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2" r:id="rId1"/>
  </p:sldMasterIdLst>
  <p:notesMasterIdLst>
    <p:notesMasterId r:id="rId13"/>
  </p:notesMasterIdLst>
  <p:sldIdLst>
    <p:sldId id="256" r:id="rId2"/>
    <p:sldId id="257" r:id="rId3"/>
    <p:sldId id="270" r:id="rId4"/>
    <p:sldId id="267" r:id="rId5"/>
    <p:sldId id="258" r:id="rId6"/>
    <p:sldId id="265" r:id="rId7"/>
    <p:sldId id="269" r:id="rId8"/>
    <p:sldId id="260" r:id="rId9"/>
    <p:sldId id="268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/>
    <p:restoredTop sz="94796"/>
  </p:normalViewPr>
  <p:slideViewPr>
    <p:cSldViewPr snapToGrid="0">
      <p:cViewPr varScale="1">
        <p:scale>
          <a:sx n="87" d="100"/>
          <a:sy n="87" d="100"/>
        </p:scale>
        <p:origin x="1056" y="184"/>
      </p:cViewPr>
      <p:guideLst>
        <p:guide pos="314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tsique/Desktop/country%20customer%20total%20Excel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/Users/tsique/Desktop/country%20customer%20total%20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Rental Revenue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9CF-8D4A-996F-1F2803E3C2DA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9CF-8D4A-996F-1F2803E3C2DA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9CF-8D4A-996F-1F2803E3C2DA}"/>
                </c:ext>
              </c:extLst>
            </c:dLbl>
            <c:dLbl>
              <c:idx val="13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9CF-8D4A-996F-1F2803E3C2DA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CF-8D4A-996F-1F2803E3C2DA}"/>
                </c:ext>
              </c:extLst>
            </c:dLbl>
            <c:dLbl>
              <c:idx val="15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CF-8D4A-996F-1F2803E3C2DA}"/>
                </c:ext>
              </c:extLst>
            </c:dLbl>
            <c:dLbl>
              <c:idx val="16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CF-8D4A-996F-1F2803E3C2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Sheet1!$A$2:$A$18</c:f>
              <c:strCache>
                <c:ptCount val="17"/>
                <c:pt idx="0">
                  <c:v>Thriller</c:v>
                </c:pt>
                <c:pt idx="1">
                  <c:v>Music</c:v>
                </c:pt>
                <c:pt idx="2">
                  <c:v>Travel</c:v>
                </c:pt>
                <c:pt idx="3">
                  <c:v>Horror</c:v>
                </c:pt>
                <c:pt idx="4">
                  <c:v>Children</c:v>
                </c:pt>
                <c:pt idx="5">
                  <c:v>Classics</c:v>
                </c:pt>
                <c:pt idx="6">
                  <c:v>Comedy</c:v>
                </c:pt>
                <c:pt idx="7">
                  <c:v>New</c:v>
                </c:pt>
                <c:pt idx="8">
                  <c:v>Games</c:v>
                </c:pt>
                <c:pt idx="9">
                  <c:v>Foreign</c:v>
                </c:pt>
                <c:pt idx="10">
                  <c:v>Documentary</c:v>
                </c:pt>
                <c:pt idx="11">
                  <c:v>Drama</c:v>
                </c:pt>
                <c:pt idx="12">
                  <c:v>Sci-Fi</c:v>
                </c:pt>
                <c:pt idx="13">
                  <c:v>Family</c:v>
                </c:pt>
                <c:pt idx="14">
                  <c:v>Action</c:v>
                </c:pt>
                <c:pt idx="15">
                  <c:v>Animation</c:v>
                </c:pt>
                <c:pt idx="16">
                  <c:v>Sports</c:v>
                </c:pt>
              </c:strCache>
            </c:strRef>
          </c:cat>
          <c:val>
            <c:numRef>
              <c:f>Sheet1!$B$2:$B$18</c:f>
              <c:numCache>
                <c:formatCode>"$"#,##0</c:formatCode>
                <c:ptCount val="17"/>
                <c:pt idx="0">
                  <c:v>1380.89</c:v>
                </c:pt>
                <c:pt idx="1">
                  <c:v>87185.39</c:v>
                </c:pt>
                <c:pt idx="2">
                  <c:v>88557.8</c:v>
                </c:pt>
                <c:pt idx="3">
                  <c:v>89445.07</c:v>
                </c:pt>
                <c:pt idx="4">
                  <c:v>99686.32</c:v>
                </c:pt>
                <c:pt idx="5">
                  <c:v>99714.6</c:v>
                </c:pt>
                <c:pt idx="6">
                  <c:v>100146.68</c:v>
                </c:pt>
                <c:pt idx="7">
                  <c:v>100529.28</c:v>
                </c:pt>
                <c:pt idx="8">
                  <c:v>104538.64</c:v>
                </c:pt>
                <c:pt idx="9">
                  <c:v>110213.86</c:v>
                </c:pt>
                <c:pt idx="10">
                  <c:v>111022.42</c:v>
                </c:pt>
                <c:pt idx="11">
                  <c:v>111073.76</c:v>
                </c:pt>
                <c:pt idx="12">
                  <c:v>116128.29</c:v>
                </c:pt>
                <c:pt idx="13">
                  <c:v>116841.98</c:v>
                </c:pt>
                <c:pt idx="14">
                  <c:v>118562.56</c:v>
                </c:pt>
                <c:pt idx="15">
                  <c:v>124971.95</c:v>
                </c:pt>
                <c:pt idx="16">
                  <c:v>125547.36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86-BD4A-A332-64AC715CA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24336911"/>
        <c:axId val="1714559183"/>
      </c:barChart>
      <c:catAx>
        <c:axId val="172433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Genre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4559183"/>
        <c:crosses val="autoZero"/>
        <c:auto val="1"/>
        <c:lblAlgn val="ctr"/>
        <c:lblOffset val="100"/>
        <c:noMultiLvlLbl val="0"/>
      </c:catAx>
      <c:valAx>
        <c:axId val="1714559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Total Rental 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_);_(@_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4336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'Sheet 1'!$A$3:$A$110</cx:f>
        <cx:nf>'Sheet 1'!$A$2</cx:nf>
        <cx:lvl ptCount="108" name="country">
          <cx:pt idx="0">Afghanistan</cx:pt>
          <cx:pt idx="1">Algeria</cx:pt>
          <cx:pt idx="2">American Samoa</cx:pt>
          <cx:pt idx="3">Angola</cx:pt>
          <cx:pt idx="4">Anguilla</cx:pt>
          <cx:pt idx="5">Argentina</cx:pt>
          <cx:pt idx="6">Armenia</cx:pt>
          <cx:pt idx="7">Austria</cx:pt>
          <cx:pt idx="8">Azerbaijan</cx:pt>
          <cx:pt idx="9">Bahrain</cx:pt>
          <cx:pt idx="10">Bangladesh</cx:pt>
          <cx:pt idx="11">Belarus</cx:pt>
          <cx:pt idx="12">Bolivia</cx:pt>
          <cx:pt idx="13">Brazil</cx:pt>
          <cx:pt idx="14">Brunei</cx:pt>
          <cx:pt idx="15">Bulgaria</cx:pt>
          <cx:pt idx="16">Cambodia</cx:pt>
          <cx:pt idx="17">Cameroon</cx:pt>
          <cx:pt idx="18">Canada</cx:pt>
          <cx:pt idx="19">Chad</cx:pt>
          <cx:pt idx="20">Chile</cx:pt>
          <cx:pt idx="21">China</cx:pt>
          <cx:pt idx="22">Colombia</cx:pt>
          <cx:pt idx="23">The Democratic Republic of the Congo</cx:pt>
          <cx:pt idx="24">Czech Republic</cx:pt>
          <cx:pt idx="25">Dominican Republic</cx:pt>
          <cx:pt idx="26">Ecuador</cx:pt>
          <cx:pt idx="27">Egypt</cx:pt>
          <cx:pt idx="28">Estonia</cx:pt>
          <cx:pt idx="29">Ethiopia</cx:pt>
          <cx:pt idx="30">Faroe Islands</cx:pt>
          <cx:pt idx="31">Finland</cx:pt>
          <cx:pt idx="32">France</cx:pt>
          <cx:pt idx="33">French Guiana</cx:pt>
          <cx:pt idx="34">French Polynesia</cx:pt>
          <cx:pt idx="35">Gambia</cx:pt>
          <cx:pt idx="36">Germany</cx:pt>
          <cx:pt idx="37">Greece</cx:pt>
          <cx:pt idx="38">Greenland</cx:pt>
          <cx:pt idx="39">Holy See</cx:pt>
          <cx:pt idx="40">Hong Kong</cx:pt>
          <cx:pt idx="41">Hungary</cx:pt>
          <cx:pt idx="42">India</cx:pt>
          <cx:pt idx="43">Indonesia</cx:pt>
          <cx:pt idx="44">Iran</cx:pt>
          <cx:pt idx="45">Iraq</cx:pt>
          <cx:pt idx="46">Israel</cx:pt>
          <cx:pt idx="47">Italy</cx:pt>
          <cx:pt idx="48">Japan</cx:pt>
          <cx:pt idx="49">Kazakstan</cx:pt>
          <cx:pt idx="50">Kenya</cx:pt>
          <cx:pt idx="51">Kuwait</cx:pt>
          <cx:pt idx="52">Latvia</cx:pt>
          <cx:pt idx="53">Liechtenstein</cx:pt>
          <cx:pt idx="54">Lithuania</cx:pt>
          <cx:pt idx="55">Madagascar</cx:pt>
          <cx:pt idx="56">Malawi</cx:pt>
          <cx:pt idx="57">Malaysia</cx:pt>
          <cx:pt idx="58">Mexico</cx:pt>
          <cx:pt idx="59">Moldova</cx:pt>
          <cx:pt idx="60">Morocco</cx:pt>
          <cx:pt idx="61">Mozambique</cx:pt>
          <cx:pt idx="62">Myanmar</cx:pt>
          <cx:pt idx="63">Nauru</cx:pt>
          <cx:pt idx="64">Nepal</cx:pt>
          <cx:pt idx="65">Netherlands</cx:pt>
          <cx:pt idx="66">New Zealand</cx:pt>
          <cx:pt idx="67">Nigeria</cx:pt>
          <cx:pt idx="68">North Korea</cx:pt>
          <cx:pt idx="69">Oman</cx:pt>
          <cx:pt idx="70">Pakistan</cx:pt>
          <cx:pt idx="71">Paraguay</cx:pt>
          <cx:pt idx="72">Peru</cx:pt>
          <cx:pt idx="73">Philippines</cx:pt>
          <cx:pt idx="74">Poland</cx:pt>
          <cx:pt idx="75">Puerto Rico</cx:pt>
          <cx:pt idx="76">Romania</cx:pt>
          <cx:pt idx="77">Runion</cx:pt>
          <cx:pt idx="78">Russian Federation</cx:pt>
          <cx:pt idx="79">Saint Vincent</cx:pt>
          <cx:pt idx="80">Saudi Arabia</cx:pt>
          <cx:pt idx="81">Senegal</cx:pt>
          <cx:pt idx="82">Slovakia</cx:pt>
          <cx:pt idx="83">South Africa</cx:pt>
          <cx:pt idx="84">South Korea</cx:pt>
          <cx:pt idx="85">Spain</cx:pt>
          <cx:pt idx="86">Sri Lanka</cx:pt>
          <cx:pt idx="87">Sudan</cx:pt>
          <cx:pt idx="88">Sweden</cx:pt>
          <cx:pt idx="89">Switzerland</cx:pt>
          <cx:pt idx="90">Taiwan</cx:pt>
          <cx:pt idx="91">Tanzania</cx:pt>
          <cx:pt idx="92">Thailand</cx:pt>
          <cx:pt idx="93">Tonga</cx:pt>
          <cx:pt idx="94">Tunisia</cx:pt>
          <cx:pt idx="95">Turkey</cx:pt>
          <cx:pt idx="96">Turkmenistan</cx:pt>
          <cx:pt idx="97">Tuvalu</cx:pt>
          <cx:pt idx="98">Ukraine</cx:pt>
          <cx:pt idx="99">United Arab Emirates</cx:pt>
          <cx:pt idx="100">United Kingdom</cx:pt>
          <cx:pt idx="101">United States</cx:pt>
          <cx:pt idx="102">Venezuela</cx:pt>
          <cx:pt idx="103">Vietnam</cx:pt>
          <cx:pt idx="104">Virgin Islands</cx:pt>
          <cx:pt idx="105">Yemen</cx:pt>
          <cx:pt idx="106">Yugoslavia</cx:pt>
          <cx:pt idx="107">Zambia</cx:pt>
        </cx:lvl>
      </cx:strDim>
      <cx:numDim type="colorVal">
        <cx:f>'Sheet 1'!$B$3:$B$110</cx:f>
        <cx:nf>'Sheet 1'!$B$2</cx:nf>
        <cx:lvl ptCount="108" formatCode="General" name="customer_count">
          <cx:pt idx="0">1</cx:pt>
          <cx:pt idx="1">3</cx:pt>
          <cx:pt idx="2">1</cx:pt>
          <cx:pt idx="3">2</cx:pt>
          <cx:pt idx="4">1</cx:pt>
          <cx:pt idx="5">13</cx:pt>
          <cx:pt idx="6">1</cx:pt>
          <cx:pt idx="7">3</cx:pt>
          <cx:pt idx="8">2</cx:pt>
          <cx:pt idx="9">1</cx:pt>
          <cx:pt idx="10">3</cx:pt>
          <cx:pt idx="11">2</cx:pt>
          <cx:pt idx="12">2</cx:pt>
          <cx:pt idx="13">28</cx:pt>
          <cx:pt idx="14">1</cx:pt>
          <cx:pt idx="15">2</cx:pt>
          <cx:pt idx="16">2</cx:pt>
          <cx:pt idx="17">2</cx:pt>
          <cx:pt idx="18">5</cx:pt>
          <cx:pt idx="19">1</cx:pt>
          <cx:pt idx="20">3</cx:pt>
          <cx:pt idx="21">53</cx:pt>
          <cx:pt idx="22">6</cx:pt>
          <cx:pt idx="23">2</cx:pt>
          <cx:pt idx="24">1</cx:pt>
          <cx:pt idx="25">3</cx:pt>
          <cx:pt idx="26">3</cx:pt>
          <cx:pt idx="27">6</cx:pt>
          <cx:pt idx="28">1</cx:pt>
          <cx:pt idx="29">1</cx:pt>
          <cx:pt idx="30">1</cx:pt>
          <cx:pt idx="31">1</cx:pt>
          <cx:pt idx="32">4</cx:pt>
          <cx:pt idx="33">1</cx:pt>
          <cx:pt idx="34">2</cx:pt>
          <cx:pt idx="35">1</cx:pt>
          <cx:pt idx="36">7</cx:pt>
          <cx:pt idx="37">2</cx:pt>
          <cx:pt idx="38">1</cx:pt>
          <cx:pt idx="39">1</cx:pt>
          <cx:pt idx="40">1</cx:pt>
          <cx:pt idx="41">1</cx:pt>
          <cx:pt idx="42">60</cx:pt>
          <cx:pt idx="43">14</cx:pt>
          <cx:pt idx="44">8</cx:pt>
          <cx:pt idx="45">1</cx:pt>
          <cx:pt idx="46">4</cx:pt>
          <cx:pt idx="47">7</cx:pt>
          <cx:pt idx="48">31</cx:pt>
          <cx:pt idx="49">2</cx:pt>
          <cx:pt idx="50">2</cx:pt>
          <cx:pt idx="51">1</cx:pt>
          <cx:pt idx="52">2</cx:pt>
          <cx:pt idx="53">1</cx:pt>
          <cx:pt idx="54">1</cx:pt>
          <cx:pt idx="55">1</cx:pt>
          <cx:pt idx="56">1</cx:pt>
          <cx:pt idx="57">3</cx:pt>
          <cx:pt idx="58">30</cx:pt>
          <cx:pt idx="59">1</cx:pt>
          <cx:pt idx="60">3</cx:pt>
          <cx:pt idx="61">3</cx:pt>
          <cx:pt idx="62">2</cx:pt>
          <cx:pt idx="63">1</cx:pt>
          <cx:pt idx="64">1</cx:pt>
          <cx:pt idx="65">5</cx:pt>
          <cx:pt idx="66">1</cx:pt>
          <cx:pt idx="67">13</cx:pt>
          <cx:pt idx="68">1</cx:pt>
          <cx:pt idx="69">2</cx:pt>
          <cx:pt idx="70">5</cx:pt>
          <cx:pt idx="71">3</cx:pt>
          <cx:pt idx="72">4</cx:pt>
          <cx:pt idx="73">20</cx:pt>
          <cx:pt idx="74">8</cx:pt>
          <cx:pt idx="75">2</cx:pt>
          <cx:pt idx="76">2</cx:pt>
          <cx:pt idx="77">1</cx:pt>
          <cx:pt idx="78">28</cx:pt>
          <cx:pt idx="79">1</cx:pt>
          <cx:pt idx="80">5</cx:pt>
          <cx:pt idx="81">1</cx:pt>
          <cx:pt idx="82">1</cx:pt>
          <cx:pt idx="83">11</cx:pt>
          <cx:pt idx="84">5</cx:pt>
          <cx:pt idx="85">5</cx:pt>
          <cx:pt idx="86">1</cx:pt>
          <cx:pt idx="87">2</cx:pt>
          <cx:pt idx="88">1</cx:pt>
          <cx:pt idx="89">3</cx:pt>
          <cx:pt idx="90">10</cx:pt>
          <cx:pt idx="91">3</cx:pt>
          <cx:pt idx="92">3</cx:pt>
          <cx:pt idx="93">1</cx:pt>
          <cx:pt idx="94">1</cx:pt>
          <cx:pt idx="95">15</cx:pt>
          <cx:pt idx="96">1</cx:pt>
          <cx:pt idx="97">1</cx:pt>
          <cx:pt idx="98">6</cx:pt>
          <cx:pt idx="99">3</cx:pt>
          <cx:pt idx="100">9</cx:pt>
          <cx:pt idx="101">36</cx:pt>
          <cx:pt idx="102">7</cx:pt>
          <cx:pt idx="103">6</cx:pt>
          <cx:pt idx="104">1</cx:pt>
          <cx:pt idx="105">4</cx:pt>
          <cx:pt idx="106">2</cx:pt>
          <cx:pt idx="107">1</cx:pt>
        </cx:lvl>
      </cx:numDim>
    </cx:data>
  </cx:chartData>
  <cx:chart>
    <cx:plotArea>
      <cx:plotAreaRegion>
        <cx:series layoutId="regionMap" uniqueId="{9C00D2BF-52CD-6D4C-9306-07EA8AA7BC92}">
          <cx:tx>
            <cx:txData>
              <cx:f>'Sheet 1'!$B$2</cx:f>
              <cx:v>customer_count</cx:v>
            </cx:txData>
          </cx:tx>
          <cx:dataLabels>
            <cx:numFmt formatCode="#,##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00">
                    <a:solidFill>
                      <a:schemeClr val="bg1"/>
                    </a:solidFill>
                  </a:defRPr>
                </a:pPr>
                <a:endParaRPr lang="en-US" sz="900" b="0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1" value="1"/>
            <cx:separator>
</cx:separator>
            <cx:dataLabel idx="21">
              <cx:visibility seriesName="0" categoryName="1" value="1"/>
            </cx:dataLabel>
            <cx:dataLabel idx="38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700"/>
                  </a:pPr>
                  <a:r>
                    <a:rPr lang="en-US" sz="700" b="0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Greenland
1</a:t>
                  </a:r>
                </a:p>
              </cx:txPr>
              <cx:visibility seriesName="0" categoryName="1" value="1"/>
            </cx:dataLabel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7H3bcttKzu6ruHK96cUm+0BOzUxVSB0s23Ic2znesBRb4fl85rP9d/vFNmiJMtlhlpSy/m1dLM1U
ZtId2NCHbgANoNH/fqz+9eitV8lZ5XtB+q/H6j/vrCyL/vXXX+mjtfZX6blvPyZhGv7Mzh9D/6/w
50/7cf3XU7Iq7cD8SxIR/uvRWiXZunr333/DTzPX4XX4uMrsMPiYr5P6bp3mXpb+zdzo1NljmAdZ
S27CT/rPO71ZP1r26t3ZOsjsrH6oo/V/3g3+zbuzv/if9MtvPfOAsSx/AlqsnjNZlWQF/nz+KO/O
vDAwt9OInMsyYiqj3a+8WflAdgAfz1ysnp6SdZqebf+3Rzhgujdup6G++c562DKof3/+Rn8NMf3v
v7kB+I7cSA92HpB9Uzzqk7UfPiaA2ePZ3TrKf3jwf8KfZ5m1PtMBq7DD5vXiEKRzVUFYxkjciENV
B/KQ5HNFkiQqM7Sd7373Ri6v4XRcYPt/IifJ/QS/iHjy9iJ+AFnOV/6PY+4tJJ9jJooU5CU+f9BA
lgJsLqyKImaYDKV4GDPj8urTcpLpT/EymC/fXgZXq2blWmm2Cjo4Xr+hsHKORCSpBNPNhmEDGVB6
zpgiKrKykZDISeIwlsYl0aflJNGf4iVxdQIK71tuhqm3Kvbvhv89pftt7a+PuBAQPZcxQxLuFOvQ
0GF2rqiISESCHdt+pG4NbhTrXm7G18CWjBP/dpSX/Lfp2+/Bh//7P4lr1+vu279+B8oKmDRVVGXG
xnagDEpQliWZoC3wcverN8AfwtA49i+UHPwvE7wEHu7eXgKf7XUWrPwOhdcLoDVDkiyrWNqsbHFo
hpConEuEgpWSYWLjV26gP4CTceR3hBzwu3Ee9883J4D7Olg3+do7onOtnIsiUhjaOXND4yOA9Wnn
ZLT1vVXQSQMBHMLSb0TwQsoL4WXmFzGcgAL65CYrOzii/oETjohEkagynGF6RxsZncsqVWVF5lT9
ARyMY74j5BDfjfN4f3r/9sv+IU9cMLT2cd0uWT2XGQWvSt0qHdDqPewJTKsSJqryG6V/IFPjchh+
JU4Yw0leIg8n4Aa3HK7rThO8Xv//Y4B38Zfn9cKHZvjT/j3on+zssx08gi4+nhjADEsEYQKH+93R
vbclBIrOEbigoKjgTNh+OLU0YOtsFTw9xx/myTpYPYHCTP+O0/F9sv8ncntnPwG/nz7rJ6DhVnZ5
zCOlhAe6DEmc2/Sw9/eNi6Oj40DvhnloH768PbT3+dMxkUX4nCgYPu0xvLc3JBUCJYhRlSm7rdP3
k/ayMQ74lozDezvKw31/AkGq+zDPrLOrMFkf0UmVKRzAIKioUPCS2s/QVCMJTsayBIYac97pgdz8
Bvv+V+El0J/j5XB1Ake0+TrxV8ERTTRB5+0xQMLyMNyLxHPwoSQIWXDG4AAOxnHfEXKY78Z5vCcn
cCbYrLT3PxP78YgLX5AgMqFSWRIZoNtXN+RchFMbllTQ9AM987ww9/MxDv3wW3D4Dyd5IXw/hYOC
tbI9cDs6SF7vmEL8G0FySVGlreYBQ9oTA8Rt4eSmyKybh+m+NB4OYGhcEi+UnBReJngJPFycgLWF
k7u58joUjiAADAkKIlIRD4/GAhhiTCSVinBA3ny6X7qJDN3v52Qc+R0hB/xunMf9/gQiQ/er/Mk+
e5+sjpodkvA5kqikIDb0JzE4QVhBKla2zg5vdg/k5jcCGFDzUhhM/iKKE1BCd3ma2qvgbLZ+WrcJ
2fCIGQI4gFHKRImSoTlQIYCkKoRiRDYOEqeHNjx1G2RsV46LoqPjhNAN8/DffXp7DbRcPa3MVfq4
Sv7u6/5ZBYKAwAxLWAX3c+j8YHBMMaJYYi/p077+P4yZcez7tBz+/SleBsv528vgLg8OWPb/e3m5
WyhnycKzO/vxiHUPsAYkxGSFSi97rOcKtJFyGTIU4C7Io3vwQKbGF8OAmFsNgzl+Odzevf1y+H7k
ooXW9pM2ECW1cfGeDOAcSIiiKgqBLEZ/H+7nYBz2jo5DvBvmwf5+AqFZbRWY3uppnVodBGPq/s/0
X1vSw7AsqqTLAg1gV8U2OyeBlzzuDhzG0rgE+rScFPpTvCS0EwiF3K6SlZmvjngGF0AQMqKQJ+oy
0cPjiECglATyRZgoXDHcIbyMC+CFkoP/ZYIH//bb2+ucizwwV8kRsYfqC0BeUuSuqg183p7qQRD/
gzCrouJtCQE4Cn0NdAA/4/jvCDn4d+M8+hcn4ITd2OY62V+ZMyyY/LsaUPW8dbBkAs7v5jOMvjKI
kqgqg0T2dpqLihzAzzj6O0IO/d04j/7NCbhfM0i4PFpn8xyOIatuGb7eCmAoFZAhHcpgafdWvkCg
ILT9UFj9zx/O+B7MzrgIOHJOENwsL4757O1V0e3KPXLqGpINrSFmWNmmrodmgCrnCiKyrPzOEz2A
oXFZvHwVTgwvE7wEbq/eXgKfAjtbPz2HR86mvg2n8r/PRf6hd9RuDFECxQ950efPYH8Qud0eEC7p
GY6+ZfhT5sYlM/5TOCmN/yNeYu9PIJx+s86sddLGcv82afxnggJFBQUdEE1HoKF6GoycU4mqYDy2
WW2Rtx6HMTMumME34eQxmOPFcHP99hvnA+SQjmdAJAiWtztll8Ybqi3CWgNDFUWB8f4O2cfFOPAb
Kg7xzSAP9YcTOLfdrKNjxs0hcQQl/ZCWaFOivbWugDaSKRWZvFVW3EFhLxvjYG/JOLS3ozzcN7dv
v7K7EOZmnb3eOfonMvvLfbJfipZKiIgfUZ1QCbL+CmUUjwbkoJq+jVmAFzR+Irvfy874Uu/ouLXe
DfOL/f4ErOmyXgX+MQPioMkRYwSi3tsD11CTqxTic1RVAP3NeYxTMgfwM479jpADfzfOo788Ac3+
PjBz2ztm0TaEohFcF1IJaPjnz1DHC1Q+FyFpKsn0pY6vb1AP4WhcAC+UnAReJngRvF+8vbZfrrxV
DVm5zq94vb6XISABzmSnWkAKAzOLIEQN5Uhwd47ya/8AVsaxf/kSHPYvEzz2y2+ngX1pHw95oa1S
pQqTRPqSaOl5OHLr4Yhtcnp88bdo/T0/v4e/pRsBvx3+Bfovbw/9tZ1Z+So45ron7W1rsLlQerFR
7VwGBsAXcXuRCm+mOVf+II7G8e+RciLozfBSuH44BSnAhfhsHaTZ2j6i+9MGpCHkDDWPw2pIFXJg
cMTCIheGu7YPZON38A/IfxHBYPYXMSzeXgw3qzzJj6iGxPP2KmZ7Ia2nfBBkgVVZAsUvbzYAt/73
MjEO/paMA307yoN9cwIp3+tVdsDN3MPj/4SeKwSLCMEfzx9O7WCoz2Bga3f2uBP0phhsPzvjuHd0
HPDdMI/89ee3X+ZXebmys+7rv97RgVizxOBqJhnP/YIWwiqDrBcdD/7vZ2cc+Y6OQ74b5pG/OgFr
+9xwZNd943gS+Kf/yVBPPLdG4d2wq3VQH9G9R21dlwrqpAvpqwM1D/fVcHsllnbZXs7W7uXmN4t+
8yX4Nb8Z/WXJn0Bg4bOdmHZwtoBGDEeN1MMBV5YYNCWhowUnAgV9DwEGRLoCVBBP/4D76R4uxx3K
2rgsRn4EJ5eRf8HL6PMJ+D3PjTyOe3X2n44lXNOs5yW079Lm5So6ZjYFLkVRAgW/hEmbINBQRSEZ
iiLgnAblisO9sZeN8f2wJeP2wHaUX/eXJxDhv/fCAhLdRzQKsOyZyHAb+BxzQtsSIAUrcFeBC/kc
wsk46C+UHO4vEzz096eTb7/Pjptohxv7pK0Bol0jOLC6vbOX0FbBw2UcUVK3qXZODtv09362xoXB
kXMS4WZ5sXy6f/ujwSJbeXWnDF5/MsByewImRFReYj09cSDpHLXeE5jo0VDQXm7GpbAl49DfjvKo
L04g/LNIVvHxQIfoJpThEgUu4Q8WP1zJgVs6oPDll2RY3yPax8VvwH7mncf6efAXqD++/QKHTgPr
x/URwYY8Cyh0aC+5XeHDSBtU46oQasOYQjSiD/Z+Psbh7ug4wLthHvL5CQR6luvqqLcsWkxlqE0A
Pb7xarjUFhIlMAJw5w/+MwR9PyfjoHd0HOjdMA/68uvbr/PPbZ9PuGKmQ3/VDoQj6HMEsfvnqsFt
4mRoXkGftxcu4W7F+F2nQ5kal8KQmpPFcJKXyOf3by+RrfW/gk67T6F/PJm0xYMyOJ103OWEXqxw
EUZEXV8E6OXV/e5N4PNwvsbFwtNzguGnedHMtbcXzfvEbHXzMSuhBRniDxD8gT642wT8cKs8xyco
kxSogtj4PmA4+gbiIJ7GJdIj5YTRm+Hl8P4ELIVurZ46FF6vrOBiPkXQgxjKe3beZd/5bI8ChMJ9
vZcClb4A9jEzjv2GioN9M8gj/jB5+5U/s4PjdkOAsBtBKpx/5a1LP1z2Ej2XFLgKizG33A9gZBzw
HSGH+W6ch312AgG3RfB0zKiDJJ3LcM6Cy45dLHrg+DO4C0ChahYW+2YjcOGevdyMI78l43DfjvKo
L27efrH/0xmb7y7/S7v5/9UG9Hch1Iofc91jAuWdcKCF1uObkwCnbMAEK1DNTxinbA5gZHzJ7wi5
Rb8b55f93Ye3X/a3lu3ZUbSvu96fXZQA4woZXSxS9mI9+8YVyj+xBKUOKu9uHsjNOP4DYk4Ggzle
DrcXby+Hm3V59n0NpWXH7D4kYASHXRF6v3c9SiHQ0BcEa0ugIVOJ+AjEgeyMC2JAzAliMMcL4uYE
+sIv0mS1PmIDIlmEy3QShgvuo7W2cBJQCGyWrjl/25qu72juZ2dcBh0dB383zCO/OIHLQturmLeh
V0Ovz2OaAgGxc9BF0HSR4sEGgE4QkHSBsiDx+VZqH/g/4WZcBL/+BE4Yv/4DXiy3s7fXTBfw/As0
ZIQ/7ttj4Aaj1x/AwC0FG4AUeOhl9AAGBdBgIWDPEM4hPZifcalw5JxIuFleHhenkBz7k9qEP7Tb
/5RN/H0f5c0TV88La1+2/nZ91GpRqF+EPnVwJ2abSWjvmPYsucCgoSO07SDQ2mvj7cJ8X53tY2d8
s2youD2yGeS3xu307VUVHC/DY5sOEa7KQCFXV0fUgjtAvr2pIYKaghaOnKI6iJtx3HukHPi9GV4C
i1MIGSUr6CneLb3XWwlokEYlSKFBde4A9TaXAG0zwXRvVnsrlP5yn+3lYxz4jo5DvRvmIZ+dQFz0
Avyls/v1MUH/J5Ez9rLhQWr/YRU0x41jCHAZEppDwE2NXnuBnuqH14WYwtpQxssBo78VDuFofDO8
UHLb4WWC3xAPJ3CCm62ScH38mlK4LgwJAwhodGc1OKn1xCBA9wHop9zGWTf+LP+4wcFsjQuDI+ck
ws3yYpmdQKTpAY4Qq05Lv94yCM93iKGvL5QQbW3AUB4IXCIEW4aC0Db/oPvlm9TmXn7G5bAl4/Df
jvK4P5wA7lqyauwjBjSEtmP786dd4f0dAMnmTT+hLsMP831NtJ+Tccg7Og7zbpgHXTsBozwJfTt4
rrHoXlPtoHj9yoc6URF6N4lS26Wyjz8DwUB3FLg0/1JQ18f/z5gal8XYz+DkMvZPeBlNTmBjLMOm
bSwa50d0nQQQDsgAGov2LrD2ZNQm/hHc7oM+sN2C2Gijw5gZl0mflpNFf4qXwfIEbPU0s+wwOmas
D7QThJUgt9C+J9FHXoFy9zbgRLehVq7S5RBOxuF/oeTAf5ngoZ8+vP1heWrWUdYtwtdrJUjeQ8cI
CdO2dWgPd7j/B71fAfcuws0Zhb1s/Ab0Dfc84pvRX+Cevz3cyzAJH4/ZTxoe90NQIgQPS3SxiQHu
4I/CRfu2q9xvjsgHMDQO/Y6QA383zsO/PIECOx1UfXjUugqoZ4RnL+E+sTRUNEhsdTyDZvrtSzd9
+3sID+OQv1BymL9M8KBfnUBSc/qYr57CpEPh9UpGgAct25w+xEG3hyzQ4j1lIzxXszwr/5fOln0R
HMDRuAR2hJwAduM8/lP97XWOBk+9Jnl6PPzBw4crY9CbQB26ntAtDrp2YGiNCON9vA/gYBzvHSGH
926cx1v79vZ4t4X2Ry6ZY9AHCIpUZCjh3ax4iOv3Fzxk+GWQB2ihbdE151cexNK4CHqknBB6M7wY
5ieQSAaluE7CY76bgqFYFOIMULOyDTUAyj0pQEch6JdL4Ooet/wP4WQc/BdKDvuXCR56/QR6lT3k
xcrLOx1wBIXftofAIoQ/h14lPKl1TuEFIbjCPR7c2cvHOOwd/xzo3TAP+cPnt1c6D9b6bLL2w8f2
saDHXf+Is/Dn8+upOoTdwiMKBJp1KwgeeO0q17l0WPvUgwQX72XWuZ3d796cc1/D6bjI9v9ETpj7
CXgx6yeQWdv/MO3G7r5+z/3ziu8u+/P/twRWh1rMY8ai4ITI4JKDzKSurdHAagkMfAfoWs1Q+2x8
32vby8j4TtyScdttO/rLnjoBR0FL8mBtd9/99TsHnhSEVwzgnZvuRM4ZLSgVoHADjsGdq+6XbrTi
fkbGEe/oOMi7YR5z7QTq7PXQCyHqesRMENRfgFfWvlvDLW8wVSI0A5ehfuD5w6/yAzgZh/3lO3DA
v0zw0OsnEPC+CZPjv62MoUAG2ggSReoW/UAK7dvKCGKCDC72jGXhDuRpXA4DYk4UgzleGlcn0F/k
fbNOfqxs55g9XUAYcBqEikooR3r+DM8p0GwNSgXg/TkyHh05jKVxWfRpOVH0p3hJvD+BJARUHB+1
7B7eiYCKbwoe8PiWaEuOIW/9HCnvm939fIxD39FxsHfDPOS3J2B53+dpdtQHnmBpE3i9CXomDyNT
bRkxhrdNld/0tTiAkXHQd4Qc6rtxHvb3p5DzSbPwqJes4ME4qsB7EBJg/PwZoi+1d7CgtB6O7xsT
zCfd9vMzjv60I+TQ343z6E+nb39S10LPPmpX0/Zeg0hAj6jQ0mLzGRjf53vk8MwlvMHM+Zv7ORnH
ffcVONx34zzu2gn4PcvQe4JeXh0ER/DzGRS6wFOtrEMdEj29cCBEwzGFe1eQqRhd9QfwM47+jpBD
fzfOo788gcAFdA46YtdqWTqHppnQR6Qr+hpCT+CGOSTeiPibp8v2MTOO+4aKA30zyCO+uHt7PbO7
xHK8Ff/PbZ3w8fkt9ufmsX9wDUTLPXhH9KjHXcg7Q/8uAv1DNtplmH4Gkws3/UVITb8cAfpO5iEM
je+CF0puJ7xM8LtBm7/9boD40zF7t0DbTCg4bcPbL89D9HQ/VGOAeGTIkEI0oo/7XjbGQd+ScYhv
R3m49ROI7zzkgX3Uy5vQsU6BUgp4j2AY33k+RUGX0q4qnn+v4ABGxiHfEXKg78Z52B9OAPb7xD67
XgXuEb2c9jF0eCRIVrr+sMNopiJC/YvMFFni4moHsTIOfY+UA783w8N/fQKXMnV4KffpiNjDZQPC
2vuxcO3j+QMHp56WEeCFLHg7S0XQumszz2ubvfyMC6D7Hhz63TAPvf7+7fX7fWlnEEo7bggH7p1B
WzQIaYrbrjhD3QOPI0KMDZojb2f5ux4H8jQugwExJ4jB3C/SuHh7abxP/PVRIwwQ0mTQqxFauW8T
ysMIA/QthcuZFHyhrR3gNsIB/IxLYUfISWA3zqP//gTKL7SVlayO+UgQVPVCh/A2mrk9bw0DygQe
sYHiIxDNNsXCoX8AP+Po7wg59HfjPPraKax9KDt6vvNxv/LDIxoD6FJxLkEMDdQRZwYgAtEaYQTB
Bi7C8/5gXsYFwNNzcuCneXG8vz8BVQSFL8d8NVFACErZ21croUf4iFGGYByBNyWg18t46Qs8cbiH
n9+IYkvHi2A7/Av0JxBxe//TtOAW7HFfjYCDAEAvikTeVuENLQG8nCXJ0DETzPYmFEqGB7ADefqN
DPpfiBdEf+4XaczefiPcR0e1Cc9JxrZnjrj1TYcBCAFqhAmGu/lqd24Am9E/Ce9lZ1wEWzIO/O0o
D/v0FPSPZ4I9OKIdaKus4QOu0DbYP4x9QrkDfEA39ab7uL/fz8848jtCDvvdOI/+5ChJ3b9Gnm3a
RN6gEeFmbrLKVlNozpvVvbjc38/+hnS7QkdzAxsQF0//eUfA4EI6C5KJUHACzaQIAx30V/9HDla6
3rbWWyeQc9teR+82wm9/1nqVZv95B1ds1ee2I3C9hIFKg0dY3p2V692UJEOpPcREVAy5TTh9B21h
x3/etRdzob0qJP9ZeywX27cF0zDfTkmQ+YeIoQRvXrclMe86riFNXJthsENt+/ezIPdvQzvIUvjB
DH5StPl3o6wrAEP0uLqD9tXtP/8/qpnauZ1jZ5H7VxZ2NIbWfuFrOKg1wQo0VN+4bCKVkzrW6+ZT
bM7EYKomE4dMFUsnxqUXalaoYaZneBq6F+zRpRoWFyq9i+Nbatw06jwyNOxdsOaLkl877MkuQj2o
kWZnjzH+iPC1YT4UxsIyJybTkasjsrKte8W9EfIbFl3G0lVKb0PlGju3RXrlwp9XgnHV2B/Saq4o
ge4ZVwglumTfJEKosbrRm+yG4bkpWJro/mDBhWHclepnYn8IhbWbBFqOb5Km1lI10YJiFnlL37nF
xYKiWWFckXBKg4eKaK6sS/FEcC6kZGGVK6mItSS0NGSkupPf+fW9JT804kJwv6Dme+EumLU00gs/
W9D6yiznCfycckajC8ebE/WaIkNrvM8qmUiunlVa6H6o6jm1Z5h8sNRrVE4d7yqNLirrUi6XdXFb
i1pqTCzrsim+CeHMSwNNLGayc8sEzZAvWHGRNF8nxLwQqsv2v+GswV+s6mPuPkSlqAnOle8vA3KT
4Ps4vTe8pWNdCER33KmlTO1AC2LNbSaZM6/pZSJcsEiT3GWEZlI0j62BZzJYd49hVCe2aWWbZbj7
638fQh/++9ya9GVw+Fcg2aqKVh0M/vKLbugW/aji+M3kYapBASv3e00wX4fwnNjOFrSbqCXYbHcI
NjDQKJDFhbpqaNTe7tvNbgdTC/0m2i5pULTz/BrTbrO3r6dA50CkQCEJgQpOBipiu9nhTogIlxXg
XAyXpSB2ysifbHaVDDc7PIsJj4FD634ZLqHAIRseRx5udqUsXWZAPcfUwGIjXEi2bXxFBs09TfCw
k2pqE0STANFi2TRhrUeCaN5JspvMY4ij61Uqo5mgZPIkJ3Wp5WqcL1xay1oUpLC4I4PMfBf9lLBM
F7Sp0jmxVWcSSziYOZacXSqlnGpVTJqrwiOqJjm+OTfTwo81rJreJAsi91Pjpr6eNAKd5LFXLNLG
TKdSaXuXlSFGkzqx4stCLiJdaWo2942m1HFk0lmZGuVDwHDxs6wFSzdcI9YB6Xia2LUwiws7vqqK
0plUpSpPpMpWJyIoa42FGfupFinoAUWgvmbbsaxXSU1nTCweGxuBBnQIi3WPWe7EN1RQKUoTqBO7
VLwJqUKiYYlls1jyvIWbFbIm1Wpyl8hqpDOhZFPL8dS5LzvuLA/UelqoVjyPRdPQEgxqNbQrf6Y4
rJyFsiRMKfWLSSNkX0NWenoslcYtfE11okRNNaNpk80KCUdT2baieeQAbCTDZOmISaNhM64/5DQn
WhAKWFMSgWi+5wXzQqHVbVhQEFKjsolt4kfV8YwpFr3iBpWmopli4E1soY4mzFCYZovmY1TU9iRN
nC9QAPoBI8Fe4NjK9TpNPN0olFjzZcV7LHwWzQo5S6fIiALNJkSY2FYazaSGyhe5VKGpY+BKj8Hq
l1rplVg33dqahKGRTEgeF1MPg3Wgki3OZaUiukLiYmJaZfMtDZEfadiO8UNapNUyqwPllqQ4TDUz
qsSln9Kaap6Bk5kv2OxWkazQvQo9C01xo9mIJZcx/BawE7n7De6dlBeuidilWir4W+UE5jKXCnGe
RiT8VkkxlrXU8QumhZZjz1GQ1XeCq8JgUhlf8zoBTQmLCqxcAZViIEPPmaUyQd/DJPU+hq5NPiRS
7k48GpeRVqPCR5oShPiyNEp1xmyvBI0umTdh5JJMQ66qLMVK8C/qPJeuzMgS70o/tpail4mL2Cii
2zoOnFkZ+ubPRi5cCwylkdy4oes9iIYYPEi+omiOU4bfYkMxr51aLq+EgDVz1ah9axIopnkjhk31
AfwCN9QEIuUXkZqFsJkQnnii7Cg69vzogxtIZEHkuF4qOCuvY4XKl5TWxn3uOek8c1BwWQqlfV/I
VJijJqlt+GFWWE9UIwiXqh/TD24mskr3PCu5DsSiTLWslMu17IpsWQY4uDIFL76NCiWY15Es2Vri
ZPlXZrjeR4Fa3hejCR1BCyxbWVa1WS1CZFezxoiLHGwfs38qqVl9FMpGuFUyoswdShI9LhJrzkwv
X0e+JWuGIFsfxcaRGj0NotwDc5hKlzkrPEMrU0dYRmpuPiLBdz4pRZnNlCJ1Eq2QfGRriBS1qTFA
OdAbL4pMzSUk/x4xy/yoUquc14wEohbYLLhWHb+6kyqFCJovJY09qVzXui2dkN66sNF0waDyR+al
wiwNHPbRcSx/LZLMYHptZfAbjaIuvzq+qs6zEtdfPRpSrFFHQfElNsv0ScA0eyxKW7iwLRd9d80K
FpMc26k7oa5SGprjU39ayXkZagmoaaIVSZnMqC0WkWZiu1hFspcZ8G0UCCzSXGmmUlpGl5YvVlpc
l9F3yZe8qeLh+MlllayZiR2GWhil/kJVHXRneknx5DkKAa9NNWZlIZeOHsNGcXUrDH1x4VmGMQ2b
MC8miFpKOclNKZraaironuBY86QWwyV1hXgSFEV1o8LOuYpjEi9iQY6WRVEnps4yqTI0AxD94JsW
u1BxYcu6ovj+J7sm1sccNc3HuqnsULNBd1wHTRQsmF/XysI1wxi2RpQFGs2Inepm5i1QjeJF4JuF
qrUv0Uug0QV6D78Ke5oT0Eie+GFpfa4ShlY5MeRZWIjChRphcIAq20ou/MITZ7Rg/mUUKsjSWVxW
C5BneGnBi4vL2lfSqdd44tx1FVvQmIt9RxPyTNQFkRiaFQjUnCZpYM5sVSkmaYZBpdpykQa6oahZ
AK5ejJZxWBizmNboOpMT8a7xbVMvogQc0iowPlVITlwNxcT6mmJcXDVFSn9GXlMvkrCpv0ilEl45
Fq3Bcgjo1vIKMdJiJah+CE5Y3Buq21Ra5OXhNExj19HKTGwCzROwc9mAzv8Oeyj5BjPeUxo1sLHM
Wr2NTUnRVBRXsORtIbx0lALdxmUQuoCgUU5kO/WwrmYqq7UaU3vhIZMEWmlXwheHOOTCFSLrOke5
cYGr0L5HPsVTA663PmaCyb7kVEq8aeqE6rXqKs7Sjj32Nc5k9woFhvcNxYny1XeaLNHsmDlTFMvx
zPKt9C42FW+dSaSZw54gF4GSFaFmRHmOtDRLg0tFyjIoYogL3cu98MKWlWZuYzWcNk6W6TlxjIlR
mkjRo8ixsS77Dr0QfI9pAU7JnQjOyueI2NLMTilAgUkcz0TFMG4igQalHqUSTvQiKXyq16Zpl+AS
EzwlsMpmYtY4N56amI6WImR+ECvifLZD2DNWRiNJJ0VollpRStUs8HPhZ+YqxW2WKOzadHzLmZSJ
iJalYruwBCAwpjkYC63FqUXQqlHAKs1AsbjMsGjOsFcpsyil6q2rNmalW3EdUT1NEPj1RA386xrO
htc4Sxp5okomHDlcEcz7PEe+b09go7jFxGURuCSBFAdzF5ZnouVyrf5oUGIXWkxo9CGPQ+syzIyi
gMXjIXyBHEn2J3EWYVOXJTWPZ1mduaVGUkPJNCEWcvsDDSrb1kQvp0/gMJnfYf+CMU1N15moqev6
Vw1glU79vAGcUB3WNwIJyy+lY5m1nlpiE2lGQkk8BV0hNpqQWPIsUEoW6EjJ3PBGYgjntpYrqJwb
sqkaYOSrTJ4anufgSSN6SqA1AjHvm+hHYPyEPbJsAgmWfKpJxFw1cLTEjldoNiOZbrvxY17hGUni
iUE8OFh6mtiENylz9DK9T6LPjvKpMO8ZnHcT+yrzLT2ARRVVlzVbp9YdkmzQcapuhN7ElS2tKZaF
Q2/s5GMa3YcqvVBp8mhJuV6C9w6WbyHgKegLzYMfUor3dZHMvbzWsBDfwp5a1LH3Rc7jTz7Jr1iG
LokTPcQR+cQSb14HiW6YzTRtHmNl7sLhG5UO00Qh+B6K6dcEx+AxZQ+JWyZz7NTqQvBx9U1RJ0Kj
ap6ENNE37kXbla8oPBEQ6plsG9eZlN97rnHhJPGUClGuIadKNYzKtVSVycQIavbJzeJ4nXn2zAO9
rRhStYLFU09Li32QLCHQ1Ch1L7O0Fq+N2G7mpaWAyjBlq5g5JKOaHzhyNbElN5ySyHuwqeP9sHHu
z0qboHmWF0Rr/NQEX9T4rhi5N4ls9iT75W0EBlDPmZPpZRbNUlJ9UeT8NvMzT29qT73LXRr5mpH5
jc6Sup41sTJRbZMsvZCZHzPRRJOsbKhuNamrk9BTp17RSFodMTxLWfTZjENRL6MC9JlAXJ3ZuXVh
1DjWw0wo7szUyG4LqrqaK4KpYYo3pVkKeEeZCaeZOJ6GgezrOa5/ZEqV6gFNU/h9KqwFMXVM2Lbx
J8OjyyrEH0OrUi9VObiLcEn1IlSrSVCqqZaXxVdwVr9njYombmjOBae5KVRBhdN7o1MxrDS7qWst
Dm0yyROw9q6NfwgFuA2ebH3JItABiQoW3YZ3H7RcoKKGrcDUgoqBppfzL40Ju5qEQjqz88TWYtWx
pkYV5HC2KGVdkItMo5WMJk3pepNERc4k96OvOXINLaRy+MAU05rKWZVpJoODQ+SzHw0YYs2NquSC
GY44KVQjnEQBkeZiKQu6rYqrSg7lSRNXeJJnrqoRz8h1V/CiRey7qUZEw50WcUa+qlZFPlRVzHI4
jFXpT0XI2Udi1daVoBTykkoG+WKHcpNNBHC3rmtwuO8qM3F/iIFIdbMp8SrFfnRFPKRq4MyZVBdo
4l87ZuR9cuG5hBs1sQJPywMjp/OUio5mUEFxYMuAHwkXDIpp1ojog5wJcDDIrQAUT2bQT2UohbCi
fHpBsd2iJhFjmhcGWHkVGYae5La6Nu3QuYsk+KalbLgLP1SVH3lMjWWU0Oyh9FxzpviR98UN7FoT
xVy6Fms5sOGMUycTWP0O+JsoBWqpjnzweVgOIZ5Y+VKEaXMvkFSaBZWfsIWMG/wphOj7Q4o8EeI1
SurDIcNRUz2C/T0zizBMb1RPLr8mjZTVUzWAZooTvwqcZi6B0Wz5l9QZso3GnQilXy5EyczEqSWI
UqqhlCRomopOGS3AGZO+2pRJ/kQyyiaY4MYPplUmCXpCmPC9YAZbi1lYzCzXh6NOQsVmoUQZuPSM
hcF9I6i+PBFZGXwRI0QuUVh4C8N1wBZFgn2B6pQ6WpHHaarVasg8rUgzsqyUBra5JDkh+A44jGdM
UMqZI2BbVyWluJDFRpnS2qu03LSMWWDV5jVCsI8D2ZZ0tZGFqaOE6UKuo0+pWBu6byT5TyVEzdxA
TaUL8f9j7kqW5MaR7BdxjODOyxzAJfbILXLThZbKhTsJriD49fMoqUuRVFSya/rShzKrspTKE6DD
4e7vPQcIJbISMRSLo5LvsqaW9zU4lTGOaMh2NfL1A9HaiOZW33rmVPZQwVuTEsVKr5Q8VZ8TY2zc
vBPZB6qpeI9N01cRgt0V6eTkmuWdvctFkXaU8068WkMi9hoXQYHcD+3BRsmz3Vja/KrpAtOruDbc
xWmjbUczstAWVartKPQqRD0j+gdNE/p7kwpzp9dDR1Xszt6wutKNmB05IkmYX0mV7IeyxvgmMBOd
UV2YzVXY8NRy+iqPcxpanXQfl8I49SlqSDdWi6ijSEz7j76z5SOzmuY+yAe19/BIbJg4RVCZftiU
6ibUUnwD3tSFq1Qjj5xYpMGNjhKBOc0w5Kt4rJu1UqEV7elh2IRe2Nc23NUUFnKsrotOJB3S3C2r
JJERN3LJcNoiKG/bEgEMTHt5ZfKqz5y41BI3zfp7lltXQ6KEjqaPyMnLctMmQkEJQFCC6EPuGoo0
OCxlkjPgPW0USkoduqDr4CTIEjuWRVQ9Rn2nXsslDtVOVaPW0/SyPmQ8Kv2yM8f9VGc9d2WWlPiV
KuuTfOc/aV4CuvjdykRjcJIAN59bmj+bmH/9qf+ODqcyQdtfNTkP8Rt/EfPJu1Ov89df/Re6YWI2
GUYkguGGp2/xvDMgjH+hG9OPQKxS8fre1NQkgLh+oRtAv+AI4KFMA18xgkIDvvur4YkfEbwTAZIo
/o+WiUz4nzQ8FTRiz8ANDQPT8PCfbGC0CBJiTGqc+qFn4AbRYjuCoil8hvd3aH2Hr1jHZuzVnZoZ
m0i95ZWxIQZHR9Msj8agba2ROFZ4WynizuqIVzJ2DAgqREnfNExa11b/bTDHV8K4b/exXxW5P7LO
L0jworcIMZot/xTt/YS9fnnfJ4gGe/jHIix0bjEBACNwgRR9XgQfdaOJSI9FZDIQDbl86BNpLUe5
ixN6TKts1xHrSrLxw4qbbmv3W54HaEXyR0lRDllqPNR2vT1Ht/+9Q3GIX+uyKT/auct/Ohd/+6em
Vv9/28HQ4aV/3/v/xAb6cRqmP//XWZgGOOGBJszyg3BXmZztr7OA15kwylUFy1aBsnGCBX6dBQkz
OoD/4XgAggeap0w45K/DMLGFMC0KP8ZTuxrIu+SfHAYyNfd/I314osu0dcsypjM3kdoJGF7nh0FO
cWdIhjGc+qmHMTSl19X9OkF7ItDQ6qmH9rkxHji3bFqG1v3ZRl3yYm3B+vTzs6OI24hUI9GHk92s
E/NZBoCo1SGKoHszbZ2hbPcSWrc8aGkhJ26tdU91nDhlmq4WfpHpuHy1DQg+579IFzBFiXFNn9Qr
7ile5uMi67edq/nyWph0wdq0qZ+sWVAQELyepsi6hokRs8Mb13JRJf0oTsnG2hKX0OSuXUsHQIs0
99mhWS/Y+2ObZ/YQ5s9X17Cow1Af2NOxOuLaO0LLlXjWXjVfofIuOFY/Odh/G56m7fpqgTOvUiO0
2XSNj6cxHNH27mgi3emJ4iysa2kfZ+6jyCHSbvRQT9wZfYlqXhFRbaNRfSXc5oo/ks1/aHDmJigB
WB6PMGgc+n1/l7i5g3qK6h+tUzuhmywt8HOUx+mcfbjp52fno5LtDjKVaHKUdtN4wkPDZxVsDDej
wRVxVE9b812wYPXnof/q883gf2ENeYl3F4dTPlivda2Yrp2qzK97e1+GkhNq0U7ukV4iF2s9lgx3
KiEvJNAJVWrdy2T7mjTDTlbqI3p6Oa3a0qZxVFz3deuJtHgXhe7IvXUTAYZHeohWXxM7pSb1VAqR
zIXmlR7mKq2S7NYyilXSdY+51NwL9IgwGwUUAyMCOsTtbFWI+rUv6gc51zaGDLSos74VVb2uyfgS
26NBq4p9Z0GzL83yqVRQBSmNgSx20GjeNG9BnkSA3pPb3GBPkZR3vo4+wVpG5XnIBzt07EHgqo9e
MWVnm6vVoelQm6nBtiiMayVnR7vS95FQ3DYbD6VkP2Vt/KTaeUSbPOAUva2N1pBHy8zf7DB4NQcU
NYPUvCRN8AHsP/cNAy2wLkHaEXLHEDq6Vmmi+0Y0yKBSNEfOlMIxNSBpVpltYkkNJkAjB/oQbTpA
mRTFjAvWBvMYsV8rDhSkDlWdqmm5NuracmpL6UHTQLPA4il3RI/ewZBX9wmQFtoq8l4phvtOaL6d
d6pjM77OWrFSmLlJxhBNyCTaCFZ9UwrpJmkZW9dSdbJ4fTNKqkSrpr6JI32vdzFBqVx7pqQk6ClG
z4M9+jyx39BcuEv69pCZ/BWLRwlZVls7sVB7NewqqtR9HMqZM2hDBkRLXVeluAO6sGfqSJOgfBfx
tzHY4UO0Ufget9JV3eJ2Gk1gV2KrGZKTZzlwykynwIN8VQQbNmh3IRcHwEcl1UflKiVofChx0blZ
wI5R0Y+0Gof3lEScBpURrqpO/+BTiy6ROlBdoki+t4XZgjRi9o9SrXZTnzB2itS0aIbehK7J8cYM
S2ODGjldccIbNxg6+CvrJL+Wy44CyJTp2AAOthJRukmITkMjD5lf5UZEg0EGiGbnq8ROb9RCrAO5
epZ4UqGnq1yVtb1DJ+bBIuY+M42VFcmP4YjiGblcSXlhO2MgbYpK5eg98sexQTgv0BvM5LyHO8Sb
QDMPTdWZm5Chn68pY0zR+FScVJX2vZ7XTmlGvTfUFTBo6043ko2aNm4olWxd6J2rp4FGbXsrB/Ho
JLHyXZK1qyCyBxpx6SoJmmY/Ksa9jk8LJNtGFzUMryore+hC9GNEbrwZJfE62fbYwL/bRhk6oajR
qu+ijYW6TEKjV5WTdWP2usPQ7zWyrqKk0DSa6eRdkcd9VPO1ygDe8dD0mGTpVAlDyTc0Znm63pQu
mmXwaql6YUK9zkz1rVLlfWfoqRvWZe7klg14Kn8SMn/v7ZDRUsqe7KTSp8/xkLR97tamqXq53j40
GL3ptp36rrdyRgubpY5Fgisejg9xG5/s3ojX6P2PVJjCZvgI6bdG6l6kanxsAimjKdelHRn6Y9Wk
98EQjb4ZfgxSmPuVHunUaOTAleu4OI6Ao/2YD/wqk/XDqOo5+rNpe7dwRS3d9VP1c3ZllHZmZUC+
cWXse1ei9mPlSA7A/7tqUzupa2+ihdzp4l0PKZNqgXyGZBXJ77nBNG/jseN8ODGtiShmVh94Zu2b
tFsqef5IVafLUJ0qQ2gzQc6bsoGzlcXCNKUxqYcTacPdwHcy/67CuYYeaG2Yrwx0o418JfTaXdjS
KT364zo8MzxLM7o0TRDtYvkktsTnq3DbUhR6K4Uy3PlLt68y7ddX1mY5hjEIK2lLIp8ar94UbuL3
18a22Bgv4VFxIidzy0PWOKCLedVGbAyFglpybF9CJ/VDt9vmj9XjwvqXNn6WhaS9Ig+kxW+UbISH
DuK6Xusr4sk7c2mn/0jDZ594nniIwqgxlGE8yVvVj5zyPV6ZK3tbO2Kt/VRp/rMU1QSLCu2uacbG
bJubhsTo+MJtjQzI5HWDdIYEtws7N7nkH9/SMiAZ0FVIh+dVeiCji9YMYjhpK5QVDvODTe31HkGi
j1DldkuFxSVPxWxOPJsD4ayFmbWfj0ibRHXAK3k4gQjgji7gcC9daa69Kl2xVpey4Uueem5t5hcy
SUdAV5O1q941tsmz9mCuM7dfk9vKRlos3NLnjzGhgLxWS76iXPLKc+szXzGAcwsrs4dTtje2DY09
85g91ydCcY26xsm8GSsHbI8recdp3lLlp77rb/3nUpw1MCYVBfykWCCzGq6xY1Bz+oSc0iambR87
jVjynkun4dzE9LXPAl6kMmAfcUqwwn5fbYcd8/KT4so0dpd2c2k1s9gK8lxXh3UlTuh0lxQAc07z
MHS+Pg4X/eVsy2ZxNOgUKxyLmJxyZSy8NJQbV+/NDQGbaxUpaO1zM6floCa0lZTO/9r4NFH4j7M4
USnRM8GAEXkaZX6+m+DtIbUzWoG4mh8NJ/M17oTvzJNuVE9eJw6aYit5F90vmL34Ec/Mzu5ji8Uy
70Ymo0blnuY0zrAL1vaq8IqVtLTES+HmfInTBzhzGGKJxoxJPtlSkcz78U1PX4GHEQcd9B1bWQsf
9HMn9Wd5emZvzhzteSACs8rISasa5rRg5ahh/kiUbpP1vKJh218Jg918vaNLRmcHD+zEQsolfEcT
tExZTlA2XVf6UQcNsW3va8DJX9v7cZLnQfx8lbNjqEasDGSAsqfgMCCjIrvwwP1ozZzYD7wFW1OA
/srW7ByyMOpFkSCqDD7xNQ/Fk5seTFwZKhoM0RZEts1iU+Pi2f/toersWEa2xkxOYLN9RS36YDgj
DdwxpPIVSPv+eAh9aSmVu/wNIX7QMNceIXRmUmPlBPyo6KNkrhS61krzhjViTrgpdparUe5WCOBo
viHUld8X9ng66H/u8W/js0uybnnbmggHuCSrByT2yK7c2FNDWiOjKj6II7uITndoH11/bRmDuRZM
Tz8/O6Cgu1njoI7kFNniQ44Ip8XYhuDQguzsIipaVFKJBDZWzGg3GAfD5MYq6+POiST9Th+JVwEk
BrOFJTRVJOGM3LTeQkndD0P8rdPzg4A2ILLqtaVLa16pGznKZGoY3U4owYulslPO+LYGt8ftARSu
ABJqtA6Su4GFuh/ZAfeGvtY3lpLLDosV283AgFkxIjVOPwIVD3tWTQS3V7wVUW/slliuHIXaxAez
3JyE6kfcyapbZ/WxKctdmmmao6RFM4AaEIerIijsY5SRmyIv93pmPDSK9GRYOXje2THjAW6Dzta8
FNCxr2SlfNXHbXEgfQbfyPpyk0a4nlRU6BMMO9TSQCUjMXzdSG8CdZCpKEPU15b5XRaj5Ko92hEA
VsGWjIZ3E8Qlmg9gQEwyUGc0m9aN4uFJdIKBlVKBuy1I6qZ2o23CRB9AE5fTFdz3TQo0kC0GiC2E
HhBPmFJOjZ48liVoa2W9D4sx9BLNjnyzSRSXFy0o16FS0kQ021SoTpmAfMeKzLGy/CrLwIMNAGry
rKloa2SVMwQG3/ZNp27BubXdtACHq42zFIqauvGskOROUraCKp19ahtFcYWsr8yyHh0d2KyXqujX
g8jwwHL2YQvpgYB7TgeddG9Fh94IGgaJK1rWeaGOZhbXjWIdD23iSL3duP3QXg0mcCFteAuCPPIK
PXjre7JthHpoWzLSKGwcUYDjJdLokdXFWu9AWkTzj/IurWhFUomGEQQ2fRyvpbAEQQvj1agRAhBH
M5ANAO+NsAtppepug3uY5j26EkGDgj0aqqtIL7qVpUD+0yoFuntBBuZU13CwRlD791VgHMcUrJh8
SIlTRXLsoVjXHZOATV5oQOGLBuxH9ALqdRSx4sjqAb2dUip8Q+68sWo7J1aT8I6BFuII3vWOCr4w
lSS0dUiFnhzj9UB7FZ3JQGpdo42PZqYIaqLHSM0uSFaKiox2xOZQKUYB3/Y3dchfU6tqXVsuiCt1
qe1kanmd6vI+roPrFGmbIuJDY47PlRGntM5L4sZWfyoia6TKyLAkVaZpGl/bYGeD8VNX9Ot48wO8
mUc6IJ0AYy3d0C17FumUseatNAgZCSTxwdBZ9xT8scEhzlQPVOvg5WuDl+Ib8AwT7V7UVBiDPcux
oiyQawb24qkoaeEkmHNE7Q1zjRuB1Kfcxp7lZm7kRmAJbHqvPuqrcSX7mt86kbeU0pLpXp6tHrIW
yPgAOENJI8+yIcuA4gkUShWrR+bljevU6VC2hw50UIut+guX6LmxeTlQh7lu93alnGrFoDEIEJws
3VsX1zPpAlUdIxugDvp8eVhkDJTS0MdT7QpncDWncsa1sYGczNd25ubHp/ylpLr+uU8zNdbsP//3
b0Hac4z2f6/Ye3HX4mmc9vDC5qDvfyGcCyrBmVdPSrFPos7rl+ylOxdy/vjzP+FcFA//Y05Te3QM
7sEznAZc6ieaiyENGAoM7S7EmSAqyJOi8xeYC/IClJn4v2BOOYSdBnKhf/Ea/geiMGuaMQPdFeYF
6/+I1zDLUyfRKgbHwdfRbkCXDZPRP/uHrSrgz3T9uAu68FFh9oo3Y+Ca6osoIRpAb7Yl7b3COgQB
1XiA4GYhvZkduOkXwAqBWRHM1kGVpcwctLIJL/QhgTOOqaNV9YoxBRlOxj0zVrckUL1WSf3KDu/s
UmwkecRVrYUGPftcvxz3EzViWufvc//z10BKiek9PwYoTW9ZnSdZjVHKYdwxbWe0qSdn3DGV6N5K
YXlUtzb653LbuBrI9oUIV4FE1l/bn1Z5bt6QVYwjNkywoTGN2wZZ5ZN5A81XMFS7apexwEnq/KXX
OMQA0ulrMzPkHhbgf3AdEFg0BSLieTjQQslKiZ0XOw6taV40rtqB4xdVLtO06zENkGNUG1OO0P3u
/vEeA0sDWwgUHxWzOvFc2GyPRT+mXay3405BikNNrXWLIPfYrnwyCJQfNT9maubyEqLCsV6oOv/Y
YCLrKN/VaYNxcqZncs+/LxJVlmlGUkM9CzaqQvBdTTeXxYIfLZmZapizXB1pbBZ1DGZa+zskeU7E
FDqYC5XQkpHZHWW3kOMMVlrvub6rgfGMBFT2YaFVNcsD4CrTjk10EVxReMBiTvJo1aEcWjNge+70
uDcamt5YbuyMSASstViXCycAMvb5GZgM2j+cRANXhcw+USHjWcsUqNa+isP7sYuc3KxpXvNVYknQ
NgLFznVHjd5zvadt1t8MxVOPCkOWRqerdD9mOVBk6Uqo0bEcM0epVY91gVMAJdSljZ5zSAcFr6nG
yEovLKrnoITn4DXSdqw9tRh2apxd6WBTB6rma6C9GmBbQmZZAGpioGzZELUnse1Xqb5FDeVLdbCK
Gf/WWD0KK0bH8RZcym1GxNoE/VSB1KSyFMg85e2YvlmAlHpyIDxbl43k1qBud6xdK9BIxPKHrogd
JJ170aG+kF8g8VhlDfmowvEjSNhNQNjLUJODrI+QWwVPIyqtFFSbTgXVPOM4rRuI19TsZQg7Okbh
Sg1l18a/C/DiC/2hkZ4rDWI1/JUYoCNEV37WJZ6Uo8MclPuheGuF6Ypu2JiQJxRK5EKIsUlUdYfA
RNsmWeVjdUDrcj0m42NkMMcm9zU09XYEFVms8pRKQ/pQyNYuU9VJjDOs06Yq3UpOr+RM8iSTPYqu
ckwcCnWon0SSXmVl1tIRFUqUdleN/V305gkCrlUY3zetcGvlOR5ey9hySvIxNnDDznKKCnrW7kkO
7W2P0o2gaErlxjG6+wCcOSNJ/FL6lqadU8j3Jbc2hSE8Jmc/E52/7+N+bpr9PBwqAomKRq6GrGrm
q3KGGXxGpbJ91qB2zI1uKj/Dbdg9aLbX2pLf5cdSiZ54B22lMlK56zaatA71dw69skTS16Z90iEH
1XKZVkUKcadAyVs6FWoSYZSUBRAC2ZiIUPBV2kaeBR0UiLXEyTWk/d1dEYZeH474yJbiooucq+MG
0dTB0z/HUEl2hhhS1xy7O6WRbhcukUsHFQxIFAgKUAMQIz8HuaHGYeCGzvatiwMQ9DSAZs2TvNpT
/AAqgwjCRldyh2QhuF6wa+PawpxbTdctjB/7bJeBYNZbvMfoh3Yd9VDRVItYyIXv+snErNfCZSh0
YgIT7dRfQuO1dPrHnma03ACRvzEWtnK6Dj5d+ygwMKfrx5WEiDfNhz2/LvJM56ERAPVsi29Jsk7r
e814ksDAB+kF2thm9fWXm7zyK3PTBp/dTkbaWpook24vYKXc9DFwpbqhUVtBBfzwta0/U43Z2mZf
C02opgI/sNtXieV1dnCSlaMpx86QQFedPRcGQsYoo7KOF9yEXLgfsat4/9LAA9MKUrrPyySWCtaq
UXX7UowUjIGVrXdOnVRua+hO0Si0LatjmsSOZm403ApgENzH9bOspi5eTn1b2IdLXnv+2yiffxsu
W3GfKXW3x8gNqAXf9X3iI9OluEhf4uZ5OCxDetpnmOtHePq0AzO/YgGrMgUC6T1aNE7STPdlgqvz
WzxcK5Ll1qG0hpgVX4S72tDTZkC7RoVbKHyPropbtyPYErHfFts2fu/7kBqicqGcCIW1H1IDQQjw
WKFe5TlIAqm1Lm1zJeM+qdJ0bRQSeEeJQzi4XohgSSMDbp+aaBCyil3Vyd8XdviiW6O4Mq3pQSEk
eJ93WDRIlvOu6Pbayn4FYCq5+UrHKAHQ7GpPuDpAbmkj48JP3HKBszhxz/88Ume2ZwlfkFZ6OHbw
8vKjCL0q98qH0QXgXtB2PTiDZ99oYDgxx3iV3dS3Xd39evEXff3M/h+5YM14mpbdnkQ5hjUUtBGP
chs5X1v53IL+5U9/WcGku887bJCiaROOHbaB0Gjl95TsuhiyqnHBzuWje2ZodnRrSdINRrCd4GZ5
I/o+BHd8TkHlFR4aqW4LUDhJQB9cihnTifgjNAJxx6tUeFxUk2eGUyUfbXhtt7cO4sH+PpE00Z/2
+5fCqx0MzvC+3tAZEP1rR8/szaICa2xuj73UIiokudMHVNW9GsCNdERONGXZ1Um4AfpfsQsGzlXg
rNWFJf+gvny15FmQiESDyt+KcPkA1Mwl2SNI3Jj6DmWYpxQ7I3lLwyeI4tZqzPaJqqx7zQbl6qbG
/dTGXp6AgKUE6zIooAOWtae2T1cRZKHqoKNZXvo2eZlS4LG2wSA0EHQxTqnL3aAnk7zN4dVjOsQe
qJOU2aoTQUJnJapr8MjX45ZqDSSVunzPhyMLHxP52OSHEFQytg3rAml761TIexmSWZEvlT4XQ/bZ
x5l+fnZPpqFWETLAGWq33k9k68wNb7TNgM/SH9lNtlrKO5YMzu5KMLsrnmtxt89l8A+VAk+r3Hzt
cBfjxNmSZolNpJgDJN1YUtSEkLruudZCxbJAj7kYJs6MzAIxkuWmTyIsoykMHFs0j7PHOEu8VF/4
QkurmUVdmwdxk6swJDLg/jYAg6512P+jzrbxvvNfMWEWW6WRSb2Ken4fyfmaQOM2YHZXwBcK34s5
4G8rP/KoM2ezWG+zTpsiQfGMOW2OrEhgN/Zr6JCowp4TJfgpuPnb4gWToi4GO/RDFAhMkMPPFpaA
pDpIldHuw7CagAdo1jlklCkk8pnfNQrQnZWAmjeWIGNNVgFQsZ689+krCyHfN78PceNWxUMVXono
OgifamtT854WxoOw7jCxYIistwAkKf0h148GxIxBvGfN85g+yvpRhrYuasQNJKI0RoKmxQ/g0oqQ
OC0kh6I68to+GNWtmfc+V4AkM+KhMnYbTI0YIoE0pkU63uluSCQ8/XQyca2HpPIVCKlx89fd2iw+
RBU42Uj8suCbCAzMGqVVx4NVwx+j+KrjoPvzfTeW12pY0ZgdhFW7VljSgav4Z5thFFWvQ2sfomQ2
HUCUB9QkTmhqqDSHk5XmoGlzT63vekxqsiZsJikw4uEhTjEvI/tuB8dBv1aTeGON2ipID4oA+BcQ
TEiDdlQPnFJf92aK8SO7JL6NRLrGrC9KrNeglA9MbHhxnU884lT44C7TRB5WRYHxJxW09jGSRyiE
q/w48A5pXOgKdVsWFdYnYapOsmFx7gQ5dwY5dWR+Y0a7DvL7HtOwGrXwm/Y9J8dMF1hJQAXgQh1k
FnPY6dboB6J1O958pDlUA2lxyK3SlTGRIQsBg5j7knSgOjNPaetV1EIjj95FnX5UkrJTB5PmwWOs
EsfObjKQOqUCRPIhcGJtQEcC+KmWbqoidnKOwXXt4LYlBLZZBzJ244cqX5P6Rm4+IH2llrEUXy/H
i78c3pzlL71UaJAq6+3ewI3DyZtuPWnB89cR9nIMt9ANQD8fWNYs+I0hhwJes3COMSYnMwDdstuv
LUxP8F5IUn6bmIU9phtlS6Zza+my29ZIM8tvSXWjyU+N9EQmnrUEmP+hyXSvDMQKTSFjFE5lpTTG
aB2pxeyliq0i84kkUAPLgyOMxC3KV6OHxyDv1/pTFIH3Ltu+EuIgKE9RcZtL3OOaeg8OgouRCU5e
yo9fr+ty1qf8XtcsHmmRMSbo6LT7xlM7x2DXECNurTf+yt1BXleN+5M1u6iUWfhkP8qos9DLuBXY
1WC2yDaV7cST7UIncIv16LQPIvrB1F3i5y2ZnOWZg9awWCOI9jJuLkV9ZJ1wv97Ny77+12ZO8tzz
5IVzDZRqErT7lgsnGJ7RRoskspA8XuoO4278bWWWPJZxLCpiYB0YZbAhrvyeH2xncLjbH4d36Z+S
VP+VL/+2N+3r2afSNChcxhinq3V/dKOdYGN6kDesMnDiqoUreWkLp5+fGeMkTaICTIW9DR5MHq8N
QFPdYpZ5ueT4vaRZSsZGzOAAAD953+iHoZ9nHjio1+oqhaDRV7k3hULnP3OOWZCS0k7hrJ0+W/NQ
qRUd6msDHImvjfyB6QE6+OQcszhlGiWr0gZWmsAbXMXJt6GnbeTQLTdQPS1LFaf48Gcl83snZ/FD
wSwp22Bwef0qvEWUuosLt8O4l5g2DkriWKOVOziB6qiOHvpV7UXbJfHiQmjWZzdMR5q4DIcphAXN
sVKeSK/cpqCrFNM7VH/phK9/ruoTUjmd3z8WizfabbwmO3UPZ86pqHVrix49w8ZrHpg/rGWwIgKK
rN6TFoUF5GK8OrM2c1JNhRSpb2FNvxt9VH0FhiEBB4IWS3kS7ojmoe2Fvn76Dxc589Os6kiXkWzq
A4z+6BaYXktNb3QwQMKLfXXh6l5c5cxhQ0yJsXQF5rRV9wAejz+xXjTafliUbxQa+0s8k4vucrat
M49FoiBabsJgYkoYhKqtDeUt6Z/balHuerEV+NvSvLwoDBIrvMYHnGC8cNccjI266jb53aJgeMnS
7GqDUK6vMCdy+maY67dPt+kq3dRHpIoL1d/l+HK2ptkVV8iB3sYpukS9XyOsOKAjTppac6W4Jff/
jdtn+tW/OHNzLBTqvLTAJYBeticc2SGuvjNv043Y51fJasH1L14+Z4ub3XRqg5nIao7FYe70Gpqd
b6hQUi/05GsO0lO9Uku/OCz54+KWzqJKWyhJlkxuokQOw0y81/Bb7rAac9UohtcN4GW7S7fs0qn7
Qb4/u2Z1tYx7W8Bmsa9PVUbDdeSQHaI1qHY1Td/6AXww/frr/b14V5xt7yyyYM6fHWHk7eQ74Vpd
Q4oJWnbqL37GhcBJZiGlwRD1LuS/TkNyrXjd4Ni3hjvFMOJhUEFwu/QR0ete8NNZWDGrsYzUCGGF
2xa0GHyPGU6YiPs9yr6T+CVkpcPQkc+S20IlB6mH8p0DB8rlfK9IzZoDHqY6QzldM7dVQOOuMYkn
fdOA3SRbzAo+9sqr3isQqRroM9e00e5qjOJMqmidd7EbabuSPI/iDSCTl6S3RWHSVoAqW37nRbGH
lBi1tcBEyJ1lo8yX39pxLcpiE6fdSk35pjQwtiGz/ADC4MTUUNkTaqeDg5lcUGfuNIGih1zbQeyO
pKWyVu8MDMdTI2VVNj2GkvaHQsGAI1N6xrg/v1UwAG5QQPyNAUlegfH4WDTZHeGtY/J6yyDszNDy
UAzI8RggC7nB2Kx4Vwb2poeCVAO6nJVvln5SCiiCMKqNAQdJ2lPUPI3gB2TRd4yUoGJ4iasNyyuU
9WzVq8oqT8ddM6T35TBRkN1hKDx13A1yB5j2WwwSQNVkQLzFASOnHJY8KdID6yLadW9N8lzVt5kE
YoqVbNH/cPIcJX1W+XqHNAqFP4YBe61e7EtDuAaQOzuVMTCrcCxB1tX/kXZeO5LjWBp+IgHylG5l
w2WktzdCVhoZynvp6fdXdu9ENEsVnO29GQy6gDxBijwkj/n+Aa3X7Vi76hBuB23+XD6rRgF37gCj
6EFrJneF/mLIjx2gji0CI0EbIz9f3kx1YZt4ERq5tIuXKAKpUKQr9ejLBa+wyHJnAuI2UjObmiYa
NKRrcKQP4UjxSpy/RvTpU5RTp/rsaMovE9y7QhVvyjpxSBT7o/44ZiDVaZMrzJUTKiinrEq7VgzL
EB7VUfJikHO1zLzCtfGtrYJvCu6+PoeOVkhXVDf2WRE6UTY8lxWgeCOSWVoJpFOYoERUaQ4SgP9x
Wbh5JXttUhxQHOb0CFmE4eCB0W1JYnNNA+0KrdcbOaosORpRrQ7Klzo4EeifgG779TT6iQCiuP42
p8iFDrEdmhNq6NUJUaHANYECHMEVR8J0D4DtLk+mEl3uldcvmWKl3nUt6ugR8Q7yN1kan8TwNlco
BgVSf6FHd12JRdwCkA2OZq3ZIAhb3QzuQI/2DE1HRzHaQvraCTsCSuKmN78AE+2aFF5wfE6iwSmN
2J1QJB1sJKDFZ/2hzW5LvB3BIs/rO0DWkZN5q6LoCuRhWyH467WK2IvkmUrgTnjcC+p03XcgXAyK
v1R8jdKwyXB/zH4JJlYZ/TXNIMBlgBeajeGUZbOvUBwuoJBFIs9i9SCLH0RHR0kIaPKIUD4OwQAf
Hxk2AR6CbEdR26XxTYDCmCLUnHFCU3mf+plJrNTQkP8S/K6bNo3ybhTPenpt5K+zeszTDSJkSbKr
gtQq609zRlkv4hkNUbf9YPgGOrrBqN3UQXo9dfMTKDdOEpWPg5lYRXU7j5upQb8nWr8SipALCrvG
8ttQpoVn7IpY+BKas5Jbjcqumj4LGupD0ENAXSonm3G4a+ObGXFqZDeO5RyD8SAAk5dfo6IevAjT
TszekgEZVyrtRjUfBSKhjMjV78pD/lHNh0Qt/CB5nYpjghaYpD+C5rAjYnpVC/2L2iUoYhZEL+im
gyJUmYXax/u0KbdZGXnJPFupGuB9gjsZfckhBUFrA9lwZO8ilPuDkxwLw3VpltvczF+BLT+OdbhX
0/rRlO5iqbYAWvfn6hN9VKCT179IpzpFY9jThFAbCNtV8Rhl9DZvvgf814UfQYCNKFDGVJUG/E+I
GIsoIe2yFzLp3kzJFljDTTrigoi4aqq3T30EIOR8OxLQiSvwn7GRpba4KVH8mID2aPVBt5eL0taa
7G0E2DQMwkPRgj4nFT4coR1Gx6ZEVRTCsC2hz/OUOws6ICwfNMn0TaSChs7XaI1mhwfaI9tmZqAs
J9elPmGXRvu86uw0azcpQYAqe86kuxTlTaEOn1VbUxNaMyLlEW0R1hTtGKtgju8pGleM23TYG3BB
neRX3beqX2moJh3kxjHMXUhMq1HumuKuELbp/L2ABxNwh7XpWsE9J5zCGzo8tJrXaUdA0W1VThzw
lF2hDbaK+B4Y2M29aLU5LicjMLjFq4l+I8Cyskx0O/VXHm5b8g7sg1cVhiXnqjeUlV3JH3Hz0GW3
iXDAKQCI61br7wI1s6bpSgsSN6ozhzZwhwRo7qr2ulJwiYSNnDbbTvQm9T3tAxtlJHbav4ryLyn5
IBGxCfQ3xuJqagw41C3B7mtdQ3kvZBPffxugwA3qcRDmMG11equmcdsFr2V+iPUtWAZ+Um9nnPo9
IL+aYbXSZ6PC+aBjRqwQli6fukDwCxx/XbKvpqdQBKpVexJi2a2LcJ8TR8kDNzdEu6ojd2oSm0Ro
H4zhQjGnsdG8aUqODzd4s6i9KG3phLIEau9hFBI3I2QDXqJNxYc4x0OyKbwmrd6UQHX0XPHVXtyl
kY6vuq+H0JUi6KK0zgxVgaYOsHAVm4ZfS5Vqg2lrx62Uh8e00R6EpabU/FCwuol8kEVpUw5w9zS0
JOkGtEdsuatceVfqwpFUlAPiQTnArVabuG4f5iWn2ZXAkZdOSrd9SbAlG68aRktEe3APZGyUH3TQ
TorxSIR9IUKvxnQqY5dP6EkIUr+lX2Bs23IKFnGOBiI0M0TZMQQwta/f1RIAqgTZ/zx3RoK8BoQC
xslTsncIOgCvNjqoznNneDCwEg9CSa0QuzyJg40AhlaMRqgovhm73JE6/OQGPdIx1osSXqELxNFD
fYeGHguJLEsWar/vDSsqr0YQhYfcm1DkO0D6gsbipi61nSAYW6O5x9EjmGgJiktHNYBRiWNfSXDf
nmbcfF5rpbRLnAgQnbCLqkbN4HEsps2Ytl460LuWPKpB54xL+3ua7iRIeNAqcuYouycN9UrUoVVd
5SigWBhkuu1Rg6dF5rbIw01SJo9QUNorhrA149itRxmczs6JlAz1zoGtqE99AZbWGH0YRD8kuoEi
kpeiof4UzdcoyUP2Q4pA2SR+HwGxnerTlYRszWgQqAsE9qCN1jSnm1bGQ7Aeb2IMO+yFrSwHqGke
cjfSFVvvFacg/oCrjpy8hshy5YPmQVPqoExIduihPYvEE6fCFklzGzQjhvlM4GmM+RtMmEMaPwdA
AYtY87mxA4DaMpGxnvM3A91eRnLfzRCoCKhl5rmlYnLQlIaIiU8BrFco+GiDyAnrrYdjT6+an3KD
s6fUZARUNwu8NsRdbKD+RNmMGzR+I0WDgKxo1Y/c9w3nqSEzr32t7VBmPsLi0qKcvjZ+5i81TdlN
dR1zG2X+8DzFF4fkK0od2aB2hUvunEhIxUJd6r30Mn8+LqiAyittPstq/QV+MsbEtiPaTCokGbqD
jqydoQJzoyGrFXFDM8tT8/eowskO89Kvl86caRnU0iMc2SLdK+ih7Y6G09v0AWwOp3yMxTv0RKRv
f7fq/DkJvP4+PRlnH/ypRjpZgfHeGyMH3N0NMKuGg/ZQyV6wIASSATZv1fBmlokm9mgGoV2KvL3a
olJK3A0tpLdG7/IL/w9xhdPQmCf+BFR6hpQtqt8+undtM1v0CzeqQ3RUPX1D7xGG5lSBrcYU0NmA
YkMTsrhs0xhFoYASlCiuSLbzAdjqTbwVfHXPjbCt7rmTHTaWp0SGOgL1tUTYdH+JimKT73tUmeXu
tP8/kjr+SrkQ9BihX8NAGyCb0DSzUVYn8MQOuR7+gu9Chv04qgUqAgKrRF9i0j9pKHZu3xd4VSPV
V2DeuOLyAplab1SoCzg0/r+C2u+OEwFcW0dEBEFDQdPS7+0ykdnLgpaqaKIdy2caXgM599Xzyj9+
QjTs/jy3wqxWddZnMem0GpG4Mbbwus2tbInGtaUtPC5t7jWcT3sVgC9cWaaTf1xex8B2rjgIIhFw
WdC5h4wys5B1udcpeqebA84/yxxfJArVNbDxCFq2G9OtcU9GNfhyMDXwHAUkK6TqE40udtQ8ARFq
a3GO71NbUih6c9oZVknQ7FCJE56beIrIgS2hjLrARcEI8LXwpYDvKE0D9yqc4nWA4ucG0/tZAbMs
NOKxRRQeInVaN12nRISswrhTcnFL43cEJzYTpVtpbP2eHvMYT43wvgq2ovQd4oU3p2QhoDtygfdr
Ld3QefbxiL4hRfEqJ08DONqDrDuo2rVaet+mECNCJBeUJhSeZHdKP+2gLXYgFTSMomb2UPTuR/Wt
XhuPVHzvps6rTVwMZnqnhs813idh+FLWOKFFHLypssmXotdOcKHfY6aP4jCB/FYA8I7qhBaYeuiB
FY3uR01yY8iaLeM+IRT5VSsiBdB8taW0Qf+xE2kQd+jvaiDg2hK36iaFRFRoDWgiMspXQSZXI6o/
ougTDznbGD5yPLQDqbVnFE/o6lFJjZ2MC4iGit9gp8SqKyFoNQA+aapXBHqDU/yF7YV6WuInzfLY
JE5aznYQaxBIq11QxjYo0LVRUOyYuD/ScZ+2CJjF+yoAR1KJQc+fHQMd9ZLyYlLZFsf9CLWuIEfA
URocKaTWqHxrauzpmJpihNpBnO1D9LSpQno7oFwXE+JQYekmwY2HpK6Mt0CG9aZAFIegsg9N+ttc
fEkmAdUb72oyeGD3vXTNkxI1+5K+zOlDoD0MCvUytHNDMsrp1OKo1rpFQ2XXh5kjpU9NqNqGAWx7
A802rMcuSXAFBRtLkXHr7V0B5Yda03NK01ZvSOd7iY3HFpBgqKFRhATy7OU3ZI/+Ceujc+hncc2v
wF49g87NMZFYI51jHcUWDa5H8i7YNei67ff0YFiKnaGRYOlzvuwtVq9IYAIDdS0vip8LCvs8aW3K
wmBQhG4OwqZzRbf0wjflqC6NC17ypm0vW1t1wGfGWNdYo2VUnKrmIIIDG2YuZGzQSM8Z0toV5XxE
jPuDUIQSh23eHMoscZpAtwPz9vIwVitPzk0wq6KntG1DEZOm+tl764g28eKdfIOtbOfHZgv1EW6j
G29UzMpIE3NuwcJuDnq5D8h1H35xxrR2GzkbE5uKDiqoFAwE3wZyel43W+MBCiXQfnO7x/6X+Jpt
m4fCGf36DSJK/HXIWRka8y4YVUEophwzKg6PUKXLjNHVgopzxVuW128n82n5aUwCMBHaSoDLxNVk
PnZTYmcjyt+0rYIWes5krg+HYDtJBPxAtj8ah00S9J287KrJ7ntr8OGZWwuANKt3zdSqLeXr/0rW
+vvqBYD3/1plxkfmgrZqOzeHCKKxRAHiFgcyZ2Trc3iyofzTXwSRIQQjkRoUTTRPc4/wl40mLrt0
k2NgGfvqHig0lPf5vDfA+vo/2V3+/eypKqeTWiiATh2UAPpnCIiB3c0Z2to9mZxN3/JRz0wkaB6T
6xgfrXGJVdxNV4uvxwl6HO75JRKr4wG8wkCHPzhhLMoStZhk1qq2OUzqToRW1Rjx/OD62XUywe7o
EjJGgQD0MA6TpSst9/AexeT1oHJABNDPqd9tLk/h6uI4s8jsYiMp+6mDIOchp4eY9DbgkgjkHs2Y
dyzzDDErvRcpaoo1GGo9iqCrlXiCLV6HfraVbMlt/diLrsJr7mG5erM+Gx+z+HVQiXLSYEYVCe2+
SEqaiCZmdYYwHuR9EKvUZSgaFcJDx0PKMajOv/f2mWlm/Ud6USMv2C+Lc4SIFXiLw1fi1ZtwB92b
3FtqT0xbl6xD70YbBDI36dV0l1+hRGRfowrZ+TclYQt85e/1qzGbxZTCuKYmjgtwUEXhKem/UfvJ
c6PLfP7msM+MLMvgbEdCRSTW8g6DHmzRBjPKhtoMZKBswwqsfJcjPcZZwD/d4pcsMpcHMdNJRyD9
h2nWXkZPtBWnvI7fBDvfZ4f0CDj0LQqmXnl1YDLHHWjMjQIpv6TPRyxovT5o8bsGWpEijOB0pU6T
dl5Tfurt24Rgkmj2B6F6IrmM9Jzgtn1uhehqAUJJwY2fCDc0gdAdHkZdjSVCRR86QJxJ4v1W5iqS
FdXYx2q9/NbPznwSgE+/7EY4BvRlG5599j4RIT7ZYzLi4h550EjjuQ+eAcZPRSSQwEpf3AfubjL6
dWWAt38oBWhF3ovPwiu3yOLySl6YLedDqmMpEujii9UwshtTAuD6rRzf0/i2AD7r8vStX09P20Zn
3JRYomdANzC8aDt72V17U14n1/GVfkjfy2O9A/8IvSKcOV298ZzZXKb87JtBtYzEeYCtamj7jKIp
S7vrs6fLA+N9Nsbn1JA1NZHxgI3uTqO3svF2+e/zxsC4m7BVR6EOF3cTjcCA34fFtckbA+9U1hkP
YyKZU4AN2iDqJ7zUr8vlSbUAQDsgLn1dPvIWHm/OGMciUIrqHtrhyBLeafE4jSFntfEMMN5gSiCP
CdVS/P4AQAVkepUq8C5/lx9e6gWvzDZidAmRQ9pgEK0zuKDydXcgeDRu4BrIIoATbU+q1X0VqBdG
zOS6fcIFdKfoeIuJDxAjL30uO3NxEJd+EONAoHgKyUK0vOABqO+G418fEa3ZTy33TrX+Qj/tLMK4
DimhahXkcB2lA6geit1A4rqJbWVnbJZrzuWp5mwBwriOVpRaI1RgDElLdOY85UWIlPTLZSPLmvt9
9lRIY6H7WpFZZAttZlGJR7xTFL0GfONTDj5RFHU7dI2jB/LenEz3ssFl414yyGyCBN8qqc2xOXT0
2ai/JcQrF5qklPFc7/r0nUbGbAa9bo0il2FoKr4FpPNMOgELs708mlVGAgHf6+/5Y9N2qdhXeU8w
f0jbbXIH+s+bCWQ2edNwMhR/OElOlph1DqVck6JVvDmk2+YdyXBjh9IRP3KIq/l5Y2UP1SsgI5yv
tUzSha8lMwte04YkFaefzYVSVn+ptVwqWHkvyj/c9U6DY9Z6hUgryn7wsYTICp8hGDI78xZcVEgJ
Y3hQPpl3KP6P9pkTvcl3l7/hutc82V7+/ey4VOIsEMwYz1m5GBB3/5jIv7tEnSwsS/XMQqIUKOuq
cZh1RIZsC6RLAl5/3B/OspMN9sCseznXY8xg44q2CCkrA3BOH8Qzb2m9Qhukypk2zkZmwdqa3I3j
OGHakjHYd2GF7l2kqpty3/wtuvjHTOdqqz1SWJDClkS80VnmWWbUPYRIsmVsaLtyKZgg9tLfrxwb
T3zBDQfuHroE1TPYli7vNrW+PE7G2YkFQhkCxBRRFvTQoq8xAZb38gL8w9Y+mWDuIUqhzS3qsOCq
dvW2vxmtB3DHnno0qys2qotuU5vLDF/+5O8b+2SSccNtAUxOEaUY1f0EPC0mtIJaNuq2wwfQoo6g
/2xtFLLxRrp+WJ/MMk55yiopiHqMVPU172pxKCgX8n6S1Zfn9MczXRigyTxcwgTy8Q1CLgf9CqzB
Hrdg9AcCgQYhNLBhHd1OPLSj7FQodhdLIvDY3PBryDmzDNG+f2z8PB+KRtXwI0hxPQv7FlrIqMjP
ym3Qq5ypXT3uVBQhmiL4F0j2/tNUPVCZpCKWaRQg7SZfK/PkSiXnVr6658+MMK5Sr4WiBoYHe96Q
7KgfIM5+EFLThyaEc/n7Sasr5cwU4zOjTDRVYVmgpN1FY+9qCd2aiWKHwl1Wou98HB1Dvm4Bbatr
iRd+XP1uZ8aZPa8WCdD2MkLg0UH5gJZd+Wnuq6/sS9+W3wEutcWN9IiQB7RpOU6V9xUZTxCSvtdC
AsOSeBxb5PBgdfjmTO1yaP+2Nc5Gx+79PkCV64ypnfPEaycACxJiJ8EvU37E49hORkDn0kMuVRaK
5La6knKW6vpZdfYDGC9QQyG2EyKMMtmGd9IhdkeLovUUVVhLyUzIlblgRCD+jtidDLJRjLZTU7PD
m/+g3tbIMTj5dWHHXyJSsIf2SYCkT/sYlYfANjeXp5qzX3Rm//cmpC3FCTOtGI/j+D1l7xmKTUXl
+rKZ9ZDV2fiWL352wRC7SapUFeObdtGN8oHCNekjvFOhPENvs8dyg7rmq/YdldK+DAZKs613KHML
Hd6HXRbOhYXFBjsSSIfRYMnQyrlqp2r6FAy+DmGuJssRLJvdOOEMfD1JezZwxiEV8UiMZllJ40v3
DjX02/HZcKZrXK+WayoS38IrL3HKGyTjmHSFmn2yHNaG/jKUObS9Xs3iKUjeM8h2h/O/4hqRsyEy
vggs4abRl/vHtGve80+AtD2CUzr+XCRhwKnkON51D/SzZSBkoBvM3pTExOhIC3NmCV44ClaFIQeZ
XuL4gB8q8O9r5T922PMZFfRTjXT3cqeLbuoHsqeIJX9rHyOO5ulraaMOPAJqd/zSAcFumzuUYaio
YbD+C2Q4Z8zsMQ2lR0mWUnzSpRtRO/RbCXIf5C7fg42GdP/4WAjcQrr1ZXQaP7NlBxrPhpxFCCUs
TXKjZMUBpJlFpx4OevAQDx+XXcQfXODJHnM/mI1YNpIkxnl6P7jljWSFrpEfoHyYYoyik7jg0Hci
tOksLppr2YSXPjWzSWt0AaPoDp+6QIFQ3t+UKCPijI5ngtmUs4IS33BxtLIPJT4PF8vOIcdxJ9nC
Ln/LH9VjxnuP80wy+zIoqi4kFRbNkqSXXTgCADTRXHEEtNbuNv/FMl0+0aV5ZC4HMzVTKiy3yUZs
D1N+KJPIrjWk9TSwIIGeT3M3LAVbAu+GzL6ZvaboWro80auD/kmkm0CO/wZhFjVhTsUQ0T8hvpOT
TwOVc5cNrOL40BaIVP1fFpZ9c3aUpdD5aXIVHt1Eut7w220qWdiQS/VD4NSu6Jm36Z3wXe9y0Ccd
lRM6X4/nnJln3F8EXXgRYqV/pSOWZusYIQ/dK6555bvrj9qTJfZO0swU/c+4ZuIpZCL4jNYhxPeK
3knQBIX8IaIesR2FEIxDo8VMLeVd0pzY473i1+9iZz+DuaKYYgrg+E9VlRf4xBveYrd9no/0ofLU
1kq+uIlbzhJi0y9iE7ejUi1viNjScR0z9+Ftl/imHW9Ht7qp7lG1PL9eXlU8m4zzA1ElyrSllksy
qYVwHVRTRd7CXb3rnU3k8hvOFi5wbGKSz7DRe+ZLDujfK3Wzr7/6kzGwT121USo4/PpXB/aZXcb1
CWji0wk2DVKR2waxEDEB9qtSnMszuHpEnllhvF3dpmLTFkgthPJSTfhlggeaw9JlK7ztx2ZkJrwK
oij8mcTkBoStjXILhp8dOzwtKt6KYNxMp4skjAKsQqVLnGieLKHTPM5gVv312ZwxviSoR4VMI2zM
aGJFMxFEPNvWUo7xdnDMXfwicuvLOaNikzNQ5KkasULKYA6RXtqD+XR5SJxVQFhnMYsDAkdYBVDS
AubuHkoMVoWi2stW1m/1p4lj0yyJLI99lmAYitW5gS+75DkCcTe2OyeDZKc1WLw4N2/iGAeBUusB
CkywKOm/aFTZrc5LnPEcLVl+wpl/UGaTggiH1VB9F0fjSX6ETiXy3MRPQ4RoY4f3TuEaZBwDbkQQ
NClhcOGGLD03YJPa7S6+kR15E3OBqOs3zLOvxrgIImpaVy5bKtnWD+ZzAcHtt/FX8qv60G6rrWwV
1+1XXPuod+csF47nZYvsa8kYoEKFNO5Q2iibd1EHl99DqwuXW/MK2gGB1d8S1RL3oaPcXLb9I636
253sbNCMH9HyJEgSE7aBMHLVyW9LaJv5iQwcQJHbLX03E80qEsGOZN2SW+09rHGqQhxDAp2gMe5p
VT4tFMBomJ0s+o7SfalELxFYXNpXixpxxWjcufxIA/Qv4He5SgypMnTB6rnuVkvXnvLUy6l/eVS8
bc44rjigWWgI8MIG1JNC3Sl0Fx2AnKvk8kcuzJzBBGhRhFEJwnIPmDJ0TuWCDYkXC+pkTjkLEFx7
io0JiADTuTw03iply0E1mnYkXSJsDbLVWmbXr/V9vBNsgmx1fCO9z1fpbQQiBmdKebvxh+h5tv0H
oa3VfJlT9I4+oWwXqcKl2mDpDkD9FL9+ff0baqCDgk2vqD/v7zN7sQktqTKGR8P7clO3rY2efG+m
vJDPH+bzZIfZ9Rq45LQl2ACqD8QEgM8e2kjRT1NsBLtxgAQ9liNICy6AFP/yKnmyzTyI6rprjTzA
caThTStYag7ML+qwMKnoMIFC9tWw59rkzSuz4U29jgiNFmdjzx7U38aHGNC31mrdHu37znAvWuhe
+XfpPe00VGZLznHeF8BTItD1gX4MW9t01EUME1FTAC4CSxYt7opdPxP/Y5KVeQWKIzZGDSto9GS6
mT/wFPMEF48SJGEBB7aHh5KfCF6/MxlL4EmFgAyrp9AgS9oLIW6zybZ3kLJxqRtd61v9ejqMj/wy
0vUxnswxh3LdxgDsBihDF5NpEzSSo5bPHIfDGxFzDKdZH5jjkogadl1qVbq1pJ7qvdpB7jQ/Jvv0
9l9+udOomD0JDkZcxApGpfqoaJPtwSeS3f8idnEYnOx1ugdPouUFKtc3xskosxkVBEU7pcCXC2fd
ryEX2itohRJl9/J8Lvvr92PjZIbZf9VEW20aYCYIIIKHc1aTcm/GUV/EJTAvmh3h4nHZJG+RMHsv
gAJbABmY5kAF00qkN334vGxg7QJjiNCkR6cmwcJnlohYNCRUswpMRwlw2+JdSe9rgG5MYAAuG1rN
NJ9bYlaG2cmmINU5wkc7XCigglvfZNDgBaC//obQgTfdQxEz93lRBt4AmbURTqrZiy3MxnVi1QQ6
ON1LnyDD9fT/HB+zOgqgpXqBwtBSmj0c+/AAXIouWMDqSovS7+jiIAQ7PXvhVWutPlrOp5ZZJQ0t
lBqKposewAA15aV/X0psFMFZsocGLmohVsZ7+68WpEFKEI00EIdEDTj7biEl6CEDVo4CBFMkHUSK
XlEkuyX5iUZANTy1wIiNw22C53oc87Ivaznac+uM95TURK71oWkBjkle00GxjaLbgEJnzSCE11A0
VoGsTiG/O4HpIAVfnI+95lnPzTPbBoXPFSQJMPguQsvBCI1TsXyFWKJfzoPTFLtAPBDtpcqv0vkm
zAerbjgTsBhgfdH5D2B2Uw9pRE0KClBmw7teQ6b0LiKcB8ZqRASdw/oi4qZpOntfbUxzHNMyxiBH
0MFIU94PEATT4oeEigc9Nt0kIhuqQUxV551cyw389+GdTMv49/MrZNaKNVHTFsfI8NT542a5WaV3
6obXq7I+jydDzCou0Nhs5AYFzV6GTy/AVwpfwomjube+Qc9mklmtQZXPfQYSzUGbI1sI3mPjQURx
sQQF7HDUXEEt90r4RaEmZwR3bd0cQ7D045JXW7C+aoloiCjTUPE//5xVtaKVmMfwE6o/ucKv1Cts
6vcIbSh28Cu+j/x/tUv+Y49tPdJIlk7QF2wPsy4dQrXZqPVjqrUbI3ikbe9KM900PV7MMtCC5EUA
Q2LgIbPXv+/pJzBhIxL3g9qJGfZJu226wSH1DUlD5/JAeUaY1SqRsoWUGzajEIv2HLwWaHmGXBTn
BF2+zu974jQUZqkClJRrUKJsD9KY79HE60gxlJcCVNpl9zXyzclE3WCcvctjW00WGNLJLLN2K0Af
BdHAVlySTRDtKW+UGHQ6e8kaPC4Cx/kR2KYpsydvclJ32Hcb3b38G3jzu/z7mTcYU2MieYefIPYQ
TJgTOwgE2yx4u3S5ClyaYManTsFoKpG5HKNgP6XSYJeInvbioTJra1GYqSgwo1K2ETXgz6StkqZW
jrts1XxXAcI/pgItLN5v4mxZVitQU9EEHxD8pjx4F8RDJkHq1OlBtVqSboVrSg9lhnZ40lmm+dIY
lDPzvClhLjVyiGa+WMD2Qfm2TbL2KhoNK22fxhzrDYYvf+fVyqvztcY4qCKDxq48wNyga65ZD+Cd
DU+KtNGzfWUsOMBnpYOKhvExCtyvv6zjC1+fTYoRMxjHQYLtCUd6MYJKpnyNuuSlvWaXaeCUqKAZ
UsinF3YzFc/QrtxAnNHvh2J7eRZWf4iMRaSrKIv/Tcq0H6mpN7HaHuqqsCBKCcE0blMozwbzXZU4
MeW4kOGxNvWhf4AApRuATLFZHtfV5wDaJJfCzzPJfFulFaSCRhhWVF3r/b0YvV6etvVD9jRvbD18
HYOWKeRSe0A9fwaOoyO6jW/0rvoKjZCbAVBLO7mlvJvKz7r4bd2cmWVPmM6kIS2RFgdF5D6ernQK
3klJ7UQTbD1C+eWjqYGv1u8IgJjaV9GjJYDYIiAdBO0rOQCbzQwyBqrPRbxa80p1B+BwW+VekQV7
VJ46sIw14kOCyRoMyRrLyVJTIE2o4WR96US0Ap3kUUzgfcTGMfXUKevKllJgb9Xey/Vuk+Jvl4DA
BPpOwCW9MVGNOoZumJnbKJIRu9K8RB23MXCsgwJopmqZBAW4lWSPQrzPotyV4QizrrXbFP8NF5cK
TEF1Th1g7lA8Ag3WDCHF4QC5eJvkyP93FPhR5JQb3P0N6d7Aox9cWU3eFelHq38FcmiL0w1GEzQh
KpkQhhyOyaxuBxWyLw21swB/oFHtWchvC/0pFZ6hPG3lMWoxmwEVtWBektvRSJ7nyhMVBXpCx4Ju
jO66mBzaQ7RWuR0qxP4k0UvRJJ6Bl1g0lT02wLcCxCOiTgL4PnPApLRl8SiTzK3QaWBUAihajZUq
s9PgplYjyi0UbiWAg1lAoghqrXH/kCSTJRaln2u/BJS7kaayNO2+gPStVj2X0huE9FpLau5l5bWM
FQvEOSBesqs8rC25B+CoKL1BjNxmKQxOVbszbwcj/CWq2wD41GGUfUn6JcfAYCaFc3mLrFY+GYpo
yKpiqkRjC+fHKu76bMBarab0gca7qL1W8sROFNC7Ut2qldrPjY9sQJsYhWb7ZwYFagl7KZpnb4gS
wPGggJxiJRXzTWC0VyT4UsDe7gGRRT8oGDBzwTsSVg/As5/MeKoQxFKRVvBUwVWT7uhG2wtgTdpA
aA6ylX1Kjwj3cKNYy0n/254+M8r4KrMzpIGWP0YnN7IfKt/0Uie7Kt3Jqx56/zEH8JBzvVv3Xyej
bNBziKSpLnMYnRDe1Z/UpRlVcztHRLFddj18ThtebIRrkvFduprQ3Jxgsuzscjtc1Z0V7yhwxxaF
gqAG2LMNHunm8irkWmWuy5Ui6hN6blpUTjqzg/DIRtpnNnGzreGNj3wC/+r18WxilyV2dn3M87nW
ixGjJGBOxtJLoMkW0By878dZqcpyAJ6ZSVXSJuZiRrmfvpF2hy6vVfh1BtCCZE/o2d7wUsfcmWQu
xlpvGFUcYyYrV/lQPCA+98JROmLN/BQOhdfcqM9q3EWFQhU4QboMfto/BzkLYlmEgMT89GAqh6UV
BmDpXeVBWIMXf1i9MZzZYrd+OpnakMOWjDdi5EBjXPGArd2rjjBv6gnqrNAT4aprrDaEGWdmmc2v
V7HUqTX0vqSP/oB9jwSPbtNdcYV88kFxqWM6eH4I/FJxztyyDgA0obbXE4w3nCx9l7lL0jzCWeO1
S5cK5yxYj8ee3VuYXVjqYYlPietS7UBP7aFcHJwdA02THKNN66Nx68jNYK0+J85sMjuxnmUFOG+c
PwMIyG52Z3yF2BzPpHCovUR4QFeN/Npur0KEDkvOBl1dTmfGmf0Z63MDTT4MWK4itGNqVl7KnEld
9TRnJpj9mDaUNoGG/RiAf1vLrZXWkzU3Kmck3G/HvFSTukC3WoqV0rh9AU9D3aqwwaomDZKB+RHS
AHYEwVGVe4lfH6ACgSZVJSJh2+FESgWpHSAiR9otIZIbqrjgQT7w8gmxvkxOVpjh9UIlBu3/kHZd
y3Hj2vaLWMUEEnhl6qxWluUXliXZzDnz6++izrmjNsxpTM1x+c2u3gSwsbHjWsVyA4HYa4S7NMeF
aErbTN9HIZKqaEmcRaMkTsNJx5IKObfMCegZ1HRZIjBmIimcLUOKKAtJAylMfYavHec/zeDh+q4t
P/GH06J+7RpntyYwSc5+A0K6uNkGRLOlCQ25KjpWAfwNsG3dj9zrAtcv1F8C+T76SCkDc6ggUC9v
+/olY4KRr/USw9eK+Ob4aUrLFOOXi5pP7lJ5DvbADAVVT+7Kb6JM8GqbBL2QxhnEBOiHpI1xRJW7
YOAtXdXtS7ApdoENcEHohsBYiLaPM4ZBO6utSpftq4BriAYGuAr/2wEtX3DhkUyhTGmxSGgo4PS7
s4HY5roEgVqz5d8vJKBWiqCoxJ5NxU8teZTyZykxBTL+xtp96RlnDuYS/KC9DCGRLFkxzd2K5Y5h
aLvZjA+N/j62E9KtppcAjiny7wvkQkHUszUC38tKX2Cb1n2uCzXh7EXaawBKVODmtY7ijTtAtKen
1mqA/G2VN6BX2oAfZAq9/22fOfMRET0wfRUWMRveND1FC9eTCVKY60JECskZkHo2a1YRCNGRoDC0
0M5FJKSCo6TyUve50JdOkfOu7XCUct06URpaE/griqazOqQIOgzbN7q/GeTaykFgnAyZnc9bDCh7
DH096vC/aS/ledubsjaMNseCwZFw0NG3qqIxEp7mv9nWBQdZB/kpcN5+X3OlYBCvVgeU0ebXDBQd
M+3/lXZ8SeDuedsHKpr0IKGsGyeRkbqUT0oWCdaxir9CAdXx/wvhLvs8dgCwm3povjfZOkAnxtCK
Q6sH4FlsaZhZWvDXQD+/173YTTfFoT81j/WGOdPGdHz4eKKe7XXr8/VBnGFomjImhTHi/OjPIQJ2
dpdY9ShqSfybG/8lhrvxhdb6KboIkLncyfvRiQ5Lo9kyNVoB+BCulhiyfr3o8hWy8gD5IJcuVHMJ
7GoAf1kKs2Q7vh13CxIsfTXd6t28K76FN7M7AmT3HHjBv5opuEwVca+hb5rmHLf4giJ/SXVPmj/m
nlgyhjglIM0B83cKXno0OVTmGVxluMegbSiDbeS/s954vn6D1s3GxXZwV0gtpZHEAT6mAW61E8lu
Bp4RxUt+LrSOk4Ns4cBAUQOuRVHpabXJ8HIfuLtVFCHQLWaI7j0Ns1ZKbjHw6p3kXesiVX7b2hRe
fmX596JgaVW5L9bM3bYqLuu0XlL0evU+Y74qbVugpu+u76xICHeD0AKsDgWDkAB0bqF5LrOFhUXQ
q6CvVvO/ImqNSzMVbROqdAmLcnV24ljbs5aeRjW689PwZQAcdlWjMbwLbhiIk2vS2WbyIw1aO4iO
fYjRS1A2Pqt18QLwT8D5lo+h+kuOQzca8m3iv/pkOyi//EB1BxnUHOTWbN/kubWqNsUP4d1Axlxp
yhsqP6lVtwH7xxb8X2iS/sir/F/5KhdL5a+NLqONMMMD17jB/eSqKEGAhOgttaQ78HcgeZBvyOv1
M9RFeQPudpTovGnAnoWo2jYtf08O/XY6FRsE2Ad8xdbYgBbNzTbmdt5KVoru3yXKBwXKQrh8T+zi
3LswY3e4PJZi0225AbjAS26LGkk/jdYfAcrF3nBXKcxz2tYq1IA+6XvlcbayU2IDRuU9PgNhHRz3
EJ+7+SkHETkSO82L6AsWAX9+ALwOXTU0pvEz8TnR1R64Qohewe7b579SIaTguqZ/SeCOv5VLkHQP
eJHiHXC7N/02RVaj2/0D2KLVaE//ksQduoH6tFl1kCQdwBb0CVvUP5JDjXHhB5BvusZ7EltmZVMv
3UtiThXRVnJnaTZmH40lxGOG+pHu+3N5Dj0dE/7Vkfygb/8ASGHVVF0smLOHslTKjTFCovkQRLZ/
pwNSJdoXm8R+Hzq0f+Ep1g/CSRbROjkDqedNUs89VAZkRuludjqMT2yBGQZwdBP5SLvHtREFhuvP
3cVSOYeDDZLWJ9Hn5mYzEE+bjQRuPUvV0ew92gYa3JBM9hW3EwWMy2quXRAuzBiiblL9CoJj8mEo
v9IpspLycZSIc91krbJj0IsVcqHG1Mtl12Lwaal1fANlI17v/a58GLfjnUnAzePGB9rY7UbaiTZ3
2bsrS+Tn1No21UJfbhHlozCYS509FefOfwzYU4zw4/oyyXLd/xBGFF2XkdhEjy23TKMmRj6rSDkO
Su5UDE9s7bJ5QmvBBx3BrgguPzl6bIwUriTiHXlycmDNmGT6SIJDXYYvfTopKMv1eySsjwnoyGUS
bxk4vNoQeb96cObxR0K9JE1QwCsdKheuIqmWWQB1OVP2bflYj3BStdMnZ9oEPoFqsspqcqTwqaxN
FzytpfQYK0c2g/9D+pWPxKrSxy4/1Mq9iQlZpdpc35N1h+prT/gsd+cPPU2WcKiZkAPW7QzsQchz
/8oPi60M8ALELpLrouzvenrnQi7nhIDjIgvqAXLTnfoLxuMufpDszzewsRqwOAgTBYsFvnL4GvcW
mFRS/L7A4U97uhl3lY1ZjX0BgE8VQBJ4Yt3rG7t6dy/Wxz0IYI7MNQmafUTfCiAe7DytXT86KoMI
lWzdPF1I4mz/ZIxQHRPxULefbMRDWxO1g9hpt3jLvdIynwF/Iljcegx2IZOz/jNDqd0sFzt8xAq9
IUAfNyQC8BNGGIlb/9CDx/vl+pYuP3rtBDnjr4yF3NUtTjDuFMsYJrfUTikS7telrHc9ER2cU6qi
gACKM/dKGBhGWlWL/zbgQjQ2A2SewzaFJ+1Eh7e+pC9ZnIWvmUFjvyvhiuvvTfc9YPedHAkWtPpm
XqyHs3pFrCm50mA9cwIUhV5xw07kZ18XofB5JKJlUySVnyIIZgR/ELS4XD+V1Y0CtiZYG8DLRTXu
OpU01we9xNkTdurS94I9FYkgLlqvNF7I4C6SYabhWPrz4kThQF7JMdoHP4HfjmAh3qZ35msOPA8x
y8ay/3+o9YVY7i4FIWATcwli5b3mdXBSa9fctxsRzMS6xTWIgrdJ0xSQZuI7LpJ9elRWfjgguFxw
21U7tKO97wAZeF9baJHaiebqV1/2C3GcvfUzNg9mj/BCG0NXHl+1srUV4xsJfKuqW/u6eqyfnUl0
hnKfbmgyt4lxSYqkAL/fkpLYYcrppbkxt+lD6Ix3ZAOGBaBtupHXbdE9eF2yumjeH8d3IZmzSk2R
pHqIYhKI3Aa3uvcpeLFPrXFOP+hzdaJO40ibGSXdxiJPLHFBMQIkNYS83j8IA1YfnYtv4UyXiQmB
BjYFkCkPo2qlvV1+LPA+g+k2DlqxQAu+RYYKDOWRJ8qPrD8JF7I5UxbnS25gVJdxyMEFUysleITY
5+Qnyh3Be4tWEpHQVatwIZMzbcGo1HFEsfcGWscU/zUCyb0x/Lx+wusX50vK52DGxcVBe0XPCqIt
J9w7qp2DcN3KNhEMA2bp7ssn0QDRqjW9kMddVH+aSa3Ni0YNL6yH6iilQGlFEri7WQ4hRV+hCZAD
jCIF6sLD+kOwactPXLkWn5t6sWmlKrVNPuFCLuqgYmhEcntb2UsbzIzu/12x8GLLONOd5V2mKzK2
TL0bHd2u9rEDKvnNiJwKeVoIMP/H1XHmpivUTm1TbGC8K26iA4BDEAsuBGRgabWE0gRq/unDX+wl
WOBzsyxxrVund6IcKW9MqmNoHNHLhkbW8OgfypMITn3VfmMGUcVkJtUNHnRcmaoxmGeKod/+xa+U
zVTojlp227bIXHn2Be/735jRL3HcCcZSodTBBHHLvB5wPg50Hz/2j9PPIrCL70iSoZCB+JfY+tbc
KG7qmslBckSUH39jxb4+gzvYesSAPGX+gvdpbChZUsxb/7GJcbhkssZnJH4LWxQEr9cXUOw2dHB0
avJnSvHigMduVMwihIUZvfhWBskpyLhhp2+mp9hDE6rH0LayD7cpwBds8FOWsl2KffpVLbv4CM4o
TKaZ5FENA54817vuxvi5jLM33rzUVaZj5tRP3UGUAhTJXB7Xi4XLvtIZOHmYOjaeqhKE3YV8JKUI
fVP77IT5wxxdLI5TLxUra7QAi8sC360ZKa3EqD0TlbKsCjepbNhpAqTT0j8UErFbMNInWrxvw00m
H3wAdLBMtoyegM8l2k/EAK+kv23NwYq6CMSahWWC8sUALlehFBtZ/Z6HuuVP5A46bbNS9VS0LoP1
2KNsyG11hjLPhlehEynJAQY0QgatLHQqOzqLwbN635IPOHG2yZ7k7nsJg5lkG0oPuiR7sllYpO8c
1oauP4GJWgbuuwJiY/VkxDcxAYwFiMDb1K3CJ0M+Ds1gSyS0WjRwTdpsx83gtUllS/0EInLNYj6A
iCZA70d3YzXYY1y4EQDDu/oma1SLhADU9kO369E+bkp0206F4zfTWdOecXjoTN90dMAeIoFLMI6T
bXIFV5MOWxbG7qCo9lznmCgL0CwAoOckBHX66zDftv63Vmq9rD0n0V2iNQ5t6EZRv0VzaTUTRd1Z
suqqdvvGACtmjcL0NLnJAkmYTPaEeSsCEw/8mAarQ4eglRQpmrtSi7B2m+jkPg+bTaQFdliedRnD
QFKMUdSKWaVeI9Ms7YJc+Q58gdMEeqSmOzRtZA9oW9DbxJkxAte2AAIpnkCxaWgAwu6/FcMeHey7
PsoPZH4DIykKHhYZeldV8IHZbWu024K9qYw5WvlzobPXfFzj8EdUfa/ZgOGByC7pSY5Ap0kGyzDh
e0ftJsi7XVAYx5Yk+9k0LEqP9Ri7cYP+kGq00b268RX6LSwAeFT25yhlHp39XVfPz5o02zTJ7ajE
K1CckjjfqYnhRvrozoUJZHQkp5CsYqW0KQ3ZKZXaS5r6NpC8DE1VrXzootpigzuWeENCDFWdg/zZ
lM7MQN9xWN90qukVUeqQQnXSpnDpgLHiGlMbs4Jmz1ODqzBOwDHDUDNBH3aT70KJ7Ro/9qY+9Uhx
UJH0mOHmltU7nSbblzU4pPc17FoaEksyNmWFyhLKhmaBQXNSeVWAqira15vkbibkPqE3QV44FVWt
aiwGy8cwX1Qxr+9AsFFuIgaUHelMoehUbQGljXoG6OVlNKjRrQG+O0aJFdCnWDE2MaDvSfZMy/yg
lb4lh8UmrjUrDs6Siv+UvLZqDscYqbkIt2Gun1p2LwU2kX2v0t6C8qwgj1cBEmKq7IF+ZwFxG/oW
D6cStPL69MByZS+DQhYJ8T1aVe0Cd2vG9EiTUDudz5UGZiGym8MMiMq3E0RW8n6iP7TkPVGe81Hf
1bmndoUbAjq2kCwiA56oBoAKHPXch5/ZUKvXcaWIAVIahuFxhlay0j/XJUKaoIYhUdG9AcAgFuuY
SjknRrjMBwN9hTlgBLMzBayuszOUKB2bnh/liMD2ZKhs2fjhY6Exjd2gR8twPu0XfmBVP1V+4BEW
7HuzcWL9PegmByTcuDZWMFaPKW5rFPi3GR1O5oySu6yclPxel16iglmFinhyAiFMq9oae55Siuxn
ZgHEaGvWtUOa3JlixZ4n4phZFuOy51tov1eH5alTESW099OcbdWYbgRu22qoffEKcK+7bkwGEmV4
BcyHHpYR9sqST5FLb5UX5mLrnAYTDMk5u81wYq7omV9voLsQz4WKeZnGcyDjtVt6G0k/2EGDOAmD
HPm49Dr+NAw365EmTE+h/0MjkchrXQ1VL+Rz4aE+kUrRp/+GaEsGQDmE6DKunM8WvhdRlnB9vuVC
HhcSGmUaSJ0Oec2vZW4DhFfwyueN+Zaea3Cdmzc+7FdhM4w8617iLGNJbyr11LcGeMZCcLDViIQS
kzEGs6LzzO7Eb6OWzZ8pAhidbeoMg/3eOfl9jQprJwpNl7X96XD8JY0PGocWsHVTgAhhxJ1kpubU
+WMHGI9aeZX0V3XKBB2t61Hq1/I+05oXrhQe5a4xQiyPntg7LvsmcpOn7tU/a27/lP8U5tNXY8gL
eZy7WEXzpEgJ5Ml7FTwmAcYdUBBB1GUbkkf2UOp50/4URXqaaF85j9Fvmqwefexrmvh2yr5HKuz7
rLqVFtlNUN3orWRFVLZ6zIFFUbdre+1eywEInnyPwafdpO+pNuw0TdqYReumZmtNmCMGTMV2jILd
nKBVG90ISoiTAgI+Jg82EQF2VVW5Kj2rwU+i3GVyhteCeHlVOsasuAAAFkRD627xl/Jw3qpfZMC1
WfIakzptMu0kA0Uj0XJXYA6XRMI1HeXMYQ8okQJd0NDRBNjWMuJzs9sYCoZQ9TcqvXf0LWpLuF3v
yBsKVriOZnGhPpwtjNNMjpoW6jOys27qKHOl1gDGsBwgknWHEuSAMStDtWgkEr3+CHxtLmcFtVAe
km7JTBQFYmeptIGb5o15bivSg4wpNqp0+6R5uL7X6mpq7mK9nC0EPEqRdyr2OkXvcjvryMIPh6Bh
tir9kvEOUWhhj1nPkYKGeHyopNzpWnmvSNqNOQK9fjil2SuDU5gXT/38QqCkDVCkQhMTG0XghHpp
j50ouSn66GUrL2xKjkslaSM+2jQ3mnqb62h+i3c5PKvru7Medn/tDj8sHLeyWTcGAmB9g/lVw66+
+478aqKtzEL29ATguHQjRCMX3DK+q29MQ01ORtwyLcZtH75pPYAqTRH7mOjkeeYslmqBkuKeHZMU
LLjFtxEda8bwmIQvk/JaaJ1FMFAldYqrhejeNJ80hJEJwsFK671eDj0geVuzhBn8wKqC+47FCDiW
+d9lltfN9OqU+IonOA+Blf3M1lwcfEm1Wi4HfHN8nD3iARjEnsmmfTHd1Bpd9Fmc8u/EzhzDtKTH
67JFp8LZPk1T6zCYoQra6DEgUZWnXjSaIbAAn37LxeqitGkDbXkqew8wJKAeqkHPK24KEq2EM3Fz
M+fjVC4mLpddiXn1VLi6Lki0Cq4oPwGYscao0gzvoZ4xm6XngT33+cdYlM6/ORamAskIaDXonvjd
FIRo6JUyKUDXrX/Otbe4mLc+0wREh+sH8yWEM5LgZq/8uALEUaO9+mXnjR2i6wHwHsiu5Oj11CLk
4MxaYH0WjfrzGfySylm5OZakqcokEGQjscO6Jw3S/qfN4xFOU7MuZy2AhDT5TvXBUv29r4var//G
A/xrHZSrG+Qyyw0Cwk/UKf5T4MNEPKIaA7C35T7ei8oUfxPOfMlTf1eJxixDDCiEaED3T8bcen7Y
grM32LAe4CTlryBJbB8vRlq9B8kPBSHj9U39m0fjSz7nCobKkKlVDPn5cXAHZtcP5G2paCI3VlsE
8x92q1tikOFlWVfUhXIGKvLjtM1lbHPjfo6iAjWPueNS2fACR2QNBTeCn/BrBr3Km3HJR8sjchzU
LcePqaucUoIXgayVCZJkCfmz61u7brm+dpazXBFIaEiu4LL31Ukabks4IAERldtXmzORaf+vRaGc
RSnUPuiKAccX08FW2Gx16L9q558VkAsqoPPHGMKKp9KTMtEI0/LL106QMzMt0cJBm3EdZeQgo/5O
R7drlrxluP5lKJrTWBXGVDBZYakUG/f7LeloGkk+kHGPMzBGguCsh4GbMQCSIHpIqAihclVfLqRx
J0cJwL6nHtLCVgU8VHKT0tdkrq0iue9iwzWQLTSAU3VdXVYN6IVQ7iSZrlToa4sxDlWDpqI71Xpg
X5ewqpAXErgT08xQnqsIywKq10SQPsxvGiZkX1yNhy6kcA8BbQdZqidopL4JtjKALGBMoIS9Gx7k
bR4LLtn6rhkK5naRkAB5JKcYPphGlREvd9nvVeUB1ltwLOsPAvuSsHzBhZ8zEtZ3Q4GamnZeqqKp
U2yC0wwqnIVcDW62gDJFtCBO09OAZZOUQ1yrgeVLa219eL6uBsIVceqtNUWcxCXMYd5W1iBngB0D
jQc5J+yB6FuGFCVavm2Wf+RZszcLcGiOgyv4hkXGH9bjYlc5bdeihqWDjm9QTRtzvSH4kX8uLfNL
sVl7TjC/D1y7feFh7lGYdFnX0K8T5e5BbeiS72Os+LMSDDKcrb4jG4A+W/K22V5fp+g0+cuQBSmZ
QDkGCnHFIuivmBJRJL5e9/zaSj7sY1M0hJ0PGemxBx+UjRrQg44+mgWqOAc3H6pA5RbdNC5yHwDy
9g+RGOZh3bT8taV8FGimnZEY6nKcG6CNKZ7iaG9ADMoG9HbXz7oHorF8n3jC5Khgf/mwcM6Cqcwl
XH8itzt9uKu7vSa91wj8miGySv8d5gGgch++8a1vzyrg7EoUtJQKFrasLXVubitTdePBRP683qr1
ScoyoIY9lFMvsCOfRDxXNJ6PBjtWa1lcYYtm5C0kVODU+kMaMXLXELv2iaXXhtWZpV2YkS1VhZeQ
fjsrYCqqe6eg4JJsk4fWz606KN1gCLZDI3sEqY9+ku1xQl1lPs6gDM6CdqPSH/px+c2aejE4kPLh
IStekkqykyk4EFQCsW2WPu1L1qLQ9a4i59g2EUCsjVulC2xNSa2ozjcx0ilZGntz/jZE9+MMXEQF
8Jr1vdaqVleBNzidraJFWwqTz838q0WQXQaJPQFW6/o9Wn+Rv/SLM8JoWI2RKsXm6Zt6l3t0t/Dc
qlshSJJIjznrO4SNqvWLPo3fRqeo7e5JujF26SHpLeV5vEENF4Xe20JgJf7GIjOia9QE5ywfdPRd
YQxSB1+qRG8KBte22Z6+vic71Yu+/QNQlrVbw2RDB/ezwhR0Tf7+pA1KRcNuSRRVcL7b3l4wq8e7
BdIneUXH2524RWE1zLkUydncIAPFY698Nmek0mnpHAdTPbnvbRntEZ0r5gpe3dNLiZzpHaMxSuIe
EoEt6VT3eLefgNJ69jFT0z6lJ1GpYrXjGZtpYipCB/g4bwKNTqd52n/2Fw1uFFjkkGw6r/9Rf89t
0RO29npeylqiqwufRE18XS8LyGL9w1C86UHhBujvkZng2onkcN6VD1AWEk9L6lJWHFXtrLK51QzT
paNobF0kibvgehBP+hDi4jHAo5iZgTnJ0vIJcsuiYY3PxBRviD8DJsA/U03n4UfToNDzTEZBrTXN
XSq9KsjCtEa1D6uXOeisUPctU9N3emWiFg6jXKLvwNKr2vLNZz84kh7FGU23NVnbFlJ5I2eTXY9o
cB9+sOGgZPIOiiB4PFaUC/3gGtjaZYqRG2pwdmlsk1JjWdyjt8nfZPvQ05qb3h7dBZshjQRVsD/P
AsIME5eHAD2ffd6sC+3qG9DjgHqtP0oN4He6B9ln6F8BCdbHdaP+pxn6XQ535mYZt0EsQQ6ZHuYe
g0SZMJuzKoIq4FbUMZr1n46mi6VINdBXo2nuj87oyalVeuO2RxfaDN/IkkF4+CGisVxu3u/KhTVd
CFz29kKg6oO4oc/HHlaHnetdYyP8+bnwnpb37UnkXa7YuN+lcYbcTAIA+zBIm/x+Dw4jSzePRVd6
VVF4mZbuG+VtSH0b86mWPAzWTIHsW87O9WNcaRv//Ss42x6FAR3NCl+xQNrUQfpJyaHdV47qyck9
KHkw2xc53cc/mCpc324iU0Mn1DB5HApKEjVUE5zvQsqFhjs0/pcgtVwkJs6/3O4vaZzCosWTTI00
9Ud5Ayd7mWpBLf6xduN7H2CRzj/opFwO8E91+pLI3fs5T8y0jbC+1mmRyNn0nj5hHDoHcwwFl9uu
8xSbIH7Dk/Y/r5ZT5a5IsmgoPvcWnZQ3ob1MezG3coqdfpR2IgjFP10v4HtRHQOFoCplfzAsBch+
BIjvuyPRnhvpXkLerLi/rqlrhk2Bd2UQdOKaf7DhzHHQRRkl3XGSH9XqoDSAg8k/0Pz+b27EpSBO
UbrMD5O2hKDB1kN7cg27M2+ZaS21ffQ4R48h/GYno+A2OqJFSDgXuPw+rzaX8jm1CfoB5Jk65OfH
HAO+E1hIwVWHUcRiVz2OpxzYJdd3diWNvJze19ZyylLQTlPaCBKX0ZHsRyh7jY22AH9XvHeqZWRe
5kmDHT4JxK4rzZdYzgDSMSvGojYWsWUPuqxPobEDprdltfmN5gJ5958whaztsKoQg2g6uCSgTb/b
+WQgGBisguHYfpvhHbjZXejlaMehVvKBXusH8ZjGSpwPZhKEqOhzIYwCdud3kXQehlqV0uFoJh7c
9l3167P7aFsUR6gWsxHg26k7HcYfwwfyN2K061Uv5OIL/mjHiWuzqzpA6aa7aDs8Le36I1bc3Mrb
QvSQ/pmkwWrBqqYjHMIfflZNLfJyRr/lgId0LizVBYar3e+ro3ISpy/WtAgN44xSE3hGmswfZuQr
/pD0w7EkRynbsujUZLvrmrqmL+COkxEayHDi+AgvRFMruiWU/phrblRndtD1giu4JkGHawgvB2sg
/FNYVRIwBlHvA5XCbZs+jPrL9RUsm8DbFF1XddVcbKf86VZfeDa0L6tKifruWKECH7LIyZiO0tTo
NNns9ELo+iW0+FMcHnXNVIAvxTOXTTQ22DBUHV6+wACcllXtFdgTBxEjYJs3KgpTolrcn0kGRQYY
v2IqhraoA6cGrZHSTtXCDvMowfY/Fe3mn8BcrJ4UBkJUTUcVWOaHQiqa11McjN1xPI8evN9jsu/f
5Nd5I3uaWyfwI0QTAqtndyFx+aKLsysjJWqkfMbDp/cWwbRLiexXzx5aPOupJgpWVo/uQhr3+sxV
rNeaPHVHJONxd4cbwJw/9C/Kd4UCNyTzYhQFBIHq6vsD7IW/9pR7f8oUQR1RscL5fXAVpz83I2b2
0OGLTQW5rgGGVkWEjrwybgOFoZqBav4S9fMTJ1Ek/feZr7/Fj6rd3c2JrSBxVGpWse8PaId3Ct2W
TNhIH/4hVWz1EL1LQtrUlezK7x+yuMkX54t5Ck01U7y+8dHYl152imxtwz4vSSAeUlxzui+XzWUF
VLNSu0yGNP/74tpUJ3YP2wzfYtygbV9g1lYY7H9fG6e75hhLSZRAGgVF9k4BI+Z0o2yzTeNFYJM3
OvQ2YQbAYR85Ei1CvVpiF84MwR5oAEqTCQjB+NKxEqDLmBTmdKxT1V24VMA6W+5yFbOZBC3XVgGq
PEX7wapo22ihp2KwqGoNZDDmn0Y5n9WsBr/JsAvN4ZgL2UJX3i3FVGWkRQH/wxifcmqykQZzO+Hj
lF+TJNtyMLmdLKBrWbEdvwnhdEsdQ1mrjXk6zq3q6rG0mZTvpJ6e2xy3GZwQ11+ZNVUG8xowBU3U
EMkfzwxrilluYm066iCC6Iv8pAzjgWblIRhy1DRSK04BsAR4oIqh1Tkdm5OZ/7j+DStnDtEKqM2Y
opsGTylVk8afzFoZjrKKeaQkOmhabqUpaEjbEwNDRNiJigNrq74UybNKSSTWfFlRhyMLwe3WdK0T
hqZTyLULtkSbZurPHBMPAXrr9EjdtBifo4Uox76iTRroE5imgkoBWWjOvxxRq4oaWZqOBuvcGa2R
UvIgB4HgPq/EYMhya/h55LGIwutsr4Nb2ozr+kgj3TGlHoTnW12t0T8qwqBYlcQ0c6kLYyKQd1jk
gfZxXLf1sZtmsFWYLhgfLFMprUE4p7vYIM5KgH3iSxT/+szNJPcJFqXfxR/accFHa7cLDgtwjeJt
DDry6uW6jn7uEy8SdGeYxyUm/CMehidtfBbH/VAfm/atBym2mQNenNBvfvOWSc+gNXLjrmitBbC7
kfxbIiNdABUy58CNMZJZ0spNKIBO/A5z/T1asaUNePEEtmMtQQWgIMwUK0QnmsG7VGmkaH6VTvhK
dwlEu42/UzbKfsGLiRwxXswKBhOAiRTAjZgEnSJIYP7+EOp0rOlY5os8jHzvSs+wMU4DhOUFQKC1
a3gDtbXPE6sRxSsrtweS8VfTGZxHPl5BUX0KUrmsP4H98ehjRgG4dIU9LvN1IMoEdCka/L2sERYD
1DXtuxTNvZAKBt1DOmHRcVMfo2F2Tdbfy76xRdOEXcaSRaX5Ni1Daygx+RqfkhCt0HXkJSZwDEp5
2Op54aIzxKYdpsOC5xCoS51xHzTtKZKSDzPI3OvKu9K3vuzU12Zxx5SZ4RipZVUfRw2gICC8SUr9
bZzrfWSOXkPBtqNJqJcvs5FImVwXvuLlL2EMCjRLAxbhI3fGiNT3Y4e7ilLiAmc3eNJGXEpceUR+
E8MlRbusiaNa6evjME8bCUOE87yftXuaAKuqML5HmGy8vq4VCCPs6MXCOPstE2CaBS0k1sEnfl3u
xB78MuCqdZ9huuG1G3Y7CooFIrGfQJkXvmcbmiwMAuwnRmQ7NGW6Ja5dYUsgGHMAKFdb848CPX2i
kEawv7zv3UepHwURxKpEvu0V3aNLUb/vkWNDBDW0TzMVXHGB4uicI+QbZu13Hd6TBrx5UtzdpFJ7
qofEqRP9bQp9u9cPrRCzZ10qAHsWrF6N/YHJos9NWgawoAabHDl/yOYGw7aBnVWPZXCXoUZV1YKm
wlWRGnwvpmnGUib+3YgCU1ozfYatlbS3qm4faRR8r+PAniOQyOXqrZ5LbxOe7Ov6u2rFLqRy2ztU
cquhIlQfgw4tQUXg6vPbdQlrXpauX4jgAhfUvAKpnCFiqCM7yMjemOO3wKiYTQ2Q/2G8wAM41jMb
SmeKMGiXa7vJ9x3BV6xktn77Cs5cx8yMwU4LU13mYAsjUrvLgrtEIk9mqD9h8LulN7Q23ClqNnli
JAIzsXpvkCJC5lJG8oHPIsr6VCazSWF6Jd+Ng/qxQxQTGRiTN3NniPRTXz4JFrzmiMHn+3+RfNqQ
tYEBgB+pPuaDumlyfVv78b06+3Zb/NIwmaRhyjfMPpKs3MjDaDEwo42gCgtMPNTI9PS//s336AqD
Q00R2fFd+HGVJ9BxfA8a4THyzs4Y9Mud1KlAFSM9GcwKPghm/DG8Khq8W9XxC8ncozD6WlRoWYBW
rWVs6SNkIkyatRStjnf1r7VxjwASPawyJKxNjqddpKrO3Jyl7P84+7LmuHFk67/S0e+cS4L7jTvz
wKU2LUWttvzCkGU19x1cf/13oJ5pl1D8CuOe6OgOT1nKApCZSORyzl1jhJso+6OPbb+wnhO5e+0x
yC/YV2ahZyGpbqP8qegEr1EufybNZmUuZog4ZK/9Mf1QrszISQApDsQRYxPhBhS1vq3fPScSuf00
SDu3ABphd8+CCDNkQ09upjmDg479dm854z71O1mYbloN9pD20VU8vdl/PnvIKJK0gbYLNMh+wBh6
C6Dpud4JtlMkhPMTIWico9CG5+9R2wSGdVI4+QZ0Rhj0BRTm5IMqDveqMOPBvvvZKZ6sjYvNzAj4
AHWCtU2b5lV+zTehx0SiTT51APUsTrGsGsWJQO7xJCVRR0IDAjs/3JJXekz8wo2/sLqxxOr0JeBD
BKoqEslpaofhektpILJebq00ApT28nduM7xwEX1oFjH4xzRGTqsUGKctMCEapwVDJdF/ecwH4d5P
CTxTDck1khszJORpCTLDyZvD2euj+XsFCupcAtZDae0jzY79y3q5qpYncrnoYMj0Zo4JHp5J9TCa
iqMVGM0Whj3rUsDGxmpeeORyJzTHeU6WBcq/TKaH2gwoJfdAixLowboDAUblf8RwDoTi5RriPkQU
eac8JIYz++o1Hqke2JJyT3HTnfWVboVdhquO8kQq56QlWqnTYEKq+YBt3DVbCZDh5SvLEYtz//+f
NaKqjro6y1RzBp1USdFg/rS9jhl/l6MD2DSbHCLBS0YY1HUY4HO7NQG07l3WlLWKJVT0p2TOsqMl
IlpDTVj27HYAZgcvItwYrBtY1y+J7qHnhz0Uoms0WSFjvRwAyCSww3U9+vkVOD2Khqkdiwzhjlm/
5NpRTu5N+/nyMtdqD5+WySmRSSdEdDpkAJzn6+IBWuwOjRKv4FV+BCcsuozAcH1ZpGhVnALlRFeX
ooTEAYgz065KnhpD4F7WUzc/D4/HNI6p3RZ6BRnLGzqIg/kGiU9PBseANzzrT/Fhebm8JtE28owK
QwPmaILBRAyUVoYDcLQOjcguUlNu1dyAFaRzUj/01XErkMuO5+zCO1kos9aTByxZyiZvOix0Uhy0
2RBP1gHiLPsLmlQHNM73Hvr/8uxANtZV7P9NZ/CXhvKJI2DKgmJThfjRRU/4B6IoGErBPA9C320s
WOzqxXeyVvb5yVr7TK0nOUbAVEYAOM4tf8BzUrCfq++bExmcv8myuVAAoMrC63ZDwXC5oHQCaH3H
KJOrunioJ9PXumZTT+jGr6PNZfEC01A5n1MVuQUgHRtqi8F3KQeYs1m4Gp0ENwf7NZeUhvMroCjt
cyOFmGSx9yna9DMgaagZwLZGEX6Axn7XJVmcf9E6bQ7R0oRLqlA3Kvr4crXw+lB1VdhEJDd+bJpu
Nb8qVnYoDXCCvPZytkvoYaG9o2SV147Ea5Lu0BeTM2kvVX8HEJ8tCa97c9yF7EMggC3RtDUmyQPt
khPmidsAlWoob3KQRdfz5PZFvIsqfdcPP6TZcuXq1m7uZd04yqRFrhOs31Nx3Y8DY7Jvh93lQxWp
Lefv6iVRjLCCa8i62FH1b1rYCu4qgRPgs1ijlOrlhBHjay09pM0uTnNfQ5pnwURlqhZ+XU37y0sS
+Vc+yzIXAJoCJipeakAAQ8k69xYA9qjOvKkeGakKupaEvkZgHHwKSwWurW3OMH9pN7sRikng09xF
Pth+0C2lvBporthZQtYfwelp6menM6SSUpMUUk0rdlU9PbZW//Xybq6XQ346HY1zbPVCJmPUsJv5
flzgRLXKXQoXjNPGBzuM9qNDN2qzAXd77EzoDCt2MioQf6vh+DQW4AdVtSXui4TFAlXrAGRP3gEh
2g9T32rB6oQgh7oqJqs94MBd3gDRyXJuT1nkYVAJfESfH3QNQ/9AmVMyUfJIdJKc1xvGuU8BW9aC
WqF1IvOpV/3Ly1hP0Z2cI+frbEtCZ9QMCWwSZvIMt3yorwA+7WsAKhW9dUXL4dyKDsCiYVFg9E3x
0Ns2ary56DIU3BN8YXdpqV5UC/SS3KAD3Z9v043xEo5+vAk3vRf9GHHj+1HtiYBnRbG3zj/TYsKy
MdjIdM8A0XuUJGXrqgEI7OCMm2Y/xle5n4Bt+jDcSH+HKAKvU0sFpzYim/NW21bPkESwIF7bqpsE
NLeNX20ZRll+a2xmYxtnjmjJ6w8dzEbgta2BCImnQkr0gUZKqLNIavTrR3NXvJffBze/Vd1dC8TE
rTBkXbW6E4lc6DijWj50JiSGtatTt9xrPiDJ+00zOsMXzVtc2TMAugHWe4GdrKrViWDOpbY9QoKK
QPBQR67VvvZd7TCo0kQUlK8GcyeCOL8KyB1V7wYN9njNYlNQ9Xlv+hah6Y1wlpNt1lmYcyKKbfZJ
bIpkNSAToo/jUzYYtEbC0o/1rU6epOmNOmA8m1G8Da/aLSajieyG6l6mV0oFMNeNfC/wQ6J1c/40
0doF/ZQfX2bwlmsMc2Hmu9+Xd+IE2Gp4h0w8WnhAzYDM6ed1p0aOEY4SrnvQvofNrqSWn1uyb2QP
OQBXBetiinG2yT+F8a+6jnaSpfUQFt7ILgO4U2RHe2GtCosPyNh5t4jqg6tO9kQi54iIZPSynsHJ
dr6yCQ2H4Zu8MMLj7rF5STx7dMSw2+vB1YlQzjDtCN1SFChgoGVTuq/RTr/OPcC4PNbkZfHHY+yL
tHfVE5wI5AySov9OrVKsckHO0kRuA5h2rq7rW8H5ieRw9rj00VTELc6v9dLHcGsCKXZEm+P4YvUI
4WQv+Qqc08o8iELHNbmgP9EUAzlH44wkPZGbYYyXEfFFH14rKO1mYAloe+Xub6zvVA5nd8ZUpFaS
QA5jIk5Vp/QAHBijDcuLn0cPEBy9k+teI07pr7aOnErmYptIXrQiTiGZ3JTXi0d/5J4qO9Ry/uRF
TR7Twsle6gN0J3JU0WtAtL9c3NPqVtpJxoBuwWI7uw0muZ4zPwQj64BY9ivAEDDrh+SgKEW3aiin
q+acT4Yp8hkzBTCUm9GfX0vkeLDVt9ZXhm4hrtqvOQMdj38dff1oseMLJ6kE4IfSnGAmhgJ2Lwb7
LYRdW5Vh6LqNKUzFMvh8p9GntGgquG6CKS3Jsa90UAtIbrixjunO+BI9iDZRJJDT2WXSFaTKcEeq
GkCc+9HRyy+XzWLtujdAyvIBf0POUE5UOW/luJy7a6l+xAiaQ9TGMax7EOqJ4tU1PTyVxPkXxbCA
rZtC0tDfStmjXI7+EE6BUX8fQqBQzW8SgATsb0rx3s30FuNUN6iEoc3Nv7zgjy4c/p46/R7se54E
A4s1L2ZsL2zC+YtCXku84zK82xYAG4bpH5NROLGNQSNC/Eh7lgEJS5sQuPfFrYnZzqhpULjfylXm
1uj10tsrq4q9sdjm2YsyZxjVzb0QDAHGtDh49PvT/JhMxAsH4kSA1S6WvQWUdNN4Ali7MwJL8/Li
Vo3udHGcwpiNLmUdxSYXoxfeUVDtpN6A4aGy3MqIyP+LcJzdd5e2k3NuBRA626WQgZ9wJ/9hbppt
gYZtE69xWLl4nmb1FXe6QM6blXloTksNcXQTP0ZXyQEpOAfI8pHb/herW9dZ9N8DPUG2Cd+vayMW
LmwyQVcqPHKmfUZRlbK/CQ5tLSI0yF9S+JccWv40i8qQAmwab/HqTfrQ7tSDtcuOwtFLwYr4x1tZ
t3pDmCxtC26/t/5pupKAMF1dM9Sh4WZqnGgjvILWQsPTBXIxU9Qj+55FzPQ38Q/N1XepZ7yY32w8
vjFNGzuK6G0hWiUXMy0MrrRiXo0UW2VDnstNFe3/ZLgB/PumRaSGvusnEXjCxwVwbgw/T5LzcSk1
FDtKsLtKjdpXcW2UR8BhbSutd7rivm9kr7K9wThG6BtOrBbc3PsyZxPU1xlptlYJCJ/ajDYJfWlU
3StksDrQ6qrM5H1tJfssNg4fqvc/b9P/Ru9V8OdX6/71f/jzW1XPbRLFlPvjv471e/lA2/d3evNa
/x/70b/+6ucf/NdN8tZWXfUH5f/Wpx/C7/+3fO+Vvn76g18Cw3u+69/b+f4d8Lf0QwC+Kfub/+2H
v71//JbHuX7/5+9vVV9S9tuipCp///dH+x///F2xsff/c/r7//3h7WuBnwte6/71t9v38bdtn5Tv
r2c/+v7aUfwW3f4HOMvQz6SbMkjZoGfj+8cHmvwPFrKiQwP1N9tiWcGyamn8z98l+R8mQgQTzy6F
EPnj537/rav6jw8V5R8GGNBs9MLrGAjTMfnzny/56bh+Ht9vIEcKqqSk3T9/55KTCEUMdJ9j8E/D
fzQb09yfLzOzU+nQpEsdjAcAM3WWW+gbdQYkLEpqm4ZBXQHwKr/F5PobyCoGX/FlQNuovzgW/J/v
YWumhf4GIANw9w46boe0UPE92mzM/LbvrwtGKh7qmG0oW0V36gltt4kJ5Mc5yXDlmlMv32uTYR3H
ThqO2VLZ4CWRR9EbUf50Pf35xdByhQ7xj1ewzkWh4xgSudP7OjDtyLdmXE3owQNC7yNI1neTYXsT
PURodRwWU9DU+dkHnUk22Dc7iTNiIle0IGMd6HbWezFLp9Tp3DpyBBDrE939t1qcqgG7Y3+6nXNR
3EO4nOdRbdDZFlRk9vJsvtW7x5AqX6oEOAK1oPOe7di5MAu997ZOoPucM4+LelZAKlEHSoap1t5l
hYy8ag52r3lpTa7NEUO1rba9vETuEfXvNWISQsXQlAl6RM61VulizPMS1QHrv5f9zh3QZHBV+Kzo
b6JnCVjk07bZM7ZYUW/d6kmeiGafn5xkiCJDDLCqOmjs2zKXNmj23BX6fH95hWwBZ/t6IoUzIRpa
UQROnDpQ9QjkOtQpU2FTikgGF6xl6pwOgx3XAY3QTK35lYtoDfTItWvjNm7RhdVfZfHm8sLWtg/j
TnCj6IvXAV7zeftSO8lmLbGqIKP3oTxc2w2eTrFo+kckhdMPgIsNQ5aGVTApYKWJjd0UJZ42itJc
XPb7Qw9VgOVgVJnNkBHe0+VSWs1TmjE9VDb14LZBdSfdkiNgWL8wzAyM6IMW5il7kK6nJ3FKb+UE
P4nnThCjOX2WNEkdRMBk6VvL0TPd/+Xz+iSCu1NGuS6IFUFJ7OlLWd7RJXfRSvA3hIDjA7cjA7Ui
NjvOE5uK9dRIol6vgl5C40f0gLeQF8+9d3kpa7t1KoWzqdxGE4IdQymiyHbUMfKSSeSY2G5wZque
iuAOxApHecplaDdpg4WObpHeRLm0LY3aQX+wO4/I81xeFPvSlyRy5zMT2yrUUqqCxBwcOdM8q3pa
6sqVbdGA5ur2IcgB+g16bs8mJq0syxsrV6tg1O+maXa6VERtvyoB4HSmAkU4H1ivsxFj87lcBYX5
MEc/ylkUkq8KMAHAYCAoAVki+/xEz7qlHZvYGqpABg0Z+EjdrJ+8y+ex6hLAgfGXDE6XtbQBnEfT
V0G61zcoDzeTA4AS1L+bd1B3graIeNp3m1HYOfKV/F373mrCAvyqUjCMCYw+yhhL5L4DrGnWVYyK
BZ16F2NM2NKDGBP509wKwhqRIM6k4r5pB6lvoH2UOtT+Fmr6PqleEssWhG4rcYaKePKvFXGGlfZx
aM02xckdwHCAQbtxo23QQrG9fHqr9nsihrMm4GE2wHqvcTsNeIh1JoYbb1UCdqxw8mwJjZqLyClx
7Wh/XiE6hnKJgbQ3oAW4cG0CoLZeGznOykfrpNsekzuG3RPt7W2JJnonF3ZCs73iXcapRC5m0ypa
2XZcVEE92J41hm5qXtn109KpGFkVlfK5aul/1mfbBsHbSFUMLuY2LCVLDAU2xxDYY7h3NGFuGPNQ
sVcPzeO4nx+Sjahu+QHIer7Gv6SaXLyttXhmaNPIpIbbbAeuRmDUDo8TcWlgvON1jZkxdIq+6s9G
5/UPwwSSTlG+llnZ2XdQ4cksDR5T53t9zFKltDags2ihBv8gcZah/8BIu6yzq2IMiCCKbRgWn5aS
VKMEeVVWBShsgqjsuZDueuzzZSFnx2jjYmZeH5glmGZBsZ13nXTs50GdA4yFX8uvoBi5GnaJq9+Z
B9nLD8kx34raJrj8JZ7TJpvnVaAz1gfJK2caWZ1oup0uTKZ0DLf1hpGc1j5wPX16J27T4O2CF8fZ
hdxMpLVrrTmWvdy1OwwGKci/LWOzeOkYaXRbRnVb79tw7Ns/Uy+fMi+nbzb+DJlonJ2KOSkCLCJ+
pKWlC03GIaxB1Ulbt9G0gz5rt4NFus3lc+Qd3IcgDC2jsR7tC2eFEbx950mT9foYt8hELRYa3lF9
dq2J6k4qYe4/IdJbN9JccC1yqdqPsySIGQx4cAzJnw0qxBIGCnNJr46saYJB2nWNAy5Fv9nnh15c
ZjvLhWChKGQgSwOQNxklGk5fTQz5RZlZz0FTFBZ4Kg1qgO9Vbe5NkD/iSq6zTHctO63BtLqMQ+Hp
AERvt0uhAWtCL8M5dBazXL4WnVyBiUxNgZfQG3Z4UwySkfvV2Kv9xsjbrHCtLge2cp/VYPjsppi2
gktpZe8wH4DBf4IpMtgCP6RQzBOp4qUsg7xJb/N+2sbWzZT123iQDr1mXMVK+pD02r5LpY0q2WC5
nAXmz1+/bNAdAGTAR9ItpLLO5t2XrCLtkJcBnt3btswPAJg+4OXr5Qn1QAPZA8E0vUaOTLR0PmPz
IRhYxWzUyzTObsemk0D/W6Zl0HX5o7RgVqiSnqoouZKi8VBWil9hxkyPFMah+sumgswdxjgNNBZh
vobvl5gszKBW1CqCEXRdVU13Y7RvqvSmBgumhrZxzbi7bJt8MMXWCgNRLIzzKKjjM/90Ep1qYF5N
ClMtghrwL1r2nsmKW1V3eiKA/l+RY1hMj5Ccs5G04e5GE+4r6hclDxhckzcs2SECcgPaqJ7VBh24
lxfFXxyGjHZADIHCkQNBAkkiLuYG+OFcSkUH4rhtcq/YzoiWd30HqhJgJSyzEwVt54hhmdlvPb17
mflj7P5jPpEJ5nw5IKAXnTblFHRNA+rMau6uurSqBW6brLhT6Ab6MQjQ1hDhcItbAOPVGdUwBnaR
AHdQUfXB2g5gaT+MUiaXm7Kopa95FlPlLg3HzsSMRpul+g8rryLkqWxFpl7XhiBRoXaff6Vq31ub
ciFZ50rzKNubvswBlgD6PdJ5SAFFzw2pFnRb0wZtOzAMUGMnFiwDOevCA05Hg95eu6bHNowBsKB3
qYh/aeWShBkjJWAi22ydGaShRWRRQaYcdMqdtDwYLK8iP8eW5aQdFVjgyq1o4Z2imga6QVAS5u5/
VQFtdiibfTDoz3L2XR4O4/x2WT3XRABU2kSqjUHxKMxWTmwO5Xsz1UH2F0zkvrDBvB3vNV0ImcCS
Wpw2Wuh4JshXYiQBzPGfpYR5CdwWM+3xJlQ3A3VZ/JlEvo4yLK4VDEV5ZuL/+sJORbKFnyxMDUvS
tkneByoyzKqr9SN9B37H8GTkeSXqaufGgY0zI+ek9brO3CWMPN3T/Sbzs626JRtXDHfBnRcviO8r
m9GWpMvAGAn0UcZQu22C/lO1vLGxBS9bkd/ix4TKUGkkTKjGQfYMrPy9eTX2nvWSfrdv9APxlHcp
9fTAFqTT15ZnwV8ZiFkwGqpybsvWqqiTw9w6amS+ssPEA+JQII36/WXlOL/OGdy2BvR4GTcBBqk/
K0dfRYVUNR2FPiY7UITvqG9sso2ovrzihD+J4VYz93PVotBLA9pIx6rPHidLFWwYr3k4YQP8dmgB
BlqESvCE/ryUCq51aOaGBoBzeVik/m6spzvSyvsJkG2anH6Trdpw1LpztMbwAUYgiFDObwB0qaHx
WLZRlweuFbeVTVi2A7WkLmjG9DCk93UW7+tq2dRp44YdaHVaTbTk8/sboOlQESDgo7kJ9/jnJc9N
mBmTLXc4vQEZg9yLMi/tXJAA+Giu3Gtf0htQVZXCGcePUZHPbgyC8VLBUwU4IQhTPguO5iI3DBNk
Jp1hHvRy9hWj3elW8boU41EKDdBzdT7oAm7tiX7tu9SxLHINXmVgM5amL6egeaPSdIer0o/ockV1
eSfN9HECjboNSH4A2f0BqPFNlEZwi4DkTwq3q7/FneICJI2OhdNn4XM0SJ49vJX10yglbl3N12h3
DRLkpO2ouK5MUQjKmeSHgtmWjCeojkYvVGk/L7rXrWmg6F/DolOXFLI3D+i8KgQW+fHC4/bWQukW
xUlQ7OCdze1tFneZXbZ5F4S06ka/bYjut3poId60MxOIjpndPc7ZHO5HI8bIWR7N6YM1KWHnSAkF
fUEQz3njSEPlLE1zo9a5X1PGhHzZc6zsBq5/zJojHlYxdsWZ25DMJLIAbRLUigo68pmQja0gCtFH
OxF4YE7Uh6s/9YXs85MbLBn7Js7CMQ4SCylTZMn8Ra9+JKQVjfJxIc2fgpg1EbScIijm1pQsijxn
rQLGaKXu92ZSGl4+5vZjkUAB62IpNrHZyALwm9XVnQjlgn3EHHYH2LU4UNIUvLnKcphIk3tI24vq
fGvLw2An6hIq4OvP3m5DiVugTWd0JcrqIaWAYYGaK45hx+h0z8391GDu9Je05GNHT0VyytxEs9Ka
pImDVCr3uGh2EsgCBrn9tYcME4PGChPIGIDvVc4mzrVKntHKT8wj0h1OpXbPOfr1SKk9hUKGkpXj
+iSKWxG4K2dq1zmOKwP2ZRQd+qbZgPn79Zc3DtEoglHFAnrz2WhJnWSN1i2ZedQwQpnmmh/WtRuO
oiIFd4P8uXEnYjiNz+qy0ssqjYOcaJuxnfZGUh/KXtlNYyOiVP7IDZx4tg9hyB3IrG9OxcAMl4kB
re6YlaYRBbi9pfAmrcup3ecoJJoO7ZMYHAeWRgc/j7unIh2z8LpEa3h9NHMTdHBFM9QA5pCMmW7p
0s+G5Jaylv4I59h+yUm+UDehxgjwdUluVMeewrJxJjTBYIJaqbvmi5VNU7UdCwWdlmleNmiHiVKr
3GJeX0Pnc0xqcIjZkkmfm2kOjwsInxvPlM3sR2G3feJUbQsuaxvr+1Z1Wt7vAdOeHM1Jb2QTQ7GK
KblGnRrSAYA41bgpUjp96RXMPzqTjbKcM01KFgI3o16eYkOqomM6xuPsZ/qYLLdJiR7Cqyq2UhlE
0blZq3uSxBaGM/o6nd7kGISATrNIk+0VaohBwyIEH8+GVHb1hxECfczJxyIJb3rFqsMYiLBSnD7r
XbxYu4kin3Jt9/2ieZd1lCnH5/PEYx72ZuANCFBpm3syJXIS2qYU20c4UzeManfJBJ6fw+1jzwn8
egBJmAYg6JH14fST2CVJKg24trSXjpLSAJPG8KkBVEGlQk+ceU2Mp5rmgZSK0MFWwn6INm3k7BF/
A9+IM3RMBcZJGqbLEf1L1NHGypckpAKj+ykiPsmjtyFCarh8SYfvITInTQYGgjZzR+kNwGqC3Mm5
02H1EtTDkTNlno6zHE3rSFKO03zUlMklxuyM9p5SwUV07gtQnGC4JMD3hX3ybewjLZskV4b5GEnt
xu4VRxm0W+CT38u5CLlpZT0QBdAxRK0oIfNY60qTV33UYz0T1Do1ezfBWzgyBB20K/rJ9gsZO4aP
iWjlc9wQDjl6H2u8OKaq8mTtPlIW/7IFrK0DyWXQOhHW4safizynpbmEpXRU7W1Tl15l/NG3huAO
5d5ozAZYNx8Q9nGTAkKN5RROwh97AnRLZinTMTa/59L3RWn9Ouq8RvuiA05Fsjo/L0Xlz9WFgTRA
R5kfNFD81qWVFYMEnZAjwp0QU702AIlJJUiarQiBeesoTGP78G9uYTKRJEJooRwz46pHNyK9TzKB
TjMj5VwU2z0GlItaB3bv894Z3VJYAH/Tj8aQbPrE8pFYv1mAQqqpE5Dw8iONRY5jZVUma1rA0hj7
Al/GpVVvqF2fLMeG3EjaN3m8jRWBWzxXbLSF/7xI+Zzm0nWykdMQT+li3NVL943EkSjRf+4NIAMP
6g/VRiGcM560yeuJAYUcY+WPGHm9BKhS9Lkd9pct6COv9vmEPsvhPLxJ49ooUk06Ug8ztC8RqVEd
DUCHNlw1nrwBvwgoZMybBPeiPboiPeeL7iwmsdCyKAOXD7nbs7xta8UWakZpFEzmVplvy725STeW
R8dvjK94m4L1Yfwi6j45t2i8LXBl4l+Kid5vTvHzHnddP5jTMQfaYqbbe8BbbduoAmj04xjP3rLc
ESHQ+bleogdEA7uFgQAZz0rOFJJ4bK3QHLSjvnyx4twN28hN+lFwU52rjcratlhREXMRoB75bHBW
iMPMgMFyzJubND+OrXJobECqGaLBxBXL/iSI05slRHwshXl4lOl8lWMW0qmIvJXbYzsYng1QHVua
vl/W1RWRqJMyb4LHEzlLlsVq2JEaN3+wyKhedN+A/QyE49TrhkCyF5fkd5flnZs5K5aggxtCTfOM
CgDEIKQYERody6x9b5AA0AoqAF06V4qPeoyNDCMSDmccLgOKiRjuBKiKbYewr85ptcrBcIvgCltd
yUmkyCk80OYLvWkj81guy6ZNhqOSYLjx8m6tLAUsiUi+Kfgf6iXs85NrskoszJIM9nws0SuDpjHL
fIuWt1+Xga1SbBMVLDS0czLivEP5L5fkY22kTl9jXBHk84QKWpz4nhV247NGaoPh0KFGwDdykKax
Mz0symOBjL2PREu3k+UGaG1RYt8DhUvfK2GqeiEtSeEsrWnszWV6nBCJOGE7HsDM89LQ5TlCnWhb
DlXjYBqNbAqAcR7UPCbeDDrPfZKUtoO8nSjLsHLWjPmQdS+gMx/K+/kc8lin06CrxVEtpyuaNk91
17388jEgBwdDxBkYrFXis4ga+fCw6rLimKsAJu7UEehnWiKhADAW3mVRK/cT7nDmNfFsRQslHxVX
eCP0fQFZ9A2XA/VBDGS41RZN7YDPU59RQUnx/2zmnSFiKD1XaEhmrgaEL9ABvuzcJLFUS3kFTg90
Y1Qz+tmlxkE1T+CxV8QApg/OGokT5PJ4MUTFFThGaRsgney07cNUhYBhEla+zp0nTgoXHigYMJFy
9rqwaDzM9limgZU+aHkNJJcCY6voccm12F9iQOdryU1BfhTUuonb6Ru1lHctHXD9xpqMrslui5bN
LVV6t/t1q/781bh3rAIrakw9TwOQdpvy5I3U9MCAsRNo0nn6jYnBM0FRUP87e/SYcx63uRynAQHQ
VdzIOE+0SlZfizlyzWwBiGw2vElUnb3RwjgY46nPaTB3X8C9u7ONUPWsKascSRKNpJxb7Ocvxj4/
8ZyFNUwok2dpMNSKQ6LcM9JKYEarIkAgjHkpVD/P0lmdWXYVRSN+gLgGy0g9TMJtL+/v6vaeiCCf
V9EVZUfNAdu7qDFYZJEraIfGy63yrbZQIUkEx3luNti0E3HclWZXFs3hptOg7sH9nsduTAs/ToXM
jityNPRNwP/Abljn3edlxSVRQ0OO0gBQQbTdy38wzsEKAJ5huKlnUI/KHsFciLBzWCSX2fOJUth6
lIfSJCWYxE52ukF9Ux8OViTCmls5tU/L41y5SXUyNxmWF5n5laXOu9bYgsTleVEiv+vjX44R8FRn
oTdm8wA0z18cUVguNJKrNojAk1JG4AubgZVrCqSsKDvaFHWZpWwQKPCtBElB5DgpkzZA8uo1HSLd
yaXk+Ze1HZ2QYIBBRwTyAme5tzKbp76XmyBR5/qpKeQRV8Q0bHu6KFdLq0m3cleQ/WWhawtjslCM
QcURFefPOjHQwazjxGgChFrWH+qghdSZy6Ez/MtyVnSP8UADMgVcjOePCKmb1VA3B1Syhm2sVm6E
1Q1KIljNSoaPATf9FMN5DFtrSF1XKJiNbnKrbpDAbbZD7Y8BcmyqO71iMB6MQV7yi5NPCO8gF7kI
BVARiFg/ul1PTMuaylGtsgrLU6+tPtrmRL5eCipSdmY6n1/WEMPkGBg4BVUxd63Ng14PIXBUgikr
FB9zxeHoTl2oAmCwlUoN0aRBfnRV9CotCe4aKx2+Xj7G87cgDEDD+xbhMvou+QxqSJNMjrO0CYpa
CQolftC7cZNZ8ba0ReyNKxoDZUEqDh2lGHfl+xholwM2vRjrYK5Dp5auRniPWZSIWxPCloP5RlCV
nzHuAEA5LittqAMJlkWAzVrejnop0sq1XTuVwozwRDuiCHipVQ4p8qF8jF5Bcn37Mc641X0jdwE2
Me7BsPL91/CEWKYd3Y1YFGs6xD/8PdOB2VYPzbIOBroLqbWNyx+lFgnqdOzS4FQSiTiWTQdhqH32
3JxLtDbaJqbklkl7yszyWc/kL0u6bJYxeuwUwG1UxeayEq5keBge3E+Z/H5ijgNkchiNG0Biy9j8
qnfp3naNI0rpTvpNB0O5IDTgW1E+9hLUkIqCAB4VcoO7O+U+kZIwVTCjQuatXWjXctmD9qE1Ui9N
wCgK+D0Zo0Blqd+mpp2hF0KE37KmqqffgPmGEyUCFJ+qZBFGtGSl9KYp3JUl9QB47F/e3DVdtfDQ
w8AB/jmbBUgyoueAyMAASQ7eseyemLMTt89zKdrRlTABbz0TFV4QDuFK4NJKZNJHJJYgaHrDTpIc
tQlH38VHDFemmJCRN/P1+Jh8rTMnOoqKLyu3Hno+NJ3R0BIEsNytZ4ekGTILM1R1HTapN9YRgHc7
ORUxEa5tpq1YuNMxSIp/c5GelYFUqLRSjNUtkpMpX3VwdndL6TfgBrl8bByP6J/GjloSkt3sSYar
nFOPpZ0U8AxWQevFjxYGfO8Z33Gyk95kP/MjH+bxsFiujdME+t24MzYoNAgxG9eUFO1LQNm22BAw
/7SOTCoBAiSqApWilbzdZWiBBHSUYLFrx3cqhW37iSksVjLIRQgpFjnIBVrE3y9v5ppqnv5+7tjk
oixjPcZeaigsZyP4oObRpcZdTbZNOtxfFna+ZegIIkjWIWuN9n++6yZOe4wQSRKm7PP8UEfKbTlg
mLQvBGnB8z37LIbTD0sLMeI8Whg6Jzn4neu+21iVWgtc8/nOMSm4ajTWQnwWThZj2dvAtsVtEJaD
W8xKcZ0vbeGEg0k9NMGk25BMdiKIzle8M4JyBOdorGCFJ74PfciTOe4IRhgy4KiUWu4OUXVEJsKx
mtkLrcyZ5eWqqtVDPtcusq6XT/DcytmTQGGDTIiLzvJJpZZVQx6ZRdABiXVKXrJscuMcHXKNqEF7
9RDRQYqtBbIISHo+K37Y69Q2RmBcDLNCr0M7A6FFRxRBvLKqkQDRZI03IC/lo8xSrtPelBB5Tark
9l3v9DlA7Nr/R9qV7baxK9svaqDn4bUHSZZtSU4cx8kLEXsnPbLn+evvog9wtkQR4nXOswGXyC4W
i1Wr1vpze9dkVrhDNseYX1gqEIlMSUmDqej2XQFF3Hoivz9vyHBYVxrr0YEjvdy0Mq3mtJ1B6oDI
awbuCshiWycQcyTk9bYl0efBWwp6gBgSxkOAe30sa77qdMW8dpnUO2RGvzSLShrgAl9TDeZm0P3G
O4C/uaykzxa19zDnPpIvZjF9JTr9UVrOH8DNtrdXI/pAwJVh5P0jGeBTnkyLNbBQOxhxbNzf8QQg
oK1jtr5upvC2IZY7XaaQDrqq/xriMpupVyZVG2AoGbxwyIfNahj7VfmxIjNupmLvqpWkhyz6UBCh
R06OWuh1J9TWiwSITFqf8hzSe+art0o+k8iAhekbXIOARFyFBAWc0ANBBnWy+3fLeYoXGRGM6OPY
HzMHzNeucnunquwxQQ0OruZslnYA3b6+IdPne3+OimkitL4xP4GZQuaOZzetiflBzaqR9jrtvB2S
p5XWG4V8rbrvt11AtF/ndrhgMJZ97NUULuDZY35y1KbYI3Oro89bwf2EVj7q4piSZL/ibDUWGrRq
Z2I1tt3tK33cxt0oafCJvsu5Cfb3MxNrXi6NMc2YTVbQ4ZlLXAgUDPFrYr39xVpY94JhxSEdz6XP
dmPEVWVhANm2Zuh8ZMlwUuKYSvAcou/inFnhItoIwkhrweQ8aDWUNaTKfJ8P4xjeXgr7uPz5B75C
R/gAVAmN8ss96/Q4V+cRg/lx5QWpU9xl+rNbeb4NcJayyHS7BAA0FAtRUMD8H8YkQBVxaQ7pFUIb
G5HPR2jbLSRzNlqeDPcA2CpBkmT5PW2bOKyBJ4zi0isYrdP6+dgKMU4dHSiGRUNz8PI3DD0FTnfG
OCDJSITXWOCgvOFlqWRnBd4IM7DC8KYMXXJpJq9K9AsLjDlCP576mKTAuNk6PFprYv+Plji/T9bO
rcZcoyd0QYOkbiNPATFZLwmrotuPyZjCVfC+wM5drgd9pVVf+gQ3RVn+poNHfbhlEbhGZW5UcIx/
flFIyVUVhWXQuwG0e2lOw9i2UREdk7HTty7Za+rjIkMzsS/A+/65Ce7ua4BZj+fCKE+kBAawt+ao
RS1R8l7iKbVQvYDLY6oELW60Hj847M6jUpv3OX7VVKJgkgEUoPuajk27t9NAuyehF7SRs1fSr01/
1/5MwyLQJUUi8Sr/tc95x2jTRnO6sTxZ6aT6nTnvtHh4/3wUQflcw+wTbios9vJjTRQKL1PVw4Y2
vnSO/q0pvQd1IveG0m812kkio8gVUWlGcITwG6pR3I1l6L3SEYwvn5pm8a2mCgc8Mxqi+/r4+/bC
2A/nXeTcEueFGDalJIVU10mfch+tA592pj90SZQ2X9XyFZsR6Oj73zYqiBzI+/5dHrebVM8nXVEx
ll7Hw/2IiejSrf1ak70XhbuIAWK4uWG5uJUvP1oN9fB1NWAmnY8K5OMWW49UvQkqmWCryAPhFGi5
AdKJadCrgEsGEyNO5QkIp8d0NkLLlYkpykywv59d/W6SgcYzh4llBVsXNcYHE11oyXcRGMGEDntZ
A9qDVye3DoDqdcBDEdGbIYWm2euySoCIgi9yYYBbxahMxFogOHIy1JfGpHuwYoQOGSI6bm57mKBX
g5DKOl34+GiD8gV+C4j/3lxsPJuLcApKSIq82MGwde/WJ9pFys/iUEblVsYYK3DsC6vc7R8vSq5N
FR7rmG8K6TBuUZsBk6KMpE78nVDyYzBfvAG48xPPXpIlrUlPVkIDXe/Qmglv759wIZi+x8lBweMK
/LcYyGSh9s3udicq0+IhKcnTFNeSp5LIDCKqifoU8A3IWS69OoXCGmhScLGnc+9n4J4xe9C697L3
jGi/zs1wfm17E4nbFGY8cM9MK+rn0iIRK+pycZTdDf9dCefZdVzpkwn83UnJ029ArkCpmu5zQ9/E
HQg7gQ1tNfTRPBBpzkN0+1uJDhWIX9A/AA3edYUocyurSMqJnuLmpDhtaBupb4AcsVpklEyCXBrT
+3iuYZAT7ZirYkcGtRXTSSgGcqZC+0bbpVQf8qVJ1eNs2G35srp2/9b25ggSlNuLFJhGsglmWIxY
qChBc55SWGZK8kalp7xInpIOsE1qv5vJfKctxQGNWdmmCjzTAhfbB+QWxTcea26XblqqUIzDpr6U
7daunhvj2+0lCU2w4gSLtsgDuUdWX/b6XELD8lTZz23W7gZ1U6m9JJP4iNmcY7J/D1o5HYHwioxk
sPXMokD+nepX6z07GTv6qIM9J33WguYkp64S5BPs6kBKqKGJBrqeyxPdecCh9z3uXAB4rMdU69s9
5ozS44AJ6DuVQsFycPU2QD/BwFBM8heIDVCh4K5n7SXGn8WdQ7vruxYkwRTwF+L5Xa/HGN5aVT9R
DOUvXBJ3PsIvCHYwMsItFY3XJQfYhp4wMRWtqMGHTdHeD9r0DA7WPwOmr/7CIB4oAPiBocR1nSuH
wQCtluCgoza7yeJa90k1I6Is2n60rAeq973kGhAETmzmvxa5U2di1mzAJAmimkO3tj1voVMpeXWJ
ToELrDJmRrAklE8uHWbILBDjpzCxorHZtijhv4wycgRBT9fBOv41wnmF4caTlWLi7cTEvir9WAx+
9eiGUH7fTCGoVutX/V5G9yvcOxSDwFqF+hYk7y8XZrZVvtpxDU+cS/Uxy/LmuVDMv7DCkF4GK9kz
4iouFSjiusv7MkcQGQfU6nAyftYo7/64HaoEa8ErFSVhF5VusClxa0G7xW6L1S1OM4b0fadd9sAb
SxodAkcAwAr/G9PsAEPxJxd5U+/0ro2KiKY81MVc+WmZFTi4o2ywVGRJU1EMQs0CVRp+z7TFypRi
gKXEReqUQjvXMv0Zd/TnNw2dWQz+Y8gTMFbOs7MuI/3Sq8Wp634vjhuVVhP+hQWQz7AsFxA1gy30
7FGA6jx1JgtFpLGyKr8r811dGS//mw2WfZzZMJfazRLbKk59ovyIXXKallLCSyHyLsjhGSAFAvv8
VSO7KfQEI7sJPfXIlQBKC6ZUxqgoSB9soKhQE8N3x/wp9y2MZRnzwo7x8Kh/6M23dOp2MTBGVu8r
oLr//I4BhY1bHfRjKI2x5Z7tGCiXuhFZbXGqyu9TA929WpacCC5Z1Nv+tcB/d5yS1iyX4mSs/6DY
GChDEsQx2ahrGSTuD5S39r06/MX5PDfKOcLSTG05x2Nxsp2vzfiwGKcmlgwyiByBdYTQCnDRIuSh
5VYKajyjH4qTu9BIKTD9LBv8F6VDIEpDXQVASIYM4SorMf5UZ2MLCrM/NWa0f0FkOiR3ULV1bKgh
dncYQ5BdoqJwc26SyxPW3s4cvYJJ1PpAXpLQ3+0oeUeJLriLZXHXANq26LQCLn5KKt/7CpDxJgnb
70zsKWBc4jVEbaQkm+yDc5nlmc2rbiEqVGVGVnyt9I/l20XobiEuCR0rb/bHAG3yFYYpJLpkhoVe
grscnLBIqq7ks/rSKpXCxVoxjBily53XybDagiEOQCVQxGdj3AwUyfn6ODbdjMNUnMxHfT+H2kPn
N1vlUO/SOy3AXRvmYfEom/JjfnC1n2dGOdcs0jVF4Q1G59oqfeAZ9lq5vMRatwTJBJXOZEnGcFQ8
e3s7Xomd58ww56B53o3JCL444FqT5/a5PVbbfGt/HV9av4TOc3yU4XXFp/DMIueuRllYdU7Z/iIf
64/ZRj95P9dA2auADYEnXjbrJXIZfExM5LBxEtDPXIbkXCO5Sk2Sn+wWFMkT3nOoTkt2UfT5ELLY
YDLqtldZBfTADLcx3RzkSv1dGs337VF7KENWA5+foBK6N6L5MXV9kAENkkxDdLuB7g5acug6w+s5
xJmbYYjcLZX8ZFkJZreqrbpCY3H8QeavtiJL2EXHHk9jpOtgDnavhlFVwDfc0kIjtfIOnTFuFtXG
JCAJHFzct7dUFDgBE8ELGfVbZFKcXw7FBMFK0Bud6sbrfS/PTd/Qs9bXySKJn2JL4ApkY5ooMnDp
gUfnwllsWHLyJX6oitKL/WUkS+GDYaT+/hfLQksSuQED23yULs/yAwXyI7o75NjAuv6dkAIjeV39
zbMKSVolXNSZHS6IKeYYT4qe5idVSTUtnLy4/UnWFXwDczEaZXR7VQK3AA0SxHYxsYOyIU/06hBU
U3pMRZ1WmsX+hIHhVivAhwt5iV6aWgscHodMR2sTQCUDOfbleV5AeLsC8J+fvIwEABltK6r4JqmC
JXXuXX16vb02UVf3wh63lUauLoY7rPlpLckERRW6I0O+W7N4Q4ohzLIeU2fJAxhgojmTTYcI4gps
AyXBGF5R0eDeXnGb9IBhtPmpZ9KCIPycavul+SDywvzdFOOwF7vb6xV9SxdT7sZ/zh6/vVpmExcX
e35CixIMKk6gdO59mtdRgmr6X5hCmswKVKyyx63OGb14HaHldEpbLaIDxvieFc3eFjKyEkHKjEFc
xEaklYyPjTvhGGUHyVW+Zqek+5HF82ZEUw219YdWLXyjf6kc5XVebUlnUnAC8eAG1R5As8DT8F3D
GPLi6zqO2cmpn6bp6EHj20ok30pwFM5t8Hz1uPTInOmw0fXvlLhBv7xNKxQwQRIrvUYFfnFhi/tY
htMSBEXYggJGpOdzlGOsuTfT+0w2XSDKEC5McZWnbO3AG93DVHY36/5wQJYeYrhm2xFf91VfLvzK
8+ixNvaFRc5DTJKg/TvDYvuaPPd3ZdgE41tJggLZQu0DZRMkO/cNM6VzHln/3D4FQkeBZzoIZiBW
5vu9ZHALc8bD5KSDv6Lu+u20zvcmJkAlQVqQB+FB+q8dFmvOrh4vxqNybBrsaolB6H5NszvPy6nE
JUUJJUBjqMOCIANj6Xy5qPXsmkz6gGdIEdhbrw2152ID/i0SLEZQp4EOSU9P8f/ikY/qEdQiWCkR
CQo7KmerSwc1ticVZvOqmn1KjHePWO+dpzyY2aRsVFXK3SLczzOL3H7WBI+HuOiy0zS9rfa9S55v
+4XocNvoQgBJhBYZAsnlikpqqiXtkvSE+hH1zQqCkzHIvxr1B6YQH1w1lbzxRW1T10GEBLk3WCQs
PvKbS7bG4LdPgOUg2+y9CWgVmGAtLwNMEhe/Wh+l+98mubdl896iE3BumLthIRuOxk6lJycb0NbA
JNqyLY3uANlG2TCD0DvPTXFuMnati0lfk/Hzqm5A/qB2EnlR+WcEq+G766sP6o6on09lsa8YeAHh
K/uSzJHOXFNRwJWBMcUE18/sJyomlxgd29j0MlCWKETjvQozbP7l6p4zcmUmH/w0Ou38wcCcHpMo
tV1fW8ftbee8NsVmBcEyBaUEARzfmtu6dxMUgcpqqf1EH+hDk07LA3Houhnj7v22ueuzAHQXSJkY
8YALfn3ukUOmJcNwSqscQaf6mxHc+XENsXOS5OGiToM/r8PdbYvXPgkScQR9YP4xFnnFEOzEamJ4
6UyO+gzAQG0etDmNnLH7dJ7OzGBEFqwtLHBxj2HMxoLluG/JMUm+gHc+Q4M61t5uL4UFosvaAhCJ
eB+il4MuyxW2rZ2mOC3ajhxz4r1VIOgarTyiWfpHN95a4oSe0Um8Q1BDgUnk6Bbjtwc2jLtPHWRY
yGdLchyCIVqiBOgLIFeYVn2PKXR6QmnhWDw2EoQJL3mBa/zSLHfSAIiNF+LCrLltfnmbeA+qQ4iF
Qtk5D8tAduUIggnMsYl0jK5ajIX38mDnKO3pLXrTR+PYo+0OhSk3RG4+q8GMyhvDmMwGOBIkD37x
Ks/McunROoCbzEaDASxY2sYO0sg+pVttuwb2pt5qhsQcr4nyn009M8d9y0lNtMKtYY5psLCZSDzF
lz509DvHgUqoP23WSN8N3z2s9UuaBYbmr80O+SeI9G47siBNu9xw7vsWvbmqsf6x8hnaTJg++218
gURLOgWQhYhoqITJ4xL7SRz1pSSKCyIeGhTosjGMF3RFONuTssx1NefkOBMSOakXzT29nyewhy6y
C+MDYs2fWJSSWCcMYe2qBGk2VdUNs+cdR0VR7fs867M5gBr1lERuQpQd4AOg/y0R/xQf+JIVFHXW
on+3Wy/rd4YOOV+/TL1+9O1pMvsIc9WtGtHZapso7vCAj6APMSRflBL5RxhPbWMECgEi/8eoldoY
oviaNRHtlCaOaGKsc9CkKT5v0sfG21SNtflY9J25BKm6aE+TifjiJwaaEZKMROh6H+yvmNjBRWNx
iYG+Yiw97SEQYBdaNBr5fR+T52T9JyPE7/MlrBSUm/N5Y5ltQLKf+lBtEtL8MTxQALT5ttahaGj8
Q9QGgmXJXjHnYJxkUorCWIfeKKMmRAi/Qhoqg6mMSb66R1r4PdjLTmCGgxxbvu39ObBwLlH6g2xf
8dhubh+H62ctUFhMsZkZxkwQd3f0YzJ7bpq5RwKsaGH7Y00CmlaBnXwjpN4ugxasxiQJB8zNOdf0
UCTDKB5aUNd0U5WXemPSGt7RKNQgGzHsNxomkazs+vLF0DcDNaG7zWqAXGCtqkohY1rjuxNjPLZ9
7YIM3oVgURDTkny9vY2CAg8q/Xh32aBnAk0UDy+ipMu6wqxACF2q/mgQX6XH3BhCC4I6E31pmlc7
L/3BKj+NfkB+gbsDYBXgZVB7vLw+bHfQcDF7GC431zBuf5cNXkxgi7u9PMFeMuEsiMigRAe+My58
9/pkDIWd2cccOFt0QqERNPqFlLBZZAYTwkxdAFi4q/YdsD9F2iiadTSSZAPiiLDJzAgUyZIrQGgG
nUgUG+H6VynuBMGbuO1769gZRZg2aN1XX/Uyl+Qv1+nmf5AObKwPtLP8k9yabZTAasM6Dl7j1+5T
Y7/R+jiZ3+DvkmtFZAqpNHJAEAczTfdLJ9CgFtYsgMUee+Xnwqxlrm+Mh6FtNkvefP5c4XmHBZmg
R0bw4IyN0FqxFtDoHIvKDeJlCa04Po5W9+22ywkSI+iQnNnh7kpzsBIzGTvrOG7WNjTXoNxUAyvi
+Li1EA/nEL3BzSCrlgpesLALjjdkncAiQl3pcjMhB2y2tGut4/wOKu3+QQ/0SNuRcD1M70NYHoZ/
IFciSTpFHnluk8vGMPtb1VBvs45N89IsP1S19TPZdMp10MU7C11/iACBCx1jupfrah1KEjAU43AB
tDBYv8317fYXE3nhuQH297Mnqpq6ir4muXVsvSToWtV5WADP9t0pT3y7nV8xai0pjwqKfFgTal7o
gaBYBCzdpcnCSTuo+xHzg8vVRBZL7rxDDwdRtnRTfKskn0lqj/MNcJYBnh175pH8HEOmX+NF497Y
4s0fZlEcymZcpfY4vwDISMMtjPV5u3UTw175vbEC0EhBoLXcqtBnl2bqbMsu7+bLLeWOt0oaFCHQ
4jpO+ylS/HKTJT59TFS/Hg7mnQUgqw8Bup1yQi7XWoFj+OqbInnQCs/++Xflzr7bZZBRb7HuDvLw
1gPY8sP1S79juuagUHkieBfIPi37dLfWzY7omfcq/TqWJSLssbRcsK+PWnfMaIfL3FCS5FdbrVVg
xeoxpGuW/TaVxfsxmWMjaSMKeDIud587pIOlIJNPFObQIx4nkNZZtvMbMXyz9p0Ik5QARBSP6j02
v99k22UHhZCoU+WMMoKIxGIgu1VQNbyi1Y1zG0pw5cK+gL1f9mTbBcYuCftdHSEIogLrpxv9y+0A
IniUIovBfQzDDMDDY2sSO9HVkoB/FrxR4YpXopcF6baPzA3dGOBillybgqfBpT2u+qp26jSz0im0
w8CDHBSKz56nOZ5GfnEkJ/2kP9tf9Vdl3z/p9/lX0Bn4khWLtvl8xVz6VuFB4GWg3cAlp7ya+1jd
pTuQTu6yP2XhQwPC26Pylm+kVYfbdq+gN23TuisQofbRiMP2QY2A9MeK79rd9N6+TA/dCWqp97Ke
jOCCMMBwoILQCoBDQOkuj1gCOitHbSf7GJeraUTukpRZAKnJZN2YXbkuOxfj++POBUe2jPWbnRvu
dOOhwWhVGfEB2O0vTVcEsvHTuOhHyGiVD0k2JvfNQIqoaMs06jxDVtoURTCAGxiFPtaLzJy7DMdu
NkAQSayPgsd8hzCKupUT2P4SosLy6ElBTaIvCjlI9H8YtBs0+pcr9LK8XdrMs44ZpjfS4o6S32sj
Y3gT5BB4Iv5rhFtVO+ORvPRYFV1NtCKt9TDErgylfl1qBBAVujmMegloCn4sGKRELpTVVLBQq+qX
2HS/V5TuB69+UEEo7DfpWvuKYch0uwXOCWYMcDRifJeR0HMnMUuzuNCmFlU4pVTv1sxTNqWb929N
btj30GFN9p696r9un/8ro4AroygNLDGmy69fbx62MWtKoz0MZur5i13/UQrnsZmn5ykbfrrj+nLb
3tXWftgzwPGMihzON3cCV2VdjGFZ2oNRxBmYFOcYhMzdnbYWhq8Uy50OGQYfy5Rca1e++WEWvQvW
mTSu+CbMmbarNiH902M6+ZpDv0DXjPpthe7v7QUKLVlshhiceagtcAlaqw+rUSsjFthCFC8zexIR
zyt3zpTKePOEe8l4GhjyANhpLjeb7crIZqi9H9K2YHPrweLeW4MelDOypqX3iSF56gud5cwgl5m5
6dRby1y1B2+hL1DYzB97Sh+W3Cl8G/x9IcibJRfyVdRk3w1ILTgL3noODz8ocxU61s3QHroVTxO3
e1dUZ+eRzvEhPPj2F18OBw/vcVT1gbG7jF+QmlPbTqvbQxxXlo/aaKYG46AoYNZtiPXpFzNbGfAc
uI8wsI+exqW1okInZu7K9qBkID9JZ/uBZPEXN15Pq2k91UT5cXt1om8HXlFwEGIoFvw4nLPoEEFT
tTZuD6OhBaP6ADy5b6ZL1I8oQsiesCLPPDfGbaVtzKNae2l7yOc4VPXU9B11fOvJ+Gdu29dsmF/i
htz9zQJR+mIKjTZo8y43VNViwOt6pzn0FdEi1+tCL55nf0ks3Ye28DOxFMnj7+ouwidk81nQtcXo
FGjaLi3qvV0602Q1h65xvlEj3i7l8un77sMGm+FDFd2+Ik7VqKLH2QobbQ2wd7pmuz7JJC8P8Tr+
tcG9dbqxpyMdzeaQj5m2QVe93mjUkRECCK1glgjFXjCiX5HLJGNRZbkDKzXJwxydALPe3fYAUej1
zixwHtAtNI6HSWffg4nEK6irGbXd7DFBRyXOJohL4PzRLaYWhLYn/06wzLp0Y+o1B+LWRmQMyilR
lP2E4dLQIv2nx3Dw4AV2lNWD2JuEx3JDqXyxgYfFBwJ29M1eWgsQRU+GXxCtCZ8HRXGUMzBkwiLI
2ftTm+e8M40B29dBVW3UvlSeHmVp9d4oniz9F9piRRPkHhaEaLholKRLQVazbQ5OlqiBXiXm/Yiq
xi9Xj/tN6xSa7FoWhD8PUHh8KjBpItfhzmrSZHFmr0lzsGhdbwov15/dNE9nv6epGRbQfofmKpiy
v952yeuqPCItkskPXBaboeN8EqMgnasUKT3YOYYJUm1TgsG8dqfHrut2g4LhMGN9rDUvwv29uW37
eo8BnwBNA8t50OxTuSAMHkGFlu7aHIzaKw+z4vxW0B/YqR7ZDbSSEWULraFeyfIeAWNPp7egd0un
5jAuprOF0sbsD15qH8a6M6OYplp0e3XX4QSr+2A0x+QY8EtcnpWXVF2gFtgc5qUDJPHJMU+fN/DB
xI0uKSO44bYvo5OrjcSrD0t8pBXQIams0nUdrxheFNzDiIg2Ax5fHjjbqW0TQl31wVDzQFu/2K3m
l5OsDXv9EPyApf5rhgvvPdE7tIKN+jBu2ju3CqAcEimB8pNN1cSa74XegxXe3jvZyjivV4wsK7rW
qQ/T6oYQpg5Kc5vYMoltsRWMK+CZxjoP3IPJimtj6loEEbsZnos+y32wfz9kbfp+ezUi18Y8Fz4R
eGqhwcLFjiklI+5/2hyyNNmhFoeJnTzQ4zLsM5mSjHBJZ6a4Ja0gBK1ByNgctNb+oRvKU021bZ3J
oMQSM7ySfJJqLcQpCnYXZ6+aV/wx4/kx12XiwpKN+wAInN0oBZ1TDCPUzcGcyx110BdaUojvGEb+
q5lqPbj9mWSL4u6UMtPnZISi4wH6hPdtqbynjfY4Drrm37YjiOk4t7ghUScEUPOKj40OKvgr67w5
LIvxvdAHzIcN1Xti1pty7k8YB7+zAVNaqfXQr7kETCAKe+e2uUsaJbOG9DlsO5AaogBs2jWVpLXX
V+Xl8jh3B8gqXpwCJnKCaZzYV+svFqpzfQ3sfmH8TaQAVRnrHn90hy5joGHEazWX+GhGWmU7p6uA
7ci1Yj92XiKp6YvXBTpAtHUR73igAQXvf+5mGfIbB9LW3k9UfgK7m/yiGzB4MUu8Ufyh/muNP2Id
5OK1yUDC4ShvTfvkzi+3vZB9hYt6IovqjNkGWRQIKfgmKMAL3TxkOMJz9qszvirQscnmh0WDjE78
XmU/blsTroY1rMHWDakrviWpLl1GqwF7Z6bpLl3UyKLF620TwuOLYSwkukiTwEZx6QkVQEQQAVtx
GyqDtV0W6MqgFDXcaXXvRbdNCT3hzBRb7VlcomOsq7SY6gMB0eHGaO0mzPuMKH5HXLr4RTZDhXHO
ZPp9190FlGlQ+cUABxNKQfC4tDsA/1LYQ1cfsjsU2YOu8bUlhH49CrLLTjPDUfLVrkE9nEEWoM8W
GqtW1mtZXx/6UA3y1c+j9IkGbRG2NFqDGojCOvBOMSYDZPPd15TTnGkuUOU6Q+krbX3oIgbvyzZL
5mvbMdLDGrJWkpAscE/wHeJ+hm4yakU8Wj+OzcmJy7o+6Krir8adlcuYpTV283LnDQpv6IYwYDnE
JLnCpVkXhFq6Uh28tZhs3Z9NHa3PoqYq5K+TWFPQsSG60e3mojdMAFMRZNSpU4NhGvNgzs1409rz
0KBjSrXljwb0Iwqd2oAUopwmFxwoncoGevS+ReM4xtvk6bbTi64t5LEAl6I8AgwyX3pVKSVtYsb1
AaOOjg8CCdhsS4joNPNjG8cbx50Wv6ni3+lY/4PKr4yzQnDqYB+vEUBEBFOXbT/VlNikOjhF+9Z5
4LIe7drcWWv6ZpTdAwpUSyhZsiCmYLWYG0fhC4GSf6bbbaePwCdWB+3rEpAtnL5IQjPNfCVCeWib
134RzQWE7aZHmcyqIPcBvQ3G+0AJhmyBj89L200DgFPVoWpegI8KkA2HFUgOcNlJVilaJERVQZyC
NwQD6F8e8iauE+i0DNXBrrWtNnqBov5MMtkDWmgF8l8gI8R4JIpel1agWLVUpVlWhzJL76y6j5Yy
C43Mu7v9yUROAggbRA5xT6Poxd0CZqEO/WjSCjUcSH5jglshodN3/gqqIBA9725bEywKsjbo8IAn
DrvHlyEqdVJXC2jRQzb1KBaBdKKYwL6fGumXvzEEIQ8dSSMTSbncPXtxG73wCAzRuQ8XpyxCq+uM
oHR7GepLtCakLlCagdLSNVtw4S5ZOyRxedDNDoFdG3+Z47DXZxkRoug2w5QGm7KBig7EgTiPiDE1
bXhlVR2mQNskAURX3kbf9NVNGbXfZKB4QYS/MMYl9/rITBG4H2YZav2XVr7d/kCiV/KFAc7xprXM
G4cwx4vA2wPY1SmPktAOhzAe8VBug/8H8p79T+5OgU2AvTDi6KEFzp3cOk6Jjhuk+rie4XfdNtmA
5nFT3cHgz1iqPiL8ZAhKaGyC14VljpduqA1VCmUEpTxYfv1QHWrMFtBXAlmgPoAipSxkSM1xH22a
3dQcR7c8xL/mUPGLsAr0H9ZWA5RYzqlxTeILUBBKiRioBmIC9QDujMXVZDgUjLOwVsMRkV+hMODH
P/v7OoKgNjBDr9kXyI49to/WDxlQ6jrce4wuDo04TMRfz8m6IOocBnelh2kow3gBbKZ+dRUnGJtv
tx31+nhfGHK4VU5QhFgS6K4cbDd1opZa4FGbCivC7I9MR0q0JjyWcIGBrQ0NMc7UokEfrc0IxQgb
yBisboFeSFG9knl4BLGBrNMhWpgBRQCMJoB07yqHgwYFCKsrix6a7o3OP1J7DutEVnK7vl5Qtoe4
LOCwoCvHM+PyAOhQmE1cG0tSk1HFI3B9tsjwvCruqaiNd7uXPKVFa8JoDejuNFPQk6pWo6JDZtND
3+3z+NmFeOBQSW7M68gIOASKXyBhRA/4SvMka7IhJb1OD2hSab7bViB0VmUNPZErYLc+4AmYXfs4
6WcPidlyiWGXBj1kibUdKFTAXXM8NRjs9FO8cT/v4uh1AVCJnjZjv738SGk6txj+hou7oMZpumzb
W9Pr0A6ShFi4pjMzXMQfxyltMLIPM5NDI7zLdm5n4/Lv7O/GukjqNiLHQzUenQCkogxwcbkmog5K
MyodPVSx/gW6P+WXtrUetKyGjKlZQQq4zGTgMnZ7XN4ujD4SuTakd2CXb0+OFRl0pVeh8+gW0AlQ
nqr6ZRrf1npf6s9aRX8qmEe4/eUEJrE0wPTZKBmbE71cZZ0tdQwceHowt/HOuM+3+Z0WAQWxvW1G
cFmDMwMDFRivQI6DHPvSTpKknpm7ZfrxuFRzTIaGHfRh02CkocHuatPXsvDznD+YGTk3y1XGeh1A
c41WKTKeKSp/DJiDBTn8HBADg/WIw49WLdnQa/wtZ5JLEaxkWFdUF9lK53B4AonMuDP99FlFUxt3
NkYtZG1AQcw6XyQf9UeLNs2g1+nBwZxWnEISCoUJ6XNC5ClgPWFz4ch+MCR2+QVrC/gAxaDpYejW
5tFb4xaUBJWtvqmdAfV2x+3LOCz0tvyHgudKw/h2Z9iBxI0ES2WVQExSo6+KBgnnRhrk9dJlzuPD
sm9TX/+TjUG9aR6dLBgDVCr6CA8P3a+3f+O/F4Y5R6rU1ivXOIsP9hPZNvsqoEHvQ3HpaQlbfFUS
1JI3osiPLixy+z3bST4aPZbKyjF0l0ZVQJ7N4/ii+/Cibfku2VpBvDu353G5AyrUnWbmWGG3+HOI
Ub0w3psBywD7nbYELMPFgw6USKH65bZpwUdFNVSDXilTeL/CGZRG73hTpSSHvlktn+QmZuKn9Smu
htPnDXnA7uAByUbm+IH4rtJQNa5JcbD69h/XaB9XCxDtWSfp5rYhwUWFvBJ5BG5E8PTyd4eTLOmc
ajBEu8zPra9eB90nPQ/c+NNTVphORI8cFRoVOcUVokw1oKLsWjE9zDaJH4lVQIqR7DRA595uL0nw
kUDJ+zFhZUF3jOdYdrUp6Q0QRx1ALJvvpiT75bjdk2mkVHLGP+os3C147oi8phEYWHraqCnOeFDc
6YERFiFEegLTz/fNl86HX0L60bg33prGd8M0wOQIAU9EhOde5hdb+z6JvDLo39snuRqk5JC4bJfO
sqoWu5AWGJ4/5DTPAm9qALV2QV30NOT9vFuxcwnGIWn2/fbmS4MBc7gzu0Xf24rlYE/M7fRi7aog
D4wnF9VgFgzijSwREbzMWHvnv3HW45IfvKytaTZZMIjUgM1e06iExm8C8WmKke8Z6QkQhDvYDitJ
hUdQAscNCqUxOBtyZFDlXq4VLfY8G9ckPrgYmHH39q8V0ySzD267XfIrfx5fIEmSRf9H2pftxq1r
236RAPXNq6RSNXaVbCdO7LwIadX3Iinq6+9gzsHeVZJuCc5ZC8hLgMwiRU7OZowxmeJhAND9bV55
4m4sz1Y9YsQhc6w4vtT5IFk+H8ak/8y6uqK/h5pA8ZHUnUHd3BmTCNppqpp4qtGr+e7+z1j92pjk
hgoD0mLwUWenjIJXgpkE+NrRGXNPRRouLsDogWureYI0tDV+dC08g63/WpydL25WpcMs7PkUjgFG
IlR+ulMzX30S1aH2KSYuh/LYxnavuJQbo7PHfDDlKtMrGE2SfQ4sQNuG6pbu3eZezh5uvVAGQ62x
l/brFMhf+n3mo5d4GECVOApCyhZO6i8ff+6+rrdy9m7HdWUMFcp5SFi9yRdiEMoFs4B7r/WGh+rQ
nkuvcGPVp1+qHT9Enad9+h8FAeO4cYxUXJTlL8GjgLlgqCFZs4+aDImiEh5JZ/NZCYzH1pO8n2CG
/8GT5Fsbxta/5X9tzb4llxPOmelI5wH4hLFkv8do+NlT49P9Na08rCCBI0zQMFwHReeZbxizAqrt
tiqd68J6NVn6SYO2JpJ0KENMH5bQBUH62tbMG5hKpA1oHEnnJo1R44uLb0qb/Wrs/tf9Na1uHeo1
ApMqBsZpt/6OI+oqtRFeJ3IuoP62wylXXu6bWL/fVzZESeLq/SBDJitNBhuGCznXR3XX7+lD6xv7
yC0OYmzyVvV3/d5dWZz5MGPss86UYVF+Fuod6HVDG7iAoFlzKU6Vt1UmWn81ruzNDjs4WS1vke1d
+B59iIRCDyHx8thLz0BqGejYFi/VqX+SD1sXfqVLh3MidBjQI8Mwpnm8QkfwWqwc5ySxkXhNFdqI
dgLlLKLy50EGRKeoMQp5TM8JN/edY/1D+gf7qKSiUYdZrXMpHzp2DpQGdenMdB5YDM+EUPJNPww5
xiodgBNFOGtC7+b2BNGospS0w81Thudh/DlMW/D69S94ZWH2BaUaY5aTVpPO9qu5V73pSJ4zP32t
LMhZlJ+FBJ/+Q4IW8b+8QldmZ54LurJtPZiKdM7bh7HOvaT6Uo7/9NRdGZm9QlHLIlWKsTZjONHs
fWwusf56/46L3zn39pCbR3kFZxCOa/bupE5uKXUBE3Q0pge90jJPYZQem8RoTkqZy2CXSPZG1rjm
uwBDh4YA2tSChnp7KmJTwpUYOE4FRmx5cY/5PI7yI6qnD7OBQIDAonDMMUFhUYzD5YuJ3VPpHOWH
uvuWse/68Pv+/q09LZYYWIOoc6WzaA7WyLV2wP4BBgakOEJcCuzlWMW70WHy7r61lRow5L2QRwE7
IyTFZxuXdSXIRpAbQQqKepRaobu/VQFeNwEyqGmL2uycr0IwxZtEpMOTDOGNTq69rts4cmtfH+MT
/mNhduRqySCG3ffSOWUIF1n8NNTFq0yQ6N7frHU7ECxDWwPj0OeBTJUMpUqbCpulZgetML42KInm
CTRF/sEOaq8mgFo6lPpnL37KtGxyeoYjEH/Phs4thty1jY2jPP8s0JYBNRp5hmC1gSs9+/JROyic
luZ4qRLqWaBbNumv+8uYn+S/FvDJdTAiIac4XwZqj21MY2VEf+GnUn6uoFOXtA/a1gSN+VcRZkSz
CfVAVB4WHIcSkfUUdf2IghEU6szCzSd2LPWNwHIRSPyPGcR6aLqCfmXOPkrSVVMmmfV4SQtXP5le
/S0+safx1FI3O0A10Rve72/f+rr+a1CE1VexksIMCQ9tO15M+R0+1a3Ud3va8JsLcBJWBcl0iPzh
T1TF50hosxqAZE8MesFwqvqPfNJq10SxrQhBjbUf2c+m9azOTQ50nwaiuKhsbOvKIkFlw0EEdRUw
6cVzPoxWQfOKAhE7uT213XaAWsAWnG1pBUBR8PNEgQrcyjkO2+pqtY3NbrjEDNzNrIE4itMhmax4
9P2jH030nSDV+FdndqE1CFl/8FFlHSUKbeiIN9ACVBhJVYQWWYxI1L9vbnnFYExIRQHjCKLBPEPP
eaaPkJoxzqxvQ06rFPoGUCBvI733HENpNhygcKTXbzuSNzQjQcFFkRTDQuZ3oMKy0wrPCChSoRVR
REJSeqpGBz1raCs1NXT3p/2UQHnz/jLX7IJciSa9hixyMZBO1IfyNOmVczr8GCXmpWl0BknfT4pP
cYpCSBKfM7ndKADNAxn0iCC0aYJZjTYp3nzt9v7lZpdDPE4D6jd+i/tv9c8+q1yGkCz9en91y9OJ
Ci26sMC42aA0zWFYejV0mM5KGnAeU0Py8mrKS78r1Cjxe4DdlY3NXDOHq+7IoDWBzjSHPBr9yOIR
DXNUn09TP3gyhG6yeiucXUA4MAtUlLc13DmcGhyZ2+0zkhEypVyrLvrzFFhBu7d2zlnxNEhRppsK
AgvQ6NzazFk2dhTHFRPW9uapCeih29GdiNVha3//cy0PI1DTEMy2dAi0oS4mHtYrv1yDNz02KQEU
ptGU/MR1bVSfoHqbNGE/laZ5GmWZj64KFTd7Z7Sq1h1T4kRa8NGfYWHMn44OGLhwClRhb39Gr09a
aRQUd1H9k8tpUHIb7YreM0jj5xJ3m0I7JumX+0aV5aUAmRoiFPhTMILnwVw02COtTW6d9VYLbIkc
e8k5cAhRVJXhK5L8S62Vl6YoAnuqv6lKexw0029xaXo9/8lT8wk/+UCSj0LX8HJhAqiK6VbiFVk0
OroWXkG2YvMM/wRFSOg2Y+QxpVs9gWXMBLAwiiOACqN5jJ7K7Z7ztFQSWa7Ns15H2GwdqcxWGr+8
naCkCeUapLZAs88Zm2OOcX0mUYyz3idvSqIdnLHEueo3or+V74i4EsBF+NQVT465Zk5v1JZxphCu
ITtT5iUkedLYSh5yWsb9gbacgOslG525Ed3ONxEJmpiTAccAgqPIRW83MTeVqdYzWwkdWidBJBvQ
Qivarcns85cR0QwAp7gaIi4EV25mBe3/VMo7m4e8+ZMUNQRpTswYdmSL3zDfyL92sBZknfhgC7Gh
GhCqUSqSKay0PxpnnkUg8VaBEqo4mAW/la7NT8fc2szNOaghTw0I+KHlQFJe6kH/dx6Htv59/5qv
mgGyFdqTiJYWpcDUTqXIZg0Px1bP95IN8jjXTAxQbdiHR6fgO4EHj2uF0jDQH2J/r7ypxHs5LW2J
hpIMtcnobWoSr5C/sXQLELG2Jlwq9FvFvNkF6LRUrWmwi5iFLY2P0ZDsuZS8ojS9cbGWGnzoGaHM
LeqoQLMsCC9Us1MyssoOB7U6VgY0V0mRuEk9PfbK+1ToQcIhx599ZeNFau1L3Y+hKZfoaCE/8nN9
4+fMHyuMAcevgbsClB2VwXlskTXtUJdWbof5aPp50Z85fWii/YATmhuYo67YO8yc+2CEAblw04F7
wYe1IG4wr0Ri7GPctiMy1iKXPeDm3CYH222rObj8oLCCuRWoX0B+BldwdnKo7SRJx9RQV0ZPGya/
Kcq9YfGPL8ZCYQS0L5BEUFudxTGVmEzTYJ1hNo1BNNWuyi9OuzV1ZhHAYM9waECeF2kszujsHthg
O6ZtRZUQK31TWuOz2dgBgsInmslB3pVub3G3tjse4Gnaj5a1EU4sS/OzHzArDbaYpVprRqFA9UnQ
btDrO+T7+DzsRHtXAF+lDYt/SZzX2QSWDN3DvzEooODIq28/IEk5z8cRz1tLGz8xImM/DLlEXYvw
0OzpTmpTf8rzoDPiXRPbmWvnDW4SkZ8yR37jgN5JTH+2SBrINjCzjUkxIktOXVooQZFbk1d3STA0
yU6LixfQwoKqr3ZpHn3u+9Gvq/Ro57knIQP9+InBMDLECajG41vOn3DTqLuWq+UUsmryqIKCRFK6
bIsTtnL8Ae1AIQLMOgBJ5uX2HPnlZOY6po/LUNxkvRuZL9iWjz4EyH0wchyZs4Vg15rFumNJNVUq
8ynE+dzpBYgouARNXu/um1k+1jCDQ4/IAOnlAi+MJEdTm7yYQqN/rmL5VGnQUk+BsDCnjZHg4kzd
nrlbS7PbTLN4oghNp7DQftnpG+YUe3X80iiYUZwC8tNuxDrLZgIC9OuVzR7sWja0BuwwPNjxTvWk
1CWj1/xAImldfpouS11QCXFsc+Dxhq1i/98YZ7FYJLF4ivD/Im3OTWpLUlKUGAcwHOtTerLQBbY/
y6F+jHzqdYfOcrVvA/IkMSDAfsnxCh3khxaDYauNy748rdgHJJtg2ohobF4LRDGrtDRu8TCHCCel
GBkA3bpokzu7ZWa23SW49szssils618GpuzI8pNOt/DmK64Si4EUH+QXkEBDkvrWcWmkSRpZIlM4
tPIBwqoh3qmjzgmGarUPxlBCap48tIXlSonqTjLx6GAEZZW8Wlw+3L85i2BanC+Uf+AEoPMDZePb
nwIIUKblUCEMC+UpUXJX6j+u8zgzMXPTAAr3NpvgzpzO8qsYM6BGKC46TUA03ZUmqPEbowvmPDwz
CfK8eoIm0KHt3/tS82kiH+8veFFXgKe7WfFs8+Ux5UxymimUOvullSpfIxhYBQAm1MS83rR8ZIm7
vJD3Q5/v8ijxpFzb+A2rm26jbI6gFbd7zgefrAhtNN4j5q+pC2KmzyvH31jmykkWI0vEGyKExeZx
ceIwtBpK2JAUNwJuIj2AgrtT3y2PBbxGRXY8J6ctLsoymUFNCEEI0hihZDbPb0HfROOpwN52yJh4
nHtxR3b1lPhTU7gl/X1/jYslohckNO6BoYAeAqopt2e3kOVMEDemMNYll8rcVY0KX/HzP1jBxYCU
JWb6Leokk5a3MjUH3JDmszF8GuhrXmwE2asLQatGx4IQ0ZjzskDUd5KpV1PIOXHl0fA0lNFLTd+I
KxZfR1CIRW0AOTN6g/OvU9ld5XSZwUNHlzzVir0eXQFEIL48ANSgqhuqB3+JyTfPB1IGMPaFTdQ8
EJfefh+dZkVRGoxD0Lc69hcWA/i1n+qDVrqWp7tqUAd25klPbVj+hO5wDEaH7eoblA5xnRc/AnRX
IfIAGsScaKlLiVMoUgvvI5sehNqCrKjAeaj9Kn9zBi2IIPtkkurt/qFZehmx9iuzs09qTAoETgqZ
h8nRPFmH8SBQ1mogY/jxdvVy+WFvjQl/c5UDd6yiRmumeE9Uya+68ixRDF/tpwODZ3XyLamYZYo6
W5w4z1f2CisHe5zHU9j/MZDPpECxRj4+c+dqf/TUxVhDdHuMd3njUy7c5l+zED1DQR3JsS6iwCuz
JcPAjrpWIdZbP9kS6Oz8/f5XW9/H/xoQf39lgNlphYb5xMOsy14Ikb4MNm1dpwc9q3ONKdqIJRfF
UAF4RmfgPwuaXZCC2KxwYjy+nR9xj3yJTolXP9evzgvosyf1Levd4UV/SP36x/2F/n++4H8tzx5B
aqNBPI0djudjeoEE8oW8Cq1zTz2arrUfXjBsM/m2VfjesmrMUG8pV5k5iQ+o76GAovQAGu9wKXfd
QXoeyUuWeoZH99to56V/FftsCwUC1BMWXS48kR3vkUSFqMpnrjNBEmpsvnbUTt37+7pmCAobOjpN
IAAgh7s9QKPUdWSMKjlU0699iqE+3U8ybbjVtVuAZjhWgvgBbYtZBpIWEzp2UVOgONJjDKXZfCls
XdrdX8giocLJxGuBAij64Q5ClNuFAIOvxXJjIo9uhkOeJAcMpDjrk+TxHqPx7ttaXRAM6VCKRsNn
Lhc9TG1dcWbl4ZRkgz/0pQViWtJs4L5WP42IiKBCimrB30Tr6m5nFgpIKS1QktSMA0OsXTfSjmUf
LkeKjROD26D3hwB/XrqqQeU2S0OBC2mfJ7N96Bg/CEVci32+v2ur67kyJP7+aj2TYvPCypQiNOQM
I4S6yk1ZEhTJ8Ou+ndWTgBxQyJCBHjunRNboIGJIEuUhZYbPDOoVqEYCQee2ZeLfNyXc3fypFjxF
UdTH9MV5fKLZfaIwPpSg2Q/fIG9p7uqkO7G2Djgk0FiVHYiGKO++0dV9BM4ZLXc0NIFmud1HSWoq
CHfCE+bTQD3ZxjTGmiERyut44wSuuj8IT//H1MzdU7no4RvwTAuJfx+se+sh86lLPe1UvlenQ7Wp
8r+1uJmbr0rh6CkSeIVjbK3tIO5n5ivmJW4sbcPOQuCl76gexSjzRNM3o/8Umy+mtaEAvSxwipsl
iqXCg6O1MPtQbVvZaYtac0gaKE3TWlJdk7xbtenWYw0tl+9k+pFXkLaZENlqhfn6D+fkyvzs4xWt
FKUZJryGutbGjy0bqS/HdrevUqSL/zdTs6/WsbYgahcVIToOxyQhT9wgh0n58PBrsaGmGNkF9BNu
92xF1ZhLMWkQ7QzRd/Dz8JQoO4tbHq7JLmYbbmT1hMC/o1mIMvhCTnvSCTj9Nq3CERFVAclTGmN0
7CaGWF9zIUAiYVXoWCwKgaQ2E6UtozxsIjVzpz46Vtaw1RpcM4KCqQH2KOTPgE24dRkkMSseW0it
raJyqaWekjbaCHXXtgvoBzDREbNAU2X2yCNJs9OIYHabov9SYsyE7JpAr9uNhHDN4YpGtIKnFxnu
HGIhGxhthunZYziY6VdqJK+YGPyV8aT81Kk5pt4yYn5Wx+ajhHScO4jeIPCFgDE6nmJ7r18uM8mY
3tAxjDP5k9qDUti19MWWzCdNMnYOsCwby1xNxkShBfIYCLmRjd5aTCPoY8laxeF4MXPvnZyNF/Zm
A9zRec2r/nL/9q49mOL0CeFd6K3Nq/cRIzUtNYej8IIRhtT4QtLprdbl09jTfzgl16ZmLnHSoM88
WSNCQfmpGSB7i/xZA93p/oLWjvu1lZmfYI2hxVqnoMzCX/MBw5CgX3HfwtppF1K0Qh0RwfO8yVjY
Ca81brKQ9aXp9qhTHtscUJTMSar9P5iCIgmkRWRTIL5vj0KVdV0n2ToNzdo+OXwKFFN6yHrjH1y4
EMxGnI6+PkRFbs3UmOFuNqxgYSHl/QF6/OCrjHG+AyvPDO6vaO3zoIOD9QArBYT07PMYkplHUafQ
MCU/yo64U73JSRG/dhaYiagWu2aDsAT86u1qkizV075r4VXt+CGz5AcpausjxGAAZ6saP63pcz2Z
gRWPYWZFG/dp5XCIdwrFclsBenAegGaNVMglZquFKYZxT4z6lYbBamb38VMOt4T7Cqwxum/z4NOu
4o6VRYFafE4M1zSr3xPmdG58q9W1XBmZnb4e0qliWjXWUtjvvCYvGE9f+ZLUbVQWVnyQqFgC2Ime
8LLnjFEmOercDWZEZ9/1huyoY75Jev9LytR/2bYrS+rt0egjk5CSWTQ0nPIPWs9osqZ2sXGb1pYD
ZgYUb4E2RIl0tm0TgAk0NmJ8G166VKpdO+s8Vekw03Q43L9Nq6aAN0ep0MTLPn8qJrmHaERiZSFR
n+Pu0LL83JU/p9TZsLN2EmxTqKWJJvaSCDIyqRomnmHoLY7bAPKOl3KN+1Kd/r6/oiWvC5JbwBkC
UAGnh7d+5osGq2sNq6FNqPMWQevUFb07Mh2CHjqV0q/VqHQnEIL1V/DvWxk9J1RlGtVINz7icsVC
KBA/xEKoCX2E2WNFmDZNce2MT4w+UuPUFxg78nx/qWsm0E2Bj4KcEwSSZ65QYb0eWdCWCfsM3HrN
2VPG/XhkG99upW6HZjYG3WJSKxgQC5c02YPmZJNZY3aaEWBG8vSgpRjQGUbMzT2CMm8ZSNk+L8+f
muRANqwvTyjwKpijIvzhik6hqg494s6sCMf+2RyS3MvpAzGah5I5X+9v54olwFZsMUUAaTkO6+3d
Ti2DMoX0PDQgFUirN0N7N43XhAzBfTvi+t4+Lyg0IVZC4QxJOLb21s7YyomJmRZTaDLyeRiGV+40
x4+bwFrwhkFPTF2w/rJinDqlk3hIpAR8hNrqueMbBWZu/8NaMAcG9EV0i1BTmOUGrNbrKgNuOWSY
FMajwXMa/uFkGzB2VQD2kbQBRj/bLrQW2hS8K9RuqfEeK8nPdpKeS0BS7m/ZStQMO4DGi7opetTz
7GBs2NhDtpqHdodkx4NraYibtWlveZ0MZfg/uRPnDXMzlSdO5rK6NMpdj8sxBQ7kDNlu5FSPX4oK
SK6N37ZyMgF5R9MPeQsmusyxK2lRqaUaN9NTzdJDkWiemn7TJi1oiPHh0BSbALQ7uE4ypCTmrdq4
G5QxHuQpnKQ8jGSU26LxKOnk7f5mrywIW40j4wAWjrxo9k31LtfSSdamMG+ms1yzU5Tzs2Hyg5oo
G/XjdVNgJQhhLjxws+oCcNZTlmsI57lDXQkIEjr8kJIj5iZtVNbWrjUSPFvDGUUWu1iTk7YZi9Ux
nCLGXGnMflVtteEMlx5f5A0ouQPFB+zPPDLVy7hCAIRwfmi7J5X2j1PHoGFMP33881ybmUc5siRN
SmnQ0CnfpQhy0lbkd+0fRPgfP9h4ukQOhBI/qguzR3LoeqUEqS9DrpV6Kfua66eBpp5pkY1zLf6h
uc+9NmTf+tw4NghRE4RUaW66Opc9PcncpPnJuvde3now1RVrgM7iG9kyXkyUxm+tNVHD8S6bGYab
Rx56NQ8A4tUAQw7K0dQJWNJyQ73Sar+Ufe/nHALQ1OGuVrY/WOcQN3amL2rf/JQl53Mno088JP2h
7tMCiPPpaZAx8s4edkpVBZ2sByqlNoTRZG1nauXGeRPbMts2NHdAEDbAfkLtTFyuq9oFNIHRpq9b
GUFMGuQ89SMtOrEh2eV15LU11MK4s/GlVq4RSk0YQY9JH8A4qjOThHZ8zDAi9MmRP1H2fco2iggr
/gAVOURLIO+upao1MIDEUvNwBDM/dtFGpqVrOpgPZ4OhALqNGpXJh2NBjJ5BaoKMDggYeR7Q10rv
cGoD+ETHrEr8ihcS32uMq0PI65FmG19tuUQEvw5I18giAd42hBe5+mr6pCvlGDvRRSXEOVp9Mn3m
hKRjULWJmgCXaDWv9x2GvWISDgmcLEDTMXF8TvLBUSg6tRzzUGd6rnocvvhZaQlUK1sAWp3IRXyZ
AA4ZR2JMY0vr9NHsLbXz+Ghmw37SqlTzmW7XvVcPOhISDylwTdyoayXiDxOmVzwqhlSAV8k76KtB
yh0Vtx86oFbqnpcstQOdQ63Qi40ohbh6X+CEuhDaxKQpF8NRx5+11cnJvgKTfPITpilf7bSzvazS
JUhSDlJt+0Ydx71vTkqXHzIpduRL1OhkOFiVZRXnOJ04wFPllEPJPEO1b2eOrdKD8tEMrcusdipe
sxTak7uSQxYUkqoDIV9yFcOagrg1IgeZIuY37vQJDSHXMgcmuRpQDEhOwKxzfAzMpZYfFcPYBqOm
io60GQP6WEdD+hA1/WQeHZnS+Mx4SYoqgMBqARaApKRDoNiDXpVuQ2o/7p2KfS4mO69LECqG75ZD
h0DPjSE+g+ZIfgDbU0ifSl41FGOQgbSr3Qn/SPXm5I2tHvWE68PnPKat2nh5Nhjt29DR0tr1Sl2x
d20seqCLU4eN7mTXDtlJUV7qj1Enb7KHlo8dHjlUnAGARCZszikpfCz7lLEJZ4qUbzKEQmuZHBwn
3yi4rAR+Qs8YFwWpKf7TZh4nGdD7GiyO2xloQWsF/T7fAyF/0jFHwG9e/wEWcGtv9ujlrCgTU4K9
fhewndpDJ+qlhk0ovftmBZEf6bhlUxUv9q0jh02MFEH8iLd28SIpTpsXSYaSFn9GTrzLHxQ3Zjvn
p1AKTNCUM9Pd6ClQSfcFtJUclMGr8t0WWUu8e7NfgR6CYBihROgsWjAxYIjKIJeILKMRNPDcqcI6
ovZDrMelO/I4O7YQEtmnlhzgKm61xLesz15lpYJGShZX2Hfb8IyMPHcxJtRWmmtPGOMaocVr/kLw
vr/vGldOMSI1IU8BlSXMV599bZJYkkO7KgvHmn2Rh+oXXMhnRck2PPC6GYSECKeBpV+QA3KCaiKm
gYUUeNAA4JAuqMGc8R2L1hvVtoUpgZ4HQRUwaUuMbZ7tY2ekCjRD8zg0h8eRXOTxAXWd+5u2+FS3
Jv7WeK5esCizO533VRxWZbzP0u4Rasi+QREjDT+t0bygQBzEabsRjW4s7G9L9spqnUAnXqvqONTt
txKzK4r0DC2pjTRh8VKaKOxBPxowToAzwPm9fZxzRUknSG5Hl1iKPztp6aaVfsKEvV0C2MSHd/HG
1CzL6kmeF8hWo8s4plJgM5b4ka1+qjg/tQnEy0xykHql8AyHbyQQi7hRLBIpNAoCIpN2ZkckolUV
kYJElyIbyoBUnyACTl4pXEMgT2m1k6yGPKIIN360VnBjF8jc282NO3sszZpFF0WpbER1seSRVD45
Cv99f2uXNTFYQoSFpBw1TWB5Zo8GcSgfLTRcoVA8+hBF9mp+inw5u1ioiGle6ac5Bhnow0PkqVv1
4ZXbcWN75lIyEANYQ4boYmoYl8jQgshy6bGP2mfOo1NfYdSQHJtu0xlbE1CWb6VYtsDGQPQVsJV5
ktuVVaZ0NZZtYgbgEWMNdhje5EAZrz2ah4pskscX2cBfe6gaQ6hIDLSZfVBaqLRtrDK69KB7pN2x
y3/d/5Bir26epJmB2R0ZFBuS+0kTXWq0Tf2KDbtKBrAozqIT7spDqbK3+wbX7j9k3dFdAq8DxsVL
fe1kCOlLTvLoAhfdeH2sHpK43/Vp9UONhngjmVo1ZgvpHQ2iF4D73BpDVYTEWpYiE8i+KnmIOtUu
Vl/aarPlLL7DbBsx6AIST5iMgzxnPoTHjHNiJ2pkQ09gfNQOQjp78tix21Z0XnEtN5bEibnaP72u
WRsrsFQ88hf6E0IhmCbmJYH8nr5GgU7c4nuERneduOSwJXGxdvxRr7UMZAmowSxmzrfA8/VGCeM0
iA+9lz9HfrofTsRPDs0+3VKeWPl66KmiygNaLJKk+eHv0C8ZI82OLl3bO4c2k2sfo8ubIImSyU2k
VNnwniuXDYEw8lS0pqFvM68uGZjmbHaWGl3QHHxUitpjnPr3T//yiUVtUQBTwTAHMn+OJdG0EVgS
pNiXGNfdrQiKPQZo9J5hdFus2oVWD8Zb3NianRQVOFHOKGwJ8UQr0B6cH0MF9JSrDG6U+RK0x4HJ
99Xy3IzgHLrS+1bYvdxQ/AKwDdHGA6IA7N7bs4pKoUL1dIoubdJ+taqDNvLX+/u5hIlhkWA1WpjG
grB6IbNEEq2jkQxAjr6nR/Iq5M0LV/GKQ/Js7+7bWvl2OBq6AcePjgL6F7erGdvc7qBwEV1SO0O1
KSWlonlEj4oMpaAMM9o+bg6BLPCrOCioK2i35hDQkiGpa5xGUDfdhrMTL51Lpllf/8GOoCsLlD0m
9cw+EmYbF701VdFlsNWDU3e+0X2J9a2ZbCsBw/+yov/XjPBrV36LRVIOjTzxkkEXXvGR9g36wUH9
ABED8+NfeMkNE5L0NaYF595W5rX27cQToEKdADO45rpVxNaiojW06NLYR2gY7BJoEjck2nhuNqzM
tegLLSW01HU8po7qg9N7UcG0UZr6X74Yep5CvhP18EWug2nADsEbcIkNyTkmJshsMSmiXctrZ6Na
uOwmm2gJggYFLAg6uRgidfvZhi5NBsRDxgVdQ+1B7Tu73tuZSjBc1+F2tNM7ag0BxOlNGSWrxKR7
JvVdu5P0GHqm90/q0p2goAzEBnJoyGsDbHX7WzQtK6ceEiNhLpvnqtQ/seHDesDwVTgfeG4gkrME
q9kTlduipUboZFG7R4Cfh+AHRr6uZpvMxPlpERpEwItBHQ4FCfAHZkkCi+SoJGOFEUEn9r1Aa1mI
zaZnlELA2UsOtg2Z560TKj7XdZwCVAUQ8aiJisa8yMlvt3AchgKAHiO/MKefnqqp0w+2GYOmZY/y
uxVN9jN0oLr9/e+2uPtCbkcQ9lBARz8WXv/WqtpqtEmhS3TmGLHh1RGkxyl0gYLRUQ+5UZ9qGdo1
GrQSGsPcmY3yhZE4cu2IfiESfY6JOflqBbG3XM4cj2WNHmz8wPnJEj8QnGeoxOKboNM625ZWL2mb
661xVpvas5LupWC25ak8e8yJ03jlqEfuYDrjARfgZHIzaOl0NNW+3XO1a8GiHdLD/Z+0/FD4RUIf
F8OjhBzHbMtIlRqT3mTG2Uq7zkMX+49ZK5MrA/ilthWqUz3GTfzfTM4ic9YoEFoqU+NsD9GjXann
io0HrZcSH72ewmukZosKsrwBt4ucPXEDsD2m1cCijk0uiHgB3hgmFt5f1yJqFV8XaAO0toGKEa30
2+PXJugr95mtn4voh8Szb52hBrlDVFdRSs3FvA7TUwf2u2q6N1WhrwYBLCbWmw1XOo9m//4KDY0d
FR0x25i/51MPVDYCCP2c50pAM8PVLZxx8gam0saC5ykCLKGTjwAd99sQ8frtejtcQ+oonXHO+mKn
ypPbIIAwld6XSfvQTJZLhq0ZjesmNYFwAg94IdKkmjUQx5wZ576Bdlf/qyuyQ5aYu1FvThxjdoxK
eb3/VVcuCLgVkFJHAQJVv3mw3vAiQ8CBjwpgNpV+TCo7pHnlgiLjd8lWLC1OyK3bFPVx0FptQIB0
SA/d7qhtgYmIuVr6OdEmo/cqLpmm69iNvMF6WJwR5AZQoIKjVPEkYILzrR3VzHKG0Z7G2cQkWflH
bWY7ID1cOMuNSGWhSYCwHP1F7BD42+AIz9EeAFFU3IxhKf+CpDgBMBbTMmyQYQpPfVM8xQyEFp65
cQf+HvKbjRQJAdgHUJGFgucC+yPxgSixyvVz9miFo48mNMHA98kvC08O4GO/ERVIrg3HNq8XYa3A
GatgIoirtxg2U6qA4lK518+OxJ8NJfFTR31syVmCZA43ivcxPURsS/J/cT6FUTHvCXsMJNy8q2IP
St3ZA4yOMUBUGTl0hX1CDRyzgBMffciPvhcwh8EjOsBIUIFbwDxkKY0kVlL9PI1flQKTMNrOJdW7
mbf+qD/dv3qLpEts6JWxRXk6NgeSqgPWFkT7ys/C4UDekkMZOP74vmFrcfVmtmZXj+p5XEMRWj9z
jEKbMFQnQZURa9rHj2IAbBpWdIfu532rax8PfSL4F0QFKHDOnkKAczrZGGCUdekBCtFBLfcBp9mu
ZolH+BZTf0EV+7uhqCkKuRMgyOceOzeZasbihPY7MaYLE+XojkI/fjiwQEMdST3E0SYreG1n/xap
sT74gvkJtUbL5hXpsEizwTDCL+24hdtazOMR67o2MXuJ4lab0nSAiUl2Xjul+m4W9a5hIMWn9aMF
SpA6stwtoz7o8t/66DwTCO5ZY7OD+Is3ZsYO5XOXGPoOorUv9z/x2uoRBUOGQQNYFmyRW1ebAXQI
VUa4dBABxdzHIC63+in/j7Mv241bh5b9IgGaqOFVUk+21e0htpO8CImTiKLmgZq+/hR9L87pZgst
eAMb+yWAV5MiF9dQq2rNhHSK6qmKeGtXZghyAH9CQd6Z/txexFV6JjYY/QVw9aAsfY2s6BNFdYEB
MEOnb3yzATUidN9BNeKp7uT3MUixRF42dB7FoOOKbfHzZV+OERt0OD6HBWSYBUJFgTuHy+kCKAYe
k010sDf2Tg+yn4O3lrgsPVhioOd/rYmn86x+0JgzsApAGIYQxdioG+jlQVju4Pruk/6QbPl9/9qu
uNTrtEVs7plJ6fR2RJ1NI8fmAuq+M5HeeloO9WkWEHStDuOmfMw1z8A8k1+tqrpfVe8+v+yZcRFx
na03n6oBmowwzkbkg5ruO4q6B/Z+l4CstU8earAvKfMTsu1AS8Fi07cY1c3C1Ka+rQFM2OUH4igB
0oegatb6IFcIL/nXSblrlRYYURHnrt3kR9NvXhLXp37+k8Ref2h3Ociipu28YZvilfjOb2M3b1CT
PpFflR8H+Urd9jrAv/xQcmUua1jTDsDNhDpeAqo3m2kAzdl00InyMkYq9B5/ZcmTAD+O6YGPa6Tk
q/YlX9LZEHAhxudNKA5o5bvvMdy3sRseQK+EJH5z++Yt+RWk7+ACEwoWeC4uj0Y2mm3poLIa5lrk
M/JDN9Y6p1fhvNhQELmhxIQGN3Q5Li2gtgS4YIXPm+YAE6V8W+DQKXOzw3TOTnd/T0xZmRK8SgVh
ESyv4iGCN7vC2FdRg1oJQ2DYG/9YXQZMA1pqVfp5Ib6+sCIlnKYetUbq4F2Ppuo5L2aP2doeSjSB
kayJMiyYwvihmBcAOwQ4FaT7i/w9QYgEUyyzk1egE5y3plXdj9Ko2JMy9e5KyLKwgYBkCzVywQ1+
VWsv+zRVRgufTGEYrvxjYd5ijYBpISoS6bPo3uHvI5S+PBVFismSXsNrbpV/NPpgVWpA9AN1iqAs
5+D2GV/cvjNbku9FQcAxMxcR0aQ+ge0mjHmx0RJ73+nGSiq0uHEYRPzUB0LKJVmKugp8/02MZ8ze
2XH2UFjaYxvlK+HG0nqAP8KQEYrPICeS7izyujmr8S9h5FKt3LdxanwQqCspXppaqgH67Vg1V17o
hVuMegPqkyD9BnWybLMDo2xfk1oPeU7uHGCbMGzbeOasKR5Fitz19ltR2quDBAvHBGYxjwZMM+BW
8kwEnUumGHaph+od0PpB/tpCDLP2o0BHmHnQ/M63oE4OgqS9+0WsO14lWAatAxCDwFnJjtGdhxKc
tbBMs87eD0YO9brGfmR1B4yH8R9iLwwICKIplMYB9JD6QbUBatE0j7Qw4pXiIUiKvcxWPBOkTLnR
7N0ZHHejRf6C685vIA6wcm4XXgFAaNDcRrlATBJIvkwfZ15H+Mew0S3fiIAV1da6JosmUBTFgIK4
IHJXG3iulnHUKcIRsGvrzcrWBCIW7t5nHwN+Epiqq9nw0qx0laOhHk4xveu05I8LNrQynVeSyCUz
6NqJupSBmF+uFU3AVjQUXQ4IzfZhr8SIiJwtUfa3XdbSbglotehEooVsi19xFrFZnGcz55Eadhn9
O1kWhsLqFejZ0o0+NyF54DnRS8AHYwhbEOexa3HimAFdRqb5NlGOcdQeUs5fv74sDIWhTIQZScC3
pWWZg+HMNNeNsFMbT4u+F/TltoEF14gWE/60Bb4IjMNIrjFN0RtBo9oIm8jZmCBkLlFtBwuXW5Dt
bUtL6RJyPaCWUAhCqUT+RNTWitFuRyMsNK0qvBzB/RMKeu5Wm3MMYJDahlS0lUDkApINoTuhwYsC
/xoqZeE4IukUQjroxGAASNrRccZsbgoB1nCoPzDp6qVW4uV8pUizsKsXRqSjUjephTEuYQRQkAhD
4nOSBhoTUgffbu/qwrm/sCQ9oNlogVazbOAlotee3VX2f1gJLpWAXKJqfgU1Q59d1Qd91sIurl46
Q38qQAPt8SYXw8dpHNxezdK+YQADI7R4QyAJIO0b4CaZWliDFsJn3WkddCFoqje7Tgd3p6LnzsqT
tbB56P4JkkZUJqEUJT0iWgvJ6J66WggKUtvLtWb0lCnb3V7TwoETLUaMYODUY95GikU1KBTOkK3R
QrNy/Sl6A4k2cCBrQg2LVgR6xgB71DVtgGXwtmg7Rwsz402jmpfUe6ddOQsLsQUB3FCUbUCufiUa
2dKKmRnVtdCe1buZj15XIEHh36tE8UmzUo1f8LbnxmT+ulnTY2hkQ74oj0N02bfuOPgNpx5YZ7xu
NAB42nz9O4m3HO0+wINw5i9fEFXNXD6qHGcvN31DGf1IfYyNeSVwWPpOQqYI3Qz00XHQL63QgjY6
FO+0sBqcyXd6CCQXU/qLZl8lC0A4hjo/HB2kpgCHlY9d3NWObXNHDfMhbw7on/LCM4dBWXk/FtYj
cIQAsGBeCgSk0vthZ7yeh2hSQ92MD1MB+vuYbzQ+ff3jABcA+kbBrmuhLXu5bSnAFqWhlGpote1H
T1AX7oufGJw/3D4DC/5HzAZAQAqlYDB8SHfV5M2kNHOioio7nvq29jWFPeRK/o4Sxxp/4VJ9Fvgp
VGpEyHJN4DsrU+SwimJNYfXA35J97bNtuiv/Nvv+btqSf4bf7fIX63mtZHI1kIGzgWahMGvZIjmR
jnqjqxnLW31GeuxHYXYA/zKqiKY/vWImYmc9as/DY/IQvbg/NbBEWu809dw/t3d6wfXiJyAdA5IE
TRpL+qDjQO28xaR4WBXkIcNkdUD1VSmyNSPi8J4HhcbkZA2f57DNENSk2ZZPafDldeCgqPCIBvj6
kOddmjDLviwiF0Fhrhh+WVY+G1aKMwtn8v8sINGRHqlkbo0qc2ChZlFYJ90RY+KIlJLyX0+KcsU9
rRmTrnNdY1q/dxU1pFE4TxgZ6b3Zeqmif7d3bcFrXKxJVLfPPsykMcDx9UQLS9oHk5ZsLCjBDqTe
3jazVMe9sCMd9DJtijLBWHdIXiafbNH/S+/731HlfQicYuyPKJCmgdr6Zu7F4PlfORzi40tFepgH
OZUDnSsXHdDLZUKnibTAUqmhVkfVpiGYZkZ8+9wycuDMRG++/VvVaesN1Fn5josbDOUrwLxxy1AJ
uLQ8uMQZepGr1Er1K80SkKSm37EZT7c3ePG4iGIUuspQRpDBHUltRkD3uWrYUsVXqboxxv4byDK3
VWm83Db1+TJebeaZLekyMxvACX3GZqo7G/m2P/jVwQjmfYS54MD0xo0ejH+VVbW6BR8i2D8cMToL
HhA5A3NbvbHHnmCJXbUlowkJiHwlrlr6WCJxFS+PEHiVVkZaqNfxwVJDMD35ykg9Q4l8Y/j62was
mwH8JQ4ksj3pSCRcyxSSt2rIwOUwDtpfQB2OVTTejXm20hNY2jMA1PHCQI0EEBHJKaZ9lzpDUqgh
d5Vd07OdXs8rV3vJBCprCEcFAgVkqdIBLxrUKJVhDglt7pvE/Ji1aFU7QrgH+ci5CG5QcBWDbfI7
GVNXpVqXzaH109hSXzNeaZD6OfeVXQlycVq//ofugmiHErA3IspB+fpyWWyoHKeKyBRaYBVvk796
v5b/LlzZCwtiY89cb01SDaVwWIi6zLOjQ53ovhYx387XkrmFT3RhSTrWNFfazIphiRU/C/Rhx3Kl
xLpwby4MiKWeLcWIXD0ioG8MVet7NsG3zu/6V+cNESpd2JDy63quXXcAOUhYI4RgyeiTZN5U7bji
r6+/ClowYLFGNRPQsSvJla6poQugYSl0eudG8pCZ7Z1WzA+E/bntRq/3TBiCsjd0XTCkLhNAmwlr
FaUw0KNU/yid6bup4WnxGuhnoXv7WQUG+EZwQINs5fLTzNaUxm4TTeGQvGfm6MFT7DBr75UzP5To
/vQvNpLt2mAguZm2ajZA9wmIJANFat5sG6cNmvn77ZUvPCAXv0mmWFLU0bX61MFv8vugOegb8x9m
53YsmHPPxGXzykfBdOavDWJ8lvov3QgMIylHdQ09Q8z9X26GMmpz2rTiyikWlBTVdt7UcTc/l/Ng
o33dTvzPxEn8IyedEwWjrsYPZarW6OPbEHGIUNHfzbxtHjkmAx7By5HflfNkf1diEJhByCWvnnS3
Lh0/BtHCS24N4z86q/m3WsGgpzaiQ5TVrDN3pTpD59AtR3ac3WHYmmqXUM/uUt0JwBLaujvwNqXt
t66d6Q/wBCAgKtSaBBT14z+sawGczHuFARBHknvmjMNdp2jl3QD3PGBcNbaeqgG4Yitipk/7UW09
xYrH3wTr/wYNA76Npjz9DtIOCG60o5KmG30w7TZw3J6/AQ5D7jsT6hCe1Tn5r8FW2eglwOUcuyEy
f8wDmFJ0gMbeeOpiilpVNOaBzy13QVvgdkmoOznGDwFfuR+0eZr8rKMc/0cP5mibtWJ5Cp6kvUHt
2ngELSXR72fWzikK93p+mkhlsm1k93G5hViXGgdJXIIHBm9/QQ6m0/XPZJ7tXxmJ1GeLtd33rm3s
MLES0JBpPcmPVRJRG5pvbbZaN732ozg+aDVbQHgCJi2PPBOQQEVY4RR2kKIym02jP7tQZMAcJMY+
u9ra5uTfMOy68TDrbUDcXUH/rlwdERtcneD/+wky5myeAKVBy0VcHfdUW178nO5nb9zHJfYZAiP9
hh/MfbbDTLsKQaqVMp1+/Q6jtwQmUjhHIYEqV47rqHVb6sJ8g5kf4E/ce22fqV7KNs2mPkQP6QGq
dz79aVcePTS9F2/NB9Wb9mvx/KILOf8h0otjMdokbopPAcbCNjMQuJ+S8V/aveXaj7gMaXdn8VPa
2143lU+90fpN33sdCLvsdE0wbOlUnP8U6WHqtYg0bo89ocy4H6LWK3m2Xfns1wW/y32XQsbKmClJ
KJYLXSP1zfSTDT01mFXzq73In3Td0z22GX7r+zWfubQ6TFqCggNpNV5EKelVmzTTWysfQ/RLrQ2f
quQ+phFbSa2X1mejwYFQ1UIrTO4+D0OvuE1Xj6EavdctmHiGbz1IxzPTi4EyWtlM8ZPlOwQKNRuc
IoKrRq6U1W6BUTk1g7E73QfvxkmgdIxNFa7FkIun9NyS9N4AUZK1oPkZgdbqP8fDB+dhJLs8vXc3
ACwh7wXpNA8yiNWswrZEgeDWKqUA1ph6QFqM/2+7P2jvOP+eWGf68p/OyNmGijN0Fv4BV6yYGtgG
wz5xAw4KY7XsVg7IQs8KCgJnNqQYFocjH0nHxrCIi4NqgDCngvqxztijk6Leoyb3WdzcmQp5mqzs
y8k1ZgmgCWITnBfgtqUbriRoMRaDM4T6qACiUPhItzcQ6/Bm8+tgyUtT0kVPs3hSeG7CVGx5em7s
KvpVzl80dcQopf7Zn0WqK60mTcA82fbpHPZm7Vu89mLMRdy+Ygux7ec8qlBhg/CIrAjTs96FaN84
hU4yoyhAPCUb/LxZ00JdiNWxWxBqAfMChAVd6XoRnil2liElYFR9NcEc813BFF7CtGFngdoiuL2o
BU+IvhuidaFbbWBI9PKUg6KLljXh8MH1txg8MW0xrGzb0npM1B9QxAeeAR2QSwu6zRvwXYEDcVJt
H4NYnqofTcXZ2G28u72W63oYRgHgzlFfFxw88tAdRBAKvRSRDDsk++Qu2eUHbVPt1pTxls4BsHmY
TwHNAdAAUhGz1Lo8HhUC/0ciz7Lfa4y3svbP7bUs4A7RvcF/8ObAaIBT4XLb3ES12wK5DWKiYZPP
Ht+lYeflB2WHkYO7tdBjaU3n1qSECnKNloIpujE0EvgbTQH0szP8NrV1f2VdC7GeGNjSRa8Fgxty
uBk7dZo74iP12/6B/TEe7HsFiRtgpfrB2OW5Xx2NjbnXO4+95u+3jS8cReTAQjkInMLXM+vJkCnG
5MZTCDSFP9B33vwsawwcJM3KKhe2UyTbGFy3Mfl1haajfQR1GMMdw9bOE0+1lZepU14qrq09+4sr
ImA0QA8YfApyCXiYHTMxFXw3CKnsqi57Aa/LlkXzCyvr77c3b3FN+GgELBgoHskTutlErQoh2xjW
3W+ifqT1N2taK4mt2RDLPXtzKVLKDI2rMYxYHyDB9Bwy+HOSb24vRTwGUhShQ5oRD4YQEL2ajuhm
RtOigxnXSiwvT8YB6qQ5KBM4BZN2bj+WTP8yMzJOO2YpAbQhIJ1EBe5yaTNhFZ8jRo4dR12knZT4
nrP8y/KTsAINWLyEqIuIku+lFYziivHAyDxye/pBKESMU07eocG+NvMvvxsgoIAhwA5Q5vnkWL80
lHNeVW4FQ6gJe4p6KqK/t7+RfBSEAQhHoX+HojyopKWj4Khg0ZiMwTyOfZ++9nmVPI5IiH/rTWsd
bptaWguYWJGA4mkXYKjLtaAI3KRjBjYGjI8D2lchF2BrkGH5bRLLObchlnt2slMQ1YAcD0n16FIk
9b0KSbluakCXCGRFmW7xelbJpiNm2XoGIKqPYxl9eSpd/hHynhpu2eYEC6W65+xQcfbyv4LlvILo
c/eme5WvBGsLv3rIZKPSwYekRUqnAUa7oA+Se2Of7IatsmMYrUA7Zff1TykwFuDrRD39qjWgdnFs
E2q7xyx/SLN0ixrY/raFpXN5ZkHmgeAdeBsHPG5Hw038PG031gC15WTlSF4NU2LXcK2AURLgObgN
6SJbCsT8YjuLjuCl/86fap8GnWd5oNM1MG2B2Y/g9rLkh+TTnqBWxeahOSBHnQUt0nmYLfeIlHn0
9V5VAvBu8m+9FnM/tZTh5ba9hW2EorFwieDiBpZYug+1JWpf4KQ4KiaCaPe+ANZnYr9uG1naRYwb
ABUoYAig9JKs8HmqC8hjOuBM86qPAkXZeW8ZXvkx/msP4Ojxv4rwwDaCPwz5FGD6ePvlLhjPS7S8
YsdGCVRMm8d2/oMmQ/PQQ5wuzPRa/XF7hdfbCE4LLM5A2RfTbrIgRJVlk8N7Zp3SHJPYzHI3Q4dK
g2EkKxfrakYLKwM+FDcLqgxQD5QBP0BTsLTmnX1UubGNZ+JnbuZV1j81hYCgpmhPiK32NOkhgZL7
Fpn9lMSd1zXGDjuxvb3qhR8D/juQamMGF9fDNSSfEmnZpLmpeH288q18TjdV6s9lMPoK8dI/ukc3
arXh8Uomc73ZwioiOiHuLDp2lz5ci4YZKaBjHvsOtdATxke7YQUEfFVcEcgZ0xJ6JYAnCtzgpQ0V
3L/cLGPzWDzovuUXIPUOxt+5Pz8r4RSMuyz2oxgxiremyLtsWegOER35xlUnmlc2BHnhH47NB/b0
V3wPNRvbQ3k79UqKsg7DDHASkB98LYZd2lZ8RcChkIU6IGi5XPJAoI5WtKlxZIMGobJ/nKp+AQHZ
22dGHInzmA8bi9kBID/RzEV/Wi7yVgTcgZ1baIgnXB0aGMSttJ/uMIMgYnTc1vWb0sWgW9pbefdl
3wqLpoa2uMD0o+99ucDEjEasvVKPbfU2YwKY/yqMXW2u3NDrKEZYwY1ADQTxpZxnZ507TWZcqEdL
f7LJic5rzlTktfIOAj+A+hrWAdIv6WiCaHLs6tqewe4ZYcojnlT+o0mL6idBH8cDED9SPL1hPTm0
Zm48GDUlro/mTt0EjZq4X6fsEq4PzHFgUAGPlhwgFlGloKIfW6dax6AN+xnpryxfuY7Xr+KlDcnP
tJDNdd1SIaeI0v5Zzfdx6uR3GegwfgyolqyUA6+/oGBtgCIMyjE4KzI8sAMMpOGYcjihjenlIKBR
0mnFc16bABEwMIEolIlrLoe6LKEWWGCN+TijQlvmPBhAVnL7ol3vGUzgMosjKAbWpPrVVPVksg02
H2nBZ83rI04zD78kJdCE1yjd9EkHd33b6MJLL2QIBbIWOOhr8j0MuTRuZo3Tcf6AjKi+iXhg4lhg
sNdHIfWH6nit5q/BoK7IEvACQTwA8zNA5iHmvB5KShW9SqYJsW11yMFSDraEYWvfDX/0PVmB8Vw7
MABrII6hAQmFepBcdqqVrJlKvWCPbv+e0ic7rz1n+K6ZT/nXhXQhpwdeCzSVMcCAXF+qcJEhGZOx
KeljMw1eHTdB7UReO7EVHM/1SbHRgcF5x8icqV8JZ+VUmTHWPNFHt7ODTs/9SCm2tlmsVuyuTz0M
CSYzCIEBlvx5eM6SL9Rqh9bpavrIpq2Tl+/J8NVBGkykwQKeTrBgCVYnyTcapR07SlrQR4QPDybA
IsBDrVzd62dSsAAQSFYgIcVBkF4RwJRUl88VfZxB3dTEeVio6XPB1oKchY9yYUb8+9leJbauxFWG
vTJr9OKtX3ZFPXV67PK1CsLaeiTfmo1Fq3Qc66Hpqwa+ftV8IECLrPiFteVIZdSSRxiPsGCFeMZH
+wvDirvqd+d40SHxnVP9rQYtzgnaH1/WwcQYA6qcOooXaK0gsbrcRpanFeg5M/rY9rPhR4KJY1Se
qsycN7dXuHC2XZQSwdsKPV4ob0kLNLmS9qmmxI/1YAYZ6387lfnttokFzwNKZDAkCX1hODrp5I0j
6EbBZRY/KhV5m9LpjqOn5fVmafudDuWLpoGLuG3y+nBg1xAK2xAKBJ24DIvsidll06TOx7GOHqFi
cqqMeDdyvuKBFooTwN8BQ6uLKwW4vBTSo8BUq240GkfbRSqvjkbu6W7/L0dbxAcdYYHarT1urBSE
FGpqv4yZ1vvcVqNDOXB75awufsmzbZZuHsvNjEDCJ35MKf1ZOvMrydY0lhYSJxxLhBCfGqNgEpMu
XcoYA2xXjR+NU/Y9fZvelPf0tdk7LxP3542zT7drYdrCFl+alA5oVXQDzUeYNHfRbtoMYb+vNmDo
PDa+ul/jeFw6qkhQ/x9gHumEtIeY2Y0rUGjGj1FWBf0Q7WEe2tTxNlEwGB13u9vHdCFp+kyI/9ee
tJ8lCpej1nGxOGObQbG1Cni1Lfqtesg8dxfdj8jh9G1bBTF8zsrVX/JtwH3hgiCruW75N1aeN4yN
+Jhz4efjjzbGtE+f+bOx1sNbOproYhBkaOhIIge49GagO+CTpafxIyj3Oz9L2A9rZivxzeJqMLSE
yh0KUBjauLTR1k3XcLSKH3U2g8zfYKgmxA9DVT40+uH2Z1syBcYwE/JBQl9SDlEJYN6DCak9oGvy
jRGBooxGXq0Biza2Kx7m2pHB+QuBJLEwhAjSgQRz+MStvowfCwc15ToGYEfL9OfCiVeShyVD4K/D
1DpGARDjSzEbjyFjmTnYvrl6YnboFolnWivp0NLtAkkyKhTgUrhuTU90ttqE5TjtKf+DIkzhlzEU
RylPj+gvO1u40rWBtqWTB1pmIXz7iZGW9g+8F22kjTh5JBvqHTSmND+q6zVpQOGDLlNbKCOCihPf
B8UXdNKksweCjSydHVgph0Oc6d8GGwiC4lm3gaSh0Gvv19yi+Is3LMpl5FEdEWmZeLZNRfU1NX3R
pnLfKFWgRzsFut+J2geDkvy7ffCvPyAan0KFXsC/kThLh6RyG+JSQpQTJmHvBUGFrZUxForxFI2B
M7Ms/tw2eIVwAaoO83soZINXXhiWdtaJoS/Vjh0sjtE2byePO7VHI/4GCRTfipQtScYgm1VPrdbw
Gte3HPkSvKPoBYj8Qhyts0gWU/pU6YfKPQkuqz2x581YGrHnGkhqSnutErtkTXhHBOYo9WCc/tJa
BhnNQlWIC2XJCtWQGFN3WgQVuwjTkS5bG4FY+JCieQ5CHZSVkM5L22qXhpbVYm02KGodkLdao+pB
eNVv3d9RWa9k10trwwbiqUErDpwjkvtnCVTOKpq5p2FukOlScJGhibVxp456BFDWFXNX8G4cGgA5
sDLUtEW9QjqmWaZHljNazsncdQ/9I3hGIETQv8z77B6jiwHxVdWz0KXz1sbdr53opWGpdjGUyZR3
LQw35keCgQKFZIHWDcHtS3Ht04QVlJHx9RBN25IVC4OmyojpzFOdFUkwjaX7bZ6SbGXCedEKJsMM
FJMhMvYZupwd/x6T7ZgES92T03d8a2YV6Hx0Z62tvbRjmDfGUDPY1x1TLih1ozNZNFedU6m0vd/X
hfnRTiBZiNyxW6ssLa0IMhzo4+i41Ffq12VZAplVT84p6tW/dsnfc6asfJrF5YiHGrVUwKJlB6k2
cTZYcw0TZgFRYfcu58UOo037r58AADZQR1UBuwJv0KWzaPWoaYuucE6xAX2pkVbGps6rNX7NxcWg
LoFWKKBXwPpdWqGcddHEqXPiEMtJVFB4ztpeX4WeLnkH1LZBAY6iMKrs0nGu6RRX+jBHJ16Tv6al
wEO0pAlK5bnRISB8e+eu6DSFbwDVEoJRcGxoV4iXxC361jSS6IRJ8C3wDm9lar82KvhfHB72wwOn
P8fB2FopSNo0INrpUG5cpp0y6gScfj0wFrN7GLNGrxbc4jLs0OSTWk6x+DXKiwk1apJ+PSu8tCCl
T0VGM0IxlXGaEvWY0WgDYOqKv138gIL9GBIAcEvyHdb0WbH6AiZMUJ13BdtAjfreHGvPHXe3v95C
1ANK/P+zJE7smU/CXEFtVSgxnNxJvW+s35iwL/nvvCo36RDBq+svdbEGPl26BXC0OJwE7PhXpYRp
5LnDIFR3YtNLarte0j0l6u/b61o+lWdGpAutscrtSg1G8n/gzb2jHzRo47sU4lH0OfmRBwWgTLk3
xN5tuwthAOr4gi4QOuWC2ORyP50KXbWuHZwTJkdzDzyJrwluAXJFX6uUY2/Va/KrCy4YpF+gfrA1
jF1BkO/S4NhCvE4v4B/HtOVeF0X1poqceSXPWDiQWBOKZmjToZ0uY6UKQNowtW3bpyg/GtHvmDY+
b1lgkpUn8oojQcx8YPQWXS3EqCqKt5fLaa0k1ictsk/NtnpAbWKT3OdPGaDrfrIjO2vLS48f0qD4
m9Wr09tLW3luW/LOfVe65YSNPk3cdL1qUI5tWn3cPh9LNlCGtEAU5yJ0kztKZFLKIh4ZAqlGs71Z
UMWVGNK6bWTpayHpBJky2JcES8HlJprmpOQgqrVPevO77wcvjmOI4NkbxWDBbUuLy0HDD10DDEsj
r7i0pCHQ1Ue7tk9ZTMLCyULMwfy6bWLBW4ggHpVHob/ifF70Mw9FQBwxtq1DTiYFWw9V3zvi+Hln
Hm6bWVjJhRnp4Jlp1CqJaCy2Dp6n1HpSC/TZb9v47CtLOaagTHHQc0bj+Ur5IrGNvupil5yseoA4
lWdlbT76M6aOTa8edFruXKfEJFEHZQzrwCOti3wHmUXIlCKxCl+Np7EOkqrQ6d4yu/bvUKAAsM1Q
pPxG6yJXH7OqZCzEjmk1qJx5Tr1GI8kUlLNbF96QuxiaBrFkrO3iIhkgUl9zDDmtPF8Le4mWHxpx
aP2hOSbXNBPMl1ZzorknoFLp9Fvj/yFeRwEClOHo8kGWR4a+uJE+Wa3O3ZPW6aBb5kXufDDMoK98
r4UeJmC8EJGwUVNEaCg3kSLsjToSJHXmTtChG/t8x7f2bgowxeln691LcV2k83FuT+ZAgmyTARwN
7A2+9amwRQPXJzttM74mq0QHV2QZuLYX1qS3irLG6ICXcyEN7H60mWc12z7xnDvTJ/fzvrlPS8jb
ETuAWnzxzE9xsEYzveCnLn6A7D0KxDhFXLunEpwYhZn6zLV2isY9E2Oxt6/egheB9wD9DUBnAATJ
CawOmkPDTJF79QO+Y/LUUMhoq1+vjQnlaETD4MBA+0duXvSIu92uzRwEnxFUT+Oga9zvX17IhQlx
987coSAAqUuIo52IWUD5M3cgNhLN6NRW0YpHXAhlYAmxBXyV4GCS4lwdpKL5nCg2RH5nyJT1G4PU
H3VCSh8Vo9SzzOrH7aUtHAfLQI6HUWNETrB8ubSyintetFy8v7+UFmTbxQbhAFgYVnQxxPMn3TJM
GQIJAcESi1ypF5e0YGaDGAchU28EU5mG7TB919LpnqjKCwMBs0bRL6isp9vrW3CLsIsGvhB0RN9O
emLS3DCyKkX213RWfxc7hD6B0X2NoGsBAoE01sB8D/p1eGzkCQSnzhW9S/D6C7FYTB768766t3fQ
0NvSlRL3QvcKtlCDQqsOSbMrF05UltEawx2INDr0CPzEydPaiwbQxPhu0k93iVtBcUApTE9NB+hQ
DQV9UKHkp+xNJ48LP6WK/j4ZpantzLQY1/ox4oief2lMerjYBfCvIYUBFZ+U3ShlVpuJobPjODeM
b8oom1Iw1/XtR9nM+kcPIbXHqmDDNwiDaWuvvexyhHGkbgLjhn4wKhiXxxlFq1GrM4UdqzIXZOhu
HZcHVprq61SkOV+J0JetoXaF2gXKnUS+rcTUG9Re2dGZxyQojZwDXxNhfHtApvO1c/y5MDGgDnIq
gFJkpDBvq9ToHYMdtc5QNv3cvMzG6kSIfFlkI9JlaSbMAxMmJI5BPUk3rZaaKR56pvYrG7dmSIr6
1W7K24rgjGRaoQLp3z2y2fhze8dkV/q5GKQ0qEdgBgmZ4eVRqLuaE5Vp7BhN3Vs3o44JToMiMDId
eE5zLjdjno6b2zYX1yWm+8STgIlS6XWfyqnu3a7HBvY6+8ciomx4YmQro/qyz/5cGSrQ4LmAR73q
X2TQKdMx4YKzoPB6W7JqCDDjGj0kZq6+YWR2TRvqqn3xaRAgL8TQGCu8bkrqia2Cg5AdMVJa+tRU
KaqClhZoRhcHRl11mE7SVTBpjHHAdeTFU0m0lSOzeNcwp4t4QgN8SAb+dKxumskpQath6p6V2g9j
pe2GTv0vX/DMjHQFJiYobYeKHYdq3HTgB8rTterq8nYKiC9gZaKfIJ0Ss6QlQpqcHVs17k7WFBu+
OhHFI4S78CJue2dVDcr7dt1Aol5HRdmuJuf37aO6eD3OfoQUByomr1Wlz9jRdaehORTaMB9robnm
6eAVcQN4eMzp0diifMWVLX7JM8tSyOEqDRxlgi9ZKu929zQCpKi0a73MxZsICBe622D0uOplYopb
M0BanhynUXNfurzP7/RubJ5vb+InnY382Im5A+g5gPIHFaFLJ1NVVsatjrEjbYbqkOVkeGwA4zoW
yNUOhdWYns1704vSru29AVSMQAzbyUw2pTnFxNPtWbkvLS1OfIYWBtKBPoFaJptVFAULnvqNpcdH
uBD1WOhZsfZaXgE3xMUGLS5mNASTGG7W5c+P6x5c0AYcPoj7NYz2N1EwF5W9STEIE/S5Nnlmw8BB
knP7qIA8DQGGoz5kldGgQ5smQdaN8bFVZpp4fUx08Mbaf2/v8NJ3PP+F0jEtMQUWA/OFY2rzAVy4
w0tD85fbNpYOJCD3KLRBaw/prfgNZ+F9PNERgdIM19K6g+sZiZU7O6YrSFV0syiL3dfNnZ8ZKWpA
t6vQOzdhRyXJXvDiP7eWfSpza8WTLV1wBAtCxQwByhUSvrMrY9SymB3Vos72lTqMvlv3ZVBk5Xgq
HH0EoX/i/JetRE8KKpSY2sJ46eVWKo42F2rRpUcwNZR/4kEhZGN0Uf3XbBtqBV/fSAAqIGKLiBtX
XXrh2VQkiVaa7Pg/pH1bc5y80vUvoorz4RaYk+0xiZM4Tm6oJPaDBOJ8Evz6b8n7e589I6ihnH2d
lHskWq1W9+q1LHARFX7DqDP5vFdrCFDSdmt0Qn7BvJ8V3Ot4zgLFAnz19dKmvDIVlEaQ13ZTsiP2
ON41FYiB0F7qDvj/0+cip+bOaTor9bsu7TfKtKuxBuN8OLKYPTaAj7/+AZ5alQLVmwJmzUPjgeRf
6fQZBPwWJOqTYFB95wlSeLskSOmdl31KrS+QvWXjaesBsnpcLn6HFDQmdRzq1EHypljdXTPFUaqa
d4Tx6PbXXTv5QuYCjwjQlC9mgByFVbNddOmjrqeZ7Y9NSqqgwFTGVgFhbT24DTD0A/A85GWk+6gc
rQqvE2Q3WTP/Bk2DP3G+H9tp4wW8ZUbyn8FL4aYOzKBT8Kha7ORm7RtRtlAKiyaM8NPL5YjfcRHN
VKonJSqWKa6NE8i5xLgf29s/vNnXv6TMxxwKxON3dHN2cnV96IGjzioAJzJyrayy/j93ydgMKoGY
l1KxEF0ZeKdRmFvIobXoJtJfMRQNc54UREtUDopcR55WdYicbtbTL46BQ+lPU+d+VrQRYgs60zdS
l7XMW0iSQ2Id6HY0Za73tlC1bCyHBhGn7CZwuOn6yU5x3Bibi9Aden1L6HZ1UyGag74MKtjg57o2
6OZTk2UOsjQKKcHZLfxEBxAdKM7bZ23LjBS2m8Z186pARkqbDHPszJ/H3B+8rUbdlhkpW+pzCCqp
NTK/TEGCOXQhuAD8wvmoUNT7CUDYAK+BqWJ2WDITx3RocrtF5CgTowTxZmI80Jbpj/aQaFukkmvl
DtELxD0EEoXFzENCqlzPGR5jbuqRfc6IGU6mooDAdGCRmifa5yaHch1qLh8F14tlAnRiAviKeTc0
4K99w2ihImZOOOhVb2ZoscZuNgVtNbPvM5SW3I3Ldi0cY/BVNAlBB4tG17W1vC45ShtwET7l45OD
pmpQV0Z//Lgj4t0M1IkYGEBGem2Fg0QQPCQ4YE1phGmf3dl6EU3Dliz3apC8tCPt3VjqvGrA2PgI
ldUjCAC4z77kZw9Ud64PAan7HDjl3E+D26tb3UMHTx9MEIiEW9pDTt1GnQuLPmbOPPlz3d7TSn+7
bWPtjAEU8q8NKWFupxJ76zoUvIXaPaQW9lk6hXG3VVfdMiNdmtUMUn2ewgz8DZSVKECCRBeMqLu/
WI0ATIKREHAnR8p58GrKkI3jfYXmE5biOPmd1w+WH1dWdvobU2AMgdehxiYPW6TMLGwli+ljq09/
MkX7xwaSEBqcyvfbdladAFjF/7MjufhYx4raFR7sePwJtFCvM1rTG462FpTwngO5H0r64NCS3NvN
GK87ZsLRpuk+NgwwWg3eMzP7Z8UuLN+uu/uyM4qNW2RtZWCcAlsJRkhUKKRcH94W6kJDntj0UatK
99jm8XfDIVsUDVtGxL9fpDeakhfFYOEMobXk+cgG75HYffv4J7pciHD+Cxu1Q6ZBnV362MxWDfFe
nvq1+je1wksjkh+gnMZ0pBkUuaCVBl1b75jqfnS8TNwRIGMAWhCjSyhSSOdHZXXfEN2gj5zHhzIe
fJOlAdON/e0NWy0kXNqRIpuj0rYE5TJFPFU8n+WBVfog0dP8NHTDNpzIjhS79hTfb4/WrDrExRKl
gJeaba2gj08fk0a/dxyE7Xbg+caB2jIiuTaAOFA58GAECXygNX8KkPre3sJ1Cx5wigBc4mqQjmxZ
z1UMxDp99DrPDlvP/l4mzZai8ZYRKWs2W8ej+shxOdhp9p1l5rSjoCnfeOlsWZGy5B4DZBQvcvpI
jBxfpTmV2VRvbJc4HXLhTVyjQg0EmvByOVhR1WFoPdhoMOzvx0bmD+q0K2IlnG2ycQmtZgtCxgUl
cAfDjHKTdJhJk9asxYKaUGEBqnUcYwJhtlN2dTjod0oDJWDdVzab9SLQLFf5X8Nipy8DUZs4YF9v
EFHT6kjHO7T7QKMQ/oXnXaxOinaDQnrWzgMFW0v3jzKZX0i+xSCw6hEXJqRYx5U+1coKGwhJBJCA
gwi8/IvE8fITSceH171hNxYWAfGsgE5poGPentGtVsjqBwEzgaBXxHTWu+jPxQcBBbBl431LH3O9
PtYND3qV7NOy3wg3CxDMe9yG+CVKn5iqX/QxeVrO3G3w4auXLjT2/YGE+o8h6Hb9QxlOxy22zfVl
/WtOnsNpjbjrvVGYK5NgnPQgy6yHxPl829G2rEiXhEl0MmolrGAu8xtEB8PJzkO1TDbCz/plBOgk
3ioobeO9cn1q8gJ1Rw1k0I8d39sHZ0/vcuVYlnvtcb5TDm1URsVZTwPlof2LHhU+2b+GpfA698Xk
uIygG6AOLDQpIIB10TpBQ7K/eUpgeAmiSICBA9goHVq3jEHrnqC6OxbWJ56nx4qz77c/1wKrJACA
GDgDpsFE/r0QFa2KpKmzDt+rCd0zB4FEHVTewUoOEKc/KIETjOau5featW9+GUIJPdiaG1zMwMg/
QbrcWdabBroNiLyn9p+GhLnt1zzUQrbvjmZEyY4pOxVM96fuUB2819sbsIxaWD9OIu5k3MhIo6/9
KHFJTlWtpI99naDfwf2UeBuPjuU1dm1C8pi2ajzFzWCColZFvWaPWZsgn9qDaQwbYX55+mAK2HYX
PGBiEkbymEYzMaMyMyTOU6b4jQsKd972M4iO5y2dRLEx19cWHu9i7AzTstAxlMOJoiR21fdAYXRt
GaGbCDY/Ja3MLiDcLtBgYbEz+p49b1TIV1YoYJ4ADQIwjReWtJkZqIItaqC81Os0/qfNe899UVtz
AK252ajNh28cHXy0GJVEaRosL/KoWze7AMUayN/LYdYbwHBojMJLaTxNg4Ipu9uuuLKjgtIIZReA
IpdYcK2IO92ajQzEdC59yT23PadWzA6YbjEfcqQ+9yMzy63+oEjUpO+oQxhXaHeKwRkZ1YRZD3tQ
XMy1FjP6wmM8jzqgE7RDX2y0ALVH67b2IMY26erBG1U+nOJiiOcPp3rg4QJXLWROILsJ+abrYwim
4cQBHyX6xSV58rzBxTQL++WAExxUKdOHuw4wJlRbhFAUDopkLO0wqzwmKHPFpIlfOzexVDFbY7Fv
tz/oytZichFNK7zRwUUgd14hTZK66FIJdAqxiM8nS72LqTUDqeXVOyW1QamY2Grud2Ak/qSa1fzl
9g9YOSz4AZASx+cFpYU8s0OGxkmmCQ3y0cqnwBwxDmorw+Rb6TRtfMBVU+BJBV0euCjRPLv+gBXv
tdroR/pYW7w5DLqlBDPUfQ4uKAI3EqdlyEZ1Es1V8F+jnYsS/bUpHVizpOg6DEwkxqiF8TxP5t5t
Ovfj+AJA7zHRDrIlQO0wXHhtqJ4RXIoKtQ4wjo00NHMznQ6uNrZbs1WLVBCIYcD94JEOEk5AGKVb
KNU6UtfIOgAtVAMBLaQW9LGGJuCBCxrM6Ui0jWn9dTTjhUkpkGoWsdk4m5gwAIV48SUP/r+6QEj3
H6cqBWcKaP4sEdd04Hev9zG3Z0On4DCLIL8IKnniz8PGiZa9T+wfiMQQodGXhq9LXwpIQ/SfXeZE
LWj3cd0G45zunenbx47TuxW0AaDDh4+1oNyAgcxsFMwgcZac+5w/xy19zov+8L+ZkZyBoCrFRoW7
kQ5G7Ry9yqEAx+S0KZsqNuUy8ovlYLYQzRPQxyI8SJuWDCYgSAIWDKmX0/QzDZVgCMawBqPXlges
fR/c17hA4XHeEqFrag1NTepEOY72jhOafvY08EYls+3uP7x7V9RyUnAf3Lqq9US3Iqvnj3ZXg5Tc
6r6opT1thKFFxUDsH3TPheYqbmxwBV67dWOZDevQrI5AVaWxoEt1PEvbAncseAa85JWnWf7dUQt6
h+osZv+zyqI/4rrnfei10wTWFi3L87MK4cd7Q5lB1N5rilpueJMcLeVfKXkTJBezLB8cO6LNmJzc
sex2ELtRP9/e9cV7TJjBvqOLCZK4Fdlsp/JYo0x2ZOjBBHy04hdh9tb8mO890C4nwyEJVBRPtp5I
a46F0SXxcBGTgTI8pEh51+T1YEe5gYKD+bns2K5Qt0pqCzTf++qQmOGxBGIyXDvXn9rMJgfN4MbG
sHTf+2Qib2r79tba2UNcqweaNpbf5uSNju7WqIwIw9Ihhewb6u2CJlUA6iTLBgZlElQSI+jT7/GO
Fq51tLXuPi5B+af3gTrnX29/yxWPwcAj0jHATyx0MMSeX9Q/nDQliVNwJ1LZp8b5Gm9iTbcMSAcH
ja1aq4GTiCZi7JshB7B9a8ZihYsJOFY8DzDfDpA6rtXrRYwmjys7bp2o3rkHtBn3ahGga7t399XZ
fJyebm/Z6le6sCY9YacmSSA0CGsUxKq2BnZQHRKu3exT61eMQUEreb1tcG1AACPomNACVgl4DNkv
4gZtdjJiQLC/M+/GA8IIfRwCvrMCsgNdRHomB4eGt42KUCH74qVNaU8tUlPo7FVOBOVL5qs0DiGI
G6Zz+TzP6oE0W7o9K4cbI0UY+EERGFm0/Dbv9NI2U622o8m4IxM7YtQgQJq0kbkKb5NXBfINAC+g
4gg9FeGtF+6eDwJ61oBY2iYvydQGaftYJK2fm1tSGVuGpHNV40FcEiWzo5bM94o1ftGGJpya+EiT
+ONBX7xWMSaNkQVMxUimDENRs6YldpR2SpDWT3r/z21XWEsfryxIZ3hISw5xIHDSpqf8CSqGoUgg
+zB/NTeTh/fvvPhCF6uRrjBC2slqwDOD7Hjes9LXXvIiRI78M35NHnhAnoyAjoAx+81hC4K0+s3E
wCVEa98nM66dA8K4oNnnsRU5wF2M0+wTqG2StAtU9aMC6LhjwDgMjQ68n6AEIU8wl6lZ8BZgSrBt
q5GtoORMi4+nyWBFQuoKRm9ItsiJeJ2peCQNGJOtetCQ2iNG6dR9V2095leiIQht8I4RPNB4+krR
UPesuPLAjhx5eY48gJfmN1bmRmATFaKG0Cxvf3SlUZ0d4mXfN/xS/G3JV65sS2+NrOm6cZ5mpH+Q
bGsf+wNqhxGYtHz9WJy3WvBrt8yVNSl2MG4OsTvAWnqqvlb74SjOgHOXQAu9CLamOt/Hy2+tTTrV
M1iSKk+DNdQNdlXp80/Faf7aH1ioPHVf6yDZ2eG4N4J6b9zpEJ1Q9+Q47KzdIPCiu2QTDShWt/w9
QhwFObBQFLk+HKmFKXXHaa0oV9W9Xk8Bagtbg3Dr3xMdEhUPYzF0f23DNZMR+utI51twFpjAxB4x
brMfSYhm3FEZN7kKVn0XWH/gUcC+s3hJGrXZDUWtgpka9KCfgQ+YCTD9rvkNF0ccuSMBvDJPMg19
75ptdiHXrbug1kJ7BIR90skBHbEB0krsqG1kOKGTVwbp4ITU9N4qxYyKqap8tXQ3aqqr3xGQRzzN
LYxuyg8ZKzfsvgVlAhDjxk9MMXzz0vbL7XMpPtPCVSyBU/DAPYEgdP0ZB3OEwLQNEyQmXZAPkxYa
Wm8FWpdtHZNVU3jX4vuJMp/MdGHnmZFldmZFWZX4Uze9srS467txo4CyasYR8kZQEQFyU/pUTMk1
1EQJjn7mHju9DhOMJ4PqYsPMygWEqux/zUjxDHjmpq4rakWj6fo5OloAMod29WLFTx//QqIeCs0m
pJWmKh1mrc7pmEyjFXE6frNT47Nl8oCzIrxtZs3XLs2IE3CRbdUt+LWqDDHMKQAPNdgvFL4+WosU
N6mYh0BJDVzYi3nnubdGCzAvK0Jh+8GaLTSJy+6TXWAo8PZi1nxAtIgFUTVACnIFxSnihmZdgstG
5QDHub7uZr46fBSR/L4e0DXiY5s2avWSq808KyzCYzNCNbL2adn58PBfQIbaYDW0yd98oQtrkscV
XMMUEAhxIrXuQt32QuJWx9v7tnpvolYMuJIQ1VpMiutjbXnpCBtdOO40aIdzaCWZoJEtQ+XHVg4n
l+Hft+/CmFQR0tscDBYtjBnuHef8oc/VkxJjvCPhgFnTwNTqN83ZkpFZ8w10xlAQx+PTW4TyoYaY
dpnrJui4zHPOvSejcRGP4nJ3ey/fb0A5tCJwo/EnOB/Agnd9ohoLN8TcNdjLff4cH4p9GrI24MOe
vjmPDirI5p/yTwlh5yxM3zLVN1sfsIbfOXgn8t+3f8vamtFtwPnG9Yn4KxUrvMplhsFdGxSYZtgU
yRc8rJ7cxNt4fKzFEDEjCuAj2IBRT7xe8VTCoVojdSJlto6kpJ/Svvx0eyVrYVdg8V3BjCPEY69N
jD103wscMOT9+660fK0AVcNc+ma3hcxZ2zMsAfxPFnoMaDVeW6rSyRxHqAxFSktyPytzMEA07SGm
7Uehm+IcIGlBsxstNhRFpDDiUA4uIAVpee+azG+JVvsYaTA2/HGtlwGOJAzwitYw+BKkCN9zvDst
u0P2D4T6XW1CCJC1fR7mmUaeRrV1wwIIm5BMc7WfWwt5cj7GIVqK8cEu1QqMOlq/MUy94jAoTGJG
FMOigMwuGAPAY9PMM0OcrgefpSB/md3DbYdZM4FWqRiKe++KS5/RsUbHQdxEjubqb52nvY0mANO3
bay4CpCDOOouqCGEBsi1q+hs5PFATTOqnOTNrvWvRoneUKH8uG1mdSkYMsPAKHwfDBTXZlqrd8dm
ZiYmvPWncdIeC3fr4bS6EginWJDYBMxK7qujB8Td1k7NCLXNb52RftInDKSkNN/48MvQL8aDgVUW
bEaY/JICEgOsJhlA9BQlevmaN6YTFJl1XyID8S1F/2E55Jh5w51tKC+393AZP0BGBkwJesyCpH3x
bNEURBe7NqKKPqj1PY/ThxFIlszYSkFEILqO/vjr4BvCk0FUe2TX7jwFV5mS61FRf7ZtBHnrcVI/
pcX3ZlI33G/VFMgBkFnhZbQoObbjWM8lxr8iI87AsDb6OvtN6j+k/41p140MYemDWNaFLanUGOve
PLYGbJnd/Mobe8/J/PX2J1ozgcsKZNuCUWgB+GR1bBUKNQwwNP6j0t9mroW3DaxEQg+ABngB3iE4
tPIoSOvlOF7CQhN2D9beOtZn/QcNvIMe0qj7tqUIsLYg5FOYUoIfoHwvhYcB1AxwcdWI5qE6aDx3
/CZLy41FLU8uNAbR/USfDutasFxXpM3rua3NyEnLk+tBD6hKDzHpN+7flbUAFw8qS5Aim2j2S2uh
yWwknj4ZEcSAQl68eu3z7Y+zbsBCM0fURxd9FfDEuhSENUaUl7NAy5dvrhNvOPHKXgk+4n9tSE5c
l2w027I3It3RQ7v+qUGC17W2GHbFfSpFAFhxobkKJSPM0opfcfGi4qCTGoapNaLUor4+ur6aD/4A
jaEOE/u2XcELtiYOVqLblUnphqhLZKHMwOa5+sD9kjI0WWf3hSYZarDWx2lNUf3BSVXBhITemyGl
e2WcdEAHIZb2oL7NaEDoObG35HPW/EED7BsiNqBOXdythZrb0Jee9Igxoj8QUFf8abRxU85RfHL5
Y0FOWFCYgskMWK/rj2U1RGXeOOjRoEFHq9oLHjpXTHQDN7fbGqNZ8T/QcWFN6FsC1y5jcuy26kCH
M+AJYr6CFNnvbCswvI0rduUth9wKxPMIOQiiKJJfL4mndawpCt4f3pfmZBz5MQ/6vbrHtPoZTDEb
d9DKktCRRMcdYBiEBXnoKbOymg2uO0ecz+Se9TMNNWZoD2PqbFFwrpgSBL6gk8b4Je4iaV19pbVQ
Kph41JB5UEKwVmoHVqOk4Pd2m328ZoFeJYwB7is04+Vd7NUJ881qxaOaJxhxQGrcN0HhlPvbYW/l
Dkd5B5TfojaCQVbx7xfBwivtHkN4mR6lFQjgpmdgJfy6itT0R2duhPCV/bsyJeLWhamYcm2ywMQU
MeMT7Q4GO5Lx61+sRkiN4OEC1kr5qQHqMxDJ4iaMlHI0wDvYJEYB2JlWvXK7q/qAJJMGtR8zielG
WW4RLgQAXNRKAZpGxv9+9V8szikbxYuLzIwG47Wmx8b5cLIlDLzLKyBPRGFf/IALA33LNFXRcc/y
0jm0he1PDV6f9pPOoUdVfZR4CQVMWAObByC9SJhlutlarcY4riqUSDxrgLKCbQfNPBa+VwO3ePub
rdwdgHeCyBFckQgcsqPXBJoKXcK1CDIcJ7ViQTwlQM38cvQPfyPQvCD4QSxOzHouyMGITazKdXpY
6t3TVOk7k5kbx2nNx0G7gkBkoOyxIM3KtXQcc6AZohko07OHBxP157Su7xNdGX7f3riVex6Su1iL
IF3xkHpdewQZjHRMWatFKTNQDe513ylR2kxocrYN9uw45IU1ZrfxuVZXiPwYzxignRa8ylMJ4dFm
bLSo8qoKSQwI90BR1wVWTDaOlC7uceluFHUj0CpDagzOqF8v0Ot7reBGrArG7doKuZ6AnAr0VUxF
ClNxZd8XZUkBwrbqeT9ABK4KXFpDibBwS6e4A++GPu30rLfKV6K1ZnfIQID1BYDjzNg7bs7nO7vt
0we82HL13h2KcgJmC5RYRxonpTf6TdIV/Q462pYd3P50i03E8RLIAhPujsKYTOwHUH5sahkSwWR8
mlWIFu0xnvdxE7bACGF6H7wt8ou6mFvXbcHFGrk0145opuvByKz4Pi4g7HPb1NoJxlXloE8NCSF0
/q6/U9VghR3BuXLSbx6egYXxM85/ZpO5sWurdnCocE2B7hGX8LUdw4QELyk7LSqK/i6BbpWnxA+j
x0PLjD841IP0EhOGAgSCNYEqVXzAi2gLdpi61xycLbdO/J7f1fYTy7aO0gpm4tqKWPCFFZfXOe9i
WGEnDvxC+yYwE86h2KU/twCXi71zUH+FeJV4FECrQa4q6hw1Nq+q1SizKggplLERdGr2Yxpp5yt5
V+9uu8SiziLMoSwFZCcsIrRfr2xKWN/EUAWK0gFa5E7hnKcWWKtp8I513nymbvJLtY3yrmPJ023L
awvF6QIvG3I09G0lZ0zpRDJqWBMI9Ms/IGg/pyo7xngmBVSvft+2tXLpi4vy/2zJ5e0Mh9uLe2+K
ssa9n4ziDWHzo46IjUQ2AdVivEUwgigvp2I9hvS0KVLnSCWvc/tsO/vbq1iCGWHDRYdbNHxR/JB9
Q62GKSOpChvVp56BKNN+bdQ/xtj6MYTupxz5RgON+61n3NqXujQrnTFmALIGorkpmuM8/T3ZFKDj
MVN23MsLXM11+XljnYtcV6wTA+v/IewHql5yShMyOvU4TWgyQWb9E0e5FAO9bE8PySnTwvEFYlKq
n0XsLdmqkqx5yqVpKXvLqrYeYo4tLmcaxOk3q/wLV8RQB7ogOG5LsFBrW23aOvmE/kTGnrS28F4s
fWq+397CtWONmQScbIHCWyCcHUI1OtulBofH7N/g7TFxccTUwJ2ldoeyIkemvTRb3Z01P7k0Kj1R
VDf2km6AUUZ+FWC0MlPXz/qj5f5ze3Fr3wj5ITQjkNmgoSnFLNur24r0VIvQ/jFP4BRgp7pIPjp1
K8IFoj7YYlGbxR0jvSKZlYN/fSbwekHGx58dQgLV+HV7KSv5xX/6bXiQ4KEvv4rrliRDw20emfkz
hkYUEDOk+oYvrJymKxvSc67Q6mbWWMwj6J3TItk1/Zs10T3AcQE1NwApKy4giLzRRcL0HWRfpONj
glmzoAnWMxvenWqwkHb2VzrTb6raHP5i62xTF7rmOl7g4qdc3MmEZmCEK4op8trSeGhZM9/PTjN9
IU6yZWrlNIl3KkhT0IgQnY9rU8NspgoYdHB96L315NYueZg8phxGtaYnQnmxs5z4bbT04qAUdvd8
e6Er7o5nJKpOqNxjJkxuE2sVeKQmxeSAFqWBWimoBrHTbROrbnhhQvpslUp7F8KAHPBC65gkxr5y
VMijNbvbZrZWIu2jzllezBm8w6Xm92lq9wobt4paW0uR3CJzm7JVUuxWu+OhGZR3SRaWBzfkwRQC
Yw0Rx2FTP3h9XSjdY6TU8kA+d+0fZoZH+OTpPOpm/mKl3R0nWxwNa3c/kgqwbqGHAzFoOeipIDdA
xu3yiKv6LrZJ1FNyTln1Upv8T1x4TeBw86WfktD20r/aVIETxL21wh7YZYaLqgn8A/rT/wBLWweg
yo2/Wp+1QPehqIIuzxuNtqqgywIlKoZAJPxrVtrXJOlsr2PwlzFwD92pfyNh54/ARvK37QLlWphE
2xudTSwRw/uSMaXU5gYceDgDs5GHNU0VH4pB2THXC4xSJLF955VV8+X2iVjGS+iygbUUFTBMWZly
TUUAGSYMreCeJnlYOXdQ0fBZm+xwxW18w+W5uLakX/toQuiAZgMsEZREa0M95km7y8uNLHhlPaj0
Q4QZNaIVhd9crRWvUhW8Xorx0JfuF0edwaZcjZjlqjbKDisrurIlrUgQoncsQxqQDexTnGnfWos/
xHQraC2mxaBLJfhUsSBMkoqhu+udU0bVGfpWH85K4SuR4lf7/I7fu6cE2ah3UO6an7hMw9t+Ia9N
tik5Y0Xj0uhG2AS3pu8Nz67W+DoA7LetiL9yWbd5t4KxL0zJYtpmMaaRl5Vl1e0wnDmJ+R6jUspD
0nfdxuUiH6x3K5j5ResE4D4gWa73rwbUvNBpByujFcam/pCY9kunQaA1MVFFpGW7kYSsLuu/BmWC
A8rR1ujUZjhruacGDvIdpXc/WCP/z6KgX4B4Aa1PGUHtJpk9lnU9nC2dn4dWOWmllvqlW28cW/lA
vdvBlCIQUwZUbeUeodfEWtOCCfysz0iobZCSl5+VBu3BSgtuO8Oay0FxGY8FtL6BiBSf8SKfYu4Q
a1bj9OdZac0ADWhth/kNw8/UZAtptPaBUJKEJbDnLCn2rYpSyxxgipYk8718yn2LWBuhdd0IHgii
Zg20oxQehsFQ7NYy+rPTKlmQWNb8u2V2tVUVX9s2UG5ifBk9GVTxpOjguAkfygpr6ZRh17fu7xT8
bbijN6qEa35waUas9uLr9NyZ3InCzDAb1m7OY7arDFa/jeXU3jEvbz84cCL8Dk8sVDPQysDjR/IG
rWiQROnYvS7lIJFJkvu2dMs9CnjaRnhYZDayKel94oFrb0TW25+TPMsOdj6f45gBeAmkvjNNbzHI
0D4PXZyEGZ3UgLgQQbrt+WueAmlUHdmbBxosma0MeIViTrupP4M34Jc71H8Gbat0I2KcHGmhRGOj
RonJbZzl68+XNdDU4Znan0vLqx9GXub3ems0fu44qGWUVPEevaKGlLTVNb8wbmaFt5e4FoOxMJD8
aQA8LzRg25SpDKe7PxO9nnejmCJKQSoWgiceZ8/r5h34WcYNo6tH48Ko9GE7tWUo47SIKJBaOTUx
Kw9DXU+h23ZbYmaLqUrEEhUVI1HERDBebHCuD8qgjzH8NbTRSwj0Xy2malSQsZMggXxbMH+j+67b
WOFiWyWrwrMuTqWSDVyFYlt/7ifmN6jDjfyXXiShR7SgaZuNk7LYTzREETABQAA4E8gTyVqrJCVv
6dCdnSQrH8ayHQ5V680PQ22yP7f9ZcUU2LsBN4XTgEJHVjrDU5GjT8Da85RaUBzVtOpAABUIearY
x9um3iPk1dlAsRV9SRv3Dvig0a+63sSMl+mQU6U9s4d5b+zzXQpOC/WLc6j3+u842Bo8X0RS2AFC
UszrAXO9AFspdVrUmEqvzy5l5hBYuTKe0X8GfT0FH2rp694AxMXtNa5sJzpxIJVFroNOkox71gd1
7NEfq85d26Fg4EJxi+/qZEu7QhcnStpKMLig7QymCxCryt2QXmmKuZmr6gyB30OahCwk4RB6fnZf
n61H9xMNht34UO7HI3lgb31/0II8zMJkr32BPNlpa6BnZatB9iLE8pBQYM5MKtQNoEFr0zjDvGDj
QEOOFM5k+oVlVWpIKr39rJtjOQa3t1ocgustEEQVosAKJQiQqko2i45kDthAyZk63cG02EOqJS+3
TSxP/bUJyWERY6mZVCU5a7QAF/sLCJ39uRsBh873HXiPbltbvIJFmgQsO57BwO/hhpLMVXYSOxo3
S3zU7KnaZwf1BP5rH5Osx2STlmH1k2H/8M3QZFi0n1wl9mrwwZRny6hraKXNKZTplKzMKHDnbvon
5tzZ4tpd7qcKvC1OpIAlIoxL90Q1d0wBBLs8gxnyxDPz3HH6NKfaMTaSV9orW5nuco1AS4iWodhQ
POzEab2I2iNRoS1WWOM5a/Od+HB9mZ5nxvy43qJ1W7mXYAvOiH4rnvmL/J0mmgGNmn48J8/NQ//I
wjJwQ9O37qpnUYyi4RZAeyUGoAwEmyIIII7JzZOGK+DwZ7Co3HOE0/4Qh4fkEL+iooeavPcrx52Y
++anuAjG0a9+16F3YDuGGjcYAoE8TX1NOXXk+bYX68uPLDJJgFgBugFVmvyRx6ro3S5TQONOnddi
6B9Sx93FpMSjibBfXFV6VL7zGFxbxblsytrndvpU5i5a//FnixV92PD2gAB7n0Nh2XcyJ3IALoCy
ETv2dhEVDnsioF/90QxNGSVGrvqgyfg5YtTvcHspKxEGsnXv3CWC2lFmscqLNIbEMEGE4YkdqENe
7sFk1e7/NytiPy+cdKjysaZ2nJxrLX41PbJzab8RxxbUL/gOAqiE0TT4J64mKSutE8fumgHfpHpJ
nsxg+BSbvvG9ujf99JfGfO1XE7DMJ29bWMBlSUUyLGUyFuuLmIIs/OwUfrsTNBhp2Kj++MP4CS2Z
MAnwBUNjCym6vIWxXFwNkG8VcUZGdQMBbYF20AbjRjH5WaOHzK0Cu/I2Lvulf+jgbsMMjXg7QXhM
Ci8UNXR4R5yfJ915HhzrLovjjdfZmgkkEpA0fW+dy1fCyHmRekNSnM38T2HkQW1qu4+6H7Tv0MAB
qlaMHcn1jREaWGQA9ubcMjNwxuou7rekSJdhGCZQPUHOJyjAZGyN5rbarMxOfrbLTN2RsUKUspwn
wHnTQ1KDPv72ihZPMPgcBkqA+xOYEUAprw9UVqtIZU0zPzcV6U5oUpWgcdJPueJ8GqBU5edFQ3wo
0xU7AvmvDeNra700Lp00x2yTckyN/Kz1XRuUXP1Z5VXqg+yzQBudvN1e6pp7IKXGIDWmaNEFlqxB
UtdgKJvnZ2KrX2Ov04M+VrbYV9aMwLtR9nBBILWY74cunQbmaC1HZariJzZWPFAmqOl9fCmQUcGY
HWqvqCyLr3oRBptK7UavbXFtqNM/xZT0Pkde+z/ZkGUsqnmktcOb/JzUoKcfh6CpsuNHTYgrD56H
kVJcgrKv2xYaalmd5mfadlCfRbOhPBUjzZ5umxGZ0nXye21GuOHFbo2V2jg1oTi1oI4l3oA3Ru1D
79e3IUwUUxT9u++3LS5PFR6jqBoKahJUUGS2plQtpxHnJTtP3ncDjfLRK/1hJL6eq6HeFafUAiaf
TRtthmUyAaQrQjlMikArA2H6dMqMDi+5c9cn84P7XAzOGBSJ+SNJkjgoB31rSHBZpALIFjkVXhTQ
anDg8tc7C0RWZyWZSs61HpefUnfqAkZccz/MWnOY8VvDjnDvUJlE21UkQ4NsIuaGEy1XDT0t5BsA
3+IxtcCs9jQFbYfukTO45sL/R9qV9kaKq+tfhARm/woUtSSVrbN/QZnuHsxisA3Ghl9/H+bo6nQq
pZTmXo00Uketdmy8vMuzSAbFHucd90li0QnHYt5+/2W/XlngtYJ/gHcGXY8vwYHT1VU9DJhxZ3mp
5gQTnDK/G5PlkoDB15vEt1f3mH/aK3ADP7muVA2pHtmDHCKJi/ZU7SQwMbnEoT2zeJ8GWX+JP45G
NLe8jR0MQgpbZ2MFtJs1qac2mrPOm0NYQ+Mn36/g19OIz4XXDfH/Co09bXyYEu44bYk27eQFiRdP
iRjIJir+btxrYefDRVGDr2fxn+2Bb0XwrH5BnpeON/We4vSo4ducm3YMp6TqIgb5nijYiLD1M+HM
wZrIvXr+JRHkr9HVOnoMq3oUdAM8C58XGOwHX8asocfQKnfUteFk/uGoC4HPmUEgnLbKNmBfouh+
slViMmnfNhFS70bxA8pvYWYR1mektC7pd5zZlRgK1QsAf9G1Om3NzisYpPV8egQ8aDcswJs584Xm
zqUhyOclC6kbww4NQ9QWeouqCA+tnC+5FZzZ+OgrQy0USpf432l1u7BAm/YLlx4NhPSsqn/kC92H
lUws3khY9PxLRBOsRTEcgAqr5e7qM/p5TnquRmbDc/ZYEbbBY7qN/Tkfqkv63meXDhEB+jvom4Nt
+HkYL146SoYAs1pms5PQhM6bcfQvdPnOnGA05v87ysl7WsUes1yOD+QMYs/L6XaAbvq2hGgSL/yj
HcN9VvPN97fGmXoPVhD8bbT7oIIDmsrnqVnVMIetJhRpcJHNtp8Olb0n1YCr43YW871Ru2WG4Dd5
mnqa8PbCnM/ulz+GP7ko+xrB8xxjv9j1YSYwbu2aPVnufAEYd+VfmOyZK+vTXE8+4ywMqSGOQY+0
N3/J0lrSIOxuYIi2uk6zfO4pRHRVmLtyvNRiP7uD/oGOr+4B4OV/XmYn7mD47GOjxmN41/TTPbMv
ZTjrb/85HEOhEC/AqupvQ9XyZCktT09A9I04C2X45IT83on65zq6BLo4N5M/hzlZRCZDGVSNokcy
x/FDOLndwQrodAkFf2k2J4eh0JxWgy3pcQjKx6bvP7jlXJUXT/a5M7fyflBjIWg+nLYDLG9W2o0n
zAY1vAxCNBn3nnonB0htUwftmGphbb4/cue2/OoXijANbh1fDNkILYmiQuPh5D+lbA+s+lF2/p7w
KQm61+/HOruK/xSn0WmHVenJ6W5I70z1LOhx7uFVVMypcpfssvDt2T0BTNGqaYGBTg0ha8QIs/AR
C6DC826MeB4rWVyIb85EiEj+/jvGyfNlM8VAIMaG6KI5iYnI62kEjad7Ctyn7xft7Gz+W9T3T2IL
ywXJzYL2xHHk5MYVy1tcmksO0mc+DOJdXHwwrkU8epppqnAaRmFwWGdV5e60bNXYXcF4dfv9VM4s
GqjQMKhGWAiC6qlgvDsPtYWcgR5dLdJILamyGNRcgOpkl+T2z5wkDIUeHlJn0GBPC1FCyEJP0XrD
zV3K5zIZuiXpmgHNiiYZyvcyvDTi2TVE1SgCT/qMxoBf9owja8Cuo0FOZ4Z8yMt8i+2+X8MzhUvk
JmgYrPYe6Hedxpr9MPqoIOLZUDLhq7F9Uvab+EpsAwgFx+QQ/h3DK+EfLcdLmlRnF3VV7oDKBdJd
+6S/FEDuW40CBwuAasuDiYHkf/GIJYx5784w7OGsduGYndn80IgCuxgnGRprp2VL4TNQgik2v7X8
7QfvUs/Z98t5bkrgaf0j1AuRmvDkHNdBFVA6IU/pUDGIl/hKQzk614GuUgz2AtfXa5Q0nAsf8dxe
IVCihewFHq8v5b8waKC7TOPyqMMfg7zp2K9AXwhlzp01qHisov8OkAGnExOTF0l3xMo1Ug4pAd+S
4vZPinK6C4js0++X8cwrgjRvLVOt+xLYmc8BhQ0r18Ba073CWT4Ga85QDYLoWzQ8ovpTpUo0/YWd
cW7E1eRiFbtC//yUvNVqX4RR55dHzoEM07E3JHzybsZq7tNJyNdRsfz7OZ6pg/ynpojSLcL7r0AS
Ypeq12hLwE3hIRYsjwFEw218HCN3Yxq5JQvN5qBJ5869sE2/sPCQTfxTz/zfsU8WWIReqVxTrp8z
tWf/Y46nfHC6ZxfS3WU8pnHrb6IxyHXEHprlUgn3zNQRG6B8h1cCLQRgeT5/XyZq256R5V9zr0qK
sMuEDw3eqd+1oOJHttxw/KysyHYu5eP3y/41TAZyEsgkF8ha6IScXjoWm4NSeLw/Mid89Ks23Dad
HFNZwm+LprK1syjsVdJC+ODCB/96hHCX4+4B+BAI0S9KFO2gpd0MBXpyzrF3y3Rul4SD3avUpVbp
1/sAXCUQesChA4wOUnSfl5dbxdJ0oc2A/iqdR4iKDQUsR5j75M2s9C+cnDPTQgUBwSXOKTrBp+DA
WPAARg49O8IxRO0qHsmcFMJsZ+ihp9qnxY/vP+DXya1UcwBpcDGsWm7r7/NH9akdSK/QzsOr70xv
ElyLBM6vVQaP2X9L1kOs92mk9c74Y6Qh5KFEFZMepXvdsnuPPlvVwSp+///mc3IUex010QgezNGY
H92IR3iGfvJ46a39+pUwl2i19UQlxvvy1i4mmP1BIoDBtoGZXRk+dtreg3AcpADpXCjGnBlshTpi
q6NFjXLdyf6L6nlC7RzAERBFA4SzbZf0cn7vxq5MDMP8vl/BdYU+5YarERJSQ2jjIJb4oqvLJ7jW
9pJH10HDHchYBf5r40fqEVVt52VGTHdV9WH97DITXCief4knMDIskSLgEHGhfuEGysZ3RD8U4TWH
3yNLypZZvz3Z2ReG+bLlMQwMY5D2IqYA5OlkIzJjalwnGKbhUT5IK4n4mMc1vQCMPR0GIA7cyi4a
ezjPDkqQn/f7XFjFIHvb3BY8TiGgtAPVLbMQ6H7/uU53xzoMoq/1g618lNP6v2xkQ8IFMV8VmvA3
xycdDl7MKoZUwarbjW389hJO5QsyDoOiAoQsGLkpmrGnEYU1lyzQXWdu7dIKGUR39ShexpqOQdJy
x/hZ5QZNua/8mJJkHBzONy2kT6yrwVQ+2TXl0JKNHVS98xNyUlD3/NdrAuAzFgQFv5X2fJLKdgMp
GauL6RY57dZDZ4D549VIjo36t6AuLMTa6YGGCZTlXHBnP39ka5lk49WxuiWVgIo38cdsaqt/G5Gu
o0BAykEfCzhd/1SJYWZwOqKdp27BFffDNOx6rvJylIqnjeosdiGeOT2HYBR+4q+cLJ9ZbVBUD9WM
aerF0a0itTOOKy8cw38YAn9eNP/ZROBSQysN/+LpV5oDDjEpH8Sx7hp94Jvw1slhdvQutvEmdDaJ
tQEkD/+RbAV7ZM0bQKWpvuIXDRnOHFRs5v/+Huty/PEwNZbvgrYWm1vCnzv26pav0yWNpC8go9O5
nlwGuo05gHkYw9tCy5mm1suy8x+CFCYyT84LtFkzf0Ne/ed2Qx+KpM9BXfOf6CHOoAqlri7CXE7j
8//8Oni+Vo8zOESclBhH1UHIQ2LpFwj8b/18hWMCe9U0ybgrSbK6Uld3NhY+zvilI/MFY3M6+MmZ
CSFdomqFwSEix/4a85UNKd5RUbaS4S1IYDjzDPjiparqua+8ukihT7pKlZx2TRrdOTxabH1bgC7t
QA1LhzSdL5JVvuDq1tmtMF5EO4Apf6kAwNtvHhfZanxpOSX6WTysi7s6VkXlViar3e0lZN2ZJwDR
IPidq8ul96W9pmH8CrkRXHeOAyfGaCTunsc91teh3VE5frP//nr9ej8gJ0fxDkXCVfv2H6DfHwfG
gWiOpFanb7WxOpJOsxicROixzL8f58y8QD530c4CgXRlg30+mLCcD5t+tBWsS4o2VRzCv0nb0Gin
28HOSjs0Fwb8ksjh462qc5DJQKwFNODJzScUVL0XTyjoO4RJeaW20d4D7Gvey+0lOZUz+/HTUCe3
Dum7Kq4crm6d+H2p+SZoryfH3n6/guce6k+jnNw7pSkaHdVS3ZbP5FDuwqv+KbqLaEIfxBui/G31
1/cDnrlYPHwtVI9RQvyqJ6zYApvEOB5v4Q4vEzQh4DDAe4hHKncTtiFJyBR62fdjntkmaIbieQSE
E6noKcl5slpexprhdSzlHZQtsrppj7SB5bT1f7hEVlrdKpiFnBDKzJ93ZMMwDOJudVsH0TWq2MGm
gksX3Htg6fH9pM4sJPj86FgDrLfixU+C/naBYTFwASPCOrF1mmor/fCnIux3z/VeR5eEZc8c6bVm
uHLFkE1Dc/rzxObI7rrYCsbbcL4Lh/s5vlSS/4eXdfLa/znCP0WMPy+NSEhTxBhh9SNdMiep82Df
3y8vRVbk0W2R6L33Er/1l1gVZ2eGjAK9cjgUfZEnpJVuaxOH4y3q28nsA8drifT7b3XmKCN+gbI7
qvOA1J82sieIO1CkM96t7I+2GXaSvPPevXCUz8zj0yDrKfhj/Xz00QZHQvw/YtBKdlV7VUPu5vuJ
fClf4/77NMi6K/8YpIqsyVQKM7F24m/rp3OttuVmvEKrV70ZqAzPe/5eNukl6ZkvFaz/jAtPEsCH
EN+eEoiYCWOY0SwQC/QjmIxzRfKhdXf2OB7sYTwaVGCSvmU3LLYeYfV5IV04t7QALoF+tsbW7ml4
3drGks3ce7di4mGURItHd2ph6gIA4cyRBg8TNTJslMgHbOvz4jotagZcYpiy/+2C4RarxAlUItQL
rpwLW/LMnQiKBLJ3iAYAT3x6fUi/W1Chgkq56e3Ujp5GoKaXCIpdxaWL6rRcsH66P0c6CSUHGzIx
2nD31pblktmE1vkCLfzcrQsrlySa35Wao0ez2P/alhUjo4MEHRxcLGsK/Hk9SRVRt6shgWf8IGkK
kQJXmCyXtIPOPaHQY3SQWa/CrV+U/jtSeB6eavd2AnUpSId7cxXsATaDbEf1c76y/mW1Z11PNB+8
FYKMxOgU31ww6RdLWbu3lR2mVtSmQ/3OmgeGDub3hx312fW5OrmTIeaGax/6Phj2dOMzGWmzoAZ5
G3htlBFh/Qri4cENgSEsfJTQyw4187Lsf3lMPetC1hlX9jOznWdAda4DKBGlkJh9a22RDe7yYEt7
TtuI/rK4fvc4+5ssxktd0/vYd2WIWhwEM0V9JaJ+ayn+WgXT1RDPD0OgnoLOvSbe8IMvxYsTOmFK
27GEMNRqpkJpn6qJOlkZsy3rxmsah1dsjtbWRfuXp+t3X88qq+bquQogvlXiD2Vo56FTPXZj30Ld
VLgJRDL2xBt3xeS/SoX+dlnro9cUKBlT1MgpMRntZ57SxsfXdaJDWRQmQa4i8yaEIkVpuZnu/N8R
I8WGKzNnrIwODlqmMFACvJhygB+LBfUkCt93tDKHJWl4u2879jJrTx+62rkeFH133XV9V6t2oViE
X3vpnqMC1LOQF3AcLCb4dOFKQtewp9GT1Y7zdSNFk+ElG/MeutUvvWZRWrkD0ylDVfeHPVD3ifbD
LzvW9BUlqeII9uC07MIWqn25gqFQwhq/flB+tGss7iZuMN9SB9Z5U4Eqok0bnVpE7yIKP3cRLfcj
FwfuiiHxrBC9tioj4fTgRVYGRGZSxn2GZmPaQUIDSKfMtHE6NY+IZrcWl4lTykSaJqMB+9H1C+h+
0KdqwpQExXYu/O2k3imvEs8dN6wmGUAqyWCP6VTGWWH99Jcy4+a3O/wueZn1fvSrMMEmkPfSoVvb
s9Kewq0qDrPSnW84Da5CFzzlAklygHeRViXHXjlqYr8jL9qBCHMT6xAEe+vG9VU+x3ZS+1YeLDXM
TEXmUHMoWitBlHzvdsW9KOJrcEDuqLG3ZMblDLPLUIx7Zv6aGispovfKiXe8w0XjN9kE7TKfTfew
B8sLEae1/9LX4U2vfZhBuE1Kg3LXVWPSi8daTJuGjxuA3h5jH6LmpnSO3CFzAgRBLnxZZvAzoylr
wTuaPixv2CKYzlE2ya2R50bJqza8mkjHk7G1/y7Qt0PutYEkUjb7/KDrccNh+ZL4pM4iKm+tujkO
s0kDwbdlHO+m4HpmkHAhVgINtk3gspvA1TsTOTzj9o1N3zT+Nu7s6Bj7so8zSev6l2g8BQAqRVwd
VcMzrJFRrKDNoDeBtsJnplv9Q9LBeQCw2HPSFnL0NzaabUu6YPeAt+Z5w/Ooe6eER1Ac7ajhOG9T
3IHexq1lHw/+eLSGnvdZNSx45KvGsgSscUCxIQFMK/2ppfkc1f0VFNyqD3AxxtwJrO4JlV1y0yyd
l5e2bl/HApjIjHPno3Snm2WZMubQnejgQO7Rm4rbeVCR3CmanbG9LFi6Bx7FbUrneeuaYV968oGb
+hCwcKP64SDG8YNH9p1Tl1cRCpySu5vV7lsE8gbQzmu3xVb33LzooY6rR/tN+v6vTjdDGhHvyer4
i+OYv0NdHdUw3YDFHsHqB1BsJfmPRYMrELtKZl0pnLQbxyppo6599qBRk/qlKLeNB2aEHuwuocKG
+KUfPXtgWya9KpoNb6Y+4f60B0RUJV3tNZkFD6jEZ/bPQMbVDjArett2c5gBrHTntpWbwmKQbaqx
hfdfoYKMBWBoA/zepayx7z1Haug0jnUCZbsPbyZt0nggO4fmDjroOmEm+qW78tcs0MrUsSy3LrdM
4vfOr4pC9KP3y1Sx8dF0MJCs1No0Jx+BXUMSQcV73XhhwmL96JTeD7eof0Cubguf4XDX2OxD2t27
bwV/w+qGATg4WQiJljCp26hIlnCc0hnZZA6d0SJxHSxvPLj2MZaV2omiMzBZkDQVbg/FyRB6AaT0
46RgC8U0gbPwqP/TaZnO46p7N23zHExitQwN+rtFOPK+LLS9QVDdZrZyxtSbwCkz09ImgS9/9mTu
k25yg8Rf5p8KLyGQKdVuGOVNreMu0V475Y6uHMBIzFF5xZzUgRozZRjbLmE14ufdG+w8RcI74+OR
ZDJTuC7DxJPWNKYDgs4XUjF/7zKAXkFX8JMZHPDcKTuOCmgQHxe/6LMZd1TWzTXBW1k0adGN7IpC
NQnsrcXfAMS3ZKJzrXRGsT7zaBFfuXVVbDrH9DeRPTkbKAS9T4r2mwJaqz85BLi3RWwPeVgxklrx
0m9rPDJ5V5IqC2eI3rfCsOsurMcfszEkt5yK5rwtXoYQfW056O4Qtei0FoHzMg6dnQTOBB1Mhefh
cRgnsveqqt3Fy/g3AG1Pjiyao/LbBkpS1m+HBlZqOmMlgQnbpAq7JwgjVWmt1EsbNBNE0KAA4Svx
G2TxPpGTozb+0ox3sRFL4reLm0cg86TV1JYp6xRLYNr1zCV2cGiGJYWUYQHT9hBlNhtaFW47s8xe
d3QMCcgn0y3hjhONF2P2YoXSajnyPUCv96wfOMSA7ecpHkuMT/TvQDvjI/wlcXTLoPixeNUHkJLe
VVVzuokbW6ZGKki46Z5cgYxk9rpmXsbAt8W8ULC6iVuDAotxnJxUlNwTf/JzwcirnPE8jFZDIQ8t
4mS2ERlXjWbbyimCGxI0ZuMsLt0TKfF3bLCQe0jeqaHCrVH3t0vbiBy8pxidFasi116J6zaM9Qdx
Ka4NG5IaL1rFYS7jvsJFMU+J14QPqhpJAqjNL89VHaTRRj+vPexXSMOSw+KFQ1YheE8ALnproBoD
Jf/BuSIRVdfOXCJeWXSRlMGAAGwyT4rQ4cdErPbHQnyRLHJCfc5HOEHYiP2A/OeVTfK9nIJog/vt
Q7mhONj+SJMZOLNsaQtnx60Wn6EPIPZI0RXrRf2iK285sGiSiRvjcZZOESdVIfqrig33wsUTSgNT
HnrhxYk3utWdV1Y/I6XHtGpFd92OeDa62h82PJ71Do3Gl6odEIuBktMfhRjEU+nIIBsKj+3aMWiS
thOmTVQYbAnDPKwSD3szxjKpxtJJVgcFbFF/epAW1TkDAjgTZY+msm23OYcq+6acPXHw3M5JetNB
EAuueekAk4+NhUtwX1DcagbksBT33Zg1PS4RdM7GnCvEIbrQV1BMsp/oUvSv6CLZmQPOQGJ02V8v
VfTeIUNIYyKfkf/+YGKlUwKIsPGoxbZ6CMxGey5s+SAzlEyrzt7ICOIO3zgfsJjlaR1V2F2+eW1D
MaSO9vu0HBXO+FTZyajZtJXeqBLwFlw8TIAXWCr0M/DE6u0CW8gdRSS8F8WMolAf3/sdbOSYLJ4C
XdoJHBFUYkM2IW1D9J9U1HtpizpjWoPUt2VBVOZQHvmlePGTB4EG1atZNqNB0BGVf8l6qqD2HrkJ
mmok7WHsvA2Gqt4UxokTXQ4N8BX03Z/kBytwSo1TswTovTe7hym31vWSozXdbgJSOBsBa7idpSrx
ELEgSERDx2Qs2zad1RA+A0mhUYccKpqMZvXYdsvfdhGHr9K4zaM/Tjjetg2KP0Tv3Xonx7nNYKqH
S0S4xfIu1YK3BaRqgahyKAZzaEsprlwBPrinR3dJKgJBqqvZ8x+EnNNJ/x5dJ7EbAPESDYD6DZSR
WO67PX303QGedFHXXaGODZIWIMNXU+Rz2IbBDXAZhvbGTNQ/upCiPMAsRrDM6ywAM6Y46PDlw5Zn
0PvkN4osIM4JE0xIsiYzpXHX0wwKgXCLDom1jQLaJ3pw2CYwkrJ0cDs8ZeFgQEXreeEetLPEaaHR
PfR6J/jNOy2ukLc3sO5YQ0go5M35jLcMH2Ss7CapITuMkGDp89Fy2QfXfHhiTTC/hxJQUaciuCNg
OL9xFxda+rHB8ZHTh8v6Zq/8Bqp09lzmuE7ao98jxpMVMSlBZoDo2vNz2Y3FVni6STsKxTd/wBe3
oaGatEaC7213U+7PiBo9409ZQ+bqUAsVH7h00Q6MLTQHl1YkRABWgkrFr9Iq9qjGlXsxTjJzF+eX
17vvxIqRl4Erl6Fj++S7ykucNpiQttS4SnzLTaQq1d0IMek9HBgWlsAg173rCTFvkOimHFqBNMwc
yQsEZRXeTCWV9RpoovJKhiyvzdLf69p38gBMu5umLQJIF1TFvqhtfYDMUHeluqq4HeIJ61PUPtpt
QMNVt9A8nlPfbpu0YVNxV3NWZSMYvxkKH3t3qm9DCHrsGaVuqgnZBQ4SsqnTd/Ww/AyKbkqJRn29
I+0Pt7UfHL/LQz5tQJ1+Gfo5qyORymn4EG59GzTxj8runhsln4jfv3HXRbZJQpNGS/eD90OXBn61
cwNRJUx5N27lv/G4OBiv2EKyWaSNKY6mV9co4D2KuhKbKibXw4C+Xeuj+q7xWTmoa8mg+A/A1N5a
EPQOkdECL7K8qpryZzDLp7b0IFfYzA/wngLJXgYmYWIGMNfeGkc90crlSc+rt0BH6EQyezc7Bkmp
H90OBbU3TNrvLQvivGwhzFEPkGeo7BhiKmy31P6SxcqvUzxlJkFEuAeW6lfjFo9ToJskYi5EmcmW
IgPPdNTBJdb1/zbhUiVRSRDdW0B7kvBDdRHSTD7elRZINatyTrY0Hu4bSuYsLONNJyA3Sox/5Y19
kdCJwlenA2M7EMBwGrx73pCZefgdNa4B6bS40RC7NqT5sNz2htjWq2R1IqzqEWXcdxEuN05cF+kA
XlIbkKvR93Ie8JuQtj8dnC3qwaKik/2BitZJuBXc9V5zB1wMzYKCkLRwB5KOVYFsZcx9y9uiP+ck
KOS+KgRjhWl/dV4IKJl/bDgfMtWU7/2ofusFbQwS/3TL9ndDyV+xJaa0CAym5swiYYF9a03Wy1DP
OfTUwQ2P6qc5DEQSVdHd0vWPjSN/cDO8h3qu82lcnKSFQQqIfVaGxPbgCbgXL5Dz9pZhM2t+Z9r+
rg2LrAr7V+YtUYqd42bDBIUqEG2Cu65xfkeoXCZjBAgQIc/u4F0vBb82bSRTWes80vBLnbk9JWA5
HZipfw4e3Ys6/mi78UDdEQVOt/4VBtMR2SY2fa8yQXDZ1XXn45AJlRV9icwCqOF0afUW1jEiU7Ny
UrhAHZkl3cQZEK6gVw9TT0jWjsbVeJDHKOmoPkbLckcZv4+66Ofc0h1i24cqhn07zii6556771WA
OLfY22NU4SVzfzlm+SX77idd6usGipaZX4dv0qvqdPJ4tAHd7V0MzEqWjgDRJZ4Wz31FvXPJVTw0
eJGDew94NsQjOsrLsLnruuk2cMDQ6Gf7CvfLkFoWve9tfuu4Hv5Q1DqzaOtkFcTVN0voQDE2RBCv
ZqgALpBMTGqrQ13DzM++NAd3QLozy+pWxMhFJzaVG5fFWRcjfSq7edcv7WMH4DXt2fUghpcZxolw
a2nqPBq7t6KzP6DWjUoSgowREbRfIXuHPvmR6fq20U6V0yr0EtbLcMPJtBetPvRLiR5GfBxGG2bT
InpVC7IX2E8313PLfs9T9RfeTwrMqO3CLXy+H3tQbRy49uGVpKgUdGAuHUikS1Sa4DobxgwuWhO2
OLrfDhRsPOVsSg9vYMGMu5ML1IICawpTrgFdG+qNanSZ1uVw3ZNRZC6k2agqc2gOPYrBf60Xm6bQ
hIG3mV2SVKoKeaxn7uMO3IQataPM02WzRTmE5LQ2iBK5QQ2AW1HaCEunwN2yNPQaLzOiBll4bOb2
wBvoPfXd5ByIJ4u8CP1hefDCpjYpW4J4i250kS6+4beinBn+ObecxIZxXr9Ns3KxlRBhsE0zexxU
SezePa9HWDFPkeEJCtTmMJt5BR+GhXPXQA/5ZZn1uJ8phLc2teYFJLrt8qcp+x6dUR28QKqmnjJa
T/oAgQN89VZVqDyFfd2A7wnpSGCnfSxciegwHcOBpb5CI6YRrv/WzKxLCXdQOvFhDKM8r0iqKRh/
K2fq78fZ0PsOWjsitZyausncedFhAI9JImpswVyCKkP4ZAqNDupsAlAG7eDBLiu2KTsIKsY2rR5g
xONCg0ha1sPq3veCGmiJkhm1m23nK/qiBYIfcCtJn/QjHoQY9rhmOyjoQ+1ExSygPzsdZq0BfXvT
2qRpU/RQ263kqEUWQFJtgCK3MaBpX1pRTn7KjYMK6zhAyllaJEDm2QkkorTEhnaF6R9IUY251MoF
nbMM/o5k5W6EMFaDgHQZDh2x5iH1wJdxk1FFbpvGIgAzkbCpe5e9q+zELcC/T6ZB2oDEByb+oVgH
XZumEjhxZibkdjCT7lPPOPLNgJ9Xpzhkdpw5ZBluXa4ym1FtH2zPqADzLhVwJYEHuLUbKuNmfU1j
N1ENqstDo6fMdYL5OuzksBmpRQdo/3n2k2pj61qHXvFsLRYyoIIE6jWMR3NH44C+RwqwDgvwj6c4
6oJDNNTdrmmMPIgIbkk0UjVNoBlXwRZSuCic9CokW1mQcddRq72Fxjy/9uLawltprBll9MmKkRA5
tsx4HFjbxqn9tRI/b9jUOxtNhijF2YyQGHt1NlfQ2mnsvt9Kp4n3ft2oKx2gyoG2oIRCSd9umtjE
hzisp6PQZbBh6Lwea0UBOe+g21twv88gR1DeyWnWadujOK8XWaGuAH3Ql9FHIz0iWPbr2iv8j7Zm
w+MSOWWbokTXocJTM5EDrzjseNmicFsvlhMknBmynXxX7PqqGxDNzwKFc0ImuYVXHIH7dBlF7z3p
qx8I1c2hVyUSCoA/dTbUDdz9rDV8QCJodY+T41l5xNW4tf+Ho/NaityIwvATqUo53CpNhmHI3Khg
2ZW6lXN4en9j33ntYoGRus/5ozpOb7WzLToGbqc8DK2l7dpFsyM2eil91xu3X53Yih9RL0OFiYAj
biPQy7fudV3ZgskIjCbou8rzF2ss2a/U7Qho4JzBXJYgbahMFx4Ds+IY8kEuRfucmkvWsfivdUPI
jOsdmkIj6iiviIziOR/mMx3lEuuX4v5rtKEIO/ThT7potpeuXGauR9ltUcrJ9KGsg31wF/bND2Ob
UjUw1NY9scoCIrT1d2Ukjm+oBNADYi7DV52u9aFOU/1tHd3pgfEp3ZXFku2o9tHCCeAy4G8eKrYN
0TyoiW6JoE6ybtcYW7UedEXSOUkrYwquvqAjYEdMmIlZm9yY+q32YufD4qsFMn6fb/cL92L+tKze
sEs3TzxuOX5ox0Dc1s6z4w+s61FSLAu2QGsOJtXZ/FWaIu6Xe6RL5aU05MEPUVb3gdd+VvxKSf6l
Od027mq6O2uZySXM1Jes6eCqrdUIoIX4o3rScLLxo+cNc/FUsOerC9+YnEvkjWW2ndymAmlw19O4
gaZw0AHS07QBmtQDU/WMIGPl/V0L8acRLEDpNjln23Gl3+dm5psNd3WZjzRyWN9ZZ2wPOQIS30kk
j6TrVDEoUx+qYpGBLJPyIdGm9o0fwGanN8C+FPPAIcbiUxRt1Dr6kzGKP1NT3+uXGcRWkXs48gY9
dNCV+mmvn9us/GOp/cS3lXCab/NDaRpbsGQuWKtmLbu61r/bRN5cjEavJOQ5NM1rMEcm/npTS0SY
sJbS7Lw4IHaK2AsDuMdY8nVn2l0amC1rQDK0MlpLfLXIi441XWuhTNf5rPQpWX+0bNAi0Lk6dIo2
lPG4tdVDo4i/nqNkfiuy4+ZsZ7UuX6XbWIdmyRGVUIq6s4Dg9jUm5D1NcOKJugrzNCqW+m3PmfHZ
FuC4jbelARcEEtRy6c+pkVUH5CTtZ4JqhMVqNpdnu7DnIHcxsrS5fVAGJ2Mdref5wUrJfgu8xbWk
jzaPNu7VNaNaYc9cs9kNM2pZuzlvwrEY84OzNSw82qgcm2arQxY/k/LwmtSdytbIScmGI9rBPCAp
0/LLSVF86c1NbDSDASeUc0RzG0Qr9xmf4VL5ayqSYLZ59qZuzhwuNrAu0Rc9hXbcc2SKqU+1cPRI
ugPzqT11SGD6NEl3qFlEZNkdKXFykE+Vw6UXUAE/9j4JHmkVTX2JdXDst9mAu2vLT/JYbQL5lkHS
6ZR2xXfnAk77misNd+/NYp4cf5ynqt8hjMyn3yGb9c8lr7KfOWmp27MqIYyQCLJShqpMN/eZ1FhX
PcNaWtohz2sFF6jaWD1gndrEFT/4FAo2u6H2vXHKnwr0muIpAYN7LUxd5EccSc0A7q/2jys0SSAb
4cRcUPO5X9o0ysZ5OXU16KAve8F7P44mhIpplOkfTvH0y9NS+2QqzcDkDiP3ODcif8hrwzjCN1XF
lB0arRKNb2SZdrkrtfalk2xUj9brH1kldrB6rRpRJth+rfPCPmfq6aNsXeODAaM4kB5tnSrHAsKV
tKMxDbZZWNML87IpunWVxqoSspxZR1M4mBvVogSO0xgTVIZ5wPV8ari8x/SocvNf4eD0m7m0SWDr
vXc0WtZVS82YDPn5XVpJF2DXhfXXVUur8wdzmxpfjhKpn2I54tGGoz/ZbbE+jIQLXExlsB6bZTEf
9K5ZGVLZXP/qlVfHqljz46qPuFYnuUUCviWk8L4DwiDje6GAdc/MUYdWnfY/07oMPcjcNp6bwkxv
GRoeXnyUsW9mm+YvS2EbP1btGGdz1pO9C44i1L+16YwzEdoN6W4Nt0ai1HnQTpZ8YPNNrxJMWIQq
9YMA8ZJ/wgwtwWdWa+4/b+N5jTrLzeyASQZgnGpl+Vw6JLz4umYDVCMmLf+sbdopYW8KaK/U6JYX
T/Q2Z1air/RmDImyHqe6BjvVm+JpzZK8CF1XODfpZesdcnb08yC0+YtQ7DIP7GSVV15q88lMCrMF
bAf8gi3QqiCt1cKiFlFqbJplplh+LVO5+q2nJVM8Kl5dx6teassVQFdYYTr1961GZvkD3OqU7Kqu
HfZNvcrnpCm7/KSCeYf9xgLe2HkzsaWmVRlk+tRUMZN1UR+K5Q4jTxgvmKxqB7hz9Or1Y0sS+++M
S2ALt9ZIx6Czih7As684S7dVqpfCa6crF/VwKLZZC6uWCeyM8APQ3J3AfmO44rJ5Vuhg2nwSiBVO
R6MutCRoGQYJ5axyB7RBtgqI0WRb6rVKFrKJhDuloJal+o/8hcIIJAzeDfSXQQFiqpvDwq5S0kU1
J/+TK7Nd+lUhKMRcU6tcQ0Y0QN/FTpe9Nw4rxAxTwSFd1ebd0cv+ue+bZtdOunNr4WK8gFcZisEB
Yu7CfHGMJ1dazatozK7kkCzQCiRsAU+pp7j4L4kSj62myNKTnkycM/VS6yG1ON4td6Wd+FQdyua4
oTDJrwuLyPiXy3UAairHtEOa4ZndruUzByRs2vJfDQMTyindqZvJ7FaR1Lq04tG7GxB1odVRycd7
4tswX4whnyJzam8t++GToxAGI+bKDROCaKKqGZX4TsLND8ZkyyawnGy8eUh/Qlw1adxYDRfyWvyx
q+0tyZmAN9nf0jXp2qAsSYCg9Mk6UjqqRIkJG79A1Pm6uXB5O7nRcJUaub4FJvH4QakM5WMxgVLY
GXoTis+GOc6N3vAlqx+Altt7eSjrjAuln8oIb/7rtMgxGIr5aWoS7qxhGLRXLlRDQwwh26BAg4rP
s4XMqPLXeQa8RwNbQEt36Cmqpj0lCV8pF/JxcKvH2t4YEJwqar3SipuueGhUVgfTiTPLHqKltfdM
5y9VpiWxOpj7cvOeoT537rp9s/UvQXZXrGjFLzQ9L9/0xfYHtNSKBDCDrcxWeSLVtowmVwX2IxzJ
L3v9i/Z1lVd+qgPLJitSTTLtsLIGRoviygRaV3Snzu74tgeFkhuEU0ac9s10tWg2jzKrbT8tI1PD
gQTeS9+KgmFArV/GMWFJ4dj1FwoIGsna7W5uG3nSaCPQ1NQvkqLYD2Vq+hS/XtuFqmVFF4fOy1/a
ciDQXn9UV4gGWpX0kHMOXjgBp/HU+SE1CKUv+NpJ2vKUoxGy8f7dDKnZP6sDC07py95xBLeC7tJz
nDjsUPMDJBcXh9PvcyGiQSt3kqnCsobboHm7xNbPOqM8LasBCupnSxDnlGfRvNoARvkcOw50x9zt
NGKix6UPi4ko/AJkIWUxVfqBg9T57Rr73NYKU6Xz1KRtRDD5Baz6pJLzztB1csmH2jblvN3Xh7Hd
a0ZyTezkpnQyv4fuXdcSPU/Suj/91p/VjXQz3XutuzwsnOFhLro4SZLQbuvALpsARuOiaGmkjd2X
nepRa1SxuXC5ZBMqCm/mI33PUlaEdVSrEE02P4kNVT0uj3dgTJu2S5EVMSH4+kHTZx+tmhMIOe+U
dQV+F8aD2einuaycwFO20NbXS5mtByMZTlNn8QnWYTawwObWiCRHCfIeS3NhDd9rYRxd0EtUNMth
LBTBjpM997TJIRYYRn6AMj9OVvEGwBTds0BsuwzEnMR5rvtIlO+V4v0hT7jSiwxG/3Z3BvbrfHT4
VwDLy+K8QSbHS+IGbVb8uLO7pzJ8x1Twkap2qGjFHHYJC+8qxza0LX6CpkN8UIku37W1KoMkX09J
tu7y1Sa0yL4mYrzzBxfF+tAdWsA6EGU+3GHOn7vWuapmmfqZRS+ASwQ8K9WGSw7Q5Wq0zovrMNhy
zHU6cY3Nvin7wyaKQ7c5L3pbBs0kR/Lcin2+XpDW8gOnu8xiCm3AH2Zz2uUAeL7jTi+byA+50NE6
yDNvxHuje3un/1u77DRQOVxas/LtTMYU0ErNQloMj6ArBLi0197rnpw12+e9uLoJ/EKXt4g75vIg
az7drd5nzXuu8VJ6jg+KktT6fqmeRznF+bzsXeAabuWqwTGifNz5snZDGObwxYssAjZ4yvR4bahj
WVitU+ODiO5oVTgB1PqANRokGH5BU2qwu4mLx4u8BIov6f2Kfy9a8lhk/+SW4oAaBrTrjlUDEe7L
jOfIyEDP2BacqnqvZAXQt/woAzmCNSl/DXawrDu5Xh9nrKa+IaaoWu9lBmsDUY4ur9P34GxkB4xx
mShvrHrHDEbELkFu4MSOMnHfaq36GFrtMg7eteLcDrEiuixrzO/IbZAOIIfp+JXKagvyDlzK7X06
aEJdyfaWdB/nMn0q8/RfMS+IYzq35Ybo2Y3FWetbf9ooNUugeSbQT4gB3+08K1KzFYEWg42vNyCi
hVuQNF08sA2GVa5AD2/1l5daUbcgYJWJ/meuAE+aNM7t8d1N1ilM+8rkN2C+Qdx/lq5Y/AV+1adv
8Kob3W5pq72ltHA7RvK6ICQEwvoUhvraeOKFB+OBOxa1ZTI0YQceFShperWMKYXj0f+M1DgtDJH+
ILIiMKr8I3GU05bNT6CcD3q9IWMS27/J9rgTc3U4NuvY7dRmGQNjJvgmb/UbV4xET9ScqjTN/LHs
5LEqy7dcwP959nQr5RQJ0YflIN6Z0C/jNHdnvdD2DOnvQNA7sW3Pam2/Zbr6QX5KZEg7LMzy1as0
4Bn923LlS6KqIfc/IMLdZ+e9GrZ6tDRUMGZH0K8YsrDMubdbb1FR+XkVcNtd5UQ4PBzvbuvUaCuq
kO9+N1fZTujqrZJujBwn0g3A9mr5co0kWlXzlqnlYy6qXdWUDzlYjebll2y7J+8wl3fp8rjK5q1s
TChFpw4dvf8YnOHEDBcOc/sl9ORLZvI8Qzk5PYqxTi4II/oNfnH4m6s8OEZfH6xNPW1q+tNkzQez
2m+Sbt9zTWo33caAmnCsfRN09i8Q5Y+G1NDvG/tvP+dXwLeA5RPO/QsD3wMjYag6Qwy0ee7ci8z4
ncvtXrWLZEiFaG669UFb1be8yteg2Z5Hd47SrXzWwRSM+SvTrD3LLghbvbOT4kMq886Q37Z5yp0u
rFlb8wGog/J5bSweV6XZ59Uz3uVXCNE3Z7i10N2rfl1UK3Y8Ealuh0jwFeTlvei0nVEQD59+p40N
ka++z/mX5TL99fymlArd401b7Ntaq5GziBApJeHDh6rEUJkUbJpy+tlAb1rjOjaqn/J1DF5FXfe1
9vkuiGmQFMmRlCBzt5kn10Awkj0gLDvZFh5CLYvzxb243nftMI9ksn4FedkTU7A3lGb02TlfnN4+
84gbfj91fxQTMUujKYRe1vJZ9VKgFpbfg0MK25EUlQcnFb+GSxjvmOaGn3TVszorb0Orv+h6OoQi
26LJVs65Lc8OQlNfq9F4lJx9Qn9cSRAIelj6oIdB2cEIp+FWzk+42vBvDq4bodqmO1Y3jr2tY8ey
/qG/eLHUROx0oJkHZxmxstjbiyK1XS6G/bqMB3qO8sBdsg+hgAbbTW8FTLZqNEDneuO31+xJWAxy
Mw2KUQvV6SK8b6XmvO+PjvWkNErgem+s70E5mYcetU5ifSBqOQuRh4s2sbLBJrn0yeFy1XrO6kis
f5VunzHEqtvnZt2K5lAYiPGGNELBoTuK38rD1FfAy4ufLt+dXr0XnnlxV4hh1B1KGxt9BTOt3zBm
BxanpAMDV9vVgy7rSAUtl2yJrTORVMJr0qXPlfWryo9KuW3LEJcz6VDVcUzV40h+bjM/Dsh8VFaA
1C5uCqnjGRR0VfxboDJ1fm3Jeprr17Usj/b8fj/oCi8U1a3bQKnkH0N9cZf0UZjmoVb/mkV9dpSG
WPk+FlURt+0P2o0I5jggwcHHMorcFgOubpwG1YgADEyB8iQ7dvx0id3vtOJfV/+bNHu3OurRVfKd
4pBZ5KIO4aMZ0ss6b2GK1kOp4rkgdzi9NfN7x9jdaQAZCFs+STD+bbZCoKQxNrjt5cEwB765LIu1
1o60lAdsTBkdrViZvczf6uWIQjlO3JFVqYqMWVxtqw1R/gQuSp9yqVl5XnoIRFiXi5M4p8VYn526
fZaT84TaIqr5v6Y0tnrrAAZ5h2oD3XmuMRboOiNOyc1GDlBZIxjzjEAB/oMAJLOy3PxSbMGcKHtn
XsIUuDGY4dRNSNNqM4O7smhrm72tFwj+cGk77YFueBZiEbbKhJDRObY1crI6al2XX+1jlTac2yWS
pgl9CQVCxuS7hMiX1PJVZeePBQXzVWDARLt4Fazkx0KFJt3IQlug1M/p6EaG2wMtQqCtf0R6XwEH
H41tVv4ThfI+1v+/CjGMGiFZ6Mf4dbaM9GNlf3pu8uqt1mlw0pPjZKHU1zlsLPUxM5x4lIBR+RRX
loxbtIKbt8R8eqrgS72bThaZ+u/SzLuhktQKD88dv1D7TjYsH7WUZ9mpJw+6i8zAQE/bJ6cUAQqg
SHHvPCsq40XGlRyuS7qELPAIz+cmD6SjBW0l1jDRi6i/X0ekwuyw8WALSW8w/aRtziOSkOmYez2X
WM7ZtMGFt8AD+9UmzFu5jZ33AcdySlaqbbUxTjQZ2irJsawWbn8R7k/S4MjQ23Pbf69gVjpCuSR9
UtT2Aud3TPqVasklMpkACluw6lJHhJ/H/lWmv2n73Dl3ZLGmIPpSk8PcZDenSa9q8tRpYt+W6WVI
1lgx06NG7U2lxLNa4F+4rluKav+tcP8Y+lvdMQaLHjRxuK3NX+v++ZaOTxbCyVmJhmsJr+5BOsfl
0gDhSVeBj+oiYYLtd/tmc1DOiYvF8tNjLSgH9yjUzde6caegPhs6MDIVZY2wQ2dAO2X/c/RYXw92
9Snd04Kwb4TRV3ibUkeii813hSweSxvq2+4CirP8Os/j9j4UNc6hn71I7wrGvrhUfj3nya6mC6E0
XPAb6OB6SKctICxoL2ElBVRuDYPVwct7Tn6ux78jF+vSH0kaY7ZciDmhUMD5nBaLy+ev42VxO0BN
ADGI6TavgNi6JDrTRnejvHnFtO/mKSb6OhhG9SmZ5gDdXpAhyC+37mFeH4Sp/VX0fr8IHTzT3Hdu
cmvU5oimE8vZ8lHZTGJ1ehrK+uIuxQlfU7RI96n3kPfa1tmQXaytVlCn1gVjgz+7SZT2xodZfdG9
8eVm3nmacBZ4yasCHTCWRqxO9qMsyYzPVFABYgltPVhSEVZufim3MYEhnhAV1tlOGvdxeYzkXdhE
sWSouDPUCS6eaUH/OZb5wU6tvdki65H4sKvaDWA/cgQj6ts21teKAhC/alRgCwWFt+nxhFoz253I
y3yvi/EqU4+UXd36SbUV6Z5OW1Xdl/+8AotKamHBaeq0uHaJ8YrQwOE5uxPjrvHrGQk7W0UFnNNj
wnEnlhxEJ4PYjo7MotayopJHdUEfaubDXQUF1Jg9VGkWbkt2qMyWoU47uNZ2pGrpvIHO+EtSHTYn
lX7nDX4DPzxl2aNujSG3zGErlUBxJs5OCn5k7Wer+ieff6bmB33cu1d8YvN8TVoRTYp7UGplt6oc
2W7ogJ2J8ZM247BEuDNTAGQOabCgtPSVLvtQLHl0kKiuOf8h0542rp8tZ93LG38Uc0QKylOjYaaq
KaFMlnbx+5bTxzQeBmdByuIoUE5uI4Eo2GhnWwP+WFYSDOzVjD2Hi7A09S/md+lLcq8xZGTaXlZ2
B8liKad1mtbHrlieFVTjO9Xjd6Vb2Zdcyx/iPz/HNr3qWvW0wsi3o3qyKuiAWfXxyB9L1Tx5TJFZ
oh21efX7Ae1ZV+0XzOOr6h2lyEITcAFx7L6yXsexfuwx+fSQTRRdRi0XkuWtYYZOZ6uUU9l5FxVV
rYEZL0nzvdWyGyEoqKrqqiez3zPTr5v+nEzC7zpr3xpdYFfJe4J+b5vzx2m8v+jKeQGuZ2W7qYMd
jnou/XwiBdBysdgku9GGkuMVzZhXBRFCvHl5ibGonUCQVq6zwZSB6UCuF5O2xzV8QW9zYIs/Ukdw
HTI4wcl8L+th8o3ZDMxU+0f6duAY3JWiiFetCQhYxhpC+nypRVX5OiKC4tF7YdBhmKyAKn9lYb4W
08J0VgWTgm9Py/xl9EJjdCK5ahwV92XiLinXP6u6wEAE1WTehbV1rOjj52QvrO5pdy/r5ONlmPM8
eU2U2Uf+57KwrOeyRIQqZBEXxvKXDTfOSyjLDNZ8dh5VKHRTdAEoa5An9Dk1Lt6zp3YeT8nMUDBr
kZOkPNfFyWT617P8X7vVh2UlUOVe4wPOX7orowY5wQVDQdM/4bhCO/iDVvRSOkuoznbQLfO+M6uj
V/Q3YkUucu1AsapjNsj9NDCNjTi9yiZ7020TnwbSOskBnMgdkTJXcxyDZlCDomvConLxKeq+7JSd
hRF2WEsedvdTJXvJbDZOZ8xJbRHMtYKCmDZBhFyZPgZ9on8l5njU4EwbVYZanu1TFX1x3UV9aTY+
mLij54e7ctecs2DC24lNJbDN5knhxh9B8nOYgqpYQ9se36Zi3ReJPM5N+rjoyUvTe1zNOc+6GvTp
eiLC2IC2LAsGEuHFllW9jKq6NwwlnOY2bNL1WnfzzlascAWc6KarEKzd4qRt7yNcPyHkoeRoIFvx
PK/FgXqtoOy5MeZ/d39iploXxRk+tcyFd+iPXsdGkViP4/gqvX7nFG9Mr5FebEhl1dDKgfZABl2Q
xXzzfIKeUFbB27r4WSSI0qjGWvNH56kWTRYimcZovIF4NbHX4WgQXTyp8pRbt2aQz8g+wnXGp5VL
sA3A79qSmDZ4e/EvnWTuXHqNk0nRh8dBbXfMUHATxEGuqb43mfK6YTj0GZbbhcdb0Zo9ibyozQwI
cMAIWNO/tCRUMT7Xay+oUdyAP21ovWZDk5x4dzuUXse9Yj+P3kZZkDs8IHAHX4OleSynMnttORIg
U1DJmW4LV9U7cVtqqL3htfaCLxSkdxdevwDFTGmzYXdqImUVxDl6iozU3DpSZXoWW4/oxYVTRoTe
HRD9TlgwuQ5cuU2o490ysozCOUx6qu7BmrLY1Yx3jMRvW4WhiqHEDFy2iWDtAKiAZt+V1hN+qyEd
TbuxRu2xvTROne97k9k+tzblEQH8BzCv8ReSmss35zv0yvQ3HeqoToyXvmwfF7v4HYzknyjzCDYi
nG2dbwmzTWnrETFWq5/NFkzFdHScbyuvtZA6on1Vjvy5eet7/HxAzhxBu35FgWl480lv0+8hsT/T
zTCCykPhP6Qv2zSHVotyS1NYetPdsBCTkNdPblK9thyao8XF1wwHjoiYGDLuC/6Gonk07YmIMFTr
+rRrbXGo1Dek5E/Llj2v6eJ3FgxlhycEUEMqzs6F9rGc3vIz/OI+btgLTItvKMq1bGauNNaCqbnc
M2O9mgGlA6bmJAmHxHoa3DEwqyVKEooUNBeLE4eB4vnbNLZ4bsTTyD4KphWi7jm2qHANqwsmdEu+
XhUtavzs/qugv956IFplgrAsntI8fyayJHY9LGpVe9ZHuVvn/jhv3jspaPulq34Xr310x/HMLRnN
Xb1zEos3mstvdnEgw99ng/amJRkWnmzBjZT/LXnmTKl+QFJgnrZvW8oTzP8RpqwM6N+4j2sN2qKi
C7GI3boOvSbxq74IKtmKgIP7CScHqAaqt1SHn1rbPVzyoXLxRZQV1r8tSsr1212ql36c3ye7uSqG
G6uLc0T1QoGA/HYVFLaJbe3GhlehRXxcIvbeEHOrTb+3iuTczDD41uKKqFkBd0T522mjjn8rIfCu
7+KW9klfUZU3cPbbtnH9l6X3mI3bikCJWaC+JEQucjErvi6gjp0DOTXIYofPJf1y6tfMYRGcN2UH
vLnTCcmFpwyzrnhvIAzsWoS2Uf8MAjbBaI8uHmusA5/WYmDeEYGucjgI5zS2JYo75U1MM8/S++qI
/VJeDXXYaw1DgFr8qVdL91dWAiOfbptm3+4ff7ZasUit8/3VGCDbUi4somYj2RUny4U7Eb3zzxi1
H28ghcbOHqzOCrQtGjU2xxwfl1Yh/luuk+suwThcLCCRblB2Ix835VUHPMGxNMyfxCN5aNCPhpjR
rXsINIodqYZHI5O8WW8Din2SabAzwOFnuM8xaN/5xqGOq1bZb6JnEu58fVvjFEzRAlAqpkPmAj1m
CjjbFq0yfRA5qayoWuA5JyOPhuS3p/Mpy9l25ufZhqG4+18ysHr9YWWz7WomdmWHaDeWuKYr5r+p
6QNSXIKm+Cdmze/U4ezyfW2T91ihaCqRdfpa3nRRuSnvXatdOaE/NpbJuqyubqNgvlNf6mV7Kiz3
526qdr3hVqs4YYfqeeYGQ+oZLw6rPslsv9nAVIHwq3K1S4o3zZyrLupKlQscnMJTBXWUXPqtF2tq
dRjL5jCof7HRhGYBRFLscb8H2kTxRucwfl49E7OVljgOasPkPCPmLDzs5cr40C/Vw6hM994rYtfa
/KyoDW+IOGYWCpisTNhlX/s5OWXT9luM9rrz8l4GVj3Rvkkk4H1iS+JhLmBo1LYlCMDeQOdwsBSp
Vz6qWlPHTpX0THMNB7sclrAsk4jZkpnR8GAW1t2YVG+OSJ9VUb+iZ3rsyvrV3vovIZH5eerjaCnH
lGsZgui7Wx7lxsOO6dcatkADD+hrlAIEyIAO980Fgu0y0jVFyDELzxJQRYsNQ9ZVWDrb52SJg6Rv
LuwL5jhZ6dqLLtUXEMubuo0gQCh1HlKnOWSlqK/zUFoBmgMq9oZR31skt7XGNJ1QT+7nrdpeC0Tc
6lTfCnX8q9TdEoit+zOLbCI4VL9pZaL7vcV7aE8ohnK72pO5wGEv6j9jX+wsdTwvtYFCL1dvq7UN
vtcqCQUL65+iVtE9lP9Ksh+AH7FhUgIITGMfjVocDNljVxO/VpanYYpm28+Gu8ev7WlG1taTZtlH
B7i0K5wvaK8tJl8nwnYTFU1W7Wytf0ILgb50TdRdYwM2I2sO3XlFtKNl39XkYUDE0lu6exTvZ2Po
w4mMtbxUot6yH1m8bnRrvCpaSQpQ715IcPhuG6opl2itLTq3q4TrpjzfNfK9Jm5Nb0ST1Z4VUn5L
dwCczX+JjUXBAD+bm0cYvE+V4Ixk6y+zi25CVX+wLQRzPqFeftdZqDsUOzgD2ZTXOMtxSaxooe5r
YwILnZ1qg4slK8JW/ZshVvCb7AMLewSLs9O8FtpOhJ6sHyCXzj1uTW95WDTELHz0gTF48f/tc5XK
S8+G3jvWjbdh16zaLkFUhWKHy6ZG7S8IIlhanhrsvWR7x6Nmfsq0fJxN7WnkVShBVoj5nlvN9+aD
ZQXGZgdZWTyL/zg6qx3JkS2KfpElM7wm2E6G4nqxitqMYYfh62flvIx0R3O7ujINcTask2ikdDam
e7T6wOlQwZmTFQ7I1rbPnkfFTycya+ybX41MW113mKwTPktOMd9O/sWcL+LxlqTJVV/o2VTdsyfd
m5yWcxRRC0o4VaV7j64X2z94B6QmqAsmmFgOoBd4wWL62zLa2sM1js+qmwZN81Zk79J6r6p/jZl1
TJ/s56kVdlPhIJbWfNajhOI703C87Iq65FJtePJVIQ4Pz170pfxfT4fMWJRt5w6nPpNhWkNe6YnP
rKyOXEU+wnnIxX6xXliTe3Ljp8zaM6Va4lahSyGT61CI1rY4qTPiB2BEEpb00tekSDnk5YeYIl/a
/E324zvj0p2SPTH01aAPxFq/Cg6MEcnu8eRYXjAx3tLoWZVoip1rb8V0yomqgOHmjFU4PB7sK2aJ
q1IAnwyfzOfIxt6ytLdZ/R3RUIFbu8ad03u8hGplJe417+z9PL56IFUszfRNpKPG+i6cLiTEQruR
Q643nryISe8lTduz4nYfDFjHqTfeiWyHJgtuVrMTXztz/kwVwoHypoGQiN/zclppNKL6/GVSM7+o
57OI5cnLOXYwi5iVEYzJn6zfAZDi6r3aOugThl9TyVgvY6OmPanGxQIlpskbwJa2eiKJXzH7kSkw
qX8QsVjM/K5YQ0DKIlS4bxVmoFbku0Qjl58aB7ydUx2l1A7MdYNgabXxhSoHrIWGW7X0nbkOBEF+
E+pFihQJN+oeD/azrKBMSHM8y3FMOCISjyV5rpOZg9Ny6ZdaAexXnOJZCero5unpJcu0tTtmekDP
69Zaxj8l7t8zMnIdhnDs6uu21b5l2/hk4xh7qbCmWorWoW5lWvNVGP1fBkp+PWRmSKa1A4xVfSsK
PLrox4FvbBrKe93agFbmaZsv6r53tWdJ5UuJZtih3d4gPZby4hw7whzOY2dq4V5mmT1rynRxJRSi
ymh26ZR+V2l8Ufv3StArXjrNz9qZuzJf/HTJ3GdNSnwsXX7MXuxHSeQeI9OQ+yi35FbNutIvnfaN
1rEDs8FeAssaX1TN+ZR5f89oOwKYo5ok556Wh5X/ppqx4RMIhMKbrMiXLwa8UNecUHZ9yB8S1qVK
V9X1S4r69VI/27TpEOKQcvAuZiK7Ryoa6xyreOijm+nhg2ZF9m+M9XpPYygJF/zWkdB5QzuiSMRd
cVOb1AbZu9Wke9F1TPLfWndmoHEq0X/On2akMBf0/anNGYo8Jw2Q4lYxX/BijsLvHaX9NzdTSgXM
JK5nxOrdRPZR60cQB0WgxQ4e5ZtWtKjLpssyz3mrR8anRr+RF/S47VX1TKuGWoXILnrGd8PlrOTZ
aYrdM0CLkPU1xN4jzr763aqGD9Ixu7lqgyhP97jkXC/Z5lHBj/iz8kdavYJNpD7Vhv6cTfp5SYZT
mrLAuEl2lHXPre6tezP/tDk6swpDIVKS7saBAG7RUXqey0tEYowiNN0T9SNW86/q0buwIjbdLiN0
O0hOZHm2Y/8bEZOYxt1s6iidx44Qg1PFmA/OS6mnB0vodPxkqLOYUdeJWdCrTXn8UhS5RUV+E6J6
Lqjo5RAoMpuknFqua6fZpKwqobx+lhrBzjZ+TmeLM7v23LMONWrtM178Hqn/H7k1ghpVsCT6RhjM
giTt0x6WCIetQflRODc3SnshEH1JqArFlsWz2SiCrND80abdZ5XZbyOHJOTuI9LMdZCKXzAg8zq3
I+qRafJkzT1c4ZQozIDiLXrCUdlmMhIGj/7CrrpN5Il9baVPNlQHtsxx67sqThRnyK4NlPGvxFxo
tMmf2S1e5oeeE56VZwxmMYtqq5OwQR3NXeBwik/y8mnEJkjLRz0X7boBhj53Q9hbxq4z66DXDJKv
vJgczv9zg4kmZtzpgSfLyYyLz8notkqMgMCcqBb9qrWZ9+fXwczXjkMleqnWEesjuy72PeOQu+1b
xF8noWEHV0DZlpq1BaOwGbQ5qJMEL4EUApYna0lObXa3hULSgF05i7GZ0nDGfxFlhCdkLIFiljRp
82DyVGYZ51RL5flhCVvAkUigbdrUj2X2+E1h0XzVyiNab5Fxrm/lpLxPhH54WtF4TJAAubPRKRgE
riTLP2vvY3hY6RO2LPrBI3q86bJ/qWlvleyvdMTObcdH08GnaUUMpF61nUWOWQRgCskN6JR7MXyz
P9Hj7EQJu9Htj1YTP4tUf7sHdu3NcjG4MjzwhWqrPdyLFDFesbSOFyDrsKifxg9p1XNftdH8agdr
pYhk32dvSfsxdfXOFPdCSd7aPvpMyAer3IMFaZc50n3mtRBOwDEyeMTScrgzEK3VR/sQiyRfNf2v
iBB76uQ+iRxSTVgkztFuyz+n7t5nHEBUyNcmMf4fAInBE6eaeDS9Tqbm5w9yGy3d2ErQadhmQv3p
tJjdfoaJUIgJn73YzNwTy0MDsq4c91cxqVGP3tCwLLQdcKWJrSfUbkYebRU5LGuer/CF1xlwoZiX
mlrCKpmatcTDKRFRrLY5PL5zvUfJqZRzg3irC/MQR817osY76DFHc3r0rFgn0RblukzKsDZe1J6u
/1gdvbTGTsuem9jd0Fz+nyKyAof1pi0WEU/lmSLQRZhmmCFlpel81QnoayATcR5jtPXsNEbOe6Ni
J3CoUUucLBxzyBaQW170xgyMih5y72wXq0xXCh+G/vARq4ljjjMGEvBhHzP0EULKyWXqSpyte5RP
weAmZ+WzfgDwDWviQ6N+2FbNHx2jrZ50R8A728KqqD1m/FJWqGrXWNdTGonHwtH+eYhIRoFfH2tH
iB2k+UnNjOQvRmcGwmV9QD/6YlLcjmP/CdyX9GR0ilOeaHScX1vH/SyjcQeMCon92hVUBOefiIuo
aS9pRlF+dI/doyI0T8dcc1/JE1prVqDt07a9if5qt+211+Ntieis5TSwcglrKI2GHwXtxFOg2Xge
mVUcoWbJ77p8UdP+MAxk3mt5ibRxPxbKCR74ERQxNXhv7XlKWFviSZTaU5ISDFdoWGOEaipRV9W7
Ws0XBTFtlY94zh0kkzXsf7QUxbghr0o/o77EBwhopsupq8CH+3IEh/HOk54LCEWNjhWZtWNhmc4l
tSbHX1zxVrqqz6eOxqZll6p+6yXZwHi+pR1vz0VV9480XNdd+9hU+PUmD1oChi7YLAJoaf7mNe4K
lB2QwekOBOaIe7BDymaj9cz5nKbGvnPFrVPdDy+H3EAbHg7NGH0qVf9LJjlYjOGazNO7jOWxj+Oj
tMUPWjAbeE3ltR0zsoe1ry3eZSCoK+BFTROTaMPElEzpRVMTDgfyp1K5Gtx8qbeD4FgLndglipJt
4145kR+GSzh84r4TxeROo8NGAfdR9Knf6Yw+QijU+xz5KN0zMedtBd4R3UNd8LJqFIMs8FK8yyQh
7BbhY4zOOZo9rD83+Ur76qLaCRi7FN5kqdZng/xdrnlvSzw/Gfm0A5FMnTTaJEZyz407LZeg56hr
Uz3VZ3GxYuLUCz0w293rjbxjzL+kZvNI+bY+eeJXghII6ZeWwzbwgi1XLiISTxS4MIGZG/iFw1+E
P6GMpIy7L/KbYRrnV7TM0C6Ggwf/TAoB/oCZVdHMfUmETsPzgSky3oyWYFu6PMwmW9vZtManERPV
nKbL5CCRqlP/6onqO4/zjd2BmCq+BANqS1JzGj1tldjDjUzMDXXr0InEryv3OlbFrTNIZJpm7ls0
jUgqtlev1/Yqzm1LV89FXfH4dz3Pczvu1ghwm0KFglNnw6GZ8+tMlK/UcKZdxEqSgdfSSR0kzGVl
WgQYl3JNdBxIEtfobESBtDvSb8IcdyVSczpo+9TCXjeLZ9UsyMGlPHbJ3rWcxhHpHBL9w9iAMBlC
1fkpXC1UBxhicwdwLjogifAXLV+lFZ+1AuW715WQjQBBbpSgxbynxII6Q1n6YjrpgSdLSL371Xby
v8Rdgnig2lamFyl+KnKRD+VNJ81O5dVXpBFwoAmdAQMMjUTlH49qXiJ1nMjZ/Afo59krGxoGnLOk
5b1OMf+RQ6FDx5eLlvrdjmhaeqXcGYaxi+Nh72WTtR1l91pPAr1TnouIHLSYAuJeO5Kxl2zuQ9cU
Ry8vP4yCAyugnHnVSw6LRf2d68N9HMg+9gWeUtyPr51unTB+S07oBs216YQzFxaqdmsi56qL+L48
cpwMOqlQDmpnnhqlRiaE+kIcxInQZ2qTPkUxEJkd3Fe+N3JElsa5oMeeWMggmK0qtpxyUGgGxFOX
JYS6/kmulByyTarMS1xQDR3H0kE0OkdghiTSOdWY7TLFiwv+mmA6PJTrO4fv926Z9XBMpTZxisk4
a7JObk0FOf6c8Rx2rey6LcWUmyz51KfBwqEvBPHdBL2GInyJm4vavTVZjfxXjg4rLmIRfQuV9KYv
GFDWCavKN5KnLPtc6C5KgfyxvE9tElZ2eea1CZ8lbw4e6JlHh0OaAyH3ediKaEHbWrIdw96mI1hL
A1ai+VQnegC+UzNVNnr7Uk8I507L7SJZeQGji85+Otg/uPU+xS08EPnZaARrxai/kQf/SoXnmwvk
Q5YE7Y0l3gkDZ4Rlft8d2aiOx6ZRpM9dEhHWYVmHmw5cSwgTLLN+G9Juj6Yn7vPEMjSz4zDaxu1b
lpjnCbxAaEddaKhDfAaCmW4UJd9nCk6sLPQTg8vJ6KnzJ1ZHuvcRfoOmeIuHFNgkwylxNz8bclSu
sdOo+DWBV5Dkibzb3AHHa5WKdE5CP0nTnA13zZs6fao930HffT2qcqXgQVgjWvd9czW411Yd9k1c
k5p2HPFbNZTGqqV9xmV6BUlYbAD2PSdi+cbFofgtuyfacUFU1y4ukbJ1PFAFSXoUY+3gFs06b8Dx
g/KU4i81S5G1HNVnzthkhn1Nm13nKekpr1pevDQS6WFFNUyjPMQPshlWVyBaS67K5XHmkJCd5js8
/506mDtyXDRCssgvS8Sg2KToUYN58hVLf9d63TroCzFbY2L8WSj7ruAPADMTY7cduRCo0mA3WmP0
bDdc92Q33itaosRKdBuIbGyua9iL2EsQp+y/wZLv7OKi1sKsyPXsYlYtQ7ztvZhux1fNfG/bL7Xp
Df6Y86bVlKgL7KqlCwcbpnKZ0mXtbNvZGfc6cDl/rHjTkKWlX66ahIAQHh2dT66yPjhVh7GM351C
vpS1cimnGKudI52ibecl9V3iZx2qWKpLX6+ze2UkN2sAQ023bCWSn3KsLzCryZlkbxH0A4o1n2Aa
9oZDRV4nGFMpb05PcsJQj4utv6cKd3y/bLq82oOhwDfgEYdAk8zPQDQguoDJsCPmcoe9pbVe+Tl3
h1uwvBGo5bHrvWw9a9FG7b17bFgnu1tWNJKpQpTvUfHaTh1NAWhfY0eQsf5wHflqMe01sbFTYd5x
ggAHhJLvNNeRwJHqGqdoUc9ct9zECXYKDyEo+zsxG8e6jbbQSe5DIu9xtGw7I34C8QFxt1sPzPZG
xFyjz/9aE5Wiz4Ub8oR4jUf5tWjxa+WCzapqmLN10CrWWj7CMM6wAxOw1ggVi5GTQMwhGJm9SepN
iZqcWys7Xr5NjtIqEK1B6Z9ayq2NjbY2FoGDLZHN6WFaoidFsZ40qM7jONCumHY6Lr9AGBU8+jwo
nmPnnNRlAZo1bGF/bpQFOIR48gb7xWbKXcYkaNSBGUE85Xl/KOgzYjZyts5G74bUZML9wR4lg7pz
VRCSSvOIzH+ABcfwT8R1kuXeKh/jKY6HGmd7NSourOHcC/Cn+N1kIySHqxq9qzr0FGbzGFtbGzdZ
86sX39qjAF1uxQBE18X1bRH/yMR7xZ0TbLZaBldb2bxUFk7y6lAfB/2fx91gOvrGbhRIGtgsKljO
yGS5TLUxh2nbp21oWsuxco27lyTb1CEXCZZsSCceZNmb4gyfRqs/wrywv7wW030i8C2OejTwQdSc
ASB9w8MvW9KtMCr2jlkCJlZmPsDyXbfqvV1PWIkipLC6yWX64ZR5MFoIw1LZZSm9GLJyWKiIumrk
XpOFDG1tVe9qoT1pyQDoFD+mxjPe9JIDlUaRdUrrbWeS03egBStERTLlROwmeMSSqrk/ZM4hbo27
zZzY0LGZkZ3HETEE585ZxDrO3VXfcm+k6c1bqGoSyjMcmkBIDtCxfaChWycudrZDupajRpE9hlXR
B1rsBbab7zguQnhxluek4MKxczKAjwQXmzQ56MHfIcxDzm4tUbV1Tr4Wen6mAJg165NH4W4UydHw
Ou5JAOF2Vn7QwOXo1cmQTA2A9jSIXRLZ0Frpk3/GZRq6s+Yrk31uJuk/OlAsSTvmxfhOIXCjQeK2
9ZEXeCG2acNwZJa3AUhG07hvVf3Psl7q2OGa9OjTu9ZFLdRn22heKU31q8nonxNGuVqBpigpWPa4
oKV8guW0mVRtTab1TnV5m/Mg6pf4vXu8uG3uHpHCcyUbDTE9yAklL6zncL8Ltfeb6hX0l+95b0Xd
EXmBs6RzjCftOg8zVTVl28AwdtScGIx243zmI1oGvf4yKnOAOLvuxlcXZ8ITQBmaY76grTiMuwYt
HI9wfa6uomQg2KAGXdmFQn6WyJ8VZTxpkAvmuUW1JcRa/yIQ+m92E5SMyjcIVdGFfXeU6N4Cdm0d
e6fGyqYu/3qu4ZxsH63rXdS7gT4hK5GwZRFd4HbzRSmhb1fyl5H3u3O1wzjrZMD16Z/05rPNo232
yNOoqu6nyKx5Q8ZXIzOnIxyUdLOL6Xtwm1/TdK+A37AmGo+rTW6ytvZjfXnOkzIQ7KDvH/tHWIVq
03V0Uy0omxZPhFHEK3FDukAXgKa6ZPfwBPJcCQ0N7JANiCueQ9FOT7ai3eY8CyFbn0dRnkdF2feD
dRoprFlpGiyjt3G5u10dAiafeDKjpKji4EagmnifMSxjTYxb3WRqh49JuXA7pFxb2fRhxi4ThomS
/uIli28Nmd909pblktBB2FQLPjRZ3F2smFz8H0UBEIz/CRB+V6faIUJo7qo4nMVyJN21p3hyoLd7
qhlf9al84k9GzHU3M7PyTO6+JJhm88wBfHaK8vi5EmrYN4JkhyBzRWbkieLiTatLSrvOejGdbT2y
8onOli8z9WD33mVxXEqCkS+k8T5oIEWdzq/RVJOm2et4CNgjo/E31JZvx5k/2btCb048ycFzgB70
LApfFObK6ZpZSUBYZ8/6x98oEVtiicCjgcxIrsWqq/x+KbdNYR/phR/aqjsvzfgDJOSWgW1u7O6Q
EFquHjHP2LhOtODdCBfSwh/QJ6rJ2dasc7/T4tCptHWMSeQt7sGyXE6ILHfL/lRtOCwyD6RhrQUi
RsQ2eX7cwUjmS+/lrwlTQUc3waLRbA1eeV0ayzpzIJs3HCZMzEmkn961A1XgWwLR/5wF/y8HIzON
xz8kt7UrQEciyiQ16ni5fFTK8N1LjrdQ8SB6HIUqoBY0+Gcyel8UZcvayufCUPYymrcRIYs8n191
TnWTBfIEXTeotSjbmTRR7DKWq86ApiQaQoaUhVZeMz5HpbG1Z8pUbl4aK4ntW0C3iRx6yMlgbbDZ
ODpED+ty46SfurlsvcamsKOe5aO9baqJL43IHznZVXEWVBX+D9PJYIqzCt7aScywWNSrlcsHjXDn
aDl5h5s0eHWSC696+e7gLS6iCooyu7lFf03Fp7rksKUq1hkY8l9e1lzl9XkyuLhaxBmWQvxlUfzO
fHpE9SB1ZGhfet9/A2P/0TT9xRB0H0jowCvjq171VO5XOedyM+HRnFlsoCgfV1K7bsrlyVVMpp3J
z4op4CIJYme+gq3YxPz6kJCiz5rvY5AlpNFEf3O8+WBp3re9IE2r9XJ3Ov3I+w+fm7AuS7Q2bvst
Yvr4SuHnkIcXmBZ9YXwQgn3XvGFdKzZn34UeeRcobJamb86zNHtm+yiMjMoIy7TZzH1/Gczso2vt
TWaBzlfzcQsz4Dyaxt2iZVCX8UZwEsr08p9sLJebjaBLrid7Q8/fTeLAZl4GpO53dAMC+Fi0PJdQ
V5zvXPVWMQkWBFxwjCyb8Bwjh8uYHGKM72bx3kUxPxV1/ZbQA5yAfCPKU4yoCJQZx4q3CaeDq527
20fUD4ZzMBvJth9/BuiE7uy9FEXxWZpVuAB3caSyHhm6M6XxNdRfIKt7KxIEGeliEBIwlx+1/MzF
VwaLEcsOQnfJJAmXdrgPnNOQILZJN4MefrRHC/TWO/PoxjKbvZx4dEKh5Iyyz8f6h6bpoSD1pDPa
uYYTwJvZGIkZ1GzspnaxS1pjB6CGmYfyENEEKdr1MKa7QXN4GvGjBOld0JGyi45w0S/zVPpKNx4d
R6dWOLD5pHwYJzBAfAIa4VxzTgc3CtViu2jazsohU0//47fqLy/jee5W0Up1+485Q1pJeOv1YKEX
fFpQclM6hgWNWFfoxKGcKyfVYxH1W8DJe1ki0uGx9ZyHtR6Px3M2k4fxItSHQ176fV4+2kHnnhqB
AnSC34KrWwfuYMmjQZJSuI9DQnSCA/dp9wb8JPYdeB+Exl+WBK05R8Sj5V8tz1NTIqjDJY/tnwJO
EwDsgzLNd2BhpJuI2FMqilVs3ZlSvgawUDoEwVRbcqmCEmxtSszRT29C7i3Kg2lkftYbvkKkUGuj
S9OKs9JnL02tHKIp2dZG9q6AQyy4DRj4HiXKwc/c8gUri4NMs3Khus2Luc2m+S01ddAV+Xo0WhLz
xYVYy8bWaLHpM63TOQ1My9jHD6IbaGqOpS6hntq3G3PTWlfX+ZkAOcee6kvqpGWKTErdLE2rY4Yy
5UDR4dwJ2vvYdC/caMQ6/2QrKYCQSQKcYMYYce2rAeTvkbBEx3Opoc5LQ4iCnLOT+GM3UYoGvKaz
ByTH+IAhGUoCM6xvvy6TShCwXJPTSFZ898VaN74wcWlj8I6sSRxKgmplY2O3kHHPOJ1hDY7tLhsB
izl64HmkyR5LPhTUpsx6UcsT4QEabvoPivY6T4pQ2NlFIQbaN6s2+eRgAXyxP7PKl+thClS2rdSw
ySRNNsGCGYqEbDRhZMKVPCAUuM95URA/n5V3NmEfPYAHJDFOM2DQIYpIt1r8cFSSG4+OV9XuCMl6
v5lh+FXVQ1jR4HJr3mFmOOHQGLqyfSlyL7TVJZib8QAMt1zNRQFZxOLTcHkCDfbDSURskxCbdLNY
F4qzw4PiOTkR+GqWw9gQvACaU29Us34yS55KxC0uaV7tGu7PvMT7zoxvJvVQL5Idi8B8yJxE44gA
abSN3HavsCAWdLC9M9iKAniMXuRyLBdkhaUJvUjZ6MJ6A4fIAky9OkW8jRWKPOTLbkrLBhj1YxxB
zhmDLwS56JS2e8Q1sZRhX6fBKGFL4U5ZaAJJh/9KEGlZ2JjABWC5DCReAYQjZhnO8qGARraa/sJW
DOCGJWa9s7Wtz0GN9+OkX7xi2Dw212gGpNNEX2Mhkb0oDnTLAmFJ37TqwFB/Ktfej0m31Qrl2hjj
ybbd1SzN2+B5R6w8lhFVwZw5FBe4t2PfUJddX0GzpKcw69HGsW3BU+TG5oZtraVXTZl9h6p/MiN8
tTZKR8mzwqAWbjP/aHBX8IOP1DowduWMO9Jv2u6AWrWx0nnbM1UkCY9jaiBGNN/J1h4yg1dfvVZF
do5ius55DpZlZI0HMSLLMllglE7rZbbOiV7dkvbxjq191y5OpJKvGVD1GLzTXJWXOlt2FUeTPP4Y
ewLlerfWWSwD8HOl0tMfzRy+DYC0aiO6Y1dGvjU99RaAFkXiIHODF9WOixribPXMaORrOaPVMWvZ
LtFGITHMrVrtRTw91cVyUKgrzgOyog03lmCGShZEtMsrAaVdlyKpSO3Kano+OlrHw3gyGK6zaG+j
mC/00sS4hNj497GHTDTLS8kkRZPmMui7PrMhJH32OO3DACJ3RKFP29+Bs7RoNK5A9+ixHQLvmWlk
DBpywxrRtJqa51jDIsGOiowyjMzlAJxkgwe11YkhZ/ZbpSWoilzlU7QbEtJy3eMIxwnDPCVqsS2Z
JaJWcr39pf3ZcRCPzUNBY61vDjG9g5RTdM6wphnsL+FyLMBxPiLffdATodKBQS7xR8GzwgWEFc/F
dp7MwBrGT5WUluSF2RLX/1dJhBKNwkM5hXp1V9p7X5292FsXlXGKlzhkD7VvUbtqWsK9w7T/f4XR
wuU03CyQu435D4AJMm/+BVBxryftd4II3ZU6hAAeDXR+BD0U1q0eY/hIMeoODdyNJoDO8yJ6APmN
MWf6NELQ73xv6BVdofpjrf62avtZjDbVMqRflEzpN7l+QQQFpxErv2pWAJEGRaOZGUO0fAXwCbZ1
0VhBkzb3VIyfXCkIvkYfbSdj2OpDB3lJvMWe/qPb80HY+Rn36hX/zyWUL1CyF15GBQME3azGdAJB
5dR0ig3FKz7j7gF8IRRYarR5eRAtthsUBb0sZ8qfqPi/GZ3+h3XE+6bB0sBv3lmJ/YKo/9bPmcek
OWyUlii7ZLXGgkJE2JIMapcABk1z+946WPqGxpRq3ogpbKvoHIPgajyGn4FJeIGjPuPspxeHewVE
3CFtWZBAtDhQzfRfTdPUMNqPGR+T66t5prAAt8Wc+DyivKI9SeJH7QW+bbewF5DznNFGMHhmClQ8
fz5yb4G/wA4rVBWeo/AmKQBCPbEd8cYXe4rK5EOy1Q0DagQubilFUC9L8uENjLSSVZWhBO27BWEd
AdtCcWscNlPW7WgdEWnLd3Z7kIqV9KrLWrr7TNY9rDXeL1m9OCgd0buI2AugVeI1UUjBMWyyWIHe
JgTv0gzjNOv3bFqCZ8lx+VI4QmnQqpz5xNqEx/2vVQPBn0E1Qqi+B9Gzn6Kmy1+h2eYWCjO7CaDG
7uXIDCPL7CWzqS1m2ZfRA9w1Bu9oPp6iTYPi0XH7YP28J2lPO5DZDjsZjXhRuUB0ds8tj9VtuZOq
GwAtv0YFKXYszScjyWvfjIHdzcZI/n3qcJn7aDxrmjqFc8ditjpz86d64WBo2yoBO1vZTOVE/IHg
jGcthHNcK76NLIAPQWys2p7XhiE/ohK0RGk8DBpsxSEZWPfReY9FwvHd40br04rSBWIv8ZnEpG0P
anyEsFhq0cEFeRor5T5toMJWKCZtHZp9A2GV1TZ0+nLVvSEIk0nTieWQOyWHRm9fYTdeq7cM9VYZ
beqKx6dZgsiJ7HZHR5CrXOHwjPFZMWk6KbBLirCOJEtrRtGtgDqmzukJGonPBu7NYAv83XaPCPCT
LiUHw6T1aROKzWQqHB10zopyIH3nTiwWSepoIflv7fiwh5WZqKeyfCisjUckuPkhFHfQktLAG4vK
MBmHpzRFhCxsheBgeWcD4jVBhkkTfHxbsoQI06u37lI1ngr2FJMVkS9zPeL+V9dZd09qW56yprlK
kdIU72FZ9FMgO0bdOH2ydHkEeE4nkBD8ZFxKtXzRQM401MVIFVOUmCe07TrWzipCWuuYa2ehIk2x
a3DMkz63vBeVR7Wj7JHmqXPChuIFHdnvVsuBiPlJb6EOl6xdcCBAVKb3pykwxz3DgjOo5dmW690O
Jza4bEDpTmReyKx6HQcpWs8r9lTmrO2TTqCnk/faacQbF1Bqv61ZEIYeXWsODVvTblVZ+DzavW00
Gr88T2HiQPbAkLlZeXeOBiZbWaOq0xfHlI3itdWlNPXlaLOrjxC2kQVl5JZkwOAKlQVyT6yp/F7w
qdW+AlUa88I2AjEXB7VototHPqoi+xdSP4R1OE/x0aqxRshJBU4vnE0pWagzJAcnH24wmUnssM/D
QdcxXELPKk1JSGEuFlDE92cXW8usnuNaoDpBKIewUoDQ6lR0PJIyfAuW9WwAexadYgWIjumGkCbu
HyPKqpnld0lMDJCPA0NIvDmQdejS1pRkGuKq3iOcODRM1NO3upQ3YxnYGyYiddVZ8V7vPZvmj7Fx
LIAgaS6DkeaeAPbZlN2pj91rz94R4Sl4jg4nCgX1p1OVp0E3vx0t/mhzhbYYAUfdMDAQyUK0se8W
LcG86jXOtXMpFLhNyKOl9tWp/Z8pgHbpj5INce4bCjVVmvmctdUmM3tflKQL++oAeiyEskVuSO1O
yEFr0EF052v9HbUtVEc+GDep9j3LvjOo//4U53hEuqDJlA43j1t+0+NFbJUoNUPZDJrvGubH4tGL
RbeCmpupkC1olBZcI3tWK5DsMUBzUbQdd+Rwh33BsjjSxqZ+ANowE0rTBusVp9TlZLh8po95cvmP
tPParVy71vSrGL5uoplDo8+5WDlIonKp6oZQlaqYc+bT98dtNLxEEYvwPjZQNryNGmtOzjDmGH+Q
Y6R3o8KkVZCegLvc4mB0LrFBaqNkH5gJ3AnypwQTVZSVKQuhSPOzLzxEryOucyHtHxoRj15sPBCF
63f1CDIMrDvUn31Svviefi6Me9hihdncyGbRbPQWk9WUrI8Jc9dFHj01uQgoyhz/0gbwUpvr406U
S1sYJbbdzP+oBTQOdSBgzWCOLiavvV79zKmlrFsD9Bzt4NqqPoJQWRdlqe9UtbqJetoWvKa/RU0C
FB74p6cnRyCkR5Cz5gGJXBqlnnJjcCx2dQu1ZYQ7igUUGkMtd1ZfPksyIqpcnC+JbryHVntvJtav
RjSe0C3aGWJ6U5mjR2v1M8THEy0bWJtaA0CWwvyq8VkzKYzQjEd+jVzjCs2H507RXzCLupXKP74M
S8PTmie5QuEgQVwFKFdHY7I8WBiuWR5CkkIbHeFStxh0QsSW9Tch854b+J2YSgNiNAwPoH0MEAsh
EgVn0ZLyVA34uORB2HbIeumniLmxdH8P22TfVSq1suauKjAHiHRt3J79m572t1JrYjfaUCgYfKxy
1G2m4hQJb3A1oPegKtiouAYkJj1Mv4W6JNC6BDRPd2lHEnAP2Hin98jaSfGRiu0+SnQOdeGhaiS6
EzAhA7ptcXWsAxzoWl5iTd6f3DyTgJFhe6qLaCurjU6z28AiL3XrD9PoPnKLKqpWHilTQ/DvQKEr
NV3I1Nfw/EEUl4YESjI0YQMy6lWtCr8zn+YABg3DaqD+hG6CcRZRmN4A4ETMKkNKk1lY4+EGPa+t
262gI6yMsdSxrhH8qpNyVaQF2Af3zeWtpgw+st1pgk2ulf5Ua+/OVHQkSzVab7w0cTjTi5ZqcCBt
HUnP9hzQFZ4A4BOAL446KsMgb6Uurr4JWBy/k6S25wEvUdVBZh7ep548O3z/36lSao/Y1AVnwJIN
pQKDqxzKWH2qvEYHwZRCxMz96ncVtupbZox6MTVUo1Ub8RqtkAzZJD2vumJIy62mNe5zUdQauHY4
OvrI1uL7Nl57i+colcUYEpckhWc8L48Rkgk52gxioHI5padWQjWqD19E0d9HIoC3LqcMbBxpQJ3c
oC5Q6LGOKeBL3nNnd8DsvAijd8B7zwYmq6iCU3CPYRFhgZD2PdQQl2tSGtN+UBt7URJ+RoqBT3km
bZume1asQAR3gxqqpErsOLpFQ6v+EEygpEo61uoSGcua4R5djA/86x/MqvnZj/0ODRCeKWP6Jg0+
gkg1FjSNd6+n6RvAY7B2VfKsIY+wzkshhwToCGCp8V3LE7ivQsCDy4fCC2A3BDSLG42g/oncdOvl
OEmVnXFTlRYw7vG6zGzZ7HfA0A+mi1xYVVFl1NX8FOnqhyinT3ibvXbQjdY5SqOG2jQPRg4JRopl
HAv03+CxRgVxEIiqRtGh7/oBkyn8ZTUJHInc6+G6SiR0F6vqN9vhXpOLRzUVbri7kIDA63dFWWNX
RYhFxJiD+LSMWzV6UWpHwAU61ndSWh0zdIjgXMQpxbPyOU2EX1bBb+jlAsgy8itqTmrmpu6pNNwH
oAE3kiA/q0KGmY27KzUdNbm+uO0s5SGKSwDynsF17uK2MJiAUNJW4mRI3mjxDmtP4sETJCdqss9w
IM/90G1kUTl3UXYqLaveSnrv7tsMXEgg0asBKyHjCBHFTnED/9tZRZJpuzXoVQ9ceIuJWNCeG0l8
HsizsW2xKIfKGRrd6KB3GkAIEtx33QrAEZv0xVEKTfCJ8H+GFuVko6Hcm/dg/X0RzFMfIzpQ9Bri
t7hAbHjsZdt6QJmBwswD5tPPRti1SAB527Lt1riq7gJoWY1O18JZy6mMpGtyylTxNIjZNpLJ3KgN
oTEWOPeqSou3cw9eKNxUofuENzlcM5/G1qiDD9csQU4C13OYl7A+1E3RFRvVILtipVUUWgevOaRV
/E2juNP23in0oHXVTzU3f6y5m75INpKB/JtMjRdIfSD0mxIiswMudUWfCHux5BHZ7+HcWOmboL74
RbXxPCakL+WTSYOlwIWA+egeeEtvRJIfDIX2apxu2GKbGlS9sk/IVlI0wNBm4ix8xQDgnOGpSKvq
ZuQOtnhGpUOD5myGIqED60ymFQr0ItZ+mbGGBgXyoTyjLMiggSzeijXVXzKOQcspMhe2D++PpG4r
5WghNRi9SvG5b8+p2t/2Un7IVOcoS3/wJN+yHXbYV3L7UwFDF8Dw0I6GlSLE77TJdiVS0zWaXr75
jM/HvtNptIFNN4LulTbvjd50JD4ymX/0PUgpMdbqtnHVTYm7XOA1TyhR3ektt7qhHtXkV+6pMD2c
W7W2PaZG8yHT6pscF7PUiM9Z7u10suAq0x5aOrVeBCxCz9zveorbjpe/17lzY5rgYMUAhUSrvs+H
90o27ySAskXw5Imvbe0ew6zDnIx3uzm2m3G69XmFlaOJCE7aLPoMtlbmdDcoyu0aIHXi99rtzkKJ
KyB6LL5prutEvQ+HF/TZOdlzotV7i6aJRrsO+xAZrbKBYxti+05q78X8tyzTVdG+O5gvFXn8Tc5+
BoJ3lLtwC7ypkwFWeR9CdZSEYVf09y1CBOKAYTmVHMpmuxH27JU/VHgFkvTWs/JkRb1FOfyhLaqz
ixONm36HuLtK0qcUbWMjy3cuMCMKBUJrrNMBrWotuOnEW728jfXuR4Mrod4j0WLSyjSFow+xJTOh
Ng7iE1C/PSnrDqkZFCGp9bJclUz7Bl+0T5+D+mcOrinrk+8eRkoqPoyJhm5a9ccXniXFPFpcA3Rc
eO6e3RCSfXSrm0+8sVcRMjUNfxcKqZh/BAe5MZ+TjsKXWD9hmImDd3wk+4ZCnN1aKjQRjcpt8zsA
3TxKYDSyeJCkclNI0bE04ZiVIcR4l9oi0v4SYGfufApHHuqFaG/D8K8QcMCZ0uxfsbg6eI6H6HG8
doQXPRqwpIbon7x1KBFAoS1oc+oAPlqoPykdOy98d9t73EKewxQDrjiCjeogAxQ8SuUtPtjbLNCP
hQ4bxQojuonDWs/oUYyu8JDNBlFDEmxY4ZcNnJRVq4Hmpr3rBwhG8KbzDe0JAYof7silt2s6uw5g
NT1B1xNyWVYiG49kIs1hXvJQ92G/dmRCaVkgJGbc8gbfpDW+iSnF0kKxR6G/JkF4UCF31XLIPqjd
VaH8LfHiX3mhVwDGwldTy/eZRLeMugVsHFFD6SX+U1bmfcqnRuFjL+FpYWn6rSz+rvp6B+ibOgXq
IgFCZIbLuRveIzZ1yhruLrOP3zitV6pVbVtKD31hvqpms1Xwgwz9wbpveufOLzPEdwT1oxzEo4Dt
RYOpiy65m8j7MGTx1MD/6gwgZXGDCHe5w36TH+PcFx0CAVqzEiJyHA8QhQQR2HUOXRXw6NPvjcra
e7TzhjbdSoq/MWlehSQMFRVBTSQpqJCw4cpHjCGPcuC71ATMkPp0XiRvhZX+gDBEQfxRzi1gOKJl
a2F0Z45TIhe8lQEPgB4o5WBrBCDyBLDpiUoJHUpZfagV/17DIt4U4nPdisdBzDeCEjy0CXbKCTrr
TnBWyo4yF+rieCGCjhTNoymBcJHSuzYNHjwc5aMBUXMPiU63fAhx2Yksat6aeg/q/abztbOHZvkx
HkVhmhDAY9v/UQKkw0dzgL0XVJjJO6TNbWpS/fcyEN0wllPnyfXDZ9CxOTHbp15SbxMwLJGcn5rQ
uUEc4Qd05hezG5mIHULche78LlsywEQOkrNRUwrr0iJFoaM4UtQEp1qCC8gAw9Z0EkUz/0gNrD2F
4cxpv/Ewg+c+P5O5StRUGtq25k0PQriuhBvRl5Vt2bh/0gaQQaKY+yJxPpyueEHo7DZVVZCPsmDL
sUtOlQ/sNO/dyGhMx6MOntFq75ADQTyOGFgRGXTKh3daIt7D2n0zrOGxweUB4CCUV5PUhJ9prfC4
5Pdn/omnw3stEyVOfwY5XpxiCgkk7q2jh1ES+PUIixsTEJBnvISQUdY6GLFtgQnr2i3yuwQYi4Hw
p6mGH2ZmvvuIjFNC83dtT0vM4QmDcJHVgPXwsjW4hr0R9L8LwBwdAjoYqoEHCFXn4EnKe9kq39Ay
wDSt8k5IfVLkENCuq7RvfHgsBeviNa71A72vY1+qRxfoSOZxIAIs5pKNtXfJVb7JPr6zCpcyvDZ3
jT7SbjAQZ2fx2lKaHyP8wtW0N9Yu/RClV77XeYK+dm1ncXYqhoGujFs8dFH8pAjIH3i0Po2421k4
VMTuECNFSW0qU4dD29VbQxd2CRq3aHVgMd9YL24j21Xm4mmKRLhq1t8VtaPirFnP6ogeydBckRX/
Qa7FRx1b2dodtmELrlLOAFj7usbjXsl+il1ia+CkgelTBY3jd2bR9pweNVPjGVjcFjjwL8nzfoOC
uFFT7zcSDHtHqiFJpjzyTVQDBZpEwC4RI6Cx3RXRDUgVYR2Z6BgG4k9d1bOjiVgVZU60DKkNv4sq
OhDoAkGtxZw9M5N2hSuzv4Kip2HlkHLWmiasRBG/SeuURg6YKK8By6ZuZVn9U9XpWRwywLa6fBJw
9mrcnk+hPjdIHyHuj3BagzqOPzod/PDTVzeRqtvcyf8EGQVYCWt7qKS1TwGkgrfE8yJHnjHJ5Z0u
1b98Unw39+/S0H3BE+JbrqPELJLzYoH7pldMSKGANfajSqcy5x1FeDcICRrwT734h9mqJ6Ih40Ef
IijjEEWa9EGNYCX1GniBf/7jf//3//3V/R/3d3qP0YSbJv/AYvIeP7mq/K9/Svo//5H9638+fvzX
PymZG6JhWpqoo3mgWIps8c9/vT/6iTv+v/8XDtVgRkOge/1D/O4fMDK9xX8JOV7E6DfCvtvLB/Gs
soaS9UJk+WtkS+TprJmqopvSNHLQU9lFEVmyrSdzDx18j+jU1n2mALX2N8ZmIZp0PZoifh5nLTdK
mVZEg0acheEBU2ouDI9lEthm9+ZjHlDgrhEiOepT8lyIbi5EH3/dxSwneWipVeLKtv/HfOj/SDf5
Q/jDehTewxsy+H322DxWv//Uh2Bpkmc+ryVJvLxV2UDPRjE+B6anM9QaSEw7e1MfLDu+a46VDYnC
fVCPw0kUTv0RhPS9dLw+YG1mvJdhx/m4GC96b1irDo5kk4Tyvgb/86ggrnE9yNykyirFHU2Bh0Lu
8jnIgGoD2O5Gsj3pXqnAyRnPQvmrz5/0+inxz9eDSXML6DLaZCbNYpDkJC8kO8IQ6Zjs3JOFSee6
38Cy2S4uV3VmAi+jTSYwCyxFbSHn2O262XCu02g4ClvILJtUXYMpWGMzW++uD3Huo13GnBwFhmcg
CijWks0z0w5C1DWpzZnFt+tRxnmaHDiWrJqmKsmmhuH1ZCuIYqEojphItjtEz6mHITGiRA7EVi89
lsaP68Hmp/HfwcYz6GIdijzmY0tMJbLwX6LDHWctLPSlAMrnAF7F8pTVXLKF7Lth4ViM2vv1ISzN
1/gLLoaQxAJ0PxhpdsWlhqR3agHtLCnZ2eOdcz3WX5P/5eMYfBVLHP/UxyVyEUzFosIcUJOwE3Vr
7nk4bHmKJjsQUZiVPjgH94Ue+F7eqYf6HGZbyFS+uEoP13/FuM6u/YjJvo4hlbuVxo8IjpR7d7wO
jgLXULkQRho//pc4pq4rukVbnj8ngxUcoQxSxMIU29yr64gtnW2z92IVbpL10kksz51WGtaGloqa
hKWrk2hV5WsC2piijZgVfKlVsvOeyFd46B363+5DuPdP/r6mDL0CxbbHGOIO8BftsBO2o2vY6rt4
YSPOjh+fM4gAOq8PY3p+qrh3BYkoiXZDPlqjTo8oJ94IGTiKASIG+EUnWJcNREZsK/v7MEturn/o
uc2ji5Yu0Qo0Vf7z8wdwvHAoawwZbDn/E6E4WHv9whUhzZ1plyGmB0BU0ZUvCYGcwQmk/zrYxHuL
g7TeFHfjyR2ttc31Uc2lVNZlzMmZoBMvLiAU2yaNm1UN1HmNYvBdcUAF8bb9BUY531GIy7bKwmE0
O1hJETVVk+iMTjOqSDVb1ARK0Rbyo1/eZ3QBG3R1F4Y3/vzptmHBkBlyrqrS9Ks1POFcQXdFu9zi
Q7tWzsMBiu9aXeXHZp+96HcL8eZGZYiyYpK/yKJpjQfkxZlEt8Usa6y17GrnPGg75ezt/NsBD61z
s6WjsYpgW6IMtXAUfk2cJJHcWFQg49JQNSYfEYRi3QaGyTWFyZ43/HDD1zIY2SW314e3FGdyvKs0
OulV6ZI9aqBbKTA6nFZx2ESNf/s/izTO8+U8YgitaKHBXRh8Q19CBnZVDq89SnnX43w96MaZUzhQ
RJGXmTrZ1RrEb0tm2dim8ZTp+Rl/7JU8Ap2VX05i3HO4L6zIrzckAYGzm7JFkmuo04EFRsZeULi0
imNq3ClSRed3ZLtJCFEtLf+vZ5YkaZDMLctkj6vi5Bjv29Co3MoQMYcb6FbrK9n8j9OwTxGk6Usl
ChzHCh3RHugh3ngu0v6U+txDbvbpwlE1Oxh6JYZkiqYuTWcuamVpKDF7ssd3Z/hKOXVhLcwHYCUY
fB1OpckuqnjfQWcVRDBAAFjhmXnGwseXZr6+NN5e/z/E+BMulrXQSZZWVYTIaKUcsx2wTKRVWtxg
t8qe7s8aW8DfxjH9Btm0u7++1JeGN1l5A8ejAL2Ok57yRx7SH0gfr0eYHZ2mKqxrRZTkadaAMb3X
FuTLtp9H92nvg2VpbgUv3GMPStM5Hl6uxxt/8efDncVHmiJpBkef/tdsX8xm6ZdIvnUKh7tXrIIM
OrGigNEVN9fDzE2cTl1DAtJk6MY09Sq9Cgx3apJ6qb+txkGFKl5aF/LMSGgVjYtb5nCYLj0xEEXs
/8Tx5q+34tYbb/413Y89KsB74W/sWZ1M3xjzZhH9ic+LUK0l0cQPUrTRJ93UeF842oelPF2fNGl2
1v4dRZucDPSqM1PpBxE9lo3/3m9RAz2Z91jl7Dv0ue67W+QutwsxZ6fxIubkNO8aGa/QgZjaqtk0
x/zkbjGVWwH2uKtujYUEZuaRLUkX86iNv+Zi+UWA3LNOJFp/qo7hCUn99XDSdzx3N95+YWRzS93i
e6kma0SxzPGfX8RSnM4NIkcfyGOAhFKpWGM0sg/38hNNP+RsAFpvg5OwkPPKcxNqWapE1Yuil6JN
jsSS6jJlC2MMK+2qIwwZsDC0pKlkkwH4P0gUz8W22SKeSYfzB6BPg0LcvXVcrDGMy2Wy12VRtSTN
snRSHHVcbhcTUKEtkscSExBZ5eCvag29WcmolBcvRercogm3TTwXLEHgU4sFAXCKdbp+1z/DzFf4
9CMmXwFbGzGCsjLYSmIj649C802T16vrQWY2jsw3likTGRbCX5ONE3a0xtxCGuzERLVWjus7f0Bu
4nqQ2ZHwvtM0nTUlm5MzAEc1R0YfbCCT+ylhfaBkLuist+tBZh5t3AKayiFjGpqiT1/oZZw4jhgq
vV2fEHU55PtxtdQbKvFrYeMsHKIz88bBydvYkCW81qfHWmtA+nWxlbJzCyhgLZLymM7PhRHN5IuX
QaanGuJMrQRvA/ut3bATt9hGgdl219U3OBWrfodYxgrv0hfcVqKXpeNtJvs2KENRguZhwVkw2Yym
UOLX2WP9lcg3bdvssRnZtTBRIAItrI6/7pvJbqMIq/CQEVUuPWv8KRe7rTc0FNlkDRl1vDmqUt76
w0uBY09ZQ8hwobor4ZOC+IwDiH3s63Sdei5CaWG7zZ2w/AzLtJC0k6icyp9/Ru3HNONQbLQB9a6a
Pnkz1ccukXYa729aV+uMVrzrvvW09iW8iRa+9Uw6Y/AkkEnYZAvJu8keiSsvAp4XdHZ0gyn3Fqcf
KqnBDsnVbX6k5b7let74u6WjbmZrUt4wENqyVFX7so4TL29QMsCkSU/v/PZ7USMO535fGNtCkOk6
7n29dpNIwXLxF+aGJ+tMwnELSOGvWsOqtDNwwXtzYYcuBZ1cz4am9WkUMjIH8Z4elEWtf2ihsvTd
lsJMVk2OOqVaxIQBqI1oiTOWBh8QNEQt6IDM0np4STpe4Uujm8t4Lj/c9LIMPLrBvTC0Nsjh4a25
KT7wsdr7e+8O5W00aDnzlgp1cw+KTzEn1yJs7irNfbG1MXh9pX3h/Kn30jdAZcFP7xW6+J3x2rxU
L9GL9bywguZOo4tlqo1f4eKICJ2u72uXFdSe0rvG1g6U4Q6Ia2FLSJK3HrbxJiHFu2sWv+9sZDqB
VEIlKqHTtD9TKy/una61xQcs6KL7eo+LIc4Pa/devEcv9bHbI9Boa0sjHtfN5FA0qTOrpkZvirfA
ZMQBlmZFrOat3eyUXWUHoMYOmNNuxqF6eIBk2+tTPHP+fIo3OYQVjIxVuUM5Hkl7uM+SYP+lxSLA
h7YygPKajCXY9ZAzd+inkONPuvio4AA1z2sYYmxab1mk3ft0HP/zEOOnk1Vwjiop3ecQSh/0YZpZ
je2m1mj1fg6kYuHemFkgpqmYuqrKVHTo3XwOARnVUj3w6Pageu9Yud0gFgvgQrgzq3ihIjY3YZeh
JndyODixHsE/sRuUzqzyMasXmkKzYyHjpUhritRxxoTk4os4opm15mA0dqlYByfv1lpQ/lBUDDeL
biHbn1tvY0qogyc3dUgIn0N5bYKvdCLxZaJVAFqo9cwnAXB0W5lHzwGSdH0hfA0ni+PD/V/VENOc
3AZu1BVuZulo1IvKXd33RwS/bswCtnQFxi/Q1IV7Ydyen7evLIJ+Bz0giTygxEle3TaOETDDrS35
IHgrcBFwgFINAweUvK4PbS4UZSpJppwjm4Y4/vPLj9aqmWv1emurcA8FFDhqvdry9l8II33NRmVJ
lPj7JcoSfLHJdtV7dGtNQ+IW1zO0JoYC7AKkwhqWPyYlkrlrBcmAPmsaqfCYa6L1VhXOu5A5x8FH
Hv/QNYrp7UWam1DDcaVuD2HY9jmcfyw1u8ZD2ASV1eLh+uzMXJQyC0yjpqJTCwUh9Hl6NFnEtQ00
vU3XTOZ+BqJ81o/Ca59v4iPIt1XygjfX9aBfN+rnmJOpKssG8T0trG1dQZcWAIUEUPR6iJmvzuJC
htGkV6zK8vSr15Kf1G5U2ECstm1o3luReZKE7uf1MF9PBJm3lMI7QGOj0t7+PHuq38Epp/1t503+
B6LDk+kUL+DMtwLyOn9jSLzbKAHA/hepIX+OhTxiZLbQfWwp9uwEzTawnUB+8/frQ5LGv2eyN3VT
YQdQpKa/Zky+Th067iAWZWaLewrvewvRF0pgyFbqm3KDW/faOYPyu4W/YC/DbWa+G6mnRUWZsvKI
K/o8SK93LVRUvZrSAn5FdXWGWnVWavG4MEj56yAlmcNH1FDLEekhfo5jFDkUWNQ/baXD7fYkb4Od
q66MrRYi/7blNbNfekrMLHpJUXQNzTxVUS1tslQqGCVyXRPRK3zrnCMdcXTVYOG2XQoyDvvisAOM
H/kYELS24FSolRdasxbbZCFrmFn0Mh0anSOVLp4hTq5BMY11T+mCGm8+tBK6EK+MSAMVjC3jsx5G
ysLdNNMWlWUq9YpmiTS0kKD9PCg6kXDIEaa0EeTPbpob4xCe1HYtZFs4N6v0KMJsOGAYvhUfr6+S
mdm8DDyFfhVqhEWWGfKIUH+7GC46wBmuR5i7NT6FmKyKHKPx0Ic6Y3tHnSZzCwXq2doJj8U5ObS7
8kbaIuZxjpEtgKD8fSH4uJkmO52Z1bmKafwadKc+T2zrNwU4lJQra4Nk9DrZ5b+tbbkZ32XJw9+p
mcj8ywIzSHtD1KdnchRrUOoEE2F86xs2HBgj1+qNs3RMztzDtHxNdrZMOqNNB6V1vahIndhgB4fG
eWBtA9oEWH+fRe1Q091zpV/Xp3HmyOIS0AyNKiH/xZzmMnFfQ8mQ4RuMFg7I2v/xUh37F1XcXw80
txwvA03Xipi2ud+qjd1Hv+T+W2W+Xv/7Z0qEXJTk6fJ4vTCaSS7QJEnRpQLPgRE7NmziLdLvm+yg
7VmFixW0cddOF99lsMk1YwC8zkzPaf4C65T7CniQdxAPS4W6GSAHyQYVc1AHY342RR1ImZ9KsVjX
vBTbbfo4AjmcDWc+nYgRgpfby5CduQ91GXJyCkuBKrYohNe2KP9AOB3x79XCl5pbc5cRJjs3LAXQ
cF1T29CT1X11ox3iF56/O/e53rQbdPFWwmapFj537F/GHEd9cbdkQoL8RQiCPByOdfQLl65V291b
uKpeH9zS7E1SNzeMuh7fkdp2q59dIVN1X0oO546Iy5FM1jlGNN5g1HwfD+MIB/5XAj8bll45oP8l
qNtSWGr+y0uTN1ntLcq7VBcJqe5h0+t740lHgHcNah/zDvEWhSbKF83a2Av7FtRDvFNO4Y22xyJg
oBONeuTm+iQvLaDJHS7oXWDKEb9HsShU9Q+uiiurvnBg/VUTnu7xy4me3NxSUxRGMxAFOb1H7SZf
Uxw6md+NrWyrbyjmgBI9/tojAbcXj1jsrUZclbWRbxGb3yChZm47G+9hxEKvD37u6CFhp6wL00Cy
pk3kKk169EP++hjuoaRz1+7UXbEPFoY/u5D/HcaYXAx97JZxpFS1naDsUKJD6YYP1wcy/3q7CDG5
EsoMHn4HI4aeIOS0NU0dc4fF51ZZm2fx4KyxeFksxc8unYuYk9MtqrWyMAxihn/Uh4xCvLKJOFKx
uZZWyeu/6vCLkMtxrr6spIugkwPPEdQgVmI+WXB09tqhORRbrKVXxb4+LEzp+POvRZoccz7UWBe2
yHhfwCkHFcL7nWrmeKa6izXjpbmcnHVCrZt1GjCXlvbo1agSfHTCx8KAZqfu4oU/iVFkajh0Ba9t
02xOlpN9aFL+uwdvsNI1/5vKw3gdoEUed/Gz4McL58zMuffpPTeZTUdKJCsoXAaYe2fL6B7QpVl1
HqBUJXq5PtDxr5p8uE+hJuMUw9IzdMdniWje2lDfkmFpt83M5KcIk3sj6D03Vb2otvNYuZVcHC5z
HL2HcGuJLW42BQQiEY7pYD6RAS6cWXNbne6CzHvVJNn8kscEPhbzLeLrtvqgnqL7/M4/h1tvlxyk
ffis6avqtlx4TM40NBBeuAg52emqoeamozmVjc/1sbmRNjjonoBsbrOtcNttxRsU7Q71odhd/5Dj
h/ryIS/CTvZ6byZRrcp8SMdFn+/REnABdfKFhTleuNeCTBam0GNxXxQUGgrI69Dmd7Xj7/Wi2+sV
4rzWUnlwaUyTxUnyhHNTytfrYu1ZLI1T6nuHPlniRi2NarJCq7CTUOEgTK9h5NI3Wzz/jvmQ73p4
tLLVLEzi/KgoSI2tfsBL48+5SAkDzU9K9lzF8eUDYfvI/Fcpev8bq2EE23NZy/w5iVF3gpVokKDs
IH+oR7E/1L9LBJeuR5mrekFko6wxQlrUL2XiXhHLNI/0cXt1m+EGvaGTtFO3SA0BUZb2Q7GK7ryD
u06fstsl+PVchYOa8Uhqg/NhSNOEZCxRIziB9WWx6dfdTbtXDiOBArnnfbvBR2DtneqDdrw+5Lnz
8iLoND2ppdJ3G6FDZ5UStZb/8vzT9QCzczrSA3Ww1zJ46Mmi1x1K3mHcVrZ+O/yiYHODYOuNeJve
dubO+fC+OU/da/OYPfSH4FYdFr7o3PDoaKj0RXXla4VPMpRW9bWksr0oW5fx995d6AbNICJk4yLC
tG+fy9joNQZCtcD1oVr5J/3IRO5Bnd0uvmLHo3Z6XF3GmiR6UZaojoJUEXUizFxWmR2vrXW7k7bJ
yV186c0e/JfRJge/KAJuQZ2sApEQkW+5Z4RKtua9eeP9KTf9pnnIfrh2fVjq2svjyT4dJX01KkQg
fmlHTva6KJUO1MqIuDt9j8LXFljdrXFAgwFXm63wKtzWN8EhOIQ7a+P+RF9/Q8V9fX3VzpxplPIt
+qF8Xar6kzfL4PQIUEIxtc0KIRbzuXTvVT9bWJyzQRTgXjoVF2ouk53h9gAj6KaXdiDem02JucE+
5iH4N0ZyEWRyGYRKNeT0CkvbAI7bI96TOz/pkC1E+atsN/loVFegjRhwk/QvsH0Ls1vXV9pyLM/q
e/Okr9vb9HE4SgfhTt0kf4b1+LDzkQ1b0Td47XfDlq7SAz3zhdtoZsd/+iGTVeuqEZYCLT9EMh79
7slRF+reMyQ3mQAW6COq+Ix3sjz7fEhFHQc1ngbZEStEu/0zAlrKfbBDP+Rg7N3vzZ1ywjMO/Ke1
WaK3zZWyPsWfPNpNtYENjPQM28Ow9VNzjB9ClY2h7PMb7aQh17yK9urj9VU0d4p/ijrZELmUomKJ
E5+d3HS40K557H0fDpjQrFrOAuM12Yrn4BaNpYflk2hmn6C9yXTrEuirL228wLActan1whZwXVMR
Q5ZQrRmQZl4Y40xFiO4wWGvdksl5p81bs4rixvL7HDuVah/nw9oFTIfjGNoA7trARnRAF8e1zgIu
SQESpH30px3knYu8mVg5azXNnhIsfBcz8K+/S6EpP7KX6BnJxhRqrDfWgB2CltrYFkMeRnUEC5xy
ncJEC14xPHnDjm/bH+pv+U/pfmFOxu3yeV8T21KgX3AQUrafpOEut5uCbWZKyUrbhdscfzjQRO1G
2ooHLdjidLcQ8Ovp/znguL8vssnSACKCcWBKMWOEqAebCAcqLjk8kjfeg3HUPq4HHM+/rwM0ZGrd
miQp+iRe1iFe7RTE84ocoabwoXU/sCL7ES6exDM7dwRvcq2xkkdqwWQPZRKN4tJ0MrvfG/mm3roH
5A/Hupd/dA5RvBledWrf+VItY2ZGZSCyNFtAZklfuqm1OiilI8jjjHYbfY0r1hkNqHW5QUpr59rq
f864Uz7Fm8yoFEgYnwVKamt2eqeukYfeYUgNJh5kB8AsfxMtEijmpvZTzMlV6uR95kgKY2zX7bb4
wP4bQYit9hA+ewf1ptg72/bbItRvZukQlLaZzJsBKYpJOga8ME2yWExtES2trXlKvle2cg5foL7u
0yNiWO6K2rydL73IZz8oEl70x0dM1TRBiiuxqqIcz8VmZ/wydiOiUdviMcmmrPbJfpHqMH6wyRaR
2SAgdCCGquBEPm/JUMNsEVO8MR6LtlwBPka9oN4hMzV2yWMysMVUd9wLX2LCuxnlPRQYBpO9Quek
wlQiZdGeBG8VHTGMW8Xb8ITA2xGzQe02PIq7UewjWytY1X27fih8vXFYwiC64RjxbEDa5POI/dqJ
Eq3QE7vAozOw++Khkpe+4syp/inGZJtEpSEGpksMzVsp1Mbp/N7RqdfOOF/d9bb5VL1278inxjt/
5/3HIDlFYcVyq+om/56eREbeDdiCy4ndS8a6wqkmx3bn+hTOPIwUBUqowR/MpK5N8qQCXfaqjNKE
m8M9WN+cTcMREBwSEoTFnThzS0HPAMQBO16S1Cl5gru5lVuwmNSo5D/hwT1xRb1ht7N215gxPy+M
bGb/KbQTtZH5jsjBdHWYjerJ7JUYGLq+9+5HGgVWz2u059f5R7hb3Asz58yneJOVUvVdHWNSFnOA
0zayvE2IrsFw0O/LnYHE9grHznQjH9y/QeBQwctRcNdppnODTN4OURe1QWrIVHaGLF4nkhsdcLnK
Hq/P59fjhSj/j7Tv6pEcV5r9RQLkzatMue5StR/zInSPkaUc5X/9DfbBPVvFEopf79mHXWAHmCxS
ZDJNZARum2pj9Bx5H/u4Zy++NSJJt5MBcl1qCVb+pU6Gl0pLilTwEF5vo45DYtpgUdCwIIuz00CQ
Pi8NjZ5A3G8G4JQLzbg/aK1+zOZeFxx/drov/RdoiRgSEMUBhK58zObQKDdbM6WnkZGpTVL5BI79
HR3TbxqUeByj97+8iUgVVWiHYNpcR63lchMrB4MgUgd7IDg+yon0zRwXwZKuHRZjWsKAIoM3YhfZ
n599p8qarQgtn/ZUmbGvImzaT5C9dImlb4uEgECvhz6DTonAUa4kXAYIX/CPgiqSrfPPjx6X01hq
dYLnJ3voA/tnHCYP2n3PJNcATTD3+jPZ5y/lU/6j2QyIqDaiasBK9nP5E7iLkERtRJoIP2E+DPd9
kLsxBAUCSAXe0W0cpEd5r4NudV8E0L7bCNte197t0jrnSZ1cSc3GhHU2RLmg/g4gnm8EFmZR042w
DHl9HWHNUTUMu6HaCmD95WcutEGvI7tKUIa0twsCRshOdKc4MH1jCw3vGgM2/8J/X9rkPJyZDP1c
abDJMCfVU78dPnliMIW/BSGk4Bxf+wFmDFAdDbcT0FYubAMmM7N10ian3gkBk3OJqj2YGBlTh1rw
zH5OBl56AXg0PBOqYYLxwuHL1g3exdya8OXGA/R3t/U+x0wGxLk2DGIrPXVgzP2ZvEW/ZhB41u7z
7EbBV93C5Q/g7qw5NXKjsYPb0dpV69qNDUE9ZKVMeGmC8zxz1WlxzK4nxOa27UsDdQeAyCI/9ap7
ed5MCPkPaeJGT6JKz3WQxgybQI+bIBxCmHZ5UPsZasUFwaHRLYiwaJVXmU+M5e/2Dq6U5S/NcHc/
tp3RkFqsT8dbH98ZO+MjfbRC40j2JuQ8NgTjteCGFvFtrNsFrx3GWjDjLvOo4riHeDGhMXN7MipM
Y/gJnEAb2vxeByz2zf38JIw11m6/c2aVeyTTpI6VZU4S0OrFuw5iwdD52UD9hiGlZD/fJPMBJbyv
MyFgj8+scj4HU4OSQ3SstRnG+0iWNrloTvRzVuLqKp6Z4FyMoecxQpc0QRAVbeXXfLfcNYc0qL8x
pIR0UDddkL7QPURyNv2u2rX3gEN+Exbv1lw52KJUFhhggIR3rgQyBXor54Bu36vBEdQwm3QLIRk/
rLeizs7q9UCQCoomZG9XJAl1W0GuY4Ypa3FcpwVb/fwb2sGi67G6on/M8A0kKBSVdbtkCWiwyr21
SQ+6b55QOkNqBvJdgesWrMniXHcJUYlRBeH/aXAOtArK/HstIgy6TjxxFM/Ww12AEeLX9djChI4q
NkMkMliQuhPBglYGetmLgEhN05Eh4UBceq8O495jDDZs9HKck/OdtdWnXQmK+42zLQJ98ZPX245s
5WaD3UbWLbBl4r/8dE8iybJip218iiUwgkmJV88vty2sQEcRoCnwyCgXIhvjQbCx3mUD+KVjDPQ4
YWGlbluDTWfoq+ecLGDwSSHt8WFAEGCQh7CSmWClI4gWV04IKF8xHYzFYEiZ5+2YsAH9VGcYNoQq
WwV5V8yeubOwlncd3mOlaESj6INSnmpz3kQFP+VMoMYJ2W0MAtaZZxgnS0EXYIHSrSyiKFopb8Gc
paB6aKuoA/MhsNN0bWpFuMusvKV7JABpdbU1/d6PHxiJFaZbOvdf1H3YbASAJgABa4j4Oa/cF4Na
tLIhhcCV0UBePOhjZVCp8aSf4MieiI/cs90Wr1Cmun2Qru8gDMMeSt2gFUKl9PJuRJUhd6nTS6FJ
7khNwSaXHFJ72cf2DE1AcJBCoL42DcG03Sc10uUTAVkuVA8AM0AbAF2eS7O13KnGkDRSSCCJsnTj
S1O/J+q4cRZpi8TEB42/b+eGP6YiApi1BSMhxZAS4ykDMdqlZVJa4IJaTAgQLvMOWayngu5Ul36W
ju2nkM3QJg2qsMXm9jZfJ3TYXUVmeaqMdhY/UlGDnT+jUiWFkrr44EOFjmJ8r9B4H6eFj/FJqJHQ
4LbJ63uDWBjjIsgk0VfVP2kOz3LIJE/nOMvz9qTIli9N0BJeugPGtLZD1m2jVvTeXof6MIfWCTJw
jDYi7b/c19HWIfKYpO2pIMU+jQuvTJFhJEMATdDd7ZVdOx6YQtqE2yKzIUPu8KjVFCdqNzanQdpk
/Z1hR/6IOcMvGwGKAfAQDYVfC/9w65GzuEuzoT7lCdRsJNXXymgTZ1Rg5vqpwH2XwfOAXWODbdzF
X5y2c8yirCHnQgLNjKE91D1+fSW4bDgKCuvy8/WKLqOgHycx9HiU7yMknSTlxaSNAHuy8k1wWTDH
gFkyAzNz3DqUpYEQVK5Xp1qDGBe0D0owmCeTIANauUb4HiDZ0hjTCcqqlx/FMRNaJvJQnebRPsiQ
e+tBhJGCL38uIUNN/taQVr69eSu5gS2DaQv/AnaHTcBzJpsoJlYEfzF6yndIa1t3aTDsyg/tEWgQ
T3sDWQTowJ9E4deKh7y0yzb87Ppq1G4UW4qisIDI/ADQfA/Ot2j5DiKUBypXUJRTHhbL2qijwDdf
f0lmGNcL8ALturwFjYBKQmAThTI0gojaYwq2c3VJxAm9EpXBDhsJRLcZTwE/nRRHRgdtUyMKa72d
XLkzbLdIga+ZVN+I7cBOQdg+KntJdXZx3Xtj5GwaQkB13AlKB6sLxuFFEIM0AW2my52edTsdl2iJ
QmXuqQs6fUDPuuyjiEDScfswXftILPnMEhfwalKXQN1CicKmir63S3lXJqAfkspk24Bf5t/Ywlw0
BvkwNcinP9LUl2ofTVHYgu0uw1PqLI+S9mJBofK2oWsPhkUZuB4KIl0ZhJKX2zeopHQWqBGE6Qw6
E7ogU8cAuOAarn0joBFQQwK1KB5SLkyZCkrk0Ryi0KbKLpmr47zcl7T+H61wJ2FJlwQVAljJiQrp
TX3eyY1leIVe/Is7dr4c7iDYmPhF3YxGIUSB/GiAYBnM1JCIvf1p2NZfRll4wBgpKugmWHTJvcml
ZUIvQIIZ6nTf2op4SU1KSMPFDvg2ox8aGBVuG1z9TGcGubMwTsakjBkzWMWqL5NdttjgOGimSvAQ
rOQ/7G12bBkkRegMWdzS4skGeZ+dRyEZtU3WgIYJKjDAhsTbODYe6zR7KivD8sYu3dfLtFcb81Bm
w5cDEfwIMDPh2UMRF1OWl0e/MYoYHQmCUzmZflW1McSjoLuV6gJoyOq2InTEuCPrctjapZ1ptNq5
imL4DVn6k1LzRdOLl1Qy/kcz3HJqQ5Wg9wkzvVYjhQz17nGAEPO/OCJna2FrPXvX1BwzD6RPsBYy
PeXQdRgL6Ug1Ufi25pWQNKL8bOj6NWGq07dpTxTJCav40S7eFenv7WWsvs/AEQK4iJ4rLhl31Ju8
cJxKSREXOOUO5PJhjJFXLS9Tt+izytMX6CgmMthq2sX2qg40yLd/wNqZOLfPQqWzfVxySa7tBR9L
V35kmHca1W9L8/XWGmsU/rNIruBM0hbB9ZLhRHTjd2lSUaKcwSNFmzvdxLwqnfzbi7qO7y7s8QPg
IFzMKnsoorB09NqlAJAhhSC+NS9vGSTmIeT8TZ+q/H/bSo1z+04cg5erZNerrDzJBvh8/JnQPri9
NsEH4/ncQDIh1VWPE9moLxlk7dLxWRPS+K55fAMZEQMTA99ucu9k00gdoAg2qCmh3mhpkLeatAoJ
p/QqUShSdstEBS5/7aJh6huVKFRLgOHl7nMOcIXRIyEIW+dVIb8XEZfq6pE4+/s5R58niVNBQJNt
W+lPRrItVIB+wmQ81cAGjuAKvv2ZROvh7rWUmEonL1iPPKV3iUSBwVmU99s22G/m3+XzPePvLqiG
6FLDhgalrcwCq6i6i4zXadF2tw2tLubz+QemCFEg+/MzJ6GTqVEnyXJCDH8/2nH+ALEnwVpEJrjv
ry6OpCAbc0K9+dVjNrmI3v63NXAHoBhLStsWmyW1R8N8VJI/t//+la4anM7ZJnFffOntIRrRQwjJ
X/NRfqs32scku8U3JlQKqnz1vj50r5LvvIi0d1a3Dswv4JhFAnSFkqjaUcU0qeGEk9nuss46ttPy
LwJNMLb91wQXOeQEGN6U6ridIE5bwCDvNH9o//W4QUElDfkiJml0lPMuT1nRT6NsFrYdRmoFUO5S
6z7I6m2/6NPuyzVn1LoZ/yeSfxlM8dx6QKnsOE2h2SCH7D0FavFQaUYXVMhVvnJDFdQZHQvfBWg8
3k45AAZtm70dxm9s1KR6zDEUgf5OwEZAyDNTpAABisD1rGAfgKs6s8pd17bqEkmFPGyob9MduAxl
1yFuVhzz18x2yWu81Q5KUG2KR5SgteGRGlsRonRF/OTyJ3DXuZuh26aq+AnRMdqqP/XD+Nd5nvzp
HkSDG+WJHu0HKMce4weGSkbeGrnRhvGXdFA+KYUcPswa5yjB388YmCE7grkN7mTRPpOobLZ2WCbt
Q19rW3NE6BEbAjeJZtCqIdT9DbQY8A04jxwbKPtH7HvjZ3TNIY/KPg9qBczTpzifoFFsGJAJ6dVY
kw/jsJjHepaKAqlU1muHYnKsYtNOykCeGytRTfz/MjZPlECypexNg9xL4I2C7nYH5JBvFUnS7+Ie
jPtuO4NZwscvgojO7IAt2AXxnGQG1B6UrnBz2Zy7+zS35GhbFkNfe5KU6rM3TlK7KfUGgptllw7D
RlGzUQ+y2rb7jWkXUAIig5VQD0wLbfxYVDpV8HBCx7uTaQlmZTJoieZHFlTHIB5uS/FfI0M9ooWy
OtlRpagw9m3F0NFttSGrdqNBqHafoQfUbGitSOMvu7BaSKR25SA9VLZRkI1eawY51m28YIRIp+YE
RfJYV6CnWSrGLh7SvvAAex/VQKpVE1qMU01/NJWaQJlBnqTZA4BSNXcj6WdnUxMj/5EmoxzM2th8
TFkTKV5n9/q0UafYGgCKauJsW9v5nO+UsRhkKDO3LfjpDUlVHzqgiLammZbWsynF0Z961vt4Z+J/
L1sFwd6zqsayciRtR5zNQCbQluW13G50WxmiO5tkJshKugS6qHoEye8jccpcdR2zrKoddJEhYSah
ajM8ltWQoNI9GxhDXmLZKWp/Qe4DgfKhLCr1TZ3bTPEKImu9l3V1NXgdjfTladLLpQr0Gox//mJk
1rCFiLSOORaIvEMlBdyXAPzr6dxWgYM8xtrIWlEsB/TBpNpvocqIWhl12gQ69no+b+q5WChYn6nF
0ikrLUKnQiPHzQ2QQe4lBEofo5PVg4fUq+jdLl+k0atbZxrwq9QG33Rpaj1Q5hh/cZRCLXg3Y17X
OWTA7S5+M8ZZdaiSuaF35VBC3nPMY9XwjaS1MQTTWy18pEPBOQ0dIntwIfyhz4FhkbYNjajKFS9p
q2zaDpgXegI3fqe+yGmbolloTYMMFfFCIVPhSpXR5PsGBHljUOKEo3CQgP3nUKInJ23xqYZ+uyyl
Tu5NpU8+iF2rzgMdqFa9J3GbYoChtNsmQM+jKTcz1K7bHemQeaHXEhHVHWSQpW+UfKJonUNMN/bM
tu1+YmKsHzHJ0xLMmZYaOJ4LosptAGXSGFrAVZK1QTaiWrlVlKhMg2oqM3VLIFlQeKodF+MmU+Ab
HpaKFtpDZFuprxUQdNbLeVwehl4r+kcaJXK1z3S7/YtXBXFssmA3NzTNVMtPUjMVqXmsdDFZ9xLP
MVCEgM/aXNAEvr9ck2fTCqtg+E4BV9/Um6QJujv5txz7dF8eKgczfSKcEHOTnL+GWbQSbVC3g+qD
Mxsj1FTLzrJC26kxrBSDk28gkCCT491YW29jVIHUoR82tyO4FdgizDGFCpAOIfnhGbu1WHdSk+Z2
KO2mjflXDZQ7oGmaLfVAN+Ix1moKhUy5C6oX1c+CYpuLYHUrD9XFL+BiyCKGckFex3bYQPkDdxm6
yHGgG+329kpFZrhnSklVI6ksLNSA0nhXOq4CFVi5EJHvrrDnXG4ol/drIAiVe53ZceUDfY/v6NGx
HyXPvE+PbaBhuKQBf4vzkP7NPMcvguV9OLbH9JnuquD2ilceZsbDDg0rKDyhmckltMPsdHSSMjts
49J5o3G5/NH7RdSMWLWCkSQbYEUFgkjcuTWSGpogY2SFmSUflrR8xjMmCJLXGkkoEkJvAPVKgHp5
kBmuRpFYk22FaDdvm7cqpF7j2T6RAPiC13Uzd2jAIiW6kqtLO/ME3AbOTW9EWg9P4CgPkgzlqlFU
NV8Ryrh0Nlz9BI+rgfgFJsyfw3cF5N/6q/Stmlz7wfQZqyl9ob/1jXVgAIrKr7fNnaj5vHYvzt0d
FycuqHE31oBfYKOpXyrme1dMDwsoiW8fxs+i3rV/+8etcumHZixoNILaD81A2eteVM9yyZ0dZD8x
iekBL30YQ7vCYDqg0j6EWLb2dwRx1QsE70/iWU3Rl2V/fpbcp8s84wXDjwFLqT+qb0AdubfXK7LA
tv3MQq+oSWfl2NbIvssGVLfrRpDysIt1taGo0sI9Irq7IsQ22kWSoWxihbHxvbS2HSNvV479IoK5
rB4QXG/AOyFmoPMQMLu2BqnC3GVoTZrf9PmDlI67REoE3mp1OYBCATqP2jMmaC83TB8ltW61BX5k
CZviV+/8jarvRfFx+7Osv+5nZrjvIgFh2SHntsJkj97RWLjLfX5Ij+R79q5umFJwjZ60aBZu9W0/
M8r5SKQ1A51arE03560yO9tlUCFCaSG0p5mrj8UPGk0i2jT2bvLnA9URtGXRkUYZn3vwFtMaihyC
7qFuVR+5M9xro/OtS5sXYpQHte7fbu/sqjkN+T5IETC2xUMlSGtKTVx0ViiRCDpUWvkzVuafFrTh
td55VHXR5NbasQQO6f/bczjnPEQ58B/MHrRvH+QIxGsQbHw2skywrlU7GGFkMl7g/+axQCSLF3VU
IbnXxz3ELpxZC9rKtDzdzkV0oCs+A0UTMNyjXYWZN/6mqXZnT73tmKGTSm5Z/bXqrxONIE83ARwF
1Aia5HzFGXnSqGvENkMNlMXDTPdKSQT3eHURZya4s15mWjy1qWGGOHLIS6BrM4r6N2uXGEM2GPKE
mM0nCPbSVxgRRozQiTXC/5DBNh59JVvbbwNWTlHdLChfVcG88NqywPKMpAAtHYY3ujSpRpJd1r1m
hAMo092kqut7ICELwWFbcRRsig3wTwOjAvjPpZWmb8beskcjLFryQen0AyiPb3FUPCdO/oqCwZFg
8EnwjqwccBD6YMdAowq3y9NLY2Jf65FsG2Gdvtvpg9I/DZkggFvdPMgDQGEJQxAoeF4uK13iVmlq
aoSa3EPkw0TLN2uoiCZr1YqNSVFGqAs+bu4TzbViV1YiYyFFBN37SPqLYev83+wWpg2hJwY2dUCi
L5cyZrEyEtTCQiLb36JouiNydsyK7uvZCkS8GEYY03nM0KUZs8qKNouJHkr0oKcQackLP81HQZCy
9unPrXCLgSLIomUlrEAjxBn+1u2bKcQgs13nniEmW2+yD4IEk4efJIlMhxTwtjCD3DUyWAAoMjwK
hinhQTJFn2ett3xhjtu4LMn6ZVFjPayWvT4eGyM5LdOTXdwv87FoXnHBdj0RUZmt7uPZGrl9bJap
bIw60UOa7fXpcWk+Ul0kX7NiA84HupWA8TCxRy5+VvQ8N/OeqmFUxS7B2dbfrOrLDSkIx7EcC9pu
oO7jZ5XmMonGmSSM+W3cW9H0oECW76thwidjEpukBUocgN7Lgy2nnZo31tie5rwOR3U6OTR9yYzs
PkrSt6SJvt6gxuED0AVNXSDzsIGX9qrCtEd0ItuT0QOE2qEM5cqxZgU1Bn02t5d2fdLBx6aCYx4E
JLJ2BUSXipzaWtS3JzuHDLcRW9tEa7Awg3xUsfxy29g1Fpuxc7BeNeru6E5yZQbbaOYCmqnNqYZo
RNX+tsGuLMf1vZQMfpHiRXRaH/XJLzsMtoW6Caoy2ASC6HI3myiTm7Ft2hMyqPRtmWTrKc6jH6U8
KQI/u4JSgim8SP+RV4aKxKUpxYm6QobGOAb2ur30AXFxKOU5j4x3G3TvAmtrn+7cGHdKtA6KahUz
Zs1ZiNTwCIFxL2ps6o7p1zGT4IlANQPzcpjMv+rDYfpZ17pKRVqrl35MfoHF2dNUEWvXSowEM/+Z
iIdEBVDfl/s3Kr2FccemwTguNBSp26m+hXH8wUVD5lEGKFR1GZHw9PU35dIu2+qzxDdTaaZmDexW
qFJr0g88CtBNeb19+lcqQpdWWDZyZoUokRJXKawspxHCt8rOsdzurs9cA6qiMspqNSY+htEV9Z0/
u5eXz9mlYS6UaewmbeUFhlnoaWyKTQxlB4qxPHBfg+BXNOd8HdNcmuOuuVmjV9FHdXNic0px37hz
+yzYyuuY88IEDxxiGK3RRCcDo2SD6ncv47YBk91iufZ9F6gb1W8f29fsVfkjJp+/Mg34K5SVdEBt
kV1d3fFcwUilrGXVKarTXWYO+9YEybjdBZHeeNWA7lYj4qa9ekYBO4RXQQoED41hEu7gLDpNFLUC
DF6Oj2X8szUqt+4FCMvrKU7OCHdICqWlfU9AfQP52wokWAF56zBJ2ZXu8Nx4xFOeFjbKCQZxa5+5
UXRUPOz8cbwTtsVZVHBxXLlfwp2f0tTA+8tIeGiQPNBw2ufB8i3fTt4UgLRFvvsyZcuFPY2P9mLM
WPdWDnuF0bqO+qilX590ZiYYsQkG/4Gd4gOhpaHRCEZ8UGHdZyDc0T1oZfxBYy3fRvdD66qb6E6X
3eZDpFx4PSb/aRgJDGOlQdmNeyTAzCFN6FSA4Mxv3rLfmq/cxbvmffHLDQZkoe5Zmxi0nncEs24+
I3MSXNTVo4sREZT7GIUhPyeSWlPRga4GdD+g/oeuch/2PyHCkn3aHpSj8clILyqCX3s8tuwzs9yb
r8WRpqSVU2IEVPZUz/Scj+jB8SbPdseXDvYFqQ+7gfyRRejJIHGssslPEaqEJGlhz+VpsSKArkok
P0R77sdZCSIt2mZ5IawnsPicN8kMslxIZkM4l69J1aHdFi34ss6zAhBqBrqz4a4O6rfqt/YH88Gi
L7ni98DkhuFWhBWWeQWRIWBbAR8xxI707RwAyVC6y0fU+dGLEgJBiRoG8bPD/K3/5kDJyvFvn6Or
JwXf89w49z2rsloU0g3lqcTjlcLNZ6IQYNUCo+BiJC9stPtyO81UX9DSa8DbpJv35ZD7Dlzg7UWs
nUpgMfH3Az8O2UE+rjdyyxgXRyOgpOrfWGBjQoOW3i8BG+n+PwimssvNHREkRJiGRzMN8oN8Qk7t
JDNHWyGYbZW9fFecmCyLtQXV0FZEhXcVjNqYN0BJBqRpIDeBctXl9ln1JKXg6iWn1pbCut7GvzWg
VyYrEly0a8wUDEHeCM8/jj00dNjjcRZEpbnWSKAzIaf4XT9gYmnZgJjqOHs5qE0S/xcouFvba/bK
uw4VNVHb95oknrPOnUNlmUATXMJ6nx/yt3pPgmivv5Sza58K09W8zM19IUnNytG8WDLzsWdLLuuU
pEwHFswGWeTK7/afAiQgdQCQwxRoATAc2UFkVGST8y6xmnWjxLaZxt+G9r6aI0FWtnZgoIaIGjVK
LCbAXpeL0luQLXejWZyWjm5Bo+iWWutKxvA8NE+3r93KE8R0F/9riTsxeIG0pdVhaaTzm0LRtDM6
rzJEB1NkhjsacU7zHnzHBUhF8uIgS4HqQenmaO4rx8UAsPFXpn75WAqlmNe+1PnyuNOhDM4EAiML
yxtRpgQjViULQKXXaRlO/bkJ7jBYmUGhyIsdRHY0fTcPit8902MHbMdWOubLRkPmEgWi6vU1zd2n
WQfBNupwKO6wR/fs3C9laqmFZBR4cQDm+sMY23Vw4mrv6p2ICHZ9E/8xxQW/ikYxK1hghRX9bUQP
cfbj9hlci8Owhf8Y4J4X2ZwSgOZgIP9r4v1U38dt+Zw9o//ZVF67633Ni3+pd9IP4vf/Fz2iVc91
9gP4GpamkzQzFhwT9VGhwdL6BA5TChp/Gf2c7j7pQ4XsXut34r+r5l+FGJWzfNGwahTrfS3t70ej
fcnH/OP27l5n1pcn5ROxcHZSutIc7MT4PCnaxqp93fQWl8W3AJv5ntS45q57JbYr8pKi9XGuBcFE
rdsNNlWTMWinkenvPGZ3iyOqrF8XltgCgVRBORAilwrPeUc7eSwiBwvsNnLrMlGlbidN7qce92a8
ExHcrF6HM3PchYdO5NjjOS9ODnoTXuI0tgvB3MS7/dlEVrj7TecE6LEWpwM0V262VICXinSQRSa4
ew3M5gCQNUwkxPLlenARJn35IWMqp58BlsbE0rlVWLVppXKm5acOvdXa6rNfxdhtFpXkIfAjohLZ
9YkDBwImEE0HNA4O2qKXPhGjsHZj611+Msr2tSiiV1AhvVOFvN3+NJ+VtsvQ8cIOzz1Ux43UF3Gf
IwfXNg11l72xU75FyDJ+9q/ORoEk1X/ul7Mlv1+HkICsy1a8Rt+JXPPK2Wc/xcHhB70z6IC5By6u
1S7G4Aw22B98RuZTec6T7kMIazPfiTiKrg8MrECkBMxOaGZfEZVgWtu0U0POTpLUPbeke+hM6t/e
27VPCHwbJgnBA2iiF3z5CaMonQ1z6jLkMtRT6yeUk90u+/O/GeFu8KBac+7kfXZq89pLksHttHmT
aqIJ97W1MAJs5E2g/rxq+U2F1SxOqaTgBPqYk8e8RSAuBPOsxB9owSJKBJYOTNtXqCF1sWVAkiUp
bP3pl3TKqZuAa9uG1l1buMlTAx1tMTfs9WgE+JbOrPLyI52VEsy3wCoj9y5/kKd4xygNH7OT8+RC
3Kt31R/2vt8wPUgCwrgEkgSW5ualO0rI5kTykCsFusvfw6VYpM8604giiD5soxmMzWT7YRIMq1h3
0d7yqn2LCSZnqwUsliiC9Lk96jYAhiKIjuhr8JG7VlZFprCvwcKyeuOAHsmPX7+le2nbbZPchbCg
sCR4XXy4XDv30EJavirjHjbBNbODReUjBlNospOefk2QGdWCBeSk33MfxBwJ5hAELv5aRZg7Csxr
nMUXDfCdIK7/XHJPNwUFkab5p32edqyCBl5EZXbpvv9Na9f4026FpRfm1DlnfHESOY/RUUeNTefz
y2ubHEjnn80rIsf+FRJGnnYY75OdvSsO5CTtlSEQbf5K7Hq5+ZwvifSyApsaVj975paYSAF+qh5A
7Ruz9OZhZ4AevXXrR8AR5R3GhP8PJNTs815tAKgtwG0BZqMrmQZ7qMG722EDouMMkq40IEfI1Rxn
P3Plu34nTPNVgT1uxUZLBxQ5YA/8fvGu2JBtfVdClQLDYFDQDWdhMW/l2cE0HSQoQNUM8hmeD8xI
esw8zuwLj/SNRj/NyfCB1/HpABZg+zFLPzT5uw6IKRvGUKF2aWyMPn+5/WZc/wjopgN9DaQQUDz4
KZenvBhNM6djJ4VqueSYeDGhbBaJAphVIxojdgO+7xrwAnqwKFWjWgq1sgDnBgpEpMbMxr9YyZkR
LibTxqpX+g4rMZofoBdxo0JEt7K6DMwK4slbU2Yzado6RMIyECAfSNYHFKu5vQh2yC4PPQQtEB+A
KgqEVFe610D1DfUQy2AcULLfeSndAfS811IM4dn1r9umrp9xZgq9CQW7ASAF52Cg1aTV9TiCEgeq
O8NbWW91TdBfWlsNCoRsVIShnfgKuUmqPpINEHgY8+Rm0S87noGpyd3JFsX87OPy+3Zuibu8fVx2
tklAKkBiyZuSyUtHxwU2wAMEoBcta+UcoLCkAXsCJUcU/7kEI1cpSaC6DgqZsXlO4vkHJvJFQdba
gnQo57HmAizxkwQtlSYJU1qwYanNY2rYyaHKl+EJTYcOVJNN6y9KPAkmb9cW5sAnMfQ0Oo48ME0C
HgOcLqCCwPxXvDGdKoMaTyQKalbKuWCQg4YdGORwLEAqdOlzKChx60HGuD+jxLbfl129UxZwcE+e
4kH/QnVZbSnzMGVFAakXOvq1U4lCMlAhjCtN5/0uLeMuL0bMS6tbVk/u9kwa8D+StDqoXbfjXt1J
4oru9XuGVZ+ZZZt/Fk9Eck3GUVnYqiekNI0XG76EoSX0V7eQXnQeREHb2hE6N8hdcNOa2rHrZKxz
eo819n6YEHnsMR4uYSZ1+Lr7xV2wDHCA62D74mEwZGny2tHBAW7mk7pX7Ynsap0uwW2ntXJC8VCC
gApdeDCj8j1VCToiFOMKAG8X0rOlZ6dCSwVluxW/eGGC+05x1UKrSCmssNBMD1AAjC7ed9P29jpW
SnNo6+sIb6CNJVtXj7+tEXNpB1jRt3LQSn7ZgIHXY7Ed04BxQBoJpiMMVYrsrhwKeC0ku59sufD8
l6ewMyvMP7Yxm26BBsx3e/Gy2mWtBXm/HIxDH7naewWxxfHuy9AliJZbYPcCRSFExxyebLHsxqys
ssgMVan39eyXnfzETrvR8Fuwtdd5AwyB9BPkAYw6l+/qDSnIylJg7LG13X5+JT8VCRyrxDWe1Ocu
UDwlmI5G9VSrd7YSpMa2+nb7B1yfUUYHjO4suqZgfLCZIzi76FnW6LkqqRivB6ZCUd6lWgDxvv6G
ELsCgSyjO0YbhYfUYdyLdt2AQfZRNr4nvel1dRqYGXRLnOrdKKv97fWstDBRhvnE+TOSbcjGXS5o
meWk6RLNCpXMejQBBiOR4y4QvK4t0wOg1jVMcCbStxJ4tHQ0MMV+F2micdeVXUWVBjgxxF/gEuTl
RkxlxOx8jekeCEfu1WJAFqJ8Ofhi5aZ/THAfLk8TpScN1lkpJxXiG5leuLOENK8uBUyaK8XrS1Oc
kzEnYuqIV7Ga47IxD5pfn+JHZAJ76vf36r2+q49RKHr5ri8GjMIzAxiCh++KI5tIaVaOLbFCVR7a
0EqH8m5Mpgq+h45uVFvldspmEF2ZRES4c/3kftKfoOUHWgZkPNxT1OW6lNpzYmEoQU3/lKhmvi8w
FWCKvvPKpgYNsuDMrh0X+Bksk7GPa3zNtDZbZYnG1grlQ7qjybNGveGu8Qc415xui8cs9urKE0Jf
WLp0GYdiof+Y5UuoNpEaUi4wm+1z02Ws+KY/bup35wBw4Ub0wq90yy7NcTezqSoMS6QwB+7Ej7b8
XfXo+ZftQyeZvpK1bgl2G2c8kKjwu9kSHOKV4wR9ajzFrE8HR8QZr0oZRaEGHzUpKygNANg0/phb
4jVlHbu0WvzCyr78/OP0nJlk23/mWtkoobPYqRXOue7rBsg58u+3D871688sYIQQXxFJGA+7s4cs
o3KFx6NOYi9JT0p8SlWRZMr6zv1jhP352TIk8EcYcYT5qaH93qq6F40vPfkR6YlLpwfSf1lRnAld
nq2J6x8ooO+yJcrWNCB3SEbXMr8lme7f3rmVV4mhrdGiABRSM/lkr5oMbdBKE1a0fvGGXPvjtAAM
KbSHMm1VvJKICsSiV78VqOvAHAMxzatg0AR/edRDqgEFlJ+gbdmb47BxaCM4cyu+C+uyPuXdwP/I
o+naMiNJDN7NsHG+WfRRso3D/yPty5Yk1ZUgvwgz9uUVyLUqqbWrq88L1isIsS8S8PXj1J17O1PJ
pKzO9GuZdWSIUEiK8HC32zLoGllrbDUqFgrxhW0SU6zCZ2KZB3AXdBGj1qHoWXGf2sq3BCgJpXnE
wT4mxo9/8cX+GhSTlUnLgqTgPY7y+tuYOmGhaS14Wsz7qp53QL7tbptbSckgrPuff46YL4o5VTwV
V0/d4pu4sZ61WDbZIC7hApjFUAhgVqCmWMTkLjeW4eVmMXUTjSgdwzzm2xKUWG32rdFfOEhpeDt/
ue2TGIKLwaVBi1f6QsEhDl1mnd4rdaIXkGeY2nSjTxoqw+B3stONZzNdNltzVZT+QATD2ILqRC9J
nJVVpjFT7TnOl0ckVI+sLWf33S7GCD55NXYqlEJAj9NsyyN5kMFKxX0gmhbCszAzJ24oTDPuOJ5v
xJz9IZ2T7apWG59Rxu3fbq/tFefAh8WP19Fymb4aM0U+zByaWzkO0/7QW3u9WiQTyH8hIZEKEIpL
tqrf+t19FTI7MBZ2BRnM7TqoIGaLtwROA1Rp8Xsug8p0iDkwDHlENGn1raUb7MXpkFB9tGPDghPd
H5rCAYlXRyvJElyH16Kju9Cgo+QILLhwUNReZsfdaNOIWSm6rfZAvNDsp/bZyO1KVntcNQa4iKoi
++DZIhyuJcfsnp04NGrHCndrg/ben6FTu93kaY6sIXodTTjjkFZhByqTV4TcsZ6CyCeLs4ho4Ngy
uTeDR2K0KyOs+qLnp2SCaMLteFrzD7d7fESQxqKVvvz97NT1OmYBrMWyCOiNP5BGzI+GpXQOyAjs
vJfYEnMd5kfxyaARDCY7jM+Iap1jz7oq7mkWlUPNWOjYLHvX2jaTgVFW7SyKItB2Nc0r9mdzMg1u
2insqHZ9APiz3SQgmJKwp69awTkLr5YalilExqAlg04Sh0SFlSpHV+HseexYv739fdas4HWCvY7+
OEpIwiBVDw1VEGYbJGIdUwZfbSv1jZRFRze37ayFnodZDhwQUOG84k9llAxuZaokihMagNsS9LpG
gnw9kvEuVXMZenUt7BBzoMBHLwu3SmEPE7dAd7w0F7c6DLGjQNI1Pui6Oki/sMo0Pu+dgclFHEXg
p8Ds77LKZ1Feqn2eKnFLI5eOILp3d05HAVH5igNF8r2uRliXcDg3JWyogtLKQWagEWF6QK1/wMsW
1PRnVe4KTJCAjuO7YWOAI2slhlcCBXZNHaUPVFrwkL10kSo5b00yUDA4qM/Ean6pbv10O0bEyyxc
Q65HJDog8QHEWTjszMJIRxhPo3HK9RCAJc23uGe+Q1UGjGmxrgbESWPd/7RVTCwC7bVcX1BDEk6a
yarLlPM8iTo7swLkD3B/ONADBd0CtDkdhlknre5KydD79X4AOQUovUBxbaIyIFZWSrW1e6P3lNM8
p1NgsOFoVf2mj5Nhj5I1Odz2cdUaqsRARqK/cTVSgOFqRVFzUznlpVOb/hgzAHoKo/+nM3Ltse4c
Lrl2Xn9KXJQguoI4WaYYxXJg3k7cIMDJRmmbPXvgl9NMZfb10U587k2HcR5l0IHrHQ+L6Gwg+DEX
4ogHaYNBWujk9CRqaz7elehJhjp3q81YzMYnq+4YR0OpEYaAjUd99QO3cbbb9SbrGnuaCJrWQ/eU
apwS3/Jm/ukDABP++F64hQETi3P7csf1fdkkQzWQaEqTt0pBMXX09J+3A+N6Vy8sAkha6KvhPi0e
mXmdjp0ZtwRaIXVypEoVnxIXTEu3raxFw7kVIRsnZZzgSg8rM/lHx0iyP1Xt3aC/DWpT+xhokGTj
NadwI7Q8DA7quFUJJ6fajEM9Gk4aNbStu72ql26M2d1ZTT+dE1HnwqQznj7QfL5irsi0wpnSFglL
wRB55NZJ3IIskmFq8Pb6rTmEOymolBdxL1RjLyOhquyRV4aBxDjo3YOtaPq3bi4qSSPyOkl4LpB4
nrEoLyAlChleSWxOWGaleCqmiu8p7oar6b41CKa4Bl0S3GvbFbAEDImjJYjRGSG4canGdZdi6ZIE
Eu41gJbQa4FUaDhWZJDYWnUMuXYhTjFxYxPigRmeo7TDnKKUjiKJ1SX0IQOt92ayDKUDjG4kr7e/
14pBVC7QC3GWqgKYgS6/Vz+DDItOQxoNsY3xbbzafHOAYqGTsjocUVOQ7K+VxcRKotWPmw7OTnX5
PWcJaSLuMIGsMI0sxhK/LrJtAzWnAKv6WVAJUh9yH2gmUP1ZLlaCZxUBQanjFIjEkk1h3ybZgxUz
Jjk9VuIdPVsDREfQhtJxJl/6Y7Qab1BmSqLZ7rNN6zqBq1M1vP2RZEaEqKizoqmV2Usibtkle+CE
d2zLFc5lrCNrhjw870AWiusohMcvvaFj7y5TRWlUudTF1EFDqL6FgLP2ycrc8m2QhJbHK3pwOAYF
O3bKWe3ZSZRU0Vxwv3VUX5vfb6/aWqihBYYHKw6+6/GzCrrTo9oOSVSX85Pbam+p024dj336egRf
lv2DBLFUeoQ1i715spjbJNHY0yGY6xY0vzG40MO869vBT/qJv/0Lx84sCnsoNYrZpKxNIiMbjtQt
Q8/ppx3uEsX2k4bApWTqaI6gZgvmBREJUdrlnNkVV04Wt3xz9JRDZk+nauS5ZBctv/i8LYIeN1Rt
ALaAbjdYb8Qbe9eWYE7OuXdy1PyIziYwDxZ5sSuagBo5kUERljNcsLZwxzsG/AK0TXSLgQkTeBnu
nNhgqSHERb7xrj62Bj/GFsMAUw5G40SV6ZpchSMqQx9YZXDeQIZWhHiPUHgsO3WC1bloTmALqbdc
95ptVVHZIbxuChkdmk8ouYvLSZSsbiwyOmD/yAMGyUJoyiejpMt8lSs+/PlrREhKDQiPMwa2v1Om
9sE0o19mfft0+GHF/loQ7hLYbx1olmBh7l4hsEPml/mzckcLuAK6ZbgeA+8DIKlgokj6QmMzTOik
39tGHPadGxpDv/+8J+dmlrU8O/X6shggVgAz0zT4Wl77hvZaSZ+Ha5/93IqQiQqO6RwvW9ZrSO/d
AVPf6pgHeDdJvLkCp/xn1XCyArAJoiAxvlhnq/1AEMo8oN8xP3mfa35zIifrtHCWdPE23cjwzuu+
/TUpRFth5ZoJvmx8qNILkoz4OumCef50DfAjHjCjBfTEIoorvus102lqFLBPEBsBB4tnPNiV9hzr
k/XZe9BiCDtzEYhGxUx8zcwN10jnds4JL+A7DFW5U72ZwMt4O+6u+wGYWLFwAmIqyEURVRxEmlIe
a1ZeKace9N9pUBwZIEQWSC0eYh54m/GY7psXRjdd8UTrEJIS0A64/ROu08TlL1iS8Vnoz5PR462B
X1CDdZ4YRuDOsSQeV01AFw2tPNhCYeTSBLRnGLdjSIgVWv17sOiDV8q4HFZM4DaEKzmYBWFGhNTE
8VQCoWDFp4ryKNPSr+lsff/0Qp2bEEdL8ro2M6+Cicz56WbMH/ivf2FgmcgB8xomjcR+/NjXI2kG
kLQMKajYW32TFZPkY1/vUhzjeJUt56qJkoNwryMoQth1b8cnVjLfLntQ0vR+VsiYfD8KXZcn+KUd
4YvPWqcYZuXGp3nsvTCprbuEjVWguso2nxzQ4bb5odfAn+L074ZZv9olubeTHkoxeuh5D73W7dPR
eeu94uftNV5bAIz+LWN46CKg8XwZiiCM0StkqvikTniX2nlgT1EWy9DMMitLtJ7tqaZRtaSL9fgE
qkrfYr96hYeWM/r/f74sv+LMCvEyUqOkEJ+87ik2XqzkyUslIXkFHVsEMM/Xa7kYntlIjUxvTLCT
n5RG/+W13XaMVd/GID5BZRjS9gfeW7sG6nnOWB7Tiu/7Ot06rkw9QLagQtxOSk3KXMGCanOxr2i8
te3mFCsyStnra+6lt2LYTgnDOxUrGo9fANLbVOxkU9PvySTJiGt5/2JdhXNMG2lnG4OB0Zjj8D3O
fR7lYbUzv2kROYybGiNKb+kdhfqD+4XLhl/XcuWCB0RPdqk4iYAIpS55Wc5KfMrp/Ji4yb7AfNTt
0Px/+PfXhnAdGIHq6icjUU7e3nlIQFdU3yV3JUDT497bmCH7M5e7Dq3uyP2qhDKk6qqD0PoEUM5E
aVWsdrpOpzTOiKAtZhXsQQxgbconye5b3xroLyzlTtxNxcrCDBSE0c1qjEuWGnCQ6YTJkdcY71Z2
gOSNaGTLgPfrfv21KCzqTLnZxBMsTv0v1kJQm3cyp1Y3GoaacLXCcCgwuJf7PTZGOkINJT5ZPt9o
zE8639uOeysy/fzN+KOd6t/F1jncjpZlW4mnBWAl/zUqnqy8YvUcQ+Dt5MXfp1jzp+zFBiFRx0o/
69PHVpHBTFb3+ZlBoSjEUajOoeEVn6hTP7tDecx1yDzExlPScckIzcpdHDnlzJbw0TowINVDDVsQ
sMHYQB6Od/aBguQAwuRB/oTxUwnzh8w54YiLCZrwEGjCEedlQZNOfpzeEQ+3Sf5ZWcmPw+HMtSVe
zw6HpuB5NmZjfOpxHTIKHOuGNJGsxvyZDeGQm2ITHLteH5/an0BjK75xr+2d5953Th3x+6gIlW8y
VKbM5LLAZ25lGtcSFzrWp7G3HwfbeFDJZ9X4/rNypgMAOMC0V0henRbKPFKY0Kok8NT7uq4hCfbt
9rZa38t/jQin2QBWwiSZeXwis+HPi4g5lmzmqiRnrO/ev2aElNHnUzHgH5YLalZm9aNJq0Cznso4
0t1/emKHt71aN4f+HJr/QDOIkJqY1ApaqG18MvPC27ekA9KlK++bcjgWCa6N1Zz6NaRiJdWU1V21
gJjw8AR0SyxExFpRYhCug5dVfJcCsmXdW1NyINSSLOdylblKhmeGhE1VtLkadxP86/s0JI0JVN8c
atbL1HOfSIkwruaEPyLxzJywv7hKAAWNG+yv0HqAUIX+Z8SkdAJmJwC18AOCaevmW/RuMIJxNP6o
obmXpX+Zx8J+YxMm1rIZWzzp3jRaQxwMvNPxIe8qnwEmfDt8riDXosPCVdJLTYLhUFjL6T0qewGl
P9ICZ3f9VBcvnAFzbf8ceoyHz83utunVvHK21MJ+hGIfuigcIZSBfFqhTwX5cduA1DdhK7pIWzyZ
YWG5klTPzl0a0sDYda/Vg+yjrd/w/nojqhjjrT0CCbGcoW+gc3sDh1UHUR2X++NXGgw/eeXTX33g
fi1/Q3BWkwEp12PGQisbj/1FeeQyR3ND68wyLfEuAV1tFWW4Cbn5P9X8UuYyKYvVxyz6VP+zJZzg
LNOZ3jtoZ2sPmFl7Hw/1Az0V/OMIZ1H+rIeQctl1+0LSRF2/OpwZFk7yam6JUkId8qTvQMMZFht6
jA90RwKwPz2WYIvQJK2SK5qI/2yOv64KyQew1xQg4gIliGN+qA9mkIdZ6ZuPxX11SPfFVt17B3sj
idrVc+rMTSEF0YRAeV2Fm9pD9yfGON1CFAKuvH3zPr2XUbPl+1niqMykkHJmtIO0Wq/xQqgnn+rv
Xv47AbHzbcf+H7n172oKqSbG69yuPaxmsxk2yd4MCgqFQ189Ke/Olh6dDTIcpmXR/AwgKNnzQ777
rDSb+EGFnJNlIyVqgdjt+3clvoc+5W0f13PaXxeFjNOVqg6lUPz/SlX5Q2f6oOSWZey1oxeoT3Ao
g0AJLAeCDWeaHHWYsIzdxnrPH71ttrUfya4/Qv8zHHf6XX3ie9klcHUrgFYBz2OA5NQrpLbX9bT0
alhdGIzm0Nsuuhh+EYBEBl9seNG/JqGMtWMtLM9tCp72Td0CYw+bE+bR4xbD8JhvlPWQJUbE19Y8
pgPGtzO8tvR6Zwzud+61rxlU2yXhv/bZzpyxhBRdqbNrZHYen1KP+KXJA0edg6Rgfmx5we0oXP9Y
/8ETLKObYu8uU82+6qjpnQyfgSQPbd0sjENjt+jZzRt7T7dJqPyLd5ZxZlPIITWjXdIQ3TvlelQR
UDgao5/bL5p9kDi3upBnhoQ0wjq1V6Cn4yGN1IfxvtgrSI07b5NAhxWH7HTIN/lTPYSy3ttqhePc
QyF5gKksHwnoQE4DrhNjCI2C38uFwgaf4xipexmB3RV505KsgF/EPzSwliGky0O9djH0Zw+zd1KX
826rIvh9961P7+N555LA/NLGW07xaZVAf+VbG8Tm3DpoX+h7Vvgk/adWMXgdtDvZD1vdMWe/SzgV
MyMetdkdvROphq3BU79leOJksSTRreXSc/eXn3H27nRLFwM1TIP7eQXtortG2lhf3ydnnggx29re
2EBO2kNS4xuQSUbDUwNCyXZjHatf+R7kbHsZwl1qUwhfmxLT7qERekoPEGAO20eMX/wovnjB8gV5
idIgJitlg5xLphRfUQsCAwzqC0HPx/zu+VoasVvjuYuWkzXTO2qS+LkvHfVe7S3vfXTbBy03EVLZ
OFTfugEDIpLkt3I/xdgq3ono7rkqJhYuv2Vql8M4g+z71APKNz95fKrYwUhAshDVQHh3L7apQHIc
SMbOliXDNdvQh8H0Dc7MZfTt0jakUdMeYtDeUnGq/O6PsTX2ymYgO83xc9QnF6ax4kF5rNlG2d7O
VSs7BWg10CyBUhpSdh8Z5WzZqTmiscQn92Qa39hEweDyRu2n2zZW3ANCbdE0wfUJ8BcBN2by0eQM
vdlTSXbUTO+Kqd33+SPkB8CyNEqMXe9JSIFjNFFVMb8D8JCQAofWbIgFweiTQe+ZW/qKKQMbX2f3
SwvCmV+mOvGs2nFOKksAVH9l3H21QRRaGrvb67byjrmw9DEOcPZxiEaLFINPaGnjkEzumqPT+9Vv
57n+utxpFhqTDrfuU1X60sfi9XaEaZApWIv4G/Brwl2AmyQzp9Z0TjlUKh68hyqytvqX5p/uCwMd
2xDG6ab8Dl7ARXuWbBNZieo6LNFdB/gZ4GTI+2KUQ9gRwGlWjTNpJyP5olLfrktwAhxuL++qDaQa
4LEAU4FoxKUNNW6IoldcO7XW84TrQE9fDFsWLCvhuAw/WRZmCxZwpnBExHqm83KotBNhs1+zN9a8
3fZi3cCCeFga6Vf90aTrakhrwIDnQFAx/TIxSR3tevcCW2WjA42aODiERMADa7S4AnBIPcWzGmr5
P6C9CLjdglRMCydZmfV6b4FrBuANA1CypRckXCjGZGh7rarVk9OgqEXcO2BZt0aj7TG7JtP/ul65
S1vL38931zANdd1U6mksxr3qtE+dlkkKAtdrh3kENK7BKAWALtCZlyaK3LbNKdXhTqF4lu8NBWGY
gUjtOBwwrUM2dd3rlu9kY/FpsK6OWxkmkkzgVD7gWJemydhOHeikFu/AqNPmRe47gww1fp0lYAOf
C3Ndy/C+CLavigUr7KrzKVfbZ7WKiV/b/dGt2C6BmJvfojGbaUA826X56bs8pvyg8gAgKoSMgRO+
dA+j2xN1mM1PFDMvd6OmzsfUbdD5pfVwGhqo/N3eZtfJYhn7MIGNB4jXgVLqpb2aLck4z9kpG1y6
oXllPZex3T/Wqtm8f96UDrFXDP8BXoQRoUtTGuZ1kHg5O1k9KrtxZsZBp0FgGQdeFX7aFJZwGewy
kDmuuhq49MRDMersZGhobrWY4AbxpD3/+DdWwEaHVI4JL/GtV2pxaie5xk6utivnt8b8k6jPt018
iKxeXh+hGrhAhoE8BJmf2EHOVKPyigY2FAUiypBx0B7ncQKajvBsg842CnF9296VU5Ec6jxvEx+h
hRapTWsf6Q83H60oyMboZ/unrYLNFxrM1TbtzGJXKmqztZu22JIW1E1UQflpIqP5rcRdNMxS+3Wu
mzxoQZezM0Egd4iNGYVwu1L9cW6VYHDLLlSMvj4SxUyAxejVp66utfsWyCLJUov5E6odgPwCbo5R
joXKXDjTLLMZqi6HxK5K1RdqWH49KztryIOsnSSxs2oKsy8qYgMYY/Hm2HcZyZwGpox22LcxRJYb
b5u0x6T5evvbLvF+/mk/fEKYoqiDD3s1EJCbjeN2dAR3BzH90gHBRfKvLHjYb2D+u54CjDUcBB0Z
7Aji78HovkCQ27/tw9Vk/eKEhSkeE6DshUpKuAeodqLkeszA/HConvmmuktAPbLnAQv1IA26U16H
C7+ws7O3w7uzAzGJnLxmZSEX7o6lQoafArz2ZWKJx24kKtOMyEwgiJC9YVJc8pIRzzt4iYlhIOIw
OI+RBxHsWZKGaYPVGBHOmyAjoDWzN5nRBtRxdgX9fntN14yhjrlM4y0PZHHoD4xjTCdVbkT1RIqH
Hi1EdDCmXo84d9tNTrL6xRgt5IDbZlfiHjhWB0GPVIMZM2EVq7JU7CJ19Qh68UFBfqa26RfZi6e8
3baz8rXO7YhzRAAz0zJGGSlK0Nkr8nsHJ/htC1cPfdX9z1A2OPUwNXK1s9TOy8CjGYPWDOUidihf
xq/24/RIDllkbKZ9gtcGwIaS9btqksAqcPR4boIzBMyu4tNimMw6xysR1FTg4eLPULEGv4QDimd0
Dh7Tp+y31OJ1pABo+lGh0jEHi3+XgQ/VX9CbVSp4kw7ztj2AlmRn3M137V7bVffZs73NN9Nd/CxV
hFy1C85NTLNgQvDqXd+iHAfyT1AOgrRpYxZv8fSjoP19VtqnlLV/PG8ChNjM97xnfs6/V7QJhhLV
qpRiTHI2+wxHU4zBCRlXgniZwRewbQNJAELii9DFEuJnN19Fz6vZhsBX1DaNP5MmzCvDz+zPZ4NL
M8KyK8XUUN0DXVXT2PfMQqfRobO1qYb6eZjHfIsyqSSir/cm7qAgv0V6A9r8iogQfJhpwzrNjKjJ
fOpsyyzbtqbi1+TX7a2zVBEuzyTw9+qomYBsAo9UkcQ5M2tlKKvOjIopfdQaIBqKIkrjlyop79Qm
C1pnkmwb8aoNeBcGhvAIQ5kII9XiN3OriaQjbfSoUNqDac4/NcRHgFrVc9e5e6voumC03dzP9PLL
bV+vWAc+TC9qYCCyA3hOdHbmOZn1SdHA8+ylfqxr+8EoT3M1/xho9y3L620/kr07kWdezzKA26rf
Z8aNy1gdWlBYVmOGij1TvuhasWk4BQQrUwAmastD4lrfElvbkriddxK/l//68iNjyS1QimCY2EaV
QKiB0D6b7Hl2tSgdPD3wsvbJVqbvRU2+J031bMzZY5WnRzc1d7bDnkxcu/yYoi84suZF8lOuDwPc
HBacOQQ6EN3iQ9KyBgOcI4YGFqIpmD76rcnRQ2sLt6HA3ddSpbmrVsLy0c8tCs47PGPFnMPiyFTn
ocit3w3hs8+IQgOVo9PFQdNQk7rwS4ZENTGCjkNvMGDg2z8lVWQfY3nQiR9j4bpVcebiTS3Kh1YF
U3StMrUomc3HtJ/i3Zw1UxgrOVKlZv/OQUYQ9BmwRBDwOeRaIeN0u84tWBCwqS4PTgsFESEQJ1x4
dbWYtUhRFew74qOHtZ/j+175fftjX58al4aWWDjLzh14Kku1HvGti+IHU9neIJBdoE9q/k/ay8re
q4GFyzsORpAJX1H0KFxzywme4ZYxPWh6fpcM6eG2P9enDfw5MyGcNhlBOpsHokdk/KK7rd/acWBy
GTfK6qqdWVn+frZquYlxMDqmemSAVZ9OzEfw3hvpHt6FZSKj15T5JFSZW+qYzZwvPk16YCRO6Fpv
gzIEt1duNfNChwGkuuhL4KorVDmKNNOaura1yGyKe12nEZQJtg3ydDAbkwvy2fnIvXzTtNP7OEOY
7rb51djwlrSPRx5aBELEg1TTanMl1qK5dr8rPdmi0PX1tonVTQVs3sLaAR4ekYFoqaNMA2bNI519
d3FBAMgy0CFuaj7etrMaHWd2hGxGJwrxMjxiwfNSK37VVl8AgXwpUu21SNpTD+jjbXvX9wPE/Jk9
/TIatbY1QYyFbIUbyCMeKsvUMvlVEbX2tcZ5U5WxCKohf/s3VqF4CmY8jD1YQlRmk8Pt2sGBlTBr
05jWHQhoHZ826tGY698kG8ERZOiSStyKctTi61+r4oOo7wqcEfiG1uQ+Dz191A0eGePwvdJQ7lDj
ZaJ6agLi9cdiSPiyMbfjYMlGmNa2JLRKQeToAqCL4/pyyTER58VJqeO0nvmBVOOhUvRHarivt9d4
bVOcm1n+fpZniE0Ht51wLpZlc3Ab+kpAASy5xq7bwD0W64qe6BViljUlTRSsKJn6e+7mRwxzv992
4wrqtJzv6HP+z4bw1Saik6Ja/EjN1g2TeGm1sN3INCC1S+wRSMFMgWWNie8Y1SbVaThazT9JzmiQ
kOFbldMf6mz61AL0FPSqR08djqyox4CO+WcBMPitGEUEKwQKJ3g8imVm7jlj36S1GpkVKLGN5M+k
eVu8IPe312QlGV2YESKID2qp8LRXI8wtBjW3f7SjgTUYNcvPY+fHp42dr7+Y+TKAWnM7xTdOwEJP
Csdv7H09VEHj/ZsjftGuxgwhhhSvJKwzVaU6Myctsrl+VBkkFOdc+3Lbm9XNh4FRcM2bmPXXhdPX
4WRQmuXO4s3la5JXdqBS4DwHQ/l129BaIkd++58hIcUNCijCpk7TwM+Y+V6fBKqTbnov0vjzbMoo
E2XGhD0yM6euMemiRQ5LQ5e2gdF990oaoi06T5INuWoLpBBL5QN3TJFn1NG8VGMpjnqSFbhJe9l9
W6YbPMznUKET0nkhe9+sW1y6koAi4Z0j3Ms8r7a5qiMuOmf+3nYOCub0mPE+tFrMt2kxCNBuf7uV
/fXBc/lfg8sPOkudUzL03WxwDcrVRjAqOrjQnws8ltNUBsxZokB8LCwHEhpDwFNcSYCTVCVgzYcl
s81PYMnYo/IeJC458KG9J4Oz62rv223n1k0uHw49Dih5CVc1tcQDJAVDfgTuAwvZU+18fYqf1dn7
nvA+9lPdg6RYakqO/NU1hYP/NStcbNLS0hoVbEqREyc/IfpzT+38Z6w4+8ocnm97uBovyB/g54MC
whU16jyyefLSXosyyKr4SjZiMhjHecspELmK8sAcu5bcQFe9OzMpbMCOGrnZWy02hY6JGAd4WHXM
XuNW3/ejjMNkNYWBXBE1FpwyEF+4jM64K5wuazstKprJ15zXvP7dl5IlXPfnrw1hB8x9pygAb2rQ
O8gg5sbmt5Z5X5XCOPEh++y08ccJf+aQkCrHseuazFwc6sHaW3UbtXnVNNknki2b8Il0Lc/ctoZL
k4Lb1p3tPeRMMpG3vmpoLYB5CCJd4uhAY/JasbsCOT+dwq7uX9E5/1lpLWSqi8927JdFW85IEMgt
BMDiSH9p6nOVmSWCHM2mxMhDU/81gNJ6mBt/SiQ5Y23tzo3plyFH1amjLq+1CPPKNuS62G9z7F5Z
MUrCbt0ObpKQgsMjS2xZuNBBLb2ZaFFMrUd7yh8U3t/HWiJ5CayaQYUKNzXc0a7QoC3wHFOuYu3G
ARLD+jAessGI1BoXgduZaNWQAZJfIINWeNsbux0ZqH0Rcxhi8ZRvvTGFbJBF9krYQRMOtKcagk5F
JfDy6yhu1nBsIjUiBAT0WvvuDfx+KLVXHn8WiiRecIVHxVRTyhjIBNHiRGptbXIaQDmd1/Xr7YVb
q+qBqwIsMzju9UVR7dKnGCQzqdk3Kt7b9sn1lA2Irh5J2zrbJK6OvVntiKbs+SJZoEz2N1A62T4+
6cHycskcwso3vPglQnZqmA624bFSozr+2efvGkTqXCJDX61+wjN3xeTUeArT1FKNBu2JOScTr+HZ
eh9TGQ2BxBmRGc8cBnjiwZmevRvT5I/T9wEPKcnHk3gjcjR2Uz7xnMIbfWcetVBD1z2kfDPuk5MH
lc4+qECuWR8xiC2d+JGZFjJVrniVEaOFhg4aEKr1a7EvnsgxDs1Q/TlDYvC5D8jWxiNGAqC6Glr7
2Bl/v6ApvMmatBkUI4XPHfDl/HnYFTs984sv7UO29YJha8H4vnhw6w3c1iRVo5V3+HmMmsK2JF79
f43P1n2hf6VTLPukMgtCjvG6ymmg6qKCcL89KL6jhsPJPfQbTnyb+O1T8VL+lg7KyD7m8veze3g3
1Zo1eljTfjtAdBkI7xfIAfVfWRyQQ/q8QDqzp+xL5W5vB/Cas8DlIpMCM7K07C/tMt3kMcvgLIm9
xJ9SrfPzvvxx28hKexn9Gjx2gVoEkQRmji+tpOgTaehDzVEfDm5QqPtkr+3T0PRtBdGyUY75JpHO
4a0kAGchIF4Aqzj+RGiF3pq9ZkEuMsLbJ8g4ZP+UfqPrshSw8uXOzYiAYBSc3YqSYo4081eLDpjV
KpvGjn3Cy93tZVx1yEN33rZxG7riH054lqppkc7RbBgPtK02iYaA7GJNYmftczk4yiE3bkDDBlFx
+blszlvVK5Mp0vIAuawIMJQK0fEuLPQwj9Swhci3bGpr5RiEegjU7gFKx1g64JGXRltMaKtdi89l
xBjV5t22xqTTrNeBMsVbLanfyPjmTsVD1bC7Os38ruQh9/5Fef/yZwhnIBuUsgescI5Srwhj4oZl
aRx1I/LAzadCrMvSHkrL3rpA0dz+uh9v+8sH8qVl4WDMk8SjGI+fcZQ4Pnl2ttkj38WH+s72+z9l
5G5RczwZB4nV6zfyhVXxjWzTXs9MDqvWA04R90+xB/GvnfnlD+9LGvXH5NXcLhrvuY1hHd/5ddv8
dUhfWhcSA1SerKFusdqk68MuMUM9tVB78PafN4MCDipUoDwAjFk4sQjIDsDZRaeI1788Z/Dt/Eti
SUiN11w5tyEcTC5aTSgKwYZnf6lwTbNcIBklLYzrbA0oHIRFAXh1gBgTG65NazDgeOopcuN6307T
XmVEYmLNjXMTwhcZMbw8x305RYWB9Jy3vtaTUDGfbn8QmSPC3QVHUWlaHawoGYCYes32OQNDw20j
S8YQN9S5K8JX17g9ug2rpoih52FmxqYvGt9tXnk7bbRB1iC4PgfwbaBO40BWFOSuIiEULfo5LcEy
HVnpl74/ETfdD6YTWvTnba9Wl+7MjrB0Ce3y2YRuYERrGjpWHriZLklFKzGAw1pdGAHAc3fVVrfB
hTwTvAQiF7dXpn8p0gFa7K+3/VgxoiPZozAHNAe6Q0K6ay2NF3SseDS0b7GHOCPvkympUqzaAH8W
CmMYe74aXaBZW5WQsWPR3Hzr+sq3+68jkVxIV747piKAgkU3BIquIsp5bl2ozqgqiwb9NXP+mPFv
k3FQb8haBiu+gIAbnHvLZ1lKBpfn4zg3xJxACoeX/JHR114/EUVys18JLUz6oUtpQ+EAanLCEdxr
utL0UAiKBsiyFB2O3qTf3f7qqybwzF10NoBTFtGoba9XduYRFv0fzr5rR26da/aJBCiHW4WOM+rJ
6UYYe7ypnPPT/8XB+eBuSqeJMWBfGfBqUovkSlVlaV/hODoUanHdwuo+/bXANnFEcBJqQhj3vpFn
jiUoN6FytAreTbxmBVAAyiCuUDUI5mtMU1POeSx1vhV96t0prV7imNc9pf8Hc39hjhuAGDTbwcLG
fg4t04s5JUMH+aQ3CWOg3YdMPtO2dkS70d1Qevv5xgEOCIUvAK/oQPKlg2XousuBOHZ+SGY7yDGh
J+NvZ3K+z0rAQec+oWmAkw8BKvrvZ5mOOubVnId171NHsKOsQRHZbE6RKBw01C3tWZQy9KIhLnN9
eSvnFA1oA3ARoEYonunSLgh+O1ycVucHaeoPXerOsglRwd9SxCO1W3l3cBnQSWQU9zAgyKywsYJs
NEp8N6gNnYK8lBwZSgpOrBVHpJZHiNobnLWtnCpMPmLuUcaANx2Qu1ybMFRqnzZT5xthd6xm4w35
JOfZWXF4CicyKSKVIs/oTzj7bAEYoYrSbDo/hRZwZkh2BjSYaPDi71XvODPDrARCjHKSdnXnEzU+
QJ7z2Mz9tBHi2ZN00AEaevQHirYP111jAeoUMUJ5vjjqO2eLy0W8qmbcdT64DkvTicVMiT90pTFf
iRzIv2qdBOrByuIu3ncYapK2pZAXmlPNVm+5cwwU3jZSQhNkgkLZKU4/pikEzIMgAaNbYsTmfZpK
3IO05tBo7OKmlimLF3teiZKptdJFHXROwPgvfqbV3RhBHDD8l28CZjJKdYk2KIQmLnenN9ShQe+p
9THP4ZgipmTaUxm8TqNmh/N9xWPwXRlegTGQlEAACvgklEUv7XXZ3MWR2bRISRKQXezSTbKV7oUQ
RCWZG7m82st3r4K5ZyGIB3oSSGYCDcXeDHlSTbklxIqvnAYv2s07iITJ0Z0gerOfvlT7cSsem196
tVX28HvRcJSnTLR5qO+Vz3nxKxgfVAMz1HItVPzMuitewuxUqaHDCe5XbiYdzwluCigCUC74y50t
xkaJyjqQoT5fGzYmNm66djMVmIAK0vBUlhEnoFhwaeFgXRhkjnOk931kVpb8LV4p3lJUwejMTvtQ
b3nk1SsXFK4+jRJ7AmMFobnLtUVSOXbg6cNQcp0odjqVt/IExvZETX5dvy1WNvHCEPOhBLEexCyA
oVEMczfFTjpdEryDrPlUz8WvMpf/u25wpR5jXFhkDmDclilAXd+72HyakBV+pPKf6esIDivw66sl
TgW3HsNbJvOKaVFo5sogyL70e45sxU1P8ruAySPMGztl5WhO7KmGXT6bjnJS3q+veOUVoONFKBoq
OtWBY77lrFZWEmTA84gQMiYh5nqF13SM7ciM7LQaHUlQvesWV07fxQvAbHFWYBwjF9rO13CLq8mf
yaictEjsgNv/WH2rz144Zl8jqNtUs9x3fi/n+zIixzTmBdkrR0EF5QxyHoDooTvDLMZSoIaWj0nn
l3MLQskcmqmCI2gVr+e3tmnndpilJFGaixPJEVJNe6u9T7JfgfoHrLCciHFtx87NMLH2aAGyDcmU
zp9TbWslxaNAJE6iuLoShE6YpMBLsMBoBoWiY6Q+7vw2fCAAoupR54xZ6Ajq63U/W/00+DKIRDEO
imlT5payRmVoRRjKiw+zyN0siByh+6k0Cq7di/NDl3sWz8xKl1ntoOPa1YSN3gYHVd/WIY8+cO2U
Gnio8WKie4DW5aUVNHuHJJEAfyEGiewR3OVJnRInFYSdnFQnKZjQDePFaisbaJ4ZZdt6yErNpq5h
1AqiJxkDeqaV+SYXUSitJF8Yf8YBojgXYByUy8VJOegnSpXIfnhDXhpgeO6MTeZRQix9n+8gKeH3
L+EO9fADcXnguBVvxPgQRgPAH4H3jB17ySAwq3c95ub1KHHULgfHw6i6sRA+9G3Cw06urdSi+Ilv
3wcglu74mbOMhIwVaTBzRumMKLeyETtZ4bS/NACy92BnRQW4dvDC+DXZKXdjzkleVr4ooFNQ0kOu
BCFalvOjrHM16QqCqUv5UOqj3U6Vpwmx9+ODd2GFuasAG0qkVhZEf8QgnZF9qEbuzTGPKZC3FuZI
BJM1ZDO1UoYPk1zaodjZc/ByfSkrLzPUJ6iwMgDY0IBlXLME5l4oa1H0SQboFwHPa+WLGRSdpV8Y
SdtdN7biiwDvY24eh0FGeMW8JaUpFBGyQTS4Z4geT094mV3Bmjad8fRzQ0iIgcWGC2CGhNk6C8j7
LIIylY+h1UfUKOxmGu0yMDyicy77tY/0zRpBAahocDFRMCQfhjjXYlgiwNImwMHYQ1A9WNWP6Uxw
D4OfgopgKxhdwqTv5dEiUoReRp/SNZ0gFJmovObjyi2F2iOESKDIBjAKOy8qqiRp21SbgWnIbztE
E6AyIBsiK19GJ98NkyRgSsp8m0z5x6MiJlaFa0OlgtsLAunUCuu61EPRT4Tm0IhGafelglSCVJzb
YQUQfWmJ3UMVwnzQoRT94j/1MHmKm3jIQt1mI/8md+hFbgMuAdcy4IBJ0APR+reJl1q+/Gy9qCAn
LKbZ7+fA1syjxksheAaYE5znJqQjRnmGB4rbuhhHO4TaPCdsWro5VkGpUYA6wSvN3ut9ChDIYA7o
f1ema+kvpSrdGZPKSfFWraAoQMNN6JKzHhgbhQEOg2r2zbbwpEz/XdX1c1VVnCr7SlEAq6Gk4RKV
9EaR8vKbKHKYmXNbwNMp3EE10sgDNVy9kZtOvI0L88mQ6+ZWysZx09Rk3gbSKGyqCal8MYUxp321
uBRx3DDMAI4WmRIJsdVfaNyFhTSJ5GQNkt1ZLy3gjp3d8JiXlj1x2EEdBNksJizRRGCixSQnSGmN
mpwar71RX9pT4QiOavdeSOz5lt+EX3xM6FSixGOhOAsygAUzVmhaFEMNUP4818+qkPtKMbzVkcTx
mWW9DY0fOCaAI1RtFnXLy4+ZBcPcd1ZjodWd+JVff2FmcNgOz9m29Ir9+IIaU3wkb/ktd3Zp5csh
wpeg9qjjQcPs5aVlqWs1a0xF3Y9ehMd6r9ykG3IfPM0P8yH2uz1Y6Q/Nq8gpuywTeNrpALYH9GnI
IxWWPsjsrAROWJh+MyB5lUTQ1KDKmKu3YQngcDxstByz1Hn71Y6dM5TxZqz+E8Qeow+id/2VXX5h
2tKjPUpkhhaaxZfrt/KwLGQ8CX4r3wzT+2i8zxNvSHNxu+GyObfBvK8ATIzqVE2mP40tyAsfhPzn
GSHePBF9fCD+sQp2PytLG5U+ETCgMoBAFLlbZ8uJ9t8Pt8qEETSSVLyuqOYvIp84CTupxM02FS9t
fRJJDsDgj9NBiLYieUW6BlIp8LQwn0NUmiEf1MmfQPE7TMJ/Q9G5UlC+XV/KMmKEGdCx0MkhRCIa
9YqzEL8Z+8QwwwnzD/X0pNdiCil2sk2rFJgSYqKKoxDOs73wASQw5xbpOTyzGAXpLIFYbfLzCvy6
aik9j2X36/qq1mxQ7h6IqYJlahGDaE0WxBUkTP2hxTUM1OqfpDJ+X7exUhwGmc333Bpt9y3aRlEN
aOQIcIVfefq28XrXPKia3USO7hBvGuzqT7vTvGw/6ra2nb20d4V9uL3+I6gXXBaocXPgsFLyRVB1
sQPwcVAmaS8IPQD+Vv0GYrXe7odEwqCw9tFKU3Xb6VCfGyeRh/Bf2WG0e1AoljUVZTj2nQMRn2YU
GtxTytPBrdRs2GUhmLWvL28lxEMRAfgOjOYoSALZprBRGVYVRULrpzfWaXTL98oJXcNrvfFTOxAn
cQlXBWpxD+KRs/Ci0vQe6Fv2cBMxw59MbnFHYbwNHabpyTBerq9r3QYkAnFTIalhD7eexgUICubW
T0TTVrR0hxakDXof3mu6Ygf0vNDYBEoCSTS7fWqQ5zUQrw3Ie8ZN9EB27X7e55tw08Ep0DQJC0/Y
8+Zwl5kHMOg4EBQ4A8ZpNrXBAHqli03U+OKBDnMmWwU0Wfyq/vLmAokmHiskTyKGR9nwMiSZoalC
WvuzVG1mxYvQBCQg+tBFuwoGTq67spHwB8q8B9Zhc1GcK+Q5zMCfWGHuMXbm8JdVDRs0Va97xVpQ
h+wd5wpjQjhV7KFKA8yLSokZnQZH2hgbdLeeKXns6KDMshVQV+dcxYvbA/4H8i8kuyAqQXZNt/js
KlYwWoxacBYBYaLZWtVs8sa3qL6s+lsJ8u2Y5u4/rBBJBzBpeAVwnBmLah4LZWWl0WkcU6+U1b1i
BXYOvdk0bfdhHzpD/lkE9a6IclfQGtk2wsZWimfOz6ApwcW1+U2RgPgc/HsYabCYNyhEPd+KrD48
JQRVJQw2DGO5h6Qd2gkh4kxZf+1DtE5yyQ6RTYBA5dCGXz/+DYiFkChjZIduBntM9KypLBM8S9/F
NdmDEoibOeLe2OY4kxovSVrc17gAKIeUrOO6wfwWE93lQLJms4I4M4f0DqjfQ2c+RluyFzfyRnPQ
PN3wFIvXLSIloyScgK0yGUofyKWpxaHpB4LlJfnNNIYcb1q6L9aEhIRycGMQhu0+x+U4G7ogGOA0
fJOLch/10P1Bu00ZXrXud6XwBEeoV1x6zaU9+nvOjss0ktkEJ4KJbkO5E9LGSeTGjgdlI3J5lBb3
DT4XxuExrwGeFxDZsA6q672cFa3ht0kKviQlhFDitseAMyjkzUogG44zrnwsEFXBGAXsY56IOZcI
xbQ+NEvTL910X9+kd9K3DIBqayFk9KAC9/NKNqb+ZcySUz1eFbEa3YGzzRwCfZLqwDJ8sf+c5vtc
wug49I1M3ojCyk5i9o4SOqKitxyNF2sjsaIGduQ022td4kaACjYK50ZZcQ285BZoYKki+GIgi5DG
QqQ16H4OXWnsppO3/2GCwe7imPMSLV5XpKh4X+loJIiNFtSU0wj2KlFodD/rHgQp3w5dt29DAN6j
4JhKupvmmMsOs58/TWjmYPtQzKGFDTY77OVCGJqi1oHsKfeYKCGudlR27Q64iU3R7eRdw4tdVlzy
wiL99zMHwR0tNpqJhcb74L8+gk5msNehOUK+phvJ+76xOM/hd8jAHHADeBDKWoULC7DpS5NETYJE
SWQNJQDpzTwku+YZ8kzyXbAJTsnddNM6ySbG7DNnc1dc9NwsqxiTRsMUNaDi9YUE9bHMzlrJBgWv
xznji4AJoTQdZTEx+Qx+QzYY7OtObXSzgtbofXnTfUY7a9OMdrGFjKXlNO7komPW2zLePe5bsGoa
g8OodADqs3hv66FQIDCcaH4f96AiP4pxiu7VL3Cc7rqJcIr4a45DIUX/M8bcZVBUMVpLjDW/hmxJ
mf43DxnPUZbxA7byzAT7Emh6XElVpvkaZtRVoXIys0G4QO4yDJgMSbUN0OpOcsGRVODCksjuJZ4I
73clg3XW89/AOGuRCW1BFCwTApqO6kiJU4e2iHCmdAsnPgV3kAH2at/XiBMndveYfpiZPd6WTnrL
iyPXdxwlI3R6cWrYLFTvU0yCKaHmB+WRqhBNoeVed95vPqDlav+aYIq8g6CpTd1Gmm/emlvZk45F
ZUulF23HXQLnnXEh0GQwP8jHdBs4w3F8T7f/tk7U68AxjcI2G7Khe0f6vqA/QrlXjPtoIvb1ZS43
En0F1HNByYKYfDFeXzV93TS5JfkDshijfK2jt58bACEfxk8BE1sWObs5mEKxFoHFBiWeKv1pi4fr
BpZ3GWVn/WuArvDs1sb0QQomRsq7l78HoPiFgGGDIaHrRlYSpUsr9FecWWnEUgwbAVaaw+QoUHtL
TbvNvrWh2/vIJSdeMLtSpwV5MIXkU8kbxNGMxaKFHGKqFqD5e7NO4XsO0WbxfbyXT8lTbMfegG7h
K2eR9BK5dHm8tDo6G5jIAzqJPVV5McykpjBlCNx9kqP6SVIXpL87qEbvE6iYB3Z5LxUOGPOmXcWJ
MpZNFSAWkFnTUqrxXRa/3OEZxWBNytDFsx4HT/XIAYUlJ3mC/JPDn2pYcRpoU2GeHTE8ghqWOC8P
miaJNGC9RjpiVX02yu/C4vHjrS4JESD4QpArQH6DTUiILrcmqJVAFmHX+yiz29zOttrH7AR2Qtxy
yxsfXXNTDPKYFJYBLspFrJYIepEBejKg/BIcCHipZEi+qt8SQQLED0bHcnnFF1lceg29OoADQf0A
MgHM69cYbTfHQoaqZA3mqE3zn4x6pPYabwwfMMVT55YPwZtUo1MU2ICBuwBAcfx2GaECv4F+H84L
JGkWkDqrbpVS64LeJy/Bx+DJXrUFXED7Nf0JXAuc6dkdcUAF1fuQ9eSiFpeBOIJ9NFMwdYxSDaoa
l36LoWwzknNgbsxA35F5fq0o9VRYQp+K6M/XV7pmixK06yB9RNjPDgLpmL5UQZjX+VWh7+sxLTEe
Xvqdqr2nqpRyTuTKGaFNGepIVAGKPSNSN+b1GKHmVHWW4Q192YHJUqpe9LzhcacuLx5cOLCBsjIU
ZBaSFkNu5VqVouiaZ7NFNkqTBHsINWjjlgiY+NjH+aRpTy3KZMldI8czr0OwnDuC99CpCFSl4D5I
7y8/IgImiwxqqSH0rz5VJ5Ts4tl4EO9Ah5O+9J6MC0/aSwNK3TaBpBp3wFVenKFL+/TDnz0vEYRY
5lyG/QaAe7LLN1FlG1BqphpO3WvIKXIvH/1La8yJ7eu8kS0B1khiOBGGyrSMcyR5FugHP1tPKqFD
0I6w0KPaZs6mUwB5cv0sLMlPmW/GhKNxWJAygiQr7rp6X25it7e7jXFot1yxK3pPX76LaJOiy47D
jXQCFfrL1chFGyeJWap+pLVAWz+DR2sLeL0bJKNTN5E754+pmG0sAcS12vb6MpdHHs+/JlqURxzV
EraoNZW1PjdQNPPBbmW3kNGo5N8R5B+mouZ8s5VDeGGJ+ujZN7MwzCxq3SyDzrVyxXB0i76+TcbH
McQKixDcj5wLhm4bs614p9A4Bd4ZRXK2QijIYRQGRguSdGJtZ3A3lelbDahypulewA3h1jZSBTEg
iukYIkNd7XJ5JiGdrhEQDs2J5vSq5DXxTRYrblRanI3kWWIiUrkNJzVuGlhqHg0Sukr2WL2j0O9d
94xlq4reVGcrYi6tsixyKSpaBQeA+N/olGabbCfiRmAIafbpIXo0XB41wPJVoNcjaDpQuVMRlTJn
YQxkoxmQXftWWDqRhlOXoSQJrM/1xa2aQToCACgsLUJRYLKFAlyRij9Vv0OxwuRT7ChdzvlSK0E2
VnNmhvH5aSp7YSixhSU0gUdXd4rRCdwWAdPkxrt2G97zSi+rznFmkXHDHkQ57QDaRkCNE1vJP8t+
cAoFeXTwdH0HV67gi6UxXigFndJ0JQwBHeqM6pvAm35eNwBCT9xNaOmw+ip9PHV9pmSKH6efqflW
y5x63PpO/f3/mZ3q+kgvE6DfoJtwioziPZbrjdrLtlXyNK/Xne2vJWar6jBoxS6nK9H3rVDYbfjY
Zp/XP8faZUfJX/63W8xhncciNuIKNiAza3qWHk9OJ8/QfBet7tTqivlLCKKCU+db+UQYEzDA9wwK
TzR9mSeSVHGvjFGFrBW6XSbK0KH2en1ZK1sHrn2EiSC1AYs7GzjFUa6Cpxbce9AmsEP1WQV1pxbz
+iBr5/TCDPWVs7cpmGJdMIUUC/GCbY5K8Lgz92TbuBLAPyAGsPYWh6xuZesQ1gOEoVF2+sVgM2mk
ogEJNYj+1BcdYkxmylPgW/FvDA5h7JeOjaC2ziQOQiyPfakbgBb2KOdBnfwG7ACJ2xdK/CuLMx5C
YtUc+Aeowg201w3GAaUyjyu5qTofmhWvSqB9KX12CuAbWV3zxj3XvhcaO1BeQlcejE4syZIkJDV+
hdrieylvFsgOHBF/BFt3vzVBW8fqXGNweHG0vLJICQUMZBJo81COp0s/EZqQDANmjnzVEp5KufQg
92fXFbSy6hnxDHkuA8hetwq4yO6SwAK/zJ2Vpbcm+YI2tt3KqDWMrd8LOSDtpSsHT+PUOYR8mEgf
VSI6oKWDhhmPaXfF1zDZBZYjCTBtCjW7/NUZKUGGOOBuMIpyl5NynwsjJ9Za2Rg0fSmLElop4NNg
ShGBpUHEYQJQELNdffuYBV9md0iVgfOgrlwHaK5hTg3vNp1IZVZSQngGndlI8eV2svP0vkI3L6jD
fwgOcC7hYQBIge+AiUGMNOtzUzAAKcq0bacbrjpKttzzpGWW5HIIsDCbQ+EvcKhFEFKnclFbDfA9
NWKDwa/36Y25DZ1uSw75UbtNP4VtvCvv89vw+fqtuuYQqGhA4xZVX9Q2mAUK4Wi0tVjLfhW8iclz
b3Iut7XPZCGnwIgtDufCG2ZLAeAvKmU/6SzHatJN1t4DpsexsrYKgAtRFKIsDhLbwcN/CCxPDME1
Ib9NB9A4tRrHEVa8Gn6G4RXUnqgYMRMiCM2gmwX6h36jlY4JgqBKAsqWDG7f8EytbBnN/uBt4FNA
JsYcIFo8QJ8OMDalepqD91B4jLL76199pcGCgwMSGnThJaiCsbQqRldNraA0MgY00GCpHPU/+VAD
CEULWpnTT+7s3Ig3yhZIWxu8G6ZdPUYuH21Ld43Jy85/hsE8THImavhw+BmNV+8D3S4fRztzkn24
a07DV+hxS90rmScM0vQWMnNAwTDuPg9SF5MB7qhuJw9Sm7pud1s0XLa6q5+AiCHvo188TkcoGMdb
zb2+62u1nwvrzJsxS20QDgTLpY0eYM42wkP7lLsELHOYWNt0+wwa2sQxj/k/tHfoB4eIA1ojKoIB
5rosakOvLBGmR2QAsRrjG/OijLVL7MIGPUNnoVMf1IKRqdjcwpO346ZEb1v+/N/y2pd4duIHNOw8
a88t6dPvtnSkv8tjvqsV4/JWIlwAtRvWLqbKh4N+T7MsOniUBo4GTLPsiJsc0zpQu/yn7/rXOvNd
A2ku27DC5g4gDkS70tbNm+JWe2h+G/cSisGAcKN/N941R4kcuJV4eh9cWzsbeqfyAB4dWFe31lu2
o2AJIDOc/lPdcetTKxft+SdmaR+h+ysIso7ngnxSUFILgLU3b8EY/RAek010Ch54veC1AO/CJHMd
hpbShemI5fWbzFdByoj+797wQLO6pfyZySnwOJ9z7QJGkEQnWBFcLO76bpSKQW8LuqFkZ/1C6zl7
jrY9aAdE19wVj+FHtxN+/oJhUuivTbrxZ2dHyo1KUybYTMGZU4GT0Mp5pe+VERDlwgZzByDvHAqI
2IEHY5vuhd/jjRg52m48Wk7pqb+l3KN1CPLIm+Pm2mXuBakIZ0Ws/t9+BmgOhZgfTwB6yfbpg/FS
Pcqv6a10x0OlrvgqZGuo5iX62ZiVZ57sFJwGWdmPCAqUam8I82tJrK/rrrJqAnMnoA2TAR9ic1J5
UJtgkmDCVLKNrIdOXRL3uomVFwszLTRxA+kNjRAvHcMS8kHvtR6o6Ek7prmBEvBXVQy2ohaeqqe2
OPEIuNYWhfE8WoSGSbDsXFrMzcqQ8hGfaxyVP2EABZ4yI3fXV7VyxFDHQa2A5iIIP5j7Op7Gop1n
CHqVwQTe9CcxyRxJe7xuZHUhZ0aYhVhqAc4tcPD6GK9wpQRqKdHmuoWVqPBiGczVG5G4JIEJC8OI
6TTpQekUj8S/0pw3XLy2X9DgBWcvACa0L3f5TaRAFcdWgCFRir/mUKucVm+eOwtqPddXxDPErEip
W4z55DCkWZMdZL+HKLcnNeFYWXNqtHEp9gHoB/TCLpcDnsUAvKGQBzPmfJsVv6TpYVTIXlY/qip3
1JpT31tzBEB24cwoyi/J10bovZBxxkgFsdRPrdZe81Dk5aNrNXLQ1fw1wuycDPI9VK+g9JKnzvx7
dIND82EK9ngvfIDECZgjcVNshL3AUwtZ6cQD4fTXMPsmp0RHP1HG6qh2cvGAEjbxEvBngyj4C4RN
rvpw3UU4u/nNfnT2VKWqXPcBVXESs4Nc5bY28WaRVp0Qo+s0nUMFiZ1maCA4FgOEDXGS8k9TpPbY
Rk4h8Ojj1qwADEmhRcC7IatinBAyR0AkQKatKSXQnEd2NWnu2H1c3611K2hgwBRm09nEMcCZbowI
MlFx8zQaHzr6unH//g82UP5C/IB+ySJjLLpB62PoC/iQs4akIKgREgiQ1xXn1K66OEX2Y36Gznyw
30WPwCiZVtBxCeU/feM1L9Lv8i5341N5tObbCpmFDNZkweWlbSvXBWIxpMSUABT9eyZNrFPRGkQd
A0rS8CoET6IgnlQr3JjWPtH1kzx2nGt95Ztd2GPe3C4SqlTpoYZSlXdhnW40TNXwVRRWrWCIBLMI
wPosLsFCawLgX1H3bdJXhPBgfwROSpM4H23ltFogugfjLOLZ5aSVoVZx2QTgGVHq+2ZsnEFSnR97
HwWGY4IM6GmM9zEX3yDhvajBbeHX6k0EAk0lPRYyD/u6FkTCCpyAolrQX2BOqzSWbZdjeNyPb4RT
cMhP7U79au32MG1o2Bq56W12LHb/sDTUClBRAkvSYmaR9BFE6gZN9HPjd4qqH9TT7Ur9+Q2Bo4v2
Ko3uwHlK/eTsPkXzbACNNowkc3+wgtqReuW2j3hN3DVHwBgayh4aju8CBlHlcTOL8yj61XSrKB+k
+DlnBbYfHLcUQwag1+J6iNom6stIgZqDa27FF+soHdU7M990m2Iv3pS3gbpV7nhFleWyLo3Kl7s3
ldmo1pjMhtD6MRffTX3mHKDlMaUGcKkCZmGiss24dyBNQhak4J3RY9mugJtUml+T/vMuNKyA/5Gi
8NDiZCMiWSRRK6By489TPLpqY1hOVZUAF5lC5P3UqakpcMxRHh0wAjC3WyW1rTKqM7htktGek/tW
POU6761Y3TWM+iL3Akp5MU4syRkJkwK+kKo3RvU6lscgfrq+jhU+BSwEhVCMJiAqXiQRSa6kcldO
VLIk2jXKMTmMR3PfO7qtONV7dSeBwttOn62v0r1ueX1xfw0z0bjSThi602HYnAV7zu/j8SMEp851
I8vcAqsD+BOswUCB6ixnWhDNaYsqBD5T89D0H9EMvWr1kOkcSpu184OwAQ8rhh+gL0XXenb71Lo8
1Q38G3yq+SawRlebeeHc2koAr6GEPbgYUKC/NCFEOlyu0CG2MLxBfReUsJX0msn/coSQ6aOHCoaN
JT1CV+aTkpra5KdT6CWa4ogzrLU8xtK1j39uhlmN3EZtDCgr0OFhbtd9acfztOsanfP5Vx48AJLQ
pqMdACRK3yO/Zx/GSqWoq3OlR1g/ujLqXmXimImXbQ1QiU6u9ie9VwN32PG+1sos8aVhJjlr27a3
SALD+Y052bI37wxveus94pSHaMNrpK7U99C+Q9oEJwffBMhvL71Dy+JaGHVt8DV7cuK7FgN26feI
XeUOrt7b7ZZXr6U39mXB9NIic6ObJRBfSa4OyNRAiAXGQzMT7Bhz1fJOK5r5oelALmWrbQoAO4Ds
Y2YHYtkl3vXzvTx4oNIB1R2kQRE2obl0ue6pS7TEJFXjAwYKIg+w9eh5/XrdxvLkURuUfAVjHTgY
zONIID5dZFnc+Nkk7YwsRmgedbeBrN6MqcEbk+QZY/xmjPIib/S08Ukd26m2bxNiJ8V99mOFX3Qr
8Xxhfhfs5TggzPulWTkkU2pqR46qyFFVSkXU901mR4VU8VqzK6sCXpUqjSI0oyXhy89kxmYlmgBE
gTJBrD15nqp7NZmzRzFXP7RKSzgDs8tUB00/pASUBdEw8LxdmotUPZ+CpBsgDfNLw2SiqYWnWtxV
FSBYlq0Iwfa6h6zcZira2kAmiApVZmbCallrs7LICgy0W2QEcx9CbDsoIqgAdeqUPv7cmAQ1h+9J
DWMRSlXmEPailUCYIu5ctY1fIku9bWKdU+5ZfjKcK8AS0HCGzy/iAj0dtXoSw94Xo+E2gwKOE4lQ
fgTjjeQEBaTnr69qJS2+tMfcYIE615KVEQhIHMincDIPg984s215AYgKH9OH+kHc8Qar19cIZhRQ
tYEji322Aynrsik1O1/SW1vJSq+OFKoQKgsGTyx5eVFheaDisoB8wq6yoanYZRrKGjLEK8rClgEa
5ZJDrDkhwPuocVOnQKX70ulxt04DRjnw1Gn6gDGB1lC+5LZsc3dq2np0rn+vtfVgqhRUtFDsRITF
WNPACzSnFqQY9BzECOK0LQSeS6wsCDk9mCPh6rji2fY6KaWZdCHmexQp7VwITM8usgjLrouKV6tY
ea6pEC1oFjSMP9Hs7nLzkniQ9KoJKA9K74JowklDW0BHRzmg8Xivcub8VsISmKOYH9CTgAGFzR6i
XIQSKegr0MPuXZBKjPsSzMS26aqn/BMT+Bv9tXwmLlexi96zl4/2pV3mKQtMrUzKXMdzeSr3qie9
ou8x3ksHxWkdVAl3hPN0rnSzLw0yF/8wNnMGDubGn1sLRIWdrzQvYPmz86jfdHhmhEq146lyZrVG
MyZ+ROkcSqWGTUwQDyfJbawQNzWFA6Ywed+AvnDX9oIJHYSm0iHVaOCTN/etXO9AV+pk9Wckm46q
QEnVKo5IxW21iV1TL++vH5//jwdQjQIM3CGRZJ6MSrTquJ3lxs/f5NBpe3tAkz9+tLyp9nQbE4bq
Rt8BzaLaBediX8n48E3otB1OLs4We+tpMckEoNsbv9GT1yRTNo2Undpa21nWFiIZbt2Sm8yYN0R4
Ua3EmVrF7cl86HI8aoMFbtU/RtV51/djedYvfxNznfRq04+BhAPR6SFKhZKYuU0xQW0t5FZYljfX
pSlm50ditTXgBo1fQ6Vu+rLKX9eXsv5pKTYKE/cQcmFxEhbY/FUZzB9UAjEwvrMO4qn9rhft8rUC
5jp/mEdn7Fxi2tw5huWTRlf31zjj1SSUQr0kIzaytoN7iJXdpK50NB7QpN5WvZ1D2TVxU4dHjvgd
Ly5O05ld5gKtBnHqu2GiF+hc2JLiKo/1TbZTRDtQ7Bnc/wkAhbMXH0vQX1NxWyoEydO5Wv+0fxfP
eJGZdlDOlLD4QdqZ0lcY8coJ1DeurZLxHV2vA6EphsZv58JVoGajZw9l0G6K/qDLn9f9aOVIIGMF
ShItD7x/bFs8hrpdb5Rwo1T508fveZXYUcwbN+IZYXZMqSCHkMkwAsL1qn4e24d/iEswFHm2DmbP
ioKAbSTAebPEGj2VyEkh7ZsTXuFixfEvzDDx4wyOnHKqYEarShuPjjemiRukmiPyqFVX9wzpE9Bd
mKFftLyarDNmQlQsaL5Ty88S8+yt8HD946/0I7FrZ0aY5ZCcqF0pwUhct/9JRuRag+yEGK6rEw2k
3R9zZdmZBVWjBAgLWdwosnGQgYW4/jN4S2WS/KxKazOhd2XTI0BOK7vNH+OSVxxeObZ4bzBehTF3
FJ3Y0pbayXU2xrCSaqlXhNabHIW8k7vmHhC2QKoLogkJketlgFdbet2A2KDxpzw1bC0Tn6JsEG2l
mSEVlXKe2LVtO0+umTCrlhDxoNWGyzAMHiPV/Gr74ogCBg8CuOol54aY8CoREM8RI8GF5wiSaxR2
SLGw5nubumXuhZldb9M/6j99L8xAAraOAVtEMJd7WYmDrvcGlmflpvUxjGAZPhRJNfLEhNe2kXIl
U65wlL/ZnKmMidkPEexADsKu2g+zM9wC7CHXfXzN+86tMC9mEqpdZfXYw/9j7kq2I0eO5K/o9R09
2Jd5ozkAyJVkck2yWBe8WlhYIgJLYIvA14+B3ZKYSExC7LnMQXoqkUzP2Dw83M3Mba02w8Exuk0U
U2d92crMzQFMNSK9MScBEYNJvqUowcnhHeTzoA4eRANZGdL2NaV5AKPDMz5fOLBPrE02YGYaxGgU
WFOjlzr55WlPrlzS2DhPAI42AH8eBYrxaJr49Zhpcd3YMfYeR/6oBNCF/siNnZ60YQV8aBI960tZ
1dkN8cHkxCk6Frqi2TYycVGe+AhJa9b53tLjbNbIKK8CuNiojD8ZVw0SJbcLlx8gh39txiL2OSOV
L1lhby7vifHrTqIJUCL+ZWkynFJhRlcrHj9khvpKyuEJu/3OsMu7FPw8VSiPasPkX/DoUOhGI0NA
/c+x206hRUNlRfygKMfSBYzX/qZ2z5fHNTuDyKqghIDRaVMlAp5BBAiihvxgMvRjtIihBU6uqWso
9DQLh3fWFKpvyP0iDXFWhuNOkQOQicWqTP1GFNFjFtmh5O5fiMWApMGMAeo/qqqfejwIMcJHODY/
iIp9d9ICZEAoqw0AAC4sz/hBZ1vig6HJloiNvrUzDkOpqO8pYVDZs9pXQ0NHlVy7o2JYwnfOTaCN
UAPq+FAIPNPPLXWC/9M1+SEqYj8xeGBUV7RfJJjNmkHfViQ74APPGCy9SEoDKE9+oF/EOt5mX5Qo
zEDzCpDYecbTv18lq6JeJJjNmYVBSFePIMyzbgyIbismihZnOSv4Ks6tO9L3P9HMswovb/m5SwRE
9bFvJ/AhYNiebhCm1KlStxjfQNB5Ncjaig1rRYnNeKHSON0guAsxnBEgMlYBz3ppVnkh9bbjAu0K
1E2flddRRm7syNpCAfxB8M8GgH+YGwkPKDkiszi5SMqqFkXZwxyr+q9FH321Mln75tC+Xp6/6UKN
dkB0Qw0a7C1skMn1iGJ63+ptLm5AT73qG77TSOS3bbsAEJ+bPQd1xzHphqz2VFSAcpqmqbD7m5KB
NkxuzJQGsntkbR1m0ZJvmu6J9zEhl4jiI/5zJhaIdPnQDYXX30RZ7CvNtVR/fH7SwAZD2hhkKmi/
jDHvh+KmXtPIAWgIozHdGxo9ObV6bSv6J13sOIyPViZb2xTZ4BSd1d+Q/MrlZpC7LGjVpWhiGp+/
W0GxRtMRnY9C86djQSSktHFExQ26EaHwlZCfhmQbYPnvl2qlc1sNfhwMNB2UROjDnlrysiZt+yIV
N9RSbqJYQcIxjVbaYHzyzsCIDNVECIFmN9CgfU8TfVidAeC/WtELcRNntRFETcVDUPCzUE/NJXj7
dEjQt0amaaTRakiXI8I8HVJUm1WClBM7VIR76DdWuM5rMahxD9kRx3773K4bjY31UAT+EEw9rz+V
NOWisekB6Kq4852ONU4AdV1xRIa9qTaXrU1jJFgbVSuA8AMLdtQ5Ox1agfZsWoIGLgfaWYMREFDP
sq1S5iru4aEqs2+tKz004xiKGofMMDK3W/C402M8fgNU1IGitaGrhGZWp98gqdIYlMtWHLqi8B1U
mRV9CX08s34WrlmoI6LyAOU949SEXRqZlwvU0qVt+mWfhGnXh9yNd5fncnrGxpGM3f1Qo0SZDrv/
1AyqOQUkGob+wEzWgv3vqn6vFI+21aERpwtkxGVzMxOHexdC7yoaggP3NVm6Tgxa2mdqf9Bk9x3V
3sEvMsNaXTYyN3UQlRwFDUZFsynAowII3XbHttxKpYkodATXzVCm6F0UKDbO4MKYpo+ecQpx9Y5Y
Rmj54oVwOoUeNWNE14IcalKC3YjWcL6bqFbut7nbZEFUt/ntUDnZsVFq5EFNfUn7Ym4N4VbG0B0N
tLBlTr9AZ0IVJxp0AlQ3N/UVQ3vpNMga5ikr2pfMWQNZY1sL4Mq5QwhsBfQwIP6Mi3OyknZv106Z
ZOTQaQU3Q4smTe0PWZ1lL0nqVVGgR1H6ZYCT0q6sQe3LBcHWuVkHgB2ZBoSqEBieRMW6xlXMbiUP
Kc8iHzi5J9mZ96bXBGgE76OP1OBbKb+NHZqvL2+vuen+ePgnI9f6WNML1gskYbP4lmoebfy4rWxv
Kxgzmz11BhylyzaXzs3E4UBUP6a4vPpD0llPELvR0KUmMsLLRmYGdnI4J1NaO4yAlaT1B1HeVp3p
c9v91XfmU1otwX/PsEk4MwBfgb6ODJcJksXkzODRouLK4CM2qQtzdEUDQ1gNyCpZpwj/+2aliZCt
l/BJM44BMCiA5ZCnBTF/iogSaMeAaUPn8YJ62aq2tGKXDB577PXC3n56LhH7wwqCilG8eOK+qSQc
2tdWc2hosW7beK0m/S3coq8ln+X8YC7hw8cHL5zAyG6fHH+rV7AhURNXJLk1Svslr4Z7cJLRxow8
QyYAWcal/NjM4f9ocsqM6VGnLotaNge9k9vO4y9qEwV2AW3omN876U3WPV2ezrmV+zDGKTWmTnQ8
OnoYrNp0bfTSLxJlZcqlcc2cgJNxTTypyEzQRU2YSepkzdQ6iHPmG6I5Wra7sEFmTvSIRh7x/aNW
6lQ8v+WSaxmHKQ0hRDUk39JmWJi0eRO4EUDPQm5l2vheK9BIN3EajMZjvpRfqnSptHg+X6MYCVjv
2HUIM6cHCm2glIR7PT/oqUiv6yJSoMwiwc1SWNL6zFHEp5sOQKJ7DDMdxOl4F57FRUMnOlpSdHDp
1u6+vRmu7DvT8AGkXGsrdRs9GIq/1Er0DAkytTlO9IewHd3J1M4qYXNUUwCYd9ddxTdir65tCEna
6kI8cX64ELqgYAluCTA7+jSecPQyAjcrrQ6WYh5LXb3xovIHuGivClJAcdwErQBb4vL5Ot8qpzYn
G59VtqF0XYzeeSagqSpCdiYzb2Fg4yX1MZGFacTA8FIAMvO9sHM6jU1RO3lekuoAsQZlZ9SJGybI
aMShE5vXkJxRvwC3qS9lN82ZTWqB7aZCohDiFNCuOTULWVL0Z9G98qBx8eaYUO7t9U2mWSGV8baD
lK1WptuyhzRHWt0a+jf47XWd9vcAb9+7MtnxwrklaRraaBoaGeSBA/dGieMP9g/BodNXGaE0xZMO
ISIcw1+0MzdRra8Ul246F1CWnoZMjQMRFXd9LruHou4in9LuJ1L+t2pNNmkxhJ602R653+5QWemw
dmXj+gmK845VP/yFpX7XokT6YXw/nU4H2iJRyJTa5aFKGUruLMPrJWrM8LKVc4c9xt+j4uUfViaT
7jQyRbsqqzyggcyqkOYWCZ4953x92czcvsUWgSEQuEay1Olgoo43wuVteVAS9SGpHekjo/nzso25
oYziz0DRjc3SjMlQBICAimHTEpddJn2FKvmaVkkVRsL9bB5iPCEAjIJ1geZ9eFlOhlMMHSVpXJQH
F3G0TxrjhijRC8mXWj7PTRs0yQELR3YN7KtJOBmpcdZbTVIeVDP/rkpUTvJUW9oCs0bGnAAOPZj8
0xivy2raIX1eHLjS6qEBBPEqaxVjIX03d7rhLMFbwyXqAtB/ugMcXbZGzE1YYcPOZk1YRdE2tZTA
jV7/wj74YGmyDxTWInOXwJJTeu66S5Jo5SpRjTI72gpcNjU3qDGTAh1lPMwBBTsdlOvUlQu95OJg
x1Ye2G5+oLW7ZlZ01Zbdj79gCz0jEauiancm4aoPsic2hDEOEbEbukoGTfDAy2n5CPyVDtGVCvyp
hUU7f7yhrg9b41U+VoOmi8ZZl0BfIgdDM/LuMKvZsRDcfcsKFPISKh+AAYSwjNW7Kei2sfr4+SGD
A42a60i4hfs4nV4jVWILfRnyQ2KqRyCa0wAssX0Z6QerMJd6Cc2sJdht6ji3I11r+hKAukBlAzqX
H6zIStcW58UelDTjOYosPdSbRR8yEz6c2JtsU5F4UVfkGFzNoKcyuPdVjzvOJOLoqvnOSJrYT3W2
pCYzc9hhFRzScUXBGZtYjcoOF3kt8kOaeYYXaMxpkdtp4rRcXV67macjqG8fLI3u+kMwxjUrwiu2
zQ/qvXPLr7M7a6usqlBwP/s2dvSI10tMyDOZarjlsSn52H4dWXtgcE5N0qiqmjRjOdKbpFilbZGv
8qJW95kpxRZ9Uu09gvncj5CaRmgw0G5PO5ssgFPP9hGaeyE/jC48KlhlZ2iVjrCqwjWVH0Yp5p+0
1iE428bfJQQMtioVytPleT5b0DG2hnI8Pg3R2lnvJiQ/ScOriB64Y8ugkeTJtauXyzbOblaAON7V
UNCKDS3fzh4oWWyp3IONXNffiNk5+fdoKLPuYcBbcCH1PjMeXKjQf4NUBUjb0+6Zlt57ZhXFBEIf
wIEBBUHy3V8YDfgRY+UZidvpGzVJUrfLTUFBNwZ1YMi1R6NxrruW9sFlQ2feE9Nmw6UAvwXtP3QO
O92OUIEUJXczekDiWxo+63WLQvjSStJ1GxtGFxamW0mfQ4ZB+EqZ2XpQkY58Og92+jWMSbBSDYjw
Ipdh9Zg1hGWnOgiliQcdorhq869DbFbis/ci2sTgrYkHF6oaaI0xiVs0Gw2hbJeTg1S0B03vCQEf
sW/kunMBNfJtnXt3l+f6/O03mgTBC9whKNKcZXelp3cJkUqG7Iqh4k4q2+RRU6v6lVWgSQWuQCdu
X0PJvA3sxqPGOkL7lS+kHqIvnR1rdmA4ac4+CSYbG9l83MyTHVDFidt4BJuZJwq5qrzeW+tuUjyw
wV3yt3PnBh4H6CR06Bm18083m1J2qOZAuvvQNEkIn/EceYuQwpkNjYcCACBo2mtBB2OSDcxT17Vp
orADF7YK5TOtLqxANC6aBGeRwtiqtYWW4D1k8p+NU3bQ4UDIsOAgZr8E3oco6aC2BAd7OlCtKZII
Ah3swCoP6AOeddu+rGL0pRrKXdv00cbTY+W6zE0b/WZspiz49zPh23FRsdfGHB4e/qCrn34BkpIO
gg8WO6A3dfGCPZkGld3HR5Wpuk/rql/JQXmtbUD4RBPveU6KAMwE4mfQHuC5/cvReRZYdvygUVeE
ZEhiv+OE+ELN99RzkJoBQDnC4LTEYDt3fNvWmWiCxFSWkluzuwaqKWPuc6wUT3ZNjsxNQSsN1Uda
S1/YVPE1NXuKUiAFrELja4lAdN/GSrS3uVsFwGiWEL2L99GgbPtq2LW6E3rc+MEHG+InjEGeJA+H
hO6FHvmFsOo10fqAYILCRqq3CbGOukbWNWHfOl3bI/28Ua0yCXUr2sFh7Bsv8cvWA/oyvemVfu3F
yprWxU7Pul1RK7s41/a0Quci0qogrordZTcyc3mPNFxAWtHxET1sJzs87lMJNiBnhzTNM3CNVUW2
67rmtvCB6EECnMZUHcLLRs/yLdhQEAoYoUPgPCIEPd1QFmXCsruKAZleAwJq9XGT74UZJxCptM36
ceDps2yieqluf8bbw07GAoNiD/47QqazDJbssiTNVHJo1nSnQTHnwVun++inUQPwbwTtrX2lvlgL
nnommECpDyXTMaxHKnxyfCCU63DLHggSKJZ656Hfh+81aE+cGHm7uTyxs6sJxiqobpCoRuHvdGKZ
BoAF8mPsgNd8u+qwdwH3Fk0T2C0VuCJKCFFftji3lGMmBWApZI0h/DCxGDuDJJVFD3oVpYavtJ0x
hHER492keeg4XEI999iwbAlO8h60nOTssIdQwgC8CArg50J8lCZq3GQGPXiN9mPITH3XD623c9o6
2xdeztYA1njXihs5zHfcgm6ImtpfULBzXv7CDIzNn99fGCg6ns4Az/SeUaHSg6kYjuJTxWq+lI3j
frFiV1R+Ksw08p3MldXqLxh2cITGNt7A1Iyu7sN7Q5heqqFAjhnoiPoloo21p3kNOQxeySs3QR0Q
qlrW98tG53YYkFWjLg+o+2dMW+6kat8VCoXkAjOu1baun2RsevsyZ/zo4QZeADR4o0OervOIZhxV
v5HlMie3X4MXofAY1hlRbLHNUK8OUTV/Mh1l60HPOOSgSAVeZOyRnyL+4KETmt7G7VogleVrnSkC
1R0SKN8PYc2VW2L37cZDX0KfA+ADbH31NtTeWhjaDp11iQ96Gby3CQUAK7btdVQoXyGxdc8rbgfM
QisSJHxi8KU1hk9xylXsWhXEAri3BjNQ3nhW2waa2636nAPJzH6BI7gpiby2O+2IxEqIW/aN0lxZ
CVVAEFOFZDwUtuKQE+0utr0rM+7ucd3fjf0nKeH3fZm6vlaR3q8TZS1YLFZejbdez3i7K9z0SdPA
szBNqwe4hZdPZtZCMZU5Yytnt1qZVvyGkOw5qaW6AS4KDXAKdNUsa4duTbfI1yj8u36qlv3aquWP
gdCXQaEromJiUTxnLZ5YxG5/VnncBkVR7llSXXEPPFCpklG1/hn0NLpqJBhclzfa3EWNxIQ9anm6
o5bV6e4u3B7181IhByioylXG43SDPj984fobD+d0d0EiS0XQMpID3umHH87QYNYI/RyHHDIAWSV6
Nrcd9Y2KlA+IBaolVbMZayc3wXi4PlhDzwezTC2DHJSW5S86sVwwKLua+i5Tl7zDzEFF0hGAvrG8
AJnyiVvSqrYTtKswf6pxFXVg01nWmpEHDdTdyys1M6r3ABxQ41GaZ0p99tTEaDsPGKuWtMQnTHlu
VfWYJMJbMHSWQBojfVza8D9wXAgdTqcvrZWOWnyAw8ODdsXruNvEulH/RHcVJfC0FJmyUo/XWtp9
Gow0WkYRG/0WnRGQNJnMStXQLAbaqwcrI+6dk9L2FtQf9FLIte4pBnV6fXlKzxM7MDg+KC1U6J3z
Tkgdt/OqrVp6aIw8BVPGUov8KjfHG9Vx4vJZ6xga0PPCHMg2d/rniHPwx9qy+Ww+FNESsGzvHWLB
IJvSQ6U0iNCUKDsIWwutXt0bThGU6LMB0GOggUfRW7+6YikzOXP2AU9AYzLXRU4OfQpOF1oDN1It
VOzdjEPkcmBWdk1rYSwIb8zt25FbjJwgogjA/0+tGFHZePBbSBMYLjvG0EWqfLvpQKlG34Z6AZU0
cxyRbxuVMHCRjXfnqTFJScdVAegX71XzCZIL1g0Y5sVjE9fRri/VpeLi3KMRmQE0ozdQjT6jqSG3
q8a8QCrGSJN2JftcWWc6ynuFW3s/NUTduNokRNoKHu1Lp5NteHkHzywhVJlQlECtDUm0KTHFKJwe
vDKMt+oHOILC4Wh6WAphL6SczgjM4+P0o6HJXrGhMJLoLQyZm3TLxCp2HtO9F4gAMuxuyGs/tgL3
haihvBpe/8IYIdhkjakBtEad+CMmrarPesyx0qHXkpKvKnVJi2YuvP54C07qEWDcRPDfMIHETs4h
4W87JIiSJlonkRx61JKa/CkB9r5ZWD993P2Tm/HkDE7eaERmqiSkwBmE1FqOXtS98G0LBWU/u1VW
jV+H1bW5bgIEC9ka2SUb3U+HjWf6ZL0kzz5zUEe0ErCKSPnCD08mwZS6yFqHAkaYlGtNbdeJIOuq
HBac7syWdXFexqVEnQDA+9MjWio0QXs9JNTQHfnaUoxNY6YL4cacFxjhXWMFFYXhKXbWNUlVeTnB
Dea6merrxsDDGmpRGzWNKjxg6uzx8hadmTocDng5dDLHi3BaIo60jHoeeDMHdCCWLEhcp3lty7aw
/IrUOVvYNHMX9IiZA5gcfhsvotMZTIhOC1e0sKYoTQgi9V1Uy4cki16KCs0Y7BhRYqPXz5fHODup
gGtCq2ZMg04ZuapkemOlETnkSs4IbiepeyuXuTRdFX1K0F2jq90lyfTZ9OuoXIOyB15g+B+nY81b
MxFDh1gOUlE6lMBT5ybtvf6VJnmyTTzKrgsK8F5SJJAg8ki97RW1vQFJug1cFZTXz88B5OiRUBkL
s4gZTr9NoqdeXzHMvMxrjwYsAdB8jbWAoA7rETGEnt4YxYLRueUeRSVxeeKBgSDz1KhOTUQBVQ2k
bU3TKwfUpo1RpXhe2SoKM26rrUQD/hkoifaSaNbcvvYgWjF2T8IKTGNOyUSdkJwQIEKrV1pHd0bR
KGEPDZSFMZ6xlsf75YOlKfJBIZqbeg2cT73CnYlmJj/ilRdAg3gdB60SqtulR8LczQ2IyphsRcII
mf3TWUU+lGquAH45Bbb2ShgQvbE6e11pah+aSYKeY+3QZntV49GWQmh4wQvOnaaP5ieLWlU6yViZ
kwMA8c3OhE6GnzKFrcvx26hQXt5e3rmjT5jcM5jfMfyy0T0MSJnJcG07ZZGZkAPRFL/QdVSHltJ+
s/v0g4lxyB+eXQN6PTecw4RXUS1MJQQiBeL8tVOVeQCGi+WXDuohWpF195cHNzuZYBWMne+1sbfT
qWULM+cYsiSHvkwAr007Ct1BJPq9O7MQ0cbS2We1KrFdETTj8gLsCC/X6e5xC6NKEogEHFD00hxf
6q5Axl14xWsDtHy08DyYmVk4HDBNx1cRZngSAbVlwlHVhOt1lYQ8RDLXzW2TD7W5jhzBOHQgBuNV
KSIb+VUjc46XZ3cmOBrVr0z0NhoDzelt6kU67xLW4YnbgaTnt14pEuRusjaDpkbaE4g2mU7rFya6
FC2kpWYGDho5tFPxX/BCU+yEXRkDjRKcEunGSJVoWk032E6p5su4HhMJeQ01Py2r6xF9/OvyuGeN
g9lhAW4ANcmpswf1UCEew67SOcmehtjlOtgqsrmqUmNY22UU/SjzAU+NZKnn54zbxQnF9kKuBOnz
aYiUNyaaO5oICtXa3tT98IWXHoTSUVz4/FMfGHWAf4A1gl+Y+nckGszWSRk5MNvLjEA3+rQKkhR4
dT8Bd6pDuoSAXaKj76IA3uDy/M64JGSyR0Y9sgxIPk0CwdYoM2olePQy1P5QkjeEb0bQgrlsZXb3
omsiSNqGDvTGxDckHfPUPEO4maUuKGlq2El2ZZvf87y+G7JmgZUyO6YP1iZu1hEEjwQTY0ps0PSV
NrvlrdTCy0OauboAAsHjFY92HXHRxEiPTQiHgLuypZGBe8oz9FcHxwJQVCjddzGULRUokj/yXE1W
DjqHLbjbue2JWgDCTxR3QM2d2HcYU8y+R/W5kjQa/AFyMDx0pUt+tkOqL9Go50KDMfQAuA8cK6DG
Jk8kFRot0ojsDEGXan6reg4N2baJ1asop0Pvd13iOL46oPQTKGqGnnu2I/vaTzQNWlMKQXpa6pKG
auzoysIWnnMR0OyDNDuO67kYN9DA3C4bmR1oDBlHNbHrR5Kz8tqWTvoAJHV2bfVRumNAM/xRLf6P
H+I/47fi7o+ru/7v/8K/fxSl5GkM/tTpP//7tnzLHxv+9tbcfCv/a/zTf/7q5Ddv0h+8qItfzfS3
Tv4In/+n/fBb8+3kH6scHDF5375x+fBWt7R5N4BvOv7mv/vDv729f8qTLN/+/tuPos2b8dPitMh/
+/NHu59//w1F8A/HYfz8P394+Mbwd4e0fTv79bdvdfP33xTskt8B7QHvD9hCZ5TI+u1v/ds/fwR2
nvX+8kRJysBS5gVvkvHP3N9HyUWUFCASj602Vqvrov3jZ97vGv4IDy1nxPTgCvztH0M/WaR/Ldrf
8pbdFWne1H//DU+F0zhs7NaJcwtBAMSdoM9Nr3KnQSaHOkp5hNO7AzEXj2zgKuyyRuUhG25YsTE5
TwE/EGh7JZ9aU0HDspgEammVIap8uq/T/NEuDblyklbxAXneKIO51uPbyMjDfOxxnNH+NulTfKJl
3zR0uMfFaV0z1d7odrGKPehT4fHSamBoEHujpNXOg7cPWnmTK+WV6XRBlxdhY1w7aA3j5m2QoLGY
jF8c56l0yI9Sk7vGfuZ6dpVW5n3RtL5VPZnKL6G+0HQnJF33GvPrEpwu5blOIBXbm1tSRWtuyF3q
db5ixtdFORxK63aAGlek453sOes8RnmnANs11++Eg54GeQ85nK8q0X6hl/JtDr5tPzyBlXs91Fuz
7dAOOw21rDp6BdqyKFl/1dqoK9SJtaJAHGfOJgEYD4TLN7yWrwZSvkbJqxheneG7qrAXL/7SOXtF
RZ+L+lftPDii9QnaX0D/0jNdvxm+pw261ld3dXlM6IsVF6HXPlTkqiDHHsoAGdQxqvI4lGiPcPTU
HVBZWyW6o+m9Hv1S4292fOdmd5ET+VVGQ0+9t6NNHXUhUcpNMRhhVn2Pa36shnKF9Q+4wdD/1PVd
SAYX16ArtNG94r2YtPcjELhLe8OUm8yMuqBkKG2zO6HIsOuMNY3QPc+6tvLHKD3w8oG6UCF7Kupb
Z9hb/ddKvfZS5cDiZyu76XR26wIcrer5SrGfeojKtOWrmd46xhfZ6ivNADagba4tI32NGrLxUEVP
ajNoq84I8+IKyKdNhSUCsC3R9WAwHpv+W6bYh8je0frZSX4afbziKr3Ly8cMrX8iAZ5FfxsDptKI
bdb/6OVPu5VBqTu+K8wVQVfmVHUDNfnekC8efcmdp0Z2wldJciXKxz5RAz250gblaLjdjTuYq1yg
g7hSOKs6LolvtNxEa7BObhihHUqG/BsCxl+06naqs6nkWyrXQty7eR14Fpp0guahX9k6QDBdi53G
v0bmNbHJjiKBQOP4Kbf7B91TnpOs3ngKlLaRCfuF2ltqKF8KmqSbvLEPdSNW707sU/78f/XSJ579
otf/f+nPUUv+j384zXN//tb/LfhG334Wefrt1LHj7/5w7ICx/A7vDO6mCULUR7+OyPF3hK6ok6O4
4EAb79StIzZRQW9HTg60Dw/3yj/cuq7/jnw9rggVAiN43SBj949v+G+49YlTB4QV2WkUcODX7bHH
/aR4bonIMyVyp0eH9I2fA5ER5IPubmgWZYE5sGcnpmTTaG4dWFqE6+2f0/Xnl/l4p0xCTpToQD5H
NhV2EcGfPUURCeUcVTJ5BCR4yzqV+imHG/m/GRkDoQ9vezpAEo2ZkTxaylpW6rrK7D8OwEk883EY
00zf2TgmYZ7RAdaB/Kw89oG2NgO6lllo+rZvrvnGeXV+Xh7QJGXwh7URz4niyZhaxN74OCAnVnNL
aWGN1NrXuJf7NNWupI5+VFqyJP03VTz+wxjue+w1YLchZXJqjBWpKkojHofWhVqo+cZ3FqDbxFV0
He/sH/mq3LgB3agA9t1dHuY0eH43jVZskB8CEgzw8EmaS3OactDZII/usfsSP2Bew2RdXo2avdfq
v5FWe//AD4mmPw0Cgo6ICoWxaaJJd3Kvdkkljx7TceaBPRZQC15bAu1QpVluIf/8vdftfY/SHCCe
z26GgICn7Yob5VXaEhZ2tYdVdxyKoIBcK7XyrXCyu7EDXAixvOvKlTuKMkmgdiIOmsRo/Kq1DbRn
E8gwCfBGwPYjoSEjGbo2eyuG3rxyIm8b52UD0Eq7cYE+2BDHYwuVztktDFjyP8c+yYDRNIuAYME6
0+tow1biqlx1Ky3Q/TKIF4VtrdNI8myiJyubychsjQbGgKvwAU9qTdsn3vry/lkyMjn33Mp5akLS
4qipTcCGPfD1vikWEi1TkNn7UEZKKN7oiM/PFNtqwge9yW1xxMNu5e6dbbQbGy3Th+VGy3PeEi9n
YDVQUQRVZXIUzRqgx5gKcaziexT0VeP75ycMyED0DoCOEBIBEy829Hnc2ELpQStKX6jlbEWsXpsy
XgCAT2+c0el7UI2ExADSQ2csaDQMxMs7MsVx7KScr7utsUm2y4IJc7P10cz48w9uX6S216HAjIVp
6lBtLWjDPF2er9kz89HEuAM/mBhqnknr3QSUIJontuq2zo2ysQK+QVOVhWTQ0rRNDmhvt+hPSjxx
TM0+HBrQ6ToGoeZ0Gw/NLdZuzU0P/GC5lO2fdcMfRzk5rEUD4fpUUcQxuxZfchYgDb51Q2ulG0Hx
hP4/m6Vi7uzKIduFJDcYS1AQOp3WKO7tqiwdcewsJGvxiHIXkBZzngHnCHscgQ8CtMlG15taH5ig
2IEV3gFAdBPj65C8Xd4d47ecXiaAASFIQ2SDJ/NkcygWOqjoQopjXAN0mEEjGl0sUgKUe/rFLM3N
ZWvIYS3Ym+wP2RC0CB4dkWyTIahbthexcqv01At0KyvRcAIiZzoFgJGb9S5K2VU2RLu21Q72UOwg
LhLfU7V0NkLJgWtnd8zJX4hLa/BT3Ft36G5IJzs/IWIFJadVLOSdkUOvlLs1CjIjtEE63sYdSsjB
ErLrTXLnxHxVGuaq13RAAWJzK4j93YgdIwAPIbpB311IM3rDusjSLCQFHoqcdreVqEPMa+Ong6H7
imgypMm8neg9xKO2jt5PKvQqZWvdaW20VQr6CHkN2JPD2tQB7Ywieo0s+xodzLZ6wnuoaGWPTm+7
K6SJs11J0BOodpJr2VTfJevvAHoLXGk8AKCyaQbrnqXx1w6tA/WSXilDvsUbaq/H7g+nxf2hCG1L
a4bWFuCEhHEqyQrYOnEwq5b5lfSOptPXoS7zfa53d3pXblASeWwlvbdEx4NsAIDIas0rXoo9sl7E
d5r2tpZaBIBls3NJ9wOPy+eidG4cE8IX6Pf2k3lyA8bpNi0tN/AU7xcqxXtTyEcO1r1e6y9OAZRZ
4niBkyU/+8F9REZkz6S5suz0DTKYx1wxdzlrqq+C2kv9nabgmvf7D/xly0R6CdiIaYaTtAKzrqXy
OPZ3xDjMYxYqQbt29sg0hdVdE6ALJ0LEy9t9drP/y+o7OO6j57VQzLVpAZ/E3J9U7+8NO11LuXS7
j2fm7Ayj5Di2QgJyYCp0YmeN2iWjGeHZd+k4jVJcOxQsNcM4Xh6RPkbtp7bAiwRZEeQw1KvPSja0
7uSApe2Peeqj90y9NZ7QWkeuzFW6snfDPdJSfOUcuj3DMV63uzhIVvbD5S9xPq1jDxzU6VAjRNLQ
nnheh6SoenoJpvV/SPuy3kh1de1fhMRkhlvGGlOVodJJblCmNhgwBhsM/PrzlM4n7V7paEX7fBdL
W1p7dbsA+/U7PIOSD0Gh72bP3zc1/2E09tMyXzKzUMNzoPcIHhVdsrG8qPJJLPSHLfJNZoaHuXIa
8UjXIPwlyocLdUJlCH1hW7Xtdggxsc7as8rD/0M++4+lviIAKqNmhMteX1aN+tnt20eFqSYSj//P
Z7q2m//MOIrF5JrBMuvCD3C3jKu0znXmZnxXJT+JU39T+f3zodBZ/nOtySwDIwDIGhXBArdBfdM/
+ll/ixbZL38FSDwq77pntmGp3gs//feNaF/bDn+dhv98vK+5rpr7Hr6xyEW9o/5N74qX0k683Zi7
Olrv6EMAN0+Sw1ZmeBy3dgTl3eTff8BXqjbi2j+f/kv6SARd0YfrNPL6Je5uyhgW6kUSYlV/R2PP
jHj84xv/O9xc1wRU6EoTvZ7Af75xUxS+SQXWRBvBicOIPS9zXCbBR//EH61YSDgCRvV9mJCf5plf
aU//73HBP8KUCmNj83pk/wioEOZr5gAY/4t/srJhjJoPZzP8mnZj4sRw794hUVo2P75k57uvjLXR
/sI/f41RPajXFobt6YtM+RboL2SW/k29BUQzhrlMLn+oPK5x5a9N9cdyX77palvUmjV29FIiVfYL
894pkChQfgs16pPo2+04udt/30jfflMU1mDhfKeV5TGMpVtKoSbqn2A5BGQmuCHVC6DEP+zYbxcC
weoa6fCMX6EOS23Uq23i/lANEAVA8kHWMPKEGU3GT1Tm7+8qAK9hIQla019uiy2H1IsoNNZK/KiG
gDKcSAe4jLW77rONlzN96B+6pE6qOsb/ZPxHIey/iyGclD9+wJfYtBqDW+lp0qghg53Mg63O5Nbe
/Jeie/97Kv5Y5rp//zgVuoUEo6BYxhSfZehE0+ykQ/Ojjfl13/21L/9Y5su+LJy+8wKB1zln5m8z
bfDeoi72Phocesy2gijEBDj693357Vn4Y80vB36SgIZ3FOVC3yGdVdB9jGbW5zX4H0ExfAYh3yki
L/++6E8Pet3Df7xPdGQgrAPJ8gu4Y/ck1FlVsB9SGOunrfEliMKHU2PbYg0de2U8n5eYb61EZFqn
lpXWMdLzrAgi+twgoUJvy/zpB3wb1OCLCAQKtA68r+UrX6QHJAE2TbntXq1DH7NkeXYjnXRIhs09
+b8EmD+W+5JMBdrvQQpHULPCHXqWUTkMkQYjjAw/XcrXLfHXNv1jpeub/+PrQTeslp7f4I7gS9pM
xXZdKbzI7R+i9A/LfJX1ZaMkpRoRyATAkxDaOY20jRVx7v99L/60zJdUynVrMEJlP19MUp2cvj1r
Zf3CtfxDF/vb7fifl+Z9iVTAnQH7RHCnw9o072coLWCy6DM3XvtPu7ljqAGrn4w4vmlMITz+seiX
uOUJf13D0b+GR7ppEnkpkndya+T2JjyHPwD8fnqPX4JX2GinFDMyh6p2novAwQMOxwEtyn//XN9n
KH880/V3/LH7RpBzg8pV1ztnfRp3/mlOyni4nzb2dhwSfwd+xY+0gh9f5JeAtfgGpMBKfD2ZTgno
ofGqInQgMICAHVEd/QTs/aaJ888P9yV4qSkoQPzDQ7q3S6zhWR/hCEQq0SnJyMZ6IwC2xZgeJ2ts
JkOOQfgtv+O3PP8xF/32fvjjdX8NK6agZYdL6VIc0YaBammR13uZs2TakJQ+WLGXwdxqq4vI3rD8
h2/97T3xx+JfIo01eAqMXiRNOm6CbbCDvGAOyOYI8brY36k8yDB1Sn9Y9HoS/yW8fS3iPOWtoACP
14vDjM3HMb92phsYDIr/3trvfzOL/zzh10LOLoiEnCSCnOevx8WutoZh/5RX/PAWv5pd1E7Htd8M
uIjs8Xl2+w0TzuaHl/ZtnQYpZKi8XyUMv+LpusL2+9Xl14J02AJ1cKMzI292/8fi6Co/ASMecjWS
+3L+QZpw+tVDRdiWMSC72JFw+oxZVserH9cHL4yuyZJAu+mns/B3hIOR7nUwBr1vx8aY+p+Rh4ch
6+35KkLG7MjUZsTg4mD9RMf7O3/HKj40NpAzXHViv+z5tYIK0lrgTZotZsi1tVt8f08Fy+Q8/9f9
b+AGgFoFlAzQgr/UDasOMq26oqiDYEk6N2XSrODBVY//vje+eSAgHl0I2WMwBvj11w+2YnpJocN/
sdz3ttkPetm63ivEpX84uNeY+M9zizWupEn0zr7B4hJYkzILcuqXxQkA53KdKe6WdkNWmUjT/6zk
8MNV9N2CKM8x7EOODFTHl/0AzLYYzN4dLxzIt6F+pcYQhYYbQV0rQTs0/vfX+PfuuyLIUWZBiyY0
0RX45+6zesj9dWE9XBp/y6wb4T8Xyw9f6tslrq4eaOMChPEVqm71YrZ9OY+Xwf6cAjuiA9BU3g+J
0LeLgKEHHQooMf3FAe8hrUD9yhkviIpRZziRK7ZN9f7vL+vvkIeXBbmU69gIsJav0IgBcWqdBBcX
Lzx4/Qv70Zbz72sRG9m6Sr8DPAwFsy+nVMyB8s1RK2SNZhQC9i3MKZnbvVDvGJJF/k+kYEivfffi
riNTSGqAQPrXvFTBFWdxrWK4EHOcssKS0KINaAZTiD7VIJtDRE0CHCCXvLdomQYTBi0jpj7a8h6W
BlD4YSRbsw4+Ag/ay/4Eky+n4u+T6qtNLY2XltWHNoQW0QzbIAhoGrHHF4TY8lxa/g6QyC3AmrcN
s+4Cl24Hv70xuurVq41LV8wXvpTPAe+HqDYo9O/l9MmkCjYl7NQ3ztCWEBuF5XF9HZ6MABnHY9G0
GXbh47x0cgdBq4sOzEOBTlBs1bSNakc8hXJ+MgKnziAPV0WNVyRgul+MQO6bYhpf9GjtZNUfgEMU
mm5XjLmWyo/sNcRcdHz2JAYyetbQH+lif1jOrsaQRGDso91y66/6c3aNJuIhuZ/m9iScEihUCW/j
kALdMnUvTkOPnuNvYOKzdfQufFe9fh7IWkWYJ2IoqY8mkSm1rDnqCHClojzIVlSwr/Lf6qnfubx4
0B1U7Lx2fG1LEoHvN28VmUWkWoX0dS1Y5lj6ng2ulaxNmPbKlNsGhUjUNs1hnvpPPQVTEqJexl9S
ZspZIPvkqhspg89gspbctsY5hXLcANgjZzdQIvETQLVZwhSvswBSQnCOeeyq8lj6/K40693sVejb
erd+WT8pzLuquXmXsMjujHo7UmtXaxJuKwjR1mpmsSWFF1dKvjkFBVR0FU/4s3eT05hxSBUoUpaD
F00/0Mq8aQoD082GI0UrfvmLddOb/d3crlY6sHkjQvtlIP1juM4PZRs8NdIFzmz21sggPb91QtYc
BlnccjI9cLnwbNb9HfMNC3PK5lS27R7wRRGP2oUwhVKR5RshqIPG3mXU39TjugM4Hn9ZOT14YtAo
TNGQ6ifLiHvo7UXVuA6pdLrf1VgBZMLscSt1MeSLns3EGUYTmBDIwxSkhYMb6JGPZQNeQkuDNrIK
j8dhM7waZYP9Xde/ndJ+0tw/wcz2HoxjHakQQChjAoHRNm40tDYTd6k+Wcmg0l36r55lgHq43K6M
4ReOxdmf+e9F8ee6cX+18hpCQsGTfpm9lyAUDJbl9GCq8U3axiborB7axrTZVGslEneWGfMLEs3W
BONaqmb4ikNyZvYY2dmD5aVroTbYSLchKClO0OGouYfeN2PWdFUkC526DvlVD6Md19ALjIRon/nc
pGsVPhWhVFu9tE9CQ/tltJ2tAxWA2FTz+8rtjWgJZDsC2iekp9ue+gKiRSINBtOMh47QI87nghO1
/KLe4EWV45yFbs9y9Loc7nRNPJmVTAO4iEct60Lclrzf8Hk+YaZ4VqN7qyryywp03AJ3HzWBAc/N
2aMx7VFvlWqdI0anN68dGiCX+zl1Wu/QTPZLPVSJzdZqR2Aek/R282a7s4PtSn7T3qhuLGwdeKkE
axED2U6T9iqMZ09wK536X7Wo3nq/wwKY1cewKZKJ448fpDH9yJqtq4/WeDevRRXx2thyVzyGrT8k
Q0FPyiH31FkecN1cAOQ9mgFqe1BpIx6Qm4KKPZqmd2FbNgijs4wgK79GbIIE42hzONDPwYnY1Xlo
WhpD7pImJfdV0kDICLI7rQPnUYQ8AOIuU0gh59euH9agP6cuwMyl7+7HztTYycqKQl8/mV7tx8Ww
nK7j2air4JpbEP7ZcKaiJbCaqJ4HtSmVfR4AU9y3szlF1go8zNT3Ds5I/SGG5tbqHDvmhD32rny1
CgC3ud+M8UCA2R51daxg1+jUdqrIFCbl4B+K3n6FmuweWo4+vhi5NF3zZKGnHktJT8iMbgLhPdvX
5vOkAA8fQESLgqINoOo5/vKqZQbYHYJDPriV3KrOreskZek+SI7RPyvtQ6Hlbp3tF4UzEc0LRxfN
avYVgNyAlB9HVB3RtNg3LuAbA28PSLx2hGogSEHGA6jD2Fc+xO5HXlxa6A4mHXyes3KyzKhR7W/i
dfcNNl42lmSJKO2QLvq5U69J39NMM7VXzqQSHvJbMWPy2pcWOmpggC60DZNay30nBZI98buGROpC
wF7W4dycwll26dXZCST24OIthXgLmwXyur7sclxpdgRpFo4fA4wCCT7GAXej0UkIsrf81SV+spT+
DsZDS2TRpQZ0QX0AKaUjnCH/zvT7etsrSA761bTEJmE01tR/raT1Svu2jbzK3DQVydxw5pHNZigr
0kvbyZQgAEWMYyAQIKQTtd6BI5qR9uqCvRjb2bF3EFOBU0CjtoMEnzi0+O95KiDUSAZQX6eHueZz
bqsZn89gjxAWfWBMXBq755E3t7DHndXOma17s6zmOGjFzuENQEIzZFRdo64SORvIKyaaDQ6DBBAt
FpIZk2oiAKjeB8jgnzBqXg61JerE7Ye9qnEBUANQyQGnIfEM4UTB2KNTjSEVxhtVlxSFpDA1UH4+
cEDoiVFhWK6pjJveZum6rMNtCxksPi4JZKLyFU6TcWG6IPv7+L/1sEe4f6jxx6GjuKFlNcWGINul
a5FKjJUFSqxxACd+vwY+tDx5uzNwSzro/rszVL0qjkGco3UyeoC8mISexULqdPAbcBFJH/zqleWI
iMI2IuoDOCbWDj+2SykjUckjLfF1JwDThipst5CDOA3TPJ54TZ3Ed8IzJDOB5TLHFzu0tyQsq5fK
CCsaEXtyEwhwxms3UuBMwHsipTg5Uts41D6NQYhvd/3EBghzUcwpWQD9bIXTzrikOZnNN/C+APdh
ziM0SjeamzdaMx41mKdEsI+8IwQUhZqXVaxUwQ62N94u4XRQQt04dSOytlPVjk8oefrOBD/NCu5X
m7onaETivpC1cTRkEc1ugxFxPR0JVF1ijbQiWa8UX6Oa3nu/ul8FsK5qRd+K4lJs/KM3ryW4Ii4U
LwyPHDSrhmgkwd5iegsFyqSAEUY++3ViVpUBAQc3K7XXRLSEtmoIRkuEw+VFqxh24gp9kQht1Agy
2aNd1EhMplr8myUos4Ath4X7JApZYUe1J6aNWxclch2+xa9q4pktRrqUJo+R40TuMklsGJF09uTj
lh+vdgPVLRziDgUp33vMbhK7A44Kwr7S1sGjXmi4N/v2uejpo9AhTOb7FRvIFortQ2bpfBEspZg7
1iWi1cAMpHfrnPmDaeVA2TtpqBXmEwCuWVg9TFgQ3oe++DVr48KL7q5fl4Ni14wHyCIxY8d6MPGa
JPrkyvsdMoj5Bl246QGoSmzt+hmkSOekGWwrdvT05gjxDsODZmvUATqLZJgitzHMmOoJ863JuBvM
VkZh5TtHY1hPiw37Pnt023MJV93HIVDqAFH7CkpTwFN2A70SXweeiYGvae0LxAeP2lmnJtTEvOly
Dam0t7JrmsyZxUHVq9qpgKsoCJBtSyMwwdBTbr4spE2E3Y+xO4QRHDp3AeM5ICqIFXP7UjQkm1iR
lr48FV7Ps9XkL3Q0prRnQiVgYDdxVy07Kfwy6pvl4hBy6YHdhnxbGFWE/DIpfwaKpzsahjiPetQx
FIFQiDbXkqnvECrCY2OInSXX5wbZ2mQg9Y6G3rnA0Wbv6PXW7lwcitatM9/uH7y++uABXjb1BIVX
XRVG3oL8r4MZzdEm4Fv7gHNFKzxt07qcwkNHmB8PtZgSOgIp7LWJDlWQyLEiMSXtsQxkuhQA9xSU
7XyMkJK1NvEq5vLcATUQeapWB20Gr7ILLxQ/N5FheQjrbisqtqtMAu0CuuuJ2PYgQ/WwlVRF2EJP
21vSkhsA6Yf82XanOTGNGT9CsxmKEfad2/b3JKhOhsefysI8ryX42vZon+3BQdfQTrkJ0NoM/MVk
VcD+DZ/Ec8Dy64ZTLdrLaLPbjhZ50OBET8z4tZjKABdtyX2HvZAF72CZnSyAgmskAiD4KdkM0hpT
JRDBfO38CgBqiYS99intyEnbBsudxd4iB3mHlmOk9LJxXPra9S2L1AJ6CKQYcnutzxKZVmRDXiCR
1IcwV0lOnVlk1mJklbYPXK63SNAw/5vLPVwFtsHoJJAqSyYF1Ln0FO6RyX6eFOoyQ5ELII08qppm
36zh2SdXkhYJgdDrEAYcU9wGZTukg9E2URE0gGKZVjqW7oc2VBethC931iKOuh7vCWnvQWy+nyux
h8vgFt1sNzfh2BwFrNhakxG1M5PIBVtsTQM8MEgF9LvGsFRiMvPQuIhds4s4Ix5sGPmgfLSfAxOZ
9GSfxEB53Fska5AxwpVoU5n8FT44Xeyq8t5ZjbzQ7BfRgMfYJPNKvoO2412LqBTpgdx4Nn8VTv1U
CVXFBW7S3lqPU2W7cT+bqbRl3KOirgIrg1p5XHKVjp06OE24Z50ZB1ZxrDqSEkuyyKyMN1P6mW+V
D9yyDuHkbYzeSMKwzqhPksrxMs3tbdn0KXRCDtgb8VLYz6UN9vPkq0gs7M1F2rB41vvgOJvRp8/r
VL26DjuORbnxXfjMQg+D4iKcb8jELxABRqXVLUA3jrvSnPJqvhan9vWig6xtNNVVEfe0SoEI/Qgb
mStFPpymuFWqB81ayLQz61sBHmA52XHZklgVIy4BZdwZqnpzFnYMRr1hM9lDGujTg7Yyge8EVfYL
sDEUZZDeKUGg6d3NTmz5y7u3Nvc6pK91OafFok7OiNBtICGwxzWxtBc3ppkQR5xE2KEnYWyhxbYN
5jbxxvkF6AIW0RB64ZMPJZwAf3vr9jcU8sO4F8KTaWkB5DA81gRDFdI5oH+OKDqFKTfM8+6tlebM
6B4ZqvxOIkiWzWmqUMTX662r5zWa5YBSH52wpnwz1HovbZQTYV2cSgcQbhvWesgBeOTCbTMaJaKh
K4sy6jqKaGNZv2B78zQY9ZAXU/HQmC7YJwGfdp7uz3ZbbGjY1LGPSUY8sOCowPaPXNo9zWZQpa2L
ENo77BCgXovpIt1EIRInfUhozKlP88Etygxsl6fRbR6oG/yeTJYOrrs1VuMJioIvVVWns+W8jG44
RoERpsYwxLPZjrHfhVvcFOhTunxnjNXGCDiFG5Sz8bz5c2qaB3eEadVKC6RPetPMdUzhLj7XNNGt
nUlp/oYc7pkh+kLcladqRJI0cB53woCEaWG/kNUAFQdJJTWWExs0/gJMnizqncLFojHasdlgAsVL
oXJq8sfOIHdl1cFD1Bw+h3lZc381HxqpPr1JvwpZ7JbFO9YrewSj+X50x5vFn8poLcpTRWgCC9aL
6bd5PZSJ9Miutd2j0uQYujwJOhRQRWnl8KzOCrvdtEGdrh1MGuwACpP1nFVjc2R+9Yzb5E57/hSx
0dwFq3msFblVGJvGbRHuqpHtW7I8O4xvTKvI+vFuYicwyT7cYIrsvs7LAaNoTsxtPd8EyPx8uW6R
hp2GbrxHbvVqNW1uinUDH4Os6gWsSttdwddMNyuwRqaEFVfrijQU1llJfRtIdLMGGJgWQ4l8sXlY
Qc8VfYcbYBFPzRjsnRLAk0XyfGAuoiFCudqXILb6UzKtuDkljwbRH5FzfQYLiRy25igFAIEuwf+O
1gm9wqmKWISK0GtuTRWjtfniVEiIfeSzftPGTeVv/Lr8NdYkd9hg5F2JLLBdh0fdmlkztj3KPvRE
BaUVbuN6CwHh+YzLx44Ws8lQ7rCMEgOwb7UG6epqkoqVrKlpya0xNvsW1rmRWQ5ih/4lpih+cFtp
yKJziPeG1RCL2rxXY593Uj36TJ7bvtxM3voCiB+CWlm/FmgFbq22OgasdvaT0a5nUSqoQNTWs+P1
42Ec8NeYjgxytKXNuGjtbd83GVhAOQd/GnJB6y87rO4dB1c6kqk77aI5V3AK6eFi62ktchzAJ3s1
gScyTJnXwKkiZZnQmTBW/2atQWcXHbZQEOprOwGK+l0HfVuvR3NrRKtoFrKPfLM8cyAycf4KCtqy
fDarKYeqdYYa+hwyOsesgD/wOGBA7bpwPeCs2FdSNtfC6T6QU9ZY+J49B7g5sHoOAhwyJLEuD3od
LjZy+dhg1m3R+TugoC/C1Xk18DP3aZ1KJby0qVHB0mFdU8F75P3W+kh4QTesGYes63wUtN5Ds9i/
MRpA9KxAJWewjGwG9atp+l3XrY8FqT+auaF3TjGiR4VhHBL75WJP5rsgFfSbUXpCCPi1UgU0C9SK
UmQQxwZCK/EAL2K0A3kH8L51DkXFAdHm72Jeh+1qG3HD6BGy11ii8lLFdLsxDXU71CWgxy091O1y
sIPqyS8nFyh9Zz2Uo31TBDKBj9kB3+aw9PLojVYNQ3A3w3/x0tnLO2/LMl15c09ke14CsaJIQQwM
0OOJx7HBFVv5fRwGKPvwx7ZonR1dgXxLuqiphOXGkwWHtPJasQLpFbGlxtl3UdAvreIRBo4owRwf
5Hv/gQEDgzbJ7RQGiEuNCd37xtmwoH8pnXHX6+o3IeKAfu1H5Qw7xRYkdGAEM45TWMDEPOpJ/1pT
XuS+ARdEyvopkUWdF7WfIzlPoSuaD57MXWXuJotcS8MM/jnb3lewWDCWg+7QiFs6AJqt8BbCbWFK
ZHCyYXRTq/V3IAKUqiQBYTLm2rm3pu5ugLB4JpfyAn9DPGGvXLQLJY9hI7MdGGtRk7tPQrJPiOpl
xiIsdFOAZbCg9GL2N0LSJ8SsY9OGH5PiSDMn7zcPwXkuxvamgGVGAjUqjkwNLCcmj6hZAug+oJsY
zIEXdea6xravIPJgs7vWGaxIQ/IcSqLmc+ei8DOkl/pFsB8NdJwMf5ohEoQmwLzUVd7yECQabmCc
134wVR+gB1JEDHyVxvQyd6jzuUR/dqmtV+55eyjA7ZtwwJuhN/Yy7cdenvspfJZtyxJtluhRd0iN
J6u8D2x6YISkZVM9q16cRUh/+52TsbD/bZXFmBSri2xjcdFDk7dywKRgxIm1AErB2WzulVE8lOhD
gKNTwxAA9hUwYjhaIXAeyjgWwVBGGmI1qM8YSn8XjNxyRWdDc0xaW8gS0M5AJViTqBM8TCyoMaey
nPMZ14Typ70eArSbpXXrK/ZYrAOyDi6aaC7UyfbkXSct/BbZoRju5QHBGz6VEvYEc1fndoXEpyym
c8Nha8t7eUKfNgtqLzVRFkKSd+fZasNCJMaofDq1vkwhAxCupDwpIEOVYTqVQEk7pzMrY9v10oDU
z27NL0FHulSt6DegZly2geFb6VJZ91BPBQTawq4I1j6bZP2JCyNdJpowNJBhoLMxtZPhS6ECdo2j
VVr72nImNNRAebItfsDMbo5nXr3VoxUiXa4uAaVTTF055MNa340Wkjr07Y6Qku+iSrscXjFySnqB
JunoQntjdUyWzZPHIyrlUfJAxKVpJZqtd+5svBBUsRAP0mPaFKJMS6tF/9cLMK4S91AjOAS6fg08
uXfAY4m9ZgUFktUnPBJKik6eO4/g8JojS+sWfoA2d56XtrgFAibXhXVXG0uFHztYsduIMw3o2QrX
Uy+KMyR2bmtn2hgVGNKiMH6Lvsw6ar0xJT79FXr1yzrdTsy7tIux94oVGSjodrlNIXuGMvcAeZWz
KriZoGOSQ40NGwPaXZinQfkIraIUSRlAVr4w8P2r0+rW9w3tMA6regD+HWuIV6O/MY3mtPrWTaXX
59XjD3Mf5EGByVowzXvK2lt7DSDyOwoSGw1uAqXfxt56qgkqcD4Ne1LDjIY2ar+gHxea/q4e6BE+
7DewmXuXiETj0te7ktp+HAp4BGCacoQW2V41Y0InKiNHoM3b+ORI7CIbTb3p0A/EB0VMrusJs2f/
c9Hu77L14KkqecKg/oS93mzFMLVJ7fFTbXYC9zBIa4CMTrFZcZgyQSwUyaj/4TXmRvr6FV1yRO32
XA1B5HVGrGuORHPujIQID5S4mjRvZOxV1JIpZ3K6GVApLY6X1uP0ThrrzpGtm1hGsOUCZd1YPw9m
kHudei88waPRU4dwXfY6KDEKs9H77WexVy2SC5DSt/BvHFIX0xom1zcDKaCjGY6HF3ea74taQlxn
9j7IgFl+4cYMdKnIL1/cbg0ifyVlonFroWP4rOfiKqZ4YoG9QQPtgM70E+vwXy9TLSKoYOTEUq8a
ia4rIL4DuYonNleP3jxns1RpH443vq0PvCpUBmT4cfXajaHMMWJkXZ7DiZsvrOzVBkIXFYoDpQ8E
ft5Iq9kELz8NPn2tlg+rwsaaA7pEbS+flDGenXZeImY6SWHhVAK7G4/+8IgQ20WNA/KgL5bEVaKI
VGP5yRiyt2Vqz0AGPNUj2gkV4ADRgkTNc5Y2BWXkAJZliolsWjU6LQcIgbr+zlzB7fOLS1G0N5O5
gue3wFGxOBRe1cCOt6rRrO13odVjsIWaHIJ1ZTQ6/E51nRVBgi7p6mqEZYM9pr4zXa/HOUeqdCet
Or+OWQXakafJsvOWhjsL7c/CHufN0tW7fiz2zVKK2FtLtJdM81isZY7G2A1YiGvs4ux4dMBUxb+R
ixthWPWigi71pN4FZH4ZyT4sMcWqcNoZWIW+EdzYRBzXrigg1zhC2meYbsRSYRZTL+8wSUZDfxav
xMLZgu+ITMtuxq03w+Gah/eO7IzIqz2MlIbxoqdB4hfMd4Puj3AgjkFWyJUcDmtBb/jkV9lqd7+H
ul8js2u3ZjjtLYuBR+Ghj7rAcUk/ViG6xiBm7sXVRHVd90vAn1s2J3xmr+gVppNP90R2u3J0ttM8
f5q624FEny1S7fT/cHZeu3FraZu+IgLM4bQYKiuXZOuEkGyLOWde/TzsH4ORSjWq6Wmg+2B7t1dx
xS+8Yc4cM5v/0M0MVnOFEK8W74ZY3kTCFNNBwr2iNKf3vB8PXdivDT8fWaxAscWaArVZFk4MtIEq
dvtHNuMHiYumDiB4AAPRU2SSpjpxAtF380ncZ0udS02f66DZmkrzy5osKl2iK060bkRqsLOhjq4a
KW7YRfuoLl7GCQGrqIl/N0mw75voozbC506Wy5WWJ5s65qopK/121szDqPiuYA0Z4hHNrhdUKm4N
fAix4eXRtzx84I4J0SRqtKtMlP5yDxxKIbxtzGmHvP068pX3kkAUwNmTXBZ/hUh9K8VxjyhmaQ9i
zU0j+BmW6AV4jfFmDFnFUZpfw3l+y33tVykmT4mfT56QC+sZFJTdCynZsrq3hvhGVYddXU4UCPUN
naINmngejfKHSRxexkJBzCLfZ3P21NScOdpkm6KOvbmuD3piyXQMlb/4c8KG6gMIyyFLkSBoJEkR
QldEtnWJsjKiVMOQvueNgdh4Fv9VwQIINS1rq5j+jqQ5VkUJM6969JfoqxRSuOFwmxhX+XdqR26N
zDXG5cAUxEeYNW5rRp4+pp5g9WuSIHMnChBa9Ra8jTE+iolBvWcayAWS0GMlTtI4ExHESeD2kblN
6nYvBqY3zsrfVgSgoRntLpXHf6NgkOsTqjXZDMEj6dedpr/jX97bdRg+odt7yCIghkHQHTDrPaiN
6MRqcC9BWVoHc/Q81mTnhUAhVdPtNiiJkaanPu1ybtFirU/CIcD3O02lv8gO3aS9+asc/cek0g+z
1WwkjL2RIbzr+6kivoh+VUazGYvsuQPCPzfiJg/z+8JSoUXo862xFJX85q5MCfEzSrkoPLvjnDpl
Id3XZnnrV3qHZBXqZX7S1nYhV68UjI6pJf9SOu6tth93Sd9vYaDf9T4ZO93adW6qNOXFvaErmzBH
NsYcXqQwXmv1eI/Y0I7e2C7ooxdxDjYJh2M1tNEm1gr4YBGJ+ugH902Zn+oRZEduYZmd9KFvG023
DsWKGmXdkQ+FBbXOgTR3VMS1FkSAArsuO+DmgIFbJbhyWaqrWeowwBl1uoAW7PRcpDehGwiGDU9G
bR0zhQZgIZFpUO8ZtNhflZa2zrXuDqJ96mYmDTDfHJyUuAfQzpTd9qLcY/gb2UOVPCpifgz4K9RY
ckY61bH1gY0u7SY8hOjw5uJ4l5OxY4dyU/XZq2AVz1KkH4NiCbmTxEvMbN8gBNlT3A5H86BplbgK
51MrpEc1ffWTYS/mNLWTitwTul4rTfekK+s2zXbt6O9ModyCHdgmE51t+cNXY0cclZs2m3Zq2bpl
r7jZEJ6G0H8qNeZH9LcWMjMVOQXogWQjaP0B4OHBDPQH0+zp7xqou+k8Z1n5McoNhSJwFo1Y22o0
ruZAc6eOsM8IbaGDudfr63kUV4EeP0zF9CuNaSnkvOl2I/roSGkkfUREm2mIQHxEToY2ODPm6rwT
2jy4ECEpAcluaeQ4yYf+na5j4GSJN/EAe7fP7nM9PJSytY67yW2rguT6TWieEJwnoZ1e0yq9Lft5
HfpBazdhb8do5tDSPQniH5rbdyVD5E2H0FUoe5WoH6t2/O2ryducmTd6Ke2DCIO5gBCvW7o1iKFO
XbZt+vFeCigwR0ntVDRMwkTc4qAROIBJUCsws+3YUGE2WuJhCQSIvB50hKqNwtxMwa+uEYnVTxrt
tAqYgZLlODOIdlElz7IV/FUzxa4Feht1tqnazivAwDlJkLqV358WlFKvKK6u9ycFpmLD7TjNrWfg
sqSbJdqhYP64F4AK++siJ6oJ60faumtDyz3dmhz4ZUepTagERredReYrKgt00BHa8KSL8kHW2nXb
F7DMAna0frBajYSkWltYQsFZ9/ARXdU86RjeutjZA98iV8G4NdCSe1CD9gw4328IFrT+Rsrjt7JN
bSolnlY8jlK6S1LtEKGL51N1l+TuhUKE0xmZU2vSM700a1UZQF/GXnImQEe1T7QEApw6d7oSCoLa
aH6MJERP0BDmgrXJDIC5yV4tPcba+JTRn5GpyAwif2sZ2Bi4elWbH0D8PMpT/+EXbF2teQE+cYdJ
WJBbf3z1TSNbH0SWMtSzV6WN0OJHrGHW3QwfFEPO7ZH+6Vw3d+NkTF7SZS80HEBGvjTjHwU9S+xK
VjmdOly5oCTzFgHJkog8RbutKR/hYoKmgB3UkTsUwV2H/mOShFuBVzKfhoNY+wgmZkDX0xdMQrZA
mF38pexctO671FpuXuqCnMOhJT0zgAQJlr+ymngrSIPXNt1TnfyzDOk4VZLTlOMen6+PWgAQGU43
8zy+0Y+i/JnZnfJa10CgNB5Mn71vtsotU7/P52graeFBieO7ZAnxw2wTIMm04oFcyUl/Nwm1XU0w
T+LeE+kf1P6wGoiHVmmnA86i7hVmL8tb3pQ+LpwAYkaZukU721Ks32sinmaS9hh1oJTmxnjyuVhR
oK6cVre2mi+7/qy8hGEOCizeyKkZAhohu5yG2whU0DxIH5ZKrhwP/8Qu3DcB7chx9uY2TW1FVdY1
Ny4JGGpaPD1aT3FOKm8nwItmpwKca9453k7XRA6GrfXK0EakNUfpWaZhS0+3dXnQb4yh2DQCQl8B
N3M4+HewSu8UilI1wPuqk7YoJDz3QrRfqr8rjLI+6ipca0PzLmvRpmjMm0wsNlMz7kGeeFZnPaUZ
V1FabMy29DQ/W0uUlDsptnWpcGVhAD0l8rKn45aQ/HlEgoX2X+0qkSqs/Co/9eRKC2JZpLs4jsx/
Ikc3/HYDfbApp3A47WXERKnmyeFGqmi918aEM2r4TI4QrzB7JQOTaKaOI33LjtuTRDRHiypOarsu
xV2Qo5yCazYljFDjX4vye3HWjpmuO6nU7iJDu8Nhb43M1EGhn6lM9aasrGMU+FRS2uYViJcFauVY
CeMWk/Q9L92mb8MPyR/2VejTPFMPaJpuMrnZGl3/yuP8Eo7Di5FN4CrUkAKw0j/Oev2nMM19EGTr
dERSTtUeiS9PoZVhpl20DqrR99CpbbmNxJWRdYbbl/0u0ru9MdWkY3L7j5k9pSrvUjtXL/x7vENZ
/Sen0e52M/6q9I+lkV5WPzXPddG8wU2TgcDwXJZZvVYH/U8nGduoJGSTZ5DBYhbGXimZfywjI12j
JxsUDSAA2drqFoVtU2tfuxpMYKaqLr0tKuRJ/lszJM/o61PUYZgs9velHhqom5rCihoOLfJyPJr6
kymF48qshiNBWcQZKnAlnL1snMnt8HkZjCqzsxpN0akA+mC0NPLH6V4V0ydU4kS3DJMQhXiaNZm0
9weei0R6LMNx3zTzRlBNt4zplkhmsu7L6W8Q0nrVBPQb22kXS7FLW24nwadcWWG/SpGdaSPhQ5OD
uyoU3nmkD2MXH9Mxe8kV8SQB3gJxujX03DUk4DqdtRfQ/XGC1nxRhES24w6Cjx/iEhUHv6IwF1ct
mz3IqpsiJ7TrhnKTKxOPSVUgCpy/mbLytzL631m4dNlDJVw1KaDyQPlVpmCUptjNVX/XJ8axqZJD
1Wa1TQObhhKd1LukMlGc1Y49AG61pjzRLK1Xmuxy8rviesb7CPjZHD/l2fA0ANsNfMKyKdK2XQho
kG3/KwzNO6US/nYFXFVVJzRMuyQBmFY8F2o82LFC8oU/zm+rzJAAqpxq6By1B74biFtV626yBDSh
kj5NGIo4XeDvxXkkIR4BXZZDGa+SMnmgf0RXcyjQGkIxG9IV6sDdRxqqrwaNGpwALFqxWQXQNC9s
aSqgm46/DCX9bQX0Mtq89vBCfhyr8qNPhYmGdrLOB3PaDF27NZrYWgn1Ug/2DeY/nu+S1ryZLNop
WgiOYjSaG4ppRyUFeasrPmCExNzI+BzQ8oKab2i/I6UlxfDN26EcN71ARbAAnsIjJoTFMZgNp7TU
Ta8uQtw8/JkObFj2f1OuCylvKyB/VZ3wfQYtaE5dZfuFRmxHz9oGS8u7XevVqg/4hQHoYLtGTYok
YKOUFrhyxZlK7bkoKjIujkFJQVDqh7UWZpAF+um3Xy+COjmhU+WVWjM5Ch04Iyd6JzatV7pf2+00
vufYKo9WtG3QP4MLdEuR/gBr3rHwt/aBt+ISvOu7bpcr6QulmD++QttUzKJNlSOOpitL/YsbxNrQ
Oj0KSXcsVYGtaBm7tAc+Vyh2GQlk68NaMLU7VJZ2I7EAOYz5kOW1ujJGod82EXwPIwYDyblFmgrY
59owc0efltIKqDeraGiZzlQdfcW38eT+M9KLBUVCooR2swnyi8QrsSsxaewcCHtUUP7uBuM2af1n
nXtAMTpPnBBiFnrAtz19qlFVOQSKaUHoFudN1MmznZc5t2MwB1uhUuNVVtdwG0r91RjCx0RqQUpK
6u8uonGZiYSOkVR5+tSdrB6D8tkKMxc2CWNZ/lMi++AY2tekCY5Fp7k8JB0NVREJw0lY11H8nGWh
m/UT/9qsweoQPBCJdKDF8ZipRLeEueodFh6BI1hNekRAFGl9C9RWE4x3/Mw7reweArDwtpIU/NWV
b22TXDVX/hCMW0tMI/ScdXUdx7RE+75NPLnzD+USCwKM+tM0xlaR2szxI+0RJGfglDk9qI7+aqo8
AsHZFbWo2EbXTSsKuxL1MY6MRGagcr2b0GZ5YOdIWrdEEFHWrKMY0Dlq4mWYHhvJGLktoKWBZhi7
9kMQiSzpU96FhBbUWcTZU6jY54W2TdX2rzKmp0xqD4I89LYqm++dLnpktrSsm6Wr6pcjAMfw9xya
NykxVo8qFm27DdqzIdAItI60ub7V0WUejfD3IBUbxc/fErn4y2YE2drmxyrMHwpk+AE68aKryeQY
KV2COCRj7U3rgZ/91urjk+/re1VUUA5P0TMQB+7LZI8f5NZSkpOG3ohDSK+6qSXYsoBbeUK12wUI
eZv5SQhWct5GLepS4ayBm6JEScO329eR73at8qBG/QEW1WEOpYewmGVHSMGg9Jb8LsayG5WEIOFM
UYSixSrXAx3oRf8IMhL2ZeA7eaoiR05S4rfBS6bJe/rMq7Jst21Y/aooDlEYejKkcqeLwH8L+K9w
R+R9DConkIVHtYsOUqe+W1N0DJPhF37Fx1wgLY0TQkqRc6UEg0OOn18jHV+kdukqkpToearfzN20
3pgCs/OLE9D4/3C9kUufTuN7ul+cArun4XEhArcCsaJ7lfF8keRlmKKhIRiBecry55/Y7VHc5JNQ
KQ08WoEs9snY0Ao9NYPN+fAUF8ZH0jL6NWrrd44msnaMCkkT8yG0EL8OCx5DtORCaU/p8NJVwrNY
9IegAbLPprvCzLs0vbDyEELE5kCkIv11qFaCMhvKUn2aTVmkp6f3KL9HgjuE5YulFZUXFOJaKtOH
ECTqesiEB+rz96Lat2uh7TB0tdSVOpdv/lAuaA6NgBf1PgT+uE+LfmvVqUDpbdppSf5rUHUgNwvm
q0qIhNPpXel7CusZtQ5znk9Ta91kmbmpfRmAGky1MAvvg9Ea6HWpJ10wI6cIzRiAtXKfg+Sn60Qz
MZHrcc8FucO3/LkBA7Mve4GwLRxj5+fJ+s4wxdEBexm0wUEcYNHxda66IUE20Era00RbcqBPuhSL
VAqasua7GmX1n4e7tPk+D3emUdHlII+KWmUXSLnd4sIQquJNFWRvPw9z8atMEb6xgi0FH3D2VUkl
dUlaNKdeFRDOh9NVPEFnsJv5ue2u6BlfGEuC4rwI8i50zfONLQpcU1nDWFgAc3+Rv1mKF9Ua/Av2
CwKWP3/ahXOEtPsiNAep+oJUdVoDzx44vo0Ba5FHdehoexPcEaBcOUgXFuvLUMs5+3RT5L7csH2z
hsWqV71+q6ioBF5jBF+cPktRDUzOLihhd37im1qa1njeam9qVG2GUPlrjNFGb9PnPiv+P1YLVyAZ
JTAZeeNznUWjRKk5Cov2VEevAsjoVko3sgZ1JrRxVr0ygZfWSpIROUTmEE3zcwov77uoV37MVQuf
p5IyWnRA/KPMG4WHn3fFsqG/MtMxGpK5zqVlIr+ZHQX4MidhqNfIsLTb1Psfrb56fe3xuPhBJm8W
nls81uek5yhGP3QWfAjwxFVV2bnS8NoWrjJec+z9j6zm2QcttGpTEhFggGF9xkUXrUhDEJ3+crpF
j2RPlXalrYu7cFdtfp65C5scTzxmbiH2A21b9uenTU4lVw99I6xOsg4/gZLUtHBUyGJ/Hka6MHX6
ohHJi7RYpcnL7/g0zmRlsE3JPU6wdgzVVbzEXbwb5/tEciir2PVqXBe33ca4Ippz/hjSIDaWQdEP
WOwfzr8viCizxUE4PJdlfFe1uEWqO1UXPyYViE1jKh9hlVw5Y+dTej7k2b0x+NQjIT73z5Re/GrD
oxe0/2Ps9H/3QThXAzkf4+yGL1CLw6XE758XR2Bip9UiuRlv8vvuyv74Roo/G0lffsmnhQu7oNJ0
kZGWYI2QzH5q7MLO1r09eYXjii/XDpl8Li0g0+AyJBXajWEapCTy1xED3RrQhByqZ12GHzz4Xlv3
tkLQO1IhwG1ul2SHqDwmo3wwwqdK/WdhxiOIv0edSghQprz9aIx/Rdndp2AXegPqSnKvKbsUEMaV
Xf19Gb7+1PNjClpIbyd+aory6TIv7UZDY13cGNsrI6nnGxlzKew7kDdEEkEyvklpWxXyBPy3O8kd
JxQYUu4NQaC4vmGEjrmQJUKxSx0lFF64KrHvFIZ6hdsjHkVmpcIghuCrmGHkVMZgOhn/cYseKLYl
Sn98i/xXF/NuXzZG5YBoHUjXg36tsBR2ZEz+bQK1ygXcCNfetLZNZn4khqhhLUkTnrJl5gCxU5xm
ghIezgC0G7o7Cii3QyYgw4Xmte/Fo9Lj8SNZd7FWK3YXCsWxVnsdhhJVzcGQj2YGeLqSo2JT5ooB
wBUtakr+5RFtjn5NBZWCI8B8L6/iCt5E/Cefrcium+aR3somMfUaKFbhcKHt9Ih0MFj45opcrKNo
aQb7E0XIGJseNafdZRpUrWOLaclS5d+UiM+z3mIaJIexE1K+DayEydXWgxDnrmjV6m2mj9W2DyvQ
fV2+7v30KHSki3mrDOT4oEQxP4akWaFD0M2CYxgSHINK4PcKAwJ5VCcciHfFrTRnh7oPXhM9BP88
yA4l3J1gVt5S8/TLUraHiSEVEutx+Nf6qium9McHC8OnnKaBhbeK7Aejl/bWkzEXoR3X9IqKBr6H
2f0OjRIgrLGLQpmSySj1Gzr5VL+wh3HCDkA9ARQgRh/NhhbeqR2h6tXPFu+YEkC1Re5HAZTqd27V
DY+DJP3DSPAJOtJTb83A4lX/pq0qxNQsTQdi2gzbxhfe/GKsqPyDl5nVrvXmabCuhOr/iSQ/v4nL
CSDyI54wcTdFIO7rvaArYwSST2r+RzYK8UaRvpsb35TqFgkCR/+DITCcPpgsIF69K+fvPE47H/zs
UlLB1AbFxOCL0Ju0Sh9phD921UqwMUJz4bfY2WMLZv7uWuJ4fhsyMDJMqkQUsIQ35w9noYvhkGdx
fSrlf+VE36LMrt1iy8SdTSy+rSieKHDALZLTrxOrBtPYx+lUnUaTUnwrUy8uTL3zZtq4Rj7+Giy4
NgEmD07i17Wr1UCxQoke/5U5/n7FwZyXJMvQKXMSpS5T8empKaUuGBu9KE76ET8vGxFe+vlonP+Z
bW2nHFsXPXs3vPftq6H+N/k5jueXoc/Ckwpv18yYq+KkBAIY3M7YgQO4FXwJNzJrp9JZbij1mHmc
uAIQ9wU8e9MW9RVBRunSYiO4RaQExR3PqbNoLJc6XaVBVJ7iWTHoZxqFLSAEudCg/Fu5NUcnVrIU
6liqUvRPfgVJseNMbKKKHd+ALqZxryjrK+tyHl2zBXUiQ3D6Kp24bwa7Y4HwQ98H5QnM3KsQvQ5z
5IXIdhhKRVdGwP3vgeaDSoULIKMbac9qP8A00mEpH0UoBfWg7tL4uIAQr/yy5X0927n8HhytZEVX
0W0627mR2tOrCfXilI109uZq08ZAbUu9e1YK3UNTwR6p3ZrREtZ29yCwPYv6X+BDi/35l8gX7gdd
NgxUvkDUSJyjr3uXwmZXiaOWn/y8tqU+xOmCDr2kq6sEiOyqp+sF5tdDG07p1/Msebn0pHLiADRA
CFz50mMRNbYBziPoNUcJdDjYzQTgPP8dFN0aeVxotK07S+o/vx2vBMnnEetiUE0OgEKZQVYtndfE
tC7WRcGQu5M6mXgQAt6xePbja0ao5znAMgypE++MQgrAhfZ1jlDvos+Y9u0JNZVHM/tTKKbbSLHX
VlfO0aWBKEewFJYhsjHOjhGvXaJgx96cakPfFTD+opEMvtL2Y3tNqvVbprZ81OexzqJ9sxIN+g8C
1bZcW/uBcaTU+9jnj9ME5jyKN3h5bHzjPbfEK++hLH/b/MslIaNpYiHHJp8bQIdzFALyteqTQek9
kfQjHrv0v4bOrip1pwu7RJBtNC5dkZQbYiazYC1MGzqzJWyBN1N5p+43y7/y8jjWb/DIbi09v5ap
XLjU+ZVUG/iZMrapZ0dUQXw4LJb5CQ/iDt0Iu1oDgNhFNoDEp8brHMkuPOEOUtuVTfAtc/nPylBk
poKH2Svmfl+3W52IUFkjigJIIBwKBdPUrnrN8KkMOmWtabUTwSrxJcvLImE7Vy0NflSgZON3lcrr
ML7yc75f7azWp19ztk9arYxCkGf1yVSeVPChqDleuYOujXCWE2Z+7c9iFjSnUqOz8CtFL+XnS+7i
Uv6fT1DPUkGQaEE9D1p9ajr9GFHh7SImkWA07CF2YPnSyNe8x79fq19m7bziIqHcAM2dIWP/VLfB
XgDq37mCYNBrkv/LvJ39QqUF2w0FdxWIOGfzJ/RWns+0qU9RE7ga3b8BxoaoXHsqLly2HAd5KfhB
kftWciZiHtPJrPtTZ/mUu1uHcpPTFZuf1+riKMZiu4T/0iI2+HXzEyr4YyPn3SlNx39BdddGw14t
mytO5pdGQSWF+SJAkr91chIEiYF6VFT4YO7MpuTIFgjh6b81oVlWhrdVUfSlgERV7OvH+EIV1AqU
vJOs0iwHLpW/zkCjf54x6Xsw8XWU5b79FH5OJjCdeED/kRTipj1A/6EP8rtdta7/q7mbNpl4ZcQL
B5aaJd2gpRvFI3J2QfVEnJEKEeEUTJumzbxaFq/sggvHhxGIp1kglLDOTeD1mNahaiTdaQLtDN7E
zqqtwSUXdPdWdOWmv7QXTI2mtAHGjTDo/Gtis8giTWUvqPkDmFE45+jsiNKVT7qQBrLTSIjIVBYF
zfPSqNRIfk+pokIput5O8+qpOS78NSBeW9kznt+A8T0GSxt4da2WeCGs+DLysp6fNkjcl1SrsqI6
FSIOE5Xbwc0o2o9ITq5sjAsDUWFWKX5x9tEJPZ9K0xBiwK/tqYSnF0gCqlRYg5ioVPS98/Ouv7Bq
iqhTazYWJ6RviqSjLmVS7HPpCemiVMO89Sj2jOb652EubPUvw5xNXa2aEkA7gTJzAKk8fmcD/jzA
9xyF8i4pnIpUrEF94OzyRrJ8yqRgCYZu2220U7faWnLj3bXi5KXpItGgDoc+MjZvy59/2gJBk2eZ
AofoNNcIdiYUw7Z1Nl55Zy9FdgoSz4qMQDFVtHPbPCmQlSCWhPJUO/5af44dZLAo+pV/zX9wH21q
Oa4BA21Fq3zb3Lami+QLW16+cqIvHbXPv0M5e/DR20l8KQoqGvXm/Yj7nI/0zsrwYk+9M159DuCN
6XHI7/8fVKgv7ZhPc6Cc3fmFrnYg05gD3FwEt7pp8OexXOgEVCD/lDdIknjXiqzyhRfgy/eevQCz
XuiypVslL8Dgdg/GC7HqPaD/6qhucVw5Wq5yT7SzsZ7Le45KhwzhPyik18xQrn362dvtT0KQVwXT
LlRAaN5n8VpN6dIu/jy3Z6cxFuNgcX7sT/7wFvgPqrCb518/n8cLL49C2C8S8usa9eqzK6xF8i7K
OsrVVQ5LfYbCEN00sW+LAQCDu5/H+mZARnxA/q8jFUs3n3rA2alENXZIucPKk7jzd80xs4Fp7hZL
6MDzr5zNS1nFl7GWu/vTDdD5ZWwKsdmd+j+zZ8LCe1125gJjB0Dg1NTJMDsBMTlceRMurRmVIQwZ
VS5qLHm+jhs1XakSwHHBldITmct7KSsVaOzmmlfUhZWDfUpEwoVNHeq8kpFCg/OLnDTCz4D1pqVr
jFQdJySXQSFRDN/+vHgXNjvXqKRwZYu0wbWzzR7oo1+N8pifAKzBVdnUAPB+HkEWL3wS38FFylPK
WOf7IyZDHJVGzE5EkcCahPpfqUZvXZQJbt5bz8gMPmWmBLKO3sMtTCLQXi3EL3nSzEXTeZF+rbT7
IBio7Iv+hn9+O3XTTpLwtmlUk0U3q8ZTh5DCoDWjbaXSWp9V1E1KkWIh6DxXT633vkJbKlMQUIEs
TgbYIMI2R1PoRWaxScZitpMpHt0iN2sPdPGmI5+7QddAdWo0e71MRxalAS921zcjas3TAA0qEgDX
QMrYD2NONa6jKa0WRom+rTFvVGr0q1KSQBAaT4iC90DQ9PBhkjVCijg/5UOWvRihLGxlXxAceexb
FN2j0lVSZfJCyAC7KcMvMAJT5A68i7xCzUMohe8Sqgp2XIG0z2Khou8D8V1b0NywJ2Z7SiXtRpsk
+SYUFNrJRItb1ehG8CDyexVBYPKHULQrPUVVwJReggG5kViC2qGJcXOYYzSWwZUCGqxzqwJ00T8H
FoJCxWyNCCmIyYZyx76SxrXS09RAVvE5GKVHg3YXC1B9yLVIP9nXT1MtjJuuQwtF40k/tEbaArCY
SwyXgeJNqX+LoLbqoYInOFPUPSZzCU2sekfIFVEP1FdtK+utTVubnatNIYRsOQGjFifyRsqRcvAt
+k9iPn8AT8q9wjf+JnBPRyOIViGqbqt+0boNrMF05TSdbiXYg6u5syI3yrRiReG/ZR0y0Y6Qz10h
Bvw6RgNISaODzaSVkoN8L9QVPQ12vV/eIIj+YpT5LdBLIC/CL3Um6u2LpnOATqEcl/bpURJE1UFK
Brc1dWGmmDkSlmlyz/9/F0SigFopFuADte6VmekvghK55qDsRCs+shOxTgpbBEUkt/poAyi/FmzT
HcQQqpSxXHtZNwRuLvXCDpYFTE2zbNcZWnoQyQL1eUiyVzmUJ5ows7rOkba57WrmpRLkzqnNKYH4
KwQ2rnjstVlOd7MBt81KJnRdNIHmlGW8a8Ksb/XahAa4ZHoWlqDV0JmuVE+0uBENW7XjgqtN9BsE
DpL1z1fFhcvIwpVTkmWF/1G1swDAAricQAzLTkq5jdCjHMLc/XmEC6H9lxHOrjv85JNW5didlKIk
rP+LGjASi68Teh4/DyRfGIlesSzLVEAB/JznSQIUoSnPhIKOVXEDjWSHz407rJdIKnCNTewJtnXU
1qqHRuuu2ULsaMFgtMdhc+3NvDCroBBFRQaqSzni/EXJ1HY2UMMsT4oMbrdcq8bfn7/14gBUlQ38
PMhhzlF8ZQPaWa0BlGY0pSb2d15cqZCbvK5fGw3agsUBVa1Rs6Gk/PX1nZtSgcIvVqcA4dRIfNXk
fGdls11bjRsliLLH7z9/0oUn6/OA2lnovbhTdnnN6klz/tGbKVrbZXBvRuHtYOpvaJxciaEuTeGn
D9TOwu0cE6A5qCJ6PL52O1fKhw/b/8pDfCGEwQpc5nRhsQA29SxMQ5xOUwsxJKQvezvtbhI0IvLy
4eeJu/ghnwY5i8/UBIEuOWIv1A1ibO3kJolwZW0u5QmmjD+NJQIZ1b/lZyYSt0C4w+LUe5OrOLEn
464rAEFcLRLjz3Cw5vVswzPFJUe/WfAAh2xwhMjB2XD8/d9/76ffcp6j9Rq4fL+MipNZI2gIGgEy
1s8jXFo2AkIG0blKeKu/7n1s/ixtKjO+VvlTt1tBk1w8oa/F1ZdO2OdRlj//FFcjjorOjBwX5F7Q
jA6TS2hxo9vJLr6FyOsY6/xGeoYZW66vBbzXRj472wukQC18Rk6zEsqNiaCOeqtgPlEvbNvAmD0x
j64YA11sOP+fzwXW8PVzxVxTR7lOCkzWJK/lKXD8O8u17nUPkYHydNVz69J98nm8s/MdDlqhFwPj
QWuD0mKLreeBhyKzZmrjzMlX1hruiMw/ilfXZvjnHWSJ8teP1QMhhGFJY78IhyNggzVysxtRHjY/
b9RvRsrkgdDc/vdOJZ/4Ok6KsGIvjYxjIEAJ5eEhJZ5dMBqVsEJ6YItgR+IMm/o+3qcufm9XUplL
9RLGx6oVrAbPnX52UqZSFCHScy/ULCp8yxXz/DadCnsxwxxd2Ca1HW4y71pV6tKd93ncs7Mj9WVV
ycviYgaoqa+ItV65Aq5+2dkZicVRrUSREZYbDw1vF8KX3e/ZtY50o97OrrwBoNe8aM7PS3px51Bv
M/4DZcct/euK+oNmlEj9l6dWkzdCHDqw23e0CK7dPpdmkIVjGAyS6VGfPU2dGepl3GnFKXqm4mZj
v0d4VDnC/QI6Wfgg8sPPH3ZxQCoVGMPKIKPPS3zUK6pq7AIAJxN8b0VKlFWuKFc+69IggFnxgTI1
mADnuXXRoUcmSLwNsWYht7dVZd/97z+DmsvSAAKrSa3y6/oUgZjCD4NSrf4v0s6rN24syMK/iABz
eCU7KdqyKMmeF8KROWf++v3owc6o2URzPQs/2IYAFW+qW7fq1DmZdGyHAVpndWPvrXmu96igxaFO
kwzyZ6/gUBe6ZtetChNt9cxl5XqwHRRdvhEJXcbNBnNF8MXa8ARQFwFEYUqlkkI942bxvcrFnoEk
Ibe883nx/unkGVS0LJJXKoB8SV8cqoC8hx5lNC5LbX+TKdNj1JTH6yYuJw8TAGplEmSWhHDgYn2C
Ti/QDNFdg76wOCjtqXmkDv2AGnBmvl63Nf+u8xgZWzMyXiIUh6xisVCGJAdoXISGa0a6bdHAXksQ
tJGvvW7mclOfm5l//i5QkPIG7lwFMz3Blmp+AlqzYWFtB1CqBzyiIIOoL4vO6lRWcKBgwTCK0lGL
9tGrm8GWA8Gmb/Hp+nBWjAGFUWSatQiOL0AxpFeiMCzIQEmjidKB9lLG3cmS4k8icdZ1Uyv3I/xu
72wttnY4mpCUBqPhik/tHnhw+lgcol3qlJoT3iAq8SG+gX/NCQM7eJk2jtXKsp3ZXtyNqlQOZZiJ
hqtnwicScm9l1m5s9pUKLuNTRGl+X8wp4cVtYdKWIYhaw9EdlL8KuJz6muScWqIJoH8K6bSj/Q3c
KkJEk3ICsOL2pnSEtWlj/1wGlHwGHpH3qCaJNB2c79BCkAQa8CF7VeiRhUrL9toH0adACZma2ry1
xsYWWjl42FPM+ahTHV8CgRS5hjUF0QO3oEjUNc+ZVSM8tSVyOnujxfGe4QqUeEmgQtO4ON4a/KKK
hDPELwLaqek/F8pPNUy9kB84QqAei+xblr9c37JrU0mqcsbVgcigtHc+lVCPTkZp+Zr7W3sDULiE
OhatzEYR3PaFsYs07Sk1062DsuI20W+RZKQn0Qm9AMS1WdAIeR9qblvZ9bj3Pw1QciWHaQe55I5g
7rMyftDyx3FHWXazVXTL+OKU+rTvQtgdaK6lf4McDUkk+pJ1ugt0H2KDP4/NAVaQfkeTEgk5EHPn
M1zXaK1Waqq5FYQIVvAlpagNzHXjSPwO1Ba7x1C4E+ZbCBTz0qdKQ2b6vTDPaL8jHRtLDyEERJ0D
CmrOR81Sz7SXd6/wJXBrIPYT7KG5mV5Qrthd31IriL0ZSgLogitXo0S1HHGmmxHN3qobZs+zGCTA
yo5U5PMw7bO8vYnkG3Eab3yRXON1yyuuHrCMLpom7TmXULg27CwRvS7VBSVhWyDvi5Hh+kVpF50v
bRhb2UW0Pc1rCjrxEv02FElap02huv1Q7Iz4iyBpjqoj7OEffEHfmNPlyMBL6eQZKfYR0ZqAJM43
kZyGZATkIXzx2wExuYS2DQtxAhNkUx7Kf3iTzMYAJJsKt4Sk0nl6bmzMtWLUuzR8MTQ67NNfUfyH
UL2/DahAtHRiZvn3Y+hdhAGDAQhAuFNfjPpBaj8GRrmxNkuH/bcB2o4BLluszvzzdwbCOkcaBOUn
0ObwrVWJTKK9SNDJ08ctTzZ75ffn7rcpg55zZgxp0+UToG+tNhU8IQAtM+71r8ZJu8uPyDrug5NH
b/BmfXR5zf9tj3Qvzw2Rbb5YHL+AL2rwzOAFCC7cFLL4pQ6Nz9fP0er0cc/J1AtZnWVmG/CcCa0B
NnrUlZSmP9V6eZCh171uZnn3/B7KOzPzUN+t0pDCmVh3evDiT+adrInHFKEJx0vCo1xEzjDEIZW9
7W6MFbNcdgSDYO4tmjIXM6g1ZhIhfSq40wf12O99ERkOW7rvj/lResxejQfxQJa7/4FmJfRSG0+S
DePLtLM1oThby5PgJmVH3QhUrvmNpmHb0L96EOa3hrRhcGUt3492mXceJNB+QIQF14SaIlEhoZm5
bvPm+MdreWZGPl/LIBx7yJlHwQ0t62aCUMeIVdiGnhVo1Nrxgzx9v25va1jzsXy3d1KoYzNhZFgK
XFy5haIIZNZqm2743ZXTdjasxRZVaPEOq2QQ3KhW7oxhuE+n4faPR2JRDiMaov9Du4DbtUODslJp
CG6LFG9jWrQgnBAY2/CIF/lQDtuZmcVImgC8ft6omLkdb2eB++akPAwO7MP/Byd18VD42xoxM1Ax
Oh+WDwVaLHHBlDHduZtrJo+/CffCfiDuUID9IkJz+NNE1t8WaVWh9YEIepnv0aMKRBdUPy7KDkGl
3rReBk3aZpv1/MJZuHum8R8zy2pAgLSy0Pii4PbF+OIN3YtlRM9hod9TzYUSqapfgzB8FJvyQEsR
HG0lQsbX98tKKHD2BYs3mEUNAhI0vkAcEGkks62mjd3Gqm2V1cahXjUFa4JozYLtF20efhjO8gkt
h6zUThCCnZKGgx2e2vHT9TGtnGbApmQHaYKCuXD5oNOawo8SCUOJ97WvUZHrPvvy1vtq5SyfGZlH
+85l+JoJ2X3Cnmz6Y9C+DGSL/8Mo5hZiCe4b46JfpEiyXpbjSnCRG8XT2hVS3H28gQhfXROCDSBf
ZFEv2j3kTOhq38PxZUgtxOGt1JEJL++7pt9fH83qdKFBD0Epi3LR3YFwiWzFZsM+g3XGnmYZ61Yw
Nzbz6sK/MzJfl+/WBASoFLcdRmTh4yh91rTPKQom1wey7vrwrDKMRGS6lzm6VCiMDnYznPhN+ohw
3mk60klkozWzo+Vw4769wK/9dkQ89Cw6vSzjgsMi6qqmB/fzt+tD64EeS29n0cOqHrTb/t54hary
zq83zK6ulo6KJNn1Ock+v1beTWQVCpqSJ6HgxuGz4H8IhT9G78/jouQCXEgiBQm51LkFGUYpUe9z
wR1CgfckcJlBRj2x7Zv9mAa3SM3d1mXvEgfQTSkhDiuhbNP4cH/5W+1na7uGFOj8tISL5CIRWtBj
NEyt4rlmesy8CXlOaO83e1bXphSfpMy8J6CRl3Ei7PdWmQSy56pDd5c1ExIMqnt9a64dZnqCJUgO
eHJdvFMM06skxes91xIObYnscf6lLW66LY6J1flCTYDND+3dxRuF5tW+7ZXGI9uSoypYQSPN38lG
e8/qOQMA+I+ZeULf7UHynkHWzmaiG/BlxZdklzswCDqS6egUBg9bNdfVBYKvAaIdOkIvqFWQBkri
rpnYBgI065BywnN9fX0uynK/N/07Ewv/lIOpQywLE+JT5Fb1Ln+cHwr+bcywOhSrqJfcj3B08lII
XjZszwdqGWqQI1VUkFIkGJaJI0Gd+qoNcsu1nqE/3+cPM/A2dipIvO+Lv7z99OO6wcvNSEpVhoWI
A0W70fLV1wQhYti+ZLhj/NaUt1qTwjH/KCtb1+Tlss2pW4SJaCUgrlhGam0hItnQkKjOm29T/zMZ
vl0fx4oHhgOHjgt6LiSIx5YwGBK1BdTEoeeCzax20HzGJ8S7aTn7BJXAr2DYydDVU3LcgmFddJcz
Lq4XkV5/kNIc6IWLVL1Mb9HsgT75Pnw0b1EVO+gf9R8z8R2Mgn+Fh3xrqGtz+d7i/PN3Ry5rICqF
y9Nym0O/b8Cg1S+ofe7MD5KDOtZDePhjaPvvMXLBzN0T8KUsvWIvFXLS6abppq23ayzpY6HQphCr
Gyn3lRcEc8l1zWVD+VZa5lUCpVX70OtMF8rRARJD4a2G/WEPDTVMTQ7ZPNjqN/JeKw5MpZwAxl2x
LPL8y1ZaSWppMJda04WvA5OU4W/TYwgPD8ocT1uYgpXjBpMW/IFkqEDULY+bXmt9qaAiSnD9xUCy
XEK20Ms+T8gTXz8PK3uEVkiJXifuMRzaYleCUwwmhEE1N8loTyZ9OE7G6bqJZS6UfYAJk7ok2/4y
x516cuHT+k0VoXz0YhWFIhH26Ft0COfb/3Dd2Nr55uaHUYvkIY+S5eOyqNoQCZZSd+eUW0JH8Vf0
X5HxuPFO3d5Eu9FNkmO4nde+dMgzbQZQIl60hkWfyvlh69JAR2g70t1mNyBveigOEN8Q2EGLhFpQ
+wFGmo2luygoMrHvTRriucmxn7QiFjBZ74cdInW78CdV8vgFGhx72qunyaGeeKzf6HLdelCvnUDe
7jrPGTrlJDz1ue0wTsp8BCbvNp+HnbKLcaEPvDR34256CQ/Wzebb+jJMYbD/GvxdV3jnzIQmE4C4
K5o7dwchOgx++yTstT2gabf6JNs0JEFH41zfTWtG6acENUtkS1S7CJyTDLLiStdJ4wNoSslE55Vb
oV523crqZJoAOXR44GiTWLozXrPQGcud6spH6UDS/ujtjL3+3HMXiafI6Tfc58qZp//ZgLBDge6F
8tP52nl1OLW+YCluD3/QyfSawKbumG0kcNdGdWZm/ox3K0ZolppdKCgu4r2hozrtESL3fYNA5754
zfbFUcg2Dv/WwOblfGcRhP2QBD0W6SMneSqWnwlm8q2wbz5W56HXvONpgZ0xZpeXnNTUNVkWTXEL
LWqRXC7fkFgwHbRoYpoyuu95bpkOrKwHrZLgIw+NeCOWns/W8gPmDnm4TijNaksX58UJTD1Bo/zO
n6F1e+wPc7vV1h20NpsgI0T2CdQkuLXz2dR7L+rGKlFcBBMOFu2wymar5WXCbK6YU7aiViGDj1mY
8CpVxF/HkttpAoqWCJymoY4ycvbYxTTytPFeTe7CCS72VKQ/KHRKFXr5UNqJaXfrR9+EsthVlbjr
EDhBG+JRifvHVtuiQbiciJnfkrwhDAVgm5chY2FGE2S+teZGo7bzKQmU2caKrpwVjZck1xaOBkrc
ZRai6SLPs6ZEZUmVQ7YLn5q34lTjTRsn/qATa++uu5xLx0azLr3iOG7QVhcY6rmn3/QmyDDS9j5I
8t0oIWwQb/i1DSPLdGjWaU0dRgGD6j5F4ZesuJM2Czby5WlkJNSSKW8DgbsAC6DhEpBnGRUXLIT0
2f+kHVAH2YUv4kfrk0HHqvUkSvZ4QPfqmFCzQcjhy59PpabOPf5U3Oa30fkxMQexJIwpVdcEvit7
P0XlVUNM68+N8Mv5A4unfFHAF4KWfjAvVyB2QkjdG2yp+o6i2oaVleBpJg/gpjNoQpzZK87HYslh
KDZ1K7vyk/orRq8TEaLb8CX5JR6aR/CFcu0wiSlModeHN7+Uzz3amd3l5c4lK2uDhV3JaE/+JL12
en5EymJn6BF64/WhRxPgusm1Q03yEu/GM5oKy+KuMOB9jvOkkdzMuEnVpwB9rz82QMINDIv8u+yw
NJAh7B4Joye6GuKeE8qOSfrpuoULrk5esmcm5lfEu/vOEmOr8htLdIMbA7RzDJl6B0qmsK3v4rEj
DhVs6aR/FF7z+2EfiU76vYbcvUdhZONLLp8r5x+y8OOq2ODBIsaKRuNRL1GA0yZHl8lHlJuB4Byd
LPYKg56nlcSYTgrufNBmp6WRUurMK5SoSrBX99OJ3ikndHNX+RrstxJJF4iVv2f5X4PzTno3y1Vu
oceZMMt5/SPpb5Vh2HfyfTzSo1g+yZ510Ng7XjVtBDNrd4IOSoFnrmyQnFu+KOCwrTwjYaDjU7Pz
T9kBZCKpYkj6lf14Eu71l+vbaW0R39lbPieyKdXToMZeD0Ro7L4ZAPbD/Kas/jj81HgISjDy47FF
2rrO5xM9Uiuvqlp01bh4rLzwXtXCjft05XATmVEGAU1O5XSZh2jVvAhbVZtcGN8/1bF6Z2TFxg26
ZgJkB+g4eut41y7cPrJzGS/0enJRoD8Ig/WW1frr9QVZO98zLJWtB7HLJSeSGYsIPTfG6JoPJDrm
uqy/J38j2Z47Q+GqU3uIIUYQHP0ZHSbxkB+yY/iW+Sc6/q9/yspV/v5Llg5arkZRmCa+JBskW1ef
2+E5RST+/2dkMaWT2ihhFGEkwHMoFs6r+iFX1f/Tiny+/YRcy0Kp0Ud81U8VvWGvufVj7b8YIV9K
hYeG1ovcfdcLZtsY8uhOQfUKdc33QuhuUy+9+Q8zBiEPPgK+gAu8T5gYXV16jEUJzWMZmqFdhv4X
QZg27Ky4BtJDvDYgqsHWcrMHo9ROuV+NblkGn8xBu4uTOrJFVDszNOGuj2nVFr19sCHSsXoBOu0b
OU16OWV9ZJKxgeSY8bc+i3Ya/CfXLa1sanA+GlE9LaXUZRfRTlbS3BAiW+zG8UltPCfSH7stMYgV
N/HehrnI0aDNp4dkfUW3hNcgml4nU9wK2laCpzMTi2OTVTSWexC1uXl1mKUR7zvwFA3Eyk/xz+jN
eNGQb/9q/Mp3QHwcw70+h2u3FOGTARiQdDoMwQtvrlNz5vqf/r6OYeRIcEzFnfEUnBDje+ntrZTM
ukGg3aSRwQZf+Hb4cuPYNFORRJt00In1O5gAaGQHVefZsi2/Qe+5McaVLUkhUSbCJ6/Io2kxxqLJ
yyIPY9HtDggc7KYTXKqaCDGNsO+cYQ/zMQ1tkW193KoXrxmm75PoFFwn7RCLHRqNfQYwQR1diqi2
1r5pVfgghl+8wts44GtHwUBFhNeFSKyxfOtXjRhFKLuNbi28mfpjqvzqtOeNWVwJ3OCw/dfGvI/f
xVGJordjHpbY2INKQND8WwCaO72R9nFLATA8bG6V2ZUvQkWg8r/5/njsKsti0lQHWoyG8oBF5aD+
nLqDuYPDyEE89UNeHbeYgy5kFogULXQcQK6S0ZgbIc5H2HUx4B/4b3+HpsVH+UUSHGhbzB/F3joi
JQvfBCrCw/9B4GjtVLw3vXxrd6o8IGOK6Tk9qjrorlkIcdQ74YgYVmBH5WYKYaUgQvaJfiM6sVUo
PpeBuKVHQlElIkLSH+aspX/b2P0hv/kbObG5lpe7h7Q6uNa5s5Pn6fKZHYgm6spC1/3ePTG9jzrN
YW8ouh6aY/DTh5R/w69enr0Z2TLDT2adKniUzhezNkPDGCDMdaceXT0YhQarPJb6j9TccqGzgz7f
plyuc18+fHMkMy5QuymcP6Fqtu6gItCu3tdJakvT3VS8BiiqFR4skk8SoonWFkHhynv/zLK1uJ0k
+vUVuHZaJpXG0sxR7iTJSRHjanfBaXrxqCQ09naPxeWleG52cWPJlZQXg8KAS11ziq4CPKQgL3zd
36ytH9tzhquTlUEb6Xz9gKyFUTKfiDqPbNN/yqbWLupflfJ23c5KGYb+GBGaXcIjOlaWSUw90TLk
toXGpb8zTHdIdbtICO6YxM/1d/RBS9ejRTfZz4CirWNx6bfn3hzq8rP8E8Cvhccpxymp+ypo3Sh8
CcS30m9sDcTfxghXrZi81DADB8fv9pJ3nhu52USVkGOiPsEjxCkfZil5eLeUx8FhZMUx3lk7ZeNY
rGwSa55UXnEcPmLJ8/Uj9a5ABuTVbtgZbEMkY6PX6+NaGdaZhXkHvRsWXGJRXXdB45ZhdRRT45SU
9QPS8rvrZubkx/nxph19xrpCswhUaMmfKnSjrzaVwUD6+yCqviYGbOneixF4OziONnbj77W4sEZf
K8xvNNJyGZ0PqrQQt6dRrHbjV5GiS300CUwOCow+cBntMkrj4FOqfeqO00FKb9Odf1A//XlOlCHT
pwYwahafWlaVyVrUbW4GtatGaCO2OxM9imHc2vwrlx4ya1y2vI+JjZRlYl7IsqDFA1Tkv6gJ3sMB
BQRm/IB07zE9CDfqBiPj5X7B3BwHUuM1yfguDpsgdV7fdkblWt6HCoJxSXmK1a/XN8ul1zqzsWwB
oAte5jLAhl8EblKL+zyFvEATd/40bGRAV4ejihapa7bnBW8PGiE0wIxD5Y5a6tTp96aVnXwKt5zH
ZYKeEak0SCIeAvxrebuhHxgVDWoNbmId22g8hVN082EaH3TllYooaUnRsazsjy9vKqkiSHIuVDJo
yzNX6MgJd2ZTuVLlO32q7UeEFD31NS632l7XTjfnDGJuYC/knBZuyi9NwbAmvXQDrz9annJok/o4
jMWuy6ob2f9TpqC5EE2JSGRcswdcOvywEbqiV/BZQnPbapJd61upnpUdiJcX0XIjhcZttnAgel2N
KmpCHKqZCM3saQiUOn8nIrKA9qy8tT/WHNaZvcWzoBPzpBfKqXLbVnzM6UFBuOgpnKB3VRXYWGpV
QGCple3GE0c773Jgg2TtURYTbdk3Pg6R+REt4lNe9F/EOI0dUKGDXac95HaR8bVTp+TP99bZBy/c
wCR0sjToTNAYfJbiX13+JAgfvT9VhZgX+t0yLBMHQu2TjOlUnE2W3zZF+mhOyt00mhuI8ctbFjPU
rjQi3JmrfxElCb0UmlPVIi+k/kSpuIm30m0ruLe5mQpmd2gmiaSXgfukp3JhFqyv+mR8nu5nrKJM
QHaf3tNneiO9tN/GTcKUtT3MHQg+cn6RXVRsR0Ol4SLMsEkPF0LEExzvlpPxIlIeQjf8oSJF/300
7fRZ+nLdf8+Lv7h+4RL/1/IipkDCoclrLa1c8ba7UU5/1+az2y2y3JWiBLOqKNBCUcC9ZC/PwkmV
ioERRjfmrWSXjn6jHNub7Uftyi0xK8HNz9qZI2HpDvy20GVhnEpXjoKjgTTZFGfPmW9+vD5vvy/P
5cRR+gbkA0R4hm+dxy1Z5olNV7Yl+fTe7ev8wZM44Wo/fDLL6OvYV70deFPrtGrwl5eF35RhfJ7a
HiBjjwpuN3itPcpRdNSGSUbtS3kgxIqK4hC0Ru8I1qTaetxOtl4F+yCuEmTP8r9UMf4+9MFnWS8e
DSm891SgdmLbho5pIkjRi48dTQ2VZt2aVrCLcvlQTsPnKkmsnWwGH+KyRvqjRljek9LRTuT8Ri/V
BPl4OUZX2+tq2xsT9F9rZCqvT9faqaJ8P5OgAUckKTs/l9/FrqVOdZSKwbzDk49DuA8kxJosyKnJ
btQ7NG8k1e7vrI2QYeWyO7M6e5N3Vuu0pkHSIGSwCnjKlfCrqdU/0Gy7qXr92GTh4fooV5wT8f/M
6AR28FJJl0YpK2jHsXJjfXASFC4meSs6medpse3em1i+gOvJ9MuqxTuNt8NO3Gun4Zv1WB/gFrSb
p/Ftq1D6+9Vyzd7C32rhWJldgL3JssVb0cl+wB0qvnqGo95KpDJ3CYwg+q7bJ5+0bGYZh3zVkWB2
fZL22xCfFfQEic1/Z9iSzxe0k4RENyoWFMZQt7oPjtWu34t7/zF8lHk9SHfN3fRU53bxWg275rjp
xubL/dp0LLZxUhVTU0nYR/rvKLxlyk7xP7bH7jRv5AjJdN8O6x2ye9arJznFz83i7jzf1z5gsaOz
QZQz9Ocrsslz3iy/hbf3RrqNTsXPLTzVytXAXBszOFVGDGz5MvMTNe/lOSYtm5gW4vGDD+dyEGc3
geR9MwvPTsfoofDCrYBuxYOTmpjroTMFKHfF+RprQwayykoq18wUV+yUUzY1R3hrN/B+q4eVUjhc
vr/VvBdL2ShwlOhdVLm65zmeH+7IWuyu+4OVBCvbFRJu+kZJVF/Uofxyoj9BDqvfCVb/DmZ4UK8e
WWSk0vfBre80x+0cy/oheWd1cUiyWhjFmlZfDsmY2F3nWHeg95+7O55NO/kADvWYAzDKbqO7dAcO
dWvUaz4KvDnDJpqZFRbOF9BM0qyJdYMr+AGel5v2mB4HaKvpl5X24ql+G7eaMC701Ag+IYv91+Ii
JvejsS4HuF+ILpqb4GM92sWNciDzQ9IHSZbRbt6me4Q6+Y/+bKCaaUvHEbSqLtrBgP7mTnCvr/xK
QHf2QYuYu6mp2bYKH2QoL0P1rOR35Q+92yoIrq70u3EvNZZGy0T6ucBM8XkkWxI40kl9MUBD1HZy
uJkTo5n96CWHIdvnOzQISLddH+fqvf7+CxaHNQwTX1EFvmDujS6f2hc62Is7YGxs8OFn8JfxcYuq
eO3cItEFRxlQBgK9xdRKWa8XoamWrl5G9iR+SbuNtMlKlpnd9K+F5R2LRGojW6lWutNzs5v3r4eu
z+A0d+XOtD27/tCftga1Fh+f2VzOY54qpN0Y1axJrtw1J+NJPcS7zMk36ErWvCuATQLjWQUBUO75
4ZwSeQ4uvRLOBtTFtOIEWeMhFPsNMyvNZkzijJuZMxr0Ry3iY0QLIRLp2Rjd94wWpVeCopMCm4ix
9zu793dzHa19JurzD1utL6s75J3pxZsmGYW0NGdvIJgBKjUgDSr5x8a+X7uHaapBRIaHxqUKatBW
aj6MEiePd74thh6+NbBip/BK7Rj6hWFbbfZNkcVneKMKu1dqzZZgb3Ouf8fqUN99xsLVyz7gg8Sa
HUDkPSsFLl3bjDlXbVCXRFB3rpwtK+ZCkEV6lvalK/qfpTa1/e7X9UGsBVVUJP4xsFgvvS1NNQm7
knqSSXlcRy6lqG8lz9RtsZdeBbm6A/+/lchZGxbXP0dgBqjy2D8/CK01ZkHalVhNgxOUi7tWeLo+
rrWj9t7C/AXvXh+pETeD6NccNfBBgSU7knHnV5sg2JWEJaU42q9owIIw6vdJfGfGmFovCTrWJ7nx
T/1DsOvs/N66rY7axpt3LSAExgjTJekRMpWLGQvrcChUCKhwHUA2ES/uf7ZK5HjZ4BTtV1r8naCS
NghFVlfpnc3FHI5Cq2WQ35OuzF7S+F5XXq6v0eoF9n5QCz+lTIXWxxoGxCMFBm2v84jQP4ZO9NUq
nexRtoN9/O2/2OTs06yg0+G+rE8ZnSK3Zp+Vv2vDgdM/6KSXjh0Bkrir/lLfKm0n/NiwuRaREBMC
fJk5xS469EKx8ofS0gu3yG2v3+ElZiyK4FQpihtO9apKAPLEnXwyvgTqbsP42gl/b3yxijq6JfJU
Ybw7tK+dmx2CD+mt/6m7n59OyhFtqPQHfcfRX/5uS5ZqddO+G/difWPD95usRA0tITRUTt2Jpssb
+fQfsBR0hEAQhz+ZQT5LLEU1JnqlwZlKIs279R9pX93jy8it7Jq9DFmCcKt+C583Y+155pbvwbls
ACicChZ8Hec+RtSyqApqdZ5ZSp12RYy3j4/hvXzI9taXygl3wfH6Yq4Gne9NLu4cKQ3CYBJYzLlz
cLjxbuHYPXlHypHPKmNOnfYQpjMXT+XkH6zdJqB61a2+G/LCDZWlVQn+hH2SVn3gfG7u1X1+/Gg5
MkDTFlml6BRvPmpWj887o4sdPA5llEct8wz/uxOXb6qICzRRjoKK+fr8rloC/EOybK6SK4v4tk0H
qazzqXDrYXDgnDiVmYhay0ff2LieVuNcC8FPVI44nBflyEyoNMNrreIfDM5Es9vzrFFvHUU7smlp
6t+2duwKSJgs9xwU8rgnqbB83htyKtF2ykzWe+0zWbn74Ge5nzuUrTf0y/f9lywH9JTeZAYs7MNe
2VeO8DH/hhTTH8/z2XcstrEYkBrQSr5Dk2VbaQLHK1UKRokteL+uW1o7MZgiVMTjgwRa+gYhqntp
mCRM0QJQPwIfQbYntkPDhkjKKX41dwZd9TISw45qobCSvehbb5oVP/GbB4GKpmxeasWzc6NAz/iE
GTlTfKmfmGuyAd1e3I035rdtzMwKzOR39YSuv78tLt7kaewhPT71uIkDckiHOe+hfvQ+avkpPIY3
2q28S58Lkr5vxsfe2DhDKy6COFWj9C0BibpobmYtKm2scia8lGyhfij9fE8r9IaVtfQOdFLsZRgt
SHZcRF5epgl9rcwHiNaO0FZAmXSn8MUCJSjvZmaw3WnT/a34B2q3MNxTUAVlucSZJMRgtZfI82bq
99FHIKwkd3Ye6tjjQXKiU3bbvPib2MS1/UPFGKekc8lpywb/XiyL3vM6wgdrZOMqDspvu+vHRFq5
queq9D82Fj4Wng0hbHNsSCCfOrtDh6u1+bf1YQYIBgf9BlEsSErI+WL/kVjpuJlfnS+PxX169g2L
cEEAeC1rFd8g3oan+Ak6ZuSPHN0uvuqH7idF+a31XNuq9KTPkTtV8gvMZyNPptX5ZeFWVvc9ksmy
VxEAYcn4fn12VxfwXztLwKVK1gTkNXasxOOmvI/krSzc+vrNCsKcPGAuy9QCz185mcyaoRAYmL/S
PaCyl+EuRT3K/+mdrGO+4wzKd/Vz+CF+uz68VR87J3JnihnqwstAaEA4uUtLf45KaliQk9sysWFd
G26yD+GD5ai2cou4PRDF0slvkNXYIc20VR6YcycXm4eRU0+lzMkMnAdjSirHM/SaQzKUO7X/K6Ei
YFqjU8aHtNnKcmwYW7Y/Fdng845gQfvmW4OIdiDFuxJSjLzoKPttsdyvbh9IwOZcB25niSUaei+o
SkPNXZGaZkHeVBy2lINWALom1Ef/2FhiiUS9T/XBF3K3vc1uwlN4y924Dx5nZaRtAozVASFPBEwd
iC4VjvO10rMecrNhyN1M/dlGaDDl/UaAsbZAc9IfA3BO0FxzboHHQluVKgkGK3e17rZVWKPyewsQ
S9hMZqx5ETquZr400GUXKXdjspquq6PSNWl6n7wvuf49NvL/MiCd4w1UCbjNsuStdrkEl2fL9m6V
D76gflODITy0pgAHOJCNY11Mf05zyHmWaHdhSFAsLRt8tTTRc8OqMJmPrQ0l264x8x/XXcfa3NE+
DDYJHidYXxbrJAye0o9iWLim1Bwjw3zMMuDnVrmVyli1g9QFAeDMQLKErvRVVwbjGPGEaMIDneYi
rxfgSaJcZrvrI1oDGkIpp9COSWYLPfeFI8pFNYdHSYNpZDf+Sh/DEy0gtoqQATJjyFLC0bFhcH1s
/xhcHt2uMaZMMDAItUtoAyyDznEfHJCI+j52FAOgBdglxy0JpbUTRu+3JHF8gbAs4y9Qll6bqHoO
qR3dSnGdfReb+ENghR9Ifp/ScutEr/kM0Iegpsmf0Ki52ClWFDVVqzDKLvkyih9F78vGNK7Fduq8
z2G2I5xcvo18WuZo/5hyt7Emp1StPT2p4R0ykM3exLgzc1kfjTG999A1cQIzh1m6rftDh5a5DT3C
mxL5t1GVmU7qJ5uLrKxcbxBrkLCCjIwrYF6Od4nGSjYTP++4A1I6mI1btfR2JZqiUvwGPb4VlrbS
ImI6/FCntzj7Btvm4b9Mj4FHmGHrEM/MH/j+A3JNC/10ZFsrjvC9PA2HgZoXdDDe7juBYTY5eFqn
2GQWWd3d7+zO++Kd3XQoxK5Qeu4Kju3NFFkIofTyq++TbtgY4uocs5PxD+TD2QjnpuhZq4xkrHOe
FIY9V/To2xKcmalIcYaH8dvWc3wt/6nMR+d/DS6ewakctZLSNb9P7k6dnNC3FcighlNHU4UFk8GP
YL9pVFzd6IQSJjWUFf6QVAqkWh6K3A2JNQ5J1vyyxim3dTmMdqqG6pwe3w1NiVK8PjzJifzQx4r2
pTEy4ZRWsXJUu+BF7iPXNFBFVqRkn5fmMe/qfTZYn/IGhJ4WlX9NWfeFO/OLn6v3dG389E0BdcA8
disxLmxG/VIV+h2b7dbUomd10r7EnXIjqsJTKiZOV0iHxIj2+VjeBCnPu2jw77q6uQ099Hc7UX8x
GlLuvf4k9NkMjz9o3ITK1B7LrgDTJVpvaibfxGL+s4DS1K5z6bHWzX1vWV+gJiTVrA/BvhPNJ10v
j1yjuOnOe0K7+1aXEkAk5l/xELyoXf08ptNzIg0/EzV4iBoNPujAyT1t3zAVdR48tYlPxm0kAxi3
R8NsDyBijznq0EUTPBitcdu3upMU2f3UijSoegi6jvkHoyucUe7vmrTaa158qMf0xY+ALTXDXSYU
X5CEfRsjkSaR/hTVRWBPlGVCUbxJJnkDjLEa+3Giea/Da0sac3FjtdmghkKvZ3N6WgWMdqiPKdve
D3ae3T0G+y1wy8rVQaszKlP0gfKkXcIESUdnTVGNmesJ7Y04+EcpnXam+BZ1ZMFRVd441vMpWrwM
zswtkiFBq6ueEsoZ92O/H1wyw9+MvcGDaEBwcLPLZg2jrNLfytVPpUYluXfuRVpulib0MSehSgfm
4xHep8f2VXYCpzx6bvziP/CofebsNOl+2Df4zK0zPi/YxYjBvaDsACX/BYzWoE9F0RUmuMx/Danm
JJnyVA6fRRF4dkJlJUzvGtXYuiFW3CcEtP9aXXgzP4jSSae0AleD9VwGwldEU3xbTTh9vfEkZwHM
QZY9RWlix7n4AKjSiSrNbpp+KwRbiRX4Eng75wY5g3U4X4IiDlpPqNvMbQNH+Ryeig84pv/h7MqW
48aV5Rcxgvvyyq037eq2LL8wLMkGSXDfya+/CU3c4xaa0RhPnKcTinE1wEKhUJWV+V4SPEHlmxR6
koB+aiKjq179xyhPe1A1S9p0ENj7nDVONTeVfQihO09snlMxXaB9zM38lm7G/bwVffDPbOviizuA
nDjwPfWioWpocZrKmFE/to1Lf0433X32TCZPfy3fjY0aQmP9diBe/DhunaPgeK1c0OB4/WOafYyz
Cxo1qSLB1HMBykbHG5N6OyjjtpyoN+jQgC3Zi2vXGSHV5oe4f9JN5KS0RUcmVvysfBb8mLUvz1jm
8UzCd78YIClqZ27zUss/IXpWiAmmwEihdw8IibEvgmITiYfPPss33OYDpodqPqgcoVbEZ/wtBSN8
v2DzdUnfayjF4NtTK5zH4YdVWIZbmt2b2v4ewJ3pas1GgoAC2KblcCi72yie7/Ac2Slq/4uS6qaJ
7BcjjR+oPvhWnx3z0sE7guLxkJUYRU6pL80NSDxa3c+qCnDHsvuQrLIVePPKRwVZsAzsIQIYhLS5
E5ToS1O0bZZh8osEWpf76Bq4xiwLYobADI/2icd86IiTZ0cpyn0jkvdZUoSRnAua5+tmALlx2OPB
5tGUUT3auaHE2XFyRm+h3c7qehCNRdvr3rfifHj/Y8s+p5wv5iOIWVJ7QAZ1tMhdrLxpuai0vlb0
/mKBC7FZpSmS2sNConWbqVKA3P6hLpvO/tVQ2UurLCCgGdSs0a/Gt46YG5rLm1r/mDXHM/vf15d7
kb4yEV9cMHhT6yj8XYxZA9tZ0IhkTAh6xGQnWKVA3PjLeQLqL6h3ACLjgo0FbD0XtUbeKLcFNe3m
YVCgAc2aKeNmOeoowm+Uo7bVfyoH28cY++OUeO0DpJrQ1i4xFST4zBe9O/4ncE+hfMisKOvwE6If
Slh8TNAH8eMkTE41ejr9cX6malDKwmo1y1POwwxvlgu0c0YbaoCA74Qy3S6VUKePDW+p3mtF3aA6
Ax6t3fUPzN9ovEF2rM4ie591Rmwx5WtjMHzHbndFabmlQlw7fWrw6L1uTbit7N1yZi4roLozlNhW
/XHw58lvdujTxfeRD30jT/UxqgDoS/bYCtByq6sEDAkSZ4yhwOa+ppVZZVKV0Pc1G/BrKz+01nQl
UJZ38uKSJvaur5KPEZ97iqBqoiaJQhRfNomKUqqLBsLThCZh1aQu/l9w3cT6udTBkQl9bQPwBLbi
s42Usjoux8wuTjNaY+Z+/smelO+TR8F54qOjuxOmH+zQXbjmmUUuxTZjIxkJswjRaUiWs15cHBaH
OdQC+SCq9F/0Oj738MwadzkVcgoQqqQWp3af7W51YD7GH/QxelV3zg9jA0JV4ulbJpj2OPwtQIAz
zV9YWWX0RqVZxanRl/1od5u6Np66RHtJ4uQo+IyCTXW4ckSGeaAypdjU4ibWPRXUdUwDQW98CML8
C1qQCyA3vzYusqbELiq70YtTHROcvsk+zXWh+FQrnhIJ1NS0mn+SxtlWshIQvW23o2S8VCXwj3an
esVkblCSvrMahFxqdkMwJirmmZT0AO6MzTjbh7LHxPDcGPtYlh4qM30xJTBDpUslmFO8KMF+rgSU
u6jzspoZn73ggpwt2hrFqQun0FBdYxs9sCBi1RjVqdAZFpaO2Le4OAB/LPJ+gakgBwwnsBjvKqCP
yD7a1rsU3+m/2gJJuop8E1QSDuf+aqORwTTmAtfu4IPD9rbDBMzozzflvei2vQASfO7k/2xBIOBr
KIn7XJ1Kc8JRq7z6dwWQY4vbFgQZOF5h/559q28Uzwyz/ah4Iqgen7V92kZaAb4YFHyBe/xqWyH2
MhhxU5ySPvFtDeJYxMsMEfXHakD+Y4V/tvUFmhKyA110Jlc+3sjC7h27tnjXQC2RdbZR5zP5mVZD
p+bgpFlxKrUsca3BbjzLZJBN46PV49m/HjXYplxaQ8sL/z3kI/hNyybMK8oWLSCFuNWqnWNVuyrG
RGucgojyJZEwO1aI8qG1LWS4RpC+AS2K0YCvH6rOsoUCLFWcjOdYdaMNGzoBRKv2mWtMYNpK96IS
0kXNijnHuU3uxsk0A0wEE2xC9/eT77AISZB4ShTMPjSyhRi0NWdEaQOlb6AwVHQ9vq5RlQD1m2o7
P9VVQ9CgQtMy1/261p6uf79Vbzmzw/b67O62MC3btSTG3T3V23xynkvNfhzj9h4lydfrplYTrvM1
cfkdSG5KU7KkHBeMMYe4YxQ/CaDF4eogkMzc4i5/yF+bjYjAd9VdzpbI5XlyNlmNNMCs3jSeYQID
/nJ9YSIDnD86I9R2ChUGLK0JbIiIN4Zg61YtgGUV3WswRly2fPU0r6YoLU6pVO/0PguQjgjS0ouS
zqeHAx+ooKADtBEfN6C2MevVrOV46Ey+n5RBvtdeOpQuTQR7LbBbzyH/oje/6uhnZrksIDdTjZSJ
jmp0DVAVqrGlTtwSnDDXv9FqkgpqXoxvQ+0K42qc87XgCYyqUs6RMmqhE0ID8aH+xSjXIIMRQltk
fBPO0/JgfbajLCSCGAztyQstg3SMrVFdUGg3XPsxu6E/6beIYloN9zUBIk86ZXel4ybH/IO1TEdh
lW5ta8H7AeJDyPuC74ZL6OQm6noMoOen2PxlEcNdIK9WC59Ra76JtiyY7BjJE+RUvkYQvbAjh1bY
WMONBxcdYQZyp7+kbzZEIiRQO9LnSYRQWVkZVN9RMUJOgmoArw1rkqqfuyLPT8r0rA0fkbOrROqm
K8v6YoL9/SwwasaUAwJTIFgNJmTPMWTXk811n1xbBRqceAVqAPehTf3VBMGDd4i0KD/NRf+U0Wqj
tsvD6IikCtdWgn8fq0F9DSkc5/mVNSyZVtIcE2Dxg74URyceH6+vZKVUgH/YBJ0F2BEAT+c8rVRo
2aQkQ4jt9Gctyx/wuA7aLu9do+4P6RAhDVZnEl63unYpo8KGfgPIH9RLoTtMvhV9v0TZSX2sdmh3
QF/m3XTRUd+gmSh4SK8l+TCGjAMoV2Ca+QCyoN5tIqPKT5WCQUEg/sPoowfz3qOxj9zpVGz+Qz7q
gHYPEDMLrDoXqKViyhejzZzsZJqtZ1RSWEdT0DalIJ1ayQBghkGxECHAAcalvW3edNBcgRnwlnuZ
8j4YynZKf2dREVz/XGulNAQiaMmwORgUCjh/7yHKOoH/K0cdS8o8Wd3nkFwBViVob627JujaEMVr
A8HScSUIS//GZ8TItGhQm8UjLmN1WOEcI1QspeOr57Yyq/UIQaRT2WguSIpfrCF5mmI7zHMnxUkX
CYJdnnITqmog4wb6DLcqDwiPeynp8syipxhCz7bWP89zFrRRJTiC62bQTsVJx4wbD9hQlKwjSeNA
YYlonlnbbtrm7hyJNLkuTzpbDc64roL89ULwNl8Wh87yQk9tTQFnuq3S2ZP6p7gFd46xbeJa4DSX
weurPS55a7qMSr2u09MYTe99lf5QplIk9XJ5AmADgtgMTwfBYP4GW8a8V2rUlk8GBXln3vyiY3vq
Ee89Y0xEFZ3VBZ0Z4x4SzZwqFh1LekL08qJedxXrryFhDF98viDuSGcRUMYdJH9wJY9Be8e4hdBe
P9ruP5UcRdDuYP/c1xMFc+hzKGB5xUOQv8esVouKGqWjk75Jtvm+2yp7PcTwvyBDXfXwMzPcjUzR
ouoGOYEZZT4A3/zgNP1LVrQCeILIDPv72cUPaYN5wJMIm6f/lrSfc//dod+uR8JVhztbCefUstJ2
DUliegI1upt2L0OXQKThaA4isinRWrjcbF6UeJGVjAL7Ivmd9QQ2m6Cnov732nKQZwLqyCYOL9pd
UyFFPTgg0lPnINcrjJtBZgN+relro2iSZy3+nNvijk+9RHlpy7Clzl7aRqmbj+Xi6ZazV+dig7/F
aHlWort/bR8tqDoydl+M1PDwXj1tmoLoZooSGP2JmQXUm1PfepJ+KpspiA/6GwmXv37yQY/wzCTn
IzogC7j7tfSkW/MGU79ubYo0kNbO7bkJzjsmpapSvVWxl+BzqCDhkeykDUT5tn/v7edmuE9GezBu
Dgs+maaC/txMkreoyW8Tp96aiIXBdWMXLUsW+86tcbGvsZ2CDmxRjDRHucnvIHYI2uDye7Sr/faG
eOS9fZMFVZQLSgfOKj9xsSQQ8ygxII2IO/jkoG27rbFJt+pWVMxYecfi2oV+pMIkRMAGwK2vkqNx
VnCLYH0KpupC9K993W/eOpASRS7I46DKJ3inXGZMAGMzjDHuRlO+AHtE6ZJ0cdXTUyKXm74H1gQT
cHeTkZ5mIgVUl35e/4ar9tg8JIYPViQH64mSFo0reuqlvDvkSvQNYut2kEbIapI4vYuTYfovboMU
TQHvAQ74hW6dYQFIqymUnirMKZY/UZtyk8fck76xLuvIgGm3MfGEjay1cIY5C3BZYgIUg8TcEZQU
yGSANzM9yY/FjXQ/3Gi+8VbZLiPvB2SsdLtvLWvwor5YiSrR6lrcxogTGukMdH/BIk50WyexjYO5
KOVW19rZK0pZckugiTuDvlaqjk6zJidAM05QnzBraGzNrWcR+l2m0km2wVrdqXXt6oOJEtGgqK5s
93tadIVbghzNLcq+ADfa5Pg1kVQ3b0Ck3agSuhRKIhh6XHlcwEnPFsPFy3IuSsMe4ZPypnRLVw60
7c6ww/5X9MCGH6VNRVxAsT6cj/5FjIBby+rOrXPf0XCKvup7WB+jmyR/ivGKuX4mViMM7labyZQD
K8w/nshsZzTvkP2oudS6DoWI/KxphyqBIJpOb1CHCqV0+qYDFe8NsXq8bn71SOKViHkr4Cgv9J7o
MlGpaSLsbqW95jWcw0wedSmpPW1WfS1fBLne2tWERxpg9+BcQfWb20+QGcs6ePvSk1TW7mLGrt5l
d0bxTaHNpgDRlVq81vXiX1/k6nk4M8pdVHJZgt+Y2OlpqG9L+g2zRO7Q/aiqQvAtLyCb7LY4Xx0X
wxccO5rpenpijHYA6/oYEomlg2540h1A9smtdWpv7O3yq6rdFoHd8CwN48p4bwmu5rW85uyH8JxS
adynZokSLOpo8T6fX0rptZhmQWxd2VZA2RFiNN1EgskXlltJHRa0jnD/SxYQ0uPdIuuLqxrJyzQJ
KXtXDiKMoaCBFhskiPl+lEbbaFKnATFN03/nkCcBwrgXDQOvr+h/Rvge3kRmJ+qnCUZMyIK2ily7
wwLG9KR8aPVx99deifkQDPgA+AQQAt/tqsDjERkzvBJM1OnWqe2gxlxUCDnZ05yJ0JUrDoEJNkik
M0olsBFzJZoILKaxMcEz43Hya9A/Jg54xXLRi3vdDNTJWIn1cmZpTnQkngRfSakfK1K6hYWbXROk
ESsdDROL+Z8VflBJJv2IuueYnurAxsvUgjBHeh+HTIJa8eads8frwZf8RfAcVtkmce9hxAaMDoHc
+3Pe4usLcokkOWtRED0N47SX1emh051DF4+q3w4oiasaqODtJMUYYut4dTe/6n11D5minT2g3z2j
oalamMxgdDvsdq3S4TCjAx+M0EV2m3IOM0Iyt8t0KghMfJQH2TqEAEAPAZUdFqK4qFsOoJK12iI+
NS2YU/ShCBZN2y2EbIlTPuRR0gki7qofnO0UF3GXfgb789Sl6FUTP652dFTcUkTNtBoSzoxw0dYw
hjwF3DVF8wy4heQjJrVg39aS8vMv/pmcnNUMGLWGVTgw0f5mczztqXpLMEiOWclA8zpvPoiYblYj
kAakAsDXUMnmi9EtapW5pcGg0X7vUV1v+vbZaAqINjQCAOT6J8KMN6tfAuHPRQQ9U4xSt/P0hGm1
nVKnoTS0O6sxBVWX9Y/0xwz7+9kOzrUxLG1CYSZ+pv2rNIikyETrYH8/M1AqSTuqbYY7VwNAZ/6m
M6HavBFVCi57fog54IeArgtbzMVUn9ZBjhPTSqcFMr8Vcl5t8ExwwnW32gTvK2/16NXoRbrfF5Bw
HFcEUweURGhOgB+MO7lDDSDBtFQwWw3yNrMmiHvn03vdS0c8TTdJD+CHFrcFSGul1Ne0dlc686ZT
nA3R0m8zvqk7Dv12ySHdWRat11ag2V0QJdX2qU60YEjU91xDh3YoW/lp7IcHqVGk0GyizUib7Zii
kBmnWvQfvALZH8bGoO+CCRfu6KIuSxM7h1eYReI3kbKtM9EraK1ggJY3LiGddTAvqr+gNbXswoxR
aHnEC6jagWAI9YJccqkDFP8SsGZSvJF2Iv00VV25JkBJx1THYPqCZoNEsb4AXJ18NtzT1CXEZTxS
0YMe0IAEDohjmcZ2dTtthp/zLg2QDYqe9qt35PmP4M4ddAYdAlq05FREDd5NkfHdQVYWOrTIgyhG
9bufkaPlFQHKcdS/9wphxOH9XqXmPimM2qtjW96WS7p4fS+FZKgFL4GVJh8IdXXkI6DpxP/4/omq
YswkTSYwrdT2k1JXatDNxrM6zJWL+/e3QfR3y57vLbMFB7wxIpGI8kOdar+vp2F8/GB3I+p/UCTH
a+RS2H4AyElegAA6YRveu8T5LTsNRKcbbMF1QwprlvLpA1DuKiziZX6h2uGoc9z3To30IQTtM/qM
tQ6YQv9JqDulwXVr/JXPAse5MXbRnIXFTDY7LQabwGk0bTfDjGsEKUuj7TwNUMncEb3rVjBAX+1x
gQoOlhjSgsWxQtmwSyG/48of1q3pK3vFKwJMH2ZeIqKuXSt1fFkml2j0E4Yxy4mlZCHZGpKvbOOw
BDHTvKHb/pZuM5/J84yhCuJrl4CEAnxY3amiB8bsrbv/BZT0dR+4yFbPVafZQJ+fhsSn6ZtcCXEZ
bElX3IjnDMlBUCLNFSzEuyWM9uCFPjkvJGhejDumM4jQ8qiYGNEivoitZP3IYn3AZ4Ch4oKfBbg9
O54r5AzK8+w1O1AA+uTWfmbDh2Kk3EpjHqbOrLE4e+bCgy6hdAfh7VP13n1nnflpG7+Zr7rvbOwt
Jl8F77G1TOXcHJcQNare9q0Dc1IUBSrN8DBv/OuHcj0EnC2Ji8p67rTjHMOGRkN2I0W75U6rQGZj
eP+CB2n1IjqzxqVGcdprna0W6QmviiWsnzDU7Kmv8/3suHqI5EFUZ1mNOWf2+JiTJfWilbBnt5Ev
FQBkgU+gWxJvGiavMIWls9WTcGaPizkzjZ02UpD6LcRnyvOAZ79Wz+l3TNH4y2MXWPthAjNauo88
UWOAHeOLQ3hmmos7spI0dpLjEPZwksS6bbvoBlR87pB/tHK9i5Jpm2SCjH09ozkzysWWYkl0KZ2x
v5jkCwoQ3oWMnwMMGelb8zkBLO1q6mWbVsDfKjr3fF2kghoeJkFSPIOCJVSRxYA/UXsavHbX3kuj
W74IjonAcT+P0fnJn/XBKQiOySThmORghkRtuf0+BeoNc1xRsrR68kGfgDlysAihyvQ10KgTCp6T
hGx07tX9VEfbSDUFNYtVV/1jgt9BkkZWT/skPRWJ7iKnd0d1V9AmqIt7Yj12siO4/tfK5opyZpAl
I2dbSBepi+oZBrvvC9g1oUlzb53IL9UEPSNj8R9v+qP9PcMkK67KxRexuqy7zJl9Lnj3Qz9Leg+X
YTN9sulCKwakpijY47IAo8xWRPomXDAXvhWVTu1SYsHzo/2YPxVo5UpB+hKH1Iu20o8FGT/xZDfx
o0DZCYGL6y4E2BH05qCNww/rT3WPu6ogqKMzJodWDxd0Kq+fitWQA7oNNAkMYDL4Ep7e63IuJVIC
NAZjVui2Y2jiMIioYVdXcmaGu6LyQsGjAMHt1EcvkfQx5YKGzlqFQ0UrF+8+VrvhFXzbRmkXp8bD
JGvBQmjn+f0kJ6Wb1fNJ7Sb/+p6tLQagZxMNDgwHqfzJRkXUaXUKY0mh7eau3hWAffwHE6hFmpjv
AIibf6HnBaaCl3JOTgrpXV29S3LBFNIF2SpL5Vm18/8tcHcNPIlaRQQLTHxcyb3CT/b2QxG7GBh1
DqkPFEjhmoYPXn7MJmne4njOr7rathheo54oWK6+LM9/DhctbdRa7LhBGYRRlUM+x3bnFGSOrrYB
LxWbigqjAw0jdfsv6AnWqjBntnmBOrm3J3tA2xoXkb0v90zLewz7XbYXYRtW71p4DSa9MWBpX7Bv
pJk2pZ0zJmw4inUd1VNenxitLpNeNw8T3g6mV1EX5c3NdYdajWQqgL1ozKsAQX9+gLPQDRyA0yYF
TFvPEHS7ccJ8356keoP2UTCH0Q3dYVbgBgP8o5sPYfIs+gEsLeRzG8yUolwMDkZWMv56dWQVrqNF
nempyE7W9EbNYIlEAKa1KABNXxs8F6Dlvxj51hY9iU21qoFq/Kk5lpfJqGe9VtniXt/MtQCAcTq0
PHQoTqFyz61Fy5ZE7jrADMGRTpfvS2oKQsyqp0Afk3UzmeQoX0i1s85uLBA14DxEe7t2cTAZ2VNe
ujYkmPUte4lZRyL8TGudY9zwfwyztZ/5SUrKkk6OBmTonG+lusOLZY4zALJVvzKgq9LFQ2CPCYhs
ZykglS4q8q+++c9/ALe5BJwLoG3CyqfQccEc1m6aZyaM1AXFXbO49RhuMXAnKKOsec65Ue6RMcVD
7VQ52257Z1eSqxWL36pPdWeG111n9f15bol7XiDUVw4xsb8Ghi8DWHGLwh0OibfYHvBUePJGwXWT
a96KHBSAVZT+ISrFJW01NL0XiYFwQXR1U5rKm93mx+smVhMzdN8VBk7RMbvCrUodrWhxCGCQ2v0/
Ws35rQRmVcWLD3koDKNrSQtKBTh+lmIiqHAuUtp9Y9LaSU9WTmLXmTqM8sUaceelrTC2XqNROB8V
jGG7dNJid5Ya2ZuRC7gF1beFPVc7XK2m13bGfbw4rWvX2rFp4htbanRBqFg9T6gJ2yB8QTf7Qg3S
bspO0VKUsKLSeexS46lXIs0bnNFwVSuNfXWRa882mxtJG8KosxOBZ6+eJwaz/Ic7EJoyXw/0ZGX2
LJt4z46e7A272gPzjr0juwqiRbjYMQIPnF29/Q8OcW6Vy9Rj0hPNYTWJcV/tjBD3zK/GcpkWHlP6
6pW/93Gmc4ILDgV4RnbzdZHEGqVYGgZkM9bsTrR2bevp+oqYT3H3FwI+Bn0RjtlgHbeNPWMUh1Jl
cjK6xk0UvMsfJMgJ/rUR4ObADsUa6kDHcseowNSLVnd6fKK96VMVlVzjrWzV3XUray6BbiBYBFk/
EKk/l2xVEyKFRJf48xkFAizPGcJ2cvPNPzJWDrrIk4fxBtHA9soeaowiExzl6HpdwOZIbkVAYaMq
npavFGVbI7ltRJNYawGWCRdgkA50mcAFcq7QV0mStktKULxl2gFMy4QVFJnwmL1FLUPg6WtrYrzW
IF3HKwrZx1fP0zENM7aRLR0pEj7P0NvvQ1FuiSoJU4KVOI4Wru3AOwwTMhvsl5zdzKacq30eNRIj
0S7dEZxtI5QC9sPb4DaYK9bIfytifLHJ3YtymTZDmcBmNowu6X8stS6KT+x7cAfriwnO5zuyFHOx
wMToNTfVbtgx0vrmpQkUr/9QhfDUVf8430bu4UN6M6e6/rmNxTH5mT/l+zRU/pGUqGRUTEVvmzUP
QbMVnm+Bf+sCi4dHNxhap0o66g50DkfMoOepZ4pqQavecWaF/f3cO0BAG0kdljUPOijNU+ubNKWi
wMGc+eJbnRnhXDDFHOUkNTWWsskiyAS1t8OWNZtGcLcIwcuifeN8zzC7rqtTGENT0ZP0AxJSNxYO
MrOL6NqSOPebK62pmwhWoh9jgDZugDnf3YRalvFTLEHN/rFrxjjfqzW6ZFbPjKlkv9h7BxxC9XRw
MiVMskdBlF89WGcfi4vyDa3zadZgjMmpZLsGGkdonzF46xRMgNQJj5bgg/H4wDGXCCSvYVCXnHZT
Y1uh4Dz9BF2RKGYIPhoPEpTyak5pBmdPvgFAv203SP50t3CXwAa1jhB3vWLOgIIa+J0Rdi9Hs9XS
tAuMwlJAw9Kj5i9b+6ZDeCKYw8bo6Ob6d1tDZ7BHLAp+mMUGjI+7Ueyxq6YmxxhO56uzK30nd2BM
xMB3t8luK38JE/Qgq5BCZDktAP3uw9aP7snDOLgW5iD30qPq01AWaTisEPAAVcHUeTC4i3vu4vqZ
s3ixmijBvdrjoPR3shcfjXvy1O0mxGyIYQTd7/dlK3nT3r6B4kiAsR7yPu+Se+ED4DLYMaZpoO9R
SoG6HV8eI+aQO8PcOcfivUnc5NvnhK3ftB7kI+tdFqSH7FH0XdjZ/Hp2Eb51lakeg9bmggx+lpD8
5TJxjkR13lMj2sk9gL9at1fa6qNQmgNdhCPLlycKmRiSTSZCaJoOX53NY7OaJymycITnwMrD7pkE
jK599Isn6BJHhzggviJAJK70EyEyBZJYjN2COe+CMWVSwVExLKZ1VKkOOP+cU3fo85vR7g+1pqHt
1ap3ViVXni2R0avy+qnJO0uA5OA/8SeCAtw+mBsF2OUi28mXGuwfdU5OU08PtkZv7EkXnDR2gZx/
UWYCIyN4tDIkz0XRmE5LVpXtSE4KyJhL41nP+z0x0GN/v36i177i+X5yUR/EDw6egRbKNfOPZPgx
TFEoS3lw3chKxQhfjU2jAAqC6Tq+wEcJzoktTxbSw+jR/I2zsMlPDehdpR+V+5oF6htDJl03uoKU
+GqUW9o06aalVIoFRtMBZMVM3oVume668Wxustf6F6sCxPfdnnVKlj1UIPqd/qIF6aOoysFus/OP
ifcM2mwGY3tkZQg+7W9IrjYRma1j0nw40vtI9kr9uqiaW2mLRwoDvPeiotFKSPxqk8u5lqE16mXG
lk/hHMg4Je8YIvMxz5I8Snc0kIJlM4b1w4LybodJK80bd82ts+s2FWhrRJQDq16G+gKmPdi4PP8Q
MW0KXmcNP6bTwNTeqPEjbZPNMMepf/2jrzwf2bL/WGLX5VmqaUEVI57S0TpmNxBX0BCQWP/P9JPb
1rf2zRPkZsx/cQ2vf+E/Zlm+c2a2LxPI9+aDdayWZ9AZ+631UmWD2+rEs5ViV1uqO4yC7rhoU7kv
3NGst0mLpTZNGRIJA99z48fZsBVs6WfJ+MJ9dRuMClCEAXKf/ZCzxZGyIs44Ns6xqXoSqmRMfTLX
yrfeAPlBCzLd26Kdkk1a6ssu0p0kyGq92zd4enpTEqEkW7VolNBh8Ue5Jl5ZWmMArPyTqbeAQgIx
gfpY6emRdNsRsPN2fZ55DUgXPDWzcn82J8V1ygrzJQnZaqO1y0bHL8n83s3xW+kke2u2d9QsFzdr
M9PLm/KQlmo4xIYfEYCYc/WBUBvDYPLOtNobfYJ5J9fkY+9IkQ+J453eLDd6WuwT2nUulcaHGstz
M22uAkPLUG7IW9XtxnnwUYB2JTMfblUyvPRRlNwtSrNsliEuH0HkqLWY5zFjv6Tg1G+7GuU93Iyl
4/iktHdOVn70cmq6UM9qgxaKVqVmPEsRWPbR4yF+tMRb1XJ2ihVvEtu5X5QIrKFQZWEzGbe2lgf5
2G3yCYX21pTR6FKm3Gsy7Z2O2Rsp7LCtqwOO/JNDjdOcLi8kK/ZE77bgJPYHaALg4Bz6afypZPND
ZzjvrV4ETVSe0rgbXUuCBlubB82ch07hHJw+v9elLMSAXJip2s6s681Mm4ekiZsDhgaacFIm8CpW
RhrmVjndTHoDKjtNT115MEBeoir5Xav1UMApxn4J5Qwow0XKkp2eUPPBbirtwZzs5cmajPElduy4
c7UxpQczl0LDbI7SVCZe2aevjWSfpriJt9KSpl6ba+N9TEVIpdXTZKAUCRZ/0L7wcOeUEfJWU+Uc
aQ4fLAo6eXOPIQd5GUUX02VPDzHKQo0LZTnI4fEF6bRsM7XVUudYR2a30XoLKpJRfluX7ey2MrCx
S4HqSZRZ9Z1DGA9XSzZNXgM3SbPxNVtG3QMSaDooUb1ZLCV17QR8wYa5DAFKWN/laexEjxoWv85D
wGc6AgE9eAirkvFdpbFpDIyqo3A1DTP06yfrbYQYhdeo4743ZjdywKFhllOot8mvPHN+pVF5V2l4
sDZtLdi+i3r+P78FAoZguGCCNlysxczw0GGIT8K9Hm10zJzFofygbRi+2fFFjGgXzV/eGhdl24wW
UzlTggYsStFQ6IgwebFPAiYHyZ5ZIzrRtksMr73P70UYD94pP42zMUkIjGHukUeNT03Td1PhSEcL
yW49bUsKZLP+UxDgrbWPa+H5CLFrkLDz2VmZSP1CNCxxCiXHbQboLSDCB/G95Bk/Jg/kHu89cOR+
jmaQiERkJc+12UQ2E1RBdsjzLdXZrMV1tUjHZYDPt7EmexFJUX61lePQT4N7fa38hrJMDDVloAvg
OJeq8MpIMXWQzDYkWEAFnhYTkpHoZ1SXfz+kAQtMeN5A0osUnitwJMOiqk6S28fUzFyzjzzavWBq
UJDurC7njxUeZJU3UpdMS4vljAPIqcyPuo9v1C6qBNvGnPz8+LNtg2SVrUOiELGRf1/bZa5RpXSs
I52mnRY1B5JmIiY03hOYDczIoxcEFPclH88sMWETls4savE0KpgLzKpbUo2d2yb6t793g3Nb7Lec
ZTQVZFuiMoGtcoy+K3N3p6bSyyjPu+tmVl+r53bYyTuzM7S9LUsF7FSdHmDG4CZrIQ3TDnvDrrbo
1D+ia7ORe3lEl0P2F8MSPJfX/AOgI0wfY/ASns2VazKaGNGQ9Mi7Ib8j9dFWk2YM59rh9XWufjpW
gtIZysnheza0nkDxWSC914tnCYyARUfcUXmXc0Xg7wJDPBLc6VH6oRPSbHvq3FpG5cFK/anQXue0
FJhaAaXAH/8syuL2rpDGvNEzll7jmnEOSe4O6Nn+iHwrQGrgYyDKV8POY6KSPmWx8e9J5PEDwEaL
RAGFnQvESJ8ZbYk0CwWWQr4pCHST7H47Dng2dsV8GG1DUNVY3Vw8UtF+03U8x7mQhSmrOY+7As5i
OB5ofQLYd2cViJ9YAPBat8SQBuiU6xcYFajIaWapJ1hZi08Xx0+WRFAAAONA5TSv133z4gwyokzQ
VgJTZoFk8WJZFkmKajJq6L/B8V1I06WuRbLtPE3vXTX+bnVjB829+5poP+LIeMkmXchixddo8RMw
PADyOzyfwHtwgQkAHTUltUqPsZPf5eR7bqA8a85eBs0rDF+7cad7iXxnS+1uarttQ2ZB/DZWfwGQ
RzpUhjDLYHCBSJ5H04wINMQ6ud9UfV2Eeak82mljQ5hYfVTIclOVdHEjFAuDHvClANTLQNxNoaxm
H2rSvv8fad/VHKmSrftXJvY7c3GJuXFmHjBlpZJEqaVuvRByDQkJiUnsr78fmjlnV1EV4uy5LxPT
u1tK0q9c6zN5Ko2TMdeOMGtXCzxoxSCBaNMY4SMBbCB3KiXNd1jR4WPU1spKYsa9ETJ91eh2eaxQ
Vu+bKHZjaj3ZZo3kYGOi5J7pb3ESm6tkaGCFl+ow27Wt1Km0+KlSItuBQNwWF23uDbCngdOaWm4o
0maA8letQ1HJBwiHHkmdhV6hNm99Yrvwec0dNuYLC+kClTjNIiAwkzaYQeB5MIs765oWdUI7xA15
8xhRex9nsQlY8x2RS89EbX/kP1XJXnHQneM2cgxG8U6W8XAUblUrm0ZudqMJ3y50KY6zvZZgQHV+
IK22bvTKl6xy4Qy7EipbtqGiYg8hKWzreeJp6LvSakSaPuY/BVwhipUUwJ9hKrJwL//8q9HIpJsF
zCZeNDKysxeBeQzGqFWmVvxo2ndtbLl2Tp1obJc6NT89pmZQg1BRbIYaFjp3fql2UqdVcW3Qr7we
SE9PFKSn2Muf063i1zeyVyK37y3ZOH5N72kM9NUsVLpR+4DAnj3P66dtFNVcb+mjngyhk2bJtotX
liRAim5HmFYVCXc1UYeOZAIMrYAGXlDQVBNZqADStIpThQU8u0zlNYVaFf6pBZRlKB4iK91VZfJL
ovZRhgnOrTqIXZ8nh5qkfq9IAseV8ZP3xSbL5EBOyo9EqeC1bTDLNWmyVEu5eAxMo0tsRC3T5QfW
0/notqxjIjMG+qjYrzYFM9FUdgSWJYxbLowJvz+cp192MaZTzUaBVxIBJ/K8MdqNbdrKHGO6Fltl
kyIlGW+WZZ/0K83guYjAFdruKsDF5810pFZGmxrxY8o+9Op21I/fd2Pp90+n70mYp+pjwmEDGD8a
wnQU61eOd+JfbsECphvJc2TPEWTNBipXZfiShCx+bGPdCYXmQWd6oYl5DQlIToDsJ42JafNCd/O8
E1BRAMQIWL2jBZFWVuHopalPSLxW83rN1ALbSnr7vleXdzMKl7iOoHyLOABPwNnE5ApCDjlN1GOR
d1tdaAj1d3VWHjOiuRrsY8NI9q3yDj+dAC5nuwvNzxMx6LIOOXVAPHAvX2Y1EEy2MQRjlSOLUR8Q
/aqQWq8yDaeQetcsuRtp0srkkMVNl7ixF0vmq2lkU/CkupbEILldEZDuj1mX+hM/vY8XFuVF0WXq
nUqQNVAAN8Kvmt350NgFy6eT1eNESBHbHE96S3iGsU35qluxoDlSj7m5tE71v5iZnlpG9VObnIEA
hbzYbwlpJKkzlSPPIqdUX0DEdjNlKai5HEKkDQDaBlAMtvUXXiWGIBZ81xX52LblwQrz58hUl1bI
tHPPDqgJUYfMC+CjcA0B8O18U0RymMTwax6PWh97eObvDGjXO9AzfK4sUE5TFJPL/kmiIPtklZW5
sJpz+q5eypLM33EYzMmCjaAaCEUGXLDnnxGSsobtaiQf01o4eXvozB8Z+fH9brjY/1MXkZC04S8K
bd95VwvYKakQMGmPJKm9RvuVhnwXmXyXc5Dv1OJWVpZKyBe9wg2D58Ykp4RjBymZ814po55ocEhJ
jj0s2KzKvqlAEoXL/NP3HbuMgqZ2IOQ36Q59ydift8MNWLzjhZocv4QUPeZFu3ZTgE00pQzNfGHN
XIQnU2tQr4BLFXJ22N3nrY3DkDJw4enRGG/1+KE3uCuNqssoXTiwL9b/eUP2dLqd3DqoB9Rp35j0
qA7UTcr3DgJj34/c1RZMHJDgRAClO7+erRoCHRp0HY65UUh7lNVtn7X9+PkftGJNnQGXDDH27JyK
88GWJOgTH6t4T2E/4AzAii/05PIwnH4/kM6I3QBduUCIdAAIpHGKwUq25QE2xC8F/SX58JmFm61Y
R6B45k6G58zDkszl1TE8aXhaLiezRKpYjcZUoUc5epYT5mhc9r4fv8sU9dS3CVKKVyZkFua36ECz
DHjmgR57SAJAcGNXRptc2xjEVfob0x1WoEesyS9L28Zt6xj+981fqH+ANnPW/HSGnvQQQonMGJWR
4p7pPdhZefzWNB2pfy/ybWGtWrcFgQiG1CO+gh+7Td1SZIf88LD0/rgQL/rXl9jIYU8smwvsMHS4
wnyAwMZRO+rryU1Hlxwz31A32wIE6Mhvpu61S3nLq6cYPAP+3eg8J9VYxZgoSkuPWf9SwQEPbn/l
EhH68u35NcZ/NjK7h5S0hFxq1tAjcPhrw1X2rPvM5TcS7lFGx4MO9qhusklXw77ZszUNvUhx4T5i
KqtheF9iK1/rsYYzAZkMHA4XpA2weHWucIGPMfqbyJB8OMYEWreIpJvO/7PLF52eojIT3k9ILc4D
mBaOrp3JC4pzW1khQ+LbwA48Uzi8T6LcarjojHBtr542OEOMIFKFKLTFcRIRxXZ1LfVitV30b7l4
9My6NbsgspbQOFZKdGuV37SeDHuasXb17hEVc8eu3WpPt71f3ltAUHUgiBKU9T6+37PXZvCko1+5
z5MtS+UEaXhw7o4h28QK1CZIdQjDJVT4teEEScwEnB7vuws1bZj7ZaYdRrigSupnkXhsJWv7fUcu
gxaA3QD4MFFoQX57Xpgo4rwyK7iBHKW6gwhWU7hp/JTHfD1a+YOuvlGjWbjerw0dXqoq2HUwMLpQ
BEmjnguEpPERpc7wOR2hJGWNkyuxgkrg95271hSSpAaYkXgoXCQ6mBoyCdy26ChrD0QAPTEQB0/N
hVYuh5AgLzo9KmF4DjeJWRSWc0vtBxhrIoyA4ytMixWQvoaM+8KWXaXM1mGtLIzhBc4dr33sJaDn
sDqQaJjjgUbk8GW8++PjhB1M93zXwFDeFc6X7WUBJcMlANLlUjxvcHZH6aXSJHaLBmWJrwa52jMi
Pr+fraUmZuMYphKvRVzGR5rbmyEf3MFcNEu82gbmaJopwA/nSBzNpknZWlmMa0BbTaxosImMex1c
qUklQvtld87SyF2eVhi5kyZn8YvC+igsIzR5mqJJdkuV7gu/xGlJaEiuwijuGhPQZhEHgSOKjxNO
T/aZp1Ddp2z8bDfGDVhhTuXkDIWWKjF/tTGUwuv9kiL/1WWpq3jtISuANO/8QZI2KCMU4AB9LUsg
C1ajsTPgTDzA+zUGhI7DGfWvLhpwnJBrUZB6QQZsvhGQ2WsKUuIqhSiyR+u7Gj4837dwJSgC9wyX
KLzIZbQyh24UFuNNA2nzAAiNNTidbr3u96lbenyrerCJWUuPCy1evoAmthvSelNEekmlSoC0BwhQ
kQLlPVyv2vtKRnrWMKHCkTxBkACXuKvixFybS8/ky6MMgGuUIVHv0dDAHFgz2qJr07APg9rAlEFg
L9dMh6YvI3lU7dEZ7eD7nl7kSomJewAp9in7gBTSbMt3eWjnYU7CIKWGY1TwzCZQFucAUIiPATiZ
71u7MqzA3xFYeqIUj8zHLG6gZtgnZDTCYGgiX4Qo1gjIf4U3Tff0fUOXpwwQ7CgS4T2GjAf+/3lA
n8qpypjEwyAy9zz+3Sfxv3ryf977/xt98vt/xXD1P/8Lf37nxVDRKBazP/7zrvjMj6L6/BS3r8V/
TT/6P//0/Af/eUvfK17z32L+r85+CL//3+17r+L17A9+LqgYHprPagg+a3iRfTWAL53+5f/2L//2
+fVbHofi8x9/vEPuXUy/LaI8/+Pff7X9+McfUDc+Gevp9//7Lw+vGX5uTyv69iroxY98vtbiH39I
SEb+HUegacpwUgM62cIK7z6nvwKs/+84HgDBnJ6vCInxAkDmRcT/+EP/O5xsYcsEVcHJuxQ+cn/8
rebN9FeSovwdkozIwiFAmhKBtvrHf3f+bJr+nLa/5U12z2ku6n/8cakHDHCQhToYljoIpxdCCYbe
RFU/JWjFkLrA0QHaWLbuMLGZazk1XYvlMPcSQobSstZ7cP58rqImdY1EfMqN9pr27M6KLce0YXbN
onIl54O6hp4pgy5QnniDkHNPjGnuK3Wsb0+G+t+9Ofv6ebp3Soci0kG2EETZSz/ZoQo1u2ZKcqwA
noRl8y2H4zUBrOWljvpfQJIOsFSWD6iU4hFX3TccmA0DfOhe+j1iBlZt36DKGfe2k9Hh3m70uygz
Vnbx4/vv1NXZu2fa38iLTalbpBQvSjAp9maNYrIUWCng4XAzTXPqFqOoUWQqP2JV/5XbMXWaxniK
R26saMTBIM0JECwsBXSSDQdN5keF0INi58LlVH7JJfmYkE4cBl0vQEavHNQrgNvDO9yQApUKPNTL
ePxBWf1bGLwA4FAuV5IxfBZNZq0GFaF1ZdI3qScakGjpToohzFLEu4ofKWC0Rpw9Z9Ah/H4o8MK6
HAsbty6ZBgL7Yp6C6oYuGg1bWEGUq0E94hYeB31dW5iJtutvWITElATWUZk2vlmmEsS3VWi9Vvsu
Irpb2px+JKPxmvMnWc9Gp6kAxSKiWaux1fhGBCtmnq9DKd9CmdOj47jVOpp6dUl3WZgFFQSrERxt
CipwMLz3Bttp3eByiF4MMvCvLwY0BBjbsxZAwER1aH8bV8dElb22em6aeM0NeRtn/cq0R0+WnoV5
YygoTpv5qizueftbnVhUVXJnJbeDQAQ8Rm7D1VsWyQ6xIV1euLke5EPnmQIZZusxLoeVkZRriWAk
kkR4pFf2qKRvDaPYhVkWKHm7kdTwKarym9DOYp816eB2lrlhaah4TLfWQ5WutVK5q0zkhWBPN4yP
FLbDVe7iEe7LcnVftzDPiEIgOcuXlP8AIG9d29WhNq0HTsudXr/oiIxY1+0MGyvUqjbJwO/ttN4l
jN/Lcb+GRKWHcM/LVVi4mfENS/GLjoO6LbBqJDGqwLjK0EAalOTGSLIF2BNobxfLBmaUiCOnbBje
afNkNtVyI+xoaQcI6FwwwxJHgVBcr3U4rEbgqWV7FbHBiYt8HTctJDwadp9atekYEhOu2dl8ZQgm
uUOlv0qkfxkSLKs0QT4J4bcvR/KLYVYPmprDzAiaTroG1a2xRLCRm24E9jjjL11PvCQcvLEBYlRC
akbSXRECKy21vt7UbkP7X52F4ZGKl5BaXpUGBKgBO36W8Sdt8o83yS3LXow0gjor0pMJYn5r21Jg
n0RmNoBEmAcjH94roRxLVfJN67kFSN0RwoT2aPtoD81TSdiNVOcvXaYjoNUbv6u0wdGUF+R1nGLM
HQVVZiD6XdMsAznWvUwkQFAcainCl0+Y+6pwhBI+arS+NzN+aCo6TM72nUMEsPCl5UEXwocffZDa
40ML254qy25kMd4hGuMOLdGcAOLE0+QMQZKuVC6X9oOcrmCTe5+PGsrZ9T7Ru19EhgNfZpmxw+iL
SdK7SG92bSj7bd3hxUPqwoOGMsDoSv2e1JmbWG+6PKKay+B6C4C+NjZ7Q+Q3hp09IPUQuSUdH6C5
640JTjtS33XasGV6vK0BRC808nvhrJpHn8hEAByAZ5llQRXrgoRXcmB/Yo2rgWH1Ae4aj8qdx8Cn
7hWMc1gEuJwck8PHQc3wbBvIryKnG1ljjk6MG70oXZuNuG1C4Fpi///z46bg8iTjU6uFZWh2pgYF
mA1lVNwO7KNOwxczlPa9xlxYCjt2lK86ceSyjnkaHRnQSw0cBoXtS5CoOYH0mmqtFz7s8oAHKwga
chN0EICDOQA4Jw3VzSJWg8gir6F16IzSrSWYC5TWCzQZnFTUXt1lH6pEPZICgk2WMjoXzz5kGZFe
QVEBzkXAiM1f1ZY1KmrEFCuYVBnYR3tPfcl9793wJ4uc/4Syi/ZAmkR/TSSRoAZxPhckRQzFGFRA
aj9+BJjK5W7+NuVwRbBM654nkabOnTQ2hwhDpoaEdW2bAee/mYBgvHqrVS/fT+KVuBBq0ioMUeHo
ZU600PMeNSOv9HaotIAgDZdEH02rrcoW1nIhYORDuCnyfBvK8UuqHSKj9kjE3hMQs8ZU2qbsHsW0
dQHXPbch6U5Pogwq3dqukcgOLrW+HbKlzXA5JuefOz2ATjZDo2pZAhNcCHqu8scm0MovkXLhE9PT
XLZhL2BOf3YP3w/SRQlqOh8ARcQTHIKbUDmbTTvLOM86E4M0id3Q2ontzm3kLd2Ua8vrYIOyh1FY
Im9063/htkbmr8dZ6/OUb4YTV8RSoQWjVroZ4hqQt/RV25prramfx/IYR9lPuSYr1YTxZSlekW/1
q8Zy1SiHy0id/uz12zRrYYzFdnYvA92bHYkcOkUp+YVSOyA+B60WvsvDsdA0x06UlY0rliDekRlz
JArzzi5Z6VbTb0j5aNSxYyRA/oBaRK1fmWArFcehXdd+NV1LvXSQc/vF1qsVUXCOjuWapzflqLwW
snhmmhjcsKvXSVw82JK+MopuAQ57SSU8n695biYt4rBTWa0FSSy7WVo5YwMgX2rewYrciTrV1+Rw
1Q1wzFH21CarhsExfOAHuZL3CVSdFpbP1UX75/L5ipRPFi2pRJ0r7bR8Mp/m+xxiyomXuVoFvY6N
As/obe4XYMAsAd+uLRwbkFzbRFoba3e2bBPOiAq/aDWQi49S+2krv5T4p80X/BGu9e6klfkx1RE9
o8iwqIGUZK7e7+L6lspLBcIvlYfTitLXFf1nX77wSCdjmNJWzQy8N4KOyI6lWm4aEpA0C1eiIYzs
u3jX6gng69qKAbdoxbUz1okfsT6IBVQehel1uuI1fYWQpvzQam0z6IWfKtI6b/JD1CqB1kuObnZQ
Cga+N8x+xePgs+4oV7sa/ys6L24zh7HSAeDfVVj93grEwUkMectSfpEoXzrrpun5rsvT/XvS5cHI
5aGvdTUgykfGGzc23lojcmqVBbkKMEkEyqNpcyfk5k3CzBUM0FdxbR1SdfQqFSKQMYWKfbHOKb0L
8cj7D1b16bzPbo6kAjBa55j3ZKszp8V75X6yjmgdkAwnWSRAlaDj4C35A11kRf+1EkB6Qn0Rognz
rKhNBokCkKsGudW5TNWxGiSfN3uSe8AKwGYkdwoj93WTr1Lw85Sk/Bl1xspkxmZhBK7urynljZwe
9BTmuLtK05tMrvAl4Y/BxRh0Qb0GUuvRuGv9ZBMeO497sU/rhfNkoVkyQ4+EojJzkaBZnt0XTQDp
ebdhATeK7ff9U6+GxX/2j0xPtZMFSJJ+kOAopAZZ2t/nTAHGj95ygvSvgqu279ysbbwsojBgDJ1M
tOto0FypfQES14lleOOm0FfsxreCyKumj29qC8+1LPXS/B7VPcemH0XLPQ4jaifJCq/qllzfrl0E
ZyHqbAuNFsnrSE/VoOrWtMtWkW66WmreKyz3RR7fG1V+GOQEwY/k5eZnaMqgQRcOE/ROGNLCeH6F
CbMNffY1sx3DICvP5RABszbgWaPhEdZ0N1J43yjvdfVmtto9BGHcMYRIlXQTGvxu0JOXvFyVMOKr
lHWR4fQCsdDLyAKrY542xpYygF0HrRW4JyBsZjgeMPvbUoCuHHAx4oX90vS/v19KVwL18xampXay
lMRYMolCBSeQd81rF0x617oj3drr/qA6kmctCDcvdWh286XwakUeDh0qzZ+5/pojYlno0GWa4qxD
xmwTRgYZs6ghSlBFtV+qvatZmSN69WiWqhtJWeXEdAO+04qF5NZeXEpXzoDTGZtnSeB1bhXcChXE
wRZKQ8Ohf6R+6AmsD8i4KD4on8f4ZekWXppGY7afYg6CJijESiBt5N+Sk0O0yPTJQ+clm8ql3mJ7
S6M82zGpFInCLrFsYmG+s8pP4UGdabeFKbu8kjY6uLWq1bhpepSQPVmY4iuBzdkYz98a8Do1czD0
AuFlr/HNuIo/moCtJBe2amDZcIdAfWOJOnbtrXHW6vRVJztlLEcJNH1bCYadta6xUwBCdNPOsQqo
VsPhFir4SuEoeIAs9PfKaX/W8LTkThpurHjsysZSgkwpbrTG2g7tJhuf7fSnokpOv4iMWmpvduik
BY6jLEV7BQls4xW8BqdkT6Feg56EZ3y0ZIt2tT3oKQKRBCWXC8aC3o+mpMGJPpBlPFZ6dqz7bNPA
nFNtUPFXFa+i9ub7JXT1GDppcraCOMQlSF0pSmDE7RbZ5l3bLdmALvVqtlyIHZYUzAk0MRpBaEC+
OYU9XpKtfXksjkrbLmR9plk5v8MmLC6YqbY8+ajOEYu0rC0i2gHLUzR3ojF8XjwqSuYzC2h0qVt9
P4CXSkAgbAFhbKGWMilhzkOsduwg/G1XSjCa3BsqBbTRwdcpc7EeV12hHuscyiXIcmtDv+7DDDrz
/KZTXwQsJKDvZxZqMGR3cYWEsZH6Sdr/6O3eiePOy8Z3LkOdlBRPQ1Yt4W8vY/ez757HaBS4UTMO
GxxcrfaztSHuMu6aRkY4lDmlwINUaXwtM/7ytXfe6ixgS8bE7o0IrdIkhr0nvONAZPt+Rq7N/8mE
fNEVT04JQpoeidBOCYj8ZKr8TpQQGzb5T66lLi2WzFwuVzc6pMLECQVLXNfzMr1IFbWv6wzXXDg4
Xfxs8zbCU6NcFfJTFRkOSYjX68IpBJ5t5Lnvy8yByw5EWUyAAItbu2hvoRrjxWm2MA6XW/v8y2Zb
O6dJGg0swQSP5NCF49o2l2R7r66hk87PtnYsRSihKVQJ9KR4kkLoP9kpdHFgIc76+z7ivmkcGPIz
30/wBbMHvBZoqQA8AKokhn0eWjBYoQy5GSGy6VBT4tGqVdW1olVIvP+IwtuukvxaltwGRRHoqz59
3/pXMmt+vuC8khGSymCIzmGBWot4vZFDOVCG0jXSGk4YmErb3BckcyS7vZX00qWR7sAwxtXMh9j4
wcLUSeseh6tYmeUbDQe3LO64zJ6AwVzYYVfn5OTzZpeksDqtz1NLDpJR/BQsWfU5aMHIhymToWf5
O22JX0nJw8KoTHHOd6MyuyuHnMUFRRI36PRiNzDEWvCGLIx4HetvUVL6XRHd1qq2S0QLJ7f83lSy
dSbfjznyo6G2kfRDbLKVQrBMexMTmqyG5vcgSeAQLVx5l0ETVg/I4fDaBu0FrJTzKKLNo0ogQSIH
Vn8Ho9+gLMmaxWzhXrgSiJ43MwtETZ3hXQoGURB2QIzG7wrPK4fneIM3tzBjg1qRto4SuG3okWd0
tZcXH02xZG939Qw46essOi0qJAUGKK0HY9ne57rscXWp+jOtp4uJh4oMnBhRdMVVdz6cRqr3mhyj
ibbRPkV3D0fEmyQZ7iDos3CgXcmrYMND+ARcwklFab7zekBJOasaGbUNvDFVV/XLdejBRAR3ZzDh
6OAh4H6/rq8tltMmZ7tJgbAXMHatHJjKb+hQ7+seXsWE+N+3ciULcN6z2e7RUFFvxqmZsAdhz9XX
EwIz8Wy3ZV7WQT6+eNV8Dgjtwl64dlicdm+63U7uSqNqs7wNazmoROFw7c6EtJjVKes2e+Act1TZ
rTX2+n1nr92Yp23OFgxLqqzJwcwNEghuccXaJSZ9rkbdi5I60GGvq/91Wvd0Y5y0OedR0FyqegPI
g2AE9fQ3FOzf+G2Mt2h6gzRs5Cqf6kp10mUB3Wub47Td2VnTCAbzqQ7t1n56IPaawmCodwAWcJWA
OTDNROs2Gl7SbP1Kac935WnDs9NHbkSY6XIvB6po9/r4KCQJIIIOZY9VPGirMfyp1pBp5EPw/eRe
eRxipFEWRJUadMKL6LtEJQH2ABWOgzp/1ot6T/UKSetDAQJU15BtLpF130KWnrFnhTdrxUSWHLmC
lfaVu04dTVrKRl4/N06+aT4YisktkxVYcWKNynjaWx7DOguHZIvOoPTys4lQ92ggvw4fjTAvNlxO
blu2gBy5dhgDbg+uM8FzAZfP+WajcU0jSwXPflTim0QZNvm4cAsvtDCP6VUzVY0iYXKgd3dJnzly
8fz99F49Dv/swjzfqo4cOSuklIMuzt2MFodUDDe0XDp1rx4RJ83MJiwXaag2PJGDPhSACiCbEUE1
hhUrSPI4XKRuI5ai5QuM+NcRcdLm7Kq04TFgtWOKrrmRuuO4q7E0BubELsBRa93r4QiUp8dO9aL7
BChjuNg43w/utYfLyfog0+yeHMZDYzE5N9BrUFpQsd1w1FOBBzRrY92RhZLY0kqZJvqkLUVqpTiz
MJGN0rhFcQ9Y9UJvrgZAp92ZXZ0aoV2P0u509iWP5goWnmsEP95kHPglH75wU1/Q2OYTOLtDy8qC
RohC5UAU0sbu2vsaijBtH7l2kXhC/VD0G1bAizoenCLUdnlq2/DJq11liGBv2GhfC9qVElgvUf2W
DOPNkLXvTCVBFja/mryRvaqB1uT3k35BIP7XZ0O81kRMY1lzIhpq+b1t1NNnAyAiHnEOPRhQfHHN
terJG7FoM3X1SgLnQgfgDrIt88qzoQ3pqMVkDBQ4Fo1e3jgTIkU4Ywy7u4nJSOF0jCLz+vt+Xj05
Tpqdbekhydq4qfQxyKBoyKGrmgGXtURqQsUY63Z+70GLA6h5vMxAAJ+dsZltCKWP0EyZQgq0caV4
dKQGBrY2yjgVXqYh630JlTAaAQqkahsxhH6ZksxXddh6ZWyXAU6WCyQnbNTt5GQXE+520qHnur0p
2PCUQq/EIjUKsmJVxG+m+GFUwB1y8RRnKNuW+Y0ejj+6ttraNnOHfrgFfnQVZVsDQMi03IMwnjlF
lKwMSXPgnXTQIyCcoUh5pKPlqaKE9x+I606T8v1oN61bjUddP7YKgDyxQPJseFDt1q+T3oX0iICP
e78ZtBaQvw7RTe32ugW0QP4h02NNhnXMIpcqn3qX3zcsc6qqgkJsuWHyfSz/hDat28G43h4yv6bv
pvk5gEHclvImVSbbb303ZL3TSJqX8B4fug3z0Elo+cEA0cuNYfRp0e6YMmwzs9+UnPxo9Dfemg99
qULUjPmVBRNt3m46KXNQ9lzrVXxXCba2FUl20walYZSjBsjnShSY1FTcQBtEAchnPKh1/TOUYDOn
hRlsh8v+0LYGtrW0py1KB3HtJQT0OGVU6pWUgRqrKP1ji7wzamVRCTHYDkBvMDaoC5ffY9Gqz1Hb
/LKkHmoAfbSpoefuWXr7LLomceyxeWsrsnAiXcZCU0IIgk6TYRc88+aqPl1eUoDhSRWYKVRPTDzF
K+iAI4cro5jHLcgKGS8Cflg22UCiqVQDXN+upacuMKDAMMl/dQtOn2Mj+JgcluAQNLvhxj7Nc1ka
qqBSSleGmWUdE7ct1IWD/+JNMWtmdo2RJDPoKI9VYEXdEarFflbWSGISR2LkoW1/9bzY28W40Orl
OTprdnajDWahFbHWVbhuwnXXO7mKalMLPxPZ61NvqN0lVtnFiTZrcHa/ATOoh3mD4RyjxmkETNbg
P9OA3/j9wfl1AZwdabN2Zvdak0NYuqi0KojJb91oD8XA/LH61WFEB0GwhtTRqchzFEI4ugq9roid
fOgdXAC+BpBsodHNUC4JUVyJH+A6C4EU5E8ME9yH8/hBB1KXRlEyBkajOQYOMK1d0Hm59iaGrhjs
QnGST9SrWRM1oRJAtiDKwAccWN8g2lS/yF7EMA2c/LmRWsru1c3Si/jaY+Gs2dm0JoAG2jHS8UHl
dT7dFCtlw2InQ0mtAYAPFmFQANh+P8X6ldEEpU0DbRWMXMgyznYmh6ZH0odGE9CYE0fWGleYxn4c
oXk8ysfakiFOF0Ks/EZwBnSYvNZTjHplHCqeHEmH/87CFS0bR9a7H4berobaONg6ZOvCbjMkA3Um
Db0ulfD9zylvVyzSN92k+ivvuy5dR6PpWcN9BrHwqGhxRBWbvksPZVRvmCX8gUIk3Q4fFVs64nq5
y5Y9vszp/j9b5eC6TeZeBmC6oBLOnW3Ao0jJmJIm4NIhasS60uSgiGXqyLSFuN+IaLgGZaaVfSNX
7kCuwQa33SaRdEcXHFRDibQOtCpwDQ0ZQf0kD2ozh7VF9VsJqeyjKvygVSjNSEM0uNABvBM6Dcyo
DSAQvxoy9ZdmfJDwXq0wBlO+lpACqqaSQ7JaOdjmYHqIZUERrYdwZUOqUNFurYjGDp6OuTsMdjBU
W13tInBInoaWRut2JK6egcFk5NtEew+Vu26sVlWcOaYQYH8WN4aJ9GbTIdTYtqHqWUnqF4hd9f59
gAmTBFnEEg5T9U62P2oOEDo1hyM4BA7roid55B5L6D3Uow+EAd/IQ7/J3lIK5oC+q208sN/a0dr0
PHflhvcupFCcsLfBFvFpq3hqCK5Ko+1bojymo76luIf4oDuEAe1Q830WW6tOeWNGvxatfqtS+Fzl
iaMbuVdAJqxK+u2ogZ4uF+9EEa+tyMGyLqy30eCPeR49NjoEcHiD4lv2mxPUP/rBt2WIFxrdHgS0
x3LoXxRmFgDxy34HjFTbWmtrTEMEI9QrhOxEUfVsgWKvIUBpFHOjUVsAOhe7vcV3FNKoXZodesa3
mRg3Tao8CmwK3a78OvsdsuYmsV6H3NgrIOX0suWWVuKWmWX5yv8j7bx647bWNfyLCLCXW5aZUZdG
lmTrhpBtmb13/vrz0NkbkTgDERvnKkGcZA1X/cpbrLh1ZHixyGSGT1ZSW04aTJan1Ymyk6L5TU0J
TPsKUgZv921VIfs4yrCgokC5EkalsRUTFTEwZHmu3M59eSW3sZeJxkZtTtt6YFbFuRaV/XAupfo4
VbKbhtK3QhNsmQ6jFiAEGUX4J0N/k8N2j/wcfx95BbWWSCKuSFu3lWi/FL/MQLAtdXKXNTekwKmn
Wz02nWZUndC/kP0/qKvsxbqwJf0mRIc2rl8ro/KyJHTrunHLjlnrj0KB6IqKDnzOv2gqdigUztQm
1OrNi6pMd5PWX6QTSptS6YgaxM5+XxjCLubW0fNvab4Lkp+NOV/FeH1+fXeepDO8jgsdGIYzCnYn
7h9D2TehJRv1cZyma1PvnawtLrHpgAW88SAt7+ynG2oZCYw1dDEq+ydsMdGiG9GMxDWCeSf30t6n
/DFr/ePiW9HJP7/+rL9p2KfR0BEXF1oagnkiFILVk2AoSV2mbTE8BFZIAlK3DzKkQggzl1Axn6rU
nO1xNk07plaQpMWlUsGkNXz5qZ6g0KQ9CUFQ3QpKuVfMxC37+AV/4WOkThdVoG80QVflGguEI0Re
ZLBkuNeUUFYvNeeG3sAgTXdB9FLSBpU0ODApJsZK6Cg96JDgz9ezs1r0kwGXP/9Qvcgy+rlJyYBx
+10pvtdsZmPA8Wbq3K8HWsWyJwOtYi9Joc/YF+J0l0mjE8eD1ysJkhydO6bdUawHIFSRnen+xrCr
CYWr8vkxXB7LD9/XimI1IRvXAQ7TdsVQfQtSpDN4A6PeUQb1Xp2r3dcfepqrMCRyAZoCwmYp3q6+
NOvNOdUnqTu2ilNez2B2U/xR4YG7qi1/B1vcXbeOcLntEnku9oHQBFJ2AfedMM9LNa4jNVQ7oOc6
L9ufodO38rCT6eTkEkMibgdx/9TBLVXyrEqUpjlG6Wir+XUSv88x/lo/CuF5qbCpwWOq/04DDb7i
eGtWlI9q3/ZhCihFfRGIxs04bJU4z4b1KGHjCYs4KVz4VaUiyROZyk/ZHIl/H6do2jXTU4alj4ik
uhN2pe8YWuPlw68cXFUhIAYc9i5I8qfOGP/4hD3IjjyJ06bE3Ml6LOkG7CHcxwwDfvdqI6hCkhDn
0IoxrRfFonu9BRo4n6l9GGH1rlmIVeM1E9Hs2c+RrXoF1dXiWkJjSrRDbwuh97fk8+kmXT4IORiu
bGQHTvq9ljI2Si8FzdGap3sxCp2BmkYi+7uS0gjAjVChGaveFknuWFN8A5PFBml2Iw81hIzaC7vp
Rym+BRVuKpq6C4rO7glE/PjW8vULv1d3WaW4VjI+ZCFaM8HvRtlomJ17eD5+wOo2IOIUyknz66M2
UqNEEiuOjUe4X25aB89tuCUFcQqvWE3Y6ukJyWXBVgkk8Ll8yU67lKk/ieh+jcl3q/pNF8cN89FF
uOVZH5v9xkV0UsFbRudY4L+nL3Sm1bkQGos6kqCTx0vWBVLdVzn8E9kqQSLj+jtJz6PfO1yPTzHB
98bYq72PBBrSLAhuqBxK81RUqhwrRa2AYd2TV1A6HEuvVdPnspnuNbMlFSk7VLeV60QQnwZBeqko
DU564z+klLiUfhMbvpqKv68PJrnIf/z1jl60Fz4+A1MCaR5YlnBX1KkTWT0QR3WHBrHT9qUr5wXx
VeH1ZeBa2nj4eirWKJd/Xr4lE+M9xyLwRFY+jXVND8P5Lg/eJguahKa9lXntpFOxlwZs5iK3aETX
mga7zqVHiWgTuqVrKK/d0NhS/9Nq2+uibb3Sb45aARzm6x+4Xqq/MceH37cKASZALkOc+9Od6j+i
kWcnubUxwhoM/58pULh/0Qjg4VidA3WoFVyyNIZQ9Jve+GNFKdqlO6MZKCE+Rz66M9NLUT+K5cMw
NI4PW0sdG7tXLgrd88ffsyk6SH1shKFnQxIopf/9VcvEfIgNFMi2WVyp011Zhzs1f9FT68ZHnROz
Fntu3wyqyy2eYF/P9tagqwivTMMpthKLCC8ZPbT43Ro1KIVUNKCtM427oo6drBs2NuH6pThZgdUi
CyCNG0tj2EXKK0SkzwjsxdEctyqv3pPYff2V65bVyXirt89HQbQ10Q+5W0QBQ9yfdMHW3X8cOdp3
35M3sFrnN/G/a7l6CXt1FKS8M6Y7XY0u0vhPPG4FsOsw4+STVtdpjAZULQkMIce/u1Bx61C5Z6s4
U6XabXjohn0jId5kjlex2NtpfGial3BM0QqkCBW/a1G5sZW2JnnNS4BhkipRx7EaG6zV48hJrTsd
fZc4LDw1juwCh4XYCB8UBZ1sMPM8ja44bO6t5fR+CAvWE7MGEbazGYAI5gJZNMEkN/KQc4KcQAus
tuublBr81n1y7jqX/z25a2pCWwG4zTt2l5/J1Fpkt7UaW6vU69kHidE5ljgdAq4x0RS2hpY3PnZ1
ldV+TnwvMfSCLFIO4U5n3d3FaEa0jfus28gmNva1vvz5hzsqCvsc0xWdO0o6xkSwkbFxUpeD/9Xi
re4jSeyMwWiU6Q5HwF2UCFc+eZkYd67QRBud8q1LSF9dQmYnxSXx/3SnwVzxY2hmlBxJ+0SZQtfC
6w7dzkd+xL+cx/A1DeqNyVxXpE926upWUgOifHFm8SZ1ByBBdRZSv+D4aK054VHx8EOmprhxTNVV
1PnPqP8m9drq4qgqNcnGZJoIPrrfUZa0jmokt6Vfu6iyvYr1bOtVCKluEp0YQYcIyRtJjr51UUEd
QpFfiYZv0zJ01Dp2fZ4HrUGmpgvVXSvhltobnix21KFzpxX+9O0vsW69jqppoqMEIQieJVR2ljfo
q7wP3b2u4Xbd//a1O0iSdwFaHqEJpIAeFqny5Vz+ieZfVtJ7eaLbI8oYX78LZ7fzv1OxvrEMqcwr
PZB5/crnPs0dGaTz/2+EVaSHV0ChSh2TXaPonZQPfrClS/C3I3NyZD58xHJFfDiTRW/KRZwRN0zt
r0GJ3YjesVjeilXuJjUq/vNdNlyExnUkxC5OK7YoxJQc6IGPLz5GIDG9c6nyEYf5XYd/Mv89km6D
9KEuf4lqufEsrtFr672nr66rrkpnTRkpu6DZPlHTC+Xp2ppzbw6MfVIg+JyVN6PROyi7bYQcy4v7
1Sytbq627H1J6VnqKP0TpuNOUUPHDHF8IQlXqSpWZet9vfTn75cPC7MKAnDyCQ2xYe0bTyHoyO+m
wQGO4Qj7eo9l0ZZ583I1fvWFq3NtqXNJm4UvFMdvvnxb9X+qLRfNs9EilH7yN/zhTpREK/QTElHh
i/zxdYifhT52BewTApXnxrCcPL2Vq2HjRTh/Rv8dc3VLK7MQE6z33NKLNXLT7nBj3LgG1gij/2zL
f8dYXcRmIzdAmhiDePswJC81K2X6nhT/EK3H1v8x4v7czyiNYL7T0eKZjlFyk0f0/OUOTSr0Mc27
RBz3iS9w2DS7NBAJQNHRzDdyhPNr/O8PXW2pMii1MA1HJkP6qaO51Bg3Fs7BX2/cc0dFWQqGdOtQ
5Fw3LRu1ltNQb6a7Afst6KTecI8c5sRi8xY4sb7xDisnu0qDxo5EICk6BYKTjNQIZLkP6UbfWWl8
n0ptb1tmfNCMvHda0b+fRL85BKN1Z4rpfWqmqD2FV1qCmivGPVhJi+WhNmB+5+1r3EW8K6GtRTqy
VNR75ro4tL32CPdpn+T6i9ah7xnnUXXQpRIv4lF1G2yRGILsrrsiL7+cIpyq/U772fjlszGE0y4a
oHNFHYidtp7Tje29iDN+PrYcJjoPqAvKsgKuabX3qiagfhpFxaMRN+hQV47ZFLeWJby1gNSMIVU9
1ERke4rpDndd5nuh2FhsvBDJLOVGjLTbQOqQZMCUzexrZ9IurPpSxDtiES2mqeiKVWrX2FiblY5N
q7irMmT1M/pyXWFbg3bo/WfBzA4RjBKkvBxjMdEs5ucEZblF0QFusaRVyFcAsSr9B9/onmeZzv2c
3HZCdzTL7AXJOKYvupJiJD6E2QHc5JpBgkv06JAHEICj9WVN73kpXRSJ7PRhe+mDXhjHFyuX9nXX
f480yYl0cHt6QNU2tJs82qNdGDqCNSMGRDebfzjriAfGsyOp2eUgh5StMo8m+a1fJhdJHNxVOT7x
gQau3mz0Xa1XrS2IYeKgoYAhMhJsX5+Tk0CKloiMSiY8AQPZjzXsN+iMIJx9SznSPrkOLOjQs7yH
WErn+DFMpg1lGeUkNP483BoDHDSWIBZpqh4tfz7G+awh7MiFVDdRRtDUX1BtegvCDDlAewozyYYh
ue8j+SqUUMcU04ORz1d9Mx/Sbr6y8MoYk+gVz673thpKkHP9t143byZJDAkHJkC5P2jMHYysAXyC
MXdntbzSOXOvPLZiW5BBjyjNC2B3C4kyzddTe3IlLN+qqQsDDee0Ews6GsJakIcCKjrIaATDtI/q
d0X1vclqbzTjSm1/yIOwcQ+d3K2rMVcRQqdUM1aWoXqcmsQumdCg/RG0/YbewV9GwqdnejXM8jM+
hGtmMLVmOijKsW1i5Kp/5+Xr6IdPJTy+3qyPEhxKW8NR0ykC385RutAr45Ju1LdJ5LD60p9hEA99
bTjj2H/PR4XorZ5epFa6QXmGsz/uEBw8qILidKaBosObWRo2/8iJ28ltEYDE2ebCmuXbqZt/JPFj
FWmu4OtgF6409V0BeBTHyc4HUiiLsArIl6MCjUvZrvXeHuZwF0iIDPbE/e3PIVSvYvlHTRsbUpYX
IeqEcKGrycFFPB796JgtahNR4wFvulbTY5WFiHb86co7TQjtpFbccEg3Xq9lmf6dX2iDvCYSrDxT
QbJHQzPr8/yWUUTbMpxTiD34RiJ83zXB1p29McQqig2RUsYtEi2cuhShOCQXWXHM5ADH+jtFFPdx
uvVIbH3TamtKRTBmWSimx9aEiyo9GuXG5fJ5759O2mpTGmnaodjFAPA/nKx+n0p5pyX7rw/15/vy
dJBVJGeGcZ9jPJ0ewcV68nyhB4chDq8m4UcADunrsc5+0KI3jJY4vmJrWRFdB3FZaVJ6jIFEorNl
N22017Fg/P8Ns4rHuBkHq63YCeF8XwKyqPPZkY2NLvzni/8/8/bhW1aBvRTOY5Wri/RSWu2gV16l
ku800puf5Bdff86qWXwy1DohlruwDlJVSY/lINyVU+HWGajL9LoRvyXdz0Du3IbM0ReYU1RR5+ZZ
jF5LuE5xOKL/+r8BMU9/zSp5RlhKlAzkiY+DcJ8TfgZD5UY4o3/90RtbZV29q1rJrFqRrYJR58FP
MjtJqU4kW4KRKAacXhsmDQe4suAqF8nPzzdTlALZESKxOMoh8InAcPT6d198MzVt8GR9flGRcqno
t4A7uEyQw5XSNwE8sWVedtplN6WupYZ2Lf6JYsPtdXoxyb0fX6byCHrnSYiOCRaMymChnNpqo2sa
TWv3CVy/hcBrCya+ffPPfNLtqHgHD/CmSOEdgAQHqOGNro76Hnzdndki8KpTa+nj12qML4OBcMuK
bb827Eb6WQzBpZSM37LAKKnkGLbW19fC8F3G87ON62d98e4bE/U9R/nZSA2uRBkmnC9CrmTDFH1M
CTiWr42puzYGyRalal+aNei0AbC41RzTsnbmYvHDi4jJsZGAx/cyBhnF4mdBfhtolkq6m3LUEkQ7
YplwWX8M619+BUxP2uv1dyH5kYi5U07f8ZbZCyC+SvZzGzxO/K9BDh704bbUfmVB8c0AM67po9NH
hSOWGQFmoqOzppuUrqpdroCfDF4ApzcBtII5sZviQQy+V+L4Xe5EtAhpV+aSLbf5TSp5c2RcAljk
hyY70AVeZyYofr9L5gAC8zqMEKZ9N6m1aOIhRF67U4udHBRXuLHdxX56WyXDXRP/gkpynaTybu6C
P+Q6r0zYdRZMKCkrrhkJGOLIF0qQXJRyD0QveojrCqW1UnA1kfg7D4++8CsTd4nAI0G8b/Fmz1Pu
hmVi+1l/28naExY+Etyj9FaJdTcCJS6Lo4sngT0WPojfZ6OHOAT7PTG72dWL4rrV22OIjWBAWNj3
biAkj132ZhhXAfLZigBzCsAaQgHulMbHXB0GL6OK2iFsERi/Gt1/zqXhxseuzTZDfKtra0zsyvwW
VdqjIn/XYQ+AzvK+PtSndybXB7Qb7CQwCpXFVVaFYDBYnACaJJJtThDsc2Ow9eznZGxJu6yqPMsl
tYyk4a8AwAY/tdXtrItqW0ttC5FY4OT5x3SAZ6TG9qi3thnEdF7+mM1dLN8YvuUp01ZrayVT8veS
XFqGZI9oEOLTvQpGBlLHKAI0CjxeuJOd0CFizgWn6Gge30T6PXIJO91tcL/Kdla8t36A9cT2xRKO
6VPWQIvabzGCVuJt//1JS6Md1C/0zNW9Let1qWozP0kSKszgTZW5H4zcS9NDZaCpYOTfgXvujLy0
ZzOy+0j3psx8a6z3Wn9WwtuiAcHcjpd+B45jkm4hHvzusAxIIhlNcGWXtUHpoRJb2IlUvQhTWuzw
Id96F1bg7f9+BlakuDadye/UCjBg1UflsaMEPoyVV4ExqROwLL1/6Uf1IfNBKuRJ8SeYkm+geFJb
1FGJzqPWk1PKYsqPqJZpwUHHsiI3bmRE9SsvQZFd8Lu9mNyS1ZD7u3PawqV4MIvvUWN6SYrmdPBY
FpmXDXh1jL1NfcQD3YVBuLkr5gAKUe0xSc7EX9ti2oFkcs35+PUROhcMgBFAR5fixOLstdpZAWJ/
ldlOxXHcjQuBTbord/0BSQzb/KU4kumGaMJRy9zaP6u+yH8mHqw+RC8NEzBl6bd9SJEKTa+rpu4K
cETKjipO7MbZ93B2F6S+vkvuSvVFbRxxy8t4hY9ZxkXpBagItU2US0+zzkxCeNtIqqP1CJGIXkx0
A0zo0O+FTUromWtDwaFOIVPBQfmUs1MEca+USVkd6928m90E/njmdD+Uy2oXPoQbZcMV4uGfL8NO
EowU3r6QlFeXlJqiFWFqjGZVbtgi/+NkOLo78aPuJhfmr9jOdi1yX9CuHJrFNDEfm40M4/xPoHYs
WtLyO9a7SdUjKe2jukKGLzrkpi3eKFeBp94H+24n7Nv98AIFuHXCQ+yle3Gr8bDs1c9ZIdP9YfRV
BjUWqOQTtlYIqvWu6iQeAp4LW1/YTxeJ212NP74+PJ+ren8nnLiNMYlQ1UXU4vMWxnOrS321AOJd
RPQu06e8Hq6SsqdG/ixO5Y2vbb145yYY8ylMm5BDB7jyFzDw4dREwAtzqHD10b8Z3dDpEheNqa7c
4VzAY5A41Bc8OM6Src+cJxugN/Eilkdff/hpNA2yCJAVah4sNQbSnz9c06sil7IEaFCIQK4Y7vLp
dZTijURl2a+r5fw0ivx5lIkjVRU+WEZrgaoMhROWiwB8+qiGUMuLHYBBrxPkjRtxhZ36Z1Wp88mL
mw5ruiahGj72Hs0Y4VqQ2sltDrWxdslH4tIeL6yr+SBwN+JdIf8CWIuuMtm0Xe63uhXnttbij8Uk
YyRlrkHZsVD2CYHxguMM9r5fOpI4HIYidufoXZag0OcPXy/pad7Ckn4YcJW36KWS9FMfNsdxML1U
klFg3yT5nd02xl/DcUCqaD99XtDOpH5SVtS/ZrUlwez1m0DrL6WMahSQaJHXNB8AleQ/c2vyhjp6
MynbJxG65139a8i1w//8yQg6I/0FRg45mvVCT0VmaIIgVMeubA+xnh/ELV+hcw8AQxgWAGmslk6w
9XjUtFh3ckOg4Ulqg1O9Hb+QX1+DNEt2VN23IsUzU0ypGs84rM4Q2VkTD/qcRCsPg/ooyz80YwZ6
/DTUj1/P22nYvZTD/x1jdc028tBEacIYkLXtIpScoRk8aYhcaxB3Xw91egWgzMcZoEFFne+EtcG1
WwVx1s3IkNYXS2DS7aoLnLk3bprTL/o8zOqLhtbXMou+zxGnQccspAulaS/lHJbyFjLz9Jh9HmlZ
vw/3t1WH/jipPSOJ4UEZXzsG+nrKjOXy/Xxtfh5idZKzOOxB7zBEOc2lbQyFvwMN8qRAFfToqo1O
186xAzklvu4yRUJIpZJcMMpkMRO0oeGynGG5RUV5TNTkhi1M87OxDbIcoyy/zWP3zUpvQfA4/b3s
3yILAKUivSZXhfpGvFFc56KPd/qhC7orq1EPkTS+NUIdecDoHwUR2FiGlp/QE+r2kzBfFBnGL3oW
Ue6KrNdqwltUF0cfFaOR35vZYScirCi8hK3y0FCmnqPJa5uOkPui0QlqEtGVhmNGe9o3j1owHuMp
cMW8cmYZ6RG/3JmBdJSLHlLb+wgLqtRRqu+djVnfmPR1KhoNzGrezseWBHGUhZ0OXbMTE8yjuh0S
AhvDnR7zz2u8KkmqC4OGYsJ8VNE1KaCOFvovhebZ1x+1tVmX0/lhs46VLhiNwOmThnvLf0nzt6//
/3+jlfVWRe2T24q8WgO4vRogrkyp1KaJ5MOsWVBnQUcFHr1Zqlpe3uzADqJood2DV916YaW/z83J
6CSwqHfQkT0xU0P5t6PRnk5HXRe+TXH6YIioOUXIPVjhfSvk30JEBbLsVp0o8oSYU+ZBBuMxlo9p
pWHv1JhXkST9US9FKov0ZGmqjYL/oqOYuhcbZeeLr+WAEnX2zQpvl55nrafOHGEUl911dFOtEAbI
e9ZoBgmn7IXtPJFOwracxxJ0wVHunkaWNpje0lDwBou/TZOnVIVjjDyGMrhVLdPtmag1pTRA9VG/
q/zqIKY+NZnAVcVnX/P6/LoJjmmkHawAY089fhMw4KqFp0gpdlneohtWwzxDZiLrHgBI2IWhUn8m
Dw6S3QCidZBJzhQxtXWNDN+8sQB49rPhtWPpqkVyUzXJQakVzw9k8NWgJOhkzcFDUHcHHf9ztDH0
Q0DvCvOiwEqg+77iqeZpCk3NNrPVZDwAhb4teuWqVC91bNSiorsdzR5JCPmm6owUQHR/E/fPPHiP
epl6ZiJ4AkxudOtUV+6vKiN02lG51imcmkg1ZKrlSGWEnfu71mNmYpn7cowQ7bjzMQSpFHyq2oua
uwETRbeXanzeJjfjPpNRUxF6042Edwr+9lDph85464S3SqENKyOFkKtuKwReaTZ2lNWOhthbkRu0
w27jEcDbLNqyRPFPfaNusSvhBrf6N/x1mrB0Z9IxLXs2WvNhltU7PCQv5ujRLJqFUKxf1+n4pFix
q/lJZNPb8oZEUR0LBYCvj9y5l+5DIWstpdZY+lyAAhSPUxLuSRjtoCguA+Eh7zfiya2BVke7iwB+
R2aDfhAFhHCg2Dx1dE4uk+nX1190JqEnZv+3NveXm/7hlmqUWAbIUonHQE73yRDtmuBB6e5T8UHp
j0P5FPRgdbrFhGWr/3R2aC5iyhcqKrInbJcyFuekThBpVZLosqb5pAzahV+KCXv2m2iGdojATDln
omPoL2m6GVB/xiQvqYoJ3/4f18qF8LV6daSwaYOpLJCvHV/MaUK6dmkFaIqGpAWcw3LuY5sIN8GB
B6BS1m/Bts4tMlUUyijwfSAerhZ5ojttteMwHQvppjFjVw5fBfkG3ra3scbnXiIdrgCKn6YCs3Y1
UKYIA0iCnoHKK782f9Ev2ncxFpOaBHlLtLtpD2G8gkwTqTJEo2C+CExrj95jtHGAzr28H3+J/PnJ
YhEmqlZ8clbeZpRR4lR1xGLrfT/tokJ3/PC9yudRWiXxiXwZxQpu5eGhCN6SqYOlDt0uaDeKNufn
lgqVBl/5lMrYKlJfxANwt8bAuzJ7DbdcS88ULdiqiCHpWKooy1n9/DU6uBMrRZqcokV1i6YQ4C1F
tHc+tT4dTbG+sa3L7GKBQofU/rwtgY5zu/Tj8Muff7ggyLGHeQwYXu9zVy5/GPRLGvmtjO6/3qXn
JhLOpUSHAA2rE8bRGE5NFXdcebPfevB+XbHfqHCd23yLLRupurVgIFbHQGioFBg+XxKSm6RE5BEN
Q2PQ919/yPkJ+3eY1R7PFbUElkO3QwOMMsj9LtNHhnqptrbe1vestrmmlUpW0mY7jlKIYt+3PEVr
qNmoi54p6Czb79/PWdbtw/qHSMtp04iMZwdCAEDwHqWDneXgSTr9RkbpJtnrj38VRN3gDsmUwdG2
AulzaezHX7A6AGk9J0G0/IIkdzU0AGoFKS9P7F+CTLT7ad/nx69XcCW/88/L8HHE1Z6fQdAFAgLb
xwrG7J9QtkdXsIencIeiluqpqSM5AH42BXdXOPXTcVcvUpAJk9wqfOmQ/x5qGxTv4vSuO8XeIhC+
ki9oV+7FX417n9xQvduFb0OIME/tCG68kSOdaW18XvdVkoSqP1K1Ie3BCg1Tjc6n3V9bu3Rn3Qb7
X9q+ES4R1HCQf9h4IlbOxKeTsMqblKBRtGrRqyVHdrOr8ELdjy6bzu0PSwHR8IqLl2ivcglh8VHv
yds2k5vliK5zmw/rv+6uZPoslCJo0qO8b6+NXXBZetmFiVhuiY3K5kyfViuXj0ZQCpgrLcq/u+LD
CfNrPclKGu3HsrAVyRZDQKWP83eSAWc+BHs05Ht8eeJrP7Snwpbd6dCXG5N+7ioxxQVwoeJ3zp3+
+ZCPY4lbjdhLx9z4bULEt2Z0taKtRvBKofCfpcWFHTN3OoaLR9jnYbShaJXUx56iEybIdu0hS9va
9Zc+cF+C1lSr+Vqv8d6lUk2zXpeLpzJAiwqcNc6HbaM8iG38KIMLMVLtUEyBN+aj05IYVXH/WunX
pdLukeqBM1ffqlX2TPv7PWlQPgjVEOWwGJ2g3nT+drqN7Nh1jS3Qixcn9bqV0+91Vz6b6dZuOnd9
ffjoddKQDZMQ8H5j3xSpe+wx9758IVfv0uzfYUEBvMC4n81hY0FXNJKTqf5b5/qwqdQOvcbEZKr7
3XitHCgv2bktXGa7LdGwM1sHBKpBf44eMHHsak3nNgjhclLmmPTiRzK1Dh1tN5i3PJXOhAcfh1kf
yVgDPR3LlIj0QDrM1T1mxBvv9l8w8urUfxpiFR/k+izKjdjMFPG1ayst3XFUHAyvAZ9UEv7USnBQ
K0zE+z66nxvxV9X2NUWFSXLCen5OaWHuStXC8TlA7zmoX7UxNRyrfgbNYQPAY+u1Nn4UB1mbvMy/
8aPEG7rArWdQ4t+TCVlJFFwfxIyOiTXjqR4P1X4u0u84lXyvG3Q284pcN43N2BM0AVJwPe2GFLJu
0LqAUfdR33sAnCfduggs2bEK3f36XTy3BrAdAIwAHT3F4Q+C1g3trEHtaLKLRm12ZG9b+/ZM9CR9
HGP17ADrzaLelKe/je1utKvEjR+zfbNbxAy1t/YhvZwOKa2OrfduiZbWq094DUJFp6NBC/jz3VSo
o5Q3pjWhi+aSLMg8u/ljxDu369wKiwLSwO0W95m7AZrQv4OuAg0xzIZZq/zp2FFIkR7YbzB4gtkb
ZaiOkk11BzL9I1JCXePN/r24a53tbtm5Zf34I1ZRRx7LVpVXfHmqNTtjEF2DWtXXO+fcdfTpQ9fL
OidqF+sms+tfNAmidip3ciSj5vNkGD9whvR63bjyfWMLiHz243CoUbA1tCy6v6tlLQTkBLVgaU6g
9To/BVt9sHP3n/JhgOUHfLhox76T+n4QJiQqhZt5nPbSBE5P+t9htBDKPgyz2p4IvmZmjNfEMY/f
iuppaqilyk9fr9LWp6x2oyqqWpWC0cKYlwZB9Rqb32P18esxls10csw+fMdqsympaGSw/tBCFmY0
qXXoJxMyuc9lG0Neqbb23dlTrQKOU7mwpBPF50CqMlUL0eqsCqqIOCCgJ4fkrnyZBiYl1TZwq6h/
VSxrX3Hkc8scXUVPAIVtOTNxiXz+cjSnLbAlElUnGbQdUiufN4pfdKYSKWV9J4npT6W3gHXKXe5N
sX8tYnSLN+xNneUPEmbOTqsM0b4s++lgqVlj15b5nAqZAeRTJvvXtcugyd8Fs4kdoa4poxTIEcty
zH8MhlUpkl9RRfVdFYCV1YHwa4Su7CYNTIQ0fUekX3OEQrJgUQ88JX5WHVpZftXBX9hjYLiILiEK
2RxmhTeoTi4Hja5rHYQHDCq8du7voiiBYhEAKcDi17aKiuK+AlqmMKyHPsyPYqDchkV1NQfFsRQm
2gCzJnnW3NC/bfPYGaw+x9et8ITa+B2LFLLlTrsjNvTKZHpUJOFB1IRLVdCRjy5uNAGgZRujJy2N
pp2iAR0XzzLsjL5PfoqP1hjj6prntA8WkvrcmTF5qiwRR+cWoAcuGqM0Aq9tqWYVaj96JTqnSNqD
IcbmdKohUhtp/RYExY1eIqtc+J1qD22pumhBICjiF5IdoYR5EEfrufH1nz6OYYEfv+JjB6lLD46m
geiyWs8SpnVY/Aw5PYQuugtz0QMEOyZoOYz9Ps2MBzmQHV1pcT6zbEm5aGXAtMrwXtUp/5XstZpi
S/KwJ6baYYd3lQBwq/t59gx5uhh14aFJoB331W5UogfRj6BMq8+DRGcy8W+aJLgSRdGlIeiaurTr
tN6bc9ltSoSh9dYdzR8yNuOjFqG4kN1MXelVpeQIZXNpibDiaFviUexMQfNnpCtYEiiPXXeYR0Sm
i+kxTnp78iNa1Xe4EhwVVMEC3fLkjiPcQXUNctC2P9MUSxprRGC1vbYmtL0xC6xSaNbIwnSWgQ8t
PDmdV0wtf8x//aELGt83GUqrfYJ4DOA+UfodtN8AE7txxyyRJDRDZ5fIYeN4Z9fIk9Kw8dSy7+xY
Se0J0AWakLrJC9mne118meYawcb6xvJVLyvbm7b93ajG/v9IO6/luJE2TV8RIuDNaQEoy2LRiRR1
gpBECd57XP0+YM9skyCH2H/nQGpFM4IJJNJ85jVSHj6jqgvbBvhp3bGPcgWRmiI8TLUHK5/lnJzm
JaSkv5pSdbSgc00+zATN1RNAkCcGMEtw3gLsSzJiaYyOVXSmzkRTVNyI/lVVlFsLj1iYIrasIhQz
SLY29r8slNQaVqmcDCei2B2S45tGoPZqajuKRKd0jLZFo21N9S+tto2as+7hCLZ54OTiryL17Z6i
im9Zdqldgry3AWLvPP9pkA+1dGPKCb56YN2VQwa7sRT+5AmfaLSTNEY9WN/EE1+xQCdCvJ/khzpS
7HQGGrO7zfYoZEf2mOBJaNic5DogogzOeRhvDDO8Hz1YDFLmiiGarbOQ7j6sxL3HHEmFf0pU2eml
xKlpSgdm+NR7tCBrOJZhf8waCRXOCeXvrZSloMbRlKru4vRUdkhGTE+ldVe1lwxtpxyed63cZznq
QZqy61hXFhS2zE+4Sa9LRBuLrDgB8bwXevPSJ8UmLs3DIE4uPIur0Ir2oXfHKWhLuWBTs7gdtCtf
BHpf0cdWkqMCD3TTdI+dAtWr665zNTtQ7HeakExaoaOS7KfgkAfmOVCf2+RWHX6N7Z3m/am9Hpc6
bgtB5e29rdCqvyq92U3xrVI/NFZ/zIUD/uqHLAkvtR7bY51vwwYNk/Tb2OJ3iLSJBZbMN8zNpDQA
ocAv9rcdLDA1tnaNcu2FR6k9iMPooI9/kpPcacqzhnisnkzuNNw0M8vCQid33EejvgsFFE5hkUTl
vZhE9jgePb23h/6Z9rUkWCgAC3s9EE61HgCpBhNPAlNeNcBmI8vbjO2PAUXFqFDRF853EB5sNS7s
yYAYR0FNjXZj8WPCqrrt7uNGf7RSxRmDm1gwD2lL7jHJTsDKL8KXuLrti8wefI8mLdiGBpQku007
p9JRoYChjT89jW1r/mwReSnHgx/eDsHjKPUHQqWNnz5Rc/USwYVJuAtT0a3UdlMnP7S0fcrgIZV0
5avuWcQTTc1Lh8xz44n+vRzXL2mXPVhTcQpDBNHU6kcGaL8yp/u2ciPrpxdtNd/Y5xyAeVHstebH
2N4Eubz1ZBS7PG6zqXKwLqWFLBxDs3uMleGePv1GDrGewIF8aoGniXhOeaCYo55PD70yKdyqjG4t
Dp7KgPYY/+y75yBJbTEAkzRIZx8VKr3sLhqdUDPyLoOUHKL0LkdqN8z7XVkAJ29uRa4W1Hqvzbyi
nep50aZrPAHWiBo5RnuWJYGqJisFImlkPbbFfByZhzwsbtF7myj85Abo4jq6Lsx2ZzQxyrvI8clZ
s9c73WnNctdVHeiJfjpoIfo2yQvaChvLb7dV5W89VhaIatdvRjaJyq6WrkOp8s9dLNSbzKpAK09g
4HXtYUzH69ZXL2UiPEmwXzco1uV8CcmwNbwiRKU89o3q7YdKsSi2iHxNj751dyoC7vYBFwV0jU00
HKKIp7hYwe+uOhesWTPHBYnLp82d3u9sv4t2AjC5MJFvraw1nXpQqG9WES9RJO3ZaFF9i7LxBWTI
k+7HwgZXpxGsvOLtm7GEVhiHKJIVLVqF4YTbpBCPe0y9fluqLLIB9GtIt0cctyaUulivcZAiaB6D
uSTN5lHwXXC7KCg2faThel6Fyk2uGwFklfRvnEaKI8ttsi/qVrmRoGDCD3kgCBJ3mheaztdB8aIC
+BoaGgBhZQJUsJNL3nJmKfT6m6y90NY6t/q4jcObzmu2/mgcY7E5eW394+sRF4nnhxEXwSheT1WQ
a16DKJK/T4/mod9ax3Xnk2Ul/Z9xgDMbc+4i0+Z9H/QGetVETck43da4WJfJKbZJhrCqf+CSlreJ
K8LLt1dLqvInsbbxZtj552+SMrJqGPKG0FyiQ3UQNvWuOSH5BVA9pmz/n4LxP7zkIsc05arIFI3R
ZuQ0+BDZ9Y/Npgb3amfXHJtu9GftDRep2n8NqZFHiOjFf0CrS/lo+ilUb0SgXppKt2MsfJq1XO2V
GPMmWVuOYi1YBpPVAEcd+XpN0yOfkCETUO3LKt6b5bRRIWg01WCLNAjE0I3lkjr1BVmxlc2xhIF+
eIrFGiKsR6e78dsLeZVj1RgDsGjK8tr3SqdSHwiFc4RsRQkGBkdrK+f213vls7nmzLA0oAIW2PzF
59UMnF0HpWwvZkhqUe298lgW9/+7MRZVBK/0Aug8QXvpwivJv+qKxjb9NfmbZU/ndSbfvsn8pm+2
hakGtT54BF4RWuZaCUFdoK/D2M6U1oeO+KJRR9vrGjtF6MvQhoM5AcNI4BrK50S7931/pX3+6RKD
EqZTmwHCRpVm8UiikspS0bSXmBBuGMttVx1NIbGrJD1XMbyP3DgH4kVspm3uw5cjSlWDNSjKZ6eh
hTedQm5uysZS7wsxTbxrx7G9hNGswPWraPqjn3734x9a+RR6v2FX7b/+3vP3XO6sNyMuWcRFbSLc
rU3tpR79Y10FSKsOK7UP68NbAVUh0aOnDhxfQwL4/dSOQ4zfZO7HN4ZQf28hVjpqWPtu0qP960vW
r1jt1OvGMDQboYlLpSoBOXP7W1ZkHOwDSpCT1z3l3otqeseG1MsPU+JbEzNvNj9xeOX/SaXMTqaH
KtN+SJYI20k8FKDfYzxXAhh2BhhqKa12SX/SQ4BxwlNW+45vtdjJhcpj3mQnNRMbVxL3dPwcA+1F
qoh2rj9m4rOeabsJ1a1RaGwrldzG67Y+hNhJknaD77ui8KuVlY1J9ycYUru2+KXTbxmn0LBTdqE/
XkfhpWvv/DH9PerJSzQWJ6yz9vIkYZbUcKEXLRkvVDGfRd74GCpUqWvlJGdKxVbIi+YpTvxbQ4dO
lljkoFrfnOW833dISmpZvEvE7gWnYYQ/ZIRclGusFhDRtqZ9mdUClj+RspWDMN5LcX0TR8G3mOgd
Fup/pngEk2T+zoYmQSaUiSCWIitRXyXQa1Dna8rbafqTwZH22xXsxJJwthxkGaKUrad1YyBEN6hS
6Dv9scZDNPoVPMq/0eHfi/t2366RzYwPB+/7F9MWB78wwExlk8Q3+HSduqHZaTmaYBlKP/ITkTBV
spLlBvRVLPdxo95MyQMN1qMZFPiqSkg7ElQGGuLFuZjaU2H9iQrpWurz7dRphzRC503zKQqiepl6
j10WoOs2w6qF4VrPIc00hvU3U6m+xdm5N/Jbq1cvJBFe+UuH7VimCk0e6Th26u1k3EriU+flThE+
UkSyZ6EDrX+emYE6bhJNfS1bv0oUZwRVcvq8vk2H7E/fXETVPxdUeRysaJsbAiiOfd3848XdVd+Z
30MxupYjfk/eHUKtulBBu5MMlGUqA5WlUknoXebJn1xFxkTy7r4+opbIjw+ffBFESaGgpIbEutJG
9GcpnGiB5cz27nBBMUyx9mOPdIhMT7VKIXC/aNYfbSRPOlrBbSWeGizPUMvtqNOkze3Xz7a2MpZX
sgSp26MGd5Na1xrAPCVSbWgIK5GH8aFku1iAi1s5lWt1kjoWva4pB0FWnFoWt0Kj7pL6qeewwvhk
K9CysLSKaFb9raXwxuD546poh5rp7yZlrOy86vyDmejGJmkpxyCs/LOscWQ0zehJzR5kihKRGJ9r
Jd0JmuEGZe9IaXESou8KmLLG+5tRDhhTMAj+ry4/ThgTN9gyyUPnVsG068vkV8zCmaHFqVzY0XjX
Gee0N+3C1M6Najp5b5yFUdI2jYyAVx/eRKr3kLX5U2cEbuGrN1I9/sy1+BmQmzuO/T6Rg1MVgU4e
YOWN8j5SzINnYSlmNiffbCFP472ljtcJQGKsTTb9ADQ1oVo1WCtN2SUa5MMiXMQHchzqXaRZHG5b
fSe6+JsMNjwg6qN25yrwrDbC+R/nRt/pj+VJPWX2GiTlk9Wm42RnKHg1UMNfAkVHz2gAwHGRetIt
zVi7F2PbJ0L7ek3L86J9FxOgJ/d2mEWPrB9kreqMkOPOlqDnbVLXd63rDmtK3QZydV06Egq92XEG
+4i73tU9qHNrEk9LVsE84e+eYhE1oJxV9O0Uz0+BKlq4T7bec4kREsLTszxw8y1SNxEu3dHtGpJg
CQheDm0u0g0vrqXak6P4xpI21aHeBRdqL8oOdNkeQc61FOpDCPb+Rc3F7YJf5NS1FqNJ3tEcaydO
pZUv+jFzeR0CnimAF5n4drF4gTkmgyYhQtI48bUMO6PO7fQ8+5tCxEEw/vD1Clp2Wf+ZQEOfeZfE
0voyEih6y+dm0OMbuUOOL6L46I3+XpuoF+bOYKROb/woylupHFbe9NO5/HfgZXSgWj0FucqMb/L2
t5GEKI+sYYc+X5dvhlh8rtGbpkDNeDfADtVWwiP+gg5ef2vxtzPZUEpNAoHN7Aq4yif9WMaYP+Sb
wRdXoVhF+tRJBhO7Sx4AQnq7Yjs8zYrs+Pr6N0ZpJ8f1Msan586bUecD40265kvD6AnhPGowuAlO
jlL5N0qUlTxhbZTFJSckqk9LaR6ljDZxe6v7pyDffr0yP7lI383fYiMkwzBUUcD6SJSXqmYGb7Ls
b6p9+3qUj8nk4jPNj/FmwuJYzcbU4FXUHfLMoguVgE5GDFhQOardBjqQ4PynrP3lplvqaI2yYqSA
F+IbfO5/Et+n9vgtt1mWdKzCbyVrE4rQsPEuo1OjYLnxrJXNt7o6FxeH52dtrTc8QXJoDiqJmhvC
2x/4G2UiG9TiTvjfL87FPaFlqo6RE4OG5WPQXSPpI6YPK99z5VhZZsl1IiqhHrNs1J15zBS3trv9
cFuNm+SaperQ4IzpOrpfjzo/+Idr2LCoHiKNhgzDAqHQJWpgDJR8brxzc5D2/rnf6lv5tDbM/3BY
/zvO4qsFBgJQvsE4Bpo0tO/28s24ldz4slafXHuhxZcKSHTz0mKgudYr7Zu9tmOYVSDgwkX+NQ9l
k//fF3rNJ97svoTeaSqnjFO70paOcnaYUbtIduTfQrt4TMgSMd9zB2FTnPX/j/z03eCL6yFuQqn1
RQYXjyBJ0Bw4Gqdg2+Fis6lcaxedqBl6Kyvls6T43aCLa0FAxWFAf4CNl9jFQXFKm1yve+nm0NQd
96V36p/WOOr/w27/d5oXt8JIn1M0stfzJv+pXSXgomM7evS2+gZEi5398Lf+09dbYm2tvqpDv/m0
PguoFlVmN32chTPCY/ZEQ91NL2shjDJ/p/e7TzXQNph56xo+XEuUjGSkwdDlTXcjmfQWe6O4Crri
PjLLsxWVvzEcQjEqtyMhPRSzDQuin+HYXZW61G1EscfrVKF/rGk3lIZuFKEeEQ0QMuRaExAplt0N
/VYO0YGoARpnA16ppn+tir+qkCwmUXJObPQr3FGN+7W18n4XEuotRE0Xd5OUeTp6baEKINffC5iC
TlcYQvbFlSfDzBd+IvB2xJJac8L63hNOOrZDq1Bz7d3kfnyGxdEWRqFXJvMzGMpLTBWiQgw6ic0V
Js/7y/7jKIuDTSxUWYVAod6FoFEy/9oQvQMWXgfcrf6XerSLk00wQY0XeMmj1xBvI2s8ALU+eVm8
Msxiy314o+U9lLWKFNVgYrG7nuAh0CHW4/ZBMPtTl5Vb03CH6roKdTypy1NktYcUp1Y/Rh9xMqRd
2qUrE7xIlD4+z+KwEychScSW7yiUij0Izz1M4bBpUQQQz6Onb7upIADhR1pho2F8//VpsLKKlmqQ
XRygoJihAqxq4xkBxEhOt5j0rUQ181r89yD473ck+kX3HJ31ZeewC4XQFDtLucOWyKlMmvRRRcVv
OPhtDdpnJdRY1Bk+Drc4yo3UFGLw2spdUdRO37Su0O50Sz5iPwK6rAKjgDVeEqJbCMJK8PEP7mw1
1B0d0rZfwqHMfmbyuM0ka49wltvqjiANLpKJK3yszzfXv9OyOP2FLlAqDJOVuwzt4Bit4jhhn6k2
XenD1595kb1+nJJFYlB6nlD3Kat+rBsMr6i0BNo+pkcfWPl2xoLEcYApTLTz9M5VhX5nlNbaqfn+
Ovj4DPNafHPxNMkg1mqvKndGdmkDZF/Ko+L/rTLrWtIoPAovKiiRwe8ObVnsvn7/tZleHNh+mSsp
EDLlLhFvgsk6GcBSIj+x9WjNYWwROf3XW1r0v2RUhMwPfpj5NFWqjiv0XQjEd1MV3s6y1G8DAqJJ
XbQPXdH9AoritLF8j2fuRR6nCdG34rrUm0PsWw+Jh8imVsQ3itFftC5a24sL4s78gBa8IMjD6A4h
x/NBgV+ScUHWZSrQyXjl+VFJSRtAGASxHbxmDNMrpER045taCrs8M0+GKJ6CoLOuEYKg5a5VZ6mW
DmmnfgN/DyY1NaItcpf0OetrcdT+eqVxGZggN4FQuwmF+q9Shw6Ix12hR4dYEtC1w+UI32dHTKxj
ixCAWyKcg9szooc+/hd2HzSnXCleOisSbYCMK43Kj9c35GmkGtFKhoML0eX9QkSWWU4UpSvuxNRA
WMLYjmV+gtKVbTQJFcIxdYSY1kiv9ivL8JOBAeeLOo4is9LHMh1JVT0fMklp7qZU2wVA4vRBeWmp
V3mhCIznJc1iYHbNigb7J5vfejfs4hJnNcRKEQzeHbLpADzrnSmIdpCPtgWqIfIMXAfUY4tEnJWH
2y7rbzorWNv8H68Aa5b/kyVdAoENP+39nNdlLPN/UQ6XWqNyMqtAf7cCj0krTpblyEk4oGwfxhaN
nPYU1f2+GuKfhhZ/q2TVsHMJPLlgVYkrgNCLzTVgwvvHmylWMOZmbSodiSV0+BeP59XwcYAlFXfe
EJ6y0bSl5kbr002a/xDiamUZ/FNlfn8hWroGOAh9dMRaP4jXyaofR0KuI5kmlLvSE21TCE/DpD2l
oh66UZI3NrpFfwCgA6HzPWsbKPl934wvSLUcDWG48fLe4gwHzlZxeckafMJJVgrc55uUiBT+EZ8g
O4E1vmi9tcfYoXSLQbv0sQpNTnJrU/WcUovtos7uA9GCszSdtFGlLIW/7PciNe2+AeJdqU4xPeDq
dvHz4V43k29CFLKJAfD6T1OFY/rUbVrDugDsNmnX0rze9CO/38CErxg2uIzUDXZ05bQzNA/ThujY
SpqtT1ipK/p5CH/1ObCxSbEjLj5CAhf+xT5CFCwvxOtkVF2rDVBy7q7ifIBBJNbHzqjA7Ipu32uu
F06PXRC7kS/eqqhayFnmWmOwN2UBaUe5GcHh/Uw8H0cAZkmXkVjLXdnINmPY/VaAoY3TCBtM2Gt6
vrcKiJLenUxgAJi2aaYrYGTR4M9I4UcU1ncSrelhwpgyHOn9JGiehM010pbnDDhc0j8bFce45IFq
jUtniEQ6al5/LMS23EgACAvUCRPRQ9c13Y5Ff8o9oK/PeYI3BU/m6TeB8qcmLCnGcRsgdZpJGS5A
2BUE6bmVcBbMaywjm/im7KbaqRKYI1VR4x1CBhIkfya/yvgvjXCtkh9Vo97NBiJC5u3LcjgzW3uv
7nZVFk6OlB21qjkPibwz62Bn9Ma+6X7SrDorin+TGHHmSrp/rYMfd8RI0remBx89Ic0ABB+gU1Ah
84z6QwUeHDU3NYgcVJ5CRHHWaGqfXKfvd8ri7EL2RxetkJ2CjqbpTN/n8gpYUjxrGsdAIJWs5IhN
+/RN/ZWdg7WN+r5o9XpX6ro4t4u4Nj9CszTwsJ6qhuVdgYskXuI7lq2rQytxkHFxOYwcdb+WNi+Y
4x8GXSK1hKlqazMLyrvkKrhRtihk30lOcT+eg0uHtSP+C9/F5+TiOd52sGfcndCD89miZ2atJEsf
wiaaZJJiqPOhrc26Ae8P7aTLuqkreRKJA6VAF70IRhuki+uDE/s6QvtwNS6GWgSopmSEIqY7JVxB
fw82fde4s27zWv1s2QhH/mA29LIQKQVcwb/ni+BNEGo0stVWQpTfGcaLmIabvrAOdTG5ldJeYQRs
V974K1WnXSvHP8w0cZNWefY4WbTBe/CSv12Qoy3/rcivOoJmPVvTSdTm9fzvzcBFtHi+xXofoapn
qsk9KUNRSJvgRmvwEg27AbCMOGFjDrS+MWUcRatt1BVXs+CUCa6897ByQpi8T1wJIh6idQfR71C/
BdTjnUG8OZKk2pnJIqF5bYCv1zErwXKIiJ9zUKtQDNfErZw3zixDkevfil6zk+IRVqucXE39bWnc
Zs0vwYihLlUtMZxpm9jzeL10TW636f2bEmMcqbiTW/+M8fWxbB6LEIbQcBVXOYpY3lkQrWMUr0Rz
r1HTuyl7vbtNrlJNl0XVXKzSulACS69ZOp0WX4bhb65DtSqCb2Mf7JtauVMHrMkCc5NKaNSXsn9V
qP0d1Cfd7zex1+z9/nc0mWtHx/u9M0cU859/lQAWEUVWDgqUllFEi99NAzseN8RY1/0P/5jtIYFG
4OKnPRMOiHWNpb4I+D6MvSRYB22kpgLiQXdBrj52hBgB5DTDKLCuS7Z+fZ3GdwGti7G8dClaRb36
H7/8vIrhj8uiLCsoWy9SPc3qk9BoGlYx1lmpjaZJU2xS88bTNyxK3xVs7JVcL8Nz84jSzVo7eNk8
+mcXvRl/ke+lBtYeqsX4GEK67TUZSuhabuOOToZRA5Gks1bK/fC5F2+8OFcK8omhChHx1sJ0r1ei
46uPw5zK6isFo3nq3q3214F0hXKqRTnltb715gCDEBKkVtpxgGXfgWp4yYMZrdQlPj2DjH+HWMxe
Jze+CXMOwh+MgRQpyyL9pmXHoI4o0iLoU6fO14f/60Xy4aVISWX0Kjial81uEZ1/XZzXS9/dad0z
JrR/oALIgnVJOmAzZUJcCnOKOMVUZjt2FJLGc5pBlvLvJuVnEIJXRvTLhzjvQVlIE9sn6NOBdfWD
4WY+FKlsPJaijzxrJ91L/mMatrbRQTnBCHGvxJqtVP2h7pp2Y8jQQdqLIDwYI5rZumRParbtrXNh
QS+qdIDSE2voVzyg0GsF+skXpPZK9DAZQGcWuB5yddJkvXw9Re8jkX/uhVlAF+CKhEbvkvtcVH0l
1JWV3U3QDsBrH7saHPfXY3y6bXBVmBmtyHmToL6/HNskG4ShZBAxMbcct3PYeZNbP7HQ2Auhtami
6rvlQ3kx7yrjUAUdofBqKvbxPGeFg8wWX1V7yZ0WW6kbo8orYzO7U8/Td7xI+sdii/udZ/OVk6fa
GVxcFIBiwT3w1/ViPttfb0dfXMCDONSS7DN64/QumvzJRnEGujJVQAfWOJY3EQKPmzXF9lc8zGIH
IGCiajjm4DT6wV0PLRdtCAc1v2tasLt6cN+kyVYyXiTlj949BsFDEOfY1KROXMibAFmJvEEERQO3
mKZOpAxg1YDvIxe9HTGRs5GIlTdh0TwUkZHueh3Fy7bOZQcWTW80PeqAsbi3okQ6CEYk4DVcoq89
bjzJPIT1WNpdIv0oJ54EluuEmQ20MP9FIPUZJN/VpAYAm3CgD7mdJN9uRA2HSrijI5Sq5pfanpME
gFkkUC9vzm0bbEo0kRtkOyf/W5H413EFKV01kUWKjFbbJaVMK2gU0IWUgp8Y+J2j3Fc3EwIdjlKy
3tARdYxqOlhN78h0ldwgbBHvkfqGtpI3NnuvQWkn1wfoQaKCEDtyHBo27GM5fP96iyxqy6/7EIVF
RLspGFPDWZZwSOknlW/I8tB/dWhbcs9uqNk2+OhUO7Ex7j09Y9uI6JaK7Z0QmccmFK5DWdv77Yyv
RrRFm46SHt2Ogvizqzv6fCAr2XVuEkR/v37a11Ph3arS2KVIMhogiAAVLzd01Eix3Mh+cpeGA1xZ
GW0ReZMkD0YxHSooZ2rQOAmCDb3WbTLhMSzuLUWwKwJjBPWTWz2P6pM1ev2pnbgGBl9oce6W6608
eupGmkBAhDJqyFgyNupLC/pWrFCIbYRNB8lVxMrDyJ6NzgRVbWzKXIdHhoNIqTtS8deEXAP7E/r0
VSgWV3icwFbrdibOmEo3rx6VuLagGqbgnlNtyim6VvB/wsGHXLWl0tDot2Hd3tIfeYTreul6nXVM
UWk/ad2rJyRVyc6NjH6H9Q72fQRcjQIYnfxYKzZmNV4HWfV9hBzGFbABArnS9PgQEbwPAF+7o28u
amhnQzr4BIB46UJ5znZjKN6YiXcSVX2twrc21qLjoWhBoGk9AZ9yTx/SlZz0WO9AHAIdyR/8m/83
sasPYcL8gqDsTfxAScKXFhcguBRlyhg0wk5Dk20T87RxSm9r1bv2vBmquoaOeW0UvV/PDMk5+d8+
R4sLqodyPpQCYl4Nui4lRtqaS4uno7bjb429fywdjLWB9aI1XG/VwO3CGTKDpNoajPR9uspDzO/+
5kEWE44ura6NJolShkQBMFzEgx+6jFUpoHprjseMIDOBrfj1fv444yjakJLP9zPZ67KIijVBqiAi
kdzlE2zT8YFi31HrQJca2S5Isz19pMevR1y0J+cXfTfkK5rgzSrux1giGGTIOZKWH9tdt+/s3lEe
QRKvZA0fz9Z5LN5qvvjR7VlmDVXQdGKHwBYCH+ov9nTtGvHWMKe9NXYHQe+LjRA/xKm1Vzg/UXRA
qgICdtoghSyWJHgN5iPSGJ6qQtqJUnkexN6txZgvMRNL1FjJVxTmF6Waf2aHer48O9rg3bPsJNDt
HEItHDDTQw9KiyOkAvKdqD9LUetStU6Ar9R41gnfSng4vXyE2+9mM7PcuwYutBfjwdXMHzIay6OW
X8KydLJ6sD1Rc2jS0KJq28PX3/NDdMMUv33gRXSjjR7acLCG7uDm2sg7K7pvx97z14N8kn/Oo1gG
cTtl9Q/6SxZ9MR+mH9Pi1jPueNqbDzXguclFf2B13XwIjed3Yi9qOqw+buVF/i8YqdWOeZXcaZFp
5wA5U/XnygutDTH//O0uyLPStyh3vypZmf4lEBxEWOz0ilgUfZD2BDx3XUPyYyS8eLNFGi3GslD6
esmbbeiDYVVYAFZw9H6f/jHc1kFrICNdOWEwB5ux2K3B2pT5FHt/3IrkZKQbaN0gu7Rc3moUqH1h
FvFdKI+nof3eDxSgjeTkt7jsdA1GCQN2szstwskxJ9dSOruVqEbG6bPqJYD3/exZ1J8ESXRis243
ZlnvakWdmxM3VWDZoIYIOKpm00hieAzl2JnEENmUkLTTi/HJe+nQbxEHeaVktITnz6eaQpSmipok
wnB5PfXefM8MDTxTGtv4zpzOowL7qOsu3VTS/5N+dmr3ok8US2o9PXbRc1aBLbJQScCQsjsERosV
Vxu5fosySoEyhmAkAEXVxhXNEPvxrNipIHA3yIqvnMWfnY/0DalbUo3GeGSZA6qI95QVOPR5Wz2q
u/YY7BqnOMzcgnin3JX4UwBhHly0J75FbuysA0XlOfdarIh3j7DYCGokAKqK8Dbu9e+pNmKrNN7m
KCyk+XCrhsAIzAJy/tNYIjUwChtdRXzEH9A0wSJdau6nsN+1RbuBh7ORwF4H+NPjKX7Qim6fKy1q
WOqhSnVnLH6rGFx8vYs/Bkkiz07bje43EfEyGDZCuRTbVE/u4lI4je1zZMgOUn2bFjrO1yN9rDLj
SoWfAltHMebDabFxrb6MtcnTkaVU1BsayhudndOI/VnqLTewTnquACoKnb59lqZLmx6EUd2kCMB6
qewI0eh2Zo2S5M3Y+Zs8Nr99/XgLDNTrtfXu8eaZerP844nfKyRmitPsFfQ5c/hdJofWaDdiefLl
zlYEFeVw05YTwoz8EoXX+F4CCll5jE+Ol/lziIAR0Fditt4/RicFVmr6anpXWGK4GQ3rkMfVJkW7
PJ+1MazZGrZyC4OqsnY7UgH3h2T79TN8tiaAKSiWzh8IO4sPBUdLm+ScDzWJN/zT7pGS7rtZuu8/
LhCyJN6OtJhza8hitQmtlODmBEKADAnnCLBlSr9Svftki9LK/rccvtiiNf3tSR1o2ijq3YAZeMnd
IFOB7UZjE4Oi/3oCP7uj3g23mMEmjwdDnltk6q78yW1vfI8rDOfQ8XLwSrmFWdc/DN/KF0B9a+tn
vtgXhxGeGeS1sooinPJ6WL1ZxkrrQYu21OI1NkVid0OccVA345Z2DkD5NdjIohf5um0YDxo2uBEN
+Y7Feg0GI0saGZCAbnRHr1Ces+AXSKJtjCsG0mWIIKp2F8g3rReiBGa6qZUfdbmxY1OGhE3xRE3T
J+pdW2LSlXX8ibK8CJgHNRTLlNHjNedV8WYucBrqxanBqqh2rd/6rvs+uvTTTVrRDrg1Afc/Y0fV
NNqqFWpGm8BdazrMy2r5Md4+wCKyHFHEq0KVB5CHmVXn2x223V+vtbUhFi2VBoOcxlCS4i5Bl0Zs
wYvU08odsTLEsvcqtmY4dTi1ggIYNiZiCkG/Zhn42enLUYPXqAQ5b3bDfP+pjMIzcjRy5uZE8DCw
bPGxRsHu1aAR95x7KsrbZGXqPslUJHjlsyQ1Rp+g0hbrQ0sjfxRammQhsuuh8dCPt7Jwo8p7ECOb
rMs3ul4iMVftCwXn7LgRnQapojq/j9L61EJtrpTKVqcjlSZXEQJHyPMn1ZOpx6Xdb0vWH8NVd/aP
18P8yIQ6M1FTxDf0/TzFca75Tc5BNgSePUmaE4jDj6B7aduQQyX7kbTiRs2BcorKxuvjYyIF+68X
3CeHG4/ArYBNKr6WlPsWjxAW3pgHzFruIZdVpE6pUlWJET/0QaAoOaY+KPGVyEkRxtqZDuIvyKez
TAKnKcUe3Mqu7pVvqrEmQfnJIpK4NsmUkQkAzfYqGPFmv5Pt550wPxl4G5cW20xYSP9YP1H6U2zz
ROHMjpuNsQIIWKqOEDi/HdYSF7ROA9P40sOTkZrPMyaML7HMqSaXbu//H/LOdDduLEu3r5LI/3Rz
HhpdBVwOMWkIKSRZtv4Qkixznmc+/V10uiqlkMpRiUYDfXGBTCTSYYlB8gz77P3t9d0us0WQEUk0
kNUtsWcJbNfCvIvylxj3nrrZhlF7YvdZpsrbReft1zl6P5M8JnpS8xSS2aCR4DZWvmYwsE6MguWm
fnWVZaC+etZ5oZjGIPjlwQQ7mfac3w0BIc3tSE0gysIzGWxnWw2rWEhPJBjeL0dv7+9oCmjjENbN
UtpumidfegCifmK9ex//vL3A8gVe3VpSIelKcdU86Dg/qgFnZyuyBVl2i+nE0Dl1K0erXoxBjiDn
jBxhqi7yNL3sVeXEInfc2vJudB7FWBj8tHQ8c41pLNa+1GEITwN/Urqi9jylZ62F5grQUVCc6Fh6
n5d7+xSPFlcKkXo7Cxa7hl8BYgRiBjAl61O07oi7xq9zUJ54bx+kWLikyjEWHYuOtPJoZLR5EkwW
quKDZl3UcFEn+IJWdeMjTOOLUJarnEqXPhfCtZHIt2o7nzhCf7wAUavlfEMELx4vjYogzUNfMDRT
y9YNl2GjOkWAi7SA2MLWbRM4ggflb9WdWpQ/HEmvrnw0HfUumfQ458qdtKszB4KT4yN0sfN4G35f
siIVwqHm1Jnu5A0fPXGsbuQ86xlcoZZDXLjE14aM4y4JhdteUF0lDVZKOO8mObDlajEx75wxkz0/
CzaxVp8YcSe/zdHEDYcqM4JhWRk8M3SEdLWEEUgJwx+24a24pUa66NMYCydWw+U+362GkAUWLS+v
/zgpVEuFKjfLaliinvo8IypyFzOV1tPEjUxd9q+2Oi1xN2P91RWPQksz7gKpVXnyav2sDxcWgFQz
PXFq+nCrf32Ro+Ay4YSRxDUTKoouRtNc1eOZtvAhgl2X3BXgW4cocvAAdatZWlt6subUcxmS7ogi
8eugzmedeGq3/dF984tH/UPK/2p17rp24LGwrmQC8hlqqtJ0lRTivdUpYIhZYtTVREdcOeG+bLab
2dJWUBjvtDjamQFnMMg1UTLshTnYDaHipYG4STtza4nVLpH2I3DzIL9vkPfrjy1OOD6G5bbU63aX
dG47GHghRFwjdgP5y4j+whrXJZzUPNB3erW1EJFXgbGaoQUX4VekUHaib2KCMn1K1oLyNYoU1KO+
Ybfwq82KC0zdZ1+61JrHUHwwtXAdAgvVB3nJjmxJENydGKkfRgd/jpvjhE9Wp60WdIybGEKa5OKm
ajqzq2BYeWd5xoU40+jl1Db9wKdm57IE/erFHS1Ryog2Vml5cfFWqF3FDXaRM610MEv/1gT54PT3
ZoaoR2tTMkeJ6Ptcj7xC54QCqMyLnmpvvpYal9q9azm1N1lrxpLdV5+hBrvRzakT4MfB4avnfbQm
BahFlGlZIeUHWLYuCWu4qzEcVRsKnpdQ6S5tktgkCP9qo/fxEnFcOqK7JwnjkUUpqqU1QLTzpvqe
TjNGugVYUa5nCnYgaE//zRF2FHCgruxNNfpxx8iDJ685KBsrs9OzZRvqv5eXPOfTnkYflEHfvu6j
eENsLV8LDV53iJoSxvw2C2RU0MWq7R4s40ZGeS43lF2CfKsE6YVETno0vuMM5JaDf663qGmEx2jQ
LqdydEW+sHYKOPVeSvR2zVaP12wDk8jS4IXULo6TYkRKqHB0F89laz1+Dhxxc3L4ndiYjkVkbTr0
XVLwVAK1AXOtXAhGj0T+KknuJiiEMypfH+ZrD9NkFL6nUbrhnH9iQCxP/hcT/xieMllDnSQttz1N
hderFJ79SxGP5Wq66GRzn8mYkIWTKxo3U/iSsYP2C9o5283tPhBQhYan1OQ/tuPjbwT/gJo5h36Y
GkdHpGD0ozpQ+EbSeAYS0emD0RGGgH7S6qztVkbYrQTxPpysszhsYBQb9OMUa3ncgwe/TqP8dl6s
HKTQv0oFmuF71RmRZY+WG0aTo2bIoXGzMZtipxX3erodK1SWRewK+mWb+w+BgmxJnNRbLZ4hGFfN
VasVJx76R8v86zs8WmxHXUzSZFl2uhawNpUGfDBvklNWgB9UX3iGrx7k0RpLhoLiyxL3pFsfSur3
UHVCB3xlcUDMlG0iL3R7Fnlyf6zzZPwgxGVX5ubfyHuqH0XAcCDRySECRS5yNP9bq5hjbSYzkpTm
KiupSk3JM44suNv0/stcKvvIjNZRnawiXDnQZdhNo636WPlei/7KrB5qrHBaGXlOoK76CQfhfkQZ
+7n3GZrCd93kT7SdoOZ20rROiKJqVjdFs5g/02cUzfYYsonO14LKaLGMs1RLnutxPuvRvFbjSjbn
J7Mw6OACzA8ybiqEW182rwFi0c3XbaLMchrtum9g7Kmx08/ZVcjJtly8ANMnTR3cIPHdUcVKXbaV
1r+CV7YSY/VbYan7ZAmwqz5bpWqyUptsJRJhSOlwJcbiRdNjszQ+CPS1ydOdPNPoU4BsLJ1avU+l
r2HxJMbtRW+gzsiCfF2rPRty90KB4FwG7a0xpPtw2JaxZSu55UHOmpI7MLIr0rhuGMRnjZIktilT
JZhT7duI3M6KfaD/zTYDcqpJqOCUIJCccuooJIjatqCLSoHQ7DQVPL0ufqwI14NEYoScZ9F+WOiS
mEwxqcq9wKM0+Y8KxTtItyLCsYK1MguxrsWOOqZbrPS6snnshPYqHKW7HvNt0zdXBVLUTjaQ2u0S
hb6Y4DqOCThEY2uNuDj2YvtSB99+vdS9n3U4zNFEhvm0uPz3aAxayUBslXb1oUq2epFAdH0yfMH9
713kaBcZqRxrPQ7Rh6HCVo46bF4OtDTJzq8v80H89PZmjoJ/uS4ynLy5TvA5P5/AQG3qK+LEch8h
VZ9pHrdLr/fkFR1ikWRPm+z+xBd4v28sXwBuONJCFNDHx/kRCFimSU19EK87D5M3N9Qv0hvTRQXp
aLSG2gsu9ya9OO0YderKR0HbkPSFQAtqfeA44IjSwDmjoZXEtItBswFuPJ6402U1frsfcaeclSX+
RfF9nDcIcpbRuuR6jTd4ipu77BVeuVF24zq/O9XA9X6hJDUnSVgGoZVX3gmmjFFPDJOi+YEiohMs
nP+TWpf3GbQ3lzgWSGkh5PrSL5kHXr4dHtsbmNVL8atb+Tfj5/hMP4t3LHInWxxOXfdoX49wkxuj
llszbmKqCOO23IdO6tLViQ2SXdyGZ+3FdHYSO/0+yHp7u0ebbRLnTWuY9fL6Rne6nF6wW3H8vYKu
R6VucarG99Eq8+oF/ggzX52Am0pSqZTwdLvuMEaIBcR9Cgbs12Py1EWOpgCQvXz2GZWHsb5twsiW
FleH/kSC4cRQ/JHQeXUnndCUQijzvvxCYLG+qoXnX9/FD9HK8cx6/ayODiNzXYVtCMGdEaHvlE28
px3MMW0Jqd4pvOMHAodlGJhIyYAJiO+kemagxX4jF/VB8R/jlJRBW5meVJpnYQrFfRRpIMXVZZCp
ydaThAFZfaaJJMSSHr2xfD/QGpwPwWVOPCwH4pM++LOTt2G1/fUz+UCvsqSP/uzCOnomPv1dJk1Y
4oEWLGjXLko7NnXrYDiL/W7nEr8G6+rcXNEb5RrnxfdwPW1U0Q4vmn3iWu4pDO0HNeS3X+h42yTA
jKOlLUx+gNs+fI/Y669Ch+INvojEATJQipvmeYFOISQ6SV58X8p4e/mjDbXQ9SxR6lk81OlD1L8I
Q+VOluhlc+sAXPBMbSvhWqhxXjvxIt7PMaJnBV8MbVFdoZ5nW3g1/INWS8YmSpZ8pT5vpJWyB2o7
PUrMNvp5ZQ/TgbX2IIHq7pEs+5i7hd7l3Y7Q52SrFnvNuz2I3YfUJS6Cqgor/ugltEqpt3XL6BUq
6WnUrJ2QxbfIgELbaoR802qx3bYgRFMJR2LOyNfy4Ie09/CAol5wupFmST/yIclEyk7BnmlMsutS
KGw8zmJ7MVUYa79c90Xa7TSOX3dCO16aimEgZtExJAuKz01c1nZpCNdhlH5tsmQldXj0Vpn1iC4n
WQ8DHplF7uLfwjn9UIn9ysdyDhegHkP15jOT/a636nwjdGjj89wVlBTFdyMoHjXg5VAmXmIGiay0
3pdB66S5+j32iVTNqEPwxFGlAytEbqLM+01UKoiODFIzyXBldvOq7wdXGC9KMKNAYeRNmldf1Dq8
ybBCFIReIKof7qQIq5wpOmgy4sfRLHbNOG1rsfkmRaPmyX0801mvYe2i6J/TOowdE9i8R6fl84Ad
Upt/U6ViE6jVS15JLUFdvsHgzXdMK01ugRIVbo4OcFVX86M89VeVZsCEb7sn2g4VD4pT7wXJMK+D
ikO0gDABExjMqfC920kqTUNq169F3/ymA1eyWxWf+7K5LZBd6Rbb5A9L5MhuZ+DXBpIsoYwi79cj
/oOZLiHUA6InijpqsOOta1TbOBljvaPMH+icmmz5scIEGuSCZ+6tNU56q/Kzusr2p2V6+vvN5u21
j3a0qaYgxUjrDrpJ7gG+VdbpD0PQXoaKckjM0K21bG1VnbAyRf05GSaPjbVvmytfxocvT7ZYLCZ2
h6/gCN9BnkOe0OPQSsuK7szZIVbqLZB1GqAvshlTvqnaCBRAS/BOzSxcSGGylunIqVuYIkay6WA8
jPO4bUvhm+7PV73sP8WJ9FjIzSYtBjozrGolC6o3+d2FPhr3fjacVxp2dL6U7mM0ekUPcNdX+ddH
WdKYV3Tmf6W/4qsYRLei2n0bdEhy4nRlmq1hh8L3eMSc7ddv9P1DZe18pflfQqNXS5iv+wm5m148
jPrzhIhVDPsTgcipKxy9Nh6TXuUW7Q1C+KQJX+b05EHn/TL89h6Wz1/dQzQp1pjUowhOYelsw0di
nmW7Wi8nDdM2dsXVkNAxIXfop04iFk9d/GgzDislypWO21PX2ipHbThiMP01XKH3pA+6Rlxinbcv
6frUKeCjYumbqXh011URFaM8MhXz8+IyX/nb59FJD0imndNz76PMp0W3HruchVPtO5skIY+CLpOk
Djjg5OnwFelLCu7yswUICjXzMJyqTC5b59u4T3pzwaOQPOSQI9Hb1x2y5pDU3/IYl4S0Vc8mX/MA
5kT6Uxlsfj0VPhBQv73m0Vwgi1LhFqkti1thP9A8uPYdxZ5XCOCuMNAk1bi28XP8on6Zvf7ah6t2
sgXnw7f6+kEfz5ZgSA2/5juo6/yWPpD1UoQczmVb/Hfsnd8P3rd3fDSGwKBkVd5ztUVws/C/Lfw2
PZVKt+IUvFq6Mq9PpQVOvdmjCTOkyRiModIdqsVRTtz509ZINFo/FTeeH/QmXoPUPRGpffxYYS6R
jNAYxscMZCuu8yRrGL/5cN8E9UqNHupgAheB6EkOb5RJtGnfxCpq2CjzZVidgo6Yy3h9N57RXElo
3bXl37drVDXio9PkVnfoyvBKrH08fkuiQL8AuNEW132vZY9BqQaO38aPBGS2PKb7QUNJVxAjmDLw
xCynDSQ2CuIQXT03xOhczPXdMGWPg2ANDjn6F3RDG6ll++98x9diZ5ZxE1WyVU+8kItfuspaRfqN
1Vh2nAxu2PlupKz9NtoUxecBwgT76y43xbtsyLahkq/SbAtGeVVhejjowCY0QlhTXMsZ3cK1NWzM
KdqUouJmOr+N+mpZKBtNljdGRq3IHFYjbZUmPRONJj+Q+5WcokDhmDa47hQv8qRs5HxdJJ8X4/ku
pOfSQPo/fjOn8UsgBOeaRayI9d0EackuK5iRI39CvzAQVeUEgeD9LsVMwOUJqivMEPm4rNqlGmaH
AJQOZUjCWyMflp7U/n0Uob++xtGaFic5AsOYayy06GoHqBPyzewUV+36VIXk4wX71f0crWXd0OVT
KnIt6mhkyyebmvbG8JaziOxqTuxZ7klnhuV3vhvjr655tHZZgw/DIuCaxWR3HvGV5Eaevk0UkEYV
aSo33gm3v16zP1zAXl3yaFqVfRMkXRX25FIbDipkrtOFxtGdiJI+jHs5W0HsUReLteP2/SrX5tIo
g/5gFI0bW8SPQeNv6Vac5sARKE1GBHum/NmIrhrpKtRH1A2pZyyWmrG8lc2vGjyrXjklDns/apk0
pAFNBTEpWvyjA2iCIZwYBTTPiGTwu7ZHfBCcKPufuMSxeNio2lqWJjFFPLwhNQ49TTu1OOvvD/Bv
buNYg+4XdTZAPcPaVYGMEYrFQzeJgxsV4JH7NKRZupvyXWlF2T5NcHeVZJqdoZnGmBrXEBxyH4AV
VEo8adFnR4hbOa+Gt1FZ5Wha8xujzR5bih2BglIg8vHz8qecjmzTC6d9kWOZlMm3tSafzeOwiYp9
pon7KhA+T0JCDSB8ToLirhbvRJE2XE5Gl4WVXxcGnk2pXFymgLNCUX1SU8OljOTGFd69fXKYNWMV
9U8+EvnAqi/m6KDivwq1TB5vlKY7N+PRppHLqSyAACOwMXQFmSXa8XhbJkvzEb1OqeHNUe+V7boh
gT+192pGv3loukveSaJDDYqbo3aN3ebN2lfSu4ysehonzoBGUG/GBzFXXNPMV00sXQ6leREG+0rW
9yEFLHG6kLOCpbs7xMMU7ZCVwFPAyd3uplZyRhUQRiz6F1WoXRSDecGuRvEgn59KDcA9yMzwoSrl
ZoeSbr7M/BpXtZSiqiHSNV33XUwHOpavXWHnjbqSY+zYUpHevqfIusqXgmw/2ngpP/olbkINyIe8
vq74sxiVvRZcyNPnkNRoOuxzP3UtbdoYyHAlqXCUKXfF+WxqF0+ne33SUfTcCP25SlPC8iN0EvBq
U7B5NO8R9+fQAcxapWcVlkopXUeGeid2ySbEKTEWvgxGtK103L39c7kwkYM3xuHHGvUfz+N/Bi/F
1R8rYPP3/+L/n4sSP/YgbI/+9+8X0XNdNMX39r+WH/vnX3v7Q3/fly/5TVu/vLQXj+Xx33zzg/z+
n9d3H9vHN//j5W3UTtfdSz0dXpoubX9chG+6/M1/98PfXn78ltupfPnb789FRzmK3xZERf77z4+2
3/72u7Q0V/7H69//88PLx4yfO4vyIHvMfzu8vHx/92Mvj037t98FtN6fFIWOJJW0AgyKJTAaXv78
yFIg5+gi9ByKK7//lhd1G/7td/0TynnFgKJHN65mYeTw+29N0f3x0UKwYImmIGPCaVeN3//xBd+8
qj9f3W95l10VUd42f/vdeLtna/C3CNlknY3LwEOLitXbuE0p44L1z0+vmzm47szsJp6ja8RhfkZ2
xhDTr1WSbrIg2bW9sbYG1A4QxSk69djxAsqd6JKzUtUxYMzV5U6eS7v64bOdaA91bBXObIbXBj6X
crMVhGjViK0TELTFDFaImR5tW7otVcMi0veZj1F6ViUGXsFJvJnOIqm/t2qYMS2aBjuMX5ak1zxQ
seiHlUB7q9xJz3XS2KNS3GnZmVBfhgkcS41avkZJpTduxDm/iw0TNEWFGyLV8MSiTjfQ5SifN8Le
GnEv/ypHzSrKpe/R3B0i9LgzRiyzNm4EQfvjDPY/MFf+5Yz63zhPlhT+v54nuyKkwFTkv/2ftkjT
NzNl+cF/zhTrkwqmxcKsyTR1Y5kO/5wp1idNQ8ihLrQdQ1ywHD9niqR/Ir2zTBWL1vU/Pvo5U5aP
6DCjUxGiMzGUJf+VmaK8PdcRhJB25trUeelC1cGiv50pfleNgqFHyq1aPVlhuYnnS/rXnaqLQfLl
oktqvBjcIYPqA97E7dpiU2hnVpF80cfbQWw2mSBvaww4DGGV5Dg4KAj+iLOKlVK9yD7GxXPjwJQ2
kxAvuQBykQTLOZwuIeB5hrjGKmsDZeoziWEBRQfuiU19Qh9+pFF5f49HlQZVwN3SoNhwK1YrTae0
hqekIlfOpLPpZULdrLSQKa7uxMCCrtSrBm6m+NSn/n6QhvN8Ww3FU9ZrOIxEdGYnZnuQxfJxtMab
SvTicmPh15d/S/v+rC/kQ6maNxP8YkxlQbxlrfSMCUPq2+1U3+ilfk/jHIR/mh0wNNfOKzwNvA6o
DfzzMQeE+72Y6+e+VN1Xg/PnGvl6TTzqSPj5FGBNQhClE/gdV7gM24Q4M1Vu0yx1x2G01dp3GoUA
HLlE8TRbI5qX8xzp168vrLyN9t9d+EcB71Wib4hazW+kULn1401ebf1dYnk53HsxjjaWsOnnXbNB
KiqNqxShsHVZRBeteFni7hAfMs2ZcIRE7SWuF6OO7SBspfwM165VqTzo+nlCBUBHG7QNrLUMigrj
9V9//SWx8efx6Oe3XzY5TV7aqI+/fTzJTQnHXL6Nu4qALPFGAthcsza6/rML+f/3ZVT85TK6Ian+
mH/7bdss/3mzjC4/+I9l1NA/gX5gqQLbDHBg0af/YxldPpIVHZE76yx5It7gz2VU/ESOfKmt0SIL
6BxTc37jz3VU/MTqChCEWAE8Pn9P0f/KQvreFpnyiqIqIo2ULBtQzt8upCqonbrxB/PQw99IdrRn
BYIXlFeC+jJa25bp707eIG2H0fXLs1b3BKynF8jrOtCus+h61j16Z9TRCZEWCG4PUVd5Knp3mnfh
cBnlZJIixWsyKtc9+KnbVn2U7ruRnhpOTOeJToP+RahuW+1iWjRC0d5aoGPwkVfG5FDNXaYICrVu
N49u7/n2cGs+NSFLkJtoG0P6UgyrrIUncS3L3mLf3cXVShkdYN3TsJo1qMq08rSOEtwX2t1004Ir
jG5KgBURPsZThIxWpVrJwreaKYDJ3py4sYbI1xtmN3vKlD1dyeLBvBPOgvsfM/R/YNr8Pxepi6yl
/zoC2bw81v+YOL8tc+ji2S3yx/Qff9a8nU38rj9mk6F8WqgTQKR/RCR0tv5jMvEJswhHBANi6dvg
XdDkTxjV0xO+SKX+CPl/TiVBUz5JfMYvRX8hUcX+S1NJWe7y1Zq7OFouV1KZStiLU7Bksr8uDbWB
pQs+EHws28/nKieFaZU5urNwVRrVdZPXCn0hwmybLUX5EBEmynfFTQLxwgjIQk8Cx0u9Ldnl8Ju3
JI6UmThIdhufTyUAz6jJIjevsw0kt51vzROumYNhxwLRR9wAmogLtfPIVlBy7HQkktaa8+bgpTM2
33VHBbKXmI5+vDAnxWSlaGz2Pj+S6qnuZeTv7EYXCw/GAigmWUMGqaXoTbV+b+VFscYm/Kwy58SJ
REVzl7ZeuHKgPtO8V2wNyZswfk2EYlV2060g9zthCEPHGqytatYFDS5ZbKvW1K2U7EzMgnpntPq2
ac3cqbPMd6rB96lhW6ljWf2lmYXBWa9sI7HvvDjXof8mkZ2nw8JTVJ5ilOobVRAPTQk5XRxVy06B
ASMOyuxiIesV8oo7y12/L/cx/YwOJsS+G2fXxHWhVw+BPcTj4PJKd5pJUFFJyAUaKASSDqe0yNuX
eapKAPwYiNXNuaQXkh3ml3k1D65f9aD7pGE9yNLXQQgmAPKkZ/SA6rkg8A2ajuXOmhsPWMUl0BYK
gwHO6qrlg4nsqfeU8iNmydparNIZOTk5yxoJD1ILKID68EXo812EssYvVpZ/G2fhBkVjA0qSLCst
SPUFLd0bQ0kqxAmVa84wjKYeZKCgEgwN1nCrhvDx4Q2Vja3qoaNKWMXogFXH866FvJnpq46vUpaf
47jdZP68zjXpi7xAAutIfI6U+wLJBcaJatroLqU/4Y9bCg3k7WHqRCnhVz3i7WjkAP1jM3Kg3q+S
jARSlntjTvJRddK4ZhEVvKYRvyZG4oj6vBXb/rKqhXWvVmdJoa4B3yAPaZuDVjQ2YKobs7vMBRQ1
mUom53yehLWU3ptSnbtRrdfY+4heKgvruVCfg5KfFcsJ8GyXeE2Zjrgv6zt/xPxUCLy+0DdUaPAl
sOO8W43a/GVQ2kvTx/ZSmr9YI+8o6EqcD1RgSUlmXioovidtuNACON0WwMxYDhlWhYZ+m1oCdQw0
tJdVNwBUOvRaIHtlkj6n9CYoqX+ppMKa4yxuLsGmQbXVzc0KZ5YzQcx4KsLagDAXx/QR6Z7VfE20
xkEk4ybj5MAe3WqCl6bSSup5doVBB2xgh9QoIj2+qfLgrOlKmQNNShuBqa2mvEicVpBybB+kp5bX
atTNnUalMkjmiySbyUv58Eq6BkSvAHd+Fmm9t3pX7OiqVWt5o87z2oIFWeBh1Agq0E+5T+w+/oY6
+Eqa40dfJHs5tqi8ySXLTjxec4+NWyFIpZMhw2kSY7i45yMZwYkhnpNwYVdu4QVPeSY4YlPttIR1
rjSN2Z7zIHKEsl9r1vy9qYY/QvW/tJPeFhn/HKex3qS//uUh/s3fWr8US0KpOf5V/wtP+oti/F9v
s+vuMXu9ky5/+4+NVFJV9kQcdBaDJYMu1H8e7pdPFjiLrKj0RdBg9GdQKimfdPJmOjQ6KlZ47/wZ
k/IRPyBKFNUWtY5l/pWI9Lgvl0OJpavy0pRBb6z5rvrRT7UAnTvN9tJzcqmtqnV9T+P5WXo27xA/
EYs6vjOeKMjpRwkFKBDLVVVYEOQ6YFUcC9pKpaQcOVnpvjf11Vioq4TpNQ/m+aDKLusq1U3OT4L4
tZdLLyhqu6sDl2e1GRXTK9LbHj8egMJ21OgbIQtsaWy2lVmQeZb2ZlZuA81Ejhasuhx/IqVw+0G3
VfOlU0VqwIPTyLmr6rT1Bb5gq8gnkzBzs6p2lDK/Ggt4eYQLom7YTUGqYQSMONAyrCVejdldIrD0
iJAzFiJiQyw+ao+yTqhb4UfQF/m2maR1jgkJ5rxOXXUXWqRBcC/0syia133dsvbM3qQcunATGKjK
my8/tHXBykdAN9GCrZIxkVErKRaOKz6tqqLqtWgSkGc5KX2tIr5nvFGPHMHFKOdOYfWrRGv3lVXj
3Y5yq5ukjej3mypX7uTe/Kpk10Fo3k7K114SnHK0MFV4hNVgB+2XRDLXASTUIrwZjJzybgG22LjG
2uisFGpusKeJdqDxo1tVUXk1d6YzsjlaseDK/ryNzGJlZsF2VIz9pApn2YD/Qjg4MbA1sejuJ9po
kwI0tCZvBbHemM1wmSb1ZRaD862a8ErA3E3NfHvyWdnxlKOefGtV8qrCmSdDmtGmgicZ+1A5+JfV
9wG8bpoNh0FMXWoZpCfkg5XnF3lruG210cp1JlzGcbNmKdZ1LydjUguHghq5lmabViy9iTSOUzbW
Ss+kK5Ak23xWD11+1Vb6vSKNuxZAa65nbM6KcKGRBQX6uzPNcsd4uRXHyDGBXLZNT8em5XRY37Tk
bIekW6WpTmRDs1VabUxB3wDXXwv9fUTtp/yR+uWwRs08kesV036j9tY+Ae6Wq+NO6WiYMFonbuGi
tpiKyWxME6JuNbAVYqEglfeRpm/NOXKMGniTqrhN+S2ZIlfu8puaCkwfTy5CWRJqjUNnrQ3CBXsh
QIaxv8Wiw5kKdTOllpOiwQdPJk5ONmikpx8mS7Xr/j6epnNBmN0O46FhESYq2lVUFvvRAG5Haup6
jGe3KjC0Fl5K34kvCRaS2+CuCjxFmQ41SXBtTDcwCK9pNy9Ewwv8Zi0X85e61VdNhHGqCUHbDZci
kJXMB7nsknXSqKjuCuz06lC91f12mw0MLqSlz1DlVCeYKrgQFpW/ghkIZtaeEUcDcRbPCl2hNRh4
KoO/VaWNPmeuAjojG01uTbLjMFjJoRERpmBYFwMubURI/DhbzJUr6SWuhecEDEVgeUXZ7IGMr2L1
viTMiklhDmXsNOPLzDC1517bpYO+Fkpaw4ev4fhoNvlZyIpURea3oFKupRRt1lBtIs7kNOY/R8BK
K629jAeQ2ijv+lnD1/xp8SgswUqmQXWPOQFXqOSbsgC3rFjVpkgBxVb5ee2PBQPKeJ7CmnhWv24x
XMtyYTWp4W6WIg/I0K4XpJRInnYwfSF5JRZzWa0oJTaOIKtPxbiqwu3QbtNe+pL51oNazhmp2tID
9+OWFUZ/QYOvIq5xWUMEpzS5nefGw1gXm8SS7L6HlKO5at6vU1P9RuniLEvEQ9JUtGlXHr1ohO4c
bCJUj3dRsMuE6losBa8qMk9G7UOkTQUvXfkax/4S/kGk3YQZyQNVumhxQ6Cigm8dSgVUmj9cTeqV
nBHdaF+wwXSYmW7TVjs5j78FaX/fEqfJYrZJq3GfKPx2ZSBXQnxT+J6C009NgKZNn0VhXMXGY9BU
9hg/t0V7CUycQus3PxnJRz+L8nxQrF0RJJ9VqjmtBDCwlC6xh3dNi9ZBnZBfh91naRchNO84MZ26
ru10ovd/vFARWvi1+YWesbBJ+QlwAzoASV3mmX7Hz86u1YeotUS3YwkqyXKkQKzYdbKN0VzUOkpk
teV4N9mz8rlMxnU/7wf5yyTcNRyG0MR52pjghbMVEk43w0YdW+xVlXU+0K4q4VylVjs9ZF3wywuO
PF+qzrLDVrpuaH6MB4L9/lqRG9o0LhNcMIZSpHhMs0D+YKrZReILCp5itWPIB0Y6bUWPqQiWdcki
ade5NrkTxGGkUmTi4zOpImWqmbetMOiOLAmPMbaD0CRyybSDgCqYSWGeExARz26atZtBfLT0lTR9
WYwuSpU+0h6JPKoIVWNL5QRYjJMt17Q9Vs0G/P2uljBkM+Zum+pnhim40Rz+X+rOc7ltLG/ztzI3
gC7k8HFJMJMiKVmy7C8oy5YBHOQcrn5/oCZItMfc3qq3aneqW9MzbfvgACf8wxMmi4ikWeYKmsQl
CgDQDmZOjeSCJba2+ailYp9WryYa3lSbTNI4ZaGxLwPaVY6ChENKKetbrXwtI+7WuFg2HOmaM8LW
LFSoHIgUp204M9Lmc+MBdVT6H8Jq53L+Q+WOSe3hW4rxRjZ02w56pjmWP8Y03jkpwu2tCF0tHBdq
asx9AzJknblaF+5L9Anr8lACAqhUwOnST0rnx7T9Oqp3vg/BtoVIZaUzjcQptiO3aXF1aZJ1LhUz
5MZBkNQuzsxuFnkPkoa1D9dyyAtN1D2h0S4vdDdVpS1sIgDE9WcjVu7DvvkiRbLbjp/66KXmAYSm
rRuwKz4fGqCDjnyhikumdg7pJXS9v5YbiGT00xMzP3WpWc2QzS1mZWN9iwNrlkYq7FdjDq4/N1/z
usDobVwilI/IPxAxk+MMHf2xA5gvGVBjKKLAlX4XJ/+u5zD1Wf9TPP81GLzqvGQKfpuFRzCILZjB
onJxqsq+ehsL3W6sITTcHSrUgm/x7z/W7H8ddmp6ves4CCkwZTm1iUG7B7mtZ37wM1V0V2r+ptj9
P4NdOtmqCb6IlPHjQG0piyBXpWl+3YIobhFQq1pNWvdsp7m5zldYKm2UzY3X+rFp96/5/WfYaf7v
5tdovtCqnmHlc42WiPwk2pk4qagYY04vXoCLKXP4yuPP6Iv3ArPiFnz60vT45bsaGgqPU8sQnY2P
D1AVcick04iP47F2w/twTWTSzTX9SEsaH7hhM0JcnQN+XSJ/ocyDr7iD/PkdXJUI3978uyeYVt67
VyC3cjFkvskTiEcr5Lg3f+TlLZH7371ny4IyISOTp/9CLfNCrtZ6rOJjUYCi8W2qa4I0IelemnCH
TA3LNyDS8pQb62raFtevd2rIwvHH8o+E8OPkApjdA44nydFMOqwTV0r6ZOifKi8GHbSyhue//yrf
j3ZVbUWhGMBB5PEqc3KJjd5+9pPzn4e4RuJNn4tiMwK7OsgPMtKrjeJpo5yXhCIsFwWjzlm+6eMv
6naCN6qnynyUj/pxclBE7TemCLv68/C/eZ8fRr/aL6EVeXrt1+mxFKjNB64KcKuzTrqMGGr6fbzZ
8rzmP/4yXVL896szUjq7KVUGrBbeqluJZZYt0St3JyZd39+Y3W+2wvRqWSdTQd++9F/fbQWCG8PJ
ijE99lU+qxR0D+7G5u9RRqcJYTs5NbeACijGtdIWmj6JXPlZcuyBudjc/9XfFOX7ZYSrqyIi4q0a
K02QiEKxMkUBgcj7z8vgN9v5wySmf//uRRWlMBNbZhJvxo6Yba2CdXkbxTttmKvtyzi6bOM5pzjO
pb3xbpxI5DIhUpNwK7SuijRHfCzXVLrn8VpeF+s/T+o3X59jQtfQ3dSndubVpHQj0OVMqpMj+sNz
gGUrPHJoEd7iAynTkX49KdT1UPpAjx6BgKtxfNUvkJRwEpZ0dKe48TIhlenmNawDmGPL0FlGn/88
s9/c4pMi979GvMawhqYRVBB/pzXXu9r4lNk/2wmjbN9QtrymGVyW3vuBro7byo5a3UN76Ihkldtu
7AaXrXBurOgLgcqgbnHrk/12ZhpNa/BpOEVeSywYqLWG8tAnx8zZowN0Vw+wRkx1JI0bN72uYdUx
4PNmfKmbdWQdNUHzCyMZawSaPY53dhrNg2BXpXd2dyoB9Uv+i2YfdDointa6Zuss7Ua8lNTCgZ5B
mywfMiPZ6E2AoVFP0b1OCHH7RYP1sSLEsvTOZdvh0YXjXBjBx4xoc5WbIAIeg8UVFP4EVwXdeTXC
TYk7QfyADJ68o96w9jSsulqjfTYl6VDGq7j9dFkEf6sk/X9Wb/7/rbk7BYv/vei8LF/T78E/HiZ4
5GuZXtq7/yutv5Xf6/D7P/Z0ez90d6c/7J/NXesvglsAZZO08lR45nR6Q0oY8l9UZKkIqwjhaCYp
3L+BEpJmATibWrd43cg4HFr8rn91d3UHxBlSzVM1GfwmVvV/pyx94cy8O0gIayiLw+cxcS7jQgF2
8eEULgtPi0K5GtaR+sXI8+G5zSkbSeNaGij5Jq3TreLIyNd10xg735K8XVaWFCz8Tvo8egtQpYus
VfuTU4mXIMCHJPBl/LtSXVoHlvKkq2gNNQHuDbUJ6L+3tgQf4sbRdE3mR+x0CvmBwEI84WVdT4Le
tGaphZ/TQpK+2s74INre2HX0uqrQjJ/8mCLj6NzpGdAwlH2GE9iiHYCUfC+P+q5L/GJNDxnyM3bh
8qL3NXFsy8JZpaqTzEMC/FWtjXBlR4KhzHDIe+UMDJQwFr0XKeuglDfvVtfp7f2/h4dNXYf35zvO
OJxGmqaiTIK9tHoB0b27tCh60Cm2lRYxoxQvTzuyFsbRr61xUVit9tnyY1cV1ORqWotxdkqVcqXl
mbPEKDBCXihxVtmQOqtSrkfEuW36wtP/pxV6f5IS6xBUdF+DFiWbxO+1teY1L0TWBjqlNPNhYrag
vgsA5JSjDGFFJ8OstqJ+GRJRPjmxYqwIUSmGONI+l/16EdZAWiTheyDKSm9JBl1vHNYB5UidKahm
P89HW5Hnaa82AFuM7zde19V1yOvi6IbAqmN9Clbi4lfz7nWVYQAFryz7ZUq/wre9ey1K0s+9W3sF
rHZhJ6dBRE9RQ80ii5A67BVIUJHozDXmEpErGV/9xm++ml39TRs0bdPpp7TuvbtclModpalo9Kuj
3QzdutVF/ERIDTQ+bMhopa2cstaG1p63JsU1xRKn3Gz3UjkZu1OORedbpw6nmG0wb+F+0ThtjloK
saxudazRq1DVlk1YfQ3jzL6V8V8vI4JQk7bPpO5G3gCt4uPurqW4H+WAlrFtGkvwAs19FPQzh3b+
pkh/dp3j06t+zVGS3ocw59wIs9TFKHnZSatzZ1WNBlPzytG1JHyC+fvP3+36rocLi0QUhmUK/wFm
Yl+FmUbBzRbqo7nGesp2rSp/aA05nacGLW3Ue7qZpafJwigBNaWJbR86xUJGLU0bcfZM/4YQ9fVZ
yNPgGOGwjAwQ8+T1V1ksRCgTKxbAhKhm6ltTB7Sh1pU/i61eXTpGkDxGFhX6KG1nYRzge1sciyQe
7yKrepJhFm6GwVeWXoFwqiq3guJfHO7MuDn4VdttQc7gYhjaYBhyqV70skjZRuiMNJak3Hqx04t7
d6xPUyHSBWt3mdIvkHuaP31oypq3TqAF4RdGokyO1RiPtUzNGW1eOAIgPaipKqVMEwLS49ypI7Zo
IMfgS9RxXPiT+aNXZtiR+OqwqjJBj4d05AYg+DqWfXtWBEDYvOCrretF2rdRp2me7q2dCNWXUcTw
HvMq3dZak3zyX3stpgDegJuJciqxrWJATjPknRIB2m9hGf55Tf5ymZBnUl/QAD1NEtoshI97pnJ8
w/F90984sTOuPIvqOQYJr1XVJQsJtfJ5FlWAL6DP+LkIF3E9RtvB0jaKDBS1tGM6WggGz5XBruZ6
UPhbY6zVxybR//k/Nc9QjpzE1ZZiZzzPJRAX8KeqGeakiNflTrnvjeDlxqymqPnjgqCLfTF6ULjc
gFh/nFWq6vbb2u6d0FnVKDtQkQbhK6kdnhljlX+px8G+s9BwLJL71A8AHyulsRMtQO2m7Y9OqYBc
xO1qLtVW55Yi41DXh/6UW9UnbxjlverE0vzPj63Iv6LPZOKjCyaekwIJtKsHH/xBQ4SpltZvN4jt
pWLbjwhmQO59UoqxX8p632HZbKpur5XK3rG6XeY4/cnwBiDyYajsvTA4TTk1GGbjycQoGeRTiFVw
H7SbKkIUZEBTEVuv3F8WZvZdU2NnJUaaQHYsb5O6lue5cw7iaHg2wc83k1JmY5XEEl68bxJw9p1d
3dVa912f7s9uesO6Jo3zWh61RSk9eXWtr+pCklytGTB6DQCOmeMkBDNFGZmZmhsFvuwmcyBxDb1A
jHC4l8xePCi2tNRHxBzV1F6iDmfsern6GUpYIiWxRsc+txd5inyMGnXzAfrWsjFJVrQhYVF24GQU
HxiV3nnqQm18w+Uw0E8jPoK4t77qg99uBUrL9XinabK5u8RGUiM+50Mhlj0ov2EwqXvrUrGona67
UysbjJ/hV2eZ7nftB9Iu7BPDlRUoxg0YvAPgmW+sqdmol+F9purfKx/IzuV4b4LhycAATRWkR5el
YxmBQ76DW67lIIcYahWQcoWup5TR+FN75FHSuIVua6rlIh0kbTdU8XJq1Fw+cB+zYXxoTBsv8+jB
290Bq49dlGvxk97DgsQ1yt5fxpYdIdZdo3yjQxzM3paH4ecgbKt+63nRuYy0kNjKHw7oyfywvcF2
0yIMV4qXHjuY3Zd3NhL2rHTKvevAaLWV36HqmAsvXjVx9XgJuMzKh34+rCyJvpTXKdy305+UDLFL
S2Nww84CFRGYujtYjX4aMGqXdNQLC5nOTKAie4c7DJLXaCIHHvdfVqlAlwM73PlR2i9zEXh7yfOd
pR6FJyfvDLADoJlUI0VEm4+2qvhq7qg2P70xR/t9EMk6qJ15HjzQDlxZhR6e6a+7idBy9Lar3C2j
p95pcWRqqQpf1q8hGuNgdqAWhoHnKA3AysQrCLgQDfwnyssFbaQKQM7BiFsOvSqSw0Pj+eM2bfVj
YVc7s8mtbWQn4QZ+7TdfDtKTmugJvPWCGMrE/lkqc/NL7K+U3lizKAua3dow93oDCSVL7+Ine4JY
YQE8HhXc4/rCFnc6/IPYp8FSIJfVuGnrf0uUKj2FYjL/dYpxV6ToiQNOs1emjydh3nr3kq2srLjm
UFDaaG1iiTQTnqjWiiZV952vu7llnEqIwAc/VrS7y2/OO4zGaqtJ90V1NNK1qTXBg1zj/5daylJP
G4gTbVst2z4HHlAAHtTz2JuDLDMe/FTb+GlFCjGEFtcG+ukDPTgdm6hnNVz6ZQcOPXlqpJ6WNwJb
kE2JtVsHJGLOr5ULvVuUSe+t9CDGsx6Uw+Xc7nv88SJHh1qR2QtjaNTPWClOXblU2l621CXE75Nu
14/+z8BPsm05JPLD4Nk4/qbRJ0hUd3YjqUfN4MWqY/ZZUupZ7ynZPmw6ZVUVZXUs0eZ15J79IYZg
+FYY3YNeJOWmV4ZxGXsmN0aJmfOdlOi0tsLwKVDB5rrylBbpCXYL2QQrwgFr0zj9uPH1sdwnI0S9
KcqT9Ls0tEtsIKYQE5CAPXX94rlsldmdNqj1Km9pv6Lj07xNaaJsbao+s2CVINWWwzNRFSjqSdsr
86Iv6/sK2zrMUQF/tHHfU5YHIpv1uL/aid6/fXcftt/WjyR/WcaDAUrT40dvGrt0SHpUURAfH63g
aNjR/HKQBHL3KIrGdi8PiKXCSL+v0e98j8Vig2b2a7l1L8lY2XNjN+qmrVTtsdWVz60x5DP6os3X
eANqYjGOjXwemqJ9sAQdNlaDPB/GDiyObZdnux3rXSBJ5twAsoQHVLNS6MK6oWIkJy6XeTrl16Xw
58loZHdwhCvVQ2HZi6sj1zqnY5U522CIHy8XdoPlM0DVKln1HV83DylHTDO+JC5VVXAMtp7m1phl
UNPqtfvAufPgU+47uX10QomSl1fiHVE1AEZMMEN1E0trXLwiV8/aaImkPI7OKNSpYGWUEJvYIC+R
tPU3ZRLR3Wwka6XURbBLYVtQHl9WZSU2l82ce/24oDNcLanIfzJ8g55/6wxfadu4AovflzGQzaXP
jaTqYlilHnIZb4+tDdmdXNm0tepwm4Rw2IRXfLFi+fVyg3qjLPa5hAiraPNxn6Mb9vbdLm+kl7J2
CQRDP1xuZo9c2pPHamP7gDxzK6ETXQcvAEGWWLetmjLbdbjhfuksEx/0KFjHQXOvdoH3qkvtApXy
tLC9sxMKZds0lQCxzAZsO9/YffW7zFmNly/be1LkemEWHxpk5FKjKhH5re7wjdJ2yajbK9zUF7oy
ItIGVpw+tkyGnSubKDEmSFRJBNkk6HGpKpqTcZCMG9E62slMpWQeWKr8IvQq2tlq+9DlVrCX/F5d
JUH1aOaOt4u90ds1lrfKU2fYdPJgv4UWpQkgZUS5WeIcOqkh2Jsi8r52g5V/gTmLhq0sXlPje241
yidI3Mqnqm53Kv7hbg42HSAAuXBmCWd1uSAvB2oVltK25q6cS32MvYosU8kP1HDbo218+RV+ooQs
m0z7qctiJbfw6iw7zB66EDXly11Abenlsv0puHg7KSIBqeLscPlhSyXOPJdUOSMVmIVJkaOYdFRP
ea3Lu6qWV+A5aLWntY9fPeY3runjhZubfjPz/Kzb6wf1FA4BW6ekJKvY6S5O83SBV7y+hE0Z6sJa
SzVGGmOUpidpjL9cLnvJDj6lFgZnRgGAUZNQMlOrYinp0XDy8iB3x0pL3Mzs48MA4mZCwBFwOSsf
lXSZDGCTyXm2SIt013nZPlPqEFv7PlxS8gMLBMGn0MgQicRQZepASR8EnsuztKFiIxlHwnJ7kSY5
4aTPC8ZmrD+nHaDuWX5XNr28DxFUmAlcPvZZA+y9iipg6rL187IhZD0pdzounXBFQR9cDoB4tEAD
Jr6B/P1XwF+wg0Ziqw5T5LRq9YXNCnCTESWF0VBOxZgUh8Qx41kL+X8xRKLdpF3zOVMtElgbJH6R
xsHeURIkSsJB36pyBsRS9YeTsMCucCXFJ2dM76W2K77AEDQWw8/Gj4Kt0jX5Jq2UQ8yv25dQJdzL
MrkEn3Gn071AwG+mmmGC42ZV7XveIC+MjxkrJ7vLg0WdgLyBx5sCs0myu8IKevAXVUrAXT+2fN0H
Wau/Dg2/SYU+forFSJlGT1yLi/UgpviwkMv0TGxMod0ysoXnACMqhpUxJM9WpRcbHZRNXDbKZkLY
i7hGB7xODbdsUtJPWsVABIW5KWtwTGFOdtQawUnIsGjVTqkWWpXBNTGa4JCK4EmicoL+j5BWYQ0Z
IY+HehEVcbKSs8e3JVNGIC29OiOwsb/Uk644+b1NdRETyTCBhxJjXbDEvNPZth7PguyTawyxfbi8
uVQp7EMR+wv4QMbO1s++rPkHkcJW0CUFEQtNBFsbmwMAH57/RQQy0VqKjUvhA9Fsx9E5Bp1m36k5
sNKgFWcCEngUbUbncufgYpyXxU/cbAQWOPwY0VGShLzOIt0/jSTCeyTK2eTyEvJuvk4726BBrq4N
Jf7eB8K+K2UkKS6LQi+xt5U4YbmdhSts6PhQSMJN0PjdRi8N0Elll9+phQo35rILg6RpZrk3+ofL
j14DMkPo7IPssZDg8UXyPa3BKuuVh2Zhi34qGKNthMLJXT+g78CFsSvGod7rSf5gmxXij5QhygWG
8x3i90m76sOyIq9Qo12gqvmyoKlVSjo0vbYKw8dygEzs0f+U2uRQ1LK869qBSKYpXJaqui6p+bBP
q2AL+I2DrXbC5yKpv0hGitSzVCBfOtUOLz+4RPpDYhjx06CCP+sM47VtTLEEfElUm2EZUDigiPRe
8txahUokGZ5NNMM57EmNPK9k5jsbM4uyoUfE7xbdIKjl0hMKUWfdSEnRwuzQirNWliDmaqNe58L8
VsptvB0G7VhC/gVxibJ8LifJilDNml1WkBXl97ohdQcT9ajLlZsopFxoxKPUFghO7ybYBTZccynO
Hjn3qpkaaPLMI27ZRTJUIMdrtxGSVftUkzpX0wv0fOvyufeFBYckvuv97qs+lZ/zhs6alA7aqUJv
ZTASovko6nc4Jq99kf5EiKg/CWBfSlTPCgY+diVJsj4hBrsoHIgt+4Xwkm3VAYysRkt/qLt6b7R5
ME99K9jFZbS4VK/9DhBq7msEWzaeDC0ukQvCOrKlsBnWuYXMbqOJbF+YqJg0nlOeZSfaTX8XMeIU
eQlQu/hCSzd07UjXz1VpnSukjF02KB0BqRwXgfSjb/OS6D8Yd4FVngy6AjRFOwwApQaQlZ4qFjEh
NeO3QQ9AvaxPvhYrL6bs57B0HP8QTz98J8wxS9cdt7isPl9MS7n56SOFPBtGInoYhOMSFKl8b8EI
2sgWSkJmo3brBvjxHE+BZtY1SbvuJIjuo1Tjhoq/k+zV0cKsp/ywqKbtZphbqcsk4vAOkLMeWZtQ
GeXNl0Rmz5gdOPt6SDhKKxWmVCLhAZN53RktsZz+ga0/5imv0KGILszc2FdBPTVXyAyF2pSzttKN
vT3lpVF4jEU/uKnQk4U3XZp+mW4tqQAEGmrNIpT4zvrb1q60JnaHoUkwC9CjVR171BxNT76/JAzp
1MnIplKTB5/VpBv1nAVj9DTkrTnPYVgpbOE1XqHR2rMBbRumPLqxk6PEV6b0dKxgnQWSWA6RubUy
z17pMP5ZJdY+Aa/deGQXvJDsWcow3o6nfASRKGuH1NzdYEBkHwl+bxTmJzGJq3Ic1H98Q3UDZsbk
N/+xHJexjBDJ9qONlkjNRu07ELqVQ1YQNxsZG0J71PMHI34W3dQOTrN1OVU3zM7aXRo5ReEA3elw
mi9gKpt9C524oSIzjL1z6LL6IGltdlBHQYaAUIk31j6YbQvpvqpzs24oz1htfIEe4e/6xEau+HZZ
15gKcx8rjjrCxYYN6AJhfzwJP06x0epe940m3kitj+Wz1CAZVeaI1OVRtALCUt9bsbW79BWr0nRg
cGL1IUf9CEa3559ivPPekpy++FwopbetFQs+xFAK3P3CE+4dxBEB9LJLlO839mtk6uHd2HX73IsQ
lJG0Q2r73U6XymOLHvJeFWq1CoaugmHYqvsiG1u0rDA7K7iuSSm0XWR52h0ysmiRWeO6b1IwtuhB
r5wAJut/glLPtJxZA/HGlRQYiXKbD8wEWnnojwqtAmlYMJZAYnN4A6P9D3Tg4Y3x1zXf6wMp7L+2
8v8fZIXZ9Pz+e4N+9i16LX+jWjD9rrdOvAR67y/dopqsKJplUt1nT74TLdAvNhvIrkxNevr3/xYt
UOnfw/4C3AxtFr8Iftu/RQuQLgfsRdfi0ihACObv9OIvsLt3O4bqNp0n+N6KBsMKncurzkNZSG3R
Jwgx6/Zn9vFYr2x5a+SHpnqRqueiWg7KIbDMGQL6Xnufj08ogQnlvsi/adzC+V7HDKZV45nTvEoe
6Yp5bpqDpR0cCBjjAX23Vt1WMF1UD/2D/rEl3sSexpuZ2dFvV5MWmDZvkweNwvUIanxeysfKWKT3
w6b8mhtuE811e+a8ep/FuU3vRYOHlRvos55qb7rX7ySTNCFD4E68dYj+B9b8/3eoE879/76ol68/
Xstv9euPfzzU/Ff1j+znPy5bNn2twm/vSZA2f84/SZCm9hc8ddy8VRaliff7v1Y5q/4vICMW3lA0
ylWM4v69yBX5L9lhZzggTjQV1MF/8CbKX0TC6iTMgXgXSvR/T0yAO+7jrSAj9a9gZQBNk3YUbagr
4JoX03jrMyk8WwbyfYbWztI+FetASOsRcy5HnkMfGuZDJ/aZjUY8sD3pc6FlqyBMyfGLdh6JZ1jM
35TMgksewkNKxgc6zAtNOOcm2Kv+N8UhkjKorpnDvA7hpr1YFuFPkDwombkomnwpFz+b+BR79GmP
1AnmJS61nf+j1yWKpN+1+GtVYZIIMrZojblE4pjIuasN0jIrvBmQzFmlQRKT5bkfRPO2f6W+z8UU
051cBOG3BlmiWohZ4xyC6IehWPOK5+4q6UGrkSkb4odRKQ6Kfh93PlMs7W8OXQbOLTJsTMpK85gi
0jOL0ww6gIAy3kExEP1rKAUw6Sln2MNP5OAAlWtfI89/ob9vKOtYIPU3nFvl4CiP1FLnwZQVxXMJ
/TRfPJbhMS2G2aCcVG9veHDza+wXuwdw+V26CXHEMoaHXD/lrQIPASYeSrOa0bhmQRmpgdFRenuv
khaYr+PLmcvoP9poGoh5FgsXuWvcz0+V9orEGxUDVOxVLH/7Yi5MmHGoMmTYNwx6jxNWdugRXqxL
SkF5RhYfL3NYeH5juUoSuVZ3r5KkmOPnqtcf0Z5A77YJV1b75BP9hir8Kyp/rdGxFiayi1VsW5E9
GfV3j3KdQ8VeK6OHShXr3jMTV42klzzj39TJS6Yrz8UYnHvsqOZhqd9FklHPnC46ehV5rt3+xHp0
0dGxazaR9RiI4qSFny2vpQWdzYvCW+detyPReLY8lUQ1nldtscfe0ZuUNMEUazItXoKAKfQ0PR3B
C+xXm2d98Oa6b3J4krFRZhrUbznPZ9EroBQxDxqiYDVeGlm7hn80awN/kZvdnCYM7sCqHM/ruNw6
CapxGerBkArF2itx8aHdEXWQQ4OXPK4KEgAVNYLafDboBw6tdoib5EY7dtqc7y6oy+ad3DEmMDwS
PtdIybA3faMYaCHhDitbNfm252oq+bI57AB0Lxr/FPvxjUG5e/846FUcqUdpUOPDFp4NyHCiha+D
VENxC3X6u3Pp/dSmp3iHIKKxZnca5bWzVw/L1hakbgP9/geffGhKsIOR9BPgh9W92Eq+CsxPZvrV
azXSFoWl+CIGf8Om/b+Zuw3jARL3dHZPacS7p3KMXm3LSAnPhABt/aBgRSes07s75fT2+d5jzZSr
QP3tq74bhMP//SBE8OBbFRXRI2WGBx26SHfaznM7bSZ9VZFpT4EnzG6ZdV+Bbn8ZlDjt/aCmhKoM
InB0I2HoiKNuH4ZwIVufbsxt+mOuV6yFThiKepbFsr0aphzLphu1QZwnMPHoVrOWMB7TW2vFNkfX
FNL9jRF/t5Dej3i1XIdoiMeqZURbKCtkWgCYnesMMrgqXAs6fJMgvh/CQMNbA8rf3DbjrQNVOZSd
WZLYCycGrZfi6pZB573xbL/70u+f7XqRl0Oh1VDrz8AEFsrSWNK90Xbt2nxwVnCHKbQd7BvSx9e6
B5cP/X7MK4CplEa21XqM6b1mxdx57u7jZbSCEEmPGdkPFK2TpYCzfOs7TBn0n778BI17t3WM2Fcx
5WTcfmlum1WyapZILMxuy4T/7nx6P8FpQbwbKKSDZMnI0J0j9VPpcP9ucZq98eF+t1vej3EVNVVW
ptsBSKRzschmtFy/WC/JXN8YfDVxZiWzkOe3aHs3FrIxveB384qFkdtm3Ytz0PXblkpJXkVzO0qp
LayD8TxwGN6Y5XTQ/OGTGVenHXL65pDBsj7rq5YLduFv6UzPO6w+5xE+Ebec8n53m717qcbVuVeU
JIu5chnOX6fLet0t9SUWtqs/T+vG+rhm53V6MaqFxzB+2IN9+SEgM/tGfOvlXUE9/7nPiKvhnQCN
vGaeUGMpZE+VxVls8mRuPKSbZJ2d6QWH8B/VZbKxn5Wn9hwtb62T/7LD/z3yRery3ULRa4DlFnXP
s7qiFnNSPgEbpFB8jybPTF7C6hKxK325xXr8zXzVCR9vm+D1CEauFotfd2bvSGZ4TtCm1rpnS3s1
6IiFlK3tJr/xDX83RxWPH8QEUYi1dflqtBx5thLfanGGWvpTWSJ7NfU03GTeSDPAU8NCdv3vA8a2
t+KS3xzZHwa+WqRaGOPkYGTinLbDqQOhNicinPX9awTQxjdJ2ANvkYVetsGaYx734oBEy7qRzkNV
3Vpit57l6jKVB93rdJrGZ/+JV4A/nTu5VsFVjmeojJ3Kufxyc3H95hT6MP+r61RA/R+0mPlP3D0k
GS1rSx1jVi2tR17DAiebbOkv7cFFSGb4fHP4aUpXRxLiLhMM3yLhsa2rKQN7ykEMExZOw4exW0UL
UrBZtu8XsYHFLk6A8q0b8zfnEmMakwrxBft/vdbUkVAmGQiN8njeSTS7YdRKcoS0TTaXkq9xBgy2
8M5ypm3k8TlVyXtKlHzifOvHxYuuk4dGnzVfQ43j+5/Psl/sfZyLRLIJW0SFMEJJ4eOlMGg4fAIz
NNG3TGZq1s0T2PMj4l9FkFrzUTM/D7a2AYm+kIb8hdRzG8dk0iGFej3HIaXYjNLgKrWyDgfhjhEd
+BBPIDBa81IyVn4s3Yp5prf14QtOT0wNbzoUKatd0/9yjxo+Wbx5qt1u4a9jF4jS5eKUd7dO+l/W
6tVQV6GOGZelalS6eerG5Chrhy6KZ8iBL7Iagxp0E3OE+P78PX49l66GvPoeqVmIMJxm1zfPdu7T
vggWafatCJKNBRJTmJqrxmLlqR52hNGLip0jOOx5L2g/WvbTjaf55QVAs2RtTJVUiD/qBWD/7iaw
ypFjErbTyYt+2k50DlXpa5QqKAiJn2n/o5N+VES8ToPYconghvOzb421gh+gEwA/NxHSAfNCPyfQ
b53fv+zjqye7+jQWOMJY7jXtJEv22UrKbWEPu25s7ywtmxUy0nz2cbDtDY25s2mXa8BjKEuntz7X
LyeoqYPFd3SoqA6F6OtYAAlHO0ssWzsp1qZrvldWdG+A4JLgk0QVuA87QXIIxQ4PWMIo7+rEp08W
PmdYMtz4VL9EJYiV68gkkBQBCviFQpxnIk21qO5OQasvdb+nYhWgXdC+VC3qtKaYtYmEWJ8BrgrG
SB+j8dkYe9FoVI7HeRDdFMSeVuqHfXr1QNPaerd2vFyWVLPPu9NEBzY+F+dwF7vtuvVn0bxyBxc4
dbaMV+o9/hJ/fhe3XsX/Ju29luNWkrXtK0IEvDkF0JauSYqkxBOEpCXBe4+r/x5o/j1qgv039p45
WC60gsmqyipUZb5mcbmuUCTEAbPE4VL72g6akwKL0obH60E+v7I/jm/Z8esTYOqx/D/jQ210I6BG
7irwWj2kkOzQ9TZDtVmJ+un0W0RdfEtoGYNjV4kqHsP9+It0cnh1OdZrcFw7aT/n9oeMmmvI5wuI
gV87hC3T2A8T0Pof5ppswbxHr2TI8i1fC1JnQTboT21+KuhmUK+x9fhBCsq1WVvJiCXnADR7iG47
s1ZvcOrLdwkXvRJzZtcDdLwJbgrHQZR/7T1ycXwwkLnKoxvwiaiOi2Y4xGrEDkgwo1GTTV4LQDy+
toaxsvsvju8s0uI07KrIQJkv6U+yBnIjouyj/VNS8lpJvs+fAzLiLMzi42TkRuDFvOpOc7lhcpsT
wkDzrg7c2MGI9ev4VXJoftvqj1XrrrXQi9Mk66ZkQhxpPk2wZnNV1T9G6m8VS1h5k2zNU+jAzJu4
Nnp5eDS678G0UUHMrNqUX9wUZ1OwOFuCegrrdl7TeKicRPyu9oO7Msvzvvq0LWgc0pzUZ3e+xRVV
pzMdZsGfg0X4WeBhGbPFld+Y9jrC6ptZuZw6f6PNAz47prt6TEcVIZQTfBtbUpoNEtW7AND1IAJN
rPC2Mj3bm9X7onyvAR1qtXCrGNOx0zCEHwp37L9lKYJzqK2qw3OisBIThA/zxzi+CNTURSCO8Sje
TFb+mrYKIor1BgAv+L50hAjCByulo9CO23BazZqLp+XZVM6DPxvc2PzPN2iWimi+gDvdq5jLFU/y
fu2uuKQ+wuudN8ffiVzswdIQjTjS8vmMwdUDm6vH+b1cpa7vVM54s/aSWVu3xV7M0EQLcqgwpxRx
W7/VvzRx4hjh6md8LRsXG6/K8dudRL4CySHcm6odbE0XsYNtZEsq37jVMt/auBYbrO+0RpFi8tEC
Ne6UT/Vj/j7cKE9APwEL+85wF7p+YEvf/rtdNzdgz1MlmdA+87xsXr7ZF30bHmcjQjpSsy8g3/KV
O8pSw2aZLubiQ65asemnJuuXHJpDe8cdDU/TYN/c/S+MalfW0Jz//GwbJJ02FbJCrG4LpuhfdTgd
VwGmEz81Z+27tzq2xQlmikGiq+2fw1raona31w+z6XCEGszatpvT4cphuQQlRX7XmyEm0idTl187
Ha7jaPPMtvH5dkCevpnCLHteb69ny0qSzvIQ5xOaQqDJwXv1JyGW7qpWdwuYDaa1EuXyFfPvkWIu
jhSYF6Y+/MkRVu0ouZa8GfbWJp71vzQHgt1wJ7jm5vrYlvTdT5m5OFm8IFPRu2RKy9/pfbpJ5a1/
h/vt1/YkzhWZk7TWr7r4Ujgb5uKIQUujgg3EB69yBxeQeeBiAOjkTrNPUB+3sYwGko60EyjqtVS9
dK1AbQJlBgoguKktxlqYodwWeESeoNG7coFBdqjYQ7VNB93G89IeKVZfn17ufhdSFtwRmI5ZWYiw
H5OH13IoZJPUnbJUccrAQwhxFsIZS0cejdeieRMifROrTwWPxziqT0kpH/wSS1qk5kDsbkuaLL1e
7Se00proNcgfZpEbXbylTUWTc9zLQvHFGiWns8TcBeDqlnqHKWIINAGUfqsqNOhpoiDkMWGNq1dP
GlxFn6uUiehiUMnbiBNwZpUMFLjb1rTlvrCtbFMOopOn7GQmpRsMOxx+1TLSHD884aBBrRRC5UZS
HzxsGfrOcgfcGtSxcCo0HvtCgl2JX3uANI7/2qN271ciws9I/OKCmk9AOpNxh9XjXgEZIIQ79OeQ
zEzwxdUcVcOXYRQxHXjyOkAOHRzKrMF5HsXMxvrV6ihtG5abqu1L2/w2c+UurKUNrIiizXCBGL9M
qfaCK5Ydx76Hvm20EeJ+pzQgr4KnbsDdHk9NNEcORQX7Ftl+9B7kyTtIqbjxQBJWqrAxkm+Vl93l
rfweG6EjWigy80/0Yx1mFMXN2qlgR6DPRhTK5mHMD482eQr+t9cfs0TfDZHuJkYFv0B1hmJEiwAh
Xk3fQNfhttXbKGyAQ+dDV7ehK/qZQ+PfFfVgP9SIZwYRzZp3AYi6L6OG6BU8M4tDq38LEJaWU2Uj
lM/TIL75eXeXxE+UXABA8qaCfM+jYITiHWNIYynhSaFKiVOo8BD56l4cg/siFLdeL+LH4ds1c2r6
6CwihC2Xdp2+phVc2DLdQGK1E+9n2T8OKv7fXnA/on49RbWtS/EDqr13TWpuBV//GswVKuO7NGIe
3Vb2BAUwQWoFPdjMQHegLTZC0u8q+WerSTYGEbhzfjGhaJeCuE+N7rbyJTg/2sYqWyeDiNagyFQo
31IB40tD3VJuclJNcVLsxMoud4rZ/1OFrRl+9UG/tWDsJVi5hVnt8g6F2PjJb6WbRKt2Ga4mVYQD
gAYTM09C5HZxPMAToh+qXxVwZqBLdiC8xMKTntCQM151uMki0sF13TqJUezEQDpAv3AlKDoCEs6C
GR2SGW2kZM23LBDwddBeJzxAVND50T6ZHgfppTV/4sbljEl8B47rpw8Domq0Q6VI2y4cdohYOLl6
TK3uVsqE20EybEQzvqbh65C1p0SUtqj+IpCtOYVevwZGi0u0ZRcCRM6AhUijTSIZ21SRDpOR/YIH
s2vU+q4fe3DIFnrWqDw06t4as50H3qCCbFAmG0s79tqbGdzJ0EWTADXhX5L6K4i+WQF1cDDMCfZJ
haHYXlfuZJPDCZVUr/N3ccklMKze5H4EUgDcpRPg40OFT0k1FfOLKFG+6uOPDgMJ5adUo0iSJ07u
NU+D77u9bGwUzLtrPcEHCdkF5TsWd3ZqTEjdPDa0Qoosd7WkdK1M4k1Hcb4z3Qp9XQtbyOJL191F
QQ/RMUPYHW5A8D0IjhFUKTO+lWYOV4YhCERkUXsyc7i3ICJjHjAVjK+2q/fmdO9xBBi1B8xMdKLs
H0E/ZbyUg7zBUHW602E6b/v03e+2rfirKcRDRferNJKtEN3hBqK3B3046earToV7stJNZ/SAWHiR
9kdJGXbpgOkEaYvCz1buH9MClPxLI2y9wdw2yoNY3uoWh2u29cN/Buv74N+H0X0Uv0se0KnsNUu+
N4KK2w18U/kr1pIM6CZQf1nirSF9182XyvsSV1xp+hxk6EMo5lCxYROVjSO35hMiBrZZD45fIPVk
vHo6+IgMKgGiOQYXIkQyNmLYPsdsuRSb20z5YvnfVO8uwsukHqG8IejfIKTjqQjK6hzPyaaNQSSJ
LYdWAyLpVhV56qNgnBMxbBNHz2eRZW+bySjr5yK6Mo+l8MWAdav3+V5qo9uI3ZrBUFfHZy9Col9I
7nlIHQw5fpNgjpRMb17i9DIaWNO0MDDQNoJgWc2kRqBXufI6qSUKui/DiKav0h2M9mWs6TmM8o0/
ms4UIG5kwF+BFiCb33F/9/JXb/iamjRYpp89gixCcps0p2QM7NqKwGJtvMB/VxK0r/nQqfWrF5df
62p0/RHV/LLeSdG3uHy30preW/Oql7dZobDPJC4iITbyT+kg7qa+ebWMDuyuj5lCBYfsvQdoCyDx
Xu3Vb8CVN63Jux3y1fg2tVBfeEvLRvsMt90NA+02EwWQtslukgu7gJurl1j4xvgRFMO+GK2DJylH
0WyOiXLQ9MTxysKBb7QZDf+hKp+E0jx2+Ft3yVd/em4B5xUlZ4QfUuflZMrCzcTs4cV6L1DoMiPI
eVSfDceixVOVJoISBq7NdwGu0Cm+jTneDo2PpLJ8pwzHGPRX9jXw8GVVD1Z97NWHgk+GJT831X2B
JDS+8Jx+iGVbj7mvuAaXjboA8Y/S0tQ9Dn6wR0wJz+pjjPiPlIN/9neRlLskSI+7UCfLd1ZESteR
XXrtbRuTX9ZETwVVQF1y8I2xVQyY+CrrUH5SoKToNlfiUc007A3RKTFkFBvASXboUKkHEU1BBdSn
APpulL0NjU0Xrow9WzlZ4ZuUvo1x7Sjtj2kybVFoYKNqBzl+SHOKK2X8ahY8jIacFtexj0q7qAv+
LxVehX6Hs/EmaD2EB8CdBv8EFDPEpNpAAhpycRNbP2LpSW7ZLgKNqBYsoJGSUdS4ixEprhupeNGF
wc39Ww39yNA0Dq0M/o/fe0AEBw8MW+0gfOWOn92mavCCY7QtpuFRkL8Og3oTteqmpqJSKMU+DnzH
qH+gH4A5QvBUta+aQhMzhL4V6Ps2FA4ebY8WRbHcg3AlT1utizayGh+79Ef7pvxsJXY/Pj5xgsgG
MnBi/3XCr0AuYLCTP6P8iIorLON45yXJoe+qHz6dHFOGLSb+RLth03ElGbz8OKuZ99ZcdSj2XeXd
zwrnlbxTOUa1xt8VfP0SLXZyHHWS8FeBeXaq7qPxWcNzKklbij5PnvpSZtOOK8WumX6Jwq0YgFAf
jXu6LJuyn/gPOCZt/tMP2m0AH7qWx6Ok83/rwf0AyTE2fuSlsdPb5h7M7VuqmHZTKXuxrG96pLzh
uKEvUjmYEB/CUcbVy3D7RNrgno6UeWYnMCYHGXUek97vLM7N2SBnmTN1xSbDQNPL6k3DFi6C9wkp
x0nxjmPUuDICNPCcUOZs9lWh8TbaK5V5EJQfAr0uJVC3XalxTOIzxpUx6fxtxokx9e8tHV+DQyDN
0HVXaqeOHjQuWfn4yxS/S8KzORnbKLgbVVqZikZi4k2C/xmX+bC9ESEWG/PlX64cL5DtQIHNe+eL
kc15N5QsH+4sqFdAqB3ue5Xymg7JGdB11h+T7kffvQYtJFf/2QvuBkzYGvMfXYHY/ezlkjuYguOX
yJiFNylWMrGBCYVIGTc39pFR3IFQ3oLtc8S+36lNewhxBO0Ae5niaFsa50/wE5YDl4CXMfheGfc5
hqv2JIYHyrV8BM3fITQ+uePC0yK2GU9bqzGd2PffzFLmgWJu/FbdzzYvtVg4SRE7WUBJAtOmpoAp
WTQuGip25TWc4awoNKKYi28MPISf60rKW43Oklert7nfOSZDkYd41yUGUGWBuy5HzahuUkR7TO25
zQZb9N/0ntuc0h8V+cuELZb1XWy+4E7NJT/f5ukvjqmNiJ1iKh4mT0P4sEHo5RjB4Z+VTsYUvn3D
Wxz13MaQt9xfs3DlPXypuED/zrBkoCn8tXiTgjZMq6IwutNsb5/7v9oMA7NoDV90qZCtQWjSQVKa
1ifor4jfdRu0Iq9QtDk8ZqzL/j+/KxhHl33CL1YSzmMsasvpUOPMBVn11B7bTXXoHkoncPleTjvt
yGSj8L8ydReLsOcRF4WZIGnSVp2IiEiv6+8VF8jZHirYfXUMH5TD9af85WhYoiLoCZLoE5pXb8J2
GA36ITUQItWBNA3ArXV7SGi7dXjbH9zVstYFRuPf4RZlPCvWPb8pKasFByD8NAaQNNs1O8FtV2oU
f8TDrkVaFPBKWQ+8oSbSjLGQN+UdFhOhw9nZ71DHfPbvrLv4C555ujvrLiN7QCUYe5RIXwUtXkxT
4AeSroOMAEbzsViilmVaW3LWnYSI9oeCEL++Bs+ZK7ufBvs3xBLuNsZWk3l11Z0MjdcRr5lJa5zM
2wu+4aLyAPIf6B3VAJ+rwUoCXSwFnYVeFIFZTB9ITc5W3yRfymTf4FbyqmwxOtjiyucKO83pNj62
Ssgx7FcLfZfqbpoB7gdCEPB/Y3HQBC2yp1Fddyf9brYZqE7jSxpT4C/24s/yFlekTfOOk+eL9eX6
sC8ecJaOWj3nz5zPH9cUtRVLCOKhP42K7/r+b8T/6CKFa5N7qfmjS8BWRA5RNs1ics1KymGTdv0J
jS1IOkjSQKNu4Q/pUkvx28BvMN8Y4eCKafLs12sqiJdGyRgRoJY5XRHr/DhKs6qnFu7N3FAYXNXJ
thFSBI7JjhG3GFYdk3eawW/XZ3YuCC9T+Szm0iU58SzPi+aZDSRr2ySWjdMJMpD4Yhrfrke6ODo0
2EkfKGaQwD6ObsyGhqKA2s/AF0m7lYxnb/h1PcSSPvmnEM3GV3UFJwoTe5WPMTKlatpKYjQid2fU
W7hD5A9KPDt88UbM/5FqY5dXGi/8AWU4vOYRpbLu+0Y98FbbpB7OY0DQul7eGlO7HfM77NZ4D4xH
CzmsptPsxgPiCPG3xExGl0pqNrmtKcUGUcCbkLojTrzH3uhAu0JTD2+7+S5nJS4mpDrlJlkHNKp+
D+TnJN5rwmupPPvjjTC7ueJUiUMbK4Brx0ipQVdsMfxZ7atQPoa8CpMedb32OQRIqysD745xk5qK
HWfVg7XmP3Gxi2DoqoZjIH+XzHkpz7o/SiepUQDB6pRzd+yzYDckL5KiHqIJlZlIusm6o9VWsOmf
6nbYybLgFj6+U2PWrO3IS0lz/pss+hnNJOQzSBLAh7otkdiJpGgLRPwnljnYeYsQoZqbmmtBMggv
AO+26WjeonC39zTDzj1pfz2/Ln1a8Gk2DU2cMcfmYoPGmhWgJGWSwknhFNK3Ln29HuDi/YBrHDxj
YJaytDwCRgtopT60/WmQbin3OuUxonvqdTfRveas98KUiyPCXhqznNmYcnlzDLt0VOJeBJwgNagc
mIeASj02xa6gz1anPJCnV7n7rpT7wJ9cVUZ5JaSUX3qIEPDMzSxbjI6hJe6a3Gc1utkR1tqNtCn8
nB2TVa4YiPvJ9/eVDr+NJy/PBUTA04NeZwc0PJysyW+i3tqsTOSlgZkiOuAyQET0wBcngRUnjZTg
inNS3+N7edOQIvivOd6XGQk/fYfH0N+stYY+QzFp6J8HnX+ps33T5SVCGdnYIy6OrEOmb8Lgqa2V
Q0B5IBIzhJ8bJKMSWwEFY2bdLoMsKvE8iiSQKOnorszBpbP9/NdZbGP0EmRg4xNwLAeHMp64jnEj
3XQ3ghPfBvd4VTlg/qDUrgEN1uIuNm0gelneUh86VeWXFIZsMYZ3eqwc83wN+fI5EjRmIC9zYwx9
iWX6FrgwRwC0uetxzNc3vp7iidbs6kJ3rs/l52vXHIgwbHrR4N8+rmxYVr1maFwqRQq3kMmwkHQn
aH8tYiOVfEhYwOsBP+fvx4CLOYzyhO9bTUCvhYUPPitX+5XTbP7gfvz0EwJg0p/3nCouCQ2lKk74
kxNC0yN+vGAbHebXVeuEcbLREBK4PqLZe/dzPNZIRYLBANu+uF3Jvocfp2S1M06jRzB+S1vB+Dm4
0i1ifuDBVLzdXOVdobHmSFxpt2vX188fEwZsKTBjcEwBgLs4vjVBNr3JDBhw+VjHNOmkd0Nau8Rd
TMm/QZZvg2IyQpFnXgdyIjrhrmago8lFTgAsaFsvE/wzPMuleGO5qy5kn58l8/hAX88vH8QjFjcs
SfGNytf09qQgsdsp05OPHptRiq7UNfs6zNDtq2AnI7sJEXFlcS/lqyLhwiBqcH34knzcILo26gJ1
ku4Ead++E2xtr+2hKrCodBG/rYOnLiXvWbwlNc1qhUT1O59nexFjKv5jLCCYW7j/+bFDVWp7fXiX
Mkcx2CmqSDENePzH0VUlPPZCkNqTmdMNeg6FY7dG8LuUN+ch5I8h9M4UOsEjhDDcIK1036S7MKPi
Maw9Xj8/cuYdyKVOUtgCyh/fibOPVOuhCtdUZndCYsHBi3Gb7iS86O3Upbm5shsuZcV5rPlYPYul
txaqSi2xZCgfXhlhDv3t+spcqBh9HM4i8bK+wYKrJwT6qs7koh5v53cCIBDuzE/qfo20PP+45aGp
Img066fLKlfPjyNqkqKNPQ/kibqrDsp+ZgzOllVrICU0NS7F0ZCglyXuMEuYiZjSdLamP9hA2spz
bcraTm8WuM6Gapij/B4P1KIdTrGV+VwLvFgywahHWetgBXBVQaOhPlSy7jSHehfuxge0rulB+cbP
GaH4v4CWXjrBVPPvqBeLGZdT8i8gq3c3wNSmqhHYBZp4QHu4wTijsvX/kK9G5oIrE4dpcaRhG0K9
28rb/JuCgrjr3a+erJc+/ypffkXCU2FmEX1c9TGRVJQiqG6BTeBuTN2epjhoo8lwjEeUOea12AUI
QtrG92CzinC8dNidhV8ab6mo6/bGGPYn9OpSYWMelRvMfoWnDnnMn7hib6bNcE+z70dxJ/prCXEx
48n2+TGo8CpZXH3Q3J9ab8bLURwYyUNGL7j/QnDLErw/yTG31k62EXht7fWcuLwTzuLPCXt2hhSZ
PwUNtuinHk3H/ewHhvnNfuZOUDmVb7vN3Da1k12+cj26fLKcBV5sdWPA1T6f2OqIdlSHdAbSOd0x
uxkcYTfc/S9YtBeX+SzgYutNYt6ghUZAPI4VV0C0/5HbkRttPRccVae70hNMwE35vF6/XR3sIsOb
AilmtWSWlQegRW51guV4hx/Urr9FI2FYtVy78Fbi3P47WH0+Cs6WFZaVJ3kJg6VnRnt1Z91YP7V9
upvpat+qjbBLfXf9Cnjhgf0x7OJLXjT9ZAwdYWdeh7wJN7yut9NxZn17jrFiJ/PnlF5+LSBzYMlK
LWrW9Po4SEuC0Uivc/5a+Pt2x5Xoztqkt+at9Yjg0dFwk1s6q+749B8c4nzfRVMRRR21p8UoG5HL
YR0TF99rrMs5OjG30H91JrXa8Vu/VX6D1QCRX+xWz6r5nvJpyFyTuOMT2FiSLZE2lbw2LrqTqeaP
gqbuDBP8XZbtp1Ry0k5z6xkPaGRbLebj2elbC/jayvAvXTtQUkMvBbQkkh+L4QvjUKaRF3cnqsXU
43YARAzfbr+pz/OjN9kkj4I7/Qd8OqKdRZ1n5iyj476N5NIgaklvp3zK35Hu/ha8Ba8zxWV6iV1U
Pejz/5djXaRYUWNdIOdE7R2spapDWyGf5XT74Dc4Q9Gtjp6I3DzMsutxL10Tzgc7L8HZYKdaqlPR
4+Xd46zmgzhRjV0rYnkNuOJ6pLXFXHx/Wq0ZE4Oq/ElSbpvhVWjfr//8C9XOj+u2+MCgkBpjNEAA
Gvi35m/FRbkARIENKGFOl+xd+BaLK8u2NqjFt8X0Yy/qMTY56dYzV38kfdbS8eICUaecSevoFSwf
u77uC2aKGvBJ0XAi08E4vgTFrUKtdGX65rT+tOE1VZHgkiqitHx1pkkI3m/s5+mDdXzf7sIXiuVc
UZ3pV+L8B/1aVuss3OIjiUo3blEy4bw7FAj2/tG/TQ+S0zjodtn6SpbPuXVtbIuv4hj1haAX89hw
5LDKHxj/1bm7MoGXLr1nI1rySFqceYSuI0i3NY81MjXDUdjNbFBtZSdd/MhrHP280CFno2X5cdN2
jSTEhUr77l++qsXzXHYZHMmJ4DOGq/WWC6yOea3+xlvsLMGf+jov+Bbo6UkBbVIpJ6OR7Di/0csX
kcJnhiedIL633HVWJvXyyv0NvdhgaN4Kkjj8Gaq+Q8K+fZf2/sbCcWF0xVvrNXZxuV+ZX/nynvsb
dJGbhlCUbTLSF/beS5hHN+DERUfZhvfdVtrODIXhzXpqbONu3CobYJF8+eSvxX2yKV58V1vLq7Up
WCRv1aW6DIS5o/nfueImc8td8FC8lS5FZ6c6gs77NpxWpv3yYfDvGViWZUa/MkM9gB0xtzCxC3Bn
gZTmWN6a2/Fm7Sy4eIjqPMeApHDN+ZPuZ98go5asSBU7nv7F7z4CzuU9rQxn/nh+2v9nEebf4CyC
6ftQZEWGw3v0VnfSxxjzv6fOKQ/SHQgGSk1v1yNeegLMJA+azyp12WVBG81GrcZMpMHYqcaOrIHv
GByTIrlH26Kwfclb2SefxTh1g3P7b8BFykpNEGVcXpuTjGNGWdO8lyFdsHkAJauz+1dT3wwj6MNY
sjbRAJaRx/ZUVk5Yj49Tk+2lDMstC5GPcOhseVAjBOTC12Q6KunwmCfDjZ/WtyENngEkvSaIO3yW
N5G1lu2Xkp3mCzql8Cl5qC6uQVJTqoUg9oxjaJ0SietReClUxbm+PPOWWebDeZRFPnS6oEyDNjQn
PURg1IvxzugOmu91Dvrp91pxXwQQDfJppYx2KayBtDAo51kbeHmnxnUbT6AxbE99AKgM07c2Uu71
eDgEZeDE9V2laXcytfyV5LhYsecOr6iaiIWo9en50ipF42NYdWo4tSPYAWJuzE5T/UANQPqR+uiE
0mgP/O57L+Wxg4/hg9ZjH1qH2zGkNpUiNWwGoJclHFYTY1N5xuP1FZnzc7kiGEYaWMdS1fwE2Rha
Q841tW5OoxzcoTHSi791I7JVFZqb9yPAqOh6vEtH/Hm8+QA8OxGwkUclN22bU1n8bCNuiClwH8hQ
Cq7f1yNdOt3OIy0y2mxDLzELRmbpT2n/Jk5P13/+paOGZjYMNgxCAfUsPg9lEUegnxmJGaOe5Q02
Wm9bBPxdNQIEjamKez3epR2Kmi9FU/aniSL8x5lrijEClTE1GCQAzq+fTQ+3ox/XY1wAvJlU6WnR
Ma4ZLbQYVFBIKqqSdXtqwncdT6rBb55LSElDItFh9R4a5SZq6r1hoVh9PfTnRCSybqGn8qcDsiwM
F8ngI+jUtSffiBwPJ8o4xaEoBLZOGb+Nqr1gmj+vh/ycix9DLs5urRSAYnUtXYmJGsIAUH3iOjd+
75v/e8+ASIYiyX9QDyCUPq5djQaX0RYDfM6j9bXdxXcNF/zyS3Zcxyx+TpOPoRZ3xnJsvVCbCFVJ
pwbFK2lM7Rx6zvWpu1AH+hhmcT/sVK8LzZIwwnPypbZ5Md9YTr/ND+2Ji/DKobE2psVCTd1QDarR
t6caNd/wJlZvtfbb9QGthVgk/uBpYRIphJBJtxEmgwiIwwrXXCsuPJY/zNsSLybWUwXQmHnrH6vb
SeVSlO/0L8gkAbBPt/DNgJBv1rohF/fW3/T7Y6VxduiKY4eB/Ty4zDJ2aoh8feJtQ5QLMIew21Lb
yYr06z+Zz1nXnyrWrML2MeNLeJ1YSTSMczbtin8Z3uwlshLk8xHPZNJVENEnQ313iSroxELJ+4Eg
w/A7KW4a6/X6INZ+/mIvGU0WRWPEAeG1GNxqb3K5Jth5cWXORrDYRqE4WFMoMIKwPFWQmQpsY7rw
rc3fLQESF73n6yO6UDb+OGWLrWROmYLTKUMCWTdy/dpw64FalLjTDTLsR9QQ22lbPIarsicX+hAf
Iy92mI+3/YDi9byJIYDYw9b7jSH1Q0J1Xv5C3LTZoHO58Vex1ZfPqr+TbCxK5cHYSlYYMuboUOu2
lTrpEeemL9qu9nZcxLfDyllycZINOj2mBSzE4nLwMfk7S4ojyyvaU95AI5PBp5cF9J7uPpSDvTT+
GiljZhMShAKyOTNEUEBpX6ElZQzY4RrBmqTI4nADqwEkjmIuBW3twj6pZVFAqM3Q7umBOWo82XH6
nq0JG64FWWwWrzJTK/VN7X4aMidI8NqU8Exdk+Nai7KYWgVodzZrjN6PEkLQ9U+k8ZyE5vj1bbLY
+J8mbLFLgkT0AuZTu5dhOQmdCoj57f8eQUJ61dRZFF1b3uZqSerUoBi1+6KNoLFZbmy2/7ev5p9B
nIeYB3l26vuiOAL+nDRstV8NWCfdi9n//u9GMa/WWYjQUgHU54QQw+coeSvbtXrInDRnz5NPY1gk
VafpvTaWonbfHtUjtkbPGMdJnjv3Ljksv4OMsQdzo0AIXpm85U34U+RFoo0a9sCWIGn3+NHNzHY0
+kXP+yr1o6302tFMtJcEYwPb681fdbdG5LmU5udrt0hA6tJZPI2M25e+yMlJV4B6xSu30ktJfh5j
cSCHuO31HeoJ90H5EFhfqnyN8LRs3/2ZQ/JbNtkmqmQskxz3QSWvDUu756GvPWtfa7vd4czwA89K
vFl/SkekIez0mb5Ou/r2li9kznnsRfbLiYoc2+hp95xCTnXItoFb3bRfRzd1g80aYvPSVJ4HW+yD
HnB61IQES+M3Hld2CsP/+k5b1p4/zeViJ4R4VEfYp2j3iF1tKmtP4eKx+6OthQEjUHzrtMZJWhvU
YgdU4NuBPXOg6w0wDUY11rvrg1qLsMhyUbAaEUQh0+Zj2O2FthCsiD9fOj/OF2aR43na6BiKszDq
+OAHJS7V+qYLgDbp1lqv+tKW/RvKFBe3DBOcbavIc6gd4ikYJTio82YHY+PLtg/MQiTv2nDbttvr
k7gWd3HT7lJFy0SNxLBiJIPTaJsGqp0I4ua/CzPvt7OjPhjzDsUg9rLGtdFDMLxGdyWLmpVzd200
yscwnWTQ98ZZ/D4ycRrGntFHRG5YWavLeQd7kEuVCaVkMWX4Ipq9Fwf6fY1/Vyz/Cqrv1ydrTqvl
Z2umIP1PgMVk1U3Gd8Ly9XsDLXVoMc7Y6HtGs6mDxJWHzq3S6NgJK9vpcrL/jbqYO88o1KSviVrn
J55k6AimiLn3dueH++vjm7f+tfHNE3yWDD3ea4WVMYFipz2GxWMnxpvJ71yfu30r/8uv7/+f1Lq2
XHPOnEWrxUxLCuwD7ysX9Yks3dIW2UqpTR8h2MhYh7rZOyLia33tebqWgzRAeM7C5YAVl7f4svLq
KFWYTkGyx426ibYU5/3Y9nci7SdfwE9h7chdvhz+nPLnMRcnYlCROqVMTI2nmWk66ibGyUmwdVf+
Gjx5Nrot2gGV25UpvpSv52EXx2RYIenRJIQt++9qYe0z1G4C1jJOsvugD92wVd3QrA/Xs2hZDPnX
aCVLp+ktAu5Z7sNpwK8PV9R5tD7W4l8w/JqBcarrPWTVK8fMjeCufaovpS4d/X/HXGxNA3tUul4c
lzm9AKmbvbG+BVVs4yTq1EjiXh/ip+MMfDCIcjSrKfrhK7HYkuWQjekUtOVDlM/X/OGfclAdxRBX
GhwXwxiiiCkjDnQcaR93COxOIVA7rXxoKvEmN2+SLnyS5GYlS+bk+7Ah5sGcRVlMHZoFiYEaU/mg
VqHbK19LJbUpKNgCWiptp/7uJGFl+tYiLqavEUwNQdOpfOgq/TnPf0n65GRTg2Wo/tRaaFAJpXN9
wT7vwMUgF0dbPgIrmWq5fBAy3wkkMJlp0O+FTnFCCQ72rNcTwPCMg53qVTtDl58yacA2WTqUzbAb
kPW4/gt9OtT//D4YksiovmuSvtiaPU25Win18kEUTo2G9bmBloXx0EZrBfjLOfTvQMsqSTulZg4B
u3yYgmDvjwdkiDZT8PX6aC4v6N8gi0Qd2gi9sJ7RyDnntiXaA8JIWfNb76ONJD6onW5fD7g2qkXO
lmrut1HEqCykWdTwqJTF1ihfrgdZ1rYk9eMiLQWEx6w22sGaF+loxnscmiZbeotfZhB9NTm0UeHz
wT90+r3y5XrotfEt0rUcaTkIIePTKe2Y8T06h46vrlxnPn2AF8Obf4mzD3A0ar2KBSAbvzOPRem5
YpZtro/j81txEWPeB2cx/Krzq3pOPw4T1XS80c7+qU7tbqb+JHbY2UrqRvJOQRvWe1rThv30UVgE
n//8LLjVl5CH1Xn9ZmehoHTGmtQMkIQp0M5ZuVisLdm8R86ClX40yFCNWLII4e5wXzSG7XuP1+dz
bUSLY0OGUKwjQsJ0KjLgFbF/VORHXWFka8Y+K8NZwq9CT+0Efx5OXfjbvHuf/h9pX9Yjt440+4sE
SNT+qqW2rmpVt9ttu1+EXrXvu379DXo+HFdRukUcH8wA8+BBZ5FKJpOZkRGpsgOBA+ccc1yQJe+N
404QapF+oR7eALocQXi/vWOcQMtS9oKVscDkMyxUZnmo0tbyQZykEcmRi/7fvkqv3Y0qLF96QKHF
saqG2DJjAJ8HRr91UGEpwf0w8ASH6GdeXtn/xFuDCQ9NNfWRQsOD0oKaieBNIElOmP7yyQfgjbYI
CtOa96mk9SD/G2wBSMFCGAMJZAkyvgFGIT/hDLM9YvxFAAWcRT5aF3K9B5CH2WBVehD4VMjrjvLH
OHO6ZjVP6laG8TF+lUZQLw0l50ZeTxFMOs6mo6sAiN715xsAjkhA0VkBG+77YOVP7pot5NnPMcRU
QQmFJB1zweBE48SNFQdFVUGCjjAm+gkkuK/NVoGW1FqA9KuO8MCvkZ0HaO061fh8+yCshA50akAy
gfY/5IxZDBWoqwUzanAQIrlyh6iwh+yXAArFUDirUs/ZzJXocWWM+VypMjdBSGBMqXEM8p0KUrsY
nnJ7SetWUIDEmnS0OpmtU5J0BI2tgpA7vSTgRNNj0FTzHm9r3wdd/n+MMGfNiDJfz+ktGYG7f2gg
+Dn+IPNnYHBCO28xjPuFDRqGSYhkv2oTMG2/DWBXzRGvbm/ZyjnCh/mzGrrai1tKlroA1Mewopjf
hvEUtCXHAG8ZzJ0bR4MuFhG2qxV/5N19o37gA/1HG6x3GUUojL1M73URTHkYv/NLSw4+b2/V8h0r
Y+juYq+Yy3aAQoehhDDTOhOamlljhRLIEtRH/aV3y9wBgXBi85r6nP1TmHojRE5jEYMqlZdD/KBO
H2p4gybyAI48K0zCLqkYD610nJwIAbwYba1+qoF1ur2BPCPk2tdas8iICJiRFxXSVs4HSGyHNsY6
nf9mhokChW8aUTpgLYKxzXUdrHpgHy9//DcjTBQQ+sxU6gqfxQThYZLE1hzVlh79R5dj7yCj7iRA
3mGmhjCM8WXeUfGLbpO+kk1t959/da+ieYzZUoJnmbwY4VbnuZhAn4xKBjC8Vf+tmDnXzjJtoOPA
dEgS3FiiDEGtay+QzSxJxjZuvGHGaS167THN9TdJmMAyELqp4kMhrwYtoRp/zGEFQKWyGWbTIe2w
H7LpGGXgBCohuDXsYz3a3v6qi2iI3wbMHYS7MXIHMCf14Ito2BXBQIygajwRkGLwu6C5Pbu3TSzT
CmpDoSunc18LOHZUCHJqRrABarD75j7ZjTv/KP1QnM5Rv7L33A6ckReEV9elyDrlxQeFDZtWq8nQ
JnkKmwFadEL5bvCSCZ4B5mhXOUABFV0Uqb4GdHjSROdkEDwLjNsUDSTlZQ0W4rIAFfMvAyRLt78M
zwL994uPP3SznxsdLPT5kzp5bfD13/4+41yjP/Xx2NOPgAdv8pbq0n9cAHOXN4OSZzWhH2GM3BrA
iQasNX+xBhU+hGonUWSW8qoz5rqJTZgwIf8hpJ+1xHNVQq+aq7cMPR80H0XDBkPkv//94jNoYt1m
Q1w3XoMWnjMeX8iX2mGcPD+D6c0xPvTvIAzLnGraQKPaBgAF3Of63yzz4jeQa1foIV2QDzV+wwzI
jpiDfThROSaWnV5mnYxDT1MUZ3rY0HX6W0zKJ26/azOrdtPHGIpU1cwdbKIOttxZkHOAVkamGPnr
VfnDXMkYEm+8bH4xEuArP1ReiWz1DFH+j/+ZYEfwIX+BnVKwKF0CFiD7FIrHv3DACwNMogLpxVHV
ZBiYg9nKgLdvUt4xYqVbJUCvcQWCMI3iusCCwxzUzAjGmvhz6xlJ8or301nswrPfN3dCknpl22LS
o3egV7YPpNYV/d7JQK8GsRV70lunrJJPaIv+BHzpezQPzyJJ0XXIwVMImYxmNkE43POKx4vnP/3B
mF4EGSPGVBbth8Hvc7+fZfxgBTx7XQDG8XFT5dIBdS6X5C9GmOyJEHIeKEvsDMwCGoBvTUPBQk9N
T6tqlNS69TBKoKPC0O6nVtwYqCvL8vgcJDGUSksH1b7EVcAFddsRaDBjnRksvhjoATSfdl6unZnM
RZ3JPpofs5BaWoNjqhk7pQ7uSpWT6q35NBRIoUGGCVEVSL9rS2bR+bMwF60nia0dGPNemXhjwhwT
LBtSoMXKqLVV6ynlnVDfZ+PH7c3i/X1msyYAFM1GyVtPaPZKEFsTSKZvW2DRl78PzcUu/f73i7Ad
V60ypTl2CW3w+Zhu5mJXxS7YIZ1hn2JqokPXmJMSrLvAPx+GrZSg2ahj1Ar+Z/a53cm07nke9A5D
Rrxgzds/+u8XixPENCJZXuKAoYVYdY09GiZnA9eCs4kNlA1IRpuL4aU8ryEfCyCLp053aTvs5uRZ
rrl8fzwrTIpQ+LWp+Qqs1OCSQF0p30jmL9NtMe4Z2NU3H8LoiYsh64zTuVzdwIvVMVWAbpBkYOuS
1suhvwCGWAhgcJyB0IfwIiBcmGCKAOYYCFCrgAnloXqdXrvt+JbFjomiu1VhsuWxcSQUIzHpBMJ3
gcouQfmHy+m3fgwufgUTLNQkiqfSx6+YDsQOIRBi+Q4FMU5O/RB5vC43Z1vZuNHk6gilXJxrTX6S
C4xYCby0e+1qMaHbDocEW+yCjU4lRlH5Wtx6Y2F2djamTpUVz1MFFQ3txwDVKUOpPhW55NwtK0cb
Q0KoKlNaVVQpGX/RzCEvGrOtvUrPbGLWvwT1Z6FvW1/9fjtuyTT0MW5zZYlxmyEzSWtGfe0pQwB+
/LreRtng20ET11ZI0ndw4WEkWVXFs0zyr4SQ5yn7kYtRgeqFciKGqLhEN9w8Kp8hnP3Y5cgDhkmA
ikyevKbQbfLrbNxS8Smt/zlH7U6UMifP1NSCugsKVcRVQYhb+iHnPKy9M8FpohCiS7JMUJ+/jlmi
XyRpAPptr4bpQ1QCp0bxtJpl/IRAoW9pd9B7dArOQV8zS1EeGL/ECx9st0zyhPlLiH9ISDLbn91r
9Bqfi0PyUoIp/kszLciLIXOH0A101f99/Lyyy0S2Uu6h2qHDLinOo7qX+u99wlsb3TLGV65sMF5p
1kMqmA1sxPvxmDqQuwihnqQ+UP4L40fAnTBYOQU65g5FHZ0ATAKys4eaHxEZdezaCzvJ8sFG2ASP
efUFOCVn81biCEBsILnUkU9JC/RBS6QknX0sTNF/mtlO00+3T9mqV1wYYFEHQaOHc9nBAKVUiHbq
XZE4gZv/gGDZFrhWcC4mtulMW45ZenjZD3Zplsl7WnBaV0YLs40rbdRj4kafBRQBlR0Iw00kJ2ST
uv50xKRlbrid1XAagCu37eW26uT6CPpdWWayAPNRcBp7jAcf5WHPWeKqDcxyE8gaG2hUsedNjJXB
yP63xJ/1PoFqdODq94qVYwYdxzx26+88dr+1tyuS4T9GmcNGlArCHhNeYf2m3YuaHXuZPd9Txq/6
kDii5PJw+uurRC8OlCZA2LLIixbEInKgwqDhnzX1mylDy4/Hnr/upLTh939GmCwv9zG/qQh49ese
lYEoTtFpT87kg5JzSm54KAxQCd7+fKsH78Ik8/U6oWyEJsW6Sv/BnHYyZKZuG2DJRWhejk/1Z1HM
p0qGwURTDBZUK90HuwYcgeb9fKCCuM3utq21cEUkA//BzAxoGZjTFkUkwcWG4lCFLnShUmqgoxn8
bMqcs2vLTgzt711YYg5WEcRprpb4UkMI/Wmwa0OCDa0XzGRbEFS1AFCLINvIBRWuesilXeZOLeIu
blsZdkH/OzrJDvN0b/Ius+u7GdlCA0be+CAPXN3fNe+/NMs4ZoHUVlZ1Wo7yD112rsYfkI2+/e24
S2M8MZ3nrNEn2KCDB0UOhlDIU32Oj/oWaBK0n9F8tH27/XXb7Jr/09xEw4QK9HLYYp8fpWqQQkbY
q6CBQqKjweOE4BlgPMUP1Xr2FRgQ/aMsDJav8frBayk/mNP/rIFxCk0Zoz71S1rQ753y3J2oFvrg
VFD1jTa8diBvPYwrZFEfkVmDsbEqAF0prIGHW1qi3OjhulgP4wktclUlmHCM+w10kgQrgpbDd0pQ
o4DHAlyiLTQM3oEM/cF7zay6+YVhJlTFalSLZoO1idCnK4rXSZFsM+d+r9UwdWGGyeKUrFDylDZD
KPhachJ3DB0V0jBjY4vnYTMRZOrWWMDbuUSHvBUyjw0hFsBY3sI0NGR9oM0zYAVPM5jmS7eBxMYO
71Mn3fIuGZ5V5k0qlHUtpAXOwBBUViQ8ln0LDnHeGBjHCjvyDj3wTo2FovESJDsj2HeLr5Q3y7aE
D1775u/X3EUhpoJCbDMYWEr0BXFe+Um1yn0G+TO8shtQOKIFu5W+FEhu2DlXMYnjNzITSiathfac
BPfMA5CBTe9C/EOJIEoo15zrjbeTTECRBXGM/Q47GUrPZn7qlZ+El5CTVRvAGREDL1R9UW6KtFSP
0oA0nja02yGZvpNEFCEobJyaAfPhZfuoaJNtQuuujeRD2HW27kOUMJQgqoxmt5w6TYJwUBVua8xv
fRocS5I+6kPm+ZVvm37yGevZaAXZ7Ny+MVa/AhrHkAZDIghq7uucOi18re9Fo/EkJBftDr/Q6rR3
LeN1AVY36I8dtrSiBmPbqjnsVDPB6LHsyulBFnvOC4VnhUmZ5lBP2zSGlTE3oDL4rgY/IfbNyQF5
RhjHTWrFyFMwnXp5E0CnFDrZzS85f7z9XdYTCOgV6QQvVsqcev1hajmpGs03kRsB9BfvgSD+CO1q
q6F7gma+lREnbSzjTtwpnAHX9eX9McwE1amFNpMWw/CEgoNxjqt37nHhmWCczp+7KjRrmDBA7ITE
E2IWh9rklYDXXfufhbAQW6lpWoyywkqCycJxGqAmXbgq9C9Tf3z6b1+LzdUx4DDWaBLCvUHT8Fp/
0N4qFJCjY/w8uipYIgWoQ2Igmjd+sNY0AonSn0UyzhgpTdcCv4QueJVYpKlcLZm2JZReYhmMZKP6
lAlPilbciVq5v73mtWKAjGaVhDl8tLBZ0iPoYwZmlQm1Z3TlMQvDUwHGowzXSAbZbHRInvWay8Ox
Ul0EHcM/NlmivyHpAr+bQvhm/lzU1a7tR1yMhmtq7bEK0rsZGrFDXYDzNt6VUsgpWNEjx5Y/oP4A
cnwqyYLR7Osj6bdKG84kwW0piXuxf9WEZ7FRQVgf2WHx4/burjnvpS32FCYlOp0SYD1pg3shBM3o
cCeCw7jkJVGri4K6hIieI1r07LR5MjakrlNSe1KpHtvgqJiYK08b2zAbaBjyAA9rcCVdxlw7RezA
GDu8pgMHoCmdCa/5rkBI1ZYtbQv9hBw0lQVyxI/wa9oMrat+EtRTeRnxqsuCmxmkdkADLzC6TVuB
VUKXay9KyCHU6+0UwUuHTYoRutH8mU08DAzPIPMVRaFRRRR1a69BShBAl2WYwIucCnY4Jq5QzW5W
/uvBAqR0KBP/s0YmtlZR3GlJgjXWfeXo0DNvZLDUYijytn+uhXCIBSLlwTD7EtjWTp2sj77UeF2q
bKvqpR/lDUZON7et0B/LnjiUp0QMDCA5QRnk+sRBtL0yirimfYufWpa+6iTfpGH5LGjxQS10O9Yn
22/13W2ra0fi0io9mxdZ8WgKWm3W6JaEwksEXd1SVtwAQvYgGjwU/d98sEtrTFRpAsjH9xU6JpER
H6Rax5T9iLYhpyCx9r0wZ6+YhiRrAFmwmREqjGkczrUnzOOhM1FVNFp76D9v7xzPCnMb5WBwSApt
rL0k9t1wPqIHDxI83gNs9dmCsVB0y0A3j0Its2XxZExtmWHLMtWfMPJEgnp2u6QySbMpgAshRR9C
/2tQZzegOrtuiN5N/601gxTs5FG9ETBDB75iHJJknPB/gpD37FaZCkqUEFyE/3ZTwOWFLYcDQ6cI
hPzX7hSEs2EOtRmfZ+mrq461AaGpmJeULn322ghTyNDEearJHCdnQQThb/Ir7iBKEihWn75rY+/e
XhH9Y9fH8toYdYOLAyIJFNFTwJgK0ssofskCDtXASlpzbYE5gulgSmEvBslZUaNvUhx+04bONX0V
wtYFDki79VFlkH3zVNYRz/bSia9tM94lRWo75FqUQIfSBvWsfCweusrqd5UDSXDFS+9bewTHOIhG
b+/q6ifEEQWmVNdl6Mpd76qC2rXQZnIMGVFwzUHBKxMSW1NjB/SYO5HH5rC2SlTm0ZySaFtYZlYp
NnXTx7gpzn0EoZGgsIIoxZzT8BeuQpnsRHQwTaQZjKuUshGX/Zgl56QxbQXyB6NR/OtLAoAlmoKK
VCFpgYCuh6ibhA4rqc0JaBKMn2HPiqbY+4Vs41+dPNLsiTsruOajoDgA9g+3E3Kn3zWBi1MQz904
K7kQnSVaHyn13AbaO7HSKd+1oAP2h27rR8oG/aSv1pd/3naW5ftQhVyvAaFUdCSwseyEcw0BkGGo
1OgcHkUoUDV2N9qZLXcbquxtftXgRJyqrf5x2+wioYFVoK1R6DDBKyqx7eh8MMVIM/3w3GXtOSlK
J4Y+j9al7qCKh4FAqiZ+u21xuVDAFVDNJkjMMDRmsjXtniS6LOjIhINGttR+sAoZIO8kd8f2M9UC
pxUxb9XKuwGPq6YkUCjCyfQFzCuNIR7mvslxt8XB+f17KPcC5lfAAMkc09YPkyFQUTPzJ8ES0+cw
myxF+/d33LWZJfRT7eImQtVqGrCSDMXNXjobvrgjoe8YRncKdONkZKVd49JqEiDE5MYpJn1fyco2
KxW30Eq0bb7f/hqriweFPzCKIIMAO8N1jJo1wTQgc4LWSVpYyXjS21eTSwS4eOVh6SB/Brm6qCBX
YbuT4GxSqx7DdF4aK/iIqdXO6JckxnxuRtmpRa82JKgaC4+zQPak4EowLe0TGX1RPIagh7t8o0DI
ZRL8xu+8YjD3wC07xpS4agBN97RwJn90tErwyno41pGwNaaUk34uOwYa+gWUlQKzBSJyeSY0T5mS
+bWud14Zfq/10JKiyu2G6W40MLnWfM9z7ZSmwsZIKhdETeCqfZJ1iIECPjGd9JDb9V/c9vTnAMaA
k48eNSLe9TcH2EAjY2h0aGXhOiznTWi3oRUcNGIrEwCJwU+wEIAVlVOHWjn4sIsDD6JSQH5MtgKm
NnHRjGnfe2MkxDYeHJtAR0+8g0ZbIL7kSuTMMTmIff9YCmeQw1s4IVaOn0ia3p6L19uevwz3dBsu
fg4NjRfhPiqTUWiSofd0BSSgQ2pXhWkb6OZ0/Q8106wwwqCclNlBwi3yrDmkqgM2poHkBMBk5gsM
jZikktb1Xgvm2QrzV9BIxmhP7TTdZKli4gzpq6ynnlyJ+6H75CycJu1X2R4WrgHBjfiLZAE819cL
T2dNbgWwrXvBq7E1iYVm5oYKeAQgQA3Qk+O90pcdQEgPAguNdQJotQRCl4XUy2GW9F5Xa9tclexp
og6XTaM9KBPgYKE7KqUjx2prYRbnIZnCLVfMimbl16uWAXHGqrF6cylrqkqxOPiqVgOcVD7lv1Kn
OKn3eWphUswqRyv9zlN9WXbh8T5DXQkvd+QTIp411/sc6eoMAREUt6je3jMl3zP2fWmHzxNMYttP
qR384HzbBcoTNnVkgSqFtkmLLEIewY0ObD7k3PF0yiGVKVbplhToBRXpJmnQ0kOFrei/AsIrHy6e
9lDPAJMnwgqGssG+Q33+4jhphdBEXYnC5ZzkW3PMdr1UOWYLmW/wO2jVUwB9+9Bot7cXvIxlsApe
KmA4VNr0YKwGgZAN4aDXXln90uqXCUH9toEV51VE9FGQrmCkh472XK9LjEitF4aMrqtehJbZqanT
luZ9Es12NwxuIKq51Rf1yyzJe4BjTnJY7uWIg5RapGnY3N9Ixd+X9CJNm+V4AhHn2HhC3Fuqqd2R
ChVh4S4d4kMr6G6RPnGWTZ3z+rjAIhI0BSIikk7YIJGISoovDbxDL45Wp9+PZbjRlbSw1d7A5COp
N4N+Jik4XWJwCpIUbESZYkdp4wSk3ev5v88a8XsU6ENhzsCUwbd4/RkKJeznPEuRPoXDfRLiRshU
vIYJXo1q4HYhKuSKP4D1SXw00/5JIvMhI9W9qgu7DhyYlljy5DxXdwhlYxxwif6XudWlUeq7rGsA
qM4gT5GeJR/wiYY3FEz/yuI7IDXHJImBRxH73hLzoTMLBQDjALwi+vylVhiyMJN9kj6WAMbe/upr
p4lcGGNe6XVTTKlaRZgYUDRUYYbdKBucA7sEXFFXxvwo1qJBcINNBpMOQM3eBMTeKCEYPI+b1iCg
ipScgjSWVvh2Wkm0OneEsGAqchWm104SkkETFToC/So2F4u6ZParSm09kUItZ6fcQEkqcVBcsdPJ
8iGK4sxo8EDFprVk2cr/Zosv7TNZRz3KmT7ICra4CuxB+tDE99vfcM0tLw0w8WpOolYFe2Tr9ekm
LSs7b5+7mBMd1pwS5C04hmAYURevBs1IUyOcsIllgOBHzyKGZsb8E4IL4CUOeCF4dUl4GeugFwC1
NTtwFmXg3NQLDUva5E+B6DY2EA39rreVd8OSXgPMY2yCjcIlz1270mSIJlPKOoLWJRNzurjLxQA1
f69yG7fsocIFmiKvqCzBNo7xV0uTB1DIW8ouckwn4oE6V68eqpWLQAzy4IUm3qAkWodp6NbTA5qp
65totH2oeYdu+QjeGBd4rYJrdC0G0CFoBQV6lCHYwN92/VwZPe47JOD5fs5QdbDizVSiEmPj0sGQ
iFN8Q42WV4OksYUNdKheQYcL5QGkicxmA48vmlkTIC4UEH8CC3MxS3ZiHrJ/D4VHBAJeHGJ5uEiR
LTH1W3RX/QhaR7jaJHBpU0ZrE+Q8CQ+msqxqUzvgCfif1vNiUrcxmnJM8cYAQQ6pLYzc3CPptM1H
+VE/dU5yHu9FC6NfpiNwKhr/H8uoUKMnBvFStqQRJkYtCmrbet0BNLXpk3HoGsu8y7/Vb6gm/cye
ut7qntqX8pM3qbfqs5iwJFCi+L165jM2uKM7VccomPlthszXKfyGwJpa/juxEkeNuQzlq24DsItM
s0+yYJAXxag0ItB2egrek1McWipUbCLo8gx/lRJRLBC686iaLUDW5QAa5TAbMCW4Mx6kGqA42ak+
6zvFar/a5+EY3uUvPDHAlUcztlEHeyakcEE4waafYHECDVGB9Q0H/zPc53vKwKrtxwfjSbHEjXgU
d7xvuBZuUSdBTfA3rRM7VpGMvlzRcQQvUn4pQupKI0ivE42Ta6xYwfy6SCvWtDbExhmtUfpJTsfO
G0ew2EKlWvys/X8NGaGUoxoRAblGk3/xHAJHaKmqiYHdA3PT0BdWlHsleRG5mLQl5J9aAi4Uc8ao
9y9qXJqqGXIs+rBkT/b0rN8FhwRMJMEZkh5O+MDDkq/unkEwwQT4AsBETPLZ1VlaAubVeqSMrBaX
Q5J8rxQeZnElWZKg2IZ9A5oAs8RMpKy7sVPDQuw8PyRWrba2GpwzgG46omyiHkWZmkPutXL54HyZ
eKRTtWuUDa+zfEnOsSxfgusFozWYlS2FPBKslWc5vtSFDSYDA5pMyKMZNpSH5B6sCc5sAfBZvFPs
rv5abjXgJTgZzEqQujLJ5GSow+iDNiidF6KcXcnRDuXSw6gV2y4fOJiWNcegmmVgMUHXaVHc66pU
jjQh7MDu86YImGZTPhqFp6mxFpXw0EcdBcLAuLNZkIk0TT0Y5TJaQlTfR0exkwM+mObop8GBnI5X
b7s3Xmay5hvwQVGlLW8QljObqDWSb0wEZUupn+wUb64m43QKV9JaFEXRT0e7Du0W1t3HLunJIAud
B5zCfqxM0LRobtdWm2gKbUztbW9n6qvmQKcD+nXs4iI/yIdmzuMIdbgIlUZV/9T6wTUrzWqhNx50
PEjrmmNAAIeYEuWzI2zVt21TuRtA9+YlMwCH5kaE1KkicLxv1TEgdQEoEMpP0mIkr6nmuhVHWOk3
1SuxGwv1Nsf/QCh0fKs7a63FpwtfpunU1fGchBixgfUxUarSqzIC2lb28rzZ+lOxRX1qE0/hIZEf
gyL9psjjphkJ50wvY+O1Vequl/WumkRlAApTL65/iUp8IBWqmRmowfyTolSbLknd2+6yErjg9CLB
tJKB/0HD5tpikalZNue+7KV7OjudPPiqM95pIEYCHeyE/qAgWLx5iiW+C3ckJbGAXin4kQj79hqF
sR0TE0aVbbBL3PibkFmmLe3q8mDarats6m1VHlRH3A0SF1K+0jm5tk4D68Umyy1Uun0d1gd7cL2K
ksCUB5yYdjdD3dr89PuNqJ7MPa9kveZSl6tm7qECXVHVN/5v1dIu2dKVkp3B+6TLiwHrQ24C6TYJ
NB0sI2M263JuhIL8ezYGSr22CmJtw83sJrcVC49bV9zVwaH72629MM34r+or6jzRrYWcAMY8IrRf
rWbc5vXWF+96e3C0TXvCuEUuoILLOTsrYeJ63TRYXXzXUAAPpT/BOBV4lpx006on339vnNEtNqCH
9nd5dyoKh5tOE/zh61cmDMsoyQPlqqAMwtSLMcDll4CDyV72NdnBLt9kW7056ydxk7vDDsMLnDO7
6kgX9ujvuVioCo5bYpSwN4mHWHX73lKaRxSIId1g2lGJ69L/qaAyr+9He3aNXbnlkTqvhQ1KfYPC
KcKxaLCFeXqmpVSaiWeo1YufqXddkNr4YUelnPezEG+zFqw4fvjgk7siuDP8wdZAR163/FGw5RVu
oJIO9AhG7qnoF/PZ51jrfbNtJM84SRvizrsm3hLlrNtUSmLGlPE2kvciTxpm5U16bZaJIo3Q9Xmn
1xKiiLRR7BSlaqu8o+O42UbT/+JJSs2ZlCdPxNA4e6jnSdH9LCSSFxPVabI3RULSJ7wlJe8JtVJL
haXfEEBJxbNj6c0ByRRtJL/DIw0f2QkSzpsC1TBuE33l5BBQ/lGABErwi7pQB8XuodVa4tWNS3tZ
hQ2hbsmSS1vf5m6+BV8l5+ysWUQKQYDeWmsbitU0D1OiEG9+r/fNQ/uj20Rn38rd5G+GwDRU2C6M
MeGwTMHapqcG8cw22naFbgnohTc9j75t7QQge0WFS4Ei6AK2GQjanAeVT7xmFiwSC4dmnB9u79sy
raQr+WOCCTmgrC2R+AdITMjHpN9Vcuz0+uAQ5fuESultW2uBnNC6C/q7wChjbOE6vglBKQr+UMme
nGwmzWmP/V4HY2OvwB8cIbTNh9mN3cjjtXN/o4SYQA7DEBKmpTz4PhNKCHSR5bhPZBRj0tqpzX07
Yda+/gYWD7d2k7PWuF1mF0fjvZxwkVLBs/jhb+7vq1/BRBZdGQNDClKan4QoqVV2nB1zSHmWboBf
4OSNBYmAgMrZcoeeVz3pYgOYnQcIVfODGaY1EH5i5kwkCe/j0sT51h4zL2Uh0Ys8MLDHraNMLobj
t5QhJTn2X8VTYNdbbrK5kg7hYgZSh87d4Y3HfNQ8DtQiERPiyYFrgp023IZ25BqOcaTsRFHkNP6J
1lMyj2t6LdhgvhpFItEAjTH7iJCRzROtwB1B20LJLt60b5Hu9rZkY1J+nxWchu4K+gRygJibkAFJ
orMTzKNlCoTJF8DfCrZLw4n8eJvM2aaUmj3pSsz6oLZHKruvu31ohJvbh5buIvtZZQB/UDoCDgdE
AddnNoJeY9v7MC2J/l6sXoK6dmXwM9+2shaGLq0wYSgwmroyhlLy4EObMAjdqf8RY0qiyR4izGzd
NrZ6EyoaKnyoDuDxyaInI1APZmUFKFk3jih1173d4mYftGhbBJjZnxun0wRXiVVbV0pvnnrOnq5+
z4sfwDK4zAPpJ3Afit5sQFlWNIUnXCDQdAGGKK/tpIrPbRwfx0DflyZvdmORZIKIUQEjMZxXMXBy
mA+qdCQMug5TKaU2Wak+nXstv4uSeNuDKFiqzC3gcZseYjacTV/EB2oXWZwB4D5aqQvwBSlLfGAg
OVWP5lXi5/wm2AQ8MXtKcyI4EY/RbnWhFwYZnwqNSoW6EoCEgV5aShxYWqntDEXYQW3D9uXCGSYM
ORnN0+2FkkVwwEKxQOwvsmUgrJlYqxJxiKtEw+xmkp9i8Bpp1buKHoomVJYZtJVVm+NrLE0PGTGA
pJQGgLiMp6qNjpla7jAZbQ+6vqsF/SAG1bYVuw9VBtRKER/1vkg5B29xMTA/lo3afQipRwntLV19
DILAGsSP29uxfJUzFuhnunjUREMWl5KvNJ7s9Ud07dON4AZb4Dp9a35t9qkbbGK7deZfHLvUj68C
F7WLww1cE3oGi2RjlusZD+YBGBAQZpUdcUF6vcVA6Fs8G60FJXery8OdGPrfYll69LuOk1ktDzl+
AHh3odVKcx10ZK8X3klVJcw9+ORKUfum+OZu1gsna49iL246zMpAgndwTGPeFlXr3l48qmcrq8fw
sEQRpEiI2bA9K73UFaBH8Jqw24Ct0vKn3AL5fYxWl7TtyUecfAzZvhDsWaytRmk3Qfaehe0uMBVr
8u/6ep/1SEjwGDGfpOpBSMptmZ9m8dyFO5PCUuXJ6scf4EcVDXuqbbWFu3qmvvOFzhbiu0y3cvE8
vdXhQzns0mAjxYVVovXe3bfZwfyQ1I8MlH7JGRyTapxas/lGZgesVlZVu7FgSeUmGN7i+meS78fg
tZY2YzdY4Pa0CSm2jQTs6fCWGpHTjZmd4mFB8rtKtBUokCmG1QMg+5bWb0J9R7RHAV4XHnucP+lV
rLYNeS7IZgTaobLa8l5MrGk8xPm2LBzin0h6B2I+cTqYJUb2X5LhyR83c7krdDelIqXlLks2ZDg1
ILFLHgZUI8JNWttG7mSRPScOAKB6eT+XEDLdBeRLR6FE2Jb6oRZrUOI5Q3vQkkflWxU+GdmXlP0a
RPwpjHzdx23l+GQvlU9NscuFrVYmGDp7hW6c0X4vtLsGB6U9SGXslD2mfDAK07TGRoauz2D8FEi4
1Tv9GPqApMyKU4MIQ4bad526NXhs0wSINKwTWW6YlhbK/rai3xvNSyScIkNwJi0Buh588G+y6ZrQ
qFPyr9x4gFyC1QleZx4z4V2dT6Q/KAE4GIVso+aY3o51QLqKb0kp4/f8QIWmFQ9+/5CTX7IsbxJM
ZIz9SzkYlq5/1Ga+nTvZEsTSEqd5X6t4wgeDDaI5V1Q+ALe0Gp9YujHZmfF4+zwsH/U4i5Aw0STM
TGB0l62G6mDYziVfBDWUnBzHMkbJVSU/ulr8yozQzaq9NABXL0tHQGCf+xa9sfL/kfZdS5Lq2rZf
RAQgEPCKS1NJZnnTL0Sbarz3+vozVDvuWZVAJGft+9CxHlZ0z5SQpqQ5h4n+3v4Ni+sq/wmoZuBV
DOw8YM3X6aAHB6VDCxNQiTayaBC4auKb0gR4P8hNt0Opa7v/ix0C4X3c3OZPfWPQJwN8ZQw3v+St
+loyiHn4f8Tq3Es10HmyO0WffQOlUgnNBLio9+FoKXD9qWXxFNa/6vGl73vPCOt9NXmj1JoKiy0l
CA0TGEoGmQ7ZmgC36vuXgtVHOSPvJaNQs1Q8ogP6YtQWk6S9BsvbMcufmJybgaztI5qD1kSJqWfd
5yC9FG1liRnkZhPBi+MEZfi3SGnvjVHfoWlqddKv2/PydS+fnwnf52V2JdDqsK8YwzdIqeBq9YFG
oxOTbO8nA2QpfgyabgmSbgZF4QJBuVer4jVTf278iMVdl58L31Lz7EdMohYkeoxzQTWTnyWq85kT
2xCT4TpHgdXvdJNYIgA7W11guB6tHQpYeWBNorgHQP/1EhQ0PRukEEfxiKRRVOI7GbLP3MiwL58b
/o00iIyQdzHWzBZa7YbWma3yqCUPAb0TVK/WYq8aJ5sEzb5v2WPkP6kdtVgVeLLS/IGj2U6qNDcb
YXiRZa4YEJcWop3LKDlVgMb7ml0ov+FWbIOSBkqFF7AjRdFEEd8lcmL6U4GUUBD0DYCaiqraE8Yf
qfAhyYdIdFFRgApodczz+CPKGksbCicSIqsaIrA2H7O2dPxq+IRg949CP3cTPIQ+EoZLn5A+JNpH
zlIbnQlbSkQ4MSeWmp7JpLlleSe1gz2ICpD7+g+xbiySAW1OYkefHmH2bmZ5+FcQJrsYoJ9vSKY6
BU4ktpiY9y5/YED5+goz1fpXbzjx+Dwqj8pwloeXQf8dK5sPh8VrjK8dQiBBx3GR6G5ef8EqZqPM
DFzXeIujcSZHQJdjvDMsshtfW5QOAnurk8r/yfme+RaS8kX17f7m+4D1DSGus+IxwqM+2Q0uruy7
f19s50OD0B10m6mmkPmjTOgntZE7QO4bpw12+TMMi6GxSk8qmsToDO42yzFrD5JvAeePsHKgetV3
ao25BNaD2ZpLgHeKTfk9f4TquxfY6sZdePXr/TNEjaftb1PZdH5G68AH2Tt9Kv1nTT+H1VZ2WUv9
6OSL3GYNGPR541ttU03H4/I/glxfjupAOTm86lp+bk3h2uMBbT4QETkdcMFtTgupmvwO/IGxfdcE
yWxhnL2RLNeGw2sfHC4jc0z99ZSpfc9SlCCaS1vpe0bZvgjLh0TobLmP9nov3SmNZrd5+lfyEzQq
IIxz+wesDFECigDoY+BmgJKYfbK+7bRMDbEqRTjWxuMPqd6g5q9sL86CwEGtwG1gUeOVQ5X2SDk8
gH5POKMvoj+rrnRG8jDRwlKU2qJ5tjGslZV4FXV2BsHhXIeRWFxf5CQ0yxjypgIcdNT97cn7euLM
cgc6lXiD4BoiSoDiX3+9XoYCHd4m9SU9weicusY7OtFOtlMzM0QK/du/RrAH70zxF3oQW+iClXMW
+FB+AUK6BAZvtnQmJo9BHGO34ScAARxIv3uM0IieJeWlCX/7kucP75QK+1aHqlIcFzu1r55iTb/k
sWxXRgQeti5uoEb+g/SfzwnIuxLU6cGpWlxFpzIdkirtMPWT6lSR9CAr6Y+IUTwbeu3S+3+yFJaT
jbyLmHbqYYiRFmAE9UWOV1r8N01Ht49Ftwg0M1HBC00y3Nxr6oK2ANKn7MZqDIsn/Rc1qn1vTJaq
pU9qK5hNlDtYyGhg1ZmrlH9gs2HV0B+p6tDsyp8khlAxwO0+nsUk8eT2s62OgaFaFF9IEj6F8oFM
id0JuJ00lUmNDH6fPhq+yW9SwCZTOcYjfB2V/jBFp9rvTN1IrL6kjiZEexYbd+geg8n5oVQvEiuP
HeCkJeoAoKxBdOwQ9LEl9o/N1Jta+9o35L6Gc3osRK6eQkgtz0H8K4+h3D2iwnwKqioAMzRE8Sa0
A5+ZxIDFlT9ZjTG4khrYmt/s5Ly6y3G0FwM9iMpLTp41cOQ0NPMiArQdMSw/+KnCehX9TMEgfwTM
h1IK+3xU7ErEgVPctcPvAlLfopw/0oq7wCqnKSnvCtiRa/per/5U7XkAA1oT4Pyu5XZZi4e0TpzW
SO2xBwfb8GusboiUwBG7V0RbxbupIb+SFJyYsLdKFVIfg382MlTebu+8r1bKYpUBhPHVvOYcmOud
R1jVGD2p6ksBhRs5OlZUfhmae5YAAZjE2j7Lf9dFb3XKUQbLDL4tByi1W4kwOXAu3meE2qGOEcSl
1UKSYEiciUo/ch1mtYPJoGXlq+dovEuhMCNUKOWor1GNO1I3uqnOzEiFm18wWSFiww7cjQOIekfQ
gR/PeD6YaX/KNNkBP8fuh8ARstLtU6+NRxNec5AIKE02YNGBYD2ICRRv+wBLPbRLwfByQbabXt9r
mfiuxx50O92JCDvCwFmjw4vcjI5Y3GtJhO9eHf2JWUxpTDFQTVoWbhQbrhaqp1HKn42Q7GicH3yI
5dye+y9WyGLuQanj+t9o+HwVhr4d87UQ5mUP0Y9LVtdWwwoLVJkLxUKp1dSNyv4AikWHbg8JYZSe
oSJjvCkMNP4GYyx/tnJoCZVqjdpejv5UygNUSsB4F4991O2CCN0p9XUqcDmBqW+WPRolrqziYxwd
RIjUdKpvRng+qaH+wsbobOi+1RWgIqCqWHfdm18KDypLvQoPADaqeKX9VdhdCiRSUQtQHaRAHMTQ
zuvtGDlDEwGiaXaaKty1snZUjc/bM7X2LAfZEchDwul4iz4KsMLSVENTHFcwCsSQ9itwejM5QBfx
Sdi8yC6tiEBgJtIXRggPjAVeFPztUp4aQLJ7V7gMtam/4JsoRwJESQjYmX+aPlCPVh00qlVwH/EY
q61pn3ritHH6SmuHPu40OnANQPMANHu9O30q5QVEuFGdgz5w/NHsoPrY3RsWGg/dkQvGddCDVc2Y
A0DM/wueZ+XuC1TF//6Aub5APhWTn/Mf0LtjsIv21S6zOELXlSzRRjU+3jbz+GpSzbcFmljQcwKZ
GTTMWT2UZXkXJRJ8eUCutTTpJKqXRghwZ4MqZ6Y+hxKxUcx1I1o5o9+adfBMBRx9BYmPWeyVI3V1
FPJyrOQ+1Owqag5R9WsoHuXqT6QGFkU5ZYBz/Kj7JoRNd6reX0Dxo9FdiO0xFe/x4FbA+0Fu0RVL
5UApe9KN8aHw70s1/wsUhhkbL8T4kKfiLkE3Qo/vM+zQEezjGjXTrAG7RQWRMqOPQXkxjMiW+ubJ
L59L1BEDIX5uwsrJk9TWe2bW4mtNYXMMsUah0rG7/lTwtaz8ypLH5BLakyGjoDJ6XX3XlHcs/PBL
3wzDj66LbZV+JHFmBvSIjvzUHobgdy7AtCN4pZBPqcmpVC5DCTonw6B7ux4fU8hqytoprT8GlAX7
QLfavtiFDQqs0UMiuZHkFQmUN8lwGvvMbI0J6t7Ra8NGM69PBcX5OSrwg1Oy4wT/ACaf27hwGEnu
m+S5lfA3xJ9j5ertZ1fGVpU9BvEx7H/1OaYDN4YyEZwc57HeMFANn3VUequs3NO8dNCSvwvl3tJr
ryHQ03pmA2ob9Z8+pzavf4coBte+CCXN/tAS9l5CyIRXCXUIjAQbePGVCpz81fKiKMRBuGW26+Ko
iYE4jaCChQuvhCqBWlBThH94D+zB7cy2ssF5AwjlfwOVf9Tgrze4NFZaF+vSdKll+OIo8T4PsK86
4zEP0fyCf1OVls7A6t1/ERaPJMgHASkMIsN1WBKOZdr6bLpkEI1XhdxNYtWU/ae6A3sRyIcG9Fyj
ebkddK3RARg09Nm42xKIPLOo0kBZlDdgM5A2fma0OCo5hfDXeG4MxZmqCnc06qiZb7NQ2cqkKyUt
yO+gv4L6D24p8+cuKYYkM8KsA+pgcPxjcdQP43E65Q+b9YnVlAkjRSRNFfyh+dzqXVCStpTABT1q
bgdZ92nXvyW72uG+F42yD4HH/rMxswq+1zxlgncGfhTv1y7Ub3I8DXU9MtoLVNRYauVfUED9Pipc
vbIpWqfynTRsA2n56lyEBfARSpdgwyzYdargS35bww4Od+nBka3h3Hmxnf/K97BrV34j0Sr7fKeS
rY+5NsXg2KFtx49nFMuvly+ObyMfCOjLvLpVgmwRPuVvjY0rz4m+gV+88fReeyDizoF/FtIaAALw
n/PtnsYB6UyGZPOlVZ1cbO08FOw+ZI/D9LeSN03d1iYVUiaAnUP7EmziWUqoExiK+loLXRcYLZa5
YQ5xZknRxpJZjQLsNQxugDhfmM+kQDSkftIAUo+EAyEZM5EQSWk3PtXawgR8nmLDKahCzgEprV7F
ipECue/j+YgW6jB+/hdLHz6MEAGBDAcXn7n+OE1Rln0zQgYHVc5kL1uGK+17E4Ci1EV772dhR+6/
Vl3FSvgWcn4paiM9kUYFnJFaNuxQw0sxOoW4jWT6sAEAWTmJriLNMiYdpMSAIV13EcFMqbTAIuEH
peUuq9ONSGvrAZtYQRMcuAtxnpvrTm5AswCZiPjM0sZhHxS9yfps47xbDWNQADxwm0fRcbZz6y6N
CkVimLq+Nkn+GrIHCSzgjTXBq1LzvASu1/9GmYEVRkXWjEYFw0w8QjXWaqjF/eD8Jzjl7DrYX7/d
jrdyiKNViGyPgw3l1HkXrdYq4jcy9tIAGVBVzF5IDLhKItvSAOAxzf9WHVjPubjxyda6VIiLmwOq
V5wfOFv6YTUQFUqAnBaTP9eSKe3VRzSHCrM910cIu90Nm6T5tf38LeT8yQongAqUFIQcjlD5AaMA
zjbBJyjrvyULtaV9ppub7ai1bI+nHx7J0LAD2Wg2TFLnMh7g8G+ALokH5qeVGWjx9DBziwuo/6rq
Mclktw/1116fTPhhnuqkvsNlaiOXra1d/Ax+iwAUDPvkOtPIjHRoPkJrTYbJAsAAff0ZBxsIvtX5
/RaDJ4RvR00tRaKORiP6NsCVwyoxBVX+9mJdGwXwRlyRECojS556qldplkGSNys+M/GYRLlZTw+3
YyzZAfwIhiEj8IBoYC5wtA3JeyOUcTGIXgcHbkFPTDdDVz7A2eQh3GetJXxskWvW8EMAyENhAHgq
1JLnl4Km9aHZmkXY9DvmtsZhAtugNIudcQawpdsxR3sdUGoMLMHeZEOs5Omr2LOEU/htq/s6+JGt
LVrVuULj3jLeeF+qR03lGdL1Vha7IKpvRV5ZLwiMKxg+JBjk86uJDNFTJQSH9pImohXjmTVuij+t
3H6uQvCf8G1JGhlUaVNoLH3VXvxdpVnpPegObrKrbFHbG5mdOoY93ksXssXo4dM2y+NYo1ALAi5L
hIjD7OIVkhRWXUStLhWsnGEQbZKW2klyAoqH9E6fvN5etitbQ4YWEEF3BZ0xfU4e10g4NeB8V7Dd
/KiGj5Y8s3FrZ6zNJhfB0KA7JHOW6/Vsoo8oGUWjVWjqA6+EBEpNYrM9tf0AgHrgkWVcWHxLRbHY
JIfb41vS7tDP/x581s3pB4AvpADBi8lkLlEdcupP6J+61Jbpvv/bnOCl5TR3jWAFT1v94ZUNCvcQ
7u8NaXywL+ZvXZIaoSEkAz3XpexIaryHw8PzKEeJ2wTxXYNsUcCVoGDZxygHR0zfU+QPslnp4PCE
XbpPekil6vJGPvzqDF4vMvBk8YM0oE3hyzK/+ZR1E0KrTzHOJR69uVR5cKM75BoaUNXgilEL8boC
RiwpKthRdypS1O9TGe6eenya4KopCeE+QTtOm1CWC3yrDAGbAma/KT/Sqo5MgeY2HV+bptm45SxX
En43R+1hZ2DBEv7/v+3LTKa5xPAkPPO+T1s/5RNgshF8HWEDlEZbTbLlVryONstwXYCKKWA7iKYU
Pxh8KvJUdZXIa1Cz6RXoHY2jwzJ61xaQdqihfaTXk8PEfJ+AwVkk0UNH0dghvf4rCur97XW93Lf8
t6FYCJy2iA7w7GD2MyEVy5waZ1FJHNQYDn6ZWTnRNuZgfcL/CTM7m1tRjYqgQxjaaZY+EbOBPrck
gmwWFtB13BK2XAvHSQt4ofEO/fx254djz4Q2DS5STuDpDqUeTbMUQX2LdN49QQW6iMdLBLmuPm73
k0qdir0mU+7WxbhT/PpO7bq/ar/lar486kBw1PEqAbiEQIVmNtnllNRCCfTkpYqpS8M/iY4DALjR
qNgyHVqpF/FQOpY4KhpLWlMaxjrrOzm4TArQP23Yo7CY7hs9OhS94tXdFJhxEh9S+VkRsq1cuXxD
cCEMPL8lqBah1jAbJ0SvIcSniOyCtpx05Nw0304slsENwlQteV9trK7lSf4lvMFJafzGNH9EaHWg
KGndsUuSNaZSwmNLePy32+Q6wiz7x1Qsa6Vu2MVXpyNNya4t7lu0Fm9HWZK3UITCgc3rfNBhWVRL
cp3mcqdmIsy4PdHqD+jjK0DKWQbEQJP78qGIXEjabUVdLkseFd8LCmJ4IszP1URqp1EaELV3e1ux
UBKyjcfiGBxxBQPtWLa73Jze5K1NuhV2NqcGIz00rRFWutBddwaUMd/L8W76SA6iHcNRwNQhc3On
lI70Z2Oe+eXn+tzCiKGBCpyXhhvLnBA6xLowaqRgKHxInSWjDfWFupJ2rXyU3dballxdW6JcrxKx
oGm9wLgUQwulDNGfLgx18XRCC6zfyOQrjT4+qH9CzOZzJFPaMtGYIPSUHzS32tX78CeD03MMZ1HV
vj2Fywx7HYzP8LcTVMxQAZvqkF1qWuxFH3AHoTuMheJqffLSS+r77XDysgaNeDoKeyi6owA+z+hq
w1ipNHSC8ht7j960C2AZDgTvOW9btxs7PueRVacmMgzno/0fOptrv4AzXfgf3niejTgIQ0HxAaq+
MMNs8p1Ef3PNB8jRZ6Dgib+BgriHYbjxow09hViSo9wZ9pbC5co9EJfrbz+CL7Nv0y4JDRZRKbEL
js0pNSVb/iTQ8XJCu9437+hW17qVooKRuEA33f4Em7FnWZ2KTYsqw8guBfpeLdAWNmC1GV6Jit07
kbYvSt0K4RhtwRTS3WJUrSQLAko1EGr8XQyc0/XA1SqU/XgM2CWtVTNCFS+GSFB30tSNevUKnAoQ
9G+BZpe1sgd7FjL7E1SJ4z+4eGocrYqaaP83uZ8O5S58SR+5TyrkBd9uTzCfv1lSQmRIb+F6gGvL
nGsZKYGQ0CJiFwXtw0R97ibJDrMtBam1NIEwmgHpViykRRHDl+AISTUcZWhLR+awi5HugRNzYHUf
QxFuswS1sm8UA0L2/I+8zLVNAJENWfWHyxhmpi4ITpLqQD6cWxF+EmihJTrQPfq71BpbC3ZlQq8i
zzYLTcROz1thuIQH7bcGVa6n4iHCoTZdBE87Bu8jkNhPm6cpf4XOPuNV1Nk2CQVNayU4915kUXXE
vjw3grjXBOKWYWYTOjm+BDlxGaXUyQC/JtndXkW8ovc9POyuICkBuWesIZT05y20KKYqnoFA3Koy
hM86YH18aqapancRvjCNdI9K44+W0I/bcRf8bx7YQAkXz1RUklBuvN6hWUGEEeYhHFssudWxvO97
03DhovCQ7AzHhz4MORrH+E7eqx8oJgmHrZmfH7GzHzC3ruNlO2kc8ANaPTPZdBDgj3t7jIuq8VcI
iFujPA7FJuhiXo9RmfIxrA2AcYFs4XoZ2TEAGbo1gVcXXdkud+2WOi1PN7PPyZGrUBjCJR7dulnE
XhHEnvpQfZ7gkhBIyb0fQ4NfjJhpDJmL6wZQgMTbGOY82WKYCAreLp7HMtSmZ0cdvGYglZmA2gLU
th3dlbCDMOOnpLCA3CY7YceRwmb6OTCb/Lkder5l55FnW7aKGxwAfsPNFlNzGB5Y+uZLbOsz8pvQ
clL/Gd9si4IZI/p1gfEZUDk8lm5GLbiC1Q68JvYc3i9u1W9WJxRpjh/dXDB3VrkygM+qcwnDKpiT
ZKobMq8gLbiCW3X2lT0AFbh/As3ugIMvyFXL569INCvM7lP/7+0PtJJeQIREygbLC2WkeaVYbQpD
n/h6zNIIPrbZcYCITgFdQMKKhxBA5wx0wVgMNh4LfJnPvhhRId0KVheoXQunCnGqe9DsYGoIquUv
BlxnSiAgEU1PnfaXpYJ5e5CL1zOWIQ5HaO3CgAfFmTmzsy/6Ko1aIOLTjB0KKTjWLETrWjR71j6A
8HyX9BVYVwziV+3n7djyyuLkNsdIlUCrg0g1Wyt+mTZtG0wglYW6J0bDHl4sQO5G5AzJICcqcnVH
VIB+mGgH4PlZeBLDoRMIYWbB3uJpVAdtp3citGBYdwaFwaIh1DA08q4U2dv4709Zfl/h8nx4efA2
8rwt6Q9q0xmBOJ5zosNbWYzMquie25C+VXoHlNkh0bV7MNY+NcW3ZF8BfbS+j+oW8KAwdeVsywBz
uUJ1gIKg38Vf0NzkHkvp2xUZ7gPFEASFetbVzCqDwNLHAhpK+wLeC8zvcXfHi6HZEp9bORqgc0dQ
m0aiho/IfBrirCJDWHXdOU5zb2Lxqa67e2RYJ/JxzZgql3aAqsGIe1BAwQXCi2qlhyfwBvZ9eV5A
TpACRo66poGX5uwURmrTpygZuzOtAhgWoVZNmAMlKlvOVKgPNC8d+7fFVAgzAvLF/R7AAoDm7yyb
tizpqm7y2bnzm3NLbKl9BIgJDOR7IdWc27tjnkgpepjgcMCHjPtiLtLPKPv15CtRd9ajt2lCK3WE
ilfHIEu9pRC66MN9hYIkEKeNaEtB17qoGz3BWXQWwSWFSoBiNqmyH4YCQhbTQW0eq0LeoWP6wGT9
ra+JM/QgbL/Lm6rn85zOf4iKIh78Q7jfwgIHIrAwM/KkPadCb2P17DK/tG9P63zPfIVQKQDC/FqD
/1zvmTpVxSgOWHsugE4sOw4WpcehGTCm0U164wwNqvugyA+3w/KV8T2r/ycsrAu4Ty1dgNrEoEPT
FtLUIEmzt0CE68AY2Un7djvKfEsgCq6jqA1yP9wlKCgyfKEPjLAFYVF1g7620U0x1djYNUF+7iL6
4DdbpK2VgQErB5le9MPwmpsXQKtxCMS0VZvzCJR+ENBdEbWunDzcHtiiKAJhHtR28d0U6JotGddh
3Y4F1OGjcwClJzHBZhfzd6Z2r1kp3BUSnLHJeMoniB5LeH6NsiWKTwklr2GjPAhZu8tpdipxfHRG
ZOZRN1hQPvyX+ejrJ+LOhn2kQpNq3vhv+6oQBVgEnoNcO7Okd+XwbIyA3KeuyrJTkL1vzMli6vmc
fAvIM8i39C8xgGTjFAFbu0nNIIURiA3uCNdiCxx6kB6J1xhmdNLvg13ncpVBiBi9xU71ke82++r8
rLla4DgQcAhxtxqYkgAVf/1jIgYytN4lwdmoVIhCA6YbBqWlNOD8Vm9qDtZC3T+NWf/TSI2dCM2o
25Ox2NbX4b+uOd/mgubiMIZlHpzDQHNrVgERm4IwVDvMwHOU9gAmN/cQdXNvh12UGPDRMWxcdiFE
rKFWM3+0NJnaa1kRnBNVtMeI7IkGJQggwF3cTt04KQ9Rp/1WlBDyXFN7F+noi6t067W2yJv4FeiW
or3PjQ3BBLue/LIUq7LpdIgvSBBp8IF39ne3B7o2v+iuQykUTUT0z/ha/Da/MhmVFMZ5wVmHcZbB
orc0ZIk5SJXJGDkr9a6Mm9NYDRvZenHX4PP7Pe5sjRuRNkZigbitYQK2U7pqC4hIK6JYHzZmYUPU
YoAO4MZqWuTRr6jogmMvAy87L4BKqVIqw4DFXE1g03fRm9rB67eodrHcOAGUFXVIPtyeYP6J5vsH
Hw45FMkUxaPZXc6Xhr4uoiA4T7Vr6K0toWKV1e85bC+CMdnAD61kDm7UBS1iyKvjnTHbrEkSjlqs
CIKnyx9UAdmhMOy4VzZ6VfzbLIb0T5T5npwqzG4wIsogPdA+N3X571BdhHaDILV4wnytkW9xZlOn
h8M0ii3iCL1hMpVaQRjdyX72EVX6aaSqQ8UAq0Zodj3eCrc/29YY+RPn275oxQnd/A6xJfStQ+jw
JdGPvvqT5f9aZew/owQUFyVbiITP755xVAOLr4qC1/XhOYCaDGxpXAacMQy/rbyhbq0Sp1EL2xha
t+uy59sDXV2faHNqwMdjhc5LttBhloWsUARvUoOjMvySRogAQVhBRJFakrYS2uoC/RZttu27gvpZ
G8iCJ6IA35XBo5Ir4IYIW+mFf57FEv0WZ5Y4R0Di1dIngpce2kNSnWDsA46dLeygaR0Dr6TXG3ti
axp55vm2XhRoO4sNdN49AE1MooA1hiO6gsN4WN1H8dbOWJ9GHV5XyCpQjppddmEHHyYCfFY9XSju
C9qF4FKK90LlGfEHwFSWUrSQ/x0dLWMeAfExbNtTEE+2FuFp22wUNrZ+DD/Evg19GOUmqmVV8JLi
qazvJvm+S7bKectbCIeBSbgmwogOxYzZ99RTyScNlOjOKufkSOAdQp6oSk+SXFilcJESSDcVslUy
3IYgPHN7iyzfUWCmwy4FlsY4KcmCIk6HpEHXCtHlB/FI3NzGNeyj3icnYwddKzSWw43xLlcT7ppo
YyP5AfO6eC+xNCfKGFfVeeDKR4OBahua2SP4wROwxEG79fRf3gKu480+IWYxCjStqc6xioKoUh8n
hoZcHFh5XlmVHsBJYHxk4CDfntiVYcKrFCQ/XLDAg5pfsnTNL6OMIizew+D25g7cCO1WzBwtBIjJ
Hx7/bTisHQBKwMpBXQW17+uFavRDRMZAwO05gDut/6D7PvDgySlrRptlycbgltviOtrsBBmSSSyF
AtHK8S4bDrHxFG9BOpbzh7cubDlRlOUdiy9s27ed50+VAWcJlXitCnpPhVtTqJpgJcF7lJiFETi3
52+xSgA00Agw7sDWw2R2flKVUQ96uFaMXioZNhiEMVDt2mRFobDLK9zKW6FwwjKQwMncSHh8/V2l
81nk+bEBaKuvwvnKyyChRnLBbUK60TVdHPg8BFC02ObAjC/OwUCJhxS6GiPm8tMfkcODdG+U8OXc
uj0trzWzSLPBINEwtZcRSYJ4UoRn7lilbiN95tN7O1S7vOkOOlAPwv7211uNCysLFBYhnrM0U02H
CbhpPx29YQBlv2Jup39mYKrm4lGpX6Omd1Ig2tiw8e3WJhYsSpQvdC7xPU/d8VAMYFfxsIyZ2QBj
q3A0FelljP/+NwPkfS1UD9G8m6OhK1GoZL+LRq8mf7se1zYZ8K3pRJibFo2rpdLej6EINUYbzZgF
YxxnOjAVYPx9odXQUrhOLIWWG2rdEOqB7PTDZznc5cGvjccYzek0eQ2Uh0kTd2oQXETKcJ/TLLnR
LuqUXUS93KXdZ4driSqQt6Z6j3RmB0m/A5jRLnDvbLXhcHueFokJxl/IGOjHcfPihatU01YZqEqi
7In4pWL0qRpPAdlItasxOBcGXx3oufmrJxkbCVdXIntd4IX5y1A+D+TX7WEs15VBCbIe5h1N2wUf
g2WNkEEjRPY0/wXQVNsXUrfrz6RUzNuBFo9GlOFR+8CqAtER6sqzY6OQkqLP81rxhoY4SlHDpUox
gYIwM4Dfc7jDATC1EXKR2HlIbnDPTY85Tfd6QYVdMAKa2ClekDYmFDr2o3hqG8BOdXkvbSWGtfHh
XYxSNIzoALicjS8RKyg36TioBmADAYqROvVpEtqDpCRuaOiHOsNb9faULr4dxvc9pHw9vizrKM2y
QPHE9KmJPjPjZUzesWc2ngGrYaAlAKwTIFcLJQeo5yUt69FcLuvnVmrPTRHcSxoA9uoU/X+Gmt3/
tSKN4xCoWS8YorugmeyxeOsq2dXJRhpfNNfgnQOqGZzPcRGVASSaJZse6FugfTUc+iDdjs8uTc3u
3FjjvvGUe+jlckGKPDHDB4hvWpx6Ej9sCpuvTiwupjhJoMG28Ns1cjUuegCEvcYRLuWzYI5Pw2f4
RB6lnbEbnrXP0DGgC7Ixx8uiEYYOnhvWKDTOwZqfPXsGYQhzkkM9Um8jp4N2KsQgPqXnmIY7ovhe
T9gZM2cm8qM+hEej55o57fPtpbu4BOE3oKsKGBfl7cJ5CUkUm0QM21TxKKyptRYev1X11EzVE0j1
HpzE3AH3MAgtbBEV1lIC+idoCuIMX1obxhWlUQ5smSe1xKJy646hvGvR9i/Yk1+AcXh7mIsEjmHy
agQmW8TBPT+1A26jWBBd9oqo6G2/SU9qF33WnbRFSFvLPlC3EvHEgtwpSEzXqaAqMn3M6oJ4sZFi
7hozYqJJfRTK5BHWgLk1kXprHa0tX6DXCToq8P5enE6+PCpBMPJ7M0Qaz/pfSHiFFizF7OZDzSBb
b4WPUKGyxP1mRlrAo/nu5Z5MnE0OR8L5vCZUmVKf4TOW9OfUlac0TndDUD320L2F7XlnymJpDmh7
y1J1Z4DjlNI2MUepPtTFdIy3Os3Lp+3s98zyFipoEqtr/B7xmN9r++SYKKb8Udncco95iYsC/5Zc
wdrSwubB7QMIHS6tf/3F86ZhKZzfiSckwr5pXwyYFTQQH/r3CxiUCFS1gEHghpPXUfquqCo0dWVv
EJ5K1FyZ1ptxlf8X2wQsBVRaUb9bOiNOQk3HFK14T5tyK5s+YorFo219pbX1qqNqjbeeAsfW+Qkt
ViEk3fMA51g7oBn0B8Abp8ofyi1kzHocvH3wGodjxbzzbjRgc0CqjXiSmFthCYGp+G3IvTrfyi4K
Jv/qPYdVB2LH/ws0x7mVTdnI8YglEBeXtn0q6N/bH39jIF/Cx98exnlEhIAmKfHk+C3GplIaPzEh
hHOGmtHGebweCpwDwt8dCzxdVlVKFOFY8gZRMKe4tg0/cwoxdou23zh6VmcNDSmQ55C5AAy5XtJ6
1CFLSBnxuJHpGKPpmW9EWLZj+YehkNlCeuSGKbNdI9FJCsS8UDwflLanzpFOkxfsyT7aJXh0w4IA
pmaKK+7jXe0muink1hZKesFS5BmSIwUhJovbNp3DswRaClra4G7YOBQ5yDcbc4AcjQQSv0jM6XcP
7xtpNOGpqpmQDf4v6LxfvwDhUSnl8ovzd2SbaY0SdCUmIXyAvJ0d+uWfOm8ddZIOcZECjTS5Wtlf
/oe97+huHEmz/Stzav1QA2/mTPciApZOtKLEDY4oUQAC3ptf/y5yqrtTVE6y3/5t6lSKBgwgzGeu
gRjIgvHQ3izgCJIqMJaVWwF6HTwsC8ZH0NAfJ8P9msFZNbOSgF78xkjim1zuSgWBh3/R4K8HpR5o
GwhXgJNobUOi/wOuMv+Gf86vzuefLzvP/5+Wkh/LCsROYsQ7YvReSSqkJ1WnHyUz7Au70CHR1UXe
71fv/zJUDWNEMo/h3k30uIv8JOExBYRD96KNtmRD/H6teyF2pFPxzPahC6fdc798aHL+69H+68rz
EvxptGyY2tKofQmJCVSQHHXWPJvhv7fKhS5+9Rkd2xX/wpvVv0Ej/1VkCUPMueyLoPqbJouhJBpU
DJBCjAAG+gi2Ymaj4GY1GSPqyC7jdIua6sFO+avD+KeL3qsbg32Ycwp66etBl+kIgWPWpVAnu/7+
if7yKgBWqTjFoAxw32WetJD5YShK6xxcBN34jBIUNh7xHn6xPapAVKHIJCE7+Nb8TIumqnhQstYG
1FCRQhP0KR8c9w8ucd/5TEoh7mWtk9ZqWdjQyHQG4UEf6RsGHZsPRgHr+dl19rt2gi9GeiiFtbTu
YD2WL9pT+BTvQjOi3IVHQhebMD6yRALTCbMw/X354Dj7xZP6cvm75d5w4pBPgIKts6yzA8CnBhlq
ddwj7tWjy9xF/Xk6CCwFuX89ZTUV8oFU4YuuPWrc/CJnApkS8w4YSjTf7zFhiiBLva4jDJi60Ewh
QjHwsluoCvWLkmCkD+7dLzYPaLGAPABeNg6veyp5P/KJ0PJIZfIq3PfNM6srghqrGEZeL2ZQrr39
flV9c2+BveB8HihzjwgQg3tkUp0pGfKHsFmX4Ct0XukUZ+MCB2Yc0P4jiKT4fe7PEElE1CAjAyV7
P7qcTUGR6VmNiQnBycrkVuKufJ6lw9N17PgrDa14s3G500TliBR70cx2/DKjjw7C79vk198hft2i
+z6VOJbidwB7Z6sV/LCGD4gKk1BRaJD6NEbTVWn4Ryuf/9X4EeGBcgTEMYKwuzJZokOeQNCkao2j
yZLk0pSTZJvKrgw5TBz+VhXUVz1JF6KEyofmxcbKzyMi5le9fJeTd4aKcNpcGoCnBMULwBpCnkA7
5WNCB1xKwImF2Lv6VI0bOJxh68p25bCGITpJw2c56N2oGEjZgsQwbbPgmc9moidzgd0Bag7bwzCR
uD3zU+NmIrPHEB5GOk/0XDWVAo4N00cDcdkAsjVtd80U1J4NG8wloldXuLaodUBw7UI7hVlr5sUe
wvM1BIqDTTU5bTMCiKN4o5Y4rN51+YoF84/TyDBBBgShWCXxVBr3gvCu5uuUyaYMJRJOOqnlQRbf
FYhZZmpiA1xsM53BSwzmLlIJrVlA4IcRBB/JkXLDbaBsmZbDgS94t+2kE191JO8h/JFD0auDIkYU
YxyAtaQ0FhWr9RMvFlr4lUwkU/Zht0xGfAHP0woBf4/QUeKu8gjaEsrxTWRD8dDqkTaFn2J/NkKo
Dk9n+POZXAJH5DGFnuhygHcPNzU06V6ndpEZoan3kN6NkA0HhaU1mSnpJ9ZvfUgO6w07cdlHyVuz
gjEDIFvQGOmUM6Ryy7omRRc5fAvTCpBAWv0SgK8PxB/NVZ5o/cUAkFqHoHnbyAgVPwcdwqUSvwnr
7NI3kZurFeWNgwwRM40D9Do+aLCJQLybYqeMYXk0QrHbQH6WdtBE1t4mBoOLNt2mgWhx4bYJcEvG
kQgp78RFjzttQGAzIwM8h0b9s+o6q1cmF8rdtdrYEloQHFCFIQhA3RsnhbbPl1aYvBoJvC7j2OJr
qI6iLpNzjsIXK6E8twbsISsomCrBquWUhcRCm0M6AATLESL1MAFJbAPDQ60D6WqwUOCkAS+YVYvH
qLaJpUBYVGpzKzGKRQ0sOZr+pJgimxWli+IfGbhXBbaioQS90SbxjNxLYGckwjKmLasDJ2R06sOT
JncuDxnSuoNlObYdv6Vx/T6kOz2oiApNQmgQUV8HaNJXzSTmzDZUPfilgV4PUWXUKht4PC37xAy6
ifiqDMVvYYfVoGTg14GvkLPRVnrFin1YWPUh6dOOwKlrzRW3pAEhDRTHOq52ifgSzXGT9Bry83dA
m7pBFaCStE1sdK+91mH9sGaXy5LZ8qeCpZZRQnB6SC2/WTYydHx7wRrhPMYba46fMLVKU9Nas2Ww
eQtTW5g0og0pKQGFL0S3a+FJYjR2I6tOl6RWoXMOwC6EhRyNSgFSdNCSBY1YCM6pKhJj5D0WqFZU
vPrxW5mDUY1dZDDefDiiwNSNZsFnwEOZNopfUBKgsVR6xmDqqlcIl7x6qapkG/EKCbL6qCTLuowg
ox3ZkXYZyq3R3QzYTWG4P1wQfYM0PZDmyseIGSyn3CoBYkuQwPSAV2D83vZLpTjFDcxLtW3ZKJ4Q
9aSLl03qVdVNnN61+iZGr9W0ViH9zxufE3aZPDumc6oHGSB9MDu26VvOzLVFjhiSC0BeTpTtCDHf
Ur11FcwXYt+CMDX2WqeEeqLe+0uD++wlSBzKsuOXB03JHU0/hHFDhaCikf/IC+IXZWoY8aJ6CqDB
zEK7P5Yhpx9z+ggpW+VpsjV7cjH7zRbiPqjHI294xMx6eL27mE2J1LiEGRKkcxEGyLR1hDOmAs0h
kI195PqQDvvLk/Cn8d0Fb0oU+DxK0RU6EJ0JG7JNvvA9+DCZ2UZeqW5oPSz8fw8Xv97ROfL6KS2D
n41kjBKuOCt+KraCikTy1LizuKlPBgdMpn756LY+GuVdKUQTkx7QJlyzkkubhy5Q86g99Y2OPsdv
P02Ub8mXARrYwOHBMU9dREtjWZ98UzbhTkB9krjZgu0M79G4pDlA+lpI+HrVu0AmqP2IL+bpOd9M
aTUuektAFKcvhNUwq4nTcAGvFBPmWlZsYbuE7ImjYksC1mmECQQyYObGdu8+dOL4Hj/jhyFsBsAE
jQcUyb8+ZU5PirAB1H4tO8oLnGol3a0aK3ajRUzR14pIfgSPZQwtZtBwmSzaB/E7OPjfb40igwo2
80dmsYZ5Hv40z6owShM54tFJ43dGq5BULraG9FzDP0+Z7GkAs1LyhnbBoxDfAhgO+DiKEhNBorSZ
1KumT5YEle+U+5jCU1v3JqQOqM6FZKjXQ3/jsbsniEf0QDPBpToJ6rVINmX7LILSkWgVreSBMLW1
ByBDxiEns/yUOgcEdWdmMoDZfBQ5I0usKdfc+STBGQbPwqvWrYUE9n05g+PCHGL48jpuJFtvG6JE
iiOyCq5Yl0LbVUZNJpD/ss5TpXGtcBNFf55nmwbU9lLd9rNLB/rbRbGLmosmb/1kmTOQaIVbwcUr
mDev43qcuZlEHE9ctZophTocrDp52HF1x3C69vsy5N26FK2KP0W4jUbVOH4rWyVsILXurWMMvXMI
X1S3YLg16ks6viQNpNxLzjLCntRaavrFqYyOqQAwKszXMjh0BX1mM9H/zACMaITRzIBgCXinGRsa
DuDfgy8WC54PLqcg1hc930jg5fGw/lHVZBEahzjBzB5ssTjGGtaXtuDy4MxVbJUK/GvUgF0uQHUd
hgdckx16LiEqLIP4MTTVLFuHVbE0KhzvYL+Bv0hLtpIE2UzljwQdo9jvrJKh8coys+og6AY1fl5Y
tQ3EKvlriXhUzzwB51UmCQSORBSmD2PqL5NApXEjbg3gbgJ21iPfYkBpVom/mAP6LDlN8UB9MOB7
4Sgq792oATR+BjrfrjVXUDex7nY6qPkQbc813YpHeMVBmLh8yTQFYZ9sZchXuGkZwTcXTVmth545
s0Yk2nXbPMCe/6AH3u0raEvPKxi2UjNY4uviadNay4rJwEzPoMI7hnYUdh5rABUDJHYc36vSIH5r
t7mPh7WFQgUd8oscHoN0MZtmSp+o6xDdNbhz8AHLFDacgeiI4beSMdA+9O4wBo2TSJjwuGNyY9Xl
KmufhOScDcfA+BSGY9WEjtjDprIut2EIylIJqUlgx9V8sLqEtj3kMIQdkAlOq7QWFrudtf0JSBW4
gsZWEMQLyPsvc7hmGHyWkDwQrGl61ZhkcrCSUocZUB+8c0j26lxZtXkxq1GRSN9N0ylJJqiPqrPc
7EXKm20W1XC1jGDQy9tqHcN8A6KwiPe0Q1gu68p3GHBIXZAtpCDwxKq2VTioGH0NbQWZdhwONRUW
wF1i/p86hUZ8kLNmreSWzzVw6ghp9ggFMgcJ357ejGFCkwkFjPv01iiHaOzrsV77jQZi/oBnlFph
nZKsOP2+bPGLw1yBt+U/r3SXwDMfnZRcwZXUbCRt9dHC6DZTHklnPBrP3WEi1HouIxHCVTiYRXCc
mVbrPJBojzrF78fzq2McAwJgB0KCAERIdweqpIelHkEZdo0tWIc/yRyApZAuKs3IMxyg+VyAvJxH
x+Uv4pO58AOwogGU0DcYV162U1xOfr2uAjyk/JwJL78fl/SL83hezoDO6AYKqvfAJ4ULW9b7SbMO
k/qYNMwcQO8qguagDe+CshJywdR6w4yrtyQZrYbVICjny5rTaTQVYNdjlw+HZ6lirwoTQFgeaat+
JkAVgQpvJ4JoisMtL/1FA1HmQeYsX5TdmrcHWARF/nsnnYOuthOW22UHWzA+ciIOmfXvB/mLhwdE
OZjfP459CPveBbPSiOQnQ29jjYx/NUDBVbKxbR6QfwyLcOOjhAJTQd8yf3/Z75VJXBXwNajYQB0d
1cKveyUnpGWQhVOE7jQ8LOEb2fOjJdRwL8aeE7Sy8/vL/SJF+Hq9eTL9FNjUggHAvIBRlp/qAudJ
4Apu4ybP2QQjF5E8bqJ9X+TzBWeFfjSsv4uFSROo9K2oRGikNG6fgnzR88taff79uL5fBcKIIrr7
2LR445vIgTypXaz4UrQO4U6t4nyOubdxeMRB/AVI4utl7nYsbJgpX2m4DL8o3xq4KyQmhIWpRnk7
LUjnPC5yfl/csyEI9khIWyrCN1RM3HWNxLMuBiqmcHhQkDQ+fTDzv69uXALMXrR40GT9VjwGoACW
6GUWr8saBTmxsFrJQH2lIPUgoOB3+od6+H++D/8V3EAzSUbQp+u//zf+/Z4XYxUFYXP3z78/Fbfs
0FS3W7N+K/57/ug/3/r1g39fo5uY1/lnc/+uLx/C9/91ffOtefvyDytrombctbdq3N/qNml+XAC/
dH7nv/vif9x+fMtxLG5/++M9b7Nm/rYAId4ff73kffztDxWP7z9//vq/Xtu8pfjY4q3qovo/vDp5
yz7uP3Z7q5u//cEBxP8nJBewFQCnCIr3bAXV3/7nJZX/E1oemAUiFAqgB4oHmeUIZfAx/s+5Rz7n
S2iUqyAZ4rU6b//xGqAvwKXoeAOqawAp//GP3/jlYf3r4f1HhiJhHmVN/bc/IPH5JUIAn3BGhQj6
j9UGp7h7IXYtTEQo+OrTUwsFzhTZGPqSI4SD4Q8W1ZtogoZQtYKNW3RGwpOjwgfVzlBHGBUHpBaf
4PTuVzTgd9AaKFNHq1wlcJDfVTLldDefSIOkyRHCZdfRQTJ9lA5hr8qbRuU0hcewxkoiPvcQ4ERw
DP9oAslr9SYVplGYheqMgycrsM6D45Or91aqmgVY0bsmpq0CWsuT7qF+zJS1+qrSyIIVsboCEMEZ
4N2VrQTuRfQ/evjL65LZbyP9OWrXVepN4bnuzkZ/aXgn3MT1gm+cFpb32DHjMytg6guZvM8BVYgW
DohvfLsox2UnH/N2MbzBM32sdrWoUrHcVeWzMbmaQhLe5UDhmWz2lo6H4MOPV7BaMHTawpdqVa+K
TfEGBmyB+1HSkKeQ+YB/C9HPrbidPptNsUhQPgMg4jVEMsU2Q24LH5BGNcw89USeirnVamRK9iGk
stCokKxUOxaa1ctO3tpca0WyM7z+mM//f2X/MS+C/31l0zyP/1rX9c8Le/7UPxe29uccUs9CZgqi
xHmF/nNhK3/OsiOAr0OjZwab/Gth639iH4CeMVA+UCpSoJvxr4UtCn8aszUMJCHgGQUAv/j/sq4R
yt2ta+BZJQR3IIWg6oI24n34alRVmoG9eIAH1AJ9w3DVL5QGaDYSpU6JhR6PlroOrlgC8NDuiHKE
fGQXWE1siwrJoWX4ycNUU5lf898yrISTwIHORcdYsIp6kU9u6MFmtEzMcBBMHetYLigcJHaViWKt
Accr/cDzlgycoxpDgMSaU7bEEhNz3MXnCKadgDotYK6Bd8gXdcdWieomK6hrJ6tJIHCMrD/HffBc
s0VSuYZklSAl9Sa+AgJPEOBipEUJHpy9teG2sh1gVAr0zghbYUDSezFbREotFOaQBi6mjAowEnc0
1UoVfNBEtyFDZzGBNacVk3rJTqhbc06/y5D0W+NisNU1bCVfoXTkRNeKmZrHcaRcirshsTlX3rfX
sSHqXthqoC6WKOvTBPKe/jIyfUtqLUkEhkpgVnCFU1IKUTbJxGLm7Fi2K1TZhFvvSvipVbaaXkse
2j8uvMkhD2esQgnOmyj62CEsOdkCuOPmdYI4NJx8dioaNs/cAWxBVIIYrfC4XrIVrIQqiWb+IvPY
NtgbwVvLPHlhPLEj0lXdqUwdduGyZqKD5O9aS94U+SxUjzttePjzFFpBsewgCpi4OgaN9kJl+qJT
1GuQL19FPD0oZ9bEkKkkU4B5u9aCXMJ0lKfT1FFe3hWQja3NoYZwB5SWPvTBE2onCbcMN2LViTQe
cY46HPLl4NlgNupgU+GJ2pnDJs9D5lHdwlbhCv2H/hbslL2qW5N2MSDYVQ6kzWlozwa5xaIQKMD3
7XryqifkLZKLlkU6EFRXtxKj4GxI1wy7t9lRWHMJNApor1v5GkUoGV28mlawJzWuxiYeiOBTbhOh
4UmCRd0f2RN79z3lmjyl6FJQXA6umJKJVu4yb83hPLZmc/Xh4Yd27TpExy3UyXRtSyK54xorwMzO
Plo+BxR2VE9fqV63zOBk6Gb2uJlfDtbpehJofNKBqj+P4YLb6MfqXMJwFzr4HPW3sLr1TR/2sxj7
GbfB4gBfLkz2VMw+G/GC771B9vDLVcWcINcBFykStWbde5Xi5Cie1RQvIg0edSsBRMFny9nz0MGp
mNOhtCKQ+q1mek8DCoPPdKeg2yMt0TSW42XmH0X+RTNsHuJX8N1tgwCh6R49VFw3Nrtr+KQHXrRL
nobChHBVcsAXgnEhubNPlzSugMvntAuO6cyezvEPeeZhGVjljkFeO7TxrGCjmJGin13W+5NkVnB4
z2mE0H6RLuJdvuY2KBEKBO9fZwdUmpRltDOW0hIhxTql0rLelDu/PHUcrWFADFLbQZBdHeooTrxM
bB8uh/E2XVdnAOcuvjf2MC0EHc1uoS81OAZaRJzDHzC/TOhsOYEVnuNbca5fAf9bpJ7vavt0bWwC
h4VUNQ1IqEakekNJ1ywdDhLX5SrAtpBQ/h0GQCNwOlZ0q83UY1cNJUwFGrcdrZ6rihQVEszIIOIT
OryZq5vKJlgbAfFXaAx2izRBjZGkL/iPsEs206KwknPC3HH+RIw+GwwkKkgBYdciaAQ3CTHWIra1
2Fgn9arFKkPZNSbTBlatL+DvDIvM36qVhZUSboSEYNHIdlGv1GCvmtoG9xp5rrCIYf6HyqKAlu4i
lbA7FrTozSn70LAZg/EcvGW1Rgp/qyRmV6PHBKiHUu9l5PbJCHDDukSTlJctnBoJirnBOoGRcD2e
qwKNvb3UXkXj2iVurn2wcIceh8abZeMW8i7TZAA5zOEzfCuBvd/M/VYvC44S/+SzfQR3S20/Bhsm
uFl2iCIL9dkywX460Up0+sk2+IsOxIlqF7nTiU7tEzVwIBePYiPcn3sOStzKLeLPMBWuxhPk9LvG
hn1QHOGOkGITvyRwD5bMQTeriGo3tUPt3QOgQO8c5oo2ZPTcDBVraN7DXQZWwUdABqZLfwQ4vy5I
68GrNDWhbv7ar6YTkkKRLCA53uxKD0FsAMF4CBo/4S/COryostutEzcQKSr6omiNLnxMCyd+h/Yg
vo8/D6fplF3UZQnv6ksT43vFs76MnjLsRvi6EscIVMWLHef1h+Y0uvo5wMYNhBHMfHIKkPusBxQS
FUqQsEyKLX8jutlJvMr76pSd0pAoHEAJu4E9d8oWQvMs21f4i8ty6mdu1ebw0qYqo9M2MMNFu0Tu
OcKGdNy353AXZKSPd8oHWiDNeu5mci6nYIwuUkgZe6tTS27IljihsnW2Q3fYic/pZObqgt18fCcz
62KhZXSQN7rk9SBkepzN1vBVhRhnmr50QL+0G5x0xTpQnIk5MLZVBgeiGO1S2up72OgYW/VcnAxt
lYOezvmf0muJqgbNVvETHF+twvEDotPuvXI401iJKYFykRnbgVnZ+kZej8voHJ6mgighCR4CheSv
asGA5/7gB4HZAKQ+SG736NWoKLQAFpc8dmMEDQ2zi9JrfUvgJ5MBZBmOKu1DlQBkZMuOlNVm0owQ
cE+tcfIGU0BxIdih+6W1Ttu/wcPIL/d+ZgURxXprw3WJLWFE3z5KF5N/DeEAK8mrKjkJUAduF5L/
VEpHXX3hJJWM8lGvsEEHq15CUtVvC2yfQBFohRm75QbrO0CmMSzRqAKCQQVixPZ1iiN52bhd4eQM
O69hw2JedkQEBAMRd+nzbLJlMRyrgy3fQD6TByAzqGDMEVX2En92L7AikiliBh47x/v0pEPPB8Dd
Bv3GyR5VEgGNYULGAds8H1Ed6RiCgk4vV2G2Tqec1AKcvZUGclsxLGNp0i4B/haR8cBPcqB196Qn
zw0HadBjnRcmf1K4owHfMUBgBotJ14a3+Riz05Q0PHTJjqaOlAGV5cPU2aFo6coWFgY0Vima5m6i
XGSs4jymaAlSLfPiwK1g1+vHtOE0yvpPGJbW+VsAf3sU6qvcLc7qh4oMN0XTIoJ5ndDeZA6DiDlA
c1pHRIOlwfrBDpOEZDZLBh5E1KwA/hU+YoRoVWJatOyUnmKcF6IN75vQFJwJ6O3BmToTiiykzm1N
WbB4F+NCfr/zC1LF624B6LGH8ymRHUDh4Ws3LY1kPYVwobY5B5951eudqmK9sKPPYI2p0i73On0O
UbinJ+wbBA08MJ1Ae6K1Ex79i+EiuBbrDZaloQKcgMcPuPV8wq4E4PmCk9+ueZhf8OC0efOwC/46
sSNfSS5f5l5Zelzh6MAW8VRuXeOk7Kp6k/WrFKanKw3oqE8cIUL3lqkEG2uVO0ICutVeiXb6iHZK
5HCBHfgoPgFCzzYqpN5gpziLXqJhCWHQDieb6cMoOK1cgblF5sSQDE5PuQTJE377Ojssi77NWGaX
wF/5gTUBFD+CRVXSoFQ8MPpPhYr0GkbpPcjtcC1vseHXyoo3LqzaR9pTIF1nuQlRhGfpUsmbvQwU
Xrkq0me+f+ljwx4QMfbQa+2lmDSGgKkqwCgIdT9x2dUXYKVSZbIUBGM5VUrsKTgRY2fQrXDwWg0o
ucS3pxITN0BxBJTFcREi9o6e+HiHzmwb2QkUFKAsRmuo6SJQN2UVcfzwGpaELZjTU2jAxczl4BTd
LVn9VOSnMNoG3TMLPyqE/8WFddYYPuWCVSM+giAKIGCdYHMS+r7qQk/WmXzWsMTHZK3rdlBWaO84
ypMYwpMWqprycI1aROpQ+chlp0OdRdZoJgrIumz0KNv5tGtTANkgSmQHPZsXs9YSeB21gIqJbsAE
E5i/lFEtJGgLF9kqEQHIgMcuTiycV+W0L6YXFZMk6D6NLRvQ91sNyRUcFxKN+7wVbIFfCvmpNx6B
qe9LVvNWjH43wLhQNhLxP1/L3mOXCJWW69MhWSHj+eiOHEySVAqRE8TM3HMITfxrsEPcVlNlE3kD
qCUKRDI52kwL2TfHa3KbeoJK6PBAbeJH7+Rf7bb/OSR+/mV3BflJy5IpbOAtLhzGEIhDzCZTDl6A
Mog0osG1JKYlBK+gVw3BhIboKMu+BjLhIANltSae/+vgDANkHJCAO+OZXbqBDE7xpvAeJjMKS68q
Fg0Oj3OK4FQjAIj9VOn4qz74cz3wB9vodyOYa/M/tRQmrhejcpAxgtJM848wOqELn3OWqplZvWtz
B6lBon1q3aKENRY2HWPfkQHpBuyMtGUqmn5p5rGdGh/apVwZn4nVrJPRUZGC6QTzblvt6yOkeIH7
iHVPDSz2qT4F2+G53OpX/ipfs5uaEhH+XOdx//uxSV+bh9+fzvz6T2ODTakYtbkyHeTOTEAGFZyA
2+CYDZKPkL0m2kJmmxQRj2QNxXtvFpsZkB8cEgodZxgwQ9qjx/q1YcpeGTNw/0NQSIkMgrYNBWdJ
x1FAx+L8+18NhedvlRz0r+CLIEDeHUTpe55gmSho80SFsVcvqLYKhwDuywAGcoQHxke/6afixui4
aHDWrw2JhuKNxZfMf2JQAfGDNaR/zF5d4vBGgcc3NjmIoAoKDp8gg4X+kz5DElrILS1CgK5GW0iA
V7nh+ACBdqJcbFceQCkhqi8QDyOSrSFntNiqtRiKMblqd6rVC2ul2mWhU8BFTDT5YtkPLvC9uHiO
4MZJClOGouSrONGhgjdH59tjbRe2eIL1fJBbTbeQRFMPKZp00F8A+qxHkLRXP8N3+ERBPIgPgO1f
Al3tQP1OSulwjFB8piksTjJzPKHWrCIvRp7+Eb4r1+ZD4oDpnSsWgqlcEZNEuxp1BINWIOIiUoFX
RulKS/gjR0u49EkEVxU6kIWLp+DCwVO2nEOLATt7uxwnCginbsknXG2EAxqMt9H1J6BoF6/1Ld+h
NCIccRBUhxK1p5Yg97SAb9GWs1EkrKWfxk8OQojCMqXyEVHyKVHcAZVvs5oQIp4TY9eojpEISNif
55PYjxx1WGDngOYPQK0keVZfMzxf5vgfwj7FaWRgYVKVg1MZqXRbAyqlNZPOLgVbQbVHgd4jjnPC
M9Iwmr5MV39wxNemXopeA+woTRDH7KorIC/o+0qX+BKfRA/84GHfuRyMMI6Nsg4GAkz3gKV+GHgS
XpXLmKMw5fI9VdbsXByQpIl4+xuUV/KX9iXtrbLzBsBhNiPsB7yeWf0WeGoBLiz4HqTijGgn+Yh0
Ez/91ecI0BnF+R3CArodnrEhJv5SQknmGfKDgRueVc3SP9SQcIBb5FBOwQNxQVRk/DxkZQKBEGcq
VGWp+J4YJmDYFWqWEL1RiS6Yvu41ClJ/Gqp2jcQ8WWC9hsD1QsMIcwKnGIoikdWUNjI0AM+RpKYh
3DBOw0UflyqD7L7F8ZfR97L9cDE0mJ2ggGhCFwQ1fd7wqszkUUCzOA895CfkyhzzhMHMa9MAphjQ
1W4vEvVc8U/4STp5g46p1NicjF9osWI7oSZKk4vaeJNKtWf9HWRISICJCOzpVNpx63KfZekCuyR3
tMjMXl/krzpyydRNRrNA2rnKjwE1SsJfAbBIeRtwLy0CiQhpYoVZetWemzfQKVEoQQUoRlBsJRej
sHHNjnIDBdQciDuUCwKgoW3kpgpuj2HpKS1R4N1UoVclDo8imhkdehG2RTwyCyDUoJyEB/laBEgR
8eXw4L4az8Iz4Lk8kEoc1Xo3idEgekpkUmFrysFXoRHwYuFIuGEXFV4tWsiWM8WEYyu868f6kB98
CxliXiLWWikjevKImYDNj20F81mhxS2ozmr4KnFu1XuhvvKViEZIQ1Q/skqcImlNu8FhHdYvbphg
ZcFCOiIWm9aj2zMq4j6LpBociHdwW/XBkSJ/bVXjSIGBqYYwBEpdUNBSxbsjZSyEbMoLJT5AvgFl
WsHETfpoKRPJnClZqMntEJNgocm3Ghve5ADqHyGHZoQX7eBUWfJoS3AnQovqCBAV9C+RJpPmloB/
2pAagXlApLfizcDmiFKE8VqeUctvHinTfA9c7sZxh5eYND00/EKKD5XdWvlgJj7poj3SnRo4uIn2
mGCKFQHKOpF2HTIyu9UMVIfjEsk7GsgUhSY1oRJKVXDrOStOsxmwaAFJR1r8hNilmShQCWVKWUVR
PzAfcc/nVmrxJXC5G8EcNP50uDeT3KujJsaH7h3FKXVh2BL8wQuzBg9n2S0VCzWlt3CZTXMgIuJQ
REX5gaT0nbzwX7NBk0BXVGTgXfW74GlIAx1ovy4+1J9g+e2im/gBcivuEzaL0VUe+XeKaBd9H/NP
17ubfVpsqA3X4XporQBLA50HiD49g7jyfzk7r+VGtWhdPxFVZNAtUaAsWXK4oWy3TQ4CBJKefn/0
rlO7217VrjoXK7TdkhBhzjH+NLaJfbbL473EBGNf3q+oUFxxjtYHZbzzk2TpG4X8+yH44zC+3DwZ
/FNW38eczy5PpGNJm9whN2HRv3e0bQd5XS2pSwxvaj0hcN+Ynfpyf4LqCW4raZ4d9G3E/nhdavPM
wfxxmAbyVCeh927DvCO+lPXdjt7PYAjL68m4ubdl9yvb3UxP/F0BMxQl3Vwe47d/F17mdNjf7qg/
vtaXO2rA7t82hHXwtWLdqqM1o2ov4qp/yl9BZdrC6y8TnVaadg6HEbJ7eWLIb66id+GaP8+o/Wfu
tfQKSiRzS8bsnRakD5Cr6uRz9Qs9AvFY1PIC3EOwz09y7VWP5xEejWxauyeytc3mlfn72XqKamSv
oInn5+HY2B1k0QzYG7+oDpvcuDXgWndgtkVJmLqGucYGBmENp43ORa8TH9VZUCN2Pt2eutiB6p6G
Euf47NWLZ0yeP2xIhvXvM6j85+r4xxn8IrY/y4oaz4ayOOQiVnq/Gaup7W1vjLVdGDPqHBuMhOm6
lM2/gLsram6i+YznvHeuontv7Gs155cXXvZ+vtg1Xq/EjxLqMWtkdQQmqudngp/axSge/33s3/G+
aT35v2OfTXjgH+tJ055NwVRyCiAy+SULR1uz1hKwr+goMJu3iIKp++n1UK6WPcYsV+3DQfKJoxOw
5uSBzsLuDh8xcFB0uIArWNIaIayluPLiPMPnYwESoG2SOsKcYidKvH9/Aelb2/DlC3wlgPHImANK
qkMWwAzCGaEAjZfTUTGkTnJ/+LQfLvVsWqr+OF1tcbmq5ozTdW9dBlFLHthZqAd4Dyk318IKCT2d
4E+RVfL3L0nYDIm5jHATddJNvqyAZ007x5c0YnrAzc3zoB5JzyJcOS1oeab7hnrnZvelg1ajMJyC
udwEulvDMQVZb/Qf1v8vORus/yQiThoa0mlIeP3GuV8rMiOU+izvm9gZ7chH80LjMwgXkCXrBozU
XRGFuIRNzMD1ECcbwEpKDJrpYS/9yRLyRR74/XC+XJOOg6nyeynvSZ32m23n69Qi6nZCFeWFoq6r
m//TBfm+DU+nAPvLNCOWKUX6l71gdhOMMU4Tec8I3635qjxGo40++u5cJQDUq313IcmhtI9QQU3u
zJxk+OlW/FYJfDmEr+t20id4dDkElZwH8lRMGfLcE4dgGiYo+PeVSCs2j72I56DBgGFBUvzkbfpe
GE4HQdivic5WVBh39vfzoOIYnCXCRd4jN7h69esVL474kTi5bw6rOHdhrqXGlenjc4JrA6VzZMUr
1QNtlHSD1rrQijJi95Ztz2Oo+FntA5qgedbKx5m5yJIgdWTJVVJpcQbeK161aq+X894x3sW9XP9/
lFdfvs8XZEtN72XczEZpP3hNMHl4TVs17YiBgUCiHika0P+ad9ctiYh/Svzcqnwh+Om0SqQ8fd2V
STolZQsRJbIbmZP894kdznd9vM7q5CDFbpU4mezEZ+wxVvMgH+nB2I9P7VLZCBvmxIRd6QxPVdAE
QuziMmRRtvLOU3ea07nGxS5+ycK2Pg1LUoOJJwbxBMty6j2rlx/5xfTXr2jLBbd8VQ6qD0cCkXFd
ohSFlJQtQ7EHr9M8YwOTgFQgcVWf8y/5N184tIHoVh5d5pP0XgWjDUM9T/dFMIZ16RixqwjMzLlZ
STe/1b9uiDDi14LFeVP1YR6v4n2GjC6I3MED7N2l83F+sW92E5SSL69udhtgFXWyACvuuKs/UcB8
mjbpce9oOxw5zLY3qsDgthtDKBx99lguOCUBd3tQYwO3rpvL5+iqu/OCw1lkgbG8PiGHuYTG1ZsZ
AWKb+gSrB7HtlK9PgycBE0ETGcvmXQ0vtN8OIUKFLV2s/DVZMuKoQRXRu/dld1JpZVprJGb+qWqd
sfLFwkJHuL97ggdVZAbT95jsfqYvhx1XBWzDrvD6ZYGpL4pA8n6Lb8IkoEwK0/nsKddp7VyuRij7
PEbrfJ0FSWmXa1irUKHwvWPIB52CixgsY9ODnbROujfeE9nqg+KQ2MMye1D9Cr3tzasJN7itkcx0
cOghbwJ+csoeQLkiq4qd+4M2h+HJnmZ4139lALTWpN9Q9mljI4Rp78ubfigLJ0f6j7zkgyJNqVAx
XGBqucK4fzH/UANT5lGCZ8CoYb6XHApCVBzp4uz+b8KPJvH5BBpYOTk0xkJYn0NlWYfKVFMgwBgO
nY/B1I/D+gX1ANDT6Le/QLz8mrCQ1eUYKYtio44oMYT9zOvQLVjly2WXHfjVc7Gp3hCClP7kkrJB
4CHFoDAyiBc3PdYf6lb8vQBdB+5PfkcGkwFxJLoQeOgjMkgM14BV8wzXWKMUmTNg8XYEhNGDEnXG
heWJTxZswCRFsrFdlR+8eXM4f4C4EzDS8pPalt7Q6ujba5C6UC36OP0Myg+GjjoXBA0QCBkn6hpo
McIBtTflsq0OQOL57vxh0Mjjr5vqZWgzEAv3djRVYAIQoYk17CFwHsuXcp7iRrO0KjDjubKfRfb9
UbJil3GQ8VKEZK4nT7mFZwHi6CVeQAhINktvo21umiNpRE6CVjtlCHl2hJZS+e/V3mcQicdmPrzV
eMMALNDhaGQpqIGmBmxl5+yUDNCfOTSp4hb3fWo3n40yz4e5LC00qJkBMhKMK9+ZyYkavjZPd551
LgJpYgPWMeKk4B1DLn8Qx270LNhoOGS7G+3kjUt5+yWP1izeACiBrHv3ECSMWb93fSqLjWoN5lc1
7vkpO922xWtyGkerWLSfsQBS77WRzXA3rZyrF1cnd4EzAbj3qST25RkeTtyq1lQGMWMSFYtv+MJn
I2xNNFM10811HM2ILBw4Cb/08hVblHf2skPpT7Tm1aXRWEpM7u5BEyfvs+KSieqfmem3HMKZC1yJ
atbToQy2wwrIDVOco9hc4NHpT+KDFk5JptmckM3auy3vNl2IlXvFcXL89nvER/v/JULQUrn5MxKL
yHyTbDEh5AFKM6h6DwIVh1VriR5VxMftQZYtjVdrLm29MhqY9/edHkC+ln2QDr60avZ0o77CQuPG
HsINvnJvX4+KDmDh1c+1ajN7D+XGcZBDorbKuT74w93mAhehtgUU0z5jBiynv5raba4MWrSMPLjO
7POvzErCoXKV10R3KOM7k3TJ6L17yN8RuZxg5LXPYd2s1YXgGA6L6CpZTH5q5kM6ckeCSrkQGctd
vBphAerl1AcmAZgehGoOn6napYfMgif/oWBE0RqocT/zZScL70fiEfTG0ZlV21o0mYtzoM7pD4t5
ayMjrj0TV9wy4ppkLp3x4frK4Hin8CuXCY0uqP/VmtdOvURA4ExD2GNPf4zf+z1Ir5t8wIeelyhu
7Ar5JGcRYxpa5ZKSTRYZSzypZ0yLWnb4KPb6orGFZ6Qpt8dbkJFk/Nis9UXfeJSWZB0MyD0fa09w
9D13Q8w36vfTXGWkHppdbtGHH7oH7Ho2BteVfkxZFPbiPIaIJeYJushNAnnd81k681DPb7WI+OS6
YogQ1qJqJx3b1czRHjQoG6575AjU1GtickNESO6gWMlHuYm5kRBdzdNNEk5ngRc442O6ua6z0ETn
CaTZsyuq+/PbcLwEVdh/zIIujNa625DmiaPUqg8zxSICDjTu/DYbOEWkOqio86jlCMqB38057pzq
Uif0yO4Wl5AzfD8VbrZDCFPYaObeSzCgXeHHJyNoVgWLHsjUw2UjLy6L/LFdNUdti3V7rhz741nz
87MrjHNeLD2XG32eufUbqlKVhchuj8hgurBYNatsbXqzGz4Vwute0kMbTtNVuR5wg4C6zUpdiD16
fosM0u5hYAOPHD7vUWVKOOpLYZGASCdojwJyS1SklY1lvglbYZ6xvoJif9wAJUhtfeTJSlmJ2f1y
FzkB0G4le+iVoOZvb9y43K7X1wZQD8HIexPWh8oHCmRjPm9aZpng4R+ngJm7uLhffhipIX0DaaZy
UDZwzOGZIH3yS5crZrki3+osObSOaGsefZ/bBxc/X6msENO9MK0/MsmG/+53CXX9rzp0Cu2dhvjh
uflSh0pqTQ411NyezKSDcvUMun04f1pfLjjQVsE9Za7HHX88lw6z/FbirjvpvvoCmGQez6+GRbH3
cPWSQG8R07kjSyNr9FSOgZa83lrCMWzz5epVwU1whfnVu7lDABPv3GzjKUFCUCUuCK32XixBPG9u
vGDZV+zzp7G9QMZTr8lUTBd2vlMWAMeHInezPZ4ubn7SQ9KCnuRdExib+81LKVWoFtlGI7dERIS+
GHHV03DDgfDIL6EDi85tWqdv54RhZm3QfXLIGD7Qj76oPt6zSxivq9pCr1VbykEhcPxpeNJ9Kbi4
Nz/ey74SpOspOh8uYKnTlANz19ZsjvQiesUufGpvaLidhCST4P7EuaJUf+3RMqGZqjctrnnYQ2d4
oNTH0USViZLDjhdmyHxkD32NY3iy3S/JnEGAF5B8slCEsDk/9+DW6EBCRs7awxP3feXCFUxuEYwn
07d2CaMUj1fv6jCKb0fa52e1RbqU75XIotRpH8RXDXCb5n09nsTY4w+V04BA0V2K6Fr2mnc9KHPZ
JkuScYUMiqxLC3OMGd7QpzNW5g7XeB4cDSximGp6NDDBSDywnbyjB6ic/hd6K23wKUC7XYUCqF2D
LvHXx5eIveDOX2fWL3PLoS9jxikiHKEWIPsWOXa7SmsXXpWit9omTxQ62vyyqiBc0QJDAq4YrUVB
/qksuxfN65cqMnGv+lVSq3DCUpOu9LzaQCW7OrkC5uTPgbIVj9kvcdXSUemv5e6MVnwIlLn+XDg4
clz5aFBw59ZbsuVsffSBPgFhj2guT41sX9bK/K1fJnb+cvEncZdNU0XsvMVIn0fofoVUcckh0cSn
AZiiKCA4FuRrITI3LeMNkqSAie18uGCEUA1+RhYuVw2ZMOwiwQ4bPo4XrACLueDZA62Ib0Kn8pnE
3LhU3FaCQgqXjde8ne2a8rhAHEwdf3kFjX67XK3incL7yssbL32pNviOiveYcemU2UgSamo/6OLa
Z/6fqy0BJN9geR9nxVOJjF72EvbawZ201sSwsOPwVrhKb4ifNvowN6RjkZLijXiLdbqOPu4sRdG+
aR6bi9dlfiURvuG1F2+KMjTaRdUtYIeE3EKwawb14GqNe31syTBC8bOOHihKk4aMUkdAlvMLSnUw
rB7qrjk/NgsBEbVE+lPzwhwsat4UqVntJHoYjSFRQAh3CBZekvobL/MldWRsiZuMrj0mPWk8DNpC
aj2x2kTQ4oqdokCn0hAVyKcFxUs1HkUhjElGy4NC94Bd02eJognmdyl8EtbRrtmmi7ulSJtSsRrD
ViNLOZ632mcxLxpbO0W8YUOJyOYzs2cfVE5IZD903T+3YVMwb7yxqsG5US/qSGBnbqOsRLTbfSCK
hxGNOEsoz0zDTGsbbjXO9w3PqObCXeaRn5bLO9IzDFUGVCgDQh3cWpkOp0lWzQJSNtsXJ5Aft/24
BSoFdKwtVe0kyKvz+KTcjzJvDfq6qmoXpuqmu/crAkzkfS5hjBvk6uvhg5yBu1u4JjSnPEfAq1oj
SD+DxrIdLKyXWZlbUCZflrXDxS8ntchz5Wah8FCtanJzeihUousOzU59k1aUSch9E0te3FcpyHtN
jB6WuofaKQ8mjDFy45DgAMZ+zgLqdKulVsLC635yny25uF7ix57ppQdzPv24sV8voIe2iM83WbVs
MW0oe9D/9Cy4VXIHjTl5Vi5jxNjxLzkgs7zeHav1FDeJwoiolwcO0Kt86Rmt8mMyl6n/jOB49dMD
Ozuvh6jbylAbwrLcypSMZLSs2pCiygHfpFYaH4WwQ+9pyR7Bd0Aa1mUDbVnAfiySl9lp8sI09v1I
AbgGsM8ddZl7+j7Zac/tKnqMD62freR57/Oi6xlVU7SnXJkccBrn5wxGl7hTXZH5B4XQow4dwULY
wjdXNsl1JJlzwj2mwUwaKfvc+sSaR49UiS11cu5cFhI06wKtGh2GX781R+GywYXycOXR4j2Tnd5b
XMulMf3ljbhAg6xXQZlMSuQ9yB3l7gYqZaltTucNIVcOyEm5yY48PnAlwoO8FrawE/akt9SCaJ+i
mg5+ytT8jZz/RUNR4ZAdS6mhm0zynn1BVAl9MeSxEeJDBhERO2c2eqYFy77AUBrWt4KWpF81EWzU
4qwdNHF/y5GBjnNDmUuT3511Jr6GRb6qR7uultWidePSnh2NleYne3VzA/TgUVEGh2estLEg9PUv
BJ95WEM5Bzz0oeRDYCg+N4NsFaVzl8KqWvC6ntlzM1vcEIKopseEiMjo9aYsiytaMev+OuxSHAuy
R9+ARHI2gl+ixV0W9XJATz4OzqxHuOJGrWxl6banilSI8w4rNozqwkIMv4/Y1EOQ2JbseIIf/+Sg
V76hiVjAJYVgVlztkjybTbTGH7RFozAkdczV5IC18z2vXDa/em9440qhcv7QzWWqOQ2KoAfECS/J
2ghlR0OS91FhuJn625I1YN+e6Bvt23QvgaFFdj3/d7EJpfG12PxymF9ojqouRLFXjeQgq4tRfSrG
g2quB4T8xaGCf7/yD0Do9eI3pEaoid0u+6Df5IurxoAZB76+rt4vdz97kigzkHngijjvsf9wmxCi
SCpeU1oRdCO12a4sWWTUBS1az0JI0yHz9Cshdph9mbp30yEJQjAcInTqbeWqi1h0MA00IWatye9Q
ezPKEdO5BU0YPV6VxSV1NMh/om4RWJUTSnzhfhE7F49LG7mG+CBdXfTLFy6+ukrAOdBaK2uDNy1M
7wYGZVjZJH624xj/yfUX+a/kGW/PcClm7dU3vyCcqY2e69qusV/R1EC+YpDS8tV93u1Gsvfu7lDa
6ZpaV5o08RSLCDRMGAjDJ96/jbwOzDqnwUvvxxt6OHMVG9ZInmDvZvG2LkebTDkt8QWWyNlcWY6+
8qj2F3fKkKYAaOcKivvEI0rVOkNXc6cjpAqUdbHArXMl99mLLwB+81xAde8O9SkPuiWSSRXVZOEo
gDwXtpogl2kBHI0pDYUVSRanSuTKCvhvlGUkhPhbYsrDxmIySjt76rBTI3wtd/0HTMqVNrnWV2Mk
k6WFTueCeDH+zGQPO3RpjP4dAYwGUNEmHy39SQy6NrWsMYql6y5hSUWD1Szz+7u4qA+jyIFQo/eb
tnhDPFOTvnCh6qiVzT05dWGu/RAzRHbvD7f4l2Vu1NqbUrb35FDTmIPA1mLQ5JFttOSJVqbVVlQU
UyZX/gl/3urMueesI3JrEF9K+Q2bAH1HhB7OjL0mRSKLQF6njr9cdwXEt5kqlpxA2BuYHTOfO4kL
MepAOCxV13O/TMmJyvt5G1esYsccPrGabe+Rk4gQDKSl3ei/vOruGnd0OOWIzcibCRR5DvsLylco
4dFB7b2pPlqqzboAOmC8+X2p9BuiOA3WXnza4EOKL2thSuJ+Na8MmpV0Y2wV9rN8W1BTstvmv0bT
ij2pWt6wsnUMg3cuzUMrrhJpV2cLUVmb1zDK1oLm6xQ7doRvwx885anct7CMRFiArwye4OJSAKnL
ZyEqW4BT9dTZo76l5TA6hzzH9OaoFLSjiy9xZsOMfZ61pQ4UUQSc0vYayNqmOh/jzYUYW8bGWOV9
33JjoEC3hPPLjRyukcTJk6nvpGzRJr+G7L25oKbrgTpo7ZoEYf3tycThkJz+vSB+Zxl/r4dobOQp
beV7rJEp6FV5ERNImUS1e9DEdI673xVcAr4o3aI+TLE7oZlqwrFxjMFVfv37EL4EJ09an2nn+L9D
+EKuFql2bcyaQyjSZVk62sWm54X3pVPFGAzkYffdvCADyYmCcXslE0lAjXsCwxVAh8otYJSHp+qH
o/oGh3w5qi+0YyQyHatVpeTQufTLeh7k7bZTQ1SaNmnZluEOpK4B4IWjfCKR1OqRAwrjaQYsOdKm
1W7mSmwXIii9ROhotlblnw7xGz375RC/MIn6OTO6tOXEjfWvGdMgPvk84TFz0g+i4HrxbVA3wOFS
mJrzhHr3nViz7D0Ob8h0ecRER1JDWhE1UBNPStea+fHvU6h9LwkQfuDEn9KDkPX9ZtX/KAmEVL1E
+kVF0uehfJMYFKHaMc9Ury5FBNHiWrVxgLutW63zVTF65Mpem3n7jISXIDweNOhuS32PALafrif9
Ac0qJEbEM4QSE+wdXS7GHrDTwVLpe8x40bS/EmZi8CijV2TMFLxFj7aTDoThbUhMcN/9+zsykefb
asuX/EO3+EXdkoqJEo2dRGsCPNUtVXAhYqNfwJFg0tJ5549ZgImY33Zvw7Nx+B0m6Y+Di5nt7Fw9
wnO7ZAdf1kA3nvjTrbPyqSlmh1TQOCDIDcaX7gN9PRUrHnQgi2GjzOvX8XR9ILA6NTDfM7a4MawU
wXe5zPSj1vkGjzLIROf0B/bSDvjlWSs2F2AUbU5kSGxsoWCYmt2BuTaPiunJ8fyCLvhzfLq6dEkz
0oeXEk1WmWzb4qTFjzJRBi0RTLcEJ1eyyIyDiDAjfjKqz/N1Yc42ajvv7/MCa5Ii7kbYj/YlW0uo
dDL/fAt0dgflUeYQCSOkkqFlOyY7wOm6daeWZW3ur89ya/9wgb4/x39fny+ry4z495lRcn1GG8Cs
pNPDbHHHT3wtOFkWHiB6loxtinFW0Q8Cih9vji+LSDoIVS2kSn64S8ij3YxTguv5ymASaDdaLKd9
nBRPgFFvRPxOiEDmQmgAv0dn/yfK/7uo5ouw88t6MShDn1emyPOIGRHsLLUuutUzTkvFLd7wcAGJ
3oAVPVFCzDbteOSXYdoDSnUawfr3hfnv1eGPB+dLw6BetDquamSmMBJME2FuJAs+qgDhHVxQeFJP
I6K2DbDVApbTTLfwnu2juE3ouiFaIEKeiRfMHGnmCKovUO9KBBRQ83ZPdTLZn2v0fBYDalS4JNpn
21ii7RzpfjIACl9t3GYyD81b3Ua4kko/3HfMuPqPhYEwoEnLjNeEiUH8/o/Vz0hFpb2cWf2y+qGY
kVmwREnASDMIUNcxyGe892H0chtezTyk35jh2gaNOWTKEtw4qk9SPxlRkCWkr3L7nk5OCCwfmtc0
mx5zkGl3rKlPMoaiwioeAOVI1gPLVJE+Y4Jny4yRGj9kJJd6ka8QyJXGoSh53HfrJiDSx+N+RF4y
9TRSR8rESmqc9szAIsVjiTmvrwG5kwRhwoz3b93FycMpDqLaCG/3oNjMFnc41YX0GO/MbbO4rAgz
8DRPehvXzWZiqvE1jIovvkrZvm4WrF2rC0qQbHkdLUI5rh7WRzt2ZQF2ltljE41rBreXYZmiXLjY
yUoIogWxgHb5pq5lEE6JCIl4lx5xfVXYKWtHmkOZ345oB2o7PuZhoy2r7TSJKXq+PxqP8szO3s0w
edZfh4dZjwnYJrSRVMrV/bGrl812XMFpk5VvU+e99QeMJ+MxDacUii62BUzvD/ncNBYp5hBOayyv
BNm5Q89y1ul7UE1MP5mEDpdVOgcGPRNdvpks94tuB5OPO2OrsdK80S7Z59w33sQjOHE4CXWVZQyT
+qyHE3iOnnV4qslHyAPhULFD6l6xRX+RvzalTc5Id6I9q5Gqe4yU6J3VzALQg8VeijbOFZsaRLc4
Lp6cGbkjZ/t6Z5F9u+zl03D36v00+xIaf8+s9DNRTu641hb3xc2dJLasAEg54t7rXkcYAWlLqL2y
xN80UUDSzJ9gfDT219sBRU5Rekn70MyCCjqbhHg1D0SYrPOt5GnFk+2yC2PmtKKgfCW/3awXugZg
MSfrRDwipgBleqi2+D8Ws3Uhcy3zEIRYSazqF2r41FZtiEF8+0c4cpcDBWK2rnOSTQeCRcg5yUO6
QdIfFmKg7C8+mgpYGOwA0oLTiotvnp7os+FrEI/kbvdxfUT8s1OfjRcd2a6AOtCaKHPFsPXGIh9e
JhTGWOITxnjZo0TKPGM9LOGOtHdH3fXvEhkalJ7vAtwvSQErMC3toXeSrfq6aiClBoiZIH1F0UoM
UA7xBIQnz4/HCdXsY0fkAPGi7JAsQqHMdepBuuSVdIJofwColqb8Wkt/miaQsihUR3VRP+deRL7M
lc6VMOBPQmmS5fUawguDzUtI7YSANa2BFKa/dC7zLPfH1Mt7YFBSB6pmX8xBVq9X7IGC0y30cneb
y4+zqbVz4pvOum4DHuLuSDf9B2hm+V51H4o01xOMzRDB/QsCAFQeGnC+YilFWHbBoHkVAjRh2QXq
AnIandZkkUauNmzVEl01UWZzChyKg+gV62tB9hf8U4fFa150Tvc6nDf9+FQ9J7jPVuNpnNl0GD68
wopJBCOWFvRG6+jmDwGGsYzsDheWzG5ypkrsM903t9ocJR9uJWIVHB59XfaUJrzel9SK8WxJzkq8
42fxyzi6F9ljgpJD8DwxaLk7RdpQVKa5c4fmGsfnoTso2WZgbcib15YHgxFd03s5KSEj7MSf3GLC
mtAQi0iQ+y4l9kSxgP6YxfgSecJqGJdZtAXfKeO9ecVVg1YEs0YqOynOJDlk5zF29UNkvEUdBwMH
Zw/rliZ2C8QQo7svhaOMNOAOwQAZhG1d7LC7QPM30SG9V+6lRbh9kGzd6xlgQjwCHc4tejWErQEP
8qQxQBa2/xEAgVkCSEEKnNUZXSZSd54kxBzmkxAyZsqKzTeCl6nLzgOjPMA4m/W9IP6JyK7VTCMb
hxPq6lPVZ13ektzRCsLffl/4TVE/4gyqtzAvMtzetiatw7kjm7yfSQ5e9Tvhk14VweCko5nSQwSC
3hCB9JfloEHtCa/G52yn+AqaCDRIs7n+3hFbvFZ8hBSQuhafZT7EOwJLtuqvGQTOpnFnfgaqPUp2
T1Pc3l0J9I22E33t9ON5Dhe4jCKizrH+hoPL+upVR21kiIJVHpKjidP1rQihUQxSee4L8WrOq1PE
iVcuSz40dySeComBKugEgTLgweiJbP2S2HQLKhN6Gqd4aZib9tbCTx6yUK7n2FAplJ1uLheNizoB
2iGLuZvsM6M7UFisKz1zSkC7xXBlO7DbdI4bi5IZs1gvhul7SpwGid96ZCf89LLtDjKP3+4KpAsy
/5q+15vUnMS7sbS/MjsC9cebcvPvyDQ0H3HG+eyqjYNIRCUi575A1DLoNJlcsZEDUn3CZaXLDzWr
8VPd8kX0e44T6VJcLxTMLREyQD327ZNtqCSanc2JTEGCm66BJk0Pm7E2n8XcP69M54LGKfVBOaZg
pmaRbaCOmdD+4acgIqMjuSWwO/9bvIkb7JC96nUJ/pNsQebRw3jA3ZQrZLlbsYN4xQRph77YdRuF
pQiFeXwgwaRH/YQulxO6N1sQicl08ZPUW/2mRqBI/rNs+6JGuMZSX186vn4LpETA2Wf5ymKm7iDm
CwgKl3XxXbZB0X/HNSHCJANJfb69R169QgVFPRHNx9m0tp+fWkT0jupdQ9EDniTzUwiwqNhIdyht
c6dYaT9gKb9FGn9RHH8f/e+i9I+isynbPIlmfX5gQ0pfuWC0kOkeahp/CEBVwaACuscS+hLRiek1
83zJ5K3hjairMfPLzJc35iH9FY8W4qXiBSuilvk3hIKoV4yQzQNDnZt79eDd3sqfgqL/0/5E1J+s
yAyOpqL+0hJoGgNyzsIZ15dr+nccbgyyYV7Hbqis+6QqncnoC8YP4gna3JYglV6gVmzuutqahoeg
oHIA3sUtfmMWEaY/jQ6SK9zAiEqwq9KTErjnx+T/P4PGQ+RNvS+VLXTinM0zbD8A3nEFkjcRtctR
tFPKOcxgj/9uff4bNPjzi35hIfKzOKuFuM0PKX6yQDsHUbVGhZ1/8q+rM74ab+bkdsBbb6Vn644U
ifwyGZXt7yL2HNuXvQoTcGEsj13cl+We7RQoDFkTfSYXm6wv9tcZ6nVK2Z7gHCSWrIxW93HXjiOn
YlG8K4/nI7JRYv+c5NS7KRQEWC637NWlR51jYzKCG6l/N7tzYD/XxT5/ALot1w09xH0uuL11cZpX
8ensxA/m03SL56jsnNm23iLLlF3C59ljOMVKbZPaT0KubA2n62vC1sAaUq3E0bszTmvm3WQXrhUG
yIS7vYNJe2feAkqSmD+cpwMSN9FSgn9fBX26m74/K/93t31p0Noy08mkbxgeddBDypekgE+xOtXj
2RHR8wDczRPdFU+GRxk8nzLUzrsB4JmlKuzJ3/pIXyYrXr6Lnts3iguVABtbfI5+RV4R2dKO6G78
1DndKGLB4bM/SQzZGYCsboBDS3HRCHOdS3Rbouxi5hDyWOE52pu2vkLhEzk/WVP/+/GSVbpRPDUT
2vt3R3oWNUG93Oocik67MJvWyk/pHRTTO9M9FsEdNf6ZtkQ8Dc/5SQWJOt0fKK+yAxNUuSvOnrET
djjj79MkjGVVbeFXyuJFIpIP+vNdJyPgvhoMr3664Y9Ez6ovYsa+h3QIJk5F9IqJ10ElNeiWzh0D
uogsmktE/2Bs+mEh/E8D6TRq8P991y9Yh3Su1DFCV3bQV9USx7vPLvXOVClMM5D8/r9vpf/Eef78
tC8LV2Ia55gxGNhHPaaxV9sZgpdJib0gNZAYI2Mn2b/LG6rxFjxCp6CCsP/pKP7zhv7jO39ZVTrq
yPvlzlG03p1evPBE1ZmE0cp8Zlgoc0MS4oGntXDy0BJ6WT9mwW8bK1r5H+APZbqX/n644F4VDDsM
ulCx7ny51zqhaG79KErIppk66FxgOm8Iqn0Npvr2UoNvJsNBLU4ZETkUr9l7yhb/AgWZwrVIFMNI
FFiKpBV1FvEu4rIHpSrurBKyraENrNEM6RGr4o+mp+8FwN9H/uXOybREY+C8JJE8UwQ9JWvHPMcp
wdI3XIXemdBHlDj1iNXsp9GN+ncw+e/P/nIf5bJw1pr+Jh26NDhHeP8ZozIlJWgUG7M5BFoXe7ns
T2I2t5l5SLNrAou5psx5jtGvxABLN1svPUNnzQYeqR7kcdUBfWHE8BilVg8r5EbdEom8SXYABXIS
3MxlS116lh8v6Qu5zh3YdPF0i8P/Ie3MluNUurR9RUQwD6fFVIPGkmTJOiFk2YJipgoo4Or/J/V1
tGWkX3R0R+x9sr3DUGTmyjW8Q1cFoElcwKwJV0LNLWzZ6D5BemkyAAxUr8q+kS+SAZDw9wdK+XoR
dNzcDUdId8/AqHx+O46Lhg/hU3DTCRjFGBorw2Gte8LntTKv22F9IpMkX7eXHi/W+PPu/fv4WdO4
kEBO9MNZEU1j36qAXqyq7bAeUTIEqs9gk1IAMM3CoVHFjfPdY2eHpkhS2TqUg3L3H+OwZo/4WxUe
Qa09Zg8ooUJ2HK5asJDPVjj5NJ8GlDjc+Bf6M9KaLCZ/0K8WFmLplWanoc/1pjoZfAnjLr8Hw3ha
mS8kGQxmHWR/GREqAjnW4PZJ1g68YOGT6F+fiL8rMTsRNrZ6kWpUCtxb/C8BVdLtRP32ZMAc8/k8
MnlcTwXqHZ7hAmagqSWqOk9BlgB4H+piAyhBt9koNDpLj35GW+1U3a9OvgA1W+zuMIt2pnWrO/f4
PkYYhRvcjpddEy4NOr+YtYrT/fe3zOJz6UyjxGCe5W1VrLOtgLZkEvSj18QeQC88Hk8XqrNSLCFK
muMjn6JZidLkwpIunS2x5B9qhIMk63UXsaSJs6LXSqeGnlHkgQzpUh+My5WgklCglgwAYJue/6/P
nxWYZZPlSnFkl9sgOrqQ7ub5qgnpdYZ2t0ojt7HW9sr4kW6PxJ+fCz9+aT/Pyjs9SUep12uFeXfF
5vUy/8ALDE7nolULrgBS66DuEsYd0SFAwI8Ke0kZ7Is5zD/74L0C/7AAx7aKDt2BfWBZocaoBfgW
mjB7NV3T07nobkWxVjHzGFkRb7LfBzGC2bHwKT4X+rwGuxEbN3wLPhlcZKMepdqYcrRXdM6u6KCv
x4AhyrW1kGkrX4bTD0+abXxrKM2qShLlbkD0nNlbGZY/T6GY/B7MvXUMOLXM8JfmXYrYSJ/C6YfH
zjZ6j/+PPthQ2sHfY1sDEfDMnFR7zPpbjW8d9vsD8Msy/h1bQJ7oswRL3/iLxPDfbzzb60p3sHvj
GIuIDkTluMmQhGHoUMdc3ZSmI2AttKS5ZIcfAkGqWBdtvAEOSH8hM7eT9Pr9mn+99T58ktn2N6tC
M/CHlklU47VDJ8u1i18wpQcQW8f8qetvW8D9Lu01nbZZ4ncZIqJrsUMTc/39u3wxAPzn28yPgdZN
Rn9OSXYs82FoQ+gLCLZ3VqADIsYYPKf+YAyTIUp1QOozsJLQ/KOrgTO8VcymchzzPJVIX62ZDyKY
Fd3r99lFmm8j/VV6Tn7VzPfwsyorL6XIRkpzNVzleahHIax167b4rcPnQnupXPVp7bX6o92Ebbyl
s8SQsGjC73+tqn2/Ga1ZRiMXWjNEJ/Hlna0s+MdV6ZWwRPNqLaOWjzavtDa6INL8bgwmuhl0t+BQ
dldo/p1Sl5r0vAgVW3qnWZqTOzHYm4YIkFmcjwLX4yvkXRtPoJ3QVG53sbSImPiiCv132cVLfYx+
VaREzpkP0WTbEy1u3aYDk8NRydbFj77bdodbtYKAAwnYuCroWxSDoNP2N7GBczPCA9obxLl6cwbd
/adFc/pNGf2k8BTUxdQwZRaJiqV/+onDL79q9GUP3ZgQ55EAE64By4DTtmU/xO4dGUsbjgp/pR5U
5obuxdKifx1ibVWB2CRmwLPfOlkd3kgKESiF1emdB6ZTsBA45+vj+sCIr3vSsg1m0fp5x2SKJU+f
6bR1CyfN/jKJ0v++xiyJU8pUyyKM9u6MVlDGG6CSLgRuDAp4pDBnsiDNjiBu0METsoKgHk8WDQkj
0I/CzB7oDLknVuOGp6i4B7vO+S2ljC5uD1ZASKO/gy2kFh45vNAqPJxZSJZp31L9HkDvobS+htpx
8iZYEQy3rqCAi0sufgDAc/R67JRter5hVj0Xnd+ql3Z+wfRkQPDBCixg8He2B1dn02xO19MZ44tb
R6Atpf3ReMwn8LK2u3BaRVr5+er4+8VmaWeWa9NAu0S+6wwm6gcI2hB7lHuGzRMiiDBcSgTdafFG
1yYsfI/WCKKvt+jR7aAM0scfQOovCXOZX+YuH5Zxdo2OQyP1x5aXkrfdi/2noZBz5U3/xkQcWGZ9
Y/cXp3wNsSX5NfWh7rjMZeKHeAOUF6PnewT9XUSeXWTkR/OVMZQhg7aFMb4eXuL77LLwGSPbTJod
4ze/5nFY278RJ560e+sUDNWb2cLqhXqC2Q5tepztMcqEpSa7E3gW9JHbP82RIQvUN2ul05+/X1iT
pcM0u87zqsksteIwiaJsQoRJ3jAMP0YbRoMMW93ej/MH1qEaOEx4VOL76Y299/1bfKZJmiJ8/d0Z
sxu9PGYZSRNvAXTLucKD4vfU+iXjb4L3vl35jx0FO2TutVQGC4/+clN+kOiZXSHnPC0Op4hHj4Of
NDXYkG3MzeDjpehrzKcMwef1zCAL7OFiKZVRlp4+uyxw7hlza+LpWQHVDGwAyCGw/QnMerfx0JSW
ndDAloQmPDpi3/90Tfy0T+fxw0+fBdIi7g6pnPDwFsLbWOJmgkhkkNAawTj96BHl86vopocLbvtq
sobnAHQQHr92YYINRywG/ABIB5nWq6dhgo7Q4mkH7Xgp4usigfruRWeh1sDq1q7FJu24sPGNZqaN
LFmicbaQVgyrq+S0iatdHYcjdMx+xeC7RNJo6CHfj68j7u2AfqKIPPWUewM2EfDnuwtt2jbxlSwh
fu6XgCeGHOmji2QCJ2sEZzlx7VdBnIDyA+zHYa6JxlfeekW5KaEsyyOUQFzi+9/fr8rXZ+HDqsyi
5LE/qYxs+LGIcKebgYTRzb3iT8YVs2mtW9GYGj1aeOsELfulcKh9qmNnQjqzp9cd66Iak4JAEq0B
PNA0rJXKKwbxR6joGPMwxTEfEyb/A/+Wk0f4Ww3MgNwUMyUgBjDAMt/ObiLPcQ2or9CY8PaYriWy
CQ25fZp8byrDfivad6d49f3H+5wQzl5/Fs07VZZTR+vVPUqwut92oey298p4pagXlk40cdUXrFvo
FlOCOshIjBpDqdvp/MDMv9LQKjgtpAmfl3P2RvMAa0lRLkkoE2FuPrpMPSdPfWiEvIpOYuCDOECF
VQoj5tG/cjToFr7I56bf7Pmz0KofRu2oHAZlbyhAMwEEQQZwY2ybWTdQFmnpT769G9fWT11eCDCf
C6PZs2eFUd+Uapxjv7UHR83oFK1JcBmbA6Kwwy1sz5MXKSRo9g6+Tomi0AoDkhBjjsUYv7CpDXEJ
fsiOTTs56XnHrjj50vCoJKFQkkmZnkvQpX90vAM8KfMq8SNXa5ckAD6F+H8/gjG7YOqyauzBfpem
gnHdNdzseHptCzffRSitgVOlLFieuX/uD8yeO7taujTJp1hIYqm3/RODp9MeyRptb12CwomeuhuB
AFmK1O/Trn8i9eyhsyvlVCmjNIkfixsOmJRqla1Prg071NVoRLkdKhJLjRAcJWe3g3imI1uWJbII
1Z6FLGNI2rQZ2GXHzrXANmaPeMYzXceY61oCsm5dNJDN2msHTJpibolZcB20SySP3ka6VATUm3QL
WgqRoQgslGcmnkz7DGBZiMbUCpJ/AvkoxPDNp2/9CtAyue1+o4oocv30AvMvXA5QHIMRawcTSoJ0
HcSYNXXlbXu8NMAt3APSd66xISDRM3wATABwVFcDskP8AUpL5v74fST83OOdfZVZJDRie+pPKV+l
fJoIezLo1GgHg1i8We4iuXcLHJj8wq+eLQDvmIVk2IYECnjGC2jRxzbIqQGSyz5AHLW8L+tV9YK3
SiKQS/nLCUe+N6hJ4tWlhZz0/UR82kQfFnQWMhOjsppTrSl7eashWgaKEdkSNNFypt4AWLwDyijp
VYmv2NlPg8FYg64t+gupOsMAC6oMxejjHaGOXGXwlZeEnjXiEb2nq/sM877TD+yV4Va7xxVLOQDK
gIQtGJPykyrvS6GSAhbjbVJ2mbEGvE+7cGlq/PU5cYSVIo7FmjkPClrBKLkodWXvwHq5FmNxoQgA
1BQdf7+FrLzUt/uc7L3vh79PnIUDQxuUQj3k4mYcz17GNY6yJ3mf/CJoITDRJFQFdAlRVg7t+TIl
C0XrqHk6RZd4xOQbnAWs+A4pVIb0Tr8203tlehribQHaobhc5uF8Kkxm7zuLJMILoe/KUeF90XvG
9yq9sNEAOwmDNWQOlCRAxBSiJplogAS56KvfARteuD7fZ2Kf9+LfzzZLPcfYqQ+FxV5ER7fejNCJ
p5WBf1jYn0wkaUEd7ke8cVY0eWGbZrtmAlOrEegHdLcIsNZWSa+L7KpVfIci8BILihbAwsZeAXFD
sYZeqfUbdnziApKlPafcHe4QFIiPnhOiSEQfhUBRVwSs8z18LBk7FVhQOJ9IMMeZI6yUhwyoAULs
e71cYD1+Hp3N1mAWWdtjOURxzBqIZjbobMDx2eAdf+cYSvwwgf4iBpCEQ1C3MGS9wge0hZI57xoa
+VZj5Cz52nRPGA2/D24zk/j/kg79cHxmwU2vda1rMlblDLBEDREhCfBheG+ApJIrx1uMAKPM1x6B
zRVP2hGB003nINjmAyYVXUAj3jZYEBGa4WYw+0xQinoHySGS01krZKriQDqHUAu/f/PP4yrctfEm
N3BnVSwb34x/U5FOqdKqjVRlr1+mzO5f5ToEcti820YgsgdZxD++Ocicqx6ev3oAXpS0xP/+Lb5K
k/95i1lSCFtbPh7PvEX8Zl9KqHNvnPQnbeAWM6xQwoXygXH1D8sMhsPalFybawMdUhfRWNhugNy8
79/n81Bh9lVmiaImn3pJa6k6Wq+Rbgqi/DGGjVKgxrKLgWWHp9O28xLI3S0uh15ZQ7HGY8FUH5a2
lvqpKP73VcxZrsiSHeVu5NOUQrRcdo/IWqjrHs2Kp8mLrSsFLZ2f+Vu1gUE3Fg/NyeufDYwhPO3n
wkf5InH8uEjzcb2eRIoiA8UhAnYGQG3UpZ+cAeoxNiOVr1e3TlhwCKsgBUNplQMtx+/f4DPp2TZw
6MVUzlQMFQ2p2WZ16qFTOk0z9gOFSrFTjR22upr9QI/GOm7U+iYCbpSjZaqGen+hIEuYg50Hh1Vf
tNh8NNmP+hhW9gUxBNOlrTFEmInuVFCvAE0kdWPkYeo86mDdnOvzeNWk4Cav4y5s272l/jTK0CnD
K2RUsifE2wrEwKu1FmFdqJ23RqPscZlCV/aIC8ZhwcPJmH97hROKSrBmKfxjo9717zGNrcmMhqrW
0ZNFiFV39QerEWTk4beJmzZUPbCoAQpV7tHESMKF7DyW4dg/yCizkQFiXGZsjrhm136Ww11cU+iU
licVv6vjpkex4nThxJdStia1yjGQ9Ophc0L014GDfY26GpFeu4fVT0NG8iE9KKmHH9R4CECh6L8W
a9R5Bj3/tbNLLh+H1OnySt9nb3Yegk+mao5wWkWHCi2jEFVF2iflNRqNpKyVd96pS0XSpzJ1/gqz
q8Y8Hc4xWHh9X7VoQhU4Oz1P04TNOuC5FvGc6sdJupn0P7Z2mxXrI/sxWVf1HhVxN8fYVMETpTVI
9A6jq4BWGAxr3eIt0hS/4vMa/fo/pu6dDReIDmBBBRGc1HThdPwnU8esuX+Ids6tBO6noll/DR7k
xESx8GQIWSRn5mWHID4ek7WwUjLGbQ/cGEGK0G53ef6aj1sZusbBuMaCrWAOkiFmCt7cj6LrTMIB
jemb9auy1tnJH+3rTN71SdCAjOh9B3ZGdkPbRMt9Sbk/ljt1uCr1UMEUNr1Kqw16q3BNNbx+DusY
fU3Zs34lge6VPxyEl5VtP10fpp1Bvj7da/mPhoPXoTjRx29t1rntGVUsRN7U/vX74KAsLtnsEh60
KTkmB3ZNi6qdwL9iLw9ICosaDPeobuztYF7jF6ycMFjeRuquGLDGu5XyJ1m7qzI+BzxpT8H1mmsO
tSGmVfVDAw46vah1RDsvx3iN0HRb4dezq9HnppuUbZvosjpeJsgiweaFgYhksbw2p43u4AzjH18N
tMDGLQsiaY8jzorIzLShhkjhGSMWd8QJhiF5f6khH8TJnNZndJ08R183OGdJmMyEB9IzG+9BLOnC
9nBjd4HchDFElcmXtFshHuOfd+BJa1dO15iUWpD+0NVA7V9ft1iJlHmYJaEOsQvbGsRO4UTGF5Cr
JcCLTBw9/nONyKXfVOszdEotbOQVrVPAYiMY6qWbVQSqj/nr/FzNQrhFL2w4J5yr/EJ0TsdLAiyV
nnFZbew1qo9L9+firpilFk6l2a16eI+c+Q00yMxv0BVXf6sI6bVhs0GA5aaigQkI52ZhRy791lkW
ISepk6kVG5Ka9UlmodAIRvPlzdhmmHs+1GGzcE186rHwdTW8VBxVtR1EHt+90T40lhTJkRiflPo+
+oNJ2eBJq+NdEuQMcShF4Grn6yKoq2Dhd34Rrv956qyUyxqlOWdgcfcd8mXWuk8vDGvDmP/s5zc1
bAn8qiRcSS2ZESRCWf0lgIiFPNYS+2a2r/55h9kFWQ1TqqDpou/1Z+F3/1aV4uE3Gufk8ZD75Rkm
oWAeApef0IKum+3J9p3mcUR9W8LMow5IzemAqr9NMBp2CCLezvejFQKopT2WB8rwXGO4oWyt2o1y
nKYQvoqaNVFCvesLRAlWNnz8y2KDlOxOcP0oAJHSsPyhfLGLzVhs2mKvtC4nFE4FKvS2BiBg26QC
DdHIIfZwx9I9/FLSX4V+6XQb+wS+flOMvxT1MT0sQP60pe81u2KnojpPlVJwvyWEhNuqvBqCbp1A
v4bjiUXv2uBmiG50FB/dpAuVAHIxmBbpRXq27xJ5c2i3TOQPh70NeRPSZMj4xY0tZCmv6xdq4N1S
W+2rg/zPCs9u5OhsTkaUqfp+dHvG14i9/gIrC/PPlnfd0+QefoLfxBcr2kdL+gKfED7zczW7WuJz
lwFoyPU9omJS42HFqjxJjB7SQMITbJVBy212yFYU2Lsh50ILtfDgscYrack0wxCH6buNPgugjeYY
aadx2Fgf2mUuxoFn6pAcFm6YwHo3cF4RLqyT0ISDP+4ruJf5tbWmU/YyecYaoXRhiofVu5LfamRP
htvnniRjSuvZ512NF/UDV9w7aFyP3PLBGrDSgVfnNWjWCbFlaFylO0ZumvoLkURExO9+3CxYj7la
F4qV6nuNHBznC2EJIsGPQ24FpLLhnl+TPVKCaUCrL9VQFyufz2sn2iy8xheB+5+tNgvc9TnTSqPI
9D1+jgeknC/qoN8pz4hJWM/pvodwq+8XHrmwrMqszEumMT2YNTtMJC9IpuDshPIBvDIha60s/EB9
4QcqsxmAVulWO5Y8jUKqpQ+5NeVNpYXOCQB4qJuo8Az9lTxcqofbEo5PhMwlw19XhhO+wuGd0gm1
HKAdSOwx/VO9HlnYN80VdLIxdICHMMlCwk4LnC20WfPJcJU/NeZLibJ098zbcv85mdx6tm2hQzP3
tzBOuTJlRcLJ3PQXXViEXYA2HiLPS9PpT4Oz2ZPmSLZocE7loZW0fWx5OqTcn8iusi9TL1Kv+gg8
nXOLuDu8MljZcEJlyPH/u+Px3z92Di+TalPRjzmvQE7I6Blp2/Ym80284hkvorxN+49oHmY3wo4T
PQwdVU3dozz8X23Wv+8hNvOHNCOtik5RiljEIHz7VH9aO24X9D9ixtN4M7kLj/v6rvr7uNndLmeV
czAtfnayEZ4iHkxHRB40yqjXaoMAENOCyhteMDgDDPL9s78OSH8fPbsmz33q1GnG9iL3FhQb/xwk
62VWz/vm+Rz4/j5ndrkZxmB05jHS6K0w38nGzu1V7tPT69H+JSGmXuBVyR9oGW1BVJbVyAAA/+uI
LWjR/9Jtzx7cg3OBibvTXjn9bzl5zmIQd0hWSdSPeoK63iG9ODJQSZHeE5HzhMH38yEGfTj9ns73
xbguACKowmwEEj96flh12H/GF+21AippPst7Gzl/87lubg+PsfqgJFuzXpsIA9JUhVn3u5SuxiTE
jtPudpJzkZX3ebKlGJGrhTbwJ9rX/CTObuP00KgHTWc/CAbF+QWH6O34830rwE9YKiA+DY3nT5td
uGZddFmrstl7wNp4prgWEhBseQm+XAdBPrm0784eAkMwhfKnAa3apdCjitX/bnfMrsVIOplxLg7A
OfLx/ZUhuCFqhDy0kQQFIqEgP2r3HGA7EDQkIb/UR/W1fNO2sJIf0P6vfiXtwrl4bzt+90qzK1KX
jmpT2BwMhJ5GFx11vspkr7M2iLF0xfOmlH+k3Rp1qhhh+2dsdetVY7hHnIeUEAUtQXu4zO6G5+yn
+YQygD+QluDvGWiIVyELgDyJy1jzLkdQqvKrm8NNdD343Wa8l7AkhgAbpAgHbEFBQdLeYnF4I6j0
NGiWcJVLu82e3cxyrQ22lbD+GKF5IvgMhAEhly8IdtLCfaaKvTv7rqZC7abJpqVZ5vw+65Lj0SoK
Q719Vwg5RHeBVoGadPmWer0bojAqtu0dpKggrXZ9fGnB3h0Tv0XARkw/Wki/6xzFDsJFf/99LPwk
dsRJ+Phu8xswzRU5O0m6ejuADSxOF4fTxSnd5sb+oDP4QgE9gdfMBURk0dfVed0MocFINvLLamuQ
C9d+4nXntQxUypMbzzhstPTOrH4WToiAhIzoEyDGwi2f6akWzTq/pR8woZK1cJ98Vfv88ztm2U+k
S+dzI6vqrVzu7NxTj6vijTYotaqBv+TZj2DRC+KQwJCZHv3sPQ7LWJqvkIRNg5WSBjWmcPApqecP
rhVyBQ2X4zk45sgtqwuV2qeh1/yrzy7bLEejtIjZEQIRWfMd7RBLhM56R8+AUe18ywxb5s5ryy1/
FBgSIVtThiihGvnGapDCWJXHH3g7hYnfL2Xsn8YT87eb3c34fXZyW2rq7ZG/Hx8p/L/dDi2C1toa
GGcgtMpo1kvQ0gzOFwre9uvaEnrV8d0inPeLVPCfZZ3d1V03DAcJSMat/ny8AMiDoKl9cXpAYhA1
oj1PDZugw5cHwQoEZtqV8oevtNSB+SKP/+clZhf5OcHITtc4IyJa1Lpbsy6CQ1/gjnDN0GYhDn/S
1RTfX9UMoexpGw7jgX9TsahVDq0qyeqtZm0Y18ZrcLJZHRTP9h+ACAMCKNTlhiASYpuORtV1lgbZ
E4ZCMElRItktvdBXZfo/LzRbhZN1SpOh4AMQwLym9BQ8S708iHTeY9gzUHZRm1XyK9Er/T4+fQKv
zr/F7Ns7JRvR0vkWCL4MhGrU1ISFuWsjdMcSYOKEFA9N2kUduK/uiH9+9Cwj6RrT7M5HsfVCEa4n
F+3m62GtPddcVqUrYee+sPDaV7v948LP0pLqVEh6LA8EY/hk0KpGy53QW6ueuRt+yp17eBhSN8Wn
HfHIyo9RWbvpLltKSolx3dX5t2TtxgztR3T2HK8xb79fi3c/l/k99vH1ZinLQdG6+mQ06q1yF++7
/uLZYvkR839RMYr6ecQHDJwSU4RAeYzu0xcqpyZItEtDvl51J2KukPk4VFtcAsrF8uWLdOqf1Zrl
Lo5lTZV+nohZzFOBSlHhoj3yS4hD0ZH3qGLtR2ez1KL8qjn78bHvieaHqqnJ1ESNzqyY/sxkAneQ
SriE7SfMpwSuN7teZDh/Ub3888TZRSdPTqKf214sglD4od9+GjYI4iH+jXgaQelWCMZYqGNiVokN
QvpnaZu+dxK+2QfvnbUPP1prz5Geqoo4GcSmayGdI0oo0QNeSpOXzv87yuDDs6RMwlxe51kt6zp5
uXe6TJlzkKfb+KU5f9jpm+jl+43+CTk1CzrvAfrDQ/tD0+SlwkP7ADiv1gvDd3gK1FJIvrdXReB4
8hKseHErzSJdXdVTrhXEGxXqRgB1pb1Gzdl9HaB3uDZl3Gp8XAJp6AvH5j11/fBLz5FWnpuO8IoL
r3Kj39I5115tHEWCsw/grVh1f2QcboTiojAuF0dpuoQmo8orZPRDk+WQhMXJxvxzGlx9DJNrx4UN
HK2Q6V71OEI+M1ZvzM3wQBa4XMt/mVt/iEnvmdaHH2AcmylRbI7DGVwmU9cAHbM/ub3CUDZSnmpE
y3O/OT3k0q2CdOwENB/uVCkpgPsR4AFAqq/0PnRURCHkpYD5VXvpn7M6C5hqq7alUpPm0Wmg21pf
OU9lj4IeyeZuDIqbQxLWx/9ph0Vcyt+d0llEtOq2GjLprN6mm2KvnvfZeHm+TDC3PENQ1yt+N+Yr
i+f1E+xndnbe77gPC1LYo133I79ZeMqJ0qpiKrI6Q/IH69eOjGzX1UBLciX/EJLcnKdVctWeAhW0
52EzVv4Iu9sJwQYIZUcHy0UdL7MeHM5qmkCpEeAMvEXRRsLCkXAr7BphiLTYCfxEkbS/F+aXpjcx
u0k9U7/HhWkr/gO2p91T3QiiAzNsejFHmJNte9lRYm2FvllJyBbigVs1BbRvhIxTkdCMUT3ULrNm
P63Fk3CGMLI1nBnDfjLSrXbcZaDVBIvIvhDDOF1lu0UwwkEUuMioll6/67FtIVo5p6CQA/otlrJD
rWA4xuD7TutOv+7aq7R+yMcOaCGkj+ZxaVVUsdG+2QvvwM0PizIZklk3lahAt6bQ54JGqOXPDIIs
KUgQ2AMu/oOvHPYu/u1pdFUg5/QqpxdxeQ3kB4cb+k2BclrhXog33kKO92U19OEMa7NqKNLbfugL
LlEkZ7TE093xecRONej2SCPm0xv7hCxHGFcbQmZYCLlsD/fHx//opxSBJK2x/3tYuAQWQuOcAmoZ
SZEkJzIKLBMmpEl1nwgC+jeUQP2ecdx1z9f0hBc+xtI18G7X8mGpDnUaabXFx0AI7SD0S+wf1Fre
cIuKDlAd0RldBvJ/1RD7GKm02eWTdlGbFuooMnwl6Dd50Iv58rY83E90AyS/uZh8mOZxcJuaa5tZ
CUHdDor/TRvwn/eYJd1meyS1aPnoqYgdSMYDvnaw4AHZeqYVspjKfNWa+bj1Zhk3GPA8V1ITF0DF
s7BKuFe8g/8uZtSjpY4KpmNhaYHY/mID8BNKcx4oZ5dDS1V5KA/vNxfMfRrRaMZR6E3EQ2iRxkao
LAicdu9coFxJGwXZ2KWW3+JLzC6Jc6ueVVsEhkr+OQ2PufknL+6pJt0aPKLbGuTvP4fGVacrjJA8
s1pLSDoSphbOmkhav4lPc/XDSembqDhRYDKa/kE1IRIfPH38sccwdbH7t3AzvmsxfjhiVm8OZZvz
5UU9D2la6EsLuTRSPOzHfavGrnWpkNWXHjoLcqalZnVyPolE5VR49vSMcvIJRx1jkxFK6jTo+xtN
f8it61i/haltWZcJkKwr5kFv0/FC583QTvpxkB4SelhQZQ3QRk6+RtPoGKI7n6VbRVqP+iZ3kYdJ
0BhSV85vjVFet0P8FGCgdrOwaqIP8d2qiT//8B2H06D0Tk3yqId564PDEdRwhJ0KoKJhBXwWW91+
Ed289CHFn394ap71taTKhIj2VfRu5QekuyWat4iOXRU3+g5w9cL2fI9+3/3QWXQcGqVtTJUfaiGx
EGDDyBA+++Eg1r4R+tn4c3sF8lyA0WmUIsmfucVDd0l1LP+J2cnoBnomY1hg+560qa7/B2nX0keZ
xc1p6nO0T987NOYxSKZA9GcAAgBkEGl5ED1hymd49kIjc+m20mfxMy2KJs0OxM98gyC59KqBxGFu
6Fm2a23fjZUXT9LiM2eBsximzjFKCqX/at6vkNUUNS95IzQrRtI/l8qkTx5ps1j9Th7+sOcqfbKN
1unU2+INli9AlSuMIJIV8ve59jAh0PZmgIe6geATe8oG7etc5KbNqsGv1Kq2pfST3j1N3PcJQ9dO
galvysMaMbIyPCypsS6VHXMqYpWrZ2cQKUT2JuRz8g7sPZzvA/0IKOfkeP5R2SSyL6+79dJZWWqb
GbP+RCqpRS+JUH4CPuuKlgi6Eb6sI9tV+ocgXvq1S93Sd3DNh7XppWgw25YrLGUeui/hlUXmLgMa
ixmCqDAkF+0xHW9yc59CfAD5cNUDrcSsKrqGlImFyYPs3C9umYUr7R33/uG1aN+eD6noIRTpxlEw
Kb39z6RJ+9WvXzsPK7NrQ18j9BANYau6Fizn8DV5QbsfEWwwSFu0RkFkZK8oWQfF40LoXogXxiyI
ylpZ60X83uFAJhdl4BFZNmxNzPsxqK/ihgQPZt5Spr/UzXmHxH/4KHbSZ32e8dgKFRCCNwoyh20G
pydjkToPu08LXbfFLG8hlTdm0fGcqmOfljwWxxLRUE3PQkZ5WOe/FEPMgPA3e0WnXOGWXPjO8tKH
ngVIqerSoetE5QWxs0dGynDqTRGe/FZH3XedYAeabwfQNgfvP8JaenVdmBcnEUG5MLBaO8c7Sb8W
StDtOsZ4cWM9ji8tNhaIkY6oDayG01rIoYkQOD5Z+Iw0rmlvdM0dfxoghG/Qr6JsOv6kVeNafvpy
Pry044WCffvBoaHG/0phO/njXdojlV17ZnSFi4NOsIg8y0fsSnFrLjcMjc+wubemcBlGgf+ZRidy
2ugxrMc4lLqgFX8jQu+6FyfQnl8UbGSh9IyV6dpIVtupcEdIFr16lu6Dd92iD5vKqqJpskZu55NP
UV9ClomCvhbptO3Jr2ogQcVMfclbkqRbKpqMWfIMHSbGM4m11cOj4cMG6GMcB/KgBqZ7AY6f1sax
ftXPj4O1O00MH9HswfhhNS72DheawnNCURl36SSLN6niy6m5P8ubZnwwEnwCdsJEBDL8E4KJyjGI
S9osBD3kno/YTi/u94WTNucTRUoiW5pBlhs9HC+irfNY3EY3DuKE2f1xf74WUKL/axr6rs36Yf3l
Q15BofzP+ice6hy6f7oE2IqafeGdUEr1cKNOl072QuVozpLf04nOY96ShUBz7fyedvvueIPutOD8
CwMETq72A9jE/6BY/wrq97FKNmfRWzMkLe6pKG4HAdRdD9oeW0V86Y849UCfPvhEk0Z2UwpIJ8A1
FAmnI7OCPLDe5AuTEfcaN0BMoFd4BG6kHKVEt8SuCfvsGEUc++X0DBcMc8Sh3WRx0DVXWH/W94e1
+mBcQG6An1cEyCUjByhBHKxcPXZbmFMvEhKUoFRf0PCBVqdkQroF74CT6VegO+xVP4UohmORgBvh
cdhC8c0enbuo+oMqjP6jv2sus4cxJVnwuuyqgYPLaTG8KP2dwQ/XdVTGgygLj9cNUtWWW+E1sKZH
ctw4QX2nXUCLlZXrs7KxKX0KLs2jW96oLwfjVra9XncTOTC3h/W5CU7YcG8RGgXvAz/Eb3DbXB0v
sE/ykztjzZuQSayeqsfWGzzNY9qW7fD3MXGPiUGWv6ZP0fakbJwnGPf8j4wG0eXvkPYpLjBItaTr
44H5QFDULtL3Nk5WT5XsIo2g0T5cjQbkop1j7zFr1GChrXvlKiu9Q3mHFb2KsxP4BN8eMFrenOtd
3P86VxHG9haNwtV0clGVN2/032frQU0vRqxVa1KIlvb8OX/Q+l8n+5VYXcuu8acfsL64x913JTlP
VXs7nPc9IjpjssstN4+484qHuMo9B4mVClGb6y7G7NNeKXLkRdGv/PBUH//EqgUWEnzPtKqdJ/5e
+b5q1nK302FwRvW6ji7Ux4SbDMOx29MjuSyA94U7dCmmzKovM7KsAxQgEd9Px1fsRNdZSJPkJc02
HVC1H0JwfrmkWsorzVnS4IymWWmieX/yielpFJ7lW+1GW0WF/+6upfU3iMwLJUC8Gn1jOwjAjDoI
HXwhw48C61Ju/SUw40O3ypwlE+1oZLlxFNPGkOEMped6fBC5E+o4vvaCjNsOkT20FQwmLevTo2Ys
LYUIap8LYUcR0cexZXv2Tao07ntjPDKNp70eJuQsbvNAn5yurLB+xc88WMLK/H+mjX+fOfvRWd4k
dZ4270OUzfnyP7nimTGcjOP4wlb7Olv7+6xZaanKpnJwjrRB86eWzlC8Q+i3CnEbFLUlKHkiSrj4
A7/e338fOksjqriRalmnHVW+gvLpQ8FgJdsD5NAF0CEnH61EqppllcP/T+b03092ZjC4rui7c1e3
/NyReZ+KWjeOwe/ULeB+3GgkLNDOltCXi4+dlYi9I531EQmoW3krPaGEhy1DGEuoOdpPAm0s//o/
IAT+/thZAy6upSIeFFKTlA5ZHApwGIh8BSRJOyGVgG2vODbOz8WO/sL6/j/Szms5biRb10+ECHhz
C1eeLHqRNwiRkuALplBwT38+cMecIdG1hYk9dx2tbmUhkVi5zG/mivp12FhqkJGfCOsWGUYuk88R
1ZGZlmXLfrZOoATCfF84y9dnPv9+3lmSEKbK5VJl9MkIm8+CXeD9QA/f7g4TeCneSPgp5EQLFbUT
0CLMfBfWn77Lv8QKaxa2T4N8bk4lwQrW6CZYjRAu4i1kuXXpCQeZHISe5e1lpy0lZkvbPYtRXTgB
vKf+YOdkuDPaEhdGv0ML02DIh4HXRMdFO/a/PtWzOEWDKNIMg9esg9pBcWqL2yJofZ8rEYjxyYNH
xTWFbdfCPi897yxmGX2ch2HEnLdzChOIBGkRNwPTkt9TgdZ7CHMitfOfOOguvOBZ3Aqqczp0F6rq
ANPubXRBNyXiLowYjq6SwltG1P8vg8J/HWlJnMWrXBVk/ZJxFYjbEQEhm3tYZ6iP6DgS+rfmZtQQ
4VidRqci76QPPQmfPA5OXjnBIQ/c8Ac2Y+GP/zqQSnOOJtZNUtGVF/kuDjy4/BNOBVUoE1Cig7kK
IvYHxInXi72vK5GUA2VIumFpIvBicRbT6lAeLVE5G0eztztphZzuyVHWY4V78moEq0EWrqFTuDzm
/2fB+X3hKVH4UnM1vZgkWZoZxwvUbyRzrPKHpk13ZX9iVuWBvzhvuv6B04d0/wtK3aoMZk3d/B+i
3PcfMotyGsMA0TRy41iPR8wJ5Vf5cl9MEj5WgRerH0MFrt5b+REmpnQLHm1IHx+G+HbhG/xnrP3+
K2axTrCM4JQlbAf+VzAoy925OmJCarpDtxELPxJ+XBC4uOwvRxUZYa+oX07dnR75Cz/jn+nL958x
C31hcMm7oq+NY5is6UlIR5QKMn/otyODRC8wNyiPJV4Lgnb995U18++ZoTQ/ieKQG/0Y8mkmm0q3
q+dko2boeax38EVc7PiwW5OA57rhvYgodHXgOoq9epe4b1BgRjf5Yb0gBOELABN8qirk/Gzzj+yV
6MsDO9pEr/2DbLqYoFHlBT2Zyrg+v+FEqUwVIXXhieLxHFPADis9eW5fzNKGSKOJ71CAzX6FQAP3
u1evGRZpF8jhiE1Z0mqESn0Ce2I9Z8PeMB/HrHArrGpIg9LKxipv0CQ7sx5PMYgZ/3TB3kG4V7Hr
DSsE3tCyKn42Gk2N8mcaPPfaSlF+mugoSfobfbQTtdTlRhcHcLrHQaRa/Kl1v/POq1Dt75AoRNsX
CwOl9VXxR3Z+McFVgQEBmXPRXDlEi6O4pwgunvQjM6aH5LYuXYlkH913pgnMBjEFZSfw71W40O/i
aIuweluvBsQotBVYrBqpD1oflVfKSAbbKEAzXM4BdIyJI0nvavcaaDc9vFD+hhfpPUxX0nuA+S3y
4foLYO+weTP0g4TIkhFcmFSuMoAv+isbNFT2xfQEaM8M6JFBqvGSsi1lk1f2fbmL/ADe9a9mlxZO
/UKh2CDrSvrxUUjuaL2E/cvJLscNLEJZPMrpPsBPGdrH2c2yDeq4DTbmbrsqV4pKDzrD03Zwxtw3
V+dttsorr/mtahskQG+j1sXOZp2qG3GndZMgPP1MKLy1a3wMHqoel7fo19SrzFePSK/6vYvpGg3R
CQNUcWWFu2xv/Thv45vJh614RjYSxjTt2Z8y6eHod1sTU1ekF9aFTYsHmw8X3ZLxdrRsbZLeqyWU
qcStfuiNVYjX8eirN3riIOp30zg9HmsHbTOZ7iWOtcbsplklYBc/8w+8eHkNN1JlczGf7gZeS7gv
GDvjtrQB4cFJMOH5tHf9U7mFnOYIr2Jj6/BAUBpH8QtdxXqlpG50h+uGN0xQOy90zg8IpRkA79bs
A3a2AUFwL8A++x04hVfdCq78DqUhlGzrWG/FNf8guNUa8BtmtE3hFKmDm3r/G2silAz4pYWDUSfZ
EipWeA34QJ4bEvTQmSxjNOz4XMyFgUpFvzvLb/hlfInJrQlBcdUWTiXa+W1meXqx6d/kdRJt1cAd
yu2wS7ZOENCg+pTAmtiMp4Mse91GtuWWowNKWOkAQsUJWKuVFq6b/J19098FuBJOcA+VCDHLjbFR
hHV8O3Ia1wP4kGOWIuz02WDEHaJxVKLK7y5we3ojt2w/yhzYpqLXwj93IrJo9kXExdVpCz+cEPS6
eZejhILJmS45orCzEvdypjnlTnuCa9OwCkbo12f+EPFzbWVqBxUj6NzuWl/E2HDaLNyGk2GlCfbp
0HcbC5nRfXjLH6YtPHaCgnYjtF7UOw3j6vMuoaWD5Lbc7zNHe5WS3am4FwC0hlv1tLmMaGf26k1b
Pml0ajFu7MunqHvERdTamNBu31TJQy1mbL08w+z5Rw6Xrd/zL8+wuIV7fiT/plA3mBFI7Vo0/aZ7
7AufwcsKOWKcF8CoOf0KO2LmHp3DwdVwHese+TuT0k+JeIyDLsfJ4g7J3bdAv+2DvRp7uV9DTGSu
CRXgYovmVsh2SUuPdfFun7KX/72CkMRZkiHoaXc2cjLq5gcf480E04ueJ1k71NX8RSmsf16eE+vi
38nlLJPo4jrISoU8GivHC01K3/yd+di7mLe6HUwSmpyiVbhkLyFNd/LfHnKWOpzKk9irGsWwemiw
D3ESdNB0bxrnMBMj8DkJ6JDSQSFtGZRyJX/8/syzhOGcNXlWNNRoxoOcQ/NC/v99QtVpW1RLETzA
wnVxBnh1n3FVIFUxJUWaS6kKSh1oo0kdPmg7s/ZFlK+Q5g/RSx7cMjxgYknyzlxcW+xeXa1Iv6w8
e9rUFBMxTcnSow1Re1sei+24DjYx4lPKKrpP1ih93112SyaD1+fxX9adVYYnMRZPQ8K6ra+juhGv
Tz66nyBXa6/1qo2CwzhDz81i4+Hq9/Nl3VlliFvrpZLTCQcweAiK65jCkKGL8SpFytyRzSlALE6A
ll7vrCpMRSEU6jPdrIvhCABvt/UEAfAluOQ57h0WGN7V5X0pVlwvDf/9rPNWliwUZnqZnhWEMexV
L0CQtkQUWIUwNFze2w6ZGH80thXNpgTEji4/h6qXCS+nk4dr9VgeM+iWaniM9adU2/QqMqTlooPW
1Sz5y6+cdb60augvQcSvFFs326DiBp8BFzxspGnGrES3eSsdc7EsWDj31qxKHLI8btITr6TxScu3
xX23ktbhlnHySr897zFt9fOHblctFAXXo8uXp53Fb1kK5XhU+dIbZBY9yw536dZ0tYOcOeVP3U+2
lmvsFwqRK88KYU7WsGfRJrLtbIcznImqqujFOwurb81XbpEvPTe2sIseezfY5mDBjZv8qTu0e0S+
EMpg8kQ6GLmdQAvhfAfZAwlYnDliT2qfawhnCOIdFTi5jgyMCs0gzsuEQU6YqZ2RGXLP482Z1AWq
uFcjlXoh23dDhvc/knAdvv/98a6xxr893uxVXkZENc1IFu/0yRYYkMBKJiuk4Ebd/BeDKguEA8XK
gL0F9kuVq4ceabZYux24f0pPwwbFq7bY/TKp8/tFGtY1vMO3Hzh755UhFllaiOJdjeUIavS2DiBO
WLWiq2NbeWQAhu9HUd/khg/yHvm/7LH/gcWXQ6dd2Vu5I6n7S0i5sNd/d2+a+BGW03RNRwuICiLk
C3WK+C7D+wYn7pNjoR+IMO5PxRV/X8iCpjZnCsv8By0wJBXiG6jAdIO88IZZycHcnv+IyObKbhJ7
afORvHLzgLmVn2L5jbs3xSymxsGP+kF+NnZomVPQ9PiHIop7iD0F3AjW09GtStvWtOjyaPgTlCg3
9xyFBH372GnPmAXD5Z9+mPYcKnZ6Xumx32mHKr2rpZ0WrE+LKN4rgf7bps9SlyKp8rQwOPQTnXgC
boAFOVDW+qS2/pKszTU05LfV5hlLUYZSIfCKx2aFmA5ku+YYI96BfMHpGT8hCWk07VbMP6R6C03R
EKCtH/EvzdvNmNwlKE/QHc32iAL02mQiXVALoBagQDR2g2GfN9TV2Z2ob4XLJhNWf/+CrgWlb79+
lgREcdQg38ZeBU/yn/KYbuVXFPTqFxWJJ9Wv0QT01dz++6L/cLwAP/ht0VkGYEliLmGbLt71uLeJ
v8XC0RkU/uxvh5yynLpPsc9euOagiz3dW3yZute0s7X7jLTvBSPwdHd5Ml8tR7kztpm1y+ttPW51
EvR80blTWTpNs7TB1HvR6kx2yHxqgJFeUJpcq299Yiv9Nn1BfjJmHt3/ujxZ961hj+WKdkIpUaLb
0R8DPJHkQlUVLVt9mPxe1TWVyFC4i6HwCsDu257OEg21ExqjSQeR22VSHczcwFVLu32x8JIB34XU
sKO95fveKxj+g5NymsQVBxwbvb+/3M/rc5bBf/0hcwmFLAiaUFSIyTJmaJl1EJCJCwG4RZyrQXoV
s4cieACTGFzuTQlRyPtY9MyOYUDIfcw+ZdbHCdjKpFRn4ZOWnXcpBV/YuBdjrZxWkF1OyR+m+VWM
ohfitDfh8FDKr2X53CbAONdxeVsIWwzSLqBBasrhfoVufdVtlNO6ReETzaD2wdSxBR+OCDeUxU1s
vCt4Ukj7ekAWzpd/WZUf0OXZtetP6MqfZCdt4dzsMKR3LEDxYuOV0Z0JRuDiFRfEN380naclKFDa
4Dg0rhUzRkBZBuWlYxp2Wffxwnd7bfb9bZdnF3vS6mITZorIOEvyx8bR/ww/L/eTWFvrJDfWips4
QR+cCt1ytcfIW8YdfzJ+5i9aNkUZY2yFAfi8cunOilgGKTCAeNzAvSW7LTR//FAeU21lrZNH8SeM
MlD3kasKaBbnAakmLYEzUuuXD018CMWtJn0oY2zH7S0fmB12hZ2fNF/GOIL/UekDrzjTUTMfRSr8
MPhjxeSyxVMiPZnyTXW5y6MnuXtRYPlb0UGm/5LTHrNaXy5QabGDi39qXxP1Rr7Bq9vLPVH20eYw
k1XCWOgJtdpHjMJiYF9octIg4bZq+G+2hnBozxu8azKk4FATVjcVaqTCro6fEQXGE6qWH5Qe/IMd
bfG6jyoY90CtYztBejJ+EEtP5NeaTodFzy8jsWlA9JwTdWVYiVeDEkKG9KSiLm9bj2sBddz3oVoN
gWtajxe6jPTpzlDd70vpFphKE/3Ah8m+0GHo002kPmoSw8vgSVLu1HCHX3FIGyvDadAVl7xkrhVq
xtcXPLsb6hi05mi24h3y95voWN2Xt0irGjludrYKg3Dy1z3dnX7TeIqe/h5FrjFxvq09uyKCXqgD
feBwNX76M71HtwT05fsJWZh4Faxr77wfEKFUX2iAnp6W7DCudCEox3WTg41eFc7vsztdxAwqbPre
OJ5CT95OBj4YMZcvwxFBS2S4ZFt/SW+XjbOvMK2/rzvb8cgalDa5sC7Khx7ia0hOnt4/oCygkde9
L1UHyhWJo+/rzXZZkdri1Jajcey24c/hj1DY8Q58/Klcdwwf8DJ8Vgh1mwBYsBvv1N8FWebteYVY
j07f/olhQuqAhUqdFiGUYp9zseiOJeyqJLHRII4KqHPi7+pJBRM4uetBNt31JIpg4bQXGX17SD/O
rfQyDvuit+M36x7HhvApSOxRtLthNWjuMLmAIQ42OZKAYdWx/2MkkJMXSIC9bAwDXGDA1aGGGfcy
bhA6B76Q7loGIEZo9++X7pBiT0Ktm45MAR5rQGXqGsk/8fSuESpMD+OC021CHQBdGz6west1Q5P8
fjJXkI/pE/wzqtL8zdgxZfUD9PC4VsNorW/EW8xs3pWX7in5UPzLn+kRTXPf54dJXweHwhvxtn7n
aUpjO54foEiotKoRVkKfvfSraQjT2PLHcDv9lbv0iSFLNRHHwy0scz1eJf75gLyIq2+Dt8K8iW8U
v7uPTyTZ1ZYhBqMOCYqNaKd3UeKL6XGItlZ+MBDVHl1c7nU2WHObwK8OZP9cqfXt+R5FvfQeMuEq
PRRvJ/d8thWBMDcJXkenO/zNKo1L8K2A5GuzKe2L8p7fleeV2HnpHVPccR1XP4NukyJAXTgylSGK
cb9B3KXpB/tcwelpj2Oz60i7z5Ni7NtZ/GFh/1psJodqq2owJ8IMZS0M+MJAENqK0q4vvSx65RCZ
KkI6LwFTH3CONiOjfGV44kemvArcLTrTAs3Rqr3+Uj8ZyUeTfAivtOGrZicLO6H4Sftd197SlgoJ
1U/QWOJ9nd5YamUryXMCcKkOHzJcNfrMsCPY73IIPqxkSYZUuWEb0Z8q0dZV50toKIsf5KKisVUR
QNUZL+xGNDJVO+SzQAYNADHNfwY/LYYRrqn8rOVsI6XoEzBf9U3S1TF/P8ueJcKaRIgbs4fEcEWj
XjHbuOQH+vC5rkwt/vwhiYFE9IWdZc8F4xKVgccPXXmiZZ/mB9hqLB93eA5wjLt1Id73sKstnwZ/
j783+NEO12dD3vEv6G4H/V73Mvgcd/WSFNInM+D7lf89XsxyYdWszLw5M1EdpWnmE94MdzVyTPKf
YLCTX1nsnawNjrfTR9vcGr7ETm9SgJe9B/vLeE9Ve2JDYckUhVSnzik6NLlr3Gl3TfE8mg8y3iuG
rR2k2g6P+bE4mmtzl0Wby4brmbPyeiqck4fkuPKggB25b9HVchcunn827L4/4iyPTkqh0pWaEHzZ
itv0Hh4siJWzcw9uF3HCnxwA/X6JHbN038xVAoxUE+T2PN038rO5JbJFwJYRtb1N3s8/2ufpzNvt
m3RhlFT3C6nkFdGLb088Z8OLpyyutXowjqruasE2rZ95aFCMNP2dsrZ75WdqHNECIwIoGFaBMEbk
jiIjeg1wz0zTX5gCTCg51M8cE2KTC9dRU3aMRYqLPXIYJohRaXqM0E5vRrZJ621SotRV6IelwfuV
lOX7s8waQkBj85NZsJHDXfqsfRDs+AIrD/nrsN1gtYTfJ82KwlexmQn44JdOz3Rh/uUDmbPkNZWm
a1pU7OXqPOmEoWSoPfSPsA4QrHI+sNodHUwPzXEf82UvvMkr2NDvTz9rfCi93J7qpDGO0m3S2uWv
dEvogmBxcYjXvrw4u5jSoL897SxNylXDEsC5GEdIXeWmUbh03gj7UNRbL6l+9Zd7hPt5AW5wXmgh
XMkPvz/qLFPq+8EszIjMJf1zMZ2T5qEQjeRS2m8sdVO2x+BX8IBZeu5waVThsVMAFR601msXe3xX
N+FfoCPZmuMZB7WJKy1mE+rQPYcHBhrxQXVQ0OuLdXLxOYHKcxrgjo0e2P/tDXxZfPbGq8YyToIC
3geV4xavC3NXY3KF+zoVjS1X60jzMa8ImRx7EWwBZyFYLj377ABY6YhiQMez43WPv93K/DlhOTWG
xGDtIDggMmgj0LoolL607uztG2JlaOeQx56E0hE/gYPsob2YO4OA5zzeFhhKoEp0OS318Ke/+B8n
/st+zxLmSCjraGy4ADsnabameMBkpoISwdLGybVOODZL2VqbnHMM/C6X9vtqePmy/Oz+RWys09HO
nJbvqBCwL9bPvoH+nnLzIY1ryclET3/JqfmLpSefOtV/e/LZvai2omjIdWscRW4JQCWPoleB312f
JV+W9yBUhsN/gCT86wOD6JtDHI0yiq0CRJ/SvUTFqxHcmtI6c+PmLSrWg3IcyZ3d1HoP5RsghcMv
zD+CpSe/mhH8a9P5DbNWizUaei0bJR84ZTkE4kmO2qGN1MJvr9kJaOyWuzwc++tRY9nZUQvPEuIf
aJ8ci9ovsu3gAdIiX6dIocyga4+Z0UoxafGoxcZIllmi/+x7EmG/PPbsrGW5kVmtcTKOsrTtpEOD
/0+4Pml2kmySyx5UkkR54VUX/7+JKTz37KC1TT1YUsJzC8bqwiEvR/puCLoNP5Dh0NAO6KvdRCzP
+iXR5YUdnwvUG1k3GJLEx62uclq5bbjTHcPyqUk00bEwcCXfvqlOflM9ncZt6LaGt/DsC0ft84L/
giPVmzQZG7WY6v9Ls8d5CMzcJKWQWW5LI2ov22fRHXaWsPkvF57lTVVzyht9uPDo4uosHuRikoEF
Vmf6Q7Nq8epejwWmQQjoKYvjmr8Gc0X8bIp8eWhJqNrLkLK2aD5MbQJsL8Z94SiohIEH2kC3tYXs
BhDV4tW9EF0+hyNfVpbVsYqUC9tNNBe2AbpnFP46ZTkr98l6UrAC1lM7TbnHlHQpmC899/TnX1av
C6sSpZBcsZsA8oRRT9Wnah5HLNUDoGvT3YMiu5IHd+FtLx306c+/rNyOjXAess9jloqbenOiW2MX
0RZho2aFSa/XxZ7Mu47Sm8UMeSGsfGbwX9a2gq6YaMLGMU42QbaFry04srQzmI6i4I5PxzFbDYut
zKW9ngWz3jwjw9ax141bNtuieQ8NH1Qo7pmApxzhdGzGW6NYIQmRYu21tN9Ln/UspCmnBuWLkjRp
UnMfYtpg0kuzzpFRRRkQlC6QWV9aNLydnul/vbEVcS7GaXQXIQ7OBHB1JY63pvJoppsYoAX4N//S
Mvh4VoZb0ccdOSWmaW4Fgg9o8qJ/xcJp+xxlfHnj+aCftXP++fQ47pzHtYnwIa7HXqg7UeLkDZ05
2OAny5NLQH647i0c92svXxGBWGmyLGniXOCoFOM2GU4cdzT4zE0QPKhOEuJoid1PJe6Cbtd7aoPb
7t7aLH9rS4vPIuspjS9ioYEjJsbQXHS6t6m6zxqUWJGVC2xa6G+ADZfIkVcr4a8PPeVzX3adI3fu
AxEMvtl7sXgQ24vD+6eRl9FX8PvmeFY/as1Pyl0B8qXd1ekqACm5FOSuvfyvP2P6NL78DEFo80rT
I+o0YCKBXxS/Jb8+P57HbQNAM0rtPYZWdf6gOGH0JtF+XAw41z6+r79gFmZDHS8P05zyifN2pKm9
pvVJE8ctgi04ZUeUnQYA52KufkUOwRC/rjsLsmdZjofTSOoKJ6RBblHAdGp0wWwgx3n53bwgKVbn
SOPQeZ3Ym3ZbkU6dE2fZy2TpCM4yySrIhLEZQuOI3CN4HAfj4MuqSpFiqtxOceL/CfZAe//rvZ+F
3TFKCvF8nvZe37ThanRh6Y7lJ0c4D9a5Qt0QDQ4dzMVG0LVy5evuz0JupjTSpR155hIOykqFg4/w
gy5/qiKZMl+dKDlL/ZdPaY15xP2y6FxpqL0Esp6Khn4cgXrXmwo4J8MI60auPxrzPQpBCQPTBgV0
UqGhp29qeZMPT3K8brqjWvqXOrKrVrFLBhyxceTLQfMQwDTGRMWxXIt4kBXuxRdWOVmBgnVwhPGc
a0JtqZ/OxdvlVDpatLGy57Q5aCGiSj2c9FfJ2FUnwcuw69HlyI6RhUWLgdFdxDcooYfgLcaehc2f
ix5JWtw2o/aZV3Xe6Yh7iebmDKatO8kZIsCsw2KcWVpyFmalMM4jvUymZEp0pHRvBNANBa+H+xT9
7L20pm1cVA8LN8u1ZObrC59+1ZfoZpziodEaVm3cBIcH5OcQ7NGm7DFf6fo9PlJYlC1hdpYiy1yt
KOr6Kg11LvbLAGpiJabrKrhJopWAAjRWKKZnJA66ETFtCDzTmm0GyvUMrXc7qGvmIv/13s8iLG6M
2jmWrOmKK/GNXeHuWaP5tsqn5H0w19LvYd3lSyXLQlSbqxjlcpg15xN7b9bv6jbP123+OO5S8ogX
BKLruxodBBlX1v/ArWnhStFmAdW8KHEttdytKP1Bnxl+c6HT6MJjXvbPWHMVot2//v2oXUH0frtO
5rI+sZAIatMT0IY7bhMREROayxPvS6A+kRyGlJaXst+MS7Gt9dMH7Q8NyEkwWHJQzTwEOvSdv/+m
q03Yr8d/FmTbKpOqETeX4+n8Q45fSuVPpv2OjRuGvqf7NDmiBKHhjPvadE9CDRmtvm3Rt6J2P7UL
p+EKGOXb9swlfwbFEBDSYlABmFM4CGC1MqdxYwHQyQUvSnnDiWScC6YI5taPgd9lis9jdhiVJ8l6
DFH9gs9EOw9DKjdEEqjawwbpt3HwWuovBbL+NdS3xf7ptQL0ywb+A54bqZYlTsVQn/pRBFYMk+2D
Ym3K2ss1mCg+iKS6OMLgFW+MfDta3gUYhLvwGhe+pLliUBJkXVrG5GjF4JzpsHgX04UEF0UYECJm
5aloQ+PR7FGatuvFPVhafR5D4za3ApmD3TnCbfJL/5m5uemJr2e46pzm8emMCmyyWqQDLK07y0yr
0JAuuUUv9QzuneIf+KwIbgDIVz1ues86QdbF+g+m0eKGL8QPffppX66NscqyoJ9aXJ2DYA9LT7M1
tADs0+CdN+QGqR+69WKjZeGOnEu4RJKgNUJEITZhxpgfcz9K9zU60g0kXMtNXxbO1dJjzsJk2zSJ
qA1kwIF17Brkdna14ikT/MPRA5+vTSh2hQU7k165t3QrfVZ1f0nG9Hnumae5nkXd9LST3tt+EJE5
gtIzYTxCnOQRUL8wv2SsrKxVaG7AGJAGg/KmrEeQy5f+MfRCRuzE9UvmSGe/GHahk8Xb0E/fwQdc
kvswu710z1qIcATYBeE/IJYvvbJZhD2XbTV2Cb2xIoCFxWRpQuLrtBEYrO7QIO/Xkbd4PK9GJUm2
JEmyNEWdd2Av5145n04czzPTWxUT4FN9OCMtj9ESQVRY1/Jt173E2gdGN1EOaZAmdOhHS+n09RL2
379j3o9tokAvjZQ8JwDmiBEELr0wRDBcityqcaPTDm9K9Y8I7vxz2nNe7JNdDRFffsCs85/IRX4W
JFM/Vp+BUYI77o5kNr//f1yE/CnQICQuLr6Fq7nll8VnGa0ZmPq5HDi/06wHWNP5bRLvrCENcToh
z64Wvtalh53F4Torm/I8jc6rGlXIU7CapL4o1YBIYhWGbhlcJXBb8WI4lMWlpWehWI7xXzQ7hrn6
sImK20SFBNfKhGM30ArbaFdnJ8PbCRBV/VJD6airbQW64JCuTn9w7u3sC2rLIqTYCPPWSxhgffXW
5z/i7MNEs5uTK6y67N1MdnH/Kip+0XsBepI1Lk1J8zC0hxYiVHYzlhuo6BWksNBp8XCBwxBO9PfB
8Czrscg+6sCXy/2QrpCnjkANaZs83BSaO0b28DsBL/9q4VBKikELK0VeVmtso0RQUllpsFjtNNoO
aFhCMjxWJkDW9KNtb1L9JsZDdhdrtJ41/sdW53+MfeHSu0Jd2xZ2q1X/mrZuoPq8k318J4CIpXLP
3044ozZn53yonuoRRJkjA1JZJbfVnRkiYKQ9TBYx0zOsTFd4CSpHKmxd8PTaPlm2FQIucrOjtkbg
7nki/qRrZRdupV1X+lHjBBv15GsHbZXvzb2ZYbmyV2pfeDOY8+2FQyHb7HM1+lF7j1iaqO3T0O3R
48y8ZlyZzW7AHQ2NdEt9kIPXKNxUqn6r0/yz4l99tz7Hr0Wza5ljWeXPjF1JKjg6AO/SGNS2oK5H
MX2Mw/0pju1cbbah1HsIV0IzQU4QBKpw0vennM2NyHch5NZjug47wekRlGgVJqOuCEiYLiMyu93S
nGghPn7Kun65vju1jsKxItcUxVVKtp1tedknV5Z9dbIAKzKSpU2FDKnMzTqUa0SQF8mb15q7ypfo
MOsuWecG51ON6GA+VT8lFzVAmFkqewhn4uSXhttFWNMMa+uxBllIr4MJmvP3iHHFRoOc+8tvmN3v
VRujZ2Qo+jFFUhhDECg2zOFLGCNYwrV+WXqYQiDUXuwUGJ3RbzA38n7SvNRewY+xJxVgPGS1su2i
pv3VtuOXnza7/KUq6sR25BVV+SrVoAJgaA9Uz71cXG7PjzOEafyNmdRbXtnTkCiXBDGv12tffsHs
5hbbbmSoRUyLjM0ouf3go3MN2Lz9dV7VlIp3ev5gZE64hrk1ogVjA02K4XJXu248Mv2hl4Dh6LOO
o2S3MculaL9wu8yHA825rcpM4d11DvKQaG+v9A3C7bKNUySkgaVs7CrC7ctZmQ8BTqbYXUSZ3DOX
H1XlVXVEtHHhfVCPqYhhqr8r+bkUPAxHqeBXefz497N6FVn9df3ZbXop4lLuU3JRdVirydoIVyiq
FM7QehdIaeZTOgnCIJ1wlryFla9mwf8+CPLsXlVkM++bqQ9cxnskjvHpyT0KHMRwkJrEvMU5T7oT
MAsW23BLK8+uVdZMck1i9BAJBM4byb9IG0P2Wmw9jbvO2CBKhPlTsB+F+8XsZTre/8i+vzz1dOV/
jZHZSTFbjWxCWOPeZbo9tG5XuJd2pjtxasbnBHr7TYRUh/wyvCwuv/D9z428pEFQ9FDl0UHnKvse
DHWA3prX22W8mcQLJd1HSsc1ITO6C+97IZn5DAxfnjxL4fkHMSl7SyWdh0hVU9gr9kfjSfIWLv9A
sUVPyvAX1r1aKnzZ8VnISwfrnOYnfXpk4UN3yofQQ03nbUSqwfiNJe3939f7LFL/9oZnAe6kS4ZV
s81HcQuuO8n3gJAz1nRDeRWD0RmMgvbF7zxal7Jj6SuM0fDbljBWczv9pUQJGQjma70TT+TQPvpE
GFj9DNHl/8Um4Ts8GDaMvoDpZOTm6ZOEOK21PmV7MiWT2YVnPPHt5nSyDT6mxqust5Phw3XtX2Px
Psrhz/YozERgPeHfdBtBqO1stSR6fYU/+e0OnCN3BT2qKmPK0pO9vrUaHmOyg32coAMjfOg/SXeP
2MtS9P4n2e/7qrPCpE7i0gwkVpVX5Qaa70RLaCEc6JMH7hLa7jM2/+VNfzIkv5zoXq/yVtWJYCJQ
7vAwSc9KhxjuXr1R/OGGgvQ1wuFBOLbCUYz3Sfag4ePQ2fU0UVz8vhai2hxiW5hlJAU53eYJ+6cj
7p5+0ja03tNtaFs9+o0lx3+pe7K4C7No2g3FGComXTJZ9cvkLTJ5wwIRPH2S23tV2UGhNvdJtQLE
Xqiegat3CQP9VD33l3cx2vXtrf4fRJuFPPCTnfzl3WTqqEpmwK+qMwdfBWSoU8yQIZ05qGKZZOC0
7xTnguXEJE9DpQqNtnOWmmlL2c4n4/fLzxBi/VQHhToFn+Ln/3B9sOl6OHU+1J6he4zkzO4Mzwy3
qI5ldrROMhDgoStcvM7A62dTwGED+jNiI7v5e6BaaiN8emV/+W0hKFXDCPlYGhcVDNzyEF/ArLnc
1++DYqt2+0dyBIav5Ra+h+UqvxbWXwjMyiwwl12cCubl80Jo6jvdGSaCT+wg+6AXt5ObFszRpRdy
xVrie4SYRecmDxtZuzCKREUHlQbXgBbKDK7PN1y/CEEgLDvSTwBFtxSbFjLLuXmVFJwbq2h53GRT
585lNb4ICN43GXTy3IUwsxQMrxDwvz3qHN4R1rg3NiFnr4J/oNkwexmyi+GmM71MPxT9HaU5TC+q
RtUdpZWE6gbVNz0ri4Fq7F6KY0rmJ7tNTDKm/A5CW/oFuQWmdw3j+1CiNlVNKlJ/PxbGwperzjLS
8XypTvoI7QKVzk3yGm2EXx0RzYAwp6DHhcqbFK4YWJMgOg1uOVB7oc+slOeTui09bRcUK6VZQ9p3
ez83p4n+E/gtd6LVPJ/3/4+089qRW7nW8BMRYA63TN09PVmaUbghlDZzznz687F9jtXmGQ83tgDD
sCVA1SSrVq3wh9ABCq77VnYDj8i4EWFt4N6Y2oFbHIvICZ9WorD8o0MULYFdX36GnET5rf5KonP7
Vf9WOxcfqYoC3cAn9JMZee0D5J7GYY5s9U9GN+8kym+Iefznd9wkyqUQ0HPEqecxu6Xro1v3s6d/
I45NTvEdxC3qNYOd/aXz6frH3A+R/oN0SN9WY2eFP7J9Y9+dJPLiYXYVOJTSEpYiYmMVXO7166oH
FWufaD66WhHb5SmX6DvKxRF9/32Xlje5VlcVy4W2c7V6kaZCaa2vA+kWYrqG0frDcIxPISV2fci/
Jj8HONJIW9B78Avk0Uabr48y2LDa46qj05N/lHb1RfwF1Qxl/96V/lq+YVVvwMFKIZS2B0266ZAC
PBo4lNWDU2W2cCBd+VW0pZ1+RwYtw5TNHhRHxzAIgra0cwje8Kv9z2++foKrh1SbskqlkYfsXMEE
H9I/DyEZnrtWCcnzBO0YGffGxrV2bX4iNIfpHpy5dbQr2taXzJlo+EV7+qU7EVvdNDbSJhJwquFo
rlrRaLS0TkrzdbV1JoaFaLvtJTXym0ETBSqJprtualsMbNTNkVgLBM3WY5wvyY2tMzAd0q+TK+af
1NErD7T81XMUI8jiZ8WP0AQ+81fcPM0LYTWmfszs9wPU29Pdq9+0SXgCK1artCfta+FPTW6LXBYY
Spy8FvVoeVTt+M2P3wDuGQhv9kcgJTJWKrQVi50b/HJD/r8E9OqXbIpJbZw0OZUZBGRAeZJPA8P2
ZIEA2Gb2AIqyLltbrV/v1KqF8zo5TZk4A5YNMGxPyJkXNwWdML8JnzThg2lEDma1FrLQioEPhGcZ
aMmTx831RxFR1elTWD0sngr1FlrwP8TDXT3KZsOb+AxVkw40RjLw9vhUZVQwLtM/vXBoRDQ9FtOJ
eDHoMpaHvLerQ11/iiNp7+O+mUVf/Y7NFp/kRYlaMP6PSoytrRcfYQqTS59QwcD7FyDBKlgNksR9
f1O9jV25WneTDMlWVtYivAJuvQEPxttGfGTahN7d3Yx7OwJIWATHPvKptWZ63HY6+pz3F7uiZOcV
vB17rn7KJkUS2rwe1YQCVv0qOtXH/kbyaYV1pxmVJMjHEFYzN/nLPEGEDu/0xx4Bocxr7hqMoL5n
MIqrnR/0ds72+wdte3JhbE2mnAFSHuTb4CC3tqicS5wj72X552Q6opv61XyjqfeZEyR3Ox/mzZLy
avFNSVmpahekFoUEJjqNH7S30AA49KFvQZh3YdsAJZFuplVYZSgOhXQCtogTCjfELuNG3vs0l3B5
dS2IRtEnWAToj+0NmVgiPiaPsqecZfmcmHYFbhE9xsa46cjLSqD7a+t96uxQRhADKbtzLZ8tdMen
8VXqdF8fPMmwu0/BcATSUN/pKow4G9jM9H0VHdDuI0RL1JOC7lLwCnVwClykgkV42210lMgwRNOT
koc5gk13qpBCRm5gPuAzg+xW9ZA+rfsDOYIHFLBSxdfrF6Nb/dQa80YEZ9q7rWpXH+Zv1OiP/aFf
bOtcfcDq7AENPk0/jHf9C/z0EIq0aU8Q3gHtPepQHlA0e/nU90cVQzLjwGALzbL0o/FVm2HpOoYj
PxgvqYQNtcPk2q9P/Na7/jR8rZJfIRz7FNudo1Ki1WrD28D2xpRW3VbAFNVXfJj07GORPcY4Lcw8
keLpRwOVJdNG5bSiuwKR/FCjP5Xxth7QzC0FRyxPDFrU/ClWPNnym5GEUF8ZGnYxfkx5eRA1dGfN
ErS70UQg2gVRKsEdqe24vx8wY738IXMd60uoPojdY906imIvkg+fvtAdfXG7X+ixaVQod0FsR63d
PU+Y0n9Ivmapl/xS73HTke9WZA+CuFCeINKmNhp+FHTI6b3KKFF8WiWgfs3fpfGEwq30q64wdm/P
XKbCLUoBDLPzBOy5XRZ2btoZZk3KsV7/+v3j9HbReXWcNsls3+hmMUbM0KvgpvdIIhlpYnW3OjDq
rjn5kn7uUuAfKxIVzMF+w30nwF/8fK6OUG1MldJbQIuqCfkbsbuVGNOjhCYlTpLhz2QdkH1bZXz3
6rG9EL8VT8mUcui0ghCP9jlyTPJBzG8K8R7s/ypLRZEhs5d9rfmh49rrZJmn9Lfy3/HeXO+wd9KG
bRN4Nvp8ydvwMqczxnPR32gURy4mYJc53VQ5cNnwnF/WOV01MacL9ogn1t5n2Nyz+SIMqYBPw6P+
0nSHGN291h4ehvln2n1VNIZyCAqglm+bj81xOYQRiFE/0W3tKSzt+UvnzQTZBlFitmtvS3fybfoD
MwmTgvp5Pq2dRfMFQ+zYz4tTo9job0te/X38Xn6wiOLGA1re9+PI7loTs/zcYEOb1Nwk6//lD2/l
2Tl/UG5CKqtv2KA9hY/kAmhFxetfio39V05HpHKr25+4nVMLAARb+Y5/IzF6s21+dWA2iQG3z2Ip
CByDqWRaRyfrSNG7+mAuYG6ctV9RIOZt7zZK1lv+vU2yyQKSXjOrOSPzDtSzesPnAWBjlG4FtPI8
Yx9Rev1nE4k+6SWsPUJK+313TrPzE7Y95EIIM3EQQHz3OoLwD0l7WlwD6UeQLetOtTxYzXlzEvvD
KNAwSru1b7N+oj+LWcomBYjTbOjVkhld40p+prhZe2xWKEbsxWggG5D6TRgysK1psdJU/+P3IP9n
MagXC72j+jKTnJDMY+XqISQ6+J15xLCF9hX4BlfNYNZj1mth3rn3BnY2obKJ2k1gtUqlA+ydm1sC
d1J9wTow9UrZD1VXNHEz+LJ4VsxmtMLjLpx2/dff2YoX2+WrkN2Mmlgxs9IfM+YhpxCvynVE4jaN
z2iEDZj6e0saOyFy2z7O40xMC4GUU4ekUj407SkZDgqhaPLV3u8pTdB/LnPMF7KbwHB1RGPR/Qn9
WGagclOmx+rU00Sd5Ocg9LvgIWqPip8ongqcxACvhW7WqyA8hIZNGT2vIEfjfnBU8yUenGJy5eIp
EL4o9UtLxpL5TXlA4SyTn76M4UFxBPoWls9/Gv3DskDHDKmO/Uo6tRB3aBLJhzZ8trpbzPvy+m42
T2b9hIJfyQatHKTu9262t4fIv2PUtss9SUYnJ+EFQImZ82qroq15cYHMER8I66i/M0/cScy37evE
KNTasi7UReXzBWAh2v2PxcEH4TDudSXfnmddPeImDI+x0dfCutqyPMb1fdIfg/lGDm9K4xUuBfms
eWqQk4j+EqYbY2+a9jai5Gr1TTDO26XplVzTHyv5tRFf5d4X40/aB8j/wQJW46BSilAeWt7kjNqz
EIMq8uryRdSPUfkTiJBBt8hbvFpx5WPmzN3j+xHybYLP79+37W0Dwk9h5HBJWXNjKzLV6vwozkcE
LbEcHi68JpzbTIEm3DkWTrmA181Zd2XrrhYfVfmXWd71Aqryw2Otu+iRDeKn2Dh3Ky9QfsmgniKL
BWflJmw+GyNWChAJcKtsVu8HJH4dqXoKED5VDnV1s+j3evvU4o933xzWtoydCrgT3JbDzwZTdnWv
QPwvO0PXNbyVRN00t7dDGQlyq/BtltDD0xEVfju9iUy/44aeOMqrb9q4T997s00u/152cyl0VaDT
JFw3ZHk3UiPgH8FA2cV03m6R5D+YHyXts1Q8ci0snhaSSu+eibdvhd8/YXsrICicLcir0rOAwjl6
HX1fr+sfh9VCTXFaTFfwmUCna1+r/O0r4ffSa3p5dSUEfR8pUsfT49KnHoZbNAFDJz60GS1c0bVe
9/vO/6UL8XvJTbMtaKYkEwYJZJBmo/LtjDFEE/YsQzKntOzEdBOo4YTXvd7Q7g7b9MbqFXWsFZyu
oLlVhU+o9PvhVzB987EoH62DTj5w0JJ9FsbeFtvm6GLTiobBS4aBwNH1RKSpSL3y9L47To7Q+Et6
s1IRmulUHaBWWef3w8ruK98E3bRUgyXKePAelY/VUFiykxUlj7qgU+Rrzu2AbfwbReLezt7E2yVS
u3+Rkzs31zCa6pGaWPsVxkzb9DxruOgwimJe6Vd7LLa9r21tpF0Eow4Lsac6Y9TlWZhzA4MLpsMI
jNQRDgHKYj686MBy3n/Zxs4zW5s4Jo5DHMuBiIo9A9jWzxm/NdDyF1dufgXT3Zj8krKHov2iG3Rl
8tdJ+lQ7yaq295AF66DN6jFBodUB1HHKnqS5uKUtNVfPVXUsGWq7wuzOE7JP+o8eIItuWxmTFwUO
lokCIvwHDL1aV87ZT3Q44/QLmOqJYcd0FHR+yoz4Nm6QKAhOv9TsbqyOauUKOAm1F6QW/xKXX/eK
yJmNXc/3IvUyBDgHi+8kuEzP339Zb8P2fkdfaxN9jTgMRb2/kGRa4THL2SMSyGWmMZaTIkwJmODb
aj+TYy+386F2196E3USUAjGf6UiaM2rxn5T4mxLe03Q0Eb5kfm7oARhtz5KeYLga4LLjhzr9vPP8
b5fv/w6Gl/L+Kv6GbWwowsTJZO6yYqRrbh32KdrUTKV0e/GwUPzzGGxtYnBYz3M0rH6COf5E3HVJ
RUiIOJnAi/MTJu70Kw4tEsd773zvcGxCsGIS+1WN722oZNafh+AgTk7iZ4ygmUjNjAlDCqL+1Di1
epr6087rXj/p/6+Afr/uTSSm/grnoue5LcWLCw9Pywg+p48EKBbjncdOcxOgVTtPfSnr3lt2E3/D
FHnrSOXKy07Jz14EjEK9WeQfJZTmqSYKNCkLDA8YncoMpBH3F5wfZm9nDM91d4V6zZBvq9s4/JpB
M8cWzbhR6ts6Zk65216T1iP33o/dxGytySRjGegoAW18xM5lHYwKr5NDyDgHyT7eav33/vt61laC
qxDFQM+mtTth3lftKT6mw22TPgzaIShucyzs+m/CzD0Zz2elYBDeK8djLn+bdyG8695774dsAncR
DYUI+2OlAx1MfG18ZYDugFYs5LEEYn8u4A0nFxfy3D688v1IYImbSDgoctlKE6tbko0m0Mc1J0Lv
OP8s/RXYpdthmLA/LdxbdBMCF9NKkjagI9L1WO4hQc1Mgg6yWXAcF4eBAIT+aHdIt5OPWBdXk6uo
J6v5/xLAOixT6D4YboXYGXQgYpAgH+PlHvBuRw/7b+Qk8vsxwLqQha4WLzVGcotGDJgggNZ3gYyl
Hm2X4GGhc3sMkNpLD315GwXAYfrmlGE0KDyO8XPYflSjQ6DB9IVhvNucej8yUgGxO69+VmtoWiGt
yalmCx/wORl+AsLgFoRr/qP7Np+6Q7jbnvkvDYf/i4eWuImHaQ87uEyouTJcQX3QHMhnHHXyATs/
DSjeifvI6bc7Qr+X3MRCyWqKZlg53R1NQAX1bx8p7kU9WINdIA7ExlMOq+VcFX8I/XbXOnbvkG+i
myyPFhJRsPoT1eswnGtWuBzI8fIGKvQ83/cRFRdc+1WypaRB1t7vXEE7R25LOoTXozRWD+gH1IMK
r/NQ+ZLkBG7eHVbguJDdZB7Ao1n5s7sPHMh/bjCtMkpJm4GsV62n38wIH/sIgJjQ4NAssuseW7QM
5oi787w74f1y3Vzt6z5p4ySWLlodkXUYk1Mfn2IB9xV4KUpnW88oAQc3dXorr821FtAYLAnQ1Ts/
Y+d4bQEwMJly3ay41aTaXd0a0KjBnNeVTF/EEIH8OSyogjJzP9jtvYB1Q1y9gCFGxEPpqf6Cige+
08tXof3c98+lifxfudzgdGuph7T/GAd3Y/0xDB7G/kZHFH9iWOy9/xrk9y936xKZr36MHAvFUq+U
qjD5kEtPTfAgvibdqV08xa2spwLfJPPVIhAAaWm7myW6k751hlO2h7G/B9ubppSOO+nR3nVwSdSv
flRkGkbfipcjYbSe5hcoAzJIM+x1OGOhZuNhCgZwZW9P7B3FTfQrR0sY05DoF1MDYyDloG5CGxAq
rDty+Gk5pe5aIv7p825CoBy05tAUq5YEmKbVUytmblp8H7/oFITIaWD/8B1v2mXveXduvgsg6+o9
540edzBhIXvT4jpBV+emF2Dfli3OKvj2RB5j9t23vHPytqiTIh80OkwEAAuNnMiltgV06kSyM49O
jOzl4+J16OL5SMzsveidD3yB3F89sG6JUWaUDMlzfOLNw8TUy9cdCe9ppzUP5akebqz0b8DtdnJo
63IMrxaOrbpp5JRj1nrJx/AoraLFz/SUXSQ2/+lc599X6iXjuVqNwFZkYcJ+mpbH2VNQn5OZqS3Y
EQGZu42wPfI66vi9YLKXPWwhAH2doRizyjDFmY2vrgMsOvHjuxh1E8c6mH7qp+LOHn4bxPvvhoG1
Hf4P7Rj3WAT8CzoJnvOgfI/p7NyiWxAiSnRvTbeYfNC9xLhieE7IXjPkH7/R6V9UV9q7U3eyiS0C
IJg0pZ1LuCJAw9FKEu4UsJOOdJQk9OqjFqjb4qUYgLqh5e9Oi/Z29yZ8tWJbKPp4uVkv40zBVo55
6o3dHUPMz2j6q7Zw0pp/BF69+gKb6KWIZqdqAoeq0I+KySi5cDX1ZHlZjuU8gmtwq7CV3rm4LpOP
d4ozeb1lr/Z4qAjpJKCay4mquLSesIKmbzAbtwPI89Guphs04NWDkvktjiNHMFPm8FHB/siuejAg
dHLOOoHdS+9pxKEykEIgvzWQNiLzOagNPmGnOHnG8shSztlh2OVT70TB7Qx+FK3FFMrLx5KLs+Si
ddHThBUcCTr+chRdEBQzY3n3/Qt/74xuZ+7SIIvTNFJWro4/DdxgcToMzvyZ4/ENeAf+InuQlJ2+
mrWlc2V1P1RSSTjitWuzv0BEddIb5HaBnPRu96qYDuwI/LFPu7TsnSNxacRc7ZJ8rBdrRk/7cckc
6hmbORhcGN3tohWA/nOVEVl2ZnbSut/f2ZnbqXo+Rm2aqMT6JrkVoFZ7moa1Um55Bt7giYeeQbec
gAgWHj3VKvMKpzBv8930fu/R1w149ehSq1uapJNmRgB7gLoOP1dC5BEmR+RgyveFIV+0Pz3bW3VT
tSbFGCjNTDCYfPrOABepWbFCJfI8JceYniL5tNDubeq9VTeRT25kLezmy0ClYYP57ToqDz0kHhK4
z5gtt5Jt/lPRx9+hb8u0kvIMuZaOw4Q++xNSSk7xELn9l5UCu9wVv3axQ3tBYxP0Ui3Po6WkaFkl
WspnOK8wdDw00oEqfAlpVgpfAi/fTZt28sTtFLqvBCspV61D5OcYMYxsI82ClVK0F14XNkGMiv6R
Nrny++Wqm/oUt8GyLmqy0xB4cHJSIk9kFMn4AQfag1KcGYSS1EAHOBS7a+80JbZcKdXqY2j0VCBN
c9L648qTkmG5wIxKfL34Jlio4ujVF/w/aA5Lu23pnf2srh/k6uzGYjdlZkPYUgdwUMeyxOLiCB2k
vnDJl+woAPE9KH/D8GFnh20pSHmAlW6tsqP79AOXeR76Alp/7hJ/JFstHwKblpcYw//InH0f3b3F
NyFrMOZGDM3L8Ae4y2pmI//CZ8MRFjSfPJzp1+wNcc/dZsC6lbYhWzVUVUQ0UtONbQswNsSkWVbR
YL1CIEM5Ri6KmugsunD2/b1T/GbD8Xq1TYyckEP/P4VmzbJX2JkCWhpRMulHOh8HtI8SCNbQz/LR
JmF8zSe/LD5qOfBzP8jvQpjuO1m09NZ+v/5JmwBqNVY3z/q41ifBQcL17kb1+rvgJDjB0XhKP6IL
hKbmig7ZMQx/s9a/XnmTPcqLZlR5wDfPVEbRBeC/I20/kO10W4OQz23rPuSr1vlHNN3rlTfBdIRt
ZC0paQkthvpplWyI4LN5A3a5FcoBZ9OOsqNslyBPDjD6C/8fZGJX628bf/24CJFsMudAQda6T49I
QEVuE/nAhI1DUNq0gcrb3fzvrTN2veomqo5DaMjhNOmPsmYrpa0FDPrKu+ycQHTEXmSxjW/Vinzd
+85v3SHX68r/GdLqqJIFuWL6jrUjJsyYPiaQ7sYfDYQucMouwPyd9/tWEL1ecRNEJTGxxFIiiEJX
XRxhHSSHngj/OXdXFZRVxA3hmd2W2psZ9vW66++6Ct5J1wTRFIGqVLFsPcn5zWpvnxQnVX1mfJsh
IeBhyborT7v3uJvgOS0yVofiZTvl31rdZ14EuMtRP+anUbtMMnXhvCt7vbfqJpZlYxPqc8fxvajN
jyhCcENGLYcX37EACHfD8PKfkQ2u3/EmXhlzZuliyi6miDiKL+YEYZIO4XEdjgwLAHYQQ8tuzbYT
JS+Z/9WXVbu6T/qEjrlWPaEZF4Mf0Z2mOVT9PeSt6GMhAqDXTEf3Qe6YsFKW71bwT1oM14++CVt1
FJBfa8KlcT35KQDZmttiHDyLkWTbHwAOKRdJJd3YH9fvnOJt7y7s9R5GKLOyNQFVBrsFKOIWM1ha
MP4QBsRjbwfFnv7ZTszatu26SCkXZRXXWnEzgYjLmZ2/cDUVwJUkp1h4XG08/o1x6N7C26CVmG0D
M2xdWJ+99aaOPsdeOXid17RYSARn2Ee+/o8q5qtvvG3gyeEopeG8pr6r5xYLTxwlza6dljaG26d+
JqLWZeLmQZnzx6dr28cToNNYBb2kx9EAiYQmALHTpCnNVM5sjpJnnmUsDv983U0I0wDFldraKLi4
u43eECCdgWerjMQhukIWA3A3TXdl9Pci9rZr12dBNTW4qD+23AmTu4q2ZpWrgZMC9et1KwgEwJSz
cz/tba5NDMvnoUkniRtRZZjrLuEBMR9gntldqCCiXYgnFa4/wPL2bwgC753jTdZVrcCGJOJuHB05
vREXmFLxalNcqYdieahjr10/sJkfd555J4Juu3YRjZFgVhE41eywOJSdz8zNtJ+fNfmERpezYDOw
Dls1Cgxj11dt56G3LbeszaNgAnBOQhAcCvDL3nBsFRubAOxf+cgz2g+7X3nnibf9tmC0ZKkyeNON
K2JkFj+nJSLAeBhjpozgZa/+mPSzSQq6sg9Sy+/bs6J7O699vYXfqW+2HThLzcxlWQOoZmsoa94M
j5INkVUAXx9T3EGxQnRkRTFoxd4u30kQth04q6qGxDAJodLkJ4tvaCjqtuA4nFpYnZ9Q/6bzR45w
qkt356nfasRdRdFtI66zLC0PIg5YYNzn6QcruBnR8jw3hR/Nr0nyoGfPqfXQL49F9gGX9eqsd2dp
+BKaH3d+yN472MS1uYu0OgbhQaXRRBj6selRV/EaVGMkdyXctakj1hQZO+vubfhNctaEUZQoDdeI
1oPqWx3VJTLC/ovW2GtbvnjZrS72VtzEtBmfkaATeNLCOEK3BzyUjL5M3xW3HU9YFc6By+/KJq/I
3fe29yaacbBD3TJoi8lPGZTn4dMKVgo+Zzd/WjMqm+QrFDNljGVOc+vl1WNQPxb+SB+uIvmyVgw5
rPBbDaKRN6X3k3IfdH61t6t3XvG2Gaf3FcjBjCQU8l7PI/oY0eOGPJwC49S7cGxrtveuyuDlDnzn
HW+7cWk8VLEwzaBFrIdaO5cEa1eGhd4DS40+RNWpfKHL/jz+WC0TzYfeNWYoSvIREmORugNMrAVZ
/QxXlD/ddNtmXSv21aiYdH+Tk0TZg/3MrxSxobWeFT+mH9Q9xM7Oxb3tzmVFmVR1vFBY/hBn24Az
6Vg+LPx7647eepqvcjjmuTqUe7D9nTiybc5p0jhOakH2veoDUVrSjhyJ2l6l4uFwL4jHxtE7RAf3
vU/2Nt0mgoXVaPUKs/PHpHeqi5sZ1zazKiZoOL748uAgkOQ2w16+sPfEmwhW65IFWZU+7IBTu6uK
J+QMQGQLRxTJc2/A/4QEqRlP/2iWenV3qJtAprRyhE8EfdBB8MPqHnKAF1a3uitKtxPdfVqgXQR/
exccsQaQ947ZJpTVvSkLQUOClOa/FNqCvfKF9Ds+lulZUO+M4oelfVaKn4aE4qO4MmNTeI83RoyU
brfrY7eTu6ibaKcFyqQXKm/fRMbAPDTyo6EfpAVebEn9F6xRNqrO8c/StVCZwy3VKc0vO3fYzmHT
NqyNdhDVXmqp9Nd5ZfRleChfLA+yGz0y09c/FX+rvbDWde98BW3TJFPmIcgzlYuTFo7gdaqDQnsj
IWR+DOyVKOI2PG/j/OGjbqpNTZEHrVFJlerqFZO47sTsChHRpX9si5fMji9cYOlYtp8WOpSDuBde
9l71GgSu2htNF+tKpK78h8nWD3HoZ9h0MnYA+YqnuQwmDtH7mgi+1xHfawJvDabiafrf8ILeUu+p
ONcB+r9ZJezXmUf9eXRN5PKcprrdbWDtRDZtE9nMMM+UOCFj4TpF1GN1g60drALhHoAH+jlGtK/+
NDHbWkmNXVCmyeoDC+Y1AXVwp5EP1ocYUZTqFcNhNKqbQ+iWe5mosveJN2GtETUrknROk/o0uDHq
Va/qL8TTx2/TKauPaML0mTd9aOmgoZd+HL7TofURQAtgIaLk4aHhOB4HMC0WU0a7LWw5dRpSnxqN
F2E/GO5E/60FFfiIIpNKCraO1MbrrEPZAMAP50OIhnOAtrEYHXrBwUlml4ezE/q0TegL5XIO5Iht
kZJQNIDQ7fxr8AoP6SDi2DP59al7xkIR36Aa4siuxuSbZLWr+2drL9UKPYphBrUL8jOu1YCpAbhQ
Oj262ugRdus9/zcaMDsV09Yeqk8ZDiDWwjWf+dn0YSwBQVaPIHp8db5RsLYiu6Fz3iO+6wQL6lRp
+wF5qD+9fbcGUaqS5VJacfvW1mO9PMzCPQUz3oNo+kQvndcZ5xyRrhs0fvaSyUsv8Z3Qr2+CoDbN
UtWujGvwP0cZr43ExyJ5RH8pcJfzKomZn/TPBYm94guCXYu2gRzBaAs48u1dCDv7X1///iog51Ob
NF1EqzfDtPM0xa6GQhKjySS9WVUpG0fFLPxvKB7vtAv0TUzMqrBBpuHS1MdfTwS856chd+CRTYeY
ECh1Z3xIvBxbX2yB/PevwYuowXtfYJvzzWoUacN6DcVH4JK03jLjB1ewhsvIQ9r9mOYPC/sSLT52
oPaXxJQSMJ1vuguqkllkP47KL2v+uhT0VMbylHbHBgZB91lTz1PxSxchrd/N0b1A+BKX7+//+L1W
or4JsLms/O+PFwEZuQnjW+Q8apWubdochUMMqHyfobW3TzZJ4yRnudbqBCsFhuTN9HMddKkjzYVV
MdHJGoDssa/tDth2YqS+iZFFHiiQhVh2Vn2tfFDTo2m4smd8Cn8Zjor60nIspKc8sBWPPrX6N8x+
dy5vY5MchrLU96pBtryOIzBTp8Qcjh3tcgi9l/le4DWJ92ef2NgkhzIilUvTQd5TUr84yV6Ey/Bh
gBsa0knD3RYvNX/ZXXXnGxub5DDTKUbqhrJfQuykvG9OKZRxtw5vIMkXX2a3dGPp+R9aT15dRMYm
Hurglqc4JhZ0pCMOFZjoSUc6OhlCDN64MuCaA7zhvTi8d5CMTewrSy2SCol1k9k3D8FfK/0tofeP
ylvr1XTK6VZO4x9G3AuX+yriqtq8LKJAxYOKdX8IDgt4I/x0aO9EASYplNilP8nnKT68v6kuPYp3
gp6xCXpGp5hhi1DnY3S70n7b+/p1XiHEkzt91Nc+6SoPNIt3oye0dzIOiT91+ZDX/movB1sEJxze
CmLftBcdnC5a5Xa2Dh4K02qKVvyt1vqou96FCKR7ynzYxVnuhIKL7M/Ve2vjoBTLkJbIRUxrhQAn
1XEBdstRDNtj8iy7jEl/QZ5oF9ca9j7bXhzYBMC6ViPcStksy4fl86rUkX9tjiaKWkwlkaB/3L2Z
d/JoYxP6KlOIk3GkoS61NyszFB5Bhrt7JL9YDuvixRQdtQmp9bjfg5fuPKu5iXlFkBmhFK7wUlhL
XetKx/AXaCWnRdHAB9GQ2HgLvr87/0t9ZpiKYSkWY7jNYdR1M82E1dgliRnOeHXugQNUkYFuxOdO
8mYstGR7/BjXxyB5+IfZ4O/VN+lI1aRF0JQAKiR8p8pzjCzmNxNdPz8/pcnzRdGvcobuYfcrv50O
/154cyjzWjGtbl047J7dtsTLuv7ZdccCtzpX40bTHACQDdykU4Go+RDf4b51jNu9uvzt0P/7Z2xy
Ck3T2jH9V9M5OLQDag8oaNNyLs4RSjgehiPfUUjqdgRa38Qxq8bvZTeHykA3OpAFet19cV9nHybN
44srdvJjXOWyYwS029uoPBgInkpAQZEIiP1J2Nt6b0eW379ic9LMbKrUZFVIqyScae11eIJc96qt
j7HAlLt1iYQ4Z9wlv8n2Ryjrtfr/4/K/l9+etkad40kN2fmTj/o5XrF+dxSwnPOio36uEKnZyX7f
BMtfvfWt6tFsFrFUrdp8qI5W+BpLh7z0mi9c9QiWugGqHsKNptuG4Insx31+wIVr/d4TbxKNUcuX
rFrH0l30IkbMppDc7Z0u8hJ8dAxbQecdL78Xa7pHUdpcjuZyKpget870Y2B0rlMWgZlEPzd7btrb
ocKSpH2uhNtAec7j2wU9eeNlKn8k6kGeVi8944OO9WmPIEsa3iCka5gf+36kx2gACVPj1FYx3QmG
p7K/m3U02RDgLzyRQmyKEbFt7b+W4LVM4Uw4OjCF7JwLmNVnFtwP/S8Rjy1vvNceTLz5bEH+0Gho
6TdfB8T12rMKx1c4ZsPHrHyRhtOi2B2AcVQpK7/PP3f1S2RYtiZ/mHvMo/xCgJf7qRe/1ZBFAUIL
p744T4ldBmfYZErp73aJ3r5kfu+99Sa4ulTlQWk1pWPkUgJFJROIvuTIkS3FCTzsar6DYB2JrjuU
e3twb+FNuBctU+zjla0Ww8U/COkt/i7SkYqi6/3asgev7G9w2HOK/o+DvbkJ9nMDqH4o4WCOTsgE
B3qehdDyTZ64ePuR3FiUg727p0v4X9LN3+96E2OVuk+lsKeSyE4kTDC28jtmsj8qiOf/UrvfiWvq
m8zb64O+Ca9SmCtaCOr4cfhc0ty1PgBSROQtaGwJA+HmKC930a10Ao0xexhnljVu1fqhxJAAQVTT
UR61B6W3I7yFxRMYITZj+C033BDRxK8VsxiUs0AtfRUmvzFP8bflATfEbrQ5wnXsd8mh+KVBN7o1
74vUbr9HhxHos+n0TvoNbTVv/JV75mtT2NSuBf+tnBWEsaBmP/GDAZb13tw8VNUPS7htpVfcmFT9
5VDTNO2tu8A45BHnt3+pmrVhMAN87F/WSBBhJWB96nB4iD/19ee6HWyj9qVnLLnQ6EVMb8jtSMTZ
6bPU/VWWvtSc4+ReSRx58Krv+UsB3ArXVb3I0a+dkzO6qUhTpPTFkoM6DPZq2dEhuPzDDP5KzI9l
eTsnyFgfkfQsk0MSuBmm9P1dPxwpX2b+Fa3+YJWd0+eTY+X2tLjDOTBfdcFewi+DaOeoFbMkFFHD
rjr8lZxwPFrPfeLqvWlbvU+LulG+SWizoMhtGfYk2tL34Rx94H8oNHRDR1IfAnitqk0HBRKa4AWn
JKJ5D9G9+z59T++kHPV91k15BPWe6YosnWeOuYJAuCMVQHIeJOUkDT9Tw+sgM6LDgypP4lbKSa3s
8FcREIWezO6u0Z/E8g5OVTHDGHda5TWJHc04owplvOY/uif1HD8wKCrpH7Y3VmSrz8Uv+Q55kehj
0pym+iTfR5ZdfrcQpL0V8Tz1hSOAmOWLhEmScBpFp688eNfLgzEeotpesNcUkbS6n3mRH/PvgXIy
9RtEErrwOAwAqR8s4TS8FHemlxq2Sg/vCzBgkuMzMpKgM81nxbgNEcXGblhHddtE6mE8jefkrhm8
pXP7oyXYsICRBqi80PT502w4aY/JXan+D3fftSO3kmX7K43zTk0wHIOD6X5gep9ZVtILUU703vPr
7yJLR1WVOl3ZB/dlMIAgVNIFGQxGbLP2WisQSUM4p4c+vD+BvOc3s5rpR5BZFaAPN2Y1+VptYBFU
KLmCrIgF2qoM6mDZArx5QWm5zcSMt9m96e9BZSye+yP0OJ0fTrER3xIMGfAKorY9dNcxeGgR6H5M
7vG86AYHSaA9WPca6NTf44rxC/MXlWEVJpjrrRwRgGdQI4Llm30TGiBOlpvOoYQaFRP0EbjJk3jl
pGtqbqolTCWWWslySN21T125h9gJQ+HiDi058JyQh1jyXbVucsvdov4QXFsJW2JNDMBy3iz4d3Fd
f7XlNAuteNucvHv0E6KSW37SNtq8S9Z0p4Hs/Iiu98C/nT41pwIKdzAmWqD4JgHihvkaHeEgT98s
4kuu9L+pcnibUc8MN68u2qxBvQUSdyUwRvKphyMvp1ELReLOn5OJ5g7Q1QwjYQdtSp1CJPi6sQ95
os+gmgRVmSJfQx9TXVrdLpjTv/HAJS036xw3BtoHqDP18/ZaX4JwSmFO6+ZeCWSlbQOnwsj/b8tn
kSMpfLvnBYzJYlYpLOiAQcFsGsAj/gMoPzxL3OKB09nn3tsIqvvEojPPLLoyFXnZNjDk5W05DWtL
FEulJuDfq+1drf/gOZ3k9hpOLChyi/uiXgXhYxZe2ekNUQtUSoJWSrpXuVEj9znzBmmt2boLT5f8
vDGd/Nl9ntk7jgHxUGeI+hf2zIFnNddsKAXMXTLnaqLBovMA4a+hwWxuKYh7J0G7hJB2K/JFIfZ9
sqL1IczWenxi/V3XrhxUDlXNxAVVE+RILRvPfUvsVZKcYD2aMGPtbzbg0hLVgvOkyCa82RNoW+VA
K4k9CwZ3gl0inP03eZ1fX8U5v1uhR27oDaKZJVSnjzA0vNnAvRgUB+JewaSbOTqset27+3wMXHIr
zgneet+pkhaiiqAtncbhWJs5dcFzI9m1NnH642BNCob4QYv5dfJ54yMq/LMXKz8asnaWta0aiPWK
WQgm73jGMrjvU3A0gxx/ABYDUIDZ0pl55ZpMSQld8pkhwat1Eb91waM3z8y8OC9zI9QGhPGCzYlz
KCHP0E5qgvlpUaIivFkwbxU+8CGMlsU7Q7uSWNvj9gKifUQ9ftYjZ8ZfTAuDOyHCfeW0AfgQOq3p
AooU9gwJYbVAjE7ceca9CEBHDqOj8xYJirLabpcCiKF135W96OSB+mBU0LSVmrjiSib7hs70EGY5
zLuL1A6XJs2z2dzxvbjtbZjlIO58KFcYRFAOmQx8oSSx8quBoR/mwIVxM8yH/76X9HMmuAC+fy0G
dj6+yB7oTFXTCFxILdK+sAwmhjd3595EQe08WFKEBiaNXKThxjHWASRpqwvT6IUgmE7OZ29HtxVt
8Qklw2ticzMaQEGzLL6KwJVroYAeDCZQElpf+n4uOCf6ORVcFnU0Y964lNJgafeA0LpzGII1IFCz
iMwhcT6PL2Kvhlf6We+fTcdhQDLuc2QfWbozu3mWos4FIXHowkGYCxZOuS/poVPQdFs41SwbFD8F
WDfmNluM4+C/ntr/dl6S42ubxb/+B7+fkrQDobVbnv381857ypMi+VH+z3Dar8M+nvSvQ/oSX5f5
y0u5e0jPj/xwIq7/s/3pQ/nw4ccsLr2yO1UveXf1UlRhOTaCOx2O/E93/uNlvMpNl77884+npIrL
4WqOl8R//Ny1ev7nHwJL8X+9v/zPffuHCKftE2R3X/L4H7uH3HuIH/6xKsKH+Lk4v8LLQ1H+8w+d
yy9EcpPrnMiBBqV5ed3MvyglmTQM04DQ24A1iYcL//MPSr4IwQxdCQRwTS4GbHqRVMMunX/RdYJw
LwTiiBCokvvjz9v88L7e3t8/4io6Jl5cFriwGMbK21hSukF0buIGTE5MAUaQs+kD0WMlUNFCDzUD
BYseTHrlL3lWr6r8iZXJPG1+1MSF1AKInmmxD4ixd2RwLPrISkmyTdxk12XuzBVqLkS5rDvIaYNY
pRnqZcPq5JXyNmzEQslgTpqbFkKCFdPWZrFwEzLxGjbrTcRmmbeB4tQVy+gqrwGhClF+y+CvyABV
kDQ/OUYDkUIP3hDiQBT5NfMHl+GS2doqKOgkqNc2Aj42NWYmkIhNPMfTzHWPTjuHWgaq0EM4tFI4
R17mKCyMJ052FEkGi51PyozPFUcapAwqS5hsrjf+JvMfPc9fpMHa57d6vOepvk4D+2hyRK+Yt2xR
91NUMZai7HvB1r3dQCUOqJ3oUZcFxJuSSQ7+raKcG2Y5Yz4YDgSqC4qnNokn7ZAM9hwA/DE9JPU6
r6pFHCXbqIEiUMgnTbTmLcpqzSW+dHiT0OgUCKx0ySyOT2EQWgKbgnxr94A51sVG01CMopkTLRWI
3EFBDXxkVWkoIETo1NERjNUQkKgtYLFRf8cg1OR600JHxQGx4X891Ag+SO6vJPEXLErmoreXuQJd
wdZrrxLbQ2VT1W4rI1yoBorCaTP1VDPriUghlWc/sULCJgD6oXAnMEU5Eh30a4hKFTeLpkXY74EU
tEr+VXnuJuyQCHb6FADR6hl8RL7FCndh6NpCa0B23bdAiSNsF+TxCRiLxIpqBCGiFFJeWELDoLvT
OshZKohPpBpZtXRGS+Q3iq6x8LWsDFPf5LW/7noOdWOQZtVQzdO6TRJpsyB70KKNU8cWA1JVGc51
ZJ7aLto2ETjbmwqyAeFNCaWLGjWSQflowjmm+RJI/bnKvBMqr/BW7zmjc6Hv7eAr0Vd+tiKoKfQY
XRVptYsh4eWBG9IipQapq3xu6sUkhAXhBkW77BGqnoD3w0f5OgWTLNh+Wom4SGjAzmhmtkf8adyk
KC6mKPCWGDwmNZ/gH8wzpZ/SIIOHHVzVtY31LOrmJIrmqkp3Qciv2x5V8Sp/glwgEl2NP8ta/atd
tjMnRn201t/ECq5oQLvVuznv52TyfvLQx9T22eQBphKQvlEU5zP2W9FQzHswd5vkEOB1K9Ygv1ZC
pTbE+IzJdQCNg8zG+w6iWZIXFjXTB1NA9KjBwFH6IUt8K/WyWQbUkiFhIhnQ6jp2LnDrzcEzMhQU
AjUQJnDDNXPlpXABPMBaENVp/RtasXkt23kRp1sjrq2yB9eFBhxsHE1cDR+UawcrTTrPRgMCdREt
cj20zADevRMcgqS8p24241mL2atYVp4fWTSRYFXIoQQFTZ1I39pdhVhPMFUa3caIZ3UkBfGxmHki
hl3zDd8m/J6lg3Em9fI2gXnRwZDHoGsnlacgeebP6i4DNDJ8LLlaJhGCPrxJT2EKeRBO62rimuai
g0p9qzgCukqbNnW1Jlo582N0l+GhBEoCXtwE9kZF4raJxNbPdbKJ21xZFXlOk2pWdEg5NFdt64H/
Olq5Ulv7Uq5qs9+nYb9k8ntt2uEk1HoEa/E0EQW3W0b2aVKcbPebTqGd3hd3BAS2WVEsIlIDPSEt
pNp3NeLsWmrlqLhjLYHSAEgGV0WEmFuopoQ5cxvsl3URQv0WEc/MhjoT8i4UM7zOkH9wV6yCtnW6
QpMg0mEQ4nStUqZLEL19I747Q3lVGaFo0w1nkpM9KZGTbuAO6sBL9/JHkN7XdbHtY8zTXQCZKu2x
hr5uVugAPvlwH71+qsJDhonfQGaX+7c1BIJt6M4YTFzpqrbqBDrOqsd8gOy6uWW1cSFu8DEFNi6e
wP4yZurcUKY6Xzw5afo8S1z9UKUQkCbXvvKmnXbqJPgw/O7V2Ppga73/3Ib4+vnHJrg0qDmk/hQ5
W6llEDR+HITs4OvIamjCahEgEtKcfv5V/1Uzkgid64wxQJOG/e9yG7FIU5NHJjs4wboPruzgManz
v+c/vHYcLBgKARFMHeYYonrXiBNDykNXATvIXbfuUfSXPicRKG0HtwH0zc/xPswmwbZ7bgeqj0W4
8NwLr+6jDf37HZxlUlKbl+DrQW8SxFdQmbRki2JUUfu8N89ytX+2w6UChSHh9HyIGCLOw8JO2aGe
d7MWHN17WOIzCBQha9LNw333FbU4VnnbAAJ3wbvX/2p4mlTplCqDo5+H/e96WRaQEfU5erlF21D8
mzf20tu54MVeyC1bDzSSCUKb3xAB5cns8wf/y7aZLoRSXMExOhtGqRnzCGUa7EB1zdL5bcbreUlO
VeZDyCy/MGb1M13gsZvRioQFS5U0zHPEW0cKWDY9AtteX141olg7XWLpRjSFaAwSCFAJFlgTdHYs
kR4oK34LYPssq9sZi8mmAaNxqzDgVDflfXLKbBhVEWKcfb2pCSKiQyagc1A7ZNRr5d5UfT73if+d
EQQrmL3Uk3rbFc6U2ilow3IE2lPw1aTwt8onLoFDaZuFcFEO4zpT5hOoFZG7TBW7MkOUI2RPDAJB
WgdDBqMSSXMoj9RmtgniBMVjtyKoF7HqN5VrrFQt1pnQQJnl0wOh0ESj0NQkmX6Xge06q/O9roxb
FibXjWMi+JbGVxJ5IK8Re05gsVeRG88qmtvLMAx/qL50Jmb/YDrhvi/9xxzsv/MUQWyvBgA979Sx
yNqlScGFGSfbsNOjeW2EG9SBT6tW3HXFOmzDiROaIDGLyFXVApgvoIYrgAeg6TqLywmTmUX7ErrZ
oH6sveqmyA5gEpo6LiicodhJXKCQgnDaEuQKZLmoENOp4+tQ3cVpuPbNdta0EjXIALgpiTk2o+l9
Uge3kINYdGZ4bItmmioKorYeYs6afde4+YPUkezOwAwrjCuDalYjUX2lQJ3DxTS3w2nE4pkJzVrd
vFRF/TEW83MUwiBiihLFiHE26Glh22XqtuWBOb0FbvSqv/v8qzqjK/3Zgkk5NSWjAHqcLQKqjpva
TvPyoHb1lk2ddTpz97b1nykxjsLyZ0uOic8XiwihlIhx/7sJROR1YthM9Qfd5qucWSSxtzLJrx0d
pNti2fjltraRJ0hMBMeSZKFFoN2nC71bq2ZrC6tZw/s9RFC+9fBpRbY281kDKsPwDraW71/7WreG
oTdvnKPU2cYokFLJU2fe+G5kMdKuWiRVi/bFVc20d507G54K53wGGahp2rFlGyLEZAJu7K4k7JvP
+/ovXuaHh4d7/n721BVLCOjn+0OMasrYvzbd688bOIseDS+TchgNOuZmRAbAcfWxhSrmadNq1Dyg
pwBHBiru0Zw8JStMzGtzdSlYNVZVf3yblJvENAReKZPy3IBIuN5DvAHNZRBgdaTa9LWcmaU2dXUf
jnI4NxCRzygYW8I733gW3pZAXiaojym0gWPU+WVISKvwmnOxqxPkzkiG6UJfhT3k7pxuqnx3E0u1
AKUkaDnTST+4Amm/DrQ5axC0d25yZ3mhC8/C52MfDp+DoAhj6Oq3NS5INeCco8Q8lLZtSfsbSzDv
e88E+t3U3gZhufRYNGk6z0oZ9JTrfA5xbSQQX5yGWlxhnmtvTO7Ard2KDFD6HhIOPUiPkmYVgXe0
0FHkIcqJAZ7C1qfI6MX6Uxj1VqX8CUP2s+sqq2h+gKjMMvJgmXjgnouap8IuD4GDCAW7bwp9AcB8
1Db7DBLMvbwyzcrKMnFMxV0GJis92fm9mLbgXeBwHLqmXBL7xeb+1AZrIer6XAiMGMUk1etp7qeL
gIEWtApXpYtckdlP6tRY+bGEGOOQ7jRWpYmoa1lciUpHrgz65Khp8ixbPdC0eGwSZ+EqQOQ0csWN
6limxlUdAYljQp7aENuy2rSktJrw0KTccpESFiDzKxqEBaA860lz4VOoDnbFom7bFWTKp8LbSw9q
hDGse+97abhLbuSL3r6PuyHL/VDamMy9Q1ItQo9/Tf10XVfpHmoWQKJefT4cxpqwsyFuGkDB6MyE
8fobXRwN+ipneugcE3+npwoo4XAKVvfBKtiSprvrNAci4fbU7Tdet4fSlhXkyGsYxTYEcM1uQEYM
areUaFbKDStxnVkJbWiMIstj/dQNsglDXKV1XmRxCuID1zorq28k/ZGjGslG5a0fd5ZmzA286yCe
lnLvts7M0JYNXrBeVwfoaUzdJoC8FRhbQmDG1PfCWxHvm2TRxk0YYjPdxKHNziD5iXXhBUNprNf7
0EG6IgofqICqADjlx3Dg+xm9aOI04X5w7OlVHF35rJxwh/5gTY7QfLn0BbVs996wb2IIFHvQlusf
a+3GF46l7HjjB2IaJbj7RM19beOE1666ihGbS/pTW92Ktt+4CKAVXWip4hDDeaySaumHK5M+oDqT
qB9UXRnmhhs7MCVt+zTdNEmDVb3FROJNYgA5A+8wDLSudad1wMG6tmoTCPJC7jWOGEIJKDDpg0vi
Vn/VLUxw3TCVgBnJz7kwMGpkyDQaoob+lkbkWcDy0OL8SclMnxiNNiVd9ZjJeNrZXzubwHz41uWd
PQ3sbJpEEGRoOLBf8ZrFYsr9uw5c3uzRMcBTY1QThjFB7WCS1Sbyag9GCVfdO0R+bBmFAKDoKUIx
W/wdorJRtTEIEHBlA3FVcBl1vdX0VyUMvrxJX3JQk8VmsY8SA9N1990tAGnW6KaO6NRW+te8hRBI
p68jzi6ZHcNadzZsuID/wgTcCaGf0zAqR1Hdj0iCfA/KbuksW2gTkEsZAFdM2x+DfLjcaxx1Vvwi
FT4C7582fbYMKwifGEXdJxA5qqcECZZ+GU34NUoOUc1xkUHgt3C4rrhETEvHFEIQ0DpzmRD+oGnf
qOTYV5YHvBXogb+Xy+wr3O1+4MhASu/zKUs/E97FCoYmlS4F5/DSuHle2ufnJmTBdR4ftcAD6Y8I
Tr3z3NSDzEEBQJLs5bTw1wkJZhAPt/Jkq3coRQiBtpPLpLxrtHpHtaPLhCUBAm8cVMOlJ48ectDW
YBaxSAQSCgNnYUX0cpC/qerBjUNzrWr7ucz9GwngeN/J6wrjy08dBOUoPBCGwJACz2j01STL0olm
lBjfRYxy1M6YJgzWQLopfAxlhH1RsTVx5VVZghjJvk7TbNLoK55XE92vt374zUegN8ltAL6qiQb3
IK52PDga5i4RAIutpL9PwJeBMHaSI4jSH0n+HQEtoILA2VEARd3Sb5kuHgjbe8mjn58C3gy902Nt
QUSwi5Z+JJ8dtSI0uSl8hGg9jEOwccy0up85LmQbYu0kzeJg9EBJgtMytFIjnWT6xmvceZpe5X4/
S0Beppq1yG7zrJ8U7Y8mv4mMZpnQHzGQSUaNzEHVQX7irgCNBMEd+MKdwRuYuBwREreMr820m6dR
NY/0eNWb+mwoenNjfBfpLZYYWtwn/JDpuzK+7Q01KWNwpglEO+tF0ClwIUqyJoUCxuVb6xrLUstX
Moweu4ahsq+cEOOOa9lJxs3BTuiqsaEyS9Vci9RaCTA9JIcebDJQq0ByAXWRcNnslQpgFbGQ7Wqy
SOo5qyFXlCp/2jjutcZiRP8fNWCjiqpaix7WQ5pMC4BKUrdZ0ppfyRqFfD6/sAjpH7PHw4hHqkmZ
hElm/MVHpgJUh3UFz49kLebG/cDpKhZQq7++zJj2W5hnaMoUJtwxrHzkfGKvy9BIY7/PMXHlK6SF
EOYBKP1ymY0Yijs+zpAfGxq8iXcLq6YXnQYPOD+aGFEJSuua7ilAKFvI0Crzr22bWWXdTrXW3Qp5
JwLtHreLlBrkExt90skKNMrmMhDdMsyxGpqBZSKJ1CFXVkpUdDjNnCCFE0osyWCEKsyNmdZWZwqL
M9R4p8h4p+qbR9QxcyFrYNxWJJp0KrcycD129pXvbqsmu/HAB5LmPthckVTS7mL/O/iUARc8coxa
ZLqK7DlBTArczYlSh4hnyxqqLsp+JhFczA4qgL4ljQc/UzOKiK5t0xlrumVVg/jWhbvN8zvRlusU
gEuNf+X48np6w/PvToO0V1dDTsjYpdybckiCZ1ALD81vDWA+SM4FEHWiAUERVTXPmT2vCcoUy6ey
+R6Hd6n2lXRbt5e7ovCX8BLXnniqi7oDz8lXlmyy7rkDN5dMzLuWIdajg5mDIgeRDtEuVMGDGIXw
YMqjlxaihSHSefYiYfFcwENRqrOgt4IZ0Jl1Dr+Nq3rdBGyqA+2Xe+2M8M4q437reXDLEjCzO8DB
gidgGZQRUJlQZHXjtZvlOxPpwCjtl3p5Vydbme577Y4jBuIaydyTz0gAWaKHFWDMBcolktBYmF10
YTW5NNzPAhAV1/qI6hiFA/tmtQgWbDGUAV4ChP3udeGzgstKdUnxdensbJmMpch8Xw+KI7uOV9Bm
9AC3QBZsirTEKlgNujiDRNUltrS/ejo4zEN8T9fFb0G+qkSELzFVDig4lFqWJoo9+Pzy0/3+LVOC
bDii0rB4pHxdsd99y63R2chZ6pAk8MxJLq/sbkvs60h9SwNU+4l6RvvMm1TIYYA3qZmBwW0LNwsc
m05w0gznzuuMeUHZsfeLTYVkl1fmt3aXzloUngVDCKO4duxnQ2Bh0E9Z88NpoqUyv8conI46aGM4
d3X46Le3TRYsHKBW4/q7G6OmvO4XWnLX5kdk3m9655AqdkzkSy/ui+Kpp3QeQHn6gnnyW5+jL5jJ
DQrIgRTqPI7bYmWsVI+sUD1vt861mEJ5e20s2yVZlcCVaBAFGwQnk6lzuFRpegbExzpx1vaZ6ZeB
Y0U1Ntoe2EWR94A+T7eDPg+gB5t6ou3QHSfbCpfhugLANtn8bd6F4RY4ZULBMcCixdR5CD1pc9d3
E6QlQVGIlbOcGbacO7ourdhg06T1bzHnHyp6XfeHFtw7hVNvG+iU+Y1chom50Gx7HqMECyxoF8JT
v4cCh1uTlDIuodxB6dk36OjI79k2a46emWIerLYhEtNGs/Js99qrEDSW/UPVQTtP+idauvsA6PHP
B8cZknjsHSaQ/iL4RnRhjAGudx9KqFyjFm3XgBcnBKkwbqMuUJGwM0HMYTLM/iI7BPomJHKOUNeu
JwD/GykyfGJamfWMi2TaAougQj5U8LFp1AN10KN0rE53jt5fGMtnTGnj7Rr4sKVCOsKEzX3WY25n
sAhTV3tEbhjvDowhiFDo0KRRTmbx6DnxPKDLi4ONGkpQ264lPWnlUYb3th+uaaiv9RQpS1egzuUe
MjcTwFMzO3/B978KHIRY6trbtqX7/Hkv/55CoijzfnfbZ5BE8O5LBknaFsQXybIF9ziItnyUYdUO
QH7K4ihu53MkyXbe/Ocn+BNgdXw1YM4QXWc//48CvAZyi38P8LKSqn4pf8K63qO6htNeUV3ii6Cc
64BucQTGkf2FxfcT2PUFEXNEWEwEJBn8uqEG+SewSxP8Cxk8aaxg8C8NfQjC/kR2aUJ+YZj0gbzX
pcTyA9W3vwHtQvHvR5OUGUBm4OsUwyShkKE+G+69GyepjpQECuFQAxOZnbbmXQYvKzcMbT3+N27s
AADbjH+N216Pefs9bgRR6s9T4GOBr7JHguPdxd6u83bZ84u9O/ztki3lIIt++312upn50HrNQH7/
euBbO2/397bt9Zizx3nbPf4lxx4YH+e87Uwzu9fG3s45u5+/PG885u3Asf3Xa7/12njF8Ziz26uS
HhQRJjBJZzveddfb7Yx//eVjnh8+tnXW/thCCkGJqedTcHMPI+Kvjhu3vV7w7Ziz2zu7p7PLjD/P
DjlreLwey32QZ1eBWJUlOMQAAk+3memmqEmFznmewvv5tQm2KNzwziTp9vXP8UAUf0MVuJTBbDwZ
WUIEa8c943+vv8ddXSPtOebZh3fHvDU4Xnc85W1bmgH6VjropF838XbY27Gv12ONySz260be7hs5
tB5FwsNTjdfRQRw03sfrUzR63xHU3wz3Pe4fWg0bZq/P7/Osi8YrxuBgfG31rYHxr9eTX5sYTxwf
X8TO4+seIn30JlCpPRax4d6o+vmw4693Nz3+fnvuscPH53zbIX3ADrMwqJd5VkIQuNMgCZ0x5zT+
l4hQwperYSPqnvu6rdQ0gOt6iaq84bhxB6bMetOb/fXbqbDOg0Pkqdej3rb3Wj1xXW7sC6f42UoT
kFuHcii2/WpYVxgbjdPBQow9VPl56ONpXvQgShmO6Yf/Aq/v526NMO/beUSDmrSSXfyuWeIKsi1Y
sH07LALc6xghlfbrqcZ9meoXvtHDUv21XWuqF+rDiBgPGLfzHKWVZWcmi/ERxm12Q70ZZAqRTf31
DFWOUhhPj4N391dlpFgz4T2NZ72eD7adnRkB5T6c+dZyW2yLwAiPb1tS6MWqpEDGY+yTzkaCSLY5
vLZfbcaCiklZdP/RS+SxDS3WX+d+fIljs2p4iSlK3N5aGLcPL9FrSmM/bh8f49OX+PYMby/ybRvD
i333Iscd44tMKUCfb03/uxcZd68vErEkFIcOLzFSZrd7O/HXS3xrU0HPc+JiZC/Gw8Ze+FsvEWm8
p6rL4bY5wwss3BrOxZ/fyHjNT17guH88fHyJPumD1dv38PYSXxsYv8KkJahR/PWyxq9wfIHjZcaT
P77AmMaI7fteAnWv2l2SXBRTRNri27phxsrrUPw8/uwS1LOyHkIT488gzPx9GBvfxl+EyOZYguV7
/EVrPbw2JERuhut0dh3fRumy6I36xivT5JaDfF3mPT+Nu3hvnwTt4sN4dFaC+ZL7kbkdd4oMU0NS
UfF65SLrjUmEQNhy3OsX3J1RrqFabGhJV1k1d1ukKse9DVCqyxae/uvzOH7983nGvZ2Zq3fP05qa
Nz6PGK40Po9dO5vxukaZvj7PuG/c9OfzjD+G51HD84y/tFad2MfnkcPzjDvH5zG7UqzHnih4akxK
r1XLca+NwD/CUXgeKozglcvkb1n6N0mEf+fVGR+qOv6zao/FSzIUShTnlxru5leFyP+OQg8kej5z
BK6r3IvxKO99gPGUVydAE+yLOWDrTAWTHXlDAXv+1QvQhPpCDKKowRWwlEQNu366AagHQQ2HiTw1
CgsIH+uG/qzv+IJINTXgPDAiDAqC27/hA7zCH97C0gLBKx0IQIjvgmtNDg7Hx7C0Q2kufeQorFZm
PkQt07RCIYVEjYKAdCBW/NhB4aXP7FPQp/mpS4x0wWNGAKjWMqSn9TA9JJj54klVKycFB4DRbnUK
ZZciyOQmDF264n5WHUCF46OyIaynYMJuVxmLnGUQ9sYj93XnLuv9+hu3S3PVR6azVyUtV4lt2z+I
GehTGnbBRm+BLytU5s6zitctEl2euYt0yPVmXtrvtKyB0rei6uTXbiRgvAoxt40iBr2PSvuNUVUp
2Jal/52ijAnFZ3WSFVZQqWKROSZIEV2ZTVLFUWGqm1V75eaczhwvgqo3ohgWbyuAyJuQYzpoB8hg
WIRb1huAXsRZjRyFaqqZinmzQWZaT6dIqrVLv+aF1YsOORzTt8HIEnsVuqvN1I3bFnzDUzvb+xnR
zKmPSNIirjQAnBwvBxDc1d1bGOElNO6lUYM0RIsMA6r2OX9Udd2i+jDpXX1eSRmkK7BeVih+JR1Q
sWUc98GJ215vWqUjumjGndKOrIayDHJpPeL+FTGSa6YX7SItovpJD32KHDtSB7FnxLPGR+YIdR4M
oDkdaKwcjLZVWZJDLkk3IXUMUU4wvEzDLi3BdRz46wZg71Plu94ir4hzn4QmtBfxSlFWj4LesBL8
0asrLbD0KpWzLiiaDUkBEnKRQJi5fkzQxw67ZzyKV2aTNeC/CMWEmDzvrI7qamkkKDbVULoA0KDe
TGPmRMuwyVBxS2tzwMkTcyfihlyRXnmJVTsdQl6J1kYod1M9nAQjAB1zoBGx8GFNg/bWV/veD6JF
QsHNqlro2mZ6WqHANgFEIWTxuoiQcs8zO/sBhCHUg8Cgv26Z3p9MH1FcvWHFJKE+25EaBSd9PaAT
Iuk4VtZw7wiR9PKEoggkohXPJ7aB3GYUZ66yiqiNZ9Qre/SAH6xiljHM+2VwZ6sexR1agtlbKwn7
HtoQ+k4qhoIBaIOtqwgKI6EqGwAHInntJEG6DmjGLVKZWgzuEL07IsHgbXnayy1XffschCFIprQc
0N6ybw9FgKRj6SAWFYfKWKZ+C9SrbAuQg5h+ueKVH34NGZLJXeMAVWcyhO1JmTiboulMkEcExVaY
TXqIXRNKHBothJWbUbTWDMPZCZ7l965BEBgjXdxt+krye+Ahsmcat+GVBljCKg/b/rpoMmRogwAS
eT6YoTMmi3oSVDabiqQGcqA0gGcyALaSJNSXfapQ6CIyJeaFYXd3FYtYtLUj0t15Oumuba31D+7/
Y+88lhvZznT7LneeivRmmg7eECAJkpMMukrvfT59L1Bq9VEdtXQ1vBF3UBEMFgEk0uz9u299tWTQ
dUG7gaUqpcg3SRvycxOb4lfHyNMhiOJx8iqhp/w6tVn4IhRlULq5lvJUMDmGra00oNkYa9aWIWcw
S6OqvasKxtwZUBW1krGmDG1ULwz3ftCg4jitLtoqFoXwmCVhmKwkWaXXO/YWHBMEB+WmbVvxNQxF
Bo7lPj2xMIFdFsLF8BMrgv+UKhVrnULD1jbS2pB9Mw11FGS55E95myGoE/X7dFkav3Z9F67GEp8s
McBk04+akhllIxCa53ko1EdBlerGpY7Tp2tVlgx0JlY0L1vuYv2hmaJKuIZZVdGy1zProTYq60EW
G/NVbPtYcsNpFgRPUMLILcKlYCqWAs5TH1v5W58kseBUXdpg5KQYyCkIzdTqc+oYPSuyRQx5BvSp
b665bAk+s3MPoh6NdpjX+atMxzAHMV1XVyo4ug5mRkMaUklL9FiNsfBeTnq4EtMWoAj1XW6bkMtt
vdVQwzzUje9qL1zGAPDK0EbBbWA2O+TyKZUnFroMMUBqvktxTHdxFPW7aArei9z05izgIJfzrKer
LpGS3ZgxVh4JyjFM9EMkCLsFhclmTkKsb2n/MYGkCx3+Y1Z+EToBHmjSvcu1jjWvOrfrOBGekzB5
lfqsdq0F75e5aSWAUgXQqLYYH4QCOCyejMYllxcmbTrlgg5O8RqpUPdSXoa2VqW6nyiVCnWlSCTR
KWpZONKIm1fcPhE6G5MFL1fLCCh/2eAls1hhZJP0j2c9Ct70rAHiro6pl1lS7DOiV62FWYAhXJef
KQ1tu8rvmsOwGVeNFY7HReU+mBr4LpIaMQgYL6MflBXdJ93k6Q2HaG9JRrYOUxNJlGYqmy7FphRu
UTaBr5zy50UNDtJSFishTvc6N8Y0AWhFWLjXFumJobODXI6HkJ3gQiuRvU43O7+lXLBPlHkd9O0h
Q+S0iSxcDMN8Z8zavu+Bc81MdQnFOa4r7gaz1/3Y7HZhWh6NRo92UgyzSGSbdmW+vCfE9NYsRsnL
BruhxAx3oxmcI7n5lUfjmRG1jYkhlT1ITJVnkL3DnAHNEKIpK8Zb3s2Cm0roNdVcqBwl5FTbsVg0
8rNKY1Xl7pUnFpYpHggsOim/DXEnFt4S1Om8yuQ6ZOZhyJjZrCZRXMVZlA083Yup2FqxMCeq9uKd
NpGZMiizWAuLdVzH4b5Ja8SpOd0F2ZmmgVYGVO7qw2yq4bEY+ll3x6Jtx/20jDx6jCdCC9VAxuHC
UJgvca5qHtMI+MS17Px2pWcFnSIxTVubuWhtNapmTLvG5ND1ZEjOo9SOpDs1j6DdJFKTMepfWPQb
E+E0ddrEqgjt6FAoM2WOyJougyWQzafjohytZFoe0bgUD0KeJYvTgy2/abAKncKgPm3nuc4H6up9
HraTvaYK8n3fldFeSZvpLDVheNMrI3i2kiyFwWM04SpTGI9R5Fjblp1SRq5Qde15Io3acPstr3op
K6txXpLvKiuYn2M7Tl6XpRauKWrF1K2bqtAPWsMKhU+0zNFocoTMzRSpAXIvx/Tfrfzu/HQXwnaZ
NZUfkjJjNSsxsLw30lj/hSJQEZ0yQTN9QDVhPjajAHgWfWBCAzAJADDlmphmntgt8Z1OpKfWY5SO
Zc4ja9QS/VUjeWOUfEkuRVeOtaOHxVQ6ciPOp7BPF6Btggp7B1FjvQ86dfxMWbRvE6AM8F9jhphl
VtoUdX0cbwLmqdhXWNYK6Hq5eBujPNVs4rPy1k5GeSzkvrTsFj3XTRkWvubSJ91JDgP6vTgNbBa9
520FI0Z0ITNXexhFTXhbpM5irn6I3vUxRJEdt2GX2kNQWIe6XAqIQXzdR3VUw5Vs9DTdO10/qkqp
HJSoj95lKZrcvum7kyEaBlLnSED6KAaDdZ6EPD01QxRvljYfkRgrAiq9LgMNrerVymg09rOwMvCD
l3l5nJW3bipFRuFCTa28UWv4emXblPhc8Eq10TmaCY3iiZFPRG9sbKVsp9GAKqHJrWc225ain0Li
0EVcPrmT5NNSzuGnjAhwkytSpDmxmYGuEdL7zVCFwXIrjLwtXATBlfUeJLQ+vSFTMn1Vd0vUMIg7
LrchQ0sa5oYKu0kfoselFeZ9Vym6y3hU4ZSi3FCGHOVvnn00sVUUfrWiOcHr0rpgr5K72EI+Vxeh
r4VtqoG+VdSmoK9OrbBsls6bBNlY6ek8Yjwc3IO0WWX7jhsAv0qtbRo1wH1GWowr9crU+mtr9z/K
xf/vEu3/17AK0l3j8L+33Vb9DE3hH3Lt+wv+O9fW/4KOjsatot/DNnRtf8+1dekvaG7okopMIWr3
ma+/59omKAWRYWf+D7kFDAbe8O+5Nukxv2YujP4YLXjlP0m2eeV9yOuP2TYxmyTdZY0ys9UILH7r
1CZkwrVh9ZGjiHV3YIyWgVitkLdWOY+HIR9Sv6NYtG/0UF+3sAeQhNVtt+uzOAfeNkf1LsuF2RsW
BHPor5jvtGoYj6aFdFgZlAI5eZDD85264aqaCLCSkQWojwTVS6vaeGhCiLBtZMbnPpGyJzlVmFqY
00X5qtDHuVrVWWeGy0nm53mm5a4G8nXM7uC+TphG7vJkYn3o25YsVRnCSwwp7FCLWvqcaMD46iTF
HVBUpKO1zOj874moQJwNqHBOt1ye0FGmAc7xWNWNE6VxdbbCcDgzyZO4jWqMpwo1L+32rBo1x1Bn
phGzVGJ4tF1C8RrOcbAeSUSOcpCEL7iHdcc4imPFnRZYXEEwRV+tqSWnirDTV1MzP5LVDh9Ga0Qv
apDnnHEjGN0mLKQnqeybs6zLJl0GhhLkSTTeG7UPH0yWBWTqMv4xFPBD6vwoRtoRNkSh1gyXaUPh
l9EcnuQyZc6zFiSACbWinaVEIjcpxm41J8gg5rrQ3lrG/lzBvJdWQlMMdpGgWa+tFTZHq1zgIyiD
vOyQAFrbcDJa4KvRsCcP1d6EojAYp58ZLjJQ4/Bm07ORmuNzhjR2w2yddKmyHC+RuR6H96Xpy6el
kPoNO0F2q9kzN3Iw1Wv0YAzZWggM9FEKX7s27A+jEZWzHZLBIF+vsks3wK8r2t76zHrB9KSB0Uv0
9rXuz9qIi2uR9WvC+nbLMjivdL3PLkVviKeYWavjLJT1Ku9rwqhENdx6bgEutkaXhLZcW5RM5kwY
NqRFwnkI9PizrWrLDZscrl2hZEAyekb+PsMAfmZTM2EXtmOrONUiyuu8rEjNock7Q96V64LhLjCB
Yh3cp1OZ300QMzmWUspuFqbqsctFnYmRqYlhPcwJzY4a9KoiUXIOWuAhG/IjnCnMXllxU0SP0c/u
sIhT9TKqw/zW/Owe6iIXxqqvctLCXrzvMJ2oRptFTTHMqe+7T5jdN6LkZ1OK55DwoyO9SmmysXfh
saz/UtUKWGJx39uSpWAHLOSSOu3P3tf97INRqkUbo1cnUuz7RllGQXEDh8bumfzspJNhsKua9w22
thoA2fdNV66zeGMWVnQwiO+BE7BZR/KIGKW9b9nzffOW7tt49LOjFxRDmDhM2LPZRyfXWITwXbuH
AfPCWpAj699nTZ0+Nj9Bgxyn1ugORkjJfBmj6F28hxlwccJ35R56SH0dHnOiSibGf8KSds6rjXKP
VYqcYILpMwKY7h7LGHjdWbZI4HQs77HO9BP21JXG2RMnDkr4CYxmQ482mdSVN7kxsQObf4IozmV+
k4SsuYlJ1V6bambqPfoJvZR7FGb8BGTikpm6vTDH9ET1p6kOxT1w4+Yjhmu1FJQwsB2jfRK6OYm3
OtVPZs5HOWu87icW7PN+wG+byOlrbJBGH3JZVkmZxoTr3DUSXg28Yby8hWlw/1o/l1j+CUIrVr3S
qSgI3iOtOT2NxH1M5kWKNF3FiWfMFSxZuIqEba9WQKbvVVbTvIYa8+TjVIjnIoy0kzyLDAwFFcI4
+R4zq62wUKpT29xO+mbAB32qp0cTJeuG9Fnks8QuvKnx1D6modRv63tELkTE5lphCWtRC601arT5
KOe9eJW1uoIrKRDZ09YuHhDaE+5rVrpPF4MlNuza5mPKStVjBJ9qQx1zL2pCOn3FutqhfIsTsJiG
MVHFE6qpeZ5MtF52y/Oxy5SJ/8snNWMiq0rIVKZlQS4rLoarGnny3apaTZWuLdTT0shI1hjH70eA
oQ1Zz1Cn2rN5T4syIzJ5Tv6aLfUaVQatbiV9p2SC8l1LaVo4VC9ygc1qLtAloIfsfTHol/6zKgUd
C+IR0R/32RDCOh3Uuad6XL9De2H40vjBzdZNnTkyrSPFFig2YzYSty3SAHmM671BCdVsoMNkLXrs
cshEW0CH7KkmDBsHUIlQ7hbo+YLT9CibkHstUmwTrCb7uBTJo0j3pEsrlIxDM1Yvx+4wmcF4SIzJ
0k6hhNhAmrsEEV5lDtl2aEH0OHE+gnSZ1M6StsaSZ+YvkzxV9Iwpa1ZxkvWbWsoT61JSAVZsnKSU
3I+MSTCu6h2oTj4ypoXd15M2+82QMaxmDFMhUdCumiGEvKgo5g0ecvBoxcawqSzWbyAgvfhEiYFH
RotnYZ0vhdC4DWNGGdVxxu1eNRU5roxKs3km/euy79ZKAKkmQQLRRDflAXKHIZYZRsdjn9jJGCo1
5Wyjfu9rpT7HakqapYxiMoI45mKFcDZOGnCNErzSJH8ttJG/iiphLrYUBKrqgK36a9S0uht2NQZm
SShvYykRHUUdOgSEQBHg8ppti6OdQuTAKPhYvQjDXTtWZmX20UcYWOZW3ZyVSVqepakGb2YuYMf1
MhH8KMdpvWNKHCZri1bKrOviHLZUgCBGg22m6pxQbM51rKIqi7HyBt2alABxXsKkeqslWq3DYKaH
RcOxqhPTejPPQ71JDTF4LYamPpICJNtCB+1K6j28UnwInookgykUNECdxjQPXioNhwVJHqevSLPK
J4NBPWiAciSucqObz1XRFS9DLYu+0gbCszJ0KGihDOibgA13M0hm+9S0gdnaJePWr6pRJUBVJuMx
07Jk9qQmjk9RMalPZabrB0GdBX9M1QGpXmIetAlUpkFnyo8pjvgBNWjLKI5aBdGCaO0WSjnMhyWs
JDuTR/2VuXtMcWYY0FlgtYG9gEd4EfOx3+XCEq/CscKZYy7kk64b0YbVzQCL3OF0qed1s7b0qtug
brfW1JRxkJVSsych7qvXUKdUbAylCjWGutAL1sYaTZaoa673ljRBEMl+giDQDFKPelKE9KCMMWOl
8G3tWGflbst2uOBTYJTIDEiK2Rs7UufroknDxQAq/dGkquarg1I9AhzKvuWsaF+ypppeqcPC3eqX
cMICq5u0r3wQpI90mrWHe2fmkMoC8/xxMPiJHI5e1ScVrAalvyxDDQBqGKtjlpcBhLGo9xpxWjxy
cHONBXvmx0oa+XLS6X7eWcoqD1HOpK0WuRQb+WPyWG9Ukt7XlwHeD/0+JO4RRIRCy9bFoCx2miqi
GwSScUomI9122ggLPxaw64uk5WrkuNZos9H7fZxp7lDkxSpPE9S//aCsRQoCeE8vqldCFnECq2NQ
do5/KSQUrrj0MHp7U7P51bJtk5xbfsl6Kiv0FOjqlQYDynL7Uc/D8CRJGaCkGs6CmqbmQ7aY+k3Q
An3XsqodirbDsbPX4ZFUau6OjV67apRJD8bYgqA2qqA6mOFU72LQG/tKqejzZQJlqDzIznElJJ/x
UGVPfbBER5oQwivFUHYuObWODDboTl6n+tMkSeFBHLEFLKy8es3Hut/2Sxof5cSMHnI0ut200tXY
ysAb5VXw3JHKXbVlRmJeFCbS4RCYUarlO5Dey2phl/+Vlvn8C9E2Zidt3mROy6z0mrqx+GTmFbKE
UQ6ODa5f6F8mdFnBXB5aXfsSCrF8rikQO6UyJGtxUChZ6Or0loydflIqvUXqHVjLR69K8kYxMyr7
eiaW6y5oaakEXWh9NgrVKpQWwqYIzGZvqAERAiq+oQaEWY/sgnIfUqEKwIaNmHFhBTCP31Ijyec2
tPSrPsTCiX5RcFClVoKQqSbhSCMkHINVM+iQOwODqm2u6njYhGg8O/ppzhLF1S4YNIqChGzyo2xF
w+PAVlWuyBpacNhmO16lis3KjqKqPalaH65YmRvC+mjaQdYDn1fMPHuJPPabvhXE8yha0EyojvmR
pKUbfLSbTZxGJn0Kltm5jNChKnpzE+oF/aqmysumSWoKLw0eUNeBbgZk+CKbtnOKHaugTdK6oHbl
oWasvX5ZOga+yuTc8pdeTR8BhCANlVBspPVUS8tNKg0Wkvle6a+y5CjhZoyZSZOtooRprVa0kN0g
O3eobc7vJgvHyqit/jSkzI6xroFcSaxABzAm6kd6pdImaGP1aNQNoLtcoxnYW0XhEyMoj2NQF6uU
PdefQLOg4ujq0cko361kRuTYS9XMtxRq72akqQtyoVjLmNxvqq9+KSfFNyMyJJqcYu9N/WwdTWpe
bjnSzWnjCosfdsNtJcWBXwm15qb0vAks9VtMPLXNR0U+mJm22HXTTltGOcxtN/XQSEbUT1M+F+vF
mtWXxDArf+Eaemo/Zhta94bPP31LqoljthxIm2EQZbcn29oIjRXsuY0MZ2xDaRcZAsDoAheOUL/z
0aNcWYddSXevIVNrdWr5rQScMSLlfdZyNJ2El+VBqJT4nFBNW2tWm66pS8wfFAkIawEFYOnT9zRK
4hmBppx6yxSIbpne1+Bq1LFBzgPxWFYZYH7OrDMmk3grgVpfq9SAS2LqhVMlZvOtpzznc1dUjkET
3Fsqtd1MWmKw8ed1+KnP1HWjqJk+WB5ST6XR9SJWBt1kMVKdPE4bz5zaNAfOUHSrWujaR9LxcVtm
cbxSIkkQSPHT4Zm6TH6upoXOaaBr/YmOdOYOmlVdojaPETPWmWskE4D9tI93KIB0bxpKaa2EeuXF
QcjtlKpLfS8NZDzwDdBGi/6TggBiVRSJ5oT0vKk5NoMviRgsBVac7+LJICeoJDIvnFEjSHJT8y7M
Sf6oRnJu2Czdtdf1IfYKwSTPuybW8C5uFPViBW27Dq0qfVeNabh2ZkpO20jtTinJrux0oT4/5rlw
v3rK/AFJMH2oa5kVqkpHcbMYIc36zJzfwt7qTqWhdscpZu7bFpYs3PSxQukSxXvoRtOSeqaqVLe0
ram8mvNEzNGG20kHh8EV93RiePoZ6mLs5RrWIy0UXUGyX9e7iXUJRKE29uelydFH9LjoTQVWZkRr
47pKY+V14cHxy1iJH+t4oOOVmiq7Gc3q80ib/loWLRPj2FcCvQ/KXHOKjJJKX2StW2WGBLpDl/gu
MPgKL6A1d8J1bT7GS6mj861k0m9SLFp6zWJdSBbmkNC5DU4olBVHIXH4JepxDMJu6KajMvTFtizk
6FYIrLqmgXGqW9RdsRVr5gaaqB19IuoSWXQpAB5V8+iBGg5lj0ZIznACceWQEM4swTxf5CwIjxKB
6yNNgwFvAKHwmNUdvmg/iqvOCOfd0OIzu8xxvRorgX5LLY7fKJ2FnVlF1lGxpuiWVmXlGZCXXtL7
g9UPUPiIyDNaTGIMwWOZ6BkbZizQUp0R1DhKFSqvSSnQ21ApsJiN3rzQvUUFagTx7ud7kS7S/2xm
IAFAPesrwymQG/K5vo5FYKE8VZXhrBdS6tGj13+ZScLvxmg8gMMckCob1uanVvv/y9b/ByKAfMf7
MeMlIUC8C8L+VRn7WDa/yiz9J/KRf/pGfy1vS7rxFybCqJ4i/5ARhvyPnuT+P2gsNUNB8gXBC1Xn
f+tJZJMXqZKOWFGTZUu9Wwj8rboNOOgvEvoTpCQoQURdp/L9H8yS/Sb2+tuRwyvm65O8qSaf9EeF
80yXOKyCIr7hcwaGIXwArbJrcTkUnNhB/TS+1j82m9OqOeBy07k+Tgr/jtTxm3b8T+fvd1x+h27f
CoQ8vlF1ZoM/EAsFPi6yvnms19m/NfdkRu8PFf0/f9xvEsQw6uuAKZj4VuzFVeU362Wlf7FlvgvH
cIu0z6sOrEXmMTtQ7RX8P9w1fxNf/ZH4+JsA8s+f/puCh1pVLJBNxrdk81JsGtnVV9Yn0ldsn7F3
8wzNptH2LLqM3/3qHPn2698hBOV/7Gj8+Qh+62hUAnU0q+SiT8g/Jzd1swNOLl6wHfA4FY75d+Am
HyCXXVwyUGL21xhP9uH1X5+HH2He//RV/nwU96v0B52hbkWpoDZchW4fbKsv1Qu33a4BEfbW7ruV
uM4O4Ud8knf/qQf9b4+9/jvnXo1CgTZMEt/i5+hV/MZplHLZd7gf2TvuAaINBHbM/9r++19Bn8r9
Sfr96/LAIzlVNARhvys7GbzTJ1MY45t2rfnc9Ln+EI94CDn5JX+LriDtgo11vFiecizW2kF66H3V
7baLk55Lv0mx8zTOwuO/c+KCzPnPjku+Y3IYUBVhLf7jZSilOOTZ47jwpfKUzxLF7Wd9jHD1DL0J
z4hD4hs71Wk21mls/IBBLQahWl9HQL+JnHIbAra1pZ22xrV6DRehhvjspuvIAUmJlrrcjqt83V4K
X9otrZMfrEvkZj7dNL/3KLhdFvf+STjAYHc+bPnKtnWMsPfEJMcFKH7VdsveeGk2/YPk9u/FuTsv
4I2c/l38Ja+g1zkA83aTCyWlcrGR/dQwptQvNFCwcK9XGe+ecVe3x9FrPc1NVlg+nGHfAc+MiQPs
/ggb3DV/Nbzl8/2TCEy9/gDo2jccjumAy7UXnPECBIVmj9+i1zvyatiUR8jSEMWAvFE1cIXIBpHL
D/JROeu30Lfc3kHh7M8Oo2jtkRj71h9kVBmO9ZJfCLweWq/cBU60Cn350myHQ3pKHlLOrS+4MoN2
duBQ9rKVU3zJPeUk7HqnvmlbmMbVVlw339mTcG5QSW1Q6WonxqOeW0Zjd+amvPTH7MyJOk0bYzOd
xMDBaE87t9zVrcP43LqGFEY7zBbtwks8Hu7Yzjz5I75abn2TNvlNvYl760HYGq/4ztj5OfGEr/HB
uo5O8amc1G1cuOV79Khv0wvTk/KBOgWGMdU+f88vzT5/Hjl0hMJUMpSTJtniEUCUC3v4M9oHb+Nz
PtntYX5ncONJPitHAPMMJNrVOvCtY7wVjtM2PXAHveIB5efr/r1xTcc4Wy4pPTbEsKec4Fhw3oS9
ejBcXE7o6D1zPx0rv7jWT+XTdNPPbCT3+SGvP+L8s7Ku6Xu5oyKZHMaP5E29gOK4Alp+vmvPU93B
VSuzR55LnWGES/cFRqV6xF+7r3k+l02+qg2vW6dPFv5knvzaf8obxul80RM9KH/3u230+NZuxz/D
pfZn+iXsZGZOjtMpfZ789Cjx15KLz9QKpqI3hXbf25jekblJDhhPyyk/BXErn4Baiqdl23mkkLDL
0gsjDH51qqhB2ukT5ByQXTN/rr6C3xTP6qt4CB7oGFrX9nnamPvB6fCl22jH7BS4+rlLnGynPISP
HWnvC9TrI+z6Q8NlO1kPjJDj5uZmxwG3PzSl+LC8mraMkbn+ZV1S1e49yF82zsxuswEbcy54du9O
P8XuLo32dDfdBydcImvepVqcxZN+JT7Ob8ol21FX8vS97lqsaQ+FbgdX643PYYSr2IavxkF/hE5j
noNz/Z340ck8M5D3FG4zlpNbcqpXIakBIIJbto82ArS8nNPkqJ66Gu53PHvX3dHJGYGLNjYXiLOz
fYTYppzKX+PsoBvamA/crW/moRphlTrF63gJ34qdDL4jXw3cnCvjQZid4Bpck2NxxHDhrD2/0+Te
CYfsZO5bSiNedNMu0iV+VJl2cZJf5jU+W7k778HQQqPVHsJ97RqX2pkeWTsess34rHyUD+kDbn8X
ukYRl8h8DJ8wkcTyTj0PdrOOV+Ze5ezBnGB6zmX02MNHZRU8ssLED+V3/CQd9U9zLa871S5P0Tp/
BOiSPy7P3bHZNk72MD/ercBFZtfs5JJv5FO4F8/6pnwqTuOlPLBqfohe8Vg9tkdw9dd8ZVy0C8Z+
GockX7UHLGSTo+hOh+JB3MXX/gPAFH3Ih/lL5a6oENDP3ic9v2A/bfWX+joR/LFypNf35pk71AXJ
eJlMh0eG8QVbP6WP4l7fFUzlbMlZtpS99F15wpDgJp0Bwl4YMTDO6qVci/RxrpTVQsyah9cA/xIe
6Q3IPu2hdxWQaj7pN6yiy+wml/Gl8bBh8Gpf+RZd81rvQVHh19Su23XJg+hHW0yLvjXVFtIdno3X
6qF7wqYODuRVEWyrspEvMDMaeMXBcoMLBnEyT2hzLJ6z5+lArWm4ZI3DGX5qfOkk+No59YNdD05n
m5+U87hVH8r3YFWc03X3GF5CccPywLrhyMdyLZ2hCEpnYMvmpTuoe3VXvVVPxVPCwhzcSl7Ph6+b
g7AhnNy0m9DpnAlyi/4J9xQDsg6ry9BRY3vyeGygkl2mmngr2ak7eWd+jOBu1gO4mu+xo3DIwiXs
G1+hiA4Uw/rq16BCvofSoa7BIJkMidOWDs2K71TbEWxTjCQZ/pDxPXD5GVj8vwEvSP80oJENXdIY
jSGP+i1+i+UxMce8jW/BNxKDmZ5litbVpkLeflZcYYYc2cv/nUvR3SXlz3HU3z+WKvk/xisMH1Pe
T/hY5cVc5RcFy47jzEKe5E72WB7jHWCwt/yp6mx9H+eO/pKfOTXNNnkYDsIqfxR+yev0Gvv65V/H
s4b+z8JqSzNBU4HOIKe7n7A/BLRMfuYiNdT49rI54QJov1wPH89+fKTp6K1lhyViV9ofm8OHYe9a
27IlYh5Ptr3rGesE+4wPau6caA842jq3d8XmjQ7SKl892lhG+hcvddZ7wTkx/sv7bW62QZY22Kfc
diz3mtunAJso0dmRpRHzKPYh5CNa+7A7qN6uXL09pPYJeTiv9vElZBUV7YfJzfaTfzih7/EIDVxH
tddnxfn89s+vl0+2CZYszV/82HY/OCxbdkp7N7j69sSbvkGsIuihKsR3PTwf+NTH55qfP7FKd058
PtYL9rq0HzPb370EBGsvfrBJV9PuI7df7l6zkXuifc/bLvb36Y1g034o3ef1dra/Dm8LX8Hdxa63
8e33/WgbxDqu/7V9JuayD3ydX+/zerv+Cn3WNW7wyl4/Va7lPr/w721ax7gmnZnO9EN3/YxviHPC
/TB8uMegHzbWonbBhkpf0hHsjWY/HK7waA6bzn5c5c6btX7bOV+Tq/Crt4nvIxJzdu5bt0s5aml9
epNs0+UUO37urEpH8oddZ18MvNVYuzcxl1J1N5Pj8/6d7Q2cWeH+w9nTPG9l2s60fU3sq7c9Yry2
2nz6k/26fgqcq+KsanfT2ueYCzx4q9vxuhvto33eL7x+v95iCeNUnrPdb73L3rS3lvtS27t1b18b
b6N5e/7I0Tbstl7o/MK4PXIuMe7Flb1iXtNuXfv6Sbi9Nu2nwjn09rGwvTUdJ66sjB3t8Srba+/p
a/E1Tqey/YzcVefNgOVZmt/t49N8X6fsN8J7X+e8ed8r3a5sIG/P68R+hsPnAKBzIvz/Vt+G422r
1XLwtpLDcXnfpeNziwqcDuFw3B+3thM4lXPgCnm/vLWz+j4jufG9r4Nib3vPsp+OgUfYc2EHWE32
8l/Uncmy21iWZX9Fw6wBs9ARzTAuerDvyTehsXmPADs0BAGQH5E/VT9WCwq3Crlc6bKoWZp5hOQu
PRLNveees88+e9uml7t4dE5e9qAi76sc2att5yKCwUX0FFuJlgMT72ZWPUu2cki+X6Tki+WA360D
OE78RzwWvSGVgiGWg94kE1HsOmeBjxvuoaL3dEfLi0M6/KWK2XoySIQb26xMKnE3WCxtd8zivNpD
f7M4OTfx1QvWteDxclwNd/1C8EI2J3vz8hperTyg64DEZOV2/Cs3cu4R3nlavAtOInH1Ax62GcD4
diIovXzek//vOqxo4S7cBVdXutHVnk3W+1osFWp0i23Q1k5IHIejHn0QW/dJjp0JKd8M6/AAEV5C
QPS7olmDa/nXsPtDcGuD3w/BTeuYegJ5KVkxlGavlcH67ewHVyflKWYOu3Ua2w5Dfzz7t9jPWTO3
8NB/enm4MkWfASPSHY5x1rf4+7CLfsovLkzHkIDpJhPNpPa8+OHCJKDSuyajb2sF5/4rkgl6S4yu
fDMssSvmoct+EspRMYwjbdrp0zv6+wtQW/m1vxT2P1zAT2H/ziiTxLRKvGoLQEpD5zngIbAA8eeh
3e/U0w6CCL3TRCe45C/vzSGvODev/EQ4zIk/sLm1MRBaJA5O71SNf395+i/r+x8ur32xPzyfOM+q
xIBzwIt7tYvlJSgp0qm2K9EwwwvTdD6bm8gXCA1G5O0DfWMeO+57b8KfG0iyV/TkoTKTHOoi57Ui
DXTB/0iynr3UNRfSUIVVILafZ7uzacXS6F0zxOEGhajnz+N5CkVQMF8pdqgansY7eKK/ucGfZH7/
iSMh//T/FsBPK/NVFHKn2XKDy9NQi+JNgpBt7OghkxNinkY4DUemcyFNNXsFhyixWhg9WZTRYxB7
p0Ezue9X0UGaXV1aSfbZpnp9unnrQGzRYWnvc2XMjbCWRDKqe8/frd92efxl+QADyyYieAym/ZTP
ZHJsvBqJvgYCceSCCB2WgnxWFLv447Y/2+lv1NW1Ft37yxei+WYxVgEM1aLePy4IBiQqvYQqs8oc
4xD7NANDBiGv4bX/9nhyiq32u54EpcXFp/c7KFl7zDnljuQpBxM9++jpGeTljEQ6Lw9dZE9fZ9MT
MlVb8oHAJLUAtMXcReQX+7eWor9czj9c/U/YpYaFRxcabLzS/foqwF9Ur6A+vrlnr3ANv1yWu8yy
Fcfq//0++iVGzQA3pBVDQp3tO472wz6S4nPy1Iv2saEO2X/3LoP8oM9gY0b4ivwGI5Z/EVPIbFUF
gN8wUCz8KaglsXm/GucyXskHmrxwCdIPaqsV2tPvKbQba3B276b7QOvl+Pe3CbvjF+vjT9/9Uzx7
nQpEoQ0rXvWwIkp2zAhd1DluZIQzhvRwqrtmk+pgybNyA5fqOs/VSedJeoZMLSxeNOJQDkkDlFkY
7awYdLm6l14MfcV/keAxvXqGsGnnvYqZK4yOMRARuNc/W71OAepeYrWO8dvs1RUS/2jeK7avrX65
fZmeGVW/2jUx9eZm463dptAVZ84rUkVFvUfBFS8grYhH7xzItXgf85eIK8G0MKkyJBjR6Z0Xd07i
uyuRcmtBxoENwOUxskz1cF5nYxrWIW7xYQoMpxO3IM+RMuMjHkhcgQRQ1FmnNAg4WLBALezKzz4u
HsN/CT/w7Ek3jjoCYmuD8oHcEfWPkSFXw6iX4Ptp/zb47Qr0H+kBC2teR9WasEnK1BoBx4MzCQBe
9qRrtfNyqBL5J9sxJEaiSjoJDbJ5CRyta7ENbqR/ineyJVH4qCQO8gCX+StKlAWD5zzVAV7tBhWr
fQNK9NBrB9tsj+cSI0RHHYJAQed0FF2Y0cM929Yc2igsx6doxtK0udsVgZBrzTkksHDqo9D4PolT
jZeajaNjGmGgo7AW7Xpc8xyPINptpkR7H9gr2faMIwPv8rh7nSYmEKcRDxnBajbasOmibOhWqceo
Jz4VjYgjSXGl1X0AAXx+2luBOsJj/Soa3m0TlqOT31ndetI0XXWOz17e9VHrWAGNUF+WF5ykzF4+
bnaWD49mbrhJdANzeebOicJD2nDZkINJHrccPQgaejE1BYcYDsjU8ePcwbcEYHFtjZ8BcasLeNxU
rU38KXM1wvDVTr7S+9BQbP7sxkjXCzKZbRZeWuPDwACtYz2Yh3d0AGXq+MrW4dYAA4I2P9z63v7H
N+EIETKDvz9LH67mSrt7jHmQ01kXpSszp0my8HYNgPNk+oRNBljKlKSDBzdwg/juIq4P1LDjYOrU
zcFBszVF19lGJtvWfGR/jcM5LBOh+Tce2jVUfGNUgkZhhudDhqG8ITmCJUR5gsFF+BTnMyAK3Wvs
X960uOaGKjDhqzns7lST8cB0r+sE84tw+0YPoIVfQ8a1aztdtvvSVgb4TBJ7TPtE4xCUbE05aeNq
6KoCsNalABg8A54cnaWuSIZ6tI3icVtEZf3SIsu9A0iHBe4Twhq9oi5FrOQjlCy6G9Cd3tlvvDy2
lSm76Tx4sZ2tkB32BPbpBOWEGexa3A+M9odJVK1O/PDAWuG7YA0rzrDtoLa1D0tF1LR2y741ekQc
Te7JywZbMNrKoeNAMdcZFYsWokeamxqk7YExVlO2ptDtHtR6z1EGlmu1994WqWCfHdW+YkT8RBVr
+h7rgzoyJ1BleWU7jer+5MZO0ct6iV0sL7ZJI412Xq8JX9gXE9uUiTIsnO0ES5g+//OMERNubdH1
BsaEgjgoevWmY1+9qq/xWZcBzZPcbtsoeCDxa71jGzpZ7wr5+fBw9IM0TgbJonMDkM6oXTBqH0OG
vs+edcjIeDJpOr0cPxdmNEGeYoFBw+J2YrYVQYyADDCxy67LrGRWCS1i8pArjBAzKLWpiqHVDNJb
coYJ5mmD+8KkqVGC1p28ZGQ5jC8rQ8gX/sXpONowdXGVmAF62zV/QRt2+ozGgiaWi3t0DWL35GTO
02XCwm4VLgH6mZoay05KJyYOOWKYZR6gn4tTeRDUosPnWP0CQKJ9MjEFHBGgX9I92PKibqSh96CV
Ii5ZXKYL98m1Rmf/PSMpnfDi6y+cRNsOdUbAf1G7FRi807568y/A/fgdisbr4lD39jRii+6nNP1B
S/TFM+InJ5XT0E6q3dOwE7QF5svV7GQCiaUzPQ008Tpgmb6hS+G2/a5irNunHsvfY4o6LJleEqd9
7sLUYcZFWF670PJhbRfkleZJzHCc8LMwHypuPeiwbnJecDMpV/iW2LJ/ozzQRT2+2ea8HpTh/vEp
i1MP3KRPGhaL/QMU/hre+YC2M6Y6CU22bPYQnHyiHp6Csk8Lj5rw1YOuOmwBCwRXgtTPL0JbvPsS
D4FTgR9Igkvv1P5cSyJ2KiynkPTuv1ju5iqdaRMlwq/2M43e/AXLu03SSAX+ZysJxUW0EY1maKUe
HD0glGyEDdoeUfPFdcQ90XBRA5Q3OBwRNoetzkc8uTbW8fj1ZYhXVGPYLW9y5q/cxlleptrVYY4o
Q3wfTXKAfOZFj88PNbjfRVWKi+ydR5C8Uft6KB7SIPnHidaSS5ex/qg/Wf30eR5ndKpRgHKVJaGQ
iYR9PYC4bHn55HzAhwxAUF01wSXKF2VQKGymU+86llwm1Ril6HMmoqfvpRaZb4eZLzqG4WmK11Ay
zfqmnwzvRNaJNlCYKRfd0WXYruSczqYxr1A8Admr/G7XVgwMyWbFIzwbg7cR3R82OuHpNeikxN61
ZgTmffIckb3Fe3ogJljevUderWw4iGn+2BynJ9cc4MwGyMzMQpf2zwfNkGRw6Yj0cOuDqF76NU35
lMqNjjzDHycPUu7kPH06hv2gdfo8aPRtJE1kM5ZozxjGjjX93iD1mnHjsakgeaR+61PIUE3U2HzY
CDdeu6Tz2lI+9JDU4tT/1Gb66Nqz2jA0SwR8/PeeGR0WrCYYs9XHb9A4EMG2EmijXmcodUQr+X9i
Cm2ojDl0uR0zLHplDwZX0ytnqc0bzT+3m6tTYh0c3Ab6+DSQUfoRGNHoJDyNz2h9vLfc15j2VLFH
N1DiM/LDgyDLyv2i7VUUCMUIhX5ODr9SPDcVMj/HaZG5j/Y5gj9rR77ncbDQ3kTWI1lqLhRuRAy5
rzu2DP34HlDOknPB/SOUXu0XraWWd3BfkcUerqRXvfdEQi7AsVBh5LlujHtE5kNdVskuwy/G95vT
G7/iPnL/8fI7gKdwSIWuDU8LJRliTV2KlFQEziETF1l00mZaLbhvmQjNY2BH4n+ai6spiN0afqws
9YaBTZjGLsueb9nW9usTSF2m9KIYY9Kqdq29yvAgRz9u1MhNJF5BGro2EhbKhSZbP7eTQI/u4WNZ
hm1tzwCb+3i7z+l1xHU8N/mBRy2lnsTO7T0O29HjZieLQ8o7AC8/sblpaNrygdWPPUHE1vVzXy0C
hag7NpkgIY/CQYikSLz6+cZa0MIsAn2sYM1ElpX62EHNY9DcU1C7F5ITkm+Se9Sz2ZxNX3Fz1nkV
ZDgwi+1T1Lh64Qx6Hw7fdiFwBWcaRF1e3S0tkNsYb+4XNCAtjPd+trKmRMcNW9nNF+iFmBtGwOXg
4nL6x8eKnmfb7NoVY1oo4UH2a88UkmobE2V0D1D7AIvmPOXwy47bL1xYMuqUw33Eo1bChrRgQwc2
RxyC0oAWPAjCmY1jki280WS+2SwenWvFZ9q2fM3ZX+zHAoqEre/qRlQB2Z+zwu/Yj6f5XHaxFRbp
hn0spPC+x2XE5TbGzEWG8QxpPfJ7ovJdYPPCdm6img+ftY9/v42kjhuPsU5ugTTWg2CMNQObDbPl
o8+4hbgcdXHoDsl9Q/No0d8Wt48q6A6xSdkYQy28EfN5maBvlo/7SfjsM3fkXXtmvwwMABFaxszI
3Og1skXpSV5ouKJijjASN6uf2ZfFnqTC3nK5obq6LLRNd8h20zF04jlwD5s3X5B0naRp0xPnsSDE
Byy8yNoz30/Qpb/byxcEgu5QHx9kziGWBvs3cxl/pYle9jJT3CZNwMIOX3Pj8+oWAj8YpNg5uhof
e0jnEib985diiYMyygLs3vyiV4kV+NTQWhiDkyK6A0gE/nnEMzAYSSDDz/ZEElf1D8SIe3D9iven
8NQR6rSMOmi10yDtgCFP1OHDkTaf1f48MyOLCqqBPMpeyRe0DJg7QjRclDf7TiJPNCxciyxiegmt
D9qsimhfLgWthyElxe6CZiffZK7fETB+/95TP2Sf6TLvs4sWm4s18gWs/onci3vvCjSRpbBAY18T
n9d9trWNqXziRfLqB1mvizXZJ/vjQuyWexe39tUVfnwwekvnCYEZAKvrMrHIrwi30cNG3MaWp6cF
kc4MTz5N5bASxvRghrLpvVfb8c1/r4wVghDew66naFpM9WXK8fr2spsnLalj3Mybd9jkHJgtU4ZG
1edVbB15KvvZM1BMpzhmG2XRXaX+Fi9kCkDqCyKl5ht8t+7cvyrIMqmIO+51BxJENTisIUeg4k+o
/pL9rqtk4nDHDUY9iYMeEnU88AzKyE966gMiEhgBKAZw4oausMKk3u7uNp8lx6vltY3PW9vGBVYE
GoBljKcipcwz+NqWZB84/hDRgxY4TQDNF3loingo22S/sNR10SBGs1Q5nsU5UGn4vDaVa13b7ihY
tBVly/PU9JAVgawh8Wrp+xuR7Ja7HLyY6LPU2HA5B7F7/eKX0yY5tDMYC64G45VQdbcKjAm8xINq
cA4uqiiHkH8f866NYSbggtKLIRwJZ9sr/crXCWrP0T06R5dDhZIP5wjz/5Yr9bdPNrjsVsvaMfzb
mJ4w+D/VqlDWmMh4aqQWQp28h5+vI8tpZZXtEcLzApz4aimamsvu0ig5dwpFz7h62aB0aldwbDZf
2RA8YsVjpGEOLnGSBAW+OqO8uq/bG+GAoV7D0JVD7bhl8XGjiq8Mnj0KAdGdp+6ZHoPLYE8AKZqE
MtK93KuwJ2X+zWVKMXjaZ9909UHhWX2TRszV7pyCLPVeGihipG3HyXtwKacQmYb3fkmzjiN3/1hV
E1QOiikRmce/bRGZrdj2up9mb2d96ny2aiMnwJog1dc9y7Rx0S2GipNFbO+onCSH768soCskSL4I
HhJRJDleG4eR0g8ITqG5hjUg0rERnYO6L6GJtHyGOCHdEsGiNcmSb3auiNORxswUmIZSWJ2j92NQ
PtBKT0dILL53KsjxoetrnACspfGZGHAH+egXE5K//suR8StJ59mwGjxmd3gbT4DShDEeYa63I26O
3whIJdjZUkXz8Bnvpj4iJtQCPaSBNkDCz5ZYxTcHekMiFmf3yYrROcHS/qbt3J3Flz7EkpM6VQnq
UbppdplIj/r6EeahBmPCFESjpuOao3iqHODYkBiQ0iFM5Fp20jdnTyrdXSE2abgVC61nhOoR+UL7
7vM7TeSE3k9z2Nb62A7xOpQgdTilFgXH8s1r/B3NKtqJBbsDQMNJZjXF/ckB3OpsikExSamVtcBc
4ZAePaEvBcXHS+D6fvGqyTME+QozW3Z32fQ+Jf/5PLsZ7K10lnec3Zutk3uc/mMFlHN+6bq3Oath
V+zebI3nWHW1vu5VO9RuoNsQVho3mXcjfm9Siq1f6yJoHWroTqwJz0bU+QIzQ2Z8WY/khoEKQHtl
f6dYzBYwRkYvHv/FIRWLA3gRNhYuD5tQBRvFYo6xd4548QM0nAexy8+CCECvUC62EvPC724+25nB
e8n3XIXlqxHJLg6RMzUquOpqyb+cxnnI+nShfcwvq+IgfVj998wE3brNXj1QQlNUA1yxwnL5dnUR
r9SPi731SEMbuoiPPqHHJTljRehDafoAT3lFhQfsUwd5rxtegGkye9cMeCN4GH5JJAV0/YhKARnj
6DKWnNxjhOpDgv0WboemjTdc9ys9qrvTuvl8Beh46KTNaqC6+Sjz1fa7rj6jVdyg/5oovrlQJmCe
M/Xi3yPjExs6jifnFdxG59y7HMph3e9GeZiOQRQiBKV32U47PPpSEUrrS9gs4+kj1AIeerBgNBpE
9EIwy4a10xmwZvsSr7obtZuDPoIJqmmKR7iS7QNH+qlvDaoI2rdIwusX9rO0yIyty9AGG7bTuGds
zpYFp26DvtzTeZEms1S524vfHhPzp10daihE1JE+KR6yeMU4nVK4erfVI7j78LrBndl1E9b7wJym
0CtPtDg48d1cdPunXosGAR7xPJqRGsb9s50QJ5/gAroPwuUzlr5i3jw8k2HHChjF/rGkJGUzFLDN
CvAvA1wX8Ft0ArOw1XH8ecWN+8xWYzoOtMQcGptmlB3IVw4pbzTfX/bvcbpXE78rYh/AGpSCqVYo
DhP5aB0BsV+r4rP0ZXCSl4A9hYH5vgPcvYHhxsE7zoF+JtamC3YH6mw/A8aH+/K4Rbys8AWgAiUV
+ih4akQmNkiWIC4tPyPuv2iEq+NHQMuGUtU+R2da1Seb02j3CBevleFcYaeCpAUFZ394AsRgY3wm
3m0GkWmAGxSxt57fXTaSz6KKP4CaZlrwEoSA2NU5aZj9QaRbEBcBd3b0BQblRyfq+BQLY6z2KFmA
05f5+uXJX9YX8iOXg/qZzvQSEUvxhD10VGeQO8H/JQCwO8039AM4QwqvM87s+ij1G8x7MUwxBvLH
O2rc9vxWnOQA++pDZup4p35Ch7ovuLwuzXQW/wdE4VgRLfUqJcXzSPj97uYRXBcQmolK5cIYx+7V
vu1rwjgjhr/r9/2CJfSn9spP/dhCtd7WVWeqp1jLBysV1w0JXltSUozO63GzuOwfe/bl3/d15F+0
Gf/0tT91Sd9mfb0ZakXfDBkgss4daQRlIHuKL26PViJlx65+155XfkHXgvUuqSqNM8jn8k+3ixWi
+Wyur3j1jHSfYQeK1cfk7kiLh59+Wu7TY2RzTXBvdo+x0iv8zD83v+kQ//Lef7yGn+69aYpHfDrz
yOvoNCXp95ig/Nh6xjKf60DLv3nSvyAk/OmO297eD41CnVllVH+542v/EiQBfpMBRnM38fi4zy4D
OVIoKKH0b03SmHN0Gv391/+KjvCnr28bqD98ffZ4vKS7yngaihHDE70MgQTIJdhGjJTpDQI/VBxq
1I1AfMLONO1DdTwqZJveJcyCfFD1niEn37nrSL26l5IqWOPLb67xJ6e57y17ZjYlFL2QA8TG5ifq
YH4t1e6zm8cr8wPB42KsOfkwBxJwas67MYntbW7AqeFMYpjgNx3On5yX/vLlyk8Nd+X6fG0Viy9/
TfSPeiJNMwLf3DikXxQ4zzWUkXjZ+dCO0rHZEYO+v55/a5zuH89HWeyuye7+TTyLz93zW/r1bVbu
yuRRIqb0P0BfHbNphNF1Cw02w2q1yFW29X+vAPd//uv6+e34+e26+zbcVbvH4/Pb//7jd7s/5um+
/YeTPLJn+Xn8tuORfFvM/tEJ/hHOw//1o3DcL7/3DyE5o/uf9MktrLr175N2Kn3tP0Tb2z9SLF3j
jw3MkyyJPfHHrJ1s/ic67igM/6Ax98eoHX+kWozsoenOxDA/rf9bk3banwP/Py8dUSJM7WWGDr8/
sh83pvyo3idcMziXjVGj2iVFK9JNDoPqZ0tcH67uZ8iskihQGhQO4XKYLDvk/JptBJAUbTWQ+8YI
vzd0Sg2m8pgkRruLg4wBh6TXHJTJe6bSDqFbKm5uEpQ0uiSoR1s5KKxEmBx8VYkO48B4hPI2rBpS
BgJBZ9F05qq20OnCXsb6BZgN5nu6M1CPd+U0OG2XHWCxx3mZWFOlYgiH3rLUgI9aX+9kvo1777ZJ
fyhwyIXO5N1fQfkK8vwDkd23HdNmeNHRP9YYQjDZ2rXhfxqcxLYBIf7lVHRKCjtH1xH5GPTzaHZd
XeTd38aklG3+tGpVz8CHoUNKQecKihe+L72iIR8xjoXZvzA1DY46PR102ZUH7e9txi+A2h3JuU/w
x1UqL/vYThnl92pJKFPEkCg4bKOmeD8jf+mbQ2l4AdGbSZACEi8ddTZVd2VOs0U+KpRejXF5WFDu
GGEn9dDC15PNq+t360E2vTk6cIOTujk9rvDmKLdBx8l7KaNIYGb0f2b3zjI9j2oo+x27Q9dzcQJu
bkRtzW9loAX1vhiotZ0N0NOCCw/zYANHolK8rVsuOuNmY3TaWbTOkQKN78FaD9oECAPuiARnfcB4
0ZZ5mLo+3rIoLUjonTfPUHU6CIozCbG1a24143lYG6gB3WP6/2Ex8T9NsJLB/jYE/PcBa7ZL7uW3
wa4ok/u3/wDMux8+/xSI/viEP0KPruAXIcGkkpCxVDGNY+v/EXp09T9l7NoYrdPY9VpXJT/6V+hB
VJIpX6YBJUIoGdu/Io+EsjaEsJZu1OWT/53I8xOZyFQxikBLX8biXdMl+Po/Eb6M4pKcTvfXPxvi
5H4Z+U874Itr8sT6Yowl2Lpy+MPzGv+TTvbjlKvafui/WGZ//dKfeFooTxbv540vPfdpJIxwkg86
o/e6Cqt+5sG786tIHxkuPeu9BUEZvnLwjgwbn2A03yj0IcYnTncs+dI02bW/pvu/v8LunzlWf73C
n5IQZGcRua24QqMZ3lWkuGA3mF/G6NZDutGlJ++ViCjR1SLwOrQ1mSc0fZlZwpi+Stp/jRO/WSFC
RTtz2lo20h4KEvs0NyKsXWwJWMaI1AWIILkeWPGNeHSGhfC9mKonf38zxq8ft8YMu6aiCGf+lHRq
D0TMsruEwUMfPSgb7edQt9PFze2UIcH/grTCsB5u4RFBNaVufDjbSAN/9PKdMWJCUV5bh+vNKzYA
xkDzFv1q5w2oEj76BrMxDPqAQ2Li2c1tuhwE9mz46D9bEPAJzNaZ3I7mWnEaW7UVAdk5oD7sARlB
BInObgsoQfTxi08FC+mSKjjx6t5vGXpSW0v8dc396yH8lPrWuvw4d+4tCGrr71CR/K41stbN/MF8
be0jtaRi7b5mWq+TOyhJCPMdWrELIQujPg7KU6DBEChnLUMk82gR86Zp8Lvm8c6MUwYD8vR5Ct8R
yjIHg8FcqibQQw2ai/3qiKynPYNuPHrRzAsaAHxaOO3w2qrYb70XCKcZ3Heyex12JoB8gJK796IF
3iJEaS4E9TH4kRIprBGmDuHKogllnz+D+2VIIk4vfAE6/JV7Sv8J2QTCEuMD0GsW598US8pPacr3
aEF8lA3TJGxI5k/b4pohR12/eIgxc7rJTmJSpRKqKU6R7hQu5P7hC95dhraM4BUHZ8ZEOSOdEnDy
FcT+369r7VebVLagG2oGGRp15J+rGanqVBk2VCo8j8dSh5eA/3WEQMAAy6pmtk3t7qqROQPt7fFS
uczAlbYBJXAkR5c5uUfXfvZ1BazOmtzmOn6qBWrcIt/apBQSEl2BKQG0ccBqufdYgft2539/AySg
7ar7eVX+eAvtA/+hIDPkBpVHBe8VqENQHIv9KR1L8lzp9hTaEvdRfPXuzFajzqJ3EdIB+3ndNOzN
6zb7szpoE5g3pCFNoVT7JPUvig9rp4TgDp1xdLq76lqiiH8E2XeiKKnknElT5rW3/ugdGsH7DuEm
Z4Sz4bXRkJpmld3003beNWa6f17cbPg1ZJZx+LQTOo5PDyBYTYamm6fRY9vbQie8IxNsI3oDz5uG
ZMHIDpPK2fr2lX4163tfXj8QXYe1RRb7cQ7f6+3gZNp6Zpfr7QJtPbwdbsKY8wHYuoPAASc+7Gfv
+XaM8QkP+E+t6ePqcLM2Suq8NefEH5CaiZpZWSbyHz0lhwiHNsJ5mGso9cTgZDKMTG2E44BNRNHa
KTyj5ZbW8Hve28H9vNiSDOt+WUa3Lmp6pfKBCJqIzw9bLSAL6kmk1v7zeXwtIQClO/mgR9aoOjCU
7rT/n7upSyO9t0xddQMd1IUeE5ouuN4EktqX7hbQZc42bJ+BBsWHrLDlFzGPaDnv8TnCyWBVYWN+
4u882NEnzNDQLONQABzrMhNOpKSPCIsjgzlo3/EhQfZIGGtIojrD2DTZFvn+8SDOdj9L+zxV3RJj
mC/FU5yYeUGcgT+ug2Khpw7YVgpmmHVE7qLWI4lbrysjtyi+s+t0ukRhFnJueffxi6YybEMHCoGh
tFAA/U9y+0uvvNO4TT6Kzc3dhoxnX/zEbQJ6251ZO6eVzZibGpzprs2sYb4wMs5CfnsTWzJLJ/n4
fljC27vzg2rvvbo0dtl7B3Kvgxx+r9tPJ919SxDiG4kk1ew5iK+2hAqQnbV0AQ+x4fULfPICq0eJ
GPStDuTPW1caPlycO/qwhNzUzzbxUXJ1mvxmBJ5ymT6n+RABgiCdpECAvdTWGtGsoLd+yL27FzuX
jyIoCJ2BsXjBZGUS2X0PH/QAYXG2B7vl3piqiqkuZuWycJsvCWZx7AADbDucku1Nemp7Lui2QTtk
X81eu3p4SYKb4pUMVp7srGPfFlWgaE78gNjwZvsw1LHAMyh2EKbzeSKogvKc0wA3rO0FJxNbauxt
wxzz9oo4WACb0GLImB5GNkZgrUsfR0GpDgYZnKHIeATKVxcBsy2EtWvsIuPWUioUJIbs7PA+dhNq
F+vIiKl//5AXW2LHHAnK4bNffbywaYJROUa0GOlRG0vuWHVYAZepTAOf6J0PJRRIU6yT+lUltl9l
v5gTpdbK16maSlFWuli1NjRuJZqChsdVTFE6y75q06e91GUA+W3aeQxoY0ujRwc+yuiEYys9GlgG
JgTq5xjRq+w91TDFsZZShRTjRZja8BZHzdvpJHCuuyO8Q2ATpHIGjm+X1VCqB8XIkkQsOeq7f+04
ye2QcSxbH6Xqmsy79i1iHMRJNkpF/Xwbwv1HJUJpoIFKjDE+3bcDB3SZBM2sce5jxW3PYmmX+5aL
bkNLqYI0cB3VCJs73PiF0QGjpyxVRRALEdzkqRj4UQH20y064jKVzVkX0XnELlH3LI3TQt4/4dMA
mbqJT6e4IA/Ece1TDbbjtuOfEsImUM7JAq8dW7oOL1znTdwCaWC+3dfuMjUe7rv/HHa70H8dGGdF
uW6A5Um1ygjL9TfTFkMrbAcbG0xrhHE8OXXYLPSgGWoe/UOaGplP8PANwPfiEwwbi3jY1cTV0wPm
rHyk05gsm3VFkrKE6am9Xevw0BmOIni+7Ttzn8immgN5DcWRbRN2g2zGclUu5D5ZWPtVnzK7nRwP
FAZBLNel2TV9B4ZbodOgtXzqOcxxJtoNGleyrboU3JyfrkaHnieq1fb2jPmJiCFgRmmUMs1a78xl
WaP9SD4Ke815fijQEdrN3Z7qNazKzIzuktNZXQ9VPDSytZw4HfgfkvP6qMIipDMN4HF9hO++5lNO
ODLEjQ7zstdNsrwMFaQ75L46Ow0RlMHzSnC0CTjvLZ2WyqIzaVP0BwNYIAU2OB8rc/Zam47MPP72
CBEoktWAl8m8AExapXLhZOiPEQQ2Q/Otpr9l3VT0Cu896dBA0SpvrmkOrAYInXgXj4qgCqAoxh6+
rnQHUbNzTyOZQWyXnbt8Od0X8sOOSi+UHrPlWg/x+mwHsN5zNWDkqncaPAZwj+wELmgCjwl5Zv67
NKLZee3R49/O7rszQhlfaf/Sf/F1p8Wt35IxY6+kC/ro32e8Ag0WwcV/jU+fSshN1rX9sEQyvw9h
5B3etrQpVrqD5sQVSZPuoHJl9zaitck6CTlzA6XizFy2NIh42PXztTmjve0VLzgscEMCJgHsS/gC
AoL5gOdAj5YwAZTsBHlMFD3thq+Ya4wYwE6Evr9oICN+WBf/UjPmeYcJ2tB/6Ks4KfGBC5CSEwoI
CL18PIMU+vOgrUZBY2ib1jSdL5vHKGdL9pEap5PU2dC6GUOkMEKqrwju2SyHKwFx262iAgYCKM3V
LkPZ237dUj+2qdtSPHvEJUWpLYI3O9wuWXZM40LNXWxD0+H1IT8sT/WNTMAbI7Px5vkYvrF8zi9j
bnTLuqtY7wWjpSqmU8N0G+X416AkUTGMObqOjGnaiLPkXGfErQucdLICEubkqHot5Rna1IJPnJ6X
rZbMLYQIxTACmXQBW+Wd2++v7/UVJC18UmEhyFz1e3+JngCCF8IOo8RMbSRB7v9f7s5sOXE17dJX
pA7NwykaQcwYsH1CALYlJARCIAnpjv7r6Bvr5/Pujsrtyn9nVPRRd1RF7aiqTJtB0vcOaz2Lk4aL
QlzNxA54d0+H8iF+/t1DR7aVxJ9zs4hO5O2JNBEhkzLtIW0GFp7b3dtpUrzf3xPfWCb8bEzALzA7
uG2JVw2RZe8CzrASmuGKL7u4LW5DBzny6oKIBnr8WDmHt5PHfwPdweK3Gxc8eZr1WShqVCq6/q0h
YTfI5/3oNKd18Z23y+LJDv3YotWmhIlJLdhoPDeOvEQIPG49zxCpwEy5IXOLzBikhRUUyTw/eQwi
EcWwPFzoR2NUM347cUS41gf5NCMA9+zSL4vmXQMhuD81I/CLT8piwzdGRkpIEZ42iafhnePvvKqz
9VnanlTvwmkFAFAPWopY+ebdtaXFikQaVjB+9fmjQi97OwHMEM1+7qcrxHBobVYGtjhz/owsPmuu
4/dk/S1kdy1GBFRPfdRa43LnXaEswDta2J+YOuSvenpzm+3T8fTEr4/nvYUysRk4X2eYO7ar4anU
FuYb94ur0lpTSpRufRlYm7whwnFwmz1Nl7eX8eyvAltfJh33YMQpK0sDW6LFZF0zFVdGNjVnbEGp
KyLwoA4ZfANhkzhTghp0ZRL318AwECGVywY/Ml9VzDp8dp8jOEBqkHvwEfz6hS8ounPBJ0M8fdF9
rPIvofVAmvKSoGyN+rW1V/YKgh5inwPEJuluhcLo8qUaiAw8I8pmOlvkr2yLQLRUR9kGsxLlKl22
17GC3tfUuABTQpXwha/qEsp3/inVa2w6U2f0KKL2pd+fXu8f+PeuD1Rz45MTAipBbEo0HwYJnt4c
qE83CSkZULYibRk+Dljrjzwm3SNPXGcKkDHsoRGNxuMsAFgd2jMkUuICBpDDXUjiAq+OeQ3r527s
hGcYCxTU4hSVAjMwY6Qq2BcRHU2ZrAO7O6/L9XUlTFaXz2Z6mncvxYxWRRrxVPoeUe3IeJs+xaOh
/55+5EEdZ+METuZKeMcUeh9+ewxnR7u/n7HsoLFpkmHz+UBDOQNwd2oJH/NNMkXZ5NPYe9LHdXUO
H+Hp9fahfKK/sA+XCYyPE/LMidP7mjLbnemt6jKAUN8Cjg74bBuSU3kvFzg3OOYKT2tAuiB+GMH9
wYTrgj0a9F/JRz6UQt5eaGxQMSXHe+5eON+GJMJtaW9KZETRoxjl5hIZGxqsXYxArfIyKy4Qn9P8
DYxNU07h0ewAfCXkjX7Zs/vYGbUzuNdImx7XaTK+ju9jdBuJ31Bba/nIeedhl1mePJP4DlKPJ8wJ
4FyDQ4WKI2DYdCbydNi49owgMQWByWXxQIc/ytZX7Fo9chym5AgpEHpk2HjIFlMC3fGexlx6MV6S
Hq0aEoHdpx1S7tG2TPuYRtu3LeSJwJmAzg+4G4APKHB2XClqcMzx3Llg3Oc59mkfWicoWz+b1Mg/
FIxhVSATBMiwkkMheMb4dYY6+n+8DWeP+68VQXt4rZwhG0v3/HgFt8NPv0CSwjdSplSckL7QirSr
FgtJYeErOUU4xZK4qUOpfSFHEWkfBkJEIbSppG/S02nh6T6UYKixSmD6Gd4p6hCdkaXnc7k93PO0
XArTDSSvcRYlc0RoESlx3u2FR+qi8afii+6oEWVCJWkzs5E1X6foCvlaKfyBZyG3D752WaDGTdhF
iXt6FRO7Ys7FzsOimqY2P/s6g5Sf2EutGVuPQHaGkjyU7UgicC6N+VqYQ+Fs4IdxJoMMR4P82vMi
2dw82eV8mkOqLdAkYn6GXHy9w7Vkf2iclTR+LEh4srbrMsf0xBk2OUWcRSMKwp22qrYPNCAoBM6B
viKQoHiTqIMwKCEHh9DK4UJ4LXYNjk/x5FJ8M5ZBzfq01qqH6ggxZ8XFzVuIHvDUzCnzviwkEhKt
Q8hGBUNALMXFl4pwelZs6ZzbhejeQXihZrt5FTqj6LppAv4zkhfnsJ+LZdtbPSLOET1NwYiIj1DF
eQdzgb+OaAahIPfNmxylORVR+n5eoy0rAmoZrKFoq6S/Fi7/LUhQ+bui4q+5tSoriqya8EFZav59
ntRnlyQ5JSaTdQa9KcYzTibs2GSf4F/8w/Tq76qRf/9d4v//ZXbVQvR3nBO/i2ViYDAJQKA8MYdW
eHpLR+n6n3+b+tvfBouV3ce3G/7HELuVUu2ZZwyx0b29omXyu0UCFQdye2T4SUg5w87CxiL1dFGg
Bc78j+/3dxNk9ZdX8GOCnOWZWpZmL16B7CbRX+c8wSSBg3osCczpP79jRWgNfs4Gf/19P1YzTgF5
uE95x2jypzWwn2RojZAhoWj+v/xNP/YxqeqcUk3nnV3G0JLcPrrE+GiRPP6JKAk393dviiuTy9MU
g88fM9vimd8fJHBqXqn7FZ6CIpkgL1Re8UGFd5++vam8cl7fAxIKYxMXaLpssyFLCGZVD9rNyX1z
w+B91N5aK+gZ7nH0XeIESwJh4ajSxlc5TIz4rC8tDPF1y1LCs6TgcbyPioPaieHRmyOszK1rvD68
E4I0YD/fZsGvD+mtn3DCH6QxBSNPZism3BRH3gkE5YnjDZIiAFzcPsP+WI0ZmTGyYhmfbyAkkSYc
PmLzSwGYlNYjBpsNDcHHY4wVJGyX2MXYdLv2u93hORLsQoZWmJJwzWBAn+MaCwDyeR1FAFEAxypm
DBa0eMQDdWSPpAMxw8HjYPCCLjD28HK8m/MdXg1MNj1TPdYMynaIA4P5xZRvb9mZ349YKz4HzCt2
+Et7LIfJtKHREuYbxj57bPOjZzTApxxesZ8qgfFSbM4v8r5joMncBwBuisabqtfXRzgYQ2XVxgqp
KRjiMNf45Vb8VXUjbdPAEYy/vY3ffhclPhOPAJvHwmTi8XQReBphQ28+sNZPthfMk2Y51KAH9Zjd
jdKgIXH82L+IsrpDhjc7vVgUrzQBw9MLE/zbpAiBIX6f/m7FZuH5db9HBRdK6tYPtuwDkyTR+W5I
ahAOvgISvBDDdywKnY2BShkHI8e1+/QN97oSrnC3NAfWwgyqdbY+BXbcooTYCc193sUlGHiohtQe
GovH60uBHpXCphRqA7GokYz4ZPlSgYD/tcpILfdqLztHKMHzIcdRK0o/FMNwKtHSo3i/+kbv28q8
fbm+XWvKOSEYplwu2bjhdfazfqB3gRpcOdWzSbY0+FSQj3rllMMqstzTpA+Zjn0XlOfwPNot/7TW
EYKcf3vSQJq2BDaaiCD9x6kBMO2amC1PcjFRZU0YVC9AGZCFYkcvpg7LrutnPuExO5KHgrNHZkj0
oJbAsuY/12nUsOfhmEVU7P7zk8n83VP/11f284xJEhIYbpY4Y2Bo4hVtfRwrvMpieQKYhmOUl8gw
eclqlW5V49MSQKt6TE9AB+Z8L2oVegKd/eMxWduCWei1wc2rx8hNRMkoxw7NUAO4AYWux5m/rF7V
KbyGFZqQg+X98zsiqOE3H7buaIqJdgi++Pe29pdj855ZGWn1WNBx+D/ogMLqMquewfluDHRmD1bD
7OgS3C6ocXr3Jo8yMrk26RxW0MQJDCe0wzw6N0znqsbHbW3TslpiA2MIShROmMcxeYDpf0/avQGs
c81MkqSXGoMCwwHbu2IK+SyiACKAilV1N38+6GpvS40nknFMZjqS/RP7LqTCgxSPI7VUYM1rBvHE
Xm3ahbD4n+6D9/7VeAUGY3zZ0LhyLn1nq9wW92wIdJeRaQGYFet3pIcP2KAW3LmMSTa0W0jSSixI
sGoozTFuTJRjPRLKajvkQV+qAw1grh3WlgdNhHVsWnkWk7yxMnQa/3pISu/KAJ1HezYr8f2jphzc
IS/IZ9qj1MeIsrxFHWOdzMOBIVhE1NCi+HO1wf3weLvFREozvZ2gdseqVR8yTFuETFsCjZgE8hbW
RXQ9VCi9sbDOnfENIiwibqAqbaQw04pk+mQycMFIufqiFsRfSFtEZ3jWy27aRmYyqLfSPKNqz8LU
v8500KT4VyZqR9eAyv15D4ywDxm9/fVEgiq5JJkZv0Q5seb51uS9MdnlNRrYOj2FGlwdEaXAwdG2
HvmNHJI8lDf8ooauDcKYRP7tzlUPO1cOKUAP4mXfMVA/hhAVhgBi7v4tyibIpu1pFzkcfedhuobB
e420FbmLHU3PW74VJh6+aeZP7jVS8wkOHwDGDV/fbmKNeaTxF5+ows/+Y/IMK3RJbbwTJgR3F96B
2oYamCCga3zjADBfSfKIVVg/T2ispszNhUz+q6QehmX0WqUedgLuNI1LS4UAUQ7l76tAgf6MB42C
HDzuqPvqvQvVJTTXjt0bqeYUQhiwuRbFbNoJLsOWQaVAKXNc3ye3tbCWIou6HeArexq0gWS2YxGn
joiLBOggSsZaGADshVO75fxmxSdU/vgc6fl7mwdGx4h49LCRoVyqVXNIZ2Je23pT0e2mS9sOC8Nn
5vqwXXt17vxyh8FqfWJjgxnbnunK9snZop6X8i7SMENggbYWijasSj9fK1v8rTFLE/qdm2fjV/T5
L50SoHbGl2OS36G6dn5A/cZYSQfdep4l/rn3HOjvmDrTAf4kfatpRGkuy9ObjhjPdJ/08gSz68N7
7vXYQM7hLnHNjWoSnYJI1m17roX6ixqq4TG6+8QccMLj4qn5iC3gx/VQeqhoaoEk047O0Xo9z6nm
H0F6PC3adbp7M7AIXt3bc9Bgynjg4BVm8NY7vTVwVa7D5ks9MoA2x0+s+n7+eQuNWPfP+GzoPSqi
6wsfLo2Am3WoZzn99Znp9aPdTMOqystjzVbGYi7O9D/GBArv9hSeYmEHlvz6zZw3bnNjrqyDs6F3
9vKArVw/0goKDv3YvVq+OdRCBtGr60eic7cwkDSxUpkDBpvBeX/CNSduMmdUg44YMzLCgM8r5Wvi
O18qo3ZImsdUmhijrTqsmUzMtQm68yI8ja3F9dWa6LPr8PLVvWZGXEYSxc/D64gyGSNWrKzLoGBR
RMZH9WTFQS9IUWqNT82bfdpkistKevfWEdVTrRQIWukbS58C1CsGqLU2xXWKnGZ+Z3gIVnlo+Qqr
ZMeT5zsmijV7HZ6L4/uDUWwX0Psy2TqUkTUxlo+vO/y8fPiIdXQ2O9z1zGM9a63xhdyDfC1USKIS
aT1KwjLKXdpoRsE9dsU2aCFltIG6kt+0CcnXPj853RfInJDnaCMbRlKgLdPNsY/EkuRBA0z1hJoJ
FMrcIjYRXC28tEGHLUcMCFbwa9iWSkvxIhhP4LQsRyl+KQ6P8+R02O1c44XI2Wk7Ooda7lMCFXhn
N9e5WhGY40stji5TQ/nuUB1+3J6oZUKeldqI7EiKt1M+vhnLy1cF9oh1IiMAZS6RsSzDBt6W0274
fLrpgqb9MhAWJvZ36xpjkkJ0EUaObmm+p6zCagKu8HfxBQEfqNxdAtiSs4ooYobhGIXfehRnlevM
IQnFAMokNmTP8BrbqPMxQfNMiU70Royx1LXzxlvjSXnl2y0Z7a7VLTbJKg+ZFJG42zKFCW7iIuS0
VXnct8INi88Fb2Hj3lYEYEbPT05XMMEHGWTOQhoafyg0hBTnZ/eoO6bhEKaoGbL+o9GyyEOvro6t
eXpYQTxk9x5KYRXWf5oC/K5L/fX3/FCw2F2nEaJJOSNOei1Gt4qiRvHlSPuDatD+feH0r3f0YwLQ
pLB9a4t3JPrhIjqNXjGnhoZnvyd3dADOq0YSQDU+f9QUDp7zWrJiqTdYB6ohpU9kxeVQEooEhEIw
4SanUfIpz1l/9aPz9PzlBEpss5Vlu/R+/jJBZ4s6F+twCkELYxmOCKohlm/gGWe4hwomTFcEbpg3
mcBhQ41ugBDVuH8H8k4uJbO7B45SxvJ/feL/kUvg/zlRreyYjC/+QVT7l6YWUe3n5VdRv/bXX/xF
S8slSw67jWRV0VSmC79oaTXbVsmEtxA68v//qqWVTZS33Am4EVRV5ZX8IqaVDcUQzgD+yd/8j8S0
v+tWZOJyLEZweCB+Djd2VlbkjXwXfVQxFYAisAisj50FoYPb/y2u/u9nfb/r2n79bT/uPIv4s7Ij
2dJLsL+KgRSqFmgSEfJTOtwTRfcv38j8r2fHr7Jd47dvD40wPYuIu1d/tImqVOb9I3kgdvXLcaOA
/FKXFBThZbjzyQS0GI8AdQsa8T8hihXIF5ShCCevYRUJusPdA6TPbSSOq/MGrc2UxgTpKzvaRvjU
u4BXPhX7PJIbQC7RzfzzW7B+9wzhwuFSIE2SrJUfT8Xc6BpivGvxDQFhwgqR0U1eUWd133QnKTpN
4wKMVceYjUJy5bxoA2QQPNk8JCJTcFF9ZHtaqCw+WXbzFu/sSgko8DT0hCGclpD42yFIDt6tKG70
QH+9zoHcgDVuvl3S+BeFNuwRSG/xBzNmEL48Zf4EPlVo239zACgqHE8D9C3qyB+PS7nVCQrtGuhM
tVurIa3UrSA1cmR2E7v0VdSmDw8alRa000b29P15N0j28kiGGkc89lCJz0Oxt7hOWkhI6CROUxCA
QABI9Y3uYQVna9i8XPfm+w4CFTwL9aVQJnd85vQDHfwoOGot5pLIScZdEaUfTywmDFXe5auH+5tD
WOSX8L88bqyiAohKTwjsXycCjT94AXKchs+7X6FxAiRne2CjXlnF6593KpowLQX0CchTP3w+CK5z
OwHeG3a4rqngE9fAHoIzAyM2LB/XCBCWQfm4B4kyafOV1cb6+1nH58n0L5KJC3yEXTfT0EMyeCGO
BZnX9DFiGUY+Nqb3uYxIi5JzawkdF9yjdY6EpB83891IxGGxVUJU0q5v/DFc9fCOQPus609ISCE4
C+ApGnZV4DzTaxIo/HAmSqfhbkGP29wWLJRKIhzcNty9gax8rUcqarduU5fT5PJ12+TL27KgEMY0
/1V516j+QqJDBHeB6oC15MUz7LD7spFU7gtj+7BG+H3osvORvfOrZM/3nj+9J5df7lLIozdDvEa9
add+wgpOD/qKvfrIzKcVJqOSBOUgLyITkRgtGWU3yx+gG0L7dEAExRS2+aAZxSnQTdIMMoTX8vFK
I4foj3KTYu0lblHxLNTSBO8pAVJPSNzsovfInPgxbcdHCuuvhzhSLNBxleCueqGp6vwCrSnhiJfw
gSpSnj/TbxlPevNu1FC4X1jTJajT0Va7skNkqEfKttLO7XaSFNMHGBQ8y3Z0vk/ujD1xkyqCsKnx
mLKOfOoW6TflFChs0qPUpOMZ4h/4FgiKTQnMViaVSBaTMUKKlUqMNiIRsk6syWXz9NsgW4k/cN5r
SBOM1nPoLYCqy4EzqbAsRU8wHay4Ybuzdcd1vLotrpN60n0y5yVkAs0UmgqvXqewt8ClmGwKpSkY
pzugonZCJMEMBhlaJMm/TeR1hqAOctBMJJeEKgPlyQ0gC6S6gFsyQK1hIjxs6g+diwaxamXU+8et
IkiSugUx6wVRq5GPuoD8QQCTL40syvyBxWwDTApaiaQm0ZiRsT5TkwhmZPpRUcna2XTHtuiGC19I
87znLXzyPxIp7ck6cUYIPN5A4BjP8ekz7cb2HABSE8My6yPYH9ANL7jMX8DAyPOMeeUq3TDOvlLX
jy8bDbUQEDLRxhRuuaHm2rTH+gglCtAIjzFBNe4++AHgeoi9kRBN7WI4og5F8xQWUVkH2YP+RwlF
n2aMWGWny7OJJ4t1pzNyuFLnJCoq5BAEe7QMF1QJdjRSA4ml0BNKD1tOHgeoas4iZ6TaXFOflBOG
+pfwClWvhklM33xQEbJ2er4y1C4E2WBIj83pzpb1yeMkBWTR52HVzTDqofUpGFO1cU5CtQMNZM/l
0vupzOJ8fqnXxRB9+YqHEy1E6lej+uWyhy42f/iZMnyeXomDdfWb3z22jQbptNSBTN6iYns54rLL
oipkux1htm1XhRPp43qVLRKaWOCKM8gT7aGFlXjInkN5K0Zb2csZ1Hvj5VMo1NA7ve9kE3aVt8n1
EVs9Ui4aFwR0DHeq13JkhCiS4MsgCzJC8sNxomDydj7vZGAM6xE71THbC/gki+Kxfb5DFhkz9tnr
GRchKYCoI5dwRBh1NUMVzIDr3MK+P9JmMCsmjizCrdshqWwD4zKUnIHQOT9ACfZ0iHChE+6IkEQ7
e5wsZZ8nNXzmaBed+3dxul52c24Ot5v19rvQUN5fZdQXymIplIbF3bdfruOUG8T2slXyeZ7l69so
+5Y8PWPydzl1aa45hp+DS9CL5ApEM9xJsP7iwn/Mu09panom3xUi94Ch9ov9ihBkfGchBbthLPH8
YV4gwsDyPb7IW+ehn3e5uLotUpn35+xGcwl/k8afCeo6ZVdeTToCyvC0OKANx8yGTq7DMeiQ0eTS
AoLceZZutpsTKmR5jz1Tf935FslhNDwvbgTtAPTl9uh4iqD2eWdDkMZop6TQ3OL5XKHd/LIS+Kn2
priFMu0VZBInyGw/Q1I8EykXMov/k+d4TvgX8MZwbTRzXtcG9mWCl8TIN/nKYQ57HjZMSGKAswi4
d+pCb70zo1n6+MLHZAD+lZvR5Colu4G9PahW5e4p0sczm1YdCT55NqhY81txp3nXdHprA501LNv+
1r8pAw0AIPJdWul+YDxcDZYntlXoU/dIDNrVqb7YMdypWdATyPK4DsBOTJsm5PzY8emjU4EEC1cY
mGobioEK7oIqtGDOnkY2wsxTkMBevvk7MrT0mV1tVzv27YQ2+Q7z/DeWKKRaY+v0kLxLu6hca3PE
uszZkz1rt0yZk6poH5Qrq/o6rNAIVku9iPJLJENTD4RiI9krqzufI+Pjreaj8Aa7T4WtocoYKG8W
JwSeHI7hbowfNMXpGrQ8dzZIt2rGLTPl09ozmkK7IqYs0EjE60Oxg/QTRNY7YbKV7OP34kNmEOzi
Aghs+H08dQ6IECieewDWVGmpKMNqnkBH1W2GxSjpPA29lu2VKDg5Bj9sMzhRukiucwrU2rtxStgT
A71XGVF41Qt7o+ibWh1p9lBiPMlctCUcgpFET0YdsCf6BSWQ0Pf3COImZRLao3Y3vWJbuI/vyuKW
rwp7mjx0ipdJK72q5uKsba30KF9HBBmMSW+/zhGUDO7GydUfPIkBuQWsvIRBWYxa85ufJ8zBBs2m
CdsDSJyw2VSbVH+pFDR0gCaRgiR+ER5F/AmDM0hu7mUjrZFx0W+Dac8WFluo8AZ6pTkdGdZkuFxn
lHAv5chG+mITo30fZFcBUM5mjHB8a3vlPkNawpl2AY8kwhPOoycSaNNvxdObFcuyZU1UhZeeQUX+
KQeSFbNm40jlbTANRN0hxfIrDOrLVoCZ0gkoKgPI4rD3L7UyTzcCKYVRl22dqyG3vI93qOow9SI9
erz9c7+iiiL95xRHMchgRdKhsHD8UcSXtWrqhYThysCJAWPdu7yo+10usgWpoMI+Lt8QMhafJnQq
6i2C71gZM2algAQdeWi3LDZwPP/zq1JEZ/lvrwo7OkIMHP6a/KMRdJz7jozl732hA7Ca5yiySDjE
BwPPqBM+pg/YUf/8O0Vr/4+/UzSnv6zNksaxnzTeeBAS74b+o+d5i598VcClrL2mmgnIMjh3+6sv
NzxzKXIQUDm7jW4zn4ENXC7F/UXYmA7J4Q+fyG+/J53dqcL38e3l/fur46UlUglDxeOO1VmyY5eU
v4TJr55o40tQmthXz/v+MS5ekERh+pyevCc8E6FY+HOXK+zB//Zh6TZTP74kmlxF9Ia/fli20bfn
nc5lwyWTfogzG2nvFEeP7DP8b7FfssENhO4gPdobG80M615yZpHMM0yP2qUSC7tEEVJ0ydj5v4Sh
bMXmLy7ewQReR1hFncI1kFYXgdC73cn71IkELIN2o7O7497DiZAs6+d72qJ53AHdpl47WE1ssMbB
vgO7xzwtpIZpOFewBbPTqwtauPceWB4RBtfgegtPGRV8S4WZROpl2GERKZmTN8HNHiifBIlVPspr
cUMiaa4RxrTulV0iS6nzuB7JFR08doXUJY0kxAWF0zKs5lUW1C1p5pxUIyOyYCZDtGQTc55IbjVT
pBivSYbAgUre5LnCL/dYgJR7zqw7ICxRh6PSu0VJxxYJ26HfmXCcoHrvdyPOMJCQR9Yl8rqPJb/E
q4UoAXwPq78hglLztYFrheewiAl0zJlCIiLBBmFFNYsuChyEN1CmYbnxnvCfqBAE1OkKZWnr9nS6
AyV0XIuh/LZmoYk7ZCaEEu3QuAXGaegg5yeUNCFUJZBGxbAG+sbqOwdLejJcjU6kJ9IOWLCXQ7Bd
5i3a2Hws4WUIsjxizwCxQb4+wvsEgwEZ5guOsdScXFHIJ3g3bBbRdeSU/NsrAJvuPAcwooHGXZry
DLb5E7RbQCNFvJuX6B5yvi3/QEKBfiLLhslLH+Zj3dPpgF4IsoxB4X73yOoLHgfHuwcV6uJyIVqt
izw0jKAuEIeLCAPlA8ejcixRWmpIUdiP3iNzcY0pIRKMKMSQMmSPCBKac7J6rCLdgh3Qgk1x9tkj
DyXUVY92t5GG43wvdk5CHflknaRGQvko+F3pwEQ2gt9lQgGIipAiPLkMDN4SLApWrXCrBYg6K2eC
oo9uSM4nzWUM9DG+kT7BfSFXnmksT+egPIjJFrhntKxcdSzCVGtcMfciaEf3VMj6Sz4R7AkPLBti
/1LTn0QwgG7B4yOJMn479mOW/Fy3Q+mgsfkfc7+ZQJa1+MZLRFrOqdnOH7EEkx19Ph2rIyCtWM5P
ITnVG4lD1L+vSjISST8wgjJKZ2VgcGEcsV/sNsxlgJiOqjE9PURpvJLKq/ARoC36NHaejBujnp+Y
ylG/68y45PrtgvNjgM1XYQW+Ul+dNUKYWvESiXVikHx2H+h+5g49WhcYRXzOtsUzvpCfeX5lz3V7
N0Ng6CtcqpzccVbBTf4WnSZVQK/zLbSmS5AmkIBDPVnUl8BGC9GmwGLRRWgkRAHj4A0M+g3ktSf7
RdY5bPa/HwgiUjL7RPEc3RPhB5EPJmtsqGLUj4dkVa5xzy5oafzzhNMemSxjIA8sG7FhxSoLsakG
fCrV6wnPpOyf8CRZA+c0LdEq7Pi3ewcEWnwrb50h0NFEchG+N8h4oX4QJYvqk5aA3dIEz/DIeDEd
TwHWcTihW6ppB5mQeQ3AT4JPo/sHBEgg1dwDrOqK8W0sPBPposYh3cXy7DZEO/5w21h66WKx9CR+
DOEqKQQul2DFDSuuLfT5frISMlPihj+AFoaiMHfbKD+AtPZYBOIy4QRsYy5dYjBYu6KA5c4AGCkE
znSlQ/EHja/nBMIKwgZKjEdApsyRjvy63S1FXAO1XHKQILwI+ymM8wNKh7RmpzjM89lIAqJLsIiK
XhxAyjb7vPrpS30wvkxKbtIDYHguughmP1VndMm8OmK16JMMvEcJIqzDKwQK0DkRmkEsibqFNeuY
tZxmJWj2drijsI3JxwQqqYmSJv94TBHEl1RxEaRUAi5yV9+h+vjWfB+LbTdGA0Lkznfp8f/1wsUQ
atJ/WLd8M0wGrFvS//lf58+i+3Xn8v13/7VxYZcCgeR76A8ixPnXxgWwCX/UcTTHsAwFXte/Ni4W
zBO4JY6hU7YapiiX/s/GxfofoFCgegEdsSAdWcZ/snH5Xd3FTyMfC82zravGD41sbfWntG6xOYj5
Qr43Zjt8XXihxhdPi5mzHZ+o/q4eyK4j29qgjYrVk4v/Twq6b1Ldj4oYhJ0uGyo0KPGZ/L3gkvV7
fZLqh+o5357o2/szzg5iM0+rPiixQIe/fF3zf9/F/E4O/bdf+GP5c6/P6rlN+YV4PaF55AuOVHVO
0Ee5emzVFwoFZ/8gWhA38xbTPMlJCShlmojDP78Q5UfG3rcM/G+v5EeLcmG7phpnXomQ5Z3wViej
ghhPY5qPGJ4z6pGJFcB379XEHuOECm8TrN2zJGZZTFYBixIWA0P0pCNKc4yOWkwOPOWXgT8u8QmR
RghbHZw9PeKhZE1+GQIAiKrxk22zTcgko8xhSz7185OF/7dlI/cIzsRtQM1Fi02635Vstqvf73Fz
THZLrAzC+pzDtrnjdMBXzSSE41foAU+eOb2u2m0Z8pgfwRUI5VdilI7NWnkDIFBySjlDxhKAUTGK
MHP/04bqdwr+v32cP0p3uSw6Ndf4OPUwWZJLEuZrMdIqPvC7/OEi4i75TSdnsU51VKwCUBhVbu9f
G4V29zDO0pn75xE4s5LNivB47xgo6mHnI37GB0qH71AX1wxRv6O4qMDc63tfh5dPfPrIEc1Nnw6e
H0DRn6v7muyYHBssjQV8UP8+sQgdsCfpu+1DhRCB7LwnTNgi1kZ8g88PAR2ie8XiPLxUQ5u+tQBN
8aIhzuRwD5MtLGnsEsKt4UkQvBGlIe3jK2w+Odu35iFBzq28snWHjdy5WjdKjum7frADK9TcFGO/
FMnYAz1tpjmD295hgc84D6Gkp492XyRp9IgOPWpqzTlWJ19lmzpln3TtvPOVjcDI3ApB7gPLHVpI
YC9UlM9QzOMVj7pEVgB4ffRkBjGZ/KzEQu02uo1OS3HZJ4tcmfSoNXMC2JGtIxx8IET/MggbxBsL
xOLqGUhTTQAErs0Cjijs/WXfedivCA7L3QhtXj/rUcMDdjEHpHFTgxqvOwSCzoD/dLDmYRH8tL52
A2dD+je7Ly4WYnXe70PkWDlbL8FKzN4RFbFOUUWQUYUP5T66FovEk5cmdQ6ghk/NcYuV85Z/KyWR
eNu2K8XS0CTn5r4/Q0h4zdkv8aHtQiIjqPHzSIhBWfnOlSMcJmY+NhyCdnoOrjyPRLOyuuGWaTzZ
d2L9q+uIT2RjTHygr0XO0vwUHuOTK027qchIOu+CISXtVILOznV4oWghWG5wf4LrcbV0bJD+ivVR
/AxqcDkEbgYQ3ktXdNc8YhlwOgN0WI8P6UB9/FjtNuc0LJjpID2zvAI0kRWlSaioX5f83Ww9AY1l
kp0NT4gqz57OBOWBrQ5i+HVe3iaO0JwW1Il0b2IDxmViRBf2V+BW2P4MKWpWtB4kV+wgmKAW5cN+
sdkMUPk4g25xeW1RchFV1c3yIjQBOXzQgmjFgTAYfedV4HDfrC9o0O/twRgVcxOvM40emFUaGwaF
wXmuvd1WD2KFkm9OQ30RYWAQUgEPtCyfaLcBo74kkbRt0QCm44S9Ox2qhU3Xz4tpVfkWakE+ZDYl
R/5ITzhxJj6iBBO5GCUZgcTyG2kljkCXT2oHTvkrHbHaQPjNbdzL0+eHdLT3ZRffWWVjUE8GtsoB
a21xaAH74B4uo4Zo6eeWvVDz8ZRYNA4IOnWlgYoGkcaCqBDMfehGL/N3EyqDy4Mdb1tA0JBfxcwi
WC032FBDJUrTgXawOcaYHWBbaLY1WUbXiYVJ4o4MDaUgfbHyaUDraRCtNoL5zb3fgma4xnc20NpX
Rhdpu48iVLFs0fYLnaOrD6Vp7tLJPvaJ25VeFl/ek1eLsIsEqm61zF/4czgLiXMp6iGavvPdRXPZ
nxd17mPeVjC9Z0uHv18AIfEdxHKUo5rn7Mjuw5o7sNmJteytSbTc3j7ZFDvsOz777WNrLYUHd//c
X7ugQQpSD6zOxR55fcEkDcJdImEvZC5cKcSWEd5Tz8+9f4eSVYQNHrJZOs027dx8eWDNQ+OcTZ+8
qOtStn02ykR3qevM4QZk2XndCzV3ViNvHsiQXIrgtNw5Hk2qVZNIAE3afyKj5WFL61gkQxSodKE4
6swnckDmF8T/YLJxBinTkGTJxg29Q+bqMBz55LWvFonjhj4VnzRiTAbczDIUBkH62FAiUvwovL8s
lYAgl26we3vqsxzBfu2phqd/cnDoX40d8nXzCNYCZtkNqmjVK+1hhqCTOCZcpzvxdOWeYuEvJi4I
EKDFZx62ZtZG+py8Jna4AQfNG8k3+Fv4Is5HRhr6Z7HMhmIsw9qIMXIMH+MV7hMgJDKdn66M7plZ
E6zrgbltDuyQVeRaLzhNENTiHFEM4ViWYd/w67/YQ8rzxHRrAqtwgie+/nb9bJdclLqLr4gzkvBD
lsMse6u7mzEqUgYXwnBw02hx2bgq8wyVLKxbaHOHCU3OyT2/CUu9sHOfRQY9M29Sh9lKebvhLmDF
zFL9f3F3XkuOY1mW/ZX+AZRBC7O2eaDWpFO4eoG5hCK0xtf3up6T0x6sqHCrnqeZfKjMiCgPkMDF
FefsvXY/MihkcQxnLyO6AsLHQJvZR8HLsYzKONWNnbxUCC0D+e5PvC2lL4SzJudDDQ0HMaz460GA
dhAuJ1owDhrKwUgtJy0bHCLQ2RHJixhjJwsHv6gQTwK34G8gsNKb8UJl9sQedlf0uujL1U2AO5NN
NZEleG4Hxvu+AztDwmk4HqgapAvALOFeZtnKmXSdU3hoP6WTOk/O1Gm6iTKhLs3+L4acn4xbQJzM
dYIRYQpDDXEeeT0vgadr4/7RoHVyUN8oGXWQORNKSazi6PHHyj1yTzg/3MP87BPdlu4UXgt1RLkl
kicNtmnpI0XXcI8VXu/WWjvpwKYSyRUyRwNaF3VxE7n7U9aIRyIq5UQX77iLIC4WyQpkxr0BDBz6
Jv2abqU3S+q7Il6JsZfwbMNZyjrvAGSeqs7UK+7jdSuCi3BAVG+PiFa0mTNrWAJqXA/6uN9atBvX
bwxO+DHltp4P1VL0x4tzts+B0cQkp9HkZ2vxahzdpb7M6QO+Kawmd8SunyKaHvc1azzqmGwaRHPu
L6INNR2rEWO+OyftrOwWzPMZUxBZDrlYeKpHaebfXbfZY0jIyxvqdqE8E/Ir8YpM4m2/bRZEGs/t
u/xYPw/givhqbxmopBitC81QygeMPGcdrFAsm2f/Prt3kJHrR8/d5vRgYMATvvmRvvnQK1CAUybL
FyBurk/5qgD2v5NfNPTr0Dze1WEVe2PoUMZr9AU9gIJAXtKO4RBMQ3PVaiOqvMsYvc+K909DKEAv
hSJPcHHB102jM3Y+XgITSBL160E49n3z0eGBlNVczRdpTdzyOklXRrJwhmNIcsYrNBkFEwvoVHTq
HwSwIT0Z0wDm2VMiAGVhPtKhCrRJ99x9YJ4OR7KQbY+YkGtm5mQNqYjJTWUP8FCzkqG3V2eoeGT9
4erMsGqzE3GaEQJ7n5XM2PBAKPr0X5OTqLkR9UoGobdKyKyk6oh4hE2mPAWtg4hFSVCJr3KTuZ4y
5LQOhQCko9/5aYDaZIfyRkjTAiJBMQ4fzHzSeqiFmZYZB43HezLmIzIL97h3MKC5D7y9Fq3Bq9gW
7+hMtVfa4yaulnk9RovVWsS00s8lN2JSJ8vsOoYRpLMiKeMumlvQJGhKhkitpHNF/RdKXjeJHkNI
sIAMKEQCuKg3ubeG1dLRZ0EURY8X096UGp5sTR1k+uYMkQcvdMCWC12BqDrxnITxmu42xA+s1PTs
/bX6SEk4PLHdIRqIQuen2JFTN7vOM1YcyLjJXEDOq3tqQGNJG3V7HRke/aQ+nqSI6R4iWsnJeLgE
e3bDlPebWfmpEmz45XuhqqZArfUWRT0RQm9q+6jTgHLQ2yCLxyFUbicq7ug/aLASW/WAT4Y/BrBB
byiaya82Bbtj+tnsKDDzSETxdBS/DvsKHT5LNdtieE6ngZZacgzIpZLG7KZDQiloJ59pz+sLHTv5
A4KNCruO/7XBJdz6SV87T8OTsSJyZpI/iA+vgkekAzpV1/TBVzQM3V28t5bFVoAHVM6V+iKecKDJ
KZRFI1ijEPPMHe84bc4URDHZEKf2JJNuRAtnApt4Jb866Pe2KRka3oSP7i9hAw/jcplQ5CN1etFX
CJdFbnnNgsJXm7SoQuN9uwgekOTA7nBF05wDNeVFYjEx2I1YBeS18aRvoxehXg2AR5P9Ou1X+OEW
WCim0Wf+BeskY4LgTungz9VnhGnFMr2HktrAt9POMcv3CXuSsESDnksAVeV4d4BPUZEVZzE+PeoT
PJiR4NgdMtHuYPlapCeBOSBbgg0EfkgDGSjigw19VmqfeHbtnWiPgxILR/3RWLbrmPdhR4jskjEC
+eAQciKnM044CRRZKB7SuEYXghbkRMt3riCRIKOoGaYG+/6VhXar3wh9Dpapu+K6YwfuHq8f0plg
Jis8BM65zHlhzUO+0aZdtrGW6l1bYd5YkndPCIqPNA+XKjST4UilgexN1Ggkrgk8bO2vtGzl3okY
ONpA7F6hJfXzzFrJFW22aDo0B4tjNrlyuFwcbe9rS6lfKMNCn2kdlJ2eexKDfpEnNMcsbldyJ1H5
NB8UdV2zy+aZIp9NZ3G499upOCMGD0KTwoBDuCBlF5UIuWhNtYRZjZkKj5XPUjLJNtEOOSEnh+Cg
aosc2G8HUExYXx1sTmf9UZlmK6rBhypnVmasUWXG9UOGSTbv95hGwLXy5iKIQUsyyxc5TYgzT9JW
ptKqmAuPWP5Aa8//aAmYw+TyCJmptFYRvERlPBzYjDlnZy6K2g7Nuom/Mg5cxzoPwFxQBo+xXyFp
yGb52X0TX8daYrjmkJpdQjYE+Apg92DRIDh10y96vh017JYV7QLsO5iFW0SkoDvXRAbzLkNuEa2/
/sFei16rPI8Z1/YmWbEnorHIsAH+5o/QgtodLMtJAl4cqqIwfNE+m2VUOCQWCspC2kFaep/Fc7An
zJYikphS2LOKyjwtvkcOVNErZgFBNI5HAVE74cpZZhPqATWNVnuH/YwUFKZXYsvGP5Tg/kUVx7Ic
3B6Krps3VdA2k6Q6a6jikL322Jx55t5nRsIkcLN99ADMDTud4D8ao2QZHz0EIJzEqJqXK9qyC+Mx
XfMj7UPwKqoz4Hhm5R1kRiocKp1O8m9QcsE33nJOW5iE+Rlg3t7sU7PEITbt1sFRQx+IwJZz5Ue4
pxtFbtuUE0E6l7Acofzj31ciDKnvjfpHQFhTTlpAYCw2xKJJIWMmzrxtai8aGhvmjM2c+VgeTHyA
BEfftYihpj+J2bXfKCsoG5u2qmncNefrz7+1yLXUvhp5I4uyJYzJmbkS9reZtLe4WyaizHiF5PuZ
EqTYr/MCC7SQUHZrzFXWqsJZvB4uzNfGijmWGe2HZ/rTx7t5pEkvXyup5IjknK7vQmTsHKlAzIWl
S1DZBHJeOfxwzd8oxn+5JUKC8e2WmHqjG3bJLSEsiXlb4ftfTxXCWEGC88aICLfkOj/8cFXxTW5L
598fxE0JUjOHOPJ7vmk7zpYovpcxpWDwWItm1UzLyV/GeIH2+eG1UX/7dUHy0rmAQ2HeamusUmvN
FtXNpF+Zl3DTPBJEirLamnGEzuHciTRDGgePIKvUmfWiOrSLtam/QDtBIzdl0/OjjOT3H8lSNIWO
C0jjmzZClwdq7biaOhH5LP6YCt2RUN4D+i/OjNgil+a+3lQA/q8XNoTsKYQMinLBcvhhLHw1Tv7p
qTj//Ulu+guu78iRB7se77kyG84QAMbIv8URG2sqTEF9It8LhAXe01W6VY1xQ4N0gmFy3L4Zn9Qy
QMT1b8Tszdh2gcl4R7I7lZYSW4R8JvAw6F7A5gj8LQhXcr7hVTPF5Cchq/phhP1GDWOR7vF/7upN
h8Ie/DZUfF2MMP+Ms4HzSPbqbAl5ZBn/n7253652U8CP06pINXHnhBdGbKNgTYodgDXvRSAbOgOx
5fjhK4qX5PZxiYGsWzotNUJJfn11E9vzvDDh1b0+RvfSW/FUs8PllcVssqOwPUdVhwIeMgLRdrOr
ftJ+GC867cU/foCb8RLVku/6BKlM1GexoQ2fVNCW7z7CTA56FELQ7j7WgAYiCI932Wv46d+L8Dl7
L7/1k3TWXey3hkhcVi4hfeEAcaJF/dWxUpbZ5afZ/2tF/NP9uhkSSWYomZ2LjztvJi2lloX1KONo
vc8OaLYu1T4+9tvyw5l9lZSo9VnTdM1Oj8dpqrMMVY05AQMabezHcMexUT+IqEH10dxg+NDu+Erg
M7U7+RED0CLXF1Y6JhPXxETaAh6BB3CuLmE69rQlTQUcphHu8XJtH3W04uKg8+fhoari+d9+XyDp
quLoGsat2z6PWWRJrPD7Ex1Zss/0XoiCSMcmvtqYd91GvlCspThYLLEWUOQsVBBuY6rmGjxLCOiU
3dmrfgqcwix9oY6HG2jjH8SewKno+9EU8ZegAbY+pC+oFaMarQ7yC+G817f+ttoKT5d4I4ABrBCT
GbNgNcwCEU8yDsHwGqRhmeOK+WzD6jNpSJQXpqPwFC+EDE1fdvinqJsRs4yn+sxKuHH3wQYQLL9f
gd3XcJ2nl2JNjWwziNoEYdJrEwWS2IwIebXIkeg5S+D6WQMvxFsuiIFUTi8ZeePGrtiLjqPIP2ev
ciZ9eS9oDz64ZACE4+yO/AmEo4RdHgNM0g0IVhz+sOPFAQ1s0dR+FNtNiShfEnmEmR1ZFntYpAvd
wtsCgCOvFzGdt7Df4f6UCLVBDgPv5uwAe+BLhsLnu07jg4VcK156y+QF3iqFivSJmioIkxn9nbua
uMBnidPNwt/IoGfoFU2jE1NsA1GM3eWPU4sl1Jz/NHYsy1ZkoP+m+tWD/7YtKKyAcKpehS1OyykT
1S8dIhBtCA853CCCMaj0fXrUFNkQd7NYObO9pFXSdWt6iPRyoA5Nrk/+mQLejAppD82kWtLGWUic
55w3tl9gq2kMuNgHioZmz7QORLcre0/xtNB0XFC8nlCAH4AYsiY3olzcnOgXUHsicR7v/q4hOpbI
7Ix5pRLLzxSDFSpgsXOzqIaRZtxAGCg9pAAGp6qhh8SR7MKdTdF7YczhMQt8D1Ztkw0r5UmWelTl
QH1oP5BVtKtnEWMiXPAT6CO7jbFoiCvuqH5UjKWa/nO/DHfw+HnCc2klr4GzMJNRtKGaiQVfpYwD
3pGsDM5G+Kc40wYkgisvIIJstsnBFFUcHYr4TXup7rBRAcJG/l/RFZyU+NqZE1JSDnR22dRx9EkJ
taSa/HmasH43iRPtgJSCp61ot7OEYqSe0Voms+KdzznbGQlqlXoEreVvnZPNUSB+jrY9TCU2HKQn
De/No5zBoWYwxEdcGOBkAAhztHiihxK+mifho7ZprH+EDxJGdIBBr2ysqHT1TzDo0ZRSRHnIX+XX
ZFccs3FwAmd5r1D4DR4LZKfCK6kCAFXuRHUJ4MM4/mH7qf2uA/7tO2vinnwb3XkSDGWb853xIXIu
tqHwjHGxYBhBc8YvpmL6EQf9blq+q4f+GTrZS7/D5nIxT87Ruhje1ntyX5nBEWNZwXxof5i9dSGy
+ac3EH+y6timIaPmvdki10aH0T+hcS0kFsJza86vh3aK2uUO3+PRnKvjPYKXTbKh+XxXHbJ9zIGt
WXjHhlkUa9Q2fgnWwIepyrN3Q7+5A0WyjO6DV7qy53Cuz81VsxfKinKkrZVHa2Y94VGdaDMwHu1n
AG/FYN/w7F/cl4xAmPfygY5Ushdd3xI0GHjt++tM2l2X9SJe48Xfq1PqvsFRgVKN724n0xIoR/Eq
O4CjySj9Q8wTVjYNt8O2WhOALiHepYWTzMT/GuuGuTVeiOoIJgH0oPrIOGK0Kx9dzqTEI5xoP19E
C17hYOlM32CH3A/zDh0J/beMWluO9/ALeQHHdQ+7d2Ks+BM6EhSzDQjydC4RrRKhjQXxnvbPCw3I
Gasz9Qm4OxNtmtzzGR6EH0MwwoO5uUcRCw/6g9mbmm+P2PnOPyEbiLY6ysEHMCQgz7FfbsNZMG9W
0rZ+6wWzDOS7MPVQdeymBWsVDSj4jDNxNmaWH7OLYM2/M8LxyN00PsRn67lBG4d3GGEzh+lTEY6l
Z3VGf2ciLSPAx8xMGQdAhH3y+gvw261Alc4aGjfgsFkqW0SFJO1QgnM/imfsOxQ8SY3e52ekhbOY
Zuq9+LDa1LordgSjzb19EU7je+NNWsbU+eIH/TrFLnxdFmchGqSsvYAnCrynRbwn7sjwhg4Dq9sL
uwOwQBPR83qhg2zyylANFxENWA+qmQjKCDf+2dlQUKI0Yo/DJXUXdJhCQCtqiv0CmcUAlz3aoeh7
vT6rAxiFuhorLw5bBrAmj6IAZq8HmkOIA0Z4MKfek9gqPjb5SPkURJjwA6FvCpqM+QOtJPwSJnmS
ce8iCDXoBxF53CcvZLIHb7oIcs6pJqYL9BfoBe0jRah33I1w8mWwh9zTnXZqHm0q6hSEf9p7ar87
8NqI1jQgiDoBYOLPv8040ZCZVRPzNqvbFE3IRtkQ8710FqLACLNoJiTk0tqcBwvrgfQBa0QDTQTs
JAuaRnfeFoSeYKCyI/Cp2uVjdc3qT2xN/ANM9Gu6v134beR7smlQF1BvzfKa75qpWrucRk8Z+DUU
NCN91cDoGpeYSY/ajqDUc45qfgCgfsfafOjY5tnFSdAHUPjfefv0L/jFv4Qe/Pac8f0z3ZwzTDvo
yrKh+14JGzW1Z9xdGe58sdtTT7SiUY4JlpC+T9bdWXTBTLYB7rmEQmuMzUf6BOAFRRxfQpIzAu+T
/Gw8Xf8H5zHbsS3uGTO2AjPh12c8XBVnSDM+pkh/GajcsGeZhRiTgnEv5hhr3i5pVTSXkNqXv/pp
jKm/2bP9cn1xJP42xpq6dPys5Poqac6w4yJhLL4Lps2aEAAVibFHEaG58xchDQJR/P/xGPybUsYv
n+DmRBrKjmQOxdeD8s9CZAJUn/VfJ4+djfGeKGaqerb14+ul/Ob1+uXCNyMkaYs4SsRXF9OSh/JI
nSanFIcoxpZnCEKT6yp6pJXz0zf+3Xv9y4VvzpRx4zaalXPh7LHYWAResjKl23yirYi1XOC9FUIl
mcARsmgOmsL5XMiWxA61+KTb6bBGsCeiNYMIyDxG5Zqd4dY70spi3vza6f1/LWn+mn/+taR5XBcv
by/pdyHz10/8LWS2/yEYMLbuUCDRSFBkD/U3Osb5h2KqpohdteHA/JIAqxLzqho2QFpVw0wlCnJ/
C5kVNM4EM1Ig5P02UE/+O0LmW0udzmezZOojfBAZLsltFHaWE0ClVQlrmc/cOqDivaKOTZMGR0J7
UKxsdlWDie7pI4/u8TUCYhlz+gHai4IRgf6fTwK2IyaIb3P/1+fR+Bi6xT9kU94sUjaIysAb2BY3
AVEEKVozzebEl6ZvTuxcQptGvVRR7KgezSGURmGwzuzrKE7dSVzkK0XuTjrju/FQBabhs9KRwZR2
mJC08YCywcrLee5izJObTZmA54Xyj95D1jjpELIk6QjOZDq6wTwtHHPWSmEwaXpJml5DdABSnZ5U
/WCngSAVkB5WR7OqDQ5NS1dGg0s9tashnclB86xpwXMjWUc5j7CTkbHTtUupllaZ5mxseGGpvpWK
ixdio8Fb49T9NAw/vRrqmvwWoV9os7vA3YRQ6SO88l336dHpkeNntzs6AeqyKppWCEYLyIb6Sxrg
ZA9WmrVTGm1csjNK7KdGpnvoHPx0G5doA1mqvUgbseZSDcIf7Ky9FnduBJm4AMGJ9M+gUKAbD+V1
ee07APh03mi728ay9mnoczQtJG+WePc5SoAE2gImWMRZOepk7NkxoVdIWfiwqBNojvcPbrByccsl
yEJlKVqXGouA+zKo2thQEXAgpoH/YWuzLnAnrkB9YGuLpHJiSojtUu8xpmurmEjtzE4dF+Z1VAbe
SlGKfRn0i8TbZWa/TCO0FnpIuS59l+z3NpTm0hALnaKxKSh/OuVdEVpzJb9XhzunEzctJlzRczoq
PQXORClEjYQIOKAmLBHERtt+CHBxMga0flxx7ncNzqQKqGQXPatxNjix5CUOngLypIO3M9MJU7RT
jF6Sep30g/aSat5WzskGzvTykOnd3bWMngIJfaBjhND6hEyoAi3ntBYu5CHT8C8+pDkyx3Io6JiX
DKao7UCKqx1277of8M5Ep6oAEmelBAQX8vOQxTTJPBeIyvXcyjt+D0kTMJsWiWW9zwzwlST5DNJA
NIa9rzJCEo3PvH6qDHOkp2eL98qvgdFG2i4cji7iu+j6Gpa0ett63irx0i1xR9svNWrBtn3V+jff
OLYwzSyKhh5kHrnqZ53L9qw0AEEDXKqAIHCw7q/a3EUNUqOVM0AMKyhKazKhRGyg/VKByhxI+TAg
C1YDPPq5FG1ipbyP4/ZOjd90V1/WoPJi4pi04V7r1HlnOpOAm98lwz6y0nLW1hVybt/cpA7cH+KN
dFOZ+ujXgpdIh5pTn7SY2on02l65p1b56hVHNVFIDVzZtr+3kBvq+jnUnHnBfyoYZ704mmm9fY57
Xoqz65w6xVpE5ltSnntsjdWd1brcbTEIDrq2suJsPogfNT8DRnmenwcZRI+zrlX/vVU3kjvX9XSm
MABd5TmQtENYq88yWGPaiko1bGuiR5wymKS9vdUSfRFl24o+rTi60KuWTIUuKZ//6lGFSqhKaogL
Lfqemj4JTfcSNNJrmHTjjBpSolFiNEmKIhhBDydaf5E9bW167qrSEYaF+qVJwcajxXWzk1kjO1Wb
54ozS8WbM4TarIq7JydrYOpQMu3BRA87u+cgaoNjLu6jASOvCly6cufXKOVRK83OlpDBFSFU8KEn
LgNdg0MZK32tGu2Uagqqx9C/mGb/7vefXoSyjRCCzm3nYnKK7ReDA7phvTv0vnzYjl43kyPMmjMf
qoWpZJMrjpJCBIkDDrWU99ju2bEGOz2EeeOUa3coRh4IkbLCHl++pPprzP1SoCn1+rvLSasItG0C
4rQslo1O1SvNqrEOvyEz67WdtWSy1dzoLHhWUWBTjUeDGw3nUtE3KpJVwsT3feGsswBLSUW1zite
JN1byokz6a4pBUOIGkEwjIZS3gzmoUUncTV3LK8435P7uoQTW1srtfDWcl684Faa2q2LVFFKtn4r
Lzwre7VbZylH/rwOEoiUDnKCodmWdnfsdOiVQfBqYyTsArIeChKn+urD7IOdEvXzNMpGGYlaDKU4
n+gJGMkUlrwxl4r30pI3mcx8Hsj60mtjc6J3YG0i/boowujOkNnhOYum2yc6bhKfUmnTmrsK6rtl
UeJSy6ULkcNkpBtednRq92IzzrNYFpJHyuBVsLra2VqN0RgO73YLXKJ2VoGGFo1YvuKsa0g5pWh6
jc9uS5w4yBtmatZMtPpeP+/qt6tespgG48w9pnUwKXt9XpKwk18xCOgwSKtjYFHgDBMUcJj4Km9m
a/68GO48CnU1EFC9LINxwdneUj8jPIxW9EEvfWQl8izSETarkjLSE+ekY7Zo9EmDWFysc/HlypG/
zxEvIhBx03isQHLqyP7SKNH6cTNWCLC/ss2IVWzk5qy7otHOirEu5bO4KO8q4+hrL1kIaT7LyZ+t
R7qKqKO4TpXhokM0cyptzMQ5GboQSzO1W2MzFOlU7sGHNLiYH4rWWHZ6OctTBa4L4kkNwUojbfIA
IztFnYAis94hnJ4XQT1OUqJmfG1ua/xWQAVFwtstYfDs34OCFYsYzY63z9MeHQeFg6p8NOVRTXF6
GxQu5GFuM302eFhBqsz68Do2fOzEvJgdB/emezJRumU1vK+I5qp/8sulrb4UFLw7Sb30wVMwuHsl
NcZ5U0yV6ilGNGcMztSExOTgEPak1yq9zp3+UmbxTJH3QYdfH++1bKNi7XeJx5TP0BT8Cg39X/WZ
20fHZ5VWt2bWwh95iG1/pnCjgphYJZ1aq/J8BVRmCrEphmCzUEaDw2eO51V8H4XPGqdHpaRDMlwn
uYwi37gYzYOGdLLM1WlPtepKhKMbbCqHURigOqGqaNKmBpPsY17l59D5GTPVMM5pV1xSZqhra44b
9oVZxxQqUeBi3tElf1rKMMI9+FAx6iMreuy6hUTAsXJMpUOM4G3wJDwg2UXKKUVfAnvmuTizLr1H
Tqz8oHtEOXr0SaRQXgbW+5DSLEHxLjuU+0lqMuV3JBajEmVR5CGPHqTPUH9XPXzcGQ4mE5htCLhP
E2p+UsHqNqDE5YxNA3pyvfKUaiFHe6egQK3OBhbVTCt2hQepuuWJWA8N3b66YwdDWm6LcCRw6IuU
S0uxSGygC9QSlHi1FlkjzTw1n+qqvwiuJXg+rAcRak62NkUDKSDHPxeoBwkuT91Eu54QGhW5YSde
QBzfeZTMLC2At7NNWia3QN06LeBR7n45XPCe2BJxYFgJKn/dSdd9YctgrCxSlmigIJ5yqIcqGYs6
1VfLfHVKad6wC6gsemzXbu9oqF0JtrRxCDWphiw8X+nUQM0gmBowc7v+3r2u7CgfJzai28EZI2AA
pPQsMy1FiIOhjUt7CYV2XL+W+ckFsO5gnZMhdwzDMuYH5YzzMjLOwY9HlUI5pxJBSSi8G3piV3XR
BdrMreWtHstjl96qqdDVhrcQNScreTW1t0hLZkaLq6OuZnXAdy7ngXpvqqh24nJlZegJaLHExrs2
hOsO2zBIBhn3Vw0JT7l2y2YI52kH+cEBVchPORIqUvdq0mjxPYK9anqEV8WglZ4sDZ2MIl8mUi5H
K2yOkzAUZyI8AqW7cJoe6BMGwsK+9CVwcpWWiBS/u3ScKunTzpRTZFQHNyGeKy4RU2gB/h4D8fif
z243zYK/Tm74dQ3DdDi43ZaeItnLgqaiXQduYaGREUn3f64Sr/Lny9wIlL4uo2ua8P3KnFztmwqX
WpqRZCmRhl2e9jfoekxXPMf/u4uIU+r3MlZcua3ZcxEtQ4SrvzixO8qN/Z8vclsx+qevclOqUipL
V9LkKmgp7af9SZ3s2Rm7CxlCKIsmVfJ+YU3qlf9hbf585Zve0z9d+KZU1SmSZ2bs/Sddduf2Z4eZ
4c8XUMQNuj3G647CcdKmc6tRpPjlBtZ25ZRD4AneaQdDE+GrPhJwDaGSbB9+UoHceoH/+kLfLnej
IEuMVE5UTmATkSaDVBBPFobHsY0gX8hPRA87XPnzaMJ0QA/hBxGK8tsx+e3yN32yoDYlvbO4vLSw
9qI5RPgz0s5JtGxWxEMxcdA1+SnT6KerfpWsvw1SuZW1Mrpyj1uSMAzA/SmKcZPWPDI9nH9r9Le5
wEH/qPv84eHqN69gGutD3VZcWFB+/sq7dUHIW/Qw+rWx/GEoibfgdihRy3YUnbKXBT7316FkBfLQ
DNcQyyUuLh5uOMH/JKJz4dpMq496/aNq5XeP8/sVb97+1uuubhPzepTT8OzP/aVBYxK8EEm+2qt3
+YoEHOUH0oVhztO1P4pMSm/2I2j5ppT9Naq/f46b+UGtzMZ2Sr55Ob2Wi27irlDQ4N6bG1MaS+re
punwVMzrh+H9h3v+uyf8/co3E4TbNV0j1VxZWtfIcmvkdgpSBMF3FnPSn6/209e8qV/7Thcw23Ox
rl3bbHOvAzFI4athNj8sHb8tdn7/WjcSuazK66uW8WDDZbV0HvKO89PE3Yi0U1J9I1oTkA1/AuL/
eNWbudCsymtXihXLxtEGq/orD+cLWfSXx3HsYEKa4S7482397Rz8/dveTIqNrLdpY3NdkWEkWjHM
webkrznYkH6Wg/9uA2Ag09FkTruWqd/MgroR6VUtxaIB0k5l3Ah4aNdISe/QsC3DtTMXenYMQCck
RD892dtJQpdlk+s6DlJ0NvFfSoZvc2GSelpYtAXQ6UdqLDA4fNTezjZHNo1y//jTFKHc9Ln0m+sJ
6sn3DYIbgd3QFK7XzHr0qJxTEGpHBx2m04/Xup2Ovq6laNBGDNgmtG5/vZZaGa3s5AC1hUo+PQpr
Z/aQPLyBDR4VIO8wRIQ/vJJfn//7pPt1Tc1yhEod0MlXn+/b/bTja1BFMqTNcIN1bh5ty1l4THH8
/CjzElPJ7ZVAxpmoBGlqmPrN2y+ZflfrFsF8X9nvxZm6kzOrXt2FUN6YUCAv0hJExp/fDTH0by/q
EE9h2YZiAhO8eSXDQS/60m11bOMddSkMV0JxVXCElT8ceWEm4V/943+r8bUN3oq0TD+r/xQ/9pZm
nJo8v/pf//nLr/5fi1hQDcb+v26PUW5Dpef/x31QeEHyH8vy+pK8l790y8Rf8He3TP+Hask6bTGD
TLi/AD5/d8v0fwAWBDfPKKEvhlDsv7E/9j8s3aFbRh9N+99/9He3zP4H0wLEHzpvTBAICf+dbtlf
jpZvA4emHIonLuE4vBsW4J9f38U+L69Ji4hiwrgaWS7uVWfX0g7q4Ns+djO85KHSzU2Qz2a+8UMM
Zvnave4UkyPwKiqHUVtgDLceTOOU0//xV9dsJUufFuI6G05sqTyqNn5hEFhNN5GUV0vft+YhdArI
DS38s7fauc/wuGMMaL2F7OODQcUUUJvk6N1195FbjHQXvLC+LLQULtvcaD4o8fZwmfvaGF9DvDi0
dXP1IbR313ClGKtAOtb9anDuiuqkhPsQtmkeYZHukf/gmVaSRxzlU7PcJyTs4PYn/LGax5REqKk4
4wphXrNo0036EXykwJdxTOxx8GPTxhG/JWrhGWhyNe5eaT1nMtbvDbDDcLb097lBt2ekt6M3gPf8
zRzocgKatG0wx/NbTbDCD/xFF11a4HENcFX7Fj3pGGrjfdmuXPFfyjqgaJQZ23QoERlDHrMxCGbe
ojIRdtk4c+19N67bB536UmaHY79Vx1X6UZd3uvXa+iDIqE0YeGV1b25en8t+l9NQDFNz1svaOMy7
ifykt+qDtYsqfITwYl0DWkqC0SlDDzP2Itz6A+HNyYK2oUbp2BR2K1pjdvTqF2s1f86laOwCGMjz
Z4cqHqLQJK7GKmx8Vb4PCb6LtpGE7K/AX6pI08reGc4poAuY1Zt0yDF/IhfKGWsteZA2ZCLKe6Z3
EZmd+jGPnhPpQXb21xQ8UHVI0Uo3w9FDU9hcgR44k6SYafIqQemLLiDc1P3J4IheTjIaFGV0IdAc
ua9bLmlZefXKSHf5o4lWAkDxo7BOBNI8nDZ4MYti5Or7LD3a3tM1PGTeh20TFQpRhiKetHYbHiL6
1i54l6niM+Ac4yS595Z7jLH26USw+5OQaLDa3GbJq0FeurXNeEuCk9KilzoP0c4zlg6MiRxnSTYp
20kF4iSea4EEJOIALeRqvDnuSuU03sOayvF/PBb6sSZ2mji0dKKx/geHtjrYPWJrjHgqwQnxq0b8
zmP8CQ8lBOwEZQ9iNU5YfZ4DmMeCZd+10lM/AIBcXCFtkwCHQhyR2DTl1Zmm8CBn5Tx6AVKD5Cy+
rgpU3yc52eXOoUzu7eriF0uH3m57at0WFuOxcj4SCmhxi/2V+nyzSx3cnUA08PBY/coO9rq6d52D
ChkgCpaNv6oXmnbUjXXcPoMkNdKLGu7N7s1Y9vpziynIOCh9Blj63UqOZbivw3NDCIb8UjV37QAY
SFkb2sEXLL6lVY97mdNnvMtQhNeXIUe3xek3l+lfvRfNMtemMfe5wxGCGJou7MgtX/PmJWlPgCUt
/eBVO48WWp/cD85Rsu695r3VH6/tyqdybz532QX1JQVsEtDTPXzmUDAu91770SODp3XhFQ+Bcmmi
blzWM5ehnmVssQlc6CFzM5zkRefcJ/iugwqf/FVB1oXCcJBRLUcbMw8O9RAfFWWdSueEDxnAv5Lm
uU/YdTs3rGlubCOF0RW9tUw2FcBtlaKdC6M1gB/UKzRdIHYU0J6wTMiY8/Pu+G0JO/w1339PpGHF
+XUD8bUO4LUxyPUh6cS+3ZNx+g0zxXdsdi32ir52O+wzsD+gt5EXJTOdRiikWXbBEQL8C+JE6EXQ
MkqMOYCGMMtDUN/b0CylXbtlWUgmTMHX8AkcHsocByWjMbf6iYsx0ZtaxUzP7xKQGOHCp6DNjJGf
6uC+DskLW8TtQgUOTdNde6ELxQtGk7Tmr7xuynufFEUd7Ha4Aat7BzdCgZMzt70F/wdtUSyYQ8zw
XjIWer2xh/8i7Lx2XMeybPtFBOjNq2jlXTjFCxGWnqKnxK/vwdMN3MyocyuARqKyK7NOhETuvcyc
YwbKsO6ItLXN27QYIHDVdzBMmE/wEgCe5PRgkiktxOGhKN4b69Knu7IMonRThvaAvpPCn/McmXBG
CseJpTpUHo1jeFVNf2KJGlzMOo/p+s4jVHppaJfE+T2QE3hbEFGLiBQsQEeH8jkdctO9Sww2j4mK
HqlaFvrTHTYaQfcvtehdpZ0FUq9+kqKtJPnFpSUTYzHVj5GjLGoOqjs5mm46uAZBiAyOsblrlHWL
aebaZ99jGeh3Z0RDmx8VklmVpdmuwapHxLY8kDvnJh9cNfM6Jj7GvD4NsZmeiggh71+jclvqu2B8
bpDLt0G+BFUOKkod3zqmTw25M7ADFobCfi7QCCUmB3UajximqxSnNxJhrg0+gZmC9etk5kcb9L+P
panJhiyJxK/9VPP0upLL3c00acF0X/JYo7D1Ucg+0r1ij1F5xMX8318F6a9vwj/+yB+jgrqbxkIh
IYtOgdUgsupgDurBUIMxD+PtJ84GD0sBEhXphgSu/d/C+v8rzLR+dEf/8Sv/qMhKVY+UAsUUbkqF
tFjnOsdkS575lsYLFmVIAMxX7dB9WB/1bhYcCh/1WtBs69N8vD71b9m62OEXs69HsF79EewS29Bm
D7Zwq5/vqJ5QD4M3UJ4Mt3gsAomEiRoLjfggIXWfkwvr2RPkdKhi4bSvGwzcIGA09HS3rYoYp4Hn
NGczx0A21tk8JQJDp6G1LV+tpfDQr4R9vVefmdK5M26A+NZVtpcDLEC/jAOUHy3rf3xQP4YfoSoq
OZFNptM3Xv5AUN063d+fZl+1caJqxISFlF9c6BzLTERYzg1wEuyYeMEVoKDxJdzPXpPCSV+BHfzW
Bv4Fs44Z+h+P0Y+OLIJxmdYNP51wHt0YwBRrkm6tvUdf2AljzoavcJOps7u7lhf3TTuHLpYsXW1A
ELAmg8gr1n8gZ7883rr6Yxb2f5/bDA8ViXjTzR8PWE0gXH6vOOplaXVFatyuBkdmhYvF/27XlqPW
fgYF3OPkJ/+n4Oev1rpJpsa6YdMME6ohVNmtsdXiKthGOwAAs3TMRgYUHy0aautcaaRJ50SJ9N7w
EGE5khyxXKckFheXUXdEMifadS+5/HtyZbN7btBDEPTScX0vuEc1UiWg3OZOp7rouRNfrtxpRogM
2/4BbbTH6BvGlLmU7XAFNS3gviy4VIw5gQoR3whfGeI1f6grUHSynWRnv0ipSrSzbhJXq57ucA/4
7xhCfBfwpr+nM1fvTt5ANHyO6H3Q6tvcuIxoAauXzoBmizQi0tdubh6Q/pORERvcok1xIy0+szsC
JgaPGwK1qip74UGAzWz39VJftLFb3REpgTdyqLSl/KHEjxObiJ6WevbUdc8jwDHdjYcVMK46D9oa
UhPk7BHEeOSxsJmKTYZDbq7/0lkBHHtMFWMvtF46nhpWo7RTNcEY1aE5Z+V7sZqWSmUuyDiBDKAv
Q/hypLJTsIvJkklhfYwhmlJsgz3sjxkQQGt354I0Zouii2wtMe3mthZRzzMfIcaVhLZs24u+ooJz
oSDMApnytHBzEq33t02Djh2sGxNcIsXwLdOTLBXih3toS291YsvltzCuq3BbYjMAK9+TCqQHavfY
kl9BIwUl0rBTzZaUndmStH3bWPIuRXVs+AO80zS1MzDVpUc+tIWtYg9kZ8VVp7N7XCRP6ne+IY9U
IWduV+94aHM4+wPe5GFJoWk4uC8U8zGSfEPaNLRjmt0qwTUkD75ZG9Iz+ML0kiHJctk0V4DUHYSR
wwPRW0rv91IgqY8tOA0whqOGMsVRJS8P4VkFxQYvPwwmZkgQz5HlJB5QFpR1wxF2VobrTWStf2jH
pdo8lsUD5VIx+Ua7jQhlnvwrMZrWUi59YPq6Oqe14NqbLZoakT0GWL7Ux+O3lptDhpYAeSAvhyQd
xngrCaurvCLjO8sCi4AIBXGAVyqQPDpsTaRjgUPrDkq6K/RVGZ2oMVP/Zrht4hm0KJ4hfCrKDnVY
ma3l/KHX/ByRiGCTvAp3B6o0zlxshuFWj7aqfLmiWhp5jfRTBF6OXLLxTmX8xp6blXsssaW12UD1
sqtbDzpYFnRJIKsu4VfPigqGiUioq+GEW0BfI9l376pGcMpMQM3NN7OhUZ6DzjB8oSgQEJng7jzI
dBASmWPIp3Kn2X7iSIT+QX6a4Whf0T63U6xPnC+4AxltcdNl/ab5LJ2WIALQpjwZHBHxMgdohTK+
+jTzs9HDJGu8DCAqDMSxskdQW5WdkxoE6Oo53vQAphyxcCeEGiJSALcM0bmsJmOJqpYjSxDX9OB4
05RxIav+tVyI76IBFJQL2WVeUqPDT9ArrqvKniBjwRdylT2fnQ77NnJEPJETTFZy1UliB0ZBEfkO
1ceaofBo4GZiXzstCaGkISZ75GBFb2a7sdCrKAc0c4CTbHEdeUJndxcZCstsGEMb+Ra3wXRJZ9Bn
rdPUUTWD3bq29HrpnpYPSmBf4ZwQXuhMWpSBwC+9rsV3lGLp/EiR6fK0JyfDI6JYx6TNsQHDUqCW
5rvNNC8KtIAkrjiHkBOY1NgLDfaM3S1rZv+mz7eaHkDYAvpYmJcbv+6qIlbNAPHwwa1ik/u35WGd
WvRmPj0wP9gfFGjnGGjnLtQPjJfjTcyvgpGkXZJGMruVQxJtSpZTRCEMLuqEp9k5NsD/qT/0RYPY
ATzb64ThHNEYPoCZ4tcBX7x7qeTz7/WMX9rbLmvdOoew5dwHv+jnUCWkUU22hIkXURPd3S4NZAVe
GY3lupN4VABgYl8EZLjsT38+IBYq3xK63covhx6ZhpNLLmMCcrom5C5uZAQS36k2oyY7zOePOGOb
YJR3U7kb7oQp764InqN1lwdJj/SYncymj101cqfrZwNaR9hk1gL5p6mCFURmO+2gIRn4JIlmvM6E
xCzzO30LjS0pELH7aoFxXgBO/TmRn1f6vCZIwCDL3py7vOUR6+IT2U9x4XGJJGuhsMWbrRXbSXms
yE28DOBZFDi1NlMks4Hiq9g66Z3xSdnKB42EvrzhFPcLwpwVOnkGTDaCUXkpoL57EVEqcv/US/X6
J7nqrYMudG6xDht+5WtO84ofROJcPnAXSSw2KxvFCv95mhYoUUbSsqzFeBBeTTSgBGcTWAqIS19m
DmJuKQqqG7BK0jo0kPReI6Aq1q8L7TjtNNEW28uNQCsAWcmO03EWX/HPzPLd3bRDjlSAVDEJRncK
GB7NetCPYuMO2iJ5YGFiBdNTAX2WxfVswfel3qPT+zC2ek6umit2QRZiOPeuIj/5qr7vDMVvyqCO
VkN+VIctlsLK9ACFhivgo4PuIP68X7APiEtAbdf6RROJ2DqHWPr53oDdFjRFNv90xSG9NJElX5p1
yZAGyCNSEmnG9tw9yH38poDNqkXRMwqdZ4MRA9Yt2Gd82TdrSWuKaEhpnZAduOzGn3P/YwYmlxqk
oWgtqSSE7lGh0pMOjvFikPGBcoodA544zUMTrT4ixIHkd7M882IE6AiW5boP6U71IAPTxImwiQGO
pA7iMeibtwdrz7W/yFb6m2ByHeVesp37hZgSyJ1WyaOBMMzNmmUHno72kL9CbLQLgLg8ORdei2II
xLPVeAmWUr53HuFxcQNrBhQAw1B5mkqWobSq+6ZyBwyUstubm/YY7aIAOKCyaR9R8hpwqniXmMMI
C+5jbdqwkzJsDjaUlLKtbBi+aM83dUmbZqDJ9OYvheTojxtYFIPhmofyqgAh1z2qumdg3AwaSKau
rLqdsmroh4HzMFeCYTtyt8BIhnluOR+4TCPNrZh2vPCy2GpvN/B7KY4/2hfcvvbwHI2uXr/e20vS
0LqfQSxpr8337Ul/h2ABrgESu2KXbwhbQSpgLnGaXfmt9ku1uxhlwAkSM1E07fKbjxJsAmrd64vg
fuBBPN1OWRRcyV/pCdCDbvtBoN+t383bRj6Gyp3xsmUSgDe7YHkjun7Gu2HL61wINhSpOKu5+5h0
ArLJ3AGT5649NF8x7tMQ46rXY/tl46Y99O8MM+fVl3KGnfFNXnuTrI0E2jEl3sG8bcLUljJXh7YC
E5s5Lsb8dilQD7RB3cLrAIC86nW/nLHeDqpdlH5EzGTtnC+hymSPuN2E28C9ia8CFEXJDyEF4sKJ
CaAD9cobSjyoeYF++Y0UtA4XZgB8jN+LJMZXCxABvyiX+UnegsJ4hWSOzHR6jMAhg54A8KwckvRN
DfGsGi4s2NN83sjrnHOQLBGAQmeGq08pOwvJ4S1rCbGqZxIbqT5dwCnMNQCUsZfnMFr5zD8RwjrM
vP6dhVkjQE80uGMldXGtXXFykjM+Cx0FWzuPXmyJba+2iIhS7Fd32SmlbckusdqFvS98x1eXoU8b
+TXiihmCf2o4mJAKnadHNhXXctvAZQFEe9Kio8L3w+8IaVCiPx0dHouMVMvWu3FBNdBs9xwKDbFr
9OBQ3spdJqwEFUTts/gpcB0wV6LZ+vOdjxs2NMOKiCSZ5fhF3+c3Hr2agmoxHUseFsLzonMUf1tX
h9jaGuKh6cWW12OKcCX/BtLam+kL8PGwIRPDN7k1Qk1p29DAEk3bANDdY3WpGENJ3HPXl9Yv/Jjo
aU5c+P+Eshw79Mi9Q1JsgRM8Xxdg9yjYyCYE2iH587ehnNhh3FUXAi261xuS2lMveSEERWFxnW+B
1Z2JwaV/yjec+NyXC+GF9oczMIRNgkT07gj4rZNDjaifs5HyADj31ZX5zspAeISByg87kJaCVURc
9pHPa/yhf3BKoZvnw4zMJSBizvhoOsADhWxNeCu3mQ7ffp3t822nIqL0yDGIeLm6Q8K9Dm9xFNbX
0ROuuIWWJp7TkX0SrQj2HlsZt9XoWg6Zp1tpmb5Wry3cN+ThYFaO3Q4CN1RPQKmPVusN4r7D2bIH
VcJCApuvU77ObuvnmYEftqimT8Wberztxer5nEUHA4WowMUK78iyeyjh9I/Jw22lrKJ2K+TBiLFt
FPaVcpTCM/5sgR50fONBit96Gu4P+NhUGv3LdBLHBf9b1i5/5td6SQ4NVOrliPxFcc11US1yrsX3
HkQr7EEVbvoGDNUWVJi6bk43v2f6dz8iTOd693gyTOgC1kuMx0w/J1tueOIxyOB5bxVkQ+0z6PzW
8Ltpwf+NCgJTTqTrBRhy9EiI7rd1X/D/pI+yk2pO46u4BuFm0piQMctb+cm8ieV1S1lCVg+ctg1/
MtO25mTd7DsUBtkBd6sxZ/W5GF+Sl9n/otgbUUKBDkiQLBuZndY8liD8h7l6TMhms9iYZ4B6MTor
WJSIElH9A1eZO2yHBzeXPZV/qXLTRwZE+uPg6N/3Y0wzlx0MLr7U/WUMI/51smlpsyVSJnbpj5by
n4KEmyaEfcIUhk40hDcAdRJxP4gnleyN0jGo6vj6ChdPFRuyhqKRI4wcxQcR1TFUaqI9GYkPdgQV
lDEM9HzSf/hqyPfxhKDndXHxuFAqQto2iIe/LotLAxybPYNks9Wx3PRJpc737xyDbyNxdeCaU1d3
+OD5cO8PKduJWW8HmVW0ltQp0QMMemjOiJn2LPDYQ2Sv86AQUotnASXjNXYhrPAFTi50S5A2Dt/B
kNEYOdZM2MaOyT+MWrodoP7aAxmePpU8EzhGF+PyV9GH/JdJF4paWdWAlskWhIB/L7eLCH9N2jGD
YzKjL1iTPvTkKw/ebXJU00VPOQKy5VXs3q4O7E6OeVldKoMLL4v3Ut/98p1bf/nO//Xz/Bgt961i
Ym5mtEuygQo6O3KSkgiPLDkyCCOnjFiC2MEpNGe+G9cgV/e5ts/Cb727xL2n3vxE202xF8OSQQDe
eNBiLINnNf6UnNyJPVjO9f2AUnO2xynOXdynwNgl8qqd/p3iEkNi4aqFH34RoRAx5lPgO20jRup6
sYQjBzBkqldl6LWNLbXUmTCG/VTYEj4rruaMQ7pKKPbsvEZXgIXyVTNM2TGyQwpwWxLVbRf2vV8a
yXM/HRCwN8nSUNe0Qxl/XOeYiOCJj4j3bbvK9IAtkJ69puw+SZ2BAdbGp0ny6wdmW/3HiMIVwHOt
sq48mDx23CVxYL6LkVNg66QEzM5XsuKd6MJTZaieIB1vyTKvqemYdUX9miHhzZ/MbQaarvdja4+J
jx9jPX4xc8C7FMCwYHIDuAseEjwxfEKk5BJvedTGs8Iw4Ob0mjcpQKa3rCd7YT3djkm5vZmHErqY
5TDqYV8cpscMT0XtcFtVc4QFGNM7I0MvMxcGlhMguTa9bs3lw3nJggb1vwSNRxJAeNRssqm8uu1v
T9p/bvNQnSgYsXXNtNCv//vBv0+NLEYDD34MyiYkLU5KHCLrKPSRd9ZszORFyaxz2AqH/ln9ZZko
yfNs+4eoxBAxYKGcJ8VJEX9MmJtI0cuwmc+2e5AyOeAhB2NmIUqyJfGrYubYvNeaZ0oPfOrNjcDF
Oe6zn4KawhuEE9NUd/jUszUpDeU1mCtdeQ8QLP+mVxlMT5Jm+IP1RrdFiyd/ElYwSS6iQybpYNF0
twltoOYGa99sV5r0GO889F6EEmXE3+E1t4Mi2ILmd+fRWI9+i4QFByG3ebWSU39g3vFkfhhYM0OK
jTtNq7Wi3SzpZiPyjvqtxArRiTZE6BkVZ6zNf5hjo5l8lbgscIiSNkAeNQuxMpiiFZOhkcYYF1bN
SO7qmarPLCyrgmjYMTAj+XnCao0pUvJgUTMkNRRP0RycQBWkYdKSh00OTZPyV10UJKmAUHWu71bi
9/dfdHL6rPP7b1/dj6VKbvZKfJ2vpRke178xkCPXUHCZy/Tf+itXkn4DQU5xSscZu+IIjnoOMXWE
Xa86Sra9rTlNyDPdief0nRhuQhbalzbdyEzRSJEaFjiS5c3t+y54uI5KFlE2uRcpkZ2P8jsT3WsQ
wY6iYhLx6T7PHQCROc0LcTUauZvVLzsk6ac9f16G8KgqFrcDoU76TzRLOIWh0I8hCQ579hcE4gDW
m08EooFeGUklTxiFxrdMdI2OLU7OVJtzgSs6ZpJEZJaJSY/gUTthJb3nPBeYO284KwH1sKnmet2b
bvN/4TdMThh/nRK66tq+EZZqna4+wahewd+nzsQvTzUvMYnG3WayXRiWNO+gsHa3teXeUUnyyW7Y
J8A/6X0iIygdH1VH2BabMJBW2rEp1tqr8ajEnv6ALuSQLOP3A7D5DDLgk7DFDmYS10mvAy/Dj302
HYvyZPmMZsKP8jQzkPr3OIifrW3xAN4FqSndjt3syExdgh/eIQyq6HkZuuPMA3ySeffnyk+3mEo9
YSmvZzQSU7Rgzg2dM8DYJnrAkD6KA1B88OFiAJK74+TN3Z4YFXoV0o3D3RxndahsfQ1EH27wXBDP
cUkxMV2QuOXULkA9U+UE9+dfZbZ/QfPw/RuSZIB7Rgn3c8Es9IOKWDOCt85EliwSn2kKRr0xtBPO
jQuzMmzhNGyadhqsN6DtF5ZV3IYdA7+l7Aow8Qd6NMpTAtj+EI9rv/lENne/PcrE1sbzokX4YCCa
H/Q35GLVwfjg9BgXiJVggjHRaMi9AmfSHkWCQBj+d4voQOYP/5PwqXjX5oppegPMXz8036HqxBwU
tQ/8oegcjr2cV0MAUjVt08oDj1mOQXS5pcREkpjJFlflpJqL4vsDRXR2Sd/vDJGY1cQuIzmGv2/W
GyNAGimhe2O6FTUvEvkkBgUiIdTHYRU+yMt7tZ3mMQgZJ2296qKz2j7zsmbv7BrKCMf6LiLdYdyK
rW05xsMvt9mfWvjnoSTxcuqyib+YWMB/X2dx2OmKkbOkSTcpi97b0rvuNJXJyZuer3ppiz4k71Yq
YhKaBnwUMPD6Y93tBMMNbfH1WvByuQU3C97mOPqUKFFqZl9OAW4r9JN8ORq073z4dMcoVHSWjqwM
0kAhTAHgWsHuZNeGp7hdG6qPv72NMLc7xUtSwADlUncadXlNfUqzsnZJN0YfiOplWHJG4OgDnjOH
K3n5OwvB2E3J32RnJNN6nLmHmZ1J7BiZrnEy/uG+Q/tCLonGI4Z34eIdkAFlU7eS0OFHvIJrphb0
OA8F+33KxcIBKqC9tXviEl50j2aNlYb1YGzaoHwFKJ9vf5NIyHOd+h/fx6zEBwNjIDb+sduerCv6
ZyFHNDo3HafUWsgrGAGE26Vcq3a5nk+ZbDle4H6ATLuyddKexOBXJ81fCw3pHz/IrOX4RxNl3KFs
5yYPhuwLbBHdyks9i5nNPBpvYid8vaJ1YVrKk6u5ZbaRPqInNENkUnVBTd3fIeqv9jQxfObuPCV4
ZSIJSIhV8N2+yguABOOFPiFhkr0Kl+Iyok73AJ5S8jaOps27iPZi0vx+Ra8MNs3C0Wv+CViX1iNq
MdkRqTLhfB669zs4OwSh4OKY+NMDo/chcH3RMnp4Y2HMhOEP1RJLMGy19KSvcxKDFgowfkKb0O7M
PH1zT2AwXXnsKp9sDJs/eYvV6o73oXaVF1YUDQK02k2qQKMTxOXJGpqSiVHFn3/zvq7PnPOSw3Tu
TSEdqf9FvSL/8L78uU//+Y38eFXzsa4q2eDRaOESBuNbz9jn2yDxhewe+m8mrdqp9ZIH/UzsArke
uU+fEwjfLcu+93kB+cvZ8bcWkMZPBzokS4byU40/9IIYNR1PSLmZjV0Uo37kG6R58movfzP+aHNh
+58vxv/7035UT1pXFYlS8qepPu77iFkUwH1gr6vmMrdP4+kG2MbLnyWmX1ytgGGA6vqdS5bnbcFm
YUESkRNTYK3I+fli6APkS7PLY871r3EXrAsb7KunPBWotzYp7jS2+Ig7teWVK4oZ/OW/f3x/7aD/
+fH9eNObOgqTXkjnX6g4Wef+aTyxX6wexl2ROcSkwmO9yGfkQTzn2qPKGNEVaz/O3N8+2r8gVZEn
olnhHpgjb3+qVtIkTEflzoOVk3SFbQwFH0EXOK9fQtWrZuEfMM+UPm8LNhFTPiS2h3n/OAPXmcvf
pXOcL0pgMbwXTvXekZzJgJwi7IMYRaIpoqVGPMdF/IbWb0c46VEx3LGzOyyfutAx+AZEJ0Fv8iHN
aW129qF+kGEXzTE8w/dMOaFGWIika1Y2s1jImhWa0qNYuaH1y0Mt/3Rg/XnL5Nlhgo/M5NH+8ZbV
RieJZiSYzpVYQu4OplUzQ76Zi3Z4QAqpkVcEm/xkqNSQxhAlPiN+o4QwLSmoEsZMTMFI2ArJNYES
BVN7OWY75iJ0OEuexwd1rX9oIJKYL3mMDxiKpW/KU/6NNP7+yedpvFaaH+UHNX9iCkky3Qvrznvu
y+baarZTMgsG1P6U1U8oCG+dfwVzmrqy33SumbILD7ToDTy2jIfdk/grh6q5kT/Mw30PxklQPK32
6oG4NmmlUtvsSIlCfNyxNbwYJ+QwXzPJdPg2UiqxgNlCz4CYeKSIcxygpcxNCxtE9lveLorr1oME
I9JIUMWgS7s5jeEIX/iNPhTg3JaPkDwugxEk9PXmhw8Iw+Ht6l7DsNBXOb5Zp3GHkU9/ygn6fjhX
mS9RxE7e9KZ2rlx4za5nOCYC0IygP7kRizPzMfQrL0Ot85AuBwcZK7JKBtTeTJnNiH1i7oFS+Ysr
mskAeAH5PbSj9952cCg2eIzlx4mrCr1duLrft2L/VPc76XqK1Lcy+wjbMxwHLV5dH1hZg3OZR5/A
zUQ1SOhBgKXaOiPVm8/lnOGw+KVPVM2/1QDM1Ah8QESGz+lHjx+FddobKo8gMg1kwhbw2MYZLVsl
kBOnxMCAm+mffj1pOvJSFDlkTAYqu0jIYuanyG65mxg9Y05YJ/JLxeoPIAxCb5GayTWHYALpLe/0
Xtz1xs5CQngLgFk3TFLKz478lIr/siBispYcAlEAepts0yr2kHLkKxLcnxlHxPYj9jhs6ddODBy3
eDCuKWCv08jWsGzPNV8QIG5OC8BY0opykEAj0BxpxWweRSE7IhgOi2quB9xIcuZNGzBYsnRQgM53
HBFLpIsWi+E18/j7FYoeAeU3Hr34qz4wvWYVDHhLugeTYTM0RTjWEQbU4hkAtgYuBIEwqF2hYy7K
domUpXzHtnIerIokji2KOeQvStehiQTYfBLiC9M3leO1R3U8r1IscmaGeaLE1KBmzMAbLDpRPT8S
JTMQG1U8FETyypJqmV5PHKDwg9xefAS+hVC4+ypJXRG9sDlOcPm5qDAglIewfklRzyEHxl6Ruiny
NabCjJejzwg2NV6P3Mad0QGYjsi7m1wk+3d0UIxd2MFhkV/d8NqUQZa5CnN+omAYsc+nDeseUVpn
/d6iBwqZ/xGs6InKQmI3xvhv2pLZNjbLiJ6leg35PENX4V8cPhLBu4lHWt/UNgq27ouh92qkCNC7
GYagmBTB/0IAhYPDtsAxxhW/pvGZkGTEBiZbNIbNxgQQSGH6PQ4J/24sM+5oHo5GfIir8ziuynPm
a1uWQnX5GA1Bo690eMCk9n23Gxkljuhf621WbyvOpOE8GN58h8/XM+4DWo2BoCAUKmgnIhRsSMN6
dX9lGRt7Khl7tEi1e4U0XWz1yeno91GUsfPrKBBQ6M3jdB6OKFubmqN0rkqcAHoQ1bMSB3F3N7FP
RnQ/r3FVNEcEvIkcqAuj4837Kq7oHp2WRRGy9YoXyUv+pERpENRW01d0XUqoFZMV6Us86l9MuIBD
EwLMwh+lPDNnMjRDBgtSoIlM8e+v1nTIZlxukOpIwReNAyUn6bx7fYgiRFT2OHt23O7mzxMvf1Yi
hcfqM4URy6oihfXhJPnR5O6sFuJKfEPjxB9CgAf9KHyGRVs4pnSEzGRAFBbZFy5kFBFXh7cpY3uW
OcxJcz/epNSNhcs0hmUwOx2VOp89qOqOiCrKNYrMzwH8iuRUTBsST39VGJ1jygAdJwcd1RHZlPmT
gEKMxhdlXbKfRYV8YcThXBlEq2fGbiN9U10CP5sJwDqRcN3DvVmBlGI43N4J/VwkBqY2b6rfMqRK
FOeXwmH9h4Z1Qk1NVG0I1u1YkU0A6w4ru3AQmyBNeq+lB0JE0/soRmmUigNrwKvX379bkMQO8WjM
nSkq5qLBK2+rMXSqxyF38ZsoMMZEuxWPMi5uHmPTcqrk8N9Luz+V789aVYZrIlp4DRkW/1iOyGaT
q7KA005SAKXNMQH8QDnCbr6zbV04CgfPd8ysE8LTtGzQVrVgGWhm2ewS7Tpu6XuteUeVEKwmB8yE
wnMNiG8hEiGPcL5li+Dkw+PcC3LWIGv81pgIs/O7XZT+z0zsv/9Gyt9ml4zzZsimLJum+MNXfNPM
q5qkVN+D1+NU0dbqfcGKRDh3D9VD5tYcDChghvX0nBA7Sf0QgXuUnWmymYiNbK4OoNlRIn1ah9/6
EH6Ev7QGCmWrDgdas0iK/3erOkFRzOOU+jV8RdZP7crnq3WrhI69mmxD3iA3VVD566A1Jmy7S2na
FcW8KbohrQP53iw6Hl1rwYBKaV9SFhn9qYkOffySoibfzmK0xf0rpPCTCIvuhMsgfSQqU6PbBRFZ
3jzrAs0qCUhJtUk7NNljC/jwYilvQrnsCRiGFnVW9BWDpaZcWuMGBVh8dxn33VxWxAggJLfwzHf5
WcNlxSp1ZbrhKWJVtuKQQfdzKdFcN1thfBxva4R3g7Qi6insbcJyr40zsO4wffHDIhsk81peWSGI
NsM6b86qdtCG73lEwuYmgDUWJDS8LOldNqPI2Bm1GeuufOme4+9YZr2lJXuZwAiqtDAMxunFDIOq
96IEhQDZsg+E4d7yM/MqpcbxCdRsOY7rul6mGSC9ZUGkI380tO8G/9xGrLymX3Sol+mh0gGJGOSo
00geLczJ2xOiLH30VfkrRoJuHQrJQzTVcuDdvGsMb/QRNNZ1+urn5G9yJmgDqL8k3ZMUjwVRbksH
gdYWkXttY+iEfGVws6CqiYOGgz7D2rhIKCgKh7eF1FZuHzJa8R8ydnawYiA93PRB8q37Qm+3FHX0
0GcmTLKncytcZAJo2FlxZODM4x+unYZ0CXoBTgxuJKQqfFoCkauoH5EmrkrCMCtn8lCKNZsufmLd
kN/9FiHIflxz8sjNihDSxGPtzdWVFieDnBuBoxD5hJd1npHZGMC0jzvp5ih/Np3HV+peV/enkYhK
Og5SrPhrF5CbbQEiRCh4GDa6jxfxuyJUoXi6uphXCK+ZRu4bcipkIgSiJcvJd0VB1TvrBjEnvQxP
rBPY6SzReYyMObahR6mh+cNb4puH2YY7+daWPfWGCmDepqhrhOG0OGc6Lv72ZmyMh3hj7OVvyPmP
8VZYDx/1U7zJSM1s3cG5OUA3qfOxQM7+BxspCP7e2wkBJIEDG46HP9mWBm6f0cEt+TUcdJ8d5NJa
xsv66eYU7i2wPH2F/AT575orlWi/o7RPTtq5Ws7z/x5XBC7ThQa9vQ0wMrLF5GfSPuLtU+cxSSTk
Z/ij/EbIcnXyY/ctvaF2a9YfRMYSFDds68q542VAjuHMGwl+Wv0Y866qPvd8ay4ibhm7/kYfHdbn
kdVLh2+ZyAiu+4lwaEd+jxD77O5s/qYPaRwWCi9J1vja3dctL7lwf19bP1cYLmFX0MttV51A9SPh
/+9n80+g0Z+OVaFdteZQrbln+PfxJyeVNfUxj6XqV3P6+0J8M9+6vRRMAQpXxtQdmxZiKYFWjh6N
yy/9ivLXxZbCraDP3GqVUJZ//wCC1ZlGUVRz0a61rorDwXPudpVtQvkSaSi+7RplIW/fLN/06mIV
ov8yDlfiG7JlFO5khMngaZB3upg0ZG5+pKazYo49ASUndariqslRxJqG+Jj0CazKpm+cc82O3tgQ
ldZHF6310ZlI7pEwAIGLpR4q6QbxycvNY47XhOkpy+zcof5FAZgRTjo5TCeLRf7E1DAlskEiLYTe
iJdh0yZBI3pdtU9I3MjfRkztXQAk1QjfdYqwuNvmN+6Y3hagH5INpLtptUCCnoercolr1q/TncR+
p7ObAWqkl3ItOSZWDU+hpRdrdB5YguLtlaQE1uFutip8LX5GbNUw4rANbgT6tEzbDZ+5o9DATvlG
1Ql5GdAVZaT94Z2xklmFKXVuJvPAnStrcQ/XBovwxmODIjnA7siEUVo+B6y/i/RD3N04Rix67mPo
8ymaZMyhak2P7L90jwFsxaQgLiEgtuyy0OzKMezcA/LJWddtT25Kr/Yte5bmaJh0bJ0D1r1lS5H0
ZorNHK34feTqBz+YoSXSHSYf2G14+QWbkBH0iY4EZc9nP5CvEMvMJT6iow7sFJ54QX3QrQ9Cdxix
OjrbZPTyrnLbtqB25hEHqpYM/e0uxSfS0kFS51kSlgA8EUujWidID697Ldyp1tuNKRMLuKbC7ILH
55Bf3ey+Qy7KWJopWsFXnBOSoi9xKfDrZO/TFzzZe3uGMZCuBiHQhFNiHIfK0+MLcruBeQnYU2E/
TiSPi0+N5rHp68id4UcyVPTAbmenROK6Qh9MuC5gDJP9mrFM30h6ANlUgWE8C7bROMBGJcs+poQD
SbtRu5dMPKuWTz8RNahBMNY8zINoCImJ7o5Y/Vn/Xecz8zwn0uLLNHu3RKUuuSV6Q1u+e1O+SkYe
dU/W91WGiuXcB+zZmHwUuCPYJ3PNooInFZKzyyyXJaY5OLIRylHEaI0fj0tceiXRu1RxiWMWdswB
ywB7fa/9Dj+8gVp6PkWL8peRtvTXads/j455FPKPLYMlFeZVGjk6cCnsZnOsbbyzK6KNTJ3bez35
aebVJ/UJp2ZsLtOEpcKcXGNQGkEz/WA57gpvMQpWhNnosIFRJuipsTloRDlfgGSic9soVDnYFNz5
cZ9nvOrlf9g7jx7HtTRN/5VC7VmgN4veiF5eigiF2Qhh6UQjWpG/fh7mzKCyIhOZqFkP0Gjc7qob
EZKoc77vtRfKoflE8SXZBkiUM9OALus6CIPyCVnEZKZjxoJWMB1lMwNWaArbAwodnkZkfp3FNxzg
4sgcBlfmtD9C29qviTgA9p7K6bgB0GMCH3Q2EAcgirbpnCbHoL5IWTwwZyjdZjZRhdw5HV8LPljY
TlSJzhg917zXfjIhYOUxcoz93wyeP1Qq3zcUul1ElVJZZubv8q2zJnV6ZpBTDIbVfGXbGUHSPzmp
cc+YfrUnkRv897Lh9FlFLphuSqFdpW3UdnfNtqK8qps7YyA6m3NPgiUp101K8V38SjtRTYPGc/E2
ayAvLusmMjWxXQ1hijSIJfmCiZ3Vb/osceh/9pF9Q3SUYwaBzKGKrlpQCz0HoVJIaJ0mjEGmd0nB
kXd8jzrLibS/KHrk35hdYS/+/V58ewbjKKZPtuEZBBlcmg8WsVtY79ipu82ZLpR8Xb92nrLFJ0BZ
3twv9Of7W/2h2fnlwyCrRrZIxKLJ4Nv92U5GKTQm6yIfRusQrRoZjOvAZ96c+or5jlEkd87ic2G6
N1ysyD8d9v4qBoazwUMzPK75prMO1Qhg0Hpw107HKGls1PipFO0r50ZDjEVYmP7ULFVjlm8VxEgr
xP3qmAo9BlW6lTqOCSxWXo5BGtUIqRp01VMSOfhVQhOq1GEPEHkk8hsxw05dz/YgqrVpKe950MGM
i03isusw56G4uMqeiYAcVJxzcgDpYHcdPYPLAtSfGiSVmt6aWRH5Pao30Y3bMMLacYmdPnJAVWE6
0HlBtCF2JsxcoAXcR20BaIuExEOxCRIib/J6y76WAX/NUKDX6Cj8AGmhjnMssC7h8ZQTxqhMQVoG
NNMyU3yAbTaKNvOsSnM4Zv7HqqTcOagLtJ+Eyc7FdeSQo7UG7QOpj4dXS3DzJ7gHyW124G32CImv
h53bvcZPlI3x46uO7zSeT25AIFtIjMI3C/S9Pvm0vRAOBXu+P2oBefADTnFbaWf4h5xo/IGXCbvd
giE95o90YTo5CUmGz24BF07b24Wjq9tBw+W6yRUKPivDl+M7Of6ce848kvYjAmkdEEFk23PyTIzM
W1hHaLTrTY/CKHJrJbEH1OUh4nzuZ/4xtZ65GG5aztm56fLd2N0PdFNazz2Z66j5sagPhLKRRBIt
U0Bw2iJpMIr9a71JL8v8vJE5wqgAS3ZE0hAv23ZeKrgTSBTPbOWyBt6aR0N8r8Y1XIr+JmCOmfh8
XGWyzeth0lbCuJGGNfrFMX2/EYw9EpZYLqdimeYbjnVuYsoYVX/yEbRXqxttY3MxkpBi8UR0H8jN
dirX2u0gXVbS8Ir1AdaVepoTijdtKUg8Ee44Eo5hj0CY+ibyMDviEExdc3S45JsijGndFN326ug3
V0dHQxEIlDpb+dVjWdSU5ZWubSZ9xdWO75bGPo2BF3jWDIzs0Sq35XnT1ySPuwKrV4VXdFNjX1Bh
TMgN9vura7wZ3KOsitdldXbini9vH3be5ZUm+spThgBHxzjf9H6LHa5bXy4sjPg82lC1QhVzMxKe
yNcabhJXIH2JmUu9eFeyWyK/vSznpm0WSCZ84ItqrUVezdW4i9P3od3eQJRan1EwbZyydzgBMtM2
DS+R3RpsnnsGzTtfUP4HS4gtK+Gfz7Xf2fTZRkRJRAIEO/y9qbGbbgl1NRCczYj+pw6HjbWLN3w/
Dhd00U9M6KkXfQ4gf6/zPj69IDV5VA7mu+pdd7m56FZ/W5WU35HICmI0EZ4TTdJ3YA5Ope6w6GNk
+jKeTE63JfPnDoYCju0EVYkZMD4T78QaCAKD32igGXmW2SeNk7bebJHBOgWRh/uETIg34bl+4IQc
6N6QZ43r3+7pH6vTL1fDT3/wt7tJqdrhKqRkiIEL2UkwbNhHIBI1X3FB3v/7AMEfy6RKTpuhGxrM
1A+90E8DWdTonaVfWosgyJx0ts6XHg3ml1NyLzKVFp/m9grP7v/5UfntGPjzb/0mNhGLQdUGld8a
ndp1H6IKAUuMfPyVX4g9l+gy/7Y0zz/x+xurykT6kX9i6sC8/zl4SrmY9mrCPMGV+cIZepzDeEV3
fEhegCoOuBp+9DxjmEp2f9uYJfWXkUMxyL7UVB3pBL/f+vbb81tnSWmtzyMHdUpFg+kQs5t2rM0w
ye7Oon9GIcUZzXlxYwnyYOMw1wO6c0sJ3SHC38lF9QG3gecdk9exejunfl0uO6AznAbCxzXd1zhv
syeZiLluI7T7jlQSopGobflRctqRQTktf8BzcA6LCitJN8sqbuQczjr0Oc+EgoL5KxBLuEbtcvSK
rRoImOapRozsx5Hn3VO97H0MusoVFxiliC5z+Le3aKmGfpXUHHxAlMzO2ql6KWmnDeqH6876glHM
znT+BG1lG92pOK8YkvXFZcsAmkCpufDiGiyDHCj36hG9aqKtkzZom3cx9/TBq2TvRt2wje48I+8L
9ypWvdQXbks2yTNICIEXMxPsgA4gEunObrccVnXms+UUB07AQfUx5f35KZbFXxQxPz5W2rkATiVJ
1r8Rt9cs0ie5leBSXhjMELt2Pr20CNi7Oa9gofvzVEmL9HEuPEXIZELvp4g0l+ChCWsADcASpR1O
ki+JAUF9l7CHNyghnPFo3Su4gxnLkVrUDiiPdN6R9EuIO/KMqXbTYUmCnZ5ulGsQm74UvaqobqMG
5v5pwpbEU4GBjqa9mL69xXULkEn6Fj5qLCv7jOQmDUmsrmwV7nFoXzQzgMCxJ4dlWPoRXtfShq6c
b+HBm+U1+YO0vZBQj9rdXMhPLI6AwhhYJm1hamt4zGzax+JGyLd1s6ZFFHbs4mjm3W0K5Aghwcst
+0qh2az+vaACHqll49Qn4wUvr8Sbhz8BgIXsC7/Z88MoN3YEykHx5hHqhfzMQsL5rMqAkU6ZPFQ4
7co9YL9FRob2PtdjJ8hDx9A67/sR4x6FV/iivZahrA7BM0aDKzzIIMIX/SfiTTrBMBcQTgbhrK7w
5GhLWdkYGKhJMKQxFAzqdke/jkpFar6WCXGA7sJmALrCDE35Q+ufr52Ncx/dOPwvASwDZyj+UvlV
XSE0bMA5vfxtfKNYlAkTWf6fHz5k1d9PtPnh02RdRcWjq9y8/3midXmalNeBMyUO84YotgtG5NUw
yA4IZjY4Q/smA7sgh8cowIerhjgcaVvYqZcVIYuB+TyXUA5Po4fVL/0iaTGLcJBd3cvgFUQxIoKY
3bsOT9uQh+ALqvJ0hoQ8tyQDeBWNGr1nYdsAXL/Dewc5Yt1XIHpWub4MWA0eqDFrMUjuNDixYoU3
kbx1dAj4ssNYcYeLrzPcTAhJX8d4oyc2O/5FDZTHa87+KHvDzRfzNXUJ6vBYGU6OmZ1TaGDZhh+J
KU1bXqNAouesYDV5lvO7AjEaBjTxxBF6saGMGfUXNPvSF+zFnkhmAGdM72lv7U7G4/poSS4aYtqP
ytIdNucBAnjfqNtS9mqwaHQHuEVvK/1kWNDli77/qBku5ZDQxF7foEXBCJj4+j0tMozFmrrCCyrr
e5XQSOROCI/R8NyWMB2xwdfVbsoH7cBmIoW30dUzTxh2Bl/umy9Tp80TzGFL0gkP2TguYg7ZmnnV
rrt4cWV+ZcEbT6kT8ivixw7BK0+isbb4T8V911IfvFKMA65+LHrB1Qw7QuaLNYkH8u0eNotTGjn6
4IsKEfuoX41smz1VOWzFQqvXefICWKZMm9vX5Pb+NPopM62EFx0nXefGl1AHhT0jEAOtpXmOgrzR
SdiZHJmaHyS9HSkvwY30yrDnaUOHozRrqXu4pi8FwFayHXgpmTfblpjXiyAh2CX2NPZOPlQUu8IG
UD7fCuWx46C5LVLDa6+nAWFurOTzAgPZE2O+eh2QHUKodCExmtrFH5ulJh4ylA7ybL+/uZUF2HLs
yCgAwJD9iNpg7lA53pHbZMvAwfT5BLcBfy074pW9M1002pJDUuwAUFm9Qxj/gm+5FzSxx8nZ1lxA
S9NyI0J6WAbOn3HPD1hyREQ3MlvpVCFgD8VY1xuL9PIg6yvr7In6vXH2zGY/crCOewUeRumexeFD
6EPFXKcHpcXiB62GrZkCPWRwlNi7LDkbAX1FaMJRk7pU8kZRnofeixuNRl7kPO5Nd1XNMVB7yDYC
2eKjag7KWv9MbnQXuoa+IQUGQCy/q/fUfNkF6FrHd+r+9tS/T3QMiDYvtreW0scw8gWYr08/fbkl
dmMG3X1Es3pNXQ6kJlqVQnJGCukS5aG8Yb9GYV1dwzN1Z/SD/NU58OOe/I/hjKNM13URUpeQXsre
//MoKzOhKyYxPVMrFnQ/gmPys60Ua92YT1ilc0eWeoEQrMtdB7JgEF9yDpTdfKwuGNgW3GAM75Bk
cViFk4I04yShDZgoiVwXVcDNK9JraGYuvfW0pjSrnAQplCNXt2rv9PhOmUW1YoZJm6iAICNBiSRG
xGxuXwbIwxH8mdy0LlggzVhqeJk3dKDCkAgkHPOwvJlNxCCZUChohqs7xnxtFr2re+2nNc4OO+jN
KH1p4dhAO+pFPWe+OqojegMBn3Y/BSMjzKxl9xoDs+fCfKoXxCcAQ5MlthDhpqyPlpQx/rGTiO6Y
1RV8eyl1I4ftJHtsgnAtyOnArWX+TSbHhBxOiDBtBnLbdEW6LdceQn8Epp2FVGqvoClG94HLYQyx
80fjSnYUk66Z4MqmxgtpESVC2MltYAAara7k63LXU6KGpWg0vUQJiEwdOVrHv9xt0i/K52/Pwzx3
/bSU5KoYt+cSkOcGEW0XhBM4N8QjKklOSIMWlxVWe3THQob3bMGd9OerVf5xdf76PFrYJExRt+Tv
afWm3hTquef3qxte8o1yhWo9k1bE5GMHxn0n3Z3haFMbkJN4/jMEGGiUpxLfx5n4gP9tVtV503rw
2zVxRAj2uIiSFVPy8voqLs+kibjWToOaiilF82D0nXp/PvDsMSoWXhag9QtKv7hrHxEteLDeNjEi
Sy0gsROwO3UQd052H9YhQSQMGzZimRW+YwfZwRb7w/FmH5PlsE0OxhvdiwvanTzT6wSnvCMhhT6O
6xxWoB2qgLZ3vN+Tq7iV373N6PkNM4uvHLP1+7QCDfdVj7QVRJsAY8w1SFA8xFE5yARY2aO5P4Oa
hQyJ8/9HcIeHhOtoFyMoIypCpAODAJlHzdVQ7ih26VkH/Og95tlnM7Ts4hEjsw87vVR38481lqDD
TKmiEy8+U/ITKUP3yj1FGrMdysZkfrhsZMIrx+0GaUDlP+tra5OFOM6JhOcycQqfauLLJ3/xsxgI
H20B2WRQghLtsrerO7e5I18/WCE6KSgB1szSGwMUGBGZNIM9HqfnPz9LkvVbtBdDlMTyaUi0EHyb
03K1Gi9S0lsOramFtCYBTuRYy30zCQukKti5LfHUF7u+dsiaSUXBqdogYkOzaHr1US6lAA2ycF10
zdvUUQgrn+rO1lof1YtwPRhcZ4NLMj6T+b1GiZXsjC75k9vyRL6JQM4pDizHIJ8YzdyJ2QNC5foC
NY7CiyebGTkEJzxMDrw1/42XDoHBJVoBZN6eBhoDvy4gRigexPoRpIqUL2AUfj//W0XsKZB4CNpo
7iYkBUK95G9itZAcq50ldenBmvNOz/w5r/lrTuOjPQvckGpl1y005kVEITB6CaatliP4xAKHXbU5
ji+geZNL9m3jE1TuNJj/rOvGiI/Z9vJRr7U7WSMsbNGv8yDl5CWCYUuTWS/tVdTZbTj4AsLnyFX1
lbjsOLu6q9us+4rURaIT+MpqJ9UMkF6+NW+mrW+EkLf4tjOP6hHYeT/t5kxeCQj8g/nreY5Xuh3U
d5VqsgXiaZEo8geiPtEo2ohB7hm50T1pucOISqUV2zZAI8El+Fowpi7z3TVAaUCSdo7GBbGtg/xk
Jsi/dGMlf7UfbONnH97DnR7ByGIHqzGS8oQjedXuLR1YGJXeIlmaYW64KfVcr/XZRwPDJ43AxqpA
M4Mb7KgM4XUl2jtrPM1LAOnLBdwvBLpTfmKWAOpn7EGniM7dQQCO2ZLao+5x1rCMp/lCg9JhaCi8
ksB0JHN8Qxjg0R9DHncbc9bGx3vU/Aj70BC6RGkR3paEI1MYxigIIzTba2uZzRal/ZTcMc65o7mo
0N/M313oIPZxki+e8d/N4CwxfVvUb0t5W0CaDu9F5/eNy/YlioghH0tUWnwqqIIxZq4ZSCDiFd56
HIxvMZSzhz2OnODGTdj5UJ3c7uAaynGB/o81bTRmBc+ZZ5VlOvbQNNZCIGM8JucelSP/NsQTWjpS
wd8R7mBpQnxOziaMHVodZ3Sk10EPrG2P1URatlbGHoHoCF6G8E7zYVilLrQu8dW4jd2b19EkIm0i
CfaKJUNb4G91oiXGpAP7NTE/wCJQjwlEBffpnkWGU6khqgQU0cOli6ZOuW9VHVau8cl5IuGtQKWq
2PJxTqabvws22Zhts0Iq/CNCC5Gyz4aAfXkP17Yn6AKyfcEYa18OOroUJ8DaLHpNg/K6wfoCmhd0
ZWiU2AtPxnjHK+a6+iTSv0J+w4mN3wTyqyR1Bm0QJQA2LN1+jqvKyIm0rw9meEHNwyv4wG3+Obbd
nCTVklQcB035SkI169x1a33Qyusgy9DpI0rpVLRxLSl3tNAppwQjGecXN2p2ubtmwYWTChX5HHJH
l4hnWicis20BOsKc1eHTlhlp7gUzI39KWEYKAjYqr0HnjAyVCEMy/lyyOq48q1/G3RzdMEsgzn6B
6kGFJ8OoEioIpWpcBONbDD0zu/yo/TsiWE9eGH4qP5/bvxDCQscAAqCV0a19dA04MZZt618ad+bW
hiQQzCURnD2X+owaipcVeyOm4eStwZRdneS3LN+cb5hBXgFNMW7imukVWD320PykCSQl+RQgz4RF
Wq3JuGRsWYgkEkdywGNqYEefNfbIu4Fw8BvA5Zdc6nyTegLGcKVyqnI59MJDw2mIzZ1RzdVRgjkT
AjZldX7iMMPUK+GIlrYyEXFg/hReunLlYC4qQrldlG+E1MFVgSn10koH03EGch3nH52UPozWgDKq
q74QhGSP0me9MZA4XBlJibi0nBnxthXe+P5LUFFiVMT6rOavVP85Je9nytFjD5IMcws6NHZhu6Th
QX4oMpeorJHsAnzfV268OqzxSC9lm/HHE9CaXef4cO18yLRF+lwqy07YQ+V1M/GyqIwQH14+Btnj
pb8HybQh2WVjmchHWTom3Pvk5Fj8lWtAmEdczswOaN5XegGh6Iqm/dLkQdcfY1Yhw86QATW8hr1E
Ly07rOFkaDJZJzgJfO1pfOEGJkyzJsgObJjzRqF4fE8cIF96ws6bYd0/9Ee6A0BxL0iRO8J65Wdh
TipvnJGPySPesIPNwY6w1svdoKx/yJaFbCkj8ECYkfulsroF7LUkHzVrNGc2/enkJkVN0BYuWS5t
6Z7LhbxPPpF+MQut496LMl9XF/KFWkgPHSeUJZJXPi+z22pREKe+6KsvM3occseu0lCkypFe3nkI
2MScsrQYbOejPNvW9+262LcE4vGdl1Z9UC7rEHo1Uu6ToPCaz4ntZBYo9mvUlQXXPWpvP6Kx0pke
b4GBlqKgE5z/PsrJ9hWfp2+4mHFehXrDHxOQa79E+TwST2luY7rGh8Moh7N9TKFdVoTAExY5X02w
ZzYJi8cU6/BGOuW431lQSTcEhCYyCoQc9HKP01jiPT6gRXJw+UyaSyTfIGKN9urYV7BkSHxQqt35
YhLkxmPFflSS7KlxrmwlD48LOsLki647LCbNbpI3wJkIbzvCRz1IMFQ6tM6j6OGzzh5ukU9M7/TO
O2sAf8BIkqdz9YiqvfWzyg7hlgaUlCFQ60krcAeItM7lflAgugV79n9NdFggM141gjeWO1SiTFbI
892I54K4B3qM8nDsw4yXxMVH5qabHRFh8e8AhqdH4jgg4dOPHHAkqN5G+SU5r88KLPjANXHlE+FJ
7Y/idatpaORoW2UIcVphSc7sRBZUoq/gkgeFuIfm2DOKoc97R0qVMfS8aX0wY2KE0ukbEi5PRKLf
k1vDaaCF0e4G6lV5/Y3MZRixu7oipr2KFzH22Itfv+vda1R8qpjjhvWAsI5X0kuLsvQtQHoEbddP
2Xg6xxumgtvzLKJBUBMDvpB2DVRv5+ITaSEW0zs8PAZ6iA52FuVxwtYwMsTgoyH8ZZ9XnsS4k5CH
Z/fNSiBwfPJlpECzqCBxTWIQrm4knMZ0RZlMDI+KKvSVVAFtYBJF71y+pbspQAHB9yWhMdW5rOT3
lmIBv3nuHGOpf2SEEtdnp5XmnQnmniPmuaURkg3dAYDupBUWfnrIxqdbxppVXUhsVDrGbemBN6bc
0hLAVd4dMLJLzWuHQ/L2SIvauacE4JFcNsufqJhA6EO/AVeydd2OCbFqXProiIiRxqplC5k/RZ+a
APr+1WdL7NH8HcDgmiuZqMptmRWvXRYWUcCt5fWjBhzzHJNVdPWhdVRS5a7C58DqWT6lJHcRBcR0
Dn3yWRH26+Kz7lHOQGRho4sLDKQhGX1I6NQqSCaPShiBGeJMktEY0q7N+8/sOJdR304d9Yl7mk3s
CJ/LAsE5gkAjpWaEvMjQTFa6seNO0+hGIah2OF2mD5FxoSHhZ3XxcNw0yepW3ZXvScRChUnPKF4M
MygSt2GPTFziKSUcfQ66cDa52/qHQRdFM2wfIsUxXp8vSDBPrQyyu53jbNkgNPT87TrHxlThFbKl
0pFuLvECWZj1SOUIAFIGm0DitihmaUIG+aW4WezMPgCM2YVrXmzC8RLJo68bBxYxSjfKEeVtjG7T
RPkCZ06yWyCUS+HsWHyTM1vY8rczJ7zgnPNvdiqFOpi/aY+INd7xFiHUJJgPr7AJ90D3kWsCT1D7
PIaTtRrOgZYeJmqcr/29WtwLWH1aEv/4ixyW7nQOVQxz35iDmSYw85BktghhikHewWP71jQPc1d4
y5LPfdofaGEqTJL1PMueRL9H0yc0K5IKAJThbPAtlYGiLfswtnneNTLBAEjQO9fT4gxFBILI5LU1
jsBRyKBPUeeqtd+bZC8Sz0ubRhA95dAwmPyVtcSbNXmAv2dA/4I+FpD90WvJRid31NZ3s1+nd+sW
t6VzuzjWbT1pPkVTGGS5GBAFMW3GjB0nBItUSYOC82YPLEUQyHy15AIZ+I2/DR8O36Jn9ouyXCbY
8YtzwFSDk1Z7Ug8ElSCbfCyKo2G4Q7vKIJJ0DsXKNsGhLtsK+6d5LNHuG+JLKmwLEuS1VUlwBg6r
FPTbv/Ik4BTuwqSCNGQijLUXvj3kK21HElwihCr80jR3hbNbKo5x2TPDx/2Oe7fmUxm8Yb6GfbP3
TWFJfVJ1vpPk5yJ9PGtEkXg/YLhKelLQ5pMOmmlYEFaowQdpT/QOzFVpi8KSpOpT062M4TnKD0QI
TMxETDqfs/SCIb2uF01QzU5wYPh1vLZm7zny9tk1mb0k5LeKHDmL80E9RI+MLvK2W+oHRkH+cgBA
mkVglzraww437U4dvPrK6WJ8Vv3aFLc67VCNsOz1VUbens5h3cqFYzZP4/WAMdO6Q2qj62HdbCOC
gclulhgwN4afxL4u7pX2qNcbVdgI9f6KZTfxKODpyqcKvReiLrA/oSJkhgxG4p2o+EK+9IKey6Mn
IOI8ls+7DrMuKd+Vh8CRwjyw+GGOjkb44l1JWgZT5DHRvVxifDlEVtgCXY67tvGUantBxmbZOct5
6Z/f+69uNqAk05aM2eK8LZWvc/kMmUy31lg8D1Afc6k3pjvggDuOtQF9Kx5TLFjQMKS9eFP0JLL/
UtaaHhjUrglfUEZl87OwHi/iIcowdKRPeep30TIfNun5PgYUntN0meVRXJy1ozk+qvdzG+iKMLTa
jk16t9YWr27+2II24ufeqUbYNsdUus8zT+7cHEZ1cMfbvYlJDTfJhvBlQFVg1JIPeUzXSbqmEx31
7SIDw0UE165nnoPUjItnFHtIFoxvpFjqrc8hcV+0KttvwBVmODy4iFwFn08CYwxD+wCe7KNwIawN
B0KxJYyF1YVhqm+fU32tk8URSQ8V9FvQInIv0TYuyJxLnMqX9tGjcSciK7ikL4hL0GUCrpHjgXjH
jdholw2wOQ6adHlRtjESAz4v+rfyFY8XVWJAekW+mhDPk4FELFzEJrnGsKGdWMrQthXam1Ee5oID
wW3EjYzCX0RmRygVrHS/1jw62bLqhHPC4pefNzM61W2Y/a3kZRR9elhaxjmCWfHoGIYfvYKx2jJc
dPpYD48FEaE1n+3xfEWp49bzGR+21YGNP0KjAIUyyw0xcKXCouduHlb9sTiiLtmnG4bxHR52vB0P
vOtk7jI60hMCenvxSrd7YxCdHiQyuc0Xmshm/vvykjhD5ZaoJAmnJ5wRGZaWYRzuvWq4j0l/St7x
knTRX9BoyfxFZYARD46XemOVnmNZ/MaOJPLUd2cVvwcBYu1SqEPpQryZEzXoRleJ/nTrbCAEiLeh
dCygBeQaGCWYxQ1a6+lzoHtnqZmnG+t89xE3O7hoEUkgpMfVcvTqDn+lYm4aYJq8BO9wKvxkNAV+
jXNzlUBei9EwJ51fo+hpLPcEgaIeR92gPMnuWThFboH6mkqKBVCKvqORRXBFienvSVsSM8a6PMtG
ohwzGOFJxqcZod/wJgoEmLWI74bNVT5irCzc7vxz58y2suJIbn6tehLAOiqVbqP5ycelQxfjJv6Z
7WKY6WIG72KX+fw2A/jdlR6uwBOEH76Do4hbMVtfJnTd1o4CvErzCPjBUyrTmT7TmcCAWEiRfZJG
AzYvu9dD+3jDKke4QWGjTBImBymNEOM79rD69bKb6Vv+YJH6NHIv7nS+KE7tomQj8xUvPsvQ4BSG
U6AcnbwaWy6DWOmnlW/xtcfbin4cy/yczThHsPIoXdl7Sf2Fc7ob8Xm7TIlvTZh75Ph5Gq/WmVQH
yeifAWnld87On5+m+Wn7mVsZ9VYQbzxNrXPVVzp7GJaryVVPI0DN+nJXr/K1tk3vikcyys7r6wbl
oUvwVfE1jQv2j0X/ABKAjFs+O8pf0HJF/+2zTsIo4mhR43H/pqix2ixKr7Mcrb86iF2VD1byPSrk
h/IFmRL6ZQhX7sDs0US9YScntjwcJ9Lb5bnQXPS+lNxcSS/hrTxeNtSjQNjgXYXOm93kAZsvCxJy
GJx4Jsvcc/miEIumPpsGu7hwZ1H60SBDJ1snBHuMUipLFxGEAzTjEakBhZ64Rk3mSUjKeE/zghkS
KmtQLCzh3UsHX+HON5Y3zbdu72q9ldo7qXFijahwrmH6aPg9U2D0Jyi+7JTOm9IFnxT4aAu0PC66
jkhJsNIzK4Bmq6YvUMJwc9Kv2aIJNYsK6EdSbIQ8FN2sI8srRkvumR/4PSwoHhwbBuZcevIt5AlX
d2LhIQfbAbc5NwYCjFc9vG7qkCcFMo5xaMO3xlwQtKB8gmGjr9FJqBuYi/iDAKRIKQ/AcVNPRVyK
n5//K55dRqnpZUyGEzmTBV09TOa4VCL0rMqTenmvLs9V04JrvEzET3OPliujX/JJlWEf8NKIN+Ds
j0llxNbtakqQJ3vCKguUSCgFUgJLGZjdTnEm9AoXaKVZBXlJQXza6SFLjqnw2CUU5Ww5vcF3yMgB
by9jAqjdGvUJ9vEQczxe0WHO7LqcAxOnKQQVNHK3qGCFDBcNOC5Nwr17X1yBW/WfxZKak7A4mFv1
Mf2M3tVVhUDaRupUQxVoiX1+k0jNR91m1w8shGhsFtMdgxEzZFahn4Gj4ojDJrolkwNnfD+zAgpA
AyoVV4xnLW8sPmMRwZVKHQR7WfqK2JcfQJGSfCAuGl9WUGKOsOuX8R7wnNVCERDf6cT8posrnxNP
9ghOlx1qbD2AIsP8QiIsGPAEENiSrQheU3ylDSMkIr/LnPdYM3lHyxgXh7xKu50sP3Tj+hIjdwZ0
savCGQXmOp03KrJNNSiImyHiYUEkSl7TsAGzlO0jBsHrmtRu+cZcIj1gLKIDh121q8I5w2dOvvZH
aiEgVGYQM/cq37SFAJz9zyeY8Tt2WJMQWSpojVVF/mafUJNbKaoy7QQkmCDwztl9Br5GnKnYhgt4
qCo+itUJPz1bWAIHA8zPSHzWFtM7tln2W9PpYTU/4nabsG+o2zEjJ6X01H3ko1W7VSxKtllEUAEy
36VQ4A2ac75Urww1H7iuRa3kj7R59GRvY7jkVT/oVwc4xJY4MWabvr5Sq41ObvM5cvLZur0YSyJI
GEZWks7mRcMs5Bm7tx+ZitcSJahGf9En/jo4zAox5glzLkCWRP3b4KDnN71JLtPs0zwbWzDn2lqO
4hIiKJ6rnfbmaBPOS1PShhjkGeMr+UND4zhQ3lJgLdxnAjcws5p9Q+a/Ivjy09iKRIUIi/RutlaV
6zZ4L07jmgaLJDSfoiYcmierexWYClkKUfvZ1017V/ozdNifQNQ3c0QlMie8wsxwtvKhb7tHKPw5
EAj5OgEKSbFvsMZsjPWFOdn+oOKJ5ahYq81fQqR/vWzm9wda1iIL0dKl7++PqKSjZrTaLLYm4Iqe
P1gUxvN5317EHzAAzm19eU9xiGBx8Yz3ORTvBkVP+llQY7l5HR7y441hnHxB8nbtxq/UcJwfCGZu
Vs0SxTZ6tQUmNaBO5nEP2mlPxYILMoQDZdsfiJpRQKMxL74Md3jFYLWn/I2v5X+tf/72Wr9d+wN5
kJqU81q7ZbLloFibTCUXV3lEdkK7GDmZGNt48QX2LdzU+l/e618V3/PvV/6tgP7Ggov10CcTYgt+
P71aNTTbimCrLe8Oa2FOrrMvO+hii/WfDwv1l4Hi2+/9pjSPs6y1agHRHukPyKlG6f5CcvIcIBwA
L11Cw5s7j8RQe5NdWjswRZII+dI/mkslkIWA21M4YgWvPRAlydf0A0PqjaDkp9sr6C7Nn1cM/1x8
GNzo4P748df//2b4f+J9++mDdF7b1398Fm3SjtvX/PN//nnf1VnzD/wG/7Bfk/ey+W03/PwjPl+b
9n/+KRjSv0STCC391254Q/4XontTMpGXaQSGyIyURVm38f/8U5b+ZemyKhPZ8n8L4P/xf7rh+Y8k
g5BUSyUnj0PU0v6bbnh5tm38JChSVQUGUbIUERkve9z3Fe58vQ6CkiAPFubgxuk+Ysbsu9Y+9/Od
2yBmBBKr7yeYR4bEgmYKyO56QLaHV0noHxTlvmvOYYI98gz4eIb0b6bPa39SoH9+eqPx2I9RWfzc
X/zdgvLL3/rtpBA6STGlkoIW4oYuC7KylzMJm24txDlw+3+3Zsz39Z/enO/3OQbK8nLlF6J8fx+4
Zt2U1apzehbcWdJj/82PIX+zY/zvl6gZIh+GiHb6u75LJcK6z5vBgN1FHiN+tU/xfR02Ppm10Kuz
7zMcdtMy3Z7fQfgc3vC/Hce/fc3//gu0eUv7aQsze128Xi1irvIcYJycoDYSFgNq4uZePQdtq7MA
ESpSEy/8aTCk5GL5//Qn8HSrBDzwin+8ST/9CbemzOpIEw1Xq5dagzOB5aCcKtRkN8j2tjlFZfs4
1cJCUK1jpm/GsaJEZmhOf37e5oP/+6cvKbJukSPBJ/194xNrjLKWTm+SQHzh1RRdlY6fImX7Ak3M
htvftIV/+33fckVFQRbUUeb3td7kkWwUDHBFL4l/W7Ka+AzZQGyLfvP3AuZ5df3lhaqWaUiiyNBq
flttx/ocKfFFM1z1+jHmb4P2Vat3f34vOQD/+Cu+vTYhkbO8jHTDtZjCStHPC5wfIt0cc1Zy86mm
OfzSxfvzL9W/IQo/vk0Emyrc3gYB4Nr8rP/0IE3SRcymDri+7rvg0jDOXElGUcb25aJC4pcgME39
8r9IO5Pdxpls6z4RAQaD7VRWL9uyLXfpCZG2M9n3PZ/+LuYP/GXLgoR7a1I1yA8OsQlGxDl7r12M
+BMxNEc+vuR4X2H9K4uVFoA6RixRGQH4FQrL2aPbPfa9/qyMeHdZMog4aUaEBRlduKqO4eFXyYc+
lBuFHUyn609t/TEKdzlqOWwzBwfp0p5QR6IE551s1OGlNl+6rt+KjqNqbNu7svWwUQr50A3lnTpS
AqbCth8V5U21+ptUyX8rvn/foRDT9XERcehqu4h0D+/QkfoUGITX1rq9P38XT36ThKkKrGmabv3g
kAZdPWZZoSHNtMfbrpjM0Ajo8dba0PLR4HQjkEtfJ3DC3+fBxGaq1m2X7MPC24QlKNbee7SC+j4K
nUWhPURaDXoxufCspyX2xxtGcUZKXfKgtWO7YFibnrBMvtWFRipfzQaX3mWlVWsTN6VOxaiJ7hwP
QZ6b3eZlRejZX0HdyJMfCfzURLzpJaH36PL78pBxFaIethX4ll4rcbH0uzhontoJvVeQMYGSDqLC
+ft8avprlsrZUbWBbf6Ton95WX1Hj5RK4I1zo4PoPkV9Y9r8oHLRoIU5P9TxnvffxPg61tF0jFs9
qYyGsdoPFaEFOaCIsahnWjftApz1msrm+4Uhpz95/JHRBV8YSN66LY/nYtgFEWdj3iLZIFjrECMS
sUAzMYGAbNKsopSAlP/m0qbBONpm/7tUzKO2hRcJN+kPe6Xo+9one37h9SUtj30BHlLjPOPRHGiG
YGkFHyXulRa+d5Q/ifDBcIgQ1k2kem8uzXQDc09QCvD3JHZUw3VHWMyoAgZTO0IYgFriXEEWEQzA
BJFSjp29dnECVFTpGgtJM9pKU32So7rTBvLRx4oTY8WJNw2ou3ZqBtlFu7HznNDN+O9IfzzgS+Jn
5Jk3nNVAZkxLzc5M8mLej817rYpL6JMTW0BNpeAJ31Wy5zieOa3pKmPTYSwzImeZjWSZ5PT4c7BF
gbX3bYoKhbZrgp0hNrkX7HTvXa30Z49v1vlX5LgAPD0qfggBDabJimsdr0PBgHQjLAUWSXC5mrzP
U3JZo+ae9ZkWdYj5WaUPXglyOG1SrOsbu3k0S5LVqvpFaN6u7RGH1/2DaLW71sO4oB/yDDzx4JDC
7XAzvfyBLO1fVZKCTqkx+g2ejgFc46iVDcmFy/l3347e+G+XczTJqsb0+67ncrQb6+BCffEorK/h
tNJqlgvxd9q0UpX0iBM6fyPFiXVPm3ZOpm5I1vXjd77wWFZlAwTZpB4USXOVc6gPCBQjxedALzDM
yXC3mp1itJdOtT9nuSZUW8KFcgBXH++Z3BIJRx3odBrMx1B9G8zt+Us7sVX59veP7qmixp4VRvx9
GDxt8liOezO6sN6JE18MTXAqszkNCeunx8LLfI5FBj6K0ZiPGE+k/sejzNkiqIBODm0XAUlYzRr1
RSbvwvlz/hJPrANMRaqIlrQhBNhHtTEZ5HomzNFZ+BUkOnqSCVyewvkbBMCzLsz9U7fz61jTrfiy
5gg98oykhNEaZWJVTt1l3aXmcREecHocHYy5NKyfx5ou77TWs1tkDcQuBS+uNF4rAwEwJGMdhlWc
/VGbAlMhdh8i/nrsae0ubz76wLowKS/8kOPTTeZEIq8Vbm5NrbNxP1WfcIZidf4Jnjqows8xBbUE
0mac42Qu01DEYDS8ObVOGpp4Hwuq4PB+28K/AlkyNObSnACqAbuNCujDbUXX9MJvOPUWf/kN1tE5
Li8sK42TzFk0CWwU3VwE8act6cFEH5WlXIX+srO3QY/NK7lN3G55fviT33LNMnmHeYXZjU1v+Zc3
K81i4UYRw/cuSSXCSoob0XcvetY8tt5dDE9ct8h0aZq3UPabXMRvuSpenRRejtY13byx0JZiv9ap
fipj8aiVxcaxA7BXDnIik1QtY3iCVXAQSf2Yh+Gz3vRwq/RbX7aEqaBmP39Bp2alnDYoMKpsLDNH
s9KuMs8aW67H7R4KispZRQ/SRa+eUEe9BGI6sVfSvg52NC3xl2nSaWivsEnNeiBdb6V/nyoXJr+m
nrooVgjO2bZucEQ6ekhRoZdaUAkeUqA+hUp+M7TRn7GlJaBkxpMTyvtuHOtlCT+HMw+qzVG196qk
fzx6/i6VYCnLouaU2lAUCmETCmCC9hiiZDMPlokS1XnL0uhJd/zbuIN4Tjsm1JD06VEFNrFBUOXF
0PywEXdF+unFm6gUu0rNyIP3zAP5gl5nb1zbReBDZEYLFmAgWz2t/1SiP9g1lRirg04VLVXicWKz
m2dG8Nyn9I2KTGw7YtvV8D1zNxXiB9O912p7baYY9noBl71xRwOB5tRqIXk6iEg9ggvZxjTA9QTj
T9TKdWbxq/GOtyQtegqNHYUugUTAF5nXafvWT74oF7++ibAmtMy5VqWrHIZ8iDpJG4tl4HITrHEb
ax2e32rmo1EeyxK7T3Ol4lLKe/XK0mizyxF0jwfz24PJFJF0WJU3AVDZrtiHxnvXuBuvkrsAI9RA
W88ef4cQ2vpCzjSaSA5k9k5FEGNPbIP7fHLoVMPMjfQ7reggA5ADSHvFbCu5VJIS9oZu3elDdFC8
4CMhHW1WqxCNmuTOAm4eOuRwxe1zlwGoyMsX1wQamTn7vrFf6hGBHn+SnpqVon1qnocEUUGtwJXw
uuHVcGBqeZH2KVj9M5s+QznK99xwMXw2xq2uluy8TLxaQqVFCEZ5V7pomhthvrYiIS29estjlIqV
5S66ot2rXfhYZPHSrGLoVyoK6BoUblF2dJjjHpKh5SJgzya/SQPXDthsHof7hLQQy682MfR5L20f
9H54ra3+fpT+ra7jauhRqtb2TReX127j3KoiWaUBxkjU1zpKlsoMblpTXvdKmc+L1NmFslpmDoAn
0dyXWfnsm+KX6OK7AI5mJXtcYJYGpmDoE7TpzXaMfBr3MXa22ruwOzm1Wf86ZY+6BmZYt6ruVUTF
eZQS6gpXSnZhjRTHxsB/G3E0DhieQcCxgh3VTRotzrpgKB06XjT/jZsRzYrZHhwPd0zn3RcOkkCa
2LXxUoCy6NWMWNcRNxQeZBMRXQJOj7ssBqSiIVlyI2SoTNzkgCHHRhDa8BobE1u1eLFANrdGaoGl
xKblyPQlT8jcDlvrSm27lVsR7VTU9f3QyGLmWfaHKdQrLSSq2HyRotgH6NcVgf6zm2pKxPV1NUmK
cT9et73Ah0CcoOoJyBjqxvHHF6kmMALBsgEqy1vE7fjVQ4n6J/d2pTPxBD5UwqS7DKV/Ph37lINl
RUvbwDbtaa9FQo6oWxYzO03niqWshiZeKMIbZ3x2ti0akDYQQFQQluZI7ZALKVG7K5BXqgMJzr1/
a6CyMALveszFSqn0deOkyzIzqagjcJI9CStRsaY2PO9I+ND/KO6HjXfKwwMoJpGJjwSK2ZLW8UbX
ODxYl04OJ4oo056BOo8pTdM6XuXcNK/YfEr2nhiBjdpDREGYWvfp5XzexlXnvIztr/ML66kd2YRy
lyBD6IVMTZCvGwWfYm+lWr67SK2PwHoB6e1Tjzk/hphmxfFRzLA4V9qUhmh3HA0Clp1eRc62L1BD
poxiQAOm1VgTDUFslowE5PN4PpBA2wNKkN7wGBFSPuTFLDH/1mJrpe9Bju3QD/8P5xnDImFFJ0l1
4sZ/v/qBM4XiJC27NNFij3yrlHeyXi9cvjnN1+PLh2NAH3U6UPwo8LZ2UYu2Utm8WOjvKL2msfNQ
eQhPMvzeWgXuryg+tELcxQn/kNIDKgqi2jl2ywKmoVjLGDF2+FtBhJ1o4iat86Xjfdgk/bo6knpc
C0IN5okAKYT5JXWcRdpi+JRdg9sVn21pLIIiv68GUoDsbCVU97rp0JKj1SyC+Mlw8r8jRoqg2Tf8
p22wT9Dh2M7WNUnsSIGvV3Ie6OlCRxTIDKdUO1PLeyXPtyX0pDqJ7/qOukyCry7R18Q7VAYu6oBM
iAtv0qnXdeqTSUExSWWX//2BaTKpO6dtHFpCU84wJq7sanxBpAKOiMyqjXzSkd6EF4Y9NS8ty6ZX
x2me/z0atQFPYebe4ECLQujmgODIlKdRfRxldTWY+kM/mhvgzIfzFytPvTcc2fgUkC5s/cCBpk0Y
hJXJYtPqk43ovmG/EdOD1tduSNJW9RLi3Eiy9KqIeAv0GJVLMSrVrA66fblp05aEpLJXZn0TLM0M
OqEo/laqz+IBGchrdg2mAAVZtNE8iBQZRtos7bLj0fpvDQffDs9hFcir81d16gkSmWyTyM7G94e2
QpFDIau+d/GVhDd6h6qOSRGjGPo/DKOrUztFWD+Zg34onVyqHffOf9CROHfdrZCXtAunDgq0j+3p
StSfpKWuyWVQmJWLqeBJURKcYihB0XQpID+MFs5+cau3IdLg7I1kXEJfwAaClwyCiNmMCrm9dNWn
XtSvP+hoe1K6Za67KjUvD6dAtC13k9UaC+aFo8uJ65aUmTSEx5wxKfp/n4VlbZOVVBGcqZYT4Rqd
qCwJ7yVvq7801IkrknQBOclrEIptdfr3LwdZL+1jWs6USBSgrNWUGdTwvqftr7RPn1LD3RrQxLQa
td/59+fERo9xDYuhTXx+1tGdNLJEyDglwV5rJUeG66p5OT/A6Qv7zwBHFxaZtlWHCQPoWPwlgP4O
hB6M0AuP6t8X8Wjx+Xoh9lEhIsn7fkh8j5LLXL1ilZs0x/S1rqi8TDz2KT20fsg29S64yp8Ji1uj
OQo+6ytsZyFe9PMXfeGuHhfXKjsJxqK37EWCDrIxHtjO/XfP7Z/07cv74vZ9bptS5fMSPqTpqxFf
WguOGTTT7vzbDT16+c2wULokUmw4L0Q/cfAOl+0eOWAGr6RdJO6sKRflUzLlblxUB5yceP95K+3p
/n65urp0kl7PfAeu05rKDBB/CEccetb4HKN42XyQCbRATLfSHs4/uBNf7W8XfbQC6qLOZe+nvEUQ
zGHxVo45K5W/5wc5DrD4cWuny/9yeYxgJ5nKw9NMzi5DMhcyXfROs9IGwueA9ylCX+t+S1aUhtz2
oE4xhLaCX4w47C4j0g8XuDtCievJILlUFvrXIzs3lY7qNXUiE9Gl3P1mCLe6Ez9YY4oQAmKnE7T3
zvA3iaxfdl8/uk12W/oZcQThOvaDjdv/Rs5B1DF7Mza7TU01Y1CXPY5gG6aFG6drkilA81vEToDN
qcB/oeUd+LI6wbA04z25fZsRHW0T66Ah5cLXs89Bn+ImYWorLRJWiZzYzjAo2nZ+45dy7dbE/NTt
NgnjlcFZPYitrQsxMi4f0ua5U/ZmterxjF54hhrP6OdNQnHF8sAm7bgFMSi20Wsx3xv3pt44u+ge
xsaE2l+S7HUZ3/rvz/0YTtdYfjUicZ3js3KQy7gJpxK6yGjz5wQx2OlhNMS8stU10U3B2BQzNqhw
4zk5ipp+LnoBQ092wRjdJdShjNbdBwrZeibHaioZflLfq4jB3Tp7TcbwXuv0vRk8RBAZIoAJoozX
nhvu7Q7adP9SOGQi2tGd3kcf4WiBUmlwmvjhwWi8u9KKSZ4wZg7pIwFxfrCjoKVbc6voL+yqTnVN
pNBRpbGlovB7rFzy9W6gZMnKP/GB0aFO5PMJ7+SAw4qgLZ9/yie/44DZ8EZKAUB5egm+TNShzzO9
8+lZukF+X9h/Onjd50f4f1ToH0/WnoRxdACn9f/7GFIf7LHqJH2gbFZVbGuHxHocNXEtc5s2MlCk
tFr5gfGmeBBo4l0ADCVvnGsD9pENQCAcxW3VmzfxoD9x2N950liGmr1Ja7kXsGA8BxyBS0grSpNx
GPeBGRygtt4IGe2L2royIiAVMAE7ZRNTsR+gH1iU6gwJM3EE7dC2j9pYXyvxYxWMhy6obyU8abOl
fVwZH2ObvrXO3RDp95YEWF7HJGs4CUbvHCwoy29LsaoMdNhU+aPT6VvLxDOWRvVnhDS4h/0ROIBu
2oQcSzNieAm8KSWbyC0rinZi3bjVSomH+7bub4MyfvVrk9SKYenq5jBLclASliHeXaNcFgWGBjJO
w0Y/RMOHiqupMfqb0qzWGhmcg8Fuf8KVFtsqc+Fc5zAStJqohnZeBDovPdQmokTyDwULE6/+ylDL
63FAEYuWoGuJYUnCe0Fcu7btufrOmWIc0QqDQ/Ki5H50FKJIjANw69s8Kw5JVU8tZlwn4V08gaQU
b5XW5U0Ejw8o/eCXV5YPSc3gn+xxizxqr9bDvRtO85hoTwVJbes6IxVBcifSiE+d7vrrqBhAqpAv
BkLJXdQeVteESFmk4sF1iMFQqZO7uMoODiQgx/4lgcyD0/5bYv1pyDEME+Pg20QIqrAT1OGuysRT
HQ6wL8Z+0Y9PttawM9KXNJbubct7RyS4S217FaX+EiRdMytyfo0/hvtYFsqqE3TxssbaVkqozmth
H+ouCbdZBkM7r9V3I0wXlEZ58d7VxHsVQZ+TSJhe++Gmc72bJPqMtT9D0y0arUcIvQkIkbFic5GO
0IODO2X4UwTo8LJFAXbAdKd81c8IGBQrDzN/l7fKNivCdQLkwYyR21dpcRgb+L2Gj/onXIUVGUUa
T0iT+VRUBM0VzrvKvu0D7DKme9cZQCPzx3ziYoloa/3js4L2ETBJhs8S03yRgz9s/TclX/Fi7xL5
kocsu8Q2utHvorxHTrdCqTFTAtQWxs7NyTDTgIlnuCXC3wl76iCBJJsWxqvl178cr7+Na8zXJkVD
H9Y9KBsIt2SVNRsFeAAErEL/6KJyG0f5jlL7SwvtgOLmk+J3KNaH67x8zjXygTRz7uAVKAJ+WJWC
8x2fjEjfpJ73SK9gYRr1R8QnQ4nCO8Ht9NnnxmRIhIToBiqHmN7E9BEbqwoz00jdu56grHJbYY8Q
GTKQrN/L9FGNkXs1Wv7kd3hnsf/k4U6X7jKnWti4ECVtADnG40haO+eHSpsNjr8aevPQG+Oh9IaH
AW9NneJA7gvcR56FEdzVN5GJCVNiguY+FtFrV4m3wXBujAH3vkE9LB3vRhdTuXQIGqLCEzp36Ao3
NTkExRgu0GEsNCPcdYN7r2reNUdfnh82+RozNG/gdVPXv3DSPUiXBp+PO14QShmH0WuhwPPwxDYE
YhKF+mr6uifKyGGA4qD00zsjKO+TgkCFmqKkU2X72tafeuWjq6IdJNXJz1Rsi0G8xCXW9DK8DRXv
XjRyZU8s1NC463R3L0Gm+LANE+EcovJ9SAbs+t2jGSt/2kDehbq+ENFbRhU6xho9BiaZqI1Br8+6
qb3wOSOCxJPZreGPd1Qzl6UJbBHCTavgaXeyTzN2VqVfrR3rqY8bpKstUpZasTYKsdN0w5Ki+7Bj
5CcRfSs2BrkEkGvNPYmrtxs349RZKdg4DgVYS69Zm7W7NsnlGBr1ZjT8T1fDBhMgoKsIPc/QK3Yp
zDtr1mcke/bDjgJlib9DImtpIcO4RTDXnXJJpvrCGyh8Q1XNaRQ5do1kMCEc91HzsEURydj0JWXr
iQOGwW0Ci5b5QRUpac6vYeHuNHsS9un3ihe+BtVHapX3NZi3phUbo3pvE+CrqbKZYDoJrCO2OnMl
hOSYeb/amJUnTE2YaOpcadk6gk31SPEY4pAKOkDbkN5ADwco/RQ0yKlnzEZKGkWicxsor3XFL1dG
16KPnqaGV4mFsKp/04DY+u4TCQE4dYv5oJId1tqczAcmPBgRGcxy85CGfD4gRUhiU3TLhWolXxpy
cpt8IFMGggqJyXzQ50FX3ATpU5S/VkS9+WCYxwGEwFgt4oJpcdN6+jwZgL2oOa/SuE2lfcii/g8z
dUzkOnDk0k3kQ2ilyqX97AlJuNR0XmCUjVPp+ujIpWh249Ta5LVLs6vCM/cJYfWGQZ8QRro29uti
zPZ6MRChfVM66u78NujURuvr6Efnrm60rGRwGT2035XmUEExPj/Aqdr8t+s7OnMxCzotSxihbbE6
FtbOUzHBKhBBosnLDgyyEYC0O29hmLzBJgGSbO5z780kyjNpUDUk2qHszGddIaXz/I/7t2v9tgfU
Bfkclj1p4yYtw1GRJK2ELSyoMUu0TrM6J7++flNSwOV8gshtuNEDuXKahN50c02VjUq3RJ+QxTUR
0DGphzWOyQp7qkKRA56mHdOIdvx6UdTuJvN6jKqw6ZxP1bsNvPHBNsjONYZtCOQC2SIs6nCVs5sv
LJOw2N95+9b5vxv7b1Unu4nUEZHy5aXRc0R+sNYDHhHEc5f2ziOVueeN1S3vDSXKhb33Py7omZvi
HFV02DPqvU5HhQ9C9hE24aOhdvHCZQ8L8ilT1nFLUGkpq8egwxzMhii3+ie35WqJzc4EHJoYKaGb
36CuB7GvcmTeqqi/RdjujAoktgn4ILQRW+OwGN98kogbdcop2tfEGcU2fzS/HgtjFoBgSTjhjL/M
6LaG7JB43k3gQwkfD2E03Q8DS19x0/YcfayGfiC8BegxpVP9dgoYQs50JpR/pbLxFPCureVj3Y4e
fW1TddupL+nX3jKX2Oepr9Tlc8eWY+yatc4RrtDuVPNTg1eqkFzbkrLAV6dvF6wdi7HKyFuw5i1y
u0JdalYOLjkgm3aEp1flIGqiFWV3/P9AfrqOJBeCtkZFX2pVfysBfYSVXLkwg0b4LX5MaHwJ02tg
IyLUxYVX/Pi4/P0Nd446UE4W5ami1wq93j+22GtSXJhDJ0+GNN1UQaIYp7VjNVSdJr1q0EXnZFjY
VxNHkpX/0OGhv5oSFy/VqE5Vir4Mdyx8alp1NNuR4aKYzbyirEtWN000y/P37fR3C+mpJnGI4OM6
mgWpXWhO11BKLP76jxxp3G236shAIdBgVi/C2+RXd+3uh3lNst75oU9+k7+MfPTICqG0RoYWfcHe
icytbpFd0kBO39xvM5wSI180y3CmIzaa4O9H30SUqs2/cLwWb3FJIqVTbhXYKyacrvPXckol+22o
o1O23ZQDnwnHXhj7KQsUbtiNmCcg+yZffdCQzAl5uZjB+b2YvHPyTflylfL7VRqx2lrlwH0kKJoE
rymXAdYgILDlsE+urb8ktF18dpfGPFrNW8PzHd/ickVZUYYB3lq86NFwYc5p01079wCnn/GlPpJ2
skxMlQfosb89AO1ZWC/tBnSQNctu9UWwnUzSaTLPHoE4lM8wZiBpX7zBJ7cuX27w0dJuUfHL3RDR
HEnS6J/7dT0jSGmL0n5+qU1zejrSkyUtCiMTHbejK05MM09cHiZFC2OPumwJxYUD8WFoKFBDOVlp
HLThfaO6dvHUL86/xydnDKUoSYIlaVXHCgNLSfu64dy6GAEdjbRRdGXptL96kVx4tCcn/5ft4NFL
qxaDLmI2CHQwDrbxOIjifzsAVVNVQPbBgW7iPj/a8jiGMkSNwn7MMBQkOfmV4f85f69+XAIjYCiy
KNzhKvrRVu5rOZQGirNlWNREvV7rzef5AcT07f32+iNeogqJ9hQdper8Mwt9ef2rWOaxHFyP6FPo
1mo3t/E0tD3cg1Ff1QY8dz24rpWPmHr9+aGnu3M08lQI1qVAbiIAq39/DTMjG8zOCPwltNNFw0o3
YeqJoF+dH+ZfWfncOEftwW4withpUPHKvXqlkBoHgpGFh5Smv+kWYNaFyzrxyL5d1tFLYcVGozkt
w9keVEPtNnLe/7sL+ufl+/LIolCx+7xmBH1lkoXXHtI9BM+FvqxXxa8JlX9+vOk5nLl/x8Ib2J0I
9CKGcwBGU+8hWDHrlsbgveBRmTtJeWmdm+bluQGnL/aX67OsJjK7OPKXFgu25+9b1HEOeT7RJHrI
fo2uXPSkCnnGQnXhF7vDMoYOdP6ip2/gj9+A1EolDBFdwr+N/ZffoJYNqkePi8ZlOjNsklrSF781
LnxATs0+IvRoXAMHm9QqR5/9InMo6tkMU7fGdTole+QwTbNqV3nBQjUPfllgFqw5LXTehdv80/IJ
munr2Efzr9G6po8k808fnI+wKMj96QnbLsAUl+61rt00zV1LEFyZI/ITSIF9DeCKTWapDiwBnth+
HAz1g3KWP/fKJl5JktFlru44ZV9J/YBhZB05ydIo1wrpDChbMGwixLl9AK7ThCtLIJHJrccGOaru
9isH2lHHsfxKS4x0JjTlcSBEp+rAPzbpb8wss2z8tJV6FlnbBF9xF5OpEtG8Gs0Iy5qlzmMRfgoR
BOs+caIrVaWYGkN9wAdNv45Cc/xy/iX52QTlFuKuxujJM6TpenwL21LzOt33lpbZPvmRuiqcepmT
O6la9AMoOqb1cwvRU4vbZakmUH/TTdzshdFx0DOgjSqrmjOaFb7rpXLh+Z56gw2O5IgFocagmfs+
i1rbNnK/FyxOlMxHQDqdHm0conjO34OfWITpHmhispPSzMLM9H0cD6VwZLe9x9coCshXoQUE0v3R
/EPO921Bm31ySRpQldApQCWCoD7M2SL/7w8z33/Hv6n2ZcYWvu4HVclSKWo0V/HMJSHZ/Xv+Yk/e
UzgUqjE5Z+XxzsnxsyAUWsC1ooEccSCHcT536z/nR5HOtCQdf32A2vz/cY4+C40xdE1ssrHAlUvT
RbvB0v/clP7bCO08KtNrC9500TwwBa49SyFytw8fKpoqBXwaqaPHDXs0+odqzNaKiWd18D58u4bK
+GBFfzqkieoAQakx4d27yzgAUK6o2iGAY5Ckwa+0JAraDBrlypXxzkSZWw7JgwWAu+7SZW+o81bT
qakF21jks5FQrhacXl3TCKtv8wSAJKZipzJXjRIu/QyoMCD8tKDH4Li3Q5ss2etcqRUFRy2sCSTD
W8x/VCjQySsrvcqdkERk7TawxU1cSvTPKG1Bx6rlphFjtsB1AUfMs4uVHAhBqOqdHkMSjMyymxUx
hW0v/6z6AMNCOG9RscwdSSBw6VEQHZd2MPCh4o9mmUduHbSkPPT9R0upH4Wo75OGvvTo4Idu6Cs6
Vv4chz6K6Pu8Nld+kf/mB8HVHVvSeFzrPbItZZ6M6abLrL1Tx7dZ0d71yoCxFehSJEEdD+ZaVftV
FLbXOI3WrfcHKfki8bU/hgWRUgEw5yhbGXOXrGQejO85ggnEjXMdo0PWRBSKILQl4kWkxq+QNAMv
BhMuqIboYQa6Ui8XEs+AYcbXIalpWWBCaAZllGdrL1H/6PTbqwa5i0uvsv6dB8F71pnLHge/Eppz
349fnfJ9sguMAf0o7VdoiZUeG296TjS2llO1SmZVKGeGTqIzwsSmL4iefkh42hVf7aRuUDvYBPMN
WEu6Db01oPbkvLjGoo7aG0tB3o6WqdMgKxUfiWPcJ/yUOg2g9PjbHgSypPxuCPOuz/JDlMqlr4uZ
0RtIyBTCtvsuIATCWbGlmlk1udthuejj4j1xyX+uDzpyMjN5VSbsY/s5uLDEQmXlAhTTSP4VGHRM
nZCv3roTBVmaExajV/bsuneaT5Z1CWN7yEn2QiBujtU6qb1V5FMQM1SSvCL54KIZogR+qNBhqQX4
OGv4SNuR1lPTPzqo2jmWkxcHidksLICW6lXlen81QMx9qDzryvhBieWXTTG8xH9h0rIcIaEbyrvm
DFurgPM/EPPeQFozlV2XaWvNDpfI2ZYUEUg5IaURBKdzFQXh2oW8MJTZQUrleujMveEUV/0URWTk
88GxZwVLSpEEczdzZ7k2bHJTW+ZwgeuKUMBU2yY+GfBRus4rZRaLYqZm4zypb4oOHULU346UQpME
BqIeQmhElTX8bXAX5D6gKwiLhu2tE9/c6bStKvmYy/LRarPXaorWTMwnZGuvlZMclKLZ+AVafRLt
MiNZx2xkopgycD6Sw0yVGhFyElGZrmBXd+lrVL0K4utMckJgOmzigujaTiclnu0sATeiUq4sUssK
3BCY/pcjRPyc0Aat/pvrnwHJ4VoM8dKrtipVTgglM7MFZs3DaziTjTUNnqZHo9/NmiCj9xWubNv8
CG0eFf3lBEfVWD1YpM+2MQGBnjobnf5dN0JvrnCHatOfuSk+HyJvXUUsGljhof/HkvE2Ar3qF/FS
B2soCGPAvaTmQNiV7L7ty0Wb2DdOToG3Dm8NVAp5cd9QVq09ib7VsVZOauN4H331KqO1HJrAesno
aRU87GDMi7Bdtu0Anbm69yOHzFj1Ju73VoaXNi6MxQh7yzcJpq1sBGx8h9ASP/QIv2Zozq4bdcTb
U1/YT5w61ziU94VFld8xjKM1qStNg632QLpdSL4Hxd/OubDnnv7C8ar3dYSj3VQYCluJx9Fbtqa1
Eo9Sf8UfZ6b2hQPayU3313GODoR+q8SN47Z0KmggdJpNKia0WFcn/QM+qGRNrUp6lEOwpa28Ob+2
/yzisU35OvjRdmlQ4sgIWuEtx3C8D/Nm29p/oCHe6mTSFqzuAl5ZPjy3w0enJKAOyFpIhXUdCswX
VrboDfRZlrxwS356UHV2iBO5BAH7v///volTJHoCp+fh5g65GO1fkC6rTGnXAdl8oD0IgqBNPvp0
1NNbJ+5nioXuBvuJtdX8aG5hVfbMezTSIPafHSJ6jCulg6wOwaEjuUO6SMdt+66RERIaeqoYioTn
XnhBT97ar7umo/cnHUQuRpUOFB+CreWT8cNv3nlPFqf98LZ9xiPxEt536+yCbvdn2f7f1vM/27Wj
F0r4cZrLgYGJEViVn1AYvYVC5DLrN0DJ/aWi9sXxjt6hpHZMr03DKdXHWNcdqffRcBO08aapUJik
fwwOY6oCH8fk0+veh2b2X97qY3O4yRmnU/vYW9oNwtos+xsGHH6i5NUa7JtiFKscTh8FM6ijyd+k
fa01ltWkY9nXdjlRymGEHbSLHs9PLu1EMesfx8FCCz7BYY6K8a0zhLYaWpx5ZvRPBJqYTbPCM5YR
+3aVL5JrL6FGDj34OiMohpq1Mo8vnIdOfl3wKU3WfVod9jGcJiwq13JCptIQNo+pl845G23/h73z
WK4cS9L0q7TVHjnQYmxsFhdXC8qg3MAYZAS01nj6+cCoqiTBO0R3r3tTlmWRGX7PwRF+3H/hIu7d
pfdB+xqRoTg9wBu5nWk2KufOz4+Rxz//8AIi/e37Th1P6IQztI1/qol3lSpPbuWES11sLhwXYpqY
Y7WLuS0OAIErXAnAywJcfUXxlx/hBaVKABrCe10JrmqxeFPBwJZ4xjR5dK2ZaJ3Gyn0rahcd7ixe
e2p53zsVYDgH87yqPlQBcAAHn6pUvm4MbUYy46sYz7jRPsztZIdrrV57Wc0bD4BfTHEed0AcsJXr
Ub1VXshb91KaO6+/FOYJacqKhpwcVV7LGotVHyY1LNWw0zoui3LVr1CYesi2UNp3+hbd4LlK27kP
OFbkRZl2Eto/kyd7l4UV73kqPR385wEedRBeJzhXxHNH5XhATG/aj4EmK6U0mjJLJVZKiLHMUNql
foyi1xaGtSj/qvQLQfRmzsjxCPwacWTVsTVHdt3naayhu5BUjWtz9K41RJRChEdTejNSXB015RQU
1sx2OJevmKAR0Mw1Re2LNomvxdyjHZOZFleJY9gO4MDvj5tzs/jxKp+MKQ1kmuwilQ9FjF6FRloK
5ak0/U3lP5i1/9BImd1J/1WQySR9GEf9YTkqVS0rucGoDFzNkO0yg3wmC/sqDzYJMVmFgubnUVeS
hhlltVNcOvpxcvBb9ZWm9SNlPzSPNaQwhmsIP2Ch0iWZf2Jq+xCiv4TctLNvWukFuIZd8XxInP5H
midjamt3cXzZ5/4LZCVrOaAu1gXIFYpY1VT6+vtvM/7IyXr7lNBMasgdarFWWPBtUowrCnYTUNJU
/vl9EPnMqv4UZbICtDYEVe8yVY6X3bW58Fbo2G9jTJAV0kujx/sBKGqHoUCcKj7YfxfleA8Z26y6
KMC6DG6wVXLe8H57rw8ALIoKF6HgypH6dS+jQ6SlV+2QrJXYXCjFHjTW3pdevx+DdOaA+zSGyYpK
3UYs3PFz56BMl8MuxSRr2ACCtO6zzdwJNxttsrgqqOgWCNoxR2uW7iE/mUvOUXSDadHNbM8zB8Cn
gU0OuUYNjModj5x+6OzSu+9nGzFn0o1PESbXUV32hZtUDKbds1O2wbratmthH+3LmV1/7uL7FGmS
YfZhJye5RyTnjuwab541iJyVcCesKIas5GO4nusSn7mLiGixE3WFvTLtbaZVPDY/iago9yL8ZIsn
i5Tgq0Ox5vsVKI+75Ote/XeoKQxFC/wo7QLONHEvPLYX6XOy9p8V/Ix+4kcWbnC2Jmkrb51DYfcP
ormWfybXwmzf7vyJ8fevmOSOIqSpQq5YLkgN26pwk2RvDnbZ34/1XHao8wCk+C7KcNumcBGvyYJq
4FW1GvBkSRydRxUC+BRkdfgCsYafhxqsR207HYzU97HVcTlO5vlTbPnz3VG4spcYOd9RBFLtGOmJ
J5mrY5qqXA7ZYxGTNnfi1soxPsLaR5ekQ09FJs8xS2qwPMl/Z5QlRP1SxYmtNvAsUJI73wV1UkDp
FrNVLd5RQkMxHcmh+FrJro3AoLGkYY0MvnhpOHgKGKmHdWiq3TtRizR7Xcf71KlWSN0dcx2OVCOh
FoNqjirkVyLEPTMzFw5mH6E02N9Px5nv/Wk2Jmd3jfilC3udxrd3EtRLlAP95ur7EOe27acYk7NV
AysbKeOzutfLfZdGO62Hbhj81sN+HXvWo4ZUe+fjrVY6T56MnEKYXotqtBXJJGZ+ytxwxz//kDh4
quUISsrHVzc9rtHC7WgWnRkLQJXHoLjAuWvEmsy3w8/PAc0SGUFLctppfygAzyZGGfcL9AQn3nQo
odrSFnjoMTOWfrkLtgXm3nPQNunseP8OO20HWaWsdMoY1r93Nt0P+ZeejM7Qm8YWDQRucV1feM/W
Unn7fp7PZAQ02/492vf778M0m4mhGUU63qaDu1QFfIJ7a+n1gMVzbqG+Lzbg0eaIfGduOoIC50F6
AEvZqThVGgQgPCzZBdbtbBMDizVp9f2wzkbQDZFaObBqc/qw7jsDZSO0QdZGjrYvViaqP7MdKTSd
O54+xJgcTwHavj3IYh4luoaxkm4s8xBjQaFYxSo+OhYm3S51OvElBSnkGd2vpqAjNQzdyUJyg8ok
74p1btC+Dm7LRrgRMErQsjvXezZC64R8F/Zslh1hfKEPvyOg/1FzIwlvPsaWMNqomP8qHf/SNcWr
rM8QPA0W6CvZZqavVaU9RnRnML2tf/Hr3pzoEUQcPEH/0gysSyMWDkOKQWfhbocE0zbEkYak3Lr6
i1Tg4iz74JS7UxybeHFmfnzZovC0HPw4wjrX4z+/VFoL40ZnraEVpCbKjzxALN4EzKq8NW4EJSxi
EvCaS7OdiipEb3iHFrMUQ87Q48QTBFN00/8pZsc+h7AhFhda9SAW6iIsXgLNWNCEuVFxQuJNZDdF
swIRc6E50u8ywtpdGRYNEp/IteFqrMMHCpRqUSrBYyOY1wia7RzL20VWKIPX1YKV42gPXZhC5FJX
Ye/qy9jEDZiz3y+RPYurlz4dKGUq4bNUHOUWF95GvuhKL11Flv5Y+wH2LfxlT93Q/RaVTF95cqPj
Uul4dADNHYiHe6V0LzW/OiSWcNNqMrbwfFzffDVQEs4MDAlRkK3MW7lpaSsRtKivjEK6MmJcVpG0
CyHcGEG7tbpul2voJwkmnFFk2Eb9jd7M45WHEpgYi1sVjmng5S9OjF9HGBw7XdnJkXzdmVfIFDxr
fWaXprxRjeaHCd2kp7BeS+ZWG/28ezDKTbKh17V1NP0CCtMyLcqVEEbHPLsNSuc5CiEkNT9ds1uK
LlKmjrWIRQlX4Xu3RIhJo62jGbCOs7HD1l+WyI+F5dEKLy0PvxI+Ql+XK8NvNnXnr1p5OESU3QfM
lulCLwvV5PPTxEVp3cUfrmvF6x6DpFzJD3p6p8SYtXnRVh2qZmG4yD54tGTTQ9bj351ZGBr3a21w
sVbydwLEQ29wLpz2IWaHZcONKzqHQTx56oDr6lVtqBszuOyhvOhorLXVUxchBtCh2Zt2GbYvwIKS
EsNN9EtKNMK0wTxU7tGqdkXIKJL0VCg4o+uQAQNRP1UqzTPtRUkfAsnZiGFx3eU+7jn4rBvOoezz
RQlUArDPQU7zy1YMSzzYRGmh6BhuJt6jL2ONl+ndFlDKsoT1UsGQaZIf6KGsMg37JeD8mqBdFTX8
OB/hPcccSf/alYCfolrgTxejliJlr6Ax6Bh5tLo1sJaQ9wzvwhB+0p6hn53TpdIeMkFcJO0+oJGb
ieVzb0EQNMQL8Gy2TGsY8k/XxmtVco6Ge1+6AqarV5Wm7gr3tYJfqZUlrtM+yZMGs1h8GPtTYpUv
CnwBHHdRee0+VbcZxsxBi/VSsfBFJJ7jhH+JNMlrH7yUnnfD3pHLcg2ac5m3G9n7gRBl3t2IPka4
LW0L8gx8iI5iSZvNqxaypf0MXWMjis0+qEucMrMdaAiU49AgrNFuFvaCp62xaeOoYo503It1DJCV
ADC/ly1aa6vG+nOoZMgRXuR1Z0u0+LVQWQ9w07+/WM7VsqFB/32zTNIwswBZ6VEeXjun8MXf5ht/
g9EtP34Z4Frtbb4PN3ePjX/+4XrGoULuzIE7BvUXzXwIW2cmyT6bdhgod4P6Bhg+BTUmQarWkq+6
a4hsJcD9Mn52wplc7uwguOhHLUpIAu99kI+DGAK5DFIgm6NwWyT96KRm5quce5Lx9/4dYvLebBpB
SNqMENGu2mU7aVmfvLX+w115mC6ukJSq1yhILqljQ+SJ1+5tjVlb/TBXLpgb6aTRATBAlAuVn2GI
6GvVyV7BuvP7FXE267CAkYPSJz+d1nfzQak932f9tX2wqYZqm7WGHWR4C+rP75H+xwgIIyC2wf/6
v//ntfvf7q/0qxFQ4Sf+28vbuxfQj/Tni5ti+vPuFLR7w8Fn/K//6QGki3+hUGBQVf2XzU/7690c
SJf/EsEKy3j8aAb4WpMV+U8HIEn6CwSzQmKKiDeOcnzhfxoASeJfaE2YEjKA1IDfyRn/+pFXfx7G
5eT/f2eqg2PO6L+GpBhKQPx105eM1CVNDZDTssW9q2Oqk2+cZbKt181KXELsXzszSfdkaU7jTZ8w
MKrBXZTEM3ERLixzHUh3XmptJefXh8/xz5F+HJl8NpJMjVwykPPmBfH5WNStQnJ95HxtMpb4kOy6
o/gSvfUn7ymHZmJhR46xGAXg53aZ3Ui2eolr8MpblVuI/nNHNB//Y5Xiz6g//JbJ0QPmN1YbeNQQ
rn/U+IBa/lvozLEVp8/D9yhoAyFWwXqSxSm+N5cDPwPay237rLzqexnT4mht7jD5fMX57R681nqu
HvkuCfmh/vIl5mRkoewp4PeIWWNTt6pXsi2vlHV6b70OR2NdbmKbQfd2kIPtWJQ7bExIM2cuQHbK
1/mVaDBxe2CbpUMr+PytOypQXRHho51BytVApSkj7CU05X1YRCevL69Ny3oB8mQuClMq9/KgXPiK
/NutqvAYSjWyPX69oWw4bKoUFJpe6NfRoNdLz5QfgWrfF16PcIt/G/QIuMgjftkwRkZ38wzXzLXr
UMBZOOlIWXrImhUOMbIV5Xzu8i5yaZhLJX+ZOyrkUZUMllVs3aVxg9h1Sh4t8Cy06HYLpXlSRm83
SwKXrj2ppX7RpOauNitS3eqnj9Y4lIwIR098iOxYBPvkWDhXNAPZtlqZdyXiMmD4zIOF4kQSJRe5
goO9HCsVb0T1QD2Ol2QkZHbQqDeOGJ4Q5H6g1r9pBvR4q9K85EX8WxWD36IWHTLdeqpC4dpzijcK
WUgeJaM/sZi+Gnq+xohhXdfWrlOV36bovArUePCKfPCCcmPoWDfHri3qwq3Xg63IzfYSHRB+XNoI
5PjBqTP8NTCxgxSyNKTgFKbVY5vET7WrbTwvv0AsfaPFIC9MYVPWKBToQnItW9VqEDDZjlC4w2CG
PC8yy4UUCkfNHIsSUvsIi/1g1f1GzUTq/VoU4xmZestSVWsAfYAuvXJ8eaG4UJX9xuwRUpYVgxd6
1l0I6DQ4YfCcaP1OQhATM1l3HzTKRS7RsUjbTRcLld0G5d40sM1sOujYSfErKOKdY3RvssEBg4Al
0ucX+HsVC8+KHkKkqpIsupHc4OAm8nXrkLKHYoHApUxWXBnRsxLha92Y2VWgA84CqbSO0xYqcPyg
evE6MOOdWqk3UHPgFx8iPbalerABSWPgWnnKUmwLY1Xn/SrlldBWPEnysMO1BgZKMfocqRFK9NE6
89DfyMqbGJrDKorKPZZs5OAi/D7D/aUY9WPYDNkCKyzwhehgLYwc6r4ihC+xThpfRuXPzq9/SHAT
AkF688X6HmD6Sk6qnVcF8LNLLDXSMH7rI5rrSBNqS19XbqSgeii1yETUFgy91Yg/XCVEOUeBaU+x
YxYJNen9jCcSV5qMYo9CMfoLXoLuRZ6g9uqMTrv7kYLj7ug02cWm3c7RYsZLfXqu00nndsevQbW+
YKfFPDdCcm/Llk9wjB8x6aye1Gv3AkaOrfwEYrwKbopVtYjB6xi0Gfbi2tuKh+A0B9eZJJXvg0YI
klcHniOiNs34MDtuGkPqLNtp71rntXL9mTfA2SN2RMjBbYM5iMzT5yOWuVZgeCeOXS31TbErropd
mqygLW85YC7Dnflq7ZX7xF0Um7m2zfQ99T66j7EnVTRxiBPT6YldrkTT1tb+HjutPUK5o2lQf5jL
0KeQmzEekBtdJDv4Q4b7PFY3yRDHLhCXbtb9ikqHuZGOAB2znWePbwYfY05o/vWSp+pK1Y7idu4X
TPldf36BQaKHww9cnWlaFoEbpCSKCG5w1Pe6nXgL8ynbDvvmPl3G6/oARP37dOncHAND+XfEL4mZ
ZHWljxKIDYFyZGumm8qxc9pUip1eJidhDvYyfrNJ4oAhiMFa0lC1+CIYxn2YyapLvNZulsOyJCfD
gBsj42aTbOZ4I+fn8+9oU2yX4fZ1IjihY4sbdO1WyTq9g91ox0drU23ah9l4Z5JPXIyQyn6n139J
SBwr7gvDTcfR+RcUe5z96HPe3sUbw453lFWba32L+9TMw2/amBjXzae4k51CIY+qtk9cdootYgsc
Xeo7JFI2I9ne2xu7Wf/esZYx+Y5ENHnEcCow4kmaLVXIrTs1x225QlK7WWhbZ4eulG1trN8V5t3K
XP/pzML5FHCScdL8lrP6T0CJe3KDluGejG1RlOvuQn6YSy7fKw9fBoj2B08u3tJfzvi6b5UWsWMG
yOlek+ptx/XjrbVV9tBdey8K13y5KC6SVTj7WpoSkf58T/alpiC+eMYNSDTo97fsRPlaqDYipJL6
pksXwqv26uyLW/XJsq1TltshlBN3E5B6Gku95mgaVvGaTtAccuzc10YXnlmQEW3nDPp8MgImQ52/
qZGzuDYhnx1VO7fjDc5SA0dhupwnap47l/SPESefW4CoPFQ+drStZ3tX1IKJ5x4zoIfE+0/soHM7
92O8SXmmjh296wPiIQ1Fj1Z4hC6PqIN8lVOX+i2upfvhTtjVW2vuQDxzhY8mlXDYwRypX/KW3CoS
cHLqeOk4mzRe8DoouWyybbiDXHbjPyKsJLzNnPpnEhicVnn8oKQMQO9dcvRD2c2Ik6ZqHQU5wSMA
AdtfYa6gP6m7cs2CwhWclFN70uZOqQnIbFzVaK8YkCHRbuSBPqmPloEgkEkYju3eu4jnQONbEecg
HeINVW+K9bZ5aTzzHud692e5v+fGLFFWQU7HMviHyRdOvbaKTNlxbCV6LuBZicUiEG6+n9izMUYO
JWM1aWJORugXVphYNTHc+qeV7HQ6jMIMfubcekHo4N8hxj//8OnM0BhMJRAIIV4W5e8WmP/3Y5gL
MI7xQwDN7GDP6IwBhbq1W5abWn75PsKZvWaMCko6+aSObsLkS6iN4Ts4dgh21ltrwcLSuLGWgVCv
+nDOBOHsYOBuGxSYKcRNE2TFlPHDEghVle5JsNxnT6xvvx/NFAc2LmsTuW5kukxJJtAkRdYFseON
yxcJdrLt2cPW+ScOLJtPic8cxJ9iTS56GX5jHYyxurW6l5ZjSmq+Gdy76poX491/59b9FG+yoFW3
di3Cjek/1/ySG+eXj6yusCk27jJ++H4mz6yLT8EmS7vvEj/pxsGV0CjF7gbzlYhyS6zffx/nXFr4
KdBkiesS9ZykIBBqrkg6RQt3K239kxFCsFt522KTP8yd82cW4qeQ49g/7CqnQ5y/9QmJSDFViBLG
4K/vR3UuwrgGadUoxogtn0QQzCLtak/A6MS5sopm6cfu5vsQ5z7QxxCTSzkQjSbqJULUtbnUat02
eSzVIBwg434f6fxgyNw1yVRJwSZLoUqzpujiCIcNTCQoN0Ac+tPC+FO3v/qTyX0qFE8Qj+/bdvQ6
+leIySKwBr3wSzHgFErlne5aaKuZqzSJth2eF0KR/x5k7WedOAcPTWzcsNZq1zwVFpdTZd0XcD7T
MjtFWrDtW3mXpfG28quZ+Z72rv78RgBjXNXUGaDnf/6mFfoYktmmHF/L9re7BdJkI85NH3UTnzBM
iUbZ9cP7uxR/0XKXX46l7NlU+ExpZZQhlCiqowwA6v3zr8jUJpNSMRPYLsZC5IgrTwXpib4Wt3Nv
/ikM+c+I1VHhmVtaBD39OVYcGaUKCUdAnbI8GTnaRVWXX1ue9cLBe+E36o9AHl14vU1J83epR/Eh
CJHcbEx9pdeoaxiD96h2IDAyPXYXMdxrIdRRLChx1oSv1Rl1tM5FBEZVV71zDP+yV5xtZPTXoqvP
iEmfS2KZuL8HM1lihdbHaZnnEH2P1quM/pJ51K7b5ShGNF++OFeqMXFw4skgouPwJflQk9wILJep
kzfD2vktLZGSWGk3wYN0LdnADFBdo/VvOzfxz+8367m3kqmrMiVCnUbOF73EQZTQJDML3GIezU1z
xPfEPyRLby3d5Ettk+/kZXMCNB6uZ5fmuAEmr7SPkaeihCnmZDoaptjrCpGd+QLF836ne9mFLPgb
v5Wuhxid1MYsb1HjQKMj1g5lGKyMWHqVRfHVC9IrlPB2njzEy5lJOXe+fJiUqcQeDa/a6PJxUtbS
WljUm2arbNpjNZ8UjJf+l0nQUKSjbERV8kuSw8GjVG4t2Np7Rl3a7rW+hCaGBjt6sjP559kdSoVM
5jE4Nuy/qCzhbU2tnGidkN9R8wVPneiD3Q7qlWN1Etgg88k3s62pJ9swTk8OYglegE6eEe/4/ccq
F+uN1bf3iWD+FrxkUyFne3QS96Yz2uteQYCghyRQDNU91ceXIm1+4dTX2RZy5DOf6Ez/iCwd0SsT
KpgGv+bzYVMI+LvFRiPY7gsC7kye9Siv4j3sfPOp4jXNwxo4qY0G6qzEB02k6VeDp6rzEOGL8T9f
7LloAsSK3lAJy8pIWjlZ6jzkYSmt/A7p/sTB7NA2Cs3dOK7iLOs0ztZNb7YvtVK/qk1RnlqpR8kW
aYcjvQzUoEwBKQIro8bUiN1h8KVkoYVSvIhTXQX1goXeoCjNE5abz0ZqZFuxAWPmuF6ziny/32ep
lSA+OdxJeRZD/CicZZaa6jIKjXjhIDh2a+r0LvnXMPNyum3dlO2idwNrhc9nbXumjkyH37x2tczV
CAttQysEHnqA8EGllclqkFFkDM12U1kQ8BoRgfKiEPNl3OJf6dVitTJzNdpFaYFlrqc9F/DoYY4Z
6iUa3Xdx2HQLxNaLBdfl2g9SfDAdbRfRYQMUVoj6UmxEaZnQPNtWhXqpuN6TLrvushroNldhlV0W
QlsAX6JhZGNKz+eu8gQp4wEFkaq6z3p0QIS6eylzNGacVLSh0ZUA0wZZ3OVSpmpr3YyMe8WJ1iiJ
pksrDZAC7Z8is+kXXsoPKv30JWjqyyJ2jv6gKosOd8ArnAob8GCiMkoBYMFWIXkMR8iqKS9XiMqG
ktij7u0imR5iM4oHdIVhBlIbSPlR2IcmdVUKvkkBvHC8H1YchiiDdBgF6GOTx0U1l6YWXz2EteU0
OAmWqfirafxfSDKjOF0a4qI3KvSWzYOqDu4uDrtjqqpvaRG8unp306E8ssFs903zMUrsIvSNfBMx
/yqvPaCoND2RykeH0UvuVE9fNZVP2QAYJRebrSj5rlToP6h69kBzEgUJ5QJE5q0l5yBdBBGJ1S67
NRrxMYRurQfJhSYo6iKGa7bIcnBqqYmzS5zDJNJ4Ri0stb0q3eYxj/ULVxlhxw6WY83PyALb5qsl
K5Z+X5qZ12jMo96YdYtKwrCvcwKsPlTl0MrtvewZV6bpv9AFxKilCn74VYQvTksDjmV0ocn16AXL
/si6gJpDId8GlvoQx91LZ3ZXslrWyAm6p06sX0hBnUXR4rRa01ujDBrYqgTt1hF/QBzeGQWboAnU
YdH1xr2X6ti28jbq0VxwK/0hSxtasinI2zCr4LxXoW326E+IioryYmdJq04FRO5i8ADqT0mukuSN
N2x/HbEil7UyPBcBET0hZCdoDDMaEJmxlNjBYc1CCThuL70GIwKN7RX0N0maYCQCG1fsnIu2sm46
FfPI2Ki2DbhIznNnoSTaZdmrT2GE/UEUNPy9yg8LR0Jgss1FKoRbNVJDdlTxluLw6fV4vAxseXUQ
LhXV2fOXXEgO0vWe8xKy+hY5vMDYF4+hK630JNlQzgwXiYSEcehfpXqHsne4K7pmUxbSCaOC34Ia
nnwd/+A4hjYRxcKLDMJ9IRvxvRmA7sR7Ll8blUnjJWpviz4Dop3gFABBeRFYpbWXHddaCLH6KmQt
rXRBPYZeQqMyLFo0QQppYVjDRUSl7SQmubVS/AQJm/7Y9daD1Mk3seLcNi5KOr5z2WbqKojqH6Ek
17Ya4zEoNsU+7PINJuUvhVe/FVp3LRr5U6CWAFXb6jZz053i94dB8Ns1IBoI8rWDBnDLaTwU+j0O
A9HCrMKN6OKMFBfdsuqDFZIEt0Ab8dwOLgorO+aevNUH7yg3IR1tsrlTKpjoektbPdKPoe48CAk1
KsV8iFvDW/SFn+6HBKllSUAqWMk1m+Y/Fj1ZQ+dW5vhXRnExWQ4VW8CXBlACS7/pI9RbKowTm/pB
qFQaZ6msr3PfXPtys0wwswg86beRm0Cpq/wFHX7Q0hCHUNgRgp0Z9dHecdWE9rGu4P2EhF2Q5S+a
W0J0qMRrxxcvY8PaKFa5d2LYgm4e2UYzAL3UlXohpWEDbgEef1O3gBeK4q4TuVzQQwvcU4goPEys
9CeX0WLI5QfHMI5Fpm9ibZDBQZvbsMzBsXblk9f2QMajVQQoPqr6N8GQLhXuBdWIhgU2J1d5oa/6
QcSSWqwjXkjJzumDtVSAznUrMAYD6iu17w/7QTKumtglGyuxbFCD/kpFhj4t/eda1PHpSbubokAx
X/NNgMHWztVyNp1n3LdmtQ8dfDPltEaqTYyu27TAbQ/Vu6VTR8sgSG1DA/oRWBZmPKr04rK6D7nl
JTLlDC1bYEnQLNAVbk9F7zYn7DoKsPCtdNu3TrEsDctZ9I26TzreJwgSxChNYFamB8ZtrlCT1hwU
haFbPchl4iChmQ5bs+j8TSwX2970bVlNfvlm+5YV7l6QkvsoCvfIxexqtz6GarnGc/bSLAcmxkBY
O21zMAhuXaZbowd70BcidAQsOnGieMZLRjmYuMmscDLkPPERBxOKrrv1vT475R2CZIkoVEsrAW0i
6eUd0PMroPz9Q2qCCxdV6iiWys6XvcZdfZ+yfSkh02uCe6Oxe/nC9CI+Z2yDl2SuGIMjo8u/Qb8L
yJq2/y9rLcPsJgxWg8iIUC023wEAH6o1RoRH9EA50WbaF9kgrSCCzyWfX17VkxiTilA/gmuDMcbo
KcqbeuPs/KOwiVbtYQ6H9rU/OIk1qSP4kRR21BfAZC3pg16Eq9TmWrfTo0Mv3V/6s4TVr0XRScRJ
qQg39I4D8v1D+Vvj4C15nfASdO1gP/ciOT86sBgy6nMiNYpJPRnWL5Aa0mxGhzsrelfbFpmKjbaR
1/JCfegxzsh57i++X4pT/uOfRYL7Ffq/Io9FZVoWaTFZKRId3B0qZyF8Bp7AO60uFzUyBIMEFUUq
L9pUAs8+Ywc+4kA/v/jG2f0QelIl8Q05FknMLfrMxiK7ipbOMt8PwJlHqWV5HRySfb/V5lqwc1En
5Yy0HHw37BgwHIr9sFPMRQR3N0SNpF7iPbQrb/FyaLdzfaOze542gW6YqDx/aapXjZSSMDPY0bIy
3GMGiD7sf0Jcd5y0T8/o90n9O87kbFHMEFg2gnbUT9J7mr3LfIOwFajYpbOorv2ltcu33y+hr2DV
ScjJElIlMq8MrWTbPJl3FTa4C0gfqNCsQWhdgdl7RH2GdgKWMeayXMY7n2R0MZy8PSbjV7Mn0pfn
8OTXTFZV0Jd17in8GvTLjtUuWoenEugCWowDGll2u5RWIqpyXEpYys0Ks38p5YzR8asGFY2CM7iq
z0c7VBg+ciVYdk+t0W5j5OLMfNt44kvr+k9DZ15/P/lnP/ff8abYkCTJ+yFGLs0Okh8efKDBvP8+
wLgdvqynDwEm1QU5E/wyVwjgRtgw5Y9dftXO+tVNY1BEoOsEv8pU0bqYlmb7Sgq1IO7oz4TPsX4l
t4e4uv1+GOcPmw937mQcgS+kekv2aDuJsYVgxe0uQG/O8e9aGH76G3ejVW/FdpmD7XYDd9sMwstg
+oe2EHze1jqvSnG44n09d4WePZA+zPBkxxp1mjuNRw9i7E5h/RM8dT/8FdXyRbPCQqO4aHfp2p9F
P5+fkQ9xJ9tWkQe5EXqWKkyoS/8QXWnrehMsPYpu+gIjkW0cLOYxCl+7AZ93yNQTyK/zuK0Dhoua
OVDnRfI2dhv1Zb1s7iuGHa50UNZrdZkf3acSS6nb8LKEEz8DWXi/2L5b2JN7IOpl6jYaC3vUCNPx
RFfW+d44uhfOprjSdjS3Art/94NMJDCQ2kXFCtijlits8M66lt8i3H9RILxE33EmP/xanXyfIyoj
gMtgVkwJRVUiuNT9mSOMB3f4cxQ7i4Wwg+PnXzTHRrVjXI89b/GqQsyq7n1lYfyW7lGna17gkO7g
ztpzihfnz4G/f9IkFQolP5SUcZV25k/DOCmNQSVj7iYZl9zXb4J2M2AOAFnm5Jv0SelhD0yQMZvE
jjW9wHF5ZUjL9MKz3RUSrLdiDaivAP6mL1weG8fsWtzOFeTPHaqgPJSxWQRNe5oTDdwfeD56wHaA
reRVu0jMmdV3Ntv7GGJyS0WYoXUVknvcmRE05q0ONgiFenZBi/bpO3Rk9mY89wk/xpzMrmpUedDX
bPhxdnv4rgikOEtqjo/Oo2tjVnkbnOaSg7MpNPjiEYCmAPGdgq7iMJBdFCwcTpkRKokH0Vbe9etk
lW1mY31pVrBtPsaarNHIUhy10Ikl7iEusmD8TY+HOxDX3cxtMp7J04U6ypAh5c0a0abCYFmbeYi6
AskMdt7ViDflmbmnvIhiQzKbU5xfLB+ijTfIh4ecGYncjuY7ALRAs31YjIBTwX6tQJVd4Ai5zk6z
mIlziYxEb8RC2Rj7+CnMSavDoMLEyrGtdwsWdaVsozVGdNwN2aK6H+4L21ulh3DmPfL+KP0ysx/i
TjZGMFBwF8e4/T6+cONRunyN6cAhXOEXcYEzq4v+TL9W7r0VBA/cuvfhVbQS5rGh5w4B5EY4A1DC
1L68npGh7YNAoEhZrpD3kRb9fbJuthT0RkB+9xyiBbeYaxx/ZUGxgkGzARcAgkMjbJKlRFWWR77C
6EfodHnTbgLOhGFTL9OduHQO4dJazu6a8wP9O+Yk/9BLlK98eQSoIxue0hrHshZndGeJeLy56Zfp
2lvNnUXnXkMI9QP4x2Dzq8lJJxRxQIVmTAL+mGq1mFz/N19DKpeWjG89ZZDpSZ5lmWUi2DVCmVsu
+GanHPyTysUtbJRVQS957pr8isrhC2roM9H7l0lnpzy2pM4azsIUgB7nXdOAdvUPw9ZYpSmgT8j8
zOXq/TD6HxrrP965cv9/Guvti59U/3GsX/2XT/TVEVPwN30VpIcEmkBGglTFJOAf//EvAqv0lwjL
GItSy+LFxpPtbwKr+tdYmaDbCb4faUSdw/FfDFblL4CuOu05C9IrN5rxjwlj9TsGK8iGLxeJAm6W
auIId1C+PH3CLkDKJSijpYZ5ICqP96pO30bdh8+BKe28GKJ3Ea9bLbrUEkAxGYrgpraKCnCfqUZn
DFjIVYUj3//j7jyWIzfTLn0vs4cC3kTM/AuYtDRJWyQ3CJLFgvceVz8PKKmbTPKvbM2sZjYdakkl
JIAPn3nfc54ji3yvJIvjbw9+SNCAg1RazZVJZki2VaRfcoUcOJw3nFrdYckxoPsAe2Aj1u1Gr4Td
DGBKlR9kJSF9hGqhKbhKSZYfwNg+0QhPE1atbD3oyZJaKF4ocbUOVVRH0Ws1vylwC1QOSPTP7Kan
I4qYKpcsp0LA0vaNa5EUPk65IxlscYrAreKArpW6SjvghKXspgZ4AQA2JryGQdJWU31hDGxyzUOB
pyuoG5uWlp0QUUK70M77+3m+r7J03ef9dZvxeMAH9epzUgX0PuEnqRy0NZdGGsmThq0AGak4SCUg
6Be+d5pcV8Cs29t0eDL1H4mh3mhZcKOytE4R/HHEDkF9kXTgAGOQH8USnj7BckcyaNGy0ulQJD8q
uA0BlP+avjJJv46R5lTQrsFMrukYwOeP1yQTOnVhnPMr7YJQxREbHtiJsyQZ7Vp7ttTXDPNVPOuO
BDdSjiL4kYqtDNW2lmqyuUtv1gsHQ+R5Q6x529XACyNCiyH/B8kKzJ1bTJmXKt15Vh58tdsXCUwv
/TwWyChsYbSAsBj9dSvdF/mLNuBcpHOWqIdeSWwNxnkZ3NN6tA3jtTEruuxE1jGIJIVlPhv3k7yv
aIwFmbwVpgBadG73kO4U80rIxUWk4hE2vgGlcl9R5p8YAQrdeCNzojEn3LOBWE8+JfAKQe7IHbhl
1Xv2m8eCW/XNDCIlkH265XUzUVKo7UF/TKr21VeAkYbBoRTUgzllj2TceoSc0jwfLoUenl+7naKE
bN7aCeLInUXcga218mvhrkNj3xFbHeqRE8UP4IKcXn8tIkyXoOpTf7YHAihTRXKUYms19Zke7RJD
2xo8jrk3N2karXXybbLstbOqy1DL7DxOz435PqOzlISg77W3oMIJ1/CpEbkX1LSXTZlU0JAOtkLi
jbZvhXAbkFAfgZyu1WrfkCLha8UZ1LSrqrqrZ8sejNhttPmc9vehlTHuGsjh6CKltOnDrHLhuq8r
Jd8UwEVG0oEDJOZjfc6Iol2ogO8WXXIq7C7ek9c8dTDqi4d5uizoGU1g6rK4u82qg0YTTI/fGE22
wfl16l+i4G1pjQvpeaP8jNPKTZrBncNngfuPqleT4KZ6gzLSk63reJqcKnqqE//gi5mTqeN2qt7E
NPKiQDukIXmDQeGJ3XXT7PM42oXqsx69VD2N1LR2o0q7Tgxhbcg3EnNE1tNL0qc9YbSuHoVOlh7K
oN500iarnqagsZUWjHrY04TdQQxf1RCOZ97EKjXJx+lqbkDwdKqF2lVH1Mc8pbBWJ6cTRk+a8h1+
ybsq/yHjMy5kXNwhz6B8LcXM7VThMLN6FLdG8JCm5yYxC0bPHJEdrJiBqf4Ks3GT0XGbJ/586Nbo
p0Jt3k0geloVdp6Hxw00G50GVSH09KWEXRQwEsz+ThuVK0XZBNNdZGxHOD8qU1XdkExikL2cekoG
oz16FoxHLbdoESo85GskQnP1GI7ZWh/F1YTjyEywegOSGqXRs4yLrBoJcYUYU2VIUnNboBWe9DcE
ER7CtNzS2SbGJaNRd5Ojopg1r57oTY+HPhrdgBk1Y1yiv3DiJYZgmpj7ePeL3XiuCFZvHELiz3Ng
RYH50PQQkMJn+nZ2zAtIYJYkEVkIMv5wtbANbJ/p+YD9XdPWhYpA1PhZmKOnSNl1l+fkgPjtbZwa
7sJMHGXJsVqyGgSVKbZbEpCRnCiOrtwW7CpLAh607RyIjtHNbpk8NA2NVeuODMmztgs92f/pE/bY
T+CjWnEz5AgFJkg8AeGH5uD4o7JL8wHjeOIK1c7SOnsECwJCWFm8hdGFVZL9ioVf/RFS1+NIbytB
yTzXbkLYTyHa2056snhbudVval9zGBlOahS2vMRp+y8q06BllivQzkWRerpFINQPOSsdU+Rlt23m
Bj0xv0yfrZgR33TXCZ0jFzVZMiET5uii6MSprfFdqLFmq8p4IaXyLzQ4rpTgJmMR8MP6IBbppdix
oFosdSwjfTk8BePkVvS0Z4V4HEv2AJXbmVwgARJtYVHcTKQwyzSAitorDf1a76MDSBuX7vVVJKvb
AEkvhUy7llDto7tK0P5EtDULBEG89Mu4jdy2Nt2kD8mJaJ5zWTw0I41cy1qXTbIbJqYUKhAybLZG
Iot8JHtcUFwrvVfIqBbVp4psn2IIXI7xO1N7qGvo1N28JsvRK2dQaS/46h11SjyhpUmUUySbBRJc
xos8Ijmkn9ZxMzvpeJsKmUd+8Ct9EEfEjyTyXkB+uUpTu1V7qWb3BukfdcxBj5dIL9dmo+0pMcDT
tFxLRmXn6mNgTuCrrEMwiedmFDgz8DElvw6zH5rYgN5qnJIH5+vnEmnFia5eTIZwURa8LZKVGwt/
eipCPFyyjfZmjhDM0hwWXHrxD2WKDvCpEcOEL093tOhmnh9GJYVisCrFJWuZr3Ory/NaxF5u4kkM
K0clRwwJkhP61lvbPY0A0HSgW6n8UIrIBiglT/J90F8GAeHJLTNU+9g1T/UEqF1KvbrTHF40cKuH
uc7dJoD6aF0pQrOJas6Ysn/W50jUmTsjc760fNEZa2stDkDzAMcHqn+A3nYVpN0OQgqfT0G4zwUp
RY6oEAhtNo6vtm7bDp4WVraYmdta3rbWj1BnBWoCB8sgM1ZKZjXdRtXaTmq7D6xfNOLtUfilRw29
wOtMHHaCT1xQrYFOnDbgedwqklhR9fpGsPrzujPuVDV4DSBaoUgtyUORVkqQXUaFaedMTyV3qRTa
eRAAkRtURBa51yfJvmnZWTVEt7bWw5Ll4hN3o04gZ2fDCXjMSmUdsGH9kqfprLHai6SMDuogu+Aa
3dJCbtaH4Vqd4nMOf6C7YOQ3HLICX/KmIQBmEWurVCs3RibDdVVf4izah9G0Kku2uG23AlOz7gPi
Z3r9CsTJdVwnKyNkjFqNqwIbyZhNeRoRwU/5JJJdJf8I2ZFm4+iN5T7txXUoNy/WXF8peuPqDdvD
NLvNWM3jLndpMO5CIl/SYDhYLAeFsAhu6u00luflRK1/Ynzylobx52gKBz84q/k7ZlqtVP9MilW3
Ve5lurDROK+65KqzUjdjiZAqcdcsivmhd/ww9WQWBJX0dPiw91GguFk4WXZq1o9TI0M1QVBlGHtB
Xqe6th7F5rWtfoJ7dpDHuRPZAlA83EgynTDLXFOQNk2KEKyud61BApHYwp0oX39fOftqCuU4BlVN
AdeDcPQLb1ciOgxBUJu6i+VWdXI33SqHpQqg7VPCiPb+bbvP0DBS3xVXqFZ/9CD1YNatTzUAvqmq
cTCUluQ4+EWE7h616tI5ociFRoJfkj0DUseZ39uqLb5Gt+UFOp31yeiCr1XDT1fUl/rlhzpeZMWi
JFXvV5zg20ibfpNvRlxP7dpyrdvfP+lvKhFcTRZNdUnB/lpLEhmeZiVJqQvhz13SoUNXu57fBQUA
wlbSqcb61+L95+sd1ZGkmGBSq+N6S61ldlO3hUnZOv0vbOqUPWRKIvqfpY//1v7ytUjJJSEMUIcl
/O8LyhYGQmYEy+k5k6YNxkyHnbujIc0kLQOOZHiiOLkUyD/XJj9d7hgzUHRIoI2Gy4ko/Pxusjvl
lxgKJ67y1XCxVCw0HAGog7AiHPMTQAFO5PP1XGaXHxYICIFyOwJB6OqQO+z8HwwTsk7ZXFC2gtq1
3PSHQSnOne4ngHncfhVd/8kyyCVCp1HEryn9LYnTv7/idy/t4wWPqtlTRGAIcQCUPKTEERALD1Hq
+Gy5Tf2y6fx/XqpHYgJR6j3kglrLMmw/3J9cRLM4QgRypx1rsI0f+o1zgEpkiLkKEeC6v7+7b9/e
ElCi6Crmgi8pyj2RVakCqJxppbqXvWpd/8h/jE7+rFOmL08OlqUifDwmP17uqOcBYWgqqV8j3tsS
P4YAa9GyaOt4E+9OARq+G/4fL3U0YXZaU5ZjRHJjVKhOCinbj68L+e7/7vkdT5LVMPoZObYMD3ty
GI82p5WdsVAgvHCnnRody2/++viwc8sqM+U7+e7j6BALwej4DJerUa69leziiSKaCKelXFV37zVw
AKYPvp0iaFmfIt9890R1je9cY01kjl4+lQ9jsxBUMyygJruydOuPHMypdEFAOvFEvxsiuND4tiGW
fAV+Z+VkRKqgLxNz745nIKf24oEsO1c9DZz47o4IkmfdecdSi0fDMfKxvpgJR9SUevcDbg3X2Bdv
iQNi3e7OgLU+RSensHe95OeXqFtLbjlNY2QkXyZMncgzya8Lwjrv/XMErdlzf6Z6+U3olvvojL37
uItClwP3WepFq85OBVtwT3WuvtlPfPoVx6tDV8dAQIMqe1//4keU1H9+itHBXKmb6CZ1TgHsvplr
uKQJzoLSMTFM8lG7qBbUrrI69sMpBASAnHt/S1bIjpbgZeCeXCm+1qo/X+1ogR+kWNTCnqv5T8vW
zdiztXhMHMKVl+aNM23S3X/Q/Fz+q19eromWlXY82O9jn30DbWyG85jxhS6kBWobbr9f5oPcC6/+
aob9o17KZfmW37T121t7/lz+z+WPvhYl2vQgbP/r8/+l1P/Xf3lBbH76PyTqRu101b3V0/Vb06X8
0T93Ncu/+Z/+w7+YnLdT+fa//sdr0eXt8l8LoiL/1O9YDLWnuiT7qG2bd97nxVsfNV/+/N/9EvkP
dgE6XV9QAzpuPJqFf/dL5D+WLYnIP1p27/zlv/slxh+qhNpt6ZO+T2N89X/3S4w/qM/SRobupVuM
UOuf9Euk44Bvdijaggija6gyx9Cb+TxjBg0gEBTisyvr7WowNbC+1oUZUcQy4qfFGtv01WaekrXV
5XtFiajpVxVEb3lr9u26ruW14mcbM+33spSdtTMCe8q0ow5jkPTyMZucpJAOufVkAvJA3HxocwoR
IbZTOfQGQmWh1x3QiHkl5PY4ZqdJfdQXml0omh6d65dA7y/YHTyWvczOJlGA0I0woSphlc/TBVF4
ktOn4w2NQ5e8Wmmk60MRyhfSm8kUz2cN6FCAHWi6NkXqVSq1Ecuyx5LSrC+tG1Oy/TK4zud+m6vU
Z4jMOJD7qdFy0fYCIPlKeZ3D+DUMOLWmMH/C0a2twW0DaSsCSBeU7FIzJqcIjJ0Zv/TDbVZogLw5
68+qRR5CGXXe3E6zU9eoawL5wkyt674Doy6SEYEiuYuqvUWjJTCsH3PR7DDxUe5QNj4zLOsZ8t1e
IHgkd0yB0kygeZZAQGwtQiAkd5wSAAFVGysy8Bpx1mp6bzSISPTLVVxrC8RxnUCV/DDeD3/OFR9N
8t8PGkuE0sEM8rWV36TK3MctxOIWKxiAsAXE47uv/pbE5DOsrZAnapt0RteKT0bIHS+Iy4CVZLYW
dBmBdxxrG8uxK8qY7oMr6dsxPZuiiyL4pyev42vw0X7cRuRV6+u1ZbHW3oSo+Kq14OSbnB2u5HFX
q1NRHqg/jubk9wsi14R+An3niz6N9F2qJH5A8S5Obxqcj9QinEHR174SnWUKNtcg3JS66Y0F5U3q
6D0xzFFeb6o6dZKkhfyZrGpcntH0ope/jFjYFF3hwe+022zakEc56yDxG/qbBO+VRrtET8N0093K
rzwoKE7hj9dtGt0nxXXdPQjmo1gRPSHeYbJ1qLHuBwKCm8nwROOuiH5mmnY3BF1s6wYluQLZlSTV
rqyidlQrkpGz54Qaa0sWQCn7NpbULX0jSncJ6YzdPgIyn/jdTZ0VN7nZ3cUFJe2qc6SiYgQD/cRq
NsTVU9iQHiRSvE9JE7I4aDBNWH69xtL17py5FvT6TKvbXZcb3pBQ4wmtW1EOD3oXndVx2tt+Y9Ke
iMzA69Xurh37n+KUXKc55RLDF/mOGvUs1e8LjMSR/B4pyoZRz26L2F81o+AZcHSEfLyZqXYOMqat
PnqqytgrdM7CVYiPCtyOHDybwfyW9h0R7WNWO2Mj0TrCAqb3ZzHQbRmbaVGbl3n4mEo3NJ4cNRkO
kiXfssvEKATFKubuW/mq4k/MBBzzpHeNSsL3gH9RooVHQnoOTtEgPBrrsIPKdhvIijs3IAuKNDhI
EZMZ4dPhNJz1Y+uainYxDeyXjMTJMSxno+x1OhCAxe2IrlEXLv0Rjf4QMJ8U27SrnboLYYpV2zCB
tZSU+7aznD7C76spGJ0HdWvoxC8bMCWjSt5M1MKKiRmxL+qVlecrg0J7ibXR1kPNNcX8qZIrPP+X
RLLLcZY4xoRxKQ9VOr+zr10EKs22QLytjGwt5L4bDDQiiqXvbZjrzBhKN6GuzZrqLCVwlfbroHKC
UEg9CYSNwhyHjhD3t+FMefmsVrFkm8xFIsPNHxI7zlP+OsN/zoTpQ0JLFFiu3WVP26MLma8oR4ul
joT9rjQulPACXq8tYtBULcHGubzTeoKq+RfEXnrwNdlBhcKvWInGRUvNs8EnGU+DW5dLNmJG8sGq
8pEdKoShxpqnDYAVovu0P8um7m6AdBpNstvizfTLhOZjTkoDLQfRukkUxV7cPrGVMuaJFSnFgxAd
AhqSUzg4qkaIQpiGPd1D2XInefRmSfFaTXEMGhRsE+wwMd1CvG978a3DVN2p2d5SgrVkdbSWpM0k
tzeDmqzTsrHFzlgLcXKAI2dbNfAQLm5kGQtXeIM6jc5jQLapYk9j8ueK8f/1NlDSWHr++23gOfaS
5q2un9uPe7/3P/TvvR/aM8go8N7lpezEMvLvvZ/MPwG1BlmUouISN/Q37F3/w+TszDrwL6T7v/Z+
+h+6oS4aOlOxUGaivvp7F/zXqv07rYx0nIOpIEVEVMVyip7L4LB8dFrGGl/mnRKPJKFpK6BOKxkP
xxBl50Ji/AzxCEtM2I0Vb6u6JWIG/6Rs3iiKHzqR3t+0Q7OOFTTtbaoR86LYftJmjh4rP4KQ8JBg
2HWS706RnJ3pVboZRgV6avpUpOV5Pc/rWQ9Jqs/v+kRdDWWymWvkngZzXKcHF5aQakw81r4aBzcx
TeTa+lVmGbt6Mi+CgH72MK/jmpytwsKIjgxBMsjYvMTsb8thcFeUpRsJNDMDtCPtEF20zAtKttfG
7Uh7uvcf23xv9a1iS3VtTwTNowpw6N1tSDux2Z5hYXibCn/dDxETTXduSahj1GnT6sH1IAyO0sE7
EOH4GrInY3k3GnbMQzc5BvW3USYVtMISgzSBGQMJPo1Mo6Q8ltzMyAoAIqwBzwWgqsWLKbPe8iC9
0pdujVSYjh6N+575OBfAk4qdS2/P6fwOnka05yizJW+Mnn/Q7Wm2/CyV6a3USMjhoHxltfU2G+KZ
KE31Si9AE9LsNLJpPc9FbaeDfyEly11GC3m7HR088naWU3ZKhJfA0n6Wmrn58El8s1N8PzB/PGwu
Q4xF0KSSwLfwxb4z+GMRSX1PR/cZ9BQL2IrYam0lbcofZkgcjaOvwp2+6h3PtE0Qg8bjqSLbFwzN
nz+BlAQ2VuRVH2v/gzDpBHnkJ4wrTMdRBltw3gyPDGnlfHBlV5hsxvDIbjV8a/4KLvtHE9959Fqj
R/rVfj7svn+6/z4J/792Skam/WEsfInE2D1nz9Hr86e5cfkTf82NhvYHICfEwAawvcWq9K+p0TAJ
u1gOvgpWXpEDM3/o76nR/AMiJvMYuCloZpxb/30s1v/APMxMxjGWzgWn438yNXKJjyUSpFPgwvlV
iJRJTQEA+nn/Dzyo8rVG9L2Mhb2udTseuhNtgqPaz5dLHNV+yjQYo9mcfCSI6W7OzN2UXY/9JeZQ
98Nj/+YTPDovvV8IViw1UcTBcKCOJvkBCZmQJdxLnwubfuy9NsZY6GcnAECnLnNUpyRAzlcaaeZ+
gkOPQGcEDpKoJ+hsxy245WY4ISF0ZujgPVOPrjI2sRHWgRiuBDI8yCFwQjff67a8Ki8C53SY7zH7
+/16UFhZbGk8yKZ4NBB0pfdTqbTCVb8a7oF+T57kouRmi+hIa/WA0Mnp7xH41HC0AhcF1yk78bEX
dPkF4JRVynXsdaHYH9VnBFmoevrP4Sretq5CET3z5k39Mtv5Sr9PPN/FGbmqtsaz4mg78oo2Fe6d
do2m8uIfj6NPP2T5Zj6U1rNBNo3RrMJVVbFTjc4R4BkcTH9/keOa75fbXYbZx6tQymkmhdv909Wb
nXPgqT0EGC5KsivT0+9Osse/GbmfbuyofSb05pDHIpfUzwdPdQY0BBfFWt+qtuS01/p+uAm9k4vS
URH2z/skux05NKaELzJlwQDEpJVtuEIXQKF5KaD0G7YT5ETDBz3xbR7X85erUSwBYW8xO1rMaZ+f
qiBoCvytLFo1XnIBeeIidYt1fOiucL1cJ46y5kzg4rRZJ5fdrQmK/FSF45sJFdyqzkYXciN74aPX
2hik8YWFFK3K6rYbrlrlRGDYN+9wsZVBZoDdSHn0aDbNimTqu9iMVgmHsWi4HcdnnXjL3w/Oby/C
zpxdBAoAyGCfn2Jez5h30ZohXekfE0HwxBImdEauzO+v8/VhIZ5gomNksNp9QRJbBHi0ZICwdURU
RQLfWs21UwkO31yDhXSRyvMyZIhtn++lpLBnKqMckw1s7eVk2cVrxnjigR23Uxh3Bjx/yVjAznD9
j7kcRQoIM5BBYxmXCwM3Bf5X76lSrhSvvDuFs/j6epaLEXLGC2LTedz7m/U0sYRojFeh9Vq38LL5
jPu337+ar6s2qwGFGQDBCrPy8TgekV2NsoYwqxqfIqKkyvbGVH4lrX7iyS2L8odt8/uD4w5EEHRY
/b5U5cdEjuZcHyAtl7GNKgq8CjWip7i4MZPb39/SN2sq94Rihx0XvUx6fp+HQtO2ZqjAlUPUaZtr
1Uvd0e5gJmFMC6/11bSxTsZLfDf62MNR9VzifGkHf76kFbVNNWcoLQdndJmPQI2TE4CGAGoQVk3K
+//QHvr+QD9e8WgG1OTJyOuYKyJa2GHrjx+J83EzStVKRrhZvvsP5vijVviXax6199VZ0UsdVPEq
Fcl6FzT9h2GE63IuCZIaZ7udVQ0QUbEnJGpl1P0qlhcNGzAsV1x0jInekT3Y36aBtE4TEpoG49pq
wu7UFuPEy1CPRFRh2AEoH3k0PiLSPvphaqe4JN99mWhqqXRYy4ywbNs/LuoGE0Ro5TwI6pLouidb
coWXZEdUsFecNWfVbWuxeTtlOv7uWyWmmi4ZG6evTexIn5qqggCHmcGAWh7azA/OWI3eEITu77+h
bxbYJZSBuhk0XsCRx9NpaOkFi7mw3GF5ptxQb1j5T8YD9Qk7XPlAxnBZqjYbNJSguJFjL3dOLbHy
d3PGx99wtDwVqRr6acT9xttgI7gm+ANzLZP0aBOEjrs1cpqz4cy6J/DVwKi8fG78LmMXOPmVcEBP
//tn8u288vH3HM0rQZt1cTbwe9oH82oxJQpeuu/fd6sAZ9enevffDuMPr2D55x92jnqrTqpOfvBq
wY0VRCYAPDx1S8sjPJ6WP97S0UCeYBhG8/T+iM1dvvK3wVZyfDpdiYsY4dRe+NTVjjamciBVilrk
yV97xNwFC4kHzNV2+iZB333i7k49wKNJWVYp31lmlKwq2GfhvVCfOLx9c5QxUKjqxN3KHKlYcD6/
ocyKA6kWeXrp1oJt5hWbASBEf1ZvVYdMZJSza1oE1OPw+GTbM8mLPQr6P0xeJcaNk/KL7+aHjz/n
6PFapRwX1vIyFYs5QmtXZVPtxDzdtUJ+Ynv6zbHm860fPdtMkCrTDJdv4XU5QmKlT2xzazgS3VOq
T5TArk9JOb+bdD/e3tGK1yUNdkSdSxpZ7IBiXgk0KNrAODFKvzkiL7dGMYcZXieG6ujW+qrI1UTl
OolNwGJjW50znnUXhA2hj50RwsP3inmFWywu5irdkUNzYuAeS6DfF9qPP+HoVvGQGGU28xP24da6
HF38Aq7oLTsZPJgQknwb+XFo28JS71vCfJkcT0x2X582JXn2ayLpXEgNjheAkkTksiOm+/1bbbe6
k432EvgwOxIlzn6drXJHvT5x0a9fLG1wQi7B+1NZ/aLWVcMxCnwVbX3tzisJgXB8udRDGldyaOje
pOtTRR7Kacus/bsp8OhZS0IFcChW2AE3WEAVs8d6lcnJPs99zJDlcKbE2h1cNGolIeHJ8J936kgR
X+5w9ZkDiTIkvm6sdpwcQIV7eoGuPnSuJucYkDDIq8WDBTTU7hU6kznjp9dUD54aXioywAt5bG34
jm9dG+xKPT+nR+Pl2lgDH+q2rRj19MSkA0by2uvj+jJXejh2BobR0BzOq0lf54X5JGnh5MQRVjW5
vkmNWXetMv4hZuPFMFtPYzheaSPI6iazEFPk4SrIaEx3eb2lwLURG80R6mgzS6ECwy12Z0hYkHPt
RksORqlXduKHbt9i+QprEWVIaMLPaOmm50LzoNXKXV1JN3EXMDji+oUoWKT5SnrfaqSjEmphVuVK
FOaHJPQFlxiU1K1ykPVEUvFpBb/Ibi+dSi5gcGDEcAerucKbindWy8ptvzgcOlOFjyV7WjFcyuEg
4ZFNeWi0k3H8ZhfJoO2qtKRLYYbkt5sI5dPCCazhDK3MtjWCKxkTWmHI+H5bmqJVgokvVk3ox/NT
nOSE8CgZPObwhUPYYJc4h1yf1C/MOYYratB6CY5EwjIIVOb84IZ27R10jzcpkF+bSCT+ssafKRhA
M0lRUDJjXeaTN/XS/UTHzFak8GKQBFckPxLypn9uFcApsnarxYSyJnFB36UXdxDIGywq9JCUMlhP
lnTZaO1LkkmkzI+YAjPxMiUMFcrteOWXOKVCvNTsqdmIxz4aoVFoenvCM+SMU2WdhYl118iEjcsF
BhyletQ0eMa+IXhmGOM2LLurMWt/5SL46MgXzsdg3ORiqrpFaPkrtTAaZ0yoEBYS3dcphwVdqLc1
/gS3UP1VBiYylKJ1nBcwllvZ7bTwQgrjeTWGynOIkOo8kaW9XxgvZTzD3ZT6m2xu8W3HwYRRtK/P
xlx9SNrkfvJDycsiv1xTPko2Vjhsmk791Vt17WaWVXgRmSKOVukq/NjoUpz6bSDMUHeVHSjUR7Eo
f806h8lCxBbY8RIysgG2ci6uh0Yx9nVQXgj8fbvxB6dpErdQgKHK46seQzkVVKW0/axaiyZHhToC
CxwGYGXbuL/V5uRnUEcrYZTxezXYyouy0el7x9ftJDyEIhTU0Uru4gUe7mtrYdLuhiQxbY6CW+6w
WvNKYNu14itGShDWppyvO32gCy/r27kQ5zu0V29pYRD1JZbIwBJJ0Om/RaINqRwAeKknK74L4LMt
tZlO6vhOIv6nC2t5Q94y289J5GenZMxqrdDakT7mq7mThLtiscHVYjGvpqk1bT0fHqW2k7dYWpJN
2Rq7PFaEW2WsK2ca5QqjH6DqOChIQUoNGUK3IK19XdtZY1adhyp+skIUnsndVHg2WLankA24lLPY
t1K4ydNsJ4oQf7vkmr7k41AyOShzdzdV0Sarh51Zq49T3T5mIe6ShD2COg9g2/OpvAklGYWc+RYq
abLtDO2mCSDGpoFwM+rTDWjVdteYsJGNdsSbpy4TgxCdjzBoiZ+NxxV65mhXS6G4CuYqcP0yLh34
rP7ZZJJzD5lzA6T93g/LgkHE+RQdxeg0cH9dZWjnbZ1o4AYnAjXmsJG9ZuwzFDuGaU9JOa8Sayg3
VdpuBsKEhyE9i3ILwMu4KtLaMSpUtPLsimX1pGuxp+XDc2Iav0D/PFdp5QlyfE4AFHUbRdkKA93B
cqze+jA+Mybhh1bQifYbLJq8n9nINfJ/fM40cXBWZcqLOo8ZVmlEUXJiek2sBzghmFegNxBJlI53
IoIWqZkvzdm89NX5cuEIxESq44lsiYSuPGmEiiVo0XWRWOexRKTbEF2LencF5N2NYbknQvCSzuJh
TJMb5qKtWkznRtBsxCWlrcmmYmWVxaPWBZeZOV7oiMfK2SS4uJnsgX642mnXUUIbNg+IZxYSAOqj
gvtaSfQHIPOjo83Ruu6lpyHz78wye9TqAepzvqEVXtpzkASO1CixGzVIXojRvMhFfyeX2V1dJ5DD
pORiDofHxqpvU0m78s36YAXJZRUSQJ0G7Y1aDqT7jnfqiBlaSJcxVTVnTSAUaAoXsECT8DtHYTsn
8UtOHDBuXfQu5aXasWEDS4ykcCQkmYfqxkOz7VNtF+QhEdjapVZTI1owWEiuBnq6iW8zCxUya077
GCrjNenrvNYsbG4bFfv5kIjz5awIKeT5FqVNomRQyIPQK3XsHEFTH9qweLSiCe1TzUGHncUu1MzE
ybrxxfLNw1BqvTvIGsqzuRlWaABIGiiNxg77/CmWyR2M5KtQHC/aEitiEjSoscKO24skIB86Kimr
vysm6X4YylVEPoytiOp0FSYMmDKrl7TildGMXqZrnjEPmyI3e1fmPItIc1zzZa26oviB5gsDVnpe
hengLMCDSZAfRKnA2N176D769dRCC6jbYaea8W7UlbtyCl/gWIpeJXEAGNTiOmlLGt+pmRIuPd7J
jQqqtcat6LcUK4J4zu04CTahnF0qpeXFGtx2ATpTnf7KjeYwCKPoYm0vvbAax7VJUjg55WsiunH1
dkzj6YwOakzHeFNiAncGU7zVYms/mfltb/m+G3fGtjX18xnquSRMr3zy47lvdOv/Td15bLeObVn2
V16zqoEY8KZZBAhaea8Ohq6kC+89vr4mFJGRFKUUX2R2qnrPjKtDuGP2XmsuaaqdQBhXkp+sZbVY
y9h8PY7Yi1YqYlsSebpBVbx5pYAOUU7fEq0EVRLGuyJRw40fyveBWa7giuPGy7T7Mak3agmGYgRC
p/moGmSCxh11Lslklnkv6t5L1dXntGK6ZZ1zDOSvZ5hpc1eZmBCD+qUNpxvKG3urpoZURt1VNSkl
lm75udEmjsSRJNiGVSmrAcXqdshZIVShuq6U5lIVvVvEa+2mborH1NC3VWbcWgbOglL2HnTEjNiP
pYdBsqjo1hm7n3HaZqXKYtea7UXZKYQL9DQ1u9S6yjv9VvTVtxiJCvztmGUls1apXlHc6S/yCbGd
VZDN4fkSdlw5bR2JKPilxyxV6uRDid1YIKZuKXWGKR+njJax9uvMaYzcX0eVnq4oJZEh0V3Jvbzs
desy8MljnyZWEzHqVtL84nmqwupPxDiCTn2f6eGjrvsd2Hv/nbyJK0ISzL0wJiujqN8mKtoLE798
Df2mE7R3TSdyWxknblEezQa/KDmXilSzwewS8jEIHSLryAqJiRjruyZGjGfGqPCsbCRVo5fvGt07
Y5UrtqIe3ufzBOUnBJiVos8yRc1/L06duA4EhDf+UEmzhftGbgw7SaddNURPH/exqPdibL54MVI/
YDbgP5DZiSaXHUuJ60XxJgyD2zpLr4bYvwuUlrivFDGlli/VWPw1TtRQfUl3NS8Tl4HSEPIkNNe+
MSZ2pOSNC+end8zJu2SHfaWKyS9jzKw5UeUizkw0MmFyKcYEuTQlrAVjsvD9JorjlfF1IIQ3npih
epyImm+lHn59Uj2LoVA6YlW/jD5En65KChtNzdloyTtJIx1GFfNbr2wvmqm6aM34LlXwzFcFWxDd
QDdfhuwEWiveh5HuenV1X6nY5QDpUNkfbjLfGwhIyD16CkoD4SGegyg7fTGO7CuEhnT3Umen4aGz
N7ZJpF2FqJWmhiXEj9B2jhVa9/wsGgLwA9VZPipbf1L3hET88gyxXhAFzEmiNi4xCoK8A//Be8ik
VJ35Vb4ZhcnVJ/W5UgjBmJif7XFCuw1N+tyfDEqJYi0jgqjPhprIYjbJxFukKZJ0+UUJpgsUlbt6
8PqFKsXsdqYaDbO6KZpBZbkTVbsrhr1SRvsm0y/i0HrrO4FXZrTuMo4wXioQVZjk90WrqI7Y4Vpu
YLVQH6fxoOEiJ/ZmoH0k8pxg5BcbgeiGnhTKaar2fdPeeR1+5jiQwY+Z8fskCQuCyXZxC11H8huY
QfUg35FWQZDpqN8wu4Ayhp5vC2P1zE/cFW24rhTvbmqK26ZjY+hl7Y5OtwrPWFHguigy+ktDNpca
2Rd+OLLn6Uf2PA1SK/D+ZzEuj3k9BaJuGs+6MGRwOUS++dGi8aUb0x42zXNrjsIa5fxlWmTGYoxK
2U2NyrcxWj5UgWY9yILsr4w44mALqNY3ntlyGcvBCxs7ErJ4b2h2pHuh60cxdMuqrjaZ11V22cnx
IoiKM5nkoFWLMH+R9fFaS6MbwxA1pmc52SOjdo2Cbd447fRCtZVAZD/NwiWIHOJAwGzKduhQ9RbQ
rcbxLrLAx6bhhe7J4jJMTWFRpr5rhtVT2KUvQTChgzCrkocnX0t+nkNrKcW1SF7TIk7aV30ERSdm
E959XX1vi3DZIvuL0vwxk61lWWDamIx8WQvAOcnaUW09HYdVp4fiyh+z8KFrrMEpjalCR+gX8Jys
taBQdEhTnkrkqfIqzXTE4CWVpSIvMXGoLDvEISX3rS7eCFV/JVaisfI1VV2TsbMurPBCkSrE4HGe
nMlSa2I2oQJQjuIlW5zI5h0JqVPp5ZmZVFCjtOqpRe8MH8Uy2d6BLPYzL3EsLZVZOhXPnbTEuEXM
qK7zQt/lEouRb4KVxOfvt+ed7jfnWRH3pNiwoEj5aLxW0aCs+WrZY0e9fs+KRahww3GpooK1ikX+
VNrFrRswxa3kMmpdfdBihwO7gvekua6HiOiHRsDdEnsKq7zwu1LFi6FKSYZS/bPKD835lHDWAg1C
8V2+jCAy9vIwnPTkzlWer1UgFVPirE/5U1l6UGwPVcWPCOGhi+B2lNtAxdyV23rl381NhmyJ8eMp
d2PntLv621rfTJ/7a2TlqFs1QbCrMTXTrbyxAAJdKi4JeqAsZ89Jv8c+tIm33Vo7DzfKs3eBQ2bN
AZUS8imj67fNvYPfcdRAr6hkeOJc0f2HwMVv620onhDK0ZH/gs5VOI8KHke3uXdWuR9tlHNtKa3E
x/K235wmPH6tKSIJYBwJcbiI5OnouoCOmEHLGu3SE16TzQxCSz5Rr/22Gn44hvy5EeCZASHCIY2N
aDMFjpdQrg3QMZFMj+P0EiEX4RMnzZbzHz1+ZQ/q4ccQgDrwdQ7cPLB6ObMiqIsDPOGlQYqwQqqr
3f5cnP3uPh4Md2xepe4YYYxjuKIGYROeT8bj/2yAoweVChxZwrl1YcjXiXgVmadCkr+WtD/1LD7E
HQffeN9Sm/Dn/kgTsY/S2ZgEj034+j+7ivn1PxikY74TprlLkRXFQtY4g2qnei/ffUGHT2J+UgdD
iO1UpaQ7McQ+vJb2M5D9Q9tQ07cjtMdpT7zeJ/pKH0jag/EmLIqRWtKI1MJnVX4wskerICC11t2f
b92xC++vtsff/bQPHv3BQJlFAp5E6parCK52oa+6fQDsXTivdgusUBh6p96xVqpLt/lkt/UYQ/1l
8KO2jyHn7LhCrjLbj0uCZ1ety6mEW4pNbP3zhZ76lI5aDv40JH7UM1SfRnuPeClKyGRi/DzIt+3z
w9fkSK1RWDI7rYrvSVhbF3K8htyruM8RtgFwCZ7z8DDRyOkdZWWdx8TQ2tbKzBeeAjy9AXurvP38
c068RB9dt4NnqzZDo4Xz7VWb3tWjOTmGsDN4W+IJWeepgY6mEWqYRed1DNSVjzJn10S9GDQqp/2J
cb6VSBzc32MtWC2UnmfmvK2JuqQm5kGjIEzF3wJfpVEIem4FCw+l51Qt9Ja+GdRThECnloGTP+No
wvFSNTTZzvF1wqcI3vzdB9b8DHOiK2xnt3+3hZ3qNCuo8a6xN89ObRxOTKsfG5yDJ5sYvipVBfeh
05O1Ojx26TorpBMSwvnr+7zYmcBS0NWgf5kToo8+GUpnYWVqQeJS/F5E7Tq17mN5P9a3rfLy84v6
dR9E71FGXyrPikj6n59n18ikPUQCY8I+aM6G6da9O0elnxLzHIO8mW9MRJfoO5ATIlI7VqmZRucj
g1YTN9kXj6TQrTA4u8o1UFELwe4H7Jo+20mW99fFg2EN1dKwW4FFOoYlSKk/mB2oD/q6/ZI6h7Ke
ke3UHG1pOb0LJxePr28HgBt45ZCW0Hsjcv98O1uZYzrNUXSZhKT1JRzLoXDUwLd/fmrf3U59dpBJ
lkEpkgv7PM4k6nHazHPq4JakGlUXuGtRCE12fSu7REg6p3EXX6dxmOEE0yDcV9GCHe8sB3B1hhH3
qZsyuaovZXb78zV9fROt+bbhnxZ1g3D0o5msNgIl7ss+c8XtDOeKV9KKyBX3ZFTB/Hc+f1vU1USi
eecsEcTU8yM8+IB7+I20hDxGuJ+pHeWZcT3PHrorP5x667+5pFmZyfvHTeNTPhoq13XCjto2cvWa
HYREn1ptzjuDQlp2M8hQDXWozMnjz/fx64rA9aFmQMnAA/t6H81UpEHQMVFXtxSd6afSnAlT0Hgn
Bvo6Sc0DGR8wC6LSjqOdcsPMS0SOkVvJQJ51Y+Hre87kC0Onti6dUIB++bBmqJnF5ZC9MKMu5rfz
4KlVmdwEvirkbm6IbtDFq7KJrlvBc36+ed8Mo0gaviZVRIxsHStbtVzIAGUEpWspb0aeO4meOZ6U
nNisfHkvYFUcjnL09eZCRM1j1Iq/D5/Vcn7V//HGy+Qi8Nqwfsjkcnwo/A7umTwUSaRqMjxweVUJ
8Tu+1N8/366v8xBDyEwL5IcBNPki2o6pnUeVEQHyXprbZAOeipOZl9m4tskpH3dltvg3EDhfpqJ5
VIrZs2ZzDqc/+q5CSRwz5BEZwpn5E67JqQaQOMcY5JcdERj5Utn8dy70YMj5qzu4l1XeqmWRdPPs
pP8OLilabK1z4X42fIhrdaej2DylCP3yfXGVs2XIAC4zR0McXaUY0lOLsgk+VCSnS30MI2DWDWhb
g9ANT0rP9Kl8+Pkyv7mxkP8JWCJvXoccc7S7Ipw7E9shwKjf7uX2tkh//fz3P47NnyZfdgCs/nj9
WLNYReYv4+A2Sg1UEkTQLP5/JX3WmJ+alY/+8ueRvvmQDwcyjhbiIqxrEQoOgvHyPJt+1em+bi5/
HuLrzZJkeXaIk/JNUsGxyxB3B9jOUMtdLdYckgUaSPQ/j/DN7cKmic4eD6wKGvRYluZPbVnThUCM
t0FBszM36oVJtme1Kk88mK+3Cw8nhkw0gPgivljJdeg9vIjMe15xn4nXNaU3/c+D/D+y0v7/ZpKd
DYr/NULAzl/z+l//a/f+noSZ/7//tamTl+ytPvTMzn/gT8usZfwhYWzVdAJZWZc/KnN/0gQssAAY
FMnesJil2c6xY/nLMStI0h/4rz+mAbIyFbBff1tmBUmGMjXjCSBU8ZIYqv5PPLP65+lmJlxZ82eP
05/9uUhK7udPMxvoKWRGqa38rpm2JdFmHk56q1bsqcmiq1HX29s8KwFDt0lY2VKnFgq6MzHBpc+n
dtYLibBri0q7rtTO76gLVubTqPTh3jfNQtrz34lqHrSGRARRfhFElBd0FkVghrnmPUxxq4aLVCNh
1YiH4Z6KAQIB1BT0SKVkmB5Cjwgyu5Ur4bVnunywtI6edei31t0A2CBaKKVQ3amdlMIrbNUAbVsm
I1xQo6p7j+SJnjqgrIbQ5UxFsCOovv5qCbG2GsUhv6cbCKrDzIpuP4J2eiZ0bdi1plBg3G/M5lJM
q3BaVaSCv3VFamkzTlkuF2My5S+iPApvoTzWZ/mQQqSSBjGDQKBa3pNPuuotfxAhnmFW4rkkDtpt
HXjdX4vFP/q6/k9bN9VLEr5k/1q01ftL+6/8979umpcmJLDotT62r89/+2//+v8b6DaLZfW//t5W
7csbCrG2eD/8xOZ/8x/EDiJsADoSrab/5Uv/25auS3+wITY0Q54tJcik+Ff/YUvX/5jhBnx5OPZ0
Th/y39+YpP1B0R5LiIJQFxsXH80/IXYcHT3gTZoqkTegQ+YP1zqu+JWJ1PuS4tMKiKFuUZhaKrnT
bMPLbBk9pyfW8mNl9zyaQSYbm7PZ8Uij5/MHHUYiCdGyWTsywZLjVt/OlhJ/jb6EJKvWgS2/i/f5
flrqO9w7J9bf46Xrz9FJ9lXY+bNd/6h+Hqz0XUyYZNt49Qf9sbmU1vEq3tS31Uo7sQxL5rwrOdhU
/DUUFQzowGi4raONkgCYp/fYVhASAC0JVYTh5wiB9IewCpeGGq5yKXaFFup36G07jXh1rVnlsbou
QEIpwYZ+vwb0PvBl2yiG9yAobgA7of1rgekYVvRY6rCaxf42SeRN7XVQu+YsRlSeYafsUy0kReVd
7fDcKRSl812SAtpU976Cpm38rXi6WxYPffnbMi/GqFqwRVqa4N4DeaHRhB8iyKD5dV3fB3lpt9Nt
1N03lkwWwz5Rk0XYUe22QCkB6krrcjFZt2qP4HdKkVVjoJcu5HbdB7ptlahxe4BHCpKHDqcUGofu
vfQufO3cJCc7IozIFH5HwWPqw7YSkkUdv1DKcIw6B/JnrgkgWAT9tEjLvdU/EzG/hLyyyMUSYdht
JbTLWn5PosBJRJPckjufrlzt3YlhuSxHUjZ88QLqvQWEr5luJ0Sm0rAoSH+QvZVKwIIn63Zl3jTq
tqgeCm90etzTAurLKH/uWF6iO0EizC7aW9a4K/SeZBXSe32mWNThI8Ik2qvIY9aWf9NjBmva0K1K
nZwHMDd+8yQrwqbLz1JfJdfjqh0e/e68TZ8SvII+fJtuJLLJZGmr9oFPLgnoVY4mVfo7VN+05jxP
nlkYbQG8YNGu/ap2fOktnvILlbaon7pSD20FzbVA9mgDNgbM9sLy3r2c6jxJpHmKrqZIuAf90uzf
hpz47u4JUamV7rV0q4UnirHHx64vb/zRp61ii4vLno+rc5UPooBMVq6dvJSusNH4H9Vzmv0nvujj
1u2fg1LJYK+iysyHRxuEMEhka9CYvQAp9Mv6WtoVDzONGzD3QtqOzuyLIwLRRbK7aBca0GDCWTba
28GUf/nnZ30IL/z2Z0APoUbExIyw7+hrD6cw9tAPM5W9NBtpPbmamy+zzWyKn7uQvTtelnuiVnYx
uD/Uo/ZcDDvlVvv2CciqqlFYZNOE//3z5Krq+mikrcjkGqEe5A2j0rioBNxABIZMhA0MLTFKTQgz
CA/JgBZHkSAcEQ8TvlkRIVkn7so3SwuQqv/8PaxhhwerBL2jAe2kdqLKW0VRvWxUeTG0/i9j2mWa
vhTjeFFWdwFq43ZUt7DrpMZfpGN2HdbzPivzVtnQbTC97p5qJbnTBLRuP//GozMG7w8FPo6XeDk5
y5Dn+PknNmI7CmOPoC7MwWV6AhYME/jddP3zMB/n4s/Lwedx5o3uwcqTA7byx5pxPlr7Np8t1pFr
hNeZM61jygRjOLuayD+3td9z0UDjFQH5NyH2+PUPsRt/XTT7Ciq18EfEo4sGnlpZY8mPyYqL0EJV
uYu6Ux3S+Sz75YJZ4mFDQDag9Pf5gsNh8AVRZ4zcPDcJRdGSJxOVcSMmiwDA3YB9RDPvBOPUBuPY
IjrPCBaFxnm7RagCBbPPA+cihEcxy2unUYtVNavlrQ4w4+8ouWu8DFxYutCZUmt+hBa+igbxlnmz
Tj11GzZ7Kf1VgsgrBnHZsBhNirlU23ezZYWUxcrRsupe0n9PwesE1DAK7qogcaah30hTfGHKxQMu
gmuE/0uRjCsWxKiNWDmVbTWpy14ZnSmCEdnPkruW1UjbSMZzEgy4o63CHsV6147SOimZLGN5hUti
3Wg5oUCpXSoTHPdmFXnJPVl0b2EoP40xKkV513Ukv/QRcv782qvVC8zhUAoSLkqHnCu5JcTKEvLj
WL+rvelEEu8Z8V8dEjgzI2oLRSb+O1uSsNplSLR1wDMC5IZYnTOVFoEg26lY0ryUdl384oWIB4Fi
6lWyLEmD8g2Asgrc1NJAiL/TlByl3mPqmcu8udD18zCMLiww8VJ3zuK4a+N7v3wbo11ZvEXKGgLZ
al75+uQ+7XJHT1WnLXoniFRXgLuoynu9eofCgZQaYTiqrOBcFt7S5FdJIVQMEZi/9AA29Qxn3G0g
blqNMD0flxYX4UWXOScqPW8XKp6kAo24n82qq95OrInzk7bzW9VlXVmmguUYQ83WhSVcRPanvk8M
T5nPItmvJropOPPIbxHbdC0YvpPGwlqfClSjv6smP68Hy5XEYhE0r7lSXfstltqybpbBMF50Hus6
AtPUNyVHERTmM+siwTe2mSKh2jVa4fAyV0u9ba9Iobkx8mwdNuFzUCibCIdqjHA0928H9HTJfA8u
C5OEKuml93cGjptR9V1fIUogpruaFk9i25yrQfdaZ95aC5VVx5/ISuo0HTdkuje4uarE1D9Wy36s
N1MnbfNEcn6e6+YP7PjL5+gCOIXMZZz5Rx+gJldVoUph4wiGRwbYTchkVxCSGOTMNAq7Ht1J5buf
xzyWDnxMaQeDfuz8D+ZXsYjBFldS48wt2A/6w1W2npkg2dkpJsjHiejLBUI6IaNEnA8RR4t9Itcw
1ufFHv/rK6rJVXhX0xoS7jCVQZoQnoLVePpE8bkUQpmFlQpi1DwslRCC0D7Pa4aVhIIV5mSP2+mL
v1ac+o7sbMRxc5Ob/vZa3gXb5OzUmemjYnh8tYi5LbSo/ALKpJ/H9bw8jnqZq03FOYvOhx97Fxbb
UvNtfbwopJdAU88jTbhuhJ42HAaSvNp6QuoYEb7YHodF6l3pCZGBobUePbwN+Ymezxca3/zDONLR
TJWou5tzfuzh4tpJY+gLFremcyVXxATxTt7acth2UDgihIO5g/fCyS/+YSvt45EoMKNBa/Ia8J8+
j6tC0hU02WvYP+WuGuTno0YMtC7vS+jdHA1XTeG5+FRO7Da/WeJ4EJQMaDOg36PzdDSupbQcr6fW
AQHZSA7TW7NJt+mddA5gXPk9q89OHWiP6sofl3o45Pz/H3xfGRKHuGjl1onjNwpjvdSc2CyevKij
hwg3tm063+KretS37Sq8EsDFmBcImh305Ceb4t/UAuauP25kePdA/j60OwdXhKcQDnibNOzITMaL
ERv1HBfk9amO1/zDjz+gg4GOP9xkzK0uzLh12pg7PYzntoO625zgcX33gA5GmetFhw/ICNKsq8aw
45B/H6mc9SiHnphj5z/x5ULgnkDe1Nkxf5Q8Du5Ym6mp4eVjQ1ZVuwzXM8HcDDniEda67NdI5U+M
N7/GP4139M4lgVS3Yc2NmyNR4msEYaSC4yDeaLa6zuyTjY1T4x29gRltvYr6FBKeDWl88ESb3XQ+
B3VUKxjKjn7qwPzdjE7aizzXwoBMHfeqPUVmTxhLOOCc/vdz8kZej2Nesv/I2f8Ha99OtuIiujvV
wjuWyn58ywfjakdtKDT2OpGj+KVmTpw/obSOt+kKdKm2kOy555udTU8/P8vv3s7DIY9OpkGkQxwa
eJRyWS+qwiSH96SG4rvX83CMoy9gKsCD6JgBoYD0S8Pl5E0T4IzDsItsnJL79c+X9DFBHL+eh+PN
r9PB5xC1YmAmI+NFe5yyjsSZP1526+HKX1k+265lfWYCiuBAR1KinS3Ffep6y/7Ks9fR+0lR0dez
NiEz//ky6UcPtRE10AU9dkpLbuysflbNm7yGjuHFNqbEQH5M426RsRWDmvTf+VAPxz56uloaEzHd
e8xw4DpkW3HKlXkZ2oMtrMzduD7Z9/7uQ4XXyq4EPCvM1qMPNRryvPWmpnaG18ltLhltBnJc4B7l
0PxvyLy/O8sejnd0XvbKBIh1zVLhn8+VrW5NEW2Vbf+NRem7d/hwpKMygQ7YVkwoHZIVVGy0dbeG
9+xaq+jfEk/N25PjF5juwxzbQwPiCxDOG9O4KUVuY+dWG4VaeO8Kq9Myu2/WP4Q4EostbVzKdEd3
L/IFvZ7gUjoTlagqfx9bcZ2l4Qktznf7B1lF+EPfW7Y0Szy6dVVkGJ2Q8wFwuMVluC7t3G6f/lyd
5N1p1eeHVv3z7YMKic4EI4WC2sQ42v0lA/yB3qgpNDidIznwwx84+KGOJpBve3Kx+PrOfxrNPPq+
idYAdakyWrQJ1xQdHpRroXVDu1tKS3GdamenSqtf344Zbg1Hj9oqDLLjyuqQjaMhqlh254pVhghT
QfZdrdr1iWn068QFWZHXD3wTkhKCPj9Po2kpKGaZybVTfkzb1YZw1uayvZeccOnfgS23S8rjwJuK
6w7u+vVpqN5367BILYzzA9BWJCaff0EkkdKDV7x1ONPtuukNFEldlAQKjavGfP/5cr9bCA/HohV/
uGhobaT4aGiYKpParqwH/VTOzDdfGwU9TkQzzZjJ8WhuDGf2Rh1k1PYkSHFFZndtuFRBNfx8HaiM
vs4eMoAgY2Zx8l0fb2sFWAVyLVLjpzx7XuOC6yhuxXDSlB4wof6uYBwT+3ytizX4iKtB++Xlwntn
kP5EdAwydKdXIRRE8g3xKW5W6iQLUbXPVFLJO6yPYwi+oLFl81nJYe+fi+2zaN6Y8hzdsinDYlcZ
Fs7j6bqC3iDlJGSHN/GY28IUEThxUVIJUa8amjxinC69ZJvUHX2q3m5L3Zk8XHLBbZw86KG1yAao
RlJOEUm6SgZiL+LxzI/TS9GXKCLKi0rW1ri8SxKSCKSPkH+SSEUZT6O0Y7ykc/KFLHrX+MRtvYm2
QXVVjYRecCzTe+syUWQ31MatodcrT36uO82WJqoG4/BMdPFWwa3Za8+DyNwRaLtKIIbVpG7iQZGJ
4gWZVE4TCxspic6BBSy9NnQyqkFlpsXwPYC3qRj1R92uNYyV/AGhUHcm9IhO+O0BCxSkjU5le7Bu
vUAhG4F7UCWrgXjbJn2uk+QSrsVCkwnpEIX2zVBCdgy0CKkGbPBQ4gkm9kTGuS3Ass/e6/E15wmP
Wv006fHOD4x3IxlWU63ni7ZMCVD27cbyVrKZrMiTV8keAVqj2oFMyIsa7wat3SXFLjVuuXJ51Jax
z53QZubTs1l5dhq+JdHoZBnYfkJmfDLmK0Uf7dFrt83U73vDuzVVYZlW+6n9nU6Xqhw7EUFXIbk2
Xqs4narc64Gw84YnEr0IIoHI4WOVBKFTie++RuZmb630sl3mHgCn0RNuUgVQQlN5GynEwN0N+wGw
St48jpK0yAe8lS2EqI1fp/Qq4vIRNearMZRbuXkeJX9piqk7iNKmEbZmobnmqF7U6bQxS83VzcLu
YRWMw26skxWW8gUv+QZGs1NFwar0rsVJo8C4Lgp9WatEJOHyjx7MHgtIUTuCchZ85NxrTtNg/lZA
kos3ivXUKh8XUnq8KZ68laZpoet3czU2zBFhkWvt6wYvrnIulKYjVCBXA2mPT21GHizkLtmIzQCa
Zw63kM9Fa7osW+le6e4kQ7pKw/TdmzN/iH6F6OH2kB19/zeY4gVR83aiSZuhGJw0xc6fmOpDW17n
+YUUVBcR+izN6mwDg3YC9jXx8kXVv8XBMLN8VqhN7KGhLzq0bjJdeFawFMfzNp5uqiSzhU69lf2H
RselgZowbBLqKJ1dqMEqrAxIfeO0TMV856sPgXERBxgr+MSClAp/DNFqTr/R8c144WUnhE7bxNjj
gBeVzW2tKLcjMSFSm7hR39hiKm975KeVeRUafA3De1E9auKNWOa7wmxsnVdYj1HBkrs+GOUuUGOC
i5/KWrQRri5nDXNkkBFPDpChExbVuhQe116292eOwBhjbKavltEu7l6t4T6OAf0Hz02x1PvrsSr2
ftbb+WAiB6BSqWNPyXKHQrKSQDBVq5UUtrsieJ7MK1V6G/SLlKeLwcVJegKcaDwn/otCnDizxjI1
mUobsLNGtfSyX/UIvz0uXUmp7KjZlrCV9Fx0WoXbqf3qJHXTeCZW7mFT6r8KJsnWv62iqyJ7UECU
6HW7lKXfndptlOJmpIGQaOCeaCxYYmknJnTP6KHPr4eqWaQxaBTlWRnfuo6LsB7C+tlvJruJf4f0
J/wzomGXSX09FWSY+JfAxRaxsps+SLDGRufbUwpnwGWh9DqN8MDu+DWgLQjZo2wtatjGS2K3VLeg
LRJlxrnOHJnpPqBvxRFybVuFzOpMmAVwLc0fbWHoF35pndeRfwU0mtfmdax+k33F9xcAH+K9VXD0
J5dwD3a1Ov+x+E7WAhg89MfJmhK5jlk6oKRv08SF4PJXmwfmYMcoQXKOmW3llT3FzbZKrZXgYWYo
mD3grXhUHUs/Yg3xnGHY96lwKYNJiKqbrlPO6VBd+FDgReXG8h8Hpk7JegoMFWhdBW6g+tWHo62L
yMjWE3+wRzDVVVuFeYWY+oU3ItnQUHYYyZL13pWzHhu+pjpd99I2JcqOOyvbDZ2wLQyQUvT6dRVI
Wsk5JWjPmM62wtC++Yp63fu5CfJ5gG0j0Fjq12qWXMQy0BOW2hs5InBRK1cGhGC210tfrZet+mKa
dxEklxDEGz0kVRFBTjxHRKr5Zby3kOONoeoi/mL5oXDmPwkFemvSgNX2zMtgpomtwBPWbF010fxf
CWiDO2NBosQq1qvVvIjJkgR44U4V95F5r5IHRyJNZF3LJu6ldhFX3Wts4JApFRcYGKe+BQvm0g+6
hTY9+r3hGLyIGnNayLJuREyHubSsgx2PzzGLC78zzhI0F3K6Eg0yA8dfMl0IP6MwoGhuxL/zRKZ8
E8hIMJzFhrn2y87226coV9xgAsxj5Yii0LbGEACLndLSxbQggnT3lo+aoNtZw5s6mesejtR8e9S8
s6OUjmGROCqA8tSLd1MNxwhBSZ7KS78B/OG5AZynLHwSwm1bPuQ64XDqzkgvy2o7tASM5es66UCV
CJugH4ngCZaDeh1o52J924qKrWLwN4IHgx9iJb7TFIRqSmtCAWaJyTT96ofAkdLXKvUW+nQPxWhR
jw8e7ayWTBoZpUwLDkvPbn3hKZfe6+mmYJHl5i3a2JUKj7qFAFAEmU4Z0D393dXM5vnKsK5Hs3Y7
9Po9MA+FFTu9ZMOz8EE6WQr0lEFmZ8GWLffv4PLb0+QvIR/YfeAtBAXgx3OmJQtjkp1RvTen63LY
mso+j8uVIo1nDVhCvaic0FLPs8aCruXZ1Tg4saQvajCII7wE0axXMfJPs9wXSBcQBy3y/D1s+41p
XI0MkAT6BjzNIkr0TUFeIclopAYwBRCkkceOIdROnRerAhxKbbE3btDFWGtpID3qzqCME6c+oIh6
UdbVg+IzFafTMjRb20xupPBe6I1FNwx4u9MQ/rG3VM2QmmexFmJr7Y1sQ4xsYygPwI4WHgQs33uG
9gZqotp7LY4eU1l0/RUrSdidq8WTF9ZOQYcY4uMC5sGVwZFgqFS7rdQluCQwY04mPnfyTeg/amGH
eipdpkC+QpGwFYI5O96lMZLZir3GgCQ960z2y2Xe9kvFaKFfkn01kv4LK2pszwSRcJGoZjdcbTwt
dqePb7p280Bd6sbOH695d9SQDTh4rCp+qZmxLR5sgPiqGBG1Is6Twl0NacxXCjTlIfuV0m14XWVk
rLRUwxhpTYdifoSch+y1nHt92Wqy4m1mVZdVLLuKFdsUqXdj9JTHEtvB19AT94IevogW/j7lOi0n
d46eRDToDC0YyShdFifNId8dW1A0E4spIdWBuf/5AGZUka5Nut58nKOzi9RmC331f6k7j+24rTVt
38s/x1nIYdD/oABUZI4SJ1giJSLnjKvvB7K7XQSrWfbpUY/s5SVr1w7Y4XvTHBiVnynIS/NT7mN9
AObDUUuLpx7ZXFkr58Vcj0yvMifc+0/FTnRrO8FRVfzJf9+x9bR47ZyNxvj8dkcFxXN2lv3hi/q7
VnJUmmwzgjb7zJgRStK78K7o1zWKhnPIxomH84dmFgV6z0s8sYO36OgZ3wWLGAoRR5nChdxr/6nD
w1y2Rv0B4IqqYU4+XtRbcVlXGliVc9m6d6PvmVNeZs8JGTVsBmtuTWcrIKdwRVK7gdkskSw7CLcf
14owoEg3S074YZ1eNQ9qScoJviAEloML4I/yI77pr6OXmiLdOQN9+XO9B2GZgdH83F8VE+SPbafx
QFL5SNu9ne1+awJtXHZ2c23V+64SJCN+U9cUlK/My/6QOsDc7r8BbzLMJGphjAKjRl0U1LO+nXwf
D0lnFj/WGywY/5YMdymfnicW0Q3/+C0n+VQB6vRMSQONrlaOvpm72vLBtFdzAW/O/fVvzJ2FijR9
yEDz5cN5A5hTWOCHX7D4VLXJEzHr4heoG2mNdmtj7uKdsD9fCz1VpfzQ0qJomDflRLmNlmaQwtzr
9rTVKZXPkq3u198oKJ8oBx2397uKc7QTRDiR4Y4ORC1u0iuske1hhUW4O7tW4wBFZMA5EuLvus9i
2/vQ4gIMaCBiCKbBtuc9ds6svQtd7SrcwnO7+C3Nv+psE3MW6Tm8LJ3e0dfRKtqH1wYjUl3gF1rv
9EPzeF6gd4KjiXQSmoBOzVsBwlz8MOphYl8oDP1MEfG3hSPvrZtmPa39bb/JN82hcgVo6PGmcOV1
5s7FcJncq6/rZicXwPGvWHxU3ERkhCD8Ckze3Nk5hCjk69nlgqcpoOY5+sYpsgq9NjW2Ec4ikow+
7iMThC+1EJmO4GJah1vxCZkbbWIg0+01SMw4IiQviT2dRVNPrbzjhhcrXUq1lJv/3HB/r0u7aNrh
T2uPyvckfrC0fBUqwJvCdTpepD2PTth4crhSlPWZ8Z7RheVyPPoZS2JQkUuC7Cn8jJFNDMu36dX7
GbxnV3MmlnABJucUl8njeHem2ROH//Gw/+YrHX13XVtE3GdoNtnVPzQU8b1brIN70ghId+BV7mDx
cQU35ay+9vSEw7xCGKLCRl7WZaPcF4thPjiiizkIwVhn97D1Bbtec449VSv1EK71FDL01z0+cReg
2AwvBasnGL+fWF9tHsjRAN/ThI6eCIOT8PpPVAj6uMwOyTm18snV9Vdzy2ltYb8gJuDSHI1PzdQ4
vFd9LXS+7tOJYj2c7lniTcIYIP2ill5mWdqpbYAsxeRaindhec7p4mQ3CDowyBlDByQtWqj7DGNf
lRbEZN8GIfa+06rHKfHrfki/MwWXXwEqdcStzJGuLfnpvdh0lYhQ1wmGtdlfhH3II6B3kQoUg7wb
swoBmmEXyWud3RjCdUMwO5qUVVH8SIQ3P/DcSr2PSXjPhLuq44GZpZjjZtTQKQ6M4qaQ3oaOafYt
JCeGXfIozWKsuHHYN1M7Gn6ZvbIz66cuFV0ZRqaZ1ZvOaCh6ZPjqj7YSYj1v3sbRS8tTpbHA73PK
b8F1Xw22N6mOgX2MGchUiu6L4DqWJhxWhuBC45bZU6eSKc4m4YNmvIykhtfBU1MRXSA9jkJ5wBjs
YHRUXqRiVQqFU6VAFEq/iqdf5VA64/Q0Zr6t1Rj3PuE4bUdw5nUBA1PsQ8u8pkAXO6OE16ZMfdcy
RJjaI/zO7Arm7kqO810OkXdMrJWAKTUVb0ABcCPFvwprHqBdvSMy/cy39ntZLKZTZSqRMEF8AzVb
HCI4U8d6hjG/Ez41FxiV2hl2NwD919J+JuOk139DXDD/nV+1uYBxldQaeiGHHSMK6UXXe9ijemiM
dvH4K+XFZ5Z4Dk4vYhfYY8vrGpTh60V84lP50OfFhRjbyRSKHfiu7l15xWNVMiPBmVSpE20ox5/J
oo9dGHcyYXyNIws3CcWowfhmgYB83RH5ZCsk1GJSIKIP0xbPirYrY6uSO26bfBxpWK70anK7Ljuo
tbfTa+t5KLNDOr2M6ZvcXRr6ZUMEaGt+M4zkh9epcJx5w5OGsR7j12EKeVVXGxWz+cgTV/ooPXuU
ub7+yb9J84vJnwV7//2TFy89OdEqXfNhQIzSd3aXLbV4N85z1+cN1l1xeOeqYsfDzYTVRp8abtDp
jq4ILjao67zjjOV16OFCPPqJ+/VPO/HU5ZdRQpsPHZixi8EM82kMMeyHnjrkrpnPLP4cQGOLn+lq
Rq8KwD2xL894IZ06GY5bXYxHNaGeMARwTMRkVNuRbUQ/v+7XyYvicRPzKjq6QWg4KU91Vv7B0hp/
aFuPRx/lsJ2+Vg/nL4rnerRY+o1RYr6WK9yTujs/PCTZ69f9OTdPi8/Xa6UOnRZ/fzRkrtG/TZRx
Cx8gc9b8zVne2ptKiMLXjc5y80+71vHy+P3EPxrFSoysSSjghXfGDj9cSqOQtoVsnVHpCiyCYKdU
cHHK3QmaZHe5vJaCzNEoM6OZ/em16UXjBfsKs/8+fs9UoClLjrZSj2ZhLLeq1rpSWBHMUTpdjfHw
ezTc6lVFZoJ60U7jLmofJKQfBrH3fvZTSXoHZ307G3S7iEcXOv4KQoRdKLxB0MNwcF8Y6q8qBO7J
yJz3LCdrw42XY1Au3elUWwMK3ePQ/QpU5VAm77MR/Deic11qXZuASnJvPvujQU48ajv8zoUALKaf
bLN47znAkF6EXn87aqKjtmTZS/xJy4Oj7a0k7U6rG3uU8U/PcP2TM1cvG6p9OhF3fnfTlJYTZdJl
0iu2pGENOE34jTetXeeAuGL1TcEqPoiCQzWZl6Np3tRKg4YdDlgyghWFV5GnuIKibvKp4LETea9B
X6/StHB6pdrld6aSlnafItZJrX1SZo8hCHVREXkk8/+hTUmK5EnpjUvsCTdZg+ReS11VI76sLe1C
qPA4xyvdkmgfrETS3YqxFmXEm9yvQJcTJDWEF3VXg0hpNlYdMyPL5ZZoGXvOYmk9kawIY6WyuYpU
r/wKHC9M7FI/BBhh53iqW35qZ82Vr4kbMfymNQQkx76jFUQxBebzUAgXVhvfT+RH6MF4nb0Z+P2C
+HS2llFMBT4VZHLWRlzFLMHpmpCeoG7LprtuqB1Al2LQV+IouUb4gBX2ryxpL6sw2PaJdBM28U3X
kPhUZztJaA6qUTttrm8n4MxhFBnDTrzAr4BSenPflq/4MmyaCEGAJd4kAQVs0HgDuMVPWGvJa6FG
K0G/TwkuqCnYZbzTK8luBZS4nelgyICTtegkbXWoqh++kqxG/am30ru2SdbxFIFvS5usozoThY7e
3Qejt2vFuCYURHaFwNzXtbXuRtaUqF6E8bgbRIIDsmtudnsWJEET2PtjPLGf1Hezf5h8Y90YcBAU
IIAIDbhnog6amQElzjIsbb9ZAzq68O/vJI83FOFEUSKvEqQtQ9rt2h6nHavbNYlE5f5bFv3KGy6n
ybWU8vQBc4jG+4x4A62jnp3jpJxbK12h1iAKjiQ/ttFdX95xc3Y6lGm5kuy0toYTEG+GEtUuL2SE
DshX4BKIxiWSHigCyoViNOs6q20BXsNYojuttVUwvhVEK0zTo5z8CHREOXq1avQnMdWIR0dgXKyL
pLEbmrLU56761ot3gYp5/ChKK7ESboI4/y5LiKpjcdULwqvS/Cr5CpSwvOrHHyoZRp1CWSJWb9iI
dk3pc89+ySE++EQbVdA51ElfFcS9ZG26s1o42dFLZxZOQ01dwUN7irg5jNdjIu6CqXkvrBePtWMF
SM+j1MZNxA410oPamwxT8KAo3wtiKsrq3agJWJGEVcrdVsmRYaWhcdGEOZfb8AJUO5MucjZY0yNE
qGxcpZBuy9jcidKdQfB8r/oubu+umanbUkzDVR1dNopwnaX1derD7xlfi1y8SwcwOyAHqUGLVdTr
zAoeBjG8TpVocgZTBxjXVjjqrctB+i4W4s4YUyTzhDXot3JlrdtJXrdJcCla34hP2oS6vhORoFnA
6jiF7Kf8ze/ibQ9VqEymXd5FgNDTtkEJL2VOWlxMzQ9D3OXFc1MFNz3oo1jfZWi+vAAvaiiY5I9k
8qtYk3ZjfZNBN8uWDXu86zXBDgbNVsTLBolZUwNCh07SkK8A+qk8dqV2H+evo3WnNk+anzue8YoO
gNUSbltBcwToJZlyLRmASkTQA1o5VZCD8A7OxEM6m3B6zVMILKBzOCyF4eWUXE4xv7zZ9JUEuqJv
Il1EsA5mbUbRypeJBco4FX5i9Lb1k2lfETRDEsBNq6Ic0m+m9CHwdIIlHkHEDm362pLSIli+bWmV
E8SRm7Q3cc0aK/adfJ2U7ffazy+z4o0ADmeq2PepovR6vBrE1sWYaZ/mtyXvMSFMroyq2XdFdqFA
fRHr0gkywa5aw5brfF8p5ormw9rcRkJ5jTc6jDGwMhXFRYvbA7kGfo8HRRVZxATVh0IM7hTQEcGP
9g3cIjv0cphT5VYKozc5FXtb68enWtup7c9B6Wyh5EXQ8lBnKFBG4l9AlkPl+RuCEq+SyX+oVey4
ZNX2q+6pmENhDEwZWt8tSxLCeOSl7C5iXzskOaxE610l1ykCK5ym9pfAO6fU31JtV6vyvogurfZR
1d7TqrsWauQ/3pOs3mnjRVL/yAs8D0VyXorMxWTbVXXYUzDrYz5Onh4rvOdtzdMfeCtvZ8uaTtII
iQhQUrC5t/KFH7z0YeL64r3Z8HDskOgVnrhN6uBSlkl4lSZ3iset2MEJE4x9akgX/BW3E98sSaVO
VNRwWpC4/gZ+re9a+4ZnDi8NA4pCuJYA0euuv2tNNA1QFgpio7QiuIjr/F4DUqy40pphhLZz2I8j
KVw4LHiih7OL9dRr8Abi3pniEM5C5PbmbarGGwvA2Ij6DVmJ3G5yLhs7zIPsZEwuqrF3J6lb52wN
itRRFtpY+U3LflLiiSuHmPBH11X6rLeZG4Q/BR3GSfArxZQhbIV1FejXehXeAuC6URC6o6xeDLBH
aj8hmY5koBFxewBzROd0nlkEGNkP7TaGIRgwChnTrQMpGpCBMr/eBQhj1SLnz9x5pKw0BSprcdz4
zXsjPMk45vPUvrLy0kVlqUU/RX5hwp4lZUi4ivEwtcIVATp2yYbbSMGDFeMM3wivaMbvpEImBbO1
jTA5hHnP1zRsIey+ptVb2woETPS7iF1bl6/kALJWtjctQIyAZ7pVE/PnXWcGUHFscB1OBOvX1I8G
vbrUkHsa3ANNtHNF/V3wY5hwFREAWX6j+Vcyfh9W/U03+k0Ptt/xmctKvVNUT4WyVRp2F5sHXxzW
RdGCgDMCgrnL6nbVYBo0lS9qo7ijfxF3UARECEMwIL++fZ95UvwGSI/u3gVo+yjoXPlbj+qIvEN3
7nzdwm+m/6d3KYR5HZcwkvyW1m2+1ImVPFd3kdC4oOy3wc0MOZSb7nc4PBHgTiE6RH5tLVtfSXbu
GHsoxHsSjrbWdxxHvnGdJMgzexQP59DRUyVgpOj/9duWbm+ipTfeiFLBacW9VcOuQmmTs/QlalbG
ta9UZwokpx/pRw0uAA6zCUXCGWhwIFvmWlsH32YATWOVkCpcr4vDAIpGjJu6Cl5K8WwF+MR0Q4rD
4l/CEBNK9+Il3ngaQYr+PBeKbvvFbdD8/OezTZj8bGVL0K9CnMDHJ3HX4JvTBjFVzF22U1blK1aL
OcHfs/bR23o/UTJAXFoNr/4lF1uCuW1me9M+p4f2YvZTsJzZSry49YgJ7tZnJTinKmTHP28eoKP1
3lZh05LX3YBkzYKAGKRYhmaHmaC61b6fU8GceNmqMtxrbP7m0Htt8aDGtNbvQ4saICE2lC/vNbI+
RfFCCc/wGE5N63E7CwAp67tUleeH+9SYtiwk93laPn49sadqHR/6ssCKLKHqrK6Cg2NeFrvADqCB
OcJdclD2mdsNNu+s3dctnhm8pVqqRkEktdNcjRjvod7GWcuLkhS57unrds4M3hJzbNNK0eq5HaG6
HXCKGyh2f93CibrK8dAtd8C2FhqIS1jbRTtt/YeI5+/INH6LERc7LeVXaim/3TWgRXxc3MQpCFUk
UwH0uEbM5YNUe+kkncNNvu4UcpGT7Ir/zPtscos42MZUFby2s9US4EkFWIVOXQxXiZVT/ccSWp6Z
vvptSAKdXIzOGPe7HEZ9AHdMaUcuJFBJDJ7edXLdSuEuHXFQD4S9ZkYkigUp/KHw0CXNd1VICeJR
7NConoZC2giZ7vTG4LShZtdEB8oSQiojrtxYCTH5U89tup/lK9aHcVl8HlzY+7TT5kOuoV7Cq1vv
rmPxUMnXGvao93C8VloVOMRqOP984o8nZPHNSO2YmXldUx/cm3sFrWq7hlN/FrA+9aUcQQ1LkWpW
KVY/5GLrkB62woMnDSPut1dw+r7uzsk94KihpSq1iXy/Jcv3D4ec1OUyKtwZrroqnqx9eh2oK+nm
TIvzkv28pP9CURbnpUflJwo9dtDSHe30rtzH+8ihKumKa2Jc3PQGLwcn3/7JkPhHroj/1zxHdY7a
/9kD0cnTMAvffhw7IM7/x18OiDgkyCL2WDB6MfRkoP9wGRVwQEQ4BwvPRHsFzjrLlf7LAVH7F76H
BobhQDv8PyzMOoec+h//DwPE+S+TZ3Qbi2eQ039kgPj52KZ12F0ypa357rJYBvrYodoY+xIwzb+b
Zd/hRoQQgRl/vCbIens0Mjd/LK9jq7ATpDIMimad4gzF0rnFJabtqXoK0Qj35bbHumeP3C3czsJh
9CESWbQrmN2QdzUSi85X+X/zDj6u+Y+tL+4oodRi0txNtI6mfvZJAcA5zD4pPgycMz09MbAYuCIs
xW9Rkz8FeqmK5E1pYlEG2EEIdoI/uU4YoWFQod993doMhyw6hgc7hE59Brnl5e3T1CvCdSePWfRh
tcBaNvrH3Lz9upHPxzk8+6NGFqMnVn4dZSON5OVbCNcdgsLq6xZQAJzoCA7O2AJY4G0YHH88aCNV
FOTRZIYIp9jDzNuVJdRhcrlbXaQ4gkghKGwIx2vyt6m5lqyXR2l6LuHsJv4u7u88KloFplGCgfgm
crs8ctXglyzeZFW1SkAJzMGjZo4PUtfua6l5U1T/O07i3/AJdsVs30oHGYfCskjR8XjvQ9u42Bnd
1HJ6YVTWIzxtsPfwXrWAEPj3BAvwBM/KKMgvi+E1yH5Eys+GDN7GGG+kATxQlW68sF+HSbpTi4H8
xEOkTdd5Za5JGNxOCNmIa9alS624jREqRsIDd1knqV+0XTj9MIOVJL9Oeu4EquRo1TWmZqvMfBL0
l0nKrtCv7vHf3YWSsm7M/JvSGlSo+FsQZ4TGN61Td1RONfWXUV2P7UWc3/k14ha/WUmD5vgoDa00
upz8xGmTTTyBLMA3z6OfbflLxXUrxjq3iC2bTEK4/S8aRQa/ujeafUytDTUU+aDltsxeh8hyu7h2
TI0/L1V2ReG3xe+wSp0UeY2Uo3MbvhXyTRDUaL4M8KKHANlLKkJEUmKnnFkGo+FGpvSM8cVTK6pv
YlY4GOKhofGeMQV2W70kSzbVD3VZuqJnXkuRaGdVjjYDlmTB26a4V2vLrv3LKHpICt200xrMVQtA
9GI4/IMzwpxPEev5UPO9fnQxtSEZPnFqP1iVzb5GUYDH3koQpFvgTbQ90lU0K72gLsdkESITjCt5
b4bSJhRUZwDk8BBL+Fplq9HzGMOS6cdNO0d568TAh4eq3bfjTRYiZul6J4EmUL9HFMsnwXTKGN5C
bCEJ991cirZeomxC6zXuH8KK4z+xQyrVpNVTeY8pmwu239VugXQyhu8zYfA21agNxxha/g34Qh1u
++ogGty3vO9IU1cVNaLAnO1DA6eLJCb1UQi/h9ONp9yPRFsGEUI8ILgYckhfUihIy3XE72kjdSOY
32PtJ4yTtZQQvC5r0OsV2B2hS/D8tQClKTJfq1y0pURcdeLPGWzAO/WO27BdtN3a6ErH0EccQakJ
l7edspPD+3wU9lJ/U/o5N0Ntb8QXqak/GiMTp6fwKMigmkdNqMGMvmU5dbMyXZnmvRFNW5LZMyYi
UzMCKg+NYsAYem2K+iFJYxQKEfdc4rCrt4Tgtvmiqz3k1ntcK+tQQYqnvyTJXd0YCGfukAzNEFeJ
JW0dx+s6yW8r5aahNOn1L8VIRV2ythpqJNEgMoHaGvXztUpdrBV7ENuU9dI7URTZcn6vGJs0favN
bkWIyMqn7sic59OtnF9p9XOSbmTlYWgHtqnnSucffWjDhpnDnwHn3o0wW7cEYCfNtEmrdqsI/m3p
Bashu4ylWU9cPchSvDUVclVNyDYYWpNPwVOqwOcWhXD6q66vG75I7OH0+gWHu5Eg8oa7fkvYDSGH
2GxHGG6jGREgAygxqr0BlUprj6NoT6LnaPJuSq6rygAATVypKSFhxW6EMbjoeZsqkX/5irQvVf8u
VIHGtHlg+Yjain3Wd2uuwmRFr2JEeIHwrRwvK6LrEf0JgKG+gmLnqeue4MLaTYuocCCzF42epfI4
6f21nv2Quh9+8zhlNx4230J4J4PMef67GaE50kxgrWddLFwrI+wvOITDXaC07tQ8jyMpV1KG5R/2
kUBZkeRdEnHrKOVTa4UbmXjuXLyZqP4XD0gOVxW/0eolpGM73IPduqPuasDdmfqdPpDC4W0m/9KD
EuWhcSn9d529bCgDm4MWmau56iha9sIOD5dVJjxPE8XmGrFfAImUuzKprfLQHHJ5cvIYpUGHDbuv
2GkvYjn3XHeR3bcRp8ZdPW3E+GU2JQmrzu5KGbAMEWSkVqvOwF4AKZDp732YqZF2GfJO9L0ns5NW
AZAtFM5V33tXYTm6sclWgEA0KOStp2DsUkR2KkyuxEBXeK6yBgRIBUlVbXU5WHmDsZdxPkyle6C7
OVSahXrZIi2czAcKD3bci/aQRdRlf6nDNohvh/G5tZ5Cmh76N9kfD15e46yLoAnIb1LQNMN3GlUE
AOO9yOmnl7s+vQkUgokLYd3lBqma11pp7YfMs82cmNkidWJVdKUiJ3cpdvtkWrH8VjHfbMehRjgm
8XN3ivdqIaEqzMqRZYlt/C3G+MArJ1ccnik3Nz0KU7G6tZpnq/zZwU/TamOrlxKz22wqETU7LdnZ
yDZLsDAnTBq5ArnuK633go1WyY5UJ7cjnqKdgStOyusGm8d+lOzIekq8q2BMbQWEdsyLGJiAlOOg
3ItBx7xzI210dGZpu4/lcC/jPzwq1rrMA6eax0+zVuzfayYU9qcYbCOLODZT2uh9+h6MLYSg5kEr
Ujcq000SiVQfk4fY51GePeuV8VZCW4J55RB1syf2egPWmsXtdS8DN9a9sWFFuXooM5LeVRGCZ6m5
20V8yNX3crjQCTKO2nHPzk1vvJ0vcKxVVnXo1PvI4GNSX0Wr3ZBlvemy18oS8Sd4HLXBleLSDREh
4hd9mVlPghlsQTqQSvbDKjCkxyg03dTsN+JQPuK9dxma/nsYceL6pH6j5L0m234rNpIjxhgN1A0p
zjXapj796QeJG4Emd5XPnoJGhfxcMqCFywGxqKoX3welmo+eifivgatbizd3owVbMWMzYc5u1U59
6BBfY4o7KCPwfHAbK+p3ophR5JcdCs5pK4rFd64s+0o2bCvAHMOySC/3DzLrNDFgGPsBsBYBRRia
ejbjfOhj62FSRNKwRXWvpv7VNH1TWyZYN4VbiJasy6J+VHrzWpXGXdykl8zQRadhrDkacYBDRn0f
TsavTmquvXK8Ffr8Ku177qX5apJUnFKNu2YyV6Z2kPtm7zcCgD5wUW+9NFp1T+LwrTaFjuEPuBqo
20aMrmXQU7TSXlNg2xCsiTi9a+To2WpVZSVPxZnC3+cbvEmKHTVTmXc/SoDF7XpMaiu0lKhyuPXZ
YwPHIDvjfCt/Vph9bGJREepYWGVRxhVikuRGu54fPsENBbJ7Dyfo8dvkxm/GJWpeR9x69niuHvW5
qAFPGQMcPCIRfvGC+Ph8yHhlR4FRVdQDgf1Xoz04uq0cwj0e6YdpP7jJFu/p63NuMSfKNx/bnetI
R8VvQe0mKdZol3fFTljJrrQdtkia5xS927/hyfT5mfSxvcVEzvE0CukVmP2sB6fblZjDyTfdHnro
Ol7rVzrU+nNaCuXU4tGg3ZJFg2PSJ7/HOGispDG7uY+9Gx+CTfaYv3bfil2LYChBS5gdFHGVX2Hk
tuY+6eJUX5NgCqHmynT6NdeWmznXE6i4X+Xn6gpzmeLjA5gB+evHLVP+qriItU7nx3FzLnaqOxyC
1/abuEYWfVYZdnIgILyYM9Qj8Rl9nOyy8gwdAXfliB4H0/e6+v71K/iUtxILVVKQ6oA9kDT0sQFz
GE0hU2lA2M64XnFPGPcq3AXbEmrzOenCCaUmQ/dXa0sxgVoHk9Ap4zyvIsUY8lnKl3wTXnawhYCR
8Bl7mgOk+1eDy2l/5sV/oiD0sfVF/amNsk4S58HEwQPHfKwHoHMPs2Rj2mgb40Wyebbvu83f0Ip8
rtDMTVMz+R25rs+FueOP1s9LBbsccf6IzP20i+CQt+v4ZkbJoBKcQSpO6Pw+tjb/mqMtAloCl8OS
1iAxku7+LvkbkZx1Tqfn4F275Zy2g31wJdxScHiIVpQZzv6Gkwv3qMOL4puPKDoRE36C6U+O0D7i
Bu6cWbqnvkMwEgNPK1k3P4lGLbFRJKOX+Tb2syvrsJrd3c1V/zdy1U8uXIyeiG+SKCQRRvhxRM1R
zGVPhLcDwrzSbfNWWWsX2rPvwl9dxTvzG7dTJnNj3JyLMvv9Vy+3G2phokHWAC+wpTY2xPq9VzOM
1PE5fMdXBOMJB7ecbf+D0sONtm6R1Hnrhiq6elE9BQfiTnmt3EYv5wSHJ0qaMyYladqMTM2WVx8H
IQ1zwUrr+dL80jjNrr+snqOn7MpHT/dvlDQxlp/Hmgs0uVnLtkqrhNDqBfVvDSHvoXKPDwvza2x4
cTSbPz0t/xFUcBm+VXmdvzfLqKTjpKT//38NUNC4H/zPgILdvv44BhPmP/0nmGCoRJaRe2RZ+D+i
S54Rgz/BBFP9FwxAFQtozmaICPOa/RNMkJV/kSeMIO63IblBEO5faIL1LzZAMFTKxiLSKOWfgAmL
WwmJwmhfkUyDWeBlh+vhx7XYD0NfIiDBz6wwqVOp1PcK12yfjwbjBIYw36WOvr1PrSw2UhMHeK77
UbwehP1EYtNmanjUnsuskBab5R/NWIZC3Zcu4eb+sTNeW8F3jMp4LY+2t7HWCQ8j9pOHyR6e6uvA
JaLjfMDkiUZpCyfv36G+ylIc4/cK18iwjqF/GTdBJm2DqnS/Hr75Ar4Yvg9NzD/h6BySwZOjMKzi
tUKtoShiO6K46vcW/m49LlP3qn77dYPn+rQYSLkPs0z35gaBMRMZ16n2jHBp6dI+z9WHPs1L5qhP
OPQFRq3RRIL35R2uJ4/eXgkc/5CthSv/wrvvG9fv7PQi22r7BLtmjFa0Mwf8Upb26UcsduIRFrOa
9cxd6Zq8fQJbO2RkGLBHUvdbS67Qk8Vzdv+f/9ZP0wliMn/aYIHLQzBv2rb0S1rFKUFe1YlTdSth
VducP8KOSlTvtDvYitv+Z7gu//mXaJABYBJoRkqGuIzy7jxPxQGjo8dielGE3SPU5BUZva5VyGd4
OCe2FkPkkCOtRpXBUxdbS6oYWe3VuPQExlZqD7n1I8rvvl6nJ/aVD00s9hXGMAjkrGFfEQNHbxSo
s+9RnF6Y1pn7/ckv8Kgvi2uYRY2sGhWmLG31lwqMpC0JTTJDuxKI6hKUcqv4hfN1505+hEdtLr56
kgssz5o7F4+4Mfc3iSb/L1tYfOZaVIupFNOrsW5WZfiShGfeeOe6sPjIPa8arUynC93wLPRXpR6c
+4JPfkvY9BKoYHLCLu83Yc7dx1dZz/Dc9+1VO7kjEVZzirt1aWCqt5rfshpFJZ5I/876Pmp6XjNH
O5iWNf2kTDRdlY3n6qLiZFX3MkbSP3Um+GObIvxI0jD+Z9NYzFOa6SKhaiColoCvfCzY+fTQyfh/
WlggT29y8lNRBJCdG4tuqpCw/QQ0FZkVxKXN14tyeXn99FsWU2qm6TAm3gC7v3TU/Zy+SHGbeiIG
FOcR+ZNbyFHH59k/GmIj6opJFWhMrSvb4sasRShGzHO1oHPNLGayMwYLLzjGl3KJDe/Drgj2iUF+
vx67U18D8Q14PmPPQ3TlYhrHKK8Laez53Pr6BpTS1dX0zIZ4ap86bmIxO7JcQOIoaCKoAa0iR0s7
0sPTVefJrkxy1JDHZz7xU2N33OJiipouDPShYYos47UV/JVK8Uw806tTH7mEkzjXXYnU+iVVoi81
ua575kdEZrIKqnCXBCpceg2v/CJ6sALhnGD91MFy3OJi700ai3CenBZjKtqah6iO5sKrLDlD6Tq5
JI56tlgSft54qeLTTmKW0AmjbY3a4utVd3KCjppYLIkpJ39Mj5kg8rhsPzZWfv29YX3/71pZLAP8
G1sz9Vh4UdSupBJGS/l9Mq0zX9Cp3QcCEvlss3M6haDFeMmeZMUteOE6MaotV9StiPJPTpEXFPfE
UG2mbEJ+INhRrN7mXnimUv55KLnFYOWF/9PMENIWq4KQs1JPyiRd+3GIiq0aOWnKvrttoE6dW4Gn
2+JyaFl44MjLixo7RaFVXkFbAVt7jiZUfSgQsnw9bZ/XHz2i7IyVB54z6rIumlVFaApDma5DQQIn
V7FKDJEMft3Iya5wcHDjREjz+fPNYz1MkzpdowlyOv1XSR6aGW++buTzzqeKmommnlRLPO6XF4E6
n0i3CIJs7acFHrBm8mzojWuZJpi5eWl1+oupGr++bvNUx+YUZBVWH9byy33Ja8w+KjRIAYXUcjOU
cP29Dc3Y/bqVz3sRaco89XGqYRApXn88BMt8zMj1inG0zyHl9+JjK6ePWiTdF0Rhf93UqeVw1NRS
ASKQx+OFWsIgavlTkmcXheWfMSI4MWboXrBcAPJRdBCfj72xur7VrTFAg94kr6OBdZVG+qCZ/Pi6
JyeedoRRQ/6m1CYbEJ4Xo9ZWKmeE5pX/ydl57UaOLdv2iwjQm1eSyfQpL5X0Qkhl6L3n15/BPvfu
W0ollLd3A/1UgFaSXCYi1ow5vORZ+8GVFm12bva0cDfUBi9tO3MF+A72NV7016NqcTJC5YZdF7d2
59d187CsWXXIPbkL72nsxfq0tLXRP4zls69fecgL7/LTYGdxix8kTV0Ffe7F/iwcuX4IvVQOfW8K
pWu18MtDAT4weDA2wbMEqGvHVDO7MWfj/dCndThv5f7fzwye5v8Ncba7iklUFjNmC14cCSsl6e4y
Tdm3rehdmRln153LRvRpnOVR/woqq47+YrWac08XUSsEWfNWiPFaKCM8+/QY/+DlPld4FiPJs4bu
x5XRl/n9Ofn/PPrZcUxshmIHqx7Px7pgKFCzVdwoTO9FdBLTwhPbV4xyEEbFmBP9/n7sC6v704Of
ndFDOaScVsxNbf6V9Nx548jy/QgXtirtn1yfMhh+E+fK5GbUxhr+G7Nf77kLxx5K+ujm0ZPjyv1+
pIvrbKkq/J+R5M8fscujoJhVRipS/2gIpTcMEy7z0e0w6Mdc767kehdOF43T0bKoodO7dL6sO1kq
/IzrA4/26s7WxcEL5mTrW8WxsbIa02PNlVX00N8/5KUPRk3WxAFQxG/yfNHV+iBIUcio9DT9BEJ7
gEqz+X6IS19ME/kmMoJ244uW3JwiOdR9hlAz8GG9bkeIa8YGGxrjSqh7oTrLLQT2IBhmE44SbHz+
ZCTvc1ziBe81K8S33C3PTukFu4Sut7rxqlvEwser7oWXXuFikCSaHDoW438edJTS3EAqV3j+G4of
czdywxW7upsckkc0u+36/0OyvuyF50t8KetJ7JQYvJyHblYGL6X0i8KrXeOnJNvqEyVbCN/OiErU
tX6X62sJ7KWvyM0C85MhsUA9O1SNEQWcUtSFJ8hD4Bbx4srky44gTo9tk1yJgi8MRhRCzkdDA+WP
88dTgWiIXVEVHrcetS2G8T5Xq9dQnVcWNgVX5ueFc8dYzm9LIfGjanl27khRUmPCrpReNrSICpEa
cWjj3nFlO7k0DMGIyQXNUpg+vxzMx7wzDQGKAgQvJ4sLJ00TjCyumeReikoMUocl/bdU/jtbAzH8
C8MUFPhuE0oXrI5X80Zw4Dbv1C2kpJOyErbXfJ0vPdty7bT0XuHap51t+72FInAey9JrZHwcDYRR
dIQnSCS/30kuDAPriysunQkIHvDsSwnhKFSDgWlI0xdrJcQ2m05X+d+XLFXWMRVlthFR/IIAm4S6
1ceQCFWG2KHnTzXauu+f41wYtMQHn4ZYtpS/4gOQC0NTZUSoi2gGY3RRtxeSY7nC0VcFX2MjB7sy
/S7tjZ/GXF7uX2NWMDjkcsCZqXTxqHDE1TIxzO3in4VOdKVe7fX++rU0+mqgsS5oTJbW2Y4ho5yE
GjCVnpAgjoxrFMe4MvvZlZd5aRiLihkZM4cMPTWfnyuN0lRA34U8xJw3IQb5Sp+4pd+uv/9mX7ck
/Hf+Gkb+PEwhi71RV3wyqXUK7a7E3brtDjoS7+/HOZf5qIQ0lgqAVUZItJC3zr5T3Aglfhhj7anH
DuJms15kPsLb5GYQe6/F3F9nIqORMi8X+BxfX4LuYGYlKIFG5udZPzMAcYv5OwXQdxkTXKw1nO+f
7svHMlm95NDkLiSz7Oyf32JgJPlcqpCBc+gT/rTGJssurmFfv26ByyjceJNJaPIi+fs8Cv2zMv2n
8nI6mnf5bbQffheOfutvRgdHnFs6YRZv5e+f7Fx3wnf7POjZBIEbHoWYphXEHtjswU9adNxcE6T7
fuXbsi2+GLj1/GmdyPXva+/K6Bdf7F+PfLY1jv5Q9n7B6IuRc3NKRbemiYDSefoRwnpycFKWV0qw
uUb8vDbu2U5W600Dr1UvUD0/z9hdKoC1+mt3cF/3Lt6txKJAzoL1vHheQxr1LpCIQIpl8SkP8DRX
yS5SbetdtOxFzYcI+qos6tIHXY5p/KENw1xY1p9n0fIxLR+KkzfB71QdGNqUyEa7/Jh+0QspHBdX
0XydUwG/FXLn2tXP8uI+RXgIMBT2G5amsQj+zo7UoquVKC6mzhPU7H1qmr2UtNcESxc+nkmAAEFA
wcv/S+STp6oembAovK5GmSqNdG8IWFiqVybnxWEsUaNxlYIFPXyfX2SXKcMwx3LtZb21AbPLI9Eu
r1VXaJdf8rV/Iv7/DHPeLG1OBTOkjFsPIA0dO4Fyk4r4LWHjswOvGYAkil6+X3WXHwzYpYy+hXj1
7MHUtJeVOStHD7IErn/pHrbIIbCQPX0/zpezhyejq4i2X8qAi9T28wvEM7jK/GLAMHu8EQbNHgUo
IOPoJErwX7zDv0dafslfQYKEvXMoRAn2clW66vwY38HAs3r6OfrJka/Jwi+cPp8f7GySVzp2TmPC
cNWf9JdkIwd/xGvqEV+xVe1M+/BKWnHpe2kGa4n6uqaytj4/nRUFZh6Vau1BqN/U8y9shmizmVbf
f61zTedyEhBpUUxFfMgNwnlEosdF1zWFvkR3s9c9I2I9qWxZ+YO+1hYEs2u6486Y0EDn98NN+XZd
CX7xQf/6BWdnkdU1HX6BWu1pdeyaVUezC3mHeKVi8Y8G+GyP+vSgZztk02PGauY8aLztSXoXGIbs
0Qa4u2ojs/ylryMp2pJnA904Twj9SExDvitUsvXoiSuKJK66lbcLTZnrC++qDcKF3Zcn+8941lLg
+2sdKFkjmFHFk+UHc2ftC8d3sWGEWx04hUcD0dXT5uISZ2LCkOd//TyDsjBVN3KLrVgbxqNQ6Z4Q
QA7yy3stvib6WHal83dJYkOlRDLIsc8DzFIcZp1wmqHKYhdG9cEMwB+aWHRodFmm0VJm8hb3ju+X
xaU5+fewZ1uLGJmlOqQ84Sw/68lJT+g1Ka9syF9qaKy8v8c4209Gunc6q2KMtsvXVfUUzJjTWuuw
WneZ6OA25Xz/TBdXwN8DnsWztHzqabecoFwEarQ3+eKNhQ2oHm577S3NAlszh8NU9Fe2mGvv8uzg
qcegSieJYVMttI1ydifrp8a95PdPd2EUi2hdU7nroh5/vo/lAlGZXgggzkpgbrBHrc5cw1i4MsyF
qc8wJgp04Lzglc8eplTUsI4nLE3D8Emub+NZ8hrMT/vuv0g+/h7ofFHHdNZLZpzi9h8cTU2ww456
T9BfeZxLb40bT2TgoilS7zx7nGqIBqUritFLhmaP+rCwK13Fy1i9hhv+J7w4W8hkihQTcHrDp+P8
PjIIVNOPgrD10u3wrGI26ZUPyb566vfUivF1tGeoGvpHrZ1wHMjpXrxSOLuUZ/ED0EWxZxGkiudL
Gve9Dk5u69Wkj7q09ncNVYyFtfmnmzxtZ+0Kb9ho165XLmzOn4Y9W+UiCOR5xFjMq4Nia+bDtoJq
+P3UP29AWc5wwjoJwTIeKCQcZ2PooyCbgVG0nOHlARfOzRzZhjdvVMBEwjG6Hd8Lt1yn66vKzS9X
R/8MTLsaN+ZE/v+kQn+dPNxPWUWkp60nFDNiq/F90vtkrRRyBIIT2FwOKhv9QTrd9bMV2Vp2LQT8
KoA4+wXLBP/rF/SqH+lIEZdvqnjeBwDr9UIBum6jdPE7Eir930c9mz5mSQk7BGGGbCTAN1YCwdJd
iWcvRZh4UbE8LMobX6uhI+7gsRrzOvWh2VUhKERRK1BgGRA7mnA4WHrwYUTYOnRFCa3eF2VXNluK
l3m1NUz/2tS9uDlolrqo7Egsz8/eWm7rrksVzl4R1I5v3BdR88Idr/f99F1m55ed4a9hzt7sOMp1
1IlkXLlf3PhlS+dqvhslfzXTZK/p1v33w339kMrS8LIYGnElgej384xJ6rji/jkePArTxVr3sTVV
EitbfT/K13fHK5NNyuccEhq/8vMoPXxfGMIGBZb0pWA7Gwy6wYr3/2IQDUksvbDcwv0zn/6a/GpI
kVTHG98r4wa8jbhpkuhPE6lX5uWlZ0F2Q4mKOjY9GGeZyFCQxkqphmM2FpG2MkWSa+CogSlCbm6/
f6ILH2dxzCHxJqA1v9yliKMvyGGX4IQWUmzDxPa1r5t/n6Eu16SUEqDySQbP9fnbREQjfaX2nSdl
cgdWxsIbPMS/udKm+9L6/W+fCB0OelxkPlwEMCk+D0bNtG5MDT//Dt/8gdsUIf34foQLRdjPQywv
9a9pkBppogbTggxYK56xyR9QSEVrtIAepcvSu2bUdGHP/TzeMl/+Gs/vhCYqg6hivPh2WPebzuuf
l5ZDNCXXYtavm8Pnsc42hykU9bqTebbwoO6a3MUtQ8BFeyNtzFucRkLTUTtnUB3pCcXl7bXhv878
/40YLPrNuXI+j/bMIm7K1qx7T8b7w5zCTRm1G1/yr3zBr7P+0zDnsV49WD2STYaJW+yZzOkgTumV
TfbSk1Cg4zJPlujsk8/2I8vqBa2oW0xTe/kpTvuD3A2/Zrwcvp+Ll56Ewjz9vhLmbhRAP08NMUgT
bWwYRsYyIiq7TS9Ij/9+CAqr3J7Q8IXy8Ww3ahMBBqPR9B5kkAY8VSoAJxCv7EMXXtcSUi2eZxjY
gWH9/BztokxOKqLvSrgN2slNFCjN0dXrkwuv69MwZxlZHfXDKCdLkH9sD9UJCJSXxC7s5tXkFm79
lDratQTmwoL6NOTZREiDaDDroWw9efjQelw24hSi8+wG4m8fF6jvv9WlrWnp5FMgsDLrvoQQVZ+m
6jwT/Xb9fCqrcR23puhqiGHpwnRavIaVadiM5fwhdZm1mlVQzMX48P2v+JpoLxd6XMXSX8rV0fmM
scJMzSVrqbViNqMJaDm4ZRDFl7R8FyGHmRj4fT/ghUCOEZGpLk1FimSdn/75PFrYllAqHJwFR9qt
tQ+TmkxMTysoJbzNriy7C9N1cVOmskuTH1HH2Zro51ZI+oZIjXweyVRzmLlorvP+Sg5FEfdrxM8j
LffNZIw84XksACCjrUfJarxmzhRpY8yj6AFuCjjXktAKPazSg995RPS/0geFeRwkGffepJcvVR+p
s2OAb9vhglCCoFLETaunys4EOu5FjUbHiJZ0GyuXCncmibT1ZljoOoPo9Vw7uK2mjytyu3hjdli0
RSHUdU0u00e0kzKeeiiEoViXorjtMPnbBABPypUaIUn1mKERzltJOfz2uVm27LxDJOJYSPWh2LFt
bVS1KHWnjlA7e0I6JyvY5b7Ty0K8nUyj2td4m65L7PzfzTKXV5UxRBujb/ChGvlpoj7nrqSZ1GiD
JlwHYe4f6MbiAjlURLFy5rxOazuMC0LBPrJiJ5GMalU2ndx76WT063iU4wchyTocCmSsaNLIPM7F
KOABI/6UW/XnYBoYyXUbID2bwYp9e8p0BWizv+3HroJHkaWr3oyabTOOKbQb6bnXixOR4Y+ulH7o
+AY6ZQxlIcMwXcgfYRI8yBoGctJo2GITP9VqdJsP6SrppbVpYPArVJgbZfUTDr5eU6v3fRSvwxAn
+CTtfwRt5ALDOcl58VsK5hO8vsMkJLe47L/kWfLgx9paD+b3IWu3GrgIeyjH5DQU0k0wqIewBF+T
iCe9L46BVt30cx46llXBKWjktVZlhYtjDyVTgG7ulKus3IZ2XNKPJEu2aav+kUorg+7n37Zxsk/V
7CS3xh8Vf32Mxba8ntzpohFnrOAtB5kyW8IWJOCtHgU3c7QQuwvhrcHGaDfrOObVmexmhsDkjV1L
AIlohbp+kEV83mZwPX1pbXPqPluxaxVg7+JsSyqqm6h+yMTcuBmFwHCTCIPB2lIxCRJ9deULnbmN
ZVG1wTHRWd5KpZtL6oQNFU0BQoWBSK0XB3+Yn4Zsfp1MHQfbOJzclG8S6y2XGFmNmmhqT7VlBK6V
TxW2VfprVkrVRl5Mkgj6nuR+qDdtkv+K/aK1o1SIVn2b0bHchrGHIFCzu7FW7Fqs8IIyW/S9hL7M
/VJadTnQNyt47/T+fRSaj0CayIQybqNodn0okzLbVQHEEnFOQrutibrUevwz6epK8nlFQ+avBpEV
o5Yqql6zf1YoLtqt1nROL1GssioVdGPuVXnqzpaBkXSCRGVqy1csTPf5lMg2d9+lM6Xq41BK8Tpa
4EBhfFvhpKEZCw2KXtvBfKPnT6MdMxG4FCuBgM1dvJVo43dkOT2WdSes1Kx/0832uddM1zSzZ7nT
HzVB3421f2/N1a1RCttZMO7yuNhmRXUTjbxaZE8Akyorp+m00FeSmOybEabVNPeiE/gSMJDSULbA
aCrybW59/AaHwQLqUbYNZO2ktHSkptEvJJ69raslyxAuVJEd1dn6zSv6E9ZjjmNUf0z0zNGFDj5l
Vdj0yP3R+2E3ZeN9QHTOAvFS7JMGbbwvEuEo5xNcKO2hMOUfdHAAtu/0Exsdm0eWvEi9ggurTF9R
Ecbv0dyuldZ8mkZdsZvCL225i7BTlPUXlT5DJykxU6zFYcdd57GbhN9z1jzEbbYrQuzSYj25C0Wp
cWCx1K7k99umn16TKn9tR+W33GLi3kxWCvqgAyTqy+FK7rJiLXYNu2flP9RZ+CQaSWubndy4k1mA
yUrNbud3pb82qtT0dDO7n1MFibnZbLKk+tDHgQll4ZCVDliqWcoMfWvAulIUoHOJUvkQsG80gf5R
9vmDqqX8yxD260KNSaSldTDrd12fPU+mYotSfz9P6a0o93dkrfc08DpTgnveItoUUZoT2z0rY/mS
hHCy1MwdrXAjVX5sD6F4nEProeyC/STD8ilV9UcTA8bE4S4KRhxE882UZceZwvwUhq5Yyp7fTWvs
57xy4RpZ5U1mBKtOos4UBquespDZ5ptShOg+yasaDZEiSPtAT1wOKXxGE38dqdFOKKrT3Jn3llWe
+PDBSs77BqJMeKt34muaVgccofadMW2CQnr3hwhLrXnu7C4zbmsZt0JdWJgroR/ZRVI7YaC9V2Z6
Wyspwu3S3xDMPow8MmGQl+OpCuXtVZNqN4sw0+iVja+BixbkvanF953I4WSxEWCm1XtJJq+0mesi
Xbsva/MQy9VqrOdDoBn7cATTJpQnXzK3CJteImME1gqvgWK4IzX+L26UAaj220XIZ46SW6kQgHTB
HbPZaVuDY1ffD3njZsX4Y47reNlhTq2BqWhk0GKT9HjOUXeQsXfEAC6LhZspNA9zmDxkQnc/F92N
0Bq/8wnPein3lHi8NVppWwX5eoTHERnBR6uBhABaZLdCNthZ2/iOL2AyL0AesxNBuQlq4WdvSpEN
IW9rBOoPufBx/1CbLULpRz/O3yqreIJAdJ9OveTWASqJWOhml6aCEnIUHmhqgPdqKfa3/tA+J5Jg
oezT17pVGTadT/ezSvorm7+1WtkQhDpBGlZ2Eue7KUQ8X/cv3PgfJVk/WibVWKPeyylrNVO7G11u
fhuldaojdm94Bmme7RQzutEM/NryZj/PyptiTGtjKje+3jrUtBqHixxESUYmegkfu5byys2t5rE1
Cj59JayKMCldvYH+FjTC78AstlbcIDBqkoVu2CauGpgvoWXuZN/M7aEIQ6fmJTlaRkJlWdZOxpev
0sQfGFAe467ezaklO34aC/vR13onVAdlhQtyZM99M676rMDjtcZd1MpgkCWNYQsl5jGmuSeHP05V
to16SJuNtol7sH+mOepssALUKksbbS2tj5lVfBiF/iIS9diKNLxGSn4zCPq6HtJX0zf1+ygbAweN
yEOawfabs54rQEv6EMtKcgBbmU6TYLXZFRLWs2L/gus9TsjUq07LGGDwcu1nFjJTZsB8x6i2sgfL
x0sx7dTEGQTjFJTBjGFmkT22Zmred00iRNuBEmtlp3gU3Bv+qD7OUhjp9hT01lGQA21f691sbv1E
FF/1ODShKvbdZFdyMxpeFfsIW+MEgyhnVGbxoTczKIKtLBJUQoJdgeJLngIlmnZqPRe7HjBCuWqD
Rl3PUS/eVJog3kyVbOGdWVXrUaP8YCZC+WGwb6xod37u6g6YX+PfJL50MjrMirvhFObZI/w4lXB6
XrVC8NEZ40/k+l4SGodBAFkkgGpHtcN7CvIXMR5+ZKX4J9VhOlX5zu+VVShF70WXsyeq7REuFek2
4M3Kt4DTtBz4cVH+lOviRpmHE/V9PCSjXUq5bdWJoYj/Yf6qdtmbECPsCqoan96wBiFhAI1oLM6e
PFb2ZaezzeYI34LwaEjNflS7Lc62J6haeOTm4UrsI+w2fU+Xg7fIaLZ5IW6A4A1bTGDWlaU9tbI5
Ouh5D1rVPpWq8YvojUamUY0xoIyAT+htAXqtfdLoXbVrrBFtUwMelCfFqtRhJoV5sC4KFkFLtoGQ
8U4asnUOG3OehtgWzYq++bwFP92uA01YRwxMQMfGqSdYUVb1iaaOe1G14BQlGH/FQliuY19FNzem
NQeahoVfrb1FQ30sqgjzUAvnXt1IuZuvm8kJwuCuFvVjnLRP9Ic95TOVuzz/VcR5da/1+S6otUOf
Kjd4Vf0wjaFbxU1Uua3MXlNmxqPhY4uM0ZrvWA1CHjluZDu2EiCFra6sh1jfCnCFHWZZbuvRuDW6
cH7Qlcn4wAVPdOkQBAAZZl6StukhSIJdKaRrDtKH0WgBX0pz8o7n1+8gLp9iY7yTI7bUoChvVF2K
3H6k+TiWOtVtA/bSLog+RH94lHoJPKQWOIpfbCMZwFpX6rYhURBCSPwrriGQkL3BjStXsQqfC2qX
OHf7XggOsW88RZW5C4e2sIus2/ZR9FQ3wUY00o+uU3/Uk/gcyvN7ERuYzw6Rvxq75karx3llWkQL
xIuERCZ/vi+4/zW6/lHP6Xmkz3clZ2ptRz0ISTqAsepvjWNF5EI0XEfeYEr9VmwAMMdRiJ9l1e0q
QfCCmKwtF3vMMEeCdQSZKWiSNOdqxmiS2GYlb1EorBOyqm7ojtA9N2Vn/Clloyf0lu4r4hq1EA9F
TH9uXHlpPbiBbjwqU/gUF+GrnFueNFHiZjdYUsPu1FgyR0W1L5pw08cc7NBYHzGs5ajlPmRssWAJ
5F1SEbtE1YNS0zkyCtNPMqTcneOJLKm8rapimbiW01nDK3gEJxKaR8ViL8rihrfS3eRD9K6KwXLL
RKtLecS79RX94Kmwotd2EO/HJuKqUurWyhCFT1Un6JtYbegrT2rlXTbzP7U1G3bZB88Q6XSPJMKy
U3oZb+u0DQ4ET4MrmYQvTTa+VG32JNAbnE7FTy4MA/hSwtGi+y/rh71clF6ugOfUjfjHqONkqmjx
E8nUag76FREEDjA1gMt6tFVuafSkfAoogLhzWtxGob9GvfurHoZfZqbfFcl8nA3jXqvUO33K19Fs
/pEzAeNB/mQ/WTR/6PcwR48hkmYoakT7gTztBd93kiLhMIgUj8y/dudweuoM+dDyrz32suSt6zSp
TmOI9UiYBYBg6QdxDHO8rSvjMdVycTNObAu5MXFVl/pPYTvgZ53cC2EHfVZZ+7X0bLBONYlgWkln
yebS7SnL61spLlfJOBPeAPuadC/FajUpQxxj2c3VOHlu6/hg5u2xTdMnPZW36hisRn5UGaLyVIXh
tySNO4psJymCmxlhGT2I75w/v/wSLZw/zUdhgFgXU77UJc0tCutJYnfCSjzd0AyUYp0tHZK53Ceq
1ttVTFSq65uGg0ipjDurJ3Rv6WIwKupWw7hP++iUNhERfrEOldzLmDIgDcJdJlnY8gfrTph3XWUc
5NnYooR6y8recKvR9EozMZ+tslbuIR9gmNFasATaOXAGuX2o1O7OAtvqyhVe2kYbr2tJhf9H6zwm
vr9Nnc1J8alXGuN2otQFwRLUIZalOgRXJfjVjckv009+zpLwW8r1B9FPXqhaeE2WPgmNeezbwM1j
nG27JHiUtepY9SVQR5UPrHAslG1LUAsPNW+mFyjk2J+G2YHM3s2N4ZAM5ogdPDbjSa4cWRu3bV2D
92jETd9Z02oW+T1Fl1Bd1Hx7MPONn2irSEUHr8kvLRUAt2ibn1nS3Mzi4sJeSbGtBdXtbA2VPZbm
jUi3ko0gVHTUlsb2Vj4JA44tWrROM2W2tcl49Fv/5Pu63RbCSaiKF2lK7njXN1Jarps++yA4OWrB
0tKSQ10uMNAGThxSDgkCaTXkykMxjr8MuV6HEbayqXEY00p2h4BShJEoe5XAncvnvREiwdMjY1uW
0YtaSD8LOXlUInZ4sY/d0Kp3gt6+WhN6IVPpbkpyOrvU/Z+FDrRZriAVliCfo2bYi0bwEMogF2v6
EXuRaMeE82pJzzJNgthH9M+ZzzurlPZJTVtE377xSP63j+v0OcrjdU8ibsKhq6Nh02Gz4gx9ddNq
hVN1yo2F+X+oYFI9qeWd0LJPZn2GVeo0senwhsiU16GgbqFT3Bd65tWTcFB67VRm8lGN5lXUQg0I
q8B3KIhjbuiT2SXrSeFQKOU1C34rcNwOZvE6Rv5DCWR8zKFwjxVBXUpGMPVPcU9Xz1zt8pTq0pCm
q4wqt636eC+pgXHKlx9ljsHOaLJ3afRfWwljb9nPEdlk4CLTQqDKBsj09xSWcI2jIV+nqrTvwySB
D6JTp1EToKDZ8KvJsc4eBIzQs9IgzNC6WxGKiT1ibl8PBnQM1OxZZdz6nfXRWcpTrYiPnQ/CqtXe
hXC+a0C+pYFwaorcoXeeKTGy9fdvUi29mbn8Ds5GBoyc7Ab2wlYsmWzgpsVgg3/7i1DnP6krnAq1
41oi7HZ6kh1FgfvTYXouw3JLv6QDAtRRkEnjAkRBYcTRDuBnKZDjQ2MW8DOzVK+f0mOVC6u21PaE
6ptA/k1+56u3egaTs072hGkPSWkdFajmQoe/Q3/QzGBfpsCjRCuxBWMpoN0Per8zO3MX9PMqCGu7
MZoVG4ydjtK6CU10JhV22p03LVjz26w9mE0Dw3hYm9zEt+ItrOW7WIMbOoXWVhFnBEcDru5Bj36+
lfoBl5Nq4/dAQQFIRK7UVW81Leu5HOzEQTiZZvwHVXgLeF157ASVk8+S7/Xe9FdCWgbcKGPjhn8Y
FiN+6sMyNVZz3tzElEmNPMmhdDeg0OhpypW7EZWMX1E5iRt7jIe3DH5DV02OKgSbuIyQOFqbkYIj
x/CBVPqp0pO1oMMl0TBnzlryHkqMsaWfhrnY5ApaaCl5LoLkJpfDW0Hr13I4uHqO10SUrdv5TpCb
XSyN92VD9UosqYXcqjoJ+ZiCWJZh6OlOO5X3Nai7ghzLVBu7o9oXpfQvgxvRsYMLYCFLlDccX/5R
DM0hnIp1K6QnXfvVaVT8dQWwtRA+FNa86RHPz1p8yGf1pMzqlrDFnuUMwkjv5Niu8dzShhrmbTUG
P3QiNo1UzDLeWkv7SPJ8IzJx16H8PkahN2Mo0ZbSKRzLcJXGBrlx5VpRtJXqF7Ms3qyuuu0083Xs
f5V1DjR9WJVB/mHp/jNl+j/6MG7Y4L2UQuDYK05nZE4ZstRn9WbIx22PpGacmExLdpoIG8UfHb/X
H3vq6uMIAqYV2wcJhprVjI/lYG5UK74rtPqozbniVHLG2gk3YxR7uQABYXwoqj8x0V8r34qAfhSi
/25g55VLnwT9MQaUU0mm3foAo1kzZSwdllp0B0e70vRN3aBjKl9zOXF7WL1aGruqNOxa3jsqslNd
jFjzt67WGm5ktndaPDi1Kh37UHepXbqWga4lhV1Xc8cLwnevxOW+AfSeVM6EPExsUZQT6wCaSNxW
7Q4acXFqiGtTwVod70sLDb0l6aQ09a6Z4y1tLa9S2a+Efo3Iy+7Ut7JNbkN1hcmXXeCXFsx3kT65
InkguA8Iu+Bw5lUD6d1MjqZRO4snTF6/9REWzearNEl2tjxjbTpt1TgNoNwYhzK564B/K/sKSUtQ
Gytc67dZprCPYCY8kLFXdLf048rS7sfpjxnA+0kL4OKw3kl+Inxo2EdtqespvQanLjJcFQnVSFW9
ENQ/7BCuXPOl/SHeknt7zfiz1hQIhbIjDke93/d9+w9BKK+SbVgIWzkd7X6Q3gX/ByX+VVdhk8Gr
iWivCcHk6DBZxFriSAI1NNJYMVOGx6SRSKqHV1yDovGb1qHZA9IzzoZldNd1kds2Eg06H3GcQ8fo
uCqDGK4cS7AAuBLxsW+17L4YOzvR64DKgfAyWNlNl8QgfOTSJVW6qS3FblXlmOQfejc+NhPIIv9N
1MXDyFFNfGVnoUWVGd49f6KfkIP01KyzVW4pa4OOQNafQDG1e7G0zWTxtbikibHGquNwV02SG3Q/
tMJyxdrYxkJ+/B+Ozmo5ciMKw0+kKjHcCoY9YPbeqIxiaFFLevp8k7uksvHaHqn7nB/rpv9oVVLT
lXpf5ypU1k/u1XsboNXs14AYhJ0lrwkhYdJ2fSVVgPqN0JTmwe5+ykrZxuqta9Vdk/6kmTgbCYMt
eFqdUA+lmMfSmfaF7voxV0uTlDtAymZ+rPLkbdVzYlKHQDQ3dx6QKks2BDpj8rGMWjpKTEN9I+Mw
yjGjZm4TeGtzL1Gwnnr2CQ5it3zo8zelYvod8KzalGKJ79W4eY3ikwDh96p4NoZd38qNTDnKi29k
AaGzZrs+7T9jxwqHhq7q2T7r9sAzmSsnu3DDVl3AXytMnCvVKfTDpv1WW8+jfRiKzPec7Vwp1zWh
eTz3J+2St3w/ybYrRt6qOZDqD5GvoYrydLJmFehBO/WrOgZFUbzTCwu7NJX90QPaYtBNaUGxE5VP
i36LxZxM3xiEGy5t9cRGQxtwkj0bTbovHVgk2KIMEMr5h36QthR1vSiluLeYRA0pXkGv51XgleaX
o63PcHD7uE3Yi5wdL/3BoAtduPXe6uiDqrXDstKqlcV7QO5A90RQt/HPJFYfnQmDDOJS3QOqfdYL
SXmEQ5pa/1IkYlNbS1Bn5UYDe+DO6e/bNmCv3n4LK4tUK+V6U05x+ZlyG+rAOYwyY4NboohDYwDp
tjdDWnOTrFvFAa0Cy3BkHhk0KhVZ5k9uEnVsy8k00zqBC1nR/dKcNzNgZ1bSp6vHJ93oIslF4Zul
duvITh29iU1a+Rvr9KgN+d4BFVq79Oren6F7ZVaVay9u3ByMNoncLsX06QTqaB5SV2y1VP0E5H9s
kkdSBV1jfjC5KN3K3KSxsSeALZziNZwEz7ItWTddypZi5ElqyV2Sz49eNh+lWtCpir9mrjFFDdlV
oa+rTKevQZY7RNiRq3cxCDIXZuXhlnp0y2nXaMWzYBdOdWNv6vmBhLxg8MC8NarWXHYHIwaBJdD6
fTXSE5LHC1qMSI3pWB1+PE0E86K/1Y19jtdik8RmaJXjvtUIKVS29/o0zZbPuq1EjkVVlLE8OrXx
mNJwGMyu829Zsr1o0O2DaOdreiz0oveL5iyaJqzIA9AVi8yU4UW6nCod/CXHP4hzQnWb3AFjBbKf
wnI2fd1ceceppqE4Q+cWluaDrmdnErzobtxXsg1d5YmlQi93XcWvj2vJHLNIEYd8wDLQPeD9uO8b
xnzzUvO2Zs1WGcAoyWzRMpfBP/FpeQ9T54NHJ4yzNCz0djMMSM0VOyonis5Se8OWyYY37hrlOKT6
vumeXC3dpzXmZWMLyxmtVf4yTumBPXrfLwM1UcpGoQ1JyiEoYs72Un2RpdyP7vK7QNvBpW5sQdmk
uh7iXOwHeSN9xW97LdDFdw+S2AF5V7l8BAJnEZc7za737Qj8n5ihVzZRmikHe+YJz0GAhKVdli49
mxXqCrZv6S182TlKBnqbG2+seHdrmh6ThmPSvFvU619alvZTSSfJQJBzLbeWkb3giotKp2Dw7NTt
2HoBUT5bxRzeAT3cwEiTB0sre/p+0w+2K+KYjNbDEqvG59luKwpwNHad8leok/qrOWmxc7z8NSbC
I9Bz+SVaNeq8hA4g/THup5euQ1DTsxkA7M5bVfGOQ06t0F3oYFTwLRS88zpNf5WCjV+aPr1wYA+t
kSE7KDJLf5wLMV4aQ8u2NV93V449LLkhR+Dbstf0g2xMLbIn5hs7i0bKd9bmSNhO0JS0+JRqILMP
G72I1w1HL7vU3cfM33HAjbTxajNo3G+FNUxZJ9+c54gmX65ni5n1t9Kn053yzsX3rMMmGJDjyDdi
8vq65pyLr9V5AE0J61Q9C8va1wCdlfRCZYAub/yMu2Jq9I2bmYFhj4fEcN8QxlBseCMtemsLRCnA
oz16HA7V1ir2noLPWV+AgsZdDVsi9ASIsKJZ6LX2XsTAAFH0mxKCl+PZCOZ0VDdaR88e+lL4bSfu
N24rhihH5vdQaxRNUQyEaKHv/9RkbZ9ir6dmrdIo4M1oCJRlJzaDwhQ7N/WBLCXfHLzfdIq9h4Ri
0zB3nHUfr+n80CgVPdpJjMkkFdCL9dQeyjwrQ4Xwv03cw/emVWaGMXOkz7c1hMZcutdmqtar3XXq
qRxncrETYPcA6nqkQsyUW92t3BNyAmreM+tTq4p/Sdb+ikz9Z4wkV48rua3m2ixRlth60Ijihu67
P8y9yiZkcSDDqCy7aa2KbTav/b4kD/ZWqdxCRsyw4/a6PHUDFVT5Uv1lQAK3nsNt29bFdzPewJz8
RdKtTAUTbXGzF9TjEFAF9UEL0tboxJvo+5M9MPAO2QnMiT2A/aKc411HXWNYduobJhZqXGsjmnT9
aCf6xm67PQblyDAAk/LC0MJJa895DvBHqsTfmunKrivpcYq9b0/diOXXkXqw0OGwTAop8tN2Kr2L
olFSqVSGGoJbPYB2BkTZUrxHWRtVVmgPEMcgptvLTmzlUiJ46LZuTDhQbIcrflCrIVh04NAnlzuu
r+YIJM4JrDckcQCB63Pqd60OvDSHYpB7giio4kw2itvchDM8pCsjojltxaBGCKagIwCNczQeSquG
g+YcvaXfMbpTyH1Bv8HKZeythBOXP3rH3bxMBfh5zppvGC5ga0Dw3tjZ9sUanY2riYM1H91CEGf0
K4bkz1DHU502kZ7ZLMa8a32y1Rrqr+bkZNCXpZfMLeb47qTe4M9uGhUsJDxoJ1G1W8mLJngUUJn5
FEluGl50Eu3DO3cgTeUzV7XtmCxhby/7Kl92bdIdEQ1EsrIQulpcaenBYkBTvGznjfVFjPPGBNQe
ZXpqe3rPOwrOgAH/r0jr8edTogpsHaPviR95wvaNMW5LzxB+N5lPzTifFc3+N04xZ9sPaWn85f1b
WrA0Crmfu7uuKQBY2HDYHTp32cxjEkkFmrtpu9BOa67ReL+uX856FPp4bKHlRe8xEfXP+mQeTVG+
eyXLnrikdKmJNQkz097bqfynNeKY590t14qPsRxfMGduk/JOu7jWO/d+2PZV1LgnZcheWTQO3P3E
6aJzMI+5cDe6gTCtgbZqKpzROfu5x8Gpbhw5/UKSPcTON+la/pCwWFEPqGbU5sR4mtNkVyetD4OH
rg5qtQDjGnzThHOYrc5fjYGsLy3xC+t3Uk41L6zgt+KsZlhKecqq/s2YqHDs+3Lb0DLnqMr73ABK
dzxXhUkBQc3lUOxqKh8zi82xhRNyTVS35aHPDt7cb0t3JcusfSzRWEgddYBbvFnruCvE+qPT7lY2
KpsOUMv0Zi/qzq7A5vrqpDLBaTzUnav4bpueBibW2QDuNHxv6HypAji5LewiESKkKJXtu8p7q7af
43TzHEzOuRZqDm305qesI43LPUuipasPbTw+zMyatLh5tHtqUt9l7bkHwEtpi2qRKyowFflt6P/p
hgUMhUdnpgR3QYo02wGuKJBW5eiBiGbfxgpDMzJ+LiQ587NNeuhCSuSJvs+nbF9nyq114qNpAZPW
rccynAe9mMJRaQMP2EYzrqvigdQpy7bUtLCCZGNXQlEiz96KdDlpj5YDHUhHoeFgVWw+3Xreljrc
T+2rSXoul/6P0/yQuGCLaxuKDhmLyTRcH/ImOyRe/sL8GSB+Gv3GMS8ta6d7h1SX5NpkJ16sS8Vc
BXIfqLkBwnGesY2zhRIrCH9kBMVMlEcMadWy25rjpht53g0wiTI5DDERCysBLvXy6tZf7pIEMAvA
gztlOeYq7RH9FpTI7+Jia/cda2AbLl1zLQx+c5JVMj7rzQVsnua+fd4bXLdVKGdaEozf8v5p6MOW
Gzgw6iJIQKe0rzV9n90BSMoIJ7ocXd7NBGl/a70buUQxpPq6lf91LReA+YxAMNSdFNuLFdoZJ8rg
hbay3rp0+m4KY98ZcttZoy+E8WSAQhu2AY3FDdpmqK0EsMay9xCqNFVHNti+oz4ZfyLuW/rN1toK
+0Gxwzn3dk3NxGoYKFnQ9LjUVeLpctJ8r8QeNcN5hBgFwRfU0wxClhl/snpg0zsXQuNOnnmQUZ+Q
dM6Mvks195A7fci9/5oMNCeY+Pr735T5MovRpynePplhfTWuR3el6VEFK/lznPe4SsOqHQK5konS
ZT4hZMHE5OIx5La1t8NRA8Hs/Kyd+p1UGCbjJ42Kz8FkgC/nwPA4plNxLjpaM1GdDROK2t6lnWPc
OgZTFoDiIiyXlyYDYvCCKo1DOwHg7LUnFy5lSc0uiBvzkKxNSInyzrLFqQBJ9s1CR6w4f1Bd+IB3
CCWWCEyjOCtKHmpgtlvqmuAHmhcUKUdntJlzxnDhnyfI+oq6YagHoCQjim1uhPY9z+djBcGzaO9m
qh9wjIaKcMJ8NvymxsEIx7lkxwF2t+TgX1zGEQpZazs/aKYTqUu1W/G+I+Bls0GlEfQdL11Jmeec
lH5KI6gixq2n1nRTo1YeGqQyFf/tHfEKYA8sU3E0gQ91qpe0tQvLYdzcyy/S1WP7AaHom5Ac7JPR
xyTy6U+TTsv0nLc7SkaPFnNEPCLMUW1WjzSYTboE8vJcOV1EyUUIhhBCy29piI9MPkVOFJ8SqLDM
/qUK2PlCwxPaxy5Rd2KeGDG8D63+Mkxi+FrvYhoQQ8lVlSLA4xwN3lvLE71Mr0X5qKnylIMfFCR7
tHJntoz9StXtpWOGssg/BhvppEAi0fJ/KDpaQXIIcoiy4ifhy6aJ2CFe90d7jWxGXKtD010+ufNp
nvOouENjwxTeuVowqk02LM/KfBONEcSeHSq6ucEREiUWFyJwftbNLHtutXdV/UWY6lVR82fVnB4q
gtCmAup9HozfNraMvaAJ07JMDCmjYkSLW29VIFx9pr/bxHyQGH7mKZvhXlOTWDqPLGZkx5RXK1VQ
ynAT1YDkvW7r/jwpn52l7p2i+OHCvVK71jAri2yD4vyQx+OXS5v5lFfnZWBrTbq6peG4Bg1Jus8U
9JdqlRDoK6pL9WqLC+qbA6G4EU3mO81FwJnL9cuutAjQeON0hK+WPDYqXdGM2VznO+HJSAfR0B25
gUklbZO2bm8AqKmEv97jECzmAVEkZ1q9ntIhvap5Go2OeEhy/Svte+pFR59OYnMxHzWYbbqgL7kg
Oq7tdqrHx9fWWzPPoMxaKPoCzZl+tYdzbkxPSusdncqNFPudlPFD6lGSQkO9tlwpjScZ5UABFlAL
yBLLNpqT48htRJvGruPWrxHC9fDMQ74ASVd3DcNW6e0fbeb6u5fUs3IN94WofosLuV1yEh1GlxYF
e0+L8bGUerikPJnuYUyUp9oc/WlKoSWmDQROMNVZmHjv3jw+uk7/0YCDtcgbZz6DDCHTmExB1qFy
pJyk6NcQfiQou3+SzSa7Ez+9QqtNGkolZqqcjuThBMDNvtcRgrV6dNaKVy+ZECNKP9OqIHXK3WjI
oJnKh1IxA8FY0ApgXHueDwjfDb8Y512T5aE0mVVrwCWYsKCuqYTgRI3r/Lo4Yl84uF5sMsZFYpIB
nrXHmHhASfxzJsipFEScz+sOGVCYmPSkM1dRnoP0vzuhsQxlftbG9BwnsfTrJn3hANyXlenH9m2q
soNeLVs4fbSEw6kmKjJG7VSnVwQi2yZnGTAITesyz7eG/Lmu3Ies6i5ODOpbfTeOshuULGSe/QOc
OKVr+RYL76KPp0HkNkE+2bWArLO9ZqTkXJ24PvODNSJ09VS6KGpXOXkTe6VHiGl7wRR0IKJnV3hI
rdUZgbH4NYoawgHGhOIrlGNotNKtC2WztJFg2G2s8qjyIKbgiZNrnWwPL3mrvc5juVWEG6iOdZGx
+VXVwzVdpksFzz+o466a8qfR7M+dMYWYkZ68Pvsk+fwSl/0NI27sqyqKWUnZtUymXcYUlyPdGhzn
YeAwsHPIGnpl6UDWq11TJP8STgLmzT/C1U+TDomtGR2odzqvvtqMYjdgCEBvqKtBOg8oW0GSFWq8
ZzO9WUP7mFp3ttF1trGGMHZw4D30jJ8kuegG0afFxFDUHvDC+N5K47xD61NrxYDwSiDkHPbW61QD
gbccnbLDCJZSKM9WaUiLC7J7tjP5Ghf1p1SrZ1dZ/SrJb96c7RrpUIC1xZRg5BkML2Sauvh356Jg
XEwrGU1x+moZGgvoAxjStseoE+NN8CbjsZnuLBhSSNkFZby8US4QP9RJ/k2e8DUnUB4FZQ2Y7t7A
tnh8DLiNoXyWQ79fnPWsF3P1YdOGCSyzSt+Vcju6+hCso37WluTbYIHLJvcjcQBkpJvoIQJbBoE+
oWSZ5/KOA6mzmwNRxeJQeI1DFauZNnsdkXag1JodzKs6vNl9Yp0HzritWS3ESChm/JTRMEKcvqqe
lnW9JEp1dPR4Y9Ttb2kMp9JVxzCe8wFcSXvULCVUchRcXUqzN9L0oARCA1xrTt6KOQt2g+9B4dxv
Yh7wtG4PQ+4eeF5ZdmyzjtQ5z1hLJ5f7RNgsM3mzgbNYEd5nxd7hC/k9K0vg9PHXqNNurWm8LE29
n2z3t3Yp2XamhsHPcOGlwKz19Q52u+YSLOxfBNVKXx/GyDPbTVcb19j0cCvEiGyFQPWWTyYpQu3I
qBhnP0uFSwIy9rBioHu2V63aqbItD47seSq84h9Wj9dJToMvBbXBC0extRoPqZbs4mR8XVhLRp2J
IDfyd1T079OMlqEUF6NynpaxbWhKIcNfcK96CkEZ0LGBk61s9xl7oKWRHKjEKOgVzxUbqaUXg5iv
g4bnCZVbf1LykqsKMTTlfQiCM0Io3O5YFykiV23JwsVK3xX3roLIPlbwHOxkFwNvCxuBODBaMg01
yR/x+OqpmBzlVUlcC9sRSl+lUfsdNhpMDoQZbvDpcgIBbD85yiCvTuOOEfo9EYwda7msuZ6pQDfy
MaoKjeL2VlPFT0/3+4OTmyPvJnD2UCBazD18SggpM3AWgbrXude8jyu5+dDa3c2uTXAxcFAj0IaR
n34WSZrRsVDEE+NOeZgLU1/J3DThBcupTvZFwrqNZc14RXjETqJLgTEgjltsQybwOMFYP7XFPKnk
znjrRex+M/Vq26Zw1S+PWe7Yp5a1zRvEzjzL/cM9xYt9R4tPcrBsv6JAp/PH2uS0mOZ+Omiisw9u
DDaPX6pHii1V9JqTt7XvGvFk1ucfHGv5vyFFRyadxbuM1aCG6DL5V3XVdrUJjl+1VrqtOgbge8fI
X6l1A7rDAuK36qpHlKV51GUYs2Tc9L+FqeDsxFjAPpKOy7nPO1aAPCXUKUjpzziqYkboKXvnUM+a
gulCWVGMFG5ShDY223NjVeZtKgrrSajS2SWtpp2V2nASCOOyqwJ5Xz9VhOw7F20PE/fiPa2ytOOI
yWlF058rAQZPL+d6v4s0Y0PZiNWLN8VCJ6+6dk3YlFW8GXHdoGRzuXFIXXtcpYnXjW8uzGJtiO7x
BtiROjqzetFGi5JhLe4x5HUQwb6BjB5CPDvEUhjXyW27Q2UlcTRUdzGo5YprTnDf3piLZtcMqJ0M
wZI1uIuzc+lxb6OZ0TUgqpnO8EWirciknJ7mnp8zZEpNdrZokosxze6Tw8gHhwkNKLkNTPmeFt5w
mR27ftIrZ+6CKVbW37Q2l4fYguRxRJailurya+5a/alVbBnFXrUkW4GieGPK1TkzHuv7Vk3l1RhF
stVjHTGodKnb5lD1E4xAu5yuDbYTgHRsJr/GYlyzpVhvyNchiNIueXRcNNAdnM3zNE3uRF7UABdR
6N5dD6kgQna6/CNrZ5Q6KBg1DQocG+aQK0qk9at5s5FnP6Wt9pMvAItZ3a2PFWbuiJIUYHJcTXue
HKoHFHoGdacWbCBLHehj8YnkSgs4GI58OhqLA2IX6Uzfi+jxBgp8phBX5zpp9NDz+k+Mpvz6vXiO
NB6KbVV168VWa0zONRMEJkD1Q++ndFdVJmafVjaHgZQGhjOUK52uEUA0VYXNKdLO7yQyAiHFqpJ+
mErafBluXQWc+ONWM6xr6zoLdiO68BJmquZZpiP3VWU6TP0ORP68ZlHRTbSFe+uyA1mMt3GmxAfh
2NCdcwXjxgsSlJ7dE9kzErgtZOs8ck0huiE3BJ1s4amPpa2X0ZCPJnSDnrxJXSo73FHNY6asLqxG
rrK1K4hs7kzHCB3qCCd9l2uRP6BYIdBVKQwE7LF6SBAdbyHDCQeq+3zvSg0xzjhKUEI0O1HuNYKV
C/efbzpzfFFjsWxiZ24vCJaHOWAbEmnYFIP5upojMzLQRPXFtdXwEcu4i1RVeZXDsFFry+C5nE8c
JP8bvqtQN6DxauRSDxp05mkVU/9ZWDXBG9WAJELPUZ6oTqVHfZfakWLqc0ggmeoPRp9JXzXz/nto
28eKEOdHeCvzoZGm+2DgOvAH6cjUrzJPIN6f5Op7U5Z8il7VP62xQymE1GBXEvhCzv4yfSzC7s+1
sK2P3gZONNu5PimNdK9160xsuasXkOw6+xmU3C2d6gHHSOHezLTE7Owt3rYtFW2rl+6PKHWF/Gab
6/VOkxD3bYTLOnp+1VbyghkdCHlwm6NuDarf1yLhZI4rWmsKnRHDMrn2k3YndbuJ+nnR9DAxnPlx
TbT8xRrTwUYqjHVPzAsHZcpfgMGO8UEu8r6R5WE7ymErewQFSuVN295m0Ukm8LBUyHU7r648aEOv
v+hCeptOsazQ6WczKoSCl3iwtTNVByxcjXfWPJAAkGlaVbWgKKsB1slrPguJddJbiwWTQ92h6En0
C4JlBtVOQxKdzfVBYLS9jh2ulJD/13o08HbctK7u/6TpjI/Yb9OZZHKRvZamHJ672NRwmCyi9HN3
UF8wYKbAE9J9qrFAHglXo1x87mFIdOLVEbK6VjTTNBXxuA47nQDHrak4xaWzNGOXVKb5UOEfQ6JT
M4+4kwmQsGr4gWKtWn/oV/jEzabnAakUNS3siuI9j32m722OOcTO0I5BKSZvg3cKilbExsMYS+NB
W1KIM8So1rBFYpZAMrdyfW3VGC2N602cGqMVpIadBcbq5WczHjUEFjKfv5HD59dEYn8cZi3Pju5i
N/sO2cGmLFT6VFdLyfw4yRHatdiZbLJmo2qq61NWY1BkyQDWSLp4eherg4BYV+Fp6IFZ77pfuVmM
TGrRmjbmv9YkUix0lJ7mQSNj7a3vf7Sbnf7Z6arh3RnWHvcA7Ty2PzvA6n46Txb2UNW2v0YyxXqo
1LU+VwwmOHhnKSJ1JUnV7rwCU2wLMOmoguzRsQQsHrPhyxpKnmJk/TJQZ5hhf1RRsZEMrBGpEBdY
57Cx4TbJlU22AAJx+6mmDhkO4mndoarMTRiYl2nJn71OlofMM2M668cU+iaW9rEyJmVrpQQM2VaV
H50GaN5abYODoDD3gzrPt3xtkK/m96qaqjdiVAh1Vn3q9ghO1xVIrqp27ZDcD8hUMtQJ26SPQdZj
xDywFEijy2lokA9q5meiGNq/peSkrWGlA8C48YV1LT1ZMU1teOmLfZfE/UG1WO7muRGf5CNVt6SZ
mpdFxVJuEk4EMDg3QaKmZmh0RnIpkUYeCnzhe0OZfiqSCV7SXi0++1k36ofFKtSL7uU7g4ni7sT1
FutHv81FZ13TnhGv09QUJj3bpFX+aAxTcxyrmnGX3IUgp875uJTsheM8tAeLptVaITNyHB713Dtb
tXb1jPaYNM2Dmk/NHe54cswZo4B+zXIAmNxJT5q6Rl0rARyg+Yip+u1WEIi+K84WZkqf8GGQYqu4
DLG6b7J0XzEL+Iudsaj2VpSO1o9ZMuFZ41/TGK/2YO3L+2MprWdXjPvMG6Fe7CZMZ/NsS+vdw2wU
aFnzU+biCOx+cAgbZIEjPm3ZO6tV+Wtn3uVBLaknq/U8MN+wOPUvUJQXZybYoBfKAqTEjdRTJkWQ
Q5xBJuJ8ThcTfXis3/q0LA6kT8BtZtX9clY/i2WpglXql6az9txhiNRUAN1sHreIWE6W1t/RoOlx
cSAvRNvEqKzKY8Fiv18li72Eaee5nMe9MUBrZla1q5xi9eOW53Wo6p1sURq2ClCK5bbbUdRnomCj
RS0ODtzyOGhP1ZzSgVa9yCa+4enAcdPtjdHhS3tPonGPLYeYOXlvborwju7zzJe6cyxsZ+vO+XPT
J8iSdE42xyErU9rGzkAat7TKjp/2by3cTTk6ezPlL5wKxc8MsWes3i9FubUq+Qc0tM/H8bbMoKHL
zLFsOze9aL5dB4o5bmHbcT4HivW/G/2ck5lRajku4Wx9NTPvaagZ+MGDT0tpAyLqXFJOFWmjvDhT
J3zCL9DoxCWUqwkO0zq/A2KqoLC1jYXGNi6Tx9yLr25agmdW5t0izYiXuDigrHZis1bdT7Z1RJps
+e/9YnZHt8w3a8p9S9qGDzTpho3jTocp8Y6rXiXHWWqHoiyxw2AgwoQf9CNBIoN7zNn0zSE59poZ
wSq912vxBWV7wHx4qVZjB2F8zlAlo9u0E9RTWChsr/vVcU7fzYiPysyWmqPDJdgifpEUKAodE4E2
V49l1z0CadV+uyZYlCfnK8vldyPsvZqWyYaWGR6X3GMLHM6uTEx/cewHR/OeKZPwUBcji4vdo5Gl
7+UIYdiv80+uJA+xjTNmKVCjCNBOIB7PGJ5Wq/ynsVz5gmtAVMoujhmKkv4ZHchL3Kp7trQAg8bJ
UtEjGTrDgapgBNcGPh+BSKLi00u1YOE2M+31WHoaauJeafcKgwVO7ynKYiSl2cgTgQD0nhOzM4S4
oudWtiYWPL8bXS4kOsfCkaE3Ki31JyEhHAwJ7XiWvCSyvRBkQjr5lG1lpv9ztPbZKkpmCbiUKfkx
UX8QAaHuCYd5ZD/ceGWaBZmRQ8CMqgBMwPqvOQvxJ3PyKO4xVOzcSaHyI9BuwqKlPptufV68NbDb
dmvG3kGb7duAv6/iRvBjfX5rJvWtFfGOmP1A7/MrnbgfDRlKubFGpYtyeu2OGtyQ0ZRhnnZbThxo
uPTRbsa9NKznqffeMwfkbeitwzIhvhfddFnMdHOPW5nhvEon++akf6AP/a1RsD1nPfwmMux9rcTm
ZmnkdbWcC+pAuKHJhl/02FTRl9joDmK487hCsd/8jD2LCZKMOD9W7peO8qElKSHNfkX3PnjTQ2f/
m/O9jhnMTLyo6mwudtwyc8wk9We36lFMt4bfMlq02H4r3CdpM62h32UAP40NCANKObVWbihG/a4k
WtQKx/hPF2y2MQkBSzTafDhopkT+CU8crkiwkxig4H4XaBFgkU1JaJM4QVqPQdU9JWobTRU97NTj
CLvaLTEoKLqQuoR89u4XZQb5zJYxfBZc/amzof84GGxyGxClka2wADJP0KmjslxFKYBSkNp57m2R
qAWcf3rjbt1Oj+hK+2cV1tGGy0unvzI+aUURYvS3uus4gSpbr5XQDo7+rEx/tYoi28NjRoVBhRAI
ZL8mPaRB7DrmFXT019DJDW5cFG/fLdEv+OfT3N1Y+nONi8bqEOSQrGIAec+oQO8bdgPF3aew8KgI
dbI8Dawzhvqc9Ijc4q82Y6XX/iPtTJYiR7au+0K/zORyVzeNPoAI+oRkIksgU33f6+n/pRrcgqgw
sKpvcEdlNx0pXN6cs/faElcyh88+z69sVJluT2utmqj6PwdacTnnTXPrePRpfMSat3D8MFtZLTQN
moVzNyQ0sj8t/XknJUiUdmZOoKjeLF35GtN1Li2kZkjfqa6Z0GMiKENuyNkrJvWD4qAR/bIROoda
ew33FQ0JwIHfeZJcVsWT2bSYhPWVSsUhktcZMo4g2BjuVWM+iw71mHweMX0gGp4VbZTcuBrFDkqJ
2SuNrNJxNda9fYgrcQwQkLjRuhY3OLuXurKQK6qLqOi3U38dJ7el8PfloC0m50c+mquIyVz4uOHn
cgyMgDBo7xXntqCTD7akc+oDdhii68mfy6Ie/+CTZ7hrvsJfRacdgEGt49S/qKVzHdbNRvE+CgOj
WnenYYiyDMSZSY2smowf/7qn/mWxhxbovEW6aZVJ6yJH4dZQDUVCHY/bsKxvMoWsLph2YRBcN85t
2z4Xxi9KKVc4H7CI9BuWYlAKT7J6mYJDoL1bw1MhprW0YGbiZ05mbVHt3fRxiWkpX5o2jIEaGfsg
OLhQgx6jiJtAv3LQ7XresHLby7K9jUMJEvxnkB671jy0tGdHn06Rd3B0c5UOxy55gCS1ZMOk5PPD
0T2sAmLt5Hcupz6vMo/IrFDKBsZ1pOSxA8zReA6yogwCkLkog2Pp2dwt7v302cOx1F23ii46+9Jk
vwvxSJlqo+iq6OUFgm3o0O81mYImFcT42hK/LP5Tkz35ZrUqoj8R+luvSja9tU77Hq20uaFKA0Li
yenjnQwfUvB2qfsrDKCB68neG9VC6wXSwn04kLjEbNY7IozR62spCY3WdZpaHMKeEAkuZcpMhqZq
ZUtSOZBq4XoYsoWqHh37ug3fKUMta+ZMNbwH+WXu4ADk0EyPT0+uuxHLFAzHdNjmHv1kVfyhTr4s
FYpZPKQGdgreW4Y+mj67PwE67XCXlSVithvFa/Ixe2Vm89b4DBqrRV1xNiyzNUekRQPeS1BwzSDV
1MkqQzheCsyP6Xsh39IS1Fd2TGT7o7fRmdwP8BQqvkupuWzi+9zlHJdDg0YSCDaFauWY3o72m2O8
TXNnjB1yrK5EbdHM1K7SeWvjymCXvyfRIOVItu7EUTWc6FBGICiMzeCLo5Bq0VNWmFiIskDs8tHZ
USLd2BR3QkT9Vf4DxzhCboq6D1ZxyOhmRKzSVHXK0Lkd0vq5akGQlCMm/GcPKtpgTUvNR4GiP2sm
ZkNjXAccb2raHfmI2pntoawwPoy3YhxnGcMqi+81qsYZYIIKnow0boLmOFrY4AZ/NXvyRvc5Md/Q
XaxRPCz1EbBM/7PDYFfpD4bYYypcR3kPD4YmoeGtmpDdQKA3V31dXIwuQdqcy9FQ6dNV5dZ3DW33
XV5Fr8Vf7MlsRwNtVdvxbV+pB80yfk2VE+JLzt9N3fuFthQtj9e/6nr9kgzxukoE+3a8NzNrl5g/
Kw+mKb/plDwWyQ9PYjQGIdjVcl1hzSB6fVFbvyVBINlzmP30EP3qBnVd+w7JNuLIQ44riS7HSnSP
qd7BZ7BBCB3b6tjjwErDbi2Kg5weh/F5GPCWmSgFjQn7S3LVR/VVrUA/2zCChhgKqOZsSvSeTRhf
AJ3IV2PMLKAkRpGGwuBYsUVM5bDQULgWtHXC2N217OylX67zIX0aE+3GCNwjHcQ/uUcbu/SuRmkx
OyYDPlOPKNA8TJa3CSiLZbp/E2b5jS29Yxc4z3GhMLqUapfo4V7Y+gpvyUZWziu+AlIHnWs6Y0zn
9i2t/Hs6QxR+u2011EctzS8zP1spPTzoib9sB2dtT/2jIbEuZK1eL22RUhsK2cQo+ISr3ptubMGi
EdYtR1Rz7XM4ZhXofjd9eimCYuKNqKMvWBt62T0FlBEWjdGjXNUojALOg6UVVOtGC7aCuHjEy2tT
9VyiOO0UnbxoWmZaPezaKkfBYMu3wg+CLfqepbLdm97gtlKaNpLQEc6bIR/jgBsn/l6nxvg51sFj
2lg/fFfcw8l6p6LKIbffxnpEgrexCVR0IdOR8pjTd6vBi6/GtttHY31II7RjkXYbNflNMMljNOYP
Kpr2ZcaVU3aKA+sQPiQi22tJyCnPpyTCTN2GfbwXeXBbdrgGw+Aa1BneD65paWfeqdy+rfz6Nlf+
G0C2X5Mf3Zd8/AqHtu/HxzhP/yCiRmZqi2MWltdug5oTb2rYxt5a17I/kfDe+m4IQRnQtDfN8dUu
yC7u3DpZc5W7maRBz6jExmrCU5lIKiKDD4WAMIMVF2A8RnLPK97F+qx7SqEKGOItTdJHVBv0nrKm
XvQCdGLuqYeyGd5xpVPmVCX6eUO8pLN2GMDDzq5COFKYtH2by0BVWHw9oWWhAOSqKVu8B3HQhShI
62uhBcdetj3hHHPpGDnXQiTt6xBqD7BpEIQnPs1PB5x3AdniV5Vz2lxpLR4p2rzPYeLT5MGGbb7Q
oDYOBQmb123DHhAihNhRBw0uPSmQxhURRT7EjuupxBLIihGL6yBq821EUQ9tPyFpjQ5tsW/u/Xr4
NaUhZor8opXxb9D4t/xLCEG5KfZT9qz39XXgNJdIqDucHZJ/KD9EUYLHM9MedK6dG8wPxlVFBNy6
cobXWpdXhKFUC2mAvROa7aCB7X5bJrVlp4kdUkmEse5icx+lg8OxOH2iPTXwlpCA6lHcr4WtxDKv
nHZj9oiJSodDVWj0q37Mb0VnLaqqfusQv9ROfaclhn8IDEJnLdsAbZxLsDVdc4lQ/mc4pMdBQlzI
JPI9EcKBFJSGPBOF6jQ8Dwr9WaDaR5Og0FVDEWzplOzIXZBTSfDR/4i4GFeZmtADJ+pH0miPfBY/
Q+zEkWfC9DZoXJcVtknTHmgh9pF2MPs4vMp9OAn4+dpkJTRhXIP1Qwnh+PSRa8deBVr/Yum2tiZQ
GdVbJaq3wCzp0fqaMIfrjKgAdajHjOMo100sQLnaBr1sLqh1Za+GNbWAL6r4opKpeyirPHxgtdBW
QYGxvQlCRV2/RrVTA6sp2hIdmaoJy9UxmGisb8dWhhwlGx/5WGCMD6qJ/IwH1N+JYm3n8mho/pFJ
MxCyUkRoUkQw3xY86uAbjOMsEM3kmOWNpki0IWi6A8bQFAkrTC/qceOadV/sYwdNGzLMomULRmuw
IvO1nMBqTVGLzwo/eZ+XiNgrVr33RB8ClFtDi4ItgwqA7zu7VHGTHRBGp3f0j+gxVHW+C1EgLKlF
FzvEnUCKUPE92U0w3Yy5VbyUdSY3FJAx/aL2wbriY6f1/Po1HZs3N42I3wlQMsoGbqc3t6BZJHZ6
nOGBaQtu4d7vchoOvRPCXYqplmnuUxDau7qjuBapnZH2j3o37VqTO6JH62FVFGmzbljw97WHMp+S
Y7XwQ4AnZmhfUBVHWMSXbEzXQWVfeeiSDFWz8vNxcOBSB8lFKZ7Sh1GLNqJCt8X3W4t+bwfaVhrG
wbATYvcKEzeD5fTHUA9/2TFmBW+anmhqbs0uvfPmfTyTAVUKF4UWzbsrlDUXQUcrt/Nq/ErRkDw5
7JUXHh3kcSFS18HWqh4MWtdcoZofWefCvDGylZYgheqMq9bkMOO1wQsqdKzM6oJwW8BK4bpIwqvK
eXZKrnCt894LIkDd0eI6bwQrjHMrDQn0iuUf53NesISaw6M3mG8lZeIgm+4bP/whTUpBOmoGZMZO
mz4VMBNobF1m2nDN2okk3jY2oV+OazlZ2s4Vto/vGOuSxF23m0DGLCo1JCvU8fdR293Vlvecx6hO
vOEgNe8mSfp44VQN+s0ApfhUub/Yk+59Gf9EP6HydBNlxjZthh1K7h70a7WprCxcCk0/mGFPmYn/
f5kNNw56GGUaFGCLdG8NibiutTbbhKyyGDkwLQZtIlA+93QHcUwMDSb3MbxyOVtVQHfdOHmvhngJ
Qm0b+NVRFRgSrVriQxrXYxb8bIX8DYuJKkl46U3YRS0yfEO6EdAt2nA7BD9SxL12l7C46Nu+c56t
IbuuTQD8uZ7WmP40jM/NLw1kllF7XF3EpS7UVhs8WnrGuKF5tNKqaTcXFmSh3SWKEOkCv29psG2U
yCbSVONa/m4g5zPLMjw0bOdGJx8thTR1rvU0enwIyxjch4bam73wsQyKx7LnslwnxU1j0QVFQnJt
hmhmUqgeC8+JriY93Rgok1lDo6u+qI6CEuoiS4wVLV4HWZf3EmvdEQR1uQYClq269KqdsWi2PMBv
uhSVu/GzfFeMtBKUOV3FunPpTpwtQ3eT2OkmT63HJsxfJNqzBfWHGxLdlxGmKTFOz5PXLQpJJ9Qd
L2NYilrRXdDJ3gqYtWlu0WeVWFymfa1bs6JQO/ijvbWhc0kq4aWOH4MvoTQvdQtgcEWX3aVpie08
jadVIcdNU1Z74kkxNDs4O8JY+JtGRXfCT+6zLhgXfV5LlBj1dZ1iXybDgDfKVcnw1llZb2XcUnkk
EIA5NGoLmtFIF4ybyrb2RoYyvCVdvG+v8EMfK9GvYXMuOhBwptldNkX04Hv2eqgdubfLad5VtmUX
p8tQQNidDPbuCr93JX+Xo3ZU6MY19NJI1rm/+CNa1bq2HyOz/JXZ7q+umm5z0d/qeQAnKE1fh8z6
yVFaLQuEv4sUw+3ahljBZ1hhKIjqcUGrq1+iQKHcE05Xk1seNQp6cBXHg10nHWfpykCK31Nqw1i3
RLdxMEeoQsnUTstAz9fKc360PolTbb9v0vrCSmL62Xr+mHHlzfzZM+3HFIuK+0LUu8q0wHqUOGmA
z94KLblvvABIWpKvkkBeeq13PcSoXBq9N48V1dqtZWOM76FT4b2hZaqN8bXrN3fCbneaH/a/cCpb
lDIIMu1L96eaSgmHKZSIG9OYPorx4rkjLMGoW0x98bMr44fYy9BCmeIhsEdtmU6tvTCN/q6hm3ij
Ys3eRr2HiwPqqjtAnzEy7ZA5KWUqz8q20CnE02DUMLNBYgSLMTTn7lw6oaKjBh8Ny8LX1HXtpeXF
4JRsmrrm3hiTbxYUKFOhXfRlKLlW2Hr2GnRzk84ETDv80POJCe5FiuJ81yPtguOcwkNz5yIvrjkD
fiqRA8AsMRg9S3OQw3EQk0B55wn+TxW0uZ9pkrgYNv3GWulpawGcA874Pk1at0to7/+MPDRJgOrs
9FWXEWYilnQ9oqkeec9VkOl/arN0i4tYzCwEcpt0+gYeylHTTh51f8BxomFgSkjpwfjFgW/KsvnT
hp7bNRFw5XHQW+9AM79MdzGckX1dlZgMrUAsYJpzhraxBk8D6CWIUNku47QANgp3PgbcZJXGIyqO
mgb4NgiTO5qVzhYEjHPpF4a+5qICRnPWflNqTbYDJIsnHzvZiwG8eeM2FMQrLAyHYVJIrzrAB3aY
gtSQRrRHs2K+ptOg5oO4vsyb7rcfNEtHelxZBXFEV6ZBr7Cy9eK3GY2YNPwi3amoaC450sDSTLbx
1D93nKUgGVvDg0elgKt1/BY38WPduEfbxlhVGiGAg1yCUen8QxGlD9HgvUV+o9a+0cNXHAtqDCht
OYc+okB2DnrQ0OrNs36JvZjzcUPwHRxBfZX6absmrHd2kKD1wLZOM9bPrF+JzkZe8rZXiom8w1qT
4BoB6gC1HtZ2kuVHC4EgFdN4oskAACUPc+5OgSSeRKM+ZWjVa5GW11XJJh8OfBi+gbuGu/o7nGN9
j4Xo1sA1vy8b4wf1YKDeOn2knPKOAjzbpA1yNDC1KOSLeuu6JM3Zgxti8y/jNTEbNF8c9zBKgGGd
JuA78/FukhGznFmF+FzdGuCS5izNMfuB+FrCoVRUaooIbkEY/gh7yCG17C5V0Ac4e8oQz/AcUuDA
sC3Y3ccQ9mNYpC/hELz2GQ3ydnLTnTPEOGUUTtoixm9a6zkQkCp4kgl16q7p8IFIRI+LGuf1GvR9
tsPALR8rPhN0X7nZLokBlRyMZ82jOybPAdlz4zpR0XgR1Ph0CmHnOyvM0SnbSXVHw5YioZqcm9HS
Door+m4spieQ8NkuFl13w9HOfasNlya1URJbWvRGCfEFgBn9oGF886mQWBsUQqgTyPUt4LHisB3q
Wc+WxXqSrkvRV+llCDzgJelH/DW2KjkDicSILyjtMKGa3oGC6lBtNdI5C2QUXACjlqp/yHHUay5A
ZmHHBh+LRAequzXrODjLbTnl0sNE8w4oBGi5KvCBiDS0OA9Zr6hmI3qFw1uZzfCsuuel0bc1bBYF
Fj0KVEYG5K2R1QXKSX5XFFqLto1CNkEEV07PTTuWQXH0K4D2rpdkl13tE/5DE1ilVrmhH08fMgA/
7lvFszIi6jy1tudHorJS5+QeNW6JBxZ6e4Y4YyaK0WrRYHAUafxggk/A4jRvwCxOy85XnFpy9MJ1
p1iKbesdTg2wfDE8xg3/YmPa96KOLMj2OUgsZ6iv7TLWF6VCbsCG/Rz0abX0VfXu2iaf1YTqJrG0
AhvT9MxJKebWYeGer9WfQUswxQ3TkULVUyTxXpuGuqlzgxt1jO8FXekmFoX/2nuxRPFMkdgTqFMF
fcWVCOyHUDNZ+8v6D/1buaEtmP92Mz4XeOr+AcR9tJ0K7LNdpA/LNMvtNZ+syb+rwqvA8Z+hnBEk
oBu/vdF1uIkBABIjLEnuQVDLYFCtZGohWY0UXHbAavmausnEORtTqD4Apsi6gfgCUdUvfeFUQPcQ
jc6y3WplUzFhq25YNYY4HfFgDq218Upqr4EJOMCadeKRpQfYndF/A7jpjZu878aLWEdP4tc2XSa/
oEAITwZMths7h5g2yQtS0PYyMgsd1JaNVE/ZzS7viuQggLf9MIUYKNVq1oNPJtlPkxgLqmFthOCh
SXaTo4xNlRfOkz/KbNcFKH1ERPdZjZl2lHqaweF36t9d5U9XzsTvUXh1dahjF+ucVbt3aoCsFAYJ
fivfcznJVuVDb+X2BbfO8iLHlXxXVWSlkaBkeYhHNPhnABRnatRg31VJ0lykozcd3LbC1KxnlNbH
vKK3mIxtOkNwW6IuNFdamzCQKM5yuD+4tzIph61BA+XFI82F2nnZy20nrArvhdv8CA2U2MuiRjlJ
yRHvgadFFLsp//RUoKylNksgwaaD9UgbY26r0ek4Kl+r2SFAjCuD6RtYHGzgqFPH9NtNEStcsAky
WGFDBPHEzDpReZPbYI8SwX+rCntXNcFzl2raSywov3cJaihKbyTgwDmz/PcmoA6pN165VqNtr3Kr
8m6FRCVJekGxrANZbwcN0b6iWvfY9JOx7luu596QhkujGNttU5ouLt8pfDZHD6CLcDPajaHVYQ3z
WAghK3gvohin313TxwCOgrDn8A7povfMDDl7rN+FWWncR6ofd5Y9Jn9UZNYY6SQzb9lXoXXpBjK+
aCcR7hDmGFdaXPbAlDL3NrfLAoNZrXA6AxqjIg1psM9ovHN4JGWIzv6IIzDk9rYa62Fcdq0ToXQZ
Oduj6XrsbKFuAQmavwZE3fD1c7+g01fYuTwOSVE/J6qG9QK00GCn0qYbs3GMXZMVNJeQZ/kNReZE
3PSAFdeG0ah7YXScIUeTFgJzoygwm/rek4qyzCP7JZ+/dce67RyLI00IUEErjeDYTGm1ckBarvVa
dc9Sn0nVdqc3t6Ep7AMv0F/5Wm7Fa6H78qJqfd2D61ki7YxHFhsKZZl50QcJrnOjZIvmVt/1jC3C
EgZEYnCGRAQuLlK6c5swF1y5OXXceCzWb7qWlhW28VIzl0D2it9pyvlpXeRZNm58a5D5IgkE8hdD
NnKWjMh1HSX2BvPJ+KLFCPlsgu8XUzorqv1MHfEoVntlDrM0EmjN1HrFofcn2HdYKnzkcVO46dI2
Q5Y6iJvQBoTlhWGyq7knoAocreqHq6lcrv4fBSyRBAmwGsfYZJVcah4EyYjbPlBSCdRNA5vBNYH8
gVU+qL2a/bY29mLMqfPy7cGK9SSnKW55YXgXgY4TxoNTA5AyWEOG1b9PQCJZz7ElcUGGJU/jXpGf
+mHKfr2pVupWXHtbvCz0xvfqmgbxIby3vxnQMEjk+pwiST/AsSg0ceMgefEkAokehfJTgfKYMvGK
FtMiBq60GF5de1H2t6z9amFvwUUum20DbIUO5MqNtoSmGOnim2c/k+rlIEIWDpxcUxensYz2VKrM
aPhT6vWwUsuEs+ERSq13z3nDvMjWeFBH8CvfpDTOwV0nL8Bhu3DJ47YwYztzRtSHVD5jdCOdjhiZ
Uxpc3dYvNkYi3ix93IdF/RCrep8X4yYbuuPXj3smUOzTuCcJfTIg1zcARbgxquye25lJvxhPSfuX
Uta+sLL44usB53/wHw/q2HzurqNs6/SXJipe8+Cl8Usn3o84c6/pHKzirHmuoAl9PdSZ5DCHSfy/
oeZJ9+GdhhkemToyms1YDiG0pmEvanphWZddz85fOo4zgrmMbr4e9kyc16dh5edhPWd0dU1j2Cx8
jEFSONdj738zS89N0o+PNv/3D48GGEgZId3RzZSN92HT7qw6/iZE77shTmZknvpwfmN+qNZ0X7lj
v+ehufq/vamTyccdcgSzC/YULsUl6So/NFxMtAW+Teo7OxMI53Vcl+hYJU4CAd0EwDa4VzQrhwrf
PszOYNWCRF5nG2cvbyEtECWa2rvkGC3iFezj71aVsy/TtQH/EERpIDz6/HsNSe4aklPhBt/HNvCK
JRnA669f5tkV5MMQJy8zL1RhVo3FSS9O2eIFIE/EblH4VFOd4KpzXeJuiKL88uthxfl3+/ejnbzb
XkbaWHWc++elG+NYvfB+UDJRj9POWXVLZ+H/nA7lfWEv4813yXnfvdb5b/vwGUx1mgFIYuwIrnEb
6VuV2f8+nM8xP7zWk8TFOrVaz27tZuPIn7LG9+G9dP03EeBn18S/x3Dn2L4PjzF4lT5wEgD/W4l3
Y+ISAfA0cNpllcq3r3+ub96Ye7LR5nVraJrORPRph4z9IUY79PUI53YUSzjzV0ZILx/c54fpS8PK
vMRlqifW78lUeP3tjkucc9RCLvfS/Q8vj03TkLayhPmPTMPKdkbODhrrlCG3Mz0ijgx6fo8F8L2v
n+zcu/s40sl+kmCoHYqekcyimBWGuDEidCFfDyLmf+XzBmkKXbeUkqY1L/HzX/FhMjQE7NSta8Pn
htocR8NVl8dwcCwitK5MMobaPNzTJr2daIP5ZBMN36XA/rUafvUXnCxWJagA5rzbbozUuQ/rjuyI
/kLq3X6KSasJYTnYEPdG6zFFp5Zjfsqn64IbimqxlJcTiBcCHnT1zcFhHvWrv+pkfQsQixd1xl9F
oxmyLugBJPoVSpev3/8/f+TPr/9kORNoOMy8YxieAL/nVYTy++sR/vm1fx7hZNEaAixNYzGMGzkO
0xMWqcfATK+nypsuLaf+Znn+59c4D+YS7GVKqNHG6ffeNUGJG6HbZDpanr9YUNmSbAB8RPqi67xv
slO/G+7kEwnAplJ0ge3hoOriYkOgUbHMcUrb2U1JpfTrNynnteR0Thi20PnWMIyRWPz5W6ld0/X8
kmij0UWnmlwhxEYDNBe/nijc7VKI051sLwzZ46+E1KdmoASaGzSekX3ZG+N+Fv8URHKO13H8SBCJ
oQjgqn5HAAlSvQFaay11w1mWur3yqmZJJY6uI4E4ZCEI+nBfP49xbo4btu045Js7c+bu5+eZDBxY
5A12mzDFbzDrJmLY9fvCfrQE0KbmPmuRNLbxZUW0AOR/mtYQ2eEzuvE+hLAhaF2WPvyZloJavBBF
A24epkSibykvHhvdv/v6L/7uDz75KKHvDtJMM0iqE+Lve1lANPtmCDFP0ZMf2QCyoONX4cJAqu3n
l6Iak/bI6PebKezBgUI600IqxZ2g/ENeH4082lMOgIV0pIppincl0m++ojOfLH8CLCmTHCf+jJPf
xUvdlOQEFw5R9+g2eMj0lUPb1AnNb2b0mff5aaCT9xmGncsL1SAli/oG3BQ2c4G6pf5mk/lumJNF
DkrZqLR5mMHjGNwW4y89xmHmTPLHv54fn57nZK3TLOznSclAnqOvPe+tsX7GZJv++0E4f1JO1aVr
stp9niAkawaJXed4YlJi+bauUEfUcd9clM9NAduVQrmuxYJzWhYwXB+mbdL0CAm6lY/QGwUjSFzq
eon4D5PA0ZllLASGaZzeVgjGS30fUd5mcOVd45H7EWcPvin/9cFpDpv+e5iT38Z088Jt9YH6Xfs6
ti9onInieI9JzPz65zn35hwlDFOarqKcdPLxOACkgGWM/aaIrtryLpb2fZ4Ct3Xq7dcDndl8mAR/
DzT/IR9OTn2WDWUKqHnTTQG5hjeKIncwsf9gUsB28PVgZ84JhmM5CP8kq7VxOum0QiZdLkCTWZhS
FJHUw/T89Qhn3xuh56Zt8Fj/uLTCrKYEV6NmHIyrouUmFd3Y3rjqk4evxzn7JB/GOZkHCPWiAbZ0
txHYL1EEQGb/5ts5+8OA1uXyrRtnbr8VsKF4Xj7rik5dVWBfOqS2Q2D87Zh/c0w8+9b4Ri1z/lT5
ej5PAoejcQozuof7eDei4sgRsVimgcW8X/+H9/ZhJOPzSFXXQFXQWNs651XX/tTTn6///XOLNAWL
/z3JyUVqcsdOtTVPgox/r+dUoSOU6eM3hcfv3tc8Oz58NKhrHQmuot/M3SISTUx04Rwdyvi/bG0f
H+dkGQBcLNOhYiAHnmjhvFe5Ccn9/et3Js69NBfzki11Oh7W6QlKDwriwuqINIile63/GF+Ct2Bl
/Qye3Bc2OKq3t7CCJvnNYnB2VAwgOjRGjgind96Bk3xFZQcfjRBLd7zKNHye/76GxD/9YZCTXyqm
4QdaFktUb9VHheW7arUfX7++cx+qqzhHWw6LNVSnz5PBMjwrzhA4bdwoNt5xiwSHLjLJgG9Q+MaO
ihGAoJf+etBz6w9nXQELwmAHN0/meR+oadTSmC92IJDX1i+zOvxmiHkJOz1CcqDWdV1ZpCif3hPI
y45GzOU43Z34TxST8NjX+ISDV/hOByRIdwkIqf8yJ/4e87So00yegOjAzzX6aAInsO2HInv8L6/u
f891Ws2JqPgpoRijzmpcnRtTu/96gLMT+8NDnKxxlPXSLkR1RySAWmbRT+n0q876pmB+9oTPWu2g
hxe2/Me1B1Ek4rKi7jearK57wtpCZ5ZAkENXhY/9lOz50vfY6fdjk9/LDnja1095bg38OP783z+s
gaHmWKg4Z1P14G1K8wivYTVoN9p35cqzn9eH5zz5vMBKVWXg8JymTTTHEYRiHmB5sdyl//b1E535
3aQukDXQxdKV/tfF+cMTgdTOOt/itIr0xcvWMaITfrpvZriYD9Ynn9WnUU5WJNWEEuAFB9X0j3yL
74Yr/zJeN7tw7++jpxLH+nJYTutuS+qpGS3kN2v9mbfJ6K5rKEMqQ+knO70MUj8hz4C8t54sDnxo
3vhckI+QeyRiA7b/+o2eWaUk79GiY8UdkNbo5zmCloQARYxmm2nQWlrm1XOZed+cXc60QU2pc5p0
qNXww502xyjNZmPsMAiyUqIiVzPKcGFcyFVdEkq0AD5+D4BlhSdg422m5bjCOLDJn/7Dk374I06+
eR+hVkHCG+d1CbOxiQnpzf/Ly/wwxMnLzGzkavnY89Ol4Qr4zG1dgRb4+jHOHQU+vcyT2Rn7XaQa
aLUb+75fl8f+wEuEX3kI98az2lRL9BE9lI5vtpqz8+TDo81f5ocvry2dHskPoxLakNcKymL3zWol
zixXnx7sZLmqYzuPdZshnJfkoT2Oj92r9x482Yd2pW2LC3UZ3pevqJy+fp9nP3bqMKbpcop3Tm+l
dYn+02gmlhQ68yVKqhwdHS7fRVZcZ2NJanCy6hF2fz3q2YUMtBe3IMdVlnmyZKahJo3EV9zpKlLO
fbI5sOhU39xPzv1mQsclCbfNksbpaolYE82ir/NRjSRHOvkfOhXfTflzq5XQTYfYAAKOrdPVymtV
lY/o2zf+0LzHhX2lo9MhIHV4dgmplOF3e825FycMqXPBVy7/O1kdG0KK1SgZrza131UQwy2CXO77
+jc/0LnJ+HGck9Ui1AJlD/n87nyI5gpb8gLh3C9rCB9L2M/fTMIzBzn8gpatkKZwlDutwlhVmqui
4Km4MCMSgXc1JwOr1sW2zV6jergKavP1FBRnp4eSFuoMurTI1T5/0qEqgo6M3X6D6mbjXyYYU/ek
nSzRtuMCXCKO/Nn9/HrMs0NabGyUtU0KDCfTPuE6UYUt2qpS7AUJwqnIv/ndvhvh5NavaitBtmyy
OqrkTer11qOX+s2vdXYJNnAD0c4yHJf7/+c3l8Pz9GC1DBs4lt0KxWC7nUNYF6issEwDcFiR+btO
ltb637++uWbiKkO4zJaTSenC8ENpCasqUXN4SLufyvG/7NUfxzh5tt4gQqXVZx7W2ttaWxKaxvWw
1zbDBuLMDgH0En89HtA98dDYZdcAJO++e84zH58NnFRIg2VZ/ONQwpJsY8JgZkp6A6QGHAuLkEsZ
vQSF+d1XcGZB+TTWPKE+bGwaXpfeHFmJzUW/nlbBslxOAkbIKlwift8hC8NNtTW/uRucfUJ0WPR1
2XT+UfyPDF3BpeAJbY3ifg3lQmoQDv1rDwDX15Pm7ANazBpdp83g2qffXCtM0hr4IozqDantFlsx
fpjvroV/LVEnh2Y6PCariatMkHMnw7ic/7OsdqjubsZ1ug42oB9IX8YKtwZDgA1k5T99/WBn3+GH
EU8+9SKUrVQ5I4IPudJbuaiYkIXvP7b+69cjnX2FHMhdMdcTzdOrvKgGyIGBD82JHNaseEqL55Fg
kP/bICcTMQvkOKUd2DofH6GqETITy5HZ91+PcmZ9xHTCWcd2LFvinz+Z7lDlCP/8/6Sd6ZLbSJKt
nwhm2Je/AAGSuaekVEr6A5NUEvYdIJannw+amS4SxCVu1bR1WZeZrOWMQIS7h/vxc6BGabt3pf0r
B51728Baox8LwKuVuWiNf7y0wHyyKsZ5hKbVvv9cf0U/6Uck25IT4BLzwlE3kpy1b4OiBhZNYBJX
mZQPHCMvtHCAWCn4SwHROJXqQW/zf/F1qIpbmjZDGQldl6tK4CIeRiUZPCVrHKXXwfntR+Dqtzdv
7eucW5mP/JkzGkPIf0EeEVgyDWwJlGJp+S/qbUwdUbGjkqjLVx2fQTwZyiQQvNqJKXZm1TPAwreX
Md/1pS+gY6Wp+Btc3NV7L5wmZRpzjoBSmL99A7llA77jfYmkMLMuwLxjWM7/hZ+b0QAzwFUxwbpe
7l2QqnBgnlhXIScgoF9SRs56bXJvL23tuFmEfYucF2NLVyAT+pOibgavEuDXTdBJkwvxZUqrZuMe
zT/3ag/PDM1H5ewoVEPeBEVdE3ZhUQmC+ndWmi91VzEkDhlnOxr3U8JgjLTVEFw7gucLXBx0httV
VM3QNVM7/wFEBWIzW5nnigneCmCCdWhtDLzE5dLqttOjyJAGr2P0N29e4G25/ZFW9g6XICM3J6ng
EpdNrEiuOgsiMvIkSIQTX3tE4ddAmbT+2VtQL3bGPkSZppnMrcfkWskPy5ZmUG02ZSLh5dIqOe9g
WeTkR5/1u3wXvSZ7WJh30mf5sPUSWsvfL2wtnEXZ0TCoa2z9D7icyUJbcFD6hvrKFm0EaHb+xsau
RXlTpPQGqo8uKznw5fpC5uP6TEdtqXd6t34pP4bP+q7bDS4seN+C53jD666EeMwplkL1VNev2h6D
mDSCIc76iPlLwEBYZsIF1rVuphxvn5hVQ7gOwjtZGWWIy3XpfiyULQNCYEyQE416hMtEEdnBQXOz
4LThqeSV554JeOk/1hZfrhDVSpR9rLU7cs6H9iXdDffGAT0XxMn3/t7wqkf1RfzZ74an8BB/iA8A
qX4xpnro3+X3rYO0tfbFN22MID/FEwQMuZLtYiX9dTLiAyyRSEbp1cYHnfdx4dUuVr7I2XLTb2Kr
Y+VWcbKJ3DAU7Wtj84G2tiRFYpRJo8iPo14sSaGWlBsj6tu9EzyJ2S59ydx0F9xZTuvCEENDGE59
R9h1Gy/DNcdzbnexvCZjRpvpwzn3aY/Nvj30nurJhy2cy5aZ+c/PYkOdIaQBjm82E79oh9Oh87KX
dt8dbl+KDTP6Er8rI/yRqJhJj+1ROrQHyHc9NDA3zKxeh7Nd0xfxgCzVMCjPDt7JC+Ces6VmXzzB
rfsR1gJIwKVDxVPim/RD/0QF+VA68CFW0C3IsL0iquqgHPcN/Q1kw/a317/2zmfOkKySSh3ObvnO
h3ynyypfH7wMMVUehyAn33gZirFr8TisPkF16foGijwbt2Q+nstbcm53EftDpWCO3NJIMlqk2Zvc
7XrrQczfeHvNQ45fNpaprJlTNZqjcxeA0Hx5nPQAgJraxejG19AHOaKb8Hxj6r/zxGCPuB6BZOui
SPPZuVqiJvOY0nkiaMuWbGDJoahEmuoJ2QTF7sAEcwLjcS5ARg8hzZ3elMwdhyX6n8p73QqbTZ7V
PT77AYurmpljAa9lAI8SBMseNLj+qz+ipdaGZv6hCOE1aqz6wNg6lfz+9EPqkW9VtZ9d2EyIR439
XZcj2aS1ibA34UF/ppdnuRsf5tpbgpKYy9IkE5ZOzfPyw8SDqqop4BPuueKlsW3C5ben54Uwp5Md
hbvsp8zEsWn/84tPXsa4Gu5TIoNfPuHMrlaGE8rgXpl9jVDqMEEb1ae3Ln4O/Zeo0eAX3giJK4kT
JnnCzVg0y7xqEbUwZXSMo0qwxmpvozq6IuOeCPJ1n7OKcNhNEOn7TPyj5HUPJgHBWX/LDV0fSbpg
yJT/6dfijxY5gBUH5Qg9oUTQqEF0OVrrgrCCL4p+5t5y5OcJti6Y/x3oBfWOImnp5M4/z3jmVhzJ
8Vz7ovq1+OSog+jRIPIjamjNqZ+ffky+D0VBV9/5qfjz9gG7DpOXxhZ+Bv1SuWceXPKE8E1S6Muh
jsCcOWzbW/DzlZ7qpanl5o6TMEFsKnnyHnlRGG0gD/rY/RI+1PfB0dq3DpRq8oMIIQRcEXbg/QuH
c/kDFjmXlOlQ5qatBOxIgEGQt6GMonjwSzh99zvTbcJvBqP6xtYA5NoVPv+ei0wEDl8YJFrWXaEh
zAiVN0FrFRlbDYTrUH25uoU3KydRLGOfL6nuzTvkRg+12z+0+61QvfLmuLSzyDxUvVObQsXOyYMC
DgVHD6n7aSe8hR8QT/TqwdaCu60x2pU4fGF1mYjoWib4DZIizO1KHjSDiD+kJxoWyR7G5R3XMewf
mo/bl/FP0fIySs2G5ykDSiVAcRfLbRnnV5v51Cof8wc4J4/9U/0c3RWO4WqGA3vGLvl6ekwfh63w
dP1EvjC8RNl0Pl1Jyee0ohHU2jEKpB9xCOZGXfM6BmKF4WSFKhDPq2WaXA8dolXhwOHUWwF+VQgV
Tcgok+avfmgU76TK/8bhaIrEHABYY0tf7KdWMT0+ISfrJQz9xye0XvQaudphpw/yt9u+beWpyuL+
tmUsstdK6Do9b0qJCTeequqsChXe6/EbAkC2pD/1/ucJLr4eFacuUByzhY0j/nT7N8y37ur4nP2E
RWLVpk2gSilBbbLkQ5ca0E3xL4mi31VKBhcZqqhQDd22uTK4eLnuRZNI0/sRvk/Wrb5W+T79C4aQ
neXmv7UnNO6hVp9eRy8+xHdh4Sjb6JVVf3e25GX8Qr+jjdUcNzt9iloGUqF926qy/ClSX+8rqZHI
IBnolYVTFXQoV8a0QtaD2UzBDh10P/TSi17DHYJrv7VXplwAslNFd3yXoR0Hip3o/fY+r95QU4V3
db44V6P9CeU41IxReZygoB3zr126lRKtRuczC4sPWfaaEooBFhoXtpjO8V+Dg3SYKzz174fok3VX
P4kH0/3Hy5rLZgyXz31hcfkWKEk5zdPE6ZFkA3F7XkYGzDVBOOxv21mLJBeGFqsThKhRJAND7c/s
89x3ax6jt/gdtRJP2Bee/GMzdokrn4y6HGBTKt8aid7C+8htgVyuOUpossbfjGDUbCmO+wSKVqXe
tx2ElruhE+MvAbywMEipvdsWyBTAsQGfpdq6gZrWDoMHqH0qir+LTNie0lLtINEZfp7KBpJ8E0b8
8T6std4dY8upa7Wbyc9CoH/QTtKHV/l/wKGby0nt6iJU6KR3XwRxehmqjuBZpa+iMbN1qYdZmgrV
oJ9wl6HUpjEEqo8fipLYZ6gR015y8huVWa9r+IkhLrVTwo9Rrfsw9wS6kxvDQZMQBxjHiEpLI72J
kvm9MCjx9EP0JE7ldz/J3osCAbKiQQdDCRGvSrPut6RCCqPBPK1liNuOQeyWSIY66gTIHZXiCTXS
Fl2qpv+BCutRSMyTmyG5AL2uCUnUhBiLD2FzK6UPlVV/KMPyQYSo1JG04At8WbAz9R1eNx29KkTF
WoOhURXKyiPLRUU+NaFy7O9qbRqcyrQyt49houv08uuklH/Rc4eosu/QnTOGrxUKkOFpVFytQoxb
kpEBu31GV3wZ6BzeIuC7LU7N/OdnZZZcqbWgV0bZG5Pqeyicfpm5/ymRknDDzspFv7CzSE1NYTS7
iIogTzwYs0RlHD9NYdvJthYCTRYbkILeP18ZU8yyCikHZ2nZrO1rC9W7EF2kLkNNt4YNYxRmZlGx
//h/M7TIS4POMkNNNyRvgJIUDho4IAX5U5ek5sYert1tsFTQjykmfe7ligTfKEEf1rKnGb+Mwji2
urjhj9dOA41tDChzb2HZOZVHrRLMtpW9Ug5tHQkXHzbnoKj+xUJAPFD0ZvLzeqwIaYIBtcwOvVgD
DtRwiqAONLee2/LKWxfPbaBLzgDizE1zebRLqQqZvz5BRg+WmwnnpkdXi2mfcYT5XEzMF6sfhj36
ve8n/gXCTdRgIsZaaob4a303NapjiHpqB/H4nNJ2Q8RQMWZtKQO5ocS5fYhW0qiLHzt/+7N7CItj
V9U1P3aY0r9UyGREP4HA3ALTTBCcZ0UrDeWk20ZXLyVHRjVE8PvKMlVNmzyjVTrI8NBqsZtV0bNa
WF6NEJQdlfKP28bWzhZkif9rbJmr1mPr+8GIsbJ5lLS76HQHyfBtE2v5MIN3f9tYJKNFEqJyk2JD
3ZdH1QEZpTmJw9yvA+v6W/rrnyNGSQ7O7MmXXw0WyP+xJ5/Qqv+uQ+5+e0UrrxfcpkGBin3TrtqI
+jTWPVVjyOj6tP0pFrXhBrlcPbVCaz6oYwMBXpX/85EYylSEYMs0/xhexIQpj+VqimXZaxB0RbGH
EP9ZKL/fXtmaMzs3sggIE3T9cP5jJCsktNGC4HVM0TC7bWQti75YyiKLtiZdHQP4z+lCUW87PcDV
Vb/kXv4xuIs4F82n6AXuyQd0Gz7yz1d0eDdywLUPaEmSOocgemF/Tuz5ve7y2qTeRnxFMaGpek/y
R1cNUcuchJ1ebmAr1u7YubWFFwn6ehAlBBRAdDb3Wdt/E8L4MMioS9/e1y07ixMCKqb26W7LnlTI
njAZDzDix7ZKWW/D0JqHYujXZPBH0q8pp6y+KrVARclDL7t3ESLnodVc1JWf0ZPd/Zs1mQqdEIh+
aP9e3uW8LvMGdQ6ia/3aRz+TrrILaQsTvTImwF8v/ceKtnix+3neMY3OglL4YxGf2ckOwlPPpac8
pF7xprKLNmOcX+E2b45ILiBOtM+drXuxfir//hULP5lYCYIYgUYANhGTJQPbI8TmmaXf26c6ejJS
Sdv4kKsnhnloFUFNKvrL3CUNIguZZej4S/VXY/HfA6pAtz/gWggF7PUfE4s8bGiyuiw6TISS9TmX
ofPVqtO3QvPvQ9k8NOLwCwXSjQrMqhezIKdiCA7GuSUWQkOvZTIHU4bgwHItX8lti1R3Y+9WjACC
YFiZ9giI3GWFLpXbQM/CUOEdhN4BQwnwkbq3926lV0URUKOZzFwOK1nOyJQkOW1uRRQ8J/Nd6LR3
VVB8FMBP35vERw5SOVSF9o4S1mGw9M+3ja+cDZoi0AfO5BlALhancZr6INKDRPGqYOCjKdG3UtR7
hH+jH7cNrYQD3uMi/t6i4UoKvbjjHHukaUIVTknRmuxqHHdVUXgKeqz+zNpejw6VO6cQujt9GB6r
yfAUvTsOQAkVCENzq97FbWntxqp4pCt/CGPEDNF/rtDS2zjMKxBDY8b/z9wZEgdsWbcUE00PkW2l
HuxNnuha9wB55I/anUZTv3zM3m/vzErmdGlucXkEnrcnOcMcJP0erLXvJarebrObW/vVe/7L3Mh3
r7/5pb3FlzgliA1ooTB6J+1nk/3UVJFhlGnj4qwU1bGiiSRQMtOnV83tJC4Fv40TBPXueld2zF/w
+9LkGr1+Fx8Kr3QsUN8bO3l9Wy9tzn9+FvE1Ua4ltHRUT7xTdYRVPFAFP1obQhpZ3k3dB9pPO//D
Vk9t/QOeLXXe8DOzExWPqSeDBMiAdOA3zcs9IXYQD/WCLPquObEb/9oyurXURQ6nDGHZDg3bmzU/
KvUpMz7c3sutv38OY2drSoG5aqU8133EzlbyJ8QBbxtYPYVnm7Y49RNa80rIAKsXwn2VGTXU+jmv
660sZvMcLk57PpghDOWcCUQUqYujuTefCgqBzFIU03uuvM6nonvfAllsGCZ+XO5gkfh6rRQYBnLV
Wa9WndxrXreHhD3aj546dUgsWm/iLnaNl63Tsba5Gsw/VJdmJOSyzNpmQuhrHdVPMal/T33xMdf7
b+lJfb39Da9TxPlmg+sAEUvZYhkdG5TwhqywNE8x0WkyU6QbSwcCXCdGReO2qdXtPLO1bFkxw0yQ
NAcI3dzRlT8rJyfu7MBNnOjB2Pu28dkX4NC3N8u6c6nishlwscblsLiBtP1UFKPO+TFsaJMc5Qco
Dtt8rm36HXfVRjRY+XKSpgDxlEAkkq0ufEmrjZZEaQBzbbHPGwoRkfoBUu7j7e2UV+43yCOKTRL8
wYAxFtciTAt/9GuYvOceB5qjNhqKH6Yf3aNxGD413yoneyPbd2qECmKu5swBsVde+tKdyo1IsXKI
zn+Jsrgn+QCrbFcUihcN3+rszZT/QucpEV9uL3gtqM+BSNZI5fSZ0fTyOqa5HqYoZPGy5vzMkht7
84g06U49UV+3I2/rCq5t8Lm9+c/PHKgc1YlvtJbsnYYicYQEYe9S2CoXbBlZnJYmK0+Zkc1GFJ8i
0tcuUXa3923LwiLO9LluoUuCBKnambvICncW4mO3Tawceb4MF0nUyEGN5VFM6lRVY5qkXsyM7D5o
pY+Ifx1EKfnnT2cD0LbJ4AB5HdndItmVhtaQ2hSJTNnQHofTZ7j6B9HcqOOubdi5Efnyuw9h3qpy
j5FsUnc0Ddx4q66xaoF3LLzfwM+vHj4KKm1+LZGzWzBHjkNjo8K84W3XPgklaBBTQNxVpikvF1EX
5qAMswwfjPHv0PXcR3H9egqCrRxgvtsL5yrzaIRtg9cVLFeLL6JZbWzIw+yF5L4+nkqrfUN9k8Zr
m2WvWSmiuWmpwAXB09tQvHUeE1mCOzWtdC+LKLIJfm7soiKJjlot9zbMHvTbYzFAmqYHbmxbk5j8
leUo7e0EWjqtPvQ7PfOVndgaFVoB0QB8Xi7rT1mRhU6gj6Cv0F2ykbyw0KuKc9jSJ7n6NJRl/VZI
mfgEx9jopC18P6NxCj6UWZbOktltuGM8TD12Q6/vUkGrZsWY7IhWZPshKHLdseBaQy0mLx90UQuf
RLGzUF7SYUO7fZnWklHZgtdVmmMyg0uLT2dGaVpogal4Q3mMpfJnEqANkebdPuxmDeGXMA12paHt
k/5ngZJyCtQ1tWAmvf0z1s7o+a+Y//zM+4162Y9ly69Qx/JXBLtgm2n/+P0PWxE8YqpCX4Z1LjLU
YEDqL7ICkn3E7OAkaBEtyraeMWvBCcAeyMF5xJ1M4HIdrY7ogxBUigdXpB2NlLTrftcEMeIFW5Nt
8+9d3gVG6anPiArknMsPp6t56vtRp3i1IfZfsjRBocQac6cwctOBh7LY4RB87/Z3WrvolJqhkAGM
SVtrsYmJj37gSRhYX5nehX6AcWUvq+3GRV87DudmFsl+iEiQMp4wY80kqvSNbM7u2+2lrH6qs6Us
MhoDuePsVGBDmTzLkF78032eam4bbs30rhqCDwkEK9n1Vc1EiacTkDxRQYUNeRmaK7behA/aSPGp
NMvD7VWt5b1ACjgXHEN4FJc5tipWKOMyO0L+WXzu3aaxmTRwyc3u+l0BSJxJg/1WhFlb4ZnNZa4d
ykXRpRk2G6gb6cq3KBOhAfIIsDByx/a0pW6wvkiiP/9hcP8Krg1Kojt1qj4vsjzOo+CqM4PEKRgc
Z0y++UPYbeVnK3wg3Oszm4szmSPKBx5XY5EueMNnehPPgC6czjPt5EVx1Xthl28OZq/dt3Oji0M6
9JPp1zJGB8PYm5V6l6BflTBkvHFqZi+/dCZndtRFUt1IVZuqOnbyB6j7g3vUVjzGMeGpY8aC6sve
dzcsznnNLYuLUD4A7fHbeTu15+xJZcw9e0Qs26ufCi/YbYWXFbzvxcdbUhW0nRhQceHAlD/lO/Fz
ehxYpAJ1/sjA2OlOcxlZOTZH/QAR7BZedM2Zne/tIsK2/shIP4fYK8bvg/EpybeYTLeOprqInoPV
qDWDZFSd7zrmQgKAL9Ai6A8D3EWKa+yFfbZjOOCv259wPnu3vuB8ds9itoJetqA37Gluhm9ilfQ2
lMA7lIEOoh7sE8VCi1V7Vqbiw227K1itOZIjmoPYGmouyyDbJWIxpiIDIvNNzNzANUEy3p+c4qh7
83RI9GPaeg3Ol3ux1guTswc8W+sEwxzDryGERkMiv5tToLjgJcWdrvsKSoOD+Vsefeqiqdh45VhB
0CN0WXHfav3oNVao/zJUP7FFQWkQV0waZNArBLlqcXoTB3Frg1YOHK0xGgRkVHQyl52OUcoFfwQi
5pnBa4s2axFskc2ufHoSRrCOc0edGefFpw954elVaPEEO0YHkHJ7bS+58fYo1kq+f2Fnse1Rjaz7
GGHnv0vd+XOB0vtOmNBpBPOMbrsNAcKrcGxSNPnsBhe85fbXPvz5ShcJTxaVYaQN/AKt+ITAjTNM
kytopZ33jydLdfVi6zKvfbxzg4sw08s55bMGg0EEsrz9EAHK27g/K+H6YlcXQcVnRHxE1k+h7D1X
ctrQjp+zx2AP6cgj5Ge2CY+KeC/k/5izyzg3u8wSEjWfQBEYitfK8rhThwB9XGHrJbrqHCRjfq8D
0gGxtIgrNcBB1ddZXPul+V0z9YjWzd5HIdQdd7LNIK1x3OJ8WP1kZyYXT3gfPb6sqH2ykTH6Nbbt
fWFFGwF6JQ8Afvr3qhYxBMHrZohiHi8dpS/ek+lLPMj3U1gFG3F5ay3zn585OqGYGsEHPeXFAfx3
teiNM8Tz9gFcXQwVNfyGYUACs/AeTZn7ZRonqqdn4+c4kF579XO3VRhdXciZkYXrSMLG10IZI1at
2UbxroobTB9bBhaeISgVIYJ9gfck89A1oC9lC2i2FtepPP29UQtfADJfNcoRE70jorDtlp1tyLvc
m/NOjRm43JVzO68Yx7K3Pd/qTQJqpuLm4YSj6HJ5FE4lYu5SyrGugOOgeO9kbvz8R2yocyLG0Jw5
qdjyt/8Pq/SXdcY/AYQunNMQRz7ay1htd6cdpZXcy/aRI9W2sJ9H3Hy3fNxK0NbOoyz/x6S0SH5r
Mw3BN80uF25hcEG23Eg20hO3T/1aJDm3sthOXiuqb4En8dSsCz1D7wTLGU6KfuTldHrtulP8WLSC
ctehmrrxnF4r8tCy/HuFCw81VKZYSyK24WtGGfmQ8lSSJjv+kRwlVzxMvVNt4fvmv3KZMZ2bXHis
QIy1wBoxOd6Ze9UdDq1d7YrjPL+LGrVze29Xb8q5tYXbspIJdd3uz6kJPqg8BecByfSHldntQbVP
buVFz0wU6s2GK1trE6B1xtiHDHcN1DILL6CWigUAL/rTLqxt2ZUOmVO6DVRk/1/XY/UQnZlbeIQ6
0PqsmTCX6qUOLF45AshwJUFLdxoIR9voW68ITtHG/q7le+erXFxKfUbK140FEdApdSWtuUdDnrHb
RvMKPX8zUL8h969lGyRPt3FtZj99dY5gOprpl6kwL6fxW7CPhcjj1KsyTXyxxKrdKYUwD74KmZNU
4fvGSVp1BrCJwKMHzNZcBicWhwS7wA7PfR9pd4x3vfCHSU9xYtuJnrk+P26bXN3cM4uLSKUZfV36
g6jOaiQAy0oZbe581ynlVynVXks5UsB2pw+ZJny5bXhrqYuza41KlikWSw1F6aGvYmrQj0yAbe3o
WqCcWcf/d0cXZ1ZP1TZXep5raNzDQsM0aOkK+c4S3RMTi5rDs0m1s/xwe3ErmHKDbqXFNBRMLfRw
FllGcvJbAza9+WZCiugmhyB2Iv9LsxfAyvS7MPjUOvKBPmVidx+N76G7FVbW1g1ZPRktjVOg7QsP
GOaDbpUy60YE2IF21RGHf5NJwYZATwcwlnFV7Bt5BgunlMsRI94qMgkaN04vbpzP+RgsbyAVZskC
/s/Y//JGDLHVnCKpUr2gqeLPgxpLdFSCdJdECcxZRS8edXnsNzzO6uYZsO3MMMFrEoimhJrT1xu+
nlF+OEnVe2RsAQLnc7dc18zCD98oMzVXzGNoaRvplIyqN+TJfZvmtl/90KyD7H+YAFNntfJ6+0Su
XTcVgBjSOQwJsix+z1lqjWh7XaIoxcdqNVtRDwUTQrGyEXfX3CWcrUDddSQGpKW7HKam59hNpL2+
+tRYUeeCEn2QpjRyaAR+ur2itZNB3oKOATMb19N5hWRV3DFhYAbllyzVr4oM15PiZgIj9Wa78Xxc
WZmKtA006xTTrmGPHTO6cC1ZqpePw3cRNNN3+EdLNKil/mnQtQ3fuHL+sGZQ3uB4XBP7EgPkqmD8
xktr8yiO7VEv/oWDujAxZ1Bn54FIzkClj4kZUlF201EjPbEqVBz53/GzBMSi/VHtGOvWIzupcVrp
6VVy6z0s71tp98qXvPgtC1+FdHpQGGghe8kw7qcWueuoQwF9cpUuAki51btay9fI7WnDMTQLpGSZ
5ceFX2pIxEP1cDBfrS8qdEjTj/odV2LHT8rnYgdf7ZuwcVzXvumZ0WWePwVTZgQDELJ6+mUgppht
OMqtv3+R4UdJdIpTAoEnMlodo3psSRs9zK19+5OOnp0ZY8gHuszsm/yafdciu7pLdzNpxQSNhX36
rDipC9FaaCtfb9/0tcsH+98cxkwG9ZaCLwx8dlpKudLT4+murazfgcFUZQn+/tRuKWOuEDAhMqoz
40hjh0HHJfR3CPUsKAN/RsKVUWPutB6pwzYSPs7nsvd3UyQe8iL/XvrdXnZ0p/pluQiAWAPgI0Hw
/N7yUlhs5Y/+KJ5sOc8KoPJys2vGj7IdumaweX1WtweybB6H/OarfhSTD2FQyKeRisY+1jJ7KMOj
OfkudOQbcXHNEgiIeWCYgjTzRpdOwwzCopJ8vGCr+V9jsX0z7Tx4bcbd7e+9dpRRJFLp8fK0ofNz
aabUtLLppVHztEQbbD1JXiq+1r8yMg9+SiBTQAReGskgzzFrf9C8mPnL2L/v9N+3V7FC40NSpPxt
YV7m2XWpy+DU9orPcK9r7qVd6pXv/oO2p2ZziLbGc9ce2XBzcVyJiFQ6l5XHRo/L2ByB4s3+HGaV
xIF75M9EmzSrc6jbWMOVjAKLBF/WiJTlEnguJ6MxmRx7Lkp9BN448fiUYBzodr49Q8/9J8ETtvB3
W0bntOpsT9tACtRoXmY69kyPuzUUbJstrZV4dLGyxYMzKSLE/wJRR2TOsjMzPEik6vJrk35lLnyj
OrJypWb0JM8T3pjXDLSn02BqghlOHtDCo2C9GzJNpL51SjHYKBmuZJxgowChoGyiXhPRRqLanwrw
PF4jJC9RAHipOz1lcd/b5ZAgmxHEr52Zlt4/vwUXZheJRjKiNBzCPUYppnrK/pRidLv4NDdat/KI
1UtwvsTFne5bTVCLXNF4dU3e8JDvqjfjaXxJfyPE65awfe9vL27tNJ7bW97wtC1PYokPiazmwDAU
Ys4nOBSattwwtPJKZxN5iqCByYtkmb1HmhDIWZhOXj1WoKB0u09wKsxByDHVs7DbiYV8MNNuw+yf
pGTxSmHWh9oWT0mIcZbNTjFOqjHuJN2TjA/0ORNimf6cty9BsKvzu2Z6VP2NWL9Wgr0wOV+YsxuO
mkCJoigQZq3amfvTEQ683FY+iB9hoP8gueZ7/bb1GdfqaBc2Z4dwZrNKwfYHvTqfUZr0pT1XKFsb
Klfd5ubvtwqGqzfxbFcXTixSh8hXWk1jnDpwpAxojPajlb/1w0+KlnaebfSPV8KpBm+eBmiVYHrF
ABzLfczAm655fvg7jCVbrtN/c8nPTCyT28pSJvKSYfK6ljn4MT5mKFEJxjfRf5Wh2ZHC03Ewe0g4
7oog33h0rn49VgUaByaC645zE2lpmQeTztdLnkqvePQPozf320qnP2xNRK5FdXbzb2uL80lDp0LY
mzx7NHxvaE6yrRvMgfmJLrqNZABBGBw5iiv71Kj9sffjz4UvbrxG1zLxix+xOLB1w7iGmBIGZxBC
6KDOk9tNfzBf5iH2kbLWBLcKTwBqz++3Xd78Ny89wqzjR4FS1aWrOeW8U4IuHzlMTfkXtFGV8BDq
bwjrOH2obGSbq67g3NbCvQJFN6IBliyksuS79K/Ene61D8YjbQNH99p98Lwli7W+r2erW2SeFjTY
J1HkKMUPwXf9Ljr0bxDJPCpP1uPJTYFP7MSD/7SFZVkLI+frXBypLi5F8EiESHVqXgx0h2knfAKJ
v0WnsWVncWr8DCLjgpqll1imreeCDQmh3Vu5ffuIbJlZuDfadlamaLWO8vQIn1hoZ0Zj99PP21bW
QuLM1mbC3P8HiHrps/uoGeN64jHKbKQ9yNPXqVKPdfxXnWY2XBXuSdce5U36jdUU49zscnEWktp1
zAnp79S76QHmiF3+R5arOdb7/t3auOmrvvtslYtUNNSrMVQFJBbqotlpYvKzrKsvtzdyDc84s3r8
707+qWWfRT8o7ltRHLlmKuSzD8IzKpC7+CMENegfgcZI7dMH+RDu/49WF/UKeYotyhW4MFoqX9QU
PsHM9V8wishD8pA+nfaDCvfl1jzp+mopg2rwH8zcbIscsRClSK5DVjuzNvYfxreucNp7A/yWcKe8
nR7RJn0cNpKa5Y2gbo2iIHPZEPxDqL5ESyunsYfPVdW9aXwK6zvTfC71jez+zwPv3DHPNliWwfMP
53xV1BKGdEB+QtY962P6Ij20iEs89fvh/X8a9vv6O23s6AU285dkR6hwrcPtLzp7qRs/YJkDjIog
+AkER55aBPbUHZXgoYZetC4/3LYz37ArO/QDqc3wirlSH5GtTBCQVdE9v4aaw3ivIs0NtB9hELh9
P9ptL2/FoSUQ7M/Wnllc+Oeqa6MxA3PPS7c9ls+Zc7KN1/AgHpSNTO0q4i0tLTx034xpXUWFjmRC
eURHHfGguXfduiE0u+gZCrutXPTKoc0mzVmfgWAOg99yMmHs+n6WCoZo4kG/s+4nZBN+Dk70Ms+P
I5qwsZfy2imxeFLM3AEMty3ZMyi8BWIYcRVOnvDTf1UTJDAnWIWTVyYIn+mO7YUPjEkek5f6rnwz
keG8iw+1Y71st8jWbuXZT1lSbOS+pAS+ZepeZfSym4i16eQnw/CSMdvSEV8Gq3mT54Qfhiko769Y
LU5ZaSAqoODskLYyVV5PkWQrAllTEtkn/1HMH+DYc29flD+zaMubcm51Eaty5CmkHnotXGx+rI+i
5UiA7eIXZTcdDDf6FZp2sCdFfIndFJpByfXf5UNdgR6I3WBn7OpNFv2rBGu5EYt4llaTiDIqP2n6
6fO48z8jovbm706O6KWWE9+3TrSzdsXGTvx5H9/YiWWIU6CLZuYZs+lDAd+fLbxX+2zffe12aNd+
Mz31IN8Hz/l+qyKxDN9/lmupdBLBMV3TfpTKCYloozG8ITZrRyz8N1MaN/Hzc6i8Wh3Tb8ymQX1D
oeAyFVKhDOrqFOrapthXUefUfbZnBscu89+GP9hNAsxSsGAxSMatcUh5/rtv2V7k6FWVoH5lzazA
z1AefhHCnYZkKLjHmRLYVqDU+my8RvsYdQvH4CtnMQPsoMaSdiPrXN/qvzdhvu1nWUxxoh1pqTGQ
HwEEeiLa4BR3ty/U0nextTq1M64vYYfy9+I+TVpayIyIJXsxnx5leXRgId6d1G/Taauce7Wtf0zN
AgREc6q6y+q0kNdtCbIn2c/aMqozHfU7WObupfuC0qon3Vtu8pBkTval383qHWWy495mJaoot5e8
3NX//h1wKiHazYjeVTckBhnWRfOSx+p57IsvoaptZIJru2qZaG9SAKUSukyOBrn241Bvkr1UPI+F
7IxxavvSSyD9UzAPazEgraFiTe5gXdEi5pNSQ1xjJXslGr+LWUe6wBhmoJjRDgLA4z/eOIwxBgV/
ITX5ZZqpdUNZQDOX7jtDPxgwhbbxFlvEyrcB3QFfgjn/cxVK0ynKBbFM070Wpbsual6rqttADWyY
WIZISDuahi+f7iM9zj3Fp6PUxJW68chZBuL5wyAlCI5EMrR5pvDy6kpjFjdiz0LimG5ZCAFtdCo/
9vkmLcPSUc6GVIilRGYTkHtbonI6GD6R0pjSvW+o/aN1Kkcv8pPaVoMWhQ91SnaZnKO5cuosNzCF
3NGFzvo4leGWUvD1vvIaAPI4M16YyA8unFU05WMnpEK0L7W/DPVbXH+/ffrmHTv3yuaMHkCkhYFr
hQ7UclJSCAa9HmMj3luj/N0I5E//Rdp37UYOK9t+kQAlKrwqdrdDO47teRE8SZkSlamvv0ve52y3
1TpNzFxgDAxgwCWmYrFq1VqFZqI5mM8e6E6Z10RcQEN0fogXuMJydWsAsyDT+HUJG0aR+9KiLBx4
dQCH8INKZd/kst8YRBD/i0wtc3vi6CeT8ElpsjzMCsn0NDtrnK7XINbEd105iiD953vz68BWK2XH
pVSAcjELc2Ce0XThNdC/yH9cXq6N7fBl9pYhnwyp5oxNaIPOwrJLPV5UPgfq+bKJjR2BuxEqGiio
LhWg1QKpcTTKjaTmYSVBIkmyfTK0QG/n4NVNXKWYBObOkrLYgV/srVapKaySoGWbfVxgCy159QzB
KUTz1AefoWBLbCwSNNEWrB2YrPGznPuT+TOlrmwzklZh3mQOVX6AMcrN/7aF+2NEJ0bUr0akqtDm
OE0QYsntc5v1nmnlAoSFaByrRerlkbQayaoQijOehDajsb0vROSnmzvhZByrlemMUksjHldh1uyo
YjsxsVw4KzdLX4dKVMrfHBGge/gDwICfIZTVdojNMqJViK5q4kKb1AcFd+qg3iRIsZy9Yz+WB64d
tU08ts64aHLE3zPaw4tQJtmeg6DRScicOigXh9DbhBhuq+0yw34qG2nfxfyXQusn3mZ7w4oEvnBz
gk++ZHWa1YFWmW50RRg3SQTV2umYaNFxUHgLEWArUI2idi8f7rO8wXrwyyedHIBqsElvabhBaVPJ
jjzl+tWiJe3msgrKunGqnKJXJ7fjYCtPePYnl8rSodP0ENkAbTZR3XkxVUSvn+3F/1ySVbwcaQmD
j+6LMM8VxS148W3g+XtjFI1/efzLH1pdd7hFPw2tXpUxk4dYU2gRlqhfR5nsAfjqgQ/XJW3r6gMB
l7vkXDa5OTa0iUBXD5bP1FDGJp6mjBIW6rQ/0gF8S5NxM4yyYGUFZtZta0kV6xNp5iosKeqSiT3e
kDZ/t6viXzzP53DWxFFcz2aT6RiObLOQsh0v2jBPBHHe5sE4MbLyoLPSaDroiXEwWuJPFaSwh6su
PqpQymkTkW7Xxp26iNTA5UBeBRii1ZHIkwwWLATgSTwkrs7T4kpGyU5w82wEIwh70BigLf/OKDdQ
+CTyVHH4Nwssen3DcTsokmMV5pXBTIFjERlbOZYaQDhwKzRFiLg82UMMoLuCKAYN8IWRrxUZExwr
kb3VFLYTS1BVHqtQHVji0hIKrnlduJPEH/OICqiItjbH6UyunEVLl4avGXf4FEEnlkDJgBZZMOm1
W9aROwDjJnjaLk5h7TSA0ce7CeHQOaR3yKBzarKhCrVIWzhnHicVHnAkkGgBs/11BE7GMq+/GwkV
PA23zvSp4dUFrMdNo0q1xkIiPxZ4z9vFlc0sgX/aXDvkKwzwRyHnuA6J5FnPyjqWqtDiBMDJ3ryF
dKzq9GUruzNJf/+9N9QBPkNSBO8NNB18vX9oBRUDPkRV2Gdx7xU5BatePE8+nTpRBnlrn5yaWs1e
pQ9SXOsyBma3B9lWHND47UAHcJWyJECf0J9/GBlQlWh2XAiJ1/OI1edlxSU8sq0fPLvT5cTluFgv
G9kYE4jbgS1H3Qa8Ih/8dyfXt8EY4uWmy8OC6tXRLvTpaGd0duSImc6gpMxr7awWFBs2HOQXo8s2
PTEq8XYqxxlGiZ671QdjkGBXbJywLxZW/kqqRxJFpkVDWmnE1+2seM3RRSqluSdRQwu7jNCAl2xE
dsm2BQWxreFp4DEFVxfWDrW+r8PLuUSsPNUgiybHP+NheurtUrA3Nk3gelFRiTIBulz5R4upaVkm
CNfHSAojjdwMsfx6eWdsHGMbOOT/mlh5RWSLofXCEdjF/SzfGgWFTFU5Ut3TI1q8sGEQvROXaVl5
xYVFGOcYfQ7L5H2dNrXrm3ycEbCTufFVFVUBcLUnoFW8PK6tHY/XKDicIEm8gBK/mhnHsc7lTi7C
QYZkjtVdzepLDq0deFxH6/7+3gQPxaexVdxRVRKP1UGtQolmbjTdD3nutdZ3QxPY2doPp3ZWXjBT
C9R5lHHJllHAgjSpv21ATSS4KM8QSAj2IaqOzA6yO8jxrKG+hobjNEzI8Zc8VYIIKk0+tcv+todw
DpSPwDvdxGXmV30Se2xWQPTEEhpMafEPrhgfguVDKkte3t9fFzGKSF0oRVmGlpb+GhV2jPL0umD8
TddpyITykWc8OsvAAVCFAiG4rPC/9aap1RrpedibgiiERl0bmrfDQd8vjbZgyLUc1YleUm/80UmO
GLW3tWWROVyAEgTV53UqvAHhHpXxlASPH3cmiTqz3Dtqf98VV1Er0rDc2konxtYiKIZa2RHtaBk2
pQrt8eyuqtrg8hHcejEjQQjmVqQKEZWvK7/JUBpNN5jIht4kd9LrsE8PxUsf2KF8nb6mgUhNbcuz
GOgKg8ox+tDOIpKonSerhJRxiHLZq8mN/ag1D63ZiuCAyy5Ye7BTO6vTzu2CRuCwL8M64TcJs57j
xPpBB70MaFk+jAm7pW1/ZTdK55aaOriz0r1fntktp336BSs/AOBJrWQ2vqDgjQ8tUse2Uw93uZv2
kiCW3Mqz2QZ4yGwFrOWKsa6nN1QqO2iDYVdCf89VwQEIsb82yKL5atZTP8prZQ841NMIAQ6zi98B
Z0fFWW/u/2XI//2MdaHAalGCTJQakz5TPzH13SjpbsNIYDYC97d5Mj4HTFZOQEbH34CAqQwZ7UJe
IykbNYLL6Wynoha8dJ+A4gmRg7kuE6DwNla1iUcd6GQDZe72syQ9Verfxl8rK8suOom/RoiISBpT
cNMClQF9OK39ZplDJwgtzzcIzGCDoMEOPQaori1B2omZqMmyVIusMjQG2VjkPUkws37YD7mK1m61
ACfNWILBrugYxAuywZEq9S0zDN1JUy3zL2+Ts8X7+BgwGhM07OBGXi1e3GUDEEJwa4zyAml7iMEY
ZS9IM2wYARhHXUgIIet1VjslbR13CYitwlltvzc1SjuTVs7eX48EJD/IcaNJH++e9YvHytShL+IY
9CApYFVIoYI/VLB0S2z3xZHhhjs1sYzzZOXmTBuTJMLTQ4ve0d4X8HFwOllzFDa7MQHSKVMEzShn
AftiEdkCA321gOeso7IZyg6zWelV2Cjjj0QZTCe2tMdyliuvMSZQqs1oAqhT9LX1Uv3j8oRujvbE
9sptZ1lbyaWOYLpEMdYrxzL1DOgm9oTdtvP4DS9m5oICcXfZ6tmlvhrxylWr2twq45zDqhUpqWPp
Er9rBj4FrI+6+36KzDtDqkRVdeDyttYWiSkNURNk9NYFOoVkpV5QrG08Rga4NFr6YqUqf0qhY/CW
tKT3at2uPS5lIFWvGFY7I5F1tBNwNaNIaoap3liOmZitZ+RjdV/m0a9ZIpOnRUtNe+B495vfB5rQ
N7WYQTxl2UXvo7B5I7NY8kYuvZG+/MZkfkBD550RSZ5uNNemwq9nEJmA50k99GlzAwIgmEJGq46b
Y2IbrV/o41UvSW8DmLaDVB6p0wwpkAhQy4MCYAXBqrg+xDQ5pm3izVXXOlXSunBN4AIFar6CrgrY
X9rea/J+lzap5Mw8/V5pkMZUpidVqXw9pzujArmbbECTlxQH+MbGmaIkbOcsAP3mDsmgF6h3XkOo
JrATUjmU2GFiZAEbqRwQIOGnuN7ZZR6aHE0y4EEIZEoPBu+futjas1kLcp0cCinetVBglyhynnZ6
V87Qx1W0g1TkIe2zfUbrcDTa2yRnpjfLHXAlcVU7rOt2RWS/6K0tu3ptPGdDf0uMyE3q8Td6MKij
d9oxS+Fa7aZ8MxM2+TaRf3aGhpYZkORqc3HA6k8BJdXvTJlBuKzxyInb/CHlPfOSmRovZqtHu1ai
+1ytwzZJLLfSM3BJFJaNIq7+OM/lDY2i/VhN+xo8uFNqRSEUhlBfY9auJyAN18hOtdr7aRzMO6TX
AL+p4s4fUs5djuYBAM8g31mijVZqJOyVDNzQVtc8I0kfDD2EHWMpp65a4rjblYEnZ5U9DJOEZK1p
QhRnnjuvmntsDSjOJQCyeFarZF5VdOgDtJUmNHWJXEVotoWSIsoQfS5lXg26yBB3QxzQTmmORami
w9xC92Cp5LKfp70dkKxOvTKOMcSKRV6SgmfFwYv0d1ekCPMl6cqQ88Ok9ACV10MA7MgLJYU/ROMV
XuNvhZLvG9ylxGKKF+P03TEKqo8UHW5KcoP9em10U2jr0gNPrRgAdT0aGpehPe8byZole5XM+rEZ
wCkSkDqZQQIFsa9vY0xRQjcHih4v0JQ51chRdx7YnlXmFVWM3mnMwVOI6oHRO5CsRvLU0eJOlWZP
zSgNaAdpbwpk/dx8bBLgoTpgoJR+9FjUMLey+Pc2L4mHW+WpLfPWQ71D90GV1zi42N+tZNLcJYn5
HU7ypz33Tykfgcxu87hGPgBNv/kIphZDbUNwFtuuLIHoW09tAm89X9mE0xu5HOIDJDotZ7KsPRhR
9mAW3I/5QL1Ij5niEqmxHciPWMfIRA7UZN27xifZL5QeLawU763JTDJvtorxxlKr3Bm4auLllfLb
Brz+Xi3bj3auxr5RR+YeEUTus8w23W4ciT+2WX2rJ7q1G+bytTIhWtmjNeAJL5BrznvTGdFguo8H
qXa1rqsOSj7gYQVSLEt5GCm/VcpovEc/SLOPtRnYxUYjbsxI5xaVddDMOMy05JdaVPr12PBvZI4f
+zbXBXf++csbLxcLneiLThCSnB+Ay5MbeYAEo1xSCPTJh+maoWQaSH55DV5O0018IUnt+d2ElioI
kkL9ELoXZ3TXWQ5M20RLGuqma4Wqn/r5zWA57QSIro7VAL9q/wuM+pnfK67otXb2hkGjGOAciIKR
P7bOeu5LTkeSJpSGZsdv9RJdTEpznVNwa5j12+U7eMMUzgVYVZewcIHXfY1zLDu3OFr/WThPNNuD
g2P2qBmVSHElHZrJUiJI05y1AEBEBLh/VIp1ZKvJGVS+T3ObFbPBQobz+a5+yw/5TXFlPNLd4NMH
emjCIjSfLg9yCda+BnOwCZUupOLBHwKw9ddBgiwks+wZg5S0zrf737FmCMLFjUj/q4lVvGjMBuUg
A2KhjeseDeeo4N0YtWOCHdV4kTxRJ9zG9vwyouUVdXIYANpLF6k4FmoEkiTZr4gViFc8gvKrZT1c
nr3zF9kyNKTfAVQHBcQ6Cy9bgylFS3mSg5AHmJwbay58ZsSCl8PmTgTRJYAkAAiebXp7suoBPCRA
oivsJituIu1p1qf92IlyL5tzd2Jo9fbL5r7Qxg5PlGxi+9xWvZpDJa4gh57NO0kRNX5tjgsOFExU
io7M1fI5J0uV5dKooeUFCdDqLeKHIXqU09tOF5k5E61cDpaBRQc8FvSnIN36aqeoC5nG6IgOKSjo
3jpPCeYj3cNzHcrfoEhHDAVQsOaqTuqp13IgA2Eu8ppnzFsf34CesMVTy9YZR8VAiZzQBNU15WiE
GpTUgqWfiT13ndPs7O9mmKO1IfPTY/qq7pAsETwozp9QmIIT88sz52Sqk8jIElLA/NIrAu2u3RiA
Fzow939/IJZuIoguyQC0rvHBeQoYS9LOdTgXg8MQIOUdTnj0D04LywmEA1KEwNWsPPMMMkyu97Ai
6/mNRvU9rycRo8OmNwY5JAgQcAWcN6CQZB7iiXZdmGcJGod029XiwrG6+TpN5jvG5DdatAGr72U9
fWm6t9n4YzU/AFw5xrIuSv2cI2mWLXzyNav1q4GdN8ZRA1nAtX1UXSRmXLRJyG+dI90PD83v4lnY
kXb+FlSxWU1wxC+C7WdUbUZhRhGcUReW0XBI2xj0XLGj1g+T2V1nLN3h/ec0E/et9uXyJlrGsr6T
bLCrItmFtCxqt1/3qpVko5xyCctb0XHyqlQlwFNWUQheKAod5LhEE7w14yXYtXN42faWSzqxvQa2
GB2pMzYsg65aJXZGwoxDB90l11L5AIwSMYPLBreukKW+qqHFCdO8LlagHzVmzEpYOPE+rGx6T5l6
kHjy87KZjXEBjU0WlgZoEZ25WuhNNNBUzmCmey0ixIX5ATLETtz/uWxnYzjYEzqiCXQ1IO27cukq
GgprdYpY2NnPeK9M/DvePpdNbAUUX2yszkLa17bazbAx/5QtN94pO8kF13BSev2+A7+LIsiIisa0
2o/6CIeO5xjiMsDUZrwMWTr6ERckmjYisZNRkbXUYV/PVqqPsKJP70l9kI33y9N2eRQQ+/16qtKu
UmVDAozKypOnhNMDJ/l+nEWg+WWBV4cXw4DXUOCvEKYvn3Fy0VgKNWtSxYhV+WNbFo483kv9c1P8
UnKRrtD2RgD/x1J1VDV1fdvMBdH6gcEWgPDmY72vg+zY7Aoo/fgIXUIRd+V5ZQrZW9TZ/mtvFcmS
qCA5n2BPD8tb+b11K9d8iB7pAwtADe8R7/KKbe6IE3OrqSRRjWcrYDkAvmXeoLzJTHCSRAYWp3Gy
ViPpbX2IJYSvJYwoeTBajWAMG778y5St/EEMv0PbGSZq3Jkg30ihnMWhVWCn4VgdqRQ7l+dsc5ef
zNnKN+hVBDVmBntjlnsG0pAkAz1CK0J2imZu5RLynk9akWJpULZv9NIde13wbBJY0Jfb+WRtuhlo
IsvAQNL8txwljoI+4stT9X8cH1RgMF9o5lp7hCTLVYWh/hdWfg9eX8PNvCQY78q95qeBqId40y8Q
tAUtr2lEh6sZk2ZwM2sWZkxuG0+vdxyZpei3MRa+LAKybZ/TT1vrlm82SK1hTGUfoo138CbP+paC
Ytst/ixU2xpb6O4EqyU0ufKuU6badmljeK0fPyjX4Kk8lO50j7tir1/TG9GVJJjNj6U92R3Y3HQu
7aoPta60nQxcPQ3ePs6kk2PBUeUsRK/4zXN1MqXa1+042YVmlS0U8KIU7ranB6XLfti1LXhQL7vg
7PY4MbOcipNx9QpSvlTByqVmedCqV+i4gtT610A59JN1j9Z/mLa7fAy2R4Z80pJ1kc/SWUkuJUiy
Zz2cYOvI5NGq7wvr5bKNrReosaim/q+RlVtKzBjB7ozt0XnNdfTNfFGuIi9H+ix7m3e2b0BeZLzu
XPmKeGyvtP+R5Lj8DVtPiEV+D/oIOhTFz/gYNQIcTl7IPVpfkuoN5/1bG3Y7zjxjkVSBKl8AEJco
G/Nx1tYrusgao43ZQh1+TdUVsahspwk7tR3mX6Pe7uImPdBpdokOndrZvrbt+d1U+2MtF4KS/Oah
XHCfGhodlwa71aaF8JqZdWXdh0OAJmTrCtWY0p939IoHcn+QFFCjiDi7tg7mqcnVBuZTQ5qogkkq
WzemXN8Ucu31UukPWn1AOl0wxK3Ne2pu+f3JeZGAurdkCccS9BOxUwBvDfj1AKhaI4KviCytYgV7
IB1vFwnM1seTjHogY2cO8uwQ3fieRujNb1BJwcZylV+CfbvxdEEi4XMVlyk/GSOY6wqjTDClejgj
V+MluKf0eJe70c6AXf4kOxpoQzxlLzC8bI/zrftpeHVotbwsNHXE1q2aX1Kt7ub2Ka2AsbLeFM58
3UycCU/EqL+rqeFJ1e9xFjwJhBt4dWmmGrhTyqSB7mjl9H66q4PUl1ywVifu7CNdJaSh0QSTba3C
jpLXo8wmLDPlEmqmhXpl9plnK88jVIla9lAaZpjF0auWMQ+kgqBsUhzklyGQZ7io8DjTeJwy4iRK
f4zGGgU61Y0i6jYlB1Ffvu8HIyzAlquDM7Brideaxj5ub8fMvEI1KgTLldP2hmslgwf+NLdQWsFF
fUb0gTwcskYgiwUw1gDmazWlKF8bSUWsHp549BOQRv9CY6i+RxHyJ3j3C2h0L/wikJkNFDd2Ac6C
LsfoogT9lD6Kihlb63v6MWs4nV6ial1H+JgGui7dE/WqcIA0B9RRnxqX70TOaesKgEAcsBQ2sBQq
APhfj1KMZrcJNenlEFfvE8qPz/MP+7ZzWo97WF9SgclF9GracBywiUI6yF8V+wxSm6QTOp7qcggt
cEKi3ObN6EixakWwsBuRA5jxFdAMAQeJZrvVuiIpVJsSsrxhU2Qu5a9W9gftxM7Aaii+PZecOVEl
gKWIzsoq5it64AoA68PqxWFSZrtZ9rXmd0LzQOCINsa24CChMIv+DKzcyhAZDLU0jLFHNdFwNbN/
Ru37yuRj7HBtDo0WohFl9ydmXTinxpVdTTtWgeiosN4obiBlSr2ijvd5OQIOIL9G+SBSTxN9oPp1
X1l8lOqinfCBwCFM8u+0f0Cl39Gtd8ZqNxt7N9JS7/KsbOwrtGOC/BNAX6JAP+CrTTUeWqW1OoQz
mrJTTOAfKuZ1jaABbfHxZ3fAp5X1U6KLJoQVFi6faBEkSlItPuCFyTxztF/qJH5Wu/oIRD/1Lw9u
CRMumV2tuAKM9ghd+h5YsfzYFeTFGEUPss3dezKy1ZoRaMWA2bXHyNTh0HXlfY2eo6asDyqb/iHE
PlmqDzd4coPnEQRVagnX2DRyNzUbZ2RvFWACl+dsy5ue7ogP73diJklnHs/LjmgqZ/RVf7ktu9rH
43nwFQjVAMdfV4KzKVqolUe1pr62qI6FyutuV06G4SZI1Qu2+nYQfbJWy1qejKzWstpSNSSIaZq5
sVpNwMhUd0quXEt9fj9okH0kuTeMaYAsm6D4uHVpfJnWVfzVFZDalUsc7tGl+yhkjVsEltchBEHN
rPTaGopnomeD4HArq9ArVXWW0R47RtbYziis+5YBAUPjV8GWES3fyoloJfRaNIZDUPRQk5u8DEKp
vv3AvIlD592xvzUuKFNFDQoCqx+1wpPlRHMds9q6xekGr4iCt60yCE7cZm7n5MitmzEm3H1tO+Ms
8O56rGZnyClwrZDUGAHHGR/r5JHJhaMPmtPXAxA0ooKVYAE/HsQnQ6xzCLpmNXaspP2k8XWlPyiF
wEduwF4WAmjQs+Bph8agNViRjLiBNQrfrE4As+td5rCGPDUW2SEl500jNJtH+jhYCrLDWXaURyYI
AP6Po/H5BattqtZNxbTlaZJyp1Ed3QUAK3cqV38DBSBirDvjioazoByxuXsIAAfoIUahZQ2tr9g8
pnkpw3HDobXKN8kQGNieWCB7QMmBzsIzWu8KzDJqXc99qIwWwF40ULTGR1fU8zihztLLpUe1yk2t
aXYKJT5ISSV6ba7HqKPVC9wMMgDiQDyctTcSzue41fUpMAcCfccG7b1ANv8ohgg1x7S4ryVQtSlN
7hhg5JmjUnZ5Ne+TeMoc9FX/0aZIsNRbH7QwOKCvCUUAIMW/emCkjqo0MawpkNCRWEzfrKwUXF/r
+3gZMvjvZZsgXwE8zMrNpuCX6mUTukEg/XZjUz/oPPEYmUK0UF32euuz+R9LyABhaWU8rJffn5xN
LY1TVk4xRJj5TjLCzH6xM8EWWjb+afzyYQI95gj4Ad0+4+cila5kNYolAQeW3q2i6qkk9GBGoO9j
xG9q65YB1SqYwbNGrJXV9XOqSiO0mXUF/1A3q/fRob+XZAhAQJNhDuWA+ikQSFdAHXcQXFyYBC/P
6zoKXptfBW0x0WLTZBh0p4Av1gShR6sMjWOr5F3SpFslLd8QdV3PwEf85ePnP5YB2EbBFe0F65Yp
xoueDErJg2mibjma1BlS7VgVw61d1zfGCAkHtMvrM7onLg/5LOZaW155wMycs7lEJ3Jg3ANV48mj
byq+up8gYgdkaOXKkaeMIqPbu+tzuKvDqKc87zUwcIOA2wr5wtXo6qOjak78/HPhGY/dRb/uh/kE
GUbBGm+eUrDs/c9Mr8syFUH3gVRTbGx0ikHi5nudaIGRqwEQxIL7bdMUoBdQ4QDk66yVo82NNGks
bKe4uc3jCnwD90r90KR/2+X9sYQndhbXd+IOeDXIlTYtZzXSf1qgnxmmyI86+xBl4wMpcXgEe0bd
cg4nBlf+R+mKsct0HNPWj0IwIh1yXCZhvp99fdcD0PLrsr3l+898EU7FwoaCEtP69QxOtTZtlsNh
qp0zgfWmF8Vzmwf/xMIy4JMZpFzR+GxgBvHsRu8lscHvw8a7xBh9O4pCncSZI3EVHNKNiAtjnW/+
z+J9Dm7JYZ6Y1qQ4o1qKwelW5rapva+go2ez0iHxN+QkREu3efJORrraK31hN8ZgYenII3c7CEeB
IdVvQfRPflRu/BxfQ+Q1i4P+Dgdw3LHd5ZXcPhGfg11tHIjeQ+kKSx9oVXYD3ZFnACa9gQ/o1rKU
fzp9n7aWbzmZ2C7qSiglYWJTGbrf6HLVyxqasrLbto+XR3VGPrtew9XNP/fzwLi5XFuHoXcxpeWu
8NAY0JSOgS4UB8ShPUoV9AYcSn/70FrbXvnvXksUmScYJmPfphaECxNKl6ooP7QszNkRBPjIXvCX
KmQqvk5mA6SqjquJBzO/Y/pVibS5oT0LpnHTrXwaWadqIlKYYB3BNKJFZ9eyYEE5dj5EwUzwkDrx
X79RP6buxN7qup9B4gOMGKZOHp8VHfwz/Y+lC+XyqDa3/ImRlWsxtT6ByCNmrtANtEXmPuW/2mZn
yI0gwBUZWjkSos7m2KkwlBb11YQOmaajLvTUrqvCEBytTYd8MqaVE7Eze44tjonLSmNw+Cy9tE20
vzxvIhvLjjw5vhXhaarKGM6EQJ1BCNYYE8HSbLrek2GsPIQ9dJFlLEdnbkYnp49lN7oG+80YNE8q
Ua5520mgXoHWB9RvzzrzMpRJrXjC7mbQnY93KBV80yCxkt8TKPdBysYFMHPCLtcFj4WzN+5/tvmn
4ZWHKIee2fMIwwnIfo3UNXdZYNxpS+Wv3He3JkjZE0ckPbK9fJ9GVw4DfdZJBzw9h/Rmd+yUaa9O
wG7/yxb5r411qWsCcYIpL1enYb6OSeaag4hobvtMfVpYeYg6K1LOKlgo0tYt+j1JFIfZz6r+/v83
kpWTmGMtnU0ZS6TIILFEwxokuLzLJrZCHFDEa6BtUtH8u35h0BxEnZW+nKdWDSblKWuOUf2MVh0n
zgo3njVv7P+2YXrZeWjAWWhmgCU9q1alWSkpyYi3RQLgNRl+0llUDdy6l04trI4wI2WmKRJGRRKI
ehi3NRmcphAlM7bn7nMcq/s9rv53HIsGIpqIPPJqH9v39sH8kXnx7/y6+WaCW7p0q0fpTtR4sPko
JmBVRMlTQTpn3aPStYlCZgrF7YwHqukAjQDh7QPAXkjiVr07P3DtPzQlPVLky7P4X0IM6CeAHGVp
UkP/xVdXLOXcKrPlfVFn11FxFcepzzURifZHRngdYpxaWS1lZuEZOi4ZByl6V5I7UKJ4o3qlQeBL
vtVA7J5Mx1pHnyYEDma5QKGocsf5t5zfptXg5ix37XEQvMo3p/70m1YLD4aDXC90zHtEjOvKbK5U
6T1tKPizSjALjh5NdN8kkmtUpdPk4OScH7K2c7T02EG2XPuj5sQB+UwIQhvB9XjW3bCcrdNPW3l1
NAAbCdKIHHoXRlgPLg1mJ/9t+sYj/GFQ/gQVlieLUlxbXt2UbTzD0Dt4rgVj60rHGg6jbYtGzqyG
7xDN+daJPjGxDgI1tVWoqsNETN7sVnKH9BUEp4KF/UjQrzfbqZWVYzf1XlZzCodrPlohCUqfvMT3
dEF06U50tCENYr3ER7brAjQUh0IqmSUWu2R+5e/JbPHZhtApruQo5LdFkD4Tvw1ImEAvovgtSjiL
5nQVGrYA9EsqtA8DRb82I33HoPoyp03w9zcMOsFUiOfA3Z91IlZmbSfKx8ohWpfsHTW+p6A7RFyV
3eY1SAWyn5cNbsVvqKiDEQfdF+fEP306tcyOsYhgb+pcpWuIy7RM/zHVcXGcW71f4CgiWO9ZKW85
eGgogriquVStz8jZ5AbPrR5W1Tn1Jz45StM4FXvlluJUauyYU+tCAThIe0FKduMWArED5lUnyClB
wP2rG0aV639u8KYgN3GeHewBgrjGMdV/DTIaQqLsTwG6hctzvLF1To1q8lejs8XkNI5xwSr52HsG
8Ez+aCtRIA9g0rxs6qxqgZn9Ymt1KJUm7ZIKDPZBH79WtuSTuktBCPLUG8/g8HC4kgHeqR4i3fSH
XBY51MVhrs7kQja2lAiARQC/5deRxp1slGqOYAUiQqpvNf1V1Y5gwgDCqNvF4F3oJxeJqF1E7s3x
OJvpnkffR/0HmeSgQnNVOv0eku4v4YEfU4KtDcDT0jG9RnjLqTqDNaSFo0gfePtOVeVq7iyBkbNa
49rKyh3NLWIMc4YVPUx0d9Ep9SLPfl8ElxlYI3whbGrjHgEr5eewVg5phjRG2w0wOAX2z0WlKf0O
Zoxd7w3fAF33bMx5eHlzaZsb+cTk8kkn78kGPaTGoDE4C+MXkBOpQ3nnI1nipxFyvwOodSXV7TuG
SxNXgPyjbwYnwrNTRp1cKwcw79ZuPbwp8o7NQzhYppP0h5yiTaVGMV8Gagac3In9aM5gqaC3DX3t
umcQ++ZOkzSukjyM5eig7/1fzufJsFa7FuiBklplh5nU5zCnWLAqu7VkgZWtQOjLgq2CsyHuMyUa
YKan9nEmoPiYSVhlULMd4+vcvDVZ7CsJBDTJa5zE94r+vUqIa5jvfaE75fCaGhwvQPtxmv6hcrIQ
nIKjYpFDgZbx13WVC0CIxnpEEofWeyq3jtlWu7zWPJ3djLHpRNxwbFMV+KpNZ3FidRV9RWYL5LP1
YfUqHklgSPmr3A5uD6mPRTG2iYVSUxsxA8B3IAk0NAjAoL74daBcrg3ceNOygUsP+fB9nN5YqXED
ORjQkke3WX3EHQ+qHHZlx/ZLJaMUIEgxbcXoX75htQ0ok/scsr+I0Wc1tGvZYQU/oMFpdBppDGht
O3otL50FztjdlhXISdQXMlBH0e+KOAoJlfdKZphO2lvPl8/31rWMTzPQuqbpGrpeVy5F1ruuBm06
D+wKglC0eWcadws5ugYKZT8lS0TyU+f7YhS1H2xEISDeQ50U1V80+K7vjaRv/x9p17UjOY5sv0iA
KEfxVS59lnf9InRXV8lR3vPr71EPMJOlElI7c4EFdhcNVCSpYDAYceIcNcW0OGoEHWhxpIeeMZuF
dzSoLNNcSbGmbzy/oy5tzfafdiDtpBlsNfSGa61dDx+JvjaVt2ZkdqJI1Zdam8JIIp80IiyN7YGQ
+ve1G0YUhhlzzLTL396UCRRCAjkfR89EVSp/wnjTioFFX720MNurWnSA1Ps4L0CdA3Ku7OGcNqDg
IEWKbc0BoswFfWNggy/nf1CMn/76ty91sb7ZJmYVk3q5xfq0u6lkoDrs1bDLjX8r36S7+B78U+DB
W21gL/rihdVZWMr9gfstRrq9KvXtCAdPFq8VqDp8+UFUxnblyC3d4pc7PEtIoUfBM1PAWg/glfbc
h1sdFFWmi955BEU2ZOP0pI77VTHlFbvzJ6IgzIfu+LS3m+4Y2tWNHG59J7IbV3bS1moKbx3PtmiT
TWJiCpmev7Pv2RlhnXZVKLwUchdgR0OTfm3ycSm/x3QdgV4mOHhBev41wEvdIEKIqAiPj6UtA3Kr
FgTbme1aI7EyWbisv1Ho6hDh0srwFEZrBa82zOrPVqbyIZD1AF9REMuorGDb3WBG4X68BYn8c/rY
P4y/1pCrSxHm0uTMTSUdsPmowzUSgvAKLR/LB6lngvzruoPqS4fw0s5sR9uKIkiWvubVtAs/E6Xl
92puZAfWhI1XNCbGGZgiSkyBUPyIpNMkp2JVtBkSmTxGwh/cpMy14JC2BjvlYJU80Kgf7AJsTcdU
DPq2pYVCLMhRAajOhipxZerT0u6pWWY26Fa6czyWyrOPu/unr/cQ08N70rS0wQf1AxuFm/VpeGaj
pjigYKWW2ZnhNm7L3K4rzbiPOR0+hNEXe6MyMYeRa0jK6xHCxnk+0bpJwwfN+5YdTamKj1IPJjth
SMgBAewRTtemnW71aZPcArI7uGgORQ9VKI2o9OqlNUbvhlpU79f3/Ls3YQwV3Ed4SOmy8o2pRWER
Oiog0fKA/UQ5LNv6BlmJOysm5k/SdsT8gEJwFDntbVVNrHQIveurWEDFTOQVAG5M7CFAjE0efPFa
YLURd5GWCIQ22U7udY9Yyd7ckQ086CNyVqdPp2f01+viq73ZZdVSUqV5Bnu0Li0tYzYqztZImWWQ
eiOTT4nDn6onJq18roWu1FfDs9PfZkNOh2mh+Wfn9AJQgPRHBnasTe8xzNIYlvKOwrMbeMEa5mIh
Y/tqehYFGvBlDLEMV/F5JWw28ve60WMrAh2hp5DM5ZC0RY3lHhL2Rz0p1/AB34MQzGMqgwBRIn8n
Wo3BPioiPxdeLGFWib8POmj+1mR2FvYX1GN/R1eA6b46EnK1MQJ9I+on7+kZSpvb6IeGLqODIvEe
3Oa77jRa9M2v17KfKd396lBf7c5qKVQNA0OuYVe96d1mp24BSTx1+xykcs0mPq2N2n0/k1/NzSoI
oHU1M+CQRw/8ngB07NpIWzmS3z8XLIAECiMNaITgu33dyLABYQ+4qvHOqyBXPYkpYl7SkAbn+slf
MzMt9OLgl7HayuqI3KJmZzP4VKv3gN9dN7G4VxcrmcUWPJWrsQ4FuudVPGx6MngJpvj/n9s1Cyil
rjWyBg/38pSB7gREl+LNxHzn9aUsuzfCJNQJDBUk0LPwAY3LeKxbeUKCgTE1snC5sWpTGafqpbMH
m9j5bx7uhuInxxTeddvTn557uIkrBlhbsPZDIPLrlwKGGhqpBUHeAk1egemkMIzdUAeRYK7cGc3n
dWtLydmltZlfRKQKfKlX0L1XHinIUZNjmtbHWu9sVmBzcZ/iYbbSuZ++0bUVzh2lDfzIzGCT1rtY
7Mpgosg5k/H1+tL+VKy/22Eoo4M7G4o0szQpkzOtyIaEeO0+fESasU/Poc2dqrF8T3kXdr1r7OGJ
P619wSVkAsPwF8go1YlRe47/V1SzzvERNU+3gP/2waKK+weMIsxFbg+mPNlJvLC01mhZlnpnsAsM
OMbpDbjuzHVGRRlAHGvi4ZIwOwhKiyOZzyFglOM6SAfdkcBIasWij52k+FWxM+XUkmo1x/9t9rSq
VzKa6ab79gG0qYcxbca3Dq88ZmU+ZoPuxWT8JBzUq01QnmnbbQvV70CXGxzjVl2JEAtn9+sFOHNp
I6+HTIUatDfudeVY7TIv3YhN91n2FnhfIaRmSxBv1zpvTUFtYf+/Wp47dtSmsRHBMsfUuWKh7nrW
XySbuj4SnhANOOLWD5Kz+nCcbqGv+/zV7iwo0tiXYRp2zVO1S936gxQuPfeetAHtR7FfLXN/P8Bf
7c2iI1h+QTw1pRhTdMwDsEmDs2GqrTeW+WBUKDWjYw+OvfX6w/dw9dXyLLcCHy6R0HQWHonx0hif
WBfZvXQni9hm/jmR3gZQoK6Eke9e/NXmLIx0td+rnQKbw7sZ2lJ/qJDN9W55X/7otvBgsVUUNNG3
ItlqXo729Fpb9Y+c1ZXvOwcE9WXR52VWTvvtgygCKhWYn0VJ0rKarTigFE+2/JfkTpouwkVSa2x6
UEC9DJIVrAmtL/v4pNQNJmiMrM8RkzXGW02UITEl7yTn5jFxwXmg2wTE3k7vyA64dRuLZXgqrn2G
KbP7tgn/GJ5XR2qWhKrZ/zGMabHf+qHbJkdpM4JLdbXetNAXwDe/MDZLM+siNzrFwI5ToDJe++fs
DY/iwM43haswKzmVWKwRWeVtsa8+xi37veJzU6S+tthZ3umzTJEUcJsCMqrYoU0jECfrbvgT1Mmb
HJCtj7WX2uLBuljw7OowtaIwjahB6OKdVz9Buc3UXd4fDfBy+4c0Ic7KCtcMzqI0GNrSjsp/fJp4
hk1f0m0EgeXb1PV3KgSSbDmyNI+7hT3ivj5ze8X+9zTr6xeexeoU8sR9RyZ3Ypau2N17+TkxTXFv
+KX8BlqW9474lB3jsO5d09KufdxZuAZ/KFdKFaYL6WlIXmiw0s5Y29pZeK6yciwjiKB6A/spR31k
kSR3MGZj9odRHLOkA1BCe1zZz8VFodoGYXqg8EAXjUVfPDCGEtTrqpZNlYXexbyhnYTbBneeUzpI
9D4T8L3ntrL6Dl26+ibcH4iTZdBuz4fTNMgN1noFv0WL93fhDdsG0PTwXnFSBOI12OTSGjHxgqI9
WlVops82dkQXPc4iWWASrrADM7MhSr/ml9M+zZ0DJOZIGhWiQoN55pdVz6JAEZ3wMItmZwGETAbQ
aL2O2s+4POcNdcBKZB7RzkWzdni9/hGXzgRqW2DH/NO7mA+kdDU0ynXRC/D43yma1WT7aNgKvo30
lc78UgJxaWgW3tQqEWZVwVA/pHjwIlEd3vwASEfz7fqKFiAAxlSu+3tJM7esGlryeNB1dOQHx7Aj
12xQURf2FEgV316bwlo6epfmJg+6OAV5mIQKmPcFQDSy04e//dqJ/J+6KVmYTwUP2roU5qJPgsAK
bLgwrM7PHTV6P6Mh/MVoxi0lvacWKzDRyeO+eeSFhdmatLoGJULYIufiNyQkTmaceag41z/U2jJm
bg9pg67sGM5x2Ox1VOejNYjf4irQSUUrAFsFopmvX0YtaZ4bHF9moAZ0RPpNE3WOafy4vowlxwZR
vqFomICG9t3MShNFPkQ0TZwg8J8AUHifZvUzocnT2n4tgIoMGQ0VGU1GKJlBYeHreiRS66WpoiU/
VXIxVgLKz2CjbwwvXM/3l2LSpa1Z1h3pDbq+5Wh4kZo5PTAmhXSjqZj9O5WtZpmAtZjm29jsDXU7
Sj80yFNf39XFsvXlD5htq9KZCUafBwMJcHKeiPpjj94HO1QB7dKTbtOX6/aWnPEfc3+JEV2cYrUN
CsEgeOBBqWcP5a2jj8bIdRMLNYLp++GqxNC2iv85C0yM11WrKViStDX2te0lbndAyHWlDYbX3H9L
fw6Q1RdrszNc1UqrlrKmA8vwaEBELCvf4/BzZUlLzg/WAxnrYRgImc//11GjMlKjxkgfktIWkM3z
LeMje/BvqUs3VeMJCdxgMp6F/6HiYuDXQyYRZlFtMGfhI4rLCmw7yD74LkttzVZ7D1wkodNZ+gah
vnNkTFZ7a+CrRb+8NDvtyIWjNKxIOBV/kh7zDk8gm2yTJ1CQuOFWPEWr+cfSBusGGM8n0nOUeWZn
viCcdFmiYJWpdDtS1AYn/KBfCTzBe/V95XMupVaX1manvmqiOKh9aNk04ADT8AqBMI6rgbJGdYuN
uVITXArPl8ZmJ7zutcJXQWGNuZqnTk6cHOJiQqzkN0v7h+wagBYTlTmI0H/9XDzCLpWCok7CXkLz
HnB7W0ueGn0No7EUPy7tzNIbuacGGyUDCT4ov5T81FXPK99mKSKDWAegZHBtgMBstl29iola1uOe
oQ/VEQG5tkPHdFongOuDQmC9kzf9wXkSgBhigppOQbI9L2mOehn6uuwLwPLNfQ0yOBWY7nWWysUT
dWln5nSijaNW0WBnutaEU0P1CHWlDlq1EOsMoVKrr+opTH/y2tJmeykPMoRWEwl3Nqo608ul1c9a
f0oHC7KLzgDGbrVAdmUZwik+MsjJbVY+5pLvX6x5Xt5BgckQkEzHU/QVMdIjTrLv+22IahqyOVeW
7P5mnRj4G9/gdCVcWp0dhh5odxEIhjKp4ajEyjm0rKzqBuSZ4oXfMLcBNVX/OPlSaxkuhwjJ6DSF
rXC7eQa90nr1dCnegCVCASsH1DLVOTOQXEC3jPi9MT3lboOt6kyPOXrKd+Ik7dZujIUjSghK0pAE
AKrhW2la0gkyGpXIHmrQeXQGo8BazjIF45lbAe8CaA1aOKAzmSecATTAC/Ov5UBnbqc8lQnGL+0J
0DMBkOsHvk8wmvk/EBsuND6MS9Ns1pyNCIearITcAuyc+SH/NDaocRzzk+lAlO5BB60BRI4UZ9yu
VYYXPJkQ5Ncq+GIA9Zm3zShRwpz0MThtwd8Orj/IoNOE/S66wN+uHJqFCIh2KRh40Cab+BVnd+HY
oMhBQA8Fb0FvTHHFIbGVm+yZ2L7VPmSntQLZ0ksSFPsY3J/QUt8Ln0NGzURPo+k6BD+n6kyFKg0V
V8yc9L+Tf63+jIXhNadrBhSI4Kb6LCqJDmAT6qMNyGnU2nrz3ATRvREhBq5s5MJJwKwJw2sF3wzU
SjNDMWTgW7DYTpj1bODuD/SqEN4hax3aNVTqRlRS1rWtFw4H5D4gXA1oK+ZOlNnXa9LRNzPZb724
Q/14DNyuQE8K2gV1dlubhXt9jUtL1AB4oUgS8V/zvliV17Hps0h4uPETNxhlyQsyLV55Jy9kFwrQ
2grBrBAooubzjFpb9z2jwO8kgZJ4JagZ9gCXq3YeQkq7EvUamGdpD/Hix+aZePyAQ+RrNlNSiYsW
zxSv04Tn5wwEEKHbUMnKMZUqsZWU48+DZBbPUGCgYDYDrgRjJLNP1pYFJBkCNH00HgB2HKLytouD
rnQ0uf3td5Ad6spRt0g7JOcuyohdkmjsHCkUTejk3Qj2Z8ZYC1i5pG4jUaNXIBW6hUK7cZYSU+xZ
TojXYc7QBWgoPue0bu0o1uMfJhA1HOxahbzlRdt/KHnEoA0us+amasPmqMhFhmo8Ma2GxLgpCfBu
1x1oIa7puCnwdZFyYUpptnYDkLmxm571coOJdhljHL2w9ERdOYuLZgyGxgPE1L7fgKCKZUZSpbLX
RAkkfrL6rkkkFFvklTx40Q4FNgjycCr7xrNlssFPzADKr60+glnwjYNgngYP1/dswT2xUSiXIjZP
z5XpR1y8jdJ+KHUaVjKKpZklUUiGGvd9/5FCF3MV87SQwuk6aqYQ3gKc8JveSjIGWdR2Em5zg3u0
kCCWCTpoAwTRA/Gk3HhutTUiVCAlv1/w4JdEGRgWDbTcpxvqYoG1r+t1rAWy5xt14KoRGGfU8UNi
wycESz1dGombs4ZtsqR6GhR1O3CmQXWG/epb6FMP8i4bB/8u99vUViv50ey6wGno4FtMJxvw5z4l
NU3ADJYedDmlFinBphB2yYSfkz+yobphZnEsWvk2i43A1lTudVHhaaq/71n4KQ0DEOGS8jbk/ZF2
EeT/4nGTpNKdGIZJDfWmHovXhDSvxB8xEhQNsV0VONgAAG+11twyXkEwVpDnUsTPFSh7e60C/7W/
9xVxo2gZcYzcfMsjTbaDvMelq3ath6xHsrIA7IK+cRMqXb0TCrrBIPYVN2ZbZxalUM01WKU4ehiC
A7In9tD1x7apZEdW4s4Nu9A2kzgDICU2nDAFNVIeFk+UqrWNucUONNzhXkTqrZZD1VCJDhCJZDZX
VWMDDjNqlwUZrF5pPwugMDwGYWYHMH1+ALNlYYk6RhQqNChl96rdE/N3CYJ/JVJDlGlLW9GMc6aA
FLyhoE1U/aMZZ+c01MCZmILJNB5wgVCHxxAx1ZXPigRnP1QsYeiY3euOhgE92yDSraZOPyNh/pLl
7ncjQHmUlJXLCj22iwqDf1HwW4UMRlhTfk6yXLOkRH4wSOtVTbVvMDCQxvKmIhTyy9nEhJl7ZVjd
Y0TDyxLJVvm4KeTc0jF67XcPoZljkOFTZM2pVz8gXPwO7Yu7sW8Cu+1RUJeBdij1t1ar95IihKUk
t2ZIXTnniYcg/Eup/bPkY9C8KLmFguW2NWXYYDtSxM+CADcR819NIzYK+QgUfuzCIymzDQRgHEBl
XVDsWXnHjrwMMicCzBpIhM3IQ6+q5XemaJC5vu2NeCsHfK8OeMxgLzEChMEeMLKH3NEyyZMigHD8
/KjyYF9BsLoosEJegTbt7Le5Xek/QCBg8+ohrKEyp5IPM6D7NsewFhhhCisREcaU6E7pdVuqqa0o
pl36+klvTTcoh80wlMcuCm0/xskZQSLk819Vwd6Nctg3GHoU5H00ANmGiojXdtBPh1S3aT7mMmYr
gmZXdOoLQig63D6Oc2ITBVhy7ZxU6oGFhpvETyJJHT6amxQDdsIgG53xn2CScVtV3XQd2KjSNrN4
8Vh2+Lf+Y2TNLtHQS85GpwrJm9HmH4Cqj3YttLt0aLZSYbzIAXxagSw3pH0HYrpQODgVRevkxhlp
qBsq9B4zwgwouLq2CMDW6PGFOy1PMCgl44me5idBi9AuBwMbrEl700cBTERnBKy9Ipgdq+JkDvQV
tBqZ1fbqnhPWwqEC3SnCQsOkmXmUdRXo3LhHxUdXBmtMzfsExOJ20igo0BOXJWIi0keDMdB0304D
9KebxPUV7UEJa3RSmX/DlSGxq9C41TqttqRBRu12yKC4VG/Uoj7oGlilJF7XdmzyOw54hy00ceiM
5r7n6qlm7FzV4XM75uO+IMTHcwIyh1DMiGkKOekhqZxKiyBbbjKw4Ua6bIW0ACMdMzBZYN6D6lDe
NLFynyvNT8Jl6DVTFMsCaMBBNgC9yT73alOSLDJWEC+IlNe44kc+TbyRvj2WDQJrNgCfxoj2KQEO
D5nBYsel3E1lU1hZCCremkuvvNPu2yh7CUbhVDkm+0k+HrVxuOnAu4Oq6JEESmtJIX3TFHS7aGOC
QYtColAgK3V9zrVNJXTTVssm9XoChV21euhzkrh1pCHTkOV7ibYnLa3vZLO2SRT+lFIdjGZckaEE
XWluBhFzSxnpU2oWr5Vcgr5Xq92u0c4A27+OnZpsE1ktLIUrx6j3I4x00tRVh+jD5BCpm2SuOyBo
Yl08mqR/pCw+Bkpx8hnE4kN8LJqPL0osPuoKvxWi63iS0OxFUvvSpmVxjBI+WCI3PokGTcpe8T+K
kO3HeHzHJ60wu9g+RW2969voA4JP7yGppoiH5WVtZPmZbouAuEUT3A4SugnI19HAHcROEvyXkSW7
ItENG20URyLR0VDHm07gcoo6CsIGPKtNidsyje9lUXMcRR8nFDMNeTn8ArFn6BayqVmkgUzCIJuO
qQJgW7R6jPwzuDPQ1fAjg9s6j5nbg27HUZO+2Rh4lICXL4+fkowoNmQhOsRlJjslSVOIhOWSBX3Y
1w6Ar+dGDg9Q5DChOYHrJVKLc190zw3P3kdOJc+okAARo33Eg67ehmVwV6rRKUV+gGiJAFtAc0aW
KEIK51aAVwoJulNhqnejapxqNSJ2JqDMHpb61hj5XShhNCCmHTLiStsjFfbAUwMakdg8DCOIRDrZ
hyZk9Cxh5awbn1nRnYyo/A3pRo8jqBVdBshMi65yV70Wo4y3evbaF7WNSZqbUYD4RRkzK639hxLl
X3C91W9N2tvI1e+6utoYNLpvE8N3aYO6sI+fwYMaFaRE7614AN4wzcsnprcVbnmBg0XD1iqoMVhl
avyOmHJjhJg0kllgQxre4xgB0jGWHsrSA6m1g5LEaNL6jDhywp8HQT2J+pgS8W8jo9kDOqkAk9K2
0VZo5GGM+mNUfuj6LwQ+e8SEspsHQOVolN43umrz8RxUOIOqWtiNGDZyAEaZUTZAyTz2XorwI+c9
Bsji20opNkBs2kbCHAG1+b7lITC/hWoPDD7W4ithGkWNqLBTvdmWnXGnMnlvytpeQuHajrTQBNEv
MW2fBK4WqRsGFvkI+stBE3m+9jhG8m7UdKcakaHg4Opp40YieDHCAMq/amlFRvfCA/3EMPuBAUNv
yCGjHNbOkJbugCT+Xur7W19JQ7uvIh86EtG209guikHQAy2ho4Tbw4oCaiMC72TEWfRfxkfwKN/o
UW5F0fDatsgm6sKoAcQoEgda9GDHGjqIiJNNmYDrBzhRTVWPpBnLfSdlRx4iT2KFi/frSQLGwoXS
q4vA7uTSS4Uh8xE8EXmXoKMuLEQjTzFMp0Bpqa5NNAqbbWfUx1CrTwOX7+L6OWqfNeWXn76xoN5r
LXNIahy7xti0iDOyVO8UXzsLXNQgB98Z5q/cV34w1QBnGYeCoSQ5IHjKkCkXx5CNbxjuOJRyd9NR
tpWT6uyLg+GHB2ms91lTbsM43AGu8aRUxbNc4gzLXhDIGEHSsKPTQ9EcjkwPR0sL4S+JGlpGWv0a
y+pXknUAlg+3nZ7husWklavV5AMH9TwW+oGEEaRCyt+85AGeuuxTZ+FzFXd7Lcm3Yd6BsqPfq4V/
GLvx0IDmxVckKyyzjziqKAIkQlNpjLnFOqkB6YMMliodyhRjz89RFWsWkAK2USWnvq9PqpC3ejk8
BUVzJ/nZMwZ3hNuZ9c1YZnDTIj+w1Pzo6AAq+CG6CfPebmgmWXJdvlx/yi29F3WoVKO5B5zNN4m8
ftDrTANdE/Ij30lrE5wQpdV1b9etLNX+JxlxvElByIT+1qwi3dFUlqCHQjBA4B9ao7PjOLNyU7yS
IcOAfrJLE+hZtircFGJHen/Mi3elX6lzLP4K3SAy6kR4u6LL9vVZ1zbtAFoqIYM9z8XoHurio4tE
asOAon7EvIu73kdceElO/N1TNwfY7W+y0QFg23wEz5hn6KFk1T2HdJH8H8BLX4xM5feL56rIfEWt
UbvyNL0tLCkijtKBHPL6N1xYyZc38fTvF0YyiBYUtY5WRtAjMIStQ5KVKtuSL16+uudlhTRpCZma
JVUcppgbaG9ZpG1JHP37hiRWAjwNXoeTSNzMGauJv78O8brv2EkrfuXGu7aGAVhcyjRggrCKLvIc
upP4eMLqRSF7BN1CuxSk2Sk1U12gXNcYyBeLMbqOtUDxDtn6bDVlm4LFYirGpIyiEFA7RdPYSvPq
o0uvs2xz3QuWyjGoXf9tbeZqScfyGnh02VO4bxUjsVXxIKTWpjEm1f2fhiid6wYXd/Ki1jRbXuuP
oKnlNWazE5QyKmE1au1WoN7+/5mZrYvipecXGnbRCNIN5xw8K/o5ldl/OUQXq5kVlkgk81D0MFMm
qsfN5LaXwLh7fSlTFJtVc79U52YHNQ0zMpoDbPiVdK585upVDvYL9WTI/EHVs12nD9uWhCsf6ht7
gSGjdQKSKQJtDA28jbPomuZ5HrTojwOoUe1qC0KPB21Pt6GXYMwdcxlOtpnkzZqnNRD9tKDLBc8M
67OeWK9zbgYxOI0y5MVE3TO2trb5GftjAXAe8AhPeuZs9tnQY/E7FmbUKyuQbWeiIVYvp0h9IN0i
ZNwkZrviKHO3/8sikD24m8HTMccz5GWrJ41kGh6Nki2VkQ3HuoN31oqvLC/sHzMztyc8irpcC6mn
pqR32yI/yeAg43r60HSo6Qb1CjZq7pvzZc02Uh7KOBp4QD1NCZzsvU2PUcof05BuA918l/E0sSe5
j393IOZGZwci4L5cB5h48Dq5OcigF5ai8JPE1XniPaJ8w8ef1EBCd93qt3GKudnZdSZKhaIgFVF0
FctnBiaPchKRdEIw9qEmtTVeMnstEfgGPZtsoiENDzXALfStccRys6nzRDa8+AgNnh/g1LEptegT
ihnGVriJk0Cwd6238W0s649VAMCgDQOtPYDvv6YGQV5Fwyi3MsjEwaph93jA6FuNods4YQ1Gx/Q3
SbnVQPq4ro++dPhxJs0JKcNwL808KgLMQfK5OkELiEeOMHmv3ms3dIOiw0a9lXbk9vp3XXLhS4Mz
b8IzBg2IWsEWI8xlXrclGzxwVnUT5y3HP3t6sa6Z91Ra0XdqRhAAWrB9gbwvRVPBiQI/tKE4VrvX
F6VOB30eQy9XNf2ci+yuTCRaGGj1wFllW7FVB086TEz4byBEsjMn9iakTroZrMwLPWrnO8gaAGkN
rcrSyl8qO3lgEFp31sCNy651sQ1TALv4XUGUEDVIW+LxV626F8wiIKDmHi61H2X3AuqkTWDLMPyv
kTt/9h/sXGif40R9Q0VhEL33IYWuegm31HfpdRJ2U5ljPDajxc/9Tj7wJ/Y4rsWqb+DfP3bBDYaz
C5F0jGJ9XbCf+nrpT0BmkYsBOtT0rkojENjLjqg7VL2Zgx7fiQaq16iK2xLUh6+7wqLjXfyAKQO8
2HEVr8GmGPD3g9S3uHpbNhAGAF1WbtS765YWj+6FpVnCADKTUeQBfC4HZHV8Hrq1+b6lS5T8Y8CY
JQZ+jZJl0cJ5Ug1cnlWQ2q1puEESrhn69rKcfbX5dQ3SbQ23TEcwmFr+1KD3nNjoYTxOsjAFYEBr
9Mar9mb3dhii5qkJ2KtdIFbAEeU76n3hxvcTwpg5wcv1L7V4l13u5CzKFqALkxOtIZ7/RG+mGF9v
Qk/e8ZfgCFyOi2rGb2PllTZ/acy3dBZnJSnNe4ljiUWnW632kLcNuKNBvJNrGN3TXQ38IiurXHH9
eV9b52nD8AjFO3qDLibaFzS1u4cSAEzNyXcd2cmKU1mFvQ7/XY5zF646i7+42Ro/4ZzAtL+PnShx
cIvKpvsXpoztc2SaJQB7ZbFnKznZ6sedhRzQUnci1vFxu1d0Wpk1XWuhp1nGTfVpPigekEKHtWma
RaOY7pqKQSYQdPMTA9KvAoRKJfX0wAF6xyEWUN3ppo5ddE1PvaOg+QE4OV37yEtB59Lu7OSoydCq
dYvFKoNiy0ph5ZW0cpkuns5LG7PTIjX6yEzRE1ym01nJPL+3J5rmHuEA+nGBJ95WPHfKsObX96XF
2WEBBCqTUmi5efSm2KlOsAca8LUCtfokJX3d1tIhuTQ1S0wGboaoBEUqmgvpK2ptG1WU26EK3Ujt
fl03tfatZodCzXKmVjnid2I4GFu2VX9Vz3FtNTPfb2s5hk4M7qBp/jqbcKkvcm8NB3k3ZZAYuAms
RrL4Zg1zuLa02S0reNEJE41ub8JD1PRZMZqV77SUpyompPYmrWL8Z7YyY2RYmo/CyRj5x17Lf4Ml
Zps3xaYtlV0fCASUQtwa4CJdSSAWU5hLy7O1MeGjDl4hcofHFkQ+6DCe+bOAxnnkrT54pqP0zfEv
VjnLIQLahlqLEpgHnPNoV7vqxogdvba41SoWTpsdeJXmXHfLPxDGK0bneUUV9AZJNJxv6ETyXfvc
HaMt3+WH4hRulH1rg+3My5zAVXqL5/vkWO7ah3aXRXZlQcZyU67UTRdffRcbPo+lvem3mRlP7y8g
60dMQLrDFgKrNthMAa13FAw6r278ogP/s/HGLI6OaMd05XRX+j90yH8B1L2VXCh2JluzPFUTuLTB
914LPktW1QmlqOK9PnH4fE1OkyiSNPAlUC8nP2JInQ7P1z/tNyjwlHVcGpiFHDb2IaZ30Q/RfvCj
uZl2sthWlTW4uv0/vF6XMtRLc7ND2iSgnmMC65nyuO42uWs3ocNs/6F34m19M+WO0X8IqlA4RWMR
IwLQ45xdTgXPOrWQOEow0kvPADEia3f74ke6sDD9+8ULIpBJXufRtCgaA2MRu6oRnq5/p2lf5ifw
chEzP+BCtNzQE+r5QXoYFHbog/AhG1q3pdQtxJru+9ItcWlu5hU8jTRoo2PPlPZeBgpiZw7MktZE
Axed4WLfZs7QDSnAFCRFMQ7SNloPkIIeHQLz4/rWLVsB3Bdqt7jY5q24JukydKVz1DIjZU8yyN1K
iJ08zP9DnQS9j7/tzAIEK9DekxTYiXf5GVrlm9YrziBy21xfjrJ0A1zamfnz0HTSwAns9HbnKLbi
VkdwH26Zyw78T7FtsBWvsio7O4cHcHpsmDOu/IZFhzcZpgcwFAIk4cwbTVnkNa2Ry8qpAuAOsJXR
6ijT0mfTMBCM6DR1lebkAdB6LDWIqlKve68/w98T2xVNUZtR9/qnvhncSUdnrbC+uLc6/GSqKgIk
PZ9KBGDbkPoaHqltIBBc+Fazm+BtmEl06vPEChTZnSsyt7zVAbHE07O6L/bdqV9VL186gJc/ZJZS
KJVfpdUU90fxf6Rd127lupL9IgHK4VVpJ6e23bbbL4I7KQcqS18/i76Y09rcnM3bZ4AG3IABl0hW
FYsV1rKPw/TagsylAApWOwkiad5RooyBip2lA9WWrablcyQ1ao2jbKz0VXfmZ2vKRTzlIhmMZSxO
M8xKBo21CfDDxmpnoX33ulXwtGW7DMYoygnA4mWCZZC2CY1UfdUGdNC0kmC3uC+drRzG1es6IINi
ItFnqxaCWGQ+RTfAlwMIV+U5fgFG3P31hYn2jjE1yejQ6gqMgnBsvuUpGi0m1b0ugRc30/kczOAq
dECHiSjRBFqReWosNBhbWmiM8is6049DUu20ydjbeGUB4pMcelsN/1awBaR8U0PaTzMVAHyeX5uW
FaeqXiDjCyY1NBqjOVq+l8yvivp9Qs8yODPdWrEEi+Uc4JlQFnqJtF2forOHYg0AePGxQT6bYk2N
H9SfFJ4ocXVpx+fimEoBAg8tRSobLTsGZmmeCjvyG+PbaibB9b3k5lPQVqGj5RBlEIwqnG9mipFD
fbZlWnyZAuWm8u1vTRgH8W3n2y4Gd56yL+jcEVjdBbYUjR4B96nRA8Q8EhuIx3JZxBWxrJCOXXaL
m//ubzR/3TcnMLivGF9r9+RtCJFL2omxHLimsRHOuJUSqMnxkKtWmBv5o2IUuRcDV0SwsZcHiPlN
3AZo8EbT4AWouGlVgylh+jRUpLp5z1r0zaLzKbtTtUL1LYwRedcPkrOoM3mM49e6UjVRR7NDnSAR
n+npPgeg5HUZn0rORJMQ4sgmrVxjOofxlt1EWgPNqXo4jeWbaUpoHZO8Ils8O0oOUlSivw/9a1Vz
1xmCOJbjbDCujmYkGeE4elEYe1DTNJcGa7KBjSIH8tT5ikzoTAjADKMs8TK9alxTRZ2yQg3t36wa
KBV0phMYmuzkU9bLmjSlBZiGDwuGo5V9ewKGZZgdRT7bugjWYfQQQcMjXKnsIqtCHsxqWJBInL+X
pbPvMSpRpD+H7pvZmSKHdqkw58IYK7CVpujrBV40uqWrAhM2nnAOgF2zFBFKFkSBqFTPSWWei2TU
Z3SkAU38jgqR9k4rwbrpZiE6VHKvC8sDMKmJircjUEFFr2HqxM71lgrGUBmoKoHLwaKgltE6ETKi
FCnljadLqkvku7Jw/t2W/iPGYsookllOSkYrnoabfui/ySPi6hC4H1+QX5COCKxvRS9Ivsb8kciY
RZxljlWUFdoFJwvN2eN60+dore2S+lnOo1OmmCJ6vUu/hq0EmJRigOmWGsX5fWEtralmequFxASK
Sfa2mt9m8iIBfFJgdVT/Ls7MwMtb0RVKMMo4NCvtpKUcoZ+UgYKmvcGJedB9gisBEcbhujSugmyE
MSGFtOjW1JpYVRPdV93TDGgR5/m6CO5R/RHBBhCaOcd9PWE9WfK9dIARLh3L4b62c9fpit11WfxD
+mfvPhOPm8RCXQ8WNg+OJCI/G+vdKmvMBljuIBcClRfs22eWaCNoaUwJ7EBACZqbb+v62OjfJlOA
5MePvDYbx3iNhHTONGi0tn/sfZolzXcAp3ga/GTf7ApP1ILL9YuGA4gspM50YPmdKzixQDJUZR3S
9hiiIbLtNZjgv348IhH095tdw2Rh0bcNVEHuUrdtftWjIKUgEkCPbSNg1GPUHPACx2xUsnMKgKOU
Nfijrq+C7843O0W1cCOlW4t5Skak5rMbCo6jErf2JG8IJx+MaXjZAB/w36RT4X9MAL0hdAT4C4vP
V2VGBwe/qp/xKlg2Ei9Nj4DNM4H8ArjMyvSdPCgwX+RfXy3XfP88OlhNnxNlsiJ6hdj6KdEe0lXx
WqDOOk3pwgMLtpZrvxthjA6mOLqlm2XazpJ4cTq79opHB7pHo1oR+dnLihjd0H9eU585880pyrEl
l6SFMuo7+yjfZuhCHMIOiXgxduQFKAcFatvKYvSyLSswrWD65PPwrEMPHJ0yiIN2XyDoj28xEwO0
0yQQJUFF28koakPbEoHvjomSvPQi42nqnaCyaneOhQ8bruUBIMNErIq4n91NFcH3UiKARp6aQqmS
HRDNHgh0Uw/lvXOoA0Ng6hy9VIFYATxOGZh7+HFuhI22FHU+FsBZ135W2kOfdW5m3hPpi4oO+r82
gTNR6rkoTIPoetNHSCCq68cS674q555cY3bSyA8jqoHXxXGqNVjXZmmMFaAcIAHwwKYJS8utnhVf
2YMVG0MIwB/wugf1VXh6os1kHHORDxW60THutByzh/KDvPQ1CjbdTgrWO9Q2OkwR/VRum910EoU7
nIsUYCAgLcEUPQr9bGa0aSyJjD3Kq2r/aBiHOX/Klufr+3lBjAzrO5PBmIE8GQaZEgrp5y+B5Bp7
wKrO4Pm7HX45r1JAfMWT/fGLeVJfVQwb664oBBItkm7/xtVUg9MZpQQfmhY6xugTt9YwhIkBoOsL
pZEhEzlinQAUBOkVlsy+Uu1hmGoDHEuhss63aykfFwn0YWUbak1/Uxp6IGvJ7rpIjtmfiWQUR0tM
WEcPJ9olX9b62Bkf1/8+Lwg6E8B4TkeSxi6RGjSzoe2Q9m+Wx3Gvuw1QTgCWCFpVYR798sVNteXP
LjLaMoyy0y0r+vpomRbYI82z8UN9qcLaa75LL+Qt+2ju7H1ydL5VX0SkCbzQ4kw4oylLVrYSrlh0
IodKOGG+8sHYz9/NG2O3+MYv9cbPhXjnfOX8s17mvbEYlVUCh0UN42Kvzse00jylLfz/5zkyD40i
k420pE9EfVeDM6g+omnqXj1UL+0dygLv1k+BPOqTr9iCzjxJ57qwB3v9fJJiXOhgevExvtUBfVUF
+ZPo2Dj3LE4N8zU2ZsERsTN3UbvA6rIGsdm4tBiKrw5SD24YZ3VlO/03Nm5YGqCTcGQWW+WJFaJP
Q411yRhgjMktOl8DeajdZbb8xDmhP17wQuRMbcAeNhIZewBWtdEVClQyOTj3yHN7xSE6goYcpZ3s
TvEMRC/WEZTB4s5t3q20lcwYA+byMQGbIKYwnhAF3vUHtBn7QMGARMxF7+k8Xkb7b0R3knDJjEms
02A3qgOn0wXS/TL77YOyH08ADxg9cMf8RnbYL47mvr0FGcQsiGv4LmCz34ylkEzVxynCs0+5jx9V
r3OHXXZfevNjH0TudOhv/1U2BUVJ9NqpmO90LlrkCcbd1pIe8ZQ+gcTUBVM7ZolvQR3uT80scAUa
vRMuTHMjjf5+cxvWg5oVpMR03dIaHzawNlyghblFf7L13yoIbuUEHUjZ7eJ0uE/y13FGThw5azXD
0GKMie8GtIbKj7kAkXretYfYqm/J0gSV/a2PPqbyZZ17L44MENYCxaPLvEGeXXNY7qZodVvVeezG
Yo+GRpFl8sOMzbqYq2rOpXotqe8GGMcRvFEIoLw4QG/foQnIIQd9xOCvwZS4E7D39L2oE160rYyd
GpNa6E2Ct5PdFe7kYMA7EWQkuG5us0DGHjO5SkiZ09e1gy7mNrpznOJUOWVgxObX6/77s4x6TUkY
E+zz2s4oZxpMUAPeRJjv/0PgNH+XvOp3ucs9TJs7ADJEI1Hnga688ES5Mf6GQggwBlHsZV/cQDVz
CKDqkf42YpdECcCuRbTE3FjD/COC3mIbU2i0CkgR9F2o7+I9HRXRdpS3R6QanKYl+HALvRYgZzdU
g+2KyhaMxqwV+iSTA/hTHgCEE5iHEVD43YO44YIbUACPC5UuoE84nyHdZlFOX5OxwhxziNIMzPqu
USt3bgQKwtVFW6E9SgClVdkmlbws1UiiEOjou4lOgFMoH2z9rkUII6eL6AqkDy5GGTGcTuHMMDOF
Fy5zv9eNAZqlEse0ePFd8YCXpt++Et90lZcWiXtDII+jFbSAhjwcVA94k4wjsdWI/CcIzJXYL235
N4AXZm+S+l9TKu+7IRs8vbPfYkurBdEF5+hQDAXJKaZaZICTM/qYrOBMmzXKmiZLbg4gCQylu2sr
CcRwLOtMDPPAbXWgaUR0WECe33P9SwygJIH7oB/Knth2IcwdIxdNa1PoNjyhp0D9GFFkJegyzfxo
RxvoTJ+GEPOuwjiE+Qp8X3HCTrRG5hBbTZ5LecbDNlLexy53zV5QlORER2ebyPh7uxsVee5NEBok
XxEveJLeAmpP2xUEudVJoJL8dxiwsxF4wqwv8N01EhWDnaINoKXlcp82TrUnuo3JvgyLnXDkgMbn
zAECnRf4liA5wL8LiNdmJo1UQR71jIg2D1OIUXIP6r+/rip837iRxNw01aSrgIrCQf2nPQxoVFhb
FNKXQrUTvZf59xpA/AC8CJBlFFXPPb7m1AXiWhpqgb09XlwEMdYb7QDIUYFUD/MzQczgeNa707qa
6Q6JKx4O4vlO2DjIgHWMkF00sMRIqOaAZjJDR/0NF+N1y60OpJ6hFo1ScPcWlw4gQ1HWtWXWk5Fy
JhhKg+Mcf1DG+M6r7vOv2q5+Vm5BLSUweo7zAkgpBmGA8gZwYDb9MelORrqOduoDw8/V5e4FOMFA
8Jgz0bXNsW2KBAqEXmDcoTRPHfjmhtOarMMtO8lhpv4umt7tLcHEDXcpAFtF5xQuHbCnnwvoUNrP
AHsGP2ycUNFyNecBo9d/74WRq8U4LvoScYmyJjZliVpldMKgmaqHRY9v1SQRpG84NxnQi4E1CsI4
x7gAG81sFSBBkwMRc30vz0bvJh0AFDMwUdn198oeTotm7CcVwET/wqpRB5RRqAVRCtTifAdjtMmO
ej0CX6PvdUDJRr1b5cp+ldMHRYs8klXfY115jJPusZxTzGwlxgLU1XLaCT6Ed5Sg5KTgOfBiOltW
q80JNFwmwKz+M+oDLuqv9FnQI9Sb0AFfJ67z96SQCNLRZvRHKHP9aUadpehANkPzdg2Hu/QYhW0w
IRffeuAX8a8vkbtC6qXBRIM0CKtHTofkcQxSszCNXof4FQCBQy3oguE+is2NDMZJS1GXloOhqXCb
eN2sfr4ffsXv5qEP1HB5Jvflvbhqw7PyrUxGhZbU7oGciHWt0ehHgFmTkrfrO8fN9G9EfD4pN47E
GdZ0qKknnlCecWlXcumBqlR3y4PsU5h98Vufe5NvZTLB7Bhby7AuBvBSQHkAgCpvrA+UqW31DK9L
XGCOicoLgo1UabC2WaWsxfIUxzi82UQ+VdHj8sVQsv5ZsJnUKbIhw3ZhjNOcFjmte/pkdPbVQQ2a
sPBLD2Ogb9jK/4IVQ6D2n8Sdm1VN0VwvuD01dGZNB2u0Hocy3mVJI7AuoY7Q79jIiaR8iGbEE2H8
Aqjv3zQ+0Q/Zi+6PgXqTBZIvCS4fzngWvMcfY/tkj9hINAGFUSkzwBFb1BNuu2YEng5atMJuybIb
3UJ9DVh5g++kA9Qzdjog2mUNABBBq3v9SEUhLpNwcIxokbIu0cLSAqxmBvy+EVCuXyvyCEpWwT5z
WtlB3bV5+zAuZkyzrO5TxNPLUQlTgKwZQGP1l7vuPQ3yWyT/TFd9i7+ByA1wlwromgA1mrkjOpif
sneRyQjPgFn6gk7EPCFQ5vwF42NP84nCKYzE6zEubj5e32aRfbIrN1oYTp2aoeaUt6o0/2hnWRAI
8ELOrUoxvnTO5DmzJyQ14yZ3iXZroCNHM9+0TsDBxo04UYV2dEVFVfECV0tVI1sZV9TAqpvmuT5G
hyEE1G6wgnwKbOpfr28c3wX8EUY3dmsojjmsBeBJw0pTvHy6UdJX5BFEoYxICuMAJqBnEYNW8REB
YhxrvDdeE795nY/Zh+JJx/gNWdpXVaATFxQxCCEw1WHQlwpa0Ww2+yUP+gTKCxMzCO/NQfFJgKyl
54A0CWRQae42P5NvdB42DtKdtXPkAx4r6hNmPehGh6IQg+MINF1HTgLfBNo7tuU+SaO5UcbWDmVi
JwCYVGuv75DmzTSz2C0YVvMI8M93f326oPpE2htYOaCOYLM+gzbU8wD6uRAfdlDNvHfTUutdvHf+
RSSu2XhUyxhbxFuJXd5kIlRTtRUgsjY6C/pMe7YaVUC7yQuhtkJYYhir7OQmpqhiQxvmyrE66KBv
jnxwk0vlyQZuCqC3Gk8MOcTxLqiLYSMdmszC/86NZBwygmQgFlfKrW9b340sErhuXkhzJoJxYDlQ
oOVlgojJo7Nd3Q7j9MadtlNDfV8BEOJRWCGiIQsTawDkldb7bFC1XuD/l1ZGVnPAZk5edViRDokO
1YnOkRVBHAovZJE0xs8MSd5J0gRpc2guLsYUjkZQ3yheti8CsbHxyl9ni2McTtKmC4mGjPZ9A8Ov
+ln5wNbGxGEDqPiAVt9Bv666Wh+ORaC8yPsouG54PCd+9gFMaot0OM5cxgd0gW5jYG9Ff7aO9h6U
vzIX/HOCxAGnvR+4VBR0Tzc0GDubpmiMVO8lwFfS/UVpM991obQrjrEYloXzINYBZoFGd/wASiKz
tfpidcpQQpLyNGveYoR9/EnrHh3kn2WKjc1enCUANx1gof0Ww70izVWpLTCae5ZcZva2Vsoq0Rtc
kOhFPyKg3AEV+r6+AxJ8uq/uKfaYAqyY3DN2zR1aGXeG16P3AFWC2FVPzjdR0objHc4+h/EOziRF
ZmPhctNI4w7lN+APX1cmTuRxJoDxDUZZRGnZU14V52MFa9NAdpgFdQ3QfF8XxNPaM0lMjKNXeoTG
WiS7zC945oyH9OjQjkJYilf6/wXvJccrbOWxXffV2jh1E1W0RIbxOhSKM7x3ihNIR/AoELUS8q6P
M2nMs9GcASPvSJAm74pDfje90IeI7Xd+/EwB54GM6/hSKNhSzpPuTCjdgk2AlVRxXBIEBKG6o8gN
tM0WkNdfgPsC4IbKEwU9XF2hky5w7I5xwRUlFSbKcchmwrEBy918rhblMFemqxeZaGWc/LaJ7Ns/
ohiXXtc2mkJpV3wFSgOXArJU++Qx/yZuoxAtinE5aQk8JGug3W+JcpsvHwmBHy2kvVS8XD8trilv
lkQ/ZHNYa9dnfbzAa2OEInTK8k5Ja4EI+q0XzmsjgvEWa65Fslmg0UbrJ+TG92b5ravfri/jM191
TQjjMZpeq6K0/1Q6+0tzAGMA/GKIwQWgk5rhEKphcsLlEIq0nX78hVwLDFWUCBGQ0IyF5eqiRwUt
BldK5a1OHejjXdSYeGjekUKQUOOe1UYWY1hTrmqNNpbIbZmP45KBHEc0yCmSwGRjxl6S22HBUSX2
YUDLozm8Cs6J7se1/WJMyGwMWOtE9+sm2lHnQBGUABr+IMZa5Pv2zX4xRuRUidq1tJARoVu7eEPm
B2P8N9Gx6F4N8M50gP7T7vTiPZ5+XF+laBsZo8oKudfjGdCktgTsCrs+WiQSFBL5mY/N4hir0tpV
Q/A+q2EFhkGj7fzI0P12WH11RZm0jTwrWfBksB7HFMy8cjEebDC4JRPuHCt7axVUsYb+BoDBXjV1
ro0sxbL0h8FqArC1eJOjCuBs6JqvHTxjoBOJB9ugveZtsXgg2HMXKXf76GTO1v767vMiQySFgHuP
2wB9GuzLDGzXdeSYqFR3QYrZ53IX7Z2dfRKXi3kJn236iUVjspe5y/oELRoYfMYbDTSMpeTSxEUF
xpKdMMTm3j9/sl0Gs4d1UcQamM0pSGl/0E72AT1DGCwCvr3A0/BNZyOJCYvMYmiBVYwtNNwR8Bug
bnlv99au2GNMJhTVV7k+9I8wFngpsvI4GSkoKomm+riAPNSXZm3xkxaQz6Dd7MPCEWICcW+ljVDG
cadZB456C8mtxkgA6ARuXa8EClo4KnUpUH3O+2GrJexAJyianDGuURbPDvaxgj4O4XDTCxuGBCti
Q0urQ8JZpqXUVMo8wETszWLyx7HyBebFDWH/7JzF7JwB+tE5WUDQEenGryGVTxamcjxQq/u9QY6g
g1PdSm9id1FS4HUV8a7GS9hFenLYXf8S0YKZ+9CYndgkHfRmLTT1FLeL6doYRHKJtEThdVGfyAIX
7muzaOZmXNoRVUgZ7hZ0GMHaf1GT4QP8aL+rtPLlGk/eWvfzKTvIYxPEoLLpuhEj9N0Bw9NfpAEU
c8vooToN4pncK2UAB5qIisGDoMqvpDLR8qgTdAaL0Kq5F9Hmq5nbVgFXLAh60NWlrb+msnZL418M
f21122Lu2GrAwBcgjrTQ6ZPAHKcHsIeii3IuV6+ZZiEIHc8DooXaBIgL5mwvOjEqCQ3iS4Iifjl8
J+14VMvKr6PDOt8tkQSuws5PMxBjdbp7/fx5LkozLR17iaTeRfeFZg8lSTu0FUqdHmhk/GLVyl1f
zrpL0vam02OBvvEObiOPzfuRfqpVYoPraXGG5yEuu9gzSqsSoQnSC4PV6q0YxpQrfZGLJQF1SlwA
niwmXtT5gCQK0Dt+NLKfxLJFzoMX/20lMjZrT+M86BFwJkvJvDGTAiztcQPgLbBrT/lJ0bPSrZ3s
S5MsQPsDaBtIW9eP62fJcxvbT2BMuZbaDhwftEScLAHQEu+WLt3Vdvpv7tCtHMb4shwR2tQBFT/N
kCVK4vroqGUwrsle7s3bwol/j7n5Pi1D5SWUulMxhvelLL5fXy0v7sJsMAbuQDiA2UEmThyR4C27
Fl0Fq9F+7/OJ8u2B4bDcOUMvylZztXYji4lPCtWM27aSaP9X8Uw7h0D6e0ve5FADSEPqR3eiyIF7
lBuBTJgi9TFIjpAlxHsleUmR6/A7CaHlnA2H67vIu8L/7CIIZmBIm2cykCCAfNciogdS+xQmaAIK
R3Vp/VBJzcadarD1EcWp90A2FtU4ueHsVjZjpHoypdGqRnjFtso+Sax7fWweurw4pGuTucpo/x4j
67cytP5ay4LSHNdB/LPBlsyYK+gWC9AQDXDv0VEuBy+fpzCz30tJv83005xZ3vV9FsljbDPPnGgG
vyOqmtIKSmDwcwKMUx2AZKedOvI8V4Ky+XXrsGTGRkFzb4BqB/JAY+0NSuTJ0Rjk7X0kavzklebQ
G/a/dngxA9Sr6gQQCh30ROESaIDet6uPUXaXB7jA+F0Ds56xS+5lK9D9JUSHPAbSrec+8wuUX2U/
zkH+c1dUAlfITZtsv4ruz0avW2NqK2XCV00YcfQqNJnHQY5hHe2RDjmD8TsANjagQIStotx7YLMd
jFtajbpLjAqWSxs4AabsJ0/0lVaDul57uK5TPK+ErmgH5NnA2VNYEJDWnNMFRUArLNtftp66zvp2
XQDPC6F6jdjAMhxaMDvfRACltklSA6JJm19T2/Ir5wZeQhCB8DQV/AEaAEY0ADVfFCHA46DbC0q7
bWp4+ktuf5TPcSEcpOSdi4XiOIZRZdCpsUMHlVbPaxrnNioNoNZFC29/HG5UoIbFvh1c3zauY9vK
YpSvIjXp5I6+uTqUVXLLS2OQ/z5PQNnKyENktEAQ+EWaf3FaW6mM5sVtabVljI0kM7g+cDPPY+r3
9eP1xXEuDMuxVY0SnBvo+2Bupk6bBrkFWGYoxRitT7qnnBjAhkHvGPq8VXAu1mPsyoO0j1rz53XR
HHWEaEcFsbqiacC/OVdHtI3aYLemJfAFvjN+MkGWuFp/b1RnQpizG4Hhb6APzg7RXHjSo+q1V8DK
e30hnD205c9mcqRWofqMXZl5NHaLNGMhKCTQCl96QK32KGom5+zXmRjmDsBLrM1kGRyYLeBfE/AW
rbSzdBEshisFQCA6VMLWL6Dr6gHc8wNeL4DkIEFUje+oU7zrVfTl+p5xnB3GAQ1M8mAWBAlpZs/q
ylmMCc1gYdUNxvdVblbMoBitIPvIeQ7RoUPQZqEDQr5AxKtHUNEOM1RMtd7WRXURvjvKrbM+aoro
dHiJTtyaKuApAIrlYIrxXJ3NYrRSkG9SLUCVIvfIrQkUw9yNfhZuj1Tb9NkGuQbgYX6VnrWf5Hv5
5BxEmXFOYILBJRmzS+j4ADYds68q2JAKAwzlyDVM93Iz7asWlGsqmKYLsMw3lvpo1dru+lny9H8r
k1FM0lltoa3Y5VxOwRFDglTRgzi5GedXYzoUa+PLopYvXsUQ66QdNAZoPS+65Ee1VjLdgEyKsJgd
aKWZeM6j/EQZn4pAPjkHUXWbZxkI0jGLDeJgyGYccmYkmSL3koUXyo9s+BKvFZiNBe6KgxxpAR8J
uPkOdAljbowW1XjrGV0NWLwukH93j3RcBMSwAJFQ3cGPUJrMw/8CTp1nJ3TEHP1Phoz/MK64XGet
7W30uJjvmbOzNA+Np155TI+l1+6nt9E8Gb8TIFhYQn3lhAsOIH4Nw8RUMtwAs6mmuWZOZkQ4Ry12
B8DHaJnl62ixme3Mv66mvND2TBa1nU0QmVUNyVUqC8jWiU8WdS32etYph6Q0SewX6SBle3k1qupg
GMb81ZAIrt2uz7vnQan1U9048eA6cpL+mPH4f0xVU/oxzRr52kvN3LrGWGWNi24yvJRl3Kfv2dT0
flouEWh5cz1ylbm0g3nKoldb1XtBvMDr5T1bHqM6SQ1qVEJqMDuiz0vqSx9svmEldcteSSMQhS9I
eCbTu51JZUBs+4VU42sbzx8gKP+9jqrgxcKz0O3nsCAJ/VLX42Jjt0sXRZSgUO6cE20iICCzwcYX
BioPP39eP2K+UBBX0UjGAAgqDRvPjrhvlaIlwNLEaJ5c7I1klwdS0MN4nGMeuTkewS3aCUQ9hJzr
7JMw63/lqudyGzsqDCcFkqZttretk4aDTkTUWLw49EwI49tRkpRtAjrucF5Qw5XA52oSbx0BZgUG
8yp363wNl/idaIJ8CYdxwjoTzDj4SY5MCkDvhHpS52HVrgQIFDnBZhaNNJ90uVKCQi8jr456Zdeo
wC2cmtp6ihYgb7pL3jS+YibzG949WRAvseQZ0tjsq1Ht9/nYjwe5nCnkF5LQ4eSksr/oaRXOVls9
kIREXltmzl1TaEkAaxOBoPJqSGerY5yfPSxKvBSTFo7N2LuN7ZwqAwB1C8YVlMg5JVVbeFVhYrig
GuUS6Oq58aZo+pR5pt3P3nUN5ikS0DcUvM+A/oyY5VyR4FcI6OoNJP0w5E9MeH1LEHldXmMAegXI
Gy4y0DZf9KEYtrkQJxok3NaNlw2dS5Kbth2C6+u4vFEQq4LX20E8DJxJdh0kBUNCR1opLDs9fTCk
ogvzZewfask0QeaeK7djO8eCVOblZXIm9NOANtZfEJIRaeqlsDa6AG0pPgH8qQG0hnkRtZaJRDGO
ZnEmcD/GWF+Lbh4t/p5autcmb9EoQn64VIjzNbGeRW+qStc6KdTSx1H5MBDJXT8p7kowqClrCgbp
LsYBh7VpNKeapLByxpdO0prbtQNtTdTkfmLWIqRT7nI20hhXos1A5CpVaJ+idVbQDXPk4xESCfry
eDoOnKp/1sSYNOJzB2HFLIXRUh7zYTwaVeK12vTXzwuczUYM3dqNvilVXylGg61r2kMTxx5mBjHQ
jsvGTL11GgWuQXRQTKiUlVFqdu2CrdMRpiBSdC17OWGOGQSDsyCfypdF8wKoYJmY1z1fmZY22grP
jJWREjOVpZTu13HtHqIS+NeGNo0Cp8RXiz/yGC031KJOpA4HZo+tt85oehG5eY4EVOLw2sTYK46f
DazBrCMvtgQJalrvYlKdrEGUS+Fo3VYEW9juR72yVAciilYOkuEhd9awGZq/V4MzKczRGAo6tmOZ
LiRfA1ltT23e78dOds15Df/aNZyJYk6lAq9ukhQWzEghQQ7CCwnwzjEC9UzXBPeFaO+Y2EaKI6DH
wzuEc3WvIxbIybOpfVxfDudOUjAji8cV+IdsjX1r1KmTryodGM5B4t6p8SGdK6At30bgGDVzoefm
LmkjjnludIbdawqwfEN5acMkUx/aNf9VldK/GIRHrLARxMQMsWSmWaLbuPbm2O+LYpdJqn5PiP2r
i2bVbYa+BZpk8bWd0e4z5NLqZvX4OGSG6BA5XmP7IWzIb/VppGNwGKpZ7YC/DMSn1JvaLszw8/pR
0iWdF4TPlszG+Wmcjr02Q5Lc/zDqfJfoOzUKq1Fy5ynyUutNSkWkJlwH8meXdcYYNKdLoknTIXLI
bqR52tfd+Hh9VSIRjBHY8ZyTVoe9yc3DQN6L6vv1v3+ZHMKuobyqYuoKb302g9Emo9qkZYvcPKpI
lTS4/frdBtRRsqqe3T3Ui0Aebz2GgpACA/qU5Z1ayOZ+tKRJqqt6lcKl7r81Ueu1MQasr6+JZ2VI
x2DuQUYm6AKqdWnUZGoXrCmHcnfVsZ11b0CB9boUTl4Gf3sjRj1fSg7tlJcKvCw9AP9s4g638964
o327QAHAFEP5UATRo5DcnIP7dS6XUYlZ1uchKyGX8lhFt+1NAnzDR1r+QmOtPKAlNfnoX5Bh6O4p
5030IVi4aHvpEW+OsIyLYsw7sAVJi+I3zg8VLDTjtBfsLt091py3u8soyuyACWywcYhdMPuKnwbg
L7CAWQJMgV32S4S9xbsHttKoG9usKZfiqZwH7OnSnEr7SYvQ2KG9OHLpxfPfo5Kfnx8TtKmladaG
1VthXJc7S0Xnf20IjojnC7fLYe6ZqFkKTZmxefL61alf0bjhDtlXcwFu9xS5miYHWS4w7P/DHJCf
RL8GwkO2W4O0ZJKSdsQA562Kqc36HS1UZvWIHoMGsNPOF8Mrw9J8n0EJ+SjQFarxl7ryRzSzXCUZ
mswesaPTEYPbvvGZVPoxe2hmx13n2QJ5fAP4I465XHupXOtphbhCId5kgFhnPi1dLrjPrktx2L4N
MNoWaUaARDjm6SGq1xutIDdG0goCOpEYJnbEiM3UkxTHVkSAuUAr31ic6lw08sYLA4DJgxIEWGU0
VETO7YtYIFqKYmrN+RPRMOimN34GvuNCknYCZeA6jo0oxpStNk3G2sHpOOV72dt+TG6U+oUA8tFe
dkgF7Crjbl0nd0I3ZCTE7uZ0W8K6N+IZ63Yqy0kzBeJb/xOVcQKWh+lJsis9ygf7PrtbfMwUfs69
gkX81JNwvFVflf+KjJaD/oSPMYC8BMYpBLls6SfVAAbj6AN1ohjZ+jrs0i+dFx1ioG0/90e731EK
KIqnhW6cvvLs9+4oamHg6tfmE5jbIkaRNEddJN7ZxO6+rEOv+IsaaQ+2LbwzRKIYJQOVcIaOPKw2
TqW7CAOEE5kOeSzqIubq8mZFjIKNctfVeQOLmZL+y1RFd5Nq7LO4Rt4f4/ICbea6to0wRp00zIct
aw2kD/ANSrdJLNVvNtq1DsoMgsOuj9XHKm2y1E3BOdq6mQGsvmFam8NoDdPtENfmsZOiVQR3xN9p
G+OFloWiFJvKk+vIJKQHrVgW6Z6pELfGNGUkSjJzZhRsBTBOiBWxA2hSYRbfaX2FFyD6HaJyuklJ
9N4Vzd4eTHeupSBRehQv5Y+qVwt3XrN94qSH67t/sUzAbTkWept14BHI6EA891pZt5TmbDfpLtOU
Co39uuHmOvBHqnrRRAd94bY+ZdHBdZrltdiX6Jw4RFKHKNn9ByYHZopSMaYPyaHCYLD0fH1l1OrO
bkxGGnNj5kOnoikYzaO203k6LUQ5nSni8rswFFRbQPONvDVqo5c0W0Wt4gZzsH025nucFEC/tgKM
cTvSLNesbVGbAlcceAopLy6HfIoQpenTAWuq1F9T1LjSPHvS8ChXgtCULwdnBBYB+ZKZCQMEcd+r
Rrpzcin1mgp85fZofJMSGODY13+vg4BJtkxbRViFVxqjg1bb6/koR/lOm5P/Ie3KluPGlewXMYL7
8sqlWNoly7IsvTDcXrhvIAEuXz8HutNtFopTmPbtfujocISzACYSicyT5xzKcn4olPKgFLqkTn6e
vuG9tLEjFsqtFI1YAJrKuLhdAozh0z4ov6nREJtv/de2OvSfMf54U7zLyEd3PPHErpB/1Lm7VoXn
lbEGih082MdElkjxKCH4OronGt7puARBOi1cC6xzyyQz8ypGXuJ7yV82OrijdaRLFy9pdrh8sGTG
uPNsHhIQxix0L4exvtNfiKq9Fo7+S7HofeKCgmaoVFkoPu9v4sMhSoETQgPbBaLkqUVbSaaKjWoV
Ww+pHluH/JocvU/JrfY0Qufab6+aaDmiCnJ5nXufDYQ3IGEDYQua9cIj1GhcpSc56hLp6AX11PvA
M0tM7ERfjK+bIC0AJ8o5Cy5ajBlGT1YQriTzA8nSoPaUv1Cjk5QAz9k8sIGo/9nA6LgYvBOVXYq1
qcC9hqIcT5LmPJzmIyCu4Rilj10KmNC1nKNkJ4ScmOSXwcZLXINZS0fwzaCeEfS2eTQWcH+u+YMz
DtHlD8Xjg+D9aEcYwER6IOA8Q/8oXTkNS5riDrviSDQ+weVcj7FMUvE81QTtoQoftGyo1OI/gkN4
6+S5dW7nMViDWMj1Rr5jlqsZMCVLQ/t2DpYQQ/vAYhY3xZOBdBdc9kT2tP6gdjtdLf8VaGLqOAsa
SCZPN7bSWQ6pa/yK/2BzB6AMFB9zaz/JrRmPVyDVg2r0DbigCDolgfGlDJXCT5bw8p7vnEn8DMhL
cv4FzTjTQbSZazHKlho/Qw26R64mMEGhyAmSMR6/VDiQoGKVZdrnR/LEqNhr6NfRS5xmzWPm2iCf
xFTGpErepDtnReO3Hi4KUEsCHyrcRk2dsw7yK3m8XGef9QgyBb4VWSC+gZIs2ENkLdVz/Vp41cae
uKay7xaTVbCHObS+A9sOhhVi+9EgnI491w9KQMB1j69pBPiUkz8rvpzb8zwQnf4IwakAqKQtQDTY
WCAdwPTH5XNJd128rtypX4bHLPImX4YxPq/zYe2AKtqujZYiiuSCWWUyi6QEYXuspnn/zVPKJmCk
7m/LfGD3kDGYbymK+iFwCkWQUAtkC7OexPgLq89V2xtfJzx/CgBB0KQpmsn5DPoOJWQUIBSkESva
hW32MDNHNt79gW0Vz+D2dwvBzarysgTsEZhXL/Vqv9DbQQ1ma12f03yh4bho7i3Io8enleHKV4Ga
wPxQOYbmWnaWD3FIdkXdugt5L/1ITTb/GMsiucqWDLO8DUtja248vwBr0K3ZpGpAF2s8Wv0KQst+
GSMbjMePS5KAg7E2WVgrvI2TzA3mh3LF8qJOUZ2jAygCWEQmvXm6fPT3DqGL5wq0LRCCzshJc7VY
vcSbqjhZoKVFR7+uPl+2sOcXEFgFwaume8DHiY2OpjFGPHWcKh7DEhDZiGQRlyIFPQpS0rs+C9Xv
0EAOu/s30AXe/T+ggfwDCh+Y43NxJ0MIDfel8Cwb6xFTRBl+QHWFB6/+DWxUQCSmn4GsWF/kFELn
N5h2Yk54q9TdMGQQFKhipaGPs/291CfwIT5Z5o1RIeOmmm+lpgR0ufMZT2wKcc5Z+wnCvXh2N+Cc
YuAQVK0flz/jeQpwsqqPr7xJAaDh8yGNUsVUyd9q1X0zmJqGTtHdrArUpi4b28nuT60JsUTrHctV
lrKOu6868QEYGYL8ifnTm00xh29EXQC6vZtcKvYkNSwEA3VB8uEZCbJTZAWcy097rZ8mIPDqGLp2
X8GpgLTuIENe70Ts7ef7AGZvNreeLYZ+fpfFq3Oc0hxDinFiSPAQ5+BKHMDNMRAJWWen7Ee3xZ66
7+knPgdUPINl+UMsaI7Nm+UoQxTKVsX/fLMqOsxuViWYSvfq0gOImqH7jsnaUNejy+4i8f4P1OzG
kG4QM1+0oo4LDcB0t/ixOsOn/86EEENKUrvzMrXAYrrr3crGa3OdpRNBkkD1wU22WUeSFmpZqHC+
iUu5hX3AXtO7MeKSJ8qjLkH+SMKUCPbPUtJgqgU+VzndzQLRIKPIwlWNx4H6ytT5WpLHalOHl/dR
EkYM9dQnOjrbqzHz+2asv5pN/zDVCshvkvRGH5U/KFLB5cFXh/emioEQMckf56ptO6CK45a/JiA1
hLgP8jjogWnQqJJTfe/lm2DXx4sC/+CwiW+zxK36bsagfjwQn+uqNQfvE7smN5yHe75bbmRHbNfz
N/aEcIW0oHWYoWTxtD4QzzxOdP3X1SNs4caC8E5Kmz41lQ4WRlM/ZokTlGYWTLYXznklIe/Ye4bo
Oprg/CUE3KjokjRTctKU2L3m6xKYxNfC5gCJTfMOQHpwxYX0isSG90W2if+HXRPTChxWh/HFU6d0
UhP4/Q52dQv6wGPY4btlLp5eGsOz2vqF5CQAJGWSvE52Px6m//42KyQKxCgbrR1hVnWgde8eVyIb
pZGuTMgL7EVZrK6AiTHkEaU4sPE+BaC5D/UD+aQi5BPDt9pDosvYKi4vDvDZ0z2dFuYUzgDLnXPM
3DRoRuZfDiV7FvD3ooaEeRZgMwTP7JWmAFwdnZpEycyoWaGm5JTL22Uje/EKatKGAXUG6IGI0oVt
XQzr0qLysUBMCLsZJsj0ndYMuqSX3GJ7AXlrSjjLCmmJZY4IVhor+kNT10Gt4AxAnUfFPJKK/H+o
6gwl20aykefwcWQGhs7HDTDJCKE7wUvWZFqLtMerdYgmiBNDvKZBExwCDLfVdRXMsvna8z7Jhz0A
2CDC6uK4CedNM6qkdwl8Y7r2fDPADCoo2yFgA7lC2dnedRJo52qY0sRXFIf01tIyc2pmeWwoD2r9
SQWk4LKD7CU56LT8Y4D/gM2dDRcnVp3WWMvwyQJjaIZqplpdXTay/4U2VoRUqqvbriZ4V8dLPB84
gy/5S3sC8eKhBq2kLDPY9fmNMf7nmyVlZLQJ+hJY0hylnve1UccwYU6YG9JahWz3BE/wyNCaCc3r
eAVlTp9dK+xl7iVjPDyMis+/7RcSwixoULSRpViOp6e+Nds+yP0C8rgabeCSt0I6jbG7JhBxY0gc
ExB4cp5un1JWkz7NoP2oujsLJPlK7+PpL3EIvjFni+I6UyoOEfrlwpHF48tmjlvkMR/Y7blabNh0
UamF7sMSchAJvWmzoHT8JPWlVS6JcTGJW4tkQVWzBLP5Uoy+2pObxVpHX/PWPDBW872vIQFgm9lf
ZNH1AN2EV5rUz12xPM7Nct+beZh29Xe7UHymyAYodg88ZkJUXtfFpSB4lGFkIxg8sDGj9sl2Sj9X
pcxIe+cD9WncCFDkRltNOIwjePqHxsSRX7pAXfz1tof+YdD26H8ad70VKe/LgwPpxS4u2oPku+85
l8lbGBgtx40khk5vbLxO0yosj/odKMrnI3P81HwF+XoL9V4DpVorObL0WjY6uhuCtpaFY1SORgsp
Ic5m89x9zoI2sN+MmN4SHyN51zJFxr2vuDUmuLdbOa2u9HjRJWMeuGAc82TJl2QjXSE/mUsMCLQa
Ik+zzn7WXVXls2NIimu7joKJL5RDdX7VCY5SVoqdKIBFxRBhSgLoqobTSu9tr4q6dXmReAZPD8SI
wNWFUMZHGquJ5VdUviBOWMKYGYME3YxaaIDqz8a1FbAXObvyXlDdWhOSFQsz9upCZyi6zOA8GE3j
gWmmr1fNY9bETj/ekl72OuD53KUFCvmeOaZT09aE90o4/TAK69AC8Nvb4RbhPMgPf+TxuAbRn+Gd
kbPXo5M0cwqsO0+LMByjo2DJfP0zmFMOBApED7IiEPdpcX1bc0ImkfLpjnXEB0TzdJ79JV+X+wpD
iL/cFYpcdZL8UFVqHLtsnh5QH/734BGNE0CAeR2sbwZ0pfHzNrc+6ReHpTbQD7Zz36sPOqKzkv6U
OOneN9waEYJINRIbgqT4hurTGJLPdjD8zMK2QNeXfubCGLU0WO9aBC8VoB3giwGO+3RZxgxNh7po
+QtIDdSoAmYQcZrLW6oghkST/fPlJe7FFS6GiwsCyt9nDPZlYXhTrY15jOfdlTnob247/gLDtKSa
t9c5xLvxtx0hScOMBCYILMpPAybOPT+p/S/KAQz9egCYU3EYj/pzPd2wyDyox1L13dr/JTshxp7L
bn+EsLkaUdDSKfo8ztIVYKNutTBBNq8smvVijTAwjsFpa9KuXRAU+s2Qa2HtjShr2YMd5B2bg4bP
/jqJYx7MnlhhoTf9I2RO5sdkgW6L4xgRTvxn1U7AAN5kSmRPtho1zVA8D7qjxWZb2b6iz6kPfl41
MEDKRfCi9teup34FPSM0dGkfVYpjY6CSssgaeswJ6LW5BNRY5hc7ce3nyw5wTvQEHhiAzICpRBsO
qglCaGyytDISA68pNU7uhi/z5/opC/Wr9pZdqwcObuB6W4qU4+fc8bhZCBZCBQbVJ/GycYjuUrQ5
CtD3myDVar/ZJK1xhP/1EMnH8n7bERwvV3oFvayiiLuMRipdgkkzg8tbeH5vYimGgbFbCFVyzcrT
M+uteo3ZVFrEZVKF+nw1qtiy5KrvXy/b2d2y33bEPFZLXKXs6VjEIwFMUR1BOdn96Ijy5bIZfgpO
AzsabBrGEAFxR8omLofZ1B2oMhfxlKiBmae+OY2Hgh60AQxFVJPck3uLgigmqmi4JxD2+J9v4jgF
+KbpJgfuh86pmX93lNfEqCRfSGZEcILCrOqOsrSI0WZmABniFBO9+Klm7ssf7N1mNUKE0V03RcED
q8nL63lhoUW1YG1LP3MnHwKgV5et7SS5+FTAP2B6HeUCR0yvmUkosHFNgehNbzF+awR9mj6NrD00
7asxVqqfeJjJLkg0QJZAy9JId0tZ1e58c3ETb0K7cEkS6F6ruYZLEtyZftlkd+U63w3zKnGU3WL1
1o5wzCybLQvI4bC3X2b0uoY450+Y4av1NEdc3FeVwTH2svqNQRGz1xKzJBphAFhi0KmCbr0KYMS/
/oInm/dRe9q4v+e2EwG5Nb8XpwiLCsqf6BtClKCC6kcrCSCyBQmhvi+pW7SIhrGu3wEmEFjjFEnW
s2sCgR14VPyri93zyVqoYTbIX/6XHjzI+WRR4WBNS9hAdczpfPffa7WgQudsrAoLy02r78C4goU9
LYF7bQcsCRUo33gxuSZtIJPzO4+QMAcSNYuX/s+FRdq+GJzO5Y6xxnb33LI8IAwTANatpqd/5CEb
Y3zHNx6ygmoXlLQwRsIFUt151FVPXsD5rYqobK9yGV/A+W12ujh+3Df2yrn39AJsdDFImYKqV75V
qxUsM4nYSEr/T9wFXPwAdEDgFuQVp8YSoidg94Kxv90/Le+dgE1h8oCW12E6diHLJZ3E3c4ygPV/
G7WEt3STa1mdpDN/enpGYNHA7Hl7+UP+ZoIiAgnJHMpVJ3aPxsasUGhDzY9Mg4mjrqV9iKlW10tl
p4/7+enVjW/ngIkaw9Yc6S5cP56WN3qhu7hMB8cFu0tbB4zaL0AKHWmXv+kpvTON7qDY7L5WtePS
Du9ZUcgC9f5Cf/8K4UKYs9agY4/9VY5LQIZj85nz/ZaxAsEAGqRvbdjEstC298B3QOTFWVxUyLgJ
Xqv1mtFSqqIXNyF7rd2466+dBhqj5cvaZlGDCPRHrvvbopBT9E1q2tTDueQgRFAa+zW0Q3HTH3K0
/tSw1XxgH2U4UL6Msw/sWijAAFFyLirTjAtA5LMHrJzWhmpW+JbFwDOlSha3+wVRLFTxZEExSNTJ
8KhtYzIaftTmzpVdeyDmMiUvwt2uCvCbfGzKwFcTuzjmUqV2wbs4nEtuDY2jewVSXzxzdakC3V5I
c20HNRGQ5p1zw5t6Tlet0eGQKKdnTf/S5RBoQqLSZbKMjAes0w908poST2BhKqlazUgAyVeb+P39
8Mn5+p/YYr1r78YTuIuvWtRlQvWYvQDDdtkpz7/bqXXh5KFUUqM1jD2lqx4yDegBV/LZZBaEgL1O
WqvNqBLGqa7iNVD65vzl8hp2msAnixChW63RTbU9YAs5YBz47Xgebng7HcKvQd341tWEIfBHmTDz
uY+cWhWic7Y6eY7HfhZDJOa20O5drYynFDQVs6QXch6pOH7RsTDbZTvG2UCBlxaKR7S6iBeGKkM+
LgAxJpkDeC2udm+A4ipN9aBjNJTs60cPW/TNrWUhYoHNmZogns9iEBKOt9ZoN3G69EW0kD4P2Lw6
qDkZNP2lpuZAo3UYq9oHyXfzXujaGDIFJCF1QqqrXifZcXGbBsFd+8waCn5oF0F2XvXZ17OxCtoK
Ug9zrYHfvWnxLuh/tVP/7C7kta5B7WeyR0tnalCmhutDBelh8IjqG3V5qCf1hjrGQa2zPOzVzPhs
pUsTQdLnuAwefvMamBn4PPTVcUDPq9DAqLPWx2TPZx3SpGFhMcv3ym70pwlDim0O6P8czaw6Dtmk
hWm23NSVdVvz0Ol1qhYs0PwNVKgkHVeMloa0rV+WFcDLoXMP1IOyIJ37LIL4VaQneEV53ScPnHPN
DFyYlXlvSu/ckzR9sFn16lnT8KA1tRlmlEwRJrfeQJlMrhLq/kgU/FUYRG9uyfSipXOkjiwymu/z
kN6Yg1H4JiFc0aaE4GkCeTrael/1pQrbdO0PTqfVd9qIBpnOyls9GQMyypiqz1NaeCXYwzT0osBW
LZbj1UohuqejtqAWzYGCfjzv3vCJ/BEP17mRjbecX2On1nges8kxiaEU1EhWAAg1LRxHjEPZn5i0
esuP7Jm/b9ZknFqB+EprT7ld4IZRvzQHLnVKASRxb+Qg2r2wuN0+/uebBYGEjIHSE6Z05BykXuPU
IpLzuxegUOoG/yrmvMEPJeR2s9UXBbjfYKJvA2YloJSZ/H5W3xqllZjaeWojx4ByMXheP7BUws6B
P2FyU2IUsYUB9hVJRm0HxFv0OzXxOLtOoUXgKWrDpAMfLM2b7LqwBhIPeDIdJjeZvuluyyRxc/de
2P4oYY8ZostoDRjhRLxh4RoqGILhz0szdAZ82BrMC1FVhj3YwCTX6p67Av2BASaPk7iILfLUSxol
HcwiTvJXqwH+A/UAlsugGfsL3JgRTkXmjqbLWhBoToFhRqoTDovPMXnZoTmq3VNpBlaAtOGnbHl8
48Rzsl2e8LXzuqHFyuoy9pKHjLxW9ffLN8/u9kEkFy+SjxRd8Fx1zrWlm/H3Dy2GI9LcL4YviYxt
bC+A4Vz8Y0RIfSZTW8GTpaDO6+ndoYUDR5ZXXyWaHnc1KAGYVHJo90BuLAqpELEA0y9LtO4HQCZY
mQbj/KNPvylVHv03+4fq4mlwMWhGcGEBv+B1nuK7NtBpbfpr6NnjZTt7W4gS9ke3HhBUsZroOV6h
FyoGcZS2vV0g9lNpA8g3DjbBANLYyJ7h3K1Et8M7xrBQJYJCgvjI6HqlUlKNlChsQGHCOECR2kWh
1Pcw8aRFbXLIIhlPxp6nb0yK4kmr2WrTaFYlCjf1GKQ6W4M51z9f3sZdI6gP8bYkwrWI4VJMOoxZ
3cMIQA+mCzVOIknC9zyPj4f9bYH/gs1to3el1dn6UMbrYB1Hk6Lb1DWxWZFPvYV20uXl7J3erTH+
5xtjXacYjqJjOWX12hdfEuWuoxK6W9l6+J9vTDjJmFQOgYnFgmba6vrQhfVT5uERLRvVkK1GiEWp
O45la6VlbFo3iu09D+XqDwmVRDyZCwjBaHAzDLVNWFC/AryagVe2lz3R954R288iRB/Q2Y64EWHC
UBuAw+YKUxhJkHQTOIrtyKlHM1RSGlz2hcsfCiPzpx/KBhxNQYEwj1GC8Amq4TOIAEzrwRlqiaXd
FOT3+oAZE0yh5d9QkBrEdWsnwWybV6O2xrTN3xbVPhpT/W7264EufZTqyZOnloY/61oM2oXw8pp3
ZmxAjfHPaUNV+/SXjEvRY3aO4vqCtvua3RvhAMUliE7wcgXmAiEc0x9AHiQf79lzVhAT4FGG8XP7
DDVX6m1vataEPRgO2WoGpXuHROQPzvfGiNhVpLxsVg0LGAISjNRN3/PhjmV1dHkTd1cCdgDDQ68X
6F1+F2xOeKFlTlanahmr1f3kfmmz28R5u2xi70BgEBuFMTxkAIMRHEYzZ5ZVigbkxMgClZZ3NTjU
GIbmeo8GXtYfCsyaXza5dxy2JgXPMPDg7eoFdSVTmyCTRMqbREsfTXt8dpgprZXvW0P2iQfajlCB
1S4qQccGJ15R8BJn1l9syEnAyhlZFbTV/QVsHK13NFXlYXSKa0MvHx2yVH5eaq/roNwspnbPLOV4
eRN2Py34W0yMLNvwUyGiNiQFv2WzADmvkh/OokyvSarT26XPK8lJ3ImqUKkDWAxz36hjnOUnQ01W
r3SQp6oEz2/Wlm+FVjmSy0hmRYjdo0vsSW1Q4cryIfM9p33JoH14ec/2GrdYCgqSeMjZIFXhm7o5
D3YNFguTocBqNlY3+XrjWTlqEaR9q8vEAkjTXofXVMs923eWCa/WiqWHKq1QcDMgkoh2mlqlEm/e
qciC2GXzo4RreMXrqqxcXtuzLFCzG74ytOGk9K6v5fq9404GuqDW93EY0og4xU/GZGAAfmkJKSEI
gzlLDzgG7DMIG/iVIKfSgE9V0wikv1W2+uo8DTd1S4O+XGvf0ypQDyzgKLJR6JdEwp0vD/0+6DKB
pwIioiKkLIGaBDp7aRUPzvjSzf0vHQ+Iyx9+57CcmBCcqzby2UlakNvYZLhp1fm54loRi+RL7lpB
JwhrsPBo/SBR23hXNqxGWSi4sToTdH14p+e0iUhPJKQ2OwEJaGLwh0CDx9HO1M3aollWNgFVkeD+
uE4GMoVQHal9lU3L0V7MVbKsPXsakA4YweBaSeIlkunlxBCFynjMX9r8Wim6SBl+tl4naWDtbd/W
DveTzfbNSgVOmwycOQCvfumLbEA72dMCp5BpB+85HGZYOP0BGslnDNmN3mEmvwb5EKrqMTWGeOxk
8pS7a9E9dIwwV4iJEiE6g5hH9RI9RyUnRU/crHFfgEvcXxhi22XX3l0MeBRQiwVv01k/B/InS+Eq
Fp5zXj9Dpo1Sn2WmbEBm55aHW8PdoPBrYjZeWE9jqyCi6ktgoNz6Tsnw8h7cBHDTyX4gNMVoZlk+
e+Amvry2Xc+DBiMitQ4mc7FNjaEqmrRuUQEJ8qNw4H9dbDV/oZ0ryXp3vxaat3BwkPei1HTqeRhj
acHGg/iXzcXXjJBPNQWDzZz+e44tjGG40CTUsSSQufDfsfXwKh1nplJwX1SgJgSjw+yPvfuLqt7b
aHufLm8e/9FCUD8xJlwrmpdOGsaRMZOmGFctIJMQhPGuTHO8K3OtDVQn+X7Z4F4hDbA1jIZhAg6Z
oJgKGlBdQJ5IujivfIL+aNgdhhcF3MHeOzhFbq2f9SE/yGoLez6yNSokg1lS2D2uxiKu1TbyjMUv
CstvrK+1mUgukb2TtrUkJNPNmHjLkIK5yVD7/MhMD2wx9tJGl3dxzxcRacGMCjABOof8rt74CKAK
7mxOGH2ujQWEBgm7TZ3m11wYMgXtPUMYJHQwcgAeMWBCTw3laGZQdyI40tN4h/rUI/Tqr5tWSsG2
54eoZ+vg81KhYimydXL6yEUZesA0HXN9UAsLk8GNkaefRsKW58ou05suVYyg7uslaCE79lgYKtTj
kmTtfKRN2jWhFvHBm+wAA9wm4eoZA7gSqQytuJMFOdsfKtw/xF0mPffwQ72mYX61gAJsUNU3J9df
ai1/mubyODKoNnRUkeHPd/cI7wtQ4mCm+YwOz8LbPp97tIFyww0Xdwiqaoja9Zu12LdtPkoceffL
c3wu+nM28i0h3IHZXqFegaEWD+rw1S9zCOdUtqK9YwlyH3RGUK7AqRG8i2lOUns9OjNpNbBgmFBd
WokROmp3zT1C8hjau5621sRY1/b2alZJEfcmKx4ZxkkDsKvYhybFPG5uNd/RH3RD1vbWr8undS8m
gOifK/Y60IH9KKdsTqvidShrqQDt2jZrfDK7V3OP9uZlI/t7+duI4JitMhEndaYippWpH9bFPUIB
OvdpZ94ooFaRWNv1js2SxC83ex5juVHFK7GDrHlUMG0Bdvs/SFu2Gyd8MXN1O6ty0Orq3CaLGwVs
qwmkIyRWZGsRPN1eFa9MRkDEe0DEx/ln5Wo3hSYbt9v9PgbOEuCXmosgdxpJk5F5BUF3Ltam9t2z
k9BVtPdFdW+XYpbdsbueDvZW3Aw69AtFoGcHPlx4OkPDODfrr1atdUFSVZhZQQX6oXb6+c6gGriC
DS4GRQsl7NCO8Tk+xwdPlX1HcHffGONY37hIE2NKbfMaHVblWiVeEl32293DsfmtwtVsFJ1p5r2H
w1FhdNea39PuT5rNqG793g/hUs7zaV0WWy3ixvzRN9cqmHtbOkVQaA8NAP2aFCLt2ZWR2yGIQ8LL
69srJ5wYFw6mPhQqs5F/xwAJkGvm1vdmqmWB1RBODYaru3KtLgAhrX1PJmW9gpKz+anLUvc4s1WT
xMDdO2SzE8K5dSdMQ4yNC8/Q7BAEI1E7PqjuX0M6X3cyrOHeuQKJJaqgKNGeA+DzQcmc3kFTvGiM
gMtPual6nHuZRtzewdqa4YdhE11zB52+BtPDMcNQj+PWYY3/1ioAXpaky73nqltLwhGuV92uuxxx
XE/yty6zymigUipfya6Jw6TtaDqrXmZ1bBTkflU0VLWNu0GZni+7pWTXREkrjCJUfWrgunAVkMMZ
IPMtm8gZkrAu3y5b2itd4cn0jx+4wgmf9Yq0Vj3VcQ5WMXCtG1pArPQ6TYuvU6MeBgL1FfApLOZw
i9Lq5CNbsCWHcH9TUTvSLBOTM2Ki0dGMqgnYnGKtxxiGc5jRiSu9THIp7vvHbyvCdZW5ZCnaBGHX
dbtrS+kekyF7ubyZe5EdstpQp8OxOgeoJZQ3jwrciKOmTpHBEuh6UjIHhpXkYVmSCWxtS/3INCCF
LlveXRxmWTAHDwXDMxCSkfYO44qVcQ913BCCeHNIFyoxsvudNkYEVyl1ZzWRTiOJwSNgqYMRZc1+
/nF5JbtGTF3HXIJrWmcVOEj7Gt2yYiVsee205aocOh/JvCTSyqwIzqBMtQlVZliZ1Pq2qW1gYYzr
vLD+xLNtaBw4qCmi5yxcbWB0pD2AbFXs5ZhAULInBc9aTKLJ0Kv854qFAhydf+xw99hEWSud3LFq
8YJOGcsiO2fTlTZ6TmCgLBKh+L3++0q/Y2JiD3oS4O49I8vJmsxTjAG1pIVVQe++rJh1u+wG+yv6
bUHwtUVZ7Za4JeosaFaGJQHAMGnfq9599px/zyrn4rHOFwOQzfnkcGlbxO34QKXbLf6SgYh3lOzX
bl0Fo/oe8hy8pc6Ge4hrrSapKuTKjrXe9E4LpQuTFPWvedDquM9aNahJ5UYNYYaPHNULSKf2N1ne
DY9db2UR8+4xB+J7lJWSp+Re0Nr+NGGne620B6sFtrVR0CnOhjAxlHu1dPHg8r6wmd3kjv4nFU8P
VEv4B3XPs+GVeYbSe0mNLM7t2vaZA7moYnq97EH6XjYF0i00vDApez7YsFYdXQwTUMn+lxuDxqyD
GERQftEM33w3vrNbzpIFxMy7/oP8sgbfuYMMNYAUDzRU4orPW0mCwcdpF0+pB4goelfa3mwAaYvC
LGiG6oR+BQqVp8V+Zhn+dx58TH4F6qQdC8hjrV39tUJrMpm6sGHrAYhfnyUQU2+gO6yiVIvrJajL
X6bax6vrBJ6e3XYteWVkCfTBu0tV+qx5pY1W16RCZG45gh35kzU7kGBE1HZSiQfx6HJhXSI2qAaf
gJokLIu70Wp8t+if1WmUdBZkNoQe9YiJkZKSDpWdrDwmSh2C7UcScvbuhM3n8YSDMPUuTdwG8HLT
Gl9MNPJ72j2PaSvp/chWIt4J3ZjjRGC3cte7c9f2W99bL5ddf3clCGTAC+CAmSLNXVVlK/T51Cye
jead6Fns8mFkqsiQ/x9V9bMvvzEkZPdWDuHItECJiA8ceMcRc3bzVepBxTx7dR9cMMb0YHaO84OM
mWh3EzeGhWSfLMPQp1TL4sUrgnLpA0/WUN0Ni5ws2dCRz521zBrbXMq14CFK0a6T/rubUZQN8zCr
MNY9Tn5Xf/qTj/bbIF/y5g6HMJSOug1yfrSxD5Om+cAM+U7x5b+zwl1nYyUBSBoTAGYWm16eBnnb
rlFWYbJ7NVTZTN1u/OUyTx6Av+ewErxkKVnA9B2XkCNiCWbugTNeqG+g7NtkMpGVXY8AGBLcdgix
Zx1BZxroaqbwdYOZQ2BNIAm0Kk8S6bRdr/htxRFgXBZVU8gQw+9U6BXYN0ZyN7tHkxPpHVDaBtcE
+K7bN706KCAvDjqQ1fwB5NjB6Mvf63SEQKgStU7dBes0V0xSTBlFxG1tWW1vL/3aWhFjoTLQdHFh
ZVoV5qeqSgJndK9BW5P7GiW2JPTuIcVOViUExbbHCaxReIlLsDGvur+sfnmtRHkAMkQScTEwtF+t
cDrKmE12ndTTPBAoeBCNElsoQwO+OEtBedEi6T2d6Dd9op8VAj41fVZf1qH58QfnD9JRKn+lcVjX
6fmrnRX9Nw2HYrJBcmp6r1AYv4aOgKThv3MDuGCGADua54FFQOwPrEnVmXW28mp6HzkpmoUeHY9a
Albty+vZcRR0W1E25aoWvIV9up4JEl4jgRRlbNPhXrHdGGg89FzcH01Syy7oncPnQgwWMlQYQIYx
IehbejIzYvBHbpLGw/DdpQ+5W4H+pQ5mzfU7wwguL27HObYGRYBfhxmlpe+cLNYyKx7S8S8dSLmQ
ev3TsOrvmj7KrjW+AuE+hUHQCanYUTQO+Q/aROdpUbrEmrCbLogm/cKw+1gjdcVrotAYWBTFjBUN
0oAUTDo3mj2zw+UF735NG9mpDvQLJ0M9tV+oitp0JV74bddd5cYNZGSDbKog+SV5EO1Ea4zIwjmR
nQCSILZIaQ7cm0JQjLH1fsEgG/kyF3/wxocNPNzRIVUt4DhOF6Phrd2BZBujUlAh8DpcptM3l8qe
Mrtb5qL6zrH4+pmMDWKkrSkKrKjze+4c6uovOmpodcoC1b4d9F5B66JDx1Q4aAPoa9LCTIGdndhX
jgvAOO6dp93lqlS1lAf3My/8aIdxwRrguk43jrUtRhgsTE1YC5glWf0AlZF36LYBrVREk57e114d
L3Zb+zqrX/IGsjG6KRva+uAIOfsVHkSSUTbxIDsnfD4rpyqUNRyk4zY0jNMJMtCmMV8lNglG14xV
cPqFkJa0oLaiurgIy/fLZ2E3hG7sC7ltvS6JZXVlCUpx2wYUtLX0h04bkkeHZt63P7FlASaD/iMY
l4SsrK2TUZl6cG8DPoW879kmfbiUniRW7x66/yHtu3rlxrVmf5EABSq9Knb3zva2vccvgqMSReX4
62/JwIy72fya1z4PBxgcA3s1KXJxpapChvOvlf2InXkXq9Cg+5XsjZb5B/JKz1yL4G/W4RBcBKCx
ALe7tGBTkmgLSLbjflMX326M1Cu05h+2KGl025LwOuDF/tfSvtbzteilwciOUFzW/mc1IEywjPLz
WNT3FbN7iTHRxoFU3gWrE1EB7eOWtU45+KLcGmNthhUq7vqkaaUE0yMyAdJiMDmpBg47D5TrdGXp
yVCUAFFrIK0vwa/W1tmn25smOtIwAf++h/lXU/FZZ3dVu3fz7EL14M180tOQUTu8bUb0igG/g3Bq
DyGv0k+bMXdUVAAQMEzpKxq6CsZXbdE8bRp9BeFkPlphKntRdnfAu4tzo9x1xVxzQrQ2B3CkcSH5
qbc/0zLRvFJbCg/nUvFB1Sa5tQI6lF1H6/dCOUdZzLad6DYWqp4gH7ncE786paedxQJYCt1TPebL
IgQRuuPM5hWkbSYVKOcm2NyJ3ud3jEG/F6lHzMLmoWdeGsnKVrc31uRHwgbwn0OFDiS4iwqeUZDP
qj3QwARMuNWLnci6NOKzsyv3QUjIAfnt5b0m8y7gVALxmOT0MBuQHzYZADMbe9KWMZy1BfC29KCs
y+vtM/t/7Otvw5xzHNPeIYwAU6ekAXU9BsrdOp6LADoIbpxCxEv+LUV3fq9P/rtW7oVrm7nctIaV
MfpGyBur9m1SckUSw4ru/LkR7l4YnTXY4C3HcGlf1j6b1S/b0j/OvSLDh8lWw12GfutQqDaxgRha
8tf+n2b4KPlEe3J9dcXRHtxhDOqu2H15NmhKZsMYccX1PgcDdvJYasrrMlaVl3bbN3w+qB60JLD6
5ImZyY/b1oXLw6fC82zjhebjL8SXRbm12Ee1Tj83Lqqxff3+tgnhTdubEBhEwunn466NLgnU3BqY
yCi4np1i9VSr/GTMaOapegk3OlgSVy08HcCRgq5G3xFA3BHM1LFX7BZHsNkhGzkaVj5kjT9qra79
RfBhohC0p6RgS+UXl9IKPOwEfquuy8BMM7+3JDmFaC3IDsGYjZQXPIzcWlpW0KHdnx26PVt5Heo5
oJB5d7j9kUQNc0D8f5vhLhR2rMfjOiEQt7ooN/UApac3/F8hhISPzmC+asMaOG73TQX02J8yKdhE
FJ6jgwDCUbRtjCv+z6bsJkfdADZGo1cHKXl+soL6fqEeMO5eHsimc4XbSlBV290xpgG54Mc06nzT
d5FBYMgjuv6wpvrEJhlqURTPAX6GsgiuGIQFubutTcSYlZ1EJmteN7RjNXRGHnQqqb0LX+wzM3yr
YnCLnrYugDp7wXrIw7r3zEMagtnyfgrbyS9TkLnLXlDRkJEDolb0GG3M+GNC4NJxOX2NBq29w4PU
MdQqW7vP8+pUO8M7Nd0OvcN8tazud+UFbchG0FOAEEtzJ/JOcnT3o8k7UGCmQPSFUXyL8I9rDWox
IA1QQNHKiB61qHk27vuHygeTVAE6SPWNRN1L/X49MF/WCRe5zx1HAYFAjLxdhdCZy0oj1V2QBFnO
3awQCFPK9B1FR+jcxP4TzlICx0RRQXGQ3rR18wPSuVAArRLE0srw0WGNLBATOeud5wNzHigxXKFs
3dXI7aLCrEcy6UHffSO14w8jSDTKe5VsEucpNObsAwSoNCCk5pL/cdjsxEhhrGsmz8Lly4nrucux
z19dEA7dPiZiYy7ZEW02gPjcVSzNXNEpppljpUH27azbDyhVUnDu5E0wQ509WNr++22TwtPh/GeS
5wt1yxEIhxXlyrRZnuex+Kz1jeR1EF5C+JV/l/XLr58dj8EogJXXwBECWotjE1Ugle8DN4aYPUI7
WbVG5DTPje0+/MyYZuhbw/Zp5rSc7lQQCNaT/VZNMmZXyafi8+1Gs9vJoMiC5/RhUHNvBqBnK8Aa
uqVHx6ji219JaA3gQlxiHMKrOa2Z7aDdHDkqncDkMn+GDKq3Ex5tG/73N8BnvOS/rXEBueK42dak
mBw0BvY8pgMSgP6x2JkJb69K9KlcJPUuOkfALvLOecXE7ZilYEClreZlyv3UYPoMmNK/sAJe+l18
GaghvnadAn3etCvYXa0V4SqkpYbpHQQ2g9tWBPcIYtp4qYGC0Jwr5AlVhtqdM1D7j0Pp6daxyCUh
qsDHnhvg+1/QwikAscAyxvpHWT0OJPd1ZPZJPUj2S/BUwZALanCU+i1URC4vUFU5yAK7fSXQix7o
h2pOQKUKWvnyQ5elnkVlBgXHwAWCBizuGEE0Xd5g2qwJyTdEjzZYCdi4eGArC0bZ8LfgCl1Y4YJH
Y9AWd9oJPjVU+FLjYUI1UxvzaLWOUFGTnGzRadDUXUDGRMcJ3+ZyD/cJLtIXC+hUspfCeXUqWUwv
3DMMEONPg2nh6lkaEoWAVxopH/SMD9Na+7qOgrEMGSJcBtpGKFsiAIV62eUy2qqydGVCAJqo7QFM
3eHfUDO6+PNk3yT7GjxtAyZhDQQWZtM4LiADoanx8fbNvN4qzGYC3KkBewkVO/54NexfE/UEjfnJ
/Ylu5z9q9eeDeTCD9AMoLTQKrhBhugJGpVzBQ1rOaf2hd2kbWc7AjrcXc+0FLq1wrrnIjUonFQGX
6mIGuQZQLFRFUZvxKqJFt00J9w2ToBidg+u8AiEpaAPMzNVA3eCwU6c6r5TVHxnrJCu6PmNYEeiU
du1qgv/gAqyymGxSMEBws2oD5dU+qM5SKcmocN926uu92YwiBneSTZLWmDXcs48GGN/CHCqvXNfA
tLZ7p2tkY9XXvmZfE5S4sXPgXuFB+QpFnjwlFiqiDD50Y9r7xtF7P3WU3l8M5W6hMk520ceCIzBV
pN8QIOaphKexwWy8jUHKxspf0CIACa7+PSkLyZkQfSyMBiOHQbcE3IrcNtoZQDpNB7YBJMLhZJh+
Zi9/PG4GdVJcn73oj/ou73NorVpaC9rA2G4dP+u+JusfP6RQ70DjE6QN+wAkX6zIVBdV1QGpmJoM
X9Xspw5ikokNwaJZ8e0bJNotUJKhYAG8EQDY3EuaDEg46wwTDuk8xEkyfKtQWJC8NNevNYZekLmj
OgBtedyiSxeN0RBSKDpWAyF7lPdB5zy9MANzjk3cpEAtM5lBwUlD/wKzbTuGChI83BFwnRk0HtCe
iVMl8dP0/ZQu3ljNkmUJbpC+9+N2YIJpgQL5clnmOBubnppIu8zioZ5MnzUfa3MJLRtQLOPwx98J
gQf8HMADSJD5Ogst5hyc8TDG+uULBAdCaiiSqZB9Vy7zf7SwcC+RR0Jt5Yo3biwRB08NBXltXzzp
S18EdWfcKV3veCk177Y0f28V6TFnvYy2VLiTvy3zdZeFZrqJ4Ar+9Tjab1AJesjLz03XH41ChgEW
Ho0zU9xZtJrRAcgbpsoe/MDUCUBg7c1O/ccB6sVe8tOi9TjlfQnev5gaTZgN2WmlUCeiWj16a7H5
GAvw01Z/uX1GBPUrWLV3JlO8idcMeflQNwx+affpJDArB6KA2mNaQ3W60p8hVZh5Jmujsvjcqvp9
agxvKnN+VHkWVf327vZvEdz5i5+y+52zFDfJ+zFpmwwT0/r2XWvMylvocNoHx7NibjwQ2dce021J
n1S6A/vnPzOLXA3cOjo+bxdUH7XIqDB8l4Y7y3XHQrSL/j/04YTX5mzTuXCn7WlXZa2DUs9q+wBE
+0r/Sqt3BcEs0Nrd2xix6tXvt3dXMP5w+aU5t20plrrZmG6Nt7IPcMtDUpifQS/5uLUg+LEL5w6M
6WFj1dDnTiXHTHiFzhbMZSlQzegce0H1Ysmt1Ouamh2XIv05dyr7G490Zonz45Y+rmTcUGbCvO07
e1T9ttNirXA+Kya4xAvIZbPG9rbclRSChf7oP7tXdHytPZQKSxWg3gbyHqFTBSoP9jCl5Bm04mGz
yvjObu/oVbVwydvcwvsM6NRUYGBzTF+L3K79uWk/3D43MkP65fXIikZP2YpP14GP/K5OJz1krbO8
GIMjK0oKhmHPjyhq95e2kE7ZW73fiylqjv0QoW6Pwdewune7CEyUPjmMva99aP+hYR7JhEMFsTRm
s/fqKwRQrtEd1M3UqqvQKB515QTuKwiVrs6HdkjCxhgkAafQFjBpFgoRaD/y2UGm2Sm1yYCee5Of
aImpAuMBGI6TbsvKRGJLpo1OAcLOK/kIBRH6YnYGi3VNnYIekI3ctY8LtF682SD/3D4rEmP8o2yW
gznonc3ixe4yXPP2Q78BI8DS4dFp+zG4bU3o0cCNgeapZWKqiy+0WfmwzKmGXVQwVai395mi+2Zm
hbPzuZgLf5zem4AfF+zLbbuC+BfJyG+z+y6cPRhrtjQ23qoSwh+F17MvbS7r74ju3LkFzlUXWtU4
a+UyVN3yKJuaA1vyh2HuJZ9LMKIABq+zlXBuGc2rjSUTNnA92fYhPZQnaEHfldDTzr30HwxIf3Ak
r61sZZx7NlYzsY0Ue2cuzwZqotP4rZwTSZQtPIa/l3U1ZUvttrVULKurlEO14ytoX77T+tFnyZ9D
/S620OCCw6buwVjR4VO5Lb036/SwgIxasp59U/go++wzGZwLZgDUZ2Q/5+1chepaQpai9Vu39DAF
52GWMOia70xxo//pmPMzanWpjmq57Iejz/12+VCWSnjbgmBI/3LzuIhvtbYZo7Qo91n6ukYuVcfU
n1djAQi4oWFtmOuBzkp+Bz476q+UNhjsdYxDPuYKhIW6PMxNlG71rWMoT+nrkYHXQhKVi951yPqp
UAUH3RgG6i4vO6uQz1k6dmGwtwgqukHar76FftyQWR4xNok5sW/5bY7bEdV0rK3YHwa6mger0B/S
wZJESOIr+NvE/u9n7qtxagy971dwrB+d5osyUIDIJaOusmVwLhL9aXfJLCyjZKOfEeZVMgFO8R3/
vQrORSZoEIxrlbB4mxxfYcekSf2uegZF6O0zKrPDucjSAEAH1RxIGhoqYPDWU6shKCH5gSZUch2E
H8ZCCQqtfWCg+bpKxXZk8pbWcWZ/2+yTan6bGsnTJX4ywT+Iuo2tX0OoRmNL2DqAYbiY5uqB1N18
XACCCBx0DhxFCQ1X6T4oStkEzdZ1QVHVMuIi0SoJVgd4B0C0IKm9PH6antWz7mwY27HWeJt/soxF
GyXB7c8murZQl8JYAsrW6lXYUyAuaJChAidPCm9JuwP6Fj40pnyLPZhOKbm1osz1zBof97gT+AEb
Hda0pD9arf25t+1wo+khKaoTNOJe2OZ0kkdBdMXObXIPD23pUNCF1Ji97oOyJndpYX66vYmiT3Vu
gnt3rKxZlwRj+bE+bquXWttP9FM+ujOVEK3I7HBHgrFsztCqqeM2HRxfWxQLSZq5HLLJtuPbSxJd
5/Mlcf6VpWUx9lXaxAXV34+qc4cz9Kws7ZOZbZIjKDO1r/rMzzpQLKqh/VfHCcTufaciSrxhECcm
BpgCE3A1Sw6hKEo4X9r+e87sGXndNuZM61idVNdXaitEJ+19VtUfBqfvvXlrH7uFPthamUf/26Zy
vnitS2XcCmyqbdIEEngu8Yg9tvGEjo5XLehN37YnO/qcT9bHYrKM2axj6hhPw5TfbcUgOSeiI2mD
StcAaAmDVnw5WGX5WCQjukR2qcZUfWmgv+zkjeQOC63sMjYYfnBRsuc2ziyLLml7AwlMrVePSw66
LkPb8ghsPeu7P9+zvYf/ryluzwYFgdQEGvJ4xDB71t11hqQAIjruO++PA2I/EDfzFfsM08Z6omPH
qrmovW3ZvigKMgjmRKVKZMA9gYY9uKHPrHGuySgJxUQuSOxnH5ksQ9n3W5EFFf3EnueYln75MEYq
jYBDriq/muK5P+aTn+4A2uDPR3PwW3aIMDrj6PXxTSoDTBxqn2BrbVuJ2PCo4RIM2cvt7yeYNrq0
wl1vCKCho4ySN8gnpiA/aAfFTw7Zl10RPo0yyfEXfsyzJXEHc2PQ4ZgqhAmq855OIJixDqOqBD0Y
YG4vS3gDwCIMKUi0/NFbvHRaU1aw0jKKOs5TcqjW7FWvyYjxDCpj/ROu6MwQ5/hpO5dNN+B4dsqU
vtr11qHLh/DywQGredQCYyQJs/ct4pM29OP+Wxnn/stxGop5BH+wY+GEglzgbYY8FngHM08363tS
u7IBQmFwd26SOyLqpI8zihEoTEDnJJ4XZjwmzNyCOW/p6wKhmochTb+ybarvSlo78TJPVnT7e4q3
maDSZNnoo/Koo8wYWkvDstFOKOxTS1VI+1QZyNmMrA/LAYD2v7EHmiIMpfzq3V6eH8fs2ikzRgAr
LOu4OeY3Oif31azcj5icvG1KfFT/M8VXFewxBc+/VeOoEvpunobIJvVDu3SSsULR4waOg32sC0u6
QinmWdrXdaPWsdU2UUbS+6qVTVsI66znNrjHYHLm0dpM0kJ12Yj0UMGcvj9+yAL7nfGgvxUu5J6V
YxEr9y7zZfhu2fq4CtCG2YHa0XBC0E48uIvub7XMqYgO4d7MAp27s9PNck6lyVxaJPNKYwWYlKmc
0S7WdxGrXvlzYma8dJjdBwfTLiPKVyDzXHHGccyaGH3lNijY1PiLUxthAaiAxCWL/Mm5Ke5yk3TQ
nSZDvG9YJbqPjtcNxFd2yWEjIqoMeyP0JefmuBcghUibSw2Qq28lQw01QXjsKIvudX1reSq4Brw1
t7PDnHZ9WBhdCuRAOv3F5T7/DdwxNRvHrCo2UXCF5gEGkXyrezG2EvqhkjsnutoYhrbJPtWiAyF8
6UX0ZHMxLUObuMZJ8dCDfVLVATIXwMb9RcQHICvZBaNV8yr7VVw1I9tgUXB9sKBcXgDm8ppENswg
vAD7YDfcoqNfTW0OrEpB4K3ufOG115MX22Ueme96zKPe9om/GhX8Kwdg97+W+PHNrCcWwyQ+brM3
ht2rk0YL8SEJor2V72ycDr/90N3l993Hdjg4U7y54QhVuUAGBhB+wLOfwX3AdTNGExoYTbyApNCb
FPNEFvtpyiByeHvBQu91ZoiLO+uO1JOG4fUYmvVBomy+Mcu4lsUfD1BXA68o+Dy4m6c40DGaK2wp
W9rHQUEHvutoRGoMW0JK8fA36wHmGeNjGCPjJzqNZDCoVpgwNmw0aqmlHC03zSRPp3DXgHy3cCCB
FuY5ShZzWCwjgbDG6ih3Zb5Gdf43wy4OBq6R4WDeEpoCl1e4yqZCrxLkhFkH2ROoxXzF1taSry9K
sR1MoeFVNnZnwb1dRlUXG3X2lN4tPra1eoRs3WNDpmA2wPNiTy9ExQuAMpNsbkiAEUM0hSQRdjGp
cUXPjtzDxGg02DvUkwKpVe1r5RPPjpc4O2WSRE70sYADQwZnYVTa4hO5yqbJBilIeF34p8HMD6Ul
O3Xi5Wg7wQty6+thtcEeiFJTLKc4LvfdE+Y8sRzHq5/pqZC8m6LrhFLjf6a4R6RWZxRCSw1xOJpa
1mL6VqH6iQItwFzyiog37rcl7nRoIJt3AZ2gcZkvnjbcNa4jOX+StfBy7B0G4pI+x1rI4ATa+rFe
TtCLA8OtZCUid7p3ZnChENSA4fbyMi16p1gb+DLjfC7D2a6jzZkfE1rLODmFDaBzQ/uCz2pWaYXs
D70dijQe+NTxPvs+vmtPZZgEEFvwyFurPPXfs1DWXxXd43OznIs1W82onf1LjSNBhFhDtZm24wMr
i+/jOsXD1laeA7E/j61EkscLD8nZ1nLHMckMo6h0mNbYcmdvGlRxZbzVwtWBOWn3tHC4/FBwsuZK
Mbl4/dfNyrxKK3+CvKyBLk9xKEf2AgkR1087aP+u2iaj+RLwksJR/TbOl8ILzR7L2di9x0v/pQ63
CKpXh+KpO3ThTCM9gJBs6skQpcJG9rlVzvuzoTSpU8AqedDe1nCM89KDKMjLzvNlt55cvfb/WCfY
NVwCnDOGHy9PbjLn6QRKTIpRlSnQ/czfNL8A3CewgurYH+cnsgXJo2yhwtOzgwMxpgK3xZdLWLIA
PDHZGFQe3jDe4Mg4L4QO5uzv7/bP7qPWKl0+TQgHavcxXx40bT41ihnX9O122CF0MGd2uN1j+loN
6kIQRpWN5qdbchr69vOSlLKyj8CQgSuAySHUIjAMyx2MrqjVBJylDcbwlbBou4Oh5E8jlaHeBft2
YYYLC52y7Sy7gRnN7KNaQXdaeVlM4k3pnwtQA0l0tiAutyVkZG0NFRwUb4qHPHHQix7uLH0Jb38g
wUEjwK5Bmgo+xLqav6amWfRZizxlUZxgsB5X3ZC8ZaLU4cIEt2eFQzpHMdIKyGnU1k/EJ000mwGZ
j1MelShubr4aAEwZuUVQ1cehDHJQPgYyQYrd4XIZzMXP4DZ0mkp7XuCTETiCKXkz6ZNh0cgdaVRs
zV1iKffrqkjeV9nuctdMoVUGAsS2inXA64IaMosHo6zmP2+rXayMu2TTqq9s6LHBQ62EoM702FaH
LeQ/bh8VAWcrehcAB/6CNaD0x8U9U7tjzAHXRA745sTsH4hhOyhwglkXeFg9GmIL6afaBHlwJysm
Ca73uWmTY890mduB6hqqRelWPneLFhInuXOK6fvtJYq/138rNDkvopebOc2lQ2Pgl71Fg3iZLmsF
CTwIaM8NAJIgp4o5E24TiZlqFW0wOpdZLXnnDk5xsvscPM1to27UKxRgpW8vSnDwoc6LGiOCPNjj
yU/MkfWOO6NpXRbus203GyhbMQjMSP+cavp7opcvlrHIoDaCde6awNAkMRFYXokg9oY6Zvb+glWb
7Q/Z4JVq4puKG4ISSFI+Eny1C1NcqKWu0GZLVgVBAQqZ9JUN325voOzvc5+sMLTGNlb4SGMzj7Oi
H8sq+3nbhOB8A2yFnG+PMiAjxJlwDWDgSqbTeCjeVdPBVJ+65c/zo3MTvwqBZ0/+ktZtYpfwErn+
0luLn7J7p6o9JZGV6rX9x3KedkeOIUJB8II8nYu6yWap66RDRAr9COXDrk4dED1bn5Fqq1EHefag
60wS9JtLDmreuZ7ZWCRYzLQL9d74VNi5/Sm3EJGb9lzHi95Sn5ZZDgqivrwH2pMcb2++KMa7+MHc
AbKUzMEUnN3Gqz8FoHzM/O49UAlb6n1THtpX8Fo04d8oje9UPSAkQvCOD8+XZGjO9GpYd06NGezr
VR+COddPIPB+e3Wi0wsjmMDBaDBqJty7p0PRA7gPkFskBQH9Q6cbT66SOm+3rYgOMKIV+BdIP17L
P7LCzNau3kkttDVI0ACDql0EQTaJLxMdLXD3oVq60+Cjbc/Frck2zqW1sbgbi/mY2O6PpGOTn+lK
4U1uA90P+53ddu9tJ5NmPHucwh9r4PAxNY7K8bX6lpsXjCkWSJaGSHmyo+0weX3U3htg+EK0Ivlq
orq8uQ81YWLAIqhDcZeowOXYlQ4wQJv2GfI5XKHeaxztWbcHDw3ip9RiT4Y7/pjqXEZssP9tbqX4
hBi2xvHcyXu4ZxCkiM02gLQNLPDtnaV8tDvDQ7PPt5VHOstqbYLzeWGMCw+Zqef5xGDMttlrZWiP
dSkbuBOa0H7BniBlcwWQs2q1Ntd9FA3aCGFjqv5EZZKHInQRhu1QbMB9BraUh2WOI9t6aqBtT+IG
/DHR+JAFpb+cyOvi76oQo+bLIlrRZ9pzcJAl7pyrfJJoGNBJTimKKp0OzYdcXVvP7VALVbvljYCs
yFtK/c/RrfAjKObtYsOgKeFO5Woto6Ep+Fhjr4VlPgYD+MZuexLhTp7b4LzxoIBqo7RhYz3R18r1
qzBDmmBBjiKoXoHTiukH988j6Itlcc/vAugxqOwzDMAtT+vwbSwhfiGzIXpldtgxam02ZAGuFHK3
bXOGBKIpcfKZZqFqRu0ji7IAAoulp9oHJQmtCA3G1KskH030IF9Y5q4YyMm7XGOwrBwoUp6n8l29
4ZHLobYwR67j08cuVH4MP0lURcyvP0k+qOBtgHkbSrOY/VCvulRqy1oF1BngPXuZgqq5a+uQLEH/
WXk3Nl573z3ai5fPb/rBlDzsonsPZjAMnKDVB/5Vzo+pc5+u6rpXUfDCMkjIbkUpOa0yE9zWVqU5
bWRC7AlDMWnmkBFZxrCfd94bQxgWktEgwMMiuDtnKP3qYt4d6Z1Zo5Y3rp/p5tQB2zECehPjRQrV
vJ8DyVe75kx0kTPgcwHGDr44vjY8AMrWrHODOcay/gZZyTtDbXVv6Ya7bjYwbqXmP7cE1WniQHCr
kJyZfU1Xaz4zvmcXZ8Eq4Pkdcou6wTxX7mvpcwmmM6sHy9lybKFQJlnqHjXcssbtcKpbCzEZAlak
JiqLoSIJ8WW/BrtZU4Vj0NBjF8vaFaJLsY99AFMNlhqEypcrTAcTOAsCm0Z6l9mvLgsJkQzni0bJ
fo2W/GtjP7xnu7gM9VQvzVjFKjOikYyFxwpoyg0gw1EbA2LZSe+Vgx7q3QIOwubB6PIIFF2H29sr
W+n+72e/opkmQI+TCbRZy+YZ5RaN6cdZk5WZBPkmSOIIOpsgHwNPEvcNG2WxMK0wVLGmtf9keh8r
TPsxj+RYr7OkqiNaEAB9UC/A7cDgKLcgXe9VJe12JnMDomKb8iWhyd289pLPJ7oDOBw6Ymr0Iq8r
z7leMyvFBWzMAlhawIDm7Pteq8rc5WkoZVrdIk/mgGIG1BIQqb+i5EnY3GWmjVWRDDzSnbF9rUcZ
aFfkypCIYHIUAwsQ8eIOvbM6Ixk0G65si6Z2O+SuGqNDAcJq0+sWcFAOieTwiToG6KTaLtA78J4a
z8SAPBUhiolpLs0YOg/M/gd9SX/YJD3pm/MFxdx4dqcjNCcenaoABi8/bgqmymxXEtALMhcMCQK1
hM4uZLz4PoJLIBPn5l0T09zuvJJA0jFRoRo3r823mU3fFiN7xWjKnTrK3JvguIIXVkd/CEkmSKe5
V9CwM5Y7k4aFboXjgZq+Bcw2gURKUwxf/viqwxQ+MJh6UcjgS03N0IMpPIcpMwe5hjrnHkDLTwpk
DG/bEVwNSF2g2YsUxbmmo+yHddgZNpq43Jw7rRtPRF9eB8e4H6f2gSpFeNucaAfRJEU5Hiwl14yN
CqZk5xUdf4hrGA/Nar20C3j9wRSRSl4i8bp+G+KiCaVZK1b0Cw6JCg2/nA2Yb2mI+wCSKdW3NsiV
tOnc/M1m4q3HFArGla5YsrTZ7aCHBaP1Wn8stzGsDAOQQ6DGlqyIdHWQDMwKPPUOSfrXHl/LLbWK
KRNdWcyKJHku0sH+4FoNLkVPOjWkSt3IgjTRGMKFSe4KUOiyjXSbOpCIdEfF8UACHRtxfxw1D/hy
yUcUnpaz9XEfsVXVtKMZJlTyMv20gZHVJ1szYFpklGlQi3yKoUIWEsKQuG18ZIjG9QA1UoyQGksF
nSPH+NmrxqFMyRsFmM1LLHLc+vQT1TtZRiE6qAjnEVtDHxHz3Pu/n73pGtTuhgYjnvF8gq7TErDv
Iwuc1mfBcsB85BcIIjqesgRABJaRLHQSGoeSCTw6wpsrodehdKwJ71cNzs8sfU5Ssz10rVb5GMcr
gyzPa6CNpRJCoq+Kq/+fUS4i1bQtZSwZWVzZjdf3EAHWPjqrlGhXEIoiUVJR+MGT76DFfrmx/ZBu
aLLomHP26fY4lkc9BPoVEbY/6S/ZYVnQ45YdWOEbeWaUn3iuSqdf2g7XA/zXzdEAKwqQuSZoER6L
x8Rju6JlLrkkIicALSt8PgRQ6HRyB4g4o1la3Y6SymzHI/nwIx/dCMyJJ6cYJINOok93bmuPSs4O
qw0Z+pUxBFIpu2srPSj11tPMRhZpCAKoXYoe0xgGoqgrKRaCrAzoQAQ3mBx7M0n+ueySAw5UQIoy
wKTJ98mAWGu/2XFr9Z+TyTxsDLgVliXMawdpQCz8OZit3jVbwBPGJ79Tl9HaSjAqCXY6qLGmYPlO
rZ+3H0ZBPLcPjhENub2jo2B4ubNKsuWGDnHRuMdHnKqvznZYyy5S3SemqF4/SkgFRBffRqSE2qRJ
MMfLXY5tW5hqbBYiYjf9MSUtRhiVb2D1ebWGAuN5VXR7daL8aY/yLTTHMS8MAo/L5WH8s6w7hE9x
tTSNlyazGiplMh1nawWvzULNb7lZN5Gh5ev7aVryCNtkRpM6bh8nK/0LtgM00kBDDKpBjFby5b7e
zpIc5KZov07Fc57v8n0U5aO8eayK8Z/bS7+6MkC740VRwVONk4wR+8uVb7aW08TqMWVZWrqHRPWY
Te3TYs8y2pLrat8vS9AWwnz9LnXNfVOFMWcjJiyl6+c09y2/jxMUTjHDpypRP8bzEWlBJINyXZfX
d7MAJ2uY50d/km8kdL29zmMFs06im942ZrPfl04ZdsT8skFkLaj65gAOowhr/8CWPry9v1fubzcP
1JEGBhowVPLur6vzAeAMdLe2Vm9DKOw9EKVbvM2lJ531Ur6dK1/AmeM84NqwuZxtoGdAExjoQN0G
xlfQ8ts+qgF+520lpi0qWSH3yjlwRrkva7V5k6smjBarGYyKfYf88pO+gM2hbpK3vtQ/t5Yb395X
4bn9va8ONyew1u62NDlCg656GrY7xe7vQGIqCWCv3NDlwnjPakyFQ3MoI8aJnZFwWLrOc9sG11GZ
Y1WZntI6f3d7WeJbcrYuLqbE1YEAxpihqoFD6ekfx82ves+43w7JffOzYKGTxV3sSE7pdWDArZTL
19smL2x7hdnZV/0u8ayPRVTGWly/mh+7k1zvQHItnP0cn73UWlJmDbCtAIjb2smcuhPwe3eOyV5t
xZLk47KTsv/7mSlCgCc2QUgdm3atxeYIFs1tocqpapdR9o5Irp+zL/vMFtPMKYUqEcoewRy2OToa
6QkMg/djkHhqML+X5yDXTxf35bj4as37piMUl2/257Cg901Ux7avmV59nLuwlCY9si/HeRg3t1uD
TH0bpzRD4/x5VXWvp/eVKYnlrlM5bmGcV1EzmyV5uWI1QzN4ENSNMnX91DLjK97vqHStE5mbO5MW
7wkb7lBmkfwAybnh51770hzTrN4XmnwC+HKZP0+WJMz5Nd59UY/+tUYQvO5qjS7aidx5mVXIoJUA
y+7XzvlZvVh+fuh9iM771MP0BDhE/SJ0ITgyxGnwx7NWnHXuEg5GtlodOgqxTvNDZpjQJ9Oc06TI
0g7xrfi9Su4G0qyYkn4q+3hSwUTV9cYRhNOSxp7MBnfzKtpC7W8tsJaaek7aAIS4Brd9s/A1wDgA
ON7An3/VZBo1zM2zhfagk6s9uzaPxJnw3H1ZgaquNdkDdw3pxNcxUD50kIuCK4OPgfuxzpMUsl8x
o/O7jS2ntqyemiQfvE213wq/oPlRwywng8BarpSPemZEJlVATI7CDnj2IIBd+42afkCxsDje3grR
3Tj7bb+CrjM/Vzluo6m9U8WK/nMyjwUgTW3/6X+zwUWmRFOsySxTBsKGL0PJfDI/1/YoeRyE4eH5
Srj3tkuGZWwKfFRLO83/j7Qva46bx7n+RarSRi23opb2viSO7dyoHDvRvkvU8uu/I898YzVb05w8
72XSVYZAAiAIAucg006mNyvJqdTgwVIdgasAyJwq8+vCEljTbuDeSuZ8XzakLmnXLF9Jnla2EaTg
7mL6Y+eZl+znKAt76vci91bg6kKbTUtLM7azEptmlFcyaZwFI5+tehHrojY9kXVw/i5nc9Qjx4Z1
jFdWU6ND6BlHVHDePPYcfqsN5/BpV42t1bRIlBqNYl7cq0MRJsVuMraVwZ2tejHU4P3AS8lIqx+j
hymt0qngVMggMIag2LSl0oUuTOLXnedPha1Y7oidzJI0Q4j1U/Q/k3Yf9w/GWPhWrfhtknuS+r2M
WtqOkd9Ek2/lKeph3/5vi8udvVFjhq3N8AUl+WNXKV5TRHnu6ldndOQHnyx5GFW5gITpffR0APRm
k9MfRl/xzN+JL2qy2gvdmOkA4QneRdCyw22knICFolyfvDIwhjWSE3amnxhvaoi5iF5EE3I6A/UZ
ub+kcfvXrp1WeRGuZiPPjuZnXuoamLu/TS4nQLjTBbAlzEaxLRdhaO+7+Jdkbt8YUaNpVrGqqXmY
cbus59SRlYzipUsUvgSi+AtYlYCZIvl8RQzKgqpUfUpdiap3+bPu2ICsd1QQzeXU6pzzprl7VVm7
qlHoQ6sHStLHYQwMAtKsR0kZ5Ndt4iiJo1PFiTIHEDHXxUVrU3Ed+r8Egi+ZXLDJ0zhOJgP1od7V
gSJrOBkmoCRMOFbMQbscpho8+15ktEKpnNWqZgMg2RCali9GIHvDzxT1ErRhTRSve47223an1/OL
u7+pX3pylguKgCyWcUMKCuNqxMhcFf4k/c9FhLd62qf06SFfcjg7RRUPtGgK1rNsZ5poGrD3hgeg
Pt62unYJMJXa79Pyt0riq5ioPzpFOzRMZg7aWa9iY3zVmix3ZvTFOFrOLiO79epMVLjZP1/+84n8
45VZ13XMYiw+SgB0IQ+j+XB+rfe3F/3s6G/BQyDerY8NGTtLujTDYqMs9WKC3ZU2mVNRiSozVYBN
5RQYsAB1xXmxu4fzRiqXBSjtXEiYoi9BSvckjb81dPgoiSit2l28jRDORyuisZyNWLwFeumD7WRM
NLe/nx9vZHA+iefpXCpbRNnetXM6uTFoppyGokStOe8Yk5ywiDGI4HFxKlN3EXjKfhjaiOecc2IN
ZoMt7J5xM9NKDUw/vbNpDzDmixB8cWJQKqFEzjmLtXqtWljUAbOJvuzp0drYFwIhHFdFjYYozGee
CENbZC6cp+YmeBJAPVwGdYjulytLfW9GQxTSBebCJwMG4PvAOwGbHOk8O4ofEWwkwGtoXLjkUnWs
XxgxFVaGd9Osrx3kJwnx0MHSsIdq8fVMi4SSQ/N77dJMLmy0NeAYEVbZRHquSdEmA1dVmZnVmK56
gq93whztdFjn5Beqo5lXhcNLbvLrvL+fdqOusRZwNgZgDsAtx7fiJCtnlqZCqD7TznTSi+gwMDdH
Q+o7ZuR6bwG9u/s/nJm7y7uyABKMWQF+gLu/1bWiJVZV4JweqOIXngZeoYjG8mcChOw59+wLYQK0
7yQbqfwSV4q8ZDKkLuyb6cxe/p54BUX7abpczGD6BOK8yEV2D82NSC6OD5JtI6ZmOMxkA9hq+VMZ
S694xL/MrVgEoPNfdvNrVbnw3TZqPhIC/UwFjmJQgiAHFUNX/liDQDoDEA+Q+qISzm4Y2OjIBXS7
KuzFKtUmSOSfE7p9MuOHHgp6DUQyuIDOwjQKo1VGIX0bqsLJlzdL2M+w64IbRbiwbXVxbXYj1m/y
p9yXwdzu5u7awK9GLkBuqEEOuH54531QJJSL3Hkb2XkLYLwAxhGp17r8eP7vC62ei9JLUVr9qMIE
9ZpaAdEpfM3LaAp0XIBwWDqVn4XBTODfJ70E0rzgQRhKGTUNA839l3+rGvx7ZXYIJXe8+j/7N4/O
nmqVrYGE7d9SC6+r/h1VEjqiyP4ZVQrhUbFaxclt9ctqeLx2IxsWex7BipT8QKsLbquDQRuZrjce
eXAMZONd4qlOGRBFeHcVufzJXJdiZu2gYaFTUGeg5u6v4ASGgbbl0AXzCcsOhj9L9H+ARNjbYnB1
AQ5hffIHSM7xeWVBKDqCKpyQGu3d6DDf5m7oWt9ROJo87a0ORI6yFwLQ5meB/H2dnuDvdtIYDi3o
pxBKSeRI6EVhZAKRsQiza9dftnK4UJOAW09KM3Q1ma0309B0pcopLtvnHqw5B8AXJF4fiI6J06lq
HMRbodxqgscikrsIq1nnWE1toOwud4vAKp3uN0YmMHjlAnECSHBOBCx8RxAi1hDAm/BWOheDsjTO
x4hBujI4qkUBvz/BkCQHLKkNDKkHu42PAd4B36A60uCKn6r2ouD2C7gghcsbJoQTbG6XX5ox4MUM
0UP07r1yI4K/tAHhnIFWoYQfOqgNxDUSgAoei/amb8aHbDt16RGKE3I+hLf9jWgKZfdGh0wH+IQm
SGlPhqYwRz5XRIF4I3dXDBHSBXjKeewd5hWFnxR+TzHQOP6Trd2K5bbWqksZPf8400ITz0gvi1sr
yJ8ranpRC5Q9B8SbrurOpYMYEdK2pALT2vParXxuY5tuYn3BoLZOHJkCJaWiWeawQ47ENip8wPjT
GZ10Qgbtvaj8JRfzqMfhiemjYs8yTHqo2VUxQVd0leuZfIehA2qB8ey8nnv2uxXHJbStocvRvKZe
eL3GSMUrINoFO3l+IW1ZPVao1Uy8PJVQqBp6Z46eM/JYWyJzEQnh0lU0iCSFUWC3hmmg/fQjtAvs
mKBzYvd1Y7tY62Jurjq6pJNYwVwDsEC0l+igxADSSZ46F4d0QdPLTpA7ClzvZFRjZHlL6glaMdth
7uJi3uXnbwQ1AFej2mocxM2UO+togDATKKGYEUarFhfOVStq5ybEGSJ3GfKOm9D8Jdvfz5vcjoVD
hqkq6LLXyclolo3uVziW3gVy07qW+nPub8L+IdMSZ0k/zovaucUcieKOxN6Il25ZG33jInclIjk4
zQ6DZdyX68j1eVkitbilqxu70zXghAXdiA7i+ddCLEexYm9Y9IvM/gdF8SPNuPBYdfZQlpixDiIZ
WpHbuL3X5ot+EvQL7ISHIzFcFOymMkIOhQVk0Y+wBdejyHH3OiK2EviOBEuOClZEUGQef9bmHyn5
qTfXS3yX669G8xSRX2r7HU2m7vnNEuhlc2EvRqLGtAl6WcDdGpXrfpQFB8ie6WkyGmoV8KeC12z1
tE2smAHxWeVZC+KLScdgDrDWTf3Qq5kHlmqBMjtZEOZ/v0RxVm5YM5ATSogaUjRYWw/jAgqpovTk
4UaSv4GUjOpz8v38Au5Z+1YmZ+1gganTrm2qgKFPfo7+9Cx1LFAi5cXisF4wS7ZrJFtpnLUPYV5O
xIS08CZ7rP3pUAOIBY8xMrJK0b1ozzS2sjiTzzNDYkMOiBs1KTxFuauEmBZ7QXYjgb9k9mCnluMa
+6VVZhI7nVpZXg6QO89mUzkLwtLeIbK1Dv5y2baYv8UINabDH9ZrHrnKnqLoIH8YSKAIbQMNvaN6
cN46BMbPXy0nVhajlkLmiuyLVkkT70ms+9PPouli0VJy5/5kkDnX16UspPsSY+gd+xYq0d+34Ryt
4GoxG1fO9bjXmsVAeaV5GCLDnRURaLvA5jQuWOTMbpZQXr3J/FWF1zFqHOc3ZM8KPsnX8byIsimI
kI91qFOltPMIDwvW05rE177yjNwFr4uALKP9jSR0o71k6Ugit2paaQ5JH68TmUBv1xsnvJjvO3fy
lLfCHw9C9rkdk8PoCdIJzcD8wsmEYpc2ZTmUcNuh/ajSnwPS9kaZnWF6F6zkejRwd84jQVy07SNd
saoBgpQ+yPUnC/fLshudqX5Wu4Oe4l8AVDWli6Gw3fOid6zERMqkI0lRVlgAzkoIs5k5oZECAwQx
lWNCExYJosWOPx2J4JTTynq0tFW5rM0c1bwuzF929ffudCSDOzrsSDbRBIW5r1yanTjWaftPnuqO
RHDnRV3LJDYjqGGp6ClbFicRssB+lvp5OwA3+gphAgSkEyYZqZ+NdMDdGABI6fcq115lhdGizy9i
23Q09nspBhfQLQ4onN5b2/YwgPEYaTHo2jEMmYANprdvJpAoOIVaHEKmYNi0ok03Cjx/zy+2n8ld
v8K+SjE2jabkOjf9CSUhNqpu3V5nhuWfN8+9mp65FcXFGABWxOjTAPb/SKU72zFoDVyXh9B9n33y
Z/6WuCVlrwKZe964lclFGTttTUYWFZMQffoRlqaXt51vDNeLabixsdxOJuKAEb3lMwpRmSrwSNHi
ch4JbEgUn1pIH2q01Jk5rQDnBBwCpxU5zU6+dbS2nGOO0VIlTME2KpFMexM3wew9ndAoKU00rkV9
AqfERegnAiABxk4B6AZkTS4JIno+ZmSlbdMDpXVNVIHdaXHN55VxnJhUHdbJC5AU5bRonUihkoUL
KSoiV6Jpyb2q5vZL+OpXwrJmQMSvAlSJBy/8o3upjwL1N4RAjYJU6JuwQ2U3Bq6QZgCaB9kCD0zc
RkWmYOgDHvNe4OndcJKr3A/dzlco+TN03gwuo/8BMms3un+J5S9CudzIGgNZS6AGim/9yC7ZIaPz
++xGeLUNvflZqKhIIncJWiwtUYoGikodnvrtIRjyP4UZBVGSg9vo1kqvS/lFDdFplY1BUv0czRX9
WtR0tcbikzi60ZsLUHUYFtHCoHfBBvx5dqXEqlerOcUPb0Z8bURCYpk1EJ0TyQUqlKNQto2gOPPj
EE2+TnaJVwdPmunsmj9a1DMrUSln1383WnJxyqwyMwOUILTs4vsKIitdo2PH8IQbAYUddV0jRhUb
hMZoLtHKAoOV3zUmO3WeOujRugiNj3YQIIHsRi+QKgDYCBPYJ6xWUtmYRUWAnz62/qI/2UmI1q/b
TsjSsmdnKPJhjBPj3Hg65w58ucUo6ZQDV0HugZ0LzlAlE4HI7i3vVgR34LeqQsBvA2RjO8VjfNw0
T4jIi5Ob9v1gFd/jVhVRz+yNOeBa/aUVFyKn1igRPrs+yLTKm2TFLcnbiM6mcBxv8zl+THTV6zot
SO1bBq6HaJ1eATojA1sGrlyZMjlDGKMPXEWIQU2vaL3zR+Pe7poWRvRkFWAlwJThMv5iMqN+0Oqg
AXXuUCKdi96l8UmvG0GGsbu9G0Hc0TR0dWwBlxFr33RuEZXOIH+cV2V/rTciOAuS2nGZtVmvg9YN
g/xVfsrd6Srz5p+Jxw6dv9BrA+ysmCFLfNQhzgvfTWu2C8nZVt7ns4URzDrAMbv4s6e51eRIv5rA
9jC2cIkWl3jGMIuoO2HXpDc6c/YV941lRdbQB0VhBzFemDQp8iNJAo0Sztu49s+rKdhFniKn6QY1
jgoCPerkGSghL1JDBBa510OMbsv/mKTJHThS3o8SbjeAiQuKR8YwLOqWRoDZNZsmF+tB12dOZwGE
+UW8nHun+lY2d8xIodGDzRSylRkhdVFqzCAaIe7zqgixRrSS3OlSZ3U0GBLsZZAYpnbemC0iThJJ
WH/fFCRs0NRI+gQJS14CdgfDovUiuKTt5l3b9eLCRx6iVTYNV6uPgr5sHBnjMBUDr7SEtoDYsYrX
XrnXq8eikw7xUjlGWbnnLVK0Y1xcAVTWMIcdvkBe7iz7jx7eSIXoBXk/SBIAuqgANjqBl2XjNExV
CRlZlP4ezOwCT+juoue3I9r1zquzl+cAg8fUcODuACi2mg5kmkKHP+sYeYhuO7Q6griDRvNwqJoC
VLiiLP6/RK4vkZzNk1CTSwsPuIHRJqBfubV7wDOajTfN79GI1vJ8cJcypRGYU+rqXZIi4KmBxj55
66Va5PsngHzrhMJGfc4rQJ/ZljZZerToAgu5eVrkxgEdVqBK9m3f9LRqzADYnG6f/ji/7ruFqK1k
zluWZWa6wSzAEl3XF7qHrM8hN9ol2va8yBVRkq5RmUstMdWmAxvPAo7bSWOiYo6AADKw5IvBvDLB
UI0EhrZuODTTvYm0jsSTY4iK8XsbfSSVUxFg96VRWgkgoB8Gj7zgvhavfTwpLWiPRmwKguMRY2AZ
FTZM7WzrkWQuTKg6eJNnLW6CRZmCXHlMzZdqvjSW2MX0tRNp90ndOQXwps5v6k5sAI4E5sbBL0KM
EwJPlHxD1kRpE9SK7sXTb01CN0AtagLYiQ4W5m41QBkDZuEEoWguYgOeAykkMx+qKj+Apgke1BSv
wJH1/16jrSwuy7CHjMy1BllyC+jGCfFA1t1Z2GG+k1VAJcsE5ia6n9A9e3x0mIU2F5EOMe2IKZOh
YRNu8LVXD9ZFH48+MKw+zuu1E/aOBK5rvDmrQmNGITPJ0GQJpwDK4DxcaCnuNOzbnJWOJqqTrJbO
+x+yXVQtwFwI/GkuzNSRHc5LlDeoB2FGfbkvhsN5fUQCOFebs7iNlhgC0hRZ35J5i/T7vIRdq9uo
wG2REuE5QAFXS5CNzQsG7wPDSnA5nq/bMX4/L0qkDLc5BMia/ZysytSv5hQ5YMwWOKpIGS5zb/V0
0W0FynQ2kNULCbTvqMqGizOwj/O6iCRxDhRWJUnLVRe5/k3myGGl4pp9RUeSC0xgL/hsbYzLzAGy
RYpEg069/judDGdeGloTjZ7XZ39vyArVCZAVtEscO05n1WFUNMgXOm3SruNGsu+SURNJ2dUF1WtA
PhkIPzynaDt0pl1pZh8wxaDaAhszaWb+fRcBekq+hHB5iLxofZ5M2BpcMQ4pqS8yTTS6srtaGxGc
31sjGBtUCyKsVrITx+wmHedspiYCe957SDvSZf2QTTxTZvA7LDYWrG5mlD1xuJGCEvRW9m+K8WZj
1AMgnET5mfW3A/ljTWCP0J7OW4Zoz9bfN59QpUaPgkqLC6hU0cK8nWeNGnjrOi9l1582K8rFBmUE
waJtYEXbsXGZ8laFdzbemwxb8c4L2lcHTSDIwNeCM+dOoaJEhQQYvCCertJ+CeZZoZqk/CMb/I8U
/tE97dSlbE2pD0g/gbYdWGjLt2ZsRT1iu+er+SWG81olm0EHUvaId4AoHsOOKmPngGeZhvI9M0Xd
M4Kl49/Zo6wAsO6wUn9ozIkZJnBKiWKKKzi/Q/vO9aUU51yVUZYlscGDqcVAeP+oMAB8XsBukrBZ
Nc6pCKtipgK2ILCrm7ZhtLaYZ4f9AS3iftLJXie9nhcoWrj1940LLZ2NmjY4jIKGAS5YLsfcSYb8
g7XV23lBe/cBdDj+f+PWOC9Sk2ouGBuwdBbuPgMgyy8Y8tbJAZxUdzV3peHKQ65dZmGmXVVjFemC
Y0SkKXcAF1anjooMgwT+Iyr7o5/YwM5S8/vzeu7dsuDAX4pyxy9wRIC1WsIU6/e+ciqQAyS6o39L
PmYfffbCxnORWlzQGMPISNIaG4gjBYOyYFjQbJoasXteLYFh6lw3bpYlebIMMEwWY3ZHQc2IyLhC
47mfED+tc5TrI/+8yFNnA3QdmjQME5VbG4zsx6Y52mUfL0QdgqiJnEHrkMj8AzAGyMAF1QYv/MoU
zBkFQcO6ZufyEOQXIHJIDsklw2ipml5jyMULwengKqMghpw6wrFIzj5SOSnRcgq1wjxxKuPbbP6a
K5AEo6w0FQ9x/DKoIpG7K7nRkrMRAyBtWWkoQ9AAZixunTB9Ob9VAp0MzjrqzszqUV+GoEy6yQnV
9YIzeM0sue1Q+jWrqGLnnmnpH+flfjYPHt9yUK5CBwiAwQkIkHkikwV0DUNtQrNRm5jTEummYy2Q
F1rgVkfyH7MtktumLw1nqJEHZREqkKkaMqeSgCnQTAkmsSMTXxdqt0Y1DPh/dq12zPBiJQL9sC4p
rjQu7GqZqpG2Bcl/hKWqvBdFJTrB9vYI5QkwQ6Oeh6dmzto74KYuss2GYDLVADjRh0GKfpxfrdNQ
oQJvE9RHGL5Z8Sc5M+grdCEB354FufZnAqNyn900xiIIszumsBXCv97WWjv1swQhy/Q8TL4yXDZm
fIjkH7Uc5OyXTERhYqfmc6SWzR1h5py2XSI3WLnIGzxMvRQUmYZruZPhLhR7D4obt67oP3iRPxbM
HWl9BrjyXoFgJcJ7CAqYxEkuB4KR39FtnYn9L3O3O3sICgHYiYL5qdN533SOcZCWLQvKyhm97nZ8
Kpmf1b7tTZeTx26nzM0ab3heBMfanlxgCxOg0ALq8oQ0UjVyq6z0hgUsLZy2fg7tCwwBCLIfgRC+
xaGNBsWyeyiXLU+phlQxe50KES7ajqPhgidb5krDYmOa5/hYyaewyBWtZEEiPStljxkW0avErhob
CesXbHKqXAH0jZZAgmVHl01ne2oyOFqUCJ7SV/PiYt+RIutnbMSMMmms+lNMGjp1+FSA06tVu0vQ
ULjnA8fp4Y+X041CnKEDIaDoDITFIC/wNKUZz0uu/xiK9D5KlwOZw7fRlB7Pi9zz6iOZ3MmcFcQm
UlKxoIopeiTLCyS/8GqgaDXfag/ILBGVnRRMe6J+ddHuceezIs0g2lR70IrXQOlSMGxlgjYtEYAD
iqRwsXgpjE7LU5CXt+RPmLzn9ouifTu/hDuReLuC/KFsR10+WAO8iRRhYMgdajN5dwOejkMsyReA
97mxlsnrE1P0lrQvGIDDYP6xAD3M6cameMlKYALiwZ2A13tRADWzhEE3h/cai+7HUXOB0XuIi8I7
r/HO8/j6xK+DJQqw6yvIFucSSt2TRofnYQDSuoluVZod8EaNyZDedHovCzG+bFLmKV56Cai9xI1c
0VDPziDo8TdwzlKS0QrtGtqnF8mhVekiO8R0xtrp/8QH41DfrtBJIWUltQnNns+vwM6AwJF0jYs9
yqRU1cQYC9Ssfy3ldnBmSXrGJJMXVtF7aszf5iQB9DTa0QEmfpkDpE6QAOzlZNtN4Hu4a7SIawx0
QQFxVMApdX6xoNblSRptbs2XxmNue6EdJC88oFQzf8gvS+er2p+hwlx54WJqVxC9dm5k65qAgwdc
d+Ax5RG32RKTPppxds0xjQ5dsAKOLjAH3a/8DJ17g2hyYqc2BomwQsBCI26CtezYDvu5qBKrh8TO
01vH9FHCfrKpNgMcDLTOnnwIaSfqWN55qF6F6uAutGUTDCCc26HOv4ymBqESJowpem4CCfTRePQy
3mHveOITsRzsHkBfAvlKkpbVLIkkRMo6XFwbtbcUTe7S2DxnqiECBts9gjayOM/GFaaT23JCVLbu
FtAMldl3pMvuPDZU6UCnNsYX5z1pdZST03UjkHPjcCmXWMkgsLQMpxnxOCyJ6n2noYLgzU7GQ7iM
eeLVNI/NJFy0RaqNkQGuQvHZdwkteBjsrX9lGNQm6qXxaZ1oiB5+CVseVV69Y9GfkXSTPNSxnMyR
ZOOidslcHK009sMP3bUDeMmz9rdrCWGfxXukjopN+Aq+FKka+MaxllWtHPK6vFja+en8dqnrWh3t
FydjVXijEFif6qYtFyRdOSJ+wzpPlWTAnNn3+srMINvLQW2XR8Wchosw75/nDhe8JJweVIZOLWXQ
DoC4RaNc2jcORsYAvgjgeLQwgBHQz4jiyNGtpBqYo1CbW60p0fBE2E0yyX+dfnB6cOlpMzZlJtmw
iVHL3VJ+KMqZ2smP86t1GqCOpfCuOwwGir+kRUVgBuTEyoL0sHa/OvZPhmzVUV3jl+0mgsNp9dEz
W8QPYJlWOypmD6HmlHqtsThdOLkTcFgFyq1LdE4OZwp11i5No4N0IL3oL2Y0l9yFrnbLUPdw0JWI
pA7Ich/nZZ5EC/QVrrCFgHo2zRW/59j6EpCtNXpTw5Oj+EASCzNz6q/zInZW70gEl5eamV7kiCVD
IOsAcFAT+yWfWoVmlgi7dlcQ6PdQDgMj7Qk9RysNuazOyBuTHo2wjSoHmW5cdbLICAVyPo/tjcfO
iixJiUWGwAIGadEjRyM3sfXXkwlrxyeiDhj4lLXhiPOntIOhKyWyEYYGEFPScXl9YU3s1HEuSHxO
jihOEndiSONgFwo44II+vOnx9GYYGP2Q7ropdarMwvOYYBh0z+bQKY0zCuwXhPAdDKFuFqkZIVJ0
zUL77jENX85b3F6UwFDzlwROIwUVsXDpcMCXpvaSje0jUauZgkzlcm60x7nPruEM/jJOQW/nh7bN
gH/aLd/mbmzBba2JmFN2Qvz2c/hZZYu1VqsQGGaMC2FP7qxWdipAOdtI5YlwjH1VjosiR9K4KGLD
g2c7Qx7fjwhVWqfaLmhddb+3sh+tDWie84u9Lw5/AVw/inZSlmBGuWjhmuBYWnSRTRd5ylxFHQBZ
IygbqPt28yWJ29Uoru1yXgaGunpeeDlLFjTAtZorJb0B/JD5mhRqi9o+oGvQJ1h/i4DVDVrq6MY0
rqYSlckxJswFyk7tVrk+O/ZUJG5f5f2F0hQSuoKaHvgsbXZdjtOCCaCs7dy4Yr1/fsH2wgdBLUwF
VyjYNfmkQk67JQRcLPKV8rc5XKnmUxg+nBexa3AbEevv2whVIzVAfzoLbCt1+uilsK/M7raKby3r
9byk3T2xQCuN2zKY0PjcnZl2VOc99sSMyKEFVTaAJs9LOL0erOHpSwR/5Ed6o85lg3ABxwGgV+5W
1AIbEhrxvfQATsTbXtQwvmvSG4ncLajrTaUPc4Teru2drMWpK+muXjNH7UStxqdI75x23OlIzHxJ
bQnpX0XCRxAFsNav5W9FKnks/RMDxKxjl6moQWk34m8UtI/to0nUVioaGUual/d5OtVOoeBeB0j5
i6gYCtfu1NuGlIJplb1rw3Yn+be4dGSs7GqIXUlBoqvi1vTJAQM11MaYVHdN6BTED/ar8Fa763Ff
6urcfvY5IYiIkGv9HMAm4SrXYGDLQQ1488kV+CbHDp7MEp+45013Vy7eRWTL0gn4s9ffN26omFGU
WTUst9bqyNGm+oZY00XRNX9b415taCOHC4wpKGtMU4a9gnzIy0Y0d6Nn83sziOScFiSOBfHt/yMZ
uqRb7cYAEkEMwLnpwA4JxQOxpz6L+vT2T/EvtUzuIJtM1G/NTEG8nxKatL+K8NrOXsh0b4XPLXrd
NIz3mXem1NGpkxwDPOC6IPHfjW6bL+BysByYGIq0OicgCoKmlVwtE0S3HRNZcXTQ6qgoKDryPGBx
ZodRmyJShxinrjT9Sh11j1W6wEL2du5IDmciU1Nl6VQiCR8B0mtZqLJEl8rjv8GIxcxNawDhchAw
xJm6Ad548xQxj4C2qezUNYKyGu89WndvmHGKaeriuVBUX1KzGyMCPjszBIerQDDhXD0dwWGcFsj8
CpMdCoAQymiEt5lKO3QayLOKaT0JPNav5x2dtxP0Fq+purrOmsoYklu/auPoi1YkBlJa4tc5o2lZ
YHBZsIH8ib52L4MWG6AjhmWAI4WTUKNmN3ZpovhZhcvu8F2PmDeDs1bNOzet5+C8PieuB3FgrcZU
LpqCQPXCAxVI/Yj0RWkMP4nMgaqjodeOImfd77UL8BoUVapLpKJ1cXnJqIkq5V06j/VBtjtCRwTE
oMRzH+Cn+u5d8GWry20t6/PLdKBb2Saq9CcU3iVJ2rLQO8NfzxCdZt4Eur5gRfAilP2WSiGc2wlM
wKdEsuI1gGUHm8yZVCEp1jyYveGv5HUryuayuNLjCrMfXa6jnyt3wgryCdaNe9QHNMkZekcT7P+O
hZnolv/PR3CxkJhDSswIHwH092eznn2rF9GE8VnPv/QEF+E6pm6dMNjLetta2jQZPqjAHTXtnZSM
vqxmrp5nghvnrqiVzJpgoBSVRG5JpdhqNHNUDJCwK05aAj20fdPCpwFB/by57C7bRhC3bMnU5pPW
L4YfjU+yJnsEvUbnJfAB/HPVwJwBWBYFHUq8Y/ZkQqKUDYZfDPGLFDYgIB0fu1YEArHj/5g9Rlc8
wqqsAjn7OMIkeI3V6xBiQjSrJqru4rnAM/SPvL3Ws799B/7UaSOMy0ln+K1pDYjNXR0BcUI/5Fl9
W+eye37pTnLff8lBFcCGQqj9c8dr3OSjQmRYXE4etYw4xnSba7Eba4WT2b/qPPHm9BuyRoFRnDzR
8nJXq9mE62io+0RuZ8PX7sIAu1Y5828A9uISCfhPN/to0Bjmh6EQrnp/E7/05fNB0gHQNh2Bi9v0
bp4TN2No2e5BePCmdbXAx3ZN3/4Sxp34tsSmDkVjwx+UQ6vf6NPH+d0T/X3OIkFOmw/GaiQj091J
k29MeRQUikTrxdlhNhJ7YujP97v+EYcfahm5Y8s5NeTMnf96yJ23Cu6IXSy9AdAKYoUygHASnKFT
I6hg7Ia9ry3hyWnsMjESGZO5fqO9pgpGaAZUyu3GyYT01rtRaSOJC7DMJPUyKZBkzmBg+x0Ce0KE
bSnYf4sLrbne6mqRZKBFKDQ8MhBvCUtBx7dICy4+yFFpzkqFQ69A71+XovYZ3rcYyT1vyKJdWRXd
RAM8eOaEqeuuyDcZpuyLCAPM5UMiDKsn09OchfGFT1uyck2aYc/gBrkDLd61jVZUmHINLNw4+cRf
MWQnq/HKHr6dV/Kkw4CXzYUDjLtEY2Wnit95K+1BfrdmMx3YXWI3Xx/RMuQzgJimSgPoG9o9/233
Ei+fCxfpkHZNoUP3YgH1WhY7RS6CktvPWjdWz8ULsBdHslUZBDrKdEWbHwZX8tauNo0OsB5qvgrH
J0U2ykWNGm+6eN+F9czEQV9Z9CjhLRQE9oqHodzODe80CoBKe6SJLLDbXXVV4FJivlFBVx1f1kgS
VF2rBAErvTYels/UNPKSmxC3ENC6pl76JOxI2POVrUjO6UHTw1qi4ARbmUGBlGT8yV+By+oRb6LG
y/KD3S4/xQwle6FmK5WLA1NamWVPIDUdFUdS3yImNJ31w/lrBaBNQMgNHnC0XHDbGI9Dp+hRpfga
RmVe6gtARAAdYpED2a/c5E60kHtWsxH3mRltYg7oeNVYmWzi9zmssnmW+xFNwKK2xN1EZyuGOwaQ
55fFoMDp0LEtYc9WQkewSgRoAl7pXSI63YgB1XfD3FYqZyTzWI29qsElyF30mEVO9dA9Wa/1Vf5j
oUrujN/ZE14yARX0fD7GCdXl7GSukO93a4yRDpOfPRYH87AS9iS0czWLopvWL6kQF0hgOZ9eutlK
FTzjozyvXngR36/MyibVguoCrPVo0hKGG75yu4bR7dquhrWRVslylUYy1rZ9IYMz4hHjPaalHyO6
PWs/BwDn544UWFeqjE4TZ3RE/Rci+dwxklqjac2dSfzYfB8AdqQOhR+XJtCmH1bi1RrNUIJNFUnk
Dg4JiMxavtrwGnJWBO2GsuehcfD8noA/fn0al8EpconGOU/PBNL3I89/wsIn29d2udOOaWWuEX9i
48esE4xYi7BJ90Mq+kv+H2nXtSQ3riy/iBH05pW22Xa8e2GMHL33/PqbaO3utDAt4uhqN1Yvithq
gIVEoUwm5uDJn9T6agCPVMn4opWRm3Lwo2n2un4su4axlKuQQ9BNwvORXBq/eo5RhXPeGeKCx1Yb
W4nSvmZR+b50KUs3i/zgT1B6YYh2EbFojGDAgkZeR3/TzhiOmhxbOnIlodpt1t3j6ge6MEbtHq/P
/z4RauO9KmRL5qvXdROfcqfnM3dhg3johRMsYEHvlhkLGl5Gp/PjreH0LnfL28j4/DnrKm2NuolC
sDsm4oSbqCYaIB4UXdCDB812X3LyU8KIsK8638fS6Mb1TOTGKWwg4Zq2vbUg1deoqc2JCUg9NMZ7
9Pq1cGGLuozCgZOlVsM2ircF1L6kfQ4BUvTdvbc2dzs9dZC/aJ8NBgsOw+sVgt4X3y4aOjEeSAKo
id9V46mX9uX8jeEf5IevODzdmN8WC1rDQtjoIK/R3GBRh9DTvMLJbvU/7L6mnEMhx+FiOVpQRl2U
Yg+7/C0G1Mv8fb3cra+HcaQUCigaYxaNPgfgDhAtUKOvXP68boD1TSiAWKYxSxZMbLihtsvyQ5SW
9jKF3roRprtRyBDFMmgxg/O9EXjiu7JvD/EB/BhujUIjj2qf/AweA4aTk//pmitQUKG1TSZPYHdy
w+aIYbycg7gLmGLlBc+emiFmwfpOFFDMhdqNcw1bPZfZfKWDMEHpmHqWDISgm/G5GrOtCQk4Bsxd
nRPg+S3pCe5BBN26isd56NB1OZfx9Rhnim5E5uSSS+WuFtxsyCt4oZRbabVsCg7Iy2e9n+pa4Bsy
t1PS1K/LLLM1FS0B67/iauof3Vf/3pkqhR6xCuKDxsDXC8r8bZ7qg17rk11I6Q6j9bbUPFfy4Fd5
8JT1w1621eUx/4JS7amtSkzjtaduUr8vgvasGEFjSs1Lo86hvf4bGYdJpWPequvFXsZ1EWfbsHnL
yswKNZbYAssJKNgZlkBVxURDXy8G7zsDIm7itzp2SvFPiTkofKMr5toSzuhXgrc15UNXClCdqq1u
Npz1Pfsk0kqboRAoxNy4rBIY1Q/tE3/ItxAt81Vw6e94PzwMCCtLX3DAW9bu0EC9bpz1wShcioMW
7/Zz0nsBW+lSmXoNkrmJ1Xf+qW2GXiMFRVIy8AmfYY2yF3ijJ+30V9WfUKmSrPK+eIwe/25ZFBoN
fb/AywMMIxu9nzSJW0Qj6FVKf90MA/RoksN40Id5VAB6Cx84TdubPRI76yYYzk43OaBMUacjuf/G
6hj1aDLKvyEJaXIxq/7B8IRP/Q2JXEb8hC/UCoekP9btJm3v19fCQjC6xJKXATh/SXJT9kZn2kt7
ZVceyrdlE96S/g3yOEaODA9GuTP70eXYL1bWF6OwoxmkIY1S1PqEk3aqY4gEJi4q/z5ajV5zn/NA
j8N4E7BcXyMbfxEltRwHzoaKJ0/GwgdvrOws6FIBT1aA4bsKpNesM81aI4UnAtcuUZTJCG2TmkMP
4Yy7ePrjeWHqRNMvRa4Wyqwl35KkcCNI8t1JO+7I3ak20Vid3njRKSzWg5+5mRSO6HM6gFgDVgcX
oiOH/jG8zZ5r1NtDa/nO3RgS4/gRoFgJoTQKSGQO/D8jeM1dI5UdIw93g6qe9IzzJeU2qLl9HiwH
IVH/X+8EkF+gEweiF+dduHAZpQl4CdOFaHgIXqLpWx9s0Xtkrx/G68Hhhw3qJAS1FBsjSZ5W4ZO2
vMTDO28kzpw95mDnXDd13SE/TFEnoEslTgx0mFKW/KkfefS6aem3dRu/eRd/GKG8Hv3A4H4Y8e4Z
XMmNrPyW00xSRuj3ePr0Nmv7WGuiLs5SMRYQ9Eu8m/BumBqHvMgZTRbXkf9jQZSrS0knz8goYNfq
A+miSzVu0y+IeLrMY+zd9fj2wxTl5bGSiV1JsoakjWVBL1241feaJznzrmbB4fV75j9b9MhUi0i6
XUiGSTrlRxGqcLuZw4cy3vN9cTfcpXZ0Gz2GLMEallXquY9AudPaCMWYrqttSMWaIjfY+fR9fSOv
o8XH2qgIveMiRSkU7KPshZvCTb3Gaf3GY1ImMFxDpMJs9P5pykByQNG+2vPWtJ8PgmDFj/I3XTCL
J6Io0HwPwWjwvL6+60Ue4WOBFGhEZY8O6wULrJ30fXZUa0xtLQTfMundCxMTbMvs8sSnobSfV82H
VRo/gqgdOhIgK5AtJMK+0iZ4lTpz9EhCHQqeILbBlGaxWRqkmztPhIK7VTjTU+7iQsgLU75j7APZ
4M/XwscvosAm6yopD1LsQ/hknPinxc/umy8cKgryS3OXTeBGZ0Aoy7MouAmETJI1iEad4+feGza9
W/siU6ad+YEp0DH0aeFakt/WD8qLYCt7ogyvPeZ+epOYiRO9sXCUdTAp6OnjphR6Q1jcSPmRBaWp
GftueGB8LnLuVj4X3bQ/iZzaiaQBobF7Z7JVxJpgNnnQPNHO75mnk2dYo7Amj7IulmXc3rVYmnKa
WUoBUZMIBAKQou9602hHMyx1s146hpcwLiWav63gVL0sSA2WTNuWxqOYM3aS4Ya07Fc8joaYK9hI
En5Jm9RDkA6afFbMzMA3evw+xsnKjRGXaxeD+6gKnaQI7bJOTSNhDQyxtozClimq1a7XEJugpgsy
UXkXGwMLNRk+TpO29encpHqPQwV9Ui/dQOTXNsCNbWWm5uGZb1WPwZHV4cCySQFGkylqKjU4V/p4
MsSNIRyM+Ov6sWKZoLBinIWimlryNF1GtMlBpSrbyRIrCcOCJIlCiEjQw3os4NSJr26Lm8iKnRRt
IRsBTD29nznVd+l1fWG/eWX8B+/0aEhRJIocDDCpHrKH+Rg7nMPfDw7n1S6/4ew/ncyg7je6dQLT
cbHStvDBsj7WOu6wfBuO39bXdLXlRvy4umWCkRdvCtTasI/ECfmt4vYHlPdSp4SAPFCerK/YgHjW
Dl+mJ+2p+y4l6PpZ/wHE4VYwmOahk6tO62RSDm+k0Gzru7jv3FHbSBj9LsHssW6M9RqQybG/WK0W
J0unkma90eod3tFcCIfty31gYkb2xMo2MeCKLmbiPcoZtQpULMtjl57SbjBz7kGLntYXxYAqmQo6
NHBvlGICokBJyJ8zeTG5RmUNm7FOm0zhhipWWqVHpBna1b0ODCPTRvdbN/WLY+mC3/5Rdf5uVRSK
BIEQT8hsI7gLURnRjC0vV4w6FWvjKAQZuHRqe46cL7W1jeZmBF/m+iJ+k8P9DzHo0mWVVcaoiuTm
zaz0iTyilN3yrL/K0KgEy+ONdtuiCQN0dDsW0F/vM/k42PSQSdooZTKR6DjxR0fBDNv0HB4EL/dJ
Ax1e9Lt+w6IxYx0vupAJbYA5bMmtiaELi7wDSJdZtct9JOVPrGiA5ZN0SXPq1RLvNxzm5St3Gvz5
EPiYdW9fFki2dZa865+ZDx1GgE+XNsVIT1qJpF1/VplSpxEhDdRDGghECNtGd1iLZFymdJ0z1Cbw
VTQwmCWvhvaaoC6IsUCGlxKMX8FghUIQDLBMdfIzuifSFcvGQDNScgyJ8B0zDclARZoUVMBIjtyQ
/sdE/jbwmBOaE7PgZltizY8yvZGCkCRJkaJrcfhI+iJ67b3cQ/7Yzr8htPpzvkLqtlYoNJFmo4ig
xk0Snyo6rMCExDmLJ3nGbfdEBJCZ7wmGL9JFzynhMUbWduTt14l2CpEjtANqj8I2vZEHswhN9sQc
AzHpgmc7aZmQZ9hRPlwsrgArecmS+fpNSfw/yKTLmYMiD1DCwj6iE3A/vrdHZZPZgS0+pFAXsY2t
uosc45VV7meaJbt9ERksAWh3RVKzyfbRTcw7iLWc4GE5qvfF+2yXbn5fvRmJKTBiSkb4o1IBCSQe
phpJXMVV68mq+FM0F+Yc7g0MeRiQolw/6MQFV845XbhEW5eQJOS9K3r6tnCHneS1/v+7tPHxCSk8
0cAKIoAPmhwFMv5WuOpoDmjmFNAIV54woMrYRAZIqlRwUk/ToKH6q7gpjtsEVpVysFo9ZUQkn9jf
qBOuUnhSGYIAxnA84PUDKjZOvA295J3okbIbrFhfivz9hTeqqcIv04IvRTKG0sZwJE9w/gcMYWR4
6UqlPIVlXug40ITMp0DE321I98lwYI8oXh2kunhp0CXLOBK7CaVzsqYJ6Tow0/ixj/CHma1ivWno
mmUnFQIvnrsxt6Q7TXbGQyU6+fdq10vm4i3Q38yc2A3u5C8Y5e9sVMLWDxrrpUhXNA1oaBsGGVMk
J4C8pKKT/JoiHUrWiyYYlRHKMg1SOIJ8mcTFJAOb7OUtnjVo/6scEuuBBRGX+F8+TenipQT2iQCy
A4jOjdRMA5Bd5Icl+bK+i4zbRqNgBCq1Q6aBmc6tq+8tSolczkqMsUJIulqpCbXUdS18MvL5H+0x
dSJb9o3DYtV+aMkbw2c9dxlQpVEY0krhLCQBDAatZqrhjEXtRu1PdasopPpUngwbqeQiuF8Uvpfd
su+M1lpmmTEpxgApelIsyWUDnDpYS+IHHkk+C57oyszjzNgyncqbQrQm0cYQsJvhEGdz5paCADqV
jLEaFrzTs2JRC6lDnZQj+e3sIJ201dF3QHLB/I4V1TNtUdEGdEyb1KixddmeFC76A+dAR2ofbfgN
KwvB8nGdgoaB7zJ9IdUnElDl7/0RF5ejWdyb/qJYObopmKtjvCfoEbJ8jkQUwM/3v+Byz+13zoL0
rK9vxB37GciIoHQKJfIlSjp9hrFhfu76HtSsqauo96oOtg3wZq1DEutVrVOhhpjWoYjE7c+Cy3iX
Qz7bOCDvKHiyKxxy3cy8cctS+/vNS4aI0AmY+hHpI9Crnd7K+vk6aZ9kZ8IDrXGkrYjmbvb4xnXY
/TBGvu5F7MGrM1qWwGrgzt3odkKfmiWUtRg3JMsIdQC0cm6VbMCo+NJv57jahkXHOM+/6Sr6WAft
9+jBSgqS65vcwGsqczxMG+QYoeR7iNxmN1iGl6KxbVOesgOYhL4oCcZ9GO5yHSI/fgPBtou91CFv
kBnEXdS3/gfaHzfKBkn+4yyYoVc5whZgs/s58hN589268d+EQR/GqZMxVp1uzBGMVy/KaThXSDGW
sqlrM7AD1+tBB1Hdiab8zNnfGJv/m3jkwzZ1TgypBhelBNCpz0+AFtl5tHFhzcq2dgtPYDRFsPaZ
ulbzJkj6juAprqItKUBJXo9I6//55v5YFhWXB30GPRMyr04KXehNu48fAyRBJQtH8SDdaIyGH9Y2
GqSm+Iv/iHrRlliXci9uSU4hQF2bO2heYCKCtVmd4b+5K/5bH00CGAmJhFoAwFT2JFe1+sd/41bO
y924MLPvrEIvC9sMCm6iFiKXJXkWqLcNkk/Tptt2juh2Z93Uv14ghTvttKRyKeIDjtZgl0cylpZg
1lC2MbpioYnm+9+6jEHBUCt1xTjquXDuUsBomFV3b7mnWbyrWHrj1fKGef8ywJXW7Kgh2hx0pBzb
uWDeeAdVq40beFu/CNbi1KfwPv+yDjW/edt9+A0FNbJkLOIYYZHh0uy6/KHUazcTpUe1woSvGO2G
UDzomm63Xcw4+SyUo0VqyswwSlAhkqNfPGQ35LFVknmk+tidlh1JPkebHMP5ZsY71UHzWbOVrM2m
oMdo+xiC5jgy2dh6vKjtQiNnIDkD3QwKdQR10PSOhwmjukUSOF8Ca0okO9TfpKo1Y7DN50Lhrn9S
8sU+54r+/aIot/2KPGUtTNJMUn2R+kVeWiuvR3OOI7tnBjfrqwMN3K+WuhTtUdWwLK5wjwlg5WuY
m+r3eNvtKmexeFvcgLUIqVSHdMWyW0fJ51lbJwU/eafNozbBumKUVtdA7FxWNsUI5dCYSIuATj6t
/fWt/U0Q+bG3FAjJEuQw5w7ns3Wih/yuuy+92Bu25V6wZJc3+V18z5rJXfdSMHT9uslTaEQpJAlR
h1keucgwU47FMcSIt6Bm86uJfiwgzEZG57IXGfrQ9TFH4lYpbTIeiFKy1Z6HmhJHe1qecoyrM6n4
yLatfUoKhMSm6ZWUnERu0z7NznxYviiQwj6me/1leYyQf2SWRYl3rJmkwhwlTTLwyuJtOriLOzs5
rq9iQ1AWrL5Mki/WN6SQRhzmKRcIrC/DdpJfjJSVNmA6JgU0cqwMuUHuYvT+Gqa+zdwH3QdxzhZk
I27+gFwnu4xx9f0GIWUVQtuyBr7lX91GlaZ/QhySKsOAklPpZnIiN2Tpl5hgRWkDshVRbbK4Ya5H
Hh+W6eJsA9VbEIrj43U2SdIh+eNqR5LDAG//jhWhXsXTC2MUyrVzm41VRl4jmW52OYAMXBvq9KNv
WSxczHXRkBZXoJUmbaCyV/nEJUMI7gWmCG4RgxkyMj4fXYTN9KQoJNK/kQk3XH/U1E2o78fggBkA
cx02r+aBLnaQgjA0/PzTrZcsw4OhgvE2n5anUhxZp5r1qSggy/mqadoc02oBSJi7qrP6EnouoKku
hMFaX9PVI32xJgqysjGR+Z68W0IeiQMxMeuO1eL8iZH6nAy8sEFjVAE9ApnABnRbbWFfnJLChMIC
D7LE2/CmO6YueUj8Q1zg1JvgmIGxmM3uw1orBV8Q+sXEvQpPkYc9z00mF8X23+0mBSVhIDe6MpED
zc9WPBtmO7FKaNc7Oj52k666Ck0utvPZ3/clbji9B9fzjKvlmX8NffS7bYbb1J4epdlLkFVYXx/D
Menya9xyatOBNMFtZTAwxSi/QjKj6mYzSBkj9ywMoauwVddGFYh0iNP8ZLAsH3U7QxKvdo1X5hvw
6s19salUQKR1GvJNpGUwOESI4CGv7Vcb9T46Infh5V8ad30fr99zF/YoKKmLJqoT6QzGFncvuaQ1
oJXNAUkhzMS6gqNMZuQwl8k4AXT9tRK4Ps0TzAurt6MjYZlRCc4XN4ZmFpn25gWrrZzudX2xxOk/
hSgXa6UgJm7gNloBp4kHw+/T5zhFxWa8y8TGTsWvUqSaxcQMJFgrpTAHVAOZIPQ4iedn9p2yC2xS
AEZt2+79xopd1pv3+jPwYpkUumR1n1YBGQEnFdP5EN9i/oD3lTvyiCB3X+QUwDTxkD3Om8BhzdYx
bkGaYFOY+GUMA4SeaNdx2jaN7VYUXaWUMrPLkGDMZoYLM74qXbidGmhIlxU8WMgBBenXuXGE6l0f
b9W8dEDOCamBlGGS8U3p+q3Bp5wkJdhhXXgrDExP5JG97qrX00+EJlzDPPsVyaY0KYTOANOHdOp/
1MfWO/MilSZp2yE9XZzPOpNXn38XFim3ySGyzM8KcdTgpho9aEubif7AqfcdhLbizFlfIDlrn86i
pEIuBf8KwvkJdZHOSyS54UD/Bn45/QVxiwUe/SA/TBBAWrdz9VNd2KEiwGEEuCUl7ASz5MQid8Pp
1cu6ies3xIUNCrOHpeqzQoWNDr1+JK+VgyMSg3XKFiHgSWZcfVcP2IU1suKLnTOkpOghNYPvpL0s
iccvWxEaw1Nzkzb3jIVdPVoXpqjwr5KUek5ITwRCohkKjia09QbDGwLwECKR5qA1TjUxwlGKppBu
hqdsMcUN8zFLPtGaq1CwrXPTaOjEVX5ewMT0sJPt0i/QuaDeMdbMchgKr9H6tHCoEgK/vqpb2Rof
wy20BnzxBfkXM3U5n9VAcD2zfbHL1MHjci5vyxAftLITX/saboRNYCuH7sfiEJId1jm/3t91YY98
9QsH4oVoUDvy2IuJuEL3MCTusuGs3o0gff6jOEqWukFjWfLH4lXn8PvDMD1k1IVxiLEBNCeVaWrH
0FlIQBnM+HxX46cLG9TjMpPDWanJeS/2gYeXLAq8sZeiuaZBE+C4Y912V71F5iUZbTQS9IqpvUSP
L2oSgYg3X1vs4kHLLD7pWcyRV40omiLyOhS7JVq0peDyBSk47Fukz6agbPXonbFrVzHlw8KnL9PU
6dJmaKAko+qQlJru5ac5Mys391JAsyl/LY65gCF5xCusLbzujxfGqU9WNM0/o4KNYRZfoT9AihFT
ZUN1KbcqQtUexGbSAlrGDUtL65PGydknL4xT94NgcEUQQ23N7SRL3iY3siNDwdvOLdmWtrIrvZck
ZCKNQ8x1E/T8hGsqCgKiDs1jno6BFyNQNGlB4EI2XX8yXMxqutWGcPSgVen+f+k8u3rHq5ou6rog
wzR1U/WQlZjCBFAT942d6LJX95UZG4ktgRuwbzHEX/O3675FX/S6rOmCJqgQnJJ5aPVSd8jIG11R
6DAZZMm+DE/xzDu6oZkDyHTXLX16y9CmqIsiLqRyRjwFhqVt9CDs62MBwgy0rvjFTmqgNSg/hzaL
6J9plLov5kXWZr4HAshvRF2Tw6FBGe2R3P/Z++KQHl0mgtMg93OhCqQrFHzGT1pzWlElrVjB5vAy
o6s03qo3pKMuO8pQ8iwsVsLuU02LtkeFHEvOt9FMQJX0RhJBpw5eSrSN/7hESFuivEURshIESbBE
kjBQATHBeeLGYGeD6KtZeYq/7jL0eaDNUR4TiFqtqnUjubwOVZoqseosMKf0VPbKRh/B8ar9abcH
bZFyl3gU/0nMLEZsq9mjjmTa+ppoWKEtUOGE0Gakn6qWQCLbm230LQy+iCwy+U+YTRuh7r10xHg9
Kp14Ab0tLvcyehlkXaXJgQKFLT3yCFqKfeOKLMXv87PgEjMpu+e370XsMhpSHLUy7DY26lRu6gQ+
Bnk28Tb2oA11d07s+g285+fEBqtnkSxrzTx1VSl1xIWdtojuUCr+XGivHMbom/pHHCq4okDiurRf
6poVhjO+qEjdUW0KNcQzrqVPxcOyN3bkfmo23HsugiBH3cR235ni3V+5kUhdFRnHDYI0cKKboWHI
6I+LopvtwGwPvn49/Adl55TtxQfVlmoeJdKtO6tgY8yPS2e1jxyoR73SMAlnAj+YS0pyFt9ZhcBP
gTftTBTY6F1YGGMJ2z/BprCryIzsDjPHujt8H0GRsL6ldBxH26PQxuCUEhzSsFeLhzZ/T+SRcfQ/
ZQ1oCxS6lDynEXpjsiJxm99J9rTrTOOgm8b2ZxDDfLwwEFSk0KaXl6Xna1hsHe0FkaP2DKE2tA6j
yex1QHd5aZM+ztmvCxPKmX/rpBQMqRj7wRyHLLpT0VpZs5PV2KxkxvljHHo6OIbIS8OVApYoY1ak
9VKvx1xA52n+uncwTgKtWtxOAlfPvbG4hjC5eQYFLq8Pay9H4XbdEMMNaQ6EuF60Ji4M0VWXB1mI
TNj9O0f/FGZCmImPFlxB/ZQjcr/rA3d9Cb+Juv6DDZr/IBDaZM5Jskr0jNOwTzfjITtBg9FSvH6P
WHOX3LLyEKzvQ6GFIJYpX6pYlMRxFiofVp+cBvkhQOS8vrjfXHK6rPMylAhlusdVqPVKKyKEd4rJ
QwjNFJ3Krb1uh/82qQVSdkuzghPnTV5zAKOXP7HKfp9SyD9x5OMXiL+mCAI1C5KhwC/ot8Ghdxa3
+JZiRFzYyBKQuXFGcNC1N8gEealt+NzD+gb8Bpg/zFN3j9om5SQZCORJzpxwVfWP4UEFA36GFlWD
+RK7/mU/zFHhrVSXithrkujOhgCpj4Lj7EXSak8sddkOCwhDrK/vfHd+DiM+DFKuVLfqIMTKJLra
mDk9lO8wTLvhK08zbpv+MIzHzpjMpHmdotKCcI/ZiK09a+g6GnJLN2RvmFtzEfMTz8dmgUtLS6IH
UYjNKGckBq5HHh8/lOzcxe2MgW0IqSv4EN00Wy23McpjtjAp468D0ocV6tZSE6VCgiXAxITHfe0e
Mjt05tdpC05Pq0Rf9/zMTPIR/137ANStFUk1JA874mBbojxSuBMSYBIe3vKO3azCPM/ULcUrBdoQ
FoCVpiBlOYnPYq7aatg4Oic4fFTZfdzfRHHsD824a/XKGmWMZuXBTR9rbhdKkZUuyH/EC9h/dIV/
whspNKuaB1EOrzNuIcYXp9tsJVXm20bCb42m8MQ3oddJ6U2uVowj8Jsn5X/fnG6vTUQ5C3RCB8Bv
4011ChB2zag2DgdmbwtrRRSWyXGjRUKHFY2WgAZ43YugNFMeDKtzlB//28zib55HH6ujAKydFeFf
uriuNLOb6b5wQ0cJTSjPP+UPeMxuk9Li2f2uDCijW2zFaG66jKRABnewZwezTugAj05E/ZDQ/IWu
7vDsXnDy7Fk5TnSXLZdkeq2Ddx+zY/lRdkpP9DVMgaC1jckqyLobDAqS9EGO5pDY6lBuEZ8iS4Cm
bQh7ktW8cTZzbuF6gPvxKWlwGgRR7c5QAffp0MKHL/mm2uVeQkGVPFCSzbxR/GTPbKljwKJBgdTS
jZBkDXEJS6mOc7+fQsY9yzoZFC41HR9kLemOWqAgmQPXtf59QT/M+m33m1jt3x1U6P5ZaVYSiCrj
qOPw4T4nvYHoarPmm8EizVjFtn9mZcjOz47feyQqjL9eXOEYVkFM+EFbh0y91t5gDy74m0HEkbiB
3T5OO+NOQ86M80QUBiZP2gpObqMtzK/5Px9++TWeUngKg+Iiz4SKfMrGzh4IYQZiKRO03JhdQnoL
lL6tr0MYJXE4nyVit+5FCk9B0SRCdWoYZ9HN869j6KCk97ffl/yCiyCh7Ee5i1MsLngcYlN+Kk6l
hdv0EB4gHmQv75BnvC2fGU5FfHPtAxPfvjBa5KMuzhxgQLrvQBvjFMgHCSi9LjvxdbkFL1prVhtp
i/sFU5jxF4Z1smlr1ikQGoe5GyY0crrBm+4texKxoE6yFV9QmvcKj5U4+FRhpv2HAqGob9ulCnCE
CL9juBOgwj6hFSA5YiTzCysvsg4LoIX9dWuNDvoBE+mSy9TOjKrIb8fBkTPBZmwicfq1TaTghxP7
NlhQHUEIQLhWMO5iju5PJabsz3mRqS08ByQXDrMYfRvmMvlkaKwy3PIudsjsp7TNWrPZckw2r0+V
JdogBUFdNihx3uJYdC/JQ35UXHBguvpNsFH9YRs+lA/Rrjy1X/i79W1lfL2zK12us+WTRiH1FmO6
T5LRhAT6PPxYt8HAlPMdfWFDnJchC1TYmBNfWL6mPeN0r0cxqHH86oFynGiBnCDNGol7Ja2hWJWY
XSmZY91Z6ysRWdtF4cg4g3Q/AlcDLgoOrRodGtKCW7gjCDCnL6G3bBdndiUQEWbPMjq/BYf0T2Xo
n1r/HZ/GoGlvoRAlFaYqi2b8DpKLFPbQe9wQrihxx2bUOKdfVg7e2XMvPp/S9+UiijHvtkjPxPOD
aig2ut3NUZnNPszvhyC7FcjUK/iU+W62Z2Ff8e5QpVu9SOw4Rs9aWIEVO/OiRDRBm7fh5NaRJ3nf
BtxxDBCtgLsl6mXD7AzDSpXM6irdC0Y8WEJhF+SVp/MlYwfPWfC1VVGwlY4VelGJ46tv2EFcBaEj
+8GN6ssmUgfOHvRbz+oenfT2vAvAyeWNzGT2eqyoCBSi1d3ARUJEfsKBPGXFJ2UXOshk70lWmWie
9w/ZpvE4m3XJE/xfWTtdFinFKJyTDgdGE/Yp99SST6Dpfl4NZtw1J4avsqxRyFa1csEpCYlm3N4Z
bA6E/dImdAwHagHvJKTrrNTVfCYxNmN76TpIhORoVsTnMxLcTiDhzlyiSRUfCFmtgnOabILn/BS7
rO1lYTldDEHbOId/YFn0mn29IxIdaB9H26p2NyDD+SRs9djMtpk3MFNxDCykCyRyl8dLlSKSNXp0
64iOdILgXG2lhKR32eRWbSu3/Z4UvjIz9QZr+dE9ZXfSe3PLbtVg/RYKLNNwUIqoRaJM51/rILGW
OrXqCgIlscQ4zQxYFik45NKaM0bC0yvM862q7MOiukeRjSWyd/01qQvIJcqqiD4M6sRyclBPnIoY
pEFQTlr3wgmte4MV3xC5uMJTvq2fnas7+GGPHrQpEjRb84mAwRoxvo3mr8NQQ7V0sgqF0SV4dQMv
DFFnFM1KjdEnyKlxOfq4e+Gp1gRrbiOGqNVVKLgwQ2K8i6vEiLksCRQVjSPN+LD0zU0ohrIpSSAW
4LhNpXQshUfWuqRfDUpG3Iy5rouuWHabPjDuZA4p6NpgfKerz4uLdVERSComEthgeRHK8g9yeJrA
KRdLXsD3O04bHSPLLCEN7XXfODv1JxS/MEodLy0as7JAxzJpCPKFEKLT4i2iVU8x9Vv0QqAtKbB5
kIx/WbxZsKVD7vNfMY1uc36/Yc2isvaZOoCDHvOyREKwuPixBKIlKpElQw12fcnnG3FtycS/Lvyn
bpIxjXKgm/BV39ZbDDxgldoRkk5OdBxMkiE4P4tf+x1rWvl6XuJiu6mAwailQevIIw6sgT5mgU5T
iWsawshuA66oyAkszAKVjI/MAgAKcDJ1niDKinNZN+NR6RoHDURv/dQ8lSXH8GHG2aTnc+Y2jwe+
xvoWQHSfo4heVW687CfjVLAIkK5ezR97Sc/jaMUIPrhUwsBplu3TUHKCatoIAcTXpsJUIkx1xMs9
w3eur0+RFFGWVHSQU77T1aWWpxwKcq0Tq2Z+B7GDQ/w9e4auHKHiLbz0NKIRBSqcHsPy9dV+WKY8
R5KGMCxjKCIWe0IBLG+j1+5GMHMMBsVgM+j9cTCnN9BEuMx3wnX/+TBN+Y+WqVDQI7WEenZ0jzO1
DdEfEG+UDCy6AngbKg/Cckjzri+Z4N3nc/qfWTrAlFIR9MA5oCldcrPTerPsWE+x608gaPf98z3P
ZZQLLBjKQgW8Y1cVU9ySPrPIDg+KRx5BrFr7dXT7MEVdW4UmjkhxjLj2+ya4CeeAc0o02923vSa8
rO/c9dzNxbKoG2uWEyWayTEkQ4fcuXN+2CmO4WGk12ZWtlgfivz9xSYGhVhWComR8x+qVx772ywC
x02N1gtQXnR33SOuFQbO/AbEP3aTurf60DCKmiR4a6fyJzBikxlikJN9zy1CGyY4eDE/KttkR14F
67vL+pDUNRVzc1MEUGpyS661FL03ZRX85S3LN1lmKKgZ+okb+hgvnqqvQYewhTSUqcuPf7cWClXU
FGNEA4dtXMD7kCHSELYl/7RugwEfdCt5lsulvMyId7kM+hplCN4ufnDjSrifpcldt8U60HTjTGcI
/BTyJe/KiQDlPyU6hlm35fpRNDUdZPNVvB3r+qRq431WGn40JYvD+AnkIH/GLbx10WJtGArNv6br
RZzLIhqEBrASnAfb7zlr/kr6d9hE7deDxg9jlDPmmdxVmgEmL15eJL/qeW+aWk9JmsEUajWyhtko
zaic/ZYXGHt9/dh/mKYctCqNWNBbYGdpVCYUV82QWY66/lYyDN5QJQltx59mHeJ8LCPS6Vz/CO8I
8T1naQ5E3k4YCkLSm1XDubqkD3N0JVpb9FKEs4puiQ4IMTpy1d26c1z9XBcGqCdSoUtCtZAsJj9L
ey6BmHZVOMMY3CGFapUyWKWCdFOG/0fade3IbWzbLyLAXOQrQ7PZYXLSvBCj0Yg5Z379XTW+x0OX
6C5DAgwDtgDtruJOtcNaPBrJ7YCwkssEH5Wo8tImCOFNEAMKP5XPQjVZgMxRZ1+YrsfGlY1vmnaU
i4Lzqt5OeVeimVgEKlOlRduPtodnbKpFaJfQhhhAznc66jYjaic8RGKuTCYipVKYmHUNtZleohtQ
Hu6SXbOnwOo6ukNxZSW3ps8Dt9oeYFodlDr0VRiMzIB0E50PU64DZEmZk57lQ7qXRAugTKgHTi7g
bCzAdhs7BCe75c3Y8YyFbVNrZV/HSYdTD4Dci4+9h2bDXbGnQB7dh3nD6xBtZqSr87L2r2atoVFA
5gELLOn72HbAUcA+SZvbAyhZsLF32XZ4xsnEKiMb8zSaIU/QB3cyKkckH5clcG+QyXSB+hzlNT2S
ck8hdNID2rZYBShjFHMbL3RkjjvgCCRsn1oi2tIZDT6Zcda96oG+t7Ur7ZZyKGDGesfzb1QFfwlN
f38ywrao5aSoa6HF+aL6Wh0e+uRulB45d7glQxZlTZEBQoR/GLXI4mo2FhDEf86+RJVVOBI5CK7+
QBHIBQMUcLrqZzZYjS8L/iRBYQ+3Fszoh4YO0aDkJX1bVw+BKx6JM9pqY6WLHd9NpxiQ/LEVnM0X
w0Or5TTedi8ZouR7AvYiSlmX2uHDdOi/5acms5K7EGXOUHZqDDGrtqzY4vsI9D8Ji2m7xDUdkwc2
SF3/rz9fM3UDfCqSKtN7XbmPQGjTtlTx3AmKp7B966PUldKX2PRUabbm4jBnD1l0ljMO1sT25zJV
ERJlk5isezYKZYxkvKJL+SFeGifqG1sPeL5p0znK4pcYxiMrYZkMKhWjetlN90PZR7vxMXLeldvg
pXUMS4J9xcBvtSuHX0PmnZG5WmHOBFVQEmWngU5sCMK3dAyOVTK8XtbATTHgfCG6LGK1jk10q6qL
+5J2g7KlsNPutWp288JbLt+c85Kx3yYrBN9LYiF/RrDfgrm1k/DyGRw6hIAAE6F11zriDhUIO7Pz
+5hff6AZwi/quRLLfEA1AcFGR/AB0ydSWvNj7Qm26EdX8m4BmAw3mm4lSkDa1QBGAPARjX2YZ6pS
ATkjkqAvjU8H4BsQffEhRbdiyloMPfXK6IDKraV6NGAXMsF2D14M9cILW5uNHNkEPhL0AuGfNWw1
0edcSQaCo9Dtoeh60Q+gwRVHO/8ITrSDlNwmqSsuTjP4yo/LOrm5nqGIpogUz8Srg934LJs817tK
+KsU0N5huN+LkQaBHxeDrhXIExT/ssQtK1gLZF4kU1cOGoIonsdB71bdfYycII4GjrfnSWGiDKnN
OOurANPicuvKabMTW+Ea2Yj3Z4dhYoocYPxeMjplJ+m+Lh+CRbQIKZw/E8JkHUZoKEGdhGSX6MBA
bWVLWa6NlodExbkxFrMEmpEXOoEUU+5sGSikvYawwokm9OOyXmL18VmUEq2Jhm7RI4wQGz8i4Woa
MLrQRpZmfvzRlbEcE2Kapf004TAyeKuH4tYEKISZcmCUt5zD+jBMaGwwvBPnCnQMCz9n8CY9TZn4
cvkcm3Paaxn0N6wcUBh1cBgNDtIABS98604ywO/BfQMyIfkbdel0yTa8UUAGVZyxcsd9tWylHesf
QNVm9QNqURznaMIXQ+sMfAuo2D9U/uDTlAhgG6DWorstqq94s9NhE59XXOZpJeMtQPNZjcmI89dj
6QWyN2spil0jx8J4X5LxFmlt1KMaQEoe5U60+BS16/KH5ElgHIVAF4OGEW5WFIb7uU9em4lw+p48
EYybSKOoTAJ6VUNXS4dZlWNbDVuDo/SbT5KVQrC8Ehmp1UQtsAWQ+JOj2sox9aaDiHkkAEdhYq36
nU8jaaZkqqpkyuyTJE+XYgBXGNnBz1zHefS9JIp7+dts6thKBBPkRRlA8F2h4uJUgMaovR3lByB7
czSAJ4XxFhkge01BSsD+MgF/KvqRh6E31eofSqFKsjLXUqhlbdAhJQLeKwp7tZ312VWsmRw12BzY
UlaXRo+7EhTp5tynLb5LByhpa9as8K52dS/ydU/aye74NJ3IDjWOR7SdsB9WXakv6k626hOxx92I
Z/NAHDojgvr7H2oM4zLAdZ4SPcAV1N3UWCDVOuj58HhZZTbryOvjMx5jFo1JWyRYAXbKfcmKwTOY
oYYzn/g56GbMXN004zo0MVGnZoZ6xsH9UAEWx7ia4shSiMm5uM0q4PpQjAcRiabNfaCJeJrrHp08
KT3dp7vHBdolBmcahP5lv6QCX8dih18lhZSLmuIzUQAHCSshlNqq8XgrkjwxTEVVHks5ncqCZtf/
I7/+L2J4d/f552t7CMDvWqkaPc7g0FZT96xcdW52B4Rsd/jGUT+K733p8hhn0gaapIlUx6edfqh2
lOSSgtLw2bq452IcyigFAwFWzV/3l7rhbYTn5BN9HohW9gge4Msn2/aSJp50qoS/loXqm0hSRkOK
dENODjJKMgPahOnAUb1ti/pbCJvq4qFaCsoMIXmUFt6ch5FPwmr25h6EoVMVK7vLh9p+ZGkKXuNA
UZZkdqSrweuLmDGekXT1o8DQnIAcjtiY4nVHHbOXv5M1YUheURSTAFpHZA1ZVmOMImTKbpIC8Ink
8q5vU7uYtZ+XD0Y/PquGKzmsDZNUHZQkWsguzLIbIDNkljoaHFe7WRpaC2EseGlAiF4lJurIL3QM
mrK0NKfkJgfOxmBprnAb7IhHnoor9ZQceGOWW/qoyVhgNTFJYojsQEdcjokJBUH6AdBROavfSNsC
cy7rf0Pv13IYJ59PozJlg4H8EDhkOQApQ+2jMhKeh6dh6ZcPpmgGJlN0ohK2OBQJSYA3ng52CzAu
+MaBAAS+25NXQC7phd19JxgVKdzkVRIsoXcvK8umFaAj/7dwxpWkZVtNSgbhiV/5i1Ndq1h3oANV
4Of91mIwhmcGm7mqhnUNDSBPkvILoiNwoo06Jwq8CSboqfvHlrwfn9oS9UQR4nikPlvBZi2PySR7
yFPaGm6ZEtCAwnOv0JVDLpzqltkBYokeCXWjXyZEMbwhJ2GOmJYWxrcoVt0hrr5f/lhbirIS8ctQ
6JIrPWlLpHfLMTIba2jPmqxYnXwrxLx54s3F27UwxsK7StHHVs/ITkxyRwKRDaaz7KIAAZLW2dVM
bNK/pyR3kmHk6SQNlKxBrEUzXwwwUpMcaPQqn0Asix5gtw922LCwsSPjhTseuNOmRq7lMYG7jxSS
hlFOEAkmp28tgKjiCa+i7Vje9JEVc4EENnuda4mM1Rmh2WFEHSf8xNFDSo7tvtqi6FwdaDvkfXzd
AuqeE2E5GsoSY/diHrbDjPJsViJRyEM7lDlfbsvU1seiMX6Vb+m9lgeYtYW7amZbSaQ3kvUhBmCa
1FKb2FGC9oShtOvUbBbvsmls5v5r0UzuX7dxqwkzvuFUCc8FsuPZqQ3RktWrAeskKKTtVe0wd62T
h5wOAs8qmSgRDnLR1/RbJhQaMEbfR/noo9dSOk1J/BsRaX1KJocIxKkqOxEPPCKkljb/MCrAkQ3+
5bvcCq8rIew86AjwTdSCYflNgsX3rNgrmSyDdFzkaAvn4nTGw0gIA1gRmSVsbwXf2hEYjuKtKJk7
cantideq4x2K8SlNAY+dKAbaLQ0oA4Lo3uj8LlI51EocE9MZTzKLSb2MDQyA6G+lcjKW98ufhurS
Bc/4C/e1SUhWLfg0UpT5ejVbY3xlzvdpcN2bHRApeZn/5sjeWhfota4sOqmqqJNV6hobK34j7+3V
fCWel73uaCCEB45gDn5xdV9/wqby5md5t8m4kzA32kTOIDwq1ciRhZFyVDccz8FTDMZxhNWQpUUP
LRxV7AaXmR2ZR1PgCNncM1/fI+Mk+nERBxIhdDcvmd+90ybg4tM5/dgOnPkD7FtoZmuYZ6fQ642N
YaZdeRK8zK1CMJD8TjVm/WsYN1KQUQ/aCi5LaJLM6kkEpyXyIFM5F8s+6KZiMEYRmd6uGWfbjEpL
rAc7G3klvM0MdnUYtn1BhsmYIur5E1/+OV4lGAeOUc6qTxNgkbszfy+SZxRsI0PRzGIOCa5Pu29k
rFpp++yeCu2debBGny4lAFZwF3KfkFThL5g/y5GtLBVmhRYcVc6KnTHIdljezxrxSpkHu877eEyC
kk6xKaDcCkl9uOuRa7ax6GkdL9XjWDhLij0FzTIOLfyZYACRTTB7LFJgiu+y09wsl6w1hPUjY6Ym
VQopf23Fj8DIH4B2J3gNhVbhFGG50hiHMrRRofbJpz5WD5RLqHKDa8xUg4uNzyrOy11ZdmzwYmtK
NkFaFFvtE2XYlJ7NFgvyIOR+qHfxPe/xzftkjO8wWiXNsMJBa/+CaElDHNlaNnHyHN4lsg2Nvi8a
UhEci6bk5R0AetHPUq9NeMQwsnhbCxxtZ4HUxrZJFXGh2m4Yz3gNnIhphlZSln+WWbF82cUiq4Uc
QhEDvfMC9a6oU2c2bi+rO+8wTA4SBlmQNQY+kFp91P11HzxKKSfN4YlgvIPZz9XcdSga5LrsDLEy
2Hjnf+sEQBFePgvP1bJz2S3RjFLLEDcHADKJbndq78K9uFj5bQ4gV3JIG6c9JfvmVgYoRGdxn4bb
J1WRHEq6Rn7ZHcp0JZ/1GfIpUGZ8Fx9rO7cpJFR7asF3n7ghF0lo28AAva1JiqlpLF92X8SxrpUh
YBebxk/10ka16/c84pcMJh0pinEORQIZdJ1VciSL5FhnBYIgfWBf86ZLeCdiXEYQFJEuThG2zoE0
LGlHSX7hqAl9KvwaGP8+DzsDLirdkChRiPmqHKslFTC0QIZUO5NbOtGB5y04x2EhyYwsEDMlrjGU
0VdArln6fRjmT5dPRIPEpQMxz5U0m4lIxEDaLah+S+LTlFSOpqZO15VerUkcd7ut5V/Xx7gMY5py
Y1EgrVFO/XzQjOds5KGuq1vtEczd/E+vWcixIskVLR4rssMAvYOpzuiH+obJKoxwUnSl8QEfyw5v
F4eyaaCF58RWd5ywtw7UAMlasLOOabLbMcAk9vKYX4fYVLKqc3aOXN6z418yyq9fSq9r9egx5qAk
UogPrFxLuxmz9//7lbfTE5hxMezIU6nNebP15bApSpiDd0bE5XTAJ1JUF4umwCrokDukD8DK3k2H
1u+QrfDOuv2g/Doqk6yUy6xLiUBLisZ8M2fV07wITqiiht8XV3Mp6E6R8aYHNqch14dlvM/U1KWs
GrhfuunWPEw/mh8FqEXIVeuENwLeIn4T2kFocUvP1GouWRXjiLQsNnMlhpugEH+0H2heyT5F6ZX3
9bOwu2zCnGPq7Jz4UHbTpFWwqtps3WKq3HwBn5eS2UT4tqDTbgQAByalB3ZtPxJFrwbNfEcyR9Jq
16yeg07nuP1NM0cMkyVQASC2MGYeCvo0RQPuvVyIaQv9cF+awWnqA96A0rYFrSQxCYIWpWKta59f
OL5Sll33I8Z4FG1kkP6EkSQnw8705eumFvLLt12JZIzWbNSybFtYkNAUJhongOUeI0dY5Bdw5vS8
b7vpzFbSGHtNFt3QDUGAYcrFz1jrPKnKsD6ZgZokW7Rrw5RTq20Ggm22+KdoYBn28mk37XYln7Hb
JJ+1OOgEaLFW2qQFnNgEXidtV7XajihA/Roqzv1uV1hXIhmrrat4DpYKFywD1aTaodGHijxG7FEf
/720ayWLMVRVSkKpwAMAL7bRpaWSKrJKLHbQZSDw4d2MaJzaXCdM9f+CCrGFz0gxYkNXobVY9B8s
Chsz7emrXhxorMGQNg80kqOzbAU0NxIt7KiZxHjP1+G9KmM0qDjOMw8qmt7XpZMx6URUYUBrUiCI
oqjWXrOnGKrinneDm1nL12djy59SmFY9Rofh2AfdkYfyakkrv+vUwlq0eR8HAu+dyLtAxs+AwmJK
MqxC7BIV9BLVYKulgBrT4KhR+3DZ4nhnY/yLBoOb1E/n2aZWI75X2rfAOCndW8wFG9vuva3ukfEu
I7aB/sowhbbcGVAP+Sx2r5j5dBQlsafS17ChDfKDyyfkhAed8SlzMzeNGSMXECXNbeN9IQtenHF3
IXhiGD8SdGNB6gC23brJzfxTftJO8mSnt5QmTtxFqDMDldHjsV3y3Bc7xDIaUquU1LjHT8aYyI5v
KV+M5KbcvYvNB8LX52Mrn6OWFVorUbMOZIAtRcGVNCMWXf5aHNVny57BqJHZRJVkJzWjFYp4lcqF
lcdXCQZ0LkviqSNb72xzMdDLHqLEAxLza+o9Rr/yTO7Td3OshGKF/3+GwhY4O1VH5SeCJOjGg/xG
Fx9SG9gEKJSrzvwCPqofGupo43P+nT+jyLtRxpkItYbeGiD1d0bZOSn6GyRIrCwWTzX5eflGOe6Y
LXtqMWkCDATTkrVxUJ67PZDfjsmB9+7ebjOvrpPxI4DmMcr6r5Btmpb5rgGZX7Dp8GDd29kb3d9K
vJxTAOXYN2HcSFKiDYvnKg5XDZg/z7NdE1W3S5y9Xb7EbbVUsD1oglcPBKGMoGJUZ2UoqQXkD6kY
71QT1M7LhyHf5OmVqP7sOuxZBfvLUjdPpximKJoGRljY1btK7+WonUWM0dboaIQfeilaYTPxTG4z
FVmJYXTRbIEFEgwQg30PmxIUFkBCjgHdNjqzz+fT2mQa0Ffy6LFXT966HfI2D+W/EoTWE1zKF9Y+
SomdfV+w90fQmIr28lEvHeEBm4YhrDDzePnQZlarYqAc9wuqO5P5omowSAXmaNDED5cbPSwxqlx3
viHEi6VH4BWqOzTFzJbXDtuODSu5TEgicoU1LHNGXfbcPPReem7c8gGMNBa/eUSP8EsmthLFZLb6
1M5RYfYYhB5U0GiK+VUMSkg7HPtds5Su2EScvP2yQOjtP78sOGc7ZagnVKsC7duySKckRoex6J3R
bJ5VmXCqz5ux7+/zmexqQGsWSzRUEIfBRrxk4a1N97IF8iQwuWzemhHQGCQ89OoEl1a2uqXr+sdl
IdsFmdU5qIGuDIJUILUCPQ2NROpBuqeUUy1t0u40d8BEXn4ygNe/T+8l/7Jg3udiDD+P5Dkwasg1
u8aSQ2JprWfE76H4FCwjZzllEwpVXx2SsXpJKLSkDzFHbO57VzdQdkucyYq9FiuPoRt9p2D5FCkq
sNUjRTsTHB583HaRZPUTmBA1pVO3SNTke9vAlnF9oHBOGXgezE9EoOacvqPcxrEJmXfL9M9XXzea
jaypNRg8qG0BujxbJtC/Dbc/1E+ChacYbca76o0KKhnhowaLWmdlGQZuLIr2KHD78Zv5wOoSGP+j
5M1Cyh4/J/HBheTRyfHa58+NX3avAGj556mbLor1pqNLrQNtb6X5LiXz1SAZ98Ss7FiSD3rHG/Lh
WOtnEF/ddDjHRhgrOvwdMvuxP9e8d5lClfTfPar56dxXEuK4Mqo0wLwzpfpDUQ8djeKle6kzq94n
p8I3odSBo590p3KVQ4rl3caNXcHGf921juklR1rPjZ3/BO7NOz7jrKKyFwt5HD9bzyX4eax433qx
F/vmLbQJABX/QZs4n/mzZby6kCmWE1FK4EKM8EWJ5f1Up0hj9zXIYCThKum4ZdXNZOVLfT+rgSuB
WSpXSzNDfVVPQeE+uzZ+xL5uFXcJMLADu+YVv3iXyrgtWRLkCkBpeMopt4b0kwx/FsM+fdbqPGOX
BCmhMSwoqwoIdooTzPHjZT/P+0iMB0qUwUiWHq43beBZIhD+JDlgeWXdB3qtXYijauWT9v3PhDJ+
RiCgCpFqhM7YLJwwXSJrms1TG1WHKg+cMEHRq0k4bx3ex2KcjpjoTa9QC4iCFPXm2cuUnpc3broA
DdTBIA/GEP3nXtzqg8WGHKupgpFyTTqp47mQbgeDB/WxWfFdyaDnXMkQQdrddi2saj5Iu2qHxVeA
9FCyRB5U3eaFrQQx2l11at9rGc08mo9mfMxNjnZvh9yVACbkop8tkamEgOHdPEVApqRhP/AxNQLw
8Rj1VVrsLLjFzu1RlZVcRuWX2jRMgKXQXn5AyZXOCEKq3zq1n6N2Z0UHHtjRZpRfCWTUHasdWYeB
fdixIrZuH5ZvvQwq66L/pmWLJ4sZb5yJe0RG2YGupiShiCN2ICnVTpiTxLpeilBT+sa+Uq3fe7l8
HfGz6brSSs2I6HwmXab4LMpP++FgevT7/Qce8k03v5Il/dMCDGVWJUOAy6pd0W4eKOl7Z+UnKg84
MFy+d87XU5nQOZR9rAAcAgthOgje09TSs8MyyU466lZScMyb6vwvScTqbEy6DwwQQkQZwkw8xqK0
cXXxPRWe+yb1Lrvg7YfFShLjR+Dyi6hPaUKEzVzRBjLrEWWm6ln0zdf6pLjq98I2T+Z9yfH9HLfC
8qsHnSgTMkBu1d4KeQJkRR5I+mYWuzoZ41cKQRSruoKE+RDSLOc8UhoMbsuae4OMHyHBlObjAD1M
TuZ1eKcfdFuykh2FTYNmXI2ncgcATi4H+CcM5a86YoLGEJUftHMZ/VdH7DAvNXREPIRP5VvjyAf5
p3Yd6hZQx9DerB4iQIEZPqBaTCALB9fzCTPZADuxlsPwRHfxf7OcoH39JsZIlGJJUpkiQQzCqyyq
jiIJdzkmQjEDdpg03tzQtkl+SWOsRJCXmtT06R1HGKLPj1lnL9P3oX01o6fLZvIJsHPpshkzaTHn
KigtRJHr+k1150ODFV5KVBe+gkthP2H/iALj+u3edCLw1dW7FtEY1JjO5R/yWXK+9EOYcJzI8Zz2
BMltOjyWw0ns92N4qKJTR3wdePyhpxcu6BnJjMaz2xpWSqxgdoPJnouTTh71FCph/Jyn70ssgjJ+
wLj1Lkm9VLH6yCnR6Rd/AhdKf+7J3sz2hmRh8qYh/kL2zXyc82MouCP+f+825k4B27zwmg++1B3L
6V4ZT6NaW4aE1aHkvZLc2lRt5MZ2W1wH6WlIP7T0qGCSPJxtQb8p8fZpvFS2tA9heAZmZVG/1v2j
unw3ednStrP5UhTGFTRzGWSThAwaDSV0QLTsW143+8tfZnvIYKX7jB+Qw1pWjBxCRrs6affSyzJY
ipPswH16qmUrweDob+EI6yuZTEqhK4uIpg60ocwlt4x+NMp8KOWRFyToX3NJ6Zg8QqyjTCQLtD87
6R5Fg5b2JLTqQ+2Z2L2zQ187KG7lxYCceZY5a2Lbbvzvb8e+2GN4cMCV4YhDUlp5+KLKV+kEcvUW
KW99P0ZHTJzblz8lR13YJ7wa6PI8CjjuNBSHqbjJjJ6DcfQvmdnXqRhHKXdCkZgT6kztZ2lbO0aR
9deaa2Dp+6q2eJWt7TfJl0DGV8pCkTVZDIFjdKtJ8lEB9MdccPfeOC6ZfXtHS9sGRQoxS291Dnmh
hEY5eDUTwAhjPoNCYGZeeQRUBOebcVT0s/e0yjyVoBnbOEU0HEEOBawyq8YscNHW+165jsfnNua9
+nn2zj7LFbBpjEMAiRSjOfhJ9tNec8n5szFhdefwmvd+2O6KfFn7ZyayOmMem01KFJhC8NpmVuCh
piR68mxHJ/znglITpfOLJad/CR9MFHUwgEM3ohCN/tDXSazf0YyllGnuQTHv6yvMpqAomTybt4FV
OikkSjd/ZpKMBwKvmpmECfUC8o2EecAk+PgjAZ+t4NXdtoJQty3GXNFtnS21eu07nslzLFBm8jXD
iFTwL0DCfEivBBQ7j+NHeW72jTu5amTVraM/Vx+8icrt1YUvpWHZp0y9avuxgUXS5m6BOakYA66B
hUr6nv8o23y36LKpAX/UBL0F85kCXZFAmQrPOYSFryuTP0+A8i2m+Js8CS+Xv9inkv0Slb6EsXMN
qiSkikpdWga4gNi0Jvl7m5pg8MEEh/pm9gfTFJwMDFdG8JrG1c9OfqjSxhKbzhbItA9bYpUFb3Z5
e2Zg9auYzyyKRQFlMj5nBm56EMcOAIxypH3sKd/DGmPtmlc/YDZCOKQYBh+Pv+UIV/KZyNIvJlmA
L4JPQLBP1GNmoRSsObzJqrtBfMWuzO9Y5koeE1gABwwiHBMFNSMO3JG8tVy40s1wvJJA/3xlmiTM
gnKizWBNTL1QjQqw/QX3l5VpM8tYyWDS6jGpZLGjMkz5FM0fgipaanqUUh0Nw9luim+hIXMiFsdW
CJOUpg0AfIUMF5cO5Y9Y7a+DCH49qHQrzHX38vG2hxNW52OS01Cd4rilTyXxAEom5G+qP38+S3mD
TZtxeCWIiQxgYQ2DwIQgrb6NwlOXQOUb3ek1wx9Sw5HHd87JeNfIuJxp1vO0FOFWAdnsg4ESiBoT
RlgA+HILO8M0qOkn3kisy2I5+sIuhDUNGYQKhcv/h4zq9iNC7X8YhOCcjl0Fi8N+HGraEo38/qdx
UN0FmOyRM3pmi6agcnejuRgIdQZvPpZ4cmJB1ytuq/OeR8q0ne18fVd2V6zUgQQutDCQxhFt0UVb
9B7z4QI45wRPeczO2jdeusPRJINxLGBnN9uGuvemO6sJCm2DZsclwCWlQ5WB2dcIeBGaJ5FxNEId
L0IO0DGQ0JB32W3uY8z4FkfhCsDjlaV4FeZM1O96YieTZT5cVijeh2YcUJiNi05SfOhOuupC02lE
D+5aMArOW47jTA3G6yjlGE6pDK/TqLrVgR0ZfBIcx8YLgezK2NxpfdMVBCMR3Rg+hQC9sgNZm1GU
SIHykaWRLTRLAvq7ujrlwDoxbNhvogNloZQds8t6/EvXbYD0CX6aSLGVxFP6NCQT6h1dBXolqVRc
YFfpPIZQqlIXMgqDcV7KrBtBXcOXjIflBaNwexDX3Uy35pki9Iz7hYtqs5kTrqyKcV5GLtVLGA5w
y55wbwDbuand/BHu0klv9P3s69/JzW91p75ksstpaTJHS79AA9qlB6yyjrIV5q3s3Kg4k3ccVWMX
0xo08DB9Bx+ZTXVjJ5Lpjp3Cg+zfXslcHYfJd8paKqqwgRQZoJLhUQM+zwhEiOCm2Is70Smvi4/O
nj9ZMXkDjZwgwA7fZSBfkReaNERIrTEXg90d80BnGC+7Bt490j9f5T9A+wqUMEVhCWRBgWPoYWaH
8+JfFrJdkVjdI+OARGmRcjCN0l7R6AogNTiGZ0p1khy78wD8OZ575zg8lmmkUNtRn2miMMeR188J
MOjzYyeNQMRJdpfPtlmUWB2NSX56ScrKXusw1JPmL1iIv65IcB6MZbLBl/CaqRnnLjfjCFFkXSSU
r4AdG54aI5kSAZtWUaAfYpI854vpFRLohjPl1IzNaywaT5ePuP3MMxWD6Bro5kAY/U8lGYWIxKlA
6x+H4iHdhweQ4zjBO3ph/6H39vlW/cVRrqQxRoeRuj4o6fs/eKQooIXTPpZW5bRudYr30pGS1Zia
pYPlAtybFHOSZxPc8zLZQVvUlVqPiNXNS3GirE7d3nzsHcHDiB+36r7do16dlzHBdmoEQzMhjQJk
5aGVurlXPAtgh1OBhYem+w25jw68Yj9XLGOTwShXwhShhdWCNFG6T/zoB4Vmyc/qN+2cPBkvwVF8
5mXw3KtlUgSyAK9RpVJLd7aRUzv1mdx1VucC7+yRh726GQFXN8vYphQSqTS0Bn1AZLZKAv7vQ9Z9
u2wcmw50JYMJ6wZaHaGRwU9rGjhQQM01t8OPyyJ4x6ChYuWjQ2CwxEne0obtviSNleX3Sbr8zqPj
6xxs5J6HpBZCBVZHcWr/IrSgu6Jc2+LcFxu4x1ZthkWgmfeLPFvJj8imLEbp4HZW6QexFb5HB5m3
1rEZD1aHY1zKmBat2ce4QSIDErdurKl7E4EWGkYcbdheQ1hJYlwHnqEEhT7otxjZBgbaXdjUo5Jb
C7GrnyLqSO7gmb4+O8HbHykJu3K+dJOYZCg77WJjPAGK6DowF7cU1f1lMdtvtdUBGbdRIBRiXR/e
SrvPryRnPFOu1eVuskt/fIB35NJ4Ue2+EA7YWK71gpKJEhRTzpHbFz36vYa1SK2jyB6JAZHy1pKH
Pzwk4zimtgPQtYEHU3YK79L9bjmatnxd+t8+N3JA3HRZHs8mGB8ixrGmqFmFBfwivm4wvyNrIUc9
NtOU1WdjfEhlNuEcZXgMDKNxgpsCOXBY6c4Y5e8C6W9InTz+yZl+YQ6bR1XUxAyGoJpuVr6X8chx
WJe94i9cYb1Zp51UQC+0rrJ6+X5qfiTcPcHL14axmH+63mGaunjqIEQaMDgcY07xXA/3RY41NGP2
L9/Ydpb89zcCr9A/haldYDYDsEo+AWAmkP1insrLji0Sj08oIIEzCMQJxhjx/6fAUpYx+p/BlseD
DqZxQLtj+FsAWFTnFWde7Xh782R1PMZzVPGoRjE9XnGSbcrfUdrNMffp/AoPmGq7SrCSxaQZ8ULi
KqReKjmlV4Of/ZDd2g4P+o1vPDTuFVjfXJLhX9jovs+//+F3ZLwHqaJZxjI+Xjto3gHG3gsPoTdg
nZu2X8EmydMbmn7/u4ckIuM+ciUXImVBmiMeBr+9jXaDlfq9Pz0WNm/+eRvcb3WxjB/B2ixgEulo
qBBZZm+lOvoPtAubSrvJjh9GLwCaR+hqV+argYoWuA/uxqPkD67kJu78HDr5M+e2LztPwvbwdfDs
JA11NOReB51lBiwRw39PYzwvNcpK4/Gmy3h2yrbwB7NUyoKOl4VPBHuGlBRRsNWHHktyDsUU4lnO
5eyFfJrxKv+r2kYf4wGb33M+2gGmnzKju4tzw+o0LsIg1ZULuvR59pUsM5ZbcaaPr/iJohFkO90O
sKdS2nNitQ4Iq/fLGROXu3THzQw3p46/VItt7w+Vuky1huUGqcrtUR6uBvFOGAUgmO7M5hBm4KC9
VYX84Q/1h3FLujBIZV4AXmK57hxNuwNl3Y5iVY6N3wkAN6QcZLwyGSeLImx/fxG0MstjFCjE2/Rt
chSnuI/uOys9RYulYFMi3GnO5XNywiXb32+UJBGJAY8ILGYr7c+AtBbyu8sy/uXpToCAhrqrIbI8
A1UDpDQjw7HG2/zJOPR31DZiMESCYhawW8AIadz8QQGbx2eD+IyiZ8LFmN/Wo79/BAsdXpUjqeIc
7rAK+tJVpBn06yFJLDHSaxSD+9E2ASt1FIYQg9h6DI50SeH5yX95B3z9CKZkkkuDCjwcZJCiNwOA
hzIKG36NdRjdak8h5iPTa5UzzPQvSvUlk0lWAHKaSTUdGmld7X0GTxc84c1wGNwAnrg48Gketl3v
l0AmYQG8X6jIORzhstyUYQc0A14o3dbaLwn0F6zc0TgP8HnT55FgoL7opm76Md8oHmXkLA5pAXxE
3lri9iiM+SWU8QiNkCbVTL+d6s213d6N5+Q6AeCem0cO6EAm27A0O91J5+iWOPp56m1zDxI5vpvY
zj6/fsj/kXZdPXIbzfYXEWAOr8yTdzZLL8QqMefMX39Pr/1pqTY1Leg+GIZhYGu6WV25zqGimGXA
nlxHcA/yITuVUu9hBgJGf9xHubLP2+rT7edLfPd/bf+HOCpu4QI1MuKuJecGJpebepJHOC1ZNSCR
pTZUvBLyVTj0mEJ34x+ggUifha/BNdgrfumFJ/2IrSCvf9WuxUG4RvfzkbjwyAvOrLb1tlf9OC0V
yWjJ/2xVyp/E4VFIMLWi1JY4fr99q7+Jsn8KoqF2gkpqROw3IVG5LGCmWny0fSzBIrC57Mo3Uxpl
eEYlkuKZpK7lj9HBFe91CXMhjdNlcCyAgGWV2hkvVKWMTpIaeRxit9rV2lc5eObmSye8/j9vkLIz
ZdtkAOGEwsxowy+7cC/b9VGwkj+qP/8mvPv4XpTNafj/ecrBldz2vntIMH+mPi74Zt01T63AYRyP
8cxVyt7oQzuI3AQzOgJeFvO9w5FkR5hp2C/3jTOjAU9AltkDANtDTh+GTqXsywzWkigl3EpwiRfR
EtF5n9DkIpDB5ZEE7BkMQIZ9UaZ7ZPhoGn+nWGrAsiUkUABCTQfHSIYc/miDgvHMVcrYRLJRzQkA
ZNzpa/9DeiCImaXFWYTwC7wC2Vt6N17YE6OsV0EZlwxw0tMUIE3Ko8ls297Mgwy0Arl1W3UYlpSe
UuNIixB06SimFvn3SpX9tlCeb4tgnITG3oGlDvMEI3mA4X9r+YPK7cPS//+JoExIFelqkJGVRi1W
Qjvig9aSayHzpFJidetYcRndPgNmRDF2HWQRkNv+eT6RGfrKFy9IZK3SzQuTPbjI+kqUQSmDNq1n
AzytUiWlABsZGrXAyL7cRObti/xN2eOn6aLBdhZ+LqWArAtNr4YpW52LVYpHoGu6Bsjim7cI/27t
xULn2k0+sxI4RvhAz5zNYSEUE6m58HvFlQ6x9/6iDywx2+NmH1aLBt2JdSHlBZC3uZoA3Jtdk2AR
IvrctIcuG+ylcSr1U7WEjJfGegaUGWnkmo9AX40qtLDXs3MZ7Kf5+v/8epTRMFpZkKMaBxteSd1I
O5D+GKpHT/2JAOKol9GenoVTtU8v+pn1CH9T2fmpO/TUmZSkKcjh8dANn9/X/giMChmI7j1nhnuM
2fplaX6P98a5BURrBtaeBOoFkJx7ycyO7Kr/ez56Ixile85JowhdJuHniJ/D59lKvs3n2DHu5Ud1
t+yLt9lO/OGJs1nEQb9pi35cA2WMwFzXSBLZWWxeQSragF2TJB35Sa1MLTUFYM5bjSkfkj9YcCV/
+taRqTBnkAdNDInoFkunBBUXHH33MmAbMidK2fu0DM+oU2YJFcpRBfYxea8EqSHFhJAA36/bA+h0
F4cUR4vTxDFsFOMh0SjnnDyhIavgIfGtDnBWFOn0wM1nkSGGYYzoUbRUFsq+BY6WCwqSXbon4QXB
dGLlMiwxVMokxmPRl2QzhKRMGVL8dIe4iQnDvamV6KFoMpb+BRV73L/mwcvC6zr8O8Z0TgQbnqA0
G1ZeA7+Gc3qXJBP6l+J7/OW2Rdr6VmuplNFTgK4xhGQyQeXkKywu+vRF7Kh15t6Ws2nS14Joyyd1
mlKTCAAEP3MZ2vKgm1xzb6T90ci+5r3qRtqDUggMUCDG+d7d6aq6oA1jlPUJZgn5AHW+sLa5aTGj
gLUsvOX/V6ejlzMWMHsHAjbJ3KV67KSnfni9fX3SluFYCyD/f3UOVSq5yOBRwmwBDddXkzlMzV7s
ZLtQsCe1VJiNG21B+wYidytsZZtXz01XnbDFDBYIw57F9MIVwy4Gy0pQiXs9fgGUyz7GzmevjY4s
NMciB1gCltExcGQlFShReSw9l4W3hFhINliQcFsJ0fo8lCEUh5AD2xeB7C9Hsyfro0luTjiXslyl
OGVo3+b+7VocZQhVrqow54fH1bnJo3Ccn+L95LffUw8w1vekigaXcybpn34ovkvm4HJ7JbW5O+7x
9ndk6QlR19VnHJVJKzhSv5vGO3445GLHMIqbTnV9UuISVhKGoW+WlMN4pvKwuPxz5Zq1xd0Hj/JD
9ixYe8UqH9oX6dvtY23ZyLVQynbV5dDHGC3BLkIQeoKs3YvVGJplqtpDvQDMubHaOnsCEyIjntq+
TuA0yLCaskZ7mhHAL1EHulG3615R4OFZn2vLf6Jn+vPvU5fZyC0fpBVy2Hi5qMpZ6AKzbi5BzXJl
m3XdtSDqAqsxFxYViIVYRDLj1sTwOBCivbGzxQcdu1bC0ySj+JiyWAw2CyFruZT5T4tETmG5EArZ
uifZ+V4fAZvSOKBLtYoruGlYMPLbX0xTsb2PgTdBod69WmD5XJc5zLzm4bfJyGZz4OaH29r4m1N9
CCE/YvUGRHFQx6HCK+uwbLCADySxB197785KTuGxOIQ2C3KYiPl5KOpVD7qexkkLeZxfnpUDgdme
McoLHAwMTzIbS9su7UMapZSlFDc14ivC5yDvyfQRrBeHAmDlNM+EwwVMdjUzlNysmK/PSGmoEfDR
2OvQlNYBHvUz9uCxhf/avgl2cyHtWP2oXKdrvJucoDT7u+IqfsnYAwbbhubj7JS+6lnYjLyYC66W
ABZeD/j5Xo2NDPBvE5cZd2B4qLX9NNbig7wI+j4ZjfxezxMOIehpqYblW2qM+gBy5STvdzJXFrkZ
N2XjogTSWUPXLnvJkMLRv62QrC9GxT5CUoVdkEM/CuRRzcugFWZcsIrdLC2ki9ATyHfSOUE6VaTN
XcYpjz2XN5aQ1c+JKNqdoE9mOKNAPQHxe8Ek+FI1D0KxMCZOtk3mzy9Eg8BPatCII0EC69VwvwDR
w9T4xFqE6cEQ493te/2N2fwQRkVFtRyOfE96rIPb6lYE9qZjj3C5OPChI3+dbelZZM63sg5IWTCU
+rNFr9DDTkHt1oezmdWdmWgAG+MK5/b5NkUJMrDoZF41dJ3Sm0ros1pGG9Yt+OFeCwSvGjh/AJ2w
heXZ0r4tbPsyP6TR46G1kXdiQ5z4aI0OWQdf/PwJSJEmyU75A3uTZNMXiIKkypIiq+p70LYy033b
jPLU41nkSvqk99OJS5K/Cf9XIihbGYaJJtTEE4RhY0b5scKmuy4wurKbPXENHC88L2HFwaAXOYQl
A4MYed/xDOMoWsludip3edfF2IrOaDs9TvvFy57no/5l9FntzG2Ht/oBlMMbA5EbminUMQtV7YK9
YIaObtfooCAhNmOXNcy4WYTURF2UVIkXJYl+5GLRxH0dxjrC6WxXO11sYkbGwyrQYMo2gRnFzD6c
X2zLh/mBDTC6aU8lQCKKoqYCXp16F8qY1FKQ49lrXe9rle7AM1kLC/Vl+1YlReABkMQDIZtyeYGu
LRlA+sjqu+KS3qXkE+jUEmRPvujLORNkY/NBSIhkZRFYL2Bx/jVuwQh4miskOyjAmACo3OpFjVjF
GfKj6QqUtpJBvQgFxBmKHGMbqMJ0iqVFoqMp0kkuMzQxpPASG/ILw66QduQtidQ1pmmUNzyZGEkz
9XM2DfY4V4I5lYA/6qLBrEWQZfUAUaxbTBrn8S4pZtZPYB2aChtaNR1licehO1twh113aZ/ABEFq
5STnk2Irv8SX7okdrLEEU5qKZxlqIRmIFFv9oGTXeVGdUuNsvX8oBNa47HaWKwuGDl5pTdVp4EhD
lyVdHBIdpSp1P9xJMEHCo4CGdPIpx8YJMUX5I5wkMASqc3Wf2zUWcLGbxez9bT7Q1Q+h7JEUJ9qc
LXAlGdKZBbRYIdaO9U+9ZCoAvnvgvPRraqsacAUY6e/mC1oJpl5Q0mAfRC6BniDNtZsN38SJNalH
vth/tHklgXo/E5AEunzBHRfHABue8m5052PDhGf7zbdUZAEGTlBEGp6tL3NdwGvQ370xwOutEJhs
aGmeSgT35+SFc4idxUqNF9vRaTygoONHn3uflbBtxiDyx++gQiwdXbo2m1IdBKmVWZcOcIfMPn6T
qqfbZmL7XnVdEQWENAoN/RELZYN0kdzrgpX/6ElOkYcWsSnxr336MHb+FLNwmjab45oiggZVEAwB
Vc5f7W2nR2g/xBl5L+VZf6t0M7JBvOk2b6U9+7MdWtmeDNiOFquovF0OXYmmLFI19qqgcpFO/OdZ
8vWd5LU7LJtafzO8sT4jZYGivDe4cSZswdr9nGcgrPzELa+3v92mjijgFOV5FUxhdMeVi0rREKUK
urrUjlyhwdt+4dvKjJW324I2nzcCRUMFoQKpW/z6wYQIGFQJelguD7L4OPksSO5tAduRzUoCpe5d
PEsL8KdwXaDqMghrFlCFKxvQgKjIJIXJY4DDAZ+5HYqO2mEpwSoxJc0x9/m3FWT1Q6g0w8DWblkl
eA8Ed4dUMGIwRkZ+47E26DY/3koQZaubqOFKw8AjGATBisHdVz/L7UU1vt6+2c33vRJDWeZK4YJw
rnGeRVAdLRGwnHLl40PUlNZU9OZQ3DULozq4nRGvZJKjrxKMoRXysukhc7RmOCEZe2g67PVoY8Fu
zwI63pw7QCr6UzkpaxIIU65OM6TxXnNMKhNTKGjqzpc6xkoY+LI9bZdfmIaEKOR//NFKKmVIFL5E
FJXj86VQ2PDQPhETRhCaxGPlsVqn25nOShplTZRUM/S6KnQ3fOuOMijlyCh14jYvoxdfVWBD9TYw
2q4iYMPEL1FosS55M7D4kE8P/nLDqMrJkOugjEeVdLy02WAWGiOfkzYjVlVFNsfDGck0swAPEOJ5
aFCkbB0C7dw/hQDYzx4qf3yOrOVIRqhkO7y2YCX/d//AVazumewrI9n5xu2kkcndvEk4q338qHeD
sVZmVSwT7O4TZ0Vg6etTdwj34t3X0Gk6NG7M+YJhDGs8GufUGr92GCoDTpXdHwCp6I0/ygOphTZu
9jlwGhsJm+xHe+WudpirKtv25Ofl0asTMo+WbCjhGWDH7VQgc0Lf2Qfjud348D77chcBYO/vVqzX
10MZbhnjIqXAQSxWP2VMpwDCdhdZ1QNQuXVbfyh383FKcR2sstu2S/o4LmWnl2UegiRCxNnOkrmE
J5RRzNuWc7uloxqyiseF8X16GqZVxApFHzw6sj0u2DEoXGSHTCyGXnwcHONHgZpvZqHjclvw9mP7
kEuZlqwvJpSEoHF5hpH2DFq2gA80YziGbU+HJJ4H7oBIor9frfRUh2LOhYge1OuEkolxHt3iXLwH
XrfPs4n1oa0kUf5AFTi0oyKUSRpg75KLFEczQpj5Mn0zeMR+qaVdZ1sNzCG0xByQwFgithm/gejD
f+z16jdQXiKqur7P4kYHuA2W4yUyjXnWj3GMp0E4LANnvr8tcTMFXQmkvuKQ5MMopgjg2yl1yuAo
xvdqgcplX5tJpjOOt522rKRRDqIVw45XFHxMoquK3QOeVAWIHWeSBNR4WYBjRyDyOwzXi2iyavvc
Bd4xEx1k81V+/AzaTwyaBnAHERZ80kZrmCSrTXoGPM12dLGSQQWjcRkqSx3gefT7ArAVhRt74bEH
S3sOCGdmyW3TJ62kUfZNnUOAWTWQhvPYEUIKuz4DQvmQf849TNPDFREu8frhzF2JHrF6XJu2YCWe
MnN11qaNQcRX2pesQJkTATinFQz12Y6hVmLId105uSXsuyzg4N8bNz4v9vIYO/pu8THT6PKv4jFL
Tf2elSFtt7YIzwYqtyqPVaBfhaZzE4xBgor+P+3C1EETNNFNMfIHX/AE+Pi5MEd0tlL8o6DDFtyr
93JjLSwwos21CW31S6jjB+n4b7lotha3wush3hOTeZVjpOb8afANR05MweORgICx8i7H/BYSkgi3
wlom235BhqYpYFbSkSH/eikNYLWEnsOlzGK4l8bwmAvy7rZleg8F/msLP2RQOh0brdDlPTpWpKfY
n+O9gBkMEbiCs28w2lLbxVztQxb1kZuUW/g2IX7a6Z+TwZJs4J478WM+oNX9JwuAm3ZXl8D9SZy2
SC/KFZPCNWkGgUEwgwRea+9nPrSMoXf0SDglXMY64eYX+xBI2zxxlEOxkQ1SruaQuHKCNU8YIiB4
rZI1PgIjNo1MjaWzm4ZhJZXSE1luy6muAjRx6vmw9Om3JVBO+ix+vq0rrMNRqpJnCphU1QlzXP14
rTUA6FXF19situOs1VEoFRmHqI0SA63LAKSUQI17XOwkMfPrBJzCAimjCcbisgeJXG7HNquuyDog
+f8ry4d8owgwIAePBWgUYL9YysSo0rAkUHFWkg3pMJWoKAb5XZj7JAC4fYGbBHxYMP2fyitUfLXU
yQiqYEhA3cKchcQWl9FTtdcpjex2+BLATYr3YVb42ZKjW9vZmGQwFeXOKD4XAu8Ocg64D87EDkIj
xO4UQF0LnmF0WPpKxV86p2kTcCswhxh0TiPcZxGApmSWaWPdNRV0xULEjzM6Si6K0S6mrk19+ivm
6fVtU6HWmKPlJ3O47TIzy3Pqx9fqwN0TJgnjR2dF++gPEB62PdTHJ6aHDPhCw/ROhOvTHurZWSSw
Cl/4bG8MZosFH8VL7sXBnGpLAzDOt84BK5waY6raF12yERv+Zath9YMo+wPCWvCPknr8aAEGwlUx
4iy9g1xgmH2xWkSaMRO/fFuHVAzjYstOQYH+17eqcOmAviB5SaNs8iIUqAVGoM7a1N/MpPUPMZQS
iXMYqMaEGjGoIfZp2Ftt44+qZGtcbd1+udtx10oUpUsY0q6MUCPzka8KaBJac9rFWMFb9jKHctny
jA1NCw3P5YEhd9tJ/jwiPZ5bCWUnNOQmhcs7Re8pssZT/cQBiD56q3cK8FLjS3FiAdBvP88PsZTS
JFwtqZUIpUFXwEw7RHRF59w+Gvk4/4ltPm6Uxk3vEiCGIRvSMRMg25Xam20Y21OyL/sHXv+UBH9D
ZqOt5FHOS5YDAQuUkJdKsz1B+fvqfgIqlZwqnpRU9u3TMVTz3UysvFXbpyCOBtqAq2uIpXK5tSd1
2GdyVZoFxwpFWcIox5UtJZdh7kIE19MjCmT2grZQjc2+IWZuV5Ew4tZXozxYGch616ZQjM5uUN8k
Xbf4NFxKK8c6ob7DzLDbHhNfOGVXY1c61Xfl8fbFkod26wdQpqWQOHWZFUSN8x5lf787pEDPYWOC
iqw7pWxLI2VFWHBwUCMyDe0V4QCqigopWwMBGzMOqWkAsy/d8UfNa++Sq7JTX8IH3V9aMwW/6O1D
/yZw+HiPlPlpdSEbFAGWjgDeE+QgrCDshIOBSa7ca3yy0Ka6osn7o4+W8fIHbbLt/ODj/bzTZa00
Wui0Gs15NH4GrNUtuwKEcIQnXL+k9UkDKmTjsU7N+NTvVeiVRGXMplItoWuVwNlF8pAXz0U8mQs4
kIb+cxWcl+D+9j1v+i3sP+qSLgmSQY9L60UFcoMR+MT1OD8m+eSqkvil7rkvt8VsWldDNRRF0wxg
mFLWVa4EYwwlOBNxzs0iRPNFZmQDm1e3kkCe8erqCkUfNQkmFrVwgmTIOZIn/8Er2fROKzGUTU1y
Oak1DY9xFK7p8paVzxIARbIyRDW0YbyBbQVcCSO3ujqTOIk8VAJnIgWe/k2yCW1z9EJwBKZzdP2r
gs5KHGVUuVxNZYVEj82AFbtAg48CLUohMhzFdsdoJYeyqEsGyJ+ZxGf9PsOeXblXHrJdDHNDEJUG
4EkZSMO5E5ZXUDebmbh7zGulDGrM1wgvMuI8XuMaMC2LnV8jW3O4yhoxXWB1Hqslt+n5VyemTOts
FLmRACXS7fldHX0X29IMm/MiZ3Y/EYragDHjyNJSyniORRxVC48bDovWHIfaKpbnyjhU0mAtxvfb
T3u76PlxONpMNmodqehLEy0FzLPZWuV3zhksA+x184uyY0hjWBLaRI5qHufAakBv2kXzaqeCScMM
T/9M8k9elZohk0x90zGuDkiZFkkwZiywoJ6hi7ObaY3Xpv1hkM/83w1JrSRR1mVcuFTJDbhgMpQ2
x1brRQ8l0LMJ6ZI7mq2PTfWxY07ys16ERBmalmuyvIygn4PbgE48g5/DbIE/4SNmTpCwAeW2kCC0
1UEpU6NMKqZ8Setf9podRhnc6m7oEFlx1oiulZ1/k94aqzoFFgYDLs2J1TPeHmxeyadMUJPMI6Zg
SCXuaQE6BCp/oZVaX4MMJfN/slJWSXl7smglkrI6EyJ/sYkR0JAOcoFJauyfnApQzNYIZRbU5zOv
AdFVYS2fbj8Z1ouhjI9R5ZOxZBAcCbU1C5EZpgwJTP2h7E2UZG0ykqmKwSVz4q0F6FRHtjUP68Q4
F+suyZ/7T0T8cZU0J/AU1f+miFxSWV3xGqrHUDnKNZK2/k4CBq82ME5I9PGWRCp+mYpAjoYaLqOc
OhO21RaTHvuJlXP7U23PGq1ORpmagpvzRsjggsNnjGs+jOiUNZfJJ0i76V2D6enySNirgc1yZs9w
M7yGTFufsI1CjrQFlexJCN9QO7ZEQEjIodmkJeOk24X+1UkpkzNyg96AEB4n5c6c9lYt34LppVYT
Z9GvfYE3qFmlEHkCePdu3zHjOdC95VZXojKSccViqZpyyZtDeX9bwnbpZHU2yrqM0lxUWYyzkf1w
1Zsd6YgC1JlrMejKu53VV/boiwypjBhDpuyLMsSTqIMAym2RHfLxWQxbS+ILs5j3RVc4sTAyggzW
q5cpwzIZxjTyZD6TME6qcFYAUDwVfm+TwFs/C4w3yAo06PYJn6icEDf4crFmN7scw6+qDfaFxhTd
zDF2LKDc7cb1x2ekuyeofilpF76fL/C42FwAzktmbPOdgOR/8XU7I5iRYIEej52VXMdDiBc6JTYL
44/xMBXK+mRgBOmjEmGBMGh2FICFUUT3QTID7hDnzKUf8sxv2DqFskEKJ5Vlnb8fW93LluJPh+og
mz3CcWDdH1iHY+gtvf5pGOrcJ1yKfZwCdnUZ+drMFX7BpG93yjggZfbT9znUGPaHZWkVyv6AlSkU
kg5vlBDZ92fCLi8T/K07ICzsRAHHzR8LbIYq9vTK+6ypOVY0oBCHs0rteqETkXkjIZa99N5w0VF6
7L9zZxk8Pe0uOaD7eFc+dNfYZk0NsK6bsk3KAKurSXhEUS6YpZCb4xigbf2j474rWm02vc6wtyJL
eynDNEZp0hv/BAfgtHHysyGaOTK/0J92AHb0JZ9UVcA5dqze5mPwgra6lz/ytgw2SeamLCOWVyib
NSdcXxczPvvkBl73irmJT4TkVL2Tv7Wuca3uQZX7ZHxjOATyQG89KSo+khQ+4GMwrSBF4q3Yzx5i
rzwGJraBPZXhBlhWmW7HBGUryRF5vlg5w6Zz5ZKiwXJG5uJHsJKsWIwVStOLX2MmqGFN0j8gJFym
I1c70QXAyBdhbyxoi6YPAGH9qw2ED8tMww9GbV3w+gAlrhcsO2ShXQaY5k0bU1UKl/HtGOZQpaKi
aZDmDvMQ2F7dDzbGLAEkB2ohMlArYtOiBSChdVsiQ0VVyjJlVQca5wWDSobS/eiNMDQ1PUD7Ja6P
paw83BbGVBfKEMWDEUx5gqvUT4TsKsFUpvxIhoWRENnxhWV+yJ+78RJUyvyIQRpxFSqEbpCoWANG
WZl7CwFpc/tULOtOIw0aZTNgOurdhzUwMsth+NL5uRO54RMZSJ7t3DY+pRfxEIJAnTVex/qAlI2R
9HHUCwHCOayP1Jph5xOgFlVw3bOoYRmxLL0hYzTqIBjkmFEYfQ9lzi+G6u72VbKiLhptcABAj750
xGGAMYIPDMDmGF8UWTmkLe9Go3SI2t6tB8OdlfE0p5E/dg2LRY+EHDe0hoYj5HKpKnod5+zcAlCO
ky/uAAVsofz/B8B9LOXRyK9Z+eYCfcAwJlV4zl/c2K8eWzN2Uq91hwMHRL0FRFgCINH5gx6a0o5p
wFmHpQxOHcQD36YIDeqqPHF6I6JzvlxHYGiZWVK+9jKgklppEKxWAFDbvLitUd3NFTAWbn95Rpat
UXZIj6VamVu0DyeX0DwP/j/AwH9Vi9F5rCFiDlfVZIWKD/osatRMgL2brWLHlZhTkr6In74SMtnh
e3dl7wpvjhevJVIPdNbrRiprBAGKOdjdTvBVrIAITrZn1X23rN1aEOX3YYbGclEhqO6OQgG897C2
Etaq1aYJX0n5j8cfFYXrOQxizpaKhFNHa9LT7Rkn6jw++oNlb6ZEKiERcgWNEBHj56QxAQA5m6yr
gTDeyu9yu7JYxB5MedSLjLDlFecZngShihUxqFdPZgAfTCx59xkhhn1b9TerE+srpd5grIppbwi4
UtJNKvclioMxsj6UJZDY3pb1vppOG7e1LOqdoQZSq3IB/Zcu/fNnaXc4DG6FwjYZjCZbXjN2DVEa
jb7ku8yfDzp2ZLHHMTlAQv4DPoYtl7L+NVQ8UFRG2ZcJVFZEZRYcHzh7z5naezeG97mjsWPVJzcH
iNYiqZhgXKJ4yAVoE+/1TrAvwEkXH8aT4APiEx0hALRdebt9UL9OOLWIQ3M7dvt7c5lm/SsoMyQa
WRDX6r/T1PoP7Nh56gmTmT9yp/wB3CynuERWdCdD+xKX/Cqsk0AFVbPeiab6MvtotWSOtJjLD3RZ
gLbanZWnymPhRm96p/XvpIwXWh8RYB3gj7FtDHwmtD+iB8Tb5uBoVnsaDuKuc/pdbo+tNXdm4PSs
HZDNocj1L6CsWlDVXd+SiL91TlNpij+ybzLa88Ed+RnlUb8ALLOw+UPk3X4pWw4J2AqiKgFYTAEC
w69+uYuTbOFLqOY/Ld5/0B1T9++M9ocYSh2lLNR79GEA3RG+SkVhFV2HuRIWV/u2a/iQQqkbx8Nz
6zXUTamvnHENwrclfb59X78xmx8yKFVRlURuEMlAxoUwPU2HHB9IRbks8nO3YJblmfIoxdC5Koy5
Hh+IEL7G/vg9AqOKagKu7I0EaiVj3YJc0X8N58/j0Y3HMOJm7AjhJYThfD8GGlBFjezSqwBvncS3
iR+ut+/zN0/vQyDl9tpWk9J0QCdFMo1L9VW+bx2txFCw4o4nAp8OqNhRsiLVLM5kgPwPyhfki906
MuUI5UDLlMxAsayzFzf6hC1ZhTfTp6yyuTPpIwWm9l1SrVIHmpQ5MoFPN8tWqydIw0nIXZpy84Iv
3FtYHB+wy/oEBu1TOZnVF2KCIt1OPw2n2G0f2LnjZiqylk55SkPrw6RssAoCdmSYPrIEMoCBkNx1
zNwX+o1f/vjalLnBaMw4qKT8K3uj0zwqu2yHLTur3GMkGVLnJwFk3gRa+x+nRFzBCHyA4RSB7TFk
xyRbaeX69JRdwsqArBQEdiF/Ts+ypX5P95HNE3A+qTEJYn/lKfivJyb09lZCshZMmSqdE8QxyCCY
lAiQjbxo92T8qr5rvNFnVeg2p0PW0iijNSq8BKsLaa2DtTQvfMfDzuwA663iXQC+Md1s75pTtgex
BRphLOvPumXKhjVcLFcqWdkWi4MeY5MWIyGxkphIXRjbGQzzRXcxu7QZlEnGQaWhRle/N4vqLpEr
U9A/qQPLaTPcDQ2TUHac3GrE3QjydzlC5Kj8COqX2/aRJYMyTmorpmVMxpVq/VXsQHba1VaY/E0t
YKUfdJcyivUil7FF8z5uQnrNiZ2eCF52DWIV5W+qH2tplMlRqkTrMQ0MH3MejgUqD4uX7wiUVWqz
+9osB0r3JocpC42iQMpN6sTVI3iSUbsVzoq3OODMYmL3M+VRJkXoC50rqveXre6nhxqLZf1Xgi6K
Cv1D5mWMyuZ2bvHTotItSj2JeaFuIE5un2a1NaX+8bYGbu7trT8XZTyMIP73cxE2gt6L3PqdjGx4
Ke46jOzqu8qPQUs4H4fP3Un3+RdptKLT7R/BCFPpNuXUzPMYh4i6kt0ClUm9CTut7LyRcZl0d1KS
eWB+cgTodpxcTF1+kxaNof0sEVS8k+tKGS7EQiWCdOAX7TXWBIYIhs2gm43xWAZpQ0oxU3YZRX+s
C1OamZi2DA9G9xgFDpP3fI3AIUXQYg+7+qQ/Em9dnQkWHitFY0VJdG8xbOYx0kjcPbzm8NQEt72w
s0uIFQZSJOHBYiRZSBnZo42sL0bFLGK+SFxLkBZi8AuCtQCof9K5cwD6h+ERl4lZxPp6lP3ghjII
xADipBkk19XgLNNbG0jO7Qe1HfcJwLs0UB8E0BZdjSnKoG9JNQaVSE+0JnAzcVj/5bz6E3sKZvNM
K2HkilfV32QOjBGTmdjkmaEskQAQulMZsLbit2uQKzHUl6pjpV1kAUv/hIdB+xKhlGBcMxSVmS5s
M85YSaI+UlTnfThO2L+XryKsIqLWb/wu3AkYWX41MKE1+otkNl//IB/ctIQryVTgyM+ioGUVztiU
5vycO0tn6kAMG03DwAYqYYrN3eRp/lIfuMTMLPEzz6itsX4A5Q4Ucclacca3TMAHgdUJP93JLujQ
/P+nglJBY1eksiwrePBkdeJ/McniYQQWNHbMD7ppzX5eq8jzv2qokvJLkCiIEpTL6BBqOQ1r6ASe
Gw07Zhq0aVFWwigfoKi51rU8DHTe9GYSOHrB2jS7/eBEmm07bAHHOpI0vhRP0nIfLC+qzHDJt5+A
SHNsK1ErwEwRjCJJx/S8gLmspdoBYQTDkAV68DyrMbeZRaxujTIiTZT9e2tFN5pp+60Pnqb4kR9f
byvebf3GNsCvmiDBrUWjQWBgBs2UE0RUTeHJQIsHDfahbZsvRj7fx413WyrrcJRByfqxKIwIUhsV
MAOjboL11CoUIKoXT7clbQeoq3ukLEhXIaiRSSs1OpLC//Qtdgaf1P3BmDucMo+VfW677pVAymKU
YxSFPcEMmjGhgnEV1N9lhyTaGPi6ZoDtJUOYAEoCB+jto7LeGWVC9EBrOJ2M7C88LHMZVQRJutjd
FsJ4B+9OaeXb5KENNMTI6GyWwmCqYnheuGyfaJmnpzIw3lRGdMfQz/c2y0peHnZFq5P9csLHQ+yv
4hGiHGaFgnUuKvPMY77IwemCpF3tPE7o/bwfH/M4dSoJeU2kW/Io2YE8WMWYPqkJ9xL33b7nBqtO
dwNniuA3CabpLzaS9A9Vetft1eFrodKiniRXyS70pUOH/ikB62M2xxju4H1AZyWnaOOJC1sSsIz1
ZZz8Kd81+V07fpqDypy4xyl7GPC1xb7wWhb64ub0z/qQlAUCXUMVtCRFIHiZFcoxAIBDOo7Yeoit
zG8vs896KYzQSaRptOegm/SehIOkRQV63F3j9EcyFM3UK8ajpLe6ywCQq8UMS9e5w/vIafTejwK3
NYroJeoNLHYRlkDK/MzKLClSj15gOgDFh1d8MTOc2zZgu32z0kvK0mSgxhZ1Htc3fI3upuMCtNHR
Kz0Vo4eLMwPcxUx8UL0xIcIZj/S9ur7SU1Vsxi6Y8EhLsQSpcmDL0nO8jNYUnI3innFIEgP9p1D+
cUh64TAFUDmm2d/1MvTBvwG8jnTX70SftZC03RRYSaJsTxklqt4QhAsCD0oWVflwx+UmsEEJepjx
xH2ebVC5qRYmCy1V8pMn5toQyX9uHZbKj8Ig0NXpH3w9wSXtSYTcA8acCCzJ+EUDh93j7etlqCm9
641BpnBMCPycCAqtNpmsimdENoycT6SbfYMc9Ili4AMOr/9H2nUtR44ryy9iBB1oXmnbSS1v5oUx
RqL3nl9/E73njloQpzFnz0bM7kbMQzXAQqJQJhOs4Ha8Mx6gqXDdQP133vB6kHmuyUQ02iLFWU9R
bI63hvrQ97Mjkb0Y/FAxAHF56yggXvpW9KecnQKzk+pyTJGKSObwuKTZkyoKd8akcWpVnBjtpPt4
ZqbskkCeanhlvhzlwq2zm6pPrUbkrGbdEVQJ7MwqCrJs8+eso9VtooNjkihZeM5a4fR2eb/WU3rS
hwnmfDWZkiVVjw2jDObCS/Ya3NbXaEyHSmVs14qdvY80GpyuUxA0B7Z+r+1Dh5e5XHeQjx/BnDAj
MypJDWliNikLmwSjpzWN02fik1ZhECAXeQyP627yYZBu/Nn3CwJB/YdJTje/N8rjLL+b5ffLO7vu
Ih8m6E84M5EtaQhRJHy7JsF1Jh2X8a0Bc3EwRhwn4a2FOV0kiTJxwhZCuhX0WsWPUZosMeDt2Hrh
6MxRmJOlpZIo1AXuF+WYXkeH6GHYlt9i8OCJXrMvXySQlxhHwwqAION+1C2e5AbvLDB3d1Br45wW
WOaUVkgc3eq8S+1U0P6KHR9fjLm5VWWOpbYD7NI0g3pNxVpplhvK1m7lJpHVbCGXujPd1sGAuGuA
EgNJfPQKfT+NNHo8nlOOA7GdoYoZJzmhC64L09ZzZADLX6103Qg8KcXVEQLMLv0/zLD9n+qikiGg
t3nrKp5wGO0+s/JnfdujYxDkZk5UWLmt28revO5Cq0d7Dlo2XHNnPgU/xj2Pl2u9Yens5zCQJJNa
Sgi9b6kKSOsP+xZ87cFN72OEw1bQKkUTWygPgRU8c/XRKkFoaVzzyCJWx8zOd4UBpSVp/tNnjBjK
oeo8AQaUqEQoBpIoUf23zJ/9y5ix/qD7+BAsLLVpG4Y6LTrkOfidplazhqAID6NWRrapQ5/EIlrb
PveFLLu9QHrVuvwDeNcBK3YdDL2aiCPNZhILTM+TR17i74Hf+/EbvjncnurYojwNAizPONLerMrm
U+j/ITz52AgG00QM1peZCRege49ivF2iUkdNUzU5LoEyB0FZul8zHsepBTWrZ963T9lNhr44dJu4
4Zb4k6t6qZMeeW8f3pdm0WyeWnTq05SmXPtGSLajGVwrguLO/fAq94s3lHhia9nm8vf9w+PuY2MZ
jMvjsmki4VQ9Czf9FW3yotUSJG053UOrDDNnx4eVvo5TtcvnCiGSQbvY9GN6Vx3MeypMQkV9YjuG
d4Hi73p4Em5xaaDi+xd+xMFQllMTOrREgKAkfsTjAJatu3RPuy6hnue0XoQCot1cl8fojTeisCot
fL54BsICMAArZIDdaJt/VzNLeyPPLQQlcXdMLmZux4N8KL79RYWK5osv3GEGA1ol5OLJsGDXm5fA
1+xwl/3AEMhWduZnbqKAcyOzWtdNWQqg9cIia3d5UTwc0qvgF7kSPYzDIkTkC0PzIJml05l6PYgz
Ws6MDuouspv7fBO7pb1ghsen6o8dKBW4Kfo/JC1/nxlW9tooB1GP6bwxJBjbXfcS3Kq09Hfb/QB5
ULWP4UbFdXmDXnBotjmcA8vbZCbsykRFDENK1ISuzNYqS3f+Tvnxgy36dvEY7neJC0EH4ddlszyr
DDwNpFIzsBog2CM/lQKS2KC7v2yB+y0ZJAqiJepGqiwi+/Wm2MrowqajiuOratFO8Al9XrzIgmeT
FdzrU/0/LY2Dp3gypDxbu/bTqxicGDT1XFzL3OIVDwdNpsKjQvo6z2TcqGBqo++q0g926T7zKInL
ZIevdJyvddKb6T3aaJt+P9+GPIlizvPKZNBILiEH2Ml448lhagv9U6+3ljDdVrkHKtDLn/UPAQTE
UCVQy4vmqe3v7NkzSPOoGqAy9kAZB8ilt3fkgmjkio6Uo7XPxXg3qPQNR4a6AxDRFx/49GZ/yJv+
/hVs72pmBlVJYkyEGlfB7XiNRim3AbM07SbXwPUicPva/vB4+LDIfOYx0zohIQAJStMzbJX96E+b
AZfNhPGX2A43ORoba2dw6SBM6NFEC9qEHShXuGiRsOOjzCnO/uHB9vGLmK9uzPUQdLS4U7vlRj8G
fgXGYCt+jF38p9v3nunPW0hub+sjOrteoVzBOeLrMc7HD2DuIiGVja7Q8QNoQ7mySf1/iHa4E07r
l/yHHQpmZy6nQx1UnGlLIyUjra8LhG9pbQWe7suo2Banyq2w5SIz/flfr9oPs8wDX4qNptahXOQF
MdnFphBYVUJea0jDWyKZDGsRBm9Ams0aNGEXtuSla+vaCRMFb+Mu+sk5d7xNYCLmqM0KpabttCMe
bZPTWrUvYH5un29qX912OyTxiS0fFapHfpx/tBvlqGyFbfwcFhav9ZLresylJShtTPoYgEM71Qew
Ol61t1T7D+3bSP1dhUjw0xEOeVOLGF5WfZNL7vyHNPzH12FusDSYSS9EYJVawHgE0hzJWn4MUOG1
SwxVoTlCxCBVXiFYkL9Jr5e/xR/Kqh+2mavNGE0hXyb6nugjB0qrHaZIsvK1wLbrYOy+zrTUG6fv
JPKUVLZkwul8XX/O/DbPdr5iiKMIOlpW6fPAIkFhpQqVhufxkP8hyP2ww0Be3chJpNHxWNkfDuOC
Wm7k9K90iojiCuZywbc0Imf4v+2uyuAaNGwlvdUREdHUteIMhlVeNaBFmR2aG8LMP6/jkHensT2x
sk7URKbMfZQ3DErPP/GW+UVDB/UG/aqH/iBirVA596ZryqoHFaAt4e0253yrDMjV9SgKAgW5SO/s
PNHdBd3oyfScZD1vg+kGXgA2tk02nDAglOjwn+yQ3NA5ANSuvPSBNuWGzr9Ms3x4EQNcY9krekAJ
FTqn2OKppG9o5pn4rgpmW5f2AT/dcjxovXr1YZKBp1DvK4Oc3vvAn2FEuk/+aQ5OSMB1J0TWON2j
t8oaC/XpsmGKOZc2lsGkaairfpKBSWk+g3dV7r0BE6tmHGLGeMktSSyuQMq0vWyUhwYMGGWJMMry
CCyOZq+MAATC97LnRX3r74XfO8p2ywZDKwgRHVyhIjTTr3QnapbpSR54ZXdA+9fE05z4ITKh7FFN
FigroM2KfirTSZ8vr/YPj7WPX8KAktJAr/6kQ0OHj/UX2U1vC9kObjSHApPySHtSKf0LhE14OR3e
tcd222biMMQSPaP02hPdCQlUBCQLOBsTcCnFb407ueMxPX6fvequuOUGQpxP/aUPN5DQmJHh3qEB
VwpsHB+hYvjY7cqHwa8eQcWw59rkfXkGl1qSx+1Io8ziMKDYTXmbMTa0o7NSuNr2/f5/jCpZah9p
yYtZpBO0tLOTMhajWOTx322cs8oqK6Sa0KUFVfbV0l06D1R6xyIgC6mTpwH0giVPiIe3jwwmqVIo
jn2IY9rk0XFMgn0Zyf7ls8EzwcBPGk5TXULH2EsCDJSKizPrHGTlOSCDNXohZKZK27sqfTPjhAXN
dpR/XF7FiS3zAopqFN3Pwv2qJktbUl60CWyaDeilFK9CmQDtAG7/mCNVXfvdnjZcUBLpxI2Pidt7
2mnq4iQ4bUe3EMNCgop3ldHVXfphDPR0qhH1Mb03oW+4Ccz3Tr4zhJ+G8iiaEcQ5bpJ45ryweGjH
MvUMTROTkkYmwwstVil7Pbda0F2Z17Fdog9etmr0YDrqHfSpeEjLef98Ye4BUWwsDCe0qR7qWySh
0H6vWekvCEDQQOF/DEtY4p4Js3lJQF84lNtKfYu8FFzhVOUCHEUejyaEc1Y06ulnTiZkGamhDo/Y
tm+cwmycMeBSH3FCOo2JfEAGPRRGiyNP7rvDhNQ45D0xiCc/gFvClkFgJVvNI6+ZmuekDM7EfQxV
SzqAN+/ouRk2aKfxOyilXj6lvAyMxoDNEoqVrNOvFVxNh9iqjrRdp6TCrNffkXRweDQHvHXRvz/7
YJOY90IRYTPp3QcBzFOyQd7wzjjnm7FF2QJ9uTKYgCBqpRq7uqvvxTG+qQTi6aCGvLyFf8gc/g5l
2LLslI6REEfYwvgp/T54YMm35/d5R0lICq/bB97skdv2gPE1YqU3mZvc8l4+f6jDffwE5q0VaH0f
pZQ74h8OSmlDv6J2pB6T+ebm8oK51ijinH3DpcZ0ikATRm19E5e5pQybRbxG/tTCaLLVBtt83mTZ
fR+XlqAQDpbyviwTyORCC9IFWnUWs3dT/dZNoTXGYNMfOXfkOvmJ9LGnLLREQjMBtHVPEydbGCe7
yK5EfW8APIvelpL3qfk5dLk7FVxaRA5k6wziSOmENgqanB13hi8d6Pgjur29+IYON/zFPD3PHgM2
ddxn9UQbh0Wf6tLmOzCFbYgbb8mu2Ak3vPZODgboDOYovZYtNVWXr9HA0GF6X5Yf0Nlggb+gCjwB
bPRlwxt+44Q8OoM7nbhEpaLihMR5aEV9Y0lBYHPT6rxcC1tNHbtohlTjCd7yffKQ3eQbiCJvqr12
bF/ybbJJnepR4TzrOGtjq6dZAP4HiV6CqvoQCoU7a40tKpw+bp4RBmLmPgYRLC3RBnVrDcrGVApr
GTgTKrx0IFsX7fGJ6oEGK5A9ujN84DfS89U+TcGjTQcVGyg3t8fqkdf6yIkj2BppJAR1lNDn0TRh
bES9JbwZDp4BBk1acNTlYohKRz1+m9NfoZxy4i7e92EwI4QScm3UeDWQ8mhqu6hDb1D/zkF+ejIv
hM4GAxS5bg6lSMFXu6JEsc09eMA7tPgWSCoKSFuLLzSWze8Tze5Ku/zBMU997JJ5BjiGYBIzUADT
J8XkyG7mYZTCzQ+S2yAw4jWy8TaUQYyRPl4iAQ6va4k1hyjHtMam1v7lWOfve4YtdpJSDQqD6oCI
frXtr6v77hltDz3KTsmu/pHz9pB+ogt7yNY5zTkXiy7BHoo+ZaGl3Nwy6quQNsr26nF0irva667G
zb+iLfq4Ttni5qDXZArpECK12PoxAj/63XjJHR6CsFOyWVQnYlKdQqFqG1UWHTvOUVqhDTQjYmjo
w6ITqt3w2gB51QSTCUwEddZCEKbRd0/9XcIrlw7aqw6d9ZHe+Pp+nEvUZAAFAngtCakCiJFW21Yu
fkzx4MyxvMnn2TakwZ/qZCtrKcd/ODhmMjAzyRl00+jdLWb32nwLUmOLc8g5wYjJYIxYZ+Y/bfyU
krq+jvDYijx1SwmUpCdwUN9dtkd/8KXzwGDKpMudrtGmSml6l7u7LDnqkBwxEk44yds3Bk1iYyzF
ho5BjToaqlB0V3Pe3XkRnCWRHYhN4krMCYHnZ9thq7l0RjxCZxEd05lcUMc5lNIicf+CSfLiHsIy
k1GZVMQ8eo6ohz4/gsyiA/cYxRR/tgfNq6APNnnour8yHy5/usshOuzK+LZnD5GAVHgMUGeEkhbm
IjH4+dxtpJ14oBR9HFsX3RK26N+f2ULfv9pnNLLTbg3wH1Fxj2Zv3NPx7dRJvvHe/7wtZdBEJ4oc
SrSzUl2u+voAjnQrW17zlLOFF90Sq2JQZAGtfBzJ2MFB/xmqv3qe3Cv3EzF4kUXlNE8KDPTCoZR6
vBC3WvlCCuhzV6mtt2ivmFNLSx9Lg4sk1O3+eLSxOAZJOhCcyhptssNjfAddhi0dmRV88I3bvDwK
bx8ZFGmXfigKmu025qOe1/aY8t69F8MRLIYBkD4Hng8V9T/hEJoNGM82pcphFbp4p2BWhUnZzqQK
hrDFKtImtWr52I+R1c1PGlSlO/KsYoibxJy3y+XUKGwy2BGqZRepoK0DdoCK/kZ/Rin+juQWaC7r
LcZYHaWwESjYf9GESeHhgn+c8hxnR7rVK/ghzbEl2wpdT7SeSbWeaOHpLx7ZHBc5xQ9n1tRymReV
xnmtOznad4hM5+BThZz1DiwoeBcWb7xYaH0oT6aeT0yCHi/mAGAsDe0VlMQDlX9HdDEI/KD541O0
LbbpJjnmkCkDY5QCAKtC1GZ4h2L9NXxmnzkVeJOmc08z7cG3Bazq9a5EZsG8DtHgNTqaZ2yG1ALh
hs+B6tWjcmaWOSpmUmZCgseWl+uQeAUR4LCAZyOLTEtTUPCLY8kaqsAupPHGIP312IKlVI/3GnSb
pzHs3LSR/1VQI0MR0SSqookKg7NpWeqmQOG8dSund8MNZc2rQMQhwN34Q6brO/BhjkFdsKGTYBAB
Fn16HyMzHk+FnYcZb1UUDz4dIA0spFB5llVJNST5dLbPXFrs0mqqoGHma4l0E9YkBh2ivlOy2hH1
4KZQJkcyajfTyl0fTxzdna/OzRhnvjIBxVVNcKX4w0v2q99BrBWkLtq7cIr4UdtU0VgW2qJlbnXK
CMLrK/uyxZ/Ns3O8QyMuoJ3H2vPAzefG7uebRMo5j/ovIR1jhAFHpa0nLazE3h9TZF1UHcKzpHMg
su2q0zdhRrlKkTzO6fkS6DA2maDKnAIhU5ql9zOIs/vSgFAHggEd6vKSbeR0lnbT6zxP+hLuMEaZ
6KoO+yQtQ3xMsbge+udhuYZ2U1rvqwmieJNpzdVBKhNrCh8C44mUpd0ucLLpphDuLi+ft+MUxc9c
OpSCWpli7HiftvtxiV/Vbr6ZzBB8phDJTCcHs/C8xdMd/XqMiASCFVkyCdsuHxWtHi8FbIa5Uy+2
ai8P6U53xRDs5ThD5T0PmNd2m0C0HPoEsiaKKuNW5TySKUFfi59qDmZ4PAm0RM18UNGOeXk3v5YK
8F3PLdGln21nA33DWGtgqc/f9eRVkeHF6n2ao2TWd7aU3Qc5Gkw0sDb3P4OEZ37tjJ5bZ7yKlFMa
lwqsG8V+IgqY9g4TL6HyJWZiVsg4TKeBrSs24LlmeRTyfjNouZUk92Y626HSWHne30ghb3z6SyzB
GGWukygvQzk3sbACM5yjapkGT/Zg1UVMghYyRTNFAPznDydhKkiMS1iQpVtR+ibqhxDtQFMc8zxk
dSlnhhgPSeSl1dVWgcp2jYuRmJiGgb6YTUxnlqAuE21aVAm5wtpfw066g2dmGdcQimHWhQXrS2cL
iguyk1+H+wJCZsmPHgUJwXtWvVNUZqPxVuJ1Ca4tGn33BjEkYuoSe+KLRtcxJYsTDwYBN6oh1xpw
N3YNx89t0C98dvTiZI7SMoMNOi0KbGmQo8V4aGqRBnkANFYgLSD8m695bpSJOCuj0GcSwWiyTfU9
unohD6dkqF5RHYbU0VJMGfBu4q+ZN3zLc6NMmJnWy2iKNYxmdDzFwrsSF1awk19ps6m2hzR6y3u1
rB0PhD6aKIuEiIC4z5s7moMyljXchzbSVZVV3iEQ8HE6iNs7gQXB5ucFUxPcXv1VuziVhmTKqqyy
Eb2WIddSy0AboRCcUWw3MUH/QQGJq6m+v4zda6Z0ME6IkorXpsEusS50dZFTLLHOITOxXKGAYacy
ODwq3kN9DabPLTHfL6/ltM7rsvWLMPSFpH7MEiJYpTEt7uUlrXrKuSUmZkRnfyRXOtYkiv4CwQ6j
xxBCVvutU0aYIAUdvOz1m8tG1yKKM5tsH1SgJo1JaGhDkjuiHhMMICix4kySbpv9YOVyyjmEa+Ci
q6ZpmJIpaQabjctQuFBFeuupTUmsuAsw2qDOvGwj9XA2aDm3wuD2EEJ+2ix0hKYg6S3QSko2lNkT
0gfbmVKugFmfvt55smC8xTG4XXRxo9QGFpcqxn6EwEJchZyJnFXHP9s/+hPOgFOIizxuJJgojfgY
lYWbEOO+lEqPLMHjZd9YNUUUVUbwR/CH8UetVBssB5u4jJGTDEhgFr/q8FpceD7xtc8HGImk4f9b
YhtilijtiWrimqX9tuFeU60W4gSGi1T3KYc5LL6ANo5fl9e3erIhVKEooqGLss58rd7sxoictlJP
vbIqb5Uo+JHLJufFv3LEdPyjqETRDMNg+fiDoq1EtTN6f66Bxgu6JpOrYvoZSIIjpplblv91sVWD
TNOZQcZFhhAluyobWn9pXvR6ZyKfP5ve5b1b+2SfjNDNPfPDYpAisdCxKjqqRjPO0T1NGvmNS3bG
HsEyn35vxR91HczRhgRP0WUWOsZajlspNnG6VP29bGVXKzq/TJpXMy04sPg1OYQ9BDgpp/gH9IVM
shH3DhFCEbZU9Hx73VZ9Q4kVTcnZu2aVub2bQTDIy6pzjTJh7USCvDZMGKX3tu6VITTNEuhQTuiE
VuzCNaAjcfyLAfeVYOzTYhm0TFRVLqN6AUsGuHsVj3aaQ4VkS4f7TvKqvPhkBSZ1Q5EVjHYSnLtT
C/yZ75TlQlojKwY/Osy2AgqU0BIfEy++yixCLHGw+sgyR4sXivHMMsskSi3IQ5XArP4mzNsojv77
u+3TuhhAyaRabCcjH3yxyuymimx55KD/WoygG5qGixNYoqnsGcgUYswGesr9/CnwAwjgqsg+4CVi
ztbkU/aDRuDKPawb1ZH9hmFZ1dmLQJaVcWkFbJy4SzcViFsajF8USEj3yJNW/oBeSS22uZlS+j2Y
SxxJwt9m2VshMFpDlLVo8JPB2JIosRv5uuglR1frO7VMPKMrj6kh+Vm2OKaBjZCNBw7KrcQRn34C
cyKbpjNUMJwNPqhTJuhqmIOVDChcDoU1iUiRx0iR5z0SiJi/7Z95U2prgHe+AYzDTq1SD0qMfU/B
ppVcj92V3lg1975Yxx1dIci3KJoiKcx7QQxAECQOsKPi9KvRNp5fsyOBMBWeRnT+Vd6YqZsUnfUX
z6P1Hf6wTW/PMyyoYlWLO4V+ZPT2Jfi649i6YVdWlvwYunhq+6o3FHVr60Ztlc2u+fYXALjmaSYe
vLIBtmuEAsxlVtXDIosTgHfwRDt4lzbpVWrnh/lQetUVj9RkLR44N0a/+tmKWzLNi0RvzijS9/Lw
Q1FAmlfshaB3i0Ly1PKZ48S81TGfd9TrbtF6qcXnhVCeBu5BwxkwQzsje4phNW4UvBobnK+Q+aaF
Wkz1MMEgbbLPK8w4mgi9DQvzStcENDH9D95J+dpYg/v63CQTq45DEHcYS6FX5+jW1+IVaKOnA+jM
n00Qbwu75q19IG/RLU9HYCWGPLfLcgRo1dzUIZ66fiXsFn1xx06xF6LYnE+4dnWdLU9hcKgzMO07
GTAj7sSnUAf4nL5i63SFv3zX9oPhBu7CuadX4Af0M4aqiCgLyURn/EbSO6XU+gxHs9nkZgCawptK
KV2i3nNWR4MpBug/GWL8RdB7JGUkoGy3yJVnFuk2S2vTTjqwSZuVq8XiY1Y0vhqSnVQFnNbRla39
ZJzxnLlUlLJKYFyK29yZluabNAc8SqwVN0EyTcLNTSRdNNlpWHR9qYUywghKJrM1znj1Li2UqceY
EyDQX/tlK88MMeASSGmlTB1CkFQ4KOO10N5g6tgKQVcdRtsG/xssvCOwFh5gcURBIhYi27g/PgNa
36nEQFssPh8YeGPTrrzgRr5f7MoSMtDb/QXArEDoJ4v0m55BKHqKs6pusUpkSv0hHr8vpdpZ1Zi9
ZVqM0kTvLhL5GSntYZLja8yQmJYppDEyp62r5fEmjdsXdaz8OSlepFZ3Of7M+3nMdRKREc2ZBF87
ftL8GfT/ra+B7NntwH5mzZmdP3SQQzNyENtj+trmTbGcHidfneDjgzBOkEJgp1EzbE9jxM9GSpyG
SNtsvA/BiUmViYMi8Kpu9FJZ/nV56auQceYKDGTgq2iBVMMVBHJX3g2IIUQztlLRu2xmDe4/OQCD
GIWplfqswU6s9W9huzzkUJ60ZrUC5yf4g8PyIZa061bUFwvSkG9aVGF0dkGZP5tu1TlwG5W4clo4
bcbttFzFE2LoiqFqiJXZfnezNQ2j7hFMaanVo+NsvKptomNAAiJldBoLY21HXt5pfds/bDKB4igW
UlA2sNk2XjPEuybNAdotZk84PTi8xTFHHUWwQp8y7Ps8l9ZYHfXwjfNl15HyYynM0db6WNTnAcca
TEciBjAeNLtCsL3RbUxiZhYWddKU83iTgTy7zJkdmkw1hBB2FU0Av3+w0Rf0/Jghp1OPt4HM0YyS
YC7HqRz8IsnRmR5YgvHE2UGeCeYMQn4yF2VqonPK77Cg2bq6NZzpdnBF2SqdFGIQvcOLalcvHg3s
wijYyhixYqzmYyhXuUBvOKOyswpBevRDgl64fgfueWtoe7etJevyUle/2ZlNBgUqIe8WAB2ugKS5
rcxoD62+h5q0yf9ohwkR1LyZwItD0WbAiHpj3FeisFGzZHN5Oaun+GM5X5o25nbUQhpv6WJjVYtk
tX3vDhEm7nmNlWsRuoGk7v9/LTYDE8XauMx4Xfrjrn5aHHBWJMcAj4LBrUzMSKTeX7SYUWz4cisZ
KIVpMiEq/vX50h7mRkjRwIDl3UdgBKnuQ9nTDurP8Jexj9wEA87O5f1cdY8zg8xZ05aiENKkQa5E
AKs7XjsDRuMS7igeb12M56uamSRTVGEvCQBfeCGb2lYw8/eO1MBDs4N0zd3lda0GXDISQCoSaIb6
JaNclUNWCvSKidAyHTmYIQUxEuhOcncg6KYuQbLNy519zRGouoHX8X+69RSRSYhCjKQcSgUDh50z
v9czpvIxSdq8Jk7wqlIaQW3fPoCr517iPELWiXzPDDNPnxnNbwHUM/QTJ5qK4LL1ldYWr+QahJgh
CKN7Bx1ySFQiA+OoXrRvj9pzi0ymy9n1L+7E7ABzyeplHGtCgbY15ILEXfYgWJTjNbWVb8EhPbSH
4Xre8OSTv2A5Y5O5b4dIDAxhAZevKuIP6JvrgVuK//L6YmzQ33AWTBuJUoHbCTM34LRywIaxaSif
619IwJxeqZ8QgLHEIECpocwDGS6sxA9je2PsY5SgG0feibfmvYjWIkxblr7pTnZy7WfH1Id2UQBx
t626wfzlA3KNaH2FENrlD8v7rgxMRE1Q9HODRuwkgXyWkYmqU5X5Li7Fn5cNfe03YtbPIMUsNpje
iNDx2rotUt3oCKz2iz86IlVG4Wp5fA2SGXPM9Sj1ZqVrcqafOC4yaPOiopZ/S44a1SOekADq7Bai
1IIlqQ4Xo3hexdyZQ6DM09DBczNj/KW0+rWUYkSSqBtx0G10JyAYTlpIYc+Nh5Q8r/77JRr5vHS2
fBObSibGOXZ6tJOHYIee92Yb2bVdvxmvIp6mYMq80p6TO80T91ygoEBwwc3ZpnGzK6RqoBLrVAJb
cihBcv2iWbSC3+95CMHxXrZNXBjCuVYoeUc2UPmk2mnEK503gMpzJfaJ31WT0FYB9pNm9NCS96Pb
dC79o3qUqMN0RB/MpzZ3roW3lQw2VUqR6jIlgBB3A2YqY1cHHSHEMlU0hNedRTgRw/pAyMdlc+J+
PcNCsa+rVqFsGsk28GnT/eKT3T8t97w327qLQnMQuhymjsTQZ9iNSzUtAxnt5zQrSyVoe4+uiltF
offjV2/8sMPA25AXajlTgmUpvkuae6HZxdGtqYRemN/oY2+bmgmS+JsO/faX4Y63QAbtogb8+wsl
M/1nppKyhNMFcqumvAUyMJcsdWhklKaVjuRhaMBaAKsntmrumOiXCP0EKx97yYBakLZ9O9AR3yFt
bbMJN3pv2HWj/wqUnndZrF/9v22x1a+qAYk+8oRUsyjbGleLV9ykGJcrUIA2XsCA5vNmYL92HX5e
nc5EWiQG/2lC2U9GW91pt8JRORT3CC8PfWkl7wUATMd4EtX2qYh92VdOD44LXqpTIDg7eGpX50FD
2S71E4VN6oKnY1f6fYhadPwYHOiUYGgrKpUCfoZe0g0PR9f5GfFy/c95ZLtBRrNf5pzqgwZXwjHf
TPvUlm416DWA8HMXPir+DL2GxAXjE5gZBeyRtOWNr34N7JkvwMBdoXXSLGj4DQ3KGZYkFM5skm9L
quyCBvzWs/ocz8FGi5V7LQtcQRe9qJMra9RlTp7nD6HKx24w6FSMekZCysX3j2JWC1p20/6pn8Js
LkHMeqzwYYyBqESTkxIippjsgg5WaSp2aP7U9E0g+0vphtVRybbLcHvZ47grZOCJjGqzQPCGjnY1
EJSylB+p/0+5U09BPc/LL/3hCv1YJANT5hhnmTwC72mPE6WSVZ4lyc4R7gqPGASyE3TMtD/i4zBy
zhYPSBjQ6lLdGCWq/2TUP5ELFacnzk4qqzfMxzwP/fuzs9vrQx3pAGFMMtbg6tb3lL9PBYtXcYcB
SosH+Osg/GGOOSSjGizGnIALXSrQKTJlTpw86vG9Gv+rocazsSjGQ5YcCRLSYeMCDdxg5J3ooh3m
jcvZvvUI7mM9jGN0cidnCQ0X63dsngcVta15FZfQyqExumxprR3Y3X+d0zpBzYdVxivEoJLHgNBn
9fCogd9tznQIP8+cxa2rAn3sIUsjLAfLGMZgKPMqcJWWeOxRidjsAU89L3Kq/XxV+oOlWtV306UQ
39nR3QAifWKTGg3KXKTh+A47OKAZi1Gn1Hc6PIpEW3LIJr6NIMej+INLH0TNVXbFEybjGWXuNhTk
gqVcsAdpCL0HaXgKpODJ0PSroUg3HGdaD4Z+f1aWZTgykkWsC4pq43hrLsm9kC53agOkWfrlSprb
1JLF5EXt08YxU9kNouD58k9YDfsUQzJ0FcXOL80kOQqBebrUIIjcxqe4tnFbaDry4tq1ZIJpohEQ
DSuSKRJWI2AxEahrBXa1daObEg88v9/Md/mT4Q6eusO4BJIzhlNsoutph+LPTrCj52lXWFC+WnzI
jVmZW1zx5m2+zv2p+vmvYvsBzDQOGsnAr8rfp2OyxaMFrZH6c/8mJpZ6LDbLTlYwMVz5+q8GyQye
6OParfbJPhPDdVWLYreICEI59m68iREx5gfaPUg1kblJwZXn2SdrjGfL6ERWl5jGK+C0TpH3pJpH
C+jkUN/weULxa48z04RGu44ag0g0tpFWK3F+SAvObtoeKb+B1OcOc2hQcxowccc5SGvA9ckYc8v0
OmRipIG+BCFB4ZTXtClS3pXuOFuyrTj1o2CL2/ZQvOsIDOmDVPRkUJUXtrzh587pTcNEx/gxBpKv
mHfAwAPzVZOo7Jp4xo8hy2RlGiYP690iJr6hgqi/mf77gOGTNearguZ5UBYDX1Wr79r2KFW8l+EK
IH4ywAQMS6zVpaYiYBhEwzW1KzH0FcxaS4Z/GYrozfll2wh2TEbNVcao2OfApJgb0go10F6ojO1U
SahYQmdVFNF7gcMQb+aOk6z+Wlehxx8zx0REJwRmGJmVgfBXT6QOzxjaKRm72mu16X/SmZvCvRWc
jPds+lrpP9mjNQ6MwNBywOcVJuOYjuNJQlSo0fkUxurDNA1vs6EvjpyEoi0kVb7VSLNYeVVpG7Ta
iByNrnXIQTs2QW+79LVNSKWiJZ0COVvZz6+LX5QQJzxEd/0Wkno7bhi9Es2a5pk1JlpqumzoQZ2B
y/Q9Q2avxxBeYRnO6E0Z5BikKxH3GzfkXHsaf7LK7LNOjDES6RrxWECeQfEKZxisCJjQiVZ8qLHW
8pW+UEUuWei6T32smGXtM9D9WswLbE8erdXRNGZ6FWxGeJXi5t6/hfUziwzcyKQcOjOEReXYHKbt
shmsYpN9p2TrlJzq8iFdBYMzYwzaNBKaz05pIjFGZi9OX7Jy2cu9sDUXDBRctsVxHpbAr0vnaR4l
AAJSfDea1riKnHEK/KtQfbYc5t4Q0Sbbhv38f6RdV4/kNrP9RQKUw6tix+nuyTMvwoRd5Zz16+9h
29fTw9E2DX+AHwyvsdUUi8Vi1alzIBoUhJ7EvfWcCvgNHg7VIWtbRqT+w9nDbAwuB8QcGlcm9KI+
ccQ3SO2LTGEUe9XGxC3e6YHLyp6Xd0o3JB5jGD9xXpOSNoPYE0eMQnA3ZE7Z7jJCp8AkGV94EuG4
fVmiPmKdlbk4Nh2WVcQWBgnMILmVEuZc/7I7fJkhP+Pi4ZoaXTWHKqlq70rMfN/nkCkVjwEI9yEp
CGEl11j3TMmyxUuJ3EaYeBJ/4oM4VR+yBDHMBdb4NDiCLSdOf6gg8cSvyYNPeqsOkKd8YFPKLH7V
C8v0SevL1ijbFgVZmbcGFRMlXWTJytv1M7bskxdmqDsQrIT9nJRASpCkkETKGVKNfyn65Q+sFHQ5
4b6wRrmKqkNzti5gTd13DgBDKmIyXpYY9wNND1Et7LGbslujCw/QncdK+JeT0gv7lA+FZdRVnd+Q
m6Fcn7m3X9Q7A9OFOZthcqFOhsHJL9chB/TCX5Og7XJjgOtMmxbiYO0qhQJSvGITVC/fOReWSJS7
sDQJ3SQkoJR0+8bhrRlKUBmeybrtQ8D4MbCUBzxg7Ot+s3gYL0xSF/sYSHyc5YjNavEObgRTVQXn
ugXmXlG3eB/EWQ3CGZKdtethT2ioSad73OeosFy3Rf6qH6nn12po3kxpCNtazMlZ+5tJPIFiXQ2y
uetm/rBRhihhToT/Cbvys7SpGsKlQzQMCKXe4AGSYWsWGWkvkXOy2lbL2/RlkNqmJNfqNEa7xeWB
ACza3Kn9jJERLJXByYDwP4ui90kxokgGlQluNSh/oXEbQ+gwcAI82yVHBE8ay+ByZPzH4DnIXLi7
zIdBMRZ4WU5W5wyzNTRmWwLeQcT2gKfBnERjNwAys7xEIiH3p5t8GaYyLQg1N6lAeEeL3/OxcaBd
BGlHHQykoIPb+MikxTvxM8fqW5z0ah2bm3BVAzvcraSjf1Pa8o1hM/tArB9F3RMyN4dKSior6gkh
zRm32sMMsTOid2GsWR681Pm53OxzX+bi22PQEiwfPl6bPp626+I3wYGMIVRuFXCjglIIKExXe5U2
IUBiBkQoxJPAerUtx9WvXaDukEEVS14KsOAB5TFF2pYgE5nEbVZ91vwvYI/wcCutArzV1w/vYj71
5eY0IA4cYCEnkld9Pga9aSSCgaHBFgxzwayBe6Orbq/bYxxdkbo+MOGVGD5ZJmKg1YQrMeUZK1rS
Rv22mdS94aNeHg89NnNSzHxdvkggzEus1km33H50hH1+GpjctqzDS0WkvqpHCNuT4sj4NMcBRiFF
q5JZWQ3r41ExiRu4bu50WCkASt719/FLY2Hq7wEghJMMMItvTsx28/Kz88tD6GqizinjrBChba3D
FFybYF5LdTINoziKYbU956DJblVT5fFisYpqrjV1TMoVRejyRQMkOOBMdfzWpOkOk2UP173p52dH
PYpXZfDDgEUIoM7vKUKcz5M0l7ivNTU1g/hR11IrZfF9LV+j/5zMcxH4IjjImuBHkAVDV2SSMa/W
3ETj4BZxuG4GRQexkHJbiVlu5jFTV4URE86R+8JyUMmyDspacoFntxg5Bzwjvf03tb0lZOXlmaHL
mtKU8qPYINeKHrN4HdzKeOCH7oQ0Ur+bJ7RGCIcr+yIXWN+WinrQozHUyQC3pbovHqdHUszIrHI1
nsS1DvXRo7IPjpCS34qTrRyVz+vew3Rt4l4X3zc18jRrOXzfxkluBBsDdGvueV4TNYkKzGKjagIo
vFG37GLqUif22wen4mA8il1ZncO9NbskZeed5kToQSACBmQFATK1XuCyJBEZEUSiYuOk1dnUcLjr
h2a2uAnJoFoxig+szEmiYiE0uTI9qYmspZvcZm+iM680p8bEGUhPYic5sLowi9WOiwBFRUV/Gsui
SBEEyvC2KH+JytHkktZWJ5ZI1c9og8LqlyG6jxhCA4QI2ZBIKHpagWgXv0kBa4CflYzQ/cF50KOw
IkFNPvW2sTuToVrkXYf+kmAZN3pvGXtgUS35HfLLD1LMJClgLZQKq2qm9m0Qki8qPwbSYPr67cSa
4mEkHnSTsBlBPZwTG9186LPZrZB+tMFbxxozYNmhIszMBaMS5ojepe6bRQwZ5bxcTSEPRs7WvR5P
WJk0XQkTszmehYacLkszfY+oBkQbTCLinccD97mJ3cwawVuYIKWP7gWrTk3SXA+dYYuRGGCrzWmL
7RS3rCPCOpMyFW5mX4wSnT9zCBMtS2nrH0mzmzTl2j17FJrpw1ScwfSfJrQEwygcQvTbcfghI0kA
Vdqe6GDIQFKTSN9v4tvpjvMASmU9pxiRTqai0NSPvKjX59g+OaFVH2J73BKgvuxCHsWK96xHBCMM
yVQYAo4SKMYRYa+GvEA7BCZkYBxZrsElEq5ZhGDnvPzKo43WKW2KOdRm7e+JBA5as2B1fSM6aD7E
KirLXzfnZiC/FQAqICSvyQvpvv4XhejLmKhQj0cR4pI+1IrwFOd2IQqlIM603P5jFJ1i2OTpU4gh
XEW0x+xQa8/Xj9sfinz/JGYKFaYkZda0KkIIIezlpTuuAnSZ/zpQ/0K1j5GM0ZqkGDzJ/KGHtSII
ZdfvpwJjAHli16r8Jmc8Bi3joYEMlobylDQIXsWHrDEJhospVCxLZz9Gsxs+HQkv2QSiVTOaNlEn
mOl/M2WAEUvGP8DOUKkR/kusRUOFS1yUbCkMHUymm2r02XGTKUSqzdjKxY97YY6KT0aViRpH7rwe
1doBeptrfl2goRWDWM+5bmsxMKA/KuDdoAvCj31M0qqMSEO24EpzakGmkmqMJ6i0mNZe2KA2Sm7n
NOg12KgccTPaoIvZBtvpptsXG2WbPQi7ac+916qHf91qjuJlR9GUebDnxJvoULlTZnFe8kFEZnjI
jnMuqlCv0UE5Xv8Si9f8xa+k9jjMxQpDAviVYpSRUYisMztZ2M1oSJn/myVqewtu6GOJhyW5x/is
9FAUB39qGEaWH/4X66EuHS3tqmbS4LPZBLhEchtaySY9jE+lY5zKxkRktiKXValiuRN1z/ToINWF
hKWF/kMnH/3m6fqnW766L1ZF3Su8H83JnGNV6c73xjUKgiDFH63y7a+RAFY5cPlJ9mWPZmMserXE
iB3sDdB8TnfZzWRYUCPaJPvSIeJANfSmVxidIYG2tFj9PdZyVepCCedYmicSePKdvuGeyHCbbCpe
uCISB5FbMZADy5nKxXKpSwRT6yXmRGFv2oTo5Wvb6iG3taf8EJz0NZRh7Bh0Ma0lC9Z01+4jaCev
GRtMnP/HVX7xC6Tvr9BCFEW+C/ELEMT1M7mv0INm90PB2AeilCtu+ZWxllhmFy+TC7NUjGo7gNrE
Bo0IgpEjZeZmn+1703cJ2xEmGcFizt9waxZ4gpyHa6ulgw4HkPUMLIwbjtNdVYfbTBOBMO/tVuU9
vZXdzi8ZcW65unGxVCr8xEpsDBVIMVHL908cODlIWX1PqMNmB8rKN+UNuOLZyDSycdeWSsUjLkqM
PJiJWQjI433vBRvtRj7opmKlp25VrBiOtHyJ/nOz0Uq1HVckxdzAHmY1oObCQS0abwyTrYnLuDho
TFM8TsosQEzPVZIHTszAr7FS4vfrq1kGv31t2o/ZE0mYeyOGEdELj4QnWf4cNxUonI7+YEUe94vQ
7ZPRLwII8S1jVW3V27Czq5XspXuW4ijjRqfnUkZVT8LeOH/bvxCNCjjJ/sXcHuM6oWdQKr4W8kqA
HTIRkDnJqcW6a0dH+xhR4D5wWcxcS7PNBsGL/Z0P0XAxlN8yriMPceWAeWreyW3pfQQptQYRbu42
fRLv86fBnezUMWS7ftXW5T72yl8Vw3vPdeQrp0Wj4hHHFVyRdvgd/it5og4PNW+ikeh2g5U9BK81
uunRg0wej7ZqNmdR6ehQoAQyv/iY/VvxrYn8m9URZu07Fa5KMr8aBnjflCGw4UnqacN824bBPo+H
zCyqeBuUBm/GYuFc939GeKYVbvVZmFV1Qtk9gTpJ76u22hmWVswrQaycum8YVTuW31GxSuKFJI0N
8vWVdB8I3EEYAu/6ilgmqEwpzNMkEhPiaMrtlL5F2fP1v5+VudAKthEod9KaxFvprgMeu7tJbkg3
Ona123TbO/VNtq7WHSSTcubcGmO3aHwcOKlqufCxtnmotkZY3xip/MJJ0naomgfUXFnyBqwr7QfD
D1hjfV6EwWEDoqkdAZqrL/6uR4+Uh2IRefEPK3jo9U/M2EKdSpaGVlSissUXLuXffvvis6bTl5TC
L4MRDY7Ti0FQU1LLhU69I9zlO1SQHf8FKlBg+DR1COpudDAYQb13RQQ4G0e/+R8jPS10K3adWsoE
AxKugxXYGFedq23YswOsRJd+YXfRNPF8eY70KBX+ik6ZBSYSk/NSh3spverp+tYtdxy+4rxOJUFR
H0qxliLfa5/nZ7Q7dtqqesgqU16nv8tHY5OVpryKXOOTY6TYy/iQC8tUbOEAC5biGpbDdXg/2rIj
bP96wzT9WRuQ3V5hJCg6FWqMQQ5K+fxt/RulfkrLm54Julq+GaBWBT5aaNKcHxYXzaNSLHtw6KEY
0z63nVXaeK94gHP/IjiJ3mm3iNan4NihvLuStzGLXGB5hV/WqZMYjKIvRMq5vDna40E9JbcD9BWG
F+VVhQ+1p8RlFU5YJql3ytS33JBKBKEg38/DLmhXRX3HcFKWDSoJkEMt9sHvSOpA9VrYpXgHoT5y
27mcJ28N5Hb8lnXD/yHmfH1K8psuNrLJS6FpSVe9tUvsYeolT2ACSYGsLg+Zxx+Rs9/1j7VjePEN
StV26CSMsyn9jKvf+ti0ksSUZLKUJjghye94TepFI8iQjrLDHUaEdmGb74pbgArvilOwLQEQ9YGv
xWgjmH8DK3iJt+1DAchGZYlmevJvWXCrhVD1/edRx8lvcG/L4vkA97bv5W6wSSzfjaDNRvCpzDc5
cd7vqeB3e+ToXezIVMaykasIjRmUUsEceVsC0Q+xYBuzU6DFjdbKTfimm/WN/N5tuVUFiVGQuFx3
RcaW0GWQvm4HYeBQYNcT2VLywkqy0/9mgap0NFHZiEmIr1rNwRoyFZuunlfXTSyUyL99SZU6syjn
gXaB7Jx88j0EiH1rRmuePAvxbGIydDD2TaVOLz+oHcZisW+9q30QFFkJrVmIEp8rNyyvXEDdYm2C
JGLwDgJ7mAH77iX6KNdiWMDa+GysRuidJytwGTudCn07PGB2UDQ0hX3cmFNk8js2Vf7PWPXdPrVa
oUzLSGvJt63dKkKXS/nFGQbDDX8Wh74boYJToMYK5EYBtzXExswlzKb2opWDGzYPP6/7yvJyVE1U
ZQMjkz8Kb1kAKLaPz4k5LyvpDzlEl+RuZKxnAXNBFvRlhvjQxdluw8Yf9RRmgjdE+Pvyszn9/6h2
eBsTvUvRzNYY83CZTdCf9ZHvpimHicpJ0UUfG5aL4kr1s8OocsfQMDC9UnRPqZjs60F3Bp3bc3LM
BPov7+TXwil3abQpAB0QFt7VUfEgTmFt6uDE9UqlAGlgPsimzw/amhvFwuR6PzenplFWEp9Km7pL
IElS1IBWlSkAIn0Dbox+Dt3rHrAc5y/2hnI2RWwyGQMWf5V+S3ChD3v9iGe13dzPe7ZUE1nxjzB/
YY7KSEFCqdRDhP1IIdeo8qDCzUcGFfHCmxB7DpkOaAbArxEmvrvbPEGasyPzBsqhXVevDTowPqYn
neyUeL2FYe8GM7j6h9qbBN/EnLRYXOKXeRo8NwfCWCUJjm9S/8q0XdiyrqmF5PrbAml02iTFkLOP
sEAj5A6Qcn5O5vagpFloisbcmxjNcSF0thoC7tTxeWoOKjAGnL+Vw34Tyqyq3fKFc7Fg6nhXvsEJ
GN1COf0ke/Uaml+ExT46MwKy6cVYn5c60co89KiVSagOdtVe76sPOeYZmfbPNP/796WPbdyGsSxi
B8cg8gpudKRBOgZGfiNMxinR2iPYnXf1VDDO4kJW+t0udRZLo5jjosGHjNe1O7r+uTEwtqaBduGv
3A4cHTkgeQvP+4E3eYBIWPGStXLqeFYKlCfIoOO5nEwewvMGj9MNS2pzAcrwfaXU81Dg6pmrAnhw
CJHp+U5/9a3aTu8xXbzSDDvZG40pnFAvOkIzy0YH6MlYZfZZgNr6L/HvwnmpPDdJRVnPyDev7Rn5
RAhwLcH8a45/UN1pxXqSk4X9iH8X5qjYNIxhx+UiHjs+11uZcuzHwQz52UxriOWmz4zFLd5+X9Zo
9FoPxOrcDlgcv/E30irxZuD4/43fLCYSF4aovHZIE7XtwQHgctW+nj7S4MDLHmMxxPeufDqZCjN6
5AMSTCgGVLnYC124yRt/g5rprpLFwMSBtTVlHIH3mk1hjt8g+rXSI8EVquBopEgJOU1dB43BqnQw
dpQGtfmFNGOCA0/J0Z0c8PmIzvTWeGRGyjgJYDECe1PtGTaHqXnn+hdhfXQqTA1RXsYtGXiDOI1J
ZH/GdFNNH9eNMMItjW8L564A8RgiQlF/JgN6Lhmr6s3aVyrmFNpcogc44DaTBby//cAWJf/JbwwX
7EGMVJT1yai4M+UlBN9Iq2VSy9vOB6+VOAQosUuSff2zLfSYv0U4GotWd+Igd+RS7J/Ldb8WiM7o
fjqkkAsAfWG8Ip2sac2hx5uulXvOZvV6WW5JBZpxLKukThFh67mGOiXavCAXxWuitrtE2Av1NDBW
zPi0NDptHBPRB/c/KvHBUc13AncnsCjGWSaoKKPE2gwuU0SZGrJTfvUw5qE5p4/Xd26haPpt52iI
WTumqiL1aP9gUJYQwcuVScTQakfbzJAuvlceW28Ae2e6Y7GoMG5fGqZk8IE8FgP2DAWhnbDS14S5
MN0wcZIkUl6JpDSmrG4mI0gIgI9QgvXrvbRNPMnr1it5xbrpGeFDIVt68fSboSWV+1CzcvMwPulD
89jVwcv1DRPJFX1tOVQA4RWum/r/H9vLPzMHxbJ1/uS/1If+XnaGX8KT/kIAqCM6/6XFvdT77o4Q
f5xA15wcWGF5+Un1dRnSlT2xMvy8IHGZoHfmdYHRgo8RnNwEO8Oe+GQdCiqBKTWj07ge+bDf+vbQ
PPDc7GksAfgFnNX3Q0GFk6mc61RRcA2ATgssciCD8MgcUr3FVCT0hEdvemLCghhuSpfjWpTagyRG
8Vm6w1N4heFEW1yThBQpIRu5wbiG6FpIVk5SKJKAqZjzcw6mMDISotxqFmfVv5t1BRJoYx29X/dd
huvSw0xhAjXuRodR3y+OUg/Sm7YBcJkbG7Pi+9Tiy+CYjxGj8ctaKvWE6kTw7IQjUpY5vw9ixZGT
3Ezk2ubG++vLW+CJIW4jKaCLl3Qd1DTfj78Pxb4sk+E2RK2zPQYbca15kpPcsR4ufzh0X5aoY8AH
AdSSE6wpxoVagTZpXoUHMloju+MrWz/uD2+1L3vUgdBE3Z8UMhMPGrB74pzhAQpndvKA+ieBLVjR
enZQJ3zqtrFj4D0HzMz/9HFBkf/94wrCzBcxQXORWW9lFYIDi4Dm2H1LcTmZ+P/FCjQP1CgpoPvh
z4sdHMlONoSyfXIENCoCSM3M6+CVUOGQHjTo0J6So77CgIPbrFvgRq6vevlC+fopJGhcXCiDX855
X4uay8WdLfQlsInOdQt/SAAw/Yu5dlRGVerOyiFiFOsDvmuDPrvxDGpfK0OJ8oXMZIt2jYFSskwM
arE2dDGUS5LBQw4RWtT0Z/YbFL7nEYyM9XN4X2L+vNiM7+q99hqtG5RH2732It8yFrtoE0xVgiyC
Ow+Sa9+/Z61KBpcpWKy+9z0A1kyosW4Bk3ObXQ3RFh6sYkyposX4c2GTurC5lK/UUMUFibOD6Rg7
f2nvxrOs52TnTnJM7vvbiKm0s+jEF1apWDQkcRCENd6POkjwDS20GuExyB84/U4YVte/6qKTXpii
ghHXjDkKv/ioWRkhBg0Y8JHT1L1uZLkMeGGFCkGguockfITHDKEr4KIzLVRmBfu/pCnKDYD0rNPH
2Dma316seTHQZ+ycEPVuqgVOWzp1iSuqZNVlGH555tS4OOdJ23FxQjo9RBu0OkXbeZVYaA1uWgwj
WJJT7rvA/A+877ivvj7pudR5YVVTujgWBrxFZeinYSYhvyOt/Q5TjDKoSlcc635cvP8v7FE3MfRb
2roxzhm/79VHdDz30S/ZzHaaxwNrHTugasT5Kz0W+xXxjR8584Vh4sEXC+26SpKjAAtNCohvRJs8
dxTwEMsr+WXkX+VaZewn40Sc88sLez5Qqn+R5061gX5WZvrJxDBxdolra6LCShWDPGxocUvJ3ghS
KmFFdGRbBxUv9nAd6/tRwUSMSyguo6t1fqrpe90j+eL4Xq96zPqNFiHeQ80dxct/QSbLCGTndtvl
twSFf8t3WKdwFz0KqTs9KlgqkQRuH6E4NHQQ2SBdeu7I7PaSF/aPT6wIPGH+g4a2TL3A4yQThIDk
q9rB96RVv8WjCoDcfPMvxHGJ71+zRd30suwLY0sqKINFuDlCS9hyGIPIQGgTm6XHPPuLn/VibfRZ
FLk47kkdKtz5p9nublvdLB4AQAAvcLrKT/lbfRM7uRU9MeI4Wci1hVJn0fCLKZdB8oBxhHpNpvkA
fHOIZF+I489qoS/fGhfLpC78ENo+lVrCWmuPkhVhYiZy9HW+HZ6jY7eWt+wXKtMkdTCL3E/EkACp
CTtlBwbTBKJ6swPqcUx3dFtWHrUYay5WSJ1NI460eIxx+05p8puv5rWSTqxC4jIS4cIIfcV3SaUm
ZNP0orBifzbBuQY1cCi5+veKErhyE2K413f7OD12wbs/fMpDthGDbj0q9SZTI7uVI1tGIzpoZSc3
Gu+6Vy3en4qskEkSSZJphs4qCvUoFVArEzMHDQeLRzWpCv9TyP2yQucDzcgTjWzkVERrQ8K75wPE
Vpg/qJl5/3JWfmGKCj1JVIUVTyoQhuQIhpn2pgCONzJR3GZm+rvqrFBFayxGX4xNWsH4mnReIBmK
hn4VjJdCaJbiaNZ+5Q3J6fqeLT9iL9ZIhaBQKBO1JzjUxklFmwg1cch5JI9/To68XXusdG75pPzj
JOeDe3GTVEjmIr8j5QeAz4y8dyqJpXK1mDFeLIkKN5o8E54wmECjnrvXmmxbaz6ktiYM1KZaXdrX
P+GiOQx5AryOxp1yxgZcrAjjGoJYkCqOrverWgv2aRI+FK340g4All23tVwU+zJ2jhEXxtoh8v2W
g1fkzyOGfQh02CysyDJAG0VG5aAZwjhwi2nHxdekImki91MSzFAyi5R+lYogFxgTqwg/gdXDHOdH
LHpx9nF9lSwfoaKp3kqoSJ8Z5eb4MzYMR+Srh+smlj/kxbKoYBoUYghcO/x+/IgzK7slxQy/NMfY
ku/BG3Ac1j664GBY+LxumHWsqRdUUsCRRBV2hwS1C1ne1Fp1qxrVzPIUxkekPaWYhqyWZPLi/S2A
+iXbBBtSITI8ETOVULJijqgyVkYjlSt//PuhlmVPLf/B4WuGw8v1r0d2/mfe8k/0OJfILty/lzF7
0fhYFCe/6dW66k/y/KFAPjR5vm5oYfIBz7Iv/6C52tRKy+Kc0EKKXg9yT9UyZptH6olCRbWrwNZq
VXf+E8fkyWMaJvt6scQoEDEERgIyv1EQUpyxWIXKOkMzCPhTq36dX/nEglBGBapK1lln+QwVOSM+
SEpDI59XguqkAvhaNDPkdpa9RDMUXQA5h6ZRZzuWI7GYfQSwLhwhh1ENvJUIKS4fQ2alCssNUeXL
FnXGDVSdQYKJ5cieH6/11xE6y6AHqQH9m83ptfKgXQqKFBCEVJaMVklk+Z2VB8j0WejvP+zq10+h
jr0qFbEUVMj0Gye4kTfA+j7NiUWYmGSTTIYKYATEcCgr9WZ8bXpgSO2gS9a1BMDQ7gr+2ZBOwX+Y
uyAn5Z+l0TNCeiiF1UQKNC3gLP1OsFPonQR7zAgdCH1Q/MoqIC576ZdB6pUm8vk8lmQANa4MU2ow
ByH0jEvvD9fDlw0qLRqMpBGV+Lxf9a65Ae3HVjqXuxs7WxsbeccTCh1GzCF/6c/o9mWUOvq13kR6
I+FLEoLd/DP8ICQ2tdPtwM54Ylcn/5DfftmjjjsY59I86hDjpEPxNn9IbuaEbvyexlbiNbZgEZiC
Nawqx2B0g1g7SOUUQiCpEnhrUHUuBrOJH5JeZX1LlgkqzuiJ3/RCjg0kbSDNre+BEfSaZzAzOr2X
uMOKddTON8K13aOijTImhpAXsKgchkdphS6+k7ZWsI0cFIU2RHFrRopGmOVD3mpv0830rt4wlUOW
07WvPaUCzRTICQ4HfgWhSR/e5gPoP257cLoCDaLLeLp0bnybxGbSmapo/4vGDSPk0HTATa71vFqT
DLUwJ88/ta7uocQPyj0OpO3NTWgBQkEknwDXjF7Kk+BBpkYAu39gs+orrJ9Cvd90o+nTLkRm3sa5
E+ejOXaDE2o1y9cWMW9fEdCgAlI/i77RdIiy6bpdlwd9rXjlDdoYzFz8zFt6xcfoYYRJTvM6JM3N
xml34efwpjwLkVkfm9fpJr3XfydOASCs5AmTCUwa4MbRUUnN7rM8DYeEKbtLPPrar6HiVdbUCXRc
0C3P9Wg69D0iYjrGs9W3EsaockPyKm2OTBBtjDYjVC5u7cU7iNralg/9ccwRQZA5KA5Ig8qjYAaO
4bQO5pWyFrCLf/MoX34uX9iltporQwFdArgUWvZusBKgwJl4/h0hWyAEAaxAuVxgvrBH3UNhy5dD
SQqv04ZMRI2rj9YRXQLrYD3MlxvnF6ao3YSMTd1DwIzUl9FcxnlNPNLbZZcAli/XC0vUvaM3ejmI
CT7iY+vmGEQTndTWj6CedpXNmZRyzwrOy/XAC5PUjRMFaoQCJHIGUtmF8jdG/zH1dzQIEaY7gIOZ
ncgv3uYXJqkbCHj5ussDfM+htKTUSm7rg//SDaYemkKyUTYFLiEmCJAR/g3q02LSt1dTUdPcLo3Q
EcjSELIH3V2gdce+il1ZGl6iSZ1NvahZMxDE9X9EAxUT4bKAIqVAwzYHHdrqOqE/IRAvUjxPAfGw
8IgGm0/82rBAsIsX/IU5akdjVcyCdsTJGKw2MuOX6gShKhBog+DRf5Z3OI0Pwuf1qLP8oLiwSW3p
KCa1nJMj0tp2u2vd+Vg8YSR3rbnJqdgrEPDw5ht0DE8QGsY42n5mqSAto9gvfgGVZKSVWPsqaTjl
OwPd12ST7dE9v2tG09imLurCBHRWPk52bLavfQAWgspNbP2m2rIwtGSt17abSjQ4KC0luE/RcPYB
HZIlacX18QEIB0cM43teylvWNctwMBruWTdSlpY8wgbhvSSUC8JT5BFNMoRDjzWfz3AvmnGwGcah
U0UY07LClNW1pDMcmPjnle9HYz65IKs0jeRJUZebVdnaqB724uTqwuxcd9vlaZkvp6FBnr1shO04
wVTj9GAAJmga8agCm5iukgOrzctaF3WNREpbpEWA+kXdFJNZjKDMzsvkXiyHtaqxiIaXB68ulkbF
O84vArUiEGCSeqUud9MlOBZAz+yRZZKzQLSjSo1Qer0DcsYEDLLchIpCTV3KGk/IQCpndrnnGqEg
2LToUOqdBeYe1GOZVxnj4NFYTz2WhloekPqMIDE03PwQHqJfRMOZoE1FU0D10lbW3TurhsFaKhV6
ptrP9bhE/zmoNVPIW2tS1/+jo1IxJdU7qU9Io3AAXTUGUO0K8YzHJLEE7loWaJaxHhrriXG2v9kT
lYJzmjlNzChSmG8DkoheOeY0xrOqIO4IhnoCX8nNNu7MLIxWYtOvNKlxRBWUR/LoZPNkxb1mhqxp
W3GBIxLVma8DQsM9+ThphKHFrkHSbaVDDSnsU6cRNDNSMyuqj3pilvM2+TXrdwOPhk+IRDbfgM2C
D+9KFbpCyaGNnKB45KabqjrG3V1hnOLsyQj2vBCYOeB4g5sMmG8s3tPhRco0q4qeksa3c27DQThu
fm+hvToFgH00pmGcRKiLCDdNdKsnh7S+SceVGt8iNWk65EXpbjYwNbPTc2hEj2YkekZicYItHKF0
wGsm1zyHw53AJaaW45P5eyEWLTFeReJBa58n45EDuchbJ1jhuI4mM5hWTbgRfd7KgDnhOAvztn0R
mI1kz9XHkO4qAO4r2xhSU8n2o2b5KHnUVqb6Lt9yZi+v/fozaN9b6bNE9NDlTTKBBdd4H3WPG0Rz
gBZAaIezzc07zI9xgOihqDm1dhjsJBFTtabfWr7/a0iOKof5MiSaereSdU+JDp3+W+cbNw4GE5Rq
FgoxnjQgQg02Hz/oWgN4LIYr+dbCJWQ17TqoVhUknqLZClAR7vapesuPTh2simSjT3bWbgN91wS3
EyY/oJoioiMq3clib2qxbvbTcxU+FsaDXGwi/Sb5TAPCL/5bnL1Y7cyag+J7ZObqS5xIZj6u1VB2
ImUjFqHZFqdmOqXtSkD6qHiztOHbLf6vyjfH/LFFzdRwwV0gh49hvu2GQ66+cpxoze1NLHhFMJu8
EJscvwlap2le6ghhuX0feqtAqlZ7UetwuhNPmVmrCJrSW1LY1Qw4yVRZjbIZhs+hiMxUe2iTVw7q
KFAhvK2CVQ9mPf8gdA/C1JlFpJkBBJdDweXCewUcuVW8KwN3LN65PHLF4fcA/wz530WSM67WxXT7
IsenYmKtcFIrEqaiJAGpR5RsuKb61Urg+yvEdclVGOMMO3NK6sy9HirJvXYtrNDvwjFHSfY8+qKC
hXS46arnpH65boMVIMmfX3QiIMEpTX4BUEPov9XiTaGwNP1YBqjLG7PxRhlNiE2cjCJFvRpkViuY
9Zmo6znvxwBalrBglI2lt40Flh0zGlmcNX940f7z9lGph4FY8HM9SLi4eMU0Dvom2/Tv8jF7NvZE
a1ux8lP6wKJzWe4pXIR2yvmSPEkUXkGmJfoQllBQvSWlRs3SXsM3+bm+IeoOvqXY171iOb/7andT
nid0bQTdbR4Zlw+SLvBpjkJjyUZs3LdSH5qRFvKr6xaXN/HLIuWHGItuZqXDIWuqR59H5JgEk/M/
rhtZ9sUvI5QvGtnAzTHpB+tj4mQKZ7Wzd93CMn7nK1ic9/PiPKkDH4K+Ck8KPVFOLVj8TW0MMbWa
7vSwd6JIPI61YeeKtut9yIRE3Q24nW/koMnt0OgAYphyM/WTbd2Fr+hP3OS9ugfHhXX9Z7JKXOeu
wcXPhKi3/BcXCOhVnqGJtWrNxpY2Amh/EvtfMJ4zYiiNLYwzMSslAhsi+ewEvYDH4RWVPKBQqh2B
M4rPgpM68nuEgcZX1muFWRiiUs5WLRUjCPGAUPciGq4EwalZ8ZuJsTsb54eVRP8hUvzjZzRVg5BN
ejCRQf/YMOePwfmLaQkCjkVsNgVG7Zt1gcldptgGy/toBocmKLhIUlGkHjZk6jxY/R9pX9pbJ9Jt
/YuQKKAK+AocOMez43hIvqC0nTDPM7/+XeXnvh1c5p66ydMttVqydDY17XmvlULIEfRjPDHPORq6
U3IXH60jChMPcgyFfUSW37dfZBkKB/1/RtRQjMUgV+rRq9KPb7XUSVBs4rXt8h64quXFX4IsAVze
NDhGB6iSPhqyomqSruddA8tYOqH+qx4rSW5iVyluJAh2xhpWXWl0+FQdq2sHePA3hjXdDi1wP6ou
u5C80N1EiKWpKkAMDVUX43k17Qo7MxakofzVp34GGLj5HiWek3YMD39X391IE9QvNUMl71dIS0/s
Inbt59hvj+whv4E+8MvH8CAd1uCG65Nzs5EonJcerWOkkXeJS4Cmf82Z/emgHdJbGJg4dhgaZOsM
GJsMmNWysHB/8mgjXTjL3JzSvu8hnTqq2yVueVJbB9jAttODrbBw9Zv8KfUZEGsGz25cemH4kwec
Xt/6ZzguRxmS9X6KY/M9gm/RNItRWyO+h1eFOUJxjlFdht7v5HENsivEC17hN3fVbeSrX87ftF2j
uBEteBhKGeMcKB4O7V7MMnNJLnPQ9nNTGxGC/rVQrlyL8j3k56yeQJ+6jX2AGgbkUD3ItP3uM/0t
TAz5YWJTDDpiPbZG3FwF9WH7Qot/rPTH+X3b9Vg2coTqFJjje83khfU29+ses6PsjfSFxFBLDkeM
7IEov2iLzl9J3rkR5jibn+dXsW+rNssQXD1NBw2V2eBskidM+2B+4pAA9QIUncXViBmHOZgUT94r
s59l34gVFA4rsmjQe5wSIno3vbP94boBaDz7th6Hnxg5BKD6cmVczZlXX8SH7vK/vPXiMF5MNAAp
8By7ViTuWD9kYCI8v7O7KbzNCgUVs5ZW01sdjm6hod/VAVFfgep7zGIM/4N3+L8TJugP8HylROFj
o73xxPTvZdv5oX000xeSht55UfuKmxoGtZlpme8nu3EdB6WP15ifnDWF1DFS/dk0EIE0TelohebV
KvIquikJD/ZdOOu3VG4uN1LXIhoJgeeBQfHiifjJZfQ9Aofhf4bE2yA+yFTyrse6ESi8C7tVG6Rr
sKMpwMs4OTWFtmoDGZDB/i35vS7hHehJweax4AeXWc68fskxZjNY17Z9bciM/L5i/C1KsLim3YWT
whAnp2peOWY0HZKCXHaZAU1cy0or+5Xmzf4J179hJasJSCffW/jLWxRx7hmqVJNTSWos/4t1+b0u
4e7H02ynVYqHxruADJez3mdBBM6fkpOhSaTtK+TfwgRrmXfjXER8eggQaVb93UK27/zz2g/NLPxD
UGQ1VUswlvVQkAXsUP9Zzupx2Ale8jSD8oCU36WsHfR/MQD/yhN7eQYWdivw82D/b6dDRTApVAUJ
6otw/6K7pD8xkM0Px7qUWLb/5UX/livYTzqnfZ7yRrj4hL7FL6W3OtD/tcMHznQ3fNae9W/nt3Y/
PPq9tWIPj5bMixFOKx4bJlvbu+LLekoO8zO7K4/9L15KPyzH1seEm5c8K6e/CwvBMUZMm1C0HQt3
p5zmNtN4t3Z+Wp6AwanOAJTnBDyqr35lz92t+ZT5Uld398ZikIQCKcHWrfdq80Zz9v1ULpPyfp+I
P93Up/aUXdZ32X1yXQXDIx9mZAhJNW986u4s1SkjV8O0lqyktesubT5D0AdWHZdZxcs+GKK6VJLG
Az77MzVjiXXab6bZyBG0QZlPhUb5pMY7ZSgyGwZmNTtQjWeetJtmV6NuZAkHamlgOqgB+IzBevN2
OYAlwPbAqhA5PNSu3uLaNX/xAEomWHakgoro1WqOTYN3YXT1gYTDoUxlvGOS4/qUwphMM2m4lW/B
GZJ+HdfbQWaP9rMFv7dPzFbMZsLMhdf6SQ6yP091VwDJQ3lf/wehuT/02an4qgKgTw4Yuh9xbYQL
DkWh/P82+DxBn0FybMDiieAPo18+A2Ev2GAC+1TeAFTk/9BHut+Vu5EueBcjVbq4W7F03kcDjjSa
OAwY4etx+Qa4Vm664nsrcuijPPaVvZB3BPGNQigtkA7WdqmjtRokg6C5jnuAmij6IVXvCdhoY3Yi
gxXUteGZMh7qXXdns27BB9GMjvUtRYJKn5izFM91dbHQ16G6hmci0QSSx6kLCicxMz0jwIDzY/Zq
V49dZHmp9SLHouEX5VMiY7MkQeGY4Cm3iIGjDK/7K82dAqCKu4vPefgyT4qxJdtAQeWU6ZolADDg
3kH11OPG+saF/j6uiK6z+oDGKNQL3wFoZeOvsv0UlI5adsTuMmiELsaQaTI5U/7toUrbw3kjve/O
2TaxbIvpoEMQnobJrGZmPB9RXs1XCMyArav5g48mRagBWRi476ZupHFVu3kMhWkZ1FTh/aSn926j
y/ZYnAADIUVG2PXriApieQoUWZWKTQKDqZbZypPQHOSmAQc7pwPho6WIQZ0E3Rzn93FPgYOHCW0B
FubqbRGt2LR1I7crXEttelyzW336MWcSX3h/SQSoMrapa0hSCkelmbWe0Boy0mHqHaNPfnakfUgt
9OdMmuHqy3KMiHllpsVlOKeXRTPcxEn6FEcyGIhdZxLx379fIhzjmpX/M+tuBMpLdKOj9ZOz2DTI
2eVfzJ/yuYq9d6gj18ww3QRIaHHpnaY3xjyABdmOy/tF0R3gTXoFfU6stwnF6T8/y60wYXWDFSXa
kiJy64zOXcDtN3X3cZf556XwXxEV2VaKoJuHdLWsecRTaMLooh6qo6FXD+dF7N6YrQxRKWugtDYi
vpIDn7czL/NbVOGA0l55XYmeptw9L3DvFegACTMpswEPrgvKeY2V2VJAg+7HLfo3R/2hXRN/TLq/
OSEDbwDPSnt3tD+qkbaL5pUQrIvBEb8EIn7smUY8fC11W5cc067btJElBmxNP2h9Eme6Xx0GoGRh
nicGlHMOyCzOw41OXD9Hb3XzULqynMjepd9KFkK2pKP12Ha49Em3KKfQjjwdQwFeWrEkiCwYWC3M
apk94D8qXsutUMFRA1eM1c5oWUEiYTmAucRXJye6WtAuVgezrPd2f4UU8RlYIDTkcD+e41iwdMot
QFjaZT89hgMpXG1Z1tuJ5SMoNTFrcmdNSS8p9nDTKS6RqpZqqiaA5T/VrmY0MChqiLiUwx1wkN+J
mzu5CdrbSgo0LtNiJtE/pRYsxAzK0qU6Xt/szV+7gONzLlf1fSIdStxdkqEZumogk8E+5VcLkyqR
ClHEfNXX+dCgSUqrAVplvmTsoGM2E0NMEjW5o8DAnWSZtgpMQDB5CApsniaQy0QKUtl9+KpO1e1a
jd/P6xPuXgkn9UGEoL+MslSSaLUhoqnQulaUtZMrMHdFFwbJkNwrxfgtzmUNhnvlqg9ihWtpjk1j
jDF2cwFxQ7hkT1WLDSTUG9YntQOBT/89V4NFvaJ4hCp68geFuZRd0/COmD2U+eSWCkVb4pvVlm/z
2DvROHvFcMEM/K9hP5B8/taGsjaS3d0C4B2/BCb75B8sRRGSiea6r3bgmwAPCOm9KMu/r+gZzLXo
C0qf3vnz2euXoboNqnHMJ9gUPA0fH3ASDzkxY133s2ZM/V6ZDR/du7ObTISioRW9kctaGEcVuBv+
WoB7mE65dgDcSMq5c+oLC9iSN5jjLb9HtWp/Q9PSIuMt2bumsBG6zgyDWZ9sEtPVwoh5NWxpVbt2
lLnXW6drwjqQ7MWO8aOWReEUWaoB+D/hPVQaXZQiZbqvP9RXzXqwXylAzp24dNQ75Xqpb8vDiNlP
R5pS5K9AfCVwOTXkL6kGbnTBTthGMarVAsvHq5nTRQpOMxCQVkHaO+QG9DbcRimn6EGaYeMOpygY
1O8Mkyk2lizWJrop6sJQgwbgRXPjF+f8jP0YUoPwtb1fjokqUTl7K7WBg2PqACIlaMf7eN2UqNSs
dcJKTe1tSh5GAymf+WgmsrmbvTuzlSOEfYAVbMIQvXrY0endCIZvJFhdBvTYxRkcKXbU3svdyhOe
UV33c8is1EYWDeSJK9zp5BB7iuoCcZjPYmjHwUCvEM/MRLI93V0rXDaLAI6TETFQUunchcVq6T6N
v+iAbZ+LWeIV7q6O4UmYGgIyvI+PpxaprCs60tjoOohNt6xUxamVqfNLmpmXZKzWm74ZGPIicyKR
zO/DpwtqYlyAAkeG4Np8lByauKJjr1K/BfLIhMxdqGRei6xrMV2Y4ReJAtix9xS68F9pfKc3we1q
aE3aqoT6Wk0vuql6ysoods0Q8AdA0D3Nel87tdVdtmN/VKf0WNH6zylPGNVAXA/3G5ZZfJCzHlUl
sIh1P0JHdp9mlxUmN80huUyT62V+iwC4TtJXybJ3RnUZheaD6jHZ57C0ttZyjuqE+Y1CLswhPhQh
2sHpI0YPnAwgDEZTuz0pIVna6bCz4x9ECzs+5qStzByiqbO4q8dHR43Tf3xVGcvxnqn7IEtQ77Vq
gqEWqOBIPJkvxRfbT74j6riZ7+ObxUu+Gcf6J7shJ8nm8rch3OAPUgUPSCuaLjXq1oYmSu8Wd0wd
LWiv8jt4Qt33+bm+VK6HwiUKZvDRmxpIbQt398/JFzSuNuRF0fbY4dEArXXpF4FRO7bLJ52M0Wml
bBg7L/bDegXNW5IhWY0wxmWqFwfDaVeVgUnELnZCYJnUlewG7aimD+IE1ZRkDB5TO9t+0S1Pemf6
XVEFOcoMrpKjMSqKyxtad6pELe14CowCe5HCUVeRyREMNrV7NvalEfqpeSTZ1xAKUDmevzi7+7gR
wc91o4sGzSrzsQxDv220Q8d79JLeaRpwaI135vxyXphsPYKaJU3PhhoUdACgQbSoqhgvWKryjvZ1
9+cOAHYO2QUk9gzVFE0J4Ge6WWswtaA3jRMPP9fuH7XJ3Dj9529W9K8ckcK+ZXZRjPD4/US5U2Ld
7UbFMyIp1un+Kf0WI1yEsrLCIi9TBUnK9squnOwyvS1+Wrqz1A69J+54E73Gh/wn+Tu8yu1Winz1
SZ6qWkHRLPNO2Ox1wQwWgMbrgMQU+eTu/H7uOBkfhAk3RCnUirYr9nOpmbeCcj0BQP55EfuX8Pde
CraAULPOCMPVaIeW+VVjYGoqLkZH0ebm8N+J4p+yeVw0YroyqWnoG+Yye/2YfrPS6mUMZ1mIvaue
EMq9w2ZRBC8fBYV2mYZtg22b7QJlhii+08rhS6u0madG4EXPMAmjxUySH9ndyY1UYSfzwbCUqK2g
g/Pxp16rj42BZmqmFs/nt3HvUjA4ngZSMe8cfx9XNyurXth5o/ijaTpq9mUij+cF7DVbsK0Evr+b
g1rYZM3lGCl+3x2KGyBa3KaKC3DtoLoqmUN+zNcJakaFJFG/uy6AzmP0z8DixGRMv5pzxZpWwXzg
VzhfTjvLfPa9oiJDoPevCMEtSMqlo/0MEd0BIfYBZdTb8lidMB57Kats7NVsPsjiSmyziVk/amVR
5VBSjRG+ZLZmnKKZ9McwG7tvQ1WgpFJh0HCsKPrS2DAHoVay4PxJ7gR+CKoZ3GsEf4jhhW9Icm1o
hxwYDDNGPkuzdzTrdgbITVLJ2s73cuaWSlWkTxDQor9deNx6r47WgHo8dDKP/To3rk6W1x84dhPm
JUAYUHnnF7dzXyzdoHDcVZMgnSK8cvA5asaSrxECdu1BqVlAFfVwXsTO/n04Q+Eh0FZR1NrCUwtH
eqiytymcg6oq3Bq0SOcl7frJ26spuFStZtWhEveKX/2yAt1rS6eGIRt8YDUBYzo/hKnbfU0vQlcK
1LGzj1ikhWYfmweyolsVKq069SEeRbUu3hStmad36SDZyT2HnCHZaRMEWZAjLC9qrNUaSwhpuwxT
kWqb+lMS3di6/ZZOygXJrcWdqfZlUCYZmNnu+n6LFp0Ss16RUq6hzcwF1NrW6zS/nT+73bWhgmnb
FlLyqmhu+l7XMWxZK75mPhTdl0a/jLVfpLtugStlhbkvS//vmTeGFik8M9x/MFd81CxL3zIzqyfF
J/V9GB8LC4hLyp0GfCO70F003UhchN31beQJTnFflUXfaFhfXpivlYF+rIy8akvxpKL8BnMUJNT0
QkokyotrDDGG2i5TeN8jJQaIfwdYIes0zm89YKy7RJb83X3hvOMMFXuARYsjZmmfUjI22MtqAC8G
ctJm+DKDqbirZdNsu8vhN58ix2wSMclQ9NmUaga3PQXaxTFfOlgnTQslekQmRTirphmTMWmgsYrw
OVID0uhOJ+3+3HlRvDiDaAKdnzyB+vECqlMYoTOoAg2Nkjwj7DyFlgxsf+dc0LYNVm5gjCJDIiJ4
F0XDR+Fy00dj4N0ymxeaGt70PSDa9Em2Z9wKChcNsixNN5jGLSXf042ljjHctCL6Mn2dhs7SxJgm
X49d+BgDLimWeTm7C4MWxIiWhmqaeOGmrBiNoUOdF9OrXp9lQaFclyYSMcPP81ppzyIjpQVGR8Pg
ikmcNdOayVSyuOYWWblNjtmhBghIMF+AA9ptG1hk2dL2mmJQFwSTDhDooJ7EK15p46SHSxoFfTaY
V0uUKm+lro7XhZUPV2o+WBcl2vEPKsp7d1piaAGx8vYLWwrVSzpDleiPPW/PUnn6lBoIBT4l+FEW
xUaPcRS0qbH+ijW0r6lGthxyS4+OepMBF6Cr7OMUd9F1apoA12308Z5GpR1JXuWOxv7wJcKrrLUM
FlVTYP2SrHuu0yz37LIEhZORjEer6tVHw9ZLJwlVKXrwTprxg5fE3/Lmcqe1otEqg1/GW4c0wDQl
qKb+n+q2O6oHkpBERSGN6qbov5dLbWWsDaMggSZ9XT3ethw/lP8AIiP5uh7Ysbi1CkdG9bnXaPBB
LH9wmwVqep3TRUcxnLdLYzLP64nbpHcAoTm1uTPexBeWm16lrnZjZfeyRN9es7alI42rG7aNdYsc
b0lpdp1ZYXt721F/EcDEjEf7sa88QHCVR4BwwXnj6DvLJRBM5m/g6v2LXv8PXyD4qOgOsLpMxRdk
zC8w2mUyWb5l92A3axR8NyDWRdZYoaHCVNbbfo6uZjXx1UXGG7XXHrVZCWKJjydJh3LWusg2QR3J
LkYd6L0hRqxWd/7Rf8/uKJCTZC3KUpGCJcuHutYVOAfvGKWZcqN2DpALTvWhbFzNPvVAanBKVzb8
twfQ+mGlgj7obUW3bYTvvgX0xK/KS41pEBCPBZ0/vIwX9aVxx3uzOZ9DgdAUfVvK10hKCbZjxT98
hOBfpUydZ6osUTDZxlvVpz5cf0lIv39zbERoNmPWp5DeBoxMMcL2+irgUsr6rrK/m/GrxM7JhAgK
YIR3V2QgqAjAwR3QLALiC1Sqb61d7bEywsRsH91Uc3IqYwLYbQWZcbYqzBkYCVpdv011vXOonhee
5MP4Bgp+BTb49+qF6BvNOHHfpTHvpVRdNbpHrU4FOevojodUu6azK2dm3DM0W5GCMhiithv6PgJh
dcV6R4/LoC5zN4liPwSyuTYBw6DrfkjWKTsAQT/MQNprCtCA+wo7sov11ABN3DZwFAAf64CCeigD
vXaiB9mwxv4F/nd/xcCuLZa00fn+aoZ9q6qgZUUl4vzadveT4f4yjLebmthA2bRlYmQ0xTDMOPvG
eGtYv+wWMDfK1ZoHSyapQ+5u5EaaYKuTrizWKoIFXUxU6EfmaNpVaMuKNzseqKUzBs5DG9CYn+L9
rI14+5gZBVGS0iOGqQ3f0GA0ShID/JQuxeH8HsrkCcouT6Y6VqIEAxTdfJxT5TIZ68vMzg95aTyf
F7V7IzZLE1Sa2al6vwLePog6q7lSQE8SO+qimJJGB5kY4ZxYEi2VMajwdNBX/8aqyHiYa2OQ3L39
2/D7nPjfN46NXiLSiRvsW5nkVwu6UtIxvZpHyZ17d8o/aanNnvHj24ghPbhh5gLQyVqAwcTcmU8g
BCgdqjr0OfYyDAlgyiRzxiD5tpzWR+BwcVC/vzg3E7Q1SPtqeGWCplzncspiEscBUx6S4tsMsvbz
AnbvIEJWFAPQ2gou3o+LBIWr3ipVFAcrMOf6DtzzBCnZB5rJoEH5D33azd+C3rPCm93sizzNohBP
2CgAEIFBhxhTirO9OiWaqFI6OGtFD9n65fzydq/KRqroxvSh0Y0Uywt75iXry6J1/jzXkk3cS2lb
+kaM8JLJOE5qP2BxcTKohwGWNgtxYcz+nnbqgcTmVRHV36NZ86bakLB1SIULb3tOxr6q+RFa6kBd
1hB06IeJE4JMrCHp0QDCfV1113MzX1eT+V9usPDiSdTl1CjTOOjpz3b+ZfQXyiqtTuyqlc32Cg8+
t8KpzTH3FGDweXGnJ07wZX9Zb1RANYL3TzsahSOD9ZbJFF7/XC6pvvSQWQ/hU9jOx2qWYd/LnoTw
uOsISI5dDHuTDkri6US97If6S20Bh9EY39IlxdjH+gziDvf8o5AtTfCFjDpp4Q9haa01XJHZvmtr
djwvQvbuBLVSWP3QjGMSgzhgBGlirsc/LK2cgrlJleC8qF0NZoONAv3XyByJSSqKLouumKAi5zFc
bhabaZfgFVzcOELb7BivrWRpu7u3kSdcDKvU6AhlFgOV8a1ML8hyf349++95I0C4FpmFEdtRpVFA
HbCjn/KHJHhnt7yXBXl7PhxqYMhYosRhaWJ6fiiLJNZBCRg0FYsPSJdZ4Jebcydi8eqil648Duuq
3ZdKp54ka9y7H4alIfhRkewj7ym6jTUoCtp1rZpDbfjDLx2MfbV2aIlbH2d3hl/caQcNnc2ebAhu
N/OFTAx66JH9YpbYX7zMcVEvFuRy5qbcW5+NO3qPRMQx/SlL+u0tETUPZM4tg1hMBAKY2x5/yhC0
A0akdpoBo9mL+jONU0l1fTfTshEkDpT0owKuMth3v37heZ7h0ebRegSkVGDnd4CFC1vwZ8f35Efz
kABnvJ0k5m/vRVDC59Pf06riiDrBcDhLTFg/M3zsuttulmUJ9wVgSI2aGNXCkM5HJ0WF79LUGgRg
cABwTxfVKms95m9K9E4oEtwY7IOUT/NgFZmbZMrwFApTCar+rbGeh8k4DDl1x0XGYr27nI0w/vfN
5V/AMjVmDBprKtCnszzVyepJ3hffkXPrESymnqorQc9xFIS5NzxxFuLccgoKvifg7l6umDPyZN0X
e0ludKv/3kNBMYYGSReFYlmt1171J0ABetodiD8P87Ucj+C9HHBuhYKWHBeGnrQZJ4YB8OKJgiPs
RkXfQuzTG8AOt4trYKmtk99bphSob+9poyCMkhVowRlU6McD7MBUHWEwIg6GJLJdpagHVMcSwNuu
VBKEyCQJe8qskSYrUghB3N6OJA6MIXYtKoNo35WiqWgvwQsG7qHwvoY5N/I1ZEDkSboTMYsgM7Og
WlaJpd49M7aRI1x8RatBM7xyrc/RAtBemy1B+wBC5Uw5anfZyfBVQBhfRsZxACfFV8mb4L8u3pit
dOHU+tKM7TgtcD85b7ubAxwZcPQhLqkeHszJK79wXm76dl7snpFF5gI8v6gKErSTfbwrJEnqdtax
ZkO7IP1LChZQywxQHL7qcuOg2v55cZ8TtzAFmGFEw7aKEtenvHtttUun8FWOgOq0IreYHY6HDZCS
9cdSOfHRONonInPC3lkdP2wuF4thWp470eCKCVdoBjdglMQQawTJF/pg3sZvHbjWSxtQZMpPhHuG
315kHqrxkdP+APC1i2D5T5sC+TfYBiZXMHxg2KJTodsN4JgqfANB03jKeX9l1F2frhAk6PAyua+p
q5+K4h2t8lWzM2wu7UcHADhHjGgTiTn9dGMEIfzvG/Ogdk00xQQ3ZloRR9arNxFU+MEqi5kxZhb+
VNQuG9dv5y+ObGnCPU2iPMtUDW4tGyJfqdYnAMzKwJH2VsaZZ1AIhdv5yY7rZlO2YYuVMUB/Vylu
AiZ5DXaVdZGrg9V4efnzNXHfCy6YvjOKosfzMjW6gqwXW54rff1eNjKKlc/eOk6L4rJBbxq8pCxo
laKv594Gh0+QMAuEXhjMBOVodFNoo1uEk1tMbwyTkg2VjUbvnRd6vm0NPTpoXBbL5V1RTMlcQq7Z
WddaHLp1Pnp/vn3opNGQE0Xy6dP0R9EBZL9fuAgbmnHS3Ln+U5JBvnkmY/DFMVT9aaJ1TFBqSQxI
qMPy6zyjETBMv55fxN6dM4GkgBFy3n0ntmSwqWUlmsfjwFb6hyRW0FhISGDY9aEyxgt1zi6ahP5p
GhTL2soU0kGY0R1SI4PV7vMrI3lVc5nHzR+jqG1NYhBCKBoZPmXtlKJiY9XX0HTRqN9ErHwj2WzO
hzVe6Y/WJmgVXed/aiCq/2gx2f2nOZ/35eHWY091DAkKrleU6+sUJhPPHyxgk+ucJfzR50/nz+2T
TyIIEbSgXVoWoKAgxKoTJ6oLR2vvRyLL3L2j5XzaSQ3XwqYEFlO0GVXdmE1oanFAI3W9yta+9erI
nh/YOjRgixrUu7QEJv1MOgWkUZMdqp6O+3RRk1JH62FknMCpNbvgGJhPpDWi1yavp6uiNOrA6uZi
cJqxXfwuK1FhQ6WYBVGet9/0lpRXXWHMjpqOqI/Tgf7CYMyCsrxB9F8D1bPWDRuC8c6ItG5eqDPI
qJPEn/LBlJib3Y3WyXvNA81eYkg85gZ4usI6CbR8qp2iBOtkSsPLfln/4rGbGLPEnUHPiS623aRq
TPOJNThRJSE+8qmRV4V9L3OAPvV14OJYKoqqmmUBq01UyOMUr9laT0mQwoj6Oug1vFHNKge5tdMY
awR0J90VKlqHqVIfkS39C6XJG7PQAsY7mUS9HOa6XU3VmKBUpZZOl4NllJUS/fI51OJrpJaBFjMb
Po8YgMwggU6GGUotG+YswCxv/xaVJPQUWqt36A9Tg2Jq6DHtktS1S7X1wjiL/JpN9HZNYvp8/ql+
bosXPkeIUpo8smncjMiqBAtmhRNQEyYXnF5Y9auvBedcPMkyOfwnxXcLw843gaFWJ4YsxWCU7VgO
ULGsJ17cZ9CA5GAtbTAvdXaULJCXCT5LA6iEgXuLnimhjLD01dxqJpSRepEc89v2eBgP+kG99GR5
iN1loS6Phjv0b8NH+uj7Wamh6DmDOgqj655a1wr5Vg6vEwslK9p79GhIAtwCRmhtXVR7xVqXZl61
SVAacMzN2huUR+C5Sd7C7mrQ2Qm/yMQsp9iPm2HmI0e6NA6itZpuo2xggYFa7rEth8nLc7P1z58T
351Px7SRJ9jddJq1MrF6aBiz+VWb5cvMkte8Nx/LGhi+E/3nvLhd389GIGBjCBetmJ9UZ4tYYSCQ
R/W4vV9zNj/WRQnjsC7ZrRpG5XFM5/BIoyY8oHxc5E4VS5a8t8W2iiFdholkmDHhwsRRGnVTCm1n
x8sLsya8taH+MRnajREaf2MqtsIEm9yFY9dRq4IwjV3S+pmR1F0aW6Ld9u7mVooQiQxWy4yIDsCk
URAW9Pd5clvlueRq7sbJGynvWdVNlLXa+ZDptcID1v6kXyaAsfYtDyd0sm7jo1p7+U9ZWwbfHvF6
2uiZRRLCRrpdNIBV3FbqouLRgYz9BYPNbp73V2HTX7VqchOWBcAkSCVxf3c3E2/chNJCckfMQk/l
GtGugZ40KmguNt8Nrepko6xTePcaYpIGxQSCIaVP6ji1+yjJQ7z0Gk52Cihk9FNG2qGksURz7UoC
LsV7gwZ8T+HCd/kSIoScYV+petfHI9jlNdfMYXViib+yI8lSgbMDj4von5FX7XC0MUTTJ4FVhd7a
Wi5vlcqZ6sTg5j6vSXYU1wdR/FM2l7FH6FMXjKLQ02uYvs7C1m1XdhuBduVgjQSNsTJVuXMXP0gU
tjGBTmvaBYvTexpkrelNSTY59sAmp7DDaz03ftl1L7mMO8sEaj+sNf8Ph9L7uMwyWmo7ykkSkPJ2
MpPLpf/ehs/EXi6r6df5Hd05PAyO6YSAfoNPFghKZA0TkAgkTRKgSSl1qjINKJlgfXoDCGzr03lh
O+EYNJ5u6rj+tv3pTo4ob9pxhOMzSt4QMk+v82iiqjv4BcMYYlneIYx/1bVWplGMzxqFzxoQ/Mvg
WYu+brqikpvFEKzobxGCIxLJxq/29lHXEWXCvKgU9ZGPR8Y6RSuMBRI6UgVsjV5iLb9ZOvUiMyLJ
Lu4tZiuKf8rmEXRx2+kmSKCDhV22ReMAAFTyzGQShEu/jj1jDcV4tKZEzjQ+rI1sAmlH3QJ35fd2
CRayyIwQ2ETYrqG0LvQCqlZjd4YmW4hMjHC7U7U0kjgfELMR+9gPIOgrW/gW1en8vd7fL2DiIfcD
x1dM6lqzraeajtVAuZdepufgiay+nZexZ4ixZb+F8I/YHHsRKnbWpzh29YJzi8zaITr8pNfxF46D
mjyAKFJGBWfsrsvUmQXNoJlUJOepqzDuMG+RYP7BLN2ZpZczYZiBaPP7OM8e6nUd/LyZq1M1sEM1
GqkTxnrp9Y1x2bchUFub4q1dO1R9ZiA66kbkqml6aZrNjyQ3dYcRZXGStq09pSzNe7UsJs+a+uKq
mMbYG8Y1OvQYSXXIOJCgt8bOm+ImcolNHuJOi92oz0aQUM73BYv/GeiERt0YlQMt0f2xne/yNL+Z
x/m2NKxbNUK/7vkD2X3xSF9pyC1iQFacVckwhGEmyoLNUVbrlFVYS4M+ACCw2DdGCrSy8+J2zwLp
WRsYY+imFCGYUsDOzEWcKf4cLQ/qOrx0oSyVtCsCqHLotOaAtGL5OFeVREUgiRGfPr2LyvZyCaM/
9xXww79FCJc4ndsor7UE87AEI/ShvtzTLLuySPxoR4PMW9h7/UiiIHSzkUdBjuHji+ksJTYWUil+
WSYX/VxcjyBad6JofD1/NDI52kc5K2b2B9JiUBuPyFvjxp+Hn1Zr/IXa365GqByRNo6QLMdgnpYm
TrVctpNEw8iWIZyNpSm2GhZQMMQO78aFOCEgTBaiSvowPlc3KT8PlIV5CQxtLYJ1WToW66FF04AP
evOBlwZQr8qhxaR361j/0B/pobyOwHEJn849f1J7N3wrWjA7Y2ouI6lYGkRLHjl5/zYUMkyWPbWw
FSGYHFDyah0bkyz4f5xd2XKkSLL9lbF+Zy4E+7WZeWDNRaldKkkvmEqlYgm2gAACvv4eanqmU2Ra
crvb5qVGVXJi8/BwP34OovytMYWTbPpq/VMuXi4P5exq/TGLS/0nKuWIfG0rQ4wYuQKbL9ErfwR5
xGUzp23lX1drSVOG3HqFbIs9x4UOSNStxNUBQ4o8pdxo0C6Lb5PWQYWKeuNG+nHZ9spqLVWhxrxR
sjhTshCH6SNn6tNYxWug0PnULN6aAFehUAlsjD4zHXw9u2Xf9gI0GfNmhKoy9NbN1o281MWd5vWf
6c1a4uq022yeT1B+G2DRU8Det3BKkYgjpdNEFpI3o4Y0+OSVXvo2oKMXLPXuEEzQPS8ezPfJAMvT
GpLt3MPi2PjCU1VRniayyLKw6W3JAfLl+yTUa2tmc5B6+m426Hj5C2t4NNyF1yKGhJJVibwLJL64
G1MwzXIr1lcux7OH4cjKvJOOYqM4aZXa6PIs7KzaIYbsUwCS9OmvHLkjK4u9guAiT7oMVmqrMpwp
O8RSem8M0d3lKZs9xMmWRJwHgBWqLSevpBHIhAIivBlym7LsF1WbBDFJM5+2aAZ2kiLudkMZgZpr
HDrlDrhRZXP5A35lNS99wcJNxmxUaJzjUMz4Ew3BJp/hCcwjQQIVdXfYx8qKYz67gEdjXnhNqymG
idoJDUWuHEjLfKKUW6KtebNfp+vCyKxFh2CeT0NbGRFG1olectsoMe/bppMOjCrVpsPTEZLprQKG
EwNk169pNuUeywqQkdAINDZ1C17mSWreSIW3nmuNRvTEompCW26jbVmbFEE14HjpTNbbDWcSd/W0
F7dFT7XdwKqWbQEzl3bjMGJGJUHvy0G56gYRvVVo3Al0jTVvJX7NBuyehh+bVYYHJO/eAHEgnlDs
xqvsWqGeBbIbN8ZomCNH1V95Nhl/rMYyH62qwFCU2OrhkCm4VBD7OpFUgcnRStZ0s89tdnTpz2gq
5DlOOKFTDk2rqpOycNYf+zcnNPSzVvs0z+2vYzPzrX3sIMDnN0oSdrTCRMi58qCoxU1saysn59yN
dWxmEdqYNC5ji+Q0HEbpLS3qnzxFA9Hl03nWBkE1SwbS/RRtkGRxByh3QUN5ghTHqFjI2mh/Wv0O
txTwzmDjAT0p0iYLt10rkmwW87KYeRuWcR+C0vN71CoHuWCbVLUDuS5W5u7cEoFCwbTx1py7vxcX
o2J3kdpJMNmyylWjR8vW3CFdK2TPrmvpACwVMIeZlXTG8X3dCMM0Fk2pwYoNKMg4tldVU/7UWf5M
KumKpHXpAKkSXl6xsyMDAABsW2BCPmliBaS5ruOkpiGZ3ppOC8X0yMo1KOuakcUOt+VkVNUqpqFd
vErREy1eafF0eRzndh761P87jsXcyXHVVqyqMA4tuc5zdqdO9YqJMxVbZOeIRhQFPBrgUp2HeXRQ
s1S31X6+CAZoiO2ZIJCcGJrYAVbkzewZdRING16YkIwdmF90A3ESW3qU5H5l0ebBfN0oXz9kMZ9Q
s+xLnjY0lMrK0YrvbXJQ4BFH7T3WGu/yxJ620IGK5njUi5lNU83WzBSPhpkTsIwc1jqDcKonTAPK
1J4Z2kDoQhkGuluD0+7MbX23LntwuoPmjwCyAVIfpn2S7bHKjCVGgW1Ki5+F9GykbzV7vzzQNRPz
DjtaXT5IvLPFbOJXPuiGxUUQqWvTeXqnfB3IYg+B8xcLnTEU/CPbRywVog3yvR/JVhr0Bykabq2s
yRy9se8vj+7MWwmG4ZVxlyEUO0kJqZGilZGJzauF1i7PnP4BvGU7/XoEuFv7xt+MWQInWH1SnB0v
AOVgxtJRL1jWrkBXFw3GbFZ85JC2PQgwVr/mgHjPGoOjVwItU4fz85q7+Vv+Of1pOClGreM9D8cN
FrClBI/eSRC47lsa6k15b1uIRgbWrfAAzKft5DTCiAoIoQXszeKAmGIY66zCaVSmzOe4FZREcUbl
G2h6g8uLePbcH1laxL5iiEfQnGUYzdClbl6CPN4aJ2eigFcRpcrdtuZx+Bdsotr564JA4L+4bXnH
EqURmEHWfiRose+K3KUIiZTCF5O2MpWnNyCWC1c7UpaGqpxg4pBDqonNOmiHtql8xy0JWfE2EptU
qbMNTom+H7j4jsxv+XB5lOfWEOBFgPGgAYLAYnEsdYEYwkiAmAe+CeQKIZrHkbCQNnH/ednQuSU8
NrRw3WqukHSoLJyHlnlotXCbrnBaAhoOzhw7XYuW18a12Jtyods04hKuxbZzB0N1ZQ0kHHL+aBXG
X/CfSFZAb9aehS6XqTOZDEymOadhZhoODp7bap9YYv/y/J3Ba4AZDfc8cqfQP4bs1Vc3LZDbhsqV
TtGs2gFMGO3bvGKOyIrtEHdvWZUAj2c1njVF9wNFAHrZ/GmYAesgaEYeeu5dX1ZT4MqmpoptEFs1
/T6mkWfZzYqnPncGEAICEgpiMEVednNPTcdtiNFAF4bntdPYiaPGsZu1+9LOhKsN8b6zq5Un7pkC
Dsb1h9Ffs350+ZEUrpP3ZR5y7V590dyZNT19KvcxSP6sMLvX3fV3z5mnPBD+YIcHmhAou5O7IR4J
tbouwuY8GABw8Juh89KD5vU+e4xf6spdSzGdOw1QzEYkARoRAG4WeyeDiFEKBrk8TEjGPwqtiG9q
oyAbZg+Gl9QxWYmdZq+xvBlssMgBxKgSG+nkr3u1SWtwU0kYYNnqHvJtbmYr+zS1Vzbl2WHN/ZDA
D2Fgyzp5mk/joLdYPF0D8Uue+mO/18SAlWtW9snZAf1haUlKIue9ObagQg8jvb6fNAzGaHxsnr8y
b0dmFs8tkZFGMKXIQ2pkO8NgAChTXzPXeqjPnTTQWv5n3pZs16OoLbsysR3s3EJQOyHtDoT8bTOW
QSy3Pysl/ZZryVo1/pwHQ7ssQX1BBq3mCZqdWnrOCmZKgZVnN1lLtlYZebjRnVTGWyK5RwFt16LA
MIBQ7E97L1jW8R+UtQCwXWSySFwOFTXkHKisRrxbRom+opoma3S5Z/ajLqPgjBq6gbhvCalrRvwH
sAQI4ZptPsr3yqh5k0QDm60N6Mx+hCU0TkBRCxD6JXJOA8Ml1VKSh5p2V0Bkpof8p56u7MZzzvGL
lUXYNVJoEWUNxtMHUuvHwHpB9MBEXcEl5tPoFT8Kj9bemmr0masGSX/kAcCGDYLjkwJ3TQnpgCQN
u3a8l6xq3/E18oIzwciM0NfkuQAJib5FbDdORMRJLrAfjCoERMQXNjCdFdlruthKfE3z5exqHZmb
R3x0yahlKSQrhZ9KhfKz0aKt1aNiT3oa/oVtfmRn4XbBO1iDMw/uI2HWwRR4HEfEv2zi3FAQLAKx
g4w9EgKLmbNThU6RlRahpEuBVFDXGh4Kcy2ddi7jMIdU5oxER/v5cn+3kYbrkeLA/htXQaBv8Eut
fPTYa31YI6o5MygYmitAgEjDPy3cw6BXPVfBIRNSpqDVZviuxsOO1O23y3N37t5HN+WssTGX209y
TjEjfSnVeYG61txCCvQFTu6mdztP9tjD8C1Z2Q+njAF4AR4bnB3W0cYTatskg6zATYT9VRn0m8Yf
vMghYL/rNiuDO+P8vtiaz9yxrV5kDD3HiKS89jmeHNretrZbBghYwXpngPwELcedP9muvFmLb87P
rA0kmYaHGroKFtuSjIzKYIOekcQgWSnuy6By9dhJoc1iOdLP9aLdWYsAVwIxp2LT6MuHUy1ZXO/p
r7VEdugHlDADpMUgie6W9xVEI1ArvzzB8/wtYioots0oaXSXgAZiMb+QeR5HTUVCAVWSF5nG3DEk
ffCyYtzodLgpmZX++9b8nw/xv/FndfvvX97+6x/480dVjw0I4/jij/+6qT/LB958fvLDe/2P+Z/+
969+/Yf/OqQfDXKNP/nyb335R/j9v9v33vn7lz/4SN3x8a77bMb7z7bL+S8D+NL5b/5/f/i3z1+/
5XGsP//520fVlXz+bXFalb/9/qPtj3/+NncA/8/xr//9Z9fvBf7ZY/L5N+c9eS/e2+U/+nxv+T9/
k0zyd2CMtLnnHDl/AH9wGIbPXz+y5L/jzkJqEIuEo/4LJ1pWDU9g1fw7SgOzxiYAufNzG/dpW3W/
fiT/He1b8/Mf3RPASqFG9p/P+7JOf6zb38quuK1S9G/987df99fxXtE0NKrbAPXPL0a8FxcOrULr
jci7Jg3SvpR9a7CMbzYZ+VURNT3QwHT0ala4KRtcnXHlKqrZ5DZQabi1mJrfcSOzD+XQZrvGNID2
6ncUOXkjjVxFzpLnAcpZYLUVVVAZXbKJlOJVppP8TrWkeBJTCTEaXWLc040y2dtZNeUOStxqGNmN
7dlNPjrFtKbtvnQ+GDD6W4CrnnHB5MSz1tUUsdRmNJAFs/fEUiNoGzJ0anNqQqwyWbkF8epenEYY
RAoPeHj0UoMidpney6TKrmgFHWQKimO3rs0eNb9WgyhmFaODbrIDURavqgWEGzJjqBDrIBFqqbg2
JjNkCuRqSz5XFl1NLZ/ISDd6pr1Wde6LLn+ESEvuFoo6+Ezm/TNey49j1z5a4P8yG1K7pLA7jxXT
rujUXTPI36MJFABtVu10LZMctOIpjl4Dvu6kubanZk/BOWi1z3pbF58Qe60cMraVr5DaclSeUFdq
ULPsNeMpstkVhGhDUA2ojglRz1yXM+T1LPRk5VdKZX5EUFQci350pBF/D7zX9EG26/xRmsNQLVLs
e6OyhxtRtHcTRWAgC7jkmk8oVEJ1wUfXpfWeTBxPXclMHdVCEC4nKNamPAW3n41uU5Wksdc0urgx
rFj4Jo7ArhfNAX039a4hbLzXCknxkIRj75WuZ6j7KoUXUSNys1jG1jS5Sg6FNKR+M0KrhXIIpCpR
mrslOs9QsZesK3lKhkBHK6hfkYZvGbPoo9UptsdHVuzAlqVYrq301xWjabHiyBVr+f7S4DzwCoH4
nIxUinJCjMeEZeNeToMopdaTWtdDYCX1Ninbp0aPpH3cQE4HIM/S081U2wGiLVXo/EVaqYN6SklH
OShbWXO0doo2pUBjXGyoB2lA8zs6W3tvpPGhnXiLA6p3ga6L2o37OkZpPLoiZUSJg0qiujWtKrnS
x/ZbKdirWjZ3GTd/jLoKFvExf07ayU/QwxBEYuqcYbCijcXZndDGa7i/OHOmTliuMsjsGoCJh7YT
3xkVpUNAyORwSQPHb9cLF04vg7nUS6Ox83Ug6AGOHiBbayAJgUzFq5rEmkMjgnTuaCuxA5kaeius
Tt+iwbIAIp0PH5TnTZBkxHoQ5gROIFW6HikD8rRRd6yg5AESCeNDKhI1c+Uxqw5anIP6srXkK5ka
7QsZKAIudKJ6ctx9VEPNvSialC26Tl47hT3ITNkYg7mzWgbBPGOsHvGM87IEcSe2xiHNE9VBO+1b
l9RZMEKb0S8b9RnAxd6pteiqSiYwoXZ8j8cMd5UigfaRIRDgiQISdRY0FCq10JzBLKetlmVgGZL7
HGoB2MUVq3N30glz674Uu4JZ2qY0UXTqRzvfpUUlueDblbaF3dyQPEoPkZK/AgeihXKsNi5o+4r7
HHD2AMRo8R4gdEhiqwoFhJtpACTU6UPUUwmNhsW2sw3uqRPnTlfPvG1Tqftpa+hOpIBbAyDpZ2GU
pQtiGvqaAM/uAGhBrioeK9c0klKnVJsxhEDAlqakAEVFOgToQN7SiH4fK4AsLanQvFqpcTR761VO
bGSbIrdps96lXfZSxzT2ZtfkWVacu7KwtK2JZjocUusBRP7UI1kmO1INLcqpSaSNWQyNbyvt9zRq
Eo90OKw1z8xQQiJes8ctN43OrdReucm43L7myVA5bSR/wBn2V3qUi+t+RopMtixc3mjVm8SKCF0O
rN6Cdmqtq/3kTONCAIGHgieEPPe2zm+Mo/BXZ00KxnueI4NyU6axW+nMqTsMNq+etAJuaCjo9igq
+f3aP77mT0yaCgrmqGuBLMWa5fO+mrSR1YskTU4CFTBn3bB+piXZttPPqZE82xJOVtgrjD4nKRwM
EYwKyM3ifwi3l+jd1CoTVZ3yLAAN352qc4capWd245YV46FSb8uOHkSHXAF2weXBntzw6Gq21Vk0
FcZBuz9fyEfz2wq5GIHeywMNiqmGlLgTvx9V347XiHSXj0EMEXCyX2E2YLAnN3s5EcnQJNRAK1WD
YI+N7NR1l661Pp5ADoF0wJMT3bKAVSBKW46HqaPJiF7XgZRWQTLtcwRPndF6Ex4xdREw+7HTx0Aq
8y0K7G5m5XtZqW6UGK83efIZEPiU698GUa0ggU/0vvFhKpmTdHhIzZtrETtKtpgGKS3rQK/kHdTp
oEaG7jvaprFDKvZJ4sktmvGJs9rhwnB5Z7k5OtRrO0FccpW0jdcZNpIb1U0z1PejAeZoGUrfdWu6
eSzutBJwfJbJYZ9pKK2FkbaatkIw/+WlNI8AN4eOzWLOxAiLc5H3hZV2rV4HdpXd9n0/K86CWk4F
i76Fqy+/Yy0O5zQi1iAMiDa0T+KC/dP7FR+Bghf2Kh5r+KSv+zXreoZTb9QBwirHHmLYA3buuR1/
XD4Xy2fhr8Ee2VnkluIW5H18mAfLXgaOSmi+N2obohe3+bAWuZyzhbmdSRDmuvKykxyBP4rpMrZG
qyfXU0MCqUNQkSafXKF+Kn5/f355fh77Nzzcz6wkSL0QYwPfgpfWMh8uKK8J+giDcaKgEeK5FB/i
0arR4DKfi+q654214Q3iWM0APkOZ2jKUwDPhmYV1mBLDM3V030rVExqLwc2Vtd2ezkx5kmF+Lzp0
O1SdjJZZKAt6bQqh08gCyrC2sh3hnHm6mJjTCCO/p5JhPUE8r5zc1O6FDR6GdHwSBqs9mtIepNSI
iDWrBa233WfXFnr5XbVuKzgPzdzBURdeEpMykKnVb3IQoHg9Qm1PgTd9ApUWWLSZZrg5Lrwa/OPC
7O8kGdRiE9ZVzumd1iLQdiizDzatlAQasAQAmLgjIQqGOHt14yH98TDU462o5GDgfKup7ZtZAcQP
ftE7M+V3TOuvCvwLOSvv8CL4NugkmOkCNtXU+hKRXro+CpI6QpyU+cWUbhNVf7LU/HYk1bPomhts
s/vI1L24rDNvqKpDPCDsmLDsBu3uxSj5ca6/l4pchAYnG6rrbqsWe30YrlNueuDYupYyaO8Y5YB6
/UCBbtb2dS++mxJ5aTIDbJpNwrxO6w1PU/LcGVO5dtsSYg2TighFaojl1EklX6ET6Z6rGRwKKM9D
NSq5E7XTC4CZdRAx9mqN5X5ik+GWNjinUzWSnW60PxmHlmfZfx8moHkoAZac8Z05ZVd5p+y41tcO
hD+oP1K9dspaeumpwJcYJR5Tk/Y48czL8jIkI4hN69azIVACDfvMdOp8sh0m2tJrNeual+UuaoXh
MMOYnB6AN5cWo+pm4EvH1mJX5iDvaxRdwGGevfBE+tGANMEfJ/aijLpXc7rDUz0swfTplMgruKac
3HYmBN7l1i1ysi8RXbGcQFCRhHBBO7tRH0iX+pWCZFvS7BVIozmqOqCyY0i3gG7dN63klSm5axHS
a4X5FNfjcFWh8d6xhHgox2kPSq5rGttPxG42CW02ud4/TgXaTSVeOkNTIa6Tto0CCHAJqEepTE7F
K18eq81UVoprWeVHh97swsi/C6aGhqD7nIHHtq/oRs2KymMCD0vW3laJ9rOqUWnt6xtLLTxRqdsc
gmM9ma5JDk8cDzKSeEoRQJH1NRoUD008jSMSJZiK+o4qeoPvwbMl1X6A18rFPb6l3bBtGmMzpgkY
uVh3ldrtJutUKBZIaaBlKfV6qXyO82Fjp91OKlp/ktIHGy9CVdRvvYZXZq+OkFUuoh2Ks3yTWrZr
S2IjJaYSju3YO7kRb7Ux2kCPbQhUq9gkonkxG3ow+x5k2Zp1b9ijP2rlDrl+H2+Fx5pJHqnqMEEk
6Mkk9eQyv81McMZoErBzbZV/shT1ShmIOZ3samhJYo8oJMhrTGszpI1TGnbm0Ia0kL4x7noA/fA6
mmIkNPStwdubjBoCAGdTcxQpnwnIh8FJCRWO2WfPpS6eTBvMPQYv7mdoiRYZH6UQKfwlTqBEaQuf
kPUeh7KZm/Gqek17o3xu4ikNul752YOdBP3UheSMspVsU9aFiME6pyZTtR8b+RnvrcxpUWZ0WKPQ
HU+t+lCB08Uvs/ERiRPJzXRyRUS5R/vd65gNRZAaM3Ea4VeoPv9IINDujoNkotDPdznLPnmBS5oN
YGCx0DMwiUh34qiuDhLDmx3fqW+qtKIuuq6Q0mbjz5yzfWHLV0apHhgzH7u+e8qRDXV0pYPUC7yD
J9KCuZmIvalNNrQGYEjK1cBgeQdmIuPKps01ftNW7s2nZtDQy609EGVyk5yMBx1O4YalyADoo106
ohretcF4QGcDbiAB54B28N4d8kT6DhXEN5bmjUer3nTws+dhtCwXSZjxfrDrAxuhxyDQGvnnb397
bt2DVCbi1uWNnESZjEwqutsUUW4VlnhRmnpkVG8EA1C3XCswnRQU5mjj2N4ceh1F4ZNu2lGH0jDE
rQ0nbm4pEhNF/JKKV73nXiZlN3hyHvIGNEz12+WhnrM9s9cA04Y0n2kvwzo7Mwa7iAsWpDWe9X29
R44poHOGoIqQj6zsqwY7txlKhyl1vKn56+UPmCOpL0nVWWcATUlzCRsAnOVza+JM0QrZQFZFlx2u
van9/WUDJwJCSBhDxdYA3nouRqHb8+vsxgDD5xBI5IG0GV08VV30OWgA1jqITgbHuEXK3ymviSM7
CL12oEX2I5+8cSW4/B2nLyB8Bnh15o5AkHCelMNA6Vs3kcqD0tyq0WsVHXJxd9nEmeePoaBwgho5
QSAJK1+HaolxignPkJ16EN480AxwHw/SYl4PfRnLGbftFfHqQ7dhK1C7X7XDr+v4xbS+aDeppGzU
8gKmp5vooL8k8Jk+/0ZRKiqv5QD/90/uFjdIDK2c1dP989XuIpgl44QM1my3J/d9s4d4xYqBEyqr
ef8cTaq+OJ0g+FTZBKaiQATIx3TvpRf7kitc+tjvpLtuK8I6XCu9kXPDQlvKDJQEf8qJGvFEAa5F
xaALkq3pJVslUFBptAMW6ptUd9iBPtmu9tB5SEzt8139xNEm/5TisvVXttS8ZZbrevwhc7rkyDdR
nfQaRPEw+lpCEb/pXGnSQCOmoXdv0j7ZaO4h9OqPJL9RU+WNQzXQQdj5WVvFR29mHRL48vUYGT4e
VHcpwU4crB8r33jmaKFAierMXKsEwmFxwlUlnQiDgEgwPXBPCbprEy/j73NtGxGi4hKHh6k3rr1F
T99t8ClHVuclPJoZoC1TJvVSF0hK71UjRF/aA8HimEnjmdHn5TGeZqVmQgQshALPgTtpsc0r25QK
neGNZvJuJ1iJq/RF1I07RN/zAtQw2hrl7BlfAotA9mDvobyG1/ZieCQ1eW5HdVA8950jXamP6BtN
HeHRffMgFPeDvbTT9XhFHBr8WbDKrwsRqXyQFoOh8wSVCQnalkYsZkFTy36soyNhTUDkdMtgdEcW
FttaE2iw7cfZAroPrPS6zd4NdY2Q9dQIqo4amfGdoHgCYPzrFHIzJ6gQVV1A45ehGb0RCEw5f7m8
M856iiMjC/fUj+3U0rgGPUVv79V0dNq49C+b0M/aABTQQkIU6MNlxsDK9EpB5N+hnqTcA6uCRvYB
MfCEDBwA9/lHJ4lHQOOvxppADrCRbb8nnewgHXZdy5DnhrAW3yMz/qGa3RBWiaq53aj2rglVE3dC
9xMpqOohGekTMOQkRvvM+urdkMttJIMRMy3j2mnlyNdY5hU8/axt2W16/jlE1rtq907XkhF+ycID
aoxCeewbZ2Im2EKS6T0xo0MjTFyFSpAQ80ZKLDR3gu8K6uDaSzxkOzTbPKBB+Aqgy/dhJJ3PRbtW
2zy7FRC0Axw1z+ESZ5AlGjUKfYQbbS03LfUAWEFX6laCqROEz3xXzRDE/5hZbOsefI6NTmXchkG8
6SUwDoDWBmp//qwC5OMht9aR8WvpT+6HI4sLN6H29UTaUsHAGt1wWlU9xBMEeWpgY1QRahkp8eBK
QLo0cvTVGqi5NOxGxC3YKfr229TmxBFcfpjkCi3phbjVWvmQQdrSGXj8UObk+fJWPhenINsNUDnS
mGi8WkKthtbmpYESe2CP8mND8ISXdM+0tWRrWVEw9Nqu6NNAjdgjrfKbKZHC2LTueznJXPSRVh5l
Wu5WrfQwjun95W87d6Fge5hQfodY9AkZnD5aMptKu0NtUE53Vtc+UxNEM3XRN25aqJWbT720Et2c
s6mCu9zEnlHBUTrv26NLrAPVjKgr2LT7PVMLXy6Zn0N+CyI5XpetNa+fnf1jc3M94sicrEkyRUm5
CwzKn2yz2UDv7huyjQdIsPjQYUydJmnvs6TZsrj1JEt+Kk3pWm/VxjGB+fTGlm7H0gi7ka4EEaeV
kK+3+WIiBtaWasERQ+RQSinqW/CEu6bBw4Ku3axnXAHwKOgMUQw0oOHh9XUOOvAyq9GU9sEICkhL
RRr9Q1X+bPMnHMGxkSW0OsqtAsJIGRj/7ZAXLxmJfIEsgDUiVZ+aDskM9/LmVebPXjgCgisOxGrA
25xynRi5GfW9AYvc40iBmZ5QvSwwbk2XbSXNQapRoEOLu6lHoU8rb/58zGB8sb9wfVrFy7rqMK1m
tB35azGuERqeW7fjAS7WLeoFmEshrRZAXt0t9R0E1Kx4zZ+eNNbNC3dkZUl2wiYzreOKYh9u03vN
pX5yg5yj4ih7228R7ksCCsnQyzO3l9dvZfmWPckaUjGiK7B8loVGxYSHUd19K3FDybUNRdji0BrN
Y9PTx8tmz0QWX4a7iF7MXEqtKoZZHW4115BGXAN1n6mufp3RxetAt1vGAVSBCQdc2xt03u/VsNvy
cE2q+ATZvVy7ebBH3s0Y+pxYSD9CP7y6RlwZ35UP5jXzJjd2o33/VoagV7g8f2vLtnBbskwLpiUw
OXOWKhu+oVC/kzerQ5vX4cLpNhaOW3RAiuUZ7MxMRs2tsokP9mF+WlEvflg7yucuJQ1tLgBxQKQB
T5Cv81gUMISqG44yhKlY8jKAgjLq9I2lb8FwtjKD5JznP7a2WDXaSzXp9AJo/MH4Bq7ejdSwZ030
6JvNCgkFgB5q5Hn+qbao3lBWogo4JT6S2Bur7jeabqLCwN8rc3qudAMtEGWCgoJ4AMPYVSyxRy3O
XpBxlhwOVkswWhW3rDdWEj9nXRNETsB7jb5RPJq+ThiSaJaRdhjC2AMSZGZ3ral4WbPWT3nusOrI
pQEoAC9/wqBZd2REsa6GmfyhU/fo416JRs7Fr8hcgaUID5ozlEEjRLd6Hg190PrCQ1txGXDovyFx
dQVZ4bvVXT3fCctdfWxu4X0ssIARu4a5wRXeTDXIQmOrfC/8yclbd0ZYzzdWb7hAwZEVTuNzJ/fY
9mKTqyXJ1droscl71TUAsGOQrcRGT5pnwWuvkQaP5mstv2dX8Gh+F3udRAbaGwUGLIOCziLCyYfH
yw5pzcLCIWXJGNf5vIKUSk8SikTG1P+4bOJccuzLLlk4IwKpYgLUA5zenX1lhOBSDUrL0a+MNytE
aWuTHsQ3FQ+MN9stttIuijwEcXyGyK9d1784oS/toNmVHbn8akyj0iIY7twLkBVu/gGQPp7GxGV3
VZiGQ9BgE/UOcBzWy3BDvahw1tzl2SlHUhnEtgAmn2BrRrUQNOkxHVmbuaX6WgJlennGz/kX/Q8L
Sz1BlkWGORizBfNTFz90kKNY6YofPnt7HhtZODFVS9D7noyIQITDvcJwFA/RDzodPtQmED5Hz+ja
8p30G8w39rHNhQOYerthtgqbv661rR207rRBUc8RPnv9f/Q3nLtrdDTfoGUO9C+4G75ul9IWpO8V
Gfbu+qDzZV9NHNRa6ld6B3ThR+/HcsBd8g3qtX9hBQEtswGDR6/DEkjXssRKWY+BTnr8qWd2kHSR
X9K1fvSzwRbY3v5rZ3E09coQuTVNfaDYSeFOQn6qqYL8DgHcqpe11qlavgf5DJCY4hXoFB5eHue5
0AGaPshYzrmqk2JPnzUjwPkE6Y9C/kQLVeUMskjgW6UbVdBNpugrBs8+aQEUxJUI8jwMfLGkw+zF
m16DS4UQhDR5duH2t7kHzCxOPZAWL1JYBLrYUTiqcI3t+exwj4wvHj1iyrUaOZc+SDRxBaw+5EVs
IFaJQinIf0vJK6RO8S9P8flL2gKACBsJ1ayTnEFZ58wq7fmlBxV0twtj6ui+jOIZWqBCe8Xbn6u/
EP3I3GJLkUTtZHSA9gHze88G9MadYfW1Lz1DQ665nnP7eRVoprNWWlod6GJpdWCoIRUBy3M2LXqe
yz4aYgL6inzMKm/Xef93NM7FWoJKuMoKYvVBgxrG2DrQ3o19EwU0xQWQnIH7ypG8tej3TP33/2i7
ruW4eWb5RKxiJnHLuLuKlmzL8g3L6WPOmU9/GivbS0P0QpL/U+U7VXkWIDCY0NMND7iySsOU1QOG
vI8kiwar4mHYGxc4vJbiN9egtHd5KSZvP9mihN73RhglsJXsi/eSA96We3U/oUPT3zYfeK/i5pt1
WpjBPCdZMy2z3uLjFWRxOzW/yOXIzQKRR6tJn4hnEcDKDvOEtLpBcmn5uSjVnXZozFnmp9CubMF5
233/ffVY/GNl1GXSKAbejlGxzOpDEydOl++DvraMNOYsbTNCXa2Mxh2rozHmYhqNBVYWmJ9A54ep
CScwbxOpAxAEkc4c2lMqc6KAbYd2WiATPpIkGUNIJA9eVSl2lT7KEFLVwB4aqzeoDHIexeeHH8Qb
IKHBJIVpQnyQHYoOx2UR5WnJfZyS98Yu2HfW7CV3IBWyIx7Imz2PeBuo4CdA5YA/gzqJifeFuarI
AnJxrzGXm7aVryAKhb7aPAN6FarN1zIrFUdqa/ATVItxiMSAPKZzT8d3YvVWAGoOPT/URXteTvDs
BaOvlkiZ/PF+QRuR7fQlM6RHu6oGYLovP6FaU0ENJMXMTh97Qrforl6GHyFC4QCltcunoLZTJfpP
NWbBrtsFaQSJgcUdtMzV5XpxqxZAjvMvDpumYZhHBOIXo3fgywNmldm6vA2MPlDRrDPKm2JcPka9
l4SYh4uvMcrk1clrGTCoPcTRKpgaoab3jAdgCLSkXhJgYhptRtEITJBSNeeuVosGKNoiHg3GM79I
7UGYAkKpiFlUDB78edEmIVpIgDKV1x90PzikB8E1Fms6mJbkNn4zcu7Ys6iXsXcM4lYXu5Uzki5h
V+NdMxTbAKpAuZtvjHfhre4l7wJbe3/++ynU1659JDV4jJC0o0wqO5plyk0sRuYAunCpC+2ODN/S
pLswF2XyijBMfIjhknc6JLB3i1iFAHoFmQecWmWTSgf1sgxmSYw4Jc40lcDpdFCFB5ZzAXZpZwD5
bhVJot83IC1512ak9scy0+1QGi6B+vSytICOAEnj3WRI4XsjUIV9FaDK2PbK6Jxf5/MPKQPbi5Yv
sH2Uz0dhQhWtmvophkyhF10We+UyPsy3dFQa+f1OcALeZ3y2q4w1JjwhUaS0Sh8Tj+zUgwZry3W+
D+3iEHNFyJ7dQMYUE5sMpTl3CWlzPwJiOk+/C1HpCP2XQL2URrRfITXB2Un2HQDE4Y+dZK7EWAZm
J+WBebwSi6N+ANwBBNLEy0DPq8pgj1YByEZKyAW8cHZVZYBMGDirFDmjGRK+4WlXX/QFqeP64178
ucojh+/qIkICUqmNTjA99Uq0ZVuS7dgFecuVjiMjdnblcxNe3uqYaCWpwNlrzuFbVsfmuswnVBmv
jZGnhBgqjmdUDLYG+LuRYPoNNScdnpxzXOjPPreRTKiSI78L5RDL6g+mv6iXlDjAvFzswJrVS5nL
jPDsLaffDdANApVBPEkGc/OGSRxTrCr380ACaFc+1AMgmwmXF4T+7GfLWtlhrl3etEUwyHXuKxVq
rXNQZlYu5xzoHhvmHb/Tyghz1QD7nSbMgWAxYfkhCtrCqhTFBy32daX0dpUMPkZXMEm51K8u9zKm
WY5quWkacQhxRBIoREbmAegO2/gAeRdLFZ3CBwHi+XPC2U8WkBOpRKv7APdN02+K5KEpeGWWZxEl
uyLmfjXAZhb6AL81+9QnLzvpmiZw0pXA9cmbLvL03UzmfhGyDEYk9bkvdl+mrnUywwdVndU2GPLk
8cFz18VcMKHL5DGpfr416cWvt2bw+eva9BurdTEpQAMdY6kR88CbBuUA/UTgCex09FOMDp0/DZxb
bDKvdaEqY98m0PyZmvbLGJW3oTju8kXk3C/ed2KchZbKySBiStaHhvCiY8IQEXQh99DkkDD9O/Ci
gs03ZbV9jM+o+xAno0IMApqAbL842bf0QFNSxXAwkOAWNjcO4VlkHAj4BTWQ6eLMx9kPSqOPKRU8
0lH2A8oBdnN4AdUf5x6z9WiATRFngrjdV24wekA+6TaSEj++rKCqZKmeuAOp6MP5w7Id2532ldCX
dfVWZ50IFgAZqwRR/Yx2kXaZOAKGMg7Kwdzx17gZca3MMY4kIUgKwEAteNBr/TGO2XVVhKI1tJTy
odP2QtodOkN/PL9Izo1gG68BUcW56+LSN9oapMxD8aNRwDHUx5irOm/pedL55xNKGIeCFSlpRrdT
2On+U4CX7WVbddMDNDdnO93jBahewBPJ21jGvUijCXobQNL8PhsEV1iS2Aco8Y4ESugMCqbkdGC9
bYT3PBTlM4QM8zYQxt8ERZQXpEBkSY5Llt7TYUjribMKsy+0uJiku5Fe0/kFvSrex2X8EJQWl8hM
IXpkKD+EqEKj+nECjwvnu9JzeSZkIYz7QSVhTLoOkVjrKl4N5SFn2Ak/VItWwTFBygPKP6sOs5vK
OJ8lzQgZ1C4Hdb95k+WzN4YDkBezaSdB2/hKMn8Bm8N3cD9ddUpwRZZosdVouJ+l5m6O9Md8MDiV
Hmrx+Q4gMsRUC7RdWQXGSKzasU4L4mkCAlBgLmlztyDvMrQkZegKCZkvj28KgMFy/Msoc7aEaZRQ
KE+f4nr6PtPMk6pMvShvYSeInzb9ZI05SiqpFCT0iKP6Q7HvbkNknoYvXaFkzHmin/WTWEvMccqV
sABRPh5Po47TKx1TlFY9An6lCBZS7cAlxfIwlGVlZZA+LzLMjXLO82bCtNpY5nyFVZepgKLSzIKm
9MvFr4COn2Q/r8scfeLvbWVnaOQR/ci2K+lHHABH+JkOijc0jxGRG3L7n9vv6Mkg86YpRS3KaF8b
ILgJBWvSNa9vQ958O88I9Rirh7PWRVRulRQEDF0877oyjPGCtbwohGeFiYbrNgziZZoLPxQbz0gR
gLecOG7bf542i/6C1Tokc4hFM4NsOJKIQ9mEfhs0fqGb+/MnjrcQ5n3K8UCZWqrlftgsQD2lu64Y
b8+b4B40xlsYoE/RC/3oLf5/DhrrMERBlNQGBifBsFNESxoPVfsMOMl4Co3xFKjmllk4Kr9oICUg
iS0Tw91a8jjtDFv0ZGeOTbspvobctgzPTWmMl5CNUE2K5KdDfEr7lIN0hS4hJ7zfjl5+H0IWHipg
WAcXCBs5CoFdy4C/jPfQNHNQXXamAhP2MmdAlH6ZM68ZCy0rmylPkaIHnhkPs92K0V2c5V9Hbcww
hitcp1Lw9d8OJ6uFZ4RdqWKckKAoFkxWtScXCLRtHZDXD6JHQ21ep/Avye1pUxnfEQi12ZjD+FRI
fV1y+5djSgwIj5p0HJSxFcdTNVdZRlAgoHGv9D7L7MnTPEqVBQzI6EW7fLjgV/62vdfJLuO9CATd
YsgBBV4lQ4vd8Cr9fWy8O//peDYY15VKc5S3IIbw+kD0atHVA1TrS94V2HaQp5UwzisV9akH1zqu
QAeZmPxa0R7PL2P7yJ8MMM6q6cBRBJEPVKVI55LpW1NcROl/eojmj5C6523xtozxWoJeikKpFYKX
I5EN0uu82YO347yNv7j704IY76SNpAFXQE5jmNH99NSXoJ2Cwb+fuRNBf0mUf1s7QuZW76QeCUXY
B9FTxDRe13bk6Jf5noaiLwgQ6X157p9O1pgQZljMUOzAyfXmmInzxSjp6ToMaLohAjcAwgAQrA1E
O9DZjVHm9QQ5h/w41L7axDDSM9VoYSWSruWgtGe0tP7tVBxRlisTVTSi9YkavSe+E23RrfSb0NWh
JekSH1S7yWPovHYe8umJPn0rxj9kip6CQQIWgYuFGvaXWh/tVLo7vy7ezjHuIRzKGYQU2DlJF2w4
CxBWcHAR3BPOOAgtAZ1jmhzDp2L/6mSLtyDGRZRFX9e5QEvK73Qo4dk6mkQpwMkGuBgt0elvwHjJ
ORs8k4zDAFVj0Ym0Tl6KsWvEo13OP85/pWfjxcxZUJg2G2kMDek3CsqzYVP0tWo3hp85pf0zv8rc
9vGpcv4Cp7Gd1P0+iMd+9eroC9BCnufq6BBfm9Rx3IXCuIsFfGYg7JwKFJk/9dBIXh4j/YGzl/T/
OOMDn82/V3IHSrujD3zDeeRtHj08q82bSD+CrP6nf18/Jv+DD8V4jKgHzEShZY2hdtSDeBW6uY1p
e+L/Qxx4OhaM6wBbAYDrPTGPDfVXxoGcd4uFRECwQ5jyGd9MR+sXcaBxQ4vm2tViK/aU3/ILyn+J
ck+rY/zIlOlQo9Kwl88qGdws5Rksnr3djAMJxUzsoAYB5ddjqbNwlv3SuCrGr9D0yLzI6SxiojOm
IhO0MFTLRVMen+Ezd4Jt46MzZuYZCAyQRagHndBBOgdETr0XHrrAzsD5Mjql09ih02m27Fd2krn8
kg4nlGQb/I1WTajWFzn0+bKLSZC/aq3hLQiN04akGHiXOBE472lSGXfTmSnQCz0QbXLTdpapjrMt
FaK/VCOmh8v7oW0OZFQPrQAhGmM0LrV8/NTERb3/N5fENv/bSszlWaQX11M88wck7vfCj8yq97nX
L9xWKO9sq4xPiqgQ2kQ9IIXC/G9vLlvf7c1MLwRIOP+MOMHASUEb4s0RtCG/ALRBL8u5o8y4pYkY
sQTybcFLzVm6FKUxOoRBtuwycfg2NaJoZWope1MZdReVQALOnBLnAVOZYCdLMiFbalzlYvKE6kZQ
P0EZ+vxp4ZlgPBMogNu4r1H3nEEqPKY/BO1iiSfnvBFOTMNyI+ULUmDwsxNPmQo7rjUrrXbnLfDy
LLZ+O2HIfg4Cg8K/3lZW41pksx+lL82Avo8aptdc82B+eXKumurJ3oKCPK9WwtlFlgzJ7FUzVhJa
RhCgsgISOCnvLM42csIZFpUrajEK4frxMhf7UwJJ81V+QY1zuY7UJ6topi2nBIBcOfDCxquLQ57c
aqCIFLWHNr9JIXaSd9O/ro8JagiyxSQ3kPOTnemDatA33Okg4d1vXoAYp3fnjPOgmhrraK1s5VIb
JNTvyg7CFeZgge/dMmTMV1Yf1fmO5Jecr8cJbNgRJ+jSNV1VAn8Q/KDwA/OHtBPswT7CD3KHD4nn
VdTYwq8uCGA0iNFvQzv1OMcJ+QcoDoZIkuZv4Guv3HofmGAp4vUeOW6LLfpC9oNMCQaRvLi4TfNr
Cfjk4e7fdpOt96p11lbQmaXt1PRatXNXeuguYlv+hgtuNR9mHoCJHoczx4Ut9/ZzOAAORu/3orpJ
GHtVbhyEvkCclnEeFp7zYgu9arnkSpoeQ2DqLkFT+vSQ0nYXWE75NVCuRXp215c9CioBEpjEk24G
R7BgEUG3rVyZ1rHBRpn/ON+P4y91+veVxXkJ1I7Q8hQVpzrOh4H2x14GJ0P82VjmLjpIBecKclwa
O5/V4b4bcQiXlhbfB0dtPtTTddu4PYDewZXxkbNCTjrIMgM0EsHAeS2hUvV6vCxvN5lYRILSoVBM
qO1Q2IRsR7YQQPu5Hy4QNjjS1WyFjtnzFsi55joTnTRLHSBkwBUcDVuz6MSb2Xm0UqG55exRuAZ6
s3zvwj2s9DOvjk6TBcjrgauididE0RlUfX0o/aJe4i0usDH8cWZeHM1OaDXSLGbCgKzp9XE055Sy
81lGLy25Sds8SZB9VRvjkAftISnMx7ABFbQE1sPJ/I/MAg/1x9tXg4Yfq30N56mIYxq/P62xtlFd
/QmWeAl0nmuPcToLBBYKvIiIblG/y2UfjORe4ID3LNkr9ojqHRc0wbmSBuN0ujwIRhIgYXj9V+Se
GCaYSSE8DS4jvL7y4Pzq1aFC88JOHSc0NJhoZlTmDIT2+HazX+yn/bLTnekwOuGLQqe/YNR+V0xY
mHcW6SDGbVC700FPbUyyq8/BXV3mbjspu14HURTADZeRHtwCSeqAc9qJSHkRT6bVJ5iK6PPdMHwH
Q8Db2ven38V4pArCT6AYPwbINNsFHbP16wRTuM8/nyfGE42pAa3X7OdYy+tGIo4BzZkAhIWEl1DK
hryXADGBYYr9vsZoGdSSqug7lDU0SxOh/VPE8/UUxA9xiv6zWN+IcbmLmtlGi+udKJj3sTnviD7d
BGS+jIzsolGBCKkqTFQRI7HrINm1bfK+WshXFVRcGCWuHsJ5fDRB31AO0zdVzr9HQ4sPCgEsoQi+
L0FsRaPxPRcVC5XPXdfNDukhdjQnfgpecxCSud3SWLHa2F2QYSg5W/aFVnpx1F7ImnYIGh2IUTju
fkkcEzQtXVkVVi7V11OF0Qjti5mItsaXBuaE4izcPZk6k2SFGFAoMG02Z99oLN46iMVfeGN4Fhnf
alaqgS4wG9IpqGr+DLB4Mfhf8H+/7wKLgq/lJVuKVMohkJm0u8mpF6vF7Luf2spnmSDI0ianv48O
CucScqICk/GxSyt1Zd/g+Vo66aFodbcMNTBiQnzh3+IrVhKzNk1w8dV1ggUimLPB8/tAh+0LF2wC
HOTiZngFCCH000BSAa7sP1/GuWuaATIOiR8b4UMnBNd6aaQWZz2bGwcFBQzQKCLEFBlnkkKSQqRT
sojhdF/xInuurdKG2ARkj/ZqbCVW4oKgP+AO+26ezZNhtjpTJmUL2kBU99PkngK40bpwQe803NMR
vXn/gghuez9/L1Vj9nPQawKtECz1Z+cushOkG6iC9qA0Ep0F+KA3de5A6A5eE/B/Q6fhz08YQCBn
llQEcE0ruwlUDhPN5nzAzVWtTDCvT6iFdZGquOO/+5GUGOFVq9o8MyuTzJlBvw4M3CBx8xQR06HG
lZSB6Vr3zy9ss1JyMsLiFuouJp2RIm0Sh69UdmXaLeV/sxJCOtFbTM5V265arKwxZ0OodEkf5RlY
mQMGhWK3+jYjoyEBANORozqRhsxi1l9wKjl7yeIXJIygZIuBE1LFl3gwNWiQ8nZyO+RdLY5exVWI
rbeRBAQDgEBKexibGEqVIgQzLpLwG/QoLWH0UFBItY9qadp6ASFMg3dGNyPg1Q9gvPM4zx10dHBG
EZX+6hvGEqLSbPeCrGnTs6ys0S1fLTfsR63Ln3pNqzHOEPOHLx3jpNf4WZS0ssjEwV3cptJC1/cL
RSZ/puOxqrsaj0WG+NYSysoy42CA4ZTE4F/wNtstraO4L1XHe0ZPUDV9BCpy4B9ogeHVaIvNDONk
jR0tasUJwrYTsjU6kjgAQeIv15Pd7tFwdkIH0PPzTod+qGcfcmWOcQMSVjdJC8YXGgyaWlErfhtG
TGHWlWc2OSdk2Y6VVsaY6KxZRKWR4OY8SAu2rmgLVllBJKK0qQoWiFhqEKe+oJKxeVhXZhlvMGYk
0wPIbHmFvmCsfwZoD3UU+TLowX818BB12xnpyhxz9+UJxa8wrn7l968ZVeSdTcLcfFK3EgJQ7Oib
zuam616tjLn1ctVVQRLppqd/aKHaiUqUhEjXkD5QmQ3RK70FlNk2D2+5nQavzLJXfhz7ZKYFDFpd
V6obFbxEuBj6jvo3yI/GDlQePisfYo/LTsS7HkysAQnkIpPKqPTVq85p9q0fak5c2vr3xpW9HJaN
fQc12YWP6N62bCAQBt8IKJKYRY9lPAhdjr3+167CX27pyTKz5rnEp4hU+DtI83mrPmJntd7PPOoF
fn0zqoO446/1MiGWajbhHEHm+0hjBmqfdtoniESmd4MLDQ3i0s+7GO557/eM8+qIEzlZZdsbhq40
ug4hLA/zAOD31w/GxbSbFSuVHIyJTHb+PftMMJbHS0K2vfzv1bJtjrGN0zo0GviIBmnIIfiIqMsz
7HyAxqY3+ZHLy1O3r+7JION6l+MAtYw2XFTfdMXHVnFjhQdL3Ax6VpvJ+NkGrINGV+ATNl6xL3IP
csIgQcihIut1XIUa7qdj3Oysd6rctXnu9w0hdoMIWTWGApILuexCRPyumSUdgqUB5PmEFNhmlDjK
pbkADOlmqSVkeeW8P3+atlFHqw1gvLEMutGqBIW+n+wDHxQQN+2XyktuoH+MaisqELlT+dVh+ljC
cWS2zsswOVdIZ9yzGAuq1C9IMAfp2yRC/lHj6dvyThHjlAKjMXrwx8c+UStfiiDA3mS3ccDVet1+
sU+nlXFBiikEIVidTE/EkIJgBR8h0u3KtpiD2DDypnc6+mVRG1t8Zo3tSZrVN2T80DyUcQCOpdIX
D7TBk9xAz9pXXOGWV9Xc3EtdBCUXxEJVePg/g3aUxpS87zSMJJGDtlyYra/XvBu56WZWNpgT0WgT
BIJauBlKSxKvpjIpkoH7WG6mIStrzOmAZC9oeozBQGVlcHRA3OzaH4ijWvIn3YPsuQcOlvM3bjvR
W5lkDkrfZka+QMIHMC/NK2Rbae3qQrWo3sgCvMaPwo+/ckzy9pQ5IEI2KamQJ8GR8byFCOVOuZps
wQfRwEsC9O0QD7y60AGEfvMzMvIFNAOSKUFMtj90l2b+UHiRF15OtKCpfez8V5MkHp/ElT3Gr06F
BCKrZTIhNxb4R2PxbeNOrnlB25saj4Z6GyipG5oOCUKwh7NPIVQlx6JWOtNLBLl2+0D6bArlNSnr
i85QnVANfW1oBkuvxlsiyjfQAtpLhlxboVnaYlM/mGOhWGoF5VxV6wRLqEsBxOmS5ohB9i4FP6kl
hKlunT8Fm6529aPpIVll3FBv0kmvIG6APv0HIW0vOmXwz5vYDABXJpjXFBPk4VKEjYmg+i4dRavS
KkudvqsKZ8COZ4f53tAKCo1xouOx8YcszRxiHDLoO5SQSvu3BTEOzxTykWR5izC+Ap2afquNi6Um
EAj5cd7OX5zC6UQxXi+NRxAGKXg93gqD23yuVp+KcXyx0DQEY1S5LwSpo8b3nQGCsOq9GF4XhMcN
uB2er4wxLk+bc0zNQDHTp5TRWuPEixXnx6qdYQ9uK9xAdsp5AcvKZnS3ssv4vS4QBrGF+JO3KmlR
4TlUJl6QDnCssUCAroxno5lgjSa2r2v5cb4eCwQgsZRgFrmFWnfe35uTsodM6J2aJiATns1HKa45
jxY9589KLqeNZPv/qiQoYSvjYktSf2mI5f0ECO9Svm1KaGWHcSDyJIyBlOaC1xFwSNrVvvcjh4BH
aw9JHj901Lt/u3ds27/XwGhidIg2fjL/PEHvju2+f2H+WS2RcSmJJHb5nCFVLd3eVVtPcWpf3ndu
mXuhLYKumEvJvB3j/PYtLAAgFKOo6Uy0VN7qW7YHlVZrZJzLkOukqAy8xxDEyizkNjsF4qYlFUZH
dkyuJnfcizsZcs2SPSfvu+BurnzOl92OeU6rZnxOmU610Q9AjNLIDkhfu7gX7NiOrpMdOJAeOdZ4
d5/xNERLhK6nD8X//O6z3X5pGPpWzTsEyHLsFQkAFHlrkQkj0QZEqjteAZTz1rINzrpCKtrXWFkx
3A/O5DSP+geqGJrvEo+4jV5Z5f4lhFXPVPKegrrfH9Bk4hUDvrvrJKTmRwyZfihDKLW2B1rTKg+h
G9vJRwHeoQMk0SN+8Nb579MxZvvkkDrpy7rEThMh3YfNZd6BVLDdnz86HNfKNsUns5ShL6IgAy7R
oZvVyZlQ2k466cN5O38Jyk/7yTgeqM4qYpRhNVQnZiyR7IO7+UBzfHTiX9DJ5bgdlirOLDutTgrY
e6vbMTmv4vHvqwi3bcJ8jKGw40+VOX0F4c7sBXnnkXapd8NU7Y0WwYZSVZYpgJpZMmqEI4Kugl0o
S22tqEJfqJLWReldtqC61+3HZhisMF2UL0JYVoCFglB6mWeAhyB/ZCHUlS05jvV3Zq4pYFgl1aNZ
4w9qkywWycVPU9teinLo5BOkcfohuJEXKpXZaUAkhLqVNc0u78vLdprvihTQqCQOr4W4kq0sLmyt
kXp/6aLPuQpqq7L+NinJQ99HfgCS6U5Qd6UU30zQEF5K+NZUfK9X0FAxyjtEW+/Bk20XpXQXpkDm
t6N0sQimD0mSK9ILgjVrM+Y5xgbqJ9kuqQ3ok+ZuLc/XYz9dCOMYgjCofwel98Y2JvUqCcaHPhsf
SVIdQPSc2hg8ccoyvRj67n3ejpDOVKPHWk8DyI7G7znndjNvMVRV0aALa0qi+GfeooORuFVoBR8a
Sv8BmNIicAzdDpXO7E7ubXRfnPrhvM1Nn7cySb396iChtv2TfhAEUdgBXBc9d2YNIWv38byl7cB/
ZYrxctjntOxldF7ow0HLHYNV7J4IkClRJK93tv00r+wxEVYiSF3RLCEYeTBIAe64D9U3+UCFtizJ
ihzNrWc00RurMV7QCN28nyvbTNpm6FAzkQNM9lVSZNem6KAMZy1ZYJXIOpTQ5mztZgSwMsc4vGVJ
VaEKsLUdVDdmt3AmzFa6i49ZfSdEP3133h5vdUwKVyidmLY6kI8RNnNZ6ss6FfbJnDgSfHo78N7l
Tfe6Wh39OaszOo1TWOW5gHa9X+0VZ7mIr1pPtcApBv7zwJ54Ec62PQNSq4SKcD5DyEdmSAXDj/CA
K8mD4iwYZn7OFfNr/9uvFXTcf5ljdhOKgCIdRX2iSzsNNL2MEWPzDV4ZY/ayMpa+bwqAuPTyozF6
KYCR6ZRY58/HNpehaUoG1IZN6ZkUHMAVkoYUEVUjfUffYIymZC6FrlBfhlmmzL3MwPmHfjJEN+zv
561vF/qJJmpQoIFEqsjchrCTU7hsfL9f8Ienix821lcK51YdkVglaMZeevm3v+jqBzBftBrMGIo7
QP+1ruQBK4AuoR/bPWYBOsDyi5BzHbdbsCt7zEdVy6FqFwl9ZgoCHAYbT1zvzq7iKLvc7qwg+jB7
opN7yezzJv42P7UERWmDSGC9hobFn5dTrJR6iEE65Q+fyi/yQfGozdBHxPquhTpXZ/VOfFs64w4y
8dz5ma1cBHrjpgztB4J/jItP4zqS5RLIL9qJqHJkmKVfXPzsafG83uZnXVtjnDrRUa/MaoDZA+Ia
4wXUNg6QsHWi/gsNyl/APLXliNYGmYOcgciIdDM9R/HDsCCSElIrle+7PAFiObS0DCylqVsHdxPq
m3E3uZo8uucvEz2qbDlk/ROYo6zlVTSYKOP7Rk6sdDRvdAnIwX52ISL29bwpmqaeM8WcYkmekwJc
jYGXl6lT1rOj1ldjB+hCdpmK4JvteB057gdlEucgCYREFPFBKefBaz3vZvyz3krmplSFuBR13Cc+
9QqL09rKrrSNa+jc+4WrftV5A3Rbrv5kT2ejSU0MxQrFezrORseSjBAc9I5QOgOwtL0jual4aWbv
+TOznG3VRSambLRsjAY63f8m2MtW7LNeJv37KjoINLEhcqwjdZW7xK+E+HNtxvcod+GJ0z+mwKI6
TR/sOjV+jNLg0MnNRV82nLO7CSta/wrGE83zILUt2GbfMlRD04C/XxSApP9ccW4MahsaOLa0xjzt
44Phar7syBc8WMJmYWK9KtYBBWk1ABCKmiGqIhhgeGzyubYzeHulnQ7oqlyRIEYvT70LVPO/YJSo
QsveaIrrrMhvSV1fVnL1rQ2qyB1bw4VyhtMkamtFeLyt896DLprdFHFVwWDuclRU0A9r0PNZmnfB
dBu39+f//y3vtP7/mdurpqFYkwI6CEG/KHasFJDdjrTCGpd8JwzzlRDMTlaV+/NWN8/VyiwLOEyV
RQvGCrv/RMtCmXtfSpbG2UGWwryKMkUhzYg50Dbq8c5ElTNEIheAt3Vf1yti7utMujapIwqu2T05
3dKmyjQK5vf5w0nHPv2ZY8FGCGYwNXIQwAmagthbkpBjqI7UHiHNJUHg6pCi9hLTdNpwuciL0dI6
8QL8YDftol+HyvJ9maaPQ2X6HcnANrm0n2tFq62oGN63otE6bWM4ixE6hhjdxEbZ2ZzPT9+8cz+f
uepEH6XI1GmXAGKKqJ/bUnY1lDvidm4Ugq5GBcxNFq3AFvq90jnnrW89IOLvvEtktSuHUMd8pYSs
MoD2lPa+bT9V8e68iW2c0MoGc23VMo5BuY5YnZ6GyE53NEIfccZDO3cS9Ah4wI5tCMnKInORkZgk
IyCmQMlkWeiWKdSUi6hwe03+LqfKTW9IfgtJmjYN/DFPeHvKfRyZgKqa1DrKFbnw1XdDaWleCxng
ZMaDvLhALN5zl7t13dYunImqdFMb5CJEDClgg+OLXwzVjfWS68ZdHfM5g0EDaVulg7AS9HPI1Qsx
scBVDJhZ6bTdwwumWXnrYz7nEKZExC15GjB/Lf576xFYbebxbK1iDbmtg4DoeHmLSr6OY/l+rqVD
M5OryNBttSKHvigOnBvCWeDxhVjZXJKsD9IBC3xLkLr1BqwXyDjnTijnAuLNyCTDzCIxsbtI5XiV
zSu/tsGESgmqzEHQYxMphqu1IIpLSQ9aULhZVNunOoi7N5EerG0yfjRHGlMFchN4QpBZmfQgZK4w
Avp4Y/QXZehHEhcWfT411Y9AgdVnK7I668EV+xbig02Qznp1jE9p8ykHXk0QPOPGPGT7djcfyuve
H3bSu9Qua4vYtOoS2pnbfRB86Fe+TTls/RMYNzPOsdqrJd4KimXL5StQgnjZhXLI26vswItLOamU
fiz9rjYXD3auDA3i0idltJ/cIHSkBrirlyijnU+DoRz9Z8ithvqYFiWIT7rxIp6vTPOqNO70hjfN
ybnr7JDZMJS1PI14HLQbCcWMZSfun3Qaci/mgtg5d/0Y/K82MYRsQVwSQOXS8L1W/MhVDr5xK3xY
HQl2lKyPxloGVzd8SZw5S3QZBJ4OIarz7pHzYVgmXD2Ia1HNdUgPpp+1HsUCfXDybrQqVeOE4rzl
MC5EaRvdKHuUJ5ZYRAUzstAOJjxnz/smTMI1113bFEQEbDqvUD1dKvEwyYJDxOxOC5JvfVM9RrkE
9uyushYlbbw51/zIHD0pzP4LCm78yfFiMuNZlDlVh7nEN3x6fH5FD+Cl4AdmvMPPuBB1QHc/HY8u
hIKKTswb480LwkD6yrCR9fp0MpGKYshBrS+w1rqBDzIjT6kfMIJ/rNFWfj5+5PajeBYZH1KlgjkU
EZwW2NhUzDbrk0VrpbEtQpTQ7W/4dGycI8uy6FZqEkdphDVmeIagg1s2rqnEvByFsy6WLneKO9Bp
UitvZEzh3BGWMzer06lMVMSYmFM7MnrZqQbZd/CIO0l5S/zl6t/fN5ZEV4pQu5AFjFSu83DKOfdG
WtvV0VQYT1M3mpYJVCLoDQQtnEunMA6HTMUwSzk+Hq3VzaBjnyyajTcIw17QkuVZY9xJpygDSDaw
srfEspxgneXQbZZfcWYo7XuptCSptfr8Jkn/K7pbQb//p4dIYfxJ2oaF3g6IMHUS2qXoduLXYsyt
ZuS8qpsI0/XpYN3IpBWjVNAcxBBnqxY1u1f1g5wbdpaiqAukpNl1CG3z+1ppr+Uxc0Npej/H5H1e
1B8ic1788yvfrFGtfhFLpqvq7ahmIR6J1yPCOM89y5iraVI7LjN9jzTBMotHXRItqUrwEi+8p5hn
ip7lVXg0LHlhRDpMUY5albjBjwnQSadAi0lzgU8RAWJMnaq6/NfolmXHDWdUXswTBdWrCXy2HThY
9WVRoaq1TL3elIYoHQOsVL9aDRQ+0bIAHfHGlrcinywye6tkpdGjSXvyA081wJe1vLc/5MkYXf7q
Q0qmvuTC8aXPDyQsXKPtLa3+JIw7zj3Y9m4nQ4zf1sO2iEwBN/N/2Pc4WWM8dzTEYdxRLg/aBUih
gjNZNFugCXThCx5nbbwzQjd5tYlBlehEorVAytItmFZ8SO0o3v9K2aPDyINjbgcvp/Ux4aBSYlJA
idHSmUQw+XUgYqwh6939d35h28HEyQrjtgHDnszRxEk0Jm/sCytrf5w3wFsG4647WVC0lmDj5OZb
K4HlsflMmpnngjlHz2CQY2mtBsADouX2f6xd23KluJb8oSEChBDwKmDffdm+2y9ElV0F4n4TAr5+
EveZ0y7Kx9T0zENHdER1l7aEtKSVK1cm3Xb797YnhiYkbeaKQjV2VZfgP+B8/162JSsfPXNNT0OM
N6f75mkmVI3XYMfCxWU9M1hZwiUlX5d61qKFCEQK40esLrXoqm/WOEZrC7gIEmMdOYM9B4l/xqD6
D3fm3wu4iBU5trYO+dZ/9Mb7PIn7e6x5fT+cXRdaaUqLsH7/4D25NtYiTihnGpsuBID4L0uGD9Sp
dYLEyuFdKvD1lrSo5eBRLqqUj2pPQXj9+vSSOcr8nib+vXaL+CALMlVZZxZb5yXNeA874QJCcdy5
1DbqEF+TenZngMwC87XKQ4XdiYLpkmZQ/3SuyMYMZtHm1UxybbMuYooekTxqTWRA/+iiWVmCJQuf
tiJKkg5HY2akjwGdAjT/gR5PIQ6SpKBTaWFgeAMEHldhxXm3fLH6S0Z+aLaCwpgA0Vmkx7KITllZ
HcdoOrnRqirR2jTnRf9wSsSUZ4kx4UTGUTCnlQZ5n+HclJNM+6gEkWrmrAFDJf9IK/rDe2hJv8+c
XpfEnN9D/X3H9tL+Xltrr5PPWQP/3slL9j01hYTCGe7TZhTbNiMFOHDOQxoV6cEkxJd2se1I/pLk
Ci9rmq3C/iubdqlUZzdO6GhzBk1guZGPoHHSzhdeuSe+G6P9eA2Bn0/mV3tnEYm0OrUKk8zjFcl+
sMOraGyCeOw9lkcXJFJbbejX8NuV6Lek5etM9AOkyJKt7X7vpvRghIzD7WTrKmydvvLiNPfjVHi1
m4E1IVaC1co96SxiFYzALL3Ftbwp2rMWIk4lsSec568j4qe06o97dRF82r5v8lyhoAgy4Tut+t26
xYRiF+AszXsdC3hd0E0FJ89VL8aVgL9kQ+iDMbBhvqUt2+YM2sdd7n89vXf06Itts2RBYGPA9MyY
wg3Jil0DopuI76QT+0Zqxnxqx5PJkqMWtzEn1nCEf0vOQ6jCmVD3VEZ/Y9CRVwwdE1br5xlYmHXi
ldXoh226DUl/1cVweaLaZaMNLW/Y8H0yyKE34oknebqrrO5oNWKXwHp3ZXOsvTjcRXxL9VS0kfxX
zvW/M2Za+0yLx1QqcjfvJjw4oELGJ3uT5Kug48pJWxrEa+4wDGHdwmdvC4G807T7H+PlP4CKVyLX
UsbJMZzIDS3cDGVymIUu0mO91TynOZgHB4ajq/n/2niLyFV0XVnL7l95pLqcZhLv4U9ZP59KDX44
z0uWRyhrzdRqMDzJufdbss2dYx+jaI9PR8GRzqmXiqCPNqmvP67JGaxErKUd/ETN0WbvscQ4KOu2
Bs3TSL9/faL/Q7353xefuwhYFkNqJCt8vjrz5+wV/byJn3ukOPXvvr+RPK7fPp8Sj/69rK6+ZF9C
0Szp7BpWSzlrx0fhQM9bpv03d9DeplQf/cKAoptjd1dQM7lX4PnyMqkvHLe4y03V8g5V/01m9vtI
Ntd2CaaSM7qKm43GPHdkp1Yfz3nnxJ41lTmnRXxDpfHj65WbF+Y/hkJMYT6DH15EzKh7RYFobOI9
ksptd0T+vfkDUZcv9zvGmf/8wzh4wjvW+P76+f+j4f5rO2C0RXAyJ60cHIY75C+0C6bj/2OtNvtK
/Ml5/jJWYcQ5XH6Y39gmkZlkGPEf5F9f4jQYa5HrOX1WDunMUR/P0wZy8oafvMvJ6/ZuClrUmP4h
wejv9VxEKwvB6q+atfJ6v7iW23zLbh2O3hwgh/XaC2ttr8yv+A9rmYR6GYUKt9hvAox/BHR8eZNh
ORdPqizORs3EB9wa0U2MFi7868qD4+t7GUMswpODdpVymB0y/pFyw8r+WDKYaEfzwnJAS1GezcUu
Ky66XQ3lSpzsd3XHzCPpmpjt2piLOEIp0Kl0BqdE7El0A+UBcQK4rt/PdI3kj6xcvkzmXP0dv/qw
TSzqhCoEuwEEkRnSNofrxA/xCPMnbwpgyCEgBgRA/09y1q+xMYy9DDD20LWdgyOooN07SwL5wy46
zTyOof0TSaC15V2El9IcdbdIcL/Ri+Evo5zMh0DxX2SY2Xvk/3rkl9wm5pZdZs5OvTP+oC6hoXnz
F03lj4qGa/NbBJjctIo4l5jfzIFtjT2DTrbYlsXVuDECfeeIq3+klfXh8n5vuPqwfbKmcoRKbJSY
cSPNb+XcC3cZvuCfVSjWYsCSz2Takk5ipsr8gxvit5AGcR3ToK5DoLyFFrnFbYu7VneY2ZXbbB/t
0qBAVnOEQPcRgqEQAhy/u8/lStCeP9Av74j3ER0KISw42lvLQmzSDlCVbXvIdLY3hbVjQudE9/Hs
+fq58ttjcjHMIlaruAkzzZbldoJONsEgmb0x19yTfgss8yDoOLMoBNMM9Jz9ev/k0USTvsBcSHZr
jy3Xa3SQa7vEiIIq+vn1hD79Uh/GWmz8dtDioogxobL6YbWxp8s1fs/abBa3aY1HV9KF2AuGsy9D
x5NZ+VCbt6qmm0YzHr6ezm/PycXSLb5PYQ6hC/M+LB3V+aBq7jjwulA/XKW2aal7I1UXmrXidvXp
pnBB97Ys4qIHanH3SINlrd1OaAuEI+FYa3wyzK2bjivV4k/n9mGY5aGCkYHVRyPkdjvx6BTQmSpS
ntOaS7cIjLp8Hcl1ItjK5D79fB9GXdw0tK0TnVpYUYPC6vM5JRUXISTwddsj1prn/PvTYHmMqU5N
dHvaNoFb5a9bnxpChCCLYI6D5mcGC1Q9HSixX+RUAmeiJkf/zSnX2JGa3//3W4cS6pqz/QRxl6aq
1lDpdKjMctv0pp8gcVIEbltTuWviKVAd+JIx6GJ2s/I2+2x9Pw67OIC5iAqDdhYOoHnIGgMtdHQD
WT/Y0gU9moC+nuPvlwDOB1bX0fGWtt3f/DVaWJd1doXRlGdshr3Bw/14NXeWql27sl1/J9Capm2Z
1LaIw+CmsXx05lEsK1Sf5rHm3sDMTykXkIlWPvRAHgFY7lYm99sl/uuAy3dnU+QVSyoMCOWO3he7
Fjm4A5u7nPDZ2XK9aPg7roERQf8wKdRIIF64jNQZdJgMaUfg8mVcMA6xmTeR8tC3W+i9Zt/yZ1Jy
tGNz+dja/OvZzvticVJ+GXqxbxJYJNZRg6Gt9qKakiNlr86ovNGNgq8HmkPmVwMtjqTVa8QdQww0
qPankWXfnag4F5XmN1W1j0R/Ly1rpVL6yaWEudnEYITO6giLgJomhVBjGVfbME8foBu0VfB5XVm/
T8cwbQeH3aHMWZrAUFvvBtvO8On0/CQjByre7crKfXoCGMVfRUF6Ma1lOWJKUlNPs6qCGrDYIZCV
Xu7Z9w52I+uxIYutrFaG/HRWH0Zc7ArTQou+ZZQV2ouwD6OHSqmVePXpCJalG4YLFXBoQ/4aoesK
flNUsXLraJlvW3CRabdfbzj7HSb+bcs5iMXv9w6UGn8dw54wMHRQyy02wR286ygcqurnPNLZLjW0
u1pL7aAxs0MvczRH0sSznNZXRePl9VxyMh0CQcRyuBml9dRRiBOXUzfuhyZ77fKG8VEnzqYqxtp3
tQoeBIb5rRUlFH4KGrS2u63RycGthhzyUtSZJ+gUXbi5i3yyoMY+0vN456Yh9HqEKGHRFQaj3hw1
Deh8OfQ7S5uNWKtTGrcbI03uFMvuwzY7x6IqbmOXDo1PtEbxNHQrnmojbbikoe7bbik3HXpWC1Kl
29HS+1OtRnIjU23y8gl+JW3Smls9rK1x1uaEyISDv4qa+87SEOFiDR5hrvuz7uogDgfi2W0IVyOY
QQdNbrhbaKteiAFMfE09J6za5Yb6XhfGUW+SQ24MlEttfBtRnfTA1w9YnJ6cCbLnSo2Bpbp9lRkn
zW4vG0YeSltANsiQDQTStG3plN8lGy/sPnowI/MMoSgV9PVwIHpx5dTWk90wr7BYFGTRcE8Met9W
1j3Ety+MRj+nRqb5dZzeuobms1HtWF0VG6I5Bu8NFnMxe6Np2WMXdUGfuImX2PlTmuoPhc5eBIOt
bqwx1DuK8aoY41ezHseN2/d3VIMzrcBrVlTGgUai4cWAq7XQ6mCIyS1h0UE308thcCNO0NXNo6y5
Z02r77PEfaRms4MTZYdt0FxpCP0H1rlQNO4NX0AMi43DztRhJANPuvte4ayJqD8ZbDpMFYr2tbwc
hAH7tt6+SXvrh3TEvLngnumOTx0jzkXVYoulRQbFjjE+CYKOUdTxNk3JdA/+VPiZxn6QuTpKLYHS
FKqL0MI+9WV+QWv3smgrwS1pNmhEaZ4czXrMp0r5SmpH2au3sjdjbxLkKU6ikxzMkHeTFWgmhK+Y
Zl4Y4XSKu3BHHSr5kMUHzZ7uEpRSfLNPtqUxPcmOHcQgb8O+RV4QB3ps3I9QdcHjViqwi5qzmyjG
J7c6NKK+THNI5RWRIjyy9JDXfdigHb7c0JhckC66i3sQNfJEv1asyLxm6AEYZCoMkjA/JHCL4rmo
sNI2+nlKNNJnqFqJvDi3lY1eC6nQwWgOA9c0c6eiwq9yy/Z71V5GxvgtNqqHzuquZOwy3y7zQzbW
ASv6eDcYOrQ1c/UzjzR71xTWdULoczKkOZeplXjZQPd6Rvcopx7cuNmiN3MTlsl5kFZ7jJJq8oYp
P7ZJ0hwJg3oNNOV6XuYOisrGXdyNG+TvPkmicxM1F20W7VVX+rZKuJUqb6Li0hwgRiLF3dTO36lU
g9d05omM5c9cC49mYfqqyrD3Mgn31hbHcDpB8+vU0uYsBvOlImqn4vTghu2uht+9Xb+6WJ1Yh9Og
k51hEZPwTh+C1DFPZlz6YZLc4fm614qC0w5u19WZWqesgVmh8xy6MIOEqEd8m3UIFdFDoyATVUIg
SxZe4RaeVI8kQsHAeW7HNJj6iMfhk8q+mTjjDp290C6mqUFLCuEdudLyezsxuC3x1ZKMVy3UA+eG
9Qoy93rt2X3FRycEkJmh4JDtiC4uB5YHUW1h44Pk4Fw0ZvTTQlFERjBcZtHOmm5IPPDYGDll8olE
bs6xe68LEd/qaOfmTpfUPJniwwB13Wq08KjrIjgWWld15cBtz1LbVhZB1JT4PoijeRhEGk4JsXqP
5MW1YYeBNolNFJm3o20duhKSoRoam8uTW1iHmFW+0185sNGO33KoOafTXU+qCyjqnwEMeXlTBZLt
CIRvQInkdgslbITMPsGrNlN704QCTpsE0KryJnKlyOBF2U7EBR68Q3wpp+m6kdF2qG/sCCvoXBRg
+ZjiDDGSgIZyF+b2mfUWT9M7Jms/tDMPVw+vIZfumK0/TkBSe0SMBtcRy9lu1FIfJIBtpOmHydRb
zxXWU6uAyOf6hkKNrmt15hl6GRjUOJSVDDnLmjMb9IfBRuDLyK3LSkCkOvPhxgU7E9bsrERcVsJ8
btzqsSvRXDvgw3JzbI7h2D2FxHmjTSr8Nhb3IdRhlCN4qp/t6RturxPLu+eBWE+lo3YJSmx2Y/pj
op/Kzr7ood4VNz87S+duPHmI+LyK8804dX4Knw+BvwiQ9Ta11amgydkVzVXaXUR6clUr+2jUx6qw
bqQ7bqIhPueNeTDxIujchzxpeO7AUx4umUV87iAEFdvdKRNPWWxuU8WCvr+JDLoDGL3v4T89/3Vp
doWr7BDL/GjjaznJS2dF2zJuuNZInicAGVns2zX4HH0YEJRja8vlXfdKGew72596cmNFaOIZIs9V
6EHubDTmR16SNp4BQUStIT78xo5CJNehzS5z9xtL8/vJKB8jo4S/klFQPqsGen3m+BHLvTZ/TRKK
u0ULyNAdbJsG2kD2aMrfiJ7gNWMcnYxtIqIFYJXg0Cm/1bqDqTEed8Ap0WxaS2xHLQ4mE4IR/ZOR
TtsmOyVp4RORnXUr8ipocMVD40UalBWTfB9DnyBtH9qh4o2ZAinJ/LGEgCx1eUsGkNxMb1IXLMdL
ww65Xd30NXYn9hTtBj5AusFExuOkt2RwL8KSXNuD6UtiQYOxhLen6WnT0ew7r5YPYfsEqS4uJ8fX
BFS/ieHH4k1ZycHMy6sxedFTyTtlBqbVBAbruArT/UBLP0lu61CcW9wGvRrwXgOHZxp5IR0/lOgg
gVZQqW5NlP3FGHpwqeaMdMGUiqsmrnimiB9JaFQhvGZh4nVZBU3KJzamXmOKQIgK0f7CzRJ46+H4
NtxWr1CzCYou8zMLopNQYHBq1xvlrAKZXxaD9Ky88Abl+DqBL472ijY635lixNfa7wcNhT08x0b9
JOVNWqabskgDQTd4UHpac0WtMghzwZ2QXki82xB8/b7ARRJzVTUIUdd2S3jPbmB84VsV843I2oeR
yVlzTfGYG6YM9BA3MCwIG4diM5Ytp6bjCXvwhEuOZoozV3xzyhECrrijO7URIeJ69gPxgteRFsAm
4WaKzX2v0U2EWEKre1fVQQ+QbIKxd4VDi/7ewC6KIFGw3YmQuGb4wbTzzCLnFpv8Udc3g/XWVpBp
Mu0gFtluMipEQhD4+xdWTPvQfaZGG2TZttHLCwt3FK2cI6nzh0JrL5mt3dRdyidq72w83fFqwV5u
N5ZKPHdIrrNSeGnbHMrS8jt8tEpVV3UH3j5kJ0YsgoSwP4UABiX4EBhYEw6fWITLBrUIJ96M9auD
h00+aZtJ1rupL70Wik4jNluLu6ipmhdD4Hor1BWJcK2ih7POYj/D9pJZw2P2HdqeXiUfrFxtO5b4
Wfijde8Rzk8ISptQGhdVSe6+Tnd+5w6Y0K+DvROSROAkxrL+lxgCnUOMVvAbsTYmYPINHGsGm+PG
8aG9sRHd0VaQ3/h62E9Ay19GXeRx0xhnQ1Wzauvql9QZvQYL0GGzfz3K751Ev05uicmQRGe0lVa1
xTkUesHlTGZNg9gXF7UPmwn0C0KVovSLi7UJfgKQfJzgOxT2sb5S4u1TF5ignZ7qBC90cSaR5CRZ
czX47APCqvbvdHVOmT+MJLKo66QTAnRuNtGuQC1ceGj2p7MA4AgBQAN5wjZfKXh8ij3ZM1IJ/vEn
VrlJFsmR9HW1JckPmUe+nIhXlps49OH9TMoXo3mB9KzHcCzogUXPo3Uv5ckp05WN9Mk6A6r9+3eQ
X2dvW3FRd1VTbaVExRNmpQQ3kzSDyFyDvD6BSm3bglYmiiKf+IRUyDod3ZmARMVABgT6vcH8Ji9p
Ve3gDL6ycT8DEz8OtphWD8PAPEkhpJ4CS2ym9075WVgeyRl6suCaW65AN+8bcol6fBxxiXpUSZOh
pFTBZnmW3DL4cByvaqiBq93a5vn0m31YycWOBdda1SaiL4xVfqga6Ra9YXjp28iFV5bxN14KENKP
k5rD0IezkYsJyyixjA1Ezv8CnNV1vZ8usq2x/3qsz5Cpj0PNk/4wFKvoyKJ5/drc9cLYAYf+//qJ
FlgoOsqyAcb31baHM059mHZgXQ4eRD4PyKLXZAfeG9+XGwJFQOKirgGz6iUMZkEz23b6pNrSdHxg
tH/JXDodQ9r6lTMeuiIFNTS86kdIQw3K7xL3OI7hMZTphtXp0czqoAbXMyu1oMBZHPS6QQJb7MJI
D9LU9kcS7+q63BjFdCSKrlxrn3yNufqrQyHdcVFsWOxmzSyasgclbku6N6lVeMTl7poe2+80CNwu
HwdZ7GM0MOoSSl8ZjozuhVvYTaFFW9+PG7aJz6ucyc+uTGK6BrEtHRKUS8h4cgD0FgyjJXtjwzyk
xN/7XXes0Jkw657kV1rCjRUo/DP03WGGYevmLH26XMakb6wp1VJc01WBf2oPsKtnIFMNn6qm8WBO
uXJibfuTOqP9XgWDri1ldEnWNPOxdIgqqm2BjHBrZfabDWxBV+42SW2vjY6NDpK7Hu4hKgwM65Br
3/C/bOAEvs3S0QuRBqQZ8EG8tNzqLhuUFxZHO7M9vTjggTsBHWrtbBcRC8DHHR3v8iH1ut4JKvfK
TgDiFrtxerHFs0oPhNUc6BNnyVskb/QOdmz1uWtSL3HvS+dOn861bgUqHFCZQ2LiPGndXWzd9cMr
ma4r9ti2l8ZgctFbXqqbhw5sdal+IJ/cpxAf6sBmcZ5yZMc9YzzRY7Q6p4AMkL2FO1fLuOruRvMF
5E4o/rnnOhq5Nu4iN90O2k+t7L1ONl5TM66RgxS3uTV6GlWC10Vyyhnawe3OFhv8R3jr23MBut1O
acWH/kelAM0aYO3M7TzjU6Pd9kPJB8vy2lYGxVhwNuQ8t27bAn70YuSdeKiai0FqHhusIEMVlgCU
UvEThdJ35xgXpAYeVJw7aOrr1lmnj7RucDtCBR/gXFpcxtOjUVueLZ+06TULX4ST8yKsgkzZfjxA
3GCqoD33YqLNOwVEgdwhond5yiBkTLDomt8CEmvFG+zdN9I+NZm1zXtQRGEgEV2KKkfT0lU3PmjJ
qRzeWvGNOGc8+05T9zjG0tfaowt8xLZ+6OWjluuw2py42eHFQm7cAprFmckjqra0+tmI9GTkz5mi
PE9roCTfAPV7BfoMm4cIOf04hR7sAf0pfUa7iU+I6aeq8yXaH1zrJTVy3paFV7elT8yEi+lWdWCA
ZW9qPKo65wnZxXXMNfPRAECXCIA5ev2s5w/CAsiSPLeg7ur1ZemcBLzB4Qvg9qWf5S+yM/3MDLIk
8YQGF7T4ZLhp0LJHW0l/SONjmF2BYeOXueVbnRn0AGU1FRQQJU66nV49oa2I903zve0vtaacODpC
0enVn3JHbfVIWje62SMog1vJVUm3oaiAvSMdKGu4lwt5iOLoPJRK+HpxL42rWtzVAFKtCem5Actd
mQXMkVuUsb3M7W9qveeZjLgm640BPF7AkBIXfQpzExAOuR11QKbM3GvAl7PIru+NoKMbU5JNoQvo
4I47NkI3JLqxrQfLmoKo173Whnie1DbUuW+gc9CG0KdJ6q3eogrUFZAudJGThj/kVHhkKvlY3DeI
+0KTGxneGlnkDdHD2Fe7cIBcFCSjRhbvKwCRSfEzlj+S5odpnJ2CcIC0PC6nYJKGJ82bysFLur8d
xls2PBvT85Qpr50cmHu8Uu1e2shfi0MS9kgDkS3iFABfSoTmaU7mjWZ0IcHKqJwfqrW8MXb3YwGf
xRiZa3zM6JRxUzO2aR4ZvEsmbLnBfTJZDPGu6ihFtteF+U3Ud7HeeH1uBu5gHASBqMrkXpdj6vpR
fTda1JtssbcNDfFtuEqgz0bM6co11Qac64Q32lPn2JXPaIifOno5yihR+Tx01sEaQWxrKHBKQO1m
DVzDjLv7BkRuUbe+Hr1NU/yks5AblnFG/uobnfbDpdUpYrU/1domCVuX9xJ42DAherl8mCRGVB2n
7QhECkI+jllzK2cbm0EUGNRWr0zKK0JPiVlyBUiVd+2pjQfP1PtgyuQJIrObqtY81RjclCdW3tQO
/HCdDc0vHVh7VG26gVL2les86fYjrqwLoVw/Zvq2Cuk2BdM9NV61nB2q6nWIGSRykwCdqMGgGUGl
Tiy9d4efpe0GidsHeim2qSZ3bYdtDhNAr5dXJSCc8FunlzdqAFxY6F48lp4VTl5dvJaG4jIcfGEf
CvcI1t6mUW9Da2xp8qzkpTbGgBvMQ4irqqIyKFEBGsx4UwOpJSzF1xYoBOH0VUitjUTBQNDwK/jQ
bEcE7aixgpwV0FK/g56hl8vJ16FypsG2RMVebpwt+4c2wlPCvdLVTZy8Ie/hU/USMe04jPd2mhy0
cIhgQes8V67wWa0/hKP7Pe4eLRG5gN/cg0rOKL3lAGTFzyEFesPoNcvsczIS3KwZVNRVdoBZyKaE
AXJq6FsxDemmDrt9Ka2eU31qoEGjjq1tvXWm4dvRUPlSxwu+7ABlscTwtF6MZzKq7wPAnEma+zAz
qy0urOsIuOZkt9vBLr+PWXFK22rGx4Zne2pO6HQ9NhECaBbL2w5IljNMF1NMbkLUSNpKD4y4Pbth
/pKl7JDZ9TG2HBw3BDunTi+6oX9L45Bgm7fAjZ1JQKe9FCXX+y5QXX0zqfCSddFlpEHOty2+Nxp5
alGOcTrEKmUkwu9S7cIqhzs3h3lnCFDUkigpKsQm2efQ2xLxZZeKgy7Ds6gBl0MQ+KqfUC2GGj2A
Piyp8woDvmsH3rEoFohd0U+7RKiNrRkXQ5Tu9TreJ9AwV1Ec9IbJnVbs4SIc4Od4PSnfNHs807a7
NDJV3DRjtzeiElrEYYF6GguvpSZfR7OnPsHtR2on3JbtSHYMRAic4SeB+g1Ue/FJk+HSHu0btGb8
ADks6NGRcUROawOxLWNPAVDyVSwPOewqY8CoSs957yDVLKpd13c2PC/oYSw6H+Lh1zorLqHPXFyO
BHh1xrTnuEkyFH+dtuOEOaiFtNKcu8GseFuUxQR8EPYzkfvDMMobCr+XU6Tah1jkMQCXfk8111Np
vEndcI9lQ0V9uBVpczZQwRxEj1oC0TdtHwPTC8sNVh84s2Be04tLQySHfmJXVGQHiuQbjiBBWIm9
dCN3D9clw6ep2NGqoVzrzB0qepciN/2Bks2UmtxykEC3DV5YxQSg3OBZ8dID0s0dnTfFo5s8VMTg
tRHzrP45atlFBBA+fklMk0PO1NMZ88Y+4Xa91w3p1SbgZKUbvMmwY2ERVKuTi2uBJK1XogIMyNS9
DZvWLywNn08RxfsUWqj49K2Nji48HZ2fc6UGFJ/tSHPPGDW/bI5TGXOW3oXZT9HAwKG9nPWJHecm
KU/Kops+QsbU5ZupM690VF5qMe1V0V9m8U1O0oewfGT90Xa7hyx+qJ32EuvDQ/dYlXSXtnoQja+R
6+6nsA9kAjQ/vnSVyZPZW8mUOxgH7UjhW/ozquOlsrDvf8YKPzwkGx2v7bKNPCjlc1oD/NTI5X/p
4GhouCuBAs1ut1Fbcdhsxfy/upTk4Nch8R6razEzoKxvWSK8liSb2FhhbHyW6+kg+1pAMeHIsRR3
0eCz2jUVfgTT6JNykxuoEq3gMZ8gFmCQ/T3EAo7JHRlKAMxA80Tl6cgSSmgwSvJaZGsJ0O9uEzNk
qRsMLGWw5EDp/BVHkDKz4cI7Iz/2cDMkVsZTWlrIBVBLbuyHKIpQQqbtk7LTH2Ve35tReJslHa4v
jd1FNO45iiXY5AjJ1KU2n2x9Z9f1ypp/tiDAii2mW+gvwu/89VeKSBUyhuTMtk0jvMj8xJVz+XQz
rdFOP8t6DcMB1YeCJwyI+teBkiqhcE4n1XZCM0UeH6fevQqbx6+xmxk4WUAdzodBltoiEGeG2pTA
JRWHcMVrySa3J7+AnUcborSVP3092qdrh8QARFMX2OmSZZqzkFnFAKRIOulDbOaHvivAvwmRLw0r
MMhnqB5g6L/HmhP8D6hUk3ZZU4dYvkqfLD4Y2UNSsm0C3xrVkAfTqSAPDk1J4nR7B0mVrzRz5eh8
djo//oLFB9QnlTjon8LaptoOTJtzi/fR1wv6yR6xQQdzwdazbWYveZAxIz36pYBFm6p5NOyIm1X9
mNrdCjbxKaEOnDALTQUEvunvf/5hMXNqNRal+HCaFDWuWtvwirpVftJNeEL0zltfjDeGi8c8Cs3b
psqfclLfM9durlzy36Rd2Y6dSrL9IiQSSDJ5Zd5jzbbLL6jKA/M88/V34Va3KYre3O7WkXx0TlkV
5BQZGbFirW5nXjdSMxw7SIIeDb4JzvTjylJxQjJQgp8Q0dwkowt/SHNID7jFgPgG3rhJix0s9lbO
H9BdkSgc+GRot62WcsyAxsoYjoniQARLl1pItwkGWo4UnYOVibvBMetc5fE/Xt2l1XUNp4og3Chp
2EBdh7Cpv2doTWh5a9y2snlSFoNbF2zUAdIHYFMAWrItgCpkRhh8k+ULR1RD7xLxuxC6HjS+83rH
92yuI2UigKCahPL6ypMmLOByn2NSExUwnwia4kFqJOysoVJJ+F3s7eybzQtGXBic3dNiFwt1IaPA
CINzop+GOnrVQI8BeknfQvAeH/AUp8hpQMNeNEUXaYm90ti/meq/Q57d8eILSDbEBWCZuDysudRQ
Gv5xeCgPHDDwvaz8Zo52OdqVA8wR2ItRg9FGh5mKO+rtuVVNtPHUK+zMqfZmd8vdLe2tzghpxWrM
sz9nRDKgBj+ZMz/QhzOi7LYfbpQ5cET+NaF0JkZZTGhOs9qrIkzoTLqaupOrIOxFYcA7jS5Uhm6f
lA1v+8HYCh4dVlIKkARGKPmxqcmKUWW5UbXCnrf9xOaCQGg5qFXMlQ8pugV8FKb5ZCn+nRe6MTBw
Eh4WyUmTM+j8nNtpx9f8KWqsIwHkuVUZ9zKdL5WPMxkPRCprBWXbTlB/RIXoeoHyQtChbnVjN+pD
Wb9odToZgDO+pOL0zsfCVdr6rgKWIY4BMRobP9InPB8MzqK7iROANYp+ZsClvoleDlcZgNYSSICD
N4ovJHX9TMgMJoJKREndGn8feSG7CLk7RHiB+/KegPt8vtdDXNQR1ptFHQnrCIp9Tk9tvw/PnVDm
SJNNOgU6cc+rbkVWS2OrzVIELA1EoU4c+qQ64SMeQN/9uUVh5iWgRvZADXIUzeS4R7uwWflfGl7t
npT7Y9R5qJYoDkdO2QSbdeOGEKgP78Nn2ZD08R0YZroTb22djaXV1fZpO1kYkqxNHB4OehUis9+Z
Mc92joa05WTw3IGeooLbmK15zWVhipGgx6xG6vAGV871eIrTK+gv2QHJgee+q+7Q5PRbaisPlbcY
zAuKYnkiJFU0hEdNVDyie+stEjKQyRe506XBC6nAnB8NyKoUV2SAr6kMMDBpy25nS+x9+2phJLmQ
yjFtEuTvo7eJZ6ZSeA+3PdT24i/mZ7UMoNPySIZq6Z8+IxW9P8Fd/OI7tRm4kovFMbJL4OzY3PLB
yzWZx73wwayq/CZrsCa8CgiSnCpS1AnSLX41J6qhPyyFkRMEGlCsKBCoQuVoGndvf8Te3K5iCZbR
uIsFzK3qFbrSf22KHf+4BTbBKxgBpywrGlHo6uqmozdokLbAeQYuAQpv+sxhrhzyM/pR9dHd66sl
m/4DzbwoCUqoREurEVEfsExfGRLHe+ktYiZPqqCzx+ykPCHJqqfmTIkwvbZf/ff/Yia5jBsAHUB4
4a52UECVIS8D8FqFJbNy6YoIf+ccSFuBn7QwsdowLYcscddOiVNCLI+YFGmbZ++17K3mq9fr5D39
XqKE+ZigWvUaGoCaQT2n/8rKF2TX89ro3aJ4i36RyLo98i0XJiO2R5VZpoSv3xW8HZDTVNTEmZnx
TS4yaGu3T6h1BztebHMvLS2tJoApYAxJJFia9VNjFyTA6Jo+VFYxvyXe/afc2pPy3NpNeHYrZH68
iOju+nhGpzoMcnDU43zEoxtaUhO7tVjrRSFD0EPbWeCtwygjJ0VQxcbzbK3LVYgpyHJVCkcXHJBy
1yugpG4vlbQ5noWJ1QzW+TAENTp8nJrFrqdUF18maDtUEFwoPSS1iIgCvUqbQyVL51rQnrMexccx
lZ9boUYWILRbrTF60JuB8QwQXCD+IvIThLFMB8elFWul7nnNj6IBOFQW5XMOzr6xUN9uD2PzXYlY
D7Q4s1sBZOfjsvhSHXpl6s13dXOAHvj3rMEdBdmA3hTN2Paf2KtnROep39mBcyy+joSWdldvA5Q7
Gm1s/fRPgxxx1cOsMVg59Y5X3t7oi/Gt3gRFjtaxVtBwNYCqg9qQYnjSruQRDVrHwI2OwS8p3RnZ
5sb4a3HNV16xIhU6ESMLm7bUE17qObI8uN4R5BEzLpK9Z8/sD29M5fpkeUWn+HUNg3NnLxh5QCGO
vo1ZC1lwKif5tQdM2dszivRxz5QBwAE0DWZOr+rcoxfPwC5/QqXNTN6w6dHJMZqz9jLbOXObscXc
eYgrEDlDce0fx1oVEigfY2oT6YgUKArY8YTyrUKvhMZPLUDKZd8JAEhIoBeT829ILlrCyL6SEeD1
uV/ZzKOi33E2m1tZE2V0A1Okddfzj8YDEKRIDJ6AVrKB5oMZcdodI6kPUHdQnVjqXhHyXf0qq3b2
2uYTW17YXi1FSL1YzBTYHh8AxzigfimisqunZ2JQo3KAKrntLzYdqyYzBTQVnH3q7E60AkIEvQBs
V47jGvXgBtN2MoqbKQpZY9BdlkUJzcArl4SSgpoNJVxSnPFWF0QGqAqAB/4UntqA2oKQnHCPAPtd
Jb8mHnypymEHerWZp1l+wso7oUweFbmMI4XrMdeTn+KvJMMbJtEnQzZyO3mb9a6BA7ALA0j7vUXd
nuS/E7DyWXUTsBD8g4kTHOK36ZxAwQwNI+fxxz98cnLZzdTsWFyT8Eq+74khCE4c0UnOnan+lpFe
DB32nRy1IzWC45629mftV2QYFjO85t5VtJIVkQe/3JiqM1MZKUZ+jJ4lI5sTmxb4xX/LRnKUzNFu
D7G9p7a9GWn93WN8dW6GiWYtHWFeiDtssbeSPnbd4fZZ+TeH81/ruObdLcqioUqLWR2PKEg/Ne5g
gFTIqPTYzIw9r7y1hIoIdCJHWloBMvyjUx7HoAnjEL6xVEYHLGaocJMdqq09E6vsJY/9nAoRTJCh
NDRkoIQ9/ps/CeX1XbYcxersx2WYA+UKE4rTHYo7NAtAvzq/D47y3uJsee2lpdURH4IQwXYGSwAT
PNAnej8HQPxXYjZuh+BHe2ncxhosgItiey8q2UoDLW2vDjjLO40WHWyLwTeBTjbX0NTXJkawKxqx
FRssLK0TTrHiFY3UhSlA2APYtaHQCXC0y6zmNx6N6GEy+Y4u+M7Q6CrMDwMvyoiG2EBLptLwCHsq
m+FUqMVzNIS/dg7Y1oYEz4gqoYlGRQ5/tVtGnwtpjKY2RD6eA3znBXWn6G7OcKE8YqAYngzG3trt
2Vztm0SFXmaLbJ1T+w+t2BkZ2+UH2zOx2h484u3IPCwatmSnz8/T3IgNdL2hWGijz6PUi8tebLW1
bn+nEkSBH91Hi17pklPYHBXcbal4AODyWJIOvbT9zhbZjB+XtlZ7ZKqIj179P8sGyrVrC6wkRyuZ
Dmpye0Lckt5lL4pnZoOx5/Z3Ta/8vl8NrZgyDHMuwExmgtZFW70vLM0CeZ/VOKJZXYTI6l53dupW
Qn055PmcLjJUSjSC80jEkBOQnWZ254aHCReB5O6dv62LjaJPRqGoakFyZ7V34g6EVEHVwlD3bQIG
qgT3ACiwrJ3xbPmVhZl1YbBNxaAqBJj5U8g61y/DV45SpGhnVvYCGM0eAl/amkAV4kEE/UaghVm/
6Ks6FWKZY+F6P7pLSgAaJZIcEqWxiipAk3gv/9LE6j5EQ5bVJaOVxb4pitl7OEguyCFNn6sVUIY1
/hhyt2gBzsw6tGcxL24Otydn9gDrO4xrRFMliizOJwo8vwlqufZZ6uT0KkIJ2g9c8GDo0JACye5M
YuHetjcv6S17q71VlXHhJypJna49VcmItn3ev3asfJ5Q8WgSW1bz49h1e+xAm3H6cklmN7bY014l
aB7g4ewf1KLdnW+lxgDNc4e7+1oNWz5xaWwV3lQU7BTpWEC6EkD+APjVVPxxexo3UwUMTYlEAzZH
k9a3id93oieF+ex2+ahPz3NHCTPSQ/SoHYGLd8Dpadw2ubVTlhZXd0kQoj4xRWnqFD09Z82pZJA9
Ag1NE4V2T5irsNy8bfEzvz7i7qXJlX/oKjWqOiGZA4L0rQNy+o3ZickPsqj7L8L3wQLoqf8JyDN0
0vU9OMHWTv1rHPnHjzumZAKPSZch6ZMDzqpRK4peff4FjDag21cMRUx0SvbwY1s7Z2l0ddtw6NlF
oFXAzYa+Ckbf5ELZWcatu3NpYXWpdPnYSzHRmF3Ejwq64/MydYQqOgvRXol7y7svLa2OOkU7Dokm
jKUU2bWI60OiZT4w35AEuL1P9iZt/vnibCMUSCiKW5Ejc2QtYyI/DvF/BftYjmZ1plsmBkDbYTsA
nW6jdcSJnfgADjz0aOwetc0BEVnSCAfw61NRwa+1ykP7G2auBkbIbyaXj+3L7Unb9iALI6tZy7K8
nVpaRohHRcN3VYPOwqFg+oHua31XvKS7L4nNTAVbmFzNoSQPEul9FqGF3Dvmb5IBNpQX0NC9gNHf
qs9IfzmpKZjkkLxQ8/Zwt6dUReAClj9gr1YHy0+UjIWA5TroD7oWYmEMgmT95yaAKgWaa073fUr4
gSNGQLOjrNrNAArRiZZ6XsSvt21sQcuAcUT2jjPg1/i6riY2RZR4eQeXKIonOVUtr22sciLoVcu/
jkn9zgUuPMsC2H18cH+0PT6nDyiaZ5Rxp7V760LgM28c/gGz4LrkVrQxeDBb3HIS2gSwl4yJQisV
Qpxih8Aq/FV5uyiBrVVEJg8ATxX5GADiPp50CR1kadKDg7xDBzu6UMrCzlVDfS3mnWODdqpDu87X
vefG1k2wtLq6+YQMin8JuqyR/odkgtO4M0V45eyFjfPu/xQaLQa3uu20fGoVLfUiR+mKU6BxRwmQ
pm3DvRfN7OH/vR22vtjSVA57ZaBg7/It7kCSBAoQ4eB0huagGa3R/5tH6EylDN5JJMNRtvm4aGnV
1knBRuwTlplk4CZCvNunYnNbLCzMP19cAHGOF8vUVwjuZlkJVK1AyG3+Fyb+xslreLEsI//WIOaz
EZtfiqa1w7b8ctvEpntcxuKriGOs2inNa7h9uTS5pV7Y3WgFRnjs3OlUuf4BtYruWHyZy9n7JKGb
u+/vANnKQWoUurFVGTAbycYrJ5qVA9xEldHeGeTm7lvYWa2VNinobhWgUp+c50etauSO/0IcJM7s
+C7YSQLuDWr++WJjyF4m9W0/oidMpoY68R/y2Jz7JHZ2BjX7nU9HajGoOeha2Kl6JQfqOIj/vDAH
eIk/Ld42u/5ARI4HBjUKI7zby0tvhXLL/bLyhvkkAnuTYCorDS2Umlg+A3asJ8kvNEDvhFh7E7ly
gUkRFV0w4NkWSyiX5cM5A7ZNU/dwKZuedjGPKxcox2nfjBHM/MPTxk5rB+6+p91ZrnUFAc13CeAc
PbOrSLAmdB4N9XjwavWhLvghwEP79vbYWad1+YCkWaRWIMKyPS/+DWXNi590dlzmxzCQ3NumNtP4
iz2xrhWoacrRxwQf0tjhGxrD3Lkw0qI8Du6x3fTidjTyd73WRQM0AtBI7rBeM0AXdNRmYEv36Pg0
5vuR3u+Vfjb9/MLcynfkbTRWowcfheZrdJS3Dz1NH29P4M5GX3PhgtO7yzidEHpnXmJ0HCl1dH1c
1cz7X1dq5TMUNviR58++CSKAGjJ6pwHMjIA7yhaDCKC5F8XsbfqVt+jDPvYkJWR2n5HvrPHuENrp
aA87K3ngZsGeo589wg2XuFbgmyTwWGbg9rZZPThBJrwnbXDN0H5E8gBduK3VBMEeVGp396/8R9NS
sJRPWL3x6DkoCx7RSWbmh1md3Dd3U99z4HJjiGsJvoIMYLWT5hn9wxw+00VpFjMGQ4J6hGZqO20V
2zOK9pVZlgKI49UCJjzM5ihctdNWeY8J+FbRiC9Meaxr0XjQil6fvPj59nHYcl2I2+aHL/BQSDd9
vNi6XGjEqIbrqohiaxl62EFvmopfGOh2b1vaTPYsTc2Bw+IO5cKYR4IKz1Vb6hF8oN4lvM5J78D2
zsOjchee+d1ozuBB8rpjev7V64Vcml5FqHGed75UzLfbF3Q62OGRXAcA6TBqY18ObRMYsrS28mKp
F2ejWkwcIi7EBskNeBW+gD0zsbk5HLNryx+HC5gSjJ1Bbp3/pdlVLJQGFFTDeRgjmQaC9G+RYoAk
2AJN4JP35EGgt7FGk7vVZe9Zs1nG0FRGsXOpNrcqflzYMazDMSul1PF7U+mBa5rXVAU1hdHfk8eZ
bFD3UUZJDPbz9pA3R7wwvPKwo0ZBoVeIql2LHC7nosZ44/g++ER+CtnX27Y2Xc9ylKvT6RGg0/pU
ScE/fyKAbvkW2F9+NyPKsjO8aC/227qnluZmZ7E4LTGgrpmvxgysGaBUDNT+OYvBnizSYueVv4ms
XVpa+dRekWMW9oRDAGiyofD8nHwb8G/NnrXiFORw8BjOCnCN7W2c+Rx8OpV/l2/dbJlorYpGDhEp
3yH/3ivBgQ7yntPZs7HybyJYhBQIrqhw4TMzk39KLXAl6cEb8tpQYvAed4/hpq9ZjGrl5qRaCD0x
xWnwBis7KFbwhCN4N1T6iHncn8SdfbJGoSV1k8aSh6TUCIZYtMXEMTily52bafPlutgjbOXSplDQ
IMeIwIzdZc/Z/XilJy1+nt5jpzQZsJKdf0AiE7lSyY2f2GH3Jp6X6dZWWbkYnPM4aNG4aye+VRzE
y9xK5ZM/1R1w4O1sms07cbGCK7fixyKJ0omnDgfUWR7RnyP8EMQLaDz1HZ+yt3grnzJykoMUFjFU
Y3ZQ4K4NMTfKl8EtTagDmJlVStbo7tV5No0iTwP0vgjCxHWmVAvEJtY4ohqInaOTKga3bHRfqfne
ntkqks7CCf+0szoIUdmXXZMgnEn8/Dd8maVJg9ODayUQ06fQT0xKQPepgI9b4+btif106omMDs5Z
6UJGohZFpo/OM4vrGrcVKIeaHozuvSzdU210b9v4tEsIEMoobENUA7Vn6IR8tMHQFhDSyCtssUbF
t3gcmvswgbLMXpP4p+Wa7WgqBfcewjNp/bgMG7+OJcLAExw0rlwxB+wij2LJft0ezqe7FGbmBiIZ
sSembY1zjOukakiF4dD8uU0OLZesSjijaqYX2V49Z2vqlrZWy1MVIw9IqBX2pPxs0KzMue8qwWjU
JPzPN4IC+Q5VAj5UkyBm9nGRsriUWdIHpa36D2F3iaRvt2dta3GWv3+1x9sx0kAgjN+f0C9lnekM
VT1N2KM2/Rx7YHHAvAgOPDChU2WNo/DVPplChsVpQY5dkJmU+pD2d7T/EQxuDu6fsT9Po+rM9fZg
T5oNajdr7wvz6AJR0O6talBtmmdhEYuotZcBRV6UtiDx8ygKii6j39wKE5QX2yIa7rykEEAkBkUz
kDdcwC3uFJpXHuSe/6xHXug148QogwJKI9jNDXAO4miHY0BdUIzPlBboMfDBtgrxC/44Rn4MnY7u
W826czN4p1oSDxLATTwEgZJI+1dADIwoGb7IXfHARu+bJLXnIa3Koz+UI5jHo6sn4e0pBdJbmYw/
w0p+iKP6XoSgx6jSF1nI3vu0jHUuTd9TqmS2PCaRXWlAcIOzth1IlIPTGX1bHri5Ve7JJifD+6zr
p09+HhwB9EIXRHtiKK854N73LpGS0HsalpEV9wLgAEHVnQNFOwQSN6cRNXXOs8IMFP/AkMsGz4pW
gjHIRziO3tYjK1N2oJrwJomVjQJud46nqjioagoCcJBtCWJ9liJhvC+0THIHShJnCIsKvaHgNJuq
CqRCTDSnpBEvDckVfRxK5W2oUqrzKG30qavAoZ2XdzTVfKR+w6dgTA4IHByqgWe+DjXQY6M5DX+n
MQgo2fHozLDPau0xSPpzPzE3z4f7lE/P2VSfmkCwtX74Acr5WFf76gG49pcsSb+JiYiQH2IGQLcc
wgYshEGqBKbCGl+nfcWdsmIC9AnAzVtFqZUH9N73a3sQvKMfsRrqK+19JVN0RlQlFA3FyBXQN6cL
vYJYG9exL4cXxsv3mjGLyMFXrJM9Suq3qmp9O/UgTN801PE1YohNZrM4yF7VAPxkowp5ilFC3QqS
DrGgECMCzyK+FMVkOaBER0VxrzNz68iqaIvDPzg7Il1DhAIS4JdKQgnx3vg6ZyrAdmT/M1Oxd6Vv
3HcfjM0/XxzQCOzzuYLx2GOhGQEoxnvQO972dJ9ZYAnUICFUBT4aVAekddiAywN9DiPDgLCMFgKk
32LiaZaidtG9JtegB6PsSmM5MqQm4A9kHKDgU8X9YWqHS+4TbP2aySdliO+rUrnKvjqciFCADLDx
1egcqwLEcsCi7iRgQLyUIYRK4nwkp9JToH0U0Z333MYdpKqARc2Nbern+46BproCDUNl58B1p7nV
VIIx7/pS26Nw/rw4FMEImkSgj0uQY1l5z1SDpk2tggg/8TuHjRD2E3duoc9pWhDcguJ25v7mINxa
V+A4YAt+lnWgBwX/Ft5utS6/CyD+Tkp0CMwV991XzqeAfLYIytt5N4hojVgNinVyUrW4Wu0KjLfN
c+vwQ3zuz90lc/Zsbc7fwtQqHK8ikFTJUdrbEkgOU16AKUzemcCNzQCQFaiWcLtStDOvwoQBGeCq
S5LSLlPhl0+ir2xsLjXicjGmw85B+jwcNMwq0CJEpAUu2rVjGL2pUViklLYkopcNZKZKIeylgj4l
LhHGAViCSxvnFXHwKt9V5M0ECoKptCvmvzYlvQgVFGU66MCkoQJauuF73ElOTDWrZ9J71Y9HlqPp
gfU7dduN8AjfoWnAHVKNf2pPF3vgkPyJlLYS/UqL5zI41+Hzbb+0sXQfTKwiMDJ1gpaFMCFp8W+l
hAxF3KXXwZdnCkvBuW1sczyqCrU+wD/g21fvNc1ntA0aCe+KoHNoOj4kcmXHvrfjm+b498Nrd16+
hZn55wt3HpfcZ14pl3agulHwKHsgS1VTSDTN/ITvUfPz9qg+Z4BW9lYZIA+oKqlrYG8mR68fwSuG
qjSULAChRIfxAQTDOQrS/bvnGXtFi83l0wB1AchEEoH4+DhUufIlFH3wUkvq+i7u81wPpolB7gwX
f1A2e0zdmwv419w65ZRCw69Kwrq0a+m5hcqH2n9t1L0qxcaYVLBCzdqAEuDBaxCLknlyFBZ+hQe2
eEZuDeJDyIiWI7B4IrFvr93GgD7YWm0VNr+j+hC2lHK6DMkEyurS9iARdNvM3pBWy+T5gdeilgoO
X/WRDAinICgPFQ2/UHayBlvjIYibcKPMJHvr1y6o8Hy1VeEdheoYZsdeLkGCuBfLbG14xEuIYXCQ
QSewRjaBFFKExgiGAyKyL/m1O8QWhIVdwSCPyW+uC47/DSij+9K9PYv/Jij8a3ee5sXBVjsUboMG
dudGd5AYmPGFWnNnbOO0br5nbeMW+DDKlbdqFVEqpADWpIf4GrqIuC91pEdvxJChJd+epB3g0dYm
Wc7qai9OGnwxnWfV157iEJzPECPCdZ14j//xNH4MPlYD43IcKFxF8DEeofB4yEzIMRZuawvOcOnf
5dcdc5/n8aO51biyUFMLr0IAgnpOa0gWcdEHk1uF1VmqXVwkaBrsmPx8Cj5aXB03AZ3+bSbA4qTm
LgqQB1UgT7U6Hm6P7DN9zMcobt04IU9qkfXzyBQnv0bg9z4gG2fl35un9o08h5Oe2akDAtYvaWp4
uIPMbNLF5+TYnvZeMPOSfbzyPoz4D7x/cTJaP6jjHugQe6Z2Asd9BhU+MSqhVaXpKRgRbw98O2D+
G1P+OagLc2nAKybL2EHZeSawy8zSmeH18NCH/iC6ys7J+FwSXE30KiCLhRTkpMKfHTuzpUAVA53R
v2Y07pzoBXEsckfJy97lurmNkK+BKpAIJfN12mjI2nZQ27y3KXsRy1NUX4XwaWcmPx96LNxfG+st
VISl7Jdh1tuQIpSM4r78Xg76nJ5v7eoLG3VoDKPmqDJ971mwtWMYErCaJlH0369TezlgBxNSfniB
ZA+y8l2sf/nSU+2FhpJPO9tla4xIZCNdjngducR5nhe7pZEirwcXdI+nL8iCp8cUgpOZyqwxYc7t
6dxaMUbRZT6re0h4nX60JEle6+Ulx76MPKNSD1Lp4gli/G9GViGz4qG/upmNTOSX0nO9hEx4u3f7
bM4ZiGtBCI9nL6DuH0dCqMLGCu16tlq9e5XscBpA4eAEtOpOaLJxqc7qLv+yJK9QlQnpgrwqtR4l
vs4UdBVYV31+/GpOZhXoqdrZDJtOc2lvvUZB2ClJDC0OxZnMwFCO7TW00kvhzru+Oyr3vQ32Z12F
tHxwltBeDVFVd4/AZp6+tb9cfsRqDYtARuNijY8QjyjiHEMHE/3/gCxvREofJ3fluJDTFihtYCc6
qBgueKaN7jQzRHKztUEk4qh2bIIBcI+35HPvNTzmcoDKx/1TyGh/UhXsn+gg263Tge5gAOqs2SVl
2dyoKA6o4HFlGgAUHw1VPdhotMYfbIn7DzRtTa/QUMcMHJBm3z536p/odbVqgPZD511CTYp/EiMC
HfxEsoI0djyEdqxO11jkJ16BMbAf3drjdkbFVxaXeHchTXrBI92UiOjmkfLT07xTEkvXxOeZ63t8
0EcGYc3YQw/1GIKh2xeeIqJxvQVfO4aKvKkgvs+k8sGQHUlWnugAQnmPNBBr9ipoNYQPXgE1jjzk
kOhmB6SdHyIymqFSF6bQ9Qm0RVUzBnG6HlfC9FWkkRVydvS9DCzs7eimoOMH5Dv6Xdc8McM+Pwno
RNBrrj53FNIabZw7VA0Nuf6ikdCgDP+vY+J1bCBPMLHGTBp2IFM7Wlr+AwIeZg9BGygYP6oF+rHK
1MxraF0OykmTSovW/jFjRWZQtXV7oDsKIjwOZTnpPAXDCalNhtJY4gsuqJMTD25TVqBzUmtMZ0r5
1jffxI6dxhiqOFL3Nc00HZk6XYTxskAlYCj9Q5KkFxHSqLmCEYfQX9WEa+wHl7GebDESDryjUOee
erAKt+qDX2bvQ1oAIPFQs+zCC8ifkt8cDLVQxEX+UmlPqvzcp1II7ZdePsgQCxKKb2OZvXbisxbh
kc3Vhn/NejD758roma1au7JaZs85TQKgVSESmecHUgDBykvBirLuTgxa+ezXYA9CKlyOGruhkxsU
KEcIYX+VWSsbFSkv6AgXjagmV0g2GLyWJ7ury+BRJNJwrGPoQnRZf4qg6wBRW4hly31zkSEi003D
FUrv0NFGBSKgmmJAzNKig8p/NZUI6eAsVK6+nzWHqFC+pzkFlqIbJwuJ4eRM/EZEIU/4LYF3ZjCG
xJOOPhsKuy77h7CuEluiHr+ir/FMpEgX/NiWpXxEUSfXQZEHhC50zDgkf/wxMOVcAmVMBP4ageqA
HlgQUIdMdXP2FQiVFAVqKSLkeiElkzsQj6r1VNGQMo6+eVz8okqNM0zinJn+WsXDdwDEUxOiD2ZD
IBOh1ORHLqMNGZyHRh0Ud42C4LZFrl4fFPbot8EzDaDOSgtE+7PWdlHmlzFIr7kA0vu6ahQT1bDr
gAyF3gRE0qeybaA2EklWwrTQKnr5TOPSSdsO4tUQsaCBCOHy0pFlGULfkBwf6jc/6Ruws0enog98
vRwjwR1STHUxOilATC6ZIijoBmD+9CAbIkVXSoLWqYX8HSyaB0Der4k3lXrP+BFK6ieeQYIjG4/x
2DAQ7HMnhkMDkg+MxXJ4IFkQuMh9Ml3Dq6UbQcvTd5kRpjx4KBpvPKmqkB4VIuOjMwGCo3RITBHJ
QCPpRZNE4lOqpQd1yM8gYKeQuYcsDrjMXxKSazqkLKcLVJSHY0Ch65uIOB5VCK3coo/JOSgGBLt+
HVwDpfONUUMlCS6qknJuSeh916PaP1ScP9Esaw0Wq9/QDuPrRYLupkH0MofhTWlkavQ68TAy+JCp
KH8CaYL4/VHO+6+V5l8U0v0YqfBN9gRqir2cH4cyQwZc8o5C1FlxERwrSr8Dw5ICMyJAi7VTn4S0
QdU+ryE+VZWHMIe6ezKB17VJ5z8IRDyacMgcpQKh9wCAlBEXWaR3WizBn816rSV9bkWUCdvya9No
b6PnvyToptCTtMx0tNGiYjVYpVIealE7kRHa4Bpo4CCRAWFMMB6jBkWSx0nsDiUqlUNdI1pBd1mo
N7l6GOsI2S9fNobKMyjXRijPQ9NNkul1IuQg1sMbZOOh9Esbpwmgclzi5siJPhEQPU2yRRLZKUr2
qkIROBOG12ZKHzo+oBIoq1+AiziLXL6QCn2hsvgtazyQv/m/J+9brNTvaCj73WE7m0SqISBTjt+C
WeuJ98cg59CsEap7QLbmrnYXdaBLH8rYdk8lZDXQ22SKU3QKuWKrCuLwkZe6r3rvfeWfon44cBlt
gVB5FoO7EpSrahXrQtq54GuHMwrOolIZLI2h6Rbko5Xz7qCS9sr8+lVA1VuUK8uL3ziNjDJXrQCq
aFPVm5htQ2BQyqhONe6XHpLL0EU8jUF80BR4wz7Ws9A3Ja2yQk8GpTe4uDwJcktC7JV3ECtAyReS
LkI3y4y8FiL7wTLcIyo7ov05hpTCdJ9k5aHpFEOsIU0J3ROrz2uwX7STnXiC2ZeR6/V4wale/Av0
7Oe4uFNUVFQrSCZBMKi5dqX/BlmWqzZhjpjgkhziiXhIhzLafKBhlBf3YypdqiYHMyAzWRmZoL9w
G6k+iKBh7Qcwx9ainYTojFavmd+ZQYffzKjLB7k6TMIkHwh6LkkKSv1ZedWHS4YCkxi/yxJY2JRz
MXR3JBcdDuERvapCN/BkCyRkhue/5+H9CMJzq639xzSvLqUcX9N4wIGPXrBCdldCOckvTOxgO8AF
OCE3kIMuO7qgjRnoKJA6IJUaC7pf4j+H5BHU+0et9Fyv9K6hNri8sYNaNCThZ8diU43BaZNmBzEt
ImPIWxQjpFnnxyIdtQJWW5xkl4K233xR1ovxgkNpgMVwNDuh6vQwCy658FMRf9LoAUgCu4r/j7br
WpIbV5ZfxAga0L3SthknNyPphaGVofeeX38TrZWGg6Yardl7ztuJ2VA1wEKiUCaT2PVU+/ixExRl
a+QwBt20DOleRWoyb+t3y6zcil0JxRqI2AOYbaLdjeNhWsgB1Mofqjm0WhM0rMuHEsosZjPZYwcx
9PabEXR4Gd0pqXibFzj1pgTFvdgShf6zpB8T3KBKktqK1H/I6smJzc8RAF8DO2ksgzEeJMrg1kM8
tG+K/Emo8F+IA9o4ocAXTXeh1rzvoI/VZlLhNvNAsHud4UZq3T+MUfIxHesnBHu34WjqjpLO3xJ5
xvMWAqzIQ1lGqBwKY9pNUYgOMYxcG6LywSxIYHdJ+dh1gW2a5WRDhAbjt0GDaxkMkGP1ETpUEKqf
q0+IUlLwAKrvhsRwhi69LyX9c7rUtVVC9Rs9FBWAufNGrXIShWQOYs9xn3fR5Awqua/CRNtHehGD
2I+4MgigwIjWH8dk8lpl9KNa/YycErqrZ3SvhrqyODB3P0gGckehJPnLmIO0LNWIZzS97ChdrNwl
E0Q5FXRSgENPeiCDDgEKiCk4Xa88QiFQcCWxCa1phJZgrUDWp5UaaFPL+lNhloOr6DFOFI+dYONh
YCCdqap0tpGyZ7x8GMRGSOIw0JBWJOGnFkwM6KWAhk4SAbGEx8tPA4VnjP59lWJIplJuotLsPf3d
7KLcg9bbZSdrIMTvdiFycujEdfJbeDjG6VLMPMhe5o5oDYRi9WHeGW+rN5EL2swj7St/w03/b6Ql
sBUATFE36VOJ2Qq9m5cB9xhefNLHCgosIaDvx+UdOO8il5DGWdlgdqCHRpcK1bseuXHJi8C/FnnQ
IAd9JLSsQIEF+eoP41P9xLFK36/Mi8yQQVmIEQiUG84qpctcDXqgFgNKX/rX7D2xlR24fwQQ8Eyu
PIC0kNf0fD6Wj3VCORo9fWg8MM5a0sBIDb1zTNvhYSvbEcQHQKiHdEV80s7Ale9Hhzrg9HjTxzK7
yrVNJluQllHUiDVslnXqzSKoIQpOsWHLQ9YWmDxBp6hVMQ3l4CFYl0TT6UJkRkjKy/VsHZO1GSYr
EPU9SHkwHu9VGaIep41s2mIdHsi3LLJRLYTAVLunOZfwVS0PLz4ccwgUvJQbA0xpXo0r7MY80nRP
laEHOdtBWImTZeLtJ3MajHRWyrLHQqP6XoHaagjNxjbjTM9uZXc01CipWBY4TA2DSdJlijCHg9L2
3niQ7cWpKUVEjoYEq3nqLM0qHxpgPA5B4YMBgHPytlaIXAj4bUCnYBisinFY6IiAk6X30P/nksf0
84SY16NEsZJdgZoejxHrNVMyFGaoeDI6QtFPe5ZhxYNrKCK1x/GDBgGGr/Wn/BaNtXetQ+WTyRNa
z2ZQw/MKHFueu7bLHMGODJCn72EXzJa39dS/HQJUreQGiQZhTnhJ0c3Nfb672OxrBx2wLoE2jjeG
0EA0e/MTJF8TnBDpPecz0t/NQsv6lmSyr/ksm0sa6D1qcdph9LGXVrqHWrw9W/xWIJlnjc29LkkU
NxqsiYdunx5MF49fn9j6k6Bbqa3fyt74njLBg/TptsCMJaLib5wFn7W1n+6p57CA+ZBzuRgk1fET
aM2sxOx+eiP4ZFdwPWaraPQiAGEwNYvRImfU+Ijq/YTpAAgRRw6O5X2AcarIDTHxGzt/zeXArI4B
2FnrVJApw6aG9EjfuxNiwcsbSP8F1mHWEE7rOqtIp+yCcik7wOis4KGMPEVIFvuyiXMysNMdSwz0
P0mQY2RxrUhUJZuGesBIU7FXbpajdId8ni3d8qf9tk4aCO5+mWJnRDNxkTDx3Q7elAs3ZEZ8hpSN
qA7fOUva3rZnO4znj0i/VirBkigzSoM00mcBcdFymJ3mbfsu9gBbvArbVpUUN96zTcbVjSqPmxIK
p14EGl6IJonoCgoc5XZBMTiZbT6vGtci4/JyDR7cbGgGHC7FKzy0e5uqE0ep1bg/I14wKtlIVXF8
cvOorVfKuD2Kp0s6g7v8NCY23aieErs0Bm8w3de/r6EDhsuJTyFON/D8LDxvMHWu1VkYNUlrWwlm
acw7fUMKdmd+oePFeCD13AFxngsxMQVIEqVYCuGqKSRkUQIIjLeXnZRngD3aixrPfQp/SSFnLlQP
hvTlsgHewTaZVoyyrcAe0WDDJjQnkPamo7LdSAHJJWTK2regaLLEbLTi8WMkFO5/NM5ES7OIBl4x
gvEhwyghrUnN3+g7ofauOAl0JX92jTMSH6VCWbOA6A48ckLHgGS1qR95g03PXtagqdfcK9bkKda4
4557iiWXbDNYU1fxhOIHTmHrBn7uRp6U7+lCCzw5Jy5PwmWvgXYZcwikeEmnAm5J/HDX3XumF4MB
lYrSH750t0bIxTXe1jIgEyChjrZDxNadmUFPWLaJglY94BuIXxcB8VjW8lyH/pOXdpTBl77sK5Do
4ms2eDrQZ58y3EWeaau+AlLnOz4ZBG9TGWQx66GeZRkGEQdbdQsuzNrjHAfemhg4GSu1jMYWJhTZ
zvbI8jS2tDMcY4B0oGJXkMflvoo49wO6Rl/6CuX4DDAa8+tG0ofVjQQh3ivOIW+VDOK0w6ihQIFV
hnfDjeJVUA1MQaFnIFl7embyZuP+kB/4dScgUftyiWkRSqJM46MTKXBu526WvUnRz7DgeTIrbgPB
H7PgfUzqD2cOCnkDomsqKmZsi4u2SDM4bWkY4zWo9ezM/DZBGfhn/68T4CNDMQvCbR4XbDbvwJVl
xo1CKUaz+nw6/t0e6XoogoNhQ7LnPfTsHe720n/u0kIZD0rBsRGIOsy1Lr5mb0kqmDWcyrgVVJDp
gIvclVwFxVyCrtOIqzu0eSxXi2W8SRMhO17TbZ5Dydak7xMUpC8fy1Pf06UFMv6zCHBZlCp+XhwA
NTvDw2h6LLPHOXuYUwvJEodKNygTZrTsUfya1odJ9gLURTg/hbNYtjEnagma3lL8kkRAYX/B8yVP
7i+vluO2CnNT5cs0yi04ZD1TCq1s/jF3EAcrZv+ylZP3X9hThbmigqVAOTPGSohfPJhfZeRmpTsS
+4K8Q/HOxTSiG33HWN2xskNHc1WUh27Ft/on+fi69OGzB7GjPuggmTI97wZPi7u3ixKhMJZYff3B
AFF4BLkwMiJl9B4S4A6IFK2lLT/1VfBlDGpOrMfbeeZGA6PzGJgyPFlS/6kwgZoiSNcGXr/+VoYK
2uK/cYlNwqf6UrYkxwee/R4Hdny73NOniGZHCZBYfr/Ys5PMV1A8bzUgGehBx9AbhI7p6NtLHCbo
v9WSfgAijuL7HDFen99mhnzfB8rtIOhHNTYOar+gpsrBYnpAz5xtZZjZ2aUXSjVQYLg0oP+bodlD
iq2ldGX98xx9ycb42KBZ4bKHb6LiyiYTLki6tqQNWha8eRD3RakeuuYfEYSYBGruly1tX+HobAR/
KhglkAt+ua960S0JSq4/H7LgizymvrgXbqOdaMVOZqN/gGNwc23PBtkO1UTp0OmbYz9n5IzQv/lu
eI/ygm/anVvQaPrE3ecNPCGmrb5EA2M8vxZ6esusHndNmIuTUWGheNyVFoaTAbzJFypG1VxB/7MJ
tqaJcVPMJqG5knHXGGqd6jQAF/SgQzOYcUzrhnPktzfy2QTjmGpiyEURwIQQNbck2E3zvdlE1ihy
hVfkrSOwWgzjjuoog6RCxSdDPZfmAdBu+D7+AGEEmmirLa78Cs8eXfnqU41qgSmgAJ8qnq3Ar7wI
jKnjw3Sg1D6Q43U5HrmJnavlMTGIWiKZk4Y4bQ10H+gLSzlWMhSOQnSNvlf97i46yNMNd5Wb756V
WSb4EDDDk80VzHZO/Th8rHNrxttS9/LQVkDRhAnl3imre8ml+SReQWPz6Q4JCEk1KcnEz97I1R4P
jVCggjjRO3TYz7CUQjL+ZyGz1m55ecytLV5bo198ZW1EY0VhtrAWQrsLFf6bMM/e5QOPEnrzlljb
YY7dOAWtUY8z3ll4vBag2kVLgB/truDW3nqUry0xpw8ivyAQJgtO367Yj3fhwbi5Nqe5idFrW8z5
k+bCMOQKq4rA4UrsebhPPEjCE4dKasTJpysGiulGsbfe2iRzBKuqGeOkwwejM4gEz7oYXCqYjiju
ktM7a+YVoLYAc22QOYSpLujK2GI/l0qyzCC0K4Hr81tX+doGc+LQlyfJnYxF0aRtgLZZdR8p6Did
PRH9GXNkLXhxoH/BndJvIprG9Xmvh++uqHrxdpe5dKVcGwuxwQ+ZvMBPPuaH4ai66U9KaC+vXW6Y
uoWoq5WzaXFxCsos7+BB2u2EpnxlNx0FECCgX/wo8B91nG9pMs8AtIHiGJZYXrKPdwOETYkVPIgP
5dfgpnOJlxyq8T3vdcMDNJOBmCXuJiEzscSzIgM3c3vOv4WCxno7GZiZWozZVBouRMpEWf4YXc0W
yp1wV+zyvQxlVH0vPIDL8JtsNT73uuJ9SwZ5hjapyxg9ZAhkQHxcovk/cAKM29V72sfDfSPz0Mdk
0CfTRlWeB9jrWlcQkI/AhQw5T8gvlt3pSuZn4nkOxKCPsWgkqzMEAGE/2TWIaKSJMwrPs8DAjd7K
JbSU4S1mQGRInUMTT4z7kDM+y907BnGgT6DnAloGPcwwYOA4eNRBdudR0YdmAc6kTnTgohznZjIZ
cBmrQpqEGkja1Q45pEd0K9HGCN1HCsfnWtuKQp+PwlliXFuyXhp+htUzhMBRkWqafTDkdooZGNHJ
XDz/hUTH+MOPHEE9F9m2oqi1fQZrtKyTNFHADmfo32ktEEBZGMEAkJ+ENZbUOoCrS02d2rCKacfP
7G4mCNc/gMGdUoqjxiT4AZTSkE4gjeOtOHzSnJ8Su5jPsHI07r0mB7I2y0CQXGSaOdQw27rkYLwZ
XQjtQhQzgtBreSht0y2Oy2GCy2VI3nUWuS92BPNBaFP7h+sDlz1OFxlEAncLmL1mHCZaNzO9xIPK
CfXxBCLKRbjjhOvblydl1MAoJWXhehlLRlUDKrsJ1jIQv8fxbkHbyC0SATfVYYTIdmpVfG24bbj4
bZOVShyHJmmXAGdKKUZrnp/qnEdavlnzxCDSr2Wx4oiaXAhRKmBZqkVTKhiieCOGAHfqSAAnSDJC
2Q9y5f9tN1XGfaNSbQI9xcoacB7SUsioOnQQdgYvNrrr+U0jmw/x9UIZz03KXBHKQvy10MjO7imx
xYyJufSed062Hx7Pu8q4ZgGiKrCCwRj0MJQ8AWvfhxItk5c3cRuDno0wN2RFBE0eGwmhx6S6hqGj
Y5EMllwEd+j8Oejy8EaseUrI9II6D9CfbTJXZF1PINvFOIYntPNNoesY1Pko5V+JMdpd+v3y+v5w
jT0bY27LFpNsSifCGPVNAidZGl9wY5CnF4iVIX7GK0Pwzhtzb46TqGfFgM9mmr6I2aRS4dFAbTa4
rt2QgRHZnEDxRkNiitvxTlcXO6OZDYfy6ccP2a5Emx9uE35084dQFUyYEhreZLAOvUSwSVPCqlaw
nbTESiooPlYYOXeIl3vZfOAGjNvw/GyO2cwglOW8oq5CZBD+FQCTHsS0wZu5+di16Cic7AbVgCpL
HDkv7Fe5zrNxZpuHWGyykqI1ypITnl0CGieh5YWyJCUyFkAVzyUy/gOU/rZ50otcZRskbY6aHFRE
Xl08ah9m+n2PmYeA5IGEj5RpfN5f0Um8fS89W2UiEbWdBehkUxQ4UCR9WQzFEMJrczjPFhnsVogR
ZG1DTwlyEMpNfJgfcpDvD6+tC2qQIf3XZ2UGteVRyVpDgi3ix7swPlAVI/HdSfIcBIVOM7gcx9mG
gGeDDHKTPFjiJD0ZVLwwsVs/R731DlNT9gKOWrysMvx/TgHrD5fTs1UGyuM+6ecSES06GlVvqV8u
s/ClhLdM+g+e4/izQQbH+3JKSDRhmfSt3KuO8cHwJafP7qbdctdDdzYyH+bdkDic7eV5K4NBS7Ko
eQaN4lMz2eJMzT1tsApv6BfN8/srTiXPIgNDYhumBXqPf1lMEIz+ttjq/hXtCRzgY9tuwzCEOJUG
HJBxax1+toi39alF/Ir1bb+Efn9Jtr6K/EOlaQWs9VCsR8MaLY3R9wBKY8F+ekN1/q7bWI4LsVXX
2ojQHRrBMPjJaEJCsGLdkqwSMbj2LkNbrh8c+S8/nlUGfBKylLJBHXdEM7qgHwTM5Em1yPNTDgyw
db8y700wkOH+mBq3ByUM2sRHWhGA5jUmldMDSuVXLI5nlf59dYMY6ZgRMZHxLZfbAW92IeKRAm7H
b8/eQrd3ZSGOBCkscmyfFkVWgWk2qZ2sNrkZInRalerby8edtx4GZUYQZ5d1R1GmuS1H1R4TLic8
/d4XgExhAEXoZWUwKHLSy2i8Q+etvdxdfR1xwISlFIdwiSbPHXwegy0dxOtzlxgurUD3mBuQwXzz
2kzH8xdjIhlwUaZGTDP+jRP4mD4WP8uH8S4+gLFd9IgFmlsH5CJkx6ud8O4kwvT0N0ogjR19fNKr
98WdNIBh5Yqrl/MpWRWaXk3moBXgLTQ+lTS3RrA/EhdEZeisSMAcu7/snbyAmDBYki9kaAcVKzzL
3fIbnDiXAmECmSWQ6mWhb5kzW/w8Mc8WAyOtWGdKi6lyr0XjO/UVkBUhQNOuyUNxTgRhAAW5IIxJ
Y+TcK93FK3JP9zCxuO/cMvdA3AA/4bYO8FbHgEpFH/JkeN1O8lbHoMs0T1OHyaWfX43upCXd3dxI
9nh/RUqPtzAmUtGEhExGgM925iJcd+QAM5vM0kK1TQx6DYQYajZ0yAqSh8uHi2OBTV3pQ9aoUYGd
m4QGQ3pPjSR6ly38oer6GxnZ1JVYiGK31DBBfJpByu5j/1QHuf+vT1k2WxVLgVZAffc1X4YHSixr
b6sYExSGXuUFf0giP+8gAxQgVq8lFaT6J4/relf2jUPrB4ljOCBgAEvH4YrwmAPzKoMYIZjcUC+H
UeFIDpMCRbwFxLI2FZARoIjH9fU/pJGeV8kARhMkktTRzN+rB1g4J1llYKMEkUjQha/6hpyATmVA
ozCktltKoGGavhuDnUbeiJPo5ctdU7Sc4hXXNZlQJEMskogz/XJ/33ywuYVUjA5K4pTUnPGSagC3
2hjjyP1/JRlWthgHmYZ2meUAYTcmKbzczaHm8AbCEV51qOzMViIONG7v48oe4x66oUuxIWBtKJX9
miH+94F4xXnj7STjIalWhlkQvmon6UadBeOrhTEO0lck1eJUQcJWlZxaTHeh9DAmgiPWvcMB/00U
eTbFthbUuQrFQjRIgujE7W6Ge4hATocarSmls/QQQeWlhqm/XVga21xQamVUjDndReGzEXpt4VXk
039cExOPFhIeM/qINdGCFnFj8D2M4BEknrgLHR677HZ8v9pBJiKdDDWg9MuDF3zXfBF8tnhsGg41
p3+/Ivu8GUqtzDF3TaeFktmp9IOdxghf5imvGtrguQgDIXIUGXoV4ZOJvuYbApRrS7845nuEpihq
cWVyOc5vMijSlj1kHSbs5zJD3yKxSfshibxoaDjPls3IarWRDHqMZpNk0A1Fj6d5UNvGasePl/2Q
5+oMYJRGG8ekhgFT+RqVtVWnoqvXxLpshYeCbMNAFKSN1Bgwc3abvPJF9HvPDJF5y0LGutTaivxP
EBesu0ySpYnipNVxT77i7rp8rKDC8dJWH4qjSIR/jxXIG+RVQtUcr0io0q//ZyAEqdBLg2FuxDGY
ckC+oZs2OJBayG0G5k0OJj/t3RI0nKDjsjMabJFfCJIa/MUwF0KAdwYN3OSafWtzfJF+/0uLYqAi
KmaMjpiwQn0xPi5H40Y5BMcrgtHLt7EhMihRiguoBGN44tkjj+/1lwHQYOfk4sjUQVsJ36D3CSpg
ys4EpY0502Y4V3A03tTR9otsdcwY5MDI5FgbGRY3S4chB+no8q7qI6sO73O05giBfKdHKXg9dpc/
32YMvDLLhB1lNxmCjlFZD50rTlq1MwrF3a1UFh+LPqrQbzmUHIe5jPUoQL08BFUGxotCw86GCch7
QAiFUqc1Ug54UAheXhznAJxgdJWxFZUwq5YCrjkNR6P+rnaPSfR02QQnFDBOf1/ZiAj0WXoFNup5
T7vBlRvk3uxB3iuHec+vWfCWxEBImTfNVBGY65sPWYNVHTLj8fKSeCaYaKMviE6Mgnri/GlSbuvs
A/oXOV9m+2H57HengvBq23AvQjC3gBfMg0NnX1t7qFHJb52h8ME6CGVZXs/T5bvfOHUXrCwKcikl
M3WGDHNQJSjWhZrj2dxFMeHFImUR5Tf9c+X8Pz9RwEH08jiNQ6lHeoaNfMWFyQHFU5PtagvVCHtY
aAALCorGF8q20H6iTXOZaybcD8aJcgy2KWBWRCMyWph7DV/UdkLn2SNZOvw4GDRsJj5eAuJmTMpJ
VlFAJheD329ohfWqeifHJ09sPasN1Yy0BTkvop2xu8njH3WU/cdzxjYBgGZHKWr6gn1tAoe3JAY9
6kaMRmLAYCG8GZbbBpStl+GJZ4CJN0YTKpEV9Yom/gIeT6sKW44FHqaflPxWnyWsMjkKTJwpXFI7
fRceapCo0Cq0tksxYTfrPLldrqszyJF12UhM+vo/T2vw7xCuNQYzijAjRp/AGu1gaCAZ4hsFaMME
P4fy0Svbm1cni4kxQmPRs4Um589eK69MWD7bYkv64OddTOgI0prKbEuehgjjCRTXN/leQR3s6YqW
Ho4/srX8hqAjrab+KBw1vyB24VDQiG1wrxcWREVBmcS7yjhBGztNLYxg5M16XGWK+H0xc/DxhlYJ
2uccHMNp6l4+bzxgZOv50bzkUUJBqvF6N8qxp8D6xB7swVVBbRdhDtTn1hdpHHPhVaEwMDJ3yTxI
EVy0+ErDg+xriqrtYOeyA5vgJ+PlqHhngp2TLoZMF8cSn/HvHxc8j2HeMQNkUrSC+mjYfpdjKNHO
/xHAzir7A7qSdRrrnAAs2Gdov+isMLmhDYsJZhqcyz5CAePS12IAZY4gcjHP+FqqDJES801WdbZp
HLMAYRbxMFF/2RwnQlUYQGnKUQCFO5YnDcdhfCiTm2nxL5vgxXJsCV+YqiWfaSbntRcnzwPZGr6g
JRgEaWDx72GS44Fs9T5aiKRGdHFhDY59tHRqKS/C3/xGRNQhew119zNmTDnNckWREE5psQwGcZCd
ido+i1KOK2yu5NkMm8suey0rjUqFK8SRS4aPciC86jCtTDApKSWbjU4NYCJYWtGaKgEUK6b+uVXN
fWCk4m5s1dFZEu1tbM6SF9fGB33A+Ew6c/eUt1j5Zazf40iqaos9VfV/cuMxHzn6KttQv1oq87qs
AiGea2qA4gYJbfVpOgJ2VVCZgibPkiGUsOdViDcvs5VNuuhVsJXPoqDnOWymYunqkzBZellpNlki
SCVAAYUUC4/RgOOb7HxcEpf9CDmbwcvRWq23DbrSIEMR8WCY4vgZKq5WxuB83EwSVNypGTl8m836
rtHnwsmGqnIXNfp2GbB420j/vtpGSdG1BhwcOG/96FXC4Bgkd2by0FetI4aCc9na6VnJrk0XNVQ5
VOiYgP6WMYcB53Qc8dVmFAjArvZeEBxKOVgpSJUJ9td2BmEkcmXzFd3iW8dgbZs5BkmyDNVAbxvk
TmXjNhkH3pHfij7WFthzsGBe6ZSMU6oBAiuxqzdvavmHPv/oWqBZlBym5ke57EXyaAy1HWPw4PL+
bnno+gcwh6INqkgX0KoD3ZzDTHpQfH4veJrNm8+ctRH6I164TGnKZIARnbyt9j0E/CDWMmPorN5j
IIY/B7sVJaztMedBzc2lmwsAKY7erikfiwA82rUliyCFF9/IcsfZRJ6fMEeiX5K4z1LYUyvoh7Wg
SlB4R3xzrni9JibyiVAZSbqWXg5hZwdjc9cl4NQ3qEBuUEiWapDQ0o3GpyrLdpm1i2/WIyQUtAlD
P+lij4X0FRJ9nWvqyZOQBVC1QmLM0nJMIF52Ke7nZqKmTlqELAnxuX8l6n9yukLJyhf4yRt6CC8A
BHsxK7UQdRUtrlCACI/xAVNxhxEd1VdF75wDy5aYpYYEU0vXNupoLsVAJcisHEqGrRJP9prDFc2l
W9WI1Zdnp9eh56QP0YAvLx7iXTsieTnYETJFbuWnTzpvKmeTlWxtjoGkaJIMk1BzjQNCl/o+oloy
8kOe5k4zQ6Qv8lG/Kv5lXBWM/KYL34ujYRfGkexGLgXk5tmSZCSn0GGCmSjmbGlDNOdiaCLtqH8r
U/BayMTn+Ou2CU3RNGKIpsm2sYhBq4HVEtdnXf2bkMsnJOQEe76nnfl6fAVr/GYQjvX8NspgVIke
naSeqdH/J476tTFmE/OeCDkk/FCfqEA5pMQWASeXyeWZ3PTU1ZoYjBL1uJ20GN/q7GnLz79sYvzK
FgMyVSmCH6fXET8O827JMqxH3SWj/lbW74MhsRdV+GIK9T4oZojsdTvw2ztht6CW0ezRxGmJRWpD
ycbGpc6phtLNPAOk51/GApLW62WJ0jI2O/m8VJoV6X4r1VbeQIpJdy/77lbkt/qwLBzVCUEjsQRb
huRnKUYfDPG+jwRnEVWOAsFmoLBaFRMLLRAeDPAawbfVWjtq47tQjOxeEnkvA44PmQz8YPfUZaTf
9TxB+cqixnr/KDSsIhNtGcHsIL7W2ublsdpDJg6qg2iekxpnPp0xrSK6GF1LD4DzBjysohNnV/Cw
8pyRgZmgjxpoNcOkat7XWXXIlH0n594iP5Ly42Vf5HkIAzJNnvdNF1IP6bxBXByzit2k5tFm8PyD
wZhcz6TGpHv4P/EPBmXmphxAeQxrZ0UvfiBzaWWSiP+99MUwb2r0HL4OPXm26N9Xfl9NxWJ2ibGB
1Px1bfVt/DpjdF0McoDeS5XNBOv6FQ7+27fBt3TpfFFLDHZMUhqhqxeWXt2+xttHBj/ENJobUAu9
xj8uRSl0cQx4lEvcFpWK45VG+zwEWWwkO5cP8MWYhJpgwGIw5a5pwR1yfn/zvxVv5xi0SNJcrIOB
osVfCz9w18VgRqhOYamdkIm1xV3XJRCkW8gAhig2JFUaAIY0eab4TZcOdcXB2c2M8epAsY0t9Tzm
UyT+dvP278UeNj+WrMiKQWSIIbMlaxKmnRz3AkAXNIiSAzKE2qqOHcYPIFLFpevaDGpW1hjAEJWa
CDI5gRM5SNFR/jx5uE5ANp/bkOWbQCSbRw9XlCs3n5Irwwx+yBBF+PnWSOpVi03eX9lis53bWtlj
0GMAc/8UqVjo6S4LHiVoPaKzR8TjA6Ld5ZuvtB8A9OxXLHUTKlemGTRR+0AskwE+RG5j7Wgc8h00
K/dqgd0FC30O9e5+dxld6CE7C4tXFhlwKUqCMWAR/OR1Fdwg7XWv1OBAniQbIjP3atztBh497/a5
X5lkMGZEq0WXhjB5hjHcc7+d9FjZYjBGkcSxViXYan/0mdXtaz+ATlwPjkQoQPB7FDdxZmWOwRkh
KDUjb3EiG6ofrn1epPeG5l/+Yrz9Y2vcwRRraUrvg1fFWpzTx9a366RQyqiHtVeePg6oscXtPtUH
Nahh78w7+K/VzRjo+XOxpe2BzPIkCjjpU/KhqNCF1o5Wk5SOuviG0Vij8F40s7ucV7/kfkEGYcSs
KMK0hFf+T74gAyq6mKGxKIO1X5He3yT+OCfgpNO5CmGhbV1lsQ5jJlm8xRQ9WajcJlY9ziHguSUD
Ik1diJKY46RBoNfDxIzfZLcxWhIkV9yR0hl5Yqbb1/vKVxgkyQutRHssFkbJYhbnNITxk34D9DxX
ja9zLgO2zK20Udlg/gjeed+6VQ2SYa/HXHftlBmE7zzplp/VpLt24TZgq95VWxRS0cCkWIZPyZQf
xlJ8l05zYtUkdEsivSq2fd5VtuidtqAe7WQYfNVJ4DgnW/duZjlPQoplsz2AFau1JdGCdKjVyxZu
dCjumU52ozxcdlV6mC/tKRO+xP1YQ/YIIBPErdWHnrHwCh3bX03TdEKgsyuyam2VispzQ2+dUYzd
NjC91qhkq8yGHVhdU2upE157xNlGUvFHXTLx3iGmqZgMgNUDJH27VBQ8re2sSt3Lut/Iny/v26YN
Q5ZFg+gSISZzwsOsrExTGAWvkB/r4KaPHzT562UT5+EBXcfKBnOoxYksRK8nwev1d5So5CQbrL3X
LMo4xY/vtpYEfSZDJmh9IKCZf/m+h3h5OGkmzAmdac3Bj6UxnMzg1QrOoQqrWpthYrq6LsWiRSnd
G0lu93r/rlGFfVAPOzmX3KxVdsXce1Gue4USqY4gZb7Q6qDcQTM+Z3/PIIz5Jcw3LMrUDLJhETxx
cDpHRYsGFIkDUMFM7c3iBscruOHP7nSYNIiimSheSjoqBy/3WIMg0BhUBj7picEhPCx3ug/hwlfE
li8tsQ++IMyKfBoK819LtR05GhoNG0vbXTEEeAYjjDUaN60uVkPPh6BLS9PL6v1P4lLBsJDzdTQn
KR9Mf7m9YjPPgjHGKL2FV0b7TDWnOTMFysdU7ekLSLB7XEB76INy+Vp4K2SAUsjNRE8SHadD/TKl
pj3pkXPZH3kW6N/Xy0Hzzhg12EMMtziK2NhJw0uEbnn8yv3YwYZSCDFe28IpaLJLsCTQyIHtWb3V
cMMgTOA3g54Hk8w3Yk572tRzGsr5Tzf8O61O3v4xxzlSiK4bZRR4fftIxndd8Hj5+2zi8Xr3GDwO
5EZpJeW1R+oshmR2joGKsSvbbiZScEojUwKknwf4Oj4+zt6x0wzJqA5RqmNpZnin5xCkCZPXoO1q
99h8kCE1EKGJMtz/mF8ocyuF5xWV+xWKfD7oE68gquTsIDvAMKM5Tg8KgO1QOxgdc0xwV+co4KFX
3gAI8rhh6ed/EUq9/GDsNEObS3qeEMARyZ5EdBw1WQuh0SdZ3QVJs1Ob0eH4Iwf/ZAYwtKXIU21q
Er8sImtoNLSzLq4xx3tiHEjWuXl7my+JZRCoxfCiOt5hYCXlyr4fweD42sPAAS526CEqqmaaof/p
B7dhDHpVKHSFVEv8kH6DhouT8WnxeRYZNMlV9Ih2BY5fQgfArNq86XZ1eBqjj2bwVplOOvHgmeew
DMAg7lrapSOFH93QvrXc/UnBqYCCU3B4KdOtcG99Hhl8qQbSKSGpBUgbyz6RhrdpkrjLEnEoMDdP
hUpE2oihyCZ7KorebIa6B9E/5h39lJSHQhZAiluq0TETFbRgZ7H8Jh//WjqOHkYVbw4FzYWSrDHB
rFTIYzC2uEzn/Khi7Lf1F4mzss1I1tBEQwdTlGhq7BhAuki9PkHH2xf9AZxxhdOneAEvfrnHEx/X
+N9zVdBFrQyyi1oCzMbkYegH6UECl7BYfhCbxr0MK/RGPoOxlRHmxhaU0EwHAR/MbPZSleyM0Y9L
0dKrYXfZEHf/mCM2RU3dNQqWU887iE/uZBmEyam9DE7vzM4MJS2fh9HbsLVaHXPEQq0aGimATUoJ
g/5yCFzstQgtxFSVuQ+4xPpcg8wxy2o1XxSC7UTadZ+qFiUOJjLUydCzfJB3pODs6uaxfl4gmyTJ
cKioggFeGPMnon8IJ68knLfvKRq44CJsXqRq8iiXI2yiplZWYyJJsWSWEe0H6dB1EyTD/FF/yMLJ
MjU/iEsrB+df84+gP3UGuMwNUGioN6meQrnW57jUZhyzWj1F2FUMDXV7GYM5OJLRDaUwTpzFmh80
65OrgCWPj6E8c8yjQJEFLTbqCOZm09JTI7CqYIzty4uix+DSbjPXPOprYz2W+KLSMNuGgTaQWbJC
I/BLE6Qufc/bw81baLWHDMp0YdBVUYVFEb/bR8Yh2OsfRgdL023RKvyFx1l83j14gjUgNbJD6KZj
aTXIoIhiOcEgZZuVbtAwWB6iahegZ3FwBTyRR1AOGhgOMp0ZetG1lalOwEG9zWtKe/4NjONURkvi
LEpCZGrvi/HQZfmbWVp8qd8F9X3YHi9/0nO2eGbJjOMMYy+BERZ+2kEPKzO/Fl4OncRyPw+HPoMK
uGJTJhs94cY12+j+vE7GmYIm1+VoSkM/LZFWTN43BrgNhsKqWtG5vMZtt322xLiRFCfmqDZYYhu8
m9Xc7YYfcTa7c1PYQ/D2sq1zggpmP5lLa2nSSmwUfD4Ra9H/j7XrWI4bWbZfhAiggILZwrSnE0m5
DUJu4L3H179TpCSii7hdHM5baKUIZmciXaU5CUBMbbqK/B/pNNlzndmltDWjcJP1Py/TZc77tWm+
8MhksHA3ML7OKvDA3Sa59s3sBreOf1VaBcTde0O6yyPVozoRTbuxT3SJKBfCDHmcUcR7Mhe2Q5q6
zbQ19xUuuBeY5bP7R8nNvl/m839EsRdGuSiml3FczA0+Zrpv99n8hGNuPCq4JKLJb8KMXU2/TQ0j
vBYxsF3PESRdNilUTaE9B3M7XM+7zAEIHiqfT+9fcblsNWy+0OPLZdg4C5upA73ncymhYyYf+2Nw
YkC8qL4beGR09Eq42LnqaxdkuboZCSozUGYoECMb7SQAfLu69KP2Blc7hYfEEKKsiiiy/1+orJx0
mhroYJRVIOmpckab4SqzuqB40H7VB1gUMyCMR6Ti58T6So4nEjD7aGM7SBI7Q6MolT5OzSktPgh0
dM0uLJkgFzcsHI7isU9rcwppSEGMAUD4la1XdpsDthy1Oqanp3bellei5dLVAteCKo+HShQzCTMF
VFnwGk857hb3uFU0ndKDKHld8zZLUpyy6HLdW9mITxehFm4O+cZK26sp9W8SBMRZCrd6BxxpM6Wf
Lkv26Y3Ge5wlYU5nks4P+4QR1rYT4OCbrzhXlGU2+dh8xUnMR720e8Qs2TV0J/uCuqU3ffJle/iU
CH7I6oth+UM4fSKKPCpjmwXbeK/C9UUHFEoDu0X6znaH9dgRPZJXA/WSIlO6hblIaTW0Zg+KjTcA
aC7eBPAImc2Ounj6JnL/MT0Vh7i/XJb4mjeyZEqBkmkgJ+IXGKyJphh9yYOtWoYfkxq79NUPKSCC
8ex1ceL2IOjgYU75klyTJyNR2oZlIezWWMOcXrZFsWw84riAG2yy9PNlxlZtlBADC4woCRCdU+Gs
jcdQkyHOiDyo/cdK31/++2sOx8Kf1fFPxU1FLumwpNBqo6KF4PxvmlnZfhB5Q2htAhrY9F0P2CU1
LuuYlKHuUqkKtuSKzWAZshscOu0J87Zwu+rwhrbOugBfGGQCWOijNkRzm5M62Eo77UCgk4qbeOzV
XHt15QRO6IWPl0W6riULmXL5hk8yNZezklm/uok/Kztq2A2Ofm4nl2A51e6+R757mSZZS8eXkuXC
fzbgpFeGYAGvqmzi2G6J3e8bp8LRFtQAd+ZD8qt67G3NflraSuwot63YTr36mg1OmU58JQqcAsHz
c024uxjMZIAUCi3zGmvGTrdqX+Z6NcuyVJ31XlWqGvyBkbklVAuqDs/JwJMd4nR3I1YRDwxDGYex
OlcEZLH2GFjQ43mSSYZDnG0Pa5E/ZsrR0k5W/Ekvd5fZWpXcC1f8jFatNbiaFoArquLYb3MbKoFA
XUSC48ey8mHOciCdPKuogeqwnH1jCTGQ/tzBTpRvlzla9TILjrgw1BjtaGQEXmaG3inySTXvG3nT
Rw+zeNt31RIWtJh0FwafzomlqDGk1x30reZoj/nn5zswMQOAkgAAxfbNxuxds614VS31g/OmtZzr
Q6Ky+FB8CarSHafboMnded7GdeFkUW9P0l4v92Z5H9P7yzJeDYELvjnfGo2z1WcUMq7mfTDupfpa
0wV1LBEJzpeGkx/pxQASLT3N09Wger5+d5mL17fDOBFyzjOMMaonNaBBicMuh82urm5YY9zwQpye
wacLU1z4FeEWrKaKC+lx/rOWwrGNLWgN6aodlrDumqT+jpMYyqaQxyuAzR26yhg3UUuEfT4Wwl8l
iy+k+QIkSYouD5hUG9wtSrBb+3xF7E1HKljieYkWl05Yw6wOJnNgZnb7+5QPm9/ok/t33vE5/5r8
iJYxJxpVsf217bvmUxz1H1LfnEVRgHmPV0xpqqphXp2BRXFWB/zEIYp8EImwLOeNaAMRdovGeGRd
emAWiGcbjFWHtiDJGZtioJJRSvhmGok8HPTxui4/kQJNDBLSyS6ktsJdc31wrFb/ZOL8FFE/qW3l
tIa2pWnlkbE95a3vIGgf9BAIHX2BtVhzPvi6EttNP5yqNrjNZM0D1nZjk64JHeqXp6kGSJ+suMSs
H32c/bVVGkf2qFbydjaDx840qZ1QbE7PBBd5iLrVhhFTC4adhdUxGErbV+aPdMhtKekNjKBrRz+w
/jEpjpKPJML6JHWaIt70aflFov1VGcn7dqZf5cLfJ3NyTKNMdlJzOvVl5KSjr9tR08m2L0mHTJIe
inqSbEz3t7sGTk6fMGESD16N9WmlDx5CE4jTyVzbY6H/oyfpxoqsG5Imgoz2NewJAZcoixoqmj9Y
p+DUIeqL2LA68zm2YfuvAsJV4gTKiU3dm5imsyW3jARFppXM4IwopxABrteXswqisn+vtlfa9FDF
sp0WIgjAFcU7o8O54CaPSN3XoBPT2ZW1zwpRbV1WnE66wzSYwBevJCJnxDhfnOp6AnArEHtuDjDP
xCpKz62Bzv73ac8ZNc4Fo2BfSLEPanVk4jxmZDeqiKEV97ckwbvaWCmnRKcUJFBFjjJb757G1+hW
8UoVj1Pha3iNoI51d6IAOUZFf/U8GcnrKsI5Q5W9v4MdlTHYzFBRZ7oJd5hVdbtSxOGafiwJcp9M
rnqCk23gcNrmOMitPZY/2F6P6rKjn2ijMVT7ARMAwgC6ZgBLwtzXk5S2yJsBhNW0sEn0eZS/RQqw
eEZZ5O4FMtXZyOAiwWu1TMcRE+1ZK5/jpW4rznNBTvQF11p36CD//YL8A1xXSrj1Bnx1B0zAu0gn
f7Cnq2SPLSaOGchKbzg6jmLiKTlhU0uUmKzZ4JI+k8aC27zOU1NRwW2dljbBTn0AdMfLdi7kkUvP
p5YUZctoSGgrz25kT9fT6LUu0CN3ip1t4/a6xPUx347GzeP7esxnMuZSdj/TKnlqIWOUyypHfbIS
I92meKyO1+EhHLeXGV4NEUuhciGim6e502IQjPdJ5LBdu2RrXdXdLdAPsXPQKHaysRrR+AP7q6/z
FFSoTI3qpsnvp/h9GuBO5IRXUHXXm5ltyCi7JoEX1rj60PZuRXs3SAN85cSLxhvgenp1PjrE+ACD
FozOPM1yXfoxnMwlGjdBlMhM5r0r63ZjG9/RZL4zjj3OLTrkoYrs6qHFiKPpzWQz3Scob72nPgmk
foL5XoBOYdiF8xqDH+Z6b8I/GhgpgOqlPxTgTTWuarjBm7BlVr7BkiD/gh8jOklDDILquFG6e6oc
IkPwndcsdsET/3wvgtwsMsIk224mq3BTSRN4+TVfu6TA+QS1LaaiTEFBJuMHGuWeMQCPIyw3iaG+
Y8j2TGCcb6BqYkQkhMCofhP7n8o8E3iftXKZSYmhUZxQoCpWHs49nIRKBIkUcAO0n8YzD+a3Z4DL
/wD2wzLEBUUuWYs0OrT6CIqLOejfU45iB75WazmjxucA4ZxZPmo4cDbRDuMBDFDWemQta9j8G8YD
hAS5HGBuLKALzWCP5QDjft49gzW9zaDWOskmVTWMqlkmsQw+QKJIPjSRBmqK3u71lIEH1XZFfhHt
uzFsy/YqwdUZ4guy/DU7XlLlTCCc1Ciua1C1/MaWyHdd91rD2FyOE2uWvCTC6X5e6lIS1QRE4lNW
znYli8CpRRQ4L5zhNmCRFmCjDb/T5KoWgseK5MQZVxjBvVYELBjtHZ2/YEK+HT9fltJayrmUEmdN
mgLojop5o2ScAVz8T4SR//lBlzCiLCgOiaTFWVJDaqxfmWCmgJzU8M43Hy6z8npZnHmGhTJzpjPF
JR3iEbYK140sT3PI9MAaorqdWVsctsWMiYWjBo5Z4WyIsDXKlJaLyWfUuWjYzSEx8x78sUOz1Xwo
HOlfeYq1OLLg1uAyaV02xgkoqCicFLqdT6Wd+x0qo5pjpKKZLCa4C6wZXOEJg+wDnXUINiiPQ3ON
RrcdoBQgVzfzdJpm0aqSQFMMzj1UCnoPzQBJhgFqrvJGrxRHoCorZTt8LMPQqYVsDsnLediaaBWO
VYCkeRFE3rxMs9Y1X1Lj85ZmDGKc+PxD7fmUOkKWvDHf+eZYsPYqgwGealGzfFwONrGKsdlcF0lv
/QP9lR7fgKjRX6U6y8P+dFJrDRORe/WKAdfXbHpEJ9/eaWAvVDmHHg6hjEldUEWDeGP+Qv92L/1K
sU+Reh2WgN3LKrJuXi/UmAwWTzd5GDFckeGbDe1mlO8KPIVNZbLrUlCWF9HhfHyTt1qp96BjYn2T
Dtd+/YAt+Ou6NN+R2S71gvP0Fh0k06hBiNYTEME1t49E1fD1ePUiM87FS1MQA6IWqtcGud3goHiS
2Vrz6fKHESkf5+Wz2ajNKAYfWdTcZZoR2YAIiQVffz0Ne3EQ/MJ3lcekbp/eNvUBM4NudGR3DNP4
oB6Y0YqGXdbD8F/J8bUti0SyX7E3LZDAkX9dWTT/2k/dPlSJq2Lk4rIIRdzxI82jEpPBYlUYBtr1
sm31vHohsqRVrViUdDm7nQa1NSUUuLdqhHVFgOxXG1NuBR9s1YwWRDhzJbox6CVTvUmzPrezaTgj
aRAXscli1p3g/S0sQXC25AMvqalHyK/Kjr1LHPXENgt74yFyrG3hmtj1Eq5DrH60Zd2Dsy4y90lk
YItlm6Gf5WFp+TreSI5eHzBI+4YF6TWVxFiJSlH6VAjhX3amlROSNgZ0JHssJXRjI7KRB7y7VbeN
psM7NHJJjZMoDtclSjtDouNmYqh/yi7ZNm5CPYw6uZary4IYJuKOE6ZVmtGMA+zIMVC00ujk1SGx
m2iwG+ubOYYCauvfbiFMzmkNetY0eqI/lz0nrDf+mUMsD+I5/bV0DTMzaGarFJD/PEBkQshkDQGI
KXG10dPkuiwbp53qTTVq24KUXjt1gii2ZuNLkpz5BdKE/p4KkmguT8WVaomby2sWviTBBUrcG+z7
pIQbCerJVqZbI7nBILQdD63IO67rxov8OF30o5kmZAKl56rx8OG5DG9tlJ3p/i7D52/CnGJi4hPt
JY+cVk6EVnLLGgDd9HuxHDs0fxfL39blFWkLp5pEC1NNjWDnqv4YhY09S7EbJJuEfh3JP1YoeAWK
FIVLvJM2kKSYVeRp9FhMd0ZzygdBorPunf/qv87DRLaN5rOZFfTkS4f1T0InYmjF7HwYmx5BpV/c
VL7MF5p25+liaGlZl1cwAFKf8v6o+qfQEHQp150IQe3QUvHStfhiDclG4oeq9exEEHLOOnqi3slq
ZQ+XJv9S415hpo8+7DyDmoxCVJbfs7vDhjNt5vGR2LUTiO/+rMpwQZFLFNAN9edeAcXBMbdEvtE8
RlGlR2PbskeFtS9/lFsRo6s2t6DKua5ML5tSjUA1n1NPaTNbyg2RR1l7bi5lyfkuq0lTGmjwKKHi
aofnB2CvPz0AxZvZIoY49zVKZgBnDIYC8hAZgx0VmSicsS/xyk8tZMb5qQhTUrqugB8Lc5nJsXIK
h3WX//TxRBmkiCPORclmggYEI4eSm121W5oloi8k4ojzS3rcKWNmQGj6FUvoomnH8Gfo1YzG2VNr
UJTxr7pd9E50VjU3UIA9dxi4IIs14gkEfdTl44+xZfftMUUTy7xXLO892RUxFBnTIjrVefyeyAxp
p6s+e7CzJRo8ZRzlQ7JnJ9mlU7H7j9S4z1UhRbRIFmBC/6r7mOyqK8ML9uYPChMOXLq/TG2tF4bR
5xfeOEFWI8WJEAO8yQe6MbCz19nqp+Cg385beTOccHnlebz7xjpFbutoOIesCzzzuuP68xOwjXH+
LQNVb2QcCUHYDj7H5FsjXZm4hniZz1UbAPy+xbptBhou5zTMOulzyQ/DbTOldlaWtoTDRpdJrNap
dB29TWKxkfKnkLCoecx1EMpdnofbcO9vM0xh+Tt6iO3QEx8tWA/SC1qc2/W1hCQ0zcLtEkNHscMN
bnPMwNAx3wBItJpCLmhyMtQnqTalATSLdGdFD23WO6XW7ZtItFW+HjwXlDgfHBvUJFMFSs84y7+h
Z9Sr3qvhTt4wwcG0/JVHNijBIpACVCt+Haiq9TjLEny6uqM7Q5OuAUWA7Zg4OqlN646093Bi/ddY
T4KtCgFdfiFooFWHcxFglFjYimkqRw+IW2Yf5WS2qbqhDeY9RYfG1vX0hVnKJVukaFG5acDsc/iJ
sDSb7dmq3DvL+vqCFjm3O0IttDdL0FLuB6feZ164Sb/XnoUZdXEWuZ7iLahxKZAZy1UDEwy3snxo
EYeSI6aevTe/8VedyoIcZ4RdbMihP4KcGWACJ7yORJceVj3jggBncejxWaWmFeE2Dns7jKlNo9pt
e8GjYt2Z4PyVQkxVMSzKia2rmjhu4jrcDocRgJDN1/k75jMbzEO66oG44YFCmMKrKKshfEGVk15j
BlIFTFu4ZA/TRafhKruyLHfElaGvvad62ie2naF75FBgAEcQ9tZcGZIeFXfENNg8nz5Esz4FVmbB
7mhh53SPiRsZuBX9e0YjF3T41kWbY641Lc1wGyX349TYUfZhLGa8oXpHEHxec2TJiqlSy0B2in0p
zqjTLM4isyYMOmLyMMEaAa2icNojOlvsDJY1exAnHh1DLaLMtOPcd55T5kw8xVhEmM9PlAeCJCLd
+O6PKfA6V3bVBNNEonz2tVVg3c0wDVXDcUfzFVh4HOVyohYT8lm5tIEoXeCkWZoI2FolYlJdxgUd
lWqvphdx+YoMJvqDs9R7odOidF3PAhqv/QcYWdDgMj2M8Pqxps14alDm/WM7IqKZ2TW1WJLg0rup
zP1sZiTM8h+juNOACDGoqjt1t5f177Uxn7HCDybq46xrigo6c5K6RTttOx+oJTiN04WYxcQ4sBVk
3mWSK97+nCan8k2kziGgOyG+ot2V/Wz79FPRUa9F76SOB9s3DU9q611M4hyXhadTlU2CL7iSqViy
TtF5UExFwyOK89ClKkU6ZbMYjSeXP9vf92mN7Ni5s9fLnrjXsaY0S4pcbtQPcR1HCrSfaonbVDdo
fYgSWWaxvEUvSXDvU0kdZ22M8TEZ7o2ZsiDq9DVq87nXpA/i0sXriuG5EDk7iH25pjWztXawbHOO
9n72OGu3Zn8zTL17WWtE4uMMQpaGoG8niE8tTDsy9yauTv8nCvx5phFbQmVLID3dKHdTJTt1pd7/
NxKc5pdWDGz9lFmb1tiWkjohbmZfJrFqXQsl4K/C+ZVeBEUHGmx8O6o2DFNQ3htb4uIIoHhcXPBd
+Kp7NFmaWkcgB2fldckGEwYCWxVRYP+/eJ5ZedqaHU6wbicV69/qDymyBFmFiALvDMrSp8UECvX8
jz4AeF00ScKU84JhWpzt51qbDkYL5ZWm+yi/rfwYyFcIHSMmZam8A4LrLmzN/6oJnDsIolBRWzak
2ASjZynEttTc6/VdoUSOX+21DNfhS7qVq50ZhzsSbQSayN7/r7jGe9rC9DCyUz497cOsT6gOsQbt
IztFnDTTYcBEeF3goJX5Yewtu+qPhTB2rqUAqMP9pcspTIsK7qAztzRaN35Vb4mxt+Rod5m7VZ1Z
EOF0ZsDCUjwmGA5qyut4jGz5HfNA8K4LCpzSGEmbFbMBNuDT9zVOebYTFUAUiSTFaQjB3SC/ZtFf
NW8StXtIkq9zP334b5LiosTsA1zhaZxvGL75FZYQslTgIVZexuei4oJDPmImMST4GGyTfNwrtr+f
bhgg8bCzBN9dIDI+YcoVgOIHPUhRIMqVyX0Y3mmNoLC27sNfPj3f8hiRwJJaeeKndwvM9KElgDF/
5ZDth5vwYEXe5U8kJEjOfeyYjplaRCBYA+OQeEgFncRR76RtuwUe11ZAjYW5C45BV8+p9Xh7J1P2
m9rz59JP9PCWz7Wym3umGjrvDHoFhWHraT4xwGSObZV7QCh4+gkrTV5IdpgND73ADT4JeGTWeYlH
zj9EjaK1LRsxZoAKjf6lAVHzNGwA3mp+wD3lgS0LQLgxFRkDM9pLlDm/QZoKSxlsHrTx/G3e4X5P
6JpP7E6qK31MbWtbbRi2KY1cAdNMTS6R5vxJk0XqiIM3z2PjUfQbQYrtGeUpxsYVEaoccx2X6HGu
JQmR2scFPq6pfZ7T+hbjyFq7m5PWNasP4aQIbF/kZ3Tez5RWhArnk13+8TPqVbF/k+IKZMkPugIH
Vxn7Bryxz2i2k91ts21wYjP4WtLhOLaoNSNyAvy8axa2vWHM4C7el8mjsam22r71quRRdtkiTSdQ
1HVPqqGUg1eYgXVDfNxFXtcMmFTH/2DM29rWlW4Xqtfpoj2x/2H/L1Q4z0bUmGopY6p12cEN1GWD
+9BlaELSvJtcgLjuJrIT3ipbN/8XspyL87OxQH7PyFad25uBM5i4oW79bMLNZZtbNwFTRndLBc4c
f3ljHrRg1pmatGlu6xKud7ebdvre98Tu0C5p58K+THDdCLAdolm6rL0eIg5MKcpwU/d5IXWENx13
LNj6R3GwFdHi63ATxrGsWQet/6fA/sIWP0AshxqpUw2kUjVxJiBPS8MHmgu+1hOo0yuPZZo66qdA
+X11UqSfgP6sahiYaJSdrMq2MlR20Da2Wha2SnbW/E9VG26tfadl7ZBAdv0ocGUL8ymB4XTNtjV/
vetzvvwizodi3buZ+5DNMOGE3wj8HZY7VXsTn1NUvV2rugAUSrZULBPK1ivsG2xK+8moYPxM2w6V
Qzy2WlxFWJpkXm3chodOWK1eyTWWJHkNaiW9BBwe2GPr08vUMEcbRSDKFY92RovzaEOlTHVSQIXg
QLMn9iSgJTg1TsE/raCPW3ln1s4oGkBeM5MzwpyTq9O4D1FzY7FidJ+/oXpFD/8f35DfCA3zYPTr
GbSekKLCW5YrKtcsm8rJDWt1W4Kx05V85ow5LoOLhkwZRgVfMCNfw/hrp3w2tN4e+tIOFZF5irSF
z9rkEMfmGtBizGW74FBPOHyoONpJ2oei4V2RurAYsgiAgM3o+hD3R7eBdqcWn1QN/Zp/3acEwBag
0dFbwMmfV+u7qMMT2jF3o22DHVunHzbsEEMj0PyVx/AZGe4TxZ2fTCb7RLhc6fjDp8gXFedWwtwZ
Be7DmHKo5v0MCpV8IwHwtfAHN5GpHZM7ST1Si3gCW15Jv84Ich8n76uwTKbfkjN2QEJyBuswOujH
bHCtSLQbuGrCpoopSItA218FhoJWw5AQdJTZC+xfvonWtBy9Hw37pMQC7AiXxqaBMSqTNrwnqq7y
taDFV1ULs9BRAQCtejQ/9zT6UPTaFXZM7su4PY26eoyS6aDo2deKAuEu8uf3mPTyB3BOWZWxbDyZ
+AEM3HHcpy5LV6p9fXhDfFtTGksGgAvDdHw9PD6qBkDSKeopJYOnGZtkP4zWPg36oxKOPw2tMZ2o
7mpHnsiGatU1Bl9PZQDcO4Hyrn/gl9/BKa9qlVYR+2cfeL6u3vROYX+KS2jIkmXuyQfL7zJiorRJ
qH9S+twzS9mNx+LHHE6CatVKvxsd34V4uVSFNGqdWKxcpdyMuB7mMJfmA4lRDR35M27/olH6jp7l
GUnOVMbAN4HOhhdtkVZYQ+33+dzJDlY6qOjtvBYNcGPCQOeSKq/H19NxMDBLBUoM2VZiLxW7cHQA
ACH8ABAKu4duJhDo0/GYVx9vQZPz26nRyzTEZeNtl3cPqU7dbMw9vfA3Qa+5edzupbn8gOwC4LPJ
bT8TLyDkihTK59hUP2ny+FC20SZIq2scTHXwN45zHB0MuTia/bQxmvRoCU+NiMTEBYLBCKu2Yzrg
6xvcinRNyQ2mRPQxVg1oIRjOgCSfArK6glb/+3fHCvostFqhiqXrCNGv5puTSiIS8bHgwmgN5VHD
BFrkZCbQPRimsRwBOg7nf3YZFbiJdVG+EGbebJF/5FqdRLhMiOqJfi2bV+3oGdm3y56ImcdrBXsh
wT2DFYB8RWME3iR040ecRM1Q+gp16ZiGn6vsRjd/lOGPyyTXI85CnpxSx0M+RTPb7X5+0Cj2eHzr
g4b9qUvscco4sysKeoT3DCWhTaujL7rTsJb7LnWD00Mc6c1LlWExJdj30Dw67fv82AW3cSXYZFn/
UCau91ALExr8YA0xo6GN8eoFqMljiXMBCg40VFW7H4zISZrr0T8For7Auvr9Jcm/zPK69IOObY7H
3WBPeYoxgJNPRbMaq29OgEf84Yx/15N80uWeASIMuLiqAP84SzAH3LjSNvvBjkr5vy7rn4gtzqpU
vWiUiUKSNZy4Tz73dWtHeKxcprKqebhMikKCga1jfrRZNmecXDKgeaVG7DD/WVebywTWqoEAt3mh
wAXbRutb1tN7fgrJo9Pvih+jM7goVrSoPYbSf+SIi7RhGKV6MIFebdzQIbJ7YU1u3dP+ZenVwHIt
T/EzLpW2BcyYk98YLWKs5JST+1yCMHeRO+FquuAFu66DC8JcDprkum8VbHGS4ceDsAsdTJ50cP7K
dLB5zxQAvh724DTgfmtIKc59O16FzZCy3utQ1u7c51fB+GssBxyvMJRdk0g7oDE6ZlDehbGVeYGC
5LAVVgrldS01LU3GiC424Tj3n1ZJocczbK/WMaWHBfp/yi7YhSWxUdMDtlx38NPhWBplum/U/nOs
+Tt/1G+KLPzYNNad2Uif6zRT7LyPr+q22WBj64DR5cjBMpxLk/I28w1cx8lv1dlypqS9qwIptEMg
OGOsE7WQscHJhUpqHCM0H3vL9AKALlMl3M6F5uIEIkB25/yWzuRQD6pTlNnNOCW3VVle50g07dny
41Ojax/jQP2GCcwTjcmveQo+GmpysLR07zf0B07W3WVJ8gEwMh/VqppxRMvv7VqtPhRx+iks271P
DBdOyMnS5JfR9F6JuoU1ZiHwHcutmpu5aw36YA95VHikI2j0BckXDDjK9mgat2VZ2XVANoZfHmOl
O461dGNl7Y2szxs9aXaan34LsjB0a736GAxKa1dzkACBy/iajQPdy0F2snDp18yT1E7n2HDjKt2G
femmuHuN02z47sWMkwYN5uR6tM4dICncTFI4u0FZipDwVp8Lmq4QWYVaEIPTy7mnyRCygq5VqgPu
GWr3aVfvclm/CWvjHbOAxFoQ46Jn1qttM2R4wxctcEwnYyQ2bqtt1XkWvbhW4/SCEvcK6pM8883W
wMukDGPbyE+69iUcJCfKJGy4BKKtCJEUOd/cNmGK4hErTtBj3M/uEPe2P09OZLzLKy8Y47wygEmV
aNRBSSp7Rwuv206Qrq0mHhoiCZvXJBg2PHdUZZCqqs+2TlUt9hLjMyApHapelV3rqt0+bxM3Flb5
1opJ1oImF6JDc2p8E0dZcJBl8OqmxK5p5OnKBvHNx+2ZEsm3Peg/2Xuys3XvcmAVMcz5RDPTeqVK
sbjjT/HHaDgo8rbDtHT8ZTBw3KI6psLos/qYWbDLJcTNMDWYhgHFP9VhVgH5D9XhpWg5++6kLkNj
H6JlwGHF8/6pfM/K++i1s+mzWDT8sRpjFtxxRi71WVM2jLtM8j9govmL0Zei6uOqvaG39ieOcRJs
u6RI2h5PijD8YJFx48f9BgVXWwk/vkM5FoQ48UUGpsR6NvNjAM+RANVIywwnjO8ARCDjvvLQXpWi
RG/VdQFy2EDRUZPNVwPohhznesmeGDWW5DCXmFcbv3uspQk4BIJy9HpSuSDGWV48RPheGpLjxqv3
DdkHB1i9gQtwBKfZ76W9/I5JGrY3/Jc7ztqayIiksoJAWRfdagApa7pFt1e3ODa3i3GB7vHyB1xr
8J0R5FRlUJSEWgE4LOs9O++A3QEv1AAQye7chbibk3mzw85CTsdJFriW9TxzwS2nPp02KGEz4Fuy
ZQI8P9jsp3LNDm3K7ZsqSKuGsSDIGR8OeBV+y2D7sJz1qQEkl9MXQWsHPdDFA+GuxKqpL6hxUdYI
+g7npZFOygfLDh3SofUkOUHran/ba3oiUFkmsldP/AVNLtRqVoUjTA1EOjd3km84DNyn7bR/DwSC
ItCCDBdnu7oz6z4HGVb9szYRblhLs/0DKyc7eaeIZoQETPGH0MxUy+tUwmcb05sm2urzMaICjgSa
8VSlWRSXisTv/JJNlBVyYY9W7+GolRsM9EQiEfABs+ELn+jJ6SxIxTXDeJLZi9v1t40MrWcdSab1
OjYdndwxBO85kfg4pyKhVNLPbMKK1CFudG2RYtoGuRd4EhFbnCcJssrvE/YgZq4L4+hsjusvW6zR
KioHr0cCipEOtC8sdKLOU7HI0As1UFhuPgF+o9TsXH+Yio9lfepFuMLrlvyXFD/cFDSpJQUWeMOD
bGOkxJ4K1RXIbzXtUV9ocJklLo7ioDju4D0Bp82AFIWjYAWM+hAe9FxAbV0lXohxgU0LeiKnOl74
lXkbTveT8o+Md+tljkRC49SuVswKC6/4Plm0U8bv1SBaIBExwX7AwpC6Qo8swsYIctk/yonhxVl7
GOt0e5mP/xGmXoTFfseCjhFjMLyErj1pNiYU2UCmeWLXkudslwBESmSw/yPveKHIxaks84tcG39T
HH8yEL2W3ZZHEXCTd64IAF3IIRepFGko8vl5IOOpmfMSiN/oktar3gtt5+JUOo5jljGYrD/9Y5bk
v200cd21vwiT8xPBrJRYjwOp0tqN47XMDjCak21QUYNiBacXUVEjusk2BikmWM4VJRjUKo3ZszrT
MS8b+raVTukW2JidTnO7Jv0eiE+o6NbDl7YXqemquS2IczpDRzm36IinTKl5ZoP7srkuMOhVh7t4
XHMG3SBzmvIBFGa12jfyaKHQU91Zg7yPpeIw5f3kCSxvnaeX8gtn4XIjS6XRWuiN0D525CC4iQzr
pCjKfu6QbxRpF9uWn9zN1DgaU74P+8aTptKbhtGwo6oXhW7mFl+F7sXjjbOTNA2qrMCp9qfnIubu
Ao8d8oQfmIFamzsijI519l+KDZyRDCmheVtBn1LjWx1u6kx03U30uOdMQ9KySjJkyBcI9XvlWO+m
jerJR5F/WXXUL2Lj4QdUaTDLpASZYdw1c+A00t3U/HucZ2Z8f4XFww3MU9zWWgIiVRA6fno91I0r
UMfVEL0gwUXNVMoTXy3w+eeWzjghFAFzMrA6W8bZkdCXXC3AfKCZfujl9lsRGYdR1USltHVXTYEE
TjCIrMj8EWKrxnVONUHkbrzJax/6nyx9NH9OGwWjDG7oiSYK1p3aC0E++VaS3kxbFovYTFa37XfW
VbiLcVml2r1HvFTXGDwAhi6fLkIt4mxKBmR6E+L58+jLn07o+0dfFrQ402qk2rI0dsGIZasswvbH
6SfW2zbtdhDD1P6Pr/bCGmdoeGp2o8ymENlXe5qWYMMSwD1wavlNOb+56qpeGDQ5tJu+UdW60OA7
qiL4VOX1BmDKh1ktdsb/sXadTXLb2PYXsQpMIPmVqcPkGY0s6QtLwcucM3/9O2jZHjaabkjjt7Vb
dq2qdBrgxcXFDefUxC/j0WkX9ZkdlwEcx5ka7dVOK2z0A92g9d0tVfJD7qabHvz5sTY40RSDsAdf
xykCyAZlPRS4Zl1zxgIUNxnoskq8oiXJa5PQVWbNy7PgeRljX8/7x2mZnJCAJkAqHNqPR3htmzT5
ByT/bQkFDjzunAnevFKapyXvIJqZPqrTVNtqi7480J4fClp/CKX2U5IUx6yeHoqB3uvd8qnTG1vO
6o9KDcHxZHJlU9svRnZUC8WVMLWnNiaIaxRPm+XDqGU+lZ8TufWDpfocKdSmMcRK6wjlGvpBjiN7
iJbnqaBocZKPWt1+AUHLq9YbtUtMyyNBJYorRZ+Ii/glMhbR0uMTJRAwX+pjjewASz4GKGX/yviJ
yApPNrM6YK2lyp1BkB2/yLcgzENhzxE90bbDvJUVciFDoxICNS0gErX1lJy6dQm6pxIW1yKSXdpP
0pQfwyB/VpPUrSQwRQp8imiPuQgCVyaqS6zVk/VT5/mx8vNd7DSja+2yGcMUogze5lWHngR21LVL
AijaR0pTxDjoMprgA9NEFyZ1IFX9LFjX5lW0wuGiPckaraFgHJSM3Lt5LPxuP/r9gd4UYr3pzbhv
hcVFPU1fS9kyYg+ZXx5+ZJ8yJnvlMRmZVHd+JrPQ8iUd3tWAjz4jQ6UKmhQxvXEeUKfjGPURmPJ2
agqxgCq8oUgrSE5nN/MDcbsGFE2isaLND7iCZAa1OiPNmKkVCDOQX5bn72Wv/DH02a6cVEEvmwiG
OxhRT7o4oVjZNAcHzBSYSup2quoIzIT9NRcB62o1nPlnRhLEpgoX07hMauGvbpLJqQ//oZtkhceW
vdo9HTwVQ8yqG0VZ2cZwDKEz102H66vaDItXIJztV1lZUjnD1TVnN4uChh8r9K4jbPutFQRn8v3Q
B70aYB3vaawXrYeLRYqpSaWyATFdN/9pjTjKmSywtk0EaF2hyZdg6IrnHaNNkxRBAa6/uVpQp3lN
YgHAdsbiDYEP8S1ShNaCJNmJGboMwQpkHuYfbHjzFFC965TCLRBTRqpUOZU1VnaWLVFUawngImM8
EmV8RWPJi5RqgmVt79sbDPdlVNLpMySco12Ih6bSfZK0l/cY2mohXGAYtTWijDIGC+OMuRud5vV+
zrqbdjT3ktEci5zsJCNu7ZzkN6GqHjE4/v36T2BruHARb7/gpFy32kq1C+RqkrCV1Tz86ItAd+oh
8dGFvth9BpYAWvYP1ZQKKl2CneWnKUlkWXHKyBjT5VU1QDUvGjK6cLCMs0mDHiS6NtiUArexUj6r
eC0Gg58md9l4O6veICI0u9i5cwi+I9Ayql6ndTz6SnGTZt+gT8oYrztQAk1y6lmZqLnh0itxgNx1
qEQkXNI0xEV/LA7q7XIj3zM6V/ku9hPBzXFqZDgzCw6LuwfrNEQIbgKLZEXjdTp6z9RafyajPtmg
KbVTNJdDbuy2o/l90mWvuowepQzcx/dhZNR21SaRF03KQ5WDRD3CPLDRg1Mjb40fSdndK0b5jFlC
J07LXSYtTyQAd5KhjH6HZ3Qgjwez61+seFDQLV1JjkmzzGaz03ZXK4BWd1VqOQRcKw6kRvzCGL8M
hY5pdUn/eP10XNgptw3sgl2dDr2IB0pKbEOb3yTG85KIWnGEH5X9ghWCkU8GI3MZfTxiutufrMNV
xuJTlNKEr/mLuJFbD3dBh/LUyNjj4dKEhLMIl88NDou7p6O2MesEvGY+/XLisz3qz4wqmtqBbe6j
J0MQFghOvMrd2UkcTO3UR7DY7tU0bwI5sqEKf90chGvibgRr6rvCDPG1flKGGgNacQJXPTEQo2j9
HrJJbhc5RyYvWVjFFnZRZ/qNBGF3VLmmy1Rm0cX9CwkfgYnwKifNAnucC+zj73sZkfFftFOlaOkN
W2ynEk9PZgw5Z6V25zb51EhB7Zmp/nk2oifSYLAYXY9dSy1B3Vdwvnn19DIn1mKk8OFxk0H++1PW
CC46gVVqnAPJVGUclAafzyy/qakMusvMkWMR/95lH8e5lWicF4HMSb7kGTZy3jGRT/lD9olpdFCH
TVGaw0mUOLTs/+5ReMpjpEJVbRiB3NVgTYceOR5oJ9ms/w//pXE+pTcKxYpjoP2+cYq+HOdPxsGi
TSrDNPLwztIau1kOKZ1sgUMRnTbOoVQNLNCgsA/pJPITHs3bv+50sUO+YLjijIR3JS1p+sgElrL7
yRy97KwdE9wTueLL58A5Ev8cCLJQ6+oGn4n1h2TEb0EG0h2Zrvkw/QIjr+AU87l/Oo6ymfWAU6YH
0vZetIiUaEQIXDiUttpYlczvm+OA0mHghKnkC0yB/R1XQi6egGwC7Ugfavg8bNOKxM7cYf8zKV36
FhrAXQGewPR0zmcsclkGJfMZOLl/Rx5t/auRB3N011bHRR5TlZlWmgAtuiUOUuzs5pS87siaLf/L
zYmZYfTy66hgcAdYK8ZZbSccYHRA7irVZloBHYErXLzm2OyGYf+uDX0D5M6yamKwNNAB+PvO6V8c
/hsWd5YJkxOfJ9zS5w7/pwr9Xw5fCp13O/y/kZHBPQ9Y0ViaaL2eYDT/H4/Vu5X9K6+Qf4kP3rCY
Ca+C4zwfpU6ptnZUfBy2j98bFnfEx6QNAqIB68Rg9JVlMKyv9JTBCEo38P6TsaiECwyKqISEEbSs
/jIWphPzkx793SHd29K4k96nmZErefo31u88HP8lQn7D4s65HMoBKUtgyarHiF312EuPptu6Uf+s
Or8y9Lztm98QuZhAH4LKnCsgVmBrNPrqCBKep+tfi7mKS+f1BsG5EsUILDWXARFL93q108kPDLwu
pma34/frSOzHXkPifEibT8HYmDjXatnfjXK606LEyytyVPtekN36l1v6bVWcD0lirZ37ASaoVk/m
ETGjG/kYVppeFH/axb7Q5LevgH/w+FLyFA7NqEnwHCWo2KnkGf6yV8DZlef+LypnC870yb+s/Mdi
5GMAHWu8CXcYUAZcZ/c+ARprSOzt659OYIen7V6BqfJAm4w5xiZ4XVTkS1pRBoh9kCvGcTp7KwRz
bKfU7LAcRpZb+Omu99uDmFpNYIMnYoMVDKbj47hkntAw59zuy9TF1JZNk2wXk+Hb9U3bjrLfbIJz
F2EntbIaACuYUCBs7IzcEUWUDBTdI6dRy/WKGMGgHp3dWf8xyn5bEecrQLoPLc0eK2JRgH677OV7
9YjbUXxjic4T5yukoK+VnCFZxO091ccMxvSZyQY1HhoZxmc2+Hr9a4lMnPMYUguRjTEBIrhYXWpg
ihzzY9chRBcIn5DumyqRwwYYE2gzVF91E/TNd3Ze2rOr2LGQ539zTToxFKrIFpN6Oo8xgjigkkaB
N8axXUvonJMyT7CmzVB7hcFdUUlfLbJcZv9/F/AKi7M/RlRYRmBw9lUFwnqqD53Of5IAixeDzFiY
Vtw8xLomn3YQs5JcLDMrk2XE8LV+WoMvQfukJT7IRxzBJm6a+wqFfcjVIR7lfKq7ukDm6270FEc2
Hk4R/ekFkecP76gFs1fsCpCzjFhPMWNLcetrzW1dfqsTsVzgtvG97RxnGHERpFY/42Np9F4tP4a6
aBbMvESgRJEhKgaaFvyHcghjqTUT0RqYnhWqd6GkflOp/jEzQxUendyEZmHaxYRhYWn5AnkF11iq
mzCrdlKm+rUU7Yt28oImOFpyfEMkZPNnRXlewgyZucGrk8SD6vwXapQvuoJ6/IJZXchU2mi7wGS6
lePZWpi7tilrZ6yq7/2U/khzyCXPnZn5YytpdmLSY26ld4phQky2jd2qxCRqOWFWAaxPptOW1n1e
j39odXpXGIWna/FkyzAEd8DUpUfHrHTiUnfrPrqVI6lzYwK1adK2O1muvyjF6OK3HPU+jB5Gmn7X
YuP7MoP0R04ryc4VqXSUEfoljUp9g0auQrtjm7Sy1+TZ4uD1UTp1PIQeWvm+J1mk7QIAeY1FIFRZ
9yV+SRV6YAiW9kNf/qlU1U0OAfICM9nXrf/yTsZn1OCgwMaoMYXwc+MP0qQvJbBu+SO6QK1k32X3
rQzSCysV+apNg9HB7QNiDRWyJxySquTjAl0sBPCyXUFKKfGpaoe7Rw1PodJNC/vmt8UdZayN6hao
j0FocCEMlORFYEUWEJfItGkW385Z+tsXF2NwJDBtJj2k8rz/wSijY6Y1IUpP8HWgm9E9Xv8+ly4Q
ABaxIHGIf7mQFq1T1RpizRr8UPkckt3QVe5Y/PaEOPu7VyAs3F15wDmEpzB1rGLo410jL047Jl4R
ifi1tyxgDcO58xbyhD34QFFyWF40KPXNiojmhNnQeSB7vhD2C1YLqevCaOMUuzUgsJzHb+Gg2ZUB
ytAudKYuFSRmROvh/PgcN3TWGqBlhXIoFHKfReHh+uffiFrYitD4b8iqZkD/73xF1RSA76/Buy34
s3Obg+qyvtzUaSJn8jpHHLVs29s/ePxIEib4jTBVkU6L88Up8+/ITaKByL++KhEIl36JBoxGlyEW
ZcjD51aCYsoklXa8iGhPWaB6aQ5vi+HsOg7zpQ4NLAYC9K2tVOrHrgtvspI+p7py1LqA2Ekq7FnZ
cqmrT2ZwZo5gYiERxerKzGVMJ8ngSEi6gtfPkb5AI6z360OmQ1lKFEVvPLwpLmPooIEeTtEMflCk
kypLKdhLMTrQY3MK2TuQytLSzjyYisg2NxZ6Bsf+fHXa0rxfxnIB3Hy0vmvMoQ97496yHBTVHeor
N5I7TDtZsktRhmHj5J0h83dJmalFuyC8afzBlXo72LEO8qSxzZf6UPrjTS1A3Fwq+nypaekyhaDW
+VKHUupMLWO5oPopmajdjQn6fNH01P3v+tHYXJmGm4S1l0CQiVuZFindiO84+nAtT6nZ/GEM0n+E
4J53YaBYTRjgyjfkx774XPe/f2Ux5j4QC1EMnF8wuZnFoGjl0o5+SCs0P99ESu9NJBSF7RtO5AyG
O9xl3Br1qAOGtarqfvFhOIy79A5duF7zNdtPr2LnuPlxVivjTnYdxuVghR2qNdLLMi8OkQL3+ue/
JHfEV8e+QdsPwhf6BQMZoXmoG+2I739HjxLGuxPXeh6gvA0RCtbRvxN15GzkMICIj0VAxo25Rv6d
uljgMs5jvFOTw8zYqMNjpzy0ruxM92D7VQXx5uZXW6FxPsOI0J86zUDTwmJ0lMx0e0OrnGaeBTu5
eWIhJ2hRVUPQwQ+0BKqRVLnE3o6YG1/Ufk9NKfQK3fDzrqgFxshuYe6iwVNIU6mJcpBu8O5hLEzU
+mUcqWis3cVcIic3ooOiDOBQr/rPSUpeDbX5Ok6FaHTssvYKO1FRhWIdmDgPnL9oQbOW6jrsRX9A
McpP74J9jXZtscrZlu2DKxfRtHUi6OXubMXsaBDOBO89vPnUMQdXiy+w/S3bwBpMU9VMsH/yhcq2
J2FZjgu7TyZXssdXY5+gJaXziG8c+0OCOyz/Q4C5taw1Jvvz1R0G2g9VCnVgak/SA9QfT1wKmFo4
9LcqsrmSMJu7ecJxviGyjL5WipfXOeKo95AlSyg28SF6BPk74jnt0fCku/oAHiqvv1FF9/TWGvE8
UTE+gLSDzuvoLF3RxI1ljn6W+TKelm7mBi5GCXbFR6VxG5vNGgvdyiYoGO4NtEpuKHqOS9IXJIsm
X3lamkP9tUXvLnQOwTXkd6bTfTT96k50Syts77hzqIAaSZVBJYqRPb79MyNammaBOflsqGx4IRhh
c7tjeSc/Z/at4ucH6qegM4p2n4pbvbIXDXSywpWLfgR/MQVZ0M0mfkQ924NrYcNBfgLmE2Qvdlns
YKbvmH+7bsYbzk5hpDUmDg6asXkvsJBgnrsSkHn0qYnB3QReo/mmikUvuEuqXOTi1kBc7IA5YxBq
LwBCq1H0YfZatEtSEEelX3LWnJ0c0uf+REbcu+Ntt1N308clerKyE1ni9TVvRbtnv4V7Gk2xlJZT
Yk0oGNOdgga2wa728lF3GkcSf9WNtwT8BNZOMB6JgUEuAtRrKo2DLE1+oed/kmwK7KY3vuV6Cao7
1TqqmWq6UV2WLp27l8mS90ZGvy1Dc2yVgPhzqn3sZPlJ7a3x1pwRDRktyT5e35GNI4eMHC4i0HzK
hs6/FWlWk7QI8ROVaLbTbgde49+/54AAMkWNElwFfC9koeXg5pqBoO26A8v+Nl6074RE+lvmDNph
y8R9BuFE/h3T0hhszFE4+6aJySAr8Xv0eNg0JbsgjYQ9bpvbpiG9rDCnDL3jc4dMVXPslDGf/c6y
6bHwS8R1dngr53Z6kD8qduGEbqa517/V1sNekUF0jKhBA67MWS+Gk6xpAEnvqS2gcNs75Ag/p+hi
PZExvMqi+sfGnkJxGIP8VDOByV+ucwB6Aajpoh84H+/lvHX0TN4NTeXXgf/7SzuDYhu+ulPjHHnO
nuJ1ZozkQzHlmN3UJBAVLPGz3uYukmYOyA7AI74clwaUj22J6d8u+dbLdSj6LRvx0dlv4Y7tEiul
FaG45Ktq7vZEcbL5MZYVRISfB/MPzKzmZeFSbRL0f2700SDuXG03+xyrPdCjcVSmBrhsJhID3Squ
gsmN0JwE0tN413mB3WWHCp5qFF5AG3HUGTYXEyqt3ORNB+zie3a405zms7w3wQ6Vo+391CkhRNyI
f88QuWthklQDWn0wLsyWYHjdDT7S19Ghx3GHpICrYfgU41TzvbVLbn4h7XFZBTvfa+4ohaOZBgkr
4DBxK8ku3PBY7ImPasBeP7zLtjEMj94vjIDwEUZAMLcyU6xUuukxcx2hBhbv9DumFt444lrs9qd8
g+NiiVlK6gozOkjPN99o6CftfdcInutb9yg+3hsGF5BCGkihiQaMzq8OmreAdr3xfjZwiuNC0YI4
39DKVqxhtgOWMhcOyR/7blcRQ3BNbb1pz5bEnXrFwLh2LwPlHR1zm7av4xFmYjYXdy9nfbQtzcRE
cclHZOoU2i6ZpdtlKb1S0THptJu7O2O8n/sxtEPyQerQsG3aQS99ItlrOMv+kk+HqE3dphoFVwzb
Si4YRvyNCFzTiGzhn+cuSOuHvLIIHqWy9CWTYzuwcgHC1iV2BsGd+5J2aoc5Q7bPIBH+u/mSyfOB
sV9539gCzvpqUdxuS4E1x9KMRZ16i8bnFGMSsWOk6C0y99XOfJclveFRdr+s/HiTS5GsV8C7sCRx
38XmXbXC4gKRzmry0BiBZWYVeJn36BO3ifGoq/A0EcQjQYqQlN8sRfQG3vSfBuQJ4NSQL+FD21qR
cwg+IZPW9s8K2vzL6diZ+3CY3RrDIXGT25ZhYjortjE65V13qJv+YIXN3ZNNWdTon4EFtRhWTHN0
f6BymuSih8u2k1vhcIchk2tLjlS2xlb/NGHiO/6gkYch+Fxn/dFYZhsSUY4FdcIxMXcJ6POuL/NS
gFGmeH8TVJvxD3Tec982lHqjgnj7hHCvUm/ZFAU6KBqbEXFqdj/9gVdhY4vHfLZ8API1hqyh5Hqp
UjjklGQteLh8a6mdNARfqywi+9l4GGFJhqwTEHVcSjaRAAlrhUQYCynui9lw28U6dP1Nqtb3VfKE
MF+0lVvmugbknA5No3iALtV0eSSF44pbDk7Di89ANhaaJBcVFQwq9m2mpVgcuCUOCwK4AfND6Dqd
e3CnsofmO4rWcNeQzETJ2sAlxhkKkUidNGM++TJm3JvlxQRp5HVbZKbO3QtnCFxMkcfmZOQ9EKo0
O5K6tevxRdFvR63aaaMo/t74WGdg6rn/1MueTkUDsAv/Kf5YIix2GFa+epzUtlaGbEJXJt3RlrV4
+eZtfugXPzu+p9h2tjIuxihBgtAM82llJkT57lQ33xU3rP2vUO7ELXLMEV77apyjXKIYfXEGFgdB
+cjOl11MMxSeoR4mqs5u+AxNN3WkzPH4VpBaPt/GGG+1eLRY1dR6kMmPuRI9FzYiJuRPCGN6teA3
+Bh6mEgcNE2BbBW5m/AwrLpPHZ71rUwdU/owKU9KZtm/b/NrSM7mNaUf5HiZFn8BgbStTsWun6U7
K86IPS+6HcciyZqtEBTVQsYhQCBnd6E5ONcDmqNimN6prMKky+vokYko/lJZZSurDDhsKzr+kfjk
+avVeTRntYOjbz3ogTnyjZa4wb53p6+NM+8xV/RNe76+pVtmskbkttQc0VlTFgFeuL3qdMuPIOoF
jmoLwQSZI/5rQjWDz5SHRZnmSKbi8VModjN9DKVGcJdsHao1Au8xmrCMesXC9ahGNhJyrpJUjpw/
av3/rm/WqQedP75rJM5bYA59tsZ+WXxkLF+XoT1kffEhz9S7iYLQMdXwPyt0Ay18SExhmyhzstfA
Od/RmMvUqik2UrsDkeF3qKr5kkN/qLv2Q+GlvoiXb9MYYYsIOpDBAy0IF2yRpGwxTAm85BAccb98
Qf/VYENl5lB4xWszIev++03yyGutILmgIA+aPAhKxFd51dpWcVhMoY7LRqBzBsH5xZloJNANHDG0
F93GeNx9Be/Nl25wzI+ZD4Y+t/tYak5nOOhwFGcCNg/DPwuEdz73ykacW1EYDotfNZUN5okmF1Rm
TxJQF1ayQuAiD2TKJK1ssYXaXXA3uOBi+ipLztSA88zuv6ixLcV2RXzNg/wf7roYTO7x4GDJMzQx
dC9Bj+eOuNNkdx/JrXh6QGBVuD/Od2BppLqoQuy/Uo7OrKZ3paq5c9446N+1m6oFe3fqRFZlmwpx
kiK1o6q30cCL15TAMW2GhW/Whsj3/KfkltLEQYHTTO/mv4cO/x7XB2XVL8y4sMVd+zicp5KQiyJT
iI9DjkUADbQJIyfU7hUIdXS7XyDnYv7oGh7nr6JKS5fegmesUeQBP9eCoiHBG1u1W3fy9NhZUrtz
fmGmbNvOLST+DbS7oQ58vrV61NVT2iEQZeNyOWaIBzyS0l3lmZpHXOtjszNLobjy9mrfQDkH2UIX
fGgIdneG3o9Mj2mnOrMZu4JLQATD+UU1SMs5XVQUYjFn05k2yLkSv4CknUvAs1lGaFFDKZYmjmgm
d/Oegy9GbICctMx3+cbhUjZagvCnK5vHpC331YC00NS6OpV21xe59bowV1CcIyZ9pwVKCyiEeG7a
9F7MNK+CmzxcbDouggt801pWaJxPHiWZJG2IUNLUPyj101C/Xl/NZhi3Wg7Pd0nHQFPKaEIzXx7b
ZjrZoIG1Y8jUd2QXWybM81ULib1MT3HydB1701re1sbXpcZuzJog6xZfD18n47kqJtssPl3H2N4/
hFZoawMU37hSTIiMs7aafFp3br08Mj3x/4bAHa0lbDQpjoHQIT7UaOeNiyYwgm2Te1sEd6yoESxL
TMrJt6SHMe0d0/wk5QcDL1szKbzry9n8KGivRBWUQnOQ/yjSlBp9h8qV30+FPUHJGAG5UyuNYNc2
nkg63g6YsIBsORrLuSWB6yib0rCe/HQy7g0LNlcssvWQqnLgQFfFK9OaHKcRdW/V2l1f4ZbJU4QB
BB04xMIyuUgjjiojqAN58pegojahsz0ZEJ4jVmPrWfchwfxCg/ZHLNwNgt7tJyG94IZVnq2e8yGd
Ac1ZScPqyW7yGcGgvp/2mms9VbbiEsxqiV6kG1/1DJBzI2GapLNhAXDUofdQEieaFzsuRIIjGxEk
YDSk4nGx0Yu6NnKQWlJIgCm0CldnSR/RrPIYW4ELUqNdnGQvljQKVDq299Iw2QgagaIFF6q0uQHl
n6jFCY+UABzB1WBL1fz7SovoimVqs8jNGxBO5akAJzNBTslENuRtIrbxjB2biBUXkTbX9AbG04DI
lrSMegCwmupOq0CBSkTIJELgYuEkqtOeUiA03WiTbKdaoozwhtPChqHbwNCwW5bJTHKVrDLTRYoC
5hfriCKe3+WT9a1fVKfPk8clElVqNg2cWrIC1hzkQfgiVZB2YT7NcJF1F3vhErjVIu0CS6RCtpVm
10EHiR4zFQ0VFzWnZJC7kKawcOVOO1rI+bnlTvfyxh1d8OKK89ub61rhcZ6CJlVPZgXrWqLCppQe
5DazIWp3EPjEjfD7bF28g0CKGMS4J4/EBr7RI2sz8/4pJyXyRlvPizUa74G7BiU9pQRaOjutZx7N
r0z1JnV0cHOdylyi+PBSE5Yd37d95MsTVE70PJKxj5hZQK5WuqdO4ueO7um7qPSy3OsZp/hR3FIt
+ICUbfzqGIwFemDQUzT5hvIxn6Erf8i7D//t41HOBaIJR9UKZvyMWUS9ZSokFGnh0Bl2kriKJzAV
ylzLakXWrIS9WWFFWmov/juI1USAnCcJA6RYa3bmGGVLeBMfqZveyqC/+aU+OLZZ3MPwzFK4eC6u
JVOP2En4yVQX47X7xlSn/MJE0vZpMBUTbJsaJiJ42wRPwATBViDiNLC+TqUF5U6Equ8MrgxvAUul
6Dhs+mZU6TQMK1pIgHPR16JYSd6r8P7pVLmtZu31YbQVVb4NZmVnToIbenOBiAow8IEmDCbSfW4x
cMxLIalY4LpG4jHqm//Ntsi5bEWWazBubaSQc51MAKv0FvUly5Vrv81ea2W0e9VL0zs5GwXx+dZl
qoBlW1fgt6B/w50/CdnqNKoBWXQUdU4FraJ1W3wVnPJNlNOVasBKoCZwvovorlwUg+0iE7wfYyf3
qP6Y/sUjrlpe42Q7q/AFqOxv5Y+DskLl/BeE6QczJQ3inuEfmrpQxnv+V2jqtuxyDcZtpEqkOBkj
gDVyFLtl2b1UqJi3+vhQm/p9moqKGFtbCtVsNK5gWp19wfMtrSdCRzXuEYMbXWNHVnmfaovgamXG
zW/gGoPbQGUs5HKWOhg/xshJXd81CbXNIcaUtnBkaMt3oRcdzZYYpdUM/lXVFEqQKR1yqD+5whJp
xyb9WbuK6rT1PvJERcLNDUTx3cJwiCYD8XwD5agaIDIIm6QRGLID2YrsqmoENigCYX++unAw0WNM
FUEkqVR/htMf6izoZRT9/dz9QrK8HxaVRapt9xRRFSp8hcAFbkNgrgQCNDLSs1x4hWnGeCQURtCZ
kY1hBVtuvggO6kagAVpvlaCf2ISX5VNgRmKGcxgNeOJFztzgZl7cFsNV2mhLCRuohezaHHvNrt+/
A5i9+CDdha7bi9A7t6poIqqMzo8jkT90t8MDG2oZlINmj26Z+wmIEsX1kI2n5voRzzd/hWpcJTp7
xGcQL6+H1xxM40btm/VxQHdzHXwXrHLDD57hcYF4t0RGPJYqcjCnGOuNduxdlZAzKM5YQmrFVNIB
RfPUltXPVBfYypaprBMgnNvLWprKSgOBYzLJxzidZht87R6Y7iNHsGsbzg9lK5kpAqAMftF5Jfdx
lxathstYy7KdYYyLjfmn2IHcuPRidOCH6K3++4D/p+rjvRQGN8VUtq6mqa91qLDhsmSv6ygIxVH7
P8Fv23CWZ7+N/faVW0kXGuYK5AL/CvTeQUm80f92hsiFJqORtnGgALH7xJI+FVRFP5S31O/+FB7K
jZiZQj9GVsHPw97fHFRH+kLVswDeAAPauu4ZKfRSoTOEi7sMDsr+HRfBGR53PBZr0NuMDU7oICZI
q9tIKezr32sjrjtD4E5FniyQE+2xIpz5vvk4dqU9BFBbVp+M/hCNN3ooEsHZiEaAiDkTStHZdlGp
WUhNRj3BmgZthl7S3RibB0N7SZfCNUpRfXczK7lG48xRIQWmuyjWZ+2143KIjz9J6oMbcTbw9L7m
YpKzlXHWseRUSysNK4MClJOkUn9oulx30ENyZJ3u0DnRh8qr8sxZgnoX92rjVHn6IulaYytz4UGM
HTnSwsT0LhwuNatdN9FibyQ40EE3dHeRPn4pZPM5p9DfTObqzyrJMAcR5K6F5iybVpInD5h3nGbA
Q1pX6jKUM1HWDEbwV1utdRNilMVB2x18E1FuoByZujIcu1Lrf5by4lJVeakzio7NZrivdfratsuh
i/LlBpx/n8Im/TE1OrGDqLD2zUDcuJCeDNKMr0YGlv1Eym4RY9/OI3noQEHhXjfVrQfP2f5ypyEG
lU6FvCRrhmRc0ok/VV4/2hkuRFCL2tJjNhyuQ26eDrw+VMZyY1zSqIClspaaZEb5FKqxezaAwSSl
Rcd820pXOFw0O5JpkckCHN0mTnySdDU8NnZI9iIVx62cDVK6sqVQDB6znuhzB110ponJGcwtoSNx
F9+kXj0+mR8WKLPZ4SMaLXa6m8W2QsE7JLi3toKLNTJ3FjXoYc6Bls0gCVGctDZ3GsIosD+hF/R2
RAfX8OH619sID9F7yeRPKRKYF0Q+tVIFUqgZOPvkRdFaTILVAu+5aZKYnIRVo3kKKVluM2eDGLlh
MWfmh3spAF9H5EbVy8+GrdgdwY307fqiNm2FpdwwBsa68/n2pkA1szCUYCuNXxxMCQdh2Rc3+aHO
oRYotExmebxPW6OxPV5d52WQkKTrU5yAfygrWQYTjVVQGBUZCDOAa2DcbnYq6VNSxrNvtHdD8GVR
vqc6Br+C5X2f7W0POUvUm8S0Graqn9ko9G2/ZaPQiCFOOItWxl0N02RWfRPjo0lIOFfBjyDJnCic
bIry9n+0D85LdmHRBGOLtbG00Hj/N7vu+PC+kNrAYAVSwIQaJt90LCfypOczXMmkTeCe/dxapcBl
yFs+Yw3B7HNlf2gChnQk+1KMhbwknvZnjc4Zxhpzaqd2dSf3e82RRi/yhFMcm8a/Wh+LdVfgVSob
y9ABfHSIM3/NvQHtM4sTftb24qfXVqMSXS+VO2qjPMVNUwMNKVnc4w4K0YU/7KGW4Kaxa/2Z/0Ih
ZNNFUmqCh8xkGRsu/OswJatAT29GUzfKEtLjkohoyDcRTA0sjERDvMdX+HqlAmUhUg3+ODcvk0T8
JBBxdmw9vGB9f0Pwdb2mi9MEtAmAwGhEVLzSx8oSYWx1YsLEDY1i3AX3Js9DF6pS3g56NIMUClND
JHrWiFLZaR1+MIb6T9kYUde3uu9Jr96B8UdwDDY3EckH8OJoyBryScqYloEyqSwOIWDA1WO7Cz5e
dxtbUTnrnfobgTtnxqxBekQDglHVbpr/QVLimsFrU+zV+ut1qO1Lc4XFHau016SITthKqEba/fCa
1e1zTj6VwV0Rh+DzmnZDvpfHXV/ezXRvhokr+AFbWYf1Ytl2r871gLnw3gyw2HXm/NeUqzav65Mo
HLglTMvkS6hNo1idOuJUX2Q4hO0Imxu7wrK4FgzQ1KZazZwlm+BdXPMrE8UcHAzwsjHTX2A32Hp6
rwG5lIecF8bUGQBkJbL4Zrkxb9Xjr7ythEvj7HNeEGnNA5D+qm1OP1a1zeYovrG3nMp6aZyRVkUR
oOANG5niVzTNLOZLYghaZ5WtQ/d/pF1Xc9w4s/1FrCIJJrwyDCcoWbIs2S8sR+ac+evvgXx3h8Jw
B996H/ykKvc0utFsdDgHIRHVC4uq1gX+xjyncYg+FSAEdDBqSOqMiow1+EaUHmim3liD/toTpHgh
qr9OWCatrTXZt06aQjtqNGzCZzdRNd4riuTpRvGFFBaeRMse36yX3CypPZbqrjeU0Q77gdoqqJDd
QBoltyiTSnCntr7Ta1W4rENlhBpYO553c/VD7nsAZ38swEM17834Ke9/Xr/AW+EQa7NYlAeehHwx
EBNNYTkFWjUDmQabdxg/w5rjdQmbH+O1CC5D7EMVc45tPe/KX5gOw8g2q74q/vKr+KR4iRe6hndd
4kaGaLItPyxxEQbkxWWIo9FaRQZmul2l0MRpkn6vV+NT3oSHtJe/XZe14dvvZHHGmsgyBygg4vxa
8pjXD10felVtvvw3KVxuERja0JEIUqKhudHo5M1WA0pvEQf9tjIMHFZjsMI86ocWdzHwKXBw1Dok
SeVpeC70lUCXrfiDIztL4fxhnKgWln0PYvt7VmTM3PrnZDPcDcseD+WTqNJItt3hLI9zh77Ww3FI
mVZ7BhhQYHaEerm/vEiPqV/65Fvk6qf0OXqtnWHfYk4G9c4PGmASCke9A2Cl39zSg/kDE4D0EDil
wFm3rgdGVzC+QgjbTOU7VB0u55wSHMd8NJ57T8YPTFLHeqjd8pA/hN/FC45bM0LvRHIf7VZrq64A
OvWOcWezXZTqW+MtjrZr/NCVBaF5a/EW0gDvQgmwqDBB8D5FkJsywTjhgNDsZoM9f+r96Zv6kUFS
WK8MbytK7cBRb6/fGGZU7v37Tij3kcvTyuzjBULT5UsY3NRTZQeYfFVRj1PL3XVZW3Wgd8K4D1ym
mqxhgfMcvhexnXzUX8O95jG0rfF79kl97QfwY4lL2ts3aXWynB2zGDGBRlASqE9306F2cvTRsMdX
HnQ8vFtxwUt0qiyArLI9WmPRTpmgKFtIyPeZC3JPqTyW8+vg/Ib7mFAzrbya7Csw1O0F57wZn1b6
cpGjqAE5aubQNwOe6scmANDIsjcOxV69B50PiNzusmN8r4kcmPnKpS+ZDJ2boEXEv+yaZIiTxoBY
5d7ylZvydrC/dxn2PhiSmahws/VMhzP9Le3t9bQ64znJqmaUZzjTLn3Eog8GbahTPpuP2qHfMcjh
5Av9HH3IfNFn8x/Cwlkyd1FHEwh2mrzgMXFkMCTBQcfQGZCCbBnrYqJBxS1bIsthk0wovGFQ8b0r
SYS0CoBK4bu1fgMC3J9DgoWWQO0Edee3Bx1vvbUgzmnGhMpzLMNnXz9NWKmKHOUltLuX6KUjB4W6
bf7VTO3pqO7KXQZ0uFPfnDRD2DxhIeDar+A+QvI4psXCQm6cxUDmqMIfYS8DTT54aYP22CWSi5q1
l7T1B2VEd6NsfqJNcD9E2g/BHdp4sJmYnSdIk7GwhDH69+de52jdJv30J4+ojdwSojRk4yoEAdji
vSgpJktq1SP8qVtu8y67b5b0D8L8SgRfrwiGGTUnsJruAr34boLsIFKUuyzN76I0f10M0Vw8+8UX
VjxrxNMRpmqHkfERGk3z+IiK1uIu/fhTXeTHpQWuTFe9tFX1vRpEam5+YdZ6cp8zqmZSL6MPjvKZ
slPc2Ks6FnhNDzQLd0B98Mb9UtlaIQz5W8nTWjD3aVOpJqXY2sYBN8SzwK5QRycFbTCjF4EibIaf
tSjua4bq5JwtGXSc+jd6AkuyjYfoBRDTX4fb5FYR7cUID5ULQYsq0TlrYE3r1vBnLz0VoKq+qzCa
cte7GhpGyS059J0tgrDaDH0rL+IikjRnmhz1cFqTfpnSWzk4mEKyHZEMLt7E8Zx3tYzDlE3M4kUD
SOepB1RjwWTSVkKwthn3/AkS4E9jFQBvu1Q+SMZi0+xnZIGONv1smbHg+y+IJzoXT2ZZXixphk5K
l3l51BzAfuIKwqPghl8MfndyYCQGZLTe5LKLZlofB1v3Sjai5lnfVDRHD/QmBrxae+oFT2WB0fg5
27oL9NEc4BiRYThKl9sNvlIgSL+uo0gKF0sawE6Msg6bBWFtT3qMlXvLWaTv16VsVXkR/S0V6Mgo
9WLL4n30V5cKiDg9Ikd0mD3NUfb6ne4bu0iIA/LGG3UZlc+SOCdsahMPKA2Shl3y0HujY4GfUEMv
2w+PLbGtH9GT5g6e7hDdbW770x/dZwwPAUpDs7DFxw58lbElI7DF1ADyrWmW7VGR9l2cfwSzrIjy
Z/MCrARxgYP2EjgEc3nekbAEfIF5iOb4s8Bsm/nBSgZntqjKzBTdGlyAoLk1G2CIdRUY3OIg+hYp
/Y3VBg5WczTPivLAxjS27mRSVu8Ev2Ir5bZWv4IzqVxgnK3v8SsIUm6wCZ7i2+RF+ZAfiDfvSxHi
z+aNWEnjAks5BtYcMGnjUPqTfFcFzUHSRaFlM1aepfAl5WaQyolGTAoGq9wZxcXfaKfBITNtTXHV
0h4jd4Gfsnxb+K4QHCnlEr+YZAOgeiF++K58H27yY+5PH5pf6UcVcMjC0YjNfHelLBdkEq3L60zH
nUh/xV+No75n6wLja/Frdktgeov2BQQW5Dv5khVSq1MhTmqbY1kfFjLvE1EHfzMXWunErufqnpfW
gD1nkEDtZHonq68pnewhP46B+iefgZUcLp4sqSlFOsu51Fjxm7IEbx3ZaWZxEFyybRvpCkPrVoFZ
w/6+0qezyBLMCkHvBuyMgV1Sp9pFu+YEtrzU2qs3YADbq6I9xW1LnYVyhwgUZ5pmE4RaveV2+uiV
xA2H1hbotu3tZzHcGdYqOH/zQEVVDZCQB3PHyOtxzejt4pU7ccd5OzKfxXGROTQzEqcSXCPMACLQ
l8OD1ImKwNvud5bBReaWVgmoXqBSELRONgFodU6cGYv3y6c/OTwGVMAYFTBWyElCqp9mIyrbqA+O
HgOrL53mBVWdQ+eHTyJ29M2jWwnjQr0xl0AzpxCGEqk3DupLZSQv1xW68DmQM6BJyjYA2PAS/4HO
69IoVHC8+VF3G5QfFeoFIuB7kQjOAbqhwgaFFEa+HIx2RQ17zL7Shgoiw8VZcYpwhgmpliZomEc+
CkiOJrt6ZAoujkgP3hp1Q6RqgB55dKja+TBVj2n+778OnB7cBzeP08BqzTTyRwcwNy0QbUqf8QXX
wMdAVY26op7aZan0vUT+44sBWX0KQkhkoCYtJq523T7Vnc7TdlLsgPRhD1LN6153+aDlZHJf3KZU
GrOKYS2Q0+3S07SvMsOpAd5SeMHihrvRFNEIX4QIJhHFLtZtRRGRj+hyUFc9nWiIFbnbob1Rq5uu
TWyaihJRZp93GTcnhwvikVkPwVwFob8U6m5uAnyd5MkuJG2nqdlObqKnKJALe+gzAdvK5gVYKciF
9Uab6jHTmOCpseX654JppetWE0ngLjJpAPWADcvQN6X6BoChd0UA1a7L2PaMlRrcPe5IJWelCjtp
fnOYb0sHHydMQxWPiR27oucJ+88ujcX2G9gWGYZu3n/m2yDO537GmdE8ujfbyskw22BnkfwQFOaD
OIRsO+FZHuf2dUhDXY6k0A9koEBpvkWxoVoWh4p+EhzjRQLz5oZnSSwJWCUwyGt0EEYgWGk+2SXR
A5tjsG5a5NCFeo82v6uKWgEs/F07Sy5livtaScBQFvp67c6P7GkSe+lzV3nj5+LX8KvESnPujvvg
Trpp/3XmxGnLXTps5o2gRMW5jgWQvwjIQoebYaQC/78EIePEcFesVszGqEaIqfXgbpGb+yQEopiu
D49t034m3QQ4hpAMdgKGyrEF2VKkYDJeSjNb1ctjOLV+rmdgv1DbPdiaXCnNH4cwe2hSyzPqwW8z
4zvR0xuig5dMS1H+Th6LvruvlAjoS83kLHN3AsK0e91XRE7JXeuknJOkI3CVIMuAL0g/h0rgyWGz
H0Fg+99EcZdbTbVSjcFK68dZ7o8x8eT8Pjcyx2wi/7qk7a8aesfARwJjHZD+3l+AuDYCOWmSyO/Q
yGXUBqR5MtweF6Ct7MbPnDoQ0PAx619cgJVE7sttlYqFvBpI0Vrx1FSLW6WNMyrPAr0usnfmg2cp
fBXODJKFWCr0YqOqbD2hlULbcFEOcBoZNNeBLJK4GUpWErmgFZklSfLg7SQDH1sjO2VAvx/5gezm
QIa/yZy82F/XcjMur0Ry0WsIqhCjRRAZhh+NrAc4dGercWEX7SdjaQWPvW27aaqKWUqiXEzXR8iK
u8CC3WjbH3sz+Cg12R5Uo951nURiuGs2z8UQZSzTrkjtmEnnVVFrV6GoUHpZ8ntzkLM63B0zC4CC
VQvSua61DoHWOKRLHdKD0zhDYC5TJzWwk6EV3xpk5l5a9Zmd5dqHeNa9WR2/alL/Ta7qJ/A5+bqx
4PkrA/w7GwJF9KXfTCfQsv7r3LkbOsr1YpgTjKyDfqTCQBrbtQEQZ1Gc3rz5KO97EemqSCZ3Rwnr
H3cz8k5Uy0/xUvlAMRN8CAUiCJdTJN0EzHgV7hTK+zmJnwZVf7zuSSIJ3IWM4w78HzkkKHmzn0gF
bBmRF207q8n4qUHre7H+IQ9xr2rMWQvjKwPZUsEzjim463pcdpneXPUshSm6SlJkI4qAyAApLEmJ
JL8F3Zzk4O2h2fXBOo0n+YsGdrJDLojUl3M3nGCm/kqwOY6aRSx2R9zAH34MDzuGu6KgtzW7MsPN
QRlOsEW++ZXF7MJfJ8pdf6ut2r414e1ltgdlsq2lp3o4JeDhuH6o285xlsNdfxr2VdK1ONOlmr1Z
1w9IAj9dF7Ednc8iuIurm31OlhGnF4a3mIsD7/2D0oQntV3cRhc9Tzf0ITKGIQjgu4AOxQN+d9UC
RrKohCcWidtXmq3J/94ykAA8TxOz08Db4U5MjZMqC1sSwjIqyCRAM9p/0Y3PANfa/etzeyeIO7ei
WRBUKwjqggWgsFR6BK8E+kwjcsHFnNxyNgUzAFuO/k4kF+9qA2TpuaKFPhtnw1X+oh7lFpR4Oe5Z
6xbBE2saCGEVLwmmAJ9+PlIQnL6/X4DECQ1zhqasJ8/EZgfJpjs2KN7Jb+854uCezadW0HTduGXv
BHOhEdgK6tjXKmwZ5aUbxcmrBsoOq52ewq4XlRS23qpEBtiizEZGiMrDwSZVMMJ1zfAtF8uSNyzY
1u1ydMgxvLurRDRpzFpchvlOHhdD1Gro5nbAA1wF0hDb2iG+5IvBjDeC/zsx3IWIZr0ypIy98ymu
uGlnk9cHQsRqVaAMdxvSyqS0LIwQKIqzVzKCRuuAhWMDoT/fjYsralEIrcXdBZye2gU1rMXyjXJy
CSbkkMYqR9PvH6KjKhpfFRwjz1bfkyGsSYpjjMinUcu9IBmAo75414PKZnw8+6DJeXwiAVGkm6BV
ZCy7YohPEix2XcTldgm7zisZzJSrz6UkLdJgBpAx7QJ/9DFY2DkL2AJKt/BTYTdOpBFXSLDipgzT
EOfGaoPWp3jPtibr/DPev551qpzASejjdQ1FItnfVwp2YTDlWsNco4wOUn6MUl0Q+0USuIyjyqes
ohUklOOzQnJH60QT6puhb2UkLjiMjTFVkwwJWqW6y4DejnlTtx/aRPSIF/k1Fx60XpaGYoJ9JON7
rykfl8x00jg6/IlJkIaBGBijs4TzArk1B1IwvwbKE2CaJdDV4joJPHsjk4Fjn4Vwdq9kLYiMmZ1Z
lu6WpYpts2vu1Xz6UQfWx5xOgvrHG3HmZQS3VBPMA2A155kwcrwLgkZBkYxmiqul1JdoerIGFB7n
F4kqr0mO2fY+d+jYOQwlIwqjHQEWWjaAHHI0qaNJN4OEODJOKEIJCSlZsLj287iLHnaNllqsPsmG
mKeDYgeH5Y6l4oWvCOz7D0HlfBScgYsMG5tjjaNg1zzfh8dmdtlGe3KaT0bhXvemfwj+Z2mcpbuy
7fU0gbTkEIPP8ylxc2d8YMCRaX+o0EoW3HehetyFL6bQGpQKAlkK9Pso53vqL7fjnu6vK7cdW866
cTffiodWSUJYTUpyB1tcwOoQaCOSwF15qY8WzUgggabIHQHhEYtgjUQSuGwAb5YhXwocV7PUO8mQ
HSX5+d9Oifv851UYV1bEPCD9nBnVIQkiQQdGZHN+Pj2a5XwwsNH3lm2fr89yW/gim2/VohG6/jb6
229ZfbLCpjBNNYessQOds5T+GAwAuCVj+VDr6imcop0SBq09R52Dvu+3IG8PRK70Pe2xqlN1bj8n
k6c10gdQsBmO2bWfw7b6qiiDjz03zIqkH6Qs+qlI/WetnnNbxewPXDq3q6Q5pXOXOG2loccOBsn/
ZKa3i7zSK7cWOUpN6IXpZdsMXmXRc2+rMvzu5LjAE86mkZoDHIH1O4EcxXr4v5/+xvCGCC16+ouC
z9ue00qnoBmHyWQ9wdYju/9PdelXVuTId5LmCilumAZXwvjbq3Alb5zNpk5yaDgAL4Ql8NDQnL8x
UpTGnnx5v9QihKftpODsjlwMkrWQJIuOpAAD5m3+mBYfhNfrcpGVpaEMdF4B/Rzw+PgbTKUkMijU
Aobeh2DWBrvUA2eIS+S+5FRIuuSEavSs5Lk76MNLQczI7sAVspu76blPcx3gyyR1ShJFbqVjjW1U
E1um9PNC6sMEiEcnqTE7kE+PajV9NNsYzJaBn83zn0Sisx78w6ABo2owsFa0Xk92bvpR//H6HWKH
fWH/lQDuTRAluZwggUGfqjjRBdlDmdiRCTxOQdq8mT6t5HDpQpWOZiWV8OugIjs5TH5SAnv0xC8T
6UMcZKLe+naABcgoYNwtE7h03HeoGo0eYzD4DjEYVRZgp9N8/1Yq3AvzE/bjLw/xLIv7ItV5Ogwa
5lbeLlF9LFEzaae7ziNOuUv8RRT3hLpx3p2iFF6MFPLMNKOOWs+yq4D2xY6IdGeqc2oPSorEMNZ3
ejE/5im97Uj5ct1xNm/x+Xw1rm7T5rPa9ir6cyPYG/IBm7R5ap4ULfpxXc7lBPTbVf77cPnFx3pI
aaUXrOeYgpWqU+K9XkrfSh1DnmBRstNEv43T1MkM82OTLIMgDRepyfltnJjd0ug46hTw9lJ3kKPK
EeZM21F/dZjcd4ZOyVDoOnRkKSdZbgBARwHlqe3wmWENSKUXfDqZR17xWI3lWKuwH0xRj8cM1BqV
/YJGj9HtIqBcpPdJiQ3WKBGkndviLFDgMfxQUHK8F2fJc2VKaE37ZRvcTKr5RVJMV1GL/Vyod7VS
36Px8/2632wb7iyS+8qMYZoBDwUa9tO+kSbH0H7AhN51Ier2zT9L4aIMIcQoxw6GC+vsgybPiisl
g2mPllzbqK/nT3UVfJMx2QC0hYeuAmBCodb7TFPuFeAzSkAbjKkuu3KSfy6V6ZWS/mSS8leQxMY9
XfTnTiqIf/03b7VS8G08/2YuWhWdZGgqQShmkZFtjmf9XR3tcwfEdmDXtvVPyVEvgZV8I2ymbKbu
K9Fc4JImVWmmEH7AOtK5F3o6MkWbAcjOh+jY28V3UU9A4Hl8nk2macFiG9wAWy472na32Jr3Qm3y
DAaDigkDYtdm9UlwxJvOR4AHTjFWQy7wkssCPKAm64mxvFFHqujZQGqSUUe/WzwpxKRc4iciVpbt
bHUllbvUXd0RPUSjzC+aI9ABdhk4SQGga89N6gJ8cSLKUSa3lvkiKTdtrtimUbv/UXHuohOrpLP2
e1ivOWQF9lUsN8kPGlAJiIMRwdSdbdON88N1ueyaXYSzlebcZaeNJCk60Cp8ub1JK6xuJyD7AdFV
ZXzWsW13XZjIuNydL+qUJmaF9pxklQCxLOZDEBKgX5a9QBC7Dde04i4q46nWhw6C+jbAXkOb2qSU
qBPOyb7UgMcpVcfJKjDw1hm/rqsoOk/unhpGqA2ajrYxiSR7mhO7SX6SOrWt7me1CPow28cJwBnG
LisD3+D9t6EvC8UAfSnmO3XLyzS6C0Z1r3STwEUEYvhAYLCavmUhUpeS9DFUa5/I2HkHVcf1k2O/
9tJmf2vDv7UtOuH5myLeWElwC3wI3+gTLx/92Lyp6p9Unf24FbSoN0McOYvkUpQhqyt5MhDPwxDg
qcNkJzo2CGPV6aV7QzIcvXq8rqNIIJetmBpoj6MeApduP2WFS4Y7TcKaXfEaZxrwMwUOIjpSLqyR
fMSm9dtbLvqAKpltDOrRGE9dR31Sxm6jnTJL4P//EErPZ8rFsTI21aFjdTI2bpD1wGgIPeum8xZv
yvepGwqZG5kS1/yGi2BtMTRpzRIJIldPVWvcSqopOMftVuvKUbjApVS9otQKlBp2zaFU7xU79Fg1
A0A4xG3RNMEqmuakO+paopH77Qx3JZuLZWaFkjmNIdu4BdvJYdnrXnSnOKFTAQZMOC3CHh8Xp8kA
coFcJDOIuvcxRW/SYC7xHfKnJhzsYjD2aTY/G3p3Gom1gLtAeqxM0GhMeLvH5Pn69XibM7gmnbOl
amlLEMSQXrbWSTWx/FPWKOWU/dh7tZJ7YPCO7SJDujf2ezPKH2Rt9vqoZj2/7qleVDtuVQcIzYNt
xmEIBokaXi8Vz5OFsb0RaPuU7Mu6ANxxqN+WIQIzNZovcjN3nrmMkl3lwc/rOm3bb3WinO/kU5sT
ErITRV+vQ93Yt1zAchOfwd1gtUG0isbO6PIMqYKZoreJDs6CZZEk1lCwL1BpOXK7oKWj2Elh2Kos
iGabknRDBoO7rqpgC3zvK9WIJd6efWXnoXFq4FMvaC131uAYQNK4foqbl3wliovUI4Czu1LGNIxs
tU5Iwb0lWvkUSeBCc9lMiVGDpcYvzfTjVAwHMJ/415XYDMc6XiWmrsI2KneT9WYpR5rWESYLGuCq
5H67k/xOyDfBDHzhAODR0AhjlTP5baMyX9SWsidjk3yxor1koFwU/LiuikgGd1EJHWclZac16Znd
WxMYBReUr0Vm367XrHThLo+a96q0DNAFqPa7+rjsw87V7MlrjtIh6tz/phRnn2CJJXku4M/L8ESs
L1awi8fX/yaCuciqepAnJW1IDRFloh8r5aUi4AQpvlwXsunK50PjFy6oUuixykYXw4bYBIXaQPl6
XYLA/Pwurxk0AJ83YRZ8eW2NnExgyqiiVXCRGtydLyRjDJMYZ1WTYNdgW9OyBN915j1Xbgq/tRsV
5aKrISR0YX9S85syuiuTLwutnEVUxb2EWWPFuJVRmLYry2s1oBRljKL5ZVN+kAftZm4Nl1TVXrU6
e0jJaUimh7gfvWAIbpqiSm1sLODtZwCEKRENSrzNx17TnPtIFKOiLiaFATM1Sxy5SG/jNt0pJP3Z
5EsCfEkJ6xSmvu8H3auqwGnSAu0p2fjSqkNjA8GX2EHZgvNgedUqYFFh2RVYeuYAqI/JzYJC9bQJ
CGQmKHLnYvpWlVJqh3lf23jMtDaJ41MLBlnXSHJR2VEUMigXmpoGDPYRug9IQIPjUCH9rDB8iq6M
dhMddUChXb8KQnlciCK0Nytrgbzf5fLWCQ7/a7l884ML2lig2aEsj13S9z40YrtOUkf4a1ucekux
SyW0R2AkBsJK1+aMwkoS562WUdBWmVAWuIi7874WATJvq0VBD/dGDvdWKlxdjTZSigow59j5VKtf
0dj+mAJpsfUoBVdWJOqy/4O9ztK4Q6wqRiubsUMEwsp0aJ1pz+zVHEdhe0OkGHeK2hAFVRpBlILV
XyWzIwWcNsH4uqRlIHJD9rMvbjR4d1HuV9G448GJ9XSxRpBc/l5pBYW9bUT7aEcdbPG7BdnN+3+9
N80C2lkg/5UBy8kAYF0IbIH0bIyv2SKq4mx9ZUA6h4lhFF0pUKvfu3vfFEVu5ZBgZQ+G8ikAH+n0
eP32CkTwtY2hiJpaC9ggd6rdFlH7RUKjs0NJWmQedcM8CkPvwyI4Rq34d5UlydhVm6CLHg+2Ur8A
YMFerFuioffUoRP0YVZVe7Je8bYKzM65ruVm4RpQd6ps6cgKL5q6zRAseR5NbzHRf9sBSEAmSymm
hJnnY1jhayC50kHU39v6hK/k8k3YoB/kaphGvEXyxNFaapeBqCcuEsE9QvBCLZtBh2pxgi3BtHNj
EUTxZsRYa8Fsu4pPhdmSYqAQ8e+njDbLJ2tZXHSyCMDvsx4ndm6+ktu3RY3Cd0XmEWrGBSi5boYl
HCDt9yhajVjIRtH+l1i4+Q7WdNBEYVVQUS46WVJDi7GyZuaDM7A7Sx+gpIs9OchxMB6vidi1/0G3
szw+D4hTdcAzZW01ptv/Mhv2D/frLIvLAfKgUWtawUOY1YYfmHMErIBDd5k77Cf1MDmSj37kfBK2
hba+0+tD5Z4sep5nukreueZfs4T/WRYXjlt5irHu+/9Ksg/n/57oiIzHx2WtiZIyriGLOQsrelUz
3n2Ko9384btvdYhvP2Z1v/FFBsXSDGGK9A1bKnZeoi8uePhta8RauGAuBNsPD7M8l7VehuqCYj0m
MZlGeMlO4ANpjtFRPIm56RcradzFtkjRl6YOaf8+ZDEX4xMPcCX+rRj3lKi6oKzDBPfMwgieGQIH
97HQnvPiS1Q9R1RQsd98Rq2lcbc6MEJZHYy3W439AgJ6ebPDAC3L7wP5rkNJNHNE9KpC23HXu1LC
xCjZaf77FP8fZGkgnWY0pRdEPKPWhm3XqL/9JPeindYDFJyRvo+n1txdTww2P55wx7+EcV+2uZ7b
lIwQBpqQPH5uysfr//9WxYu5+1//P/c1m0kAmLYC/39b/jDDu4TcEembjky/ze+7yRuND9flvSEU
Xjoj1gpxcOolCU4bkQ6kmUi3s3rR7YDOjySgn4Z0OiqYNCui2FFIsse/U6oGvlTK36aR7KaFAOQq
LAAjYoF1JrGNDK2npdnlpnlA190l4+wMi+LFdW23aXbq0WyzKjzCstyraXJU4hqPsPw4U3nf9JGL
QVBA5Pdeix0LL0nMhz6V9nlEb6WY7sI+OZUxhnEM060zjNPJ2R7o7JhUD25wWO4S6l4bBS7IBr8H
ygDWininSNpJH5s7U1puk7H/GKj0C9HHm76cOjcppdNCQMB2/TD/wRX/Pkw+CM9yl5Nh/n9XXA7h
8S1k/a/D49sh6yyN/X0VhfGE1gMSwXT5pBCX9jFa7vnzvNAb05hPsmW9WkvpjYnpWYV+042DL1B3
6y0AoMi/fOctgVn9AApjUfQJsDs+31lfjKN8m+D9FB5yvLINfHumu9gtHCKahNkSq8sgRsf7V75k
lSkmvTLLUkNhKAVqxfjUJLea0glsuXXRdR3DygQvNgJuoPeHm2LtIWolHULmSXHmVGbDx6pAyOYi
pA68TZ2aKHVdPHLSLhyCSDd/tzos4JMfox2i8xPD8AbO/nF5BomIe91sm5qtZHIfhNrQAjBfMc1o
vqsMeSdrgonzTQOtJHBnV5SFJAEtDxKycJd27fdCIzcyvgbXFdkWY4EI2tDhgzwwtmQUCmg6cXia
UT7DJV7JhGiDYZiv1+VsH9hZjvreFUqTFPoYMyMVkSdN9EC6WTAjJ1KFC/vYZTex6QYR7YTRoUJC
R06zh05gF3bufKzXjbMiTNHVfW3oXIVdSAEpIZN7ohd3cTG8FrmS2FOv7PtAZKDNgwPEKpjdAG4F
yuD38pZ8mOJStfCEBzHrgq5K1zz/gWmAVIt9fA27rnx9b6JSKZVlFPtThKkAzTCe0jn7E/Nb4B0D
9xjjPubCLLDuUrOuJSS7VeIOgbwjGAy4rsam+VciOA/rY70zxxnnny2nPl/sUr6RQtGarkgI52Np
IhfaiG0MHyRutlHmdjRk6EIJLMKix4WPrVThfCxM+oKCFRSqjNHz2IaPM1GcWhvdGCvQf3RsoKc1
NcBBXNDEN3pk6cMAy7RDva/i4bs51ntFUj5ft86mG1t/i+Hrdjk42qOwDWNf7T7RDqCosuhjs/Ui
0FcSOBdTu7gJ0auNfaKlN+gceEtyu7Sl03dPJvDN419/oBBFbQvjgiBu5dEiu07vLL2GQgVIkzV4
wjAp3nURm85GdVYZ1vBS5LlhF2kql1mGiDHRHF1+KcfasTRRt3PTMisp3KfMjLoO8BVx7Eel7Cc0
OUSL8fG/KcJ9y9J+LuLagiJYNTtKBbVD1fAW4dL+5rVZacKVJWiJtu2swANSLOyP6p0U/tLbG63/
cV0b0YFxEbmul7CJmiT2rT52gPz+Rw1CNOz/sjsPMxNE84CiKvRQwtwmw0sPHEW5w6L+Ys9/8hbT
qQVpGhAyFL4ZqYOctNZmWL8IizvQG3wajXF3/bw2q4sGAJioQkC/gVTt/SdMzqshWtI0xu4cXj8a
GO//AmRBeaoCYJ2oaLRlobVA7lNgKAGq2QQWCi3wJ0Qj6NFrQ9hb3RpaAn0cFqMIo8fh4UtwZfqp
7bMYyG+ybYW5W0x3qnYcAssPuqcKax1mZtj9Igp0W2FhJZd3j6UEXE8n4TgTJT0MUnUrjaoL8+6v
m20rnq7FcFaLpyRMChViojF1cukuAU5EEexMpXAxBiNcbNrKq/ARknUqI03YYMYJdU2Vmtgvi+on
jdN7Sy6e4yYvbC1Qfipd/3Rdvc13pqGjLIxnEJ4Ob167SuTSRkfm07Y4xiZ+NpTiLhkLbG6YyjFs
qgN89nPeFbdGY33KyuWl17pWEN63f4GB0jSmZthDjAuLphkp9ZQOuOdzFjqGhJeYqgXYmKYk8kge
h9401JkHytbQa2Ilt/OqvpvLQtQm2nQoAKdaqoVW0QXwcd2myxCnJb7NbXIwx+QeW2ZuYWYifTfl
gDdDscD8xk79fRygoRLVOmAc/bzvE7dIab+jWvICxsrU7sjiYLVin6jRKa2kVwyQRk6Vkc9k0hya
EK+ryR3QbB/+xAtWv4n7+iVguYrzELqfOx+/++iFL4pKW58nAyhEugayKUL4UEvNmNYZqRCV2Gqj
Gduoaz9E9GZZBlHEZQGOTyANy1IpWqXwKz7iZm0QTnMGreSjvlPYhlvkms+WPbtFBmCPTsRis4VM
B1jLs0Au4poKnqsW6GN9s+iPqhR9a7PBfME8peaOSvkhqadPkjycxnJwg9RvMF2tL/GBaP3iAITQ
iTvNbaTRzZR+8pYJqC15imiDMUuBuUUHw+XvWd5hrjCCDVg9XL9BPTz9xrCJNfYhktw5EmQ+m1+i
1bmwv/8fad+1HDeybPtFiIA3r/Bt6USJ1AuCcvAFb7/+ruI+e9isxnSdqzMxb4pgdhYys7LSrHUR
ZKx6lVQiQx5uEDsbfss5J6+mycatL834VKLiYdWa+NJag+IheCuK/g/RMKxWDXYbaR7qnQXv5tv2
44+PzfhMin6COeUNMm2MkdWPBWjo5/Qn50tte8uHECY4DjGRJazy0S8F6GqniZ0KhO22ZI+HJPFp
bbry0+iL5f4Nts+lKTNZ5JBH9dD3EAzthOILySQvkmOeh9Lb89Z3Y5JIQRoNYZhhGPXQ/BCN/Mcs
AW6t6SxPmKKXYTE1u1KLN01K/bE3gDKN+u/tE+aYJtslN4y5W0odXxGByW6X75rKuWE5ZsLCFxVG
UVaRABXBAJLYROw7v8ws8O40PE6rLUkGVlGwYKMA8JkFlClnpagsgqu8ENaw000nHwW3BBra7RPb
vLCRoSBLwfixorMQL32lFdY84cJWgzqya38OI5/WaEvwuPu8Vf9tpT6EMSHVKrQOUGs9biaANDbR
UYmxTpvzXn/v5XTWEA08+0VdA0EeSgCfI9TcdFi8l2HutVGCnuW5FX4vy0OfvWCRsRAD1RIcInGs
f1u1f2SyplcnejyvLWRGuq9Eqqt2QLAueAh5WwZ+oRlrf6Axb8eqg5TCAPi8rrhVMj5wLGLrPrmU
wXykStWysgJQYoA0vN2tu8I1d+hXAGDfCihPJpdWlieQucAGwUDLWIVSdEQuSh0lzIPOpSUInxK0
z9wlxa04jKE/bOVr2LeC9X+2D2wBl2uDig1WnTV/NpFKYPs4dTs3CYkHcKOgeDGmHX8nZNNGLuTS
33Vxcw7NNC5pBF+bh5cBvZD/DX3F1uV5qRtzx1QTbuZZhQzBOOWkdQygqqzAnhDXb015l8R3rcQJ
ujytmMulkCM8uRRIbOb+KKS6ZUdd9BhXHcfDeF+N9eoq6hOhH3CJRaOrFYKfz7KjqQmASbSCFxc3
t6ovzpFt2dU5FmiIBhsxiX6KRTzpZ/DgCr3fDeiTA9vghzVhRd7APtiqYIt3LZ0mTShUvoz+/ZLY
miHdLcrsxWIbtEWxU9LocUjjx5G0QTRkiXPbbTmn8x7nL2wrE1Kwl5n0K5BDmv2OpK+9uE9mzpz3
5v7W5bEwwaFfesVKrSl9n3Maf0VviwMuVoy/YToYQYJuFFjF7n9TAOGY2dXbVkUBV8ejLmjVzh6G
7/M6O2P99jenaNGOGxqJuBA/e2imyYDeAhdbACD7wcn6+C1alcPazA/LVDzflrVVjDCwvoICsgZI
TnYoM671cmpNHOXQDU6/flOLH1WKjL0K6ubHIvAQLDniWINOAOmbTjXcp9Mnt5GIXeh3o/i8DrnX
qEdT5mi3bSkf6rEGOchatlrUICeHTnLFkavYlLVdskXdMV2MIU2+6L4Pc/FgVTercxdHyzaghXkd
6sSizrASu93lYePEnuVM5psJcIFCA6L+33RP0REG+jogAJFPUfO98D+rWuO6RV8rqErJtwzha5Ur
j7cNZvPyvxDBXB9kTnK9KCBiWb6LZAC4w9/0my6VYC6Pka5VLBPMv5Z6Z9RhmbNvgXD9th6bnnyh
B3NhaCiYxGQS8ZLHnAb4vb4tdYipZfe2lG0DvBDD3BdTqclj2uG4WhcWT37Ke9URFby7Yi/5pgMN
oIx/yDZdpOUloBwFWS7joZysKCM0itRflvjPJH/No1eOdjQSXeW4MDUFLwTNQJXrs70JYyIY6rzi
LRkNoisoMla55Kk5tkJ3sBQ8LYFB0LqypAG+Oz0AUuko1OWAvh4ohJKi49ScNm8fTcS4vKxjNILd
lMtRIkL/GGetWmliC2USdrlq2fJo/BDL1b+t++bxaopmqDJ4zQy2uSvXqhZVK1TPhsZf29eFAD2u
48El86RQb7xwaD2TIzLGkDLPiVMkd3I72r31+7Yq1KHYr2hqqE/iI+rSFXC9NZcmMBvwypMW4w2c
SLnbyvN9LAMfrGoEu12L4LbArRhiWVibxHSOol7NRoir0YLCHbm2liqHuNfOZtq93BaxmTpdymBy
BIPu/iUjlPpP9J2RJfQucLQzgCaPYevVK7a8M1An6HYlu5X5PHsovnu8x+aGqirQUvGUAW05rJLx
kHYwynXMJDw2RfHQ1NMXnAbH7LdEYF8XkK86Cs3g6vpsI/1QkmagnBBKNdlrBPganYP2/r5kxVgI
zNyktHrAcUFT9rOIJIkFOYuw6mrq1cHsxtVumuzYKYeqqR1DXd1IX37I0xLOreYW03zKh2w3qMNO
K7QKPOLrfWye9ULFkJxymIrZBSJQDpwsKwSslF0mlaPE94acOFY0ATFsBqj15DR5Ek7Sryr9PRq+
INfuLLVuXgA+GYzQpZi4WWO6gDYKe71yyACPj9OHUs3v9TwLmnb1yvwH0t/OeqsS0zHzerHTGlMF
kqE55qB682Rhb7NzMlLfp9YpSjNbzY5k6XE3C4dFyPxKMfxeH+wim/2+AatqSr42SuuvZnw2MQuj
mF9HUoTCKtqLDI6XygjJutoDFpqLYbBLpfVIT5xs1Ox4kvZastpF68/qW6lFvimW9pC1jrkga8/y
2U3r+ACusMCUmkehSn8UJc4vHVXOxbeFp4squQFeKbg6SK2Y9LLF3gq6AwsGE6zMSYvqt7aIJ2Cc
+MB/f+zwLcDjhfX8/JzFljvMYFEEK5QQA/5wLqY/pVY5YhM9mINYBZVW/xITyb3tu1u7BcCqU7Bg
aaJ9ZLGBvFTNZKm7VAWTuuhQruc5BK4ZGM2m3V8ht4NXGq1adKxoCYo5DmQzpWpMrQqcp9apK0AI
LK9Ky+ME3soGAfr1nykdjH+yLiR3xdIn8aD5DWCCV7cDIbeNrMDrjoD1twfR1jinKG9czkgD6fYY
pikwg8QoFvWrJGWriD5F4ah7cNncyc/5vkGd4Tee/cnXGdTAtbOEpS+KNtb9o0dad+CTmW4UA+ie
kgLQQ926Dh5RXMuNEJtYnzjOR+Kbu8HP7/ugC29bzUYY/CSGSUzTxgBSQqRb/tAVoaoWd0Un8qaU
thZtPwlhclNpxG6brBmWLwfKi+ytxxaAiuV3yVfczM9hqXFI2Z4EJwp1u30Dv9RDl9jmofHrwJmD
1Odl/BsJgolPiz00HXt1JjvFRuQV8975ovl6m4YNON5V5eciyJyz3cisLqWwueSYAQdJSiTNF+Xu
UBX9F62v72tC3CFbOe+LTUe50IiFocAUi5TIxLJ8cZ+G5Xm8b5zIpdd0/Gv9nni8A9zK0D/pxiQK
eaWoalTDPI1EB2V2NMMZOskt1x5c5Yr40KHaYMtxFEgmOY+ydUzB/jTUky1kD+WUYFe6O5TEesQQ
iHfboq++LdJqYEFRei3wzF7VAeKcjIsa6bovC5mJIXbZLazFAzXV79tyro+cCgJBGjaEMatylTjr
FWA4mgS7ucpd/riCcBjQSW6PEHVWACH/SGInAeiqyLuI6BPrU1bBiGU8dlqVUu/GRfe1J1rAkY4E
7BKIU+70SPmVR/AlKCLCk3Bv/LqtMU8y48ZzYWZ5DbxOH5C3FoqumPxwUccWVtmp59rJVS4K61Uw
ZnSlv+gikc+wU6ETbYh8SqSRhpMOMpnUaVt79Oi+nDLZ0/9ZJvP2zKVZyIlcmH62Wzw9EL3CXQ/W
efJVP39JuaTpVwEYKsoYPkAExDTS1YvIMtRRii18zjHNnDoWsa/Be3Rdt8Ml3XhPQ/+HSppRSQQ0
sTUOYHfOjpMn2JTPJcP6VeZGruEJzzoa8bKNS8xXv1m7lffcvQqDVDpgazCmbNL/qcNefMSyUqW2
qNTFr1p79SmTdfygHJpnQMw6FIa/uc8HMK7y3hDX+4iMXMZR1CIeimyFXDEYPNEjfi1ir8XOwSdI
Z/HHoLoTXIw+cPS9+qCMWMZLulwfC7kDt/rcPyXmq5RxKY15EhivqDDqJeYTFMssW3RWV/USOL5+
jE+jYz3ofrK3OE+Z63chVQrXJV5K9LnLvpYGwew7kNcvCPc2jTpdmKW2GeAuD8m33iu/ZE+mC8RE
yzNwvIhAXo1SOi/0bSp+8SvYSydRchR+8SvoQmTiaIccMKmOFhRn2Rbt2NVjm5cfXUd5RnMmH1Tj
KUaLy1h8isUpz/aiY3glddLSoU5TfAdXZPn/PVLHyKTncOEx+VKWcp7rix8bh7rMg8X6TrTFuR3N
qdN/ukcYIYxbmuKSK4DPAjRCYO6V0NxNvrXnPxS4B8i44Qy0MUMB9wkOUN2T+9yrHPV+duY//2kR
5j9uq3X9DKJ6WSirmaitwWCZh31TmPWQpRLc/kEHeZUSgmPckX8uoBCl7n5b2lWywQhjLNKIRzFa
Bwibi3ZPagxGJG2gV5zWjaLToHH1sS6UYqzQwJ+W2kVefE1HydBskpNeygKQUKPzPFuAg0N3OSBG
WTjrMCxh1WfPeYstu3Uaj3Wq7NC+f2t0S7E7IQEufQ5kwrL7mhBDdEzS7pp2Pk9R922Kgd8uYi1v
zWnlQF4MR0urvVY3WtDXxi+96n21jN4SMqJSmXmKZNjpTA54t+/ncX1d8/aMjsljKii9N6bJMUuS
5zmrHgEyeRIapPht8g0rfo9pseBC79CwNVDZHEa5clayROd4TdLXSo+esyQd3cFKo+M66NbXeaFa
ynFL8RuFu0hrz1rdZ7agZpMbCdox60G6W7XAIM4GdGeb4bUcpx2J8rtOK/whGjyAg7iFCEJURXjR
k8rt6IQLyYBfuJLJxirDHa5IxTZnecJ8KWlsqdMdbFe4Wrze5WYXxGOu28QUgHIoml4yF6cmbh+n
UnKsYf22qv0jPn7Ypqqt1JgpUUTAPDQrImEyuHlnnABo42XNaxeBgqZ7Fkf9JaYQeBUmy/IB9Wbx
25AqQTqYqyvEBaYtheKbEeUj8F8KFQTv0hkEp2d5XM6z0Z8mEt3HnfGgNEMggj+jMzGVWdQHYOK5
JkAmRHXayVFqDw0aKF1tl9YQxEX2hR4PqKFx3Jhzi5Coqk+t9GXWUSYgZkBATEiSyjaAYibF0lFC
IaoCr4NeHIFE42ZAKFALa9csyK9VfS1sa+jCtEJxY1nBnXSXRJY7Lu2uBj6OpE+Zk5RlqEf6b3EB
ElIf/2gV8AJGGT7RWpg2sXp/jNHB79RjI8x3bVK7jWnYvYr3Pum9bCpb24pEVDH0GcuoynO6pCH+
1a5T69vakfs+afdRJB3kFWFs7J+ItqKcJyPVGOUsxMyPncj9k6o3dqmBKLnGO9Mw7Fr7U0566qDz
Y8dD99aJkxONpj22sVcaHQhNED7q2scqt+n0mnlXNshd+tqXonEXW6dknR/1JduLY3RopfbQLuXe
nDEc3DfZrpZr9Cza+Fum6w+aNfmZvLj5HP8UUclSRLBvzxHQd5O7DNDGsWW5E6jphP5NRkFuBL5j
PahHLdISr5SbXaTtiagBz0Pq3CYVUi/FDGO2dj+yGdVzA+ZpGuVkzwb5akxS7XaruGBpSvFTdd23
6eCqZLRNQXaaXreNqgaa5ZvWkh85sX4MqyHY6goaem3dpx25W0wgja9AssmE8U4ZrUNpKLGvR/Of
VjcjF4O5hgOimBWfXt1lRf2n0bqXQcA8+yxMTtEUQMKT/KXsUJ5uYHqDKdxrYAXT4wnTszjXCQCD
PkmVaSeKpPG6qNn1ehP5FZEDNIgfOq1Hy1EojqvVeUVd9XYH2GknFbI56DJ13yQKyo1F52uV9R0Y
Ri+ZnLYH0iiVq5TDaqOSPNraOoZmpTtVqiiOmqMHtkzpHSbTnayNf9aRENJWtDqJv8SG7Iy0/1Np
ariqAraPTSW3h0U7tuVEvM5Kw66f7lGiORoy8Lfl3PD6tvL6qQ7T1DqC0eNp0cljkRLRRo3DxZbU
j6iQXydZfxCL7m0Ue8FfBvDZitay7vQ+e0zUzK0H4yyOmIJYrPUOWEyrW6raL6Mh90ZZeVgd8kk8
+KagPqDGpruy0sOHNT23tWEOBEH4bUZAc27W0dxV+syjFd7M1y/uGib7EKUcI+Ix0ss1aQB33CBq
dsDQzNwFoxG3r8+rFyWuT3B2Yo9QoxuFbB0GKKdjh67s4gsLPLl2lBmGsW+09LD2+TOciSNvK4G8
kMdWZIw1UbRVgGo6MHJGRbRHhXNVqxyV2ELMLKZLIQ4QEXfJCx2r7uUnEM/bWZk9tFV+KGPdzhPD
XSvxsdamQw0g9yJFb7uVv2PIXHR7yURklhGZTSVYix9tt9hRCsjUkXyz1OEtH4tXdTSedLRHaj21
J4TqYjHdPP5eVcJ+IA+xbniaXPgRSi4AptglGbmvW8W0q+Ilj/O9aJwjcLUkbfw8pPKvEgxOWSJj
TloN+oSHsnddKfr8jTU2RSpyoTUIvjHQADxa8BMc1a4CFSSm/uRKnhjmvT04hNvW30pwLz82kzNJ
ikwhkWmCO6dh1BuICGY72dgvyrC6UIAcozrmUfxnjCbeCsP1aOa70qqEVy8AAcX3Q7nI4CUQdJmp
TK3AKieHCFmox8WujFBnraI/SmHkeEgoha2bzeKPgpnYco9q9m3vuu5ZML+CeSiaUYPkLMd7aXIw
BHhER/ttBeZq5kpkp+9qb/RkV8o9OF7uCzuB82jcdDYgl73DKOso8H5+xXQoFcXgXcdrDaanj6Fu
LhwFeRLYp4U+6Sri8OIvuAMdgZRHsjZ/bh8iTwbznCdELwbwOy0+oDb2cznhDvtyW8JmecZCzRK3
iyShJM28WIasVpROixBw75oFLDHAJ7AnL3vVDqmXB+IdKFUGJ3qqLNs6Fef1a+kP4e2fsPlouvwJ
jJMKK6At0wo/YSn+9Gi8LfKu6b5p+o8+wd5R52VR5xGjRyK963h4Jf8iHAOdKIPh5fb+grxwloWU
bSRNJoQ7o9ve0/IUIsSxQ9uqOHEr11QV9illoVr7X2n0g19IK/CgBo4ypFGnkNEoa04jXojlLguX
g7HjHOzmdYBFRk2XFdnEVPNnaaSNsCnU4GCjk+xgGMEHuCjZdePJeNTOwAPwMNPktUD4eBznAPhw
t8VvGi8YzVFZRJka3aTP0icjVsxJhK4lOrjx/IAgxHFBaVvBDxHMcVpz1JXtAAVb17ijjJNmYCDC
lI7mDXSw8Nlwqp0Z1tzO1WZhAdjs/yjHHG2tKUTNMkhWa9gNmoN28RRhjHFBa9BtndTnnSZXIhNv
1raR09qipqPWrjZnYdK29yvQ7gFQEQApctcvyr2oxXjUKYMriORXAsBbu62F4PZ35Z46E5Xqeox0
jforSISfkKUGIFl/rShJjK1EruX1XnvWQ7VzhMmOznp3/iv52CRCE1hUkQ9+Nqyu6JRcrJIVfdn8
jCRHcgk+tvo6OtqDREdEvAnz2PJBcHkfYaviYmH65b+SGZPurH4yOzzJfWmV3ESMShsQPQcrIlww
UZ4kxrKbBGDoiwkd8UYFcbjuoF4+2fkeBWQwDoHKISgTO3m+fbLbHvuhHmPUeOVrwmAISFqE7mGe
tfuynzhD39v3zcURMmbcC1onY9R8hVpxaNhysPrJPfWfzE9P5bPgTH5cOvUZE00nrJzybId+oasA
fCGesV0NFEMkEvAFl327053p94iCB3JCzFs7JebhXDAe3D7U7RvmQiSbCGGLFJxaONX2JcJiBPEF
T96RP1ZAvNTnYRldjxDQtOtCGk1ML24YtQdCVp/DcIwnTLv7hd//sBzp4Xf3O3pNUR6fju2DtRff
ex5CmO2EX7w9UnqEV0eMHb53nEkEfiajEPtCMyKq7ygTR1yHQ1scIowlm1huVHnBYNNkL4QxscAQ
5yUde6hbrZMHlKoCT0bO9+Ppwzg9+KmTuaUiqMXOCVqemRufKC1U/iqdlMYeO/SvUr871BzRm0Hg
Qjmq/MW3XAfsiVUEkpdGRpmjo1XLwe3Umgd8sv1kuJDEeD5m2rVoViAJr7DdcqKLLbQiP574syWb
d/aFKCYA5GRQzJ4eZ51KuZ2uGODTq0cjV0M5q49SYtQods08KLX3hP+WVTKOLxSxlGPhYsWS1fBM
ovENy4znAmU2oxq/YBflPs7Xp1wczqTp/vTKstei7FsqFBLYVGtP0i23yVABt/K9suCJrFaeNJqP
SZO+jonyENWqD/QvzOhU5PW2/fHOiwkfaa0XHRDyV78Ud/04ukomB13TuTFScuAiOiXy89sSr1HE
aAy5+ERMDDHygUijDJGahKZpHFb78lkLy6D5ieaak4XgaRK4vWj6R68/EIV3ATyGJrJrDa3VSgZZ
cTEQdXxNBXUXYSTLm3vwgMhVSMYKpth24DvovnPUpRZ3QzK74bD2Qg2EjGxFh1oPMNk3utNXbMgF
OTjvFsStwUnCYs9P6bZjNSh+/kdldtXBFKdyissCwSueAmXJVlvtxXDO1NGfwOAi26AeqvxV7Pxh
kkQbKxe4pvR2NwzESQa0Rkp1F8MatUzaJ8kge4u+3A+afu5q7aibfdgC+9ytetHkBKbrTUlqIWhz
GRYGdjGZyHiTZKhi2kf4WOUKqm2MpQ2HudV9SUSfK0adF7gMgLb0Il16uf2xaMi7+lYXghlvWCKM
+1kJTR967EuKtR2BMOy2iO1M+0IGY/6N1Q2A/4Q96Kd6V/vrIXIb13gAKrNDh5l4S9Y8eSYFV7kI
83OswqdR3/bptDOdM2xOJc2pXSsoPCED6eBtBTevlQ/92CZlCRhLeTbg3u+VoPxeQcgdp/C2kO36
z4UU5maeOyBtFiW0WrDzpfj01gRGZ6o7Naizfreh/DR6tAAXwY4F2zxzRz+ogBumYjL3tj4putY0
MBU6v1PfL6fYG+0RgL/iFznMAo66PGnMXa3V6dKMBlUXiSWqCIf0OLlvsp14hcObE90MWBdHy9zW
fS1XqSrAQM0I0NaWhGbNUexydDlWzqD6ZlC+kMRc1oacT1hto6FxN+6aE1aIfN0XD9xxmc0c60IO
E0/EOk0lMce36jzRSR8J6jCZq77Wnn5H3uiDWnCBAHdqOK+RfzFSzNBR1BtELeYkzSazxpUQql8c
Zi+p4UxgwD5pqE6qvkxsHO0Tgj8GSjBfRgJe3rU52gI6gn/kM+cLaqBU0kdsukyO6Gi+8LP2q996
Zmvn5Q7BTQsW6L4cyD5+ilDJtYeQBLwxgn8J5h8/gjl8aymIpGDpAdO+5j7ft4f8KASoYbi8ouz2
U+hCXSZ6j/GYijFVt3Xfh7H8yJUe6XAbrSryMGa205gLaUwcL6pZU+QeH7fzyjN5BRNO5lpOg410
ydGc6gkdJf5QxnZ15EMq2+YpCkBFERWBAEXhwknup84uH4lLmUC0U/YVtTAZhCDjc/+dn0PxPiXb
AErqMovAqfefmJeG+QMWdgLFy+8i73a823bYf2yGbayYa6zIEQ13w/Jd7e9S60Uxv7Qmcfvxy21J
PKPRmDguYS8oy6mP9i+zK9idU+H+oKsFyUEO/64YffH52Dgul2ZaRMjJlr3kI/8MwQ3lWEGLhT/+
Yv92IP84RSb8LECCWwAwijTKOK+9sWsrI5BzzQEI88/bp7gdyD8ksYFmMrHSI8Hz6Ii2FLahFsiu
yL8GtzXCohiAGrHX957rXOQySykbGBCERklqV1/7Xf+EdbEJnYT4iKa86iseENTEg/HKrezwJDMf
Ll11lMHph6O0pxhLPgjnFLBz3rqfjqXf7nPMDcZf9cfb5/ovQeZDYeYTzjKgu7CiRN2djrd29AJp
MWKOlFGEn6+NneU2OfEqkVt1NFMGkDQafCZdaGTUrdcMD/YGSdwS4NGC+Wv5u0t2AvAa7IZ6SIBm
6uTGTvqiPdfc9uaWU0I8sHhR20fziX2t1bPcK42MOhowOCdH31uHxB/tdEB6Jbv8nYmtAsWlPPaN
VgqxZMUG5HV7spvO6X59xPyKo4f8oeit2d1PspgCFrYz5nRVcbTmKRuxChekFljQqxPY4rCnalvB
VPrYO+iDwuElBBL9bEzS+kk2kzU3a0odC7JHH9NQ/RfsuqE+2bldaieP2E1BIsS9/6k+t2QyAbZK
ZKu26Nn2vh6YAorNGKw9lDtL8PqA25TiacgY7lxV0iKtkCaf9KBWHR171SUqsBiRIbboSqf/hfVs
JOefTpVxUmGW9dxQIdNo95QXRu5AH2x57XqiVDsJGO05UYEmMreOlAm3ItbK2jaCwAkjyUD6lL4U
L8VO9FQM9NPiWhyBUkIIxB7Nb65w+l68JZzJ5yQFVaue1rgH+AoFdsNSyB7nyi3ZbEcBRdQMYIAD
Op8tA1irqggEzuILwCI7dgEdTp735t3q0fSR927ddo4LcUz6KKRxrZCKvkYw/7045vvzPPFB5h15
4svqYVEYQf72p9y4VkzAdP+jIpNEgsjVWDDoufqrBqq/St1n1hM45n1Z4ZbdNq30QxRbB+jMxiw6
gtNE6qHgNdAFfTi8TBU2JErEVF4KR43+ykwUuuqMUr11td5oRCUpLIBt+G0z1U4t6C/tKL4lisLp
uWw6/IUcxhcavdaIQdt1fTTcj3O2X9K329/oX+zwQxXG4kEOI0gpfaaODS5Bw19D+bWUKPSUL4YY
S+a8ircufRiFoVJ6XyDRs1nOOJjtuma49A3J7r4KskuvBws950Z1yi/t1/g9UPPu/O2D/JDKRM6x
BKJzVUEqgMrcRjsXhuhyDpKG+mub+BDBBMpEGPS0n3GQiFszYCHjDBQSpovxQy0AZXfhiFz6iG0H
+xDJmEeS6NpqttAqkYv2gDmQkxWPX1SS3reZknF4EXhHyBhKsyw9iVP6PrJCCysjWvQXU4WfTIOJ
UWQdskLLK6gj6XY2tY+pcaiUJ6EqsYXY+MKf219s24k/To8JT+uoT2mP6XLfLLGiFvvimgeExybx
L4H3HynvyehFVl90TVxKJqTQ10NaHFAjcaTvot9KO+LFvulgTFDiwq1xdGOBGMqVdKZBvYxSaNUo
CVUBkSjkGjrgojs/FydtsnlOtjUyCOAHFZs+Jh4xVzvYgkkyoRgg1QppYh19lQuvd/X9f+qHebOj
F3dNp9a4F/dmInYhmnFw5AtdQiaIphe3clwP0plCKtKUiKvm5uFeyGI8HVPR2ZjH78WRSd77oieF
pfOzLRHE0ONRQfz6l4+GC5mMq8dVkzbaAjNCmDbs2bUO78ltg0K3GfJRI7fN9kIe4+1pDNqwooWO
k2PYq5s4ZrxL/NQRzR3YsunSoZuNu9sOSf/mVQS9kMn4vwL6EOC/QWapGF7UTH6bvTSi33WS3U6p
d1vY9kekk10wWQPAAfgxF34pRwuCWUVLI1l+aNXQqrKdyOXr3cxLwBv5XynMmyRNJqUFiQRC2tEM
PsyytfWQ/xrhqcQ8RqRybJRYRPy0MJc8oMtaYOlP5l3gm/fAhUqMpxWZsNaD9l53HV1wwspe5gOF
xR6mw4DY0u7Rl6iD2x9rq9iMz/RxjozLJaOZWGVVwzSyvWGjO/ZVf6Zv5ynIfN1Vn4D67VTkDsWm
Pd8ZeBozvhdpY1WoGs4Vve3SmfIJvGs8NneeDMbfah27RIlMC8mgPZxnu0olm3OGPFtk3GstJUno
BYgQQgJ8tjU0PCWgdY7WIQ7vZcyzReZyHcWmaZYJwrCM8TOfUMBqx9SLq/nptlYcOSyLwWJUc2qW
zepHVfu0pKS2ey12Y5Lz9gO2YhOIIjESjuVKMDp/DhdNNKyStsAGVu2rqD7q7bfbelAbuop9H3+f
JbYpRKyPGyn9+w1egcq3RdZRj0LptOO50maeeiGJCXxxVKL+pLyHJDp9mQlBgbGq+EjnEzoj4Gep
m6Z9IZCJgdNkGFUP8gM/x1JaMR1zk5OZ8s6OiXtGbKWtOiI4zHOOOTR5OJF5OLcTGMgSI+V1ELdf
TNh5oUx0gIpmKXsGTHACUbzDUxptfCdKRR17b+IxtybLblKsNSrln0xtXexO7gQl3Q2xfjalifMd
qbdeG8zHr2C82aiG1JLqFoafaIeomPZJ5hSDvmtw0CTR7GnQONczNfEriQbmRjG9gOq0xYSoVcS8
9zTiz8sB8B33eYCSns9fPN706AsxjGJAXIoKsYaYaX3WQcKj3Bcxx5m3RYDXU8MECXqIjAtUkTUY
hYmg0WP/qwDkVTIcm4HHKMiTwth92iXA2Z5hliJQiGb1uR0GgNpxZyTpsV9/lg9lGOsHbAF2zAkV
89Afm9jud+kh9yiIzOBiU6U4J+GyA6wIF6hh068Ba/ffU6T/fpFBFRaoxSeCDyVhOwdDH06u/9V3
AvgE+ESAFMdS4wyT3mq5Ak/rk0O2/Fzyx3p4vR13t4bbUIf4RwZ7gfTRqsdmDj+iow75Y667zRnL
WmeUkOPVFt8KN9qpGGHRin39phmu5rS/ycNEMAV64JawN6/oix/DGKYkkRT/4cfQAgIms/fCI36P
KzzILnAZWue27tudgQtxjIXO65iUE9UdS3XudCY+9WlyjlGqSDgxetsZPo6ZsdJaBvErWeByqyY4
lvm91OugyP4CgOHTx2RMUmz7to97GEw3PkbqOUXdMSGPnFPbdrgPVaiqF3YfYWwMEyQ0eqATLwLP
QjkATz/aWQ6mv93kTBHOUnf4AS5HjmSeeTCJKNgEBjTl8b2UO2wL0yBcIu8tE/evQRI+nSYT8KNa
LLNCRmRR6pc5x0KCepRyg2OE7w+t6/j1cZxMvJ/nHvvfI46zGBx5X57TUH1TwvkbOij2TME6XPOQ
hOBz+aM4lc8fqt0OYx/ymcyuyGMMYhuQT4rjBIs0Bx5O+HbG8OFnKu06XFiMOWOkWzFgliIGnFa3
3FP0NDpOtXz52/vzH33YGfJJaSiUBr5aNJV2WwIxIBmA/DRyjJHj0Cq11UudCHiYBBqqljKI5pMV
3Zv6/y1mqEzMAFldC5gufJk8OgNZGnvpez3mxH/ut2FChlmby/8j7cp25MaR7RcJkEStr1ozs/Zy
lcv2i+BV+06tX38Py3dcKqYm6e7BAINGu+FIUsFgMOLEOctaYx0WkpkjuRqvMJr/IX5KHvGWDYV1
KvabL3g7j5pqiRZl4EFgMwY9RrswAZTfgKwjzG7bo/4XhTGBd2t8yChAdWsx7wYm28lkydGXT4Ko
tGvCQkqIQXAVeTEXJoZ6tYsmhndPgP+OT8MDq0zFRxBT4LJUfk4HSxQydhP+jUUuZGjqaJSpDYvs
zpY/jh8GPGLrY/sceSDmOIFIdAbclBwrbChrE/76hQGDsL0TB489ACpGmnRG4ccGQfk5wTqX6mW0
BrZ48AxgUnAAYwWqISagQ5mf3olANrvHbmOP+56aBoazGY/RQE/mIMrui/xDFteCg7df/bMsJugI
/WGVcFaGqm1LO8MGUw9IHhfsFQaKx7MrhePN5Fj+8CKqF+w+LjYWOScyjEVXQSqAdVl90FS6Z08T
tHcrt1MyaNZ20PqcHZkcBL67e6NuzHKeZPaRRlsJZrNj9TSEdQgI+0k/sRJn4gsBL7snxVYZwyFm
e87YuNSxVBodqEmg6pQgwbYyZrMP6Pti8g7s4XfSvXh4Q2STi9PSutCUVDNz0JkNW7rW5HYviVdg
vkl6YVRy4A01rqlPXOp2Giq7Tezan0E5NFeCc7vf+9usnwvoRg06u0Ka2LmV3eqewRfIIfNyd72d
XabEBbyPkIxwb1QA+l9vu852aHNTpSW116mH1dpn+Vrug+lH/Tw75GUAA0NQ/mSePfvZ1YRY4Q1X
OpDxpdNeSYHA2USfgkscF5MmdLXw+ZlIoAo4w/xNv+18sMg7pZf47bdW5N4ii9w5thTMeOUylq6B
UQtkS3cmyIWtpxGbbQUReJwP/2pm7912cyfZzIyuMgfYZKgu4+N0k4cs1Rlv+zsQLAuykP1IBQUI
1JcIq8xx2Vtrakm5TLjfDFUDV0cb9MvkkCq6m6RBd5IMJeI6/VwpuuYp6eqZMgUrtb2Eo2bcSrNI
nnr/Onj7ObwklbJQa5JyxJPkms0jrBSHHE/xEyuuofElbgztf+E/6+fVqbqW2lbD1p8V4/U6N1d6
pzxe9luRCS6CVDNe4HbEngGR5GY1aLMUEVJEuG9cZMDfnM4dyyaTawYyUtTXfSM3jLYeaoTifdt/
99uQ2wXeUrEwh/M+KkzTZMVqSX8fRsapWbrlp2MH+vNPM+a2NJ9xOAxmyBDP1NXzK2hWvHReHJhP
l7eXncGzjHDzQ7graIwWO9VG/JCyp+A1Ma/IWlzpdhu0xBLASUSmuMNi2MVU2RWSh7JYnCHpnTF9
nEfdn9HWuLyo/xLq/2wv/+QpQTpbFCtMFaCKep3NSQooFoEpy/l/ANdf9YHZV7uwmfzjBwNO/Uw7
+FHeAX8oETt3SJwUTlMWtyQiL2CCF6xUsKf8OyhGrIvwwsLzsXlQl9LRwQYGAJuXC8s1u6nfm6Pw
z6G1JCg9zIgtc/7ZJJ8iPCIzUZNIZIPFgs1dqfVxNE9QDAymtim9gZIP4MhYXNqMgtLefznxbw7C
XYbGgqjdv1bRyeOC3BmCKWhDtMXj7EJg9i+Y74UWucuwHLO5tzJcv79jTA+biM2/YwzcQhxjRK7B
hZg+mhSVqY8GxJi9Zew8KEM7EpQUdFIGl8+b6LtxQYTQ0gKSGmsrtU+RDjUKA8CPKf8frXDxg+ix
BYg9TpeG+Z6JgNnma6WOggO1+50IxqYJxFJ040wqsM0yKS8X5oPMLQ5FhQxCSyFdpQXJ4ma+7am5
6MHD7hc+bmxtcr7RyjPNJ3Zvg6G2dRk9ruSaECXEpDoBk/1yAJHd5S+2m7lsTXLeYfbjXI3sEcvA
vNkIMG/qMzoFKJMxMG+HqVkRCnTvJt+a5LxElaW6KieYHOUXSw6m5eflNYn+fs4/+gL5rUzh8LUt
B61UBbMhQh8IPhQPZldKaaSNgSVALav3oSMZOwUGhKijY+gsWP8tAnqza2ejxtNiphWLiWxcIL5K
T4Y3nybvN6L8X4GLtta4bKsmtRz3KvZQn0blilIljKvoQRrsIG3tTzUtT7IRg8gToJiphPCjmTUS
hAq03JXM/maNwQ1WxKJZP2b0wvF4PbKba6G3QNxKZ/wo0zhCZ+sTmaOQlpNntgfb/pIUuZcARuq0
lewT6btMRe8YViC9ZJ+7lmqpkDrVwidg0AWQDF5Z1+QUXf0FtkvkX9y1pC/jOEQpc2F/9Bh5zGzj
WlpDGeM38RRA3kYQ7nbr39B+AQ2Cptv6me5BkpMiS1joXkJ0Rzzl6bdsWlG5LQYYoASzuCG7E2O3
NUMxcm5vjhL8ZUTWAGZ+bbu+v/LjxYjWYlpY6CNBE7Q3awLUPSivMAdkoNgDqnn4VOos2AFIJYJS
wBfP5OxCBze/gj/X1Zq1yqrjV7DSiMYQdc95mIJzOsXrkc0cGiDveUluRLXE/TD8tnz+dKsSieyE
wPAYWOHs6dctAJopxBjSHxmKIZVbCD74bsWZscYBPYAHuMIj/zV7bVsQDTKUJJvHacFLblyziZwR
iiki99pLDLbGuJAvl0OizJ2MpCf6oiXfY9sBJfX/uiIu7pPBqsylfF2Rdsqv2NQEA1+CyzcUo9z+
yxf7s3881r8FYzLEb2Et/irdpVf9z/Gl+5b9qj5qQXXKEwdUs/qPyxfb/jfDxJhNwNUM5VAuLGSr
MvUGa18WGHYeJdc6khtWDgX2EmKGY+Zdtrf71TbmuHQEfXVZWRL2jGmzz+izuF2rHOTl42Ur7G85
i6obK1wGktQJNVoZVmLVOGrd4g+DD/XdePp02Y5oNZwPpiV4tfMamwfZXi9dw2idAXn+fNnIbjMb
z/g/n4hzwpXEvVTo7BPZjnEyD7GPumKDwh79i9Sebc3Z1mkgCQUtN8S7+MHaTirSYZERtK28hggx
mMqnsJSn49DdkUiUtu1nxBtr3PVHJbMFH8P/8HLZP2Mbi5y/T2tTKQnL5CJz8JXhIV1LRyFfU5l4
ZvOhqwJzeommQ41nxgS5uaLBJMcHwQfddZvNb+AOgawA/lEDasVKCIzbQHLYSAWuhNFJyr+Hkos+
LXcq5gSU9a2OB/1Ac9ObLfk72LQf1dFeHDx+gmhUj5cXur9OYhu6YuJ/Z0jkdgX2L0Jyk/StUw1+
CdVrEMj9b0a4tHJc2jmlDEqTZh+o4Y/1i0KCyyZ2hz+J9rYQ8j6TkEtqjlAkmGAjPqKQcMi76qBk
WTAWz4rUuzRdDgY8SG6Osg16mOmkxncRaJClRvWqsRFcS/v7CjodBdLSusZDNpc2AlO0Vs2BpH2X
WiiJEih4iWIoiyrngeCPER63qZk0A0QK1e5yOQwlIB9ajUHeVv44qBhpMvqHZSR3A7EFlTyRWQ4o
ZCplJYEhiAR1amB0+Bbvf0eWKJKznxooqPPha2R9vvx5Bdtpcx6UtWkfLzlWqnZy4oAatQF1pTYv
hnPZzv75e9tRzos00Oqaqw47cRk7A5462fVcPTVDIIGg87Kp/xJY32xxgXVVUqOYJgRW7YaVnXtz
UxJS/6bszK66S+7CNnnzkGpVMo6gnEKiTW+SOjro3XOm3cvKzdCHsi1KzESfjIugEFBd2tTO8NKv
rzQMQ/ZG7Nip6HG4+zjT3jaRC5gjqWiJ2QPks+boW0B6SwtUn+fYmaOXdslv5Oh5zTQP0qKCLOn1
UXC2m7qGUtHrrf9a49/sZmRrYxVHUGqQT/Q43dDDf6gtRLCN3Y3cGOI2ko4D+NXGSg5s+8bMFc+c
nuWKCrxRZITbR0Va1gRy5nh6GumdFGuHwhwdW/o3t43BQqIMuZMz0mq7XNGC1lYc42V2p/nrmuYe
0R4uH6zdpRiazt43GlM3f+/mhWY1rRLFMtIjDLqABa6Nv4z1v6vavZnhsZsJOoJFxTKE/6/ataHl
GVHwu2pnHf6iasc+9JnHbSxycXfMiLWoNr5RPxBnyH9AUMdXMjSQM9HZ3X9yGBA4NmxIIhk8rKZP
OrpILDYxagGtD/5DLaD3AQ3FdYj9F/jGHpelK7VFVl1ZJ0b58xXKLVCiTRzFgdoLUAoMowDxNVAO
UIfOThyIUPX7G/u2Ws5jqrVvTfv1dlllr+/u+1Z2CX00hKKmuxH4zzJNmUWzTcwY02WK6IDXY9Ym
JcSY+6c8XU6DtXxrJswnlImkBrq6ihrV+2WejV3OczJlmec+imdsr/1dgsiyI/9aPoLCs0ZWcpME
jU8LJ4J4Efqd3gK+FXf8UoVEcPr3X0ngHsHLBR3xM17zYYRMyKwxr2qhLLCZIiwO/27yA3QNf4xx
YVNay0qORhQfxqx0u6ZwpVFUuGfbdnYgNya4oAlhmmQsNHzOfz73uRvUNqa4A1KNelLgM6JQV/2o
qw9Nbzq9aDpn3wY4iMEqgO/DE7/LRF6QqhISSPPPUu29VEtP0QxCoMvxmeU157v2ZobLe8rGnKO1
ZSUUyTggbfdS4+NlC7vn2XyzwBa6OWZGhSHBXMOn19PC68wBulGaY7cy0EYiFxAthvMyBcL3DQRi
CPpFDKyGdoC3Ri50b2z7qvVmvwKnuYYhj8sL3E1Toc6palAiBl8zd55pO1UYwMFBik2oC9k6PSpt
pbldmf2YjNqL11qQHuzSFpGNRS4Bn7JmaUqtnQO7NzAgKBeFa0vJy1h3mChXbPYOkEO8C65ybYZE
verKFOwpxvApwUwhraUrVLG+pLF8Ijb1o0LxcqakQxpJsDO734MNgBtQ8kNphDuSOm2pjAYe+tRL
7yxZHhjEFEiU7HrXxgR3FA09WSBhhWtY7pRfRR+FJLXctu471zZk//KH3t93iIpjBAWK6Ug237ty
XLVSFCWElaYXv4aQGoS3Eif3aeJk36VvdWh4bPB1vm1MlzyTr11zLWL+2Q0Lm5/AnVfM3Md5Uahw
tjxxwaPvLaCxpZTeXV7q7t24McMd2ryQ5LiYYaa15bBDV4daXTgqIFK06kdJNUMQ2wu8etdZNia5
wwvCjFitQGqEx0PilPGptYjAHffLEmAjkFFxtwFQ5k6qVgByqBr4fhNQpJVvBlPsrlfUAc9u6qRP
yVckNp6iMVr3f7W4N8vcibXkTu2GDJaTVgsQLby2/HT5i+1niZvFcc6ZWkpudzNM/IcANzp2hxms
e4VfhbXgqbf/sd7Ww7lhg2msrJTgHyrADHKPymBnHwQL2vNBxo1sopILXRn+6YDX5ACUAaKHBvje
4DbXNHIMt7+J7iFYe9Jaz0BHHvx7iYMZrH8lU2FtzPNPilLKJTKnMI/6u2NGxJezzDdoL3BKls7y
FzA0rnTgXwhBSOFi5DxoehMP2EkCwUpiVE4zZlcVdKo7DF9ZJ6NLTqtRCvZ2L2pCWB0if4hkNt5l
7wNZAf2GppbgK7M6e6YGWrQyOTR59UGeRDiiXb+0LUwDgOkONXJ+gZA1nZfEsuAqIZtl6931m/m8
ul+Nw3TVC9xytw6wNcZ8apNs6AlSJQzrosGQjEFToGdaqIep1wJMFromxdQxzfw1+9FUXwXeyrbs
7DviE2LyQTUsg9/S0rJBDNlLrHs4+ZDIDqBk+ptlBezyd2DdFXzC3YqVvTHIHcGhKW1rmmCQDVsM
X2PQgCDdwRj/6usfGcW2YIE7xR34KYRtVQUyV9jE91u7SFneRVIxB1SBeqNGPHukvqkUfh+nvpLH
16MRu1VuhzrqnZdt75wRW1Zw5Woybm39dSs2X7VJ4kzTKhxFNYzCJoiOSggsoZhVb9cOqKhUVrkG
fz53LIYa0NO2iaZg/j57mos6kuKWt/iHnwk4byXztfcuyx7r9Nk/BpFwvbET8XAqYV0xVGBR+aOi
6nhV4I8IiiU9xJho9KxqlSeR6aaWLBJkKINa1zlEg/VDscwveNd9bqrs2E3UT1s80bNvSZOnblbl
H4ZsPqqx7Zo92uZm52idnjpy2bpdlCLd06GCqQcEyppaZrrQvoK7Dn5brSjBT1bmF8lUHqncPJKB
NM6g59cGSU4NnM43p/KnXjTEHeB+7pQpSZjMpfYdtT/TabP6oVXsyYlzLQVDIBOMj+lhtZOD2Vjh
kul4AqgP1hRfF0r20jTK6qjQEFXqztOryU9z6zBmqtdS6JQW+CFlqvnT0NxEs9Nl8sNlv9oJg+/2
m4sWEfp0ZGK38gK0rz7eI2MAzYIEOb9HgaE9z8L0DHRGTQW6ZfwbwdJrbZrNEfXJTM6OVlwVV41m
f1GLAihYa9IddZjk0zATzLbZeLBkddS5WROjQwpF404iAyDtYGpoRhsJZztWThJ135ZiiH0oV+kf
2wmqtZnybKeYW8zW5KZslKuoBjOkDHiZq63GNaBLB1Lqz3ZsgURrOPSp9FSVmvlV03LjSJK0hGmo
sOTx8kRa85qU5KlPp9xJLBnytKMxuGXULQ+23is+qimNq0+Tj6wGQXXNpFMptYe1qx+kecT8kzX1
HiqY+I8ksLnR8d42c88oAKOgdeToEMwL0wQMgP0E4eM1X7yqnkofksrqrzJtq1sjnQ9kauqAlD3+
6uz75Q+isuj4PlxD1dAEygbMr2CpMrlPTyC+S2QpkiEQ/NinH/UVp8OsXMhBl9KzWj1a0GqtlMXp
lV9SvR6iKJjK67GDZiuN3LxMbloN/NMtRjgr4BAriBCPfeLm1vy57Munyz/23E3f/1bmXJvwZ0NF
WIe4rRxIGHvEQw2VKjmpAwrevMuGdsh1ENcVWWO0XTKm2ThLmdmbi5GkGEmyRl9PTAeMppBhfhry
ylOHxl2LxkmK+M7uhns5eShGw2km04mGh94+ymYJTzADIuNlBNEM9/KP2/ti6IoSxruCX8eX+FdF
jeaoLUBiBtk2kLSBGkKARN61oAJ3hU1QCbG58C/X4B6Y5VIJ8H8eLTCCNIOJSLTH7G/hPM9WTVyk
wAsg3+MpJ+KhI8DsDerr7A+DeibFjTwB2DX7dYBGOnRiKkGucP5oxHNnY1J970B1S4tYy0c1wDXq
mnrjNRB4Al294AvtmrE0XNSYOZYxScGZoVlTLqWsYn5hdVeMb5lL7FOlFe0ge6ad7aDNmFItRTdR
EH9vJym1Jm36GcuBlKUjfYuObKwIYS7Dy03U8NkBQGDz3qzxgzy6XRVZXcNa+0v7Zc1gqYw8E/YQ
xkZcca+yCiKs1utY5YUl8sM80Gwuo3mF0bhRDnWkuzISKzzvfKq2vlV8bCOAAutwhaKSnFTBkiZu
J4Mzu1UcaodLc0wUyMCTFaLTpZOvkmM3xCvl2VmnW2pXxC0lJIs5ORjTV1OpTkPfLA5NjSAp28qZ
9eKxaennNY08vYSEgbAjf/4qIJgmZYUhVTFQFubPWlkrWjeC7CPoMFc63ULqGNA34y45MBEDkYrJ
+eAfswYUOTi2dbimwdUWSgKO1ng2bCTnsttX/nytfZxup+f+ebxSj+l19EENoE/xM0OJsB7d2gOz
Ryj6qGfHg/0I6DLZlixrUFzkqg/Kko9yCW8OTNo6UXGbLV+MVlC3OQthnA3upHdEGadesuxALyAc
n0iHXBcx7J4lqZwJ7pSrdTWrjWEDhSzHnkoXJyssP4PkfN19myFqLsUiNtBzNQjOJFv15gIcpMIy
xgLSy1rYfkUeux4ZVJI66TG61sBjqfjaJ4o5b2USc4nvfzWCGQQkCcBPcsEGggIoMa5JhHC9Dq71
IOtOFA7hfJXeGNeWwipHDXLYg2gQbv9L/rHLhx2JLND9mW09kO0PkDVyaCESfj1vRL1u65sJziGz
JVWlmTKHRHEcmFfFwxRRXIJ+P/FGB7DGE/1on8qjFtjQObCw34FIs0awu+aZv661mqE3FXTV50K2
XbI899nTP0wcuGVyDjsqQwp9bnjPWCY+OouOFA2iusPuOlgyiTqObtsy+/ONh1JDWiwEGEhFYmox
PjAp1e5bep0xBh1sWwuOR1E4Ob+Y2Lp0DXBt65VBmVtXDgLtpAIrWRA9ayczqO4ScIkooXKyw9rL
wCgr6szun0PIFCjE0kwmTPF+lblWQP0vzaMg/2jezZ51Uq51lB3mA8Qxw/IIzcGv1hWex2JS193T
sLHM+cnSDqOU1JL9Cgp/TZqCRXIYsRWUap3yLnueP1/2mv3t3ZjktjcdzalIMpiEBM1ddAJxbutQ
RBonPy7X2WnFv4YUvSBT2w2uG6NcpAPZWasqPXbY0p5GyP/qt00hH+wmDhaKWv/4T7GAzIU25ji3
NYZ1zi0TRwPVK9kF0+DJWGPHKPN/nBpyhrgLeG6AoFxiCb4axe6MTCXXrutBAIU7H2DgrHAlqqRo
gTcpsHsLqH/bxxSlkM/AL9An81AFTFqj86egPuaaS35ZCe76LpwORLCn+2F1s6nsG29iwZjQvqA0
jgL1wfSQrYX1bX6YkHo55Y16r7zOEa9fUZW/fWUZOPxzgShuG7grizYQxEH52MBhSe6rz+mpemFA
mOEJak1C5vH93OptuTytddcjI2gBvsIFOULY7EQ+rZ+SH+PRSlxWBi1BF5IelVPxmKRuqnqlCqLi
+i/UTc7nuN8vm0fPDvU0DMAaQQCs9Zh6XB2OTvErQSEv9cvWia/1B/00f80OXWh7uscITSK38eyj
8AMIotWrn248wF5tuVJkhA7WisEmQM7RUb5ZHpCLITQwK2d4EcZm5tvvXgzc6rlwpbeo4gxmhjoF
OiVSERDVY6walje7Wepqn/QHQPIgJwThOVGq8vqwu2Sbi1pS0ZdxBnJLaIlX1+VtV4OW2nCVg3Ys
MKHpYJrRH4IY4dNJbnuwozGKERUyE6iiQnrGCMawDJYDcwrhpxBtCx/hzLFbYh1OwT43BMB/ZJ/Y
OJN1bwPHtHhtMD3ptVuFosTmvBPx+j00okHcQDkX91wjC4W0CD6ghcW9jZp19YtpX6Ye+XcX1Zsl
Lt50qlYDl4ADWFzbn1QMhyF9y92IYpvRz3TozwJz6IIgd14p4pbHxZgaXPZohcDdxqA6xoAq+fMH
+oHNrVKIiqU/9JMepveFr1JAxETd1PNG7nvr/OBPms4SbaHShkJ9+jjeZ+j/uY3tzaWjwbqM7MfM
HIh+zpKTfhPkBWxlZ84OcD5quQa6EnwzosXIEQSdcMlMIKkDbZdb3CWN04M/xvI0p/qYPml4S8aV
096JsXlnpUC28I1x7qS1RT1ZVpoZwVScpPHnqKJ1rd9FRupeXuVuPruxwx2bJSZmrA+oB1AQl1Ba
PqbAkqd09P43M1xaoEgtbQu9wFUplcEaPUWq6tiWiKBuP2/drIbLCzpwUBi0xCdjLGGMwp7J0ile
5aUn2x08lbByDro6w0Gojbm/kYwbGPpilsbLxDZmaeWNhucjMw1xiRnCmM3BAFv/8+BZCMfVjXE7
iqC956Qbr37yZpbLl7vWXKKI4vWYHUEw5OZX7GSmWKvi4puC3OgvCND2D8abTe4GQr/ArnXtNfta
FkgLOW1zVaVekmEuO/ZNcGIqq9tTv7E8IFfBcuWJz8crKOD8dL79CO6AdFIZ5RKLDKDxuqeQ4tQ+
zrJX3E8fY3DhlhghVb8PAZtJLA4rVCRB7hXFTnayDv11f9TbvwAS7L8k0Gz/jw9whyme0ggu+HoV
zF7v6L3LvsVyN3houof2/foXAhxssy/tA3ey8jTTSSHBAX6z0fWuTiGnx2LzcI3p3dBunMtH+bwf
zbkcd8gyquQLMs8IF17yw4byLCO/W139F8UTGBoRgggldHHu2rPyWa9UFofND81RB4kaCrP3pjsE
csCoQkucLGEPfPd5tvmS3K2XtDHVoRaBeIVeMAZFMI1yn33q7jLE/t7DaHQBTMriswvI9oSsYQLr
/IRRWxm92c3wbeqhbWj9agL9BSysjIB7RPdAB/t46jatq/jqwXqkQvgUCxoXfMrmn/8FSTJVRbTu
vJnNyLjzIQUxBiM4/At88v5V9+fU8FNGgzQXRfs7aBugGHBtQLR81ocfvOVarZ3pmqWQIEMWOBaL
EJdWyYUxe1DQ5VZwWis58ciwOiYUmy6fld1LAb0LIK9RKlJf76vN+yBq2RNtxkbmeBqiUZaVC6bF
hN283ZVszHDeqhQarRYJJ6S6jkKA+KHc6zRXs8tkmZnSgyF4f+/m2m/2+JfglHS5nldYll2N7pgN
jorhTAs50aJ5dVyElzdxv4WwMce5YxM1OUbEsLzsmB5I9dACfrmAGsaeD7GCopvo9O/dbxDoYzBf
gGCgFAPH2Xw1fYnqvl/qKJC6A9G/JvnwMC7TSY/Me8MuHSmH3sgqgLfuRtWNUT7TTZohjduqtBBV
V9X5LaVLwlrFBcbeSwDSi0qZe6d8a5Hb1q4wzbxgFqMv6ANnr9VgHQPhbvbIREnJj3/xGYmO7EzB
KJIN5of32zpJltKOY2GhWjHirQ5RSWiloQdzZOsTKRecQ3hxSxGDADglG6wbxN0aTVmTLLZaFNjy
OuyI9cto0UeUOgxfgOOjgMB1EXm5KX0wluk6MpsvPRLhzFmaanIAmzHdei6oP+etp8R6oOi9TzoV
A0BAOR8vb8xekNj+Us7dMJ3SVfmCaJ82aBVB/zqiR0NLHi5b2T1FGzMGg31tvFqVS7mEerKF16Nx
0vw6tF0M/iC2dkzYSRD4hNY459IyKk0dgTXljtXJFZArGddMFQ/JoLDhtvtM3K6Ny4KrcsF8SzUZ
INFf/O5z67Y340txtZ7QfA/Z6lIAtx9E5ZDzyZr3PmZwHg0XiwFD7A0MI7KaAxYJAgI9VPz6TgQH
3wvx2xWyP998vby0im5KViPQq9EppS9a8XTZP0QGuNy1zNJqLfISWRYDe9Fj3c2ixHHv2tiugUtV
NWmd11rqEVcVRwZTCIJA6U/PdUge6WkKLCc59PfDvbirsFsx3FrmUtauKDA5oL2GnoGNufWugSfB
7eDLfuXNL+SKFRZ8/UYB92QTgwPGPuIs3vY/spOo8L9/2vFGBMuyoWmE2+eCtOncZFUUrEPrFV0f
yKUZKGMt2mzme3x2AwznHztnm73kM2awLDSh3bL0mLZEHcY3E3Eh4igHRiDe5v3zYAJnhZYR2Nx4
ypTOWsFrsABjqIXjMfteh4xmF0w+H+mz6Ozt3tGmBoiRDSAKmGDfn4d+XHtlgfo8ylIWWjbjgYT9
3zAI7qXigGmii2/pGGrl4QuTnXe0IJmJS2v2ysf5KX/VPmshNgtQ7EnxQdr5IfbkK5He7G4t45Uw
SFbAAAkd6/crzCroKuJpF8Hy4lsf04fhpr0pwxRZHeMha0KMNNw07vRNtLXnkDmEta1lzkXlbKa1
sZhoiFF0/jS/KrQuaCAw+cUadPO2NGMzGJLsh602ByB3bmOTfl2GFQxKQ3WarfxYxdXnsq4h4Fza
YLwnsd+U6oMuJZIzTuij97RVlGODwSRvTFfB1bMXyNjnAtwEGDKdh11h7kNKGxO6fkOOJzFAiaaI
WGP3nb81wV036miRumVlf/mErlNxT7wVndHZRdcBfXRwSAnFIPdC59Yi5+76VNZtYaB/N0mTjwZI
KNc5aFmUUP5UFbIgvd99cW+tca6nFi1ZVZtZAw4iuR+P5hWrNbOykpVAPY5xZAkzhv0lgigdsHPD
AhLrvb/HjTmW4D2ywbdk/EJfw0wd1tppXgZkKdN1/QNsLMVB+yae2dk/atYf0/wESFtEWWJor3Ub
7Ut3XcfB7Mk+xOQhNMgqabpLixOA6H/BKrTnrbqOGMYyY5AAcmctWtUkwVCIDjJrAnz38j2yFUHm
t2fCsAByZ/jX82G2qaS0B2Q4Clqt9otqdQ1LVEXe3cGtDc5jVtnSkkRZ0ZB9nVHA9E4ICr2n8hR5
6lEHqCQ5zV8oIMbicYU9v9ma5nYQjtSp5rKwYsnkE5SH6DUBUiFHVwT4Y7e4hXwTMlyResGrU/AX
7NYud8GmsbXky4r4XBytEBD73DW/ZR501sP+tg/HK9vtfMVfnxNfu8M4HUoY1Y3qsFGm5sTQi8lJ
9G7d7dUAkA1KPzSjQPjAbUW1JGWPz4CXRAnRsX4ltV9aEgUbTvzF1CITuO4W0NPcOnZqq7o0UUx3
rYrcb2oZXp5Mrd9jkhSw544C8E0bX7HG6DSVGJuvBy28nHHuPnm3P5fbQejNjlkbIcysefc9SkrT
lzChtIwqhhVohNGCvgp79DGN7GDpRwI+ISctn+yp+Xn5h7Bt4b+kKZvQvdAgZIwZ0/eRJ2qoqWUp
O4OW9qDl+WHWGrfNgn9sxSCKyjCzwEGafCZRQEsbzBV1FjYaQOQpEETRB1uvBJu6cxoMINggqcto
tM6mzKi1KFPcy1k4KLHXZaj+o3DYYUSpaGdnbkQYQfaJuK3DaBnI8XDVYmiCX5SSjQgsRZyHRU0e
GnQ7Mox3Ol3S/GwH4Mgu7+DekWNiM1DRUAEON3jlFXOmS1nlaxaOQfqYXw032U3rm9AYaA8LpC5K
CEtEaM3poX3bHOIby8tbx/S170zbo5h8jKOL763dHdj8Js6JaaOtA4E4WCipigv8q6NZYTn/SKlo
5p0lFWdbvTHEvvzmBQjdQrNM8jgNmbDDFBYfEq95UUIp1K5saPwIihI7l8a7rebKJ2Wcy6rUpnlI
+95LRujbo2Vy+XO+spdfWhF3469pQbUMPGgBKVBTXyynqHHa46h1C0l9qrrsCmNqd3aaP+M/U5xo
Hj4NcndIhtnrdMhTY1ZBGtEJjnQn1iLHbDEymkoPeIJgMN6cTUdXZKBSoA/ndBoxvdoaPzU6cKxQ
/KOVeRxGyFuvXdhJgERT06/rxYlnTJw2bNQ0QdKP4SqnKaRAwwGaMMqEQRVU5Avv8kbs1aq2m81D
QMc+psMEWb5wxTia4U6DVw4eBjKip/5zfgSGGxoEKpS9nqOX1Ou/IX4IU76d9xTI6IBgMBEEQW/I
JZgYWppiTN+BdltnHb3mevIL4iSfUn++Wj6X14zasw5wq+jPwE2LVbL2/G1rn0sgYhonfZ0VeRjb
9/l4k02awNv2bpt3K+QuR6NRykgFd1son5IfrASAov+jHpon4neu5InUD/cew+/scYGhlbo6NiSs
SD4B9YrTyh7DNvRTobT4fNmB9mLQdvO40JBlmCcr9SQNFfD39OvTWv+07Eel/TdmVMwLAYaqakCC
vY9AS9/2cSeXoAtVydexmX+NM33UawPDh/r08fKSVHbp8sFBfzP2CrvZhDvb1rteKXLcLMfo1J5w
e4FP6mD9iAjQRaytG7vqi3nPNE4ZBOSe/vznLCO407Y/gcsLShphULUt0jA7guojd+swkx3zWXns
FodxjCxXVhJgKuzyypkfXlo4uwc2CwfiJVpqCyex7mrwJz5ZbeMYVPDE2z1um93ljvsU1/kCuYc8
BCVSUGAmcxHJE+xVgN/tHneiDbMYKaR3EFEeZiAxFADj6GFC4an7gvRX8Ojfe4CAjk4DcRbeOJjx
5o5AqkJRRY20NEyO6mn1Jhcj79cEVWemDregzWA//FbMFHUR94oBsGwpbOgEuSNf9CqHHFXNSk9x
zqU7JXWYkkDugtQf/xgocBPxm2fn64EuAQMuSCM15Pn81xtWKNAlMDlbAO3Y/0fadS3JjWPLL2IE
vXmlLZZtr5ZeGJJaoveeX38Tpd0RG80taHQ3YmInQrs6BRA4OCZPpoIeHOP6bX09mDDQrNEQ9X6A
s2CoRdd0GdTArRN4IGGVDrq/gAJ/fENd+A8wJRvRzTt71KmH2l7cxhgl9jrQBVsyXGbrBU/TfnBi
IDn+ZujinTlqB/syFSu9wfKkGZlOC2VVTLDevsfyRunwnQ3qAkxBJAMIjSVJsSa54TRpXtBj9FXV
mn2mYSJbDTN0E7OwsIVhfin07AJ6PTvtwMAWA1gj1oB+zfr3QpTOabZ8CUrjMRQ6L+9FL6r5Y5fq
uRWNnFmHk1NDdRy0WCcQTJn8UJ+mInnEpKAbCYPZcsYBHWpHEKPTIPI/ajVvTV2Q3dYAAfQy7aLY
MK+5YDfbpRrcKUn5xPWC26kl7w6i5uRK8/P27mw8WZiOQjkCk2E4yvStATVaAsqNAdHsJJll1d6j
y2tN1ezxUW3fNrWVFr+zRX7LyqM2Q6EVmTrCVql2bwpnJJ6GQYO91mESOeUx1cBLJscDajAkla8G
k7eEqh/nnprX/DNXDD4YUED6FD+BKSexVU3dgx3q33tkcp1xsSAwD1oJyoGJ3CjhV+JHhiMI4oXu
KUQoyoiBNvyGroC/CpNAmH7FPMn7jZCmIs+LETaUajAL7XMBQtfbey1tm1BBiwE/jJkVKkZA4gty
qvHqN/oXfV8BjV99Kg75vXBQ0IJAQpbvZ0wBiqDNtRUvvBt98RCckz23J5MsxjEjeoQ9dBFVDJqx
Wt6MX0cHFWlTFXJEvNoMVd7Wqr3qkXvQj0Qcr3T7b9kXVhS4Fdpjy//Zj2uUuDp7XITBuaACNwNh
KlMXq3Jx3b5Fl+qx+1SBtUfZlzaPjMSWoLvQIT9lvk8b8cS7X0B51ryXCqXq8AtALZCq4Emv3gBE
cTkLeR3GRgOz97M/eKM2Eop3ZikP2+VV2fZZ8ytdRT0MTz/kWnasqV1yLaho6Z0Z8sVX+6vzUGNV
VZiJxNLOh9mOjBRKVo+t+sAX/u3DfQ0iaGNrp0XdUdRdorYgTz0w5q/11+WIKXk5Mws7cTEo/J30
uvQBfSj2MrfeY7gGEa01FdxpBt3vKsUWY+Z1D/dQI7QBGtkjIL+yNH+JFrN6QFsXBTQsGL0muHaJ
HoYcpioVJn7BtrYogI+NHU33tzdz61iuLNA57xyNYj1zWFDVKaYgQtRXUK0MPGe3zWylfYTD7b8r
oQes9XSoRai3kwsIAtA77TAdQI/hDY6x75D2aW8MexuBzDt71HVrVFQPMCgTe0Yb1nu1XJBHG9UO
eskNZLnnS6aAUljsH9s+fokxkpJU30Y+7RjLZnw/Op3n+6mWNVRTvTH9FDRfiu759jJZfz/589W1
G4ZEV3tMjHt9xIGd7lmrvt02sOU+1p+NHJ+VgVJu+6Ca6v+6D86RkDmzyw5beQPGxME3hGIpXl76
2cVzFdQFmpmIcxu/qkz+R6Kb+WT2MgCIKtK8DtNyTlnZemjOh2jPavNuXgMVobQgykge6Cc5DqKZ
VKbhnYN9nN81yxchZLgtlgnqRPZ9UPK9qCJBAbaLw7MqjYs5ziwU4uaRWK2EcviTIpZlI2Al/HSK
pNJMtcK8fSa2Siq6yOsaae0CnUe3CKuOn8dI05D3uMMxd4bdAJXVBsVdgM9Z5dat5axs0T3BRjOa
DjrRWI6XvxQ+wgV0tLTn0NfuZTd39bPqMFa3FRKvLVLRGaL5IjcKWMSo2qVGiQFsbf/Rz8wzaxTs
9hgArMX5A1OlmWWaOiIDIsZUX3SAfAG3xRiBdliwv8WjcSaEG3xHBFVgmNmwIkuiH9T1kqkz02pT
KicTWAzCM+heEBoFuwKT1DGmFpgVgq1rICKfvfaXEZ1Sj3e+CEWegR7dLV47W933eEClc7A7YiyE
jPG4bywY9VZoAnOKrpN2xYduBUSfwkjNcSG0KLRAKdgozw3yq1Ew1apjHB6WLSrFmfm2Q3sLQZ7y
fc6VS1yJrtzdxZHoBOOP2+d082IIIGrEmyqjAE+5frGa5yEWcVaqonKS+blQmCHr9mp+myCfcuX8
Y61rNX4JEy9+yfzZiXfpnk9s/m2+SA9Bgf5O/FbtOb8orJTFoLNVzkEV/LdtaieHHI0yOQzw8HzJ
v4L1yclh3UCw3EeA+5N5GhZIfGtDUd/QZER1PMJL6mAaVQ1aNR4WB/5cxaNZMel5NzNgBTBYQCvA
MPWRsEefGsOIRDIkIu8j3e9zW3FTR/eFe+6k7HXB7j8TOfbcBikMu0e2dfUUDYLsBvC4H5khMZ+0
VG2eJl7efcMtmMbeEhLWoCLxFbQvWSfQ1LmsmikVmzRLvBQzSblTLyBnbD3CHgLyDl6yMJM+MJkE
N7/dKmunTqo2DHxXxXXiZUMMOpsh0K0yHVm8KCwr1JkcuQIU9XyOvuecai6X1ghRUo7FEL4ZKq9z
VWoxdWbI1TTCiWDA265bAMIXU76T7ouHzEkfM4vp/smz8uGTrZJjal1YQxAoPdJx+b45pshpwh/8
hTsR0K72mTWuv5lCrZdH3bOkLrpJ7pAqqvcErXtlltnVdu5D7PXAykuZiT/VQDXiioPfh7XrZi4m
GsOoS4N1by9LLhmUbsFT3izmAE6ZwmwrM2XOMTA/KAmyV360avS+ECGyjn45MO+YHxp4U0WDnPNK
F00TNgJliyNgnY5fd2Vlsdeg4BWSrJ9oOkbY48nvjsoF6FO3/sFZANPPAMCoBwVhRWAitt5lJxYy
Z2si+92PoAIpRQtrfeHxI4hGDMGGklnhaNd5rCyZtcH0/H8SzIIIdlQSJEaDiZo1Vow6uac0kPPN
MdbAjGI2XcHvK3P9AKsNxoRuHQ8SWZsXn2eH9FUSu9n130HjRwYtPdZg61Yitro1V7Do2iDmacVJ
I2eoSqxQuB8l0VqMU1g8pNDBy0PjwehYRPvMfaU8kTSUMbArKA6QiR/uG+G76ZzZTv3er4Dl4kNG
ZrFFKPLuyFCeKFJVjuNIP+B6UxozAtm1JVqRJe162eS/ErmOrAOtiLJvIXr7loUu7o/D9Bqbj9jq
81I+qpxqAYPExCOCADdFJ6l7nF8EO9zHzzHSUcEi7FfczzQGGRb519BGH4FZwyCrveGXRcp3ZbWG
QinxlOkLNLIcabccpm9o5PnTnoAhs732GdwWzOeAdbYpdxXoc5cnyhR7+ukEtI6/7CrIOxVfletC
/yrfWp1sOsObWjmsy+JamhX31ZPoKFgnmUjSQDqc7GqXNyFe59yOnjdz2LVVyjkBfpZyDTna3Sse
2XNmJ7b8JhF/kbrGG8MY44GVqLxOycS8VwNUUcb9ZHN40GOMkBLFLP74B7UUxuG9soesXAUmp8Ki
MrCh1Xfl0fhOfFPpAR85ggims9hzeozzQmciuTIXg068r648FfoTG9bKuAcS5Yb6BQJmql7hNeOc
SuK/yaMXzgCNgJOR8aHI33Tjxl1pIldbF/SxofYk9BLvJV8/JU8pqMWG3fSACcR7w2v/YCiG5WRp
EmpIqARlrs7E18S7zB0+iZwZvEmnwQHck8d8fMNkK2CdENqxdJOWcjI5j4AJyxjkzn+gmINYAITi
+34nMnpqW0D2tVuXKI/CiypKayq29fWlzczmSSIIwbcfxCIQLM+FxYw9GDdOpqfslEFNOxIANXbv
EAaKFjDE2BL2GBJjsuAzziddPAzVVA7UNkk8KHQi9BgrPAmlbHP6jB49eJgZryTrxMiUO9EqqYB2
ObYzfyGQDozZoZ2H4X+iE96AEJJZtGEtkJyn1bXoBn2eCx0L5JddOPMgOK3MMshMoVB3jBu4VXNY
+WWZOJuVqUorIPiSY23Bl/kFA/eFmbjhiZAMCE4HHqv0jgcDbIwOJcMw407IlJOB7GXRi/OvJ78x
r6MkDqZU/fF4xYyzhyVZKyWbvlppBPHGpTZgkDBGjKhxxxg3hqM+1pLFg64DM0WfJo84AFZhh+Gw
ZSq6CfAlQcGL61+VX7jsNStElh9lHRjKwRhq24+lChYWKNuDstMSa8wZZ2CoUP3qZ3zEaNK5eUhd
ZrWY9REpRyPGs1xzpLGsp6buyQ54wCQIb7bmhPlmwYn2KLsPyf/zPiqUs6mXWJKrFvv5y9kgXz8M
u9BbSB9yN/4V35yOMqLAQ1NnQxlCDKp45hOyylMBJg5hpzn8Ba7UQv3UjjzGxdh8E1fWqG8JGXux
UEg4UQoepjbHrxjsPXFO5wCui47klGFelMTAzDh0M+VZGaY+pqGGaGaoWCbv8bPFgSbZBQbq0F2k
I7Sonw2k7gve58JZnNxm35LtQsVv+zQVAMd1cZaGaL5iENcZnpSd7l/Zro7thY282ryTK2NUPDoE
PJcrChZb99+l5vvI4mrcvJGrv596M+RMnbQsw9+/xNA25fX5UHZKZunV4LaLwbj/jCOjk2u6cm1S
0DahWJIDKpyS6dhJ94nEiClY66HeCbEe1czIcCqn5qQoX+bS2GW9YQVN5t4+/4xTSCOkdG75TylF
9kjzadg1TgstFFYNg/X9yXpXW9ZUvZBmE2JcozoVnOAlecNYCMsC5fX5OeGXOsNxBuepA7y9Axrp
21u1HZisDhnlKpZ0EkWuQNRFbgyqbIi6uLNuZ6bhgfvzx9+5+5U9ykMIQxhKS4tzlh11eIbqktja
g/Gl+kpYgPtvTFpz8vs/pAe/7dGEQEE7L2pco4CeHOsX9K7O3EG4yPf1ixHa0mPrpGdSzs9lk6Sv
evwMHRgMeFuZmUYoCwFYhQkZxpYzvirNEaQGs15oM+6BsZtc3sFjENkYat9L1iPg2MxIcLuot9oC
yo8A4wiUigB7iT8dyXUA3SsuhLj7i8mX9SNHjzRlhlpkmEyJPQD/MMkErqXxibF3DB9Cj3YLLYiX
xxAmFLPwQaRql1YJojDZ/PyJ80gZL/y70Gu1fVSU2WqLUVZlihMbxv6SLZZYMtn3SLhx65RSriRu
gqQHqXHsFaGna9FO7UtTjL4JKdHXeA6Eu2DuzBq83IztZN0OysFMvRApkQ67wUlddvJe3Qt2uU9s
DtEJELAoji4/07fabU7Met1WA3sVERmU4wERXK9D0ojk0OGuicwZbBaiNT78kuhSL6Rhn9pGYqaf
1UN8MXxWSM1yfQblilpujiVpwVkarfTc+cphQJkyN5XMLn0y+Ro/6ixROUaAAmzt+zej41olLEMU
6v6hWextwnRXopUyYPb3/+drgIN7bw85p9ImKHxjl1EzQ8/kWLnDAYhtKHGjIiqUFtidfcapuv1p
dZ5yOOAqmvmqxqclOm+8AzLZb7zPu6UtMhkXyAH93xdH56mwJUvmYIl5uPcuBS6X/yZImJSGBpja
f6rn77fXddtv6zz589V7H0uKmHDkvFRRDg45zexSRuDOskC5mmDIjLAikEwd6lVV971NGNoX4m3/
CfzW+zVk2dykRY41qKfeAfOjo6A0cOKscD96v/gv4dzIuAcpkEu+eB3iB8uUrd0Jb/+/7aR8DwYY
NczS9GhtT4Gl5IvdzzEj4rwd1ILZ4v1qlbYq+Iz0BBCnW+GsmYss+bXh3l4IywrtR1qjzssYVuKx
MxWI2uYQchPt20Y20RW//aVOA7CrITWiQIIV+R56JaQCmD6noHLk7jkPSHCT37FiQ8a6rvX41Xkf
ukESymtltRM8pTvMDaD8GeNEsoxQviKqllFoBQTRI+RRcu2Y1BjeBDUIY/eIH7jhJ65vwWoteVdO
hdTgZhGWBTAY9Sf9Tn0kCTj0bLzuxCKdYjn66+dcGUSag3l2gl6f9/lZQhsqO8wuYVUgIeXfMJuv
Ii8Q/r0/6JNRJIlKQEyjVfhla/YFGNV9gnMeIBhnaj+zXXMPaRKLsa3k69zaVsqdyPw0SQUpaxKO
H9kCnBtj5IozuwVgD6zz+D/2VFJkRYSCKKgA3q9y4eu5mBTA/EABoO+l3bDDw1maJRkXw4Qtk3Bq
yx2rECISQAthQGWeejxbRU9KTa8SL8xSYIswxrv8DYh1bYI6/n1f9HHAoepWC8vXvEn8RYGdiGfJ
jG/xvOkqhDOhUiFBD4ye8hMyUK6ppAAlCObyXXCRernTN4xHIdXJfgo/5SOh2WUV9Ynro8/H2irl
gPVpaEplEUjqEexbL/UkTN2LbMjI1jlc26FcMI+h9r6OkSjLHqSy0KYDcXVxqb38lFqA2p1TPyzN
5Cza8076PO4lqKBB2IBxGbZc2epH0AgOJQz/g/wfhcLUIfY8K5M9dlA+b0btNatAQtuNBy0MTgY4
iUxhyfxQnfxwBPeoAXVSVmts661f/x7q+GZFPcv6iM3PjTZyuqX9KUMspRYgwrhMA2tKfItiQldl
zDjL4FD5SDEh1JwK6U242AZsMu3DFJn9ubw33NrjIDLB2SBE2BOkXHAQj9k9WjqdCRHTJ4yMgQms
ORmYpakslh/e/CarH0U5qDzIdb5aVPR5+PJkqKietZItNItz+9tvmgG7BgjcQGwP1b33ngl/8Wxk
vAycXABhV77pd30inJT67t+bgSCiIutwf2SX35uB+JYURCIoSmr+PtP2Y+90JWMlWzd2bYK6sVDx
yjSDGxO8W9OxR7Ggd6uzzBw+2uwvru1QN7bvc71pK0R/RHQiGcEgbPbwD11jNipEEQF1SlEg5r+A
seH2Hm4GUiDYMxR8JsJdQ0KF1cs8twNXZkWRXFOweFenZncJHdWOzqoLzaJn7o5VFhfJd6HdoKYD
wgkpRkhDieT4rEwuXDnJQhP/wnbFh8zufGmnAVI62cFP7UDEGQdnIC0PQMZBy31FeAFKQWTpmV2z
rVdt/WOoKyEuPLcAKEtS0PKlCC5kIoq0Isvk2H3tn7oTG8W6CW5b26QObqtiWEOJweAjfBctyU4f
kIoGMhT+ACbX/ToxJQ/SnsBgFQ585pBhtteMX4FTZjOPbpVaMFysXWW6EUZQ36Ka1VyLG9whNGRf
86B/TfTgEQ3919BQ9+0Q+Uml2Xqp28nCUtTd3PmVaWrne6FbhEzUE0+qFbMNf3BFyzjcm9jJ9eqo
ja57BaS8KYpVYWZCrQocnaVXXPozwbohy0NrlAjLtBcFqIHYZTaetp6ctXnKe4hcIzV9jIips6fe
Kp4w1m+Lz8JOxcBqn1vILcej8gdccJu1HPAW6iBrkwUV5BPvb5ic1JKRzTMMfy98gr+F9DeqgiNC
w79m6YUxECSDSVMF/Jza6EqfuBLigGT6iQBEY0eHwAnJliGYxT2VO4bT2gpw1uaojU2DJpX0GU4r
EmwN0kH8KXRygAptMPn7PFOxajPUXtuj3LPapRxYe8i76Y3o6U+HAdoUyh6beSUFZqxu69isrNHQ
j7BuZk2VmgTpy2A384FweEMCqThonnxM3cDhv3T37Mr41n1cm6UCJLHW6qUdQYqVJq+jeDRQbWUs
bMvxA0YDPjlR1ED3RVlIF3DZpkqbXhfGXTDbtdgVdB8wwz2YyUv+FJjGCzj2LoLPsLyV8K4tkwO1
enLyADLrvIi1yR6y6Ujf4aW7unlUlnPFqQCnZkoQbu4nUaslTEgKr1B3Qhli6AFOoDTL1daRuRqv
Ou4JY083z4oOXgFCpQOda+qmN8mYNoJapV4NyRCzbntfDKdPILxzJlAw395F8nfR77aOQAFtewmC
2vTUHJ9GcSRPcuIFyT4aX8f8okvfbpvYDEdWNmgsJRdDMCIYa4ALjwTmXrggVBZQCnkl5QnR5ncC
ZzLHWjbfibVV6mCCyEFeIhkrG9zOj89pjul2GVP93TewBxrOsieTehBo6h7iO9EWP9Wfbi978yv+
3lmJOp4haFg6rgGdRN8Bp9qLZih8bkPR4uvG+feWDE2AKAFIozHHQ50Xve34oFQrUGeH3C6GEHRm
8PetFJlGwuJI2FrU2hT589WdK/EdFT5TSGOv8Be02kpLvgPS25ruyYA7OpwHNWHSv24d0rVV6tbF
cde0RjfAi/WqLei6W/GV3cQsyMy2GagPIMnQ+Q90zkqtKFMhw6Ek+X0n5eYsQTBRub/9sTbPpYF5
rv9aIS5mtYV9G3OG3seIzo7pOYKEg5s7PRSHgOZcPDJvaDyAL+B6L2IBzVK2Rs+WE1v/Auq8jJBt
zjXwViOE4a3srX4gUsa5R6B6XArUTOz2rJSEZZI6N5GR9RheRUjKz4spzL1Z1s7tfZVIfEB7svWq
qENSh9FUtjrioyZI/SkSLYxXRjaIdTWzDxAxSRESr0hRzLqXnbAFA2tUOkOoX/hZfYTK+q6Rc1tN
DH9oBa+Wc7dri/2yiH4xLlYZ1AcOdFjWHAdHVHwcQepfhyjjzSLhLExzHnvZ+MQFYIFJGpCTKg2I
rPXubkHUbTTquY3Es6oHjDlk5lmiYqYiroKwrnGWBmD9X7kL2IL6LwtEzQiY23BAGbJY6VEonGE2
FzDZ8ey61Faysd52KowaqnbJshQozLoxE7/yQeqC4fjpwFkZxJiOCogN9j2EJCpLPxvH4DlJ7Nsf
fjPP/ucXQOOQajiWXc+PmYZNIJDFcLcgIHbCvWwXLxB6xT1qTpzPrIRtnja8l+CEVQyw3VGnTTAU
QZlUTKEq15noFsnH9E3ZxV9Quj0WuwEDKY01fyoXe2G5qc1CJ3mr/2ub+uoo5HaS3Lc46XZzJFTU
nR9BPMxNvcaZnDADUBPKmsyCBmvJ1JeW2gaGBxTb+EUydU07lAumfZIntSjdpO4uQZox7vSmQ/5n
ofi0710l13KFPKIl6VXgGS3qlyYF9eYwsqqa5CX+4DlWZqhIQSgTLglB6Ql/ODoypuojuznUNji9
vdBl0QyJ5G+7ZY2KCyRjkbROunpfMmkoHVqIwSFiDaEdyZ37ESUSKJeZ1ZcgNpuYPKk7PKlMiA45
oLd+BlUjAmlVqYT1ddEDpj/A+mNzZ4jSVd9SzBLlUH53Kg+C2qOVM+JBlmXqAUzzODRSARsgFoWb
zhFoeINlFwcDHl2ESQoU9EyGiyBH89ZiqRdPLPu5aGu8DZMrueW+9CbBib+oo6mCf7w593flI+Yd
3xogoXhPUlgHbPP1Wx0w6vVLlFZS6hI0wPJJVczkrblLnTi0Ws4UUa4VzT4yo3ukEm+MZbPsUk6q
ygR+LiN8YzIoD73Bx8nWwJpPxkZGO68I4TorKftwlwj1MpIJsMWKEFig84kQjMe8NKkLMNadL2bn
2up2eeqCTmqXu1IYswfDPqSBxKKBiE1AwVOQVOr2LmPTZBPHwSKk+EQrnlGpAHvDaYFcC/8nrPwf
8xnKInWDRz6U6laFRUJ/KCLNBNkI90J0X3UUdcPvksxGuH1whZRN6rqOEiIa3iCrBJZIPBHCsMhS
0kvuZQciKqTV6G6xqrofrg2MooKtyZAuhhgYPULCCXImiKB/h6JZbxriIRr3Zf55jBFMiLGVy/in
X+zbh1bUNo4QsmtYA+cBZnDoIzRowA9hQhdomkUGwrpOzkXbRRepQc1P6nQIDevd7CzjdJ6zqLJk
TTLFaULRyNDRfFmQ6HWJ0jiIclHkHF3QHYlWvsi5KS3Dl8UIIfWJzyZxJ6mVdxOnHCE99DVS28Ys
6iRwllp4KbtGhxYfqFzVVAzvWk6Y0FKZF3tYSsGpgmYnB2Vi9mJ4XJLge1gpj7ksek3UuEqqfuLq
6GcgVHisVM0d2vg1jFGTTLK9HuS7VuxHqw4KdFGmxQBLo8J399j/57LmIF6pYZI2abnKq2LDKvo8
tcalbB1jKDKrUWRXKCfCOtQRSVVVQGgr6z5fKZUrKYl6lAZVNmM5c/mkqUuzDcSzIA27RRoxbc21
j9Jo7HJCC5kWRnzBqUpyM2j7mjM7NdVaE4WGyK8M/ghixvRsoBFzJyd86kyJqLp9HmnHouo5Fxpo
siknCs77VGimzs2T3fVif9D09MhDbNCqZxXVwjwG10LRF+cxhYCUyYl9ak9hd4rFzh/TuHMHXTNM
VZ6hE5otqmNoWbnjUpFDY1F85MRCsOWan00tnRUvwYSBy2eaF8kzsINpXu9HoQOvexghje+LUTkq
So//l2wlE1RVhYK3wcza341V4dRyOJ4KLc5PWQBtpWVJT+nEP3ATqosG+OfGebbUoIeAiZpfKn50
giZY8M0xPFFx0h4ibCALz9DFC7jBqqbA52aAHIbcEkKBNwdRSZ+TXnsDt1FkloNklXnXPFZLS0QT
eskOemE6ygLKtkotnMI04e25LBNfHefpNCazBFHLZeG8NgmL1zlQ096M21Y6c5q2jxbZS/PW03gj
ttplhph8D2XRoTlo0/TMl4s3RM05GWbH6JV+B/qVZ06MHmfsQxOl9jCBPKFDeDHH/CUoodEylIvV
cRkKkMkIH6kHiJCDRveioN+D6nuXTlNuFfJkz2oNDZvGq6pkn4WlXUbDY44qoBuVDefqep4B6B6V
VpW13lwL2BhViO2+GCq7bQXeS6ZAsJu2t1R1qa0m6T7zwdjZLa8CwYb/jdphtM8Yz400PIKbBNKe
cw/K2mE4FWFgJ0O+CyPe7BYpsnkuuxPB0hGnw0VRswOeNaeGCp81zWHkJal8FGbNziLxQQRh61hy
n6B9+xK2yWsoSBDgyGJ1nwjaNFi9ps+OOGWhHZflkQvCh2AILiAAcrQy3cEv7OtmARdj1qZ+q/B7
IzTOrRQ+RkGZWYGYX8pwdLsgnD+pY8H/KMN2uBcT8TDHXGk1VbADzdAuWoTF5CYusdtgzh00aXCF
owJPriRlrlBXBiPE+fDUg7sVbL9o9gh4e6E0jwhoVVUYOhHUpS1Oc6fGZgICye7Lbb/8ofJDGaCS
jjmaxToYJN6tg/Bezd40IdwLw6dAb3a3DX146ShDVJpR9kPbV5PMu/zyRQ9QUzL2csySF/g4af3e
Cl2Pr5NJEMZFW67CMDJm+QM/O5CBALaGLePT0K/oiH5RNKVg9uO6DFzJbVKbGS4l4wBsbxvKVmCq
MxSeJvWrIhkNFHBRu82wb0AQHCi7OWTKO3/I9rFtigyZThn9IDSWqWOGx7zQpQVWVM5YTJRfbaNb
Lvhei62kNVS1RD/S2nPfFKIzafq/Z6EhNX3ElxKPsjh4ZCn7vZg1cljwPMIg2DIX/o70dlOvhS8O
kXOTkStWrv+xt00ZpY6+GGZ9Z1QwmvjRXQWUzVN+FmYsdhecCN2mtJuOpAOBFCr1tJPRPUg6nmgz
CJ0EEskYl2ZPZm2EZu82grolLZAYfD/jN6E64c7abMvZZA7C5yQDOijozLZOHHGQWZnMBy/wfivo
axOFgzoYNcz2M1Q07MaXgX0O7OzT4iHCQVwIRbfriAKT9YNlmQrzY2hycEJ2tezE0lNavwF27RL8
X5LbRmOGgwdBBcTfZA6XxazysbtPrZsK+eUiS2KEpLhdrzX0Ehs7xHNxaaCojAHZqQHaoXC7nXwh
HDZOfQyCSz4doMANENa/RyRSv4VKBcRBLQD7xW8B9vyFqFnha2MC+Q+V1z6UK4g1+BQJzIpEO4ra
9zLTBrWtFnzxfeFLx+UgnAnViHACYJoR+m9+Yg0PPZj6IRFJ00NPuo7OVzHzbiwobi4dpOkxlbqD
KP/bF+a6pH/s0DhjtZgRZMuw0+eJucTFHSdCUQZEYLcfso8de8oOtXUQOpKjmYMdsOJM8BNcYBJf
1WGwGnTHRfUHKIEPbw1M4lsJUHNDdRCy6e/DgAS6njw0xHk3gCpPazzkKotu7MM7Q1kgH3EVaMRF
1apNi9MnqjmS7d7ql9rXZu/23n2E2lFmKEefLmWjlQAYu3NkxV8baGwUPrLexHpTCovbKd9R5iWz
fCFEdbOfgNeIj0FoQ1bhM6A1zVlEbeNfA1mpn0Q9A4FeF8k0Y2/V/C0A/rGsZXMOWNVdsrB3pSrK
CuXYpTyua8BcMZrEL56egQAfDVp/0DMb9H87tRVZkiIf6+fvLdJky7kec2GHOR4UUPrGNL7/kr/h
LKWylvNkAbXkhn+BdKasUpcjr6NmbshJnV5VDYSDRAQaCURuLy94QZiN+48sh5Q9yoOX45SHPNlX
2TMuhtnYaoMrWaBbAcCwJ41QcsR/7QmnL5uMhmmd8tlLl5R6zV2tw6gd3oufm8wuPqET3mK6z9O8
ajETh7O70g14Jzoy+QCuXeCPB0tVRfwHKM4PBDyd3rYN/sRFo6bWrfrlWunGIKhqzqOlPolP83fC
8EAIc3uoPkA1bJ+Bb7XxmCh3stpbP4V4sZUPgTgAL8Qc8VKpKXvqPnfINZ4e+lcesHrQlDEc/hX6
fcsg5RZzpQ0rOGJES4+kABub1z6VWx2Ct9oWX5OvRAgSo3hsEtttd/l71yl3KQoc8Ml47YCELPys
t5KnXw0Gw1pmqIFHDwhYPNbk4Uds0/Ww/7ZKec+yqlpBJiECtHt+hocFepOxX4Ig7U+Co//hQH5b
oxzjpPJKxA2wNrhhbM37wa7u0j1m49BwzYBJN/aZk3lM/h5yY299VMpTVmlqNKhwI+W1ZQiGgxFM
t3sXCsKBCU00dhrAOLV07NtFadWMZFOXS3YE5wQiP/gQ/IuquF3oJXeENjIAn08cem1kA+FboptR
3sV35d0f6MtvP/X/7DodmLVV2qfzhJ+jgU6r/4qOr6Pbk5U/ZV/BkfkH1BebRxmkvgB7ASsE1uL3
t1aK0G4GdzDCGY475i24kpXQGZDq3H76P7Kuk8O7skN56k4RSn0Ba7LLe7onqgBNY54b5DcgncHM
7mT9ItZQPreRKSTsSvtWFCqgmGIAZYkUl1Y36JtBwisL85glRw63IMAx1dKC3opuE1rO+k4erDiz
hvQPWDm39lhFaouXiAjy0ij7ohTQhxQCXNx69KVKNXV+MpXIZ2wx+VTU1QHfLmoFUOAGYPtagl85
4LiYp7kfJhFeCeOrXwuXSIfDRz11Xs/yvRvX5p0t8ucrW3o8jG1RX23xlkJ0mydwboJZ6AWteYgs
sHK1rbD7nUHqdalEMV/QHcAlsCdbAq0IJKOAtiTa6IXqDg/s5/0jQyRQeni10CcBBFwx6LKEKuZ1
KEqzCH8ruPxJcpvYlicLoH8pMMfnCURYhKQlvUOjQTtnrRkcdEBHmECpj0QI1A+hXLGC5LwQBvwQ
2csgZ/GLG6a+Y4MBPhbQKEuU943DpTGqBJYIoFW4ki6kfrQr9uxax9bzvd5e2vNKajwrTQBbBIls
AKo7ufEu3xPFOBl0wOCe93SX/Vm3ntF3dimPN6DXMqU87CZ+e4ZUbuIamCXTTf7Ygv7TYXq+DZf+
zh7l+fRG7uU2hD0CRFAw1HiAgzUJy36265+G0x9s7YbDeWeSup1tPvBy0sIk4TYVnjjRnFOTWG2g
gTI+Ro1VXwqPVVJjnVOaUE1pRKif1TAbngOv3gd+7wavyDPY3oCcQ9rVSVDgU4hUHQJL6pzKXW6U
S6KQczrZ6OiYAfRwc3Px8y8V3kyo1oML/Bnd6UcNIq8HNBNv+9qtb7qyTxcbMpR6cwzv4ZuiPFYm
zf+RdmVLbuPK8osYwX155Sqp1ftqvzBsj80N3Hd+/U3Ic6fZEEfo8YnzcCLGEV0CWCgUqrIyfVFQ
ODAweqgvLJGdYk5FDDSZIUxo+m0h3w36BEhFknhtH+0gPmir6IlfXtTmyVivivHUYhamhepj+uKB
EuFmX+l4DT2F6cHiZl6bsWZtjXHSbCwnSwEQyC+OzT47xD4l24135DDaXM+kf+vSZjK3hwZGwRLY
rt9xjc77WqI97SBx7CjOdK1ilX9yGSsUvWvpikzlvz9ekIAGpmJcGDS6jeBs7oPlSt4rUJ6tAu3L
5e+26YwrU8xrpEnnvk8aHZoW2cNiaN+tWeYhPbdeA9Z6OczbY9JGJY+G03LQNMeQ9lQdqsoV0JY/
QZsgSglCkPGe9+jZKhl9MMzcfYkl/b2PFNZKixjJZBePce3VzzFmM2toylHWWal1LI9OaRKveY4e
Q2d0oLJWewI4m59N4ap/5cX1jYySSmXReUZ1Q1lPB82AGUuV4s89lCmQWtpl9mrmmujW493lD7x5
VNa2mIMZRSA4FLJS8bvaVQ/iNZ2JWgZw7Jq7zOc+5LfyyLU15mBCsV4nk4qV0eLwePP/xeHxll8c
3kzrgEQR6VzEBr+gCmYSNUkaxZcDqNB4FOQjQIIAaRXYU3f6w8Lbyq3DsjbI+FNmSGFclDAoAOs+
3jwt9mSbR1r8xvq4LYbt9QHABEU1cWMUf5rnulQnmKO05qkJiqLcsZ4XhJ10BnFYEfSVx3GWrVhn
rEwyzmIURauqDUwasa0Hi9t8+V2Fy2WwRtBWGjc3p3+Rja5ri6zDLNDYMU1YpNCpDroGHtGuaVyg
eVysPvJaCltXoylD+Pd0AM/eU2hWlQXkcLFC6QGWdVBPpdBVLG5J9RC1hq1mw+vlTd3yGrgn3m46
1H2QeHyM5gWgHaKRlgAatoOTm7mb9RzH3ErZ1haYrwbttrqOjHzyNU23h/mvieh2mHNyiq2YBcFi
oLA0DbNd7AixpCRE6xuoURQzUEGm4IIzSjV9c5p5199ZSxkPCcyU0we3IUMIibkveivVKwK4hB8p
ZR9ESfpkpVHipSPAMvLN0Ft7VTLHq0yUoNUy+pe/Fv3jrD+ujTNnvAasoc3VBtX2qfIqUd0X5EHV
ETJRjo3b0L5sbfNuXJtjklG8zUpp0lvUIYEap8koOsalIxd4Hf6WvOh+GoXTcW79zUthZVann2D1
BEepqKuaSlH+ztY6GYBF6Z7egGT0FI57nuf2FFoBBIoCtAHkp1mOvE4ewE8qKosP8oeTFCXEL4BQ
TA+8G//MRxlDTKomG7FQ6AYwL70xuovVv0Q9GAPC5aqqMw7N0pmfMKaYHC2rlanSawqv0f6Sy4c2
eyZtZLcW0A48Tovz3JqxRZe9+lpognboG+JAxIpD69SlIzhAE1G+yinAq5NzC5wFLMYcc/4ATySV
lsqLPwjRLi9fNeO/M2IyJphTlkX9ECsyVkQjP5XOkJ6k30l1bvpCUPt/0Kw7mUTLGo5IuTqYMCwP
IIozJsQvAYQ2Hai3hF69KuTXywd6e+/erTChuOj0CPLYA6A97QSBaFW5iYmU86LG2SXGrIW5NLMs
xNygMIq4NCkF0RgA9/CleqSskOSXjsEeeRcaEKDskQVdXt/ZVUMtqyhGWopKleqYeJWpkLBJUAr2
oebsSnLf2RGQqfowabw1ciyxM6I5WILELkOfRHocf1VPBdS5zH23G1BvAdgzfKNqQLxRjO2T9r48
hXGSScUAT0Ir+tpt+mT4C4aW0NItASIBZRZX0WrTWVbWGGepl2UChQ+skS5257bdzSgr//fvtYZn
MQeNJJiCKwCf8sUWQmckE+4GfDUw4ys/LxvaWouG+We0dpAdWCL9nKsYNWL0ychaCtVIQk8fH8RW
5uQFW8F9bYGJgllSh8pSQaQ+616SEmxD9SEXr1WufNp53g0fxxQgoO5Atum4sD4uxWqWSBHUFHj6
I50faEU0UgRHudbhBp+aH9i6S9YG6d6u9i7NtL7WahgcMozjV+l0PSfJMw5gIHapD3BbcPlbbYUP
zQCZIx4Wsowi2Ed7WZyllV7CXtYm3pguGDiSHmap+SI0SWVroXVVSUCYXzb6L9v6j1WWfh5FlEFM
TVjVsKeQzzW/AdzuZoCM+CiTH/jDCudZzulDvltkTjMRtU7tARHDA0qsHToD2MhoF0nOdCPs55jD
6sddIHOc23IuZ5CXY1tnB4ICficB3QNIjFNI4Hvqb/k39UaMVNH3snBV0lomm1jpSwiFFAUQXAFj
D5F6kPPWNQde+ka36UNKLKOPsbLCuOcAeqSkUDHB0x/MQDvWGO42j9ApuP7Em5fu0SVbTBiBlq8Z
CnpPQRnkzvxGheeNa2hb3Mu7T1jbOHgfVsaElLwwm3KacZsB1O9Nfk6ge0Q1WFAOOliGezQt8II2
n+icns/8MXtKf9nqyDejKhZNjy8n3Ubf4juwkjpz5KjfmicMG/qJowRj7MaLnYQgc8lcY4+A99/r
jMyPYC4HWVuyOpHwI+RA/kVFPTAC3aBoC+SDL3KTFhpVLn1aJuqAq2DoCfrTvnDVEQdwkvCr5GOA
5q64hVra99DXDEAgbAn9FF++6q+4pQYat//1B2giOzyqFELeYSZg8fV7HV+7vqG84NJ98QKZXZQ2
eJWGrfDz7l2wx4SfCaM0MQZxFr8G+dXRuqKVt7b+ZOVtOxSAl8cEGZtyNvRmKfGSmDF2N2mJE4FV
AkRsLeGi5LfP57sZJsaB2VBv1BnnU7vNHqjLULQQGIcoxvcT3cuNOx9b+G6OuYpJbDaQ2oG59Cjc
zuAFMSEk8ndQRTpTO9KvHgofIHfnarXyNpSJemGciYtaI5M3sq9VdJzTo0F4kXUjafqwPCbaqSQM
p6LHR5PvhdvuTtpF15qn2xR0NQS5z0eu8/aTCXgLsuokATzHH+XsWuuLW9kUj3MmBgWRDpfv++3Y
SrMM6STAzhz3WhvLOpQAEzbK4kYRpkNRL3cQKtllov6IW3J/2dz2Vv5jjn0uCH02laWB/NNEOd+U
RxAdKLvLJs6LNad4+W6DOdB60qdhh0lEXE4mBgFrpzy0k620DriO0HeWMwfDc6ViV1yAHG91zLGr
K6mI5gGWFfFxhmhQKX+7vLbt4Py+NOagTYohqOogAHyZqfB4sI9MqW2YV8nyvRe/9/NVJfBm+bd9
8d0kc8CqCQOSfYQvlg3icezko6zmV3idXJNh5PagtmP/uzHmpBVGnI9DhJGb1lMwY4/pcvDUYNQ7
RORqngXF5rKX0RLa+W3zbpE5ako7FiYG+/G4Q9FLgdLSBLiJinYoT3L1nP2BuqWCMAk1cNxqLPNE
tpAwXXo4x+hYxMlfmqOUnGZPQhcci78S9A89FPa4cgbnKAzGMJM/9KNUjYTO3oTXjexat+NsF090
6CV25X1e2ubt9GvuA8XDzAOP9W/zRKwWzYSXJBbSMJNM2G4yr0kWPwT67vKZuGwCuMGPOZoqZolC
ZBqd5cKtrQHzvwknSG68xFafTmJTBEEe+wraKLhOM8Et9BhTmKOtFt9UK3dD0nkLSZz/bVFMJBG0
RmsnBc5CYtW2Is1elvvLFraKKB8WxcQSOQxbrVxgIt5TKYQC9crcaX9YkJG29lzhBd5XYsKI1Ilm
W5sYQKPiOuI18cHkdUNlKVGzscXvoRO9Xl4fzyATSgRdAIa3sETfkr6H090c8bAUmzfnP64tsXoF
4lRokkDgFMWQehNInMeoQuMIRVJgwCXCmy/YTHRW5pinSD0qQDQJWE/cajeD3vwyO+1LXGE09fK+
nQRWzyLiyhATLkCJnTZtbuEd2Y7HQRWuq/AoDhhOhfCdlH8jAMdWc+cY6YOgfIsxaUDu5epFjUuQ
MFV2RaCaFM1eWaNdJ3U7TUYEz+QXzIu7ZnVrybd9GL5q6vy6ROJNhm5DBj7QvswxCNfsprGyFS7/
89aT/4OrM1FI7lKz6dDbgC/YXQnJUMoGH7vkO5Vf7mgdloee3Lyo3zeRRQ+ZY4i8qsRF1qTC9Rxb
OeRb8tmeqhAE1IYYO2WxvExKvl/kaXYvf0GO558ePKtHawzCymIs6EWjRE4KnHM4L5zwdD4X8eFO
kU7BZWUDURwjCQTrS4+9l+xAo4r2V+jIUyB/GUf7txgrJgKMfQ3mvtHpJk5I5n3T07+vfgGE1FQp
pROt0c34LTu92ioPpyPCSzz5xCOHc9xP5CIrezlgb1OEe93PY9XpgWsO5dqOF/DaEY83NMn7gkzs
WqYaZVoTt2YCUqhxfhTAanHZRzazupV/MmlPqFVmSWIEr6oHnXVxK4kP+fwoNQXHF7df1ytDTNga
5VosG/AarnEtp9c1Aa6F11g8H/dk3JKJXXMWidKsYFmUUowC3EYg6l4TMAg4mZPvTR+v4Duk50h1
wNz6YNwlABXd8UoYnFB9OjwrV4mGph/1CYdD044dxtyawWtHblmI4yQnjrmVFbXPp1E26TF3THD2
SCEQ2nlQu30CNV1MUiRu+523sn9JYlUdhPK6Yp7NKRKxhrp0qSl4W3X75S9KZ9PeKDupxAxHB/J+
oF7ItOejiLa39N0u669t1+UDnWZtlLt5umnqq1R+vHwktk2AEFcWFWBO2TmrdC5U0I8jj7QGDPrn
qEQjas9qcNnK9ld7t0L/ffXVUl2oca+ipaoamI6g4grWn0XGdxNM9ACqJlJBd0sdQz0IbxRD/0O1
uxcBHMmfAFtvB8Z3c8ynqQ0Q5heTrvgjUHr+7ykp/SmnaGTDUdIdLVTGHtLYOHWt3eXd/Jfw8m6c
CS/CII+ylKMJLkN6/LAq3pHdJ6inaUp8lhqpKpBeoPFTzkdMLKLVgH3SmWroAdOpoX3o9y59naKw
7/Kuge3VvdtjJzzB0NjlHUQp/6g0qW7eCStrTN1kkts460118UsBGl8Wkb3Y6LwsyfdGt7OWdCc0
qTsjXBq9r5FkB2qXx7zHCyj0O9HrtcxW5OsMJM5m59e64S14tjQAQEyy5kjNjTWNxwx/Ia6+F+Hr
0vR2rvrq/EXMwCYnPVX6r7IF4W6u2J2VOokIXj2QUpPoWVhyjww5ZSGy1XqXabpDapFzUW2e/tXi
mQeXapTm72HaHJbKxHDC7FiMXzjuytti5s0VC1GbjXSWs3krGlcB4eeyB3ugk76CYY3MmBhyZLcK
MsmRHy6b3jylq/UxcaeZx1QjNTrMUacHamsGpEI1vevskVTeHHNlI6mzXDgqBhOEwijpo7yF667w
rNLg4v33iYO5ua0aGMckS9RN0It8DKqtKosxogD+uNzYslDbTa86kvoUjr8u7+J2LWVlidlGKJ2j
US/ijMwBBV5KT+SN/r/qSbgA5c7J9gqdMeOnNtvP9ZVlZkO1vu1DUKcgqfgbglb/zIB6oNii4pon
l8rbUPrvq1tKJbIaah16IhCaguTT42BOrgWdT+io7i/v6GZpBYhLyzJlgCPZwTmgY6JuMlG/tyJw
mYmZPQgvg7IrUtTXs1ux5XxA+n3O3HJljk0QKaCp02EuHBe7lkC1HXEWxLNAX4arratAqdtpCrXQ
Na6lfM3HhpO7bwH1MOP4z56xUuLJ3MSFQhehy5PTj6+m+pjWb33kZ4KE2uKrWJbunP/JugwZHEIG
kj+Ajz+uK+1I31YVUuu5i7xlkPaJ2vuXfWG73bqywZyurlDMmmTI8owIrAl2g57qwxTaBph66mvt
QXrAaN5N1dpqD45IzHEOLyJY6HnAus2rYPUrmJOW5KFo9hpelkoUezlCZTsBX9rw2EU3z9jKDHPG
KkPpooJuqAbGtrIr3Ab3pGiCHkPlorQ2nXJli0mTCOpGjUaprAYfoetFAjogdnVXf6RystVXfr7O
WxxzzgwQvZtyjIuuX54nVLqJJ0F7gZdM874Uc9Y0Mhh1I2ILTYjJ2nU9enq1aPaEmsNlz+TsH/vW
qlEpHUiMvktSvuhC7FYKr+y2XVF5/0Sns7GKG5rRRy2hjTjrUbDsDm7wRbv9DSPtdtD+lR/1yB1i
dCcUTwT9pW09XV7j9g2z+gVMCpTOOtg76QC1iLwN4vSCZx6FZ90W0OMkARfEt5lMr8wxAYWMsjZZ
CY6ZHIT3xV0LtWwMar+BIvAY79IDQP6X18dxFpkJLhr0B1twgdJO8WDHYeTPuuSmI6eszrPCBA+D
ZFVq0XqHZOw6wXCq+K3HOPH/thQmdKCWOimyiaZVCQLqzCQHCTKNls7BTvOWwgQNANzqdqCMQag9
35T1ECij4cz52+W1bLdrDWARwR+1MT+TdekyJmEPwMnOeASl9Zu2iw6DXe3MRyMAoSkQRTzMx/bK
3k0yng7IAIGqAF7I4nyb6osTtbdRzmucbtdKVgtjHNy0hGjAK582M7tj+pZ5qWmHf1nfwMD6w8Jb
vPtZinYj2DlH7GNzdSbofy3d2tDTXFI9lLIUB2sIoys5JG4zhQ+9zENF0E06S6VWZpgQX0Mjfagx
uOvPp1HS+iul0CiP474JEp+XkG4Hp5U1JtQLrVimaYKSqBoku6U+TVmVb5S3uayBCkKJjeOW28vT
ZQl0hXS4i+7yKh4nuSpoKvBfuDLNAGD+QHlQn7Lj5BXeuAOX62VzmxcMmCP+3xpzoqOIgOqVNuMg
1egD2W+DMp9jYtst3k0wx7nHDUYGCpom9RepvTrRHJec2hP95uc+8W6D8QlBiueiM5FnoOuRR6Ed
FtZ1gw5EPf+c2vIqmr9f3jb6my/ZY7wiHzW1GHBtIc3ogklEsTc7ongDbqZ8VzcZZwe3Q9X7V7KY
VrMU6f00afSOzkDh199DO+LVml3hZ/dr8qqH5SccP7VHHiaP4xwWU5gpIk3PgR1AQjo3z+qi3EIE
4I9ixj8fzmIiojHGWteV8Haj+JIrwJWkr1XBW8e/HOJ3K0xEhEdA6JqypFAy9Kp2aRd4yiH2Qdmq
QkypcQ4x/fwX3MNirnxVVeZl1FDSNZLRM8hBHK9T88YwMNhkean8U5UeLvvjpkELI+8YXMGFdpbE
pU0aD7TpTMvjyhXanxigIod2d9nMdmHQwpy+ooEFArOXH4NTH2bJMIfxqavyAbP4merK6Wl3to3v
1li3h4CT1mvU/8KfZL+45AfkgsH5hmnTE+vYH4zU0jbOyiDj8GIUz1kGwmw/Qj3skFhv6Nf6y0O+
Lyra3oMqHXfCdTOSrEwyByDL86oUYqyxDHsPzO72NN1NWu2R7LsZHzmfj/r5pQ1lzkE8DLIQ0w5t
9IvsRW/+Ssd3WxfTcJQGlY8n3HZLCww3mq4bKjuqOUhjWFslQr94CIPCB5yWal1zm97be/huho3+
QkT0ge4h5HM1J5/RlKpxxBtpJ0rFlYlXNGcfeetijgEElA0iJDhutdTNt4WRm04u9LWjjaAxJpSn
XVNS3Ysn4wEIgxfFSolt5CW64lBfsqMxVZ1ILKN9DfyvkwqQw47j6FAKdVBONfeFt/3V/9kedpqz
gC7nMsuZ5ENC0M2NCmdoVH4VQuh0i2zXkfU21CraJrK2M83+LzIMOy3Gs0+uOVFqs4qJLhf4plHG
0ExWeK7v61ZsKSIsRfr0IjqLm2l20oB6gaoNz75RAzdwRFD+BM3T1mW2ts1kOkLbj2aVwHbXS0dZ
ir8OkGxzLjsGzwaT6hCj1PN6wUsWuUEAUrRdY3CO8LYFdAklTaKxijnBAHpa2tTA87TlUYFERTdV
f7SGdwvM3ZUg9C89vZHJ9Bp2P5Qicy9v0mY2I6Ne/v9rYDLckjSY04Jg5uk2Tjun+ZLcd1ednTxh
uHMfvdWFndxyr66tU7C2ynz/kMxmFY1oRHQ+hZ0R9KzDYwKalpOso5u/clZJ/x4ba9f2GF9Qq0Ea
QnolK7fG27RvbqvH1O2ulgeKBdZqu/gag/qKRx3C8w8mFBZAskI9CB44GaG9ZG9h8u3yungG2NDX
JmGhZtQBUQBuRIJgIil//S820Jb6mGUU7ThgXgHZfKSBX45o/iQQzjnazC3eP88ZOWFZzUgEAM9F
s5pqeOVeTknXKCeR7E7qZ6jWLjuELDI3/QSWB7mGyoUPUZwX8CS4Se+qhQNa/PRFiUGbS6XNa4gP
FjvB/982lIkaxaBUlUSZGE3wc1VZY6vgQrxsYutKXO8n9ZvVs1XSTPKb7BIzIEEWA/eCNkQUH8pa
9qfeQOc0tLH6/ylYyexYadHEQPWZ2NO5/RrrslOTPri8rs366HphTNxIp5wMRYhoNSOHyb3koDvz
C8jbv0eVX1wlCUbAIBo1OUS1ZXRB7v67gDiS0vUPYAIJmowt5nRxcVFsUa3b5M7yh8cEWte1ixjq
R6kNCQ91xwX6XI6YssjEkhDJ/hj3SPYTAGx8qhuoQtLJpVRvizc2UPXm4ai2SgXrpTLBhaDEDS0g
fE5DAr0vOPO6yM9xy3E+KccMC5IM07oeMvqcFnYDmuFtELsSiGC/dAdCbNkv/XGHrkttuZft8swy
r4tcVIoCA/JY3fRoanep8oWbHmzW/lY7eHoJr47hmMTNAC0qWj2Cgltrg4wlIy4GlL0WSrEGqJsf
LYj5BFXAnTO4fDPIbKNOtZLFClM8sgdfD6onyi9rPKi3gEbuCHBvkVt6l/dzO4aD+B9PCxPJJMvZ
QNqx6YtwQllkpx6yKzCH2fMd5VtqbH3Hn9iTaYQ+u9IhaqBYmADH+5c5iaUWktyISwjwFuUAUYnJ
TcNJPRhtfydPWupYQwsi3zIwovBb3AGqOQnzFQTBgNtvyFUaQfssUvNf0Rz9qpsSwGNSu9NoAME9
NYFWA4ER5T0nQm5vkqrqkFoBW47M0v6qeUX6pcBnkW6pnjWc/dZAubQ4Ud5Dkorj5DQonO3Ryhxz
y2lKWQPABydPUUl0kQS6S6vaYqlB1gSVlqmvMHvVoWt22Rc2r5+VWeaGi2olaWcdsarPfwpxYAih
B/6/YyUGpf6L1MQRKq770fN6aanMlaf1aihnBeZjMa/a7CknuXZTzTae8m7BHfGivnXJGA0uq4Pd
5FNVh10i+YImFK5Y5n6Jp4CHmZGDCeYl0B3EnJrqZr6imsBbIgNTQenx0aJmRjGJCJoVgLEfo8Zw
QyvyAbhTbSII0Z+56T/W2JgMOMbUJDVSFPl+hj4tHeI0vPkWKZKfepGrcnpMmyVB+X11p0rXaj+X
jljQ5UKOWYmQ4TITUIGLGDsYQSei4B1czVA2tcTejdIhQFVoBquz5iYJ/zLaDJurH8IcGCsagFGp
IglU6Ht6wy9uYtiSHYM6Ni3vrOAz1AebnxYPSMuSDPWcNVpTikadaIdtqO6HGgKNP80OgsApLync
vPFWdpgMIoYKRS8buGin+Fk3C1fCeBta8peP/mZRUtYgkA5L0Odj+TBVUleTZuLsU969teIM/wrY
frtqAAwBritR6SzmUGSpOfUTskGQ7j3ML6C/zUFGGwXJPnkqbrr7LsDrlZcWbbrIyigTaKJB7hsB
8D1fSRS8WHMLpNjg2eGE0M3IvbLCRJhJ6oZQpMUZfYm/ClClTIUge85DJbVVQXxKVZ2HM912j/fN
ZFJryBxMYw1OOZ9gSspW4quygaKDOTxwHGQzdq5Wxt7bxmJYIu3hgdK3d5Jdfx3uIeUApRRoX6IC
gJrklZEG+usnoLTUIc7i9so2cwRMoax7oYDDCDuaQyu7MpAqj1pt9+QQhg6PTo23WCZslxEpQwhK
QnUgAgVf3k3PnYgJoL7D5DGKcrMLDU/CcR3Oh2RhKiFpxUrRUTPCFf8IAuVDN5oHY+TNjJ8L6dKn
0Ptmsm2OJR/jZSY4CKPTexaGWJODAdHR/YKyMkF7VC+9iUuvxlscE6DHQg3BsokviHnFX8ZbctU/
l89gWAuqb0ni0qEfgFR2HJelf/SC25wGTlbXU6JY1gAREsmvRcooHNpCkdpJikmurHB6yJdl8VWN
Z1LrtsPkVt3LZfubF4SO+VhohG6QUpIlNrSKDq5Bu7m3l0p3wlRq7bGudjq0ay8b29zglTFmgwFs
NeYCLJhIGVtXgaRQbN0squ5etrJ9TazMMKE7g9C0YEogGDoTJuM2krZXBECwJYIPzTzVwVdfr8iJ
RvIRK2qgUbrMsW0MiZuL3y+vaNOKKUML1ALDLWBEH+8ikClOJNUynHSAFLXnXPC7jHcpbO+aqeF/
lkTZNhkjUTenut6ndPTg4+X6Cb6dzYT63RbbqOhA2j9LORb0321tv+VWtpjHeJTpekcUeEPxg2q8
S09m7PdQJqDDW3oWpC4V75AhvYpJzQEiU95n+mPbAW31KxjXF4t4UEMdv0LYmUG2W3aGB3kYcHvS
Hgi9jThxZdtl/vmaOnMGht40DbOlO2w8lqI3pG9j6F/2yu0HpyUb6EbrtNfD2CBRqiXmAp6r3/xo
K311xYkhts5FVZ3eBmfBcmWRyY/yoZONVqLMWp0AquwlCLvFmWcrc2s9Vuw4SUDV3Rsgvqk1N21F
m7PizV1d2af/vjruqCaVFqFCmlSGoYFicBAdKDFV+QRyKrfBTJz4qvB0ArZfMCurTPa0dGqnCyna
evGx2GdXyWFd++DS3G+ezZU1JoeqICPcRRDB9fMex0T36kR1teUoD19S6X7qeltLd4mSB+YDZ3Op
u1z6uEwCleajhOwQLvvbnSQZdaXQVa4XQLFF+ROSiFwHZkJeLZBKXTYd+GSR78D0D7JLhNAESJMt
SGeekSM2oZWJmoq3vTEEnfWzwUxZRAZwNHe2TqN7sUs7Hhvd1g2/tsl4T50IXZ9Quj365hz2gorE
NPgBYmhjRznF6FgZGTwe1nfTqqQjiYPotKqzxahlCI2/n0/N/FaXSuFM8XSPvO4YczFaW6dSRV6m
gqkRD0OWxnDJZ5ArhbHkz4r4ZlrxQ5Mil8n6uOOc/63n2coQy1xoylBpyCOUBcvQi7pnWeBJNW8e
9bUF5rKSMTdljBks0ADTQWQCkkjhjp4ANQSdEE+4cvPSB1oD3No61QVmcRtSModlbSGg/Xea/s3R
aQ3pC8RHqUwz6xL4r3FaTKkOLIWm2pVGnlUjBnaijZYbLddeQQI0HLRF+2Zo5DbVjBd5jA5ykz0W
uXYQsmk34ajZ5Vw/9F3rj1AzuCuL+ocg6pYtV6nfZgNx+jCWOV99M0yAA1RFJRhgWwhpf4z64gBQ
HoBl+Ci03p2DNqgM5H3nGYL3OQTDZrawssjWyMpQ7NE473SoEkY37TcdVDrdleEl++HXeCRe5Au8
LulW1F9bZBzPVPPeTI0KGlV0zHWlDvGZKXru+uSPO5pjir4fyk7CKALYzo8ogrk5JEUxxX6knIPo
IPwB+nC9PCZVwWy3UMAe0i/lZwkKkLjzC+X18gW29R5f22CSkyXupxQ1VvCa1ihsTrNTWNDwBCGn
skDlV+KsaPPors0xuYgZjXJHEHh9Rd83Rzrlabp5D3mYec8fDtwKsYauQ8JMBoQeA1ofPxj+G0Ls
NIKnMR7dLKPiyHmwSINzeQu3AuzaDJMCjGNnZJgPxklTUfsGrncMYtA7cA702S2MhBVwa6qDDA10
iW13SmrYtYk1pgEFiVLdZQUYSn6P82wxjBkmbFhiHCPDgBmR6D9bIXsE2S7n2HJMsHGiCZtEzBol
DSQIO2W9ZpfF/vIX4ezVyQtXGa9FcimqOzkFOiMDvQ4S7dCyzaRym3axi0x25KXwrP7rZavnzn3a
O1PHbaGAZ5xVq271bklqpUuDGUysAqrkqavvT9x6XEzh9h6+m2Lyo6oupy4aYEovu7ssSq6iqny6
vJxTuepD3keXY8mSZMrA7J4xP4hLVyn5gMqj+RUxYfAnt3lqIT7ooG4XCC/6neX1/ogKj53hLWqL
Nh9+el7QZn4D3YfVl5xbKA3LiwR3PEQ7/SChVxy6E8a+njooZmV+/Bw+KF8uL/wsJDI2mRjVZ0XR
TNacBmU6eSiN2IkGglD9h6YeNEELLhs7v1UgjyNKeI+iurmRYETZGBJR0dPgd3flJPOkXJmuag8e
gbd61n7gYS7PAiO1KdNsBj0CUK4yK8ylWFDBIpAFbZa5SxMf1BjT/ePkcdZGb0TGgz7YYbwUym2F
OefwoPGwlDYVxc6cytMaWwQvceFwX4Eb5/6DPSbga3G6yKNhJUH2qz/0gNFlXqnazW0KEjfL6d+i
JyBM3fh+uhbueMNT5+hRZlOZayDpYlKJy5AGKGfLQe+lXyLL6cAoSF12cIoabIakBI3cn5TxGdt0
Y1bHpAlj8D5NVRY0b71Hr4eqDkLU9YAWiw/mA1TRxIfL33YjAK23mn1VVI2ZIhda0oBAYjAyf+j9
z8sGON9SY3K7EPjSQRdw8ofmTRtQdBJ+mESxa0iMy1NklwMmxeTXyzbPXzIf91FjUjxAK1JxAbl8
oNmDa4Ir3Av3yz19yZT9Z0hiOAeRlSWC4lLbS5OQ4PAjgwXQuCj3UHB34mW/OCYOv7AnmjP+53kk
ZplMVNUaJWqyCMsE8bLTDYrTdrdGCq2Z+9YQnCZ7ubyt26tEN1cBEwUV3mC805i6DuzVuBchYTdk
T3pT2Tq5v2zkXGf5tKh3K8y3m8QW4heynATxMXtRG9t6i78IA+1VI01HJ022lfvRnV5A5vWJ0ZPt
8/BuncnV1XkhvYqRkKARmocxnn1cWnfKMF6Nmv5dmwVgfvrB0WUgxgyMskE4RimWo64nt4A28Ggy
tzIRnM73X8N84DnR40krkcVFIP+Ms9Fu9HSnNIVDZnBrlw9W/TJGNRBYgmNliXv5S2zcnx+MU3dY
BSPUVwmG6uj9mc+3GUGCJ+gA84fofQskSGaF99bl+RdzzZSCOuqVBP9S9JcWfdMo3LcjDxfOM8Lc
LVkkTHoJTsugiAbbnKGei+A3RCZn886rxYwbM9dIlOikNhfsnngAkR7o/Jvd7Ot+dsubAju1Pc9v
53cnYS4NGWXpcrDUJFBui6fpcXy2WqRXmMYdn2MoW0xO81LfNV+h4dVB0Yg88xTv6We5YJ+dn6pm
eWh6K0kDyMjYQl7b6FXZGfKtMgwue6TMM8VEIKUjUVbpMNV6EpBm0h3NZkHV9Isms+aXzBGe22N2
XCKARyUH3A9O9EhnjhK/3l3+Kf9yxfyz6+xIYTjkRoZGGL1ioPvotPbyPQqs00VNgv8MYfjoTGyz
Y5CSUR/pFlsGCLG1r+b8mmqcS/O8V8UYYYJNO4Z9XokNUoGjpTgIuZmXX+saYm5d2gL8qN7jde+i
/rMT/spu+/1nelXUyCVnYoJOYWpWZUBkx5/jzC1F1LlETu2CEwAsJspMUj5Zo6HCh2pATgpwpCqV
Z1gvHP84aygwu8nGmazD2JOGTzY6yY2M1xaI2p3iVYdOd7qTr1rOqnhXhcXEG3kZayOh9jDDeATl
WKDemnaDYcLE5TEn8E4hE3BUVVChG2skgTjvdOjJ19IIXiOQmuGC4uwiPdD/7g4gFv94B4HDk2Rx
j2Qg3Q/HEmPxA+R6Fye/I1zZvvNKK/1iCl78kOVUFJSaPtqCQHAN0UWCL2ZAOSfagcKN+DSLS7Od
6C7Xscd7a2y64rtFNvmurWJuijBDBaU1HVJ2Tq29aCLvlXiO1v64MDYF14qIRCOBx6M6vTSuCAkp
2dYxDEcnUSLiY/LVxjwghEGb4L/PFTDGmXQuysxGrHWNRpXkGzDIkJKW7AU9aN39kQMRjyid+QZ3
zZvPDgWjNRrwEVT64ePHHLuijxdLxNXuN3txsq0QklJQQhKgsRzfNDo4Devb6jr8HrdIz+fd8OWy
527GsZV95jjqJmnDudeToK9nH8ITz4kqcMCl9E+cnY2VCcZfo0U3jBpUxUHfPTcg9YxK1U3yNgUH
tPm85OI9sTReVKNf64JNFoKla7ow9imqHJ1r2BNoTDDflkGsfniZbvjng/MRWSAWoF19VmpzGhi3
GLbdNVe/5815wMftJwf0XSBHhhae8n+kfcdy3ErT7BMhAt5sYQdjaIaeGwRFSfDe4+n/bOp+h1AT
Z1pHd6MNI1TTje7qMlmZdPqWd3zSJiIJ+u1KBEuhPXwXVXdcnMolqMvGEUszfxdqq5bspPQwLcaK
JjaPy+oXUG8v14L9Lynw9jZoiGJmWuNtwhgUe0XuDA5vA9HArqtvVeUIdOifdVOPbVpxohoMsDpa
8wefcHUHcWdLvSaUn4kDyJnFmhHbdHkrk9TrK/BLGok1YnxQghyWRHisg9RGWMfCCm4enZUd6v5X
NWDeRtR+ltkbyF6IO+bRIf/PlwuxskPd84pTFC1vK7KFE5Hps8of0pMEVkEXOlKoN0iOnFsiZLIX
zbnsYZhfj7r/ZcCVglii+id7JL6InekQ3/IlDM/uR33stQyAhWY8yZte53PBNHoq4WIBqHZU/eeh
Q/j0WIiT03Dgmc6vEh3FwZ7FHcPYYXr8ppcHRNmLgfJ1fljG5zyczLhCVR41CH5gDghsOrjV8qjn
CjOtMiYXa0TaH+rq8X45//moz3YSsbJGVRumSW0GRYoSj9tVPsTjQTwheJpHdKw4wLIuH5iPufev
ZxVYSwns6uoX+o5pKZVJQwaBRgAZAOjutCcZpnaITD3Vh5A15tJ0IkXzUdOt3o0X6L1JqpmY839n
ISRhgfz5W6h95ooZmH0VLlcbg5+1FNyATcpBz827vOZ/2eFPO9QOQzCljuoWT4jsGc+9NxxAFe1w
Xgf39gc68pteB0gGIrMuKmi7/B51QGytVotSIuFq4yMIf63PGrY3cptD8bM5oNVnkSlOswR9+TQx
1rr5hnwa/5KHh0YtNmCE8KoiSMxqlBBnaSzc96b/XhmhMnA1E8N5jnMEAJVyTMsKemTBKStEhs47
ywx1PMZZFBK+CXE8utps+1dVAQ08U2R1M5EBHAoPoEQgFsT1rCpcCL2XDJ8RtaAJWpJ978yxCIWO
vH4oszyz/+YorqxRT4UYlxXfoTKN4gVK+6gIKYGlOCSkATtQbvL/mRGQXLGVPeowNlk5jkXYo5zW
o4UZPmr1tyFnsbVuO5VPK/R7wPGAJaZVgSph2KNAupxlGTWKokk9tYCEayGbkpJadVNZ5YgERzJ7
EeLuSpm4zRy7shzBvyjtCVIQVzy+st0iEyn66qFPl6cp687CXEFoWW4PszzeX/4i27dVA4JZwwDb
F54QbaobudbxQUi2R+iMyqPq8jtWqWj7Xn6aoUKeka+qVCGteEEHlobvzWRmMYJs564qjyEXSLDy
Xwg7pr4eoYqCLOuXFndmIx3/KP29JSgBZF74n9FoOFwCRj2BZIA25xfseap1RrqEeEu68bmAAkqk
Du7lryNtVVDWJqj7ko2yFA1GmCKFEwB7StzcMa4nGyG4Wx1INwcj49BQ4yz1KBzQA7XTexK1YijS
Kh7yb6KH+WqL84Xvl3/XltNY/yzqWgmyWshajZernHYFvHzxrKX7mGO91lunZmWGzrSUBKNmeptB
1A8jpe0ENjFmZMVYCZ1eiV2vp2URpd4UQFFDGNxu0cxa5U1BYRVyWKuh/HmccYUwTviW3QAiAUje
/gh6ViF8ezkqJuZwkQD8JG/KyptDtjqSuBq56TxKL2kh+oXQn/Ou8iKpeLh8Bja7/dCdR3AvqLwG
SC1lSxjb2WiQxhRH6Y60akltipRTYvDeW6DYOLEoV5TN5UloBklk+BB4jt9N9pwexUaNZsXEi04X
TQcdmvdV31r8hCA/F5RvlTQQNszoMJX8O99orxgFPw1CsS+j7EYr0IXUoXxQDS30CxR/bIszV4wH
PHUu4HdPnaxaQ1D6ql6HZtzPR2MK9lXSX8edkJvLAHViIYtMTi8fJzHCWelPUhnt5Cg+6LK2mMqw
fIsjJfNrJdlX2ujpWvbGT3NuA8Hw2M3SDq79OhTlK6AL/SjoD5kxfxfleq8Hitt3wHUZA2ZDE53f
lTPPuLWbRTBhtX3UCRSXYEj4XITDcoPX7L7xyZC6llhY2+hOjxivPpOMV2EB6DfL6mvD1FFRgm6A
wAcy0S7YB7NFOI8Dv9vLfu9NO81Sb5RT9YYBT3cWzfKGaJj8jYQtcdeYjYOGAK/LX4Z4pLrMknlG
bbN1svuiNCdbsBVgsQvAOBCAFCAbx6Q+FBItxkUh20rnHCvDdFA6hTG+5YyLkkKoyyvs0ElPBVDF
RIdvfGLRL226GbCZqoi98Th9CeiacRr7Eh5N79/E6UUGW8pfrefTAvUoLQYkSFVo16NUhJotgcLo
dhPiCMlu8MSmtttM8tFv/2dF1GszRaifYmyc1BeE5+hY+dAQKC31RT/OLnTWSSIR2qwizWY4sbJK
B3UlZATE2uCI1V9CU8IOzy/cW+mLdn7NbF5sn5J/Vknn+IpSCz24GwKQegBSigdeftEc0uaXUJot
OMZH3Ir71qsjv2b1UPABr4FQYULrrq1ri1PL2DQKaFxi4PGo9epojoZ2rXIqmDUC0b98gLbKJ2vb
lDfQqkQA2obgbUbDjarFXVKQXCt6EZqBANyG2p2gg/F+2ehWNrU2Sq7NasEhHEPSKDhE6SARIZbI
4uY+MoeKBVjYvH8KhiFkgxDH0dQl2igvY6RhZ5vBsAPdMbLFubyU7aO5MvHlAiZ8nKTIalpndtCk
hFK9XRy4kwi56mSfpOZf+ZSVQeoGxkIq50oUoGqSBG9lHN7oUmRfXtTlbYNI++/fRx5Gvi1TmAjm
3BTKd54tPbxpAmMWGCAQwQVPY1r1uW/wOiSpV8/mjOIPuJZMtOpz4Pimn7zdefEdq7u1HSStbJKI
ZnXsZiOcMOwfxV74c7SC2RTs1Jl4U5XMyZp+JmjSeyOo0BibuXnYwTcB2g1QFEkSldSPvFqlUgQ4
hDjLZh48ij0Q9+XC8CHb53BlhjqH4zjMyaArgHxFyfeYkzmzraXcNGJAY4r+u1RKmH6UoMCSIqaR
hWE2EfYsltYm71zKJIlhLZo6pChzpYaw4H0ngLfyHM62lrsK9J4Frz1WkqcAsHWuPNZeb5bXCLnH
/9tsmTq5SzkoNQ85d+Ro+r71ukOpOS0aihIQb21p8wxo9uYpXpmjYmBMcclFVPaxJwP/hHEoe0kY
TTXmiqjHIYlqgG2XIUYfPUaVZtlF6FP6i4NhNY/VSP/oQn6JjiA4gxzCQF2EJpbD4BCIS+Il9jSM
otRXLWRLIDToNICSyDetHbyT1qSYQ1iVcXzFzXdoZZm+m62ahQPfxmjkQQbpqn+YnsIH0VduQw9s
vY6MJnvrlqdhB+4oDBp1XnMKr4E/XW6SY/7Ul4xLu32dQNgENkSwNfG0xlWUaaEa8x2amfsO8yTC
LgB0qQfMD3RVf6I9t3mSVvbI31e+qVl6cYlkrJ8gieq9/CZh1Y2jmz1qQAEPugWmuOQWlgEo7X+W
SO7wyqQ4GmnKc3P8gRgSbAHiTKZsk0CY81ll2k342doY9X1bLVJySGCTSjRhIul2ozsTcD+Tv287
v1kti/K3Qq8rmDxqiCO0opv4UL/iAx71NxyjK1RTR3dxYgEV7+6xaM3kikDG0dv4m2In6DU1sAcI
yLZobGohFUlncACK1Px1xZ+n8UFIGFHU5nu2tkG5Bg4dCygN4bZKd+GZTPDXp8GcK1NG14S3E6f6
wSppbG7u2iQdLkp6H4CfI0a6IY52r5rIoG45q3weDqmVglb5mDwJ++pMYD7loZzNAlAHu3Evxydb
r8v6V1CXBWK9E0JlhHVjJkKAXs52as9hPLtgdDC2nNLaDnVDQAI0llPMx1411nY+nKTxp5ED8Jbt
B6SPErtsyjJI3ZK8KpqBj+B15r2610/Czbxv3yKLwH4MRw/txevt0eaP4oHZOGaZpq7NOERlUmT4
smT4dfKXw/xS7KqdbAroGoOV4TqwWgeoICaWcDOlXO8y+WUrP5RUNQTcsjBwg1NzlNz4EDuRLaMJ
bw6ghw2hZhqcWXWATZDq2igVoGhqMizdCH8EWtgm9MLW5Ez9Mb7NLaUBwlA1F2dCS9mMc6Kx6/AH
9nTFlstf/QS6FJEU2lCOC1xE2T0u0Yvaddbla7IZO6wtUOGJkMsYTgvhIIRr0uORdto5Oyx7Qv1s
2KypWdZyKG9USuiE90ocYB68tVIlt7mCMeBHTj8dnayXQzkfI+FkTAEgks7k1qza4VrJ78JUdmTt
x+WN2xpRM9aWKAczlmM68Tk2Tj0VfrhL991O9ENfuZp/xA+9m96TKxGhTzYemtFUbgzGSqWtt3n9
AyjPM9ShMIFNnYRDozP45VVLEku3uFZfFGd+lvbxTbELT8MhtsL70g9MqKLvVEfytbvlBZJm94Yv
ny9vCnEAl3af8k0jivFS1OkIF0qIxYaK4schuO001Z3r+LHSorvL9sgNvGSPckjNpCuA6aGRRyIG
SGB4ihftGo+VTrNeURqoKgMBJMUT+idkq1XAVtTxtjmMLgchZQQKQKhbPWtQZjPQXn9fyv3oSQWa
yQl3P/45W/qeh6aTbKUY6DIQ5nJvnZO8EXgQswe7Ccv9NCzRqb0KutBSSnCHtOuPpHun+oT9W3fR
lmD0zJm2KPejGqkkxwWeT+MOAneAj2lXGeL40c9d5vN1+XRKNM24JItxzEkSiZ8BKf2FbyYhu4T6
oEPAT1xlGZhLctP/LnuDWrYogNkczW2Ms9J9nlaYwednwDS/j3c1kCtkroKtk7npX1dmqPsXTFDW
iRp8uXzJ7Ll6/u/EWtQ6qAun6Xk2gaw99tBHvRl5wcqTzJZ5hmvbfpRW66CeewhjaksuBMS1/ZpN
S2zO+VWALzzJv+xEtgPWlTXqoi1FKqXBTF6ln+HbBIjxI3fd+JGFZsMJw7B2bwuOcRsfI8jSxSZ3
K0DtkcURvXk2P38D/dCnnDEWaYaN1fnKVsS7FJDqbpnddv4xJN8uL3gTO7o6jQZ16TS1bIuAtINH
q9YtQrif1I4KHgboPknWkqLIBb79Q3aqXtkhzbZfWy2VCgKmyFgGzN4Erj6ZpPUvOotPxE8Hknd5
ydWyJ7zx7L4E43LQAyliJGVBMcBunXe7whjtgqVssR0xrpZGxQSQdsmMesI1V0zVmx8RgdzJjwSq
Fp60Uw/53Kvi2wSMZbZLnFqwYuYU8mb4s/oBVEygDHh9BQFrTPzA4xAPoGV2QP8K4SpRbiz2CZQ1
WG1/1nWlx1PCMu4bSBwinZ4duLcTB3pi/br0Z7t0oz2zgMdaJOWEGinPedDhIS7XbHk2F0CfKx+1
TJC+6Pd1CAIus4J0hKkHNisS2IQOra8O5ZnUDsU8Scc9zRDzgYygxh43GLQOnQJa3Idmh9FnAmWt
9pzdHvhd5AVn8RUs2Kf6iXGLSSj7JfhZfWvKbaGdyEdjjW0g9dPie3sb4zvHRyLAmAroizKLQZd9
lEzHBUE4DlyAQAjpH3pA9niuQBBIlNZbT7djzAqjoVhUfwL63kw8/1kqwELYilX6F2glROoyIPjI
4Fp6xuScm59EjNj/qrgVqqkiOIHQH1s2eTtCWdmm3BVgRLlaKC06AlfTsfcCHzJrPgR40cVk9hQv
f1KZp7KXrG3yfBSxw5mf3YxnNPqcASFJCnuFEznGd8YRIr/934+QzFP+SmtyYQo7xAutI7mAUGT2
sFMjM4PAcOYYss2sDV32waCd+P1D1oLc5GqLEZMUGlcTZr6mw3wdo7UiWgUmIR0ixTo5ya6C/wdD
ixiZ3UPodokJgQCWHyG2Li2eCpbqTC8FmVRuhhAUI8NkZgEs6o11eZNZZihvVfZhjZw0BsRHQP6O
hYXPefp82cZXKZbf4jKZZuiZeKOa9QT1EeGuObZXiS/uB19BAxwBxTX/jIklD8AW1PvGHUsHlhE+
gTnv928qROrcVRwOLY+CFETerst9FJntFYmp4ZD8EeFTdis15nxPCNn01+qBKcjCOMgfpeWVg4CQ
RKerCw5y2I53nQKYT6A/lkl81ZRNYpZN903LBdR0Fz+sWjQKxPGnOsu1yfgMmyn5p6/48CWrn4Gx
d4y2Ew8ZQ/buLO2QkL42P2cQf1QnZjrDWjP5+8oYohjU7XV0lUlO0VfuABacE9EyKd0EI6+VzSS/
Y1mk3FPbACeuNnjnkyOZbsrcwEbS9Do5IDZhDhoyogr5Iylfra9rBQWC1/imhIUWYhmHyUyt5JHz
Gi87sRSat1N88OihYMBDkZFGx8l9GjazjrV96ITuwlfxZrlavMEhZZz5UAcWK+T/lwV+mqS8bzph
hqAn3p7QlI5XZNh2vMn90CISLczQkFzDr+7u0xrlensg4cQoIggShAtk6id2Qvi7zi4Ep3sKb0sy
hQPxMtSs5MoJhLchcRjXY/v8fP4EyuPmRSIlCcmC1dvAazFdPO0EYGJntFcqSz0zrG0/pp/WKMeb
hWGRAxCEynxplleSHaeAyZvhcQZ2xRJ3sa2Dy4nRit1+3z5tUuFhExVSlCU4RaVamlUN3FP8wljW
dvT7aYJyt1KqDCM4+wO3QS0qfAQ67544Gum1eOxd1ZTdxkMT4IZhdduz/WOVRlep/SJqWYLKnvA+
AYiB8jukCL3ssb2pUJs2L1vb7PSKYDITdVkhNOHUGpVZakCth2ltGXJJsgMmy3vZAoXaUXOJ0xks
QnsoeONoinfBNdFB4dBK4nlT/KjFzSHjB233Hz5/EJ2ec0agCXEBCJSMzm55mGKzPrdeYNd28ZZy
+7q3RDcn2jaM4GE7VV8ZpiLfSMv1WtA/doJHWKabJCZ875GmA3l5JNzbFaaR8e+JFR5ttrdXH4Fm
iwhT1HZGKGoQGKREODyt4Uk6d6b4HFqIfv9gAHrzaK8WS70vSVRUXFuR29OAxkr3khfDRRADJjvj
wcjsGm1u8dA/McPgzcO9sks54mwOmmKcYTc48aixCmboNAfj1Pr87q+a3KClJ8JBqAaKHwnm6lWr
g7gZG1Ki+6VHHXvcKUK4i1bo7vIl+pcz+2mJ8rZ8oUPKJgG+phsKq1ri3tKzKILTlyNXDpMTgCmd
yWWZNdWcVQMzZhaxfuDC8NlY0vslCGJzWhLWaOSmh1ytn/LKca33Ah9XcCRV/t7JwPYtvfZ0eemb
T93KBuWFJUFM26gB5GbSHlA9i4VXIbwJBFA4Z9Y4CKYyMwShtp9ylHYVURR0XacT1CYaw4LvcU3H
PelPEqICksxoXmknr6yIe3N5K2PkmV0doUDU5yTWQMEge8ORYEBAhXhkzwlvfqmVGeo2pp28iAOp
0438Yk46YBEsIrftI7oyQV28Cq1zVRrxRHe2CJLFws1/xD+Kb/3zYjVX8iG2Ux5DgSxnzloYFQkV
MxhSiwSODQrLv2hOPERCgGWaMTi7rALjOBkLv7vtyFdLpW5j08vRqCs4IcYdmA7ceKc9QTXCJfrO
qM7da7kz+und4P1B5LeZga5MU1dOEFIw1tWkK2cupMdbEKiAtXjhvfz+UchwVUakt+nIVxapC5i0
cqAoM3a472MrGPdaD+wmcKJKVDIeSNbaqEih0/NYFQxYAl0n8rzW5HPOkXRGQ4JhhU4vxaCY6mLA
AxHr+GDc92F+5TWWD2EcSzp5VMuhGKsE86PtPn5U95UbuVVpv6c+Qerk16Gdf7vsJlnX78OrrRxJ
pU1Sp+o4GETpd0D7TQKt/g2ZxZ/t6aFAsWD2WKk642h8RB0rmzLoIsOZx5WHio5VxvddnJtNBZmR
mBm0bT7rn6eQTiA5OcmKoENRZBzfGvWoS7etfOqMHR61czicRSCzzKq64lhM06zTQv6+WmIeNkEn
V1iiFFxP42Pa+sn4wvh0xMd/yeYUEEzrAkjWBZU69zEEg+elx4mUb2fQ05BUCghIO/d10LWxHpzt
Bf1jTKMQs0LdNyIX4pKp+c8oGW1DaJ1CYuE7t8//pxUq1AUbZR7lMtk2eH1uPLYVY9O22zOfm6ZR
D6dRD13UE9Y5+RQ+Fr5gZ3Zgy374pu4LF5DnDiDvTv31CiCo9rjv/39fjUaMJuBOSHnSPh3cBcLE
TgkiGhQ/MxAYkIons2LP+nBky1cn0Uj7NhAUtAiCB0Mw60feUY7tQ2CL36FYh8eOt/XDyDPh7P8S
Dn1+SuoG6H2etJA6JeuUeot3mrvIrRHH3xle7g4is7XPWif1uE5qpkAcqUTiUPe13WNWxTa06hVs
Qywnzbh3NK97zCVcr2k4Qn9Vs2Gti3pHGyjTyeIAwD7yYH+xOdEhE5vco44UWADoLBRMDKSzKosk
HrjgWzTKtzRlUgX6TC7ifKXzkhsMJYjyn6vlJW8ixvu9XXf7vJM65VviUoY0coUNHS3jWnLFB7JC
ENyZaOpkQJKjXckySQLXC+ujcbexEQzTNGWk69EK3tx1ZoA5gMjuzFx2hua9UN2O+e4xF0o7nxSh
iqzg7i/vZD5tuSc9b1ECjLB7VEFyiXv4dwVbFRTfsgCBMoWeK1FjaeGbBo6bZAqFXdyBwPwcvb2h
TLLHADzDu23u68oadVr5eJH7loS4JJxAvQZYfFg2q0dCZ8n5MSPL2y5QrOxR57QdM76DrCLJHhY3
ekGB4ITRczQ7JKDusof/LFJOeiyf5ui5kWBUMkVdsLwZQyr8MRCOqsaCQ226F1U1DCDCMaFCPxDc
lDYhRrQJMmOyF+DtMTINNj+DAO5tJvhq072srFHPQ9gl8dDlcC9IhN5GhzP729RRMLox41WKdvou
tQ17URjnZLthtDJLvQ5tO1TlQNA9EirRBGHWPyDwVMAz843AxEdkf6RVVTxkqqX54lnzo73yVwVN
TP1Bwhn5+he9JVkeywBzV2TYYHZalNVKSwYqC9ieA6vruTnHLWkQ4QXthCSotMMRuBmVF/ljNBW7
3Ftc7kq73KsxSCG8Td6yOB2q7n8wQr11nNaGKZ+Ta9rE9YRJSK2swCMZhXzTAWajPpPwhvVubLo4
sHkYsiZqGgpc1IWsJ06PMx686R1KtZjYjs8EklqBnOGqeJyP4TsbWLc5NLKySfNRkoLMGOfAMk1u
/0hKxbxf+sKJLXC8dVnWhqjwVO9SYG1V9E8qjAUOY2K28mNSvjF86FYQvLZCfbFZr4RAkVBo5nYa
nkOVpGTQ/PRyP9nJh+ZkgN+OYZK8sPRzuDZJ3PoqSOyHLJL6BCwDoCvyOj/eizca5uvTa9b52Iy/
15Yof6PVWgJiNHyr1uEtDgzTAOy8CIJ1P7+GoBGbrFhxirfaLbzgbQScJ7EZS2XtLuV5eiUSeHnS
yQHVgBsCodHsSeXH1BZhuUrvonkfPVw2umkTYZKO6iB4DASq+hKoQioUARn+VSqrLt90kJJftrAV
r0krC9S7G6bZlBUFLORFZIZ8Z6LL58yVZElGbSrVj8vWPn7wl/OyMkfd8nSe1SqrMZZ7qh15j8bs
Dkjh+L7G1AnhRS08UOvOmokmTPjtsmlxey+RORhEFA1Eqb8f1VHs66grQEsExhI3stJ9+RajNon+
cGYDImplpkJotNXnGpo7wEGJu/YQd1bJm8zUivVTqJSjyI0alQyc5Rzs3e3bJKlOxh/b9GnOY0vs
QExXH1FuWDjFzJvOmkHmakQp6+6Su/n1W3xuCHW4wNYsgdUFLwsPqN8zUXFA0WgXH6cIrVzQtnmK
zfgEm94CCOb/fQLqsCmx1nbtgsMme+nZeEdTqn8DeTMGD0QfsdfVAIUVt4T0h3wQTjiLrMd024ms
fgB1/JRxhBeG/4UTmey+NTEEVYGhRCVRxBPA8c7oZm/h4urPya55AK8XCy+8/cx9/gK6GShUg5GG
4M1DdjvYKRQzUH7RXwh3ZvwyHjGWzk7kt0pZ8CD/23UasTtWMYB3YLH1VKPdV9LNBOhoMrb2zLll
DmWJ6j1rbyJsRMzXjC++Hb2sbFNPkiCBuqtGIwDLza9IzSSFdNZr+aM7tOh+Et7HcnBTKL4wDEuM
K0YDdrU+FvuWkMGFjwSxUNh9avPA/I0EK8br6LAQnxO/JOfaHXfcLjpVD8VtCbgRZtFc8Rydigf+
IO9Em8zGsn4e8TUXrp5Bfv3q2ezmQVR6DiwxWXHdFK4wISJYIoZr36qWrr875fBitW1zrcIWaNX1
vHyT06c2mSxlerl8qzcrwWs7lDfLO3XgCxHfuIPC4HDEDLkZPxgWXqzFItDKwGpclsTgZpVobZRy
XmEsC6Ve4yaTLr9kg2HITH3IEQB+zpbzIn7p0uei/NaIqdQQbPOpV3DZi2REO0loXfBLXEV1M5jh
WB6lwnhmbCvDPRuUr6oENYyTGJ6iODZH4Nx3GN3BrLxgkVvDdhNfFUORon7uqE4jdFHqS6ZBxnFB
yz5F/eQmPsv78EpwwdPqdDtwpYo3I3Kc/g6gvFvDm4AJ/4OY/PKyv3RD0zpP9bnCaeL34NvOEZQP
KHMA/y4AtVABTcW6i5ulgPXCKR/VLmqsVDk2WjGbIwDCMAk4tgnpmz+rrDJ3mmzB6vanQK7I0gyD
nR2jgmMXPvKd+iB7BB2j1pDfI9Dd4Fq7xaBBBwUeDIuSlJa18ssOQqcRvDjRdRSGoAOVk8UJxdrL
ynJXJdF+0f6m/rHeY8oXgbsZQpOExaao78PkZzVfJ8C8X74xzH2lHFEkNSVfFwhopneoYHn63nDL
fROZ+Y9GN2Noh6cW1GvnY2mLrTVB32Dc9QXU/5hwucsvrs5Tzqlsl7yaCLpy3oPH3USl3iP49mzP
TtMZIY1Oo3djaeCEhv84TDKm/CLIYKE22KHiA0je4OQ3g1M4qd22QAa2hfmXLeL1t6UcVZ9r/NQP
OEbTOyRfzXov7MDYBai7su/vCQUDe2rk8vsJMobfb9DEGUuUVFXgRvFbqmdmKzlaf8s4TuTe/7vX
x+gLZURV29RosbMEbaN961NTc+cY4wMkTEzOra95i9P9RIdujznK8SlFIMEaj1EvxzE63WYNu05K
0wqpQtDqdqD2p3nmTE4qrsumOhSaYaKqeA+46wPfQzKk6yDRZUDtXNnzOWYuS3VnRLqjGOXrUtde
jNdKVOeDIoe2rmLYJUE7ZwyOXal6fDtZabMoZqUOfjHMTpBkO17qTk2cf4skwwIC1Bu51m96iAEi
Rk4Gov+teV1bu1o+ekmh2kpVHCId373or/tW9sU8Pch9AJQ+PJqkH1S5v+VrGeCgMLotM82W5sLm
BGnXdLkt99qtZuieGotgye48Xaq+gd3xZggl7/KnZYSlOt1IHoFlaiDCTPKA0RHuRzwwXu4Nlvie
Xc22vquuOqvwWCko0ywV9qmh2hqt8fHSIPg/d35rSuAskjH109q1L5rDD3Yjj3WCKNeLGf2lKkqs
tU/G2qyE6KRwOau1dTlC0j9WvnrSQlVsm4oED41tXPc12jG/hLSJHqh+rb+XR9HNrmT0RlhTVcS7
XLqllK+Vxi4ro/gjECQCkgOIX8gYN6v+xHgrPyA6qwVmyyIrrYgFBvHk6MgV5tyRhGcmX96/VEj+
l60hafvd66TQFpgF4s9lr8/tzk/34kvozJA2I0HJ4NS+ZBkVKvqsaIBxTj4emtUK6zorq3IGKds8
5m45elI32oxrx4jtaErXytCkSiT5f/i4uAOaWETfSDZBif3R5WGmvqyI4KObsFpTmohITAps5mh1
pam/IhH5Vj0vz6RxkLjaufbGM+E9iK1Js5McBFT1fe6yYCsfL8WFM/rxM1c/Q0riBhTAOKMKZoNR
m3Qn3Hmi6sS+DkxblI8x5NSQ0gl7zO9RpDTbB856n13dTW5ZV4IVONNw1Jgbh6xOsazBRSlHdsJ9
Zwq3HQaBUQ61+ydm3YzxIn/I5a32Ue+GvhV6GCQkVu0ZKrkI6bjUFOFXxicWWxnxHJe+GuVZeq5I
y5GDtTCAKm42QMM1tpoZcG0N9biAxSzP3E4qy1S1pJ0M4qhJCxTYtw+JE7NHQRRZlwZYKDNQ3b7y
mqgoAiTaBXpuJZO0mm+I9C+X8aZenqSaMdLwL97s0wJ1GkORCxREh+SIdP6gQ8ke/bLQ0W2hQnCq
gL68uU2va8EcdxKLiXg7SPy0TT18bQaeaHDyoy6RvTbqSeJPanbP8GisHaRSjiIeOxVxDEnlwnN2
U7jxPvB5n+THUE16ah6Yl277pf1cFXUqw5wTipz4UOWD17I181fuLN4Eu2HPu7/071BwASBoZqGv
/6V2+WmaOqBVjEaCnKG/RCoEsaWV6MLE+JZ44jMrRbJ+AyJwjwUgY20x9SAmRp7nMgnD+/qtWCZr
5llTlgwL9HzKNCtSI2u46Gk8Tmaji4+jzELUs2xQyUQuoKRRkTg+Qm+jEU5C9o1xFBnHXSXOc+Uc
53LWy4ZUlom6Q3ec94NN6Jqls3on7Vt/OVUe8zBuR0X/nAiVqmQk4BkNpRoxA7ebAEvO3HnY9S/8
SwB1PZRXa3f+pmgO1It6JkBz0zsbMhTooUAA3Dx1LLIyjFp9LAl9T+BF1hAhw9fO5YnQFXyMsb8X
AABwI7O0vPklPw3TFfwiD5Z6DkABGk2YMm5lMF4U0vfLH5NlgzottcC3ah0YmGDRIPgQ577CEs/Z
DJtXq6BOS7qkqthHgeHye3JKup3i/QmpzHaddmWHOiF1EedTFgAvNe/rN81dduPLBIVwxarv/qAU
sRlgrqyRfV3dgUFV86pT8W1kb3ZyJ3SCe95H0RK4fMwc2QvjM22fQU1RMRXC8yJNvx6pcSgtbYej
oIBGMwPaDeyIVT+7ZQTN2IiRZG16fuPTGuV+5UFCb7/E9IsCjVCrDmqkA5VxByaxBMNd+gFcSCDd
bQImB/z2rn4apq6aMlaVKtWYGVmuC198hLgO2qUgBYmAIiQvDXNwbdOtfK6UdshLIAqY9m8xfRns
ZYDZp10JlUfNlF/U74HbOQuGhhvdSR5Yk7ybPnRlmL53nRINEGTHB+W+qQkgRuVPZenty5d7+x1d
WaHuXpu3ddp0ODbCNcEwFTZ00E7yteaR7SR8YCxRUtayqEsY53U88wkMKgaED9o7pfwpqwz42dbp
BAmELGEEGjAemgpd6jgenX3wCBc17/WjtAtLtxeKg45yUKFKtpoZLmMft5a1NkldCPBBaONIhtT0
AVRPpHjeXMf74WBY0i2R6Fwe2fnV1tGUCRZL4xEvayJ1F8aoyKKkxV2oK+1KRcps1nGkmYo6HkTN
YIgcbzlpzK6DABoSvSJP72mnS0ktFw3phaSgqJP93JecaM8qoWzuI8hzNd1QJV7+wpXO8wBfioDR
VtI5S1+66RtyH5PxsTbPx8oI2diVa57TaCoGdLRAeUggrKBrS029BnYuP8UnAp4v/WWxoO/gIoRh
VuTJlaJzORkYGgWyILwGgrrfrSuQQBA5HqGrok93vdol5tQ3vBsZgW5XjQER0klF2yMdLTUQcF5L
N5TAWKcWPy5vw9YXVUUZLO2SAUyPTB1ZTS2qOUmhWacJwlWl14e4l6+SQrGhdCVZoyr/1PLGRSvu
9rLdr8mlKMuKDpEQBEs8PjLlczBBJg2xPgMs7Kv7EJjN0CRSHh9F+sEjXlxhPI4fXvq3PadMUl5n
6EOlGHtegMhFuBPM8jX3lCvZbp9jS7drb34orepbvJ+B2jaIDCSGk+Pb0uLOnGF3u+hpMscTfwr3
3GIuEIkExfpNe1d5cmDJOSTaAS8Vv2U/6h2a5waOjY5G/TWYXM/gBXakdx6HyHhhlSC+XBVqTVSA
wanL/5F2XbuV60r2iwRIVKJelXZ2bru7X4SOyjnr62fRfact05rNc8+8GDAMuESyWFWssFYBuqJS
8ePGD7tP8+Rb4cv1o/oQVDARFhQVTddgp+SnBFp10FIpqRW/ishjLpUPZhmNbpNT4g8gebZnEDEJ
bDf76g8ntRLJaaXSz20aRYrmpwVa2+R90E6i6/8hhuBWxdlNHcsaS6MCsdmF0TGYA16OgateGGds
Mjux/9/3r0OioYCwigBtykJ+4/2VL7NiqJNeU3x5Z+wqdM26oP85IZRufVZI/q+N6Ks4i/Epmxuc
ymWqz1mNtK7fjS9Vu1PVz3Ir0IyPnRacDE77FlWbi7HUFX8+0p3mjJeM2tn39FJ5KMvsppvsawYo
adHRfbCdnFRuI3USVe1oTQpMB4Efio+Wo7nmDmARODZRFvojGhEnjfMT1th2pRn2ih+o8q88Dd0p
US5LCmToBJg7o7H4eVDd18p0MrX8aSysc91kJzNr7tvIcCvAchS54US1vl/y9HemBKEo7GC+gr8t
mAv9e9LsAq882dAFkRWHOIXIML7TcfnVFqA/lRLVVYPwiD7O2i7y/mcRhk95Yj2pxBT1n3/wItwe
cfd1TAvKcBCRAwX0VnmM8ZMxN6igXoVlxdkUXhI6i2fsx73IAm7ZCgOjDERWAUAAxs33q5/yUquq
TIFVz89qjgdHRwUKt2Vj1xI4Xx0U0TCSHDdpKr5krXyZFNmX4ufrVnZLCHywJpswtgp5JWNcHWLd
Fn1bh3BO5hTaantWVd8kovu6tVcI3ihgSMDEhvGP93slyUGlDUlpAFGR0Twpeyu0i1N4WBwNAK7S
OXgQ4QJtStRVNOuo+hbBxsAmQ3qczpzvYhJiPFDUZfFxGB3KB4ijvyL4C9qPSPlUUL4/SH7Kk/yV
HDV0FL7OQYR4C/twV3iu/ROjvuUc18K5uzcSw4wLswZlBYYSvio/GJx75jLi+ABgdxftc/kUnVJ3
PGmiTLZoZ7k7F/VpmdUlzrLBwNDi5nuW+Zz2lte7gT3cVxfRUW5awvVaOZepKgvYuefU8Fk9YELJ
4aX+BFAwbzlWkaMc+0O160/Ll9pD4rKwRbm9zQsCQCtqMtDhDwQlBrorUKyDJi0aBkxS+smi4Y0q
i7zL9ra+iWF/X93DJcxyWHzcQ7wOnKAGhIqZ/wt7guTF35Vw/qtElUNFaxBWEliPY6T9ymkDevqG
CORsxthrQdzNaK0wm2QWHAJCz2kBB+hJjl4gPc4oDigAPRURYr1o97jrAHz/MAT6iuKXGXGM7sns
vlw3k+yTeV9nmpi7MMECpIFS8f3xgMJnMQF1iCAq+lwU1Csbj8Sg0WqE1a/NpawkcYoQTvPc16mO
8cnPAGR9YSztgcvYGqfnbI++aHGkIZLI6UU4WnhakxBhNd4nQegwNvow2LP0JBr/jkDEc4dY5Lq3
gqn1hnI6MmhtWtSqpfjW/g9uW+QaZ4bbNmCJIl+9rZGrTeX0Q+qKXM9wi30VCuk1h1eYToZ7qgP9
3W+OYoasTbOxksiZSavWlLyVNMM3lGOW3oZSZ4ehQClFB8cZRuCOogAWQSmJWdlUeVFU/7rWbwba
JoilTYzdWTJodt6rvVowBHFpYAHWiL5Xr97Vg0c7V/k6+4FdePL39iVFD6FovPFjupw515VgbvtI
CmiZMRsVeBnGAR170oPywLpuwahR2aKBjI8DcJw4bic1LaFVCnQ/uBjZiRHam7hwxE190eto88je
1sU3lyRKTLsMIYWvpXmwS5fukqtT5AmObVOKJWOGEDCMH3EYA6mTSBoicqwrh6ELR05hXthM+IR8
oOqY8R58UO51oexEPljIlUz2TSsHNgZ5vtAcdmvMQX5nRE5eP9HxSZfOclY5RSAqfInWyFstS6tL
2hPdp9ljqeOpsZQiP8a0+9qSOBtlyiQ0Ah3buBTdoYii56Wlhywq9k1R2HKl196Qq41Xps1DrQFz
fSR7SSOYOo70+77LD0U/H4I0/zKb1ig4YtHq+Ys5VXlhSHiLLhYm7ym6o0XF4G2buTpQ7gpqgPZd
aAcLre0QXZo2uNaZW9BsFtXSfXRUNZFT2DKaFOBfJgjtUUniE7BRPvZVtmBVRg8Y+8HwVclCI2fj
DymIg4oS+A1y/BDlqLGD8mLfjcsJvFEOXjWXTDN2bbmIDOCWVlNC8XgxzQ1MMrRHTqk0Mq12UsmT
yXE65/foVHTn2lV3smucQGten6ub8VZMovyxpxlmaS2dOdHVnSpjOcUrG555lo9s1lJ5Ar248ZVR
SSe+gemD3sXEFL2xds0x9UWR76YGrMVzQQ+oQ/WoHxbdzxDHIdSWgLNluAtQM5pjM9mz0IZsnr9m
qTo1CPM3nBnus7aTlgKpqhFNqEbpLOSY1UIGz63Qg+qoQrD0Ilw0d3c6PW0q4OUhs/IL7b6eso8k
pAtYY7r5699A8LJDXInj7lFXIkvWqwnxgUBZ2qFFzgVJLkoV6r5qjndqUhyyPkcyMApTd6i6XS6N
ld1YqnPdQG8f5+pDuN2NZbxXkygiuNDdoUr80skd8xOLyefOkW3rMIjQiEQieWCSojQ7FfBlCLFC
t/W6Q1fZjGMNzeMKesaDkzju2jKMq93mYQKCsm77RJp1X4seU/OwIFcm2MattNdaAncpe8BranIF
9WEEbuo5Po4Y9WZxq7iOzxwM74DWorgLqHV4CeQmTqzU9QdTGS/41cdcrC8lVGB7P44FMzUFwIlK
8bzBjDWnHVODVBOJsKzZGdw2dhisfApSuC/RaCP8cqwWHarmrvZjFxwBtLQZ3EJyQbFf3I+3aQfe
voXHI0i1xCDVBLtH5J2qTV6FEVUrSwR9BNvauRLDpaVKMslB02HJrI2SsY/X6mgbLgttcSH2M+1t
UUl/26SvZHLaI2N6P8BbldnU6aylroJ549gZiGvmqAVWj9Op2Gs/IjBmNs4Ye6VqywCgFz/6No3g
6js41RpS08qkocJ3nIsnjFy+Tn7/pnZgV/fJV5Er2byVpqoBGUClps7XIGRwJqsTCIn8PPo89D9r
XdTjuHVTLPxzQDkhH4txi/ee0pLrkcpBTnwZ4/tKN3iS/CUJPsOrC6zoVkCwFsRZ86JQ9MlE76Gv
0c+5FLl5UezT/qgW0qmOn9JJcC23xaH4hbcX4zhlN2UVAQyJVsoMWMLHe9lugSMa60+DgtRbRdy+
A8tD9SAwb1uKYclvErmgV47meSI1XiirbEAUHzKEfdPNPwj6tu76Wh53cn1tZqWRQl4aeDFwX+eL
XHy+vqZN5VBYQKmwciKf486CKujVsCR+vezL+Hcw0F3T5vaQivhSN9+R1koSuwer4zKoNiJdmZJX
36Cfl71yox6VizijsblrK0GcXpjlFJR5DEELcJoOU9Lv6SwKfjddAso74IdH7RCDsJx97NrSKkta
EF8yNSdfip80LG7SUNqREMWCJpP8Kcz3ZVXIwODqCycq2puyBXnjBKgsNdnnI7JWg7xP9Pkyl9rP
RDXcpKuPmYRgNVQfVRPt6sB53F0/7o99RXBlloJxQ5DeU0PlcR0phc/EaBjcx8XYJYPzmj9Ao1bb
O3i3uc3xH9jTTR0jGorHaBxRFZ6URZpCiYYjZBpfWcIiD536OBV2vpPvQLA6E5u4SWpL56R0hE0d
WxGJtZLNXdmpo4kxZ5DN6A0ZkEKEx4GORoHoKDLkmz5zLYu7rkFVmAByh+IhkzYhXxhlTruTvGx2
UgzkxBn8piizsJmFWsvkbO445xjYx3ilH3xKnhJQTQP2F57qS3A2bqfnvAY0Ad4iwuB1c1tVBQ9S
y1ItoM68v8w16TS9x7CTn5xllOpZu595o4IcUwwTvVlMslayuLCgLWF01Qnb2ri9p2IiFyRuaC6c
HiYn1BChy5jexaxTe1IwGSdSoE3d1XRWGqCWir6N9wulWRdHfVOZfiS3T/IS3iSYoZx1ZT/r/8oU
r0RxBpKUuoaTxp7Oym0uFU5bgY0q+TL3vX/dCIjWxBnIMVBbq28Ak5lqg93Jfk4ex+STEf63oMbM
1KzWw129Xh4My5Qa4itkOqdDaZM0uJukw/XFbFr7lRTu0ilW1pb90MO4oECrg+FE/0ks0YjtVoxm
aSzLC5v5EWBtUtWxlWTsWLjcmkNih8bX66vY9o4rCZySm4VkZYaMZRC5vV+q4JTCUUTAk0f7oqPL
8Y+u0p6tNPqKTRQl80Sr43R8UuowSGQcVN0CdxfJ7NCM3evr+4jJ96oMbzvIKXehpkkT6kznDN2P
IulCKSCVgiK0LVAAoFVjdLNuifHDPEcmORi02Tdjj+Z5C0QUZgvn2GAAzzxV+XwskVSP1MQL9fhi
hvOhX9pFEMuK9oS7I0M3Gn1fdNiTPr3rF7BI0tAT7MmmEdXR6WeiH+gjnB2tsiGLYdx8+Z6BI4KJ
4rbdjTs0PR2AsRTb5j1jriGy3Z+SQ4+8tMhjbS7y7QP4t2SSTU1KSyhdh9dWJkl2V2SC9tRtxdZZ
YRUj+B/hybDyyiwWVUf5ESwiQSE7qUZ/lrl02+kksYPUuGmiyZP1TD6pw5IKFG+jWqKriDpUTUdL
48fnVdt3sawupY6HbLCzMMbAsOnnH4zZuD2J+Mc31Py9NM7m5WGozkEOabVXHNqbyJFaJ/9Ufy0v
EpBZUmdwMJv7KX3UJbu8ZaNt1kFU0PtoEN9/AmcQUxKYWS3hE4rWI0AKofIdFZorkRAu7NDn0gKp
CYSwvoP8Id0bgNKU3ew2BZlg/xQOp+LrLOwr+vjiA1uPaukKVdGQg17d986478bZ6nMYkWL+DYZO
t6bdTibNGROfDk1TJwBd5vU7uhHTvRfJHai+NCEZF5n8p/pVW+d0p8XA2Fk8uQPGZeaQVNBpuRGj
v5fJnWBmKUMqU9gFNqESIfFBJTCT/RlZoifWh7uI6CM2zvPdznLnSfJlacaaIBGr7LP6JcrvwkBg
CdhXv0/YvV8Vl0TDm0PLS4qdNNCuYi36D4vcEsnaDU1/IEW4v35wm9LQE89kEsvksb1yjL4UZkV1
f5Zumvmmrz7lkp0TULwNv65L+ji/ih5ti6iwMXjeIhjmtLKKpthocm35T7PT/9KWqi4L/jv5lbYU
wT/jJhRIlje2dC2ZU85ANUJTTdQF/aQR6Mar+dnSktvaaYxUBfSk7iZmc1OVI+gnZ0OwwRsvj/fL
5rRUGtH6p2W9jJsxuQNgPeNfPfA2I1s9Fl7+GLrGw/KzEfUCvc7/c2qEUWQNRRA2YkH4JLasG5be
o6jgN35wqb81pW0WNjpdvfKS+aGn3kQDQG0WjB3NhV3f1aDXE880Ml299hFctNZNdRAqqQSngunW
b+jn/bkAWfgXHiaGXe1f+5Xtbqc8d+A+sjNHhBD4OsR+TT4XsdHA6miERn6/qPPCLlWARIWVt+hA
qWtUuwva06BaN0OoPUe5/KQ09WTHchkimKw9q03hfJrMBSDbLu6CgzKo3hJh8k2hLnjRQ0fXc4Qd
2pjauZEodhDGL12liDLMGzcUB0lllJkwV27wSfUkzCIJhJnmf6xcf3mKjyCZgIssAPXQgQIsOY4n
KurR27gzACrXCeZyYBs+UL/JpToOQ0qRHSLpTtZD1SlUDLaPqTcO6hFsqvfA4T4WoVVi4SgvCK4s
O5kPJ/cmnm+NNUM1HdGwauLhnH4DwzPeYDdssoWNq5W1l13S7wKJTBevSeSe6lYl6d3UKeZrJt9w
lH1+0b3MtnbavnCEDBQbLlo30AkI0hDgM4PiBF+zyvKht0JepLZVcarxvpJfMcZZPbZ3S90zWYIA
DHqWq9rTZwAiCZa6dS3Xwjkv1gVKLC1NA+hWzPsCzvEXxh9V/7t5ArXcvnaTxTkHn8cngO/fiSZZ
trTZQB5altGWjE5ebpfL0ByLSZ4MzASVdtqGL5L6uRytT2Z+nBrBY3GjUIKEBPoqVcPASCmYCt9v
MmaaYxWzEigvUbAWsunH4MgAai20w4E50WcKlQd4PyQPQNnwZVF/yVaEsv4AXoutVgeSD/K5/wmq
MzSYl7vmVO3VnQRQgzEQMjtv7u/bki1ufwHZliLakzF/3FS+kvjR+LOQGPpwZIPVSPD429SjlTDO
vFtqAy5wC8tj1eD0CMIBnw0+i55fW8El6j1o5iJIpIENiDfjrVx2QWKqfqqoXippntxX7YXUmWdW
6PnL5s9pM1DHKjvZLovuMnTSjvbVpaxrQS1la8XrL+Ge51LRWimVJZB0t6bdJShFt78rdAxj4q3N
AqeUnnL65fpt3Qg53y2eC5vCsVcXKdFVf4mGuyVebmVVu1iNJYqmWRDE27/10rggqWsnWnYxNrn4
kR2+fo2c8Rd6gmzjNn1is7Ri4NaPr2o8d1enypnAZjHGuQJwMoYFwtFBaPqYG9Xzv9g8+voGQqMG
5gTfW4BRToZEzmLNH6rbULuh06ldHq6L2LzkSHqyd9arDE4n4CQZVUSo+can+pkeIwdN9J+U0KaP
JnAAinvpTpTN3lSJlUROJdCpHMVtDok6iMmKBJMqJQIX9BMLVrblhNcr41RiSNR46gzI6UBxqzkp
0DyNL8xoMpAgdOMJ2/RFC+NUQgurPrRCCNQuSGGDnMHq/RT4t50H5jVgWYMgfrQHUay8ZTPXy+Tc
YRt2VTNpmeZP3b0EmkjN3JPlxkxNJ0X3wvU93bxlq6PjXBLeHoUUT1hhBkjYuLuNShjm+ltFx8N1
Qde3EmN77zU/06axQPSt+bnZP0bm5Mp6/5WOeidY0Gsy4YPd+Lsija/wVehNGoYBVyx9JsC/wGPO
ib7rD6hZ7XPdzX/pnnqUgWLVYbbLnk+hT73qM6ZOy5MiWPLGlAcsyupTOH+URIZFQI2k4cWj+Pod
5vMxyd7a/acc2FadJ+3Cy+gz3RXXPzaN2Uo0Z2hqVR8wsoBdCJGc1ZPBjdVMELZtJc3eLY8zNNac
ZanVQQaZqqNe5i/50J6MuXN7c7TcatI9S5mOCRp+XPgMdGTEpTdqCLFGTChreXhZ2vZu7sDW3Nfx
vVHHN1Zt7FJ9/JUt1kNBRWAXIhVkf1/FuGVPR6q27DZHlyU+0KSza0nUTCHaeM5GRUZdzYreUN+K
8cJTnuVK9IBnWvNBwS0gklBdxbC5wYVUcqeRqZRKjJm9lkbVF8npAMSoOoktn6yn69d2610AfIK/
wjgVjkNCaE4qzacqElmBbI9R7JPEa5G6qwA1GjWikR6RRE5zk2qUaDpBohUcU5QX1OCsdvcjGe2u
a704E3oVtl/X9pNT47oujQJANvBeuJ/zN4bFMPrWsboXg40za3pNFKeBciMByLjG2rRdc8iPHeJu
Bh0s6sjfSp7r61PjlVAa28BSEg1x/ug1X1hlArgnNwGweXIqHCfbyqS9E8e5SbUJkjIbX8WRI0o6
spdhfK5FlQAtN3DPjACkLGxD34lnVsmmt2QDmKgUmEThO2HiKeubuWTe0sf0wZ78ChlVle4Rr3jU
PgFHEAxusZOfJw/dfUfyUj+Gt6VXuqPkjKAGuH5dNm//6mM4XTJ09HMNMQ4YxLDO0P3uRVyV2xr0
tlpOg6iWzUmvweZmB8BPg2FFByXPv33irBbCaVCbj13dlVgIRrbOf8BX0Sp/iG4Ytfw/6IcQnSKn
QkiLaVM/NggPcAm7Q/41BmBEczIv9LY8gKhhr/wE5sOdCD1n80kOaJS/2sPFWkovmTRc2DpdebYZ
zkzmDi+xNx3wIHer03IE45EbP87nEShk4p7FzfhrJZ+d98onLVKPiJbiPNXbLraN3+Y+vI/cAagz
YO8uAQlTRxgvlA75y3VF/Qifyl4HxAAtAFDWTI3vBMlGOnZ5lWoYaDSOiqucFEzE2aA8A3Cr+aC5
6aH6Np61n6NvHgew5rX78Hv5/fpHbD5V0J2BCiMaUkCBxJ26ZUlJmpY49catDjEIqJUKzE8MgUDa
6Qjrv5sHYT/b1hVdy+ROXC5oTLIexqo4G7ONZlFgxILm2wK1pOLoz7SzxUjum5HgWih3zOivpqE+
45i7zAnu5efxZr7o6LO20GKk4V02+hTdVPVjt9ji/vGtuGclnO9Yb6cQ4BwjdDxSo2+DOWs2EoD7
0qx8wXFuXeK1IC4ykbSx0KUIq6SXwZWfC7cuHR2zPHfDsQUuOJAlf7Bpz8wBZKAq6m3aaO2DRr8p
E+VCFWnQR1VDQQddnlqD/GG7C1z5Z3NiM61e4lMXzQgAKEXmAJTZLxMwE3W3OAc3okLu5gtk/SFc
BFNIC5kDBR6pcYPdfFP9ZHdKCm1JcXrNRqoPHEzyGawPF/oy3gJNFNP0BsAtXqyDqAFmy12sP4Xz
R7McEn2Q8SkJrpd6+uMuEnEL3VZ2fi2Hc0udpmVpHBU4eRo6ll4XzmBlL3oqP84gpx36yZFTMBub
1bwbzPGTQO+2jKiFwgAwYV6RlzjpEtJwtZlCwcejcSzvhzPDLg3c1k9upAsjjkF/CgrqnkDsVqS6
Fsv5yMYsQSGpQmwS28UBQY8PFCT0DTgs5mE4iPGd4lUOeiQByS8Qvm3F3pbMWc6aLm2ix7Bikf5b
Ky/j/CxY3PaJvgngzGROo1jPTNwmmvejR6NhsOO03M/9LLtKCboAtbqQPG7tdM4Tu2mMp+sfsO2g
VofKmcwQPANxYrwGlaxVEUd6H3vmiRjAkgr2bOazcaDJHihz7o6Nk9+yAST7+kdsRrarI+Y7bWhW
kxjdCZovwfvfqD6gSHHCwx6j8j75/AqTc4fJil2xA+yYQDbTWv6xsJbNWVPL6I2hmuCh/2S7UCjw
gfeNDChqQB2YkCIhlNq2tfh75jpnQYcwb6kmQaFZ/rwFs4mO54m4DLsZdK1XxhnIUIkXi7DgEkRp
58VNEWmRO5rYyot5Ul4YzE2FUqIBojjkeefzf98byhzF2zJ5oxiP8dhSHGquZmCmwHzMdEcqN2pv
BSfI9uvaCXJ2KQzSMjEorO/oSBTIvSwXpbmaZZcDhlK0vejdt5mRWa+Ms0hhixZRZGU0f7mNb+bj
OLvZwUTvVNq7cWpnjzkyBfLn6VvxzPhNmgfwod2K0JD/j6DubXs505TEsz6AqhhahFZ1068vGB+W
7/IzI3lqkOrKdmCBFOy0wBzqnLUiiVxZfQuNYm/48kHd00PldR4LqhpnxhygcLx+42wZUBQgn5Ac
QeTKrbKKYhKrI+wjkANAOZkfQTHoRN+ifepbriyqfm94uHfSuPX1qmYheoQtMC7mj+IO6Kyn/BMQ
hwIQ7Lmzy4qz9KbQbONBsLEbPu6dYM4KF402SU3Za2iMs26jAxhVXHWf+IClBT6OwwAFuh06ZE7i
csyWMq9F82HrYJV6YiUDi12Qeo9dxote7Yc9Rss8xcNzfrbZysvb8VSfyLE/yugMvL78DYP47hM4
ExzIINmr2AVGl6+jZMEtWmueUPn7SYM8tGervhsq5d7sQsO9LnjrEr2TzNRv9S4cZqp3EYF6FZat
3Y+/GZQs8BOdqXEab/CQzO2E7TGi1XJmuS3Mso9YIkwhi6/3SJcEL4H0ELa6LQdPgdzYU/Ht/7lO
zhYb1EzJoMAWR4fek73UG1ondoxbGGe/cPRDcRGFxFvJsXdby1llbSlijIxia7VLgdRG4aOf5GDc
Ml0SP/AFF5dyFlkBhm2xJBA2oCfalEFNEo4IIWKn6gXeZitgercuziJh1h8sQBK20qgxcdEEX6Uk
+oJ3SOovo9rYcZ8vdhLEP5HJ/TJO1s5Q0eRUjsFDBMTGoA/B31n7cl4drWq5y4p2NzfAetei4MmM
gcJXjZeqzXbXz38jxnn3zZxdQzk2mcoaCQB1qN3WmGCwFX0fypEIwGkr5jAIsUC0br0mPbhTJ0XX
0RiYbYht4v2QOpXfgol2z4aKKqQH3fCxc8Kn2ZXP8Q/yPUo90Zjshot69wGcJvRz2hBJx/Hoxq9a
adD9tb++l+x8uWjjnQDu/KOQDOPMfOBEdwE9J+ptZvglmrGEFQjRUrhTC9CsVnfs1MajdVsENhtG
y9HoOmsekr+AmLHuJP/64rZs0/r4OD+kzDOdWwP3CGgaly59mKPSj8tLOB5m8jvEKEJSiQB7BPup
chVLyaqUOJzg+hTJ3AU1Kr9jjqKvmXxBdOmO5fR4fYkbLfdoznlTUZXzNnImhUmvvtpCFn5Hfvra
g0pOwgaWreBlLYnzLhiUrkHa2DGvTpD8K9wgsbMTq6OXvnQnDCK2jCABFqZqWazFiu96QFN7Gkv0
VRzGiYKdgp4nhC13A0KI3l3Q7IVncujH369v6KaarsRyviWvyiWmOZISOUUrzHTTg/T5uoQt87Ve
GGdUhmmuKW1xYlJ7rMFMn3b7OhQ+QkXr4CxHXdNUmhVcN+O+O2iAnDv/yWZFD/nPzEMjqSUcn9t0
kuuVccakkRQ80ELEAoNfPFVIbCCncbSACVE5knD0QSiNMyhAsM6kpoC08QjUTj88TveTA0wswDFY
rih032pFNtZr42xJ0GG4zZRhKIHlB3YRxmq8R53oJvfoaOdOhX7H2ien0ldqPFkiL/RFMcj1CwF+
iffRHcj0qAoONlTOkSHTivhLDmxcFKPlhyKWaoFf2BjEhF35ew8+AKRP6YD5HgL9iTM7eipv4txm
ydnQM1FO9cuzDAox6S6/HZBUEL21N6OStXDO1IQYwtYzjJ360bmsgZnFcrGP6ku8Z0nRDmy8gQK6
tMB+pReqHe2s4S3R7/+V/1jtARfbTmqGvGMI/wFKGZCYNuBEYTitwhc4s9EfnLCKjlIMuphoauds
OAEGGl0UnGzn997ssV1WgTP1Xf++vNC7sgNiJFttDlDzBQ5zn+qX+d+0eeLA3z6C23NMGmbzoMws
Dw/QTUexi0fGppYhdZTsl0ssZPXYtlBvAvndzciSaA1WnavtfTbP6LvUtda9bmy3/SPCN0Whlozy
NndvST23HVjnUfukw7NkW8tU2aa6fB80xK8FJgvwJFu6U0wwnyYQvW3o/4rmY4HBpIWSUrxFgcr8
uTnIk5344S55BmyUzXoR9X8wwrzVZopjfBPK6RKIZjQtmmTqm7cz2t1ywDqFR4qAVfFmpCOFLJGb
j861QE5v8Lgt2lhdWE4jrR3W5d59L77rjWMyN+2RfT/4wj73zTBrtUpOdwCy0GNau2VJMkYewWb9
gwMoRqrXkf8FSXT5XByL1BX1vG8r7dv2sr+vntiZ1GvlYmC1kZnvNAPMIv2TQG3Yhn2wBhooGUxq
aCAU4bwoeFNGkgE305ce0bCIVoTUqd3oAcTJ/4CaelNHV8I4J9oAhKxeWFQ+aRGYih6T8RshD//P
FXF3sJuKOlEGnFZwYcXyqkA9a7B7V3HM52onmsu8viSV95NF22bdEGBJ1HrsesmfAwlRuGiu/iN3
L4GD/LtzKt8yiIsN7NYCt5tNRYJyurgdbkPgQ1W/GS5g6oL4TgO7tqhQuL06ywJBIyMy4DtXlnyu
666RcWAVpnVGFKIr4qQYTRKcGTv4j1r4JodT9LibSzlMcGbD5/B3+qxjdAZshsupOSm7vkJch9nW
53GwS1RmRWvctinam3C2CatbJsUgnxgk5hDRs/unuwLTdfBEDIlXO/UnSwBfsG02VxK5cFmrY3mh
TGnmo3xkVGHL3nxQL+UheY0sRByGQnncJa9DFZi1FCtsXGamMxesN+CbnhyWC2al5uvHyW7Yh9NE
5x8YRAAp+KG/FaxISaJK0BqGYanu/9DPi4s02zH5Sg7nDKhWdVFAIIfZ5d6wJ/T/eCmWNXmNjAla
0aN0MyZeyeP8gBQUDdC8EbSYen4J5OAY4YU9aUlkt1PhX9/Dj0y67MavhHFXQonVKTN62H75GO/1
F9aPa8Ktlhh/FMX6W70f72RxN6CpqnoKS4QtrDbBMFcY9FzrmN/ZPSgPABqy5e8mfoqJS9gyrukK
dxVMLWnaIIFqgsnB6Wt0q0eyfX0rN933aic57TebXk5atL35XdS7VOmdTrsQBeWBwXDV6XBdmGg9
nIsDlU1PLI3gamdHfWptSmbBcrbt1Wo9nIMj6WQFHYFmNO5n7ch89l2MNAx7jDaOJdSO7cfom7zX
oHdlHxuN5qMVvPqeydUc44j3EUPJ2cufXpNqh+GVTHeYEGWOp/RWdO22o+rVB3BR5hhE6MJPseCq
136HcnyuiYSJ0zDc64v+wMhZ0zQ7KSBd6Ybs9/Xz3LyHCI0sxtMBPyhzClpkmK7qWhyotpOfZbBG
YeVoF+1/kr2oY2LTTlODMhwCQEogG/XeE9E0C9RgAERp6w0uccbdAmrMGCPHCkrNqS8cHmH/j798
a3mcjam7VqZGZ7JWzeqQP1R+CR6s19INYTGF0NVuXY61PM7OLNaUD00IeW0Gyt6qdTJVVIbcErEy
m68+Y6WsGiKJIfrje4zfIarLvuRpdtq4ce40D8gfYMTProSvL5FY/uT6iA6kgYqGo0t3vemqfr9D
8nfXKq78Qz8G8T8YFt+sP64Xy52fOgPLRs4hldxXh/o+BaqTAZBXp/ykYSyWGQT2ilcPoZ/dL5Nd
3Fc7chI1FG/bB2QSVEBZ6TBt3PXUZ22mVgz7qt5qR+K1O+sm+h7cpffzJfaMQ+tOnv7cfGOJudBf
7kghyB6xG8hrMbJhf+VzYUBVSz3QflS4ZSMBgOdtY/Z2SGN7VFKR6WVLuSaKO2ZSm1bS91Dg0aE7
5YwoHIQNMAZ3/8AYbLotJKRNxSBog+VhmTV9TsBaqbEHPUNBaDFfXd+3u+VkuBPyM+OtfAr7fxDz
b8EvGCwT/h/BvL0neiSrKeNj076i4InsDPJgAJd30hIxMVokXIZNoj0I7Cw7pY9b+yaV06IktQJd
KXCK02dAIiEiZs3cDOI388Tvmu3QcbVGTmdg1BPdyiGNTagwFvPJRqRzTvZI596J4qttBX1bGqc1
VE7rZIaP8Vu12I9J7pIxOg+mZpeZoLn/FZn02i5yFqE1AxCQTfBWSYiyPKBDdiiF3edZ6hmYHldr
CcDl2k3RELte5ouixeiCHeg+Jt8N67koQzvtYSNm/SnvMc4qdY/1LJ/rGHOMFGRv5IfS57YS96jS
mq40Gc8hMexhKJ1yVI9GRz21GJ2uHkOEce0pMNtdQ8a91vX2aLUOSdA0PhFvBHq7PqALs4ZXA/tk
CV7YXiPnqXto6+VpBjZwMg3gWbTcOkt8VP1/gXFqr1a5KyfxIZF+ENrtw652ui7342W0wVVIgqfU
uqRTLLjzm4+ZlaZwPou0xKpzme3oQYdNT3dsIEaMRbjpQFZiuDCjL2cglUm4dGNt7lNlQjuJkFtA
dMW4QDhOFiBULCBfYUkEdq3R8duirZs1ehUXUT57a0Xg3ADKLFgFGFQOLvzKEy9AVy+SYkRwYaQu
enTcNNIFZ7P5cKHAlyUgBIP9V7kVDeVSjUkEe0x2f7iMAdWCJpQC1TvAGrnqbniufemL7oa3/6pG
s5bNRfo00fLUoHC+0lIZtizHs53KxlNK5K+a/D+kXdeO3Ma2/SICzEW+kmyy80TNaPRCSPKIOWd+
/V01OlZT1XSXr/xiGBhAu6u4U+2w1rBXp2BXSIlutXXQWOIoAPgdTAlll20NgGcWaVbYgSCcY3C/
hZHyvQ8VJ23U7eQr21oMPI57XYsmy1/LfA3SmJqh+FDjn0+80C68yOtO9L0c7cwaU2jTVj2rJ958
0mrlaiFYZRpJEjo7HVquVOmqFzSNUTNNXd8JvNGesOMaueG29rgVj1XluygGm5MAeLhsmhCqjsEg
UMuA1QAF8cKjaCFAFj0oiVO+894pnCtmSW4D8N+KGXA2XVHJ7LzamtrXsX/E9og1GBw/z71VJqR0
KhkLbYK76N2fe+a5vCExagSI0EBZtAG6p1pBa2V3vEcK72bp3xdm3c+iMmF3Gd8TKOm1+MXnZ1lr
fmr55GJcrtkmEklLBOf8mJx/1qTJSXQ1AI78i1TgKjoroOxZkDPTX7M40FSprU4KOfZUzL+Ks1U9
5E/ZSb6PXxMMhEqb3vNbKzGsVnVu2+TVTTKCmW/YBvWgmVMZg+79TsFqVQwzvC3hulTAiGA+VtMq
Uy5nEPH3gHZSWUpsi39hacxGsrPXnkOeGdCv81sKwshkvl6QzXovCGXkRR2WfrvYjuMfis4pofKE
MOFSGHQlTrCP7YXmvgXC1ChgXlni4duvSkFYwQ456EYVFl5ab4MICEczqMnBAh1rX5LStGTyzPlI
V+pOL2whhTkLUFAEANBAin+asXsvVxaerOihKZsW2NXc4YLrjQFGHhM0NXlOMzQLIyi8QtdCJDyS
A0xHyXfG8wgUSXWb3HX/wimv6juSAU0FOSg98O+GJuaS3k6mDz75FAQoYn5sw4C38b+u8QshjMaT
npiaHASxlx5rDO7LGyBiPIp3xXHGcq38mtrc2YXVzwecdoAzYSkNXd/fj9WbTUQqDTZGKTxoK7t6
p5CKoptvkjudV9+4WnqhH+8ijcVH8n0VsARV6Lv9PAOETwAR7qM8BnvgOlrdAAIRafJUTLdbgcjz
JldNGkY080KrddVvmhaGLcWYmR+xyjIW8n2ajJrVDBqg1aT0rsoUDprbmg2iHAaIdxTE9atmglwq
ZgmwhtibJzS68teGTFavPdy2wbUYoAHxD401WTOuShgN6IDqOuzgJwttp3dfzL6zo/B7a8bObUFr
NrAUxASbNCDgZWshaNLRShZGqysa+7aI69wA32kpg7GzqJ/J0BSoin5MpTvmN/ItBnpqjw656AxP
OqLZ08DdNVv9TosrZAxP6tVZKpM+9iTzbg7PgaZbmsCp9Ky6Lkr+C3Qy06T/+d3WkmwS6rSbEDJ3
vRM8Jo017ypbeo1O053+ZFgYOje26YPwNr/dvtSr3I7e6UUwWxOZJuSSyoQ7JaDhIRrElJA9vKu6
to1UzjFXr3IhjDG0MgaqIVbNY68vQJLZ989BWW7jdPJun+m6tP1xKHAnyHijqSZhAkGmBqI5x5AT
H/V9h2IzXb7RrfQRMHY7jqw15wHHD4kmZWtgwTVDzMuUcwT1GGzJDTKrwixbv6UMqz9foOlmeqWI
Rfx4d12fpMdUwSanmbphADmeURrwC7WhQK/z+4wKpeR0iZUcJAzVhQ7BgojohIf2JXgzPbqwxwe6
uS420R8AXD2JmJIOYEr6vRcZZkGmdI6mJoJB+h6aJ3czlosfJlcGPpP0xiOvWTeShTgmnzDGfjQE
GiJkb9gkW+lQHo19th0xyaZ4EsEyDqrCjhlb/+8XP3NORp9aMesTjJKgHaMBqdD4qo0cN02/FJta
Li+SKtniIjMlnDqTnkz1jP3PxrLgpfxd4VUvjc61ASITVUJU/11OWSptkAuwdvokyB6kA0X2Np76
F/qw8jfFVn7kmAdPIhMXFB1j90Ykxl71IzurKGBUGMSpN4E3/xh2wPJ2uDtwNApc3eXijEyU8M2p
kpuMxB7lepUA7mjcl9+w12LR93h6EnmgOddlZaodOhAdUGgAGDObJ2U+CkLAuYg98SGXrQwbcJlt
2kFk+dtg1wP1GkW1dx6e7eq9GiZ8G8b5DINlcsrMUs/SGvG2kL7U8UMzNRbny1FduLrHhQTG2kQ9
1TKDxj0M6gbbyiOPePVY+mf4Eo83u3k9J0vvcCGMsbDZyONuEHAcWsGj6CoBneBE9g7geRd4Yhjm
EPZ0SYi3GnI9JMtIZkxPUJNUU8oPk8CWPOUklhUrbS11AOq+RafvFKA7ZU8RSjpYJa+/a6HlA3kW
y+W8sLUaShaXwPjzUlIrJcto2NpJoYONrH1yih4ovC9lVQS/xQ6tcdvc1SeuaGqGNz42YYpZqTSZ
UxDhFkBnfZTtzusP33WreKbLzryuweqV6yK2gFHbFFFBZT52XkXhbKrQrOjH6CZozbo1+Gg+pTEa
0D9LZ3hcl5j/Vj+XP2bb3KNA4piOvrmt4Wu58fJnMF++V8YWiOcxVtCGx4YuaGGvsA3fk97nmRI9
EHu7S0nMh5XNJC9JiFQfe8GoT+duKm98xQK3HJ1EqfH/trLBOr1gi/qe54LXtGohnK1TYqo0BqoX
jumPndWj/RCL50DBJlyPbmJaWOP0fPteV+M0HDA+LFA2ARnNpAVR2qtqJ6LwVKROGX6Na30jgapz
IptR2nZF7rTpp3w6ZkCfwzijpVUv3fCSD59Inlk6dh85P2fNVS5/DuPIqrkVynFECPJPXWqNx+6h
FWhYACjJuPF7b/yCDV6O0FXdWlwBq+JZg2Z9luFxUr51U2ZrdeGWSYCWT8VJHVZfRcvjMcrlFwTw
7jW8xt/Nj3FLNmiARPa4958GJ98MWyDU6p8417oWZxdyWXwGecqVOgamqqc9UeauZI/FZI2yegoP
+Sb3iq0/8+yIc6sak76oipmP8lzQqt/oxG+NJc3OFNiZR0dJ0rP5XhZ2icaqxx2lXPOPy8PSvy8S
NC3qplosElpaAlcjaiHRhjbMyjNGpTc8b8xRWLaepEVR3OgGnLGgPZblq+m/cD7d+mmwOK8oOhHN
j3GdxWkiM9H9GjUAz0+d4KU/ZkBzNW1RcAWvcEqPZwxr2S0a77/E0fMuxDVCNeW9n9OsE8Tnd+1W
2gMb+sBNInjHYvxO3SOGaXocfWR+KoJYfBd42U53s7t/oRKrfnVxKsatZH1YAGUUyhgQp3eA0VJm
tg+cJawJNI5hmXu1sATNqjoMo2Kxhotftq4ll1tlXIzSgc7AF4rEk8o3UTpOM6cSfT20hcxo+dmY
+JggKZCUMKevOyBON04aOEGExKzdFkfMHKZ/iVwMP56mML7MHCqhHgVUUqW+3vfSo+zvxe4wqaNT
E80289wKucjlq/dI+eFNBU3dK3aMRAlMMqpI3+voay2+hQnH2nj/PuM6gjoRW7FDapuYT36Awrfw
yDHntdIpONZ+nYB58XTSmIlCKaP+bPRPflE7+uSlxXkuStsMRieK8pOm5Y5AOBpC7ekqrVnIZeya
oMOb1wMiQBKdkrCzu3Y/x7LzR6cDbSjKVCq5Ir3owsDszQ6n+/ttTAHzwYtlc/3HakQD89X/JLER
bYrlKEpaCXkLKrEOXUqMnfpQfO6c4YgaO3cXeP3+LvKYcJYnSWRUASL32AR24GtOonwr44iTiqx2
DvTFsRgFnDNwxhMpjD0llD0l7zb+LB9nohpW6aevsko2qO086ynmoyXTScf5WVIztwq7UzHXvXX7
c16DAVCvsvg1jLJm6SDWEf2czUTXke/Fh7K3JCCMFKeyteqN6WVehcQsf0x8iw5m8yp2vFtntNYo
dXATzmhrtBGmKJvHWS+sCURut8+5mqqgHID1ErzOQbf8e8zLxlIfyhFVCLAFH2Nsy5Xie66q953P
e6iv+5eLJMZNg2bRyLGV57tdnDh6B6SqjFfiWA11i8MwbhkPZFkPNLiwWi4ACqzaRY/tcVJYYmVY
qtDdTyl383r9M/061oceLZIGdCfReqIyNUv31Mmm+x2Vh0FII7cJ8IUUWwtsPrU456hshWyY9FQV
UDz2JF2w0xDMDkpiyV1m60m5bQF2M3K89zWI7odBXA7KmCcwpTK1DuFF9fk0bNAoxa6HdFbv/bfu
U7uLLKxDoYO6NZ7ecObMyd/TBx0b4RT6Z3NbZ9cfbpfv/PFwX9x5E8qB3E1wgPFxALui4mhbOknT
I6mPZGv8Qeu6ndXtZd7a7GrcXwhmbXI06jk3YZO0LqkAWrfd0A0eXmK9ntIs5FClWxxQDyUsoMca
7bmJ4UZS8sPcm0dzIj1exvO+UKLXchgObZPfw4o+q2NmjxkhTjulHEKa1dq5vvgpTPqY6oOuy7Ti
kkZW8CiinWs46jNlPR7uwg2PJkLh3TDjj3IzlP0yg14D287TffDwRcDkJMauTbOTibnuZAjuJQIG
qSbYYYJ9XxbGC6Cdt4VJUrQM012vRY5adw5JumOGNo5FGmJYSWHsey1wZtU/iEnxEJkY9lDy8dOE
UXhrFMjGyOpDDHQZoasfmxDoaCFGtWfzASU/4BpqmCKqTExsTJI9jbz9u1UvjMaETPkPKRvt799b
zaVa90mXeKHeb8K0Ld+SVCZWOmhfOrXhtQk+mmVXCZFmgKMXu9B0f/h3cYaSdUWgKLjkJMwsQJZ4
Y5LbUjkdSdm/ynX4rpB40wrVBiHIvW28PH/JhAEBzH1CkEKffH9yumpXyCC1i7//NyHMARudYDB/
7vEkmF+T5JBp4cbXeF3C6+HH3z0iu/EtgMMWT0a4If2Bgk/GT0B421Xoi4QuBSBDsSzAq7s5ACVr
w8sOrqFsGeFMUhYIiSAIyoRk2lOwGuopdOTyhLV2fRfZmqscinfqD4lXuPK35tCBhgzspHc8g+V8
ToWJCvFMMsXX4RHj+ChIj43yozc46ftHLLtSV1XSJCLT2gbbvpsEpdG7jyEqd4DRWsE3ykuIXAxt
xMJugbQ5OMNzcxz3WHT44P35o8rA4hcwTnDsZ6AW9Hh7dYAHVhTBsMR2OiV+3liFYDyOpXE0SgSj
UuaNm9D7uz47tp8UoDXIhK2xSMboN1KD9IJWzQQLyGdAwpy9YgcWHf7UJlWaW9KY+FZ10ZyKBRqI
1abcmW7sUKiT6L5AW+PPSlVoBv99MibGqehHhWkPT5+jAwWSx/CJbo4C6Yeuvv+LMcPVV9NCHvMN
Y92MBp12LSrsdlHOo2gfnForPIOfy+0OPFST1ea+vpDHRLJxKtVQQVH7Y/QvOlSfKLKy4banFNsb
t93depBW0dajA1CSxGaDYzOrCVbuMR1xh20KnKzeficepZguvYIDeMgVxpi8r4IiRQwwA6J+oeku
OYS59X20YRlUT3hnW3Uwi6Mx7zBf6KeimpB2tmFxBGeVDcjHjR6JnLC0+jpZiGE030iLqM4kHKrL
gIyAAF+qxeb2V+KdhFH4UUsBPy6L6F0pb/H4InWP4/h8W8T6G3pxDEbJfVRMpVhoMWphAqi/esyd
aC9kqLHPdnYv7M2XyOUq+rqLuigfo+iRLoAcRcMXajaSq9uxSx7nh34Tb6dtaqefOSdcN+OLNCZ/
0HvTzHuAfnrCNjjXlMNjBrNo49aZ0x3bM3/pfD0ZX9wpk0z0BgHCZ4Encvu5qWz9pTtlJwzwAuoS
WEkHNJn5pAfrfvjXIdnMgpitaBQ58v941++G9xCkdhhHtWsr/8LbQV19SF5OxyLKlXIchv2IqosA
zCdSfM+iU288zejdqqKltglnmnA991zIY7xH0IRmaQpwVR9FdrffDu7gBP+iV7/6klgIYhyHqFWk
KQi6eym29ORpH45fZiOyQ+FJTp+n+qiP7xzVXK1vLiQyPqQV+6rIJGQJWtFU1qzpm0wvwBpWAUZr
SL8mGSL41DillO3rUvA40qmZXcfui84w7qUrUX4uGkwxN5tgq3v6Jj/WgAiko8yDOz7gm24yN33n
pUY881AYl1O1qi+WHQwSD8TosbEAbvH+0edqLIC+2/y+/HrefXktsYMsQLZQUpn25TO83Bziks6L
AAKEQSthU27Et7kGZYa00bGMkVvz19rjrWCsevLLD2AZS7FRU6LMBC9b4EUZkr1kanbL7X6terqF
FMZSBmHyw6zHSylG4c9OIiyCRhvz7G/JZFfPdLH4j3zBQiJjMgImV+VJieDp2h4cdE187tT61NXS
y6gHOzzdQEDdJNyR8dUAshDL2I3fdnqrmiEalalNZ2qSk/g02s0x3GLWwOWCv/DEMYaiCaU29j7U
Jz3SJLdAEphadLSstPkb9zxVYawjMOa270v4hEh+C/W7QgEgd8yB9V2d7KJzjX+XD5gIPPlkkkw6
OYCBnKfWobxhAM6zhu8E42QjiKz+sKunaTKQ1jQCmjlGZF3NqhYmsPooTRwSvtb9N44/W/9MFwlM
oK/8sAvasEI74K7DFCUGuzZ0H+jniCjvNbJe7l+chwnydZUVZtfh5UPX8/rMjp/1U76jD64Me2uY
k0utQbbiFGsFmi0BuIdb+qKacOW/L79AZ2pAoIOOGnVGzG8L7Dvp8fQCnJHjaMSlXVbBw+3bXVfL
X5fLYhDOuSxHgYHSRWXEtgYmeLMMUW7a3ZbCOxL9xIsypqwPAGg34cHKGhAlYG8ozdLt8STS+sy9
LWo9811cH+O74pIEGVZP0OR7EQHP1YAyAgVpTOVhN7SObGQYsG5e7ss7IOO50AOOw2BE9UMqon1O
IkeIVBs0TlYT5s7tA66G98X5GK81FXmRGwq8VtlpVonaZuN/MzEepXdPzcSxvdWccCGLHnvx3TJt
7obcR/lMxFSAnP/Qq6OuPAF+whG0tzTgVdXXU4iFPMaZqGOeT4S+8WrMy5R/YapvKz3M+Gax1b/z
Ewie8jOeJUvBefYxiSRicrH8KhpeXX69/bXWH8mLIzH+BIRqWiwQuOQSDmuXu6Gj3ksYJsbc4L8Y
VeSciB2LFBIohakOEWopqjUMvSXMuVVqlXX7VBy9IPTZstCLOpTmQMwUtHmAtQhrs4r46zw8qMp9
jZYAyTnieJdIGP9hdD1A6EOUbOK0/mqSobUaIz374fQtbIzSrUtQswn9HaC17omUeqqSvc+VwMV7
omJueGYWFWjMBDD4kgxLL8d8p4CSbbqn2HSgn9n+i2WF1XfLpTgvM4Ye60U9gTr15zobreakd+3h
eaqAohjs6sOAfe3yAfi3hRM+cBtP64r0qzMgM5bvaxiCMmo0aVuX7iWCPVLYGm+0mu0jlw+/TL6t
BhZvwvUfHMBFLOMA9NIoE5LCeYc7SuSEsbU9BXbJdnSCInK4JSzql6+/6EUe4wHMCctErY7AVANx
UHKCQ7TpX8mmfDEA+PuUe7ytQZ48xhso0lQLQJRGP6/QrCyP7UJuOcbCURu2ZNAKnahFBD403lEW
oRbvakxhe/9VQ9h6ASBFtEbLYZOoMKkgR+ysctd5Ur7DrjuChRtgXvgLhYnm4T3wlIRtNRiCoPot
LcJrd8NLY+UuXagZbYxF0PELfphYL1VcLJEF38TSkK/IAb3SFHgCbYUxzpfSHDbV4NtyY9hB5SR1
anXg17ntZznqotC/L/ys3FeRrGid787NtjIEpwjzzW0JHDtXGCfTNXIudwPCkzyfasgp0dXn1Il5
h2BcSVuJU5XR5bZEQz0/+Vyqb7fPsN4XWnwfxmtUbWTE0oCKxxiAw1jcBOfZKd3xOdkDXFOz1Ls8
/FiLQN6+B4f7N2HHe0vyzsj4kV6XxU6okf/1oBhKX2JQWN4+I+c7sUPxtKjvBxKaJCkmSoAIb4Wx
bjUtb7P4H54/vxwiC9cxqLOu67QqFwP59Vgc/MTKXhTXeNFVC8D+YKJXP5OHNrWayf25+sBLpf8h
2F9+AhPs+6EF9Uo/0N0yuoWfYKjNBPol8VIUknmVDq405rkwpVM+Z+AgQxmyOgOzSHHmbfiN7nWE
4MHhDsFyvLPKWHTUhxjoSDAESwdHKG0eFgE3fO+8/h653CFj1lHbBskwd+gDld25ycrTaEyHLkKV
3Kw4CCjX2He0AX2xPpWx72QC+1SeQVaLseKisRqUGiJL3IdHGYCplSfY/hZDEx2mi2ur/1o+TEeA
Grq8Wtx6n23xOxgv0Ae91vSEmshxAnqwZIVOfphc2tXjTl6u1uUXshh71zWhjXw0oNCNbY84JBZY
qSzd5YNu8iyfSRkK3Y+6MgZIRFf+NQV30txZib77T96FHSQNzHQgXSxGHhA2P4uCuK3NcecPIa8+
xbk2dh+i9lPRHIQowV5RuSMHGrfp0hYdjuXmJxyXzBJUCrIGEKACNQb9dOpeAF5zMp6x44hl+D0o
ZFAWBzbaf7tFxpXkk1j1pQFXMjc7Mpm25D8VauTcFrK6ebgwN43xIL3R6kCPQzJCZx8E5DygxFFs
4EB4gmhrp+TZl2FldD9WeEscnuZztFFjHEsO+pXJbJB7FZg5To3IEvTBIXwy1fUX5i8HpjFORc/G
OpoFPH6aHxQuzy1QyMzsKbbMc7nBimNqATsK04WYGHd07t4OT3cYVzJr1ZwLGdJ0xSpeKNRusqdD
jRrGOHW3/MJPMXnXyviTvhlNUuvIkYr2saixNSA8NeThtuZwQo/GOBKNgESmCVDZlD3fo0mzhLl0
PjMgvZsbTyq2fNkXxNeLFv6q7pGeFBUob8FUPoTKqZEq0R6bxL19Ls7HYkuYYow5hClC/JHBdxTL
W4mHos7LEXQmI+mkCesKFPlEuQvvy/vmJAs71aKDXXh7j1ZPNv/tRIwjkdQhaCrFh7zyzQCbsCHw
Vlp5Txqd8SKD2NaYj4QXaepEsQaxwqcKVUfUgqeR4LFd1acwBwEXQLTdPlW82wdcv1FdlhRFErFv
ybJ8JVqZDEqCNDOUkDSYlniiQNYBIHrdacefo11V/YU45rSpJBSRMH6klOgOgtFncsG2zd0KX3+I
LOQw3lGqpAzlPnjH/rP44y7ZNqDzDve6YMn35abaoe4NjntnApGRaMlH8Kht+GMYq65k8RsYz9m1
PaBAU5hD2O2V4aUy7sKCtyyw/gRfCGEcpBCOQVgE9c8uSbQVDcDUzwBdsujit76N94SHM0Z/9pVb
0U1R1IAvLF2BWMaTUlfCKETeBMyh3igf4mLeg2JkZ07Sn2nnL1lsCaUGuYAxjkgdur3uaeBE1neS
R82doqLwOk7rTbvLydhCSpQk0yhKMEUzcdvAycHCHG1Qvq2/EXucUNcHC1QJZFyXlyKtW8XlmIxb
CzpR0WIfx/z5FjF2Pym8eSnD6pcDxbMqAZkLhJqMrgy+KWihAoXUxS9ThY5ZCsAerBhHBq9OvKr6
C0lMFJ2zQoyrJIak8ns0niqyS+o/SmEXMpgoKuYt8JGjib52AI77GejIHsUrVjb5aPHAM1eToF+y
CEtpA3QjIdAEvDIiTbW6Duy6IygT3HF8M43emsSn2155NZAuxDFV/UwAzJ5uIushvrGRqqeg6Jzb
Em5/ICIyGtfqememGmaMKuE11b80/ldd/npbxHpoWZyCCZ5zrTRSOuHSxNo19qDGdJTHYKfWDvW+
/L4+79KY0NKkYSEHPirIjdyfekonFhUJ58Osu4jFmZi4osv57OdtQC21l7F8ljpxgnlnzFqeB8AF
giIA3DEHXrGa97WYSKL3vSDnFGkkVEdLNH/I/ifwBnMeTev92sXZGPeQITD3w4DvVTsgzg4QnvV7
CdAt4FoAEM3o/WGEXEhk3ITcpIIR63C4VRJZfRHapHoUC8G+rYjrGywLMYynwDRUGPsq3Ksg+oMl
JuDzasi9IsfnsCaOoY2HOG6Q3JUDUImBSGyFdbBLi/lB9LXjPLdfqiyrbVkxzooCoKzBrI9YxnvV
p8FWQuEsqkNiYZnvoamC7ZwB9DhXiDuDdm3QtPs61T+nqXlSpPEuV6o7JSlOpg/QRSM5C1LvZr20
H+X62ZyDnHNwjkV8pJ6LorVfTZgJTlFMrlrzoQv6CUVf8nr7cjmq+VELWsgYggpc03QaPjO1jSEY
2zJs98Y4cGpb/6CcGiY7RUCliSxqUe3PqVlWBUAeXQUjrSgN6vvGndwarYbptQCOF7AX7//kbBeZ
jNk1MrZJikaLPFCqpORUja+mynEo69d3EcHYHNECPVfo7k0xCZWtlPFWN+NDHUcjx7rXdeEiiDE1
vKE7KR0RUiYxPU+NtNe6gLOYth4kLyIYMxsDcQLFNAJyXqZPRm28hONwmMbqAIrwQ6SIn4Ctx9Fw
zvWxXfYprk3V1wk6Gn7qjZm5l5rZkgbCubz19Uby62hsmz008h4Yvlg9bjMJ+Chl5WB+Bh7E/K4k
wlPaotATDp99IzyHOUpbsowOcSk8EDO/m4lyHsLJDlL5aQDapvcHOgqCdE1HicYEsvzvjSkzB/2A
IKE8M0yfpOpV1B71kYdCtN6LWAhhlAdMeCLq2MgWarwRs3Qr0plSihSY7fzPDVDzSrvYBbZoia/d
AdvuJ+35v52SUS1FxXsOzVrQpqnPNebOhk+txjH21eT4ckbWWZa9WfixjBejNhAnNxXLNDT0FDWr
M7hVLWXtCbWQxeR3BuagywHDehgMpl0yUL3mVr1tHNPrz6KVn3hwC+vecyGQSfeMDuAmYPTzgThv
3gGGZhPeJXbjEG/e0PoknyuZK5FewSIupPBrUi1VtFLjP0TA+Gkbu4+B3ydhiKj8knriK+Ftfq96
g8Up2QywyNoxKeCAZKE4SLrkKXXpIo12bivj+tkW3oC5TeLHpNVpQVt+aI/5PaVXoIt9/lN1xIAU
EIx4L9PVgy0EMpc5GBlBoRnOW2q9kbT2mAeWVP+4fSxOhCDM7WGiBkj9EioJcrSv+mch5kGHr7uR
xTHoMRc6EQ3SUCoBXoXCYXYpaSyoKXayl+9ocwqjbaZVOVNhNc+YiscSJW9cgXdAJpybcdAXRUXh
QDCgkJHdHHByIeprryoji/MxvrjJZJANi6jr+uZTYRxj8lmRWqsd30Lycvtb/cPb6hKQGI8MgMUx
jEoEPtWTf1A+AP2ZEhHBtB74A1C8c7HeF8uUFYlhV8J4rwif/OxoBg/q/DlRuYPnq174coUGM3Ir
duYA6HlcIeWvpE1nIN2BqSJ0CabPy9lSfhSo/KT2wGOCWTcxE5g0JgGuCjtZIpqxRpKwAK59C2TR
obcVeS8Nz5zPtq6CFymMjeVzrYamDOQnerxmtsceuJGU16lxgr/IBGccb1QeBsd6jZBcpDJ2V5aB
IpIQSSZd8BFHoEREYDgBwhSYq/BiTW1jcm4fdB2ocSGSsbU2yqLBp664drKzAfw8il7oDl7yRRws
4SUDAMjn9FG0PsB4zKMAd2Nx92BoGL22x8u5GXsEdmEUCJIZecOegjkXXgYQeh34Wq3XbW8f+AOZ
8JYsxiCboOwFXQDk1WBPIMQ29gXwhSVX3sQuUK+83CmPPXC5fZDw1JvMA9BKeEchQvNz4U7b8qxh
L9QAqG3rDQfKNF/aFCq0tZP71gYjDBein6eJjE3roFSUEgU6QanUhjP4FYGeE+wov2/l6gAd406T
rCY9F5VgB2dEpR6icobE1oH3n+H+YwebbRhkbP5qdnx8bY5FswM0pFeDCO8oPEcayTIywerkl8J8
vv3d113jLxW7IrjBHmxSGgYKnc0jMYkVZZ1lCo9h+zLOn2+LWl+yWlwgkwXERVb7I5iEoWLa914B
tYK4mUMLHHiYfTioqNPoLthipa/lGfz2f7ZiZchAdwLbAvgWmKS1UfumjgnEd2b5rlbpk5kJdiWW
b7ePSQ3lypAWYpjkqqqUJqkjALlhOc/tp/NUfpIMdVth2A+lBWsIus1tgeuxdCGRuVclGFVlJnDK
E4wOqA3Bg/wmvGeypWymLRBcOAdcH49ZyGOCQNnKQlxVmPSjQSD9K9v46GFiG/gvfgt41QYWohjP
X4skGhINl5mhoOB3OdVPp43+4tzgqjNZiGG8vZjlKhn6CrNUJ3EfbHOQWanRmZo2XfIQBqse7OiV
I5R3Nsa7x+DfDVU66de6hkeRKKmnHbffy81sCx5Qjj5JnCfieiAFc5cBWhPwq+mM0yzSvg20FlEN
Fmha0TbFEgHwnp86p7hHUdvjQXmsl5svAtn6Bhl9Zcw7vDT+lw7ZdenMwIDZUpyzqESDT/5GiQwf
b9/tx0T7tRH+Oihb7zBInc1thtdb7SRn4Ji4QPtNn7PHDBs85sbYzZ52pjqrbLQ9Jb8Mv1BuFz7+
57piXX4H4wxiCdhKY4ECcSSBG0C9DybeFa9rEdAqwVIDcjQWUdo3VXzVHM/+NhOtIEkss7gv8Qi5
faHrBSRI+FsMkx6EujlHZIbmtLhQmtdG+/ZVx/aoYLdW9Ezx6qR3YadxLHPdmV7EMgrbYm0oB4cL
OpqVuBmxhSXNx8n43que2pUWVkptzjnpB7lWnF8C2SDfRU0s52hmQmEpOEru9N/oLqfpgcxi+0dt
kculshFeSHphIgGEJUBnltS7IcdwY7m5fSSOgrARPpWSRB+NBnWhPt/NZb5LtPlOyjWOmH+IQpeb
Y6JQPxBhNChgCOUlCzKrwcrVuBddxQblFYDrnNvH4sqjprd4jHcBQlBAweMwH/qXCpcCjKIH0S0c
8cCHDFl91i2+FL3khbAAKP2+mKOSPhkgoCxBi94bbjfP94Iuc7CJ1l3G5R6ZWKRmRdTM9OWRlBh4
il8L7dPtm+MpBBN3hmiqg7mivhHKIAqtJYm+XXGLrtwPxLgM0g+SnyZ4CseojwDmPnwKTmCFpdBK
mKS9Cyrv9rnWg82lfMZSu41z2I1RnVINlFxD3Ko2LfImdjmhvyl4qGHjreiZuXtb7up9LsQyHywv
uqqZW+Tp1fApUeGVWsyigk7otpT1OauLmI/TL1QQEIEJiAUw8Uru6p32DbkK9rDVI3/ie/3DLSQx
B2qxYqG0sUQx+yXXBJ4Gdrc2E7retDnMK2qtZ5MLaYw6iuD4AcAFrm909cmipaDe0k7NUfkUOTyn
sWpbC1mMSgqGGaQ5SkEAlgBdkQ8U/FT/b9rw8QhafKZaQLyPZVQhO139Wred183SuY14YtYLFJej
fNQqF3LEJBKmoUESrnr+ZDV7/YR6j5s7yV5+IVvi2yYSHDxN7xtA8O/xIo8teZvzSaBWA+bidzCv
qriVanRLUdoNIyvdGShTCJv57D8RcJbwR/M5H/Bjg2Bx6rgrU+yvwOmjZb0pDWC457xG7WrKsTgQ
E8fMSG7MMCSYkq8t6Ts20R6GdzOzZk+asBo2b+ixCjDrUggEXsVn/XiUdNAAKB0I238PM5We6m0n
wxam5pimmjVIvO0fartX+Y15kUB/weICq7Er6i4KkA2A1s8hYyjZoZQdRL/6VsU9D2lrvWK+EMfE
zT4petWg48/Nxvf6OwNURKVFVaRyJIBJKTbdee3uAOhqj3fqYydaPJP/h6hwOTHjzRptyvxcwut4
dOUfabTJnREOrTj2L+F2cMavFEpR5pUs12PCRSjj1LpO6hS9xgZJnoiAKdCdsccotsLbnv4HV32R
wzi0ohDBn6cj+x8/h88UrsZwOnf8Qcly+HASPO1kkvG8NWpwp8IyJAFwd+Rr2n6/HeM4AtjiOcHG
uWzQ5DtIh7OcC54cDJ9ui+B8GJazbppnicyUj0Y37835EISPJOPhUfFkUJe5sLE4HzHV18FJNZvk
TJ58b/AAhUFbAKAkMZx/t1q6jt75f5xd2W7kOLL9IgGkKInSq7bc0+m17HoRXOUu7fuur79Hnrnt
NK2xZhoNdANdQEWSCgaDESfO+ThquhA72JC2U1TMk5e9HBy5nweQr8qjfRuS4FkzCnU0aakYdqgi
F/N19YmDscZUp9gZvcxAcSprkntIjCQn0Ay89TxCKZjrtQ14901ZGLVZEk5N6kEECqT+EAIZlcTu
+vzu+w/0H/IcA19apxzqoMJ5LZLA6/oE2UdYNLeVByrHWK4cHqO26/mnsONvQ6o6kRrspGl18GZ5
BA04hP+3LhzcAE+KyUsxc6Dew3LWmfyZONKPdJ9b80s33pXP1BqelN+Vk+/qS3qDDf21sgPL/vPx
G4RDLXez7mYMSNLsP4078/GD+MpGTcpseuh9ztjh1Xr67B5fL4YPo8LhHstwMPwck69zPV1D5gys
+TwLPbdYkp/tdm1gfvms/21PHBSrZa8sewmVIeAynASVPU9ZgfP8h+D4YUJITQwV6qXRrPWibEZg
FOZhGDtEy6J70tzxsPbZ/sNd92FOOPZTUeh9MCEjA51VZ/eaqeyVudx0Bi+9FYD+8TAgAJBjn5n+
s7FLnoOVB9By5vLxA4QIEBM5IdKM11doYZcpN+tq64e5aZADDzBKWawhLmef+MZnxAEyZH1poqoN
YL4DtXilWzV9qvhk+vWtbPzFEPSytQ7kcv7yscb57FzF1rEdVK6865smR57u6hd5OuprvdQ13xRC
EE2S2qD9vJEBMG2QQc752rdaW4cQZ4ArZlLEkempGCuXugPxUVKrn32DWt9Hk7W1CMGkaRvD8H2E
U0N6lfyXYbU0uDiqwgn0lBRooUIHVogcYF6Mg07DIHIJMNAEkqQwNr3C7EI3fIxAgaEf+UZFX7j8
4cPzbybV0nN7WittL/ni1a8Q4U9K33WZqgAcASqj43QEj190qf9EnQX6UFvbYZKebGtgvMKHmS9n
jTt7/lziSbi2LoQaVnaGnkK/fhNExPG0Ux5v/aRywRq+CYK1/OLLJ4Vqtq6B1R0a2ozIXHDPuvZ0
FuSG4gIxDm35Ztz5lSHdNEnvtrx5TuTOiosAxCDeGeLsrxLjB62EfKusFPclel7fO9jXMCv8HMGV
AynqyZBL0EVC4Q81Fxc3x8y7XO+0g++ui47Oe/lprwV7gkcbpFQ9iXPF9c/zNKe3Yxu+bwDeW5+o
+frKFmwJvh0TMAWnoae42im6lCpm0Tu8IuaR8HmKk5/8h+kMGje73bET37yPyq4WLb7CtT7/CDEt
Bng7Ctp5g+k9INmoSoPAB/flkW16yBz/N1R8XxtFgknBn9uyR+Guwx5XuUnd2hxP/n4GeZDQjLYy
dnr1mTbfjl++KodWASVg0odErxDYo3EEOB0Wm2djhKge3c6PRL/eESTMkr320v4SLuYFXpkTLusg
I93oldhTsgfj0w3CBtgTECFWGEu+xAXBjHAlpxqvNWD1FZdlmB9pQCbSD/tpyp2y0zd1y1ei4JfM
UTA3R46r2xFBiFeVr8NdB+XgF7KrYKZ7rNfUUr621wQ7wi0MzuymH3RfdVH04TeY+kTfeW6tKS8V
McuffFuewo0GzqWHuX/qu0NkKigPOTWULrb/M7hQ+DFCOPSjQQ1aD4sGdXPDfZdVuaXHk/t9mFsM
ulcOI0S5ZAjlbOjgMEbbH6oAao/xWqfma5NtXomOWVYo4eoMhc/Pn68O6tGQekQb+dYD4d9T8AZ8
FZikoKvXOP5Fh6yfZs7gGmlVmfZrmUSwLeyikekkyufz11vtH8gBF5foIlvl7YS+Sm0HocVmst81
2NHX95ZgVtzWOkozjQQqzM6RDVnyjQeK4WkXA+Kr2Z2juMG5Og+b5NZ3g02/7V6+/67L0fVq04Xr
RMf39GU9BIAIusuSmd+WAFp1ePu8CyIMaF39I4e9sihcKp4C1TqtxWc2jFOjbjkjZt6vFfq+om0+
76z4wJpqLfADFqmuP1MaU7ve+I/gv3Hnq8uYr+ejHJpzXtYe+GWNfm0xEH0sUaTnCCGjMw0xPqs2
Qti2hNyu8jRBCef7b/flwSMsUQjijRb6lSzPzkMx7WrMEzQ8UKwgK0tzCLq7gii3DS/XWhaLoeBq
cUJQl+Ip5SyAxzTTk9S4ktKvrGvNJ8WHleSToY1CLGzuZJEThTCUZM3Mo8wZHmdF8H92/V6tSQg9
sZdjmC2ARZDzbWZIZ/WugfIOf/kHg8rChxOCTT8T7hsc1pIjoHQQHp8FdNHC5e8aN7jvAaY8Syt3
8ZK3GApXZFklFLV1IdQYLAljzPRiU+nF9wMTMiimOgyWpzwFtDAVf41zbekQXBsUIoucQ3dTHWPV
LQJv74fFn7Qo0HZKpcn5/hysGRICSsppGns1DDEmb+ucgJy+m269jqz0Rr7WGPHdDJAzM4Jd5LqY
pA2e0WeNhi3EWMnkIqZAmkH1TTDSq9vQKW995z1JdEHEs89vONTLu1N679+vncCv1DXCDxFO/hAQ
mmoZHAinO7E6GejTBGMMmNMeMs1Ru+DINO2RNPWJFeyui7JTGWvnJpYumBANbdaGZ0kFI5leDI7e
pitp2OKTCGgcqmnMgJaZ+CRWqFI1Sp3Od0qB5nf6E2Jj5kzqVIDG4Z/d3VfmxLdvQQMInVKYiyu3
9Y5eeC5JbU2TZvqZBxmLx3bY51lq5YVhVlEMTQYwviEXS9eb/ouu+LFycZyyQiucKd7sIWj4YKy0
PuWPdOvZHQastG2wZ7nVb9eKKV97yLM7XFkV3MFvG6+RVETk3uIQKUGt+qTsOjDsIKPffn/WFmPz
tS0h+usRpuaqGIfN+znz+aAF+TOEMPAMa8gvzUm6rDo7WXgaXVsUsnr0d7y2m5B6Jrtml7jzy3P2
JVT1dt+vbeliuzY0f9yr50NWjH5JevhRM0UQm3jm/poi65oFIfAnyqiSugXJri9vegwqFzpduTvX
LAhRHryaeke6HK6QSgd03eymKVYqHms+LsT1RMnHVmbYpjT6Mc4ZundTZb++/xRfq8mCS4sxHSiC
cvLw0XvgpMu79K4Ff0h9Gzq6jeED6ZZZiSM35qPigp7LXiMznHdJfI1feYKILgjGfJKyOlER3bND
zoxjGaXmKBtWIet7RVLs71f7tenzebXvNcYrz6NJj05mCXsERH/z0x/z0ABmku1an2PxwXG9MiFU
SEUax1OFjzc/OPxtuK1fOTgG/8xsjXPp+tgC+mtmQPtlKCrJbnAIb/K1GLJUwjI0nTCdKYpsiA+9
GA+AOu5Lw/VO3qZw003hjO6MoSystRfW8lV5ZUs4cjpt+7wrGtVF0SF1qgAl2gywqNSqf4OlxQ53
4QPbhBftv2D2ZfNmfnEjY8bNUYKHrSjpQEc1bVmHzcYbxDthbhOAUW9jhEDBW8FlZp8ApwZwKr0t
7b0bajVWczJmnFHrGtBdgfq0DWrqvX+zxoey9NzFIL6K/cfksWIYcxi5djgeUG6ECBNNoB7TAPnn
qGQMAi+ek6jSDknOjcTLycyK7J5hpN3CeO2Jj01g5oNhmBrn6LDzbFo5CPPHEDYMP8uQ8S82l9QF
7yzSbFQNPpOQT6jrKfsp01wv8EFX97By4uYg9cWSPKvJodgAAkOh3hZUUzzSeFDdCCk4eCMCTFVV
vwwnOeS7CJ0qijEalN3u2KVYWePSyxSELR+mhUVqXekNvtIhXdGHXSdP+5SDcDApjd4M/Ko5VGpc
mLiJ7qqBbXtfD8xJU59j33iZUu+MxuiWRsZrUpNd3LZ2INW/hi5fE19fCPKffqRwzbcT50nQtqpb
9XTXac9GvImyeC0QLBwQWDF0HZOQDGoHQpRXUr/Q0hRWaodYxJknccOTgjlqDFUd2Mr1vhDUr42J
YPzUCJOsKmFMj+/T8JykPXgXW5NGsUPl+xX/Wghxn4wJ/tV4sicPDMai3axkWqMgOLrDO3oqWHmW
zGf1qyv/vYkip7+chzoYGnqYCg4FBdtLEDrfr+adOes7E4I3jJIfZeDtRiB7HY4N+ksQ8J1schqO
6Kuov4M3GbhFCZNx1ROaMKE5l+vKY4hnrFk+tDeNMzntzTqecSm4f9rleWuuwlhf8nzyIuzyGKAE
myE35BjOi615goVb0ZME3HpSmmTrOf+givXJtJAsqimpo3LEvTLKbEfD4DGTyC6qVvPtNa8V7q+6
9xo5696PSPg6s3FTtBi9F/Vc29RSjhEyobkgujbut3z+P5xKyCMDpdTDJIBTSdUtYpQVpdD+mtYY
zZdeE592UcgldQWqHqUHxwp23gbVz/sC3xDy6we+yZzspP1ay/GXUq1PFoWQQ1Uf4BpQNrpZftOo
ldkPhRmRH924I8O2B0Bbzyc35GtiAos320ekE5tYOurLNC9gVq7funE029EA8DwwJX0FP0/XLAmR
R5VpM/UEliBQ7BKnttAO2E2/DMzOznG1OHnOeFjrJy11zK63VRcutYqn1WBAjhORXNvPXfB04z10
7/hG7dBvlRUVX3n5/v7bP0W4V5KkYTO2sBft0tf+qXqpLSgXV0idp1vD8XdALkD4Vp3JMYDZbi36
TG90zOQWt4HTbDxn9ZW6cpXpQijSB93II3+cN4C6pQ+CFW+nQQHKLHepayirJct37sRvYrKo4eyp
GYlIhB3g9xRBod1ASfNFsdkP6U6dFY0P+st0CB8lq0dq7SOzHLfxc3DLLtGR7YKfNTHpWt1n8aMw
VNkwYcepIaqgd5OfS33DDTwupBu0TiuwwLsgyD0olxCE976HzUA/0/5vetWLt+CHbXFyKaqnrihi
3XCZd9MiRfW8tcf7YkhkGlc5CsXIT4VYpSReDv4fpIxlgc8b9yZL/kwKWblrl1PzKzNCgAL8LQ+q
gWDwoEq3eq1UVq0GzYWoErM9jZ6zIlDtuKkelVYpTa0L9yRuDv44/VG7BFp4U1WYU9Btv08B1n6W
WGQboNdaptmEuHnkz1AKv8Uw/Etsdfu5JTe9dpsgNle1upc/6t9bLpbTMoh+VbkKo+9talfyrEmx
2o2HqU3gP2Zs3hDbUbRSKV+qpwHN8mFWCGZ8aFAGAh2/WxeWsi/BmK3b6lycl/+J7h/ehUThoERD
bV5VxDVGA/WNxqMok7elJatvNd4733+7Rce9siAsx5PzDJV/LCcJkZPty/5e1zbfm1jq3X5ahZAh
TnKKi0fH4Rg3rcNc+jDedjYGJa0gcr0duZ+gAxGBKGF9xnYx8F6tTgi8RsunPE8ZLKNSJFsZChnv
TKI7Bk7gNZappQjHZYKRHI0q6pdxU3VqmjbJZOomIx7rOjdLUDwjiyAxYloI2E//8v3Gqnw+72Kc
vzYphJ0kjcNOGymgGjrBxG6keY4+8uyoDENwHxpV5iZlEpk8QZsRj0LH96PGKlrW20keURs8HqfJ
85xKSUtbGYtLIOnMnCQV51ane28ELXblIaL5A2Zk4rq5RcnAafJxX7eqM6XFNuhzu6exboJdC/Jx
DX+jCEWgqbWSoR7MkNHEzngKHmhaexZrOt1sAMiySm2gmzHqs1d0pdi+ZUBrKT3/q+oALe5a+kop
NNWqPr5JYs/V/NSmpPBvxxKMTz3PfUvu/bc6yu4MKQN81YgxhRIFFz2s90bL3N6rJyf36ie/hZwr
rYPUlHJykvP0JqxlJzFCsJwN5CHqdBAnes0t9XLIWxe/FRVs+9kUq2ZUoESvkGyfxf0t7jSX6WVj
pUmwiWK6z7vmQVUkbsnodGw9BGVXB5xwU4feYILa2C6lyC3j+rZG8d0q4BtWH6j7ko77sJIz/MXj
C/V4b1U5pK0bX9lqkrSLEqU1A0DbTK0OO1NjTWLlYfKXHECWsklTw4o9+hYMM/C7G4v9VOAy68OG
nGsIBpylUSt2/dh1e2jYxPdFCNSbLyWZJWWoHOV9JVmQ8t20Y+YMMYaui1pNd4ra/KWNWb/FOAbk
3tsytvIpKB3wvcc3EuWDq07lX/Kgt06dkNtgKPZy0TwYefbUcY6GSg7U9ThGN1RppyMDK6YU0m1b
Dxs/8GygT47dGJVmm3XMZPHYH6AnvuvGEDomIO3gcOGNXnn0eQABhRvqE7NjeeAgZNZBHDOR4ViP
hJ4iUFHuwlAdD4NEJR9g77re6aT1rBa3+z4s886hFRQZ+ipymiyO7CBqY1uTY+KUWUUvypCghGgM
dianmyBpD16h/hwy6Z7U8Van4xtAko+VTl2eGYeiwp+PzZ/WSB8U4u0DMpwrMp0SEpzr3N+A0vn3
kKiXVvOhBkHLtySGzqAX4LZFKRrgfLOMpkvAvUukpC64V6GJ5GfnMgJALEkLM+zZS82l0vRTY7A6
NKMyUgC2FhEwILUGt30jGhwMAOiW0fmjq6tz0yH2DipLJmfM6CUO+GDpXnHsI9ka5Pi+DGvJ5KqR
W0k0nOsidcIgdVPWbcoi30xpugUyaVMPrT3G9DZKtRcupzcDq6xc009akQZm29dv42D07jh6l5Rp
J4TP1PKy3ixruh31DLBtwn54fmIX+bCLymLby71bYSbXBOWdvxli7Y7mXuCOafRaSY2TM6idDHGh
bgZa78tIfaw0r4GURHmBhG5vaWoFvtaoKndFk7eO7HP9jkttgLMUo3Va4kSHhrapIp1aVc17Ux1D
dtLKzN8Al3KblHVwaJTIYiwDNCdulQnPteyJ0Wx2Yq8yUcZ7VQyvdYw8CO/TtoTckJGW2sZQjAKj
gZUxObGR5ZeA9cwEIp5vJPCQyka8SzvptfAm2VRDZYO/4l5P1MdMDV662P+J2XtqYhJ0X2u3vnHu
y5iahAwXpF8gFwyHQyCpIDjR9HulkNkhCJrc9iTpmfhN9xhLHphduroEH0FQmtmY/2ZVegf4cGkh
t9h1WUAsvWvORJ4QxKU75qeTSaIwdgjJOPBxfWDWTIXgQ6TIcLyeYAJDmcpN3QUymlNFbWVqzjZK
WTz7ddaYwC812zJjwPuWujuNxYGm3CJDcOuHw/OYKDdTxP4q5fJnryk74jHgk40QBzl6lcHQ1XEP
BJxhfU86Hphen/xFDICIqe//4T341tpev6c4/LguflRVcgZC4xnZqBskzU1pSIfUALtXlrPfg+rv
FZo1lpJgKn2Kd1qv7NBwTh2MHV0YMNS4qkZ5m/u1b8YUpHEQtH3zG8Qq7kEfhPLbSefotnisNMvY
cDFQ+qA3gGQxNQfRv9Lt4fFYZeBFZs3JMQ4MbnnQeNC4oeP/+BNq+63XXiZS1WYj5e0PLynGZ/B/
ShsMv+p3flZUR4qB9h9xJlcuR6pn8b4CJ4fag5Kn0bgpld0xy6etnJU/yqk3IYLpQDzYGdWaWdTg
kc3C4qcRlqXVyxh0zQLZIXn5y5P101R5mDn108iZKL010oqDpV3KHE0HjUrMZGbC/X1biiVLIhmC
kbJlvAXtfwheqyJ9YyV3Jh2YQT2jp2Js7hTsdU9zxcxoFJpeZTR21uauXmMgKfG9zORl7oQqZq7L
Ub8ESv+ildXd2JFDUxq7agpqu5Ba8MRroIoaMQII4nB3mkpUICp/C6Ey6E+q2ktagRSEj4NbePjy
iJHaTqW03delscdZPdRK/QO3Jp6ZYFNmmZbvGO0eAkW6G3W+Mab0IJGS3oRcPeoEKvIeIC35cEBD
9ajFg+0nklNPyYUZ3QawhdBMCw4sinFXQOG3TYytp5LKTMvGkUNvK8cM/PaoMoboZGM+sfBlyTI8
rbJSo9vlhB9jTjHAJmnPWdZU7uSpfyI93vmdDKh/cxv5YbIBE51uR2QcTL0M8BgOVaTwKQhYCtI7
nTT95GNxbBX/WETGS4+bAHE6vKlJgOaGJp+lDAlGUG2NYtgnIFUySxmyNQWgJVI4bGK5lx58yBTh
DZZd5ALJAHSLPJsV9B6TrHYbevfoPoR7L9Qqu62qF9mLbUXXAjuaDKv3iWm0FWoTJAYaTVHtQhlb
e9BCN686SCEO9LXL9cpMQv/WIAjswLw3LlGyiy6hPJXUwwvLhweiAPdVdr5V9+RNVdNXWFqh6l+q
KF1noMKLtGExU6QcGWhRb40msBTlqe3e6BqMZwk2wnUO5XOKVxBRRI7oIupavHkD+f21N83PrtSa
Xw5QhyntbEOjlaf20rvo2p5QWp1zLDls0ASbsuSmKjBHUxjcwX23hmxdesZeGxKKqUxjte9pHkWj
STIn7o5GZX//TFiqEmNom2LfqK6C2vZzIXzK06QJCIHEDDTBwW+KlRyI9luVMYhSreEOl/zB4JQp
6NOBa1HsnXFgicJywqtca3sHoy5TjOn3CPO9P75f1NL3ubYjvFsxCcmDMMBjyy/TPWm55WfBGyPl
Kj30UrMGJMiaSjQZJEIic0bDc0WSgKlyaX9f8T8swEOoYKaMfI1kmOYBZ3QXVHagHdGgXHHCpRK4
jkOKUEChbg3+ys+fzsu1CC3qSAbjPPRfiRIALM/2UgXZsyJ2dAb1ZTkjbhhJEAr3LE50TNfVyavR
dqeCSit1noU9B18Vfg968zrG8IVf00BkNC7QGnXzGI83Y9KtIASbCK/X+idLvZtrSyJA18dTog2b
SIMwcvqUvnr7zJXO6jn6UfzKILVb7uStBGj9j2qzNpWwVMv6ZFookWPADd7UD3CscDd3HhXLj4Bk
yq3Y8j3wOEubMLHWxZMW91bRZdlQVQIaPiEMVDEr26gYoG3o6RZVQeH+m4ZrVcqlmR1dmwsU8CaF
yWIUDfqk7HgyURf4PvrcO8yuHzObPM1sVagTblq3tz1zOFMnvAxPjVWBfIDuvj+5yx/36kcIodXT
QwnIxFxz8YwdbMyjPY1gHsjBn4lWN1CgM+9B+qId8GaNTpK7Yn2hJPRpC4SNLqH9IINISHsHDzVQ
r222HQZf6x0i/GlN/Gepo/TJmlCgadSsbA3W4shwtTh1RG7cWoFQrqzX5aYifrdvCnVbqb7VjsUP
2TBWes2LbqXqKEYpuKWJGI59GmdNTRAmMZBqZe0Fqq9QwFijhF2ofGEinVFVA2AH6aBwZvq8RNsK
dSjXnzDH2wUmuH6sceD7Yhg3DYmsortd+YwL1+Ynk0L8z7XRH7JpDsvabi7tjeeZgDVpzqE1lxM9
HVQka19zaTPRvIDrEobhQlFW1uN5regVNtObHhCxt6oPJeSkWanILqU6+rWZ+WdcNa4DCihNmMPM
uNE284gLKDL2IIaa6RZX8eZLYLpP1oTTmPRpr/BQ0zBBx3ynfJpH6FAwuFPvjLP3JoP/0DPzl3KX
27Ft2GiIfv8h1/ZUPI6AZ6caLnLo3/FpM3j0KeV4AGba2izm/BcJpdJP6xRO4uCHXcprFHgSgtHz
8IdXEJu2skXU3I6kYWVZS+5pMKbMrIPgVBXR4ABSA91VxrKLUlktBVYfreWNSxtnKIzLcEWiQN7v
s5cMoKKSIwUWkh5jKwzwPI6yqhKvLGTRP4DUp+AXQQ/CeG/uXnmjDBi3p2eozUkHiOo5/mH8qR6m
7XQA50NhBa/erJxWgueY79gbCn3xWnd88TwYQI3h4FEOEm8hukDHOe60FBKJIP1xZKvGXYXRo+2M
AhhXQZALH86AaK2hEUAPwbEhuImnDcM8tIuMKyntZMJsV/b6P3v8JwtCFqXLQ535lMruWPAXNW7s
kilHPuQrF918bgV/vzYjIpoIb5OwwGPABcLfKYwfkwJKZu/crVEXL2/YDOY3KHZN1LYPtBqVDE+V
Xbk6h8ZjEa01jufPKy4EGaeuAQxGMf4qOHo7yXNELpn7znD+GNiGhfbEDUCZJ+Xu+0+zhI8wGL47
AwWswTTxuiSV3GpD3jMMF0UPAJTbgRvfNlv1FvVHQC+LxxwDRmvZ7sJJNhRMNsqYu2D8i3SfkvYl
C9FydJPmuct3npRbzFjTi1o6RQgXVMMtrasyECWf40WIqkqfgw3536PomCG0i0OJdDbBlNsalPjr
krB3c9jDqcU78Es2W8q1Nxm67NbGD214iOtn5q+kkfMx+ewWswlUBBhXAaAVD2pchpPaDIQD5AHy
9U3xLkJebFbnJ+bm5Hd2hONK8iYbtVzjrnKbvs5iFuk7140MrpvICVexVe8w1m/sied2KvzQK2tD
djEi9QuaCacqKoptPVBUE1nj8BZ69jEqPl5XRdu+5Sggo+D7lmqoUTYSUvtxACygSym6V03hxvHc
2KocCRQVWwUFfVuXqksx4cuXFJ3yzOdWUCGqqsNJ04cHqUC1UU4m35ym+q2n0nmu7AYaSFr8UdIc
otSQpRj5sVO73uwzJARtM+2Uqn+tW3bJ6IjZUFhB8wmNibb7qxzTv3S9folI8LurvTPXNWhGVr4J
fmfZzAk581q2h6rNrGrQjqqCJ2zd4THbQ+/FTDWJniQwt0Ajt1oJxAsPETzoNTgQFHLBvf6ObLy+
2sDoJGuxYbjN7+al3weXGqwJkPkGR8MMUXINzIECHWQp2/XBpK9hE7ZBpaQaUI/TvtDZgc0OfUpd
BYauxoOeGacg/L0SzL5mPJ9NzD/hanmV5sc1JClm2o9/3ZvTNgPdM9sOOPejO9rJVjuMh9ULe+Hw
U64QDf8gahHx8Ee1pFMlUoBhBqKtuak8dAhSbS1LXlrdtRXhotaCiPZljtZ+ZXsbOTbb4X14VzM5
EPsztsvYRbczgd0a6nJteUJACDSeMb+E4W66cGOrcyDM/OR55eN9vfU+hTeRpTsCxKDgMuVIeubn
DaYD9gqkY0HIfdKd720t7CSRZajv4R4FxoTPf37lJ0nSBWqPZbkS3/aQjIWSjhux4sChn8ySfuU+
X9i+T9aE7wa1+TKPwl5zo/6e5cSKKt/xldV68VLYvl6U8JXUokT8iD2E7VP4VOwKFxxzTgvd0CMi
qytd1qaCFvJkJCjIG1D61JF4ifk46AHiEXc7Crh7/TY9Eyd2Zl609JaflRtQtmImKXBiYIQgImWt
IXKXoslcNOIGEnQVT4LPn7DiQcTqgngub/P9EPFtMuy+d5I1C0IwCXs0H6oMsVKG4itFb5e17cP3
JhZSFHj11Spm17lyxFrR9LJGvx1YpNRDpbq1dA6ON69E+7wq7/IOk8msNI64gn6pEd4ahtLfG0O+
xt21tNare0GsusZhihJVitjMk7zddynL0AGPPPv75a5YEfWvOe9q8CDJwHYBg1L7ujm2K0dtycJH
iKSisnGmhWofykCPBYbmjGVn9fHL/76GawtCUinHiVonE0J9ODayk0rKVvZVdSXUry1D/uwWEiub
yqsCSJ3W+Ya2ZW7GbHr4fiFfX0va1Z0FBOdnG+CEyZq8wkKK4iZo+60kPWnpGwWY53s7C/QwsyGU
6pG74r/iayagPRx3eofBVsfsIX8aMAFCShPDiy/VveSQHd2Toz/fYG70CACjmZybTfbXWoa+8NSZ
fwj+4eDKAnWosGLK9VFSRm/G43a2CrBkvYu3IOJxARPeG3/K1MqgmPuwPj2weMyvLc/f++qYc3TH
Y+rDsrSdA/Nw8LYt5hX+LVe14jwLE1Wf1ykElUppoPBjaP/CXmsobYWPPujBU7BGphZAEK5vddAT
gZihiVby8A/eXbCvEsRl3Ar0yzCZ2td0nGtEGI/BPrvhHryZVvSqopq3zvy/cJWDGFQHeQLHYw9O
9nlr6zaJExoCMaeisR7maKoXmjkGulMV5TYhuv29Ny8g+7G4K3vC0cxSbyItQiOcqHei0E5BVFE4
PEAFVrVSN/trjYxjIXtAgkJRoIFZqojsAXJDatTDAK7x6anugCKnO81YCWrLDvphRIQzA4AH3hKG
u47sMah/BpbMbt3worvE/C/mlOY9Eh5810sSMb5TBl4Av5cw8Mqtape5+UYGY1qDmfngsF7DXj73
V4sTPlmqpBkN2b8/WXwXFeasdDNtQuiD4UlrJnvlGLpr320xvl5ZFaJNj4cI0edFDvVJyjEuZLz2
/lFJypXjvnhXXNkRYssIuaKyLnzN5Qp0fMJZHGyFOnU5gl+ZEAIKBAwDVtRwwep3coxBP0vNYSvv
sh/g96oOkQ02mmPzZyZ1KN1k5rQw3qBidJv/WhuVXjkL71/6Ko72UlwVfQo3rWvmAJwEGK7bs8eV
Iz4nyt+5p/A60IcRsl0plhvsoh11Ic99wCn/xQ7DVrHnWdjiLkFeWylmgmbhivHls6EDRoANx3kX
9jqCzDmVU/SBg6O24W59MjBUoG4IehH/Bc8eWVzqh7XZia82dCQTCMPnrjMfpy0bQPkeAe7qxCw7
gL42MZuweAI2+EGPEozaxmvd2WXf/TAv7HRe+YT1A8zLJMPswklVble2c/F6ADfN/2+n8PbSJyNR
CwUW+sosdvP81wCdKw/Mvxyt3+KpB38yGIc3a0p6/yGifhienexqZ32IZGcJmjooPobn9yFFW3+o
XWkDVNthDYe/fC7+NiaCBwxfY0EiY5UTKQGJQHdCAyoSyPOV3Vw+GR92hMt2agOoTIy4bIdnileK
2QBeZ6UYdgVSYMfvZkZj3xoex3uWOQAqbFfMz3/914P5YV4I5GqvUF/KsczkCNT3adg2+8lC8/7k
u2sV6qV7Ht3jOUMmuHsxjvL5+5Wt5CXSUGjv1DUAC+yHA/LDrWZKm9T1b/JfK2tbOImf7AknkSkp
KyuJ6XhMMxcpIpKKd7Wkf7SLsKQiRcOw/wxt+byyIAMWYSyqf8EB5uZSclNs2V7DNMoa8dvCHfjJ
lHA3abJX65Ks6ACEYz6MT66k/R9pV7IdN64sv4jncB62HIo1arJkSd7wWLYFzvP89S9Q/W4XjaIL
fW9veqM+zgKYSCQyIyPMo9UgsFnT8+0NXDcFHAsyW9C1s8X+OpfzWFIqvKSr3q5N4hfargbCcB4z
Tog+P4YZN8SqLqYYN+yGNFenKTXhGpMH4vln2S93/UO1HTfKBsDeTbmdNqILKhhQNUaRbT3VnuYn
D4onHoRnccurZvGWznxQY5QSeSqiYBPHL1X6MIz1wTKIowNNe3uPV5BCoK9CRg9uZ8yDXSkGZrOa
DqaClVeACZm++Ukd1fLUs5CxQt8z3DRqJbQtTbLNgR6cBL3Utfomk3HfJqELnGr4v52+y8LY2iMB
PctcUSuqb+7RbvD/Unb/B3JKqx9rYYlxnimZFbMkEwibAHVQneGuQ9XsG6WiD6niqXkIveFVLfi0
YCs34W8byXhJoQAKBcVHeiEBXC7gW4GiVd9Fux6cnqOjbnqvegAqhy/Ts3YX/maaCQNyKwCKEMN0
uNP3skfwIJT85kj7i3wu3/Pr4ep4LnaYidzCMKoCrAV4y4CdyJEOEZ4W4ba550NJVub8fjsQLPk2
CaZ5qlTE0uBb90lQTAjcfDud6Qv37SdVkcz99t3YGbyxdt6xYDKnRGjzNskyEw4rvOmovo7oCJou
XqKPpl08a1/51y/PgZhUqrWGIlEsrDXGaJaejnaZEozbvKTlpxF+vR1pVhKN3zyGyZ7MVO4ylcy4
6XcYsYUSKsiJQEnEyyhWl4SBUwtM07jj2eKBlZUqiWdEzlAfvw9VBY0nK/eGNvqIjBKP4Ch7ur2u
tbeoLC4sMse/xEteDnREUEqPjnFEnEHcEaibJyAkaI7EEe38RSb2bbMr/ADw04VZ5vBHclp2zdAg
iqbdi0asLTCvrlioP9qm/d4KxlGfATbp82OVzMU2mM371hAwcqcVlotZNbBHE8xU5gGo+8TqHo/p
e0AgntBXHRyJYNATAtwYxTDFn5U62mit7Jss3ALFsslDjILeXsz6AV8shgknSWs1xmRiDyk8QjlA
Jhd5J/i6Uarg1QzpP3UVSxammFhS4iEmkLpBl6EiTg7uL1BX3V7N6kFeWKD3xeKdII+SKSbUQleD
ePRFKg9W8HTbxHouu7DBBAvoYnaNRIMFZd3qgfHInBHJOuVBSNz8xKt88JbEBAq8z/UZk7hwNs20
Y7BKGjmxc/J5e1W8T8OEiEg2MfNBT1KWt9tJ/iWaPPzc6lUNyDAgKhA7x39+/zRdlMRzOYhA7c66
01i9LZIvs2ptLejq3l7LCkoZ55MODxgYsxevcOaFrv2/S1NlZDDQkRFwAjt9QHZ5Tw7SljJQV8fZ
LyK7sF4kL9kAmPjAV0Vfz/AuP4R9SWqGUKRQRA+A/Wi+JjWkDWIksqArNXY0PRG3yoOe2cXr7fWv
fsuFVeZdmaCpPZr0RI96btpZoII+KOXQGFCvuzrKCxvy718zKOlQbqLqG8yOdhstyR7EGJMMqRj9
Cke9s8d5OBaxwvFSZdWJFmaZyCsWGEBHQYc+FkbQ41u2gNAvy3tVPDXxDpJSZWHr0EmkN0C3wUiF
7EICCVqeLmYB58/m2Xoc3qbIlrzWixxQhKe2HoEbkP/teR+B/n0RiRTTmDoFmTBmHQxnTHdFK3Pc
XFk1oSmygTcaMGzsXE6hl7U0DKGByR9zT/riVymCzyOrjuip7Q01fAUw7FOoTwWavtgrHQDdINim
Q6fZVqC4XTY/9pby02iNF2CtfmqWjoGwfNgZRb3R5OyuzwYQGWGUXhz3fZG5SQnOlXpMAceWIU4g
tMnsNbExP9QNFkdqfXKnqfrvAb5gs8MwnQ7+E1PDANLvGynqCc0LBTTik9DPu18CZoqVkhPUV/zq
NyP074uvBRrFbIpUgplBbM4wY+S/xMC78VMpv98+mysTOb8vhwmD1khSXesLA1UXqDbu4s4uOsrT
+EV/E4+onj0OoGrkkZ6vMHP+bpW5RALFLBKhwvr6TfNd+zIcTI/KnfTPYmIPL8WJ5ksWxp0xDdfh
+g+3td99EB4Sd+Uq+22XmUvGCtqAaB0+pRK/gM8HtfXOjQtOMn+V7CoioKT6f3Q+Wa6kuhrCbgoh
nCVojW0mta3ru1bbDd1g1+j0D7PkSNyO/xlD/Fs8ZKwyXpqmuZRHDQSZaSYaHdreITMmnV0VdO8a
nvTt1/4TG6xlaMugmHCIvaTnltmo79z6EYwXi5mYWL0qQB6k7RwigloA2oNNctStb6nIO5fX6Ddm
yYwna1FNeV86KqWn7tMIbejKiXO7ez+TcTvEbe6nwwSf5ve8riIfY5px50gKugYT90CmCVS2/l0b
H28fU54BxlPTFCLhSQonQsYKzYOfsvjltoHrV/zvS7BoBXMRcZAltRWJoGgHBpUN9RLcXV5zBNcH
hjR4gJTrRISxxqQERVdMqUjX03gIbiDrcWuMFj8bqKVlz7RxjspB9g+g91dxlbHLpAlZ2yvWEGtU
FNp+y763kB/JQKRmPrcA/SsOaIDv+Kw919GOscpkCVKQj01UY7XDHjeW/qL8kB87vA9BGOSCn6aU
nKhzTei+zKBs03MMiyMBANzPuf2NOceR5cEd1WBMMkxf+pWWgWZktEVlAqXFU4SErB3828Y4Hmsx
AQg89VlulBCQjY1dLFt2ZPH4c69n0ZhtZcKLXI7gNqhNRFbQ2jiBCO75JjsNg+QTI70fgkFxTXOE
hGnW+GpcccBI6670tzqhyrhw0oaYuh+g/BoSICCq50G/ywXFz/77FvB5mRdDjM/KNMcMYkhbpkrW
29kMXa4u4Y2Hr99SFyOMixZtNutdksM3kNUMWb8jCRiZ9dTOxsotMFUdy7vY+nXbR+R1j7xYpU60
CDpKU6ihgnoDwkC9a5wKS7Qp2Vr0YmGEMX3aUR1WvIqMz+pntaHQV6mzJ6d1Qx880e7tX8PbgiuP
nYZsTtPY70mW2Y1ZvOdqcjS13qXcQuD+8FDkBCeNmRecg0n/ZfaeXCoKMl+4nKcsUkzosQJ248Cr
QI0M0kwkz7cXuBrjl3aYj5zmfV5H/RBs8tTJd5ga2yPqFrH719QEKDp4INK177s0yHzfEAP6pIQO
iz+pswjeMOD4EwUPzBwA+ZHsaour6E6XcGsrmY+oV6MamxkOi7iXnRDd0rMO7Oykd5QhLSA2L6jy
vh0ThIoA3EzahDBQS8Z9PlT7MTKOFb85sxZulltJt3pxVAQD2upmgptLuw981dNew3uKcwHnwbyX
ZZc2Z8wn9RtXJXn1ql4aZnIboTbqglgVzV+hfmgiEsSTI5ilm4zbmHyALMMWwN9UobJhosgpCHbZ
Pbf6CCYxHgh67YQufwqTBUHSRwqSFOGiayFXrH1Y/eSM83G2DkoV2rIUOgrISP/doTnjpBcbH/Z1
pXYgZfJjKHL8JXujYlwr3Irbjkstyzkw7GhgZWbJbGHYwI/HQ6y2dohsYBx3g/VKaYI4K6M31I2z
ck5bFivTS0VHwwoupfrxT/0XlS5W7eKYNnb/Ivy8bYzz6c4lsoWtUlBShYwyPZeQYfBbkB4AF7Ll
TTRfV+BxWS5c5KxqtLDTqBGKuuqMW/lYpaDtluzmBcQq7+2ratef5y7DwUIQ/x/ujqVZJuxE4UTS
QgoTv+yrnS4r2ygf/DCndPZJd59Oxj5T88zGhAmHG5gTfmQm/PR93XaxgBwob/sNAZEhKQHOmJXt
7c93PQ3A7CsTfto8A9VPMEV++6bvobnjtK/z0wACM2/sNjUqWjQAKbEtP4UvrWCrJ4vzjF5Nopdb
zMShvB27uUfJnnrrjF6jYNm0JWd5gTujwylgYgbDf8LJ+AT/4EuAN0TEVRLluhcTgcYChFQ5CIpA
Qjd7mhG0Nmh1/KIr38x0fEqDxEeN7T0ru51RlR/TYHmDWm+z2HxBvQ3cVZi0wYu/2d3+OquZ8GJv
WOh9n4F6SW4QGFV/POabfqueNwMCYZwyK9cSk/WWSpCYoYjrDlTUT1TNZParXXD4B81XmvTciE5n
vZHlSc7AxZLniE6yn++oYkuOThAFdP4T1gDO7cqiZjQiZAoJsKysIa9VWxzkGW2AWTM9jLly0jD9
Cgz0+1k611EXK8usjshyjaxISXTdHlS4btSRvTxBoKGq+l1XNeAlQLN3rHZJU7+p5dc4TXdZoeya
ILC7JrmTR/QWU9ktSU//F8muNJ3Y1Qj+kxJsZHNxSJGKiNK4BwvZcQBLgAILSQHyLaHEI6IZH+c8
vwsC2ZX60Q6jVHFKvf2Zg9oOUUqxSW95CXRxdMnPamBd1NgzWtWpRctTNCUDdR3ZppFMnLjJUNwe
ITImQ20skBXKHydt1WAC3+ccbxKpt7U5fRp0GRyn1maKLJ5Prl6aEoaVdEOxAN9m0lpxroH9byF7
ThE7qqdsq1/Jibx04Eyev0M1wBsQ77v9zLnSrhtv9Dsu7DLZbaWBDDbXosSnYPHpDupgkMTD0Kpn
+QB6bed3zimn/97ViVjYYy4ZZQDDG2ZMUUYInTZ0q7vynapAgJfaURsP0w39d3nL0xTiGWUumCLU
BQWUErFfSpobN8dp0nh5yOpJX6yLuVuCKGw1KdKR1u11CF9BEsoRdwMwVlTrgXdT8x5B7Hx/rYCE
VVEixBW5eotL6242ph/RqHwvR+gyWCgMCWq47YrMQze/daS8PxlFwrm26WV19SlhBkPKFji4zn2l
RQggsoHMTiGJj7k7QC1m801KyIi6sAGyICI/j2V4KguVd1LWIw/mG9CJ1DAjzOz0CB3jSKc1i3jX
3Enb0E2gM6puVK663B9eDRdLzG1tSSC1Veg3lX1Imt3pnwbmAKSncU+ZiaqHzAVYjpMhrHqqeDHJ
3M1qmqpjHKDKFmal07TI/Pgp86qrXmywyhZ1N6HKTLAsICMAHY+8/iA/0Nqhuon3isI7Geuv2b+X
ZDK3rZTJURVCHc6viTtCKD1MncYXPFWGzgFqhaUjbnnnYz2hvJikO7DwTNWcQDFZIJgW4naUYS88
lskHJ5KtX7cXI0zE1sSsDIwJ+Yq41z/VEx0IpiwosoBetG6bPyZ3TGx+IZbnlWwvRtaaOSIZnlca
vKOBkMSAC/FE8eLTJpa20ictPfNn4/+QNV3Wy0TuVgyQTohIG1WfbLWtCVyeCXiGuI3/W3mk368k
dr6gV62x1QmeP2YCLHP1IYs/bn+6Vfe4xGqVuQ5AnRN0U1dFfj4PP/JIc622P0wx+fLvzDCBStBq
yItIY+yPoEWNwmdZw0gpkozbVq5n6ZjtYqJUgwAP3u2JVj1RFFPFQ5iAO3rS9kZT3KtEeArSHELT
kC4z2mI3Gs0G1/2mmsZTNDYO0dsddNRfgxFSK72Ksp0WcvZh/bZa7DcT1LrRjMtWxsMy3pmmUz/E
Z+K+ca++RWgccAUGVmPoxRwLEFHFLExDDY6q66KT6LVdTxwPvQZV/r7nGhPTEkkPZWALY98AhTwG
xEYUfoGHP5SAQDQ72pvEQDsufh4akOO5GhPYarWZurQfcPel5JS2yktUICsUeX0PXlaoMbGtjKec
NDquiHYD3PhzucEk7E4/hncqllX/Ep5v+zAn+WXlw4OiGwRNhAvnGiQsMQST7xNds00LZWuVV6im
3naVtizcg4ljAHVKoKmAe8RQOqZMg9Je8uI9j6OG96mYIBMXuarMBq49UAltkna+S/CQaFseZohn
hgkyrdVGGAHBl9KKwi61U5e89AknXl7jKxh3Z0JMPeOtl0K9ABmD6ERbGVizx3Cju8Wuw4QN6Dy6
1ub5xHqZYvGdmKih5ZMphiru12H/bfC6b/M2c2Zf+AbcDGRdwn3s/Cx5mA7Obp5fvYvEYYqjLBJn
+lBIejtOn8AFboNWnReyeWaY8CEnklpNOvITWkhUMJkEhG3n5ncUOQV5XOLqd/Xmv57B+P0jslKd
NSQFQDuP/TQJqisTFCuHD1UEi5EZb24fZ154ZGmgJMUcO1BeoWWCMXb03wowtrnjFg/Ltw5CBmC5
IWjJky/A5PCITHlby3gNxFuTBoPCiFyS7oTDJmvjU24p7u0VcqywIx8g7bfENAMoZMyzrZ4WTteK
+2TgEROsppiXI8DOfLR60U5ajCJLp6s25mbAGWoHWW5r4Ib/XxaE4oMM3iVEQCbgy8gpSyCWY3/W
X0BgaKsE2CUuiHT9Zr5YoX9fHK9mKlQN4o+I83L6LhvT0YBExL9bCP1yCxOjUghAeuMBlXaiJxff
YxltT0Xc3rZyDfA+H6bLSpjoHlZ1N6MqlfjqI5Vvj/bKE3J+29yEe965/UMgvNhiQnwVTSRsA5Ro
oEyqIACrjvkrxXHq7dHJv1umk25l+x8UGWhUv74oL3aZqG9oRVfLDT1KrnBPSwrgmrRCD0oOruBh
VPyt/l7PHlU/zp3/qSMpXWwzx3iY6iEV8gAvOCF2RExspzHuHigA3f6OHIdk+2KZrJsmSVFHGWdL
dswCsARNUjhv+vXs5u+1sP0wlBBkLVdoyUuod22bHGNL8XNB9gBk2Y1D799e03p+czHH5IgQWACl
ah7Sd1q7k7ZoyPuYPOCO9PG2jokYWdGFQ93BOwCld/XecIuOU1/6QxZ6WQkTLlJIrQx10yG3sfNd
dtf5/UE7ZTtM8aEtYrk8FupVJAfC33+C4JlkYBE7UrDcpdBQBnhik90B4k75qeQc6A3dVtzhl3Eo
oHse4i4DTciwFe9qh071QtvDQ5dT/uD2AXlbzAaZVp8tEiO3S0A3RkWJEZApmET/AU1GW9iVbsEr
rlHnuHHmz1u02AIZrThdzpCZ0Eyv3YXOvK0P0Bbxq030hVem+cPTFeVnMEXqKPwyeRCBWI2e9Th+
hYdM4RjdGRuogEpOUwHx0NpwXOf8QoxPYM7njlb9wb8u5pmTUkB2xAgsZES9Zde7xBOedFd7bDa6
PXtQ8HElDtrqLKd5vbsXg8yZSYNK1SEshabJIO5bAu78Xt0MJnQ+yXRnjfV9Hk0UrHM3ZirkwmZf
nMEaYzW+rlR3UyQ/yHn4Ng9E2g6N4mP4I7KjWYGKD5pYpTVBbkElthAakNgieH7K8XGo9b2eSINn
aLk/oB8Tz/m2nBpfEYDJHoQTiRBftRqyRACsp6MfNGnOCbJ/uMAuy2bOcVLPbZfQShllNRK/Ql/0
FdXxBxnEb0BIBRgVyEdAhWxuc2P9AF0MM8mAlDe5WUP22RcOyVcRtQ2gacGw+gFOa3ThUug3ccPi
emZ4Mcmc2SxB+DX7EiYzgEm6z7D+hL4cb0fXj+nFCpMSmLEsNjPIg32r0b5q2ngv13hISEno6BEk
+kwj3sjjeAy1wOvUbDdmymlShLfbF80fnoWXX8EkCIU1EKUD4TUSE3Q8QlA9Cmhiz5Nd7DTwsBJX
PfHq41xfYhKDNtDz2pwA/1If9T2kIw/JgeyDn5RgXnGCQ+vXJ+OdS3lCD+aNg8sCi6swDlCUhG5a
WMi7LjVsS8w8KwNDeUSS16EHeVSUnao4+jYYEVSwlKl0y0rJHZolcjJcjlNbTNDMe2gKoI2KoBnX
4IMF0lbnlLc4PmwxcTGPp1avCC4BXQGVTiygI5p6+ZRyVIp4C2GiIYEqmdiMFtorfWpHmOWMw397
UFi4cGSFsloWuNJTyx43uNOVDwALXKUGHwCucZ93Z/PWxEQckheBUJtYUzeXbpT8NHXu43r160DR
FDx1YHO9GsQbMIaGqQgEtWmfP9dQtwPflhNPeAwEPwhqMRoUi77Ir7yVrVdxL3bZsuoAYV84ObYS
CiHTV7Rtvwh3vTN6oGMf7gFL5Lj5enKwsMf4uURA9h7SPgfGaz6rrxHgrC+FY3nxVzoZihm899rB
FMSDjKFa3mJXH94L28wJICT5fwibCeCuXkCFpIgdCNV5KqZrOFF0NV9f2GKOwUD0EEKNY7Cp30zN
DjO87yhLaeJIj4m+lR6F72Q3ehq+LNARPTjQBd5tQi1cRbfFL6BOvUj6oqiJItECbros0XEMuujV
KBMV8IlmL9aYdhmtBHdKkt2bE6iXw1YabVkwv+WR9TOalJT34Vcvt8XPYc6QHGdSJuh1BCjEgNcm
tGobJL2U/wEThZnNw/fy9p+5saXUaBq9mzA0AqagBNqPRrerQ7+woGdgpW5rYs6g4lV2OIdYYy7w
JpolDSKisR+N4q9Em11DCX29VDmRfL0St9hL5orOkzzJtHRKzpXGDp/yYBTQ/PSnBxwjOFWyEWIP
kDcQUquGnb3e9u0z5OjasxTLBNxGhVYWs8x2qrsyDpEhNF76EO+A6NlBkfIux387P/PlL9ND8fgX
s8Dgypu/agmhr2B0RPG0vaLZ9V2GemjEndBf/+qXX8ZszNAWIG03UWBoPGmjvigfOsZZocTWoouq
eM0XwQ1fStd674it7IYDL7pp6xHmYp/JY4TCLJDI40sEQ2PY8py/W6nox4N5DDB02pL40SpDkLdm
bm32HvSUNyJRfxBjPE2QScrqdELaHzplnm1AyIgglaWHXDa/9SFA8S1aGrm2J3ntgY38PQnU7VB0
p3JUejstVDwW4hcMe52msN8YGMMYBzx2QvMty4odHsjH1oSMYaBi/Kw2d4Y6nVAecUB6tS/MxDFr
dROlwSGoO3Dbo3VS5HuzEradlb8ZqbRvNQ1quIVT9SLyk2bkZA3rrzYoQfy/T7E1G6FOsrIP0VaF
VK0fv6duGp5fi0ChRXZ7F+6h/nnbjdcP68UicxMZbdCPQoebT5xeOiFxFHTe6+Hfrou5c6QRas59
2ACd6ooOlUVXwfgdAM0MlSFoqmg/1Xx7e1309N04nSyeuepqsUsnZBL9IEMLurEJMtsse5pJurHS
nHPR0RN1yxpzy6StPAihTsuJ2i9gwQeMxs3oUdtlSTaC4N9eGtdLmEskBKNPJ2gydnMDmoK/ZuRa
O8MkOx73VCOC1+/jLY+5RkpIfcV1hKSZiJg7+jHkdwNEPGSIbJf3M4k4m7mOAlmcAiayxrU551qN
RLNu+qM8Cf5MAn+W9A90rkKnBu9NU+GJ0uevQt9BKrlOTqVigH2z25mx9C436tfbO84JaGd+l0US
Ibdx04y0g5A1ndM2iaMFD3Vd21Fe8da+nq8YKiTzRFO5mtGHdDWoX9oeiAeUjVB8RF0MbLCU3LNw
y18Y09/dXhr1zGvPvdhjPu04jKM4iMAvkKhJbUGYT+aovd628QeHvRhhPij0MBIge85hDTPkD/l9
B9rn1oa4yL59kg9SzAlqvEUxF2AQiaPcItH1od9qz/JLi/N/e0nneunVvlGCAVkzZcliUQR1LM6i
2eGOVR/LneqLTvOk741NgJaJsaUKauCK+FreCacZ778dEgDwXFavOZexdHWpi99B/75wTZTazQC+
iWZNlHde3GtvJSI6Z7XrqdbCChNx1KhVIBQu0Gp1j2Hj1m2+Azexp21P5RutN7XO+CvaaBznXI8E
C7uMdxKrm+dWRRQ3T9OnuZ+PAPV4ECQ/RjuQchDUqqdt4N3+tOveujDKeGs7T0E3FzgSjQc2Zl86
BK74YEADilKGi4ek4T0KeN+QcVe5NONYK9rETyHp6kEgG20oIBAwt4GeeY0xyxSzTDxuJe4ymSyN
aLlkdTGC2rAvd9qRkk7TbkD0s0bXK3X+p5Fy47KtLP5AjqA3PxNCnz6iI7lQOP2VvBC/QZEU5E7f
cgdYtZ+3P+Vq3F6YZJKbOFUBuimB7TCS1LXKxBbnozLd5+XLbTvU/W8EAxZ+oI2oZRcmupit3DpZ
09u9cCdEnJYRL+RcwegLogkBQapGktqfUVEXA+WpM7tdVQRenY1untb7XG+/6BEUuUXioePxaunJ
btAnZ4p1ZywFyKkHntVmUMwEkgAKEONGHLRXPEkbOxv0DxkEYsSYeRcA70MwUapuoNVpDoA9io/K
rnbVPeZFcKw0T3yIwGwkOTmGP3mPX95XoX9fhEZLtqA4VdR4hhThMxmhJJKqh1klnO/CM8PEqCTQ
RbW0hNDvg5dSBeDwIEfvt/1rfftUEKtqGhTv2C4r2OLyJs6RPg8BqD9n81NOi1MhzC9FJnEaun8I
9RdbTKqeiyppkxEXm9jjO9U/p1PopF8S09Mfam84ppjQPTTgP3AmW+fs5B9C0sU2TY4WXywXc6UI
yvPDVd9n3nzAoEuzmZ1mR2mi45fg++19/cP9cjHI+GXcSlLUaihV9HH9UdTZsxUHAyS2gx3GlLep
IuzGUrFsRZy2akPeNDIG9K14L3dQhoGqHx6IuIdu/6h1f7r8JsZtM1NtU9FAc0xVxvtoiAS/qoLO
EbQk53xrniXGc7O2KkpBhqWwbN+CWPG7prtLpoCzoPXqKgTa/+O+zIXaF2NVtUqJYQrogimyTUUb
foxO/X165hP/r1+mF2PMZSopUStHtNFdg5mpV0xbK3hewzPB3JzxOCZQhxkTVG8nKFoXj+kXsqez
uYbf+40AJhve5XnNUEcxOZgHkVFpstBPZkzmZqpAExWrMr9NE9KSDMyVvZ1jknIbhna/Jb5xSp5j
W7QHkGzYEEM+yva0NXmpyurz5PI72GYR+PGBIujxNBt/KG8iRrksLzpK+wLAhX/C27OORVrYY27w
rIvkUbY6UJ4DD9mIzgRqlDu5SndC3j2niVLYcRZ/V8S0tEFl32I2B53l2+dx/Wv/vfVsxwhwOHWw
ZNxdxSg7RajaOQ/n+ocDcjHBxL1EI5Vs9hrel3HrmMLgNvVHluUumA/dnYBqwtSjE9C/Qamwk7e3
l7ceBC62mRDYapmcRAM8q6q/avOTOGK08sdtE7wdZCLaUFhqG9eABsxVfkeEfGOaw/62ifV+rWri
clSBYgJB9u9Xhwkiq6kUZgrjncEDLj1HnuD1TtSjxFTb1Dc1HqEVjSRXWd/CJLNzRlwqIYjm8Mqs
74wCQ0bqTu6eCjT7K8Vy1Kl1/+UamX0swAAsIAekBW/KnREDJ4fDTzmP5z14gfdRwA08q59usUbm
isgh3xc20HX0m/xHCSS0OD1xFrU68mZoIPmXVVlEjPv9w4VFLs5VjNoAHY2moze1Z+3z/T+A3dF/
6ep7LSwxN4OlD20zBmi6xXpyxCjuc2koWxUVAl1vjkWHmdho8q28PeKxe2qJYY94imm9+FWX6gPm
anwiDbnd9N1dKFROPncamiczJrCE7gG6sLYxGqc2706RQN4DA0ITdfMRtX3qVnL9UJDhqUUJWjeI
ayS5W5md0+WiV8eQFrKGYyY2L7qgHsIg2ej5oNuxITa2NTbPQojPPPaHdmy3EdEd0Sh2TTU9Sa18
SqtuG4T9Yx6PX9RU/hGPw76TMPWS6LzW/Jmp4Hr7TEvToeCG+UDGFdIsI2YyIVBkn9Z9vIufVbSv
gO5G5L0jj9qB6iQDpx/f0WeyfIjuq22LJma3JV94HYbVfBgSVv/5KYzP5FZc5fmAcoSJaehWx8B5
81LPgi2kPDj7anRcWGJ8ptO6VksG1ALGRnFBkOHFmKovZ16GtHrMFmaY673BQJ/S0yCcfA13lPlH
eSWe5gEzX7iUuoE/SLT+mjRRZZUlKCCqBhMwx7SLpSClE65IyirP+iKi3PjcOIKX3k8v5m661+8B
dwExBiCwTrW1dp0zcTvvqwtf/Ar690XGXzRTFZAShXNjNE8i+qJDXbicCLN67hc2mLA5Aw5maSq8
pfG6r1DbVX6QrYIZZrPzfszO7OmH6Cc02cB8yLla17OXhWXmyMxyIxdD1yeAM9CAXWE09AeVVI25
QOp19o2FKeZIdF2qReZ5qgkdFquw1a/iZ/0QgXwDfRbD6T0Ryn7xIwVXAlKwLQmyVB6weT2PWfwI
5rRUVpAThbKsjJvAtzbdC/Tg3gcMMGcbiGdKnFcxz3eYQ9PXYVeZIjw4xKxFN76J+u6256gcz2Gn
iWVprKywAKVJEGv7elSeFLMXN8HcPhPTfJX10JuIsasCKKxEtQja6N6ppPKdyPkh6rvStmYohSfW
A6lV6B9BrFIClE1NCzctar8PDSeZIoeolpNlgtcmuZeS6Z6o4zZqoFetx9bkjYZsQvVaQxkwjk5B
CQ36et42xuxmUZi5YySC2aEe3keZSJ5gjMTWhGhfyI3TqYMbyK2rNdFmKCvVub0562/nxXXKbH9D
QlOyojb2JaXbJiR28Xx3ugDIfVPZxH3kE7l+1ozchaYWCDRCy08K7a5Xk60JsjwQUQHP+e9+kkpz
jUU0UXVjsiYDUQTjb42tYma58M2fRYjD3rgWlIPm8ZH/OOPthMo8UgRtymO1AsqF9ttz6AmYPzPf
AF80HebCBPhzd1A4rrkeWi67r8q/LzU0ZmssKY9afqyhadlDsCgBXAhARW4OuH6sF7aYq0LthhL9
WzxPKHAafCZnnWEq4QXKtnte+X39bv87H1SZG2HM0GgsZZT8i/4plV8FMrltHB9TNebdC3SLrhOa
iyXmXsj1UR8yBXdP4yV3M7BJKEtUrnk/uC2cZ8vrtHG3kbkNMI3RY5ARbkK5CWjylL1AWcMbHcqe
rHF1QNdTl8vymBtBjiUhnkBMeQ7GGujNUeHFRCiICSonecZ14OVgIfrg5WarUXnhLMwdYOnhlKaA
7PpJBOAzIXbBJSShkeXWh2MiT15n7RxWqFtRjiOKtVH84lndcq9vzlJYVCBYa5RYLWCn/qECvfYg
2DThheM/WqBo9+hwKG8giuP97PC1aoSNaoU41rqeQFYh86YpAHOeoZzSdPRuh8tz2fjGPrIT15OQ
K0PYK3919Waw3aYQr9lbm8TDe2+DGw+NoNoLn4gDcY8NXriTwYvY6+v9O5MXmTMo5JjMI+P5JwSP
yj0g9N9HNPlisO1iAKzZGPt/wrW/nvxe8m2ROYopNJGD0UKQoYJTQFp/lJvGpgj+CPKE4ARDylLh
ByD03KnovbWY6LRc2edBMelZuP4Al9UzR1TJjVCeYkQgqUu9JppsInd2DqgPEUa3yB4FgN5vf/P1
Osli5czxzHucTzKeY7m0mSlFWw49Rt1FKZGiEJsvfLTr+jG6rJI5rlFoNJpAccOltc3l7xBK5XgR
x8CZ3WNx7ae6ArXAGUg8KS2dTPqcQIR5e9vWI87fSzjfxgsLJI7AJ9chsVX9+Sht9R3N4tM9N+Jw
jsP5ClnYGduktooBflm75TH6mh+Hr3SuQ/Cg1DsBvQrqhdQTXF6n7A8ZzGV9zA0PkiNNnyxcTdqX
eQOpgXskTLFdflDmnMmtHfFVGuyMM5C1fkFdjNLPulisOTVhPxao/KTja5X/GDPfrHrOh+PZYOKL
SIq5nQVsaNUjLdNVO1KxwISH673yDxkCMgtlDTaeTJkENHxp4EZqoajcbxXf2vMR+NcRm7HDBIy+
V416zCoIInwZXQGNlDM+kDQg0qTjbJYnfwGizpl/pSfLr9753ZXr9iDzC5j4Ucb11JhpB2lcz/S7
7/WD6lVO4NIXpuJMO+MTxQrojHOflldPMWpXByDKwHAARleZIIKAPaMLBuG+AaoTXuYlj1VyKPKP
/yPtu5blxpVlv4gR9OaVnr3aLCst6YUhaSR67/n1N9E6d4uNxdPQnqOHmYlQxFQDRBUKVVmZxDVm
RxWBbgV/8es42EuMgWGmfZEO1bf26cZHIfDjMJdQI0LOccaU10Njax4Z78Kzz2blUFec583FQFmj
XhTCsFSVgfwUcqQNRBK+aA/cRYTUa+wSnoHJXj91FQrbpRO9IGKzV7u72zrqsRJ0Z0TUh25ds1oE
nptRTyA3hPZOOrHRA39CSd3qTf0leWwP2kH7VFxYI1Af3JWse2OXOl1Co0egFoLwnFHopjbGZj7h
jSGy0o6P1RLKDnWaaqjbdVGSaJD9Mn/zhGUo/3jNoQ0INK188AZ7xYvcBDvhU2zWeDWyTtT9LTZ4
6q26JMOqQPgdej91Z2pha3PQXoqzU5qLZi9mLLD87vn9z84aPHWitBT6PrwiqogckyNb0kP8YoDK
B2+dZ7aw38dG/nV/wfQIoVJBEFUq7OadMGZhhcUBHw9C+AWI7khHOUJJVbOOQkyi69VBivtfMY9D
NWc82L6SxCzSuDcHIw3u394fblXq11DRGcwMPG+0WDt0CC/qoPhcc4yj2exLFg74QyZCWaL8Jioq
bmqJQmukh27fRq7KkkeXPuSMlAnKRUaR47KigaJV9C38OR1IK6h1q08oaf4Iayv0pKMCFdww0BwA
LH8ZHkqcSKJt9aI5yhOUgyzuxF80NKvB4uSKNltvdF+gV//z8SnnqoRKzeY4NPDO5S4owkBga/mk
vffBSgjdHP5bDqgZ5tQOPEh2RLv9NuPyiP3RWY7zubqwkqrdmGIIvAZCRdlQaerYSFVSY0A7x5X4
c1U959zLOL3eP2BkRR/C9cYElcn0USNISh/r0Dztg+Twm5aA7Vb71//GDuVWGFcMBQPKV25Zc5Wl
5EZhcUVqpwJQiqPuJHzldFAMQuHwNFcvqRoCLF1bbbmaeTG7qmY4ShM+rUV+1ocB7ayscoSixHgr
C4DL2hDK46JcysBkiT0nJEC/eagIHzsLHyqRqPVx4zUDAHRdVNGKv72nimiaa/QUiUy44KZf4NnP
8mPxNMfQzXM1CBl4oymb8juBxQ8POVS2qwCX5kU9V1ART62HOGg+3z8L+8ftPz+Jps+JBqMQJniH
24qiX3eFvSLmCTyrMcVaOs2fM3PS0jUkoGc515l5LHlLVwcN3x10vfgBWg6sWw4fhqQ6o9J6SAYU
Q8vxuJb1ZyFa3CrhX+VRfR6n1gKLpR0phi+uuRM28THjskADmCKM0uOIIdylg1pbB3ntMH3qxO5Z
1HunLfWn/37jgGRD0ViUeEmgSwHlUGfroEKdLgH9W8q7Q5oEyfzzvpGPQBqEz60V6mQ2orDkghbp
yOPaY+RP5/olRP0U0sGBgQHv7HVykdXZxUtkiz4R6AyfWa+tK4MtfWq3v4G6JcAGV4rDwhEJeFCO
rUjjq5PiZs8cUpDME44gSAbnZQ/4XYHy2dvveoTWoHETWpAhfIQ/d0fBiXoruogPXMAqS+wd4e3v
o64YMBpombwizOS4mKPh1BbQQiz/VRK2NUM5b9uDEr3tYAaaMdOCPIzImQ8SMDxm6EpP0aF9+P2s
ACPJg/g5+8z7ucXkUfiAP7geCF0khVJZ+NAHFaUej40JqSAZ9Cdd7B9ZQMAUrE39WP6lDFGXhLKo
hWDMOXk5TQ4wlTbBeI8HDm2JyGWRnexll6Ae+c+qqJtiTfMk62okIn0XzGABTSP5kK66rRSQeAlF
h+FVrE2kvKprS57nVMR7ohNUYmXwrK/kIPcPsilY4fsUZDYErVYnB9CXlUrv3TbbxVL+tKIPWI4S
rBP2Vkg7eL1D5mmZX5BUQT767Z9Npfwil4Y1TrpMc1ukMeurYK4+UT+eneERYgb/PakddWAo/9CM
qZFRHdVccN6/Fhr/K5GUT5WQPQhrzBrQ23f5/yyN7nQW0PQEyPgakjChEzRmPlwpLzp7sbMUbSX5
4S8aS3vp8ubD6dSjBGOqkLUTU6RmF04AxzCoRiH3BrE3J3kFXVV7ZudQLDfUyUNpU3VKmgkiay38
nYwiZiuIkAqPzD0IuTlc2MqDu0+h7Rqp0loyCNPScFgjf6hDkx+POQxKXhaaQFFLn7gEc8qsk/q/
3HJ/PicVa4R8jXQxxV2at7b6C0s8lXAO9dDWZu7qwe+Jcwmxpz5AVwDXSTCeC5eVebM+LxWEJqVc
F9xz0Jsd8H7uK0uuM0Y9+6qccccndSry9OW48lAJBbnSLyK7lHw1XGgarFYsmaoBKk+MtVxAyA3+
umk0l9f+rX1Kn42nBbe7NuGzGx4wQ/kTi5WfmL33s6iQ1EiSKA21ggcw78rtRcTjVmhRmAJj7/3Q
ywj0OhWTZKiIamWF41yryalWQHDUKPrPeikBIOXsKqwYoX73/bk9z1RUMhrOkMUSN4vwI3oW7AyX
WXdWvfCgHnpXee/tOqg+ce947au/gFFENyV8qaBoERS9kwVVEL1mr2An+QQczlt6NvA07dnsV3vv
ApmXoLkFZA8KEFRgmTmlyop41FA/C73aDYPkyHkR0GjsOs5e5IRquGDwOkplAg08zbV2iFZCWZOi
lpQYkFrPDWuck+D+d77OmNInamuHcumlxcx5Ddi5a7z0QNn90yFZ7JzRrhw+xki1cGyPM9RjE6f+
3ADrsASSbgnnxW0GtND+piS7W0RTdVRlRV3CRl/rAJtIqkNnZl1WdHoh9zeaWRbEX7QLxKPQvUs8
/kf8vBzVY/mJYMN1fzmm6HKzAt1HTVm8+ngZKh8oVSoyhC5uo7mxop9uLOghkKEyGYPlw1t7ARHE
dVqvPcgu4E6gbzEemfxuO8mALOO1gqqCrvFItW4tS/kwy2KM7JXcI0THKnmCQijoocgoU86c89y7
t6CFrPAiKWOo+rUwv9ntLCzRVR/g6PxTcsYunwoC61pMArwHoYN3/7jtpFQ31qiwsoyqPApi+f9T
KgIbGAI2o9jHxpNIdKb/rIqKJlrMp6rWIe+Qvfp1BPFfZZboscs2/6MHxvZMXmD1T1aX/SPf/63Z
DzwLa6Ivaoh+DX8ID8MJMAyPt+fTX6Q4O3XX7QLpSBSLHV9yKT4b0aDpnn9rP61W8yj77C7JXunt
xhp1KGsj5ORV7RH3AIESUG5L7dfYbQEGS83xc/iPmppzaoW+5imYnY3QSNTBbm2rz9Fn/SQ8/pOU
phj99zfUzW+iEiCuGRVuGVGjKasvYcebtXaCR5u6uDrF8M/9Y7uTcdzYooJkA1S1oiRwyjb9OmBw
S55/3DfAOrBXZMHGDdUqm9I5vp6c7ix9BnOT5lcecKsunuQduF36nwtT82Pnkr9ZFpXkTEJf8Zlo
4KVcoaAkxfz3kJssTCDJdgJ+x1CLGbUY4t7UZXNjkEpfVgngwY4DE93M9fbQJ/bECVaVfGna3JEN
r00fGdu6v0KULsHQrJPL9DaaGiA9AR0Y8iXDV73Vlt/y9xnDVbJDKiL5cpVTSfK/SJWvmMAPS1VR
kCNlJx69rlvLFXptg1rggxL9FskGR6ct2US5M3kobd7pnsZHdOBcTAqAuqo5SPjaRPtWsKZgupQg
73WWl74xSXoBRJUn4qUkHmv2Tbd73/z5nfQOJVWVN0KM1i8RjFc/DdgX8GYfZReqAr7BlGHaPQEb
c1QGxWccrwwDtoXrltVcwTgNMlx9DOo+OXVcaydGBU0NADsZB2E3Xm7sUhFsqXRMQLR4Lq2XDogH
JG9XMn5wQ2Ohmcu6xj8igchNsLFHRac80iAg2uGNAiTQldJddIqDDgFKZ8ZTCXx6wWwZHn/Ec5Tw
uk9+bStfBit0ZpYLsFZOxa5cBz3tAOqm39UFmwxJaiChQx/frU+s+tBeH/9m3VTiFHdZiLEGHCcC
Rqzd+rG9FFZhJf9Dx7agt9yij8/Cre68i27MUpFs6NQ45IF7cmtFwm4qcWFO8exlfeICNmwxDtPO
M+DGGhXGlm6Um9TA4xCXmys6DajBikBwrur1DFt72fCNLSpjKpdsALMbHEb2GhVsrNkhzE08x8In
3lEeUruwar84GmDjRuctsoTT/Cb3JhNkuvMcufkZVDgzIC0qTRO+q/yEORIkxMJnPRjeiZpRa8WH
zGVnHR+xyDc+hCh6G0LLOMQuC1g6SYXbRxKyJbiM/PAXtu57Cej8b20JcjnIAO4RLwFY0IEmuTU+
lEhoSmd5iBld86sa7YfLQROB7cH7QlcV6gDpaRlxOinB9TZ57ELb64eIJxZG7l7WB+PZsJoENKXI
5lQfmg82ptUxpR6//fdjt9hhReDxxxBUXqOfOUIydWhbIDaob6MN5E+GuyiEONwMTWdreGRnHLvP
DRDEq5qg4I9OY9ojlS+nWME37Zw66B+17+ODAfo4wdEqhAVmGCZHhN7orTkq7HeZMhllg8+qQT1b
sIf8nLqaVQT1swIVrgxzeERUwx6s0dUhrsG0v3fdbe1T14DSRM1c57DPH2ZAqYgEgeKnl/i9Oo1B
bqMbY+JTR8fBJsMsyiP5MeIz79dnVC940Oj9i8iFjIR0rUXUU3jKjeV5lsNeuR5zwW2/JIfWr47c
geQbbGaWvTCJF7QmQnFQlGX6aSn1fBWmE0o674DAQp529o+jNRzZWpV7wUkDWRLokogUEU2a1Kvh
UGRio7qRltv8mh61SPkmyxGD1+AjvSrcZWuHukrnRipqADEgYO2pHu9gBCXIEYJFJ3fJULDi1aaW
m6Uz+NOT8IXx6fYi1NY4dbNCb3WQQwkYJtnLgE4HeZc5uLPTmuWB/b5k7Sh1nwq9XvONhqpQAbBS
p38S8oOsfmWsiBx+2jm3K6KiYCzLNV92gJx0jvZDAj4USENLO1UBIRlgi4KQs33PHHWTxgv61vxU
kw2MfJLnSh7nQSrZ/z8ui/KxtouKsKj7EKlmb4fe4IW2gOfcuQP6O3dyphLYxwna22NJMyCBP2sV
od+rusNBfhJc7t1wodRb2rE7mtzP7FjnpmFFQXP8PaWHWuWhe+Ch/Tk9sFpmLBdRqXt0hctX+VwC
8WvqngjDiYlf40OFQXrgMRwIli00KR55jNC/x6MdvajPjO1nHF2aNGkuBRkQwyZ0eQ+YzvSRiJaH
cJbpR/FOwmwLlQKRYXSvPrA5yTSFEgYU87bkQCfRcqUZgxCqNAz7/rpYy6JiD4hhem0osaxBmWOr
WIZfZZXGJlREgvuGdlP47WKoQAM07JKoBGzWOZKbg9zYA67Px/ClJb9PbuynjvE4/pxM1tlh+KdK
xZysrjpOF2F3dAn3JCmeyW72b7pH2yCuUlFHH6tCj3WYAfPNpcoqQBAMj7GFrPNAhRqxVDSlaYDq
xWyzRRDVzdcZsU3yCCCNR2xjKr+xLFJBp1GXpTagN+yqpwEdqwL682fDgZ64YzRW5XK29KVl6UaR
nboTUGlIEg/9H0Mu29AdK1G3gaLCzHOegREjX3mzqnmA4wvmA3Mvo9qcThqfBLmhQl4FfD7kFHZ1
FpGqV6ff12FxlAC7tchYEVpUoMtgRXbGFayRv98U6Qq+lNVWJPc/hBQSH3PX1nIJL7wNOM+Zxc2z
+/zRRANfTQRtp0g/EkZRTAmjmuaWR8IXmLqcBd4+s3xmN7b2GrvAuv2xRR3YaBBDmR9RCSRAC83n
f0Y1CNwssCkttu5mlxwFqAz6QUKAW+Nz6fzr954m4Q8SVEXGim+3l1ciaVnKAt1lTDsY3wnxw4L2
gPod1FmMZ/XuO2Rriwo26O1kHBeiQVAetXfZqTwFeHDAlkUbNTaLY4yk7H9LqCShoUc6WnQ3r9U0
qeWqEbnHicCki0P7HcC6Y/43fCR7XrkxRV0Uy9AvGuqpoavnL9ryo+EVM0tYigpkez64/sYI9ak6
oVwKTqlxzU+ilzfaz4pLOKvQdRGMgMW3++F0N85sjNHfqoSCyQRdB3fq5W9QSH/kpdThucqNK+Mi
KUps37e3exFt7FE3xJhVvTYSKLTstUHhjL7gdYHoM5uMu+FEhgAhSE8kaGhRuVKu14WOzI1ceHFo
kvQ3Q0EaiscSulPs6YvdK2JjjopesRDKoVjhASFmoc21/2QNCzWx2//SNiao524MGeFU0IgJtYMc
LVFWEorWH1fBL0v0irKUfxZL49DLxomvCkZZZa9rK2sqxnhEQzPgZNSHa1Roz4s92vNl0XnJqv9Y
x7m2VCNTnjijBsmVzD8b4EBeQhE08FniF0r3IzaGb0UfLhgXUz7rjeo1snGeuWI2M0NghJ39VF1F
UwAAAkn/0FeOFD6ZZwljTtOhtxe8IIFuwAiIZK7vktshzQJHw4kDYvQQnxe7sDOMqrzNTgUYGKs2
8VEWiDwbNr+FcquoaHuuHZffLUTFNdz5yEF0GwUgQgu9fkoLs336C7t7NZmtXeorFby+zkXfaW4c
1EHhRwcoQH8iWAIWWOZ/OQ9/dpu61cSqaJsEYDe816Hm5TaHyC+c5DD6I7RQ6uf4mcjZhGc2OmvX
1TZbS2VjOJrDNKDX7s4ihp3Twqq0p/sxirU2ejg1UyNu5BK0ZEnfBlP/7iCfO9WCQiKhDARN9Ooo
bwAjpY8QgphYzdf9C+3PCq9/v0mFlFGU0qkJMel0KAPpuD4IZ0JkLJzYMMzdjG9jiopbC1oKDS/C
qxNNcTTtael+xlEBFakDR5jztJlV5tm9bzYGqSi2xEJqKOSAgocxN0OQygJUa4/+gtFVPzd5t3S4
yWxP+YF1Yhnn5jplvdlVAeuc1grhoagXf+Q0RwfRyv2Ds9uZ2rjftRO9sdEm8Sou9UQak8WZqJRH
vvyWOMkpOxjAEfwexhsdsCe/QzZXepR5gNmgTcZGLjMCAc38FUd4NiQhVpsYZwkgjaZW7Vz/mkE5
R8QoVwFuI2kwO7E3GVuwl73oUIMyIAcF3lu6XphDmpsbRHxgwg03OIqNkejR5DH+uVjZc2wljuFE
QRhEQXVUDjKGlcMX4RfwqiiIs9j+9j759reQv998Dhks+ZUyZbqrYU5vDh+hLcJa7p4DbU1QyVoI
DdhJy+BAva2jCJ44/efeLE0Cspu/1z0AuUAYgeYFGApLf85c1EfOWpACXwXRhwsTJMNaMXXvQKBU
yAYeP4c/aHh9B6SH1ZuQX/GqoEdVni2aSRZIZ6vbDaBuHPStwlYaWnQB5syCBPVBT9vTEFfMqLgX
ObaGqAsn70JNG3h8zAUFYoC3XgncYLUNlxSIZRHZnYwZK/B7MHNJ1hKpG0eb1xJnHb5EvnH7qPBm
4RGlSHxDUzpIDvTmvzPf4vvL1Q0JE9QGQSnenl2MHVSYd8UdxGEwyhss9anySb0jA5ih/AxsKsTp
luswIHO9JOh/+KSCogO3Rka36ccxsKlclhVL6Grq8mhMT6CcM/vhAiyGOXSJL4aRqenLdzmpXDn7
Wk/+/RCy+368jhTpCrAlQERTS08GmcughYpEjgAEtQfjLF4wkUAIrH1Wv3AP7P17gOl/rFEuo0q6
AcSzpKGqOjkc0eQEMgSzltkrUIH28MCal951UTIw9T/2KIcRNblo00LF6njUUuQvk/F6f/92O6Db
/aM8RRjUdBBKrIjcQgtY7ZF4zg/4eobDnUI/fsY/L0NQHqaHzk9sJMCAolSt+a/KxdsfQjmOsBiZ
Lsji7zwq/BT/Q4h/ejMLFsQmBySFmWnYzBi4ewP92eAr/HwT9bu61uaygbuKiqkdZ1cwPAmj2hfo
F7iZV0IO1MiIecRiVqlw9zbYmKacNm4EFYo2WDCXHed59SuhNKvmWe55E281a5YMRj61GyU2Bqn8
bW7aBlN/MFjPL0YkWQ0fojoXH3lxMQcm0mcP0Lz1FYnK3oxB4qZEwcky/N6e0UiyyhfjoSeCRtXT
+H1wOY/IlU32cpR9/V01RSgFXGmm3eJz5LIQryzflagLvunVJJvIfpP5rO48v3Yn7VnyMJiMNgEw
vczS1q7ziqKqyYoE/Ti61pRGfNODGuf3iS4h9hXb7QPm33EXtE+ZawSswv1V4fpDMN5YpJYIzriG
G3QssSLQqsKB2L1VF6Zxnk7VSfKRO0fmrOAq0N3ipfeKl9LKvi8H5bW1KxCAsnZg9y7c/BwqNvPy
oHWRnOqulOlmOAV56kO1jpVV7brwxgoVk/tmkCu+05G9gkXX1LS1doppeOXk5iyv6Xsp96s7ltDD
KwRPWLSnkgfwSkdKnU+NOQ6VGclAduj9oUuF2l8VzSumHmQjhjaeikkS3KKUnUJJ/TjRX6ohDM2l
eL8fhVlLoMI8p85JFCc4KeKEKaV5scf2pR16W1pZR4RliQr3s76OEvouABAbvC0M0K2dLm2XW/m/
oUqQ9c1noeL5KscSqK+wJjSW7XHVzND4cn/XduPZfyyINCwpqcHZ3OY4XqEmHafZzVTFrwsvB2c2
37GkK/aNgeyCV3iDR65xm2dITTVFLQfXyqTXTH3NBHeoYrOJD9pS+Ab8SpbAGIWZmXlC+AYnQt87
XCReQvFNT74tEyOW70cz8c/voYJ5otXzyjf4PfNc+GoKuEXy0ECDdeW+pYIzhIvZ9peleUXdoTAu
arXa9zd/P/Ha/AAqvIOJVI31Dj+AB1155KPOdwKnnEeuao55T+8dWwMTiqIgCzygJZSDDE3F51qC
PIgTR8kfIyhhYSIn6oXSSlAzZISUvcC9tUY5SSFkuRCOJCeSu9jmy2GwksX4N62IrRXKQUCIInJR
izdK32ASnD+RYL2OGO3R/b8g7SDngb4aNtboiQglnLmJk+COaTDi/tUDgq5DqREyJ59nwBKKIPUb
Hp8ut1BssOoDTjbryOz5EFQudAinQEQF/771oVzGjIvQ4DeQWQn1UwrYVfZE3pxEIYj0ta64CJf7
5/5R3aPVwAjRH7vUDRHnfLHkaoegZ0EDD0gIgOsCcCgTkY32e3Ik1FbDJX8W/fyteQTKm4l/23VX
vMxUHjAsg/yS26VDPaoWVwWFyNHNzuTBH9uas1xWC8iXh9xjUa8x7VFHGOCP2GgklAUXdGcxPWaW
LjlfjY21Ou2pYxxm8r/7cLo2y6POcgw5vrFdNFxgQm03XGdPmWRmamKOK8bFCHSpVZ37X3WvbH6d
KzJUwwBhPY2ZXGBUrgRSvgBjGNBej2QwTbW5r5hMdBMihUtmi04s/tqd4HBjljpM/VI1hcFhqZGs
OEI42XLBKCnvWSBAPbBkyIQMhoqs6ziMqUJ6esmCCZ4c4mksZtCdxAyJ9x8L5BdsXj26ZhRpChof
d5RWe4J6B6b71q+ZWjNWsndJKGiz8oqOi1P9wOrW5QPqfgoHytFY8wGfnkytii8yJA9MZezsJgIk
KtPaI9+JjriA5bsRI/C2R9b9s7JzfRBMosAbhgjAJU1XZeRCIveNAcZygNIxUvxYY2ezAjwkCuPq
2KvHw5SKSgg4uCQQ2t1ubQ3WFr6bFgVNFXA1AWYa+pinQWz7C6z0jtepPC+rMtam8Bo9G5xp4xhL
Apd4w2LKrVU5qofmypsMKWiMg/nx5/BSP5cHSC4T9gLGnu4B4m+sUz7Ph2sCVQPdcNWnOACTbQF1
WhToR79z9cvqACAFbgGQ20qHxIrPoLoDu0fPSAF3DjJCqoDXFXJNfFkqKwsTseK5JALDLcbauOy5
XyA9PI/2/eOzd4xVjA5p+KKYXcJXvf2oVaVzWtvh/KSBeiAsJuQVp/zl3O3umjbGKOfMF2B1U6Sh
bo7RL6CWzXHEBPvIYs7ciTI3a6IOKuJOnEajgIPaCabagPl4+nR/23YsQHBbUMmQNoZ36fcvmmJ9
lYBi2eNxNCKM4YOsivFlyBmj7p0bE9ReQclzNfgG8FgCJe280Se4OPYYMmsl1F5Nqry2Yi4qrjyB
KzH/qeBGu79X12rIvZVQ14rML2PbjhCvmXX92LQTJs2kuX0s8q4GrR63/jIU7rkFu6mdNIlqFov6
vRSnDpyxY+0YVZQhnglf+ah5LHvjn6FIf1bZcCwU46GTMN9VLxYUxrxYaDAPGhcZ5CGXt1LgvmYL
1GTbtnroKsVTmuE9SbtfSql80SKZKfy8k4RqRPiY11VDMAQaMzZN06i28kCmuY0f/etvtm0DVKbG
p9hhpZs72aYmgDeMaK0Dkk7nB2kTT1WkQdyBy8Cd3+kmnz5zCnb0V6NrjGC4E4lvbFFfL8coNZCn
sFVmorsoqMBHqj1pb2V10RPJTGtmNWsnSgB9x/O4PnldQ4npNiQZWcbNOg/JyM7hcgvz+fohtiqL
YLWEpwpV3Mf5W+ux+qL7VlWDqHBhro4mdAm5cukVRFwvr78U2eM8feNkxkt7L1vX8JiXMA8qIejK
9L0iJhm08KQE6nuSq1pgyQbnwmpD+aL5OoJ8F0yeCQZjYn81MOmFycjkzH1hHZ49j9/8CJoaPq+N
TC7Jj9DAb9kCTaXwkXff5fcS2O1CaS74cEVDMGx5qFkcORBwYSwlOWCKzFFNFIAOGibWC5cLWCvb
exrcmCVOukn+pqRIGkiTJ556IgrkyYI2a2hLJzRXTR6tXnZPbKe/fGORuj55QAmbrA6vsh2+gDYn
xAPAwRUfWF6x54bbr0ZdB3m/yEK2kB3VAw5KKvyBU79O0nOP1SUsRTqSW9ARe2uM8kCiDpci7OCI
gLqXsHjHbu1LyLYWJg/iXgJys4NUfBm5VEiSyEgg4meqXv0Pnjqg8F4ks9Xw2Km9dnQYh5PlANSD
VchWqTMkeHqKR9z7eLwuEKz9USAa5l8CofaiC5nD42UZVG0iXeUpuViEEHlN9Ap4UJ50ZjyYXGGW
vdmVaLLpqEuA3Wywu4r1LfcPzh/L5O83PhFqKWTqmqvlAvo1Knq3MooDmWd8Qw8ojy35RxOQAXAt
YGcX19oLfZJkAG0J0wlmwT5EVYjUNuOaErWCyOe+qxbA/jEH8Tn0FhOrOzbuPNjzW1iYv+ZzQUKe
zfjae+vf/gIqJnDSOpTKkBAFmNleUZ5QpyfS1yQNGcUTnPJApDDad7XxmLb3/Ghrm4oOrTCKVZUq
INg5qrjDJD8Ef9VqzZ96jzlSsbtOvJdQfxIUTaArULWmD0auxFAS+FFAEKElayVDpgTTLaNq7Ayd
LYLn3P47Sp291yGk2BQR3xrv7x0ygqJXGg1rJV+akBFiHIZAETA5xqr07zFZgB8JoFadXKL8tVm0
OdNzmi9DKSE+tS5RepaANylO0elHeJEcjDe65IveP0Z7/ru1SHlR3K0AfoLe2Ru53pxyzUxn2R47
hZFsscxQCcLUL0kszHBWPLaP0hQGEqcGXVcwEhGGGbo1XK5NbHQxvpUg/CqF5xJCiEvLyAH2ctTN
jknU+1Xr+xagI2hs6SXY05LJamZ/lAJtBRl8xaqC7IV0GQrjikywGqDuvg1yvNK2ogDUjRcayqWN
mu/iCHaY+0dg9x2zNUJdwdwIMcx8xIogCD+YOvQfIMkweSBoBoWU0AHvpPJHrV8h8Nv6XcQ5dSPZ
fa+9jlqzmmnV+7pUvOYt/1LUjRsvSgDI9vepV7+KU/S29KpkaUV5AaTW11RA1bQJjOqrV+WFWxjy
k96nD2DSOEVZ8R3EQ8H91e2mbLIBIVMiViALEh0nlzKPMb4NOhiUVeMvI2ejvqlFJub73tYcM/ii
H5Wgkwe7fdQxjv3+1m6MU99v4sKpDUNwYRGkaf6l+wYI2UGIzOhpOomOgWnD9lF66H3jKXucXjDU
UJg1CJYIzUNqZdDINQL8t5celMf727LnKYqMGXpwU5OiF7UryjhzldrHCfASgqnIzzIwenrMOFnX
25++JcnZhYQsqgkarVnAJ/y4VnmFe8Iw64CEMwjNNHZ6zlAyTNHC6GxgJa21wZgFk4J098sriqah
7csbkqBRsc3Qw2pdiSRpfNRe5soczkTfS0F28l21CV1M3Fq5U59mVn97d3M3hqlop/ZtLUO0HkG1
rMx+OTbyz7V6vv8Bd/PLzepoelB+bqNWbTooD3t1YIBPr/YH7ObvoXwWLIBpjYp6Ra4YaYvetjeX
Su92QmEBVfWmhdXbFOt2ndR+N0i2EOk+sIHPPIgP8VBaGOdpLxpul0wd2lFulYZr4E1jGVpjm5lz
If0fTVAOy8lTOCgd9MWy8ducv7YcC7O6+5bbLoKKtnKU8F2Zt7/zNhGjxm2JnJHQnULV5yl7YcL9
dncNXBU6wEnou9Dv4mSZpGlNp8wDE/2v+BHMrkCVyI/8hQyIQUyDCU4mx/uD16s6Wr5Ij3VE3ttL
a8rjNGtK1MUAx3jTqq+8WJsVxFGg3Yn8bUVVqzJ5ZMYMh9hf5x+z1KfT5NWo5UmCeu6lDIDlhyRi
dhKDwYXIhamDk1t8vm+RZZD6khXk4YtWF4hM+/d4+kcpGE8c1v+fhJlNNsiL4ZDFyxy6dR2EPBAS
BXPoiHyKe5+KeqQ2ndrn4DhCvffp+ogAjJ3MURGW38hlTmXuxsXNwaAeqFyZqCJKm0SUsz8KR9XK
vupBAl5I3hW+1RY4Gt9YKfVetqYgp0Y9W9MVXqH2cMZAfTTkOhSy++E1KQZvSgTLMKDL2YlBX4j2
/SPxUcsN2DGFsKVpCphhQMp6+824Nl7VVMkzL3xTPQwpud0JvZ3JBd3qitIXQWIKrAxn95wYyG4M
GUNJOk9tq1bWSY+JwhCzn+UjmjreHOoH0u5oIamQe+iDHBKb1UtiGaUWCgFSsSg0GM14q8vQkK8X
xkjaRwt4bsk8eV7j+30g2Kn6vO+HuVfcSVFOWSpZYioxPtfHA0lMyJIGLLSofWjbagK0JCNI77l9
yUNpcbAEwoqc/rh/KHYAu+ThiOII0iC0h+mWl17ocpw2K8yAKAhiZLY+mRghcN3c5s7RYYKcwAjK
8u6xi01MrSlfwPnIerPv7ubmN1BBuQDz8zTF+A0DOL2G8LthsGiPd7qL1/cxjzozQN0fABNKVxRN
KV2XSUbGAJ50w+P4vXzJ/AynsnWKQH8nJJfliVOs6oHNGbT7PZFuX686WaSR5ZhLmlTQ6itukgXN
uJxwDVlRUjv3v+fOqCYWujFDRc1FmPh2KRWcTDwphGMHzdgiyP38iXV37360jSHKs8OyVTMDx98t
eek5M/qDsjDzEdaeUY5s5NO0VPV1MZMDDLUtg3IBTQlCSJ4+g+DPHnxgthhbSLbo9uIBtREKHCQu
A11DExVz7YJsJVcVXAVgXTEVX/mc2tq5sVcL1/UDl8IBCLCJYXZvQzdm6QJBjzaJEoPt8jr5t5yV
74WVXXmJs0esFKP6rPL2TvkICxUlPLUIZRQgHLcXgionS68lhnJF9ZBmO1ojGDH0KjdxWTo3O7nl
rTHqW+phWOdcBGPDAaNZmJzRA+l59VaoiLZe9VlhhM+d247YQ9dHkKD386Ffp8WRJI8xRxwBCvdQ
90YuS05OEcQQaI0PRsDMIfa+oIzeGcbhVUMD78LtfuadgWGdJCFCLdfZTTucTDDMQ7KZsFd0IPd7
ZtJHfSx3AnjzxyZ9agRj7WeBi9XrCEn0kH0lADgChC+/MhmQ9txxa4t6aBFWkCjVYSsNogd0W5/k
R+HMPSdwC9QAyUxxbbIEV8ixoJ1R1tHzV9HhBXM4lTk306hHM5eDNxsglDrPjmsHJgch84tc9Bf+
PBffGX74sb2EHd1YJF95k9pmYRr1rVCi8XIgx6Y7tQ8Liqrt6d9E0K0hst0bQ1o0a5xUAzYVCdD1
AVypVhmVlJ2i7e1aqNugNzCm0CswQeBD8Q9VhST1ipoOwMRe/6n7Z4ys3Fu8+zu46wabDaTCSiHE
aqL9P9K+q0tuHlnyDy3PoSf4CroyXdVWrl94pJYEeoAONL9+g5qdqxLFbc5891WmknCJRGZkRI4J
rBUVSPie1sZu5n1Z9vW2QOIdiHB4RRNwzD/nzpwsBU2kUJy0L0ufloYEGdQmWyROrI//icTl8nt/
2bNshLGEGBqY7/60Z+VjK4sOvCJdPh6StsJiWXVgp0ntjXIqPcMZPrw/ixsNvY7uoLnPtBG1oDS/
8ibNVIxxxecywto91qOv+YuOjJXSBZgIDPyJR7Zvo4hl36PdJaWAmp5KyLQr/p4v/fvRjC/5RVqv
4vFgOKvJRt5fMl1oZeRoisfy8zDh3Tx5THtQ88cufsj3BIK2dhCoUwBgRUs9nkirkyEN6AQ480hC
vc7xHIcuhPLj/dldfmG9nr8KGcvP/63yV2Ss/Rcdf1u1jOoyvlYlf+sLYwfJ+gsL+JchtCLbEIza
kpwbCmazGRu1zbWgxWu20bqHYu6OtegjkneP9sQgnabMEcCEx0SRfpGAYV1LHgFvPGll/JqM3PYz
0QRsRIYwV45x3R+dRAhq69WjtMdTljJ/KNE/IAf3LlatoDNtv3P7kyXsn4BtRtM4Hm3gwNAMkh3M
ug46AjVeq/fzOgaGWT/pvLmkOcjbuP0w9cVhjGXY6soXs4KItAP7vbQOasI1CjW0niZc/0w0EVml
+lmz+9dCAXdZ2tTXRhgUUnOntI47L87Tr0U5nbUM5HAdeRjVDpVYPdvpXdjaneT3DK/pqvg41hlU
UMsIjSiobFaebhZ+je43fHxkiGezqcNU2cv3bWQdAQa6Mbu6DDOFaaTqYXbw/tV9DaxMYN4v+lxF
5B7e365bB+LW2OqFNKcaVLgY1PvMzn1M4uIaj82OptNG2XgZEPBNGg4EhM1WpzwFmqrvZFZF9qt6
qlEN6CM0Ovvyk4mW+RwcVbOXf4fE72Ui4OHaK/ZtOdhb66vw0EqcspzBwwWKhBStVD9S1KvcHgJg
+cdCV47/YDrxBoPii7OhHSjUSTMNbkFYSb9rtNTX8nEnmt/0LzcW1hdvYQ42QlB09sYlOKsn/UdS
Kd+qPt2JVjY3/42d1aIV6OFmAD/AU0YLJWUZaVF93CcS21ydGzOr1UFTr2kmIwR6i8LyQKnsZe7Z
NSKhCVqR3QfYtjXLRkYC9LJ/aeyZZtdmgOmCC87xlrSEXj4sHQ7zFeQGXqz42uvCSaLrntiHD2wv
3G/bq+iP2zwmsgThnhpdSKReeESz6SkBThNBfAHG/kwec33neG+9OBe5gn8PePmom0iwEuDPRy8p
Qk7N/abnQ0r1pjtmJTsl1p4I6t4AVztTdWONlDWkE+LsNBjI7zepn+Yv/+SA/R7Qalvmk3BSXTOQ
WLHkfZJwP0bD/vsm9sax2pJmxUskbOF/nZ77VQy5Bau8ZHtuadvNL30TLoiOUZBcuXlB4rmokN/E
q7x4WQD4Ljxh+rC0F+1D8LfH9NvYys0bdlGauYqNb9jfbHYs1Miud9z85k1yM55VIMvtlk02RzzS
GX2kDOUDJ9nT+yuzvZt/j2J1hPScCeFWbhmVybM0Uk+Ah9x9cMuZvm/n13v6r9jqZiyrY9NIYTPW
YQv0DRV+D8abNiqOC/Ix84XmmT01j/nRPM4HxVM+WlGMojWyN/W5LWn+zQy5P5z3cpmbeQdiQS/X
MlxgZdZhO5R1ea9BnDZq4LlAWeYbKrWepLe45erSXBYd4ffnYXuP/ja55oxiaeYqSpZXUXwB340V
ageU8UXQ+8lB+7DvIzfd84251ZEwFXeUgmEL9aaTeUMPCnult6hVEb8f9ftMa3aC6M1jcWNwdSyg
hmx1BZjuwbHCP6dKC9Vh1/LIrOztqL3F+5XEunHEhtUXsp1xACFjE8x3ZqCBtj/35M+leJ0EyoPx
ZWftlvP21x62LJcA6IA+n/Xbqh5VYfGuywG8Hv32qQj5B2jJQL7ECJAwmg7/cLP8Nrjym0k55o2d
IvZJjgRaVpAsoeUdoQ0YTpJA3wE9bbA2IKi8Gd4Sv9xMqJthPoVrLr7AI97wKH3nM3SLPR4tar29
rz7LUxK+4Yly7yzc50h4xpT706HHzW+reyflFyvDO9O9RiZkXaakmgAXaYIpF0UX1u5MDo3NQrcB
pYylfbF6ZwbaponKChd+p0RVAvWGGroqTTOdBgc50lxHqnSIT0pHcmpN/Jjb83MFUDLtKnZvVtk3
KFO/KJoQfj46T+ZU1p5lyScnldHUVG7gDiK0betNbeZrJ8aDwdsPGps9tdaglB1/aBXrg+isBkBV
26StId50Sxt9wnVwLszqMZ66sEz4wZyUD+WAwh1LfKVUDkM56Z7UmmDO3O+uozwbrbDCbOzuE6V5
SHoIUTQSzPLV8Jwy0CQBug1+LGOibEo6vxMdcNTE+TTZ4sKmQaF5zNlZzStyBqyKxioUUBuEY7Kb
vL4ZP0y223ljaqefM1ErVBnqYGZQwcmdinZDfBFV9QzeJG+2+/RDM40QpMq1Msx7cWBa95xUdQBK
GvCxlPObrc4hCDqpG49T2LiKp8X86PTig4QAjMfLQh54CYSOweorN8cDqcsf5cj53Zypj0lWHHrR
HmyVgRq8E8eGmHfm0FRPA7TL2VQD0pNM3xvSooym2iVVSUxom5bfucGAdYKaLU2TEmSdCnrNMv3F
ru30NMfzK6mar1XjfCUpZrZuHcUbHELnpHiVwtiJAjfz8cSGPqKLfi0Nqes/D4s5ZqIQjb1k65pj
c88hsLNgZptFNGLH1qYPvzG1ujpzwKJFJyA7PxXicUQyR7WyUKrTQyuYSbuYf3/fz23GBEiK62iX
hDDJuguj10Yt66vYDo2R36UDNDp46WnsoNrOTjpgc2S/Pc4a/SwLPW7zMa0ihz0VGThScP9ChqzQ
froQQn9/VJvBlLVEhiA3Bth6NYuD0agNCu42CMiQ0CEtdqT2430T/5/L/beNVbw+dGSqEjKTMLmr
jvk5PU0Py+sHwP2DAoH3961t37S/ja3idgkVx8nJkeaMnfn72BaSZnP5ZLRjFb1vaHM/3Mzc6hZC
CJrWGSR0Qis1HnH/WWjpRiO/y/zCleH7trYzGzfGVpdQaiW9E8eQUk96tOIP3gylwzaywaD2bfy2
3O/ApHuZhbDeQkmR+ezT+x+wM9g1ykmXbiPdInfDzsErsr82+bPUe7ACZsH/ztAqMpOp3eg2Uqeh
Mz1Y0BochQycsqOmW+3s/M2NcuM/VpacJq1MMGggx48Khmc189m06rdeGXb2yWbZ8NYnrmI/lCex
cA4UwDpf+wxFFp9396ZvF8AkgBpuWS072wF3bOZUbsa2hGw3MYtiOJOZJBib1SH1rGXVsa/Vj3nB
HVrn6pJibGklxiPPH//B8v12kut94pZ5i0QmDgXpPqhjSdu88KzxXhrlzj7ZXD0HvbSoZKAC9Qsb
ezPCvFRVRXIJBvhiiCa8kxj6grk6H//BeG7MrA55rGuJPrkwY6H1uBADdVXh6+k55Z/fN7S4pb+i
uhtDqwM+QahRnzXQ3KPzpoFUaB2BCxuBk2VdJUOOqrD3hrZ9V/82uSZAGefR4dC8+pdbtu4QLVxL
tPT8J05585a5MbU6aypjtaKrMSS0R8DRetcHAbL//gTumVidskTlhTEMOdr9XZWStDhX8d5TYPsk
3wxjdaz6YXI1qcLG0qxSP04/8mj4AmoPNMf0FbUGusd2uHmObwwug77Z5XU5lKmRIw9R3QHLEZHj
0s29H0rtHKY1sGeo3LoQKXaCGT8w45yT+6TbkVTaNEHQxGogo2D9JYSV1jyZ3QbXsl3qZ0DqnmLp
RKImO8528566MbOaMKdhg9RSmIGxIE/MR2s2qOUUd0AO7kRpmxvuxtQy4pu1MYo5Fq4OU0P2w2xe
mmHHle79/jLUm9+f02kU+qIDwQhSFIlDhfxfrsnik24tgHhe6vFSo2zuKnl20D2cP71/KveWfeU/
DUXNFtYd0M/MR0u7dnnlVXKv/WmDcXzpaodIOGhvQDCyRgACfGBUENAiYTa7YVtZlE/x05xpH4t0
OrcSb7m8YU9TYgYShbWRtFfHYQz8a9YpV+Jr0xcvlVvctVkcEHOPWmbTs+PZAJ1fxNF/CWxoyZiK
TAIjyzVRU8IY99I81r3GFscR9T5naMzg/VnfBE2QG5urYyAHW0i9QrnbjOITf00fq/sMhINHca59
HbKyTR455i5odfPw3VhdnQhHcbtYs1ke9e2b0ymezgQgQxrN4vofBPlLq//SxWehMr26T4aOz+m8
dIk1TRzNaks18Sacf4ICcRc9QrS4QL5vjdCwjD5pBxsdLizrP6BN8TM3xnonCt3aHRCVQXcWsZFl
slf3/sxUd5Bu74RaO9BBM/3SQk/vpNNMvQCoseOzNm+wG3PrSrPd5oMRKyidQEw7Sgx/AWKgpdYF
kToH38l/oJW65QFuLa6WanKVtOeziiusc/zRPULq+KI4uwW35epdx0+Aci4QD1NHJ9/Kl+nu1OWk
hRnt3oYqWH2aD5JKz2koiLtR7N1NQi7f/Z7BlWdTcTeDZWNwwjh/FiBhSELXG+aHMYB48W5Nb+tk
IaOCBCuwt0B2rk5WBkpPvXdwshIbGR7wVNon1H5BhbXzbti0Y6ARGJxsOF5roq2REZlWGUrYWmoz
v1OKB3BHvhKZhGUz7KTE92ytfNQAoQanz3C/Nagxj9wI4go4hDb+kMVIkr3vEJfF+Guxbsa1mr9k
VPMeLh92Ok33Yil7Tx+HgVaOxbyx6V5sYT9lKpgq37e75YihDozOZjTqwF2p+p9X7KSUamYrE1Ad
YYO+TQipcI9FbXxKj8gRUu0CwbU7vnfMN6YWOsFgQkGhDViv9WFQSTXkegWrUndPeEGntCTa29zx
g5ysnWXcClHR/vc/W2b5lpsgoi3VOoeTBHNa+Lt8v69duTEk4OR+m1md76waXasnuLdAmzdZ8q7o
QWgOGsoy1n++v2ZbcRcgW3AkaLBygTz4c0DaPIiuteFJrBZKkbL2zGLnrbfpEm8srDaFiDsTYSrk
00yteAJJWyiF8rkYW31n921o+gDBe2No9V7J015F5RdhwL/RvOA8dqhaeW0Ifx/9SxiFIWGkHHmg
noaAhcpdd2GhPtO9MvT2ESSAQyzwOzSe/Dmthm1KJuSSaDRAEjj7c/4yqpw68XPuAL7Cv72/iptJ
x4XV4P/ZW1cUJzTJSYNh7JA5gNBBDyqsPlx4LYvTPxJtW2b6t7XVpgGMewTf17JpnsnjUsTtDmYD
3poBqvJV1Oxed9ub9Le91RZSWTzPUoE9GS5tBXmgBOx14cbIj+1RvPbn6WlnPjcv2JsRrvYSQ7QF
YMlCLvk4h+lBOyue8bRQkGiBed4n09usY97O6Op6MFKjLVJhL3tXC6Ei5DNotELpc9F1ny9L28Q/
GyKK3iDkIhZQO6tbgptSqeesK6P8I9hOPABmztYTeV56qPlzcdkF22+GEOiJgLWlQWr9bNEa263L
AjJX7oFEw3U+TA/GqaEy2p/Ozf1yY2q1X2a9AUjCgPt0oS9mWvFHNrbP7++QzUj2xsRqgzQzyaBi
DEJXfZyisXuWxYzYyLfJ0dX3kvybtwHYDMCKY7ooWqxug7Sw1YxjGcNhwttOiUOjM33VrLzYarz3
h4X0BDzTX8GDi0WCeJvuoqj5p+eacuRvAaYHq5COe411Qdm2gTR0ylPxBQQfYUoaOnR5OOYuVfhL
IQcPaFLkBZKP3P0hMwhvJANVrTuTfJp59VjNAHUim6ObVyYLlF/ZddDt+2nuKJcGhQi9byS6n8oT
uFkejPibSCtPqT7rbh1WClipmpT2ahfw8QupX/hYR4AIe9VU+6npgjH0S+5c3SKhs4syC6tCVxxM
AuUKVEnzog+GzgjH9Ltu1zQh9kOqq97E1UCNfxrdWyLATxET/ahBwreW32OJBpAE2on2kxRgMWhN
2swKasHmSMsB8tjq3FKZmUbYuxUY5EWB66war5Mdn9WpCAw2Xkpn8jIoKHG7B58F1N3b6l6Utu/Y
qVcz3U/08c0kIH5xxHEAU7jk1qXvQR4xQW/J1RAs5aXX6s0jsecna7bv4znxOhkvxWYUk7VHOZHI
tWMfiA6Kmvd3MY4PvRyv9lyes6EKjDjxjfFD1o4nZLk+lrV5V6fIi/fpqym6yETZe7BYWE1jaDn5
MwJSWmKt8hwtPk7qldlnPTkTnlFSiYC1qQ/aN8rq4cgHLPUwhGjzOjKnow2ocppG913DOMbV18LN
DioUZ0sTcDgUTtJ68NVxvg4MbYn8jWfq0epmXzhfePaUZZOnSf6lVN1DLOZIdglYS5/0TKUFZwfS
fgRlLAWTckgS5qOy5dlGdZc4aUubOvvYOonXKlrARfmpTOKKDnz2WIuLnCVAnbAoltVOB/VmHHNz
MNahnzQt3SkBLCMV+1Chv7OU/ZWUe9DCrSAawqS/D+DqtE9qgwxAgiyocW8HIy4f8YxOGhey5clH
PeShk9Hk8b9nNXb+iNxXN/pUp7xUFxcDkhhBs34IBdDg9H3n8svFr3zLH5H66hWpjGYqVICwUBsa
gpxR8nMESjSl/5LcNIrAvaQvS4SGjeDr0G2qKdvN22zdtX98xSo2qwjcFQDw0NUW3qIKBST8CPb1
0hsfF22OBLpBwV7r0Ma74damufQw3bwbHEUVci6Ar1xAPOAwvBiQMt3nZ9y4Kf4ws1pGZWgMK17y
zs0Y/0zhdQHtu2N9dWmbbOcltHHH/mFqdcdaou9jd0JuRR+ss1GSqx07/33GFibAFG8jDaBZ6urE
2YVeAVaMkyCVMjkM0Krx5kbxe6bvkctsnO0/LK3OXDUOYMNmOh6uU3PSSxny5FrDq7y//7fyUX+Y
We1/MjhZxiCGF5bE/jCYzkubgtDNaQ9qy/OraMtzY2Y1HXl7UfUk7MA641dT9oU4Inz/UzbCF3wJ
0PRI1AJatk59lK3TdoAhVtHU3bXyRU+OVnaSLTr2hr2m4D1Tq9C2crOsITOeQmXvXAmybnNe3zkM
xx4iLK9m/t+TCcCV3QxtFcAYcc9IV6OIGTt16hmDeOqHPYr2DTqgP42stiYUEjMglZDpl2FRegqd
XsE9r1DjybmoIY6flwHBhKvM2wujN3cqsrNgCVTRTbd+rwPnJvVCAu4u9Z86+5lUqd/oewCM7Y2K
FjIUfJZ2qzXIEZoiKviW4CL/JR/Qep19+aVOkUOMUJzUw9x/eX9DbrqTG4uro4GLHXCdBOPCQ++T
LdXSG6CqErxvZHvyfg9r5fnHblB4amFrqMkF+si0cwNb3+WO2bGyhiw6C+0eA6wqFCBPfAPB/rW6
d4MSCAhvSqnqg8OypgPd2/fbi4ayEDL4qL2AF/vPO2bMFD2zdCAvljekfOAWBKckrabD0s6sA6I5
1zsOenPRbiyujjaf0PqgLP5sEu1jSuxAohL9/pLtjmqZ7ZubM894pmgNX2S72JPpTRew1X5Jf0mH
pT1Fa3H0vsHN1bsZ0+pkT85UJ7qGWRzVT9yoqdO/JXvzthXjLeoO/7NUq/smA1t0n5JfSyXBQdmi
RuYDfLoQCExvg0QWP/VHHhp7mZS9BVudMruwIJmRQS2xLJ8TE+2p3ej/k+kjSCdC+htZxVUEAj74
XmNoj4kY7+9dtN3W7lvVDTswZajWYdn/CiVB2PpvO6vwo1HVbpY5oDc2r57ZBAEQtQQMVNGjrm77
oIuVr2TQ/aGCfjeaxsp0OPdjgZcnYZ60jNdYlj8L0PRBP0F4HKWnYXZOKiTHUbgFKajDjyNa9mhm
W89FRb46Q5xTYo6+AazK3EDWQMw6nllusxT88o+ZTV5Uop6lLdChI9SLLiYUHtG3fphb921S9I9K
ARHORI06a3YObupGbDI915rcSO9Q7p6ONXNfkeOGVkbz2JRvymSBhnUO1U49DCrzVAX3idV80mJx
dWQ5eMWIgw42DYWVj0LrjyK3DrXRnpS0jqSb/yBkjhzCQst1v2ciPyaT+QmE09FsKF+aRvWdgn1Q
5sd8yv1pqDx75BU6VAXoIQcPz+yTwRuvdLtX1+k/2Tw/SQU6E01XHFuO1EOXXLNcuwy1O9JZ/Rwz
1NNVZKuVkXYOSEbQZQaGjFPdIeeP1teGsQAQHGo75cFg4NK0O/fgEhk5Vew7hjgVKffiklMLHSJ4
vrY0L8tjHLdQYuMFTZBbSavEK/MejJHzd9ENGq3n6iUxjEuMdRwYD4g9PeZqZXu86Q+8JsTLizHq
leyOVa7PM+eagrlMcX/KrvxRd71DQRFbeaNq9J7buI03A0WJjAILeKw+AwZf4InaBZZSHYHj8JOy
g8p1EkHwO7CM9M3J8khKQUES+ggNlWdhp4yCHZFC9BSTK36qYvC6oTx0dnLo5RuvuwCJ8CBt8ntB
zENta9+mhvuaVZxSKKjqSNWhTt4/tFP/XOnldytuI6h7e32rutRqcjSqEgtUKi0YkZmSSzq1HHcJ
vyBSiMY5PcRJ/2gBNK4QDry8lu2c7e2X082hW90wTBoFcRTgMiHnc4mhIANkunyQoEeHOMeMszT4
hZ5yqrDpzCv7IFojJI171oz+QVZDuxdPb7oz5MSwg3VkMdewOEC86wptAEjCZYdC8+uPEAEM8gv7
IRlN5+sil52HexfEntGVD1WLFFkA8EVHInkCpyq1zZ1bdSuZDypo8ku1ADf5mqXYztSmhI4MriAU
mSrIjVjQ1KXZ1/80vb4s21++9Mbe6srrxxm+xoG9GiRjKbVPfcReiV8RT238DH0mzN8LY5effM/k
6gIs2jbOxsVkMbhomjgVPPES4DWLPYSttvnyBisQ0IS2BRz7ypJM0gx0OsDyuuBHPJrQxCy91Lii
/SG+c8D0smCzuZ+cptgDCW26E00sv/7XOBdpGiB1CCHrbKrNDF4MJSKkypJ+nOHcVujPhyanOpe+
A1GK92/fzcGShXkFSFHQ6awOKAqgfESxDTp5RcOpnKRfi9Lw3EKJuOrCjfIxyG3ts0HKw/uWra3E
MRgaXRuDxTghy4OpuAnU2k7tZGsAIqBW3Yn3TmALE6m9wUuHq23ELSUW2qTwJMuUhvboFM/Lg2Kz
iUpzRjNMcZf3aQBWMb/pLZB/flSUoyjvrPrgtlY0zRkIOu/HxqXTdOiSyRccvBk1xqY3ICwpfhpq
TMfE/jLrZqRhqBaPQ9sivmZWdMzDRD4b8Eyq+1KWB3W6qB1aV/joWdMIQZSIcxZ06aHi5o8s5n7n
aADZmLQvGnz+a1ocSSs0/P5VrxufICM95K9J1y5inSd0TgIXkY5ozCHPZvmqGPjz6rljX4z862Aj
mYCOcj5JiiZpmrCYdrg/lbLEjYREaSGDjpmfdUh9ljnHp35NSflpGO5nhQfLv8DE0s6UR13XqOpI
+Bt5QBx3dECJSgAFVoYfctAu8EseMZVIlirKxOIebwQgT5JAhfIWuCWRlGd3ltaihiDpWGTnpON3
pJAe7xWo/0KPS8VrQejHtv+e19DGS+57/akrtIixVzO1zlWPy6jMAiOxPL1/dNi3Qe0OrVo8mUlx
UUR11Rs1VOO7uJHntsCkj8hx1+7ZdsEWWpXMn+IUERGIT0wgcMCiUdG0fqr7x3QAi6KDd5g9toE5
8ajoVTpBpq+x0VDVjmeefRvrc5499tD6MPr87PJHG4lgY7SDetRpWkGTVeHo+8YQpHMq2vEwdLrH
ket3so9T95Zm3+QMhTiONizcjfkcP5XlA+R26CReLAlz9Y8Mq9OAK6MS0w+XFRdjuCoa+imUn1ap
BcOEFqrYwPmFQKOW4AzXXsz5QZDRL+2r6QznUrdP5VD4FcBnVZ2ce8mfFMUJKuxdpWgpcvgXaxYn
gP6PRvlWSewtC9t6enFLGeju6HPs/EqPaYI2zal/Tfn4WDUkSMB5mpOCZjUEZepDgYmVDvopm5bO
QMk0o+rZrXliHA2P4B9u49ZvieJLLTvx9joUAvuG/1TV4hs3fpCmwabTARrW/KFXT13/vcBcD3Pu
6fAX3TBREPWgKqEd8hi8nSko3A1J9bT1FzhhbFZPoyPuSG94rG7uSFOctKFDTLzsZXJQ9SJQ+XAa
lLemlufBsIM8TjEn8LvmnSjiI8JpWoE4GYRtniq6Z0fPqNnooPCOdM6K+1krpmPeq6GAvs2pbrtr
jCD9PBfZqwOO1Lt4zMtgsm0tkuk4HjR3QrTKQl7IjPIkPZDO7Xwk1F4IxCb9um+LCyEgQzSq8ocm
yT1pUDnLk/FqZcg7V939PBArqPsGDOKtdrb6RNI+LSJNYqeXJaj4rO6QWNVP6NL5SlH2QMVrqHSk
bKAl6MO8LqvPuD5jKjU0/DA1D4zJVl2PsKy+qqP1laloOSyFORxEbqAhYuLDodTLRHhGgQ2guOXP
2c1afzSFb6fEh3bsT10BQ1dWQp2LvVQ8eeL4j5Oj9DQu6kCrxTFtREfTOL13tDokbn4HURe/GMsg
kf23kvFT5/KZpr1r+FnPIZ2e8FdDma8NqZ+ZWtznRQ2SvNQwvyaKgepTbn2YZH6YYsi3DU7E3cKk
TG0esIKWrzNQHLhd9oNIdq+U2VF086flVolzjkpB7aUVuddl863v9W+kh8i3zLqgnsYrmmW/63rx
QSfxS6qbIe7I+44BrYwm84lZL9VhAItYFEMiCYU4x1Od4jvjRRB37WHWjHBQ58DEm6HTnCtT4fcN
YdEsw7aFYncKfQo+nVgJRrwMPtRtfbQGemSBVM01NEwH47j8iFHjRPSjD5aDt9asLJzY+GNvjRdj
yuHYYhuuRr8nvfKYFelrU+WfjCz2qiz90TfmwRpxpkFZ400N5r/SWlo3KFtM3XPbdt/iFPAqQPHv
y3Q0gFyej1rf9VSt1ShhbpS1lV822asiEPlXVkNoqsVBo5Lca1mDGl586KrxRbV63GJCx6MAhmc4
GqTXcepBhFr2SVAmbqhY7sVkWU6VqrqfK/Wqdu23LDOjfGgfNMf61KKS2sZxRJRs6SIyjq6mhHaW
Wnf48fzA8u4g+xwM/KL5WY+144HxZKRAezLPkMYQzDEH0EDaHcbHr6aRowm/ypSwLvVvg4Q00OzM
+Py4hHtHcqnr65eqMcDlwGMlVHmV3eE1LEHR4jg0GeMfhQK+WJB+MEc7xoNd+XWKDH7umleD5fkZ
XPbXrkNqbJ5ezDx1PKNsX6uxeBoq82KC2IgObaW+5Cp0dXQO7hKmkqCdwJo0JNnBcdEOpowWwcXV
cWpIBI+Km9Xh1JDUYxDQRijyaVKMkZqj6Snq8BSPOA/SxV/idTC9xgK+aMZr3XA8DYpZbTeGGUrP
LXp2eWs/Q8/rSNw3w62RMHhW2BzMSiO9FuUVbybz4/+BMOnQcm4j4SZmGoss6Dvij0N6GXLkFOon
NwaeylAS6Yus8tuG+Wjv+drl/IJw18L6g2qjT/wxMcNaL+ugGNF2PDh41tV+X1WoPSMd8X6YtvF4
AUU/aEvA1q+DNmgVpDVm19s4eoA8muCHasibPRd73K1byXFg/1THAWIZQidrWkVDqFIfBZSNLWom
QN6KcAmOUDsWkfSKr+n3pXMdy4oM1x5QdSN7t6AkwBQGICD00VbZwtmFM2sE8vK1Enu56t4x3r5k
ZrFTC954vvxhZvViyuM4Ie5iJmsl3r6gqWxH6mR9CMG5nRXbgvv/YWv1gIldENMbI2p6StXeDy3o
Rol4jbv5TbpIgOp98qpouUnTVIZuLz+Vrv3cCD1oLONr2TenMZmvCY8f0WkYGAL4iPc31FZ+9o/P
Wz2HazhovTQxFaQIFu4fpGh/JGHtBAwBQVgE0vb2VOj2Zn95Bd28NEgKWUMyw2Rbd1QqXyadBFJ8
xctk5zm1Y2iNqrOIMHO5kAj2yeA1BTQn8DYY0NSl7XaCbqWEcSg1QLp1G/qI68KOpk6xcAyAdiuz
ftDV4jJq4jrOwwen7U9lRZ6brH6Y9ORbMiVPNUvvp0o9acqc075FKGebe5rOG0/XPz5onWE1xAwO
xeWDjPrLPPLTrNUV1YUGpEgdGqq+l87ZM7h6vOqu4HmXACja2vJUqC4HnKd87JnxkA/xSxVDnur9
vbvpLG6mfHGWN/toVNqubmYY7ObsxWb/l7UrW44cR5JfRDPeJF555qHULZVUL7QqVYn3ffPr16Ge
blFIbqKndm1e2kbdFgkwEAhEeLjHr11mPrSq5F42s/Eox0ZqVBhFoZB9xl0xESQI0GEyvAoze1aH
mhUeFQTXfZ95KgrCVZvd5GF6M3LlhbYX+I9l1n/bsdSjALLLnt6gULgA2teAfZILGtu8VD4X+DF6
udpHZDaLuEQwg/aTleW/p4UTbrcqYust/Pj7ykJMaQoSnbrGOypiTgtg5L7RQCod7YKfUH/QeE3r
7TtstSbGGaNanAEOw0fTT+Vzf6Cg2sIpawonHuzBFR3z57xHCmpf9hXeF2NcsutqLY57LHQWxquZ
FFdLqPpl8wfoxS/7SX/Gaj9FEAWokBPE6urMrhLwLKWGnUJiE/yteGaOzuVVbV8Sq91k7svZmMZI
r2FvPlD21yECs/NgKX7wRincBUe+5xikwYmpu31ZIHNpGp1RSgAwGV7jYFzlVX6igz90djXI7YZL
zrFVGP9i7uwSRDNKL+kJ2OMpMu1rzD38pvzjil3jLSDZ+oL+K4+6agtP9cUsE1lQN0rawIS3QJno
NIfZIVGr5DQJYETozGup033SLYd5DBwy6NcZ8EDzZO7B++STVPxRl/nNoE172YjdIo1sQY9+KErp
p8of6GYBA//5/dnh61ypIlOgkRadJRN1GYxHnaj6bwNi46X1Ft0j75IO4Sw+RRvd+guewMKO867D
qCS9V2U0nQx1l8bFbhBLOwMgNNANu5ZVzhnezBqoZIEMLUeQtDO+hwe6bkJLEqQOKMX1cvkIpZIX
5NrX1Sy/Xfbz7cj7aYrxuzKrqqmh5yoM+5tFjinbAgoRl41sn14onqGba1IKTiZaZCqUoZoBC9Ks
bB/ukhDaWyaonwY3Khx5B4Y2HpZhMxVYWWTiRd6qBB1erEucO9ka9ei6mtrvaZyjxDNNh3niif1t
3zComKNwjjLtuepw1iXQ4sUa5zy6B3n0URjMq14l7mKgiakqUJtT9uEsgt8H+G4lVneC0P24vNGb
jvP5G1g6iaysFCVs8Ruq+CmfZpQsZtRDJ2cgEScgbx6KlSXmGSg1Sr4sASz1afE2jSpOBrrT2ag+
xIF63xVLZIUGb9xu01lXRpmEMobMRZ2HMNpWFeBLy6OoxhxcwGaqZQBBaiKV1nAGv95rlZGPhBD0
P2bQcPSZOrsjCMLxtJcfZfwnThcDSByZInqVYscj6dg+J5ASAFBfBpmgxuQMBbojc9qjHTnaM/Rr
MZfpm6+FYamWZCvuvGt4za3NHV0ZpH9fXeMFHKTtDfRjB2h9WmQE6CzpNJ6M2WZOYkJoHFtHMNvD
OIusJA3KkwCr1L1wKNHjFfPiWwGG1cvev8X6o2KLaDsX4DrdZG6zXorDadEyAehgUJA5kuVhRMCY
r0p/HlxiL/bi5g7uUigAL6r1kJwyXoN78wCiZKEbUEAyIJP5dT+DEZJLWSsj7JjRqRy757JXUOgd
QSiYJc+Xl7udYa6MMTGuzZoBfXpUj5K0C+2xyUcLftU4QyrUTqeS5zxpoX0+3feA0ljpMJS2MlFN
zASl4jwMMD7RF78NI4LKiax2nEtsa5oOPDMfbiyZBJpXX/eiS5p6qYEN9KIJVc86gpCXNn8PI+Wg
SKmPRhnK/NIeJVFrMmpHqMl1uUzfczAEg1hSzKwBJADWnJGTPkM9rVKPoF6wIQ7rYgr2VlZRjY3G
8qQNS+eBOhpUM6HgcXb4o+XI3v10kl2DWJehaGfj5toSkX5EpXlq8XsrUboGoPjWSIJnwL9/zSHE
/7TyRssqT6unYwR0DS3fHVND+BkpgoFQD+ageJyB+YjHd0z67fRR1tB0AW4wgeDjIEW/RQPiHY2A
cm4JdB+ZsuclAFaoa2o0KWpAvSc8TrCRMoh7jVOM4oFc5/aSqO4cytVBanWQExmV6BRiM1ugudb8
OEme00LYpTVUoFUdmhki1RijqA85cvuq2zcZ+OKbDrAAU3B7WXfbOj/IJsiqzAHNgPBnMtTfqiw8
ANxzk4zk0IeSbIWaecAc8EnPsxdFyB/KKjhEkolCN7kt9PoxraVbzVS82SzehXG+j6PhVkFp2Aty
pGma6qRJcCfJ4nNHmte0iMElPYVuJnY/4qXbJZFqWGmd7DAY5TRm9thjYKMsxYORh08gRzxpBPiX
njyoRSuif2oA958KdyRUBwtDu3ugJt/ltPnNcQIanc58AJMLkOQSNfFsmDzVSJiUGSBv6DRT2dCh
tXuw2EQQYkBIBkCNY28rWiLxEzE+ZaCZwSKrMYRJ6rYCskH8LkoHarH0MdBS/Bzs7l31xl/SE3RX
/uA+l6FhA0UwWYcUK3NY0XxKhbnHIsmMSnZXQDSkMq+VLCmQLxGIsqLNKacd94Rtbu6nXbbAoEWj
hE+P+xZ0/s9yqNxHRgVBWrKgvz1ZZYnq/9Lqz6WpfRMW02mF6JGz3VuZDCgCFKiy0slzNtkWArFe
qnKmdGMDao8FGsBe/RtHhUyQCIsTMI4Jr9ItRr0SN3niakBt3Rhr80wCLidLMybdghvYm/DSjCor
1h2Qjd63rwZ00yHj0J0g7s2Dz2zlOcjEIYcJ2RakOkym0YEMP8wjYC0UFeO3aR0DWTjdyfPykhno
Cs8ieUCD1jPl6vXyfm/psoFx4tMyk3J0cgsi0QmeppbZ97rOY6skwWjnhnhTKWgbJvFNE/RoZSyP
xbK8YrrjO36NZUpSb1co4WHIC/rqop65Ub4Ebo1GORrWgPv1oYaRucrtxGDm3GVb3F8qkjIdB1JG
bsiCUuuxbaM67zHtYLTQgGmf9SLpbOQ04FQnYIWFuyxt7dYJ/qGIw0dCjLvL+/a//ARVAjs+VMrQ
evl6nUpjIBgx3hOeLGqHIeuhYQysk7CUXlPMNq5Y9A9Q9KWNuqJIboxx4KTGmy8c6BP+/QvY18VS
D3mQRAaAUJi/RYnCB/rpMDpUIJpPGLLpoFC610RDJ5rOIvOiAdRhhQQHRVEiy15IgncToLLB+DgV
Cv5PDFsBLcLZ462iD0hR/jHKHMZaadDM0lTT01MLuFlX2uH+NB3FVz1MDPGj7ubhX9ljvulSANrS
dxNeG6VOJ14rgJCL8FFphcMctQLnZuFYY2sopVxNhRQj0qVC7wxZui9SECyBOJwkMocYZbMZsdpJ
NuUv8cRJQ8AAoFIhHvLr8Yfqoi5kg+H+GSDEe9lqTrx2w8ddcXZRf+7mR+RZPWaGQsikPAMp+jBX
LhTqSXkylqvRNN1Ea22w+aIDYAk6R3Fr01EhSIWJdAlvU/bNloYkMEALTT5I7jAv549UOuxPpgrw
nPg0w4TNmGQA/zU6IhCokwG2vDWVbEcqibOaTR+h4rQmyMHEsxn7poFach7hPhbT+YlAvciBGJej
ddNbk4t7znGjl8zZB1sZY97zWQUIYo1KDVX9aN0G+HWIlWFqDRLwnuwFRz4xEN2lSxaZay/KFkFr
E4V4gGiNwXfAZJ3La9rcP0AnMbNC2bbYR0+MN6iktThjifomd29loDlpqAK8N+7+T4YIMw8al02s
1DIMCZJkG9BskkSwvoKjJ6x47GGbm/a5JsI8341kqJRiRJTqTRFYjOhJC8T7/9tqGE9QMwXwmBlu
V8rAw4O88yhL46821grLJBmvHrFVHJSp4JEITC2qkUx9danrtqZSZF7ZoQ4ZaLbeBX5ZZ25pHuqR
cJKHbZf4tMZcKqVQ4CoT8KWW6Ic+H/CYQsk4RRrD40bb/k6fhpjbxCyNoTdqLGsSOkDpMztreWnj
tgmQagEdB1Fdtr6R9IOqjh9ep5cQxAMqsjYFzn5tBlRK3PUfG3Q/V2FcrEyp7GYRng1ha8zPBC3o
5LtTq5k+FLiQ/y2Ja5Ton0NflNfQ3f5Wn7YZz5hllFJEA9n4uNRu2kEONppezBHyZhngRJd9fnMv
ISWNGUyAu8H0+XWdatWZeRDic5nj0xgD2NuXHAvUs86i3coC/QWrnSyCoTQjQv1cl08l1AYCjOjb
vQkByLJDyo2SvG2EgcQxuwk4AfcHMmUVgRBwIcZu3hlgr9Xok0pEGbO1o2pX26EL9geq4ytEkIEI
bfCx4Zq00967vK/bmfLKPBNMDLltZ+CbAakeF6sGcWVbvU9h62UgbSqOYOjAPAzgLkllVQUvx9p8
vCNfxU0tAqfGFozwcDWjpUMBME+jR2OCCA7IMqW4fri8xs0vSwierHixSmeMZVnUgwMxlmO/UH6F
dYppsNHK1GOmapbT5innRG4v6tMaE8EEWdUhE9eAK1Q08CZX7LZ9lNrMubymzeo3UB8YbAUHF0HF
jXWbqFFGSDJ5ENGw1AOlWIZOovc3yTKv5LF1C6zNMXHGKFI5LiBohU+1l6bI0vXRmcR2HwqghdK4
D/2tsLY2x4SWDKhwszThlZNk9e+znV+rNkqdpb2nfWVK09TVKAFaswPJIi7/4uZiqZquiqkOVPyY
u2FUdakfpZF4EIhsMAA2HtHMPRqN/Ay4axcUvLciDV5s6IFq6t/22LrOoiuRSAqa2n0II0tWO55M
Zxmcfz3/vRW60XxDlQ7rQ+mM2d9a1oXRbPDimOr8V9CCp2bGNF8lxR4BkyGPGHTrSKytMUeiEDq9
VOcAefIh3i0Ay4GDysEIyARlZDozlv3G9ERiI5m5fEi2Dj40rpE0SyhGnE3HKpqZd+2MkA5sbGy3
cfpNmkoN+rQpisCaOTpVk4TWlPDkKLcPJxheJBB9STpG5r4eTrQRpmIKUAFRv2d744UyjOV+doTW
7+IOfuTy+GQ2P6eiqBpk//DiZt//YGiC2HwTx76QikdMsvRWW8ev46yFDsZfm93lbd38nCtrzOec
607qzA4Pf1W/bsnvanK1jCcdsnktKmAvQyfMxDgZ21ts0e4flAis7rOPOTJ7epgnlzKjd9BY9ahQ
OQEHiqV6AErz+WO2PyAoUEANZOJxwia9MfwF8hMhAR5pcGSoT+8yT3C1E7ICC4w1/DHHrcE5VTEk
pDeYX9Mx0vXVZRLR7AoQBePdUAiTq9ciZnZr6Qje/kdtDHOAosvbVDOvIt14JVoHnOJ4u7QLxniS
/B2NrcgqgLut4/FpMDMUROQrcEa7lz/8ZrKw/pHMLdBUUFVaQLgANa7ZHX4tO/FW85OdvEsfeBLW
my692g8mQlWSmmB43KRo705yFTO9JbV4W4ldakGO9JmzMPoAPIvAhopEGvqu2tkk35SjFjLUNQEj
jYyBDxHKO8ayq3Ryk5TBLUD4v9pJue8zEIcNfEHPzfi/ss6knsASF7oxK6ikfXjbAj4CN3CU/3jb
v/DvrWwayJJ/lss4WxNi4r5VK+IpBuYiq9hJkPhxtnSrWbG2wfiKAaGwUBrjwCuJ8Bh2dE4ujgGY
yd7kurxCS2fXmsNTAsEsPQ99gE14ANcthXAcqc9VMi4UqG0ahx2YakkV+2j23ndab2txiNYkQI1q
ssebAjhqXEZSfwLlwH6JMLog1X43yeC4Q8UISF+S4F/OEsBjK0zFg2lNsmM6Jl/Xkm2W0QuIk38X
pXZ/efd4H4gJsZoZA3Y/4cZsjfgtgI61GPHktLYP2OfuMHdUnxOIJoBWwpMSjE8kb0EkYoT1B6gM
OAnxZi73+RlYMq5JwKSJUmMtOhoYligWHsbyr8fUfBU0+aYDvQBE1xornuIflzfxfwlX/yxRZZ5W
uZjqepTrVITE9KGrAm0ow1fswecrQ23CKVbOpjLvKLk2y0kCKZeXZ9boiq7iVDcxSBAFe9hB3PVN
R65aOlWNUT+7qIGRsZITL9HavJhXO03jzOoJK2WRKKcaCHcEUE00jynpLGnxOZtKF3IhVKpMsKqh
jqN0HYzMvnrI5VPu5r559THX3Z7+SD5kfYhZNNyslGi2pgJtKJPQGhpUFha9Kq2safaXV8bbPSZg
LSK4E6IBCxPjwhORGApxtotnbmDknG2VCUuDOmRdC1COp95NDgIMpHnBsNt75hsYKzJ0ybW9wKH1
2UyETUC04KFEIiwzPwbpBgAoQtMLlwnKkUv5CPFFuxwwA6piHFfr86PQqpzq+GYLDKS+hIpFoGfM
MoWreZmlSgnVjMYId40QPpRaexVpYgieGPXFHNR3DIceCqmEA2E81RHFebYQ+P4E3khBhjIgKdBn
ZJ/KQhzUpjySyG/I4kvV2DtjE7w3cWLaAKm8hmXiXfakzYi3Msh4kqIX05L1mMhaxiG+yxcRvEZq
dduCHTA1DIBTwwgVaHB6RMT5A8sA5IHCzxDxPzYCCJIKwA/90Loq26KMl8BsEPTnpP5Hkuc3IDi9
whDETaZ0E+/C38xiVraZwNCAGLUuBBQ+1BMtZIEL/68sZnAb5Mx45vFYv7cOLPoGEDM0IMxwhv1A
b0Iu+rxB0SOA5G2E+cT3Jp04O0pPIxPu0PBHUDWgrkI5er/G1DSpU5Q4I83LildNeDLIq4jOqkhy
qwt/Xf54G+qrAPyi5gCIgUzw+GDSMnB1lnMygL4iabTrpGzvVTUzQKmQP5e5UVJyCU/q+sd6ETFH
Gc7fYwNUOiWZXmbQ9JZh8F5p2TddjL+Vkxw7iwTgmhZYYqeOt1IW3rXysDM1clBI4Ium4JEwBYih
dpK4/o7BxEdzSCTPzHNiKwEl2kn0607MeMWAczfBA0dEw8xUNLxLPzZhdUmZ6Iw3Mbg44CaTI7qV
fhO6mE3XXLDGe8L4GnLLOed+8tUis61hnKoDqTvcWATIvwVtGczlaO3T5a93nk99tcIc+qoNIdrR
90g2qhsSKrYsepEqYMqYO/B5fgPDEnDTmgqHpDoMX13SAAtxq0ygCyS7Yq+g8Jfai5/vP8i9HV7h
T+FZo39ffS9RU6qCKJScsIDgOp7kzzFSaEjt7rRUsRNlfMiF8iHOs4dCyX+HJPwmpKBYbkzR6WpJ
tmo58+vc8Kcm8Uin3ChjZ2tN+I5xkbdKM39qbe6VoXEcMgzsJtnsgYAO8r+1ct/p6g8j6cAgbT5M
kcBJZGQaj76ebJw2jC7ihqLUjuyLe54xfJ80OSWBL/bzj+xR9UHI4yjfzN+1LYAPXr7pncDChM6h
uMbc/TUIFb7X3y57zUYfnoL8wasq04v5DDSZjJEiK2kEteVBwCsl6+9jxQSoTF4ObaCegOHZlWR+
aKNhdKJCf+GYP3+lfTHPZgaDEWGsGgUlrz/85UvzLS0h0yIVz5M299vAWB7Qrdh3Nh0Yw6BqRLVB
3qOYlo5kLpgfOKvZOumo8UMMBVBA9Qx9WMgNyOagoez/BU9r7UbzaRNF9dLHel964w78NoPNsXqe
XdE9/LTKnPw2iwp5hAq7r0Bt0y/dZI/E2AWaOvVr1RV+t84MXqf8pvwWerzcZqNSBeMApVFtIig9
sTf+Ukjd1KZUjqUGyzMod06PyFztvnbKvbnjgwK2wtzaHv3Kq3BQlcsCojRIJ8zVj6C7As25NZm3
ZcLri21+ytW6mKCNgniXJEYMGPxYfXDBTcbRUHmnb9MnQf2FQqOkSWd6LC2BnHi+gFlODTLw3rdV
7oy16MizeDCDeVe2LUbawaEjV9G3tjJnq9DL61kO/Hiq97po7C670nmyQT8mkM0ysHPkDFgaNBO0
hGMMbqXgeBnSbB/Lmk9QBux684hmDydl45hj+w7AkYl9pWGOrtJmC0QKQhvt89i0BG2wl5LH1Lq9
1/8s7uO1vvIcEE/EYgFpDEztQ9ojRr0/5PaNtpILCibBpQiJ8DOiZdBeSLOc4zSA/WHywl0OkThf
cJELU6BRUdkidyxwo8qA1r6GzrAEcCjaDEyGaEwVhpALpBc0hEJp4/iX9M14A+F557J/bEw+wpaO
kXUAMdCFMmgoWu1hOWta0tbo2zSO8oKanfiUp5aCXNTC4KEjgh1hh/lc9f6y2a2zuLbKrDBRpzZS
UXgG8ewxGhd/ymInB4vNZSsbJfAvi2OZfEGWqZZ1WuWoLkNVSrZ1W/s5HYO94faIoIEHQl9HtlKv
/YkCCndrt1xH03VRRQZuYneZgCOi/P7X9Pbsj7OtH+pD6IYnBRMJ++hecZtTyXmUb50HtBZQ69ep
qDHbtBEbcC9jOAridUJ/Jwk9iHZ08t+3FjGwtDLCOEymGY0ZTiB6nlTyWAXjfpDSX5GhHcQu/JYn
euwi03wPpuRWCctb1MpOPRAHoxTccT4uTRPZbGv9QxgfUtuiTLQJq0URtYotSlMyHasjsFjBzeLK
Ox44ZSu24bmP+UL6QTX23TZXWpwWII/0pCZ4DiBuEqJz3VVAw86mXfNnbrcSqZU9hYGYBW0cxQsV
PJbBP7MXoXAggM7UAX3Zv9A32DqQa2PMCwDIVGUGNwn0I+riOHfJbKlZDE6dlkeoyDNEv+oq3sRI
2fSSgMBGXWSnKITcmsvlvZ3zx8vusZVCrR+F9HCu7CS5Eub9gjEOvXgfoHhTmeRWC64ajGWF33Nx
4aVsW19r/YRi7DVmFSnVQEUpDuoh/agM0wcU2OK4MXvrmK9N0b+vlmaGbaeCOQ3NHTDQtc0ebRFe
4OSZYEJXKjaBJiaUFrG9VxpH/UELijGwS/u6dcnd7HR29p1HC7PlGmA9B+005dZWWPAOWJmVcFFA
Ca0V49sSi49BMN9pevJ02TM2b4WVHfaFkgxyGGBgCw+kt663k8f8Wogc9dk8gB8Gc9HhntxF9zHI
Fe202/PjCGeZBnPUelwLMpRNCdhaUXTpXiYMRYvJj8uLpMGPDY7rNTLHLDFnrRTA6O5l+24fHwxX
82UHFx0nvdwAmtPKwT/fjH0smHqTD9OACVZVR0eZ8sIp+gmp6GMSzQ9GoabOoElP84Qcoo1FUPGF
z0VQ2fJiXBVZ42RB9PPywrc99/MHMYcjE8MxyHXEl7wD+aIUo0SsvV02sVGGposGXgBwFyTW7LtT
ImOaQEeS1ttHN/lVgKcfVTKIy6UYH/J4UIzNFG1tjrlxmzHVBaHEkjoxcsPpMRYwEa0Lzrgsbjf8
BC7D6BswWz8n6o+k9JsksXpQXV9e9Pa+fq6ZuW3BgdstZoVrv4UGGMaWbWXmCWNvjKx+2Ve2rxcU
qhgSMFx4Y6+8GlSDSyAgqlvS6Ec+dS8LSjlSMD8mkOWORXIHim2r0+SnSSb2lAq/R6igqJl6mxmV
A7Fww4HATe5Wk3QAzeIzgMw2YKuqVc/SPq5lV2hS3tjFVooAbCWGFSEaL0lsX8BAf8IE8QFN3Cnh
zHi/NODU0g/dTQTWYl3fg35ujzcDH+2xGVRWlpmKAVEhn92q9MmgkZ06vuqpiFkWHrvN5qW6skLX
v7p5NFHQSQ8SYU8fgXgfQ0tNUCOUYFFMgWoDBzwnvmx63cog4/plmSh6bqIEKsQquOiuu4bXUuJZ
YPxaD0Kwz3ZY0miLdhH5spt4ud1ZPfQGHNGBLNzOrPzLZ4nzsdhXstpOS4qmp+mBH8vShndBeY2L
l8s2tl0RD34w/kB5hQ3MUg5mSQlvWq8j4e8iAd2sUilOKIaJjSowOP7rkIuwopfK2aWDOb2/bTKx
F4AHfZFn2Iyu/ir9Qb1kJx3+XfFvs9oKMOU/1ugur5wxF1DzjXtoPiVKEvttVk1ebcYt+B/z9HY0
UiADGggNTphJlEdVsTJJgRZi3D+UchQ7dQ7m/jjpnsUZzfRCjiFrNO1jIT0Q8GaGcomO7WjOtkpw
XQ25EkFXIOY538aGKbg+kMwBGWZCJ+vrEsxFUGp1xKmVT+oB5KfLUe0cwy73pdNrYKfisStuVRa+
GGQOcNKWk6C2aJXQL0QRvsv13/heXqzYzEBWn4dZWwipUARhODmRJrSkdVtRKEuxaUvN9Rz+GpfC
bnjhYmt9uI9FtO9wPYN/hjnNmE/Om0bDDYI3E3b0+MEaVePNlO3+RZ1mq3K5ssae42jM9K5JZRSH
IWSDQXqqcEMVDAjYb+2ZWPKvYbbpGDG/aLoZQj4Xypa+5gVQJzRywGxYP3fpTTbfLBFPVG078VgZ
YZLIqSu1oehQPKSxUc8syMabFnFB4Ns7kt3egsoVTFWlczly8ZbGvKSkRJoqIQPNjBGaL3MYe12Y
vCWK4F42sxn4V4tjgpUWQ0IN/UTsYBOdCkV/SWOVWz3keQgTo5SoNhrFhD+qJxOKOm7UujQx0CdL
2oEawur0F0hwgrqNq3Ih0206C8Zg6xB1SdUxZMUchaJKm8Qw+tTXgB6iUyCzjMpXtytL27hXfMrF
klYO5NwdcRc+GKA364/xw3/fUUdKpxiASoBXAtMozAZoaTuC6BdFjDF9mPKrcfwWmrysa9Nh0Kqg
lVIVrLGMw4hKKTeGCW1GjA2XBihM8/vyEIFR2oICoKZZ3Y/lhFh64k1jbUa4ld0ND6ox4oYC1AmE
8Lvu2Hvk0Pk83OpHYensS67sMHuIkN1pE4Gd7s286w9R5OgueYDmM7Qw6HNVOjS74bDc56fQ79zo
XniG5s17Z1d24MonY19xDuimU69+DxPZhXqowjZA7Gl609bMR5A72xMEFyLe/cj7sMxtNcmzEGU1
3hw1KY8TVB4UhSxWVps3l0PBBjQcXrpaEZNmLlMI7RINgQ4TZ157Zx5kN3MgSRw5BIc0gIyQjTLx
DRoZ/Tfunbx5UAGxR8NNBViYhfYDuNDUAc6qN6QLCK6l8KGI2he9TOw+Vq6gS3LCoPCxz3FZi9DF
1UHLPGq7LCs55+jjeXXuZ//8EJZgoIqQoIi9mvuNE/jgyN7pr6oDpXY/PoVubtdO9SwqFkpATgpl
c4IGCBqU16OX3kL4da+e5oN5370KV40TnTrP9Jdb4cp4hUQ052ttZE1UkEWUJQDBVAxLf82aliTr
izQdIN7kUa1147gch51h5/vJz1KLd/w2E2ldAzACE9nnPEpBn1d63WgmhJDeF+UEdeqmyJ0mINYI
qqv/fmkKOtmgbQLMDWtkQllbhVmg9bgv/ur81DbO+hWtI+qo+fIaFBvHC/MQmIRA8xwonTOSAKWW
JD0GDbNKKuguQ267SuxlvOOsaaMy+sUMk0UIQzMlRokr4P8FEABQIEh0DLDBSZhl++oZiSAOZIyh
3Bgs7ZU6Sg7q9a+c5Wwc1y82mOhXQ9kpjBqI2oqH4nZ+isCDqlqiV14JPiXigFYIxyCt8zPHEt5A
O+QyFJyB4/q6KKhy46kWAlqf192THILDKjagJpa7JEQPQq3fkky3knS6SclkX7a95SG6poFJQgLz
Mcx/Na2KeSdkC4R4kvR7EoN0DxlSCbLuy1Y2ThiKvRgIB7sL6EbYtlUXBpGQAMaISbHfUtXZcvgj
IrdJ/dTlvCt7c0ErU0ygr7OmDSIZMyBl9QaJeoHcTvrDf78aFAUphaCJJhH7ucYxKeR2wBNLLH1Z
kKCw5smZdJBDoGIJDyK5kcRSf4c5GqDQDfv6gZZQTyHVQx+Q3WK1ZufXfcu5HDeynC8mGH9vpWBM
UfxDA1y6GsNvXbMLF8NCTaQlV60OZb30T07YelHMtY8igtQUIYo+hR42VtCn7qwa92PbX5WJbhOS
7lsRvU2wXRaAFFKKjOp3AACwkw0zZ/FbT6Avq2ccRh9beRETfM2qyo3TUqU3S61elYJ6n0+CRVJg
80vBvC6i9HXIiuu4WW7VRHfSoThOWfl82bW2qu34NZ/1AuZ6qCAjKUwyvsXs634zH7MXqn9OPDpK
VmXOCOqBaz5gnn5hNgCtrTJ5rpIIfaCasFp1IIKq7mOUogsTuhzV7vL6tgLB2hDjzeqiGipSIVy1
Johj8vaur7LbLI2cWBCg3qLknH65cnY1KRKl64eQK1QuJF1krqYUrM9hIU+JP9WQW9IUZ4YuiKYC
qT9DlMRetGKw9dn43g3jr6QX9qrcfQ+M7IC5DLufcq9vISAF7a6yGA5Brv2o6vigBUBqGdLRXGY7
q0sN9dHmOCfhrZZqv1oBoqIzceYo+lnI+vMyVBzxwbOPxSyJcRFRHhuznLvYl6X4RsyU/ZwAJy5I
D0HR3l/+XB/1jS+OwdhiHIOIi64VRpv47QLitDozdk0JcbGq2cvxaFdL/1sAbQ16FWpu5c00cu6N
c6QaY5/xl6WeMFQhtdCqfZYxB9zaiUPc4SC/LS6ouRxudnYWbT/sgRYQwwcgU2UblG2ZmPVUJhkS
5AlcdaDFjA7p01tmCX51aNAK+s3jA+JYZFuVMWY0x2BUUl+MXgLhdyVxXx+b/kK9Hy8gYp6NVCgm
ySHWmoI3CZPiEqjv8t5JKOtW62T3ml2ndnYqv5nXkc9xHuqIZ86zMsxEVjGFem+bqqkv3UAS9gN1
rF33L4NLpz9jR9tftkd94ZI5JouCjJMpllkW+xlI04tjljUo0kUcnQOOEbaBVXRQsdOjAmsK/DZM
wWHoQN2LkxByvhg7gwZ2ztoQI2ycIEL9aXzMYhk4Q79tOdVpnh0mOGYQxqoV8Ij5ZtHYidlaUVXY
5tjtO5WTMm0fZAXpC3A1IO9l+2Z1OqooNMLNWxe14tyumgOolx2Qlrpl7YSpx+d+O7/Z6WFe2aTL
X7UPTDCxBSjJp/5sDw6I0qC27hlQEwUizCm9QLT6I68kfl5nYGwymY1UG2lSaV3iRyV6qKCatMLd
9wrD58SO9+FtKlja3Uflxq9//on7f+4wc9q6QBmrTKzgNLW2VxLDj6LqOjA1zgE4b40zK2SOWYix
oDKqEU4mvM0x5noDdWiKl6YFlAqsS7NzeV0812Fr8KPYiC14ZBIAtE2fxq/I0e4BXEbvbvAzX+TB
3zZPBUh8aXcBjyL29AGWDPGqRE992afFh+am9YO9uQc2xlFsYPrBqxNDXfKPlrkyyxxGURMG0pgG
YMUYKdDt+DBZdEZDx9WTHQKXcGZqzmc06Hdc2WPSCD0SJgOwYXoiw/vpsT2h/5p+r26Hq9Fv/cgB
l+DVBFhJvFcd+nVDu7wRnPwY3EPgDtzbnrBfnsafPHA6dZ+zKL76WfS+XB1aY0ZbPxQ03FaCCL1t
CBlU4E0vwOYQVJBfTGxTkJ0mb+zLXnY+i8tsB5NpgK3MHKBSnvrGQw3Ghvf+uoD6Bb7AXXwCDwj4
Y2Qnfxh89Uq8+oNmD2OdCVV9IpGyKujHF7/3GdKNAp33JuIskre3THAyR3PS8g8rfnBo/RhMitK/
gFFun9jVN2RCUQzp6Bjsb9A9RRa14MTGd+S+cut95xenDKwtl7/d5p28MsdEJDS7MZJOcGADsBJI
jbE3gycICHCsfBTLLngmWzwdYyVYwvjjgIIs2ilPzW16KH5CEbg76o6GIfHa63zqG7IPDcfgXuVE
prPH04eToI4C3C/ckW195r2QJJ0AF22U0BqhWqObb0+HSfYub+eGlxAFRlSdmMC4sNinAWIC7VI0
sQ+xbluRCptM4kFJgGOIJA/adYdAlJyu5Fjd+IgYXlAkWqtEn4dFM8RZMoC7YEz8JMCDm7x0YeqQ
Med8xK3b64sZJrwsYxlrQQ1fKXMXWsAuNKV3sYa7WfDVY/ig7C/v5bY9CiUD+h5VKbb0D4KmQEi6
OUHy3b9XEDdfvqmP8SMYEb/FDjf72Li6CEpFf1tjXZSYkzHFBBkPBLYhgn0XyY7mIZg/CHZ2HF8g
dkvZtvlk16gan4ftL5aZOmKfSlXeLEHq69l7kCbWKJJ7qBtLFpl7r0ogKln9D2lf1iQnzkT7i4gA
xPoqtqrqrqretxei3bbZF4HE9uvvwXPvN9U00czMfXLETNhZApFKZZ4FRuCZoEJ6hijf0eQVpPEj
G2bh0NSf6reonmD/rUP8oB2gW6folESvChPXzB6uohLUUrguK6oEWjBwVlaS0QxjsqibXNmWQJyE
BajEaGHrgSGNNFWiQ0kExrDswMzO06zYraGynoJhmKovNctuFOOHUggPeNQ7+Ise+aDfdzL0PLC5
m0mDo23ixvUxhEWCOn4UXeaEZulObetIOnGEVAS6FZ/Rig7UAa6kRh+EgmHae0vG7mei/Jx4/Tuy
oJydww/cBnRw4q5WAFyn2E4X5l4prou+PExwmM3tygWwko76ThIPsze1YB26YpoXqjatpor2oPEk
2fjc23fCsuGKftUOg5ea2V1Z/yrH0MvteyhUOSXXacYZ5KnQVYtMT7W6gKfD3iJiL8WQL4WDRR4/
Ncq57d/KmlBJat8LaGXyoaRh1m/iC9ZyyeWGXBQ1ldASpscQmYLGf0slqwWfHk7gld1RRp4BNqOt
TNyhQ4khx8HYKlRSoZMSHricwFTbgm7Dm9UMwRTnVwOcVOjG5/ml8w4H0svfRz5XGxrLYjVRoyzI
9/OJiD8BfIC68HGLWrD6fYASboJkCL2t5dhHASdzrDlIY10LN/XnQeG4bE00FQ/fr+iPBvPilIIi
JE5DoALQbV/q4+ahMCt0Y/Ig3Ru/Cy+8sX5WR4vQcKftW1/GgZ/eRgCsJy4sHthV+J4Hm091fmrf
/IaldG4bmygtFT2EPKVJ+UONKaJUziJ8MjSHEzd3Rvifbax75XC8XPdSQxdTEktrQqwbRCB32NdI
Fi5zql9NSWGJ/Efz+Cjc6oE7mYtex1uBSb5Kx6vizPE8NjPx1iNYbPxGKK0Z5gXK2DS/VYrhEIWd
n5UhYJvFC6hEFLqTLw0r783EwuvRvKiHY2JOtm5rW79jscGlqIJ4BcvnxyI77A4SvGBUY65bgpHo
5Ld5sAmImU/Qzy9/Zs6A3ArxvBVBAk1utC6MoZ4EN2FM2zlwE7h248ImXjS/8PurLQWbP9Oj7yLO
397FlcGGl+5gM0Ts/DBgnnULJR1gb9SfSmA7HEaQIGjusvMWMv5rbvu80EU1LcH1tU9ahB387rr0
IdmDIkLdbU2nvxZGn8MsimlJs6JGgvt1UDS+ObXUUKCkGarO99/PSuPic5h5tRcPkbUTw8mDMAyt
umRX+8qP2mdOcTQ9eNY41i45Q1M+o6WzdfPd2DBLFpShDmKI5gW2064YUydlW7DVjUf4Z0hwsba6
zovI1hFBYWhiGzdj/B6ZG9iKlcSr6qiaCeaBFrRrlpiFiIfQ3TJJjLOqzIOsNFOap0bu6PpkBQas
JFxj0jM6MmMvN/YJSNqOth1Ii1o23hhxdWey8FRXWkKLonuClmjlKlUM3EXfJnAuaPdFH89KGxuX
iq+ASoLfjXEmCKcytLqXBwYvtG6YmrbE9wo7JbcFbk3bjz4IvtsmnF+P2zmWAZ9dHE2z/+LnTTaQ
rIXutGH7FuO5w03rSY6UG2HpECC0YPfTVLhMKblEYYobOZERbpwSa1sNV0G4e1g6xGyW6IGpGzL0
dvCOhB6+F3UHvyF9/PX9l7QVY5GNFA63e4CRAWXSJCdFM0ff0rVeTXgAxsBCD246s8LM58eYjnpd
I/nMeIu/SAjq299Twr95y/8AcriS8wzALnCVmaG3kIb6HNnKwb8eZRWbnBNc5TMdOgmKBPJ7BWer
GJX6WIbGldam94pi/mznJ4zfeiTDGOLDk39ITQs1RM1iV1Gqo7RlhSdG80QqEVNVFMeB8FNZ99A/
TlxOyJHU+kEt2QeM7K9hInQjtZvm7V8nhKBGo0NgzcYrBlBan5ck53pcRH0MFzUIvunX0+4vKrZy
3BZ8W2mMIBZ2GI5HQhR8AJ9jTVEJRmkJzpbdHLirOtkMX/ZUYz85NU2vtl/YymaEK6COdQEuY2EG
9DmgxOvJTmbZ1cyS0S44birYrFxwsSSYWWDKCnb5F0tA9LuJXfO4Qr2ZQPDUelVfyQlWMo7hx4f8
33cJEA1bD4og+IRhGfd5Pa1dAmfUxeBgylLQlyZufJZyDynMrW7P10E8RIAvIy2OXcHk0Cwg7obC
CUWF6US2O98PBliqVjCxsuHJg5sKSOVbY7OVwwrytVAgBlIGsqJLwEfSlI1RtDkU0PSUmr3lQYPC
bZXS/z5NrSWRWSYX0J9ZSOaLIlDVmVMuWYntp9e9Fzt6BgYTbN5yNHulYAjQfXGj2msl3BS2TvyV
yQweLg7K2a8STNDlmBVeK3VKtCoFrrZDN9+fodL1Tj8agFnBL/x5Gwn39f41RzRg+YnUNatlfN44
St4PI4+V0G+rk5HfDLj7gjZDRb4FJ1kPhDkrLpZ4gctBFzRZwwRdfMikqrAYnQ3PIjlooc0Ph8p5
+DTNjXQzaIJ/jbHChoUAnDl74wJLthxb1A0boB5vxYGW4mIZkta3SffQRPltoss/E6O6/w8b6DLg
4oojEaHaA0HAGSaHOibaGY6yU54lj9PeNVQslTg9CLDbt6v5n15U/J/WurjVVEqe5JOC0MNLGMQO
c7IjpwYdnjCCcrbq/JXRwOcnOyfZy/IRJ6INMnaMFNfsDad4K3a41O4nNzvAttuL9iCAHPuH4S27
V3db0dfSAc5KiHSj4Qsw7OLICDnaTGjXxkGsCNvNq+mZj7yHL7b1XxLCZaR5Z18sc1D73lJHROoE
LfeqNw4OTLiLRwNiGvG7eZiO6YG98mPidpuWjPML+/JCVejTmoDxm+RPwriIrWSpoY4g6gW2NJxC
2TpPltF5oSQRrxNpYBShP2ZNTCED9WBk4qpWSnDBRmmfKFt6Oit9frxuUBogrYUf8gWtrdQgQBZo
Wv3Z1xhS7xNKfMPJ3uKzeae+Nh5sC2vKA+sugaL4TXq71StaTY8Xv2DZxoVm+1AYJX6BGhgH5TrF
xHPe3tUeohfY4Nv929VN9veS9UWZMBAbjkANOHZxJ93Hfa/SvMx+wcwk2rhmzqfm1/f8v2erL3JG
FvfChmZZEohBhTdrSrUw3g3ZYQg7SgaMzOPW/T5NbS1tkSosmAgAY4iIpjag2icI8xiFyf9nlEWK
sO2maSUTbywh1bsy5hARgwGt2JK82FrMIhnI2lRhVIjF2MZungPxkE6x2HhHayfY5e5b5IHMmIiR
1FgLV28m9LeLqnAUAcYs2xhBz2ful81gYMQELxfwDuzFmQyPFdEWAoCdumlhmdHYMk3y5BCP8m1u
81+muoWcW62/lYuIi6KOyJWhVy0iArOHwaQC61UKEAqqDuQZRnv676fZyCUXARc3tSlqI3OUEVAL
oOKB+hHTdH9bcGL1szIsFPowhNa+yBIC6RKyRCrRvMl2QxTdt3A6QjqnuW45Vmw5kpDpf/isLiIu
Nsk0dfJIarRUrGG6nlhD07xyDMI3+pdfKcBzVXMRZ7FHpiKHsvLcTdSCnjkYDbZ35rN0AlvFsw6l
n94brx/weNlbL90d5FztlHZHTBWq81YbbvWruPghi62jtMUw1Sl+CEsPiXSKk8hR2sbBZt14snOq
+PpV/P0uF1umkuxC1XI82S6FFSkgpr3YbCBs7Jcl6BADugzikHPrstX3bWY4Wt5DFXbQZYoZXgfB
daU5amokgniSz0ljvqhh9KRz8KwBge4LEKdENnoRF35bdEElNhUx1m7lF+99KaECyCevyrHAe7+d
mXcZMBhwLA7Kf+DUu9a5MxQbPCMM1XHoL41tMiXuE1NAB4kApzi5IuiuGMS8BGA/YUy73XziR471
0mB22u8UQsVO3zg/1nbXzJ6EpISuW8qyysuMhEi5NCRBZpFd0lKdAWRjGOmVTNgGJHot616GWny5
Qx0WqDJ79JOTF6F2jlx+EPueh9ehke/+fZJQFXQdbDSqACRcbGU71nShwJEl6CE+HE+MNuyD2erG
B7PWwUQ7AP1L8IFmXdbFqdgpcj+rBs+Y+XIfSgBPVUF5VexZATzGZnG2tjMvoy2eny6qsjTK1vZH
A7offxHQ/69oV7apDLN24KNbBCzGzBUDRwfJ4qIuTpRBTlrgaANMGyiw3kGFNilElPzvX9RqF2d2
k0L/GrY5X4hiUNEpGimU/lIN+Evbalbnn1lp/+D6tvYIL6MtqkANnGXOeAbSUfGQ2j+k4pzr1wp7
qfPHkPXU5NZBYvBGf/9+lWuZlQBjAscjNB++2OWEUQqmAQGY3TJgqcBOzH79PsDqTryMsNgbljpk
slWgd/PvxRdWa5nLWIuTkUFB34qiyvbloN6j/5XB/sUGRjFpIRzb/INLwgoZAEQKdN0UdFttVDWL
zVhJdTR0GXJyq2s/h6r0yph4hjQ8yY16GFoeqEZ+nRgiBWJI2VInWvsSZkH+2Y5gdslaLDe3SB+b
CoInUezIxnMUv4tNZamV+QR0QEG4JbgB4kNYBIlSq+5hb4MV/u4UF8yfUoHSOe1e1Tc1IKjqrT3I
s2pQXuNe5mKS6tUYIeyi/eCo9ySEBBdzrXN8BwkizHXu0YpPiJNBXe0sv7R73N0ADtvYcus/GYNW
e27Cfhlp5DlJ/pptzc2J6hDuAbc5abv/dkeEFMv/Ai32tpJbadrJqBm4/jusjZMBLn5mb6nrrr1m
EN1MAxkPRmhLGFgLqNCE4wlvoIHq4qsJXklob93W1hKBDogbMSDBCkbi4lyq9LzQCKZ1QcmOJsrj
ErXr969lfhjLIg4qdxpkV1FSfPFUyEvN6C1zxMOSBJoEJgDnmUKBA6BocGycsmuruYw1//+LMyK0
63gU0LgJGPAxivYg8pfvF7P2ToCghHsbvM30L7hDexjzSaQDrPhI9SQbSQFbo+ipTw3v+zirKe0i
0BLpnQgpU1rWQdHICCvXhGcYkOauYNF1nbV+Iqte1+ZPUqw9V1UICdTR72PV18atFtDqcYgmKqY0
IGqDtb/YIFaqNWo6wpZiVsvvT/+PpD3LHG1L9qw93otgy1VXlZFWObHRb2qHR82EyMswTaeMq/bG
Kb8VaD6WLzbKoLdGVXUIZFnJfQhyJyPpkcTJxt5f248WqFNo5c0eG8uBWsHiOGEJt33RPUZmTzP0
D77fKGsLsWctBbS54dS0rCtJZLYMBwLUtdhtVrIgZn5hGO73QdbqZOhUzl40OAm+SO2i6LLzDnBb
vyk1AA/PiXmKhis5ehv1LfD5GvjCuIw139cu3kwYWSEG4JiHFL+j99k8UPVAK44pL2kRROjAUDX3
m5ZWvtgZb/2WyvZm/MV+zxhcdyCkjLk8/DX+IABei4P6W/aUne2p59HPwYXwYs92idj46FcfM/Bw
aG1jQvNlMGOOlsVYB/EFW7tLx56mI3ft8D7DFbOptlpba1sT3i//C7Z4zq2u6hVrYNFYqecBMjlF
vmXlvloCXoZYPMqwL/oiUf5vJf3v9Le2Yi3JaCjklYkQOBBCnu+PIu1fWl+zV9lmnTHX5MsTDckf
sA2Cod2XuZYSqmoaldZfBiJzSgR59o+y2H9NiZfBFrUGl1tTVBovgkwKHQHdiiGHOku0Zd+9dkpf
hlmUe31Gsl4nfREo1qNU+CZkWkPdG7f8OtZ33d+PbrHr1DILVUXCCAMmyCYswsPTJDR5IydurWWx
74pBFIVEcFPsyaue2Z7VtoElrpp64xK1vulw3waKB1/rlwptSMxaV8oCvalZgO1/otX/zDli9dFd
BJv//0VizKakGCvAhcHWkyhvQ7dAQfiv87yp6ibOeQWgRZT9n0MkA1cSfSR4O7a6M9KcAj9EO9DN
AAifiLqR7tZKi0/hFndf1huDJXLMhznQscRvncEGtX8K4GTkRj3y+/erWzkqP4Ujn1fXJZllc1Ha
fqSGPpMPpng0y2ljUSs5/FOQxVtKRJNZhTqFCFJTs42uI+grsb1U+yTfUnJa2eefYs0LvtgRiZJP
llBBsOwKPDuDUx0Kz6HcUr51Fdl8VYssVDBNZc1Yh0ivVjDsWWB6w0HBUHtWgdkiMa0N/T4tbJGM
9HqUx64wJUjxzaiBlhb8DSeUM54Hjzu8A/lO4e73u2MN5fIp6CI1QccEnTsV20NXHS3AmHOgbeBL
DqfcM0OQc8U59raQClt7cpGq6iG3pdLGR21oV810ryq/QiPYWNi8rxfH1eXClqDSSOprCJxjYRpc
Wq+sw7TPXWvfMqBbLPqnMbg1IFhJVRCkVJRZQ8qEofZiVaIYzAwOzJDqMM9qC74GKzbe1hoQ4TLE
ElefxFLVyymZoZrV0wAeDzixfnJX+5HX0eS62of75Jpdw7kIoJ2tt7b64UHC1CCypqtfGg3ZZJro
OYGgVdTjY6a2MA6aoIrZ5uZ7aGXq1gtcqTcASlXQzwW6AloMi8TVxn0akVxOwcxoT/1xxiaBreg0
tL3f/vhW392MPABECHZIS0BlbUVpAWnqNMAYAEIMxX0Uh8//ZUfOXtEGgEE6AB2fExd8B6Okwsgb
XTJY2sK/2d7xrvEVUFlNQ7qCr8aTGuYVxV+GDpsGAWytAijQEgX6Bvrbxq9ZfZsXv2ZxDLUMTELA
VNOgzh35wK9rP3nrdgrktg8zQmluVYmH7X722hUf4Nu/n8LitYaEpVUhELdHvgG92quOhqtR/aB4
mbuNLd+MN7/5i+OCCZZOvYSnjibcIdqRHWpKEFHikxQU+ICUm43nurZtCcYQKjiMkHlbwr9iCIeR
otYBWYGh5eRicvWoUekoBRxnxhaHe206CnXav6MtTigIzGUdVJJTuIh5dkyLKzNytZGK3/o9r+gI
Q+EUquRjTVXNM+6hL6mDva7SmcxdO6WzyXrZWv3iDKskpeOhgd8DSloYFF4VaPtwpwQQlB9dbRMb
tdaRxvqBo7VM3QSPa7GbirZLrNAyIE9js9YFs/laj8IgzCFBXI4+zguIIOhXnQJwMtCOG+l4Xszy
iIGVqKZDfhVK8MvgPDPDRskwSFNK+1FOyL5urasJgLcqEvt6MO+/31prpyZMecgM5LW+WkaJlsNm
HvROdDt0eLPepFrvZtpGdb8aBFQAE8KLUMtc9m54Igx70rCmSanORR1ptCHtVWOLjfyzFWeRfqyS
SzEECJJAqh+m5jmsgVUI440X9NUGZG4kX6xmsT04fO7UOMdqhpf8pn1qHrR3jVGZ0dAtn7Pr3gW/
eIZyvZUDzQ+SuwXlXUuyl/EXySeV9XgYSnRmGxHk6auUMdAbXxJ10wVr5btDWxY3MnwCAAn+yYIX
WW5I08YoTdhSagG0HFwd8/JwV+xh4hLUx81WwMqyPkVbLEttO8nqMnSreJf8lkdgaHSCTlXXyOUx
LO3SUTv5TmLTuW+6xKkNWJqX+IhxgbeuMqUyvSptXvtIfo8jeRPasPJVfvpx8867eBRm0Y12EePH
Ma/3Zp4+m1HbzxA5AkoEyhFOfLC8+LD5UOZFL7KBBTTsrMaMfPBlPjUaod5IsmL40e8ZRNDSqPuT
fPubCRZksurE3tYoeuUjgg3h3KCEwgE4d4vivWGmFmVMSD5LIz9XMkfRhydemN73iUed/53l0mAb
iywL3QGMFRdZnQ2aPioTBl/yQferQ3tkhwmAbfsxQdW510/SHXAivuaaAYjfsztKEyRuBMTiRMWB
7cDKc77/RWvPGogxiE2jPoSO4OIdN3wsukqDnm6cVHewp94r1bCB41attW/q8oUunq4VkgRAPrzQ
EjQXXx1lxUlNGdp745hTxZygCmg/yG27G/LmYZgqJ6nG5yQiwSCxd6ZGv8wMCtyhuicNuOMZ94YO
qPqUO5p67vPEt42aRpkUGHG3G5ruhy0mYLY4bUv7iGvZkVTlWU7jx2ymt8ct/prtZmoPHEXkTWpF
Y3jgqlXj6fmcVdSHTO8/Ov0lKvg5K4TfV/x6TMdAxjQzl0bX0qQdSX5xSzgNI3QSA03Jz0RPXdG8
dLLudKzZtfUDjF9oxoD6g+7NEDqE/xyLx4F3J9sKqabbwTgNTt2fi7BzTD0C1dx0VNi0NPFJmyAw
a027ZjyONnmwQkjmpPLvTi4OUXdF4vFgs7M29YEOC5dE9AdbGxyBsWrH4Vs02qhies/ObLeqYO9s
xodBKv2xgbFtPlGtzF2JMXcO0pgajRXjkHXszgYQayI/Ncaukq5whvEJ4lPUgCG1Fn3wmBxY+1A0
cIphPTp7xhHFgAM6kmMOD4TF19BGu48Kgm8nAvJHwX9Um6uMPJdy3lDTSPcZyKx0jCUvl3IXDWqf
hbrLIpkSu3tOLAhUDl3kCyV/7PUKBsWV0yV1UCk8iKMhAOvXjVjmtuZjJwZXyLJT42F1cXTOGhl+
J5qncvy7nFDWS85YRNScOopxgIPWJ+QLyr1Vw823LW6YVDh5k4MKCE/DHurLYMHELdRa7fLMEwjz
mSYWhvZ9yzAJ/JBLcVCnq0nchkNzDusPXEloK+I9E4NXVZnb1AUdVIOaIoJ5A1iH8tPUJg4eCKCy
r7UZn7OOU2yZDHs3j56GkkMds+LUSktPCqFIZghfTqv7If9QW9jEq+q5M5EWuEHrtqYwJUn7ct8Z
hpcMZ8UYnInrL4kcUhKKmybOnaRgu9SIwfEvMWC5KRriKbXqEylzIGZwlkd2SMPJb8vyUPTD3hin
q8SKH+CJBhw4CXSe7HSIA4lGvY77F25X+8h4F3q044Pp2kp3MDFvHewuQA0X0nTIaQQTm9IMHX36
Hcanqgb/qqk9CK87LEzPkkIOuvas5PxQE4jjVd1rBo8hMhQOwS1ssq/TVKa1CgnvMveFHFEFQJLa
MN1mMKlgPzSSuTIDwS18HkdsW9LTMeHuOIX0+wT450K6TMmXyWnRbIgEtJ2isEJBT2WnP1hOei0o
FD+gGD/7UM9o8SiQTp3Dd9hJXuyXO6g73ZRe44jdeAV5mu9/0NpRNPeDcf6B4fnlAq03WjbFIVR3
S1mlpDKcWJEdKTU3wqxVHgpCQNMaseQlN6oA9QHaq/BqFhiOhfZdBPRlaP8o060ZprIWCRAlEJQA
K/uKTdYyo+zaoZ4rqv6pvo5vNGec6OyRp3vJQ9Q5/YM4/wOG7Nqpcxl3cep0nFfopGKFg8+vZ4Ty
tNPvkGnRHc5iulVBrB2kl9EW2yhr21pLU/S65Q766pLYV2W8/35nfHWpQOVAVBUgCKipwSJi0fcw
rEJqpCTKIN+WnWQwzWY6wzm8LW9EMJu3MBdX8T1xIIlyynezQtRW52qtkfvpJ8wP/aIm5J3UxWGu
GX5GIMYS6D40XFPHcMeopKo/7rdhOV+V9herXlw99DKplaZlph91Zr8H2leio6J/dMzukWInvM1S
r71ch8k97NaeGW8N2mvN4Ktt2OCw4ntTqt+zfrCcTuskL+b16LbWAAKZpPhWS36RCi2FOjy1k7xT
e50m7fSYjik0aNAgVBsLHr91E+Cj3Nt1AvDEdJdW/W8tKVM6xFIgVdHPvK9edQmsUJTLGuZHG4Xj
WlIAfJugMrEAT1qy/ErckDGpb1E32pJGofd8DytnwxsKaSMtrPXOIWwKoKlmz0q/y64LY2kvyhDG
rWogQwfoODMKCwdFwrtUXQGB5UrupsjJ6rcD02hr5rKjJ7rY14qaxAWM0kBzjaFypriWUtMqSJyZ
Op9mP+sTR8m/ec1YzQ8XURdbOZomJYcSPKwk4FSd6XSGpgD11+yqPfB4ASt333++1tp9CladOL1B
mcfFZpEijIKXcOhJsoCYYPemcebWYoKIilp52QgSFDRtaAG3igKaiFUcOxJkyiOoJQkeO0U0ofx6
NswaLpiSJ9qWgvnpVO1JaMSXlBoyZqbhVmZx0PrQV8MOxpLDO7Ly3mZywOX0blYil0L2bBWGa84D
QK0x0MBTK8UJjaJ3k+G5k8E+6CDrmWsHrat2bEYQ9LlblQDslSOqR+YIXS0dIau+AOcckuKjE0pQ
hoHM1F2ohDXV7crnJfxA1QqtT5XD5+4D825q64mr1qqrNvIRhRYmMHjYsuaOegqCJ3GUGPXfKKic
6U5Kqr2wQwdkNsqTkmYpZJ3gOEaScMdq5jRG42tV9EuOxRU6ObDV6/OTmePTrTW4SWWbTLa1e9vF
q/vTPbtIe1VLeIyJEsxV0swlFaza8GeRfaTZtYmOR5rx4PvNsnpo/r1X/oyOLwLqlT61aTHCNbMb
/XDQPVupToX+YZCNXalu7Mo/Gf8iUljEaAriCuDnzHxHaizu7Vaq97aRqI5OxitDn24MVsNLU5yI
Mh541JwkLYT0bD+9s9H6XQ45DLsrXHBqyZFjFLtSkrv1lJ/i0bomE+QhhnZnltGtUCA4llvGcZK3
1NBXE+TFBX5xse4F7OgHNEz9SPRvYVrJtJKrXRJOz9+/F5C6l1d4nMGY1v/Phm5RVgAkGg8pDgUf
2V7hBsS6YzOmRL4dbOVaLusfPAe/HeU6rllHte/wCcMgMVVd3t6GsQIikRa0cVbSfuAZ7blMo9ak
hHd3mv5zGjNfgbxbbJ7RbXdw33PDVglE8V4p55QwWjUfZv9L5Xwnl6Y31oaftLj4FpFKOcfXG7bv
rFRRocsH2GO4MYNxlv7SKXc9r+5KW2XwLOn3o37fxFCUIlLQFidZk9w8Uq8M/qAWPX4ThBx8s0z3
UG+dfbtxtx52DD+0y8+NQHk+jIeq/2jIj1hKDg2YRKCOOmNk7ybcT7XWAjmh8aICulFonYscVx8z
/42uixMX8lHpT2kT7Y1c28X5UZmYGxuiocIcnHjiNDL5QEOOSwFumQ1utJUxujnPXps6u64G9VmO
ZSecrB7JqMDVVfeYWXpjJw0Uvhj7EapyAvR0akmVM5Bq1+vp7GxLxxH/LLmd78OCF27Z4dMSxq43
pGctqbwQBECnHX/qqeVrjHvwKTgqg9HToSeoHJuT0tuOAed0WbLdPpzutKijeYJmpAmqBG+CGktN
9JamKHRxlfrIY5WCPO/IYYa2gBVURvcKxxXHhh9t1OOmxFN3YJNviSega90RekCsRyZRoGXX3+oE
DN1ozNxQMq+ybjp2TQ+G3XSSu9KDq87AyGMVAyht6DdAXfqhHjml1ji9AXnm+LeJ1jlXRhpp6oOa
x25Yhy6JfsIoDrN91dMVQEDxO7gJ3DH08DAOcNS2dnkDGz74xsbkLSMvQ5Xjs8ZYq4dQ33Qas9eJ
aMfQ1q4lswC91KBdC2X//jntNJrCFSe1Sqq1k5czwx0i3dHT/kozC7x1tIlzmebkh6RovhW9dZLm
FNVjrn/0vQ5EnAAYpfdN5WxatqvHxj7hyZWVqtdhnoHjb6XXKQq+/iavrQ9Z4/5YvyjwlNd7shsl
5a6MqitgJT4SSX2t7J57HRpZchQ/D5Ppj6Tb1XUM8ZQSL7LWfa7CayC+hau1X45HHcKFMTQ3hKFc
6VlCEz5Lpph07IRnhOlTFBvOGN8kpb3rGhHB9gcfmXmXVOwHXONOnEOXi8R7HSrOQq6vDW4cGxmm
jXZ1MgX8EVrLbTL7Nevh/2dPaEpxE94bUb8DJetgpyJQ494hBXEhbnQrT8lVq6CxaquQ+QtvEjk6
h0MPb16CjfdUtGBzl9O1BFp5x+J9Wlu0HO5I/BOCUzgsXwoWQSGRO5M8eM2YPWvGU2pFgmpGWjqZ
XjyHYnTaQb4zZQhvSL+mavRUsDVB5HK63nYt6DlyULHLoj8zNfnTfBjS/KANlmuD+GhH0c8OQJGw
e4u1VwEKrTOKHq4tgPqQ5MCb1xZNCUMR+0JFzwleYFFPvNzM0YXAo4qcwVIdE6KSyaQ+lRB8D8Vb
zSLIOTVUhUSqYWjUGH5wIwK3GP2BSQ3y5BSiIkigdYgD+rYjzKmZlFImTEeyTcrU1jPizJEheCmU
22b8bdcQYCwj32yax4rLb/iyD1YxeG0GLgxvflojChpDfjAn6aPr8mts3X1moAuYIm0AEuOYbVUe
mkKtfmjczlEQKb1HpL51R6N8Ijl8aRp0AdMe7L4hiWbFyro+RMr0S4eMJO0bQC87w8LXF9YtzSur
ww/TfsVdA86bJnpXT5D4s1Hb97x3Gat3eVt70Bt9N3Q89khcpSyD47JmX4cJGoUErRQ1tA+KhHSJ
3GC18h5imZB+F89cLfDBKJDyrNlRsTLsaOsBKlRHyQpfIBgJIag2P2Xid4NHpONEb0RKI32CGUtC
w6Gm/YiaqT23TPLM4U3Jazet0eZCCQgxXrO8LrATlWqkCkryZiRQfsfAvb5l1nAdJU9CH/ykkWgS
HmeD8izOXYNXbmHlNAOOyJQq2trojaW3wxS/oQ/tpDBEsvThRHpMkRPyMgprp0mG1wh2mkIolpnW
oRgU1JXIF03tVsVEFdb5Wo1dqWaOalb+VCtzbxO3n+l2JFAklIqnkaXwmDCzmRUgU0k8VXmyn/tT
DXqFZVHi1ja4dTO4pI78vrZ/6SyBBCkEGSxwEpFUR8J8BtNVwFpfrPhN7n93pXRS9AoipfUBFE9n
CofdrAYq6xOOixIZX9C+/j+sXddy3EgS/CJEwDfwCjeYIYekaCSKLwgZCt57fP1lUysN1MROU9yL
uNhbE6EatKmqrsrKTByC5FZBx01uUrftp10LCkKpAjVr5pMmdANyFOp7Y0osmj/GBblRhvyafqs5
A3yiCY5RA6E0YF6UaHdCKrhFVXyusXUZJKmlGZ6g+4SxBEtRuv2QSVZlyFZQSijj3lBfJ47yFzLJ
1mQEtineqnrrVji1dXRf98YHMJreTOPgB0azb1B8j4PHHv83gEYVQ1x2mzcuWKdAWQOq5aHzK0Tg
qBw+COCWkhGRK1RFSX9vlt/GOPYBZbFS7S6FB9AgblXN465C2RNkw/4QVXbXFr6YSbt2etbl9GEY
oIiRAEFb5N/xvrAiMM8KOlYfuhxDr9mgRHACFYQj5XgVSpE7dM+ZMthKge5A9GNIRj/ppv00q7dt
Y+Drv0YG2YVmfqmqs22EoyUamttWpV3HixOA9DU0b/DuceLgEgordgYxhLyd/SYJj0DAIAgD2h7t
F3OwceMvwRPiRVgFIQgvMwOZkvotSiZrECOkDalthtAnUkOnzku3i0y7UmuUeh8qlLIXEN5EyiPw
/3ZYDE6U+KJcuFqRKFaTFMDZPlSxtCOjtJsreZ/DpWfht6D91KQiHF2MmbzFEvP7fkq8YET5JNvN
tWwb5k02Ai+ej1eVWKF+HvnlIlhqV++TvEJwHUFHY3YXofijkPR9DY1gwRT9qgEzTqU/5FJpd9l0
25uVO2WLqzS12+AnJLVgCXV/30IpMQYUxpLC4LpXFifKCn9MyEUUloWt4kkpF6IjSMTR8M8dso0J
029VnoDYE4+2Sf8cj40tiuJlGMKND4tXlYFV9IsriWhVaNAiS11tQU2faI3bZ8iO+j7CgAkI2M3Q
q5vOyqVlR5JHIb5qDHNPYn2n4KWaoJptlLpLEBrVQDuQ+ocsZV+kuryh3NzwtFdR0HtoCPpVL11m
yr2SY6C67RA0BxeCBjj4KqrQgT0l4WMno+WyPJiALWh9dRdn5GAMyUGLkMTqP9SgPepopYAPxO6E
/EoxhM+K0Vz37f1Qtm6uh64Uh1YJjZCx/zRgvyppsUiO0kcPniqfAHNcVYpHhNyp5xCY99EVJjyF
FK20hgSNg0Xwx3L8WPcfiwaaeuAVH+D/wqG8SGLFaWTdFofabUFiLZXwycgNAszZj3JmG8OACD4d
0uYWqhdWFyCKJdXXvCh3xMRvEzs7CUJ0DHogUNDGGhJEoKdgQV4NDFS2iDbSaLdC+RYML5cN4kMW
POrp4tUQvBuRRfaZVtiRcC+AAzjBi0VWq3ulVx8wnfG5r+fHSu7dvPtE+hoEXShEKF/1JfMF6txI
cKVEd33zRLHjeYlI0+CBOMtO0QfXJAEb8WTsqhDT3HjiiD9kLbvUC+NYtsONKWHcuxfcSY/3ZVLe
Iq8+NKm6M0rtjojNsTJ66ElVtpx+72jCnxjOuGS3Yx3gqo+WWjd2WVWOLowfSSwg7UQmpMPDyxn5
HPaL3WqPC016lPGIgVQvle/npcfphywKJtHKygAbMpZHmHaz/rGXxStZvili9bKWHgNcwDJD0QGh
wBql8LLNZh9kBLetOrvI4RDV2iNI0iwyDB/h/o5B9qWNVbsyBHvqDATmr2k3WEmz4IQWXwQKnk1b
vyTmFaqBOzP5oak/8nbEy0g5TFX31Ahol/e1GyaKU8ZgBeu+kaZ3566xJ4Rl+mNVNGZyc3gGBB1p
ZiLfxhOYXTSh9KWkeTQQ9Eg67mLp0yik7iA0CYY8lEPbiW4wmn6UczBYr17V9K0Lzg1o1JsgXSfM
W1dQErUMSAzR3kr1y6YHIvlrFHec4uZr/jRqhoCkDfgriBm81CRXJYg0TaNqwBiSV9FGp5JgSiiV
umsZVw38KbeNWOPuCGD7DoT5KGvRRY8pf2vq0PCCBOjdMAg4r3N+M+VJs9dqgVcU3VwGVCaJIemg
PGMHZmMBZbdJxmNY1x+L9Fqd7mKd0yR/PQtA12Blg1nqrM5M8C5jACW6RDp68Tfcia/KrYwppg45
jsps5GGAIX/QxIBWHMngt/NVktdYwT9NvMBvVzuKP73MRyAgPDiaDPRexjPlpWsdBT1AO3HfgJej
NeI/2njUookZUTDxYU5UZmrIYjxXoypBe5Bq6RC/RtrhqCBPK51ql1acE7t5IFbGmNJxYfRqalBj
bZ6h0DnpfhUt0ClSNOv8Qr4qzjFfxfQ+oj4v2jrF9OYgC3Y0tIutqmPixlEJDzCghZ+J6e68ydcd
ANiEvhmgyZQ6EYxsf7Z4SD1V7aIExGsc0cb70DU/hQdKdG1YCAbYvB1P2mFrOdcWmeXUtCqdwswk
HjoPVmYeTPTuUx5lwauKKvNZ7FLOmpKPEiZiG7F0lgyDKeboTvHjJPEo2F6zoDCm6AVcnf44SZUl
DCfDK1XhuRwKP0fsJMlSuUCW3NSo6LkNkX5EXfzy6rS1Dh1mZZmvyk65SGuoCBXz9dKhS5kFyj6U
ldtJmDwyVHvZgM6jUXOogV63aJkfTDdo/YNn6Eei74hiCbGbx/RKtser+ThcTCbuUO8Qw65uRSty
eRjfLU+03ni6Zyu7RQ4NyL4rBC+fRc8wd9Vkcm7qpidam2AKw5qUtctY4TQX4OaUgCLOH8IHAi5z
GYwm41eFp0C8eczQw6LAbBGD8a+cq5oWi4x551S/kNPnCngB84boPC42Gg5eubtVFZoxA+aWrDU7
6oF69F7G6lBiPHhMM7yyTD8OAZeCSAbHMdAbcsYmOyMZoguCp3lHmU3oYC0Z7BhEGQqoRl9QeXzZ
ua3jARptUTLAuasAFPHn8eiJ2ReZDoMSHkBtW6K6fXf+m7Y8z9oCE3UbMKWVINCGeq6kIy2fj72G
uoU8oKZx3tCmV11bYjZMwCuqXirwdTdg8kwP3V6ebMCw7MESCPiYDPGGNjnLT+fNcr6P3bJSVaMQ
hUCMuUiPepzYqeK2BU8L6zUoALuz+ja2f5tTvwrFYVTOMfdkXgR7zHtZrSN7oLqHRAWg/bzV3DyK
p5OhMhEjG/raMHp6Mu6K/fRdsmjrVgfdO+D4bxkpoyft1dFf2WOCR9FqBdj10CvGPIIvpLI/lM9K
RiyCwvI0D5zP4+0aEz9mhIJ6afB1RnqXl6jlqMCyhZyjv+WoQNOlgjFQlCUQQP95uTLZQDGjzwVP
E2JXH3AOp8RWm09V+P38Gdw2hCkuUINrIPRn1i6QpKyUK9HwlDG1VTyq69bviD3K/nk70uay0XGx
fwwxy6YrBkjUFSRLAbQB7DQ7YCZ0R6X/ZMWd7MDCq707jj4PQvuSzL46HCu7zEqiU6bXJEC4jyDm
5fT9pfyU7UWXaj4MPqrbkz252gQ2IXf2MC1y4GMZNpd49U5jHKVQDrqZliqG8XN/kg6gm7MDDQXT
7jNnibfunXGKbizbnRCJYT4IM5qfF707ObpNpe/kayrnmAMZwpvk3FzatT0mF5VGQxDFaQR7CSYM
EL61C0IsEIWhdAZVxd6BUuYlhCgoILx6wN/w4UdbgXb9CxhPE8nZlKe1incFRG6m2G1QvatljNHP
vj55hcA5xFshb22OuSxSWCJ5VLHAajoe56q6K0jEYa2Tt+4JMD4myKcw6fNKxRjNlqpRAmgexEJo
ixmJAS8s0blCFVw3m0/AM1+VE0Y7mkQF1FbyhFYEEiTdGyLaEWJW9sdBJh/iJUDrDpgVe5mG2Ubd
XLNHgN/2olhT6Yn4a6OD5iLBix5dRM43bD6X19/ABG5BEUkS5xgR7Q8F5JCXi19SA2+gWKdbzN5v
BDiF8mVBJ4L1lHlU5ADSwoFR/nrVzQ+JEzjydXY1gR0C5RnOHaOZwDlz9LKvkuIR8CERE9kvg8Sd
gxmsj9lj5zQQvKNMEUCkznvVQkHcHoF08Xg4xs1gvv5axpeUoSHNhUro186u6cUuUQHFogTkUGPH
nMq7DvxpcZmNVMTFjFojAWRJ1a4Fc04tuUo5EehfTsvJCJt8CREI+VoUV/4hWgDnqQ2iwbcRLfBW
kAULLWnVykWDDaSaIuFFDOXXHBNSNDN5gzwW53SySKE21pN2rF+YS+TDeAXhH7s75HvKN/iGu7BV
ZlmdjpdvXx1OcBSho1SGdIBFzeCJgz0aY3Z1Ne5Vn0e4wNs2dhZLEIOxCMQFRzGsHqATYOXZfNku
xmGSIICWm75sCpfV1N8D3OHUTcGpyW374t+nhi1LhqIB51vDPJmEy7SI94H692yR9OV98i0vOc1q
PRdzMcKygW+ZD5LXXtVH5bb9NkNaTvSF77wh1+13/soa41qiUcjVQssC0AVA36v53GGI36PMGa3m
QL3YaaG0NNPBrnegLemHAm8uA7yKAVP2jTAOy1JXOiqClFl02i8+lUP+eSn4ecP2h66sMVFbGmVB
78CP9vIikZ97cNJY4YNyhW4nhNOQko0WxoyEPQ9UuhlaV3aZ8D10oCQpoGjlpbFP5Map0eBqRocT
ITazsJUVenBXh2ZexAZgRKzlcq3uxC/Q4nQMR76jurnGxf9h75gEd2mCvkvB/uONH2ggKrzIyz6B
wNgrXH7CtV2xWX0dc0iFSZCmln4diDRaUFMbXzKIvtOWsyd7y5FPorF5z1WCYUOdUj+yuNxCks0m
TlUkskAwuVKBSSmjHTibtvWCxBD5LyNsUBjkKiikXMYrqG0AllPjZ7VFqy/vv4dBdBkVEqemR+Pm
qyxiZY/JnKdJDM0IEl2ehIbxeEXKowwIR589tECm6FySkM24sDLHXDioHIu9MiEfW0XYWIJKZeaL
Pu+WbQeGlTXmmknLoKLFDAat/wtx0ovnOu0cc9sWTN7GRoqHct7Fdh5905Nbzn3eDOGrz2HuV5AL
Qz4OSLk2OBK59GPbLur0Ocz1krW4N40K+QJRIaWLin4eHKNQt89/02YSu/okJosMuzgOG7RFd4EQ
eUOs6Ja8ZJeRiZFJJbfqeXCMUb/OtaLk3DPu2WASSiFOlUQEzAhkvvquyiE3svi/Kax5KQrHdbyM
za88MUDCfY1BCjylKtQckAShUHl+ITkWXl7IKwtlnetw9tT35s/dcgdUIGenNruvK8/Eds5qiDCH
QfOS8C8N6roqyrqRE9v15ORuviNA5tvaIZ2gYvhfL/JLJ2X1dU2sh4uuoxX5nou8HVmg8QXdRFWB
vANzKJVYzgtxhk80X0j+6HMKepHWL3Ju3tdtbt3KHHMS0yrRBKmBuRngWLE8Vn8vOEld08oC+65p
IDfTJb/84G8Cdep13/Ay3Ew7TtYMyp+82ix9HvtxDEEOH12KNviYAaMFv1V4uaC2hql8fv1/+y6v
LDJBDOORwMmVeElRx6hcxof5Jt+/jTqWa4uJYEHTLxgXQOOm8Yo9/AYVtP/tN7ivbOplX4Xn1Zcx
Eawb1LCcqPJUf1APWuxW3+QX2snB+i1tpsRv2cTNQL0yTA/tahMjAeD1LsOhXAXqtz+FedaYyCam
Y1D1GQ5ofzB2v9h/yW4EAxvPj/FWlIlrcz7WhVHjbZPXACLND0REiWqXpCPPX/KuAeNFRMCEwxJY
Dk8Fwyu9Bn6MWdYQL/zAimbsGXfocjNkr/aMcSSY1uvVnOZytAAFesUWk2qCjakbsOni7iGfFK1i
V3APKe9LGfeCURooVRY4pB2Kr8ONSHnxVcv8EFgYWRfs/iuv3su7hCwtmzFj2BkowK3grfq87+P4
Z1bnPOj1OQUCDilyjAGG/HlRvPOxe7sSdNo4k/EpY212cgDa5RcRgz9rM+99pq2sMT5lFMcppLV7
L4N+qBz/oNPB4w1AkmCB+DCjMcD7PM7tNhlfMuiyECw5bvfPeBofftHYvoE0l2eL8SREK5copDzi
q7QO02UHEBDyRaC455BxJsQoB8xVIUmmSrYzimo/y8tv8VsvL78zocBk/ElTmpNutHBcQ5qhdTV8
jXu87CUFA53TfgAkFoDveyIMd9CM4FS4eBkRy3vTDnJnCP3Ld9KWvgR3hjsuXr85pPPuHONSmjFD
EQ1/QdcRDTkyupWUOJxbd95tQc3mzxCHyYPZyGLU1IhsLx5BG276VIIkD0wOgTXcgmqA042Azutm
OCeAe4AoGjQHzNWD1IacCAIeHaaQ+G3WPEqLBNnlIUwsUw+VIwaSrE4DNYuJmSY5d1WIs+dxtg/N
exlgfWP+vGDOs1sEJ+17P2kx4jr3tpyD43gyrXTSbNF8zrsjooAjZ9d1fp2YsT1pvSuBIWIgmMUa
8mOXf1a1zFaixFmCRzG4TBb9UNamLaqDHXUqBjpQJ9Kj0B6H56BqPAMzPgQELCYg7ZBCw+QfmBRH
CE2LaDuowi6svgzBhKGP+Erp79WwdUpQrmR19dGYUqsBxekYdjdaEB9BWgE2sO9hdT9l4MgDdFeh
mr7g0jAbq8KjJdNTJy2RByvlbjSCQxfMDoLLMSHZt6Bs7CbGvyeSD55icItgXkQCFdHHIr3N8rsF
9EdqLeyGqXaLAFrPOaBoGDoDONYJl2d1GewBKO+8AB+p9rVNI3dZPhMFin7y9TJ0e6kGpjnG5Ffa
Y+iFsgY0R1ObO9tI0P7uv5rJk948jJiRwuSqXQ6LteSNn8qp14+KV4JTpe3BkIuJmBpCtwXGUwqA
VYNwstO2uKBDXAl6MXr/laTNPpvbnSYlmO36KA2TO4WqLwiCG6uNm4nA76XIEzCbKFaSHTXoI6JS
mJmxZSyFPVaxjQFOEVD4BLM5qfwEWrBrA2c31eWHvAutiM5QYaASE2ZLQj6AjqZTAVBu+g9hcqlH
nV0DfV+Q/kIHzVGWPKuYFaSrJ2Z3OjRYSA4601zcI6aDKkaywqm24ya3Si22QKT8aezkndkATj3O
/Uc9mGqnm0PKFF0c5aa8n3TxSReHz5GuJkizhMFfMAnsdWR5UkKj86RJ+j5jVLCXhZtULRVXDEBK
0S+3aWZ+zsX8AkvpkxpC0HgmRwJAfjKkbbPqQivIZR4Ckpe2VoVBzCh4HLQSPdAUzDKjhykEu5Fm
T8gzHzW6fUhCdxZRsjZmuwuvY/wpago2jOCmHwwMv8WNZc4zgNXVUdeX+0n7qpmhYXdQnbOl4H3P
vNPdZ6JgGEpKpOXoYDVgpxrqHxqv676d/p0MMKFPS9GjjWaQP8zaYEnouNSdleXf3uU1T1aYkJcM
ZtFosYmHwZH2BIbrBX7IJuBLQVu4BcUlN9nb9tMni0zgM1stNOcCstld6FCQMLgQKEpYxQXfiw6u
5xvesJulNu1kk0mljUbFOB/FPv8qta2497mlNrpkryP7yRgT7BaggyUljMF6HdC5rQzup1yaD1Ja
I/aNXNVhznqypaI6EMYMrEKGl+yDQyXcR57ageuXKoGXjjF/jx3giDinZjOe6yoYLiEFgbIK84kd
akdTRmW6MNIxW4qz+LFNiewWG1Nc0M6qaov7HNrcQx2gTsCXIHTxUtBaPWExLjyJCpWeSJDntqkz
+MqRKq0HFxWYYSXN5nzjZuq5ssecGQkDq0EO9sD3pLm8b2PWczFDCCqJOJ9U9uxv1ePoBXt1Pk8f
xh6YyDShcDpOxS5blMOYS/uojT6J80TFoaUP9ZJ/Or+Sm45sZY8u9GrjMKbSB42AlzMwnc4c3QkG
Rpv1/XkjvI+iK7wyokbjotV1k++UQbsylAHBuDwSE0NPICfoE57c5HYKvfooeitX9lLVLDD+hNPY
H0Aa9gcUxeO5zO3b9vvkv5AYr2zl6H8vqZSCJ1fAfFAXYlKkma/Or992PXj1QUy4aUdDazB4jIoz
sUH/dwg+Lo3butBrB6O9ne8Gu+kwHerhunELwrwTwgShSjNrqQgR6qYg+ljFim/MwFoBgsW707yV
ZGJPnsf1FICLARIBoh37wuJQaM0yOBlmRhrL8KODVHBEmrdfegQDTopqoAJtMCs7mSLoNsta8CTB
acoHFYp3afexGu7jEsPLAUgBY/wAfeZ97KYDW9llVnXqCKV2RmCgYCmUIX6Dpd5QhODZYhbWlNRR
7kc4y5/ArPgw3mBqF2pf/Irf9it99V2MY+7VSmohpfhH0/E/1jJX1ljXPBfJ0pL/Yxg42WLrYBUR
FbWBPuu7wsAmcNZYWWP8claBGqPIF3BeRXb4tdgTL/GEq3QnPIOW9ifDeczFdm4Xx1ZWGUedxaAY
qgv4mZ+n8pcyHAUuveFcbgbWlTXGTUvxpPYleIU9UgNTV3nBXjmSY3k5A5fF92O8o8mWxvAkwBAB
zVEoJB6DkzVwsnrtDC5F9tT1juOzObfOZDxLrUggEYreJ5VFV+pV1rBaScabtIVOtLZ7qRkVe+0y
tGJ3uSI7K7Tfp3BLe1wrc6xDMbuuGqGL7FVz/RnAxH1QYl5XATkvig8aOBsiJ5rEe6SJdpiN3hAa
d5zF5R0dxs1MUyuaS/fbff7lQeVtJeNmNECAu+qnGO3f96+3gVK/VxdseH9mLwC8DH274BJStGcK
2PoTjRDx4aUP9bO9AAr+5h3az39sK1i+/zSsC4EKXAUq/cCgdZf1IXbBRVc75i7z//N1xMDDn9bC
eO7aXol+yrv9KSX3rnLAakUZR2OKad1FcwANShAmpkv+QZIG7z+dSFVkSg5DmJfSkiI8yEf1YPaH
HLS0qqNKzuhMg/N/WD/GvyiCMo1V++Jf/nY6mRMXQAL/516h0NQCUY69wjjF4JjWT120kIKJ5v0b
wETn/ZkqMg6mALq/iLPfcT1zJutvUAH05/+7+1RFxpsQQyd6XGBWw1y+RwSEYs0TIqGd8CYJuOvI
OJIwh5AGAh7KAZBYBklF5kRejUUUCrcEBDKzzx/KzYz6dO5fkt/V22SRdDxPOngSDG3YmNxzJ+Pj
eQubj4OVBcZlZIWwgBge06JT+2EEJUwweiZY6c4b2RzUO8UbKHf8efyiOAFLp4FlK9TFSWvDEVvR
JiA50cH9k8cPQoB6+biTIRc1oP4NIt7edJrY5/yM7VOJ+SxThRY1YRXC5XAq5KqFuB1NIObaoyDP
cGcaV4P7gvI8jN0Nx+R2nDuZZLyKkosorbxXl/JfIs/JGuNSoB4YjwbNkDBB//OZOX8o9sjlDQAv
aA0aMw6VfMwOvLbvv+RmJ8uMgwnFWZ96urSvZkfe92CnU3b/7CLjWxJBjnQxwEe2smAZkPmuuMOC
2wWIlQ3GoWjjPJRBCe3DTLmd7ckBTgZ4hFS5pcimec8vom7fw9NHMY5F6sGPPHcoGylG/SFLpxL6
DYa7FFxlLc6B1JnkpCmKPGq6hBb6NG/E0xgq8X3rvqDGQSXErT78i8uEOodG8WE4gn/e/XjSCvQm
YfA91eF/OYcna6ynIV1GxvB9Sfv2Up5sMVkJyMFqKcrxZe96bG07r5M1xpMEcQ6pDarMuVz/i2Qg
D4i5fSZPFhlvouhTG8kFkgbddDXwAAcqeHek1HqXizyZYVxHjlFPIkYod/86IJGjX/43SBo5WWO8
BygNC1OasYx/zwnDPYyMF5nNepG78sUWfdX9wnK86UnHO4yMA1GExezyEpIL8lSGttAPoIPKHoWW
SHYbSKCZy24mhdw21QgsQt/G+yHqHoK4knnbuf3W+r3ArLRloiRBp9TIWf5fAJbTZiqMb4FycUqQ
vPwqjJ2KcDE36vA2U6EbsMrFKqVX2lbAd9Euwt9t5nY6e1pCxrGocCptEKCJl6iRvRSlnXSeXtzo
tXv+6tGz/jptPtlhXIo2VT1GWUVouE8BUljRSoTaD9vPUQt9TvBMnrdGT/s5a4w7CQtF6YMRJ7RK
w2MM3dpZ6muwPRrXhl5/CuvwSkrNL+dtbkcfhB6NKOCYMjTmupNJAXtnD9wKpMd8hLt6Zzgv4a6x
AHGS3znquTLI3Hmt62Oo6mDA7T1BYfOgrIwxl77VUqg8lXSKVrynBK9DO1ogP7VrUED+t4Vk84ZF
6/tkXOjcoCt5uZ9487QDBzfwmVBt2ak8Yn/exunM1VbACU6Gbv7VVIbvfMm9Gqs4vGEEc9N7nhZS
Zy53u/R1rxFYK3SfKnAgYabD8KZ0mB06HhVwbt62NzFlSNHgf9ClYq74EuVS1WoScIWjVliCpF2C
6ap1wVb2EZWWWzMwPpQteYbO+WFShCOa3T1vR+l9e3UfMTeoa4qIH8GucN/XdT80wFeVUf6ULdoD
qQJQ0oPzJho6xS4KiBdNlfKBtP0AhQJjcI2uKDCZrvf20htP0Ln4UEB5i3PQNuPH6mcxW5FrkAOb
aqzMz5fECZ/+hgI2XeVzS8DsQkPAPBCbuD/hDwqWyL5RrAToUsHY+abBYt6SMw43iZK+yWcsOZr+
35IgU0C0mTyoxvtAsqYJORt09KG7yDiGDI+XCEDcX7eHTmX8wpHyb8/2V/02xkb8tDAJlF1Qy22S
p7H5onQQowLm6/y5oL/49VadjDD+oAsXQSkaOgWqgp40zlwF0jTqRSioO5DQkrDGY4mbmm7619My
sjF/LsWJkBH7hbZtB+Y21Q7FXeqWNkhXZJtqdYd2DV1BfhjZOpmmCHUayIRDOpMFsCp9CwKnDJ9b
OYunK/eyK/mV37l9+hBYb6EF2fRIa4tM4CpSqYonitz++/xms06xtsUczxynBaVWWv0ndxQj23wu
Hkcbkrw+hILdGJBGc6devmFZtzClJ8PQXsUpWyVxUWtGwxhjWfsgeA6i+CoU8hu46F0CQGIUjo/Z
lPmjHAKJx6XSOb+lkJv603Yum60e0S39zd8YH4DMstoI1afGft+9XH8s40lTjDFN8kINFvelCB7Y
xybbnb+VnFODFuqfH6Uvhg6kKWygsFztf5aV394u5i0h4z/lFJztdYYGB8h7M6h9ZqCsgeQg5Ccc
0cHLlD/HvJW0rteQ+r7VgREzPSprwLS8PNNu+mqa7Bx81I0uuImOQhq4M0ERHR3Pryr9DNbXrY0y
L2KoRfdKSIVCDKO1TdDYxiXHwmaBa22CyYuzMTPihQb/6JIO3HT1PwM3lJPkbQM3W3F9bZHxLzoZ
mgz6ie+K61vp3NoW418I0KtLEtIFzG8yWudCbxrp3DzegWb+gj9NxNkwtk6PRCpMixz2EvFjM36c
ctk+fyIkzjl8uYerc7iME+mDCucQkWi09cP89JPARnFqKNallMCmhVJdUb0F4MnZOrZ8ryap1I8U
BPmO0LBtS4deuQz231caihI4lsoEwxvvsbW9bSdbzD0r6yxcpAa25KdBBpVlNtiCRVs6YOxsv5q7
5cg/Kv9y805GmZsXDijRRzoAez8ZH/9+PORffPTJInPzDEWQyVDD4gSCknG3+HL+BQINbnPAZJ30
5fxJ3T6oJ2PM1SszjHKYlNeiGyDuAZRs4fWYY1D172j5Q3P523lzWxmaKf42x5KnhekQyo2CLdTS
yOt6qLdVrVtCFjUgIQ9qtu1VTrbo0V3dwZq0KiZssI4U3wYNbVy8YI/+EcDckavfnv+w7V0DTQZl
76Y3gbEGWbhsSLUOh3Nw1MPfRtbNb1tZo/999W0h3kFQEsMVhwwO7RzVB1AMgJDNHh3ZecMUMs8e
kzdAcFLRchriBvMwOILVQY3BM+1mOZb75lDteA/uzXOC5zbeuqYC1VQ2juuppJcx7I3mDLiS7ghV
eZhM9VCaQW5xto5njPErxVTKYl7hUNJaiUZuczfYY0gDZNZQcQC1U2B1dmVD/ZqHk+AZZnxL3DWR
qoKD2muM3JJGSA0UPcT+/A6CTOe/cevNR8sXv9aT8SlSEBidokDwK6FqLVGGfCy5hezy1/Nmtm/B
yg7jTvK4mzQMev3/soaTLTaKa0qigbAPttBT1HeS0+4CSgKk7ECSE0E5nrdbL9DiV3neyiBzxUkq
t0UtYbtMFJ1M7bvohhAC7Q+dE/qFs1gBZej5QKkUQheTaQHSXFW47nZk/65VBg0/XCkI81k60QxS
TmB2ehkpp7Xt5UK/pI1O6Rh7Bi+T2Tw5hqFBRs2ENin7sq31IIDOrRztktiCGDUQUn6Kd5B+WUKS
GqqTrg5SjOio3XO+kZ6UV4u9ssue2GwM8ryaTfBLkiMqP9V1FkmfO6P1c8x2gYOBCjJNENKI7bIg
nzH4BXK5JLgbmwr62tV1mysfunzKMXwYTFfxJD/ppODSnFO/9+pXmpKJZz8RCbji//TDfduLxWDg
V4rQpwwWza50dLezsLkYoewCyZwJymJK/bkNoHeqJ+qNXvSSFfctBGemHg50HJ12zr4HkSFZEKeC
mLsp7LvOeNKT2jGMFCKOmIiU+oDHnr19VVc/nfF6gPtAwC1HeKS8BMrlT0jfT14CHmafa4txdNA9
V8DR92Lrb9HXm+d19VnMuVn0ZsGEAEwR8izGuzr90seckWH6a89tOuPkIl2WQIZJTUyeBo7ZQfwi
9LFnGqHfmk+ce8D5HjZjUruih4AKvNwMLp9mvqi+Td7iKPB26Q7EukB7Cld8gAjPKuPqEokUcZ0G
AFTkYMw2SivDkOMQ8hwZ5/oQJo0pBlkdM7idf5qPf4s7207mT4eDdZzYpXEO6Tn82ez8W3ubyfXK
HH3QrLK0PCF5WM0xst1y8IQg2UP85UYUUm8qxK+kzD5ERfGdc17ozpw5nIT1SATaa2aIT6TSGMhD
/+H5NHfGG2g5eMeE8SHFWDZylw0AvE1eVtyrwUHQeQ0G3hlhfEciq3MUdgh2tKJLNeyN9GMCqvPJ
1iAv4EQHMfzMWcPNsuNq3xgf0kqaupAexxLDhFafqn4oZVaDmfFEyL0MatmpapvNtwFi1ectczwL
YTyLoo+BkYOiz1OzGy3vIO120Yj3TYIReiH3z9vabNmZp69kuYzmqlHLvsRJQf7UuxqIwpE/me7o
vTF/0uivP3M0Dcap5DHYOUpE4Z16HJAywZ4jhRaA8+1VWT9FMhRHJS+2Q0iE3KSS13uL3yZOC0A0
eFzvxFv52LuQg7XRRnCUzxjVexBvo+fyK2ru35qH0DPvxSdSYKx8Bz0TCrux5ltFs80C+jvZEbJU
frKHxBz+ZKhffuKsJufeGYwrSzowTUs088X7j+KDQ1eA/tZ/4dfF7AvYRNF0BGSdWcp5jDowP+NS
DF63F0F/4GcXdP6zOaRO6AzvIvxZ22O+LjY6WSlanBW6dZTw54X3SgfvFeR98TriPo3+5XSevpC6
hZXvlIGQiRLqx37CjP6uobxZWVotJ+OoxyIT55w66h7SiHMZ7hYIK3MOyPbdPn0Q45gjsHEECQF7
S3Sp71RbfcgeaSRHiPUEF+0peu9e6Kx5b2nuUjJeWjY0DcQNdPOAo001K/PSHQx27uwYvuyXPD11
rkHGZUPHUJujGQbbLnYKwJSpDm8K8g6qbQ3mpPBjaxSQe/QGTbSMcOEt9XbIOC0147+LOMyS1ARD
s/FkQFb7Q3JX2uFOv+4hVecnrnnDS3B554fx29MQtFOumujN640n5tepKdmc48P5Jva1S1o5j00Z
a/ruOiS906/d9e9VfEnqVzdQEuXYiOmw33vmsDkr+HKkVsaGWCzM2KzR2gdNR/mlVG7Orx/n9r1k
hqs/Xy+KUUDPG6WW+h6aypai43Rol2pSgEoj5WzWdqA7rRzjTorGJOA36IpdRKSrdiSXRIFaKN7R
8JNF4MuLdp+ZoXadZTKvUbRZUjp5MpZMe0auoDaU3KFdfMUznrNHipSAMizmiJ0BEuePomOG6Drw
KAl4G8g4mUlCYA8pm1/TPhbSbYwK4fkd/Jfk/bSqjFeRY5FMQMCAK8PDVJj2Q3ZRGt9ru1L78TbF
m5c7de4GMH6kXuI56wtMW1DwdX6A18RktOqJfsvJxXink/EfZWRCQSdRiTdlUmDPeiTZU9vkXrlA
wVOuGiiXJ+Z/XE+W+oAok4SxKnT4hlAZrTQRLv5H25c1SY0DW/+h6whb8vrqpVxVvS90Ay8OaMD7
vvvXf0fNDO1Se0rAd+/DDERUBGlJqdyUeY5uDVeKPt60XXVBuuiyW/SdZeReEyhwi8kCInngy4B3
VnCyAkvD95zrpgQSoRpfUs+orMX7gWCYq7MN1s7V34gref9Rj/ilSjzm6tCqIM6OYQ1YHvjWHPrX
vWqr0Ikww76yPJVe1VoX/KUZFV2Sd/AIXSbLGeghX92EZK+eqxogM/7GvRdK5OKaHhekSNU690fH
vDPRExLfLRiIJa+lwXlv3tPH8+oisDSEszS5PFCAlcMTJiHavoJP6LMXKKRIAmdpkmmegOKPofqm
e8z6nZKJ8rztvPlN/zjDAhCQJgc3OOIFcHcntWn33exU/Sy64ttJyZsczq7E2WD0qgKTyZrz3grF
/Q06LwR7JrpTfFuZHscGZnZfKT/+V+hoVneKbyTv6oTo9fDP/HV3G2JWN9izGYTf6tVnN/SMG+Db
yhqqhiTPcYN/Vo3+FDNZuJOcxWgAIh+j9vbvI8oftckL4gXKrsLKOslSEAG8Cy2V7JF0eER2EN+B
qDx25mYPSiuQGyRXYMuOH0SvKdstEm+RCuXsRjAgnlUKKYLdqGJwndraS3PIQfATVDbeUfz2sBxR
flE8grccUcAuiNAoZ0OUJAxBSmFgOicHDFtSqk+mAsg0bShGJ1osPzQUQOflEWpOQ/pw3n6J0iPK
mZe5naQ2af7Rp+XAWmbZ8w0eU4AQItxnkfZytmZaFgyMBvAI+r+p+0/Kyn/wLRlv2Pn1CYwb5YxO
E1k6+kQgsFi+keZjVe/67vt5EVtbiKoHo4FSLUIoTzGaj0HRLANGLlhu8hMVmw1L0t8yABvuYC2M
L8HT2Jy1oEV4Ukq3xqLaoSoqDmxs2YkErpxjmGNIwioFU0rgk8iwW/OYgen+bzZNIdh6FUSiKl/9
hr5rGMV89QZ/Qcq0uaaVNM6yGJ1GaJQB5rRFmX0X7oEAwkhMYkc2/cC+Xq7QQiksdWw4POAovC2R
fdTKnDWaBaKyKSp9AHl6xCnc+BjsDJ8AEECEeLphOSGKDbVSXVEJT5liLkkN8uIZ9A51cpgHNbID
YF2SAIN3Ri84uu29/CWLT/7bMZcq0oA5tRozL03mvRxV+9BYBIQpW7Hcek2vnmm1ffVC6zBO4Ff/
0tNt2KYTeSwxWMnLRx392hSoO/rVzFp07NpJPyj+iPbQxK4c4cM5+/c4T34ij/OsulLoalFQULrp
QBA1x+klzpXIrtTQq4PC1cjkDkqFOZmYRA5AqzsHfZ27oMndv7qKbwfKXY6sBsLqxNhbkkN3kFIn
2ZkodEcLuJnAkIb3IUcgcPtivAnkLgaY4YukGn+N3v3RmIZIFudcwxlP7mGKie+fIyGr+EXs3USy
OF+qSJ2k1VV5gon9i7JANGG71Qh/oj+cL9VGuVdCC/eDXIH41gaWLVArQAABWNnZKWz5dfhIvEiR
2nIeNaZlbKKXjTUo/eQjHBGR/dOY9Bt8hFsB6HqZfGVgQK0xCxky3J83kAosG5/6a30Sq0YCTCqz
UTxLzfZ5QzydVoK6mMBY8wl/pAZKqUlQSVAtPsXp7Oi1dhyl4mh21cP/31XjE36lLqssGLB7P43o
v2PEvxPcbUYmbz6Iz/YLa+mXMQVWIBCLHYV+LdXCE6xGoHuEMxyFgondktFXAKTIsInzs7OxZygq
f8uwcqJ7nPFoJ3XU8hGR3f+NCyKcAemmcZLqDm7cisCYPD5FDjIQ1/CkCvCtjI9cVCjdjl1Xh8YZ
kaEqiBUbgMSNBvnJHJrD3Oiu1ZCHTGtuyy7+aqW9R6x0l7Zd40ld+anOVVE1VaQ5nElZlEELgcpu
7aiR7NKQfustSxS1bOHIrM+SLwl0XWomlhoGO/kIHjtb7l287ToqQHj/AGFS4BH42kCQAp+gmn95
nz/ydIL4ha8MmAVtFKCVWf/OCGUv6dHCjFBSeKwkjbFsgR8X2DHKPmgVMNEYUE1ph0QhGqZdagyu
nGBUkGYXUmsKupwElpmvDExdTDo9ZTQFcetg5LGqv4Kqyj5vXkRCOOvSpCVdxgq3rzE7W6oOAP91
wlaQkL5a3JOwjxJTpTqas4FCY1CVsyloACyGoUmB1pI51WH0g9E2XWCuXbSfpHv9cHu7OPIlA3gL
HOuguVFtW5+Eefi7G8c+AsyfrJ8eYEY8mpEZkdlcABG1k6JLfAeNbeIhT7nXKke1jj+BauS9yNow
8/Vu6SupXKApU5MR62EOPOpnRwbVHQlADSQ/Z+p9HmWC03yPosnWaJmKitcek4F+n6qnOmjxoodA
0JDvqoMEqNzg1vLIAcBlEzrTy924HwqnEtFFb+7sm1Q+P88S2WrQTWnsAkKBrd886LP+8byevrLY
8fuo4ezQc28Q+q4hHY0yszFaZeqXP1gXUuYmboX+lNFnmLktQOesp9GlTnYX7kSsTu8dBnZ1LZtT
3zSdtXpqqxRJbZHtzGOPxhlysCqn+wIrI8Yl3NKZtTzOJWpduZTgMsdzl28eu9vmIbvpryJ05kxo
hWewwOZe+T4LKS1fg7Bze8w5RjJRXZqqPPU7N73urwNfRy/QcKmDkAUcCgAOpQ7VMGraOcld56du
e2Htzx/zpqVYL51T4AAMU9KUFKnfuJOb4gUVUyOFrV0se8sbjtMPnPMxd1G4cOKn0Y7Ra5PfiAoL
gu3nk32VVkVGJ3wDCbW7Wu+PCgWEA6gkijG+aupMoNrvTPCpdvE5v46MOKp6tutGfd0l0qVakR2m
/wQEMSItfv195bqKtMytrMGypP0rI41f7Wvcm9/zk68pyhldeq10rKRZ+mI1eQEdBki4ptjB3etR
gjKs8vQb1E7Afg7zFxz6neRnR+mWfjqvSaJd5ewuDcoxHCXI75uXqhkdJfN1IUTLthDgdJlI7Mm7
OYApXGQyGRCiA0a7phgAigunmERmfVsh38Rwa6mBPFsbGuxP2VGvNSV3HjVvLsLHbso/z1W2O791
72KcV4V8E8fFBJijV8d5hjjSxalTV+2eFC0aGCTGXtMIEsMt36FZb8J42wrNt5qhTv2hGWw5LeAb
788v5z/M2psIzpwuWWZVmoL1DLvisSjtidj1U3E7fq59y8sPxufQ1/zgZsFDRxnZ4MVgRl0UB7wm
0u8vxNtXcMbVoOi8TFvoCiOy626ZazZd7SIDmgkgNJQfitc440W8y12W8vTPteD+s3+flw+iCkJk
ExNdMl8u1eZpMjOtha7mrR1UX3t6FY+yTfDEk5rWUTFk7/y+b53sSiBvRq1qaqR2aVK/mJpbueuv
x2USjBhu3b+1CJaKrIxMbZqGAWjk1F8UxbGgRES9T0xDcB9EUliGvpKSSkOlTCOkGNaXSXrMl9to
EEwZiPaKSyuMRZK1gR2OVnxMgw8gtDp/Fpt3YL1TnAkx61YdJAoBaBLwjZvJjZzRU9ziMr2uHiM4
eBMRYnQdvIQhGNzznZHYojBqy6ysP4EzK2kIdmmN4pBa85aU32i1L1TT1uggSNFEe8lZFKlpS7OZ
sdSoLO3BfFgqgUERCeDsST5beW9NXeqbYeRQ4NW3AGE9f16bznq9WZy1aNtiadsal0e9033Qx/na
dQp2T83J3XEvSmrf1xth8Q32hKKZRMEf3IrALR4sicy2DFSDaFMA1eBPQMHfwBDacmZrWdzK9Cgo
84ppIpunwTjBY4OBGuJQNz2aLvhEWRsuxvLFz6Jbx2aoyPsUw9JkVef0wgJzW1uyY4vCLyXgoTpV
WG95V/p43cc3Edw+mhjWMUO9xy2TO1/vCydMss+aNnzQzC6ywyHTvKnQLsYi+qER86HR5uovlH+9
SG53pbJTmyCdmCUc4LJH9aFVpUagnds7aVp4HMJEoskXQWqzNXOSjrgAuuHJZuiG9SAwWCIR7PeV
zVUUpZn6BusYlOsQDIHBGAgWsXnFDERu/66Cs0fxoGhGylaRNVcjOoyMDNPwyeg0DRKL5VhZD0N/
i2Ko26ajF+ul4KRYJsP747V4Th2VhjaSbED8sKuvix3oZo6Sr16IOhvfU+m86uTbMjmdlHICwki2
zPQHa/OwHGbtJ3R41Bj8T+zOW7wE9KyNDwRpSbDHr/Xvc4vk1FHRw9gIMxxjB0LY+U5Frqw8WDcE
H5G4udN+ai7qD7obX3X4EOs4XfcHMZMqE3LuI7icUs/yVu9ifETcA5YKPWva9BJJdwridCMcbQvN
nuet91bAYGhg6MQjPzEAKnaqvGmrN0TSsOVScNTz2Glp6dbV83khm/qzEkJOhQRLOuX9NKe+fKS7
YjfsWSb1G7POm/Za00xqGYquoZJ1Kqdo8xCzC9i9xp1/BHhlU73q0Pvldyu3g934McicOLCtY3Of
7kTtBJtW4E02X1iqGhJpZQDZyzTaRXqkuagRcNsKrETwZ1WbZIgwnuHTaPraGxjFaqlF7MoqM3sp
pK9TYvROSMhhNuKjnoRXLfgwbXW2BDoj/BDuPKO8IIsx4jxLb4LEfQ/kzfEWLFc41d94BRFtLT09
VmoMBWAdmPlJ5shuMFqqmaog5dhW0V+qY3BGPNSKcpCKJfUTKh8rRXvQjATg2eEO2JiyHcxBCupR
qnhRrX48fzm2Yk1DJ4aCWT2VAFnxdHVToJYYa1WgOE042JGVWnZbVhBn5TddKmr635aGJhRDp4Dg
4ft6pjRfoKeQ1sUVkIOLb1GoYexFmTR71mOBZ3zNm96ZM9hsE20viiWrnMZGLYjYAx0aOxfjNUbe
j8TIvy1RBzJc2txomuIPI3bWUPPnqUYr4fmd3dbTlXheTwFJBeRA6KnqqxgBCI8gHD1iiB7Nn0hc
7wXSNm23QdHnA0B0Q+WzViLXVdDMkGY8BL7xwhyHglKgjver4gK+y0kwVcsKgqLngs0ClvEmmU9f
SVmFBVgXWdF3cFvdbh5h9O5bwK4EB1Y3w0x2vWsvly8dnpn6vYjTb/PuYLjHUjQKHHiV02AjiDuz
kCkz7yEAH2K/Q2uK2Ddu1tUNhHB4EQF+gsbX6VQM2lFzIew4xyc18OjH+EJ77nUncg1H3lFH+dBc
S+k+ROYRoux6/nw3PeVKOmchhqKUmrjAKgv9BUNrO637iix4d17I5qvIeo3cXsbS0koojLC9BLaL
7s+pl7jqJ8bYWVyPh9RVARuX3IpKPptmYbU49vsqhg0CrVRbDWINsuzMDO1NM/F6M7yhvSpoHNu0
5itRXJCX540VYk419SvD+Jwk2d1ito/nd1G0Gi6UCzB2YhqpBv9U3tbAIun0b1mf2VMptDCbWdRq
MVzEUae9ls0G9i0og0sry516egYBql2nCf6aulH5lFeXsQKq7Fmwj+8bjFi0/Cab77yZxgXk0go2
kt16kNHbxrBLowN7ZNIfYHNKgFdJ7kAfRA3RghPk+3Ao0PAmJYVgdQHRsVzYM1Z6/gQFl43vwZFy
tLylI0TMxUs3flbq+3l8OS9CtAouqgBBEyBfTNznmH6idWOTpf0r/7M6IfYJq1u1xEofjhTa0SIO
nTDeitAXoZoTfso0AFqK/MC2v1vJ44zH0kU1EmrofetJlq3iydhy2o8DUqb6RhIyEgpuGT9bkyqk
Wxpm9oesdYssu8nkyJPm8ABSAkECIVIHzmagYzYDphg2Ml16Z26rO23MbnV18s6rhEgMZzcss6Rh
NkPrSsvw4vpSCZ6lbhH4kU1vyVir8BSjYLqKC0r0SBsmyg6JwdYzZBYGQtX4omR6W73fxHDqXS3U
CBMJp9Nmi9OZsadroree7e16E8Gpdy4HVpWwS5rWuVdO5LnQBz+J8ofzp/K+NejV0L3JYd+xukbl
YrUSMNcQs6pkb+bx9Rypd3mlfU7ycKcl0pOmpLs27577snkktNrpU+VPsXkwB1nwBLQd0a5Oj3OU
VdTL6gRmIl/KyE4n1FbJx1TPPCVRgRare6Q+mLllB6HhC3aB6fi7WNpCdAnYQAwy8NTh2jwrmRlC
b5i5HwZcb1aWkA8hChIspi08RJaf/mYohG3/m2BN5rY/zkmPpTGroh7Jsf+ievXVENpwqJ4e2OiW
359f6nYpZiWRSxtmsI9mlgWJNCqu9a67zvLhJYyKu0Gy/DxKLpsl0m1db49RsXwINP2JKGnpyEs5
OURJvpAcDwfRcqst1O8UxFFzKu8xvp3bZiA/FUj1bH3CW64RCb58Wz1WX85dbrMyASve4ZBkw0BF
P0SfdrTsuk7fzV3kWEO4k2b1sMSP6tyLFGTTHq9kczc+6cs2yopX6z97w01xW+xYC12K+AfsYGRX
HPGG1l+IogGRWM4K0IaEgRzisJamsrXuYbaOmBJzB1kEoLZpblbr48xAF6OruekhiFi5M4B6faC5
lzShKGndjOlWcrgrruH1upKZX1P98hoNYHj3Z+0kw1XhiPZu00ivRHF+DR0kpZIvODJzqFxTwXuq
9nz+Lm1HiSsRnE9rGy1Nghi7NjoFpvtbOwVf3M9XNNVd0Le6XOWRLZrr2n6mWYnlAmNgJpeLyZTR
+skfLIW26k7H+nJ56oQGYztrepPGM5ggBM/ksX9V/aW0zSPw8WTb+MrUf0Spse4Bo2eLGbW3VZ/q
VMPou6G/1rNXjkkBjYY+KiZMcrsUth5O+znDiAYaoGNSC8L9bVV5k8Wf4ziPFE10aBLpP4MH2pYk
yRWoyrbiv4ngzmwghWLmEpbDRgfm1F6eiwvU9O4GP5QcUcb5H4r5SxqfvgBiFK0OeAB69WeSjV7q
7+kH1Nrkm3lHveiuS+z6ObgWXbnN8Mt6E8v5Frmqgxa8Qex2d4fW7/aaj3YGcWOcYDP5DGYJqmgB
EhnbzMDH3FDs5VeGZ4CvF+33wmEl5oPfBweAlQQMA9Esk7NZRtF3kjTBZuUBoJhBFXxDjEmye8M6
ALjxQqub0jHGpnOHaAnsclIFQe1m6mHKMgoz1NBVynes9s2YFVkLMwOQqcvFRf3pCsU21hZ/L97c
zda7tTTO51SjWjYKc7PaSHO3ZqBnfQl8JNN4bGk12Gkz4qfxioL/miTqPXiU7IUmlzMmeKflW1/B
KYYIJqOp+k6k6cf/ZJlcL1aOf7HoNT8pgIZQGbaSiErnWxbDlCmaiKgGmlI+de7INHWJAjH1aNiZ
1NtELt0Sr3jmnAviAeY7eJVYi+JCEUOJmilgUbNlzr1tNe1gj0v3MWzV2gZY7OMcCSHpNq0+S2oU
Da2viFM5f6YPZsxCN1TRMapWO7Sz0cJv14DQwXB4JQoINk3IWhxnE6MKzdoGKua4y3RH98mLdhHe
VfvgMKAcmH+KFTv7ID3q3nk7qW5dtrVYzk6GNKyW1sLVblxll35RbugBc+kH3WlRiTQxsLA4JngO
awdhij05qDAc8F64r6+im2I/72Q3dwsncBIPs4zX3a65knZiMN4tf7H6SN4lTkGd5R2Bee2S4baU
MVsty63g1m9FZGsZnC2tqQFDkGIjFuqGqt2TJ136eH6zN9+E1zI4NcZ0chdkMWRkMCu6n973Pqbo
rtsdCI1txS+uy938HP758ASSnrVYLpjO565PgGGHUoCM0WDl6xwVdlGojjH0Are72W23FsUZs0KX
5ShtDASBnz92pa1kQFdQneYm95t9irfE/eBofrFfZlvd4QGhReudsKtm01i8XVwemzgqZ9OKKtyk
1gvvx+tql9w0X5Hl2QNGFYFu8Hne91+7K2GYKJLL+a26GACKXEDuzxpm67A2ecALA9Fn8CpG3uxV
DhAcv53Xqq0gwCRosAGkJRi0eA6taRrUaZFfDcfPGgzr5BH7qW2v+CaHH2rSmbEtJNhgPHKps6Ps
VG/aT6EtYczdA9+VEHd807+sBHI3UrWkJZdaLCwDfUGrOfpc2yAjs6fx7vwOvh//ZhdkJYm7l7kG
jC2AxMO+uMVhzmywlUBfjav80Njjw2/gMG2qykogdyO7xVqCcMKNJL4CRDJGeEH3EfhRJmd29UMH
1osMZA2iour2jhrgtcCcCpvoOK1+DPMyhIEhpf5URTtFRU2QAHWkP5JFVPP+jy19E8W5s1lqVGtI
wsyX77ID08sIFOaV13mSzzptRSvblkcVlSqIGi2dv/TKSAtdMlgEfqPsgF7kRq7qyi+jywLi0K33
51Vm0yOtxHF3fRraPJVliNNHFMGnwsYrqn1exLa3WMngTqtT9FgOK5xWIvWt3cb5sQ+ti6AjTg1O
Bro0t2kDZtJ5Wq5rKXWrJblUO9l0DRkkc13pToG8G4v6w9xRYYjMju80IAMZI6wNSD9kxMg8pK2q
I+XJQUYGG8toNjGdc8C8SKrfVmyGFPj/IK+wo9RNW3gZD3GhqOfv/Q3CB+DJH8cNJAqFZ4VspCqX
pwjTBYqKt2HDlwPV67XEDuUXQmOBW9vQLso6Fy0N2AcGwavE6cUJg35J5QIYT38LQvneqJ8K5Pxo
WE5lXQI5FdClw0G5aBBqUU++ECWu7w0CxIANDXwKaGp41zFlBXqflAw1cQhzp5AaL1c+ZlbiLy0V
aPPWea0lcSY2WxJjrCigSSv1W5PJ+1ICaADdE2V8IX9MtsPMOV4kYONAzQI9PT0t0PVi8E+LMvS/
hLZmfS51xY5ygpsiwgfeDBpXkrhjSiypkMYhzvyiO6rRg1WC9zUSad/7QzpdDlcrbDCWN5MSQub8
e1W7E70J1e/GJKjJbOc7q7VwJo1IhCb4eIg5qkcVGJPFBT2GToZ3V1H7wcZ9Ol0SZ9owKdFIy5xk
fkg0B4wCF0aeXyPPvJwac28VygUm/D1VMS7nwnStfjn2aglWpgl533kj+/6enX4I56ayvlKjqoCq
dDoS2FwGukS83EdRd6wt5PxReZdP9SEvFZFFEWkOl3f1pVQvQ4bdjuj3IipccD/f1M14W1Yaem/b
T91U2dRYdmlqwLeEtjUiyw9kRxlGL8li7/w2CL7mNUtcFf+aNl+WIGU3psGwKpLqTA1daxHVq7bF
mLDceCvUMSJ/ejGXpF/mLsai6+WLlQBQinbemFHR3rL7feqccKiMj0qDi6CAfDoVkytaR8MizdC8
1Bwip7gJDi+9uzyVbuWI696b7yRrcZwORVa7mIMOZR52rEMz9xVwbXX+b0h6b0RPF8YpjaLNBYlS
7B/zuuZT6wNA27bwX/A4OIbPGGlQH2odkbN97+0hVwfgmI5JEdB8caYhziclUFtEIiGZL9pwfq4D
sBDU+W0c6ft+7Fob3MACldzON1ZCuVOUpvqfEAs8XyiJtHeMP5DVI+JPRAhEu6WZlmwAWU0Dz7Sh
c8LiIa5rJBx4/jWTIzBS97peeWqo7s7fs81FreVwulLMg64EE8JirQYPqJKmj4FsfUHl+ABqow/1
Ut71uvoR/iuHMUrqHWn1DKNxoajZ571PwSVk4RsI58E4/2qgVxc+QU8RWjgnIM+mwexWaeQmlr6v
whZTo7SOnfPL3ngEPY0zOI/c6fmQzgOARTXisPrW0HvWgT6wiXI25Zw7sfOTQCoCwUWQ7nSUByrj
d1BbWZxxahvwJZYiA4kPLZzvGhv1qcjUKSoYzApj5DlhnBaiLW689p9I45sZqyTOclVGfAUu3cGd
PUwA9pigj1z5gcEQvi5RmAoxK3pmia+OfnW2qDV37aQDSYZBWxIgNYXHCqxu1It32uH8wb43DOjx
pZaiyLCypsZH4UHcKlZejMj+hw8qXjDV8KlQDqnh1dXgpJIpsOzvbymVWbuvrGgY+9X5kmyD31LI
y/00f9Dai4LcReX9+RVtWHMmw8R6QP0FrHfO1llB1AR9pli7QOu+TGOc2YUef+mX/hl8yxhijYzS
6Sion7sc73Jk0gRPtttrfJPPWaIxIrG2yDg9NcVDS05tKw/t1BCAnGxEYKfL5AzRMJUm7YbO+mt0
zC2Ls95XzncNZAo73UhyvxxKf5y7SysH1kBKXICGPArOUN24AStZfKkqTytJDSJcuxlTfAArw9TL
K1hZ3YMKnYGVxUKwis1jI8ycggcdg76chSvHfuprI058ORyPrVI+DyTdydoi6lPaXBpVUM9FqUMF
qstpbFNOAHWhRpX7/dC0dgWar5xEolRgy0gicPolhFOOOscI2MQAM/+GAWFz51bCOMUIVLDd6XD2
fppZTtp8a7vBbpVIYDo21e+XFI1nVK9zc6hlNQX5QVjbeS27xpg53fSpNz8JlG9781icpMqYJuQr
UTGtNAMkyCDEuVKPVusuF1MJr1YeiNtrBzGk70bihqtMTdgragCnhU93l2guA7OP/oUd/BPgJ6Zd
vGvBYIeCBA2vYqi7nGpfaOSSBF5zkB1EmmNEn2ns0fxbKdeOEJNzy7WsRbFtXnmxCYSadaVksBdy
+S1b1Cd5kDCGYFiYdtC6q67QD7SPVJHp2HKea7HcPe5Q+xnHAaf35xCAG8EgDg7QSGAnJfp71KAq
SMppzoAatBGLCAcrti3+mzR+qMvKpdqKUkhTblhYYAwIvAJ3vmFvT3gXirw/nyI7WZ7BKQvI+1Cn
CWnuq23mqOSbNIkaGLcP69cG8jR6GA6dtJ4xHf8E3Pyp+Y2t73+jwLx5rVfbxymGOeqgOmZMUEwW
CxwjPIsy7OXxRjwFs2kTMWQIzCVDRbzDfl8p/2IkaRLKwDccgi8k/q4XNyQVIeFtq99KCBfpjG1e
k1CBqrMV/Zw+/wnH/Ttg8pvXeSWM81s0yY0sqAAOqY2FM0sXYKFwhipCnz8m/CZ70h4EZnjT4K8E
cj7MkIxSC03EUaxnpTbAnd65i5teJO5kg1SUPbRMw+W8H0VFjo2XfOj9SjLn0PRB1ccixlLT2St/
1JXXuL2nOpJpsx72oD5U4EraTb74xWwzOHiTzKcbOp3bINChNrpU3ZcWev2aUkRLKFBNPrsoxros
ywTAs0jlgG9N0aBsoxDhgLYk9xdPufoNTrTNe75aF+cLgAHVqi0jIiCMY067ZBxzbQ1+PNC+CQl9
XpE93zm5lTTuphtNlmV9UyV+mL0Oo1B32mv72h/2yzW9CA7zzXJkE1rxxxQDaMpNANwOjGh55V6g
wkzQuQ9hx72yAqq0SEnH8PJ/okSDfO4PEey3fcRq6ZzdqTUyzxjYTF6fsGOsWb9V7lU3eJjdEgAY
gaiFSKRMnAmSB6KpFThBfFaFKDAiXqXdfqIiU7dtCzQLL1YoRKGt63QjyaCYVcroVoPsechvJkCK
dSBgBN6h4MS2FfVNEHdiUT+lUqH+Y1IpCKqVa2ZSQVAt9uciWdxZqampLyBf/Nf5rWQJ6xhbdsVA
yQToReiHwlPm6f5lPRpDzSkBirCKykz5ORgFSe+m4q0lcNZ6qIMqDxgc8v8W+i2FGqxWxNnorGs0
EDMjZg5/MJ6w7EXZMzgoavyDyyYqygh2kO9gCvKlMOMcO2i2L4Bkkpcff6F5hgzoAyCDEFbGPD2i
yVCSboKN/GcD/wR8+T8O600Wd2ut3pDQDboAhQC4Dm5zyBJ0hLLKHZF2ZLdcMSAtwfK2oq/18jgN
lOTZiiY5e+O9GNBLpOB5avDFsd6WVcJTrwngVHQ1ArfrdC8jFWYXM+e5H9c/qJy6o/KsGqKa6FYq
heFqglFjFUBs/J3qI32YZ/Dr+FJJPKPs3WzQvHh4sABuFGuf/2L/1tK4+1WheXZoTOzfRqohNBeb
keVaGreBkhxITRQpAcBHukO+HNlwj/FBQcVTlV3JbQaBemzZd0tnvQhITHW0QZ0eWEOMOTRQf/Tl
ZPFGvJy1A5oX9cexFyArbIxtU3SXvEniDLymLTFtApxaUdf997rsOt+icQpuitZX56F1dJL3+74e
BjchTWxXHZqVp9og9rJYF4s2udpQXgzS6GWIZ2xroTvgPyl2B04ggTPa1OLVp7LfV9GDpvRJJgca
Ou+SwRlGye2U4Eqmi2DvN/V4JYYzBk2wqIs1Y++XpLhPSDHaddw+VWZdX6OJ+8EEbIcIPHnLmK4P
gTMGuirlijmrOG4F2IVxj7ldKoi9RJvH3Zc2aadCabB5CsU7kJTY1LpeDGGr4uZK0I7FCjgKOro5
xQ2jAI2t6VT4cqt9QS//S2xgScOgS05kGuxRRrup6Hg/BZh5VAsX8GqGXdb6kc6YbU9SWgiUZrOY
BKDmX1/EKTjGMoxZLWAoJLyPUPT9sjTX8BHBiM2EaPW8hjbyBHwupBLk6rVMy56CUpZI/Msp8Rud
d1sx9Xp9nLqitJM2WvTLT/4xp9mW41rL43RVLQw9syI4fpZkxxf/RmmsSCGeYt5oGYN5Wp0ep7ZJ
2JShldcSpC3gWB7vyed3XMsAeUt3wuZX0To5k0+LlFiJCZPPArg/5vbaMDp4wkMFUtdl+FAei2VZ
wCFYxrieuRmpuJ/14HVl2h7DPnkJquqS0vAukqPnssm/q3nTXrBO0odFC0tHpdYnNUtmOx7ojzxq
wUMYR6Ev8LcbHgkfaJkUHNMUZRzu2KUpakicW4wckj1ytnZf7YzKVQp72hteeai/5Z2j4S0wdUVH
sXGrTkRzOkCnaZnpaKJwqpHLVordfBG1/4lWxx12N81lpkhgcgAbGXGppHuK3u2WIfjWKctXwVZu
rof1q2IgR1GM12h05ceGShpS9B/kfvB59PL76sFAzzE6DuwB2K3lrnJ68BaJiMk2V7gSypnBNMaU
PgAbc79VjnqL1htMqTXBQxiKXMCGo8Hj6dvqOBtYpEXepHVY+EvZYrxdddWxdsxhcc/vIjsRrpRw
IoY3e/LS95qOTVy6gxl1flJKiDL3fRdj2Ki0Q+VlLkVkT6I95O5AVwQKgJkiMIwsiiPPeEy1QPl0
kWEu4PziRII4jUffWmrVAxYXWqXdW5FbzYcm+EE10ZDOptlZHRan92UcpXJMJQhK6RUoHOyZfKPF
10kf7EYV9WQJhPEzhVLVzV0OMCTgJAIhSE6cTEJooKNfzryLxulwfg839RANoKquom0KWf5ptDi2
o9qSFoclhblt9dexHtvD9HheyMZsK8WTOmUmW2XsrNwGKqOcSiTDSUUh2UnttO/7zB00uXH6rJa/
0rro9npce9Y40ssq6HGcfSB9zTQ1u46G+SpZ+ugQjlOwO/9hmzaGoK/ABL+tbr761ZWNCZVyLPoE
B5tNu8ao7CIRWbHN00SrjQVwQpm+Y8FoVGOIMKNfoNHQlPzKkjP02OWVtyTTtE/BBLULBvOThYdQ
e1HQjxv3e4NYD2VT3KqZWe5KrQ4PoxSmN2Yfh2iOCQSpzeYlwpATAZaHqlj8NB9waE1YA6hbZRIb
5QqbKtpO176os2grNm3RShI5VbWaUr1ECSHHtAXwkD8VblKjA6izo4f6g4Q/XDDUKYDfAzSm9GPe
i/zjVpCEhhULTesY60PzOqeEZhN0o67FUHXFxv8n18C83fCcBeCzAJGhTZ7z2+qpPTS+aLSVGSLO
CmuAOdIVtNnKBP2spyuXczKWXYSu+VDJZaeWgPZM1P/H2pV1R4ozy1/EOWIRoFegqMX71nb3C6dX
dhD78utv4O5pl2W+ksdz52FePHOyhFKpVGZkRJh7ZsQguBqzL0nDzykNZNTMa1k9urIakE/g2yC2
2Let43pS4pRic4nhR6Ry+k75VnT5jU1LPJqvdZM4TZG7+qhdTKot4yNdqxjBPkoqGC5Hj1oksyyN
dmRDbuOWUyfH7vhVFGhOkOdOzX9oHXFSJT7w9Kdhxm5Pol2k04ssKCWwhhUPP/4RYgO0a4YgCWer
2ILf5xBqX4qsdauGOm3JJbft2j6D5hCTETbEPgFUer3POcqyNfSfQFqVKLvR+kXA1pHwn2X8peig
gEM+UN+mx/aWlR+Fr4zTPrFG2EtG0zWU0VG0G97/qIyH02FyDc/2ypBwpU8Q4wN9DWRGR6Y9RaEN
CJueGb7Bpmul1b0mL3OnCMND0odnfaLtGzV/bFXbi6ntpVYhAzG9HV7V8XNwim2A2vCPcGllujEF
thKXW7P4VPTJJSWFa0SHUofwRUWdpOvPNE6cUJORCK9v8IthIYQFLImD3EpKaKCW1zUb3Y5j2LGu
XaoPDlWC/RCEm9Pffs17oRpNTdzQOkHu+XqPaRZPYA7N4FMRd3OI4JhhuZl75rJ4klwFq+HiyJbY
R6y1gatdBltK2R3C7EdLa4/3HCu8qwJjb9SJa3DFt6bcDcfvp9e5clFi5v/vOsX+otEwVhElRauU
j9uGdG7eERc0U/i0KLPNMg2llbznlTlhJ5k6I9cwYa4fFQ+zJG7Lr3mS/7fNE98wWWYoqHPACil+
FdZVrDco7TypnEgCj+zjLXnOUSDgrb7UGmBnNlRPGy+q8JYEeBuPF2EXO6c3avUMHG3U8mWPbIF2
Ipsw/VZueabsEXj8rBqdutMvO4Oita5srJq6p01KHVMIdGM+dWAFwrkzxxiFU/Mn4Km70KROPpzV
GcjDTeqHRL9JWe0W/e609ZUk8ZWrCMEPI2DjbEG5bUtbSBIFDtA7kvWtOCN6DoQBm20AQiDWsa0G
mq6jXSG8Gt/L+BDmoWsnskfMWnX+lRXBSeAgajZrsGI00W0VsX09ja4ShL7dDRtLH10MVzlVkx4s
E5V0SMNYmoxbSrZQwXe6caiGwK5LSD3dtAGKIp3uWJFs5mxlw14tVPAWa6RszqJloerNpJBNSEf/
X7sELFhI5jAgscxDvj4DQaIYvWY3OAP2t06rHFACS07Z+pf6a0GEsvatWra1gjU09Y8hqB076Zy+
uD29jJW75XgZonQkysjV3A5YBjWCuyjVrovysYyaW7tqJR6+EqBeWRLCrRLVcVk0LW4xnVyo0eSB
LGp0SZ3cBxMotzAaYUo+4LoTvHxA/fUWJVFhTVaBtTXNz7ZKnHz8cfrjrSVFqN5D/m+B/2KyWnAC
rhl1ldcdvt5V72E+vbmJvwRevTOd+H40HVSOrGsZNmRtVUc2xVx2NvPastnyHdnDbMMlNFlOKbMg
5FZ1pagkIVhVr5YgXf7StpLv9sbAok2pUc3UlkkUcAG+3pjQALt7PFqKz7PPOYoOthSJ+wYh8dqC
WEHpzWzEcx9TJ33lAYoL6Jfi/hHwJVIVv7fPSsGa8MEondLEjtHN+GckOskuIg2CU7itzpdpj4o8
1i53wdsf/+tEWLAtHCsTE6L63C0r1X5FHQR1v9QYE0/YAeT9ePBDeqtxLGk1Zzk6r56zglXhaDEU
z0caw+pv0AZ4IJzp+jeEsDi8A/GyeMQpe4tHHWUcrT0jUmX6MnQ+bYbZiTQH0/caRlWZG0JjQ8cM
nAZOckzeHcKn9Eomgy7x2DcYC95iIj8FLmDkylUZp2ctkW3kslGnlihcWXWitx2tj/r0S/vttybQ
OxpwMmtCRqNGcW52E4ahRj/cAZ84AwSTV/sMHJzjZXRQDQnMR/YBl5TyaAMDmwVKYqI1UYXgRlHG
rW62XyXRWHbohbDSjRmwZAzH8LdT/isgjMSWeDlHdhHNtoVm4jMuMT1bcIkqtIl9iIVupHUryW6J
t3SsDukQEqzsI1MZkq3ShYgCEFtgDREgnXluuF1zVSLv+G87JVbDZg26eLTRoIGMOmDTOPOZfW/f
qa7mmN9U2TvvbQnqdbASZZ1BpxsUw/j89Rb4+18w5QJ/j6b3jBrKvENIchtFaWKN/mn9vgIDylvp
Mt8Q4kY4c3OiDS7TyfQmLI/BF/E4V4GRXYDGMmj/2zeE8DWFyGGQqVZYD3sf8UWpNSFuWGHMW8XE
OVtACS/Ye3BmvQdYKbnWdCGC0Lync1UhKibM6Tajl280UPTsrIflEsekhBxy/PZd+/pzivP3A9Ez
6NDA5IISmC7n3e97tL15xy0qcRWxd96ZZaLMC+pC2dlbCExASKTzrW3opoBmSQ+5zNry96OQP0S8
jfXpOUf4wLytZOsMISOZJhpO8ZKDaRcEjXeLeOHBaL0YiUEBepj3TF/JFigmJRxHIW7+ROVliqJ3
AkzbBs8ADylxhsyaEFNI0OnhnP5xlH9OwkJT9Z6ZlzePNcErhaDCyKDXaVgxvxz4V0Cot3ZOzuqA
OC0QBZaVS+rzshBtCEEFU+8mm2MElY/lk2+e1svydE0FOatNILAlmCsrJW7MBFOOWXw+14dquOOx
pGS0frCPbAiR61n0gtZw/w+Mk61e2Ue2hLiV0LozLI71tNDJcUfPzj3FybxwY0E+/Ixt7bOPRq6/
RgGpfn2++2TRy6n+vgH+Tbp1en1o1r42pVZqmSUDTNlpuSFd7VSGDCa7Gj+OViNEK1apJNQMeLx5
sciQ/E0S/kT+dyR1q0nCkUUhYgFqpxV9C4uvI/8AjQsZBn39Gj2yJYSqMmv7rtZh6x8Q8NHjQmpN
tltCpAITZNpOJbyxZL0TLn3dSFaBlpkQ4hOxI65pM9ZDq5uK/cqDz5IMVeYOQoSIFdPKogkGPkr7
Jd0iIV6YkAtoswJfLdl33S2FAO0ylkDDC93VIkc+MbYec498QggaihlPatpgiUdPwCTeG86C1sal
chhaySPwuezy5o37YlLsLiUtmt92i3OMJqk3xE885KDmQhF4ntwQz3qNPlZm4thzsqHWpVZftNMn
Wn4KrEPPr1j+KSWpw8vJ4dn29H6fvhBAHvY6wFQ1rzR7WLZb8RPtOmKaO0S6e9qIbIuf/36UEQX1
PJptiuV3B/MwqVeLBmnlaX5v3ED/0JUJULwtT7665t7g55SGAgBZPztxsb8a98uU7DK3qrulf/gI
t5dgT4gyQziDtXCJMvOVUZzVeyC+PHuPcT00Fpwq99+hlSkJos+wo6NPSiLKOUiv///e/EfeKwSd
gs613eh/MrBXrzppCJVkD5YIS9LVrqshI/yhda1mlkfrEiKPmkZjZhZ/8tj07LeXqO5voLIsj10+
0qkQIESdcrbyguY4A1mY1m7aVXuDcrc2a6+p0UGXnDiJe4h14KKaqiTqP+Qez0WYEysTYVR6W49g
r4Etg6V+rAAiGFa7MRl3kMc4NCVE/urYAxLykiXmponte4VbXlQ0N409YjjMOovb/D7W2r2VNhHG
ZYYN0EQHpVX8MQNxUF4/spGCIjqMcky6mJGjtsG+mIF44CS6ZrQHI4OR/3s9lteHWlQA0HSos5Ia
ntgdoP4VbSd1n7FDulE2+sWSHKXs0LT72ATZqqzqKguYzwT6R6db7xRFnY1n2y+v//e+eWQX4jOV
1ZG1MYwDAKOW8GWAiCRj9q6D1IA6Y2Y7G705N0BA3Ca7pu63EM68a1npJW266ZVR9naQZB9iublr
wV8Vd1j3kn3MnpiMyuesJfefSH2kVBiwKkucyjx8MvJ9VFWOgUtYcholgUYTkqqAlxiM4uBSNbYB
FI2czFc2dg9tk3lj77RdEf7X7yhEtiokPdBv2FFQjjYbqp+rHuiBfcudg0fND87kH1LqskJ845BX
+f0loaZlHrqbcVeXB8tlW7TS5qU/IUsqJKmwWInm2tiEtrokFRP4+5eRA647KggHYjefr9l2/tBY
/uugIBakh5l1pbq8/f7943ZxihNhVSxHY2JnyqJlDwk5pGO4CbRuS+pDH38hMtz1sjenTC3H8igA
xJNdVvaIVVn9Ni2u4/pc0zcWxJPT67xfdCCILzkRssUJGVPH6gzMRVjc8zwtFFbutS/ZnmysswiD
k+20bzxl+66xHdlahUeaqTA1ZItlIx3cMrW9Kqj9efrSxtCmVkC5bpyVA/lYBKAouWDKdgG6vP7C
RjNjAHLZzA8Vj9dzjRdrQsIWWiO6zH0Ub6s6LzamDZReQO3MKc0GZf8sSjyTZ5rHG+18qqrrsQcE
27QwLRRPt5qqpptm5h2ubOioWHm4P733y1LfOtvLjxOCYVvWU1FYZeB3M3d18JNB6cQteSSLD+t3
yYsdIQZO01CWTH+en+Z75n+bd7+ZCRJn3MrfALJPLoQ/TE8P6tSjXt8Hhzj/PgdPTXMxlrLisuTj
iSCIfi5ytZxQLwztpxw7WoybaHo6vUH/I5T//XIii1GGWad8GPDlIFE/+2QDrhMEcW/wo531Uz6g
uB7IX8wJFajO6LJB7ZjlRx14I+rIHfNGUmeV7I44dErsJiuGFMePT4+zkflpxzdVcEFniZ3/kUq9
rEWIa1kWlWG/GFqqaYrzJ4EJn8EQz4xT0hbpeqb/YlGILHwww5posPiB5q9sp4S4UqjFoFkctpb7
Nt6RDpVWENTG0MwZPAC1UDtRi/PT3ijbOiFcTC106EqKuynQgDcuH1J2Dh1N10hlOATZhxTiRQuh
rTSp8Br8wIdcTwhfNk2IFpneRs24XLgfTZYkBm2hZl1r+Z+2PQrllqO55GJBBqFx/7tZKiOvWL/e
/65PHK2qxjGvMKCGSmh4n5HQ7abcIRH3SE4gnpI6p11EdupETV46hjboE1GgWDR5U+rEB5AzTUcV
vY/BOjDT9Oc+t4WMiXOj43Yaxttai9y6PkuNX6fXJAn0thBI4kkLm2opkut169r1TstvxuDHf7Mh
hA5MbGnjbA/JVp0vIc/i8CbBEMHjaSOy20TUtmv7PIvyBJvzkdTnuVN9IruwhXBhjCjoJBysOjhh
X6GX8UPtI78ammyDIR1lM8S56qIpQD1qmE82piaVQvW6eOicINUA5qrU3m/UoXYye9Cgvt6Br41E
TzwH0jtVkx3mXHZDUT9VxryfJ/KUNM2u5zH6JnR64HF2o+Vp6tkRxPsmQp0stbsztaHfysHeNIYR
O5aRPGIqim5oxyenHBpZQ0d21IU4hoOeZvZS/FxpechRGJKoKRLH8H424nipHfz7B9E63PDl0DEh
iClkmEYrga1pa25nb3kzLKP+upcebC+b8J42fLwZ5I9bSThjy0c4eh/h5jF7fa4CnxspyIl3NPgW
G98xCONR5bvkuEjSVrZs77GtquFNm+O4xBGYhqbNXyiGifJ1Mr1jdf+j5vo3mIkY/DZuKjv8YAoh
W54Q1zDn05A0QG7ZesOGMqjuJX68VcaryVc3ZNcYV7Jxc9nmCVFOA+HMxEMGgohydknTTq7Z97/a
LtzxdgCntQ66wtN7KIndTEiTJtKoRboUCaBr3mmzUxqRM6WfTxuRxVWxl5+lkWamC8wkOV8E57TR
TZCkU6jR09GRZ+lSe0JcUVNdodmS/BnbaaNHTuPa+/K7AWXqdjvMH+0EvHilkCONVpg1yWKv9ot9
oGxMoIoXfRaETgzzb09/zdOZLcgkXp+6PksIV0Ikf3WKjg0z3Mq6OW3htBuCmeC1hWDmc20UgMaZ
o+G1dD9od0WCPt+3Mpgl+dBbScLnKtU/nw7j569tNVHZ2kqHTze4NrQyDuN+qTjO5QYMgF5jgR2/
eNbNtbnHt9Rtrt5BX7Zsz/++iFUiZEiAtajmYMM9/wnWyDyp88wM4jbcz6FrodW7wdPd2gITr2xD
Tz8bVCLEGTZrtVmCY8+H0viOVAa6EjS+tGLlKgeL0umtVRfXP7VWIcQ08zSDLrBJQH0yAkPR4CSm
D/nolC67Dc7HCa+jaFe7Q+tANraSVkJP3/gqEeLNmNKc0e6DfSxJHMDE72vnSq2eKmyBICzvJAq6
pNGZL3/3Jj4M4HhxZSHqTBDtiHkIAHzrWcyhfoyrHsB3emM7KkRpiWz4SJJkYGj+9fIghDxFdOmI
K7slyTAesqdsDwmPzZ8kI90T712Fyf/Rtf67VBEkMHbGpJh6v3hR7xlg8G/7a3uvX4xus59a6M0y
L+r3EtddDXwGuClUhgnbN2PyzRBSRV/u/sENfk5LGb25Bz2BTzc9Bg48Gl9oO9nrcD3hODIqxCcl
VK1haJ/bPAsN8z8IqveQMEttCXEoLZQ/9d4PJKiryfDRuoSgQ0xW8XrExwQkmQMF8Acc/z5A8mqW
cWRMCDqtEcyQrsJHVEa/xxBeol5M+ZPEPWQrEkIL7Ye5ogvALjo3t8Mldup2Oer8EMufEqs35NGC
hMASBCBgMTTYYkDp4sQ98O+/mbzU3XN6v5w8nAN5er9ePziyLASZqOeamYfPq1wwcCpgcOCJJ1d/
MHDvSKZk31WIMjxMgyJfNu8DXrmacr+sTowrRdz96c8vIr24/93WvLA91H7Sve6aO7Kbu8//zW2e
D+XRI2aMUlDr/IbdGYcFWbHcEAtz6UdviKPlCcEEsKgkzVUcuu6wXL6Y6Vk2r0bwGnrQVMsITWQB
5dmZjtYG8dgy7CpsHSZgjEMFps9nZm7iZ/iUUgCjbPOEkGLUacunCdbmCvdRvIsGf6m5zr3XedNy
HN4heyyzKUSWWtF5kGawGYBW48w4/C4WztuYOYDU+u9YpeQWeuaXP/qm2szyNFsSVrYDhN1ZUN63
ofNfx8COnEaINSzrWjanWOJHhADWU6Yja0J8qQyumjTA8vTWLfaoNyWJo2yyM5BMbqj5GMsfT7It
FOLLXMUVzy1Y/M2j/kf5Qr/ovD/KF7J8W3YsRMRRE81dXy0xdPmiC0hs2b0FSvWOm2I14X35niLi
KOgYabulh7tS4vrgt4S+ka1C5wgCHsLLLQqsaiSBvqRIvWcrG+6DdcZyRld1qZsv7L4yrNja1W4Q
QwNP8qL2K8JguBE2HI0+IFST+FCpgQuWy21fae7pML24nfhsAaCGMig4gbFHHOW3rFnP+oSiZ0kh
x5kx7bwqostGKUN/nINuU83zVQoJMInZ56GGN3YhKWyo4KZ/y2FTpFB1VHqG4zBa6UbLJoxXTMVj
baaZB4WY0Inn4TwOdJeFQ+xlaX9bAs3mjJl2EzZBBw0j44sKhKdTaHyvx/E2i1h1xkb13MpbkNFo
T7HaOTXgl5VTj5D3g4pOk403OZseeWBeDHr4uQ+r0u1IEIOmD2gD3m+Dceix5F9Fm/9U1epHF2Rf
dCW84+CpDc3xYShaPCK5+UODsB/w18WuNgfZzmur7w8D0vbos4P50RZnlZjR6S2HI/qdHif7vlYf
s6Gf3aRhh27IbtO0n5046Qbw4gU1dJ1YlmzNNumdNqk/KUjYvEm3k43WQ69t4KC3aDLzPIxJ62TB
+IQP7unW9KAC/MD66mDQ9HNrTPdhOz22lvEIhOJ1jNmvNA3voxZsUWEXNd4AslEINZ7NQ36wISQF
GWw8x9Thvg6Ds7rqbpS5qzclZd/ZoHwuSHplEgxWNfHgZoRAq3PsHkgZdU5Vq794wRO3aNmPBPU3
t63JfqptsG5Ueu3VEIh3OlP5qeTGbZRBMiTPf+UEz3hi9nj18e42NMi1XpdnCb02c0xAO3ltfFKV
HuSOVQZQnvJ5tkw/Mqp9SXjlDrR44Ka9rfTeH7XechsrzsEnnGyUJCmdsskOmGBHyz48V9LMV3Pr
bra6mzBQ7zqTBY7S11egK8dAaGtvBz24U+rMH4Iqd/MkC13aBj+UoPcpi39GNZit+/k61KGgh5LA
5BRUvTJi23bjWq1dpveQQoHCbFVV83lqFsmhAR/gCJQkJ/0nqo6gH+kmT7NCT+VZ7ARFdphYc6dS
VYMiJsEPKNK7gdo6diTpPWqV+Lax5XY2UvI8GDyNhuD3J0rhmCW7T9FX39B0YFhFsunb1FfC7jYw
ikulr0YvKYzvQ9h+BWfcQ0vayzpRr800eWzjvj/j1Jy9XmGhM83mpgPjh5Nlw1lDQOA22NXnWKvu
+iy4ANv7NhrVXdmzn9zKK2fQgSMZc9BkGRlYzTpPCfl1FdNNANnflkPHdFB3jJLA19rgzGTxpoH0
mmuO1rYq0p9z0h9wPZ6rTeCP0ER0VA76QwLYSgz1q7ZonDFNf4Ax/hOLi89GGJ6rQW2CrDT22n7e
0ZJssxxKN5zfhzn5snwnB8D7ZmPGFPLCZXnXwL2zGjDSrDS3Rmfe93qPn90PtyFN7wCpBvFTHTyx
hv8AvKzbtS0GdeMZT2KLKDs6dfCFDBy6/TQmmzwu8k1QjbLZ3bWEyARpokWZCs13kWCjSxDwIMuF
90F0Vqp3RibV7Vi7Q8HXBqmlhZyPinpLoC3rxqBCnFl6pkPvVVsbJxZZc+1ou0ST0iWvve7AGQLW
b4ga6G8w+fZYVGUfdcW2rHTHrCcnzL6z8tMwQoVL3Zy+2PS16t+xMSFrZtOgDcakWn6fmJ1HuXZp
B+UNTmLogUckdgpMSE6KDhGHuNgpmvFJSyY/yqlrm4qTGNOVkmeekY27XE22BU78bC/tO507WV1d
BPHI3LbliZMV3IvzNPBKakPjaQRrOvrsd10K1e58sAOXjjGcZIDkd5TWHjhB/DCEpKZiSxFmz9Pc
b25VZkGyxNIMC5oAQuGqHNMKlC3ouY/8tmMxgOVlS73AKEeHBwrUoEHMvwUZDfVMNQObcEHOAxpe
F4p5Xs/8Am3a7Tzqj7ZZqGDPCL6CFWcTtvxOC3XcssNnJR8PXZi1DnTDJ7CK8CtjzBFbeGW63Gam
W9vVz4Znl/lAD2UJPd+k7H5kebZh0XRLsvzrBI0Jp+35OfDcBy1lD4Gu/Ox6y7MH9VNg649UZYdo
yA6JOpxXcfszD4ODPliQzU7HaRPN2aHhneb0ZbYvs3Q3xtUujoCEsiLbTVSc01mDgHGPS98re+sy
AD9gFrabOdSeuJkcZvA3l0Z6XvP081jOo2MP/Y7ZeYrYUVymTfa1jQnfcZZFjsZVXxv6p5FUF9HU
36ut/qSESukqsfWDFax187q4U4b+KqsR7QxrMv2p6B74YN3YiU4caxi/KG35I+3j89GE+oHVBw9K
lbeO0mZfrbAL3dI0U5+nmbYpdHYx91bldFo5OHZk/2Cpfg/ywa0eNTtDAZ1OYZduVXTOWEDtIU2j
rWVW+Fi14lDEX9uG9FVi32f2dAEY2lcCvimXcn0fTcGDNbQ7PWxuQpPcgy3dH9sycS1ezF7Z8sKr
04X/dQp0T2dp77OESKqMa8cRDLsGyMsZpHTERHPSicL0Jgp8PS8uk/GyRVd9bEHrL2WnWt414iGg
UDsyobVuaoaIs+yzuSiiBJZG9Zdq/ojN3uV66VTpmQa+HT5/rROZqslaFk113HPgZCcW/nl97nIT
tCgd5YG/+BHHTcDPyBVGHzxTP4+iXoYwW4ujyA6hegMFBSTQwsvO4FmldBH6KguFRIIrDZCCztGU
zaJdZXvWF059lnuN4dau4s2fT0fW5x77mw9MwelrQ8LRwm6+Xm2RV6VZh4Cy92H9YOOAuwDOftO6
MPWC0SrO00g3nFI3+d3A+sIzkrA550oJkrVp3NAkLA4gQwZcAuiLUq98wtCUUvSztjOuE9zMyI2i
nW4Nd0Yx3GmNddUUTXYJUqZL4DQux1nfFuPwhYTxQz9pm0zhn/SphtrIsIkZv2uK+iLQjQNEvXVv
rvA2m3Oq7sEFq7iGyh/tUPlu5oRutQIsVYwVDywNFDcYSOwht4ucHGy0jj52CNk0hxRxeh2R4num
9vvMCqFXHlwHefO5jOpDPpPPXWd+o0NwYxqV5tCJIApoxkU5k21s2eemrd023XAbjelVAMLZnAwX
Q0U9TS/uc6u9rppkP4XKRahHJZj7mmKfzXjqlTP6YXUU7+YCYzJKFGs7sy8oJJmRpVR5tAdU+yKC
ULQTFp2sMv/8snyzvfifQe8GYmxIAb3eXsuMg7RtekwpLZxN+x4+Vn+uARmDkLe7KGMEg4tviYZW
ABit9RMzbgBeWFt7JxdYWI0aFoM2G57d9huJm8IyantAP2ab2MWvhpZ7aA0XDtTTnHqKf57267c0
3WiZ0iNjQsZg1+1YRRZBxuADGR25iqMCip66mTN17uBlS/vuTPbaW3vnHxsVDpNtTOM4mXjn08hh
SNMx8+MEqhQet5bqLbJLEDNDevBGsnzsNQsQlnEpYAybAhHRj/xitxS3kV+/gyllaZa/caIje0JF
Np2qNutz2IObWX6RaEgSyqR5VBYW82ioQq8uNTy75sSr8YgCBR8eFZL9XCuAHa95+ftRRbElkT2H
LRyZ6AWepuZUb4xSu+2Jmjl6n5mOUtRXA29zR6+UrVWZdyRUzyvNGm6bySaSn7MatG1wkplIuA0m
XoBIXgwSBfgijDZ3aUHuzKi5qmtlmwUgP59lhLKrrUT6Yk+cjWGFOtsBCKgBE0/NWyuoiwOGZUYI
2WXd1ib5sA/jmjp6OMabMOSNg2Zc7tDayjwNLHgeqearzrD905uy9qjB1WHriC34l4hYKeLZ4GFb
Wj7t2RdDG76HVuydNrG+cvYsLgxCd1NMAPDea5imJAoo6TBHiD5OaZ/nP8PtMmuVe7XpquFBWqRf
PWBHRpdIduRsEa7jqM7t390cHf3Mf8aN39PRXP2KR8aEfCOO2By1NYyVaYlrIemusiKRgaHXjvDx
A0qITEqYTeARVWOIZ1CvU25rZXCagHn59BXYeReFwUJNXM1od6f3b21xx3aFL6kMURYXSqr4QT4d
YjCnd0Ytc5G1HHFh/Gfg0QZBvAhO1lne43UCSvoGTEfptwTdffLVxO2muGisuM05EoEZxV1MOR5k
ZfK1QHBsWwiNfRlrcRZj88jByO+s5CpQbqr5k2pKUPN0LSs9NiTEvxkRoI1G0/KHyW4OXKsrt+hQ
F1KTHEkZ5B+DCLnGSM9S1t5XNrLIBcmakeQLGYLv6lju55yhRmLEX0n3Na/xsB0jp9Czm6TNr1nC
kQPgP4qa1nSiskBWoI+RG41l7M1WbzokmPbchkZiOB4wS3JVWgXItCFh5jALADIabdqw+q7VDfPa
lmLOpLcAKeMThrAIexqm7jsl400Zz58ohItCI7hEWcGb7Mp2UFA6o01A0aedCy8eMu4opnE1oJbq
omb3iHfqdy1UZBWTddd8cZvl78eHvISIB6uwdUPz1YJYxCSlKV5LB473TDh0iRUzY0SRd1uotPci
pqPqlZBdRCvJEZAtRThl9QQCm65A3pGn1bnVlN+mpn88fZDXHd1iOkVjAZee8EwZMELUzIa19BZw
iCuftZETErqxKtw4kex+XQ37qCz9Y44K+L2cG9bIApj7OwyKMQDViXyGhBrDoO8hAlq+kpjmHNsU
cuW4DIaODAai/vioh7pTNxjpzXU3pDIK4fXD/LI6IWqwIMtMGxIzfpzvgv5LznYY2QZ7LMWDgD2M
piLxj1VAhGmoKNOZGgQkRBaGmWV8QuF6eeVt0q+YAAOijbmW/ZjuNd/YdbsokAR+qcnlGxwdL8I6
XW+gpOFPN63X7iNYbHfGnenMmxr4QNmdvXoEoMhDUGFl6LMIZy1tU9qmkDTwE/vrjG7KFE6bD5yA
IwvCIbPbaei1ZUFZRPcF03aY6PgcGnniGFHqsbiUtNVWneTInpAXNHkQTLoV2n5ukadoaRAVyS7s
o8IJguxHOc2bzoZY1OlFrr6bzCOrwrahMYnJR2W0/NCc7hWjeQxKpXIbAgwyiHKf5iQtUX+n6F3R
2yRTBt8u6BYfZl+X5ierNiG60ySj5NOvnsyjHyUEnzFlqkYHfPogpNddtpQaxru47XxGwGVw+gtI
HEkcSoiHMo2SVo+29ky/5DS5UPvw+rSJVfzA0UcW5w94nit07HEcKb+p98GnZZY/djm703x+AEed
xJNkSxLCTcfSpGVoiPtBcz6jxNQ3P08vaDUDe9kfceCgjNByo9Zs+YqRX5jQh9GMZjvF0ZNV4uWt
tJ8V1mIaVPodl6TnTcQ+srss/CjG5JVVl0UMv/iwivPqNXhkUQgzpcYNrlVtsU3NswkqNSqJtoTN
vmraG94yid8/01W8WSD42FHIQAtgRdFKQRWc4NVb262+I4P6JdYTJLiohxtWdtmaTb8tCOmdrgGn
YRao8cFKyOAZXEe1MBgM1yD1eV5FaLcB9VqkZ+g/bvVu3oMACI3J5NYM++s5B6NDMtcXVZydp23v
nfaOdXenVFWXLjhkBoTjm+SmVU8VtOubTbC1fy6DBsrPDPJY2aZ7x6DB4s5vPxpUK9EdoaiPCIET
/JkFqawBIynlVDqZXu6gU5E6pl7tyYy7bzYOpgruvbJqvtt9Gzh1mp3VpMxuJetePXco99iWYaLC
KsI+KoO0arTQZBlb1KyNDQRhXH3LzxZ+8RA06lHqyAp+64mTCY0qPIg0uIzwTlCyOUyRCUIPTHPt
reXHqRNXyG03jT9jOh92azfbRoZkjxe/f/PNLU2D6i5irvqmIBLHlCWRBnyScUYUdJJ/Beb29Odc
/ZovJsQaCC69LkRBzfaLASPllm+pnWQR645qUUv/P9aubElOXdl+EREgQMArQ1FDz4Pb7hfC7YF5
nvn6u9Q++5pWcUvevufBT47oLIlUppS5ci30aFHa5QsaUyQFpRoZ5jvm6d9Sk24irOjKGpdqU4wb
YkOtX9Z+VRl+gSrFt6PttM5kywwI+MkmX0aRwqUL8rhO8EZWdorbPaLymqMYavjTp46NazxDOkgQ
vTYvMCZB2xugJ4vw5Nh526JFZJhgrZj772gMTHbXZTvSmxBDMstvhgSwv66Y95fdRGSVudEqJ4Bb
tmxjK4j9lFRHEyik8DtJ75pwtI0yuzZKoTDcZmlltUwuJeS1GakTxM/fmZ2ZPLJ5pR6D0x/A5DYP
GYqNioLNBO8rF9hoBN2sUW4hh64C/4TRn/mm9emX1ElGoEdRCCV2eSsdjO+Xd3TbLCRiwOAC1UGe
bKFLDC2mJhvxC28y+lrmz1Z/fdnE1gUCpWyKmM34ZPkhjbiwTJqUFMITdfImT9m11TcHXY68Ohv2
UlQ/6UH6BlGyr5fNbh6LlV0eSj2GahoaBiZtSNOB4wOgnpJ0t3EmX4Hz2QXwB7WjwUcVw0mK5S3u
mh+YgtpPabGflOrYK9ON4AexN+aHOMr0NQ2Ebt1C21/mp6xGpJF4mfp/YsI/Wtt/ol1+dpXhTPEH
ZRp6I7Qg1DmXpWP0OpRgUR8ydlr0OovKgGcuxNnizog+FQTKs8BxmWO4C3U0YooA8vCxIEWcuREz
YyL7GEyo0eAPSJA1My3UBMwjpvwkddPn3NJ8NP4dOPWrobb+AEyEVIv4KTdXtzLLBfJaboy2imLk
3PRqrIFVXwyvoy+XXYPoIjPcNQqIgFFuwLzgQ17uk6Vpu3CxyCmrCutgLPNVHDUogE6N4VNt+Kkn
w1XRNF+bZvk2afmDRuvvtB5AtDHJx1Ay7iUje2jRxHDqbvpkLFCgVuvZzufibZRBGAcXT0fMTgYB
in7EwhD9aI0OKKwWpytNlA0mCBWalTS7dVXhbVrnPWAhmU8rFIOqqTskQRr6hWYAvmV909Cm6IMk
tSdZ050uM2W3z8PEadTwSrbmzJm6BULo06cxg6DskDbB1yKNgsNUhK4xVid0W76rSwu+1Npuk69U
+gQwmF33tU/qL6kB8TZykOvRJvmzFiR+A2SnPCufI0NN7ZrQypEH43UxNTcl5vdZfwxL7bRkgyMr
Byp3hTNpc+0h9ztQw/g0AKE2ydVNmQOAqFXXZf+oVum+aWIHVw9bD+7Iglqhmucu0X5MSXOrBbd6
qkO2/ZlEPuAD9izfWfnnbFYPVjMey6b18yXZF0Oz2I3R2EX2mKWnhtKrOjTvW0nzLe25GYHHX4o0
c9BvczJjxjtb3ZeVeZMVj3kLsHJp3Moh9ebgzQwVXyOzXUezlw1PMaQbB8ZFMA3OUqb22FEPY2B2
OC/7KJpPsTHuYqOCmELiYnDVKYfcUWYoCkUAQFuzI+H0W2V6E+d5aNcG9NIiwILS/Cct9TuI6NpB
a75kho5Kh/akx9pd3Mlvo6IAIGO4Svk1aqKdnj7INDoVaXpLsskJMSNtZom9hL2tJ8bLPAYHLe+e
ByJ9ycmwH7Tlxuomhwy5PUXyQQNwoCKfR+1z3OBH6wQcurOXRLXbAdonj/LNkKgHqBOdokL1O2K6
sza6efd9AYTGnKCUmbSHRI5tCoMmQDT5Ap4NBTQl42wrwOY0cnaacjSAoRMrA5hQptPtsHT2JOn2
CKXopMdLrm7dTJEd9KMPoT5ed2b7BGjgIWmzq1kfjlGYHQaafJbG8tVsi0eMbH3GO981+sCHcOGp
lIxXPb8dM4pf2XtZGb+0pfRVr+ZjNugPukRfkiTYxzG5n7oWwmEN5CFTAEPT4nOhRd8KfI84Xm7a
gviRlT3OaVXt0fya7aYDQpbCm2fdGg7qVIk4fbeDCx6ZQL5gBpOHD6bjApByFxm7srxZxk9peRuI
JqZZQjnLbbiCyrphUPUMCa0NaaYBi5H6TfZ1Hl5KqxfUOTYz2soAV+fIAlXO6hRZBvrsV02YPBez
dIsHdOYmrarbTTC9XY7J50VOlnBWFrnXFhwZ/e4oN3aVZVOfiVZGdrKzACMFbtDDjSzbkxfRxJJo
H7nEnSQ5ZDZwmcKnyhAjTqVwSnAzj66WxaXreM7GukwSYDtTjXpBAKg2pmiPzZiPTjiAwIZWzXVD
zWuaGi9jX+y7tt5JSdXbyxR0fpYRdMM06yrKsjttiL5TS7krOhwH+/L+bzrt6ndyJdmOLgviDD54
Xd0V87feeOhFisvnV8T3T6zjUQtReXImWttOltlaEmzoij16GLfztS/6HmzQbvxUYgYu8+aT9HR5
Xdv7/782+WtpIneSNdYmRVcx3Cv7bs+YUIC03l82c14sgG6ELCsMkowrE4S1P76Vygjw+mmGjHly
AM+SVz9ryJu3g0d36a3hdl+yaxHf3fk4BDOpU9O0UCrHzAh3YhY1CqhVVIVvPIIvZJfteunHAC1e
dGhlN9211VE+Zc6INKQ4/7pHwNnmDk4cpxm6x7jijmBNRfElih4FG8oiDBfiPqyO21AArdKqS5vC
13z5J3wFo4vVy3JcvPlRPFV0XkDg1sO5/6wk3VDWsNYQApTzlRKpLsUomtEeVbPaNYtsa3gqxl1r
6zF1BWtlu3VprSwarx7aEUb5gY+G9dYrJa++UWw2OanZ7ZUC6rjPjS2e1TzrA0BTFkqLhqybmmmp
vL9a0P0JZwX+OmJsyFOV4c2Y24NUtambt43gEJ4VEpgxnamrIDxZIM/6uD4rm80OADKgW+LoFC0x
WDRVMDwZWghc4FDs6hZvpVn5IdjWcxdiZlldCM9hHBGuC5mQzFINE7GXTRL/v7En72v8bYz9mNU3
XLRk6lI1hZ58+qwoKuYpROWRzU9GEWOAb7XoWe03iGiW9Opg7kia18c4RqW5SmQoMyTFKU6Xh8u7
d54QNBnDD3j+yVSTVb4L2GZ63pZlUfhyVTpVPICZRLfNlnqXzZy7PsxoGLGDgguGuvhvVKG0lROJ
mSnflvoxqKhz2cB5JRIfRtGojGoPCtlw9o8fZm4wBRObmL6UQY1F250KCodfdKdGuxMfrM0FYTGs
swF4Jl8eNKF6L5cUJR6llD15nmwZxFiXl7TlCAoGE9GhNYDk5gN/bJRhIgfgy7Em6ikF3anAhszl
9Vwvu8uWNm5l2LyVKbbalVdTeUwTSiRzp4N1wFfB0GOD8tTp7ELx0TX9A3ac84TNLGIDcZTkc9aN
sJOTxlJxaJNDjIQdA55Gd5WQ1ehdUPZjzP1ohzuvkTaXozrEhc9G//Vde23ejXfdyXrG/Io3XmFq
zDFv8pN5Xb8sgtz2zo9/yTYXD1uSd/pYwjYrIaenEgG/droTMBKuflM8DvsptHWf7giuQ/K+7Ozk
dRE1TjedyFRN08SFxQBg/eOXLdH1WDLop/vdTjuqLkSrX4p9cJc6rZs+FV58W77I9+pB4E/nRTns
OspJmD8wFBTmuKw+jK1ZSy2OO8PbaqADim67I+YRd+FOZOscsM0O/soW24GV7+alMUxLBluzkx2k
fXozf2WJFQK4QJGf8K/yoJOs+/NVdLTc/mhd1W/SoX4j2G9fsG7mTWdffPVbuN2uSEaVacBvYcA6
rNuPXMsbjpbf+aFrCdLtdshbWeOqaA0JxkmdYI0NQjBaC0BV/HYHwvld4deiq69obVyAVVTZ6BYM
l4CHiH3TDGONdmc3nuTnu+yaiuq67HDwW0lkw9JkdCUpUunHz1plpZmlWl341uNwxe5K7GKI8dZD
+h2bicv2X3y6tT0uBCbTYEya/r48xj3U2uHrr3ZP4TXXuuCAbJ1KomiogGJGB7h7bi/VcKhV8DGD
ua4jqa2Ctj+Ku33dmY62iHCQW/v42xSPCwswqmbEBUbcs3xwpOYpNgY3Kd8u755gPTp3BTNoWoNG
KUK/OsV06TVQb7YWpCgidLvLhrauK6uN07lwrqM4ROsYL3mN4jmJod9lecrAanrZCvvWZ7632jPO
92QJTy45qQDpidJjjnk5u4hmIWnZVpBcr4XzuM4ACetkvj8HlB1FsBhegvfDG93rgjSw+X1UxWI9
RZwm/nLUVqYmmxpAGMTsdsESl25IpsCNpwEvx1ERoY+2HgIEvAaWblH0I/kJ/mQZJNo2QFd2Jtgt
8xJ3191UXjeTYbf5bNPqb2LT2iDnFmA27+VB139FQtnL3OEl9icHQ5g76UAeLnvHxitSQ73z9/I4
98DAsh7N5WyinaB9BdpEsTFmusvKPvL6HqikQDuh5PQyF9K9VeTHZcgXQbTadNDVL+BchwbyEkw1
QOKD7pE6vQ519d/2F5FVMYzLngQmZhb5h6My6/KISXRk1WPg6/thD7nYYyfW+WGR7uyorewwz11l
b0zTB2qSwg41nOkOIOrbdA9M+BfzCl0NLzxQu4uc3lU9yODdzaIvubmPK+tcvpbnopMlipHs6tvs
gNPTRUEHoBPpk4lRJMDfI282bIH3sL95acVc1s5rsJHEmLbFHQEoqJ1x2x1aP3C1p8FTvBw8+bLb
+IGnCFLORlnu4xflcg4K43qHZPArfxu7zDVCW4M+G3p9Lrue9E7oSoJwLdhfPvlEqqwNJA4MsFjE
P0mLpgEhQu7JzZvC74/IJ5+pn9pgQm111+0G0AVTBwVzcH365aF0kWLFwjuCL8gnITMB1WSNluou
Vo9GDNYIwy3QKxqHwinQBxH4i+CE8FUVLcPIUp5N7C79fqd0Jlxqc6+8Th281g/a3jj0kE9Pd+wT
Xrb9DkK64Ks6F2eUthxI1sBXsxLEL05yiK6sq+lz5Guv5Qlkorvi0bppd8oRjTj6xCQNAW11rfsB
uOyr2e2ceCeCZm7eeleR6b3pu4oYs2q1VhuMuOHi/BAv9ULPBFOd5dN94eenyzuw+TImlmqC/Aht
GMCcPsYnZeizzMCMBpB4g3Rk5VeI84A0xetd2cWg4h+o627ecSyDGKAx0TDHzV2mukQfUhJGJUqi
6q511LfwObmNXFm1NSg4osS9N6cr4W2EpcjzT/3bKvv/9bZCAizsFXzqxpWd9gHPf0/Dq4mxtoKU
WpSwtwPDb2vctkZLgBZvuMCxPhdXTQxkTgElDcsBV1H5Wd6xyCu64W+ZVDH/qSiAc2Egg4t/GZkz
YkwJptRVMKwpXzG4IwrtW5EI9ytwFxlgLgF08+MejtPSpgDbm+/EsOmpdkrnl6b7L0FF0Yo2LyJr
e9w3a+qcRmmICtEvxjE2dffHeLit2+raFvfFRuAV5JxRJzBbv9Xq/0Sz+H2feF9c2+LCjjpO6NnO
4DBIM1DtIOyFoY3GvjPImEmWvA6tjyl3ZZAXPUHu2pUfhh/iKH8uWYsr0PpXcEWMblxmgJWLxI8/
RXcVQp26V3cRHr45GloojX0iO2Jn9+BQKUDYtRN+3TOYHGefuxrpbQpS5Qr2DbyA1X3zwlo+5CoX
EtNsBrn1SrlrUJTXEoQkcRqnb6xhl3rLKXWmY/oUOqkrhuVtnsTVMeFuQECLNEkBypCdVN0v4TPK
6Y4gaouclTvraZnkKsbZMb0DyMZ/2Bv72i0P5v4PyFO3Qudq+3icbTeT2eoyHA1Wy5wYH2buyI8A
D4O/2C18DI0Klre9geg/onpq4ILOLc8M5VIrAlwJGDyckfGNd/qNda04hTfvdVe5VQTvx62UhLYO
Gkl4zxHCA8SzNgW9VJKiuA4ofV/YRZXaxBDNpb5fJ87OPeifUdMy8Xbki5VAD5paoZpsXd0V5lH9
vnrugaHqXat+RJMQUgV7Fbwt2q057KmLiUeXuB24IBwgUfY6yIxexlMGEYVScQhoF0lu0wfwkViJ
rX5J7vuXBGVQo3Pl0M4juwqP8gO5jl4TL3xUvven/CTjz9uqIC1sXeCYZsc/q+LcXemiatJHE5dg
kt7GNcbPUzD7gZIPTFMkLB01Gt7ysHuV2k7Eb7j53TDAhr1UDQIo88eEpAxTARlcjM31y1Mbnyz6
2MiiG9Km969scMEaREWmmizvSe+XUmvp/MN1Kw4dogVxMVnTlKCOW0wcVtriynFrt+HoSloh+GTb
EXG1KC72YvrGavUKMNfWmz32WIrc8Ad4n6D1kHnVs/Ll8olmf+7M8VfmuAAcl2bVhA24mmr5c1nd
5+AfijVj3ybFX0XGlSXOGTPwsIKzBgv7b10ZVra4MBUoXTGATuYXSekari/2i81XAW7pgJzgekcw
sPnR05Mo6YOwhxeyJvC/VbJmm8R/Lg1oYwLxKwP0odznasu0yKI2x0yTmTgg9LEsye7qzgaSASJf
L/PUCvxxK+AzOI2qAV58zl+iUfB9ZWlb+CZprq2RHspF+v7vXVADWMeQATQ5J+hI4tRK8gj3f4Ue
rMgdE7SnspNkRu5lO1uPZ0yKoGWKutI5BYYSKDmdpRJpMbiTmhRg2i9y+tCkP40m8y+b2goWGOkx
QSOLFtEZEwaposiCAgZaCC2IQZP8Wo7lPUqhAqoIkRkuVihaQoMswcfR4myPCSsf6p43kDbfXV7N
pg+sVsM5XdZ2dSWzcnGZSZ/0XPH7dgkFfiZaChcd9CoBJa6MHcsX46YrDF+rpNuSiiAbW+Fu/WG4
wKAGUzkXFGZCOthGknkYRfak6VmNau/ypm3l3pUlXi20TCapBxE0cAfNrmsVxwwfdL3xifrNADdW
DYA0DURawpsfSlXwqUyFoW+4pKvNdIkaCatrs0W1WzOObQ30nZcXtoFEAz/yygr7Fav3er9kVtpR
uEN2NXrDAYyiBtTg7W/qPWjRr+Dn0l4ERdv8bCuTzHtWJlvo6Qbdgs2cY2I3GgasFTo9jMmyK6VY
ZEy0i9ypAluarg8z1ldEBErMja9bIqTiprerGiK4gREahIiP6wmo2VeLChNVlf9YTFQn40yK3TwQ
KfFur+W3IXaFWm1caKRVoM6IEKle7wl4eIeYfLrsD5spSWUE3QbFq4CnSx1nS0FlGWuRTIDcFRDU
KNdTGtoFeBOZql8vSkmbxQfct0CyBOCIDqaEj4tKSsDpdQk9pZFJffxiyA8VyGn+iQrA5jleGeMC
U4pu3CCbMLZ0mieP2WtmDqBqHv2KgBUzlR5IOt1USikIH5seAiAbiAZVzADyU1YlVErzdsa7Zxmi
DOTLce72U453yNx0IlrDbVsmQGygyGJgjY/7mWZxSeseCbig01Ftux8QU7nPR+U5kLLpBs0lXHbz
7JNs9s9kGd4UfbzSlfjQKvhNiv4ygPf5skttHnf99w/i9lyTpmbQTBRap4TgmhMObl5jRrZuu9iJ
krQWRDS2vrNL1coclxRma05nTL3Ag8fajpreTwLJHoYHpdDA1SN6QwusncnB9rPeTBIrdy4ywJdS
qnuzFXhlDfJRgLCJPU2K6KW0VZUAISeQ/KgNnhMA14o8KIRC2PC/dPde2+LSA6FjZyzajMQHOJzW
or+87MEDdqhzsJeIcC+bnmIQHUMQILM/o7rJF1MJOiLjomXVh5Q0FUaQtMzTcrncg9NS0Jrcjjy/
zfFdpbIu6saUlPfI8091Z6CuvJsPYg7Gzdi9MsYlidKU8rZeSAFGy9HujB0qywLHF1ngssOgzZGl
F7CgmtTuSwycURFD6+bzCKgLjKqA7vqc7KXr46XPe7gD04tgT7HUCfaGH9h/Ikiz7Q6/jbH/X6U7
omVdiNE7dGimvrIrs13AvDVjlG2KvuHnPVwOU5uNzfXauMA5a6mSmxXMadfWY/9JA29OhSklTJKB
yyzakxPKQHMgVMXYXCVGf4BvIOBp4PtycapTWlRw+oCGvhSAnEC/6drvVn8QrG8ztZt4R2sqIwvg
uwqkLvQSmE+8zHJ9dvvQ+pIX6X1Uq55UjK4SLm4Hbn9bs2K7HVC/rVTL7pPgHmheD6HouUuJ4RV5
9ZKGVYRZ0kBUqd7eid8/kHNgKtOwTmrshJpg4rGWysEGUMcEeb76WGitKFFsnhcL91AwhSEx869v
I2hDpZxxXib6fSajnXcitqmtVKzL+OtALON1zxOJG4OUAcBo4Rk0EcdoDFuubgNLlA621rG2wm1b
OmGALVdhZdilN5Y9X5e+cdN+00Hwj6Y8xoO+1NFO4EtbKWhtk3ubdN0cEWUIAIdttclLyAzmywQe
0dshyDmv+rKL9sFExsymJPpSpk18INmw4L9J+3j5t2xlYIDOTUMmbLSNJ8AIlVFesgyXYrlObQ06
Ior8lSiNZ5KvSza7l41tuejKGF+ib+WC5lUHYxDehXiBag9KB9Y+jObSUrDH25/1f9elcgnDUpJR
V0a2LrSF6qBwoMVtX17NZnlSx56B7MIAhSN/LyVN1CvhgBPHGgAt+El2YHFniGbJl0LoJPb73hBk
qc0UgqeFCcgaMPxnmN5YLbOoASXiX1XYtk7g2hj7nqsUUkIgpIlkOfdjVbMTKN4QCTMk9G9uEmsz
XOrom1RRNZBl/bduZGtb3HV6RIUoKRdUQ3/d/lZEBcLUtHlDWtvi7tIBmLJGY8B0ggY9oUN5ZDzO
NHQn708a6yLP4IfvAj1BgS3SwGz8nwGcfy4Xf0X+iq7oamnvS195RojaOMkzU9qlxp0G+Z8Bk8mX
T9fWAV5b4OIymhnGuEi4pk+z6moN1LJHQYgQeDcPKpHTeaKqCguBDqBSspfme5qWgpC32UWnBIOK
oD4BiE/j1hEbfTiPvY4H1b5zE92hIDeqfdUAjGTeDc4AlbldD44jhigx3PEohlxsxqn1T+DSTdEl
4CAi+An/cBETiKzuAedzVC8BGr8Y/yYyri2yj7tyDySaycwZElTzG0ir10Dgj1/6XXVDbAhp+eHb
ZV8RrpB96pW9WrEGCC3DHiNtVMBZ9S6cidEC02F0y3+g9sj2jH8nr1fIhcZOAUlXjZaXn1yBIwsi
SeFe3ae+/kpVR/IbB4gkwYHYrDWuTXJhEgUxMqUDFikfLTty8uUYehAVsqP0Xb56uU6Og/o3AwCg
AlBlzBIq5hlGvjWafCkVAyWfx2kX7guXke934Om2ZzcHPki4ys2N/W2Qf1YuUE6rSxUGMf7eufSY
fGYWU+RvMGc3OB6BJ3CezUhD0WxhVzJkVG5fNbkujTrMSl+lh5EpD7vQ7lTs0KPuEICztQG1oeiy
vmmTKXUQ6FeAD5+7nlDQoaRxUJd+l7w2ytdp2gsWxfzvzD9XBviwIydGWVhV6UcH01fd7Da+pwcp
tyF1jpnsDogS4yAB6Pt02e5mTF2Z5UJNWoDGSpGh7zNV9/H0pbd+pL2ojsvS5qWlccElxXW9w0sH
4oeY/v41Za54YnXorU8EeSi0MSmaZGcD9Lpe6ZKctqXfK4UrdZojJ18ub9Zmyl6Z4FN2skB3DUOZ
DGMYaQ50hPaW0/xMif0L9QwNwcsGBUvis3YnF0WcFbBH48aGeqUdJQKIymaQMjDiILPrATlDrEuN
1FUjnUpfb45MtWN6rJ3cGdWbgeHHncAEVlNU+NqqPSigDFQxo2QCN8gDLBYguSuQGUJkKRlsmh01
jAOPYPfR59RFqcxuMUU+BJ5U/+xLUKtbip1PD8Z0nUDM6fIOb/AEgK549VM45yyBnVHqjJYg1fhG
rauiZjwTLgmpaymBR4ba0UYoA7eFZ7XqY9jvlei5XL6FYeTW8w8LOomCH7TxzT/8IHZiV6kRr1sp
CSfsDcNQkK8KsHvhK70znOhBOhKo6rn0QWCSxRbugH4wyeXGSTJ78DMYiD36g9m8gv0T3N77Jc6O
xqw5tZF5zQQhsm5xDMwPBcVfFA4U9hUYaSDQUjwKAQXPuCk72G+afZ7dFESFao0oUb03EPlVrq1w
EVaSSqDCKgurVNKrUIsdSwPwUwK+rQ68LE2cQJt3PcFloI6POSAKahrZA+29aMIU5hABjdp+zuLv
VUtu2rF0U0t3Y1J51fitmwa31ci+NhY37ysfM39XeexqeXtlRdoBKtNXdQqKrNfLH45uJA2Mh8uA
WYPkAkmJy4QQe6iXKJZweMPKker7ucftIneC4i4O7Qx5EWpi4QkTh8azAux77WS9Q3PbfKkjtNvt
qLbJaxozvOgEDv8Gumgn47FOnuRPVuK04HfC6K/hZIUNnc049AwwAiaOPNrBeAh61M6U7xBzgDzn
TB7R6BnzhzzYt3luL+nPxfwCQq/uxmJ80n4OgFhYveTA2mVvQZzsZvM4pace4+axgwaz+nR5ZzaK
fx82hns1KpCxAyIvrPxihowr/RqBrIkmw01cKLba/KA4vZcNbp1a4DOAPic62EZ4QoC4VlqoUMaV
X9X7JcdEQ2QKLGwlH6zptwnulCY9pkjRz6reJxoUN3ODu2bfugRj+tJdKSizbdwLdIRnhoDTEKH5
UomKusWc9wmGeorbPord2PhBRPQ/58qDYNaAFBnw7KpugY6Qc1+6VBAlCbPK73r2Xkyo1NhDlhMX
upugLRtHeHNDvpLU2KdByaR3xtsyhjqbOaeODrZhXyLVlTXND1MwhU4ta/t8aqG1GEtuLFNnsLLS
rdXWhaZFcS3FpeZ0UUH2EUh4bFrE+3gMMMpe9YEdlzMohyy5ORZdYHlZBratIA8eL3vJ1lw9015D
mQvDuaAo4CoMkVlAIl0usOL/TAMPrRNPTtM6GajyO5s8pQfTHm4aX1b3YYuQ5HeiS8xGMXP9G/hL
jNaTWJ6tElGqoK9VpR6LNIfkzaKn9008UQf+fYuEYNgknCRnCeJTS+R/P16rU1SJwWmBpt5Z64vk
lcHoBUBB3ueHoR+eQHTim8MgCANbFR0dBB3oNKDFr581AaKuL9SR1pVPo8NMZ0gv1rZVLHtKfkQy
uW2b5FSl00FttV3UjYITu8VkABULGV1LoN6UM15mfSxGpQBtIU6sDOZBDzRas1d78U3+0GLIwXRb
d8ZDdHTSgwKM5GfFK3fzPhYOWGx88Q+/g4scS2okg2zgdww7dbccln01u+9SbKd5X/9FzRigXeDU
oSwBqBoPcJCkQW4YgYNvkexTG9Irq4uvrCRwTf3fs30ifqxMcVGeqnqikgSmklp1xngPhi17mgXn
ZSPHYi6FyHBXA3O5/EhnrGfACcwLjKglEuky3Ulg+wb1yD2Zx6+C+LAVdtfGuC+l1vOiKimMzUdI
WSBX6c/UcoBS8uAq7qDsq+KoVphZW0TCZ6Jl8rF4RIWEgvYDYso/JLWxs67zu8y3TJFGyEam/LCf
3EezcqmtjAxL1AvIOIMt0UZf7vvlfWQ/lrvqfbDBhVngfIichnjU1BjJkgn6qAWUuke3Dqk9R4Pg
lSawxldAQkXJOy3G1jVDfSrap1xFd83qbKMLvRnkM5fXJtg/fm4zLTAEUrTYv05DwXh6AnmJoHAl
cEJ+UBNSuCjjMifUwbanNfluXm7M4l/LIiH5r1ydbwRDc2SKqgHfaDDUE9Ek6Ainh8tbJVoI28rV
U0oOF1Cx5fgw3dK+1nPhqHmORpkomYm+P/sZKzMDvgZkhhGG4u7N0NEDBFOolg52UT4urUiqQXBO
dS5C1IbS1wkmWfw8H3dRjbcy6PvMDBOO9cvl3du2pGsY4XxHUHOlITkrx7mKFRQ7cILScDgSM7Z7
CB8asvAVzv7W+YFlVGsUl8GzF2AaS9Vg6fhSQVZA2Nhy0/yBqnRnhdPnIKtVe567u0yOb1Jc36wh
fjTGRLZTYKoEp2t70b9/CPdILJdypKOF7YW82cvcJ1dxo912puqQUReVakW2uA1Oqgz8wSNsQY6v
sWz5p2S3dvMYetqh721pdvR7Np6L+fKny19243WEo/d7kdy5CKbU1PuY4HIvd4eZJc9kqKid55gI
KVogIQcjxRAylCC9y4a3Y9dvw9xJ6aTQjEiFFYfTYk/Dt1h0FDcNgLWeqZkrCmrEH4+iZgxhrCQo
nuRmCWE6FL3zv6gEg1fHAGYU6E2Qp3NfTYLaK4BNKS51aPcPpumWRNn96236YIL7PjMZwmHWE1Sx
JXJX0vx7Kk+C0sFWm+uDDe5TUKWRQccBG/HP9KY7aDfyvXbMvWSnPwS7eRceJUc3nPIwgMkMhAD7
+O3/t0Z2OFZBU4niiagx7A/oFiah2wapwNm2mkwUjWgL8B88YUE++tFEmTQ9SDjxyBjQCAl1m40j
gdbqG8igdx3o2o+ieT9140SDcg7Pf4D6MBLCdyZKENeSItF+Pe8UN3HDyQHVqXFClrOnB6t19Plq
ShypdGOn+5nWtorxl8fENdmU+oLelwSdQ2m/qDfQwZL3JNoFHTpwsbpH7Z8KwcgbYffD7+XuYone
taU8E/ZAWXaBr6BZlF8v9+Z7r2g+tYKiwuYXIeDRgZQr4jx4DT9+kSBHddPUKbP3iy0qPWI82a4B
QiRu+igSBtkqbuPa/tse52RyB9EQZfmPPQk9uPi+vQ7cAX4dnRoHQyECrxaukN0VVm7dafWkQZ2M
ecAv2omscrtTCwxBd4M6zYhZy8vnaNPlVkvkPqE5mZ2Mvia2NM4c1WzABFB91ipI9kqj6I2wEV2Z
eDxjFzM0QMm4A5WHC2CsslX5Svo8aI1TQZH58mqYA3D3AKi44t1IQYEMQDcXv+Va0xqplSq/XA5d
F70QvJ9tuUtUgZ2tYhpFFUS3dFRizokoa1ppxdIlNTo58b4NHajqsWIaY2VLUj9zREyeWy2PDwY5
V+zyKgwVdMH+cX3ALY0AyrHkkXEZzvvpSwTiCNEyt74YhKHAJwgyonO+yDlJg9QkZY0QOLnvNcMD
dRkVAOIS6obQP3m6/AG3+ilY52+L3AWqToJCrkxYjA7NYShAKQghBtTY/ewlBoMjW6rxvXHRxlC/
CExvOc/aNOeeAY3UCFqrbLGjxxZLkpMFxsbZDU7dtfRUnqKj6Cq1GWLWRtkXWB34SmnBN0+x3gU3
OAdNQW96K16mo3Jk2lupW/wQcfxtUTd+2GIuimIweSSoQbAthtDrQ4T6QHSrh3b/RQcUkjwxZhe4
8vXkFd64RyHfCxpnuiUhCLdswZ5vXCU//BbOraWk7eueORiD1BUgjzXd8a6+pl/ogTUQEdVd6xCg
t+IMlcj2Rlnrg20u1oIrs5xjcAr52v3kRgCtmHcAOnh0112LqPD/j3jx2625MFsZS1XHc1G/F26Z
b2mSDbIHh7F7QTpENPwuOrdcHBy7TmojA0urZMsZIBe00EmUjDeIMtbbx9eBo0hOgzmBjdkx7OFQ
XzeAtqte5YvSvsBH+C42mfIaBV8YCsoOzbXxIE2FfFdV0DAwjLD2wOd3MIFCEPkHCzV8Mlkdzfdv
ujqa5QC9yImdE4hpHP6Hte9qrhtXuv1FrGIm+Mq4o7YkS7LsF5Yjc8789d+C5oxFY/Ns+PjeB0+V
Ry41AXQ3Gh3WAqpMbcV+eKJ4YShpP6dcW+DJY/yPWuDEIhk6QkFzKfctgFcQ9tmmr+4CpA6d27a3
dfOvl8d4nh4g5cGYVPA8+RORW5CDCFZgHDCxx0nWU2W7tY+Mv5HKYR7bFvsoAsmp9btd51KWAG5X
AG//GF8yqFoOTlQsqJp/TCR1m1gDy4zi4b3qpPN9NQZWoDyhyxqEQ71VSY3O0ZjNR9F6SxmPIkJj
ZkCiU29GEdFitxd+GkDJAeajPXuigxZhjA2EyDV7gZ0Y7hIewGGTf+VGC5tbgSlYkDNj4umq/KZ3
SqmMYU2jBdrfhNpQBHczQJWAQQmz4ajS5gm/i2NdwaC0ciAaTe2DetcSQdojG9FRyvclYLMx9yDF
uTuO+dNt/b0mHUW2B7HXv4tk/UITNEjg6zhvcyf7FIMu3Wlfm0tfW+HBQOfTsdopvv7a2Q1C5/nY
73Q3vGBy9xB76uPtb9mM29ffQg9k5SuCISkqScW3SN+GvfFK4Qw113xA6dDOv/1B19ym8a7WzviK
2FD62ghwwJ2z0DY9ry1BZYQzplgZACI+GwmGjCI34vVub3r9lWDGawQxuDiaHgtN4BQLAKR1b2Da
yQPPnLfDlJUkxm1kWhrUhghJQI6xZaBZT+g0sCV/pmhwZ7ECLMjyRhMafmhziyq6iKdu+RFVX95D
kKffjGfJVTXJSIzdpthwCmA5FV/1Gp8XJdC9u3KUqxUz7kNplVyRirb2BaV0xM605IqLREIV45YM
JhApJ0URpBRLad3oSQLo1AR8lcqigPOlR0KAof8N6txvdsoEI3WiL7I8vu1e8dTc4waYTirutcCC
afpoIokjK5ZsjkVyzkymiryyyGGchG42oT6jTZlE2+fJy+8KL9jXzuBSsM9039w1duyYDs/9cs6R
HR0T5iWGu4M7XIhf91Deige1xZPAuJsxiZQhELGlQUT3TgdTW+tyNpAng3ExkrqMYqJARv4i2wiP
7eQi7QLnG2UFTkIrOpScVMT2W+hd/2X6RasjUxK5jssW+yY+iMCFnfYUUZ7cG64Gcxs+/4EbpRZ1
wxrefNBKoqBEDfoG33wMWhjwBKi+YkMLya6Omq+Aghjtg3XpVHh/GJyoiLe9jE/Bw6MtGnpjqMvB
bH8SEGFzDpBj6jLjTox2SnuzezN1mkvKnOmjcYdJLyu0iwfTyTnHx1sQ41lqKHy+LDi9XhAc8HT8
BEcgL8KSNt8CKxVhfIkeUT9M7/zOIX77k4L4pr70IO6bnfA8IwtYIflSutGzyqu2cEIqdpYtEPIi
G6gXS/aIYu0ssgKn/0SbqwFsEti81Mu2+9LB56MSzA6zbQNZNU+S0YE4UvWnE13kcviTK2f7YQrg
g3/lMGrYCUIrdw3kdN7iqfboT1+RMd5rh+Ig8DtFt1XyXRqjkmaeVkMgdDTFoniqmx4CJ3j6h8zA
uC/OAccE3pz8tX2/y2N0MgD4DOkqyKOXgOo2+9yNLsEuf6Cop4ov2eah+Kx6CfIcwTM3VtpWmXfp
jLJmBUCnTfSu+8ql2qtfYje36ZsfLYsADnZ4aPPSdkz4SxzbR9DOYdAZPcRR8IHeRgspyjHFJXRj
ZFJaBOWWaIUeF8J2U1M1ZOPpiNg1q0JRLKSamxERRT6c4zErvTLsHGMw7so5dbUsv4/b8ESk0RFH
1TX15IO4LI8Y+rhf2sA1ywUvtbR9NrPRVqvqMRQnXqvA2/vjSg3eP5HdGTlXBaGoJhhTIR3GPMWA
Xuhkwr2Ap1cxuHH6qW3vinjY3fbAWx6RVqNhwkh7m2w2elZa4KfoIh4o/YfeACdmJ1u3JbwhKbEr
W4lgV1a0MhApEwkXl97YaM93dWBEZgD46hN0W9duFKPenaBPt7pf5u+ZFh+KKEEr635Gk3RMYhuY
r5Yyqo+VBqrawMrl3o7MyutSyrP8XQ+RnkqfI9DFCupjF3wvB+ChzOCBrR60Aof6VdRCb25ApQvq
0Kl0QHtf4ylS5aZVYNhMOJBG8yIdzZjtvp2ghGJXerpQf5KMSrXEINov2BSAgrgawEZCfHwsoLE4
eilKt+y/CPJ5ijEI3p7kxi/qvdhMoOUqrWYZQH7a2UL4Iy958yZvF+OtTaWJw1VUUGSCugjZQuMQ
3de8EtCikaM7RmIjVv5QeJFHLWr6Mu71Hdi3HcWS/fjuRX6szrxX0KZRrw+YifQwFyyBihTf0rp0
rgfPSszviZaAKmu+b+BGMO6Qg2fXirmGveW+1qKpM19tw5JEZaGR+Z981IIMqfQx9VXL8MHN8szj
ZnkL7m5tOhP8RaM8NApdaPB5cMIdJfFR9wBOOKsglug+IiyjuXg0Vtj5ScQomrlvZNBbcP0Zx2hZ
oHMg8inLlOA7htRUbZQhHxsh+nrbbBXe1jK3bhuU46DTrZV9CZxpy674WrnGI22qTJzhGB7QndLR
KJQG26WTPMSX5Adx+6NRWaJfnSq73zVe/ZUXdWzmMdZnzlzQOIShy0G5jAtzdGnFE3FObqt4a/cn
BbxV8t+EVWuBzA1tLMoCyuX/KBle+daCN0aHUdm3TDLHIW/dkGthzIUsy1JF6g5nW/b6XTckblCA
szgbshCuaHy9fcgcYTrzAJ1L3IdSDe8PELxhedTNyJrCD7XAEUPTIDfshkXNCMRRmqcFG1gEkm/O
5yQzAD/Gm0/YXgwGvFAEVK8B+VNR77U8xGIK7UcONPcw8hslcUA5fnvTNpN6hgIcfmAso8rPzvKk
UlwEeY8LTZAs6Pn9PwOoQOHed0ekKgRbeGmdfC+g0jB/iFzTmf3kHP5M7OzQc7SFbO0swP5g4xoI
ddnrO8RoQRiPau2nqXqv1WCIL1+z8bEVvtTkAFQ+Hvzt2xPi6ijfBbKX+VKHgpBGEEg5J+SXwsuf
kfCqbNTmspcGg3WBo5/a87ATbMCiHUKbFputOgWFCB4gltxYJibn7WbkhNFvmdRbH8ZciLCYMZB6
fFgH6hRK8TgbbusB5wbVHsR7t1Vg2wettoG58jIT928/Q1p0WjzK/aA9Dl/FT+mePoBSvLosjsBN
5dYVKBzq+dc422DCGQ0l1qDcJwlQ8/2Z7AMv9hs3/E4D9dCJfIlPfUavz6tNXUml6re6XkO1jOVZ
1OnNHgCBGO/zyJHuACPp6AMKv6HDY9XYfA2B0fzXOhn3h7EXc0xCrDPZ9wfjqXujbZGOYKQxjtNO
RV4MKY9D9wKSXhe0Jpxt3nongHqSDjQAGhYPn9/XqzRTAg5Xk75o6fWegnuS9hDw0o2b9/dKDBNH
NMs4TThnRMQNujuFojyGQszxDFsyTEnCrJZKW5BZJ9Xl9WLIY4AEn5haiZHuIqHglFev3DpeUgYY
fdEwAzrvq+azQIjDscgFQG7Dz7TRvuqAnhNx0A+vjoQKAQ4QbXLDcALr4bqMJF0EeFGvrWPAGfYY
/tMsCS26zfBYJHgx7PQh5DiTK6/6u0zWyWVZ3NXAdQy8LBMfi1T+mqWjl1O+1b6+zGXqBUPq3zbw
zb18Xybb8i7NUdqAU4d4+tjbvXGfKqHVpLzWX97CGLelTktoxCU2M4+MHazATwF0ZY3t4uuF6OrG
FFptKnM08dpZvm0nRuCAIQ0MbnaEU48SVRx1SJ0fjPFIDss+c8h+wSi2TSzADvLJw7bX+S6R/nzl
t1LSo9YuQSJmsM/FQGypB7+pcZIz0U7bSxe//s3pvctjvFapzICD08ocPbnCcxg1joKmfzNceDu5
bQy/5LAFg65UErzh8YCdMVLwzxVsB6FNgSFMe24PuA6eaQU1c3Hj8olPrjNxv58kWzUou2FZxjAA
awCoXv4BC1x8+sajj0xexfb6SmekMdoaqGIhGPQUzZ16oMjt/7IH8LFTeBvLOP62D9UsXzrQgnjN
vgBmVu/Ve5nPbnRVmmSWxHj+pQqyrM8TyrpuvGRz86IM3Zn0glNmjRvLzbMxko/hUl2apX25raO8
JVIPtLKJsIu0KaNxMRgKndYYLJLdd/NXjVxi81hpr7lZc+6H64ZAuloMBtLE0hu46e8iO8GYMHMF
5u1fFFmC/Q0MWbqF6hYosir7L/phGZk0kFotcxQw2jDqgPvP6nfkFNAMIx+SlEBOWc5/QMx1FZ29
CVUxuwxIGhVo/L8LNcx4jusJCF7RqdqPpVulIJxbnNGPXcHN8SHAidHiXePzqr70rftbgMYIZvSp
rFoN3FzgslP1O4yIWqbuj+Gx1r6Gjbq/rT/XaZ43WQYY4THdAJBFJsJOmlYEliaocybYSK8eaTCI
WB9sZ5XuoObtJBboCUu+H6C7d73Id8GMH2i0uZkXjE+9eZ3xbtlh/H+ng/GM+p0/wKaiv++WPOY0
67ERpLkl5G2hxjHYAz3GblzZI0cgRdlxzgOH2ParKq4kFZjZ+A+13ZXSEi3T+qBGgPH/haOCnuO7
MJN59ANXsk+NHtB2o0ysApRq/ack+zRovV0HCqCseUH1f1kd1IYOshI8Xn5fnRr0U0JMcMhTiNnx
jmIn6QAcDu3B5/N9vP22q9MDbvu/0hgHIC9iuEwy/JwyJGdEpUZrOFm0r3vDAi6+DRTG4xIk35vi
RzY0+GtlTQnqAQjE0yG34rrAdPjdUn420QQQnDI0uAXBOcwla5kLK5MUj2NWm9q2+l4mnaXFZTnP
A773n1tu2Q3WnwPwbsdiK2lMZBQS1JJJDEYq/Tw4sh3Pb6hkynlBqwNm4CKXlx3eDGxXAhnV7pc8
E5Q0jX2h7l7NSD4F7dCjsGHysnRXDx6q1phXkim9gg5Uh9+1bDJncN510DLpg7zsaWawtdXZx3zq
d+orKvnM7+fb9PsrmYz7BVWVPEwRWJTGJnYN7UtUllano0xf8lgdeKtjbGgYW1UAMTPxBHPxkuB+
7BWbo4ibbna1GMZw6mCURl3GbV26g9OlzxQTkEJztekz0jhO7PCy928F4itTXUlkVH8ohU4AZmPu
T3Vx7EqiPE1E9kFp+izM8teJtODxq4Sn2NRRo9GdNiG+GLX22AxoltRAsaeWnmlUPyQz+p6H6Wcy
q89CPj43s+ioSvdSdt0T8JEPSSM/5h1Ywpa2v5SFVAO2N7nPa3QBCrXwoFErKAJ71BK364o7vdC8
HsQVJ7w9HRmYEYrQ4jXWh49KpO46pQkdaZYveplW7u0z2D5lQmMIBbgCLPJtb+TRlLZS4GkLxtOH
Fzm8vy1g2/61XxLYFoExgvNPKxnPaWR00uOyq+PUMmyaVjFDdKeFjpZ8vS1zM0ZZiWTiBhHp84lQ
kWbzOouvgfChVGsnzDUnkj/cFsXZv7eaxuoe1aRIbOsc6KakzawKPTKY/rNui9i+zVbLYfxMhK6p
uTGAdnvF6ZfplNOPBzbBWxP9+WpNQS0ZSlECEjQpSitVHkfpkbOiTRcNgDSgyCOTjAf67xLyNhQM
QUIeR/ZHVxQvyglNVPvO6j3ybVEOulccxl3Ne8turgvRALgIkKy/Qg3G0L0mtxWSLI0z2sRv7mlc
MFi+5ONle+EHBpvyAKioAUgeKTEWl0bGXG5WT5AXBuEDaYujmD1zNnLTg4KeEJTTKkFXM+PPJPA9
q7Wi0Mt1Rkvz/365bpkWAdcYHh5ABcSIHHNyHUm1oivhL/LBkkD6NE6eVKP8XXyayafbq9vSkpUs
NmzMETiEmdYEnh5Vnglkbq353o282f9NB7UWwygj0OGVIgywpL8NUK5b+hA4EJAgorRG8RrYwCEt
uyTNxRrJIkfy9C/iS+/T7lnlp3qSPUwA2jXHIW5p4logY9FjoMhxVUNgoKRuGo8O+Dw5XmrzsOhD
VBQB5Qncqd8VQ4jRCkbmFpTGcmHVEXoBws/t8PO2RmyuYyWEiSUHIlRSJGAdpvAk4h0R8F4OmwLw
3lQMAGddI5LK+lySpuuQOGzGBzRCPoxpyuukoB/JxiAEY5Io6AGqEZjIv+9UlozDYBgDnguTl4yN
lQ8/s/yU6Q9JOttDW3Dc3ubBvIt7a5ZZeXOh0+ch0CCuD+6MYLGKJLK77G8UbCWEsSEtVBdZGyFk
njMrqJ+yieMLNnMBxAC8l0QMtOywCAFx2gX1kKVIJhWXrn3oy0MpukBcsIT0s7o8NGMP/s2TlL7G
81khH3LtRZjP00L+Rs1Xn8FYkgnQ9AhUG7i55FcZAIAKiIM5KAKbWcj1UumJrk5s0us50pue0qkh
/EQ/IO2BWGzxJO94zfWb7ny1HCYCb6e46fIZuzqW4I9vfoRGeVLaF3VEn9T09BfGu5LFeIgu1+N5
aSCr15EKXF7TuuQczrZjBX0asAkothR74xZdmwKmGdnqf0fh6/Es2EHrZNg/xa4OQBefX28va9O+
3mWyYz5SblbgeKaPGOFkYMImJJnVBv8zfBC9MlZSGAObkK0pwEIX+dE4Pk1x9pIGvS9JIoc/cjPW
REZRBy2UiIFxNnPSCiQc8b//wc//X7lLt6XJNLOnooPiqvrZT+IYacYCt+EX+wkYarozHUYnRI+5
wH38bWqHuZLG2G41LuIwJ4ij+/k/iVqTQlxHHnp7zYvsBUc+xDVXKGPMKH7lSzE1CQrawkW3x3OY
oneo/NY6SWsBOxzI8zK3yV3euGLWK2XMWhcUVYqFv8zubQZQa2mMYTfgAioUGftKra4ETAzmvAy7
H9GnBVKnh3kXGN5tm9tyW2uJTByQz0AgzAQJyKmScQGy/88gyhtbq5DhFxX5AcD7HJ+8ZeRrgcyd
bRRqgSSWmvskBGGLXuf34BL+DnI2zb69sk3n/0sSpTBjnH+GppKqx4Pyfy9BcWUxTiVbpFCLCYxd
BnDIf6jp32gTyY5fsrhu74MLM8FbKOHhh8qsykgDOzbeXqOJilet7UkMVoKorFxhrDoUEnUTA1eT
UwCJakKji5V2i+HmhvmxThLFjrLquRTAHRKqIiBN+9ISxVl3q0Z5NhO9sySpA3ZpmJhWLqrPiaw/
ZovgTtGMezNsXkT0/LZ6cTTE0tKEZa/JS+fEJUjPOYe39RxbL5Ha5ermTqQqqDDXifITqpXdPa0b
dId/6gbV4S/rlWt5TGYgDo0eaJFQln+ro8Befsty82sUW1HrWhTjPLslBnc8UQIv6c7j/EqMu1x9
6OrGKcnnnNu+R38bGyOvpTFeUxvA4qKSOvezCpgyNfpcBfI9ippLZTaCrxqzI9URDnMaLkhXvCjj
GFlSO57BDOH26mBL8uhVhX7IdPSiFHXgi6CN1E3MFU81/G5VGoWbGulzrQqiIwIaban1BdBn80FZ
jBezVEp77sdzpaD5W+8/R4ZJnnIh2QGQGC23GJZOhPrYj8bJaM3ymE1BYgHJHOiEqeaM/Zj9CPvk
p0K6zmqUuXfirEPvQZRcMiOr/TDUDkvU6tYQKnfGoB2btCv926q46bBWxsbcACgNBl04QBONCkm2
6WFBzNVE+9tCqNe7dUqM4xe6pRQmGQTulIOANi/RoRV+zns7TFgthnH3k1KL5RJhMeaO+NO+9g0X
WCAI6P4oTOBtHePr0QejG2JECYsw15ohvYFeB8ONiC0js++BMgCIJ13i6ry02/Y9+r5MtglIa4V5
KDQsMzrRSomEYokbOOJFtxQblZLY4/Y7bMYJK4mMS05NMA2DAJvm4TCL4wZ7KIlr+jLq5AK31Y2z
rywCpkCEWjVVLC/NfkQKsJQUCcDU3LbMzTUBSA5EuQqmW9j2LbUUuyAqQC85LvojEOswxquo9kBy
9Bsb+0EaDlOhH9NqvLR585Rl86NcGZyB8E33BZ4YxLQE2TcWuLyJqrk3AmJ6eRi4pB6tWvtx2/S2
lWUlgjHwQZ/zLlMggmop5lKAXI4OcaW4n2AXFFvOjHiZ/O2dfV8VY+5FKyZFAMjxNzNMQTpiuPF+
BJ9F+gelmk3fYuIZjO5q8NGwiUaiT00qmMgnacU5l0+t/nFSkbxY/I5MFsD5g/777R3dVM93gWy2
cZ6NoMxVpH4080s4PJXCWeSlYrYCLoR09LWDtxzGF5kdNAfgi6byX/UXbSnIb7IYp5mpOjpTAmSf
60HZA/kQVedefBRN5fuklYBrm8TZmbrRjSRtl8fJ144I92OmY2ZGVXhN3NcQ7WhGQwKctoUCoByJ
/98DozgacjWLEPs56lmzJmd+ic2PFIQD6M+ZE4JkKAcmH0V1CY5odnRvH+1WhV4TAREPYGtsP+Dx
fxdfihUwEzTsO3icgFfe6wHqNEUMMFkQomitGFpBEVUuUAYRG6TlB7MKTlqiOaY5PoxF9JSX2VNf
11YiCRdSacCREAGt0aELpezH1EkGBcWzJLrXeuI1pukuEndab0M9sQSQT0BvDFNm86ttpJl6nCN7
EnweXXKQsG1oUe4wGyN7ya5D0rjAPPbtfePJZFSoi1rShTFkSsudVplWu6iuNvHqWzwpzH0rC70Y
hYDd8eYu+aTmsy9RrN886v/X2XKqg6jVAyBflkBtTr9jFZzHJu6AOoAcbejpZZDcp0LPm9jaNvGV
FMYvZ6JJlgUIcd5gWoHfIyiSHlsnvtdAhsbrdNgKjH5bEuNPiibNtUGgwjA53EEnvCy+qFbvSK64
68cXXv38emaU2UNGI8giFXEcZsjhHYgfH5cjOSmH4Chg1OK26m3le39bGqMVUiOXcTJhaW2WdG7e
Dndh1LlKNt6lavSh1UQChN9xr8r9Y922HhGrL6pY3alN+qIOkt22pldL857zVXRDmYgXX4XMIhoM
UeZ4o8NZ6dBconAjB/gqYaf7C3idqm+TtzimJ+2IkwE4bi86RfUHR70RUYCYjVIe6KoCHWa2Q50l
WVxyFKnCRNEA+6bcSTPgizjLo274ankK2rBRnzAk6YpmYG6FPA9wvCLycZLmKk7kyfvONQT3z3Jy
28t6F8jok6KkeZ1pEAiuiBbEOiM6p/8f18TsHCHL3CM9YHrZfnJQqESfjt3WoGqQ0ICEbr5DGXC6
UDcXpYIXAZUw9CGxpQptjNsWnNAo7xmSY2CMzgDRE2dV9Ma6OqmVDPoNK0XMJK2vkAbGdXAuELkv
u/lCX/4UfpX3SrgeQqVGv5LFOk41iJKlhKyxWRI3UbV7c0olkCAZ93Lfd7u+0Bu7rZDCifJuttCZ
9Ng13bemNye7EM38QzGPbh1rbkaAdx71dxVqbHajm8+NWT8MS/jc1sRt1Li2gIjO0enNw4DNYiyF
csSwJYEwn2cZvRmmJ+jgCon9pVB5Z7ERF2N855cItgIQSbUalgU0LIlPwMiUHQp0Zdqy9GL6yZES
mt4+fHqFXJ39Sh4TzRApaes+QkpZGF7lZrT6NLZFklvoe+ItbVPNVqLo0ldq1gBSvMwNlLv+IhvJ
20bld1nVqBYm2rJMb9adGdhW4jkENgTykeWe5iO5lydvbYwJDXhipHkFef978mwzxFltI2tBQS9W
QQhRmZ46qio8t2P+MkoB53q65sahlrqSwwQfQhkrWl2C/ZgyIS37xMnt9hNg/XTgPIW7ysuc1Mfc
F0Vv7Wy9O4ZOl1gKL6DbfnqsPoMJS6ZI1sPC+JXDBkqkPd/Toe3GAmUIt12bZw/MJdIXU1cMNOuq
iUAIy/ysMO24eY4MHnPkdrylYQAXxTiM/bLtNg2F3VsESMqTg4FnjHLCSK6dJYdyP+/5Krq9sHdx
zMLSrOpNrYW4zLgk0kunGeB1bO254bUkcBfGXJJAvw3inEBBO6jO7BZOD0VxF59CI0qyxxsi3o6S
3zeSMFUOsZnDtJogj7afa6d/B23+hKT7v2jjr128mktEU4q+FGDp/i2t9qsB+Q9qftue5V0i4zXD
ZK56qcG5DUDUfMurCa012KI3AXyQ68eoX7y+DpAoATuUSBuKfvebrannoxagTeqNK7jZS0+pS7mC
JRUzIATPad79819O710i62aWIVOzBLkZ1I2qvXhOHMGWBsf0CYYjeOvb9p3vwhhnEk9TIop0eWLx
EhBHlz5yO+I37UynfUuIcjAxyNw8QpEYQUE7ckSMco8vfVUhkrGS/u+eTytBzJXT65CimyOmIbPA
MqWv+XSZ5Pu4VjxDvIuk1tXAP1OShXONb27hSiyjIWozgHyohNgZoIYVOPlG+VShyHY7LNl2IgQ0
HsAG0M0rXjj6E3WYp396B+isHnX6BMnrPzHrzTNbCWNsLF3AbqotENaN8TMZ0H6RFrt0Ivtw5AV4
1M1eGRhBg8Jb76jOZu3kIjOUXEaPNMb9rVrw62i2VHKuQXspSB8ID8J127zQYQmSXKSOrxjuQtBe
krL9qyzhpmasRDGWHPdCI3UiROly6XZ5cadow04cZU5gshWES3hUUlIAAzzSjAKa7SJMko7cao4p
VXXCy2t45SgfTwSzkrIMiNGX1AsCBsZVULVJQW0MxzQ9DG5jEe0PStr0VmQVY70sxjVVszblmgg/
mFWCU+iupo1unx/CrrXrxu20FI1AT7fXidbhrRwESBaICoZlcF6KzGYuMbxIPkJqo+jHXggeCcEU
Nbh1D2aTnia98+Ru2QuosiSh4OKB/TkNKydJl7Oc9Xu9051QHn1RBJ9WZDzJBiZIwj54wEPtUgKw
Kjeag5J2Z9mMLqEEvG1V28edclfqgj8LwPsu0uVBU9N9pgVHUdPsXkUXehyeFbnfkeTDpHR70bgb
5+FY5nXsm6W2b5cO/47EsZ2SJLMxe3aXi76JaXMki53MmEHtWnpqJNmoMe/6VPTSUHUnvbCnBMBc
AMDCMOnHQH3Gw/NFa+JPVal/qMvGrfDYtFQZVE/V6A+BDGo4+ZiNn4g8H7SqTKxirjydeol8tKYx
cpSkdGsB8zJi76nBaEXynV4Cw2cxkUwlWQ2C39GqTACiiiG4uSY7zzSrTR5Ag2nVemK8hP3wuW+7
Z30CO9iS7LNQPOh5+6J1laMNybcg1ierXnQALPSmHQmDlaDENIHy2AbkAv4MmPiY7LL8oiUxWtKK
8tM4l2gbq9N73Sw9oQXG5zK7g2k8RDJGHyt5r5FwpybJh6BP3U7I73UZc+xFdC8X0c5UBH9Km4Ns
NLOFvndn0prHxEAevxbn2TLk+TUfclceq+MAGBR93qt5ZKPJ6zx2uY8uumNjiqgbfanMfrKkBNyu
87PZAWAxuCOkRHINM56LtC/onBqdVzMikBcbUWqLeK+rmukLRHqKkOGY++UgNJjxqL4aUTFAFJGt
IBGBvBMSJF4W4XOZPBiTOCC5q+5kAmTi6YI6nCnqlrZozkA+TpXkjGGP2ifyM8PgZB1QoCbZRkr/
sMxoj1UyGxmwp0AZ7EC6M4fvypQ9Som5UwrtKJqtFbR+UhFLVX8ay2JLUK02yW0wc4H19pTEz7n4
kkQaeh3HpyHEJS+C3SAZ3ULsHnXxJDW1N0eVLePf9+1eRWm0NQUHVWDkI70BdmbIOeymOgbtFyXp
rXBI3br/LlRgIdVTtxcLKzZQjdMBO5NpvohGPem578G1Nj6NVWuNBKQ16rMGlc6A5iXisgSQjdog
sR49tiCrFSRgWyXSRZ7SU1ye61p3ujq0KoyX5NOnlCw7CupvKqkntZ87gAhaYgRWqfnr0gNVu//U
KYMjZK3XwaAo1nsa5n6l1pah5o6SVrZRSo9d9KXRwYeG05zaCXwBk6XEr/Q8dYN4gU4Oaq25Q9c4
eva9kw55DfBQVXcx9wsE5uFOqdW9GL4WsohOb9mSwpeBAMNxAlFH8dIApWuK7oY8PhVBZosJoFWz
b7OpnEgNpzyIz2aJ4rYwOikB+nAo2anQPojRz6xVbKSXnYDERzXRnaUC6cSsucRsHNRvbLM65bXq
kihxi1A+tJidUnS/HFWvV4s7U5n2KTo9GxB8NsiMksV4xX1kDejMHLTcR6PHDqAkVtOdYxHz9jFK
lzi0ej6W7WdEhk7d1taifidask+Nb60SgKwtw3SNGFgYBrbz+TuwUywhMZwoAhVlkOyIkTrSqPpG
GlppfpdF3X0NWnC9f82D0l6qxVJazZGX2JpkYhvdcJxAkZyVhT8MgJ9vALuRmhZGkzwlTPw4eDSb
xY5NIbfERqytJnuuAwCN4e2ggxccF5OtgXA8hAONgaExFILVQd1IDeyzBKWz6JwJyykpgBMmN3e4
nNylTqzUrA8iWZxgukcBDuTltYsmXNvoew/HEkQPnVHYNX53WN4LxiPoWO2wafczkS7F+CoPpatr
l6geHjGEBKLnEnbbIXQVLTXEZYd1FSLahcfRborcM4wvffPca8KZ1JUzxrpToV+mCn4OoDSfwvHY
ZBkAFicnFcEEnxT2EOTOIiaXwvwMh/cJ3Wh3iSz7JJtOyiBckNUDv4oiYhN/tuQuCCM3TxtbHJ6M
CoD2i26ndetm80cdp07kFAgD6JPWjLsKRNVAVLHK/FjASo2isZLJcPpO3VfYM3FAzaJXdnJ2UfvU
keX7qhUOhYJOnviS1qpH6eeaavDHZLpTcm1xilR8lILuII2Np2eBLU8/2kI9mojjK9AM6sq9gS6D
SAjtMqwPmoyLpIgfCvIpSHC7mB9i4zJWQIZqAdFovIhx9louZLBJHuyzpAQ2pI6WLd3Lm9CVQKIB
SKJdmk8PqVxhPiBH1loBDrl2wMGOJm4v+dzFYBQcKjdWj1P9rYtwlVSKlc/naPw2JdpHvX6qYSHa
+EqCz2p1bGv9Eoztc5bgEymPKi5WwE1ag5g5bQrobzF3Jhnk3Y2tjGimS9GeV0f43XujGF/qpfMF
QVusdipckko7tYlejaR1F7hEDDpZQOk6zDEG5PvcwZiVkyWioyPmMh+r3LAVwLYHyUuKizcDh+Ay
Er9YYqA2TrtJ6nHhP1WQV6GHfwhMKwUYJwCLLG3EyI/6Q+73sYw1q0ICXQA6O8DD4fuVwvyattn/
sXRdS5LiWvCLiAAJ+4orb9pVd9cL0WYaCRAeGb7+Zm3ch42NnZ2eqQLpmDx5Mn9KBKfJ86GfOUPB
9GJafI8aJjn1b9G1B8spYqaezPwjIvOOt4Bm725PUzohPrJiSmy/hpyfv7VDeXeKjZrNgRg/9qFm
YFvL2zJdKWZqojo2HEF8eccCTIarElV/UfdEggDpPchMz2LZvc8zkF8E67Z/ngrVxdLAyabBnwHT
oKi/L1zsChMkAamPaoVXnY9nFblf/vjrqr+IL6eF3sHK3sESLHYWL7b0d2TGeC0aPKLpqShrWHdg
c4dg8Dx0zm6Ql17XCHEjyGx6K1pA7JrvrMKgXrqSCcPoSh8a3098KCMqvqGjdaE1y9tlvit1YYTE
kQeJqw7ymSMO4QzLQN7jFk2xF7Up9jahy3sMKp0O/B76MFSwvJjijc2Am9fpKKFKS+0vpU+BTfey
hUvvOyh18ThOGV1BuOwQxhvQdLV9r0MwdUVs9SjW1JiWU7Qv/G3R0HSYkdDUn9dgiM7K3boEuavY
+VEe6uiVRFB56FBLW/1bUcisD28G709iRcEF/lASCw/7yaYMRkwkXtSQeFW9i8BukN6cDX19BnrW
CJBkqMx5Wz3TyEJIguD9yLKi/2j1h6l7eLD+C6MF9eYY8+LFRdBmrkhEiUVkRVOj4OfDbl4UZnV3
9wTdmLFK+PxJ9dPgPK1qyjqn34XyaFdIKmgQV09sKYs+VBtssFecdBRxa26vUTdCve6jUMHeaayT
NXoIfvWfv77DxS/miCWYuR+JGF806VMjFtzSd6oo+GawuisvBe49R4XEFUq8FrdVtFtCOHaY7SRY
MSkN1zgafpsSNOXWizkNd7wRGSxm8Ttz1YdIgcw6wL0B2WTNajVmRgusx0NSb25RfQH8cIrjXGCL
q6TYo8GnstYxKeD0O3FPpo6o06KuUt1vA8QPQobcK+hmIn7ST0sShVCwtceNHeqNrbeBZ2P9sYcS
LyQ8Z/D1mjGfbJSUVpmx4ZlV02G013iBq5jr3I2L1TTtXsryRc0wpjEkVVVzk1Bw8cKDmuWms1VS
LAPKmhJ3oUHapy+YgKeF1+zmsD320fA4ymkvLtLQ37J6dspot3oflboUwk8WTeKuZbHyb6E1J45o
kGybZ+U7m6W86OK5INC9Bm/Trj8ExaLyEGVDeSG+vhU2vQQ4uQEkuVjPU+jU/a4TWgjQR3rhbdYa
ETX8G4Qfl67KxFpuIpfHDv7GMWhxJ+xs9OeT6Nc09Ps0ss7CYokKRjBDvaOvzp6ckkmaDav5ZTUu
yjgFC703f9KHaNk6vk602VpjlFTtkU0z4uTn4sC1nF30TDLeRVm9eofZ+ueps9uauKJWTJedKqtk
XX+FjYjaXKW44IhkQpZbGVYb7FimrXS31OpTCr++1QWTtZeI88F2cUuY2f4pCQ8A+8m0pxXpzfXu
UqAMrn5dGAiyqkv4auG0L6lCNOlE8eTIcBPw6GT4h7fWSRXNSYtb3tju0TYg2Iz1M1nUXkEQyC3s
jFn0mQm+fzQ+XV/lZHhplvlaolZbcZ0WVEM4/Za1ovgfEiiZZK3lZyvZFogPtb1ZtIZbrPzo+ihp
SzeuWnyUit3V2sWLLPdeseFNuGDM8eGVUBeQ9VuI5jII/R+Puf8a4u8J/yrxVnQJ42f1U9BD2z67
zTupotQfeF52721royHoVshIXkjBrtAdy3SBdjUatrwFaajvrIR5L7Cq/BkUeZ6C+bsPrtWIl9tU
sRW029DMt9VEcWlBprLbNfX4ZLjaDOQqxm+0BodF41rAr7Dp1hZi1HB6q06ePSdQATl5UgDDQFnv
WU0ytLiSw/IuBtzxMkrHuUq5rY7l7B1aUqSWcDJTTOhclli75hy11MTRWI7x3Ac/3EUNBsGvtPSq
dPLlJpiu7oimlaN3EyWUAdc285mbrsY6GAupi3lXbzWHchlBwza/TN8ncO6jIUxbMe0GN8Rwd9v7
9FVOY+yNJDFD3ikvs6M19lh7HmZoIgQxlDJQS955MV0ZOgFD4ds5/IqlzqkPLqHND2XwoAAsuBGP
d9tUzmkG02/kfYc6vbtIvSyo7ceY1U6Fs1NcPYqepQ+heUTJ1og2LvsfvC1Y8MYkUuO2HXBvoFU0
OSI21dPUXLvBGtA7z8CFoCNWW7nT4ym4sIGAD4rvbapyfQr4uOt6mbnOfNKk/hi9Ywv+9ho98ap5
9SL2RdZ+Tx12W4X+QaT9R0d8GVmvOzeY/1kCTg/z81p/RIiNbY9uYYYjE3TuggRH91L2Zarh5Ycu
aK0cLJMMmTXspgKuQX70Wch5BxkZU0PXQ0r0i94rJjNJ6DwT5AKp32a6G0sLnAIs7BH7JBgyIz48
XFnRfdWZ6xf70p9uNg1SG/IHVZDMjjjN6LF7hhg8ivM4/XCBapbkQ1sl7eK9aw8SFAjOowMYC65c
Gnvxq/8U8XfBu004dBitgbcuT+Va3MvST4z5KEvQhFsVj+Gb7v0DVBsR4pa0RhAJljeN7ORETWyV
Q7Iu28luzizAmj3SgKHQYfBOJQqPzjJNamv7CJ23vYP0bTm3amHbQKxXOUAM0yIx7/1sUn1GpUKx
siQwNU9WJFON7k0WTdqIMo0Ckft4WpJ9u6RMmHMgUwWb6oMqHhnpwwaEQEr+MlH/HDIB198AygYP
bvCwdr9rtfxB033vL/25kfXFVWHwxL1gwFl8Ahk8A+azR5+JHkrMMcRzDm1YbTl6oCUKkNX8TVBE
6H9Q80R0Z3X+MSr9fLHYzquB9gw8YVWVT6tAfTDcZRn2KYBXeI81DhQsLRQXcFJGb+nx/nWwUdUB
t6ITOBNLJe9z+T2F7cZD7o1dG4DF8GGwaODi082tnzRQKQHQ8jMNHqSV4H3sR8OPQfvhBicpxxfi
r35arPpfoWQWsLfIbZOF6Xi16nxFUdVZ6qhNCIGXf6Ill0dNRMkdzk4xN+8jWthA8tRVAC6iOWuV
jczZD6k3zOls/BOhWKy0Aej1cwr9r2dnCHtgE3oXlHCFDs3BIYWM7ZZvivLcuwE4IzomhfUjfby5
0X99LA8ASUN5GSVBAyxumk7C/phtk/g1xem5tI+rPoVxOFVZuKAaKzx0frX16fBd7YEz6pznCWKg
Thcrjttud3kfFvjlMA0UrAKja6lBnxc7rcRltHg21y/B0ueVrbZ1HW7D5QM3AaDTmCJLIcX9jXaZ
2q0L03aVPWowr9loYCv/AUtI8TN8QHz/FJEdYc2Rm2vbEcQnt6sA1BAvmdHEkzo8TQizrAnOMwAu
+Sua/oUvH6PkB+qfHrdjdbhGPX2GDVQ2ID5R02yhx7k1BQr/3t/6QgcgXhVPjG9bPiVhpAEBYVQk
8cPGnm+0Z58Vkr5PeOy12G/pexU3aJhLOMQaBfXJl56alIUmGRHgusXEo202PtCnBhqtR8//HCQo
3GhtdN4ieS/dt8u/hQMr7xB7MHPS+RC160xejEc1NEi48JcPnTzCmL3w3pzgDVZ02QBmMXeegUEn
zpxPdAE7rUw8ZgFbgvzyXJwidH9Bp2IXIbhb94P6wLPs5iXDWf01bo/yaUFAE3XClxBiZ/WhFdDO
m8vdsFqHdpHwi5rBU17ThTU7t3STFqiCQafjKA9ADw5F421181UgRACyS0UIYNnjGNTArQUfxEYg
iubDUo5P+OqzLa7CfEzwlu3bbaPhY4Sfo4588YvXYlljBdqWt2wlIelYzQlEAeJKIu12DW4ggJeC
5XRWOWU/TohbBJVYoClxizZ9tOtsIuexu7TBve5stCRuNhTHRb2Qcd9xloYDy9eV7BV4CsBa4hmq
SohsSeAdvOA3iJaLJC4m/EfZb13MERa0k4q/uu6emmprOTC95M7uP9BLo2mbXhQNMwskuhT7ngcl
vCNuFRCWvHbEkSnYKrK54jg3DUq7N2s819OtQcpY9UlH9Q6ICkj1tE6i+mOtvyp0QDM5MnahLnpI
+RRpWBt0PAVSkMkaaV1MUCRTqaVkbtU/bg2ADRiQEvcSHhi11AnHDKSyES+6n3r28tUVuwWAao+j
RNyntRVHa30mEtA0mbu4snQUo1xQxMvHgmce/baH9WSLIpsmcZTl2RVlQptL0OpUt/gQeMpzVGZW
eS/8OZFcxcX6p/ErC9YslKFIQhSVr3sGLRa7W2+ePz3NdLMu1hsw+JSh/RS4nOE793FtNIcXY5hY
tfvir/2L9BqcfXinEzT5PYl1H6aufsxHAChE+J7Aymz95bvrxjGYPjheCqbLzhcys7rnBqhcP9cX
XiL8loiSC6TcKsB9nFPEriqf+ZK1lB66ekkoEL7Wm4GPXnsgfqtbx5GLXsyef0u7g/vK38B3oNtm
tfn8P26Jb7QJuU6rpdmxqk9glZVEE8oZrfYBsdIIBbmBZJxnWwDYNg3gkwqCU7XWB1e/abiZMr86
0Bqbzu2UBNzf2FOZUWvNJQYIE2QbfFQS6Gd69NBKbyxtI+avL5NfyLTiQKuXH4lTpyM8+RLaWHHL
AQRVgDPnl6qE88gYhJkTtn9riJrY8SFpR/tth9UzUb67oYX2aMxDFC5BLffKIBUA4ufWyX/km1AP
SRnuS6RLt9HnhU6vyt8tYoKupgurXuASdSs+lRAAXmFN3LrbzlWvs6sQS9F+9N4AI9FvdwWuY5Vn
b+wPwg/TFc6HSvxj7Ru0DvKlQrVn/rSe9k1z84d6zz34KPcoUOZtifpknM9y9s4ezFhqGKfGnXQR
OlAn2PWr7ct9pIMX3ysyuahsiuqrN5oFkmHeh6eKT1sAKJFzjVKXpbYHKnZZ7jjsQuJaVV+Gih/Q
EY9j1fkxk/Y7trQzEkBjqeBXs1ZQ/TPIeGVsMexqWEWskMsIh0HNio0EWL1U9Tug85RO/CqEu0BS
Ge0NXhsklGnhxtMy3Zy2Pgbdul0gskrtvTu/2zhczDMiFmioMGVJDKINdumwfEuubke3dWcdouB1
rNwTFopSpFxh0cSa/4FhGAv6QV1M0GhehXU6i2NXiRc6Q+mObGFIEDfB0SCOdqubVM6rRmpu+BtB
hVYuYLywrweO8oDNI6dLivHTbkGPNm+UzFt7VfDYwRIwGWneWjwd234T4ha03DpyARhXYKy4OoAm
aj8jw5pE4hy6cGpVAsA8QAr5HoR87zs6rs2S19bbfzgSBlxt221ZcFnsJ2wRxxFIOI01ZnRBN22F
kHCDxLpXpqN1t3yk6OK3x78IYA4jXBxzDD2IlSwFWuyzB8tJZepESS9R6i1iVV5V0KxiUeyFQdwR
OM0AjAh7ZAdG952++GCG6UDlxo2OaMbx0M+lE35PDKOBfrtiyZQE5gRG5T40gH3BTU1bQKc6qN5r
Y+WeO6Xh4h1YdIP5AtDBniauoginVvfFu6+WqrQgXboYuSXKTtAJpSv38L41Aqfchv4Yy2nBFv51
jYJD6xYx8aova5SI6+cwQo8BNCDi96ame1tUlwDjzXlwrt2jiGAi7Wu8+47FS3W2Q7RwVbuhLgyR
Hi+SaHJuvTq3exvDNDhouZgIrMW2RDRpKJBllkvLygXguNmRh7lxTnxecHgWlIBgFuhswViwj3pg
8JcJa1xda+9oNxyYZBkgycy2+v0IkJsUZ+FXb1N/svrho2YaJavzWS9X3oBFWNwUK5LBKX8dFh4L
X91VGW1lp/K5adDyIXg27OIU3VMYhSAmzUE8cJIWVZAD8z8DOL+M0VUv1WtUe0fS4YtY/mlm1tad
7H8qKlO3UX+c8qNn1cfSWGeHjdnAyic1qOwxC130nDTLhBIfc1vnTS93DaxwMX+uesASVtbYej+i
IZuQnqR3q0OW2SvP1g4mm4ZnocD+2gSjpKGE7k9/gJp9XndmM8E2AgtKqduvA+TtF8hFcAwxBZVr
3JPyIMn6AnwKlLwRWZE7bGfPsFPuZxWXFHPzQj15C/kmFqrFNopn3cmkGYLM7Ysx8yegZZbaaq9R
6czKs409GcwVIytZeXGzo+HOITaK81k+8bAa9j7mCQ4jxX4y3b6Yugzt7MvgLiOCk5c4DCrcxH5M
cY5jL/YAId4jAVCiN7lZZJuhzbl43I5XGIXE0wiMo+R2GlEDyhNQGwOygC+Po2u/Ux68BQAHpq6/
lNj5iyGGD4Sjxd41Ef+Iq8+TKMGk89H+sKp5R6betRW59At5pY+hallYH6QxHIN6+0oDlkmiTjKS
W1fWp2lC64vhwR26jH5SyfnPXsPP1WUak9gZFncaUCdWw1+CCXBJLeDDXU/vzF8uA0YiQkzwonzE
6GZFW0AjuPF0RRJa6wmA7M60xa4bMCKc1cNbuJ0/SDvcXE1SizjnqQ3AVxNA1BrFUwnCfiyH4SUM
5L2y2EXK5UKldwmmMh+D6RA29MkPDPs2EjAzuhnMrVCpuQHgLtvfCKyVR66/FV54dBf/aOMzL4Xe
294/WdU5vNwOHYfvV1eLrbHDg5SYihJye8C8FmMwK11qJ24LD8vEEzT4JXox4FrveNr5YgfYMu71
YcSUA+y+fA3GN6jpYPxooGTKoQ/heS8OptZwz0zqgvz4rjjWtQY0CEycswr13Bj8YjKc6BZMBMwg
0klC2TYY9twPvKwc1Xc/LFnoWakEbFBMeg81r7gOYKbU+A1uSEXQKxKIzlAKH3D7r6nx9wlJ9g2Q
ATuI+iTC1LKxvoO+fzGPaRQdvbd+LS+2FhmGArum0EFcjmgmIIqXSK98gT7jH2nYEONeDYlY+09V
2TnDDG2SBHKbmEZ1fbthjTMfWA9ZCBU+WBoje58aDF0DAtm5iP/Q1QNbYVhOhZrPg8/vsjBwYO5l
n8jVc09+1Vg74Acv9qwA4vZdAYM50Kgc7j4RtD6VQwAteuB9QC97Gc3NHWpQIeaPgnwEISzC12rL
JpNaD1BUrBsPubeRMK5bi0wLkCoxjV57O9O6PNYDHAY4OddAikRjtjPAX63ozqcmX5UfwwF7A3Ez
iLv/AuKIHSWywW72DtINjdbdELCvynGTxQOXZ+LlwVHo68AKzLtVgK2Dcah2jwPCYLH4WYS2Fqab
GMS7KdQTkxr9XWdZSbVi+xA0ESfmckj6sTpa4V1iNckjICys7duCiWSlFDweBitbOoCgTuXuagf/
NOMN4/c0GNQ2GMRu4N9roXa2i35iDi6Crrd1Xl+XnuQ2sGOYVebBXL4HBHT2wsllZf/TQC9cARCo
KaAvw+yDw/ydlmIz1OXGaCR8hBbcmd0YwqBNhACWzYXTFb1Da2EZFsUp824BqDuoPlCK27nrFocK
ehMRxR6FgUV4oDbdIGG6p8+ig4E7WG37WVqb1YMDmSzB7hqTATCgB7SyN11WNUOK/w8/PJRDzZqW
rofKR6KWLXNLPgdN/UwpeKXY1yglLMwW7wcSmBnR0SYAUCXklMGkBvm3Sw1waF1S8LrgEuiFSdTo
rV+6G6DnR+IOmbbIvg1VYjAGMoUPB8UezA84cCNeLSiPZ97EVd9j1u+Ch0YTASK8K5ts7k3mBhOG
2laK+3kB9Qv3ApitEDRecPbRym2hbJvPUp0dnEYP+aic5kTb5WkYo3PhEFDDXAYCzHySgmzAorqS
NUirFqiS1aakxUvHg2gi54x/MjC5QAsSQBfuS2lnkSL57GNa0OHvAlVgqBJAOJkFe8XHTykDBdCF
fnLZp3VpfReaI8DVm6DTuW2KsyujW2WiQzS3AMjUtPWxbVTOf4ybTeEu2z7gIpEaRkxegC08dbca
sHm0rOKKiztq3evcEJ03EfwCmf+vFuyrddR363fbdcXO5IBQFQ7nogUiUaGHSOEOAxsppAGMQxCl
JAW1ZRhXpPnxuIz9Vg3lDw/xu03zVpX2kVGRae5iNrfRcgFEYYKfxd/CBPis/G0blMmsmtRxYPrY
NuBcHT26otQCLqgtJC/Fnw30E2kA5DQbzXVhdw0cng7Q2ge5cEQGbjbOcKDlkIn2nzssKUVBaUMp
jkHRuOVJgSjuD9suelWCvSA8JY8xisP0UUfRtnmUNj1LybAVVbMrYFAZgkYR+jVG+A3QkimZrQVv
CaCye8FIA2Ojt8b5LKJqSymQ+fJWubk3e/t63vTipxOXqmnzoNn0DUv6hsdcVLnV9CdTNakJNh5Z
4kJSNKOINMuVwa96vjWATsN/Y7V1va+6/RzL6lLZm9WQRNNTaWlAJNvIU3GnsRSud3JmGTzjDsDX
Dq2zC8LbKrEvBq1Tdhmdnan3Xc1SkIBwwIUmCEPQOxn3QwTWAdIHKf9GH8/d6XLVvE2AHXCY4M45
qQLgzK4zV9bNm+IxVYGW0yQwoA6+qbej6gejEX/1YtWAO4QupgKghS5rnbqUVMCvzKnGPVPVycU2
vTvd18BPwxE+KBH4NKCfRLJ30fNY6UpNFvYY14F4CckLur7zGq6N4KnZsNUCCWzCqVp/W4ZZ2Hh5
yL974xeZnke+tTuOzfSjQDaoujVm9NXq7hbCGCMYnjROru0+6UL8xomDW/KQpkG5+GhfytsjKiiY
yLtjkTyIRWV04lKkBQbBtfXV2xNQ9Y8WZTW+WIeU+eCEru/Y8AU4jdxJMHIdEbr4jYdNohq4jk8i
neiP6ABzgw8mtlWBLwa8TLJDH76MzrkeoWw2fA7Npva/VweMsufHEwwEPgmUiboAYNFWAsQdg0MH
ZGJFawWp9qRZT7LS8ePphyggiFM8GIyonL9FcOaAnFg0IjDhVjrvXXj29cdYXip6d9w3wneCTlsB
xsKCVsaJ9AbZJyegy7BzEM5nrz0MLaqCwlgXQdxTsDRgBN4nyERCBgFqpUflrBuMSYmBsIsERoq5
oSSXx5cAbGisMQVqHw8U5Z34cdndA3UAdiqLgdf1jN37kSc9xX/WSV/hq6CdWCue163dJTr4Jd3z
TPAF+B+H1EBlv/oD4Oc5HfsNAbpewT5VdifBg6S3/7HpB99KmNOo7gA91rgR7w/E2OMfNXhZPT1E
DAbGGEtbbpetPsBHvcNtntl6wLWfW8z+2gEcNfla+dAvdWZMHeGhJpprPX3ONjKIRpCv0mDiD1lE
mMcNwBg1RUj3YPcr5Fk1N/OgDtB8AJUjmFK3cDNQ37tCY/gUZj0wTO4OLzqC1aBl/Vl4T51XAPa7
DeLil+dlwPh7fpHOnz2eR4qWcAUShWak2TCYPTrj6+NdjeZt7ugL64N4rQD9DQP4cSC2VCop5zF2
192IhRLjYkz3kMnD+S9BwdSI7FYsg82CDqdZPgcc4mK8TcD08MKb6UxQAy7dT2TNqPcQDsHiFGLf
Iy2AwutGWWdQj8w5tMFjrvpcW5heg762gOyokRtn1CMeQmawmxq2b8xTT/B8wWiVr7oCrl4tB7y3
CZQzsDCOtfXtsyhX0ffCZN7YNzCzoTEFegYrrlg5OhZekTKNYAbY2/NSCGzEcMHImLpUfLra4mnl
d2SToboi+YKTdoz0vhlKlE2wFh1RyNbga2zG6RfipocZcQHaZtpnTxb4Vy3klsAFbdQMPAg05ylM
iwBeEwU66XneKmPFbtMeZ76tQjRhHcUAIOrS2S3QDWI80Nw46ufIfx5NsccF6DyxWyPMTQprU4BI
xU+Lm8/jVfD3Wj43tURbAYpZnY8NmLnLtq1fmYcjoTZjCyDrt27f9fRZzR+Y5KUBmCbj8s7xzSR7
4aDYRmUeAk2j1E9oKZKgCDazBCyGSFO5V8w7lUVT1UkMfbfB+Oc03t40yL1iq8BCL69rd5t7SIU7
lwGHDRBKqqG82r0ihBs8dRIylP1biM9CHvaIPZSEwKQqtI9QgohXmqODjoMZr6pO6wjIIwyV9dVT
YWp3NcbpeV/6MeAWVOLJBGWiAmXnEpkkskziIDrbKm/IVWu2HetbhCLXZpsKhZwUGkWYBISlkkq3
SU/s7YSjLNl1Vt+gUGZ8lhgyhLkd8vRBrfDmnIeXAeC6VbW/Ypy2q5zTokC92B1dwDC2A3lUP+HB
UyA3eLr9CIQgwrj/x+F/pYNbS76a8kLVphmeTa8xHCCx8b6Q1To7B+Jqmk3nAOQEE8ICMi/8dRO4
76N4h2gbiAExzATSCoGKjB+avazFgY43w69gx+KHVwJPDvkQJstY+2SDUW39hCVONPo8B8/Yi55r
8VLBBrg1yWNChEjQ18fG3PCn0La40G7TzM1zHQwpwhgKjmQQL7BWQGuMahCIbTHEC4B3t3EPVXfE
i0dRgK5wQofHUV39P9m6w0FZGyxzSPA5+wnVQQvW7QeyOEiJDrqWERxXF2kEIyOxbUmzZzDPUhsx
gqxL717TfDY+fezquLYDarydraEDuvyMLfCNBE970lViGRhvE2C0Mq6roz1dfXZElV1Eu6hojnTF
JdmYMkiQ2ILgY0GrM1sqoS4FtAEBW1fmSuR1SBMuTeZF73LadWzvR/jEdOMXWCEAb6XV16HfqPbJ
w8A3lHCgqs7L9BjsHSm64NBCPVr7V+pNKGu7ZBEXD3NtZYB4o7UPsbVQyXID+blD0ddbIpFZ28Qd
KaqkN8w6M/TrqdN7G2dswcT9UhhQWi5Qb3Mby8/OsjfG/7SaMI7s6GAcjJDXTVGPO+gUovwB66C2
dmw4og4jFBcQRDDXb54I9D0GkHWdIrEIzkFFrqNXnhUM9Dzvs4Wheu+UG9EBeVXXkGIP/bsyztFh
ACXHkxuNtz4YGoSJndXbO+2LjOOLMNiymvZpATGSLJjhFq9t9C+qo8fkrlrua/k8zfrN1X2MEF3h
BBHb7ErMdcE9Qa47QlYyN07muvCnH17khNk0ewMsgJc4wuP3qWmsGOL0yWpB/qPwM5ehI3NZ4loY
5GMMhbXBgJ0fgZwHLtCkDnnTxEUQgX4BaKcBPFCCT+me0EJBzSAOoPTZ8OsyPt4gJknAWpIBOPQI
9QgrQN2OWhh16mpOxlY7FMPFAKEXH3Wlv5z8GamTgFPUKZAeRgC9BY4tO+AdPfCAuTSbABMKH/JM
WsUow5wRopdohlCYxC2YQAx4qLIxmHPG1ELNUppf45GkjTxkvzEbK8jvY3LFpsdcQD+Y2aizpjRa
FMZwd6wZXMIS8rKIP4HQwN/pTncZ0knt3fzCTSZ2Btnqf6ydSZfTSNet/8uday31zeBObNmWnXY2
ZJI0Ey0oQH3f69ffR/BW4RL6LD7eO6nFoOA4QhEnTrPP3qAn3xhmujNq4lJ885AfJCvZSNMApP+x
1h1F1fc0bXYTK2h75j1mpoDNEGhQqG8qhcb1Cz0boXjQy9xGURMsqnEyK4G4qd36xhsYDjeFCXoQ
Az1NW+KnwnrRFd+eUoSSOLjlsQMgIrmp4488rAQ3ueQCK7B0x8O3DtGjl1nA47RTXQ2byhg2jfhO
LchIKNFTjWCMIist8CrEx0wPSKUHuSL61Za6Kdu3UjD10uCZspzQCzYl4DwZPwwtVhrjciSNpi1p
uaDdBaKyoQPERB4Bzguf3NQPEfAjiSGA3DUAOiKzLqd233B1LFwyiKwKCuvc+yBKx0jlo2bqbvo/
JMBUncT5915QH8qMdtul92EQMqlBK7GT9gM/OZRsAXVKsf1eMSly5SlQ4r1oUHzCwxFLSRboH+OT
OVYHOfpQC4dGzXehFSH19tqJBmi9o5IAGFE4pbR1U6cZpoqMv6GY3BXmloRpaxjKrlQ8J1EfK4Am
Jp0WYCQKhV0BgJU10AWiElaX/Tcpsh4ikSoxvjJVjlk9nCc8VQWwZRTJ1lloSYF1Cs9TKt/8jscu
fF9J1YY2vNELL5IqPWjha+eqb/i8Z10anVA36WSnwFLFg1e/rclZgN9mhH9M2kS861GyL8wD74ET
0IGnuE9L7SOf1h/A0PY0yWTzWaipKA6vbvZxSgmClp8dflR0fyNW5b5s67PMjYtLl/6Oo+iQYdCK
FzQ+jwheJwJ+GPhfYV84MegVSRxE/TC1aQEsaGVBUjC1uNR9+j0nTcN3ZkkIB6ggHL19TwWkyplZ
MrZSBlG07KjqiwmmpBnuprcKL2VJHi78rwTOAU0hbvKc2uo3U4BLPDw2jHglePqnfhpS49QVxBZi
+RBl+hEwitkltjdYjMF8KgLTHgpo9LqPYpRt09Q/IksUjsEDggS2Hu5NmtpG7VD23ei4My7GJvO0
bRKU25FzrNfqeZQTgFsm/pHiiADYpN11JDBJ1PATg0M8Pg8WWHLy/4bipBdwa8ZdQWQewOxl9A8W
m+dLoL00+TAFtPmYgPNxhpqZFLIU9q8qPqupsonG0Nb0V6+QsUOHtHju2tQuXdh749RWFH/X+SXx
TbzpadOJ/I0snKDijIfUDAro+qYfxGMFYy+v8GVIVduUyr2v/pWV0V4uZWGvSKp38vAGDOE1IDiM
xJYVEHclL0ioRA9iJL0ZguQhkIuLS1+krLz3lSG9G4gCkk69U+lCyXIng7GZmsTlG4k5EFexDoHe
Xgg9ODxUoTphdOi0kDck7yXLPQCdOZQ5UzpCVHyiDdrEoIuqc5C+mvT4wJRB/vopL+mGRholwBGu
YbKQGGBoK/nvq7Dfq+JjXVebWvaObXD0feoObuv4PjAtEJKJRAdVpq36LRaIl70zdCe22L6m1WtJ
8B187cP2qFPhjLS/0By7yzR2MTkH+WeNuNLKXlRJexVlJx8unf6Uk4cbFHbC0Gl8svcyo2ZI8qu+
DFZPA0R/Isbui+wipLKd6WTgAGkYkzwo4rk3n38kyCOIwCzP7rQ03ZUi4wHWIWkG23RPIufE10/i
eId/88ovVlHfyeAJlSz/bNKrbnnUa+r8eWgcFZp8g/cIuMTTXi0R+nvfcHlEsr3SNNs8ecdmtsxU
WKqysfr8lIglxZBw3xOz1k9tFzklCGTLeudyrQcB5hy9uHAlM7fcmtRHhrfiQCAjUdzT/LMiSeSw
2XPnEiZPt0PxdlXOy6Ml55yhrFqyE3IluSE7o6hmjJcm/WSIBiqZre1y0hRN3cOwZ9oSQM2B+rkM
EEh3opqycG99lApHjfKnRsmf3Oau7Z9Nq/oCnEKp0kMiKR+KELhXGzEqGmSD3eTmEcUKBlYokpuR
/pDGwn2t+O3WGPIpa5WPZFhvJMAJk2Ob4lPeT1F5CSrt5GfHXuCpylNiRjpJ6CU9WKV5DzrupHXw
XncpVVtgTpH+XgcZafDbT4qYP6Zg5adnrGP0tgwbR+ayafpB6oWDxotV33vVFxMEk1sextERmX0o
UEspwGWE24ThCQ5NCLIto3+ZtuB1KsuhgXgm+qTSbocZgCfUCROTNIU3NxcPPNppIZ8kJdm6av+j
4jxIOBUYVYHOB8YEgOGdmuZHnBJAONX6XcRUmpBRIgHCZyLTWboU4rvPQT/9qvjLWPR3gZ5sY5Bj
IRNqii+dDAsmqX7fJOeGqkkbMvHJUJBQ0QaTypOXEWyD7ZqyKlki7wJgFIZPJpNrAZAz5gfljkFE
qS+/FoOQbHOvBDIglZu8CB9aN3zWIHLeTFlEQE+Dkn7owt04kZDnAbjrQDoHerUzBZNpKPG1TeBU
ldxHYSojiCKAGsk7mWbzKU9KWA2E/I0/TDmRbH6Tg7jfqgk5e8vgyaZBfeyoC+4j0mrfwJndxzLT
E/JU9u7UiJMG8lU2d14Kw7QUHXsJcVGQrWP21syMbVU6VXpi/I0nN8ve5YPgiGJIIdIonTal5h8j
nytRQwrjCRiNHvpmLE3gjq7CtIESDVQTvQdw7udmJEBM3FNree8Lk1UEXXYy/AlRqZtfxdLwdrLU
RNsoAK0As7XVbQGw07E1nbKnkKUB+HxDNWPkFQWk4CnAjixaeJ0x0AtQSRsoKVS40JLKHX3lh6hl
mo5/n/kMgSm75Avok6NYHcS2o1jv6FHyiOsuwQ3IDMn1pfowJtHjKBiHtjpZwBbFrDmLIrQlak02
3lzMofngjspG8YZ3AItiW4cBVqTGlYjMRLn5XRHQey2jR7JhiyaSFIpH/v4LdXS+CyxA4rs2aI6K
stdHsit332vjoWp9W+9A6DLKGzNgF1v9l3B4apW/anwRybtHe2wsRd6rv9Lp4vjS2St8EsanCdZS
xodAVDdFyyQdLVn+JnmMEgiMvERO0Yd3MNUfBO9ZttRTH6Q0En0ApPq7uBFPRuqeSL8y41usAk6F
TlSuHo06I1tutjKDriSgxlCfpeALjYMozt5k9fskpsIuUFUOGVczOUN03nG9ja5s3eg8FVIBEeyo
3Cn6B0X9VgP0z/rHNP/CmPZZqA45GQZ+zu9OafAQmgMRl6PF9QlSfc2/9NH7LBN2ggVC6w34hY4w
PRL67QjCDvht8aaRW0g1IshinSw70W/fj6XCeDvvBEOvsMFT2y41cgTlo6UXHyQvBlB63zIa5prP
dWPdA5A9hu14hI+cHkJ38XrqBNmGAPzLUH2xjAc6x28LIBtq+i2Msv2ocXgSgX6CnktO3E4jfHoD
cHW0tpkx3FmhdtCldmDOAJhrkRWgNmXPKXlSwBlBTJcAr9MYyUNexC4tIE9qpx2NwXpyq/HBUkM7
dJk6Yza3Mc2vZNFf2jIDy9nFjwPDolMA1eCWSYppJMlvdb2/kNGlcXV0JwykZhkm5VJA5F35aVTR
FGi79LNM/UlK8spOhXSX0rgYDeIMd+gA9V4CmoJx9rlxqzvARmeTUxShE6iUD1pTkw6Ed5Faw1N/
yfX0IIX9azRNaw4jUITyWRPcd0GQ3Om1qe7Qz6nBizmloTzEVXkepuZ+Oex8Zjfi/ENUO1GjPqRa
gx579bb2/EOQtXvmhmQ9+Ea/j1edwkUsa3dSHcCGHwl3gVrCMJC88vCNXvZNc9V84yXuJfSqT3VP
5KBrHyifavTdA56Y+jxYzYk6ihszR2WUjGA32kvRn5qucRI5efVHmh5JS2iaaB7ZqDrlynXzaDQv
VdGW9lARI5UDI5e1sBWoCef5m1r7HGXqi5jlByGKdqIBGb/Vgq6KiTUKIJYGcPgsij/ko97AR0Bx
3kzfjfl0gXt7pEoDkcJjZDHIF30TFe8lVQTnNvOGtMRPB38xHJyKiM7qnBzThIFBlhs8y59IJktL
rE7X1mbcX0ocurFaY+0nO92wh4VTdxxYHezba1siT5ElTSLs0XTYe2YESJ2XjXopGcI+pyUVMn+n
VWvkQEucWNcmpp9wxSQ4JFILMAPGr/9PTILXtmYMKVXepjkfC16WI0ByGXZMBt7J0SBLVs+DU6mH
29u3xKJzbW/GPTNWySBFFTrlKfg2M+t2bfm20Z9uG5HWdnDGNuOlaaFXNVyMP07EeCfdT5x6gOz2
a0RVawuaHT4jKSoQL5yHKHAA3BK1OzEh5u0FrR26Gedc1Eh0Ky16S0IdMxWvTRWqvl+hvvofdg0+
W01WRFVXp129OneyB4Tdn6QPO3LsvEug7ROHnaULduXm0E/s1aLcKHAaEBxU0Ror0eItln5an7FU
Bd2oQFnCGtVLj6RDMDjMqu28MyjOjT/8BiXRspe6sji7ynEiqJGrwD03ealJ+jzbdt9FYX6HhGvV
2uxWd1RTFcJQCBGh8DkqtkKNCNGWO+Mg24b+bp0Xeon8SL5a3uxqewKtMz+A4TIJeK3UjW8ojBoA
gCgo5Pmvt0+otHwPfn6+2cU2SzfW05TlMTnuUznYkR2cpkItuhzBNu2ggtlTjvkNir21gzO77GEx
Ng1kzL9ogfxHNf3PtEC0652d3Xk39wQzs4rwQIC5U7cxNe5NtCVrP9QH/6OyJiax6M3AMGuSDOue
OOflDf2Kl9vARzPDr56su4mqi/7CxCG4rj01fSf4UGDdPX75v/8HlXZ4UeWfxuYMvZ2neB3vHpRZ
U+hP4gbov9PfSCQ7KydmZVnf3dGVuwFXRPjYQuvzB8/cEv3Y9apmzsWo1SAWR+7CJIsjb1Xw6Zv0
KG85oHR7t4ARaLfvJ4GO0tj+GTHjtfmZp2HAKK8MA9+mV2/8aE8HspdW5AgX79/Vd5u5F8WqXUOz
FJK54G1nPBbheYj/SxMzhwLMK/c8kaOBRtMm9C6wJJYgTW4fi7V1zPxImgBri2S+lGF9zMZHRT2l
7dNtE4uv6dVWzRxGppGaihEmPEM8CL65D8b47W0Ta+dt7iE0t/PNjq8h+Gq2qarwqIw5XcLu3Mk+
eJtwhyjXWY/S4227a7s3CxRC0R3gGOATCWJ6jFs4ExThUhry/raZlR2UZ5y0em/JdZhynoeUIeRj
Xysrp2DZgIaOp2SYkOvPPlFXpsxAhRph6VSX91Gd7FeWsPwey+YkIKhJljHngu3iMsoFGUHNKUac
Xn/c3ZlywUR0v1vLGlatzY51mGf09ySs/f/LiK7WNts+r7XKYJi+D+0oG64l+HMudLpbOzr+kHaV
/0CAnGfj527ODrwlghIu9cnDqXSgQfZ9k9O1CHFy0r8+TT9tzA634YdFXzXYiNFQIyFuHf3cb6tj
eZo0uKQ/Eg64WtNcZAzZRLE0QdNe5ZW/Kxm4dj60WeytZzCuhEyQfD8fyv+SEHY50v/5tbTZczgm
yNXr1T8ru8qPVhnHV1c2e/tQEILmZfzTWsDkeW6cEW32DHaZmUwgfXKYU28DcjgFF+0AGOmwxrW8
uq7Za9gwkCfp1Z/e6JWzr838R2JqvZCPnP0/8h/Lz8g/N21O4wuTjMnkJdY02q/bSXyKMS4JcT/w
P8URbMeRCdZ1EvflSs7VuZx5kdS0XNEKOCudsZ1o+EGmVZCrt8aWQcR9V/9GaLaonnN9y2depQHu
E7gmvKelh5bC5C7VwPmxVuzCHroBmWUc1rUp1larz17RxKrDfEg5QV78lQmZbXQX74WdKH6dqKDj
3zizy6/qP591ru01ymXjhdNVHDUIgHIG/iJ9RTlq5eToM8/Sq0rYhzomBtCT4vsKIglgALejjzX3
pc9cShjLld7BNrmvdr1t7AM43NPPYKsOyR6yxBVjizdPkRXNmpiEUfr5d1VkituHmDlLXoFJx+kH
Vfekz6ASJ/yRBA+2DEsTLUtXzdk70IZSZTEuQhXk4Dn0yWFD23pApu8nOU3p4p8kdSW9XDwUVxZn
XyxibCcuRkLVALog3Yed5nllBxcTvSsLsx1MKaUqY/F9B9NjdDc6471xgFpxv17zWL5TV7Zm/j/Q
G0kaRVbDbZ48CHj6yYOo8ncP8lt6U8uljyubs5fASq1USidt6ElfEuBQRSgpwLi3/SGcRKdX3Hj7
ojis7OviXbuyO3sTQjGT9A7aGEou5RFnXW0nB/0fu991UMutB2Bnxe7agZkFl0Y0eDT3MaukF8O4
FyATur2wNQOzV0CKpNQd4+lEFgysBtMY8n9pYebzg7EQGj1kyxKFSUngMsNaMXXahF/ikJ/fZi6R
qdGREprpTOTQ+tmqBQ6or2jt0WmVB7TRAS7/V5tmzRyHEoxu2OYY9Nr2rkmlt6W+lv+vfBdr5in8
oZzCb0yIqguoKLoHdLCiB7ZypK2ZqwjDVFf0ABNxcHbNOyF4lwfO7Y2avu2vX2ZK++hOIRww+/ZD
J6tM95H9+0aw8agD6TzzsrUzNN0xglfVPYxJat+2ufxiMfH8H6PzVKJttQzMBUf6D2pd0x7dWOA8
lRjVNGY0m9y54sGaUgmAKM4UUnjb9rAuKbR8Kn4ubXYqTN8vB3VK1ev4Y6rmW4mZidu7t2Zhdiha
I5ezkXGMPUMsTDRph1jsdrdNLJ+7n4uYfsJVLTJrhwDYNovwXeEiR+N9Ycb7LpX/6K39aWb6GVdm
PLcbCpGxjL0FfwkUZm66oqYsLfudnxZmbwJk/pXpcj/BdGyZljhIL/lf+qF8nKqcwhbC3Cl4J5Be
D94Xv5Iq68BeVUORv/+yq7X1vdFDkwRKu0wyBjYzKFI/3f5Iy7foysTsYWjEaMiNlsVBJ/8cN6PH
sFjwprB6d8N/QNLk8Vlu47dD1zwWjKZuBbFZcbOL+3v1E2beo9F0QWTyCb/eGTY43sww7KJ8mhjG
w/D97fVO3+qXi/zT1rzKNooa2EsmxvaBFr0VpfxBtKS9P+TvfGAht00tnv8rU7PXY8hy5EZiPl7O
bMI4+V0g3bdNLCfMVzZmjiKTir6OS5bDOGViizvGsg61bjc24ysH2GrWdFFXDqQ8cxtR2Eb6WGHP
b0+AUaDCDFYOw9oHmnmNxOvzQB7ZtcBlJKKGdR/ib5hk4ruozZ5Xtm/6ubdOw8x3jDUQHdVgOdID
sgUbJoomyfsf2lz+sP0Nba7FWsrVB5v5kl4IPb0XWF7YhbuYl7KaFEWgodJeFQDb6TlVXvLw8+11
Tnf41jKnC3jtRriyYsxoCMoszICV6Gwon5Pg1eygz05LzudqH2o6d7cszryKa4QqdABYVPTjsIVw
/25qPKfhSTn1h3U/uVxwUHVJVJA3l7S54v2YS1UrTPbS9rm1e7v8oL+FqfmAKObegpuYmQlKmr9h
eDEPuzI8+54tRHpU4zA81ZD+l0pya7Zmn1HshkFKW+N7zzL/t+7Zes9y+ab/3NHZF0wTaC2zkoXl
6X7iVquUwL59Kpfzyqu9m/l9q8hVJVAwEYXP0yEhruKQIDQzFYh+62stHksN5UTVQkSRB/XfF2Hs
06bImY0DQ79pdtq+OrihbdowW++gUfjTgqYG7EO0pktvzpbYCW0fWDKwI8hZ9zClxXbrCF+ZjaSs
Ejf2Whq5/B78tDdPkUytHqPS/y59ed2A+R6lrsJ0lpP0K2uz7Rw4+lkzpXzQeiJHLb2ENBEUR4Cg
yFYOTFwiDLA3dyvHZvkj/rOn85QpUsTQTSarf1K2XXzEr5Y4e/CaUugHuc6Z1DcfkfA4NgYxnyWv
rWnxIboyM3v1oDbVdb0O/xxvsfTMMsdiyrIKXtSad+pCq5CbVpocpvoVOkLmdNCT6uA5WXl61uzM
/GOo9G4QwuC4r5WvhvUkT61H+TFN3tw+FEuf6Xo5M9coSUKTKNZkpj6U06T4xMWzKke89JVMJlHh
O5E1A7HGf7sPTw8qoZo6wUBK4yM8+l8lBzVve+K6tiM73a6FWwu7pyPqalJelmRmQmYXzIJas7IU
MAGp+C2FgiDRYWjz4WnyU+f2Bi64+39Zmi7dVYigjnBxAy+dcGoqw1EHU0pXYlVVWbKhyAjHISpn
UaKZPuKVDUGFW8HtKDEH4mXE+2leehGEjwaw2phZUJhTEqj9ayYFw3HfwXhVo5kd5i9iBd+/nden
XJWd+ENkPTP26W8jvTpFTQDwW9vGcunklSNAX6jDKY4uGZzCmgxzB7OmkSOgLTeRR8cWmnh+v5PU
6MFXX93K2ORR7pSqzsyzkzb9KWzRo2B0liHhEYGGqhSDbVeNsG9V4kUw3V3udm/Imx/1Xql2Powg
eiN/FBJmt7JmPBQaPVStYeLcbJkETCRUzGrkoDIZBvYQJP3eL+BHDFVftOOsZoY22UlVrNljLz/l
cNA3iui4KuwwshHAbhf5R0sfH8SUeUkIvc4CuzfGYnl2z0q3c2EYMLv7uFfeIaPnuAMA/UTcW8rL
YH61tOFBTdM72U0+KdTJIMd5Awc+03BMbhK29zK8iFZzdkemTsP0o9pB5jVVAnxeyY2XQq+Za+5F
QKnBDHWwKYiUxPvUZ3dUMPiwQYspg9+JdBBg6veTL2adODBcUKAtYNCHJdLyGmYDxknXa0ygXq7s
JBPvshrehKa/1GH9VnTrHaMNexQBv6S1u1UM7ZLVoZMqqVNLDLD1E48IQkoSc62JB65bTHdwgezQ
WdmIkvRFLitbruGzzaGWhiHhAhz/EMaSrTc1IxIMJWvjJ5SFP2noUUlBsXMpyFfdoRXTp9z07sas
P9aptwMa7Ohjcw9/yt7LtQsg9F0dimc4zpHiKJ1SEw+GMB7TgTjS1Wyrf0HrM3VfmyFDwwfVMD+5
V/ycKRgEQIyzPvruRrCOKROaAkR3odiSU0OAJXnRC2HI16xlVkuRXhm+eYH0W5fupZ7htzNlYFhu
ansSIYoQZY11xmjaz83EUwzZP0xZPZMhY3OWUr+G1yF8juHITETrEA/CJcxiexTczyE8x2g3Mh0a
jK/wV130ttn7era15B45NGmHYBMkK9YlJY/zaxSXlb9y74sv2S5DhIEf2ZWY2rlLW6HR+DNvLReJ
QacwQjjLPQb9MRHe1Y91yJDfU2GexYc4Z4DoTaSiQwEFhWi62+6jF/GrkBKEUuxUCo8mvBThUUCQ
oIyekRwblOc0RWKO8e4adk/G8/tzJp0G+dibb1vtMZ2IUC46VMZiARPZRPnwDlLhoH+BFrtPtj5c
MPVXD9aymE4Ak7nVoWQrxbew9jLuDwN2sIGHMoB1qc3NbfGdXWfv0viUxQ2jcDrs0lZrmzgcIXwP
uSZzli7Untom/cAUQDRCb/CxzvYFY/rZV838BNNbCx9dDWdHtlGhUwz6ey1xJ8bjTZV+SMvHASFO
JpoFh3JXEn1QJ26HXat8chk91cgoFRkAMGIUvvrRZ+pOgRw2ze6tkfEk+F2eyu7ihseu+pwVEyML
s3CVu4Vh18nQ3g58lRtPtcIr94z2a5+qGEH3bdd/9t/rzQdaBkLQOnl0GNRLWjEW4k3zoffugyj7
EIrtGfNgDLFQXk1zr5ubxnCEFHZv43NjnUY5gOftSenPaB0wAf/SM6zcl8gHMLGJlsvEzFlKT43/
qKuP5fgm6hlfszV/J7Fs6Ok0Bi5TBxZBq3psrIukb9X61NWw/ZXbcDiIyiWT3g6Fd1ShQxuZBEWf
LfaTXVYetPYhSNBO4KIZD7gviA1gZdrcft6mOHuWj1KYBuppiLqki/osDg+sIhnKSDCZkS2+Bdau
YiBOMt+PY3SXeSlarc1FRaDtttHvuM4bVo1ZMzoaGYhuoRjfF8jlhM2ToEE9/2poT0Lw1dT+cmMu
qLwSCS2lAIYC2lxTLZNh1PlSm6xKx0Kx+MbxTj81T71TMnW3naTUmXJMt2vN3MWt/WlvvkjPF4R2
lAApd0l4SGRtp3aojiXbQnjVvfagDhCQy/Xa1i7kwterNGaRESOrajGkyEVOHeS/kWYQaD+sF+O/
F7V++YxXK5zHRn08JqGlmWCt7f6c3E/dcdjDDvoxlXemXe2NA2xUmxjssOyI78K7chvYa13sheDp
XwuexZ51VhsIhohw+YTyNime2lhc2dMFC/p1eDYL1UuvyPOkIK+SVOQUNWIA97hyIZbi2WsTszC9
sUwPDmaek5a+bote06vnSE59p754R+Op3wkn4ttn8/622e9F3dkH1BUFaTwdYSFVVmdmfaWQdGSR
KOA/ePejeRRHpzwy2b2Hm/19CVvlq/W2Qv5mA+cAallb/O729k9YSpX5CSbWDVGS9e9l+KvYt1KT
ri0bmlWav6nt0e6KOwtaGx9B0A3hxW6E3hjph+f1YZqlMsu/TM+Ob9LWDTyOmG738KhDF38wkdIF
Wi8c4p2JwCVP08qHXjxKIKMpxKkqEf/sKPne4Fldb9G3QLzOi6q/YFN4vr2ji0fpysTsm0ZDIWSu
Z5KwwG+lCFAqVka4Q6TIySlXrVyN5T28sjarhilB6XelQX4JZesWht2vybbe+PfQh20Cu7srVlq2
y8flyt7svWpFrxd9uk7/AZtCfEuNajxDKW0XR9MZhK0ZoCa4WS0gLXhzusH6NKxkSZb+/XW5Oqck
zRLoFU9gYqjZZcgmb5iMgLNto8Py9k5+1A7KNrOjffpWaXf+JV/Z6MWDc2V+5uU0uKQYxxL4qmJ+
LpDO2Six9/72yVmoFeiKqXMqyeQtY47YamFl1305EPbEunCJ94+1FDyDX18tgq8Zml28To/VodEw
ND6ERwZkoUw8RVs4hezumJ4gjfqg369t4NJjReBuSBqy42Cd9FmSPegAZxQTo8m37DWXcTXAnQ7o
p6M4tfWe8s/SXQSIBrqTY/US79B24wO/FCvlhKWlU/SE4R4guKkos9sp9VEQwtkMwCu589DYKsgO
SDluf8ilqv9UBvzHyuxWhjCsuiiUkZ0czRMMoXZzgNbULu/iu25PTCnbgyO+UdI1Z750SoHQE18p
ss6U7Cz4MOS660zdRfT1bbWL8nsILnbfH5OcNwwZEjSM7WZlsQsX04DJA28qK4z/zosnrh94KP4B
AlSI5pU+O6VWeWzG+Jy4zJj66guFCUaZhRWzC0uF2Ew0dZUKlGHOR3MFwQgVoyIoQMrFEYWPYR6t
XPklX/cvE9NPuHI5slepFkzdUw/TPbCpzcE8Msd+Lw07upiEUgHZ4edVTze5kllQ8C+zs4vSyn7i
FXDnY1aCbfSAKLcD7xdZ7qYst+nTeqS8tpezVxGpGDPJkbDbR13XIHgtPmiThNjKpZBX1jW7eklr
ommYfV8XipbZrqEl3OzLT97WQh5pv5bkTP/crW2c3cFcokvkq5iTYUAzlHtRHi7iJNekQG2f1bvb
q1vwK4ZMYQfiTNI5az7DEruCqiUTcNT0ILlWJGj/W0i/CyX/67ahxTRKlpm/UCyNjqI2e4mkpNEs
MaHZFlqfNetRQG8F5oVDqSXwSeeb0Xw2TekcxtY2IDce4+Fw+wcsxDcEqzgYQzMZ2Znf96AqGrMS
A3NfoxlUlOFftSEjrJMNWxPpyf1/Z2x2MkNLEsMSGjtY7Z/bQD6QSO99BX6RflzxnUt34HpZs9MZ
+N7YKkZr7Xvta8OTW8RraJ2l839tYX4g05bhiFK19oIDMtYZHWOnHKYpxMgWVr3y4lcyFV3RwI0o
5i9jpJKfiXDA+AcBwkWje6vW4gYKwdA317zk0rLIYSSD04iOozJ7cxrkBDIvC36M3/+d8P7uaNXS
V7o2Nv2YK5dcpmZdaMhH05lFBhlOo7ZYOXFLETX5LAIgugWlhTU/3/D0lrE3Hbkf6L1pUHx4nAgF
yk16Wk/iF18ZxcBliCbpl2LMImo17+K+kZGBg39mB/UdcRF1rjfRATFT5YReTPKUQAPwRzMthmLo
KsmnZf06E+fpuZnJVp8e+vfSXt1BD3kY9v1uyjPXz+Oi27q2NrvJFLHUKlKo8M2R9cAU939Uk4D8
laTWUH6F8fdljVxMmwXw1ML5M1yC6A8aYAYppKHjhOkZ/eLv87BsQkSF98pQnAYRNUyI4dMk2qVF
8icn8trWzHFIVhroWRxRyJoGZUiVuw34AJvKHV5k1zwwmbDymi1+LU2TCGJVXdO175fk6p5BIibn
QkPbF5gMygcbACQUlGT9qJymOfS1mGdawfyt1qmC6KaJs6Lv++9rHaJ5BzFaKfCmXVqIAwUdsQi0
kwsEMOArKqyPt5+VNXuzOyeiEDLI4ML3rgVP71OHyqqamg9lgRLWu05bY/RYyn2Mq/WZs3qrleWK
qNWsDxa5bnuBkx3to6PynB8Nx99bW/NZ2hKb76wtHHzIEN4F9vNaPLTkOnWFrERFKYOa8yys9GXV
H02BNVuIG2dQxxZdugIsXDw21zZmlzwSpFGD4P8HyQbQqtPfnvNPSTbYVa4hiY6kGfNDqpZDXgYl
mJI/wVsspTnXxqbtvboR9OBozQUAZuIQCYzYpFWqXHIXAqk0ujMN/4F5zm3mqysjVtLiUVXRTdcN
ala/pHQmjbDBTTk6bQEfhPuKphKIFio98D5tGQDZDJSZpy6/R/Fj1Q+sWZ+9t1Ij6rGS1QJeezLb
PyvKbpq0ibQNHWNcEPpBOmQfuQHI2F3xQksRPM/TP0ufRbq9JOUJbdGJbYe+o/Aotg+x0kLWd5jE
JW97hOWje2Vs9n0NVwjNKq24HkRnP/hh6JQxQd0eEC+yV6wtoC2nl/efpc0uY2L6VVLBB40exr0Q
G3uvs+gxvxNNGuWudPFghNSQDjPzlxXDS9HateHZDaUjnIOsZE/FliFEeSteJoIRNCUyqne/ASud
vtEvnv1qobOwunFFU/Bb7P19amzX/stExhSiHzQknbB9ur3CtUMze0p62fLNIMYgA0tjOtoDvI+I
am/lFtE6qVi5ntN3urW82UMyIPqjohqHNXibEZ47dVK7K0Xtvzydc/icqBeumiWsqtqVx0ms0/bt
qH9f2dIWVj2UDdaerJWFzSeMqkoKtEbFYGDkW1HJkcEJEdh6vf2xpOlW3di/OWTO6+SiDqaH8cfg
MX1hg0qkCwYFTrJyYzr+yTTW7sCUkdwyOvMrMXC2pLb4aH/PzIBxOE1UEL8R3a+cf2vagKtnY5Cs
MBhEFvj95W/P7cM0bWwhE7yT9+XJ3605zaXa47VrsWauxR8sN7EELCq8GbaoMynIFRcp76J1tJU3
6day8+YsO41z+2MuvpA/r7o1cy2FK4ZN1bKtpaDVtmY2SHqMj4UHQioJj+zDRZO9fWfmh9t211y3
NfMxkevCPjg9kcNBPSXyJQVbrZ+nlC2rLrKzFqyqyz5UVak7kieq86EyS5eZmJ8W6ulIPQh0fGyp
qj4FnfIuK2NHSo2vQdBcaqMb6WGhnq1Ld/KQvWuU+jXTY7SmtOSeKspFrfxnAYkuKWh3aa4953m8
y1XpMNblzm9cXvcs/kDivW/q/OLm6CF5/WNgSU7XmkhipMEmUmQntcJzoCR3edntw8FU0ZdEqzY1
3nko0RUdwBQrTT/f3vPluOCfLZiPuE2kcomfd1yhNtoNETra3jayvk5CuQ0EYF5/vG1vOju/Xtmf
9mZFBkt2BcOom4mIEWhCfO9ld4P8xUIo/rad/+Es/TQ0ffur+9pXWep3IwHPNGaLOEO8jw4M2dY7
WF1poqtr8MbFcgPcV38fpnk5j+p13aYxK8v+H2vXtdy2rkW/iDMEO19JSpTkbseJkxdOygnYe//6
u6CcRDTEIzjJncmbZ7IFYDfustace6j21oC3ZbQWo9+Bs2SQvsrWJ1CJRCTdgHDMSVPBza6fGGhj
QAPD+AnhNxQCRbLjcmDW89BhFry/m3fA043cYl94JRiGBV5iNbAAddBGgwLf5/zgeRNh3TeUYTx5
b4P7DYn0lEVIIXNjc/kpVxOBkyA+ZGa0wd4toFS3KrpbGUgW+4phccf5fa1uL4taf0RDlxXLkFE4
0rmkAznGOJnjhGgJ5jrAFGQbwFiPO/MZ5LEYM3rLvs5qYFmI5DIP2WxVqiQ9AovxXo2eo+R7ouWg
isxBbocJyAS0keAtBPi5DgrmDBQwIK39cPnYq0/JWhUyRnps1P5e20oQ1XaaWzMcfv6QNQAOsTey
pHmXhZxlCBhqtvF5p+jQT7S0OIOUcwUfWxqoYJPWfJ+B6YtUotz/7BycCO4cWWvOmVKBHdbuyk1F
QTzaqx/IIEg7zlzmUYqFFqgGmCuLX5lsdWWSKBggfKVgNDP9OzkcLSeytU+jaTxiuzp2FCCt/8nt
nYRyiqkhiSMxkSo/7XytwuwTxvwuSzjXfe5cnCImxSgD1h8iQICtHOgO4ytefmXCZSbvCNYswt+u
o78WyG9KRnHWZlOOi5xga6DN22R+uWmuA6c8gJvXvXy8FfUzgWEPu8YyAjA6uNOFMyBUZhPcPuCx
dns1An3My2UJK9oHxSYoJWLICSw6XPZiN2PXkqYE76E8vQNLx8EO2scsKwXucO2dXsnhVKEb1KgJ
Eshh0zZ67yYbYGLrLjKNHZidWU0v/n1QLUzUL8/G3V6JrV0jNnJwA26GzbgH19HVdKcfrKthR/aX
r3HFvJaieHwdM2908AFDFOBNPhagYpHl8R85zA/m3L0b+uld14t6fv9xpZhHUTC5iY0V9rTLZEHW
aD71uNJmg5YwSIWBBUJuwX0HngS3RK/dFJjzuq6cBHIpdqfpNI5yCLTG7gM17es5YHPTGE++fJnn
y9fHhzsJ4pSyL2xzGCcIqj2QqeLhgv1wjwGfNzzceQLCyeIUMzC0btQxQujHASqjQFVODtKmAcny
0+Rl3hvmzlZtGutFP5+N08qu1LF2MOBwA3b72NTUkNz3u+Gewcu1NUwBY3bj4fKNsv/zVQL7+pAq
VwFuNKwBEfCz+/E+2uVIKscDAyoTzbeJHo7vxplhLpsd6s3/WlzjBvu3WpxAGVUuMmdmqOpBy5QR
DCfWTTmCxlU0bnb2qc5dGxea415rx8o4Hmf0xv2P4zA9xGrB38piarOw5royRmT+OA9D9snQn9VU
LGACkfpq2lWTd1kf1nUQzG+WbskGBupeCwtBVKvMMThvlHkfygqon4RbrOz+z1XuJII7jwGWkkCO
QNjG5kjQcEg21n76pjnKttgOgbimyX7yJXmcN5xoPCVwwD9UvDRvwBvoms+dR8GRhdIK9hdKQXD+
D20/HZHzh5g4jiS5aMojNvPP+FJhoXrYidRjXdtPojiPWAxAVVZ7PNiUNHs11HdUHt5FxNxd1guR
GM4Z2sUUG32BR5MxfztlAH4usBwz1n97c5wPbLsozxV2c78fmS+rOpb5eFXPelXJcaQqvgHerwdK
w83lS/uPQPzzcQyZKw/MNeh50AyC6bL1acU1QeruhdsBfXvsJAKLV9w9F52K835qlZvGTHGBKZCl
JUeavdgD1fXk/cABG335SksEqe9l5TBkzmkYg1SaCkvhkvbRzh5SehNa94KrFJ2L8xppYFp1xtJR
3ekRHEM3oHvWolTaw4QZ9NJNQekrCI4COzb4mQvSTLEmN1CRwf2Zbkx3th8g3Wj+VhbnMxR9JjSv
cUCGJ/h7IUX0XpzPkLN0lkkKHRnbwcmi6zEFN3IismXRi3EuIzLKJCQBDlTnnZeiCNBagnRQO2tX
sTCM/MTSdAwiYPr6tQkrUtL0Zd1h5UoZbwaVbPQg/dpoBCt0BPRP8z+JaT2ZlvG5LaNnLAY/BTlo
PUsgeqq5emvG1V1bx3eVOXh2lm3QTvgckGwfhCBwHBSMNYDXKMQyGZnTd2ncfAf6yT6I1b1W5n6d
xZ8jqriT2r7UtQp2zeCfaSCRW0+zl4DnLQafD1Xbfd+rAl983nvFsQlhexmoVumYknl97CbrYivO
559O8oiR8BnE94wFgM1fUED/+Uj1403sW7bARa8960m4xbvNqiLSnJMR32vmY6c9UtGewqrRLQVw
jzqhFkBHCwL+T0ZHAICC0WRMCgPo4vVNqgC6zEKLwEHHoEyPU/pU6NiloxpB3ViuewcfvVcalUYn
xOarI42RB7SIl8u+jVk2n6CgZm+jyKkQ9qKvf0Rij02vhXrpg3AMo2wftSz4nkgd1jXp4x9Iwto/
xo9sHTMKnKPOtbDLgnkq/bCzrjHEyNYcsZxJ0QeQVRFi2vpDyqqtoVCBaT++pEraJGlbEwuR4JA6
fmUHe2Ca7eebYWeLTIL98rM7PMniq6qDNmdDMUIWqyJUMgyBffJ23uQZKCl41BPlXauxHfA5P0/H
dyKtRIsSiQVazR8qkBZVPmgIEXYxEa26ox8eTMm//HqrX6RLkVxsj83SnCQLh8zAFztIzphl26B4
3yhXVvQpBb1yjWm9MHNz5UUIGCF6Tf7LoCJRa1EdwhnfyI9P7/n2R83kr++WC/ZamLQdetjMwQWo
euI12bDj4jVFBYxjlfOS/nA2WFVjlVYV3o85nRygVuNm3s7e/I4BVrSOoT3Oruy1pivtZcG23apD
XSgSF/h7e5aqikJ0TL9E0bUhhKxn4fzS2bhwX09EytIWmspy6v7bTLYlqifmti938ZYio9+xnrYS
edJe9JJrmcZSY7kcgGY0j8tjpiEdlOGjpX/vuu1lq1irYCxFcC6chHJsBSzHZp2xxu93qo9Ztd3v
jxyxoAu0TvRWUXKV+XqoUbZBkaZgZFeU6CqxtZcedPaq0l3FvbWPqDq+TKlqOq01oJ3TJ45KMlAF
ahFW3MsHFZs9ZLSvAcWzrwlQC4xGMDq4etNY7UEo09nOJqfA6mxZERl6RoN+q+pXKkC8dEGKKhLB
KWqWS0CnsXED1O68PgBqQIQ+ruA51/3q4iCctqJrPKZ9fQz/WOE3tqo375R9uwmNLUOMDFzRBti6
7S8kckoKP0MkrO7/iFPtN/lTupcce8ssP9Kx+gXyWFduYfki61i1/IVgTnVLEs0g/4Tgpk0dbdad
kP5z2TgEEvjyHpL8sW8tSOgAZFc3t8NgOJclnM+JH5PRX4rHV/aMvs0GKcZ7hbX5ABIbLyoLd05S
twqag2qY3qjruyg3N/gleztPDsQOE6dUbNcgJirvQfBO8ItWc4HTtfIFwF5Sar3P8VXAhnfAdqtt
UAiEBlXzVn+TBq062IVALq2aZ1DhxjKuoAXqSAs8FWPEnkbg9v1O77/85enYky/KgYNkNqBIZ0qD
2PiruN9uVPetmc5asZMsjse5FqCdYuEsgt2XhnrArvAuqYONkcsHVZlv+toGgHHrSBKInDESotjR
RnBi5lfO4tdCPud3qGVGcaHjPVnR3/icv8xb4pn9beZP9y0WwXPlTnYwDCn4ulzPeBZyOU9k5MOs
jSPO/bMWxfLXP+8SLa+Yc0GkVoOpVCAKiblLs8/y7A/jtm/+wbKoE6nWXzpZlfM8E5UrZUyhsawG
+68S/Uiw4OhYh0jk6gSx4/glv9BaOVHDtI6gtWXxLrQeY+w/ADtLoCgs/z1XlNN3MWeHemVIjaXh
FlmlfN6PV8lwaPAJUGM/JnXTQRAP/0NBTvI4U4wpsaypxOfUqRs13RVv+sBZv7+TKN4GpQmjEz2L
itOnjkYejVLPBACU4AbXXedJDGdqHQjvszjDiQZ32ABYycXmCIN7lPzhW+J1u0Y02CQ6F2djtR30
tQoIW18Jbmn18qZmjehQnHGNY22HJuqwUPY/a4euK8biO5tTDB3rbAbF1iMk/m4tTyiL0wwzMDV5
jI+nY7J+9LLf2BJlz39mYItzcepRTEqR9zoMLN7r2zrejrsiBpE86CcZ/UkC/va9ts22lpwIKY/X
P34XsjlNmVVVUqgGTWHGXR3GnaT9a9wlYASFxs2e6NJROaVJMKodmgO7VgtYdtWL3YrqIyIJnA9u
lXrQ+gYSIgrUPuNqMoSb4quJyenOeK9rmGObjPSoh2Qb524IVIXOH69Gp3ezacsqFQyPg9a+cJNg
1egWorkqnmKppZ5Oxxpl4Dc1CFAS37YxfSP5EkVlstt1psB7CbTzOB+7iDGF1rYTECBRDba+xPEH
BQSRpIkdxt5+2U2uOq3F2djZF4JAyK0FYYGXCyWgNcw9Imjla2Uiii+iO+TcyEw6RQo7HIgVtTQb
EwF0M2ie5vUbIDVU6CaKahEib8JvY5HINKY5gsgfVZ6fje23dC5FFs2D3kRymgBD8+i5AChAndxj
jeDRVbbp5g2NYIG98aBGRhoNSRVCI5E97+UUDA6pJOrVrzUkyEIzOK+RS6rVDDqOpNXhw6ga13PZ
bDt58sJ48AD76I9AvwtbBCIQmQq0cv07diGccygyQDh/eGf2dv3xOxb0Pxv2HQvL+/Edi6FP8Xes
SGv4sWu1KBQaMa35Ee9OMegPxyEWV6xzjqXp8kJNWYryf0q6ThfKMxS2SV1YPXOfVa1fZWPqB018
Uyf03V+5E37U2sbnqk4tKOacNG6n7IcAjit6uSxkva6CuQ4sCxo2ut3cvWX4PlX6UPnlTNhQWPil
w55/nHpvGQr7D604SWTp+sJN2jG27+0MzZVTI4fV/4OrVDgksx7oTqI4jzxaVFYwV4XDIbilN1r7
NQRUY5E+RpFol1QkinPKU1tVrUzVH7qOauo35SA5v6yMIbG/sVrEfMd5RnI6I5foqZMy2FSGNmbF
bRQfuvweYccFpKxtpx6Ne0E0XXeXJ3FcrtfPejGGFq401rDMFXwo2j9S+5MALqFTrJAUYQQBeaNs
Wor9fvVhkh8vq/36pVkKAxJQNZUHd6R9WHeBjksDp922o3twRowKAOxStL2mD6QevMvy1m/tlzwe
3LGOi6xMe/ZIEmxZ7zckqAQP8x92dZLBWTJm2We5LCDjZFd/NZUA+Kuf92dyNpxmUqDPAWSdenhM
1nyT+6IJCNHVcTYcpgM1hhHuop8/2N1zXQhUQXhv7Acs/BFIWZW6YrpwOstb+5Gis3C2Otedbg2Y
J/DNEJ9DGmDhiCgJXc92Ty/D2ScARIFNPCNq0AR18RGQEveK/U0Kwu1ljf6PwHESxNkpabIIjLa4
NsYGWR0KjM/N4TtWeLOO43MlebosUWCzPOpCZ6mDAuaO0idowPcT9sSayAFdfY9JTjccR+eyONFF
cmlTN0t5IxNmTmXskPipq58TmjmUlgJBIgXk4RbkLjFS8IZiTspG8bYI9rYp3cyD7sSzcgWQOgMf
mrXl5QQ8r1a+m3SQS10+66peYs8DpICAhEIz67UJTEqoB/iKxxgfCAGL8RaMvgIJ7LbOotRCAnvc
hZGNeomn0yABEzuuVX/siuc0vlHzl678KBWfE6BWXz7S+jTMQiL/flk7DtOM8Ykf7c1iAoOu7GKX
BZDWwAIg8oYF5ajbv6WuuZoNnITzX9gReD6rcdJKX7IIQPV1dygSN878eLzBSJHoqMyzX7hcjfP8
gRQakxUecw/Wg/+dKep1ZV2cTHn9kF2mp6DVO17r67rSn+b0C1mc6+9ABtOkyb/nynaNO+6Akv7n
Y/1kIYuLAsXUT2FpQEFbdBMwfswKE8CyzTxUrrzUr4SPxi7q0qNxscAY7DTTM1wkCzsQ2PntDlVp
jGtt4w3dYjT0skGs2zjgfwBljckmfmixVQhYN1RcZmVQQNZUqiPJ5fNlGas+UzvJ4IKPYYRjEKdQ
+3aON3L5WcVkBIKEQzAR9weSdOCnATPMwqAfp/JyaadNnZlI4KLnKizc0QT2oOGmwA27LGi9HLGQ
xCl8MvRUlVWLxbl2b7ZPMUaIxscejbWo2gMLSjS4wN79TC8W8jilr6J6pD3FyUbjfY1ZYPteSUSQ
qiIZnLLrGT6XDctATtVUTmxQZ6oA0hR+EVzdql9aHIVT8Viag6hKjio+bKKr6mi/LEsUT3qtat5C
FKd51JraXjGgeWEHtosIkBOlupmgep36JxMVC0lcrKyCIJ3MEHc3Wp/BejGln7Xmw19eHBcttUoN
OrXHxS3LbW8bqhKpAhcmJTmagenGItUIaL9GArj9t5yKqCkFUvhKUFBFJJhtHGg291p4yPWXeni4
fGnKan54ehi+ApSZVEbNhBmq1d+k+sgmC/ygb9107L0KrAR9Fu1nYvtZpR/KDuRakXQAIsG+TKSr
nLZXg6pt1aK/UpPZsQLMeamD20XddVMojlzkG1NKvZSWbkFtT+ptJwsNUWlXYDF8aUlvlKLD5uWP
pOVn1+ZtveXVeLC4Ls7PgIVlHNUOD9/VtxX4aUTvsW6RWINm6NeGwkM6qt2Ylm0OP5aZFhhwwPj1
uYxealHIWT/GLzFH7ohFYpmC8dRuiwA3VqROPT93og+d1VQOWem/5zgmRAsB9kAsaa5tZOcy1k/V
T5qGFcboYxJfA/FJEGzWzeQki4s1ISi37KaFCpMsv2369EWP1Pd5rQgWM1aT8cWRuKeXxjgoaIc7
K8BdhK04J8ru0+Fbb2GUkr4PLcudzO1l6yQimVzIGSPg1M0Deyf0PpGFu+1e+4eRBlYe2I/c2lF2
rUs2tZs+i5pO6ypi2UCfBf6yzoMf2lYk9zLY1MEL1G6T5kWlohHcdV0/SeD8dRprBUitkTx2OsDN
8iNO99h/pqJGwrounuRwztosVavvCWw2CisnaaPNBIRuqvtyWnlZI+haCA7Ff5aa0kQKIBuikhAC
JsL4MMnwkKFr96K9uHNeCTYrpv86Fo8DnpiRNRKFfX5ijWfaGK5+ZYO/JnGqZ7a3MGwtJ74yQBX0
gj2lD9SbbO+ydoqOytkd0G7USgEMut/W4DtT7pOq8oPy45iJUKUFqmhxlleTFOjjTBV180aViKMO
neAo6y7kdJfsFyzcVWtZ2CavIcFGlcCW4RPrDLRC3y9f2Hr1B0smlqkDpFE9/n0hJqelLNcEgarL
xtzr6hlCzMkv7OAFpMPvQVD2OR/oOyNLb1WtA/CeBSobo1RtTMCJEJVWL3XxW7gjg8stUQKbKSrN
PEsNDlKQCoa+VnMLAyi7qg6QXYPX0JGafVpPcMxBM4deadjxtpErgJeU5m6Iyc40QaQWKal7+ZpX
9XIhltPLgIZxFlOILawrc+692OydEF87cSeICKuC4BxlUAzAFHlCV6Wzs1QeEeT6TNnUxveSUteQ
PqWtaMRsVT1BNAD4FV22Qcj4Wj0rW52Ssg0Bv6HakROm+fu5Ip1nayKSyfUT/RLEb35MRScrA7h4
/AK0cXrzUBr5oYxB2TyW+8uPtG4LtoHdKwBiMErL12fqW9p21pxUx2wdXB+hG2+zm/GRNdGG0Jm+
iEDT1hQerJmmDd4NVZOPHd+F8WlqnmSqBIXXMMdQmplbTI+CM60loksRXEQL69SYJlbA+v1RpTWV
WIriVCKdhngCxwU+5UM/ySh64iEgEF8uH0gghEdhkbvaju0SQlpQvvXtbhrxHd+KoHnW3MTiKLwZ
9Z2sh1ECKeCccaMm2sj1t0hW74Iyd6TmuZhFRZ21hGApkHMQ6pz9m3jMWe4n+eCGQBzN1RuzTJyk
E1WqRZfIRS8C3Jw2YYXqkXwL08c+ab3mjz6BlkfivHladWVUsgYjPzQgBmE5Bx9E4rGUxVlu3KgN
1WK8l3zIgJXj5uWOzas13tD56iFwaiwQMyiAXNpdVkem03yRRwOMumJr4NJSeRSz0ZSGFjzX0Pnh
pemfg3AXhnda9kEeyg2A/R2tFQHOrPuMk0TmLxc+o5v7dMw6VjAD4QNYCnOQbF4+02ppeHkopqwL
EU1GTUoliPj5cvTw5nLtun86HYfzTxLpRy20jx/KgV8d5h1W2Rn6BTAqDyj1C07GzOjSc3EuKpOl
OKpSSGOtVWXD9s4SV31g7OMUMI4CaWvTQot75EOXORJTqmRIs4r3I2CqAixk2u2TSu6IXIBAajsk
xLXp02WxawFzKZXd+OL1lEoB722C19OH9qlUqtzp9QmbBKDli2xBuiFSFZvzW0mA5VnCugg/e66s
sv+2yuBqeF4ejPNamJ4xaF7hOsct2XYAzNn0OyzwNF6z/xdJSrgM/R+O5Zd68jiqNunVPqLH87Hd
BPnThMFpEAwxzdE3mLEcN2B0E49cKQJN5eFU56if6yKDR8uy8KVVq5upSyOHhNWXoQDQnh3IDihe
b9Viei4o0PjNzu9i1RuK7pDXsdvO5V63+pcyzT9GlvYEeun9rAb3UoIjgGjvssoJn4ZzSnNkKUVc
4pp6gHQ3xscGw0fq7bCdN03zkfE6iJY3BF6Qx161tXoIlAlKLsm3jRy6DRVhH6/HyNPLc45Jr6uu
wmgJPtGnDLTBgDkPv5SmqJ26HvdPUjiHNNdmkho6pKioRuGba8iudfK+NPB5EAn2UC8fCEvbr/0C
kcekiQeYT5pObl+81/TruBWVAFa7LCcjRU77Wkpdab0WJJDCZlrBkZxsAq93UkxHMh9rC+mWRKfi
HBCo6wqpnyAvLl/m4AV7kXqtOQL1Xo3ywEqV0Vhk+F3coRpFAqBBDW1jh4psL/+KHvS0sQMAYgee
3zpwBLavBfsEeyii1ZrVXFTD5zkoRYBiwH9pTTN2VccIn3QG/SB3uzAu3SY/VEisKjsCCoZoMGzd
p58E8mFrnhVjbudjhS/w5z09HEMyceOr6QqE8pfvdvX9FsK4q5Ukfe6BCAF8owj79eY2yJ6VjPzB
5zdIU35e4VmUwrcqaVhtGXAgmzozrnrs0s20BXM72Vw+j7LqmRayuCg1DNje6yQopHRkAC+esDuI
IZDytgfPvRIML2nQbG1s99tEu+5S/VaZkwe1tw/GrPuFjD51aG5oEG30qdplY7A1JPpPoepf0K26
BswKvoFn0ZKnQMX4KNcauSaRFPcjtS8gVXJNcMCODZZK4YaArqqMIv7QVbe3uCSmFYscRZttYIDk
EEinT9r8OSTXgPupiezFoWiOSiSKC03UiprCDGE+svQBYLFWDSTX1Els1SHdu8tvvx4GF8div2Vx
rMTQ59KIcKx+G/h5x8CggFLBRqkiyf9jlIqlZnNRqpkSuR8qSKy9xbbov0gKbxmIEXoHLmIVVAO0
5giJp+nEH1N24onBy75B5yNWDn5HLVfxdPX4pIwyWsH4kvujsPjrzXQ+YOWTXRHQYGBDLSuvrRk8
7ub31p73l1Vj9SgoO2LuChOxmMx6rRmxQkk3RSnWSDAC6dRDE7lYq2bc7lUhiFYiUcxBLZRQUvV0
nEaISsPbwh4dYJPmjSgkrnkMwFjrhokuJiiGOAMGDn3VatNYYabd2vVRcVckwPjT649KPG2ipPoK
EkBR1WLlwwaEcig3MtZ6sIdxdwhM7YyQOKl9ddgWZg0IhjDw9MLcNFK0vfxca7sWkAUqNmCkq7bM
j6Vg1z1ORjBfwJIJIAri7UQPObaQNwaQDAmgQhIv0na7XPMG0Qzfyvu9Es1lNG2npLbRprXfGJUT
oIOvmh/G3x5kBnY1ALQttHRtYAUB9+K1liRpHDdhZFFfCuudXOKzpskeBZfIn4SXwWliaQTW0CU2
9TPLTW6VTbRJsHWaOebNPOESFSfxbE/ut0K2aPbjl5/5R8EKzM1i6LgKX+UHL2FfkRqCbX1wA3Mc
nGjqDJ+oNPKzplf2dhhqwAkzTR/PHLu1NX7NO/px7qonK2hFzaLVe9BAC6cZyOXPMrh0mujQKGno
x0XwkFaI4XWSPmf2IDL9s8/V48FPkvjUzcgwAd01kDR3jtk5ZN96kuqa2/wu2BsYPPWj2uuuW1AL
GYKvi7MPViaaAC1dNcA/bIPo/LVCmf0MmAA5D/207+4nnd6Yg5U8gZMcNTjMqA2kvg3ey3kiPdPa
sDyp0z50Zt5+s730GgidhU6/k4k+TtLo9XFTuYM2YnpDaXdZn8qC8Qw+R2O/1dRARoZBWaR4PNZR
rgXTUGQyytSSjdltS7uNukDg8Y8DC7wSLoVw2p+qVZ2UaLRi3my8Zhy+moPi8SHbmgJJotNwNy9J
DZ3HhoT+kA33M1F3piKaM+OTKP7CuCQKsLHT1DVK6Jsq1hS1+9SWXrrkEdyzfmMPTwK/cW6+Niht
iY74Arwb0Nu+ViWrboa6TcsISc2AJjLWl8D37o5ucs+AIG2PimYD+Whmaa8Fci530MJSjksIDLXv
DQrXO1JPB2rpXwz6SVb245CKnPz5myGooPFjwtXrBuGRDRsjpOBRyWN/7IunXCp31PzdUS12KA3z
OtjtIIAS5GfBFTInxRzWsR9aezVSXZpTL+8LwXABS/deazmkoPKtmiD/hovj32oAQ32jt7HfTHdm
MT0kPT5tYtm3p+kA3LtdZRp3mpr5l1XkXB9fS+UeLCCFPIMmKkY/9bYzGq+MI2wAlV43SYDyCd3L
0s5G0HGVlimjR4fPfDBv8ltGoH4Y+0nJMpgyA119qb5UgA+LdkZ5TUfX3rAMX9ecIfKK3BGZ97G6
wF3xUjq/c9SNNsFuGKTLB4j0NWnT39klchLwKnjytp4xcpPfBOFGcVjir+1Qq3IEN8Ce8ew3EMsw
kb8q6lk+RAlpS2uss38HGf9qA/R42wtZ3ONmuZZ0EoaCF18Y090P8G3RTtLZFxsvi7miRbI8lR2R
4G3wsuA3bO/JLnHzHcvwwiuFYc54l+9xxVosE+Qz2LbBuDPh168RZQqUeUamSHSn7trdsA13spAq
6mxIy8J3DAGvqWkA59uyeA9a9Vo6mKCF9dW7dJ/ctl4dOZqFxhgrx+HTI3J0bE0gdcdWHpIBUfv0
DDSKl889YR6ZtIyCNAGQhLSb3OwWrXSvvyp3wc5wsFh09QbKvzOfwJ2Ze0q71Zsck52Y9gfmzfDd
3JIre2M/6xuK2Kv62Ifx0k/hP7JgjFh4Vi7OG13WzSTCXQ8uAM1mhz5q4OBBZxrA/oPXP7Sf3nDY
sxDJHZaL+XZTJrVOcNgJFpm/U73ixnjXQ3OLfY/+sSOExxMJ5DKAqgSJuKJBIFrT79jgX4UXTT8w
/c0fIi92LxvKEar0lcPhDshee2GYSW+OqkKOtyq7xS54YOWGaKd6rOIKhAQnO8xfIt98qNjRPYU4
1h2mDm8s1/5YesFNsQs3tjdWjohI6qzCzes2V3IxrIKqVliAn+shejS3807+yBaQqMsYkUUO46zc
wktjHmVxD6qq9MpY5Al6iIkXW1vgPG46WnuVjgpT/H6KPof0YNXvckUQ2I/TLhdegB/I7WtFyqQQ
khmqiOSYV+V999049N+ABbP9Cv6Wz/ohKQDrn+5sH2D7m2Gnf2yfQ0GoPyuocjdwvKHFDdjTrFXE
gOYxZPDZC+FN9Cf6WHu9p28bvwXnj3SDXtw1SqhOequ74z85EGMu6+MZYyT/KziPZlYRneMJ+tij
T1y8b/eMLaTcGE8q8MlbN9rqglBx/v0AYnsFUL6g/zFN7ayTEs66kQQ9Tf1mwILp3ACwOp5Gt4ho
6ObRcMhN+qFMpyt0ATah1n6+fGC+2GJhohzB0bTw/Qwebh45uZANTIkQmvl2H9AbjKkCHRXVa8+2
58RtVawFXZbHHNZrbcNkOco6GjGwDaYcv2wXrzzoZSWNZZH5vZRWjhr0xBuUXD+onahFdZZ642QL
SXwzJ5IxmxTLeYb105S2TlA3xjZGCvt0+UArlqtihExl/1T9vMICKHJMK6dz9qs1zihRfiy9CeGR
mfa9vj3IAv8AnspSCb4pXnsJAPOBv8EmLD0bvQj9ymEfeDa49NJd1F1hF0RgDsp5sIVANKQMGwRV
5xWWWW0ialVm5s9f1W2yKeXHzP3a7xnDTIeeeIGWuLUhLrhvn9obLMHtcj91azgJ816UbJxr6uuf
wlmm1JjBQAf8FD3sdkmrb2mlb6tKBXJVIvqmOqsLWvprYerri7boOI9yDmG1l9zK7wGq3dySHSKS
YzjVu2Q/b6otOCnfwB609sQqbhpkYODkNvnUUWnaaRzngD3xjNEV4vSyw3i4KwR8iq8Ogfs5txIs
5C3EcfG+15R+6E0p86NudPV5vK4U+6PAQlZl2GB/VACkhzIkd5lqr+VBY4U5fGqSb5IZvNA42M7Y
Vx4t7wIn8yQhsdrqC6Ki+0so+1ELR2Na2JNSAwhtNuG9+jUFsfeuAnfc18F28tphjJuxk3/SY0eU
06zZzFIyl7PRvhlMzEjmvtmSr5lRPLZtdyib+mlMSOJgYmMUWOm5T8Ub2qD4tAhIL8+KDPguGGw7
SXDUbL4pyYivgPpTPzcCMSsZkWro8DuoyWME7ixSqfbQdPI45sgNGapg7mHPkamm7Rfb6EkXDZus
GfxSHGfwpBrsTrYm9oKBH76gyWY55iZ57rYDcvySAt4yfJbuRRZx/q0I21/K5dQ1Kjs1DmYckyET
1R+jT/VV5eGM4AozvgDvzLlsHmd7cMzXYJkCMRgjyYjBXKKJleJUipI5P35zJ1dFhTUAR3mOvfZD
82DKzgzgJxl4WgT8yuNNfMhvpHfDVfKku1ib+yRHW9EiydnXK/eDuCgzNGZFU4TOI5lYcoh8oDaD
KVs0Fb36vpiHRq1F09Hu4exEo4Ra+axgDtbssVnRT/ahmQdH683kilSyaDZ/5QMO97yQx7m6VCO1
YVeQ12+BvJM5bXjbPgWTTzeJy0aYIuAomDdvyO2ZwvBRG2w6mP7RDWzp8lHbQmtEVxIz942klh27
02/p1OVOIhl3zdxudL2PH3M7t2/UcXgobXT0iskvJ/rF0pMvl5VtJb9VweAAT2yoBJyCPPy5hoyy
KUqLGRWG626nW/0LvvW2ueHI17Wbu+rgiBR87Z1tGXwYmJ5FrYIftx8Lq0uHNix8PQ4+ysDg8jJD
wkBLh7ZXS0XogWvBxkYZlKA5AeJY/rJztSxURYoL3+ifJwiVgmIruMO1EL0QwX8xdXVA9cpMgEb9
YByAEa1e4XPBHTfq8/g524o+RJU19WGtO52xgWPdg/tENqcA2zpxXqCYNDTb8j78ipvLWfo376fE
Kw4KVhhUJ9s0z+wpo2/hznxfk8ytfVF5YPVyDQQAuH9WcOKqwGldk6SOqsKn5CYwAbcQiOaE1iWA
BMi2iG2CRfF12LbN2cTAX1ugpYeZ2Tx02uz95edbC89Irn5K4Feb7QxwoJECCSVAU5TqVh8Vx44z
L073ZRgKnPtaaF4K4y4M/fMaYIUQlsr2Frzs27LRdn0tYjFeNeulHKayi2wn71l/oG4KhOZyX7f7
EpiuvdtvtMgx803shBsk6oJ84Eg7zfk1E589mJMzMPFwlnekaUZRmoQ2QGG+tIO+M+IydGhX3tek
GD9q6O1gqQFvOIf0rmzaxrFixLfRuNN7e9/J4aZWTM8O412hVU+yZO20MtxbhnQ3jzO2wEenpclu
HslOHZKrNjKuMhP0VkrVe21lumPyfYoTV8MXAMnKb2ZadE4RxretlD8Cijh3hiSEjXSY4C1kAii+
EQXfsD38j7TrWo4cV5ZfxAgS9K+ga7aVdy8MSTND7z2//ia1cVd9oN7GMRH7MBuaUREuUajKymoq
08ebF1L90Ou2xLl1cRNt139toPAtLQpnVXI1CjilKBqv9KKg09jcjXFrUo0oKpVQmGJf35QXtj2m
0kSba2QdANDMGc8CSQyI0WP9xIUq5nuTcXb9pR3yLxYYL0OMhDgw46H0mt5Cw3Knnig6iCNyqbjQ
1f5VoispD/h/pqnBxDsfFXOYB7GVpHm1KVNxW/n5U4ONSTTIn+aWYmun5E4yrWjL8xwvHDodxRgG
kvCQSPrRHmkxFWUx2hkoZcanRdc3RO7uDVHx/vM1UxFkgMsGMJRYXA7EiLTo4YWbpgjo3KAvr8yL
llzyRYH7hkkQmUHx2NfPz861YARxKxdLieta2YoO3t0EzfJae3LaG+05+T29/jdj+ra37tMze32s
DaI6Y+r0NrlbMrShLHFQrtu4tDznY2L8vkjH7y8y2CjMjwZ9ZERzoX3FY1xf3PDnZla35GwooVxM
C5TV4AEUNKytOaPzAS3WnpMPQ6JmQ6X3ykpP7YYzuAvOga6u3dxUokjSj47epGu6RdVhtm9i8bEt
89iRtNquw86utdE1k2y/DEiRtLpKx3r4zIlxE4dFR3FDiFbftZqDx2PsDuFQW2BCbSY5eew78zFA
VQTN5daFWL0Tqtp7LtQ3bSvstHSU6bBkKS0H5H+CQd1GKog+hhzTOI1tqYjDFf1abNDlg7ShQLPY
HMCN1J71xvCmUgRBLWvdIU93kbgUFEkHdEqrW4h8GUm5GxA6pANysRtDRL18LZQzNUQcMToLyd31
+ftRW47XkAEMFBEOFfEaYl8Fy1JPxgjVDk87TLYIWgBm4H5+6j3kRe/Dkgb3CnSFSWLV98lb5vEw
a90VzJ32L+aZXaNlbR0nioAD1xi72IhLmtfdS7pkr10S8y5QxpYuI0BpEHmNi4CnwnpTSagnRm+E
iPnPZUk7U7BIBc6vGQu8SWVdSNbSumnPzgKq01IFHVqQvcdTevhcc9qpQx4nW4Piu3CMRFpsVG9x
Eofs+1N1MD7GDTe0/rNM6l+Hu37k2Uc0rTL0RqYl8FF0hNMKd+3xZG6VDS+Tznp4f41WNdZYiKz+
4CrESdAMKGhOPKINB2Nue6q05abQCruNJPSmTzln/sc9xxpkpjfPSLQMQbsmzdTlps9oqaGoOLMR
xNsmZNv2Vj7QZLMWyAj/caH7OqnfY2UmdWyaNpqyDtkbNXyNFHmwzLnZpX3tgu9oSQIOS1xxfAn2
jLDDZS+JoWt0jBjzm4Z0KkoqyJk1ihFVi98cNGD9ItYUc1ekFQRp5kBIEBsBm1t5W3vGtpabueGb
ElqlZfjaHi20EUJM3qZjdgfPb20N5Fz/jB/XMPsZDCpEoZJOIlSjPem+dxqEv9FB3hWsZUsgNhc5
PM+aN8GMNyjnaBRuTCuJMXooppZOZn8y820sqh/XB/aDc8IOjPEKdVWKZGmck69QTybRhQaI6yW2
edTs6kN/S44rfzM+wcdOP1CNnyHxev0TeGNlfESzFhe5K9PEE5K3rruPwYAVxT0kC+3rdn6Qe/4a
KvpyQv4CjdXYwIAcqGGkB2AwoaxOOUgVXfOMJk132Qkht/k19NuSNu+SM3lQieOM8h8m+m/rbMwg
NKIUBUwo86he8ic0cfBkZLI94iC452g2yOGTIzjkl/Q2WYvTef1HzQGp9aScX2zM8Nn0qoDmaFWQ
4LJRE3Erdtq9YEKHJg05Zv7hqHwPlMXCXgdFbfy6amanuyl+rcKMxZ+1NaGuAQB50fbLCPFtjwHA
oteKNokijEuPqIKmr3UjcBaPZ2L9+dnF1RZRPC2CgSa8WmLFZmHp8f31zclbHAbmjCEr9D6TYSF+
DvPPRnytDa6AJc8IA2JZLOgI3+P+Dd8rf97mx+S1pauiE9gkhg+qu9s+8y59nk0GybpWVXOjx1Xc
GY8pBL9WnzQYCP3fpo9BsaBHC4qaYGToqXYKpswy63w/lalz3QxvHzBQNelBn5U1tjZE1fetvNhi
lXKu8x+vFuaYsroXkzybc9Tiwgvgzr8vX2A8fKDr9SdY3WuiJfNGrtbXRYfJJEjLg46LmDCzSmWZ
RnOvwn8plRcwyskWbXBxuQKQfIgLx/thprMr2s2/ke+8uEHOTDNLVxXVnMsJdr6sfS7qYuXq76bg
Odq88TELFwSzERaLknjFAFXA+bkMERGbDFsabgreUf6RePxawe8RsTJcwkgaPR5hrHM7W3bh5u7q
g2DVh9RrkCpvqKnQzBM2qn99d172Qs8MM7FGUiVmMwrq6uSDGHdEKncrbcyj+CofljV19FjWDsJu
/83ZO7PK4P2AZNE01WLiZSlaJiyfWd3RNuAm5C+evTMzDMz3tRFobYP7s3T6yAo82Y7c4kPPKfQ3
MDj9NzRcvOsTyjPJwP7cCoo6hQ36HeEsSsFNN/FUFdaP/nEnnw1qPRxnF4sq92s8HbglbuenysVz
gUZPixVQEI1s0+e5AD+oRn9tTU1aazeg5sRyCwBeGZTGAC6KJ7kgiW41X0WX3WzLe4FddrYgJPn/
lti7RorFgoiASnSG8wsS2UZfnKJIO6pGfB8b82buEmeWyVHDq7fXxd0UL7YxJJuuFehMWjsR9fuM
DI9kLDkeykWH8+zTGLDTG9I0spTh09TkMA7d1sxM2wjIbR8WnB102es7s8Wgm57HphyuN0Zni9aC
PnyYiNc1nrwb0AxXvx3t0UdUxRG3Pa2hPEWXguO7XMbX74VgoG8cE01S0ziFVj3yAU20w8PCMuSC
wyL8kVxlthabVZnrXAqGFlt5ZTzPoUXAk0En9TVSKT9pMUrAoO1bWDzv7zKy/z08VkNWHkA4GaCn
7qlySwXoDKLdZib02FrJrabNnKYxPGsM1lX5jC5h63IiSLRJB2VbBsIDCZqjEEJ5sB/lP9cR6Eex
FTurDOqVcbEUU46H4Nosr7XaA+Syk48cfXdNPD+Jn+8HR7SNHZjAc2KpIzUsFLhWDs+N+4e75Xue
GSyE+oCUgh20vhPRk8pVX3qn82tPcJqQxv6wVj6/QKiAc1R/cOvY8TMAKcuBYSo9dlXiz0/yJnJX
usliNXeNl3DO6noQfmLx9wgZxNIQk4xME0/8oSyOeRxLFE3PN2KBzFExqp9Rb27wY1uaeX2OL18z
34bXTXd2CYgEpQmmBlAWxuesa6iCMsbr2+gfXJJvEwwMhU2HjmIL3kiokrw1X8h2pTNrdvMnN2l0
NNz4lFgYnq851w3z5pQBHynTA9CZ8XCapVvJ/BxFTx4aagy63aLgSv0Vd5zqxK8u1VdWUWPET0oj
6psRWnHg7gy2eNe9jI7oDCBLtk7hr3R2fSft89vcGiz1VnnpHPOtdZcGvZ4Q5cAhsnM75laDcG4c
tgisADcELoQOH7eUb7XsNVQku5Se2py30Bx80hh8WiqxqWMZ61x0Iy2Q9yjk0DWkm6od7TTkFUSs
v+3aXDPgFIu13Gsy0NCoIA4sgx1pOqGvUXXb+/zzyRsbg0BqrahhEyF8Y3YVuo1vhvoUaPlGkXq3
HT+v71vCWzEGd8giCroi4Nmqnsifwc18iYBx0R80FEMoToheuhlCgBnIoMiO1a/VsdlWx8LJXT4h
9EeFBIOBGgNMfbAgYTZqyBKIp0RAkCMtH4lyq1Yt+OFGMVKxi/fNSGKqNQjcReIe5d6IteCFgVZ3
o/gYCuj0E+hWr+SW2E9UTG6VKXsq1acsTamaar8GdJXPg9gWs1XV6c1Y/qjaTJX8JS1/tfPIQXUO
4GkM4BUABKGQqtRDUZNjpOKjaiy31xeQt34M4EWjkCOTMqJuEKkxxIc2qC0+5rUf5bJ33RLHv/pR
MiiGfadLCF9Kszv0y1PR6yB0Efd/ssKWBsZdUtVVi/2YEvUFTN2URkht5I3Q8K4KzuLo7CMyr1Ki
l+uTxBP/IOEM/TO0LV+v3cGBBluBd7PFY1xy5pBtTlYa2QidlgpFspngIDmM05b+jpaRFwbgvUp+
iCEEg1LnKpIl8ftfpU2gfdjDTeuBboS643qvuOlrdiugtwZnz//D08tUdfAFDBSYMmCpy4XcCx1u
eST6RyvP55dGWGwt0p6FRnMmU7knkvxcVdXNOJnW9d3zg7j7F4R8G2ewM9XrwNQaPALWzBuxgBv3
q0636slOfuKxR//Baf22xoBnOUZRDUp54uUqnSCklW+m/RqSEA8ZWElg/qVw4dabtrmL3icUCf6X
QWEQAP9/thnMlPNUVhcRaY1luVfT2wGRx+tTehlgvg0wGNYTIijGgjEu0nNq3mfZQRh6S9EXjp3L
4fSzkTBIpi5gWXVln3rZXv5cGewKwjnFTHWP2PNGtyeZY/HyYfweGeOztabYhloHAGhFL0b1zDQk
vjFw8OwHp5HZkWyYUzNiOYE4VwoKJdHszF8DnaWC/pv1+5rzD9GGXLNjP/is7oYnIXckJwVBiaex
yhkrWyI0ZBADCCqci2Ai9ghp97kcQPjixHQvQ+rfM/p1Xs4d/Cjq0LoSfpKGJ75uPOepylmzf3ie
fZtg0KUqSynIQjhHimeMNvFmK96seRfdkSJLvO+ctUeVIFBeYpS7jgyyNFq0QL8SuyWfKRRy8tlR
TarHNJvuIeIE5dpNbU8Qee9piFrGgfaFZVaWoFINejdWisIPXjzy8pvjeyoY9EGj2qVLVXxRht72
6Rb1ua7kJFvec5G3qAzC9FkBQo0cw8OYpxOR6t3SSHfXMYa3OxmMUc0CMevVm58I2Ery27zsJPPp
uo1/iFB9TxeDL9Iii3XeAinTmWoIc5o0+RXe1ccA/2uNv7vNsg1/5aqT5bbuoZ7864XEVXfkwRxb
hjgYZlp0Otyo0Wr2q9sBXdGcQn8VdaelK9zIr5xxc9ZPZh6K0TgKcguSG05M56sboaOgC3oyInIq
0Me0Gif3VWtVk06s9GlCOWrhTb+5/SUunlxDBB0ZQp0Q2mL5zp1Qa/DfldRbJWcNT94398Frbkl3
+V6Pvko+Vj25trQ5418RgX28ndll43VKkkRBbwCUVBTyBFSxGjRKW1mZ6SE5GXbq5zcI0PoxjC9O
501w/vjl7ZcW4fwjGGezVnJNMpo09ap0aGkj5G5tJA/XR3rR+Tk3Qv41vkJiUch0WU4Rg5Xc6X5E
NyCsb+7LjgD2E/exz1tRtg343KFRoBot641d+NmNvAcP6LfpDFZ4s4oDFlb4GfLL3dZzem0916k+
u2TaokMD1BBTOUGSUIJeaX8nYaCGb+whWGKHlojSdRQvh+5/FRs8n2AGcTMhMYosSNYCculTciVb
3lSIL6U4vJC/NtzahwIYFzIu4fy5VQaAo3EhlTZ3gStuUR5+MJ3UJ3bjcTMZ6x68NrEMClfNJLWp
gbL04ND55e26d0bcKP2J77VytyoDxqAtq5BIX8EYQvYrh1+y0oO2T57Q09IdPwSe0p7CQwHG2au1
xTCCCEs3zAmUQ7QQTRnzbT+TkxnIFVQLC09oKqdTol2fp/YiNH+GqnAzKdiMhfTcJqU/h9WN0Yeb
QZQSmjWxLxkJEsYa5MBavxNGO0/JQyBN2yExfL2KT4Ku70GRdeE57FtoMDWt6vTp4Fea/CutYni0
5s6QOmh21bu5nzeg2dpiLj7L8egIM/dhdumWPdtHbMQwNMGDifK1/N4RrXCzPniV0Vo+5NIeLPKp
ueghM+1znhTVReiTZFlSTRXF/6yMWmSkwZTineIRSYJz1I8f06g7HOi7eEbOjDBnRNKXIoghhe9V
030vH9oydY0BUU6URczq+5AkdNYWOsrlNusUXzIz2mWFpRkpekt+TmLjKuQxjlBrHohcNsoKuz/O
1dm3MeeqJ51CwgKABf266AETj5Ly+nN+EbzMQeWhx5mKizv9zBxztBo1S6Qg+NIZGexm7WeW2OLr
qgAUIHC2W59SHIsXN9aZReZsjUMujfCPvwZYqkDl3kP1X2z19vDUzOAxC2BzJL95GbHL98+3XVYb
UMrzJZtWt3HltyWv8RGhDgc1Okdo/f7Rt53VPQo2L1f+D1ahGyWZoN1K7K1nBmpKFnXGJbAHkmje
Yje/2pSi+AZSDyhE0lrfcOHvv/JK0i5P87dh5uLTRl2rSWTC36+Mg4EObrPR7aDo7l9fzvWo/Nyu
32bWzzi7XxNT6ytdQNByKUoXkr9TDd2obLS6/OO6oYvhExCX/55J5tBqUpDMVYnQQuuU78FhdgT0
Nh5ONXLH4q8M9ABzWz0pL+C5IgBQbsit+XD9Cy5m3c6/gD2aRSmYc4sdtMqgRRbSfJDly33NFWHv
f7TFnMu0SieijYDfxK+P+ibwpdsFL0OyCU88R2X97B9LiDo1Q4cKIMozGG8zRPvkqURFmUei9qCH
e2PIaVl+GAK5hTws5Qxs/fBr1hi3U0ihFbJEq15dP79VRN3rmegky+IEEigrSmBN9YTGZOGtMiRW
1C9u0g9+2KlWnIo06O9lId8U8Z9S5Mou8uaBCRYofdgPugnXfy3j74/VfeYafgpcCugq1SpZX67+
DReYLnpSZ/PPnNSyN7TCNCGoBDqCLaiHKI8w0MavtQH1LCiVgVpZ+KlLiaVJj5zVuHjbnNlmju9I
xMHI9XqNgC5uc4PiQM3XoZsyecKNsuM6FetQri0+c4aryqijtsQJWusttN84u+6qHqjjUe2uat3t
lht15a0qc2j1MhGkeH1LrSZNt0SKIKHlUR1QJZxItDzEaI8ueMGuOXRWcBK80Q9vZCcmluGumk7c
SvNL5R7G2ZQzJxvlnFkcV3CcG6Rfe6inKCAbVXfiRuZA88Ub4MwQc9E2mpAmuQb2ooaasjl6mvGY
lxceKF50IL6tsAEDVZcKEcHRv+YX5dbFfXpYQ+iCByWq6d8gNl+MiZxN4Feu++zKEWNUbqA6FWUW
t70TbqRNblW7YdvbkM93BJunprxO05U9KzOAJWVDUClzlH3JT4Jpssn90UdvKA7ic/bpV7rzbFSJ
quSCTiDp2crhHXpqOUM5UaWfNqmJepVlfr9+8jmbQ2ZAR+mjEYI62IVtmsMNbrxGQGi5f75u5fLL
7Wx3MPjS90palAN2x/xV26RCFzBDlsPcdgc+6emH7OMaPT/fGQy81EuaYaaApKtYXg8S96e0B4jb
5kFqaOjDp6Xg6p7IBuo26YnrS3PAlFWcXdSqL8VinVOn24NaYS2bEGdhdmWHPHOt8VaQwZFqlrVA
bb6sIbrsllskrdfym3aP9yWicrLfHHhGeTYZSFnMslqWDMsZxM/FUNFY/jXqvBwSx4jChCC7aQ7I
2IFfSirzJM2dQhsxrqnRyS+c3ck5c6x4L+QVceUL0rpf8Bh4Cv60T2oMwQgEaQRAGHTu99ObAPsH
nnd+GVSgpSWj8az+o32oJKRhKqfYqfN2fQAFfuPENx0XVP7h/P1th330DMiTKeKA269zDU90UhQ1
LkegsgeVXJdwWEbrjvuJlN/GGEeyIYmaDSqMGUlnzxmxq8UvUKzV38pNQrWqczjrd9lz+jbIQPMQ
Luj+LSGEuQar5V2E3K1GDbrmNXjwfNlz+TbFOIdxX7cywc2N2nnitGnv6EV9f304F59S5NsEA8n5
MFRzn/QxuuCcSPqpz4vVRsdUXHjTdtkD+Ta0HsCzq6ZUumAWyhU5Yj8f9kM90szcIFELvXnDypRt
On0mhMMR5ex4k8HmGbU88rxyDBRvzcHFHs6X03DJ6RcLRQyUbKgQ4zYhqsP4e0ETlVOeZxncKxEF
SV+CUVBsRKxXhGiqjQcUN7V2GbC+TTJInEDrQx5F7HtNCW0IH6Bd2rs88XQbCc8MA75qMk7plEGQ
tO3HvZpoO0HQ7qdJtKM4co2wvkmH6TbK8xchkfZCMh7R93C7KOXdKE4PpRbQMgXKhM0BYatdIQe7
rMj32bTPanLXj8U2GuDv5jGHDnf53f69IGwgcdQXsEdXpvVoDXbxa3Fnpz8MN/1bAqquclpZcXMB
CW8R0eMQyZR+x0t98vYESzScSFRkgojDm/nhJnOjkyhseoEOkK1d45hKd9Rfea/qiyngs43Ikg7D
MYHO3gRwWjkeEfJIwav+gR7OaLANBXOLuMmuOGqfGDIua8mfUfuNMBj3dX85AnU2/wxyVSiFTqb6
64kXDVRys+RLRzYFXU+xk6fRTkIalJSvwn35xP99LDQGz0alNFUh/8p/NP56x8kewmz8EOZF3IQm
O5puEBmK/wyc1YLQEHUOwabFBtPdGolB59NvPyEkIVkFgqbBb/MXL1F68T44M8rAWaBB538qRuQJ
u5qmOULV+e316+Dyrj0zwSBZF8+VGIlgCa/xiDUym4aWACRbC2GqbXIbHHmhiIv+0JlFBsgkGc1h
0oqA5AY5i7J9KlBtrBrHQP/Txvb10V0EszNTDJiVYqlnhYhqMLFKqDiJ1lB1cCcl97qZi/UXxrcd
9nkKPStoWHUo/lqjvj0EkqEVjia7Ow18UX+0wU2NKP7jOcoXqeXndhlfiKCeKG81cPcUL18sLQIT
OHMDe/HCA/Sq7dE1ZKsMaO2OG+O/IkedG2f8orkeIVdTY9Ao+nhYDU8f67OV2MVt7fI1RTkHkH26
CoW21HqHbSO1eNShLj+WOwuKwhD/Ga3r63n52EG8CHJvEqqomGkNu1ZBIR0ygRk63049oQkROSYu
78xvE+zkTXJZEhVU+Zm8LulIk26fzLw01+WT9m2EAeVkksKhU2AkWZJjrddWpUr+Mmhe2ZSbCpm/
69PGM8dAsVhCSUAigEi1JFAjw4tGQX8t/WnSoaPb6M/XrfFmcP35mX/ZBdGSj3UPTmf+GsmNVSaP
kDKg143wdgIDwHHS6pGe6MgJ18SSq5iWdc3ZCTwT66yejQN8P0jdxwPKY7P4XVCqW7UpH6+P4h/w
6XsjMJAr5tAZXtbUdmfHGtUzS8ZL3oTE3x2E3BzzT4VnGpr+cNP3vDVi8DeMEe0WRtDBGjt8F632
GO9ar/0tOOClOeVNLNN/4zV6GSj+HixL19ZGsqokYrBwBcEK/dP+0csvQRjNX1Q699YAdZin9Vnw
H+urf4WGFPRuMXWILUMb5l/XEk/tfEkT4DFpArsVfqkyolBS6HCW8+KL9MwMs5xpUZlBJcEtyPzO
7w/rixQNcvDSETc8hZvLW+fMFrOE6DYoRUtdrlfMsG8qSt7XWNdKSG/9Ztv6EJ7hY/3l6OvfViW2
KWUu1ShXNWA18ZGi2K5G/3JKIDKDqmOPly++CF1n9hjEV9SAVEJXae64oImTFhWRnettRDVB1O1c
yQo3UCruDXrx6EOszMAVo6ATFzO3KepgJbmB79U66ucEEu6aZoyt4EGhIsJ58Bh4J/Ligfy2yJ4N
UoVkVlY8m+TGCcKQQm6ZjvofzgZdb68fMZozM8x0ErCzOzOARpF+/1f/iOp5fDHQk6bxTJubxVyv
sWvWmLuUqNBvVHLQF5vQntAaPcqslX6rEHCFFLeoLJHLL4DM5sUtczZG5nItW2UMpjiPvCpXTXce
mtmru/63NBieqlTzXgoXwxrRNT4OgsmTZaN0UBI03gjaaClmRQ4krgYnycLamTqS3zYonKPDJL2H
jegLYmEJESqj2/lz0YkVjMJukW708DOXXzL5V92PFc3aBSwhXZztqg52fV896ipq1+e7XIsVStKl
2bSC+gLpT2eGPocliAEo68KiuIoW3ehR8FDmwntE0GC7J5aSNy6avN9k6BOotB8JwtpoVLzIBz2o
7kjW2qVYUQXe5DQltlShhM+IbuvBfBezBqGPokYpeZvcq5Nsp+JM0TrslCg57eOIikJkKYnmGeF4
aLP8zZi613xYEKzLHSUof8WpMFB50k+QpN4s2kcclc5iKK4JLpQL4fPZGXTRRL4yjDS48GpJl1k/
TeX0Xg/ys4z+M2SonlttespjNEuBVoFjhulhzjSIjw1gXijdrkrfly7a19KwKRZzG+eSnY3VJpXy
kGbB8FmU9Wypk3Yzj8MuDFsvWApnGQ06GM3nZCaO0asPYtnbNfno6iTbLIn0XKNbdFMsTtFWz+oi
BPbULM9Ri2oLtKWOCuUoSGSbtrO9tB9R2foVZItjU3NEXbelEL2L9D9Ca1gddOd6yFoFxWacS7vp
oAIiDE4Zd1ZuFAcyo44y/OzBfRihNpyUH2UHdYkBmTYthJDRmG6TpnaaOdirZQ4Rp9LV5tiNsahC
CJ1AHVK7g2Y+VZ28VabKRoehuyk5Ndp+0JO3VEJRWpHt0rTbAnIPcmPOFJ7c3VD0296I3WVSt9js
mxkNvMREPkyaulEX5M0LWR/oNBu11YSQ750Kq0BBXBjnGY1Vc1NWj2JF7k0FJa4Tqm30BzEwKDqD
0B5iFVCmtcU0flRQN531kDKLVnnlQLTj+Vken7Tk1UznU9muBcCJL8+jt1TEArXAknMThHcdNN2A
2GpT6DY0Z32IxqMjhNLuwyG3JkVzSXysxsqHB2LpZNpWsbkdSWZ3vWG1YegXgrwr5vpQxpo9m7K3
lAt6vw8+9p1TLaofxL+AlW7WKI42madcx28f2g6vyOUhHO7lHkWdqFmttNcG2jAVMeBctHY8ogNX
D3pBrN9qdb3VZqwXKAXCMr+UDeqoA3TyMSW3GIkzSYVOuxmfUz8JGrqIRuiWkvQeQbe7ZSrpiD3e
l291pz5EgXSnKpJXazFkfMf2KZFNLwjR11MuTsK8PMqpRLuqtKblJBm1DR1Fp4ZER/AxgQ8k985Q
KxawCjMl2gpoEJFU+imaWTbED+TRy0lKGzkqaIK/HuQCRUQFUk71/RxHhwonpKunYwTNTnIsdcMS
heIwEyQv+pw2eeM0Gfyq6NAYr71RgkbQIPy015fQnqXSqbQTKQ9EqGE4tcpyl8+30qja0ORClexD
0kU0hlw2GkbssLstSHV6U/ra9GC7l3+m+SkI32djT4KKQioNYxlpnaP3VCZSGZn1KjrWRmtJBMcG
SzXirBmQB0iEh3zxM+3UQJkkG52xrNw5f5iqkU6J6KvieyvPtJyhB4Oy8q6X7ToJLS19aSDAWcqS
o2puO9wryXuKfVSWT6BpOqp0W00xbbBjpSi0u0qn6AlzqvRuFyjJvqoTOhLQYclNoqJxQK9YxnID
AitarYqOKk7bfsytIAPjbg6dblDQ4Seg8fhIDBRpqdmm0d7TYFP1OfotR7ZpjG6oEzuH5FU2qrRO
ahojitbPLzIIkbqaAegizL9ninej+R7kT1pwV+IjJBB/q2mjGO8EN3w8vYcR4D26HfO7tnlqAsQk
Y9OJE91qCJSGcF70vrYjXacxwkxJqUAkCuv7O1xyW04/8zmnk/iSq3g5YFs2VUvF8VkY/Hw5daFh
q0tvjfmtHD2qPXgPwRNkbO1lfoNcAy66kCaFbqHHkNjqjtJ/kOpeTjsEsjw9eTfkGyInVtvlVt7A
u/Sg2G0VTXrbasrGqAL8XtELl9WgRNMWjSDMB7zHKBnvDGO/7oemgwZ18hAaFS2QvisrgVYGYtKb
YAbLCJeUItI827X4udD5RHRX7dVIR4LWOHWiaROjgY6qQYOl3aPNZSIdJwMKrcLDMu2WDJ0fq9+V
sTjj8taVDe072ZvFzh5Tw0brKFx0Lwp5ayfEeFOCyzuiZiZYhWY4mRQ5lfjZ578DbbJwJViJgTaA
y+cyZnYMmekxQtFjndMat5loPkC736oHMI4b3xA+8uku1mQaBMcqGSi4qlTH5TsIk5OghFhItp1+
oxcJ/oQO8bO0azPjqVCxJaff9aDSTqzcQH4nWN0IY+qeB/E5UT/LRIJQ5C6AAoCKPTxO+SZOCjtb
Ursfy2OvTlbbvMVyZbVD75DyMw/vNeleG07q8rpUUIh5l5GOxeH1kkD3imlnGn/gAtEWl4qQm9tc
D2gyRJRA0N0MQbZsPsFkprMYU7DUrVB6M4aBmql4N5Uv0YjZjddOVLZilO5QJn4IeuyiCFYEOOqh
4mnkE/yCUbZjuB3j9BGp8CWItmnQpUvVrAKHrQlTKiKpKvtC9WSqN6nhBzAX5Icsh4PRzTRfQj/O
0NAsqR6hsmWlGox1nZUQSCUlIiZrX+TaTpkrWjWoeAlmdEd4zqNT0h60CRrqpLe74X3pb9TgRlOx
pYTt1EMaP7mr05uI3MST14YPpHhQx1f0LNJz14iOcbYTzEdzuWuS3Err9wknrOzexP62T3OrrwEE
EC4JUNguCG5M3szxM1ze+qFEY4obtdspir5Capkd8+IEnWtLI7eS/FhoqdXMm2nZi+Z7nt8p2kM4
Pw4auMTYyHHxW9VyWhgbTXOy+Vk093Nwg4CPlUSoR1jekxx93EdymLWdKMxW/X+Mnddy5EyypJ8I
Zkgk5C1EKVZRsyluYJTQWuPp96tZsz19OLTm3oyw+YcoJDIjIzw83MWBfyTWjpp5OYenLoVqCO04
I4tz2sdcOV/KiZcu0u8zy7fyaCP1XZwY2+b8XyslIIsKRke+mEzwZVruOlbmT13rG84cRMnsWjpG
WZYM1kZ6udF5hujdNBQotxDJu8idCmObDZCSwsGPJBI8/UVVkN1Ng+4rif4epwTmoXULDWtLGO4p
9kGpcx2v8JUNw5X1ld4KN+zuKrGpcgwZCYrR8FHGlZdMTPRE46FNbiLkrRXtAn8e3+xMP65eifBf
aKe7Y4Yy7LgEINIeIrWpqPwi2U4Ei9l41JQcs9mdY981ypWpJG5sX6OO5lrsUjv8EJrmdxbiK5IU
XUEPIew2WmTujHK8n511UyO462bJmgUzEWlGlCtN7zp5SJYVeLQrOlfL5Xtv5q6hP2XafuQGyLrD
arTerBoBWbeP71wVJXcK4Wosnyvt1WjZd9GyVcvEX3NOs4h8muFeqewZh+WKCPkJbzmTYll9u/af
rf1ROVclWgWjYXgVueAwGV48RvsxntyR2Ihm9XUSJ1vR3y7yri7JFhXNWyy+HYmSTm43mYW/mNdT
KJH32dkiccs681RQxZkbA3KIq5c3kmBkhc516BS7JonJDVX5UImnablU5MOUvyzmMV7+pIwcl32Q
2rmnxfDEsjUYOQN5r3mFeakN96VD8zRlM+nvlva5doVnyA9tvqxDHM9jt3Eiv05qd0qNK7N96arn
0UZaIcxxOsCRs483WkbMSwn9uTeI57y1iJjDxnaOkd4erPRRyxkv769r80kqfzTn1DhHOzwJ69SO
XCvtQ065IFMuIRKGxHZcPTbdqn+OkPZupszrstdM/yhLrrUwfoU7STqgWUFU6werz124u5tWhBsp
8EHor8l0krnZGHHKTT4GofokV8uPU3JY5T6x/pTma5RWwbw+4DezL5C5GNDZlec9iv+GLKRvFReT
YG/mqLv1D/MSu2K5UzM8poc7jYuwjp6X5T4zNVePEN90xuNQRu7ZG14vuYvwg0CkIJtIjmxOpa6i
cZ1dz/ah6XZa9FHXEKR4b1KxwMLezU2TNphTapP6OiGVD+veE8yKOsTjqX7W0mdeciuZUFitJy27
scx31fhTDNe18moUjxX7TNY3mflut9EtOYxbTGBwsvLy4s5E7QaVcxW3OBHCAnXwIlixGa1qtzA5
iUa3MUp0nSTuKu1IyExQ0PjSCMAROer82M/vYV2xwsiqJ59Cphtb/1DDjBJn3tSJ8LopDRrlQ2GT
r8zDmiiui6n2e0pi8Bw3bk03tV6qyvHqlcKp5a7ng2n0hVbh92SDKUdSXWw/CglSynN2FnyPJ082
AZ13Dovu1nrj6ck1TuZu4pCMiLdyudOGfAupwlXq90bbN5Bb1WUI4qL0FuNDlk9wCN3CqZ8aAWhW
P4gkuavU4n40Wy5FgZctrtZOfmXMl1Rg7KY/Xfs4hk/9rO6m7NFcPxOY0nb+loirbGo8p588h0/U
dmQqhasNtHSRjdhg9HBdmqG/1OJWRvKKxuHFtGa7Pr0b28pNzi/HadajxyKR+7UqgyhqvdYc9wnA
M6m85qpdv5u7R4QSApE+SYsSszqQ4KrLdYQsUjciAK/ZJ6vRLufYfC46yiGDMGvCxZz3qmEGA9Vr
oa0XbR+hsUNNoVruQMFndbWf1cfS0IMl+lyK2IubO8eOt3ENQ5Z6QYy5l9IsX6cLnXHlTihHM4zJ
IjLktnQrpJvdVa8y43s2kas4X+V8l6KJHLFXdWeDjp1vytwvGXRo4CCsjerGRhgAyF5YyU07a66t
58elmLxUciVV6y4mU7Tz9lbBTDysSq9jFmfG3wQvUD8ubmVfbxyCSGKBigh0b6x8I/PlbuVmq80V
xIUMuklcQbAaCFozPJpef46teCNV41JbK2/qEo/S2zem6spsjH2ZDVcYfFM2rtd2x6QEpORluVC1
yMvbCzHcVk7iobntm+ZbE0nPUPnhy94p0mOWTu7q2LzPutHL1rcy1kylxq+7cKvOH04agp9IN+VO
bdsvh3/TELOrspU6gRRnOGpOBCuj3HQrOuwr3VB6DjH/9zt7TndYLXraungYpbpa0mKNUPaG21pR
72oxdco82bFni4k5ZJLX/FBA8ciT2163bofuQ+a3K0jDOAdWzLyCtZJivRf6Y0RVN5WvCUpTXB/x
7HY15ngajk3SfML4lEF0pNmZvnUddB43i4GAjm63fTAXRhbYSBhulhVtnEp0hDfpfPZW2pNDC/Vk
28UGlk+DtPyyq9X0SnRhdh9GVfTeJ3UVBkbcUxEqarIjmLx3TMZz2pcTPm8F2GoxMH6A9uI5h2gt
23JxUxjcuS8aCpXOj9gSo13dOnT9arN7yoz5czSUoERjjzirz1etkn7JJXrVKvWPCmAs8KinV3+n
jsNBRsamENJXQ9MP1eqSs5AEYVK+Y3l/QGmYSiCfSaNSq/kwq2IKymXGB2ZymkNZ11f5bOONOFXa
JmZeChtAql+qSM75pdYnoy+siV+3EJGGrJH7fErbneLEgeyTICpqjW+nXqmi3dXY2npjMd457ZtA
db9MyuvMsBlvKI0qEGX2VaWO7tVqQ+jDKMg1qvTPUHdoBfbN7ZqA0RgVTCNR3fRNe7PazU2ejPjk
Wf3otmVzI2bWctHSFpGr9G0s9O28qLbHOOoxrrTIrRQ99EMnPMmlA35DmSdB2o1MS+bKa50SVKLk
AvWZbaSO94mjceusO6cZH4uJzKmqk09L0f+MFXJdY7PJq3jX486G8Qs5sl1cNa3YJ6RpecF4XNy1
p7qROzU+pdQMIs3dFO5PRTo2mbsizL1M/5NMYIPFnWI/C7a3QpxMdPxPipNpsL3161CbA0HRn9Xb
XnsZhckdr1Ml2vhwgFnqz0MNfrTm7thwp1CmN5VDIfKAb1yaIKIZfukcgI5413CX2pU4Lk63EwvW
2mER1IkCEMWGW5VtCbziIIMrI4I5kNbq3PWG9Hqg1za7XPQPBAca3JlqbVdOwLHGV8+4oNkeFmsB
QXjWqALnUd1MAvBgdA0hQYvrHURofFayeaMW5SkuX1PtLB0QQVKugpQABkPHrQWBzLgVo3qjr/FJ
VZGFHq8n5RW7u6NEctVN1ydpbEzzBRtcLzpXSuGTgDeKS4oz3Ntq6nYA3uw1T4fTZ/flq8h7yh6N
1474dQ8FsS55yCcafhOOUlzIaR+64ZL7efLUdredU+/qequI9BBq1lU5S9ShnsvxsxvlJl8VN6mP
4GnSibdLNmzSWt04eeE1Cudd8mHDfKNPkkNLbJXtw8rSGOanLjS/L6jJnZo4OG4ws2YLFscJVmio
XTVI6isD6eQTSbMnR4r4pKvdnn96CUkCYJHq8XqV9kwX84fLzHIn1AfHtj+2OaKHengbcf9ZYCtW
tFxNRTdDZMTOKY7rt8zIkD8vyz2oiTReGzFcQJUbKMrWQAmZCImw4aKMsum5l0nCHae4veIAs13l
2Z9k7r2Flnk/PHeJHoTLeEqN8sFIcq+38AOIQIvgGFbR6CtK8rWm5qOVqowxNpvY0u6KsfKWbtqg
vUey1Nsb0Y+31oQ5g42a0jL5YmDIJD4bGZh7m6uuwtdLzjfpJLYFtXLbTluteuqcXufbF/tFrNsp
Bjk/C0I4p041z3Ay0G+97wpl04slYN7lKtETPHWsoCViGiB7OZr6taUGsKivQiU/IXbriXG+6KNX
ad8u4n4us00Zk1Zn88cZ6xzht7azcZpQ4lM1wwvBMIXaHkNn5hRo+3pYvNY2/G6yD/ST3lWVG7vo
3To1vL5/wrWTM9b7kU4dP5aXlohcnVCwpDRFqGOqst300UCmxllHA3UAOq1x5ShAe2oNO8983WZT
fK1HEBLDN9g7D3NkHvs4vFSaJ8LMVq+jwJD50ZxNjtBzzPOr/qvrT4ZmcTVZOxFbF9EYHdahO+a9
6p5r/bUedo6SHQcl2upnQvnIoYvs6alUuPkc9SLrk41lD1yFZfSeLTDB6ytDrd6EbgRtiu5GN2p3
kV56Y55cDEt2MOzsIm3lwaydizADVNSTYMmTa1Wzud3D0psjZS+4LXNAi0XXkfB+kflLgcubBbYn
DSC0M7IUPUdO69v5NtQzcC0bjtcs33qr3jk1co2G5HSF+6KQFgWEviN8e6IqgqqXN3WRX3fn3KND
DiRFJzlt2c/7ZG1cFSoxcJg3cg8M2vWC1e/gbAZeks2Cu5HO+7xaXCSKdm8of+J6QLXvcVWkn3Pn
RKp6qMi4+vwjaYEQsyDUW0IleEZ7r0rWfSo9wFbKHsvDhNdbMJQcE7wN5g+tS1wcRYHo8w0Jttdk
y1ZB1mt1rqVdeHbDd0/vTVY3B/S2x6B3nsO23usUbaiuMHDfuDPQQCQbL12bIMofWvVNtpHXc/cz
ElcwsjUPnt05vpyjYEpR6UcBcKLDtSiDO9nzAW6ZWzYX1jwg4WeSKN0wWy8My22np0Sabkv3a1Qj
vyUYdB3unnV+WJ3Bq9R0Z62JG9GRyzPpRcp1G2meJRHoTC8mri+7UoPQOawxCBS72nLujRE09iLV
Rv7Siq7ebUe9MHHqjPEwQfk8Z7KZvKgkij/1qz2ZJJNvXVx7Vfy5pG/K7PijtS9rvFftxJ3Ecx/p
gdZn7lzcKPl6WO27NL6xtT922HiZBlafXFdJtM+697RNN51xSFBGkOtzJYiZWe+3A7ipyNi1LwX0
sjLdaYIoA8kWYoUN0YMKG9zWidFfj68STfOitA4QAUztq2K66phQLsLJTcwKi7Dt3F6a4XHVP8V8
OyJWlMa1b4zbKglds+Qgao8KuaPS37XEWjXcaiqNI3lSpiuBhdmUG8S7ydWsD8mVlqfPOZ23+dOx
UMw1Lldz2Zx/kZ36c/KQKLU3aAV1xI3aXjnme2zbp2xMD9bwWKekF+tNlz3FWeglAm2W+saEdDD2
pya8Y7CQMrZ0Rfai6eHBUR+k/TIks+/gJTvT1nC4VKSZ76SNMXu1XE7U0Ub5oejdPpU0hmwrqOvX
oo03bSjJCxN/mPHfDVs3jk5VK3dmO7lMa7pq89TZ9kdH5ZU1T2ZbukMbXzuABKE+exnVZIoIcBn5
AuCrGK0dCU+pwJMgs+4KJCwmudHtz1IlvYCibacDJdl6NaoqCtGXk24HdDD9ZAAXWhqvoz8T9iFX
+k1snAa4DobxGWWkKKoMUGLfimG8MNrrLFqCXF7UJvuZTKBQPrT6eZ1tVzPeFu1CWRSKZgPLNOVz
io9iRdhGGzmeg4+tl9tozyWEkbJ7ym3pzmtMrpmg+5W5qHOB59o3OTBsKMJbVenwUlpcmjccwseB
dlDUY2JC+d5UeA5ZVPn2uCOzoc95rrGuKhp9QmVlnK+k7gKzf2/Es5NovlNVAPWRt7RPAh+6MDRR
+b3r8soXxXtjfkTiKwZDyGXmyngInOk4zKfG+Kgp6dJ+9YZRd5MG4Ybloh3p+umRaytJoKwMMDs3
Sns0nPoipnlvaE/ZNGzi9qGe0E9D0EnGu3rETvLaOQOhKfagCT9SCEo8BaR5ADOrD2pmwRx4/E9T
6IyOxDcWJC25xjunPZn65MqlcYt0DbSO2rPuDmo4ejFdobS1d6oabRxebmUjySLeCFvx9RGLsbH2
GVRzV4JkRlWCBZo7kImFpC0yCUlfw8A2ij+Zk3tRonohQEgWFW6U3VtEFz0KQRqsYNAAVTRg4Yht
ggNnaHz285PBEjAU49XpKclqYJYbqQk/plwUBT2bsd3MmnJIky/a9p5RKIewqHdq7xA6iQ96DZTW
XdWDelRHw+9tJp6xpZ8ksEut02PK9yldPPuk5gClBAdnwWvcQplevZ6T3axpZDL0mpsmqONq1/f2
IRLNpjH6wLSl7+Q4qaWmD0UKC9uvDNSuMNDPSk3uFFpbtPRzywpC2l9GLG7MyPTHhOg1MieL4p6S
1EEpisAYlk0LdD3x1sm0NerEK+OnkF5JpaLisD7oFM2q9azGtIWoVybxNvHymtXu8T8i+xz/5CM4
E2yPEUX2gZLh3KjM+T452UiUjrtU9n4cvqzgeLJW8QesvDouNkvT+gU0tUh/aZvVjem0L+NblVKr
FXRrTCImGyJ0QKHX3BPnxlPT7MxK+9ASbqoeA0LlPVJWV5UEh7r0ivxrzm7rLtna1t1SN97szGdo
BgD3ZTWhdEWcM45lAZoc4aTZUsX1ZG9mem9lkAOU84FZ/aLc1edQAzJXD7VbpRFeidIVPVOXc/2S
Go+2/Eq1CyxFNiVbsuVcjjRK0knxpuSxKetLEQ7bkq3VTJT1TX05QvQYOvorYJwi6z2ZfKhjU6NW
/2wPnT9RT1gk6KIEL26E23Zyk5Z7Sz3qWb4rks/wLDY/EabJrS2JAlH+WZ9LoM6+raszVmcH+mIG
zFQ99j29aoMREKumLdv7YafR4jqGdksyiSjmQKs0cp4M0QTZzBynjnL1+kkW52ZcoebynCXvnXGH
kRWYqnItnOIMwxG3zIs+ry5MU/pGoXtKkgClgO1n8lquy7asVz/XFl9dSvChl3OTNdS/dEGnEDvu
EtJ299JqypabV1N48aZxV47nshbblYVao2qjWXCD7uN4DkZZuhaYpojYz+eCpmwopsF6BIGU0xfX
yP/hmqs4EiddyPzFlYjToM8cL6WfFIrPTkFhZpGIBKaBwGwml/jY93cpcHNLV47kzGhhLky32hj7
w7LA6AAeNpObvC83Dk3DcsRGAThOM98ruNeR+Q7B0+s1MgLlE6PX1tqPE43iELrsukvJuaczXKyF
nprUblcAttkPTj0DrCieoLqZ2sRzuNxUcUVPOFe7/zRlQuNxmrYNdBCLNF/ED3Wn3hSTtimVbdEU
+7pDGW28L8yHwjlV8qFLb2Lr1mJZQ8fajObOzD61QkAheK/G2wHcJqe5Bd3bm0JokrbpgZwFRdl7
dr0z5LxbTKqHlSvb3JbhS2r1gRoi3VW90dAgQVDsT62mGRGRoHb8sVq/Da2eem47rAjnAnbU1mbW
I8yMv5S23ZY0HdMJa6fkXnfe0lLzBnvyNDR+sNrwBvI7x9xOzVMqxq0Rv2SgjQ3tmtjkToInl1Pp
GNxBOMJ3kv/obOR4aqOUJPxk59WVHIZgaMdNY+76Brk8zoWdE7dKZce04g4KyHM2PwjnVikI7QDT
DqJkoIpWAdfpCT0oetUne/wwwse28dS42Yip2JnTg2nsq7C+dAiESAL7hkCGTn1oFyCpMPcbUCel
yvwiGvkDE9wDeumZ6lfyObQSr5oNP0fCSIuKjRzajZU/9pIcOs59y3BcKHJesdAajV6KMDuq4G5W
0ZEPYstmEUSXwcVwcJtwwlI63ngyu5JUveB+iNoLyzIhLAIL6zSchjSYQP8ah0x+SA+GtD2rKy9k
RxRFrNld6mgXqpcg1V4yc4MRK3VVYrqa0E+c1q0OoqgWzSazVHA6dVMrKwKP4x8xUWqv9X0ZVQ9r
DdciInuuolu7nHdF2QXS6r0sDSErGLuJEaseAsyaWH4oTt2ArL1U3cX6EE53Qc9lh8Qq0W980/VH
yxzvapqJS0qdMRfvSTN7Q6IGEMku9GTYNwJfs0m/no3rlT5iMpA/5FdrK4O22LUS7D45V61Y0620
YhTQlOoQ6cumVjWvpz9QAN+PzBAXcXWbjYofpc8hOKExrDS1aM9+WtJ2FR2BQWHtcoO57XLe587X
ssCvInbTiCgzko6+2LbpYa4zPymHrSNVL82Q6qvSYykVLL3Jq7IRVBvKWyb9ML4b4NqZWuN29GEb
koRQD2/SHuvzxrhPpEOukQROi4jVOUUkcV+XMxL2QccaOuLgtoD2da9tUzPxTe2kT9cxRAHsa9xh
1rddDPUkzUTjTm1OTSz3akPPgH6NDsNgQriKWj8pXooeImt+HUtlOw41lD2gFYBmz3Hm7UTIGSLE
x817BIuDLFS8vItPgsmYAsChW8V7rUsgNpoNQglW07gK85PI5gvlvBkSwjzRybRSVqKljVxRzxZ0
IEVJHqHV/qxzqMusOorqoU1zX40gLpXdVYnTlZU0nw23PgXA6q4MfSepuSnouqYwu8LOg5UVKIV5
jNQZII7Bsjk8dkm800v4MCLdiZSAtmjQkAEXVlpeHWBgZTu7Ul/gCXSeaQKZVNdd10Gngvdh626Z
E+yVP5XWw4JjrTldYzfcrqi+CpAwYZI55SRqoR4UY34r6bfNjQ1PRtAxIU8xjR2jL3TbezZTSfPQ
EvtqWjdFbH7o63ykK8OOeS0Gw60rzY/o6LbM4pi0jpJll0J2iWIbzk9xoSkZgJG461rrVmaWZ5sC
FXxrq+fxbu2aK4mflEETPc5Q2+NwIgbshjmJ+DSTodCjs5vBT4vyrZmXrRaqbjeZ+3G0LpSxhseC
a+4wgWOphykHaFjlYZi6i8SE7Oa0uzRXYHmNN2j/ZrQ16zuV9ZmLxDPL5YtGcX6muLGN4qDrriNJ
9qq0flpX0Do/Cq6JsXV2xvJkVvVLjoAkVTE0vsTrQL58GdEXJiEyoLX2zjEPG6T6a08zxKU+LfKw
Ws2xMdESAlyoILzkQ+/p/Wmmt2vVTF7QmOIr+w6trSQiL1xycd/Y6zYlf6gnxrViaHD9fBBN76c8
I7O+iCwBM+Hcbmnoy8l+Ns6oU+Ib3cUKLNjMNz2F1GRld9F8r68oMxiwFEpW0tFJ0YSqblab2zZi
CVuSZ4O+W0n66ajTPq7526u4MswQYQJ5SnuLmvRDKh0VB7I5dAcnypYMxl1H/2ekyxuntqcRbPGT
clVD8Vd12qD6f2+cKUTqcNSr7L7Uey8Ci1Fo69Bt8DrZ3qc61t95xPJK62sJBY0v4Vt69lqfa722
CT9S2EdRRIrTKr6lNr4JFlwse03Wryr3qdnsaV+ATfarH6Pjlk53xTRvLU5wG9tBlcGaaEvls1/H
QxSFxZas04DnV+zgmM3btg1PWixHrzftt4GXD8ZkSP2QdGI3F6bq1gaI4TQtMdSKAeek+KaYuwtz
zsy9KLTDyg3oz2OS0yeI7vVmve2MZfozJ121bZTlI6nw423i4UMK9bIcSTmbPBcbrV/6w+QIWoS9
GrlGSkadKBNqh2p829ftplyBBqKBDs6gHyG63Niptp+K9p6K5RSeuwnNiDhjr9cjjuTrqdZNAP2O
k9hPfm8t/O9hy5SjNKWHlyW3TmTR51KGvSLGD9LExh0K0jINxM5LIyP11FwcZWkdollrTqJTgWNr
Den9SBrTRZdAxPxlJOBHOYC/6PLfhsPyzoBHejYTKojSMKGmFQWoBgg33hkQSwFyHTM9aPZvg+E/
PtfUbcMwkLOl9/q/R3IKJ1oXpBjPMxbhVrkSIzwoBHdz5jPRq3AHdpiLyPlZ7bf34gDNlt/mXbUf
xzz++gnfhsgatSsimY1EO0oY7It1blKue9hVmUdG1u9InY5nWSFy8yCnQPKWx/ghaV3qgIvfNEF+
nAD568d8G1FSV3U2nPPY3JlWEGWXivNYTZtfPvaPsxF/PeTbgNI4VVlSjbTNGd+hCXwYkI4ROys8
v/REV4PMym/2sFKQ+6wDLvl/P//nBbc1ByVEwzS/O02sQyEyBen87RI+ZiWsmmz5bQTr5231P4/4
tp3LEo+/wREM+4frTs960ibj1uop8hx6YFCfe736FF19UwGn//vtfh6OMv/n2d+2tCinKl4dtA6a
/5grAeLdAJweWhcghSn/39Qlzx/rv8Zr/nrct+1rVKKpR5vVNKhhC+dPUVzb4s4sn8czOYdc6N+v
9/Pe+Z+3+7ZB595Y+xGzZCwtN+EYfqDQvZOazo1o3+aJc/fvp/24VSxhafAgHEP9Ls4Tq0VeW/Sv
tzqcBFK3snz/9wPEjzvlryd8m05SO2jBcID+rzKFOCbYPi4bc9P/Kpv026t8G0hK0n6JzUwm25j+
SNIrIJDbX97l/Cf+ayv89S7fdr2u9UapJayWAtFn1cvNoneHYsw2QmsfZ9nAUY6s4+w0x1Tqd8ky
PBdt8kcBdvvlh/w4AfnXD/l2BMIpK9WeUUsGJsR927Wn2NBPWhN+ZvAXGqq1vMk2PUSQyR4flMj8
LcCd9/y/FuLbmVirZGzNCmGBHnuq6hLuNrr1OH/twA3w6j0rOebb3zxmz+OA/3rot5MBdwVIQVeZ
Lt2G23oz7sRW2+i7X1UFftux36J3UmS1kc8M0JZHuYFJvrdOzb4ltsS/WLD+eBchpSYNnYSIBicv
/NfoM68SzmaVsp3UT737iCycVaJfFIHEj/Hkr4d8+1QUdzMjC+ch+ELeWDTjs3x4tfTybZbDaR1m
y1XH9DRC7I4F3T1SvCvG98D2LdC8CcrzCK83NI5ZSL/ul2384xf967d9+6KicCa7gwexZdIqAC3d
17F/1i1ilK70sr2+oT0MaupBFSQ5SN7+/fjflv/bd25DZK1ycz0HjNelobmtngd3hPfvp/wsDeM4
GpcxFtfOd7HtKJvTbFaQ6NJflq25BWftbmkrb0dMEIdNYgTV/Vk/pXj893P/Iwjx/bg4jAMYQrNA
d4xv8bDOzbEWFh/ecJNL2qh2fTkNt5PcNjfV9qy4arvFRyh8YOPTvI0vF59Ku31FxE8E3Z1xWA/q
pocUGGi4Epae+ouO2Y8b8+/f9y2YhkwaTFYp8bzEpkn/hMXCdA2yRVtsf27kTXeMd9Dpzbc4+G3a
+T96JP9amm8HzxAgvU5H+MLwA90OnxTCh+v4pRypRRi52PB9UIGxXpZrJXA8a7v+0VxaET64Pfyt
Q594/x9x56fb5e8F+XZSC3qcM+NA8XY6wEdARg6WjLjtg3iXHuKHBafef++Qny5MICwB68LULc35
dvpUigZZDyQ2dQo/WL1FyPSXA/7jE3RV103HNjXIet8CXDzLum9nlAwHVmx415R18+93OK/Jf33J
v56g/e8nWE2XalPNJlrWVyPBFWFpdj1TJIw+/vIuPyoBOLolBQ5q0hHfhSfHqYtGc5kgJQK/0BnA
IgEE42xlNoNRsDfwuYA4/+ts/o/ygnjkmBqWhIau/VeONiiFLiEtIcUK+ItJ4vb8UNjBNPqQYv1t
W/wo8Pn3876t6WBlJR6G+DlNWg3VQA290YQ1iyL4UO/VSvlMuzqwIuYeO/HSD87FJMt9AwaXtsNO
6SfY0g1UCz2AIfkE13j770/+Y0D9+/d9C2xmEXdaIjm9Zkt8qJGgWwA2y36nxOVF3g7PDmCZLQcQ
uAHANT5BYzyOanzpGPLVghYw98NvDtQ/FQmOaTlSB4jnX79FFMvWbb0+y3tXQCdQBO5J2EmJ7NqN
v5brcGPdjEGL2W0aJHfi+t8Lcj6n/3UG/nr2t7gRO4tSj2dF1NK67ZvHoWVYrHwGqwoSufv3o35e
e4vNr1IwoA70be2tRLcm62y3ApvR3OqeBG5yz3YGtj9D4nPxTLsk+9v8uil/SspQFfl/D/52W6hq
ZkaOhaj1WRFj4PIUiB+jr/mrzuCPMeuvB337krKtIhA0Jd2yo4FYC4Zb8l+C1vlP/NcH++sR3z5Y
Og5mMpwLWCWno+fch/MMsvlbdvXjlvzrKd/Cu4hQVMBghdJuTZ+FMR3yoghCK/OMqbg0aJ5M9vKb
g+ePW9HSsTSxNN1U7W+hoxR6uaQhX+n/MHdmO3JjWZb9lUS8M5rz0KgsoM1otMnnQS7phZBcLs7z
zK/vRY/IlDndytkR+dIFJAoBRejY5Z3P3WftLinQYDaPPFvvVCpYQoRkYaAskarOrI3kbmUdIp2C
xkKf7zCpmvhqrbyCsbuNeVB25j7Y95sJQZyvw4XzunK+4341bzb6w1qN1UaB8ie11VYzXFuOUkdq
kys36Bwhs76qNQIaTzuEeXBTlOG1pTSfeG3dC55ySKrwySzafdaqn8kDPxS8mPVdjAwCb/VKcCSB
8gQEvEM1fhKxsvE1yjuR+8UWlYGd76bIOHm+rk3eQEqEt140vOSJdPh4hp9vokmpA3s2xmAzJktF
PS5bKj04Ut2vUnaj/Riih49jnN20jX/HmNt/kTU3fXmCJQYZL8cUtSS8xEVfGqpZPg507n5hmdhZ
mIxHnEFmU8BVhlTr5WFaNKiEcOpd5/g7efEgdTYjdRpndpNwm6GnqHCcKJTiOr6R7NBpvxubySYT
iSgC9KWzyDSP3q0gJscBUZfw55yf7cMwNUvPoECi+imuUVjYxQvnkslqCyn3rlpa9c8uJZNVkKzp
nEPM2aDoOgWqRUXy2t+X1DNTe7P2f6CB58qv7Ky70VsptylW5hv9mF5qC9ubfHbp/xV9jlcW3SIr
SG/Dt6FQjWzmHS8+6BhX/RE5g30lbdxjduHd9N/yu/BvUaRZYkRZtlRtusLNyZdt6Fpl0rCOSgLF
d0OofGrbFI2zehNnICeKlio1C32zu+ig9L6X30ae7RP4RSdaLLMVoaHCPR5fwuty10K6ypzmSVuY
K2cG8dtos8niW14jZxJHmNIeHTACDoVju+eJg4nO/nZxTL1faN6Gm82ZpBeVQU4ZUxMWvCKFJO28
rzxOr5SDbMeH+sXD/PDj5eD91v425GwY16XEmjt5j3i+7phJeEdB/f1/FGJOwhySWDHMjBBCjMxL
7+0itpYm//vk35tmKLNblRdR9oPl6vS68IedMhX2ZEvCXf64mAtb6CVlGqInKapQ9wOYTOTCsrwB
v9qn6Uat40cdkoTcWms5SI9F0V/kVXtLyeCXbEAaWQfFbSMZYNC1rrkoQ2v/8TeWlj7AbBvmNSsn
kOZvDeHQVKKdmvlWirVLjcoKX//ceqLCS2ZwBDC5kuVF2un0179dfN9+/2mYnXyTsQ1ED9gJ3lr3
w8ZfI4W9m+BsgzNchCv/oC4lSpaaO/XRSTxdyIsq6pkpE111xPHAp9jGfrWPsYWHj7/t+615apsG
yE81ueNas087aMkACIqcQICulwKLntvU6Iy8DHwc58yiPgWyJF0HJmwZ+rxRoWS0Y/ia/TG3wxW6
7Y13yHc8D9jRzjuoNqUAkyUQVzkqfBH0LS0GZ54l3/6C2epq4bOQ1ahKWIDIj+0H6L+ApK49LE72
6LEi1L7A6HoeRsNduPGc0hb2zaFHMLjken0mtfD2p8yW3kpJ8zoKuNHKl5QV7KstSWeT4O1GWn8h
/bboX3l2JWRLk8gLmor8mjs8GVKWmvOKL3Bl7K3HDG13JqQLHfw/nMx/hZjNEkretNDUVdep7epT
7vgO5I4NhbhwNidb24+H0/sDCh/wpD3z0SSNFOM2tCeogk3n6ZeUp21NSndjweJNG5XbINgfh5x/
QpJjJshC0bK4dWiSOOuzNq4LpQ29fDug2ywqMh/NwnVjPheJYImcwSmMNQxRmUeQKGHxMlh6W69T
nwQTQJPSZBOooKea32+XOuxMg96Em23Icd3FcRjKFH8+Nxty/T6FjlQUwO5alZvOt/txysI/ut8+
/o7TdzpdTeetnG3Kfk4b007LoeNV8Urv8p/I/1XqKtWvU4la6iO6/DjifE/7IyK5GknXuHzNn8e7
2u9HKzWA4EeHwLrQu6NhLriun++6XyFmg9/UfcqtfUJU4lcV/G9ZHlMQGnG7xFE+32m/As0GflnH
fa/Xej7ZdN9ZrfxJAAXwNz4Xe8F08lcNUZ2tkzCUC5H7N21Jf8TCbRPiSW0syFTOdslJjNlkyvOO
1M7AIOgM6r3MGwmcd5d8/s8aMhvgnpwNzGcaEof9CMdKTTdDo35SBthS/1mk2Zgukyoak5JTCV7M
sHJAjGq7Pn38j4LMb9GGRaVzZTHGRmvbCf4q664orf44xtnJ+atftNlRc+jqRvQVPllk3ltIxLPx
c2u1mLTeCZTrfRxrYQxo8ttjjqxSWRGU05xJ741OcgTjZjCDzcdBzs6XkwbNzje1JbpWHdIzgC/v
UZGQvJT9bmHGLAWZ/vxkdx2UfLB09thtpN+7VuO0fbBwBF76VtOfn0RA0FUOsUe/pLVve8JLIWRr
uf35d74V2S4FmxfgOLNRTMpQ0sPeyreBnB0HV3CEoVzIm59dJyFg/hniVTxy0o5mtCLTiglRpsiq
1XqVIZ71pCuLYuH/qDGvd4qTSDKS9zal2n2bVfFXMzMpobAW1pd3XhKvG8tJa2YjuAOoYelU93NQ
N1HbcmWP5bVM/SKnSISfKHDxHrEpvPy4aUsfcTamyyr1JZiu+VaslVViPGX+o4j4murYj+OcH3S/
Oms2rGUrbNNwII7qXXb6TVDtlGgh1/PuavfHJzRlhQceWaEg5e3AjtFjC4HBwFau9YOxM28o8XWE
rb4L7KXk4NnuktCpqYZqKaZpzhY3MXcTJdD9Yjs+w4dct6LdPpl2cmFt6zUK/PQ2uF+KeW5lOA05
GyG6WsWFL4bF1uhQrUuIh5uFVfTcik0FJUxtlVOjPM/fCjoOyRUMiK3ePIr6/dip20z46kc/Ezin
H4+Hd9eWqbNOYs13IDUs4rrtXGI99hgOQfPUTB7JETkiXr9uN2m2SWzx+1+FeM/DzvqtgaUjKNN4
t4Bn+SWonJc+XhiIZztKQvVvqROZXJqdFfo6q9uBOunt2EwV2t/laEGXsxRgtrgalhooccq3s8zH
PLSogi/tj7tnIcLrDfxkxSubqFMHhQhDnzu1ZdoU3yws3+dWBOy2//WV5FlPxFETlUNE8XpgjlcW
GGxLl44CcNCPW7IUZjZr4lzGQ9Oiw1M9dgYhPgQT6a7rNx+HObeOQi3kyqqYloxy9u3aI8t60yoa
rZnIWyAroEt8xtTKVpfeP872zEmg2SJH6l4STHCtWy/Pj3U0Hppk4eq4FGE2fMWk1Q1vasro9pec
EW7GxlyY/UtfazaAS+4EPEywenrqBDmmvDoK1xJyslgWFzpmoTVzczPXKyyB6oBim/dPOrxETCYW
traFxuizgdyOouyWEhGi+ltWo3n7Mfh3nb7QK+ejsLFhzsF1fj5dhkGWI09m9Vfl1NYGjtPtF7VI
ccsQFnaB80szI5lnUYVLzfzFhqJBrRXYbHA8mWytYpC9m9JyeNbj2bzeJtF67PaW/ZcfEV7X5l9x
5281epY2cZIRdxJ1QVCZHB2kq8YebB2ooQ1Pa2EJOvtNFVmzuM6LhqrN5hJ125aUqFGx7bSjFV8E
rQiBvVm5aOz/xupwEmg2pTDCaAvBIFAT+VtOWd4IlxVSoxAttOh8351Ems0s3n9NI0sShslXeq9y
wMkUq2xtATFdGVuBtWnSolLWtTCjzx+IfgWez7PKlwQrmpqYK2sk1JRm3CPs0NZkY2KegcDQNPf+
JliqjTm7vJ+EnU0+JdUHsjyMGaU/xsllkF9L2UI+5t3j1uu4PIkx20LyZvSDTqFpo8XjJaDFPXVs
IXCgFU1F3Iuyf8l9amFk6rNjOVXyoWhMzVKzcq1Suh7EteNHwao3P308NN/lWl9bp+uWZmHQJ72T
piWxpcIkywi1rffG1Guk6+46W1lHzT5wzMZZCDj99nnSjtT9vwPOJoNo1REFnnnxartIIdwf0xxu
/4ZpPnnMG0sdOA2CjyLOJkXjdphsKnzNqY5p3PNWMNjg9+zwOByFauHAcXbD+dU8dXqRPjk6QfaM
1aRhBqbRV0mm2lEPF77gUoTZmG+l3k0pEyq2odI4nXIVDO7+4z46O/woa8atG2GaOc9yerIXF4Aq
AQt1cWNbqreR+yJae2LjUd3aLil/zk5iLhx8NUMkUThrEFYSRRELdUF58nCRgIMnH5HeJClkk4/b
dX4qcyxXoZlYpji/tqXjWOuU/7DiryUHppkDPmd6ATUwgAJdm66XtGfvXoqm6SWLqsFNUZcUab6p
jU07+jpWxK/TqxQpndMc60mB63MJw90BJXtfX+JUcD09WXvX1mHADWQ1HJduj/K5aXf6Q2YfuQdd
X/UDPwS830H4DGu6BxDiZFuUQ4/TGyRvV7Z65Oeso5vMUbN9B6rXWXptOTe0UIKgiFB008R79O30
UHTRHwW/ZSuUdhQXOnpGgRuV4bqa//i4s8+NqtNI0y85mYhWOjR9LnZMRONuhMasmncKoPe/EQTV
piTKEuLe1wF3EgT6jQgBdii2Rf7TgqUljSNFusNClHMzXj6JMv35SRRlTNJMx0psa2rlfWByN45r
qV9YVs72DNk0lRsr58z53DDhPSU1SNNtVYX+irzenVlGwzrOYWxF5l+1F53mBQcvPpmhyWiRZuPA
82Jh1GKv3AbjYy0qj2Y52nUoLZ2Hzn05BAXoTTVuFFQ9vf1yvpamsasEJRPevXW3lKoe+90zRfIb
1SkPy+5r5wYdnvGMbt731HcLjIBonWRJUm6bFNHiAPkKKqE1LD24TT97vqPpXAUMpE0U8M0zNSCM
kzwHwbw1hehb20f3evF5lJN7LbLuwc8uDL+zjVJojKZJBv9v/hGNegzTNCu3RdjbIXSBEnYcVIKP
p9LZkwh3m3+HmR8M6qbOLYtvV23qi0mdMh1F9ItJCRfd/60D62m02aFgUGOodUM+jQxxbR4Av0Hz
O06P9p3d3vWPnl3sFho4NeBdr/1q4DyrUluJLBVRCuKm2MsHeQMt226BJL2k9yXVb8EX70HYTvVv
y8rk95Nb5bkZdYaENsOgoGg2D7wqlaOsKbeeBBAUcUJdO5noba1mqWjz/WDhGMkFVZGQByDOmEUy
fLiMuSTRi/g9aLDgC8oMyt5+/Zb/67n/395LdvPHV6v++7/45+csH8rA8+vZP/73dc6HqcuXl/ry
W/5f03/673/17X/435fBc5lV2c96/m+9+Y/4+/+Mb3+rv735h01aB/Vw27yUw91L1cT1awB+6fRv
/r/+4T9eXv+WhyF/+edvz1mT1tPf5gE2+O3PP9r/+Odv3C7+1+nf/ucfXX1L+K/+D3+D13z7x7f0
xz9W38rvzY9vs//25VtV//M3PK9+16fljhOVxFrE6eO3f3Qvf/yR/LuimkhaVU2lhxAJ/PYPJm/t
//M3yfidWh6SzCaufzgNTqtylTWvf6T/binkt0xdF2UD3cdv//qRbzrrV+f9A307jMu0rv7522yM
kCJDD0miXqc0WletuYCn5+QZIeDpbLn7CoJ8pfBCWD6efJg/Y57GkGez7TUI8hSOkwZyCy43b4d8
hz2COhoEEYzvoLGBwLTXQQwBSUK6MsE58DAA4QakDS+XSr7wxk8RaaguEeDwZgAfgW2CWQ2ya0lq
7KjVbWPQVkgdd3XyPQXuFgfAwMpHX3kogXJ9/OtnC/z8x8/T44KsuFDY+fEmnhQhXoVIRsCeYZBE
7Uxolgt7/7kOOflW87fasMuLJu9UWOqqMm1dK5QTm6rWFzaS19T3yQr4Z7PACnDaN3R65m2fFEmD
8zAsNHhBK+vZb9d48T01W98RfyATw9XpkOwnS3i8htpos6gbPTskqFqbSkEk1ZiXU8LhzFJv0BkS
O0ya1tIF0rG7+jq2pzsAXJEH3Un7dbtdXn9fWzZvuWpy4dM57CBam7U8DwCMWDktnzY3ar42yZ1l
rgrKVcuN9BNd8GVx0267nbRwlTOVc41mSdYppcNZ992RZMgEvR09Gi2LcMVCzqfGnRV6tto95th9
5vlXbwLVTcyn5DpHehrk2OHAXwG0Zethue2xH5HkayjwRsaoT62VppCul75LylWIqxpgcZhC0LnT
1FZicR/CyE/kfp9BPddj7wLI9pOYy0wfaa83yd4FGFzE0dqvU7uPQPOV+Da492F9j/UMxL8bBXuU
sLNjXBtyvNKsoLlALb1RWnk91ldZOmzrsMBewt91GgZEkrGucO5IEpLhrX4VQLwNfdhwnrlSu/SQ
WwL8Wog0+lgeWxXmpKw037XRxUMZChCQrB5lXn+sypjiCGwJGZaW9KMq63UbwN7ELwr7MrMK7ImH
EVTKIcR/cRgDu8L7WRekVTLBzet6j5uko2sUbAkWHmnqzujx8W7glyuYzWn0ALKOfUqlpGaB/8vA
cVvFlYT3kx60ZHiCdd7Waw3TVdn8ZmI+Y1UPrfxT077p8b3AZCxN2IvuHc/qq7p1uFvZUZTsQ6xh
dPlFkr4PkrbJ1XCDQa3dSoqDUyosMGnVS9JWwhDLekh80XHhAArCcAgBnLmmDwjPXKUWKEfQNn5k
bQMoxyOMI0M4ZoJhgzHvYUlSNsCLIzYG8aYBXT/g8BnjPAkIet3K3zzXhRxJ/UnQXDZCgVkV2STx
S58A+cMZwpJeQmjTeiVUULS21oDiQC42Ibnr2vueB49tgE6z1lac46mNkTeBWOIlkK7V4WsMBz4R
j2oBYIvizNjqbVNN1qXEG2H+xZTUqzCB7ZqYjA11pYC7DHFzS/Rbg2rcob/OhOpoSJiF1bsMRmDU
gjxzL3EwW1OP6YjyfYbVW5Tj25h+0v37gWKj0vuR8udSKKwaCT4zOSoRQh3+oS7c6yZ7btPbWIQb
6QJjQ+TmwroH95amwKna+1FHcKqKExEVWKthtxDkyCrjS/F5GHK7La+NElahjhMETifWaDwkhg9b
/Mrjud/K6x1uWFtfBbFr4pRHx0y+UWY5rDNIn5ONjc98GQBsexZeKsbku/BF9x/Byw5QrPX8iyu2
mFmCS8yrG5GHYh/qlAU4R2p+IpoHJry3+hFGJJvKCIZ4cFkKIN+H+VWfPymAtDINaC46F4EiYkBH
W1O6ZJxprYtXpGA3nbwOwXxmQbRWILH1Bg/fkBcbflKp8wusACwQNioIrWP87ZpdW7qHWhSPsaiu
taizQwydcjE+lK15ZwEyTj1553s3onTMpdRu8fccOpSrxUWO75mby5vc0g5KnO8TPTrKibIuNP8I
f+xKKu9T4LZZU+CpcKMZAR9bcNh7VjVmk2r7VAVU9wb3dfJ1DC58XV+Po/slwyUk9W/S0Fx1eoOL
ZbvXKh/CGSg+yJ9BpiC3yHjTT7AYjh1sn7at6zplbawUI3KSOtwY4nUXHDkhyBhYFoa56bBM0f2r
0SsuAmyySrLgmnBtjhJOj0xC7Vl3P8fxU1w8aop0GGOuozIOMSbbjnIhYOiU9PpaF9tHrgi2xQDG
Dn3dph41sROQzBmiwWnrWy9JWIrFI6amz7EQ4QCsXyUkNazSZOEai+vK+1EDSxKkKx07Um8SsnZ7
kjHXYoUzLZNWFLpNmZqY436uJLx+WYcV/0JN7tVk36ss79l1xBNZLlyXUD7Jbqyxh1mP7tYsuzXs
o1UFa7L2xiu1uXIpLjNzhUGbbpvWdFq13yZ9tO7i+jq0AgzFBrjn1cFwVTyXcI73rtTi6+jequJt
0e9rXCDLL93INa8dt0hID76IyVA4OjVmVhHENR+ed5G6ThyJhyFWbciIK0uM14KOgQaYh0CW1iix
d+r4FMbuqsq6DQLNVVWQWhPkbYb7i1hWm5Dvi8UuCK/JIvlL3+FPQSeGUCqL/KHCAST0ngz+QziV
dqD5eDLkuFhIGKoGeyPrbi24sqvM9L6HWWILXeJ0BZ2XH0VYblKRvKJnJTXbdmM7rjMj3wjhjzKF
bdhLO8HEGZHrF/ZRsIBRp7pg9gxPRtgZhGtYeI7Wi7ZlHP1q2A84CekWWtbEvyzjo+4D7tR2DTNs
SCFpp9G+gI0e5PrO7JUj3Lq7WskBCx0V1ZFxVjDjrxopTdH6jmplpfV3Vt3b4I9xUVDBIvq7SB+A
4b0EAS7TqXUpJnexODipkvNuKVx0yqcIK2eh73Y68FZPNrYiRRmtBuINcLurNodQx3EAJxG1gz7X
3cVjfFdUsL+y3vbIdBsZ72fppSqHjqyWLMVfZFbSCny8go1EeplaLSB6PHd8MOtYeuy1DCKtKdwM
BYudIuNqNWAwNOCvMGy6GjsMlpgVFQyXqgUDv0Jx74JLNJG7ewxkCNequvd+ms1TKaL5pbTLBImq
6/u+x49KT3cadogIRO87rb0GP/tNrKt1WoPk60Hw4TFRKJcAkW2Bzc/q8KSSD2n6XYS7F0kK9HQW
F96vIHt76dE35ZWffpGMeIN1kJMZwl2kxcdCvYFxwpY5HBJTcpSg36SQx3U5w7BL2sTGhdtg94hX
aZVEm1C4C8UW047bZnjI+mcZ965yEHdiGO/boKXLceKJHqrhWku/h8bA72jBrydYrV338nXIG5SU
gqlMr3JJptDyi6Cx1XisbNpBy+67BOtT/7nIhxux5s1bvNSk5CHB38NTAV/DuLeGR37iLmrCo57F
3wsFnHj+rLXNjwZudTQKG13CWKLiRMIaWZsrgI93KktrWYj7OsEZOh6+e1bNcX3AdUHIN5KfbZUy
3ijWAM+8sbvRdXpxuEmUL1DpI+227Y5RIUKNTS/UXrySWmsTaiCMcyzV/XTHdrAN4UFrRXinJriw
e+m+7PWDGgF75+wpyzelBPW4+Spo7Z04WVAokT3UgK0HbTMY7PbYLKeQkoCX4f+kYhIMvZMT5wjg
N6pUp+aXNn0LWOy5cTk75AVG4fW+U8aLCaSvK8NdqFMvEnUcCGqwqAGs6+I69qVLnXBhchV7Rxck
tMyJMZKLAw6FMPfMfYmXcWm6Ph4TvkOftbKK1/bIOehlxOFJ8sRdmWMGyDYZwyptalsIWycEzlmI
xaZh4k+e3lVznygHvdQhDF+HYnc3pk+DMm4kUDol9NRMHR9TKnpdEatg/G8nW7PMwy2ga+2qdO2m
d/diPLnAvETslI381S3cb6WEQ57KuwYmAvnkTZR/hmK/0UMRg79hk/oYH1mXUlNsM+RrLuun5f5Q
khsju2H5Elt3n9dOG1arEm/0snZK/3Hsyaanz2NTcuJmKTZhp3YXkvF9iD4bVQQWWV66Mc6eLV5v
jCjtgSAoqEgteXZvSrQmgNvrdhzUW3tKChYvCYV+PW/K+SFwlrBK8xeid/Gm29RJqr0RQdZm4Wu8
4Gqqm/Q27o98Y22VDXk5Z4m0MyUh5tdC8u0GKRoRyeK8Bl2J42DsrYi06r7eK0dz3zmqox6XZG9z
beRrs3RKsrCzQttnzdPtklKNEHaFzu5wSApU7CjGY17g7fHFxdUy6HunSZGdVta0jSy9v55LZpwG
n5KTJ98U5nJYZwLftDuI4PJ/gBiWbFyGHlvEftYWBAqLhrrWj8v37nOX39PQs+ET45UW4x7WsVyY
tsyaP+AaE8UXbo0FmY5LmbZQAz+nXLz70rMBNGIGNOQGjcVlbjPpZ3AQtq2rdj1SDUYx0coHR2Uu
pIvO5W9OmznLdRmRnBlaQjPr4nYcL1TubPndxxmpeXr+j4ap5P5wA+CVdv4o3JmKRwaDFwCI1BNp
aw3FuTz26+kRs1VXxdPH8c42ifo+Mng82JIrejtoFKFsdKn2cJbQGuRHqJO7ei+6Dx9HmQNr/mzV
rzCkX0/HpqnwrKakfs8BK76R9fzGGkTMb3Bair7VbWFXyZ3epZPSjiu/tBprqNLsxr2Kgwb4/ZBr
vge6krJRW9H/w08wrY0n88aqKR+rfQxyEE2LxbckwsJgaXIufebpAe00hil3nRrQfkmnBuhT4x17
4e+NHDJfFhgiQGaz0Sl4lTVYGYuceEiuRlvauTdcEsAplF/Ttft3psKUU/4j2LwsoLCSKhhrgvX4
3ml9YuuZ4dT5wpr2uu+8W7hPwsyGZ9wHWa2rzAYSHU5rpzfhD31N9gjJGpilGMgAwO19cSvcmTZg
Q67YTnkF8JMjuB1cywufWD7fjb9aPRvGuYa/sVjRav3Su0qu1K3k4BtoHSVoJvkq/TFcJYf2mHwe
PpsZuuf1AJv9U3jI70hSiLulXXSuevhzVv36ObORq/U8I5Li6+1uzSl9T5IovOEjPYwXw0aiSnVi
2FnrekNOyFqZK6vAzNQurpdHw9n9/PWJ4c/hMBvfYZNRtC+9rlrYhX6BupWsdXhD/p32bRIbaT8W
FpSpae8GBg8byNsVaDbzZ4fSrxOA0vGfTb9ptsGGV76VdLAOJBmWdzh16toPAs6fCpqO/Ghm0MLA
lxx3sq8dZLsY5McoC491629iTsauIa4yDq/BQEpSedEqDqcKei+sazACvKjL5krR4k1WNJskrOyM
p41E9bY5T4VpX2zqSsOShaud0a8irViX3IMlHLXFDvO+vdG8NCYe2kZScmc3oNiPt2mnbjUQYJTx
bnFs28Stt1340tPe/a7hvIGDYDfBa8x1qoaB35ifJxAgNrGFu8OmWg2P0pNO0uqSgnp3Va+pBflk
YBe4XdL1LMSey3r0nBSBBHHfrvX6aMQlRjFkkKJyGwYHEGcLa9pc1vnHfAKZRQ0l7YQ19naVLrD1
9TOVO7Z0b4BSwO9rL28m4Vynrc0W4v4KL79NcK18WfjGZwfXSeDZ9OlLUm5RnU7fOLlKuHogn8Ca
eRun9lSNvfhCM/197/rURIurIs9CFTJ995PtqG3lTDB1Fo7m4ONJuuedZFs5nePu3GvjgN39YUkI
cPYEfhJxdl7rrX9tTup2qp7/4wQuL5Nhz37JkzizTRDiUgxXmxHTOuahvWYhEtbPjS2t21vcVpda
df4Y+ivcXI+rpG7W9yEd1zq8N2EfNEF2N7i+OVxl1tLjBNqlbnppoE7b3gf9N3/9l+U8lWSKSzHJ
JJnSaVvfB8neZU7kYhvBIb/Oh1WigzVqR7wF/NXfGa8nzZ564WT8CKVV9VB1pvE6wY2iDbyL5wn3
ljjBvbL/ONr5Q8BJtNm0tMY0qsNoau2tvkkv8r1iV1vpKK2mi2p54cGN8jYoPPJ4Ja2ZqU/4MbLd
oQKE7PRX6XN/LBInv2Y2VytAroAO+DVJcny1KW8/fdzes8sQO7fI/6hxAQ/79uuKfWJm0ZTqqzaS
gxHuMbqMj6uKQcwCdOyOP6WFUqrX09p8PJ1GnF0dG0DZYhQRsVSfi1K8EMmmmBEuCG5pN3j56OL3
UhCxhVhoqjz9xR8Fni1ExoAghdcMsppjDkptuPUGMgE9lOrkItKMA16rhyJud20TrbQodzRjXCnK
dKkm0yKFa93Vj6SDNygd1jkvSKnu2Zan2pVqYeexFzvjygtqu3XjhZPp+U8mqRZXNd61wAa/7aSm
jX0zN/lk4oE0+gGLWU7a+Rqt2+bj4SCfWzrBByDalRC7qfPhYHhNpgZFMx11jGucQ9mWfnTbhBd1
d4+VrV1djBtlG92YF5XT2K/78drdFLvMSbfZ/TKjST63xoKGA7I6YVbfVYCWqaulQTVOV9SO00B9
MyVwihfXHm6Ky3onXuvMQ2+NrSHufjfBfXAt3n38TRCyvx84SGRg8FOvaxr6XEapD7VcZnk9UJXn
Xfljswty6abucS0fR+1nVmRbkZcDKtaxJt0Jk81TET5Gnn4zRv7lMOJIxisNGRoM3O2g4sgla6Ak
n4yYXPXQ3aqVSaJRfzBUdxMZqo1u9gmEJ/lA/CHjDgVx0z3HuJOIcnnPc4TDy+TBSKhVMHBDs/TL
whg2PAg7ZaI6lYsJjRABJfaUY1MmB0vHxVFDK2u4j2RIeWRT9mXokYGnT2WhXkWxYfHQmVwFofAQ
N93aR4Muig3OLlO+UrRWhawe05bKx0ZHpzo24xfBNS7kQNy3ERaLhvczs+T7HHuuzOXWXT94wdem
bnHlUpnOIVJonmYEDY9UQbgoQt62/IdClrctpqPGcC3l17XHA6PbqIeoVJ4xvqmuPKs/msNUvqMo
Ry3okLgRGmtwWK+7Wq23aWus4wxvPR8uUPQcCSoK2pzXUyxO0aB2dXSZV7o9amJnkwGGhqcqX+MU
P0QZtM4+qdxbK8oeswRDxAoD+cHFXVKJcow6eR5oM/lLLU+OoXF2CxsMzJX2OIy8nupSA/POirBn
A2op1jiN4giY2mmpfMrc+qC4ssNrNqikybI1Wrt6grWmLma2L/NAEpvdsQmrr5MyJ8oqJ28eJf2p
xStM4rgtp5SYpuUeb7LrJuRNJVfkizKJj55f3IShahvV8EIu+8Yo1ZdM0Z5TXfg5+fVgn2Y9xLGy
sXzv28L4nx/gLBlRGS8EImJ3RNHzLJHZi3oW+HlvW/f6dthkh+LStwvb2CY/pgMjzqt/9chBRCg6
smRSbIuaTZ8drHyPgkwXf1de4UDscbGF1HFddA8MHx01CymkVYDJI5ZJG4ralqKfaS+COGqlZZQ1
k+j37WobYebVtXKLje599Q1LRnXV4/61fsamsNgPDzyBNfa4tCvObx+vTf4V1JjVmHDVTYQKhyo7
5sxRlSue7Jp1csfb9QYbNoa+YXsPcMd3zZM7Lh2xpkPN6c44Dz7bX+oGL2VzCl7bzc/iKqWkoX7C
Forz3bZcy8fFO8jCJzZmZ7pGN8q2HfnEtR1dGTHIP8ORVtlLFa5ibME6u3CCax4bPx7J56OSReIe
oknWHNmdSxFyqoiooYQBl/FNrp/+TgBL0VX0YBzNZiNH9GstGauBThyPBsmavontjyO8E529dhUO
rSL/J7+nFTWNPliDT4iSlK2Ah97GvXEvGJBsy/0ms3H53cuXSDr+1hjRYI5LpmS9JwlYXTkmYytz
MjhEV8FO2kXrZ/2632A1xkFk6dZxtqt+RZtnQIY2Fq2xIFqovLRavsoXMXrzTZ0PyVZO2tugdgiF
xjQnTq8VHDnEsi4Ge2jbI4lwm/fNdRRFthR+rrhitIPs+KF3baC4iooLD6FmJY53vOzfWxEIH/y7
X7v2L+mf/0dV8xsl9Icq6f8P9c8sJx/on8vmOzvSH0LqSS3Nv/0vxbP1u4m2kgOZTkUvUED68E/F
syH+LupoilGdgftHgslU+5fiWf6dcg0Oizp4VlBs0zT/l+JZ/l2lpke2oLKosibDM/wLkmcUpm/X
TUKTvqHKElwIRdXinJvnjkZkxn5i2Ll7OflJD/hSqiOw+3QtjO46H5tbofM3ZMofmxCqzXRH9O6j
EnvAyHUU884NVLvuhEncZF6JeJyZhbaRmhF5/dcIdQHO1BU3j3SorttiuEVa6YwZAhIVG1cJj9lk
9NZ1g/S1a/ZJi7IIi1zDKTyW1Wq8osD1Fmv6R1VAcESqr1M5yykodnzvFo7Xepxc5gM88no0TZMQ
MvA2InKkUY/XfnUX9zyMCF9V01xV0VEXf4ryV1XsH2pcknGPWlnhvYRfhttLawPzxNAMMa00nUHe
mriWSs2TJ2h2Ff2oQ/6Jt22x2YTZpR4o27x+KrA79VmKA0pbChFzRydBu5NinNDX7lERSGCm5UZp
/i97V9Ydp65mfxF3CSExvAI1uspjlYe8sOwkZgYxSAy/vjfO7b42rg7r9HOf15NEBUifvmEPllvD
LdEeuWdUapUib41gnCa0F4mugyifk1A/mA0gDRDN0GoDdskh5vK1l8nHKg7dwEi2KtZdmCrKYt0X
x07BMzF8bLJHUd3G5alByeC8CwezS1ih68NTGjT+ABBKHiO5yj0qzkhRRfijLx+7/twC2qmVt2l+
ZUARMsmeTHZiZbNKxZ2iQOkMvduyQz8EK46WbRhtc6S7evwSQ4ctg7l4GgYTMvO9h7AZSFlugMfX
IpjaS+Bvyh9aCNTfqK6BwfA1LVynw7Cya7jFjW5bafj21yPctKPhbRx+p+WL4o9GAa6yYXhBU7mk
+VUmMOokt7FVrgO4QA7imBm3vf5at4Ci0GctgCY/UEy0PILSVrmJDeywZlC3S5q9wfOrsgJipnTg
ByOBCe6QAUD6ZMUk+N8EVrJMxgcYc29hi7HSGLhxRr3RzOQg8gZoSIisV+Ealsp2fIYwuqcpjNaQ
2d8NhbEno3UEf2zVKw7UmC7cfaVBKZqEzWZCC+emcc+d8VcCGplrGaeiGFcqKO8sXq+nnd3n+OFq
49A7Iwt8C7hMEUKpso0ZUC19vOl1qOiIDn+36u54qt8bHE6W/HfR46XD+hqGqNyGH7QDpqYJCCyl
bh3uUqARW/7EzMEdZPwjdG6h7gzYK3Sc9XyTCtMrFXL/rN5GNuBiuY7iKDiPenqdUsgnJBx4v+uk
O+ex7Ykhuwm77gi6B3bjdoQTdAK4dEtNrw+2FAIsnrCim2LCyYeaRyVMwAX+jCWfh0a+GHr6Y0id
dcUtN7ZuALe6oWQ3BpNFoPLjDtGgubdDwMU0b8Soh3mDfWK5WI0pkx5C5SvLzzZJfdb0vcv6yVgx
dSNQ2jWUD0hGAhsk3LQ+ZU624u0PMsLtxurO42g9VYF6tTBY96rIAWbqxnIeR5btqXlMbQQoBzNT
p7t2mOnyITvo2ZZHMGcnxVVQYM5Dq3xwdYWTYdfaelD5Jkz5VZxa9ySFTD2E7L3I6lweOJ7eYoZ1
T/G6W+CG7WYHziJMiOPVOMIog4nrtu1gbIsDnq2zXqHy3Gp8p/f0CVV26FqAWZVwE8nKfhfJl0/X
zu2fdPczu2Q2b/sTzE1kBQwDDGRws+QtMsOi1oGNnTQWLB2QIXVVxwtp/gcp61Om/e9F4AiCLgL4
VGzWboutIolAH7I+2m3snN8ltmu8BQAPgTaAUALNdg63K1c/5+gne8VvO1gcp85yq2+/YcqMPmc+
cVCUrAJSSw+BJR1WTWAstJHmI7pvS8xabXkmx7ATWELb9j8nd7bADzfAfbUrfVVvMm+xRzMrn74t
OGv5Z5LnpWPhvU7TSWDmYR2MPi2kp+wD33R+eZut6qP+WxyXSNhzDMXHysjGKcY4yCfZR/Po09vs
iEFzAlilDx38/HV4nDiOgIs7QNZuzLXYBEsanx+cwvkeQsNWnzIYkK6c2R4ahKmI3bf4fpUvdmz1
4SvjrMwDbLGzJ12uxVsMCAf1BzSj3JS4egJew8InvriTP/+K2S4i9tjrmDFaH405zYX/C/P7J3mG
FJNwzYN2nkiew5aIlbGTMCB0o2ObLBUlU534t1cx22eO0dV5H6vpR1gutLDdyuu3k9OCsYJw5ALz
+Bvffkr3Pj/ybJPJPIE9HMEj/7fydnMezgCc6k9QOfOyB6BYwUKWJRzTyLZ6yoHl/91dweL474Hq
0vlFcosqDB4nE/Pp6/nNuprDNR2HSzjho6rGF6v858xdPCtaL2hIgGJtWt+cQEUAr7gYPTYMm2Ax
5aV3DErXIFRN5zfIXaQvf3+oS+do0pVEXARuDhpis08ZNIAL2lY/nWDli9tiDbEivE/d66/p1dIs
7cIr/LLY7EuWLJNaUhPLd/qndFTrLvqnih4f788BDR66Vzb9FugDpsqEZ7rlRz1KZtzizGp2C69s
VsJOoQd8+/+sMTuCvA4wos4ZAoHugkmxStbxud1G6xyyTsbdAGGgyTYB1fPCuhdO3Zd1Z5+qG5yx
homW5VcrwO4nzXsAUWJvWBsIskufaj78+PaUs2+VK9FWTmxYEyxnByTOChLeiKxk0bdl6XXOEgB9
MJougkGxb2l+3jirIRKHJIyOOVnyEL682f/z5ebtjTwebA4X7D+RZJosjle2n8EzgPrLcWt6QbMg
+flzzZmgvOadNgzYitRZhTa5aSm/FYxeQTTyNjG7ez3WFiLlheNlgp0IhiJMmKg+Z0bmWZk1k3yK
b2NYVTWPmdOdF/bg0hKzXZEC+ZrrDcceLIpfsencp4GNbDl7zVEVDBkwzk5zPfBxVYz8mCVgDigg
GkMCvaxMLmk3XMp38MCWBZY1uhLfNEP60hFaA8iz7wBAs58+aPojPLfu6IW/CLAqS4fiQrrzZb3p
7XxKOoZiyLuEY71O35NoG2b9jZVf5c5+HO0FZcp5x3E6f1/WmqUbKrfGigDvDDxzftWsJh1bVCke
CIT6VeBDIIXdTEgVKvZL08jpX55tXFPHwBN8bwCp0cz5+pS1gSSnTjSsLLcNtNLD8iiSeKEpPJ3q
vy0yBbtPrzLqBtGFnWN9zFbjfb2dhINwCLf/lw376WFmt3bZMllin+LW/gm65DRYXY9behvvQLM7
YDy4XsxML8Szz6/PmF0PJK1Cjpp3ulH1NXnVIN8Phq5PE7+4Ml2FZvFUSqYuOlb/LQ78/81MCCrg
sP3v7czH10K+tvJLQ3P6G39amtBa+ReFxAumydBJ/dO2/NPRRJPzX1PWAwa7+dGPxj78d0NT041/
QX3DBEhsKhunxub/dDQ1in+QU8Qch0DCAapF7J+0NGeBzOSY7iH5MkBc4Gihoq359TQMGk1lXan+
PO0ZA05iIXOhrUPX7UbbJceli9Cedv1/Tt+/1zMNtGoNiAeQueksKKNDiuZRfy60EAKDKX2DQfVO
Nmh+Wg68hksFGky0i7VmpRnpQVfdYwlDD1Dcx/cBHqR63txojv1YM024leo2XZY+pqL6kWkDkLlB
t1XgZZVF/mxEdgfaDUauuYQ8vqn3iddWEEEaEvmqSn0jzFZ5JO4CN63L6ziNfxea1e0r4qSuZbe/
wNnNXWEVbEOztN04ikB2UeXPeNzMZwSccL2l1SbTGFTezZ9jBWeEQEfjkjfxdkx6EKSbFozFAZTM
cSzgRQTxNU8fw94r08bxRJzlrh3lxbpjGPwHSj4OaXBrDIBZgSK4qjl6hL2SARqQpeEDlrUzKdxO
M3vFrd5Grw/eUm0Gk9M+7aSHie5tN0mjlhPFH73wxwAj01Hvf0YGyuFlQOPXZvjHp8T2xYgYt4Xp
QGn069aRiUEjNfDuHDv0UQelt5ewJgTdDTJOVxlodyZYzU62a1u+EMK/3hN/VgZYBXvf5vb3Nrxp
JZXQM02dZbYtITph67d9tWBJMUMPTYsgkZ905jCWxo1kzpJeFtDYDO1YnZsG7WWdB6WHPim6iJUC
GZTTg1F3L7Qhv8tabbkzvBtd+hASqwHq1rprhgIgiZ77CSQQME8WkafZoK+ByBm5kWBviWGUqNJH
tq4GeIKbWn+bmtGRD+z5Uzi6/XO2Pre5Zrnn9CAWpvhToQXiBzenYPL5wkvCmBmGiKtz/7NbGYd4
D+jMbnKrgo7oZukSuvDaIFkDmNo0rMEYZ95VK/pQE2Fql+ch1cO1DnWCDoOAKAYlkEUrLct3lQj2
DFATSU28AIZOEaigDdjiUSkASS7D+1RWOy3K971N1ko5Fd5feOcMdbkLtOhn21sgq/bZs9KYfQea
NvFgSrukc/I13/zz1vC6CHp2DsDncycs4H/GRKVDeWb6Xi8yzFiK1cKH4d/3sYXvMQGMoMtD7PkJ
cko713NUO2gny8SvU/M2r6E3AZn4rd4kt20YcJAOAHkZxAM6ubHn9Na9ZTgn5UCDY7TyDk15cMT7
0fodoCvlkTEGxbgNANXWG3es2CqonFtqdyuMqu/DRr8rNVrvjMp4LkiBLs1orrs22FfCBkcwrtda
Ja6iunoH/mkHaQwfLNjQN3ITsGy7eGNMgpuQIpqGil/RIC638VDokF3gvgwwn6FDfGfm7UlLsptE
psCs04ZvQB1zVq2FwYhmsNqN6+o4FpTsW0fSNeBL5S5jYtd27IRoOxwhggaAe89zjwATHkHFulT0
oI3kvhfqJ2SCzrxP7nkEsY1MiQcjyGrg5vF2aNU/stI6t3mfgVseQN9Amb/LbmzRQK5yF7o1xA2E
veMhqLFFb99qzHxOGxTMMoZFS53w/aCZmN/UGfGEUb5ZVhxsISSQ+wNL1kMJ0q0mOHMp8kcva7Oj
DLgCRV+Ta80oawiDeDSpr3iOH6GI6bUOLe41o7umUruDXup1Y5EX0NmeuAyrLaBBKz2Aw3xRIqFu
zeHKDGz+u2rUW8Tix9Cx/SAsfMfof6UyfoST6atZgMBUN/V13YyHBs0TRrTnkbTZbZck26psH+NE
/dQgyrfm0jD9CvzTFdGTK65GkDaq/hRQQTZ2hUFF2ZCnJswf9YA94l5m0OOIOHge5l2dwQ+sEzFk
NFpMxu0k+51SLfU7sw39IHYK/+8n4WtK/nHWcIdMQlaQXmc4DF8jVEwA2krNsTxPDEqQXLb5odmR
7ZJ/74VkZ8o5IICFya0BtsEsEvKOjbJNqwLJjg2MY7cJV+2WniaYTw5pXte8//tzzRSV/zzY5wVn
GXmc5CSBfV9xppsatJl0BS2BFb2FWgyka1EDgI+/FFTMr82ajzWRO9qQBkMYRjN6VkR1cak7jTTT
85hb5DiGNgSn4jJ5U21r4rbMW2C4VXplt1Hl26HcFUHyHDSYLwsjxcw2LOGyWkyiJiEUlXL7d5nk
P8yRZquxBswP2pPHoeS3dQ6Llti22zXg09pG2SHuffC0AWnrNXgHdlniDQonrGPXmLM8K729kiw7
5012KqNoX6CSj2n9QHJben2IJKeooeVCO255Ro8axrGBwg2d5i5hgQBCSC/2StjteVTJVRY24zql
PPjR6NGDEw8vZkbkyWiN+7JnrxmNrtsBCS1YMdgHK93IHvsAW9o2kewFgwN5DoYQQboEXWqKmWfZ
Wo4LIVA422aEbIuY3schengxi8ytg1Ju45DqCTJMQB7abpCoA+iGG7B+fajKyBsTM+auAHhQEee2
aYqTrPLYY1UGMRsJnncHOxGttx9qZSY3Oqj1iljnzMoa6JaVBx2VdJNDkCKNQTNvNNtVwtzUTTuu
O8sevJY1oLhb3baGQa+PsRX3RWlg8N91PVr9/V1B2R0rB+paWQS1iNFahbn2kHOghRxoFRCt3MKu
iXuNEuRWI7Jes2QY3dAaBq8iCfLUBLQuXjc+gu7aCutJRoo9RVW8zm22FqJCpOVZsS0y0CbNEfpT
lWVoW56w2DP0gq5TuHA/jw2EpFKSC6+1bSiBRlZ1G3H7LaHle2aL53C6XKo8u0+y2ryTY9nuBoOO
PmXxQ5UgKiWB/qighoP5bQq90mZE5psN4ZrIEh+zJVbuylAL3VEO0I9p8msqgKT9+5H92jv7OD1A
/fIPtBU6VnPySgY1iFCHOfu5TcpDYgPqjHa+gNpIQu4j6LhJZ9FPdDqQX0siC/gUlHqgdqMAm0e/
MpMkKzsrPg9oJEHix018Bg751PFcaiPN0P/T4yHEUnjewVgQQmYfcPBPzQ/VhWGipVp4Zptw2/2Q
5/wcHwEf2I2r/trcAm14VZYL0f1C2P2y6NwUNw/CtquqIDxP2t0TbTAFcVCup6bu1HchS4ap88LE
mF6nMem0AamjI7v6ep2AzlUkfMiNU0PCu5CSbQbnaIUMR7Fnc/jVmuVbPh60dgnGOr/GPtbFmAZ5
9iTAO6+lNd70qWxi49TR9KmA2Jbd3TtFhZoodUcN6hehOFJnyUr12+udlsW9Br1anTLwOma32jh2
nUZKpp9SG5MUe5/BbJPtYLwJ91CeucvNSIzIZ1sWS8IjFuMoMPccXDWzrgEZZcYbm9NTCf2wiqXv
Qi8Nzw7KCJ4I2roXPPBzKQLAyRHZBTSEShp46I/Ermj6R2UNUL2F2Ikj91qRR57Z6wBG2yDfWjAj
zYyDgXLea60U4P+QIOXNUC530T7o4q3hJND8ykSwMSMUuko2FSDtDmKWyoZVy+i4ykp5m4XlTtPi
dZCC655nK5TGR071aKVwX6y4Rp+TFG1rlxdleZcDx5+WKscOiTSf5U64khI9MlUBrlOkBRoCGXvp
W7Uu4uBKK2C8btCzGCJIAxSyuA6sbAfvm1t4UWztCBOE0FFI48MH3dB0zxj5Y2ZASrWW+ZYzZbph
yx4iM49cRxoJMtH2OrQABqvL6LXKUBfGRbJR0NjfmylSw7a1jamYPmYdWDrCZrA5RcHfNk57Jciw
FZIXWxhpQn+QCuR1dCQQZqHFtm6Q8BI0Llxp1T8jNER2iaC3fS09x4qhHGWOlkdJ+YRBZ70e0wb0
gkxkXoFRtFcarNs4jX07Ahzqji3QWMSAaAjUyPik5GaTIH4KM1jlGlqMt2/0EII2zNCFW/rPJLKa
e1kVj30PTSak0dgYHFixmsWOOwbkdz4OCa7d/Jha1XWOS82lkXT8vgyGvRQoJ/IU4v5D/qNiACbR
Vj+xbFwTzeGHNgg2NDIfQtQWtyZYD4VJ0OJkIRIJbA2tBZull3rsB5AB2QpLi37Bi1btKWnaDevs
0mO5brtClmdoqd33dQsZyY40Z8SMfJem+CIJCPUbIdUBW/pNh2w3XC/QbOkK6Eahx/RchBl8iRPz
OmHmqxBFtS9iM8Cf7hQk3opXqdunIY2tTd0nrwz9LACrALGLw2dax8StzO4Y9w6EbYbugAIXE5k4
e3AgWXoz9MGxzSbdrwRAcNZsrHHaw7onmQ32iMiE1xsNuU67kbt1FBwUKxlidrg3VPHMex56WoL7
nlLjmDN878o8cgaBw4ZO2d2IwyZkDKg3aba9iDdUwm+DSmendRAtImhtOBFw75yjfVGZr9qQP+Qi
1j2zSl7QJrnpG4hEtpBHy4SxywLUBGnzrnKy0rW2dEmcAYrEqkPRiF0V7Am7jqBEaWjRXZIr3zQl
tDPMClSKPu+hX5aLHa/sEIijhrgptae7ngmXsGgEcYazhZvoYtgCBphNpG6GvtXXi4GF4wh8cIGw
BZhhppAYA9RFdOcct08SFI6/pxLfGi8fUdLCBWSAT0FxI31dzqk7hjSppKfi0B7Yqt+GwG2jxzmp
Q6+XANQzFQw0VKeYjI4FhILJJJwwuwZyHVGu7nJ6Uut6l26jeDM8lqMnrzPISYE4eWXfNuvwNog2
JF+Xdemm66X04usA4vtPmJU7TYd6mzaCnqIMM5yxXfWN9Zv2yakpy4eFl7u01qw9xwu0H9Me37L1
QZnf978k9yeTafoTcgludQMdxVC6mr/UwZ73habXPJFjMACzAANyZldfCiojpY2tn4jGUTHqgIVb
SDEWnu7yKpgLAG4MVsycL6FD2yZUnanjYxprddtcwwIo98SqXqUnSN25VbWorDvtj89pKB7MJFC2
QdpkOcBkzPZPppDvmw3SiKDMtkX3TiXdxXJJDGqeX89XmW2REFWdhvRJP9EBl1AdTxKvawvChlwd
y/YeXNGFU3hhn0zUIoqhJqpiKGN/PYSqE4lGjFE/VQVwSnVUXXUKqjcF17d6Ui84fF18h58Wm2rz
T+k1GqJwdgt0/dQU8AywoXJbxCC8Jvb93/fHxXWANJnaGPS7A4eqSecoaEWcBvrSGAKoZ6DQoDb7
91VmkK+P8wzRHmKBy+/AGWM+1hdSJmmDivhkdypx28F6M1Gzu/CeUHtAV0t3RBusGvoBM4fgoR3Y
DfLfdZIOzAOsHHKyvLhCePQrNnqDMXjQZ5z0VMs95IPJCgMPuYBD+FbfTNsLeTCM06E1ht8828S9
KdNyhKjqiezJqoZG30r+tv3wh+nzjbY3UO5fAUeyUHBcyPvhJE50BAMMQ1A0fv3qoWWUgwWhylMC
L1Y3zOrWr0QCuUIODHMKqqAlBbKP5NiW6cKGu7A0tDMwM4e3FSh080QcYGiYIJQDsiMoH+R7e1ce
YIqxiIT71sjCe8UoGyUN9psB1MMs6iV1X3aZkeknAIEEqJld6deWCRXkVB5EVuaAsGYA9DokWjWw
IIFEHj93IcDxesQOrSnxDWz1++/b88IhsHTMsTAIYgQI3tlrT0kmA0pwCFLtoGs30kEqt/BlZ+oA
HycAa6AviYYaBPPniISYjaDK03SKw6R25Z7fZrvoBUqN23ATYqYP24lj71P09cJjDwHJffsuTDff
Aea9IpAVXiCGX3pkhpkKh6MfNtucqTji+i+7Qo0nUT9HgYSwJSjJ2tLlc6F+tiaRsMlfYGK7zF7s
kNi0Q1UwnkLbuI6KWPlWWU9H2gY2vQ5gaBwVhhtPVIbOyt5tRyySz6ZA+fkymkxX4cZD0IABbc+Z
NzETR+lWWlTVyWjAN3O6LW8gg9lCCRiEYybB1oKm6YCUrWy1Q9FPGU60kCxe3POTOQuu70n1fd5G
sPKSh3y0hxO7A2YaxDvVeJrX36WH0TPXw5ZP3bqFkDsT+fuz4T4vOr2YTzdIGqHqMuuPReud3KRH
mMJAJzH3Y985/f38zPRF/qxlE4prZMppyByBOeqA63dQkz1FMXSTrS57AP9o6koDqg/rusLlOkZE
YSJdpUMak0BpOlXQtIyc4BrDz3dsx2CN5ugj18TC9PVCpo7s6j8/bUojPr2GGjLpuqVZw6kbevSR
a7/snqjYZeCAh//M5P7fr0FHwozODcbZ873mVIawAbAaTm0JCrrFbjBWPCTSOnZ68I6ScKkuuPBs
GEAAoQe/qQtI2wga4GbVqQEpkE5dYponqxowFhDtjwwwAZ80Fl0YmF9IgmyCQIlvjIYNrAu+vs4w
0+teFHQ4jSS0/a7JC2+iH6+5CPdgkyyZDV16QtxKHGET9LsPQt7nr6fJsWgwHBxOKOuukiZZo1kE
bJw2WFCiSt+6jI0Le/nCPQiADc6oYVAE7Lm4EuG0asNI63EPtrti3W47aHDCwWkpNF7Iy7+sM/3/
T/syc8rCijD6OAUWem1oYJ/jFSTqYPAI6B8IQy/QAfqHwp8fG3SCGWJnQhcD8/vZ14MIQRhzzepP
HODbYWVCPzXe5DtzTd+W1rp04dlwmAD2DlkFGnuzi94ZdDNuIUV3ksjU/SiCiEPSA01ZJSDqBJEO
D+ZoI3RyRocExmI9OyZB+x7kMYOGsBOgw5C8jXkWrsKs3JgGgyGejIZ1n7atP8Z6ui6YPMVNkKDZ
BZGPoJfXLaqMKyW19InGDdv8Pchd2vkTe5qhx05xg8/S/4aGY6gnnJyw8VcYxz1mNTlZI8SGEzN8
+vtal4I3hvhApQCyhf/mWZKliKySipJTUQfQaguz30YRCkyRGr63LRXBxsb5hVp4XZhsktqAl0Ft
8fPCr7iQJNgAV4EJi4pnKiC/7lHgXqEu3TbkNNglqvzEvNHDJrxK9DGCTF/UQn9XOhCcRhPPJWqU
66ZXupdgXOX2jqFcKANUAs4JIroTNLD/L0fIAlbYJgANoSSb7bAuNqKmSPl4albG8+gXfvwj97qX
3mPPNTojmg+e2sIbuXRqPy05V3qri7wLVYIlJ58wqOqw1bj9ydwWyu+Qkkl98rakLWcsLTnbd1FJ
ILMUWONJZba8DbFh3CSAOkDYqicm5BPtI2jCAIIGvXdjXZNGu7ZECEKe0H5LAhO9poObAJBHEAdv
9oMYjmXdwZSAKpgUKONWs6vG10az80RKHgwW/iiw9VyMfAy3NMk5qdrTkGirHu6GPgem16Oguq1V
k91VlrNUZF9+WmSfsIKCcd6HtOWnsFjTIGRao4+nAY6Q6qkHQuTvn/DjX/icECJFwfnFmZrGZOBz
zyACVgTda5GP/SkXqeXLtOs82UjrV9jDiKQZ263FpVzFNWBnYyXVmqUGmI5lerYTjKdBR+wxYIZQ
ZdhockMS51BZUeWNqiNHw5SvJZProiua3dhHYq0N8DJBaFKeUdCFIPHtST5SWwPeiZj2McTz2fE0
ra5ShRaIUzrCVUDVCvBC48BDcqNsCDCNMayNAKYThXVnDd2u0+prCduPbBRXgxo8GaKSrbvrQaKD
Wslux8J0DdL3Lm5KSKdo6zJmN1FtrbKhePz7R5jumc/fYPrliG46RbGLEnDePu1ETanSbXHKIhiN
lo4XkGwDJ5sDfiOw2guBYh7G5qvNMmEluZ7lsSNOg+asIv2JsRF2d7/+/kjz62FaBPIdgKsBCPtd
+qVE8xez/1acgHZBNz4HMhOJLvYWdRaC0PyIsOlaAMYLvVmAdjFp+hqVx9oKAZNK+lMVl16gWW6k
L3YNp1fy9QN9XWP2yqD6GZdln/WnkJvnkWF0BfMSDUMnAYEZVqI9CsPYangKwfeueHtdF92CdPb3
LYJfQKHWA9EQ8EDm82UyMdhspXUnGHbejMDPQmUIosrCt4dkVaJR9PfPh/d24ZEx9HQYlgRpbR4X
SqokSzranRqbHlsFXJcRQZscJmXmtkNzYGUI603AuQK/AtM+CgGHfTSK2C8LAt4ySuB9AB0qUOy1
c1/b+jWrITKkw8JyzfJyDXuJW64o8S0aGig+x+6hh7mmp+t9iaGac531FSTBbUjadFVwXcQcvVkn
FlC5ropjXdfJygxC24sdB2OQkCarDnZcnnDkT0KjXSLVlezMn0gVboCyY17E4NgiYDR/LXirQ+4V
rwzoEuVCd2KHE/8o0fdztcY+V4aiK4drAPazvLixYv2xNYGJNlMdtkdj/oTq6dFI6sgdOTgwiepg
RhO224yCWBFUyXvblMO2MAIN3h3pM0skgBUwTIAAVQ6jCYLORlW/EvgocR6v+aAeBi7gnwcDzD3E
Td/A9oU3ZJ0/0HEcQcBpcUOBubaCTsfzGCePRA3iuYQrieuYooHIX/Y7MbS9ZugvpoG/AZXHN5oB
LazqDMYxMaQRNF6gwMRW1TDT9WLAd9ZOn9p+bPXvXS1ecvhNQWXHgPPP8IBC1ARayfzBWTB4BpSi
IMSDtMVsjz1B83+0uxejQ0Zap+IQlqTxxskVrDMwFWhzAemXqPVB/C9glUThUzGiq8V/FQ550eEp
NkGMxGSgEq9JET21XL/OGlnvkrbJgeobjhBGeIaS7nvRJQSKDQkcUZJh1xYjpBwAvjO1AYTy0OI7
6NuGhcuKHBoaqtkpG6BuawA9dtDYu6Ha338/Ed+jJuCqwECifTOV9ZMWyucCJc6iMaoiW51CaYaI
ZvQIZ07QZFm6EDkvxDMkubaDLBPSvRDP+rpQ0yZR37WjOtForyCcS0i5EDFnRCSkroDeQgQQsZJD
DfAbXK/DBEJvHKM9tZUcPcogE9Dl5jEKGA6ZYWJwrmnqbZg+qzVCU8DCCNQF6rSDBoMO+2sO2E6P
eTskKdLuNsMW9XgJO7G/v/Fv+AvcIZgD6aDNTm1n6M98fRN92DtFppT8yC6NNcozLz9aK2gn7O11
tKcLPcmp9fE1yHM0t21k0BaKmm/oFt7yJsCssTlppnGVM7P0LKlulGHChKTW7lSHxk0Ui4XAfvEp
p6niVBzSqSn39SlTS8qShnaDItTc6AfYm2HYNjki4BrZOP4ijnzehJze6uf1ptfwKaVsaoQVkJWb
U2Gbb0ykLwn85Q+oZLw80qGY0QvzqNdwTxG63kJGMX5rdUxAwkSoqwDCAChjunYvTB1M8cmpRvUs
OpfKGPwq6V5jbkVL25Vd+MloWeINQaaLGrjrvv7kwYo4qYaiPjlJJze9gQSzziLgsFl5gDEOgbgo
w7y57J+ZtJJ1Y6IAtqvW8HIS7FAm1PCc6waX2f0ZmW7lalX/Ch2Z9Ka16LrhHTC9BNZrLTq+JEXx
MkbyvYwAToG40L3VqwH6J+Yjr8JjMT2nqGzuW6kp9qhCA68KxnfINQLCEnWaR3TJz6KIk21jMbUN
U3E2ZcfdzAQpxaLxO7wUCkD04/qs9WHllkG4B8HJ3DRN9m4EhfBJEDw3o4JvnqY/y85+UVXHji0c
sPQC2inc6e+MYbjSgOZcjTKMkaHrpRsGpoJaGmDqfa4jCw8CsUpHipq0qC1PJj1ehHiqYR8UUZQv
SRu+olN1G6TpQ13wK1uN7xwb0a0keyeUpd5QRcmkOXm0qHgC7OSaJNCXHWxyMoGiD4IbnM/SRYbw
5IgeqJa4u8lCWCJVEcDa8F6jLoNRkauXzbOhwJ4hTpBv7KSOV9QJB693rGrFhJKrQev1VRcIYEEM
8xfcBp/iqIRDXQ67porBSyljNaSuKYlRtlGUe6K/SQzcgbjXIB0bFJtYDsk6c3J7l9iANfLCOUgH
gQIqKnjvkG4oQuRscQUjvsTifgdsmzuKGnChqhvXVWFCgnicfjBeeO90ideEAaRX0t6TuND30g7s
n6QhZEcpyp2FKPc90cK8ETPA/yLtPJYbx7Ku+0SIgDdTgF5epOwEoVRmwnt3gaf/Fqrjj5ZIhtjd
fw1yUFlRIICLa87Ze23aW3yZJ90WTRO6P2ldSb8d14FbruKVuTUI1SlWw69LX/9xOY+Pn08B+wht
HZX6+9FmOUbtKpf8c4i3/k7Z1BsDj+Z/IIc8d1NM3kSh6FjSTsiPiG0a29dTtv8UBv5JJlpLy9ad
SRacAy41J+fv/2jm1r5c7Rj5mITqUKL6KplC+4Xzanp56CI0/edyWgFU75Ig8aSFMT/Hr1c8eo5l
nzeEhOUlZdHhea62YDxv3Zy0yEW/7A4EdcWEKbz8PFTOvbyvF50f+peZW43tzJfwz9CDDTawW69m
LWu7vlSqPKm2Hd/c0XSbd5GtdhY3Z9/gvMBcO/uarB3GxYur0Ulf+V/XmtEO9MMhEx+tfkYm7LKr
GShOx6Z3MR2SXc4idED12C8NiIjdhtAxuJZvPz9LxTlzQgUvqSO2xDFp4eP6/jTDsAwDaarLQyRr
IMW0+L1TIGoNZrnHP/MaC6BiCQXGBWZItJNq+KrIYGfDrIgxN8rOJjNJ72uzBEl/Nz30dbHXpGla
OsgEqc1KqNjhmKV+H3m1Omwj316nwljLItiKXD9IFlaWeoQRF/nWplfF3lRgd8dt/alTyMN+pV8n
g/UE3ep2lMY/aUVfoyjgGkUWZ43wSQ9YItTYuS9Je3OnPvxrqskTRIn7NldvsSNdCyl+dZL+uRX6
rRpZj2jO7xxlfB0cVOS67/+OxoI8XvNOj00L4px+49extgnDPF+FPUmUuvk4dOr1EJJVWjj6q5/0
m1ySd1Vdg+OSS3R51nMQijecfI+lMm1xgfw1zREiXAth2o6u9dwmEDQhQ1npgoF7nf7Gkb8Wgo1t
gZBYG5Q9RtObboIxMEKfbkaEDenHOOBdLY2rvsG6pYlfUV18CjPaxBHOvyaL107AQWpS1d92GZhL
exDSplWgkxWhiDxRagKYvnZfhKnpigKzaC1AkRU924TEYdVrittuICrQmn+13SBgkXPtKY3V3/A4
iNsV0p0ul3+tJjDpzEp3KRRkXmNjLlNF4fBtsc5KxVXYYhaKrXo5qmwSxpZYD6Qdbq6klhsga1iO
mfmWj/ngOc3wUAt148OMcvusf1f5q2WiO6Fnp8ZTLIxHfuGz1vM/Zu/Zgw2cbnJdf5D7iluIx18t
ZASST+sCCaeCbyBQMzjVhEJXTtfse0uCKd4gBk79Qr1B/FORU2o9K8IhjQ+mm9fWAav7MAlgqtKz
0DDj2gWJwIMGyo5qebqMlTB/4qeTfcuCCm+5GIFEm+E2cxJ/UdaWsyxspKlRm/3RDCSrQleDZc56
syrzMvcmJbU3uloT9IztBX6cbX32prhycjP2jD6td7pQ+wtCjTOf8ddC0/HcXxVVSCQvy2dQk7+a
/nbwenSc6ysjvbAP5Zh3us5YHBAoOGECQrVzNFnpOVBXg7i2gzxMgzs0RBRLhvoe+OOVKmcDGMjk
phnHfSjS61jp35tE+RjEOOK2aD5ay3lKBey6mNBeJ8v2k0nStVwEk0cGWwYmsXgYi/o170iO7f3K
XKgK5u0+E4RUZ8W9Xw/XSPOiOyODpIfP7MPkjSzUhCp3XzRu5+v45zTUQEosY0SxV44kIc9ukJrp
RvT5j3fEz/BMKxEGxN7o7tU4fMhGjrSt/ZfI0H3WkYysEDZ7lTb2AAFcblyjaz+msbrS7Dpc83+2
PDk0f1UaUtfBADvYif4xoSB7nZcVQEUTjjl1FcYccYWeY6iBp0uQtXvibkzHvmPD4KYKkHlOmNs2
qc1d34+251SgoDEG71FzU1H3q5mAiNyYUq7sDuP0K/Szbeibm9DI7+oBnmag2tkGWzmZSWn5Okih
jeUG/7hZ6oSRxht/KJJlwTJNsqhKP0aeXepFuJMrpOo6ZLzrQpc+pFCvyaeGCDkKx5Pp3666OXmj
CFBR4wOSKfwDmhQTnsfSJygSh3G0LIvhj2kEOJKsdtmmaMTaPr7lvyTGldx3X+3IfaUlB9P8lxVr
BaUz/y1PNAL95BpXOWq61aCRYo0s8E/bWw9VKmteO6XNRk2MbJlkzpNvwiYcEuUlksfeoyoW7jRN
srdpUN6NXZht+77oCEpWDgapn2sfpzXUQO19aCyTgmt6b4iWbKWxAvLjYKmv0/iuQs62GuZQUIjo
EEppVbpVMfTQSWPShJMyUTccgwlAjvQ/6LWXJOuQxBnJ6VU+KK2rq9qbBSfLrWPqgZMVTAj57cHV
u9hy7ckCfF92CwT3j5M55hgLVNtrDFbJvkk2Zppspry8D1r2nVnxQmwq2vS6fsnb6c00KT3YqAXo
c/bXMimtIuueCr3ABzVgl6yqgQocYdKbuE2xaZVlBsY02o2amKM5DWbpieHnRCm6nVAGfp0793E9
3ZZ5v+iKbI/oZKnXMa2bhGDWvoUv5ieTGxvlnQVcNek5gkiS5PpyvA0jMrk0vRe3Q8Mig1giCSvf
c0hdFqq+H0OsUrWU26vKgNyJQ2tdF/YnGRiwVcIFxSjyP8L6NkzsW90I9a2cc0R1NL6tTM+m+34w
gFil+o7myUb0ZrGtDJuU1AnaZEdvkBNwv+J9/5k4OoFPItQjTUYPA23vilz+zIjjrcr+XaAPmBMK
Un/V6CUTtNTeO3oGArdoDRJJo3ExGHZzU5h5QOa5fA9McWmEqPBbk4jetPKvEja5JHLggmC3A3sh
ifRtZvm/nSENvCngMfRlopPlTrukaRbhEIjrtpHqXd9Y72wRrjUjWGp+eI1i6M2oa1jWSdZkrJ+k
IEdTaCxTMRI3TJZq4ks6OsXxLZLGLfHcD5LMN6VNYbpQxGhsnCEjbnxq1DX+YmltxcEGuxhhvk6z
zKPhPnAI05WNPxZrIrK/K7k3xDKdC5KpVit0dZr41cQ4tx6sUvJS0iDMoEY42KKPyOJnH2unm3GI
29QtcbyFTM8vJKv5JbJNT6611SScndIhM8SAMkET0LRVgqc+GJmvNP09d/Ing7svyAr1elVaOxMT
Si5p+covCvVvoNnZItErZcGG86o0nLeMozmx41JIq7B/6GKk/RoH4bVudnc55tWPAgWel1MAW3D4
thapL/VLGsj9g14rf7KwLF09GvZDrW/7NCsWRgZSdFSJC4KJ0HgYNFMvSoM35iwWcVylbqkE6oJR
TRXdCbahTu1cTZVrG2vEMpryl75z+OKqzFhE7VworjmmlA6jaezVvS+Vt5XFtk3KuJjSlDsAXpWH
KXlXifSg1Qilyy5kvpvlvr5d3mvN+Etu9N+ykklk5sX9QmdFJI/aJiC8Cp6cKQ1I9+0VGLEgfvmF
cHOKtmCeZw/k6Kiessj8ZUMzzkbDX/qOgQRWnrSlVJHtrda2tkxVnE+4c7JFltS7dEL6Z1nda5iy
9MZOF0Eqrt4dYSorw87u9aQhkq2I+PTj+r41jXVgZJsxae5sjekraQuVYjURGllXUwxXrRdfUTfB
hAtdKW7GoXltIp+UdbO9dMo/s0tBd8cxh0qOBX/m6EgVlw0EdLWpDnobggOWpw/dydaRY69jGWLy
hbPNaQmZIzc+jJlpCO/m+JRPK3GwAR9Xh8nXN0WNOVTJryN5rTZAoLtiX+n+yu99D/PSo9ZUoVsl
yd0QVc+a0Tz+/FvO3viXn3J0ZiVRY5gAF6A3TJKrqEtfRpk6PYIJSAr6hTrAme3Zt9s+esiTKMc+
surqUI4v6RB6xlR5HZM2hjqwLRu+pBVi1NXPN3gi9uME++2q88v4ciqvcqlSollRmRTlfTUltFW7
D6NLtob+HtBbXRbJILyIM9kUd97QmpT0tXSpt/l7qSvvkWI9W7ZzQc966bEfHW57LY87W+ZHOcPo
BSVYHprK5jrTLtToz4406sm2Svbe6fE96qLQNqy8Oliquhkl6yqcjIefH/A/Ddyj6o5B2ZfVbFbn
nmBW2r6QE3tIKnQtwxKiy7QdSEdFD/5AXXOhPGu77lAASPVvSYZZ0ifUW9fY/vwjzg2tr79hft5f
XnLZU7wolLg6gPugZmpufdsuWHudXeiw2SZ73ZO77kEnifbnC89HipObp3yNYUVDa3UsTA4VCQG8
bJaHWnaeS71ZJVb8CyHBTFW2OPpfgridtrnAlP77esfHqbSLbVp+iAP+OTdQGvktQzx3tPSSX+Uo
BnVuQnGhL4epoz7EwBZGDrWmOGghBhy/WaUlndIEgYUg4alsrZs4jR66KNvDyiDF8Z9aylqpWBc5
vq+mCkEK9BtRrDPbZAL/ZPfqJdH0CBjacS1Nv6OJeuEIeOI8+9ePpmWGcBnx+rEjoeoySsBVVVD3
kz416NK/9DfHi/Ck9m5teizEF0b/uUqjBZYMBOFsZted4zNnwi6qNxBSxKSVxjHKmYB6mNaslBRE
Vu8vW439JyABVk53JsiIUJorFR4NrvXPY/Fcq8oiRULmD0dWmNW/fwXwHUKlbQOUI0O0rDXJUzid
1aq1rSX4hSz7QQG2EUeu2zUEGuW7XI8XU1lc+CbO/g54I1QMHawhJ5nJoSpluTJMxaEe4fiwwzar
ctEXNRl0JZ2EZB1NpjeM0qIkDCvyq02cxJy0lQuj4cwki6IcibfJh8nscLTeONUQBpZwUr6VYh1X
jad1zySsbcdLfNozHyU6VQecL1CumWr0/bnnvtIGrVxkh6Jvr3OtWTYsIgPVrgvv94gQO3+TONV0
2sJ0CIBz6Ud3VNTZMBRsl9k3YxzWGiVFyFgsO9Ly1Hyl1CDR6iD71fQ4cVKDtklUaJRppaxmY5z+
zfKJ/IhqeLSykI3aZNsbhBa8Agk/+Zi1iHitT9EV/ir3J/2tieJPPYs5fZmYl/s4t9d9KMhaaJ17
IzKI5SPEgv3xDi3KXVbLiWclob2wIyt0S9hoq2ho2Izr/TqXptskZPBrcvQkyBAJ9GkTSSotwtjY
J2MtXPbY2wnVGGIBaBqZpb+rQxYsZAOJlZm0vWsISEaCsoErar/Hhd1Oe0NNsm0pkUfampW6iKUW
8BNdci+3uuATU24FtIQa593ctZrCwPGKbHjUJjndKm2MIlUf7qi8GmQi5AJlSbdTM+N6aFXq2uW0
ihTqxqF1LXTxoij+rd5X9bI2iW+sHLX0tBjQappNxkqN5D+0bp5NZ8LTHayClqAKFWO2y/h8D0v5
UVBHWrdpSMLHQBqs5l855nWsXlcUWqPG69s1apWRvL2GOJQpcqdCPCCxecv05NeFUXS6ZJkkyqBn
Q9CmQD88mrFSlBKUPMuUtRKsn2t9locZJ57c9FTLXHLIFAL3djNXPPW0w88XP+3hc23YYioSDZlu
wtG1C2zSdTiEfJKKTjjEL8jAOJ8f9IyCoP0Y+MOl3d9pa/r7BY9WsdyW1ABjXHpIxN3Y/3LMdlcF
wVLiaEXDEggCp9dgwrM7Ln++09M5Yb4we6LZmDcbCb/PCb0/JXUiOckhQLyDbp/xK7ypbi5c5oxW
5Pt1jnY+YxckFai1BHmd6ZoR0ln9TU7ufcNYpR2V9z6hkh7+tipjXGYhoxKm1agC78oq54qevZsK
MH1ys/j59s8Osi+3f/Sig9iqNKfj9p36Ya69G3Lr1v0HZDd6IvWFh3DuWVsqVs1506LhLf/+rEEO
+lNDveiARRl817jIygLCxEX48bnBhLSPLKYZfUxH7Pt1DJRjqa0ZyUEZ8mU7jVvCbGgNCE9CuJA+
qHTRx/hFTvvfPz/MMwuqybpCEAJAw/na8zb/y/Z2KqfEaQslORijrLulSeGCnUYVj+uMumAt+peY
DI3CCremUm2TCI+e2r+kcrn5+Yec+3wtBOyk2ppY7Y8PrsMIbcVUC85QllK6UikvRalQzmcuhF6W
hu+drq5/vuSZDRaKH8hEgNIQq55ssKg1ZL1O+++gjPVSaQHp9NFCCeRFUPXvk5a8KTEgPjFcE6d0
DbzyY3Lyh2AykE10F8bZmc4rv4Va5yxh1lCUzwPxy3swlV5yJmWID75fbAOjp3IsspthGJZFbVAP
Kz5RB1LdCTdSQaT8peCWc8+C1d+0TcSmdHDMowHoZ0MrWcGQHMJtvxiX+SLYORlZ3MIjXMUTT+nT
JT3/6cHK/HbFo/pAGsgtUqw+YUPdkjBubttluPkPBAn2maGlq0yUto3rlKy6o284DzSlTka+LWMM
9nYmHqw6ecx663YorS0hpGSppilyRf3DjnwkZliDaVdWa7Pzl3Xr7FJEM0YDTbZSr4QWvYuE4GrJ
9z9hs3nhUO5MA3w6kh1ko2CJMitbxV0Tog4uNrmOLUzv/qpJ8jeJtMBzQv++Uadr9L7bTKqWqaHd
tQqUNLyyxpXWD/1yNOuHSi3eMnuCtWDb7yir9r3crPWeyadix5krxkvW2+uwhRXUq8ldUfZ/k6G5
qad001vRe0WvwmXTF4JWgVeUSdGwqgu2xBLIyxUclH0zUunS83yjTg3/WkSP8Aon1xYSpWsrvBeo
etxOsu8GnSidIs1/CZXyIoi7kqCr+q+TO4SIgt9l16ezDYYoOg0wfHygh1VWHSQ1eyjj7tVIuwdH
zV56kT0KDf4dGJ9NloS3Sd38zhP7XZeytypSJHbxhf1gp9ke4o+x6PM0XQaVoLc4Uj4fqP0WEW3v
ysx/0548cFatNkZqFLTAQtLYnPdaafZC6f86YYk9/lVExkdtJoZXFChDp0IbvGpq5FXmZCujgs01
pdfTqNWvugr91xwmdg12dCWH0rbrQlKbp9TwytpuNpo0XiURpoLBUcerAkX4ypdsyslJ7S8lJ/zM
E7h2NY4QN8qyW1mid0fbFjeZrbxGQ1RT/I51UHN27Fk+DfhST/8msbTnZDt6HGI6dwzi2z5X3qcp
vh7keOIRZzdjiPEE/OgtFfrPpk22phA3Wmuhg3KUeMuO9gMHvL2SY3iw5FmyF/CfdLve6NpApWko
/qpa9JqGbcW8UYtVZE1XhcKJOVC1V9Wkut8bUrLSJOMudILbeGSnOZh3tep85rYgGb61VZeT/G+R
Enr389x77uPX0Ahh8Z/xGMei9nSELxG00b8//v9QjTRPW9+LKLN7Bns3anbk7MfXiRq4Szm6ViRW
s7cQe8rGWQ4rZVncXTIynrslJk6OpjMj8kRa22Wc4iMpjJlBZ+0MKvRVs20vxhbMC/LRHbFKqqiR
dfTI6rFzMZUbRnXuOHuMt65Z01255Dw6o8yx5DnBi/O+w6bk+KHVMppIHBfhoV1NK3VZresX+l4z
4FhfzcKcaBETInBhRJzAdnS8DRYcGJA77IB4Zd9XwATqYVu2vrOvVWGgrkGOko7NSm1Uait5v9fT
ii2lH92SAQ22SS7v4gAgnCVae9koHOzkkiOQzs4ljXJto89GsQqcZD5/Ev/t6J1hGNTKjBkxfLJZ
MXKzj6picvaSCY8iidmx6CM1qEHjS8wR5cxNt70RoJWRa9u+9KRON4sAiU3s8yZuT+ukCCKMshmN
trL2od+/jUq5UphHBNQcjQKBnWXYI+cGUNPucnH4+c7pq52MP2pA/yoCAXA4+aKyRIMRl/rGnnS9
mDgU9TnRUJzkaVHC9w3uFCu8LtL4Km/Exlei9FaK9f42mnTS0svJgVBq6Z5ec2zJRGBQ9atn1GXq
xg1TuDW3mv38dmDfvQgcfzMO5nMxCHtRqvJVHoGZS6cBsFZ2RVn40Z4SE9myg1VKCraVVVy3xBK7
BSnljuZ/iqpclmqvAjNXvdZUq4XMhO9hTJAWYyX3bqlp2cYRcU/lim4T0qXfLQWFhYJWc9HUIz0T
2X+PMmQBvTo+ioQmn+Sbt6VV7rK5Q9zYwR8dXjTd5EBZxnKZuU1sfygUGFyU/pqLQanxMBZo7mRa
z5gsnkBB3DmcKAg2bFpPruxXP2uXjcRWi10opMx14M82NKM3vSCqVlOppk8iDd4VO7vVQBQbDTx0
KzKvzan/zGOC55o6futI8WIRkG9naIpeli+ZI68J9ARTKqtA3MxDPhQf1qjd4ypECKwwYlhP6WMa
hIDLLUqRHGzshdFyOlhmR/6sBiXbFbPh0a5yVlUUo2P4+zj1YNVUDw3B2GLTUsovn3N3DltWr35f
kuuc2UxzWaAqVM2oaVGI+D6VNKILQmgH8HMcPkhbR7JjExKwKB0tWUG/w7Orln9wcBJzo9qbLLdi
3DzO44W7P1185p9hsaSy+VQoiXz/GRMvsoMH6O/z6/i+XIkrGtKeeJ4D3y9hws4+aJycHB1ZgU4q
L3bdjjnoN3+fDOWqKn856bTMNP3C+7x0lXmn/eWQIlt1mslq5u8bhUC6SrmaovShay+Zi09P+Dy3
LzdztBIYM8rIpJa3x2W+NqzoMZNlVIp4ycjxVN6YaS/M56dr6rcL/uNC+HJfpVnR5Ddyf181v6fx
vdCefh4JF57b8ekejsRQ1Kgu9ihhFiriB3PYK/gp/v+uon5/O3gT2JrGtb9P7V8lSlQZWPwEqPLn
q5xuc3hWlo1oAsMtB9ajQV2FFvX3lv2HrPY3gaHvI7uH8WxL96iLfiU6zqzBbG9t6yIC48wZFXOO
QYvLwfVJjfGo8tPEJRoTk/O6tTcf/HW+kPJt9cchtX1YyAsnWXbNxQ/rtNJvzQJ9clzmVgzav+8P
NasLUDpqFB8EijLPNsKNIswtJuEWucFwKZbw7C1S8GfKgK9hknDz/XJ1J8aob0R0GKZxFRgxpQdj
oenyobehTPpV6SrDsMm6HF+c8yCUYKuhTEYCcx90l5oc2jxgvm81bZmmzwx2ZGNLXeD7j2GHkTV4
bwMQJxJVeLJAi+LWVET7mFlatbWCpl6Fw/RYNnJ/FZgWBibJrwCJavmmrXUV42KVrwWVm0Uomc3b
kPbth2E7WLRtrPpjaxTXdhnFO9GUhddqZXZLTlaxLEKpexU9Kr5EzbtbJJTVTRfPOTR+Jr+WSmO8
GozDS5l8p696vl2O2TSYlFPjsiS1pVqlYXhILLFlc5MsKH99WkUulj3bg/96LuVqpsLoYZ3CZHs0
mBVh+UMo83BVFIQuPvCNCFUay+3FOu7pdvH7lY5mbTpxIzdsBwf/xt4ZL/Y22iKHeAkWlxBTp9Pc
fCEDgy9yF3gn899/mUazLGqFyU7sILGHUnvDlduDnF+Yqy9d5KgqrVGqEARRBIdKjIsCeaOZSgtT
/fh5ljtTF/1+L0evJ5+mRBnGIDykWxtJ3T3Iac9aAsF/LgmK+A9An2cazN+vePSaVD8WWkYc6T98
Sst2E0pJXkueITHhyVJa+P/LAERfgj5j9kIcN0yUXljliHDs0Kr3Q3FdF4XXE45y4TmeLq2cVjWL
JYNj8SlWUXLiUJ2GPDgokxYhMW15lFZ6mIhPWBiotpBo9rXX2uI5kvJp148EzfesIlc2zXasYlm4
0Kv6Eojs3Kdu4fgkjYiqIEvJ95EaaEMhrDQODoUZkXnVBImb+G3gGZ3Y9spFhOI8UR5PpNBj5LkE
aVkn22AzIAHdqS1pP7ALxjfgxfDEoUpfjwuOAFfVBTXUmaP03Cz+9/WOdgLG0HU2ubNUmFbTKza6
HG75IlqikNt0C2eH/r9djqtpKV/Xu3Fz6fL/QHh/ut2jdaPOo4StiC3tY77Uayl1qDRpaDb1FqGE
FoAeU4rYQgDbv9S1f190HSxJmx2L3Q3FzdRrf1qrzr1sHAhmHsP7OkTgrweOtlIJetmoDLiAeinM
AELfi9YlZ37cxm1yYzb2LawEsmK5t7rKFk4B+Ts16/o1KCLp0tg+O4q+POZ57H+Z70Y5JMHVmR/z
p70m0fFq2sC5kPJF7+XPpdve8gMkl/yaYvnzV3XpwkcTrdS3SotVi/EEpRI7OpJIyiGZpl3Y6525
DgUA9FcUGubd3tFnMjpyHtWlL+2DLPlouuY5MuQMzEC46aXm8PM9nW76ba4FiYttD2Kn46KT2YRZ
lVKQ3A9FjFNCJ7SuqA722MI8zcZ9IZwLX8mZhURhGylDKiGl1T5uC7Sj0ye9JaR9aCcu4Uo6tebQ
f/75rs5s6Dj5UczUOdFYBlDR72OkK6YujR2yQwYv+9BW2BfiRcZK0i5RkSFheEKRf2FiP7eSQBqD
CsH1UCqdzG75YGCGDqS9cad6OmoBF8HpLJjzQEKUa+nCmzs3Sijkzg2K+Y9jQGxjNGQjTSZnz6i8
VXJ8LlMRRtTjpGvigJULX938UR1NLsrXq82/5stHh2UXEovE2V5LQ4jU42uk/Lc8ak7RXALmraPb
81s7emdBoweNWmk+QAxxrZfWqkjMS+/o7EPDZUHgnkbAj310rhijSdIHdfT340PzN9hkO6owANws
OjSYV8OrceNc4y+6u7Tqn318/77uMbfLh4My8Hg5W/f6wWzljYp18cK0ce7LgjT6/+7tmA+djZqf
ORN1D7Q5vngY21fZfvgfvquv1zha4qxhMpIgZxggs8Bmo3osqgvKBY4JDh6ZT4v3l/D4i9/W/O5P
ht+XezsaGzJOEdX3eW9z3tXs2WaT4uZXk1e6Yl2uL6lPLz3K+XV+Ge19OZ9TGi4n0dAL8Ddp+ULx
H39+mGfGIumnqk3Pgu77CZO6STtH0Cby9wjGV1p3NWklFULfEyQ4/S9XMmfA8EzvP5auTEFV5F3N
lUSe4xUBcuVaNYu5Hso7JbwEbjnTyLCRA+HppwkkU6o/Wr/KMWbaIhtx79+E1+ZaXjYu/nAJUQWF
uOBeWSYrovwuwEROCyTI5yh5EtY495yPqxQKOjDNGnu+7Cp8HUTxB8tLQAPZvNMmKV4SZ/mnC+nf
Rrhif366ZwYLNEuOkmTYQk45noirSA8so438vWV8CvUp1d70i4b7s9egkotYYRaNHCPtoyIYQGdQ
/hF0LT2hujObhUzU2EvQCsjwy5dT5V4+WwKgOv3yVGDvdIlmmQpgvO+fQmaW9jTR5ts7jNYlXlf2
tUnxF/SItZAc54UytO6h2FO8pu3CVdWk4qrKlW0K2MOdSWEwpbqc5nfSe0YCgTdVgoUxJm9c9DGe
DKrmcbK2e3NYQnatV7Tsq2VJ8uaNyFRW7yELl4kzXsmm9FRDCMej0y5zLXmMm/xv32m+N+bhO+vx
fROkV6Y2vNqj/rvEcyzC/G6E2zHG1VVqJZ4RYW9sRiIVivC5b9XrDCViNtpL3Se/TMubOz2iYwDp
qaL/b141o3h1pkr1IhlBa1MAh0sfBi3y2C7pHuNQg3UhxM6WSulGGyHeyUJ5b2VxHfjW30jI4dYA
mgmfVk0Wkx7cWHXfE/pOSyYYevWNznPwK2OeWWOlQvkBTuWjjBsiS0L9Y0xtajE5jsQKwijpYMaT
XQzQvVTx0Rrh6NYNlnbZKV21BcwSC+k3/btgmaZ4egy92ASFgWc5D7dtNCzNGoV2Dg1vXeh9T0Bv
Iy37IPyUa/kpivX70scXnwXWdd5KsHBSG95Lae6aPP4nv7hJABM1Actk5tAhmuRqJ5QycMVgrf20
5IBuwrIaFSZLaVJ/O1UV7jqyhW5Ugum2RejQlTXU7J582fe6qnZSy6mDWY/ACS1HgtBUb7QMMMaN
DQ4DQ0yeEkHhUoOuWNikfK2m2v6YWlKGFDuhlKuPpF8qTbjMi3TYwojS1p0sfvMzibFxbpqwaB/S
PrpFtfgm6hTV7GhTSct2ihyuW6vElNq1tJE427yNRbWo+3TfF9EBaxoZTzhGPEjwo4tRauHU9S8h
sCgNEL/s8SmZpmBVV9OjBsbQDQWig6ZSPjFxQvEW6t1kCnJF4zelJvqzMnkHWSHKzQB9e2UW5L7Z
GvX0viqyZdrw0NMOr7wxjtcWwi+C9mjJ5dWIDaw2FDeQYwxa0/AnTGrdtXxDwXRtdi4x0tlVmM9D
GazbKszKW5HyjTQU/9KmpS4TVysOgPlKKAZy1NgPUJbEmqtFreUDjJGzHQKI5GYQ/W8fAI2b23nn
6knfr7MWCaEz2mJdGbGxCvnq3bafwkWOjgZKfrYOjcT/CMyhvo/qRiydFHBTWKXKqtUY5E48xhtc
Bqar6pWzQ5BLLxhvtpspqDF0McZrgJKtm/X0In2fHK1aGM1mCBXOx4XwbQ+8nVhnDkYy7H3dponV
yqMjOyw7mp3bwsmnhRlyTWngIloVGq+T7OeLdCSAl9jp5q6To3hFyupvX3Ko5dABAFFWqzxJldZX
RHYx2Z3Nwh/5adYQqChUih7WKKjMQrcZ6ZrQ3EE2n5xB+RPL0bs6BbmnByMHFsC4ni9UvLZKb28n
THorvMQylseGSMUphPtmtk8jHlp3UJ4JGHyOuuApVSBGCHQhK2gHxCdl9q3sd/s0ij4KrV1JDmIg
4djhIhra996HpoOM2q0H/8OuSHPlsXiS4/8ROfnNNWCEsUZ/b/rhoQk7gBaT3CGcMVus5PEOfzpa
CxAXY1Y/Y0ylO5/gK7UFArbQKvplq9MmHTV69zWZsHos0Uv3jXEVMYEsVDQIN32bEhU8lH9kKK03
idxNm9g2qrdAakc3jRp7rUAHegodZxvQlLjXMuE8mYMTAYgI7+OR4E1FSoiKtEiU+IQU0uEFC4Yt
IdRP8Ww7bRy0BCaObTfOebRq3N3nobSqjehO7oAcBfZwQCjRw4PKirUcpNXz/5F2ZluNY2navpVa
ea5qzUOvrjqwJMsGGwwmgIgTLQgIzfOsq/8fkdlVgWHh7v5PMpM0ZmvYwze8gwVkzB2sGD2M+qLt
BP1gTH5yNWWJeauWMuoValGv02YEO1UJQNjV8IKpXDwJlUGdI6PW1Pk+xQ4B/WZRmKw9chRzD1er
HzdDDqd3SorUrvogelBjI/MqUcF9S20ytxlUON/GvFKwdV5NwIBBmyE1UfFShxRbcD8GfxC2911S
qbapg/YOkwEapMCeinPEKAzDDcyhdSMKB6s2OwDZTEyJMs2aHphOw1i8bAMxcYy8RtAqL88pkH4a
kiHUuuA8IBkQnL0/xdPA5OSTBfOYLgGZLd7LbuPFa9g8KF87i3Lw/yAh/ix0+H3Qkyi6svSiLScG
VW+SJ/2i83ynvsyP/QYLcezfVv0+94Sd+tCcqVV/whBcwup/3+1JzILdsDaTcpnHxk2exAVV6eq5
PSKrwwtz6tX8bbrEAeKc1tNnVQfQIUuchFyF+QHZSucmMnqwXmQpgws4wOs3bNs3o1uv5FXkGIdz
pf9Pag7wggBYwlQBbmWc1v5LoQn9pimo+Zmd5sEsFRwrqMfv+B9zFiPeAqJngg8yTthEJy1iC+gs
rLV50oms9JevA+FP2Czk1bKMzwZwT+WDZ01QW5UpIAxxJIrYJdU82nprfjeFPkRhIsXzLn9qjFpb
qSKYimg6J+z3MUhmeFqjROL0KvFKej/JxQnTLj3qjGOzeNmH+qOEcoc9qcN9XXYvZY/NT2z5lpdJ
U7mLwgTh+w7kaR4gGJLouXWUwZL9BCCrnCs7fEz/gbJLVPxBxCGnd1raMDIzhBXVG8fhJt/m1Cmd
Yg9nnl0Y2cHCGb8xOZyvX8a5IZfPf0thDbRkcLZsjeOsTDvY6ptJjc6kXJ8979/v6mSZYaxBoS+Y
DDBJVNRLncZjvwG26319J58sq+XpMaeQWUdx+BTQMeDRMrSgho9daINzDW0AvERITvEIYKfFha4S
HMCh517axwbe+2FPah1m1HXdIDXGsVU4PyGUL/R/hP+mEg3eJpgPqSBDim3Hp0nRDkqrf/v6vj/W
Bxhfxg0JagLbySnkcFLLtiYXMY7aYBHorTJkUAd9Xnzmz8yVT1+kjhsSVVnQoac1WbFSq0rm7Di2
5nPKWdYYt+P8+PXdfPYWZVJXCMXcFQXLkyNIF8xab5LUOJJTbAJlXXhYpv3wr4cdYhnfpk3zgGrT
12N+cl9o7vHkgMtKlCJOJmhaKeI014p+xGwIsTPBbtDvmM7jrT5Za0vVgYoHniRga5eD8Le1Ns5K
aM5SKx8zTpc3ATcBV+ASKGrvKjjsyJf/e8k4qoWUtSl1LFWBD3hUROHFscon6bgo8AGdWxWvyIZs
FTdanys0fzxkZIlbgxDOv024sSf7qhk1aqFps3KcpLq0+xFzS7iwkEDNmVBOEB6kyY0FjFbZ/obL
sTOmrdjEqiMa7eHrF/phSXAFKLcqFkABCi2nnREgWEjmzjniGb55wKTjWk1lSAGWtlZmgKD/l8FM
k/Ugf9IaCejfm+OYK8eq38X0K9MEvGWwRtLnzAb3+V39ayBl2Yh+mz5TVaAj3WfK0S/TfdC3d0mM
0LPQX49mdg4b+KFMtjxBg+olalCgS041+816zGrQvMpxIbrjHDp6Dc45mEzjTF9JjROE4G0kA453
2t99/Tw/rBKGBnzORFpaPx/qnaqaoOSlDPJR1X1aismm7c+ZyCmfPUpwOcgjsDKYKScrEWUd3DOE
WD7q/YwOnWnL5UC7FQfWjehTnmgzo0Umu2lXuhL5aH0phjeGT30WT7bezC+zNoL7N54FsZ+oqKX9
So66b1U6bmclhmPao61k+SGWxZX6POj+/VT4uuMP2VPfpdgRZ2RtdY4ikAxSu8xzzW3ENtjo+MXs
BTVzfYXa6wDt/utH+2GjWx7tYlKEzKjxkbOOelAsZ30qH9FCPA6t8jOSWoQLUT38ehzpgxsI3CFF
hUHBTiAtKMuTXXwuOyGpKkVmL0DwtUWOxgbj8DIMyrg2AsSt56rS3Lo3hZXRDNt+6UshRPRcYxmy
6tN82w2KjnllfyOY5cKoUij+TSEC/zlGRFbe3EmFnG7Cob2UknFTh9JD6OffhnwynbGv51XRBN+A
DSZ2WYY+ONoAk+emujJCCSffoVNsUWzWg6XqNqgxfiHQD7I/ofdYfDOqaKvnCdKKgs5YpXWjUMiZ
89TcUpRpVujq4YVcaT8hpyFWH4oDTF7hMk/GH9kMmT1LkFoGKz3avVjtjERFOF/PvlvcYq3391Ia
HYa4vKma/qLp5AeUrREDlrtnoxg0u6nEXalaXqKWt3k3vGoC2ItU3fipvumHCaEN3U/W9TB5fYr+
limat6FaruW5/BXn7c43hG1WFd/itHnU/OgnxRRnVuRyE+USPft8egrE/rsZWIiCiBoy8dm6rawD
ufqmnTPydeW+MrrDZC2McryJ4iE8DG2+HfRSWs8p8j9DRH2trqtjUGsZDHAjIE0VNhJbBmG84Yx+
+WiR7M/kPk4nIMTVooIfq6gzzqpxFcIP2CdSkaB+XxWbKS3Fw4xc4aqLYu1iFKl/UUceMDypKOji
RkhZQu2dXDLttpUvurnt3XOTlX3zXdMIZp2m6ljYA6OjNXBybmGHXpjZVMykgfXWutSeR5b9tnIE
L0VEcTVWq7OZ5xITfjXkScw4VTou4CND4objSQ4cSnRDPOVGXaub6cF4OXOHyx18NdzJaoSUi3Gk
wXB86T6ov4nVzwHrj7k95KDos9Cwk5EER53WSnzOyOaT7fzd010+/+3U0iv8ugOfsQN5X4/X+nD/
9c19xLMg8CCrqKPAICKhPm0jCUkStSj+zsep8xVbocCM94TdCkFw60fRS9OMNSoBxk5CY9QUlBnu
e1N6ow6CMxDXZaZEq94KEKoT9cJpa6Cj6XAxmqqwNaNon496v+tai/0cb0RvyGcMVVu/trGN1z25
9X/BBo/uRRTb9mNClVoJizP50ydPEHcrwkX85XTlg9Wbj+1rjj2ydBTbzi6NmzQ6p4L1yQgLEH9J
nQC3fsg7A1ErxSG1xKOUQVlUYjFAVhYd16/f1GejEF8roFUM0Gan66yITWvUfF08JuW9qFEh/D9E
DsAC/j3AyaqqIIwYUs8A5axt1SZcm7N/pmZ07h5OVhJy1qJfEtwf0wkeYCzCHMmV/P/zQS0X8duS
mVGuNHrdF49G9KRFlo07yJkRPgkE3j2pk4ynGOIW4SSelD4MuyaRYfqM+WVEknom4njLaU62HkbC
YNuCDGV9MHCVfS3Eb1ET2VxNbz6GW/mXaqdO6JQPaCtaT0ijrot1ONr+mW39kxDv94FPBZOiQoeJ
AFfuOE2uOGU/+iB9IBi0xfmMpNcnobJKh4icTqa+9sE8torNNsLfBUZZ+K1plXUWvYpBuyJKzOkX
TvNl266/XkifPFRFAyAJNxMQDAS3k/B1zodAUpuiO+rlsJOhE3VV1cNyGluElnCi73E5JZIwYuhT
dH+mYsTQhur3zq9owBpokhDwFmukPLsLQ4vbdR0UqfP1RcofXwBKQATwkoWGOFv0CYYGLkqfDFRk
joLR3RQGYicJ3GlkXoTLrrdqcOQQwKq+/CHWhQ8fq/WsqBpXcq5tw0C+kdL4uWjiTRF2u2nOnhGi
DTiifH+DYuqFWc7fwLpfREF3qHBKA2eM6g2dqLN0vo8rXsUVmHISeH8QsqdwrbYtzNGcs/YYRdpz
LTYI4pSBW2kVEpQIJ04xptCRlN3Q7TnSWpBoWtAobWL8fDpll/nay9fP9dPrYZ5Blmcn/QAMLmJ0
+1rMKY9+nrljdeiG7Myb+whQlbnl34Y4wTr7Ya53BVkYAFUwcXfxY+oUXvMjcC0b3wh7fspdPDiQ
fL3IvXPltDdk/fsNg8HBpwPFhUOLHfL7zS8l8K16S2yO8YRza9oYsYc5xkMZ0QDNJCHwTPSWA6VE
aT/qN/Ry7V6OW09c+ryS0Czmk9K9VrYKFZzwXtOavZJ6ZaZuKL6gKFTWCMYS9dhjJ0s2loWhk5TV
1ViIr2pSXstFizGwpL7iZ15AbA28UC/7VVMKR2tKMnsMxNqRZX/clNM5N7OPm7K6aIxQpVHJneTT
maZnokRLuGqOlW9eomvlgun05mS8/XoCfayw8Xp/H+fkmBSCJJXmnHEWD4j8TnIWiIhg+2vpwrjA
n3dj3X094ttSP32nv494cmqaXRjHYlg2HAKTm2zS62s4/2vJSVzCzdCBVUq/RXOXns98k3iahwX2
RZm44Y8Mjq4nHMwz598nO+j7Z7Csst+O2KwPejHLeAaLuYfq6RfiU86hhEucI9wA4XBQJrjOvXPV
9o9nBcMCYLRQ2KMBcorqn2Y/LKs5bo5+FFvuPOsPQohCHU1bUFZjKqymQYkxhUHCpogxmf/6Pbz1
Dz68B2rFoIYBQH1AXBXI+k1zYtZEL2G5j1EFo7WB61ozBdF2jAIgH5jp2HQu3Uksvxc+GASW49Es
i4seg0AlCXZhnq6tME5XqSn+ZGu85ni6F5JGc/1eUTxtGORLzc9rD57nVV/X0YpGPaZkVFC0tLxS
szZ1OtFcg8a4ARIQ2UEz3Iq9cjEVwj4pug06Z3utC7bWbO1UKT5IcXuvZsYzDzRcael0ndbSuM7q
+uc8wPspa/YiOWvnjTrlylaMuo1S+iFlcCM48/w+WzmUhxH8Y/WZaGid7E2tmYtt5Us1BDcDK6BV
Amg/Yk8Mb5ODuOtBGJ6bMJ8OiVgXWwJIaIq5J8mpipRZT+xfH0WvcdsdNr4L18Wy1RXy8d2WfuH6
rzH/4+f4n8FrcfhzQjT//C9+/llghhYFYXvy4z/30c+6aIpf7X8tX/vXr73/0j+vy9f82Navr+3+
qTz9zXdf5O//Nb7z1D69+8HNW1A6N91rPd2+Nl3avg3ClS6/+T/98G+vb3/lbipf//HHz6LL2+Wv
BVGR//HXR9uXf/whWex1//H73//rw6unjO8dnvKn7OnDF16fmvYff+D78XfQbTBSCGnIxpAN/uNv
w+vbR6bydyJJWplYgEPY0TViobxA/vIff1h/p9SmgTikoa5Talx2IiKz5SP+HvQeE/ELEIGaCKX2
j/++tHcv6d8v7W95B/opytvmH3+oy6n878VN8mYxISl5G0sRGnOfk209J0FuVGtUXVVPaV8E4Ada
DakzWS0vKgtJc+BAv6CXix77TuU02hQ6VSTYgdIo+KrCezcswdYH/RW4XHxJbc5NIc6vLcsf3EZR
LwStxMmQXqRk9KmbCD4eXXrYefFUgpzx+2QFleahmtt9F5bgejqKfnEbVS5GTy3H7VZ9NsdqdCPE
uVd5Btqd0gDux6a8TRcNk7BHG7hQ88V2O2RiK8gJgp8X0GzQ74QiH87FOeKyy588MrDkVEIpUCJr
9VYm/u0UkFKBOMu3FDcAsgForbydohibkFb73gGwM2ttbSntlRDFrqlmNGgmLq0q7GD2G68RFon7
dpg3ozyAmUnhm+IKLNpavqUUJ9mjUqGbMpdI2/iqWyNK0FEEmxrMIdENOlRwrIpAeQ1E6Y4C1LgB
a3NPVfNVNnOHOeUl+qEQ+uKyy0QnNsubos6bFeZbQJrMoVwlyNKAMYpjr9Lbn5VuLIRsxzTm9ZSu
iwCJyEHvfqia0NlFULZrmX4gfffHphqv5izMvRj9gRiNLbvEh9dJa/3VkubnJhJiLzItRzTJDKsf
ctkLm2LsLtGMHWxSHREovPzgJ2PsREGQrRQrfmgtP3ExKvDpnYtG1gOkUi4i4Vm7z+1OLHMHAfMS
aoq6Txpz3YnCnVgtHXVBdYa+YvvPIiqcyNJX1Z1Wk5CAzwmRXGhfdfEQ6+FVYWyDJnXDTNMdNQif
Eqm2bE06/rbc/1pTv6+ht07f+wlB+wrw7H+7py85zW8TQqvFrOhSDBYgJNWOEGHdNgThjRkGAUr2
oHamNHnQw5mcpry0oPjmg4kBQBouQKYYYwXA7jWmKmqL6OpYJKVdmPJirBw6QwvFqRITpAeD1u1j
RNGlbufzP87cw7LO398Dimm0Z9kR0P9D2eH9PeBil7H2G8k1EY9gusXlqtcRODKrJwhXt745bqIs
0Jw2nScnHoKbcsCuPq2AoqqBM043BM+8Sry07VSH96BoF/0Ijr/IX/2hf8Az+lw6+/GK2bjouCzE
VIp4py3fIizbhHYhrLcpWVMg+iHE86/GAPep0U/LxPxZFwA0U8FGR7Rwq2JCXzMksvj6yb2Pv5cN
FNgy1Fik4DUI3qdZNU4ofgc2B+4PpUAbCYTHrKpvGzM/N9BJ9PnXSDTQwaYhKUiOfPKKyj7INdI4
Ny4WsbLcDOy8Jdyr6h8AcvZDmk/OrM2FZ8rVVVTQpJClFpc9DHSBDLJt+L4Dia908cSbbKHOzxJg
Pu6MdIyXkiqserQETuV+fCZQUJZd684hU6H5HqIXa2clGTtaWxkiLbjlNgGe22LNgp1/hW1+ix36
fa5Mr0J0hgt2Ahj683ktLwdAGt3cD2+mEQI98dG2dfUpclEdxGy4eBor/RGwL0ed7m84kFrTskna
ON//FQF8siV8PFUpXYmQQhcxn0Wy5P2rwgFoEDFew3BTma1V1MLDZQrPECVlTFastnJnX9uie3DG
PulEJWW5Z5SsCQwQEkLgkvP8/cAdkMImN6iTmHKzKYbK67vqPsiLawNJIT8srkNaQQOGHxgp6+fo
fifQuL9Gx6oAnAc1HPbE96Mb1AWTqtEQXozR4hq6u3IwdzBx3ckyDygSvIQIevtWfi8J8n4AI6/7
hzgs76tY2hvA82fYgV+/iJMk8u2SQEYh8U1A9UaHeX9JjToje6FwSaMk3pogTJtGcRVQ8uJY/zDE
9gdGx5uwzXZyRJtB6PbCFO87+Qau02aZxZjpdrFs9315p0T7YpK3Vtryhe55IgPJ1fQ6FcbnGXRo
yxPP6Ty1ZnVmq/u4xZCl/HYPJwsfL2XMWQLuAfnYCxkrHEttn3nTm6+f1ScbDONA6xZlSoSLktv7
Z6ULmTnG8ly7oPzuzWK6NdP5ApUltd0MUn6vgbgm2nhRaWivesMRFZBtALuBDBdS/5zO1kUSiOdm
9JIdvT+YlpyXrJPFRMXUOEllorht46Iba1cFMI3ZmTcLyn4CTEsDx23l8TZOuk0a5o9TYhxUBJZA
Ld9NPZ+VtVeB0Bvzg9CXj18/q+VI/3hVxMwiGkCLFtL7RyUWcZoNYl+7cyzetnPx2CnSvumLa5zp
3K+H+mxNE2RSDmU2g8U5PehilR5LpXW1G1FzWkl1c1dqubkq4SDh2uTjqLV4CFb9iJploKxUPQTq
bRJ1nrmO95C1P5cS6Ed2tT8l8U6mh1VLkj7GTe0qln+QaISFm2C8s/Q91IVbPayfW9W46EPl5etx
5c/HpVKOpgZetac1+UrQZ5rsdQ1vXHsxyvwHGpsj+oviPuuqR6HIrqexvB78ykGeHqd0VY1/sCtL
q1T2yS4qU1qJYQhiY4x/NZG2kpr6HjT6Wb3f92Wav54PDSo4cFCQUXx9Pye6wRfEqkXz2w+sg6T2
z4FUPpbFNkE0apU1tWSHovzSSfohEIN65Q/it1oUAkcXAndum58wPBy4R55iGQcp6Z6jHsPbr5/l
Cdrqz2tU345DYDIc0Mr7a0ysoKjkMMfi0C++5bUDpuZ2kuT9JLV3pVTeUwScVp1Q/KgzbJIjw7H0
8Mw2o3y2ncEVZN8lZEYU8OSUYPfATAnCj6uKxU9oCIiPlrAffJzI9Kq5GXqpckzswGzUeS5bDUum
ObsO5OACT+DIVuf+Jk9RmStF1Ej6WFpXko6pcINAnyD9MnMVzYv4hkBItyfSb0pR/rVQYG0gJN4s
lp6MUQ74GdFqFacODLtGxwwd1MLtNXhGXz/vj5sXBXeq0sSGSxXmTY3nt8xANHMDCxVRcstBpfOg
jVus6MAJm55hThho9sI5VOIb+fz9zsTJizgZswR0gnSqe9UMst61cSq5baFDBsGdMNLmp0CZ1gJI
V2KRCdeoebjJZG10ZAzJ1qYc7uYSAw7Mdryv7/+NOnh6NUsogESvJgPnPdkn49gHaJOoopuG/c4o
fNtPoqukIeGLHvIpuJpQOYp1eTX2g77i1a7ycbxKrjJVWckyXZNIjB6nwLrBWPZa619D/MuoceLg
OqbaA5ZgEHyMbpeIdBziwGub+jmtNA1wkmJTZVjUG+0kC39m2AWYUfsYduOht0xQN6UjGY2rjv1t
G7A3iLNPSc6yvoXBNUqMi3PJkEBBg7CjV8l9iOfVqmwnB63d/bywPQzER5N6G2NGllbB4evH9uEl
IgAJyZXHxY7HIjk99OYYJTw6XbMbplBw0hyV6FG8DzodoqEarDPBTFdViUSjngQvmQ6NR4Q+WHZI
J/aD9b89gP68GhNAqEihCvm995tGmLUwk8p6Rrt3Ri/LtJ7KcvFkLtpuFSH1NIBOxYkLkhrIysKZ
h25c9eY55u8SM/8+lZarwAQLzwx8Jpc06P1VpCr9skjMZlf25xQfkvDZUDMvGCvPUor7QrU1mHNn
1q/0yaAKhR4YB0tnm2X1ftCxHHBEQooTW8r8GxRLJgkCoMpIlSMz7/128HQp2ky68VPIpttFcNKo
f0qteafgJGJLqTYBBRPujEC5SSTznL2PvGzXJ89kSbVolXOV9MpPnolGFzluTXN0s2y6NhPfjazg
Nh2PRu17ZUJJYRARKIafFtt1oTiJhRnk1CJ1rHqoYGJy1F/HqGiv0uoZg8onQWwf2iIGlyjJ6F+q
za4ule3Xc/v0lOQ1ksGy7YPmAD91irIdqWM0eVBPbpMIiJAnqYMRp7o15+kRj54HM7pOmtHJp9A6
E0V/iCMYGTL8W6IO5l0xTuKXBCevNhWi0YVOmdr1jI/iIGeP5UusZDfokQyr0UzqjT5LT61VeWZF
vwDLzywfHtW+cwTdxE6QJgWEF5X82rwKpYBy2LT5+gF9CMPfrhM2CNdIuwCmy/s511VqqGF7A/lR
IQ9p+mt5FtfxEN0EHQl0oVwKkXiB/Z6jVE1JAErFdVT2DV6dqaBvyfuRCCxD4MScs2fiB3lZ6u8n
HMInJNPo+SNHRGb7/tqoSNdop8WDOzXJrxHF56tO702nVcX7ccIEc+himOJgDXXJf+I8HFb4QkZe
0WSRxzYVb0qDTTnvista8fomYGFlpWQLYVreqFQ/YykOLjW9vPZL/yErw/Tcw1WWp3d6B/LixkDP
lIPpdBZ04PZ7/Lx7t3G7ppfWfqMJpOSYZKtGGXmykvxKgetgvFzHgEcn0Ynmei/VlXTnw+NDmT11
Z3SE7SYq682C2SAOHy4BHDio505O3vfDRrPCmyhPUHEtZ7uvs84RpeucU23bK+VLHo7WFn7fg55M
hjdnmQD8W5DcMBgIFEAwRqPkjWqKUEla4MuMHY1NSwzxnNFwIhRBV2I1QSJdHmOcFqYjVuIB5SIL
/NXQuVaUz7YRoBUbYTC8iikF2L5aWF4XdhD8h2hX5XKMPWjY2mYQuSjXbiiu4scogYiotVtRw8zR
mBCZKtXku9hK+xS92UIIf2lCcT9b3dJRy1807VAYdMclrKsNGR+zRS13TNelOt+FfnFjGP1jVmJx
FSvSrgX0a89xSi28s/UOv85GYU60uDuWI/3cRiswoDJkmLbS4MzpACI3HDI3KK0ryxeQi27V2dH6
3KHqZ7nZWAm2Mqi2oIj+haWMMRGt+Axv4XZUM76bciRp6njZWbKw1ZXwIpPNq7JnruoAfFayX9TX
WiuiQJpqKzmgyuqLEnJWAvBrPdF7t1DbCqHqcBtUKNxrsQwfOtOyNcWPwu5oQbqSPD11M4/fn9Ti
8m32tB3uvmkfAPeIavhwYQOhX0LBpNEGEMx593hmr1iy3/ezmYlMU5ZyD4zADweAMFVTrHUWAN9c
udMC9dtYG8+FUf7QRDxxdfWlqedbIxYdUolgEn6eGX7ZMk+GBwGLpQNDyzpCDe+3gxkYk5qkde8K
aQcZfVQI4Cat2uBJnBmHLBYXNLZWXKb9YnbSggYuJbW2SVjPOBdqH5c10S4UI5ppKKkTH7y/kgxH
VDPUU+yrrCnyMtBbQbn1+x574CXSbgLRdLS5pl2Uxzd6OvwQMcRAZmErTfx+kjGthK3m4yLR81t4
KUGyGermumijdVViMB/VMDQqRF9X1RjJjllITB5L0B1DKwU3UnAl8EXhtdGXVtDbHzbH9kruvofq
KIMAZa0OGbh56DyjLdVh4Vmj2yVptxtCzc4RW1orwKbzXumu9M4L0Im2u6D3okEcvag22fnNVHcF
vdvOo6jcWEJgS4N5iWW65ZZWWXmBwfpVmy46E8R/ciCpbOwLv3Cpaur6yaZPEDNZ9YCLhS9Vvqvi
FpYb2lWhF0x//K1j2fyFJGCyUYoWKQP518IoctVON3fJXJkOFsWpqY4ofAORzoduOFPoRaP9Y1BB
9IMQH+Qv/oMg9f3bDyWE/nyfglAlVIrnN4PkCX4qL1FYvpmVwa4F/abERfRKqTeWEcgXraUPXj9N
wzctSrBF6MRr2VfGa4NgSq3HdA/vysBMOfHkDi+4UZyzy6BOcaEqCBGIAaWxsu6GVshsS6mhOwdm
vRqpOW0KrV3rVleuRaKJFSgxBbJ88hTNc+9RfMSsqys0e/n3InEnN0q9apLpzXTcLVvJciF7s6dY
ZWyT0zxP8wVZzmSF3RV4omQ1+G26hpmQreK5XlRj6ZUtR3DfxRhxxJ3lxpOJAsLMptMdwkT0yqKo
9vKiiJ6hvr+meIRfbDIzaRLBMcRyuNJ11CZCJTzoszrYMpIjtDFV2ChRPqzT5R1KyOuIcmG4syXE
TlgQHw1WCm4j8q+qRN0EhuJVvmXuZGWmrZsOLHmMeWu4F0U8Vvui6EW7HC/lVixtH5VuHNPM+1An
GkumxfkcW3dIF317qUXyy9w4oo7XcZ6ZL5M/KuseU9+5yrlfOaZo8rOqrexOk9P8aEH/HReX+imW
rhoLOHUZqddaV0ZukBXfgHAp24z806jh03ehOa4sjrhto9WpnQaLHwk4MLvJ04EmcpBtJyyO18mA
H/oyXFyTb+aW+BJC8MOaRZQ8QC/f5/B7m2jTjSBrP/OmmRxjnAqnayfJLnjNdl5Fpsvp0mxojpFz
B43lqkuSVFTxfBWo8YMUVc8U6vJvaa+vxbQ5hOLU/sCy/dBvRoKBbZamIzNBbPbxNOd2jdmukyEv
jRXetAunF2Q+m5chQHRd8l0zYFGZs/zT6GN1HYbBJTyK4ZDJY2OrAqZ1+kyuq+f5yjSiYoumUH7T
ko2YIFvxX0vvpUtNydIdDYUajXxrdthPn6Yl3GwGRXtKZQO1BCNuXSUpEdCfQ3knVXJAo96/bFA6
2Rmh00R6fDGnkxtAKrRjmXdJ0sQMDMPLWbPuB5qyswZAPhRrbCVRTrDhLVv3yOvjCLADinkbFxhC
JX7hoqyZb/mDyqqiXeFmbYtoh+HAHupQCdGiu2wwu8s6F2/jyrgptKn9ns8V41lXph4xTmEOtxSz
iS/QZe905Q69JoQCinQfBilTWcn8HQRb5dKXy8D2K3+8q8vYaatkdJrQ0Pd+l42X9bK3moFWMn30
HrZ7Ojg5lJUVzYTsMqkE4iUvQYrh+2z6hz5KeFF6U9IGkAyCnOk7AqkmHs3CvAlBe1zrlXChdjO4
sYmmZKyEu6qQb5G2UL+zxuXBopjl41EYKlOFjWIcbnGl+J4J5bTR5Dy/HBugfYQkvqIjQ1nN6yzv
11aQaDfVNK4R4Hx7S+HCflqNRihcaQN9fiE5RjJoAMQREbkt5kca9/JtNyCJo6pI7hb9dvCz635u
IlcY5G3YsMWRzu5C6LqbUJR26iDFq4bbcCB+W0v+VG+xifzzJ6nJHpp4ki6UhsoLFB3BDwYsFSmv
WBC37NbnfGSB2Mk8pYdB6lYFu/EtkICtCSkIucPhEp8aaeXTpt+KMjtU1m1DtKBto2RTjZYIt2yw
Ii3C8SAUxiGHq+TpU1pvWoU3UE7TVYrmQNUGDXiDApsQAvmJxBfHHQwm1cp0ayoHK0XtpY2ce5Mq
k42EYQ1TOPxRCyEllvbCGH2cJpt4ESxB86qdx9oJq7C6NpTsm5q3m7nnRsQ5LTZtOFTrSPSRxOqe
rGmSd604dRzFMO3JyXba8g818ne9NeabsJJwgTKs9QykOnB7M9tIMMf2JKD6Xo5lbf9CoAHCc94H
Rjte+Tr/CGgJXPiJuG+wOV+hiidtKzaMo55Iym7K5vvaz8KDikD60IvpbVCahRNAUVu//djBC4Rs
lmFQYOSdkydB+R2hFzvCJ2JorO6KeDKz9RHvJJXzbR3A70Bi67Id9m1AgBYTVnpzSYjRDqpIrXTk
WMGS08b60x584EJdWVFH7ATNif3KAtu3UjCQ85J8PGQz3gxF3+gU1CCsGcG9qQWRl9axukVqb1gF
QNFXRD6l3ZmxsQ6RUPNUsW2cXq7FK7kUnjjHvJEMc9YLzR1MWJVd6u/H+NLQyYXMCGcqYeiLNXn5
d98caC3H3a6SKWuUY5KtqjgQV6bmiXLdr4XYn/8fS2e2HCeyreEnIoJ5uAWKmjTLsiXdEHLLJpkT
Mhmf/nzls++6d3T3dlVB5lr/eO1apIeQSECcH56WAQHE3aW33totIPRmDnHf38b8zYteuaEwO0NU
Vk61HsDua2CtbkXpqEVcTMM3LcjnfwuKPc/PjXlbacZofmyt5q33jv/Wk6Ya3qatI6A3AtuQGlSy
nY/a5xvUpUA6afrPzbAdQ4dprVQKv5gsWIMNpC2bIOynsJw5IVlnPO29m5Z53d/VKr+u2lhSF0z1
qHYGmkndAbjVd9Fc3tnR8KIDZWWLlw9JY30PbXG1xo6TAKOdH27Wa+m5bTzvkz42i+2wUa1QRlWI
Oy8mGsh5ITz1tM1sV+TDUlVqDImXBxYCe4SllYfmGXJnOoT1cmeK5a+tlJ0WLcUvg3eVue/FagzE
sYLwdmx11v1+kqX/LR3NxSxb5JbRaGTLUNACW7K57WrPsyHY6IHVcW438l623U9dbF8BLankXfVB
QnkjMGsXHLxORvHqWvmxIq8ENQxoh8xnC7k2wUzKIjF4tfa7ZkQaZLQRr6lZ3q0z7TBj6cbzzVI5
uuOvJi+uwkKG1iLPsdCquIQ7xVabKyCAPZkMdWdUPftAE3aZ7O0sGqU4+L11rEdmorEODpX7ywtb
9fhvlwyzstYMRe2Iqs3d9yx0vyeafJmio3MeDH/sfdpAots5Y/6AwJq+BNFoV5vWjVugG4emluy+
arsGXn5WgkZa4Og2VW2dNh1qJ4Rm07Eu7SGeNqc6V9V+NzdB4kVB9SJC+9dI8G5M+EeX0GNN7Qkl
5njSivdCKetJerV9tHKfjBhrvS6q9g81ldwPS/7R14N7stnKj5Pz5uNGur524Ms/BmqHygl9POE6
lOXqfXx0nTqNWm0cXPu3cm+nTIGOXXJ9K4McmLKbnxEm66xqzPspMPrXLbR+UA7gpX3t8nnqdjv1
m/tH2WV7tuuR4ti9LhPv5qcV8y2m7LZtBVEJfuyjF17HaOWvqOEOb8N2O9T0XqzunahyOKPuuel4
rcyfi2dIevWW/iAZB+OeTONjROMkhPSpNsrh7t+baG/eFKPQq1V/3ebyKJYbUuxQMmUsVcUHvElD
hHrt3V+VQVia0YvLPywiwB4Yk/uo03GZXtYCGyShZllnNY9DXnac/HZm25TtRHK/C2i1i6dwNM6r
8In/IRO7Rnxy6abmqOdNgrRCysqwxhuho3c/z1twEFXdETXlnO3GDWNz9MUd9BsM57Q8roSR0Yjk
x70j8BhvEzc3TUPxsmzbEeyPGC1alu+GUT56YelcrcD4I0fN52vRm40lOgFJAJTaqiAOI0HhHYzx
WNTlqULQkNePhZk7J+7fMCVTbTx13ocMGkj12hszOgyKpFyiD2Mh98AY3fYp9D8HdyLCzGyc4x4V
l6mervYQVbG/io1Dr/+5mm5xtxtYQz36NI91OFEaPW+XjRfyIIIlj5kJgQIGIz9F4fjRlVNFilDP
1iHlQRFo/9gbzWlouwPfnX+HPjS8J7vsYx1ElZBd6h+rwHsRMFxnY4bpYJXkGjAAikdAcqxTmDP3
nax5hjUurnp6+fcEDG53yjf90zf0b6uYP7tSjJlzGxEa1391ypdp5ojodb0mfVDtyVKEuAwLz75z
/Cd2vxFItRFZ1FI/XPjP5Dbcou7WgyVzXMpr/dMpq/7aypOgw/hVuJUd98v06KPZyHZln601fxuq
vk+dngLof3+kSBZGChH7Xe98g11JCyv2ytNPWSrvXjg6T8oN1GTRvBxGJQtkltydYddYZ2dv83Qa
jvtIO9bmdwMZjmNxLffpgxLRPZs74Ayza38VBvSZP+dVYilSBQNRtklTzWPWj8FRliBujHPoNjwk
QtWrYfFdisJZT73ZXYg6Xa5GHhClkmrh4KqY2ukaCeA4050z6A7OSUPYh1WbGUl38r1J9i0f7xYY
mtRblz5BwvazaYOrwL/5vC3teaiEdfDKrkzIUD1yaQf3FVDNczd297vB2kA3ACe1KhnTSXl4Vh0y
j2br0sXJWbt7ceKtMp8Ls/AIxczfN5I900k4PxGzMkXu1Xgm6oL/QnarV76Q8flfjps3tkenZe6p
CqjXFedYNFzRbH3lbV0ftbd8uSat3+uo6oyCHD69ByBpVOER5NdJQ+9h9nR1p8qRF9rqqMDcrz/C
KhwzSY1BsndzPLbFvYvWSTdRn+2d/MS+gLm/o9zTDm8jc1S+Avz8rmYtiHcI71tlf/rOo+n2ZD60
1hC3xImDNtX/+aiDL6vk0etK6ln7DUt5sQTPahFnnsE1U7kDCLquwcv6BqpqXzrBvEptQIz76i9c
or5AVaps1l1/qIs1MzhoA9vd7wOP+BgDU+HkfKmKX6lytqd5st0kL82HPNIv4z4ycVYtaX7yDzW6
mlDC96mmlTIq1Us4DgKgoQhIJNRPuy+PC6XCF6vfyd0F6Yh9TSC/dLEbKCICa/Wzs6Wg9wyO0N2f
ORsuXA1mXBe2xAHbi0PVzEklFEVm+6vTRUtMwi7wdG8u6bDNMjYtX6BFR8o2qO3o2NPJypEya8j/
hFqVc2CY7Nx++S1b/eWKTRxtaJPEsjSe7prMVcu71doXXLbmZ9jVAcCL9xCFtCc1IkJVO8+fjcUU
5fvkEZo1QmsCNuTYG6dwcp9nOoYvZcQgNMn+YTVXEgbX3y0uHDXXVlZ9lFtP2Fi0MPP7AYlRjX6e
S24Za9Nj3A/WMaiMEz/S70aHfCtte6rADxicqw9fUHu4Bq2TRJbFFZpTHzbwabhGw7jZnjAULlnn
AkQSBteh8ox+0m23xbSaTsk4eDJ29oBxRPUZnNkSB9KYzuGM+8gu1pguDp/Uhem926qVQZy6hMps
3myScmONjGbyP/S0vof4IZ6qzJF9Aao1TcdgGr/UQNxOzUKdIOaMzvVcvLXrkhHBWydMmXsartZl
l2Z5FRhx287pD7DmitTW4LMA8Ix76nbiyRuttNLjR5AbiB61acTkTzTXclzPdaU+dM+CU6gSzw05
CctoIopc7SC2Ae0INBwP9txwBo5TTHSGPBj0PViVT51JYSazyzw+On7Sk4JXAuDM7ok7t6ML1+8z
X9rUTpQvzmzpo1MAY1VecMnF9qPZ/6AVL581ebkronbezz5DjMpZlHNRhwiD0NyaPMfIl5dG+eSH
ehP6cgOwoiJmVOt72n7lMe9MLzGC7WWfxmMp3BfW4c/Op8SP9Q93x8OwmifzphXw2VvM/iit+tEb
w3v2/MfGDu8ap3yz52JlLgRgu4U+OmrJ+hUQD68w5/m8/KTg56WwoW2R0PIWDRrAuSyeIE4/DCqW
6AqUn37j2CcrOlr9At9TNwXdr5wKOZybq78NV1/Fzkk4MBPG7Dk/x5o5AeNpYiPGAIBcgG/BN/Kt
JhqkHJ4WoaNDvyA2UEZFZ4rj/8ndTV7Hq4f74Llv3fem5llS+Xqh8jZ4yhnM/ahGLziI8NCvJO+s
FNN2JCucKxizmNhJrLuFlyfQIXcYyczE1j4SjL4mV6VNHVQnv+gXopd5+bENu3UaB6YGY8j1oeSK
P7crWqDe3danWyQVV9d+RyyxOLTA7KfBsh8MSQ43FZSJvRkM2pOsU+UXMi7WS2DlV7MNgqSCbLaO
yh/EubWnPOmbEQB1v3h5bya1O9rHOSrTJTCno2sYqTt30CWW8e0W+R/X6uZ02k2iIZrgW3Zkt1ZB
/brRUb8Wb2ZYvDcNm1pD9tjBGvu/rrA+Vf607mk0D9FdEdTmwVk1Qfa9/xlUKE2aqX7TOWG1kQYr
bofDqgaHv9iaNHT67Whv9ckduRWEntsfduH8F6joannKftY+O0h7G2T92vx9rqjPsPrpsR5AZAWm
Zx82GQ/FctwXppuAwISGYs+Yz3k/TRbbXI1Wocd5nTl1lWFFOuRNv/zEXkh2UTT8AuOKHoVs/qz+
NCeR5jLSlssRkocYr00vPBb1FKAHrYqkMNuaeo02Y02UxJ9F4m2uCZoZB9JnYOiuQWBumXA7EEof
/LiEBIGi+VXVck5dOQHDG+Xf3C+Pk9zugw7nRx30f40ZGcV+bGY2Le3ihDfI4EpBP5dY594VsI4U
Zs86uEEhf7GmPuMnJN7H2KBTuv3YD/784OHH6cqjtZm/CQAqYyWYoIKmd6/z8g0y31+LPiF0ncGI
G3i2WyOZ9cqTPBmncooU69Sh9yiezTWVq+MYhAcoyj1ue+MYkpt3Ca3l4x+jbURgUJHYCZ4nJfDf
RC5B3Y/gVtiR6vwhYlG9tHNlZqa/fDpuuWNB+JXboPeC6MykCZRMiP6tYzF6z9G2x6ozDmPHD2It
fZvitcf/OP9eDXluO06+eVAsvgARvmBH7hHrxk4IByFeoiDzIaNlXzZ8v9i7y9rEluslgyhgndBB
w+ZSn1MuKqGIrj8gguOn/QxlMaZ7aV8I7ad1rpU9Wq3ijXr1uHPZUvuNa2rkgQEFogWkWbNxeq1G
TSriCHw3l9aT6N3vAszaRs7teMJhjnZRaAVJ4PjwnwOfpqgHmYQb8EjufeFRaFnMlw87OvEOkkLd
bIhRujVkcm6OVV08tnhoGoFM2zBdglh0WMVYqt9c2MkLJWVQGVP9g9viaazMEjqthnRwjAMn9npA
iccmqQvovNU/zqN5p1hvdUO/UKH/kufENzi2QOllf629GfEM4f7QAmY21XV/sMD7INj9EyNHADZA
sWjoKq5WN8ehM6DAIll4K7YbsAuU3JS0Kkz60xi1mQqTgHSnnwwuruC35ajgUBQ/qHOmnzyaaSz1
vavbqyFrPAYec8Ko4oyOODQSXKXUd755HA5ji7C66muVdcrD0dY0J7XjyxMT5u7GvtE4LWJF/gB2
4TJOk6s9i/XdL8nLrtrmpQ3WKt7zqskUx4iFnO2sAvHmI547GrbbXKf+hxoHWpkaHFZfm2cbd31Z
X91lnkk2fmq8bK7OFB2rt3FlZJhKcRloEVvyaHyexw4d5syi0YSw3AG/DvutJMFs5B3ToH8dw2rI
uTbZRnbjh+mJsq64lD+t0vROSD2/qr1oYQqg1h1BWkllnh2P0DOn2M7jNJqHpeff7kgGl85dWCK9
KZbwu13Kjc0yF8cw6L0vmihqgs8LQYHh+1Av9OFsADtG2TA09bkNN0qxvKVmhD7Fz7yVj3WX+9nK
wGsV8moaS4jwoSLmQkfO2d+fjABtG4EWTRrZfXHyxP5Gtz2FLYjSkmnW53KZbILvoyqtsdPRhVd8
N8vIZMoRt7CZgp2P1AXoB9G3/eEGGmzknN3t1vsEoJ7Vjc8RYk3BnZ2T8xHq/jr/JT/nYKGBfG17
3qVIrm5c245975EEEQ9u8e3y567G/kru3MnmBjvW80AAXNk6yK/577j9Xhys3vkhownqZEED7fAV
DZMrsjEgFrdUn3VUXwuPTN5y4ZLGXjkVzaullyFR60qwRzCdHZ6KEE3GuKFaMzRolvSrN9tHFNPi
JWK+TPb2eyrXkGEUXdRdQTnAadf9QyMGQsGCb7ft/64mFjDNxtvKPSVpWyUeKHUc9OeQc5h65qXL
CDp6oUqaTb24oef5bz3yOs11vqQFkfWJD4N0jp7b6sbSlP18T1GnzQxBrpCy0NabHUuC0ZB9t6i8
PdYrozcIBO3JskOMBN8HclgucVvSp7n67AF4BLhoLX7YDmtdKntynlzMsIQiBcu5QsR4EnLpkppY
mX3Jn4VdZ5M0o7M26IyEvXrsTXq47ZKUFqMCmorC3sjmFgO5omjzog1Lxh3NFU7UP1iGyUxWSPMm
J5kSUdvFE74s4uoc0hmM/CDn0rgiVbn3cuswG9uvZuAPMK7Yar0Kb1c3BsNBhKiZh8koj/Oqfc66
pMv79WlF5ygjYVxW1AHErefToa1qRNCGfzJ32/xh2/NPNnxVTN4z4cNZ3lo8gD1wfD4s9SESGw0E
Ta5PkZ7cg9lWFEmZzphVHiMi55eV8J+ipII4gliVOQZc0ZkMC26V5kXJVVSW7qGSSFnwZFwl03K4
rOKhmRnbXcvNemvq3zYCZftRUbw19Jw1ZfMKH1/dhVu5MNKnwjXF6+AVH/9Oi8b22Z/ysE6MqTyZ
AX7Xov1QKhjpJ/PuDCs6N6Ncn0qBDm4N+x7FqxiSeRu3WDhetgSC4AA8PA8KKggoqzy0BVIIFfSZ
abVfpVspthe8inzkr0iGzaVU08mrFvdxGsXB6HqMtRF2zePu80T+02k0k1ckO49ON1DvoJxAZ+ZW
Pc/m1+xmcvMcUMQCwjVYT7bXRUfRi1+aMH4R9f2Z0e3LtRbByG+d5ZajwcYxnIBH33czjRnBWFmx
ZY36hj1mjVUGT9vWvvGL+lTvTmzcNne0WX/IiqS+jgIFrh6LVnY81Ad/73WqCOFLuoo+9vz/IbS9
PXSzcB8RpBF84Wkv5mJqzob/KbkCH52iYMn2Bu/BKMrupt8l2QwKudnavzVlF74zmI96leE9IZC8
VmQY2lOUp//2AUFxRLBq4ss69yt0i8SoyJWyOgYfpdApLMVspR3NGk3BHOUD8SePtb0MJ9ff39XK
nR/YsbEq6wF3WHnsdPCsNx4OS3RGwi16zDc+nDkI4rNH966WPed3Fb51oHLHcWLsyhXwn5M7knGH
SWYiLpAjaknwETCGrl0VW9U2HZq6yEpnQmW4mSDYXEtFv6dEvPidzqwxPMJOdI+GrHh6O/kw5XPO
4u2njlH/IdYEMnwpf+Xl+BKI+XXT5hrDnH80qnyqu/nGCRqo9EbA43yqfg2y/qVd70pBt52udpmV
84qF298S8qNEJorBOvgl/OyyxXtZ/8CXNKQ4b/+u0jeI6Owuzli9Fe7wOXiKoar8RSufxQWKb70t
IFx9Pq4qVhqlXSab4uZtKdyvWbrv7hDcr4PzWzfNdZfo06tpESxl0B2VxW4nxdlcfS/jJHfirnFe
ZbDTtNGq/7inkYXUgqdjMI+dN97yjxgNzeCaR8FL23p/x6AMY2p8y9oTd4ifH6YZYrZBLKLZSQ6G
HB/7gMkQLJtAyhP3bpQKT53rbqK0BsQsNuzz0lovsqhfu4Ub1eyCbw3t3c3ILO2gjZKmRkagEVns
+RoTVjQnEnF5XDgQla4tTsM4HZxg6PnKux+F5R70GvwdfPHLHPlnZ2elPdSW06UJV95Qnm+T32rx
1dHJizXdVfsoWn+JXa/5HUp1RythHwt1NW09XdTCpQQABevV3OMKeykni1edMIGjP747U+Pf644t
VAsrXWuE0X7UTJkpIzNFFnVcGW0cuLgYXTAp4SFcJijWo4EkJ47U6CZ+WSAu245FUyYOvREscdWj
sqMXQbIYkhorbh1+y7aaOlTZ8xh3+4nalCG1SAOOpaweXfxP6T/3vGnQASMHR6cQHXAW0P1AX4+r
9ya0t5NxgCLBc8xracAXNRjxBoeX1GO+cdGB71t5IrHozrLScKjOU9OhArGoNWP0Xiqsv86ImkcQ
RmDNw0XOWP2NHuCqAOK2oPOT1mAYMZd2TQMLdvR+uaUQtAulnSOnuKPgfySQVFMEIE6SWiUyWH9N
I3NqZIMx8f/HApxG+ZQfpok31cxRQxWbel+YvJQfGDQRYbEoZkFfQ5ebaRHyKffQzyYT4tfiVWeK
sdIp508N0+DFlYMjg3oS5wdYUgCUBf9TuYvJaRzdlSzshpDs0GA77rpPhC4BQ4t91KChDSjTbADb
LPps2d3LSJb4rR1k5g0wzDQoC2R9IKUP86K3Q9NZyFF+eo7FSUeoYe3/LUfjZcCqgaRzAz8edNaN
zZ+IVMHYeVl1F0BpNO8GptyY/QKpQaEfCp9Zq9CkkW93NWtXZoz9R2etifCcV8OnP6k61sV0UOVu
Z2aEKVdeLVh12Zh/ShuDBRrsKkbrgM+7nV/K3f8TrBO4Q3earYDC+VD959siWcazZBMHpeJIXT1O
jh1RkdsMoEd+RRqEn7gSvmtuUbssbxizCJ0bHjrMZ5QAITPTW3k/+j5j2NZd9q63D15N/87Uo+Vp
F1DiG1Kz708BazkVQyl9WJ+brhIktLLSD+MkHyoMWKnfsiIRQnyw9hp3qDiJVt53OQvLzE8Vbn2Q
0iJ5T3/GdF4BI6vBYrX2oHKCjsMsfO8nlFm9Vx/dhrXLBvKYJLoiaIz+sRI+uXidGDjplwudsffV
7qy3vPyvWs3FeapwPDgI8iUGeR8SzKo6mnNMmzBfb4MMVCejcXllOh71ppu/lXwLW/gtkkzKU1Ca
LoqBjZTByaQzZhfbWdS4w5HIRcZiYJ3YH2rLILmHSW+b2Zm5fpDBS3UgV+EBfWR9MgjJ4CX2WI2n
8pUiSMrpWkIBmgEnllt2WW0zpOMfDIBYt9gSzKojn2GsOD1hUBNmsc9GzU3MgcNFvYzv7TB//Zsf
JHRtD283mKi2owaTT092DC9vExwd7dsnT7L51Fawn20NB1cG2/Idcndvc/2MHo1Rwhn++IblvAeK
lAxPi/kH5r49bYJtf5JYAh3FeDKuUZWoYMBU1Q8f3RAQ3Y1wNxtr/eAJ78kr9/tOsbbkqKQStCmo
FjzGfnsxEAG7/4W+/kR9/5u1nrRTb07cTZApsrENBxMvGSQnjTa/m77YM5+cgsocDkEBbyMndNXw
wifOkhdzWU+hr35o8uROkcXXOvtpuOtDofh5A1joZZGPunY/u6E66XW/RtNwssP1Qjuad8tsfwqo
KZPowm8bvMqiiRbfUgKNlV+lHf4nHC6YCCmVqSyEC4H0EqS9x7ww9XUbF8XDh6hRtsfOHYBWckq7
+BoO4aR/2aTfyMBK81pdCt5cxDgQxdXnXEfPy9D9HFZa2cx3Zfk/xhv7X7jqhVpXVOYBB5hpt9wK
6MXx8OeJ6rc7H2p5Grsbmo9uo/WfFzXejxMNXfT7XEOZ/3aL+hAEZTq3nJwTA5ncOEW411J3Gd8q
k11xH8wHw6790woBilQfPQ7U78VQDeode3pr3e5pMLZ3NdMKJLKK7zGmWu67d03WPP/LACxctijz
5rC8xdNArEr7Pm/zKYaYMvFdM8/L9QxRT6nk19rqUzm36SZfrcFEhK8/hbLeyiL6SSfPfbfD2m7O
HZll9SmMilOrsAawuLDRq4dB0yDNt5VUoVOlTUN0tWkdO0ehE1ztv0OzUP+5OOGeuK2VY8KLcFWA
AmoibU6ztiGbgjJvLz7Z2v/7S0b97n9/D+zXk8XRiNje2ipbUZbENvnaJHAhPmsvmy8ZuKz2h1mQ
AlH7/R9nx+4whpFOncj+ZYvZSV3ywlPh3CbT5RtJ9vAxrwK9RGmwnIlThHTjhc04ZnpnT7fa+bED
EIQfM8JLCNfilWhXPATjczi2F2MmUmVmsE9GQbeaEw1pILVOqM6sUPpMUTKa/W+HrI5Ic65F20SZ
BHB3OOzPUc7tO44Dc5OLUjFgkwlpnuE6U/PRu7mASlHRmrh4Nmxa89y6BQS8gw7GEohGLJeV6d//
xr/oeDbHltQ0DuyHjtirGOfGBvq58nNpqY+ofHUc1d0jueEEGiKiYPY0en4oUPMyqBFgau7+ueVv
V6SYNkbwvo8etNETkGx718pGNGHp9ghlPE7O01r83VYF2Klt69Bttbxvjr1L/K2ec+KB6v+CFuWo
xwfYw/kuJ1ssUeFepvYkfqFnrpNJ0KtYVCwwXmAeWIvrNPdb3KMIypOKxcckosrpSHSz0I+QMbT+
GKyVh64sj4RCHM1eUZekou3gNNaTI//YqEwxkeyRVJiV/GtJGVpGvV2G/mu4uBm6mR+k7RV3up0Q
1ojZzGyE0LuOQErGHSny+FuM/tGTgbh2inYDV33UBdOKRIyGHdJMpYEZhmhp5Nvq7PQuI4+Hq9q2
1z+OZ+WPY0TXnSNx6Ob1QFu9+0ZFunFAk4IRb81fACxYs6b+P1GPf6t1+x3MJF/pqT6avJ1JG417
qsIJQyqa6llhLlda6GeMgBB5tvtnrnygWO9a97x9riezgnz7h25/9xUd6mFUvosa38BKIVvtwc+V
O0G+uz3glSn/sovPt+yW/GDVDqUbbXTx3AXyFrPpghQW01bzPpQLD2Uo55PRmeF9L7nVEDBclsV+
GuYoOimxbCm2kSqJ4GzSse6XbHatb55A0jlvcp8J6PzowkyAbF3snQB+kA2EjjnUlFH0XCgz4Q0B
QfaJSaRISmZSDE+IXRu7EQKI4rLB9hwFTjMNTDOvFVncUzMd9tlKNpuKOdM6e+E6HwS8xNEx4akj
vRJWb7bgE8V92/t+aozeQ+lZ9kmU4Z/N7mhhU6JMWwBwlz98ZVn/MQosfPEpCX/eoxfdl73KH2Zp
g1F3V7thnPZEz5PHaHVVzq3rkzgopqDmGXzGY3mzGvu8Ve4PCUEnl7l7rTA8Pq+af2hhVmUq97NK
VX9t2dVnbypbmnPz7TIIvlf9E0XglsoKbX/rNX8b0FFvM/fMJPrKi5ueB9ft5UGO2395IH/bKvST
ziIe8xZ9L5g+0s5DNR4qVJFNNDEVDyu/AOZCOXtfCsEIAbVbiqY5RNeJAW83t3tqrop4RqUbt2H5
5RTdZyPzF9vCtRYZncFiNlavY8TpuGr7ywoY6LfBRSznbk1SBeIPmm370O7i2TIJuZoYeyelTvMe
adhGrSHyIbLKYhSZa4yZh6kHfcp8x/6RBiQpdWtxgvy+HzQh2a3F4b27URLo4ffm8bGM2sssdGQk
YUJj+i9yGb/7fGmAkxlmSxC3Efpjna8Fc2hS1bj6e8jlxQt/1nOrD+Nohui0p7vJQXXdlQCOmsGz
XLlhKzmkjqm7o7l+QYWDSvcMlpsFGFT5xN//l1sOP/biWUcoEA2HgA29niZUbju5MoW46dd/oJyt
D31A8HpkrC/Cy3BDsunsqSQSLK02MR4Dm1/Ea/oK6B3bzKJ87hmXOlg97UeU9DiK0MdKl390E2K5
bLu1HcUM/w8cguNvaZx0DUxAKbSw+20fKj17z9bhF0oI1HtOpjBQmHv34BXyv8AckGG4V+0v1WGy
9gg/83hf7x0vDQaSZQ0MjrnlvgHaTvu9wega8gmi4g2eL64qUcU9P8haDOe+uwFmbfAnVDxnN62l
5kIHUa01qtPhYe7tOi6HCpi8GL/ySVww0TUHt+H/B/CXeZOIhoOpoiOloZ+EIo+ZuRvlodHG4zYh
Hih6gpLbBtGOp574nDgWvWtbMwOapNMxjk9gRasLCgEBeqjX4pteNNaucE59s/zrW/Ls8bUGjM4Y
a3YdL2qBlHGjLw2+BkaOOQG8alhwIRQTTJzp13+m0JdpRwFt0iw7EsLhaas92Oq2aA7Lsj6qfPtP
9p5xHqLe4i5HiFJ5ppuN1aySWYT021DGB0eaFPn2ZjTNcB8uQ5kB9zbXcQm4e4vlsnjrU9VjMHGL
kRbOb1FQDWr2HsWmm2K+8eq7pd5QEbQ7G0dumVjrWQHp4HBvDHxeBMQWdAtPPmjpOWo59zbWcqDe
/egN/HdbUZKYvox/vTm46nW2LiiRD9tYmK+GM2FTqeGgzDAH44nWl9Eva0przOh5Ujh1i90pLt3W
q0wRCfhPqFbm+fJKv/d8QQDRcmqUsivuF07Q3YN53kb84znBdG6p5gx58UeFBz9zcnTTW/M9IytP
qDWxkXgIPJSTfrb/j7nzWm5cy7LtF6EC3rySMPSUKK8XRBolvHcb+Poe4OmuzDoV0XXvw424EVU6
EqmkaICNtdeac0wSQ50WdU/f0vBQZaT9xN5cxsh+XCQDY4WOBDgsfybjE6MawIWgdXoadySQovIa
hKNsbIrJbs6/a53Y54xBpFOniw/VekKH9kZXb3TjQnkjD4ctj9mhBNMNPhlsC6tG8q7b1ucRvaU4
KhBqN3QWW3B1DPEQu8BoxLswq3q2l6rVPdR0m5ZLbodByky1x6lc5cJ5dxoHmi7sX7ZdJMmbqjOQ
ynDep9mvTmp2RsvYmWSZehuL6MfAcNNqio9CiQ4LFWs4/XQs+TodFJNQE7PFTtqMj8KpTk1CoZNI
yfckFTcsX0fckq+mLb1l2HFAK0UyCSP6eMwKw5ci5bmV2i+3bjAWTc3ys+Jque2OIBZbXyoaun+i
+y7YKunZr8heug0TpOi7pNAcMyYkLijlOul5cD6SuPluKf2POWp/yEI+6Eq81TXBsaFU4NtgBowV
6/WoBoaKTevOyiiQxi0LvZ8x4YM0K+klgx9a2soGTRkpM/JxjOcUDU32Q1dDxK7DF5wLD1L11VIZ
ekX5IZqWZ1Xv34GgMtJhflQRSWOrerGVV/svdQRbujmeXcN4sI2fELpdq6hfZLXuN9gSHpXI4o2R
v4MTYW2o23eRGDed1kO/2Isbcy10YwUPUEc78OLQVGe7k5hEDGuk0A1FkwYWhz19IiKhDTHelhxG
3fruS+Ma3conjSsl3ZZVagRliP0XtA8kjN5VW9rFON4SvzS5HFGz7Kglopb6PFrzxpNyfoUZcWnS
pN1pJuI+E9U/e1+U5YQpXUnU1Y9GO90yoLEkQpWHUUX/kJDCM7bqz6IdY9+YamZpWkWhPglCCA2G
WAZapSJaXE1wtNq2eePCgz+ptJ+auSx2MeHnVNrdVdUGOPJtjVp56YK7eUMiQs2dKuOpK21zj4GL
3l9bik02LiStFyD5etE/6ZG23aW6ndBg6ms62DclpIl5F+AIyflSGmkMGEyT8hwhvcAr54mVdp7A
JbmPOlKCrgObAWSldMquzByc5yX29kQmG/tFSWICg1YlfykSKoXZyl0VmZ/v2JHuSU7yXaVft+3S
kPBYI083YqGFolfov0XI4MNWk9tcx+OurBbakLLjSWMqeQ69K7dGbOo2mOTvS81Erjy5WMjTB4ON
fsK26Ui9qFLZJap/MAj2Y9zQWb41SDhXpKnjWLD9RrK2CRHlYm5+ZGPu22nxLZRAjvQRlYQsFsnr
aKtvbYVL9qAn017J0bdNrdjqrTNzlmf0ZbKIC2TspF5TEpndT9pzztBuYw8J4QmcEF4tCWZW2NxU
a9ACSyo9B48hq3P3Emr08BKmoR4BvsclQjrzv1u29X8nOKwIMeQtpkUeIxCof7XKTpKGkUdWG28y
05H2vHrQpuop5/K8mazoMxwBuxjWKSRotijK2C3M5EsUOrbUFhcjHUJSorILbRN//X8osZrky1st
tea5nRBsRiO7tiS80XLatzF9cwTv3tjJa58y+T60NTafKpNwn7CN683I9Oh/mOtsSNeTkfP/AQ2F
sQGd9KJMaXXomHBvsqSMg4HFm0cytjAYsv8AB7nDuf7VyU42Br43OrYaVivlb2+Ljko7nLRVy0a6
2C6vyCm3nZr9DxkGyB6KWv61GFPkGqgBnKW40PSm/i36wh+t/K02K46MilZ/BabXzFZGSFxvC/Lj
8+SxtdTPSapgFSO6o4cJ4wvpBUA/8FrourXSqmjHm7+yWv+hGzKKnjRnf/bTXrkHJTZLqerKY0ii
wDy2/8HcvQJs/v66IaiiRHB0XvY91eEPQpUml020YF/wBt28KAsx3mwjvw25jbkKBdOm6XgO//sh
iCP/3/8oNCEQ1qtf37TN1cz/xx+1jEVSyT9pvGi4FW39NcqYJufmhVV92hZ4DyAtbKRuvLWhWtIY
Vo95TtEiykIlfgSTAU0BCQjxhlAIlsYicSUSiWWSxUa5R6gku1WrfkmN2RF6nZ4hOOFs0Ft48vJ4
olpc6LFr1ySPvDy0Rr+3NHGr4iXoF5ZguUFDGGXfo6wODIcZMdVx51vzO56pD7VgmjhT2W1ki5x2
Z2FHLfd9QUO3JQQgwesetgoGIqEI1+jD1zCvT8J2ilPUvAA1szaNrT3BE8RM5fjQrJaNMcYDI/z6
xqzJ2WRkG5faY2NbxwFO2bZ9Qx/TeaGDpmkWND0oQciorX6mzHBxo2C7xm1FRdpHbiykT7oBqVoz
oKzojZjhtSm0o5OCDKGdMnqYv67WJF1WqRWo1mxfqcJATkLQ1SVcLOfVbM+MFAZ8NV3kd1W6KxKF
HUxVfkgGruxykO2jpL+JvGN/TfPSsYW5jXPeeH2G6TL33xCQdi9t+x/icv6NsWyRUbvGi5NaS8ij
fec//HHIOHMFBHJqKi4TyOhFqZ+jKnuzp65iwhf3G1vFDEZAtqvq8yO9nGxPtazCwGle5tRNTQ1R
B/kbaYtap+jwF+Vd/2Fl2o8xKbxlEgSOMkHextKSb+dFeHIdV/+Bo/VviAqgOapKkraGEBMa6d+O
+pF76oQut2es2xQZJWOjN8eppjzCoP1kSA30jrj6i7f0/4DLH3xVK9G+uzP3f/wP4/9v8P7nquB/
f/+V/w+p/Q6MiH8ie9dQgH+B9gfDt/6r+Jb/C7d//Sf/je237X/wGYHtt2RbR/rncBn9b2y/o/5D
pX1mWRyS4I7lFTWCVnZl8yvWP6CU4lG7ozLWq+s/sf2K9o+VVg0emex2BT6u8X+D7ceisF6Q/li4
ycSyTJ4HqRKyzjJnr5TFP06IbCqyUVtKZmXwSLyyRurXyD15NdNNcn4VIYZXmUEdjsCqWLdRbJCR
hKTly1RX9j5EDZJGuJTM9pJ8ltRe+95Z6PteRIgLZi5OUlZ813P7yUYiwyQ2+RivYWS/lQr+Jlbl
TZH1r2lZXlLkERt6HZHHGJxmzzrflMe1EA1tbN/aoSJXdKNT0C/iGGaveaR+5YVyntXQj1EhFTEO
CqKmRgI88QM244oqg28dl6LfCh1hTLXLIx7Q4ZK6aXVWPw3TUl5Wz+ZsPCzKE8wLQL1Dx7ZGwXcf
9mRo1WIn0cMzyx/VZH5mCfIyOaAJjaCU6xkBfDd0rwmuL2YnU5G/yVjHG0gDcciMqFbpiEZq9X1O
zM3SwQcQToGPfL4ZNUXLgnOHDoG10S1mxoZGYCVJAGxp5s63NYkr9/A1gGkJiRNy6VjtGlyh0l0j
Yy4t0z7jNrO5spTmA4HbW5jGxHM4822Y5f3QaRenjI2rXqbhQUl65CMhnbxR/iUbxjG6hxRO8rN+
wcuDa4Lgro0y2D8HzVetZt7ghZr2aAvPJeJfeDEAkNpXMDG7Qs7gaZi8AQ3KITdECutGiHc39aI1
D42Rg26xd3GnW79gv/k5bThzEPiMJfzuSq9T4GM9p/Eqx3QQPqqBaoT5tuQOaoXbP7dRqDA/9Pta
gQjlMGeX8B1SXxKVW59MxLlgtsVRmmIvTLTOncj9zLBWS+UKXaRFA56c2MxCnc8iV4lA75r3/nm0
TbHpFOc915lUEnrzJsboKHWLmyYFXuaik3zDi1oKswmlVZr2e7OlBxcyhPOnAn2HXF+4wKmaAoLn
J5pvByW5gAopEWXAMDo+ySoWCNjTU5o4O2z93SKTM2ulnwribNccp5Njxfs4HDu3dYxTphON5gjt
aTCS0dMRgtAlbi+itK/wU2jbICp367m7tpN26HTDo/9Nr4mUMZx7TDmYhYoivjBnNNzFb16NUO42
lYS0u4/UxAtX5QLDG+ZPHJ0yaOVEc9gR9kHXxjekR/s1SuaghbS+9aT1KEI/ZNQsG7gR57bKHhoz
uTwZZnLCg5Oi3bUD22TcMOpiR3u3POi1xIVQfoLbJan9MWz7D+Zg51FnXCunk4xdZJcxVGXvL12T
VVpu9P0+JcTB7GrDz9IRgK7G8I58mPw0pjfMHmgL1L5woyFhepu2H2G8xK5m6mcpxgalzuhb9Hp5
Y/Lkxv0kuw6WJ03td2akjDhk6luhoHc00Y5QBnfpY6tERAwBfAQUZRzbNEZWFWLkMrEF+ZOEpTXt
osJP2MHgFiomDjrOK1vFT6qWiPIW6m+mbwQA2yI8nbN+/EZl+9QRtGzJ4GSt4kdeL4FpjPVOtZKD
LbSfY64gK8VGjn6LgFya3kcnGTyEcN+WGXlPmenJXhkn2qgpiCC1FWMA33cD/h+ZRT83VyCoQaLG
iIvYSkBRsYY1JyOwh/mKsvA1NOlSqJxsrkk5hjBGmXzZGbwG7080xzcD6/FWG6R9G5Ka0mZjQheV
jcFcRKfK0YAvxdAFNH3eJylS9hxXGWSa7GsW9g/WoQRxO876Ehb1xiYjwm3nWOMMHW449wU8NJy+
mTR4OgnnXuHgrYZAv4kmhCEUdYdkpeNUNgQKLT73nZydjVgZL3GCmMPUp8c6QbAwl824H7ge7bKZ
Xgfbf6yVqAV7lvNBD8XH2BIUWEeR9FDLmRbMNZoHxY6ehtRZznnB5iIS5k1qEuM1yRYWXan+6ifh
JyoiHLYL6win+dUaYXZscUoiL9+FUZu+h8w5jhXDLIdCXhJqdyaOzOAzSeis9aZ2nOwpfG7a1lWc
eVNIi/5VWnRWzNK8yhnD7Cie0RsZOYlwCvppocnZTrRIgkl/dU2wN540ILWXhbr2VQZ/qc32xPu8
4+xsqXrV7GQWMJpGOIa3SJPpgpQkiaRGuxvldvbpYmDh05ikRErvvHUif+4S4XyJiS2eWn3Ok13f
srhV3bDL9JPUGdYZLS2LgaS+htSDp0ItTi19/ENtl89J/Su2C1QFUrpdBHoQIQ+9K6fqceRUJzik
9ETteAjH/SGZHxeyBSkhWVqTPDuEJVDSojmIIoOXnuvehDOqkc+lmSFe6xG3qCkx4UWDjT7WuHbF
7JZ4j0BX12xqjWtSOE/s4jH1qBh+B+11mOmnXcO0PMRS8SjN460bVR0BDC7GWItaljWLAyGsSV8z
nhRL7Y5iMWy/Xie4Wqlqx1mKox3JPAL0IB9EGKJYNDPmMaybWCPlN3QhKUTeaP50EFzRd/ysQlyB
TMHpIM324KpOpGFhnMsd4kcMHIP6qS+acxvj7KlX+uVCc+CbZgP3z5wwuSyMfHczqIJtDj0PEZU9
P+V29KqUxcPIeX42Gs3eUfGjOXSYzTgkj6HK2EiLFB6ENCVQSaILs6RTDUv+nPbtebZmkjHnFOxb
Se5l5zhzwDXLclMJMVbVMiOnFzoFAzOOJg6DEb8bluTiVWj04POYI0QyxUc7TpRrDHnUub4uuhZd
VMD2O9PovsWZVRwxIi4bG68EbjdWFnYyz5qDPDvqxu4C1ZBAnLYd98jK8BLRTqe3LS1HadB+SAlC
aQoxXkRcPpjWfEEMAkJFeWNwPewTTMvSaI9nrSenaZ4J/JTV5L0Fkg6jsMRLoDErJn8+fVRhoGwM
sYhv0PyoI0dpegwbYtwUriqs88atlbL+TJvWeBiS1x6Ak29OdI3Lus1OcccFJ2+jBMxy8sy50+0j
krJ3Udp8UjXqpypyYA8syk8nx2eSZfYBMdlsKXXQpEcDbfeG93qrKXqCcEgKA2uOL6Uuf0vqGLEZ
3CKQ0s8kD+FvyVHUOOmDwRByo4TxuW0KRkn6crASwrHnog90NEhscI9OpgSMmDlObDeKRWC0tJIN
FGyaelC0vPQrLGelY6CNeacm6UjuoaaC67WbhHHGqLidzeZ71eieZYbbmpCbzZDRo10y4CHh4lAa
2VdhqleanEzM9O9o7xdXUmsNGMlqF1lDtWrDxvfPkKtXC5wr7dMQds8EeuyyBZAOdKJiXpCBzRdy
lF2zZtohLGaUSspZ0VXYbKvqA9kgboRVKJj28jMqva/JoJPba00b4FN5zJp5OKkToy6H/sOyYiXM
sDghUuyxqz7bEbTS+xcmWVGzwaCdc4phpv/jxvu32LrwU//927/+VbvwHHGqoH3/5y/9dc/ff78K
E/6KqiUDw4+f93v/ugnb9nT845//cev9t1oETNAZCfeam+7QrF9SSBaH+4/37xba23/c9rdfSeJC
5LDW+Se//939d+6PgF+Cquxv/+b3w/4f3T0pVeNnXWptKc7pgXRJeciWivW2X7+9//z7nvttaNkl
mELYBGwLA4kEhuj3b9y/u982EG2G42/rGFzz0NmUvecY6Y/7I96/VCpubK5H/BmzmPgdluTKpcTB
+qLj/WLzp/4ED9J4ma2Vhx41/MEmIJEJqvoZTVHN6HD576c4rM/i/lChY76hu0D9NXPyVateiilj
cbh/J62iq4ogkm1WaeiGJQ3f/PpFL50E7lT7dv9TRRuiAtUHbdOuf1SqRt6U9TlIOWqlUQIIQPZK
fYi7cq0drBqPheEkGD8YkBzu393vVxfQopv7jfefrcGYdgNxPb9/5a+HuP/8x+P8vr/qFrHv0jz0
8IVydRoItcPN1hzSdkJ0EoECM5F4brL1DehtJV4IaMcxjNkehvz6kbaRxP3l+jbff75/B3pjdJ0F
rcf9tvsXJMHMElnl3eL+ceiVraCUctgoz+q4a02il3gP7l+Sf353//H+NmEDV5nBbIYWIvb907p/
ud/3+8f77+sJwZr32zA+c2W4/3y/535jqszONlTAiGm4duLQI6AG85c2ADMymGXaqLAXsMCT9uT0
3cnMivPUhFdd+ZY4zGyW8dSYfESlslctHL/dvGMvuZNDtjKZ5FuO5pZcX+fyzAX8Ek8jS4ByU4Zu
15YVvXv1WCav2J7dTHaYbVQHNA/ok6tv6aMsqcc2mZHP2YFph0yg+h2AB7/Xq8BSzKCVJx/Vc4Md
vWSrUY8ey+C11ZHLqb+i8le3JD5atj2ORWaCvLpputSRHRDSvX6QwRwPfgObAdspV9jUyx1GYbPL
XDLVvbxF0w6qC4ihJAIcUWHkxUP0MJcSE+bmg/ydx1G8hzI2Era8WV6etMHCJQ3bc2D6PTZbUy+O
lVMfd2baHxF3PfQDhaDWBpms762CeSKWL618myL9YA3dEXTijsy/Ay2kXaXbJ7MTO7NXd2Gq/BDF
/DyE+seUEL7QftMGrGZRfELXcuGCdh2KhR2BOI6dzvlt7dNa32jl5JWWfhpmFDSzugPoRqEq/KHP
DpNYtwSXceRSgghcyW7yJPlSV1EHWLdwsV/Gonq0i9yDDL4b2D/S9R2fqIPPWbFc1xegi9cezYeZ
77C7nwZh7aEffZH6+2Rq2kvryNcSsqKKtRIM1ibN+k0a9zcyNY+lpv3EkoaWNjpiROC/5bW2hzPd
Tiaf0xaI2MNg+0A/9qJvAnnimEwMPiavpxlTeVpBKjTiFfssSHQ1+vyUS/0+l9SgXsEaTbQbh8kN
NRh9fU0KgjhWS+qZsuHqtNoZAdizuDRmekxSdacXyJIxWjSOeATueMnk5aBg+1qk8uwI/rq+HMHM
91lQUQWUJiJZ4y0uZz+VVE+3w7PEcL2XraPWaU+Z2e2rCqwdw2AJNS47nvOsvYAf2pGwc4Rv8ACd
6jqkqScieHc9875E8ctvcTKRcGl4rWwg2Q1CkJqm4IORuy1lo+NIu0UPDwODNsMuz62Wn3AS7c0h
OWe2cays51mfryFuC4grgZbRbuiS9yGP3xA0WzJLDULR/aCrx0xXD3imTowVfNv6wEfvcg4CFdIb
GHsm8Fh43+hJ+9A6jka3s/Tohhpqnw2vuviuzto+6foTBoggFqqP+d/tcZhHyJa1EKQYCpwS2FOS
/KgS7TKWXO6YH/fhS9YWexn8sEgpNcV8NNbu3tgfJo0OhX6UJ+uWIouCpL1f0uhTqPjyeQTaBwce
+cMQ+Y0d9UYT0ymkC0jxss3i5VHq7AN2w4sFuLFPo8exkf06t3d1ux+RgzCt8AxERnbbv8q1fZQb
67bU+iGNUpzveDGtFvhl/DQQ6rVMJbXWrqarYtasVsypWaHYlELFnbNLVk7frPjX0ivHtKkelaqD
abXlrd1JHHzmEj3Gw/jRZB38mNxl8u3WvcojyK+Jrn7kqtjJiXye8P63QCpbpbrlMqCneH5EL/Dm
FOVHmvds+MNdX81vpNoHtC0ZLYPB7XEJWuKYldEuR4bCXCNABxXa/RWHCIQcgC7hj1iMr3bRv7Bv
2IGaCrLEPuBLsVRjH9vVqZ/m82hFt7DHMkEvRG9PZcQea2Lon2v7zFgOSFxPJsLDTOof1FXFtZxE
yFssly+I2S8ZHRjHwPjMW1ypHEmS8mCRCxoq0a6sTTQx/SHHxJEXzjmR+schAcyFJlZDtB032aUT
5tUcrRvl6wPT4tcxDJ+h1WzAnJPG3O8iSdmFUngeM+nZgHBQNcUZRHCAx8tdBpoevbTPkI/VGgyp
kNRWrczOSGXMmyXHu6qPD5UkHlDg0hhV9nEZ3ZLSvpilusMv54JWD4qQhqSByyTxZBxGzSIuIMYu
iWJj70vOKZaMHArk5IAcXQMSp/Q46+ZVksoXbeUmFbkOuP6I4QR9ee3GN615TbBQr3ARKNOeLOe+
rka7MMzx11a7UnNOufiQ2nE3FY9NuBxq1Q5CdH2WKmMt5xDXstc5ia95jYwBvtEQeRySe7UaWGU6
zxzRuyu9v4osFY6CcJz3cgrRqYNiGT8ni+XNBqBsjN35Ut6qZEQ/LAcT8aUG5M7+Kc2NXVoikGFK
VQHML6LSC72q6IH7PRVAgGXDujWxfmagHlQOILxq3tahvO2N7sDI6yjG4pSXkZ9lyUGfSg+A77vh
6LBOsnczhpTTldgHxbGwwAspoJqt4rYk1UtKRzGzdV+2m3OZB456bNJn2QgSaM/O9Gh/t9qXCXdK
6NsSZD/PqE9LpHlK/wkc1JoC2mmqddHlHLepei2dm5EPNHaVazUgY3Gqx6bLnxMBpGuCjNerrpJe
tAm0dr2LdAwk6dpxHeMXMKdvkP62CvCtEAoxdpSDYUtHdU7PNuvJPEPKoy181mFsV/BpLLkIJgm/
y6JtyK+ny7z4EOk5ksdtkqgez9jS6097Ka8Rej1cjUGZ0UJED2mKfUg1EQZGX50Sw/D6fWmZXhOd
c2BpujncFMviskSJqY8HU0uuhn5rURQtdofNPMOopAe6UL0JwVMsla5AscZ+bGfKTBYMtwHy1Mes
+qQPyuFDnhnBnB0SQYYHzkRNjTZRkT/o9pPT2l+pc9V740oQ80GXM99ubReihloLGC7vMzY+OZaR
ZbaBHU/QI8WRxjSZJizAEO3MgwhLLgHqvhzmc93qh2aqP7qw+caumdQOgZLTSHBzw/DuUKOta/js
zVzRAIP55hgdYujDc8MlvpG+sZv0Eusxyzu/sbv9UJf0wYWfi12u5EGIRRypAssZPL0MFEHuBIYO
bkan/MKmhZq6HipXUeudgz+0LL/bUemmCsZtuucE4Lmalp1JDQlUiGWOHfpVvjyoEPvcvjYezU4+
WsxoKnCZJcnt8ESwxlZ+VASh1T0YcXYUFcOHWfzAPHwzpWq/KK9p1h7mGIrnMD8noJpMm8YsfUwz
xQiZysdYyg6t7tAIMPY5YgjwWv6kLh4dMNrMjMb1k96/lX19srSI9ShjLzF5OWQUfbWU0OUOJbK9
VmmVxZrSPlp4z8qGLnYbbtEIM8UBUNpf0Zb6WDJ8KZ5xiy1eKIcBcNdAheesSyzf2ZMolCCSwr0c
lWcQsbsybl0aTi+D3gaEzwQlxqe84uyPXzCDX4Vevwsc9XZo0e+MfaZ7pDlb2Kk+O3V0R33yejY8
DdfFdvIlhOWQLTx8BJ4kUymzcpCosIes/9Ji+pRJJ7MWXBoN9ox3RR32ehjtyOQLTO0X3Ty00cVp
TuOjls63GFvYEokTD8goJTrIEadK5mbI2M1lQnbHSLAFGcSkYex8RPKBsCp3cia3x3ow4FGOSeii
hYO6oSe5Fqufs0A0cNzZrv1meMjp5SP8RcYpuYYmjrKNutGe/CEz0FZgx0b4kdUAlhSDUh4mip4w
hWteKi5GYvHQpAZkwEL0KgNRLhgshFtbGUeSeUpFclR7xlVlMOJlyHqYeTKUnsWieo2fBMyzduIa
1ZWBBUM7IehbJ7hPegGJ7ce2crALmbb1EAwGEyiNGr/bs3zT7A3dsNTcFZ1USZseNsuiyd6qi5xE
AxTDcMtlhtFLM6j6yNTa04TmWfbRwOaIFdXLyhqKjYPvbDOSbM16fKBT6Qvma3qGJI8nSFbOATrQ
PrL7wyK2ZJH7mFv8jpSVREfQz8vOhc7godrncn8ovpKpIObmGjrNlklY0PVBLTWBbrW7WBqfYiV+
r7BFh7V8bWzKBorbCuCHwa6xziSPqBkvHKnVO+ELpfdyo+N15L4yPwsLHCDE1qTDbo86LEyl01Cw
wWl5ESSESgwZByvHHZAHunOegR7o1IsK63OoL1dLTgNC1AItR282d0FuPEel+B6Gy2s2OAcchG91
8TCs2yNZe8op4IeevrYzHEJ5vk7OmnDS0qcEHKqnVwAKDwCW3ZIkOy3lBErTczX2vI7aLbqYpb07
6pr2KWGHxtlD/7xFPRMaC5VvGkiOFjBx3gjsqtpIERVDdl8jL2wTVNG8S235LJkOPY2cwEaqpJ61
nRWwTE2QKwkh1Nj+ywjKMNDlyhub5IxFCEU8oi082JFielVDAITTBWyBUCHuRrUNar3f1V12UOY2
EI7qLnO9xqPjH49IcRZsXMwbTZSdXiI6J/ywZGnWgNnpje4ju/KHPPcH2QAU5GyK6TMkhQHi74Cj
dmBqoJraZWL5LaXzsOhumn/aqrafuGAtg+73KqRf+KEtKqlR1XZ6jhSgrPyU6IS8Fd764UH9dckU
2hojDMAaQs3q1V3bO+NwSEZ6tNJDVKt7PUaIT+wzHk7fkMpAodIPpzAM7s2fvMWJXHeMEKt+RfIx
kKoOSUk6jHf/9v4lXm8szRJeO7CpDSnoWMqWAv09WnXuQoqwjh/gCXpmgYUPoxX5KLjbGM1FiRrM
kwVpl37T37ohv2+7f3f/8ruLkozxt27giUi2SuXNsJ40sk5mKJd9tqqKHweL+u/WClGiyTaLWCiN
kVaSMtd7ShoRAPD2R2mwgr86bGQwrzyV9dlgVjjDfrXZNv1P9+d++2iweTctEjhlrF+9UQvGSsYF
4CvndYtyue6L6T2yVvqCVS/nCVPXSwRE35Ga8T2uHHs/VfnotvlYPGpG/1pU4ZrwQ0mk1XL3ltZH
yrbwtEyWvQEk0xyrMJa3YLXa96RA5ppHpXW4/xgzPMpiU3ltBlGcu7gDhDg67XtMTKVrQEDZ338N
LnxgijAAwVVD3BkGv5WvbKyV6zL1H84auiTlSrbvQjsNgOOwWDCFercWM5hbex+zG7xa4ZS8SBho
rNpYdqivYY0pjbXviGd0avYWrSZpt6zLqVfgwvTRFO4JK8i2+GeSE7zR/Uwn4Ekuy/whj+rvxJMw
v1kcTopiigOt0CGehhcDJrpPtzELFLoUeSLDRuAVPipN8ZRNhuaBZ+7xXfmZENKzNvdf6jR351ip
EAgbmBeVMPzILQwlaZu+TiDmdlWuLEdRjBYT98yFx9Fue6V2ezU8DbpOnRq6EJMCxIzkfoDqguyt
ZD+y+XVEGxw5zKpOyipJOYBAxVwIdSXpgjHZjyUBP0HJfmftlG7HiowdhqdX20aL4PV4k4WE3vBk
gMMK2eNUkKcnmh+kMeLy5dKjs2A4ahDVZTBV6tPKQJYt+eDIPfNLXvdoEBu2PGR1Sats3s/teUSR
AU/4uDQhtlFkOZhB9QG+VVH5PeqDkkifyNLJKhmDumlwkDzmaJV1IEB6Pq0kCTcfORYcyQfyvzXz
Ya8gLlfhp9td7MmAYQgdXdTOmwfKFWXnYKwipgbIGZKTJfYzC6dgF+/QgKLYs71Fbv2RmQrNWlqB
864YUWN/mezGma1cquk15Pw2+u7BBjZWEtRqFaTnMrytMsc3E8zBLaYqfEqxlOwF6PIBjXEVfeq9
2GHzjjd61+4yxdl2JZPgwu+QEsOf/GwKXCgIFj41DbDmwfgowo+M8bwy0xs7zFxV5b3ZaNthxklG
FzCBnKEi8qxfFPVYa2dwaHy0B2n2BPPYhNUJP1tBk82v7NSXnwmDS+Pn1nzgufA2dNmLcN7V9pkL
YkPBMtFEk+rtPDz1QJFL5R2aKQoWg8CRapOblt/P1SacfzJh3QIhRdiIFW+rvFBL51jrpcukv6jG
wULo1UZvBufVIYGSXC/dcZbtU6nOEKcB2GFK3qhYCDGxOsQy3QFZ/V7U+ndhzwf61r/YUAF9shXC
e5yX/IL1+kROS5DV14lctU7p36mR6K/QYsQP06Gu6MKXXgGBT//ewfvUrulzCIeRRf0Xe2fS3DiS
bem/8qz2SMPsQJvVhjMpkpIoatzAQlIERsc8//r+nPmyOytfVZnVrhe9kUUoGBIHwN3vved8R36U
KVC8nQN8wy7eCt5MdcyPMMS0sbURmkkVSAxBlVrLtjZ2LREjWDNblGa14LcUtGrhCKy8pHtMDYiO
dNxc+RaaOXe29mCLDyy9ywIPTNNQGSCnBtTYUYVaOCzyWFw9ItplWBOHMx48t3qcQEFid9j1CRKz
CFBQQVfWsxXUe6FPkgOcdfLd4moXFgV3hjiz2maz/hiaw05v7grb386pvp+5/LsqxXTlvya1QdN1
vIvH9hQV065eomZeuSExGGO/EESEuVTG5UpR4O0dXipwK3W0i9HIMEOXM9U1VMr5qe8+cc7O5rat
X3oW0/BR3dqGuc2sHOf4sOjRAehX1B6h4S/Ks9DOAThO1OeZC55mEX/huxieyhGuydoud46xb0mH
BBoPWi17jr13L3nv058J90ejm+syl1vLce5zj3sGtHhMxTFltGYGP933nL8no79OnNGTlnCk7tnq
B2hZ3Lh6sEHIBUfFZEpiwwkn5nw+dYpl6yKl9re9FmwaLNeq1YDf6k1CsUzxAeapi1e2WzvvDl70
GpgTyHtcSpYJ7MpsTzhg97oo7v24+nEgaeTZEPUHakzmo80ZcNHZSvUjjII7ujU5u0Xf1U81UEpr
UGlM5Wm08lU1crbDXFenDldzcu7QMvToEZj7r8rY2Im43HTeJUtOih9QNP2DzSS+F8/lZK5Sy792
LtppFsdvQsb9i2cNzUEIsJCz6eg/BC3YhsQWW+tgVWnmsMIl5BxlR2tZEpfFSUBkX744YpWNPwGM
DWwaPGAwOD2NhX2nSbTeLMM0W7H2z675ZRATvhx8zWBUDLo9KBJiGRCZvXmpf7g9wiUcclH7dvmE
zV4uvFK5J+xM3MkOMZYww/KQ9QJCKlM6SvSA1N8mENeK1NWz5U9PuCnOmYk11gcqgUDc9RjPl9V7
0QZYkf36SrM8w00GOvMGN7hlsci8MI5zY4bPYta3/STK96itnjzXBWiaeV8YZcNL2DraI41bdy3z
fTHh7wA6kz3VSZ49xUCWxqi63L7j6Fa7Hg1PX9/+jZgr74gD+kFnRwkMUR0m0fsnsA6UBepPFGr+
qXG1Hi6S84MJ1GfHsRxSy5wAh8pvXzGeOXfNJOJt4sVXT0MEhtoeGoynvtz+FGrp2XIqf9dp+KbY
zftfNYldqPtc6+AaEXlYpY/ozCp+ljlNuEknWrOwzGOpvtz+NEGPBGuUFRuyTl1qfwdRILAhlrka
bUjsn7gu6CzY/XTgkMtSNkPqXXpBwyk3kyOTAYYFzThdRBfa+AJ5l3s51Nc8CHs2Gm3L0a6+3r7F
AXDfJ2N9nyR3ZVI219ECORvG0GdufzUB4G3k6AvWb/61jNvrTfX8H6nD/7mk+2v8X/9XA36Kv2rg
C7/avwq//+FR/0pA/v+gOlwg2v7X6vB19l9PP7L+x3dRowjPW0LR999//5v6T3/ow8Vvrk8u9019
7ZuGEvP/oQ/XfzOgj1qOC/7J8S2BMvsPfbj9m207ZL9YhqUTVGgQh94U3U06bv1mOMhQfYafhm3q
/n8iDzeAkP6jPNxxbBOrhGHzQwEze5769z/Jw4U9A2CZ6bEk+FIhKX8WkUnmw6unueeCtYqoo9oi
Ds48tyOH7MA+yz5MCAMQBt3lcpEmOLBJTYLtzYlBp0mB9s7fNgOlQ4QEB80AjdYEKya0YHyQLo2S
moASmF7dkiUSr82c4H9H9jG4QgPVboLnZc8yOJC5Cc7DzPlGttOg36FzpRG/XrIWa17wnrvfs90Q
OFY31oI2wlW9BKswvnLDBbABEiDkjipSOMyYXIOSL0Yq9mFkNYs5t36V3ZnYp86IPm//ZlbhMzq8
fRyUnHKUrjbFPoaYAKa36BaiG2jKswTLZu6XVTb6S7JUsXeXBka1YtVn/hWMBHHYlpw3bc1zHLqD
6aY/1NMa2zKBuuTsYchdsx5MizIFj9y/BK5czSL9TIx5ZmSHUohE0u9ujj501ELLuaPIM1jAmDBN
4MKA2UcONsI4/Yxg7YSztBaNj1xbY/1aVvIDpT6UGhF9IqPlVVvJvVn1V0gV1GFNtSyc+SvIx2M5
MnXwV9Qurc06X4av7gDnhjoRd65MPrTY/nX7TuXHX1rxXvVwCApLf6u4VmTYX0Aa0dAMim0n7X2t
gU+puuw89fhmYNs7nVAUVFB3KOf3dt3CRDJccmlU5HOkv0lfZsg0L4WTn0dBHGzUGayjxHE1yKsq
31UJCwGhjtqR3lrKiCV4EMUXF/C8qKV99ebuzZAVkTiS+XIyPLOyA2tI3isQFfiwDXLz/OFTIPMc
uoiTixfVUGyovrIKKjOmdjR/+pLmBt0Mj/eOmB9Km2lnQOvbGtawtzSTUXuQ7fM+ne8CAV3NKel9
E8dSIv6t5XmSvGFEpD/U850Z4xoTGpp2DkuXASv54MwYIJgW+pOOeb8pPzN13acu4NQhtr0NRiWa
JOmFIFhGrhQB0ofhODsI86oOGBGkduzVWPmZ9Pl7w0FvkJS/9AQDB1Sseo1P8Z1JLVJS33jPDAO5
Lkg2ujcA9cu+tx8KBtMECO7rElVYmXBkzGbjwdHHhxayBOZUF2Bx7R/r2sOb1TBOrDCPAZN7dBoK
DwwXFNTDq4fWZ2yhhY96+piU3wmuuvsIO22+M/XoG3sM0xJ73rdN8j5G2O+sLtjHQNgE1pA9kMHL
OPlfDIo2fZlyCcf+Mhd0z4C+EVDIrHZGnh5l5krPkgLY6TI0ouEkgnc9Hx6FyZTWNRhiNiVQURdB
0pHPvV76pJVtG8XTUa5u8iHjQz9X8o5zyj6OGfES84rMzwGcIsnmqPMsxZ4+XqG6LcZSfzNUPp/n
kcRIyuj3EA8EwDWFd9cNzSoK/fB5aJ1F3UXIV2HI73pQ4kaA69BywMeLtm92zCm5yJx04w+EFkdJ
8U6Ck0Qny+5McPBBVlwNKSd69YGQViqecr3sFkTi3pWhNW6q/gleXbnS++G1SYMPenJll9zHFrkl
vsai2xa5SZcdFmB68pPxA4nluz8BBqlCktHGFv86HWJ07ZgkmPNFLrGdyJvNEftwgXKcIMEIvfv0
bAHGWcC0+wRf2DMhZBHzktAAdobxoqc35VGVMYfBHVDBB7RjG8oZzhjLqy+2h3bb6mkaaXB0+X8c
mTiVrwZt9tZegP7JHqvHXNDFbQ2sLqb81vuWU7hRXVsvU5AaEAcNeg07wBLcl8PS8NpHL34IIdCu
esGZpbAkevHwJ2D8nIJ9Ax4Gbrl1JgisXUrT/sUIpIHPpm3soYshZM/7srEKvsNvZ6iOlhqft8hf
XNKfjm4cNKu0it+b3PloWidflc5IR7skGbW91ZlYbUsngssQIc7mmNftQClCV5hISowRklLvoRdF
JcTFyQ610X4WctzqP1KeDvA0ymQ4InBwJ1T9Ps6e0i+Wlc1ECjUe1v5FLMcXoZNkM0wZqRvqcSZj
RMs1HiInBsxrdkAES/gzvmpB0+WoKEqJP/gl+qale0IL05EuJDWvx1vKVYS8CaHHU1XlX+6wG0yI
XVpb7jQvdw9elAdrFO6rbEDeDL9flQRFcwYhwVvkq0wRLOeYw4j5ksORDlCwIivqLioJQ6HZWqcw
7oHEHbLhuzQv7YCsgfGYfvQiVLdwRp6Kxn9LRs1bCdnTE+nGTdrF5mWekH0mfVUAs3WLSxoyFymx
D3SBZDdsz5M+PLtKfxpl2mYsLQsvSIJ/Q/FwGA5QScrshVD5tecsBRvawqurJxurExgAAflK6cNJ
6PnwSUfY1Xr9qw7LYu+yqTtyxO4zz1TlgA3M3ocG69GcT711PyLRDbzqvU6aOxovPR4Wgrc3mjK1
DLhbGo1FrsPv0jtslC7zalov8bnBEwMH7qTHobdwJcG9kKwo7Qqyi2nSwRfbE6v8aNKOmzT3u1SW
m9shAcagpsw4UHDjdUHkIn0MgLPxFddPUiA9qrwQhiYdECCplNLsRbRnG3i1PQYdw6juCZhZTeSJ
RGjMvPsUl5Cj7EK9Mg4RavyUKSsRkcVHpLvNauyUsK07wgWnH19HH2lErEtfweLHmOTjUJpxKk3K
shTgXcpMBTDvFyGNOvtrVInXdNZxO/W4niDFl2zHrrGFKonHVzIuNMJVvemUYSpW1qkAD9WAlyrE
U5Uqc1WNy2quoVGWlxrvlSHp2mW4sSCe2PhEMGgFyqrlKNNWz1YMfXclBvQNfX9Xkb6yZCamU+FD
wo+WEVHg+zIAiK+FUbSh61MxY8AoBrqRiUKIdduT72aLow/uD7kJ+EWWeh3kOxBA6XZEKzFO0LHb
QvzK9Z1LMCJ8xqZ6GNxAX1A/gr2jD7+qe8jvUnP1o5OIXRc8g+RFvID3TeCBG5QZjlqTfh5Sblxy
SaKE9B2rinMey4lpE1wpA19drPx1ymjHykS4JNa7QJnwiJ85M0Xec6NdujL4lWDXA1TyPtN8gZFz
GQfIQuDkoEZkpFZj9dM4nK0wVe1jp/7pxSR2djUmjWzEH2hD4MCrzj5Ivd4ZaLhSlNxAsy5mb8uV
ZsDJYHMaYvlJShUrO7SALbiXddrSvhfx68BomhMHbseg9C51kRGVyOtvNsQsgs/XrA87y75q/Uoc
6Q4e2bfhcVz3Amhq2oBeXTeeBJbJKJLXRAJpMd2ILFU+gyhrVI9J7mgpMoFrl5akq2hIDAhJDVwm
0cBAxjUXRG2tJ2Vcb+cTSV4//fSFSL9ipD51cXlqmmp72yQr2PzAQAwgCcuIkFCQTrlJOjE8Srom
1YuEMDXz6IWPpbS7L7GXCuUztWgDzmPyaXvpccCI6meqa30vfCPeRx8OZlXN6xFHAupVLtbES59r
L9tnmJ4yDZ9rE3b2Llfe1zAAZddeaiyxBZ4fED2BQvNG8iCJqRQdOTFY9IEesVUfjLZCRWD0RyPq
O87e1dEkpueQVu4PI4vkiQ+TeXX2eKvZA8svt7AGwCy65Zv/kAvaAqFHiCky/IkfoW37unkpm8il
P2WjNHXR8KTRexM2wYoMYo113EwP4J/v3Kh77IW50fBwrgg8jRmlcsIqY7HPUu8a2FQBUYKet6Hu
8BXinnuM1MT+NAQQ9bJp1/nyTk7Uc9xoydIerNdCboWqFcwhTjCyTV82M/AhYIlxIqosLxw5s4c6
WYgRH5vkZsDLwFGDUUAqPJetES1aoJTCgm6M1KxrFWjeFl8UcmLkazAvYCk5zjMdk3xrF+0ZjJ9a
4wFNJhC6bXX444JvVnYL5dkCflUPUBmAl2vrmOzrjChMs0s/6bMQ/eL291EDArOy45EXFu1suwaI
mXXMWn1WV154YkA4gIRmLfTWu6Y+7kSjcoCXVAQg2flP78z8edJCe6VP1Y8xerk9Vo487vZO9BXC
aiPfKLbPHNTvQzHclVH8GYaUdW7JFi6CS9ZQHt7+T59pfA48VrpOw0xNsreRxArSfDzr8AiRSWOT
HJyvMr9kuZjxKwYH7Ib0341l6xFIr/IM74xWmzi9mPraNdJPJ7YZrTC+gkcINwXSxXTXoY2NVEmA
xBUlLT++19WwXbcJf/W0B6b4kqlJVG+17lQrVnGjcqa8cCaP2vMeB2kfpc+HoJs1H4v2w9Ygkc5k
MptOaz2DhwR5SPZomk0ndLrrCqbfVmuJJe442eK++6JeIKULmNat3uw8sZ9VUeWbv/7P++5O3ssQ
MTBpjWgHF1/fC1s5j7sakp4BpVr40VNZAymspuHQTNWxzPOUOnTbRd14npxDrEfzPumKywhpbvLq
08DRgUy7owODDsEi6uZcUu4EUHbtySwO8FIIguE+mYxAbLIK8bzTx2ymgzUxD0qpMXwXhgq2yl0Y
wCdnbh9h23EnPTgg7nDmAKhpMfVLN5kP48yCWeoeMYa8OeH0GDhUyME6p/qybJd8CeZktTmuiTv/
jJuRuze6ZLQsCAq54j4/FWbzPSTfRju461K1TnrTvHcG8VFILhmKt2Y1iWNEUMdEpB4y1kEh7bl0
GpenEAzgICsULDEpnInWKoA0wTm81TLkVlfvs6d31SKtejSDfBarKBjTY5gS+wyhvfCie45oV4uM
6WUYadeM6oO2y5mkSVjsQ47NIuQ5oRTgS+KdzaQj/PQl734EBoQ7P+oenEDqC8oDsstoWRCRxM6t
VojE4G8mWR+652x4z4jbo2mRxO4ZcFIdjKfb7YBJjHTKJvsUDVxR0uQV3W/P/N6Cx1bypGCFYCdc
WBL6nXpd6r32eKyM3C+NyNMBei1AFLonngTAnXkR4tZi3wUCsZFhvupJhx/cts8wDvtlJByML/ts
Sl4zDi7q4lTXpW7yStuwfUjSXR7mG7Ugasl8DkkyI3d93oSE8mKwYhUO6R3RlQfEw4+CToeim3tM
19NPnQPO708nmF3KELUq0d4pe22N/3JZsMLSsMiX2uSNq6zticpxLCxYVGGJTXeoVAsCk1fM/AtZ
58my71iyO5l9TkJjz2nmnVdRc+cFG04EgkoLWQvL6Q2Ipbi9N1D4yKqz36pEYhpSmLPbx2Gr55zH
V5t0zsrjaakPomrcqzEQqkHEXUVs25IQG4vRBlZxId5uLbNE8uNu7++kOmbzgEY6IaVYtt15dMZL
opzCUh7s1F7nyatfpT+suX7M4hHylmvO6GPHEIUHwlNnGPXFYCPIbz1OK3rauwsdBs961qajGLmI
3bGeN42vXeXEtaYWyNvCDRSSI1n/5QqaQfWIzQ2KEx//bQsY3bZik0fqpdZ4S/CpeF4DNNjY2WYj
9pMVEpQYDOnBbiiMCj0JwI0xhU1JjtuxnDfsy/Ql1W0yRsHGKWpnaUe0zGwBWmpfsdQuckeZ80f/
qgf9j7JsntOSfehPDeCH38Ea/5V38oEJetv8/W8Wvd4/8zZoqFqGYQsBzV1XLVz1739qqLq1aMow
sAHv2Vw1WEGHTt6JdIaGunaIFCJm5CvmgrNHcY7QDSxuTUPAqVf1zLS8pO8YvqlFQH22tp99I98q
psOYg19InH3FRRh3XJUllmvWRL/U++XAne+E9jmxzAuYmH//koCR/M9X5Cjmla94Jv5feDQ2cia/
dVAPqZ6wHCTndzpjTvzZCmNbjN2bm9JMHDAL/Pvfa/6zX8yMRPgsLrohrL+wtsw8J9447nkr62qD
oYwlwcH1Is4tNDetdc82y7JaRfA3nQ215ZMgAcMk/oTIQsHvv1scHyb9zo2bl6hrF50pfwLN5Vbk
bo7CmKhgomF54rT2P9WZYUJkkjDM+fcvxKJd/z/eQWHYrgPEiq79X6FhVmLDtUPKuxkUq1I9c7X+
Den42Ghr6MefZV/fc83vq5jbV6QsYYThfbpTTGOPo4fN6kAwyJl4tk8xksNUnNUSn7ICd4RP0AH3
r5PxNTvsmQXueUFS6ML64yBk26ym6hzTWN7TlM+0ZLW1+izRQXzeXun/HxNdp/Ln3//2xb7c1tPl
J5F/+Z8nPg5jk389JloWDVihS/z1DxQh9X/+mBKZvzkuqwVjFG4zYSkY339PiTzxG1xLrhzLFVg9
/zQjMiAPuZ4B3scyPAZI/J//nhE5v0EkAtTGmdE3XGF7/8mMyPzrxetiFWHaz4wKQZBjOIoM96cF
Daxhp2eTj1KqKXxwP+i8pXGn2+7RqgGfmNa0xnkzLHBdRMfYctRAxr1GTF2P/TScgFjbOASrB1PT
JkJsulcCXPWl65XUEfJxdG4ig2qbT4N+ByX8Ppxd7U18/+kN/yfLssH6+5ebkFUKNBgvg3eZt4fJ
2T+8DreosiaCgbouB+DYQUgjoTGmFVOLYDcCJM/N2D6EoYFggPDtloQ4NFzoWgZA5okOSqglhydD
3UJvzj9YjkCTPBr+qhlRV5hm9is1teouY8ju1inRUgjkVsL273xA6lpCapOOzWCewv4ko/mYKOi6
BX1dD5+MWIVHFhpObVfm94RSkcYJs90TCl4MY08FBpioIkG7e4rx7tPKhfleOe0X4QMMJjISABvn
rXM7DcEQJieY+eVliqZ7hHePaNG1ezY/Ql+94tMu7IYEmv7ZefNdjUiHmThT5aFPVDc9NDUSEVCD
V51XHT0bspz7aaWutYnizFidKqBVG4ezHOCXOTwObvocV9ZLEaEAjsgvTRQnP3Rtsuv8ei07KMgR
Vg8/tanzte2oEPupPVDQIMT0kYIUuZPuqmqmaZ6HBCqA6Pf6HqO7XLu09rHG3BI4APq7kP3DgDhT
r6Dn0yMzX1rw/1sVBFBK2G7G6P6oOVdYBdahcoQoi3xj5+271kav69cnCOTGuhra16hJl54/pRfr
CJFm2wXgTWJyCToVUCC08N4isSAYwbIb5cSczp/AGSRhhqbO3xdlCV1YhR5AfWHWEpX3JNW0rLpD
SzFTr/y6OzZB+twIeSQSKxBmf3QH2lfW8DoPHJ9NlbagS1uFUeKSwucgkO2y8w9tbC9gKsakBETJ
mkSTaRNYkYEFhpdgtyAesx7Xrgp76FvrMWA6kLYBfSoS606YuHZamj9EhjpDaRz0vJL4CJscCUN2
kB1kYJKRSchE1Ovy4KjgCR/NURrEh4aD69HwKwM7D8VhPNXuwiG5Is/K+KEhvxepar2OI9IfSAqv
3t1W3wjTTVaOisCwIsIwTFlvolSSBamCMhISMwZTPqdaUb20v5wo4jBjPTCfBQjDObuTIfTWlimv
qZI4SPbx6AAr67ihQjrmqOpBJipTeHfT4xDsQWLgtCoKTCxOOyIjrG8JILXzKwbpcFcRDuII4+jx
KaNQOkzEsTI1IkikrkO2eIDXssIrGafbicyRYo7fIbudKsN9ickkwTb64ZpnjXS6pJe4E6yrW2en
ySWddtoP/R0wXA4ODp7nKLFPsL+oiEf0+Uy3wMPWL/Q/f5RIk5oy/9Z11WQuH5ukR85lvJlm+dB0
zXPYkrNSZsBVsmAPStVYJnpDgmzGLxa823U0PA8VHX7mv1yg/UDRADQf7OIQ0FMnDN72H3UQRHXs
snI5EMjha6SEwYwxBgi2g60w4z1OwiNcJqLRCZDRGbWyUpmvhIZDy7SaS6PiZow8/4KjwpSJ5nH+
UkvtcRg/qhpkW+FYG5/UmoL0GpmTWmtRwxEiruNLhWFg4GEsomwrZg7nIXfhmAfGvqD9oE+ds6SK
B66GFA9N5SIiQyeUHxFOnDooo2Vivsd4ZPGPQK41dQqwNt+hN3xArA1xpg6IB6t2Y2bcwV1GCml/
9PhYJJV91JDoE9Qo8AE2zQG9gUaF/gjSf0aNBjcd+FFsi45Bjsv6s3BRw+aMKkpWDASA5acCXEQm
xslxEp/DqNrTE5kfJBohy7M/9Xr4EML9KmRyJ2rmP43KLEpVUUUEnrbUdfPkRs6DFnRnizj2TVEx
mgVR9l7pgvF8J4N1GM3BOmEVKibNugvTvtrVDeGHKH5nuwyvZpNfNOn5a9gPwDTUzqjEHvvMZmKA
KyjdIKpvtyNysRlV6iGLiY3oNdpfvYtINbJoHhYediFSlMMN9Lu7omhnfuPQPwnUGixBjX9MfcrO
EIXVNg+jZTnNa6OnCxkXnViXZSlRQKArJgE3+jAH+61lav1UpJ2ic7OQ1Nr8nSYTq2mdRk8xAust
g1h8yMIuHs100JiAB9YG7me4tzvjQAJr+piapCo05bgn1EZuABRTTZbRfT5TRwGeIv8nDncYQJ/5
yK6lZzAyj6xjGsz72ZmsBxlGO1mVxiNucDqorOzw3hgZhrXDQT+wrFfhhseqnuODZTUV81f7GAVa
+yMLgPao08k18iHsUCykzERIaW/Scri3SyTWqVekH8ChAELNkv5WX1qrGBLFsg+Zr4R5Od07zKY2
XMP9Kcv6bCfaeL6j0UoifOrTQvSC9BKmIatTiVaktSuUwoXeXxgazgepN6RNCXxZc1pohzgwz50n
60tu1Dl3qnad/WZPXOz8MgW0B+ZM986jzSytCaty22QPmlO3D/FgMaO2HXdnuEmFkDW+b/sifEhi
j54jOYmE1IvVOACWDpLv2Sv0x3iuzAthZLlfYyrXooC5Ydncy2qCI9fh3RqqKDrUXnwx0YmtLT0e
VqI2sJypkxdDQLgy8tHOZvsun1NCMz2vuJezrEG6I+ur7RrndLjSJrG3y8pejbbX7iE3k10ckKGS
CGku0uYxg8oYefVdXT3nTMD2suL2bnKLDSBuYDZhkCpSRAGxCSR4liks6x5lDO2XuoRgyEO0DFIv
nMHFXAh2RdQWy6Rtsk3rDYyu+mMbaRbfwZuu2yW8Bi8iWC54qqd8F80+7DQoVRIQwEKc3Qonc4hL
w013UUcbWOk70T4CZfROhheT+IbRYTsV7yqib3AZQFQRuhMl2UxY2FEWMfpEOes35AaGzoMzJvuK
XgQDVbqyZk+O3ICoGhvyJ0PcY4LjIjSNT2a5xBWU33leRUtByi3z5+JgjBZTH4cIQF2hJejZok0F
BhJ136090BpVMw98Q0g9NDTHqQqsdauYIGR9TadN0eDNE5Ksl67vVU73k5Hm7bImm4nR1LBME4bN
PpbDRafiw+OQwI76bJT2sa5GpK29/onk6RdNEjTZQgSUkdmea/SKVZqjIwJU2HTXNk7IUCkXYw2/
vY5wV8fR1kswXGowo+BxEWnqM+XXNW8Xtv6lteMnWSZg0cc4XJZw/8LBOpiRt9dsDMeWrn+DQPwm
EyhfEnOA0huw8mSIH6VboiEw6TN7aWrcVc3HbGWLObkf85/Ehz3WXYlWQohnaRVHj+4dGhcITOGE
BAvp9ugm4OuYFhFpeEVx+0bqoLEcWyIky+Ils9FXSj15HTWHWMphV0/V69QAS4kCB/9N+AO7s1FA
6o9dfxuTTJb349Oot/uqfjHL5CvOeDKpP14pd+5JW7vnrm2BHSSpTch295AMbIFMEltSkFBeujEL
RLjzUw1OA1aCxTj2JpOLVx118zoqrHABbfGRnM5er14AJm+7jKebV0aLMs00mPrPOwM05yKuJew2
GsCIsVlXMoJoPcHRK+WwnCb6Y4kuZ5lH8qUkrBCv0ERIRjtd4MY+Mu9hiO5vqtrZOFpdqxP5wbKb
Ayc8ZC+k63HV8Ewg0VqH0vdRDKW/goCwSVBeR9sj2lruxUCr05zlj0JD3JRDaiOVgJh27J4mMejq
crI9vhGL6At7Hl3bEH2gQaN5GueHGFbdVmoUJ3WfzAxa0hMnR7a2zmDk3xx1UWWPjI/1jYHIaNXA
xbhre7boQNbea2v14boJEoI4CwsOg1wboiyWQO6rI5KH7tEoslOk86kFpf2WhYVLH9AhMrzprLdU
m7eA51/jbC5PQ963D6XDUOso0iJ4zVIjPNGdoxWi/or81libFCZCgujsIzzOedvDXR87WvL2eFaB
LjXJKI9BHnSgjFqyJFPNf4Tbjc85zaetXtr5Rnf1alVTAzyGXs4XjsPU/jHoAHP66boBSWtTeAyF
2Z20gT41a7YHBPyp7n9mHRZo3xgkk5wHAPrNE/K+/Opfxjr9pvmVnqfU154RHVxNUeC8TL3XG9OI
iQOTDpn8zLM82A0M6y6hyeF8Dgp758guudy+14Po87IZkJ9FuhgmnI0Vt8ASA3vnJ1Z5tinMl2zw
Ryubd/3kv7qFA3shmOXJK7x7Qu0fe9v/amRNiIQc3stcZ4vElBUyCaMkmvV3OD5wxsKkO5sceetp
wEEcMSBxJpMCNc6PpdswIhuNjHZrP6ysZiO1+q0YKvd0S1swB+21oke3RgZEsWEhJYKkx1C+zttx
Y/Sk1pRaQoqTOh0ZLokSbBj2XQpnNg8cZkQ2zO2ow3kfNBeNy2ihJdziKVz2JxWQiJx9a9NH5BpF
kmr3+yZCZpHk0TUpgR+k8aYN5VmAT3qYAsCFWYdMqpqSgdBelTmdlxjMu19mBYlIVheS+uKtLjRL
DRVOSH26ze20xoSuZ26/FYH5xX1HJh2Ut03TRf0mTPOTB/lvSvP8YTKZLhk0+Vg7c6gTabOZMhu8
n5hJy02A+F2t+CUNmSTliTwFucHhESrWMii85rsqc8EcfBrBvBJLnPYGLiwltdUfeTMw0TW0Mqxo
TDepOzF46U2JvYJWdz94OPNCwzrXtn6vG+a9rw6a7QiMcJrqe8nVdzK6DOltZeECbWjwMkkuc3QR
wDs9jdhR9GshIVfGm+eZPCJnbghR0t96FbDQYZLE1pGlVTkY4rkVVb0qhdcsm57005Z3cSzj4NjE
4T3kbONqSMlvSTadBXBv6sJ+E0z48vyH3kQUEkAE3cwVn2xb4w/nox+mHGavU5I3VtXfhESWBBal
BEGlhlzFLYhII6jjLYHGHKsnF48NFpK05LX//jlaHAbkKNK7xCHyus26ZWwqqyQn4bDThmXo9fEm
rMXD7dueazfLdNYeDX9UDj2uL89P+5WhFK9JUI6rOHOAEaiIdqNeaCPRNqhIko1r5b8m9EbLfHYb
Esa1cRHI8WzOmX+UefXVxKgtdO1aO1eHE/gyrHzKkkx3yf+qot+vucb2nH2rNAIWmbiAfGf8/R70
pQ54rFuCRxkyUD4cFeg94WB5IhyDjXWiLyWj/kWzSN9sq+zNlianwcxZxYkdrOAptnfJxCTZwjZ5
6qsJ09lcbTsLW4gz92hpVWkwyvyLdiTxX9j+oAcBesT+7bscGBzaAerz2ou+YF6kBlCVb72UBeyP
wcgALZE0FwbmIU9D721SKe+tY1wnH+2OoTCXA/LMAFsFvjLdOovbrSmKdCEjPWAmRpzFbUmQkQlk
MqjIP26zJ1f+gvziHW83OdKBY23J9JjQGMNi0TxUtv8KOHJnaWX3hBSoWNQI1Zb1CIlpGqL+BIkS
wyT8UNQybcnqYLh7KC6/pzkpwdSjFiNslW/FSM0Ti7hbGHb3JCIfP7q6d+TMWhblLEvF6NukyUQ8
TwR4WvG/2TuP5daxbNv+Sv0AMmA2XJck6K0oynUQqaNz4L3ZAL7+Dajq3sjMd6sqqvPiNW6nzJEo
kjAba68155g4LBVlUA6lX879dpCpkTs9K71U9nUB8kw31FMMoQYCTnwcrHtQoa02DObTKJZDAiFp
A3EQCdH6TJthT/jSPH2v3QtLODPRuBOHQrkngRmAImn6feV3Xm+LZiudlN12eTP8sDuo+PzaVpCE
GnhsPByMJMDV4IyXm1Yb7aXeBE9tpUYkflp3ALwZ9FoStQBMZphu8dyWP76PPdfZazPqxi2dqnl3
RvDSZEVXvZJsPlGFg1IlfnGINn02ntEX/woFQR/fc0jRZcZWJc+Rj8dgrsLz5LhVcUqVdKNSRN+I
SfXyXF87PGg9HZbKxkyn9sywGp07KWRFNHarhgxzj/iODUA45qikX28mDVGfWeuI2VLgoHHrXtlA
sxMptnYX0W6Y120RFgfHCdmuoZNeDT6ytsjtZiQ10/opQJ+hN+oi9Sf/YOhoKePM3yUOtWgrq+xH
KXaOcTZAMR9dtdbwBMaMXVNWeKMyK+5qmmQVcfDZUF4KtJtjGqBzGwgFqsoWCdo8LswLRD7fqwQF
Vvme9EQ0jWYO7ziC+jP9QvqkHhMzeKvSVm7Ze+HY6Xu0kyRTLNUCYV+Y9vkylxgfZZuAlRmM3w0/
bS7BQDemBiVrjOq2pV95A+3ilMCNvtf1tLW9Wk0nSBk5GXRO1G8iQyKQnW+m7ztGoa4GZvSEQM7d
jH2cbgw1fhgq/cmgzg+BCu5V4zm0KuebzOzcY+CKxHMzClL6rmI3oew2k4broO9ueZMgSICUZrpY
I1XfMldolnJaYIm9kb7aLoxeiZnBIxwn0KReORmBIGYKasEKo+YoO8yrrQrouoGbupwi1fEqdMer
79Uk63qeuBDBCGjJt/QI0cfGuPpZ4j/BtCUED3aVFyWyfNXBDalIIAUK87v8NIQRel1uh8++8bvW
mg4we63ZSUu825K0VmLhKFMAp/j0u1jYucCjwWD96ux60+MGT6ZeOzlzeTyzD2hKztIOZhQTidAt
e/+/H1Glk8wFWgkKey4plLiDTjQ6CH8dwK0l0sP99xdx0hRHuR9eUCg1OOGgYSRzsj1PJmDzaaEB
kYxovDA0OFSYA+nJgWGpuP65/NCUDTLIdwpHcqHadUFEblqtY58nhWIouyGenJmxhLIajq21jBH9
LXxT/2Xm2XCqckeewC6k6ylDj9ZbottCKgZanxibtLaTi8Ja8aSURDjSauxrQx7rYN7hs71HsQeu
kcuI8xM1r37SDM8upCnWrEBo1wpHC2L+c4iLzqQhc0HAbu/HYHoycMV8Fy+DsN7ZqHcHev7Q5Ajc
8go51jeWBOQUOvg0+RyUhvpCy8ziRucOMlPpL9ImHn8k8udUY1eIqlK9kjcANs9VXhJsCovlGKjF
UzjO7FCz82GflZBIk1Wk9MNVjyt2zhYN5iabpv33Ax+66gYwUHiKPg23y4E6O5Q6s9JCEVW2z1W6
M25H5qcvlHyd0orfuwaVgQOSxGet+yiRq/lmWW9Cn/4/xm6oJZGbrqZK5ues9hKt0o6mmX+lrg3o
iTgYkNhwx9uGzzI/Nwy7jDZ2mK7x9XGmGoOTjqvX6ieyt+vwpYbonSinItLKW6uUz5kdBwssK+pO
HUsgPIh+vQTRZwb0zSjotdNcjgqCg2H3bwHtXb4LzzF2mwMDFCqBiTrPUpC35+eCnvLq+zLPMS4c
3bl4RHtQ75SA/irh3S+xMzF0CXzUpkm8VebUsphE0YWtA8aiYfMoyuzMApc9KQWbN0Oxgbol/hvN
dzr6ODOMvkbr08hbTk8qo71/mKbhR4g3dRepLtthrXAvrKrUGwHegLDSzAPPXaLwpizcNiZ+/N6x
pl0kWhsLSUIzkWl2b7zCj2hvfpF8BZLxTKNBLvguMbSZ4m1WvBkNgOt3D7VVcpRZLqgembvsjzUb
51G5QllB31iFe2/7+VPmyqNimtk664aLhjLFRDL3+r00txXWg8QISFii8bcoTYKLfKxGut2coC+b
9JAQzvdDdAGaMlyHIUNUq+QjoCHk8UYqTswTevriMV7WkcDDqoz335+sRHnxgur4HsjgGtDUhC9p
svNLwCXIAO0PpVLiOhtQvcGpXYv5WhEfzN6OQzO5h7QsmTKF4wG8GS4AuyyvWZ/sU8vIrjJh7tXi
oMgrMSdij3h3opJC22TyklWVucl0NeJBWm5oK5+yqf0C5GUjZ2Q/IwvLs4Hon5FgwVSJ2LoSD8ZO
z1gjgl0JvMAbcK/o+PxDh6EJSATdfVPCUw8QagMygm49pWG5deSLpZYog21X94quKdbgYsxtY0NV
ScjVGDcpZpfjd/FuM+gGQ+TFiL43pjlOK93PDnUzQ86n5hdJhfq2E/YTJMJqV6HwWInI7DdDhMfY
r/2DjRBSRmBANZqCy9ZoHo1CO4PlgzHofK8pOANXTCl92g0WmYJzac8QD5NVUXbTcbRaAuVi4qFN
JYWkp5kvBvvl1ZABcejMD7o5sySV2QTZCT3x0Xa169kMbUhFTAFc1csO6Sv+/aQ7CbXCuD3fBE3S
39ntGzutkjdRjDcldct3abKN78HOycrWt1EcFR7P+nDbxXWJau7tu8QNWxqy/Xg2StCwhW5yu8xn
p5Cxf0Do2NwNbNz/RrKj/1/JaXg6bYEoQBhoZ9hE/HnYPQWuJRJEJp42mdsBBfO1ZmxgWtEtJA1n
9V2LBoYL0BU0XSbhoObzAxkHjnv8/ozqvE3TlRoYF/MrupHYoqfDCG7mSTKW+n8rG/n/0Disq+gP
/rkk5P478rG/XaOfdf3zb7/nX387RVX3k7jAP6pKvv/GPyQipvUbCVPCcAxkWLaAbfDfEhF+RECe
Y6kG6gzAd/9tIxb2b5gF0KAhHbEMWsa85h8SEWH9ZqPnELblqJbF7+j/mUZkvp7+LoabDc8mFxnF
FO0vzVU1zaZ1+OfrDeqBEUY57qCY3GcPB8fZltEr77uumgxsbAsI0ZhUNmx4b4uQqjvsTtmIYrTs
I2yQNbdvPFQntWymtbDSAw/h50lxQcOVbb8wJb/UqZWHnpnxeZRBLdLPk8aIuyvSD6T6GDNRVgwo
9QeIz8GQq+xmYY5EQ/zVxfpOuuLFCfEWGcJGB+Z0ABkjwkFhSoTTi6shUGV5vSMIiQPgdHgvCXUc
gs+2LDduSISoOX2laqPQRXcIszXsT979Z0bPjlzK9OzHiJabxJqLM2WlJ5Gy6AhtQQt249CcDZF/
JEOx8vWvOrRVpKLFKYYsvWrMiIGAUdPzcH4MRnNPAdesFAkLDrslE5NxmrZM2E71IPBD6/5sl2Be
pJcvWfdVoMdVu+kkEpq4gVm9pWX24Q47hRkF3aR926EDY53Zj729pngfvKzFN2ylX74d3NDA0Hk3
Ak8mAbJjZMFwZCx+aeqGX5S8vfkTg9+S3Qpdzjh4uMoFF9cVB3Pi9U7xIUfrLG1ivALlV9NGX1RE
z5VBqWd19t5pKZ9UvnJuwTaXciZv5V5HMMUyFUJhmF0tRUUNpcxSUkwFeO1s8jo08zgg2WQ2GoOF
/KyzIFvqLfnBgJ7osKfZTiecmKXv5vT7pslIIU3IfsK69ylh3k1OXC6ZTyJmB1EczQ5BGf1qfLRz
CEpqnZZZ2/rLDDCU4k6oMRpktiaXhV0CHskXZofRoomp/EDsqVWzjEe+vS9Ru2eNPBPnzAEps5/l
0HLBwHKHwUkGtqO0ayVnDjDNY5XgBEYq96Q6++4Y66xqgPE2dFEgmgjhjQLppB+GngjHgQItLb3J
uJU6UVpD6A4etqqPkPQH2gwZR16gYZ1+mnaBgRuzY6QB8OFKfBht/tWmiJlj/MtQ3HuYeQbDpsHQ
l8lq1K1+n/ojIT1JsbIbsqJAWw3eyISPWN0ZishAaYZuTQ2/n/NRce5cwSdib6xJqSh6hv+gvoiY
Iths5BgDlWs8BOe4HuoxJYYyuzWWIBedMtXfp0HyiQrKC0AKoms9FyRr9W4aLuK0vIcQ0qO5nx5i
elRLKmeBi1kqJnndyn7eTC3wJV7bn0aM1ZnrQGj5x1TSRM5Na03oNmBRd9sytk7j+mqrtHmqRL4w
yV/rVfLxh5X4f9CK/UUoZug4mlUVLoIwdQ3l3fzzPwjerFwtRNDZkPVSLgqbNKUxtrZmhO5AEem/
CazUtL+unPO7GY5lCp13BRTx53fD4KUpFDPBxnZIlVLdK0kOzwaHVVSoO6Mfk+xPjZpcYru4RUnz
9q+/qzYvzH9auOe3J0bcMh32EHzjP799nmlGUZh6sCmS5DOvbbQF7RHl03KjsDzTy5vPRcaUy0+P
Tk7c32Sv//VH+Euy7Pfh1mat9PzcIG1iLmX+cLgZTIisMrVgQzl2EsQbBSHp5dU8uE0xVCb/5oA7
fymN5vdjY8PTD32JbfKd//x+uUFUU8/6tzEmHiqhDcctubQIyBbf9iMVPQik0h1zU3cZmvLFbrRb
TpRQpYf7zvkYGwFkLD8ULx2pfuQtfmQdkGMg3ND7CLHZGmV1VhSoj0nKUpS2dH5KyjCWurwzbvno
OOjvaZyJ+LPRon1QfpBc/GnaPt4jhvRLDPhe06UfQ6rQZwDWOVYFWIFxOudl9ujc9AgDmkClUP5e
QcLIAsRUTY0fkQDsBGk4btooavBN+1dmgnZVv8UNpBkxGQ0Gc+2WUf/BRjoRZbxIXfroEPIQDI7T
i145z4GjvySj88xKg+gbQXRELHaNXQSd5nLWmzeAkRUeYSldt4KlXRU0d76viP9VET//axWx66IR
dyjS/nndeICu0xd/LBL/+0V/LxR17TfbFWQmwyUUf6oTdfU3Fem5CpHc4l2EiZz+H7wZYfymUwja
tmOqBu0sl3v0vwrFv/89fsbcmeRnQ/wnheK8B/nTgmMzdiaPFH4NMlw88M63Vv4PtztjV0egfEQq
kDk/ET0zK6mbM5mW5aPTb0yRq68pk3LhuicRlfUenfPIuDUBb57yFKai3Tapsx5aFXYe+s4VT+lT
TZt0Cfu7XEc5Du2mnj4zqsgXUjBiNQHKAMejss9Sb2CNEeqVJtZHlumnXhumhd5UcKGxWC7WFsHJ
GiDxRYWFk9vx1cxY92LpBjt7Gt84QN267XWwCRW/rksD9QrEtrwxqW8dPT5//0dSY3PSNEIxQ2Vc
D4aCP7adskeDaUHpj6N7pTIALakw2NBc/aZOqrbCrci2NsTzq6lhtxGO9MDLT+k0HhTkLkILaTE6
c0HcFZc2bd1VXLzrffIorK4jadJiDumqvIh5eQXza4yoJ0B/hpuhZp/fQo6aIyP0oiftRCNtoa3F
ulTtaUeSGDd7P5s1hxLHP02YdvLtEynqE9C3tkfWE5ALsdBkMJF5g0TKIDlvKBuPx5mGJFkFNON0
FmVM8tYUNezzPlvQbdExdtstRjQtiF5INreW9P/wCqfVLtNdFZenrD2LpLfR7ogmSwFFli9NZ9Gu
DBeBZSOejGptiS/sPAGRG5XZnjGX+DCHAHG021EjIzINTGZlFsmhlFDm0sG1tFSzolvIvOzQ7dGp
RpPALE9h9IwabDkZqAejjEAWPwPsDaSTZghLJHOUaDn56IBkcacW19nD0Jvrs5UGoF7MoIPW8CyI
DYw70xsAsJvRibc8QbMct6g2hgr1bkb8JpSxBme2YosH1jvVKwTC2iZkA1CHA210U64yx343AnSR
RmmqKz+pkE+MpJvJWxs9Vehq9MDfusxsuURXpQ4w00hXtBfXiYGwT4lWZq8cGyQ9Y+TuonKiIKo+
8mC4J1G2j6N81xTFVUlPRVde6qq+uGZ5oEIne1wumlEFmOhsCzvdV0VPTIazmbp8T2npFaa4hDCN
0vRZVatNdptMQp+iDMICbq9gnk8SlTOB3mwLnMXHUFXY1ihkHz37/Se6m1Ug2o2O47+z3kIVR7pw
KHkdctsNz7CnrRrERyMkeLLVFjQOZ2nAE5KMk9OCQpjijVVoG+wGrya0TBN3cBrrX04u137EYM10
91HMjSzRRVMu6RkdTuluMFzRAtUPyMMRF/j7HgBpEpa7NHIQ4gwP1UDuXLi4APXDAKFQnakgDfh+
iLOFEcPBpiXXx8eW72TpxECQMORXJS3wD/qAXjGATuY0gPrajCo5MtmI9qc6uGPvkWUqu347/1MW
QBDs1Gsvw6VWuQuNtHqdo1XTkrdqBIBYqKAn8abbch4EGOG50uQRa/1t/vdMNy+aEt1G4cJEUNaO
/t7pI8xuxdM7YLRI6Of/zppyjQ1hHzdk2lj89TD6fY6zLFsY8eBbCv6NHZROKHzfuysdrRZF16rC
+MPdtAlRmLNPtd3eA86tXFCdY3Og/e3uFOlvgggkFfOy+UwXQ7CWYbFdz4cj9hHepFjtjdJLEvNq
7csUNH+UnxKVkzGGZ1RVDZT72O69+c2K4MSsm0104XVNvIuTD/hJnFntQIjd2/wpoevfp64hoVas
nbFCh2Z4gnZmDpe/cn+aSPnRXG/cITvB26fnvXArdx8O9s747AXDvSnZ23n2ChTxHoegHkYMkFC0
RCHXpIQuNb0np8NaIWndGvbAnnPdZfHR0fhEbbYrssEbcHnYOjuszDoqQ++1Sr2hd76y5wZ8RJRw
26w0QBXx4H4fJh19UjORkYnfEXWI07u7IAVADXgxwRFTTbuUH7VGdLOi9n2+lOdjboBzl+XVFk+I
xWlmhB6QkjhfV8T8ILLVGNfB2tnEsQH+o7zkwkY37JzLIjuFvb+dxEWww5qU8BYgaw8PY8FV1Ijj
1GfXMUpupq1fFCPcMFHZ4tZHBvxZ5Kx/E1BaZWONwTlw/I1apTuoAmheYU016apvfY8O/7K1WP4U
z64yMiKcrQG53qgAdgzjptNBgiNjKaCV7CcG1XzUU8Viwb3cRP06g+BrORNhDopXBtPrOBi4LRXw
cIrXUYSaPK1BGUEGJawC+0TB/RhMgrSs9MQDdT3qRxc0vW1mS5tkwfnHcCGWVkkySKGe9ETZpG10
rX15D5jJ5uCBoM7ruXVsUus4z9BdN9uZBiOUZqnjY7fSca8QKJZUA7CwZKk10dmU+iXUghcDkY2b
lCRhhvUTad0D2REh6VfoyBfzRRWOvtfBwQn17pEW7t5PrCNC0J3D8aJz6vUFNLqgYU/EVNpgnSaQ
UkwpQb7mp6bMGcOgKRUVX5TFusnBTsvXqlZp7QDLCrIrMLBjw5RNLUYUvh2IhkPvgIEiTyP5VFCO
lm35rtjDdTo7nf4qgVglTuwl/hOhwu+KFt5w2VzbrHwPBBRnSd2RRoj5yfRlU7JmrdsL+BqupyTT
aXKIsBr6F7VwnkJ1XMmiWuUBl4xWrwBdki71VDNvdhlrAKB0OZ0qpkD0xULj1IVfSssiCwkHKJSb
lTSjvlKBiKkQS4PlFuuwOnqNQKFDkqrSEdY9KSDP1gNJBUXPKUnVrdrXTEpoKvv5jgTfvYz1Sz1J
JrULmaAw1WhM9XiDMnC+QVEeDGQKZDvx5CGL4tJg+FC4qcuYOeBs3M0ia51o5LZirNaX7PJ29ehs
3VY72RULUUqXy4w36C12zJvXEWPrkEmixEw+kjE0LnOBAZSvBI9pmeoPDspiPgJ6y8aMBMWOEIke
M4PsbwaanzrGak/RYIFTQj61jMlx1+scj1OwFth4B3r287+HFu7uFr2Y72IHPxnGxkHGMF8FtAe7
nOFq5mwKBUITV45z9N2vskPdz1mwTW2+NZcm0Q2j5f6cP0zqlIc4YHb0PnYXVdxlmG+rAfiZAsvU
757yUcGa4iZv9WeYZtfEiG+46VDsuc0zlISVzTBRFu29JRBKD5WbyMOj3f8wLZo6LAahhvgVkaAq
m+UA0zD4OV/fQNiZOBEy24WvPgaHrNzg7/b6eLwhvCB1p3mKHfMTpafVJ2e/HPdw3w8lI9goxq3j
4vOzEJzYO9sP0S1CNtP85RiDBojUfZNW+6ywt4FbXSzDmuFQS8X8mcXZytRJCOcZD8bXUoMHqCMc
2unC5dIrAjzeWnzMx5fJQnalM/1F4Kzp466hKOkm6TGfuJsBz2CcAWhfFiamiTpax5fYWWTmqxb1
T1Ucofv4UkIT4hEnXz2U1CLMlL0gNo9h0R67hroGnPUyPfOUTfJ03+jGxRjJCOQjj/VRqaZTkSJE
Ssh+omkY5+2Ru3E5ouFhTLiioU0UNAvElDPLyWi9Yk0Qcbtxk9yrO3z+3EBMx3W33Cqz0nsetCxi
HU2VI/dqNRCvCYcOBZdi2VubRBDgFAupEdhVLE3Mc4R6oMxyjoneQEzun2n0k6wQAqFyn/L00sr+
khtQ0OvhZRT55xiVz5ZOXaZksyzia8jfaFKCw+ZKDMvshNtgGejioiv0nQcreAEhs4k6Wpxx86Nx
s60B9j6T8Q2ZyI5G0tLtAcUXsKQI9hG53KmT+6xEHAQqfIW11FCCTTspm1FvPTvjyWiY664fTopL
lWpSSiOkr+SyHfJ1aChP/ZisBHItzQ9orDhyIZvgqmdwqMvmh6jzTyv2DL160tEWmEH4cIoHMZV3
C1MZaIzOtoMF7rpHYzkE3qxHllDMH/falOgBRnK1eBBmTfPwV4PO8ZPToQP2VLe8YrDeASW8G6H6
mojkDY7ec8nwDePB2bT2darf7DZ/Mwpyn82PSPTHqAqewkllNP0cWvreciW3gv9iGsGLnuWfwhVe
q2le5CbkInTdff7BILsHu4+SaJsk3AfN8OSn4yN3L7F0jnqUXtU4eyOY415lJRbT8SbZMDTZKe6d
M0frgcz8iiINilv4lDvDfbSHS67/GgvlMeK3QlvxSurRh6ySz67kZotN0E7ZqVe5ZZLgeX5yzZ9z
/hauOjEBNffzx5LwAyz4euwslLZ/rmJ5o+J9MhO2UiLbzC/L1e4xvywZQbaPhHorzWmMOZdS3dSp
eE/d5IpZhuev9R6a0yvKoycq5rcyre/OPMnE0FArBA9UcudXkFWb9mEP7SNCc9ShJcRGyGWu3CzZ
3vskvRaG9qmO7R2fpR4Oh1wLz9DK7KJ7HqLpVXcqwFvplRDm9yYBBR5vR12+Zr5/1ykjar+lkv6B
iHub9KSmU3GGLRpK8y21Ok8hGSkfnLtt9vvITj+BTF1dWPqBckMq/87W+Z43yoPYId3orvNFIVL/
ETvO+3walax7nobhVusVu5gr7pGrSSRZmA+3+SOYtvLo9ZRwrN8T4eNp6u49NAbu5gdDpSfLH27R
QAIJwdjzz1xSi5wJxWDaPzlZdrXr4MkYubBK/QKB9Kmq42vb/Ch1JNJtvhOmvIeW9Y5u+mMK/W6p
j8GLb6VvsqfAj6JjbwyvipCPodEOnNknu9j4fnUK/eYcdQqFoHNPcTzqnfaq2OEpUNA2mJ6rE4TK
B+8y5R5X/kmLgpf5S6UkPtUa7rzgKJ2nbIyvzFte4jbbM4G/B8ai1LRDScz799+v3fOQzqKRR8OJ
nE/yZPvL2pFXjSt7mBqmQT+gx5zmtwKHDZJLu05R8FoOykPk3VlzX8Oe+162Z1vlwaIGT3WDQ6wN
njJpnuoOTUz+98umcvx7azVnMSg3p5ZPCt9gaNbxOT0HOTEBfF+8BbscuiDbqvf5VzHfYaZSHirq
X9xy+7YJn+jqXlWgUGkjjyPO9ZGV3iLyqXFqCN0FJok58PHhNle2Do7Tnkb3Mn8xrWaZvM6lqTFe
1B9JWT94SCC0Csp0L0OaGf4lad/QLzHZMX25otNzn0/AEAYPJlul3T5pFgHkmUl7le2dxmfs7TO2
iJudune9I+gq5HMZ1tlm3UKu9ppwRyqxdUQeuJ+wQk+EhhpWd4Lb6ifqa8YNKlWuBlbQWkBCTpY4
f29BPj0klUGlNXfHsY9cm7uWIIX54puvKLUKzrXZvsQyfJrvqE74V/ek5cW7byRUg/sSQq7l3+nM
3+00verQSOdPP47x2leRsRnaZf55ODn3INNeB1GczfxKRsfD/hahmiunla+5M726ukqoY3pOQvdh
aOp1bNu7I6YtIaleZgx3YdTPXcI1poyvDtR3EK4e4EvInonyMarMwhoSfLGeI9paznfppI+vI0a7
mAlUlqkHRbRP7a86dW9TGb5hu9P8K06qVRm2RFgkn27UfMhW3cxPB2P41DQfcPz4irqxIXAmjwPS
FNivBimSQV85TI5KqGX7mD9TaNvvImErSmfGsasHk9b7/B3nK7uL6Da5436+V80Zb5wge25svqd8
NCOPTDi9hCzec8c657p7RAhfpdWB4eQ15hI3huSKgfpatdlJ1MaqpSmFuoxrQHudj25oy6vpZm9l
0T1at/7AHE/TKPn+/zRtpgWVMClB1WtU1ycN90aYvEGzOfHQw8tq+Sd12OjKVxNXnkltHuVssO3g
DP3zGhVwfdyx/FFT/qSkkditay+qorzMxvhysLcGTcWwxlfrk1dEUdgKQqUF4rney/HOfd8BhPMJ
Qcsz6deQ/I+q/lIQQZhSD84XzRSEG4J/vIQElMR0n3ELQcki6NV/relCABiyW4UZCY+FQN3M/420
fQWOF/qD4uHyRNzO8m2P21RkCIf3EoJCwtDTMezdUBReqxe4LeRWmdLVvHTik/KU+EqMzsqND07/
q8uyU5kD2JnQzyrmsW3qQyQuowFSVG3JE295bsFa97LI3aNT2ridT11IOsjQni2mJ2QKzGeFnkhw
bpLQG3OxNkplM6X5NuqtdZ8XBzem7HXoGPW7TiWZku7Z/Oe4/YgfEitBkoLWFTgRzU0ZwTkI1atU
831Uvhk5HQhr1Q8oZP1yI2g7WUQmiOdBZVsfAkNGZlvdRBAeMqYxGlg9Q9LO4qozaTfOR6tVOS3p
tG/dfJvZ9dGH9s9TiggbTFM7X8pdkfgQ+zIWuvY4My4cm7wKXsk6FVTDlvcvYSE5uPniqoFl10Nz
Y3fGdmo0lFWDYnyOrCkDEj9T4RWG3OZjReF5no+JxDOnymILQmNhmb7X2ASUQ65JSftKErIOXBIm
k6Oaspgq+8FUfvnAioIi/ZlGyYB6MtsoEEuWatO/ouHUjkUWfaS2NZxC+xgn/Z50UZpSndpABag+
9ZgEmVh0h7QTi0h18DzTiY+GwSNM4xS5LZbfBPtOnhyyskRTApgBhyYm7LHS2N8RfxeL4tn03Z8a
GAHPaBqy2Uw896Z5M8u42saxe+/K4N74ax+j+9Jv0IxQ8WzMIOk8H5p7jOd5VZkJSHXDfPYbeWmS
7lcX+dEq9wBfxcskkzqUBra5Y+GsZJeqy6mUX4Xe8T9U/TOCGagX0cfoWneoXdtC85TQPaUFLSKt
xdxviWVvaGe1hGck4xwpP2SIHJtlMrGXVnI/4a+CSBXGF4rZXwFbBHRpIiWeDjZnjBLbnmjk4XT2
xKjM3hP11QaLDqn9NVLNxjPbd4JtSG13fYoL8x4nCqHCM0a5ju1FAJ57mzkOfVXEJhNgPkzRLWl5
fIikg95fItU1MtZogexmcJR15dr5cmytw8wXWwYKjQQdI3MIJAWdnupgt4lXBkbrakDPK31+KSmS
N3PKifyQENZ1CKsA6b0kHH6IvMRlEqLRZYC/Gf0aNTb6yWVJngApHOAGXaVaGjUd+EwZe344acBk
+13VIcLJrOGXlMEWQCahfTQUprDENiw4e1OCzsNqf5eiexACuRF+w/6SbehCe1iSTLLM/37wDohB
rWnhmvazW4I/VXTyPiyUD1ZYOMuIU70sxrtuAQVEi3HWGpwXNsw3gdYS1Q6lmUGPMBPpF1eltUjJ
gap4fqFOacm6mn7V2vhQhgam9nuuASoLBdA4w1H2Xd8R+ZK1KMlp/zVSPZk9tknTROzvw4/831nq
d9DGv5mlon+cSUb/fJK6a9Kffyt+/e30+580d/943T9Ud+I3rlsmo8QhmzrwIFBK/wVmEr/NDCHw
S4LRt9D1WWL5j3GqSXyH5mjIy0j1wOGm86r/QjMJhrAGf5QXqcxhhfafjFNnbcgfxBvCZnjlwkUD
AwUnjb/6ZylDbXQKhVSAmIdoXGkS2kHmHKlgJhv6Pxyb/0ET81cK1PxWmiqQSwA2glVl/IUCRRO4
TeyGt5JKejAkDuaU+c3oimswFptZkRcVdN9ku8dt+BJX4p6STZQNijel5oGW6VYG9ZdbqT8TmjVh
Mr5OQtlWBtDkJCGplwe6Qr5GU1wsRXn61x9eqIy2/3qgNPASOhNnQHWONYtw/jB0nspMDhHxVAun
6qHaEqnUDVSDgh7+KnQ3KfGWXTYeBdOQ+IeoKpCazjJNoisakSdJiHWZvqqlcVRkfY6TcO18iA6h
lB8FOwTU0CpaJV6qTrkNmaea8CotST2j7IVRgghFF6+pvRfrmDyysl3UFhQSdczHpaWSGReEHxJn
OE3DTNDBCw9Si9b26B7iNL5WCLGd3PqAmbPEffk0YiMJeucQJnaF1FH37BIjp1Yx/k3A/ZaSMLg2
rfejgS4fTxamcETa+hzpmho/w5wReqOGB5v9iltrPxthM02QpxpWFJ2pgrCQpl59DzQ1vVjxVP3d
Bv668PEScqHdrJSuPiDVU1Aw9FGbfaIqG5Ia361pnkTxUVqrOpSJffWnYNfSo4mbmd4sPfX/sHdm
25EiWRb9ImoxY/Sjz+6aZyleWFKEghmMGePre5NZq0vhnS6t1nM/ZVZWBDiDGWb3nrNPnxQLw01X
edQc+j64oR+MtswOF+Nk7JnZF3YgF51nnmsW6/EouTEKbecXsBTM6DIbsvX8cuBN30HUh1PlUHum
fUhaQbT16/SsL4a1aoLXVJe7FuBF3mEQGtF4gg9el82PXo9gXPP+idJclB6dneS2zuDz++MmDsf1
ENlbOCR77J13OTbWhODAztHuTTNcBXl7PZl8BPSRABGIslSos8Y9qybEk9J9FWN0I8PylqWVoxn7
wkq3iRlfy5QraoewJQeEgp5foTIYCPOKaZfH2q6ozB/BCK+FgjQK7PNwNOnwlUW4HCZ1UQ0vg+Vc
5LPCr6hpGicd5fjQBGlAWC1u5mIhO7oLvW08KTJfMcXM6Xzd9AZq6S50iUufMVtlDg+Wlj1QVBE/
CIVS0HLGBcFryZIxH27MEG2Qzx5CtB31yYHPbJib9MGJ/3Xw8W861aAxTCTdRSzLFApJts3Mktir
HMJpjiquZe7cuwkCxaDVllPVvqgm/Fk6v8KE7yDK2joc7ihho4manioVRLxKgwl2SIGREtRQGuhx
ib7tWC1uXDfzCerL1sU8Qv3YorNdGRFrFouK42iB3C6e2sI5o/L/I+8rfemHRKy1NPGgzfvVpZjd
agkvxEiApd5qN/C02GS7P4IQ8I6LxwLWDc4QU+QLM8M5XaZnrHWey4g7oQ/y2bWrnW769yVPus0R
Sukg1kqTYQ5M+a5xsfMEyUqY8mekttrUvJQiuIaHctWp5MyOaReze1LGuBpzeQncrJTOPtSLpZM6
r6NMH+vIvxHUEEISQntoRxBHVqFonn2L9UQJkygnAYQItl2uU2axg9+Zqf3uq2kt+uzQyfhRTeIW
lsO1lzivLorohYFkj/CWDDVpKl5bu6Mq6Z1Nlv2qmfFPNZe1DfFeD5CVpPNK8vgwIXsgAxZj17Xe
yl+q7qhZmDdgGXZGiCsp9c4y0eFay54qeZMBpsn69FETHqjwNr2ytR8dsk7hGzRhWhgB9kYV3YU5
jSsPFlTD+JtwOwgyTTJpQBUK0rOyD/d+k12labVzg+a6U1SvWzz8He+dZkabijZKyQ6kbeIHG/AR
GaCIhpMzf9CuqRk9M7G/dm26QilhQJLX+K3CaHAgs7+ml0jF+tqm5uO6WJ9c7TyPWRRXbXOZQ3Qq
Jrkl1uhSWtMPg+YGC84dNYBV5YUPgHYOQoWLgdz6VkY3mp88NW9kK9oAvjp810F7kRndARrfNrSc
96IlPHqCmTz57dqCI1WpnPQj393GE/SKCYGKiF2AJgjFnVhe1pW8hFl9Jvtw07ljR3SI96pM/W9h
4/+r5r5Y6fFR/7AcWL2C2uQRxK26fM1hdl6URftevIf1H6q5v/7SvxVz+r+sebGmG6zGhO2wsvmb
vWmIf9mO6Tq6Tnyyz7LtfxZ46OUcvAue71v8JcwTrP3+o5cTLJZsjICWgZfAdf8vCzzDM/9cusx6
OcuyfTR54GN1j/3Gn0uXAPlVFhukF1GmugPBCTE9PSNlcyX1p350UM27F4bmMaTcxwIDqIjkjZ85
zMzkziNq6l15UVl0e1xTv5I4hpZJBYAlthWxMsWDLqstC99iESZoB0SkMTs+iFRz1mxgC9IS4ieM
3OvOpqoalslD22EzH1pcvZbCaamxYakm+64z4FL6lcG2yNdx1WvDGdTzhyqzSIWugFx7JoFPyTPd
a2xcvc5qNb12qan3Tf6OVmNivwgeC8k8xMQSQkBcbmO3fCVfEU4HI1GI/OCN7IcdnxzqWJCK1LwA
vbtNSH6cJXyQsOLgQA2EGKtUvARB92rXDdyM+tnti7sm2xHM+wL67L40/RbHQT/DOrEjizzpX6IQ
DZyqoMtXfXwOu5BlkpNFZ1mcP4VtETzqVdADuptthRFqoCpvmws0cXIHOvJOGTJYy+Y+itMfWl08
VL5OlbB+Cf3QRYGho6Fmh491hJpSdW+r2R3i+C5JMT0Yu8S4AWf/oEawkmMbQHtomuQqC4FH4E0O
ZsbkBOBwHYGrYX3Rz58svopmT5e49ZEc+cGtIaeRPuOj5b55pOZRRs0s6hckcJcsOP3KRvUWYZQz
qDHzp4x+dsY4JI6k6OTiScdfbAH/qDG+stVf5iq4paP7GjPdUkq4iFjhECFD3L3wAwQBI2smJFTY
AqicBdnPaHpy41wHcQESSILbGgy5bNPxl4W3sGlJEUgyh7qs023MGAES0QZA9curpHb1VWa/T5qR
I6gJnsamvSiicdNADl2YERZKa3r23eKAqAz4S/aUJyNREQG+C5Bs+8j+7Ripf6DYCUbQBKlO7SvU
s3bTef4rVDb4jRm6h+BxbFIoAW77SxrWld9iHBp0YvT84Ffv4oggECmjwtk+VGOxoDNAwSGDflZZ
xTP+CBKsxnvU1UvP9S/TsXrCSLkTer6L1HRBgtGrlVmXNOIfXFsS1WVUByvBX5tQHZrrWF1BsR7c
wl61Fi3oGqs5hNGsV8vANX7iEV6MRvFCAxhPhJz46g7DJmzCi7olKozWsDBj7Kll/mq7F5XfZ+Tb
oX4KG4/ARY22Gz+mz6Y7GSUHVgM+vnIQdUWBNYdVjx6Z13XK3Yxtae1aKd4G3v91i8IkQfpQN8BG
/OHMSDeDCn6NVBZje2QzEcPaKsrxXdj60osesNGfByzEln7knUVlx0IHGsp0YxLI5TN2WDY/WenM
2wteatYr4XyQmAXxCCmyb4aHhHZNqQcrJxnINkgrA2eQe224ZUvKEi825qlfqfrZ2OzF4rahD4cu
UfV3KQQcZU6vRs+tUnQR6PqxzG0PNO3SZfzEzWtz8jRmpQ1y1z1LgzdfJ+uuKF7zwkWsXpuvTUTX
0Je9sRzo7JiDdy/xjxoDb3Xq845HuXFw8Oov/eaqHz3gSGAzy4u8O/cNsJqmdnD0cSP4gLfUPj1q
oB61UIOaKJofcDHhpZ1ellRMJZXTjApqxTrGnqj4eskWdv1as+z1LGLh8S00QT9wIlQ8pGbtr0JT
7RCHzVK+BpcVKMC1jPtzOgsLG4SnqaERQEHTe9HSfMSuTs5re86wBgepE1oBRoS/aQz2WswqKtxI
Tg13QyXbYYqx0d0kGKTtHiWEdmWkD671Yttqlxb11iNOgfPb1KcT+TxSrVZUrSuq14WzNediNra7
y47qdkSVu6DaPWtGe6rfOl4jauEBNfGB2nhCjZzi786ea+bUzltq6PM96aipY+ZYedTYMUyRuEyp
ldo7FMLtfLhZdhTOGhmDKv00l+sT+6qjet9RxUf4vEBGCBcX1Vb/O0jOCCNehem1pP4PW+GWYb4C
8LPr6A/A1lhTiwGkqdBuIoDrD5FDIDWZUHUy/CWdhNFHHt4cZ6CA7o174vm28z97LXrt8CtqKN6a
Z/YTZyGacD0MH3R0HjkybI0NBX2WOwTP2xB7m0iehiI5T6thM9/XWYc5tmo532flD+uxA5QB+1mA
FfLpq+j0V8zoivCjXTB3Xei+uHMbJqUfU+ntArraz2hu1IAqYxsR0mo2zlD4b5EgrQ3t1zRuacBd
VHO7R9H3CdNnKCC7iG5QxUw0N4fE3CYiTxJfc/Zs0T+iOPNj/t91WtISV9eabl0FrvUkaVPxVJYO
faiaflRLX8qmPzW3Ylv6VTV9K0zffCHPwZFehuyhJ8KfGvoOulQPXuFfStOCnkDblWZi3euH3AVp
FhUY5vsHJcL7lEk0s8ZV2SKCqYKXWfVQT/2D5pnXlOOho4lF45YXU4hCKE3yfUfOYmw86XTrzPGt
pnfX08MT9PLmTA8/aNFysEEi9Xzc9GbyXBTaDaJVordvO9c405BeKmu8tTiG1gd3Fs3DJtUunZ+z
HHSWlxojzhWieJIGNRm7JQsoWGffAM6kT4DwCyCenao5SGFXTWgfgSjAv7pQxGGIZGs23W1vxVi3
GdJIGXWM+ELoW4IaQBn4hynpb6fQZhINH/2wWLvtgNqP5qmhr+20pKdDXQLBXR+R+ClROBfv+ouQ
KUHjaD6kt3cr9Wrbwy2JebFsX7U0eprVLzWFfbyL+nWuP0dy1aYt+JACrRsBmc6qvAjRYfGpvs29
8UmJ5GYeMy6RcG5pv8/tvDwszyIdkIc1y5ynM7I8Y+uuJV20ccGfeOYbPKnfw4gRNpnOpZwevTpC
Spsdcrv7Aafseswp3Gjng1VcxGUKVhtpUADYxUd4bfByRwOalEbtavrAdqWt6r65TCYd4NtZ7L+a
LbqgiwBY4NxYnMvoebdHHbKuuCmt0m6VVBc1BFW7Ao0Q0vJxyEwiAuys8oqLzuO19gCIjXb36OGh
xIY6/k6z4MfM57H6DbYAYZzRN0epjP4RilOjJTehPj3LKdgPJhC2WZKmedkOoWSdYW+srTccvVAV
zXuYolwTYy7ofVbGyYAhGQKh3d3GkckCWZDmEmrTMrStJR5hXMMzX1zz0rdKPgwo6GBJzuyRK6bx
CXCoSSEu9Mx1HKTPYeTvYOGCPkNUKRtI4Ld2/moNjbGahTZGHd/GXXoNYHtH0YAJkrsX+Xtg9GdT
akGBqC81QxByk15DcEBQdsdnjN3s+BBV4lLYPO5Zbe/czaqVDCFL6fYPs05CIoeR5e9ZijAYxkpl
2g6z8bmfeA9zB3/WIfTeuHeh483t7YSOfuTTHhfJNeFSG8L99oHJki3Jr2cdU42gLlUhpbc0WRZN
Ua+l/MlmRd/Hlfk6xCwhnRZm51RlLDnSrdHcm4FHhTPHpFwmJVWf6DyjxaJScVPbava/eed5kl40
3c0AqaaMfkWqKtal8tyl5UKlhbZJzgef4aZyNu1oImEb1VlrBXuj8S7qYeROUV/N3AukCcT7ODeI
+6nmlWgEK3xpk5C3o1NTCYrMivg/fURwhxQRSCBrbp1XoIiImp52NbU3lNSsdbQxPrgAy9KQlpeq
OtY6BOeETRevtFpoC59IsESrzseeUpHv1tqC+ZykMhUseqc6Z2ENZnrA+QsoblpZ+PUg4VicIF32
sjgnIO3cKON+VQ6kBE3OlQyrl84JbxvI71DW2gBV6cOoYEiwBfUXcWitvdAPlo5OPrKDwMAtLnLJ
EGmL/LIoBVL0yRUbJ6KjmKQLCZ0GNJqCMxfU51iTMJPHl+OUy42w6aTZRo22ir4dGy+AXXyQW429
TRTTbZqM/jVwq01ssUbXXdY5LXIaw6eAHAnqQakL1gwUbYEy0HG2Vm9vodAWl23KYI367qWe4GxP
Zj1tfR5zogu1wwQJ1FWvXqESsazws4uxE3gwnGWUoxQe+ahnVRHtdOzMo9fPjTbIT2Arw+zNtGJz
PSnd2PSdZDAue7N6TALrt9FH73qgJytv1rEKv2PiG9gOOd715KU4/5EGbDQf62jahsU56B1jPQhm
qWSaZheD7Jdt+zu2q2xZR9VEjxOPFFcyLobeM7ZSjkRPeiG1GxfxiTc0mIxcmuZjkUKgDDB4VKTA
mgaldVLW+NwG7HPzygb66IC8sZhD6xFBl62ynaydHBRNznrGw4xF+hZwU7xVyZjEZ5VlEv5NXITF
ta7qslrrVT+cx8atKyucXE3C+tkd+52Dun9dJkZNkRXdEjTxbuVVMciogBS6vFDwipIJ9pf/pgEm
XNAieg8aOuaiaQ6icamU5pbgVU9QPti8i1pBKJnDcmBBO4J3KFQ3mH+CVWhFCd2jeFzpQ4saM93z
EIINAuFhHTNsAJNm58AchzUCm5nSk64cdMrCmNo9NtFq16ViX5nEGznGjZ9TH3dETBOKSLQyJbOg
T8OHqaeaACtsQXaQRX1gLribPm0NTPBLX4d4O/dM2RFa10k0Z4Jq8a517GYf1PvUnNhVMQHlsErG
MGfCpa8u3KLZ2h4VPbQ2WDrMRTMUr11fHmiJDwuPzynPPstXVS8vWFf+9t2lERhy0UNNe6o779GV
1nvfJ9GrHRGhF/j7KCA3nHJfc5UEbFArg6+9N5bO+ZDGapv58TtzqrriaaCDjYHudnu3S8ShBs5/
qHFr/P1vUohuTxY3K0AR8/h1ONZB0d8Ru7VoO4reRVIG59C+qJYkmiKSsbi2LNitdjmiMprrKkEY
9Y8zdMaPpMlLQlDzX/iZJLt2c2ECUarUcrTKN5nlzp3nXzp6QPUx5zvmpkS1i/IR4SkIn/oq4t08
9KPNhKZ05zYuaauLPNSvUn8iZXwuOEvfSW6paKFUVu4iVlZ9jk8tWalO/xlOuQuejcVHaea7vATo
lEeJf6amqMXuYm8geVgXpBYOt+y4Doqs5D1N/mnjF9Uz/MR8l4TVg4a8+EaY75MHY5NDW2x+TKhW
41BR9GFn41rAP9PiNoqeBlrp2wzUcOFn/ovjGI9WO47vFVDApp8eXSvZqykGoBPBVZrhAs4QHIoq
3emWeRZHvmAlQLon7R6Xj0MZa6zStxTGkTjm76x1EI7kP5o8e5R2TKJWuimbaVuaLTYc37gZbHvb
gidArXkxm9FpfJGwVjs7r8AeI+GA2wfh5kiqGv++0YjbrPJwk3uoaazZHq2RPEsDx9lB0cIVleAT
J1CGlHc3UFAQpfaTCJRD7MpbP2nQpmTuEssh5yaZWqKMYhYMIYjU5Lot+qDJFnQfWcyy5IQFSXvS
8Rk1E1PKsosENXx/5/6oBrHJyvi35pc/xGg9YU7CtlRl/S8/i3/Vsn7mw7G2C1oQNqbzOrvL8Dmo
gIYisZcGxSQjp+6gqZCjmuF9MI1XWlCcR1N2HiadXDnlAOYSjxOO2wyZgw6BW5H4l7/ljrk1nWkd
l/48q2wBNcQXc2IiEOWD7uhPVbPNtOR3DXPR9uolXeODVnS/OpuY5aTYewQPYCgKb5lNdlqS/QgT
uA5BQ9k8pCbi19HvATHrgo/qTewF9/M/rcBcdOhFswwKU/zmWizfWPdc1EGKpKkyQFgzxpdzMlbg
ZeeN07Ba2k4AcUcFFGz+rlLrlG9S8qe8on6mASyMGmVlcd523j2FmDtf8zaDYW/r1r8QDrxcRo2f
gKjI6/A3Plei5pKf5WBvM7fA9jtNj44Ca1LQ32qB0WRluzMhJuDypJhKksI6rKM3c3L2MUo+AmeJ
IxiHVSnMS2PiV5QFQPEoUGvap/tcx/Ho62hIKexMBSSAiXtS5KAE6gJwvi7gBJrESXox6ah9YxL0
oNI1YX3RMq6qbe2RvaEbc953hrfO3/d6fBfF3oPqo1VVdyxqeBgzTWdIsjcrC9bzlXp+cZ3G9V2d
18/w7Ykj9H8ZChkyDx82CJoVz2bHTqHTFPdjrR16blWHHpIoHnczEzJwrb8BmDnrc3uXGP1NX2yA
tO9D39y5FRlnhBEsmjw/p0Tw0y+5JCUBtgzOmujo3x5/oh+4NzPsI26ifUmK9vzvAgFuLmhUXims
iFBsi9q90UXOxEO/O6K9vEA3s7Pzgp2ceMWMNGB8WrQx6SutZKXYQceOcnL30nWDlHYGMASOe9kW
9SElSbcm8CjWCfIZ+a2FGV4mmocdkjwLYe2M1gWNeW8xngUM184uaR+jWMSJ11uceQDxTOeTVFbq
HQsp+52WhfdY0lr66ZXwCMrInX0Sj5KvSbSLihrKDPVgP3f3TcGbiuqAzToG9vSpbfO7wM4od49X
U109hzpvWaHld6S53aS4hznJXOsX6NZoG7K0BZqDrva+TticjJk3F99d7NBrUNMY0UZ+nxzdfeqy
BwMyqYnxzYtZPxD2wU/l78RyjhCyf+Ky3siJ2+5gG1eC1MLi3DKGRRvUSAYM7pVb4RlO2wWv6U5F
ZJE4o3NZy/ZZNelvVwPhblnF46hnV9TTcCnhNgURnP6ecT4DkoSKG99E2W94NQigXH8FGX/f1vxk
1THPaM6u0qHTGP476GVaAFVx7YnorXnLcQAamsaGEdOnFr+Fo7iMrWxtt9OjYUoCuhd9bb7oiYdv
fHpsfe0Qaig8u+JHHJo3aK3WIZW6as55V2761jTMriQVXZyVLZPAEFsHaDIo4jQY4fMDddQt5QZs
Ntl53wNfCYq72rRv+B7e+SExUl23IZSU3h9zml6+ClzkNe/0ONFmSdrqOdBhR+tEDv4uNb7lE5sC
Wzuo1LzJeZkzoLkLp+Deh415I2wX3ockr3DqXjzxWD0Zhb/PS7YcQw5ZneUK2o00/pV18MEdbTkC
is6C8KxW8pkUi0e79pDja4smYJ8+CghJiVVeW+wk3XgAfIC3gPzY+Wa0FEJHlCB1DtNqTGrJWs5Z
1+10NzXFnd1ZOwJk+YgwxItgjZL5Z9/y9qoxO7ew7nSEO1ZefNFi9op7eqpOHL9R5c2RRy08a3js
o59uV6cbr2Eytgb3PsiHM2DLe0ySs0A5gnEEzcix+K45hGdr90rZ5POWd30088EQksbu9pWMFtC4
9q6iFCHS6bEsM7qr7n5+ZUszfCP1dZH4fC5Hp1+C1V9KiA7SIgEyFPdxbWNas7cxvVp4gruhMG+Y
41kPCGZMrd/nfrdywvLayCnc6hwqDiG0R9ZWofp3B+gvds08P4bqieUwY3IOq+2a57GyfhU6uVt5
xdtbtau+gF1oTte9pjKKkwJ4VYE7vO1ooYGtmun0lbNzNH6oI+aJ2iYRIqWOuLCp71DJYoNlrHn1
r+BzIgDo0/M6ce/dBIxuB3aBxVPUswIpyBdP/YU9YlFrknTrlPTMCUaLw6ZcphKYpTYBOetgkTY+
VZ2esblOMrCmg1ngyjXS97/apv/fX/6iv2zMcZ2f6AiLX/EfuY5//fm/W8u+B5nPMAwHpootdHtu
3v7dW3bFv0xQK4gDEatZ/CuKtH+rBy3nXw79Zhc4EVVeMC38X/9uLgPtA9pt+VTnPNsg0PD/RO2b
QUf/UQ9q5syHAbkkjgBIvommvclGb906EUvoaVLqKTLd8YvU0z+5Tv85/NzQ/qC1S9AVq2Ek65C+
VBZiAE0cY+HpNRKsehr9RWEMJEq0RktD48ONv/77p3/M3v0TLfOfMx4xrPx8SkWXBu46r3sjuTIz
nR1SZM3ntTLHq/efn+bUfTsSETauTqEwLNx1pGRvY8eaBFlwk1l+wR87deOOQFge4kiZAIYhx0fa
Fy7LUHEL9dZQ58xRxbjVvAm2dq4q+ZU+8p9fBO9IWiCFLntvPiHh1t54KKMOx5lNkEW8/vyO/alT
/Z8H4x3pU0U8DXrbWc5aZArtQBBHFjBH3U8DEFRWNe84bdrs493npzP+RHz953xHIlXp5U3qNMrB
HBzO8iMT72w+kl2h/Ex76RDfsLG1B0qGqBi0czPVBfAqDeZV/gVl7NQVz//9w8ufhSrvSYtwqD+Z
DvL18nfUq32lo5kbxvDi8+s88SJ68zj4cJKSwToI1TprpRrvOaxraD8W9cLPj37qEo6mh0wksduw
612nVhy/sx8poRYAzQQ/6iK3bAu1+fxEJx/X0UxRaoNDp9px1lrIIiEY3UfTab1lCFlwOaHsX3Rh
F66wdILpzYeHtO1Xn5/51A08mjDqbEikNCtn3VI6nNb0I9GBoI2xwm+e4GiqMMfQECpLXGhMIaq8
NE1zeBNOHgffPMHRXGEmSivKhn5rMVfPr9sSdMOdp9msVD6/RScmo2PZUSP0Th8I591aXsDSKo5Q
c2s9uu1FnlQEYtA630UJTIHPT3fiibhHM4VfpnYG7CYAlSAmDCC1IeHTxHnZbz8/wYlvhHs0NVg2
vetBat62RfnQ7gq3BMs0FUY20m1vh/GLwXPqNEfjH5gS8NER5IOkJnqfIqu+Ijqivm6SMrr63pUc
jX5Sw4Ux6I6P6W+M17ZRRSkSScHHInVEOn7zgcwP6sMcE4mQBCpPitn8rfakoulXfmjU2eLzizj1
vI+HfhArnTvkbjuvIudJT0YbCXkp158f/tRjOBrgXe+V3gw+3hIlMt2P6dCs+bIWGfTUL60Rpy7h
aIx3sVWoTCUCR1+fxutMiZHdmK7i6Yt7dOoijsY4aGGn8sf5EVS1RcU56hKQaUKifUk1igffu1cz
JPrjk/ZMZTWGNrrbQMFvMP2pumyUb12o3sm+tyR0jkZ3TpAt2Sohg88miJh9mDvIm7qptfTMqqDW
HVqscd6NCku2c5+/ASeezqzq/OOqFLdstvWQH8NjwterjHZVsGG2vhjpJz6TztFIH2NVkc9Ye1tD
C+EP4fsjIEViLS0pdKHNI7jbruMvTnZiNnbmV+TDaFRkT+tQOcTWAdTibfSu04bzzCQ+a1WGXmxc
pk7v6ZCtWmN8+fwGzo//H3YJc1r9x1NmYxh4JcGlW3YhkQGRxZ7oA5oY7dYanCn3hj56FjLPZVF7
riemNJ8Bl1nOzeenP/X8jiYIBYjaQ4YKudDTOsxzmbkcXALiPj/6qaWHczRBOH070sWu4G7pXMwa
feXsCwqTTG3DhoiyJwllIYdIJgrncmQHV1yYHqWEZ5GajvPFAD91jUczCJU6R5YDZWPpBQ2IuMl/
lyNtkS+m8FNv6NH8QRCRa6gx8ba2Fc/ZNUOyrkVGArEop+1I5uYX+5YTl2EfTSCdgWYnSUJ7i/oi
+ZFQJL0O+iz8Yno6dfSjuaOywiLRNBI0yY7Rkb4aggR4UNWq+d7Yso9miiaulGOONR12NQTm3vZa
03yspIVKrqB1hUlkQjLxU+YIQb94Midmdvto7rCGOezcrN2tKwJAYOSD0puc0rB67xVT4xev16mz
HE0akz2lVeeyOUD8mKJLyildkt6JYVd+c9lmzw/tw7zkBnTSk2qctk0XAn2M3X6VSecrQvSpR380
B7iAUDH8VNNsppop8EaC4rg0v/liHU0B7KJKYcQMBcTjGH8i4wk+Wv3FEz7104+GtuHKwh6zcNrG
njbdDH1hWqs+1Ejs/XwCO3X8o7EdJV0rrVpNWy3IATfqVgVTD83At45uHY1oSxK+2KYcvQ1MxHE5
XzM1pxF8fvRTk691NKRFYU6i93iuRtqsLKRAljZe5Hn4bPvpHZo2It7pKslxaebe/vNznviAHttX
E12r9SGg2UvY74uuIcAPO3QMmQ3hHaditfTb7ItTnRh2x4BjwjmjacIAsQVv/872FmyG3c4Bi+3g
/dvd/XP8r/C9/IeK14nHbx0Nbav3iAxNA+CxDPBbvy0ToibK9Isdxvwc/uHTb81n/TCqwWVY5FO7
w9bACrtmAP7Q0vR8kDbdcDuA8JsBHA6SL162U4/maJQbWOwCMSUdrnoapmVtOTi/zF0qu3wVlMTR
yjH74sJO3bajIc8XPyB72mq3VZkEcIUdoGpeRH7z6vO37NSjPxr1BGqgPJ2oPxGQIg8t9m86BGV2
5hdp8cXX6tQlHA18Crdab3RJu4GWNIAvM7BBnMuuyN6/dQnm0dBP4eZVYW9CRg27CUXcdO95kv4+
wPwvhv+JK5jN8R/fLifRUluIAEhsBg3ParoZXwh14vPff2LRYx59zS2Z2GaQiH4tC+2FGJgIr4l/
JZvk0EoSkD8/yalLOPp+p3KqNa0BevPXJdhmZUKoRAb6vaMfD25HBJ2IjH7tI1RbmPPRm+/foPma
PgzuVO8lYZMcnTQuNLdSXYeSXqdIO/RDcAm/dw1HgzqyHVHqJqb30TbfSwshA63Q6Zu33zy6hDHP
RBxycNEIbEPEqKzDwY0On//0E/OReTSIx5aKV6ZSfjoqJduv74AioSmCYddL+6nx9PSLe3TqREdD
mW6sWZSW3q3pVGyHRocsUF07Y/KGbGuHneqLavGpz61xNKSbqW4J1SPIMoyNjRWM5yL10SpUSzfV
dmGtr6PevsljZ1VB4fnWPTSOxrgeYDBQkUagDZxrO0/wTNjBohnjVzs10KyNm8/Pc2IgGkejvWr8
MWGRTqL4LDB3kzhbdLXpfXEVJ6bz4yAYzyJ5mNQaMPpEZG9CzUUEMTXeFXNh9sXLduoCjsb62Nkm
tGe/I/0WGe9Cm/KUqNQRHNnq8zt04iUzjoa7WY1+DuqIZPpUoTurESLIXPAsbHrgeu1DGFAi335+
slNXczTqjTgwa3SMHTz2JjsgcjNWwJXV+vOjn3ocR8O+qwNphcrptq1v/Wi08YzWOMmIQvviVp06
/vHAb1SSK6W12zjSLpl1X6wgvMHNePP5zz/xZfpreH6YeP04zj2j8LBFsOQBtBCipCtB34vwQKik
9b13do6J+zi9F3C5al903baOnQs8ceWCYtRV645Pn1/FiZt0jJyhkz3IhjX62qwBtTfBXayMJ9PJ
zz4//KnJSj8a0SIeQo0lgoLbNOmA02kVpwHqowmMyRoDMjGrQT2bMtryAlJouLK7Ov/i3p14QnOC
38d714dOF6UceUs4anCpVFbAlkLBpimBSEpk3Rc7hFPnme/thzehqzJTz4KSkI84uUpzlIu2ybVK
E6Vo5f/+/E6eOsnRwA9EXHl9XHfboZc47OrpKs9n25Qpr7Mo/t6X+C/uzocr8QuXjBYtb7fCSN7d
zokPTDje9edXcOpVOxrvZmu2dVvHzCb9AH8Ly+zUn8luvP3e4Y+G+2SXfhJEabfVa4nXGAdhMJQ/
skp88+cffd7twR6RmHF8oQ3XaRFANSsPhml/8eX45+cr/KOBXiKdDlsrbPn0aTc9JOkFvAl2miWQ
y1nj+vlN+ufPB2KRP19Vw5AS2baJCI973+Zwd/ryIfAMfPLVZWdWX6xR/vlRE9D152m0iC1HXXKv
0o4FXTCtTavZBHm0/vwq/vm7BFrvz8PbUJGskSbHupz6XQ3PyXa+eAqnfvj83z8MAKmc1i0lm1fL
aPeyKXc5ywV8ZF9Mh6d++NEgjom8jzqgsSRq3un4tkb//Xt35OhLnfnIAKeU52qU4tUMqksyNL61
Q/1fUaD4edJRDS4IdcgG9xPS6G1CDuXq8x9+6oU8GrUCoVWiZ367NSDwgmwq2+wMFM8WltGNiRz6
e2c5GruhCesKtiPC5QrYrGEsAfq/Vs2Exk/HM0Gw8OfnOfF85+yvj68Pb31VZTprAmcaCIvzR0Ix
e+/f8bonq0R/LYP/dyFHiKPRK5r+vzk7syY5XTaKfyKrFHC77b1nz0wmmeTGymQRFRVRBPz07+n/
1cQ3dlf1XWoqBS3wsJ7n/OKBgRO0Re763h75G4NLBowcvisgkR5h8bptvY34pF4zICIvLG4LEZHM
QpnnvGMdhykQ70C79ovvYY5MBhAQ3s832VL5s1g2eEd0rsnAngKYusAbxybzSqRtJu5C3y9VcPr7
h5BWIPjgeRUVJCJ8SmTzDtnGfRKlVy0L0P/9XTwEf87vkrTfqpo+WVK9CyLu+zi8UPzSiJoFdmAK
+AXaALnXhrKHqA37AzgF0YXoW1h0EvL3j+c9GwV24B4SDvSAhF79Hp8sjxoPRsm0v7IDZiFuUw37
4xQTSEx8U8CVA1onpJUp+P/Kru0v7faW+nkW49LULMPrGNyrmPzhmfGrCds3PxMXtvsLxc/FdSMS
ZVUEg0YkDCD9U5yWZE9gO071NFzojaUqZuGt+IhEw9TiREH4nZri72Vh7rMmeT0faQtDKZ5FclnD
5ijmoEa6jt6r0gNnniXF/nzhS799FsY6V9C36hGHLRj5MV8dYcO5FWa6oMNb+u2naj8Gceg1Lqd1
vydIzV4TRYFFDrrrBmh8qvRD4Y4HIGrCAGjP3HjLBb2Blv0RyLsLIbwQZPEshAmeOaEYBoiqMtkz
TyJkKfifW/x85DjDBe58+y9VMovkNjRNOjJU0sFib50BT5IkcHFs61/gGO/O13ESTP/jISGJZ5Gs
JXiLPDBqD6PGfd1D/AvX1hNsK4QxUHDXjVkKcx5+xOMMwDscNgeFL19gNQV+UuZfOqQsDbVZoBuP
YsZlMIJgnDz2Q/jssfhzn9Iv579yofi5Um4wtOcyavt95tF9TsJ7K+XRh2vJ+eIXNjxzZdyYJVVU
Cqb2Zii2MbF0jdTATzlVcB1Iivs+VBdmk4WQmSvkiglOycrCAx95p8judA91cuUuGZ5ofwWMgQWP
gG4FuK16BBNGwaIKaUES+dclwQXh+YZa6ofT3z9EZVg1SOhsQzSUG548TLKCs69A1Hw+X/xS85z+
/qF4CyGsiHD3gBll7A+182HznNZ0c770pR8/i/mc8BB7GaL2MN74asryGer9LfPkhTG69ONn0c5t
JyvlcxickwKABVK1sEDL8YRcXfj9p578x05zbrDLeJ4nOhFqP8GIoqiR5t7JJ9u0e1imba9rolkY
iyKEsT2sbfd9hqSyJAfZ0sLp9dLD2kIPzGVwInFZ3Y1O7RWNf/pjgj1/QoZPQW6KC2vSUg2z5ZrE
ox+OYK3utXH9qhPBbQ5f4RU0/xdOXksVzBbsGoaWg+3BZVAsV0i1I48Z9x+5Sn9d1QNzyRuAsVqz
FD2ACfV2dOQWlPt9kpHrxtBc5JaaXOiyy+ENVRVfoDZ/7pR8icb8UcLc7/wXLAzTuagNj/zKx55b
7X28BYaVwLEd1h5JfWdUct0wPVGWP84TuHYdssh4Hdzukq9RHt05PP2Lqns7/wVLfTyL5MyyugKv
G0sq2gpJn8gay8MkX2sY8lxXw2zRHmjZeWWbdvsqta/WTiAhVXAXSl/PF78wFYWzMAZTlrsm9DuY
KIlTEm8JTznPtvXL+eKDU0P8Yyaaq9GAdignoOvw82HVM8XwtEq6+8Lr32nnwYW6jV6LmOh1A67D
qqxivcKNTQBTkvK67zs5xn/s/7EMo6xOwOidUkXAn2QPI7DJF8bvQuPNtWraa5I2tG23z0N4MHCk
XwLm8jtJx+rCfdZSBbOVmrnWT/Fq3u2d7Ae5D4IOFn5ZxrrrHnGSub4A+hGHYBASyfPl99E2j2mQ
32RxcV14zMUFIy7MrCC03Yc62/cws4rbdD8l6YUpaql5TlH5YRPgKq0TuFzIfRjmfr6p7MlRR6ex
URc6eGGCmgvqgpr4zKSeRB41wIXEu7MRzCm6oHzwYUyxOx8jC3PIydj241fEsbWJP/oSfBf1GhYu
XPlRD38G3Epc+IylGk7B+aGdBgHlaU8bXMvBruL3OFl3E0yk+gEzRwCUrvuK2TxlC9joG4umankJ
y6JIbWRFnq0IrhILIU/z72+AxbmpvVjLvWpg7O96v98Z0fILa/XCSJpL7EY6UjjomVNHg6bnt1l+
QLImgIrnG2ep+NksRLFGhMShi9Mm6/pdrBPK4MLdwov3fAULA3UuqMPbLixX5Sj3SdyUiLRhr1Ty
2sJ0M4Rp2oVwWxhGcyldXNUEInuFYcSGFyQ+f+IDMGNJf+EOYqmRZtGcZ85QIfJuD1/D700LqAVI
1JceYpcKP/39Qwh0tYsTT4OlOuCU/d2LAnLUVT1eOXxmISyHgZcxDUH/g7UW7qP9jRJRtD3ft0s/
fRa9ynlQjAgUDg8tuD7DOwZk1EtRdbra/sf6fMpu/qtdCgtxaUJa0K7hyfaax1PQgUrVqow+R76m
6tbjWQSvtixO3FMfw2P52KUkkmuAMUO4MMBtKqhOzr3G7ZGlRM3GGFeqHxbWPCXMGYIAy3w1NOWx
NlmubnKL9D749Jc8fKJ9hXdjgEKi8bs/VFUB/mQbDoco7ONkU3TgceyMTQNYN4W0b77ZGOBtMOYi
r3z386jSv0QTw0RUVkNXP0S44AhgXlnGJ5O6AQAKI0Hx3UgVpOEzsOUEVqPw2VG7oKEO1twRbJcO
Jh3rBmkNMvKPpsnK9NjGFBbO2loe3MJn2s9wRaJp0lzZnbOJrIaFIn451kQPL/er1jS4THXtdbvF
ud4uHCH0CepS7k++XqvMSyu4j5S/kMF+YcAszAFktiNRfk6jCu+QuFopy1WLSYAa73tUqs/nB/tS
+ae/f4jTEhnQsHTwMR7B2oHy2INjF2Axh5YO9XXBSmZTAY8KXzck6vcxnnmOU5wA6ysUez7/AQsX
RP8ZyH/4ABA7x3GUI6LVwkEDwt3yFlveadtZBcdpOJfe6cC/cBm11FizmaFrigFJQSkaC1nbq7Dq
vsBJERggACjPf8xSBbPZwS8UzBQS2cJ8qQvzTerCFm7ZpQZztgBn97pKZgERNEUwATIj91Feh3YL
bxn5W2puf8UePmlzvpKFSXSuuhvqzmQeH9AtTPyBdvoGfLnrMnuSubxOaqPGzoH9iguv6HMD77C3
avLaXzVz5ptrafvn/DcsDK25vA4GlxMdgTfbiy6FrxLNixivh15E7rpqgnncWHghzDYRLz/OV7jU
aLNgN7IRMO3MseAn7XfdarMviuLKNTOYRbqMDTwTcyxr4HurdaqDCCun8a/bTMyFdsZHMn5Y4Mar
aYW44QnohEPV+1+ua5jZet+XTV6BS4hzDUxUb3hD/e845LoLYb3U7LOwjm3dTXWPzVyVCXHUDWyP
Y3+4JEE8dd4/VvxgFtOECp0WpyNfUidwbZcP2AZ9p4X7oof60mPe0hfMQ1oFVlscjveea4C5QkLB
76nW9XBhlVsofq6qAxWtKXlZ4dwXxaN3rNImWPvgboYXdB4LsrdkLqtDMjQIMSJp9lBsDdVT0TiX
rLO4Ad7Q9K33Oe/rB9B3RrKLBqwnsCF0ysEVKwzbC2Pg3zMv0CZ/r4MmLrB5rxV+gWunu9wHv2ga
0hI8V0525wfxUhWzQ0kPt+2WNaCBYs16iMfpNovInutL96v/7qR4LiLKLV55QFZr9nDWZAea8eIg
pLzuLBLPNUSmiopkrGi9h2NjsXcw9//clmwE8U3DVPi6BprNUCy1SIBu/BobhaaEHCQ5ZAF56dz0
er78pRY6/f3jVkE2eZ6lBVqIcXOXDKkPCO9Inq4pPZlLN1VMsX8vsbM3ruMJHLNK3ELXHKDPC+Pn
3z8f+ft///zIpxMOhCfkOVUlzH5B18Q1m+2GSw/qSxXM2n/ytUIyP2n2lAagEVhTGoZLQjam1+08
/FkHRMA+qIaggj4v3vqhOvBJf0VKz8/remC2SoihBhBGT81eKkDSbU7/TEN46bcvNc5skci7Keh7
EOD2o892glQ3hPQX9vgLK4Q/WyFqz/NzA4+j/WQgjYYdx77h5BNMXu+9nFw19hN/tkIMXKg8QCLm
Pg1hzM6CEXZruWqujNxZy6emcqMBVX1fUo4k4jRk4XQEYpC5jRFeG/+5poNj+H/9FcAwTMqSiOYI
MVAy5co2aQKDTg+sks35Ck4j/f/XauQd/11B7RV9N6ZFvSdCPwOIstGD/wzO+vZ88f+t+f8qf9YL
sEcZEl/hA0LRbxIvPQTN+NQB/O3zdt21dteG7N7R7I8Pmz7kE1+od+Gz5jq7pkyARoWWEnaqNDiA
U5PvRufJlwaUkAuT01IVs8UNmMZA+6QX+0Jnchf0hdjLmob7oQiT6zpnLq2Tk1f7Wd2ApzOJn20n
bokHta/LpguX/0ufMJtftYO3k3b44dj0w2gemejyexGH6nESKWwrzw+BpUpOf/+wBsEaKcvgiCP2
k4rfQ1EdW+AqZeku7KT+PUvFc3kdA56Gh0gpRWJ0C5SW6ij/HOvhkpLh3yeiOJnFeUF6OIVmpy6g
ZYbcA9kBmjO8lYa2W1F5cG9uanZhRJ2a/R+xMhfbtaTUdlL4lEAF9yV8akFHV0jZO3mfwujn0mFy
qcVmIQ/r/tiFPbb8gRkCtylgrwxv9oh0/VWKUPju/N3jyWjASCuBgQr4iVRUUfbYS6IAJAvkdb0+
F9s5WJ7WngGDBJgY296UYBk/ECLDSxkb/91O/qMv5k52EaPERpHGsEKWQ4180s4P4UoC70ckqgTh
uONWwrkZ7+8+2K8qS5BXVSa8/RqEyH6TAu7adcy85xgmtngsclAGDtuYp554ky0JzM5IwwEhDkv7
k9aM3Y6yHG5cwUdk7MEZPJ1SXvCVXxds+swBIy8/qYxP7pH7EMQ+lJJ7oE/UHu/vaUuBfKUka8ef
V4Xsibf4MWT9LI1zAkDBtre0igAWsUPyp2dyGg6FQc7XhU787/riH438f6cs5DRwBewmbCqS30SY
8BecRfSNzrL0ue1HmCWX37RUD5Ga3N6CQHHomqF6riBl3+qa+ysLDtQqEEAkCMo+0TQicIytLmW3
Lcxccz1kOEUdOWX3b/MM73FjWqV3Jirrg2F++fW6lp7NwNwr6TjBEnY/lOGXPvM3CMNPleeui8S5
cSDO9K72IlPt6dTLlSDs2E3DW9pdOkMuzI5zYSRciep86m2FW5tGEKRROTVsUwdJymaq4Wh+EyN1
PTn2qVdeJxqJ52LJoEvDiI1hhcttLwJwyYhd3tW7KIK2AB7W9MLSuDAXx7ONF8cNZ0AVuM6dBG5o
mjzMw8TdyKbZRaa/9Pq7NMJmU3EAlJGulK72kdDFC6T77DHhuf1hy8C7cBe98CFztSK0HLkeI7jz
5GA7Vjsd2gAqPCQ0FPWUADE+XnyiWrjTiOfKxZzjXilTgCj7NWzz3yDj3g4T/SNLurFKHqsg2UKj
9DCoSxd8/35aiucKRg8ATVyZNOBzgxzOA76BVxAI0P4JSQ3EYr0lotvZ5MremqsaY6B/k0nE6QbG
PfFwTEUf7tokhVQiykfhXxh5C2Mimu2XQpQdFXCR2dhWS3D/CrbudNs8CZwALuwrF3YA0envH7Zk
cHvrisLhkSyOw2EXFcBdg5Z06VJjqfTZlmkscKFLdcD3kaPJThUOyDyR/zk/YS4VPotLP4KNvTiB
bIKxuPEBQGdtdKHhl4qeBePJUbVHdlG2mSaGlC6cGILuwl3xUp/OFlQHp8OihwvupirIreLDIe2e
VHndaj0XMkLn6ccYMtlGlqa7Qf5kubOF95yLcne+zRd+/dzNLwtjeNpSL91YDTPkpJFwffd8oBw8
/vt8DUtTx9y9Dw7BKgth0wNHevWbFN0b8icfYPnwSVm6y7zo0Y4wSUeW0e9aXhqnCzPjXN2YR3Hu
jcCZ7oUDDW1sM3sTdJgde5oH4NKFyYUZeGGWmsscPWfxxFWrAk6k9FZRdp+NGSB7ZhtSimx2eYdx
N4GVdp2TJ0zF/45uW/qd7mkL0KhqPLNrTpk18MJMps35zlqIk7ngkUNK3AnWpCca8F0+hjsXdt+u
K3oW3Y5bIJ9y7LjEoJHprxtM5SJ8Pl/4Uj/M4ntEBsfU5m22qWX8JTPx2hvfkv57jbsU2pDn0el1
UV+Syyw10iziJ7hp9eMgC9yN5v5m4E7/yVSTXtIFLoTkXPSYQo7O4ipMAR1tJ7IaAt7tvDb4o8ds
8lbn22vhE+bCRh01WRN3NEVOPHht1acAFLjzJS9oNuFK//cQZdEE+B0SQfYBSGfjbQ0sKP0RRxYy
ECgk1A13IVTHHqzWYUUMIE76yQwnelqMxOHhB58M6A8Dds7qwlvI0qeepogPC6L1ugDuNcPpOKmG
/FiNTV3sylhIb33+i5cqOPXjhwqaohiiJODxRqeTFwJf3Ti7g8s7sujPV7CwE5/rCNVQ6WnMpN7q
FoadVTY+FVn9UGXqd+ibnQbW43w9C5PmXEqILWMILFONemTJscfy76syb1a99g41iy8I55cqmU0D
Mh5Znw2oZNSmAtkueCBTARBY8DUN+gur5lIds9mAcQ33GI1khZJMu6aZnvp8fIuj8Dcue97Pt9VS
p8/mgLZKcCtNs2E7El6DieLBcccyf3dV6XNBYZ64ymcehVkNEohXbaVA7ozp8OV86QsTzNyyj+Eq
kAZRB2643zerIsqgOhvSYM0TcMDPV7HQPHNFYaEMoKqtGLYZXBleZaHgOBb5U3xhz3W6h/3H5cJc
SziF3HSDHmEErTBAdQ/3fD+8J0VyaCQDSzT5yuNLyY1LnzILb6Sn04kmYb8t0qDehX7TrHH/fMk/
cSG25/Z81BA6iWrot12bb8MgfGDgBoJJ1/3RAfLpSvfrfIcs1UP/nqS06WBoF7t+CxTRcxHlT3XM
b4XsHlnvXk4JSxem/6V6ZuEdVjryaIeeMUHwqPDEjSfiZ2E8AICbbOOKS+KlpV6Zhbg3ybrLBIUP
FnKtNinyDUF2Hy55wi1FyCy6J6TGZMWoeoACyXsh2CdYcfxpZX5h17jw4+e6eV7zGvhogADDlMcr
jzDkFkxZuz3f1Quz31w2L4IKqsoWx7M205pvndIOPrG6Luqdi4hQO6YkuWTFv9Dfc8lgNtKMBSU+
BUCJn6AL3OM+820kYY7bh+Qo7aVMjKWPOv39wyIreRYPQ4R6vBq3XeCnP1hp9briySGB1O+6lpuF
elViYknAs9wm0qrVUI5YoFQ3Am5Knvo6u/BAujC45grCFF4UQx2GajtWetzVPCGrAmjru9wB1Xb+
Q5Z6ZRbtrqZRNCmjtgHuAlZIQfg5sfKuzvmjicD269pL7n1LFc3CfeI1m1pcJ2/TVHSrypM3NViZ
yGLKH+NB/Gm68cIBfqn/Z/HexC4e4iST26IagcNjQB6Xk2xWKhrVSln/QuwsReYs8DPGhArKCNUM
HTDleRXgnabUF1bF//Rj/1i35jpCHbgp0yrHzQlUw6AdP+eO7qocYEYYGN8Zg6z2yrNfQ2aPSLd+
SIGH3cGgFWTNE0M7BGrxqvEx1xxmFFVp6MK3vBv+RDQpYLcnX/IuuJewMIy661wH4rnmEE8qeLg4
obmZF67S0fvZiubz+U9Y2ALM/fyqgARZRbt4ByRhvWadATXRhNkh62t9O065/gJNONlXdcZ352tc
GBtzyWEgoMWc4LK3mzIrQjCOg6G9jQLRJBcmhqUKTn//OMf1icZZRaa7hCfbtu9Wwr9yQ/lfUv+H
omG11w2OoOiRkP1UDJs07jfXNctsCgC8psh43KFZTpZkSY7ko7rT8YWRujBZzvWGsAdCmohr2cYi
HyBsqrtGySc/ii9E5FKTz+IdYFts7uqabeAfsrMhsN9N8el8uyzMWHMVYCODrhQaMMbINOWb6ATe
BadggkI56G4YDEVerqvnNDV/6NrCqyRLTBbtaun1B6T1uuY30ch9OeT1ZPj9gJ3FxcN99N/N4z+m
sLluK3YECOyyE1veW9PYdSAKQeS2DZGa1K+UCAOMAt4h+W3NFUljtqLV5LBL9yXLCJRkQweqRitk
xOudDPKygh9rl/XBoQc5svtOqYE0E4focqhWTuVGGWRlFDS4TTl4VQ9jn5kgOlr4PnRQdYVGileG
9Jz2cxs0yq5GAnoS/Ip8+JLSsvY7uR6DobNy5yYZxPnGdaMBso6lLTbyWdF6Kxsn5Q2t6LCGHkC+
hrjTWAkxqW+qndgf4AqQ4R1PnRffwqG7zlYljpLTKm1s0N7AjozfSBP5965JB6SiusLiUFWntdfv
mzBjxXeTBNK7aZqS5XoVt6q4gfww2puGib32uXokvcMzWlVAez8lvAK0oqZwrG1jV+9we6rzdWlN
vgu9CYRbVhwFT6c3jkSAr02g1glouoAXH9tEhachnNK1KIy1myyj9Toq/WSVaH8tIralJC2OML4a
90nTkx1kqZtKhr+kcnfg74IeHdt7arpd2CLlIBvN3o1i35G02/ijCtZFEq97v8RbnBPPPCJr1f0i
/W3Zmm7V2n7NYJ4MBtwtnGFBRdilHd/3nbix7hnONusmOLFsb+sWKxocqXm1KjQMLU2LlUHDurv6
ziaxr4gPCnyvV33/nmNOr8F7hSjwUbHpPdK/+qD8BZzDO/XekTZ1P3XkwSZyJatm7Yy/GwTaCsZh
Gpok+X0cf+HEFtlnQ16UUzfwU1opVRwLghaTahW51z6VGz71d8n4xeT8AW1+j6SRYwgitqr6cFX3
WJqVK8BJnZ6QvdKtTrJ5sOW7tQWp+xk6Xzh8ZVF7sCkSka039g/BMLB1QrP2gZM820OATcUqqoQ6
MhlSt8HYRA5zXmLXh0s+NQA9HsS93LipSx/QtP7KYFXBN+Bdsm3ZT+oIGMP2pSxBH1cmvKmVuMsc
W8clfRi52PkuuSfZ+E2N+WvJx980CgUss+UGOXcVMloN0lo9/pW4/LMe+qdwwpDrOgres5bbRvD3
dgp/BI33laXsvZ/SexGDZO3Mrfbthnvk1dAI3s81QNQ+97dxx98SGOYgJXpTkeFBFBXGRT3+9EwJ
gHeYblnRbTL9Uidg6sJrV8L3aQyR2+7owS/6L8Czv9CCbphU8cq18pmCWSxTex+SrwEQxmA5bG0Z
3jUkxkMNS19HI+5TXzznQJK40t6JONmGALWDibHx6goX+kcapTsvCB4Er4F8T/uHHvZDvFebnPvH
1i8PMLTYFjo5mMDu4VZym3MwksvgtsuHRyQK5Zu2aLea50eAFNdFVXxDuK0mkT3moMhmfr8BR289
Bd9Slz5Vo915UQx4ub92WE8xDXJI3hr8u0zTB4mipTGroHlkbXsYJmASK7mFhvlJ995OR/Ihx5Aq
ZLMF9GdrAKoI+rTcKC0e80IdtPgdRz8Jrb4gTQqo7gTJOdiVVeENyfp1pNhXUnCcGPmK1keZFi8k
IUdfgnaT49gCKMKeMFVukOt3R6i/q8ATWnUF+jRRBhh1E/KVJsm7C8pdMgIzrJGzJ0f6DqtsXGIl
70TKh+nE0rDjTR40dy4tdgqAglXtN+Y0Y3wGiOupMdMhz8hLbSHW4A5pfMjuxHaZpPmW+fETViN4
wpiQrloayl2k/ewQc5BE0wi5GrKvASMQEwaF3ow4m25sNBarfIC/nPYY+zZVIDYDGZfKVTPYKdtq
TZrPusR7zgpSmvhpIAl7Ka1Nk1VsGv3SBIXbdLxF91cKQO0CadYu+xU6pdYN7EaiNf6vBqe4dt4T
CzR8k4uuhX669ALEde33yI7nSRXvC0b5V1YDJ7ImYdoCWsBF3K2iEI3zJTVgna6QlAAf8aJkcY2M
epkNq4QO+jMbx+ZLnebwuA0YptTNBDu1djVyWW+j3gcROx3UNNwqXPI/ZbDGpVuXQU90E7aR+JHg
0fktiXGL1aoT2Z0N3j2xLVtnRmCLMnY2b3a91crb1kEKwUw4BdW+9sLhB/Wg5Y0dK77Bxpfka8ht
27e24fqU9c/WfJyau8wUydrVdXPkBCVuiBV+c6Si0+GmzuBweoxKN6Z3ss7AG468sNfPQVmzF5un
EGAQ4Qm6GqQnf/SW2x9ZRhqwnQcf04RkR4t3yXsY+jm7lVj1fzshx2DT9TK9R07bW1Wn3u0QAwK4
HfouRIiNHijOok+QgQktFr1hQRvuMqCX1a4UQ4q5XJMvBUnKb1PGW4SNwIL5MvR9exzioHhRU+j/
zHMYUID4xC29G+u0+5PXPfW3QELpb8gEs7+LulSbzOTVZhINPSovYg9VYckvSkYm0Y+0PeSB7x4K
9OL3Cnod2MYN6mEER/Rn5puBPU2NSPc9FqanmkXdMzw7mhdXd92B6VQhBlmUNOuhjXCHllnlH7LW
JseJ58FqZHXytUBRiNJYYd/A+um1h66hvElIFB+7sgOdmnvfVcD6ZltZWkTPbaqKbyfEGln5uHf8
OXhE73qd9uQ49OA5PGo4DduNGLEQd461iC+WNliYHBOPkW37rQeK2SduQvNWJ4F9ZT3Y8u0Q1De4
YQ93RdOYvRx4sYMDNzmkYeweMGGOP6LRUz1QFKbcVMOQHFiO3wS6N7s9AZHXaZp4n0KHlAAXlRD0
xmhFzB+e59ZY5sZXZYOm3LSlC0c8tcQpvZv4WIfreGLVH+MH9VNY9g7e6CO/bYyJ32Ka12uP82AN
mSVdmzBoUEuHFQwnLJ6AFlpRuGX9Die4NfM17MhjOHGYrlPqoUhYYNdTozD1gm1O5TNcQqy3RvZc
9w7IeeLTFfaOyZtKU/ZVFJnP7zvAinMk6ILt9t7Al7rYAIIYxOvEz4PxWNmChFvbYIOTrewEsMjB
IrfZbSdkaXmrabTyKYT+t18FNra9W0chnMJ2sEnHayav/DxfxZKb7I/AQDXeyheT6HL4TsZ61FtX
S1z5HQUzg1ZbSeDGUgsD9VHKMUE8FbAcq9dVVKW7CD486zayplZrgO68HsB26XG9YiwkBBvehj4X
ZUm+C5q/hHAJWg9552U40HXZC7hW4wg4exZh7jNx/dlakjfYACZ53h3zDArdKeIhNjCZVwTbOHSD
t/axxRa3tKFKbjRmwedG5VlxZ8oqXKd2smpXOyvdGohh3/uBDY92936dp2SfJmFMyjUyRBp2l8Qm
1b+1BjXxxVQeko9M0A/pTUNMoBikO7BQntYjqdPithC6ij+1DNDediXbQfd3ZiTuHnNM4nakKAOx
NUXtpTedNqG3AV2S+s+m4wZOZmjsbxJXdQn2iGT0gVob6CvAAeW4zitqcHsu6vJHbk9iQROTJN2z
umvaVQHPrGnlN6T56lfYWmwsz8CWroWdwk3PsGGsfWzkIc9sivQhhWed2zSZDKf7UoG39TSWzOot
c4BibxMMRos2t7k98eBdvOGGqurQZPD43bi2KX4jBUuXB1kHZfcVfePgHQOepF7Tgvt6nSHgx7Xf
GRip5X6PDVYAaSB0tABPVnhDHKNsh3TfuF8jdbmlt4wMiTg0SLrSG+DZJvYAtmP8LvoGk490JW+3
jYy8ejVKpKHvjBnHEHqRqhp+dKT3pb/KDQ1SwHLCSPwsVAdnI9BUate8ICO7dffIGeuTdUdaj4EM
yIP0WCBTW32uJkDR1yfv0eZdB02njnlFpgekG+W4uWJZ9dlPCsmfU4m0jyffNBPAbpm24cA2PUZv
cJN3qqS/Koh7+G0ZddTtZVSP3sGn1rjXklFGvkGizNJfgamyh6AdvRtojKafqQhgJmCQOpz7LINo
CpBucwOM3zgd4ClK3wQuyPCEDdRX9KmJrZge8kJ2+lBkUA49Ed+f0i9l7vogPLFCY7Ju46Cy0ar0
075apXXUjzcBkIstZnEZ4SCJ1ySWPjRtgdlk7UnnJ9itY0hhe9tC1zvFcAm4K1s3kRdufdWvkX/C
pm2DxTNBIKHW8bao+jTbYInM+BqZXzD0Lr1aBjf+ySnnIMtSui+cp6Vc5w0cDMpV5ZSM96KUTB57
UffDZtRRgg2iSGjMJ0BjwIj9GWKWeosTi9kBhweoFAntInsLkWkMl8JBTN7WFTX7nMNyn+Ji3EEZ
kmEGinHUzX27ztHA+gvcP0OsU7jyEAWUPtWEt1cDuxXz2YEVrjKc3IfYNqtgkgbyWxNlxVStShSE
ADJ6pOEXUA0VTrjAOVfVc+nrPgDbV56mNe11g693YUqy4YfvDaS0q8Gwrro1ts+5WFmggdMDLBFw
r2VhHZQ/hJgzxXOaaxPdG0Zt/6kXGNfHcZhMutc1rIY3nSHZ/zj7subIcTPbv+Lod3pAggCJiLEf
SOaeqdSuUr0wpCoVN4ALSAIEf/09sn1n3GW368aN6IdWSUrlQgIfzurOFNWit0gZLcbHru9zgMwO
pCVFZgY24G9lFSp+Wk0XkxtAAjrftqEXDMehmEMZ4xglJ1sndqExru6qqOTVp/BwHxYI8vSls3yq
4IBG5yUmWeGSwWrhH3wqxunKxsFr34JqieWZSzoCdWhLJcvvvdW6O89gzCWU265Yn3PPr6c72ShW
3sAUVtMDolW4vMw6QAfyppmJ5PAZeDT/WNHhsuC8oc38blDOXGE8iP2wPpb15D4vE0WDIoGY3JDN
2CMGIzGTa4OH1hPxkQaKDgcQhCa4kL5CtXKqfa/B7gspu80GFSGkCu0X9gNHRoUVESWRU58oeJgp
1tUqkN+aQHX2LuxjtHIWcSX9BwZomvzALVMGB+aFOJ9NGivDexFDMl4nUdM11buBdtbD5kaHZrHp
OEShPvieIes7conL6ZD35RRc29WO/g4dt8tt1E3tYQTCbM4Y33j5lZqO5y9EMzq9kMVBvYqOcG/G
m25psQLr6NceUaJJyf1Vk2RoW09d42hal+8e2gkp9Ah+CzNrlou2YjKNbDHzU5W3gXtvdNQXx4nG
MA8AfEMqalLgs2q2rayK+INNc+4/4nSTL1uDMcjcEt+LvUcyBnF+HJSs9UVUrFmzyJSkvZPwyWO+
h5wLvR7JyGEHiC/1OkfEJojslGvWWbIuLI1HAb/A4uceOUz5SJQEMUViNKzH2GENTrooeMM8SAFZ
hfuCWd7uF4hLw4yXpddkLYn7/F3y3uIMSheiBpwhhzIQCWoelh5COT7xBkqguvdPzK9Cc/Vbgtzv
tS9j8bj0AeKkYr8pp0ePdjEuu4h40KJVvKwRPMvoCkCricb11Muu8xagLkxL0ChFU+MHWDjqy1Rp
PJdP8V9TXAa07faPGBqCok/COhrFETlo9QR2uv1cCQoNnIqnKELkdKNJHvQpuijm5qVuwI2rczvn
2omExLjwnnvcaPRZ19pRgC0EewJNI0k78oKMJCdpVkwRA3IUcSPhjiCkB+DkGa3MrllwN7wyoq3Z
BlEj/RS77Lgcva6Y6g0Dyn8WGGXslFC/VeYYSxtXXaq4Ap9moUKaMhr7/rz3RreyE6i3iD0RKvqZ
JLPMfXOP2Np6UqkdkRxyDr3hsxcPDCN3L43FFGRTlcsaDB11KDXfYefGhtNOIACuQ8BzeilpIeyt
jw73GkINNpYSQgeKBXVMTNs3xVbUJVZ3+H+K6Wuu5DjVW6baqm6THNE0OITGnWpZl8iydi262Efe
xAmfQjuQNBy5N/qJWgHn4szezH70kq+Kxkfs7orcoDdnnLaqY3ODzySAxuohoiQK3mdvxgCZhE6T
9rswZVy3aV3jLJsnTC2Ix0hbRN2yNw1hRmiTnHoUGBWeRtiUCQx1szxEKymr7+hS/VTEl1PMWJvI
EXMA2Fdat+u29Ffmb1FCW9V31ouFRLEc14KkdDRuesbxd51v4LChfuaLhYmDDwPu8qOClUtdg1p0
HMkpzRguX9rey3u9xb0r1xMFMDthJoyZ/sFzeCIRWTfhPt2XbWT9S1d7MXleOk9Ezw1rxCHs5hbF
c8pGryVO4uat0W0VZfXSMZhrFr3WmKajHNBpPpsG7Wt6XgA44Ap+4RbpxM+xxa36Je4hGZWZBwR4
QvuGkMbeQcvZdM+rQVRsMsF/oFKRUxncOKC7pMOUh7jrbVwvVXFfKACqp2mJuDosipQD8FuucJIJ
A1UET9wWrg8T0bg8ZMkySmkFRpK+yXc6oH0Mz089zn66mh4fQQaH4+Kd+pbVQ+pM/7k5+FVQ0ifG
405WO/iJ8rBIDKvkkC21aviB6amkm6FchdXZAMBbFQmF4Rwp6HVQQGPbd924dSTi7bbFWfYbwie9
I5aEOv/WqqYsN+vg8iVO2ki38lnwyFcH1w35uSsCnLrwrXsdONCUONkAXb5zUspEo78+gYW4mIEm
EqWDjS5wRjoO/YKiZ4AaASjaaZ7seBdQIInlyfWCVqiexAeYH8dY6DpKUUMUjVt0byzle4U/T5BC
H8xzfm9LFCSCTLb1cIRBqXd7pC/SJ9rCYHoJWSeLr/NAevWsaVyv20WQZs4KEUbkQAKAqyjjLf3q
phr1gNBtUnflRUd+HlxhKfPhiyUdFj00N601/BNJM5dhQTe4fFlwWPKA8C+M1ChOLThx8w1pwsX7
0vmTGap0iQBu/rB+Lx36eIwMy11kDSu/LNYM67kpu2bK/KWHEiNRvJqrMS2qxoZH3BaWbwYYWGVq
umjBxtrlfpUN6BkJvy5Bp+bUdhptFViUYY9PSizi5aNZh3h+zpFwE390U2kbPCymBfLu0b7tXCo6
nL4c0GH0bEMZ8angFvWivQtcMyNA4F53vfoSrx0trzkYevEUtd2SV+hyYKAfssVOWD/3iDOa1a6T
JWqmXF+s9q6mJBB38IWt3R5EUhS9xqUoVLXx+NDkJ7t6vCs3jSusMhsPefj8PFl4KeItFhu36pQw
qfShruGpSxxl8YOLGQoZktbyOXryajPabZHDF3dn47ltXgMEXIk0r0rZXAc01sZPwCsLXEbMrjFm
0Rxnq+WO15OnH/qR0vYHa0f0nSx+IUkKib8a6wRjU95+XyFC4+d2jergh5brDJMyQfXNc9gsc3d2
gVX+kzG8Ice1n5Zp33fQUuL67sOhP+HEiYRxKslcPAdr3o6bNido/pwBeQS3IQ6DXZQAX6HRCTZe
128tRXLktuxQazUknonb9gB2h2NWYAaUVJSEMm+qQz1O3H0zRlR8TLpoXPxHbyy6eV+GNoLcAGd7
jku5LYt878I2qrG3echVe0Ksi2iBcbOwOXYlXQzwJ9xZTyImUvWpJzgp2gMIC5UDv3ZiOuYVjWhC
VwZ7YpkDdr5jpOsx3Q+xyikQBRZEFbqGw6Zug80InefIbuRMrLAXJwoQfNuxRDZguGVRJZcXTzmY
HJPSn2g3bzFdGWzI3cr95mtZjrIGJ24K2lxqlxfF1Sl/tA6gNpIkUIrVYKCNQEd1wvGN0GshQapg
ZICaB8Bt1wNgL/saPnjMUnN8lULUNjqAsus7nq60jvSYFUbMxCUA9uK53tgonONHOCeVwjarw7l5
7j2wJrcYDvRwV+s6jz/8iQvzwJqKsqfSZy157N3c+PcxmQJvQdwkwj/ekaeYLwschwobHApMcZfR
jDA+xSfbm6XA/dzE/OyHazXckX5GVo/EYmU3Uo5ywOGRkJykTdvP48lVsasvUQCo+y5nvV1e3NyX
NbCmMQScNqsY6NU4wWmkGInM4yoh9Ew/xRjsXJbhSr7H/qf2bF9C9xsBTMydBoAsPXBKcTD3+4FW
LNwGKAGz72K0Yb2dWpGHpyFvDADmno7MmgNg8UJUe8cJy5MJKfM+zgIAwHSq+7FYUi0drBC4OMBd
HQHyhvPFIeC/La4tZGPNGVH0c/w8aB/RYOGiXLcZ5mmyG+Qhte2mbRw5A3sl9zXWCpkIDZIpq3xv
+aq8CUfXxeI4iXMxDz5yby0eKNA9lBE4BVxKVPdeESqDI0UQWPBorU+TADxleyoqZsCSicEhn2oO
m53FdT6AZ4EY+YjRjsqTC+JmPGIRplgbeR5MGXcWROYS9B5OeLJgLGs+p71bHWDNuRE4x4rbXpEq
NxioEO9aXFdWRFqdkUHCHWoKeuJWkqLMgHtPgS2W917iOuNpOWEbuvEYiWUaYwzoMnAxNk+8qOrR
Q/F5nWIRR6T/Oe7KlX4uPjFG7LkmgLs5glJTIvAaURrS8u9GioLcYXYPy60EefQiJEx11wJQV7dl
oDlsBqS4Ba+oXRsmyKUPAuQ15gHg5qSD8r8HUsAqH1O7XGz0VbCyWZ8AiOAwMzoIOkMnrHksfNp/
tvR0t6IQeE7hWEf2pl6jNt5TaHKrGzDYUZOaFk9nt9IxH3dNHQ3s3HC8noRaDHn3Zet7LsnVOpI9
SF30avfV2EZJIa390nthLi/NkPsvWkYc57d69IakDvI5uPrdROR50GXY3naERvUODjQN2FcBF73J
RUnzVI9V139vkH6Mk9GCEIF9N1QNnBTD4LkLcK1e7qKpYPzWWzBqpGyILFgUiiNon3UMqdApBHQK
/s2c+liEG8Yfwj4ir4ATVY0Jr+d5Ii3G5Wz2IOlLTNMQbLFmFXUKi7x7CONu6NI1omuT5iPmo8Th
KiUHJ3L2Apge4RJl6GGGx/jte1vWcAxnZPDNlzYaMR+WPYiNKOGjK7ETj6pmwW7uls4+NEiEKZJK
SkRThgMOW9sSppfojrVx6e2QDYn7tVpqNCavFa3e13VZ+g2OaTlJGIxSZN/KqV+/Ydmq85SHeMUb
THbCnBAQ5gebokEB4CXvRvy75wb1yt00Npuc4b6RRAGGhcSBgHaNPA+8aDmi95lgfhQbbBtLlCH+
dsZYPUzhBZ9aU6YKO/P3UPpI3AVPie70mrMmSJFJ59oUy1sOWZXCXJ8GQaTroxNsjn4sdghOMy8j
7CttBQgAsg/H72KD1TAbQhuUWQx8wZzYwpciGzsMvpvOVeEpRNo8ULOmW+cL0qjRFDJTwjtg8EEz
xKlsV2XxhHEkPUS+5EsSYTwfH7HxBHVWai7Da6/BeaRSQOVKEoVfIADnR/q4jjqMUhUoW+xZ55H3
WHbjK/YC6m9DCV44RSDh3GzoVPSneYHGIOsmb5EpsAhxBVmnvMT6a/0x91GnkqbswfSuoE2/o2rE
qiziI6LC0gljJ4F3H6PErhQRskE7MxJQdl40kHuqYDeCboUN4Pd9TVAEJi3SJc5zwB2BygjL3yZc
cyMzOk1+mOlBT1+nMm/qLaVYFXcR94Lv5YJyGNDPduT1bp5wtkwRJiDkSSOLGY5iC5lSVhSzF2yU
tSsOaDjqneCUNd3BLzz3rtsQY4BzQw2GGjRrecUaL4tj55fY2qwfqCjzKEimhMeLnHC9RO1y9WyF
pDLlNeDk0GVmLkIjIFBluqz1+rWMGvjwkU7wwYsFcoBkgChXpT7EmNPbDPAv/sywQSXIgnYHaL1n
A3YMceOFfjSNIPyYN2sH/GdVXqrrMTJA3WPKH6DjBqbWoWO4RXHMEK/98uot2JcSDzPk6JKCV2N+
Xvpx6J+XAVrvOAHQL+zGVwxHy0THfK08HJoBr9QJw2Y8rQkA41G1CXQrMzTWlszdIDbtEvLydWSz
g6ay8zu/GhD5gOV5zXQBci1HrUxkPD/TtGyM+4VC7m/K63+nmfpJV8wxx6muHeVm2hZ7CD73Yhs8
k03A03AT7DDzJWECre6uyUyan4JTvMeBbxN+61Nc4ciM+4XY7Q+0dD8HVjFJzTKOeBp58YXEeAPK
kwEF9Z9laH+kbf25PrRDVLvIqyja+rjPNhxcKdptugr0JHq5ktLj4wtoWv8Q+8O8wdSAQ0kLGbpF
2kqXRGDS91MDISyC2X79nD5lfP/ujf9Jm4iIU5T/OYhEcSoOxq2c4rC87bBB4EQbYIRPrBhWtkeq
IWLgzFREcwrItxQpQLLuVxXwfyQE/Em6XCzrBG5cR9sOq7HMqpIvlyiHTgH7cbgHKcrjw3/+DP7o
A/5JzaiH0Y0hpXy7FuUQPSABplaZrwDj7puq0/YXFq5/L5rkP6cLAoQchLIB2/K4CLIJUVmboeqr
/68XwX9uKe01MyPCVNjWRAqIrv8cD4VKot79wg/4798k/nOy4DQgUqIvclhb0Y2UQNx1yEV9g6yk
X0UJ/NHb83kd/JMgc4IuGCwdZ9s4HDaQB0MWAMX9L26zP3rwn5aSfDEVUuAqqKoApCaxNnmCJd38
YoX4o0f//Pd/eupB01NQznhvglXxJJoE+mfX7hdC1X/vFeCC/v7BufaVhSEEl02JMLTvY1t97vXc
IT3Ix7gAFd8MP8Ee7kDW3/znG+KPXs9P938ZFzZCdhTbokWbvYSDHm9qn/+qT/dv6ul/XV74zwFr
Ue0oN64It3OdD9FmJIPoUoSgs+Y7Vy022nyIiylpRD8GV6+s1vrVH1eSIwmmpsWpDOu+eAzxtKos
LDvrFX//GP/rd2Wh41//G19/63qnq6Kcfvryr4+dwn///fk7//Mzv/+Nv+4+ups39TH+/EO/+x08
7j/+bvY2vf3ui007VZO7mz+0u/8YZzn97fGLj+7zJ/9fv/mnj789yqPrP/7y2zeAttPnoxVgyX/7
x7cO3//ym/8Z9fdf//z4//jm5wv4y2+7uWo/3v7lFz7exukvv3nRnzlFCp4QJIiJzwDN/PYn+/G3
b/nsz7DEYCkL/PgzSaftMFXjzwV/5hHjYIojQUICPOS3P43d/Pmt6M+wMTMhhI8ZhaHOgf32f5/W
7d+vjb9/Engb/vH1n9pZ3UJQNo1/+e33ixHiNeMQsrcIhgg8mgCh+/t7Q0U54khpd9HLgyswNU1f
8vAXrgJK6Ofl/r/X6b/+lZ/uwLUJS5yzkKwj6JAKhBMd2oKFAGWK6lLWcVVsfUSubbVexweE7PHU
VnV1UFNPn6qxhlC6rYHPcNBE8KPPWRsjctFx666NpAhQYx07NSgfsUkbEAw5tRFPwHSWfYioz42M
8/WR5zq4IjZzgu1UytSFyKMGEmv2RdcHFzOV/bJxxQjVQ8NIBrYPDODE5I2fK5D0ny2faU+0t0es
OIPXQMlwL9Gec56B4MK/wtckdj3w1RrUPeQhTf8ccE/fBGGjVwRyyRjaVrHkgMlc991AyviD1K0x
2VCgb3jrI25rTfUw0/2KA9yn5oiQs1TSHCdocRIS2fo5nBV9hfADhU2z31wjVNe+Qa7ULUlByTJs
kLHL7AYonjmWnOUbSfL8EYxUvdGMLzIhtSnu+7pf59StklYpx0s7DYG2e41jyjMEVeZGLwoIboho
ohRVdfIbHT15QTa47EETL+wGWPjwiiREL13nnJ9HOkdvMyTIaL2AlywJ4JhAsGC93gDhqxFm13pb
4P9oEEE75xefDSC0jIiOvmvXI4TPxSnvI3DMXeGgUa+aeDkOuaWnGGjmc7kwaNH8YCWHkjr+AX27
Dw9JO+Gj4MNmAjWeeLMPCbH2xnsbzbNKcJiatoAz9FspQv26zKy9IbqL74OBBCli1NwmKD412Ct0
8V/LQoizm3xxBkU7vMdF3uC5gGTnUNmDG+tDKs890KXTyNz4GNuQZRIrbAoTM84SkDGkNfHil7oc
2IXTlZxbD2Xqvm0/sZZBpNwPK3RULN+WUHpX1wU0WysAYwsWihtcz/1FFoBH0Ve27Ed0P3xthjE8
EhzcIBqHrtu5ojo514NdGEOeKRPyTY+kjJ3lzH5XKKXYVqj5vOExoxi+1AcOJtVjjrDQTWNmcy2p
LhCDDpPGRAq1gXTi1XruGEJ3VSyt3RqNYXmZyua7aVe5nzqjtlSXkIdVwstwCMpPU15CQe03/Dh1
YZknQeFwcSwm8sdkBOb0EY/VeoV4L/hk8JDHXEXG30Ad4J10Y5fnPrfLASI2OHF9BhMQn8dpH5SN
3g5hAaUtRVz+rgYGxBG1ReNz6OumT7rAOoAjUw318EyNOwBTszdqztkPb6bzXWuKCQqvsn8uuV0+
tVT66uBh2pa5A161FvSGBLw6eK0XbWYZkusI9fpbZSYsQHYwcVKrTwQVHHKY+TiZa1yYSkPjaEUO
VFTFW1BrOCA0g08PrLYIGbex9TZNiRE6CViLd4UErTrk4+puprEs73q+GtC7Ftp/q1WI7GJQelkE
NVm9EYPPbxm80FiEDC2TVqhhE41d9zGCjEJSC8ys3q7NgbkZJX3ghjFOx4IvIdl43hKf/Ar4MW5Z
mwMwr8cX9EuD1PGAKdV+61KNY/B1Wn0kDOEdQGCswDH0i6twaAfrUl6wdoxPkL5MWQFJw5egQUgj
4nHksTXVehq7Nc68gbc6GYMxP1LN6g0CAPvryAovq0twVgvHK+hi8PZxR8aTzgMKSecgTrzR9MVg
N0tUp9FVsmg4AyyPsxDJ3NtaGHPlYVFu/H7Ok0hB8tgpVyM9Lmbvpi4BcFRu3Xo8J1tXdfld6Am0
9+G2ALgwuSuULcMjrEbTCayUd26wLCUFwEXkT2DtTPhalgdTTwEYcVXuRd8j3gUg8l2Ivt4Kd0y8
XuaOmEvbziKLorrZiqCx755YWcLCUtzxVoKPYuUQ3uNS5E8T0ueyGM3Ox7Vc+KU0wCvgSsBilQao
4pMZzAj5eQArcp0Xxx6whdNTYSC4wGsy5t6hpGpv6pmAuFnQ2IBs7y04DjDli0+DrJ9797Z4XQsZ
d1wHWwnjEN35TLIoXXEDnkhApvdWWEBnpi6+QBOGzta88Zq7aobGD4FGHXyGWh9W0q4bqJwgqBKD
qs6gqOU9RXLGprKN9JI+WkHGlho2ok04Rd6aeh4sYSneaXMvGECXxM8nKTMDyc9h6eLiaz/EsNMC
LpcAuaGNefWQ/nDVsfB3xnjRjlGO+xSaByIA3RA4IqbaO1YkUigrmMIcavbVXiYK8irh0JrB0cwG
/iPoVtzTaB8w77VFzmIk/e7tsxf6K81r/c1ABvU1GLB8huAqffgXKDmvGNQOIKqjkwJ+cC1ENJ04
WtK8JCC6fVshEsTpfuDo3RugtTvLso/fKVIcq8QUJrBZ7ufuCeNTt8/RnPLg+UWbQUtMj+go8G/H
uaBwsuTOf5iQCXNQsx7P8N7WJ+CVcDvYxlfnwERSpTI0yKhwRY6FveyulRX63qm4uWCxX56KGgl1
0O/bEYLDsWOZE1x9g4yKHVihgN+BzJ7u8xgqlmvRFe2dBs13W5s4f+pELVSi+1Y/5rTxxhTLyLoX
YvW3nnFuPxGGuM46RBpoBCVPGsjSgn2HIAFMvCXnIKiHpBKrzizmno9FLu7B91R0A0mRoMm82vwE
qcr8Xnt1c0Y39nD1AxFmUz74e4iF+myqZ52NHD6qCloPuOM433o2UnsvHswNQvtNFvXVnGGRnQCZ
xyYJpmZKR4BoOwS94rOpGz86a8gSKFSdPFLgYqHbaCpO7yFjRP/s6maRH4y3OGytWKqaNGjC9YQA
q/nODZ11SS399qYeoFpzC2q5ehbFl9Jz2LPm0WwAz0aQfsghPGGpxc/ohlyIC8R2lIHbDIKztC2x
UZUtt4d8hY0qhR6rOA4IjUsmOGYT5Ul+k0Oil9K+0q9BAYEtwNP2KqY2yoAMd0d/9Iqtwgn9FRIN
fiexl+8A6DYgQhTdtWooT7ETfZHgO/jl2ZdHxyaTebKTSHcnLdsNBemeZThRsLog63dByzyETg1I
9k/0tMJWC/V5+Bz7+L9BQFuSrEsJCDUH73SMWaveojGOD3Rcgt1kVAzf1RAdJ8FoDebHgscVNtq3
oz/cTVCP3XxygEdIBIYuq6Tm6ED36m9tYcpNBA3ivplFibejQE6nmYe0GCeX1mwYM6HW6UBxI2U1
KcQRErnuVNfG/yLBy6YgSLGGr0y41CsgGYaKol9uMAquF/GZpd7mkLMiUFRsSdXAh2W96mihk4Jk
UzQvJSQJG6YsbH9QYF2DecXSCcPgFTGqVYaMzeEOcoEhNZA2HiMVgucMCvNEhyHYQr4GSVYekQcS
u/CCjBDzxXg5YmiHzl9vvKUMNouBMUnHbE4NEcEXYtfyErpi6lIqBu9dqDLIWI5h89M3ObFkFWOx
aXQ8n3WMGO1AzPWOqxjSZeU5pzZinaGu9V3xEky5weFAx1HWrRT+IIx96yP12iFrmL9CrMEK/hX3
Kiieyqsrm7hyRMBsXXQQcX0meBa6gVFYe685ppSt9mbvcfFKc7+2Fkk9tB+93dAUcTZ5HQSAa9di
9o7dOdRo9Am59aDq7tg5GucOmSWoQWigconiO7IG8ohpdL2UTd/doGSqmD9zR+wt7QYKrn1aswEs
w47CBnqYOBK9i5BUb6yDGa5D58sC/8fAL6YqTJVBAOy+r3KpqkxWU99sR4g+DjM2+MMSFf0F3JN7
bWHoS2ujg0QqAa4Wes8zET67BRNaE7wznX6jcD1khYRXTXpuvIM0I8xk3pW7tf80ZjRINq6nEuLP
OuplamGITVo5j5t5HNSGzfW459qrwHlQfLQjn7eGGwRsQt5YfBvIUPdZPJZhmXZFPqTo2102Y7TG
4Guj2hx8C8avDJY7IetagiYYqy2HhOUI0oCCp/TXVJnhG8HJwlnvylios1hxviuRAbUp43J6asQI
+QUhww9cvWTeg5VGGfq0hppmGkl3fkohZXqYIsw6OfJmNz5iWXDKI0gZx7YjMNMO8G2g8x4iAwyi
66vv4srCTjjLE5tZNaM/roie2qCy32HBRe1YC4X5F1K1HkwJGEmvPAZxhWPVNG2lKH0ouhxcy4OL
2+/RDM5nX5qxhMGrGacnnufkHFfL8gh2erntebluMY3zF4SX4WLFiTTcoXu62qw0j7bU11SmhWf9
kyrX4j4fuXjTMMTstc/pboiW6JtAMzXUk1H7ufUX/R2CC+ubFkeBi1JNrtIaRpgzUi5sFnrc3IDf
5ulcCYghkBbwIQSXN6uMcbjtmx/Kwc8gimDZ8LUfMoeGhHuvrcpdA4VAxglKGVCpM8mkgQ489dw0
vehR+gcmwFVDJQ9PrljflOiHlM2wTIVNBatFhUCUiHOXTSS8WSr6SntoqRWJKopNWFf2g3Ez733e
z3PSEtLOR98Hexn1uYJ0AQoOkhJn6A2VPvsyBDMkLa1e528TDoh3AYKtTrAXq8NYQUSN3aTjWY6F
+ouVuT6r0HTfjJ6rS4PWxW0X9vYsnCH3A6Q/bdr0kj8HlghElRmoQALSn0QbqwssBnEMRp4xlWDm
Uld4zOtDEIkJ8v92iPDmQHKQaqgBHxBh3AXZqIj7htjxCurfUNxCVIKgEelg0ktBwwo0emozXtax
QayK5+XAAKYcPogBJocEEd7iQL2a4H6MkW89EC+rRNun1tOQuTVeh490qL55sEI+66XKd4E1XQ2S
Gg+xQDe3CxjSOPABrZsAuXnpJzialZ0KD0YMQzLCzfUaBR27wUzYwWavewuf5Gy6JZ0RkQ0cdeC4
Qsoo2mvste9FS4cVwVi9e28hiCNJuGJySnr42YIEF5y8X4Y19o4CI+r0AgUpcp5JXor5kKO3C2T+
AjI4s2Hvx/sFehud1hqigFupuuoDkuz+8n8oO5MtOZFt234RYxhgYNB1wMvwqOsOQyEpqOuar7/T
895GKlJDeq+TnaMTuJsbZrtYa+52zWPnG8KBbhM58jNi1pRWzgz5GGW+HUwAcrrt9tRg0LQjE/he
ZmiRmQ0MF9CKQDk0ybfJFq+TVf5cRrlftfV9rgzeKDPo++YG7dmnJsK3lsQdg+OuwYdKbPKYqurc
48dqHXwcC+bJjTSi+ynUd+0gfNrrDNUivBqs4qWdSMhyGAj7pYCyryvhV1lIbEwbGIHW+kOi0QB6
tsb+0OVkcbr6Zs3grREin+15ONah/ZgXUXqG2VJvUCqiaDZo1y/kOleJcFxyVTQU+Es2ckJum4QL
uhXyzlNp4SvHkP4zN9Nk19X5iz5clNQ5OstsidttltsO5Gka3MQM76XGt14HI/FcZ/1MJCmOHEsf
deWKQmelQWFwuIWYsSNrW2fiRsXVk5pp5EauZ0CuGPXyOMzNHsUpxvf5kJvIafsmYB4T9Gz3PiIC
DTOKOjg4vGSY420s52tkNVe1cjO/N/L+SrNnF+mgOIZDT2GDHOexH+xkW0zN+yit+WPE3ubhvYh8
MVfXnP3cwN3YPvQLweSAZeXbosn4gEdF93gHy3OnhcXGoEgIx8Ei3tQblCwRStw+nkvqJ8r0Ilwg
XjY6T5jqSKub3DipaLJ3LhU1Tw/ptNeYJP3RBh5gqzLbGFmqBZbIpY/hsjnhTqm3zeRqge2oh2zk
wuyTmlCgn+29USbr42zF56XAZk0XvSN0nxHqm2t8TJMl8jKnrY6uqNZrft1PI8/aI9HUtO0TUe6G
0HS90XXklqJB4fVu/Sht9TGQlTPSpq89EzzFRS/7gHLuo0LzexCywc3coEAssiJBvV88UsqaN6VJ
uDI0dIGEY/zQU/GiE7ptkkgah8ZVGE4cgTXNmIsDpyraM32wUX/keJZF+r1XIOE6Yb6aSffmFO57
tRQnGopYHAVN92Kx26BPEAkvMa4iZo6+IkskfWvpb/XG8kDI30BjwOVGycA6L6mDMTl2tD0Juu1R
Z3O3Ztxcu3nySiSBiNJorItNJAuYnJXB4qjwppYzbOx2GPa1W9VelwPTRex3p7c1mUscvTFc/NZE
GehX5SQ22H1bEjYNrYLGEE56eg5Dwpf22dDFcCJqKry4UPZpjqp0n87aLWkdWiqGvAWJY79ntmSr
SXs44w/tD/lUoNZhGATwjvUN5kAwNuqsV5WXEG9u48Z4Cstm2mglEtCqqB+mprxVXUg5x71fLDwj
vNJ34ar2SJee4qFHTE6uVZrJNi96hNL98jT2YGKL+FWm7SFx5x/zUIeeU1Qvi5AUvZcZXkWafk5o
T7Qh2V/+v+s0fnMmk0auLW/mKj2O/fDdLCvAXtquM/aElb5w4JuovuUwGa6Ksd+tonq0q/7c0srb
aXl0X/Yc7WixTDVuWjAoVpo956m2LeN0y1ibbE8uDWnb3VQ1BStJLFYnxT1Mir2hz+e0p4cSXmMT
8fDipAEx4U2erjghGXPtpliQZU7FjB0p0khtGPD8sizEwUk1XuEd8fP6Q8WCsFqPduifT23TY9CK
d7WxUNxU/UvIpBofTPROLy5DO20Mjff20B/n0MI7vpBAFjFi4CQJmHJ+6pPhuDbWQZKYjgr/V1uh
t7U6osHCHXehZZPJ2D13W1qiKhb+Uuv70vmxxurEHM8KfACaIDEwFNaozhaugmBNleA46p+j1QXU
Twlrs4Z9tMNh8hyW0UsYMlEvJXSJyA430zpkvnaxrQyt/nnxO/WLdQ3oYqtlLlV5wSxVI/lAHxs4
HHONZmoBnOYfutP6uuk8oSD/qTfre10zJ6wotGsnw//ZDw9z726Mqr9ak/itsjKm+jbmVjOTHVAB
uNKtoAzh5LxvuLDk5Odk0GsBD8PSKs0fjPHFnaKLES08u+4YDNpMoV/3UR58y6lpdhg9cc4QSQzN
zSVv6TPnW5y6W5WobGPT5aVW8G1p6sBx+tfORDWCWFHv+XHHqEJBgkVwo1cq5w/0T+wttMVpLcCy
LCh0oK/gNfBlS8l+7CevnLsPFGb41Zp6Y4fyFhcGiBtL2tvKNK+tvrwdJHc91rPRfJOG4Zl2/mB0
l14Qalcn8nupQyrTPciR5wWERaSOQ0b1+dgahm+EEeCL7HIApD/HOZRHNDi3VrXchEYIFohl2UmV
sCL2dd9qJ2sy9xfqL6bTY3/pa4g6mN3m2jLK0zonxxqvg56Ol1vkoZws38B666jxrqCwECeCBK1L
r/RVPc5GfJ7W5C4hlZ4ScbBr481qY9pYGM3rOg1WlS/bOAFTReDQhsmpMt2nTFDdUAAoosR3xmRf
NPPGoD40/LDX6ym6S/JPiQZnCetdkSqKM6QQ/PO2zTzTVOIJ1Ae8aZgkm2yKfaVhf80wV7X6WFOm
EVuR4b4sqpusd5jea+N9IgQlqT/VxS3uwL27IJZSB3BCAbCGjStRRK1b2rpziBOle00WI9DFTqn2
7NT0VshJOQey9lq358MkE79PHL+tBwBHw75X1+UEC6matpwyG9lqns4U68x4mi2kRE7+SM2I/Kzb
mVyYYd9tMu42gnkvNY0725bflzzcCHpfiDZhrXhYZDCeGfepMT/PrrsH/u9Ri6fr0l/3pe2Zogsi
rhZQPKeZ8gVHJcpRbfQGLfneGYlPESRo8TRFzikNB6/ivIwQRrTC2FRYcS46mzW+ZaaoJ5UK3Izt
7Sw3mrJ2XMV34rIxHf21iXDud+2pKcXzoMstukVPdOwJZ94XAxEaOeUSmNO9abY4mtFvxjma+PXO
SeELpZWXNuJKw39D6igDR0emlunRiWaRN6Mn7qKBP4NBhuAc6otzKMSIY9wtfTU9JBqBi6Kqt8G3
5YkLdnDM2pe1cH2svuQpzUu25O9zZL300eRbWXbSMFAwcOoIH9H0alWfZjRQchYeauFNkjzEy64t
9uiCPMABmAVvhbEX0zd0BCzO29ARcb3kFEL0ATz3cJ9G56jQfQL5oIkqflUOhbr6lrGGUa8djL65
Zv7d7QTDTE8OjWqp1biPWmJ9WLH70pNYb6Bu7aw07ui4dU/RpD8wlPx6meOnBZmxS/KBLCvxxkyc
Qk36RpVdhb3+WBG5m25xRYAdoN14QQMaFHxZzEsdbIj6zogmj2vX7037Llo5KKzZByyyx0x0RmF/
066fgJ5PcYsgP2p284o4tl447OxTCNjIa53iKg8j2DRFeTda+W1dolhNdQoqnNDQoVfHPVwihWah
l4DCnROeUNJKnsdF59vS+ev1H6IhuXHLNugaHbNnc/mSdEFzB7YHgkZ+4IWBwZs8aQ6ynS6XD8HM
UJ5US6a+ZNvFNLaTUC+i6z4mvTlDp0H+0rYPq+AovoBGLQeU6ryM1ABpkODuDmSMkHUyt4hb/agQ
26ZbD221PBZ67/X2i7se1pLyFS5NrO+wHX5YEJlMZ/B1XD12HUGvqP3ZIrsrKNslw4sB7ynJUm+s
IQXQAe9+gLUJ1ix6aeLsGs3Mbcg/dFr+gzMVCM4TOgd/CN/7Mn5kIB7TUMp9ZKbgiWzPqPIPrQ/J
10Nm6IQ0d9hJ6UTXwOmXoNDCN0z7V6u7nAB4XtNy3g2z8JMpRZ2T7jrhPgtj8FdzZvrdLS/dPpMa
CTvi98G+bxzWYk2vyigJBlvYtwIUGodhzCCT5KZa22qT9t13E/nqhmlkmpd0GgV0rXN8gvZHMpgA
c+FtKkTDUVN9LFFNJTEixKJNUfIfDT1u+KNX+uOEjwxHzxW5L5Ynx35OkSf7GHu8GN+hXuCHBYyy
QlcZCyx+NLYxWT8XsfndHHNvuADJaup2cNmxWZ71YXqIOiMQ9vg9rJq7SCgK64QV02w9Om38gw6j
QnAJ7kZrEuSZdrrtbPsbVJsSRKYDdKFmSJhWu5slpz2QzvoTflcND2Ziv9mGjrjBtopDWqZJwA+V
HMzQIl/vtdH93jRt4aeGfe049M+BuGysfLUfQsJxwjVJ0rp+dDAtA0y5eOVrPYC9cTFVitf60hyc
NCbVdckD+oUfCZJ1R8RHd5o+9bVJuHrgIBnT6lv190rvbiycwmm5PKN0f15RHSLS83SzvXdU6CfO
/JSTAzscMDi8N2NDxA6vzrcQ085z/6rJDyejf7Sk11rdHLLRvAqTnNRiHF9mgTmQ48bUjvAYPjuH
Mydc99bQnAZcKGM6bhcdl0IXEf2RNRCQ93VJKWkwPUqLAQ3RA9EGqbS7pi9F7PrpSKdXvRsc2rlh
MSmSInoGuctOYTqrwW+nydiMqbVv0/nI2XPWCUjl9eJovsXZZU6znxi0ftDpVwnZreZZ5oPb1WQ2
NeOQ+v0/lf7ZpUYyY7qVe8HNjS1t41bRsS9glzEIuNWhBhXyZLBHVaido4UZ6dV4Y6EWc7sO4Ezm
t9XsFxq+Y7vYDEuOHv2Iqp86pyT/x9pcPZZ9BXbGvhLzRzUjhM55m43MS6A8hMRD5fK9mF8zivaA
C6iH0LD4PtIhMureRzB4KNFZtPp9BQekQIC8oQDmz+onirjvefqEuB96RFAoK+g1NP/ZrbJ/TOKb
Ud8aUtuUbMqxeGpge+po7ofam3FNRqcCjXY6watxLa8ftz1lp0awmwQlz9iLo/HZbqJNOFJ5nucd
Chgq4x95/FKxSlLg5kv2Ql5YL3iU64Ig80OOs0/gjVtgIwi0pxk9kPlQ54GGvzh19ZtxpkmGs0aF
27a+Gqt+N1kzGPunAtUrjKE1B7dmEQ0GuEUCqENQnddAj8EgYrVWjeGPHS21ccLhzl1Rqdq3QBja
oKAsFBXySdbN3ua4aBMFooZOM2ofRi1varfwQqvdXypPONdgjnMW85665rsd3cf6ubCurHjZrM7i
ZTRol9bA5KDdSROxfXjfR7mXDjvGHyAtaA0uDVx//d1EDE0M4DFb5IapXsDsCk/Z5iZtxw1+eiJo
ey8cMtr6sAhrE5tcCPa2NNJNX75f+r1TQ5RRPvZh4lP7x6O5KcIrEe3BTqr1scufxMqOPqui2ytm
HebPSU144gZgXbxyAOjTBQpugH4q2/PobivtuspPRYsTbgE/lt30zW3vUNL3pbwxkoAjSpBTuI6D
RIkfv/jeatdWdnRrvLCYLeYVM42ofX1w8EmXftk+heuTZb4465UIP+IuvkLxgI5FwibH9CQaX08v
qeyrG38jhPT7KsSJ8ASlya+bM6QCOF4x8Yt1qrWzNptEAT+V6r02El5BT6ZX2MXr8xh+MiyHiIrh
g2HmKZSxAndO05xDKhjQlrwxuWOIhk8is3FkekZaiUeYm+VylKy3doIxpbtp5A+qeqipGMMY3rjD
h4kb0TSLIJxcf8gEpp306LLCyiz3oO7xz4cbqX/jot5Xo77FSbuRwxhUEfqCZrk2ELt6GbCQuZ8P
toMIBNF6IR5dCmyzNI/9xV+hvevFsMGUemtFMDfDxwVUhQV13jB/APSB7vbadedxervIWd0pP5Th
EaVWzBnfvUTS2pYriaGbBA3JL/Atvx4FL2kWJOZ6RJbj6Yl2iXk2SJpoHgjsQdk2S/p9WBibxnbu
LPyP0kJkauyp6t6hBfE6GrKy/WzgV068AP04w5aw/bWcT6s2wEchOsdQmY9JECtJ+hef5GLetwIt
DypAuyzxR2n7CZjlpEEDGqpr8hkm+cYHHNsHW9Xvk7zPHC6q4rsb1fTlMWbl7Jo2bO+Gxf1AJn+T
mfmhM7iCRuFQhiqYrTI+55OibWw/5zHGJrrJFPz1ayZxoOWKNGZOWOXejjtaaYVHFdJrEFpuu4QW
AR1uCgeZv0jrXieOKa32Kmvb1Mss5DKp3AmCMZPCLj6rb8K2SBYFKQcpNq2souGsXVdsmd9riBp+
HeY3vd7fLJK/1FpYSaxWoPyQR6TN58Yh+23K8btK60eT6nytogNFKgSJot7j9/M4ZjZrITOq56tn
5+mVMvTzJJJzH0V3bp2jikvlHCRd8Yr662nE8urN1secGl45YitYK+z70x7rXjCERdClcisvSYNO
Oc4gninLxAsVbQbNKj8xRV1xUx1w9dznFFdGPS5ubb3GbVaSIaqWq1GL3FfBTeEtedvfDiO+GdBo
n6VWVud6pmGpR+FhWotnjaTSmxzAAlNLCLSEF2/4qnvaLGGgNtGjKppdDVuZ04HyiKGrIGwTJl7n
7XMxJNctvCOcuOTNY6EfF80htsIku6ESqjwUjXdpWDxQum6COSleiwJ4ZIx7sHJoP65Sv5t0SXsO
KeQmjfLAWDgT0o6WuGVDNG9lmR87sr3NMjRHpJtMD3CrWxGh+tPksnNV+EMTBS+iPuCzBNeyxyob
bTFGI4dxR/MQUbSk8VGoR91N80M2dR/WsIYeANPPpF3w8Dpj6snJepkzHTRceJ238S2Dmt5S0V2K
WAxXahWQ0q4Zt3hI72smstK+te0PKMrjfVmc3Kg5kh780BcuzIIWzT5lHjEH54LpWUXVs1zb5pjY
Vo/iojVKDq1KD2imvtljurcoz/U2yp4MfSMT4qk4v6WyTp4aI8TkrRuDewVxjTaTcOpz0fTEoDan
/r2LtuV6DLmjbCeLD42JPAAP56buxi1Fz49hSaudmbVvaaMNXjyVt4WBngIXDXes9T7H3T2NnZOZ
Ml8gDIdDp1PQ6FDbzdXKpGF72tIufcS9TO2U/A543S536sehgNrXW9l2LI2TljV7C7NYWUdTMI7y
VEF9iNOCOz0/Q2O4Mgtj64aQnnJMmzl1+y6jPovMvqUkNFTTex9B8IVwtBeuzTS/uAbx53yQ5t1G
w/iBQ+WW0faHESPYkNRMZnNPwwWAlw9Ft0nUvNcHOEXx/KgkPSPLRGRr7mYr8Yd2ODC/msZLWx7r
or+qRwqAqCIBrC7WRnSFXy5UE9P83TLMoJO6B/0gYzto9L7VRfT1Tov8mJM4qaUMvdyIgr4rfYcf
tZHNp6qHa0QFtxBDrilW0UExtYM2mjf4xAMal98biUVThh9wKx/Kxj6pzNyXVnkfLQBOTHEzlMgS
YeRA0EopEpvH2bG9HgQwWXEV4LC9ZjrRjsLYNqWSJea3iQqvjXhhceJrkVzaf8a3DrziMqynuGO0
kEuAZvNP4+zO7X5q7qsV0Rsqu4oEw7gvqnCnWidQWfOj7ssbgougj9XezpszJKEtr35glulnG883
U2S+L6U6MZ7jJta6N70Q+q7HlhgmUrs1EwcGT2pwg6mrZoqhGYvhtRqrB6NsDk1kfovcftxo+sWI
bE/1iUKYozZh3mInX5YOD/YkZSVpalpKeAmsEfq8ZRzHfqXbYL9WXW0RXQ7bdsny6srtbORcSpRP
PeFXMIdI3CCWDe4nchzmfUo6U/qmd1ZxK+O5I1aolbaLmPiBzLJNCZtjbJD7vp4W+v9hjyhhMWyc
m46VdkEr3eWAbkN/arMIWBhyDWe3VBMrl4/5Ux4iWRVlKwrPYTQ3qKvBOBMJOlfMsbiAaegJByOw
EpwZVpkgmtMX/RpMVc0rE0PzMGomBofdeCHUwa3KN1WpR7dN5qqtVeZdYDjw6k2n628E3UcjQHkR
/yStzq7X1Cg/G6OZR7w1pn5D6KS4QHvTy4SLDGtiZPchqivlybI2/KWXcleYtBuUCY+zBip4Ar5k
fqxOsRzdXqrXi3BYJ3FL5uvetrR8U6fOeI56fk+EeQOVzokWfEl364FS93IQgmAHMA8hwVAU/pgR
v3ay6LSNklLe4UAWL25Stlca+icf6Lp5jJL1f+1Gtp+hJzxCSPimFuwulxuheDBHOePkiwSZkGEy
Xj5q6JMiH2z8tHTmDxuB961aVXJcmqzG1ogS8FvVEMsmVZQRysWIs+YszCkdAninGdIa1OVV3Jjn
fDC7+3IyZgqCdvijEDPsYZHaCGowVcqdA1oArFHFvEdzn47giLlOx+q+XtvxMUkN5jJWZdvuI3dB
CupO9V5X43iVIUcKss7I74V5YGIbHns6aFacpk96ttIYkutyzLEJ7/jm5XZqR0qklQWHCeZgdCda
oz2VfbnsCuGKLW2tqfEne3R/KBMdm92g1tNKKwpWPseLPs4UmcBL8hpzbqI8WNBjlc1PkPjLqcZC
sA+XuqWOr3Ln1jQJHNq8B0WFUGY+24mykMcxuVJ31u4eZG35mPMb+lMRazcZkv4ThOToCnc/Ghel
on3h9MnO1sNhE2Ke9eNRXx9iPbV8ifLuWNX9shVNZ4Zgn4W2WyZzIOqb5HdnGlCGre54U01dgWEK
4Txy8WQ9Nt0EyqMy7jDpO0QWhTq1pT5uoWR1SRDBSJSelasJNE6dMpyFWWLx1ioI5BdQ37OH41t9
WoZE/JaL8WeRTObH4ohkhM5UFITJslwCDPa+rQl80omOHhHC8HsvF2uigmahTMovrdgGBOQwzevO
YT77s6gWJ6i1GTBqPlXg/mK8FQh40M+xoTcxiqbHvtRiPzU1+wT1UT3TCD2H4ZJTwZZyE0Puu5oa
y962ytbPkhbsPcsqqYxoFHJkZXd+mgNOxsHcBzU27p8I/OqDHGjmrmVon7p4zDynapv9iHPtWUsS
/b4mjTY2AD7kmzQ7pCFDJoGzGi+9gWR4Y5dWf2u6MyTYtC8OuT6C3DOXEHZBF+X3dG9ogJRTRAFb
0bpNOg537rEpUDX+IQqoGVULBHshig6onZxukQblFOchGuIlC4ZhhvhWurBLvAIo0hZN1foJ70cF
5aBTLkHYcwUORMEWSyt1ZxYofmarGz/gERp7PBLi58A49schpqTrmE0KPWxo7mNBd2ucJvd9WoR7
34tK90NaflTwbZG8RfoyGsG6QsriEC67e0JCEGLuuh5rUrJo7HxR7FY3W+/pBHDHVaGNu7udzENC
nSyh4T/Goce0RsR/NAD2ula9JQxioC5Kl/RlAqqy78PIfcfiZRHZm+FK1OSkN8sU91eWZpdnDWDI
LqH1hUa/H2Dx6zQFHXQ1WyYUmEFMmUeM44AYtbQVKM+IPz7MBQUr6rZUXce5KnJWxVo9q2WemNSx
CHiI5bK3eQrr+6SftRs9jkhpFuqA2ymiOcgSieFYJh0ixcGZYXA61mfX1tW+yYzqdgydCLoamz9D
dKVD8Fw6gDtGaMcl1X18an6bJtBr2qo50rlRd27Szs+gpsLaJ7VqDo6xaA/6kC+HaTQxV7uNQ41+
XFAbdMVKkyNzyKmdpHmvMK7sZt6pV2qizATnPBxzWkFqBbqF5ptNqYanqBGMScWa+tIj6+WybEhC
ZJSrQJ/tIILoElojErElFeEPbq7BNxFrPWamkoih2uVoxEa95weNaP1qxr1sFhVobAxwjJTT5zKD
s0DYfc/MtH4bdtVyBVM3RlVnoIHelNWYmNT2nLLbpiRuL21spAeFUphYC6wORzlVCouCOniL9Ibp
343/L1vg/4PfztVx21mOLXHkSGn94+j8l9FV7y1Ht0V7nIfVPIJLwZRa5i1DKKq/uYDNr6Y7HoXc
gh3pENc68uvM76TH5OGk9nHyVtz/GWYsj3vIH/3VlwFQC7+nK+y1HwDePe4H/0oLpq11jDzULtEW
Q3p11eyXF/WXFdB/+7lwgzMJRhe283XA+ljFbqaSy+diwTexl/oMRdipnRlob3972D/j0//tPLws
ArApFJ6WpZRUX5yHIe6WXCmNe3EKHxpptt8zkzc2lM8x7P8bopJLumJ3Xobgbz8u47KjrHTME43K
mHLsIOsvcJpcUt+7QNdLSFMYEKD/uOG0ULVFs9amGedGQv9o7uUP2zKPxjqjgKj7l2Vst0M571ON
OGPoxA1XnL0zzfC1keOhG1okKeZzH6HsmTV5X0mrCdB6Cw67/Gexzt9Jno2XzO7lIc9pOKcCK9k6
0AyKyo+2oX4KsO9odgx0acsAXl290bQVO1j3Ytvgg3M9PCPsT94NASn/wqXoaMNs3IW30gG5extj
kww6q/8nnn4X9L3+vN9/ZQ8wAY/1l0KnUGtKR6Jk++IvFS3D32bE84bD3ICxqe/4jNIH0SFfawRQ
mz8/zvjd5pKGbvMaubq0ja829VaHnAboPUEDc8IxpfHmW/EutEekZ6t0aAYVaO+Gsb9yB7N/FF1c
+ktjJ9R3ysHneEGQ2Tb6HUMsiseoTZqbueXyYRyM/KGEVe4ENjNaBDLbytKc/8Ie+OLo/r/1Mizh
Sr6D4bpf9iuFH8TMgs+Pqi6oVo3mANUEjBGtDEadhDEG57eb0pJOUXfh4vkddBTsAybB0NCLTy3L
y+DPi/q731DpSodpInVpfH2HbGNxXDOzjujI0ifbEsvspXOjbRPEbqT2taye//zAX13z/7sIylTK
VtiTpXS+mJLDda6trrGOjCW468Lqw9Jh9f/5EV99z5d9+e9HXPbRv85hy5poHFfWEdvVQY5nosxN
W8q/PET/7cpZFH8Ub71tGl9+TcuwM/TX9rH4pGJwC476qdj1m8GX2/I6emwOyJGOzcufv5n+K3Pk
/1bvXw+9rO6/vtpiWeHYmvaxhRhEHz97p0H5XjTVoWwh1csoeXCmdE8PrsGzET39+em/Xdd/Pfzy
v//r4YT1epJq9hFU2WYo75f8yWj/8gUvR8bXI93hiDV13WJZv16h0hDaTO/3aOnPWXOfgXvLyQ50
sbkgef7/v41jKF1wU/F3v05EN5oQnGKnjgwwcpjoUu0K+n5/fsRv33iuKBz4wrB4yb7skWXQ01nW
6mjcxbfyGQ6W73rmDqYmebmf+H+bLPu7Pelarmka7D4XBvGX55XQrvUhjE/6g/3u7C6RgOaVpzj1
uFU6f/KB7O3o7tA5/MsX/XVg4j/78pcHf9mXWJT0Dg4bVupN5njhHcwjL/erXbIr9/lzRksr3zgb
4cMi/uu3/s2ecW1DEXQJ4VxmgPy6LSXZDMN20hMlglIwrCPTrmYrWq/wpkncN+1ifogxD2///JX/
e45xgDGpR3csdhGTQX59ao7LKSIpPME/nm41F1NWNDvi488P+e+ywvrSmXhxCfJM42uYZ8YdCPZe
Hbmcxq3d4TIECAddrK+0bJ/bjK1B1K8jLFqm7O7Pj/5vKGdYEu8npH+W1qQY+usXnOYe1I+pnwxa
5YHV2ethGJrVX3B6vhhlb7xhYxhqkigXJV1rNxYT1sp6W08Ev1NZug9/+Tz/OX3++TyOQQmfKFp+
fV9jXSnCsv6EMoxkljIYRm0/CVyv8yF4F1u6wOnoDx/rX37o//wGPJfMT9ddG9IHP/ev6+CQ8rth
ap7GmeEWFUUibxqK6GyJSOxbZ7Frv2nHYj/R9/jbT3DZQ7+chsaFFilBcFLuMd2vA8+L1tX0qTau
cihrPSp1kH8T5pMjGDX7pKl+uhUI/LYEr2JjNJRF3KRDJo/mZ//nxTf+c+9cFkG6invVMC3Xdn9d
hAo30z+HJfxhZMP+Nly9jtMspFH/GtFD3YDMOGfb+rj+pKbo//npv/vlXYt6tMtxbbDXf314qgoA
p+zEqgBuUNFmzHFePv35GcZ/19r65/ygga1Y8K/BZWxVvTJmcXJJvLAKzoqbx5YYKt0woDvWM0BN
NYdp0EmoaA5snKnuEVSEkT8yvWo3VXPrL4LJGLXeGXeMuZlPOPOqbRMTejaVYT51TPfIvBrH+d9e
jd9+dsuGmmzphkVw9esC6UxqhMprnZa2wfDtWuldhUDoIVNGHnA7lYxLsju6NgWlLpD83pjTDpk0
5kb9eRF/86pYwjZ1Krq2MP5z/Rh6vSz9YJ4oKzrMhrFIBowBxmxI2HtiohC1x4Vm7l4Whf2XEc7m
f8Ixw+KUpCQq9UtS8nX8uVarZTApIKKcLvf41V/Xbu7OLiMlNlYjrwHAt2jiDPr3nU3zguA2EzUF
7sX5jPEFAnk1SabjWe1qu8CeZCaXsSWHOEyfXBMoRqep0jPHEstkGdNvkS8hpeCUogPiE/M9ArC5
KSRdwi6uaOKHTM0hP0LysZaIoiTtXcXQbzSG6/bPi/5PmvXrKXH55mTB4IcuyJ8vv36Rl52WjNYJ
czEacCfuwIyK4Y4lUlvAg+GOmlWBjSDh87e55o99Bxd2MJSxX9rVDoZLgxN9MoKzsFXXemyuhyWG
Tfrnz/mbt/iXj3nZPP+KHq1SF4k9qhOM1yspae1rff30P8yd127jarptX+W8ADeYw825EEUqB0vO
N4Ttsplz5tOfwVoN7CqXsYzqqwM0jF69ukqWRPL/wpxjlpb5zcehffc6nx5VfaokXqspO0NoUVmH
xx6r54rzFUPBRKdthR8Kzn18VfLDGIh85zDMPZgyZdmCrNQIotA8TLiD+ICW4ZXB4qvcDhvBrC5d
KOEqlut7yuDbEFEN+xtU38A9EEGqd95odj+MLtSXoqW8KL5S2zjnMWTKPKJNbyPPq2hrIBA0CVat
bO0s/g52QP6HUEAWyKYHvU1dCxPqosmzR7xwZ1Ql+9BissBAzM7xQthjgcvQBOMZwwh5DMAq70H9
1N909n8WrtxNlmkwxEKIT4E8f8i/fFlyHjDkYrgdZBmjlSjJOtw3I1rvwkdDN3X7utIWDThoW4J2
7ehjNoB3i5Hriam8JD440v/+EPjtN5rv/19+o6kOqphYop3OeLDC2R8XwkYXnv76GjVozGnNaYXn
J/3vLyITUTtkkrUDT24LqHQ0tNWj9c1TUvnicW3wkJQ4Sy2agp9H0S9vpWWSbJLMu1dOTHmVR+R9
Ghp/Yj7cYFAdwl3ddFU40ZA6nc4xVNrJDtGURjQpU/5HtBZIAPaBG9uD3TmwEg9EG39zs37xJP/t
V5R//yBSr5uEQLEYVZBiDW48IbQ11eWlxdYFx+QKX/g33Mcvbls+D1HH2m+IHMKfbtu2AiA8dDHR
K/VKHhQ0G/qmib8FiX5xTBhwQAxoRLKkUt7+/sYyEEpZN7NNOrPeoQFUlgXM3BNoyNxF0o6+MbX0
q05S4Lbp6xw0k1gt1JTFCyEMyLfVmnhhT02WrThZDPmK7269P7oZaj76CYumgvEIY4zff8Gwgazs
x/FekoN9kKCcbtM1BnBHFISdRBTQ317wv7/ap4eyPDVlJE8SHFyVl6PS34pkjN1zkwnfXFF/ji7m
N2ZaMlBeKrk/GiayYqGkmRzAdaOsDWJan4TCD59RyksIUtmdvwhNkBw0NRqOU9cXd0kd0TX+F++X
K0ymlufFxE9XWZORqtEryp7xlLlGmB7xUB+rNcxYYf33r0T4AIFMCoKAP67nDH1KaKjxHvnYwkx2
seGAnf/m3Xx1rfC3MwmdQxHVz++mMPsY0DXfnozvD//2BKoOxJO1t9Q2wYJUm+uo9Y1v7tQvDgf6
L5pfmIK8QXru3y9RpQ4QMgzDHlfvSqIFw820Aqq2Go4kRizzbz7IL+ob8gQUXZ9RgxxGn+8IZPYq
WascOU55/wztBH1Abc+NX+X4Z9tLXNWdxwreNxfsnw8kXpbx0Exo5LH0ebrtR2VIaIy0x8YBV31q
DGSfaYuDMpBX/36pfPkODQbahibxZRp/tJgRqhWtk7gBPURkgiSmz7Ws+AeLTX5FZVoI+yCVh81g
qkiPOVD2OoFOGzyn09moVP+V2YFqjznL5L5ABNaVmkmyV81m/5sr7o+ph6yzduJbmKNk/+wDM6KQ
W/LBDiHA/IWfZ5di8B///dMwvvjgJZVWRtUl5g/i55F0ptbmHG++N31yCiWZgIsadcuioIRDXS7B
r0uJ4iPO4tS1wXIOzeXZ3J490OLEJaP3teorsXB4nKIB9LXe9a5stAO5ZvJrTaiM3cJFXSVQ7JaZ
1Zyzsl2RHtQshKR0k9DaZoPygGsSO33B439gHS6Bw/NVfuh18uqp01bL+tcgqM9I39aQqOHLmdIt
HxjQsAnLZJAnC4OAsCzozqzxbstAOBZZOiwgatHHWx7zMAxMi6mRFzJqPwe4yq7poAZhhjDWcj5s
jUEf3ltqV2dUpVc2WcUqnv3bgd/+GMg8dVoDyyD5kRs1IDPOICDA9Qr/kBrVRTUjEGCpK1YCBA5q
YYf91XdlNvf4700HKg1QpSb7GLBSn8df5L/4Jvvdg540HE+YxmV945f639+Dv73KpzLE6Bp1Kkxj
r4JiuUeCyncKr/JWB1T0zUPt64vuf9/Pp7oAYD1BJZp/gEvzhgaggrjpkaGgCdbfvyU6Nc4DlhQg
WfVPD88m9hTYlsEBPNyiwWFCqnIT/n35rmuqJHP+6PPc5HMzzCPGkHoQnubE6C6Uz42gO1FD6FSK
1MpUt74VQJRr70KZwqKXz7qvnNoJ58a/38pffKgaYwmN/kGEZvu50I01k+udfKyh0oVnRRwxd3pm
eKMOHh7D/+KlTEPTedP853MTzEAyz3BkHvpwso2xX6eRj9rpu3Lpz+qRPtsSIcnJFkjEz/PYIuR/
BNGH6SDei4RWs4Z1vERbIUD8L97PnE/Lg1CmXvl86BEx7NW1BrsX/zqC+8bR/VkXG739+8cmcWL/
eSczZRRNIrf4iozPoz0t0aVUrkmy9sDhdViJY0+ziUi7eH65F6Q3S03srL61JnPfMxqTdQT+xVut
18dJ1RdTnlzbFmtLEOlXvzJYQk+FtWrgfWxMKFVEEKIIi0ZgcepPp8KY6BAIMIhZxvtIaqSUK50t
ic1WBFilJUHp5sQBN5rkeDlkIvAl/YSkqPW1TVQjfwpSh4TudZCvjQJDh3XIrQ8ykn3hFOJE0Fdg
eipAXGW5DbA3E/4u+CdG9bte6JbddEgl1zcdOFmkZSzy8FHEVAMbCOQN66CFAjjYOwsBCnuNaD+2
//bkLZHQQcoRiblGgZsuNA2jtLlIym1VrqwCm++yfQ/eSeXIgm0grEt9lWbeQh8cUIPgs4rpjiiI
vHIhtC4MYtsnxHhL0bOFmf1iHEwRiq/1qJAkka9U+E/o5ohG0Zc4+sxonQvO0JaHmTQXaT+E8dj2
Lc2prTOJNEhSMcP3NL+KWEoEzCF3PiZklY9X6Vf1/TDdjw1ZjfFKLQVCKe4bThw/vSSgX/z4VRje
UmRslMC2ET7JwkbLftTBS4S9zQMJ0eiPnHm81SC4EC4aaqeexDQDWQMWm5Owp3FVWzttT8FLA6J3
mykMd2DPrKZmpwSOJVCcba2HSLyYGpIxvjtHqfGdoIiZF1I5HpRiYfXmAmsMBpaxOATYr7QJ5uM5
z4jDw6AVrsHC2YmSMqlbgBINRQepbio8QtEdLQyt1rCUFGLS4VubT8EU0LDbWKgIIRGJXVMtpypw
qyh7Qdnnz1F840U+fIpmERkGyYi4ZVZ+9KLhzA2kTYb5IiYzrFqTD1qtMXUvVZIP++Jjqh2xdPEi
LvvwAbdMRbJQoK/VMjhn8n0bnIZuw3AS0sFLFe2KRrTbLIGRgCRHuWpWsO7lnGmbQnAChUZfHdJc
sINOdRUkrbI5bBTrVM8Aa6tZFXLmyMYjz5Sj0jxm0xF7J47s0DYEgtcIAoLgZMum5kiVucGAj3r6
avUHE310Kj2V8ratXBVpe4/NDx/CfTRtBJisZKygOs2IisDWmJEkapAuP9R8pbGprWtgb22rOWI2
09CmRz8eTwQ12wOeiDRdV0aC5RKj4Y3m74cMZ+amly51Abxujwo1HFHrjcIiVs+ieh/NkDgsP3DZ
cH1hect9koZiZ/DdhkVNFuibSinAVXIVhmWJrQWXTYwcFZ2hfI5JgbDhOS4KGSZMaPh2SXxhBhkg
aAHKZlF7bkV0sBEelDaeTVUIp7n58Egdo+RhgOM4yMmxH0PMC/vB3wjtoQpXoehvpe4hUc8QzJZW
eRePH0YMKY91WlF+mMWTLxwCaKyCjKfu2rWJHVY+YjXX1FZaCFE73wT4Bqtnqzh21r5ONTvwriZQ
lgE+RrwQeGf5IYMQjqG0exDwTMW45M95zDi4+gFEKNAwscXLYNh23VNrPnXlNY/eRGjGwbbnHegl
OTOoCzcRPhdRWk/VoW8uQC9QPq8geU8kF2UPU/Uj0JY8aPtsJU1uYXwoJl9O+KMPrqXw7vn3bX8r
khSkIImGP5Jdx3ZTiK+WurG8XSKstR7zX3uocS4Id+mdWTmpttTLfcL+W+vdcKKTXBUI+Tv4kMgW
cVeaTk5dnLyGPlRwHPSLajpPxmUa3cr6KKyDnu1w1TjtdGrUhiDKh0H/USSaDZd17fnXOFShvezH
4kbCXYZG2o77rVVeEWekxhkEDG9G05ww3lgPaUIssq8EP6JQWwoYdFJt5DKAqNwQhlvK92GDiiqH
0dDYwMIcgz8Yh/4q52IpMKyxc18KVszehdj6Bnus0DqyyqmWEcirFE4dol/W33MIqz4Xq7RscAVb
xbmBfzoVx0paZdm6mzGnwloAjEEE5aI/lmS+RXvdvAa+o0D4QBkGNiU10dPdpfOfTJ4RoS37iGFR
eexCJLLN22BE60kL9ri1FxhPHKLCXKk8ka29raEdKPWtxkMlb4WjMWgLFE+seO+jgOeXpzhIEzZN
IBAF/twMp0oh+SPKXQt2tWbUnDywYjABi3QReGPT3iWba10W0lJpNdTS7QLd2qLjCBIvakG7jI2w
ejOG5wTJfH3WBzIjp41lXeP4Lo4uEJZ7nLle98GDJDcObUtoknmZ/MYGV4KTcMvBgfF9r5obXzqH
hC3mPNzvSB6veU/4h4VHj0Ak7Q5TWTjss/xJjWxfWerFLZYFAmPSH2a1SjeCuh5SaErLCV/yGY5I
lUHjWIXq2evWI9vs4CG6puXNOLg4dhcazpbmsbkoHFDGMqxvVW0fEt0YicVCsz4iuEBvDeoeFTLI
bcN0tFt073p7poMLCJ+d+NZfiuqBTd0or8wSUqfERYPadB92a6HEJg/MN+dGtY2Gffo7iDeOpW0q
3kT5nT6c1OJoVGDkTlgDkKCgU8WMAHRvEYo30ugORr1Ajd3zjKphpYcphpNbWeKSv7EgW/ndC4ij
Dvq+T1S2Wi7FbJd6R626EcuzytM+0VeduqJ+KKxjHO5K/aoZlzi/eAnuwDR57PJtmk+bRBxXfhDd
IowBxQTTNKYwANukR3cBEbO1aucwMjxIBNj/dR8yaHPVwnWJj8vT9UUdvYBbW/jC1oTwkcQbnsFN
lNhKj8SXJlR4hw7IAXMrkyernmrU9Dx4LNBJ4GHIIb1R9INkXMDjh5IbVjc86wf/CRgN9k6/3BGF
AGoa5u4BU5ozNY09YePcxf6txsXpFXuzIDDgXIykUm679x5Sa3YWis5OCsK4mseKo5pK3caFGI5o
mx0/OWM+wdeuXZk+m71IwBiu8QG7Uti5bYLgG9NgF1k33NubPlTOY3XbBZijp1XUnqY7JfecMoAy
E4AAitm+SWc5cX3wTwXhY4UbmY/EhZpgjqrShZaSCOch35Hgzt4FKFCH/hvDL+2EneDPCCdtnUIb
80qO0HARSZuZQxjXTwMKzU6i2prp9+NLXTl0W7LkZMK8EuQGXg/MLqLE5MHOJuicjpce+3gR3BXk
21Myk5/IR40RQb5JC9g/LSqu57LaWsDgy+Q5UU6oMwhM3MfFjQdbyKreEhWAYgmIPrspAFemG7Pa
hWhHM+REIk+C+7p4aKDOlMemdazCyWMK4BVzg+oJmsSi984+cIpwhRFLTKgn93q57et1rjrpsOKJ
wPlM3WubcGWa9w4Nb8n9cFY8J8WoXJqAxpweo7rCH6am84abSjkrjGmUKXHaEpERUHI/uibytbSe
xtbVWdVbm6boFjqOSm4TEzjh9FhZy2J8rqX7NHZzaOaWPAKPk9Am2RNhCSG3MXpcaXhRNX5p/cCn
isCl7/diww0+dPuCTsRgqEIRzyNXhhVg3RpJD2KJgQfU0Xer2o2C66vY5OGQZVeDEDeIyxW4guie
ktaMXAvApUEax5baZmhW6sWbllON0+wOQippmfMoaXQi4pZStypvLYIS75p0VY/XOLGNkuZiM0wX
7JDIH8aHkpshWur5Hie3iKlWdKLJabgLG4c0ao2Q8WuMHXBuoOBmUfBvKhEhPdUFru1VT2CURN26
bPx1g5qCdAlDW5iUFWS6V5xwwW0hbH0TTNtZ6666tKVFAETqZG/6fLrAFPRuk/5I8AqU8kjbhtFZ
j47muKVyLvvOhk+krK3y0EgPfn+aqE25+8J0i8QfvBIjVWRIGCne/OgHeaA4QG7LqL/FjcX+SdtF
HRAJBmW3fj68GCbeDLWZgPx2tsyHp2k762JRLwfmtYTEvkhqTC79rre2rfcxjW91z931UQj9Uuao
F5FLTNACRyxdIl7tyTyrPqvq3lhI+G6iZYlObHqWvIdWOoIt9Wt7ErZx4TTVUTGdWjlX6m0/XVJx
aeG+DtACkUToHdVka3ZLs3XLbFVZ9UKFXjCsGpML+rUUtzpw+X7nVw5BkkJzlwj3dQ2ojEV0VT9E
4F+ss4gTHde2f8Yby11B0EbQu1mz7rlHpU1fX3Th7IdULiuwIsIEYr1O7CnZ+NGlyp5hX63YHE/V
FcK15S+H6sYMdvOdkp97041oret4k4drs4Z2cRnjXVqfhvqRkoh4WQAp8+/gdq2DdTDobOU2pnTL
Lqj3FErrIcQvy1pjofGcguFD0l4887c7ey7IH/1woUvHBCuiBk4NJuq0A1n0aKWd4RDUOxHpyLct
FwFYMFnO6d2Kbh3LBC6iw1zBDH01Kqux+75KdsyOeE1sYN+Mg+Zl0qeZIT2QriDXxyCgf54ZZjlb
ialPDsD3kotFJuWzQZiutdQT33qyLL+/g3FgPZo4KL9T634xt+al0S9JBOsq4udNiUwc9ThO8QGa
N1htf0h2Qd9534QhfSGZ03WWFGy4NCSRBOP8vhgBHZ5X02js5RvGbi75eDZW/Ktip8vvVY9ffZhM
+Fj7yIwT/xBFZaaoW8jvD61kCTReI3iWqRcCl/jJ+AYRHlCxoZszNAsBatW/T42+mOuxBkCDx4R+
trp8ep+pB046McODVDBXrNqs38GXVDaqokZ/v5/87ZU+DYDDzJD7PokOkl4KRHqYZvsiorxE6kcA
yXfL4Z875s8XKEleqPPnoakpfnpffukbcZ/wvqA/aUaDgTva9oVhtziP9Pit504BC+1auIAtoXa9
qqVnqThGk9lnTyE20FWPttYfWLu5vdGvFdpFplfy0DNNuIwWMTwJrPwGHIdKioBCezMCL65hbHKK
wliCpShc4R/FoFomYSUKLYV18OarOm3LqB1SL993HZaxIr33g1GG/9ZfhCI/KEnlTpG+T4SoRMfE
hTcPQo1DMHOz6s7GxnlhvbQKOeGtwSRf+aaDwBruUwNPN8THfJ+l7dKYeAik/N8pbMgcX6Br4ywj
R0UAxXHTZy/qdO5V1bWy975ttz5M6rgbFjqmmXJiMKRp7FdK5V2Ko5PFhEfJpr3g09LF2JC/eZ7o
0vyFfP7CmHRwv4mSJIufvzB41W3p6XDs4AVGVUopF4rrQG5sPz8S4YLja9kw4BEPlbDlO7dDixYb
q7CsgKAPrz17GuQ2KzH+kfTn/j579CwccHcWGoumOkzC3VBgX9fWJV+2idznIyP+Bvfy8FLxDanx
Q20QGRPFy1Y4e8NdEL9Y/THXj2SsLIjjtseeiGIashD0gqUybo+AbKzi+l5AVeDVrh/Z2gj8svLO
XVctDAJn26TbMMZyOmqmuH0TQ38hFFBe49zxzezOYCMCW0vAI9u4UnwzKCcl4KBc9g35Y067YpzB
iszsHSXnLLydcqcIEUUv45VWLcsbvV0n8XpU34dhSRymaQQ2GUtOTOM3y0poKav4vspe0RsFykEv
D2Ig2v1b0J77Fl6Em1lMzU5axGTyxoMWqy2g8/DTkFyQ8vwGI8eK5Jg3ng6eZaUd1OhO7naC8GjC
fuiPQehAaE4ZhmorZnY5hGB5jiKwM5EoU2VF5AFtOLNb6KNOJd3kMD7DjZFspxjGOPVysy/VszAd
mJXW+kaLd7QxvXcbZdtsZPhM8dcthm7pgdOKRAc9XvJiMTMM3wB0jg2or50akqHjapQD3t7MNi1U
9fKkGQ/k+9Y0Vfp2TiGuz7WJo9zxoP4wrAXEyqzjVqYq3EmDHSRXg9ScfDnW27whiWEtFdcKzY52
GrEmAhzUnRwOkg+SfAUEQzNcosFBkAkJwS5bNcYjyIA4WqjPPok5sZ31H0x/smbTiget3uoBOhQb
J/FQ25jVBuvWkx/BPYzxxiT8hmgyvXLhSInGo1e51gMz03E6Vbkb+8tsoLo6hSWBQJCte6JyBaY3
RODa/FGJsrm/Rrqd0oObE5QRIjRwwoaKG/hv+PowkGK6RDRYiOh8Ib4/SVFCw1d0HXzm/Nw2XBJD
fk2qpFoIwTQuEFSam1zT1qSZPLZTyRTMO9RJsYZfwnT/YzRQfcI57Ao4mbEnuJjU9rVU4S8+Bso2
yZp9Y9mZUZJoqm4qrWd0MXcg+hyRQWXK5Z7ci2bmeu0RLk6cXH/GBsSCUwNymcYz4QBLHpW1ITlC
+5TniWsRvZZQNZZrvOVl++pRV8fckRND/frcsV6oDlWy98VTIZ5HbTcMR3W8SMW+GhxuCl8hsPcY
gpTLTqm/szSa400vvCoFnkAU79Y6zG7BlXn+Q1ruemkDjBqhXlp99N0FBzpPj6wDPRZt/NT1xKOq
0gQJCx7QcnkrVLQwaFE9MSIujobZ28XWQcggFlfxomWl0kzEO03P6fAQSLdBwC3njt2eusYxO1T/
MsBpDhvUHbZHv0QC+GLSnon1sbKzbt71hCTk7WOg3bY8+du+sbUQ+jxYSBEVkTR5R6QuOSuMYW8V
d5V6TaNTVO4nuYMNflKFx5QHTJO+VEz3cVhiK6+cEGRc2zwM0PvajZlRlD/I6TWK79rx2aiGLfne
I8kZTbFOswfQrqJ/wkcGG9JLlirNrz65So5OXnbI77GkY4ud0QKLcGjEbSsvJ54pCpl4dpTtQU4L
OL2jdJ1P+yh04UUStFOy6+77NVhQgN4gMjOBnvo4cVrSM8o29HbpCNYipBFmgkseBlS2jsawHnbY
pdhB0b4/QRdlcPQWxZmTgJMd6by84BjAQ08Sa4GJhJyKeAnrk6epQs4W0LpW1F1InHG31UGc1YMA
HKxaSTjGe5N9u7opwmuH2TsHqZgb2CCy63DwK3kh5suopaeV3E4A8wCpQACHjqSYmXuIwRyyWh1f
gm4JDIlsPTz33MfN0zyWjmxW0NXoEvjBOJizHCmH72HTbx1DeGfDVYquBqaN9z2Cch4fDWNjTCzj
7glrAKiAyLtrN6nnFIlbS2hInPq1Kt6rCD88XLvXKnUiMuJV9YID1sjW8Xgjh+sgvgg+k5llOG7L
YduX4P5JsiaIgWVFhb6GIHEdJtIKieoobGtwpeqe6UAXXIVmOa7EZj8S6GIs2nwNTgfqMN++tBg5
xN60flOal9A/isZJ1hvmCNtSACkvAHytVn7ORONVlSLpmyr1q8UmmmgT8uVsGpWU36vxsh/RPohc
ZJHCM6UMXkFowQ7vKoyiI9cNSvFvXvGL9bD+6yvOXcgvwk5lxnsy9CXeaEat+3J49UkjcaJRKxwf
1uXz35fhKIYMSh9Fnh1mv7/cUIt6BBWaBSLQJlr6qXvNGFf8+4tIXzQaxuw9YkGMbO4PxWRiZfJY
slWtt0wMWOPGR5+o+WRJ3qmNPnNu4hkmvc1dDqjrb0q8L/o2XtzSZrnmbIX5pNdT4kzxgjY7aIQ+
VNYOIPY3L/DFV/brC2iz8eWXr8zHG4CyPz/U2uhKhCqU0o5ad11K7T+Cmf/EF5//qUo/5SR/+sf/
ewjfqrzOP5rPoci/5Sifivfs2lTv783hpfj8//z/MD6Zb+aXS2qOZ/4tPvnavSSvL9WPXwOUf/6R
fwKUFfF/cKyYqDFNC9eiMiMD/slPlsT/QQGrIAqlvsd3NSv9/xOhbM7/SjQ1Ha8jfsdZQlbn7c8E
ZfV/+EfUgtwQP//FX+Qn/xQy/m97wV/OpELjN1NwVeATVT9dHKKnSTlE387tqQ0nyCvbnz8kbZhw
d5Ah6gDYarehBA0WJKZKPKClHdO0h8ueMjECqWEtxhzWUqK0NTTthHMzXhdaLh1az3wMAmgeeIjE
A4mA4gh2D15rO4o3U43OugNGFColabHi5AE6CRTKdT1fDnp/G+N6hHFrMQ3sBcthrAJ8xDSBiOth
JWxKRitymh+J5DMI9VBcrCPWjddCU22jgIEm87Yu1rPbDOt3k58zw2wYAjcHv81oEdNO2gZ+DI9d
gD5CjGN8VkTDWAQWsP80GKyNp0IRjUNlGU+SvAnyMsOdZVR2JcM46SBJbXWj/s+P3Gcjl7XBRvKs
aCdT+OxaOSFvKAKhGSqoOLCy+W5JoMUO6321M7p47qpIf7Zk07/8cvH95zb8P7+EYqMp55b+9Vud
zUlMLWRVwWCMeu3Tt2pWqTYxGREJBRk8SgQp3zBf4Xw1pTvylht1C0LGfGQmNqw0KwNiA8tg5bEi
8KZugUg9uKsLkjDBytaLS5SzLSLqSLzRYiF0xoau2gyknUcC7jW0dEr1bAi2ncL4bwyYUnbacDGj
WkBNMvOfa1K3Gr+zif4ZQF5jKVO6V68p3AoMETM+/P9E5MBBgiYbpS37t8hE0VC1PTBMUbmPh5Et
FCFg3qYwwGxQGikdu0rJqPJjanTMjoGL20wMlRuvPkUtIQwxbalM3u65G0DGWOkIHQTv5qJTwuys
Se2dqVfqyRrSVVAYAVyLGIn0mPjQj2X1uawTiHRRvx9azmy/U+QryFFJYriQmTnRaOqYruSaCi+p
yPqURpW3qftazUQkaXelmA6u3t8BlGu3XgNOtVAkpArseghYNG6kEii0pWvZtfTDVzjI9OeAIyl0
Qf5y3SvbWam21BXih1DH1gLyuUYiHTjsNSipaR+TCzeIW2xapV1ztCylgjTQnx90IAbZuS6NdKGr
ceQ0CGS7hQIj5NANQ3Amt0cigW/fmn3PCxSPSmr2DJjjJ8Xs/WVIVtyyF6lzIgwbx8MilSIAj+mI
y69iPtNbdb+CkJMfB9LemLBYLHWMEp27NGwIK4TRCrh8G5CXriGYBNo51Ea7KzS432N9NNpIYH03
JyEat4nhKcdSkCmr5NEG8VbuGjU03ETrXqq2645AZInwEoRiWQ3dIQSEAjZwkXamuCvk7mNKBXPV
ikMDSdkDRymxUtQsuO3x/O2Ijfk+ka9+lAyd1jW4DF5ZPE2zMLVvsvxmVoHw8IuoIeX82DdduSQN
sHZicxxPxDvTOufdbVJ5hzAOAG2m1rQvBMJP2PTGBKVc/LId1jSfczBUSImao2gII+9mZtktf/6l
skg53iGzQ9dKVyESSGHzm974hVHs+z70zp5CQoOl3Osxf5dk+cqdIef+0vOIhy/NnSom3mGQ0ISW
neeAWBJBRPNDb8kBIlSyXgwwNJyy1aLn0APp3MRHYyrq2yJIaMuEoF3HkLZtv0po5YHyHbtpEkhY
Rs5rBhVQK7N/qhs484W1K4aquWjpQMKkGYbHQBdXmq94e6aT77qn6IveqJi9RGq2RxvMDqwrwy1J
WxCaTF17gGJP4ueqh9h5UwmCxAMeHh2RcEprEwDko/ALkp1Z6ITP5e2dVgROXqR7gUCtPYSjgWTk
KIZkJWpLK7PEvY54Z8cNzPBl06laeyMqQn2pOj5N0AA2bGIaCtr1g1F0+YFUHZphClMnGIOcKpwr
VLDa7ZCyTFQV/VSVanqxhP4yJR0bU7m98paktQyUDKxXiJGf2EVX8ZL6lBUGPbIRokMPd5pQaYeY
aPqDMf83YGV+1++GHpNkN/T6Vba40JUwzg9iQ88tfAiBwUGVz2IjdeBj57MGWKTLHj7RKTp3+SRv
zRSZaGxOJIzzw6vE0VXr5CUoJW1nzjvGpI19N66RxbRlDfR2/kCGBHp6qpAVpPTdP5UbNZf/nn9x
Yqj/YIt+OzJYgii4wKlF0H/KP82nv1SJSpqZsNsLz8GJsJAExTjAFKOmpxG3NYOYQXDld5GcRjdK
bUU3ke49cFRiMhzBQcOfFzGiFuMhAMmY8/hNJhZ3VO7LUIk/yiwy14UsIwwgKACNogk0KQuGg9eo
pMYRFxblhP6NmSkcqmAUDgTQsHAlIsHp9aZ1i5okilbTHvtIZbjSRt1WFsxhVYWV7GiBNKw8tcD2
KssHr0i4KlmV24XC+nZsq0ezJporzrWbTZAm1TrxuSPI1g6u3ErxSohIXBbVaivEnrmNc8ncDomx
kT1BPkVNQPiJGLK9T6PWpUjQV1GZVUvljYCp7AAJ1dpx8SNUHPkKTb9ZwrSMlk3KnNZvDP+WwO36
Ms+jE+0NI5XH804Jzxw7d8hd2LdFypPVWOHjINJXilakwf5WxIVYqgmq+CxG1t8lt/J4qsHen7wI
nGc9BiosID06+4IHtb3/MJogYKA/4FzHN7wxrDpjey6jaME9Y3PtRgcybe8FjFC7Em22K5YxZOk0
ade1p9/J0DaPKk3CRkv4GyPdf+V38EjQiMKd4LfHWCZWGlbysM/VqkC6g74vD+UdfpazXGXKXdgi
KBAAsC26MQ6IBKdo63QldROZeCU9HMelZrX3clRsWpIPCUVg/ypDN+ZIVdEQeAy0BGq6rO2jbZhy
e09qjk+q6pRFnZnmksxMcha3otgot77ZS6tAbRkDxLrHpqD/0cG/O6LnPaUZYhHSF9Uz/mtz6Y2R
sAvTUdz6vnKYLBSYfp1ndzph5KBtOU3K8NVTlM2AGEKHlHnILN+8SEboETfYjrYpGowuM7iiA7zY
IIpJ1I3jgwXgLsAHvotIUSP3btyUae3v+WPyZtRjygNT2hlwo3dCaq643sr11IgWHBa6c6lhwi5g
0jv5kigtVWnGqafkNZdWhHpHZYWnzT+mcoOe3UK7KYqrRguU2//H1ZktualsafiJiGAebjVLaKjB
rrJ9Q9jb20wJJJAMydP3h3y6T0TfZCA7okolQeZa65+Y8+Msyfx8CeZLPshsM3pTvxeU7g8tZXlh
rwGKFe9dk5DOKauJcGYDVWOnLOwtmHQJ2GZMyg2PBBsn2JaeP7/Y4dSRJKTnS4oD4QGjvU/EHRED
l4LNoMJNzRVTviuB4t/J8HnLuqK/FCK6R064fOmajok1NMKjj/0iKECUPioontS60SZwZXPGhzD8
AtGkGrr5HlgFwQpuc/cLQnOW8dPX9vQD7/phI+oSF1Qqr5d2VIe89Q6E5rzM3tz9FsxXu+sUqODm
F0Z0I0Nk2kgfPMA3R3lIxmTYGxYNS12XVRw0wjk2Xh3eibIP94ZrUkohhneQ3Nxzu+Z4x9HjlCQz
CVcuoQmexdhOObBu0nIGDCqG9ntVecZRjlV/K3uc57oaBrV0zPJKvYfijR3EbJMY6Icpl49tWZ0O
+TVdAJuWFuacdPEDXCYEjthugOBXiURCbIVVvJhLhYJfwaTzdchdRw9jJyPTJ0Ne+9D/OicD9Cwb
p3QMWM6RJui6yRsYF1bRv6LrhN1mXBaF96d0uuBX6YefRhM4sVdaLpwSyftsluXWCAbJc9W/2kV+
I1WIyT8O6V/GigrXj9iZFDKhdmhzpu9Z/zCq7kOB+oHswTrUZjfDMQiZ8trwnZPW7L8m+XLvR/nH
JuXh1OHbt61m3R1mo4ZVF+HAMCTln6FaaU5TJWKhq1ek29mrVMnRs2Qfp+T8dCplrFlU8N7QIR3L
CkKLpuImm9aG+giRggAc0nDlDywIA2hCEbkVYeHAqNCo4aYExMeHreQvyz1so4gPgudqqj/sJreu
dsYjjN0X9BM1wYc0cvYt0f/KcjM4zE5nXQd2nitZKwRRrcBYDxG9DVP/YqbQIMqi/5Ha8nXWA+OR
OgTjVDM3WojRetsHKn4uPV0BB8lLkow1+nCHhD/CWPdYL6sr6fUfVrrSvWfbuSVp6e/I9jB/sYeQ
NONmD4X3fzCs5Q+JVMo6emIk67f15ujwvLHUQWaud7H4Fi56IvDs74clRXVKnBTrDuqrWFf+rUjc
5FINwxi3o/eADRlcm2h8V09pN1PcM9jaGAl9kV5qwwliGROHwaTnNHtX1/Lqp6QkOGF9TTARukSL
6V6qru0B89wQICRqBry4M5w2K4SrBDoEFSKHjGeO+UZ0rY0C+dhI8481jP0YKgsld/evk1XqVMya
nL+06WZuPPJaayt39l2Wk3jVklszmoOMaT93q78TwcDutBk0Tt0caXvsbmfojywdkW6Dk8p73YLF
EiCHMruYfuQAmjdJY3Ebq+hbtLOWiJTDzMjiQbnbkcaLRgGXAxtp22HWPKO9acHCNMOtmBiZN2Hw
ZoiMrINK9S+NYbqHcoY8CVFO+mzhts6v4Uz2BlISqPJrnvg5E04YPxdNUqHvZ9OjnvN4nNryhk3z
RU4paTfuMpDT5ad0rmVqn4UW8Nn7sjqZhaq5U/yeOiEc5i0u0/b1uUw13hCgBy8GeSrT4M894gu5
Bsb7cktuGtopM8exPQmOotPRuJtzcZfBCIE3YkKt8uBDM3c64b+4wf9pvJn4aj9qrY/J6NE3LlDL
okwaO6eLumOt/f5mDx8+qu+b5CzTvZpPmRRHIwzds2NEiPMk3OOxbuAGZuTPWXL1lV44kJrgZoTG
p8T644QDNjrfpTWJRezhUhKFvG+bab5hOoxTEb71u/9W4Qngf900hJMtjX9yDKd6r2V/7Yz2UChV
35uAAAole/stnTliMzz6qmZ6kBJoxC0G3Ltnx6E99suSk3oZdUimmbwv2IDgAvcP9Krhnh0R4vjf
2+y7SDBut6cUKnJapF99fcdW/B7IoH6dshpv96b5jk3vQazHmTNE1TuxXqll4RlcDfV2WXuwrBwo
g7T+WdohipcQ2mWhM27ZktvABva03BBmggKL0s6LeXyWslZDqqhdr/lanXfx5TJcTXf1s6d0ILbc
yl+ZmJTVOJ0nZyKXgIzx98awWhJwYCo2bnog0U6fMXPv4zB03JMblCe3m8XNLER1Q1n2q5StPpbz
CMBvL+4+M6QZY+jv7tsO67i88QxM5Fvdwv/LcpIyus+wVMnhucF1ss3PI9snPlDhFddv/+RlHFbw
hHY9VeDG9ZrgogLg4SJnvtDRFpLS0Q13UbRkRqAq3/tF4F7nvAUBmRv9d+N8/vAGIYjAyUsjaKAS
DFXWI3qhSs+1ZZpb4i4sooY8ByRqA6EnfRi2f2U0hCupotqF217eiAkub5Tlv51+mA7KViDqqQqJ
gmSDnwlth9r3C2tLer0hRYRARQeQs/743q/owSvfAibFMV4rp9pJJRxYAKRDNGbNgQIFerkmZtDH
AszJ77LxbBQ8ucmS3kg1n64e2RMjZeFzcSVHVhout7kBQ/aHujtQ6RGnbJTqWkkCCLqaJEhyKd5G
fzJiVxU9nPASjcG6pdm2P22VKrFm9fkTHTaBQ6bN7N4PmCajBn0Xxox3vu4ykjGtn+O89Oyq3nin
RxvvRkK8Scr2Kq2FViMJoMD4pW3ejTFvyGtxyx2jzh/KKpYjf0h66zQuDr6xsiuxz77KdXlejdFY
APIFBt9u4h7EwISksPLsVgcpUoae//BCv3wYZhkAesJtqaz85oQ8o+E45w9yJcu552FFAHxvSz3f
8e18mN9EAe9OLaYZpyMU09H+gi7WesHq2HylbyJJSOlop3P/UztN9p5IO3+UBLss6J5RMBD4PFSL
vPVd7m+cqCE5wq4fZt/VYKpO3AO3dq4z3Wqv716dMZkI/vEPng7MlygsrGOvq19DVo//2nSol9Bv
/8nb6mSHIjoafUaY2Gy9pKvIrXIlmbYGiGdiRjdXUi/SwYLH88M7ocJjJ+yvVUq91ZqGfanb2T6n
3i8Nm5DEbY/92xE8pVXTMuQanU9Rzi66ErRYyB/INlzLDUsKHxpNMB2kIF4n09101UWAW9bSvY6d
Vb7ATL9Icp9fSfbUJ+5Ei5TbynjgADJ0pboBGDDhaiJOqAjqVdjw81veir01SyBZWLKYcg8tRktL
WWZxm4E4pnymO8zqOJ6lCe3DWcb2YJs6PabuSOyqE1ydCQt2xnfG1tWDe7fXxQ+a8EAUnNokQbTP
jbS5UPDQkNkSu1ns5eai8BntsYikGE9zkP1pGyK8UMWjoZkSIHCOdmyxpytKIff6rN0WMdzzqkLN
Y9emcRFi2JcJoL+wPwdN3p3SOQPOqfkQiWzi52J4UUBqVQ5jobOPy+R21+eSrOlsGeIcox8QQWAP
fsUQtj+3S+PeiilxbjwTJ9Ne7sZERCx4d31bfXEZYdrLYTKChRKvgcZupcGmbRzjEGQ0kaE5Ghrm
cqJ3KPpLYtFMYzvnigiIqDoSE19d14J/Yw1mRkILzOJmMatDCYqxCUYjr3HExxpPO5CFrW4qHuYU
/iHbE2y/t7u9cBaNWl2Hb30XnMmdljGxVfMlWex4kMGbmnX6ytBsZPIjkPw0Wf49dCBSmYeyrMKP
yBx++DxTuyCFhhD2JXzlynZPtUxoJyznVhMMZo++/VXXnXOzl5ew7Wdva3XwnlK6d9/M1F204UKA
fBseZNNZKF16StBCd7u8ECMZHlTZmW9/W4u/kxXODdFiYD62tMUtGRlzYziP3Z3w5q1nLPZ5NvQX
vSqAsdrK3r0ORxGV4JA4tXc3j4j1mXV2FpX+HsyYtA7qknp5eDDF4B7pgMq4kZ+JaKtb696apDdu
Lim4kPLnT2lbzqVel2LorIPt2l+wrUpiQ4fhvi7UuLbI9YWG6JZnxng3mSDfLOdt7uiQaKbaax42
7bW2uzI2YfaQzOfHS+lDLnPIq/cTyNqCEj/rOFYc6eb3pL6TSlC+kCXII2H4FYABL1VP6m8efdKM
jdckbaarUJYLTYsk37Gpj1IN5ddcZOnrfPCWAulcN/028nmt62DTG1S08BnL9gtBwtObDevFY/sK
iG8/57mOrpj1M7XNEmeTmsq/5+tiUAi00ZJdLIQZuuEjfHZL8xjxx8xdR68nmwMD3WxvN8V4zbvo
NSpCmOZLOsWh0Zx7w8oedhFtJ25tnBx8wVHKkqZldW1nZ40tyZBRrX/UNBn+IWmHf8so+mmVTnm0
SQvEP1zizQ/x70A0hfNqowDdLkjvDCK1kZxm3UtYQfZnFyTeDi59kIp3tcaUOjamEYm9TDvEOtFp
tNt/XJUWjzZogvNSmF+nKk1fvC5djo2vCGU0TIKJ8Mo7MnYZbk3NN+nV83DDj6dNai/OMjhObdc/
yiwDfeim4Ej/YR8YuoWHMVPOhzFMm95LL23pz78dkf8s/cp/I/58n6WE4oW+73w4yJWIczpTs8xv
Xi4Z8hEjtOPEeph5W7whm4CBOOdEWa71XWHVxbl3nJ9LFdpfzZE8I6t0ubU1LD+fFi1Ai3frJVSb
iSkDIY0tMTy6x41KPkKrj46hFrAoPfffoJ3rqxkR2VHT5gYyzb6BXb6X6KtLMsiOoReV6CvgspBs
0Z8LTx26ZkzipSGyqA250XqvsF7adREBwSnV8IlLY37mJm7eSQRLoFagQWjqwjlqr31paTbj51IP
tFZE+/m7jEitay5dqG5MFvdtBM9u8YGp+sJp4yew8nchIq5Kqr+H3fPYq32oeqN5UbUc4lp2JTz7
EQxwME9TYvwy+sY5QJVNt3ZFyi24UX6dXfI0ymQONo3vV4iCBeFJbZFe3Wg+plb9lcM8+HmG8I4s
imELsi5/5zaD8c0NYM4VTrQcQn8V8jXeh1XOd3C98lX7XRJHkfgzmt54dYeTFL3YOdzi2yiLRMxU
F21AOJr5semCd8w6hytSx+FKsIyxc206VgO3x3sOESzyc77GoRxObLmKCjxJv1XplF2WvMne3ESB
riyQCz1VpA8vDMhvtVfPQKYppCnL5aYN5xS6bXR7LgIJc54HWVy5iMbIDlFvrole04kyol0k+4SR
etO9GviEMkKzwOLKIG6NiHsiDAl8C4HFFUzoZQpfowrpS6YG51gH7mrFQfkWJOJP0UAkTj009c8P
NBNT9WDYOcQANpe2oNjsGp/qPhBWsJkB8xEAgYvZmdtCeuT2IQHFXPZpTWtt0frGPXtkHNTOXqz3
XUV8fbfJU3YmGxNtoEfpEiGtPj3CdQ5RytaCVHqKkwYLS0RJe5iwodm5MTlTbI3rVvK8itZNssyJ
H58k4UHmOnwZpy66hMPCENEjg2I0hu6q/Rk4TbfAX+tL2+9+wuxtjs+u1/SjYNh4I2OapAVdJC4k
uqYWbYkr1H+ustwnO8sv47zYkRjbrHW6ID8Idp7zQzleQqRnKCC2Cr3FfvqIL59xAt/tkNm6jFHR
9/dXu6inbZj30S3LnX/NnlEo85/oHWuGR2qM5Q+nmeOk56iYZ58IsrmDu06y20XWkbjVhooxVn7L
jOCaGd0cK2bAFGK0DZ1mNpWXMNcsT75bXSLOoo6+FMLz6aioPDjAiV6oRfrmgwz20mPEV8ayFOq9
c8lHntzBP6bgxe/mRMwjUV9iabxfk30Ie82c3w0VOiLk7QWP1v4J6dbkhewbAUndThvm8k0UnEVG
pPWKTS04FO9FyMiVmWx+8+wzNZ8Z8weZRFdyleGsGuOZ8AfTpfoARdKLyZvx4nyFnLqxIJqlqY65
nAleK3z0I9BeL/NbEyrDwSQB+veSMuuxDQ3qC1OrxcUBZ8fB6twX5Lw7b4kYqZDQXTLQprSYs8A4
DS41YYSkAB5kHr1SI+tTGyX9hilAcGtG718Mhb3j81XAzLXPCtiwUqlzLsr6hGJuefEh10dBW5zx
dKkA4liiQGYnN8++cVr3t3pdVN9ufGJaiYkJ5N70tPdFlYN9KPCyQ6EWFjfZeeaVcfe7l3nsGiOf
1KzK7zYSr5JmpikjMJpKfKSeX96FQ+Wfmd01cXn1/CcK8i/wKDwffkCSYNxhJsgKauNaR7gB+313
yfJkdf2UxclM3TeH0RXgtUx1/Fy8oUNYOVjRgY2i748EXb/4xiBPxMEUs7y6Rdlen1cq6x4yW/IT
+F92DUWQXZ9XYsnEUfv2r9nwu/PgWl/Aouf7c/NhDk1oUzYnh8YWUG27KeI4dq/PVxazCMS/xACK
dbtXpg1xPOs4PZrUrXcd2HRsFrYrN2q9dEmK27Trfq/X8Zl4VvLr4kvE9ZU13FxcNibtZIfJInZm
P5EMn3fWV7tf0tjqqujdnsfuaNI37KpAYoSRj80mGBSJ9W3kwuTAi+Jsa5ALX4VxvS7e4hFVmxe/
ioqY06HO3dhJXAd93bhlzuacyd3jDQYdqlmhhnFXqJTJ5Vq4GyKC5UoGKbUvMOlzSfRiXkv9CzuK
MH7uG89FRtNwLofuPYsGar1av85zLz5g/NFTtRddKJjmASF9K8vpzl1OEHGJj9b610ehL/ckjGXb
xbdCfyORj+x1hr4bBwD4wOTmHAt7WhPEZXAt0xTXagwZ4OWPafR3evgcIbJjBv1oxxzwSBbYJ2HL
YpW5T+ZiF1hSIk1jodpjD5ci2ZOS9afpESH/d+lHqPWYfr21aON3DQFXb8/FCY0vA8aQGyuYrFdv
DeJzx1fRI3pQwMjE60byV00qaN7m1g7+uoPQftJfAk8jGZfiDQ/fbYirr5v5qOyGoBj3iaHwBKsx
aHfgql+CyHAO1Sy/mfzGe+jOCDDXpZur42AZP8wu++EaSfdTdcCgQTp/rT2BZNguwP5t4W5nO8Sf
yVjGvZLafW0DGh4/G43XkeMs9SFzLDBav3sVXImgT7OrMJw90nRtwdTPeWsOwRq0pgLNaFARLCZJ
F1k5Cc8FZlhzxUh20zvemR3SBLWGL6FEtxY01ogyQFf73IQu0g+J/KITt7+4ufuaq+AA6G1dBBZq
l+fVc5lauXUNmpMkuuQzO02KkOne2WCD0YgOojfAvBcNxzqbpjcciBKk16C4MlD2sSGScBu1Qf4q
LDcnXarDg1np/wx/ayy2t1kVVvAdzPqspTj/93BpYdidxLTE+ddnoZSK2n9py2ZNUZbxMHjz6QkR
udW/dYgbD+kA9jElzguQSaUXDqkuJjDzzCwENnywCfRowZAKO/Oe10X0KDujOCcFTiuEldqHoPJJ
hlkBJly1q1NQAOWuIrSHRWWRr/1flRNBF2Y1oFjdJaeW8HG0WFhxa939zodfyhPJJRIA/jXzuG0F
Z4q0Ap7gpi0/8xbGGNlE+csTGkaGfk5r7IOT+r3CdD9jFBuEAr2QuU537SH87RHGei9XRfZCK/WK
oW0PUz16HfppuRQeAlx86v4Us3PDPzaMuzml/ug04QgFZfnuL8rnF++WP/YXZsY0Agmc9cZEdqTz
gczqzikuxAb1oc5wOk/WDoIHdRMEzGzzlUPyZDmVpQ+CriShjGu99lzw46HrTrEV4E3uwszWik00
YVqrk/e8MnFcSSY8ZXwy8vaNToPzaKtfYxFWL+64wtaRkV8MEE/PaJd1IEiQSt+L165Kfvk4h96s
CSyqGSJOf/pJ2a5DJ5Dsn8XYMuWq/QemiMOG0ILiUQ6pfwstbJX/tyzhg9cXs4FbtyFPqfrG1IGK
dI4zc6GyE3r8HKqIAb3PjSHA88iJ7d8CBmkbz0kqDkLf3te/n8ihm+TocBPk2X7aV3FdeUAbWdMT
eL+Gcdt6PHd+Zm9d1fe3oGVqLAIjOeZMefZ02tMXUzbbdvFdnnU+itmavfdeN7+0mRtoBdPsmJUG
Nk5rNYA/Q3LCzxsvXrP53k34fBMXCLScBf3VEWQSSoTZjzmb7/D7ylfLHf6Z83K4MFsi4HVoGU/V
lrUvkbTz48O32VH110hCVrIh9pTaXBUJU/qIbET1lZmLeIbP1qtoX1KQooOfcatwK/OPZal+J9s6
dQHj7fRcRzg6DPYnOa9pPKyDfE+0UJN8EHAGUheTCfzleQV1B+1Hip9eZJ+T9TB6Lil1ULxavVhp
JF57U4YbF7zrk1EH/h3lFLuU9bvOCLET8dQUN0MwxmNA/+aO+MHkhi1vS5i2N2tdgqE+ZGFdn9sy
nWMrQfANd/YjGifEfyN7/R5fsgpQj8Xvunrnwv0u9zCAk2MTdt2LOeKhmbuy3aa2+6bcRF8qDPxP
fzl7LfTfS8Kw8VqU02FUi3/3nSF771dzLtMt26PqTPmK0F3vLYEqrC1HHroa8vpQ4UW+I5MHwNhD
ypaWhonJAzatncjGeGHr2ywToxVIDOdnCf28a6VQ2zDS/rKvS+6LZYDMu03DctcwYriQUXwmESg5
CzxCY9VO279sUOr4fteX4C2Qtzbs5UuMT2N07RIbb9iWZ4QJzFGrygEBJiRpqSEqriQN3zJBJ4id
nDawGoMjjRr7C9KVxCp3ojXyU6qc/qP+GNkdavI0X3trBtWSZf6XHrYkfXkstGR6a9OH5Qqhi0hG
/QLlCee1Fqac3TUnh/QuqsmMuVjgzPtuBErKAgtVagUWbna2xhisgHvXlMaEPZPpXJU9GludSDo6
UlYvtqRR2odJs1xUNbl/b7RiATnucXzbFDZbrL0WSe2Uoy9ss7ch8Ibd4AXDO1xI+TYsL0aj/Yte
iTwFdldQAMLw5rBNPxxIUaIyNjqa5feiCY1ray14GXTyvbYr9HgChwhRD+otsYIzAsZVLupihkls
6rHTkvoSqsqdWNp0ZxX/RDjsv7iujdsLJcLZXCi+1cLxUljwWNRQeEcxhMNb561GaJ1/Mo2GpBeV
46qG1xIUG3GCpOpufLNW73LEKFw4RDv0S2dBbWLca3fmo2684gDPaFhZlSO8lBU8x9Y/fxBG8I5/
XvgQTcY2Z3N6PiHIQOVEyXiCBMt1T4+GL5OerG+Jy/jCZncMlYN/qhF9gtWpl6owym0J0/Z9wq50
U8y4o3Tpb8yNKpSNpvlCqP20l7B87My0v5KBeXIDk9T2dhzewCMx0eq2gzKnL9kSHn27s07DqEKm
WYn/0q2Zwd5MHSZrd9kva5NSAhu4NMN//xJa8PburU8brMhXLxvVLTKQkjotrjODstvVQKX+17MV
zlMQuFZ4pM+D8KWHfDF45ZXccbgpuvrPVd+TGUkgB2CEcH47Q1NzEiUWmmGW0l9FqvWID4uZ/V50
Y33JpeO/SUut3zQJSkvvvfu2i4/cLMOvZAh3O7OzyOVqMYervP7TamdOr6X/qho2oWDx7gb6QaPF
q5+Q9eBNKCbTLSrcsh1CHCz4yHL4pVs19D+0b1YnwCH51bSitykRy68pMl4aM/w9E/VzeL7Hzhn4
IVZzNcmaP5YL92zKF/PGYPTkRMwdYYLae1qMdu+TKXcby+7hrhTOwYQT2qb2VhpgMks12bsnUQ3q
Ug3soDvIFfZXMtuxmDfd4R546jRr2IDFSuVNrOEdmqi7c2YY7Q0zBjrYWlBPnxzLbfa9GPUPA4wn
yNwcXjTnvyQn8FUYcNcjKFX+vOYFVOrTkV59tiJEcK1T+IzUG5RgPpW5nO2ICPjSR/fnBTsiQINX
20TAORbtwQxh67VhfROTPb0pMLRLaMzllghwrDKx811/WTPuabBwv5OhusyqgJuaYggFLtDimyN/
jwynO9fP3p0AReKUoP1DY1XFUa0oWqCknVsmsefBr75bMHu3XmUkByhS4SsE8ioWyvgpc9e/JLhq
AObW9Rejqv7YvTOxT7nZpabi2WKMpLb56LsXf+qjD2YEH8Itk0fRwbf3ShZ0+Z9BAm6srbp5T2hB
tkUAdTc3feQfOsu+zFabvxohph1D0DzqyDrNgg+eiIrOPcqJlN4yMNN9YGNXF+U56HcT2tChnj0B
dyWE9kEwlcis6VtWo3SAcD28eG0PJtQu8qQHhXWkMo7PvdLz4WaERnZ2S9gApkVgapt54oeTYOSZ
l4javDTggIYs/aaz5ZVRiXzvjeHwX+g5oore1ALtpQfx8O9j2NiefzQ1FDtIdNO2Cr1PDXWNNJQm
C6+1LpkS2vnvOidggvBjKEslxvc8qed8mPrd81FupPEoZi84ZyvRLcuGz/XhOXkaEXpl6z+1MpNH
2xnJA1hKbLHvcw7Pf5MAhBA37JstQ/8hXZOsjrEGThA4BoE9UdQ21VcAoGU7+SL4XrQfYYvH1QuH
0vIzc4Ya2ykpEaaWb5Y2fkRDhJvSVNkfcJF3ucLUSoxmGaeF8QjDujzZxaSv5rqMWV+ddO6888tQ
6eoyHHZlRe+XFgs+QsXIjr5uaH4ZBHg00YPMc+C9kCi2mVYJzXPB7c25tJ52j27XXWumKhTaLCCd
xk1k5UfEMd/MWh6L9ZOZK4k3wEjjjN0+2uV1MaP5EvX9fHGYsx9S20SuT815bzKn/FKlTXVwgAT2
VIHyNC2oatE4ei+jKb4DHJkXNEDey3MptHurhTng/HO11Dgq/FcZmGJp8Tk4OD/pcshjf5D2ccjt
LI4CXe+KJUtwAtCK8ngV9wwYTfVl3p2fQ52iDjDEzIbgJMiQQzA1t2fCe654asF6AIJvE92fg7WU
bJ+gWNnWJ5cfgWTXjiFa2vHzyphMRdPONK2ojl5ndgPYuamvz4VTM90S5S13z7YVwOQ/XawzMx9P
Q0Un3ocMdEeKlts81suNcZ65pPCoEvfVYcRyfM6pFjTs6xj4XUfKPvcoKa6Dzs8K3SR5wjj6tZRd
VNS3lQq+mULnHxGpOX4uhJf856par+o2YC7qjGh6wR63sH0J/y5vorQPg6yiF8WD9qIsBwrbEr5H
JOjZCvRohMnxGoyFPnYLM2bIIzujTb0r/1k8nmgTwy6X+sr87voaIKcxLqM/L9dy5Xg8l+dLs8GU
SfexRHaED13TjVfH1Vjx0Z4zNv/td3qKxzmY8HXM5lMwylMr0oV7gQZK93aPRcL6WlrvUAyQhoZm
BkCejgW4rthkTd2TZa2c/OrPdbUCHhwhwbJJ8xlLsjqNrI0SKojHdYHlFMSFQwtaLVN3kE5L7K29
PKKitB8JjM9HyvB45/sQEpfUso8iaulOVmTMdErn7vgn5YQamL23IWg8fGKoMJrYzG3tfiyFwlK/
sdXJ88YPhIbeybcD79XA+rGP2KaIsldSld+qwCQqqW9+is4iojtI5ScWcLxPGbrX2kWjkpPLjYmn
xqW3Bxx+4hBPnKd3u1f6T+foDy2QQzbhEAEShEraxFPTWXCFanLyeTE7PegVzjfX5Tn9z5M6QIqc
I86rCxgj/7t0YwKJTgu8wGaTpmaFGiYPdm1iUynzwn6HE2LE+kmM8+vmW1lnRMc8WQjKTuXelanY
kk98aZHnHFGsmJfn0kAKRHVfH2FKgyoq1PDpBAjjmtfnMruDeVUrFdSeGeY43a1VaP5dy8owJS5C
qJm8FBJ3CjVBDI0c5WJDg58H598YR2MbnsOCOfH/jUWfV0hGoEcot9j/v0d3gLW5BaOFRb1iGE/W
0XPBMvZPKlMXsrUo3zCvXk62wwO2TBG9Ok5AWPV8J2OWohyHiNRgUJzX1UaWnf9m9MZ4kuP6/bZK
M/416ZJsnDyeBeB/68GsWE507db5eRQJB7ljkstl33XuryTz8vuTWGAb/i/MgG/jFJUXEu6XXYcq
ejetEgk82srdsy4d6cI2TpfJszd1ckdYVLVXFQHFs1lkl3SKnFOZBA70KIX5oq/cQzrVMNjChEZp
9syd29kkb6XBKzMldTcGvzhAQki3yaCDu+/hL2CEKPGOMLuG34LZsURU8YbplI/2E/OIig/wpZ+H
6KqTP41rQkM0guyrnXozzwgT/tXOYT1wcokYCb5HussC5+tiDvav50WZmztRJzVFVsGHBtaKh/CI
iZ5t4KRjyTTZzdM0exsxXxk5+/Nqlx9tnlWlCyRJhiE+uKWf7ttap2h3MM+cfX0BLS73SntoV0P2
aRFiBvxkhIRpR4JDn2AZHVbhm6pISYnQxOpA45JUyvT4t3UnoUptnoP+OlnqSwPrC4bRMF2LlTbw
XNBCMs2e9cEBTbFqf8QCYeJLUpS36FZXXk5E8ys4oQzJM1TCoUNGRU+5/hoxYxMowuJ/CDuTJbmN
Zdt+EcwQ6DHNvs/qSIqawCRSQo9AoAe+/q5A6Yjv3MF9k7CsFCUVM4FAuPveaxt3URnjh500hznb
rq6v1VrldBgla1rBHb7jbeAaDCPbkjiq1yxb8vN646z3TNUwu/aatN34so6vrl7WV6OK42tcKKAM
Cxr4cAQubJZ+elpUaOLfyuq7yHzceHYyX6T8sQoYJzbnTPCJDeH8e06jYDujK9+EjhxxE3ghGhCW
KbbjnVPnIRjzqj3IYJCUr3PwGEUUfART/uV+VqQCvq1Lk4LRMHwy4wmw21mSmTM97UVd7MU5NVrJ
vS6xxMKR++Gjjqg0tnnrVNfRNIfH/O9SiOI6xgA6OgBV9CMpG/l9noDrl21AdjlbUOM+HVkal3Cg
e5HTSb3ltJHOmHNOCUiWbYYSA60RXap1sZI62vYCdXJRdLRUzIwWYGJOL70S4V3J/Cf9a+/Uuip6
xYdnvOKtPr0qVaPOxA9zH3vXvuexU55LNGjntR+d3iIRRndLhVyWQY7oHRMNOD0n33hLG9CoVRjf
Isc62uM0aRk9/e+1eaEHFrkK5lNsqgrmRofgIEqq8NKCFOHIhBaA5ncq2P561fLpk5i+9zEAf7Yf
MBpQxfD3drRgfV1MepTTTw5q5nuzABBGBuk8ZiiWJ6lJ7mPg33gfXFVHf8yoviiu8XPUqxtzhOSW
6ZnXukT6x5RKCHthOiAhdk1IXcZ4GitAnJzr9Dbg/rBj96V2QkqUtlAftSEfyh7rN9/P4J0gX0C+
awcM8zyxb+jKGd7sXyTVEOQk3fUznITHMhDV2rT/GAGwvQYIz+95mN3Wn3J+s6tJfl0lGm/XF4ON
+7Czv6icmImeoN6jb2OXYf5Q6v7wKq7scvDSSX+YkWXyIc7Tn1P9mPlfaCZqCECScY84+z17RSyT
A4GKdKDTkceZ2RwnhkMflRldqszxn+tPSrXaK9NgniMrbf0uO5RpL90y0O0W85GoR6bIqWz9bZMB
b8RPjIRKn13HpZ3PbKGnBPn4MWrkn0veAoaZ8LseghrVsD0mMwwTD4pNg36IcJ5pM89WcFhPGOuZ
Q6bgRCR68zgj8TPgOXMi5ordZmYbXhrDPxjOQEzCFPhb/gFt9dFVlECpv8fXw/yETgbMLyd6pQrA
2Dp3z0mMNrF6BNy21ZD+DGIMnPo+KIf0RFpDzn+xtrcGxMeKmoEcRV4BWEKPL2L33XDlm99H0Xcb
9QUfdQfQNh5e1oW2bIgVKf7SB6nOruWjNcI3ZQQORlEHfLpueqi/DWmUp1Vd1hm/k4ptvKEoSTZt
E5XvhAP9VvlIqKYBY4DTYLnGIz/ul2BhMki4KVz/YYKYFaj4QvssuS+Im/aJ/GvJeu8qOzt+G+UQ
A08bmj9a6b8ORf7VTQoHEM0yvVWUsxRJ+jGppUCAT5rDWHPKLbhmXer+V2pp9ySM9Nm5kLqTDGSb
W9vzb6ZX7qT9N/4J7/uA9xH27CBOmU1obCuWV2zNP5y4q85UMsvV6M38xdQuPKJI561EvPyyvucH
+RWEvHOSZAOpTeLaxQXQyoYICXPX57MkPKCJ3gsZNTeZ+n+ZC/Qb3SbsGXozVSoGOmpU5FajvLvF
vOXeTYQaBJ2lidZtfaP2rm/LAqssCYcJKBDTAhnEMRV+097L4D1XeC96rRZObXpZ9WxzuoYi40ap
Ccb1P+Y5ZYGZkpJH657rV50XNd8jKJcvSWVxDNGUGySv+YX4yQA19WKcrFww+/t36B4kgbPrxDBC
ZGrxvafzbd1qhUe4CfY8qFyct9O2a/br+0C5sNWY9z63tRG1JN1h5nzA8TjalimcVg/F1hVZdoGt
3VLIrfn+RIn/0HWZpumhZJULngz9/Bd63vunIKJo9RShAl5A97XbGR6NjFzS8pcMFXIPOTdeKLFv
aW5v1gFT/inRZj8xHYAEITFIgKXQS65FYmmOb8ywxcEA58r4kYiWQYb1RowzKPgVYRDMIKDX0UCq
BwpJqykURqmt9VF+TLiC8Yi13XGivQiS3EHpSiF0gNVVnEqPB6/S9nvT1hzAuZl264/9QBbI2DcN
OSjdjLcunXGGFoxwYWRUGW3XjmlbgsSO38NSTJYSVZTHMmmw9ZGtfKP88W49OF2L/rdeVq+D7Jjy
LFb2Gpf8QfrANNvsFOlLgekcc2/3IQw13OcU0JTfZdkOGogCWW3kxbGqu69lT+clNND8NAsOg2E0
XQ6sbE/V6OaSD0TCws0s54yz5lxKemSbNvwSt1Cp0s6WG8/3yJFDMs/wR6Japcu1R+iQ7YZgBen1
89VPunFr2/BKZq2NSbRKpohS59K0xfcwj4Ac6xoPfjUiKwlbbAyOIzqHaRLVezrU1TuacWNrlQVn
tc6y3ufchuKbmem+7dVfRj84b4OZmacppTs6Y3h5m01mXJb9eyqs9JwM0UXaXXqMw/4n5igvPQoe
LarG9aTMTt2yOfxLCC4JGKUKKwNL6b0W8FQugWmhXsYWBD7RN4g70Ge0ou+Ni1VWT3ftoIMaiY8E
oB6mZja/Nln4grKlOEsuqFffCf9q0DEfTE1oCbjJzlUEGzw2mDaVPBPXvrovqOnRyRlz2j6s9ZGC
UABBFljmrC5wLSx4wcH13ZpBWDsbc8FBGUXxtWwjhCrd/Fqy573ERIxMRfu1D5ja2mOA4FQvTuEM
F4VrrrY4VUfCwgiFovYlDWmGepb6g40ru1Rt9MVwcBHPWpJI5criW+duKObrGM1f0CwPxzCr0TdG
BohDs6u2sKTUbvXqDFpMWALL95L+XVJ9XIfKv7kcrzVJ81HrsyXCJjbu2iCMb0x+lHPKkKxTDZmV
ETTOxvmNgTe6RrB5doXfbGxFdE0UzzyfFHuCLJA/ygTqJJiC9mzB07g3eHQ61Xv+LsACSlhIuAep
gZy/BMoDwKOvrv0o7f3UzX9Hco7cvZOW0ZYHPuU3/FvAEI44eoQeXVKtAytyyKhYqgkj8JD6NCau
hlovlaqpoGhCQ/hobfRx2vSAjbhgMEVB0yWuc3GVZNQrzAHBMYhAbD/uhVa3e6HOsvdlnYMrX4sm
P3OR/QV/Iee1LgWChsv6SlAgn+eVejN5b0NrNweGnSQ6NfmwY+Zr0m1Bcb+E3ium8b9Eg4VVGdF8
lh4g16SDg1OjCnBb+8UCEbKJYNIQ/I7EZ12Yjaqtm5nJnlbbNivm5dam9WAh+DMCYoJcscMGaN27
Q7n43c12/1xt1JxY8/uAN+9iGc4LlQ46VpR+XM9t/Ii8jHrH7osTld4pczr/NRpn90wXueGUcRhq
ZR/a2vsS9jjEbJUqQnQas7wq1JWA1tvW/dMSMdnocUn0tenPX8yyZ66tdZgYymrShfWr6NDZyr6Z
eoA76yUMYRgSS8o4s58gadrFdKxjwe/Bb8oxGQXPJmQwc0jRZ6AakWwnxhB8pU9wEh0jJ7Ao4pXm
HtRez/2bKSucOj28C50xf6rAPQd1/KKMsX+U+mFuJjjwHHDsxlySF+SmbH990B79hs75Zyvdrpvp
TIO0BHM0Hf1COl9CfwMQrazd7Gb0EgqfPwK1Zmkz8OsLXJfYuyrLT5/DuDh4X5hDlpRXQFL/syRe
jxu2GZBo+aVz/bUUKKY2KkaOY4RLeV+XAdP+LUnV9ISL9RGPBqT4OrNfnYBLwsCH107I0hrdixxo
hl/QQL1MCQLx0DKNN5SDdEEiZnW4UO7d2u3RPZ5WL0Zb/DQQtZ/RH1VvjTcwh/a9aR/jwrraHM2Z
uDvzuUcjvv7ydZT3DJNZsoVMJrMUfyVLiDmJQe1VTgmYTW2JE9g3bgoxA00LHPlv3ZAjzG8JReq0
VS3EVLUfFfErbe63r31n3/LOzTeT54Wnz6O3OXEW6RRpSuG8XFcqSJIwjpqL5MLYi6e3foS7Fc4f
aXncLGlnnGVpE+jFrJRylB9xHHeXRfQ+G0frQgRNl+dKBRBA2DHgGGPW3jPb+erNi7j8Wro2EJcy
06NEv7obyP/RPAgY5Ygz9tkwfMVdP6PgMX9DigvZ3g2KWwoWgAiZlnCLof6LUVBwRUXVMMsLIkiQ
Sn6fKRbNsPcv+C2LHZcf/dkcJUmOpveL+D3SFuZ18fo5OGPp3k5JSu5YASbsiCx/YxYO3bdhUF+V
qm4JyrtDkUqm7E4P+RJR+/tIjcohJZt/owdJ/jzcoaJDCe+2IcEHBiEWj7FOiCRwj0nqe9cc2g6N
1ALBjH7F7HDDOBMMrJMK45hrM21hkD4gyilAfhj35VZkzGVW1aAg1A06/lwld8fblWnQohTkHNCT
GWajMDwQGI7cUQQvrh2OHDglBkQu75bD0zLvQqa/mHHc5BHoZX0l5EfbxpgJwvDO/knRMLvdi+T3
OHFYhK1TwavorQHRGj3W9acqt6w7MyRcTYlx8Vafsl5w46Ni4mC/VXn0c8QR9qFtYR8Qj7wY5ZCR
JPbFNjpwrt28nYPe/VqkzYuqe+7sSj5mL42xfrnLLjVF/bSOa9M5TvvmIasXpU+4dKLOTEDyk2eT
XQILHeujZKa5Si19rXOhj+VfHMYyDbOgDfHT/StOyHRHywdym4fAMx+y+kQd9Ai0+3hdply95wNU
G0ua495XTo+2ckQjx5cw47xbbMADof0tbFHSBuli3P8ZlHlJk7BTOcR1VLSl22QEkWOXE9bP8Is0
HPlmOmX90HHMRFbRGgCfS3RFFJ+GluuwidH4u22liJMDIhNZDi2Ryp0JVKz+ADdZ/uE053ms8+No
ZRr+DLHFiv3w1HgOXmZa9oiv+KZPjTM/itlwT31vP2Te+pueZsYBjwVbtleq4jRZsqTEhae/YVL5
5zDjlubsgKRMd3ay3gIXxZyMGx7FV4wYDLkBEvbZ8LtzITjr6lamEuD5Zq97CVT947OkZRIznBdh
vayC6MFJK/BEfXnvmsnazDSqNpkBMNnL4+oZ6EWapn1vy59Lh/60kiVavRrrO8il8rXxhbyCItAj
hTJxIRVU+HeoQ2f0EuH0mBry6OMMXzHiBZ5DcLiSnfJxsgftRPdhzr9VU0y8SQ4DnI5K4+zqcrFR
faTXRVd8JNpC1yEBbszVP91vNxbOdQ5/Cl0H2HoJtPF5CpVmgNTxvjOI+SUXmM7Kf9QN4/faQIj7
S+Sw6hs+G6Wth+66kzNBZaUVqbsB9QUX6vIB9Yt7oHOdq6GfP+vCsKqj5UF9CzS7o01Ma/4GDLC8
pcbypewH0nJrOBbSZWDztDp30AKl9r1frPTKNl3xvBHG1Z3qD8BG/8g5V2vDMmBABCyIlMsRcfqx
pHQns+EPKAXTRlZ8wQUYhUepVZndwmF2yDzkuuXC0apLxJ99V/3+NxHXt1IDldYlK3GS+eE1jnhK
/lqa1lp2HrVRjnRtlYYkI4VUkODNKJHR3hqHPDmGl+KdxgCqG67o0oNoNHloZLCLiKm5pEP1Rnh2
8LIuXKfFrW2yB8cU78XVA1Ij8fKXiQi/IgGAHzlAUWFFPqq5AXzLBc9TrgCjq4fDk2N8tTknwhQT
z57T+mNAyB6sKmc/Ay1ux/Lnp38Ag7k4x1TvjkaCNYaTk7BULeRlJsVXL+b0kWhTqjQM5+ZlHnJW
3zvQnea0i7Z6ZzJ+xvAtx29jlZmfdS7fT3/kontJrd7ZhLME/W5OX+D1WwdnHIprppkk6FRSvEsV
YcaYPCXU7WAfT15wAhT3j29mpKNwBkQF+RH3oKNBPHGTQvddOPZjEqNNXDTxO9X0eQ4cdHX2hNF8
GOZ7qYyfcQ6kXXhQLWpOXl5coUFI7PoCGHBwBrzGoKTCpHxIY2B2iBqds5EY45f82PkCGlxB7xkJ
GsLJCbvqQMJL3EF/65mgvrvu1EE7jO9OqvYY5bJ7bpTjk1+AsBsM2odOh22u703oYD7lfDSC0Pr/
y69YtegoaIjK0j5Lrn4I57pmy+loPygN2kez3Av6uxfDLjiI5nL4Llq3h8XDtFThfb+OqACmAQGR
gD2UYI98RE1eH80yVfd+8Z7SCfMPnvr0NBdI93nGMX8J6/LRkwGw5SQSH4wMasMm7UsyX/u52zbK
Uu9Dufx0TNL46CYhtdPDyWBKHzgXzdee6mxflaLYLz6ud8sl9zIPJ+Mmagyiq6zRrjMOtoQCBLXN
d5YO+VXExcFK0WS6vs98Af0255IS8s8YfhutiYBpytLNr/IPbBHWnQyD2hBinKt5wG8LtGRUHUCH
Qu0Ig5ByUFIRfGh2wwPHur1jjwq2SzpBXFxrITVgWiuDDOq8BhwScnZoSD2/2vQFyZcj5S/Wfr11
KeqwuXlm9AP2lH1UXZo93EIbVlWKNDQGbOkCKQox/r+uS5ERETv003VX5sDE2KqGu0/yBApnRNBM
Ha/UksFVcjTbZxbey2xC+qfGFv2ffrUugaZQLfa47IQW09t6CblOTnme+wjTquKIvZxnrosI/fz5
5mBPn4eh9RiUxgXUcd2u0lP1WSR4xCAxfb5i4ENyEF+/52P1yfTA85cDYwlbh2Aqv1i+BhWj7PWv
YRJpQBptdFsRcTiw4k2A8uC0PrmKoFAw/iOMoflE7mhvX7sqGh/r4tSDeUZB8JaGVbOdRewwfhtJ
C9KLOdH8HnIuHD2pQy8SXz09q3L00gRNf8mtU6yHxmHcmpfAB1m08ZGOECoR4n8b4uU6da7PTLuZ
dzZTVn6RgdjKBa2mVwekW3sNGxs7H+4jwEwYaGjEnTPl78J5Sq6+XkCT4dxvjZb4pyj9sDvolVbf
Lny8+iVKHqEHytbWQ9+2LXRdjgTbgljG4Fk2wXvqmdYOZBYahn//4frK77zy8HmMTSbrxL/VIdHB
yDlh2riGbf7Mu6Yj0W2gzTVODoFApeFvnDEqd7bWi7t6GSU49lLRknZq1BJdPd25IJfzALfkkds4
XcomAYcTKzCvNqEVhsII69E/+8LYwSdawyvejSaGcd8w+1/8sN9/jv3LyLgKqkstBEhs5w/kSMQD
YG3m788i+hR73xDnB69KfmSjmCJMyMihMzB3GAiUZHKHeAoceXDrkhIx1TLl38YhpUrWHuKKA7Gb
AQcgFxtvcRYn18+H+pQm5OVhFl+XAkPNLdGOcQXv7Cjn9HU5Iu/DMmbU/XKVWbFAq4pffaNOj6ub
0ddkqfXV6nA0Ri8/YVo6MSjyLgEI48/FwbKMZSpCC8Bf1bbNfxa0CcB0F/GhTYafz7f1Ibc+7oyl
2WKt9y7CT6GpZA3xGtyt60+pRiosMZEyEQfAXHdWViVPtWBK8VAWubUaT6s623Q9fXcZ3t8TwI3T
YFikMVn0pGfO5y+gAAa65N38jImI6Qu1taDX7B2RJbfBJV9w48LLIikEAaeuk38JItRsc4kw2Nr9
mpMqCTQ0TLzfB6CH59CdvyVrV6Kh73jAbewcLXjIe+WBhx59236x08x5gQScMEKRdDR96NFMAM8d
0gR67jrSla/c0UYnOdnycxm05QktQH3lgmUH5Sy7g28839alaZblNOl4tHHJ6Gl1PAKlfyXxj5kJ
3Znd+uOoemNvUnlvAgcfpH3OBQ8J2ZdEEHIelxcDJZgGf9YbJ6u7K+pQ7hRASxcrA6kVA1xCXs4K
1/ZPzvOG7aKEGcecpiaL0KYnKRLdrWzjtzZtNSRtvMdBClYdVfRhmRE4qlDlh4xR8MfgNB7npKS8
DC4Nf0T09mbWd2dBmVLTSOduZa8mDXvh2PKrx7++MhsEZcuMp+h7WXiMwux8uvJwm66jVi15biXO
mKOxXxDAlhvtMwN2gMyixOaPGfG1xSByRCM8MUlTmh0FXqiBI4hbBvsZn9dp/Sn27dcprm3Gtplz
7/WMOant9gqhcLfa0KQz/+NKy6rqyW7boZG2f4/jtzitATOH9ANPuUpQ7sEt2zV5YB2HdsB9HBCo
W3hvKqMfWBTyB49stVN19nsu+eB3UjEDswM2Vw5y/ZuSiDLmd5gBw71I7eldDpm5rWgZnUwdumII
5G1Y+dWLEH7HpGVpoVdF5b2kf7oOOtaRx6KbJmGGUQLXi5USJhWl6GZm/2vVMwBxFrGLui0SVtKA
SjHKI7hC5wz86Sx1T5+AKfuii5gL1h1zG/bsoGUEelyTrQv91I38mGTaOVWHVcPTOcl8I2E49qm4
Foscpbi1ukfbwYOCPUhKQj+LGzqY5DR/67up2/sUvc9QL4JOHaZtN9u3fvTC8zL7VjVqOskAqk6d
JockdJfnGLUN+ESGb5CDkycdGpYaFFltERDohu1TauF3Aw+bhxuICJ9H1CNksLtbyvZL7RqC/3bv
RmT4TlsJBbTwakz0EIz3de0st9Tp3Kuwvo1krG2EvgxWlcGqN5ja/u8kTdXZMD2BYncBDNjBc4YJ
6d3zEWEOuUgDtlsmId1HO/vVW5ikgD4TE29G213aTMCP5ywIsC9ImWYZpGDr2crnIolYrTx8w0wB
4B7qnW6l1a3HqpKqn2oYX16yAtv10tl2f5oCeumLBw+kZngVVQ4HdH5SgkjhygixwoiIQosCWzxd
g4mmmX2RQ+N8R0tPiC/V4gNda3fqBrQmaVEMzBlt72effgeO/rEI7UNHB/3iC0hsuUTuM2u7NJeb
gckG0XOiME5ns/UD7ad5rFUs4dMt5jNsHAkJsW3Jf6bThOwv/ew5FW5Mro7vBod4ao5ZQpTjsoQp
ihiPzcnBzwr2WSPiVjGXb7oVSr3lw9R/+fUDqbWms2pEfpnnc7sE8IKcHFqbtASm95U7B65UXfu8
PuR+9/w8uAGwyA5wUehO+zESJWZySGM1mnRdnH6m4I6nioGWUicXGfOB0cMr+I3pjAsBGF9c1OS+
+78nzM2fNHLVnpObeRIOba0mXzgnQjgR24nJ+3ad88VSobQhSVV0xt/ELknIg2Hz6s6JvxtKc9q5
UHVjT/TfIo4jK8mu0B249VWp23DKB3FZMxOlWh1OK6TCSogXGqMRSJI+HXFzHFQ6Fte1cFlLGEaf
7rmx8tdi9OlEJobgkBuQJ58YNIhzk5KTblO1AR4gtnXHGGVOO4RB0+CMSB59VPGChnQbv5awFV58
j4M/fVafE2XiXpJlcS80cn0tTQM6tkR4mmGt2GR3f7C3XQMQKFvq5eB9Tpzs1SCmBohB8B7TPsD7
6BOQqv3TKxhpXVL/exqnTPby4Rsc4OAE5XpkAsrF+PDKs5S6kZ8731WAq2Ad3MdU+MQxtMUm9jLA
t02y742FqC/AdF9rz/vuFqRgZoSp0BjLSUr1oIkxuQpueppkN0jF2mBBzEb3+DRxXvecwXiuCwHa
IeG7Kjvg3vR3o+1wiTvQ/OAuIq0fLagYzNzu6yuZK5h/o7s1DcHTZPGXM9Yn6G+9SU6iXbd4ouHx
HXtCA4OWMZfZlfWTxMqXLiMWilaU+fncbOoKg2y8LAfPCay96WPBCumsvXwdxwiNjhzry7SCJ2u7
+a5HHo9lFOIxdAPpuuPGhU629XUDEh92y76KeHXFM61LMPXjifqJFOc++VmbsXf4fN4nXnn5vxMX
vP9OkPFCh8/StRzsHy5BPKb5v2JxMhu97ziLcD9XFMRpFRdPXPofZbTMPbZmpH0rknwdlpKqgf4E
fQlFS3DhOO3uQ0v9LGHhXEKz6HjaJW8WYpDHJGBmjo7HNeyhmA/Zwu9taz3mPnBRg1X1pe8x4BUg
1cNRbFcn4txgR2Q6wtDIhwiNEFNe18UAwr7zZZNs1/CLpS0FrGU2VPEYq4iYeh3SwXSo5QxHwsXK
Img5tjCMmo1dJUEX2NL8rdXjxAVs0IXoxeA4Laj+i8Z/MZ1z5xnmBaozTsspNRj/s0Vao/rDouql
o+Z5N4X/9sJXRYC2dHZ86cW+MofyvN4QQrz/39+K+9/xSHwraLt8m+reEa7j8/38d/LNEgyOYQGJ
3ts1YvXCH/Yo/jtm7SyVGolBi5iIAmT45z0BGZRbZ4wu6x8J26R/6n+rKADVlXmcbrvWcD+KroVn
OkzFYdA/dmwzp2wwxOc/tf0xuMVlEW9MbfFyZsO8w7Z/S23mr7tVWRxHGUob9ErQ0fWba5DJ+iaS
+X/fxJq2sVzQjHbUcMNRayPKrtvXdS7/6711c+30Dru+ZzdDg/Oc0f36h3/9ufW99Q+v7yWmV/9/
sqEsbsj/FTzihi7xSYLuZCjMwLL0ffL/UOQdK+05H9rx0QDYe8xdkEbrEigO1YlrxPv1QZ5NE4IZ
gFlJgCfYxqqz2rPM6FvajuObfiOxY/gKgUXWR2Q1ABFSBHdpm+9QCy0vAskQTGEglr2JSNsv1N2b
MRRXZfJj0XdAg0rhPAbTP50Zzql/LQuHhl/8sJE+xabxaBC2lJVTA2DJc5fyXDnFD3rR85tlpu02
wG144/tOoBkMb2EcdUAqHeMtwR0CTXKtmWNyW6Wy5GU9I1R6sGmnJfCWxIRc1OQIqmFJWYzvp01d
r3IV+zdZOpRhbQ/8s3cthtKakQbjgojqmYbSGHXTo5QXWjDAamYGXAhlAjId5m9pnBTPpvchhoLb
3HNKWOiGSgVyi0FnDlx7Zf2ZcYX9HK/UxtR3K0fa6px61nY9igG38ffBSAq5nVrLReglxgUPHc1l
hyA+pDoFo+yPTQgPwisX75J5sFLi3Ot32FJrmG77YSFc3Elx3wmDYD0RiPwxcJiZknZ40nRI0WwX
1on/6fBcsBueA1P8veDQPOJ5M5Asp/PT4tm6+h9SCDJQq8zpWCr6U7QTx2ONIYtBa1qDw0NrVrvc
HGEJ51ZpkJhfpcYBnlW+sTWRuF8KaHm9GZ7BHx+R4sXXrkt2mW5q2lptnubiGIBwOU4qmg5LNTR3
EZKVLcT8UL4qj1XyZ2UoQkSk2z7Bj2SbiFbCs03upOxs7azt/4Ji+MOu6nSTQi89227aP0ETMfJF
79k6AhKtLdRL5BFQONnf5tokRVT3DYFo0YKshSLFPLf+kFJ2UF0YktcKsm2dE1PRN4webUeaF1l3
7lssl3VOHEFVNO4J3xeacCWfoMmeLlTos2e3xq1H0XXLwrGgwOe4m0wI2bNyJPJjTMB7jzpEr2vp
wiKwZw4SUaKMZrUcR9EAJ8vpwbdxynjL7c9d3I3vfaIVCZH/lfn/QflVfKMRswB45wYIKSDWiAYj
dOYdZySxMzUyommj/tjX8udS0kMM/oPpyf/+fHSDNAQnncwER1QT+aywQAMKwU3gETrCDHw6zVN7
aTSval1W2QQu9O/h4ngHbyqym7JD7mjL20TaAmc/Bd/Ny8i2TrDR10ZFfzMuffEab2HeUNON8PgY
kin98ELctkYVWFu3i+1jwF99w75fXsEtfM+1vqVEEHRcRKh+0NoZtytMqfMI8EjxWO4RJUoySKBB
I2/ONszfnIdH4X4gQ8pAq8eouLXRWukn57r43jCdJfMMUFjR5deiwIskUs6ntfNV+PlwFIiCLa07
IKIEy1hGw9nwvmuSXU/Z3hWWegJcmHZx2szEMRbLNkJyv0WRnxwG3eSNejjLfqINrm5L0IxVpnDo
HZwul2T8OebSenOGDzkgOAYsZt1FIt4dQns2aJYUVw+TRVCQxS4cST+hCfTwZTS8DQJ6DVK8O08x
Fok/bSztjqCGzCEAw/i7a8j3+bWoRHyRpj0fvEFgjPt3QfZtg/8LyC2lmWzvlyD4npkYu0+hY4S7
wAL4gb+KiJa8Ge2TyZR1YciJCH0KCpTL8Fu/ZknbHyzUZJd1WVweBmNGHTDV+IxTraxJAz+hwjQZ
6raYjRu2FWpY2Gb6x2Eh/MrBbrnDlV9JbEYTDlQ5I6hLg+es7BNeCXWTrQw3LTX2qfei4G0BeD9n
ZQjvIruyK9Fv1poPhs72VXP9Kmi25xb+B0WIPVx6/UoFCIfwr59MxBJswTCx8as/kiz5Vjphfxw0
0MjRXv2eKST1mPV97MOvTglqqU5oz6JELG8ZbccjmA7zo0/rVzub9+5s/Ak5WO2j+SMOY3KeibBi
gJ5eXXe2zxb7d6MVWoZGuHsJYZYdhkhBzECW1A7diCXaCdxq4IKmLuVBV8gNSREp/dAlPTQ6YEb4
gvwHtCQe9rwC3HLdzDefPQJGaHv/BQkrTAdNiqiOS3Kso/GjSR1cKi2P9cE0mnPQWOJGRghCwhw/
TzWK3woR/ZiZZCGNJ2/IqOwMeTqdIKMI7kFeztuoG6EtNE53lRIen8kGvq+MNth0cDOXZQQ4z8ZL
EFgDqrTyn12TdS9e3zMJ905FmsDahkF8SJnWvEBERhuP4moHynBkLFcE2AZT97V38JB6jrg6CjR9
J7D5xtV3RGFzviVW5Os6KW6cMTusg2O3V9/qBB3MklfNrePD2tFs/GcEY3UpmzCDw1o+nbEX32Mp
flcVNHwa8reupMEW5ssRt+8OYn9yXivHqe7gYMfcsGYcvkQLfUAIUlDdGtwknSAneh7ZRIib2q77
zboMefc1ssM62kn5sfrpDN/zD1KKHyix/LNXtkcsv/NTVaV9SwsydUuRw4YbsRYEKQ79OZog/o1k
X6gEURPG2Wnn027fMhDzLpyp0p1reMVxbK0ZJIdbXB0I7iGZfs8xdcC1Mzk7xJp2NArdEjYxGnQt
mLHMsrNPemGtI6TirDi7Wqi4MNPfjvoRvfKV6XdNjEGDb2mFdHv1TxW+1W8wUDmcsbrguLCdbIdY
NdCUZXGOGN64cVu+zDPmM9MCUjYuxZ+qw4+3sqdCOsVqQoFnz4n7Eoz+z7ZjBKWs+ffQtB8ZxmSw
NcOFPA5uhCF/gasdnaohBqVaLAdaNPVJ0gHfZpCzX2WZLJe8q57ltEznxbLi66SXhLrTMpfqtnqN
TVJdvdATR0Eg4hm/2+4XN7Md1A+I0NhzfewDTQ5We9Jpez3hGZz9o41vWNyjOhFQQiw4yDH43fPy
6RbpvoqyKqbtYudjJw07caeH1TwWVPM7WaCXX8XMJSC6E/18DW4/OuREX+o+z4AbolHuK86VdjYa
mEDhZqwlYVBAvMozuVlnGraZ/mzogh7ijql5r3ALNqSaR5Prvg4kTe5cINMH1K3/w9h5Lcltbdn2
V07oHefCm45WP6T35VkkXxBFI3jv8fU99q4Sk6yjK3WEAgGXWWJmAth7rTnHDJeKgi3PnYvg5KrT
NgPH/6wYDhrqqEiemjD/BqOSUCBCPurc8THLNPka/xk1fyGOKW0ck8ilnjPqowu3Cw6KNQ17nRY/
BgIc7wzbnZU9Gurd5GvKijLyNmpCQekiz2rhYkzInDa7U1IgQVkwoiQqEgKo4VQhQoCNqOsLzIgR
0vKBqGn1E8YDGgF6YaGQu8QgFYR4t0HLgtVhhPQ6015RegMcO83SZelr9PAog+8S6hgbC+4nIXtR
T1mK/kdjES0E40FAEeglp2XwVUG2s6wZmTNCQjuT2BDEzUrFIkPsRxq71odI8+/DzN83ouUa5fNc
02k1zl4eJDsvyD+iqTU2MYGQ29KYHyCCwL2PQ2s50r5JK+rSjYD35LaxmTwmKxLTpxauKjA9M+SD
LIHswu/GBJeMX97alKJuT9MOiHuuvBjwbRA7TjvVTiyk3vWtlVn6ThX1xAFt9cHBdGfqWj8uRuWj
wRW78Wrri0w0VFuUhBHMS0XkiSQiQwBFa8Cso4kXqtanEK3qu5nq0qmNsxi9H0lmYzVa235St541
uue4MEDAUndYo9eWqXUNHJNBT0ChEW60SomX6fr8D/BnCWzYu9Dpo49N1R1omEVrJTH7Xdco4zLP
Zlgjo63ySMsjAO/6qnA6jSkzekKr6dZ+qWnbrMuO3MGcs1lU32kwMGVBcLDMapwfWW/+EeeGear6
hGm63j/gU6YQRbV5XQ2l8eSix5qYHZ7MzFPXsdF9jUYlWGpg13hawcnUC6qG+MQ2TaEW58Digakr
4FaiwNsVgl1UqAFC9xE4qQeMCQFctMxoVR3zaYhXRtrlJwNuPGJINDBygQFv1YWayUVAgzNNCA8S
uFDYPNh8+q5ZYMSbQd8UN4aNyMi3CCOkp7Zt6Vfcw4Lf9EbdbSpEK2vFbap1V/KHvFmblhmcHnrT
WX8qBf82NlBqq36wJz4pAmXxhGMXVBcVY/4YLPIZFpcW9/OuVnP1QFF0PpCXlfYvBlLC3WCDIquK
MX5AytV/p3dHKAW5RDvsG+QVCVu+5Y1PPTLXh2xAx49vLcutj6H5iC/wFgTHSuobiPnDsmPE6C7o
wvV5+WKhgECNHM1nhVLoyuxdUON+Px91p0PnHRiPEaiVM9lDE7CcpN+1md3RBPbTNQVMRCYYFDK7
f7AmalEFEDUgz92XGqTL0q2BNQxRmD7EFc4odcr75ZKuWnzuxCJpCMuL46ZBDa8GCx5eyi71ejBE
Y2V9iWeT/y+K9Ke+0butLCs7PchtWwEHagrXRCsSO8LYiDa+O6PkVIt5ncymdekFEt8ZbWI1yLra
MH9Y1aXdnBqLO674mci+FElr8RFlwI3hfKp6PeT3BD/UEkYiDBgYJgLchK1YBHjOtoZqfaGlTX1+
xHo790mzDKYocRYTAYQoSHQaBkmQ8JSieJ/Q6l65aOmhdmY0XWIrP6gNaVVWVlUPphN91cm+22V9
b5ysrn9KFNKD+H9seZHn0YW2vwyFp99FQb6pU9S8KsjZOx/nAZm1t5blxZvBoFmrWoRJcIcuHo05
cFdRqd8rAlsVtySgNa15xoSiHdswdkRu27YLoXhkonXD2P0DH7C3aURjlsZCvJrbeVy+WmId4YsN
UdKNadWuOl5wos5RnwibMnH4rQqt4vao7xSbgbDiZs2pR1Ao3KByQfTItKnCACmRUBTKRWAQrxUY
S37CSt/SQZr14TZoMRjLsQdPq4DWHyqvucrgKLMoKf3z9CSbwvUOUN4RaEdFea5cBBy9E3lrykrk
5kSJ7u8zkRAg5hl44RkW22b9MtqtIB4qGhG6ABAOqpiayLXUu+UfWN4qeYbRGStBoCTDMmdgQMMW
813GgJ6geIAtnU6PnqA4ypFuhMYtT+9UKPk7JnewB2oy3cAOfKtEkVWONBTB363m+WiaYXXoMvVo
QRm4STsPML+nP84OpizRDpaNYc0k9SsuDTgMQjXeR3jMFcN9VF3EpBVSmlVvk/njJLG6B5CN0hRv
8mwLQ7WTfEqc8nNYjMmpMOro2XSjw3cE2O2ldCsmCzW4a9dkoGUo0WbOfKgLVvMsnym5Al2YkZV7
b9IYnN3mCM0yOcBTKO+RNDmYMAl0zI99nbRn1/mAvcTah/VcZ1yO4y0J0+Q0pLiceMD5B03v8+Wg
YfK6Ik/1ImnR99m3oWkxObTm4VXMkMRoyhSRDSYHndAkaavJ6bwZ+8Rr0Mz2Y3PcQ3W8kRO0tig/
JXMILLIeuy2hSeeWgUUmdFiqmH26pP9OYCclTM7qYElODV6BROt7BqzBk2Qx1wliwB7uM/FcpLwM
DTMEylL5uiapd6N1iXtbFCQ42uR4rpAopCuUTZTKPIz9EQ8EX0RNWprdAXRmirGFPtmsZ1FPhF7m
8c9rxr3nPhF9ST8mpbwvBwPgGVGT1OW5Q+CDe8AtIDPX6kr3AlS5yPgxrjW5Fa1LpMCkAvLzjwxb
SD/A3PWGWZ99hXJaWw582O1464JsXIf8j/FtfY6G8UultROTQuzxuGle2oaEHX7CMal6vLaxdfUy
uhj8AjdR1mHb4K2DhFwq40c7yvZlODr76A+KNv7RgtcJHRNOJhStr7FHiI7rUtjqBpV/ELASJBbz
2fH6r5XR7UOhesk1e4G1vzzEiZFuAvMPqAf1aSzyXFlXmRLetWrypR64iQ48kRazowUXC2NPBTwq
ce3oaM4x9zajB/0/3eQGfWC8PhrAnnziWqtBb6hWeNfkwoNHI3iTpMne9hVyQ0DGViWZvW3WF6vW
5mOryGWs87neMvPvV7MSH7rJIoAyGr/wv6JvmJuuPXMkA2UIm7NaFy6BzdmWBNECXFeLyVltyaWI
WnMR7m1xvZqq12zJsWCIJYuxVAcPCbAvpEcN2Y/HuKJKESUT3GkVYEbc3Ljg0BgddelpZMxzUmvK
EpGfRUyFee0QQg4cTLqKzLb7Y16YTOl20sZhMh3eM3iel5UFwQ5rRb92X7WItKnOsJWfrCaYzoY+
fPS9kCpNNetrV6TbFl33oOhtutPnLtpXgX+UkyBSmb95xaDstVpVV/Q8SC0nuDudEuVTiAQMpDyf
lIkyUuXt5hBBWdRQL2ta3Fm5W85IUxt3SzLXbeX3/rZK0IvCJntqdGojuDn/mFylebaK7pmKKsUQ
y5o3sygt+sZ8UyAa2esJYwFDwHsxWs0Hr9DwK4f07mmJetsI7cBFLnK+wRm6B6kR2TKMK+NmbFQd
XA5IqlSlozxo03cYN/FBSSvjwrx8iTOoOIOx0dbFyKWWIR5YBOXQU/pmSKFW6mYS5NpBwRPj0RVe
1qHQlttwGC0hT0r04Owq6rgD0F2c0tA01sNkok8VKKgaFcDWVb0PidEOZ2XOd5HOyIoAGMLo6z6D
r6Al91lmMlEMQiJrVDzOKQ6aDZVWm5n0vdMAK1OMiQyIsbYediT83Qc+Zkk+fuKYMircE/hkPC/E
X9q43YMoRivEWq4fR6cbLjJ3mE73Hu+/hliuV7dMFOg96HzRSZ89Yvmjk49NMo5ze+mEpXAko4Co
tHJPtPEjlLdgXW8op4VI94RqL7/4Xob+LM/K29Quzi55NEJSRPyo7sB3UjVj5Sc6M7wiHu4CN3ty
McRv8pkvdhTSzrrtXqTyDB3U1ldpzIjQHaDpJAkp8IopebQHHeXk0ouhIghh/9rVvUe1D81tBKUC
kwiifWS3OJJ8zHMFuHOCxBFuHiREuJUlUuKxturEDMRCzzOBWUWCViwdzzTNZaA4qEVtABOokXli
Dahn5AJFTL1LQJ5cyzFyTbVrIph8NO61Q2ziQBNrl9YzSYfxfeqp1seJX07M9HLVD296NIDaxFxn
NPKQlJqH2HVpPBD2oxKWcaCpvO9wWSyHgmGs18LkkosqJo607BEfS12D7qXkzQQOPVM1ZoxeKwk+
oHrYpONBVjKsWRt3GNXbBf7oEZxPzyTXznEZ0KWRXFHE0ERANPF2ymlBcWM9j1HW3FCVtLamqd3i
BIQP7LqX0hi9i+NGCt/oJ9UFb2xRQkKOb5pnS9G/KAlGlTzLfHBTivlAvNgyB/C8QnaB16ASgEox
sU3EFLcf/UejVydraaZuuZnUIbh4xAxs8hzCdBc8IDZmYGUpd4mFtCYL5g+CJLg1goR/iBAKxvET
lgNoFZ6SnBrG/xtv8vOT6w/AGMz+LonBVPYZl8bsER7Pt1ht0qz4XAp/C0hN/yDXxv6oSnmCaJFA
/xq5t2Mbgj25bxiR3BCemoLJnKsjCTb9A0V5PuWcNh1SoIGcVxKrRz9Ca97h7WtSWABGqw+ngWvv
UMbO2kIA25ueuu0c3a/JvfQdOnPqx3oKs2P7YzHj8eQaTktcWAneqFfLqJEjgVAmxaNgZ3wgZcq4
JXzVvq/jdNGgbZyNor64jV9d5FqrWYuuwB3twV+sEGGZ4QIxhLXxbbOE3DEmzrr2KICbYK2YyfvN
lqgZn4uKBsoPS+OMfZwI1+zWAwO80wkwG3UTOgv09G5fGGRPupqNkGiiNheFQ7Ido+FxwP53kItm
IPEjMccPOaCSTSDcBXIR2tRtqzRFnyL2eQJ8HzM0DeOYura4cci7hybUv56VXdycmjKaCgv9kxnE
G9OHuI9LnYkAA7yllEZLkfQEn4kZLaZc/OIWio/eRf1jPihQBfmE1Y4SYpclq4TpOPE2fhztpE+z
EoV7JGnk/BpJsYLZ+2bIbdvU3TJEvTDgNPnrYZWdw7R9qdOhwXRUWSB2c+8yeejhOms4tKph8YPG
SoRaJVzyQxiWEjMZmIW2sQc4IXKz4xdYN3N/yEuXAFY59emXuOytQ6KdzD7JDlHpGyb6GHqtbYSy
QxfDvutCGxOYRFMKPoYe1Sg+8166IzXchoOlO1vFdKaOL53Ku+kxirTS3eC14b2JJYQm3uwyvWtf
TDIWtmND4ifAQWdFewUCnzDGU6LKLnX3ia96rRH9fBPnbXVP8/yPvEnMbc1z5EDDYF0ELTakkX9t
SoLNKvbSHLxL6xKWwiRnhVNjOngNqLyuGiD6RwpNBBnSU2sRzvIU31YSjquRiuaap1d/0MIm3Uob
SYijncF2sh8ZEVFloGNcRCoRD713GGXjLI0VLkGtIcLJjU6FWNhdubYhOe4tIdwNBLqp04i5ZXiP
X4dasxqb6LoMiEShsFD6Abq8gvjDEm1LA+3/TJV6qcbdcHx1iGWGRgU84bkqYjyY5PO3m24/qiiG
u9z1sBSaNYlw43zrDJFxjHT1pnEjdwW+lBg5FYhyLTRaM0yMFWJZdylZSRIRQs42nZQUTVKoZ5ZL
4I5THgFQKvtRH/psJ9o4ckbaidsDk1ue2yFvQ71vOMhFnNnDwZ6H+wrM009NMAaO3hJLGCoeMb5Q
hOIvNqjMaUX4ccjqlmwL3VqiApmx8irmpfeyceMj916XFiAzWId0U/jlbYISM1IjcNlILWgii0Wq
O/3KxBbCZV9uHTEmnHMI87ZBrW5RGsMHTLf+BoLmwdbS4NYVCzh1wDeCWd3lMyW8FP/rihQd9yZO
7GZJbxt35mg4Nx00X8OhXAA+PVxHLcoHaXd2QczS9ZT258AZtok93dt6bp7ibLY2/B+FC2fEvJkp
+n3AjOzoJQMLZ3ToCT/LqA/pRLUAUpP0WXlrCyHrjrnDInSC+ET4lLFNQ+Nhgi/fLybxBQ9i4Y+I
a2AxZGuSGagY0zGTrhxNVFnqQR9oF4F7RyRwSOZY2fspmGPBxO1pPNw0le/RUXfyTW5wLdL9yO8R
+4W7PBvypR/az71e30Gzr8koOOn0y47SWU6CO/yMjlRLt/A/RoqrbeYKIaQT4ErHqui7AD5B5Vmi
lyoXmsn/a164tFdm9KO6sEtKgEpkICF5faTUOhkiZYXrjzuo266noCI8uI/wug2zr219bbiVvLVr
jLTpTt9S0V2hYNYBfAOrbQVcBnKBYIb71zjgzO14UqxpLeCcSYlCTxw053gqSEJWDAPjguEdB7qZ
R4OUKXrYa5m6fBU7Bm5Mic2fo6UvhfeMseyVX1DHDblAeIDbM5gDM/0IRIiOjIVkiDmQ0Fm20LN9
ZFWJX3/2eTZsSuE/AyQ0UJQpdmNjEPnGXYPqmIvjkaAQpUvtta4jo3Sqsj0H2G5I5yAh1+5Noilc
bjWQaagCOi7RjFSVn0iMdDZZCXVjaXYI8Vt4RTnJimn4NUXGAnojsi9DEemvcrawQtOWNJiWq8EI
dpowOijKNjKi+9SZ+5vBtChIDfqTzpTy1Nv8MApfD2742T61fvWxDkzt3rb0HGKOaoMexivfoo1Y
ukFkbK05/zZN/Fp7knZRYldoiadKeLnqYKsp3BukcTrtVFL4VK5SORCJwmA8BaGLcXrQzdXsdVi7
aU2v5xI30gyuDImuU2IQ70dISGpOecgs6nnnO9GmNBH3y4Ut7lFWnX/QOhQOWROKf2TGaXPUrOnC
eacGgM3ej8K93OJLuotNcGOGD3E70gVJjkpJO2N5aFMu+lTpyltN6fwbl8gnVIpIqimXl0QvLhlA
jZR1saToMXUBUbwFh5rtSNK8k6SZVp/I1FaLtQO64lJ1CGWDMgYuDmW87gHcQ1MMgbHQuZjFeMJE
NXF0KuMYUP/fSQSOISq6ozYe/15VaFr/oXEzdNs0DEgRKjxNzf5V44YEjP/dukq3JWbAgV7AziGC
aNmRtdBNZXObmuq3PKgfGWf35DwH/DtmQEmr0E1JrK6qI+qn6dAUsOu7nopy1QM8S9WECxs3RZiY
y2Gk3s4Mxt8ww+QjNZmW+SF2FX7qtjbujYFxl8MlurDRMGNGB0WOIGmluDCYqd3gTw/69JDEu0LY
RRJPpe8a2iR7k697GB3mAMJnA8aiWXv0fEA1clv+h4/Je/cx2RAPqGBbHgAzV/Peiy/jVgVVbTE1
U0kgWsACXfVCpicXmdW/rclNhpkTuXwHbqtkEYpuhVzYhd5yS+rv4lbUq5uwvLF609xR2OHurkZ4
negJ8IAoRbcvT+FxmyU/R0Qn9O3JZ4gR1VQZlPMGzE+QIxzLlKGGLMXDmkZmd55URGoeiRxrOUNs
hAHkFGtK/KllzNQrh6aJj/SqrEc4z7hvKXPz8/Uo4DFAaWXpW3H85d9/crr6XkVpq4amWuLD023u
5u/VxCbzS92Ks35rokdFYjhdbLEomSxeZptbBrYCdSMPFI7zyWsYLtqK0xzkotWS9nVNbpo/DqTu
TH2DGvVKw+r9miuOqhRLBekscpf5I2/8uinXEJtZq7HImqXclItZvEkT71Ra4weLvBR7GQVjdJSL
1KR/AuSVR6rwxI8C0HxdXPdpN42OfVQe0uIUY4CG9MRQm3uuCuUGkoWz0gT1RW5GMCgdxNDpITNA
NMp9cuG1mbsftfIz9J2FHVMvTxuFXz1dOu3UNahhqFvhfCCtoForXhTQVjj5DVAEq8Y8ZOB8lBHD
cpfMGZaLuoYE7iTa87v9IbTu1zhiXSPkEJIneo4f++RL5SvmuGYcSQV5LZHEIcrxg+mliPA6tPWj
kGDLffLodRM7FrZtuf26+u643JSLbIZ0LNde36cain2qpkvmgfHZJQNUVDfqeaXiB1jSYKRRJhaT
TgFqJVcDXaiDUnrnvXjN9Rxd8Mmvm7gy971FWTWoRVqN4CN0tLhOgL3o6foqgFCx6XC7axj6pqgP
fay0aTGPJ2ox40lDBr+EZ0fKith3PXDdjMWB0NJ7mJF6eogVN7zoaX3Ri5yHbh3e5IiCeLanDG61
lnmpZfaiS6BWr9mkgRjuKdG8Iz4z2s+Czf2aWSrW5CaThxxwoUvqnv2Nm3x1O1EwQ8fI7DH3oAYg
Hm5Qm04x+BOxmNqUqYjfhhtAlUeQ8uYuAIBxlE0uy2PQLgiFZrjyd/alQk249oPYWKXkH95mIqeB
lEgIM0LGLfdRC+tv/v5+Yb9/INmaRya75ViawxDecvRfH0ga/CbNypi8aWl9mwFu+kO5mQELPjDA
DV41AlibfWb8XPRCMSAXsDkBR2bYzck+0v0VoXJvR8q+whBFRmK8oRdOTSux8x0TWpQJk6rdDk2p
3YLkn29U/UFu6Pjzz0MRrjVR3JaLRnSwAlGq/v9uDjiHF5HBBV4lj6Nrp99DA1EgznwhwKPLGrae
fSGg621Rhih9W1iAchfM87f9BrI2qr70dLLSvrGj7s1aRnlIx/xB0S1gTmEdU6gsWWGh+ZjFvNir
UlYZu4z/8OQz/uL7ME0ESq5jGi5DhHffx2S2Md0Zy9pGDDYvmevqd8GAcTCBo5KiubmTu0LgQMfc
qp+vu+LC13bRiHIyES9qVAfwBCN/nu60KXuhUJBdS59f3H6cm4OeZ8lIVjUHqswcu1UM93rRmAwX
fzrEE7rZEMUwbq1siNcVuCZ698ApF6HQ2Hi1t/77X6QpjBUFHmkSZL79/psQRPGfo+ua4dmG52rv
PgEv4cGlurW5zYF11uk3tYcjJReVmSYiMnF625Y7nSQkLAJt1sJldrGhBxAiilPTJ0SOzhZdOvw4
uRkVyh4cOrFgjKdVn2a7SCYsgohWZiaXrtxhjwNm7WAjZoSIqmuSC+WBn86RO3867meeD/wud9et
kUfbCsXa1sza4VOaJRhfQuMpNXXr6Nz+w0clPop3HxW8Ms3U0O+puimdRT85JnxrSjSvt60tT8h4
z8wvfQAlQUK0mn4LwlorQGjzwXQWFtY4r5FI5LQn4asw5gcAwCPOURjwOnBe8dO8MA5kUJfTovVS
A+OvXRKjPAarcSQcgWvDurhiYUyxxaAivugj881mRMjfWoUQQYmj2l0YufNPZ4p38EjUthiy3+Rp
/BSGsb0PsyElQJldcqEhW1j8/afjirH0z5+Oo2sq9Qbd8VRSZYlX/fXWVrbolPvARwfe5vH6+mCW
D9uJ7WWoUHDnewtm8sp5nstzwjDM6Db0n9TYQnbuYPgNps+Ex6F2ief+kVBayLJR3JzkpoUwbGWG
ZbaVm6VWu8AwUPHKTa2c5ot4I0yK/aPc1QYv8s3wi/z1m6Xx8PObgZB7ezNiweYLXdU7+T4jGcGi
Xeu3e50ebuRGzWMELH87eMwmxqpvHlW1QxxYac9JZQ+IJaZLYdn1gzy1a9xkkdQVqdzi1CDGSDzp
AZJY8UYZli1EfUIvLY6aPZDxatC3r2+U697O1r38Vp7rlqhzw3TU9nJzHidy49XOX8lNTelBOOB/
en0nQ3H0Bzrg8phKz3n799+69/72wZ3DcTTDVB0DK51qvPvWxZ9zxjGoiGPK4SK7CE7kIhbi6UaJ
PrVMDahRoTlGrJkg7iUd/r5EBnspGmwT/JjgK9lt8dSHPlPrOv7oEi52wPxqL3Nl3nlwgW0dsDvi
ZfLGpYhBrvV2Q1eXhAo9Ro2X+OkDeon+Ri5g/gw3tDPNZa6lEPDFAYad/U0tFm1Tfo2cahXhSt1X
Iv6q5md1GSrz4FH+A0HNrlIvIgbfZrx1xD5ikvJzpHgQTZzhlKh0lE0hEL1uVsgGV11clstK2H9f
/XoKlmC5qYk1tfnUztWWTyxmDlqVH6beQh6tNeWqLecHAluKU19U5gXdEbOJ1q+fmRDWiKeoCaYj
kV+V2T8jKt4KFPsnij3upqM9tG1q0sz6HNmiI9KOPbFw85AilVsBOY4GchIjNDyLSCd1fvbyloIB
WJ0D6T5vizxC4C5/HP/v6/hfwffi9vXib/7nv9n+WpQTqH6kBL9u/s85+lqjyv+j/W/xsh+nvTvr
scj47/0pv7yCN377w6uX9uWXjXVOf366677X0/33pktb+e78L4oz/68H//VdvsvjVH7//bevRZe3
4t2CqMh/ezsknpd0z366QMT7vx28vGS87imP2u/f/vXQvrTfm/943feXpv39N8W2/02creHRuwQ+
5jqMSYbv4giP4X+bJIfwe0J2QReCeTqTujb8/TdH+7eBL9KwxQRd5xVNgeyXl7j/9gzd0jxP0x3N
c3Tntz//8b98P9fv618ggm+LKG+b338ztF8vZx5pvLvKgIDbuM1I9b0pEJBdnWtDYn2vjOJs5arx
NFbIMAi59rYaNbKnwaz0VTbX3lYeVV2sRfKodAXKo1Qe347+1WuvJ//VazXvJYK0vwrAuZI/w8JN
UeEyM/1zGwRIdXTE4t2+OJjLP09UmhPDDbRd9Idf8U1XhtN1X2RmyhH5sifQhQE2gJNhe7T4xGZF
QO16GEIHi1JlPutO+y3JKSUHWGbp76wLp443yTxMnwG9LEk2957B8GzQ5rWtvyBhz1zJoJlrMDce
Kv9IkrBdL65hNIkPK7zvCU6b0CyYjj+R6Gfg/nWF739k4IcP0oSyLrfp2t0oha9+IeEy3k0xxD0C
rVAyiEXoj3R9VO557w7ITbmQmctJmShUo0T8cokCGhqFPJaORGQEPHbXQTD1m9Eg1Tdu6p7mg+9e
QrE2j+O4qD3CEEptWzRG88FjxnTbpkWyxW5TYPbpi0svFr6SsHCqaWGVkNXalhs4jqcMKj4ABm9r
tO2FLO75EsBofgD33qz13g82tRBOhGg6zkHZPBGt7K/UkPv+fZLEzQHAlmNbzX0nXMH8OwAORFH0
uk8eENfKwoviYC83bWIt7//uRfKNUqvfGXVR7InwLWA9iVnJ4EK9uC7kvlJ34Ln8OCD3UcV6evvO
XeMyxf3O1Bhp1UYUPsCutrbk0mhLBDThw9jQoeyHZlzF+tBuK8AsR03Tu0PpDP3O1aroYo2xvc4R
99/ro2ssaXmFz0mKd20Yvf5Y5hXeU30kp2Ro4g9yjSbo21qDveB133UN85K+i9PQJv+1jpaak1tb
L/SBd8rtIe+tbZB5wDY1vO/9DBgeGEL44DDY2c11X+2CUXXvS3rvi17J4m/hOKzbKsw+tz7EktBU
orPV6j7SzsQE1TIRat+hK8xKArMXDBhAcnp+sSlTvbi8GuqdGo6pWFQO1r3Rg34vD7zCMqXzXglb
Sxj4vjrdeK789POrTbL0COISm3neI20rnFk5EJT5mcuTf9CPTSkYaOa9ZoBHfq2om2LYEecp+adt
UrRruET1Qu58PR432he7zMKdkyHJg9lqUy9RYndrKV+VNhvPUj2djd7yFYcmo5XUKgpwgZJ5lC40
q0RaYhF34M3W+LrIiUcevejnPcFIOEdVz1tfJCOMaAxGU5+2tGuiO7AP+kKf6uwruV67McZNAA/o
4uTV9sqheNeuAV7KzeTavuELxOKaRwuHzLBT22t0ymsTOweQgI/0WE92o9vfaFE/mLMVPWf0WNaY
X+JTgbzzHHkI6+SpRM6d0GsUzz89Ct+eNj8/XTTN+GWKYNqeSm3Zs2wTYRYPrPfFUkcDqhjaofs9
saN0H3kJygndi6gJl3ZxaBOi5wF9sfp++/2pP23/x+r71zbTnCyVdjTXpjGrT10V3BNgON5kUQRo
Zlj6WZMtBbF9nQoIoFxo9mxyDyOdNU/b1/0ZhDOCdsQpSJ4zwGC1v5bnXV/24xXX/RbEY2MhX/HP
f6PKa/zSQ/4wiQCtpi+Gu0gnZ9G3QyZ0dlu+wEU5BKMRfBDJ5HuTfuwG60750h9bIJgvTVY0mxYA
887G3/NBAX2ZxQltxfaB2PX8VrGxK2dhdw4mp/s4WbRAZ5vQbyBN3ce8pw+Z1U14k6E63NWBo4Ho
0BD+Io/53PsAcTNVHU99DvopS6pbFALh58Ydw7Wazf4eC1/+jKt7Kfd3HpzLqY31LVrY8LPW3gzT
6Hz0p1zZ9V1truXuoIdFAQP6KfDc9tjC8CSQPYg+G3q8+odfn/vr9J1fn+MY3PEo9FDq0Pgp/jpB
nQG3NHgno2+xlhh4Q3h0ISebP5vqjFR10hkzIPggitnlUV5Mn9WUbE0laJvT3EzGfRgozxMX7AYQ
VbyaUljgtUEEHvzMtzW5D0H8bQI+dvduvzx3lPl48rzr4diubmuDgOK/eju5T0UPVobdHTXFYj12
JI2pRLmd8ITHa5IUg4+tHd844uJGnnVbgeF7lqfqofl2aj/rP51KoonzrVCMWxQk2rPtT8VaK7Vw
RT5PgEpJMZW5zG8x5Oy5JDcDfpNgIdagfScQr7vwbe3Xo+/PU2CDjknBK349r3Ab7aDXnbl0BQ9G
mbB5XBdeqe1jw673111y7Xpu4pcqsxvBsraKUztSLkWOi9Dmesr1tXKfVeQ3+pCOJN7x0uvbvX8Z
xqN7JdERkRELiRd3euThCafG1eqPZCGBEmjd4UtAu3pOgpDEbKR0UaR00BMwDbSWV99rUVYvFSt/
0gB4gkxQ9acfW7MXGE/wuZ70PotvpBtLHJNbMqrqx5n/p9fN4i/8eJfr3wv4C3Lrx7Hr3xPHrls/
/h6Ryc4+ESqTWATaEEhgIuwiZS/7EZUl166LRB4IUnNJl/PtvL86ORyxWv/9lSwrSddKk8ncyRDT
JB10iY7L7n0RvewIg+fX635TglSzlIWlocKU849C26adrjzKjSTZDVapPJaRXTxE00ufEfzSxMHZ
tgF74xR72yx9pKqMqfzXo17k1HceuiGVO5U1VzpZpASGNqWqnyyxZoh9ck3uux4tQI5tr+fJtSEa
7mmTRafBQQjkmAQvkUNC/30O3hbyQNF5I9OJP/fJU2Zuz0t5AJoGMYe1eJ0mdsq3kWfLE71k8v6h
muf8yuORn7FhuswBqXd6YmL5680SzL+ih7WhfIti9QGhgHvnOnF8bhLCT+Rdk2HXVxiJ7h3Dy+gM
0P5tv8v+5sf+fgaLBHBlEsO0ryPGnZ/Ol/uNwPma+i9R7d17bYoqiBuohobmzzvD65rYp4qGYBzZ
KPvChoahvI7lYbmQV7pckycyAhGBxkJnJHe+vjkOKtIIZoxqUhVbpUm5yHsvx63MxCMrDBS0qhGt
5CYV5vSuFXYccVBqug1foOHGrDhG1ueZ5EzXn2hXVG1zgwipXLZRkn2t+Ipi3x4/Z0xF1tczbIt8
+kPTu/Ye9CZRLjKE6bpdGv8w4rL/81t0mBwC5EKg7FKpe1edC8jYRO4eGt8sETos0zW6CPKMXACG
5VOUqy1QCZ5+wZroouZw3VXlXF5phLZmjizzokSJSWskXZDD15zNqTNf+TVyfxRjo0GFiaD11wPy
6OhBi671aN12mCX2xQzx/6KCjVxFevaxGiNtL1kuJAUCdBFUF7G/IDZ493ouLaLkxuySY2/2+tOs
F/i4nOhYC+uokUzurThWATq6HmvEFqLRx6JIJ+B7SrVvBpQpco1I7Le19Mfa9eh1LUCreUz0pt7+
/V3sXb2cKwzFgElrybUtm1uZ8e4Ka+1IJVM297/CaV5p9ByKBehM5iwqExdbgCHkJtAZAtbreF4V
M0PjhTz87sTYDbGXvJ4uT/pfxs5ru3Gc6dpXxLWYw6mybEm25ewTrg7TzDnz6v8HkKfV42/WO/8J
mygUQLYskUDVrr2BSH9OdHWXU8qmnNItrbtUJxVxqcgwjRJ4k592J5g6RI3GPBiIhkmzUwIkDAZ1
pGCsqfTFtZ84VrdwnDSBmCVCYUF2f86isa+mdCuzwKeuy9rtWvaQXX3Q4gLwuTyVh0ZBqA0GF9mQ
DMR/OF/dJLMCmSrvVklBipZMJ02XU0CMPFgdw9/4skYEHulNySpm4RCNOEqbPFjstcgkCh93cA6l
OtV7O2yhzL/6yLPQo8BKziCbXml5/5F71GRsnG/aZ+pNPGNdx7VN26KqRHApqP98xoZO6KcxEPKf
cBugk712Sg/+8QkSDLe6p1ir38vWxeRADrKoIShdBYZLDd2lLbxlf5xE083goIaRu8rRQByi305e
8cc0skP6wvIkpE+GduFTbLMkla+8g3M7F2VNFRYBM+qi+BeinlHPq4/BLwPgxLmKNNE8rnNoQI8V
dElwmuTV3rVDRE5ZNa21Ia4fjSyHRbgJgw8xY5ggoMiMph8kZ9cIoUVTQPu0Q5X9MFV1W43D9Bah
wrFGG3i40RCSu5ceyK8PpzSmiELq2F6Zjx350BqqiXIEA9L4a8/VsdA7MmmoV8NtYjQP3oi2ZzXC
oVN54aM+dPoq8txmI22/PdqR4giIrc9SqMSaBZG270erRhQgSFuEIAQcyiz+HRlyAFzw2c7ZqlOv
hqO0KR7ad7IoSnZc58pk5CLXTeqdlfbGrELQem5+6gSBtzxz9Kw4lVYOx2sVrL/YpYfsFCOl63WQ
JUbWYuTvaaWHtEs3HVlnOa00fRn+z2kbr/iPRZtmftn887zzKC6X+3++oGTb//ltD0hKWug+Kd+T
BvllKbyi1G610opuXMl3hORCk2du740n90MaLrJa8p0yZUa1Sub501/apP8czeOp/3GRc/ljrn/O
f7loFDu/KFo5QUDSPGTi0DtnwCLV/WXlJ5Z/bMGvFnAgyX0JOLnTwYvyR07a1HqE5D9YNWZhwsDv
WY/5bJPiRhxhIXvBMlqPYoAJQ/plABFXBgzzIm1Iw8kVquIl3Yo3RLGTTerlupWeasUOekjjOaQI
5NIrI+/XXhl5l72qcP4yVkvU/LnIhmw/l+Mvn/rNe1kJKw9K0P+cS4hnZEt2dpA47WO9/pVpTX6f
qoiVjAIoWIHAgIYZsPmqF6uauIdMftIn666ijOPWaaxybTV+8NEgW137ofEGA9EqgAwe3pIOlE1Z
h499ZYSPWjKuvaBV7qQJ5UTqodUyXA1WzCOuG/S1B05zEyoRBRha4d1VpufeIXXj3cGkCzkApcL7
a8eYeOaxUiiaFG5Xu5wEWZb+jw5ihYDrVYXFRgSXA2XNFdGNhDV5XBb3qmL/aEmFv019kW8cDWoH
uyynN78r7hBDG85JGP7H78D5J9bShNHVUIGcmAIBBBjIFhmYP0AE3eC7tVrN4/exJtKvLvJRgQnC
HK0j67SHwsr8EgYg85fRh96lyomwbbOjPmVYyqIneejLJzufq/OlDCrie0OBqY96NFVRoZZbRxLM
D7LVCVaIPvJ/JWnV3eq9UkLuXJqXONc0KetiGBR4cYhrXWJVqetBZt0DH7/6AfgliuWJmiHPQv32
Ri7CgGGAlwJetpLrruKfTW/yslXroG7q6NbRSItHGdyXByoN7oO+Lk+yRUHcuE4Nx15fsgExPLS/
/QsK/ZHNac0bE96WlTxDNcd9qqb6MIg4jbSbU0L2FkT+U+uWX+2AcHkbxuRIB00N/P9YyWmWoMr8
80WuabZj2oaKUJZpmMQ3//k3hTGzaafGLr430+Cuct+vKV7sTvE4JZTEiYqXoKjHozwrEmQQ7Lo5
sddorBvpLJrZ4MfTwjPOYAKdo1dE2a70vPAGdaXsiJKKvXbybHxkHeUtajQBvzkZcOGubHi/pu7C
gavwpzNRQJ2r1knA5o4E8XMiXO5EXokXUjVTNkix/JTf5w6Jd2fedpmvL8JeT6K/dDKbq5wSl+XM
I+5wPdhh1BxccbjaoA5ZqNoYLBzd0yiv9oP2XPQ2cqP1LtNhUzTiUNRwUTVppYrx2trugeqV8tyl
03COWx9Wvzx5KZ07x5mTA7eSHOSZPLhzPcFd1cM11qTaTtpqrydDBF5ie9nSkXh6SsvG3143gXLf
eG3KTZ/cE/72lSbpYSuA/6y+3V8FiOXZLMBPWZrtsqzVd9S4Qpl9dbm0nZCEFUUSVDcNJmSZw4pK
tuoIv5N5J00tb51btR1RvMDEM+bTDvYr2kyxOiyvNulCDudDA2W6HYjx1t9j4PrrAbKdvZHbbL/K
KXjPjNxYErtE4m/K8letplBe2AvfL/YTVXtrInPhu1E0xKKAfN2ZWW4/aGb7jLBY+G6xed/A5Ohv
c8XJSSJN4Twg2TZqAPDGwX7MoQB9bouNDDyhUC0bMn5khm4oemQjFW5B/4dbACg+9sL/QKWBn/4/
PymejaCtgE+zcrC/Yq1GY8hLL5+N71nI78UxERaRB8Wd4001pVTQ/raZYTvBvys4rKQxTwEn88uz
fntI85em9LfgpUHNkP+SU1GPpczTTUxR/r08TBYoWMp/T1eTHTWQKEMItoNE1ry4QUeJMIrauEtp
M+B1g6/LqzaqB6ltCTZ4r42V90Q1kbq2jZKMrmiWM9RJSeuGrDppxlNOPhA+UVj9aUIbrd31qnmU
rSSci6cA2RDRJQ+w7uz8OHbuAy/6EatZfguhRrDrTGjNZApsEkX5X2ySAzT5p9/Vplhkri+5ti/j
OsOdbi1YoxazErx3SZa8NH2vrDU95JUyBf7RnmFfSK1EfVfnYK9qnf3zn66Jw9vHFK5wDvWraBwp
tq9Dh8xLH54oOQ9PlUo4V1VDeBAg5ratKlMXsle2B3c8EaUw90qtp+pC2jyh0kiRdbs0wim/KFxd
xlUK5ZcpVAWHKoSC15jbD+Ru1JfYZpkGVjBdymZdDuYWSGO+lk3K7KO14Q7+9uKc+hC9pH19K5uB
Ur05FjzTdlBrLyEUQCB9/+p8cMWUElmPk1VFx9LW3uRbTJrIzd2yvUFcoPDg6kzMs4nINZzvYtWP
lpy6KDUhxS7W7l9W5bJXh5hj86UDAHcBfj5yb7zZ5+nTQt9zU0XmPhxV1FB0l4wgGHnQaw3cRSXq
IOJsLpKCp523uprkmXSTHrIpD2pLnStVXM2WrHskBIjdre47BhTFUfRmQ44Ka9c0IykR+C/ehHZz
H72pvgUS0s/zpWzqXmauHFvN9rJZtFDKUAcNjip+9xv7WwIEEbZ1qGm8sMieW6Eul/bTh7QjwDje
6Kb6r3aHmPpNBAfpQqZDR5tqOtmUeVKZDZUd17Tp1dahI1HO6l4R8EOfcqUNLz90kkTzevB+N4HF
Uy5YmdFW9gZsfeGTEN11hQzNHO39sgLI6MVIhY1mvjZmwz2O7MIWwTBU7+wbQV+Ftn/bE19+LkHp
aWNUvZuw0mxjPW03zayW75VuHiPe7I+uGXqX4bNw+zI865SVtLNUMtdWBOMbfEh/wB+MAkhxnDkQ
vguYBCsBajYQUZGtKYeXwJpZJUL7l9w53XM0+o67IAaV31M/VyA7o9TIHJLAkjYL6ss73Xn2AJz9
6QazWDKw81mEpeI9mNN5JrhXLDUvh9FVh5DLEoS1qlf5orMS2Ae/t/8DSQ/E8At42yL677LAANOh
GoQ53a/vCFWtcig+w4aYP4u/bsz0ZTZECmRPVvAWZR7ZS7ZCrgNxgGmO0ULag7ij5r+PtI0S5eEb
wtXpgp2pfSL4MD1ndYoKFsPzwspvgxBeHNksLLVbNfGg7m03ipdIw5Q3szp8L7Iu/oWAqWcB5F4I
bmOn8933LGvKpc527gw2GZVrtYKwLO2dG62phm1bm/N9UWnBSqfO9VXM07d+9GueP+cR8tfQ2CtB
WYKSCSEIQZupP0GxcnSDpOCnoWGrXLM7OXrQHWfluR6EjKPwkmbZnLpq3oEl/Sbt0iQ75WHqK76M
rYX8iryCNDZiSvQm+wVMygHCojT/uJjrtFueNs3tH7asz+F/oKzDGirn86bkpay8U7eUhIA0FNNc
bNJHsepi1VNqv5LGL3ddIxtGJYDqbfMmqPaB2txDx0Dtbmxq0XJwU9Yviapbh7jUe9Ckml+CsVb6
W9ku3CJYtoEWrV1jWqc8agri/QnMHZ4b7Ry7zR6dLnSOcB8hpxHSEqYuJcjatKq1j2A7eFTHwLxV
zOzX1WOw1F9VDoUEAJeE/RojoT119i1Yi4WcwxMTpWN239mddZQeZlolu4q8N79ROqUNpMy6yZXw
/nKlzJs2maBRvcwRVXs/nknm1tBuJuNZWvXGzdeapznrywyFXyEgMF8uK02ONsPLFpnlVs5qziU8
Emlw41q8U5ctZCNLCGqnHVs1OWMb+OZhbLNX6S5NELCSwnR78ezgXv3QhRYR5uvLVaStCoDJoely
kKMCN1B2dcnfRN6CtBl6fpM7qnuS/pEZ1VvC1+FKfjbT6H+IBeoBtY/urkYpl/w0b0RxMOaRZxs1
CuvWthCMHhWYRSIne5AuzewYlLiLZ6muF2sd/pith9Cu1aTf0iFNN+NsgoZQ9PIlhUdWI7+NMLDf
rMAV6xCX9+OZeszvWuUn34J8IJoJYO/kBl5yp/uzvZAduT3+6itHeUCHKiHl36YreYHeym6JR71N
RT+dHCpl987In0JeJPWfitIz3sd2TLdpOXjgvZTyjTgqvFK1v9HTJt6wjTPPCIkNcTVXy26MU5hY
rHivERx9VCY+snLIWQmMkVqBRtGXvhbkD7JXs6N+ZUcKJcXCOYTO/dAU6cdlqprvcEUQ8uR6nfqo
qxNciPpcrGUTLIl6F0fW7uLbjiEk3tpcECA3fsjZqEpVtp4pxGEAfT7qymieM9ag4koXC/vEZVaF
yeVWXZSpb3i2q1QI44LqM48Jr55vjAZNoaj5+55Lk+IWH+5peR9doZpkUPPPex5s9w6mrPxyz+Lr
AP7LAn8gpkytar6bHWcnW/Iq8r5NfRgu9/W/7lkOGhvl/9xzkNTwllpFeNfm42aAGWfb1d6+TEhH
UodewiegEABCe4ZT+DxqE7JLQK9IQO0I89HjKkXBlybVBLu08Gx5/cWWS4h2DhguBg5qm0ON5L4m
BhTYl8nUvGnDg+y+WMteV4HBk5KEqDaMeAEYyWPcVNoGPDhsN2qcPhJaTx+r7NXl+/QgHTpHh4bD
LVBAEP6lmuhnBktHOSRLJ3c1hEO+kbaGoDyJvSX15KjQ9ygOXIYxbxO2ycrukFCI9D59VAOrvZs0
e3v1yKqp47/ZFXAHM4Alk3fkExFhNUQApZ8cWgcjqnsod+6lLR/V4TCZ8ftczd3eNdCT11Q33prt
CPdvkqOIPNawZo4rPy/3blLUz7OaI8QaltNf4QxZrtP8mtL5x6Bm+gtaHs4KwsD8BKDI3ZMdcbaa
3gYPo49wdQ6jygfQ6ttcDIq7aMsTQf8WW1RGxO2cneWVxwnW4Rga8z2A3m3p2vU20WdYaOLwL2PQ
KwqJFeQYbdc6omgQbMwy0NZK7lurKUH8QfVd9xlakMqk3CONBu2bG6inIivhixvV+9Ad+ZDjsdqE
kV78VLrgBwx09ps9qsnSHCb/EeJ5hWK3RL2DKfjz2kGulzdfrht1gfuA3ANUDWE4vHRISy50zf9y
vQGN9HBRNCVFqiVENg4MlXWLiJ+f+ik5bM1ZWVOvfVM6beH3ekOpcY6SQT2NOzUpihcPMowqE7NC
OrQEY9odjRFt4DxKrMVlpIh8htUE8b5W3jgmNL1yQAaRPDUWH5TopRtqOZu9CGI+zZ59L/uJfEM2
rVXDKSzV8USNU7a8DPSCh1kznSd+di1sLWGyqfTa//DrzWWg4fZrKM+KGw3VwMchrN8uNwKZCCT0
fHDJNPRH3am0JTxR2rdoUG4KCsheZjdEoIFyw03Wdt17AvxSOihGDZd8oWVCvKs6e0j7LuSlGgtl
DejlrHsoKbqDjWjQSnYo6D17PDVfO9cwt25ZT9swGZXXwuQvL65ZoiG8miEEOAQBvIUQ0AIRFh90
YRgRtfB1cLapeLn1tRrJIDGijjN+cE1IrYcdoLpU1jt7cKeXudD3cmSSGRYr1Sxj26x4d3kS68j9
5e2zleXP1TTA7uRW2a4IkvZO5sPlwWrbfAFXSba7Jsq1wHlURlffi7dpDWXkuRQHdHj9VWXEylq+
PiP2yefS/RHaY3N5oZao9W3ZLBhLOUh69Wn4OLGcPMqWPXYw/LgDr+Gi0GF2jrUbinkp6C3D59RU
oAKDlkDz++B1dAo+nASm20iPgte61sZtp2bjWvZCBJSuFHPq97K3H8xfaemqJ9kSM+qDGzznYkZo
dm4DMYVVcd05qy1ROZSiVyrF6uBtcw+d1bM67SnN3A1Od6e7vXuofVhhERH/3a2MFA0ntU0GBMa9
hZZkxB8t/e/TiQLsJXy3PwPtY4DNaoc+B8rRhWckbF7DFlBHg8QzcXyAo0G61Xuw3Y1VZOe5VkOS
q+rdp3OusD0fu2x1aeu5McJaUrV79vtM1uSPVFLHD2nkpTBCWcGtFXp/dXZKn9652VpvG75m8kJs
qH50ZautdY8wUdRFRL0LO35NA3haMgUOWdmsBgQu/TApKRSidzQQ7QEBcjYLXyShynUx5ckr1YjJ
0SjVXiykk1fXct1trfqfvXE6JqCb/Gkve3vV+WYWKMDLoeg+zYY6vtSUXdwTeniW18lys7qRN5WJ
+QGD/PtNyd6spjRW3JSiUPJqJEkFoSQgP1+geCT/j2zmQzQtfHYy66vNDQWyx5VAIGkNFJ/cvHBy
Llie3xNdnOSckXBCAnteVa2QfxyXXebFaKlk8zOBxHXSlt1ZthAFYokWWQ+y5WrGHkxwcmkRUD0Y
QQExsRjnt95dOhXunWwReX4k4YC+k+wzjNdudLSTbOVB9l0LrejkoAlAqSsZqyY1qWAQrq4K0SK/
Df8gezUUZISOYnu4TNTBCh1pqXsre3Pe8wstM+vbS68No0ikp84NO3b12Xa8FATuEbKSZA+qqHhC
qQl+fAUKVNkMUhXO3tp/c4gU8y1GHymYfPUsO9WWSxVG493kjVI8jQkcfXk8NgKfVDxBiJAdQLmC
HZdj25WTuOmTdM3yHEksL2DhLlzDbujXBojBjexFt6e4IbOS1kNzSg3K6yEo0FaAUZuTVRWClU2c
wjgMn1McwZMijVUoCNuqRruHPMOEUTOfqJgRc6hVsMiM7A2MHoXTZClyREMfNW/ITlUUnlRFU6D8
T2c2bKhd7GWvFTXtrT+50cLPquJR2qCL/7AyvTtIU+QN/k5uhCY5waQ1u0YvGp6+zA4dBUWU4dyt
ZFOO0KlMSHr1LC1ayFpvslJgoeIC4ZQM9x2017JTHga4WpZdaSU72XTDtod9vz/PzviBZl97kOZW
EbiVeYR2Tlw3aKg59HnDIJFLUx6GWn8y2jQ9yit5c9rsIt5ey6sHXA3jADMIsmT3gzmqa0Pt+jVP
mmqTt4WzkgP7QlPOw1+X/21TefNqIma2kbMAhdbvkjTe6oRNH6W7lUM4gpiG/nn7boC8dWO9kqEO
yuU8ozWKVowJyOt+dAzjPiGaevAU9+ZqkmfJCOpbp2ZCti6moVcWXjmO8DJ1n8ObJILHf4YPcgyS
PTy5zjo1qfGUgScZgpIHv3HPapT7N5cYVNaQKh/H/NPP8JAM6BynW3thCUtjEmhHOPbao0WR+ioZ
IYby9xJrcu1Xzf5/9svxvJozNn/oamXI5a6qqDBvO8DpC5keuTYloPfalCmSQji3toozy+/na68c
23Rusao9ddy7Y+ndNYb2qwqN6c12w3Cj1LW9tUQCmlXbcapT74yIliu9/Nh5hiCFuGI2eBuC4YzR
tee+i9oH6gyrh9RIX8I0md7KOHBhHAJL1PHqfAv5sOzBh1ZKLQg5Jvl9ZfTk+ZU6O4RsW5IkCsv1
1SXSLADsY1itxrAf1xOi89PCofjYV/R4b5GDPF5sUk7bHqks1b067PblWKtrvRzVbW+rLh9aDIRh
NtWtCwfkqvV741n2Jg6FNCVadzDbB5uR+qNlqQwFFf16gWppArV73U73hjhMWTTdE5P+Puk1Yrqi
Je1up38OlTZ5UG1lJOcYOXeWkfSANEF1TlCjPVlJ14iqpWYziKapaIjyxChEyt7ChFcBMjbAU3RK
U0mCwjNU7UG2/DKEdWkC8hk3wZ+zqdomCmr7AXRoC2z82On58KAZSnMeKJDce34L8bHokzY7UHIU
DgcCQr9tXnJs604/9HF2ug60p1FdyOaXgbCdwRfDoEFcKfLnzyvJAXGW+7tCd90UquH4FVUnKrHN
wNkpCuzCuT/Y/+eMFT7Jef9lVluiR0TSiFKY6tkG7DpUvXWQrW5UEFPWjG+yJQ8Qnk2AgHNja2SD
du57N0CMbCP75DR+1Cri1x3B5JPM2VLM2IaWdQBqEJ7tcGMpUIxF2fyiy/9SPOk2Rf1o06ji45OH
uK5voUVQjrJFXj07jIP2Ils1FXOHunDnbQqEAt3jULscyHV+nlkRfNVtUr1Lj1SrPu2yOaXp0jLL
+AhuFsE9UcU5k6ZdeJBBUgaeeneq6MhER4EW2MJVVecUFoN314/a5wiYUn/Npb7rYc7a923Ung1t
Nh/MZOvPenPO8q49OzzaQY4TRpEO0jaMlUGJRfk5qIGd98HxNrlztK1xaSd6dLDa3DzJw+CNwG7n
ONj09cRNi47QTahEmkSP2Wvr0SCkJv1krzI0Tz1Caju428Zj7sGQbdnuLRoiSEZp1KgtZIdsi17F
D364grkrDAHt5N6gP17PAmRBVqWwKVR9rMzE+7P36jcW1qHw2u+hSHoQnB0XA39+OIQj/Qy73oO0
10CuCZs15U4VyY2QbVI2lvZL37HgmQqPLbewX4fnZR8A8HWS+1ZH/hAhg+CVjYTLEomzWtjkmbTJ
Xuk39HX4tZdSt8+xRe3XS28I9a0yG9CBt2F4TMN6vJnKaS1NV7s8K+w2OHau2aCok8xPZuoflbIa
f4qThAScPAmrT4tTG+7Ci4NeefT5S3RxF94otXYPMysc5vIvJ08bb64WpTsNBEj4m8KZASRH+Biz
Ht54f49w+Z8iMZ0BmaZgu965jjGv9GJstwOV/U/8KZXtkAb5SjbTxmoPFmGbhWwilso2jZVCUEd6
tzQUfTMMcfwgOz0FfeeKX96t0hrak5y4jisCq6IZwui19XJi7Qj7RE/6DMDaAvBVhvp4kjg5CZ9T
LcBhiFWmJdWfpvEK6zUs+UlWkg1KzVfFzonWKnm1g1DReK3L5n2yjPQ+IP759C+D4JpRkS/W7WPe
rRRFoXSNyHgQ9Jwo5iqSJ8O84o1l79DfsTYQjeZbCJMy4uOB8SybRmOysxIvX9lsW69azllYPUxT
at7oqacsyf1Pb9B1FMu+szLg8FP/qmnH3DSnN+kVliagttIb3zx3IoIuvIxekV5y8L95GUqlrVBH
CImGJP0ranZyhrLtPi8rm18ui1eTDih4KjCRT7qena6H2NhCfa3CAfa3OdN4jy9ATS3rWtDMiA4S
7fmp6YruoJY9ZXwZv2XeM89Rm9q7bKqsTWJCed7XzSqFKOI7FLbRiiImF900R78bexOhSdEhRvp1
nDxTz/A5UvOzy0jpAOj4cyQawfD1i5GF5obfq7R9mIp2h1hK9Q1042j54S+qnom+lL39bDVesy76
ISJtqiCMgWrXhjLR4pFIC7ktB+WJjjoNOSoppvcunKPXlmD8KreG8BSafnkD4Uy99R1wxHFDWh7V
5up7BNqK2H30K/F5yypl8zZHXrWKLWoYi87pkTosoAdEo60aTWJRQOGWQTu5Hyw4d9HURb80Cxne
uNbf80wTWAQrutdaX9+5bmLvCkMjSRQRC7T0YXw3bURoPN6tmuK/d7wQOpQMT36lFU8o0vjLckrS
neahAij4jXe8LeZlCVXN0zAN6l3bJ7f8ZIsn6YE21y6Yp/Remuzaa5aQX4V76Y9MhLWtMg0WVDGA
ID7F8iOylaIlTS50zVardw+y1YaGt0giNbiRc0dRrWzsIrZWsmkHUDn0QfkhfSEGrE9ZZKkLl6T5
bedG2ROhqxN808WHETU+nMJNflMjE/CizfmmabTiY0IPgsINky9FmatvpfpduiuaG21Hl4W9bMKO
6xSwMBVGVwmFhWYjzVBZr1ozzl7zOtP3hR5Wazlpr1g3BT9GgIyth96XuS/rIjknhelAmJyzgHD6
PlkWvc+rsOJdTTT5XLZFehdOqIMX+ZAsQWJ0O7cfFBKkov3/Ofgylbjav06gBaiaIqK0J+BBSLQd
lrHee8+xljfHTitRnBX2XBvnVRkMKHiIZp2Pf7i1LgyGVzebxdKeYrb6OEUG640FScSfUdIiZupo
3aFrZ/OVOh0iA030oqpeeGfbMMDM4iHK+qDfenEORl407cqyYCvXjYNs+sZzH9jtS2jU5mnMIORv
xGSwVKFD1cG6inycnU3dj6apV6qeE5xg+X8bwyjyYRoOPDS9op5L24HyIWmVW98Dp1MTk9sYUak8
xJNWL0OUDD+snlSwHD8n7qIbovonzPtwPjjt8DwaNaTVvpefnHLq9koUTTvUnNu7bFI6NJND/4UE
0V9Z3Ie/AnVn6Qb3UWn6s5u645sjfntKWRj3cVxpW8O0O3gu5/DY9Lm1jqDDeFLFg0JoJnxXkEBS
KmJiZuD1u8RQ/d2E6MWqbXRD0LO4u7IiCCGbk8ETkNqE+NJUdN/Y6R7C5LJ3CPiVZrmSrtQiNp9T
dSRbDsk/71eaLYosNG1USsTMDunqXWXH1aXXroN2B70Fn6lwDguHdV4atpfe0iZ7At0DHMVirOGP
qEaZSn/pzaw22XWuOl56Pa9EWlVTpktvKlC0Qa+pl945jX00aTP9cqHaIRESVYZx6QVhbG2p07Qu
zTBSja3a2valybtN284wT13G5uMwb1Gp9y69Wq+PsD9AlJ9Ozb5xy3ZHcfaz1gqWj6rPmqM88Of9
PIsNaoxn2CG/eEi3EKLyBYm8dCubTdmoS/iI0lUx+t5dZuru0ZtbRIZK/46XLzKlIclNlD7D+WKU
fvIQFPF3J7K0vWzJEbbiE/rNBqjxGH91jVNiUWlMLuxqk2etrj7peTrcyOHS1MyRcuuiYd6ABOe9
Je7Lj3NvVdU+nBxiYi3j4YMeV3HKkDe9vV7ML9rotlKK+4QN+R/XHxJequYs+M7E+OvFHD3ZW25T
Hq72LlAyVP2UF3nl69xRrruodvvaZQ7n0Yexm5h20l0OSmR2h9AL4Wkpwdn/bU7T0GoXsq2X6vUU
2Za04MVLCYaSrVRgIYfLqXRtSzgyYXHyLj3/Y7o2jQB9BaQWxCUnMY8ddOyKZNucFHcZ5B5VP7HL
2iyZ37wBDrMq4Fsum7aFOp4LxOpIYUjwUgOXk3YNZpN9VassY4dpftPQqVvYjdsdw7IznzOiAdKe
ZB5SryGI78vksB+RI4mGBTEQFrRgtKGf5VAKtutaHGSzbS1wlz6FX9I2VBVJanL84JWhoyAyFTtH
KZSUpM2q84z5lpewSWxMdNi+g/5SQNTfTnLW2dJR9miCglV4h077OcF1Ks/XPofJAZexdWDdUBwy
pqyNmu006coBSEMqJNflYTKj/DiIgzyTtoiE0SpwVGDq/+wIeSX/MSxWQLOrZXHzxS4nkUNJk/ub
muXy5Yr/djE5Vqu97wQQRWSO0G86+NNGFfBvWVl3rb27FOSltuvt7UBd17KY7+oDvbq6VD1l2OoN
GmSWZkVoU9XB3ikzVIvDIH2J/OTBCKbsBxqUUEcScPjDwwvb//DwFZQIp7mFNcLTs4PXtQSv2iA/
6KoDrQe6EleTk8Z2Q63C3y7XEbWedDsofo6umETaL87OpDqrPqvUpdV17f1U8oamhoNYI7ETj3Rf
7ewKCgkX1WS19xdjmYPX1gEBSlshOpoa+Ch7bAQBxDSXDs1xFjbo1/W1EnNUJhUiYr9DJog6TVm3
eSnhlO2vdZ5fa0P/6Jf+TQPnxpfpvk4k2/+7KlTehiwS5VfHi10OcYVgar+huBAQDxmXcVEGE6UF
k5aR2UGy6LZCvE81Qpqyp/MbvVsFkKstLP7KG2m0a9sgLDIZ8SqpIyFO0ZyrSOVZokfO3vUSwiVD
nTzo7pvsk5bK82PA/16OUgj+0mZbkbmIYLUEkWLV5xCswLm4dMn+FOaPXaG6zuUa0maGaryEq7TZ
6YU77DRkHgjiZynozQFSbGIfu7CbXiu/0Aa+uy5H2SN9wCm3y0brjZUmvGWHU3TapuiNiaR0qt8U
VgJlo5/F2dqqVJuPKXiER2h8h6iYbZqVteShq3ozpgEAibyZbiYoELcsHIN7KBdqSmFN7SURglFD
Zk4/jZgCIM8agkUKAYeDiAiYJSQGkjTqnhSfJB6qs+lpcNR0j7JJvFfEukstqmJtjNP4VDZUFUW2
E37X3GR/mQkWAoIrfvuz74ScZYYo2JytCqMtbw1LJ4/rTOg7XdvyTB6aCP0hszFOZhXAnPD7QGgt
OJYjj7UscvWt6jbvsvNq/+I7j1UosG3/Osd1aJi4/U2boaol5r7a5dnVNpfozETu49Vydb3a5M0k
81FXEAG7mt0cQO//o+y8lhxl0jR8RUTgzSkI2SpJZbu6T4h2PzYxiefq94Ga2ZqY2JM9IcgEqVQy
ad7vNY1NSM5EfuOjm3iVrzixsZ/w6QmRWle7RTx5Tme9KFXnvtalfq+dOb+pFFJf215bCDXsissw
Cu91ifp2B+7i8B5w1WxHe2+w/A/1tenNs3daFCg42zNlg9QevST5uV20nCR9jvi5sOZ+kLlVn8Qc
I/HOt2OUCtKUCX0jY2jt3U4FX6IzjNbuYk2T9yYi5wc/yhHnMFp6r72IUh1vn63EBNhyp/tny3aO
YqnUp63l5SAkdmE+l4bzTdWJzhVjt9y2gw4RNiwjQ4WiQF/ZEIG8nUkYlZjmuNjuqlaPSfZ2RZOJ
H6NeP349Q0Nm6S2Lk0OJdcDDV38/1l5YGrAvvbHBM7UTZtihqrp3kG7uZuXgaYftB8ZHNdSS9WCA
ijwKQaEqYjfCqpS+3ogPhlywBltb271ZitG+tNP8aPfZcO/7nZ0p04OazuNOgGz9ynbsne1fsu/6
nZoLLD2U2rnOA2W17QLxi7vcaNXvw2gZFJC7v55Q3MPcdtVZRANWgP9xmllQcCnrtkuQxTq+VZpd
h2xQotMqOuhItrrblqxf0dBVVMxKxGClWb8KFjgH2ZLyu10VDpI/OYp3wOiiC3qEoW6ftpitUZ0l
NxkHb2dE7xZ74lANeLb4ZU/aQosM/POQlyQwfDV/KYstsDtV4guoEKHX61m0VMl/NLcL/9VXrPcR
V0AU/fYQbelCxhbrKKlDTUlCxWMWqI0TVV4GAgufNIusjKRpm1/tYL96k2q85v1kolA0o31RD9E3
fLOABWr5q1lED1lr7q4oVIzHiWpn0MipvE1poraHGKfBkHyO6G6PY3TSSFr3zVaP7vp6YNfUXEfD
3DUEkw0hHFgW6S0ZievF7Tam6L/A19l5e47tgBcJJHDiC8XKS0vM5V0uDRmlxvzDqGsCciiknybC
PQ/pACM8WgUkmZGl14rE4gA5qw0SQfPrQrI2hdlBfTJmqBf/+wgFpcmjAnGTwFqkIGXrfJDLRJRw
Ih2Spev629j/stduPEPsU7+Cg1QJGh8GM3E0qlBIVB6VhxqR10ML8zokZo7Cz3ph69uuWhrbXAK2
uAc6bBN4aF8UsTg3j2Ao33XM9Jc6F89t02B0A7Xr2C5YVBVNqXzg3RFsN6BXIue8yc2H7ZFRCVUn
7pkgFLV8FppKffeTa+N1VsFslxu3jOCbG4jkuI+FIv6jb7sqs6QJVjhjT+zakIc5O6Nhnly+jjx2
O1iy0K9e9bo1jIoBwheQ/k5T5fxx5NznIevuIjQ7V+y+HtWsj4+NevDbOXIO24XtpURwH3wq0Km/
CQqR4UCwbJP3ue7y21Cv4bFaC+Asl/ngNC1Jf6vu0I0oEeBGx7y7Xv1/Pwr7lOatJwdeMfThjpfo
cEeNMNwRcZ08KknkGP27v09Xc/yFGMbttu1CXqjqAxDraXvQ1s//Ox/njiTWFLfXG9ILEPbRtb+p
lvqx5QGQv4eo1fmrxG0CNcSt351WsXeDB7/OiBMki6U7HGFmGTcLP+fPR/OOfsAe/odQzr88XUw6
ZZ+NvrueOo1IHslMcQPSN3OMRen7utANEy7hOdHEhQYZuHUfN+HYpgrLBv0Qq6lLYD1asq1/7dru
8pYkOnwWfvWygvC3yjzqWY+eFPG8CUC2w7KKQjLsXT5FIdBFQQSiZv50707c/qHVyNzdzLl7qu6B
CxPwtBlup5i87pcEbdZ2VXWK6SJKYy1aYAsuSQ95nuFxbRe3LpQWUG3N+ba1rAiMISI5hO1NiWXt
KM6F6cWPA4TSHc5uYBFrE/MV6j/rGXpv3rKtPa33tI1CjmdESpfquNNJopV8cV28B3RFd/cseZcX
RUX46XrT27y2ti5V19/Lpioet/tbvrJkYaMd2S660IieiEUFwOfJPMQUUt/BFNODZNLTq43YahQT
o09dPM1kmGIcmj5Sl1J3vKDxabHwiMQ+g3HzaZJDDblSR5IvZgT3yvAB3fojxoTsnp9tBpsnB01a
Mc9UWwvhHFCYo/zBe3hvVgUkgVqBpG8rQUJ58kg59qQ4Mn3yIgZ3DO7GHy5At9mpMyI/09iRkT1d
tzPFgm7U1Lq2120+1gx5ciCNutwVlPXBn5ilgWJBzpiSyT6qAuIUTPLTdFDcfGWSH53pafbWFZGH
jDjm7/slVN2zocsleNPT6OJmWXHm9z/50Nh+rxLX51o14hNGDN9JqvyZZLF3iFLNw89NAdtiO8ws
mfItWt6sdC4O9kp4cEnmzgg/+ag9e+emV+jtlj+LOrnXjeHtk/6u5xHs80Z77Q3tB36Vrq/CCCPZ
LwLtJOZNYi8aqDPEH9xrg2Hk1wNKUCa7pWszjCp79e55auGr1Al9fcEQDnZNF0J6dpRzjfBzR6UD
E+GeeVktsssEbdFPqu4Rn/waV7z0T26VGoRBowvjag1N6xTh46HsE6kyBHqdQnRKvxM+vvzsmv4Q
WempXaybUUv14uFk5jM5DaGXytLHfuefqP8pS5EG7H3/ZpPGe9F+LzEQzbzy2yC8506v+70x4y4L
W80fZV35uvItLvPAkg3TStM9yioxfxblh12TpMA7U3qSuozT/lVZJuws8x01QHOGcszuRKaqb2YD
kIGikLG5lAUEK+uHnuoLhG/WlB7hEAE3fEcdGdYlE+wshvbU1Pk1tWFWLzF1Oytv93Kq+gNs0Z/K
WJavffRP4+UAibJ9U0BHWScs13oCQBKkhrOPKZg8FmenavoVPib/ydJkR9xgZiiS498ii+UV04Bx
NxSv/TBob4ZzHmBQBkqUvGroQnYV4kxMLuwV8TRPlSyv5jKdKzwxnhciN0ccjEINiUy45HwYFHqH
A+6a8pzGJ6/pQkevzVNEECHKl/Gp11Ii6u2uOaR2Qlbk0N+hfuxMOY+wkM2zVrmKr6LYh2nXvzhL
RcFyrpYdxgzynGQjDhhwc1XM6rC7CTKlV4/jiMasMkuIr/C6osqj2p86b3FVUybqevcsBqtnOLev
rrM0z44ZJn1jH7o+PXtlqgY2DMikdO3jsqBjMBnifHzPtDPbcjcYezTlTYTvEYo1s+lmWBzqGQ13
e2YVkephMzd4gOX2JHH64LRB90bC7de1RVfpKCt7OMDWPFU1QBfsSG7dngXjVy5/PkFcSqzQdJ90
0hHL6LQ8jxIbeuwcyBvF9OiceKm+t3r1pup1c4ZIvvALS115K9gf71pE0Yden/8yidnIZBbvqcWi
OlBYGfjMfvHZ1ve5Qi5vVDuhmxTun+dy6r9nLhu42WlI19Z/ITJ/wfTY16npnWKjT0MnG37XLR9P
4i332rTTs1pjE0cFviqLANqsd5MFDqGdu4f9mryW6dKERQ8RWfZ/hZMDYXRIgFKlrsNFSd3bIKOT
WNy15u8n0ZxeNKN/Ky1k81ldf+/KQgmdqOXDExqcB1JOVZu46xE0MCTf96VNhx+xNLt9YaU2ATgU
VOqx30eDLANeb34RYjp4KW+IqIXn62SyPTYVb5ZWJK9ipK6vN2xdouSQZ2K/ACgf7aR9EKKSe4y4
30YSBZMsIi3WpbhWxF5NRTPfd1X0IGv5Qjh8G6racK8j7SMlFfwQtfKist/AU2wYQpSL1lnRycJM
tNw8kRcz7mTX/JNoVeWbiK9V+Y+O1as/YcURNG2x86L4qSsN7ZiJs4x7aycbv3LaF7VI3htTJcjN
mNj6uuKaOjau38aIJVIMN5VIg5OusUjI3fyjk97C98idA6cF6C18155tP/FKUtVE7e4ryj3XHsqi
jNvuWlo9aK6o99HEGgrdjep7Stu/gelnmFxYH0YVo8gCcrolqnccC2JU3PZcKfNf7Pp1bLy/W6N4
zi1jPJVUnshVpVzM5DwFswWdr8KLMgCGxkW05Pvt5I3fkJ14ycaOMdidzL0d2URrkf24MwrtvSjq
Ce4q5lez6+2yeiAvKUecmpB+uB2GhDBEqqOXQkh0R8gJofEOL27ennqQJXwcFL/v5D+ZYb1b4/xb
6h01sNR8gIxNDiTM/Bkc0bTxUDJIiiDDl21aWbxuuTAT0z2Ge4U81nEr7oLYWVdJ+6ekX3yzF0Uo
WNTtdIRZO8/KMH7WRri0AudrjZDVRk8MErnd/CiFGz9kCVW2djTSy+IJ6xSxUjsnaa6ds9FAoZmW
y6XK8vFYTtmMM6ZtHLDInx+HVMQsZpG1Qo9p9sM46lCqWy2ss9y5iy5OwxjD4x5Zj5nYFFPn3nr2
apbEZWOUxxQPyGBlQZI9q1I3N6HEW0livdoGmc4jbuVvbXscFDsNyjJz3zqK9oF0rP5dZqnio8tP
vhFnbPkZjPpvS8POSWuG6kNpqIl6eTedasu0dohTW79juPyYrDXYBV3LB7LiDnIy3Ad4qjgy9Lgb
MYGR5YxU62Oy+95P80T9qFICHC1wkY/YEvCbq2X8AE9nw5Y3w4fmRYMvYEl9eBa5itbiyg8ix8lQ
jormAwnZ5GuDKe+xYpzTmRUSRvcEFjYOWS5rM0sW/VoqqIim9GPp8jpAl0RK3xx3+8acmGRN85za
7Imj2ByuXZeO15b/9TK5cg/hjL0yE9Cu9gRSy8KxHllrgyh5d2WRyiuBvm/daAaDzaskmzknK3sa
/VrR8rCPjRUF7SFpJhLab9zyDZkIbbahjO9VVWn3+CL/dIeCEnOLNUujYu+jLvN+yOIO06qawFQg
Un/QjOLWWKPjz0luhDkQsG9gTadXufc0Mfvtl/o65M18JPkvui78L8SYPcBZfCvSKLkDpPZ+wSaC
5Yai3rS4l/zsl7ttzkzYlZwDgATYdcm6qI7YyapD1geIGbq94VpBTFxMYKpGfrPHvjp5i+aetXQx
dmO9/Kj6at/Jajk07ciKovbeIQfvejlmCF/4/ZMRveD14Sb8K4R6Ah4jGoGtjU8RQXrEVhcAreQi
zAz5iLGyDMlQEiFZIQHgbiv5VV+H7rgAuLIFidE9aY5KLS0m7gThA4BAUPZkpPeecHxVVBQimR46
nEOfx9oDVLfEviWuzV8zbYPKi91dXsW231JZDtu0tnfYhA9nw7LtxywheKrOF3gLLXCZZjKgliyh
MZ7IHkqjgaRrPMxKZ4WDhe8l2o4Gp1rH4pXdFNLSj9qcXxOljS4dP1UCjuvfprOQMkyV8TioxgNm
6UDIs6OF5FtUhypOisDM3lpba+7xPOk+iNoPRm8qzGMynzFAGOYBq9Q2Vm523fbXyZ4Uv6Rc/9gm
uO/q5Db0+MWfSXZBDgvMk3fyDtoNuaGH+FNJzzyWVh0dHE1LXgpsFf0a+buq5eTM2Xu+EtO1a6k2
5rASzzFJooEQ7mOhsgqMlcIfXPVmAuiEhj3PRBAq586rCMOynYeyU/7KiQ9qsjTj0aybMmzn/E9L
8O1R4tu3y/t71cvsoRjGyVey2SGoYLx1zPsO0nMyi2zS+FQzCmec/HfJgFK6j6JzOdZiR5rgX3My
xwvOb8ZhqtMg7ScraBO+J32ti7OSDEhADYDReapO7jyQ++hWzYM5aldVsqUyoIoYphkQ6JdBlmVF
lgj7IidvOuNiT865HNoDItswnXCRcJtkORJF1kKtrF+7tnpSsF4I3J6yo9O237Wk0MkY10x+YQU/
Pg/Pon5CJYdPixs3V3vFRHsc3sJx5S8hnZ93KruP2kuTMxollerV8qNtDbhyLAt2/CgweJwZlZdp
SnZ2730votL0O2cA6+j241TIy9TauIJ003WCZFgywO4LN353MNoJJ0+vgywpwmWKbTbDA28QeQ57
m4CCMHGK90pM064BMgsLCaO8SGETVkp8XYReP5RTuoRtxBQliIQkQNcr9kpGsmQnsi5IovQABkec
7lKeSAS2L6zxiTexuqOZZXdD05RDzQ/Jj+Z7AYFjJLLpqWU/G1sUmrEsZM5HV9I1LTtWVeqs9NnZ
1UY8HURta7sMgo2fuIFjZTeiUiyWN+0QCBiSO8vJn1IvuWD2KcPO62Lq1kLdEyNhHRdH9VD8Nphu
Elri6wMJnr2lh0tvV/uUyrMfK7xz0ayGreNKH7lyscdUkJEkSuKwy7rvWm7jFdm344smgIUE6ptG
1xNf9bwo6Awb7CnKpl2hyxc+KheMxf0J/Flgqlfv4tnYOQUcmRhQDra+I8OxkNmOKEkBzWdK3lPw
GXSugQI3EFJ7R5gUS4p9Y6WIxnGCgB1edc9NgYTLoBDoUfOXEwz6YjJnX2UlbfZasY4/v7BZGC9J
VjwpUbMEg6pFj0lrfLdN6vAL6b9ZnycnfMZM31Sgc1VUM2rn4rDLRHp6GQx1py3A4U2jqYx7EdK5
CJ5S3p47vYTkNRFlnsWNH9mWelAV9ixDY8nPg7XAgjArMezwEHiKvHzZo9GcAhJbBAtZhZ36JDKI
AF5z0rKxP09jMpy3s69DbJv9mcwEEJueX+bkALfDbz/MZeEe+HAJLS7U+myDd+27hSyTNQk9aZgY
MsGmjcBYQhPWJ3c7igE9mcrEfx1N17uAXrg+UP812VLqm/JdugIApTRHSXA3PrlM1D90t5jPmI1g
5mr0ZTjgd+pXtiawobFKnzfBPA1KMQAvHKZ5Kc/MIiWboCkKrb56t1NYAR3pBeec/zFvLRyACCZX
UrLM2tmNztuB5Svr0DS/WsDu+0hR5XnpsWYtRusgGQ7PUs3hLqYsS/1GQkDMu99tV/af79V2tr1N
6WJprFSixfUBHhOC60XJjpZ9xnbmrs2JHQef907W5cSL5mBP0Xi24zdETTUDXaitQaSKTlXWc7J3
o4xLLWjVJj913ULBfdmRR/WkKV4WlhP/GMU3S6tXJwhW8G0bRQGD1PoCmttQtddcYbhIMq7ncyT8
VI0wcyqa44hxcRCVJChm6Wns0CUqLNagwU7GeXsFmHlQF3aWN8p29ZmJwV2C7RQztJrtb2Tg/g+J
EqsQ5N+vVemxtRpN8JrW1c4QHfRzgsY8qB10bM0vdyl+gbu4vLPRxDdXt1x2x7RLffBxV09O22dV
61N1lutha24HEzMPvubrR/l/XY5qAlK+7sY+viWBM3lxYUJr9Uh0vP2dzUkftGah26FN+t+qyjyS
7uFR1OGGuO7OS+VmPjkovvQk/MzEaaDccRhg/O3nPwkRwlQAJ03pHjCFTk+FIlLfvvU1vmZ9OjyV
Uf2QMw6cS2EUQVGLn7PAEFAxWtcXfa+cF/3WCg9fykVxQyeXig8xmnJCnC3PEUnfjN2LIEsjfnKo
ikXiJXWGN6m6xmFYYQLVssR5ij1/klK/zNqyQ8Lvjc5LL/kNe4MLX1JUr94mg3SAEGOElMN4Uio7
56fjzuQNpZjSOErLqgmc0cO8oRmKM65P6hEzUpZVbe9eeGtOeMEolr9QdfaVCZKWa+h+7sXmy2T5
ZV3nZ0Ly/vBhO8EMafVkjqXru3rW7VJKZPrYedcxWYwDoHKNaizI2ELsLNlWN1UgahzYRpHXiDNT
X8TVzcqoOFekJDd9eUBov+yownjclUa+MSVaoLaUjpf8A9a/vERlZgYR3hq7VlmahxzjDEOrlPea
YXbvTNI9FR3aDU9hp7xYS/d7ypODs3SHAbLMi+Mk1YGfQHmMwNHfq5IAsjJTfvaRWQcYxw8wRpPi
qqjse1pvCOsiTX7GpLGAJAWVM5nfhzh5sqPU+SsS8DTmBb1U7FsRsXwp46zxpTofG7O1f4HMu2AB
jFGO2vVHwJJnSoNoXPoGoRVoCbHPbX7SFWqajjCXYx95y2GhdLCDpWnsFqUj4B4Fb1WP2UFtVrzD
A5EqQVq7pLevEP2PSpMMz/gCPhlZlX6PSPpBCU4xQX/Ja7VaxStpqBr28tyO6veu1T7KsWsuEXGR
O6r91GEqgeQ58/ABGstdnKP8TbJcIG7NZwapsJtFcWlEPV6sFb2bofqOhmyO3iCVN3UmONwzgFRR
7O2ivginOIvfYAr+Sjp3eTQlwROGimH+PKhj6PYCZqNVpftCTu53CX4tPRdufRvNF4DPeFeY2CkN
VJCPxgxCTWLfz9YbjcDJHe3GDsA4yTol2xHt2UtqdqjeqYT/lerRtLzsj5z5wgCxGE9eVdQ4pgjz
6GEa+2SQkRV0SlL+Luq/2Aqk1EhJJ1mk7b3ANsbJPXUQDDdLyYI6X25ADH9mvTstc9K9jG3nPvUY
W6QlfOZ5YFooUslwtNW/C17seat559TSCv+r/Xl5u3Pr3NrbYbv969Ffff/nU2yX7SXaxvlIF8oJ
f0PcSpWUWeXztBo1FtFrezvb5pshVblpa//H6df1r9u3vu3wX33b82x9s9aVO0OtybobKM77UIJr
JtX1VHVYwgCn/rvXGEwWBOv1QoGyG+rr9a39+dDPYzJTBlQsZR/nSXPeDvU6zY4mwQT+1jbb+d9t
JfFYRQ6kcpEP+2wRGQ6zRBgBJKL4eeurhc3onpnjYevbDiradDUdyf5cb/OEnd9jhrGvB3Wj551M
HZrP14PKdpHUd9jw/0dfRjqgpg3q6auPHSfGzLZxq8xCC1PiYQ5WHRNOojTWVa1N9RoRdcHUN3U/
pau9C4jIL7qqTOclSkRok0T6VM0L26d49nHWrb6nMC4OmVHnRwojqJZRJ46FttN0b9gNsgBLicpH
uxraBzMrDi5z7EXaE0ukJS9OKMcOOVv+Symd9oC5y1spC2d1h1RDhW0Xw0psP47dlLHCVx/zqTtj
hiIu3sjas2Fzc4RFtYSGp9n+rBCfSqz9z8Qx4oA32nsB0H8kHVT9jt9auUtGuwzVRbtTbu7ZYvZ1
YFf5RJhGUx5MWVHpUTFk0nSEciy9d/kwqG+E20EY7fJVTQGSVAgLPrwZGx9Z/cdo+5adMoTGPrbe
l9GsdwLt3HORYlJQT9UvsHxMaNcuGev91SsI8Vpb2wGhcLxvkX7vtvu3vq7X3zyL3N+tNaTVQoVp
euy62YOn1iW7SuTjc5lEJTLYdAwVvAmft760YrELOeq6tby+aS5pI/5iQ/OvG5bJcrDDGOCgrM+x
HYT+TzpaydP2NF6NCaJKCIr/dcPQ1+vyXhanrY+8x/ShU6KrR3JINeMziHr3ri2CsCWZz3vHjVd4
gmF764ut9EmUVFC3LqsaYN0W1e9tXN+60nGZA7XW9MPWzOa2ep5BxT+focz3ig5RaeO8biRX6KD3
rM6cY9YyvmLZ8m/S7ectLbapphZ9++r/7/uA+EvokIa+357v68ZBS18mqnHsbHDnxsGpesQy0DwZ
0+qf05A0sfVth2FNfu/WQ5wpRH3o87J6PiHN+d8LXzdr+eIca129f3VtZySHVY9ffW4m/qpEKPql
TD3flW32WOmUjJMp/dfZV5+tdJAIpHfe7lCoMH3eVsZNcVR0yDAEOY7g1Ga0urd0bzFAUBixZthv
TQ2bzj17EnTXjtViTh+tJJ8VK1xvTsdEHLMkgVS9Nsekr09TCs8Eqyb2Xon9ZngF/DYCXT6bJkX1
o97C3O/G3n6bSjkeMYBvdtvNxdTmx07W8y420coPne2cI8mixM5B57CASDBJK+xXZyjZgnnJ+9ay
hIY5FnWCrUU4t/2KWzcuSZ142rqqPmY1IerlYWvCmDKDfLK+N/g87PQJb10rxdZW6VMltDzPfdVY
Gh3VkkXd1qywesF/jUXOdrPBcHFHwXDZLkYwOl6/6Xyth2CcDX5XdX1X1yfNO5a7neeVD9uNjUdG
TjT3xElGduFvfYR3RmHS4kLlsb/30npARMMUN20T2zY3uTrpsJ9lHKIdlTkwbH05OkW7x2G1gPsZ
p4cSt5DXeHyqayn2ntLk+2JcfS9H+wWQwKL4q/VhBSvrTckH0KlC/YYXKLP7XIo3S5tm1vmMcp5j
F6zFDeeypMidnbU5KBPFFi96b4q+eIMiXD15vXnYWk09ylfHODE6pqFNwrUDK+js6LqHfCvXjlMZ
JW/tBJJVNJSkkNHoR62MnSChJrCifE4wwHQJ08Ls98BYKzbmspwXL3NvlIGpi/jo6Tt7VaHa6iCf
toNeHA1TuRml/NbrSrqP3Wa+8aKx4agm8OqCvYtiIIvMKB4HsV0jNdTxEMQ1q/rZlcM9ihr1NYtx
moRx40vTi14EuFbesFZXlYb3Z9ZgF62H7SxZ1xh2ZT7GZVx8dmlTlJ4VY3jO2uJ3bbvGsTUMpOIE
9fkzS9yLaMQHa+/2t2sm12ES2l+Jf0PutRabpRvZlD4LciI7x66DLmHhy67jPhWv/OuklH7satab
mbWnFCLvb01gDKfcC8+ynnW7ukhNLfeVBk5bKlkZQmCpKXqn31j0NYfBRciQdF7iRyi77uZQEUyX
2uR1Jz/VeLEPXqut7PzS3c0qGGGJZzuRJy6grQozluxcAgTG8nXss1VdWCTnrUmKwCOlF+0B5b19
j/qZOlQ/Nmg1jOmeSnPVl2XtHlZwdmwbPEIspTwaQ14GWWHLI6CfDM1VVs7O3Hhm6c+fX6hBUqDY
QYIKM4VCP0UtQqb0LgW8sX1TfxqV7jleGIEMhtp9HOnV45iVsL4UrX4jnLkl2b18stitvQ2Lqz11
rb7frmEu6l16Aln8yf7TMzi/mYnjveCL7Nu2br0NljG/LErkb9cmjODAmtVga6n4LT43A8j9+jjy
GJbnUi/DrUVSa/3cevk+iWoLf/RGeQLfP2zXes9Snxy88D9btdk8deNyMtVcxb5CP+ZNsVzFeujU
kYyHTgeuoVX37bAfXMXGy0i3r5OuOex5Z+GD6OAZsHUa65XMYo6ZZ3ERurSv6qhxNZq7JTRTIjQ+
29ul7UAB02yr4bo1Pp9KNC1R8W0FjCrG5DgOAliyTSqSSi2ZIBjCOWxrVusfoAhg8+iV9kzVAjoR
zanTuXtx1eXUJ/PrZ3O7osl6OKdWfhXF8GFWWXUSIF7XYWj+dcAB0wnr3G6C/7owqt70qPNSvu7t
DEcz/HbSGh8COdYi67OkHWDQpGcYBhA9cDNyd9onA2JKrVDjG78kRAL2sMwPKfSqrW+7z53r+LY1
yai7o7gDZVgf/9W/NC32RdJW8GWMJUu5iJDjOUpQnHIos66EYIzEcixqishrX2oyemIEFEPnsLtX
YZVvddQk163leXO0UitLNrtcHLtMOSijnbGRLvtX1S71R7t2vsEY6SC9cEcDLZXN8cvWSCQ1JiHz
5WFrah1UDsR4xWFr1nOZnaLRgzm8PhIbT3FbxvTzD29dtjUHqSzi561liRGIdcQTZWumYzaFtrkC
0evDE9uqz2gxbH9rFrpj3SUS3K21vb4u1o+FLeR9e+1i5XlNVqactjualVg061odbs06URe+mmXz
+WyeLbBByjCCWv/U9mxpNNyLGoiXwjKlNUsrVWLXW3m2KRYAJM8NY7VZtUfVpjIU21rx5kyM0Vkc
Oz8hEF8kZwkKk7vRWss/4BbvM0jo97pHLkJRPnkp8XXzCeWo/IH9yhUGR3GsKzs6d8aSYG6upEfq
kOWxwsTzpovsvcCe7Q9hMDi0J9O749Z/SlHZfmXm01kjQvLmZrBvwH7SPycK8S0IPhsDLXazazGV
GUycOL5QIj1k0/JqL6XhY8cJfaMu7Mdu6avFF43G15tf6lCI23ZQbLu4gYYaEKp+Ojg8BkOOAt0d
CVkD0BwgXEE9R0On4rHZo2LxuukCWX45ybb5VbeFQiyOmF+tvuFrN921SOrv9pL8LhcXF/38cZjr
aJ/Yyd+mF/ktzVJ8awtH2SPTV99rK9NYtHZ7zdXtt8Q+UBIrvhnLMu4NZQ0uVIpLrHi/Wa6rZ1Om
f820+tVPiUl5p3GOGoxRqmxumNUYjU0yK3BgQvzgJUb+Y6RIVMyWCxWpoVjp8MPOm8nb6QnlpQYi
wHNVHUDkM0p+yX7uyuyl6HAnpkqgfWuW2DtaHpVPiO9F2CTYY5oOZKURLnzbDtGD9cNF9X0dS+3Z
UNszQvTGpwoV79UKRMzC7hLgZQLvVVmbS8e4TdMPvWOR9FR1tnucRY/94QRBWQbgjMpRU6iroWlq
9mjndexBIuP8G6qHei1AwHb4K9m70i59A7fKE9MjFpt2/L0RrnxZdCZtuvSbQ+EecreTgJhyUMwp
eZi87Pf8P4y915KkyBKu+0SYocVt6szK0qLFDdYz3Y3Wmqc/H56zFr3rrNm2bzAiCMgqCIII91/k
2KSPA9q581z+nqHBlK3ufQ+6oNlafdg+k7zVjhaukZfAyonKR6W7C3LV+AD5+RcmSeVvExVMckG/
oq7DYMpZfNSKEnGIoe02KiJ1OK8Ew4taaNFTBUpFSrKprFY7QJwnOLa0kI1f6iBdRu/Oh6zygoyK
BuwvPoGN2Mf2wIRHM9XXidTq3tPJdUvRQkjxIYu9eyn1oAtfBwMy9mj3V6kyYB8cnciudo2baK9e
b7SgPAEQLSWp0gwLwbc2TS5ywvL1ORt8mZm7RKdC8xe1z7J7nXwgrWZUPkupyLRgn7p+fpDiyMqG
fHV7kZKna91rpKQgBJx+utXpk6edey+3QfJyNdkwKTnwamRPckLgKtM+qRIVNAItmFXHT51O9mG5
mrJsxoHAnwJp4CwtCHUPF79ABWq9ZOCmF8RXk9vfnEVDsY286XWKCXdMlqa/Nr6DtlwdXtIs5EtX
tPFvu7XRlWbu9OKE9ks6/Cy92XgjprmdDGt84TthvJVj+XeYIDQhxwjRqlvEKb0TiFHzzdZa8Fw9
ru3SNjf04FLhybCVo4NKpkdtIgt7+Se+9yVgmHrK8FdgBgEVLXqRDeIoxR671mKf/LdOn6JsE1Qe
4t22Hr1MwQjKy/fQ/jaPaRgZr27RGa/JrDDog2k5SzFWvO6szcBDpIk22MYrH7DJyaJb+7whjTyi
0nqyl9OroD4Ad/cRRIfbVimd8yKbJG4Y7ZphPDtB7Ly0aKM/jLECzVwHgFaYAezobCbOs5xBRDB8
RkuONY3f5ltQv82eGzTuATb/c726+11kir+H2Q8wSp+UF7h0+kHRmu5WlLrWrHe1xvdMSmrQFMe5
AmB3K+o+Z83Z0Qe48ShVozGTzutidYszWvAqddPsX7ScF0NKdav0p9aqC1rwo7Lp7emxBBxyf6uC
BXkemP9vDCePnhyX17xFO8uecAQkt0um2BiCF9l4anhUC2N+kNLou80DDhHHQk+jZDs3SxS4rpyN
HC0ivvKppRM6a5L4sNYZXvLLU1U+en3ZPGv4IG9+Od3BGhv1RTb0IxQ8erLVa51vDu91pI5XFH3U
lz7w42ut2V/XBgnrFJQ3mua41rk7wv7j7aJNPyBYgYzQ1hrt6apH8VM7etkD38AMT6zs0kOCuEgJ
c0xb3ciul4YvWmu25z/q5DSrKf6qWz/YaSX+9EhCO8+ycWuihA6EABjq1JWqAkiXXEw97BI4qq91
7JevflISXvPi6Ch1WZQTq4yBmId5UW6nysfNJ8r8szQ2Dfd7UKBSbJjAf0rVbvcpw+w+6KL6tZ7L
l5ZA4T16r/VrkSBya4aKv1Whg+L1MNw5ndlzAzgYAp/akUgFKaXZ9as61fFjE7tnOShVmmtoBO8b
76xNQ/kwmeOdXYc9z3Mw3htzKC/eWHeggqYgu6+Dcp+Xe0Udyl3TOPVOs4IZ4JHfHEzFcO77BIpG
3ONHn5nq3rKrL43hF/Dh+6tf9vdWH6DYHpKTgpfwl9/FBytE8CCxWOkUzAAwXK9OY4Rhj5uDYKvP
ah/AnFBCMN1qr+9a5iDbhtlH7n1vYj3bzCCBt3iFQCT1+ZpLtg98DOx6Ewy6qgwXEBPvWu1Ex4AP
AgFuFUg6IOW+1+/UGa25VlMMkguwk1zlmI76B+suBhvQC7vSUB+yLj1PiqNcq66EHtsP7jnrIcAZ
xnvcDDHLP5d1MmjPrA/d1zmzNFTblQvxjpZgolFssnxq4Uxt1NHo0KQhWg+dqNl5ZY/p8sw3ksXw
vdo/a2HjPS0ifBMkBnuqTHiPgXE1m1g9KANywUX0gabrGxmhXdRq5aGwW/euz4ypJhDA7rqZBhTg
baO6Q7TsCwiL8eyrbX8o8XjdgNTwH/r8J5cJL8itGBt0n4etYxpkbgtFu2bMVTNrVJ+NlCsPVTbf
WQjOBiEgkUyZ9wXuqgME1FOjDfWl7vx6r5rusGscJ7imbj3v1Fb/Eoz4B4CY6vYBni+VOpfPFvCP
50o335U4qk7Y5rVXZBLBlfBN2aeN017LoiBKog/wt2Z/G1RTfwVIcOpqBBnbOtnmdXn0stE758ZU
4fAEIMruzXBjRHAj6r47WdWCCAw6bW8O+GABEP4LqaYfjHLZySRLvuVu9VvgcN0WdTYiePQbu1GA
6yVte6exRScBuBZaEqzYO4OvvWHDtlH/qhJ9gldn1ncDQIOzsgQ8jOZZZtTaMq1mikI36siDpCHC
LDkGZ+doaNV3PfvR28pDmsLzRRxlm8bPoJd/z65RXci/qXwJkxrNNfUyFZX2YsLwMOn2pHvtekjA
3zjV1sjD6NrlVXAJRmYYmcb7O4XFFnon/oLesPTeMiNk5fRoUjjR+4Q/wN5IiKHaVV0fQ3v6y10M
yEYXfypCgW1IKPQGdmgguNW97ZyDPsQRIoBMo6HLqRX1Ein5AhEg3w5x9LPJSkxiI/PEt7xPAJUg
b1UfuKG/6xSLmJEwPNkHTDnaynoiMKJvYtBlOyxHXzG4hWPmNgYvsVGcw5pxMFZM3P36Zlt2xATq
/AlNU/XaL4bgYp7rmJNFqh5qR74J9cDfmx1IvVDTWaEoTsfYazX7IEncLaCsQ1QEPxUyDygxRCgK
Ecr4u7eG8qNF1pyP9qnLfXxPXDhNekAORB2hp3pMj++DBiDP/MyKpN2S96xKExvINNuoxCDTWA35
ecdaINS7CXLx4+gRYK/1biIrHLwgrMLns61AKPkoRZcoS11HkJeYEYHNIhgLYFyFw2O2BK/nNDjY
3qI+W/U/A9fPECgzgDe6OsbBaEwBPPSP4eygtw9hftNpUJnaXwOkwQjY777BwDKsbYeos7Mx81bd
IjRd7NWiA6HcKRiwaKqCfCR6MUHgk1go3depml7G0G6uhBrxUuwmRNGy9hH28guR5mZjoSd/9iYd
FKjuW2fHdi+K33sXJfHdi7XgdKq4+9G43rWMGGbNBndQNa2q04zCUquFuDEX7rHquu94Hxhwgu1g
r5TJdD/gVXR1CB4XC4E4SPXX1HHvwD9MzLIXUzh9+D6yaie6EQBfwjFQNzp/0xSQKLK4IlDRBiZZ
t9I6VW5VbKzEbo9A1wtAcZ4F6IaPwQEy88XJSUrpBZpbSMe+llbnEuUptF0Sx8dyas1jX1fe19R7
g8vUqa3/92zXOzjvfEu9BSKj/B0Z/Ta3suCij8G41Su12bFS9049wLOjBQ4U3AkpKcVn8dZBuHes
gqCHau6YAd57ozU8pQMaRQ4lxGQwEzaDtzxT7Lt1Uw2FcyvazPzPdg1FrJ6tB8tn7ugNFjhGNwPo
WXnewcfAdxt6qK9pDH1blswbXQ14FX3TuJvrmLQps4+faa7v8yCZLuqMfBNCUc9aHPyyFocoqDpX
TLSkM7I640O8bBbxHDMftatq1u3z0OM53MbLyE3JK4P2uY6Y6lZ1eiwDB9u71OExggk7Ky3rj65P
mXlY0UeS6ugcmsWTZYz2Ycwj1t/LxnfvZ6+Dh9Zq8b7pnlOnSS4hy4NL6jvRziggAMDGju4s23zW
AwP2hjfSozABG0BcEd+L94NSP8+6T3CNGAz9H4EzLTsJBsxeMtJQhYElmtbidQUC878bpSNf1KNt
iucrr2qIpJZfgtQYM68lzIJfg4Ps+ZIIUGZ9r/sXpcJwC45Et088ONZBDxprCoaJFafPuYRGrghK
n+moxV1jTk+L0zjUDt/ejajSbLGrHOlz5P16k4dlpi5AMydM4ZV0SE/OGugizyzuQGSchglGCnCl
h87snpUW/6fcjJOd3lX5vBXMXLgQ+C3wZ3tnmHI4BbP7MKaaxlSwyx49UnOXuKk+ZuBG73htgDYs
foRDlL6rOd4vXvvTLXw6t0QJnCVUUM86K52UDuV4rnYvm4lPGAArT9n50hoN8IBJpWwVwJ4+SIGp
zjGtXa5QzNob/tD5OYtLhuyxc3a1FQMPIaUACK6YtwWKaZFT2LwX9tZkyLsfNCi9NUABpQNYlTT8
HpIj/n1MgPWUzOFHiBQc4qMHXBfLneOMENwXvBEA7R02e9UF/d9UQX2r/s26pr1rh+xYjzWfSVCB
iZP4RzWBJNTC46zrsxN+K/LS+IKEPIqc44ueBNYpHZSXmSDAQm/Fzd1cjAfi72pnnGJvDMnW77x4
9s5hZD3EpNK2qY6sUqvmCP8ZIMbtO9fUp6uWxm+jyio1rAJkFEMow4tJU+Wja5M0/B5QoI+bAkSQ
1d3BJuENlqu0b8IR6fS7GxztFdiuizS2MrEQMBmntQVXn6d9sytS23uCBeA8qtPbDILvyQCMYOdB
c6ji5EvJxAD5SiwU+5JkqhTnVM+Y85UZAE0Fl+PODZk/GSnwF2uXB52xrcqiP8GOKN46s25O2Hxa
WynqidOAN66tTdgozT3TZf6ftrN3ehn8nGxlOhZxOt8h/PHUz4C9TddOHgOkXB6DRqvJDCOF6fRO
urdquzqW0MCNAHaGkiAxl/HnLUwNd0Aq2AlJMha48M5jtmcV/WgQ52AU32XZYxcCFvuR22+YlrXn
bMHMlAuuLgRhcTadx2jBjdbGpJ4BRoQLklQ2kx59KIrh7+P/Vkm9NM+W166+lAH31Wuh0+EQnrIV
oGejg5zW6irY+YdJNZgYhm9xA1LAfx2bID0E0Hnt1oBbNIyvCJWjbojn3U1XQzBCghvKTBYMbuyg
5L1ob8iBzk8hSY5/TW4TXMBlWfOeySp/iezKG21VcMlOspvMRJBgYfHvDXUB2tdtdRSESuU4LZBC
5rIAh3rg1kGD14O/SRRtiSNQG4DF2pNV+eYo+S5RA+d5+mn2Ayjm5cY1yxVlb8Un2nitz3uBKkrl
OGdTdpKWkdNyZ5BFDP45v10uIq20UJ02tpOlO/krE7SmScAifLa4+h2DRj2KwojjbSG5D2cwnH93
y/Mbzcg55ahRSzpYNoncf9nFVTkgpYXxnRSzrDqGpaLjP7P8TTm4zwDXjZP8pPwZXvAYRtWAOElf
7b2y/CnnpWMAx3x5jLcnLJWCl8p9si7WQhpd68ZS745IreDJBOjjhv2V3gDtlgz1OKXjXtXrH4IH
ls0AjLqr4dcRT0VyJKsGGzOiykkZ491mL0nvG84rVIPvPczFvdfgdY+MA9TGNmle5dnbifs4EPc5
zLXBsG4NEXp7TN1JbxWX1GH514Zotq0PDeywDoS6CXbyuORpyF6puaR1ZVd6gRXqPnnlbuMVfX7B
19EDfSa7ywYiAn1DOVYaqyj0BZMZIAIw55QVzbz/Y1fOdnCkAInsGvnltjunPWgoOzrJ741NQ4y6
2cVt8mUe9Yvcudtdglq6Kax02sm9lruStAXr/1ZDfGWBWMszkTNkT+pu3UHKsjFSHEOaLgSiiejj
0L3Ig791Tbk1a2+QIzWRz00Fhn0nt0L+SL2vuT9tUOhbIujMcq3qr3axDUHu8nZ/zdzpZ4BXxgFD
eIte96pVeQvTNjzkM0TnVp9e9GXokM92FtvOcQ5mkMDY8W1U6Jwo4TboCVlJXvz/fviPv0F2sb2C
7K6H+q3l7emhJpODNDH0nQwB8n3vkBs/2QCyxpcULu/t5t7gFH+8NX+AKj7fQYM0XhHBmpybgxHm
2ryP3fC70mXqfr3DDIIX3XGhdK+Di9o/ZZhYHuRv6f3qMcUd+YBGYz9vmyy8toOuAPNYxqHltZYz
Ze9f67yunBEOCJOd9IQ+Tg9MYVi6LB1BH5F2MuFYr91naWBXMw1MfTsgwXaSHjx21nCacotlSbXP
nQHjI3cBV/7r79pFevZDsMJebgBXWAApa9+b43tXXwCMRmHXi7wNw9syLEtPkuJaVxD9WUYkS5+d
ve9UA5iV9MkJFMZIaS+b9W39o4veduX4XHnDyWvMrfSE2ynYChyVj7YhQSBjIQv25ohC93l9w9e+
LHVSDJZeqPb9oQGkdwyd6CDHTOns0mI9/3MXlLI8Ndm7nSPl2+6n41L8VHfrtmVl2/8MPdjKkeBP
zXMAV26TAo8pUkBuvQ3Ceflw6B5E00BnoTrpB3woyNMzL5AnPtg6xqDOYz63zw5zA9aHV52IxawW
mxbqRA4oZai7O2vBqs5j+ZwPbncwzZmpRKOrOzUoiN30CMxsSPAehFkw5YtdpDkP9S6Iykcnq/54
8PKr0g9ur9Nalsq1m6x9RZoUQ9qeeuwHpTPKpl6Ga9nTE+hLZgznSe6+XKQAzziBWaHb9T60+q28
JbDaqZXdP2oH1/iaW4goybplwjV4D6numy1cipAb1sVKeiYODjUkXvANY6K/Rz1wd2RM9nKPZSOP
PV6mJwjlskae0r/ySb94sZEd1Hm8S8wSgTKvO8kgozFqt3B2S9Rzd2ER3L4ARvsTUn52lgvKk5c9
Rvp2YcPY0fBzHrwnzOLcG2bZT+xXH8+zQy49Yh0MVE11zpy3/n16O2q7foJ4v97FMnMYSZPlM5O5
mbXzLehCQiqBF/AVXLLBTNxDflSakFuDcmKgizJq1v6mYyaTLfC61XFynfMEMId87hF6JBrFkb3N
cAy7za5uq6hICwpybrp2G4ThUj/URmIc5Pryd/l2NJ5b/XE28vagmsazPNX10cpe3nV/x8YUbcai
QOkfCvk/C7R14FDk2y/l28SO5WmJIw3LBzD+ey2zc9j5bT7cI8hunoCmVRdh7QxRV13oC7/LMMtu
z1eexDrGrA+GD/QvvMc35uTVOwuCNLIYjoHDScFL4DKC71AI3JfcMnky0q0DldijBTzYL/AN+e9g
Lg3WEX19krcOvYz3601Yj8qeNPm/X4q52gh76V7eJ5kpyB8jxdtcfC3L3q1yjrD9YEKLMINMdJXO
Pql4LEoT+dnblEt2cdjkVbvtktf+B1Z/+1DK3/nHLON2bpm7W2ABVxKC2GPwoZf5K8kRQtfymizm
8/M2mMzvaK0QTw775FQ0Yajupflt11++oBFgkC5Ib/M46akyo1s3a900Z6QcNJQiNWBiyyRM/p11
c0NJSvmPueztry/nESbO/Vig69az3wBPP9hkqeYter0FSai/XPlDzPqiu7p6lpstkzrZW+/9Wkci
CM3rAALI2lh+fS2u58re+hjXA+v1Pp0b5e8dQh2MYYyZMnAi4Qa2SMry5nHHE5bxy/HbHz+XWrGJ
lEH9Yxopj/DW8+YfAUT7s3TXSFcdQNPLMwi7DskN6Sn/e1fOvg1VgHKak1umu89UkACmyLqE+8QJ
EYKHHF0PrGtAOSCbtZ0UB//vQavz8+2vX3ryjeyxvjO3+cytM0utp+cd+ZP/vneyd2slu5/LctLt
qn+0+vwDn89SNBIbrf2mzUjNyriyzh7k3P9VtzaRo7d5tuyuG3kea1H25Lx/veofyxlpLQ0//dT/
qvt01U+/FCwDPkZzdRfC6FtecTycyVVU822tKi+8bAilQM6ERsTifQmzrZu1bs7wBIV+R5uqNdi9
NZLhVi6+Nv3jiOz6ZgBCiBT8rUfLy7K+8Z9eqvUFWl80qVtPkzP+te7Taf/r8rfXdc4Xcn8Rg/Yb
dy4ObUxrl7mwfLjWzW0lu5b/iFX8r+af6m7rieWyt1+Q63xqc/uFIfGumjL8Vjsv3MrQIGtQ2Vu/
0TKGrEXZWydka+NPdZ+K0s7vEQzo/9ZqJBGSwobIx8tJ7p3prXTh267USnkmlM2yOquyg+4Vr+vw
DpgK2vhaVuaFRi5lGfmZCwVElKzMcm+hIz+w2nkrwwPRfyRZG5SB/6Gr3QYNWyWGIKNLUc6QMBF/
28mTlM063EpRuoIji/61zdoN1rpPXWi9zBg0KSELF6bXoM7mrnP0dN7K+jcBYEC4KBnfgnaIDrc3
Xm7KurkNq2tZbte/FuXA+upKMSCQ8s/wLeVPV5C6OUvATmgJr9E62N8m1rfj8nzWMxu8Sli8ZWeL
wIixREj+WDmuzeRc2cjEYC3K3qd2MoiudX/843Lk0ymDVyn72bgHFfhUQ6XANUBaECk3NJAcy4er
xBGvfZWhy8+SLDvJnSmTPs9Os+psmsyxTvKE1yd6e/f/CGb+MVVYm8qePPyo6Ino3Rrdgly5g+iJ
EUfIpOhoZQ+zV5KOQc1Fmx7kFb3FKaUHjLMeN1/lRf4nqlWrwR7rbFInDcnBPM/OCRLBsMQhrcmm
bshWbtaybwUK+mehtSkX3WFntjAgY0BeIx+WrgVHU/fvhLNtkQCIVLRr5K7Kc6kzqEx6VbyVMTwT
4ZPrywOeW0R32ls889Ptl5v6xyO6LV1vd13WLLJ7e80jkpOzZ057ucvys+tG/oC1KDf2U91tVSdH
PpM515ZyeP2X9DDUtzbWehtsDLGKC3L/oyvi8WggBLjXYcxShHqGAGlxxmeSo5ZO7sxwkOlZjnoe
ME89SfBuqoPXSMuO2nINNamz+zKo2420mrtsPClzae7UPgOkNwzFpol41WXjZa65tT0AnhqYomua
uAc1Cq18j2QQhsus7PdEJUENT8650YPmEU4WuWZEYyGeZw7uRbF6Tf3xbUG0vwSQUl7g39Q7VONG
VDkoSl2G4FGWkJ6oR1QgYrtKX2LPQVnQ7O6nGC0EB9jCQSe3f/Qsf35Kq+Zv+I6n3tTKjzE3cdVK
/e95yZS8xgf+4gcqSPGseeu92frhEa0ns+sHJBy0FnWcYdgETV1/qWcwvSzJy3ddTe0tijrAqyJk
u9RisQUwCSXPuVWh36SquwqJYJShSnDcGDFWD+NyhFASZgIDjgJhoh2bwi4f5impHmRPNllROOie
5TnCwgThrSIOdmWF/JA/Dd9MkmfHVl2k/DK1MrAjQYljtwSAN67Pyi0uYlSvVQifho+RqIqC4a7N
CjBBXjuwHm4K9wJSg/SaR7C9RfVr6qfoaVg2EF2iJ19NviOrqZylqsww6UZ3EVWuAuEzwyJb4wRP
DWrYTyqZ0KdU0bTtNI4BKwgOxLYHtCq1uZc5lqJ4yG6mYegetKTzHudlU2fA9mz6FuxqWqwHQj1L
t1rp4Io2kJ0xJ8zmxlFHF8b/NSXR/HArgeZA+dehz63nV5HlPaIyE22rsN2ge2rsHc0yd9PU5Gi8
AaYvDM282A5QZ2Ct2k639aTdYAWPDAYO4KUXltcKqt21WTZrkf55TApiqAPSRjbctFK/5LOZGlvN
NLSLbIop+E9l0VfKdvJguXthSrAZUYO33gcw6tpj/y0Z8q8GqXRw4dD9ebdM+MwgE0ErFBUqMf38
i3TnlzBP9G9Tk4BWQBDnLRgzYNfoYD3OGrlka0qsu8rN+4vex+0pTePigUegQflv1ZdmVOhcWWre
q0b/VqMadO9GyeNgVw3UV6V+iXsSRw5ij3spygFSoe/Ir+f7etz0GHdspqV5rKWY8sVguZbzyGBT
5SjQbhkzdn+cbOXfnXQ27+RSdWNqD44XniCH4dSZIYt24INT7da/oA2S32E4J7fr1sbcPjZdu89V
ZG22PhbLfZC9YlQ4E7QvGtbKtnkH0aJ5gXvePxA6PksJo932BdM6yFDZiFjT0kLqHKP8fFLivqku
ely4BgLUhvZDxGLZVWDQXdFP66/1QFi5TFE7kQMOShZnZDAT0GzcCt1U2iNim9pWinJ7slRdPlUO
mLDl/tjjCNClWiZ68dEef9/+nTTJ/aNd1HDOlvuH4DSIvGzy8Kenz4yDiXKK7MqmCmYY7mtZetvY
IiH5R6UcliMd5I7d8AhwBgRegM41sfof6IcyKOn117oOwlNvDwEa72H1vSwPcjwewvqQ6qg2VbPi
ELBWXNzCiQeemyAKrt2yGRJ0T1zDP/5xoO9T7GQ+At+O91AY4rtyzPAwXDayJ3Umq+wCUgCKarEW
NfgN/ktDOeXWej27GzEH/H85JXUH8BWqdvx8mbYrELl9Hh9KlWjg9tNfJ63lR6ai1Jtr2i48CtKO
ptXCgEWR8j5aNjkCE/dSnHwfxcLIHyCvqzHB9eVwqaJcvlkbyR4Oend8+DryyJwcu0RVwrLy8MSY
FOXifFhA8VGWkqOfTpWi/HCL6ujJQQj8dqr82h9nZLq570oAGp8PLH/VVMaQHZ/nwv6aYk8Kcml2
07t2qtI7d4wAnGgob3YZeUaVbMU+KULtVS3D4erq9V95qKmvg12or3pYP3QMsA/kpmG6IDrI1683
0P9y6la/s4GWfLgZlyKZU96nqBl8RJXyBT5y8CgHzTK494vYfpJjIIX3KYS6l3xpOdYfyaCZb5of
Fe9acpYmfHOyV7VpoF8+hHU6XftAS+/HZYO4nz5szKRm127mDWM2aLylKG0gmpLI8d1fajLgXuoS
u4S5lH5kXo2Otma0WykafTOcDFxTd6VpoYi/sa2uf8HGCukia9T3EYTKj6bHFkGFr3dc+JUfQMHK
nZ355mnEMvOptMc3IDTdN6v8MbuN+8VS3PaSlRHSSbbefWtmgBSqY+VPiOigpRv2vwPHbr8B2dJ3
c4yLuN34bxrgMzRs2wG8J3tx2O5nrGHhC/+nClrkPwc/1emWAyo2m6/l4NV7/NpKFOac4i1TLPvS
pN2E5nZfvOkwpl+wft/IQQUY2xsIjC8wedV7qbL9hvyCO5RHKY6oSZw1b0q2Uqxj13yaydJJSa7Y
Deq9itabDiP6LphmcAmFFRp3NVox0KJrHxU2O78n6B53O7B4yHoiLbuv/MG5yJG+9b29qQ0W/Q63
k9ln5EEwJvro1arfwvGJLlJ0ItUGphD1d1K0MSLCB1L3r1KclemHyzf/QUpTnz0xXudPRgy+xx+D
UxgNynOatep95EMjDn3sqoa8egLos0d2on8uvfY9iVv1DrDC8KzrLa9KjKp8lbhXaSD16CIeSqXO
HqRKNiYqR5ENgaHudAxXC9xjMzt4luYxdLSn3HxumuLgdm6FYWG9R8a8vLMnp7iLOshyi1hweaeo
bJqucpGZVadd7OGipdtR8xhqDlbgk/WGQlj6TbUqb49uZnmSIhwdIPV68VGaI5KURg+WYGmm9ZO/
QdMPVE0+4q6stgDFq/QbKOrsCB3fOejkPr7ZlnGXu4r1aoaZc18mFgCLpVk7qb8m0JJnPm3aPdM6
DTci9txlM2upvyWC14Df/U/d2kT2LKX9VfW6dvxf5+stAJjOjh/rcW4eRqUCLl24SN+B6jL5Ev3K
Vf/dHAf7o3FG9IFyvbhmoWGjbFylIOKG+Utfuc/SdDTSax0Z3te6ydWdW8fWfVp6GLDUNWop6MK+
Q0f6W0H8ah8XWxfY0FUteancMf7RaQDELMNtHj2zCy6K7STHKA3VV1RV6o1c3pm/qqXX/N2RNwJG
ZMboME7GiZhtiepuaT17NprjvO4OwpZavkmyukAZF42qa8mYerXLcNf7enypESf/58CtjRwu11p4
JICfkfHfqXOgxjs5HoJ7vMrVYsel0q6gE1aOeb4V5bDuacl44NWObi0DTX+2zMQ6qvYAd3u9hOWY
dzbw8osTWso+1QodW6rBOVngfc943TRXzTCdg51k09OEj8uub9XmnbdRBfrjOt+ZOz+jzaP8brw3
d0iYko6FdXh+tdvC/BtOImKRJuM8vY+XNkscSCrBvK+rqn6I9bY+mUY1XCK3tXD39UtsCToHfSzA
qgx8MDP1Elksv/e/xcH4nkSm8ksBaXn7oSzXkIorrJ9TOvwIFcX5qtlNhtqxNr+GNtrgTFGCRyjU
7jFbRMVVxU/v+jS2joQD0kcXKhAY58YifsZAZvtz+I0B+DvkQ+WnHuCDDDqJGTaT8CRwzV8Zysh6
178Fr5bRtC99B2YZneLmzWtZE3Z9pT2C2+iA5+CwBO/K2RFc8/2Trht4UI3OImmgptndrHXZnew5
Tk0KEAmE+y5B1gX/mhfNGby3PPW+alOs3Ju953EPkO+tw7S+SLEzUJ7Lnbg763GPMJXGvOzclUDd
isb13gMI6ZtqCNX7vir996iev+lWoD9IaV4Q4I5uPUpTT3PuIs3yn6QU9sGxTcv0xSx0/92fySUW
VvNaGo7z7h9HP3O+xXwqj+2otkenHYLvhX6sh9r+XoLIwjKnqk9DMBRfsbnb9lbkvrCOvGLyUDzU
voJ4fgB5o+tDbXOrWw5EBRlnnHUXJst4ROxo4iVCeM2IjF9id2ghphY6Qfe+NmiM2thVdmcdBiwF
H7plQ8eYdg3eyDspygEStsVDM+O2hWX1HWAnfjnoKtANGI5uiN0VD8aysZHivXMV4z53qvmFKMDX
roym71O0AD1a+BzoQCG5l+pf43mYvo91ZG3HpT5a6v/P9i6SS2t73/W5DvC0bRO4CL795/pr/b9d
//9sL7+rVwPMbc/cm7kVbwcW7M/lMNXPumPqR3upQy6jfpYDOYvfW500QSiyeS6Xuk/n8uVEzkrx
jrHON1E21sK29KpGPdAzsn/qVOyjvdw8rM3k4Bh73qau4RsE5aOStRaESThfo1YPwd7hXd/16Njs
slErHmUzmjyvov/QN1pT7fUwUa9BBRGPQUoKKLSr13bZSNE2FEj3t3JW7XqWa2g9/ueo1K9FOUPq
0La7yyMAbWvV7UprOWXQm0f3seR2/eix/0CRzPuWwGeiU5X52fPhkuqj8zLZvffDQICOaKE3PFqu
i+Fogt5KkaoR2VfYxBCPz02pHAzdm7+gyDAcO64qgqcf0LLO8hthBpyvr1rrHids78HvNBJdy7Ux
r3jUuWvv4EYsXAcM46A37XjR6xDN7v867NzMdaywgJzL4ksOyKZHq3vvArKCid47ZzM1S8R1Wv85
cxLlGYHobqefPGzEknlG08VAOwYRcsfcMAWBFxOP9VGpsv7I4g9ZfON3ZbbfkRgZvkQxTvBJ1/aP
UdNrJzVus7M/puZDGOh4Yijl/JGG6W9Ah9lvTg6xg78opok6Fta/z/jJHI2xCx6qommei2VjqEwP
wwK5xKWBoS9UpAbIhtWWD1oKLx7JZHU/eEX3IO2lGQZPe0wjJwzQEKdJFk92IPN4yfbJc4BYxx5f
yvQJ0SEMIiyM0YxO/f8YO4/lWKFty34REZiN6wLpjaQjrw4hc4T3nq+vAbp1derFa1SHyIR0Qpi9
15pzzHFLDlp91YMu2VVYay5JhqlCG8V8Ni2UxbjjjZOZDdGhAGV8skWkHyh7FEd7modjVo3jQZKj
8pRpBcE+fh+dk8YH8TSY1jkpJ7Jea4okUZf427htZRIY5Hpr2cWI0RXoMgCo/pb+RLlJY7O786E9
wQ1GO8gVBzVQ1ff3c0fUD+HO40Okg0fuhNN3IUWpoJAfG3rQbjjK2tNoWbC84Z4+kz3TO1U0jRef
HCoQ1HnqVVMYQcKCH8e9CcOHn84fSWNtfPLIXuheN3BtosVrP0f3aEm/I0OeP6RE+6Dwi71cDyiU
B5a6zVpuzv4gdv3yCVZMfgc6sJKIh5EJlTEB6URi8lGgS1Q78W6jNWAKmA0n2KjjbZ2Y6kLjn4Gu
1RdbnzpQyJwBzIzKfdYogGSA943XGFoLg/JxnwspevAl27yaCm7aNeE9FD2WO90f9n06TC/CYO6k
KMGDVXCmKFNegA2Qx5cIAeAmKId+v75LjZNDrQ3KMTeVwaOWWBxxBMVMVRdlsG4TyOG3zs8qMQFE
XF+yPvpnpbFsWVf+zy2/Lx+zlU/IF/x+zrquqix8aDTw3IzEwKtetkQ5tlL31BFgeRx9OQNfwS7J
4G1TtxxweixPIdrZm6ktyLlcnqpiwrQk9OKwPvXTWnFwJ8YOIQ+Y5AyTScGyUPOQvKdSTOVptJOK
BAserYvf16yP1nUkjfPqRkWiNOSosf4/3jcDjCoxqP8/n70+/eerTXIEDoyEnH/W/b5l/f4xKudj
lr40Uxg+cM31nSI29YPq463oc+1etk1/pw2h5M45/2bTLuJboyr267P1TUKz79susy+6Lu1BF81X
u2uwFLZ5+9yPZuVogxm8t4H0gKHI/hKKss0tLgdwwN1AydWIFwDl7bL4m2LGDXSQ+KOK6pjbTtO+
LHH3bqJ35YU690kG4n7BKFBdcqUKt+BMZycRcnX53bBuZYD1n9cJInmK1nTl7gmJDMnNyyesb1lf
+Pu0N0bTMYeanuV/v+R/fLQ0JviFVP8pRaMKMHP5kt8PWJ+mg7yn+RUfPWuQzHM3BgQQER1K4ovU
h1hIVPNWQHK8TY3l6qsUKAxEaP2sw+lLpFJq7U1KBRdTJrgklkH9/zxd1pHUPVyiZbGuQ4KpbMhF
owuybP3dsL5uXVfVcrYVA6kA69PW0PJNBBbG6+KJ8n5Vf0QYF+xCrl+VYML+1pfTk1kyaa+nxr/P
57z3kIr1d2oXQ8M0x+zG0oCqxEDcLpPeD/sCVS0ExwjNPrFVBz21YYIsV/HBlKNrnsrVNmOueyvD
2qViQPU61WuJwnqRPfLrQpeat/WcGBBQ9FmINzJFX/wmNT5L3T/KFDIDSDj4mpI6YSj9WJStAb6P
IgMNje57nOyzn+fFp9bE75KgSs3VEgE9qiFd70nDEqAWdJCe2ZwNj349NDDNmUCsW0czLE9hhhVw
3ZoT4Xn2+7lx1q1xGmZkXsKUW7dOrZFea0m8Jcsn0fHIb9K6ul+3xcKi5gRoiTF5dFO2snSNSRLi
caDP0c36aF3IWfA6q3J1+F21PiINNfRicnx+3vW7VTYzcxfTiHLWdWYTgpu0GnynwEHd39f9fo88
ZJdGFMbRn1VeO8ekUuFEuh8Tu6RF5NM8UVLlZFudcpLxUeFZj5RdOoOKWTesi9GCGuRKy2tqSZqq
7e97FF/6LOcSst1/P+afl+hmjIds/fDfT+uJ6XB7cyq9n89dN/tpzFf888rZkCSXOCzhaYaNEWz5
eGmosQjiYP3njeuGn69cf2CYyf7WFuLpZ522/oLfL5/shEPQNzv50ISt97/+Tb+v/s/nKl9ZALfh
5zcse2F99M+PXX7cz29at/x8aVdmNzFgV6ziO7215FOxvGx9gS9qyjzrw3XLupjW3b8+FFYHumH4
sOkIXaRu2DLaIE5tbC5NElVuTYBFEGE1C5r8XS+aCYYemsZePhihP+9Mu/uLLHfyUsCKcvTZqwnR
kcIgj8KGD2YP3SFM26868+0tY6aTBcI0qtTIU4xpQdnan4ZERHbcOVLNhRzQrACHb9nUGBvSraw6
eWKeuceE9yia3nZ6Tju4HtND7VeIi7tHJRj5MGx+ELGTay83ZzPGf1mheqKgs0mpbhVCfQ+L4SzR
9ZwKIhEnEAzl0vArJJoOCX7fPT5ipql2cook5a5uE+lWjpnyluQZ3Vb+STAWIV5uWTWMPTapNLn8
rFMIcXHmYsgOv+8KqOR5WQ1yidxU6XbdgAftvZ1xXFVtj5Vzvm+q+yYVw+3AQKg1a1joOVPyYUYy
Arws5ocEj1JJyAoJOcQeVJ0J2aEdnRGrqbDRG+rptVdGEsCWxZT6d/WAjz8rTmYw6Kj+WRRUi108
ZuNWLWCNretyCAy7mZQ1Cqb/d103M5AAaaruKlL0Ckv3b7JlAY7CLs3qtjXANaUtXJyRMcztvCyi
VCv31mROzvqUK4h2G0OjwDDU/Kz6Xd8Y4jnSW+24rrKkSoVLNs7EhTbFZl23LjTVV2kTwWxcX/LP
Boh52tT8fPG6WlcL+rtTkR/WL17X+eHgGHaree1U07FefuS6MUrk/KQbAAiXVTpl9atpSt4QhPFd
UW4KDMG3raJEd/TMv8eo8g+Dol0AkafnkbCq23VhzbD+wVrp29916dTnhLhB5k9kKZawNPoamdfd
MdET/ZZiv/7z3i4yNnPhk34Uto2b5xaTNj8lY2jWS2v385yEpGpbF6lw0fmyPSx19bQMnuPGuplt
Rgf9XNErqjpxa9uJdKNHp2B5okXxfxajXr92VC2Pk0iXaSF+H9L/EGb8vm5MoBylM5fe9YNMuTDI
rohuCbzrrmUxeT9H1FxGAVrj1oGK3NwUdRbcCYpkd2pc3Jd+MJ7Wl60LhmSqQyxQuV+frq9VoKx7
eoVyfH3Xug5HRYolIbkwhxtdWw7s2zTX7Fu43PNR07q3wK+hhCzrVTPrSZKKHT+2cP6vL4OAeaBz
H17WVzDyu5UjRTtFM8dfMUXtXgps4xazqHlLgli1UUKLLINxNm/XDUoL3FMuac6sT9cNAFPEtUoZ
MJK8IUGODVtayZrm9hHX36TXz7+vDamdEmbWmLtUreKtNaGYAGcZ3pW4ITziWZKNZkJGc8228rea
rUEOh99yB+o5uhNtgzdUS6gfjNRDLS0lVGjJMlkXjF1m0rJI81TnkdFGGRCHJxEW4i+kPh/w8H8e
LU/h6z3nLVl+ZGvY6O+WaBWfcOjj+oi45oz+9bFdXELdImFcH62LYRVKLgsmtQgn15Wga7udrdLx
HmOAL8X0EP4Irxadt8ywu36R1ZkyS8ssdjE+/C4YI2N1WJ9nq+uhF9mzWIxH3eKkqZefQDYRziNj
9R/pFWA3aJAUBeDuHteFWrXjTMBRvfA3/vtQTe3PKFFhYDQ52Md1c9/POETXhzHYGZD/SUybA3A+
TTsoez97zJqIIEngjMSWQQtx3Ys/m4G9nJaqzA72CXEHOMywL4iNNGkSFrvu79SJLx9aRFpUu5H4
L09X7gNyHY9F17+Y7NZTRBzYtlXEWzgJezMuqtqEjynsE1ecbLP+vb97e320/gfoYYUbEbCvJFLS
TnKnenUSiH1LUNvR0IryYDBJSKq4diS52w3CeEz5q3V9xKGPqUPmP8whoNSMyS2A9LOke3GNiXkx
peWL4tpc/lnrowxow6YCC8J9t1eODWSLoDJodGklJL4kHc//7Bgsyuw3w25AKJqKK0mZT72fglsV
6p8iC6WNpp+LoR6PTWgMPwtNROPRV5c9l01vmaJWRyy/1dHOK6Dj68Pcsntlsz5co1fXR+siMf0K
tZMNDWPRzhdLHEupVRh0GHT8rwdWaZv5IcoAASwe0eXPXBfrH/z7tMs0yDIKuZn+4mGaF43iujuK
1XO6PmxnCl55Zk7e739mPU5/n66PbGUg3goDLxfvAk4gC22R/f0u9E6Eu07op2TR3q/HwbqIlqcD
LY7tHDXndVXp64Q7BBajkTXWoF8TDQyp5//bF8WfVGlq0ke1HA/Y4hr7eWh26nBIgHxhkmefLnyI
ShBjsC7Wp3EEhViJpO+aIeVwIhiydebG7ElFkeLxZFqFpxHT1Rbj5AQZ0boh+dSebFXMYlTZ31H7
+bLT8UEpF7Au4xFyYwsC57DST7TON2rW4xtNLllRhQ6MMhqlcxmeDbQwl8DvXPrtjTNM2TVTuEXk
dqV7NpTVk1y1LpeMkhY6lcWy6g7gBpap7Szf4b5X9/NAgpBhkUlrPrd1m28FTRhU7F1PFksTbKOW
IEqSwKU+oz+CTNDjhstFI74RqmK4kzJJG19qiYXp1S3sf/B086Mm0kNeltTviCSKGvFaDRWZhVO6
Bb8UbXSMfkXbncOglh1ujjiTw6LwGgwZYXcG/IqeJKalK8m0XoOYogpeKhcoW7QdqiUjutVQ4VKi
oDntzqU6kG9sNV4JoqKxqDX243djsmOs3iYqhffPvX0OpiR2IwK2/DyW4ZoSURoplKt7GfCtRv75
RGhm1X/HPo5sGSWVO866tfNh3Uhlu2/VkJ0Ahy4SBntahHjFm0GgixmebGspXRIEyXis+TK5dS/X
FkWBHWMahzzZadKEEVhC798N0o4RxezSf3xj8BxurAn/fikZCWwiZDrWzNhT4M2xwKMh3+QPD3J7
2ifW3QgCaU/HUz4jpiU9wyKBQc75R5e4dPHMdwHAYCuwZLK2OgFzCtdTKH23Ptky9XhZjiA1NtpL
Gs5/dTa6ecONsmKSLZn+tVC7zyqDjqRyirrK0BPWNA30G0OTxBw5Fh4F0XORNCTgGvjEcHB7KeUE
TWAKnxM5dY12QYrAWnZGtX32uV94UF4dcpnJB81o4Vh8l1HZEUyIuXdR5UwQvfRLV0nbLGj8uwni
+lxZH2VKql4gB+9TL21bi4ngoPTeMgDsDS08oZXb6nb4JcFhdYqRbGJlnF/sioIFBUhF+msSkQjX
SIsOmkIlz47lO4gLlqtNqeeH/cOkWFuCcJGPhEixJCHTbWWGJCWfSaV027kaO28K03IrWU+hlOeO
Hmf+pk5z6jN9vtUNqTjPIR84tFQGI0W5Cca4BU05HTr5nZl/6NqT2W+6+r5JiGqtyeuinr8x7PJV
aXvwLACSLI3Q47Z/QpGrATuKQ5cUz8xhNKi4M/xVxyYw1WmnMXNiM9zrQpKdHmSXEYsnQGKVQCQJ
5itlfFTJXh6TvmJBDJWVbq9ogc626Tmw+3c/qGqgTsVXPL/MagJ8LQ0/EedmXqM+EqH42KOXpOsC
LXU42SBTl95GO3aWR61tnDqTkhkiYMNXvynfgDAxXuNBvxYjTfvUPguVl2XKcNFkRv9c0+NNT+pw
WzZnf+4IkM2nHfG8BumyebifPkjOpl79kOTdm9IRKC+3062IGfl384LrLSgEEo1Oo09whc6BTHZo
hgEbBhwTbl10AMHi956d5NQlocCSJh3KkUFWKJTKbXfse9lLTQr+RAqctHJbZ7p/R7Zhu6G1E7tj
ZT4aY+ZpeceFQAJDm6YvZNynnmLT8G7qNnKaJntGL4rJsWUOPSYReUmoN42aIOElJxZl9LhppPQJ
mP8d6DTLaZ57AwJdFSX47oeDFalfhZR8ZZH62VQaYYE1ZH6ZORQV7l0+dNPWymgWRApaditFRxRO
wYtCFXTMgP0NU3Evx9W1WgpV+bQ0Yv9qjUn0wsAPDpHKNr1w4N7Vm1EyFrtzedOHsRMVBtWSRahb
BeOhULgpZGiEDOB9sF64ahqBGyuHOotuTIQYTpkW1ywpvjPNPFSV8d5ETLxGcRtaaeYJOd0jVKEe
5LfktQw+vnprOLakmQWgqr0KBfqm02KIPEOfeIZEGr0qtZMj6fno+Zr0aUE2Cv0eIXqkbQShUmpr
GrtprB+IeaMNnYkdVYCdPlPJDPPHfJS3glTvrRUa6IfRrEQ6h5lUvNhyER97NwithSH2p9dCaOPp
0zS3qQd/5iGs589iNJ7VYrrrDVfNjGprBONlBs2ZGJDnGvInFcO4FGCsraKBM1iodNREc0h8H5m2
sRsiybMisu5fp6h8s4P0wSi782igaZSHp7BN9w0anGTkmIjbZguSDTRNfw4BByJoA4xWp7qXlMzA
pdrTas5PqPJ6uq+aYqCIO8GMgw8NNIDsikB/m9rxjWzqzDFT6bGxANm0kfraZMnnAE5Pq8ZX/GV/
ke2ii9V2cx8dOpE9TNjI3VQu/pQd8PIIDlOfoKhmf9wLQsR2BW0ANH8ataNm3tGABKbWHIKuuyPT
iAxBi/r40Jp/G9GApuAOS8Y2Ue+5APkLQNmRxEDkpZyDbUrPapvfJaB5HGUe9I2w7d1o2IfXrAHQ
B23oUIx6C28/QSw/IY8IydEkjf1EKEZxxTeMhM8Em65yRpY+lR2qwq3+KWftOZGHl44fxdTvOUKE
AekzfbJr6cSV7x5xWel0ncmuD64KyfSFru7aeNiPhb9t9s2Qbxt2CxcJZv70DkeH3l7E+H8ABWyW
14gq1b4lT01uCBYb7XNSwPrstIR+Sr4dIs7ewfL/pikRygn6tHysn42uPat2e9tZqUuew13ZBm96
xrwRCxnRDUP6auKph09a9C6tGVIeBNGfM8cGHQGw8TnDhloZGNGMG0uTERh3O8E842AzWy6yK9Gj
NeOASKZWxenSPRstReU5tUYHDs9NGo+NU5kQAWWB4EjLgofCSP+W7Vg7WZsOXmV3JEZiOqxD+dDL
9h9TYxA5hZCz86A/aQ2j7LLz37qW827u1K0BzNts+otG9Q5ySuKBuDOklG5o5YMSRTsFcvcZBiFC
p4ASmkbtsO41drLJbiTyZOaCrmRep5o2hn/Lcvp4yLzsvslgRPWJJG9VDWZDU0d/CIBvfdj23OAY
Sd7ZX/LYdWcFEBmzMX1v+e2DJCawm3b3JlpI45MUoXvp3urG3gY9SNEmIqPYTmwvpURQ0+BIEcZ7
uSxx8jAIq0TsVgEVgU6WMyrWyT6be+tAyOSzGQHv4Q7e9eWX0jI2ngZOzwK+ThydhVSQMDfAUIw5
XKroj8Llx8OdhKqJ/J45qs5BVHwTMho6QuloK2mPfmMRVJJ/KJDrrLnGJaGQCOZHFvmc+aULqpPB
YDFo82tv0zQkXwTU1QUD0RNj7SeLpoWrB0tWhDp+TjozgMTqx6tlc6sxJi+xuiVhkLu5QYBU3MBR
rZ4TteLsGFyjnuUbvc9GBuNp4giLMZiRotsIou+eenZ70ouFkKWP8N7G4VEvho2i6iMDK0IzIhO2
g9HdSsNYHiIpudUCBuRk0uaqnu80KlNVNQ8MaMN+h0lba4zMoyD0aITBB3wr2KkJmr1QqTgDOGik
b4p+71GRHHxDG0kGbulWXrMSjBmIe+GkqG33sx7UXgMR0x5iN571S93ZaFO7v7p0JGr5HBHMmlOE
BviI9i4pN1gZb+NeiK2cV69AFo5dPkN8LhZE81slCK4ebQWzfhE+lsJkJIQGyqJI4FRywLiziMBM
IkHPrR2iJZ1oSHNwYwNzjzHhCtHf4w4EZD9MZLYb6lZo04MqG+cq5gwM2cOJIFSCruRf3fR7L20h
DmebUDF2kTG+zeMR5cxjiiLVIRek2mQK+4ko8StODGQjM/N1A69SOy0leP1Zgsy3aNtc6CEvanOS
lK1B4JFj69K9KMS2B3C7XKQKBw4qVqgJAfVuocuR/pFwYZO0E+jA1z7UPlRDmra+2gNLxkIK0ZDp
aZqCt2NEqNsc/YWEd4CBCbGJIf4VxvhtFMJISrRvzWhzxxgp9+tQk7huUkLUwQuq8l1kySpUOdNL
SDl1JJujxNTVdwouf8lQLk99QtdapXE/EVWUqMofgH2Zh1QGA6WmeHJS6MsbNhE1Yk9VaexbyU7o
cGmVcdybSm8xDohLF9RcAz2lfYmVChx1e5IijraiFk6Tlo9xmmNHMo6AMb25YPw8tDapvhQpHCMN
dwOJ41A756uBhL0UX5Nif5bZHHsI2UoO0+7OzIdXsxk+IYnu52lyDVV5K8ZIh5Y8gOjFfOGPtQ6f
ZMhd+iByKe77xLzrGgtbRpxdequjgVLJNLLt11hvSbTPtAe//dMJGVQ3DFESxEjckU3fG8P8kuri
LBSDUzdoyXOij1HL5k3JrKMv8sELI/mWwJFHtScV0+7ybRBOf0Jf79ECmnc0VAhwiX2YzfOLZf+x
DAmRiLqw+LJ2dNs2ZoDNABN8XeDFauFNUGyJOXf6uqPfEO6kMr/k6SPYPJtmp7/nmHTrMtQ2Y6ww
E+sVXqpG+UZSDc21jk0AsJOiH9oFssHtDs1Jbm6GSn6R0pRWS6fu/BHm3ugThpeCQavMzg369jOs
kN7r2oHxRZOnDDAG09EZVTL7Gm7k5MBIWoc6nJJSFdmuUvQGX0MeQmpLro82N680xbWs+Gsyw5eQ
PuU0dZkr9bABY1udDub0XIgo3fjqLhU0pHN8qHhQg41BDkwhupckD5YKNTN/P+a/Zhu1yw2BXkmt
UGklr07axZhIJyN5HEfu3jqp3ttyYMjRGy1twob2cEhItG3aMJS/Sp+MjCQsr20QbjWCRLb2NJ7K
RP1IJQy7YQz5feENVe0niqRHGuLFVkKj4lSc8RtbMpkb2pxKw9Bc82lrQwGeJsrt6Lkqz08C6GwF
tsAKJ0JKVytu8P6lPrWQKPoq/PQsmxJQ87gkWcjXaT1FzT4EsOEgWjKdulC/Bg3sVPqoGGZO4pby
ZirS3pxH6ic2ah6t/CoKUKfwur/gzbwzoh62lRpeZ5DDkH2TxCUNFgrBfFOHRLjejtxNORUxHObv
SGKQfvff5FtefZuI5YhrlELQedabT7YynqYaGAmcObLktfqmr8V7zj8LJMpdlNjqTloil8NyOqe6
DPU9yrttFDFPkxn7l+XwxDmKDARR/XI5NDZ1MO14H13wLgB8Gx6IFXpMFFXySMDaPWEk9Z2h8lEP
fdnjc2Vpz9S2H8ysY7SJMFWfUZwRXY114pQmNtNULlG+xoCXcxORLbXeqkZe8yob6luloKXK0ExQ
sP1TsPOcfNDupDShZCi0l56+pRIMvUf6z8JTsYNzqIuHYDb2SsoAXQSE8nF1YgQAaY85rKXCbq06
DaExJGEKVrd2GNyVf7nw+nR+BpyVY9jfpYKZmlHjp4kHYlGE/BLWBDVMakEe1PAAgDTdouG6jc3+
TFsBo5+UXkUatB6TwPOwkFsn7V55D3Lr3eyap0bmwEz0J7Iv7lUj90RATiERwFDACZKdjk3N2YKt
C4X4vtHkl67VPySzp66M0q3RyK6LZYoxMfd/c440HBP9oequSQUHnAsAMrgF3qy8+svk1ZKC8wyp
EKT2OVGNmcJd81lW47YypaeUSGLHDLXBHQoG3rKOmsHnaGEU0+WFjVVcyI4u0mPhtx+5wEIRdjNQ
SuRPdXdvpuKkZUbjqlLHmCpHfi8DqB5jSfLEks/b2coGKzhR9HHxGWbhHnDFsY7CrZzoX6FVU6eq
6QKSpEqUYrRTp/KaGASK1lV6KHsiUzu53KAKf0+UBrmoSkK3Hm3ihMZz3KJ/83PAwfqGn3Dqwhsz
yhEJD+dcUuA7GUroYHr0B+2P32Kh8P3vOZceVKKERqMIH6TkDWZirs+qKwUyaqxBvU6wxzytVT7N
rj2odnRfDHTWcQB+tf6ys8P0bVL65yTHV03aAvSrgr85Gq5TMlyKGHmeH7wzhHgnWDV0zKLf6uX0
1pWLL0/mRi5lNorAuYA9rqK2Y2y+VCrHHV280NMmSrNypBIAr1JNCN9snUSKpMnPWUqcUqH/yaxB
0EGXXudgOMsVCGk7v6hcwoVp7dqisNxsAHKXt5toiF6itBbud6WXn7qWfvhlidZSLe4yaI2tmXFx
MWrSlvQWPN5pzoeNT348Kie82kp5wmd0r0o94nScv7gs9tMAljAkGzSOZYp6Xd5zNKI5n4XmyfRU
YXAFeEHywZXddh5jkhKjZDsH5gkH5bshqrd0nm96OF+01YwLZ8izkUBrkzrPzgs0mFawU+vYNYcO
wbFEWlQ8XzEvHaHWzrtK1zY6eAPuPwp5lKlrqZxd/Sz3ezIdoOgjAx+tDsg6f1Sp2X9Gk+KNST3F
0RjRcRTnFy196kTiEaB6W4ftS9jTAl8OwXkiYgphibwNDA4U/BPXOfV3VMRffLO9Urm98QHlM0vA
h5ZWyoYUolMqsvs2VF+z0RBM9EKGtfipLBvKk2i5MebR/SoVCGSKMhSPyz2zsXtCtV/KNv5k9vuA
C7Q9gM0nU3n2PXwvL3p5rkv/leEBeoyQIYpPof4s0cipFcJWuklPNlam7lEZUdaLJ40hQxWQDymd
C7OUrsw1n8eM2u7cmVvysnOv0I2BOf1ob7MZFM0s0mSf15e8kGgQ8AEbK5E+mfc6E14IEfnWfpwl
fJMZyEpCsoLRCo59NDBphJxAb19yy1gntnjSd1OTKUcppYNV4USgE2EyUbNCGXuGspsmuzpgj4uc
eiKDaVS07I80NUDjzaTZrU9/1oGhjzkvm9T3TCwcgPhLlXtVS9i4mRVkGSzpT+OLJSJg3ARYGOY4
uZU9HQoTSzompzeDOrIi0J+aWift+Xu2s8JAtRM+lT4g9kxtnua0bnY9I/R64B7W1xQgo/aefOH3
rk0XZxd3n1kaDkLp7Z3pf5tkdrpTqryjI+Ne0yB3i2URkHOcvkodQNVCY2hvDMpfP7c4aRhhZ77/
ocWicykRWR7YAGFrQJzlnL/J4LJkVcdoWIZsoXQKTTR8vvkZ2upn3yDfnrgI+51/gMQMIJ2KVWur
z3YC9FvflpN0qZavi5YOjGYgnxog39vWE/w8sIc5yRJz7vZTfJ5l409W3pSx6J04He7zgO5zalmH
uhSUNM2bRMVNblpf9agD8Q+q20lP7+KldWBLGWXDsT4JORjcptY4I2xS4HGVHcnHyL0qqEZ6+K3H
4HrgtNYOeS8I1NGZve21IBTAJlB2yAZEAsUsYaImmgmhMag3sV7e1HH/MmZL0OIY9ztfy76HaG4u
LaSNgPK2rDNT1gKbG+yk0R/QtI0dyi/RZF7s4FttNHqyNXloFhPOMrJyLo/xfTY8+VoEXchijhYG
WuBgsXbGFpbDWIyuZcfMnU19cOip7uJIVp4Tm6s17Fhmt5RYxox8KCU6iY7qi9GLK3PsB0POnpvM
SjdSLSKEFsELjBEs7Ja6w80kuwg9uAwuokOT2CEqhxSpOncpe256FbO6yv9YXbqts0QwpJ4kO4JM
eZd60uiFbWXLeJ9x8mcDpUq/p7kCQgWLOx33oR2Zw0nkLll5armJYSg4mvoHJQUIKGsgX/qiRFZF
wUovv5K4gv2SD/t0os6spLp9UMWhzdrOmQIaU81M8ck0k/eOIh93m0JyckQPTVqEhyDulwG0+qpj
cXGoVgbgTsb6Vs4yGiuq/lEsrSf/raLC4iqJxNi1PTfULJHJ1scAa2DHYOTONzgq84JiZyfjO+mv
Pf46F41KubFzHUr6RNvDWBJruoqKXzR3A/0yDhjICMmuDqFUMLxzxjrp7ioy072GeKMFyH+iLn8J
9MpNO+o2I0QNZaCsyViqPMR9BfGDO0JYCd+tuki+tIO8zRhTOpOJczqaSSwX8o1dCm0n5K7aQog8
zFVsOkaSb0KVwJY54OYQBKI5DdTbEwuBe5yMT0aOyFRuH+ma8f/PZ6Q/VGT9qImPaUFZnXkrnNrY
IHql38JigCJR5dG5NemfVjVF+1IbJUyx8CBTO9vMrcbNeGheQPRscn0ZfxZY4+b+oCdcSdOoeMqN
WdubaoGaWRTTUTRLT6hGTkP8Bho+M6kZ16bkiePd2IiQw0IaBAbshkIgJxrTLEN/ytI6c00l912Q
KzlaTlyvZewS2ZYDgFpOyZt05CuSiVNYS2vdFUIseQrVWRfxc2uwb32lNfZxlCBg4rTH5vNUG/zF
lc5X4ieiEhMYXNZoyRhW/6zbOsLiJDuD+hxPQXEnU0LhiModn//KJkwacN9NzXSP71bKaUvQSE/X
mVGWSa9nY1hl4cZBvxdM3IkXzohY7US+o1mswYjZ2v2lCAlvwSv7LhuCuHfV3/Tx9KwNuC57s39s
fLyeyIDqXU4QDZfo9maMZl4kfQtSgijrBB+lZnSeaXXHgB4qhUNbBYwSTJTNjfILfjO7aIpve7mT
CJ+2cMD0FrEbOcaEqkRPq1KhUwkb6UjYzDmSdR/cGicSrv/yIqaWy82YqwdAJcXMsELnmBOl8jUG
+rusfvfj/AV6hnALQOF6dTs3hgwZx6cO7b8D3+LdQjW2cvp/+DqPJbmVLE2/SlmtBzbQoq1rFqEj
Q0cqJjewJDMJrTWevj948DJ4WT21gcEFPBTC4X7OL2BQkDJEvaaCZELcQ+raY0eO2cTFJ/TbZeVL
b06p28tGKTFcC6LsQObPWsajjTueTk6HtNdcVljpsM+B3MuKlX3tGmEffY4mRrTgsb0NNXd4MF2Z
3AZbHz0FkmN5Wb+S0IIHh/xYS7G8Ku0zGhcsDOXhpe2VzVjJRIX78rluyYiYXT1XvbSa952jsFCM
R969d/Cr+i02SZFpP9Q2ONvs9tkE81Rs2x6oEduBpicB7TsSa/ZNCW/85OFHImWYWWPutOgq6aPM
2jfNw9crdg9RA7ZSbz46m4B+HhKCB135VBMUwO/NQfc3NQl+aM+ty/YwRL1hCUHnXZrYa7417HoL
64IkDC+SnqOebwzccmOezTKgKAulZc9nTZr4VZ5+ylr3rW5lVixmt1GYe9aT6HaXxd/AbuBeifop
+V52xqpVXvlEIXeVHxJ+MeK1jwQuYMNFJIWbRMbQuXS1c1E54UNWcW9rxcLjS54NuQM8kCS4UjjG
0q+77pjbSw307MLuddw2mvdhyE48YUNWwdpMz6HPlVkKDiRfDeFE2K3Zd2DaBkB+zD9CSFZsFcJH
VXbcuV8QevUzI+CMwEnsZc0pNWHmSt+JtXdfJW9D9lVG2kk/thVptrFPv1vWpM2iszUqK4B1Lb+K
Io9rzxmrUzAdDKJvCUjaB1FlxgVWRkQe8sjk01aTBY3bbxLgj2ByVeZSjNVtyUHFv2yHRV4wD7u5
8hQ2Qch9IL9WyEssFFW15p62sU3TWOij8+oFvg7LjZh2ViXdsnTZyCQdPIhwVvZZsS366qm18nGt
hlqwbMv42AMZI3dMdk4r42LNnwdjY7uJ0BHuydWSiWMJxxwLSx+ZCqLDS62smmOb29c45QtNx3iW
5Ep5rJ06x8N7ZfPQt3M0WWrSG6iOnUp3IMhPmLH2+29do6AibpGWDxvlRTNBFubV17xAyQVGF0uh
ZOmU1ikhI7bIR72as2hdulAHW1KsaOZMRhvdZ1gOC9dsa+wLH6Ky6VcIf4NcdI/O6B08k70K27JV
pOb+vJMi4jFK96DgP8Aip/9kykU8yrLPilZeiiYiDGN6L/FA/lPnueShIF1Kw48e/+DQ1ZRjYGjt
ok4TbyXFOCMUiv3DMsBoJvVLX7fuTEcGeW4N8tyqBuZnbfzQe3tTathkhz8skxt0TOLvRQ+3VrZq
1n4SJkbp4O06LX8uI8AUNTeXWj3B49g5JQgfz/WXblCi4tGoM8vRv0+MExbiqJNUjqrNXdXaqyCv
Y/Ivy9Yztw6QnweIis/KZDPu5RLZ9owvwNI/qhiyJTyijODrqndtRG3C+MkxyVOrFh5FaIE8mNlw
ajWyB4buvvlnECjMKnO3G5eNCnS/LQ9DE8VrYBnboXVP2IVAfSEWESk9UB2LMb1heE1S47Mc+4Ou
NydWqcgW+7vIpQd3pwQgqFpFesPdPa3OyKOczNDXWc5WCZETbVMY9Vbp8UFP+kdpGJVDAxZIBQe8
yoJNUrLErR3tU420Zpaa1auU1SNxroiHAd+bCjOzAPRU2v6uJpdGzO1d1et6r2AWG/r2sJLq2llU
YzZ3dJ+7JbjEKDPMPeb6rFwjq7QFM8mjPJJV+P3519jETsztNRynpU/PaN4jPfpWl/7I3a+uu4Lf
RQ8wL8RvfWWO1VdPIwgZhhOdPiSDpuHxpGa2N9eRKCPCQMbW4Gtuy3YF8IkZ9iGsw2d+/6v1rcxL
Z+ERLyBMS9C/cuSZ1LGtMrzPvuqvlWp95nH9ag/VI1kId66GEjr5FsZZDopShct2QFcm9A55VAnX
YFMHko3lgT1rkrFgyy+TdbZcbYdQ2jfF7ex5kYITm7JZaQ09n51avMB2Z9v2JuIPD4M2rC3+QamX
rRMmbteUvmhN8ANxs5TIc9GvMxlYG/R3v/xMreoVnymi0Wl2KvSV4vLkZE5HXdnZJHqL+nH6TY1s
sOn9srEDIHWynuPLAO80n+xnpAGAnat8WOonCU176Y/OoQeStkgVpBGAXgeFDKbX8R96Y1RmYeAf
8kzCtVJL9iZstSgtknU9GPIS2JzB6qKbN6m5VrreQ20sL7BgKa4qA6Owxt8/0h9KNqUejE7cHX2I
105RM8Ovhzz89LNiEp2qt1oq8blx5dRNojgsb9mETR5oQ/eijL6zI7Ix7yu8x20jUJa9lT75eXnW
GowgkKnmbQSLLgHrahMth+9tHMyIrVBBunweDDLGVVq0R1PvAvwb0b8+J2PVk8ToMXcCObUuailf
dvmpHmVllybtqkslb1FELMryapOlCutWYsJBGvDr9enS9sdDkDABuX6RLuW8fvBsjNs9GdsFEEeK
I1VLJ5agK7df4r5clm3FEqD2zpLCor9Lsw+PhF4RYkbpeFKwkAb13ayLky7Xm8SJh2WtsN6N68gk
HqRBFopRZHG7c+1p33J952nMmvgEWqTDfjhgHDLdgObeOp94pLwT/NIL+4UMyrrHBg5Oy05jU+p7
LCN6Tz1BWDn5nXwKuga0h7LNvThZKYQHzMQ896ozQXlYjuYFRooDWNe8VF+rPngCYclyFB0qo24h
aqTmMR21R1cLrzpzysq2mnVUjmsnVx5cnuSQRedNRoIMa8plGBKNxLEzDMqZWvTaAhglJdtjsZOD
i6kSouZwuYPMXw+tsrLqmlUJwUYHz4JZLsV7vS8/3LD9iCpyFeE4U4prXDQNfxoof272RfXNj6A3
Pps2Q69fXWhynK8RvydfNiCsULBrN/1vhGRJ2OdpSfBMOmnZ+OQb1kto9RtZ1baFz1JVqtU98jvQ
PXQwOg0PRKOym9n+h6JLy0LOeWAgDdE6+sooeMLK3bcyRTYw+qZrOj5s0Zag7sW0iMTFdfY6us6i
HEZ97dfKs4MPa1E4b34zIeIDfy91ACkA2uECkfR7I8H3NFMJcCf2s4yKW+NmJwSPWpBX7WPREoup
PciwmWUeII5haOfm1wQiw8wZh33aOItgNHBRogsZk72GTgppVntl2OVVM5L3ssKrTJIttPYBpMnt
k6MTXtYcaAWG/djVCgs2Y8GUSwYajQRguPpzhEEndBPkxQytfE/lZiGBUi1wDe0D9WQqFp6h6AaG
xNyb3N1MjzzyAq9jGhkz3U/hpkP1cQvjUmjV0Sh7e06ukW03pnUzqdDOcWNWyxRMT2eDfOzrndqQ
DfZIp5TSd5QcsHoktjrrShQkwaWqFj9tR748jhX2pdaWEDxzY6DkPNfGdaM0L4lMCAxVpImRvpYg
dleOyaKEhWIHW2VKA6InFSA7IXsDwQFWv271tbCVVVPq+8ay0EPJcYaMmLMRtLAyAppNfehyvT4o
WdAcCECMpPU6aQN8pJtVUt5vk0rPr6EuRVe21dO5qMgq+I/oFPHYNF20IF3fU+alIVfrn810lPp2
ia1hcRJVwAHIQxj6232QsPNC5nG7XxpjlV+JwxRX4GKPuYx4h6jSsHc9Fo68uXWYesUYmK54t/7i
PhCBdFj6nSptRT/A1v2lL7Cvn0YVB7glGx9CJWlr3pmoq8yqnoOwM5Bx+asuDuy5gqjPSfRAu2sA
7RIS0Dai7qT37c8De7uLrafdwx/1OmsDpHQ6Elp/9VcKExULfU+eVD3eq2Os1Y4eCCMxqKiPswHr
Kd84sxdZ5WrhnkM8PZ8KF+BUlnf1gyiaThZNHnDjMujD5skpvXinFsQSU69reHLU9gUPhHkM/aae
p1Z/6GQmX3HpUDrV3AOstxXFMHbCNcQGfXEb2HO7PV6FBM2mly1jVOci5dZVvJTt5K9kXfSDeKUu
wLJxdG2PgATdu6ZINmynpbkoBjBPD52jPieFxPuQ5ZNWKNWjGEfhSkIZZbEXAxkpoL4iddyVaK1D
Yz6A6YVVE2cXcTDiolxFJX8tpLJ8f96YGVoXXVLNRTOI5uzCCwabEg9mZvGpTxKMPqgrklr3caJq
6NkPpGuCFOqqrrXgRIjdX2VdH59JwU/IgTy/IFFnLTIvaK8RkpqLClWFx6EszLkL++aJtVc59zoz
fqmJvvG/M7pXf0TPzooN60vaG+kslprsq17mn5jKQpcs01e7DZPvfZ5CGwy1j3QEyB7b2Y+6Z0WR
kFMhw5HNWzln4hjls9uzopmVe6JVQHITVGh0MwR+gDUxy52W3mO29smFfJKI2Gn1WHzEpXWxQPh/
C7rwzU798l1mT8DqrXLeVHK3syiMh1WQe1ijOEpxwUweXc3YYgqaDJdFnRflUCpHicVPWxQX0aB4
isUk4eZLURQNZUBwKPRiieUOQ9365V6/NIGYLUSxngbILNVetr2Not6v18DrOQM+TR7N6IrMn4+l
Ja8kTUGFeOojxnfICa77wmhvb1U0pJXbrNOKnJboIsbvJRmcf+uT788K8Gww0jdjG2EXSQr0hFtQ
smkKI8QSNPcP/M2kZS314SMiBsG8VIz6axJLR9XIO48c8WW0Xf9HkRjvALyd185UbSyQa2iznRUT
VXGKnZRm2s5SO3vF5rXl/5+o5MW19kvntl+MDCkX31jCHuAHGqPxklq5+dabajb3vG68OkqQrRwz
QW4nqdoH0P32Gtdm94StabXQikh+AVEYIpjknws5uqajqh61PEFoQTM7UhPkApvIL47cOCSKvCw6
Rmyd1hpaC4co0uN1U6CSEqckuJKoGw6RodVrLQVVkOok/xtdSQ5KM6hrlG28g+Ko5po/irWPIogA
GRMu/7KHFNDJOofav9GM0L+wGmFJp1jmdy9+QFfC/KjZh8+q2huuomtgjBJRmb+69m31R1cNmvNV
xuN73dYGs28TPYKeCvd4n607F21T1JYJZ4g6Ap7rtsg7f9lhF7rIS5msn9tdErXCWTl0x6UajN1F
HLCXteYachIrUVSmfkoLE9fTcmOdM7Vh3B0Sy0bVx9uqQdHfrvNDgsq26pYPJME/Rtz8EKoi0g/W
/1znDrI38JTYDdqbDBcVMJYdZGB4CRcNVeEFoJ1+Keq6zHYvrO7B6KO4SU6IfqLO6rRFNyDPJEqd
7yZHJMo2oiQGgp/mbELc84AzM4Y4GLrhYtzMf+heB56zJJVrqtvmVz/yHwsVabuTqModO0XSrdxk
JRbqfRzXC1ntQFcQQKlXUqjz22EH6S9hI8LHlMaIWJZanSweCwABpkpik9H8Vq6KEgE+4ri3nqKI
cD6hpulwH0I0ZIZXn0xS6mhO28jAdNVJcQd5IwL3qRTzJrgx/z+VnmHKG0khxC8uFB3FQTTAQyUd
PF08jjnw8cgxt960AS38Uju2xH9OXlIAa0E18CtRw4okj5Gd1RyhCmOEj5M1JBw1K/1M1cy5BB7E
G6cgni7qE8t5RO5DfnSm5W5RQIuR/Ib+abbLclShjAG3aXdIi6Wob3x2RF2Tv5LFsRAn6rFXDUld
JgaWs4rfSbvK4m6aidN6wLk07VukzA1pJ6rKMKJVlG+novbe3joQ1+JE+vFHvSj+UWeotrJNimjZ
2cRQ8b0adr46/DzIcnUJGj7rqIMXT3zL+KKEkA/kPMq/krT7MPTcfJes9KVWlHqrm5q+tpXQXzqJ
huoHGvAveqaQPoPhkao286mnoMtUxsErjpeYGjNhgsqQlpU27GxUttwh1Bagwpn/0v44FEXyOeSI
ejaV+sUzKhkEaWazY++kh+51oyotsqIyqfuZ3Gnexk1SttY11C5bTd5zR3nDn1y6Ipid7VIVmcHA
GgEk9M2qSPL4tZVJog1SrKwkKFxfTXfOAMmyeW1LL39QijJeyRDEtlnjJS/2MGwJRqbvSqdlsJ5c
d5f4bXh1de+HeLlRtfkFiz47WVnSHl2PLEM/XTC9DxCU5LRCsIGp6elr5CS/hUiSHsRBS/vmUOgN
8FrDRuJAYpdeAJA8aGqg9zPRBy7ndApMGw6cvvtZ/DWE6J7k+WuSxNnmPnSsAQvWpbZeNgXUgL4f
t+i2OEdRSiMIaFaL7L0ohiUoFuCp286ujhYJwXpbEQEBHSYH86yQytehJa8apnrxZo3krYM+rt6z
OHkF5tF9x6L50LAe/axaE0pW6uFgn42zzIYmMJPYyE/haMeD35L0IGRsT5/o9gk88Rqe8iQul1kF
CnOqks8CrKXXonhviGIpwQcZnGVLuPsUvEgtNuIagtR72/QLZ1XlQHy73qy2vtY8iJI4iC7G1E8U
i4ldpHce8bLaugS9LG1TG15XAkudXXqLiIIK+WoRTM2iTym58jyOiYmWhkEfHqvf2dJLD7dLVCWe
l6pnnG6d+Z2OCs4SRmlYFwhDDPLrNW7Xd25ScmfxGhWQgl2f191qXoPDvnpRkl7dacsRyCVYnV91
dtXUi4gQGNAdJOFgrqjnUrbtfaGG5R4uyyt7YuNJhlaF3ph5zisLSdkQPLnFjbgXjQaq9gtwIPlG
zsEJ1q2Wr1MLvGtca95z4GbWMm8RR1DDHh4V9E7Mc1qobn1iPo0xKBsn86TPFfk19zNtWZJqZW08
JYy1BCAb7XtD8xd5GEMgAinwSDRz2TPWWTM043EsXQKnlsoOE5Ide3NE3TW9Dmei1dLIdA615e5J
zyMwGgTxMa/M8miBWCOFXgbfCit5KNPQeCm13IJT4SEHMibBay4RQJg6WH+/klxqRVDd9r+BF7ld
aTJjzfOhUs/kloi4W0X81MUwlBDwDC6h66IbpdQZKZLYWneDqe5CnhHAYZKGjHaY7Znf6vWQyNZR
5/tZWlGkXbIY+7tAlqynfpIsQo93VhS6va4adxxmyeTB0FiDciDVGRO4RHVrqkpB8B/y6XDrV5d6
hreF9PMK0VIPAw7Jne5iQQi5nRz3EkRiczW1xn/MTTQrAoTelqIoDnTQLbO5srKfWEAID907iDo6
KDrhQCIg3dZ1Gh1n2tbbmWlcHjq/S5ZREtcvahB+Fz+1ov0IjM7/CLlXCaYPGF1M19hIFe306ZrY
IqZQhnr1MmpT+qBzP/X0dk3qxMpMtZOf1xQmuJQoTndQqpydUg/OjpQn+a1OJSFRhKm3ing2lLhh
05SKpj9PWQRrC6kJVnFfJA0mBTo8Plx1ZxWfHpVnfNQHDxGGmSHbHNOp4n6o4wADYFCvTyNE2mXT
47heBb22z1I1WgZGKL1Ckj913IUfRtCe9arTXuEtpKTFq3/r6ibNSSxddb8/507ws+sfo+qjjMd6
VkSEEd/VMtWeZbfMn7z2t0LQviutqd5aFOe3lj+vyZ28W1elCwhlLFqcxSu55xkL45+EqKwvxWmk
IAgQTIfcCVGYtE8yul27Mpr2a+I0RYNWwlP177WijDJ8+TBqhKydQXpIDW8HZURfx6SKH8jKSw+i
HuI7wVNRqSS9jS7y1Jukn5PORK/GVBpjIzpUolacikNhG+TKrCac5Shn/OwvWgbF+9o4pb8bmOfP
Hn+NTdwTmFOSIj27qZKexRmr0JeaZOrDvb53PWVjayTuxaV/7wva9GffGu3eGRoHDbLDtncQBwOh
T+6jRF9aRYJ2Sd3A/Ran9z7VQLrjzz6i2ZQNxFpajGUCYIbek4T4+y5Na5n49HSqSiC+xJk4VB7P
LuBJ/uxe16r2UBzu5cgco1WYoGMmLobiiFLTH+MQriRJU1Um05VNjuy3MVg4WfN06GXwNTlcLeT6
Wic4I2SQnj3ZT89FPFhwxF1t4Qxq8nvDpm4R8LvX5ppmLci0agtxoTggrZyeq0059RQVVQc+zGTJ
sYankeA08zqSbjxghlDMRBEqU7auNJSWRFHVoYxKcDX3ohiYwYIHpPqUO6p6jhL9SVR3AdqttY6H
XDikw2ulkOplC2FtRatkyCecNMcLRtn6Y5WOt6GdWG92Xdjk6ClxERmPYYmuEPvR6W0pMWqCmSFp
xw5fpVfVxZnk39+tPr1blmH+ikxS/3p/t2LIiHebVAg0F7D010IJPeFxsaozD1z0JJZ+U0ef9NTv
xaLyYaI5QGhEq2gY+5iZXZRjOX2LlTjdiNKQFDumSig+sbJ0Qta60AKD4Iy2W7+oiGcv+8oagDL5
ydxFqOCYsRTCOsk1SD+UyGeJ3rcLLc0HO13Yk69HcDakKjiDN/PYWnSXCP+LPQLyu0bq7VdZ5eUH
p4d15Djnoo2eq6k6deDZlBHp9LqJ7Ne+1sI5gfhgL1prM8QTY4hePAX0dK1jsdN3kv1aQhpbpWXY
r8RVqtoRjmzC8OhIsfMyhnvxkrbUynuUXskATi/lhiGJ3DKV1qI4RMPbiO8sGlZV/lR57lK8pFOT
G1NGnK+bNlZfdFhjUWAf6lgj4yHLkIsxsjrglG0dusIg9xIqpgsuVH8chlhHbuhXcy+BYbhfMo7j
wCSKxL7Bo1UzYJ347aPnN+0jRkuEDmPAoa5HEckbDGS64f3eQ2nc5y7U4oPoj+tJtdZaiJaiWE4D
TlncaSxxTVcmxhxNEWftaMa6boby1Kfw7VkAALUvJf6tMiKZjWZ6H/6l8dvsAw+nBJygN3kN6LBt
x9qG6N+Fz4ZZfXM0Kf2IXBX4i1l80VSjWNYoE+6JRpqHfFQKPJAc62soFQvRtbDJ86mdbF/HGG+4
QQ54khhldx1zp52J1zMhKcatWby7OVBFqehZjEmRsasgVS6zwLRfAQ4cRNc6VN9aW4aDqJoKb4qI
jvgMmdsVc4t91F+fIWIPdfsMWcKaSnyGEtbQc5AW34Dvtiu3iPRVLEfjBnBAslAR9ngWxbaM0oXq
y+qzXlc/W0fH034rypFabEgaJSvYzuRJNCl8kfFJX8iDXB4Bw3fbQomqDbLJ6IhKQbyw0M37Mgzt
KxBo/Ydd7apYGj/rgmkCEfIQQjlXj45bHivimVmD4EKnpe9dUvhr9LIS5O/iLt8TmcMyajr7o9gg
8ozNsF7P2QfQuyi6AXYENtBunZjHWNGWbi8Fe9JG9jwm7roU9YWtggWC6JzuNSNbZnWHZYTXcIXm
BBi/OL19G6DbapaOq5Yy2etZlrzXdbCgU6kIPVA8WTncGtvSV5Zl2aJIMDWILqLVadVsRwIBFf2Q
BBVKYKu49IyDTnzzYE4HUfTjztyNmEuKkqgXPZSE/BFJHwtl6jSE+j5d22V4HPlGsvJxvZkLAXaY
rs85Qv+PgQdgslLAWQghdGusnk3Hjh5Jp/u3+jy25o2iVl9R24Bt3n6gNs4zDPjLxct1d+MhHbS2
/Th9jDqSHLUktx9aJ88RgG7eZVSbFsg4KkekU3FAa+Jg1RdS9VLKyrNXRh2SOhhlDanzaoR4qISK
Fe2bvOjwANEGVPsH78weAzJ26l2glXd7Ta3NizEddBXcopFdhjAwJ0Wx5gAEcwf/D6xlqUflVh1Z
Vtz7N1UVrOSaLZuoE5e1Pij8IWiStSiKBjkoP5GtNx7u3SyQVFaVJSfIm+YlLtzqZLfS/N4BZRmW
ZuHw/T5MpVnFuh4h9YmLREPTBP0iin0XygUDiTqlTnvMroNkK4pt5pqrNMhBQ8h44zie8Wqzpdt1
DiAAUayGwV+iVCNvRNGKsueadNcZMpX7CEN9VdWN8ZoPHgQ256r0oX4gdYEEvyf/AIYlr8MyZ0sj
6sQhCNJqD+cK2jJ95THTVu5Y5tu6Td/AAkM9d1x1och2eO2G1Djr6reG2ALEGewqtsiYQXmdGrMy
i66yHsgLmezQUtTdGtz8TRtUZSdKSCkaZyf9JrqLmsBQ5C2L1t/HCeNMBhVRS8vSaluIpHX15sGh
uo3B5gK4djG+QX6x56VDZjok9a9ME1CA3uvjveS6t5KYq3pULu5t7d9Kv64Tk9yvnuI6ck7do9qR
q54mwF89b683tU2CO//LdU7vgX70uq3XDdEBZmN0MCL32iRDu0GOJTrc68XZra7oSZh1IBvofq9O
S2b6mShXY/s99gDm489wcBMjO4gzcaiKAU0VNW4wEPurwVXkoP+trFvBJpO95CHs8KG8DXMfoa2k
YamEk3bfNL44iLFYFLSzf/7j//6///7e/5f3mZ2zePCy9B+wFc8ZelrVv/5pKv/8R36r3n78658W
6EbHdHRb1WQZEqmhmLR/f78GqUdv5f+kcu27YZ873+VQNcyvvdvDV5i2Xu2iLGr52QDX/TxAQONc
bNaIizn9STUjmOJAL97cacnsT8voZFpQQzN7cgj9PURirZ2qbcsDBnit6CIOdlLY87QE71vMpKBz
WKhgEhCvvDDSj+VoaLdDMipHnan1gdww3zVqSfoRVH6+lhSvmd37iQZybhhoZgGSyXlAUNRIN0Vq
dwcjTfqDONN+nU09UE5JWcaBO/XZmhxcVdnWQZNd8gAorasPv5WcVN4avjOs/vM3bzh/fvOWrpmm
bjuGZluqZtt//+YDYwDH5wXWR4mN68FUk+zYNXJ8xN1iOoe9XZHfmGqKpTHgTAZso0c6ZDr8rA5L
B9nAonIPEsnNRaLLBoI3fXVxAqtEQoG63jUN4KRy68Pq+6ucN+X3Ii4b3Gf8lwK4/ikgG/4iqy9x
VDfPGqSpawSWW9TaTR0eFBeKoSjGCkmVXpMQz5+uMeAeLL24KiHvN8YLWIt4PlppvBOtaRb9Nn6f
/za+pMnbrikhWroKrqeuWyPWUbUHos//+Yt2tH/7ok1F5j63dFuB8qXrf/+iGzu1WbB66ScRkQ69
GL4/8Q17icOXaiBlAbEPtTzxHd+buwxZ1CpNH279/KqBKYyO6IOvj+WesA582IgbLjGHBtPMqbK1
J/ywOHVdfTq11J+9csP8bAvWXYWXO1s0q7Rla9fje13Phop4+IhBzEpO1GbbJLr9ZLjKWbQn7HKI
mKs5TE7XPJbIG8+r1h7f3Sp66okxPzEH/DFgDPzgKjsaQMN5H6NbOhr9ubUsf990+UGUEAkczj/r
2zM+zyjwtXnqzloN5UdgLtrC1e9duLTW09ulqqSXi5H1ySYLQXn4SIcgYR/0V9ktnoZeUTB4a4kl
2fX0WTzpi2Uth8aQ32TU/zeAhcxb0RyCYwqH9VGzMQkKMiPBMJWr/7dRp8tLDS2E/3xrKIb6t3sD
hR1TsZkATVnRDBOaxh/Tn5VIKSJayGvk/F7zZKjMndwGKRCXQOF4Ozddw9iBvpbnwMNAqYumWwfR
dDuUBoa7HVTxsvIxHUzSeCkmTFLHxdqufUCT01zqYm27ziSMwMU0a7YQukVriGvwxXH6lWyV2dGH
xnEUZ03VPJdWE2zv9TkC0bce3V+Noj86YD8vEkWHLUg4VtdMTVnARQFeb3Cg2mT8QnQ+2foA4xea
Vw5fnG7kKST3/jFyuls3abTaQ9KjoOymjrzvqlBeuQbyCvZUFHXiAOQXQR87UW51onjvLBpE3a3z
1O9evI9sTyP/Majat3t21/bJ6eujVakmamFknqWoe9VLNnQ6ZIc9RkgOirfTikwKky+VVh4D9HLe
m4Zl0Tb1au/qMpMC1ptwkQYY5U6VH9TpQ2uVkWyqoVSXoii6qQ5E4lxpicG5aPJwVyfnNrST84BZ
yxmuzHOb9/KD02SWPdPMvN9oCU8x0UUc6qmzb2bPTZfJD/f6e18xJiFUBpCM7DZeiBgwykl+OTfH
OLpq0aAs+gqfj9wxwqs4qEnwdUz0YSdKLtLiZzf6IgriGt9ChRo8RTW71/0xTp9G8vI//4EM1fi3
P5Cmwmp0FIVHmGmYf0yuEdj3xPWz/Cvk34SHfuofhHcPwXkSU7njLIzKSPEH/GX380ezKNa58VYB
Dduhvkp4wTkhO9JeRSHi8bhQEbNci6LUN6QN3P7KfOHmc4Dfn0Vmefu2tI3NoIAYdZG67jATBGmr
Ia286MrB3BRh8xqwAmCnjrJIzfQFUgy4BVB07dVOiZqIOlPJnFM4SMqeyWwtSuOgN7OYtAXSLG1e
XQcMfHSgz45+Ab+7FG+KaTuFwm/6SwI07aObNf6lC0HaZF73KHqUiFuDWYyzrSgWlmk/dAW3jijC
r5v4okGHGMiY7jE2XNSaPRzNfBiOY1HnmEr5MpLYDfB+3wYovRBNlSR/dXJb3wwOxvMeLmSbbMCB
wut75epbFcIPcqyQQBvg+E9n4VSHUoh6IIChDDsrUpwHJNSVBzX2zwJ+IIAIAnkg6q0wRC0PvMKI
gkTsh87ONiPrPEoTQ4l/UUWcb9USm1grOGPtWCuYWz9F3SJGi1/kV2o1jba+gykmz1//URyQ7b1E
kVUdROneA/KF/yiu+jWG6BF4CHpp/OPRAfxrXhSTHfRSn33nxx/Vomi1KG977a3tPmWKaVS0uc3H
fU4VZ4V+aCu7NI/T/xvMabTXLCDsDpUbMzS6g6xkycqz4/7SWn7Al2qEL40PJhCvoey9SOozIVf3
h1l/a9PBJKj9P5Sd13LcOta2r4hVzOFUnZO61co+YVm2zJwDSF799xDyWN6a+WfqP9gsAgRb2lYT
BNZ61/MiKS3sSf/ZtNq33Pby1wBF+iK3Q2Nf6nG81Ofw26jHzimeQ3QRZVe7XEvuXBAsE37M9MkL
uXtvh3AJe1UhhD2byi7yXg82n8vvIU/XBZWCfAvuXAqQf/w5SYP4oyf+18l8qdWcsxJiLmyrqXtS
WN8Av6sFMlOL4nbZCRyFX6Jq/XKNJiO6i2LL2pcq2rmwa+GZNnBAlrh4eiRgrebK7FPfxeM5VdxN
xeLi+Dn/EXi219HEnPAx9fWMDl2MrbQ42IkoobJlQkbhm90b3HmQfVqQXC3Ta/aOip6/qvPq2xyH
kCOKTouWbV0DNIPodGv7JhNB5eg7xcXEV2fFfSiznLLU+SCbn4e6UjfCSMPdZ1dnJ2JjjHU0PWmU
SG0sJ1iZphrekvODo+8YxsVVYgA/gNk3vWNSqVO4cb8OK1tdyMvmPDAawvioqsGtElXxxo0ozjN6
A/+5tAaVnuU5IAlCmpQt8uVBgLVoLN95rhzrBxjd/L1MKNPy0AlSjTtulaoe3hIlwouoa3xcgE3A
tX1R3xew7MgLEAWhhP4eC4popXYJJWfzRSNqHSJ53lpelF1YBkGJt8tyJ5uKmoqDFcxYE5G05WIS
6WM6x2mnqsyXpdUYzRqDvGwVYdRyCFMI5KppQxOQp7JTHnASgi4+H1B1W8UN0LHfw2WnbDLd2hvX
HMiQ+SHq68Gso30YxS+ke7yzT4nzuZ/PCC+SekvKcSUviKQYtn6NhYSWTUDG/YhpxR3GF11fV0Ck
nste9w/BAKoSyR0qdzOenqZcVfni6vFVHgLlsfOR9Sp9lFxbeJsHbay/fV43agpIRTnoS9mnq813
txhiFgqOwAUtHUGpiaD83lrUpnsoC9Hyk+AmkigWfFOyH/9hRBmoAGJL88Uwx+IaeHCW5vCsbMVW
8FdrvsZKw/i4VgDw+GzN10ZKV3DkzHxQIV18ofSAFMP8vFVpk28GB+S7fN7YG7bXvOkPvtmseUiz
27HVlCfLhYkFHYBK2qa/qlq+S9NCecIfcThWBhloMY+KS4FTThVSZDpfTWO0kWFTajfkQL0b+dF6
kaYXre0+fpr8kb3oi03toxyWzZgakg3W9fENnDvYQJNObMWhgD8fgVv14MFWGsKZqzwApbodysKC
h9icLcOc2MWTrYWM2epUyLOs/OhE0gaZUK8SPEZjXmEASFYRRdeX0uhzNi2KOENVkj2f3Z9DQw1v
R3khzbRhHqo6czl+iSJ+GxUUig0h7DkP8vI7EUk0Nv67k7lAF+0WUVo6G/Vp3XQcSk07AH8cugWL
RGVZVPr4zUijvWdP/aMaOPW+D9y/+s3BiE+U/79lQWZcefks1NTwHrSh8h7QFS68SJRX2YKg/aKR
WjnJlo4VyqLvqgL/Gob2ARVvpTKlG9mMKB6D1uDoS/lp9liPe0ef1ddUHKx7rYhXuk657OTXFrCM
0TrXjsamk2K1N569u15Lgkdge+4WzpoBaa+oTqNPQKVocxLnSvTTSYk9MgV39/4UkGwKxxGlud1f
KanuAP4yJE56ildZbaRC4S/Sh+1pAri++e+rSfM/LCYd1XHYpSPJsADR/HOnTk12HlDumX7D4fLG
7quOUk+luVJXm+zLBhIqGpr2KvtKp9GY9NNuI5vywkRJ3Ze7BkXbjoXXKvcWYot8WriDl0GP7D5P
TNvKMHAMdMTYyDko12ybgzwQdKvWhaV+nxSlOeSBA5ACTFFzUOeDHCKbIMi5T55+3vzXPfJzhrF+
/e//XJqpfl18O7yHoI3bnmZSqvP136tBzYNAxRCvOvg4lMoayqF5PaHNB3lWhimv9UhtrzWlm7vP
ZN9HLtDtvGbjKIgbZIJQZg4z3UCq3DtsgYqAzaitnb+c9Xqqf/QNf87+/8cJvV63VjBt1FkDQsjA
JXJixwe5LZbNwIyTg9xDy2aCVPmvprz6Ofjz3rYAvfhl8GczaGp+ENS7hTpoztEtiuLsjkBTKfS9
lwcq3HA99AxjY1VeeJ9OXn62QS2ZGJG9UferwAzIW7IHvQ5rm01k6JoJ+wLDQLHX2+Qdbxr+2j/t
BDBblg7xvtSYku0SJh+12flLMDLlK+GgbWQzH5wHpXDyu1yfqmuoGqS1jAxcVQFoROna1UcznoAg
CH88ibgfn4z8Pc6m/AWpVo5mzJ2/2Xy00mbRsnDVZi+vjiaWYWFeP1J5PrCd4DeQH6ZmEVXR82/w
0TTnGarP7zovr65Nb91mAQp7y4rhKgeptqwHxzpkaelfonhEK5JU0RsPxyuSROPeUGNjZ4OWWjdW
XH9znTeldcK3LzdiC/v837//uv31+284tk2Q1NYtXdVN1/gyX0wGs6aC0v/JHlh2PJmaa66bMKao
J0iXXd/5B8U2/EPYV3cheJONbMn+NuscvEvmq7IdU2xA0XtpbIUwSQXBkL/JqWICJEJxI3rBqdkZ
vTVcq8ouL8BPFkCLx6vsQp7fr3sF9yDZlBdM3bu3604/yi7HEf2xwZldtuRh8LUSQiJRFdT63irW
/WBN9s/ZFEjkADqUxjOLTJD3KroQi9j38wDYjnjK+Bj1RrCrYgfhQQ8UcGPiV0tFs+Oi5GW78PHI
y0c5aouNadaHoAN1avFa2sRzCQBqx98H6mopiE4BOHxeALyHCH2+w5nvkIPz0n7TDN8mA1YiKeqD
rjqos5lm++eslldkG+9o14V+6VCI48VrOVAZ1FvI+JcvcQDZ/OyDdDwhZTjKnoLX0ekzotBiW34A
5wfigbIbqKCu8oSfzDeTuf8sW117xuvWfYSOkt2pTnjGKlJ50rtwOKjkxSia65QnbeyiDTCRVSM0
3nEVGdgrc3V81/AHwbXZuldiDlUoCvIvcXWQfVnpbYo2Gzd+XPYHxVc6iB1jf/BS3S1vPtvy7HOM
O4+WTbZ9t6GXrHQMp7Yfm7iQ4MU+9MvHz+yJPDPDjhLbAkfZjxxK4DV/jbMKVI/gniaWB5p51shk
LOyaFZQxN+VBbdHd5mZ5VyA53Y+1FTk3bY9DaQ314MuwuIJIr4ILZqU4+eYhaerwLA+Qv5Nbd7zI
BtFAijJcM3wqOn3a5ZPIzBt5xYnccKmZGlSB+VaPL9PBJWPAjBNfEeagd6bgQ7ZKG0ROQBxStuQh
S71qDRiomtkY8VUezJJizK4E3pf04Smvx5+N3xuPYPpd2ZI5mliZ/mqF/2o1mKU9Jon/17XeL/Ql
oddsGZT2tAdZou7lWSuG6eNM9iWTgBwpUrQOXVrtHcvFMKLQfHVlOx3En49zuETJJoPaC/yw13du
hQJ+yDpw8JC8N5Uy+redyKaVQm7yCj0xWpp52D7mFuk8X9Tx69BH7zH7yR9WrvF1HuDmgFfBSydi
09EA7HKSIKNOKsXnpVLcNztsfsEPd19yr8BUpNSyx4Lo/dIHmPI/onkUe/1zQeEahquyeWRSZTLl
8jzh/pUNTGw/zEXVOI94Z6k38tUryg6RPuyJvQxfDwp4UkRC6V6+euXVLGp+X1U1OOTy6ue98iog
7h2wxfLuP93/eUOotwHakFofD3mFw0fegu7KHDM4xRoEAXlmd5hmsxnudUp/5yCWG3uUU+pRs2C/
LB5LRNULfNXEo8mmvevGpaLoZ9OMyufJjab94BQqxCeaRArVlRvATZBNO3BI2lZtdZparXi2rGJB
hTLVXhai7aAN7a3hNtXG6nX7ERLdVW4Ex3ZCtt9GzT2eH9a2CUANBW3sPMLGuEaK3W4DKzS3AOv2
alPkr5aC/QbZV+1kGrgPgbyzVl5h90+I6J5klPvP0KzJfw8FEqV9DHVBxhaiVJZWqzsnk3qBaYkl
BPTDojtAW2Cx12HedNL1ODsZrXDf9Gy62jyUbyDT3p1wsF8pdetuvMyfnn2yS4vStvtH8JDQkTy9
u09jeFdVR5BCVYBs4X9invMcKZJw6vAWpa66GTqzPdrCdLa6Mnh7z0VLbigFzrFCqAe3wu94tHEX
8qIi2nRD6dxCSVRQi4zTBcZ8sCoK0V3zuEiph3Xbh6bW2cvruXhi4jLAXwzaS+SAO29KoVB4NL3w
f1L/YAFwosTCebcEHr1dEe4DkjbbSvC/0yO9Po/FWN3lZfUGD0nDn9dUAQ9q1Z76iFnsKG5kfza0
zqbG5ns9UMTxGgbWFpBY+CC688DDjaBijLeIc6Y7jHBBCTV98sOsgItVCZZrFSWknd2VlAakwVpH
PHkAiohyNrCyFea9wXMi7CfhTd27ksTrroPvZhexvh3Z08AXTrprVvjG2ujU/uDEY8KEGJRUjYfl
PbavTJeglN6salprJbIToO4Q5yl/RwGpOB8H2QQcRIVxbYVLeUFzNCSF8lTNYk7loI9Tb76d2tX8
kER/fYwc7EYtfjdqke50xcN4UZCh9Gfmaoc3FrgPN3vAAxd8nmLm70b4KqZw+pHzYiYnmat3ejXl
W8rf3K2pBPpFAWE7M7SrtyaoEbZxT+66vzpdLR7LzEzWHV+9g2WU4qRoubME0jUQjq5VXotxRnXK
cC9rFCVpyZhXKbK/7qb7z67P/mbS7mXro7wxjZqPz/h/9skPkT9h6NOXzKA0wY5ca+moRvDQ9VVz
22buRVfi8EF22Va7bxJtPGOUGT64Xp0tLWwqNvJibLnZ3oxJBsgmnC/icfbGdNS4WTQU5EOiuDXS
qT3brdICR8X6EjAzubce2xMNgGs/R7XILseolb3mXGEoea93wV/DurGnctJ7NhJn3JaE6fC8Jdms
Vy4ZaGv8fZDNLBn5+yFrWBI+Mi6+VmAmEO1VyydeKbvgqn0zVK/93TfZPOg+PGmgedzAKqM8/I8F
uv5PjYPpmpaLtAThiMXDqSEm+uf7pEJ0MRVxjo1SG5KMWTPXlnsxuRubuNtdNYstJoxTPLf93Zqv
fbbma3JkO7/Wh3+M/Pf75Ei09cbjn5/w574oUeqNqPPpBk8C0il+J0iveEe16a3T4NrjreyRhzEt
x42CAOrmy4XGTtkFyECx62bqkgJ3SnUt/wTMLL7ygIO/rv2tbMmD2UDUZKKoF5oVItjqW7eD+eGO
1JTjYWU7LrbUnXd2xsjfR0Z8F+Wxd5Zd8kyJSNd0wQQ6/M8Folv1GqgV9bNes6ICUceNlAUrKuly
SV04NrlObt2HVJYdWD8k+F/obzVx3odIc98nEGWPtQY9fYTes9f8xLoFfhgu9TRodmUhPKzCgh1h
DOsKi7e8T8p8k2R28WznIj5aHbFB2aTYXGfWgpZcD3n5PE56tFBmIlXZ3SppjlQVwfWSaJjNYy6s
ApMXrNcb8zZtFNgR6I5WfaaJYjNO03dLhyI4JhTkEZl2H7tSvxokW39kPSkUUI31vQ3LdYukmZfr
v48gfglfA1zLphaltp7wLz7Yepad2AOXK1w5sifeZT9lKY6uv3Zt11woW3bMre/gzaWbpUX0JrUu
Ii20fUykBDxlY72o4MvCwcp+aAqVWHIEv72670aqwhyb9FVTAnYJs4QleFmOL4TUEQnX7JX1Mope
RmMRKa44+HKZ4oddcIzG4TioQYWRFlmUVmlmN60Y5uYo9F+BZt4SZk7eatD5mC16/rMLYW3BojR5
GPtIW/r8z1zSyGvXuaf0JyvMxu3Qqvp+jPrw4A9WsS1cakEJN6bruA6iO/5i3bI3SCiPQWY3a9bg
08moxmlZ6IWxC1RlfMGya+GUg0fM3K9PA1psvOXoN31skIxwYNg8cQ0VuLQ/w9SkAts0z2DIR/m0
FrcEOSxJMOVKvF+82pNnk39CzZjq1yAV6Sq1XYQkcYX6WEv8RZB2+hsU9jRQ7R+RijvghEHs2Q48
fd+0dcQvq1fPCQ5BmZ3YP7I0fc8VUT84VVX+r6Wv9U+V0DxVeZph6hrhNNUyNfPLVNUOieZgzTQ+
qlbmUS325BodE28Ov8jqPciGaVK9ZlFc3thK2517WPh3g649y/5kSiDm4H5R1hgllEOykxsR2Ywa
6++mvGoX7aGKyjtvctOjr0ViHdYDwBUUaYuBaMerkU3UGJewejx3V1pO9auxy+9AptxnxdUo1BBa
tiP586ttG/WgqA3Jmw60eujk18b09Pt67g9R5AFeNMZvPTYvYICESuhd7uipFVHXAtTtQu735faf
BNdwimC37ezUMVuqOVQIWpYRb5y0Z2VpQQI4YUNe/w6mO0Jbeq3fY16eI8kL1UEcZdsPCnEMBqsj
KwH5/MsFOcQubW6RA1t4aKvMHZDR2heo8M1dnZv1XQdSE9WRfVHivrkLoY4dCwxilqWqqyfXaUGk
qfNmSFVLfHGi4WcbUSNLyekvx62use8qLxk1IIskrrXL5MzVi2DDSV/+63aKO3/fzr/cx+22FZi/
angkkzEGZ5jZYutEQ34GOkqlTGDnL3UdwZRy7Gyj1E3+Ejr2a+djiB5VU3Tv4WMuu0cvd7dp0oQr
eVM+svsz9do/Yr7XPkfF1jT87MWjDP5AlriGTUtzUMZ7ZSrPUgme1/6tE1vVQwAZ+SA0UIayP8iD
s6811YOB9V7ugVaDULU225YlOCv5YzOKvw+ffSAMxcosauNGDvm8IJudiwlvSV5imYsG4beepXce
qJgVyw2VF+Xs/BZnOEJVwIMTloX7DOXCweAB3Rpx153CGn6GGvTwfGJsg8YsHq5Qf/1F6ebNI4xp
/wZxV/eihrBwM6jW33V/zgGXBWiVZj3iMwdVCSW7FeB/Y4z+TZcE+BFhu3aADd7+6ILo3uinPP6F
QQfL1Tl/NjTkBfwuuVPnVuFG4CPt5E5eI6Pzcc2YJcN/rsmc3L/f5yV1uOxFrq+CkkpcHCOA0BRo
3My5TnfWz+6LMuyBcc5FvHiCUSydlq1/wzeyu8fee8cyPvjlcBL6RfRKLASinzIkt6mXGnvVoIwj
i3Xn3q3JYs/4nXecznj6kX9qlQpHN1eurkalFfTkaD8EvnsbVKw3Kz0dX4sqOERe2p4aNTE2DpG8
GwKfwS+ICVkODQX71deC5PKz0yXlsnK76Ww45bidDL3cGT7lqYmSAnWMkf+nYaMdjFqLTiqM/RWi
r+TZEClIFH4nVC6gT8zw+5g4GjvDMcR6cmCmqaihDureuHPCBIcgLKveHPGNJTMcWqzOxSkaqE9C
l1CKw5yfFHk4QEjhAoqg32emNg43rUX5uzpa9qUX7WtdesNL747j2slNYo2zoqTVzCUMYu9hTAVE
ZreIFmprRi9dgQmmwddjK5veVFNZH4grlkotbI/kXp9HeYWRbrOWmhw5iuAdkU8l/JFborsln8A/
RQlS/FMkNQFVJ9McEcv/I7aC/r/EaUicZRfQDoBHmDGRKzDwZBmsPbkgb2OWDTODCp2HYrzugdI5
+wbemvjWBuVdzLcjADm3AvpShDdY3xxGow/e2knrsHOPzEd1uv1YGOCqykT95OPY8ly22rTtshyO
6Nz0PGDqCq4Ph4+r/G+JPLBv//s63f63d59tGASIdct1NE/VnS9xdA3QrD3alfJA5SI2PT528mM1
9WdVZMm+EfXsox4WD37BssTUM+dniS4waHmIP8eOFtrVEVROZTGcYkVIf2F6UxaG/Tk8U93fH50q
sIE/xs4fbeGrcdP4rb7Ao9FJYQJih5Om6aEl4vtO3cF+6IrkW9v05gIiQX6hwETfFuw7trgFUXjp
zmFQLDe+ZWN8CFiUy5uwbUqIgqLTmNBNyAKB0sqiB+BQN/qcnQ8FaLdEkPydZxB57U8LU7Ov1+b7
ULk4/0OHimTuS+BthoAYFq8e2+A/U/0ioyN845vICZ0Hg9TuMunGpHxOLaDL4ZRsEIo1B+rJphIH
Hk7rjnRkOx8+ruTm6C1kp0gbMpHT6C6CzEJJak8nqXORchh59kUT86UphIWdxNTiEtzyNO3MbjY5
Jp92DzGPRafbdwdNqZwjTElQ3LZmPkYZXjrzLug9K7HdKKyf8qZMibjJwVcK4ufvm5ok4LEMXePR
SUuW+ulZh/T7sxNi5eoNT0kVFAuqU/L3CCsKB/7RC25goA4M1bpSVWmtiiSyTy2IvO1UJuouUZPw
ZCEXWJsT8BMvNJ9Cn4BaisjmSIgOm/s5CKNkk3jIkQvyrhTjO+DquDX5gqDHQ+/RA3TFZ2mFd/Tv
mwiERx83sW2t/tw0SqVAjSVRTeHsx03AkOvjvG36+Em+rogH1bdJkSAA2vQm2HuwhGH0NLXBd81y
taMwkng/lbHHYpcoY+Ozlm2GIdjKGGRFBcqNVY3eRwwyixCiIEx6LHFPFSr6TUXRMILrfzVpP36j
mGpY18RTtq4VO3N3ZcTFJTCTFwwA/Fuk/fWuafTnvB38W9klD7LpZemawHt8/NJvNrq+6DJRr/Lx
mnQwaKSgnQxIfZRnnwfZlwR9uU3yIzOU27NvU+9zXNaw7/Stozandh0bPa3u5jZW4rb+KK+OnWod
a+8+qIdmp2eJ8ZxM3poknX2vDk54V4fiPtUHkmBw1bYadclUj+vGSumGaF2Udb4VxN+X8qnV3DHf
eqPbfTTl1cwGm6ONG6tsf1nz1mzwVfT1yLjooqnE2qlC/3n1i5/G6CjHBj/qk1zghto6ctTq9LHm
1V3MSInO6/2S4DTLGbzTVgLrOTIlIepqMX5jlxksxyYMj2UcZvfWFP/djwvYccit7H4eb3WZ92rq
x3Q03FPWqvlj0oUrU/5GUVbuWPq7S2H06taeLP4AWQhgqG0p503C4lFp8Yebx455V+4y4sMLkejd
/TiE5aZ0jXgtE4V+khkUmpt4u/JP9pzHl1LVxrn04uFDBIPWy1hOBi6lrI2dfeZ3Ck7wLdvLuK1e
rDa5BHOss4/LvQ0c+lUkMMLAhETnyo/8HVjaZhMFnnlN8xQoOFqVny1+kknzK/dV6zUvrgSDMVj4
cwJu6EvP35eoEcqB4fw1Jq9a5xWrmCeZckD7MueIqDiVSYW8IWWkRzhkyat9vUN6Ob65eJ+N7NV9
/pwLqhrb2xRznWNHCfkqxWXutctqKsjxssoKOBmeRrF8yiIJIaBNkSd1SI9Z2z/IERhAs2GN0se2
BK1OAUm003AGu3Zz8E2OcMDkl1Y/nkrmtCVm4M25ng9CtcVSDTNt6WohaK7Ejul0bAPvDid+zIbo
1tDT6iJfPgUtbigv8ms8X/tsQZ/5q/XnPjyX+v/x8vFU59/f/7PchsyPRqJO85y5SuKvtI9hKRRS
q8P4MHn7WtFEt4syNEmeZ/ZLsAb2QRZGyLOg89kAmXoaLePGV9CS9f66y30LsbuolhqxiUMFR53s
ufqQOAn+HUxVG7Ak8dr2c6LCs5hYiozjKWjO2O9ixFJSXKROzcFmZn2ilOcpdxP9LFtqgElHHj8k
EVEbzc79PfM2vhW5Y72O1IE7COXuSq9RbpOpH2ZamH47egpg8WS4C9u+ecvC7qcFz/21JrKGdqEf
n2PA2BiIppdkDMRtEVslVBi3uK09x9/Gmmh2NbtTvLkUalWq/n7Q1emYRjiyT3p/P1a5vohxa13b
HlmFknfdT89uQP+gNkq0GGNev30bsUC4ZmYG+8wMqOTSvPq7xtOe66XzbI4mjlqmnW/squzuQrs8
pUh5X9MMqPEsMFRbES5GUYQXJ67uhBLGu2GI7IOfU4siD7w+USgCYGWdGfAKLYqo/yV03rdkaKLK
ewmpN1+1hlof4Je1Z1JivEq7aFyBv6rWdeKb55rZiQKsyl3jI0vywfVCcKBd4lxdH5AoMrjvGoIZ
oKizl4mDZRqLi3Whus/YkvRvrhsVN5Wom1U8dfHGpqp4wQwgnj0bWEdthv2PwBo3dVCJ8KYzHvrc
9H5ZvXLHTnrbkp1fjg4VC2OiL9pWA6ibhe4GYJR3KECob21X2UMfzlca+JspxX1TRV0NFRjjgB5d
3LrwO3bgeXvWS/R7DaLDty4RF5dk6zspJ2I2jrcAyo89MRz5PQwBpNxWeMuADDexog8xs5x6yhbS
4xCE8Z08VBX4biVBwjd3JYpSYyEBN0jyh4QzY4tE+TK45aWy8/IB4e2DVnvpmfIz9bFQtKci0Jxb
PS6b02jVFwoBkPRjwcEW7j1Wu/yoRsEVM6ZxFzhZZN7UUWEeFQLQ3mrC2f1V2ESNy06t17KpjPbZ
Ldke2novbju7HfDNzfNXU4ln79UuPOhed0Km6aJ//lcdTuhxVoXGz6QMgw2Fq7/rc2SNTUIQk3DN
PES2vbD5pji4bPT++EhmJD9XafzI6qS5HcFlLVg+aXuMe/on1WWmRhqebQiS/OS9K+4ytzdOw+Bs
rdQMIUHaNQE9Ewn6fBHHXnHXD46zL6fkjRwjI4RmjTsvSlDayXakO5g0N5hu4TnQr0oiy08sY7oV
0ntea3PTNmyArJ7WUdEzlevIK8eFaBulIBVn5IePU8fEmcZnxeUuxNybBLygXF1ZhLATRejt82a8
VGNsnd2s3bD7XJme8bMQGIipcfsmTKu/TG1WzgYA9bqOXqea5zBmpzN2cfNLmPfAAMVjk4TesfIn
jFNwC1kOCZ7CXcyUHimdv1VFlN2UPM4XjJ7LSz6fOaZ2yZj0D7JLXuyLJtsI6HwL2UTclN0qWv1G
0eWhmClldaL2O9Hg+iqbThRMRN6S77GS2w9RN4prhlVBOrfKQkW+GfRwKdVBwfSMA2qy32dpYvSb
PrS/f3Z9Dvsc6xllRWqDn/7nTgcTSVS8v0DSuvuhauKd2/negfhlto1MLTiJKGo2YW0kt6QS8TQq
jeo8ubUD51CFOiOCi8ebeVtkRXbI3andhzz+2y4q3KNRjHiyjti1DlULaR3dxxVTCGDKplAfyvQO
+D6qA3fKANXG8bY363oXB157BhaAx4CX1q+6n5/UiicdO7Ndp+XNt7jGXhelXnYxSLtuEVKp277s
kkWFVc5KI4q602w+TVjK/MoAxuHizfGdUuaVrtb2u1tm9xpriEVDUPEiDGUlsDb8ZVJUFjIXvgY9
v6EIk+KCEWW3rcf21uVR2iS6KzaDhVZGdVxiC3aoP6tW86bbWfwrt0+oNAnk8jBfbHLPr04IR7/q
teY6wU1dVwDejy5Wc15MTtAPlOZChVG3yBsyARXGbThdpO8qzNIbL2dNYoPDXlNeWBymybBOwKi0
ZegJ7cUERUsMxCVR6WlM2etGBVcShdYExlKt9oQpHeTi4p3aCiZKsvbsiBv7Lmu6+GBEAMLdrB9v
M2/evljWW6yVAWUZ7bjVwrbb2AFLJC0a7zpUuj88ZHLYz2TjdcwAiaQpCNk677tnwhMkSBgRzQtn
tyqyO13gJdQNzVZ1gnTnTGBGtQlyHH/LZDOqrX32TMAikagCEGSUF496BIm+RI4/RJ7/YJlmc3Gg
dyVlfCMMmOzVTFUd2vQUTZW+IYPcrqS4Cw+YYmmLqNpJ6VcXz+IM6mhv5dWmg6zjWOaDqvY55aoF
IVMMyKy6TxeG2Ytd12nBanK1/JVCjHeyLsOl8ijtKIzwZzTPuRa+vmWvlNi+EIeFgWXv+qgfN0Of
5NdAFx7xyq75YXt4FIEIfcdl+r1SI+exUs0JYnHy6o74uxa54V2y+TBqsLX0mC8qdh26AoUWAO9U
O+Uq9GvvIgd6ng1ANDa9m8++UsH0o7aYWOZPkcNSa7Av7sdnf3xYamubAFVDL6ZnWKvhyi3KnFJx
AoDUDLJ+7o306MXeNycxvFNksL8Om/vJMKKFPunHqfEOZlb7e8dz4fJRoLKYxlBDetIOWy9tdCwP
0/Fczodom49ZvmZzHG1LdgpLKvf1ZxsfCaMehl/k5yaUyixU2G3XSorXdesVK0Hsm+kyDSacM5mo
TcW6G5hHtuqoxMu0srVHOw6crZ/gf8pXnudVS1/QzKTLyW1YcKm4Mk8+6pHMsJx1bBvDUlgJLhfq
6ByLquv6G1Jy9xa0w63s+zxojfuvIY2rE1cDJ0wBToOVWdM8u41o8Ho1o6e+Lopln1nGJfFCtqho
IdBzb2JjokSAggT0PWmwFXolMGFuT6I22AISobrPyDPdVIAvd7JPywz7pp/AGFPBdcHFyXknF7XE
jLD1A/caGKySI139rirKSIl5Me1NhYUg+HZm93EOTVSKYCGYvACtSl+FGiJYRw40C5ddAuDhHlV6
f+gmw14kg1uvbDT0VhiRkAwybDTLId9FU87zUKoKNkoT5hah519HR1wDOzhRGx1ACY8VAixJt4Ea
X9wRT6MkWQGYqWitQiUGqyZKautHjIfi00Bcg1BIWz8mZeHeeon5wPcHLOZINQ/lsm4XJGenI9gz
5h9VtLIerGIXt6x6EsCyqFb2xTAMbtvyh2zYYaiuCkckM4JyuiSBTyWV1g5UJhjT5aNPteyNnrpo
L+Yh8gK7BfNsKUfZUwpw2qqFi2+rdMgkPKc6dv9H25ktx20sW/uJEIF5uO2R7OZMWpR1g5BlG/M8
4+nPh2xuguK29/GO8/83FajMrEKL6gGVmWutLn27So0y2Rc9dVf4J5qFuJ6YyyXfRLyvUrU/pPwS
3tYWkqEo8cD0rXn+rQy8DbzrDqQV0hDzrVXb/ABk8SPSNOhSFnwtCuWpNo8of/GXubYWzlOxtW5x
0hPomorY1beVCbKrS22q8GNynFVUuYoK4iLTNx7UabK2BlIPjyGv+jg5U3qlcLSs9GAGjTYtKYR7
Olh3vaWa/EzTuemVOlic2Py1B9R3G/a/T0ZBobWDjsRzSdyWUeKcGr/hWWy5gvmpyS9GmcvQOndU
eadD30XtnrQpJYoSJOSgpL/6SZh8sxSS/EgytF/4vte2bewHz/SiRHszrv17W+VNESXfOVxRgO9Q
jNE7i5+WZSoDMgV01Voe2QFwbbj00bFPOcTQQ6o/GM1TZDYAG1U7BWLOHzj2YgTmVK9Or30bseF8
1mCUL2fyAWZipQiVKMajDFUIJJCnre6AquKbrW47EEajXl2PaW1e4gYNXbCRVBTcw96hhFsf/lXN
PCGjMm88fypetNBunoYG6dYxK15Mp997iao8Lg/qftdorwYdqzckCPzL1CozJNGmIT5kehlDsNmP
yr4sQmQE1TSlFlv8QCmvOMc59Ix81iJOzOb4aMEEhLR9Oh8tz3fPSa18CWPoewYQkmZXNy/o0dQv
Bd1IpQF7Uxko9YtnDJCkTVPHNyxTlzrwUetJzfitf4dK0nALdMu/y2P7d22e49cgi+vrSEUsqfKC
BHVpyj3m0ERX4gURgXJVaJZ0r+D1FWtHxkV5Vl1TfeL3gzYWzKPTg1sM4XmwOWieHWWmYbC3jCvL
aGBB81UbxFTSXGU0MO3Agdu/ZKQSrujEV3fk9fGim3QsC37elcSxSLGE9dGkTXQva3WvD46lVnb7
y9qOpjN+7cnzLcE84TWISdIZL96kJ/dnwkF2mdKmxQ8WtI4HCc6HlPrmiMyxBKsB4qY1SlHHy9px
RFGZgvZRgo2+1ZGocf2LN7UblDHtrLq6rI0GCm89JSH5JyQzMmxUWJMjkm5XluP1930wOQeEL8ob
NznTfRK9KM2219ThRdGc/iWrxy+gqLzbwszHq6oHvKkY43CPuvI1NKoe2CElsi+2VvuOEkR5dzH1
kBXcmRSbfbXUUXbnxEyjeXiCWnO4lz3yGqI2zs/R0c3HbebkA494kQPbbpyegwDgN6i3HznJqe9l
Geobujys+8y34qtodE9tO2cPnZX80qlJ8AoeGaIeU0PwDqak1zpBL4lc+3QQL80D6H5UqXcSb2HW
z1lT9A9B5Bpfuu9NlQVXeghNVDkgQQc/Zw11c4UqW0yREyrreTp5JZzICB47/7pEuWM6mdCU6tsP
AR8uzUxD/24ifRBYTz4gzC82/zwKsrTxjl7wxeDd9uinxUlmijWY9zESCTKL57y4Q3H9h8xq/tHA
tyOUokco1+e66s7uSI1Odo3bGZotOlN2sa0Y95Ovvg2mcu0oQ3C/mnngL0+pH/wiQasdbk1tH05U
ij85iiBWEXgDLbAGSwj5CM46tnszvN/O7zkwWrWm/QIe/hAN7fSrO9v+bm5pap60XL1VddJd9E7v
3JgzcjjVIWJkgOBlqBYmELmC1Nzl453zG+7AAiI27f0qLTKIp3sAJZ8cEizeoVOCD17APgEl7KEh
K0Hu9bJr06An1kBzHneAikmwTHOOVFH0NsCnmJ/SZZCr1bHGrY5Pcf8gZN1+piE+QWCIG6/rZLrG
rHf6ByGftlrX/u2r/Nu7ra9gDfm0fYO8zdvL/9s7rdusIZ+2WUP+u7/H327zn+8ky+TvofVTdejC
6ElM68tYp397i78NWR2f/uT//VbrP+PTVn/1Sj+F/NXdPtn+H77Sv93qP79S6B1qng6NYgtBCI92
0fIxlOE/zD+4KEWxClX1t1WXeWciyCK7XOaXBR+W/eUdxChbfVwl1r+MX++6xqjUnef96vm40//1
/hxmOHoPZszT+XrHy66X+6z3/Wj9v973cseP/xK5ewsGwqoG9NLf//rrq/pkW6efX+jfLhHHh5e+
biGedLnpJ5s4/oHtH4T891vRU9/BxYvkgRlPzV03hs6+piMeAVamKJBDGWDmDZ07TOnRQtmkcv2d
4jaFfkwbpBOb2uOJcnFL4DgF9MTRvAKJbFuf9KIdzZ24AxTjzdS7pecXBJ2Y+tlLz5XHU2Cpl/pR
n2D3NikqobNdbSkz0HpJcvpskXA9DyOc9Rv0BamHI1L8dmmNc6JsxSqD7rwtXE2X1cs6H5VLZVs3
6Xc/QoMcBThrm2dZcqQmRT5KzYonujKvzCpv7yBbyp8Usi83ltc+iE+iKj65iFvV4w5YeP4kYTrM
r5uQZMtJQhDq4BEp59GUXSUgLQt6uMxY26wb/cO7o0/z4Fi6TxL1L+7sTTAv6f5vQW6QgVsIF2c6
segDW8gWZe7oTggJnffmXh3me4htKoQUIyHow12WyVoZJM5738WqEmTkTMC7WgmixahjqgByKQNZ
QicGOoNrHS5Bieve0n05HT+sofP0X+EfrHAtpu52NNRhozRhzlnTtO96xPTu5Cpt0k3fo0Tzyc4D
UbTj+ZT30KcFYxve9EkAW8O/9pAIGUqOt7BA2f1xtclVmDr9FTDIPz7ZZZOycc91OdsncYrJSYdD
pk4LqfNg0TNJndBaBqOG/d6uvYtdnGKXq3Wgvc4+y3QWAjy5dCmm+HX8tlaWNWbk7yKjRmc6y8YD
LQBIk8Sz7m3g12sekNkmSYKshcK7lhZq0nb2eIi9on0YArV9qLXSOTm9+yKm1Q791guU0C5nDUJl
yGhHPthm0G+nZaXYLveQnVaj3Md1gulyH3Go5fwVRucGZRVgunIFKdTjG173E3QXEj6v3Fx8l2vB
7Ap6N2wnuh3anVdFtyE13JPaGkYKk3+VNSelUhCE3/iKWv903SJRrm4l3G/rfjy3GkSQQdOjbhMb
b9jpROk8l+wGMOp1MMpmPFhk88X0IeQz8lr8QewCx/4Qaij+IMsFiA19wSbyu+gb2buSJmOA0k3q
2udwaYpA2lD9lhWwAw0VEIf3iNDWNJSUh2yrX39q+kkyms8PYnTmsLgB/2qRANkV771BcBqdEXOi
crRkAPmkPEVUUc+S15PBgUDryk7b/kKaV87o9XCkSJ9aqmGXOFothj2sJw3UcWXzuDAUHKK2jneh
FUNjSqdgTjsImsuD79WP5TDVj2LTFlsHqDvcNuRoDzIX96d9RjW+R2EmuO7tZrjpwT7feMNCoyzz
2A+Ns6sj2luM+e7iIPlEP8DodL+FRhtRuNf7raoE5W7docvjt70+2ZBTN86+fvfJbKuRclR0lIWX
nwb5ufjwu3L5tQFNNG/JIWgffmEk8j/8Il1+ZAY/UrcBTU9bEH7O1leomGYIjEG2WqBGXSeUVxjS
96uJdvtms87F3Q/JZcUnu0w5QfdHOv+/NkPnImllct5VPEDMmRkpt+uQ+83b1AzaTUebyI04xX5Z
24PG2QZzPe/XZWTV/V1fVtoWOiV4WlFuRlKI7vSdbhpRRBOwhnCc0/xqTLCMntrcGW7yOOdgGjXV
dTyn1XVipK76NFjkDlQkWbYSUy+BiUAVpkW4p6PqRh7yTkxuiIgkD6MD9CCNpmZbD6LjzTw68xU/
c9o9YFb9Xq4yiNX1GSHf1a5bdMhlugV3EaGeSlPtRhtL6+jwsoH4YVwH0nr8S+j63kWKt1QGFndk
ouisvd9NbM1yy7FQKMlwt/UFhDWs4X2DjuPPLyzM04ruGHMLglW/ntOoguMjR4WvyyCqVBCW1OGi
Drts+M1FE2FbA+p/8N9jI8OZP8UOztea26RVeGcHGiWAroEcLfUa0kl5cGXA1zRc3JUdkZGk0+HN
VgCsKsYqPciKy2LZB7FGknpViJLHslcNj5m2kx3tMbySkM9Llr2B1kZnWSFe5ON2qe44o43K2KIe
2KDdyn+d/bsdghPRkup7aMfwelhNel/VSXMa9RDBbXAuLxIrdC0/x6r9bFGmofVB0ZFlcTR+kgQz
0Oi9AhgmYboAClS05i9eQRuI13FpdBCvrC066pBvNLw++2xN6uQbBMp0wMMmGfiK/ql1Kt4KCpKL
NyvKc1SbNDQ12jGmxQOyZpQaISoBwbNcrY7VFi5eOji0ox2DVpA4GYbWeXOA3fh9psI3DwNF1HWB
3OLTTnKLCbaTjTgkeL13urwouq+a24q2JsMxka6daMeL7DH+FRyU107qrwF/AIqFkbmnAV/7tbI0
mqzK6XkqBvB5SgKpWR9AGZyrDsVP1b8N0ll90iLesMty2TVv8/p6JN/7z3b1UeXWRkVxnC0Pj9fW
4FpHze9BZtOfhci50t9EehS8oj1wHVRk+1s3nl+KqtiOCzEa+LniTkecZRMsUYAWeXa20dYVr4eo
Bv8UthSvbAkqb7gRb2SqH7bMp5xCMXu4bfE7JYWUCoNX0EHvdE+qkrTXnRvah4yE/Rdlju7kd3iN
SGn8vC4jxzqEjYVihgk7FSKrs1Ud5Tl5Rv75bDr59tOzMqBKnsBnVTXOVvzmfbOJJ2rqD55p5Odn
c3lUp+BzZRQNWtRwLRgpjOyp2ZzQpleGu/cpRdHgVoY5d64BR5e3tuLRqza6xVWjudGTDB4NHmVC
L57M4LbQEXNsz0ZvNgk8y9l4zLqh50uWBTOf/ycHlbVtG0XasYCKLtlOrXoq2865lZBJ94c7252P
6wIdVagrvkFB1csCXy2sbWtV0SXmct85uS+LIrxsYkDveB9OFD7lVTi04V95lW9tJFYGuqbTHb1N
w8Fctp8VF/ZtMwmelXSnxnC7Fl0zPE9BrW+jwQqvxDbScXtDV9TvCMQNz2KqChOqoEy9dRbTQHc6
sto2T5HLtOTQ92RYX8Un4SZycVsvA7LTqr55mjL/V7hDhrOHoPF58ke60OVSBr7eFaU9rwGfo9Dx
fFsqMTL1izaoNjKH6iza69bcX/ZcY7Iinvztulr2terpbbPLFjIvM+dFHerg+CnEblR+UQPvl9Cq
TWiSPfPk9kpE7+CscinDOhe/RIrbgSrrLVLm9hp5cUkoBYlpqwXwjEiQ7CFX6y1taOyM7V/eTSI5
o4awDtKZqOrNeO9AMLhDUjPZy7T3Qmy9Md5Ds+5sBjgoDp8c/pCiPxSn15/txXgKy0w713md2hvZ
ZHSf9akc7gI9aGlOypyDx8ny0VazeuPX83AtUxmSzkW/o49vZFahfvvYWeMuT8LwvlhmnhkEjwAz
1yUVLBy3HcJy/oTGz9brWlgGvOy7Bvw72sLxMvMR0SH7k+XLjUczHA5NlNGnVNVQw7fDY+2o4TNA
APoq/WcZjNhu6SCy/FO62NyGRtV5hvNfvFTru/s80E+V6b0t0HtaGBD05UOOCShatnfmHtrYZTm9
t/lNXzh/rvFAA2nvsptHCaj6atoGfThdyXRuy45mNDvaylRxU+MpL79kSfp2N1TcKtKXtnNtpG1C
101hkLRxF7UMuETRs0bVZwfFenErtggN5ZGj/L/m5rUBUO5WDP6ySKJkKoMR2TF9NEWw++RYp2ho
mYfQQji6/mJobnk7TkbwCKqYYhOs/FuLxsddOzTzgSp8+Oy7UfioRu4GBbrs37yy1uy8jcSmhhs8
y3rA/Z/XS0QIOe0lYr3D+/3Fue5BUzBcvjShe1YEPiCEwyupE4j+bcA7t67S7kFmBBAJWMOPuo2D
U7z0WG8kurMjZzuFxvggQwtr6m3pN3u9bqeH3AbkkcU+0j3LvxCK6V/9xqpvLjOXMlqjWOMmkT/H
u1deXfYX3pSU2Ie13bIWTeHwOUes8IpadQDCKQV6k5T1iXZBuKVogH0aw20aLQX/xVKosXeyx/xP
cV2CFr3utHKj/bomGIp0M/XB2z7igFz1/+M+673H//31dP2sbtGEr/ZVaqHE2ejHHm2W69Y3eN5K
+964mSq24dErNW5S24hPIxDgfHGIaRDvJUbCK0A5e631wJIsSyRS9papMs4qLQIBhE9tUk17MYr7
ckcJHwEh7QFfIcLuRsnbt3Q50eezKU1juurmdq+aVWRuSWqYp6jKLFq3+c5vA37ybmTuyfe7+Mnl
TO6+rNr26u25xh+ja7J8yh0fkODe7VIXVcgWiZ13m7o47KgGmVPrF3sO8455ucyK+WuvW+W1rJdV
skDj7bPjnQItyrJeHEOfuTe2PimISo7gORAqo1eiupnfdcs+TcUhtglWa+Qbgdb+77GycRoF3x0b
RrTafi4VQ9nKlUnTyuUqX2xlqljPcvUP4lzHVegKJpnppvtP3Fgy1WnjVfKIhtl3ziyx12EffODR
SmktSNG8TBCou9WcoHwFa7wxzYwe59E0aGCOn43FjKxrgkgvKVGZWhXQeziSFBqY5+JV10jCkwWC
cHQJ5on+ssfMM81D7ITPAWClV4aEj63JcwwKFzZC4+qxKJ2nxrfr6w9TwCHXfQChyVFpvIs3gKzs
MbZN60b0SlBifbQmozuLhIm/iJQ0kQILdhXpO0c0TMbYTm5Q+r0skFUyuEZ6WSozWT9aSbx3aKXZ
lW6VkuvspmOhRcZjCdBq35XkyUzLQtB4sfkKynVlYTeXEHFMbIAGtJefSn36owss7URq2HiE1PSk
xqF6q3Wti1L46wRW7LFdXFPXKreaPV61huNFW75Cp1Oi6H9eIk3AWnSnm8VW7rm+mDSA6zumLaak
h/0s9rT12m2FxMfxstX6YsQtLzB20ssLWbcrXjUvca7zWA8gTODEaCznSTdS+ita/cFtKRzpN6tR
m2b6buW8KOH0fBMJaf0lZt1iday2dZt52Wbmc4pc8fiFFNorgErlpS0m61h0ZnnVZnX6osxwltH4
+OPngDFC8KIOSMsIFdCkgpMxIPISMkA1tI2dXWUfp+YylWDxSvA6Fe+ntYVNe3pLj/V2WPTasoR+
oNF3v9LfqvmnQIMuHRAPLF91iX6biLWR2zVuJboZkSKvjeFctH+mhWWeQiieziBJ+a+qlBKCHWUo
UMFarK5BUYmUkHinJUSuZKgbQFIXz+e5HbXGye5/lB609q3EyXYyJ4nUAYVGLWsKoGsPkj4DBs1g
zFqoXI0VCfuZ35FtbyGH9WeamtmZbuCS1GeUZeeGjqgtOsCIci6LGjf19lHXRTxb5Y5i3lalCmp9
mEAALlJSyxTWqOneC/0u3DqIAYvXUvv6cYaq/BYA3iunzuJrl8XzRisi/7XraEfS+mJ69avI2iCo
l7/6TupuiiLwUFFoUMG1wOx2BogmygbeSXMMJN8WnLYZx/5lqgnVAzQ0H6arV4L/6do0DaKtM3Ak
bxf0p9HRHmPUSIFHkefc2gvbCeUzutgnaobnIaj2YhtpuZzR3l3cy5KsLxCTXHYwAXTtPU2v926t
lFfQp7j7BNjur3oSf2mAGDyqfaXfo5eZbsSeZ725y1TayL2lqRf4M49m2ld/rtoTf4AGpZIs+RV0
W7NpAs+/oxdwfiqV9lHsgZ5Vh9Q3LRJj3CRq2kNn0k7UwrP5Gn0zwnj8fZgD5Ar4Wnvsy3a+Qv2k
ulLNLHjiOEgPvZ3bv0ff9Bb+E4mE3mx6tGNoYd6erOGbBPmUT+EOCosUDFRK1qheMHxiBGqQ7qfJ
SW/pxnPu8wqFSyWw+DV7vwpyUqVii96vVu/lKh6L2y6HHCsK7MeQp9dr3ovGnQyA2M07K/bVo50a
xSJW/dEh0yn2H8syc68ldo2A551MmEXPaZ8GT5D75c9ancZ7X6Xtv2gAjsVKWW6t3kl/tGO8nc1p
/BbEdbyfa6Rd14hmKZH8xwjhiUrjaJtF4fTNDBQAHzlUm0fYbTI+RYoa3vvLCaQJPWdnoYW1tcM2
JBMrhxNnOYaI3w/ANyiRdfbgDO2QpcYhXi91+dAgMD8pZQ0oZDnTfFi27E0NeDw39W0bJdkPvSfh
a1Re+TTRmHg9uIp+GOdS+UIG6xJhAPrZZBPEQ3YMJCqnPqwtfOvIz32n9KydYdZtn+BRnO7gPr8y
cl72Vi2m4oB23bCTWBkMNf0OhR3ikMvyqotmMJUoLHIofeBwue3nmrKkn5m7dnLGr21DHq4wyI7M
TTv94uj5TiDQ0KNyHEZOZScoZ1d3tI1r28jzIRiYhlqvPEf+NO1h3S9skDLQ4soQ2qp6UqxloNc8
41uES3prTR1IQfdbxncjlYLFI+ELpv3vLvNgguQFOCy412oaH6Pl+xqyL4saTmpxrAe4kP8x+21+
aMpggsCVYabv9jwjN5q6k3MlJsOARRz+yp9C8tgYz+kUmpsZFo7dunaNk6sgaY7x+1afwhL3XvG0
DHV1KFf0eNdm1q5t7fzBKlMOmmYSH2sdheJGjzhpqinA+U6dry2z/m0oM++g9+qMFAH6gMmYNY9i
a71+3q7CgX9rU5e1IPyApq4xsldaN8O2Q79tJ4XHlSD6Urb8UMcMUS86+MPwi1QtL+4Ld/S/X1/K
m6ZhABKWLbuisw990f3iRjvILzeWPqa3w9T34T5RgHoiPPh5miwoY9RSsxu0+Y4yew9tl+8x+TJ7
t8uOMhO7RLzHi90M9eb+PV5uKaHeN7uCgKlcWKtlKErf3jd9PW9Wm1wt/Jm3euFBYysxlgsvIXj9
t3WtOwAKksghqYLbcUicfVEtwsLvMeuOLcRrR6pRv6N8YJ+qyrq7/D1kCusVsGj+AOu/iCrbJUxM
bu7wff6+9DIVzycbGd/vflBXG00f1H3T8s0m7AJlY/xOQ31/H9BaTA8rgooLWXkTVBnqy/CESpQs
coIe9oXF+++L2ia5fSuVaJE27j0zB+5WJhMaUkExbZLSHlFCZR4gj3PoJ0qJYlMW28dAUNd7vq0W
8VQ84iYnrFFZJP9G77UB8VD8h0nl7VrJJ+NBhrntnZ0zICW/2mrgdZQQ1WCT5arJsbgPdsMiHCYD
2Wr4Vmty3vnow+C4CIeFdmLc1eM3Cfhg7nrtAJ1tthXbugc5OfqeGse57CEOO9e8Wz3gUXO5Vfd+
P7qA0sM8m+hl/uzgmeMHpdf+et288vgYlGbHm8/Tr2BQghJmoVWD1LB+NPQCnLVj3jc5JGvVMiwB
YpIAGWLno0lCl4U0K1uXhT/vtW7/815T0X71olg7uXq4cWyreZIh1grzGGh+96Zr0xaQIumzZ153
i6RN32feQ5+FS44KLZkhGMyjrxJ9mZO4ohafa2/RDnCch4KjzOfo9X6yQl32F9tkjt7DyP4y60rt
NcrC1zGJnMdx4HGvSozwWqYC3fFm5wwKrbkVDE8We0hha2eZSFAIMz1YRvMlMts3oA/R/jHp6Zqq
LcBg2w7pvJ3W8MmRFbIWBPLbrdatlls5JHFvJUxri/DRr8H5LXuoIK9uBm6TeUtlS/Vz9MBDmizo
038Isx7V3HQ6i0mGElanozMnOmSOhJF5pNMiJk61uumcKE51qkYzdqqDVvT2lRwlEvmJk0sZ4HD0
d62maRs5pohNjiVytdrWFZ9ssoFJ1W+jukW3DwGA0jIELdgH0jDAos51raYoMSx0YsBd3wjDiqne
W5YORWaPuOBBAT95qJcC6ZyU2QGYQXKolmrq6p0C/ceo0UFDSS/aglNy9p/a5GUq3pKS48W7tslL
Oz1V2vCy9pPjstXiTWbeyWgbkt0CRYSm0Ze5hKnL12D0d3vN+uJ3+jcEmfJ7cXatvoEkT3+pMpRZ
Jz08ijnMEOIzBnC4ox7ZX8ZCba5ztUx24rWCRtkHXkwdbbmB71RvN7hsOTqfbkAx8cMNIrdxD1CZ
0vUKzKW9scJky5S0i0wzi4a+SdO3adKflCl3bzp/inaNFUW/VQA5Zh3+U4TgzMOgFzakFkXyy6jU
jxJAA6UD2UVg3K8rkQcMf6s0DsGeb35N58w6IO7C28qCtT4dM/hhIt52/dLssg5iyxFegd42P652
L6qHQ0WjJHkuxME+LZWpIs2Uy1pwuuhFvW88PcURbyarC+py0y36FDLYRUeiSi7rmBasdhlWt9im
OQh380AiSByft7jsU9YUislC7wy9tm/WYej65tSXtC692wO6kW6MEaK93b8ugRz2c/Mhpmij8Zi0
3m+iPAxXsn5bKxeV4ovwsL2oQYu9yo4SJBa5EkVohKL1W55tVnOAoCScdhRZf9r0w36r/adNAwSx
+ryJXGerg5xazhRyALF81z6OY/LtckRZ7HL16fwBUPgrol/00y4R9JfphygeyRYv0zXWWXarwujb
5QQk3st5pq+GHQ1O7jk2soqUTl4/NykAPlWZAaNklQOPcOW8TDbIdAhr/kTCzv1F4/uTHJ7m38xx
XZ91g0ZI9IuMZ/7mwyZUWvV3pb0Xna9ljVXpb2t8TfFvmiCqz3NSILk+TNspKzgVk9H+1vL9vOkh
cbmvmx46DzXg9BVm87fGgfsBvshpmzZwOTrDVOyoqMT3tB6P17Y7KUfdaYpHV/MqTj7gsAwPuuWF
PGyKhoexb/SvnxZpba3AtmoWj20N74E76c61OXhThuoED5Dgg2rnkFi58SWpx7t0ctMfiZGApOTp
7Ql+zRqMKRGhohpf6qG/k/zZX0W87/G3EYDYEGcHBbxzu+QXeCmyB2l06PYq1a0v1tTUAMDCF2mo
KELVPo1wbF3aHLLSoNUTNYyDMcJe1cG3eyyNvN8WaL2fpBMizqPLprK+3cmmE92Ssqn0UADsdC6b
dhqi7jGiJbQW85iiOsNDoFb5DdoGnEAQJ7tMwdA3j8Ibq2EidwLDymIS+2KqYzW/kS3e9xETgp5b
J1Y0/szQ99s0PQK8guQjuJltPblvFiG9LgzzH91yTm897xtix/4u5aB1ibBatd+ENOl4dNod7CYG
QPWeT4UOoLkvylTDgYzcJPnT1WjBg43MpcLRRVZTtKk2OpwPyw9yYO+KcSa9NmXZfVbCJVovfG9d
FY80VP27o7YVzhKLIyCjdlmR9B7v4sURxKV5oxvwEN+OpKqyolGb57f8zmA42WGkQC16dzu/n9Tv
bfKKUigcRH2obiNvmu80+ptuALBDEfYWkPfRvk4V+vmU2D1ObXew1NY525NvOTvSJckhh0iRLiMt
urgjRXfOEf8e6IfQq0yB3l2nOiB2+ZfRZr036P5/7UaYPlY73Dh7M03C17+Itxe7HnkFnY0NXGQF
9B5pUvMpXXKSMlfdoN5QNrYQtCN34ZXauDHtrEUytjJeGyovdUsSkuTAXVh35UZYNic3gdJKge9Q
pqZt/udFlWbSnJdPtySpCuhvl0GBp5L2QvQz2vlftsURI1OGIsxA25OKDjrsxqXmVjdxM02P4TLk
o7VvygJ292UmAw3/ZtTw0LlYvKxT7ztqxTKD0hE+Djr7kEQOzqspHuvsPPTqr2KSwe684tpV9fay
sonq8DqvrT+Q6OnOcH8iY9SNSY84aNFtIUK3qDENJfn2xSgeiZSrS7jMzSD7I09VlX6ZZLzhyKTt
q7kfNtJrqQ2gb3guxyNziZErGWBJg7cguVnN0PfG3absurcFdYPEdjWr94nuIGWktJ7Dd7Ki85fr
an8/VYG7ixNjemn6kDyq5T3qKr1c4VjCHmprylmc86CqACoRWhev61rVFaLV/la8Lj81t/bkfAdZ
PL1YcEE/IwdQ1HXdbYtaua8GuMUksrBAZ1dTrl7LPnrNR6exhmkvXr3phpMG3hU2TF4RfRzxQ6yX
J9lWIuiEhLBPqZ5kFuUQUXLkrG5kN3JWHST21QSNlo3eqIkenqX1HMPmUP/FB8xKwSOCJgol0quB
N/K1AY3uLahsvprroHypIMfYqAPKbAV/NJ+ET4BcULNTg3i86oKchosldcpxWttGUVjBisc004vQ
2NDNkNzyowRfS2kCtlFMZxe3sbZN/eynwNBBBMCvsoOaV6gAW1TflKUE58/WSLv3sPX6sb0Tkzjt
BgIb1TOHg0SIw+4gcpL1Yls30ayOHt2suxO72igDkjRoZoHX127qrsqvytB/9GfFhPpLKK2CTIfI
SoMjdfbjHxm/5ZCrLJ6w8bhECyY52GgHb8QIdzPhcnkJhboy33cdZSnkqXee9xoW7XS/pgAmxQQW
4EfKlSQOxBE15ogQdlPv+II1HsSR6g0170J7hSAjPTlFkfPF5+lHM+u8u7JF1yCzIgQV/HneqrUT
v7aDW2ycOfO/V251Nwwk5Dfj/K3kwMdftWhBkPTVH4mZfbGGJP/WKfzXgl+efuE8kO1o8W0eu74g
IWBa2q0bjvPVFDjdqVK9AVVe/d/uXIzmxztby52VsLwrp4I8S5F+o2j/8c59l3yJy0zdxrnZI/2d
HyAxg417NpWjWUzKd2Pgfe51iQ4Zdu3uofj3bsD89yfq6IgKDrH6kEBotnWaqvxqNd3r0rTN+j+h
NqLSOSffFU1RX4PeSXY6H/qHIPWVI/jt+BQlcXM7tvG8t7y5eHFCH8Lo0NR+Q0jj7WVovAzFD4Lf
OoMk4KeXMc3ev72MyHSLn15GzYPNrcFz8rYb+TxXA/IVFCGyF6hgi0ej5WtlmZmeykAvX+5M+Z2Y
eNpqdl5jdEeZyvJwpldJpq0xXpaD63aa7bIUYAAYc0iRndmMdr0RWgjEa9kjRy0aE1rrGT0B67kP
liQMIkhnsdVBsHT9LlxXkBw/02GUPdr+23IkwagnRhbZBLNTb7rWfBua5Sqh/d1WerpLl5kd9TO5
ldQgcbp4IOdBtUdTr1VYKnci2GBqZBcogcw3sMGiqaf+EDPqokjFLFGiUyNR+TxNN2WlPvLc4m+j
soQPcxrM+qZfGFRk0Nu+5/kYMugI+sfr1YE0AtHqe/Q01vui9a+Q6+y2BvmzaynepQncVzBMuJCh
0mctXjivvWsp/GX6jByvC72s7fv7S+PAPIThxvcH91hEWm3sRPxdW4xoKrhHEXYXsXi5Eq8Oi9um
XbxVS+9MN7SorkMSdj+HxosuLLXLbLLVF6GwFd8yW31LpPoe+fM6BIYvkaVRGwDJaAvzB2vaJy0c
SvIIeHkaFOMYleiELA+LUiqX4RJttgYoX0rz6+BNyrSfSp5+h9C+ik3FoEkhmr7R2LUrUy95naK6
BOqHXbhpk8iDyaJKL3Z3WhjGXH/6ttjXeE03/+DxbeA7jNzLuDC2y9AmOmiRoYtIt2FbvcESlznt
TLODnBbzNAvvAo0frrYdQFosZR7P84PdaGT6Sao7TvHwP6xd2ZKcurL9IiIAMb7W2DX33O1+IWxv
GzEPAiT4+ruUtLva3j73xI24LwRKpUQPVUjKXLnWNI3i5Q8v6ac6t7jPcYK/M/BP65mHxEWQ+M4q
KDkSnFqYVTKh7poR/1JKaww2zmyUXlPM8O9yx2QPYNlZG1hvoJni9kcjx3mNlGrs3MJ2zuYoItI6
NpB9KQFN5+JAvV3u7kfQVtzHMXdoDjIPkBY98gJz0JQMcTDgkbJiUfAqg4JVzx/qsWlAvwOgUsMS
/lCBuB9kLcFyUmCfXTZsgKZhFPmbxvHeezMcq2komf42XntQp48Cu7ULTZqwXbZ+V+tfRcwE5n7l
NEf8KmLmLDdd3h6pd9KZcepFdhzOOm9+7aVvEzW5b38e+zdn+q7hrZYd5aFMfLUsvdB4NOLxX3ej
st9t8uPuDz8jhZa7Eq3aijJjB64CkO7oDy1wEPdjrcYHd+jYoe7HHKqG+HC2oPtmOL18stOHOfrl
L1NwgU5DJT1zXXs+AkQgMTlMgtuH0e68FSTh2YJs146/NRFLsJsFjbt2s3LyVh2HQvYfHZaeP8eK
u+oCBokvw+IXuhRV/oj6VR+Ix18mugOvW7gEp3y+rkgvk4x1KkCb4gWgQPvdO+EAu+fet6uZjXFy
fULhV+9P8F1gtzRrXLi0Y56vacTV2TOKh1gWO8MAyyaql9JFU6h000HlE1pygb3rJrM5mzpVa/Ai
PJg9IAY604uVVtyLEBRvzG2g26o9qKMQzs5CDdk8COXF/UpA3Gy0pugMOdJuYeRh/aWrkY507YIf
imioX6BHNtvbESpFECRy1k3WNl9q7FUtq6ruWRmBragYgTTW9kEPRwVUfB3eQHL1Ifb6Z4hcVCto
72UP0kS4he7IJrVt1Da6+//xMyqEF0oT1OVKcWsZsgl0+/qN5m6nYexeHZuPh9EEZpmsWV5YSyXx
Rqk5g37Fup9Agh1ChMcAQd6mFam1JaGLyWdn16rM+6xQ2W0i7H/ITF5BEpjb0nHGV+1lhv6WFcDD
VIbzgL0mqpldvASQj3cfyFZxvlIocrxjLvRJUgg1r3ygrrfkQQOcEeFOLQD7QDY9YPDA3jrHAQI7
TgDiy9Zg7eYvgEu3u2ho7TXXoS8fdrdzP9srHIvetP/f7HLKoT7bRAuueH/OShlsMnuo1lXJiyfQ
GLIb6FKGSx51xZPkLYqW/dhfGCGa6RQhKKF1jsjZYuDzGQp5ps6sTqf7DCRkMbZOEjpbqyKu7Ee7
l8md9Dt5M2ReYCIM53X7GotlvpBWHO0ctrVcIYZ/qMOoQHd1KGzV7Wd3yPZBbwYiVABjNWBhmWp1
dpKqf+lWnnLki2mIDoJTKoeaCZpx3WuGSQMysLoJVdIa4gooZaFmoaBgFrvyAZnp8C7ovROZ8dcF
Q1EMkHudtZgygApaASGYG+r1rfEtcsZuk+U4312XW0RH8nGRIEICLYBPyzCtttfFN1JrXdT7yYH6
OCmwoHOCzMu8VtNAGzHoBGRIRwfs7jhDWnIz6Cxb0avuPpmiTdfz+EKm3gygd8zbf6iPTNdBV9vv
gzo1NQerl/+Q//91UNIDLQa2B/xovQgQJ/XVJUxjQD1qIVnzbWzjg5Fit/lQRl31WGbRT0vvuhq/
TRYBNpMn0Amyuen93qTeqzMiVuJ0bcoMFWdWHjer0NhFjq4sViyYbtGKqc54+GuL+WW5kLnX3AMS
Yi/dgtt3gW2NG8hKt0cQwQ17KSCWE/qBuCC+zFYGABNPUwMhjbFq2m9Bw3fCAt52UQHODZICCIUW
7BuUd/irZ/v2MkO6bZ5yMDTto1++TyknAJZ66b5PiZLyY4zPbtIJ+WpU9gBqRtyNqMFbQOdAvpYC
z6Q7qW1/9avYBJrYEISlS9UVfEPaYBHCKifPB8VFA+LkNTXbvoVQOBQ5SSmMNMPqwvZPH3aSFvMQ
wMBinKXYC56CErLBC9w4EdafBaQ65pvPXf+LjwnAz36YEraJe9av+ORHuyQMx1cfcta9rOpnYVXp
KQdD9EJB1+OV3BIoPe7AEQydTcdf1PYQ3qSZHW05ihVXKEx21oms8b+u86lfsSqH7ge1x87pQSvi
OGsFUSHognrTmpn+FlimfyJ3jHfEWw/QVXehuw/71UT2ybVmf6K4J5OrASMKdqyq8Y7sZKLO/2r/
Y358xj/9PL/PTz9nSIiOj7ml7W5CVLVtLMODWvjHZQCR7Wj3l77MwPveyACpizL91jI/ytbAtiP+
0/YgGdEDZh82pRB6SX2owqR4S/97qqvlY7p5eApKX08VUAjXaghO5epPkaiXoRXkG7KRdkIP5tOz
zM0FG2zwYmMpZU5s7ZAaNWfcmAxyZ+GKoD/5YJl/Shr2vgCn9bvbDCPTbmFX9SewhnhP2S+3qVP/
mu13NxpeRTH+xR4+/WzCwRgKTJeudqFJzxr/LhGJcwe0p0T9MD7olXnMOzBbkKdwWHfjeSwAV6KN
Q4n2b6cEVIe8Bdct+YyG6y1aATSdjRzL7KOfAPZl99MTzNXsnstoOoI24pa8aVoV4r3F5uSQKdRe
+UCtOJFR3OTQwXw2a6QkIj+KT9QE1d+2LbrkwYAi3UMxstWoa1yznNmoehLVgprTZLEbkDGbc2+u
OIAwqixvqJem5BDcOFFTTznm4OSjKUvQ6+R93J3cOAItihEiWMGXNsVN9EW0BWDikIM7Uiylj+sJ
mnhJvKGmlXF5sE1oFg0NLx9j5I0enHwOpZBD24Dy+TpciMZchn6/tjoGlcI4De9Ug1I1W6uF1nIA
7YTfAWjcD2B/+LeHDLpDq7DU/+EB5BTC4jrl8Zc5fJzfVyph0IfHnqWw10DiIKTiMQfXSdPuD6mx
ISL92Tb3g1QfJPtNCxZYtzSsrds4yErYYDVFRXBz9KmJlMncJIQNYWq4dGfTFVPzMYjQOuT1YaIW
uX4MtFGOcOQxSqlTu7r0eXaA/KD/AGiw/+Db9jPKuNoTSGJ9SJY3wRrxbbWmzs43wtOIkFWnO8lU
lvm58nMbrLQYnSVuukZJfbuh4YEpLJxE22/zaD0IUhpbwPuTWzKZwYBNFYift/QTqCHoDxx6wAvq
pTls5OBK0x7uyCRrAxVE0s9u6EeAunazd23PBADk108EZh+ofhn3ZOnMAqpP07coTYYdBeAECHK3
U9PXcwBPJqw7Y6G9o076kCEbC9H3lN/RB4xnHco+fh8uirpecc8GfXOZBbsE6wCwu8GuC5vi0bXT
8rHAPompTF3ihuEz7trO0rW5uKFOIKSnGwaihCUN+BiO91UBEtfRXwdelZ4ZeyDQhI1FaAVI7wT2
HfDdZw2Syq1UyTfQ4H71euj7gGgk3BUcaox+nltvGEj9NHCsjWDlpgDNlCvDTO2dqyH4ltGMN0iL
Wxp6Ie6QF3YXUd3mmwCsBRIySK99ljCwnebIYOjMYqelXLQdyFr7k/13f+QMT3bY8n6H0mUFCGsG
pIKO/P0RA6z9pF6yBAmNa8enYGFLkUBfglWzTPAOH4YKXBoyuoOKV3TnWciyYHscbgfI2N6BIwAx
fw+lXzIIj+RhR6l1q/qv0+i66TIPuafpw39EvvTSpavZgVs9JfnSHDSl27TQ7NNPaAYbwdse6t3R
gKI3fbLDe8mDjF/c7ajZ2uaKgxX2KcHJA9uWf7vRUjG4UNAOi+6vbo2ejYDMH276HDPPRnZ6qNE7
4vpQmq0fwKg8ZBLACQiTbbspyw7QBcsPhWU42xEohAuXFWDslRU89BFC143tVl/shH9JuKx/NCn0
7jJf8QVTgEC3vPrRh82X0eDll6IpU0jjZP7DaOPLXBs8v0Cg4v0pjaU+P8VzknSNPFgL+uO3hpnv
rDFQmpYHYLaII+aTGdqQM63M32w0SFNwBLEFiY0wWOeIvT1AJKbau0jZQJjHdR7IFovXTjrDvbSw
HIQuZIfbCVxYV39IXwHSKEzsUlurvZsvL0M3QbS0cm7dUXl7pjerHrAbGysbU6SxJ3FBsl0B7fq7
cRaPJyPTnuna2SsRBP9UmXk0wXJyvfE9a7aEv25+86nScHxOuuaN9si0W6aN8jhAbF5E5o7sMgwu
nAXAPuTTlz6G7MA1vEthYG13bIidO168ocqDUT7XMZQqIBVhrRLkGSE5l05nFglzSQ5u+Jx1jbPk
JYrVWxHnSzGZ8WZKXOdsAHE7X6zQ5sdQOOuhiBDeog5ykZBbWpb4km3INqD+b2W6SQxhul5cBgm6
kM7N1KYqBf5+TWUgACnGPTaN4yvYc31IVLrGvtdN2940ofJfatDSHNwA6n1ca0dbxeQvewEK/8k3
SjBh1T/qkRlv+ibI6vcbC/y4mYAgiGshu1haufXcBF234r1wLtKCtkDWJsUeCQMwOkRTuK5tqCKk
VlQu8xrkO7EztfgE4q4PgPYGkAdt00LSL1Wmtf7PPuRIlzQF2wnX3tfJ6I4XX8uyC3HcYkc6cg4V
n25tYzqSDFmW2uOt7qMTJvW1Nj4t+nD60fe/jQMfCljulfPWQpZhAeIj/sBZFGzGABgbCRrDk52G
ybpvhPVcGf3XolLRDzsBDx52dd9B98wWSg8y7F+DAL5VJxT0pGDWNMznSal5EGRV50FthYAW4CZG
NGSHpHGNZT7JdImYU3aIIwWSdurponR8v6WuKTMRQHGLac8UEmilLqusDBSCJxaE16EFlhzDCAwa
RiHae8NJ62VVC/42FvLiu6j1Wgzy6yCC7gdKpn7ywA2e/ZyBhzlQziXzzQy6T4Lv8ZetT9nI7LVw
Av/BTsVLEsXbSeeP6CKrMQS2hqNunNo5Q7o4c9XeogzUJ5+Pbh7wcU+tzoTifDeG05YgQZWCTvnQ
IqI3I4Q0fAiULH+3CQ8MFCRKTc7kpz7GEuqI5iO//zgfuL3iU5B1R/BvoDzF9I3VNcIyOOYjWNKB
udFBmtIBKLByPVCVaXS0vtCgCNpO66ttSsOzZbw1OHbvkyCscUo2DYW/Ybyam0oW3mWURYrK3SRE
uADESYm+UAeY7KIFc0u+/eSN3fKqHfPhdHV2fU3sndUPn9wg5J6slVu04AJ/AUFMeBJV7bJFh3jA
LmTRS23b0XkUOLesAL/feAzkY7MLaq6mRZpEBt4uY7ECngiiBtf3k7LzGmTWa3oxdWR3xt45l3lX
rKR2pp4oRwZuYQoABFMxO//x8qPZC5tZIFtEWbpmO/Q0PWJsl6jLpFuTiA+vXWSUVuoA1Qdshh5C
Gnif/PhgVXxFjm5ioTyI1T7b2Y6cbfMMbKxvWsi0OXxR1AXkJizLuU2yqblxky7flcwdLxOEIKER
lzZfFOQefSM2fgSyufEq23/r/EItaVDhpc2NzC0wj4T9eGGYch5UmN6J3ghO2d0gRuTNgyLg2m7D
dFzbUOhbFLpSwdOVCnSpVbNE0Co8MUdawNXooz24Njjor1B6AELGdz+cmsBcIuoGeHOEfBYfg80q
kVvoo0HeGOmcCzDD6lJksjnZHhTqhV14EN8Bj4qZtOO+Cs07annaRHfgLclvek+XJ+ihNAl1lEac
bcwa8Ds/asv3WcI871Z2j0hqYgVRsi4dHDRVZoOQ8Poo5Jbw0wBBc0OzqTG9idJUnAVIFdZBIJM1
faMq/bUyk/IBSm72kVptFHansunB+4c+uoSNKdceEBfrtArfbahcvYsqI5i/i6iqLU/1xC7kT19F
kMeLdcxls75OJCNxyyBbfKJ5EBwG/cbopwgygVKl1vxXVpb8FDL1b90B4t0iAms92YXn+kurtexD
G5fqyU75thsD60suLShZl+24JbcMKfTcwsG+nQZ7/5+mnWyjXngSNFw0bRHJcs8IFtgaPbtB1WC0
Ltyp2xALGTVTxNY/NbluEmWZ2TbR+tobSQQlzPJnjGXhaYCm0F5k+C2p6XBEyysvQCGC7k1dzRHJ
a+ASddNMgT0UmqafmkgZJKes7rK5GY/SPMW18WOeCRmPcxqXX6kVC9c9D5357E/T9NSVorsY0BGj
Pm4xftvm4Zn6FJCLt+3IwBmAJ4JRo7nDBusmAsHKU2JMBjBF44b6isG27j0QBtK43u3bh7FLltRX
T3Hy6BU/a3zytjIF1r2PyuFBFmUGWq58OHia3AmwYXaT2k4NLR3wRc0uqKZpmOveUSstcxsYwMTa
UHOwVHUus/BMLRpUYoO+QIBgOFCTpvSD/s7P0sdR057kQ5vdGzpqW9bc2WKDMUDuhtc7hdr9M7kg
KcPP0KDYXQd0hTC3KAQAgkJPQpe+SMQ8SVw0w44BurwAw0SIVHbtLdImBJq5dhxjYRsuh8iWCFdO
P0W3dV5Ft6iWzG8SyBstTPJpbJTZlXV/pl66kPO4L8PYu52dshYvlxafgXneLARTkulm8c110PVZ
pX6MlYLCNsxKd4WCK2BIwti0Dy7+OB97gUImQGtT+9Pqr5IxX/c+guB1Z27TPh9uPFQLPcTc/Yen
U/G9NENkDvzqqQBd2t8cstZ/Cseqnh2w8A439YhDl54hx2Hp3gePzCLxoGlfWnF98nODvdhiM0VF
8lI3qjmrJAZOW5v7UvJtBuD4Bsko9nId9N7Ebj1FJGuaqsO8Mio7xHck4RXK+yCP9OnSRwC88WGE
yi86Wr220h1k3v0zDjwJU+GKLKFtY5+TVdU2ykuo4blOCFnXXKxdYadPosBWMOni7p8KsSrDdpyf
Amms2h/TL26HoEYOfDZO2j2Oh9h+7626RbGdHh5B7GYePgVm+4SUx7BOc+z2W42F8DQ+QrQOlku/
P1PLN8GmMHWZWFqjBXyH7u0D+d4bxyiXb9wKiCk99GN8GKhyY4ZgME1AYY1YAArhB12jkjPQquAL
8oC8fQCuKJwFBt8233r5SP0RuN1WNgunAw3M9cCOilsm9djkybj3dVlF0wXl2dV31Iy9CN/TaDha
E7S2wcIBfsamkkdyI4/JiKtt14MsdgfwUb8M3KJBxnM05tqAKE+rRWKZ8tYagvoM7IsBNCtSp56s
K3w+ay1O+msEi7PwDoSA4DDPne++CMSBFqe+TcIzZNC2HcdKv2zteNiASa9dXbd6eoAn8+5AJgma
vo0ZMICkER4VqafeorzegXjH+GG51hHCpdMXAWaBpY96/wt4s4wbtzeHG5SXArWpB/ku6hZTs9lN
ileXKXLKRTaW/JTritMsATxaQhJobn3YXeGWYlXIYl8ycCleSWYAC4Wuj9H7YFc1yz115Ph4ravc
QY7fjqDk2pvjqQFD2kv/s5ZW/xLbKgZHLljRwiZkLwL8X5vUkmpDTmBtfR9je43zYn134vxGNmVy
1zeMP9gFAzA+N0Ff1abJQy6q9og3zhfqnDivT6CoPpXKy49szPIVlHEhsKibYY8VcEG3dImMFK8w
3TOqDD0+hDu1UI+3JuPgfgMkLr9zRr8558CPLrohNF95q4xV1djljpoZMhZQx5RPmaWPYMDZLjiY
YV6jtFHAVpjBzudBekDVqbfEdmjRZ0I8T0XMT6YxhiDQBQwAQrLdyqiCeF/ppnYT2s2MG35CvBKa
aHGLZBhQWCtQ2fA9NT/cLD0bwGLgRiNQwdR+Q2UHGLbq6mvoIaauI+ap2UogrfrgrMKyOqIizlt9
eCAlgRKAVMqlpz2iDpTy5AFNoupr3LzPQR4GFOfARQSOZLyQzPsOybT11KAGRFWNdY9Seus+F+Gm
RZTyQh5FkjIgDkK1QHQKPLt+6k0LvG3GHTk7DIXZYmyBucJQGtHqORGObNdOJadiWXvGRg3uFxua
WrsMdEyLTjPDuFNUH6gJkRr25PbivRmrMdkkKFVeqUZ4N3UJwTA6q3v4rW9EJZMVHeSpl5p0Wr86
O52MDgjqpAvKanVOB6rgtBw2SRsYACkX/V44LDiYQG3N2bEsAiWXQoaVBpCdUmftqJLtCAzQPNN1
wJ9zIlIEVcJVxrHtsXMA3XgxZLdhhhVNTf5dE5UwAUNwUHbwdjUNqQdJBKeQy7jL+3Tp80KsUqPL
NnO7jifNWZ6w3dy2Iiy+TVWeaYqq8LLbUfU4H+rBwNvN8+cosQVJndrnyaGIZXbEbuf9MgUpwD5/
tnlVg3m9PZCdRnRRyECjahLVDDv7Gmw+DREEg33UUrLIsBdkc3UH/v3VsgQoan2lAaE7hNGRRgXS
jifFw+SO7qMSgMmMyaUH5dwjWZgx7UAf0d8KbRqY2SzSuvcP5FEiI7FqBZTQWqP1sKNCqaRowCFF
QzmkZPcoxgoX1ERJrHX+L0/yWdPfJoC4tMjCh33uolJ6aopDpy+JYmj3Iy+AGZqKA91Rd+X0CuTE
TIG38WNMTO7UT571VIPP589b6jfaoVlDSivZOnmcrUg3fFfo6rAan5OV3Zry1AOAf3LzPFvlps0O
yqt+iCjrj5bs3y9x6vRHsnkB+PVcJz9Q56Q9erA1II724UI9ChV0oHQGr1ph3F3TVNPg84M5Nl/E
R2W5gzQDmShNRRejA0Wl9qIWudLAiXfzwDmj9Wuu6/S/z0X2jyde57J/PZFmtsuSHVCLjdcnXkZN
hspbQvAGH00cd+yntMNr5dqL7cTnJvUiIc5zuz05riFPyhbRDkvbvrNTIHbINt8GAKjsUsvak40u
pVejnllfUGYAktIX3uEEAd4u4Y9PBuD3QWq81F1TfStZ8BLgg/ANVNDzDfCk881vXWak/GdIZex1
d6lH/pcp/t99IAGGKi/wd6/d3nWPjfKcBRE9FDznmxY6tTM7BPOh7FLXpnvu8Cs/28FjMtns5W+D
osBuZ3aIfw9Sac1eYuYkR1mi+LIvDHVLly7xc2hlLq+WCYG4Wy/RG/KMa9FXU7NZlrW1tRKcUT1p
jZ+G5v3SiJoqmqccLHB1mEoHJfQTdEzvtom4tc0iEMGSzUGGctF2fglq0LJeD6ip30W+yJ9HY9qW
jQ1Qq7abLAuvdhlX73YfjG27Bvi6Z7fCGfLDfvX/3V41qF+j7NWc+NLZK1BeQpN5nJNlDWhrj33Y
Pl7zZ/lgN9vBDdTymj+TSGEiCpsEm2tSrHfiL3nsqAOZZjtfVhEqyijnNhlRduSsfrw+uscLZ9s0
fFxep2mj4fPU1DFa+Tw1TWSCyvm29+zlZKFCUHgTAoM5ICnnvPa8pdGKAnUAKjrPPXhDjTvUtTwV
2kZ+rR1BQREIki3NMI+lCT5mkWD3QUGTnvTjgu3pPNPVdJ2zSbIt1hv/QJ3Agd2nbt4fB5Txr1Th
Y8etNzLzzgMLXz06SM1qUwCe6ZsqH0HVpZu0XXHLGLk2GWUHsnkBCA4ACr9Q5+ym5/WQCt9cbaX9
8zqtMQafp6VBoYFgVipFhnMUtkE07QBGa+qkS/cxbSRwVBhr7KpUZ7i7usPOjvYzQQwcBDVpP0NN
LxgkCpGQmrg2qRe1bPi+ZMcgxqlnQAXxNlLT17DDkSj2zeEIQnHs8ajtayPd0SWJSkjEZu2WhkZg
WceyoYdQ+zpDVIHgnw3t/R/2eeZPDxnzMFn4QSk3CHEMO+XHD7YzmG8+hFjDyE2+F306LFuVBmdI
AHdH0HignHCswq9WcyIHF6rEy8oHp3yj6vpUQkdkRR3elkFj6huUnZuV18jkFPK4OPMJ2AOktpLv
nv041Nb0laEofQUd21Jvm6MtUsSIPQgId2LNHd8K0xGLJGPxbVl6zpk6cARAbYXuMFBiN3fUBviX
Ixt1FKrZ+xYHtaKrIVBKyHuyyc4Fym4cxvsGkcENiw15iXJuX6zWvBN6U5silUQt2Rl8Y4AxH4rA
EHmMfd/eI6qyo6KWa6ELNaHu7O5Bfj53kj/Z6TIitbR3E+/mT7ueFuzQxr6yuptP/tpOD8gmgx9Q
kDN3/jEc1bvIH5ty/vGu9TbkBkhkeZjqfHud1gam/pQGctkYQp08DwkdBUz+ZYiwXKPQLLkXWQjY
bwXFBtWG5dJyrPrFFy3K+GSbvwUBUABSlt/DDORJpdf/7J1ylWWFD/3QeySDUpxScrGsQxb9ROoM
MO48+6aSf1Cj1zw5fT+uOV6Nx8Ysq4OF7OpmChxsKkE+sIiLoPvO7HhpTHnxExzcz707Oi+hoRDc
R+T97BmmuYMqqrH1cSa7S8tgWMrOtN5GZ9hJz8p/mv6078eweQNoEwJdYD/0e7HgcpgeTLtMt5HT
ZPvGF9nFCXi8ssJBvgFJvx3rLP9hjvy1z9PxeZBqxOnTKo+h1TtHfLOrtT/41YvfIxyoXVk37RI/
4IemTdxlHac9KLBdcUgCa3rohPUAng73DRrNUHOKnO4I/bD6HjRt38iOXwZRmaGRpxK0dXet4ABS
J8HKCFFcBwLM+GwUZXJqLI7DPmPDt9Zde2lSfge4BjJZ2sEW3rhFDSVfp3ZW3qL4pbytIhR4IeBQ
I17vFrcWtNeCRV3gJ57yC5lQw2UgMy1DxhfKqG5io0s3UoM+8K827uwgTxYIG8s90+ve3BGhWmCK
qltqcS+qToXNT9dBeYVVf+QJSDw/JiqRMF7hy5RuDIKIYEP9PjH5+NwSiyJovxPZ26T5OOusHw9d
sShdTfk2E7/NV/Khy6d2reLpIIB17a1gDwmbheuBxaPK2XnGLEyQxkBwIN0QxiEubXFCgcYzdZLJ
49bJZsO7vwDCHWmy2D0YbeAuiY7CqdrXKnGsextBs+Nf7ENTfrandvfq5uLdvwEAaEnsFfjcvIZR
at+rGNVUcySrjAbxzu+KJMjR98ANSpgEKlUrwL/QtR24JyLnFn+Y6mmAJNNNhxLuTTcy63XCizfu
ff4NSxjoU0RmHMfenS5QqQ5AlIGCZD0SOd3qSemRokJgKPbqeSQ5uBGKwGgkA6Li0qcQHfd/jaRn
mj4gijTS5YH5KgA+Igfs9FB7Ea+LuHXugRBPN/hnhEeZJeAbhnj1DROsRl6AM6iF9yb0qBnoVZmd
fYd00Was/SlGTSJfg6PL+p46qCwEYjZ9didTrkJb2pdKxsZ2mIZu7zXdeESeHeLjftXcN3jNozxv
KL9gG/EYZQD3Lvj91LdgDKv9WquKOF+EYZbLv/1sU8/+9bPFtfnpZ0sMAyK7uvaLSre4EsVSMN7t
5+Is3QRqvttT2ZewjXvUkYhdLbNMLhBZBYUcheuC1m/WLAFjwGz0kLZdB4obC6SxS5xaO3+jIGa2
5CrCX52MokqwRsfucdIqXkpfyt70NyKG2Llfqy1Tfrk3AAk5Sa9XJ7qjS59WYCiLPG917Wia6Fsi
zGhRtL7asDRmu8Cv+X0w6pK2EVS/QJ4cUeJZv5DH6DAb+U32hOofuYQee7xXeJWwa1r/U4x/viWn
CU6UAvDTxN1IxXHsBxvdiOCu6weoQYnydaNhxYKJbmF1QAYOgAU9ei4g0k42vZJbZILm1K1rROAG
nDWSpOvOnXYbYtTy6eF/c1P45m9LQBEhY+X3T21RbFHKjbwevnkb2+XTttBNmdfLFLohL1nZmPvM
9iA7bkzmF9NVP8Y0DG6RaFYXsGmjYl37Myv0lqL3kbnS0xZ9uSX/MfXfp60QN76ZClS2g1obDLub
AJixJbKLyY6OttSszTTdzQdf3YuKjeRTE7HMZJc2JjLRDapLAwKuxok7LCxrcNdhGZpHl9CuWCQG
b4PyjNv3J0Kd5hB3iNPkk90dUWQCeokCRNVHCHRG9iauUVRe+UpuqJ8uhp98Tb3a3qrS7lHDgktS
xsOpEk2FUv7cBYNM4KkFGZNKvPswr++XtRDI/mpv6uj9WIH/EkoLWY3kLbTW+1MvI4AJoS+17CpI
NMoMaH6k7nGLnVe3AeNbtwgQmlQLMra6h+4CIGV2VeNfrvbaskH9Mff2bGXVABoq7AxcLOMHQV80
fIX4qcscfOfolgcPNctTKJwhbk4X5KhyiZDur3YHfqESvP5k+TSS2lOWWNAsX9Jc1zEQEkIoXl/s
wmdrR+VefgY9WLcxwQV+rq2Incz+ydJwL7qQme4mLtnSS8dynWCn4uMMEgXHKS6W5JKRbQzLFvo9
3FlfZ2gT8wmnEw6avqAvFwZUyfahvtBdnLldCSYFD0ac58I1WbupdQDf1V6u70DpXIw35EMmx61+
jaYpr23yoWZVFa6zvPZ4ll+tLA+Ckq1EwkiWyfslRTSyRb082rkKGhAOxT9mW0495O62frUZCuMn
RSA/BSmzJIHKDwd5egc0+xFnx8/RzD+CmzQ4cOMnIzGegYJmJ9sAP6BkfIRS/JiemjEvwb3UG3co
QrOXTcdtxHjyeAHGyPIfFWdrgBRLYD8SCNe4Ef/Rp823Kva613ZE3t7wuHmPDU8A7klh4v9YZTss
WgNYcFpU8/vZ2sPiiu+DW+JvkcrxON8arDf2Vos9VZk1qCTSPXTxJJBZI2jxFE6DXWKjaA90GF8A
vLyDWGf7EEx1eESxYLsku9GDfLFqeXPJIjbdhq7C/kUP4OAKQMaocg8O6osfgwpyutIsn+JqahcK
jHxHuozSKI6mvlxt1OxlL5Zubm+qCYBwWYqT8OLqKQQK9l4E0dK0Ww5cy6r1yvzJVV31hMgr4I11
f0+OcZWfgZIKLtRq0/YfVTbjPAn06kCrmnN8D/WclT7Q4kUkd9TMJ3daAQvkbKnZBfX/UHalzXHq
avqv3DqfhzsSQgKm7rkfet/d3Xbs2F8oJ04QiH2HXz8Pap+07eTmzKRSFFqguzEI6X2fBelBBLgX
utgHXonVWOHM2Pih0AoN1shusKluRSbe2OQp5C10qyOaYF9VmKHqVtKZxQ1CBifdiKlrMMl4T1ax
YbABasuqACGj2FSYHCCUFCtvj3vL2+s9o80+Qy+7XZk05cPEzL0GAfgeSvA0xsIwhjPzuKc3PlwB
Nl6AzbX4q37Xw/QRuos+7Fr8/5/q+pEfTvXhG1w/40M/3WCXbb1u6K0nYbJswCUknejd6wbCH3yW
sqybwCgh2l4b7ACS9Hka/3WILl+bnfGM16Le+/gBUYWMJLWhcvj708j8xxfTn6K/yaXy+qm6UhS5
lU6ERU9DHWDtNn6J6yG6eOmid/UhWRY+wHkzXxssSI8VrCE5UkG7ZFTs1Jus50CBGF427U32Wtfq
vVAtDJga7fvxCQA2ui4XRa3AlfhxrD4iDYGW62xzf60fCLjbQ4SRSH/qtaGHvE4rWnVIHImZeS0b
MVdZ4E4vn/jjxIhSgbgNDe9Wf3ZUJ1gl5zScXU6lD5b1Y2S38uZyqqim2VwGRn7p4hrugUGEaAmF
iXojalJvLnt21Lzu/aJOd+kcy47wYOM4vUl+7F3rxHia61l1w7Uuh0roNLTwxEPezT1njQ1tKgkl
dV30uHLPtQkL7VaZN3LskcNebSUr3kx1Y2457jlFvCXOW7K/HNTWcAoEiQeRL0BEk7pMbhzGDpBJ
yV+ygR8MQbIXq7YP0sZOghrHC8udHUTQZnKJt7aL7pMGpGsYuj9i0REJuNRfq3QPXR/nww1Y5hPS
Y0EQ8fAIAT3rFAahfcCANNclvTEGqDlHrHppel8h01cBkZe5eTl1hAcVAzv2t0Vkjev5XDxWP/ZU
SF/r9F4TWeJRyj6akDS2Hy+t/pJQ91bVtTpxztUJutdiV1bDVlfBHEKdKgDxbzyMZXDN6/yp7tY0
JwkxpqPupTdVUa4US9u9LnVBqE5Fkj6kdgIljfHMuqoroVkhDNNfX+ualBVTJyRqqbvohqiOQbpI
QeLRdfqcMoedqF9Zanb9VN+u2VJ1UKC+ns9nkbm2aQe8FnXwhcN0cLaWqE76MP2TgIvIYXOavTk7
zSHDG16+wvUnKKwoW6h/Ha5ViVccO9eWu+s3q20vmFDIJIKTigum+5ai8CaGIew3vyo3PcBITchV
6S564w7QAClpSS+/Sp/UblyY7sVxPb1+LKkSZ2XkwK1ff2lTNMaGOO3n64VDgBS6/3W0vn67LuHu
Teo/6nNd/oZul41R1/7mUhwyawOFjXYk07Rr24RJgpHG3XNYVndmFKu7EJaNG5sQIHTHevjZMSOt
DgPm4QB/OuWigpTR2okz61MNoTvdiQiTTitBin3AuDEzeBpPahjw3TYdvW+rPtm3Y0lk7rAAVgTK
yblLbwvRFUcHoleVo+itrmoopL382A+2uq5r/GwVBymZXg7gpn/b0YVX1xRKnIDoYV7dhGt9cmji
qg2iInSii/oAFzeLIWh30lXNgFBi1DXFUp8cbJN4F7Lkm27UX9cI6BYpXP/m8ukVa4E2C8Rcn8yx
VXsgVnbQ/fXGDcPnVNl0p0sdpodLzzYbyIngBw1G55+AVJnpRl2VwiJzYhVet9FFNWRsZQcI1uku
+iu0YMaR4VZXGDY8Xtx8ICv9BSDrQTZ+3WEpiTVVGzyQgDWnwbLrYza0L17rup9h7d7P4QjYr/wO
RVkbM4huAaMZuu4uK2I48IFB/Rk6hRYkceNqmzUBoGvm6VLdwIGvznPohSBGM31dcUNCbXXB6V2x
+Qqpj22TZJM3QD0WljATp+xs4Gtnvveg89c+Sb7UZZ3eZUiyreoSFj+I0rp3Ywed2sYc8ItVPhkI
cn4JOQCQqrW+KxbdVFFvPtZh1cMP1ExOggXN0snNbuPlQiFOoQhUA63uTvVwxk1g0Pl1PBwepdb3
AIfbMYLBuEW9hcci3BoRASVh5JEHjgFlC6pAPotkdw+PCmg5o/7arR3Z55FrI42IgNqlmwD3XncD
O+L1bP3Y7Xq2IPzqaaEDWB73kPkGvcOYxP1LbEugS13zAbbDOUCJNF6VXaXu88ba2RmVX8DniaYZ
4NGH2jbJPqU9UmusD778OLKNYEahj0yFD9g2Y2RmhCESRH4S3eu9xBfqstf+ou5X/XxCCcbNLHqT
ZzME67dQBlu9yepdcmy8vzX4INY6vXZptZElm3MjB83kR45Od9ZnifJypeu7MJokAxK7h6zJsqWA
/MCDGWcXPSsROXSumFOsgUKCOW+UXvSsMJdGfVhBQNt0jfuxv4M4GVhqgClwbSBuZq05H7HzUylc
6GDnUv2HcjsN64kX1N7WVbAdAVRGpYd44Ei40HamG5AnTA8BPATZLBy6GTBU3vbazeu5XPR+ZE87
C2zOFkCNbR03zZ1szWQOlbJucSkOEGKzRIGvZNrNXd3SAQKu0U436k1rQzAMpK6TLumzdYq+ns2i
7evZfGb4i6ZOKkS8HFNNtGYW7Id2rUOLgy6VJCpXoRsXU13UGwR5IczplwcrdwHYHHuUEBCbWqOV
iK77xTkuPcYD3p/jV5/Ccni/Zg20J2VvZbeGolutzeDBnXSlwLWad+NDAY++YIxFtzc5TLtvrXbY
Epi/zjE42ltZ+nJaOYO1K1XK7gnk0i+ydXWSbqBCmc18oOY+625elFs7SvylY6YNSPXii35iyhLG
FTliFqeKkGpb+Y0zI74KvtTxPs2Z+9QoyK4O1RBsSBwlt+OBur1QKTx0TMCFWKDEWkU4jyhN8eIj
4CNl1X5BtrSdNpYrj8qhFGauA1RGWTrARFm99uVwZKlhx5jMKJKnDRR6of1hkVmn9xiWqm1SOwgX
YO/SOu4x+cyrDi7uDmhC4waimLW/LAHoXfLKQlK2xkhUYRoBfX97WLoYZ065jdT6qJd2+WPIqp+V
AkFX/beMZBOe4Cw3enAduUv4UwStXZgptk/m0JFprcIWXnp+u6pEY6wIMp03LSjhU+Tlhse863Za
Q9tNoN4ZpO0TySPYQYJ/YbRhfJeAeg/qNvb8IoNtKIbkOyOsX+uurXovIaSct0kBZSALAyUoGvFG
f2VPRNFO5MXz5RuPP0VkEPvSPWJZr+BYEH5y42yXpoZ7F0LwaYMRZXwK2/5prI8I3hamlNZG2JBK
eV8/IJExSWmZrzD8dXtM+Lv9wEULf2grXSozCyY56WBCoFtsGQyTKudymbY9fM0M+CA47hjUGovX
OltF/QrYtuLUjJsSwvrIXqBOF3XDtS4t7XKRe2Yz1Sg3jXfDGvhkW8Jba3zbtd6ww2FJgB2eRFqm
9eps5bLihNxaOU9qjB6+Qc2bRHFjHox7vuhf93Tdr1oBLIV8DrCSyxB3z8ZB6mBRDnb2qSiSF4Yo
40uQlwsE4tonGntqBvxUf6gdB5E9mpaLJLLF1EwGY+I5Md05WhFBB4p1mSMih3mOv9FVemOPUWS9
hzQFvFyzAUa0AK8uQrsGW3kk3GkQl66DAAD8b5jYI5CTHtxx+E1q89GEs9wqtDiG5Mzo1NoiBt4S
uYIHelP6Fsx0aPji4alwTMGfM1eGM8p5fHAVcbZySMt5Vyc1uN7gi8PN88Uq4+992lR3jgyqpeel
8dqPOZzSxpPpHgOD43pQ8meE9sOZZw/JzCZOv4KEoMao642bJPncs7k518UW5L2zeO1gMb4UcQy4
eF/dDokHar8K4jVyGiAYwuHhBGeQ17rc3hteuE6kmP/Ks8JjeNWOjcOYircTSWaALLbGLaJruApt
4Gczzf1XSF2tkOs18QqDyxOEFIuTRDDmUqeLugHo9mrFpoYNAYTGasxPoIE3G8vMRm1qB+HDAtYQ
16KAgCKuK9uHzAdC2hHuVI0K47BqvRdl4d/avIp2Ta+8qVb0Fn/V1ymLdikb7ZkQgZ9DyzeCKWE2
wWNLv0Bvowbm34yOdi16aL3gDxHxoLklTgHBoXGo7eVr30ZC0ZiZtTxLCvHq2kMiC2vD4ckicObp
6v4BdjGv9RqIAY3MS73uPyShN/eNARyDqlIrqw3kAkkO5PWcAeMicuVQtwEpREXRiqq4+qx7yCqw
liHM+SaYbMXTi/R8ZZBu+cuyFp5HvgwsGe64K1NAGk6KEu5n+pLWxduibkXEv13r658H7U+tH469
dm7GU+WOUS8Hf9i0PZKusELPtx0iAIukoOw2ASQMNsfJ8JJ6N1nXet/YkH9n3HE+1RHFytLvvB1Q
4MXlmDrOjHnSg6mknzfSW8UyNGSK2NM4B6rHCU87biJ3YFNCnq+c6SuvOoOYxDrOYe5jgXndiriE
QXFfvzKxr/3gyYC5eRN/skhJcJ+2BbRpYraIOMDFgcqzPUjwyRywp/y+sOlXTW00xFcMW+rlegwJ
BjkzPP5YC/wxNWsNCON8cS26ZZcvYI8sF5Ht+zveg3rFuweNfk/TBtZ00usPjuW0O7PGQibIPfpc
qksH1t2Sjk6QLciBEMEjkWKGibCwle20DU08FvlY1K2sAbdTt2KtaH7Srb86VgmJzEWcQEDVSA6Y
JmBeCQNaM++cbV4TTDXH+rYQEAzoq8e8dlL2vVa2c4Yf7QwKt358kv5IYKiDHZS6ufU1AYd4BlkN
68bI4PrXG7b65EdpMYeT1LAH5SvaiEyJ5ZCl7MjCjE8bLuRjYybnOEqt7yD2A9/o1i8y/+twW9aA
bzTKhJA/3hXQR3ARinHjHa8aD+iB7l4//rretBKxtLPi4j7k9mZ8BLd7myQwRroaEsWZrJa8lhDD
HWBIdG2gmQXDD+MIBRsoUWVA7SO4Msl50G51serT16KmHuLt8La1f1/UrSEBPew/HpsOwOjkSTyD
tO2Ol3aydscJFtCIcGRz8ljudVlvxi5eOiTrUNnBjmLyqfUMwrr95vFUHkXbWWcyqIMWQ2BJy5aA
jYYL3auPh29g6flHzG0vvXS12TP06iL0GmeuP84F/YpLr6TMxKJ2SjZHhBIA4a4gDwGDNhyea++U
yBJ63Bj89+DIIAflNRJBl5btB0DFYY5YsnOVltU0pUn3OXTZc+Pa6puZVzh8zEPxKMdSiagX4cJo
tfM5gSGbj2faL6GN0vZIkzQ02HvUeI4Mz7pMKBtF410aymc9TdMLBAcs14nDGrXRkzXXwj0IMnw2
12peWter7rxobxR4VYzKX7q+6mpQO8Z6q3Wm1666HjadEV4Mbj6BYO+wBGkmfrBhL55QR36JPdCg
bWixHcJItgcHBGpADSr5JYQ1ACfQ3jDtwFu+P1LRYDgmMXtIMLPZQ4Ip2WPWm+yxAglXvDPuHRYE
WxYGC9+M89soCpujUDYALS2cQTvEXKaFR8hKtxoNr3a+7zxdWkkvXkqQP7aYHGHVIiwDlpeIkOm+
egPhugVvE+NGl4LcFbM//vHf//7X1+5//G/pETBSP03+kdTxMQ2SqvzzD0H++Ed2qV6//PmH5TrM
4dyChgV3oT4ihIP2r89nJMHRm/6XrKA3Bjci89Yq0/K2MmcwIIhfwsTzwU3zc4RuXWvF3FFVAUz6
c6V60HDr2n5B6hzp8+RrY8wu61i/lWoLxspS6RlWy3mzAtSMRwcxyHjpaF052KVaE9nnwfLiMqiC
6l0ZPOKDBBDmOs0IFQ9nyMbEMAiBMpHe+Mp7W6c753E0I7jHN7AnBnp23PAk7vZs3HRhVSxSDHpQ
ZPqrNSrqzxDTj1e8IZix81gUwCM5zaWLPlZ31ieAmwKZ/P7SW+bPl14IS+DO4hw5aGG9v/SQx0uN
trTFbdUG/QpJYB+oKTrMY8vIHwuFpMk4nWgH8KBzxyqOuocA5wlUbQKY2K97FYlnbGLpvDlPS0aZ
DdbVMCs2NpyX8jEKCnMWMtXubVhibvMMOhk9clP3A0SfcXnFy9gV+tPAeI9diQenET/qd/oxo0V/
U8uQbSzLxJgLSoP9N/elyz5eHIsg6ourYwEaIrjg7y9O66jcAXQ+ub1M0kXGwctPrXtkKNITHGWb
E6j6n/RwGJSJsdBDni6OvQDXSk59Bq9iU7rPiAHXc8HjBKppGJhkUsKsgfPqs1kXe3ucI+KleE5C
kj5wI4NlUNaia59a29I+SiMtjgDaL5Cw57fpqKafQ9sWcgfK2+o6SIapZZVB/1G36gOKoFvwUZcf
UTO41haBBd4ei6cIToXrwU6g2u8loDx2HjQzWKuKaemBRSirW3jX89sPfS16LIW5duDc8WFqrx3m
zJq7m7FR288NjQ92UougB6a/ZEet4FvRuvFdNW4QKcwKHkIADIU4EM2kAfVwE7tZcmfWtFgYdEjn
ulUf3bbR5egU4r03l3ijlZlkblqVeiMu31T2OCrTaqEbcpPIv7kjLPfdHcEJcSj+czhm26Ah22x8
nN6MVBhZzB5SMv4txysK9nGkO7QU8sqaZxjk99QtzWc9CbOMptv53OsOhnQxRTMKWEGGaq8tYC8u
sdo89mIPq3cLN8uySTW6vQUAAcJ7Jw9hLqPyrT5IN+jif6y7nMwnyluWpQOUTc+caGW3A90Sy6Fb
vWd1iuWTJOiBtkKiiKwsJ1xfm3/qc6mwinr5N2PP+2F/vJgQgBIWEY5rQojOFe8vppIFoVFMvLPd
lT1SsbE7oeAvHM3AcAH6jum8idzkMSV8rue6ukdRSLD0WquFwi2EZ5FGzBxwj5tsVSLPMI6zxTi6
vtmAZLRvapi3oYOuhscHgk5UIpzmD8m0UBTyriaJT9RVwUQHW3QDiY3XBmRnAkQJIOtuWHUyDbMM
WjaeG50EcC6/vyqu/dMtxiybcJuakNwlFvtwVTCjsvykisSZwC53z0bDDEibKEDYRpdbrYnqizCc
ddkpEEM0eyO9nMLQQMsl6zro54EY60BKXksre3YPHFwnqllZhAa0uONyqqGAKYc8B6yQ/S0fEYOh
v7TrzH649ioF0Gk2gXVjO4aGMi+EKEZg+CtdrMe61gFDSfbspzrdLxtDTZfOYz9d15cOptqW8ViM
8t4T2x+sWwzD8BUx/RBKXSJf65Ygh8eWV8CGS7e+6e1aZQmDXMvdydocb4H+CbdTtgjNclglHECV
sZ6kncAYgaAiVFOw4odgvwMwPncmTel2t+ZIIMlAREbqFiulsTS2tT0clKIKYTlYhEk/gbxzS701
zL2zQ10FkJkfKm/rxPbnKKmrs65K8eqaRchhLHRRN9AIFCpCn39/j5j8p0fHhd+GS2Eu4HILq/Cx
/c041LsEr7ue5Wcp6Rh1Th7Csgi+JC1Ah14nyBGZnwDwPACAoa8nv2RQxEB+33vMkFZawDcVKhm2
CO7eH+kWDcECpt+5sRGA4wotFtGGBWJSkKvVRScY5jKrh9tG2lAV8ZNFACXQhyw10j1kYgE1HYtY
YVQrxx5VbsZiXEB8NHd4t9JFEI1eT6mLsEKeB4CazR2Gu1wzggLPLOfBIKo31GuwxTEzKooLcQiB
qmEdWaC6XajXPIaQBJzA6IV6Dbe59MZj/A31OvO7cl63cX35CP05PYg5wH2byn40Tbs+CdP1b1QD
/msHEs8jq004hRMS74BQsO+on689mdFHqIpUC4yp3lJ3C0Pon2fIdbWVA7xTgxWErhdW9Xw9LfMH
RIDHw/Vpszr1EYrPdmVtDcCNwrqxzxt5B811C/gcROsKu1z3JTICoBXYU6hfBC+YPiWTeMi9T6oZ
zJlndNFNAmzoqk4bc63PxCtkAK9naknsn92sAzkZPlmN101NmMYhOA1usjNudD0vqn5eclZPqRhe
63SD7tfhKEYIu5zDCZYwsSpvHB8RlMSq4ycIwG+0M2QVVlveDe4jQIxiGtq9BH8C9ql2VdBVFyBg
T03G8A2c+MkJyk3pJZ9AZlA3BMPhqcfCCJ4XMLjmaXOHPJcPOzs/vUvjoYRNQNYsdVHkUb0uGwDH
dREmzOxYlmQR1iw9IcJOZymJ7LOZp9ENye0l7Tv7rKu6wKtmnukNCzbWmVZewrnj0t1ro+RgZsla
B2thGgR1w0isdcBI6gzZWFd1NrDRDQEhHJMlB9Jtj0ZCT0HBEdRLyzXzivx7Y6pnFg4OOK+lN8Uy
3TrmlJVLKyoN4IEGyDWAxbnIgjo9/+o8kVp3cZYvEbBo5nkDS7wkyM7ZyEYBDBIuySMRJTFSmDaW
UYJHCnV6w2EcoPuKAaOUE+TIyXf9ZydNZ0Of9p9CBYKGkwuKXAtW7JjdWiBopHiRjuKGPMpmIBZ1
m7aoCmTg2qZV+zJM82lJiXuCPqlcMicL4DiT9jtlIjoPSKJ9K0wkCkQqnS/gVM2j2Le++7W7bSpk
ZPThgAO4J8uXwRKApmHx+5GQfXxbYtZgEUbwYhCUUowp7wdChKHyyuyMBobxFCHW1kN6SVMGIDd1
dGVNV5AKQ0RE1zXwjpJVczdUIofhDVTyhZ3RU9gkmA+0efw1xV0JcJn1cO0BDL+PRLUXrOxRYkXr
rNQQWcX6p3HnWlSl9iF+pPdg4Qhj3KlflvFlHsGAPp7WVq8OtazMo24gyIAcf38Z6Md56XgZOMG8
YfwnhF5hv3kf2F0HnLdD6sMrpt12RyYpHnkC52OIeCEMwMwBepnXhz7y2czqWP5xMNBHZBFA/vrp
lxn07JApC6e//8oW/TDPsalDHQd/OQeDh/XTyhNMUwqjwSA8XCb0g2cXUEL3gyfEhKMxKA+1HbXM
XY8s/6rW7/iCAkr1c7UP3cZLNWF18ASrjWvvMqzsGQ/yBBpNcx3mjG03+GRyaLmk0byXJYSDkfKY
JYrKs+Hnr3swQrBmbQ2aR+JTa9aPe9d+CSzy/mY5rtcP10gIxzsdy2ALCwsmXIug/P52bvuhC4qB
q1XvgerFpwymLM0Aq20bE00EkOxzO7Qw1B0JJ22tjgC9FffXHp5hDcgPmd2k9T24NpqgMgRdBysn
CYHpCO8csEBTectJnG/asVUX9cZHIrgXnb+TFoFX1Y/jk5Yr8IQp/ULa7e/vAXOMLrz/uXh4HRsq
IZZp2+Bkvf+5oFrEPTJZ/urC4WLZ9BKRQWzf3Zt+gsQlNFSKcaMGv4QOOOqbPgGnDQLVEyWg4ujX
DYT5iI2wtW+yZQ8tZ4n1Aqi7b8rXds0Jc4rL3fzf72JYpY5pfU2zvgh8WX0o/nv5LT08x9/Kf41H
/ej1/ph/43WF/7/tsg++Fnjhf68+9np3Xnz667ebPVfP7wrzBDPQ/lR/K/rzt7KOqr9icWPP/2vj
P77ps4DJ+O3PP76mgF2MZ8P0I/njtWmM3dExZvIj1jee/7VxvBJ//nFMi6r2n6OfDvn2XFZ//mGI
f1Kk2xwXI5ZtOYi0YFxrv+kmRv8JbZNxlsuZiYENAz80LCuJeKH5T2pxMbZgQuY4Jh4SkObGJkb+
iZeBa6KFQ/xOOM4ff/321zjk5Y/267gk/fByEQxvFBOrVCxTGdSQyYdZdpsm0WCR0J7CsTLAZOCl
A++uTQfrpoRD1xzvFGRdYXAPuOvBjdMMooo1X9cYtpoyuwMZzN1QkUJ4s+wWACD2fxeNGONPbx4f
KPGPIyicTTiB5ZVJx/jVm1G/zfwgkYxCf6AT0MWpoWlfkg6Rum1Vm9YExk3OQrrOqimQEOFBGp4K
jGOALwWnLKvMjY1MowDW8FMO/7OCAv4m8lrM4TJypxwzmQItmN/wZD34nYQzWXyTA1R5gGLfc54y
McPALddxAePyxgctCbBbKC5DfXLj58Ez6Wl3SFjk3+dRePKZ8EFWUSmg8vTZh/wVFFUH/whZZnaA
Lta88dozC4BReXO7vf5J34aWrfESvL9EDrUYxS1GkUOi9MP8IBd9irVC2k9D/LEXfaOcrd5EokKi
qk3rNW9jRGZKvHWU5UUPRPhizs02X4q+6Kaj3sQWIJ8lvCy7reypMaMq8rdd3czcIABdpjM+lzzq
gSg2vZNt1DeAjUZ3qaAHSD6CvIG1wARheA8hvwT6UA7E1QpXguYSVDPHlEs7LpyHFt9iWgtmb8Oo
tR8GaLUPtQw2iN+I2QX65rPs3HNDXEaudwPX2yvkfBiDBRPMdPHwMawjhe18vImaIVQC5pktGKjt
F2CAgEkefRIhXh+sfRgwSNLB4hsi5rL1Hq0+gWMNDU6G8L7KwMk3xPDkSVdByAYKcgKIZV2nN/EI
uxVN6s+8niyhIBjce2UtVwhcwhnRU+G9UaZiAZO3OSwzwZpqeHfWG7vp15nRYGIXd/0ZCxyxyU3Y
wOlGWUT9mSG7B6td310yfwJ4T3mM/YEcAUw2ZpXbwkFvLOqNXYT2IrUdf9vkPeyH2zKYergyz8Ll
R9U78hO0LptlwspZEQlzbrhO8Oj06pF6bQ5b9hpLF5atOg84REsY4Rw8/nLGTAGFQsCsY3i+fsJM
IpwjBWXiPQ2oNIXLwWQYtZIGBm2AAiPCgtg1QBWmdVMEzL/3hbmp4VR9qsPcv89kOs9ows+tlb38
/iHQk+APDwHMSlwmLNfkJuPjOPdmnMj7voSSGqSlyx6y4F2NhScy1sh8tecwYh70R9lsqHm4bby8
SicZ+HaAECFwZMD3FejgNty6rNpXDWh6naUWtC4g3K86+LMU4qY34bssqjLay9h8isLOhC4YqqC9
qmawUpbzlHfkZNYu9JssI1sMOWR0u3ETI/Q0oS0pVoObDRNuNerk9vB3C33xvY/KI0+aDP4zZNcO
frbNOpZeNgj9vRaFl82hjGNtPUBKD5g7Yc4bgvrbVsVKySzdK9tJAUqpyFT5zF1UmM6HTqqeeMTt
hRUrf4orhvUpwSq5D+S6wdJ03YwlXRVIv9tlIMtspA2HuFbVWyPpgb/L8mQLAhhY3z2AYpBSyKDz
izRr+XfDvPlhco/70ESkeXw2xwSZLT6MYYZyywgjNGS2HIPMTJi6HqS0j7gsPeiyrFj6BG7LKXHC
Ty0DNbN08ugOMqmLXAKh5vHOX+iwWdRWm6SqnHMOyOnUCvpDlLBwh3CGOpQKCtbOIWqa/D7rCZQT
U5HuExOJbkQu4qXOQmVWGy5/f2/yXww/eI8BLG9yjD0/TQEdNxAB8WCI2zhgr1SFfYIxnbpL+7SD
O8JnP7H5oz9MjVLCArIF+/KyYRVseCHaoEwebTqryIDMDocFxN/kFK+1Ewduf6c3kHN1diyy0lVc
uOegcuCW1kTmU9O71dKFk+oubopk09vVNigQI4LwKLyHS0Y/S9D/a9fc1UJEM4bpCILo8PoFKePe
B6b+s+ydL3HKrReVrrFmXlVZmuwvvms5qERhSTbSWBshLTYqcqFGCek0byNZ/tfGzv8ulUrpT3MC
gek0t7ljEQdZCsyA3j3rHbBz0JwzIevXweXGqjdh3IKN1Lay2cQc0MSJ0cNXWTII4yacn6Nx49C7
0mQEK2HbB0Iuh6C17Wyvm7yFxHPnNYu8gio20oiYMqh2CTFx+sBhxjFx4rZfJwV0Q4mEF22UNtB7
9TdNLPHC7+c+T8Oj46bDOabSnhlQyUOCfbD3FLgTzQEqVJ1PEw7Bp4hZDy7F8G24bQ9Xm5zscvYC
lq5YYQrVITNqAZ44brgJwmRdutks57AAGmVQKYXLmTMUJ50iqWuLTAj1yAJXClRLI3NnaRffm7Lb
GrQUx7CV1Y2A6XiQUw73AGy0dEZkyCcOMsEy80pjXytm7MuBKQC3VkYVece+t4JT0Q9L+IaSPefR
xCl7unKN3Dza4yZHGmraV0wduhRa1F2T8JtYdtCXdbP6REhDZm5mxAdQl5u154cCJN4ieq5odMNl
ALmxEYeWNla7RZ4umiHQkz61ASxeYGV67vws2SOplE9HjdOnLKruYhNaR6Xsw5PepEO/JEFubuJi
SBARBsO97RkHJcX46pA0+fr7h5j99BDb1EYk2rVN5pi2Scb2Ny8Ye4jMpK9tQMCLWceb7Bw3A+Ti
M4/A2ELae17DEzxyQzBlTaImMq4bTCrVuumhbMk6QLbjKvle8LgjcI53q5UK7AdvRFu2hXyBz7Ox
lIZ1SvpTqnx3ppJSLcqMGmcLHtSrqjSXQdC7O72JcwhUeYEJORgpmk8ZIo7IHgwPv//JuPs/rg5s
TLxBOsDoxbk5xuPf/+jcrdraQWhnQsYXQZ/e6U0Elm0ohXluTYvu/c55LCNeQodSimkBx9w1DTDf
5I0K7jmIyDvDg0By2nTBvZMEMMloIKmuW8F9A30ayCi4ozB533nSW9Ia1kBBCskPGn1yQulPbAS1
QS44aw1dg5EIn5R2G10s89icVlJCoLQh/HtnMWvfwbsCBmnOscgcY1ImMFLBnH4JX0o4IJc5JHS6
dp0N+X3YFHewVPUnNMhfQi/PMF/In1J1WJcyeHEU8LwG4AGDcp+AM44n+TApefXYM/dziRnttP5W
Gc73pDEnQ4b4QWcAIipV/9QxTLZYCrWFFLO5eGghcuf3z1CwklPC0qUtfAUTy//l7syWG1eyLPtF
XoZ5eAXAmRQpaox4gSkmwDGPjuHrezGyyzoz27rK6rVfaFdXEQoKBNyPn7P32vCOVsfagf81QhyI
oMeLjqJk8q7ewYnX7/5Az26p5JPe0ogsq1vWqW9oaPZ4zb+81tz5jO4ZJ6oiZIyGjihjVGaapb5V
k/fUeSUqrlh8rVX7LKfVeQSYyoso/SzIXBAogtSpps5fCBHcjspni7Xjd6yLn514dZz2RS2uRUI5
iv+uGr4PXZlHypk+RMXZQYyEv7WgBfRZXDNPj8NR64rAKue3zBIP++pW9tPOAKAEKyrIxFvqg14j
GusSL80z4W8Y9xK10/TGCqhUIwpFcmglUUrtXJfbsmvB9zF96Izqo8VlHxloCENsgT39rXaBcLwW
e0J/8nCk9gxN1CRmJ3d0oYkREiBB0zHbiNbeA8HIAoXicms2yU+4LUK43q8WzZ5cxmxLFpO11WFT
HJJ7zLSNYE0xP+H4etCERm2jE8xmxKxOZeS5mfdWGfOm9DVy2Ei0ArhgH4pO8cnLcafDj4g6GxCQ
MWpibyjSYZTc2UqcrThJj5UNNXyEIj2lWsZ5OiRFR+1GAK5G7MIeh4dzFk0O5o90ncEqsGEbmBJb
BnxWC7yqWLSr1uh/UtFoJ0U4wTZNadGLtbp3o/aaid2oVBd4XrN3jCYiSYJrqcCrNvYRD3RDto5z
85plCbie4K5bmmyZ3wX2YuhPRr6+r52qNr2F+ziHVMiNCHHGYdUjLY0AQhQVG4vD7l7N9rxRKhSy
evcH76vE4xnJfVybF8ecvWiAG7sDBNO9lpr7p+hQb9hWep1pGywdBcZk8XG2jnMhEtsk+TMVN+hX
rV396BNnlyHkDVaWkF42QZwgilrWbDuObWAZ+qWZ/dtoZPWmJ+x3eMhd17ZA7IFFCqWrsCb2ouQD
tlSwpFDUkV3kr/KBjSqGFrBODTVkltdZ95bj8DH6DY9h439bO2fnl7DB11xFzWOjMr+TO/Yzdb/p
ggxtyag0TFr9qObfOVP2byVvfMIWQu6zcp/LY4JK4loukqGqFueBQaxdsNj13cj9LwfIMfqs1o/o
Y2QBFAQrALiURIVnqa2LEeCitPlPVRPjo83V8mbLbN8nNdp7n43QHPs5qicNflyH1EQ3819NjmkC
U4a1gX9GGzR23M20tM9+PVWR06u9tLIfPdOeXZbNJ3N5sGYqOM+L4giQFPCb/eq7KZd2nzXFO1rE
GyO944QVB0HKvC9bnjTCgoyNTsciUK3v79tk68j8tycwZqHbBbhTbeKqJKXAuS9ejKDLLpxwQea4
X6Nagf7r2sk4NlX8Uj+XOY5OhMZe2Jfx99GqD2MRryGp8AajSfud0kOg5NTFZXbtvaOgG7HvS5/o
G2hE1jH22k8650R5JHgb0EZnBe+rb6QIWtKHSBkP60GMz9MsgsGxW3gO3a5ZKnVxHRIrE6PhQ/DH
vT0yvFUusz27OzrFTrkL6pCcH1O68WeiOQM63nZbNjG2vVRrokqrtUC2w1sfZ84e1wkmVsNB/db8
JtbZ1+9ycf5kqZ3Aq67MTdKNa6ATJxfocXnBObFurXj5GJqeMt+Y9KiJpxx4BZEj7mO4pgsS4RRZ
VNt+in/pZvnb82TxCYdig96wCrD2MwUzb3bPDFG09w6k+i7Jn7p+fJaPtA/ztaoNGcWNfHEH6zzZ
attk2XpQxtrvbHhzAwPzbTkDwhN0va+xi6N67K3fcYEJ2eurPPS9F3BTxL4zsQzKppD3CmV5gWhr
R4v91A5k+PoosKDmEBpQmSt35dYodC6cqd+FR7lHdnk0z0uotbp3ba1X3WqrKFOijFbUI9mi6QeZ
RZbI80vTI7Aocr3a4Bmtytrd0ADSdoZIIyl/GfB+DmnBgogWrzxYbUviS+yEZHdrG7/L6i2PQtOq
n37NfxSqcHfNrP1IG6+7DnGyybjLX9lscWDOnBqVa146KS5AGyEVaPGzAkH+RJ5HuRmz/HeTpmrr
yzKcio78GsteokxyANOW+c3jyLWFavHTHBMvGLLqzZyM59h8yWKsx07dv9tmm20mz40au18voyGI
dl3iTSqqMRzhH05t3EVtkaBGq5j2WqMZpj4DM7d2CCdtxKkXzec0zT4Vif8D3cm+y0rsTDne26nu
fyoJ45RjcIBYnPiIWbmbRNLdaCBuBF4ab4HJxMGaZZjbVe5HE4F5+zrUhLFZVblcRjo7oVFY094Z
QE6P1pQe7Fm/aHZ8X+fqNdeWnc49FjudQ7JoyqAh6a71LLxwkdmPbHVuKGjcvb8UZM04D/FhZZ38
vl1PfvlVALsMkwzEej0bpyH31n+86MvI1sTm15Qu9jB4n7cUNqmfjeW5bUhgSatTkqvyVBWg6zhX
EPI3e39cjW0d4jjzP2/rduQhDgAato7njkElHFzHdHeiJlpY8xAcO+Mu/jKYGlNicqKvlA9q2FSf
IJ4/HwllWzQr+V7G89s4TAS4w5a0VIlq4nHE7UWC+cpGEpXl7VY+nHHDEhRg1npfR3k9e599Qw+p
NI+dWzgnOkjUD78kTbLAtId1r6oxCXwrM6gqGu3Y1atNEgIqqSrbKN+rON+z8UEgReQ8bLpBoMkx
HILiJjfos/UHrSAnsizWzG5x46jNiUgqK1WFeR7HUe9JnXoAY8OnRTTk3gIXGxkuLljHIuNIGH3k
EA7kxyRUNAzPfNUdm37El29rOaqC9Fuy9FitcjrR67RVTYlDQ0aks39PHe6/Kb5mQIpcsjdNxmzb
ZaKOWWz35GvpIWXAlPfjL2yVe9FbdIfr12nNX/NhRoQM6M1fpjCG4hcWo7chaOKPMaxJlFoxDlCj
iCbdBQzfqE0u20cH/gwEugnzodIDmRwNP1v3+jz8jGfvnFJ3hbExfs4aHuFlPQ4AQVld+7DolURm
tR7sQr2ta9T4hRcA0Asbyxy2RTsiIVYBbQ/eEiOSDfFXkY4lBk8WvVVc3zsd9mRmFWvYSqMK+nUg
ganhqO8SzdEO2FWcP17J/SDKwMLQMGfylD5eCNbZT6PtHpbeCMuprretNqbksQIqoXyC2YuwZjQK
ZgZNkL4aczft80qJzTpD7etMkYU4Kba+7seBWmMZarUjQ79YyW5BPNHq/NU+VhlRgfaV4ytVakVx
tAy3deYeVDCeQTG4WwHXAxd1+yFjdZ4KgtFlfCtLaWwQgCyR3ftyJ3wcb2u5XnNhfKxkWPVjt7dV
eq0rPjdv6neeQNWUaLQK4O8eHXapTa85Ox4NO2xLnZB1Ae/Uw+MyNxTypl0mYWtZYzjXh0xYZaDn
3O34Cjp6OunPtDHvRd2AXRwcnFmkU3A2ZcGRJGUYJQWtkejOUcur7WoKgnUyjgnF0v2CzZtHOu8u
yE/YVadznJlPq+5qYUbwVGTMrXFZHaqBqoP6zdbAKciQHOZajm9RxZukjK8ZdPIcB5ZeYiVADxbl
6/yc2RUArRVCr5dMh1qTG+iUsP0X5B+jLU/tsn6V+oSPNhkvre1uIJeQUdalw8bB3Bm6OFeCdF2P
qMa8HTrFb8syRqXy0YY5z+R7xbRmPIf5SGeR+SdF6GNDO49WcVhU/9akJIYvct3mCcnlTaezicgx
6nPtuy6m4ii6Ei2CbL/3FeT/REPeVxqwU0rfusbLN6bdV8whhJasKeZbzgW44r4KTUs2BAVtcYud
pTHLU5GxFRkNz9uQPnUJXBtnXacI9p4XJqWL/Dy5mLL7JZcymEvH32omaYPN7Hphm6UhQxf5Xmp7
6vprbgNBJiDwzWJRaeaq3HRE+QWeSxcNXjnRKLmW3oFJ2Nli3pUk+gvombUjaGIJlo4TsJv7092u
xEH59GHz/qzraIETdUCw47D7qY0+VNleg8jhsr7sO528Zycml25sifEgyE7FruABsp87kX6jAo8a
z/qOD1+E6F/ecsPa5woUgGitq5o/vIXj/foZj27GUZz47sYZi2C1Hv2ExVfY8c95Tmh3HTtvGONu
CZq5XwUkwcp5QDmFcUsH3kaV4hpqOjRcMSRl2G2YE7moAlNO4BGCE8wFlsFVdlFfgcpQQ4wZ1OeE
szYbtrn3vrG+eMJkNPqcZtEdLiHygj5KV3w2SU1pPkF2wB+3FtSlubstxvhoF3hcWv+ROKULcmWG
LhzTz7wp9s3EDxAj5+9BDKDcJ54DsxhIL1t/ZUnzmZh1FrgYmsaH7k6LOQihDIp65KMlHr1OaNPB
i4vXHFxEmqVg35wFL22fR6lteFGcrB84sV7nV3pWQBbZkI/CyQ+SYUi4iokg0VXyAamJ3VUDfWk/
PWBGoRezXK1j+TuhJCWDmqT4cjdM6mdtzdWh7rtDMmlbmVfDk3HzRo08JFPvtwzd1gfSkkWSkelB
CCZkA/YUUacGuJianofiYEnAIciTjeclCW+YKA34I0GXOd5mRLTfKo5YdeKxTJhVFRilGUpFOuCg
3DNFzQvWLsLJDbXpJ1dtRlo9usG6SDffhsUzTfFLvD6li6A9sMj21ExFEeRdGzERza55N/1SE6Il
zMhHf/ZSHLHsKX6nn6itB3azP703vbVzq06dJ7eD6v6kFRj7CqKIirVvcFZPoiRfLnssRcmgZTQn
PNDTvsYoyfYRcTobNaUn7lc6AoRcR4a8ZDE1fyHNL3OpvkRTMQRTZei7PGe+GQKIpxZ2jHjrzRar
knVzZkuEls2H5Ix1yK+wHWpnjUpvNQKjTu7aCNtLdcWbaw4QPtJm3uQtTmV4AXi083KCcu7ulwYz
vFy5HYXWs2vdqIMZcFguqWwxQ48BcSzIKvvxB/nnVH7vSMUZRn07GeW3zjq6buluFmhRiC/jjfQS
arNkdjeO82aLVJCLQodaq02X71m81bHeNn71UsZdyVeqRBBbfltr2t8OPllNUL92k4mNnmgn7hNx
lrHuHHiGiM5De3AW7c6HCscBOzeCIulPDdOYsFXrHFQUA5uJKbMr7G0q51tSySM08JmILS2yc1oE
DWPSkLDhPzO1tHI+SUc95WaYxbk8Dnl7xRzwOeUVbEWBvS+2s63d6b8Lw79lK87lfBlftB6ZvJe2
fRCXxfdezFufvLXIpFXHZ51/T9PrMDUq0nJgbH077fzFingU3nMrmTdroppAFQQIPbhWmqQY1Vep
UBOR+qePeUTS0Q+mNwQAV2l6blM8Mbr9MharvEE9I3aL4LF7I/uLMABtzclwKX5UaVjEs8/DZh/U
I8MAf/EQOF3mbR3y6qvkte70V1EEcjS25Qqyl54GX1Rf0m8PyLX3jWWQ4IXOL4ADcGzaPg9UWRJf
as3bCqGXaXOa/ftVPjNe7F1xqUYHJEaf7HuUz2jB/eZY6cZ71aGie4yOjDKnR5fI96YzE05u2Wvi
mjDbEZhwOEGcrKWAsFL26rql5T0sW0cZvzE6i+MUr7sJx/lixe1O2EhMiF3TIopkc46Ad+f72ls2
RV5gUjMorZ1hJia54y/VX3KiLcT7asNi1lE5YqHwsxZMnAP4n/FgY452YBRJWLaJ8ZxMPRU4vQ1m
YirsyfgoMyqbeTLeALh81DPdAt1fkl3ZZHcoAlRylfa7L302ASuB9rgaBHmqCvGzhrp0Gt+qJabB
q5xrDiPAV/UW7/O6T5Lt0D93ALVOXd76myEtyV7OaF0o59tO9vVnriU/HIANgSmK2wi9ktudRA4E
Yc9aOvwpDI3KO0s+4wF7fAF4fWinI7i7NjAmFe/LxDmPff8r1/+0blJSQbOImMa75+oQuwocIkKx
RGQoL8i121gaR6GmlZtuHMrnQaa72Zfx3gJulBy1efEOdo90RZlukM9GzPLTfS/mJY3OKBfp4YNM
5PnvolKvuPI9JuLUeqvKFrI8VNN9ozvekzXXhEroDiehBUw0SHymi159sxiEmIIPyRYvupwpIWVx
aSbOXl1Gf2AUm8XHAyo95wXy97m0Gc0CBXhnI2WVSvN3d8oK2IsNjUCNGjumxe/O7VUsrGLVTDeJ
5gFCwUJZG7wOp1KnFtRysN7Zo8TRJyTsTf+VTZp2mh6HwWyA5jBDO6fjEriMF1yCyOd1KLar5Vmb
Lu7tbdU1YzATuLLFgWThhIp4x3QD9PxJZDFqwA6qvc/cAZRX+7NG6HxI+laF1MSJ/mKuXSjJsz90
uIP7tiAWqyg6ytl8r7N5BbWhFla09bfmVSNid39PI6DZALHqiB2yiaYQDXQror4loRnEgq7hSg8Y
xP+1MIz9uAysk1b+URhoa3HbvmjWfJjmNTtIy8aGorXfJhHPh+HF7Kz2kkYz/bIQZyssrclodqO/
PKW6fvN1QtW5E3+ToOHzYeTayIwmo8hBsfWbIUbAc3IeebzYLgrFc+T1O99n3y+lRV3zxVrGP4xo
ZMXyuZTeddHlMYvli6QimT1uIDtm5Zzg6IZFh3So0x/xb369Xys1E3wJnVrJk9F55qGd7W/i8Zmv
zEX39ip2Xt/9YDuAcY6OCCO0CPF0nbt69HcMC/8MYv3d0APEQTl+6To1Mnl0GoPyG0GSzbHPy33h
UytVdjIEnF4HnmEPbY70LsVkr1tyQD/dYQ2SOrus/mTs0vWwZhy8suSC7u6d1jUtDsC5pJbTSO3c
r9nltCz9hGK1qI1wZvxx9GlfDktOG8BP+l1isBt7ab1NMkYMbapn2/wRih1r7tUY+sjQbVp3YtMw
sHiJ/QfEjTNNPJf3Ahl2MkHQkIfOpRQCSkpyCnnBqKgC2mu/897m2hW0sriQO6B8zwMi+yD3B4OD
s3jDsYIJKLaawBzbP0wgEtwWBamCs3GbvLUMlOX+KfMy7Dz9aufeGIxdkwDEpVxmtIkopE3TcKKl
lcxdw14Wf1Dwx5uYemWM7eLiNvKnly/WbswhTiE34jbtly2/xcDVQYM3mPrr5LX6q57VO4OKOai0
mfGSxxk9EVaNrkpbbu5IkKxTJXe2j+HAtJ57wEr9TdzPIkSNGD/ZFC5Pnraum6RawXg1NceYxYee
rg1PRJ5wNkvqs9Td7kl4E3GswLEb8V5NzZ8kYwcCzDucWbgfQOR42S1UblvX8n/baXYyWq87ZyWJ
hSOijxka+K1pCwBcc0PZTlN9k5jqh5jqU+Us1cFIJe26HPxWVep2qDfD8DODdAtvivyBSgORAXd+
8Jl0djY9AVlUXdRhr7tM7VjefSKmWqrCe0P864DdgkHhRq31RA+MROzYzeoMZETPtbg63SAPQ+JA
vLLz6YptrdsPHjXrmH2N5WDfMlIx79JcGdHb6afXC3n/+5Ipr9imFod20/eB0pDzGVMw3zkfIHuw
YnVUdcxEWtqAnOuq2lYynXex3iy41hrzNoIqy/RvClXDMa1j+YxdPnsWFLLBPMTj/vHNqSitoxA9
0xilmki1GWPTxhI3el3Txh5zh0DGlKjLqe+3rp/3d//x0vUWzyA2f9hg3d2vl/jEL/9ZDiUejFwz
j7I0vJfY/Zk0nJkZkuP+ZDs767awIkxTaPP1jXCmkdlDXF0Md75oq6FeyuJt8Zr2zpl6ekk1s4vI
I5G7v19q0IYCw5LldvHdX6RUcL7UogKD3mthW92rldd/cr/Szl7bd69eZbjoGEt/+/ebydCyaifr
62Jmd61N/Y/JgLLiVm2591dlvtoT81QltW3sUYJqmTnvehPPmZBW9WIkfIScRViVk756cY1RhOYi
rKfS4nbJMRR81rNX/zFkDgPHc8pLaisGO6twIidL5ic/lckm7dPbmmQ9A3T3y1SW871jwhW2nbfv
cst7riyGHLNyfsWcqB+bjsVD8zUX6feErOo3snt1tAHuc+YJPdLroUXbRxTJ2PXkDtA/Pad2mx2t
h5CLCKRzk5UNAllj/NN1xqsLBfcODMGQ9C9UMn1rlnJrMiU+WyadcktMxzXzXtPEBCcvbLRDI4/1
3D25GWPlgaFryDtedtOwoQPUvXVD0r7knJSwmMJbVB+1HtfI7IghsqG36+V0XBI/CfXWSEC6MUmq
tOQsUTVGhf3qZQ+0Uc0B2eyzvSPc+1+sjS3inoEZgR+5yI2LAFeTFFx6Lgr+7akc3ksbro67YqZ0
E7lRziPuoxYbPW5icuvc+ajZxEpJ+0+D2TRsslrc86x7hYJuHM3Oy2m6VfNmMJv0THsFlKjEbabN
Bjmrs3FBbqtHXYZckzE5uXVtUSPBqnZ4uh04nV27m1phPy9OUV1pQJOGNPgv1Vjdq7xxT3Dmjraq
iq1HEyn4S9MyxuQ8miU5kMtw75a/gxSDsYdXt2dzLe1jO7Lsp3aBurAME7zKp9Jn7gHAU21NKVIk
fFaFUnn9zvob793cFYdRZopa2dklwi/v+jLU++4xw6ydT7OfnIPdIJFuhtniSZDED1ifGeXCU90R
n+JXpbdbOfPv+r695QMClaRL/0y97j39fSFHd++2pdgvyFehN/7u2a2GNWPi3ro/ctoI+Kka5gIe
o9jZsM6SvcgXY/eU+95mwWd4XBxpbzrf2ftseJgSp3HnOdyojXDdSI+dg5kkBJxloHt855aLaj6w
1/kINcW5SVHBLIko9zDf1XklWzASliSuXTXLyYWcg5NPchZoHzrPeAZ2xnN8kKVLAFhr/iwrM2oW
FZR6r30U+rKcmQ8igsjm/MWunUg3M+/096WW6KRF8tGpsnqGxGzd4eGIyBs/E4QsW40xyhF8Xro3
6v67VoN3MR5QMoM6wksW59lD7RvU/qOxQ+B62bvDuTLKaF57ZLjkezq5oT35Pq2YthFx9DerxdHQ
dUHiSiOtYMDPYav7Mvzhl3/V16m5kyS7saaCiqs2JW1Phyj4xS3QsEDDT5cHji0ZkfBV3UtZ/q6S
ar/k63I1cqd5iyfxS7Ro1UW2PMmZQ4WX54dGGum5sHOgJ3ZGfHEH7tG035ehss+t13tPmVh5RJfm
sqbyzRyY8E15oj/ng8MobtVzwpVhH1Zzou+gGPmXSmUlK95IL3o0aYCg60QZ0TwjhVmfE4Sqd+XN
p64WxgH73rIB8JJeKtdKLi7KRA/itmOQWkIuW0xcsVHRwyMC3U6x8+asUHASyU5cZzLT1sZ9wtk6
beu+GM5ZZlN3FtM2e/z/2aw6dBCB1efWragZJPq9udKbH1TQSJclKhuNTb+0aaBzqHxLmkdvPbOm
81JZ7mnuDJ3RjGJA0UOF8ZZ4fS8sbSdSQ37h0Nanix4vayST1gh1zYVfUggeynHJD1NdVKe/L0Wc
0WyoDEaqE+Jsf0T572U/vPgNKCzQu9JlXM56bm2K1ozvlYxhueN93GLG36oy8V97p/df6/abwZTt
aq3efdVZ4qt1LLZqbkhIx4sQLDjNjlDdnjjNczZsW/nc71fm+Ulh6s/0xcSFRPMtFGXzKOrYZKTf
va9MuXepx2duul65KeVI1wmm0tnTyn2KvCdcVggViV6Rb4ALNS5GRIiWhbc4H5urPWbNNQFta/Sv
aTl3p56MqGunJTiB7eWJh/RZYQb543EQbfskqqqePMvVtqP/U+fUk31giv53T/C9xviujeOxYqQe
OXFJcB8F1rHxgP0xbtnx0+ygc7A2jZ3XvLmTpjar8Al7NEsrbI0iY+qJ3s/SGu3GPjSwvlXzqz9T
pHRu1mwd4RzdgW4jz1UeDW07b6U2xruycJdNbS39lr+QnGTau+QyDe6ro+IdooYSuQ2BUsm61Zze
OZq187vwl105p/Vdx9iIFJeItGl2SXfqRR0Vo7ZEneuUDNkKdYnnjaO8F9DR4FNgl5g+/agukV9F
WtAFTKru3BK3dBm1q9XoyX7ptJdSJ09pokAKu8/OJQupcUf9Na50FsRY0INdpX9k6AmDm2O7VC6d
O41edpjH/iaBwHz8i29zi5JeHb7gcMV9sqWXz6RBRxEHW4O5iAcYgNyfxrj6c1oF65Cae6tM1D5u
YE63SuQ3ZG/M+rvh6e9X2KdB7Pmat+urKjvWMv6ybDUiP5sdehPAPScgjRgRBzOkv0pCHVCPu6V+
oQ2trj51w6VIOd70q31OjIYXxkygI5sERUmibgZCo5uXe8PJM+1bYo13zSW72Y+L6XXKYIKCxvn7
RWW+NL4wrkVivNrUx5cGXz1oP+zX8O8OHGKwm5ey2PV2Gz+TIlo+/9cKSGY8CBz/2VYAetS1DDAo
6LYMrFoP3fo/qT7bPFW9ihEQSYQvqGd67dnJHD9wTTlvrKwZTv5DKS918oE1yNtRtcw8ROlycPyS
4JJYG7dsKXWQt5VNV3WdaKOhWUnN9zJLCpoSOgzWjpCUvm4IH5zrmPZiZ55oSD8EG1s8Ia6HE8TN
hwvnk/rWzNkVz5K6/H0RM8OwakZO8/dLLfvRSAb1JZjiU5x4ES7yfl8rzzkhykkPnUzlyXct87BU
WXss+++2YrsaWwepoTZW6dbKhs8SL9eQeeVNPV7Snnt7NfU5lH8Dn7jJiq1p0tkEB4le2aneCjXY
Jy+1UcvUCmFr7LzPY6cHJfG+tK/z/UrJEawO+lUOzaAHKup5fo71DfjDXrjNYwSnnZDw6UHtZd6u
UPXwUc2qDOoc13ozrYqmXD2HIo/r+0iHOPKKmZyvx51nypvnDuLSJvOnAdfrnZEM4v65SI6D+TEj
rLn/ffEsijFsFwTdnOq0KJ7qeGjPBEZGgyvql2Zo3f/O6/p/3T4Oqmu8rg6gE9sxnIdB+J9vn0q6
taYe/ZHZZZrYyZqhtFlvfijiOaEhDgD+kOFEo8afybJhghDE4mYYdKkaPBh8YNnWzecGz05mX1Kv
6QIWFXlb3K4KzVTR3AE8fxWm9aMei5mjCcKJNEYAR2yfj6Uwqgb2r77EtV3kzTbWa1rTLRNyXTdv
Kb6Bw3/9yPy755nP2/N8T9fRauiAO/79V9ZabxqadgB/MdaKLqpTR7m/RKaqjU2s29a2mhE59gbH
az2GmwSjKdL6WF4H9uar1BC+1Vo3HCV6uMZ3+o9Z1qSctloeJdQX38bkMfJQT+WYI4hfKtqKNX8v
SR1YCl9Ki7+vVTM86UbHHLLF9dzV89WkcPxIrVEDMl9+eLl21EtGGfij4pNeouBkapWd6Al8cCIq
X/7rS/Lv3hbX02BgeL7lclWw6T38e/90EySNYaSZ4l4mKCYPaCT9dsi6kjp1fiseDXoddYACAhfw
lMn/5hb86237lxWMfx32HPYTBha6qf3bLWhVfj9JqbG9LRacQPmdDPCDKjM/atcsDXJdHA1GqkW3
YQg7BYgQvqzCG0I1jP3+f34haFAYmqP75MO4/0aWYhkUWQ3JlJ2WvK2+o7KXh1ylNoO28US8Flpv
ax33QGH/cRX+R97l/99syQ730f/blnz5Koavf/EkP/78PzzJuvUfNo+p6VuYjg2dlvd/WpL5DnNL
y/YNHl72Ow9DwP+2JJvOf2ATxnmMlMfXNNPnRvpPS7L9Hx5ZIDZzKxsbl2X+jyzJpvmv/h5+vgYu
ESefy01ia1gu/vWB0aakFElOCZiyGAy0PzhNNc4cIZ3c2Gv7ZPVdOHs/M884NLlA6vtRpD8NE2Zh
H+gECmkgQ7Ux2zWkx+nsZRMq/FZrw057L+r8tHrpAd1uaB3n+K224FEHHmFRxoCg+6uZTqiCq/HL
Lf9owzEGQ3KzF6bVx+I1sS2A46HGO/PpNKwU9mdfu2eM1eLrUv9aOQ4zOcpM5pg+KlRskYGDxhRq
BzqSINbf5n7v+DeLVpoLCMyftw78R+z8QcbAG8fkzvKSDfmG6JOizvhf1J3Xct1YlqafCBXw5hb2
WHoemhsEeSTCe4+nnw/KrGlJXZUZddET05WZKhlSB3bvtf71m8gWGCophByIDq4jTlVltqbgD5jZ
M1IDs2EGkWbUpAu8iNmNBQIOoAwudYGfcLYLs+5QItQmoPSOxdqbol2rKedMLPyE/m8uXs3s0yH4
0km4zjpagiqEH6+3TlYKdqRxRIvihDW8aJkxm3EWdby1aZjQtMKGD+1Eo3mfHs08dTWOew4nZsjG
EfeFfZHLDnC5PxLfTuHnF1V8JHzZU2BmduF3acaCX504/XWP0Tx2+uC7UewzVGTkt7gZQ+dlbJws
uQ7NKUKhN/QBUW+4MroSQPdEwJfiaIhxhxxK69I6TYdXncVB4BEYknu3HaegXeaIgjEB3Xmh9a0b
+DDe0uEObz4P2JDuUv0GN45KPFTdBynNtmoypsI9XqHJz6tLW0Nuwjejn9xCvhDTiyf9hWOifHHg
uztCc9mOMmEiswiNUzD7rKKroAq2ljFNrmYfNjBzq471dQTdke0+kWgpQITTd56qVpto7ZjTqo0j
86BmeGEIFsSn0VPnGWSHlFJuVHPdfsfSICrPgqfpoo3zua/L162yiJkEgmmxlXwWKyk586VkFCPg
eDwlUOxqirw10JLF3g6L0EWnG1I3hiAYgqQBrnozlJbVElyUME6JlLkudmplQjx9h+fa9VfipB0V
2kNr8EDweE2REqyWuOWHOqI4uzpqoFKUnbKSPDV+0DuYH8SYjG8zetRh4+x0TJnEt747SNR3wsrD
w5O7Jp1TzYim4fKakWabTPF64m0j/YKBlyNaAmGWELlod8oUy9H6OtCfwL3E3N3OzL3VXjCrhW4I
bMYzkBcCM8PJa+CwQJMemSs3MqK9mlwO+AI9LT4Fp80s15EbaI4JDEltdlcJdj0Utu2aTTwr26+T
nl8rVxhdNuYbriyizhMwoysXF+9QbhSvGALeBstpfZpddXtWDDTZ8HuIHkvhmcT41ifMZ89xev1p
Ef8XYn/j14ryz7VRo6CgKRFVINRf10aaeNlCIoFoJP/qKqroWwuaVp4rTjbxyIU54/VLAU1uKLcz
M489UVqWiqTf3Kv0rvU6g5oDeojSfloCwuJMFpPaHxUC7qINLaQQpdbSmLfHdRaY810r7jYgjXgw
Hn8EeajbLCid+XLdXrJ5/vEOdBWSvzvGHXBjRaAKyQZ+tov4mvMCmeJFNYJCVog94lVNuIjDJVyo
45rUDsWrmr4Vfsin6YAAReVO7bVt7rtZZqJ+Dc2NZgxCQ8Ya4a/I4G87WGrkB2lz8NdX9zdl6X+/
ur/JkAdjgeMAi4/39TmbnxqiMgrE1CrvqJHCLRIwosObXWVEfLNAdFpUgjvaE7473l8fCVvmz43n
H0eioog2SWCVVTbcX+8ztFIGX13Gfa7Y7PyauFme9gWzURF+qq1ZftM4fXiozBsLy6/Fbbq7Dt98
SqcUzx+S5/VAV0kkCzoRNbcL0RmUO6tut8FYc621Y4NuN+HfFwUrYT2xRX1XM1DD3eGvT+VXDeGP
M7FEmSJ088DRfliZ/Fz+KqmCvwd4H9m6fmt9Dn1OuwMeYJwq6U+Pmn/r9PBrqf3Pz1JwLpW5aoQu
/3rVWrwI43guUBCo/kYiCJEJAIgFxAibyIv+prbGXeD3uyRRCG3lLDWtqkk/zH9+Ku0nU5wFEuFI
i2G9WVNC60JeqzgLslrazzJvoLT42XyVheZVgPbFnjEJpPDOlwlf+CGKmEqC/pjSjTRiB58p7CPx
UZaG87bKlx1M2DW7QEFEYlZ/RuoLoJ2VxM+pkoLCwoVN+m+aIOHZ99Qm/X61QCk7GV10CzdUtrej
wCn7DjDhPFkNcRhXDDZdZfFbk8VivleRBYkfzRp5zXCd4hYK615kc93KCBB2nDxa7DiDrDvyL9vr
Gd4HWqPTWCj7aAl3MxWBCjpiwExDIMjINfIV/U4ZH0KlCDrhrVClPaSxXc87vzRXWM10G4CJssOT
Yqfh7BbGnTxQyIyIyFjvQcN+FDYY5+DPxqmEpDmy821nG01PMu6l4UVkHl3V2db7on9LXZa8rWoQ
+R5hezlauAgaFgss9G3YHoZPI3UzHclirLvj8jL2E/npEX5oMvm4gczmpwqp3Q/AisK3IO9fmIj0
qw+zy0+h9JRQDms2CZIb0SD47ciL2KGAwWxrzGD/r9/V7G7jc4RlYss9JQxokJS9b+e1bShF9bKq
XKTmzMAck0hHlKCSCtxU6c3UG2c75oY9b0kyzhNnHbiy6u0AU0mPDU/NRLs3DxlG4F3FXwY9KtYE
x7CFEi94tslhRgjVR3slKVCqtztJmc5Y3qULlDUl2ceA+wvgtm7AviWTjrnbMLwrI8SZqnBR41CU
4F8RUSwahkPk7lztVPTZM5h/lyx+NeVBWo34TTVc4UDUiLIoTqtBkiPbysimqcr87SpVlZ4EwAt5
cWC7TPTzj33ZM1fL6bKPDo1JSQELNiTBcKir7wNngf7E0TER7qrdtl0riC228qjOskAo293ES7Pt
SBpxH6MvrsjV0tyR0j5YitoJ1ROGRE2acCtIqMe/HG/Fp6xUKBWPo5m6aHv3fR095ZLsYG9uy8Jl
GTANAgyRcLzIYnfUxnMfURsQrDB218n8xGTaloTI6bSTYZ4WM3FwMuT3lQkxivRUDp29fYJJTc2D
X3Fw83iwCoYTy/YstxPVLBOtCtUNpvHuZPDN3WFbB0YIKFE8e4IqB1CUdnoz+cryspUiVDdWBJzM
W5nA1MNa2qnZ8pTmkScAle4OgMeG9lHHdsR2WMsbl1imIZD3sXVnaLxOrBeQJtBJXSoDaQS71aBJ
LrJ9NN479Ie7gkgxpY9+1LfMbPfLVlXPT0X/uTURBhz2rcdAt4eYg3CVjfO2lV6IhMdrKApEEUSe
UtwP3XUroiZ1j9bB5GNUqvDYit1qRfVuxD9Y4N36niXzj6JY16GVLyICZlsdnvS5cssC9XF9LbuX
Oqt38uTFSruTcVhI4WbovbTX6+SuS6kGOB9s71do+h3B0JLCy5UHRPy5XZw7bRfuGu3RNHFkGC5F
c+OnCbg1f7p1Fh0JjUKOzGeDnkY3Rwq6LVRz/WdjwdOwtQ4Wu6jFgwZ8guaRYg7ASJXvcTyxDV2w
MSQVQkjtrwTR2X1/n8yOBH9pMT63a67UDU3WtS1Z96kzrWmEBEyRnbW7raMaJNIKDfq5ZmEzWm21
0RyIYnWeofpl2h8V9Jl0LBCmxBD3tzYKKlax1nwPh/cq0anSifTirYepB6Q/Yj2RxsWO2wpv7TKk
xHB/ETFOnb8xx5DfDAscttGDbm3noatBCO55fON2dftyh4U0ggpDggRk2Nt/OHB6Qq8Gs3IeqCCr
+JBjUaLMidPU5V0N27mC/7sN5UQBTXPKvLVfXWYIXoScQLpvskMIMTB/soZjHn/iymcohDO9J9o1
gbIXPfVUxNu9Jv090B9zQK5B/frnwVYZI+j+QRLusilHlpM6iSH4ZqXRV7CXyAGWWs40aRR5S6A2
KLegq8MJaFHAhGXqNJrgN9umKwaV9CVmJyZYuEshW27OI9NBqgy5hXQONdR4gYLXwtPCSt0WO/1c
xuCvjp48m8MTKytaW1RlmU95ESBiTb7HGqKI7ChGTxPzsaI7CqybISaRYf+88epTlMa3AztAyOtD
s9qfNt0K5CC7hTXdGKcyf2qgGeG7kbkJg5Z4n0nQyG766hbWM2exFUHbLVuHC1rvqnckI3e3IOER
S9PIPFlQZRHHFatvTB8WNIoqQZUt+xoZS5kKgguHCx82hPUSweOuZbR7CXWSnFnPWDveQm2wV9xz
gXZsWWKWyhSib3QnWRbXKjlM7AM3vAMKg50hfMzQ98aK9ZQxwJCs0Vt4p7QETSPmwR3Ln5R3txZw
pZS/1xT+aBbwqjlMMUgdmjIhcQZIe2wIBqoBCZ6Yyh2p3Ux6icIAPyy4lNsDJEDex6UA5Tu8ZFaB
4ywgKU0nltvRjlZ4+NIuXF80+Qn/KERHms17oI5vhvy8IDzKh8SJoHgjOMM1dlYhKy4pTH5YtKXm
6OHgWMi95IFwV/zH5BDZpRY66yJTHrSumXXeaqn3Sqn6MuRinUWySE99wdgf6wbTsmU98jCXtMuB
pyvntQK+ZpCIBW3E0tE7hgXXgnKSSC9byh+3D8Z5xG5izYmLbl/IWCdhliRMT8P8NYCBiPlrp5Ah
RvFC5HMSsR522Ze0vhbVTlGeBHG0h6Gg9HjCc9uR5S8FolyZwBtaBbRTPTc8YRv62h4UmbVJCr9m
JmRK7xTMSBekWkYXECLuVPrXigPCdklq1rl21iAucrBL7O10HTKq/qWLvbN0VN7Je4kIQLVUp40n
R1pEO5fey0VzsCjw1hYGB8VRMYbMq7n/El+mbAezuvj6eIyPQKoSe14TRxlQ4YUccIiDQxjbLbMI
Wa49PcYil6/PgWsErhEac1vlbWMWz9TeBv51e1GlNOWxixNvgQjQ8wJm6aYMVnfTyIFmuZtCbkxY
7VBSuVveUN+8LwODDKrHbZEQDI0DPzG3sgl2YmDM8m4NvkpLOBvzfUHvvn2Z1WnMB7BQI/1ELEe/
KgVv2EIlRIowNQ7WNnpQu9zX9fJ9WVnoQ0rj3tear0UjbBBUKgE8QJnr4+7JEsBmscgnq73NcySX
dPuEuvjUKHNY8EpkXg6uhv5tV3aTh3v2XtDiY4EcYShaZp9nwukuiNh9hjprthyHNtqvifieTCGr
+uSlS+pueEevDWdyYw7d+qBnkEzYzjCkcPDCBim6dEWKgIdKFNiwU7CIos7ryeqo+QpVCqY63GEb
52+FZ4Z8optnf4N9ygwpOLu5YghuLqwe8i17Ra82SR+txisPCyUV611MUcmWbU9mAtXvSV+PPA4i
bF0y2n5gkHN/yBhJdwypkZkGiQIfpHdzYrEbndcR3/xecqfmqPBML9M13fZTNAzcg/hbN4t7ow/Z
KSfYQBugK5708bKuLd6SRH+xKcfZan9bjWsXMXEHJdyKLNKNdv2KjrjLb4WpvYGOvF/7htih9KIg
HR5iwS3K5OFH3/r/bGbwi0PqvzNO/f/R71QDi/iLwUJVflyrXyYL2zf8MVkw/qEqlmFZBkCMRNrR
5mU9fd/MTvkTEX8+S8Oua4M0Nnvnf5qdKv8wNOZilkEfjbmS+V+TBZU/klWDHpspqmgwwPpPzE6t
7eN/Gufj2sQYVlFlTcYPUlQZNPyKDxixqC0wZ3GLke8BuOiEjveauzirHztoq3bnxQCcQIj8aDri
YfJKtwggnd6uC4pWeqfFPl4iutKicgIlwBQUcezr3NqHwY8LN/Wn12WnHUavPwC2a+hh4a0Q3XFz
6Ty41LtiZ3imL5WJWyteoe/k4iIuu4JCEg9ju3LYTorzqD0QbzpyVAvAz+iC3M8+OoboXXMH537g
EO4HJ/Qsl1p4j+oySNzMro7xPf4A+nIa4LbYg30Z7Pgk3sj3+V7kXDR79OVDfUKlERBA+XZkFeAv
EVzxRd21h9yTPxM/9IbdZXKER8VW7O0TQIiN28ywlVMICdHDDEJ8GN/kM9iFfR86OMlR4tiafTnc
Xy6WfT5uvwDXPuX7znuH0W8bdntqT5W94A/HUR0Lu7Bf/aenyP7EzOHUu4NXPFT8JsHZ+AnAluoM
+4gnRE6V7eJEYuHbcolhNLsGf7dhvyf2E9fKTve92/N79DpXy0ZB4Bim/dm+KW72gFOgXZ7IH75Z
LHbeZ0kuHxLKnwDCjz0gD932cOW+uZLauq93/VEFH2AOhHkQH8L3nbT75I4eLOh2gy3drlxRaMgr
/YhWcWbYn9uxG7rZiSJ2j3NS7/RM7WOy/I4d9dtBfmTqEySW94LTpnQ/4vfg6W/z7ulJ2EnsYkFv
g965KCn2oOGu4iK+38+BepRl76LWvvpdeqGU2mWH2mdIdBYGtyc90imSA3ucKxhB7Im2krkXtFds
c9sPc0VpBiq9A93W+KGd9y/PuDd0855v62k/Dnm8Vx+nZ2J6mnd06CaSwNUGZe1ypuT0QrsYYc0Y
wd1ypSloRNc4dSJePy+4Xmj5jXWPCtetA/OlPscnSLKPZEcGw7Nu3Amf1me1iq5IwzEy+3IUfiIe
shtyH2/hPzupcGbRF0miOQECiGia+dF0+DkBqGCSeh1MJ2MPaL1Cwo89FfJn6cnSmbV+0O1Et4ev
DV1BRmfZE1Spp+EDtw7t1N/SMLcVYPZhIBkq3iku3oN3XNiThgDiC2Gzu7qfqz3ad3enA8ffOOJj
4wq88Pgv9rhSvQpQDZ42pRb7PWEAX/q7fi6OcUCwiYnlgCN4yiHzBZ6oNrGpi7Ur0iPumxS4sWfE
TsE0yI/uYbtAO9RxW0FZ9MpjhnoqeZHuMlj5b66AvcejeE19u7cBjoJhp55HdKAuQm7tyolZdukz
AvPvlp1s2U5EB8J9wf0JtZwb3Si34bPgZ+72yorK8/IS0weLdvfJcYVOXTr1q8ZCYTjja3if3kXH
+Rvi2ua78DnQc1SMPSgXfJ4Pxu3RSwMGvzzJiivtljO8MscnU8PDegEU0b2tfe34SXlBq2Qnx/Rb
dkMUL+GSH2Rj29n3sOSSiCTvvOWfzF3o3t/uorP1Qanf2mV6Jz8od4n1rKRY0byty57+5l45y2/m
qW7RzyI1G+yruJfWs3nrrY4RmK94KZ2LE0x3u/6U7/bKQ4AM7yb+Um7Mu9Eh5elROdw0+3RX+VBT
xQhC1B5dtHpRW06ovaGvj3eZyyLsfXzEu7R1rL1oP9Ki3B1ST3FePJR+9s3ietq9HHtX2ZVdQJ5v
8omf2aKrvpYfbwpLN8gnLpZ+71Ea+fEHBBobBNDGpN6bvXynOZROpxuci5yb0m4vXQxUtx44BQh6
TrGvTryqnnlb7UW+pOZ7mQk7Ohl+tsXXWEGu2/mNdphcDoh/X05EAdB975IGC5Q9gcXZWX8jMzk8
9F+aZvPT/OvNCH4cxU1/WSSnO+YBHj10jgMLIQzn0e5OzQnmJ54kxF7a41cqH6DP57ZEOeqgw8RF
jP/rvWLPT09WMOKvTwRQR/oPXdZtDg5I2RYMiz+4fI9ua6T7+gINqklvhNj9rF4jEc6w5uNzdKcF
b3BNOQdLdbHaYjEMeCpdkki8yv1QPp7Bcg6Pzu5LQIvqykf9aPrPNyXut3gSm7b2oTnZvmWXxB3z
hlz25Y6hnTv4jYvsNtj+6z3h3qgd4Z0dlcPfhkcgCuUH4qbOCroTB2W+0hPeTCdwct1eJzs+W/QI
NGDfSDQwelengcBpwbu3XObUg50HS3I7Rju1ZmPT3hiUuTipYMnVmX5NIuS4Y7bMyFKtDjqo6v9I
Mfm/qUxUKa7+fZl4GubvBZyzNvqlVNy+6Y9SUf8HXgSqLooyJaGh4O7wz1JR+wccEk21+N825NRF
/uTPUlET4afQnBoWofAyJvj8dX+SUFTrH6qKK6xJ/YkHtPSf+eJjwvxrqShKKsegbc7hJlHh0u8D
uKXWUMBsE1G523SFmT66cg8Vt8A1aW6Ir5OzapdWkzdmOvWLVIVeZb3M9VSw+ISdV6DDd9SYSX5L
/PrmYsp437oKYfsSS0XqwAAsvA5KIDo8tpjCCvHsbv05FDXyDZF20+PJQBr552B091PWu6sA52+V
psnVlA4WxfzWovRsavFbVDNWbePwBipqO/V+3CgGu3vyVYrtUR/WnZn1lSfFlJlgZqdRNT+lUHIQ
Ncj7cArva7IT9RjNuxZNrack3XNngMaPI28TogwMoGtPBV1s8YU1hgJVAxjdUMm3urq8WUZyk5AB
ZgwYzinaDjOj81yyX6xWiS8XSbdaA1ZTEuIM8P82dNsUpcBIqERWpCy2usKnKZKy8pLNnROdjjUw
5sXNzjUFCy5OJKJsLOTBq8sSYsdiOKC4KP8r45s047VjRhJrz4q2OuzVzyhksCSGgN6ZUH0OU8PU
WGGwZrUowzHpfYgyAADlK08GH6Lhk7VgIaaoU9D20z6Ts3tlFkKE+1h4SYU/EErjjAZMCiK2Ea52
DLX7LvqWD1vUVsyoTJxmFLVMnNRieVa76ZSn+C8ha7FK9TUnfR0v1JuxpdDCSYEJRfxlGOJnFFl2
LAi3gLon3JKekEqt6PKnp27WL2LB8AAtiYwyaoxgejO5kjnRqdNXfxo2uHH91oblbaJ2uxZ2SbJS
xMkgzQoznqqAh0sA7UcreeE3a6jwRK9Bww2o7rPyTahmaBki8h1JNF8Stf1YLIHLY9R3Q4TUwKyZ
WmkCz3xBMPm5bAvYK42pPpBtQVE54KZUaIuNqzyByz3dd84IJEpqqubJeCZFbmQORD70TBh1Zaqp
32ZT6Wig5sRZQlGvW0jnRIrbqyHhwyPhRZXdi8K7lL2iP8c+qF8vcNSEXSwrErT22G9VjEcszwyT
AwDm5HYaysdZ0mAF4FrWV25d6qAx68gkb4QFJE4BfGPkh1AY7VbF14MkLa1uL8oiGzzUMbbQ1xJt
pCFPO/wSqFMWug1sx/IOi0Vx0C4YcDyJIzrUQglx47ZOZPc+4LNxwdbVMyeV8rF9muqTCYKlZlcN
wZQzjmrkrzOqVaSAOHdujpX6eWTMYY6KbRTNxZIBSshXoIRc8CfDeFYNt1mINL5oArdJFFRPlZvH
TmogFHVMplQGnXE2nMq5OWRS91nWtIbGsGL/pvi49ODgaeYfEnx6iOb0kVbz1oUKkP6paeIb9PV+
2GxWJ3l2VYpV94aGgY1k9u+RlB64PNts5SOTBWy/7HiuQ+AudyFEmZC3oQdSjAi9sEtL+mxHcEkT
pcKcqZ4Qlc8aIzvoJpMbjU2Ak+pHlZEaSWLNtUTxgMkRNscYOcEqNfCLilbrVs1QOcglahycADXS
3I7S1O37NZFwIUGe3i+UzBpOkTMtghqSV6GqDsE+HynR0Ig+4pcYLMvOmTkx5RreMmhbpOvZMBsQ
OI4ICVZfI8xwN4LL6SM86EFA8GUt62lR5UO8NoCWFupL7N9q2CnqWSCy61YScJ9IDaa3Dc8fXdSx
twbdtXLKbkz1eI/znMc9dumnYDMzYYI4J5wTXgcCv5lYNz1T0Hj66icpB9liDmrpzWO/zour4uiW
M4JFhX2IQgrc3kj8fqYhG9O7uR0ERv8zAm2cMG9a8gTJhA2UlkFsS2KCLu1VfGUx/6wwVa2/ln7e
WU1pOOa61CDVKzNz870Ttbcsij7Zd06hkdxXc88ke1qfQD47LubCVtOFNR2Ugg3aqhqeIhZYI4X1
ThAzAWgecHZVldWuOuMo1PQwWoMBepqV6ckRWp/P0tvR3MdDj0OxLj6WFpEQmEMxEqnEF8ZhgSBE
N71BLVUACmLlDweBYD+sL2gF0UOlKUSCJgSPIAe1j1mQMbpa0vlJkqhYYcQpzjwAL0LzeoVSmCOf
2Gb7y4pF04o9TjgGetYs3rZy2apS+5Vmrk6YIPwWJApCM6mGGxZlYac1yUnNhs4VJAI1Y+bIS8Pw
a0W4JiiZGmQI9bRkSPymBr+te3hpRpTb8lwe4naabpTCMA+KQq1ZiObOLEyChE34N6YuM5ctsZUr
JiDIXNLclerExYr9qEkhFTf8N1FJz604UM0SGTIo4JhyHZduxJhvvA/NhI5oImEhrt8w3X6BipC4
hAxGQRPlePRaX2wFN2LVmU5aPYXFSvVaMuWcc0YPkgrmJFsfEaGEehJntwrpFJcqD4+DMNxpYfgN
xe59n8metQ5Bklg1G1j6GmHsyLYA2T8Z1mcjD0Gr6v2k0sdQtDBJZic1tia6Vq7o3yQXbycvElCF
T9rwsIpom8J+PZYm8Ko0Ix8ygoZVy0Nm/FXlGTSRvMXsKbEwj2gTLZCN8JoaAqhCxkzFWD4qRqC2
1M/RLo2/tCh6rWeQ/VG/RIICI0dBNkWIG7rHU7UIsz1bRY2QsnuzwoGoS9EgIlqfHhBynf5HqvF/
m1L1vxXa3fhJ/75kt79jXPP953J9+/o/Y6xMAFxLRLFuoWWB8iT/33JdMK1/yBTx+oaoWphy/le5
Lpl8E98GnRyLE1hgUND/LNclOONY1ahIRUTDkkRJ/0+QXT7iJ1xX+9EsmHwM8DHlv2hsbLqfeFiD
nESSrojgakJMRTt5er1FNP1dFOOv9LI/P0bSCZI3MX0wf2gtfvqYZcULWV6XLmBnOW70AVMFmZSK
Q2PscPTEQs5eCnX/0034F5TP37NR/jg5kg81PhLOvsVF/PnkUOHqKGWw9DU0+tJ8TPEPGBD3zEdt
wUfOSg46Jq+bd/1hMN2oxhje1G6iMb7jDsDTxTIQB9ZneRRu5UL+SEZY8VbyPgwCPoTgufVVkrIX
q8dUilgQfDQdw+gOfSdc/vpElF+5q39ePpMQbuLOKN5+cFt/unzSpITybM1dMJnpd8JoXc3ihHoZ
tVkcjEVPRHuObYJu8kO1aG44KPdSBiocW6zrlBd11/vroOM71T40y2Mjq35N6FGq4jmhODgXMD8/
DvVC8AYoT/qg5P52GeQW6TrKdbfVK7YS2one0ty/ObntLvyks/mjX5UsIrjoWCE6bv3kTycXqxoE
GL3pAj03GPRPt5ggSEMLHS59qnPlHpXSt8w0bhSucZXn2FJN57E3glHHlFqt94Wp+61hUZ3AickH
38Rwg0frpJbDGWHBfjIPkq7fjBtxDdO7t2RWAzOb8Q/VUHlPt7GVvolTefPXp8Vr+C9Oa5vpML3Z
mvHf5EOCZihGTnh5QOVmL+lmutvRhRFLSCMkDTfUUh7zFgxEN2p2DspXKHe9gkVQfKMwIXIICMmc
Cee+vz6wf/UsWToMaN1QdZil26v60+UWB7PWs7Dughzb/1IP92YsvP31R/xKweVtE0UJdIK3Tlf0
/679FJfUqjIl7YKk9KgHjsPS7eT6qWtMh5LQz0Tpb/ikvwlf/vxEqKuKyJtuipsu5+eTgvtULGkZ
Y9498ZHy07qKb4aWPbZF+oDm1mdc/xZJ90MvYwgHtzC9V3LrqKzKXqjyZz1JHsO2321MtCoqHsyx
uu2T/E7LsSaF6odE+MHCn9Ci5cTjR2sGFOKRb0XWURKWS9YzflU16Gva8Er78jfMdcn8/VHarifx
nSJbAmxZ/vn17LSiNPI8E1qcjQSK3gIX3VJe3xdFfSmlxdhPQ4g3YBvheEhU9qRa+9ycSPfTqT96
+uSpeBTmY5WICBfVEYZlanmQb2OH0n5P7hBsvgwv0TVJTmmO/qFKoTMsS5TuSlxuY5HJdikNzKfb
2oDK137rI5wDJN7H0oxw5i+HB5MsE31kHFK2oem1bXlDl3qK85bn2XqKLfQasCsNpgbRzYwlXqW3
tGBVEqySSdqS+T0Pq104ywwKtAZKjfmMOyQmzclDVa4G/NAaqz6cylZF83TRwLcMR4EF4S2zEP2i
xY2L2bCr6sWJBA3CK7/oxVtCuZxhk3ePhf6ON0Ln0lSCty5zsKYjkGjcQ+x7mAwcSYmUID5IMTMs
nvBMpHt/F4UgK7JzqcuuRnkJwXu+g1oeO11iXLXRdImmolatGDEK9Ovu6kk8OZjmoqBI+ZO46zrk
Psk3pLuvfXISR9D7nCgT1aqYN0mXORXeq9Q6d3p1KNGcQQVhTcvn+hn7Flmfvm1Sljp81Fuc7nPL
aZT8edAGzUuN4ja70+Oq9hLc8nFHbzsnq2sCjTJaNMXp+rQIJOFRbfDBVMWZhyGbzs0MBRYlOTHb
CQY3Q6/ZKpQ3koEgkHbxfZiXF13AB7UqTMilWzDNrTwVkPuEtMQJsEHuSEQF3qrHPrSwYjCq/VxD
BMwU3UTN/1wKL1bayr7MA6a3w2bMWDqphcnGOCNoFjPgG1TeTSjwoAGt46W5GEicqo95tK5ZYZ0r
sd9TxHoStLJZlm5jnQmaSe8F216fH3DHpAlKsEbdHq+F3A17khvIcNL5r5ewTZT3y660vXMak3dt
E5/qbFK/vnNVMZj5WHRtkDchJN+p/J5NmBskUCqrnFckV+8i3CfhZYgNsJGxEACw9e9mCN/PMGoM
zqJdVWI7PmRwgZbqVTJwaltjRtXErJRpeS5yFnhIZQS3M6A2xUfssO/CTQAzqOZb16kWzOr0FFGf
2RVqE13J3+Z08DGclqDvjRUQAvdFTMJj2cvP06CQ+6DGH3KMoKXr2FZAYoifx/lhUirc+NK3Uujx
eWig1aOXLavpbETZ9yGd4PHVpoPt71s7cU2XfMWPcN0lWfJlrdrtQrpFVgMJPQw6Ygekw1l4K80Y
+iU7wbJuwHjPuFC9aYW1BYj4+mDgHNlWiN8wXrYBAq5rkj7AbA3WJHoYNCJFl3pg2mEIEvTWXA4m
tum1Y2pS61zOoh2e//qG/p7X+mNT0gxN2eBpsHPlNwbDEomztnZ5GzRq/UIiGaZGgoPMR+qYX6aZ
INoahsfCYB46rrVsnSf6tMJM4AFP2iFKE6jmprZrhvz7Xx/Zj0/+uQD68ahZmqWIJEWJ6g/uxU87
8gTDoyXCtg0Gs3/amMxVi8xjj3OYgnm81tpqF/qo8KZRpK1doWQb1j5pYx5NKOlAf4ujrOmhVHFF
KPvdqBS3Vqa/hgpAE8RxVypNzH+iHPvo8XVQLSbbma6zcGYHMQVezDsp/psN+Tc90B8bMsJpVNui
qeCT+9vVxgG2xRCubgN5xXYmrsVdlZLfNkxZa2P4GAgQQ/oI9w2KJDs3qpJwiOxdsF6bEGHngM3S
Eo//kZ7mxzGp8ibAZXoiKf/tmMK1IzgNU+hgLY07bcDZBvj+MaL5UVf1Lgn/LlpT2k7ytxury6Ki
GZLMIMTaOr+fqxLJavA+tlZoDmKFFzSGRJ1iHMROuB9k/f+QdmbLbSNbFv0iRGBMAK8kwZnUQEku
+QVhyRZmIDEPX98Luh1dNq0rPXREhcu2ZIEEEzmcs/fa+9RIHkHkn8xEW7pGvvl8VP3ZhXl/s1zb
VrFuAAZkYP15baWo43SIegYVJdNGdI+EH21dER8JtBhhwCF0/fyCH33kQsc7xEYFQw/bvj+vaPWc
d8uk5CO35a86hAAHrK2KEaxN5CFT9V7Gg31mw0CoyDCdJ+gjxrRiQf/VaPyDLPli3/ThHYChzcHP
1m0aYn++HlE6nV25DMGu3qv5WcnYGVIENGv3HIfj+ot3r/PT/vqsTaJyOeSbDPyrd++2hAb7fk5+
jqU+E5rjxX1xNJhJJkf5OVnZva2l3/oehkIWvpCltJX0W5afvwhj/lD/ehG2xa5eWI4trOsBp5XV
NFRwoZOqR4s1UOTt2u5nEmJMldrSEA1iaGyNpTAvsZ1u2zp+suP8R65A23J0tO0dMTjIBznJjgh8
8ISvyk67JE76bTYB4GSHjgeAKwgI+KnGk4BIg+WvuSUVyd6QkbRuIlpsJVlg0HtZVhw+9s/f5Mfj
jA6mKix97ljON+G36VLg/3HyIOSpkubFDlnIhly7lGRO16Q+tKilih7XrinDV1Ntb9kbPIiRIY93
pgmnM07M/IuXNO8F/rrtrpj1capmU9P88xXZvhFbFTYxTh/xPenCG4u84dLXd3FSPPdNuSDmDK9o
1Hxx3eujHAsHjSlSvvmw5wLT1Z0YhRKwibHKTTq5e70svpVx98UlPjjKCYOZi2dI0Bu+Pi0GIp4j
pwi8puR9dgotWJkNkStliE6gFvkM0mP+xtT2+YdsfjR1/nZd+2r9CNwQcGI+EtuUJz8CEy124BT0
g2Zx+nRsOqzvtaqisRHaTRS3r5WwznVEa8tGKdEYurEWBWjMPkS5YMBkLkwaXAU5gZ7lJCRVIf/N
WoX0YBxkBBjCecE1wQq6U7Lge23HrxEdHFJO4NIK/6a1yAVt2PrJpVOMd4nmQGUc6lNJPkThF+Pa
DNMvztDzo3o9pkzNYOsptLk6d1U+wGuP3LxreZQVntF0OPVGebbi8O7zG/3R0P39MldDN2nbUMCe
J9BcFfcZaCOcO5dhegKd7EUDiS+QCBEdYbD4/Lofjavfr3s1dIu0cum98vasrrulpQgDwetGf23L
eOfnwzp0qi9u6Ifzxvv6b1uUx7T31fq3eaOH6BGaKabMmQahW1jLmvChHznhOhvtkActp938pq66
UyCKfwBcbxJcVp1DC9y2gvvP37/+wfmCVjIyDnsWS/Dfn3NGP0RRr9JlIVdGAqoOGg7c7Ib7E5xd
hNnOuGkz/6AIuUTjUJZABCZs1OQTL0ZjGDAzt7cNjUOqc/kvGVfrRM8O8+Mv6/rx85f60Szz+yu9
WtmKBqxnGKg0K50OM4bmjUH6n7bCf3Uf/1WpnWcy5CmzxJioZE2dh+lvn00uWn2ASig3nWltc1qK
dQPOUEvKc9rkd5Dp7psKdGfsH4zewGbEsWbs0dInnDCcEwAGT2IzLULa2b6g8zjA6TfLi1VNl7Hm
Qa5C8zyV5jfwX9jhOb3zIJVqfCA84vOb9VfZ7/2d2Ey7aLiRTL9//bd3Eg8jVYwh43OV2ncmHBrU
ci2JjggD7ZhNpCcrIQ4+Hx4LuBBr/D669PUDg8JOaat41Wme1v/btvmv9/c/FeKr6YQapGsaQvDS
hLiaTwsSJ0Qic7kxJTerz8RNGFCvHnpgfkpt31TZeHTsAmmfO90ClGcOAOztaBxGHad/i6tI9arJ
XVuYyXSzksu8xBwYhuBYs3KddCpH4K6Gr25SDtAKKsWDLZ+CGmeDGs92X1BRll98V9r6ksfVTCrg
bwM8+ZGO+LWjbjI0dCldoAFNYv4AqP3D0czXWM89Q/e3vU5Zo9mXlfbdsrIZFcg3SxsFX84EBY0R
32jqpW2xs5OMtiICtXIELl6BAikQXIaBtRNkSy2yWJ5FTMkrqdZZOp3SYCQIQnEOcYNgl2VgBaMw
WVt+huUPtCO26lXvu8XGbbq10mbPPkAV2eYPYTzNHrDZYSO4k2UR99usVG+nQcJ7oTrXpUB3+63e
lRc5i3JHwh5Bya3SAUenJCXGor3o60dDcTaVzS3FE0ZtwACKIeu3wLKQTBeLsCp/otOlqXzW2+RM
OtSLrcm1GnZ8Vu2WMOr7vA85QTBJ0638B7EC0HDydfAR8+NaYM2AX/EPSbvdMQ/hBecNpzEln653
AOT0ODYnvOJV6e5ExNfwJ1FAv+/T4s2fjBsWhVVZ6fg2FcKBwYX7qbQwAJKBUz9pGOcJgSyfg4jw
mUBkT51PDIBqH5q+lpjigZf3SGwmA7pNjSbMLJ1zRneh9pWXoBMvQ48/1DcDtJAMisJBncCbT6r8
LaiDs57hQqqT84z/oraJmOeftLRnhI2pehDyn0urQycEKa2es9nCn+QblEsnjM+a4nRfLFnaBxOh
g5HCmrtyOCTUq7USxRShMaUhN5GJOBUq2xgrbPeyhTtM91od36pZdzLaJ+rCF7ihtz+aJKNTwyP0
xRwzX+jqYUYkAUjZxoPI9u9qRvbj3HAzdZQYOCOIlbZ94Bh4KKo7WVkHvw33WvdcFPVybIu9HMhi
Hv754hV8sD3j6TMdRFzs+Zk7/pyv0SUOShyWcqP31l3oxN8LB7pqYz5AY/DC3F8nkQNeUP7sm/yL
k9YsfPzr3UMFhH4F49C0xNW1zSpMx4SS6aaYSn01JByfKTJVi7ZTb9V2eA4M+VZIAwF4/RZFcB1K
95AKimD1j1FNIDyVS/MZbSI26S5xvRTOOH2kHu6eGdyPHcGkapqsBqDshYWggVLG2q+1x1Qvj9oI
Y9ki9chR5AVTvTGD8O59lSxBsxYVQgyxwg15rEpKq5pi7RhIm4jEDwKJvQb88gY4/MlQxgwNEk3Q
uSr6xSfz0d0xdBYfFlHaWtrVIB2dLBldN8CAIbPjKOOflaosARZTJK6L76Ks/sms8qJb9ALH6Z8J
eKyCCHIRZp4rD9GAED3Ck0xOqfvFSeKjFzbjdwxUeiyO7/W53xZGs0da2bQ2sH8dURmxwgvZnmN0
FoN6Axlp/OJGfLB/dhDAsgCDGKGCe7XgGbWUbU808EYJnN2kpV5VCuj7xldtvnmfdv0ssqQKHRic
Bqjy6n43oVu2MU7YjWqAYGqjQ6Elj0kcX4hXgyAVkMTYnVoyTBZoiE5ZtbMrnRivL1f4j55IMe+f
VMsyHOOvHVQSp64xqMUG+lJKoJqzrobqligSq85uxzC/HQtcCkg1KT13XxTLPyp0IU2kdzsfyYWw
r0otiVM5NAa0YhPXOC/CYDjoojiXFoEOmnZTmDNhLH3Llexi+v0XF//gBAM3k2aqOSss/qqetuSs
EhzgSnT34laJSVMzEfTRkThIuzgopn0xSnGJQ/X7F0/aR3ccxYRwoJOCuX0/wv42oK2e/otianJj
BzFCI/UpwjMUI5QSM46uwF8gS80jJBwvSpJ8+/zq7y3/q3FHN9CCGOros0HwqtRD1l9WW3koN25v
PVEEQ6cm4ZiDkuoq+gVmbb0g63gU9cUN/gn0dlvLbm1NIBgsOnmDgmGF5OeRuMNlg2lUEIJaprW+
6oz0qffL1BvK6dYVcASMrQxdfV0b2LhjzdqVUodf0dXPtsmGzAxLUmTsF0Sn6oICU7awYszjUCEi
qX3LhpydyU9ZTU+D725lA+Um6X5odXUhTvPFTZpnqRKk2jjj20W3FSanGyNpcf/0tbWQWVysCENm
J1GMTOB6l+NsSJx91z4GM3BHXclh00yCzV5XyCXdYZCocAPzfHBXRtsCrPF/WqrhkTc9IL0rL59/
CsYHg2+u9qGbofqi4878cx20UlNId/CZ1OxAo7TWPNWlqayJqZiDupCpyhSaRpzhWvY3RV/pQCys
XSxJ2CIg/RlYPO4lyzmoEoW8Uyk7q4FUoqnWCw75Dfru4qTTyQ0a1hO1JQs07F0yUCqYNMkN56Uf
g5y3slJv1g4tnggV91jASwW0k2XLMR2dZZczJLTGXrZ2ZX8xp3902nGpdzlQJ03TQNvz5/uHFo6o
riLBBYTOSxvp+8SEUlxWj3Se4Pc3NHvJT1DN8buEHUsNTNwTKH0MK3q7xlmvxLiss0z54mV90FHR
0JIgmHGFEC6nsT9fVoqaVq/IOtnEmc2OtzbO7cBA99mejzWF0EAzX8o+yJealSH0YzTmQAuWDg0i
Yib8tykxTlZWPHU9He3xIeTbp6G+xKZGtrLIVrg37CWpdhu97p8n1Uz3Xdc8a4JSwfBUjq1cmmnr
rj4fbB8UMObdHnxPKrxQRK8nHDQ8QWm3ZGkkVbPJLESwUYHGMptsxKg44xNgjSItygUYpLOWcooO
O0YTYpNvTWo8RWY24af3v7jZH0z+0HnZhbrcbSJ6r1eeohVl4zp9vmmps6W6v9EiNhSaxcQCYluJ
1V1QIBQYIY90X5WR3rczf0yDBgg0PM50dfCuMBL//KTRcoWW1UXFxtmnLRLvehw9DQMyRFwt5NzR
iF1dWiSnGY/NXBhw+i+aSn8Vsq5ewFXloqToGGZqWmyqpN1HBHLJsF3UA5N/hhI7tHYJiuzPB8Jf
W5s/L3ndyXQ6PQ3tMmED7HanGDVTkrPgFvUXG+3ZWP7n1ma+jmbqINz5ZMHK/nlvcY+I1oi5t41f
7hzgKdoAW0JT272lDF5mipXjkzTbWw9xMz4RMPaj6cytSbZ7PCdT9t6UFo9WGi1z5b4zs+fP74L2
4Z3XHVVDYwXXW786B+iT0wpnjtNSU2XvKOJYV8izK3a+YUYIJD5LDKed695ORJVr8ZapYFURzTOm
wWHG/Zv1McvrtVu/fPHCPvx82IPptq1xRHkXK/22MSDUoEFtEQD6l8o+b4072djracYSDeUOGTZN
ccIJMOvW0UPZlDu3jp+L+m4QyWNFRfSLV/PXqXX+FH97NVe3KVaUKAzp12wCfDuWy0ZYDCcK6F4I
A3EUK4xcj1QKbpEt7iU1ijCCKBZhjzp8/kI+HE2mZiMJozVFr/tqNOX2MPWESyFieglHAm5rY9tg
ewzOqYbbU6GrjeDh82vO7+2v2eG3axp/XrPR8szuSX8gcgFJvUM8Zoc51cK3jdH4/3epq4fFV/2S
2pWTb2ooCEXPWWBGxXf3+pcNsFn7+8G7sjSX1U0zqSL/+a4Ms5WlQASzmQZWr8FpVnE17KsGeWuJ
k1i7MYvp5LMG4RSPw6OSla9ROR4SBbqBL6h6Zc9qF/wcbDyp0zOb66UN/U3pxkPd4Lb6/L7of537
5vE396OZRrAdOldrcVax0UN0mG8QkmwHfHdEGO6UhDQR+JrzJNJD9+qEegiVjd3ZO0mCzwhFSMv0
JYEj749tGvq3cd59C8Bs8UyBmLHpOir7tJ9F+ApYF9/3iPa7SJzsn7/+D2eZ317+1bC1+6RrdbJo
NsKid0i5uV4Stn4gmHmbqwmoqumL5+SDC85aFeReFHeMv7DzYRypObHJBW3rdo+cy6v1dQJRMuLE
TETG2sI58/lb/HtjMW+MEZ4wl86HWPtqDTML0ccYbIpNH7RrdwAXhte4a4llDWDF1AL2rVh3enbr
hOituv4+Kpwj4Qpe1b1Mxuh9/nI+nChYckzD4kj5l46AlEldS2OfXKNR2c+CbOmYZ4yhe2kYRyTS
q4wGSZHEXy13f3Vk5oFK35yOqUpp6/qxqhGrIWrjk45GDqxCZF44rbSgPU6+uiwMgmvm84b1DxV+
3F7h7vN3/dFO5vcP4VoxU2T4EqOG5Yxd+0GWnLpKqvBJfsZxtGt1CJ1E6G4o9K3wBoFn3rjyq5iB
j4fe/42D60eVAGelyvqQcdCT/+zfhPGzQ2yZNlRrGJNnsqH2n7/pD+Zn3jNzAhUUWLbXEo1hskjo
yFmbSOzw0gZoHs9xgFmXQvAX+7QPL6VpKKopjTmcnP+cNAO90ARWOBblWiDctKgSGNsQ8lSi2F90
sz5+nqhMvot2YfJfLTsmJTe18ZnyRshroUlWRNWkS9pFMKPlzijZUZWZ12JEy/MZL54Rbl1GpFGN
Xt7Yl7SrvqhSfbAjwUTw7wu6WpxaU5q9OrD2ljPMJRVs0uo1GuH7zz/Oj8ewRSmMfjW6BP2q6Jai
NhXRwCPUJTU864icswK4aKQm58gmy4ptyMKhh+LoxT9TdtbL3KtphX3xKj54kGe3DYEZDjgly7xa
cdBZiswfOZQGnX+sIkTnJKkXznMFBJq4wX2C12BEfR+Y/TZ3468uT+3v7wWaXqbDEZRTsUZx8M+x
1lFUyeco5A3+Wd6wjtQ5L24G3H4LCGUcUhBQIePWNiRzLSaNXzpb39ZsxmRpbQOzfFCMi99V0bon
FVKTlrOqatpcUjMO2FnIUJcopxRN4BErd3ggb5rSucHyR9I6GS98S48Eh8Z2NqLXaI1dZ4ePShqs
usE6mW5ZbBM4MoVLIOUsiGzGS57Ynmqk+bow9L1mVTeo1h4BQrO3djBixmfZ6hu7MQ+R4d8V2QN1
9tn9pu3rMou8oE1Pjk/Ie56Ye8qPtKsq9hlV9GBmaJJDGZLyqf7IdP2JUDC4wZpJ9SkwdmJQX2R8
GOhobcYCYrLROjtV1uei1cGcI89vR+cyIgb2pJof+34clr0NdjsYTmmcj6ekDk9T38hDiBuxbdNw
zx3/WfUx4vzwkhmYMpXRiLZks6mndBp+iY1GgoABXu6uK++I9augK/+yRUNkfBsWQCyrTaikrzAA
5jMs+Xgmkvoq78mmggFLo8DL/eyHnfReo1BIs4cCo3ZFtkRogiNKqxfo9vqqDA1A8qWzt6pmZ9Wa
cpMpxbfIH3jkdQr/NUIacrZzjgIrkqus9Zh8K3vzBePGxdCCdFsa8fMwQJTqaG9AoQaXNNZvE6f5
GoSMtoqJYl90qTmABcEljrjdXXDkaWKz9IbW/dW01lvZ3tuK47XJXKKbc/1EC0SWZECvK4hlLYuI
sDl/2LbTsO1M8dJoT37J626SdOMPnNVbxz1HPpqQaCKUW/ZwcDDlYoj1X3JM10J/g6w3nGpDfXEz
8Rhz/spHc98qxS+Z+Oemi3+kfvkCuWnsbivcvlEhvttR9Bz2DyHtwIWVc7kgYj2z7ZF7YO9nDHhr
J4wVLmvW/BIP9UMsrIeo4A9qEkJvbi6RQhRylJkrKbtnTdKPayOAtWOLonpMrD0TMLJy5BAGySJ4
cxkPRIuBKaqYYU0wsjwZUMPRGGTT7EI1ORNMPR3IgCCGsTQviX9shIr0PND6VePCJO9VQGRFM2d7
05RVIb0UzW1SJa+ckON1pjFeygzpl9rBh0ijZ9/SjmodIdKt6pWbpGivoegCcwzacKI4gepYdcJX
OXsIutQiEsO8ERkaFEDDeV+t+LOxsOg6LygrXVofpm0HYsJFSoZ4Bv2Rkn8TSoyHO+mfmry9HbXR
U8fkIY9U4ZH1sBwHhn/v1s3CytJ+V0b+sWicS28M97mhXUZTPLvntsNHXTGgLBeSW4FDqbetm17m
r7lNBUmx/RdXbeDhJq95DuClnLMgKK+sAD8/FgLgjPXaphnmaHJsy4y+f9uf3pWHhk8TPsipBbWQ
yfw8eQ2rvKUKhOJXa/p/kP8iCC4zbSmquw6LKyL7RTBjlgJnT939MarvAc9iIrGdZUjYCQskQ2DI
kovi4mxuUDdScDlzpkE3kAJKrJLwptCcvW3bW9mp+cmI8oPGfmKlj+qwzP32lpDVSkBrRpFBHqut
rpjFCZweGZZIypzMcNZT2nOroZfzLscTQVMwHlSQEohpl6pjr2uNPJC+utVjk7CnB2MrWhDQWVsf
Aqf27OTYZumPdOgDCHZZSdtnAyxTxaORaWsSB+8CiGNovlcU1bTFzKF2sO33PMQAZG/VWBcAVJVz
bzGEyl9Dp514+mZyCgsAPkogEfPkAWz7R8EE6gfQ2yf5jf9/U5g+F4peQR8YjBdahFstYi42qudu
lQvthd77jRgVT5jS3em+9mQ0QwLe3rNL9aFwoHlKChQQZF4r1yETG1W4rA1mmJEPBt+WHeGTSYTL
8d0kJaGF61I7BAwhCF3UdXcro9pdJ2O0HaQ+eY2tLyRhxcxWgOjC5DmxQ6piVtWtu3payVZwkHPc
Y5dECBfmWWYYzHIhCmLcGIsIZGiyh9GmsZ3HuoRe4WgwM/TOXlEMB2eLM72Mw2WAp31RyuIw2e24
lf1wjrRsqRtjz9OevAZBYK3iuvKQsvSbHtoMP9xsAY2ZBLIY0EX1gigNEt3pMTSaRlHGVSF2mSCg
XQR/rNAhRcUmORFwAco7tV3mjcC5aV1QE/3EA+6jkiDZJ9RnN125FjR8lmlMymFp9DrNlfiksars
Hd+AID2+TVrVb+oM3Ug2WgBmdHQbjWH/rJSU5cfmyaLWTgOne4p98zs8m29FgljbsEYYh6TeCL32
GoZfwP0Lg/w1C9pHKfiOlLlIz3j4DPnLdlcOQYLLSh1uil6AbxhOMtfEog6qR+mDE7FzMp6cMXLX
tTk/bqt2EKckrm9rbTwRvX7U8eGrWn7nkg7p+S7TVQUERC3Gk62BRxNK6DlYS6H/2qsALwguiQhN
JeiEtv5RuGbo5TTfaH3dE9X2JGkMbGODVOpO/lJdVqROY0KG4C21FsSpru9SFqfO1++ilkEesFay
dY7ebAWZTWhIZpgCeloCaaJokh+YcyASTGSvkER8Et0Mj3CSdIstYtFLJd72rvZ9MAbnEDU1Y/oV
lX6I28iFpVwDfmndmnTXTn/p7KFb9mnVzdwYY9dH0wHnzXgUI+wIX6W676hrutooqavqLg6btRFj
WE4zXoyT2Meef8Tx/HEciSTUKudXmEU7wwjZ9sBndrV5hQUNMK5y66mAfS+A6ThOOS6akQsnuuCJ
omVSGepzlvuwzpFOr2yR3IiSR6JN5Z0K0X01Guq0nPr6W9VUT42ZbaMgP3Z+9qREzCJ1kc1MkIeg
ZnOVDKU3jvAzepBCGTB5a+qideVDm3bt+MFui7eeh2WpWmN17OiYbjJVgoKfIi+fmFgRMh19JT3a
Vqbup/ag5eG4rxyw9fQ7l1bu/hJpSGomhDTSTEF7I8ypxo7c88xFzrnBx8pCbWZirabDQmMrPItm
zaWZS0ThhjIs7bB4c7Phkk6wLbIxiwjp8M+mzLYctY1lyFFtmbTDup4kLEhssF5ly+MEHAN13whs
eqp+ZRzQlyCdndXwZsumOWPiQ37mJwkZDDx3dpnu8WtNIZ91S1rLyCJma5NA7dYuxZQ+V/I1reF4
+BF4Il0fDlraIQ+jmVJ06a3p4Ahnzv1H79OGXQYozymoD5ZTwlAJ2VqHescuQ9yJKAOcOaU/3bKT
1NfANVjwklv10LC2rWQw3lpxzdNJeDP5zKTHWwQtmWJo974Vvw21CdBJfbOkADuTZ6dGJTkH0ZqK
zXk3tRGtTQo/cSpJ9WhEixoPhkj83vU0V2g8cH53kGbG9kxzsRVps5yQihLLQHju4D7aPHNIp7p9
EQ/yHGUovqa64pKpvG2J8dw6bHhBBLtMXvkhQv+2cJP8JEICP2v7zXD9i+xCdMDxTxWK0gLnJ6XN
cIAyIfZulez7rNvrVu9CvFEeEbfE2M6Qc1I++hVEt9VWNW9l96bYd34M0Hk1TaCyFlgEdEiPxW0J
PdL/Rh74aPyc0758t1kYxdPo3mT9JRAvE3gdOxsXsXzVocXauoWhE8QT8VfaTHaN6Tn33/3oiJtS
ALXPJ3zjk+1pQXZy2pywVoLN7XAXCHuTqru4BszYRCuD9mxeOwdW+fPQ4+jjJFO49qHW9aMy5DeD
/phM8ibVm73wlV1IFlsq2h3m+JsgZaprUMugYhnuhqSnORuuYzOmKaKfNCM8adDY67g4KpqyMRhs
iEHoFeo7iP1tF8KLhovLqYvKIgdje5/q445QqClW91JzD3Ux7gsTME7yxnLKsVVZm5W9UlhRHdLU
FPD4ZpSAMSqgs09eVeDv9INDZsRbNnRomMQl6jB3g5bO2OdQUtr6INB9IDZwx5n21rpmbZMxPPpB
/dC4F7st35TOxxhm3ARWcGm66aQVLic/f2nY3cGZ0r1ZhpfEjs+2ms3HHuJ4gbXQYE4y6+SO4z3t
h2OjM3sp4MkmRX80jA5It/7TbZrn3O0ubG1OuIRlV5+M0N9lYYqILlm6UXtvivKAjmEdmvo5sgrS
7HYND5mVBHedVW9JOt4GwrlPjPIU69Y/eZPtbEcS4Ow/T1X2T8rDqmXBo+IY3whwFfpjVp8Sg5YP
zqNiHIhaULYpayaRqU94sPaq2j8gQ7KZeEzPjXfpZL+5vrqrLACKJLD7BaE7dcusSWreWDAbOcsE
ErpBX8SP9FepOisZG16rkw7jTqsxItynDQ+gbu+oW7OU+UjyboaC43avLoWirI1sIN3M2SQhqYBQ
FLsMmxDgoJK5cBCIqlP7UGY0q2CHOTZJMQbxG1gkdeJzVJfADos5s0wBr/+y9H1hlUtEODvkDPR+
4206KRut4rvYfZpAxlxTeVTbpelID18I8rPZT8dk7Rher+lI0cpDIll73TS/hI5525EGD1GvRJ4E
D3zX9xJhow36fNoDLlkN4/hgzmnaw8Z3pZe1Kuwf1HaYTX17BFn2EpT5Rh2GfclLz+bQeCXZhXh4
G9RzhIIhRsKgCDw9pzBEa3tlKbzIHu5bJ5hG22XOopEWwb6y7bXvQLZiQZixbyYBAC259FG+1ir7
rEHeErAsdCPfxYV+qJIdpsm9G2rrWqm2dPw2vp3fG4b9MHGyrix319dzND1XZDfWBAGrHVp7M/Z6
7NJGnm7zaLwRkq0kiy06k5mMr1Jvx2zCLOazRpZyzrVodiJptwIuu9TyrQUMdsRWLUcqH1q4art9
627blhRM7F5zppWj/FCnXy3BS8Tdr7A1LCvAuwiHvXiCFmxnCNR18vvKVU9Jyqn0rYjLtZrEngoY
bT7GKiujhxCa9BuSezdLK5z2VcXBxpR7mkIYn5UVzlmQbK8hm4OE63KjvQg4h4r8pFE418rnuqdW
TLzk1EBfjiaPxtwtP2WtG+1m8PUVfClI9dkxNp9rHnafDz1SdbbYwda2jaVDoSLxJ6/gFWUw7cNT
mPZLTuwLPXgmp26V2Vu7FptK9mvJ9tk3IAo2yjKD5lXowIdSSjK1snMi2xv17MknLr7102XXoKbo
xn0GHYw8Kj4Q5g0aC2ZC1oWjLBUHVlmMb5oN6lQa66SEwxYIhCIBtYIIzt4ijB+sAmbc0oinfYeR
UxEqQVyej1eoAaaYACSduPMEBOVyDuQicSTTPQXCG3LvH0jZvNxpvSoruWf2BvneMyE/t+o6Hmnp
qGcmGmo+DclcEzIiy2sJquEHgyUhI6cEPjZCXCmIj0RsQfLmkuVmg3HFgHZN+BzJDqjIVW2FA3HV
uvnBwUzjci3JoqeUgjZOQiAkFG4fGnKhbSNZrB0lBUO78qdyhZNrUU36kuQFI1u1/utoNPN4YLmj
rofH3B/vtfwHDDXQNSsCDqDhKUAdDp3h8lLdlfoOwoA7eEk5qnY9mPOfWRuuo9HaVuQ1tQVVFxjY
apStgdetEjJUVZsDKG8Nbe0iD3vk7ibJeA6ZPNJjFGxUSTJK2ng2kvbJbFaBEa31Ul06g7mXteIV
akuqS3Wf1sCmu87Em6GuwgxsAPLbBLxYEkx3UalvdCg6rdltrCR60LJpa+jariFirJXD8+SImx7Z
bNTAlSbRimFAYoOPq52tbYTWV92UmrpWVTDLLsZl+NYFbU+/iTYVAPJ+dNBEQFoe2SPx/kQxHdOJ
qHUD2BygCrv02okwFkT+qZmwsQLWQGDMPIGyyzxqnbI0iR1tXVIcCx93AmJ9ZOR+cpwB5vk4rgfb
ALmz7sZ+r/q/Bqe9Z3Sys3DWo6+tzEF6bBVXWc+j2Uarzra8gHndk07kKZ24s5RnzGh7KKZbqdu7
upqOdRIdMlpvQct8b858iHHZkv6RK9EqX4uYSsZUrvWwRPye7EGdXfqBU1eSqFheUlJanLfUpmAc
D2eKyIeSBFHN5aSoDFuyuxHsf5ehc07afkUcvRf4/i5W822aO2s/Qp/cm16q34UTjAV9C4jHc/v0
VKrhQU76gTPObVxrO8fJtl3zliE9kl12oyTWHRvdXUQ5uusij8yxldvmW+J5mpSkdPYYiV0e0mTc
yVg9i9e47M8qty1gLewluhAaSr4d3nDIVt2BzdK4Dm8AsixIjIqDE7X9l7rsH6ZmWDaY+MgE2bQm
ITF16ZnOtKlSEx11t/RZqbQ4QPl2r4xzciGigrYmwTTy9KZYNw0hdNhEjaI/xyPn9rhv7+tKVuu6
r+T+31+qRJV7R00unVaUa0yH9T5yQ/qN8+/+/WMYZgOF/P/25fcvXP2T9x8z5tP//sBRV3v0ZP/3
5/cv//vvvvjy+zcSi4WXcRQ7CmTdwQ2S/vD+u39/ufo76Ud4xt6/XDUUHbSYVKt/v8eceqp0//75
v/6cq28x9WlHZES9vfr73y539aP+c6X3v3z/N1FaEsiJQPHfv3r/3X++jzp4UwQNEpqU1U6Ex9K0
nrSeCD0rVZojAYF3tYHXvJTJsJB+82tUuge9p0L/eTPpo87ZjN0hwgpxN/rmP1s5phqWwIXoyvaW
2DlaB1weqhSkvs8v81HnbI73mAFxaOnon/15HRVihi7Tptj4VeahwF8ItQNblX6LrZ7gpOkpaulZ
ThV6vtDG3FA7POTC/srE/0HvnatjrHCII+HlzJ2t36RLOfugPIfHslH1iLSAhhNfWbo/1Co9xm1+
aUnF+x/mzmM5ciw7w6+i0B4T8EhESFrApqNJspgscoOghfdIuKfXh5rWdDGLU1SPNoro7mi6vMC1
557zG2U1f8/EqPyio38lRCriCsYCwCAZbguGJx+bnqq2j8eG2mg2Zu5J63xZMBdtNilFRVIK2TAc
hEu572XaukW8MlUGEa/IFTWU5YbcT9XtPGPo2nKdz9Xk+lSgiJ8VoGjzFK/cLvoCp7HUTM+wRT89
7y8y15VQgN8w6CqjxSAYyHmwUr/Abn1Ss15gEMwK00RZ4HxShLNeZ+imlL6GPHWhcxe6VATV0ci6
/376fYLRgXYJLVACzawaP8DmPw17rptoYGMwhy5aQx4eDalUPZTUjuo23BHjfYF1+LQ5xAB1sMOo
cZzjDGYivCZVwUwiroVO58VUFo453RFFh6AZf/9qn/QhYugwtiAIqID1zxZwE2cYmUXU/cuZo3sO
uONllnZ6azT18PuWPpkQpgxaEjwiEl4gaj5O4DErZrFiYfhjjDACTtKW3K2+/d/aOKsshwiu6pEJ
YCKBGZeREYZi5v6+ieUxz+Y1rwEgQ4M5AwjpbAuA8MUR3QuF35nicYWPY1+p60icxC8W/KcDQ5l8
YSnpCDmcdVdPcWQUddopjPnY58kzoKLLRd8PIZF/6ZX+bOqs1wwVqWWtAv5QZSsU5dPeGVarb3Ue
/vUtgS77s51l3v+0jIRhUkaj5pVEVTuIhnIQ8ugrSOOns0xDA05Bw8bU5LNuO016o5vBApkxMB0K
5DXczH9lZGD14TlFtgGq48fXqFbTijI9r1EPiBtj1B0UmidNL0T169/PtU+OG0Db8IUQttR4pTO8
iNibRcYGAdRrzt4j7NhmCNxqtEOlMzf027rFLtf8irTx6cQzgDMr4FSkX2DNUhPgaVprBRpE1W09
U/BbyFlK5iZ9/wU36bOmoGQpusykIIJeBvOnCTFlMiI8qc7Em81LU+C2GEogHFF3Skr9C4zPJ+At
c0HwIbpoIPxjnK/bocs0sxQLf8iO+UnaoZp/Y8zhdRp+AW/6bINQwZkZ+HbDhf0FqCY1pR5q/YLP
y9FXF15KLki5EX/Br/qsGdhNiN/CcmWszuYG+fJ8FZKc9xUDdcVytGusAnTlK+Pzz1DuqEFA4RI1
gi9ItR/HqC5GNruCdtp2oeCQY6ItPbgts+ESZggSYdkuFLH4Io+mtzU5Ef2Nu1uvKr58ytcr/IA6
ydgNGl65ufLFUvzBXzjfjXHtAA4KGhLR37MtZW7R4A4yJuuJ9OKM1mKI9yzKmgaGMgL5GwCLSDxq
YEx0kt7IqLUPiyW9gJU9C0ghFZN2K0vFbRTdbT8tKweg4faUqNaohNuCCx9u5euGwvGS9lrhoPX7
Ff4rOwQq4s8vcBbYtlGrrdpF3irsoaoQ2FK9kn1Vfh0ViEKKvKgJuKrcfHHsL/3yS79p8D9FbEgI
M862SUHOT3qJyaWvYNa8msm7IK8hUHYcy3cDdPbv3/KzuUr89I/Wzg6YfELcqUpoTT3JLG3otCcD
G+Tb37fy+TspJPgIkiFAn83UIkq7djXSlaM2WYt61ChGfqju0XXAydT4Yup9tnchyPGP1s72kx5c
SFKVtKZp7xMFP0OZfE04RvIXb/V538HgkRfqKDIzH9df0JPZzitSCysBpfriIJol2gz1v/Q2f7Zy
to6yfhZbQ5cLsGcPMCAtFStDWGKupP4fX+dsvlfQ/ftJoaEexPAqf8nkB62Wv5hvn84ECG54Pmoi
3M6zuxKH9qpnj18CmtYXhndFR9VGoEokjeCIzC82/E9nwp+tnWsxQR6JT+1Aa6HaumNoAv1Be3Ul
M8tXXwzT5y9GPACrBwjp+WTQa7FSRH1iu1MeThEaG/fRcVlLOYr7v19Mn067JfL4o6WzCYE65krs
qfX5kyE78bBdlScH0N4X7/Np1yEgSjzNoYwAy8fJ3RZKHBQnZgM+s8v5ghaKq9THqM3/pYZUKBYS
//mFBR2qk1HoBqd/hnteVeKXhpHOFBFN5V9cQX4dIrSdJXIEC+2TYvXZztomXOhQdyj8QDC8RZO7
RVu8gyoZOI1R/OUAkcZQH8N+VPkhkPmx/3q5irC6YGNdGgM1ceyzyo+k6FJIIz9X9nK7KxAs/qtT
g0ZJ+uiiqMlIWZztSOlsZhCi4N+W6eyKxj1qvZd5O3wxAT9J+dAMVl5gOomBuWp9fDdTAgdo5AwZ
VpwaDnMlMBsEqONHcU/VPzA3IyFGSqXByNovcPe/Tv6laV1BKEIUmZvyx6ZrNMW0sGaZdcIiDwp3
HrZePozuv9CR+IAt5MwVRI6zvXBQSyEMKcP7YQDGhuLHTD1AQF3598182pMaUiSmQuIIBdWznkxT
OTBx1uKwx5qdGq0lCFDc55uyuSgUX+wjZyZvZryL92X9119RgjnDVgVlB3buWdOJjJ1HlEw5wTDS
4qWwZ6QRNi6+2IJ/IOc/xjPgyCmOqhpnMnzHs1UnzqrQxukq9+swF4HLqHbWV5TvxvJKEKlGQ366
UOcZb5oGTaRUIyOmxm0EsgGIsJzIoD7hkXfx/BIrcPTT1ZVidvcZ/lYUV76iMP266/GwRJ4mQEtU
Gs/p12HRZ3Fnqrl/SuQb9aBqlUPq9hprpy/uPEvvnvcKIHuZmq66UHbOtldqfJmSGUqOJDVA7pXG
C+NR9MWJ/uslVcJkWeFfFakFwsmPi6VbJQD6uznHJGtild5PtUYF/zEXwS5OtStT0C/U4vn3c3r5
0LM3+9Do2ZuRbgFYBtyCOziC+WgfKNoAVpDyPdcQs46dpmwfft/kJxs7nELWKvMZ/f5zxRTQXaLc
6z1NYoiOXYgfaLOPqzklKQqwc/vV/reEq+evKKucIzr6LGRNzsLZyWyjoRHz3B/m3GolwwNpYImL
Ye5cu5BWbQN/hmlanyYDoemv7n2fve3PrZ9tgSe9SmfyjqikY/6M4yBczdGNKd6HAOvTXP/7PvGX
PNH/mUflB1Oc/511zjc4FmX+Hx9M0P/r45ft378O3zAO7Z4+fAHGPe6mA0nO6eatPWXdf/3H36Xk
lt/83/7w395+fMq3qXr7z39/KU9Ft3xaGJfFz0Y40sJe/efOOdu3pn2bfvmDP6xz5L8hp6rA42Ft
c4QgsvI/TpeC/LdFk3Rh+HB6sv5XLJD/cUXHVWe5x8O8xoZxqaj8wzsHq0s0emQ4fpxHJgpS5l/x
zjmXFFchJNPMiuQlxDLsGc42f0NvaoEaQE9JD9n++RiuheoqgfITNCje6W810PuTvGnVW6CJOej5
rEBAQrxRxNA3wPH/1HPXf185/1ac8usyLrr2P/+dxfpxRak4qBCxsE1BcjNETG0+7lQySPdJSFTQ
s/p824j7EEezqTDtqIm8Sl6MI18AryC/Dwm+3UsmQhZBug7EAXJGccyN4CKdn2OBg7rSVxsESC1j
UrZxom2LND7Umk75AWNAU7/KGv15AoE6m41bg8WpR/MQQbFOm2PaT2up/9ae3qUgtmrWMrd8uwT5
D6HAAwdkiW9Ki0a+DJK3f1YUyY7gRHWAjbHhjiM3bI8nrGuC7moCJ5gr1CzBGyRAHAQkB0PQ3SsQ
j9lqIwMcRsWQGrHfJjF8jNCuIVMMpxm6FX5YaJ4s7xDxlxN+8hm7GN4fCYLBWdm4p5GSDRjSeKkO
JYKlKq96ktsVSlkx9hf5hKEfbOJE6pyoJKMC5HElCfhmxCi2IPMwvoYj9tngkU4gS7ExGpwevT4t
ujrhNYaKcjYJeJ+B9YmvVnBpjQYiD6imSTpqqBAwVFYMeznU8KDAEW/BHEDw5atGnKwIlEZqvsZz
Z9f4jZ4kS6uPS55y6b8Qd5LuMV5NpLJNO6cpBZBDp4fuCQ+4E6CsJFbAdiM+RI+v0mMMQH1BMScn
wDUosbRWgfxPVx555yC9htcT9zlIdcDc4Zs6bsbpmMHUk3h1AXSkPna22bb41+gWCD6rwtowRssP
IoU9Y2DTNPuYynIG9DsPTFsWoNb50vAqI+pYV4+T9lqtMrT9FEedROA1J2d5BLViqOKTDS4erAdY
c2K3HHp+Aa9AwiQhzoBKYVMUKg5UIbDmwlpeJYfldYHFIlkYuilA/hiv1zzG7LGfrEF4zeZ92T4O
8d7sgWaQTLAaA789sOxjpDhxXLtBfYV8o6XDoyqK136GpT/JoKkoDFBLNIcrRbiUy0eN0SsWtQjg
pnN7FOZHKQPYAigokWpSbW8Sww5Ot0tu24FpwrgsuhO6wnCiAiLEmMtP6KHUqBYq6o+fDU1uL7+3
jEOMoA8yLZYCJKG4EliRenDDlAhqDZAm0ausWoki4RgZuTrQIWWWvGWaGBILZWTCaeC6DEApGEUG
q3RX4qxQz2uzCtZauhBMcgdEIWhhRGPNm+UNpeQtYpRbSCt5BNqrRyADE71KzNZqF/oga7sMrClo
RwAnbiPzPmGG2J0JkgcpoQ7OTMJSSN4WaF6+pB0EkH0oNfVvCH9p9evIwIoR7CUmH8XEpStrYF15
BlmjoDNFDLMFemLG79eoLjtg3WLQOIma7WttdWRHc/VqvquE8UVqTlZ5AgzdjHdKqTp5ql50IagP
bNcDWfahfjkJrrim6MjVetZCx+R5l5+KEhAcFn5jPAwVxAGmZ6XhFS+/pfOAQNNjHMp2U42QLCan
r48SGZMKs6msfC0rk1szx+N2JUmuygoZx4Oh3koMVxmALQ15qOFN7jp7ySASZwPcZE4xSlGrIi5N
FFpa4dT4baxbI1wSjXlphqjdhSCz00OEEp1YQzFhC+lzTC6YXj3J2oIeKk4qa4W5aEDzBP+l12+Q
hi1DvQnkxyR9igr6H3QKwJ3nokHVrdcv5xPbEBtegHVH0T5mnTdG37NyMVtkB+TDl4XKOiDks0Xg
7w2PtJxOUsluB3yZ4oijSWxgOhlg5jBC01T5WhxZZ1mzNNZiVr8aYwGu61iPx4ZFFLOXyvkbGGa2
vE3Cw6rDyW4xcVz2cTHKnbFnBxuBDYybCE3nTAjdMpXh0WEEo7MD4mWObph1GjpLngD+NR0Zq6v6
hJ1SLXsDKU0rj4oUxIrorfBqbePQa7LxpWkxKQOl4SHluOVmCYkya7+buuCcwtA28CkbwVUuPOt4
ytdygV4Wzxrnb4gz+kPADGZQsHJFrfSm5Hp4km8aMgdM0lIn4MM0raqRKgvdZQ9KGeOhm9ddqAOR
AicqYx0GXHPUFu2o3C6IE5eRS9nD9O0JJGAF+cXEMKQ0Q7+LG+7u41oUFHeE8zs15kOltY7YqXDD
kC5W02Vqh/7vz/+zK8OPaIQb6AIYQB2fWvfH0x8l707DKHPAK+ZNylAJs1HIgRoSAvY34RN9FW98
1h6FGSSfuH2hSnUW/aRjKyX1GKAylexn+XUQr+b+OJHYz3e9Nvw9uPlL8fPnQe+/ED3/s0D8Qzj9
/yR+XszA/nn8fB13L09xU/zbps2eitf2QyS9/OkfkbQkq3+jJEgovXhJMkP+jKQlRfwbgSOoIxkG
Hd//I4wWZOVv1MUwiKPaADRYWgb4Dw9KQdb+Bu+JAJyki6jCspf/SiCNScaHyFUHAqJwBZTQKVwm
L56YH+dumpkBtteRfImR++DifwtrBR0/zRveJwIqq3k0r5HVk63wlhPCjlLXcEZP3XL2u/Fjf1Xs
p7Xu9k6zGd6Z7FKwHSbb+FbcRf5ki+8hFlWwy93Rkd3gotlEL6HbW8gwbFqwZIaDRKOQ28ZqDRK9
gkYzu5PunUq3vET/rRI8odyftO2U2NCAhNSbiq16E0sWhGZl3TiczE5+0L7rM6yu/iD7HZ4YeBzj
lujp/uhEduFVCtw+Z4I6XFoAIJ10a3i1b1zm36Orleyzz1m1DY/kfnBJ7Tiha3IsQWK3IvLgdrGZ
AYOGB4Md+AauVrMpnLa2yktoE16zS9cQzdfjffgW7oXUmm+6NehPL33HwLLYqC7H842+Vw7FWnU4
9d3xhQPEa/3IwatefJUfVg+rTeJBbbUjfqG5kp5PfuIFmxvBLtbNs3FptlgYWqp1ckx3fuZ2U10H
h9Wj6iNn4SSemFjwp8iMWLKb8lDhgSdffLBsw1dcYRN+qyCfZcC9LQO/7OPi/k73PQmJDScInYMC
ISgkqu+be9wXUkvaRbeott5ovuQm2/bqoXlv1sF1Bw1WhnJbgAi2y0P1iqq64CROasNy44cE5PoA
Ytk2XeGCb6L4C8Da6XbLgzMgTnEFWvDkh4cBgU47vWi9BGbWLr0gLL+DI26zh1m04CCneBjcyEbo
Z72MBdC3R6wY7OHaPMxuvMEIlHbR2LaRfrQluhvKsD26wyb3MssHR2xB13NnO/SV5wIb74vZ79a1
0+xGGz9jO9gYazrJrfeIdTOcijN7opt55Z3qGL5pK77ulBvJN3x1E9wKtuRPD41opbtwK18Pnnkn
weAMHOMSI2I3sHr6SQ3WS6PZsfb7TX7I3dLudxiBFU6/xhRzAz73Yd6nZLDsanfyDDt7l92M4cYS
x5aspRfNJwPuJ/M1cQwKxs+rDfr7pDVnhwsXBqqeamubwT4xhTKPYKK4HzzVi78367m5XTmEf17Q
bKR1eDnvCyfyNG49XuLpTkZXIQiS7oBB2y+zbbhMJOZGYJlHIIWJFTvDZsUQpTZAerfbGXZyBf/S
HV3jJvBOjrEd73lVbLWt8BGr1s1pL94GqkMRj3cGqn2hPDe7fC+9o8AceL1bGFbiST8aZlSxov+O
KmneusSlRN2zW1/NtngrUey3wr35KHoEpHbihp5woXryOvGDky3vo+2ASSd/8n3yRKe+yjfxfnBE
B1clugKdOwhZLGnDgekSQuN9InLDF88gSuBFTxAUQsgKkQVzpHOHfcob1Jvglehor16b3rwWr08P
XC7hydtgWUWUVC3oAU7hVm/aHQ2PyQZ/VliSmPe4jY1oxGXwPQCGbs3cH2zS6c07Y75Ob+srroBP
yKWvtiu4llwYD72Lk/mKG4w9ljYvCtguvQbEsKM8BNpfw5H9m3DLVVu/Ibh0641sqfcoahu2nVn4
09uwJ/xD/QwXhqAS9bAGgm/hrraqW+Mx609b3c2P0ibbB0+4dtiiv7LjJywcQye/n6+mG+0V03Y/
vEX3ZhNt5Ev90njARXOD290uxerjLky8ULkTd7GDBFzqBK7sR3uURUABlYmd7HvVSYTa7iHf3Mh7
JFI20ru5RTRm8gTuVxITSGYgxI1mi+zG5XpgO9b98EmaL2GkFC+9bnePDUHa95NiY6lqw4fnALkL
XGFtYtuIWPx9d4efzXPtYgA+OwNIROz+nozY0U+tZZYe/BqptnJ9EyNraMFwtSM38xny916wMCJE
4PxUOuOwJdkDwVVKrcYWhm8NvNtokxLdOpjbRxYlzdvirnSbkz07GW97CdEzCdeY6cBdQey2Ll8z
xU6fMLrkopFXDgLl4YpL+C75KvP61Wl7ntGec7NRuli+TDbTMXfHteT3rkLvLDMs+6o1En4/5Xl/
PdvPslJlIOfqKuNsTzbdpr/l2m7XTr5Z/Zjzw/2Xb/exKPA/7RHPgCmjWHyerx+CQFaqwpQuW1fy
5m+css8hm5zhV5c/1kPofKWbJX3+in82efaKUz/Fo5kK0qV2i1mmbd4vpwJBzLa8pkq+Tb6I9KWP
qfNfXvEcN4d2GUj3hgHEYsJprXgbOIh8cNQifvkFpvFHZenPNP2vbZ2l6Wd0elL5xLuh+GLXl8T6
Xn2DMSGdarqd+5Lf6Q70EavZYlVjl2skkK/VZ2PzU1j7SXLzrMb362MsQ/ATlC5BJRpz20S+lP2V
P24IlhwOiiOGyg43yy/m7A+s7tlL42Qny5RDsEn+BaFs9NWqV+sOQu+tONkxRIVEthTFVr4XKaDb
HPK8J+dkHcD4EkgFHF3CxZi78ouInycxVrrvwUxyWr0anN1smPvisn2FunqhIydsl1z4rXwrkQQg
LnlYfTMeFbYUfG82Jh8lrTuyXBeYj/ryTWGiuLMev4SWEdqfr8sP77jsEj/1aGsmoRCHJ94xdDSO
fsXWQGQ9jrvmHjESfG/xrquccRcjX79EbvCvT41jEHgTy43kCHY6Udtz9/D7kf4Bivxd35+NdI2I
PbbdrXwRpFagWcTmBv3deZHhk+srUltwFRDx1gwf/GLfv6MWYb7LhBLKrq6A3FjJW//VM/2wY/rd
Q51ddiutjnJtrOWLpt6QmDyRDKa34HbNwrZNN4W5SSWU3R6y9nAybT3aLBnMcRPoto7IzVuZ+nOP
xJDsok+B67CcokgtWjqbe0+aw8ZRtoWp116OKilyO1Rvcm4xpasX3sJORUFO8HoDHuhVdC89ZhPm
qvADZVtrwo1SvgjU1wMFRxRvlrar2hF6kg2+RAF25Sv43EBS5dhBp2O6DWcPP9oIR7TWiZpLEnL9
XXx7uhe+6Qj74ER+zbkoErGiadTeVyoaJw4cc+GVOuCm3yTOarCl+4KM8IrMIiJQ3ph7KE9N7cvY
uZjSlChycZa8xI1VBzYneHhfI3Ow1kwL5P2Eqjv+OeTJJUsGJW9pTnzEFxwAYj7sVZhujc2E127b
pXq8ngw7StxsU21UP/I5fxHZeZ5DJ5jWQ3FNjH70ggtzT7pBUyySjKI/mxaJxmiP8XAo7MNnDun4
XdtAhp5yi6sh7jwIT+nkEiGPDZbp8AzRAVIzjgnFxUrDt8lJRjsjlum99CnBu+PQfTf35iZyRVgK
lmyNd9Nm5WU3nT2t5RtjgyYVFNTMLUKObbK69vSSvEMBbF/g8yFolsz25MCpIMmGNps1X4fqRnsF
WGfHG83czVvU0NJN+b1Ndsplv833oqd7lWhnl+YhX9zX7PxbgGZt44YKQveWxkLcSyCx7IVCf3JG
dgxysYaF2VJZOqL4xW6INdone8Vy2UcMGlKAAZjp416RUYNFz7As8e72CQTRQRV9g9vXhnBmddc0
Tly8T656bE5+5aAeZg9bzHSj6GniNodhqKXRbWx14zdK2Sah8WiZp53OeN5NdypGUyoXMFidy90v
fEx0hMrHzcq45ppZ2uKdWFLmeBv8eCfWXClSV9ojD9PoiEXoPonO8XXI/FMWo+b1oOhLp9z2sIZN
g1toczUSlWclerh9yaWJjPdbV69bPGiNRzPm7o0IbjX1rqGMSCORYb9pMJHAR9JuMPGwutf+Nr1B
mOECscg5tUFMkGNb1fvYHXeVJ62hCDsid8XMg6tunxxoodZ4n7EKqUrYpBgs8unZNyRbXDKVsYsS
VX16bO0fV2cnvzB30117MXO7czVtM7V3cebPu+o5uuqhCedc4ad3xBNXb0bvheMmHly8UqkQHarE
K1muJnxYOty4VsJ9VhwykUykTCpkvK6Eg1jvAPwiEnwzDM/qkOFThT/rDutZrEg18RI5U1wduk2h
wgB15n3fU5izVqUvqfYYWGLhIie1OiALor2QdcBNmvM/20z+gASOV30vNso+cXK/cPA90tyZ6wM/
R7hsSePsEZnGPiLdRQ+QFPpNuEaZ3ZWcmARIfBNw4SvcGPk5t/Lme2NdcsFWr2YfA89vxtP0fdjn
e+MCf2hM3a/bPQlyR7sct6d9d9OzydjVuyxZ+j68M+3gKjm2+zC2ljS9VV1ml4PXuNKleTc8jDZ6
cC/RsYhIxFutF15LLgJ7Gw2dYYX+wNbZP72ENMtHXnK9e9H3XBNflpvxFFsc4jiIdseQ7LILK9Gl
zvdUct/rLdlc7n6F/K0wAaRZq5fRligrQEZ2J/YHHLsXeRtvqi6SgIse0kNeh0N45Kxuy9DFbRP5
L5y3v3fSNgblwcZAQVPbCfVzI/oBYcVSXrK1eteJtkGRzThSvClqVAGT78KwJ2mSVK6hbbn6l/Fx
ltdSdT9ON5HmR6jVdtfl6RCV26F2+oajiu6b8/cB7KvVLCkMsLAo/B6a93ovDHe8njJvhm8pMm4u
u9t22LCTDY7xWG6SiWPVxnJv8rQtvCNXcNody8BiqnXiZraFx+Zp5XWc17vTK9J071Q4ZKs49Kwx
h8u24Q+v5TX/z3UYbJvkShf4vA3fhtyrr+fhhtMbnNt8sVpTxGie+K1RXAN2CR/E9iAHV3l1RcVo
NBz9e5kvt3sU5Gymml2/tCqid7BTEPiiAGQNXnLs3rULwe/9QlwXmAJuqA10T9mRfAXpNKzX6HIV
lLZftRYzyeeZvyHDglLrOvhxNT52j/VrYiKAYA3fqiPnHKfri8B+3funfbI2/e6JsVMo9i3X+W5t
vFckGHt7IplwTSyyT26YWd1ROhbo8zyZTFnEUoobaqf4HSHAEFuNuM5ukBZTjtg6yr3VHURcqC6F
d9ToHufH/Kp/LK+Dnbyf9tWW1OV+chqb0sjVcrlfNOAgRfIC2KD4/Da6i+Najp3SUxA4GiCPLglI
HeEB5EURXeNal+8Ow0bcDRvuqEDVqKzkL82dRMroLsit1T2JAriVyAdY8+CKlROm3nL9VxhkMmnf
A9GqKc+TPTC2Yf6tQTwApYdbvdoO+gX9vG0L7Ky8KrWGdeAa30yChn2KqGZnE0VcBDeLSMOm2Gaa
Y2yam86HUaGySRK+t1f9XaU5wnVwE4tWdlfeh94k7E69hxIcDOAr+pN8iH4fokdnN/FWQidtLTzQ
G17yWKDA8KwamPDZ1eSXnMPrxE0dmVLaWyTvEj/fYX9xkTDIojWts4v5dthBQ7fk++GZOlPzdtop
o19cVBfhwLTvL/mM03VPVuK0m0ubWz2qDnzfj0lgXcFFaWzVa+zqInozE8ZNGNaVz/a6E58pOb/m
DiFZd0fO02supnXDgXYnPAy31LwUPPeaN5Is/Dkh38UwHbHD2dT95ZA8xE69Dp3KltfdYX5DDYvr
a4P930ax3hHttIfv5UZfsilXhoN2QXtlPHSH8hv4AOTvKPnxrfWd+J2IvN6GV80d+QeOx4LwqrC0
TbbaE8qVpEivigNSI7s7Y1s68RWBU3eBsMJgRXcqyeXbWSAodZPREh7y+/SdqcEuz2KxhYoz1Kuf
lQ0EJsaQcAOTTXDn+Kc4qQdm3yFwNBIXaomywSWQDEt+n9nJNnAHRs0qvksnK/JFa9iUV4SJt7UX
ewavJ7L5uaTFkdwZeAL90lQdWbSFDYI3xVbYJAQTo2QhQEoQaDgMSEqmpXOMynqdHxIfUYccxQkX
Ya4r/QLO6j2BII87onrioA1Xe8i4asG6egnvZ8XClLpCFXfaGCcXESR3ZYO5mK/M63ItAce4TYj7
FMbKiu9P95VgdaZVryPZW7mY6oTv0abat08kvh0MJTlO1t1DxPDXa/VR4XR123vFEm45HUc/PK7s
09pQL/lchPpxJNp03/vBGhqiJ82p79XWanxhQ8oo2nY2yiY3xt68bhRLvWGus1WkXrsjYeUldgQn
iXUheI1DSUKhIxsb0RInoXT81t3pN9yH7hC26hx1LThaYY/XoVc9nvaaXdnx1XB/2vEnONkyjH7y
KNd+obK80T+Tom30KBU3c2UlsNx9kvFblAjz+2hv3J4s5boJl9TWJDFj6RWB1YU64SWl3bfyqtnC
EtzNL+WaWPsKes3KLb6XbrsOr9KrRnOix6Vrxqv4ObrDJJMlA7JZtKO78LZM7eKiXlNcX90F9oEK
wpO8JhwHOGM3JOik6oAZhaV+L1zW1hfAUZS4f739IvQIJVjiHwi7S8T70+1XCbX4NFGNvkRSZEBn
xin2huomG/EgbbjlkpM3rtLTvpCvdfwCW++UWaMnP4KAyD11ZXf7TLZK6RDVB24UlXRsSCvliE7d
mtK9RqQacDP0sFvvMm8iExD65gmgoy0ei9eU+4dN7dvYZZIFtlwL97PwcOoeB7Yb7dYI9/Ld1Fok
B1KXc8XvtuzlKz/+xjHdZfcjQXJ0gxNAQh2BHeJm1UICvegzK21/aICFsjNHyCps0N+h8CvtkSsb
+KomyRv2m9lHsp9i0BPiMQJ3afRt33HA1nyunmNG1ju/1r1AW+uEfwSBT9O30iOC0W2uWKQHl40m
fP79nV9a7g9n12tGw4Drp6qYLfzIx/w0GsDQ1VELcGdH1HCvHocL6V4oNhgXEoHonr6LHtP7ALEe
VsLvWz6zivqRV/rQ8nnVHBj+KhqS+bJx2HNKq3d6b36Y7pMtuzF561wGEro8k2auV523VDKWIF8P
/Qjd6Oii7P1ePSS7+Y5K1N8f7i8Vvf93eNCr6q247Zq3t+7iqfqIA/1/CQs1STb986q2DzK1OMOF
Ln/xD1goJFcTXjCGYxAj5UUXYXhru//8d2ChS7oOML6kAv7RjeVHf8JCwZKKJsBIHZMLUWKk/yhn
AwtdKuPA1SU2Cgrd0l+pZp9lTDWAGHBjQYSKgF8VqM1n2eC+MUozN6k0RmAvEh3dIVTjELOKsSJi
yy+kGuDhMR32J+U6XHEfDq5l7bnvZbs2G0uJD0lDrXW6nqm9FhRDMOhtcBecXjqjsX7q10/Sqh93
wV8eVT8j2YatgFVRhUyn3j+2zb6dH3uNYEIho0CKgcrU75sDafthof/RIL5scNagMsg/Eg0/LfRs
CvIKNuEIFJPgaWjWKoC45f8z1L1meV/sRbSGGnRcU0stXprqMHaSlfZ7M9q32T00qql+yQkzY0pg
LTmWZp8nlJIFZwpq6zjE9wO4NFPeBzF5cT6kkI8y3nr0vVBH7jgeJ4o+U3RvxPt8eEG/25K0l6F5
0cNDLSROEKOOw7WS5gbO5Zk70PIpp+ooR/aMUUN2H+O5tjqBUMrX4JLG/JAIuynmd2cnuq25v8TQ
2F/6EZU++UU+HVdA9XT5pdCvh/FYTj8+e0ZFuyb6HIPB64IXni4dX8LgmgdpcqrwhJkwkgWKkcUL
1m35aY8+1azho9mCposit+pfcOOyRD4nUznhwc7yGBXhW1Ye9dVRjg+rTHDzkbpu/CKE+xPfUywm
nSFeBu9adyz1a4EQPX7J0D9eDaOTVFDtRqfTdwGnTxK/rMQG4c2joQuWRtoiJ7vAUThdqwKw4uEY
ji2in/uCwYCpgBAg0zrcd/W+QW2wJyCVhKPAwckdj2SYhrrnsHqWusRffjMfBdQJCVB3WbBLppcB
fVfWxtKPvbYLozUtGiIFuObYZPfLX6jBMYjWAj2jiFy0Olnaq8BApGk3qmjVsKIm6TpAOLPaY99b
UsBuAT/yNgUVTilf875Ljyk8B3rwFhYnAPES0qOyPeajoy1Ko/xbI3pBXF+tdk33gkvAf5N3Xlut
LMnWfqLqUS7L3CIvYQVIC25qwDLlva+n/79k9TkbBAeN7tu/x967AZmsdJGRETPmlDtQPr9qvWbu
LmRHK+6tymPSIKSjzQC4mICcFt3RvODiJdefMH6iLC+3P54Ba5a5r9qfsunAKmbQIYesePlcvKsn
KKSUzBlyceElT08fWJksnKa4VK2fGIkQPwFFpJ4IMn+OvV3W35XIn2Mt+PKofiBHz7iwF5g1/qL3
/IJ0OY6kda709CQ8/3cHA9eB3IaSRguE/YnjBOFwYtcNmU6EEFFHn42PunsJSlEJCS00PALM8wHW
LrpsGsInSQb8kxR6+lyyfvXKWxsqMMFIwlsRALj0nGdgmefhadLK/uNS/H1OyWkDrEiHa8Y4ec5A
T6Ou6TBtHUA9MMH8MzR7adqAh2LuzECcsW5wpHzVJkVgsl4BsatTaoSmKcO+ZzWBtt5qDkR9mXWh
jkCr+5VXkKGL0rXL5V8D/JtStC3h58KkJM7ZN2IvoZ8Q0cuRqMl7SAitxFka4NXxDe16VUXmPB/3
8lP8Fta7BKJGclFv75Z4YzCWwD0VQOBNk8z7JsUP5No5GnP53bIaYSRtbrcCHGs6S11xEQE3BjpK
TRg0gdmsTu4nbo2Jfpnn2swuniVwkkNhABSgzAJAkpm3B3uuAWvnY7wh8Z51G3D3uFdU+ulACOjQ
QeKoAj9fSj0HJLRGXxAd4OJGGGnwX2SX5Hj4xr7xeUBQDz4w6ulZxl6TFwmb7RxUI3hoIS4FAxIR
IteAzlq8NKrPHRqeLLUpDzZeYOEpc2YNe2ZYjm41vc03QxnRLUcm69pkjuXrGxDb3TMvBFE2V9tn
+Qf5WIy/RrfT8lLYe16uFDoOYlrdh9Uzc8fkyAFziue85JbK86iNupSPjSsC5MXfdEC7RfDL0biL
YhzVBHZQOsZzabEtaZxJBnFpHfd8Wze9TXVm7plFq17J0bCAe3Ep5Ztj0NtyUHg8BrWkL7zLtaBk
J9BBycLfHZc7AHRZwElSLWxkLyV+3+dajIDDLCD4JnsVgMlvfeIRjChHgYIiBH2T4y6xuhVlAsS+
RQSvOZMJzpgXoDi4SFSEbKvmbYLSRp/VpIjkA8m/y9+HEpmRpF1laLoOzgNVH0J5cXOAK9NPj1hV
sMrAgqJC4r/IWZOgY8a+DHT5fy26HHL8ZE+Yb9mOXII9gUTQFeLt3ROLJaCuRK5TuQTqlL5ErTy7
mOEKQ8hPDCKzJms3cgaaDBq1gBfyBa0irPksx0a6LzFnispuizJt9ga/H/ZMwmA9W4nJKb1nY8nF
kVL40fBIMYhoj5suIgYXhjzM19W1Fz1z9HXlqiigEmSVdLwHpUL/SnKoyi9+M3FMKvf5Z/nAHWgO
AUI4UAHZ2Hub4gcs3GRSCqIRhDGA57M1MUbyCXnYRibhYlKuybPOs/IX+di+u890fS4x+3BBvk2H
Clke3QS7I42XXGkJe1h+y9CWixwIsuJzcQ6IUxj7jLAnq0tAtykNr3xXQTZJrkWEemFTZdiKZC53
lFw5VZ3OedikMqQ5qgx2TUpcmA8wHWPC6uc0NUp/2afqkm1BIYkPSrzCqMheZRXFRLLCg8WPpWBe
FHRPE+eGJ4m9kUofWeogH0B+pyw6kN9nhs8eog4hMy8Ir1WOt4b5DXkVhl/q3lCAMDBsGZuvE6Z8
O4PDzpCdSORG6VfyuIk1Qo7sAtmXlqUqX05Jqcqp5DNaBQszqhoWvre0exgluagVDTs47nMicwP1
W9Jeef4rAegYnLocTPm0PL58oVKvHP2PqgBw4AV5rrGMZD0GZmdK73mqALL3tgSPVV3K405aKBZX
rQA2x6lgAlhHcigV/dlNQCLZs5a3CMWYy73TTvsBo+Gg8CIfU55Sma3OYvacHF1JvOzY6VyOvZwa
LJGOCfahvKOrcr7YFS7ngmxBnrTp2xKSc165WCbGheeSdRy2Xi5IL8YtdRSUGF32KAvKeUT7aaZx
hohyxSqgc4VpolxVrxz3JVJuQ4RzfCph5EPJD7b9KmGPyNZlrRH3oYvAfBDKotcJs2OH6Ygca3mA
mb4FWg08PsUSspMTB2I5pjDI7hOH2CGjLc8Lucbk+aHjGfKStIqTdWt680xhldrT0vLTmTJd+fWP
smQIcnUp17Fcu3KImAL5NCMNSSPoYgDlyIfoYVX1Xq4Oh3HOOXVL6F/f9k9M+UPYrOTxSYNv08FA
SdPJKVGZf+2wPLr+Hhot7qo8lMXApHDOvNlX/iaPymHgjGXvytMoqJ7Zd/K8xvTxUQUIZS8YdE0e
nV6RwjOxj9nKGD/K8KQNVBl9+dW84A/P/Jd1abMh5KaQf5fVBXztyC73DR6RmqjeSuYqvimaqrMD
y0fQUH4p1xKnl2z5rbYN6ySXuTyiZUekXYtbc25ix+QZTmNydpgwneGWhuP7+95X1z3IGSnLcFQg
5ijcfXQWB7+YetcEl5t5zYUpqH/iSJCOCH2UJSl1jIPUvh3b0k2Ta4rDVv7I+NHjlJvwCObbvJTH
l9zPb3t7BH+rSuP99zh1Nb6J+ZIfN7rpWW5caTtK/8UVuxSOA7apA5RT0FnMmlyF0tyXyL/I8xaS
CwoVaR6bUWEX++xZ4MgOezkq8o8l24tV5DcsVQapmpL59wP1xt1z4q060C/CwggjiYHO98eB0ilU
MlXf7gkU+0vZfw441o48dJsoXHXVU0tE23oW0yXGl3NQnqLSDkFE+Lb+5c8q3t6bbWKAsbYkty9S
dIzkESI3pDR60sVgXG0StSya7zuhvUlkfu4FNbm2JWz3kxy83g1G21nQ+sqFxWzzqKH2lDkr237z
25j1oF3JEcXhkL2UZXLCfpb1s9JtwbWTpz5vw1Mpfin2vvVxUHgjnqE872QRpbTf0qHh7kAz+gjv
tP4sd4isbZXGZfLvszpYGl29wseQb++tZznPfco8MzbyX2kxpf9HQzqJDHvEDWen4UFIR0i+Ik9I
1pc0qT1PIf0MTKPJWpF/kufMmw3GeCbxgw0eQ32V35BxCua2spCegXQC21pdZh72zdpLX/St17xN
OpN4M6w6fsK94YJAKS2/yuNGno3yDH0bqb+bU7opul0T6cBE/nVwDOtad7ARfw9MuXDlIdmk6Vx6
FPIckQeAPDcIScEU+atC0akUzxgieW3gkAgZc+mvN/RPmjQlwhnmX9deRHmKFhOD73oLLhXym7Ev
0jHx1Etp4bE00mxDuSSfR5OXgJjiqlu5T4y9PAOl/S04fngZZyePTCreLqUV5+N1BEhO3XMqyT6i
bST/qIT38iSWc9k78Vq6AfLkpHkMp5x+aSv5yPfL9ouQlKPqrlyzOnVM7kkEOO4To/NaQlKYHGwR
/8gTTp4YtCo93++b++oCDZerJUzHhBOIm/THrY6Whu904d/25Drzib+w4llqcgq41kgfsgEEZSQB
FOxbY1znFbaboXfyGxwpXBp51WOUmcmR4/8PY/f9Q341JjbUHVDE2IgCy+Dr++wI6g2GGXsGVPbm
Xvrpjb+Uzo/0IJh+xuWtuf8o0P3/Y3WXzbj/32HwZRiF7wu65Lv/p57Ldv6l418SZTDgnNUcXvob
Atds61+OLaCJUUFq2QiQ/m8EXNH0f0H2Ay8LR40Ks5Fcev9b0aX9S337IovoheqSL/sfUoh/h5Gp
h/tLEvFFWFmcAJQFIrsu/Ar8z7LQnTVOMJxT0afNgOjN0eksr6cSHYJe4plN64wz2PHTrWLXAwUb
8scU3gJ450MvJc0r0nT97q/fvPfvu8LMNX/+/fHtu/75HbuGb/v3C/5p929jfz/wT7t+Lbp/P83b
c/z9/e8jGQPAyLcPDPDWN/dfP+jpe9+1/rdJuzyHAv8YbMJYQT3hkuYwIU6loM84weQFaYV+VRz1
x8ae5l4p9m1EMRgVsu/W3FdzeZKbk+1QNEjiBB4nyRd1AgBHVwUVylLpjpaOECzg+mWdoWCZqO12
GgEJB0JfjBkQo6gx6pk6lvdZ62+TRrtPh6GaDSF4h646jJksYGrUldFqkpIRniQtSx9VY3hovX4b
aM2hNIIeUI1YK4ZKwDuksAJ9FwVMD2W9kx8fHa8xZ2lVhzO9te80rVtVg/aqx9q977fPmUfQN8G7
qXvn52hzOnbFuprMn4lHfBohhqMgOtCj1DZTPPIHVt6DS1NXEGE8QiO/SYz0slC0p95LfuSKaZzx
8b6YLxdXWMPwO6qkH/loUzNt6vLOH7pj3SO5gaBDVXt4MOdyLNIqvAt8ynUBvYlMfUGbJglhT9ZF
EQ2OqY9Rc+zyQEbogWu59kvUUwClxPXvNGoguhA4V4TXlTRB+A64sklR+Vx3O3OV2uafOJNopBEi
CmSWwdmw7OvRvUwtGB2sKdW3qKkMF+EIoqOzcwqnPGqlY4IigxVRY1lA5NONEY6DAnq5d5Ob2M/y
RRzAxckPu7CofvVWe9WntTkrNZPLrB1tpjL4kY3DbTSkPhESKFNMhUBVG5fayu3xBXQPKTbL5bEt
u7qbtPxnWIPK15NdoVhP6LteNYm8U6kox3XAqio1vBxM79ZyO3ihGutVKO51rlp3U1reD8j2lMZ4
00F8Do9GehP4+p+kexFle9MMgJk9JMnLMv7h5njezhQeIid4zET75/vt9WYK//GZmS58AEjmsNSk
Li3yhR+XBXJaseUluneIw8Jcjcr4UHawl1RV0M/R5Ltzx9IH/guMPFM8d+UU4KSNmJS46ax7vzqo
CagpVUwPQ2ssnBxUvJeDsooTfWUV5gLHZhXXwEGFudQSOFcU5MUREu3BkNgWgeHumuzKi+iiS7sY
wWXqfrc2RyU9s/o5dj6uSropK4ahJ5SnlnqSFB2bEC0lMXoHZWhvIwSwRJifYVs+rRGRK1+nkFkl
5g8V1qc2IHAgUqZN9VGlMJh03TGd/TS2VMXM3I19pj8nZDtv20zHQ9KJ9UPMS88+zpumFaU9Bmp9
7JFwu1BnfThr7qd1sR6X4Ux57hbUgs7D24YqOvfpbOvSAfuwamRX/2ldnCRuI3ZWjk5ifcwum42x
djbDVl1SRAiKKJkV/01fJcUa/Gf4ydopz9qAvKYZx4kc2P7FuETydoZM9BG1DTK1VHK1G3MHrGjr
yfoBa/+f7hD6+q51+6SvqtVB3NrQej8bQFoXG2vmrMp9S0VtuPCoAeVa+4PYPSWUJMTW07ZcOfN6
PiyyxbgW1IlnV8GqmU//5iT4P70c5/MkoAyiwsFuwDwI79LJEghgFgo1L0uOhkXQSIgufjTamoxY
GGWrNECsAl3Mm6ktH5NoWuEJlVwoy4OS4+AXPhptXufsIg9A6mRxEZ709DUrFSraLQRgUctdCU1/
rqi4iU1tnaXuQe9UfZvplJ0EZkxFgWrtIxs0pxPAM9/38Cy1TZzN7SFulr2UZNOHwL7owh5moUkr
VqqW3I+BLZZT5uczBLUVjApBkzIdfrHYfiMztCqU7q7SGaxGsXtkxIatGTtilkISA9g3RjhLRy6O
3OVYOS9TnwsZxKQ/VXBV+D5A3nral4g1iRqEl6qMKKDCJjWL0/FJSbtxmVvNiMIJ8maiikDDRtle
Mcq5LciH2O29MJznypmaHYJ507wKdGWm6gi9VFX7UKdUbIyWYf2ixi/cfL/MNHn+ftxSYElUSAvR
pJBXnxNDHHlaYNZJGx/RClxZAPWrXbJUFu5jt9AWCPaZZ3aVKdftaYOkUHEG8LgBi5wsHx9gQOyr
dnRsJ3dtBsxD4nbKquTmNSuS4I+PeOcMrpIHLxouRZx3cCVVu0ao9rKP0/ugs7krV2gIxpHrXQGq
QNWri2+KCmzeNFBtEKRgJx00wQLtBzWRf8I0pj5Fq3ep7R7ikRKloapfLYGkmI3pR/zlbuqKF87w
bVt246oWek3Z0HQXx+mjoxS/uoziiu+HXd6uPwyChMlYsLSRS4a77NS7rD2tRmJHeAcni56CMH3M
bHDeXpiJmWMMd9839vmEkIetzd0E+nquHO6Jb5R0vT21recdKBNKyWfMk3t3z+Jb9d3F8AzN7Jne
ffLF3g53k1QwmCTns+9s2kWjF5p3EN2gg3EBpNca2iMJ63DeGPqjUyprr2/O1fZ9NahI+Pxvs9Jw
vUPZ6H7qIMSoeodEVAerSpG2hmPREd5TqlI48/2gfjrZuYI4ZAZVQ9LhGfbJmJb66NPDPDp2ssyd
US2G4kwTn/pz0oQc5nf98ZK8dDsrjY5JHM0cYDjTNGw0lNYcqrfO9OYLow5lLWZARwmHkqeT7nRp
2Q9h0gbHMDYu1UCNFo4zgWjWovDaF72H1Kr+pNsw6jek8S5yH8ozWIkRzrFqUMquPdO9od2NETJk
eZpTUaLAoen2FFsgy86uzBtvFgfF8JhpYuuPyX1NMGg7BNOwiG0E8Lq43kQdbBmYK9C+dXdHqTMG
PPVvjbgHz4CIEgVsjb9ubVIYVUM1kJ8oAP9bP5xRKGsgXxYj2z7owzmTJU3Sh91K9ABCV7wrzebw
Od0/RVnFbWHm/pFEZbJOigmN0SCmQtADJKzgoyvSPS/sYeTG38UXrgpnneVXz5mq+UCazGFZlhZ4
8GqUaXL4ieIo4NIY5ZzjSXOlxI03H1EznbtqcJlbZjXzhNItzap3AViBzwmFq5BGUtVlr5e/TNfL
54hxQrsQgxEXJTUoWkLtlT3lC7VpR8TpzM2QurLyP9rAw4yR1QLg1lMHFSCSs33GUlLUnrrMYtSo
3hbmtImHNp+ViIufWVuno/fmA0MlqwrCNOJ0p/iTBviNYOOhtYcNF6EbYZ67rWuftopsQ+NWoROJ
JpFvfNwqpZhUb7Jr74D+78t4yCGumkMUMusW7QMI66VODcX5gumv7JwjCPWYmsAEnB5lud8qveUM
3mGsYB/s69loUJPiJKtmes7QLiUx8f1Qap+sDv1E74QbtYDQ6NNp3bdFpyYF/ZRV/vaahBDVJ68t
fCSwYcwjfeldn8MKn23zxKxyFwb311SyTZ0bhr3sqJZZo1hK1QusIMZvkFtnZZI+dVQDmArgFWEu
AdW0dZJCE3FmscDV4OgLb6mGCc7eMUPfWEFfwMgtOB6VfVzYx8klF9vUS27zFwXRDbc0VgU+H8GV
eYtepUfyo+koTuhYAOmLP1R3pZNuBhAtitvdDv1qMKO15iOoGArvOewcqI7+lHlzo6EiAhsjyW4V
QsjBX+foAY1j8FMJnC0H6sYZ4hvXyQ+1HRw80/7tdPoiVfStMiYLL1wLjnY45Ly7GuCXyOH5qIft
6P1yrR9caSlZqna9AjspVHG1Rd2eks+zqtqKzFtNVnv/ny8cTiqAbwIdDa6kJ16XkSRmKwApMIle
MAMIQaAguAiWGlqt83rDDWKg2npWr79v9+0e/8F0Ejt71+6bUMq7M8wfMtUtQtq1oXdU7AYyWG9m
VmSvBrhKNUha7HBmacVtTtG40LSlG5fLVO9mbWnPJnSIB224nkI5NpQ6DdlVUjsQivrzgG5EiND7
qPPqUX5bgxw1K2gbGwHZKZgH/HHdm8NgfzcShAV/v9Gd7EopSkIt09KxYOZROvfOtKGaT5XZ6FEM
ZVKjEsVLCBzJQnv2YprsrWrZG7XWp1mV+FtPJVEdUIpQ1/HWH/orJVThMAhuCo1aGaWYk/adaW0y
sxF3iwRkqo11HEhbpFU507NYu9CGfKlDmWXDGwmNLqnKZPH9mH+KuGEjNPw9Di0w34AAP9rCxtMy
0+JSwtbhNIjFIh13yM6eYcj4yuIS1eDqILgbC3Ficb3AqUReM7GuiLkEkoJOYVIhfZTo/0VLHLwG
+i/0Crq2j/2pUaqu9dakpTzeDX49j+Ng7afqApzjmZP+q6F739SJqWv7wFXikqbMHvLe/L4gZmlN
v/7z+dGRNUJmTCddcHpqaFVrmomr4B1Pw0pNBXdDY+tgMb5vxpYzcLL1PpwVJzOELLbXmhPnbkIe
EJrXxNtAagfXqU3xkU1MzOx0SjGFApa3H6CXKrojlHjuRVP2T045QJsbl9cq2pg3fuTcliW8oBbY
gsT3IEmvX9uEwAdKjdeBFiKQo+98M9rEvlh2tfUKDuo1zyFZNftZqlmHPKYMVcvr+0nkYg2hZjb3
BwUod+n9KR28J1FMP0u1+OFL4H+SUB6edaSKrOQiULqrFOJyJNLG+66ub1u/+JGmIMO7gnq7nvSh
EkaHIrfRIbdKdx7FgMC4f1Kcnrrw/DrULpbNxsspc4NLlwvWpom0pV/Vf3zP/0V41994rngZms4E
5xgvwelRbJpSRN5Oh+9n5asV9v4Al+feO3tYVmmVGUnjHQxEkTsgRdbGM86xvH954eP8ZG2p+M5E
3T+2MoxJoinGxHWXyh5Zjt7+9uY/RwgW0Bg+s85OaXlkKBc8NNIaJrJyhCFll991KRhjDe163TnE
Son9DErE3XP/MrRgLSjQj+0UXPWhxh+Kxa4222st7rPV98P6lZPy4SGkuXr3EGbdqkpMfu+QbKhT
Uy6G+3CR/ub6186nP4Sa4mWozM7lor5qFYEyohmUvagCFtKPraa1r6ZWnTuHoByWAN1xGhCemEzt
Kk3u9SreQ++7FKA/g9rZAU/41QQQ/6vHwD8zCV8sK4P0JldR4Ccu9v/jg/hRQpTfKK1DU971413o
vKrpmTiz/oXF/9DGqXFsTbucRGMdBiW99l13TV5wFjUl6MwfbhQsUhfCCwqTM64dnpE/+AgpEPq+
QHcFieuAO10wD+z8J/TcsxoOoclOdnUYgVJE6xack6r16yRwr0oN5uczy0P2/8QW8uxYW8mAb3+6
rUN7zZMUrXUwV9ZWm8MBB6mC3A/5zbn98BaYPW2LQh90hBHWUz+FyLntaR76j+6hLq+RJ3xACOSi
RAq9VuEnpqayLoiOU8RRqcO2UKNrtXuehLWo6h9V/6C2hFTRflcElI2FOaugSvA8KpXan/pkXNr1
0TUouIzzRd/XV6n6gqANsBFoP23Y6xJjFXjmMqYGwuCgDEPEdfzHLsetciIQKSrgDhNNswnY9rSz
OkBH+W0DgUCWjbdejGciqOdL0lsHyhwR3ioCNpag3fcR0wRyzoBav0gDVLcoYyq4kVojMNR2maQx
DOPi0kwt2PnKg2iGJx1kTw7KJqycM7PpfJ5MW8fnoKBK1q2dXseTKWpDX8TUhFrxygu5AI/3E5Xf
dkHph5ssdUqYvl8/X2wvMovQtIIrg/eVSrkP1mWqLCdTlD4+pvGxKGugpd5CpK//RSNom0IubCOd
acqHeGfCwmkMayxjfHTdm8m6avSHuLv9vomv7snEAf9p48RMWj41gk1FGw6VWIdwZ+9gmLzOdvW8
n0uiB2OhU+5/zk5+MXxki8j/2oSaCUCeDB9KRbWiOl50NCtjE9uwySjuRh/cc4fAp9AyuXqJ83CQ
HdVxsE48HjfXFEA9nXuoKiPExkDLHnQO3KhtdOkX4kFAyh8ZOchraPH6+L+wwe9bPznaEVjNkt4Y
Zb7Cv7Ur1mIbzNxYO6NiJSNxJ+bFJIhiy4wihv60hDsdUk5iMDAHVGShgJrWkR/DnwKxiGkBI87P
9Eo+9UlzRL6oH8XF5954GhjMndrPEdgTB2tEDxl0snou9vjF6uBiB8qCEAq5tlO0bJ2lkDTHtTh0
1VUC71lf3zXlGWTXVyc1iVL0VDmmXazvyeZK3Y7NPdnmwdagXqCyZyOJgKu1o11ATwfPhbJRlt9v
ti/69WHVn5yX5pSM6FAp0TELC7iPoNwFWGhH4xnb9HaFPpkhmKi5hdEDFLhPZyhJuoR9ze4C4Avv
ap5SqW2UUDbnyWtvuVAMJAQbY6PfcAoePCMNFt939JRVQHqAhMEMqcSCW/3JA9TypJoGJY+P5iqW
ucpgNhx1UHRHihKgqQUFCelCcuduwvtzKWFdjuKn3ss2ka6TPN8nE+v7qjEOtRMdPYdKGRE8WA4w
ncYSl1HUw+lGPKjJ8l+K2h21prgaPa47tZ5ugqxCITZoQvji4x9phk+CTKySlDetCnyj1iGisPN6
3TvG45nh+mJLYaEAoklnRKNumi69M/SpEyARH8gJi01qmADZVn+0cFOlPSUZL5nx2qC5McT6nZUo
t10Wr+3Am/vnRAa/2hIfHkMes+8ew7FMIlSTtMpX7k32EJDcphYIIQt8ZmUFT8ry3GR9dfx8aPLE
Xx5zpZuUgckKx4vggbDzIt4Ck3kMZ9kfavTQxNmpa3E7nDn2vvBcweOjJOfAe4EZOBlwu1LToA5d
aMY5+JJb8HsXRkEAzHbP7cWv9jx4dpMKTEvXEK37OKZG0UdVUWqsxit9i6e1o7Z6rlJLC5cN5cGr
9B4resYx/2o5kaZ2CJNi3T6hDt12tMzOYx57pGj0muPuXETpc5KYDf6+iZOjTbW1thrkUoGLbR2v
m+BCMskj/KCsqJu+Lh7P2U65EE53NcloovkSAvEpg5hlk5r4hsHaXIVrbReu0o3k2xGbM1vxi8OU
a5MlSDlIAftT6+FSahIiucVWXKbTrPEujMvh3nhF0WYuWdPm0T5J181zsfKX5w7WLzfD+7ZPfLGx
qOOw9UiE57DzU6BAmkd9EUduJvsEeuv4QXuxX9Kbc8CSLzfDuy6fbIY+Lq3Jb9mDWezgGeXzlKhz
Ie5ayqe/H90vFyYIL3Lc6Hh/8ppDp1NdQBSo2TZwMZXNAgN8xhn6emUCXOCqpUHR6JxsuMTpk1xx
swj4Qn0oljks8v0S9u85fuwcAZozXXozFZ8WJvgXHFkJJz4Fv0zV6MYhabyj/uzc+WtjZy9hd0dw
9rZe2nf+bbLurtSduDXOrdQvLcs/DZ9Cn6xkrAa/GaJjNS82A3yF6+xGUgdKxE8naXNNCLnOGmw2
2+edKKGb4KYBQZHPPzlfBcVqphZ55iFqbCoIoV9G5ArChNYjKR0p3tptcmVtt8AqApgBymkoL5JK
OHNFZDsz/yUK8BaFcoPbvuwgVmwrQDZVkSBYFFe/8ryf+ZkD1Xo2ETiclBcYNFyCd5N9gS+Leloa
EJvX8s1kq0+h7f7SQxj//Ml+0PWhn0X1tDEjA64oonWdPwaLUgfCIvR0O+WgNjKNKhevRa0+QK2S
BISyLA17aY3NdgxgkUrjqMMnC14DN9rZbfNDbWC0K/XpfvCHVyrNIugvSNoqCSw4TUfQNBDWtk88
aE2o0fA6QLn+AIP5pIHCxf96Kvt0ESn2utBCc5ajqTsf9Zpcud7tWpV7dwe7nK1DGQexPHViF8HI
HXkwiYQYlEL31l2lilURe1Tri/q6gy7SdsrHqh3WluUhISal9FrC+pDIWa3oFp0d2otSGw1IEfon
PLF1qReXjR4ua2HCZmc0N0meBlBPtK8RmKhZ6+Rw4dUCejVTRiTG8qluEihps/Q18vRWcoC2CyvJ
XhvDHS5qwEizsOvFwldMCfcq5rWMExPUCDRnGafFs5lFlCoN9VNf2a+GxGJm1sDuq4abrOgPmqWv
IJKmaDjzNkbf7IJSoagHLFVZO5R34/YD8FoMoBhnRQ1Zk9H8LCJY4DLhq1Q6Rvda7ROOgPqiEm11
4ZDpJTsD/+IIS2YbhM+JoExoSsI/1H0BAwB+tgQp8NTZ2qvqObsu6uFyKp3X3hYjsnrZbnKda5O4
76ry+2GHwumTn5MP6iZK/f26uFDzwbzwG498Y4pimlnoySzrdJhcAwGHcOO4Ox/I2ZIcn72vWr18
QC10uOgN9cqI3B+21uSzKDZfHDtKGYzqqp7M5VDl15PstttSZZRDBZhX+aoPxo3hoVNgJ86Da7Te
vG3C29E3/SVkH1ddhj5d0ivoXfjZMQuMA+OElFjbUZ3LThpb/8bJ61c1wgRq4kntYCvUjA6y5Ygn
t4Lagumrsy9jryM16WQkjnWKwKxKTR4jX53HpaBQMzSfRsubFn0Ka5veIunh98WF0beU103TKkuz
l3KMJIbvNXHCFRt61+TNWrEgWBP13puU34ntVNeZVs8rdAoau4RWwZ0plr900nHTh4Tkk8aCWa3r
H4MYvnBy6umsrSoet/EfhJpToTXcTaT3Zwg6Peq5e1nk9a1Zg4umpoHa5l5DJdFbVEa99ixna8O8
jEblKsuzu8CG9DYeoAYJLP3oh5C6DPiYvZFT0kXoX4eSwu1FAmOIt3PN+LJy4fAFmv2nUP17exxf
RiO4LmE31VhzwVjcoyTeX5SRuQgS5yrvi1VeV+WmzPK1pSSPhdXPs6kijerdmUklM//m1hvsB9vM
tlOP+IVuxNQyadmDEbrLSA2mFVhkbaVnpr7tajakie760vOqe0gWXniaP3mXXlbtvC1/ar11oevw
PZfVvZ0MW3wzwmxAmZxD7eXwIPt3voGPYuYrPzfAlgzXvQW3iqnWi65FLsdtdbZq/Jr68MKCMjkU
SnUEU7Ooa3PlTGJRNgWwWbdaRYWxSBCG6yObkixv1U7hTIvrWW9F88H/GaoPk/cbcdF5qacPpiJm
A+xobk4OF4awkDquEcuTjcG8a/0nY7oOIu934RRz00suyDQt7aRcdFayCDSb4C/W14WY07uya3Vm
+j+aqt30ME9GCNZRUrcySqrup18h0Rsv6iAFotI3FXsCKRUUbGi+KciZ6MMNiJZLofx0gVk6rTOP
cuQCRTEzcuiHc3Q81ewOU4/Ao04Gir2lBMU2dUkyDeWqGocHP7kSTfIziCmQ7artOMAeaZgrONj3
pWZdWkEwz4f4V8NHxdiB5Y8uM/WPV6AbOV21wnstu2jXNdgqXX+MyHO4obPuipuwvhbaTdhWN3nw
3ETBqvaRVtJ2iIcukZu6pCIHjqdxI+XxunrcKtl4yFxlEQMltdvyZpA0pSEch96vwkaDBxFxL4zv
vcRcOAB97Agq6lwyXkOem8F5WbFMqJn3w7mdw+Q62FvRjHND+Pdde6UH5nLqYfVjxwKVH3egr6Cx
fqks2JnznEr1egWT8oSOXhKoKxUiJjLGc4jhEEgXGyMsty5sLq5XzgxUC1s32mAMl3lYrUBJLSdq
zMF43g7xi6ITue/iuekEu3qMQRdR6qoLaFizjGqImwo6yy6de12xtDt3DrZynbfeIkoL1I69W7i4
bpLMXoQGtE5NskpAjnX2OEPYdRb79royf9qWC10FqjRjsImwG33sLpw624oWrmHUTsPJ28RtuXXs
nwFVnVEaLWQRtWE711PGJVvV57ZVXSRFNrcqd9s5lLFWv5zavKvaY+M+qkNyE1gosegYjEzZkKBF
/BEMe+htg7C8zcBJYG8XhoukJpUEqaLdjGa6EEkDtE2dT/CUCGyTk/ZwRrcTh5+59jx33mosy/HV
r6JF5Y93tvljyNl1JiAFd9iMpEG04PdIVZAJ8mR0X5zoxQB84AbGOhrMjZm/9k69dYZtL7J5Uzvr
mMr/SnVX/4+081puW1nT9hWhCkAjnpJgFilRgZJ9gpIsGzmHBnD1/8O1599bpjRizczJqlVlmw00
OnzhDXbR35YZ6boRL0O1WnX1eDNAns3Ld8dE8Vurl5HTvvAV0Tllrwt95Y/gMOXqTFaxa/fQ6f68
KLVlHQzLEBF10f/2XZUpGOa2Uh5sugMlS7ho2bHZiEtXY20VfqZoxdIQ6V3KiqyzijtNeSnjZBWq
2f0g61WI4kHShAu6syhpIx5odYvmbEE6JBxZtJc7+74P0S1m4ZWttjHUgVJpuQiH+BZJkremMPda
WcxrvncWRQ9RdCf8zNOqbqdHzo+EoCUxwr2vjevYQrPRSndd7zyYcbAv8wZxx3GWISmdCIysIh4T
6uaIdFaWd16v3BQBqO1So+6CBpD6g5D3LnQxBq0xCxqQH8B9oD2phHwxmmNDt1Y0wMDxzi2PwcjR
aK2V9KRmmDIY6K/J4kWqOQI/mA5jnYMxZ6hyWwaHsqf5rOW7MiieNYpuPsj0c2dHVxfJeMqSvYYE
zVA087pXt4qL8gEUaCXHqr6b9xM2H2xZR1CPNzABKjLY/OkNbLgDJJM3w7qDZFSIfV9Z4Hf+KAWo
XiAmMS9oCPR0y2meZX/UCus4t1pWBumBDu5Pq/pViERVXiNoyi45Gkb3qtsogcfvcZSses1fQ+HN
ZonFruKfbZspRXvojxV28zJbOnaH0Zi1Iv/J0AZIj3Bs0tHFltJHOzjQVpkbQcQmm5SB5ikNktER
iq+gCwc5rEIbWC7Xmn00YnyQh+yHLB5a5O8iM1mq2Xjbli/1mXZV5v2TY8knXw1/poW6MNXxNdWy
p3ZykAwrOpTg7OwsJ4fw6JRpPod8tleaCAnftP1tWPX95Ca/UwuUvd8heysD5zWqsn2Z4lHlJkB8
/K6UCA6qnJgKWNNIdshtdtIGkyOD96kgwmMdSTV9y1MEZVVoZJ2z9c12p4JAsJHRh22zsMEOzBIt
eA9KcUw1OwYg1L0NybBIs3qAAGjflGQHUrDW9BDXiw5gk2Mt+9LE/oLUrRznrThCbFpWCb4Ccriz
XXOZBGLtC4bShp2wxhU4qCP5xlaoOeI5aPIBQfUaZNy6SV/p9m1tpDtlRB+njhEBTjA0dU3DG8Zk
bZXs78qayzJftMP05st40cbveYumeKPfd6m+rIBXOLVOpIkfgRS7vIeZ1g0ru7LuFRyJY1j5Q9t6
uniPOsxuQPOOZbkOZbuMtJCECAEUxfTGtN6YSr3xYWH0ErE9hWi/Bn+ZTFj0Bu9RTnjvYNicP6TW
nQJYUhPprh+UbZniRFhWXmju0ykMl0EhNegP0zOrF+e5HB/hwkdPVsvUZKk0OjGO6ZPqTBDx+lL/
mSXOPqVS2jdiaatuxRDBzu+Nhayi06in40r3cbeNuQIxYwXfZ7c7R9o7agnAdDMNOf4AsYbkh9L0
P1Ix7IMUOd9CUgICBzzrg+5WCxH0zapb28nvE3SAfTVoZj0MjZU0gm4TqdpzNqpIsajDr0x1jtMI
Ors3pnXlR292ihtcq0KQ6saXSlWP3JyEaKanJ069HGmoz2lQdSQlKJwHmXjzhQ3BpSeeEcEpG9R+
GROluS1ph+HD7FPdTJ1jiX3fRPhU51X0pxpGj2rFbehG+97JAq+o5KvtTOto7J6Huj+QiR61JNqI
rr4v8mRRNigTKMpL7jr3amQeJ5lu4jA+osl2FOLsIaLdSFhW88a2gZ6z4dC+O3Sqf2+L6sku7bfJ
sX8PpXlIJvPBdYeV5aJQ3oTRKkWUPm3NN7Uwf/s1eg+lbr9ZanhoCnz6QuxLAudHnQT3GTnwLJCp
PSv06L0qe+yG/Gbvhhi4uGn4kLTkSZkx3CpB/m6MkJ5cY2/GzS3FTlzFuj+Qak6VwX6wnGIj4+4+
sJyjNg2/3IYWdGP/GR3zNVJofORQsQ+mi3Gbij1jpwXPrQQUY5X1vO1kMos7ZIGky3VgW9mAwFem
LdTevx9qh7tASe+VsD9NWtg9WYaNBrQPoVfP9W046MHcTOL1YJEITVnjZRV6mSTnWUbiiPuXzWbp
sQuB2jIvLeOPNTa7yM2fksG80wswgFkV+XvYH5xrcXobgx9ftxXI1Bpgay/CZ9pirwNNCMLL8a7I
4gfHN+/LsFfXqMPaGM1o+9aoCDn9tUzym6pM85kGyHKeuL2ctyaanJaJ04VeCohrQXGTV9Obm+nI
3Iv7oAC450YEGzSju7WhIU9LRmVMCDP0sbmJxYALDy2rLpU/hSPXkTVC29DQ/smbZJXYZBEp2a+Z
nrjdQTqOLu4AaqaTbyZ/nBCz+XyQ773Z37VmvhkTfxXXdYbQSdFHIBIVZtyoAHuNk6VC3sJkRCLO
gHDbOZOxYPlg2EYPRvgulSWzXvDXWMqzSOOrNeto0ClusEezAOcRwXE0k6hxBZr9UrUUJ2KnubeD
8RTHw0sW5ce6RmjE6Y56jQ8oAamr4oYphnCmKtU2LhxnEzlOv3AlkUnsdtU8jaxXPxEvVqusC5Oi
RjANj07m7LoJ8Zkwa4dN3mubdDJfZKp6TiF+2wKgMhfP2szKrdBKqIJiAKWKmLWqn1KDG0HiQu06
5b0OmBExIpx7ahIwTV21ulwGVLMoz85bl3guCo5gX1+nvntqVGfbVN1hrCAX6FFOlltoaGME/s7I
OOIUjnHOop012AYSYjIHg9OvZFX+CbTu3YpwTI1RHGcqey/thz9OTO1KJukyLkDiqnk0EYXaiO3V
zSzT9Rfd7m+sIhxhPYtjEzdP0aDc4AS1C6p8Lxyu/1BVn12ZL5VuOEqtOg55uhvMs7wn3gjJVMTr
VNi4ZENpUGISsaFQEfm3umVCnN/k/pbO9iHp6t+GQnhuSajKkILwNRm1pZy0VQn9eG73rYUILqou
Tp0v1RpNfupTqzEiANdr9V5Vo59qzhWfEV9wkB+mwX9LenuFDd7aH+Gaj36DCQ6sDaT+SGgrLdlk
1P4Aqbm4mAqHA6t8TeLpzm8hjU2g6dDMpCqYiW04kRGHIt50NslgaHmdbuwDBdqhjvSy10QAy4uh
wZgHmE9XJY9BX71Ynetgb4gOeRoUd9mYP2g+UoFOpPGSNlWBJurxrUHGMip1vIt69MjwYx38Z7Uf
W883s6e0MgBKpsED7Ax/bvpgoQqOfy9tyOtRKv8ta9Sj8oy0X0XEVRfDz0GPHtze/2XRbJxNo3Lo
A/S9muzXlOKb1AfIpU8dhbXJtiCoNIThmlo95pV1V0FHz3tYdHp6qw1nH5aewFPz1cbzcwHpKDLV
mab5r5QRl76tPPmTw3JL0bRxsfGQudzD3HzQG7Rvuwg1MH/07xAWQLcqfHDD5LkW1rYPjTstQoJM
+PiDqAVC8EMioORRA51DKVoOWY77bNj8dEQUeyLTD5Uz4OE9pk+ijOAAmY25ch0cXTA+xy2pMxZN
JU+TID3v6iybaRNs0UmMO9ssNz26G5ZVHTOjaXaFWWwnzYfRCOgzb43nsu/PgljyjwpKAysb/220
6tvENf64PjlHmSTdIqiTlzTBNqKbbNgDdnkvpooKlWyJ6oSL6wi+VGaobKPJvnVHZWG0yh5ULGdT
Fjzo/fiS1KNEyLknlkbZxu/SW3OQvy2fGKpCSoLcAh03SpTQYDFL0EechVX5s6ZSgJRCBj5+wqHg
vHXj5E5BDmJeAiunUDLdgVXFD7Z19FnUZXgRjspc57rxErvA8WdQVrUriBmK6q1QzW5rhkk1g9zl
w9jSrE2rTG+pDlakAnE7SDmvIlN6vsR1JGJLnG3TSeOaRWam+u1Qi+ekzd+a0gSz6N4UaU5c1eUp
FxzLfNLqaAXocM9lWSAHioq8QmY5ddMuaWx5P2niEE4lVhp6CEJX0R/bnPgRJIZEkK7bWB2iVXqK
J01HE3isxf0kQlI2LR/nhOqkqkG6yibtYNXR0Zc2mR16Qb3hLl0tRimgT36REsybMh1nQcQvVyMY
CwTRNvYQ7pNgaucBZTUEVKNDlalQPnAhs1TEY4cx8ECvb2Ru7KhwPhdZ9zNwzWmmDpwNYcs5pCQC
IAo9C6zsSa8C0e+jpOEm1cKnLmvIjI0pXky5joNoHf/K+/6lj8XJb7JorjadNuvyDkO8LiqWsNIU
r5ZctgU4jA0f+95opj9VKX6qzkD1OHvRpH9wy7MxkoaTVdu8UPD7MZJrjg6ue0ZKRBJnxmNqg7kM
k1c3xkREne7ivnmJBnNvpMa9FtOqMEsW7Tg66qp02ke/DG8zJNlndi+UudM0ylqqhJeRjjpVlgfT
rEiaRTFF2Tzlql2GFCdiS4tXMYB7z9LwPPBFb884qp8q1w22Seiu7UlF5apdl4L0yaIia5cSUw9z
wNshwulWicG6KNq+C8w9dwHWjmP8GJvBU+cLr1LIHRJ/H/nyPmqGkxkG1SyMoj+FheOvU+T7Jtdy
Vsd5Ywu/XIgeOFU9NtZCo0pmOkhxFdVGq7Do6PUXOdrHvnBfq4z9GsXbIrdwsoVdWOHuU1W3iqkf
eiN7VVp1lzvJjuo1tTF8fc1KfXTs3p+HGb4wVsHZRzAjp51MrINgG66DgBJkPua/7Ml2V71vP0dp
tlezbhtYA6KUwW5s7IXSYazTUjofpptBVLvh3JVpCom+mg1S0o/i46C67xUyjmVfOIvSTgwcMvUf
YS643iyoKOVYE40Fk6ca2IyFyvAU+NzvSMP1qyLNcrCcUiyDiVPOIT53o3QdNinGZ+OIQFuBAoJe
Q1MfuwM+b/Cepbwve8srMwpSWaX/HnUAnf70GhbVw5lvRc22unFNNlrVoY8BiYQrNrf3TTiC1j5T
092Bn7edwMbrowGECo99rvUjdhrWCR4IX9Z/FUHvzgOHpnjccY/12LWZrWSkoIL0WYuXsbQWztge
K4nMZNUEayWon2I/KGcTdnrhZC/CAPJ+648rO+WsNINpEzXKQQTqXZmbq6rTNqaJMWM/1YfGLX+o
1bBra+UlnBwY245CHw7LTkv9k8I4mAVjs+wTi1Jzyd6OlOBB+BP67q1uUxAbn0QknqPeHVFC7UhE
CtRTA9Q41sVULK06h6xJLEFTLdE9JSnjearigQSxgJvK0L3SyCdvcqnYcMgGM9FQ5IoYhGpE6C6V
ikhAiI7ynBVcAy5/0fUF3wrq1ER2EJWPC8BMkDcCFpFMnzsM+HJwrQntVbX/832j/sool71lG6KG
QQ6WPo+64aW4dlZFukAS5lrz/BJyRJ9ep1NvWWe8mi0AP/0NjylLxZ4qGbmnchhWUY2nItWf8pRl
o3NnJA3XYdKhXWvKfTnlMDhrXO8KuYnA+ObpRKPRarGV0J7VyF86nXqI2yi6zez+oSmH0JuSFBO9
WL3zLUxU0wDTxZxCJdZBEbBlq3srQmkBlLYeXWDmaWVtiEMsmsLqU6NDihkGA4PGIF8aYOw92+3X
UyPFjD7yxqjztxBhKr7BsJdd+TIM8W+ke3BC70H0GKS8CY5YEF5KQyL+P5Qe/If7xKxv9bJZBaC3
rLRCLdVHYmZwDdQhQXt1jvokBjQDS7wkBw2nXSv0Tz3cmjge97UDnrnHmaFXjZ9arXq9cDdW7+5I
u9eT0S6kq3mNXb4qrGJHw0Q06W9Vh9qWmXJ7IQ/uKejnxEmueSMIilljmr+qxFg1lVi2AYX1hhbU
WjdJ6jPc/GrtBemENylTWmygykXHfarW6m1kJQ/j0L7C1dRewEcTJrXlqyMyi6akxmFlkUY7jo8p
YGWOc9/tTl2AILUrTmozPCfSev1+verndfIBhfFpHel/r6Ne68yYSNU9iQf3ltLqwt+6u36j/65W
wW/IoCdlpc/irTbNdbymaIVfAcVewIb+GR+4FaI7Z6C/fin0JpRhJFc1nJMxWhuJxeqI4SHt2tWA
e8nUFdfe9wKz81/j0cwE/YC43KVcRGqGRTFSeaHkYUOvH58s9QfN8WUZ3wwB5G7HCj1fMf9oTXqo
hmonGsqU2cKy4599QsncH/bUqgkEiZeyo0uhOcXerZqKvZDRBhQDlkk/0/7x+890iXD612MjY6Mb
ZzDhJ+zIVPsu/d04eFZXQBbm5WOH+DLaNcjwAujKD+L1jDL0F1eGPWN+LlcHwOh/D3sBrCr8UtXi
pHJO2Uku6rsK32kX01nlGMzbFX72qyvjXRyfn17zAlFF8NkMqlbCPYpmcmH9katq7iI9uut+kD+M
Xn+fwUxbWM2V8/TLVfHhPS8AnGOUjmPdpMHzyI0fqr8rulqhQikuOX3/htcGuriFXD/xp6EJnVMd
I8da6TsrSF5U/xi2t98PdGElQYOEC+LDp7ukC5Mau1oYMZUolYwjnbT55J0dZmnX4fI8p9g+lw90
COffj/vlF9Q1AF04WNhQWv8+T2wx5tDASxbqOXJ9EFwV5hWU5nmOPi3KD0NcLEpDzXoiwyp4FvHP
gXqNS6sjtPHUcX4jZj3T9B9x2/2vdsKHQS9WJlJ26C4YUfCc3uC7e4NVjRfNz86wGjyP6/he/cud
92G8ixUZ9PDfw04Pn80QrfKqpbcSLat8eh4Nc+Ga9RP1xC3SE4uRKubMgskwt1w6iFK9yUhPKhpD
gbB/tiJYVWALgogsOgx/6pG1kHWAe+o1+OCXK/vDA1+sbCfVc02mNTXhF65guTCXzZygt1g5j/1c
fzFqz8Gw0727ppBzacD2r4X+n4EvPVOIkBy/G9rgOStptrlW/icGRdaI9qnBhrB3s99jpe2Inj1A
iD+rtFikLs53tmy3thqtpU7dueqWRThsSl8uHGktWF9g0eqb0ERldwBhYrXOIrDLNzsUb2WUbe0G
kEDiO9t0Uh6+30Bfb9wP73MR2bVx0AFQZHkTg8M4bQCTU9pNfvuP9r66Ke7C7SRmg3LlBLzkPnya
xotAIEc+3wxczotzk6iDgCgpg+gFpGFVzLoi9jp1OUzuQo7ulSPjAhf5aeTzVviAnqeap0W25G5L
gQ3EgHNa9yqa/Msw48Oknp/hwxiqS8aa2Gxfp3sicEboYlo2CGdHg/GbDM0CGGZi0IjEFSalSVMs
jcoBgoBBdgAhMGos3DLErqhT58rLf/VgtNNg3AoudvUyHjELTZNJxA0b2S9h4T+E2WNIXh1rxS4w
+833a+urw9lGLQt3ITicEND/noXOyCD/27FzKsSPtHhR4xsDoMj3Y1zqUf7zOT8MYp+pZR+mOgYv
EY3lYJ9KTFHsjFTcgAcXU31pjIeM3iswMRdVJD22fTxcRhQ98GmkqEmcRVt/XGnA4RwQAg0ExApD
DfNXGgKLBTfo3xXjjyZYjLLb6iYUHTBXM18r0/lAUd438EQvHvLQvvZKX904H1/pYktmqWlabZ5z
a1vF3DQrKqvomGo7J7xHQKaqmm3VAm7v7tr+Scvb25wmZgZ6ykRxCQV1XY77AQihY1XIanpKt87V
e829RduvqfJVIBBikHdT4y78HATR+Jh2h6E+dbLcq/LJNAHOAPqczKNhlbMmDf9vq8K+2PmlK6ZA
70z7VOvVMqAjo8JJlUV1ZaV/mbJ+nMWLfc66VJvKh+LducVK9JVHzQJv5Hjlw2rPuSCkE55iVayN
4FCQaelAWZ3eXCAeeeWDfnXifHySi9Og13M1D3TOuhh/0wg0kyOX3++CKzvtMgxqRx80QZs6p7Z8
DAU4o/atUd++H+PrCdWhW5xrAZphX0xoiEOP2epMaIGcEJasnliTUEIVs1fIEzznq6sCRl9d8uia
/XvEi4mrhJkBAuW11JUFZh+UzW54c26sO7HS5vG6XdGaovFzRbbkkprwryPlw7AXQaUajSM3PMPm
WCebBF8KTrTpASOOReFBl78ysV8mxR9f8yLCbKygUdFNOksgTOEijhZkW9YJ9B7dj/seKaz60JmL
eE3vgM48TSGwZ6CcPf3++y98dhv9FOp+fJCLqFMfAqEP5/zLookfmAp1ZmTaqn08NbfW0OHNDeHc
jYAV+EtJvUOn89vvxxYUvV1SrUbfMXmr4eMU9PrrUKU7H1DiO7bF7WDZa3vs5gGwNnvcKBIKiwLC
KvCC8qdl/crT6iYJBRZCuZeP5bwk6nB6eSX9v7qGL+LcuIkNO23ORyuxzvCI0xWopN05yaw242MM
1X/mvn8/q/oFufnTcrq4BpssmbLiPGa8AdAMNBFfHu/XsM025mHYlQt0JxZ4JP6Mq5n2HiXza2n1
l3f+f5bzZcRqijw0pvNBqHXbnvpS39xU0XtUHxvks79/10tJkct3dS6uLq3RSpvLyTkFB5BF6379
Cz7UHUW8uX3lGrlyNjj63/e+VWZNVA9s0mbaW8NaNtJz3ZdkuMrSPf/QZf73YVNcEpVkqDSp5vNK
xlFbGvNkqxxY9gi3NQ+UJK7cWl8e5B++1cWJR+87UGuLhL0r/4xxShVvm4U/vv9I18a4ON7CvETU
jNDyVNj2ou7PbI4SHO4Vm5IvE4uP83Zxqk1apFd9zjDIJ0IheBwQlFw3K2Uegaudw09wtwbe79cq
fNdOb+fiELMjlcisZ7uZtwiybYY14NVZv1BWAdLW16UEr63DixNlQDy8dAZhnVrgnb2BhA5CShRf
dy3N0+8/nDh//e+W4uVJUleqaAum1NhHBwRw51C0ilVx0FfKrvd01HPEWltCGdqGS+LtXxKBuOhO
OzY3GPNtnUO1kOvpld24ujbrV57MvYjCs7QOFakFnDH+Zip/AR38/tWvrNnL/gO6IRKgh2qdQEzP
a1CkNljZTnv7fpRra+fSRyYImwHuFRPcLoFMz9R9BSHeugGYsoB2cX3xXOo9XZ6X7kVMVZWyS12R
nDeJs8KQea7NhrWxGZeADZ+ufaQvy7oftqR7cboUkxokQ8NRJufTsiDfj9bJFhs7lBTOPOdpgR77
Vcv6L2tLH0e9OG/sSnWqoGFSIZuFj4LgZZb8tH5Ue3+lUSN0vA5nvJl28nfmT+C3CNG3K/8Q9ovv
P+6VjfrJNyk2FT8ABnYypmHeQRqrunBhD29nKfPvR7q2GS5OoK5LnMKNuHDdLDta7RmWZF2JUfXz
Vv98FCD9rdPEwLrs4qKN2sIAl8zCAeP7j3sAgJ7fIl7SEgXLDX0dZPceRhQ4udij86r9I+hAkuiG
2+Al8Kq3GidB1DfncNG+f/3/Jsj6z7Ppf1/NZQMjGbVjHLzxDb7XvNgrqIzNlFOx0UFi0N8JPK6d
70f9R23kuxm52EqprpRjkU7WqV/CikJ515rt241cgMKEtXem89us9H5R3TnODDtLD4hV9E6bCXN2
71qd5euTxDI0x3YNdAUuBcYGreYuCAOXrdaDQl5m62h7HlQxl+a8nCvetR7tl8v7PwNensCRKcqx
EaF7cn0bY994HZYuIl/YAiu/vp/pL5f3h5Eull46WLmEF6GcpPPSyF1sHb7//S/PepS5LRth4M/i
vG6kDUOp1/ZpMt+T/FfCekYG/Mpy+TIo/s8g/5R5P5SNCjpcpSIYpEUBMzQg7KgcRkY/T5S3HoXT
71/pq93q6i4icnRKBII8f+8Ih7i4cio1ey6tSp+bjWZ5UzD1MzWZoNv60z1dKOg+JWkVzQTv+8G/
+l4fBz//+cdXdQO9KnxeNUZf5QxYpb3+/QiXHj7/XGOs87P2FU5e2Ev8PQRg9WTKLXS2HTeuzyaU
BraQg2yh1rnQfRuAj7iPU2/DLaEdAYMLSJK5IQPPDKEXFL7xEBk4PHeT6GdtmG5Cd5oQ+S9uhQhu
7DxcD9NkPA8CBGsn28epN38UQ/dY8ygAYzTIyCiqNW6zGzJTzNSA4pWT556mAVQdM9+TBS2+ghoJ
zt39Y6eenRwmH1TWCIEv8E1omONPLYPJDXsU5FSsPbcWz1LU+QEm7tMUN4DVnGKNfCXAg7YGr9B2
zVOj5AXAaPLlWw1+4lqYjYHfYjp4NTgg3Y9cYOqwbCLbuimA8YCntfNVNSaPsa5tFV9Cqkh+BOl0
nPL6ttYVpNo6ew8jy4fbVy0LJ0nWTRAFOCcatRVb/EKvw+p6//4Lfm5rnIWpEHOi42tYDvo2f3/B
wtGtaFJy/xSafgJpKt10TbUwmwkT2wx0OppIgMRj18sta+eK4JeZ5oA0ofgGfT2s4gGebkrkvQV1
u2vdfCkac+vI9qcBznSGcmYyC53i1UrZW+M04oNklJOnTYSoutjCt7lRgzPMNlOu5SGfihrI+dHF
xrTIRGvlk6crqmmVsKshejb8NvZkKd1FqjvhJqP+7aHQB9q9ctuNo0zHXjWjbdmGwd7EtAsMo6Js
Je6nuH6cbSuK+lEtQLRYU1nP6qh0N99/BPs8yZdX2MdtdLFTQ1uH5pvShTNg+M+LydeWmhGn97IR
kBzCAtw3F9wCRHR71zVwGmoT7FbdlWtnaCn2Ggip5qr5VEjI4mF0qqOA9r1oQNLUO3/cJFanrdoB
YojddGvRByX1FssHaaIheSD4idSHZA+W9i4V0ykNjFsztQ9jCOYgDfRnkyleZEVPPiVQhS4Mpdsm
ihy8FufnpROTfJOfwNwa5LHsCfdcZbjJ3d7LAmXbnuk1bU7BxcoH17NqIeeR6J6lpfQry/EhVWVT
uzT02F3JFruACVuv+5Y20U62hTNvp5FaTWh0K9eIJWYfxXgoE81Gnct5BjoJ4XvQO9ZmvdBrsLNW
n9Yv/9MP9M+VhIkdEu4oRF7uEkAxfQzGvn82I+vZFv09NMgU4q+qesrE2USpADaZjhdYHUaSKzgd
ECIYicFUOwCB2Cqe1dRLORbvoBeB2w6Ea0G8SyrlVYNKF41hscDgOeWYyn5ZrfacZHWJ0kIBeltL
kXwRdT/HMQ3eSNMcKt+izx6PN2AijzXWnTMoMz9B9cGQ9NM7AEpHFIaOFcZzkx88G3SwaUiemoLD
1Z+Mo1lKRLGnGh1tWguqvQ068xSWctfY1Y88NXmhFMYl2un6AvSgOrd1oO1pA5Gm7Kd92jVbozJ/
9Ib5opZCem0ER1NXpp1jZqeqRrcD6rzhhaitelVhnMb0Whz8KVbg2NJ008ECR+M/l6aCPbxsDvvC
PMkIgjO+Craj7FTYB99/+M91rfM46C86XOIIG11Kcxsccn6rZaj/gupb2H34pFcJSvR6/KrL+KBn
6JjX6h0koUWYIbNPCSy98gz6p3v872e4hFjI3nQg+VPYGKz+FPvDEj7vunTPHs/GbWYWj04Isx/D
6rE2vT6wOVndRd3Wc/RWYF6VXtAc9eSoTv0iSuBRpsWZzT/DtABgPKdyWXjfz9qXlwrK35C1ka/n
YLsICxojiHN5ttVE9jzcZ/7UtA+DPWCf+f1/ueu7//83P/6r/+7///VrH/8U3HhzbZT/egYAJNki
ifzqzD/4fgI+Z0LnT8b1oxkmqs60Qf++VZN2FEOhwyPGLuCo0lwvUGqzHuHFzPxZvlU8cUUw7euF
+mHEiyvE0oHpQi70T/4+u6+2VGNW+WHc1HNEKebfv92Xe+/DUOc//xBXVpE1GLIfnVOphd7ICnLb
XyK51g39nEldzOFFHbHOeyGGQDeBDHYL40+D09W5ZKGMczHHse5qCfZzTeZiwIv0XYq8QRaRj2bs
neO5QhI9JXMXvzNctSBpXsnkP6UGF6Nd1A87mAddIhkNu8XZmbetdA2cIdyXNN2DuOd1xUHJ377/
dF+/I/kIop1gAbBl/fvbRXovMr/w7VP0iqYA6lv2wnk4K8nSnvCuyf7qn5Kt8zt+GE3/e7TGDrIu
qFrAHnZwtIgLVCwI0+49hhY89FAW8mkx4rpTIPtdRGvRJIu+thZhaxMEBasAuYkgyxdDiIZSzgYC
yKor/WJilpozQt/d+ynMiNCfI9u0/n6qvlzl57wGGa2zhdD5+31Y5V1Wj2blBkgBwAkX4L/sQMIe
ff+/jCLUi/qpmjQguFO7e9ZH9D1wzTjX5J3hWqL25RXy75dBhfbvlxnGPGvLiM+e+9VhwIFFTfzT
92/yudzHx0Y6TmDcZMMw+efPP0yYn0s0FHS/ew438mQQsVF76d/SAO3uAEbyKqXaWNASguwY3otF
tCQsHM41GPVaM+VTSYQn+ZjTXCw715I4uIwD7UztsUX5Ru8iD9DBQm/UKwf9pZgp/MLzUIYBDhGf
S9Rj/57YEVepIssb49RkdrUwnOLYZwkKb7k5vI0J7xaGdEj9MH9W8k6iSyOgF+N2NjMd7Zj7CK+b
Ub+bHGuaiygsN8ipy7ms9PROGa21GvTvJdJcB5Qyg/9FWAEQSFf5UpBzgSr//egRTA/LRyL2NAbm
Nu8UT2vHQ0MpAsXVOW7KTyXVuyo8d216z+iQAOiztZ4OC6OUy0L5bSkqTMF8GUgHpbPiQUJcanWc
jH2Sbfku7CsH5lcXwl8PfPFZ47FKQruJ/RO8txrk/dZcFyv/pjSRfcQB8j3e/s+BwjZJ5Ic5urjH
CestIUVEe0NEx7rvl26MwJcxz2McfuERRs5Tp9vLyaBogQCNEeWL/0faeSw3rmxR9osQAW+mMHSi
RFlKqglCJVXBe4+v74XqwZMohtjv9eRO6oaSmUh7zj5riyY6RLFeV0m8+nmFndmR+DFcnHnMQk9U
T06MasxUPgmyqk61tk24KVPqzIXpwuXtzOIBGq1hErMYtiPu/TotOsMYsmnGV84XQhdPEddoRqfo
MkpZL0XHzl1aEH1zQjABCWf/C3Z/3jJkPSzErJSPPHRGcDzRU5pS9OvD3oiaA7Zhz0ParPMuvBVz
3RMBq/08ome2RdrXMDrTCdZ+49JH+jzn5kzsdCooiopu2fIv3JXOnIBfWjj5ZqRHct2YROWosrh7
sz5MCmHp3rjzR9Pxpbef+3NmQBewsvlvxi4Qz5OPVxWT0OtWLaBgWXKgsYtB1Kra+lfCxVvgKWdy
MSr50tbJcgRKH4VVhWtCFmEg0s2YUVFNa4vRnWBFG2g91MveDqZ+PQMb8xUsNYj41SPWWhKjLfr+
2kzFrVSEWynDXCEncijKyRrCAEbXRoogA7wzFh62qicl5ZsNhUD+rq9vW4O6YkOl8NRwROFVAhXG
m7adRCBHhW0aJfVf/QoKyar2q6dWuZn1h3Fsr7IuvbAiv3/dr0Nwsj10I3VE5tgIR32IrpQidMrh
Lzw1gpJPVV1fmKzo2ll6n8JE/6jdRFo0RTY1fQlFfF2aWpfXCXwKYMwNJyrGjU9d0NymenMD4+LW
gP1gT0bbeK1haDAPG8kpFxNcMFu2Gqu/CkF5SrPqupWKlwTj8bXcBccwVnW7BCIyD/p7M/XPqkoQ
RTaC1NbF2AIoxWNTTIWnVATtgkUN5cFJLdlm47uJ6ef20M+dl2PguxRfF2jIwwK5pUlqBQhTEOVu
qPbXqpiuJMU8QGJwDeSKWW7Ua8WP142VJNS6C5OXzEO+AzZZ7vqx0t2xsQQg+cOO8tunSvef8lJ5
0kAFiNooOVHjt06U55GXNhgREzlZaTmuJVms7IF177oy+MsD7TAm002Hu5A9xgX8USN1pmEp7xfn
GwHcRBNad1CnXnjGP8jGeAjqDAjbCAE0GRZapr4A3MjMUkdl977ytwqtzB4EGWrNAEPOKETqDeNy
pRAKq+XsI4gF2e7ijr1T3uspNpd+Ph7CKb73x2ytL+XlqSFctw0IK8w4dDmG3WgND103XFVJdiuq
zU1UzWuJWJbQmzfRmFETVM2smSz9Y43Nups6MCt1/oLXN6XQ8TpodEhCBkwrfxjR+CAfjgbzt1FJ
AVLy5D0MNbTU5sOsaF6oh4c2JHxhsOdx96q31jw8NpirFVoKVUGs7bmaA1AIVWULc/sm5MO+96Oj
noHTjMseZkAS7smmhm4XcQRaxUKWAMlMP5tHSUvujCpdpZLyLraon6MyuxHHCNs40d/3KfUTEvRD
pwV1k8ZVAiBsvNYESEhjbb2FKvATdehWFBJ6VJhqnpzA9LQa8nhjae6pdwVJot5QG/8xAJ70wnJG
Lo3RB1Wj3d0sg4iEMCgQRrWTdlgbCRW4TVMeY0l7zVLuYsA+b0KlxlhCXWdmqW001X9Mtepa1cdD
PQzQg6LwTrVKZcX15zruyZeMonFQq249SjjSSebiwyVcWS0Fv+xk1/jkvctp/m4mwMkRf2+Jse7H
2bitk4kgUQ12W+vVW1mb93Ul4MaQTW45pa8hakob/g49myx09+L8IAvx3WDoVzlhOa6C/dPcdOtB
Zxm2SZq58cJ0m/ISDA5gwlS40tvkjirJ50RrR+ASmKlEgnWDxnYAKRZQItYWj1XZMOSlUtqBFHq5
lRLI6zsL3+4F8JFZz6UgrLNJOQALuCNV/8rrF4jdfTI3mzxvrs0GtAmmcWAX/tF9dOVDKX0GdH4V
rOKQ58Kex58npv2qF8NdEbRveta863rmKmP9V5OtTaP7Vwri7ykOFVtWQQmmJvkudiY1pdS8sfYB
fgv6LK9qU/LIZB4CdnmvzKG7lYFwI+DWanedioJXSB44qzemPt3OAg/FYGQwhI3aRk8FWxtR6XmV
lsI6b83XvObZEYB/yPtgS1Lj2Ez57yolvC1rq6qTPSlGDDBnwuBKRXndD/NLPSn72kypNTeytd/H
lJQXI4BJ665T8rWR+89dR04LWv4fUR8eFVIeVOttWl26AzrzEGNVvgrrpZAjzjlxrWny8oX3Onem
7+hVAziYd+aVqScfCtavhd1ULXJP3fwjW9VtEwyUmU5UnDXAeFzVsPJt0lNs3+d16pk823FlTk3e
bRCPcEBMXGpxwY5U9YLSme/HDLzobAXPkkqKhouTpY41unUAjlZfMVqVGOyK0io2HM7mpqWGFHfa
MNipYqWu4opAP+BdHNtE9WaqpxclEJ7qnhYWc287g/OxCqQefifCzkSObgUhOMxgyrq5NLYZoFfY
KOHkCdDujEQ07a7JHqekftT0rr9wDp7GMJZjkKgvfHK8aXlwnuqRUQb7hsXp92z+6l3ImOtkPR1w
DfNyHpWXgNonl+5/jUkiLjGqJeOZYSxn8qcratxKoVSIMCegdxxkrb4K22KNdOdCtuokGvSvGULM
9Gvp0rcEQ1sBkybQjiHHTGh2TDteZPMxbPxbNKQPkSBSPNz6sVPpwGZ+vjSeXIL/Na0QS5eI13If
PVUsaHmTVWocps+4buyywnxvBvH55yZOBUj/tw0upDqYNgrJTx8VJXDiLpOzFDuCcmv+ibxkPd9X
e8gPDsritbL1ncsy8n9V8Cf3JW5JIm8mScdG/TQKG+uBEAWln+DnEqPhallvalL8thIy0k1qHLNR
eYz1jvor+B/ZQNltlb6Z3XhIw/ouTgcMuDQePkVBcboi6e9qo2yAa8cgdX3BVtv8I+tJGkexNrmj
Kf9SygT+6SxwhxBvm7HkGePHL5Wl1h5WQ3dKQc45HXErVKQ7szWufc1gnwZSF8dozWcfF5Q+kPjr
ygPEjOdcFn5VFGh7nakC/lKC+8awbgdBWsmw6ZJC+H3hKy2PkW/jpXEv0qCKSOLpwsJsNi8Sg0kY
7oM30RnegIBhDVPc6QIXC7t5iW/Gt+FBfGaK/pdB5f87Qz61vczST+usU3qJrU1KSL8Hv9sAIr9s
Jk5XBxeiCOfWM/EpPK0w8sSR6eQOPQMv12KpTp4rufGITX6Q9Fw35TReWFXn21GptlpEEiSPvvZn
nNuwTIjwPsuBv5HAxswNNjbSpQKQs4vXxEkEry781E+9paSsEOSJKsxnQX0veYbl5NJ/nhXndias
wHSDZ6VBf07ioKQqidCaVfKMhv4maKf3SGidUKxv/bjeVRweYQvKVIovuWadG0BmxWKMa7JrnGb4
RnGUKnwGGECsMfe5qaMpqZVdW6svP3fw3KyHbgEGwQDa8c1RRNc43aw6Sp7BhkXJB4lNRyJ5kj8N
4T7uX39u7Nz3+tzYEn35NM1VSZf6sKRXjQUPEFRGDl+qe/pfGjEtExGVaX0r2IHiU0apZuFp06fQ
bTLbyi9lZ85/nf80cbJcZ02MxrLAX8Y0S2dGWDDgRRi1s/s/9ISTnsI3A3+e0/SrpSjtbJAteBaM
/rUeLZRAl1ANp2HFfzuPvkTUSIeoHBUnKzUDdgPcR2XnWUkrQMg7LSZootvVo2iLG+GjuVDCfG4K
6IqG8yd0N9M8rSsooDfrjaYkxLao65H2SnYpF7j84tN9nL2As29pglv110nWiQPuWMFAj9zeVfaZ
J12FLnArW3KGQ/t0KUr6fS5wQeK9aei4ziF7X/7905xOINXhGdPFz12lOuF8HWDEgyzxwj50phV8
oEwJjyaOCcLWX1sZDGMuUdj5R071m3aMbuex3IVVemE3OAl/LjvOl2bkr80EtZ4k/B/+MZkNykWF
PfI2D6UetcmXAjr/bj1fvxN/Cf9XGUcx6mRPnVqGQGjVCDnasR0TLOC0BftczG5NzGwsjUOa4FKu
RC9a1m0y2dpONU/Dds6wpbKUHZwo9Ns6hh8pfHypN/8oQtVSUKk+cM/wrDybeEYV5QF91bUwWe9W
Ke71eCrdOtLh+A8gfCNgM131TNHbY29w+5/g2U164gXZ/Nguji9mDz4J6dTWkMEYRRm+vEWomVTc
WCmMqfjdHA2KK+LqWZZnUK/ZreTLxUqaeLAZUpQRmdDvCSG95jISGGuuJp5leMop0VvYT7supDR1
LN8itT6EcfL4324epDklTKI0vFs57E+WQRnjtYj+0T/O4kdpuUp6aUqemysc79j4Sfh/Mvu/zhW2
vTLMEqyhR32y4+Q+tgwn9J9HQ3F+7smZPWqJxBP5N0nWIHc5aUka6EuqDdYxV/It3hSIgsrVXJjX
OFhsKIuQYM4Vz8UMh5/i602dEj7tkNPacQC24ecfc5rV/bdEMOAis8uTSFVORa3gRAt4GIWF1KDe
8459Sz8SqlJ8R9gQdt4pG8jkTn5UV5Yn3d36D9W+fZOuy1/B5ZT997Nb4l6CabauomAkHP31C8j+
ZE3Exyhs2JV7dYcZBNqH8mHcvIPEn2xrDWpnvEFqu6o2P4/CmVfo16ZPTvKsgH5dJDQNCModH5t1
uyH85oWb6kFwL1W7n2qAljH/0tGTZ6iRBJasF2guuknAYULbKZmJ2VmR+dejGk2usYQORIjOzpAR
21Ry6aO2ovm1NKAIFXn7V9Hjfm8qwejlUvBEuZnsFGo1H4waBwFoguYOGZSO9XUgbPRQAQtpChcO
83OdsHhbcCWWSDmiC/r6tZo2IshXdAK1C73bJ/v8Ntbv/R2ZfvDjnUfAxI2ZNBRLawsd9FVItorp
5I29VHANF58cZ5Yv9pPMHRK3y1Q+OVEEqRtE0deFo5o8wMzbNSjC/QJ5ifpfFoYsX+9LSyeHSlgp
+LvrsnAU/faelXNAQLu+MB/PnI8GxAWJrpCBF7WTGVI3JCA7Vi1lEJjCrLN1+ix+ZHt5VbjDRnmo
NtM6vNTmmRH80uayPD+d/A2h/8gfabNe6Xf1FvEvEmrNmW6zLQYWMLLtdC3ex9e693Nn5eXTnJyc
Xxo+2Q/NfhAbKdUN3MGVVbarrq0b9ZbSaC94mtcQPh3Rnq5AgR5QWsGrvrqkMDi7+j+Ntn6i27AA
aY8J7/ejZsNkXKUH66bADNSx1rI7bfL4QocvfNzT+Anq3zIh4khpRHCzuBiAFl4HpbS9MKzfL46o
9mRke0hGLVTpJ1fhmpKLKCrmZQ6Ft8FbKdsGkynzhqN1VSEVgtaXvw2KswiG2mvZDjetM2H/+fPP
OM1i/tvsPv+M5Qb9aVrlUlpj88DPaF3RWXaFYCdujXW1mjaXtvEzA0sBAjoofPRMnYj016bMztI7
JQmD58HE2SyspT9B3e0AYV6obTlzUH1u57TspE7CQk3kIHgOrJ5yoGl+6AzgqVp/P8nKHw2E4TSr
F24NZ1anxdPZXCKKyPutkx1hqR9TKvyknqlCvwIB7YmBsIWvvRKrSzV2Z4dRsojtLdof/TTSJsVC
P9aJIRxTImkhua6wfhrT+cLN4/vLSaJD/2nlZF5Y2HWPYi0IR0xnDsEM3wSE+M9z71ITS0c/TT09
l60yyumIwrMckZl8Nw7ihavD2bmA1GsRPBCYPE3SJ2qgSgRzhaOWs5SCwGvawNUVdDiwvykE6bpL
nTqzrgkG/KfFk/OntwatzQd6JZo4ziKJcgH1fxiGuBJ9WLRdjJOqnm+BYP7WuyWfKcg7FBhkFII0
clRtxn4i2RSKskXsjpmPIreuhBULKIfkj9xroa0KoaNV7Xsa5JEbgcb15Crt3cBMNzwbyQ9H4pUa
6neDSLgV6pMYz+uQtNgEEzFSpa0w4qYk6URbQ7OebVXu/wZ+eadH4eAYRfDy81deVvXJ8fFlPE72
OQ79gjJ1voC4w79lF62HFVm1zaWH8blrOyWaoqLyzlMwGT65YZiqFsZ1xQ2jbzx9t9xu/MERvN6Z
ESySrP5/ILqdXfQqkXzCuAY6kJMNrR4bPYwrSTjOHe6imLNn+CzUueGMxSWF5Nl5rEJvJfZ9JjWi
yQDQGnMQjjXGTYlYbShKcfrWsDveilzztvL8++fvdnZ1frpAnqxOK8AMcESqdmw5I+zYt67r6lIx
jrIshtPJYUk8F8He4tB0GvD0h6KZ+5oR1PvkSSLugTNa8GSCe2/7BLItRRaBQjq5m3x5T0XZE1RH
TxvEm2IaV0koP0+Nid+MleJtNu7qOXnKcBdtusAzzXBvAURB3NruNByBQP9DQc9VLA8U857spmeI
PSKOPsOtQ3hSrfzvfz+An/p2Cs1SqlyW8oaLaNhBzEJqgH4DKPTPjZw7DChPpvKGwJ2sn6YRWsQI
vmL2wpEbaeXCum/sduwfCu1iS9JyhH37VovQCd4yZtCnC6xstUlRMkpShRg3QR8itiZn+LdWmKGp
1zoD7gZFsJ1EccISBIvFWcU+llL43RyLB4xP32eMeLhcXc2d8vDzMEjndhkilEhhmbIsyJOlqEtK
GLRCIhwTkviFTZWOvJ5XS+m7Etj6HgMWN/Xmv9lWcrJXPr37c/vndoJPzZ/iX7qwbTqjToXjNLxF
ZuZMxlGZ4/UAbua/bQhEFtFTnVoHAujf6lNiJc3kvCOMxT6gyfdg4e04zlf+OF+40XyfWV9bOt1P
J2Wom5KAy0DBm4i8JjQexvLp5+5832RoxCToTGERF+HTeHBfV6mo1ADXNJQrpraJ4wvH8fcP87WB
5Qd8vmNYfRBKGnEpLGGIUlzhtGKX8OzT8u3nnpxrSAF2TLIctei3hRjKWWAlEmaiap9eK0ZS21I2
2lkKYyLTfv3c1pkU7xIM4uFgUjAlUSz1tVcVEk+triqGzcbXiZosO3UDD0o/tCPqXt5bJzsYmPT9
D1NCt2RqkAl0k7Q8ORL6SomM3CQyFsvJoQr060qWYVsjWf65f993GjIEn9pZxvrTRysTA/u2crSO
RlQS5MMvRvytWLfzjHPqRaXv95N1aUwjvaITMPmWwJnDGqmJ1eGkMCRrPJ2xJpq3s5zeBVRNYMPa
OyVlhBeW8dkvqFtsGf/UuN9uKwH5tT7tKuu4uH+8C/a4JdxECHEVPGGWZnE9s6vD/IRZwqWt6vzg
/qfl5Uj+NLi6DmZ+6GvrWPbPk4hyqhrtsIlWquBqQXnhS57bRD538+TyN8laHkgy3cyKP232kjOy
6Fx+ni3nVh63L27QCIsXvcrXDqUtVulakVrHvu5Bm3SxS/rJyydVc5mrF5bAKWiM97IsLvrphdnN
FP13Sn4avrJim7conz2Oq+xGOyy0KuUqmdb6FkUoLinNauJ+C/+jwWPaaZ7jX+EFVvLZ/n76BcuE
/vQLkqQUYuwWGNOupsxXxt0m2fsVReHK6ueRPTdVPvf1ZGTNQW6mzkqsYxOgN9YeAgNMnr4bwt+6
UHg/t3Xm/v5lYP8N/KduiSMSN11DH75wc2QndBRoHgvIavyrr5LD/PpzexdG8V/U61NzbTv7fSXQ
XFL8CTJMr+IeJPCjJMYXlsDZpf5pFP+VtXxqSQpCv+tbWkLDeWhqmyCaVzhFsU/tuV71nuZUh2kj
kzmOLjR9bvV9bvlk9Sk+2ScRN69jAX8l7XUbcbejB/+fI6l+nY9BVQ9BTi3NUcUpthp+R+GfUAm2
+n+fLVxEYdQHKxSJiaBCTtpBmdHPkQXxZ76S2+s+tXZKFOyQnF7YUM4NG+ozkrpQGhC+nUx7AlMd
qkzsxA25f0J1dKdnmcA7pL6wl5xbXsSPVVJaIqW7p0VcVlJbJhWxMOLqlZrezF18leJjVAl2Gaj/
w1SwRHYsUmi6+k14FmljLRFpA2XUGu7QTrtAM98aDOX+h7H71M4pISeGtlEXRU07BKQt83FArhBP
F0IK0pkvhJkOpTnLnZGiwZOpIKt+MpKhs46dE71Nf4NNtsuuq2uzJCpMzVTGivLvL91+zjyAyHB+
avXk5AzzAGO5pVXzl+jgqLqZN/3tQo0HXHpMb9L71Cuvg0N1QUV1Jv79td2TZZwEgu5jXG8dhcqt
t5kXeOo22gePkJ7cZHWpkPTMfehLL0+Wc8ajXw0w5z5aqMBRaecbsS/RwZvtWpwrw5mL4TbX/AvX
5zNflNVtsOAWPMo3YUhMAUWV6oDDpERb62XgIrbaBrgX/rzrn1lyCoEGJGkK745vBBakxrKuT7lG
ObXgztJvRb4GUJb1JdWCjz83dW7fJ6ShkBJXlxD/Ka9HmYFfa6GiHWMij5Orr1FD/9qSTxjuLM9Y
y7JLZTX3r4vVQme+oEqJlQFBGAI5WrWvG2WiCopUCLp8HJAiZaPwSwy7O7S1HuwjCilM/d7oqvXP
vV1mxdfgAEXOuoZoDVntknP82qagiEEl5ooC7PlGx8jPr5ILu6V0pltfmjiZmEVsldVQScoxmrGX
zwmEVnpGpUEn3DR54aGQrjw9Bb005NtCbh6QTM2AcetNPeqW3endxpSKX0bezvagycfJHB5+HoMz
uRQGAXGJRkUUc/j0TiEoAxJWTKm4woiOfARGdqOtJW98ghN+aTSWzebbgH9q62QzmttxDMeStrSH
kku1jSu6q7q9F5Q25hVut/m5b2cWDolO9AcWoRSd/3z9vmbZ63UW99TWzRvFxKwgbb1Ruhu6qzS4
JNo6E8wht8HdGp0gWjRqBb82FmFfLFqAN46xlYNxK6rcldOkd6Qq+DAFYVNLxl0uyrukS2XX0BNj
XbTZhyEHr0Is9pi/t/dD0t0l+DVOrf83LIt70ijFpU+w9Pn0EyjI4nmEIyviBfn1ZzImmiYk1fK5
B486VVeCKpltzVV4d+nRdu52TLqHAOkSkf0uf/mXQUQHqByDIbyHWXPlj9ZdO2AIXcr+huQwmVd9
Fp1qFGrs46PIiavZK9ssc4VBTi7I6s7s1nRb5uNQfG7R+a89n5M5pAKKX9N1+67NoR0bdoIT+M9z
7twxz4QjyMEVCSHAacJwCONZriKBjay21V35aOA/soAWpTVosOxRcQqylJeG+mzfAIksdz/Ciacy
l1DCgDyXTZn8zdW/yHeAz+elrOu57VJbzjqLOB7Ag5MBFDIpbjpxko8Jnkggugh7J3a2Hl7hKq0y
ZL456PGL3JJzXdMJ3LCAEQ8io/r62SzY4JKvNYwn+1O/DRHiA7FFDefCmXJzjzKyy+N5rquLDZgq
6txzv50M8lhXc8SHPE7S9NoFpLdi48JKPPOW04gALMFfg/v6qfhsmjIZXSlN4JCO4d34rMbi30Kz
dpQOWN7Pk/LcRogkkroRjWJ1zvevYyikwxCMWS8fJXlwkupGiCW7JG8Rla8U4v/c1rnvRZUIwmKq
w0Grnc4SfPskVewwx56yP8B2fs9S+z6m5d+fm0Efc+YjLSRIaFtcj7Rv8pxRohWDwNAxMXE3JcH8
niij6sDywxJZecdrcxvp/puV6091JK4tbTjkqryp2/kl6do/mOC2GGVKq0pPn1UBIqoo2pWhPAut
vM97+QoF1Ypa6XUqYanMLRJ3I/kKM8DNUEu/dB/XkGToDlki3ipCdmd2bYSXYHVl9DCCuwx/Ho52
izx+2V8PheL5SbAWzeR16srUjkTJ99jy3nAzRL4EGiLzW9Meo36jNmHt5lbzyOTBIygeCidC3AUB
r34IyurYd4DfYsBenqaEEmEczfc6XV3rHX8AIpa5TpTMcEOoy9i3tDhcYLxZDgONl49JEma23ve4
Ikr6bzUix9TL87qt6x0epLfkiG/AicmeqFXyfpwa1RGm5o/MfQwQyrzyw3Rl1ME6NSHUGxo1n+K8
7nquvFk8PTdB+GiWaeVOGAX3XZWS8VWv1MFaKW2+HTGc9eTlkb3G5Vr1xsKanKIK1tHcOblh7eRZ
YQfxO2B/9bTSDDLHoQBgMXrShuZdSoLrUMn3lODQL4PcKPL/e2h0u9rXjqMQ1rZelM++klybWbbV
++wxkdr7QLAe4sG44XxaWSbANTGUd5mS3sOXvBem6i3z+9qGzTE6EzlmzLY7wa4GNu+pMm+ZdgWF
N+Ezr8OnEjU92SoUdDNFlGbT8tIIUbeLoYSyJ9NNt+gK1EWd5vRi9mQUPo8ea/JtTKGOePiuwLZQ
NxcclEC69wNhdKU4+p3XuI8okRiThJW9tk0eFaN9G2XqYIH9veYFFi9z0L4MVefmyjg6WRK+6l24
q/EsL3wFb5Iqre28phqM8lRnAriHvbDi1tz3VjDkADiXZuKlQf17TPBds/LEbeLWayX9oWrj/UT0
aGLC4q1slY7U4E8VF5Zb6/N0hU9k76R1u5Eo4YzGkYJeMaGCXwwcP6T2uqjI3fmBb2zDpuSuXkmU
gVPzrEhZZ2eR1joY6bFgVBgcekR1rBxo/2BxYJPKylFa7dio4bqrfVwPcyqbOuE9EYtXDWKnPWTS
nWxWsVeWwceUVLNrVrMOtGzhHmWNrYj8CdAqizW7BIRbHrWVIiI3btBPeEpPaCoYRHicgbouKvMu
xogaC6sZFGI13Qha/ivpjMdQFglKCutYsAa7zJOK8mStQTgdUP6qajvOH76iErrCqAdOIE20ScXt
Op2Vp2lSC5fb8+QKGep2zcB2ROv+plQ9k83M8eMIqoe4aa/CsgFY2lP+G1j2rIEpxwUUM6JZWs0C
sIM5YE8ohBD/AD3HYBAIdQg13sKRoR2z312xrjQR4Qc4FTAUBTdn0bhK9Sq09QZqaGa6WaPfLzQi
W6rDY152u4K3b6mDWinLSd5MJdDNnk2uauWrOhGui7bPHKlI3pPefOULhw5b6SbEys9W+oJFPoTL
GDwbQSQ6VkcV2xQYlLsv+pOwLHkCppMD3HWLj9OBMroPtZdhdU/ajTyJDyJe2tQEy6arThi/GRQA
tVaL6r8fBG82GpuIuoMdkYtqLXFqM1l3qrWPjGSD0/Rtl0hb3Lu3fdTvR6l56MbUVbX2VzZmq4LX
o1OH+q2gTpgQzcbkDvPE4lHEnRyohlvF3SHRjFUnSnumwEgFbf0QW8EVh5Vv87UPqjyy4ShNbyv5
/CSYup3nPEYEXZycbDGWxU34CqHRn8RQyLnNv/QxO4it1LlBzc/XIi1000ysqYBP9rAnLXASCBqk
KQK0byCzlWax3otVh1+L38GvpeRdMLt0I9Ql3mJUbGNSO7pK0N76s76eBbl3Lbl7Nc35thxVyVX0
LHBmNbpWeYvbTHoK8iMZ6/caO8hRYKsICvOlS3IwjOIoO37TPBmT9duKsxu5JbmK9BfUhX9VSUPn
mWlybxjTuxlTiDxgFpMGWxbwlv5+SIL1ocTlkx6X95MVvtZdCz2jN9w0V3YWTitprbwUSXAvVLFT
hCzBKKdkWRykqx51TD/zqkrSKvNybVhXfuZZo3g9G/psK1p45OC8CUz1mLKofJOgfyip0VqazceM
DRya1UThhLatVWo1MgMDRbV+M0P1Y1yMuQ1tI83gQkKtKb1iFA9xGR0pnXbHYvqbLxWacsD+0FKy
bbQypoLpS2lSfpCpeod/NVvZHJmTTe3ZnRQlB6EtIqCu1r3aCsFmwnTaC+VKWHetcShLy1ynBGD2
1ES/VlX/RllmC3CsvrPkJLJbUNBOQ3U4GE9SX7GIPWxszleE3ze6YLk+PyaN51veA/vcyF9SfdjC
EN6V2FmE4bqvu7Xvd9dDz9yKjQmfTfFW8xtsbPob1cKuu5EKG2KqUUSYcAUr6jgIs2Mvsmr6/t7q
6quxZyE3wBjsvrprBW4Mhfk7NrRHwwjfer+c7bkv1yzFF21OBU+PR2slS83Rn00nC9KXsfA3oWC6
QFzvajXYsyl7gZytDIsbfFs6ijnvkOreSVaw0igqF+CDyOjj1eZXYUEL16arilctJ8AOc6ztHA9O
p0w3cSC8y42FdXa1V/BDqKIbTdGvjEZxQj33ij7aGNlTI8Uu685VunoFlvPGt1S7pBKiVLtNKlWv
BVDkWORGb/i2r0+O3gy2Ne3rHnf51s0TrnSlwMl4CIubvvprKodseBmr2pHKLTJnt/fNFVUm3sQP
Nngx9+JjApOkCqZNqs+eXsAv6UccsLEY12WniwEx1/ddXK8CtX61CAiEN1pUNXbeV9gM9k9VQSRE
/dDr7jpGfTdbpjNGLRRDbTUPjZOX7aYT7kqijSr3r1zYpFq3HWZ5rcXxJjE0N5Ugimh96ih9vEUF
s1HaXy27dk2RbIzHVySj6Giol7Hqe2zU6gbFDyhrqS1tqUcxa6SAWylIqR8F4SqNDppFYq4SHDHw
+nkniMTCqFS2/I1sJQQYQGKgRUxBV9dj7WQ4BdWBSY3ia8wiHvbtFNxy/bHj8S3rVbuef/utyl1q
2kzp4EVNs2qniPGlkFm0QJH5O8x2A9tvXrr8pcXRO1B8uzQLRwXRYASJoyodJ7zoRpQ9S8XKT1dl
92SIrqS9dP5qLJ4brkDdcpVF2deKv8f8Gv8ou7I2gja4fly6bQacNMe8vdvnoeRY8cekSTd6cmUU
XoxRdall9ty4ivkchH/w3Fob+EYZIKB6P0NBhlQgwFVcRc1TWbaJw3g1aatRHv+2TXlNqbxdZ3ur
+9sYmbsQuYeBtGo6uWC4PL8sDyOCKtkEfZlqxyzXnLk/dsCIeadhaoW9VBResTu7ZSVtEnBrudke
YnCpEzN/1m4lQX5U6/qKd5YnFMkDQKVnVWLbV7N9KogbHMixj/aztQS9EE/nfRdT/q1GVxZqp6jl
Rh6lTlpx28noaZlv/g9p57HcuLKt6SdCBLyZEgStKC/KTBByBe89nv5+qI4+R4IYYt/q8a6tZCbS
LPMbNW6WfcP4auZ0eWMjKLCYsgUjWBuAj6AlqcQSplQvEXdxauNGA8ukxI0tih+FdlBSAHb1eip4
j9QJG+na4qoqplQIIRqhvx8xzc5vY+OmaDWEfiBs85aV9aWQ7fv+3pWXIfLdjZhvBGnXj6+1/6LU
O1295HQ3cu0Y2Xroe6dVXLtO7/QcGDTXfqUoTslPKsuO84mVhfdU+FvPxWtiY+XXUbsq+0Od/ZGq
D6Krptkp2l7uUfQrNl3wFFb5YsRbT5X8TegSEtAGCQPDW5TdKlcUgNae45fGH2sIlnFtOG17rzVH
ZdBXANxzD+Ho0nLaIV2opDJlad4U+q1n/pF15TpttCuLc8MXtF293hRqf6wN91Iyi007qIusuJW7
dZ26b8Ssu8SNrhBYXpXZZ2m+KbWwSpty52aJ08TBrgAQnWIjO7SEfj4FhzBGscR36nFT6pdFBFfO
6xaC91QhUN31FauOGAbRkZvlQF6NtQvtWRzY4Zx+lWYmGtkrbSxWEv9WbWHq+Skkdr8hoNAJswgN
3AcvihyxLvZmvPP1F3e4boynMh7XSX9H5YdbKlxodbjP8n7VARSrhGwpFv5FleLhYd0luAcMwrg1
9OwB2YJ1nubX5Sgv45hQQl4JUmxn5qvMF3P7BvWdtVCmj1UdOVapLmphyxe5TBTrNSzdm9wJPYXk
IFpApFqEgwH9MLUD/aEX/gjSgzRQq5ao3FJKYC0X3fgwhO9GfRFz5jRgpdTVlbHf1FVPv5+AEOSG
nxSL3D34ek3KgnOytI2D90p4z0TdGbMPQ+KSTvdFuZIi7MXDB7EOVpGGa70RLivLd0p0pHrtz+ir
eMNUjoYWmEy80rYXQvgs9S+K36xLQmL33dKJTRQ2K9rSWbrLrb0QJMpikJobWWmvO5FsN1pklvAq
e8glV7zuuBUSYHdo5Sj6ZSxcZiJqLYiVZOqj2t4hxHlIRez+tG1foZ9luk6gjnYBp6WuUD3pb1Rs
Ivoyd3xOXCi9SeMh6o2lEKHOfYXNb5/eNvpVhq5pYxGg6SiUmZ3TcKtWGP2G9U3fruKUW1wK17Vr
N5kISrZEAihZiFgcyoCw5WwhmaHd6sG+nACNrbAM+bChG9+oKOzWo8T9/mEWn3VuOnEnLIAd2n4U
Ogn4DlLRpBRtUwXT2Thjexlb68b9JCdfh3q4wm88kIVFKbRIy3LbZfm7Go4U512giZLdBlyahbrz
Yj3kVinXWYDaUG3ZmFwJtsopVrggS6nYlSUvQlrZuhitxCRaagSFLRrlYo3JqslFHifPQeau1KxY
92PhWLm/GExh1SRoRPXeLun6FXEtKAqX5zm1RzMlnqTfJSCHhXu6Q7FzpcUNzgE14mAq0oNKChBo
PIy6tO4aVJUmFfqyUXaqEtj0BB23f2hHdyEPAflqjZh8Ea/HSYgtju+qCB3/xDtELhbXUWcsKQbc
ZrgadO2fKssWoVZtlSi8oES1kQbDqXpqkKK26QPJKTPOBYLuritEtuKhtyiaV7JXXpQ5jtND76Aq
6JTobC3EtthC6diO8J+8GjkvKheNJNlDa3IDXnfZba4iZTfyHbTnUnWXUmrt5a48JHX4UKviRVFq
JBkq9mXh+FBE+oVnFauO5cljl5Q8WrVecoP5ANjKuFlLlX5IFGU5lu2INEj+mIvVZdTgzpmok4GE
XcfxtduLjolQjxGMx0FPr0ejcyoSkMgtj7Vfo0kVevagGgKe5g9CRs5iDo+SB1YwHCZRLkh5KDwX
ZsJd9xTLWFTow9qQ4kMto3NkDtZSUiqnFUvkscSlyJPWxPeyXhwGlxKYbNoVlrypEW77TLioyws9
wHeRmCTHSiOUIEtF8cEcwXgNmpMittUY40Iv0kPTDAiKUYBOMfRR3+TMXQs9gMImJxOvYzwiOSZ0
EfIiZOO8qqNgazh4KHiCiqJKNeozaS9r+TUd5Ak/ti+F8NMnpBqoOpjyleY/0SGxe+u5qO+r8E3H
91eL3jUQdblQf3hujxik6F8BAgUvZW7NRlm3Q7bG2Mc45GKyG4L8Raj9p8BM0dlOGm3nuvpurIe9
EQxbmcdgK5d57WA0saiH+m0gfRTwSGgbFRwYV0kQrXX9YJWao/UvmR6TafucBgzdPGOhBc2H1DTu
1vBKJwlJX63pP+LlJKi21172A4FvsheKaFEZkq1GLAgYT/aQHbWyI4jecgBDAR3pWgq2ivrq50fK
3CLZSiTFz3H3kfgXaNLttHpcW0gr95y0pHzy9d4uW3HRxlyeu6C5KXyTQB4rJ0GkaqAT1hHJq1az
Hov4vvaNizTed8G1YoR2qINtUNVl574KyrZg15QS7s/cMmQjUiY5qus6aVQ5YN1BP6/MXN4GwNFS
5ZC2D6Fx74UfxAfbSkTKNX4xYsGuMQFNTPTTXQuh+xxBRRjr/nAjpzlC0ZBmzGjZGNU6izJn0Np1
0ElrWcs3lg5tJfojdOGFIphXXRBfFe5eCm9T/rFclpsqzxCU8zZZH9oqYMbG22fyPpLQzW+9RRrj
syAdxjh9pua5qTLQL92VIMhb0RN3WWWtGmLiXB+WLQDFVrmJRPePEWTrNCyX8bj9C/qr9WVZfJrU
PHlAQmpv+FUuIulTpgQtBOYCtXZbd+9qxCuNtwT8VevfDOihSaK704WlwPEZ6rvKu3FZiDRIUQsO
1lpb7DVRW2ciHfq6F1e6wCsoHN1G3croB5hmbActVWopifdkgbedpi1dj1LWQMW6gGEfoNsbPiSd
sSqV66jRcafZy5G57MqX3JgCbPdTzziDzVCvfZfSikG1jk+u+xd63Tq1qj5RbaAUF2a21Ih2rOlL
PSMWlYKVFhXbKtCXlXaTjwfASpd6Km7r6pDnZDQH6CHxoql5fjidZa6sB9/kSRfWQvYSRu2hRO1Y
a72HWkycVi6uoiLbpdO5Kp49XUFCUcztIim1heYjayeTWyt2m4VUiNZ69mHhKxOGRGrtpdbIS3e6
JE1pZaQo16UmGmo7f/AodgTXahJtYtKDLl3SfK8yH+W67sL3dZuS/G2n1JtqACiJcoGRBrYJf8bt
3Rur3LbJDuPtMG+uCxgaIlXGMkeSrxJWGINcRAGqgALzHa7Ate3NoF1HVFItREvH+NESwl1amuss
farEuyFHj68QV8YwrIJIc1xWMyeiUuie+v3wYZb3DcrzoNujWsO4WnMCC8GsHB8iCZ8++b5IiTax
D7wOfH2hNQe38wlAhcXIbCo/x1PlcuTO7nLNjolDo6i4tVyTm/+GNgGpArOvyo802vjlY+NhxNPr
dsYmoz/nQOkgLOMhGok8PYLky7wcnCJ9zVUkD63nrtR5xDZ5fx/yJxN0MYuG+MHDWK74yIwPD6nW
Prio5BcavFk6LgfvfkT3VS15SNBEzCNqR16witu70eKu0/3X2DP2w5QD+P0yRvaPuvomimhNVJTZ
aGfbcZtu0jG6bNFIm96NZ3OSI6Y/9eGp078SbznsdhsHe6HLP72esKfV5YfUDa4i2SULfw4oFyX0
K5AtsAsVZdkuXdeDeksp7C0LjW00quh36tTiDnV8HSh8fcLsIMHaSNbvhlC4lGpzZ9RYTwbBLjAk
nqGGUh2hyqhuPD3FWN2zzfAhTw70Oe0o1I8SkZ6RNiuEMDeJC2m272B6qGwez0/e8MPhLSr6zzgZ
ggUMO8DBD4m3KcZHTD2U5KGE4ARQDcBaVttKSPKfROmrWGtro/0sope4eempi6Jat+i8RxmzdznX
78dMWg7uXV/rTq+LrxICrgoCpp2pbbuhvOm1/L5QriWeiLg7uml4jX0IxH8iRkCnCvGUmBymho6p
SzbCq04TvRdRZfeqdiVQzi2VyBnTcSGklMn6ANzVrZAfh0J34uLd9D+VDglG+lF6e1fJpWN1Vx5c
9xHgnXzQxqYh9A0cTburqOF5VnfQkSGVWxlRzdoREPtsvRIxIYVfQyoiqBs1fHKpk07ChCGVOZX6
UzraYkztCQE2SYzXFdJk8CX75E4nrJeGfNN56NyY7w3CuGbJIciWmhsTJFabnO6CgCISVAIU6V17
LMNFJseOCj6jpWuCSFcdOyKCnEFp2hGSYIqsLDSMqdWQAA9fCNVEeZbeSYwTeku/xpr8x4q3dowc
QypXJb0OE8WldoqFr3Wsi7IbIulD0ZYXhd47SR3xS7uHDnEWQrrxKPtTGyishwuxpUDa+wNgAqsO
HE/L77Si2VZpvfIMzISyqusWgEj6VW/VMi2qukJysoxZLtRJE79rFkhyPCdRwx+UadVbFDQXihrc
iZIV7NBLXSZNdkFScm9VHS5CvGumGHy0GW5MLORlgw7NotZwKmlxqxMEl0yqhI/apJ9i1Nx7XKOy
GV5oHp05ujxoZNUJ/wN6MjtFjryVlxEu6kF4KNRkJyvxawlQVcdTzB4N9bLvhoNSpRv4kOIiDky2
daKly4aszdfwVsgkrMaaIqeNm0gPXp2/hp2HfqXc2O2Y53aT63szbR4LAUKC2sn1LY2eB09pkA2O
8XVUr+VQM0hdjYucp9D3uf8Qm+CN9HFDpIB+kKumXhCvVbaYDjGluvQeUslTkcEaaaAbGHn5ETX+
ZVE1kR2l9OrQd2/tGn0XrjgJ1WI52FgKGzckYbZbqwiIW1OQpD7MVZTT4Ls0NfNSEd6Vc/p3On0Q
MfX2Ia4Dul8gvNEqZIsJiQ9ZYLlurI4WTaHfqR2VMa3s38D5LxW19da+Il97acUwAdyxgT74stbb
dJ0K4n2Pws4y6Assj4jQJ3FT9H+l8JVcbplFTevEvTZhoWh7qnm3KdjCZ1rzJyAAcG0gFCFET0Iy
N8Oqu74O1STQjyp27bGtr40VxLvgxX12L/S79DVj2V5oxZ1BVJwbdoYUkUY9LS2DYU1UMhE1a4r7
2D2nyfSXrDYDUE2QT5T0cFeVfkrCm7U5ZGjiAkrGq4yyTxAi75KOG4J/hBvpQuM8kjFfWffOwDjO
jj2hDb+g8hPXTSq1V5QjSgFLM+oOIfZ6uIz5l02vECubezXW0ANO7uQsuD3zVaflm018kjKCj27q
UNPn0FAhSjnrFSDEvpIdLZbuxgywCmqzZeFe5snOY76u/2yOj3LBm0P/8PcfcAJKiUiTAo/wL4Zl
DlTURNTN+yQECKQo6zE6xrRE2u6SZ3RPcxThCfMc4ekEwMRScGid+Jmarv2F/H1ZbqWHayFpnnSE
lA5S7S2PzxD9Tn1QylAoe0GPRNt1TgMSx2Rw+0CmA13eHkL9z0jNSou4kjnUFNR84aJSz4AiT6Hy
SO1QvuIyQtnGmI7Rl1m5nWpGSpCIx8pxgRqulI3glI5kc1/1a/3/xQjgxMYBdwfundqMhY7s9wG7
MZTpv7jjUYCB5wrGXuq119/3ximcrWVOzEJESVACnDOcXATRe0E3x2Ou2HgjQqRv96VPxLogA1l4
1/qqoIb46KH7QsXszMVzCmT/bfT5uQSxoQaCMcKvkoD7DQ9I5selE2JhrQGPWRDzIgq9IITo9v9w
630bewboLEzFNxqJmVsjL4Wi3SqBdN3CPP99hU9AyFBEgEkwsaj5M/NhfLOnKx2IR33YjP27VNwb
I4JyHZiPYfn7UKeO3Zeh5tI5MuiazPA88RhI4nag44sF5Jm75NwQsy2pVLWp5bUwHg0aTUNdLBJN
PrcpTt1XX6cx3adfzhmefPHYGUyjXSmr4bKDzYRpAaH/0iQ937WOCRBUvEwNJ9eW5zfl6Q9mQdIR
DRM43myK0QAdcIj5YGkvgPrIHttwE3e3omLC8m7PTXb6a/PHgYQKBL+oyYjNzraHUhjUCwMW1EPp
iffe2ymXhQS0G8329Tm06/THfhlsztfRsBNVo4aVdQtg5ASMo6Cv5T5yFBwCPJIvETJqxx36+76c
m/ZNNErUOv4zSWu2pIred9oQMcnKyV79D90ePt1tgbWQgovxrsS9+xyCXTq1roCJFV5cLm3kYL5v
ojyVGoxWVfE4CPJzH0XeQi0mkINMP9swDzI6Ny4CEkaRv6aj8i7F5vvvkz4BU0X67L8/YLaLsXOq
civlB/hjLC3kHhE/YfiwLAE/imb9+1invuvXsZTvk1XrpDE6hPyOdYvcf1QfKOqAyCtQuq/a596U
/tDv2gfqOWTzicARpotEbKMgigIh5Pu4UaKELbU88ViOwTpz/VWkZi+edm6Yn9NTqC4jJEVjmDxq
roFkNHlptZY1HjPxhqCRdpm60Ghe5DhU1AVa/cml3n7+vqQ/P980Jtm4paIMSbj6fWpx2PSSl/Ay
yUVJ153mFhl0Sbs/DM/dqSf2KmPx9kI1NhQw9rPPV0eaLsLwGEFqG4viMtpNgoej7W/k/VnhnJ+f
7PtY0wX/5XKtUppZqsZY9bJzhEW3HrW1uRS3GsqS5kLYiRvMbfr6zMt0InaahrU0FabHCTPsLvBT
Oe96EV2gGlJbvPSXkY3z31pdUco+P82TW+bLePPTl2hVnJqMp67NHWyNK8raNjDfoEMgv1qKq2zV
qZvqTb4AzLA6y2X4+UwyXSJ+dg4KPgTf31dZakYQt5IvHgU6Xpe6TZb8EC5dODvGTQiIDyLApjrD
HDxBVv8+6OzTekUXighHi2yjdlleZ7vAyVfFIbHN5Iru6T1KoWvgCjZukeWTXNrax+9H5tSk0ROH
l49kuvZDqswSiipsLHk8mv24kJTXGrexfxgBgAwBK2Zt4pzr1hV9UQglm9fKrUs3Uz/FoT0ziRM0
FI4g/BPkg2VO/vzg65nkFqPAZTPRJrx9tKsIP9qNhbKUZOub4q7bnA2DT67cf8c0ZpqHodAYBG/T
mLuJ8umv4lUtOWjq2MNEG0wXJi/X4z+sJXcbNTkZSZY5q7bmPsqEsR2PgfuYCMEi784oF5y81lBx
QmiDZB8KxewKpaqa1V1Wj6jZSqt81W+qVXxZLtCMXTb/sjH+O9TfdPHLrdYNAciNhKF864EW1iKs
zoiwnLo2YaixMaCoQTyZvXStIRW+ZFREMIimjiroL+/CqM9thOmvfI/P2HvWFK8ok9DLnHcXS6M/
Sq1EwkceFCRHSXowlXffws8HjPfv3//UWDIkM0bjRf3hv5237VAgfMJDQN3VlA/Q3mF1pYu+efPP
yeWcHGtaPGzeTW6H2XVYZ7oxhmnEuSVjCEEwD2ax1KFZ6MAmRUAKv0/tRLxJYeDLeNN5+7IdciMM
yt5gbhpthoW08t21zx3sOfpFD9x9LdABOkulPhUxfB102kJfBm2j0B0avN+PI+hZpbgyxnqZUKnM
cGz7fX6nlpOASxdhT8Mmm2+TcGz6AdK/dCzaxs7TeKm7ADc08mQQmyLaSr8Pd2pikKc18hNYSRAT
v0/M68Kqa4xMOlYiuIW8cir87UuoE3pk/cNQKOlKKnv/hNplPyhN6gH9OuqxvLdG0v84L2GZKOF1
HVH+/X1iJ+96nbIHexK1uR8y8akGmtrTtenFnDidtGOCFb6OhAfJdb7DTmYfP51j3J9azclmFJY/
NZcfVjBJXNAXG2rxKCvd9VDmF5S/7ww93FmBsv59fqf2yaQA8deOerodv3+4UijcipNGIh00e8sQ
PypBu+gT9wKvu4sQJ8gzV8rPxF2ZKI4SNhyTN8s8l01yLdfaWhSPWBW+mKH76lXStVJa5arq+j1F
Lg1qw5/f53hCLwEMlQFBbxIUwxR+dreksekB/9bHY6qNGxyCFSDQsQVcXJ98Em8zo7n0XQhrZKDt
hHxfiRGNWeNc1eLEE/7tZ8yunEQfWw9kJw8Epm4V+vACbf5/mCqHXlOnK1v8MVU3iCotC4z+2L67
60nz0rjVL0ZbWGcoI0tnWKunJoR5BwRS3Gk0lEu+b55eVgTP74LhmOiVD9lGG2wP2bur3+d0Ik7H
QgCPHYX6NF2BWZoeSHpQE8b3YC2MBXLBSw9ySuE+KO4fXacrtJcr/dwynnjLiR+Rc0JbEz+w+Y4x
O7VMBNftjtI7ON1LbR9aKylZeBfWobnQNxJFLehBri3e/j7XE8eRh3bKlJGJmEb+vqKmkuS13nvt
ESNV2BbgE8w/mIMlVWvTHP59rBNzZCxqutykmq7OSbISboxDDYnmWIUbTTumFfh86en/awxtFrXK
pdEFpWo2x7DFiDzF5AKJYg986u/D/I1+Z1ERu4PSGMGqSE1ltm6pbwQtKIzm2MiACI0w7xZgOPa4
aDQ0+pPrsoL5mGTJiyk2e4xurxNP3US9vy10YW3V+dUYNivMDGFkNhv+DgmnpDikpNtBT3ZBMPyB
ornXaOKaZQigwgIsmeQFnIow+0xkc+fSa9iMQfVYZRYW6wXWq8j8LUOlw8+0im7GKOCKBXrXj/Rw
se+9ysvUx1XZfIYLsq8C72ZIPPpNsr8VA+NDUZSL3qXXZGgNXNbxUXRbLIzB4dE/ux9Fxq8hWKnY
QHm+eU1w+zS4w93YjZdQ7OBK6Ro6ZG6IGaAOcSYG29z0eKDDx8bpUHgGpXjmU58wGOBHTaUXbOhJ
GuZXu4lVJU1rvoH5km9BRoB5UuCP2cMrgRWS+JFtvTRLdeW90/R5al8lHXD3X28B4Uw9/cT7+fWX
zGuYShULZiKys5sio518jETIdSlqV+HN7/vuxAX4baDZtqNTHWWVwUC+8OYZFx398X8YgGwCx3G6
PNDLv98HUmTU9LGM5ljj1NC64NPP9eFOBcIKF85/hphe7C8xaSLlY1l1DKHc6Q/5VlliX0Pd/mO0
tZ28RMr/rDLzyc/DNoXDPpUA5pdrZxVYuEoikxJeUil0enmr9haOree6mqcGIiqVkO5CLOKH7g1Z
UsgtUEBAqaGmjTby2XbSoCt6zvr71FX6dSD5+xqiwIp1b8NAsYyTuvlB3Grn8rkgW5luy/ktR6Ec
HTJx0vqcN+ICI9HoekCogazyx935Bxxx18CgHH8NkQZqAgUsLEkTu16o79Ian9fL4qK5h8a0rpEC
7dfnVbb/5mU/fhOhOIJGMprNP079KGGea+Qt/JEGY8KGMKqVYSBFKSgQ14g71kN/lDT/NeuT+0kS
d22ZAvo3WUrtJBzQNpMSH7cKmBYUCG6qukN0oh/WpdLd6wUOYBK9jrQrnaBT1q7g3ejlcB8aja2k
/Qey6nspg/4Tt4a6VOPwSrBcCB+V9TG2iKELKjcgeu+71pJWAqoCKEm/Bk14L/b+W4HJIbCm4EJW
sZeC1vdHgLoIrAbZusot76LAAoiFO6kdVvqVhF8UaLTuwR0hhLVjfSG5APyyuLgTU+2igD3Fi60+
Y2uy75VRBHysQDI1a1uLxY9U8K6rXl3XoMkAvcqfEpSENBBeXHKqBUvz2YzdlWXU71VcXkGSAgwr
uOs6jGEgF1dJUO9x/75rSoiG/8srhjBRQqEHszLc/lR1OkRfzr/Yh8TqUwmmK49R8CIJf37/+/KP
wzEbYHaH9VpajJVejqSiEvjZvnT4ck8wLkYnRuRhBY+PqnIhKjbNmF0Q9a9yT3GrDoFUS/ExT/S/
1GJgkYlwa9HPD1IVF+Zg11m47JZdyWYyg30fNbsh7HvoQXio/z6HUxeJxoWlipNEGJZT39fIhSs+
Cm3JwetjXFr/hPKb77q3oNSc3wc6kR4pXweapQiww3Mjkqv2WDVvUgD52bzNwUVHmOPI2oXZpv/w
Un4db/p2Xz5+rqAj0JmMV4BwBRkPkDN3Cj1bet452csf24CC1dehZvssVWQtEDWG0usLXGMXWTtJ
ApztI55bwdluU8YoVsuunu7IqcIdL6VHd+muiofpVmxWw9LDPAWrNks4a2l0QqZqmiLekbqJKCxO
HN9XM0aDDMEJngF1XW6BKhQLjDpvZLu/8xzjMnTpZlhr/NWjpdVthLMVzpO7lFKFyg+wuIlnU8eJ
i9hMYngRcRWSwIUEQMwI7lz1TOZwbqBZyNC7rieJPQNhkLdoyys3FpfFeFn6wZnjcHLP0BWeEhSa
5/MCtCIWQpsKkBNb7zKUH7zw1nA/fz9xJ1T5COGmGjQ9GHTqtNlH05O0G5KGlCulg7mwIpBPUZg5
gjBiGl5UT2Vb3yHjdo+sqb/KvcFcpqPqQ7AzbyypwulNGGEaBHgom9ntmd82fbH54/r1t82ug2KM
UDEqg/YYbpVVAGkKAewFDoEOKOet/ydI7Oq6hIJGwfxsF3Ca98+xSYIBhZkALGexrdJ2heWPIVeR
Q3XUhpL1Nt74tx6deICNG//MnjoVShPk/me4WQhFsx3GZ85wkXqfZA/5WSvdkwNwLJVJPwmlnlml
K+rKuqoS0hPQm7skzK9QszxTDznVwqRG8Z8x5olHJZiBoqeMEUIMR7M42DRrUSDdW1jI/B75VLtz
KAb51GH8OubsO/lGqQWBS4pNdQlPk0LetXoMezEp8K/PM2Op+hP1OWmhisBSAl18RXq6lnJgfVIP
F6YycYcRQ0eJSWOzFFf3hm0dgaizh1D5DEcCMkOM91XhE1cCYyLzlB9VF/GY37e7Mv3UH1uOTihS
vhbdhvkzC/Sz9FGDaY9+UqFuIsC0wKln27XhsxfJz3kZvfABX9HaXyWEyU6hqh+abOxUN1glUOOw
9gjeFLU7WF70GmnqlTqQbCNe9aANZM5lQy7jXyhZX2C6519GSJmia1M6MfDBZddZCBjVusRkxTMz
O33JoAPwN0mgQjG7mvsxq7BuUJpjcATAehshdLJqN5GdYZUor+p1hPTMrf5WvP2+on+byD9W9Mu4
s5taNXto6u7Ihty6a9UGVS9DN6G91m0tp98JN9V1/5lDPXuJD+FLspqAw8Ef6/lc1+rURT7JFP7f
+c8O3zBqhc/r2BwFS/cg7rjbuuRKrfSbMxM+lSLhHAMXHQV/sJ+zhTZcVFCSYJiy2R5t3GKXRBB3
4RAsmgOK85vSEdbmHpR5OazxTEZqtT9zCZy8s7/8gtmSs3PH2oMIfQxzs12Z8HAXeTKu1Da9LRGx
3rgmkly/z/pEhVSZlBdBDqKp98OIJRP6vlT7nnoHsP3RuA0h57hYKQLrH2uksVC09ZszVdmTXxSP
DmPCu4LfnT2bXlJFRiB0zRFTRZNwXtqI8ub3af0YgsQB/TmVkq+C0uj8ZS59qczqHLBCrWEpIxkb
fJVXTSus/mEYsHwgEgzaqvOHQZG9tmomgCkgokVUNoRN2G41Z7bFz1b33zQIpXKqEQYtl9mCuSp8
42RC1UzvqUJl3kzt4WpYKc6w0a3l73P62baaJV2z0Xq9N8fRn7I6IArBJl6KDz0ABdRnbX1VXU2O
ntaZXOLn6zcbcxathB694tKjAW5clVtordmaRtlTSVq8hRy/FDdpvz4zzSkq+Ha/zYacttCX/IWb
rQi6jmmWS/9aJUhJDvFjs8J3c1V+yv/rcGw22uxoG5BKPMNrJmAUfFEIOj6NiJdsLT6/88Q3waK4
Hj/Vx+DKW56FC/145qexVaqAJBcghedIiajoIC9FYDGMtEq2YeZ9Wl7qLT0/3FqpvDMVFF9aBWGd
tLk2fONGiuRbl7e+jqKHOi5u9aK6D+XhzM3zI6jiV1GKwn8Z0zPqebPgoxazWIzR4TtGibxoLNQ+
zqD4f9ymfwfAyQMAyglQRd/mruHHynD0ES5qMqcEU6yJz4Z57Z07oSeHwkYHKDalVkud7aVUGGD3
xBpzMSIMsoPr0mze4mqKrlVTtXvjXFRw6n6jy/ufAadP/mXz1h1spMFl8TytcMr6zlXGpZf4Z66C
k5/IoGRoccEx3OwT4dbYBQWE4qPvJocwwpukMt7PHMMfry5fadI0J+0E42mas6WjPKLrHtSuY2kA
ZvUUzakl5dErVC5SudwMQ0BbFwUxJIXch1EYlTNz/Mn1mH4Az4TBp0NYdg7/DLy+CYgq+2OX+9cR
DsoLP2s/arHfCP2IyJhfQBSIwYFqEUJtbXvOE3c6+fN7COgpBTRJNQwYLd8/JXowBl3Jqj/GunmR
JDicjfGdoUEMxH5GW3pSZxcaF8bv637q0xJRWdPH1cBOzz5tqblCUBhDf/TMYVNrw1Vl5uc+7fRQ
/JgZhnL0/kEHUEf/PjNPHHyKX8W0fRSKcwOluj6/bwSImhHV0AUaPSs39+AxauZVrXZHT7KefZfa
HXTAf5iuhXaqaQEg/NEclXikBWTr+qNp3QX1S2F+/P73f0bp0y76MsD02nw5kGNUiIISMcD0aMa8
J/HSWk1GWsE62grlQrPLNfTsc8Hxyc3zZdjpE3wZ1k2a3teyqD/2tYsqYO7eR5ny1mbJGhn7lyRO
TNjglfP7ZE+9J1/nOu2tL4OOha+0jR7zXZP0NVZjxKPk+i2KxRV+QuewdydXlvaVzmVHGedHrznK
9N6PxmBa2c6RaDEF8PO9xRjaJEB9MslNr+J1NNi9Zv8+z1Nn5MvI8w603+aaqqSMXIuXtfUcR+GZ
Q3gq7DEon8P24uwDbJ3lNpqALiUAk47ADuP2+26NnKnd2+KquY938focJ+nEh/s63LzG0It15HoW
wwnxSwY1uhsuixph43MYiOlgzw4+oCcdyX0+2U9X4TpQesHVW9ynO7yE/bZ9J0rv7SbKo3MrOJ2r
+VAWeBWk7DURg4r5PVY3XlaFaQcW7/84PRWHaB3YU2wsPp4DV/3MickKv442O+V5ILfJmP0dDUWe
S+1OtMdlddM/Vi+eE9m0ZN7jP92yXEy2CVh2xS/C9hzL5sSunHKAaYEn5fA59iKoA6uR5aQ70jpE
/azyoH9o6jmw1YmI5uso872PeLUrVwKjBMH4XlJzBhh06XsNsspV+gS77RxV6eS0UF2XcS8CgDRv
UCqt11hqF1GmLLv/Ie08l+NWkm39RIiAN3+B9nSiSLZE/UHIwnuPp78fOOfc3UTjErN1x8coQtlV
qMpKs3KtZ+bAfqGrvRIQLuVRDJMQBlNn0wA4za5bqaW5hLQH57Kpnv2xPLDPm1Lrv4hAOtrB+D3A
nntocqTnQWDAF6nT3PvYp7yt4+rA/vMb1CkeunCeUVgVZS4F3f9kV92L2jsTb34P/puKU3w/6dAn
P9bHsK8y/ensXhie3RTw+75B5s25OdbHdBftpb1/iE/VSua9ZmZ2ReLSYOBdZn3DKThIh/IGCZ5d
vl8zs7yPzLMQW8gAHecBjD4KQmap2KmYm4U/x/qpW91OHpJjVkiFk4gqxHFFdBq0nBr7cAf7AjyM
OmTHjYeoatg3teOHkCWLQkMJPAj/fPyhF3wgFQGiOrQRFmBgTcB4j9E27TkQv/XGc1beDWvSncqi
DRj2LWrsGi5w+vOLs2QqrIeaUXuW2uB7mBfQ7eaesIFj6KFLaalT0+w2fR5uS+bn4M1tHsI+Oub6
8DBmIfR9AjQvev9ZHIPX0hRCB4YkDwJZmBMsckZn0MpuG1etuvUSmP9EBKtsgb/cUStr2NFXziAw
yM5ZnD4O0CYBKPruV6G67TraVENSoEeuQNbzb/eVsBUxIrIR6rRXqFMtNxs5UAXtrIt3VU8XAwbS
1gvWrul17AoOiYQECwTl6ltn+mJrZUEPS38c/qMgCKdMsxfuYZjfJJ/CQ3pKnbVA7roBOAGfLgzO
MroQIhoIDjFYbfNjZzq670yNwGBrKhTfbXNTn0xbcTRIC1tHtqOdcfz3G3v5A6YX4WLFPgT8UgE3
HKzr4VEWutdUhhK0WTNzDRqaLXQKaS/sRMzESUIzWszfqidYhcA/vMkNZbf1eTjCy737ixfTpGsj
kZirAGDm9ca+SDzIB2nBu8J9rt2ZEHV/vHVLcdw7C7OIGBwB8wcGXc2O2aRxhDJWVyH+gxPcNpXs
l1B7N36ZfGuq4U/QCg9FJ3yJ5Ak26OkrajoLIR6NMICZJNWGAeb1/e42nT/K9dRfrSeWoQEFOidL
mNPudZjWIvnx44UvOHusUYWQJmmyK7EUQxPEGLBMe9ayB5hC7xoz/RGLwxES5aMeGrsujxUIDNbQ
TEsPOXZp6hq0d0nOZ2cVVpmhFVBOYWYg+2lWvNm+eszq6tBb5kvkV7/9HHyHBalk0D6JRfD88bKX
7LPeCdAxyZxcTYoZWVN3uujVb494dV/t2wPh7aY5xidt5VouZHjvTM3eU9fspLoz3epcDQ9KfgDh
AZGIZrvdU24OjlaLf3GW3xmcpZQo7EAEnkb1OUc8wenyQtnC5gy/Up3SFWSSoKYE0qG+ayiQMYqu
Cn1fqgdweFuP5qgku//PvZ7dLa1RNZRXhOoc3+oniwn22tbt+izb/8VY98LtoUbAU0onxFR5ut/f
nkiFBJ8khb99L+2Yq9xzklL7Obortx3oD7gqIN5MnVVVxoXgFwwVse9EK08qONtzKTbkRraCmthM
/5NQcg838GkzEwiWS96UzjoNwVtZaxaHYpLqj27hFK/H55qgdK3RrGjvqaf2GVLB6KDc1J8S5pCf
i28qA6XmBtrcrb6LT8o2/e6PdvEqwkXyXToNG+kF6sANYPb1QPV65oI5j4ufNh+3C/vWMqOMn6bZ
7Sb/pB3ag7LPjp5TOswP/+t4AmOos07T2BpzcbOt103XK2uP41WU0dYtBrSICgXZjm4NxLTw8GGJ
OXqQYHjLq1Q1adLaN4P/WVZwCHfJPty5G+ivtD1eetMd5DUh5MVzdWFy5jxEv7A6NWZxtYEaC2TG
UrjSm7q2oOo8IgzNMiBD7ja7MVaShA1Zm3Du4aX3pPypcuWVyeNlE/h5FRILqvmzKNeLIwQLhEY4
FzA+NoICV2y6/djJLJlAvXjq4zGWf9VjN+JKsHyvF2gXAgJk3qAov3xsYeHrq9D6MDKBYBbTGfMy
M4/oIHhuIpyZcJtk2tJdcPIfLMbBkEoQN7UTbNbKFUurMlRGxMHXGsyFzDZuVEpYKoCCoqOpITYE
oEtfQzcq188TI6s6V4el8R7PZfVgfvd8YFbuuc16mTpgq9g6MheOYIrJfSVK32ov/ORLsg/rX/cc
q6h+dMJPSOe+eaoJtafvQorn8b9az7xtWwWCkBgwhVTkL4LXQxYdd49yBjrMLOW93w3GDuQkUVWv
6o5aK98TEXJ237OSbR35CKjxEKvDQcOZ2kVsMSk5wP6qqBAIQw39EFSK4nz8YRc3mR7JBBlgemT+
XUdlkNq2qF2Gxu9gnrYlYU1ndqEhS2mQfAfoNsWRqygrkX0L9ZSYPd4NpuMdoLTOkL/aVhtQXOln
tJ08Rz2kzlrp9fo1VCeNSIOuMywcVxP3EqKUDdBYF4Kos5wYkEnDu9gh9kD59eNNvOaJYpqI1gtZ
Hf9l4lLeP7wTDr9NBs8F/uiNdooeC3QG1dfkVttPRC7ihvW9VDf5Jt2vZV7TX/3+IXxvetqFi3yk
gNA2HnvfPY8gEiP5oUbloY9+rSxwYS8N+p3mFK9yXebsXtKYlrmfWNZZfky+w4P1FQbW/geKO7eS
Y/xpP+dA8WCh+otP+M7sbHG5nKkeogsWQ1QhYVzlNAZTBqoM4fP4N9+QSgxDp9R9p3be+42EhDmp
ezc1yGDbwB6MG2M3HhrFlh79wEE116QJEm3Q4DAP/jZ2ojUPu7TFTGqqJD9vMymzM9Skuh7hN4zp
DB1IsB7VV/MWoNoJEpB99UO8V2/WqQEW6lB07S6szna4qEOSkZFVh7fuPhg24U+IlZOXyJGfKiid
Hes37C7hXatt/ouiwfKS4TyUVFWbBu3fb/mgtkwUcDXPurprmRqbGCW2xW8DUlq75V/aTtzkkK7E
jrz6uafYYX5vGNieqDKYdeS/39tO9FI3c/ixiVnjTymQtPo0Vb6nGM37Cyo3HATtYd4yOBIgz5gy
0YtbqrukQYMbmOdJ+mYHjzyCQZ+1L5mjH2GTJvkqN8pgZ58AZq3WD5bebjRmSAhoQ4GPtmZLRVtP
TPIoMt9aUIJd2dWLt4XpHAYNxckfg90aonWKmmZ7SyQCcJkH1SJsmK3WzFwGuVMOValItxGCA2JY
HTt9+J0JImy7qCituKeFV+zS4DzkbjstLGMFgx0jJ47syFv0hxGHY4XZs+b0v7k5Kw/nQphPIPTP
It+S7ItPao4R5E4DNhVwkz/hhyhUW/wF3b7kiM8I7fX2GjB5cVuJwJBsnyqz81g/s2Kx82OfVRry
XaAqt0GT/Hb9fZQ0G0GW1hzi5PCuviKQYaoEABuuOpfQRPhlRsmPTW033k3hZHtrS6y/re/+amVw
J4iTujEV55nv9fQCxS61189uyWgMAlXagLJYoX31W2lrjfFKUWLB75hAaibCUXIZdX4bc1wCCm+d
flbVUXLiCDZ2T7wflKzaALbL107KkjkZaWjqvURB2pzvyKvapIvD2jprDxDLPacpODt0Sjeo7jks
d9v8IICswUps+r8o7VGXvbA93ZyLUyrU+ZgHDbbR/trrTneHUI513zrttjl2T+kdqpord3Fy2vNj
A1ELuAy+JunOdIovLGaxAgxmkiNQKUKMmxJyKTRM9v2WAsTTf/GCLQRA6Mf+Y28K8S/sWeKILoYQ
Wefxp/6i7zMPlcmN7oRwVTA/pITHZtyZIhrSa5HXUmD7zvLMzRVVaSUWYfpZdcmJwl8TagJlSG+v
aDaiEZZDyr9379fa4NNf+8EGz4ks076RWjPB7DQaoVBd6HbCXv73s6oUuqdJS3Jj5huvYtoI+ZO6
S9lXt/kRQesWCYUjtvSLrb+I8t5ZmsUgkmuo8H5gSYBrtMndHbwHBygKXmS0OFZO5+JpuVjV7HTG
QW16VhlwH475s4iyltODmgR8km9RLfokf1F+dwezWrsUi99sIv2dCEc4NLMnWAyqWBUUd3qCIRsQ
vkKn8tj89r6Jn6Jb67FArcoRN+E2Mu3Ojp16bYeXQgBy9n/sz7a4MJJ+SAefLfY23Vl1cOZ3beig
jABrPec0/5b/jn6s7PWS37s0OtvrNhQLPQ0xippxs0XTYjwW++gFFdpB2sQ37VahJFajF87MxZeP
bS9+ZlWjVY6+Jo5o9qD4ktt1Q4/pXohRGYig6x2Exi6sYGV4Z3lnYfGSVA0o6BVFsNVXI7A82Tz3
D/0ubB31ND6PPwIHZQH5NGUM8EetPSiLqzOJ5FSw/vRKZhubpbGSBUXC10TVcbC778ZN8Tt/8NhK
Z0SUY49gWIUe8WqbbynOotAI5JWl8oTOPB6VdRPVaQttdGZqOlmz8fXbj7/c0k3RQLzDcwSq/+pt
7piorvpRJSE5artmb8K9WB3Xp7cXw7cLO3MwUeE2lqAStfNMBQf59/RISafo11SXRxpspcw4fZC5
ywbuwuUneqOEOts3zavEuA118yxS+VAEiKIaSDopREffU1/efLyDb/Np19bAZMr0tKSrYflUMl2h
gLYdZyM8IMCwlR+ln9Iu2UaP6Cy5t1qyD1q735qHHIyW/I1W+1rPcumETiMvU7kYcNi86CmpuSAK
xsCtQB05z/J9ETOPGqwF4Uvn8dLMzK11fEGtqUcTFapzKj6Xwa+Pt3Lx76dRBpe6PNXXZ24kirKO
HmdpwnJxMgekAleZkWR56WhcmJj+/CJ88fpMRsC5+k9yhltEgvJbdDIO+S8ENeksT+0iCoHmzURk
JH8x2uOQbVarHwt1UNb3z0KnoO7iV4DUFaKxb8wzemHIeak2Wkb7TEAJuqbx6j3SmF15EhdPyIXF
aesvLKKR6iF7WZjnalTum1TY56HlWP0aL/01cwRhDFg+BVpMnBZKlu/thIVeRUhnmufGB9qKS4Ge
npYM2ATvFN0k31De3la3HgSvkuPa5kPyCSZQJ95PzVC03Y7rFbvFQ3Xxi2aHdoRZ3YwC0TyXPbrq
+tewWaFjXCrqvFvz7H3Q616Iipg1x8fxtt6Ze8Rq9v1N79nmU3c7Mc+EeySdNtqKm1t0qjpdOWZm
YeC7akAOyG1boxealHpH6PKVg3fS7kmLd+k2eVJWrC3u44WxWeCPcHySaEVunuFnlNSvAwHGx7d/
8YheGJh57TBRR2bqMxMcqI5UHtLyMmLJ6hqmbskMXNumBdCc4ah58lswWgMFN+UZLU73sWY5Q958
DV3h9ePVLL1Bl2ZmjkaTvarMEsw0GrqqYvKcV/ei/t3X2tsoXLG19GkMRnUgJyNKuZq8CLIoVPpY
MM455XChRnDLOn+8mmnv52+cOXEDMdeBd55PyPW+UIeG0htnw49uBpEKbZge20LbR7X6G0jtNvXk
h1YJjh+bXfpWl2ZnXosZWVOIqpGK5SjYicFVkun9FPnmYzMLqHEEbi6WN/NalJb6CGWdKTqJPoM9
Lp91R/niPyFr9IjscsZkp61Kjq/a8grKdPFBohsKwhRqANzmtPMXjjlXpIqWSkWV6dRtU+jog0dm
SImPThB1vQSnqa0u7pQzxLgwxuzzvek6a+HDoge7+BHz6GyQlcZUO36EcJgcCfVZFKJOg2pHd/kN
2/F9YsotrB1y12tp/cLZpQhFjZayuMjLMXOekT/EUpuayG6hH9sm+tar1xjpFxKjdyZmnkvPRaEg
dNLORYVU97QG6ZTLFQKqa/WfhUtvKaArRRAhROzz18/SktrXx0E710GCdGrqfUrNFMXg8SYuxu9V
lybbj0/u4u69gZOBNVHqmgUScWgKcg771dlgdl4OvwXGSsK1ZmD684vjadXuKKfZqJ1Rnv6e592+
jOTnj9ewdPrYtQlh/Z9FzG6fiYCqF9DUI4DOaYvEv9ojhJIbf+ft+1MNMfup38cnAqQv/5+GZ6GB
HyYp6u4YLqC2Ko+qE22zvXu0HJhrd+O2Jl/2t//FiOXk+2felAVbijHNxcAmOItzVcSZBS1iU8VT
e9RuCgY5piEEfdf+/i8AMgtO1HojtAS9g/zRnHmVTndXVUKvnRtV/VT18X1s9nRE8vZ731MBjVrx
bHpCuSkhN/BU7TVyoSYI8/q1M7MN3Fbe3ovBuH+899dsErTRkS6iGTR9d6rQ7w+WLML/OqqZ9gbb
aZ/lkwL3BxKZtV19z3cTnEi4E85Ty4QBLIIokRmJ5sZ7ULrVsailOOrdb5k5iLrIuqDuanboZO6l
W4T0nnsECNCkPAW7NYe35I0YYJ1GF2gE8p/vF14qUE9IZqqdCRA26LYO5cM4bMtqLeJfwghTif7H
0Ox0l4MUuKPHDqOutzG8PTOSSB3sats/i0frDqynceqO6iE8eTvhWVu71UuHHKwYxRhQtEhUzdbp
TdO6mss6Q6gsbW0nHcxNsYkLvmi49VZlDha3lbHlqWmugNydecI+l5AnHWLt7PJAlhWFxrLf5h4q
gW66UhBayN7ABsP3gRVAs/Pra+aVFXdypJ0hwhzsaRKVwfCn1CvOo4CErFuftaowVy7M0tOCTUmF
mpbZ/vl90TPBzSvf184+KX6r3Lbmrohax0if8mItoVly+tgBFQxZo0pR4/0RDbwhSjU30M7mHTCd
9HVSyDCo1yAk/SjiOjb+aVzTG1yyqU/MfuwsT6g1u4NxOPaGAZXKWU/qjaFoTpI8fuxyFnDX/0Ea
ANpC20TXZy6nl6TU1WJVZYafa85soLsZXqem5dTyt45r/BwLuN/39mZLQidGaeREV98ExfyfwSk/
TJNmjLWte/nl7eNcoKwDxaYy/fnFO52qctp2zO6e0Sh2qjy3c4gBP96/a95VXDZNbQuNBiaPsfPe
hhaGCZMOvXo2krje66n+PS6sl77JPset+uhranmQYMfZpHHxIy3q23YMNxmS6RJzfVu1b2sQSG1i
V1FgOKZViDbd+xDIu4ycdvfZlxKmSRDLLFPlLDVrbZylV/Dyx0/u6mKDGsXLmZLmx4ud4YiIdecl
mezahOGSFyKQhfgW6Uz+PXN6o6uIaRCEvGqQzolt9xglxk4vZfor54+/xuJ6JrGMaQ5EvGr699C/
IZQtqOdB806xDhlT6e/botl+bGbJ1zE3xRQ0SOeJ3fT9tkVpEbmy5LEgDyx5Giff00q9ZbLxcyPR
X2jaL2kxrMlBLEaEKCxxljnJvIYzq7SIqyAOLfWsGo6eO1S+zb26DTfwanq/DUdwt/FNcgxek00O
ZdTm4yUv7uyF8dm72Uq1oBgdxovi5wj9ZyB98sq/qEIwhwX6CSAppGfzhDrRurqhmMwK0S6QXd1J
+i+xLhw+XspC2m6ZE9gSwUYAq/NYIzDGRMw6qrVtZdJ4lw+KqENTpBDjpj4UtWXhVFrxddJiW9nE
6+dqksfCHfFCggWcV1kiPyk0SFeNc+HVTsssgAJpAFoyiG2XxcvHq1xw7O+Nze52SP6glgHGJixX
vpsSSQSWboqNvBuOBFZ+5qifP7Z5vbPT2qbFMWR+TS1sDoMvlyIC4HpxljR3G+qEp9FLyhhvGCu2
YBzl/tfHJicX/j5rQKyWDtQkwalNDbD3V9FV4raIBUy2XXM/6ibE3JK8Nsq2UI9gTP2N/IXqFd3T
2SOpaWnQDh6PFuxBme0jg9l5p6kSAkp3H3z1N9PwqWtXn6JNcyg3oWCb4aoI8NIXffcrZk9n1I9j
hqaSSko4CYEG27p9m3oV9vUe8vJKXE0CFqa13y98VogZhqzSkpSFq9+ys+ykr8nWPI6P2X0CDaJ6
RE8OWnFz0zPWhxz0ydIdD6GTlW+8kIpMv0InM6CPw9DS7CMn+ThK7aDwKzjKFsvcVIDUHPHrNBab
Z7dr2cjCOQYLiEIN8pITgmT2uYs+qEO51ZRzbh2lqt/EDBiYTXkj4+3zrtu4ifVqgZf510f5ndXZ
5y0DVzUKGMbOdaXdt7H7kK5y3izclncmZp9TS7JAsHjRzmbsfvVMcRMhdbiyjAUnhw0iZHi2TPOq
3MNYbOFOKN5zWA1OrZ+NvLfhnttK0oNeditZx3VoQesZbh3q1kjzXZV6umY0zR4ljHOl5P1GaZs9
YvQbo5NCW6vVLx9/oKVjgcoO49K4N3hfZsfQU41IUBICsQ5s0Y2f1GCsk+RO4rzAAxE3mzzKQ7sq
hMIuDLnbfGx9aanAukEzyTyOgBrfezqejISh3kSBjXXMba9uD+qQHgUresmNbPexrWklM6+q8kRS
/J2I7ylAvrelpGJgmfFkKy8fKyX8M2jFUW2pkPyFHUslX5zER6/gfUk+kdjlEefRr09qUx4B0Yd2
gfDDx3aWzj0DSv9rZ07F4IMhqsUuVlB+YkSigmSzylfocZac1OQraNezX8w0zr5Pk9ex32a+fIYU
YdwgZ6ocrG0l3TYbSuVTdigI+49XtWZyDjkN27RM80iQyKUS8Qgsygl9xpyLr1C+adt1ONZCCKpd
rnGON+30ZCxhxEYofecOWzOF8d5jqnFTDtsEnRvPab/lTvgC93z8bQ2fucAyhXH2FtENRC6uAAyF
3IaRqWDcFblm8LG/Au753Y36n7aTnyT2wh50o9roPoMBQ1s9fbzbC/dP0wFPTzTOsJDPcSdybugI
mgx834jWh+nbah/vle5W1fuVo7Rw+7BkEaBO0xxXo1StHKdx6/XyuSu/j9Kjrh18daVvuWgCLCj0
9ozdXAHrvDALzUzFRBI/SYZvGwZ8DsXKOhZunQbY/P8amXb0IrusFCkeA6+Tz6WWbRSrcgRoEf79
R0GcCJZK0gLl6tLVaT4mVZDIk1P8k+ftTRAET1ot3vKWrqxmoXRIOf4fW1e3rQ9cBHCw5cLl+8f3
t8ouIv2KnOJn+KXcZsfk0+hMED7Z9rf6Skts8epZIK4NwGR0pYxZTFKHtS67cSgTgqJtf4/Ci3KY
kBnJbWPZE0Bjwl96kaMa9tqLvvQdmWeW6cRxJo15jN201L6aJmDh/lddP5LLr3zFpcj2TZXsfy3M
T4ohgrgasFDAzimjLi+Fjv78H9oTpl20o7WSAy6dfxDsIo8cxX/u8/ujSeop+oIYccV01bbkH12j
IWo1rqxryWWQnEzEu/wDIOt7K1A4FaORmOjyjd5WBlEpS8VR0p+kfm2cf/ET8aOJDKaR/jl3s2Dk
kLS4lnRWmDGuNcMeq2j3F1ftwsT0Ey5us6UktEsA5J0Dpd73+XjQveCFgsQhVLWVqyZPoe4s/tBo
2xMRTB38K9GxCH40LWOhML+YKprV4VF3R+jhdYYgNS/am2oo2nqlkje72eCUYn5sw/YoRfotqr5O
klLtHpKNl2W7XrAeMheBFEb9y2zc0bE/ukHNCErhZ3YjGsDeI+FUqzkysgqzq1qVB/96/BbPQWIM
HIVhjStpgKAuhtwnKD3HRruFStMxu27lqC3EpphgKI7xGrLhecRWAS+tEUCVzvVOP9GqvmkAZNf7
tUd48d4wr8AUJToHDBO/PwSqb+WV5nNRvfimCWNbl//E7hqf5OK1MSlGm1QMmUSbdS0KzfWjXsPV
eXXsCP0fIFV2Ob7Kf/POWnh0kcBTv9Y3COTO0qOCS5NmtPHzuC+ZwTB0W2llcSVPWdg3alr0Dqa5
deNqRN4MonqkvYmp8CXMj1X/FAYrtCULKOBp2om4HcYdxBTmRYqucis/bmXpnABM+A5B1WZSk1I1
p1MY8ZikCtL9+PqxU1jwO5NyA/AXEgUglrNXaYjDXPWCXjpbBBGm/qNS1l74a9FshWUB90W3ktFW
+sPvj5yJ1EsrdLF09hXHfOm9bQ6JhXiemuGM7hp29tMwnOzW/+wSZoOcFdaxzkurJKKnIgl2Fm80
+wnSUIW5OLby2XhiVFp2MnEL0QHdnzDZMFPS2YS9e20lZ1m4BUiskmfC/ke2N882AbZJ8CcRoiH4
Ycv9nU/y7FkHOKy2H3/DJUN8QYIoExLhK7BJb+ZajzgesaCn26l1oNVxsgTGSPCWH1t6wxjP/DpV
nH9MzUochlELbmSSsFRRfkRz8kvfZbf5KN2hslbZoWs+Z/kDIjzbfLB+dHJyjsq9UluIKGi2Ohib
Gm7MQkaDUiFMaKk0qbcoWokxqtICs2+PVVJvTatxpLE8ZuofBFSPdfM5Gk/Q2dlVaDhFjYpIVm5l
v7Lb3thQ1UOYMNqJygbtvG0rMRSuwns4GLaJVFbQ/haiciNWtWMaib8ShCzcWBgruTnMvcvgwOf1
7l5PijoIKgT5UBJTnfZTtc/23l3FuDbi4o4q2msS9Nd+iA4CEyD4IISCr6i/gsQSBl1opHNGCa/8
I7UNCLLyXzs7jJBWmBYILkbuZ49EDGmbFLkFNzYznS7onF78ruv5/uPDtACWQGvnTTsPwIh8FV25
OSctEQWRClN5GyjeMbCU2M4y36llADOthzRkFuxSo9M/6xVgNc8z3W2j9l9qU/zUGUW4QUDwKZGt
kxd07hal+RghHSM4Ro11ksXhxhK9EM0yt98Io0j3MOofsthf89vX928ai9GQsicyuN6uUUK5FVab
5ux9H3d1bpNTPwqO+kt5pKj6KtvxIxJbnm08f7x/10dhMksPBH0ZZKrnr6xvTd9pNJEQKNw7VQuO
MjIRNuCJ1cGj6b1+f+vfW5pHjlStqsQymrN+p5/aTxMvQb6Nvw8b2R7s4WZtNGVpYZBQ0yWjEgOc
aHb8UkvLQ01DhCLsJVuMbvTgRYzWAu63LtH7RXH6qI9NWAf+Oa8Rg+amfdQrwByAdHs3xk38FNy5
KXPr1lalfW5wFD8lG2FjbISDuW03/Ubdy/fdjb9yD97e2NkvgfqaCjn+e6L0mxWewBxX0hDxS7Qx
fY5c44sQlI/JUHwZkg6aJ0SuHRPBeBWxZVstJBdpPFPZRH7wSUFRtVHNbdVYd0KlPMaxtVOTInHo
QbZ2bnQ7TarvIAXbdplqS42c2vxNz55m2XLLLaIJIEWgXYV7MZbvTD3OHDcdPlWavo2pENtjGfn8
P9ZtIUZ3lSzdBxMduGBkZ70Uf6Gy/XVMawjB3YdYbz8rpQlQVyeBoUfWOlkOJkCrRH/bSdV+bMt8
k7dWa4tlTf4NiMdRSmXlzV1o9OAVJ9wleQV1kflXdctaMJpIgkY9sMvbfmPcWDfyGcFoZLaOb+SF
r5OS5Sk83df3nvOUr8NOr4MNfgJzushzk5pe1c+TIG+UQBDF8wBCSUY8Gg8AQqnZTZxRpeXEh/VJ
pGWbGs8/AdY1YlLSK3cMXcT99C7YKMlNWq05gekQXh1SFRYdwCzMw829jdeXlhH7vXhmjNYxR6ja
NS22+zA5JH75U2qqo5qrKeQh1tPHbm4BcMI+4uQo/0KqcdU27yS6vXE9tOchPNYJjgdRJqXNn4Q8
clxXh6eoO7oFe5q4u1ZqVlK/hQFd1OjoUZgiHE+0Rme3c4zRsQwFsTlbT+pgu3+miqmAFB16FQZq
1hq0M+sExwuRxTurbxMpF8k6IH9IdSysTozf5XONEl/meHeMPzrCnzeszVrP7P9hEh4NSKvxQ/Or
U5MYeo0vNeA3Zadi3nErKgyXZ0da+bYMP7BtvBYrEdRbBeX9seLZhJ0L2BnbexVBDUEflEHSTOuU
dupE9RnuG2K4dhfdgcdnBDrbBE+1I38BjxF/C1I7W0drLzw4737E/H2TdavX1Zr3TRO2bfWjR6Sr
aNZu0EIFcFrrJPahEuxcqWybDbgTyaiac64zRN+cJbdxanh6Yxm4oo/4Cp1RdYBnVXnMfWEjhOi6
xvXG7yGwH4pPcmfeM9W4/fh6TanP9QcAPwv9G5Syc6S+60NxLUlJc1ZSz6l8XnbxVQ358FFvD5a0
8tYtJIOkmaRiOJCpDTCvcxmlQpFLi5F8Pnqfm61ylE/TeL8K1wYIr82QvXHVFLfSdnp6V2Vg5IXV
Xpqffem8yuOkClltyXNeEq5He/1BYI6JR+qwVnZdYHR6v9hZIKN7Zaf3Jdbar8n3Hj6BYJvsLcfY
t3ZAhPjT2IsQG+p0fVa2eaHU/d7yFLJeuI9IIGLzOyxX2/ro3QeHorcnxuv6yyRjNImmVRIF52IX
nuI7ZaU3sXjQL3d5OnMX1oVghJI9w3q9gb3haJ58Vi7cW44K/LnfTmpG/paEb43HcOEsI36Hhjo1
7ol3eopjL+zKSsXAi6ez35llx+Jec2+b8iQw2emu4pCvK5zk2xe25idJKOJM9rHlfvPv5P2w9Z3w
OGwhzLxrD8XPVuQ0C/tkZ6kEkB9f2YW24WR7kpUETgFp46wsTcIvwx6HbesJFoDteJhIQKrWDmEe
+hsQJtaISycIMjnuvI6BrmcjFRHvQh029hg9CUgw/82CLkzMjqsslZFWG//z2snTwMILiPnNNPIn
bPTPH1tb8PaAuBCD0vDCFPVmu1crBVWGmnTNgDa7bshhFN2RvLWx4sUDcmFmckUXh9GvO2koTJKm
TK68bd94e18WX2qtPWRdWDhaaBCOiv1Km2k6djN3/m5xsysg6kloSv2Ui9YZRNlQRMQrszNLvgUT
lCnJVEhajNn+GXIVpPRZEWP8Lhyyc3CITmS7z8XepZvVoEUyHKNnAMGOtxlWPt1Cn4mzeGF7tqlK
16iF32N7IpDs7iX8aPsDv4IwcLxtm1UZ1+Xt/Gets+3MklQVh0xtzmoGOmzMNnnz+jen0ZRJ/QCK
X027Bl3UVCFX7GzUBXrVp5Ianij++tjIomOEP/F/jUxn9eIsZm7Tgvdj2yTptkYjZ/zTMndXwN0j
KivxxNILzyf6x9YsXo5iwfe0AFvAWweCV2OXp7a4rW9xkBthC+N39VMpbX0XTYN3TD7Kor1KJnyd
rUzn5P/+iLnChFEUijuo8vQClYE9HRZ5W/vgzuCkezDuvduJN0T07UmyszmsMTXAgL10DaF5oqql
Kvzx7OVvBqMe1Uk4VAm1iTDZhR0l56EvdPMTqm+fY7m4d2OLbq9W9Icxifcks7VNvW8XNsNTnZdP
rRIXm9JvX00Vhg4jE+4s1y+c0q9KR8vp3uj5DwuphzrvHrQi3tSRfqoFMbB5HAHxSbYiFwAsUlip
peDF6P3buG9uSm18MaPmIcqsbax2N2paKU5VKyqDkCLpeiC7jtWlx9EPdpllPolSd2oE/aXqKtnW
daiRXOmh0ZVtNLrDTdm6jMAE0cEzjXgHzv2P6PePlWV8ter0VnGDezlXfyiReY/wxs8sdEHNwoBJ
2c5rbM/Pbzot/jIoVeBofvIg5Ia/rbxR29Rj84t+37MVmJkd9gHjsZXFQL0PPWUWNp6TWdmhyfwH
NUkytHaHEWpT72cTVmdKfp/lxjzK0pA4QtnlOysPj32fHJUx/9zFpmR7wzChd62ROeyA3R+6jR4q
9cGSOJBS0wCJzLPnUO97Ox+KXVGJfzK/0bZREZjb0NQPrZXtskHIQFwYvfPxVb3yOBOgg4kfUm0L
5MVbwnRxVYfeChQt95oXV+s/p6X7IKlr0eHVA4gJqvjUSOhlKVeNicgMBdC8Vv2SSa+15e/HIdrG
1NY/Xsi1r8YMAEIKyPRcmESbvRMtxKkwbqrVy9AkNs1TKGqhgFNNyPg5SmCqjOizFj4WKrin8HvR
d8xB/2sJn6nfPQ3iolktXaOLZV+ti9i0qhc/VT/LZXvsq+BT5WmfC1mj7Kz+/rdrnlojF/d+FsjA
0zw0Uk2sVG2ZfnuVbvRjs8HL4WjkjXiz9iWXMgzsMWRNNgmJ+bwqowhWXfoyueREr2eiNoOs3LdJ
plfcvab3E3NQyjP8KK1F+NO7dxVmXNidTvHFKVWgVXZbHf8m7vuvyk47mB3agGTrgFjQ5RA2cmL/
1db+H9Kua7ltJdt+EaqQwysik5IVKPsFJcs2ciM14tff1TpzR1STw55z5sl2uYobnXbea4HygFUk
WJMEJxLlG2S+EKTTD1iI6QYgw9TtAjZMOd6Uv0X5kEtZfZRa/i2PczWgWAbkYiHPLEffoP2fYSlr
tzYtyW00YZbp7Nl/XJxPaZyjASQ2akoypMmR/WCE080KvEt39KC2vO4BEDu3oiz7+fv8KOOhxgJo
RszF8f2OoAwmjjwiHaFHaxpk+2SHEeE7ALbOgQEsL5b4vn6EF9fI4MMgEYyIfF5fGdrOoC0uzZA1
/qjv9FZEunZ2ZlA5bJQQHWsAE5f5ajZJNTXXu354rtctQeMJUoToMywCnYoknacFP0Qhv4ukJMrm
fCJjzWvVZJgwz0jQPCWJqz/3N1Vk3CRPipd9Nzf60fEdQVvN+XNnQtF9oILNFQOMvEqdlsmkzRzT
5z7Qd4bKio6I/hbDM4nn6hjvnYPuG42IVwCHRuDYncUznGzuPcwryfNagdVI1tX9Ma/f9PrONA5G
ETnghLh+Uy7uLppEUU5jPRdnwLqzMwI7CMyOz+ZDd0hHL/+oqgXNHixHxIXtUN66h/xBEmzwpftz
KpZT37XSrqVEINbS50epSIMllo5OkRzUgQiqhh8ty19UKPbzVBaXJIGPUhbTnA/PZQdfS2+lwyKh
9X2azRt5iA9rCbwYNc3vVtPUfV3VwO+YjQe57qin9XYGJsH10Z5LLeizzvAcG4wNet9MLrUamIJ+
BKuC5Hwj8fqW103tZU73QGQJyMzyo7okvYdaq+1XdErgYM2dV6HFJQAX4+ynq4VR5lV9cOi86/Pi
aOn0D+mWQ9wV72pe3yRD5nWVagJPH+QXmp2VXmVaaN6wywe88H23SOYGje6IZ7r67frNONMhzKCj
nYSNamK0g09XVvM6xn1l9M+W8Sclf0j97frvn9+AL7/PY4Y4xUz0bsTvm2O7UUB9V8RjQCq4fH+u
C+LT7dBOJvKtqHzrSCOh/s3ZM3TOk36BG3jsymzXGytaeKmfJ7ZnJE/SWvizNv7qOsmrJwBKr3Vg
rc4DteZ32miPgk9hok6u4l+fAsxcjMwAbucMLq+q1aGoqK0cFaMPs4R4pNHDeaH+bKTRNO5pY+zz
WHc1p34aLRIJxHOa5UM8NgBuIiI2lon+atk7OSEZao/rUSmGG80mPzrcNi+3c8RstkNcAEDCqciz
xC+BOzIU+utUy5NXTWPmOVVKfTLr6B6hNXA/9TqgjQ2MLi0WPdgLm/T5lSjAfP1K+P7LnOfScrTh
QHtNDoyv2Xpe01F0Gpxv9dd2MMoBpMdR2+XN5JR0iNxIvBwZ0z26pEJ9jmYLiLAWYJNJhM6ZmQos
88UTOBHJ6T18htaqcrEemxEsRgAAuMnicr8ade3KsXTT5MpGi0vBhnJJibN1cgpwNBYM32BXj4Vm
vMWqgZGAFqR5Ep3UQOrb0XMKUgmqeXzPyb+EsqYsdIPIZynipSzjQq/G5Ti/Tn/0P91dtlk37Y7B
9DchA3BHge02fq39LoJTeWs8azvVV1H/v37nufzE2WcwNXfiP0vFCMDRBp8h7+JoAHXWEE6H/2Le
gwv1/pJjoj3SUfH3MxRHcI3UpWoNy1GP5kN3196yGoQU6HfOLr6T/Z64ji/aYz75cSaUyzZZy0jQ
NE2XY75ttmxxLC2ohjQS8uhdvLcny+M0RyGDdyejWN7kxQ/1xgTKoAuUFww1snMs7rUfC9D/izD+
9jejA36NH1mwkwOsMRkbxzPb2Dk+zGnip3n6kumY/F/a9Z+8zs9V8pZiAHtl2tbLcmyM9AUppx8Z
6J9n2dlMsx4UI32cRAx6F5/miUTe16MOXbMMJ0gVhFclKDKXziU2mkvMmx55tOuPga9nnG0mF/wk
nWOWizpBnC8DeL/3VqCqgKxzS6DvRO02Qmnc2yssRxlGqWfXc/YBlhlKOopyY6AEANqu3Ew49y94
hB+dSCd3pdLSTE913JXFM6PVB6ml5LFc+RSilL1Rbgo/vhWlIEUyOY2eFVpWWgN7GRYAdmcSWgN6
4zSR4eCDyLOj45S4VqlDXdYzO7rRH24BsAZ8f/Vd8To3R+1GFbhnfDMI5FmYoIVtRPEGMC580IoG
mBZerNYcE1upt8MwzYfVsn5S03hvWF8RMHJGl8iD6Y8OhghIVg8uOjsENvp8d/EVCEvQ9glwWDRL
fFXfOlKPybSA8IgkPxVQO1J0vrSDoJTDl1FBiQ6yNISXGog30ELNN2R0JnIsqHVUx+RFBYye6Q03
VsiIQo3AfASAH2AATGBHiVQbPzN+JpfT37LZNYQoU3XUaqV3EWc/Dqaueks+/KQlciBt+7yYG8yS
JIFRqHtLAvtIX6W3qpRuxw4ZmbjaofLv15rhG0X+aPddNAHmsKzoQc7Xzl9lU5Q2PX/V3GZxpkBD
5Zc2FJvF2vnyX1Uwb1rfdOe3/L8hSTy7AEwamF8Am40YFZXLrxdAQYY2X9K2go+mva6+E1ZoaWvd
yitAgQlIRdlLf8S3QtXFRSd/ncyJWE4vY9QXKYe+r47tH8txc+NXsjH2qa83rgxuoc5vh8jo3DXo
vBEIIluBmhYtmlPTmM8EgRrCYyx69um2DOef5Geyyz54u1U3ll2ncYXexFlwwm01p67XqcvXMm2q
Y3yjemgk2BURdbWdHaY7M/gfV8h24ERTS/lAqibB/rJjNbbgAIbE8hHzSimrbL4zXnIRIzvfAnV2
qJyqXpDytyk7VMNdX9Fk6k3P9Gi+9KBEL9BnNvnWg7Hrvsmu5Nd7Mgu7JtgGfon+uA3mVDhSCIuT
G7jLHfqrstLtU1GvLY9EerZETqO0VBtWSYUI+o75C2VL/ThqwjoiPzU9bLc1Wn1iTwxKJ7qwnE6w
iOpQO6PVccB9scBOt1/Uu//tynw4wydXRjfX0ZDzrkJAUWWe4i8z6CBSXyXe++wZwNwOa7D7/RRx
E5wb3q+n9mEoT+Ri8mkdxx5ypx2YoDpkijHQQo4zEKjlpxYtNkJy7HO/nhPJaZ8MHXINAWUAghYj
LHZ0I93oIbuWoi5ewbl9rP1kbaRrl0WVIahUOzdONr30NhSCg7ssA0ocE7lgd+DxIyspRh9LUeOp
t6ye+r0CncQwiUy4QIrFOQqFEus9i3M/PFu86Ug5Ms9vCYcDvS2DNLC2Is/vPLH0cUz/Xhnfn6ED
ntksxrI6jmGyAVfPQ9r4OihCVHTTEDBGHgFT+PSPXsGnTO5q2G02OE4DJa1H9m64jVu3DOP7zIsf
MfrkNg8aGKldURB92eaDzPxfZ8hXv+zRmfLKKZi6Zp1XyqY5xpvBT0FJUEbZT8EaLxuiT2mcITJo
srQM/RrXP9uQx9R/r7b5pmF6K7ouiumlc438KYndqpP7byKEXEq0Vh/tBLM3UuzOc+phtMmVU8wm
WA/lpLmJ6NHxOfd/KelPqZwdSqbG0mOK9ZWDZLudk/yxevo6tPVDItfEm8x0U8/TVpbjA81n22+a
Fjy0ZgzOqUHdZMPyzYxp713fCtED4owTsdLJojMuM+IBV6tfK7hW1vT9uhCTXc9rG87Zp8SUe1s1
K3LEtHe+sQHlGI5DPHmd2YREG2+BbYoMpC5tSJUmSAmXh6rUd4uKJgSlC6w099HWGmCS3DPq5FFJ
ygdzliNtVR4LfXpOsnYD6Cd/1ebQmoqdPjZl0Eqouo8tONhoWrnFSmr0Yzj7Ue/v1sTc2AmsZLzu
gCSte7nU94dBi++San1RtUqDr9k+AS/0JWeo5fPYPixzLHuVA1rYccw7t8yV1zY3Cs/A7/aZ8VTN
WbXJ1wbAb6YJQtF07HziAMVsWvNmNzYI6h2jezTsuPCXHmUCG53113f50lECMw3N3iYwoNC3+PVW
K+VYknzICLD1nqZV9goCQi05Fki55CKfSuHeTp9UbTypWXXM7eek+7Y6s0+WOnBqVSDoogU+lcS9
l7LJNFUb0+pYl669M5G0qG7IXolYZDbcpQ+yyJhcuqWnArm3kE8ALUHaqYQCGt4oKNFG933wx7f+
TsyNznf5fWiDU2Hck0hjsDAsBk5r8uCyYYn5vROW/kjdNkJjTeHGgHBHJ/PbHKHIaluuCNqSL3ae
fQHnvamZKRHMqjObMgXZJn0qbutv4JzyTN/6kUF25y6P6b6JRHVq0cnyPl1JaZzM5MNqj752MDaY
VI7+wrJufvx9bk1+pbwvJ+dOvTQL9ppZlvZBQ0jnePIrMsLAxmeusQifn90UXt+dHO6HYT0xMOtg
FJTKUnkk2eoOCoYqhjtV+5NDmThCPg/Bu+e9ucFK8ilRU4L0l/YOhCjiaj/pHuSFgfYiPxE0ig57
4eVhsei1FXLKRiOgmUoUbCkqqsB5ae4ntGUbN/XTsu2ixBfGxuz3rsnj1E7Wz1VDZ8gzH+KoR3eZ
C3yND/JQDH2paHUK4oAKzJZIJqeAuklqjDhOYLWq9ruU5XdjtQp0zsXg9PSmcDpHAbltSmzcFLAR
Lq6UAqIq9bXb+CV7AIfDTtmNL0g4oFHOi2+HbYfhfVFT/3nKD/7s6SdwmsgyaZ7JKrusya2RT64+
lq4+2W5103ZbYt635q8OoReN/1y3V5fzbyfuJaeAJBnA1LgE1VF9WEMVAda8iSMCSAakb0OAwHjt
PYELX4kQE/5DuPxvT8zmooZSMtKlKyGY8W2ibfa9SrDrLeP4ZfyCnTegorKX7kWK79JLVT4XzM8V
GBpoJJqkYs6WtnMa4B6zErAwVXfpbZ6KYXbuRPuMq0WnyoLbzmbbptuGYqIOQymgTtZHNI8ltjBS
4MdCed/W5lJXjTGYdTpCo7OaqvyybkuohSlAe7xbPMTbLkA89pC6OFPUP9s7VJoFfux/CJ4/z5RT
SBatUH8F0jCsGW4tKo3ZVopywP+L3sslrXC6u5wmIkk9pqACqo5EBzRCdjuVgshZJIBTO5q0zCap
2O203ktyW5b319/dB6o3r0tPV8DpnDiTp1hnYV0jF46nZhkgoHNFcWML7qtFOzB2VPjX0hduncat
R2pyMAe0RmfoH9VJ8ksFIDbRlMGHXogGg9obtKJWbmxa95TSo+Gg3yZRbs1Oe20tJwADcuoqigTo
2XneUGd9AMTPu7kaWwOlKbeKi50ylJGcWaJq9CWP7nSlnGrLq07V0xjXMsEoLZpikd0sQ7oFuLhP
7tLQBC7r/Kd7Uw/VHdmhguqJnR3Rm+eUXEHM3JjBbna0FDRsb+36adUEyxQpUr6pBrP+eWkjVD+q
8OTUFxIWRWR9yw5oaECyar0Bxa03barc+0cJ80/bcTZuKAP0telGmOUxHDMM72IQHGWwwS+CyhtB
1JbdZxpQqTzMlQqzE9edLFBEf1VzUwFSYcAyMDXHgPlZPle7tX5+6DrUpucf0OObfqd+u/58BJ47
eki+yl1spyIpoKqh68zOTf5gAgCUou2b6TFKFhTGF2+NbOAXeabKKAHFnMaXNMTprnMaImmlxFmp
gYwy8rwZ2nKiCtR4gN0FrF7qV/4kwU8Qla0uWs1TqZzaoDTFTF6MdU+eugPh1eJmG0yVBtS1IoIQ
zSXfEKsIo4VLD+hULPeG5WlxBt1MqmNRbNURrGj9izr9FpypaEe5VwoYi8ayZ4R+Y8imKQ30ead+
t3nHEDpLsEnfReAiF3Nrn8sCZP3XW1SmeqZUtVkey+1gYvTJrXdV1GIkTzFDhtL0T8zWqTyuolYo
ZNaGBi+1N7Tt7DTbuYw313fx+iZiQvTrkkhTksRanOq4qJLiGuvw1uayoKlJuG+cp5EA08QaAPT4
4dyk31OPnZT5FN+ZYTq7oqZcwZI+dMGJK2VpFK02SFodgQzFuGCFk2MXs4In58KXuhc2sp4yDao+
pE/kiT45ISvy61sgdtl+vun+C5t00WCcCuUuw9Cnll6PiGyABWRGc+xaG6d2GWJYFskKWJSoy/o1
pNkjD6JQThTyfPiSJ3sKzC5ZRQqM6RFkPsqtEpoY0fdWZDxYV1H5TX1k2QDpYfGhw39bPhFhAQo3
nbtEMxlG5AgRMqMOyYqtVkiBdeHPjk/+KDsDlNAUEYGO9Jl7/Ykwzcy7Xqcbz+7bydqdtLYmY2Ip
pqUKsgxAMvS11yP/uhTBreUbYkBeqpYWgcosjdTN0sJVexEThUgEZ4KsXmmMtYTLMTWJW2sAyJUE
dva63gfwytetmvLBHGQVd3Rq90v8R6Vb8CULjuNiLef0PDjjUlhEKgktCCLBuHN1Epita8huFU33
g695ZROt6HkR2jQev5PPSPGgJwCpMJpqwgXMt06K6qIL3J78qdsiA7ge7a0SIVYL1bBBJWuN5PvZ
Wz0zLHc4yjFCRQQpq+s3RrDZPByKmtI2WRxsdl9lNyn8fb3WdlYiBOQWyeEUj7HKS5oRrBt1cOtd
QeqPkdznRyWKH6sn9Dj8RO7o1/W1Ca6qxpmlFdBJcW3hNTiE7XPvovFEdI/Yb1x51zyPWFb2mDbo
8K7JobrVkciwD6aL7jOX7DLhnI9IffG0TW2hkjnNcVrpYXydAjlI39dNt2fwS/m36hea6oUlM1HO
VmMne6K5UtLmDdVwcmqkvRb7dcO4PartdOiANgH8NcGFFL1MjVMwbQ1mcnQHMS+7f0mfKnTWTs/r
BgnUG+NPt7oY2Qqu3xORYeKBNLPUophaxRKnXYt8fOdrijsA38M4pqXXR90GcF82WOLcoXazqHS7
0o0z7LUwshFYCY3TSpjZkQ2pREauD7oE0BeWEehvJKx+6/48+YvqOmsw3NPn0hN26FwPqoD08fWY
G6onkoUnerRvGhQEU195QvoahOfovMJ5PyE3qL10O0wGiLupP3ydK6+Inyo303aMsxEHwNqDitVN
7xHWRTGchPsUOawVPSxAJAYCgok8FsZ0YNh+pgL4BcHe65yGKjGFIJMcsdXaDmiOyBNMuNlaAPbn
X1OZVoJrLtBNOqebDNpZGIPGSy7ShxQz5Way/I8StK8HOra5ljWArTjaanqPDPpm1UU4PBe3DEkG
TDkC/dwyueva0zrDZCVz6DC4hFlaP7blJ8t+U8qf11/oRetxIoi7nFJZd4o+oYw8D3PokFfUrr2y
/XNdyOUI41MK31NCe2nITJb2b4PF+0CciWpPvofzf0h3ou60i3lLgM38/+bx3SQ2gS9gAwfjqMSV
TzvAJQBAwhx/WiUJNC0OgbOw0ZPadUCHKVgo266z53Yimrt8kyX1dHBwbm1gR8U+fU/A1XYPqCgX
9bEAJA6Dj+K46sp7VAMyMWrwRV1zIp+7miuJm2qUYqbi29WjW6A3te6aor9rPmYRKDpcQAzIT33h
bQwRceTlEOhEOHuZp/ZsnJVmqXHKc5je6+Ctbh6d25aNN8wwMtl28qvclWxwjgqPXPBeLM6UNrXW
ktKGaOlR9dTAADJmOrh1ZKKfdvGBHeFrM6I+UbJOJJb9/8mKmzFWGElUdVTs4tB02f1iYw4gk1wr
cwRK9LKHcrK7nPNeU8ta1Zj5eS/Tm4oblTxUHnXR0PYKeE2MzfdHkQt72UM5kcmpoa4AKkmS4zpb
j3aUf2eFNOWb+Qj8aa9/JJEUCp4PswTXng+njdIFzZzmjDUaLnAX9gzrbAr7LTinhXTnl72hz7Xx
FasuU0YMwGBtzSvZzk8KevD9JFC3LR4pzLSHFoXvIhdMoG35ahUlmTQkmo4sYw6I9PFRl2EPqbDN
g2mZK9toc1qozM2+0xJs47KjWzTTgdS6Ri8d+oH8ya0FqfKLvfcn6pYvVFk5HUwTDfRH8wbl8jAD
u3HjandrCLQ0QIvVkdYB7WjF3Ih+zF7r++UVVde/yxLwV/h3cpyc8qFKkuY20mVHpX3Ijbeu2laS
iFtDoF15WLGhc4C71UKGVd04ve8M93UCEMJvYNkQPATRCXKKZcY4iSUtOEGKop/uDVF+RzcYL4zm
WxI5T9elCbSYzWmWqUg0mSoQ1ix5sE4vpvXLxPBUU5aCZV10zU7OiFMnI2AQRm2FI0iaqXCVBX0V
klR8u76ai4cE0ibAp+gKGrc4U1DKNFtGx0Y3VQ/nT1nCudnBDwydEs0Ak2DrLmvIE2ncQQF0nOp6
hwQtQzOZR1QvPQdtpKDkMRCsSplXhKKS98VqCbD0ABf8QST/EXSdWB0FMH5LClRKwFWBVQx4fX2g
euj6Y/m2JsiekjQatk0JsETqIb/j+Obz9S2+pMZOP4Dd3pMPaMdUqomuxy95t9yujU2BMdIdxgyt
z9cFXTR6p5I4f6YoujLPNDKiLGNHFauEZbNbKkC7lm4WkNHnPwo7FGMTX4xbT+Vy2mTMZm0CQFB9
dFYHMDGkfKx1uwE+f41O5GGWN1CI77JWvMizPgX23EsAVgIuNbCpwctHyBylvaHsnbUbg05WZn9U
R8WVE3WKEAsSV9H696Gq7c31/bp0908/m7v7CSllK5sttPTYyex2aXmHWlvpZip6UByCIuaUChO/
5zYbgOQMY1FXAbJ8RutV9wla36Xqr+rBcGvs6UbHBEj3rYtETALn+uOrKO6xqSuYXrspB/4WsHto
6vhqJoRhY0Wir7bzqwxOGcazQisrLspj1ZWeZv3Oi+9AMvKmDkMK5XNX7fX1vZKP18/tQiHwq1RO
M3aSpk+LUpZHJamf5hYUI+Yib5acQQb036yp8vRhxtQEpj/jcmNSHU6KhFp7rb1mffmorkUOZZME
1z9LtN+cO6Ymc7WUCb4qdm4L1BNGIkKc/Ij8zrebjXqDdQ58VdwDj7vYrGu0hL3kSr6xnC4FUXkj
uYZWa37bSu85w90hgFduMxmFFXo/DBbIWGWd+sU8PVQacGxos7Ze2+jvU1r80rXil9a1Fh5tavqN
SYNB19H6mQ9NAFAcgkyT+VtSnacO1bYAw5L3g4XeJLmvD5jguI8bvffI0kVNQregevjtLE3jlrQ6
2PqUe3Olvmsjeg5XJbuPbXUCAy75BXsDNvWp8excf5Ulinluc529sbHR8tWxUcOlvxsU4OdR/WCp
7Sau1LdEwqeBEyTs1/JhkTIA7K7x3WgMmCdOx8kviFK6CC5szx7TgwxP1cWQI8491kFMovc/aioK
o84dAXYLPw+D03pKvoIHheIpZ0v+Xct8szOf5NW+yUwRTd+FGP2rKE5TOehfAegnnlm+TTb1DvDZ
nhalG7IT1cYuWOivkjilgfGAcVR0SIpv7CjZs9pmAaBb9VX9GPcV1fTPMwBfxXH6A/y0JkC37OJY
0iwPxsRKN+M6vZlSN7trDi1i18pPI0ue0ar896fSGTnEyQFyamSmWd/kMcylNbhTkOzzOyvoHWhj
JUCTmi9yHNnPnT1ekwHdM/KAM5okuUv0BoMO5RGAknJIB2UDUMKDnnRbIOPP3qBkT7kjba8rpYu6
0lZk4K6AA4PNMn/1PqSlcoy20xDdIIO5QTLTl97yu9gfvrNGdgZPnaDb0etEkL/qJXV4KpjbXXXR
lhhkaHD/m9aX5sH0tGn+nZeAy0zlCu04RrdEqeHkvqUC63/K/QRAPGA3mM3YV2rzWxobe6VAylsm
jj+n609H74MCanYXjwaq+ypjNf1eaMJOvnOHDQQTJ1vGKXK7zIyhS7BlpN/ZS7D6BOwOjpe+SKk3
aC5ZUJtGX+hOlP+/vGMfBE/gBjgjIgCNt4KQbCyPCUndZnUicyHhP7oO/5bB19kyINS31O5KpNzA
XeEhWEIqpAltf2igPtFrQr3Z9JoxiMX06BfS62xjP4VzqW0nsYeZ4sCO47sSGq8NkOh8CZkEUN37
5ta5+YCmU32ldaUOOYVNHogGr+xLSvv0EzhnHGwEwJXT+vJYg/HE0zL5OVbqCLiiwFBQI13bGMSI
Rlp/U81s3zlqZDvp47zaiIuMR8AWeU5JQZsgb2Jj8nRN2ppq+qJMmOAqf4NAx1uxqMqsN0jbb+lq
BXLe+BUYk2OMy9ta5YM2FIBP7Xd5zraNs8AxywFsoq13U6XcOGOBxmfwHCWKR0DlLJfmccxN35nz
EHfyLin7kM5AhSuAK9tb6IiOFIe8FfHgr4PsNtWLif63ogUxVQVg2tXN7WzX6tOOqtZ+kOkuBgFq
cq87i9esUkiU/GZe7EOZ/ipBr2cPsatZx550b5ZduA54aPJU9WIwfK2L5k32kzYUrlVh2FAzNtMk
PZj1vZk1Ajfqkkk4PSHOx1nUBo+vmFkl0wi1Pctp6ag8DxvBS7j8yj8vI2e+675ui65rWOM7xVYH
LJ+FDMJPIwDtzkvlO9tpJz0JhLKP523A6eI4Q56UcrbqFC9A6uyNSnu30zM3IQi7pzkCHEaQolla
BuQtKTGcVvwE4VOwgAXz+mcIFA1f2iwNe1LzfCiPaz3sVrve01yQ5hJJ4KyOHWsl2JAoVBkwgId8
b7edqA/rUiR1upWcfUnyklrG2rKOOXOn+fG2D40da1wTZz9Fq+EMAi1GcAGp2C+zdDxHRluOiCbl
Qs3ni2rkK490BCqWbkH3z5jpLYJk1yjBCMwaLVg2Sh4oArdAsCK+yCilNHGGGeKG5M7oMbkL1XX9
jl30WU/Oh68sUugOfaxwPnpEt30koX5LAzNEnCt6yQKdrnMaQ08VlcZ4hugMYK1cbWTjKRfe+jBC
nryx/PIghh64ML329cTYFp+mdbR1zskKS5KiXQbMNm3hN8CtWH37yUQv6nyL9LHiQaODyNDwukh4
ZQQPQOd0SZw1SN3VuJUfia2nHjhcLHFc36sbUVhw2ZkDSRLg60HaBmfy62LNNNU6KYHvqtyNPjr1
1D+pxwpV2i0QWEo3vTNuc/AXUVcHuOy0rcNpYx3k/4L3hNnnMwX6+SG8/0Jn0A7XMYJs+grQ3rCP
kmcNfqyO1nnx3N6li8WA1VAbBbIaYFm+rlrSYGxb04AjWKW/LXMFkqZK34vcjuyqfxW8lwsrA1Qv
o81RNA2kt9xxVgsdK8TV+UduVDkAb4YVrBbASmP8ElXZv28Dvohjaz+5vl020dmRSH40dFK5g1kW
ILxahH1JFxTNFzHcFuYkL7Paqdiq7Gg9tGBOZJ0rk9+GwCCORM0TInGcUVDmVlGTFZuY9Ulol7mf
4xIKDuqCDf+yJO4tNCs1NUKwcxjd95XD8jt/tAIrmrbdb30vNj4XsrrAH/q8GB+K9uSkBqQjtWbC
mqgP1nAfPsMUpqGFjjyolx9IJ8v7xBddj0vq+4tUzleXqpxmwEDOkXIY0YDE2m8MwFPqR5FLfmH8
7+v62MM4WZ+0tprTKZDE9Fi2YbI+gBfyh/9ZFGcpujwHH2QLUYwwQn9e91LA5oy1oEamS2CWLviX
2EBgOCOUhMbki+x63znjyq7JYGCcmoLXNL1t6W/BZbx84T+lcM/YWhETSAopjnEjv7Yjgyqz2ttM
ar6pJSAlHGBxgYvGzOsdyKE3q0x0L07H2ctrI5QGTRJoFdGiueeOoCUp67QtEMKuXqyP4aL3wL2t
w+vLvjDuhzvDyOcZwi5IUrnbqZq6I6VSiTc4VtpdAnxjN1+zp6pr0S8LBLNsAPaKPvrmkr9mJrAP
FiXszOnWQFnLALmhPxjTz2bN3y3Nfi+tBgEAlWBG2vJZisu7VaMitoRLOwMKc9sB7ifyO7y1bicr
M+dqLo6t3hw1EwAqk9K9ZI3yeH1rPiiJOQup2kDPM1mRAXkE9iEnzymfFpMgHZseyTxsUGt4biX9
3kbUqOvHTr2vpHFXgONJeonrozTIe2tqvUrFDM1kPJnkF1mWYEkeRrN5kGSQOY8gpMO0w051AsN4
qIcUkHBD2M3aNscMdF/J7qrdZUXlAkZjk+p3pGndGCwe8Xos6K217gaQL+kWSMHMFQ3OdhFV2viM
E4uc9alHtxm1ktFNHTWY09dsGPfJBNqyFBQhwCi5vjUXzDl2xrbBdMUqnTyi+4IhhxmF/vQ4DJgV
TB/ssfWcGp/a//kHglhFFciBGKzhi6oxIDesbjW0l6bJfeTxPaNMUFHSPR3chtdFXbpWgLq1LIvx
sZ0xhWVqb8arlGbHhebfieV4NiZhoypvTIE6u7R5p4I4Lc3yYZZZlBlqfHHmkwZgJDNBPqx1Fnft
J2Hx+1wekqSKbrLDAo8g73EuZaUMYKHAwlLq7Ko6R8YIE2coPYz7sW+xlY3s12tsALY03iBncKBE
82mK0b/YwVRlob2WtNsYs/lErX5DVVt3LaI1Hp3aOzWu7vrFOSQ2Jnb6NPzIMjdV4+Wk3c9O+ozo
OL2Zzfq5tiSwFyk2DTMpNaLCspUdoaV1yCRAWPfzeI9WgDFKF3pnJqay02iGb8RwxW5JhtwzzfF7
LZe/484Mrx/8ueLH/piMfgzZFmR2OS+kHcasNxUtPdLUvnEqqXSdTkRHcOkMDNuUAVAJRHadB0GU
9VFLOxNnPpfScZ7Nh4mSrVqsD30/+9eXc6GGjPWowJoEexFCaL60NVstRgBUI0W42N6ChmND/RqN
7NPNTOEIs85yzbP35Ru0kasfxSR4zDP8qja/ymf7faI2+6UBgynwd49rJ21hMpAAvbflo4OXa6W7
0poFyuhCxP9VIKenlWysTB346x9uz3CLcnOECa9oOchodRTxHlxwIr9KY0d9sry2Gk2tye30WP35
6Cl9GaI4R9pVR5IRfqRTook+C3tLtMpLV+j0WDmHYFwxt00cPT3KenMoUApws9z0HJq+JHYWKVoW
KgqgUJQGxR+y0/LhhlhduMpADUxB+5IMd3U+/7p+19jTuHbUXJBA2mUtwbmTInMEtJINyzCi3Wsj
9DZFa+ee6AoCncxuIcf+ob3Pvhq0O7B0zkdzC+KEl+FghqbkLRsRzte5Sfhy1HwqCT4ftYdRTo9x
gnxzt1fGwdNgya9vokgK54FR0BVNtYGDrecfdnuvoCpi5uF1GYIN5FNIy7SsCMxXyIilfWpNO8PB
n/0ULEMv0D+XlwNuJ5hslbkIX9+HFlN5zJIlBbxLbSmuOjzaqsCC/oc3+CmDM6GDSWlSNNNfL55u
03flJ5DaffkO0FUtmOizcNjEjsBBuKzXPoVyIY8cx7m0Al7uuIyrq/col5dVUNCnkvRu32KmAuNf
10+Nacrz5/UpkdOkE53qZk0g8f+Y+7IluXEl2V8Z63f2kCAJEmNzzgO3XCorVZtSUr3QtJTAnSAB
cPv668zuM12VXVd5zzxdM1m3SbWQSYCBCA8P92U2wkVikhMtjF9f4tpqrV9/Fc3qYpKQyMOTLPEp
VIWD2Ae+OL38+irvkF7XN+mvT7Luz1eX6dGA1sjZkUrDle5kA1s8O2EG82d+t9LFoO545YNd3SMX
8VL0vtDmuke8x8JF63EdLx7wP2hxmYmH9k9Y7cftNQj12pJdREQ62HMvLHzQrIJUVHef//uSIihE
XmUSF1t/akUlYW/GTujtQL37Of1faGm/vcLFPp8m1vV10+afBj3KCDUxcAtwGyOz4VPoEH835D4P
ua3vBJow29yR1n5Z4I3Y5p6xMTWbbqDRW0KBEeW6puSLodSVcPbern39EC5eDNODsyo38vRkGPaD
72WJnPp4wEDTlW277pHLF9AFZwDK1ZAI9C6VT70lhYsaKXKgHOkGri4zDaAoYOK0R8fzdoi5E9rx
ArSWwkOqvRbl3gs41IR4u03BOYAX+NuXxskpJMS7zodDngmADBcXyQQ2bnWKwSLBBi6j4rYKx+Da
ifQO0xMVA8OJAPcxhprh4t1xmhHwDsxbTv3nMpjD6q6Os0Tc+EVQPq+f3YH6T/Mg7luwH66KLL9T
dyNWrK5kDkTjKQSU3n7u3mPwmE9T/4SW7507wkkW8zRQmNovPRwAHNCDW5E9uHOzaZc5Tsdym83z
DgsV0YU+Zjm7TyssFlNGkrrNfe6ZsV3DqadrHimBISYiHeq8jWHrGLJnSUWKYz9urFntWYpB9SXf
CmKHdjPtaAlGuWXHOfUfuPVNu0MENfttak9xsZQPuqb7oSRxU7FbyE6EAzmVsCOCnWbQz/emiVm/
kUfNYn+t02tr9M4rgIcDyAbS98Bo3IvALWVRDAPhxinzSsj5sGDR32XWxL9+A967CsphiqIYHSiP
XixFo2E2xJeZnSahb9PF2Re9/TQQcsVM7J2uCIFxtoMdhwLJJ5d6E36hC81amZ6k6T82M5hs1Mh3
ZWodFrOAcONYQ13frTzMp9NjM5fhyK10M2TDDq6aBzvTCRREX2C4tPU0TcauuIUs0oyx/IpHcM8R
4SSnKVocB3CvGKYrT+kdrhdun7rYq+he+hide7tjGz+bzKKqU3hLnpWyQu0EPd5Ud98mxAyqUFw5
3d45ZtzVAApoNsVxcFmzssGrzNbV7MStLwzuhwU0LX698u+dn/jFNj4XWz37znSoV0f2RJ2sR2bq
nygTL8PQHngz3ft83ra0i1iFKXYX9BY5wjTWPkHx996yMYaxZnxVFkzZlSb1eT9fhGIATkgqIYlq
r16Cbx/xVEvwJNzWOIGMusl9awvr5E1J8g+5thMv7drIAis1wBn11Pj2g43gCaou+WySn2R4Wgr5
c0m9m9HD0GuRhbXDAsn1EnTti1O5AW/3rpXFpf9RgFaCdyuQDUxOeBX2DQA9swssDM41/sswYkKh
6/qkq4yNw7Ikk2qPiYlbavmHvCmi0eVIPcHJl/ZH19RPFTV3ACmTuSU/bDnnsWWDFtpPcHNmJZS2
DDHZAO3qL7SH78OVNfw7qZhQYOZsNTyFNsLla1U1M+Qi0AM82aPcaIt/7LWxrbXRBiIrQzFCgsdI
qCNuoRl45fR6pzR8c+mLyAFrRm3VqUCKbjwXDqT4py+GXQc0gx4OUiNZfBnkcGXPvhOt3uyRi+Sr
bPg8Vc5knZSevi6KTQHjQ0LKa1HxnYP5zXUuXndhY4Qk54N1yqfxJ+f1obOha+zmy2YZIXE4jgOG
zNcP/evlfKeIe33ZS20wPXZ1kRa4bDfyeLafPPQjFP8Ai5crF3qHXoagwnykHjBWg7XyxeIZNR10
D31mjM9r6AEH6JRlwXKDmntVxXICeNYc552TWD/dEAaIH/pr3Y932hIEaBkQfhdIP16JdalfRZ/a
EHmZF7Z/8pbGDpwqe8r6EXRH9hF+Z4DEHfRypx/pBNIPLehnlTv7VEMpbLYPI/E26QgoMs++OEN3
O6Xeqe8myBiJogiVRP0Bcvevl+adeIxjeIVn1iIHIutvb7fqiTkITP+cHHOMa3JXdfzKFd5JRd9c
4WJvjyyzMTONB0KqlxyUQkTnsISTuEMeyuHl15/mvfPszcUuNvjsDqkzM2Rgq0OMgZy364JhtRA+
8RASEZvpy68v6Fz5dOcN+Wq5y1yovrILdsrJticHMd93i33o058C/FbDqYMBCgFW+XmhkBLVxanw
f2jIGXaowH2IvnvZhwzCbRTGeEtZh71uE7ccka4je2X8OIFoj+0TTqqOvZJtzPrJSB/GFFrJThUA
VwrbzIyGcgyX5jBZW72eYCwD5D1sbApBOAe+B+MHOg9PlYXSx2CxjV3562dw3iMXJ9zrh345XsUE
k24liX+CoMoMby8YtMnQaLdrwi1+Qr7MzwPrtrovHAhIkytjvlc28Pl9fLUA/QBn89bN2clGkt/3
WWhf3cHXLnERVGgnSVe2ln+qYQHlyW/t/OPXT/CsI/SrJ7jewasPMVplP0s7Yyc2s/Y+82xYzBXz
w2hNaHDgqXVWYFX+jdT1lk7jlxwHZ1BnoxVZ4/DJFtN2LOk9OrxFQAbwJRd+s3TZR0+Qfcf7r92S
PuZefjSbdDcOw48i9WN/bp5//SHeg0rebIOLyDdZE1Q8e3yIITGfVVTTwI6s7bCVX5zvZh700Lm+
iq8SPJi/PzhKfRejKLCAv3jfdVF0WrScnarDcFg1b0RcH6xwNUVn18UC1t/2i6tdnmMFKdOe+Lja
qnkIcya0vMSTlMG4WW74pjq1h/ZJ3pmA1JMiFrfX6F7vxZrXSdHFLkl5BQ8aCIB8yu02sDXHABOL
OC8ClxZ7DLjsfr2g75zabxKhi/VccpnV5iL5J+YuqEWKo+HZm7kYDiVq0vOl/vP79F/8pb374xnK
f/43/v69FXOf80xd/PWfH8RL86j6lxd1+1X89/qj//Ot/3z7V/zkn785+qq+vvlL3ChYFt7rl35+
eJG6Uudr4h7W7/x//eJ/vJx/y9MsXv7x2/dWN2r9bTxvm9/+/NLuxz9+W0P9f77+9X9+7fi1xo8F
L32tf3y9/IGXr1L94zeDOr/DWg4+CbaP2tRFJfTbf4wv//qSDyE/H6QRuKfDBhxfatpeZf/4zSa/
22ytaeGL7KN/vfaTZKv//BJxPLjVOb6LLYLJwt/+dWtvnv5fq/Efja7v2rxR8h+/0bc7DcwB0zMt
D61F36YWdS+Daqdrg4pJ9clklbsM9t/Cx3xMmkJ5NwvICMHoB+LBfq+cj9wvoSEtN9kEEvWCievM
ui28ctMaTtDNp2EpQwu92mbC9ASUfmslt6n0I98w9oJXEbN/OOqZobqZOr31M/5JlP1HrZsk7WiC
EfWt1ZthM4Ze0YKAv0SKQpYvNQJeqE0GigN3JMZFwHFpuyBbBYBxCBnU3gAHOpS7wmZbkD7qwKdj
yPKZB24Ne3HSFE+26X5GvfOwZPA/zo24ZOoGrhl2aQeqLiON32ONffRqE/z5pN882TcR5O8P9uIo
8U060DqVfaI6qH3MZTDSO0dj7KlzryCNazD4K1b9/UoXwUJ0oswmJCcJI3cG+TJY1+jdb8PDegEw
WUzMT8G+GBmvf3GBzoNzA3hpfeLz29wsYC7+uJQJ3JBC6gSl+cRJGzJ4lftdeRTZjd3WSQk/8QKD
+b4Me2Q0NliNfZXtpeFGdPikbRmZ1mnCxsnaNJAqDTh+vlBtuP4u1c0H5vKAKrRj7XtjNjGZWISF
aiAT3cazgAkKZji0w2PMOgWLUW6bFsJJDaiT+Y0tr2p9/P0J4wEAZsQ7gkkucrYhfnVomxb1UjEO
PVhFHHecb6bvBTdDpj/pdthC7DRUdQDaCz5jGjR4KBVJkxS39+9uqbe3sb7Lr26jRnZPZ451KBhE
qRgLZpsFljcErkuu7Kk14r/dU28vdZHKt8IZWMYnhAVwnIllBiny1sG89okuqrg/t5ZF4eBMEezo
pS4tyzCTAcZ9n0jylAl49MFBphohhVOLjZF9AsmBwrNWOfve1A+LcWzbIZbLJ8IwZurgWQszaNM4
Tb+lg7yS7L5NAf5+a5fQttTTIAvdJ/D2DrPJi0pwu0ttBk3HYy67zUCN2Bj4w/9mkf96Imse9GqR
mTHNqRiwyB2totWyuyVFKMWQVOk1cuv72/qvS12EqMbNc8E1LjVPQDv6JuD1lUzx2hUuIkeme2i+
97jCOD/33pPUV0LTu5HJYmDA4VNgXn/9+quHBezRF4WHIKutD2r+rj3sDu4GLP3+60V593WwbRd8
PpvizL14HXIPQE0tcZ0OZReDKKY+mcvjr68BG+/3XjqAwZ67DhvYlxW6dLlpmjV2XN2XiHBjImac
dLm/I4sZqdKMQH4K/AUeL/WY5PRGos2z8CJHkDxNvEYM9X4SF3DjCJfcXhSYg58+DkrLgObQEbRy
fKufj2GZDlujcg/19LEoza1TNUlmlWGTZR+MSka1LuNKuBtT/OBqTEzI5mq2HJX33ex+GA5+3hN7
Q5h7KzsOPqS42yxwFQbkwPReYsP+IZ2PVhsu/U65MiicMuoWthsa3L+Ht7vDW2MwdOKahC9pMtYF
QrjYpdMEo1UvSnNMei6nzgC9aii2lam3atwIYcatrI6keYGrjtV+y3vvp+sMJ+ouj346PShvo8hx
zKd7XXk/gdRHmQHdEfh5pYX5mA14cEV2o/DgoEZ8s7R95GRQq9UscGoz9oUX0fGuB//HGJ/70kVB
b2/c0d2gu41RuzIs+ZF0qKlddler8lhKcii7HxopxLL17lX3vVw2Kc7G9SOMjZuk1hLMxoNuvzb0
O1+eNfiYJdt37VdoyN+lGKOgs44caACXI7zERB+1YxErxmL4MSSjLG6Xyb/RGFMcs49j1yWoS/eU
bUjtBybcEcyluC1mcFlUe1i3i5H/6HKcu6Bc+sS4x/JEPs5MjZOinuHp1rqHOSM/MJOZOH76OE7A
jXPTkwFkOQ4A2W5bx6GBwcejPYyPohu32pObqXtMM5DN5puayEh0eawJ9NhNelP7PHDgG+XTrVnD
TWY9HnKsNri5XuuGaJ5hGr+PJhOCBeobCOYRRpKVY4R592Ml8OYATfpmjvxvihkx5cA5mLXrlLPz
+E2Lt8z1sl1RfLVRIFsjJqjLY8ORh6pbx/wjI6gonNT0Fn5EmJ0TMJaAP4aw47qFsN3Anurhg3TH
CHkIm9EiRtqn9DeSxejzB4wcW52M5p3pADPsIFAis4e2HhK0GqJJ1JFhD58L7uD0g285XNiA2ESt
5kHPm4QUQ5BquGel5JZlQ9RVJHHb6th7ztfSLJ5zZ/nQ0PbYLuODHP1DjVTWdL5bKd9DKwQ4ULZR
+rsGul83/ck2qij1Pg7d6n4hQt5+U/PL6GShKYbQmaDIDV0GqubQ6OWjbbYxhwhCBaZ3dqfzHhj1
D5hSBiAiQnbBAlYUTZ6CFgTfOCPFcxAbiyKTZvlxMozQgsoegW35MkeFZcRVthxEVQLNUjd114YZ
EbdQh3wW+G2akNhvQVYxcAcBFCgCn6sPbSnxHKDqUrQB2I4rTTKai1Plonbo6i1UGbEh4SYqntNZ
3KXajjPqJO04Rz0HGVMVt77/OJI2Tk03NEwYjkENfHZJLDEDvCaTRIYUfnt97e7GEe52s70r+RTn
PXqg4E+5ZnqynR6z9DTysfsX8FEbePagZ+F004HN3ocKWFvWmkBSa4G5amzLWu6YtwQYjt8uLQ17
9IXWT1j66pHKaTOQ5wFgddE8Qg6mxOKI8Sjb5i6v813W1M9+b9znqt9PMj2QGSq7fNxMxsGgJOyK
DFr6z0AL4BgIPh/CtZrR5ce0MN4xJdrEwoUsIRKnHndOWiW9dLZ2qneYTMYrPCSOZvEgMcbbstiH
6iP1IrtbUCssQW7ApBv+hdyIFj4ebB+6iY6zSUvvJutRqiNAGaU61OSnOaFTZN5lTN/MQxYatAtm
foCQwr1HhqPdPbuEP/R62g3DrfBlBIfg2CiB4JEmgTFRYDa7hgi4wpUbG+EOjfUj3FRPfYr5Fiu7
6enwwYKs11KWW+1iRtjNYzRjdrl87Pmw/fUpeDFph7QLRa2HP9R0MUthnWe6Xx3pEvG/LnSLlGER
+wItKJojGBARtj4LTFIldYOSkBTRNEPpCAPt8JuKHT+7KQfzdkKu1PvDnZGd+uIaKfpvx/PFnV2k
317pNxUSsj6htQ+qXfrBTOeAYPDalacKa8lknShVRb9+IH9LPS6uepF62LoAZiFFnxhTGTIHfaNi
45BrNJIzHf5Nwr9eBgxsBGZ0h9llezjzpOWbpMSH80RANd26BrJtre602cdQR47aicXWOH5YE4Ai
g0UrAX1h0TdD53/mWIrKjgUBfQmNb0/fECVCFyIea40ObkBQpOCjaeej09koGtGfQVnRci/qzB9u
BjhhpruRntSDyp+UZQPZ5mEJjTIbc7FbGyXh4I9hCoQbkuRmW8aW81lgct5BdsJlrIUTEIIFsO2N
pPOxt9Wd4y2Jb7/kJb/LDHm3vnPUGk4urz8bsoxcTMZXksUVq2/ToUkYH08ZtWKfjfdSkOeGL6Fv
PVC+1MHUT0k9L4/SMKNs0NtmTk/zSME45w8LShOT9BuDkLBCNSa84ucEOWetMZZao/fVQnEBfkQ5
DhK7wAsNnuuv98dFI+TPF+avlbvsSyAEpv1sVuu2PJqIiVn/6BjJCuP4i38Y8IyXk95r2W4Qe1N2
JTP+G35kYfzmDEZR13JAL3ibgcvOn9zewdXbdiNznYhddsxrF/z8P9kk/xZy+NTW+PMWI3yLNf7z
Nv/eY5z/p/rld21e2hW9k5ff9AaM/P8DfaQoPP/v6GP00tRf+/I1+rj+wB/oo0V+B7nVZJBJBmoB
nPFf2KP/u+kRyORZjs8Ap5/xxT+hR9f73XPBqGIEM7DUATD5P9Cj6/wOMTNiYV51LdcZuGb/BvR4
Ruz/CjnAJwBggkLlAnq2HOafQ9KrSA+OQYqhrwndu2WZkRmrE/TL7K303DSEeL617Yzl69BUS5Km
1r4YKx4S66nh0tv2yohURdO9MtsPUik/nEcP2GGtD36V4lj1yhvdMPAn+3pJJt3durmAXVFX1CSo
WZ1wu523uoNWGuk2zfAtY7aLoW5/P7BmjFVrwn+dY3KrWRKpC5ynSx4PgLs3w5x/t5sTDOGh1yIT
4ncqJgxCygNrbwCXQ+xKUgLRDJ5H1bCk+7KvZZj3/gxeordEjNGNOXUpuBxNvyMTyCiNLff9lM5J
5+nhRafIeAXwMqdQn0tf+zfOfGS5bR2swjgCpZqCuoJF47JoFQ+F833WzXhXLncNO5Eyf6rs1NyA
L2cEaCGrzbwg5zOK9IWM9i63Dag7wYZ9B5OwOtZp6HoqvTNNhTy+hCapInevNuM7KOiZtf3XInuY
UnLRbaaAENl5MPLi0DRkP/fzQsxQC/+G93m20+BJKcfb8IpmiLFFcUSQbGONmiJzevDZkBGykm9d
E+oYU4t01p66G2vuingcaBvw1Le3SAyfiyb93Nk1lNpVg2nSisxxI9MHdIlUXPjq3lqgV8vqScWq
LA7UbH76A0TGmDCeMTnUBk7q3tFF0nCmkt4WmNwSEgKVEoqwrXfMveoTo1V/JVxfqLoBbAdlAHQX
1wFhDbM8zgUkotrZMiqz6kJYpmAmo6xU5Bog7FSj8c33FyyWPbz46bji67UbzrNZhzNm/8Ml9aPO
V5BMKl0V2UoQ7ErkiHWBEtxr2WZ0kZQPE4lVBYkYlc2YQuNzULs60j4yBljomciYXCDerDq4To2E
8mlswUg6/8epZRGMTokXpBwwKeJ9WkZkpe6I9tPMCY+IM9cHV0yob/FO0nzucWZ3ZugsXheWjplH
vrcp6QLttmGRGzvDohbQoPEyL855sSRO1QVkqSDx0jmHlpnlRk52Gs3tuZDuH7MelNwxR60z9tOh
MxQ4dGa/GdPpXnKv33GYSH2hAzq/tMPs56936oVW7x8LAxgSEK/vA0q6xJIcg+P+MirCxSuXBBOc
qBi7JwwgLFtRG3mkapCInamCR7Etd66GkbcnZYjRErbhmRl7DUOPjo1601b8djTtfWcZ6Z3TTmWE
SUUUjQu2ts3RqJ/QBYp/ffsXfNg/bh80XKBHAKioe4mkEioAOYw5MrB1dQhw9GCUDtLkxrYDnBFQ
PU8ByZy3EsWQwHG0kqJF00RlAvENYkFdVwyRHMrdXJQbVTiw0+QK9oXmcKXdeJZSeB0ULBOkGZBn
GBTZfBCXLzDOQtp6wtQKXGarEW+/aQW+tiAp2aJuMyvvNLrWEHIpqxjl+wKJiq1Hui+p8KY7q2if
0qzbL4O5JCwXGFVfDDsyckRqA10mn8yYg3EB1XaNXyAHBRUHWWMWLVZRRx3K+DJu566Kp0V8qYC0
bnIwMGrqwwIL8AFEd9th44MjPrfYBCbC89gMYalAyRgG1Ob1M+8ozL+YeLDWQGrZzeMw5ZBwLjWP
7Wq8Nd1MHQzfO1EKnbWGULWFJOwPg2e3xmDqDfTQm6gTsr6CV1+M1q87AIczzOxxLltr/XQZWdis
ZNo7MNWkwggzyQDJeeR2ZKzDUQcGoRBkAFHZEFub6Z+hayv27+9C6vgetIVRRniYJETy8BqQZRh6
aVnbKkAy83TU0qtj14a449IE5Yye4TRmS9KP/CvxK42aAS64dPIwlj/X3/zaRS99cj+DYrISZfBe
5bW3MRwohIG3f6Wuuig0z48Lk7RoedpQ1wSBeCUmvko//AWWcRzVZjhPWEdM1A9hsZB4dqG3hUG2
fi8h+pb5AfxA6g7aPOXshaW9PFetgUlPLK0P0a3E95abBQgWadxrN/g2tf7jBn10eNeTgjDg229v
MHfoxJ3Zk+H53ro0axHiHXBEjDE2LA8QJQHtGJ2aJKVzmGVQq0O1QPaMMZwIaW0D02dwxmheqjr/
Iir7asx5C7+f7xAKJiD82ZA5BPv/IvkfRqlFlUO8SlF4lcDB9edY5llYQog41ffQfrNjqnoa0MaE
BOAylombAqoTVco3tvGSmhncZjAVGRG4Uf86Hp4b1xcxBouLNwFTEVBYuRyMo36eynpMdWi13S3u
UuE09DGlMHRxhbCE5HKMO1NC9N02P+dOD+NQu5hjzIbBiMuwuq0YuQ5IXRxNgngwV54dyYyyhBYf
eYa614ZXF3GX05X7fmfVwZV2LAtzvhSE2Itn2lUQGgWzEcc/1G5dVm88jdAmtPWUujWYhJrslT4a
QLYPXWujXe8mI978EF3wHlXwNAAAEVVUVNlnr1LTneeN6X7dCBBmsfadJ28sR3dIp2+q9ahWtqzh
PWejZX8lFrC1QfZ2BZDZg6YAeiZ0N/3LCY3F8jBBXGF3+IUFJI2V0D6TbONo7zjq9jsS4x1N8Q+d
8pCMNWpzjhC9S6Actf77UKZp4HD3btTZZ8VdiH2BV7BptfvDQPRGsxUFABHoFlopkjy/UjIqBDSw
nR7DDV1NQmsAv9ZwNsYkviuUOpj3aWhIUw8lZI7MvkX8rnznYBoZ4Ef1obZgeHTOpSrefXc0z0LI
yyTeVLBwMGu2mbvlCU7F/D5LrTJWk3SivhUvGtB5k0sZ5WWpItKYT+fXj4K8UMmx3HlwXQ/MucP9
zThj8sqGyecELp8gYknqcTmlzE/QKyOh7fAlmdcMpBI8WVDaB4PR3rcGDnXPVYmR1V5oGATDdqn7
3Ay29ZBbS/pF8nTTOhgq4DniZuViVYt0MABEuN3GULfnxe4n9DzEgg/L7P5ezAxAvdNf9VjwLniC
a2DwbHsVREGxSHAaXBxFVMAuzPABBzWtebKaccdw/YiPFWSHfV8f0kVCA9hnOGeZ+pabKyIzF+p4
MgdLH7382UzLPC4Ht0XmqLYYAgKXQMKb0R0AX5oQUMVJzij6xJOp0PvAG1IAegeiOuE5850eMdPt
djB5KRG6z0XgCEKIEiKecfeHvr+1lhr24O3NBAHiSFhRTpcqagjkDnSxFWuqdM4DG2MxIiYQOM7L
p7HIvDZ20qn9zajKfdHgwLUxaTmNvNlBCvtnm3aQNm4dxD53eGGiswN7qOHZob0sQL/4ruGWE53X
Q4wa3ml8fBjY8uG8fxuH3CxA2oNMTwdkpENoaBw1uQ/JYcyTPSjy8ZyZ9J55RPcWXIx1250fi+ML
J/RR4h4mUu5gaDjGmqsqHmcj6AU5khxj9inaIblTJ4XCUEZLvtReA+tkj3fBOXEXhXEDJLCKNZqG
xeCjM+Y1c2g20IE8P4B0QDSBocXdJJBYLaOLcGNYOmxY/0n21nbM1S0tMNWUefzWM0Z5GL2ATQa7
LzI3HhwrUKJP9+ayxLD9TqNlfaoVRaa/4Jww7eyDV8G6GpMqaOZ0aYL3TIaiVJinAuoTjSzf5ws5
WLqv8YIYc1LOST7NbVDb87hFMSo/ne/TccXNZNMJrNlFJEYPyWzG7SxmuXRCPo1AsNfsjXQGzOJH
4IcLa+ER6AoRuUI9u53LI8utptBypi6iU78kvF90BAg4RyHlPQ9ObkSthAFyy/PYdNmc4DFizi0l
ySggD5ePaXNT5ryExSKjQh7ze+4W/W5qs4+m16c3FcpU9Jz2vLSQLknUN03ZBdye+D2xgzLkNQp5
AkuIwB8KTGKshaxvTJtunO24A180wRQzsvNSoQViHTMgQLvcH5rHJROxsLdkdMwHYnP5OJZl0qnF
TRZLbc8ZmJUNIli7uuhI2JUKcmeACaqh56Dq/RsXxOoDZ8t2IQVw97Q8oF7p40zpkHi1jNy1dSkb
FlBP4TWDqVIww2UxFGaPRimS5tDpwD02dA3pHRh1w3YJpC8mrR3toT+TL4h9GC9RcD9u0X44v5Fa
TYA9CE6usuuQ86doLRruI6g/fFj6cKjxQhqGQhEosl0tXAhnjpiqO++BWWBCfD3iGiagOyhsiKV2
8HhikqEnmMkU0y86UXMJB4gaU9DrKFFUiqqIzw+DT4UKeVlCKuFcZ/tjHmK/V33+5bw9Tb/5XHpF
FUEfwwYr2E2GBb5RrTdtSwfuAS2TNnhmfVINaEXY5G6sTBYpTJChb2VvSrvluCkHUDX8NFfnFZxK
fTCu54laYR+/B68O/ikbaIV64egYu5bo8eixyJVC3g/o+/YjqKccgi+57pZkgYostLQtoBzWBnAH
unUWmOALulGtgDK6QUeAUmCf7buhCbMuV7HnY2xQD1mHnqnLIBLPenDoVFQ5i7FLGzM5f/T0ruyJ
iM4/37YNIrbbBT1YruBewHTRyyGXkuMEFv58k/ff5Oypg9v46FPi6HUbhGXWIxUBQONsGApgAOKV
0zR3sJ5GsXY+n+sWKuMguW8XnNSkwMTbMGTBuUZB3WoEEy0wMCDQHTVziNTVPzWmvEII2xPsuDnd
Fh2ION0IHWFfWqHMszo+P3+N1msw1uSJuYY8GLlYmQgOequN/4kKtOkNaTXJkEH2FoWptdcLh041
Do9zIO7WdGBcGoTSRn5s7YEEVt96GzMHp0wKu99l89GdnWbPJ++p6Ph3d6F90CscRxQt+Kgsg8IG
1IhD0QPOgbZ6jSRETJiFNfyn0vTWBZkgvdH1wRQAv2Z7UZrfqhp9zxKMhP2iPXTWeA079b5jG5Hq
h7JiYAI0hhFlheShizY7bDXgAjnQaBY0jzJB95RgUMQq/RXsKa2QqA9WbamgaNMlbrJ+62jANM6o
4NIB3O18xghA+mFjpx/sGSHFAQYco8d2BFU8L/E+lz75IlF9/XHiZVOX72DyIIUzQ2fHaHGK5zit
QRSGsVF7BzGt1Lubyx8qx/xNPdPpTnvygafjx1JPC8SmfCsqJtqE5yStnNL9UFvi2IkvHMjC9rzv
hhSlczv8aKop+z+Enddu3sjSrq+IADObp19OypIt+4SwZZu5m7EZrv5/SO8NrPEaLB+MMY76xFBd
9aY6JYuw3Q/ZIbxCnBWV3B56SdoPFztLcdFxDU1I8PS+tzu0eG5QclOXPjBchx5r+DTAGe3W52It
3Z3BmBdqF5micY5bxrbKn4d9ZeZn7S7HvwfX1FbIGWq74Ysk6bdILncqjdhuwe0wDH/bmo5zDtL8
sZnesyIOuaExekV/vjkZ22urjno4yR9r/zoY02tcV29ZyRO2ns5ewsKK1se1J2tV77ywjU9+kL/5
MK0b1Ud6Y9K330Fk3g1S4QTW5oXlg/V5CovqbGVmgIjSLujjODSdqb2G7ANdX1Rfy18Tls/NXBri
aPX0TGXCBGhHzsSUtasGQtPjImqe+vAXKhyeiZgOZRrD9zqy79uJypqF6Gkde4yR/vKqNqIoie9y
+uZsBvLJLcL3PJ7Si63e6tHWVDPO8PXbqsbA2dqeySKY2ZGILwqioozW22UGtta1g9LjWJ1lJxEJ
+61xsFqwc6OLHyPGlqMTxP4pmkTRAOAqapJrGtRnNApGUPFqFV+5x/o6B6THqGWbjEb5lFv7OQMY
z2S89e1S3evC+myETnQp6BQPGR3EZr1tSTqUpy4ut23NGef3JHN7xP+JLtgEjV9tLEKk2rw7NimT
0KCmXZ3q6LQ+N0HInVur3eDkwS4NkwQLM5eHfmVtHWqA3Nta04YCQjxy4orVFpbP4tb1LQsfMBCg
H8pIS8us4ksQvBlj63+Q/XwopnA7xwmNT4V0tO54AkrAkSgerFslO4xMA0Wz8REXxeZPz/ZJmAXR
AxtF07SyB8H0fQpqFoerqt9PLjdhbBx9NPmwWEHdjsWYLhtly+icSc6hOURt44P0rlCCWbXzAaFb
te1VeDU9q51o9qLXRAIfSqUEHYd+173O90GQsV+lHNTD+k37Etgjk/4ZkeIXBtVk7y41pI11dFHI
J0YHeYlucHyvD76qTiSwfEt4sTqOZ7yzxGVN6lQIAJ71PQRX/qYS4yOVdXVuyyzeVlGsqfspzO+Q
nHKnD7bR1B3s8YFwVkxFy3tuNLzCJl31Zsyb59rsh+1axtWU1/v53fXVd1XWIRp2ys36O4nbPtQp
QnYskeaO2eVof4pBmG7L1JylZs/qi2gB0UWZPJUyY6+JKvHh6+IxDElQLJEpr/8axiBgKRU+opmK
NuvbULbGMWAQ286pa+3iSP7sChcOCQOwJOh1bw7+KxtsLnaRe0fXVa++oS5pVrW72eaaJSJPNmYe
nNkUd0tSNRxEmZ50TWJTD+h0WB+NsFE/ApbVHv/fXWSoMIe3bGanVt7zXMNYcBuM6jVXv9p8qDfV
MjCO1vSrTyb7PHoc5IE5/JAe/pyQkwVFHUe67KoXa8zu8y6l8BqCDzJzyURsnWNfmYcWZXXd8Vwt
bXpe9A+jnMbTaNFvsRaNmIcFQqgC9q94Q32f1cm+XTqawfK+K3b3BRbY1AKsrZ1TvqB9SyWtkN4c
1r+/CAg6wR5Mf+lu40B/r33rW4vefBe0DML4IwiU0SZi3zGlwKFPqIOkPK21J8vDH17ZfslsE9oo
yK1dY/c/11fSMarvgc9qoGogx7fpfYctBy3igHzDaBffReV48WuwEk3VOHZi2LOt7FB2VfvZCenw
vd5+m+j8mdfER0WrewQ9zjc+ghkX6N7w6MLqiHK7VginF7d6NshmaAq9m+bsvH6+PMG8Iwyd7aSK
FPC79PFy02hMXQ5TNeNqCKLXtcVMl95hbUbZc99emfaBpL+SKjAJxO1qaTPaxQFUxe2FTEsLPVgd
OJgHp89mpdTBTfNPQx+Qe9IMP9aREBnHQ5TS5XmtiC7o1EAqWv/ATiC58woe9kYwfqQhW0G0s18f
GbEgReyQei4wTuxZlHiQ89CcMTG+Z6ZEYVcndCE+2jw/cp9WDiMtu23l2PvK6sSObEeWxVf7YgRp
bIeWvoO0vXRmTW8Oo/MbX2+Wq1bMBMPQaxD/KCCRZEdEaafOTWAfekFSGIny3S5pibJirVUF+NXv
Mm23D2mhPloyc47OYOzwoLXnvuv3seHnW7+xHIwkw0sQxS1jP1jN6N9NpZRMBppbZkYvtlXp89iE
b2kv5MZzqyOv3HBV8pfh8hcMUvl9uLVrah+RdKl9JUkD5Lg6uXzmPukomlaqDiBqIGZSAK/yD1sl
E1GcjmJnARTuHA10s/YAfTpgkWzobts+fhMTiFYk+vkgsyBFDzIM216bhBA62fv6jsx5ykZ6w3pb
G6XK6D8wFxMeoU/21MKJdctMIrPsVOfly+9JxWtnxu/uKRyoI9HS9XtTeS8H/TCwiO1gJ8uCZGQs
bkc44Sy+kc7MZlJRWrf4GCrgYwRV2tkoxL8mwaElmKNfwAoZzYmn+6ZiyCzHw6WRBV1wZ1a8YpOv
omY/8wjtWSzrAbHNYqf90djPc+Fs6p72YTIqBklRPbXaE7vca6rdSILJ1eu40U3+mkY+7VQN9GUk
qtug/J023YRXR3TUnr7st/XErrismXkNlnqL/NC4xR5Wi74ZzznFTwEdP66XWdsk28jG/5hYtMcz
1tGrNiScsJOt38+Ofl37RlWVLzoz4+08t4otx/540Dq/FIP76rpp9RlxGT5GrLr1PJFjq0d9MQws
KHVNdO46vlT2xO2kbO8ahGCwt1g9mMktvlCptjDgUARm4B91LIydr8qz6Gt4DTW2Oy3y9Og1KBYk
wQykLmwGA/J+jnDkW2VSbSIhLfaPZM6+d0e2AydziFBbkFnRpBcI0+Q585pbUZn9nT+hoaUp3xQ6
rY+ZqsXD1HrfPI22G2DKvfMCfr/MksdgtkjjJQNgkw92eytoH2IhzkrNP9ouO6Ild4kq5Xk289ra
8ezaeyPI/GtSjZcGfDHShb7MpX1TIGqnbpotRt70p18T5pKZxaLqVuz0wY6cmczl3Xma3Bq9rSS2
Jq8fa0fxK4F1GCJbs9Q8qja2gYYs1tODkF57GJx4h+Tw+7DQJ1aG8jcEJZ2m6TW3akhxcPlLOUJm
DXeO1eSHQQzeSUYhk0DJ8+y2EkxNKhRprd6jA0Bg1gzqyg1m8yPSDFQu3t6ZjeJagiKMTojawWdR
WjerFyb+Yactzisr4SE2cBEwXnZPg9uA9jXNwN1AWmrlsj+URPmexnY4B1PYfGKTMQi0nxCTO4uT
x9w1BYX3WYNAsdcqzLv3uSZkbT0Y7cg81FOAusxONm6HfMzN+vHYOe64t4yc6p7BDRo1ezAr+XWV
kvRVtu+npLxavSFo9YChXOjFo5mpW6eS9yiz5qdyAT5F2bwF1pNXYDOy58E4xFE3v5j2vIPBuuW0
9XdJ1JVvXV1ZAFvGtcjNmGCN2X2d5TWeMwb6pknPRVd4L5y+bMItxmLr6+DbaHTJkyZW51ApWxAh
3aWPOJDdFhKlMOf45CYU4zynsKPALveN0tFVhs6HZNneIdYyu2pz2hE9rZrtMN6zfcK65sHCJy8v
cwY6yCbjo2gSA7N6522Fw5efu+JxUhiXbUmQi26bYyGjgsDhEr8FyO1mjD3eO3uqT1kR0iPPGfvf
8pIg56Szbj4KbrvbGljk77LeTDa9WXTPQxZdg+zsmEl6Ky3WT5l+9MWk6t8YpOR+UsbJll3yUESz
uVno5J2lUc8NbTps3DwbT6bqyvOYl0c3GFrY3sE8j6W7xSpmntJR+bfKQYmYT/b0MhE/C1fYB9+M
ojuBVhDgZlXi4qnuS9AW4rVsA/NY1d50EqXNgq5gnq7a928FLsaHCdDoYa6iW6dpl0u/t+4YS/Sn
gQ13cVqIR/J3kxRgDvtbeNNDZmzLKDW3PkDQUeX0cQtIDmGVt4c+CVlOwYrqy/qDr+qD3WT6VOR2
cKldO9l5OZsE0zFLr4aJb1NnbbHjGkTXOZs0XfVQHG2VU0za+MYT5JzWmzU7ojgVMUr7vG7Ls2ME
w02Sc9XOsJ8Dz8NBqqJ8yQsEIcYY6FM5027Gkz2ffaNNH0XGC93kxRJ7YD+RkBFd12dHu/XXxh6H
Qx17RHd35o82NOBJzNo9SCH9QxlYFuYEb7gXHerkokd3vwpQ/LjXh5FnoHdt41G0Br4TE7NKlrHj
3I6ilzIT5nsVEBGSp+wejErrfm6Sx6H24zNLCK91yW1qLT564vZIJvvOY0v57C+PxrlNs/YR8Oi1
m7gn+K/tZ2fYsQvx2xw72QMJOXrbN1V6qpvF/hgF0accCn6blS8ZVOFLS9TGthis7Dj7HbVxplWS
RYlv3UewzBqmLSgdaREsdHsbCWnfx/V4ijWpUNWId4J1jwcV18U2t/rkAdR5u4hmLuDi+yGlKe9x
GYoUmXvcGdHdGJjnLoyKXeM1xiOLGA991XyAETswh2zonIL0zlfGS8GSxyTL1N2kpf9kuR0QYn8X
6Gi+K6VOQXrqYe/1utvOgvehdkkNl7l9AQ7wDop57zGWEm1JVNwk7MFt/T8lGTxxeOZHSSrWIZjN
HlTPjIOtqFvrzlOpdWeXrz3E+TXz/PKmGzyghhz5Awje8YEmMT6FyaJ2Mw/cGKkPjoDw2viVeQyB
MK5G3TAMdGN10g29eIYsPC6G8TEDoevc+DxVxO7784c3zv19nxvdWcb2m+ob92Z5nEMJYr8w7r9V
WGceCh3YxLKVept4VnBvhZ7cuU0doF2OIhgmz+UVDMZbfyZUqX2mDeie5yrfBcbenIv+ZRxj69mI
p3PuVv4urbvq1KoywN7gJCziwintVhU5W+nAdhQjNk+eP6b7xotI6wiL/IGnGnEGyTAD8W+nEhz4
vgDGwnwjsXzlajzXc4cDui4erbFDk6/8/OoaSb/VyhsODmkiwzArLNTp99IjD2OAzdsw/zDdRWjn
FuHiMCL6SgceTtO6q0ekDDIZ8/vOBmvJGfIbrUqEF5AOQdw057WbGuKKEJX+CicfMkVmVUkyswX+
WbJ2AAhF7orRHzf9REeMFkFvU99jsiBZSN5k28LcYrfYrd2ptQyIEIGv9ZB5d+7U3c8hqFk0Dgb5
KOb3MauczwNSPiPfp7VpPyd+UGxlKvq9ASS/B/O7kR823od1/sj6U9poK/vByQwmsTebEPq+RDy6
InZVNX1zhWa7WT2L39ROT4HfNuGDG5mIMCXIw6J/OuQd3rOoqb64rnSvWZnC0DGgqik6d3Ypv0FT
YlnhUraluKAsxcYeWjc1kMzWJfipdCtPoWGeOQ5q5jfQg3W2ncyFIgY7QWRTv0NTQV9nJTGUiASM
2Wzp8zy1rZJTP6awZfEYn4F+dyvpNhv+azui3mATbHvKq+lRIRDdSvHoPEWdZTz09k9PvDjqLVOi
f8i6kabKxP3rRtGrFsHe1sO595zyQqBnibGO7XNpteSjT67YxxPpMK02PusuqVmRGwNkeOkzhEry
EAvIpUXFUhl8b5gbMKVMPLaI/CxGg85CAEN6fuePqE4owecyf03UeBRotJzRlneBWKL+121mZHcL
ebTotZ5qItEpBgV5k9oUm1DF8c1wmz2SIZYut9XZafOHGlfD0TT1z3zG4Rsl7n424WFg/bZFZFrX
MUWO2ExJtE0qnW2BCN9LkZPM3ucAI0k6Hi1DXmXcp7f1B8/gHGRtasrDDc2WztYB+yNCAMst7/MI
NVxTsDsFpeoVxQh9aOX9hNbqLj3wi9EgKRtRWuyDzjBIifcqVBbWJ2EV8aMtq5GhNqn3/dinx1JO
8z41sDzExmA8GrTOxVtOkMDeDmv5NzuM/996EMqc6ZoLlU5S+p+5J5kN1GZmPnP2guhYQ44Ys+z3
bI406PTMcxSp+4Y/9djmzl2gVLXlsXg2UjcFeJ6DcxxlgnCqody3OsG9pXW5hbFHER3IV6tBmOVI
t3l2kjQ4z0VO1voyR0aNdg/zWL2slcTPzG+F0F/kyGmVuqY4WVbLyu+kNjYKkppNvjV+w7z41UQW
/KrbdxdpsWlMxxF4YK5AiiwtNqlOT1HRtw9G/0670jFt0eH5Qs0gjo5xzJVENZ1YX5p4WVxh0KXB
tWziCsC2amC2SssqzivoFnvQejTxtvbtN2d60K311XKTeEePQQEK+Hij9B5V651Hm0KEZ9V5+lIQ
gudV0aVyxNWpvILC47bHwkABCej2KREFHD6LhKemWUDThO92pmn0LkGPADsfKO5JoMu9tgERLac/
prb+0mgGX1q7Ye+jA0FwOG9bN+bwH92d6xfuQyDZdcnO7EtsTxn/A9YT0QUeDCxx094dk/C6Cspa
Yf9Mi+l9/UnYzO+Ocn+uQLbMotfeBkvsRXAepqkBRxuj3dqARMs3bPawuWbzm2SJc6AXn3zHIlsg
AV998erwMZ+a5DRUxskagzfOYzZ6zXiEc2eCYEpwrbnMBT5Ivqx6h2w4mlAHyp0lol88awKzX54L
wb28kJC0E4417gECX5IFyKyjWO2HkpD1zHoeJnvcBZH9EWdI91YphQ6qd8iUAzDLZa15hoESJZYb
GqTxPvfk6+Cwx3JhjW3pGqfAbX94xuj+5W1yFmHpPyRJPkShwyptcil5pRZvw39q/uoEkiJ14mGb
BljhqmRiqBjTpzTPfkQ2ZlLT+bri3CsFsEIn61GWAqlskWTf0jQYjmL2We9pfThmeWT1x6+R+IEx
CMSxUqCisfdgW4olWwtIWlXf2PF6UbPVgAUD8ZPCVmzYFRRtYOGqv0mY/0txxbdHPoWD3sp1fPHn
VjEFSWER9gjRVE2f8tpXO7thx24+zvhBK01QRJuP2847ruDLCrN6C34flA0vZ9zE53wBmPI4f3Gh
ghB2HZ0S5LcLumqDkHJbzMnH/9a7/ZElhdiGz+wGFoYTa9G9BX9Y+NuyDKn3JZCa4Z3yaD73s3r1
DLQsRlg0pwqLeIx0gKwLIEYDw/Z+cCd1LYyeCp0wu2tj+It2cE0t/sdjQmIpalrHdtA24sT/4zFB
O5ZldoN6xMkRuJiloW5WHV4NrCy38mdM5kMd1O59KcV3D6/uxR4j5k3Ia8fRB7W0QZ5CAqn9+SzN
+dXJw/mQB1TCDuFXakdPnhW+Z4setmRF6AHSHS91zJq0yfxhaY4wmYV3k0tTFnlsr6/7ud1oe+5h
xyfSLlhAOy/yZF0FS92aDypkENERTGs1uX+7Gt6/yLV9VOWsZiBn2WI0+UOSWKD0daMxB43tesKH
24kjegH+Q0H4Nv3ft8SNH2YjOllIGa7ZUO0HtuNSR2ZQ2Kx/KGL5bYU4MxeLeGGUP9ritL5nzkIx
DvOdr9k7K3Mqb2fgmHOD6YNwGEWFAiphlogPrRvsdQT5b+VvygOKVYZJ2PQYv6zCvLmsyPYx5x+x
54ICLooMC6FOI90HuN/qlFP2Iaz3fosCZlF8GeH4zRdddZwmH3+zmVxcaRxjHA8AFIwtZjkdosKA
S83hHbbQoHLno5Sx25TdaB6+51YMT6Yz7QYPVYglEbkxpdX79baaMaBLk0zGXZy73wMGrA0OQVr2
kRVy4I9sQhqDIr1hN8A7OIi96RbnDqj25pfEGE3lcF9JlvKGuPca+T2zi/6S5tjfBSEgyh81ugaz
2rhoOuGoIu9StOolN2pvN/vFcGxjovlqgTpqaW0hEneWnX9PMpRkK5apCzffkvz0FabLvRoOy8MM
DjFoAG8iHQkON5a/rNYbUcmM025y2udkYc0HDPlGkX8sB6rZaP9YF+l0mIsQhZpeuoak+4yL4G3I
yYHi2MXllDbNfhqsN72cXo6SxcYVst85QXdaj3BSGg51iiAObU98xeieYfAxX00X21LsdrsWqeBv
MbO0DX2U0xHPMSgx1Xg7zgkwH2YxL906hh4/pWnM0Zxt86RSaH6zzVq9qBDZrlDuu16ofDtEq7Ke
sCpH39Z1BAmNQblJpFUy2uObQrF8WE/WvKsgpaZ2E/ZNgP+cR359Xw00GRvos8eVuwkgQ+oO/ebc
porOFLdqmWb1oQd6sgY02wQE7NZaqxfUd+WnpsUAUuCl7qzGPa5Sd0z43B2xDGTlfkRfj5bvO5EA
XLXlE2ON2ROI9SOe+catnMFHmNVpbYVa1382IZ7Scqz3KPUQjzXqe1+wjK2RYNOlT4EIx8ewZcZY
mSnfJKcRgwBfsOlhYk0GlLzpDlktbyEw+bnWOdegT+RvEYWYnTfU3ATK+0P1UI3tR+8HX63KKnGp
Z8Z5avSesE9n0yPr3xmVf51kX28cr3Pe7NG+ZQqxXLNMaym38xlaST3UpYOUTTzkflw+e8ZQP2bj
R4FvHRMLrhnXrGEO5nafhWrYTh7qNV8/xdPM0WtWxd518veVGxBzfZ/r3jqN7hI25Q3Lcrjs2Msk
PiQpfvqVVhstKG9SZLfdIicwkvpBtrAOBnD+5PibXE8oUKaH39z6WMhjGKXsRF8I+ahBNInY6PuU
QqCvXVApKraDpkwX6301GK1uRiboiJfHkqRnUNss9Td23uLnQqq1rZXh3HVx8hqktnHMSASwRqT8
YxezLy1t+XpTxQBpxqi0Rg8HC04wDGBtuFmfl1XEllTp2YsSZpHIM+ACudmm9xGbBqEPi60C7Dg8
zhHbMEOx79P4Lo/sR2l7yBR6erRoEZJ6arC3CMqfgnn+0ePh3q5/AMWWsXfG56qOYakWBt5uTW5g
woueLfxy48z9MXRpA9DH4sM5rJT/sPQ4GiTU85Mf7lSoo4k9ZBvo9jvScMZONHIHF0lpHh0qC82I
IRqUV1VwWWWxq49Ms1mMTatD+1AGxi5zS1ILKmhLA2lElgfg2iRYe107n8yJidDQVGi4FrOvom3d
CkInem6LVpa306q9TX1IOOQyfwe+Q70vzOZmjc6L06P5Us7WqpuXFTkMlg+IonDbwNHvCMZt7h2B
x5JOOl/MaiVV0DDBDMHAudr29HXV13RSiGOXRs/hqK6Jp4NTXM1fSP6fL12DwMs343EXst7qYBnt
TyGD55RQHN8aUA0IRn8mOesQ9eXn1E+/tugE1nKmWnGHqZ/vf2kKmF3PsW0dJtcXSER5odcSsLai
Pkv35kRcV7JVJ7Bd6xstaQBQ2y7pNnDFEn0sQcTlx28J86KcHQMqmUh32ZE+jNHDLqzvbUOy3jhj
PuW4XIvdWhwr7b/mlUCKmOuH1cdjlx57XAuWrCXyTtXWs+oFZwOhFUcLfaoqovvRW3J+Ftn0evi6
lBGqD6xvanW/jSgowrdFbS5oKzIPT4kPuAzA+DwhqwWYZFGIrKKAtZLUiyQnACxCGhO5+3U0qMnh
GWoEL1EWIPsS/a5syARBXLsrllGF+KdPo6/V72r7+wYvQ8taM7VNkle1YKjLBe1Qj2zM0T0kSIvX
02AtzsmiEQLZixoCxvxF3VojEDnnPh1AeUxUoy9ZmJC8Ps5yNxntdRRw6dLMv8rlIq8yCXMxI4xZ
jHrEGr92/W+p96pbIfr5oTUHtiIORcmXHuHEbPMkjEX7zLKEjZ3U2FEr3iqmKjB0H0ZslR+Ahe7M
eAMmIi9QHD464aw/oJVmIzNepS1nR9QW6g5i5DAVorwVQrG1LgseQXFOjsaC7LmnYuCarZcSzxPZ
O+1U7v0hOA12iURswW0b+jGxgrc1eL2/uGN1Bwoveqn+5m9aTAB/dNke1nNheYwrBLouw9p/GLDy
IuoCEYIzs4TTfq186x2nIEZSbg8Em7GN67hliUJo7uMS+XGRZV+MDJwqXQQzgwcAGLBb4i/jyD/j
6Bfngo9h2WcawQS0fLx/fqikJSki1CiyNd7VrcXQcwb3rg9xOhCygql2F87Wp0HkDUZ1VBIcuof/
/RH+xbnk+6Yd2iao9L8gPk4Ve15WouGKFrF9VkTXMZh+uYX7xOS/L2Yk1Ksycq0H1InxNOtPXcVz
Ouuo3Nid8WuBCeYIraPbf+qYCjeSNKlLzaLCZvCz52Du3//3h7b+a7I2+dAuNrWQ4BYWIPxx3fpc
dVMdU05jco/Azoe9LYjCcWjFjoY1HCPPFzdpqh+MSjGtD8NVjwA+h7Pe/uWjkGrw53NFpiqOtGVL
ZsDCi3/ewnYSw+ROpAeZeqS5m3jD+lyHezB3E6ERUdptZbImV8jHyIhKFLrsk2zM6lb26V0a9Pmd
SDuxLxFdxIDyhxIjxMYxx+f//TmDf7lkwnWJfQ0dcL3A/mOsUmnnpn0KpG8FMLxzQwvSqBqxYtH+
tuvYUXvlQXkxSEDl4DDVbmDJBdBP1B7MBhnMEMDirfL5teiOiU3NXLTYPTErtpj7Q1vgGWLlzO+q
18J27SJveF41h27lftT+tWroudMYOdBafWsB6TIgsfytFfZTFO2IPcaIw1f2yRZBsXkIFWUoZ5OZ
I8VrVZJ/NGskNW0bIRhJgcuKXUBKq5jjd3RRPrGdiXMZZufqMiJt2xkkMwRGazOiv/Lm03qypxWM
eAK8vBFC7YwmvgyWTE6azKzf3hSr31kVvgBrLI56maTWX0ZXKhmg/wKl/DcsYTLnukRkYG/0kLf/
AUtE/ZDKJOTmrKEEqwZvLeHOkDE+0JvOcfswBJDB3zuvh66nTA01M06et1/tLP1LjsIfq07WukRJ
shi1Wd1MBusfDwthAWWOzZEYgHH2dqEaDbT7+XlmUDmg3ST33paEZfTdqU/Fxvean+3U0HLCfCYK
E7BrDZs6EX9bKvAvrnncxg5QyZLXtITE/vNlqwNkdHMPfEOL6e4NVDxxTI656s3xgP9NbhfrzTqL
mm5VH+Mw/yaUl6H+LMpjtBicnNh5U6jRln8BR8hnIimYkhqceOmEDq4NCbzCA3ItKxqJ//0Kgun8
V60AdDJx/LNKCq+lu9SS/ziD6lZVozBbeIcsgq+s0GQs4zy+ClEjADeU876aFsE8su3guN/g/HHq
Fdnzisu2vgtDKLuv6G67bWpIEL9iuosm3GYlKwaPhYOvxqOLGRe2LncYL/kCX4rYMXd+iwyqm8W8
kxmayVz5n5tUZff4F3crebZC2bPX/OoBnra/sYm4eS6L6XORLXzRooXVaQkBOUHBhXI+EfDxXBr2
pZLYWfyWMb+s77Di0bPWKNtV/abKsjyuqN86u9gGeh2WRVue87ZKmiW8P7CsYplF8HO2YmffZUO/
BNN7O8/o9BbBNVEOaa1JJ5tvwinUAecskHbe3lwW3ByUQPpX0mhvBzm/FT/XmXlkM+HRYTOBcNLH
WtkBxgPC8QJMNMppgB/oJYkpcQ6xVX1JK7SHS0MFO62w7TG/54YhLoxY782UP4t2LB8E89Au8Zxv
NW52eL38x6rIrJOAQJdZkBg4fnHk/w8wJ4T83xOznf/qEHzfEWCsywmDzTFcCJv/eGT8xO+SxE3m
rZM1F8tJCYfKIx8EiIy5KgAbE9n82bEiiYwifrGDJY4ULzYNZ3QqMrM5Ksc9rC0nyP++1M2PRHMI
eigstiJkyjLj82BcLN5lbHjMNuv0BpeNjrS0iWd3+cfc+XW1RP3lfViOxn+0ZD6ZJIRgLKEMdGZ/
tmS1XYxZw2OwJYfUp0m+FxXmA2GNj2m8pGXRmp+ayMZbOs3VqTIXTYoTvRoxr0w2N39Jd+Vy/gui
7fg2CeMgxID2K6D/HxfbCljTl6FJXoqDzXjaeXt2QbLOyPYvXJcYQX+XXjGlyW3tWfYOF5z5fU3A
WFG+BD8ktlgdHmIPq9GQoEpopP604t+IcO4KCxtMG7wrSxKpA9azY9EUFkmsgtlA+IRVE1bWIgE5
N6PxlC/2Tyf6Hptw431aXfNmRI4mZ2xfdM0PZq3OtiV/Zk2MCG4ZPfgvuqyYW1BiENDkoqz1JFMy
3y3O86mrHyqnjh7Gkh02DgCVNCDxI7jujZWU7PPTg9ghjCc0BQi6Vfm33EvM60A0EHGJ0nidwuAN
MArMhR20pzob2s8yGb6ocuguK+ra2yScWogiyYvhmcq86ph5z8QL9W9jHf/wmk6C/GXq6sNoMZ0F
RB1yIdzAlpteszMu9iv30v4M44KVc86g3+2+/QSwBJFVvNSiIUMp8e/QYvwaYV0bN+iuKnQk/Cva
FDPM62uD7aIsnPk2llre6nA+g+gYh2Biz5Weg/jRZehSNWeo6pGcL5Q7YR4bjxXue9k0IOeKVVqT
wvkEDfrhth+NCIu7Jl58omacXQUAF+kHxHDPtkFL17loek0ETIN9JHCVkBCyU/E10qNQBx/KBrjH
0sl940+PCQ3ghp/g2YtjsUtSN9zVtZ1e1nFulo2xZ/XtoWZj0z0gvd2J6bepwGwcZitx5sTYJk1/
HG0iCt0Y7tzOsmG/dGoII1fvvY3wacBEcPEZI8rFxcxXRnwyLwGHXnqX4+vbrP3DuKBMPYvzfg/2
DDxnPKAUkfL/2DuTJbnRM8u+ikx7yDAPi1oUBoePER4zIzawYJDEPM94+j5AZEmZTEk0tfWi26wX
WVZKJulOD8f/f8O95wqPg5K/Ri23ydbXb5XJ2NLIhnN5GTv1q1TGCNWQVE8szpGWCWdVHtj/dBgH
LPmstN4wkMhJQ8cKGPV7gU7eHtRPz9Lq9dtMf70IRDJlo8dwT3GHUW9fajZl/VS1jibAzidCMK+l
T99jHNCubV/1TQexXTWoxCy/KYRL2hQfjcRUSuefZg2XaLuSzI5YvhuWaPAqobZsAxQMvEpMWxjL
HCMjEHwd3wuLpbplPB45j3bJGMlnUx781NKC3Va9si3gb6P0JMEsyzUUj5bMNAMR/KtW6jqTUQaQ
tYlHfxA/6pHZZiZfGRUkN1pVX8O+X/HFTCRiQduJqL4dgMOoNZcFzCUr4WLSNY8C6rGWSz9FY3lV
mvLctFi3qi6Vd0wt1V3f1PtRqydHZwdwoHLdDz0smzBUiv0QMLDFYrS5tWNZjZ0afK2Vyfou69XX
RLWA02B58muhxCjV989RhahHUYOPXLnpSa32m6GtyQhCj1dZmYDQDGmQ0cyHdlWRrWM9tPICMpJp
pyXRvWKUSD+DyUdcHZ8SIXxaGWWNCne0xK3ajP1HEOf5qV+Ki9rHh3IkvTDJLuz9fbVWp2ueqr2X
L+ED7obxsP7051Y960qtHCSaCC33N6koS7MXhSSF2xIhclitKgQwMCito+WhlijKFeYUZluogHJV
Bo4GdnxTDV4adkNoV856AzwjLgPcCwE9qUGbYQ+S4GdMuM9hXZwyOQzvBkWpjwwEmR52lzyS2ClI
83gupQjwNpNPKfDQSQLRqnD8qLmEkLL/ul2U2whnWF1sCmuQe+7XVT/OoGk7vIG7fh16Bc0Mjolt
ol9X9fdlqd6I35TsvijCQ1LF5+1+rgPtQxQYgTSlZvr7YsE7jOD0fes7aiRlyM40d07V8jjSMMY5
NP5yOc6SWH2OoIJ4tWPlae1u/KvJ5FmJJfMRLB6Sogr9cBTbImF3LBfAbEqYCerJF2ts0/3QH9SQ
3OjVkpmb2WTr9XAOzGG6YaJ+mIbwqe9o93ql1xmSVJkTJYuXVguH+3pL/d1Dt10B5mjcJSNj00FF
dN3zNIDKdbYlx2/OI2nfCHhRwWdyLLiaMkIX07GObkXitmboO3ZxYoD9w7QoUhM8+5t0ahtDICr0
F7ZJXlS0/Dzr70I+tfthHZbmqwghkXUoZJyAh0Ip34JanFxJr296KyGYF/G1ZvJkJbqMWmq1YvTV
dF7pCXWSdvsq+dbX5PAEU+RIYXjJZ7M9dqAuuq4Y9rB+dyNrYRCcZuO0dXYKVk5KaOHph51md7CS
kw739qZv21z0cYQzIw0DTA7g1JKhf90q6dqaLzotq7vtqsKpf0jBmNpRiE6jXbcz26YxkaP8drCY
84sKk45sYbebxAI/x/Xj2kbLArQATOQodc3lsJ2NMlCho66WxgVMo11kfXwr4X4s1lp85TJyz641
BMizz5WV3FGNoLphYV+85qrRHDKBgh7YHbaClXSVlKoTl4hOFzP+tvSq7nVLRcJvZar7pki+znD3
4TnjnIyn5T41k73AU86Rz8IbWbeFGHvs2tyVc+XEzoa8sWK4ioISn0gesrCnYDwVB7A3QSY5DHLs
JZkCdpZG5m+7BjULYHCoyaEbJXZhHfrtXh3qfYubEia/i5b2x2oppAhnMdFqTqWGgTv2Fi4GqA3b
d4bMUxx0S/i901HKGY9pUFRAX8pveRr2fBjMNmoaJXxr4Ga1qn9i0yxOg+H1SwRfASvYWuvkOfMF
a5rrU6F8NPWUX9U762ERBelcr8YtNOmPUhKw+Fu7pe3izOoUtGwiSKc5TvyqFYm5GJdTtXp/S0AG
bm7mL0ot54wZqmNu3mqIEi+aOd1SlIxHSVJl4Fl67ktzE+4KOUFP3eHqxNBqS1WSHStZuilo09wq
avdrweFu65LAzF7aSiq8CS8qTrtuXxdxb1e0UqWo1HfiWH4ISXFY/1k1dChqFPOYK+3XlH9qMZ2u
YlDcZFxrzRLKGGE5G9jivQpBVew2C12Ctokt/j4f2VBP4wH7veVPM86ihLGxDdI5OG4uJC0Rb8fC
XPgwvdjgjMSb872o5vPWrXUlosGoU9DxqGVyGMPkEWJ8f8Dp+zi0lFJjBYNoVr/1uST7LEdyp5bM
VVXo4WyebuYKdxsEppMui8zXaU8PAJlmXIlNuS10to4RJ5SOzNP4RAO0o1DYuUlRFmrxcZiXx+33
9XzzjtjgAIEvwiUOTHkfFcF+KyujsI7szsC4tGQIPLOIVR66Q6hGogCYJOeZwkUT7ZqKzYdhMLMt
1eQuMEnhGerGUyFE7pIqii8Waho/sIT3cM5WvUUHdUfLzF2qJdzuBtbbz70pMAtZxFZoBYK+N4lm
TtRrni/7eENadKstetM1qLmORIIBohaDmhMF7S6ao/JGCWsvn+YEOi/KDaNMKMu6yN/8fdPKvOv5
zipEJi0hGt11WxxOeO9Z+5XCbxTIdKi8YZKET0iDVQERXYLaj4MZ0S7XuTT0kbc9XjL8qrepK/fb
XQa9xM+llh0/wzwQdgPBDOhUtpX4bCLAVlrBNlOmnPmhrClUuzpUXEIWh88NZIH3No6m9vPR7XpO
kSSJL9vTzJGGLL9E7bxwDaHpXz1+ZUPK4VpujqznvSGjpDNa/bCYieaomrDb1jBNVGiO2Eu5M+lv
TNRChy9v50PXuWy/3nZ0LQsZ7hhAwfOgpl6nJqEP6KFwh5lnB9jZsec06ypN8bf1bawWdxGgpyuW
306zOr8rithONfWtjeTmyFScSoA+MEtUx4gpN7daCh9aPaIYSYfoAe2c3fHWL6EeelOPFlqdFY14
FGOSnZFhdl+abNJbIz3D8yGKR81yGFR5SZ9Q7kAcRM+JhUp2IL+oiLI1lj24bM/VNtEZxGbByMzv
KQw1vEA0DPfyWmSvZdl2XWwrGmJiF9q2dg/Cbt30N36nCIds6q29GMifzJ9phqQy5NZ0NsjO0upK
vdHHEIZEzXYkV+t3Vs7xUYCanWAWuCPM9zr1IedqLH1Tl1y7yhpeutJoX6SUDbJhYcZRrexbl+Jm
CdTTdvuHKvx+9vn38aD352YR0Oiv0IDtkai5Lnyp5B4ySlo1Zja6aV1r1Thv+iUpJ1JDtYLLUIf3
myfUnLWXJtNmO1ptu1hn4bDCaFOU40a9mtA1HlEDPIzAMw5xtaLoMwvbTvSexN0+ERGAtJN4kxIl
su2Pl0LvbLzk2T6x8GasBJdNjKeiFGvb9CbCMsHPOnmAjZadUmnaMc3MHb1X7lD5v7SBHFGfYgwO
rbn2AmkN/o2L+20Jt20AY21eOeUaLULAz0xZhshVUnQIIptNp6qKFQJh1kcmEgVI1YJbcTfAQNo1
yNQ6uZ5usPE8TnocnnqNhn4qh4MkVP1OSLXpsC07UzVAF5ZGTxutYlKlyg86w4CU3lhMCEfSUjLc
n8FYKkQeRITMNhqDkFWQwkSj3C+WcrdobUkzEI28Ay1zyGxWEc/MXqfMeKWS0kBcsgrD+3ixc64e
tWKFaSHKcLc7MZJD3MEjattCwO0EwubrAAtz3wyiP9DCn2tamJTJJCtcuEkKPGTJKBi49CuSNxq+
DSHL7XUjvJ0rYqheClE9hWkm0I3ygLdqr7jMBk5zwK6c/eeLUEamU8zzZZMGbDVmYdJ1x1q8YmNQ
0BvLNVt1Tj0B2iv393FWh4zaPzhte/K0gcEylc/1Ki3o5/4h7slNN4e4dHOhQscYK99o+Z7yhs+o
kzjKNSDB7iir6YX+TmIfWt9XQUujOsqfx4A+ESUM5Xy4IRh6stOEazY1c92XKh70u7Xu86OQDJS8
y8pTH7Pj0Hm4sY9wDCS4piZjvM2kCu0DykcYbaG614N1PLgiTCQEUrslvqYD91Gc0qjLiJrjirUn
+GUE1+30aCWy4hf0QX2vNZ+4g65Xsl20PuVFTws+HrdHZxPeFgmw+SX+KAOax7lMTqLRlDe0V79A
tv4z5Syx94qODF0WWU/+RMvMsqa3pk7kNixajx0ZZUn0Ia0a7hTq6LF0plUVsl3+G6sOnf968QP3
4N9fldh6JQIGpgJA4SJ5Fgwh3LP52WPEJFsMMRI4HPk1zrkbxXDQvQg+KnrgjB5rSWW7lQO00lpz
zeY8PaviLxcBm6Tz58knnEJ0RaYkq6xY/jjVVbsMjYYmT8jWjC+sG+xIzZaDOJqPiUTXBp1T3kki
OlRzgd2siOliZ6J62bwxiYUCm2XdUSj0BmV+qiJ0oe4xGoEVUZIeJrXdTbhW71os9IDgQNA2UbYT
0M10xlEfsNHOnXaYI+CBdRwethrC1Ke7nAtqfQ1EKLl5FptTrMnYk5gRuWuzE9IYyHV+z+xROnR5
ceLSLL3IXKekdDwiVhm3T4kpw3d1s6g9bijWMtpqQRGHnHLumhkB04Y5KTxBIL0IJ6+d5W3v1wPJ
OF3Y16e0UPZIpSDBlBzuJWo2UJFDfkJucC4mfDUM8LiD9D69m1rBKVPD3ohmAzrXY93qj8Js7WVY
G3srJGOmVYhc2np0E6ezFmBKt/q3TWebRnz8ajNLtjiQtTLBqI1vAcjl1ng/Qk3Dsdy4lQVfIkzL
sxyNqaes1Y5C2VPJcm7PCEvsocHJyfh9gNUWD3ZrzpdojHVkIqV2AxoMAQgGu31val8B8oF6WOvV
LKlAFKLMkvClOYXRJe4s9SBWk4lbT/VlpSpxvRbBboAb6ieclUaVG544UHCHaoBcOmu9clQ+B4Ok
41JQzywwU9Wty+kLfq30F2vuP8sEViysjpadgT9fP/Pnb2zOMRQzN11jttkI1GXOiG1hU0soit2o
QbSTmgnnL28lXUH00cpa2P62Em65dh2dlhi3bdFo0Qf20jkhSjoTZ1CIDSl8XWJ9y2gVXLQutffv
9wyKtK5P//i4mWwZaBfWnSGagZ8Akdz/Bd0+2sNNmRgZve4F80BNbc03LeSgrDXrh1yluukF+kAu
kMmhm94tJVZf5I1891GB8kUTTk3ThU42hd+EhUgoVYMoZ7JCgVcFiipDFwU+3tiFcn0fJImxjwyi
yNg/my1I7t6MdVAVKLQUdbKxrPAoLce4wvBTx8gJxQrKUrhBKvTsTVjobuke8JDr4m23yu1weK5l
FyqyLJm4a4X9XMflWVXfZKG6mqSNyGNKSkwdPiWy+Wa2eEw3zGnfcRJkFEMu33U/rSzJqVoUqB1K
nR86hSqIKOkBUtpllUbWFtS0gh8UcSSbILAiZRL9TngNqfBBcqEIUmc9Y0T+XOo4O+Z2BPGhf8d9
wQR3foesVjAvA06dviT1SNtz2AhH21AkRNpdpgAC1in0rqusCBLAnW5N+80BkqxyOKV6yXiSPa0p
yIIJj7JFFbQKU5mWAhFb5V5LAe4HP/NnizDV6ZEpH2Cd1XNAdueZIe6nXjKMJWRiJBzbY6dQjaxM
1G0EWa12v1Uc3VocP0UyrqLGorKXTvimjIpxKpXIcMPoO9Exr0kYHIYMMxgF4nSz0DZIEPI+h+up
DLV1xmitas1LlEKh3upqbfUCGjWjqjRlhrqiM0eM2bZaxfebvQYdIlvyUnSk0TDIc0rQKIzMZ5F1
0pqsALu5eGI4FR8z08R7FMce24sIC5gyn7oFtwvDqZ0S6Xc9+Pv91sC2yk6WS9Sc628vqoC8W3HX
RMN0jbgARWwEgcjuYvVhpHmC7Shb90Tym0niqo9ckOu2jI7b766NmolTMxCVeSw6/gTAtfbcifrB
KjAEghRZwEn4rKAYrERBTpiBSisTxxL9AcR/bTgjeECUbYwHbODcvCsBr2rg8uBbuVNYqrB5z+43
wdyWXoE0hsAeJYddiRIZsp5EOP2OB+iyJVYkzHooPxbU8M2wWn31zwCAZJXjGRKgjs/HEDlS2GFL
XSqT6gq9XpoAkBD7ya0ttvobCqrplMgVhuCVzB3kiDUxro1ogDYKGhBQDWGDNbIllr2PYGF/A9kH
q5Zx6jTBUUPoYVv1r6vRaeaK2gnFgOWeYQAerM9GdfsSbCNOETy5W2VEum27LpEBd6nGq5N3/QMD
pjaEMVKAMDFTxYDVf9DdBB1HaaAXnZ0K1nUKY/CcxkjquZLf1ws2+KUInsSQ1rDN4Iu0enAJO4yE
7HIwGAzlqSjbr8R74rA1DQhTycxA34Qz6AxMha5LxLxPqUXh0Rjab1EzpacWaMhWC1giMpceMcdN
FLavsTXHn1V7FesHcZLk+0IrnpDKR+h8asvV5xRuowJaTev49kZZg6dzYNYZihCkWkykS66XfpSU
nWvUQIVzcvXCIjqUU6M9ADbbVck6fKxUDOZsD38luzD/JP3TLUVULFXTFFUjDOAn1chSySPsd76v
HdRcsGaMb9NZlW4kMa/dARYofYXV7vJ1y1Ely1sE3+NRZ9CGTHI8jjVNVRgzuNK49UOksI8SYneh
RRu95LlEf5OIp1RRPwxh8ujfy2OLhZ6nFD94oe4RXgETTWkeLDUOXA2KimuOICOIKcz2gt5jVS20
J0F4C+NYcxkmGGgdomRXMGbxKyMEepDfDGQw3HYy5Uq6GMeupGsxZlPaxynk33XilUaqCnrWaBxS
VlUvIQZqm4xsv6iuRu9wSJtj1ef344g7O1q/94ryVI1C9okKAg92zASmn20kJKscPPPHpHxRF9q0
bUZg5EBrhIy3q5DuF+tvGyUXP1XhkkfXtto92+bF2wQIVaYFXoOoxSjD2d/Ok3Glqm5D/F4m/1O2
bltaYSeJ1zibiS1BazibS6NG1V32eusoc9q425hlnI2AxjNzc9ydwRLfkDzaf57vStHmJy2wFlsu
+ycrqYaTEXz00lOdcnnE2kByHdN00J8YHDGq3BZrUaeudvLNJFei861kxi4dk7qGuN8pHGpHaiqo
OEK4I89kKyA3aTLoclLv1OhuWz9uG1ShGlAfCukBseLXCiiZQ2Ivfv6MvEEy+C7azFS/Z1v+qayY
+7R15Haj1xGinbKfDDWojWgtijTv/VBtePZWIcY2ogtHwGxmPx5kjvqbQCcwr4yCzG/EcrdE2pX9
L6PHmMEvg31cdfFIosiMiQ57LKNYRTnXojLaxgqba6fh29TEmNhC6ZM1tsiT7ihLsxrhI95MzDgi
IGiUaodNRIA4fFT6Evr1bhknZR/IRojCp8AzVOnpeavS/k8Hbv2rKC0UNR9lNTdxGHX/OpXr/8LA
LTRg/zpv67+Lb2XTvP8+b4v//re4rb8ZpohDG582Y0oSwznWxu9t919/lf6mIuRmFqmSq2Wt8qG/
/mXd60T/9VdV/huK41Xpi+ZG0ZU1W7hlBff5SyoRQesfRHtJX6r9J3lbkvqTcom+XSaaQ6WPt7Bf
0OX+sceVrULg5KNiqoUzUTrlpQgWJg+0F34ZGaYttQO+/ZiBFgpwvC1NVh609mgIQwysRWAeA9cm
aeFEafpRZWV3E9TVOWlMvG4VoZNsqWFR4osPw5Mp1NVJHHuS9RLbUEeQ6BWSFiXncRA0Ofamhsc9
1JZLnEyjEy61ueN5xfMxDR+52LwpQ/N1BbnU2vMgzHdBlQ2+oeQZkX2jDh1r36CxK/GJ7eXkJhiR
FGYFnrFSm8iHJbq4keI3EjLgkai7ubaQXzQfdTmex8SnqrhjoKjsyki947ahvqubk2Siwqq3XW7i
VDoc+mVMvgeQVOuSshufu6tVEP0w3uuXtFa9XAa11QgjQfDsCR2KPEpQUR5dvUNwIvSGF5iTP8fF
11QgQUIVhnw/mfN9VnwTyyE5K0rsjOXYeNaITlnShdNMHGmQPQH6Em9CNns7Ftsrs7SH0odwOiwY
g4e4vhm1RUlO5kcfEB/cnWAcnCRRIal1AuwagjHI1NrrmEjwmUDEHpG7xIbyHJuPTasFIGE1jN9s
9BHgOHUslvfWUl6lJylufgSp8FKM3Fd1QtKkMU+908baD8J8/SmZgfRZMEjBWCFokFdprjHuAckz
fV16CeAjKTME3hLPYxafarD/fxw9ztX3//rrR9kXXTPffw+B8P3+eMGRgBdhleL9m1Ppa/+XS9/+
4Vj6x+/7PJ007W8iInsSOQw813TfHDSfp9P6K8z0EPIyTVgF/CSf/nY6ydrfOM8MC4m6buGc/93p
tP6SpqmSJXHUKfx/xn92Ov00EWDmBnYd0gXmAeYB2qqW/53Sb0oMU6bSVtz5mN8Y+2SXO/0Olv4O
JTumM8hkvxhC/ElS/fmKpmoqJkecKf9UhA6ymndmz5aLcAdH2TGtdYtd7ltv7RlJG69pXINfDG1+
CuvE6b79Lf/xmj/9LcW+SZH2rps1Wz4GPu6xI4gju3mHZ2+HbvKL1zN++YJcPL//WI1clCdJ5AUJ
GzmoPnRpJ7jox0GwZX9iAIKo82rs43uyfQHYP7LASx5zjJG7zg38FdXqdA/lDbF4nMBOlzmik1zD
95gZi2/tmsdY8iGrWaMfv9fEzGs2giw6BgcNXETdKiHzIZYgw6ptKK56mQn88yFPaCpIOzJ/Rhl6
H8Cj7ii1Hqi5Jd9p4zUq7jKEM5H5lsX1QRuugsIG5C57LdyQiVYLGufIxaWaYNBPk6u4yc5Cz3FP
ecpPscLtjenK1SKECdSNgZN5lWMcWD+v71naYa7rmMcTseEWT2Q6GHfcEPqh8skHd83cQXUzH6Z3
YA4U7E/GNTpbt+axv8NrB9Me0XGyBqqdRyYCiwuFA0O3RNw8jBoLrLN6kCBLqQ86cRQkcNS2eJHO
6pG427vJzQ6svCK79k03u42gmY2vxkk+xntLtAkrQQKS7EzheZ4etcbX34WH7iDN34vp2j4vroZk
/Dk8ic+EBCahP3u6Ix4RtcZOMZ2qx+E23JMVdSB8SYS1Dbv5qwwnyRZs3B9+tc8vRmfjBnao6XVn
zaoTJluCvTPqV7F0FN3v7yPVES8monveYnwxXtpxH++B6LtJSDvvAIuJT+GN+Gz1jvaRPMH88Obn
EucDAC8XjNyVv4fkkkG3L7+kT8UtSBRn/cs2XuxRzvNNxzJclPv0TvZ4reG29puv9fqeCMXbZ6fh
hD7WY7y0fC3chNxre078cj7CdyXbgDXpeJyOsIiK8/QiBY4g3ScuAiGyukL4HN6y193kgZ9H/7E4
FMa77qa58L/2WuioMhbni3LTXuKn5b6LHMMng+Qov9Rn0I53whHhFsY+yw594bJugtEaOcp7f+78
4sZ8EXdReLEc8HXCVYQr/K4shwh4c2cLb8VXAS4kXmq7/VIUdCxfRzf9Jmg29v/z5CweOytvuUHE
LNvkADAfcha6k7vMdIOPKuMzcfnTlNlGdJcTKEJftS9eTEY9p+idyProRvPa3mGut9xTd8ByO3fG
F+tHyESmjOyFiqO5i1/1DxOlZXw/h+j73fyiXlV78MYrQysXAY4TumhzatJPLFdIX3pZcvMBl+g+
IjcykFhOeSzyK8MOyidGo5GT7Jp9Sv5y8lzdCJf5zMDYaOFbgUTgGxF9NTNnqRiRgg+zxd5rvvb8
NMgluuuzneRELLAcwS/d6K1+zd7aA3AZPlQZWC5onic4Q46+h3VtM7vzR7e4KXdITlzgg87g6QfF
V3e5uzwTBGezCmLGBnnCZyzrTh4Jlb097oW9cJ0uZezFXyQvPQR2yw5uL3dHJlYn6X0wvnQ/DA/O
qtcc64NxkchW9+vAhvrjSs1bo7n0YYTkrW7CW9gZdXyfTC6B7Ul8VxePzLIAopSwbgJIiw42rQ9S
TN/FS8LfHkBp/r0Y+LJnu3B8zR32Ju+sN5BD8n95CgzzaN5U7sjxGjmxVyHxyg7jhVjojr4yUe1u
x/mDbNNJvMJv4FLfJB4sKV5rt342oXKLCqWx48AffC6G4l7RgfrlALJQzHIu24lmS+/lY8g6omXg
a8/n6Yd212Tu+jeOv8yYs94iAmC8BJnkk27ZqeqA3bCzt/AWrcZRvsB4Se4Ed7jwaLgWN4JB+Xwr
DHtxPz80HMte/bLckvuQEQBjj+ySD+1dLn3BtHyIxOsMRslBSTfdcu53rw3fTI7fVY546aDuohX0
6vnQG6DnjTO+KUfrzDUE0za6W7bZOSngaHZ4mgMX47PTucJJ94vRQf5sOvhj9ae8OLBUZYYoeGHx
RRXvNURPVJnfGQGU2j5+0FTbYI3hFii1fnF1bvFkv19RrFc1ineyk1eDHiF8f7w5u1QzcmsQZLf7
wtj0sfmi33Rfpi/hs3Are8O5tW/LS/AYnpEFn7Q364635NiCI94SRos5xGkcIps4PahdfPnyu+ru
+vku/lL0+bWMi66lf1yv7T+/OQyOiqYbf85Wm4GaaUiKFHfapTeo0fbd6QP46L1sr2XE/1bZoq9+
yt9ejtLx91VEZAKPHCw+i+jcnSNH2eM5vdF8eZd5fHNc4RcW2D+thz4/+3+8HgXp71/PKMRAHEk5
cxtXP5bPyk7ZCx5CFq/xDN86DjeNAwb9+u8/1K3//Tcf6tY//64EzVpQMPX6qvWP5mx8mY8RHnH2
8zfRa0A+nAPagjcQubWf+ySQ7lOug/6c+nRwfn/IHw1vcphvO+MOC4Uvnqp3FlPH9Cq7sWsdZr/d
//s3/CeT4vYxyawBJdXEsqP89DGJbSMYSFjRVXDQdN+QWZ1YxzozdTMN2XHcK7+QAfzzj+gfr/jz
RyQvzF5jWmdXezD9xVVOhVvclt/TC8kKR/UAN4e6Peci7m7NVwIYticBGbj5aHCsBzZHusNNeRnd
0El57KNj/qK3kF6Jr3Hk+/qr9rh9Rv9R13hbfS8euub79+7yXv2c+P7/7Jjqt/6OruVf94WPffH1
L4c2ey++tf+kp+T3/r03xMFpiOh+DUX6DH3/e2/Ibpn+02AfCKBRYWj0P72h/jeg4HRO69BqHU79
z9xK5hfoF2WTDTXCSYnt7n+QE8+86U+HHcBVXgdTN0sD0/hpbtWxxNMWFlSu8lCxOJwd6crMBgEE
IOEgOS4Wd6stZahsR5TrOPePSPF0ZRertZ82jk7xd0dkqq2dM5fQlcApHQY3FGL9Tn8d2SUP7pA5
a63a7SgiXSCnO+5pRtuQTosetecKk4r3yWuP9R7NFRc6yWKAgQaXut50KLx9dea/UO+Al2Y7g+5p
ALTAkxDfhSeGVlTyOUs/L9K9nPO6bRx45SY8WZIvn/M7ZUe55crPqwDyhNmHKDLeTfUQuBiebkUv
426x7td3VtSesifc/kd3BlCTHUQv+cJa3BUYNXvU6ZBTzihLnPlKXoRlB0/FodO9Ypfuc12gaOou
pjcS3mDLdw3qcfiNEkpVh0xblHg4gCYf7JYJ5sJjB+FEx+F+dBs7j33qifFQOdFd/JU1406gZiTy
Lb8hnOuunQ6z6UXWrk1ujIAB2/e+9MC6wLCqb6bdzALCbm+yXXCgNfIrFsSOdCJ8MCNlgn8BZcg3
dpOLHuSUIkK25yd6ohP9qgMiFLzv/fLCJ8PLSaYdet1+vhQ0Gw/1Jbyw2mHRYXnJrjvB2TF92TFe
Sqdoqcg6rzlZg01kULgf/fAorRGQdnMWPZDX658jHsI3BPBReDZ2JKPtLG9+CvlsMnYzueYG6ezn
GlU3MYsYnDF6wg/i9iuviCQqkFGdDafXFxje7Zu9cJ/9KN67U/aDHs6Nz4ZvJE5Bg2+eQ4+OOHP7
V0C90j0wFi88x2/aTcRhGeyIzfE0Z/gqH/oPQJFtuutdwbfex916SjJjq2W3OmXPcJ6d8kG4TO/V
s76r3nuXVbv2zWTNCPD9Spbml2Iv3HXKHeR2AfvvIURS5NVfpOQQxu+yZXcYg1kRYoj4QZESfNMf
+tf4aW3Nopc2c1CJ62fuWac+r+ULX4S+wS3iEPolH+rQp0YOEWc+U++btV3cCh7yXqT7zuKwiJIo
COAk0FfJ7vyh3agkkdn5ubzEXJBYU3xCJr6Mgr34obkHaUzX035L7ucP4R1JkPjaf+T8J5Mzu9FN
+2hdWEM78p5oLzXP3Ep95BF3pOdaOCr3oI7zx+Zk3KXcMPVB3Ru+esij/drxjC4iTSShkbEb8WwP
81OdnVtodMNZtfZkqqZr4CQijB3qoIZs4u6Qx54su4HFW0tu1WuT+4sD79DBnfsV8m3/UNxryCls
c0dch+aq6MP4UQx3lD6vZmunFLg12Rygs3fasXP0l3a/XsjUxfsYyKfNtH2H+JuO8pVsRJLJMK25
DR2N7iof1Ydp2Kp6yNhZFV8yjwm4T+5kSGZW6jUoLOdl8nQdn9YRg0fiyBclAkLjYWFIuOOtY75D
OmzYTLdP/Jz38hs6Loa+7UneCnh1L7gp/UhBn2jXXs1Ne4bMWvi9Q+mOk9cZncllDTA7XeiZ7Wkt
6DJvnUWNutufEr65TnQtTy3NfvfYnBVX1mzMe80XuiK0LRNy4gQR1K30jVeWKpvsFuG1DPj+HAsi
hg7J6/Igmc/RJX5GKNz+KL60UK6ql9i6wjqWkz0JVs8dGkD1XhZRr6X2ZDyp88WUD4Jc2wQVe0ja
a797xVrExh4PPUEEy8Ns/GovvZb0fywA14sGWZJswuv804LEXBKlmxZWvuqd6Qs0d2z/PHqPs+KT
5BX7sNgYJmV+Hd3+7lb+Z/X8eoX99MrgLxVLZgiqMaNdr8DflZ5mKZCAgejOTQ6yg/vSAy7NvES4
mEwiG9+4/moyqP6T8afyh5f86VZtsx7qhNWr7rBTds21uJU+yvhx2lWIoxkFXPT76MAWqPfkH64k
7GQFpbqNUMePrgmcxnPk83PmS3THv5l8EFwuCIX5vYrt8mb9uReOciWymbmt5fYOE7ADeDC+gvfB
yGLXJyRjbrYmKXoiEOWIXh0HLI1TwZfLSU8BjlOIaOdqR2Hprc8Tvbar7Aau6Lz0eVsO/aw7YgDW
duuoEhMZbKA7bp7+ffxOo13rdkIEiYt72P1f7J3HcuVImqVfpa3XgzBosb1ak5eXegNjkAxowKEc
gD/9fMjM6cqq7q6y3LWN9S4tGZQQ/otzvmM/k7UyMLTiSGHS1CO0vJvekAXOw62E0hRZ4xxQsQ1X
yK7zpXPQ0UhgZNvGd9x0G//kkGPLg3UVP9UL2ONR/xlzsNlLjo9VsMwZxsBW3iEXNucfhQP4K7X3
6T0rn99ONuaht/qJvfa6w0jwPTzU22FYWOQLbqOrekwpTLp7YxevvDUsqE38i7mKHCHnrQpSZ1f+
rTnyAjyoB5uPMmAVu/ySnNQFdyrvTPFc/mQWMxUfNgQ/uupVtA6W3tmzt2nJpmfBCMBbtNWS6AbY
DGuEFOXP7lBsSbNYgkp7n94apNTGlnmpWIPi3vmPtNbbcl3v02N8qHf5QVv1J/kL1ly+mIcyaq1v
9FXzzFSIrE0MM9OKpmynbVpG2w9z+eDdihcycxJ/FaDzY1x0Nlf6Tm6Tm3a1GHczebAZSZHdyLRy
yddaNmc/wmBzYiy0Ghke2Z9knNJyMfGietqm2+l1OEFpPMZH/PlP82eKZb5tb9rKX1LbLLMNPo5s
wWG907fluXsL9j1mX16E6VbqayyVDI7mY3NHNGVFWxau6SPpRPqjeAqZPHD4++myeWqaZXgPx3Ql
LlSPGAwY07gAARdE0dYLVLVL7TG5M1fz/KRfim2+7A/uod91m+jOXee8hyEGLPkYr9xgD7TTTd8c
9TiyhtyHN7UuVtreftX59RFNFPfuvtiTDnPETLsdwmX35u1hgGzMC1Fin84fauf/7Yn+faYH//fd
0Kb5Lj/jf9v2yUf5d6uy+dN+b4Q0x/jhGranewETH9qXuQP+vRPSHPsHwneTgYsHM4YOhw/90Qo5
PzwQFQh+ODdQ4lozx+KPJb75wzB0WnOWaKidTFgWf6kZ+gfQFmgyBFMBa3wkAxY/S/APoxiaby9o
B0n5NprWd1aJkgj6qjqwP9PP44T1Np9C1juuN9F3t6AZjjMEcU7SNo/k2qDVN+KK1XEnV7VN8u/I
7peEeNTWJeigfVePztZq2mhltaM4g2WPPzs3rvdx0Q/nKJAUNuQ6DWg3swoYsIw/pJqK+0gRFNL5
gUPqYBjc237Ei6Ts8mMe2oy9VY2qkvy2bO/ZrnWMTLiMraN8UqLz/NgUBHjVWt9ugATQDFmdsc3G
3Nj2EeEpIibXybI8EvpcAAx5HGj3daRb+3Ics0cLquwhCTTvpx1m1lvQadaptUp1GcomPlcZliYZ
+z9Lko9mQ5C+1xyBldbL4qvCvPpONFWE7micSKtJ7R05e8ExQRWw7/q8OIydQW520pouiQEd553n
mPmllI57LiNCgf0yKLat5tc45jGUNdjflyKwWdg7ntrV7mAQalNGR+Wk9ktVOc5jHSRFvoEkTgh0
FmfaVcaNvwVl19G+GH138vUxsVE6ZcbBCRL/S5PWQOxgOj0HLMv2hOPlEC4H7xC7WH60SsgDfkd7
13W2vsIS2bdIZ3vnk/MdlWs/Gu5haGU7MlPN6jt/4EItE9Ko9rHnjKuiNccDLq56I4uoPGFEdk+S
9M6SGDIiWaIiLm5dMKQI7iEvRmXt3xCRCACVwri6dccLXPbVo9lP0SV0AkUBV+LKJJGApJZCYANY
VKSpH2XqkNdn1mq6eDnQPBP30qtZQArTk1zfuEFOdlrRZ6RfWpq9nAzBSd96NI3SDQmbA4OCDbYh
70WMwSGuYspoFall0hRoj9vetp6zXrqYQ2rzl52BY4UiCIPBH8MZBQBAUJuc2CeOzKZL6mJPO6Rm
6xJeIHFZPFr9vAob+w4/TYm8WKdcLoLnMiaQz/cK5xIASXwKsyY7DJUKz1MIo8ds44dxiLBc94bn
Xy1Pm7eAhdWDbUHgO0NxekTXWRsXGNGbTDXbJLfzO18Z07WTZn6wTb/+KvQ4cLHbl4plC1EliusX
l+MybMnODpuyfE6ycfzurHR68nFhzJIwp7qYDZsa1RgF6kRTQG0aVMO6M/QJds1H8jWWU9dmT46u
qgFpN0kzWFyd7A6kg9FtAAohGUalyRSiaW2CwLDsLAPbHFZcfX0JY3OG0eamuTRtAZVtqsNn5YTe
uRudmLlLu/WKhH8xlO27hyX1NW7BdWXukPHjV+6hKZNfnmVeAzdqPjU/SCAAW/0hawdnLQfayqQV
7rrKmiBbVH6tEzQ5qpURFNad75g09Ylw93zhtYBkA/kts7dYzDGAcpe6waRf8McGSx+y4R3ICRLe
GoDMVnnWcuuOi7zNvVJ8i15i1EsrdE1l4+zLoGIWGcH2KAv+zPFQ3zkt9UGXIkYPiYJbOL2Hj02a
4t7I8JBAZTf5cYKHrLJr3myecwZ0xFaXXEoGxUXnEOqZFYLtNZMrtIzVE1SnGQT0rSbHWWL8vzZJ
dsNN8BIG9HBtT/OVd1Fw8GBtMLnA5AkmBvlQHqyxeA3fWoLIqHLKgyJFSEXGBz2Lc4ZhxhK1CiXw
sTzZ2J0qTnVO+EuQxyYJGQyStBIcNixNUKoBsyFT1R1A/dmo4EXbVibGkafAdWZgaFJvjDhJztx9
4I1iz2agNrwYSUiFZGj6obH16Y4Ux4xdWYgi0U0h62rpBwFA1E0o/l/jEntM41f9pcYggjW4ISDS
zfZoGy/EDI37nCQVMFFdj7U3tLZD5AmWRc6zN4VohBqYPIZAA17kQMvxXhHYWOKLGvpOB/Zam1tb
N1jnje13hTbtPdD17t4OpYD7iq/Y7h21V7igiPXINq7dFetcmtEvfJdc1mKssDsl6iHvjcdcVJ9R
rF/LSsP602SAf1x1l5Lvswl6Hpp6Gj71THuSVebchJIDL2032Rl2NtrbYZyct6IlvmIVWHI6Nomv
X2c93A757ZX3kjpESd8cRUKykd+n43bwvfzCrcNNxJh1ZbdN9BWiudmqNiMml4TAiOctDcJxEddC
POR4cIjcqBuSZUphxwKqeWLdF1zzbAsoKWm3riE9MKzSyldtP8oHciQgwfLCkxveeKBtHDg9PAmZ
p/aE05S/4lZxQWsfz4Isp+KKYx9WagwhYhE10fizsvuQrrZ2S25Ar+0+CuxoDxnf4a0pXP9axUml
bZza9IeHcrSn9xqpNp5NPXejg67IIt425gRrvQ5ciwSiqXlG2cRyz4g1EFSxFIAdCi0pbR7vwth4
WeSSrlNZiElSqX2CvdDIlrJEsK+avkXLnBgtSdlFkS7cOMvu9Cxs9NVIMUbkgbTteI0RM0q3sa5F
F+F48TZMA+vUaZLZrgvJhpYDPmG1CDo4AMtRq4ud7qnqTdZ1vAkNSboXxdRshlN0R17VBLA08Rm9
NpaYRlJLLbRuLffomQdV/9IdWdzjXDLeNRnYv5qI3r8PsvCpi4zgNljwAMIkIcwTk219jIsc/5yR
x/27T1rPsw1CcwP7gwmNo+cGP0kpTr0LZwfFf3loBj/3Yd7qCaqaMuBMHPL8oR5s8WXh13hRUzkd
RRUBHInbvmlJXvKis4b5+ABLs8SU1vfJ0Q0gsU+G25y6AVtOi1n3kOB9Eou69OSKYs1dVZ6RvU5B
2u1lXaGgibr+22xGxsFljnchGjCnyZEuyqXuo05qwafh7sRAYa0yS9CL+2r8GibhnqCOJND96ule
9QGYwyzEyawRXrfTRlk9Zn43nPoaCH7Z6cnB1hTQoh4tQ6b7AskovpLSj9I9V8b4KW3PzRdprplX
vSSc0Ug66I5xFKyMaQyZzXtNuECz1SxLztwltNn2CkctuU+LOmLsTkDG0tfUsByUY57HTNHR23p6
BZ6jrohaJoQcbbjr4tF69DWjeI9yi7dpGE7HukMa5I0TwXu4k0mLywgaRdk2R3kwBjPQQMAR0Bhq
QbE9CvKjOFWd0megXAwYne1y0B8MKG1nS6KBKfBLMx7OnHxnRbr7WIywJITuqp9uKvEYDyYDr7AQ
QERk4yKeKRPtGhEiSfBXE52mBD1t107jHURM9hGGnX9I5kBvZThZlHMjG3JjMnos4CCYQ4qWi1H0
0UPQ2uMFW3h1MNIClNrUGuYyn0rrlFWxoS8qs1K/jLzS7hufcUgRwAYI6rG8w2JikRsACiJuqumS
aoN7++vrtnPyic+/+tX901XbP13K/Q9UhXuM5P771nLd8U4Uyd93lXzG712l7f0I2JQhoyRLxtJ1
7z+kl5b5g87QY6flOYBmkYb/R09p2EgvLcSQtq7PYu15+/tHT2n9QJZASFlAmpHtWKgU/kpPadmz
6vBP00ek6Y5rOabhYtRk+vmPENc0n/CBEcnK29dsg8cgmmoGOt1AfXyLhT6EJ2skvwY7OrBXohy0
ZEhNBhtlZXRv8FszvFx542frNI9CUiVi09fKp1HTfYeidBybXZS4jON6q8QzY2e5bAjsIDz50giL
dIw0w4R/N0gTqFOi/Na54FU0o5ep723NWhYFgAVaESnQA5LmbrYIlQbTbL1ki6Q0HBFg1KYWz0lb
ho2nbIRxuNArOmD9lgbSih8Dkr1SdcDQMbrgsDlcOZ6hvGmd3l+l10LpWNaS8j24wGjQGnGzyEq1
268SAPMsRhQgT1qx9quwd6dLn5QBosUwzKvpNVI6zszCrS1xhArbVjsvRnG9dKyclwTpeUPa3QeN
iVOkd5uKTRGOkuI+1kxOxAUgAU6xxTimKfNTI1IVIS6BEt17MBJOPy2xXAcIBGOwDLt6Mj1/16SO
SbZk1Izepo+cEG5XR88iydz29GgtzBb1YwiUaqsn1ExHC7hhQZqAKb482Xn6To+iUn+B1O3Z5FCR
2PgyCGxWS9MdVXDn6mM6grNrHeBDptPkN9krL14TaYF2kZih0lwPbT8EYjEMrc60tDEI8mZyp4xh
WCcBzfg9YFY5VmutSQHnE0Q+OCTBe7nYAISo+n2YVrrxrZnCGt5BSClaFr+rFHnBtYKwitgpxgoJ
VNwVE8OJMZwuquQw57qDHHb5E41ysM4ON528xHURkZfoTLExg+EnHRVO4+bBBcelIFGRIUr2DRbS
J9BJkb11p7lpeF8QOf/uKdf+dsdCYij3aodfEltC8GZL/hC4UBVfsLdjSVBZjZVwYYm4EtDEIyjW
WeYThznmTvlWj0Arlh15oMUmbxNj7s/jwoWlJV2WO05tZBsO50LsYzuxXYqFNGr6dR8PZhVTXBuT
ACLptdE6LDUuOW4KJzz1FTCKY8LbXt50VYRxxQAhV/SnfZHJBZm/6bcmOgPABlecMS8tTb4TIVnr
GyJBVfrlQ7Hx73vwGBg8G0JiOZTDzlxXSRolFz+v6+jXJKYWKQd0LMaiUxTasJmF2ft3dmcMCQEv
YcJkOWoMuhLltkFXLTs51eM7MWrDXD/z3nO2el7YWLssS+jPGUXnN4+9z9TXNxKyDMBkYYqC6Y9p
2EmjgqzcdEpalm8ygWWxAIAOu4XxTc4aaAh8OtoigVVFEpKTVI/M4gz0YkNntlvBPTpdorgATEWR
wEAI2x3YO+KHJ7dZFVY+5KvaLGM2U62wK7nWavoP3gaUUudWT2ghQEEjnkt43/hIeHOHTwijSFLT
582sbcZW+FqS4zvvw9xAXn23guhNaqdEutwGBu0UYKGoeufX6twPtx/a4pC2ehpXCCGZOoHesUdS
IjXXVfxisO8/84xpvF5Z4WdgCXJCokRoZIUBfU43rcxj2L8d04kUSyrD6njuTBx9YvuYV2aZgIoM
4mztpAJVqKcmJU9xHEMZ653Mdu/xR3v12SOARV/YZts8ycKlxVetDY+1dC0yknyogu0miWZ3ou9H
Js2vqkeBtnJi/DVSg6Hm9PPpOYEiP5Ob4VyAm5+4u8Co1Sy7o1yn1scNAJywqcLtFDAGOju53WV3
ojFZyY1Tpupl5xu8s0s8N9MWrFHhbVqPIRTJK1JfkP0UKvKJTFU8TloDPo3eI9fvwGDBzxUyg2/f
qaaVh2ZSUfigWrAF604GRri3x2oiy9ewg+GEg6CKngdh2daSUIgy3JqF0L54pTkRRiQJOCBLvXla
NjiDwGnpMkrCdaz9KlXUja9OJAQx3IYVOewuiAhYTa03jru0n7wKX14Y50BorJpBSBs6DlV3YaSC
VXNVKxa1XSabg6MzpzxOuZqSY9elr+OEmdoozObs9px8Wyy2fvqZeU3nbUWgaoWKus/Yj9ZZxioD
G6SuLYIADyWYis4Lsm3V6m1601ryX72TZ4fuCP8m96GdSXoKol6k6IPqsbAZ5rzXPgKcZEGkM08t
FqsoLc9KBAXZYG5ZG6tYGNHT4Ja0KTyn6QdsZ/6TQ4dnZGGDY4N3S2RvtbKLFoD2KEi7v5aZZsAH
65qq36SViD50Zbp0TFab2PvKEsO48Udr+F1595cWEv9/Vo1YoP5Z2fiCO/DfFh9l9mdx1m+f83vh
aDk/HBYKpMkbzixH/Ztnx6I69HXd4SL7DqEAxt88O9SUDsWco4MHYcVrOXzo/xWOxg+qP/YR+ICY
VcH4/iuFIzkI/1A4Ojr+7QCZLMuSOaqEX/bPa2s3k5yICS/6rgq1nxWvmld9jOONwzl1VH0cVvsg
s9S9rsvyoDdj8mIOhXc3jWn+DSTO3LLL4GyqipHepe+LQ8XkfjqZwuvPYT24j+FUGXdE2JQveVtm
wapg4oAxXXYZjrxyktYykE38QuXoEQztoDAvGXYGarjVFv8k7r0HO6zMlQVNb5lYiHgLiQMhoLyt
J++NZcqpk+5+qFFRy+5AivN1HJJL3xvv9uB820760TTloTL7dZL7x3hK8fR7m7DqH5wwvyoxPOJD
/EX4HKljzrYmPkgHH9ub5i43mpOS+RMY7cdKF1sS1u/M0rs05F23EC/cEnhEFpDJbryWM/EwsM5Z
7F8wgw7zU/3ue3PLmEyvhqOeAiJpgbmk791YP8C5fqEiPkG2OE4QE7JKvTDO2IdGtxXpcBy0cGO4
7LDBCpAYuKXAdxdlFHmLsiwFMOzoMdL6bzkiLSdeYQGY+im1vS8WT/dDox1qZYeYLKYnY/Kfws4H
yq8dVQPk1ExcGgM9r8EplhvNGFdgl5lnVvi3VXvAob/UAPCLKL1Sma61pP2W0fABG38VtEwnS8nh
lq3HUTtIUcH3zJfwfllCzCqr4YO4EnuR+GyGJ+3mu/It99u9LXiBp4Qp6EOL2dPcRGN9cwaZL7Rc
2zSa2uSl9jOJIyLwlHafh+ZWL+CbUKmVcXXfmsGO1cW1TEaC7LtzZTuvYYIjwQGAVFXnSapDOHVv
CdyIlth5Zce31ozVQi+zD603PoC5n8qifU1yzdhLLUCHSFjw0sixw/ijcagj8SwNDmzhj9jGIsak
uv0atpgxnGDnF8atLfsvN3TYRAd7VXItONK/o8q4WkNwsDPFimSyb22bfHctohk34yqXjyGlb0JS
ttfgEfEiBwutC8nZ01gANG707PglR6s4ZY74ZPWA2KyC/eHZINnj/ZQ6Nk1/9NV18V0KCKBsIUEz
LAzykl+32EOuf2318ao6HLl5nT9ptgUUYfggpgw3jyxfoa/v9M5/ZF8QzHkdTEP157CWFyvQX3zd
/syNSRIVg5jOq8wP1KWXMsILnJRmu4lSrKiibqN9EDe4inJ0lqGc3rwknkEwJ5e8O4bo7lOXtni6
UjiQQ6AdKVWvvajEAtzaMaYgWTgxIhSerxvewEtR+TvSFjalQUK7on4ynTVzv73Uo2fRVrdkHI21
FFMFwL2LH6tBpxiouFuHsIm3ZljIdWYG2dow+u+BdFaVR6fU9e/LLsyW3LzOzhhr59qHAVWlZ8Xb
QIvIe9X777CIr06XGnDbvZ2ss3STyeht9MQnuUfjsYf2eeZuNle2GTe33LW1baL7Zks523ZYxzR1
16RttjJUfoloDjA61OM9szO2ATnE3UwUzJJplsgiLB+7ooXjPJH43iJYM4rtaNT9kaEnsZL9nClY
W+smNmOi6jCwOAHDPt9oI/AG9Zs1mmfV0klRXL6HrdkvrYGKG047YOZgOjeN8a5c74Vwm2jNVjS8
CTM4heAaebpDe+n3/j6Nw892rC/SrL7IHPpUvfUYN/IIkocNU5TtiFK6S3v/F1Tud+GK8KOq2BgO
7HVgzji3svG/qtxEF+jpSAg5pNZNE9LlQvteThWv6AZ7jdc7NxDM5R5ydHiqW/SZSWBeDVrvdd2I
ejlxiG0y0+o2U8eyxHDyS5whJ0zLNzd3lhMA4aU0cYTYZliDjEFe6VgUQ+7YkFgiorvYpIKua4/5
l4hnKu1zaWUUzf1uRthEOjINu/sqwtJe9U619Iaa5MqQyZ7lSP0wxLOqVgzM2Yn5WsTCLYh51CC8
p/0OUFu2s4AZzznFNyvHmWgNNVKivL1MqSDIrO3fmr5Ra5ZRbDfysCF9mz8bWbvNyY7Kc4LFfZ2X
rn+QPp/IiCg6sQa4a9vS4zHXSVIPWr/8ZWucOBPvt6XTg5SlwbGX6aAPZynVq+3VW8OR9tKULNzZ
00AeJjR4LpPNIzhErHS0pRtazJg8TsCF8/ZqXXV0TzFQKiL1oGu1ZrKR8D8TBtkrnTPLCTQkxao4
sNl69oUyd3pcM/QG8bRobfuXKxVTHh847GgJ5g68M5aTSn/VE+q9QavyBSuVa1aGyOeYIpj0VAs/
DptlVhuYIlP/Cwb2Y1vpYK2CNrlDbuGTp9I/uU7vH/OYzDkurO49CKJezhVklO+xktNL15CPN7S1
sekNx9tGnf4Q5IXJ8F0V+0gUX1Nbik1j0WeK0J22yreCJ2XZXLM40y2ckePQY3xs5fvY5Ewpautl
dC1cWhrv2P9TEFthsG4fKRW8G7GeQLC58L7WoaDS+n2tuassshHsiuk8irRZ9RQfNnehmZS/J1D9
b0387xjF/8kkdfmBSq38r0wL8+f9odLxgh/eLJUknwtXuPWb+eAPlY4/szZ0IrIM13QC4t/Q9vyh
0jH4LBQzFK2eb2NpcP9WGPMhE8MClTZEalZFfK+/YFlw/l5ICiOH+3UOwSMRz8NwT5n993UxuSZi
ihvI9Pp0DFg8lVYTL5IZO8yDeOcN5WNSDQU0o/y+Mbp3f0oPRTyguahKfV3XINJh9mQrV/jRzVDq
DnUNqe7tcNJYD69dI25gkfcR7sv83DUm8nsMCY2fXiyJndEMRgzSKCltcHKTpp+RARHE4oJb7c1x
YQsQMpMWPKuJLL5K80uAdsTimQOvHCtIZgyP7i06MFYbIH3DwWm7J2ew2SNlmbVIw7gBLHWfjd1e
tfdcp0cT/XeP8FHzgNrzbYDI/wvn0dxJ/G1E/dtfFHGsaXtEDGI2Mea/+J8EslqQCKaMvr5xSAsQ
OcY3JHp6l/8L59lvrr7/9H0CHyihRSKf9VvH86fvE3myYBik6RvZgyNnCgKkzlUfaYGpJGblNISk
AwIA7DxMy0P6alvFoibAhSjcddR7uFPK1aDplCaG89354KubodzH9XTSlRVchCAyPfHtq+Zqq9HG
FDmV2rubsTWMiTioxJV2YWMNGTigkmFYK6KtjNujpeRraDUPIdHEHM7Y75PZVdXmX6ZdMblpqeaj
stjoHZvnLom3BhjcVSZ5HU+mdqf38SYmYRSIrsWyHqJXX5Np6eOWMZV7oLl77MwCF6shkZ2SwF6Y
n2PmrH0REmlguIuB3gy6zEKNe8qp+F8Ir7mS/+nyOq4+e4XwlsED83ky/3x5TQc0mwapYWNY4I2r
TG2nnlDv0vtIeud1iEGFwbUGQ5MkIbla6por66ARdhFKUImjLh9C3/kwtWhtmMWbNUvOpIb0yK+z
J2vWINmx+2HqmIZ17zYN98E04+roHCrko6zB4+yiw0dr+mKDG+qmjeYLQGUksCLcxtJ9izgdLSRs
2E1BxVkKM4WwzI/CQXs89nd5ZjyWecM3ddP7njkmzal/i0pcMCp44+c8e02GLjF/JWhx0bFpyQRJ
J73cF+548Wy9XGN92qoq37h5cxwTye9Una2hlevK4McnbydcCuQ3y9QoF7pP2oCjLyZWKPMrg3Be
G12chiy6z+5aNUeu5+sGjB1Y4bVVJ+t2BKiYTzXW6wA1ahB52ykj9m70yC0eqJdJ9QWgiqWUYSxR
wYW3IrVq4Zi3WBpn9vHsjKttF3TPmbgKoXYCZqADXluW4rlPvSt/uaPKuFFEdpARcthoXLN7WNYD
vp4I5hAaBrocxBXaDHo/5cGTDt1Op16Vx0iFlC4nNwfhjg2jLPYxZ/Ig4rs+xbXippe+2EbtTWnx
pZBfmUp2hX021bB3+voUdKe8wepe/oy0U+iBgrDPgnxEXXnoSSC1jiiV6+rgV1cjvUYdSh9962rf
Af4cP03WGbKfwv2V63SYTsC2xFtaWf+zA/EfuNnN0oizYmo8hfVDyzLW6sqtaZeo1wlzsZ/cXK16
xE3gAXod4H8KYGNGHlX+CgHZQjjFpufBzAs04zA7tRyDkrLW0okOvXDIeEEWE3/rZUHiYL/O6VAa
lzwDreKOCNdDXi0FUnpOvH2jFZvUrdcJw4XSnrZO9RLGNPplsHQV2iOdXB17WsfdRzsn40BN7PV6
pWkae3V/BZz6xXD1PQoo8vE6GKls2jtzM0I/C3FPG+OtB9Ap8Zw7bnEArX0j/30BKxt33SVJUeNZ
6xk37zssrYZthTNWZL+CfFeZYOv4q+Yu8Z18YeYuCfsOXoySNdxYM4dmC55wN0Evx5yTERDkGfuU
MYfHKw6lJTo1un5easGO4SesevALxUHn//awoZOQp6Rf5Mj8QH6GlPskha3D50i8ePkpn35Ol2r6
qU1HyY+k9qC1FlF9rDzQtvy4DYOokFUBDj7V8fJSixF6iYM0isQwg/+U3c7BB9QzbIHep/FvXX6q
JtgVMyMEm0JikWnKN+WLDdY24SiFkDr/A0a7iwE5lzLvh5Jgx+HF8eXRGMOzZeRLE+q3Ob1aSOAV
gG+P6PMhFEQqvgjlrkrAzjh3F5zihIt/5DG2wuHJbuF7ewczzHkVL3T9qZ0KVo/Yo5JzNclNBL+h
NcKVogaNKx4EjcbmXmrFusRs0F0V1OeWEB2v5wtU+KBsrlqys6D+2fAs/dC4BEYRQT2onkAFPg/O
l+VcTI2QiVh/DXgQ4vK57uVioqWdrjFKSUQIbd8tjeFRTetafQFft+rnJtgg8qKI6Jh6XDvXXTdm
eq9b94axU3G7Rwm6a910XwdimQhnWfWvXkR83RCvk3Q9vxwsAFFBxKwO5EZc3wXqk05g6fgvohp2
/uzd4OaxM8yOGqYAMWHn68udYOoj1dtk3zVRvaz7x9FziPEhZQJGewfZdZDtxk37hcfLO57esgh4
ZPYShl86LUib7WOsadqnCJ+q/Kc7fMYEOpvgsFWgL72xQp4Jvpo3LMvThWgPQj8ZNTclr8KYSbnZ
+CtZvidz8GPIWjN8Z8O7q+utYhfKDPK+G58NC3LJ+BBav6rRSxY1wZwe+RNtf0vLbawlywQBjpeN
W3prFuk2flSoMeG18bJ1IgHQ5Le2mY6GQz0xFGSdfNv5JZt+mhFq2Z+eMbAaY8qHgkYAlCybfpuG
2kJmKUm5BMowTY2IlfRTDpByHfbvSQIA1D8OMao7KLRtx5qXBHPB+KVxCQAhp9w1nzFtFtoLEnh4
mjlRophfvald+s6+ij46WmOfesU3vCNz1qD2AZgSjuKXz9G0r8W3OS9LpEGQ+k1xoUj5GfRjnO8t
uvK4e3HYO9QeksPmXqv9p8Ej4j7k7009UQreMQH6GuLBdlLhGoMKTlowsE5E6iUW2ky9yuoetRB3
PLEG8CZ8HUgt1a5+lJG20MNikRokg82FGlwfHIcMYWOsitw2Bst9hEopD7TZ/hrrajGmMxVoNdOv
mfkWPDl1hvlINTe9/kXjusycU+e/RPohhqkRZC9J9pg4bMvg4kSobKxqmRIVaWH/ZKG/0iGtS3Fm
fswGHx/+ZkWdyKK44AgQLnlqJStBsSnDO6Tp0O1XyAbRu0/jtaz7zTQ8jDylkjVO2rwKVvsDtYiZ
aB9FM606rSPLLv/q1XtZPxT6I0lanC8e9tS7WYHcwXQuvsb+2BUA6/xvAY/EywjhNbR67XfeWpQY
ttDPTy6W2+iYgGcv4IwW2UfMrx/xaFrpvWEV5BHJlZk9Vv+XvfNYkhzJsuyvtPReW6Dg2Bpg3Jxz
30CcgnOOr5+DyJJpT88Qj5nqbS8royJgBgNUn75377kJInINomx6JSvcbvSwxuI6HPgnq2GTBjeo
1fFVQ0clga5lNQ/oc9pjtnZijjKiO6n+rRKKRV6Gpiz15iw9BlawE726LUawtsY6mTnZOLcRz/zY
ZV6MbHUiSiNAl1Q3AorwNmsQe5cSl621k+1r26LnzBrqXbxTVENRzgEkxcrTnw029mt955CIk9SX
TQVywbgR5ryTFmcl4zKz1MtS81ezVHfMRDYEr6GyOCQKYZZJe3Jm1pg6wyX6mfPuoabGM3orhxep
n/TYciXtqD67LyjHkD0owQNid4q+0U3GexEPHrD+cLym3Q44FTdEdyiyvVoCyOGnrwNswj0Jxrxt
ZnveTMMq42OaE6Qcc/BIlbJ1soKZSxs6HovwzqJCGsiqRcPpRuiGzfq8tJGyNpQIGv3eSlvizGAo
8N7N4rHgiVEJzuuGm5CpwXSFXCCPHg3rWYwXE9I4gwahJm6Fnex14wZlI5V7cGPN8XmUcFyoOlcd
iaBK3kWJwTiLLotO3LYDWXr22lSJLCasCz1lYF0u80MKqI6w+8jcFMHFUN6lBuit6nJBCYbmvdZ2
Gx8gjcgx5TnnRXgz05c3Mwya1Qt/3TOLJ8e8GVNllWvOarT8FdNFh9SzPFpUvPpjYz2jp3kSduap
cXHWWXzezFhK9Nki0TOhumMM0ulgXzqEgUDSq4uoaB/NYdzKpoA+I7KLphIbu/Z3mtm/SaV+yiy6
aJWB9XCpb009O8o+vo/DEQlhwe5AUN3rEPU+PUfrwhzCpyHrT2OSeUZknlX5XpmoGiE1Me9t58ey
PlcyukjB44yEOkgmT9EuEnEWN3cwa90BOpbSurMmaTd6UnRe1di7WK8+1aSPcI1nF0QyrigGaCA/
1i3Ck2HTTdXBbiSiECxlMTyANOMiCQJS8TGbKbcfD9KqU516lQb9FSFcU8foO7ue2lOiUsQMChBz
jXlMcbQK5crMBDE22G+tKcB2V1wq5WWqDHdah63QRpQS6wcjGJpVWnV7iW1ynhSgPxkwoLxQ97II
mBShF7SGG36kP4T50nb5doDnhKdjXIIzqGIsXUaJXw7WlS2QXfQh0ccM/WmZo1cGnwT/N+DQ9qVh
dPnXaf0rHedPl/rmbM2nIi5iyaVmSHLxHDGHoFQXL2oT/6FdsBxL/94t4EsBsDZMNEf2P4RzyNmi
qqxjxJkL7Gp+n8R7qNFHh/htMa8xRvYwyqafv55cLF4/XXU5TH+5lWOZmoiruSqhp2wvZwu5AnLC
tvKqvVzTgV+1bnHZgo3q/nBQl/9swyxfGDcbo2X6Z+q3c7qWZb5QSbWgrIRijjDQnw2XiuEiwmMO
gPtSI7Qmgvswq/1SxR0l8IHYQvZD/IuFtfHnW/G7X1piqaMhBGVE/d42sGUykXCV6ZuxoBembbsB
sEN/8OPbn6+zPDHf7/iX6zjfsjYcnxSXRE/1jUwzrHMv+fT08wV+d1+/XuBbw1BzSuELNFQboV0P
1SmUt2N6/vMl/nCvnG9PDV0k0cXo4zeAYMco2s4s2VSEW3W+/vlCv3spvn6Xb286xQCWwpZnZFqE
4jMhZg5pOaGNim7KFPzMqPUx43K6+fm639QIS4+QN/C/nwbn23uPDnM2q4CbiFv8M9ot4EGJZ5+V
GW8xqqo/PHx/+s2WP//yGsqRN4TehL5hcEtAQHfUjICIuvYPl/n974bEwqbbrTId+vtlSJQobPxZ
+sbJ0Q9w9muuqdO9Jt//fPvU5Xf5x0OOPFlVaJDjWP32u8WTYw+y5Pbp5CcX+VvUXjcZQv0YYBPj
yK5o0PceYBSvHHkIzBcHREo0TicJR3RiSKs7JydfuqHXfnACMR2j7+//8BD/s7HOT6xrmoqb1kEB
/e1mZFgltKjiM3ZsumGfICM+CfmMoxM92+HnG/Lb3/fLtb45bWeetKnRuFZa3ZbZVVlQc6l/eGZ/
+658ucby51+eodxvO6I2l+9jIgzTCs/JzgBzp3gNNO1xoRD+6e1chEH//JnR67CAcx9t89tjq2SI
E7Wp0Df5ybgZI+bjgC5Aye8zV7npD8WpAByyiyGA0J16iLc/31T5dwj5v15SA4O1tJmy/JrBfP3G
6Dh4XeqOp2ybXmbgJeHWJZf4bnf/zoWW3RmSB4gq7dujojCizLSgZaty5aa/iA7B1gLTVt/96Uq/
bV6jnad+sdHjo3P4+48YBjT9TZsrBS+9Z2ySA1P/NQwCgC5AK6xddQeVFSpbO6+te1Tg4/nCMvj5
6/52lfjvz/Drtn95kHox51o88hkKDuCWOT8sMfT0S5dhz/3Pl/rte/HlUt/2KkYIRenHPQvS/GYO
aGlI8Aik9/NFfrvjfrnIt92q0/FsImfi+7ScLIyrzMB78X/9GZd/rWtfi8TfL3dfrvBtuSskoUyp
yRXoQoN+Dt3qLDvj8LsnYM5DKrTOTuM94a3H1G0O5pWzi5RVvfn5Q/waW/1jzf3yIb5tWRxeWsFp
bHlI/atmp2/bvQYE5C8KanskKAP8Z7i2/nB3f1vHfXlkf/35l8elgeodlBZfXqcPBbv4FzzMWhvb
Zj9+2o8YK730w/53drIvX3Z5hr9eNJ2RBwV8WXU+C4xqbUif2GGOokn6J57O8nj8dF+/vfyFHYaI
0n7dV5o9R8RZvqevwA+7xNOeNX8423wDMf5rUfvyzb5tFaPAuBmMjb5JNDRdaN2U9jw3H6f+3AcX
grGVRowuVp0y02sP7pd0ujmINlX3/vPz9LtVwAS9x3Bc2pKq+O93uGgHfcodaoXW2tM8xKm+Kkqw
JfHVz9f5ballGUitafVw7vm+uIahpo2MOqjxDtF1cETG4b3pxL0ASkm8/4dzx+9+z6/X+3aDUekn
ue2MfDGP2B5obVvTI7xrwTQvGMl/p7T7erlvK/owpxPMiYlaGcu2ltxmRbZrp9ufb+Lybn9/Rr9c
5DtLMxzi0sJiyDFVF25owNZz1j9fYbkrP13h2+NASC1eGskVEmy6/mdbh5tUs1bm8FRE5U6C+/v5
er/bGb5+o2+LdjL/cnpwPVPIQ5hegQbYmv8Si8PhDD6K3yzcvz3+fr3Kt4W7hj8gE8H+Y1wszMDm
Sr62O3kVbKN9AUUHy/qN7yrbcFs9/M++3vKDflm/hlEf67nlqTD7aWep0wrP7C7Bpv7zZX5bT3z9
gt8qtCEEB6H53Eb7rO/gUi7Mqv5If+ggVo0bsu8CyZau6gWPzam6TMAfG/ufP8Pvf0kduRPnAQyI
356cuSQzLFy+qoUYULtrGvIUb35d4n8FTv9JP+LL3fZe2pf/+ECs0U7nLxlJHzcf9evfnaK//sJf
0iZVI4uDEhIfjTQliB/e6b+UTdL+L5tFffkTy+I0+AU/pJv/xYat6g7ZHjqr/lKB/kvxT7yQqqFp
QtiEmRRntfn/I2yi0fP3LQbUsC3RXC2bi6MofJZvm3jHFG4u/YoBs3PW6WoLiwFJkW3LIzSICmoq
4HeLBpCaJaVXAmOv435nZBC65272VNwqGzEjgFgS3M1sxORd1u8YTiNXiTRjlcosR6aarOZiCYaI
zAe0UYk7x0G+Qz5ykSCJIF7rGmGDunZOpIxuK7VfksJ3ecs4CNFY4lUwMlaiNm8cssNdO093eeZD
LW2ZlzYtLjHdhjKXPM8j43U5M4I38QaKwP9A4gswpe/WpCfuMqseGHqN8MV9+yyL7ZkEQwWv23ju
jwlOVDm9Dx3RBVVJYPCo1NdOhiyoa31mbES0iwENtOiTW0Ks57UZwIMQGC29fM7dMfbVvY3j04R8
w0y9lHTDraOOvcEtdqLG8I3jokONwaQPIaW1Fj75iP7InD0JoMyG447nh4GKg0hcEMyZSaCy+UdR
Vhdgoa3dpEaNO5t1tLbz8Nk3yLKMoBC4czeOXlemEnu9Bv1eD05EFTL3M0lrGiYBRnauPghXIw3X
6QjL69Otkh/MZjg4ZfzgMP2I5Dn5sUdnGt4B4mClSJMXXKhMYRPzOa1oAhQ6mLg2AVlQIaOKdPUz
6xkGkriyHlvUlIPun9v1gJSWHygzayTos/Y8iJvBsDssl3BQ9TLUSUXyd2bJdLVbHB9OX22IJH2t
JjQI9SkM0E/pZDQypsdAoIOPqC3E5mbr04jpi7Wa+S++sala8NAdqRlaA07URFPvMqPvBrm1024T
GCSQ95++VHZpH953PbN17tZeA3Oqo9jOe2CycqiIAhXzi8K/MIUO4Dk/2Ud+fzOpw3mZwfdZ/h6d
0O1szE8xZpLVIDUIwbk8H6LPJjJPMJqeBUmmgxbu2gByOkJWNygQxk+1GqxSod3vE4OYkoRINbfM
6mqFfl5HtnuGV+as7RnOAgQOHG5fB4LGqkgIKeb7iSrNHRvEz/FA69cR53Y0nIB7XOWGfc45/NEY
Qn5fNbuIMvaSQb8JawTSukbAieX3+yrvP3MZ7scucRH7IsBZvrKedde1gjlH9ls0iucUgTe1tPat
+tkG2SuatYs8NeDl+qeyby408WKiuB0CJrSaET6Y4XA1jQcDYGdgNNeWLN/qwN8GebvrCGwmcnUz
hnc6IyduHqrr6rqton3XnzKfoUc2Yzn081r1MBif1ZG8DUxzD1aFSjPALl2m6mNVB9f81K76ZJnl
qxozkk1tAIdaK940O3oM0AKvSg5tzREvir1Sev/Z1pNhJdomBEAsyIdmlATBucOFq1XDC+6jfTt1
l1Es9xpcqZXCaMmsX0Qv3wy9fxqwKoPjcP2SJckxzMuSsQlSaUy3AZkw7cHE5wpTqTuFmYCv3COA
x6KjKsk9si23NqEmh+nUrdQww9itjk9ZZXpjgKsjVTuk92PyujNnkEIaiJ0oTh8c249wGgPmHUv4
kvpNlJqwlDu0MFGY0Ge4qiXBIZrah97ooBEysBxkPIYu8oyHWp/OeyXPOXgE9+ai/koj7XUMp03a
kO/ZhsltZTJGNIv4nQxXtY3fOkzKQtfPnCw5txaVNxa0y6jijEzpAx8gvO7mgX+nMXZOgrqwY+FX
W+s2L/KHaHBMxuDDhe7KxmtpGjIDN3oULfYzAkYNUUYcoancBY3cxtghNkRRnkV6dkCAfhwI015h
xh1Xfqvh/kogR8l903XvWl2QEdvroHYnDbxoxlOAP8QV1YQcXRHHwMEsjsv9XtrpK4Q82IlDEK2V
Jde2tq5G+zVY/mPqqI+NUz36qvYwjUzpDS6PKjFcESF7sgQ9zuUz2NG4tgSvbYvvZWrlFfL8oxFE
xpoVlUHSCK0FR4HZm4z/g2cZJxPLMYovJHpmioBkzDTEX3q9qZo3ptsA8VHBrfpBRcE/P/TlUuoL
I19piQjdJq4ephno1NiMfFPIwpF6V+niuZ4fHHGWpuO7H5hnKGHWojNXYpZ7q+paePnmS5Q54GEa
DkNMKAvbIvZoLs7goa1b1JNREd3ZyfTCmVB6eqhfRSzM6igQ/JsoLibQeMj3HfKRs3IzNuCFNMJQ
m+CIEOHWmAzi9eL8PaEaJRIGTYVVdqdhsFmZW3OXVBbYqTGHBKYRfNMx8kdHjMZKGVBBxiBfZ+ex
b7VPwC5LhrLp5r4yrZAEALe6qjom4qWp3ffGdEFOnbHJDcaBppVf+bG47038eaZDgt4Q2JdTOSC4
jdTtPEtUQIZFhR9ETxX6hHVD380rgndb7GWJRSTEh+x1U37F27uOVQz6IagaUqnSXWogrsJkmPOi
ijc1G++sGSB5zAy76Umw14XJkH7BoYPIW+ndPuaRXyxul3HOz6K0oeHWA8j2vjp0ZowOJa4eYZjB
1XOsZ1VWNxLnxOhHu9kZUXLjLl+h+RrztHS7OCBMXGOpH8BE21O6zXx2QT2qzHVXoZ7QA/uoSAKf
Rw3beEAAqxXFfCilwx3fqyEgti1iXFYfdk7CjmWJyfHUwOtneWPMoq8TY5SbCT/9qhzIPA5tN1PN
834hLSWj+mk1mLms8gEbxUoN6Pn6Kaxv1brOl2GCGr2ldk0LrIEHGWMaRyWprR3hvyqi5AUeCbgy
qAysHAOWFhGIPPrdakpIwrLrSq6zVvG0pL5ugoqaY+qmVRb3R6XwRw61pNSMzroKJmx40AvaADBS
COwJlMQtec+ovOr2QYwp+c1FJNwiHh30DulWQAdaiCSaq2UJUTWob/sc5fpcZNDyO+U6DpSNULRH
6qFkZQKHWOd9epCyp+aDjYF6AIZ3lUMkZMllx0O7ifMoUItqBQaK+Nel1hw1HWQcwl5cb3jjamKm
2rc8gHNmYHiRYvSm1H/TG/+DbX8/2nLdYREh8zddCOINodTZgad4FZrBTocDsamzkD0H9/tKRYy6
lnUtjnGdrtWKhEalLj2LGb9H479yoWW6dY8qPOy3jTK9hgY/PqEGy9XaEdy+X24pCHqYj/J6Ap5h
awhmSKZWCcwMPGrIYz2Te1DN2MiStL5p584ny6B+anGEp+FnEkQXc+3fj0EGBM24sIidLhzSxZaH
S6Qp7gAjfLYkRjRL24gReDNwrCuq6j1WpcydRuM9JpasaMvLJguJppX5Oi4dQaYkBWvMzyLxMOwy
VENTooxuLqZ8hTOWVT7TcT2kkt/MfHNCeR9G6dYpjTue/AQrVw1yvCyvKjtluEIc5RChEK1kfdam
2YuSow4pLESVdofFq1ApVifWrDDqb6sgueQAxeNXkW2d2PfVaL7VRuhQwNdrHE/zIdblusniGWj6
8FIqfOZ6aM+dptJ22dii40vE7VjN1/M0DW44T3gWqx5FiJF9xn551lppulGNakJYtlLCvt7FFIYS
ucZKJEg3fJZLNl9PB66GjkVlBWjHcSXggLlZYBCrEKtAhAnpQWmMy0PVpbbOA4vc9BBkeuOriE8y
Ws6loq900puaIcbNZtmOK0PFDZN5REyblnAIird49qlf5N6s3yc/sT1logBoEXqYEyLTurQWBVOe
75oeI1a7OCOCAjNj3sKWVgad+LRAm73JKa+cWLHZQ5IckU2d76bgKS5Tf21rQLUawcLRDDNJFirK
MwrtLTTAW586nhBShGNKHh2NpMnOKnQQqzgvqQmLdO+M9SGaAG+bElaIRrHHRuNNY8TTFJQD/zn/
GKXFmqSdjS0IEREqb8aYE+ectfDGEuuaM6hY+9lJKWbBWE97z8ti58BN7UwSvmInO0FP4qyYqAhp
tZAzpNF9ysigtBF4j9VidM0q0R9MLAINOPDaVAnkUVXS9kyk7pqlJXuxNsp+bUz8b1EsX3BlRJKk
wgi0Mxy6HuQn2gQE+LEDaS8rP1pyb5OpF1stnZ78SAU1rtGKn+aZ8+qsrIGfbCcM5zuZ590q1gvA
YWtjQFJcGfj85kWtH+cW0SFYDwWnQxkr54VlPCH/sonrzm9EEj6X9cCiB/xjNQ7k1jXydlbgdZvN
ZLsdFDLNelTQ77KR1dPa7hp69TKEOrqzohrFWjwXkFCGxo2vE3LBb4ol+kFPSOxViNEKMpTlgwOH
OicvQSXtwxCLJAhFnDW275An11MeWkSZIVEFEXUxssd6ZZe3bqzSMDdjVa6ICebcE5ZYU2z7ZFlY
P3ikSf9NxyelIY7anHRrkwUdG8py+pBoUUP4fiuKbxu1RLerwqBGEqyB9ivkMc5Eg2NBsQ6DjYa3
K2780TqGVlEAlJ1uJgU/RhtrvNwSqaHZFUcSruGuVRGyx7F66YIOnW8vrmlDxGdWxfl1rnLUsvGp
CmEPV/6ng8XkUEzDfQjOhAx7ehGKxYM59MjKJdiWrT5gy8l0/t0wI/Y7tVmTRWPtu6BaqyOlxJIC
bPJ0Ib2vC/ZtrwBkS8GvkoGCnFbPWZhMTI1ummioCwysGFlzFzrPdriQD/siX6M1x1Gz6wxE00RZ
kX4MYapvZ+BUMwFTvuDF1JG860uQWp9g7DE21PgQ+eSmBkK4lZmGeB6Hu2vbpY3oZDiDaauuY5tz
vKmlh5qE934IRpLehbIqR+0MuMrOSlhdEqO5zTPpLBgkwEqy+Jw6HWuqCsFe1GKjR0hYOwMlmCK1
XcG27EqnN9dVKO4h2JeRUSN4pW6ZIoI+2pTluauOg22GbpcmNou7E7iVVU8ryeGHMy1u24Alybem
93y2eBdEwzFsEl7aR2g3ldpxq7FAlWlD9c2z4jGzOFniBprWQAppJPR3KZQnr8pSKs8sgFYJTBms
j2tJzkyGqh0TjtQu4gDV3RSaXpD1w0DFsBDTwenM+btqiPPXCWsId750e407o8xBj182XukWwIVB
9CSd0jKInQmKvlMcBByXlT7mV2MiPwYIjx40SOT90SbBaOVOJp6ANNCwEcH4bHztUg12fW09ZmP5
CWZYrpD3TvC2Wk+PiKmhm7SZoTm5UCqeUlwb2WQcsuoehtCj2fvZsU6B49pGcR6XI74JiJ6rtFRx
eAgCctLwhbKsyCGD4lHnRyz9N0Bf2zId7nwdVRksXsITu/BSV6zbX02JdlDQ8kVQ+k0OMW0tdnlX
3owdiIwkX2exdWdncbhOF8lilqKsHiwuGUkboT0/hFmqh7mNr9S6+LDmE3iiHUstKTxGVUMc6oM1
VqZj3y3kiRqjQQKNaLBpD1gtMYvNvRZNqqulHT7F4RA6yUcYDoJjh+Coq1i7oglpUoSzXGkOIBn7
1PsxUQUPrROH7ErOnUzat0lKNJa8/6sqgG0bNs9NZweeMwQmkaKVoAmjFCRxiiLiITOEZ5j4TMwh
D93xir2XV176hFlmHFAJaJxScgaE4o6K8p444Lw0oFcORTxr2rCtJO903YGrq4udGbJ8zQ0HF0mw
ii74W5ZB8GUes1Z1Rf7UOca2zwzMcNjZXX/2n50KbKipXttF+qxV+pOWXLWz/kCRbmFPq9+HuL6T
KblQhRrdYWSpNYOFIhs/oqx9tKgJV4kWc4SpbsLOvMiU+LNVldchgfW0XDkK8zd1CnfopzdwBEfk
JsEifx2OWktyRaBSKSnYMLTrDvhqVFDKx7m/KyqQ44Wp4JgQONYqfesUzY2txQ9KjQb+1/9vyvLX
WpePCus72ZRwOhWNFa0DJxV3wW4cKGJU0RGpZes7G0ADiVAp3dg0z8ikLS031fe0OwElY0bRwoQk
iT5u3TrmcVhIV43ulWGnnmyaKb7mAQnEVRSwsVrDJge0Rr2Iqz4vvb6o7isMDMXcVutZatIDMEyf
N5WbNpifosnmtIBQ3CoeKh9vTaD3LJ7DVaImvmsp3aaaqxswg68AC59LA9RzhYwNqjKHeayVCuud
4LSHzr8scEipS4N1OmbNm5IznSz6QEVNkLxFHC2mwL6ZB3njgPsGr8t5V9gkQih05cYOb5rawyZX
Zvtox2vbV9/6pnmuEvbRerZIJ/Y5wadddMDQC1FmCinj8HSpZhh4U/fawB73RrVs13pV0hzQTjUd
lgA90QoADD4r7m411PsyC84bglHoTs4Mjmnzb8rlzw2hvPp+vVGn7rZsy12o5BjELKLORoWucEce
TR83NOHx6QMno+bWPwd+B4O93hkYqucqyvQyuwsb/S5ra8N1aJe6ZdQ8Chr7KP/g7tZD8YRp+Mma
XsCAPHbGmrgz3qQM6XcUYRUQdKCH0IRfEyteb8vDCDqPp3tJwQrYOnVlEyX4z7Si5i0Pnc+0yF4q
6F0B7Qp/LtihQn6MSes8ddReq7DGFyVZgnt1B/VP86iqGGUllucE3c4fKg6nrUr2Uo1NIh8fdehu
+PJwZ9nQwaTT7i2N/FTIPwcjcQ6z1nBMcwZi6P3sqdWDje1zxtZwEzQatfIEFm0VKOUF8Lsz0Kma
11knhnbROmd7J7SqdftEJ6dXS8gOiU42e9bG7ML3yYnuu4YP27e25dbsbcsRPtwbhUIeFRSstWyO
ouu1rZ+SaG13rDhFUW/F4lVqR/1yjpVgQxOGXiONC7hm9HLb9kWk5lUKiRn7kLYe5pkSNMVtNMGH
iUeaRqWpkrJdA7gtSuVZL8w7q+g6L6ubNa8IS7yacM4mtYmuXHSR1i0VXnKm+JqOdwhAeJ2M5zAj
faBl8jazl1Kv8FHh8fPPfneOfQ8rFgmMUfNgKsH1mNBnUSupuNxz3gCJsy4vIE4mYPh6rCs2NRSn
BYwVjI712NMnIXZ2IwIqo3PFwoLlR3G14YHyxtmeXYgwD/iFMQDmXU5+mqi8CEutMNiDG0u/KDsD
S9SEL7aPw4e0zHA/6S+pU9NUYsFyKYOfWpm8BNoksc6KO1wmLG5a27q+bWl8dkb+MsRBNuZPRaZc
jU1NvWwa5Bw06K3zPNmzct7TrqhsvTvMHbb2INZhHuEzKi0F55FsY7SMEdWpEd2A3H6dUt3BMNGX
m6LvBvo7gkVpzokzr0EDhpqza03jA64I5qAmxSafcVa0Q5K81CnfxaOYcRRROuNAoQtCLsFkcZLJ
ZY/h1RizTR9U90oNByVpuPe+X81HU7xHBKrlKnafoaULoALe0GwCtwCVXmKzfY2YrFUMtcKU/uEU
5hZ9BZguZWeimVOmhykxyWvHIRkaMDf1NGeUMol16nCSNCS51llGqm/1FEXdWTIM+tb3M8LzGJOY
9HY8+qyK25vFuy9e6uQSKUpfoRUBzXqSzHtTS/W6wFcZKOkj85mIECp7jjbaWWPTAnNm/32erfMK
zvMee11bVSkl0Ein2+FopeGMzWD85HTpOV4q6CYF7ClrqtZokqBid8j/tUA+Z4wFJ9yxjL7Cwu3K
5DYWzqUvhrthMO+TVllmbEhQ6c24UW62HNzjcWOQE4e79MC6Mk4tkQXWelQ7srm0koqwit988gkU
/6lhRqDUpEsZkPmzWvsc/fZV+krKs1R4GikO2DlY8RWbfSY0DcVVKucEnhOH+dQ/6JS6lA5ER1Z8
KbE83kbNEKrxW+oSDldmiNfeaWiVxMhtSjyWqkGPENj76FYw+mXTXdmA81b+RPpaVRUMRQkKyMJD
PlKIN5hP6SHCLJv8Qx7JwAvqcjXDZTqoQpAO7Tjrvn5zyunJhjXiiZKAqjmmGxurytbW8RwXxrDv
C7NdYeI4Z2n+VMtkyZB+RgQUuI1Kr3Xuug/qN1m2hscmBXgyaF7mEpv/mHW3SRV+JPOwG5P8ySHl
YkXBHK5Lne7KCLOnR+4Pl+0K28lTWRGwN9UT0bZzv4vAsa/KUMqD6byQZODaod4f48E6QRZ9TnLQ
FLYNXLsyW7E1gBji7Y0OkcVbKK1M5dxABAgHxXWh94nX2Aeptacus27C9JizaNcKdyuH+OlSlVce
bCe6jZmGDxS14Tg91ZZO4lSeNAw3HfZbVT3q/nCbzOGH40SSgwthV2XJS1cjEV0Zmf0a68w9mkF5
YEcc1onJxedcucxKgLwzPrKZfAOfXQ0vR/ZJkAQYjVnS0Glsk5ZdELudVoltPtXn1hS+dQ1H4aLn
Kr3hXFlmAVYjwdsv1GnXVQHoXbARbOkXpe+cyjxiEsFJmG4FspE+Vq+dhHEGrCki9nBOhM2bKciY
7pxLaMA0eYrkpDLmMhPwD8GZUKZ83THLXYdpfzbO5n1QCaRsnN6xzxJnGVg4Xg29c32NJ8ugsK2a
xl93iWiB+rb0ALEcS9V+9tXkAX9vBIiC6C7C32HjEjsT2dqKSuMpMeSHXrCHUHuxE7O/LbblFH6U
N7H9ciKrDsaMLd/KzAN74zYPF1lbhqObnhXEHjrsCmy0NF/anfq61erIdZL4aKdNvfNtIsgBywfr
wJ55Ear0PbPtZ7yeJWknuRowxJ61k6Zxo4ykI6Ys7Z+LCrg9XTqIRR8ys1bVGNBYrlapdmVZ5sCT
1NeQ1KEqdFO3jv3xGoLqa6ERMMEIYgNH+y3MtX1oG2c6wH2NsFdVSKpTZOQrNsqkeYxrnXfJSu+0
nE5WU/Xxc1DD6PcVg8yPTk83ShxcmAnJh7ovzsckWo+Uiety6Xmp45StTVlEnq2X+yhyputKOtuw
LedDoZcbIDH5UbF0skJ4fe1Z3VSEm2Crvyr83LpaEuqSdFMoxsmYp2vLBPbFeTWdl2OY+mqw4G/g
yhIIOZXcvImTdCOoWwYzTjddS+izk/P2GIN9mFLzzIiIgozS3nbR6Z9wDZDLJ8yKJOug3fZ+cU4a
znmgELiZpX3rOb5BfxKz13zQm+DVzkfSXyzxNNgVXn6BbcdoKkI24mfYukplariXBXjbMWZO08Mc
jqYBJxzH4HU8M/5sm1OQ5/aJlXHVG0O75eiwRwpRgAu0TC8d1H6tOMSVkLikmncgVT2nbqLrElKu
O7TAbm8yB7faUDJarEeCW52A6WUQ2DTMz/pgHOkmhLJcB6mgnWLopGXWWukNALnSYEpouRvaLh8V
cAgF3dius8SxGNWrJOqxmnfpyAyP7Fi+1rB2Wgdr9EhBP8jFSq2eReWgXPZDZ7B2Jpj6zO6OY/7M
GnDSjC6mccVqPpfgjp2K35A3jBmW28w2qX9MtjAn5i+p0IGBI1P0dfiOnQlNVbtPbXOf6nV3tMSQ
bOMYTCBmZc/O6ALDCN4nRXwPNc90AwKI1jqwkNWQWoOnOjZ4NXs4scFDWVwEIh2AhjatrLOkjZ5N
FfdmqZSuRb6AlzjVc57FULYUCh0Y59s0M/Z1CKdwtv8Pc+e1HDmWZNsvQhm0eJmHCEQgtKTMFxiZ
yYTWGl9/F1g13cwoVvL2zMuYtVl3Z5BEADjCj/v2tbsQvJy2zTUZTU6sPwZ4gnmG4vSjb6zbuKbw
kWATYqqDZY+NRA5CGxzFAxdpxMq85zjjWGNFHEBCjJ5xuS4QJo+gC7nfnxEVs5EGERAnRKi1lNxL
VkVXSIFPs1Wn/HhS0r9t8RKkHvEPHHl3ppTNE2wLO/XF8WqYGSycMHqwCpo/ZTE/tG56Yt17QibF
DmlSENS7nGRasSkk7ZrTRTBTxuInUlg8IlJjBRHtpU6HVTrStTlYiEHQ5b9p/E3b5ahNU+ZU6DXE
fCUq8UPSUKesdOk7BmnUcgvxqJbFQ0T8ayuxsRKaUSShY+6AA/h2qlXGrBm5o4r02zKhV70sDXNW
JE0I4Cw2SaKynbXGQworDG8P4T4TIV63kgCw3EYtUNFZWuLibFpQOutNVdMsrmRueE0MaSfqwrGI
rTdzSIZ1i+cLAoryKYi7764uzLUA548c40RsaqmhOviM4KLadxtXr89+Vm1ymWNTL0k4PXe6kxgD
PYFwt+0BmNy8KHBwzJpx0dMyCDsS/MiQp+e2DzyYjtAEgszCuCWqnrHZAOAB6Rpf2r1WxzBrAvWH
hli5g3SvGmszLx9rndqOxl4P4sM6DDqLgaVqRFNGtg9r90XWTRaKTlg1FqC1tA9e89r6EZnJz0AT
OHgU4zUTFOA1/WOT9JTAmVUaThWzkuXG7mhI9qh/CcH45lY0Bzcs23artlQA1VMGtGkbAR/uesqf
Ta2Rao3HV59zqpmRaAErcyq6kH0okkpbqClZD5iEM2npAc99AI8m/xT1qbeMibtmojoGu1ZJvrtF
Ldil1Hpoi81tSQrCTSVa8GneVhpYlOIjSq5hBmzIK/J1D+kC7Dv5ODiIzOepmOlv3JIi+mrsouVY
KNSGAzx8wy7CgkhZBVUMIjPRD4nIxiMDm3QsAFOFCgDFR7ViStILoRHFd1q8Z3hTygPF14HaPi3M
zyUrYMFZlLJt2FK2NWiq8+ei6OIeWVpPUpbbdTaxoUMSmhUamHGwjahdVSJnksgD2tpQtdyNCn5k
QKbuikwz5yI1clrAQ/j/eaeuNPfSIKrzyt7uGxEVt96Me+Codm/2+Ik0h9ZTkfDoV9qMV13ZPWVd
yoYnWz/iMlqxTa9G2IArXQtsUP3XJpV+ikSJphseW4Xir1cE57jM7ovABUMIUJXh0+y7VqpXLEx7
MdyxS8LMQlQO3gE2IfKgB83PCVyjfkEtnxr/AXr2D8iKOcUsfiLHQslOQngMsVB1M9IzBaUTKYLE
GzR4+oSKXGyEB1HrMlCw9SbUooxCbUIbDgfEsJTecH2IFoNcnPXcgJEz8Vpy7MbootnQZ0YqV6jx
nnAVw3bDiCBrNHaKDlRtsFKeH6djq3ALVEVpBRsBD4ZgTKKFoXKsmFRJ/tDk+8JnVVb6q0qhMvS+
63L4LRdpzlZiGvk8F06KRyKqbVwcDCNOiX2DkVgbQPgN05WYxm8KHXWvajJejLQRf2g4Jxhx+lyx
R59jYkki5w7DV9BCXi8u6so7UUfIVgGnDoauwQG0yvMHODNrVTQf5IThOwh6vxQ7fIi8IXwphPjc
pxzY9Rw/r0yrsiX+j8qCjB01/fFUx6fUEr0tuLBXpGq2HJvahjIE+9vgvwW9tg4kozxM8jJX+eZG
+P5kMNtnfdO+mHn/mGJBtGZKm7OI1dSp9Ei0gU/ee/rAYSMns1ONzN8gN/F/6+RHrc2FpRU2dxJM
Y2BEYbR2mYG9Cwc3oEIf1qTXStBLDvlYWJhk1oxWWkAxlskdxja5vOZFcjnPUuulYcARm2KfJhDU
DFWomXNJPE+aRti4VVUs6Pof5jl12vU8K5X2QIvqKdZ1nAVNuH04iPkk16KXyoA646vujwCqSyMX
D9NKFmarAT4pwLIAOwwvfkUC0BQtKXaCLxLay6hIfSqBw8xLKmWBFKFrTO7UivdmRwp7EIsXIFGk
40VzWJkcFgYZYx7sL1S0Ts1zFeGoMbhhepBb1Sk1zSEl8T3FITuLdEpyZjOnhDEjjYobO0mFua+4
W0svloPUviBWmmq6VPEaVDtA/vNFIhk4Mku4pqsxJeOR5cpTgkPVyrSJueWuyHDlzpJyQVWfdSJc
BaNuQuc3kSilySHOC9Mp9XSvaGCKxHiFDpFB7inEc0R03eCTRy/vVTaBWZkMQAk075J5xfOgHdMO
PqmYobYj3tw1eboriMHGXFnJOQlgK8f3L+lIeuao83aNVuyKgSUbS7mlqZcCqShCuUAodmaNOKw0
BbS9TWAD74byP8CyCEngQlWd+UIfbHrLWhZpIW/MYFzV5VQoCKaKwKQP9KS5JYlU1wuNE0TZDrNU
KC9FhOClIb0DNF1mSTZgV9erWDD2aieu0W4txMrYV4q7ZncZthWU57JAsuQiFgroc5b13ORwjUkb
Omb0EZn/o23whDzHYbRPSDkKIlqgPjLPEa+58MiMhKQ7CmobLn4bEEPu+sgZCAFQoDT8FWEwZ7qp
viAElda1+j3Msa+MuojSFS6b0LlJ+zX3cpicLLn/MX1JV0+WuhGd4lx6VFT3Opje3YCKlA13nfvj
OfP8O7+27lvVBL3srTORvSH172L1pzU0K3X0L2ow3PeS/6DE7n0Cw7cXZobaP3qFeYiD/h5Q7c6t
r6Qb1v0YnVzJPIRWeRgiZTtW0pbk71rwqEoYnCdKfeU30UmcthSZL9pVdJgmL6V7KfNqZ5JZwGEH
gCVgbjd6EnQArmTwBiBf4K40vTty+t+0oLpyXJmN6FVO4IqhAmzJ1CpUWph/QcGRFQuM+aA2l0xZ
0YxUoQ9mz/SzmLHvg+YI5Tul95y6JPMc4wLur1wj5l6Jd2XkjySA1pz8n0ohPPdqc6Uji2T3QMlx
W0hzA3u9PH4NY/cbe8pPPWLT7dTmQQ+8IwIRig7G5DWZbVUy2JHHZFWYIYU4biY4bDUIlzzKtmnR
LYphrQEMM9VqjosaAL79xJ8rXzttK3jKk5A3B7XwFm3uLwR1RKc2On1fz30TkV9Q7WSWYz8jI9ti
bmmCuOPEFqnSKVabb6EVb3QQtBlkYyscd23fkPTrfxqG/Frq0r6qOUkHypXQGg4a8JqVJ/KbXra1
SneuZeqbNik1BW3XmyGZ6f6xM4WLkA0b7k21Id5Qm0z34HK2Xm7H4lMbiKeiivIZjgDPbuQ/+nn9
EtUHRe0uCGZeEs57UYjqOI8u4/M4pm9plh+hT/YeWYGyWyg8FKbgAje4pVZz3vDSRWZ5D4OHHCFs
L0FubZI8OONm7EA5c+DYAK5fGrWbI7utLtAQHYBwRd1gdmHs9LpdataA7zq+2j22Ix7KOaNYuNXZ
IIiqe4MQs0RnMm58MplpggPrVJZ+ETPrwE64EHFBjmlgyGX/ZSAZADlKBynekHqTHinxnzK3JpM+
XjXFXES4+RVDew0lGd6QcI8B3qGn8sHnj6Y2PJocwgReY9+3APuBTBaQ6ZRHiQk5TUC0asdGrgDs
RMvYbS/0lz+mUXrCIPP9cwuxlLtpahpP5eJZOzaqd7bS9JQO4aUNu4cqCg5tlK1lq7lyGpl3MgIc
09iVUnVFj3fx0/E+rt3zQLmiUg/CQAUK4W8qNvdCJD6K4ULVmz1eqScxRSAfT2UafRf3wQXwI30W
7QEd1yGgkqXgxNyWwrVR/ItfWgcxNp+nZcRsdYoZ0mz69n0zj/PgPuiwjmQlsczelpQ5LkCm/tTl
J6+MwMslG69aNua86uv76ifmUn09zD2mBnFw3B0G8PxSu0dbb1YnLb3nELPvgsyGBraJMKNCskPK
oVz2wbATcyqnUXjqm/ACIHfzLuoLg4fMk06+hA9pYz6DxZ+ZebWWVOYUJUj/JBzjcWlIim02w2Va
5qYfpbZ1RwXoXmnb+wJpSNxpe7pHLkWVnCjcXHQxuOA4ePDo1czLpy7oDpLOylgHj1SQT01rHDBh
fQgtda8WP+KmOfh+emqN4ZQqwvuNVZV/UQT1Hv8/PREO0/expufZkqckKku7K45NG8ikD00Xn7rs
Grv+Tglf/KHc1IN18KvgQQm9AzSsu+lSWHPYIZS9LD+MY7h3deVR65tD7QvX6QVMfz9Rqr3QOrri
XVASbdGh3XdK/1gEwa5no3NxqFEG76HX0Rqz630LdP1Z07rrNKKk1tz3xvchj08cmi91oh7VwbuY
KOytJCEKbC8c/jl8oDpi8AViPgvJUxtuf1bM5iKaXKvRD9NnsequivKlbFK0y8HDEIyPcTaep5sa
1eDE8Q0YsaMM45mS413YNFDF3Of3TUc0nmW5I4SlMOw/IA29BobxXAT+RZuYY81paLLXtOw3huxe
y052YIosJDLXZP8Gq1uIQvHNHxu0yT8UeJWJFRO5+3fTV0iieGXWu1Zyn6cZxbM6SI302LbdXQxB
rw0PsoTrZnGulPbaleqrEaQnIqkrtYGLNoarxhXhmWSn92EjtvfT6PW0fp3KyBfI4JqqsLXy+oqm
52kc20soiI9Iap6zCYFpJKciVp+Razh9qC0ZmWwQ0Swc3Hs5SzB7be6nfbJTE2fqT4iYkXDFzm7d
3jV1cNG8t5YlWVW8B1XQNiZdxNOvUfh8317TyLtrxPrQlcl+AiolWGX0RfSqKtG38tEcy7O7dEP3
vkx+4gx/JNC9qr1w9t3qEHRcXWvuKR4eJnEfha0qH5Bnp3vDbK+iHD7Ru3wSVH1XDsfGau+Fsr9w
3M0otPn9exgyfa3314i17ayiJQlQAjZIKdfnA8t9eP+eurwR2jsQLT/Azl9IIBDnfZvuQq/TJ1bg
s6pvLNM7UMS/9p53F6rRk+yLj4Con7EsRe3d3NeNS8PIuMU1bW7ZcVXdg4s+lqxbxVRgjAbr2psi
VqJLBO4rs+Q3DGIsBXShli5FPjaye9Xz76fNS5anU9ZCKdPXOq++Q8W0W85POicqikfegwIfq2EF
9RThUvU4baA1y7BK0ZASJ5WTZOMeusVSga5dqM0CP7BVCIg3JCY1OLGHWrOLDOEOYcU6MbIt5Y+d
Jo1LS4gxS06IKqPztLOXVrKywuq73+TzDIvYTqc9HNuUmSCpRxeYElT7vYKD7Cyvs1OXPnWh9KOJ
BeIkmWUxv+vV9FUr+4dEMd6qrj0m8bEXrAvexI6oKzNXbe/wOafH3tzliumomQTxg8yUd8EoDxMa
BbsoY2UU8VMzZKux6GGJd5sAZWXSEC/PXPrPJCtfmSLGqaS8mnFlIi5Cx+K4tYpVPL+A1MlIB7vA
osoekFcG7sDaoM5Tq9mNcXpSvCn1pe+MUNp7Wb0bwnVpNA767KNIIa+Pl/6JTSI4kEBdxW6zo9ln
1xvtoiZRXYvbQKxx59YQqP7IMWLDxO0Sa4/M+uBYBBjP0NSENsXUPXwVim3ttQihu0UpFo4oD2sf
sYxIWnLAqTAZHjzsXLoswUK2PkzyP9eUqc27d5JLAVnGSHqkdzG2y+JtImIPNO11HiEMWk9RzDZF
IG569BY5Cs8s6pfTc54iSmSJouXt0LVvMrpm5NZiORg2WhsdPGIOU3sNreqiN8GlCYczzQZIXnGi
01jTKIS3+TFOo5OJCJH+MIo5I6pOn2/iUUpAJzFXdYRE7XePUYRNyUVr2vusbq+KgCwyrOzcqiZB
s0zWA8JxzHLD5aKnZBASXgZ9XELg5P0AaTBdjSoKsaPxHHgG6ul8W5Da6nXrTa3SjUZuQtckZyCB
Bj1hblk/jN0UuHqhRwHadGSWs1Z8CytzN6krcTYLrb0MltrQ/XXdR/OYIiU6DVIJ7txiJsoVJpDT
t+TfCyBBIQDgIsQ/Pe/ttj3jZDivjX5FJXgu4SA9fRmPPpFIvk/NAdUQuEo0upMpopGQGfO6JX91
ruO+Ii8VV18HQ0AK29woQrrypXHfkrx1K3NNk1Q/zKtBXsgG1ICBlqCIzIzrV3YpA8k95mG7MPGv
L93Bhr+9dd1p4grzvDc3eGqWcxDiStSus0Q80iC2GbtkrRS+Uw3w/bRh1cE3raVsoQ7LBvUeClNA
0lhW6sgOq4U6hstSpi9HoVMJYxTxh8kZXGMCtdySW7Nz/1CQuKIUYJwidbWUhTlcTHU/PQH+1xQv
T28h8aBRxqVdD6NNSe9iGv2DEFUYZ4l7y3IXEMZFaxOM2pKsQkBCNLi0nb8SlNTh1P+MDyJHNf+c
ROpz6F5CpExtpm6MRn7sj67Rn1D2P7skzDll5fjzNebSELcaU3/MsIqp+ju0ZDvTS044Mi1yjISj
/BG3oHUYYivFKIhFYc96E9Ii9B2HZKQ7MrocFXYwX/L9yDNVRvWpdWSwp/FtEXJGmbWZNrwaDaY3
uAuvN9YljAyvE5Y49TiYp9KvdTEjEGWccveexM7XyUexCg6GGc3Dov/uihaF5WEj8a0zuhXhGphW
wglds0taWySOq1YbrejwoOf2WLjdlYLJCXAAS6C41/IOkaqKlz1qVlYnhY6dKTQtPBIc45Ju430H
2336mB0d00pzbTRsa5P/kMFqmnhL/AntAQvtuuKgwP8PEslxS15j2i3bGnPpcJWrwp4TySzcde4i
GfC56vxDr48OOupFmfdLd7BW7EAL7MkW9ElNXUJ0Dy9iDFyFZJhcyxYjD1swXIepeaCW3rIYTJJz
fXidNBUDQkb6gp1pI+yD6DxgXD5U6q7PtCUepFuBfJ9/JiOwAZnstYgFMyT8lXlIVGMVSvkxCJWj
bJYTdx1jgWtOBVfxlpq3pINuUZOwEqpL5x7HgdOgBgRdGB19LJ5zxTvnbHtBuY58bYfAkwzawDnY
XKeC55R8VOV7maeqA2MVdJZWXBOkFhhoONgtwlAF95RKKB23bxdKou90CuNdMjnG468oRGsTfDF+
2ruQR4CHJhjFld5pNm17D3nIiyPAC5DIT6c5Tix2aBlXSvqPwRhtGhWlyOs0qMzC2hQIomVtbfbJ
fvADR0WOEg76WxivO5HiXC8vxBQYRq8s30+Han31OMpEMfitXNxOXgqC9Oy6Pu5Z6SLXyOPJu4Gh
knJINOlw1tqXRBP2VUMFqIxBd6WrYi1GykmT6UBWtRV+4rbatEt+ESRLTdMay47hJpOaaW0klpMU
5np6TPXP8BALC8Hg4cmAsfGImx4518LI03YpypFbtJuQSAH2A19yAIoch5ZDxmHGWPnW8G9K5Ds9
LZUkqJduKdMSRRDAf4eBu5An+8bsOVbcpZ6ZuLF7Z1lVjpUIasJvzwEI34KeQzJkc9ZWKgjqMlDB
Xbj3wogSA1Z272crVDKAZ2nJa0RSCflyWpjbpl35wYozJM+k2L6v1SIv3RKdhOxe2mtLUvM43qKh
zd+fxhA2SDbTZaf7Oy1nBLeBIxj6uvbAfwOCjYNmqbbQl2rjEKXxJpLb+5wyXDSma0Nu1hFHZZr0
2a7lre+qKIYtxwXy7koV7QL9cki1Q0xpHK3irgrapV+NP+qy5OdAPg/B4zSSoyqYemyOYx7vu1w4
69DXFBUhLcqVqvSx72PQ4XZM7XqFYgx35nwrV09yR6mqrZx0cqX1Xw3OdZAHYtG1Q3Ob5ukS/bRD
JsmeXnRhIN0IktWgpRsMA4lJovjOyyWKiupRFGDqNxykStPJs/aQGvEG1gC+t6LjBvSquaYNG2Bb
FOURaffRjfdllp2CIF2HAe5MXn/NIw49E1QssNalGq/Ry+4SIbBDhSshshnp68RibyHyGno0qfJo
roaUkikhNxaC9ZCth5HG7ypGtaUW6o9YDhUHhVEW5gVSFaC92gnHrRYtv3uvyAK6/Vypllu3N/2F
MuYUiBNOAhiI/clB+Y8AIXdZwn9+ayT/j8ah04W+Z/lQ0i5fV//1/kdAzEw8jl/+z+KdzXFGBzVc
3qomrv/b+Wf6yf/fD/8ifNwNOYSP71mT1tNf84Is/WjtqWPZbijQOf5FKvs7HcQPsLX+lwPSp7/9
JyqEU8ofE0qXNglU+ZIqguL4CxXCJ7RhaTQCGBMp5IOrvKrgG2pR7ZEkSaM2Dg/kX6gQ5Q9DRKFn
wrNSFX77P/JAwgj0F/oQBElNVVX+HmucAjX2lhGly7ijeyCe7weQFJb8pg7ypvQh8iLUn47HnTHS
4KBsJZP8nqVsdZ4dpYzhsYozfni4Euk6WUbDJQQEiTE9Dyt51wpYxPsXF/c/r6bDKe0IAwIq9yM6
JhHXDYmksO6GK60Ne4KdBsFM5q0bi+6ikp7yLn0QIVpaEcUixPLDN2rH29R0SRNQP0x09hQLYbJv
Vo8Nyi8ry97aaNrDQxzCtNq6U0LpSlctTTjCqvVMxP4FKcC6BV8tP0qdeWxqhQQem49k3GUcAUXT
OrpEVKkJk5RG5MYUVmWfPCdJ+JpmFBPz+HtaIUPxZZr9kyh7GzqfloB4OdSHwipxgNDLu6h3l2pa
4roSoI8TXXlDWQSNaHmpDemKBwxqxj56TrpwkYf9uQ/89eD61GHw/sMO+uRh8KGSGkVRObXkVwpL
GM3ueifcU4FmK8Qb3Dyq/Hul4XoeyfVFqARihGrZJcZDFoyvUaiuKjWnOoJRSI/tgeDLS5V8j5Xz
d6uSDatTcV6F4i6HDVUyeWMN7k+5yy6xxCPMe/eadO1ej6fyDpJG8lLJIpGnTthMXEZq+E0VC5qW
ag7zETJ84Ac4yWQFng9hcpYNWqaLIpn3Q/HQ0pg2k0xjNegGV8mUZSfkm1qu11rNJ5BwDqHSrmS5
QhQX9HQEV/TedCz6oS8dC2zkrDae+6gC8j5ZN+OrHtPn0/qoTRWjOpletus9DBbjkjc8VsVD6I2P
neIucJc/6jH7UohTiC9Iq0azCDHpasxylsYeljeEHo0Oz/IiNfodnaoHQbuL63xPZZTQhwwLRAUv
eE6lSMLTK33zkM9igrAMLfqIXTN5G5PSs2N1fCkRWuhGQJ9+tq0wsiS3mMfzSVjV1Rw8+nB4tEJl
R75uAw/HBrZx4uHOmip0YkOwkOIKPxu/csjAXT10GrNqqMjj0+25KMyXlKO6KiB3zQskLJorLIq4
o0MjpadGWBFYP7YxmhhJW2tG9hCL9dkdm/0gpxfiYJC3WfIA7cCS+rNsxZ4tCCNuQYlTI2H2sqkJ
BE/xeIBxY+RXHHQmB/i2tX0Vr7O4oZ1g0jS47gqrwAWSkp01ma66QDvsQihtcA6HSGIElfJW8KNz
y2HHHFTqMpRxGFlNUb5hb7WK6MgOlv4g71DjIRV2zXMgkYWfXgb+igYiLcFsaVktEcAZhXNfp93O
r7sWcZh7VDiVIxYNnwXyGXzfWa8NP2Vp6rQUVlNns4iTY1CFzy56/K7JFybRHynbszT0MemvWEEd
gX65oIDaqd/zVtlUAcp/S1vndfL+Rb2MTrLOWKua+TPyOXvFHHbiZpfk3pPaSTvV8l8HUbujF2ab
tuprSx0O+3FalwjuxGiFX/ylivqrWAhUuQgkTIYYwMFXoTM3BXVeUe6/ZZ35s02FY1coG3ESwyr7
ph7vQqp1kYZFp+c75UCmJZe3Gva6g+Q7Rp18wXe8wSD+teIjSzRVmV3OeKddfgCkETpRd+768b4x
UfGADTy6Rf4USnQSmmloc8ffuz7dhYa+HN1053b+RnMLO5z0HZ2+/LBtfsaJmxiP/6bf/fltMKfW
LE0yNEkybmh0CUoy4qZSvBdxUp33CeMPjTc6fhxAIlxjOFx5crxD8uBX7pHy8LdEAn6BGhsxwDlx
m1MnSvManfD7F/uP4pp/DFo+xiz/9Y8/9X8wtJEsnv8/hzVnYqnyYzDz/vN/BjKa/Ad2jBJuiapC
VCIrgPX+DGQ08Q9DkVVrQs7TRWuYgNX+MnOU9T8gkOkiYQYaXpZUPvqLeSarf0DhNVTTon1VNyRc
0/87pPtr3BAN/jNvcII9fhhHoqqJMhw0mb8kWSpMNj7/MKqDClBSow6VrYE2qitWVUx3fA6CWc1J
N65xr3bnpQUGrH4yI8pATy1Oe1X9s8ssUGaXxLsPo9TJaIX78AQ/GeE3ARZfTCb0wwITw2W+o3oD
6RtkYzT9MsiRq4CEcl/qYq333hc0wvfb+/X2uQr3T+gKglxVp8fz4fbHROr1unQzWw3JveJc9BDW
8rozQjgKRRrP8UwfkbBRaC3wjxoa+vEKOTMR1Wbk9or25+9v+mZW/3nT//462i2KH0yQEURUoxP3
sat/uvHKaxM6OiKSbK39+2tNY+jm1cvYvWmML1WHHGfc3PuQlkBZkLLa1QJl3BrV+Ho4FmvslFbS
+vfX+pXVCcuNcf/hUubNfUm6xLaMoNWGWwufzOJIV5AXMHQaWWtS+xCKUtQnX7zdT4bQL1e9GUKB
2tViE3uFzfo8dSbjJnfVlfqLq3z6HJlGOrYfNBQwGH4dQ7GuhRW5L3KvzRzEhIPUER/4eb0gkbsk
6fX7R/n3CcsS8uFqN7DYWMJLTpSnpNBaWTYOCZel4NSO8cUb+/KubkZH6WI4XTUuYK7QumYlqBhV
/NaLpLmWJUk81FmCZZB0UUwieP/y+5vknPa3oTnZqSjTIoAxwM0jNXVUfYpLR3jjI3ZEPNvAC1DF
yZfc+gJv/OnzNKAKS5Kps7HfLIAN8T7CVhPgieNu4DyuhqW0ELdfIcxvw4f3KQDA8l/XueGr9mhJ
ULOJ03UYJN+Mx3GbzCesq+VkS+s0Evb8+P1DlORPnyJIS8SrokZ3xa8DU8UvjbODUiKWnrnnYBUv
J040pt6DncAV/sqv5LMnqVlgk1WZ8IhV+9fL5YMyRGUj/HWHTuQojrosna+I9Dd47z8XEx2TBJnW
NkVWbjnQ/uiLbVFYmV3bBNwU65/oH5tXS7qG19amdcJNev8VU3x6Ozf7hILbMo0cpihypr0ZkC7K
V1mx2Cfy+DnNDiMKu//By9INkQGPibPKSvLr0xPH0OzLGMBXvOtt2q3n3jlwprGYHb9GTqufTbAP
VzNuFmQBdXSSDVzNk7U9nQ5wJSVgDw05R6OiNWag3cjHQlZJk5855FMVghbCLCw/sYJ3C0gbpFHb
mOOa/1CH9MOFtGe7jxph95gg3lTp1FKreiHS8dPB2+lI3pk4dM3o70Ih0h6E+Dj0JK8TCpRh/F12
EzhQdNnUNQ6XEidEK67vPFqr2+hVzNqjJXCQoCu6D0r6wIIv9sJP9l1QOZopahJjCqHzrw8/kHyJ
KqKLlgoVeqg+xNmTWBuTLlvPvjDe+GwkWYZlaBYnBkPTbt5zUYK6jEp6hyUQQS5oTJ1M5Bdj6bOZ
+OEa+s3btaB55GMgA6y1pSXdpQug+8oaPbH/3T2VWwzH1s2uWadnKLbgR9t09/sv8Ok9mjrtrriO
q7J8sxIQHcsCrNPKHlO49GSeTPf5P76CKiqqoajAjiTFuJmP5dirgdVVtd0NuS0Yd7UifPEQPwke
frnCzT5rpbVAUoxniEjaUdBfmn1Iwqj9YjuXPpmJXIeogVVlCvZvnlVA+7weWRwUqwWMDso3NH5c
KObSYW5b84b3c5Jt83HYfrWkfXqDGMmLuknY8rfIvw8YnY3sF3ZLzUXs90MQ2+TLf/+ePgsjVPY+
vOLJ1OrqdMb5GGCX6OXFtOf2qKqqc3XRr1Q6POzO1ubRMhG/eGmfDPxfrib/erWMPgTaQrmnSqfV
VcGBVqPgKj9ZWPGp5Rw4wTyzzr+/xU8GuzqtGxKGLxK70e1QRBjlDRrFl1pbI6KbYXr71Rj5ZHn6
5RI3Y5FUjSHUYYXzE24v6EEcdx0xq/vHfAWCY4k6Gu3BPLqai9/f2mcRxC8Xnp73h+NRRv+HTp9L
aRcLRKM7IALzZG69WE66CK7F6n93Nflm2SqEvtI5asIyXTcPExfet5WL5oC7u3pfRitf3dttGJEh
gIv1MOK92d1ieECCaCdz6RsF2wVw4i/jv+nL30QQKnu7qUoUDFSOCb8+ylgqMygtPErVgag6k1aQ
1Njdw81XV/psXn+80M0cyON8xPiXYnQVevRe7sBJ26yiX43Jz4b9x8vcbJm5J5t9Oq1bynFcQkqy
K0c4DCdasXFOtkEJrSTB+WKAfDa9P15z+k4fhmOqiXn1zt2oTReG41ybNQuFCRHz7uptYetHkhnr
IJvxEudTiPuVdcang+bjN7hZrfuWMj05Z9oAtVm5ns5644XMdT9nwV6kDl61X9zy9Bj/Nmw0jCVJ
hiimpt9csI7ASukuc0J2ksOwn+YfpOLZ+EBnxZwG4f/l9W4DQ5hsIMyT91mRvQy086/pcptBFKt4
pDTfHr8arp/tf/K/b9C4mRdaloS0oSEGgrd1h+HnpUnKk5C1z5pgXH//MOVPxyxRHmk3qhTKrfGD
EbuZpXrEXsxBWK0jKhI6HvexudJ8u7wj5l5QK7YL2dYb6svLwly5vk3PcZ8uoMLMvw7EP1vZ5Q/f
6GayJugA/dhCxN93/d7V6L+pn9GqOTng1dF7/P39fzp6WXxkMl3USfXb+8dCvMxLuacpwtYdeU5Z
387m8mk6ZSTH5ovl/LN16OPFbm4txFCkyGhbtQMlf1Rcc4mN2TfVl09f3NRnC+vH60wz6MOiYKiW
G44qN9XNxTl8YhZWzVEWOR4pX1zp8zui6qyTMJtC+F+vVKltM9KsM+0Y+BjAJz+k13abr2iJFRyZ
9W6mvn49RN4DiNslQNH+fdlpBn24wY6dw3Ol8s88XXPJLZp7SDRFmyB0QDeRI1kk9MpNusFl334V
wH1109MI/nD1VMliF3VOZZt0lv0/0s5rOW5k6dZPhAh4cwugLa0okjI3CEkjwXuPpz8fuHfs6QYR
xPxzbkcTzK5CVaVbuVZozwWu4jHbd0doJcZf4WP3BIjiTnne2Ou1Z+Fy0YuQpx2MWKFN/R/vXP1l
3PjnqL5pWGbyJDO+diwO6g1AkI33b83DKEhLaECDyF+WbX3JqIag6dr/1DCkY3zo9/+khrG6qcT8
usk50mcwwtWmCqUuNJMHgYvhQaU8KsZ+6trAtlrINv/vG6mrImW0Ob/Q34nagrROs6Kl58ibBzGt
O0dVieciJv9pcoYf0+/+CCvtYSu7WAv8TUVTIGYhT6NRtbiWeegDKoioMHR7ZV/sgz0sepRIX2GQ
OobFbmOV819b3BHooemX0C2g3bKs4olwbJShjGr5eGipZoc30k3zBYL7vb73fm4fk5Xvd2VuEYhI
hZi1BjVQV/bE3aD86CSq9BC5fLyqFXd1ZWX+FRdXD35iLykEv3GLUP9ZQaSidNCifmxjPmkfbdzy
cWnM3up41Jh373fS6B2G8METh30Y0UOG6ORjawt5q7faHQAcvhQJE8W0pcQyhbXSU3pjfsukvU4O
08DFbO6tp+Rnemsd8LLJrv/CdCYkCP2wUZZYeUkVESFdUaRzSpVtebsLiEyjpqpzF6gF2PjDFD9l
1ERDR/N25cm7KQ50fL6P/k3zb6qWs20FLJNF++5ddTQuW8jZAlgH6p13qO0SAh+KfOB/4deg+ebO
AasZfNuqlr4/qQrtM8rOc/mScukivBIC6l7wkQA7mH500TM4I8WQNr7q+3N6bUO+PqeCErSdELCt
KtyrsWQ6BTThHx+cLROL16SzxswTIMpyM+t7Ynxtqu8f//2Fcut8MBXAZOwSCTwp2rL8KrSNUKY6
XD6W/JSZB0W797K/+vBIVx/+hIhBFwVy0Q2jKx9HQgJJ1U3DNOgAL1c1dX4RmlSVtcZhemUX7RFs
kE/hyTjAJIBMZei2R2vrFqzs5ZXV+d8vnpUgbZJ00rEqHNUDNBP5Id0F+9hRgZof65N+IzxueoP3
7zOdOBnIHG6VzvWyoZNpYGt7MaVWJzudi9GdGlMLgjADWIpnx78ogm4aXdveS6OLGMKivzQwyQAk
96DsYXd+EXeJ6+9gCfhuogLcHKCDtJ43vul8oa4f1HmlsMzi9kjZ1MVlyJgZCJmJg7YJcTv80NE/
zCWM2EWjeyMgfR8jXZtaHB/BMwfu/LypETAQz515TFurcJWm3m2sav7VH61qcWZEAYkjCWJ8V5Je
uR1uuLN2ff5sHOakMNxMClf68oQNuqyaNHnUOR67PqNJ0k8DrOytW7neAT7WG87K/hEQ9E12+Cvf
yFSU9ynEtbWFE/RhOYsgOiKU7jr0e+A7AJo3SsjAGbtGbZDvgqm17+1G1yGo91ypFnaAEn/1o3no
xPDOkPtbrSM47j7zEn4qrP7WlJBGZXqjY1YrnpgWMRB4gDVoGF8iXbYhKYesfNgK1rcWsogrVSB/
llmykDlDIRe68fbGQSbi2syF3h+IectmGCz5JLXdOZC+eEQ62Fw6UOPtW9ZVPs2JZHacyyCMpJ31
jeP3/sXSwbmYpmYSMEuE5dfGrAlykVHRSfF8+KfVRDoxJbkl4Lty5rBiaYYiAocw33XgEK8L4zgk
F1cPQnOeq0rpi0VpR5PPb8KvD5sWV9eF5qGugyDGRS8+lxwVXudBNkZMkDzLO7QQEuPAxdqPt+k+
6o/xPof/fOvZWCkDgFUAXUQ9idFqdZnHxlB25pIFjZtmz/rBb8mcLZ2FA1fZVTdE7Ve39dLa4nLJ
YxqIWl6DMMKaB6u+C5vrbvw2Z1YiSoW7zW19n8TN64MaFdiJJlFxvT4ufhEwcDqQp5uQZSB9ETny
Wd4l+4p4y/UPQvviPXfn8na8hYhit10lfP8uX9tfuAAlLYPJQ2DJFRGyGGKUBgwqhTLiJdndx+/y
6kq5EGDaDaSKl20wxteZgPaY/yvb/FAj9mILQ3bs4Fyvsug2jyI43hGf9GGe/9jw6hLB19OpRhke
bcrrLU5h2WDWAsMWw7taN8Ad158Cpv/g0nI/NrUSmrGdF7YW2ylIBfgMjYL2PKU/pvHeqHtHLZ4V
KI9k9IRgnh6+wV608ehsLXHx6KhNngrC3I3Qsm/MKu993XSSsnEDT3E+XuHszK6d6/UCF861DgO1
EHJS9AYODamUbvNBRPYxKTdWtIKcwJACqIYTI9OSWyzJZ+RTSOHH5r1BQOaxvy8pJ9eInx3mrJwB
MKe/2aqorL82F0YXqwPaH+tgT8u35pXIDMCuO8Ik5apUssm3tlLMtTf1co3zZl84JohPNXQ1OS2q
Udx2JkyYRmd//L1WahvX+7h40lJTRXxcYUlvbvaGStxh7sNln7arf6tn42L3Fi5CpfcdGF1PGCTe
yWjpaGYBrfoWYmDLyiJSHpkcleJ508p6H6kPha86AkQHG9v2Pjph2zQQh6akUX+2Fp9GC6o6tnRK
QuK5ORExHEJCY2XHlOFGHLR6dS8MLb5PMVhZkLQaEkxW544TlOgSY/DFdDLVDUurD/CFpcXnydvE
gmWA4jOouFN76I7KoT6l+60sfvVQX5hZfB85gRs8rgFU9NmftEJfmMHQjz/O/BfevUE6aYsu0h0Q
lwAn1MOayIyp1ucVenHTpMEyIJ5Cirx6WcF3oMM1Hfy7iwRBjSyLhJHqsruFroNVy5lCY5vJqGgI
W4faO8JmwOhhCYcP/Edq5sKprtM/fWMgmOF7jx+ve/5A79Z98QsWR6XOM6nqI3g9c+FWDpBVZbo/
9t0IFQDTD7ZuwPuomRtwYW1xXCBCz+vIMOYOd3wvuaWTO+rjLHce3YjHrThv9WwahHcmDGzgqBev
PSgrGfoubY5nm5NCLXs+m/Jx67Ktvh0XZhbvu1KD0evYRdeDUKGcmm9Bab4w9mZteMn1QNIE+kpK
CFRmGS0XqGv3fcfmzYGk8DWlfjA+oDlgN076ebsVunoyLswt7lyU1lFbmazLr0ZmlLTqJTW1eyBy
T6FA0X7SDH/jDq7upIWHRgzPAJG/+GCpNLWiEPHWC5L8Vy5ByGKl+S4sw42QfMvO4os1UD5FkoQd
CJC/EKu6kxL/7o1sA+m2HrhdrGf+HReu2AhyZRJbfT6A/lE7Iv3khKfgCCR0A8O7UlbmXl1YWtzi
UCvTrC5wyDBh7JtK3Hnqc4aDMRxxj9ZFkJ4JqCr5ri+/GTJ4220/vYLvpXT4VrIwUKoHtXy92Kam
aa7Nt613BpcumVNqILgYJHNFF9HJn2i4/t99z6XFt6rGxfbWcNCrg8n2Jif/mJ7N03SuT9VB23gh
V07LlZlFqO+XRiCKaNkzDU6hHgG9urFsqDE/fofX988USYaZFZNBUl3vHyOusRa0dN7ohRObIp7g
IMz42EGIYwM9BU+iv2yYfF+q45NdmFzcgzRIB7GK/ttY/XsAYrpLDlvfaiUiuTK1uApCCX8i5MNM
/ikw74TMZcbwbgxuOTYbj8hacHplanEX+lbQqbS+rco7lOcJxhhQ36MbwZcBOPvjPVzxMVfGFg5t
5uD3RZNSQnRqTvF57pe2nMEtVzZ/iYWXxgxz27RlaWUu000o7Jsihx/fLfMbTYntLB22YvoV13xl
Yv73i9skBM2Y1QhLEMlJFIvLT5ELjeun8pTsmO7drE3Px3m5IpUhLpnJJkPT31pVF+Y8URrVqqa3
N6diCK8wL2zr1FMB1rn6P0ARvOV2HxlcuLMRAiKI+DEooZf5JD9JvyT6iXaxn77AAY8InqPdRK7p
dkQjcDijO2rZ0+5fDZZQ12V4TVMlil7iMixR86BTA48sYE6epNv/Hppb34nOwkar4w0x+G7RF7YW
N1yKs7hCgBsScfc7OlDJsS9/T8JDlNzOSNQQ8IRcPNSTRQtiKG70Y3O3PRaxdnYv17u4+hmkx1Ey
WJWb9SWellVbm+3vNRvQJIDmlXSD9H5hY0raDIXr/45y6bot/u6OUAMAsxVdnRlk6nqbJ3jt9STs
M5lYIAt9V5QdRkMShYScZD7BNDrsfz4+thKKwQLxt6nFZzQ1qVEalIxctXhVJGsfT0jXhEiz1igy
VvnGU7D2pl1aW2ymafVyxRgwnih6atFgQx1gSL6UzFshjDe2Tt3uP35E17/e38tbvNh6nPmIJ2NQ
Dk23CX1Im37/CwsMACvgCMm0lhVfNY0kK59UJATDTIYHyoSVMH/+2Mbqtl3YWKyCG60Vld5jg+y+
ZvwHoeJzddiCla00awBfXdhZuJyMz6NJ2VxdLWVEp3zI1Wo1j6ERFn8pqXTsFON7oKqfxKE5VVH5
mmcN3KqhAe0CCuqQLfjnSoDk0TOfxVG88VL1qW3kox+rP4fKm6fTEVTRHqo3TZbmqdfKbz4ER5ba
/WoRVExNayPAUtZcz+WKFk+zhgQAZLxkGqJV77KWaLmIbr3SQ4wgPwVqeaf1xl4TqwNLPPqmdPRQ
FAbTc+qGBOXF8M6LjKM8Fp9lwdrnEU5E0E8wyu7HuDgADjpTPNghcIrOkHkIUHHP+BtaIJ6Qxrkf
+swJpHGjML0ahVyuaT4tF/4t1II67bphPg3mGaJcgJUJ4K3m/h8MhK350gtby+nSyKuNDHVWEM9A
K+TfE9qqIY/f7EzjvfC4FYzM93/pVC7NLQLi2iBS9WNYlKBusexQ+KsICmjtzU8f36f5vnxkZhGQ
iPXQDUjgEPOYMGVOwhQ7JrKpepk8Faq5kUGtvrCA0/U5eVHetUzQyfKQX+RSdYGMsHtX3bVp2cPT
LsrOoPjQU0fQKP2bBf5tc7HAMbHKThsoOaEUfgoU6TTW8n1looApDBt7ufrCXixvkVwUYqj6zCsx
kJQaewPyrSI+fLyYlTkeniVDA4Bm8cq+a8XkHsyOw9xUe+v7I+zR38PQ62Y3E3B4yOBbNAnlf4vZ
vja9eD9qz9NRYMwaN4SLei6OyM50yu/Uk9+cxX3uhvt/5/xNUNSw0FiGsszWvLYuej9QKfogwI3w
r3qM64rGTCWfjdBzqQcdvFKK7Q4G2jKpj15TbHjptWYGMIuZIAAQJVM/ixdGRlBQR4mXLt9L58If
CaTKgjh2R+RqI6YJesY6bTUzVq/+3zaX8/lJgf6maODj8sI/xyWiqrl8GgZIPD8+TcpacEVmCi8B
U5qqrC2cHGcMGsGa/lpTtOeuK1+zXn3yfB3x5o4xAz09akmKZE9/LCk3HieDoK/16tvCaGxjkl+R
eDuEJcqFCFzbuWWEJ4HREyGeuODZDRoyd35WQ0JfRr6dxmFoM9sEd04U3HaV+EUZhDvThF6/yf2N
xuFaOwi0kwRogFFLg+nAa8fgWaEuVgUF1/8cVBimYltwUEA4y1QYNuduVh42oDgyvW5wocx3zj2J
Cz+EVKUAJZRUul6dfmbych/6w0s30dUXhp8NSrgff7i1mpdsykAMGfCcCQEWwSPCfmamlvBpeHfV
qX8BJo3XKx/lzeru2kZeWVrGW5IZamwmYH4LFmNGsv+AJPgaW/lTKXqfcqiEEPg09hYERBEjD1o9
/WybaKOUuFaUvfoVi4PKvqeeWRFZoi3Zoa10zID6dk71RyXD2s399c23Zz4hS8d4ucWL507qlIny
8gC1zil5ZGxr39eoIL1hfYOzqhenZMNRbS5y8dQYVck65wAjOA3ove78M1pVEAXIe+1tzGgTwbB6
/f8+RcspHGNMgjhMOUXIK5/mVLU5o4xAFYzOxMbi1lzjxW4u528ydEiVJgGDolf+PhriXalvucbZ
u37wwZZcRVOpt8JA8/4tU7RQVzubz9mrZ8uAPwxX/bKVIqwGn5drWrj7uEzleLAoMagHba8dmX62
09sAOA1Y942XeusaGvP+XjwwqIuKUQAbmAsB2878k+2HY/QHNk0nOQvfts7+Wkxowv9BJUwnxFgW
mSdZoG6kQNI8MDheefGhbK3nSpBPVvvt44ds/Vj8z9KyuFyVncK1Zlm+hBIizlX662MDqwHTxVre
XODFxuVxAtHgbGFGZxahLR46t6JPlToo4Qw7Ztx4PprfW+2qrYUt/E9btVpcZCTbdVze6vDIduMW
pn4tSrhc2eL4Jc3YFIJGYFvr7QnF2xdTQn0tEr5+vIMrro2n9+9PtDh5UtTqqArNDqDtTz1qsR6M
xtLzVJh71Ce2LvHaosgNYC2AH0ESlzP9HYpZoywY8+yY6GTqrX8zo6nmTMs4VMJ9ZMPmvzmku7bE
S6MLHyc0Rd/T7yZFyKpzXWq7ZJxFfzzrKOvTbRhWGwXD1Zf+0uD8gy4OZd2Uk19V7CldCIZHRhsY
IBMChA/R7eg2Trjfen/XelfADf/e2IU7i9QUTd8IYhgIQx8ZfAgIZIPP3m2773ZQYh+6HaPybntT
3ZUbSd/qFbw0vfBrXVMFQymQYmat01Wnhi64CKvQDAcPnarao4w+FX/Rv/on9cO1t+zC+PKFgc0H
RWjoH9HqsYuTTv2X+WsPNde3WVp5n7qZkzjV3Vb6vrZqhREQKNcYFAIDvrieQTWZXuLLVEfPVgyt
tTsUd6kP8aoz7uamoX+QPGs3D0UWm42MlVs0j4EQAJtIDejLpGXqOjnITT42ci62Dt4hqZ982B4+
fhnWotBLM8uoVxqKoDQUXiBYgc5o351ruBuHoIRKUr8NGayRFNO11OBkIGq8YXvF24OgnSkSobSQ
ACVeXyG9YYCOTjnVLB50eMfpcR1MOlDWIdmhkZU4W05x5UW/Mri4QK3sF2qeTbSZLeUQtB40rt5x
Y1ErMSfDgNSWZ5400LqLm1JJQShFCu0z/0e/M/bRXnnSbdOuT/OTsLWglTklAHoixBywTIqQFS9O
qNqnbV2ab+V8iQ2M9tnPjrG9eUSj28lucI4cRgcft5qUaz3YK7sLj1LJ6tgDROTYPEj74lF8yaBu
eZSeNEYFq/viO8R0+ZePd3blhb8yuciXokT30i6Eh8ZseGVMwwmjs4wieCM/eHKy+/8ztnAnOYMG
gZDPky/aANH3rJFc2qMq2UPzUwzkDWtr5/I/FD9USYDgLM4Mau3SZHkMCZb1X70PhAT55Y/Xs2IB
Jmz4I3lLGGlbImKaxFMlb4QjEeFrWzRGO222XMTKbTYZ1KMASKcSSPXiKPZCE2bk8RXJ1uydMrfm
DB7lv6rd3Bz0rc3Dv+IWrgwuzqCYNrWA6Hjltsm9FxgFJM4NgjwUkPNgA6Cysn1XtYE5C7tw9gAC
FTk1MEUqDYUygibDxgdau8m0H/lG4KSZhl3OPQW5EYe1b1JaOc2sXiUS87buISXV24Nj2rJbHOL2
MYZ1AG3ju2EjiF9LTq7ML57GxBcVSjiYRwHNDZwCwRlKLfNUbBnY/2YsVr8ytzjxVtjOPeYCfgU0
3pl8tgvxFEPR/fGpXwvSGCGDrvRtaAIMx/V3A/IuwZTGqnqnonK1Lw8WGtTKnXZO4OBo4zs02Pyt
Jt0KeQSLY+ifmSuLye0lQjLIksIKUNOCgz39SfDyORHGme2s+pbkXAqliuu7JoIM2iq/DIh21kJ3
rIr0V90kX3WGC20xrGbK1KZ2agEmtKKO6uPUovbLrK1yhKDccAMpPUeGVv72Nkvg60fx4vcvzoIR
+5Y0pjMHJ1CNQnTrF++x4DA8Jq+wF7jyTbg3IWm4N317C5O9alsSqWciJgFb/rIqFrWzpHSD7XpX
naRn8XcN9NzfySflED+/5XmHDgJEkOhbF3ClkmLx/ELOhEt9P3arTVaEeB+d93oXPBYk56jEUElJ
gYBtRfIrz8mVqYV3mWDM9GWBupRkeCcKoBGC3e3WTPha2fvKyiK8qqZ0GnOVEoDxoB5EB+mRo+A8
orR8GniS/wmv41pYQJxsqoTM0FrzGa/v20QfyhBCTM5MSdItM5T9TiAWQbJWITUJXREeI+dfXHJZ
Ag8GRoYS/3KIR9WgMs+SjsKl3f8Bxb8PHmDB3atf5Tkd+VdpmHVpb1EXEEYplBDKJdO7M762yH3e
Bk7yGU3ZF+SlIekEIXIvoTl6/w9srwRB2MbLiiaUt+96Rx24J2kKWGv5JzmJZ++Q7f2d6YYv2U13
bm5qVziktKx2W/xeK77WooAwD6QzKgUQ6frDQmKsWKkEvSN0fQxL/RqrwtG1bIfG+MabvXY3kMqg
YcOsGwiVxZNdqNPU5CqWUgAUJdID0C1vmFh1C5c2Fl/QZMY4LGbvo8gOV2PnRw4y6QzVOArj1Ei5
xPutDVxJ52YFkP8taxEdWU3Uy77JshJKBb2Hw1NFR5A3SQJXorArO/P2XkQqdZD2qTLP0Pg/kufu
ecaNo5XkVpMzX8DM2aJyXQ0cZHBahJc0sRVrsZdxnhaCZ1UFYZ+a38g7XOwuPHnmiSaNS51467bP
f29RIrboIloQEarKe3Y0vU/iITD64i3zUJ14N32xdipV1PYZBaQtcMKWtcXqBuTa5dDD2vRrDovm
ecTkS7MLjtmn7YGk1edTYUSP5ZH0oxh//fGKOJHDSMSaOzISLjE7Leyse23XutAu7S1X3GI1X7ts
YHxmjifyeN6Va4N9KUxNDMrMDesfU5ciEBZufa+1Awkgi0Np8mThF65N5JHUCl0KsE495PfhE8pm
hxlvJuaEtBGSFZt+fNUg1U7GU3Qoht8u/8UNIGwy60Qx/jNWPzxne/METuEBch5qU8JpswOzdrOZ
Pv+fvcWNgyOibglnCuCgPMczlHyf/zZ24leeYjyeuct+a+6Gy1s7lpc2F5vaQ3I9EcjMNlMyBZiW
BKdzGpNL/k/I7NaWSA3KAK3AveOWX3/DlJsfBClhtJ7LkK2UIqKow71eJa8b61qLwWDWIIO0ZFCf
S4pTM6w4rL1ZuqhiHAqooxobVMtpZrCLtq72e1sGyq9APWB5I85ccl6brdF3OTyfrlkQG2V7BPae
+n36CH3bNsfRe/95bWzxjjRyoqqdRoYf3Aqfi2f1R4Kk337+aPJebE7MHDC9fRbcLabM9xf82u7i
y0UosdR8U+xa34X8TxduINJWgsx582ArV7hpOsnO9dGoR/hWzJhd1O/ie9T5XlX/FH5HjNSZEBS0
tRe1ZG560+u8v+SYnUm2JaijQJYs1uUHk6BoFWaH/eDK+QECrt/IBZAoS+jMkbFm9lYNfHUrL0wu
7nlsdfBmjfC+aIjNVPXPIX/aOP3z837t2q4XtbjVten7ox+wqHoXMdYwZyBIWdxs5x8rThtLfDTk
QE2ZQb7FVwvrLEVli7Jh2Kpftb56HWGpuushy3RGM4+csJXie6CRE0LP8kGbOrAJffGaGdPG+VnB
Xc+/hCtIvgnBzdID6W2FzqPE4EFwS+2ZB4wevS3Z+UE/Ifgo1GQr8L5Iu+pQHLSTTgc4/rmx7XM6
+27bL37CIt2Nm1yJtYF+FbzKfyQ33gEOSmPbQlHM/g8x/cBDdPABZZH4OhvW147VTPZvEV/TMVMX
Pr+Me6+ffKy/Uc/80kiaAiCcTrVDN5JxNcE/ersNm2uvESxCs2iCCAONuHD7Uu81pYCAK+5D2XNt
b6VjcxwLm6v7LLrzfGH2EhzGw4bZ+c8uN5qqyJuwATI3y0ubeuUYWTlmhRuG49EhcpAB888qL3xy
Y31Knztn2M0gNGlz1GV9xeDMDaYJLODv18/UJOuhIYf/XXHgpJ8GyZmL5LOkQnY32uI/oTJ676XZ
Wu1vo4tH38qFXjfmTzsD/SaXOea7ioF2eZ/sENTcwtdsWVs+iYqJVHSAtbehRztwqoxrZNB0haRU
tDdlP1RtzYNerm/xIqZ55tV1aGZuUgxq7xhSkp5rLZwmB9cqNXbaJdIPMwiZRW9jfderwnlCCEBH
i66OxmOqIoVeW8TupWI5vjzuhTzV3FLxJEfIpf4UIt2Mbld3r9TjjZJpN1ZdPRQNatoqqrWy+RA2
PE5qbzie7n+TOktFQC9K7XqqfyjJ8NkKpb0xtbsiB/nvR4OTdM2NEHb1rKZ8L9dqbA8iGkXqBCtm
JT+gKNbbYTXeaEYSun7soTxqktlUUndnpNm+qtAvCFT9IeCPCnW4L8sRwWM5+UuvchQJwX8rJhKt
SnqbNclLZCIgOtV3oWCg/Crdhua4G4b+rwihaTvTq7MqCd+nJM/nkOopi5qTZCFXnSWPYie6ngc7
sReoP0MB8KSqNy+5mb9GWiuSf2tfApQFtdL4bHn9c9lbt6MR7sW2h0hqyCuwnd2hMJTHWmt7W4jj
nxHKi6fKN3etlRb71p/2UooWhlR/1eTwpLX1Q2+OmVPp+icfvBuhpH6epPxYjyMjL7KInJ0gH3sx
/jQE1gO1/hsp785RAwsgWuqQWFm3gtTdenX4hyTmoCbRcyq15wGBiEBSboSYK9/IZy8zX9E0eCa/
j07jELQ7A004R5GiG6vVv3ij/qJbzZ03jV/lKfYdL9GfgiRwMgVuktDTYTTwzUe40E5yO6qHwhME
e2jHv6pZk46xz4dQ6m95+Q7WlJn20PvCIS/98U4f1N9j3d0KoRJRWJUfm0o9C1qc77RieNZzX0WJ
fdzlon5vDMbDWGaczHqfJ8Kr3JifK0/50ymKeesP3Y+hSiVAzjoi0CFlrbx8MSvvh6F5BzXtP+kt
sAO1GD8HA8jBZjxMkTfZ2jQ8RZYyObWBPmETCcM+NvVjZWbo08WKXflea7hl0KZQtuZCfjDHOD8W
gXEK8u4v2AhvTSV+6KxsF8TCmRH4zomT8V4LMt1Ow+wvq4ue6ij+KUjlp9LKLEcoEfEWqwfJl38l
mYUwp6HeeUVzL9TZFyEkYxaCH4j8PVi19UlorBtx0o6hArWcHHKmim9GC1P8hN7kAf1sd1Aod0UJ
rK5DCatrkh1FI38YtBCO9yqgrtih/UWB4Kybwueu8m8B9eO1qaY6Y1t3DrnDS+VXSKZ7tm7FNxTz
XB+xj27UAWkE2XNv5a+Kn/2lKtlRSZIHGWJAZ5BnqWfxsyiX+WOTJOq9l5bRk2FlwtfQk/x9YfZI
vKedPVhd8FQVPgKK1WMSZN1No/eo96qfeXBcSAe/0EX/hhayU+piaQ+jtdeG11xj9BySk0+NcUzy
8rHo/ApVhUizm1Hf1W14VxXR01BoL1GH6k4mV5Md1sqr6He/26JH9zLTk6daH05Fle9BNO/bWDtM
yNs8ShBitgal8y4HcRkbid1O2bNuvQ6Gh0iw92ls6if+R8es0AUPBVswhgdDzz7Tld5rbSk4UpiV
n6u6Lm0tm7KHVJbvzCxAS9nYgeJ222k8CNrrNH3NRLjVrKbbiyDwCzEwHERQBFU5oKhsSzgaBSJX
FMgTzXKUdESnNXdGEXCd7iVfzSHxd1nxR5n65qTWgSMXCJpVZeEx2CdPbmGKcJYHre/WbX7vFzNL
Rlj4zhSU4b42A2eY1B+amMtOUvUPUyvaQiYcSuFREFrHMiq7K4aTNQgOV6ih0ZM4GUqgBznwADTk
sJRYmcxTNHypQpFDr32qy5Lu06j8UrI//MmvgTU+W3r/JVbbZx1Gkyorf7WTjsS8pti1Zd3GkOg5
muGJjmeVmhOO6nHQy5+tGv6oPE0D7upTi1UzhwHoM3MYP1S9ro9SGvwpVVjIlMIJeCqQlGVCyEoY
nNAPuIFbRfTuTOWPAHTdiSNzZ+Tdp8nyP/sRojNC7nTZJ7H+pmm3tfipSMV9pOFVUsUeNR+KpelO
SdN9RdMzlInl+jHkozUov46fI/VuTNHMtHSnjiFcm3VXo2jqcFD1fQuxSt4CGU0AjQv+yQS7cVQ5
dsFU3qhCxKloUbr0efK/60XsVAIpV/baj8EpRxS09qYd5Hv7uovPmW/YRD2/ymGIT9kU26paaE+N
TsRVScLeT/1fFrUmSj5i77RK9tPLotc2ql5izQTyHLnZOH81cV914OOFFyU2dmWKiGlv3SAsttOE
6px1TxBTunKtvchj8FDNdVRde+yz0TG8sLRz9T4cXkWpPbap9iqmk111tBRxuS3vlXVrNT/jVnQi
Ivwygq16SMUbH37XFBhXIxG1+Gep/q567WmS4mc1hmMtaEJnqG+b4Y+mn7xJOap+/11EncQW1eFU
hkZri5RaSeofcnOy9elb0TUPet0/R4n8aEWxy4TtKRsyxGo9O6l1J9L7XVvUjjTFh9H3ncETbVXW
H7sqPRhCfatNMwkfOg8iYvf+U+izgsQ81AADhKxjJdO+kZWdGD35QXuy0sk1+M9l8EvWXsy+/unj
Le1Wrm5S9JcrHY5ARLbyWNm18figerpp5ySWjhpz+DjvtEogQ3aSOLrLCvNUN+gep8mRjuNpqM3K
aXLhhyDzEtdG8CuK289BJtXoBBuKrYvqJ1OyfmtGVuxqQ24OWi6IribNq/UMu8msiMOZWo9GX76U
lvWgdf4rc6+2H9Jea9vBnozssbGM+6C1npRB/Y6MwVctFPedj5Dp1POI/KpMAOuZutP6dp+q5Seo
h3e+L7xkVfeX4dVEM/D9Yc86WGG6D7RoB/Pm3pSCu4aYrBP0XTbqTpCqtlGkf8xOf8kEEk1mn1/D
qcqOWqq/BrV5TKzeLnWaKYoIhq87Qiy5l3ILVVzraLXN66A0x1rRGa6wdjozaodk7O+yqf7eTpHL
aMkXVOl2RRc4Ql98hsWUpN2AwKJJeSSE+CT08k3TxXdiXp2maRjQFm6+IHn7yygn1R17JpxMpuuc
0ZqlgvvB3Pea+qhZuAgzGkNbiYqd4om/DE9obcYZn1Wx7+xpHM5WEN9bnv/SKYR2gyH8Gk31nIb9
F2FUX6VkuO17OHK04SAryZOoW3u/je5DoT1LEyW2fEI0zPRux8nkswypTeUdtZ3qFKsmosGptMOt
ds40BOmeSS/e4yhRjqB9MzLn8DYwg5Fwuz2ERnAnV/1BmtTOjfToSS/9HTHtUxtlbmdo+0Fn9E2K
DlEf2b2quCjpnerUY+yBoachCJw+nj5Lsfig9tW9rvhf5ay4EYbmJo9B7qcAfkaV4W8ezH3SRwc9
7z5bKVrGWanutcQ6wI55aDXEdToD6egphrZ1CPajOMGDzYRF7pfPVMWGm7Eq470a6b+zSr8d0+oh
mvJPIbyZQxK9oIol2cTlP6tU/G1N/TGSozshD91wqivKAwWjtsXOL4tdXyPuq6oiiXsZfhZyeddx
C9S8/VZxTR3yAP9QyMr3UdCnB9NizgEtM0IA+daktrmr9ZFJ12YvaN5T3aU/elV6nYYqOms6lJ41
n8euFNygKehul2iOIsf3nVTpdpQOrqINR+RGQAuVBfOXlsIYo+9/VXSmjzW9je1RUipbCYTwUA1K
5PhGb7ja/+PsupbjRrLsr0z0O2bhzcbOPMAVqgrli0VSLwiSouAS3iXw9XvA7WlRGKKwo+iIjhAl
IoE0N6859xweiskjBa6jBPE3muIyoD2P9utKGPAK/mB2NIyuA5x69O500pZlfU4X2+KQCOJOq+M3
JWV8XDLimoq9WabKKoC/okuMKuhqVe8KGfxPcpMcQQpl42AehbRfyWxT6URTr3yfXiGfnOkhbZSN
GqDGXgQ2o0SgW8vYSleUrt8m7ACGUEYSjU5i0KIVaa/l0GWF3lXVU8Dl2JFwNsu6vlZ+TE0Io+EG
4DIPE8aBabbHloWnz9kU95RP5SsJMK24dmCkZWilFx5zbbh6X3GVC9W8b2qRgu26hZqqXKFZt2wl
xvA75UC5wOplYYPegC0jVE6d57ZIy60QamvEATaRfHfs1vUVDoL3NIbRKEFKkMvqVehJZWV59xKJ
DHS/gwS5nVA6cuxA9ICrI6jGoVuWh1jAaMc8CsBjnuxonLwq4MbYsXm/ySXwW2karmgWp0sPc+1F
Kj3elpWgdKM6+RYL8Qsk1VWTK5sfseDdVNp26P7gsgSTJECmrhe96Jjm2g3t/+cyGq6SLD52ooR2
HK6ltZVSAtIltY8sPwi3Q4MmOSXLzaAWvxf0lUtxa4PZCqacjcRzHLLQ/SYNi27eXDRSjxUN2ta1
WdRiYmkck5gFkaykSTe0QY6FSYmpCNE2A6QDQqoFdDI7EfaO5StDAK7JDOTMRSHXTtNqJcnBhQuB
ionpW9bHTqJg5/qD0BlxlopOo/m+oEN4tvmmdiV9ZKUyMqVcMX0BF58fiesqSN3Kz06DkqF2G5d2
lCmSqXFdaFEN5iYfGA/srNTBjr+wYnrC3YqOtFRIdA9+Xt70e5opu0hGnUhVcaJEu4dcgQ5+SThS
NcK2jruOxFs8uAsN4rEHlhF/SB5Uw+PUUoVgo0DD+NJlMbXRHOEjhFdFmOz4QFpa4hwI1S0T0hNs
vxsO7A8qk0dE+qBTlLknNQ0tMPoCI1FD9kVOWVv26XctgHyFRi/IdL8klPOMUQJwm0uqZvmlFxoF
2lD1uJO/c7kgrkkpvPG4Msu8QUALp7vkBRCdD8o2GoDPbjUgt6GWqpNceUC+5inngyt68ckqarNv
aBDZl0WZQMVQRNomq48gok/AZjbs2Jr9URaCYCYEW7GjSJz4ZbQNZeoqpCaOR8PWyXj/e8vXnDXw
6NbGRczqXZqdeUZ8KFPkXhJQgOm84B2KImT1pm9CvRCa730omqyn3TKNOXUNFcySL3qkRAiARtRD
EhYVJ1SuCTUAtHJCFqmCSlLhDFLS6yQST3HmXbweCq/CANJLdImDnRw0ufgdVYanUr2wkYywqmpW
A+vZGgSbdbVJQuhnkVci5OBf5D2H87NL4MXPLYM+fCpUG62L0DatChW0BrIR15C/Is6O9UhJZJ1h
S7rquW4lUmYNzbNb5CtuNfTrjjaOCp5+Bm1T24RX3riEZRytzks9jTls/JHrsQnJKyg/iCm0ymNe
xqcir2VDELtvYgYbWHi4SJqKQWMjMPcWLyOPQvMCPFtFJFh9I1w5po2tNKp4XWg8QQ9iobAiEfut
yzzgCno7VKE/zyUVvH70PYjtKoETCX5XRwrJlvbeHvKkEErJigJ2pRqQSeDAkcyIKX7mC4bHJTmY
oeRQb6gnW4TxHxSNusyoal/JDxlfvbJ9fdIy1Ypr/kng5HUbtK9gRt7Ab96VKpvrWgcnAsLGb3XJ
n5V2eIpazJ6QaDLirs5ho+owRGKpN74i6o0K3A54j0G0HrQvcu5dyhAcygxEsW0xZS4AbLC6T4cT
cBv5WiNRoYuJeKyb+lVNqlMolLZWymg4EsRzW8POliSiutAxb14owyqHdi5Xa69lTDlHqTlPWleT
6wI5YO6tj5rRi04js6tKlxIEY6WM7xeb/OilKQSzZDDVVlzHWGWvAbfR1DvWh7JwIAKAAko5ePTZ
LoQ3vWqyxCnAmzSw+QvsvtkNsTNI7YbXekjgBOFTPKjnTJOcZPAObMOcEhmuCa0R1wlZfQtJdvFk
ZZdFJWtr4fDCteETVuXg1+lrGKKklVK2t0it2p4sDhbJOdnoa1UwGZV7x48Dk0u8dcm3aJBVAqRg
4bJCXLo0cPqvI+GG4XV8o/tJvSup8gB5F/7kiSraWhu51sWMQYWVVKGVF2qqw6/dSExNrFgmtoyE
SSA1phcm+xyMUFRmBPTd1mehQX4uCgAYRWm1X5OIO/JN4Mhhbw5KDqdO2Ko4LXbQ8Y9pLTpCI1w6
HxtSAJu0XFg+kf0VHLofvYYMWyI1ujqor3zLBoeQ1o8S8jlaGF8ypRA30G3cqaIY2WyC1E3GkbVW
SxvUop8BJngkYR7oyAXbVV5UTzwIapuKXIuIeStaxIwVX6dWMiTaGlzpyTbmkeIDXUsK51He1CLU
vDQVoeAQvmSyAom9SnksoQtldGWpmHLEVciOdg+U1cCh3iCXE6X411wZ7UjAZlbMRr2FziMkRyJV
tfgwDY0I799mItn2Hdy4pGTaDem0l7aNHgSOrYw06ODb1PwrQe4ADif0tIogcMCHjLRNWzyEiRpe
1EbDAfe4m5w36YPWVJHpcd1gpyHcXV7oAS7N5GFXl4Q7iBGx2AKSTyqMh1WUjasmJa+XSYqup7ry
bRkxzL4l0a0IRSuv4lMa+xut9RJDADa0KVMjgTwMTp1eaBKocrQahpgweJ5f2JVW7zsBuVWVexpI
fU44cS/xhVMpyEN7IWTgZYsnxbpuynUGDK8n7EZvTQySm0BaU+F6u0u7c08Km4biXu0bG4zPply0
pyirHVF4xbWIgB2xklxZqjgYEg9lN8QxopwYcsAhyu4hPoSuggRpnoh7DrzonVUG5OnyYxuBRU9C
Bd1vH9QCcSwrXAq23igZs+WKyhV6uHmYDqNNfAvaWaYcN07INftWK3RNzM85J4EKb0C4hqsqjQlM
ValzGW0BIIzDW5grmoMt1psKSKP2XVDHPexIOAY25QAQcar0SMXExejYNJTiqFFSnGoxxeHuyrRc
Qvp+Adj5tcIzqdhmmdSH8dgWhUK0ie5b5gA2OtRcWquLzhJamtPVIgBqqeoylro+4Vt8yrMFgpiR
L4U3QD+2wtevRl7m+LKIpVkaa1IorJEXiLp/1ZRCJz2MclAjKDw6LTZbLY01KcNmnFRKzDjWKEXc
76EbsRc/mFl+T2Pz14WbFMBJ1aCqMtYDo3XoCI5nvnX4KnD8LJVaF6py0/6qpP/XanVQMxmVSrEV
R4IbLJjdv/65YP/1Rv/bf8+O/1dMrf75P/jzW5b3ZegH9eSP/9yFb2VWZT/q/xl/7a9/9usv/fOQ
v6eXunx/r3cv+fRf/vKLeP6f45sv9csvf7DSGo7wqXkv+/N71ZD6YxC86fgv/79/+bf3j6dc+/z9
H3+8ZU1aj0/zwyz948+/Wn//xx+8gL33X5+f/+df7l8S/N71Jexe/v0X3l+q+h9/cDz/95FmARVn
HsqqEND542/d+8ffcNLfQRivgZkeAyCZikHSrKwDDCj/XVDRmjb+B86yDybBKms+/or9O9CO2iiL
gLY1oB7FP/71Yr8s0c8l+1uKMBsKDHWFt/l14zMgRVOA5WL5SXm49TncypTl3NzlDtRVj4nDH2Ne
l7f1A2N/mo0/B/08yK+l959jjGN/MhaiX7I0iH3OlU/NPrjpnc0833/ypIPw56MnwAVFi0OGGfBo
wVXOnts+Zm5ms6/+j0VdiA88wk/gwF9DcJNT2nWSUg98xbpqzcQnNW85ywNnxioDC5qpSV3uA8Ci
aXAdqKoPATKyiuorTpF5lUNqPzXLRgEhEkVFkgh9vJeDAQkySbZAsonoh0MnQcoFULZo1NRqQ24w
4dVDfy6P0YVdxSkSNYFmqm1O7FYKtA1BY6RRQ/nDiAijrMBS3SB9lilOGQuhxQ19bocxJ5zU0PMe
Ywh2rIOIRgjqvMEAbtV7oD28/Q6pM3k4DYwW2UOpIVAJqW+gsgW4fE3isdyqrlnWEx0mKyO77lJp
Bc8aPVsd8pFaBs+H7Xlks0AAbHhBnaw7j/q2mrXlLskQWfJ81T8Q2sVbiEHkyMq1CNlpmT0F+VAj
IdhTXcqa6r3pQvBgoa14VUYCo0tqUPh64KdIJ6pIBdQ15S3o+eSuLGedJeaqZLNyxhjeUCYWOHQl
MKnl8kblQmTK2Www+7IXLcYPu61YBuwWCXtgWMCApUdZzhmD18jW0CvoEBRj8SWCRt0evXTEUUK1
RWICDmJNc5Ai5A29iiBJMhBshcjLi7le14y3qZNOMIcoUha6u34FAP3cXpMbp0Gk1zQ9drC4Cx3Z
RDEEBXszXhJWHJ2Ar3bv9PJsCI2l8YDwCgRhy/ceEbkW9fr98zeega+ePnEDUGBsvZLCw855Fywy
hlQcShHI9fyZCJwuKNu0XiJh/xVE83OeJl6O5qVSkDFEcBOh6yAR0vKIeHyo4dKYcbJWXELrzK3H
BE+iyWohaYw2uGxaosmofo06VYJDzremHEjD1u9yZHwqqi1M4dwCTRAzXYlwQ4urwSVyZeeNaKb+
KSFP99dnzj5+YPA+md5eLoeg4v3BraCb0fCsqYiOWqLUKP9A6rst1rAHEb3eH23uUyZ2vqqrjBl6
pneZKDcE7VuFxhutW99/+AdK6qu9NjH1HCej0YjEvYt404y3h9Zm3B5d+NI+3rVryUaCyEjWDZSd
OgvdFDpEoG1q7AsTNaBTYV8SPV331qU01D0a73i92S7dbzPfPQUyqugWa6IKbzYIyAO0e60da7rl
AkhvZuOzEwNBezDjD1KEDVm9DQClZSjwNvQpC+jl/sxOAJl/Ha0pEg9uKLpYm3xwVRCfj/0FI/W5
BiskbHx7aZImYMufo0xsRetLJFA1jIK6+aq5pevSrdAYkjveRXuACtBGtcHbZwU73EWLTGhzB4Cd
mA0fGagqxQXuQq0BNfPnvl8P1ZFHezi6DFimsqmvmgq/hIObcafYifWQFXiUXpsNqA0TERqyHkDx
EdBLJEoQPQOiv22DBokvsL+jMkm8xzxkETiRvDvfX8y5vTgxJ36KUgJ8S7wAD2i3xx9QMncTKq7u
P378ji8OITtxF70uCcuK0AHlQ0BUPVfgmAU7OGlc/bk/JtYjxvnOK63gXT8rxe8CLZF+QsXKrNvU
06NSa+1QrOpVW8PNKiMK5j6QMG68smjWQdtlQBrJpS4WIfAJVYJ63RCHdiB0oFBLqtaKMlTQc5mr
rRAFDysA6uksdpQFXEyNhCWapbnpmdioIWFk8NBheuQc1X+KZDMqvvdnfsIH8uf8gNlh4odSFazJ
YlkOgCh3exCnGhK6GoGOcGqLs34w3/G1m3TB5nw0uv3bOmOwidHR1JDUzYB7Q12FWwnd+jsCbch4
24RGegRQ1xpe1DfWpQ/yY73rLry7JCHz5fWLgSf+SkXVLogCDJwF2irqkQMqLgkqT2Gr6Sx/SMXn
+9P5pVXFOBNrBBpmBalEzCbABgAfqRTNA8DTrdGRRzcg4u7N++N8eR4xzsT+wCCwXlqS3gXGADRY
yY/aq/ZlmC94j3OPn9ibUkO2v+5x9XSN26HoTpg9kCoLW04YT/VXu2BiTDT0phAfgF43sYpvrKU+
v1Xrzlxzunyzkw1qSTa4cHRqqU6qH1lQKvHmGweZLMVsXgH3NJTv9yfxayuOWRxf8JMbI7d5rbGe
0rsV/9xF11b+FkmRDgAoz0k6m5xIfmm7/4wX6+dBmxiilFHgNYlR7/YsC6ohlDMif1/1yRJXxWgM
vprViZEowHIQITkMd8GGvhjzMjInJSb/KOPeuz9fX9tSEFdObAWvycOQtHLvBm5l1W53rnbFChCL
FJz5qaPt5KfiGH0oqDU6v0pukinovs0d7w8/synVifFAQoNNSQ8rGPrqtU8Q/KmsGSbiAnXP3OMn
JgJYCChhqFLvkhzKYkwCp6vN+GcmUMvf3PjqxDqkSqoxkKPs3RKdPSq6xUc4u4R2f0UfkBpswY0h
G4w+JiITw1+jSruWzVW8RsXHyDdwYyDyQ37nysVaTixIy1VST7h0cMWaY80OtXAwvQ9LgiZzkzkx
ID7qsbhksRlVJPK7Q59B0jxa4ocdt9sXO12d2A85aQHGGRjO5VQg85VDkv2gyVjNPKJwKJdPMumt
+1tu0gr216FVJxYiEVpO9VQMNcr9AgTgKHYIL1bYlLp8QM/xJrCWGiAnGhU/x5oYCLHR1ChtMFa4
B151I5nkmrugDcdtzBjJNdXDFXBlG/8Yr/1rbjBbbVHOYG5GJ7ajZXIypC2GljeSO2xxpViRM+yU
haP1dToQ2l8TwxEWXgD6XjxfA1r7Si+K0z4y74CxcLuYQeR0f7VmNp0yMRAZEkki5TFKHj6MyKSs
27bssHB4ZzwIZWIe5JanbZD48CP5axi9Vu2LoNoEdfIRua+k5/ufMLMQysRCxB5No3j8BKFojShc
qaNUbLVNKOou1RYUO0aXLgnXz401sQBofG9IxWGsQXgPmwOVUYDXjMY7KBBM7Z0MKOf7HzW7/FNr
EMtKTEUPy6+9sNW72vpWJ+HiH46etEu0VwjbmG0FGg9k6haGnFuuiY0IoTVU5zI+rqBOIqxzsvO4
k1JeANiK29xAdAQPX2fbxCBk3/tnFa6vsObQrio5RbRI1jNzKU9JX5HZI6iIj+t58B5ys3nhnP4Z
jcbpPlowUXOrOLEafMc2EHLGCOqJM69UFw+A/i6qCX8dXuPkTiyDUjLUL0fLAAoEolM325IVtdu1
YKL5R9SJXeuBZsAqrfsjZwFEk7zeX0Fh5jRPu2+9Uul40DZzLtBK/j68CXZxzs1qk656B31L68FO
XsiR28p6fWN28hFCmg/UaG/axtOD/ahV3dn+TlkV6+zyH3Y2/mWj5YmJAcq41waCl9IAw9SVTG/2
MprtNFwHT6yZrWGcD4tEvjObR56YHEB8MjYbrSb6TaCLKxvaGcovCQgTol1o3p9mfuagyBOLAyYK
Rk4oBmnRHZpsNJtHlZfYORj31NVgopCtB+d+XW/RyjgqRe/qFbuVjv3qG7Hyh/svMeeIT5mRwGIv
t2WHl0DLpsNa7wr4PrUVs166WycUTD/XbWKBOh5IoQ9bV9uFPn4XeM5M9QoJMp01OSOAD8bY35eU
LscF+sJBkSfGh9Mo9cVx4brkktObzFx6D7hRbxv064UZG5fnqyF4/PxT6BIwcdoBbsi5/i176c7D
uvsBrJwjX9i37MqsKnu4NRfyfn80fm60iZHxvaoHDzJG4w11JW+u58FIkc47i/gfCks2SInkA7RC
wXuRoNX4NnLgLrHMzE3mxAJFIEYatBJjo83DAlBDr60lh0GY+S5pNKqfZrHuq0iVx31X22ijFFcD
eqB5k9ULEHQlVnImZmX4dmXJhuQINqeXFlgozaOsly8Q6LA9nT1IO7pFRpjqGVSm7k+3MGPTpYmV
EYVwqKP/O5OsBS5tt7m1ervh9MHNUdOHTpolrhqix1Z143S0iP3IXO+AlgUXZPMrB8ReYKhBb6yN
yN3qnGDt20stsh8V3C823pTYdCBxGYuj1wAtcKd1GwuwRye3YlANQXDS1HblPjyKT6VBdsFKXqlg
qbo/K3NrNf7801rlJAzUqIQDpiSsw+UgYpCAuspioBy1p/tDfBRfv/q48S76NIaQoBwEYDagXaDN
IIdixdmdFVvNg289IhGxoivRZm1uU22XjtZcMkSaWCYmABIsZjGkhEICQH+rG4eJbaxRvyTA1RKA
iHjQ3zlUG9A5hMb5fFVYtflAwcvLGdU60C8LHz9zE0z5VnPkOLNewJtwByRiLfSKGfmhMDiT6vwa
nK9Gt1ZO6CTcLdGVzA04sWEen1VsMFoVZAQBPj03dWakue1lr4mAFu9mqZw4gTT9Zf2liflihdxr
6bisaOCxkn28yYy1dAKHLLEuSwdj7g6bomGCBtzgXI5BYm2fKXv0rHhRCcDbOu4BExYvoXKO66VU
woQ3+69PmlIoK61PwNSmYu7emCdg7jO9BhLve2TnLy2KVIcc0PdB79dAQ67F1+Lx9/aIOLFMnMbm
dTnukdJMzv0PNFHi7AejReSMAlxcCfgEAQA1ywVGmxkncMSwfD6QEq2r2gdTistIZ7X8FrLHogsW
YoS5Z08MyjBEaUjBHOUCJwxcgWp0zEOH1v77UzX39IkpYVGwUfJawgUN2AtH4WEk72AAWnj6XEgl
TsxGzUSxUraYGOAoARjnd/45t+OdeGGfSpzZ2/2PmLmIxIkjg45+oD+JjIPTAy4vlRXSsgBkD+jw
NzTVX8EHMZIIMWpOo4Uh53wNcWoVFClNgKhH5HZDw2O4b/berdhFByCZwfZ2LR0ALTfhutTDH5XD
O/mGt/0VOnnA6sEu5VLHLfDFPfBRLP58D4TRMDANtkb3A6DNHSIf4Sk6RqBlX9FSR0vxJj+X++Ak
n+/P89x4Ex9HoxKRQ7DCuejuINUeoGje+x5qoXX/8XOppQ9H49P3BKlCBtBKc+6hvWTnepzL6oEc
OjNZDz+0jX9JVy020RZAY/SVIsQqDvlD5twffeYkCBObUfJZIXVEhJOVPKdE1UP0YpEl73AuQB2h
dJ8tBPghipqC0xr1X35Tr0MoJlf6mEcFv48RvLy8sM4AStDRD8oX/DNxJjD7cCc/TSdJZb9vKb4I
c+kGkSsOTuDpCYJUf8sfk2+FqCNHZ3QH9tF7VDbgLkvzG6gozuh2a1MdrSTocoHYh2yEO/pDuBE0
UmzU11wyu0cA5cH1d1oqC8xN/sQMZdHgQ6MUr4p6mxVfw4WLYO6xE/MjtRlqDTUeqyivXBEbsfKW
MkuX24eQyxfHb6pN4CtpwkDjHsbtLTzzew5qDLykg3s71D0rvQrAEV6lnXpAl9CDbBLwqIHCN9gD
lg3/d5fZzIrZRAulsLnQ8cNx+7TYg8ZAfLLCBustIKmwrQKDhRyGBC5U2XwXjOoQgOpvidxsrkQ6
FYRh+rBSKSrKrqKHVgifeoCUlAxwo2weczDNouasa6a8aU1Mxc5f2NLCuHBfTfnEApG+EhkFJPBu
s8k/fAmedcLQAFMWlIq22rndNituyz/zV2YXHhlTPJVv1Tb4lp8Qa4R6INtoh2Wf6k2yKw/U8rbi
UoV6xjZO1X7QRNJkTVjjIkV1IkCLcoErDxhWXa7lhdt0xhH9yI18WmJUQQKhpxwsFAiAV2FHErBk
wEZCPqxCK0wKBhkpkZ5YKFks2ERuvEG/mG9+YrZyOQB1QFfB2X4TRR3dZMyrj7aiS73hm1XyxnrG
0FlLMgNz3sLHXfvpA2M2V4PBG5DkATFz1/sj0YXOQNCI40584WbxOdAeswQNrsPDbxn9qVAOTYUh
yxmMKHQ5+n20DVo21mhaNe4/fi5S+yhRfvoi2mUJqXrMX2mjTdyKnQjeT+20r4wlrt/AwIDAiKz4
LXOtF5O5M0bv43b9NCYocIIy9RtgKle9Ve3plttGF3+DrqiNbNcrECj123S18IFzg03cIBKQbsgV
YCA7vr/6Pn/LG+G9UFAJaotLEaR7qatW6Gjbi93Y5TSckwodtmW9i+L+HCni4f57zJ2+SeiUAJIs
Nr2Ab873TWi31TM6X/SqXdIImLE7H9f6pznlkxo8Dx7mVGFe2/YWKcLCDhkP0hcH7GPjfHowbXmG
L5gckQPSwkVhMNFF1W4av2mjJfK3GbPxEZt9GiJmtMpXKN696RM9CNCOKjBWHJ05SFy0gBtrCVkw
UHPm4uNy+jTUUDNy5GXYDcg7H7KXYtM9+CfFIi/q03Brv8UL1/pcducDJfRpHJWVqwKEtuMWB57E
JWvQf5uqORgaLh4Z9Wn4wGDXAadc/kCc2GQfl26guVLrx88/Dd0yVE64AEOXR0E0WoCDkPryvynn
1KEb/k14QR+hJy5D+OZWb+LCcGVII2n8VHSkHWKk/AaTOvBMke7o7XwVms+KAcYUaynTPjfeJJbS
mrAHuRXGE5Do0fRrrRfuEhx7LvkwBeSKKtNIhMXDa1Sp+72vEz1yKOCo2oKDMHNOP26WT6sjDzzY
TYLRHDF7Feiztl3Cxcx5PB/f9OnRoZjVnT+a1dbONtQpD8mm2ETQ+2H27RZsV6BN7A6qE1nBRkz0
bovm3Pu27UNk6wsbMUXYSm3V1UDpcS4W5Al9EKwOTNrgrWJJ5yRnyB2GM8YilwMqNik/p8g3gkjy
GXwxfmOBts+qQFZfox7VE5MFG6EZHoTj/Xebw+VN8blKF4GoqsOEF7nB2bKhrhERQiT2rO1TEEry
ZrtDl6tZLgHU5/zcKVy3KPNSLTgWQc1tcONvglmHKO8pu2HlXXKia2vw8sj7ehU+J/bCN87EUex4
6Xxa+R5eZ8yNQxaWd4qdcbVDYCvorvtNe8aOt+unEYqYB2MGjxHIGvny7lSvk43wSJ3GjN3Sqp3c
AbuIIW3IS4oAkV0p19/NB04xu0qodF0x+lySYGnZFYpqQHFLer6l0SbY/mcqPn/lAdmJVUkTX0vY
EqGSDOWoduxeIAupt5nczxSTG+T8gAZ0RASMyhhyU9ttGVttd/UYUF3Vkk5TsC6119/cChM/Q/Q9
v+9H61hYyE3o/iqyeXBjpyv1fH+EGX+KnQQ4A3p/OtCIok7Od1bK+WaM5mGaLYEaZ46POsXRkgJN
UGrW4fhYQ2W1T8qB38Tnep3a8Xo4BTfvAi6YUEfj/sLp+fo+UadY2l5qkVhmozEuLTYc6KgtCQX6
96WU1EzMoE4hsyLTDlyftWN7XXwWHgNUu/Ida8L06N/vL8nXd4o6BcsSJmapqML89p36GAeZFZL2
dP/RX3t/6hQfy7axyBacj4TaKJxCLu3GI0a7cDJmbLOKHslfrAqH/q0gLxjWHQ704L20a+DEyVF+
6M7+put0bkUh/JTp0WDIr/e/5+vDqE5Z6sEBS1k1xogtqAcRn8MLgxYy+OKyY7OQ9Pz6gEDU4NeP
ilSOBEyOKass+kq2wdL9Pvfc6ckOSNxkFZ4bChnYmRpdix8FurDOs0sxOdY5BB60nKqsCw2sZJ9e
1RNa8jxXO7WG53IbZgVShgNz9RYgZnOnYgqB7SkPVVsG4xX9AfIZliQ+UYLeNy7Rm/iUg6iE+a7G
qS72C9i5mZ08Rb1y/NCGYKn4gEY8iMdR/3QxxhyX4N/9H2hY/LrkjCrxCfXwMf6+v0VH0JSiniP0
xvASH/LV/Z07ZxinoFdSghlJSgmUhKDhXTwoW+WJruMND007KMboYqQH2+JAOkeFV5kvuHYzxnGK
blX8CHyd4BRz6/WYx3ngVsRpXqGjd/+j5hZlYgB6r40o28GtADFDeWFBxqDp4mujLDx+xjBOAa4K
eMC0nPTwWkimo0VXj6WFcH6mFKpOAa2ZNBSgZcetoTA77lXadehYi0COHpw8kEvbqg3W0cNvmhR1
cvT7OgXFbYUrZAytAEpx7s/+jEVRJ2de84oOJHceziAaguv+1jMgtVoU2PvItH5xKqZg1SxpS62L
FdwdmxzFdwk9CeGmvqZHZQtAwEY6pWZ+qIBEySDdwQKWLdshKP7RCewMN3VbWQ0IyRfrG18nYNQp
qBX5e7VDOwaSDEChpDaIMVYxUlzeNd82LrLekOsN7HoT7GWncxqHgSyLZorAXUjPvzXbU+Cr14lt
l4xZDkaDBw3VAiJ/4wChvP/0mYM6BbzmXVSFBRjRXU0XXGYfrlWdOXrn+w+f2SgjN8Jn719uCJFo
gYcX/kniY12qQ1PglvKBM0ZAmRoBRmZKjaHwKMs3YCf0oryqotMN4I/6vY0+FRXoPGSmo7HOJISJ
nsluTR6ZNFkwMnMzz/86OXHfDpmc4uEKo1q9kr0wwAx0oBNIQU0nh+V20LgFh2mmcQSFxl/HqhnF
EzIFUxW5aCG00eWcnRVbA16o3HY21fMr3APkmOQj/eE/05fwUIGG51Yd7++DmWyxOkWxUp8qkd90
nEtt9tbcmr2/EfaoH5mSlbmjNo3wJgNPk55Zcyl8mvNMpvhVGQTOUEjAuRnxPNI22yg2HIRtiLpR
bTDP7LY+1aslTpaZCq86BabySqGBQwKmlrNvrQ2nfVdfi1V0DnfSK3W9deaC+Wmd2MiglJD7iPbc
IkZ45raawlSzSKlUJsIFH2pgWAW1WKCRhetq7tGTBIEncVlOEo11+fTiCW8kW9r8M2d3CjjNi8YD
CT42hNeZqLv0mlE3Zz/S0Rl4f8t9lFa+uEXkiXVIch/0HqWEBTHFh2HNP4B0L1l5R+Fx9EuRuAG8
tQf0VHTAJJdvonFRVt9SRAxLIenMAZ+iUBkJ1FdRnYluMKRGm/n7nEBqCmaQT/0d5LZddViwszN3
lDwxJYknoV9QwrcWDUh9+6xZ11Vs13lng61uSeFwbi9MbEjDFrVUJ3CK4vqhFsF3St/uL9WcTy9P
/Ak5ZzqBC0POZW/BVYBcTIP+l6qFFDHu9N+756ZI06ySG6Vq6v/l7DyW5NaVrf0ud44I0IIc3AlN
edu+NWG0uiUakKADQRJP/69S/AOduqquiDPaeyu2ig4mkblyfUisu8B8V0kRcdXudT8+Wk3/0CUy
dBW6O+480eXF/2PwXQtIB+E5mbykvVzhn53cDZuhW8Fi8Rft+KHMUjPgadUGKQdFYZ7haZ8vqsm/
s9reOKteK0TLXvtO06A0B9DPo7v5pTZio5b3PLVuDAPnakkYzYa4knRIq02vhLyJ7PH7d3YjVvg/
LD9ryuYxvWQKm73UX349B27x9P1v30jPe87VYqDdwnQEYG27sVg7SVQ9q421MWIkEGC0fue136gR
edf6zQEWf4QpZLjUQi1YwINmbaxgwL9IFkg8+afyzui69aauZnshDFpRm+P7cghUq3cGK2Y63jnu
3qhAec7VNPfrtKcYQvh12OMdjSFAGtpGoFCtujXEEFvkawF6CbqVeIHEcSNfOsCT74o9bqyZ1yJO
04N/ll1nyOIFZRUiTrFfxNbb5WjCvGTC/TBf6jiLOeAO7+xOgH0rUrjWcta8AKbBwZAu1xfOYr9U
u+Ip31aA3zpLb2GUgfc579h/OU6uNZzzDGPjVGB+jpvp6G34PkG64kQe4Ncc0lf/NN/ZFW6Mk2vt
Zj62tkmAnodvyw8LNCyCmuVwLw9zY4Wzr5aBvmzNusywnvLGK0KqzUMh02fA55dyshdjghJlYkUO
QddmD1Wx7nYJZsad6Wz9e3m9RjkmXd86usC54oKC7h+GfbX/JfH2YM6wUvt7oNYbu+q1xLMqS3i0
mvhOJi23spjDfkJuefAf4RC8vvMkt17j5Qn/qo+MNjUvNd9Lf6u9wWzeQD4R7EAWQneDc+cifzQf
/9iNrhWdZg2KPbsoeMTajPvl5SJpDD79ux1B0bSkRdBtzTVbpo8win5mJ7LO/GBGdOzfuYNb6++1
nhNCClTPL485QM7eh8CKooqNbq3w3uJ7Y1f6oxT86z2ylsFvzERaRVopJLIHj92ZRLcSNtfSzU47
3GMTXh5Z9QE4TPhKVQinV3Qh63CO+PFeNtD/96C+lmlqokvfMrHwyj6+yD0CjdN4furO1ev3g+1G
zH2t1HSSpEo5wwXcTR+0oT5P+/9OYgosw38O47Yz7Tyv8dPKBDvl98DG0JnuDJ4by9if/sS/Pq1T
14rwGb9dl5sSWSbV/sra5//ulVzFBUrbTjZL/DbN4bHnHSYKTjHc4kc/HiDj//4itwKDazll5ley
nQ1cpW22sjrWBoSF5LOwnxNoo9z0YNabxnyq5hVDt3TP3+5c9sbaci2cnJM8rZoRl9WPCljE+mDG
+XlpLAEugnY6/v4qt77OVbjQZS7J6YhTQarcZVU5secNu2y8l2q8sQb/UQ789fGJYCyFSTjdVXMa
S4d/tcxeCDasYVF/rw/hxry4Fjj6eWHotMM1pgao0PJjzGA170J2mR1Gde/0dOM9XUscRe5VsOzG
MtKwFfhocHQ5seTeE9z68cuT/fWWBs3LxGjwBGAPxb3/RVDpyZx7W/2N3fZavChaBYjbZfFGH96y
2elAba2DCtF0F0OUgFPz9yPpxvp3rVgkvmvKysNl1GL4sKHzvUiK6e5eHeRWYHutWEwKpmzjciyC
63R2Sh/nsDzyjRuxt+pDvZpvDPAdYNjTvRGWPjAMAY9SoNXu1RRujbKrnT43QLYbFC7PizE02k2u
9hoS9NZ7aIo7FcQbwfOfJ/9rGJQw2hyz/PKE6BFtD9hlwaxEsuv773OrkPRHP/TXz/c6/f8nP48H
GZzkX4A/f4S1ZeyNwRDpjQzZE2wL0Nl1L/96o8sKRrbXAzvTdZ0gMjfHCA6h+cqALUJQAjNRBBPy
/uYKiBAXblJLfiKXZW1eff+wN0RRIFv955VNIWlem7jy9IkumLKLDKhvgLCDH7Z9LEHXLl7QjI0n
9ff8icOTBBENHLnvXP3GXLhWNvp5CqIAGqZRAkl/gFe80Qs7TGBa+ghibzS/gya2H/YQAkbQ3IsH
ctaACyJfUmzdRb2ChWwbZL++v5db2Zk/w+Gvz55mWGlNCyvXGIpILNRWn/uFBZB5v7nnNXDrO/85
mf11jc6wuZc5EFtVB/8NhDOeh2qH2fiSRG1YbtsdwIWxvQA9zUF7yZ3pcmPVvBY8muB50WLSyMPl
5m8iobLyZvigNeLz+zd3Y+/6E1H+9VAzcsJZ7eLF+ccMLVLwqL9zgryVzv8TaPz1y3yEUV5h4/wj
duYH0qeYGa/y01pUNADt5NTu82cM0ThfwvZ7Z3bwtQ/LjfNu7uY7r+5GuH0tdyx6u+8KF2ohWn+5
qRmCKnQvWLr11q4CirnXbdY5SKQrYJyDQoXA5yVf9HQBfW30HKSfsAjrX8fNuHHvJQdvBfnXEkiA
1ChwOhh/8q16aaEoh4vypxtZUbKWMd1yuLd/PyZunYSuJY+qsQzdTiiMDw8EPfrwagf3BpjoFmva
nWrPjXF9rVwEa0UZOpfWzm3balWhwzeg3GagQVXtnQXq5mNcdrm/RqDXujBLMjAC0w+YkZAYdG0n
SMNn416F/9YCfK1NBEpwzoahpTv2mD4UTVA8jb/tl+ncwhkWOe320vRjnOaN2I8RoEpzJPb3zMFv
vcDLn//1cNwuuiq5SD4G/1AW77IDzfLO1L0xuq9Fib0xFaW2B7orjSzQFA0gDXy8TdAe7/W93ggC
rgWJrGBdOpv4MkV7nOyQTk/wgQ0yAuRZcnCL8/fj+EY0cy1OBDmryQcPa5tyQQmenwZmh6R8zNH5
xVj0/TVuLDL0aiUQuqSTuAjSgbAM5KiDtrnX9XDr9q/iCruCkxNNWgsnsob8cD1gVsqpSBep6ORj
X5Jq2VSg2H7/HP/ezNm1MrFODDZ5PrxblSZhlngLpT5G7NT+Ogfdo5FfTubE31/qhoifXYsSRzCq
iM6V3iXdwwivIDReNMMHQVkNPgr+DvSgpI86Hxwoe2PugBxaZHZ6J0D899gG2uA/p00iWeUPs4LB
Is4j4YWdHqSz0yzSmifAu5p3ht6NdC27li3m1MrbieMZyTbZmL/FEyqfGxbOi/LQrYxz/SR48Fg8
33mjt77e1WKQ+zD8Egr+xkOYrihc38a4gag0vVihwHAo+0DaERaZXTgGd8b9jYiLXcsbayPxjMSw
4M9ZaGD2ymPqoMsSa1IAE+DYUdUWOUPI7czuRc/y0yXOnV7Lf884dq1y9BiXmlmj3jHLUgcHX3Qx
JWNyL6a+HHX+bx6SXVfkxwyOvWnWWlvkBwDqG7RPVdx3KZMB4l135Zp2weIevFXgSQFmpkHJLYk1
knZy51o2fUbadzyP8FUGuzxvUR1gtrUeCJcfFfcTL5jyFJpMlxH5bufzDF5nXzJwspRbxGLw+uTO
lL6R0mHXYk2Ss5ZLB/6KFCdiIyIPxkpEyAu+tOsMOiByJ9N9a0pdLYGAAhIUdqFllBbYyu7TLAuY
1J+IvrfN/nshZP7VQlgoAji4A0fMavjQ9bouwHR0jgPCrhINVN9PoRsPcS3Z5EXLeIoGT6Aetmr6
VYujke+b5Nf3v34jFGHXAk0ncSVNp4LuZqOB+rc/c427d9oYmO4wkUXs58M5IdOvah4fv7/mrSe6
Wum8Dt77BkNsUlvWIgFg2UMLLvDRQSmNO1Px39s4+Hf/uZjqRjYTp7gEzIceykW6dlf96d7J59b9
X61pxSwAILlIjQf5WaQuCOUr7i8VuXPwuSH3Yd5lffkrgAJO1a/L/jI7zu6mePeWqCvsjbUR8Y3a
lsdqj9MygaFO9WVv7x1J/qSx/7G6XOvkVMMhTxEU1s/HbHeMqk1ysaQLfkYv/YrLgC5hgE+DVxJC
0vmFZM9mDB6HCHYIyzxMl7/T8BMeqXskgO9JB/+UTP91R1ffMPOI2ROWWrtaNwSde5W7tfOew/va
5w81WKVxO2EZ5K0VIj2McB3G65Uf1UO707UTpb7zg9ACcMxshsWl9OCqUCAZoVzOoqJunw3rku6T
oKYYnbPJK2jgfFqj28XtoXwvzMdEqLPDlIRPZg5vMJ5tueJvflWscteKrHReTkMaN8nwuypZHnT+
DG4uAO+Rk4Mxm1YdmlpltSLu7ASWAoFdN/7egjsGaXWxb7T7O0taFrbCvJclM+xbb+1afNt7dupJ
aWK5gOl+qNHMufadAr1hTLf+T+F0rghSW8KPjyucC9BYAnK5VZjFAyg9HZydp+GB6bk6NRdETIt8
mA0sTuGojZLmpJdzLhJ00LDBreIhg8NsXIPSDEtIf1JhXgw+cIkWR5+lYfZ4ykT4qonRpQZjn96c
H3Urq0XVp0ggMhyv5iyD4S0R02loC3OKuAnGTcDIZJrwtLGL8SEpZxBC8VPvcBYFZJlm/pvimi5r
7ZhL8KGKNAADpfvllGkLsIZJP5GNhgSmwQAAEQUKnkjg8gJI7rGhMUiA00PGE7hD5TCatgos2NPM
fbbMs354hUzHNmPwXrOVxL2QsLHE8MswC8LjRqe5E8woz7yCpCwfx5ZnDxOprcgHPjBsKp3tnWIy
osE2PjLtDigaFxog4WxOsD3DGNUKimyaHrBlGD+BvqtYWAF/K4M6A9Ab4WjNtk2dDg8zHPKHwBmT
4WCTEklUNKTXJwVFJfRvvo29xRIT8moCptnhUBhpTOZ2DF1rGgAUh65BgSG7qN0E5v+WVZloFUKo
vrDBagHhjxBE6qm38fsJIFuvRAO/305BLmBmaw1zEk81eDhjbrtxbzvN2eWjeQH+iaZapLRAvR24
bMMMmE9SJNE6Wn4MiiBcFZ0fJETMYdYLHDBFDXaT7ffztgXuYVF7M83CwaxwQZyz+JdHhbG1sLct
DcQfcYsukWAa+mpJ27F4TwYOhKk3NI8lr3RIEub8GpDaOwuhzdC+5EyKqrIPVqOsV2sowSCuZDYc
WY43keYtjWZp0XU9otlLuGW/sEujWRRJV4L4o5KHauim0B9re42bKcK8xOz1JwaEnjEoWHGwugVF
PgUblUDi1mtkUIZEO7GgwL8FWZG0Ec1avbYkg5MuBeoeQ9U8UC3VEeSr8Wzm/XBqswSunkbehzBd
QSDicPfoj0MLuWhLy4fJ68VLmTj2eoY1OMZITWJtpSPGBSwXu3QaPhlgZMeZcFhYGAa6AKuK+a8p
dYCqS9p2C+h3czKEVx/KHBytmjNnL8BoD3nK+KLmGhzxtOGQqmIxDGsHIQqz++Qw+Vm7tUfVBWVr
y22LDxJCpKaW7eBA6GMRmNm2GL0xALQ1upBka4dmMqOukOQ/Ro++5lWtX8qCUx5K0N6xZALbBxMt
9H3uiwtO2hsssLX0CDz72IMYyUzTXCWWRxa5NcqT5JNoQj/TvQSdFm1IBhLTXZ0+8cFiWKXRIG4C
dpDNUathb1m7H6kqVdgyVBeK+XFw5KrrKawpeZi0kADzJLQmUDQFOGSBk4BbyVihH40iGaJ+8OeY
Ui9dVIZYZmm2agcZFs7UhXMjfmiM6hgLM+yJZbqyOyeDl6/8jZq/FVKJbFlf7TPXqhcD+JuhaOmE
d++oX145TjggghkL1rYf4HuEVV4PTVCD5Ro2kizdEZjMjk+/hVN3gAvpBpRc58hYeaauV2CRnKMi
c6NRtVHfIyUsAD7NZwBH5THXHoBproZVJXhoG7uD4srVoc2LY5nVu1ROuzxTL6B1wp3LHt/yAfSR
ibQr8K6jNk+BLC3GFp4HXfPWkTlB0ucClp4acNK7oC7NAwSe/YtS7OLWkcpVnyTWK/fI3mxmA/Bp
Nx5gNKxnJA7BXDWGWi2ymsW8msC4nkIPayjPij0eeduVFvA41hjkZXpIKH2vJ4pDV9KsVDo8cQKT
oQKSSu4a27oVW5L2G9ViFnvi5bIdg3K7SHx7irMRyNmKJkhT5gY2d5bEQPHWIUh5ixY5srpTy86S
GOee7Z6KadQxdrgt3ou1LItukZMGlFV/Q1S5AuMlhhgq9ob8VHTZpsaIyXsBXL2zcVL4O+r00Inx
MOfwvkxpRKfcAuR9WBUd+l3hYBl0uTFGFjX3jTVOsFbO3KCWAIor1tMg6QsOx5WkPTRTgr5m5A7A
D07WpQehlW8cTdC4ApLqJdZidH67IfRmq6rnm7YB65yCt9yAAE3rZd92f1huC0/5h9nnMipYsqg8
rAIjhOcrbKE7MJZBoQfJ0Hb1qYW7vw5qizfBPDkvaIcBcHfof866FQeuRjQiDW4DA4cc3v++sskT
8mOYpEO98mxvR4eiDbGJAAcs0bQEpjow04Mxbx0uodUyCcJZb34Ufd0F2Sh9iG0dO7qUkd/8CYeC
BuxFAJmLYkmnZE3yLFbgUy+n0a4iaphbQTiotxwoWI5ZD6o7RINI5F8Ok22U+WTLZoZ4TvfWkrXu
2ZAAYPtJ1FQCpgmO3rTA0y+GS1dMooY31s7vlCKeylU3hGLM9xXMM2tVxkDz5c8WrdgGJhwwWe56
HdjNyGGEp855yh81EXzB8E1YYBn2Srvoa0RWrF9QjinLpA+Pq2ZGzRJ+/PvEKYFy6Xr5YZauv8gE
DCTzJi7NFP7QZmKGxODY7Yqqf3ZZPT23Wi/LZFqkhJbvxCbD0kEiLMxaaoSw94djh7JR1FIIAqy6
a0/cQL06NZ3PvoeTnuUumVLrfhSvic32OUlX3azxEApeHI5fZKuMAfGHYRdXTb9ok4RsciHWCEeN
JfeM6ZBI4zEbs4MlXIjT6qJdN3aS4Phf2KFHOswYBuIcgl6zk3HZm8amIAP7ckx0rg2m1a+wma2V
8AIX1zaq6qSnQgVVU6EOWHULdwaaKZEZ1uo5tjP3pU6so+dOVehDxsW95mV23XBq7E+rcj7TEbrs
JgN7fjASMJdH5GNTLykCl2XnItNPtigXs1nEIHD0a0f2aD5KfVUG6AIOvBwrMMYgFykBRbuHLYdF
x3gy+ynu3DGNHMsAu3esrEjMeREXBkMjzyvUrp9K6z1V46FTQyR4tSj9FlUcPnzSrNiUALmTpNnq
st4beFi/N+K+mB4SA9kfRICPDvHzMJuxKWjEJbTDWu/8nmur3aeuHSVZMkdzaknkxyHBm/I1HAvJ
miZ+uUY8a68tSI5FMQP9PFQ0Smu/3SMMSSNpdF/OBFX0YEZF4SzqIjVjQp2HuSFx3QMazTrRPNZe
75ysoo4al+9J5W/dSa8zG9Gqh0ZcDy64on8e8gEiWwFCLc7pgS3NdstlDzbmCP1GqppLLuhkafJk
62yZ0DGchybWnRsns4q9uV/4RZsHpjvu4cVtgwKJno0eXMjOebKJLNZZ5z7ZpbnD+yqxGA1LLvwo
m4qoYlWcW/5CtzDQnscYMPNQInRHtDEFhjX2ELZCh+GzFAQi0D2p74YGL5Za4mbxRR8ApMJiQlUf
qPFn1wi2ykGuDFifWBvWG2jAz9CEVsEF64Bo72jXTdjl/daq+Lkj484XlgRfkh1gchym9YTxbCCg
RU4LQTuckxAUJIEvjR+K9EuWmwEQoRsN6qYa2ogLZHjmYvycpxqdZEX7putSLrOZnAyA3QcKlWg6
1gtfqgjYiqgarFCkaQhdZOT0gHL4JNTSiC0FaF6afWngD0PXyJHm7vWhyZqfLsFv4fxwLKiLYrZR
LGzL23hc8iC1bIDgTbSpNBAo8Mb+xYBGDyd7JhsyF8upYl+93b5UvN10pfOuWHnwcrAkUqsJPEPF
ivcIWPsssIf2WCCXNGs48SicFMseWuXBz0LL61dstGKeG682+pzKjkA+YKV6QbxuXs5Qdy7qCQj3
nGfHbhZ5VLPeWnuZ+9OazAn6AxBMXRNH4Np/sLvaRExk29GUZSdO9YF5zt5wjf0oYWmbChcPJ2Sc
GEApAXy+aQBytUjXBE1pnwCKBymuiAyw5p3a/NE4455MfF9ZzXlUAtRGGor5Z4fBUknrnKlflQX1
HwQ8lvVD5p9Q8p6F8eEkv0iidNA4/t6nZG22aLASvwblHQVJXuqu+irKBphLDrpRkR9T1yghLZ7R
/5TVWHso0vS9+aDado5cZVz2QDN1Ijt1fwIL0R3GlqAA7nDTQ6OzKh7sy/7eVj84uYBm27gVRqwp
XWYE59eSnkGr3RCU0oW8/AXXCPyUHlj5hYwqYOd0781TNFn5l6n7c17hjA3xk5yQzuzmr0ZAqFbL
uMrdk8MZ4GoTX3IcPhIf7KTZkJvRoht0f0LAWbkroWg0JWXEZLvArYaTTOM5tyO0nS9syo92a62m
vl3agsEadfaXOOCtyxqhHShazdYqubOcZjlC/4bhao4brYqAFzrQXi9D1XXLWrywEcjd9GHUqdgX
HiYqRYoEX/6Y03qfcR6nNFlY6HgFDARGYB7qnTU8Ao2pDpJWLEWDQIg8I5JdScPhUWM9wEAR+k2D
x3yYv4xkQqzlxsrJf8wI5seUHcwJDbmWXjrlF8M/BLFCp7TesbnhQJZWP6xk+KoG573Tw4vrWy/Q
uIYWMZ8E5PNR0Q0bN0HqoW7P8KQa0ya0k+yYFvOplklA3IGGhkTIlWWYEgLrR/viYn+urd+dXTyb
mfdIqywopIiK5kWhBlqp33b31g/PfWNCPPY6+ienyGPivM3qizsymDpwFs2nrgN6wUOTLIccAIRt
WJflz0WaBS3WkqaZwznzF7OGol0OvzJtfaa5tx/FB+ziNnNhbTz1hd7ng9F0kTNne2aWH7VPZhQf
2I7P4jBBeY1Oce8neLv1Ih1B5MX3Gmf4e9kHnppVxIw0aHH+77tt7rKVYZuAYNk/U+u3dlelkk81
f86F+dYB4JA7SGzgfK+A1pMeTuO9Hzn4+5Q+WP6Z4N+c4dgZPMQivXYlzKHqfIkTAd7ghllODDwa
2MkDSiJ14Nf07E3wAR1csZ70HKVKWliOIFSC4YjK0rjWh3p+6M39iC6gDm27ePlpBgGR3AANFraw
u+x/k+SpNs9JIyJYJ0Qp3IiKetuP9rpWuDe4DaT9E8vtsLSaddWydd+zoBjfy0x/GHUWJB2iNOd0
eTjlY2Os4pk+oogUqdJbdd1vpjr4r0pM+dyMx0kdPZz8sotlBQ5Xdql3jnb2fEReDUTcUvnPjs8i
r0AEmyDLbP3MyPjJsTVPIsH/8qWgic3dKprRmZr3aM2ChVKHtmhKxqD1xSvq6Fte7m2cGydDYmZA
UlFNkYsKoIfyIGvLaFD5WVjVhvQakViJ2QgQjcE3uhNRS4tF5rzXvh823URCR79S+7dTiV3vjdu+
6x+HuQ+6bIId50RWiSnXJmMfCjkfLC2LaWQH5WBYlzogOLk1E5BkElZt9rtR4k5H0IXZW55/1nYS
U8t5qtER38omnsGWSkpIlbvktVL5U1rA9Wkiu4QYb4bEQbN7maqPmuV7Ez702exG0npOGgykJMXo
yRB05/Uj+OxbC4WkvpS7tDVf5nz+AeCq37QLND7H0t6Qtn4rEnNYWDikpzJBBtHBmHOsJKwGY1ml
EDolZyVthBfwuQiQFHtBYhFQX9sJ51R+4QMf6qJkoSAOCU3DjYWSGAaZq3YaVO8N0r1ZICcVdHMX
DXSGe8iwkdkvc8AXc9LsRWDAJHCKRfZGwgHbUmsXk6cYdJR5fagRJ5SAfLvI16gKr5oNQVuisp+U
wAoYh7G6kHzy2B5LJD9h3jN3QS90UKrDZRB5pI1MoIRMXUfThNuCQN5zT64JHDdiXpXNsVN56Bn1
LOQsxML1knCsxzMhDUSqu8w6FKKO5wT5s6FC0DIEtYOY3KJLztlKpB/A2C7ZxOPaObGqQV6BhtT4
NVnF3vXzZSuala+8ZwnS7ZhPMemqyIb3kwPj1tTckwTfv5OhrT4L1z/JEup95wNnWGQJxN4hHeLa
TKCajLg9HyHPbUG6I23oVC5SYRUaiBkWOSx0fQ6aeUrbJSbJvjY3Gf+6pHGgFhyRd1gxz4CIb92w
PvLMMjSqU58dE8zs3ltD/QtTR6g/QRnnFDvTiAGSF5+TmJ+9FL7bzP9Nu+ZxouiWUEOA5NRm8roP
DgCVj7eKmiP8R3DYlR19xsGoilAYBFXLqrYsTTqcI/IhskrrTSNBP9XHFp99GOEUhamskHDHf44i
Q27fXOV19yIriY+ffRGRY2IDeVq0L2Q4DgLu8l3iwCK0OADVup9AmA4hzF3kfomGmy/DwenUaF8a
asSyJG6QpiSWZN6k9tQG0kLYzutuSxLer1TzlRfzBlSWmFviACFqmCf5ubI5eCIo0CXCeoRh03tW
9juP+ki2cCdyQbLuPcCTHFftTe7uGjGma9HBkkCNtreyDfru2LqNeS1evSolqLs+uJm3th0etwNF
7AtDtWmlLpDHGiedoO6zsKBngw0fdKCfSV2/t4jdA88RT9M42g8m9aHwPKl2o5DLhSP4kvH1RMo4
udjRow7QrsxmCpn7BLbj2oMunCRimUpgbFJBg3l0FxjTzwb8tyek7+BqHjBu0AX3e/MtrRwfCYXB
JuaCa+04a2XiQBr6ABDCZSHPvd9VM7hyh6hYHduejac5V0hIs8wpXz3eZh+5TZBIyYW0ArPHYSPh
pFl4Wprv/gSr/JSQV2Zl1rOgM5WBx/KkhraRYqHphRl/X4y8VYu+thTBk2pkVEfUcAMa/tSvU4Da
BUQJ5zHAknlHlHApDdblnNZi/fW//0NMAyV1z8B0uSrp1cB5+aYz7abuqVV72p1z756g4/Ib//rt
qyJ0a2d0Li3T2CJNAvNjapndfjYz1EVyp85OxlgjQThAQjMiTQmMBNYwu/3ladh+hq0BNu8dAcuN
Z7w2HmmxTqGYayDJne+q7GxinenNe5KBGzqSax+RTlqudhlzkEccE2SwWbse4Wr8RmViIDRBpQGl
N8N5wKEHjiKyLL6+Hx63Hury53/VYoc+LUpo36H9RMILqILWCnSh/bCqqbgzNm492lW5V9CLyqIk
sDmgKlm0FjYoNXjWru9omgO7pKZDzko3TBysJErl92TSN8rY7KIz+evRps4rTa6beTfoyh2CiRdz
jCHaPCZZTo6D1d0TpV4e5B8D9JoiR6Xm1HF7a5c66UZI/QT92Mv3n+fWu7uaV0KIcWYDo1uZNu4j
63h/xNGpMKI0c/lZ9X76DKELVmF/ntFTLOW97sYbxv3s2pODEg0ui5itrcRcC2RTPzYuhGF1b335
nVoPF8M2jNS6F5u6A81xqEAZ4ulXXpWLKhU43fkVNIUjKnn6ZWzpp5XRalX4/R3viRtf99pRY0DJ
sqCCiL07uMPKdatpWeQjIqx8tuPGo9MdpcWNCXJtn5GM6PNk3K/3XFsqGHtzi9LJF6HD6/df+I+8
6R+j55rwZs5GW+sLOEkv/IW1Qv48kLtLAyQs/ZYkePKgdLdDd4NYF7QhH5mMgEBq3yxcCJFBSUMj
CuBlEZK7K/TeBBl0RiIYYV2RhzaW+g8rbgBnLkO0BxyRujqUS6Qid0kAl9hs6V16dJbDatiijrAA
heGOqOeGdyu7dvBwPYQ2bo2nQg9uiBPS0lzS8xTlMTCz3WqM8pDF7hpVGCDK7EiiXfLX+zNcHxeI
TrduFdwz7L/RlsKujT5yPfBJX25kDO2ljHy0Nl5ekQsLXiTaFigWLbLn7z/lH337vz7l1YrTjT7q
GJdrJXvyKNY/i+g0f6rQCEV8b6O9oci69vLwJZL2nTmzXeLL5dDyg+bNr3Iql9rXK+2IO5vurctc
rTvt2IkeFucMLWN2bOJoH/gaEaJF+5in8tHqynuAzJsv7Wp7J3rm1B213rXGFNqjHdrzc8WxoPgM
Zed3igT0kCwN7A1lBTe06c7KekNBde34MdQoSeIAOULa5kbYFkKCnK+v4L2fwXMGB93/R9p5LVeu
M2f7Vlw+52cCIBhctg8YV1QaxTlhSRqJOYL56v+X2tv+JI7Woj1/1T7RloYgQIRGd79PZzn5M8Nh
iftg8siVNEWOqAaX0yQ/sxF1+qbX85PuxP7EF8lm5cgYTeF/ggZKXHQViuApFN4wfW0hnxqnef/9
dIpqWqbDvmpRt7wupO2U1Bzih2gYXqpKV+AXCsafcHBRZ1CROyBrUfyEJKvAUZFvBP8bHKcKoZVb
NSExSx3RYBiT4HinE7eHbtLthtbDE1AEvQuLjl9mSBSx/QSijlIpZFtt2mo78T7YpXoo71mRDy5c
utMxqHL9SaGVCsUHwFgPEVMDO5oM7ZBKkfKO4tZwAU0jl2+0Ki7ezw/1iSNnSUxoITvJ4F8YDip4
0swdia36Zj6sjPSJgV4iE1SlHYJ4frrRWJkMwrqDS2l+oysWHBTnO3CqiYWxp2s1L+uKDoeA7JLc
KVCJTAJKe48gsjqtWHsnjKElFmHoNH0CUmA4dMlPJOImuFyef/kTE11Zbq4CFHJcQIZDKG4bgXpt
r1Pwdv7Rp96Zfp3jcjYMmFp456GAIDL50Yy35x98YhtdUmtw46wnhYbIdKw1ZC/tAGy2ExBQC/9O
SujK9nIqIXyJr4lqroKUjFZ41iAmOejR6MFl1Xj9oImjWobJhT+GwQHC6BGxK6Q1QDSZWzFOxj8z
kpZsGwY7sWsGdTiMmkAewLhPRLYps27l8ScWHl98H0lFFpw8BONBqo7IE6CDqxsegmnnP9KpFOGP
VMNPWxyri3Cik4x1PcLT3MYI7DEVBVNlvkco/NAxduFHFTLjfFR9VOBzOt/uqcmxOPiQ+qDkAx+w
UnptTvwzfkIi4UGofcmn0mVJ8XC+nVMLZ75bfOqe6HylGFg3AIQIsEMimaN+DJAK+WdPn/eaT0/P
s3EIDB9rx2fXvrgM2l0d/9nRpiyMkDDzg6lD1tdBoZDbI3rY9a2pjyu7+alhWQx/k9RZOfCsOMpi
9F9ynC9HLWuCS95nyp994SUcJIQbf5yUvDg2fggRdEMUT2n6zAsk40mO4ZcutXrNO3FqFi8BIWrb
FmndIyUVWRrJhXw3IZUSWRrXwx0z10qqnBizJSOkhNOrRKZXfJyqICgQ8PQjuyIgYsRDGa0JAk72
ZN4GPk0pnyokjYMmPvK0M5m4TqN7bdhLiPgn4jHQJ7tiicWKFRHFic1/CRCpMilVlDqDPzrSk7uu
CbuDrynh9o+WB5tb/dSXNEdeYZrX+Cr+RdpeNQyuyjXywjxTv7luLMEho06abkzx5nFh1rWNSLqA
40YxG9VspZ3fQqSxcvaecEMsWSFJ1CTQdM5jhFp5vhlju4IbVsDvD3NzVUt+anYt1ntZyWGZ0RSt
hL1FmZdpg43o3vkPcaoLi+Xea7yRIHFFOt89R5JrbPLRhmstQA45MkbzPxuoJSyEI906Cia00qVW
jlS+X4OwwJlvfWiPrO7tfFdOHIdLWEhLwqlTqzQ7tjWwttOuRmQAKT+CrolETzWwuFNoZAzrLMky
bIjwtw5HWvfmoOyMbsUsOrHklsgQpUECMkh46EBzHyKlpB9W1vIJA3cJCcnjXjDa48EKTjj4hB3A
s5MruULs3v6zsV+sZ0BZyjaX0EIRh2SbpZHTJhHAB8jJxi2oWJlGp0y6ZS2zXO19jiz77DheQ/6b
oernW1a6tDeRxhSlFnJy6mLlkDqx6pZYkCntANjspfgYIHooGdc9+1W0P86P1olF96He/rT7oeZk
H09hlRxjJOIjexKXvsBMqMkGu0KG4ppM7VQXFmubh5Az9NqECnP0PqgOWrTtlBXj8MRSWII+QpIr
tRq1ePQQ4kAlNYADEgQu6QXP6f35UTrlAlnyPEA3RXGfOAJzralHJA8h0/CGSDmEKkEYWU2RZdYE
CeRGGEXstDjlndZvJi9pdGlDgq5f6euJZblEeUxxJSFNvkyPTV+ZU/aujSv2+6np/KHV/TQPRDim
epVm6bFskXwGdTHS3ZBbZ7av/qMozGGyulVZ1feH4hLbwUWHDLy8So8TbaxWe5bUfaOvbC8n5tkH
H+JTN1rwvqdQNZKjPgGXj4BxFT+H/dqiP7F5fQTwPj89VWqpzPF02FJeMTy37MqX3oX+PA2qHcLX
fn62nZrRi8vUGKDQGeFReqzzwuTSrVBSXKeQbz2tHR+n5tHiHJfTKEEaWZweU+M1mS6of/tnb75Y
5ixuJalIkdke9wFsWgOhPmj/DTMcssachrW6Vye+w5LBYbSC53qAATKQCXALlBAy4jXEuOH3qle+
wakm5v//6VPn1SShhC7SbpDWKIo96gZcGfm+fG5WGB8nrpbLYmFIU8kDLUIX2nfFmTbxveqG1+c/
wsdk/8bqXJI3urKIQvDw8GyOki7iuQSbVDCT/WRW8KRvLN8BxPx8Wycmkjyvw0/DhKSEDtBDTKQG
mgYTNZ0f0nENAH9qiOY2Pz07BA3LqEEiOE6v3S15Kd/9R2Mt+nHi2JPZ12eDf/z38MsYfulCPfD3
8mjYa7ewU8OyWME+8jAqPoTpsSLKa4n9GsAf989GfLF0eUGKPIxziEc4NZv4upf/zBJY1vdCQkyP
kxQPxqYz6dv2QkWt4lreTs9rhTBOnKLqEqSREYSxEbLEcLwnkwVpU7TH4mU3VHFAOKp34Vu7OT9K
J3IqALP5+oGTSiI6m4cpeB5e89fkXXkX19JNxK2GePprcyRP51v6fiapS2iGVPRDH41oKEFc7L6+
lW7kSyS8gwC7ci062ZX5mPi0DnxDFBAPFukRH7y4YMCYcTsrrLY06/fxVvHtmNv+Q/CnzS2WNI4x
OqazqRZKiW9SngUbtTKqJyFyw+FjRdw8QyBBbaDgTZW0cbq8bvcRVJU7pLgXqKQ2rRVl+H4ZqUuO
BnCCDRkDkhwrIcxQV0zoJ85/te+3d+T2fh1TRRVFw8r5yVCAQIvxGNxxBF2Rs792xJ7wkahLwoSQ
e1URKvaA/FVKLWQPprqZPtBX7dp/xIX2fD++t3dUY7EbEEXinT9v9XII2VrQFaij5gfyTk0l8YdN
LM50oyo0WQ7RhGZcJv5BJMgFrdcq1Z94/yVaIgsFm105eH8g9WvjZ6Y5KEy08ubf21HqEixRyFqG
TJkuOU7RwU86uytqK0eZs366OT/6p77xsv5XbQBqErMUR1RoI7kcxPMUiuvB0WoXqJI+NJHFfb6p
E0thiZNQ8n4Y/Rz2udQgs/OhWS3FN8+U340FdVnoa6giLulIoThiYIbb7ipDlZ/AVC+bn+Ky+yle
zr/+92e5qs/d+rSHZTL4gwg4Yue/9qkXebS2h+fsx/mHn1jMS+DAEPmGH/nowpC68OIikT5ovd43
o9dyzV44NfyLA51Cs600Gd5/nO/G+YVU/ZmLUF3m5aWzTLZM8GQkUxeTg1TsDur2F0a8qDQNxYRi
//wonVpqi3UMRUoiTUk7HEjyU4a1XDWboL//o2cvE++y3C8UiHMRXWoPEm7giYT8ycePZ//b6/Dv
wRs4hh85iuK//gM/v0K/XkdB2Cx+/K/bIsN//zH/m//5m6//4r+O0WtdiOK9Wf7Vl3+EB//dsP3c
PH/5wcmbqIGq4q0eb95EmzYfDeAV57/83/7yX94+nnI7lm//+a+vRZvDLXDzFgB48a9//2rOxiRz
vOHfPj//719ePGf4d4e3l+f8m3/x9iya//xXpv5Dnd1n/dvHT/wfBNn1ujynd3LG5wt8XqDYAv5Q
+QdOH8JlQrihqh9cL1G0H79i/5A5h5hRp1TjzMBV4b/f5ssH+ecH+pccEt8CCbECr08WQEuNclkx
NE5lVVE1LiO79+s6VwNBOmqkSG2KJnCcqFYgNZJBCyXlUvxeKoECn4gKXZvEDYt3teRUDCryACKD
gnSbvAh9q4tS2e7aLrVD1NP0jKIF3S2OhlfKitEhsd7YcuEfS1mgVA4JNLctyhctGTikDe1o9+P0
Stq+8lSODOaOKXBd0Dg8osIOAw1YhfYsKiQ7QZjQhlpGfR4n3RuDcq8k0n2UVQfeBZjH6qas8Fcj
1OYJ3eAl91mn7NQi3WQ68sj1ku+auvCvfJm0u55MCBk36vjEfaCrWgjo4ZKtWjvrixLahbxyasEg
tk6TX/LkG5cgYCFTu2bpZDUBv4NkEFiZaQTCQVUHeO6DSMp2TU5LdwTz/Yky1GIFapB0P1BETrKh
yyfQvFVQWEks3FYqLE4yQX3MVaPYguwJSH/IuKlw1FStw8YbfP8aMDID9RbrANnjMZIDC9hWFoVc
15KAIEAxSSBaAiY9saLalpFy6MN4NNMw7pAlosQzBY4eBJFaM9Gzp5CKeCeqCsFkn/6QwNjwOrl7
h7Rl2LYQGcNPqSDU4Vfj65QouyQh1/gVEoWUGE7rPgd/toaiPonxlqUMjS7QcwamyRijDHgTQeyv
hz6WZxA80qqVrEgg014OOfeCLH5BZG6CVlYW+wb62qsuBPAvnOEDUQVAQw7c2Eb0s1PA0PwLHtW6
jUTvWx1lNK2mDDiqMGeNB59XZhLoykxjhP+2rrvE4X7U/YhTjJ+ugWFQTDnbUiWZFZBVvZXgu0K9
xBJa4CqrNqHKMzhKjbtK6nMvEXlm6UguA/JmzHaQ5bZOjbCM06UBw1W8BqEGbgWTDqM4QKTcPQUq
fTCiqjFHEYElj5Suiy4h2rXI9MlhoxKWpk/T6K2IeIlUE01xQnWWdeGmTQf9SWIoS8XD4IhaMh0E
EGmwmccGpXtfFCmT96hdSWyQcEALmHjj0gYSTz9tfyE8CO1SNUh2Jri+G9MGsAuWgSPBajZLo9kx
IDX0qNCv2lC1vJAOBIgxjEOvKZm/1dI4vycyolesyl5EDKV1Bx6AFfv+U2QghbQ1OrGfwIWzEsje
QCJilyHw6V5AjNGGA037GfSYevKEKhXSgBHKtBifzoBAKM7oXcyr57xM30rUDbDDQEyeUqfypgMJ
xsxjDRpiH1pLpSz5XmoS6lIShA4S6yorJyKyhhY4qEpB5SkFegV9RC+ly6gJCNTK9QW0J3sj0978
Vj/4ChRyMU1vlGLcCeCp81jdGwY835JyIIKgXAQzZqAGTy3U/PQhkNUDK+jLzaBqB61FwtSoQMPh
NzC75Q4lpOu246BS0AslCgH7S3FBIyWoS3qVgcagqeagAnzRxQmzEurLuwgChm0+NbFNgZ2A2SKN
VpQHxE1bVCMXKOVjF2WH/xdM4MN0amTLCLvagpS6C0EgAMthPlkU/XYMPnJ4U6GhLVsYcCRlm7JD
JljJ2wDyo/ahDssEQweoQd/PAvBKmEIbrijAjmaLtYSIZPWe6v4VCvS+SBVvzamSDiWtjk3lzz9o
V+WQ36Rpdh3o1WRlLAQ9pEhG5IpXnZP5AJMMdQ/NqvKqlCB0xLUgF5XeVZ5BkUemq9XgyQH7oWoT
kKMTgTCUUxtwpicp9R8g9txCzvzUh0ifjbGnCqk75Cl4TcUUQF8JIWniSwBg8mNT+jc+rg4ohOyj
BtegHxXwY3QltAs5vBd8pK4UjTcZELQbHrNbeDXAFdBqhCzr+prF0puiV0/JKF7iJpysIUu2QSHv
UBOrNVG0+95vom2V+j8F75kpCf0ugGbVVNT+slemuzjNONA2xQ0+SmcFQQX9iM+gWAU0xvUjoriE
ho85jQ/SoAi7GySBLDSMVZ9J1+nYNqbWpZkJKtQeUJNbiZDArZsOXKohnz/LpoDKNMJo93qx6WPp
KgU9wqDlLqPDqw61asOjG1Hk0CVF0oYJCfGaXL2AaO4izfRDCj0/jzGGchrf+FLxE2Y3XPrw7Vgi
Y8csBoiQwKMA8VguDpqoryCf1G1haFeB1DhT1+z8GKX2yqT/yXX6PujsBxKknksAWqyCqbsmEP5d
UePwnYQGTR5S39tUGq800fMbJZwqO5YCe9aHFUbnUB01mTrd5VguZl8T2dJCo3dVaPmwmCXN0Zv4
BqtiT8rEpcWwZ356kegImQ7+r740wIbPU3rDQrgsg1IEXtp1ADUZUOCqAaAjKWoOwuVPbJC1LsAC
a2FQSDWy4YGSKHhxm0Yxzo2qemmVaj9F8gtKCNj1pINLlP2oVGpPpY9zMtKtlEKezpAjkQ6FK7Lh
EeMPblg08xF8MFZDmt6WZWJBTm1XxeghccTsebetjOyOy1haqbgJiUg9sJY2nOlQ0zJryiG5nSY7
GDWArXy7SVXbqIHUUOkm0HpsEfKl3kNsxoU4iqS8jHOQhAbC7Z7TTRIE9Q7Jet4QYJMtw9rNCQox
G8kdz3EF74oKSonUk0l6Nw2tamp97JUi1swpAgyn03WPldEvPzUuUF/Cpl19NRSyM2ThUaqCWbTS
TG4Ta0cJIjPIBQAQEU0CPbPogYEotonOoZUObttJxqU5Jk9lMwDJEYS2rFfXqQaWvjJ5AqyEJpRu
StZs+lT9NU0UwkNVs3PB4LFRO2Sxw/6hUOKCj2JXXX6UIV832OgZXfNgaPo2DqLErCRDMo12epsY
WMQsKu9aeL5AW1ABfMkBN6pGfStaBOqLAlF1jpOMNpLb6MWR+xR1ncKrplNaF5b4vcbzH0ig2hgw
wapCekBcwstDaDo71ag28qBdE6aMptzVOwLkcRjV0IiPNqWSTbi00RKoM7voIiwZBL0j6PygLxj8
ERgQmBTcUhQGsind8RRJ+/TBl3RLZpoNmYPZB+oP3rXcUuXiUtIfgkyLTDBvoKWrO3cUl6jiaqUG
ZLlJussK3URxGRfQP0/DGCXKfUknJxhVd9Tug6S/iRRUv4TIzg8FSBXU65Uf/STZSlP+wAtvRACk
RwQpfnJB2wffMPZSRq6SWt5IIZz/ht9dKbVvFzXkwr1sjQJ1ZOSnoHsLVQjkIG4HFAGsigw0t5L/
pIHwwiowp+4eF0QvgKq50jH4fWlPMFzK/l6FDr4iVpgZHs9Gcyw7tx9hx0KVmXFicRmaytRUC6y9
MHzKagIl4KwNfQKfb0fqzDEMGMe+qfSxGQfIrtJLYC+43QUvlQwNa7kNwno7FG8NSQBBoCYZJ2do
GR4RHNosuS3hxgEqxuYy2HOIVEvY+OXQ3wNFcYshy5MbAmUfIGgG758KRbXq6WbMoUnFMdlz0Feo
ajEQQVgCygmWAEd8FsHImyEyPCUcNoFqWBL2lkANrIYyCG5VW5lABexQq2JS3ATlfVVMrB447j6a
yQShpUkgvaRvITZiyItMKXmEkNLMJFGZtTr9gjMEAsq3Al+QxQn2ahl2BPUMBueqiK8r7MejApVa
NjZ2GVY7RYcFJaW32hj/oik2c5UiNC+VV82oS2DSgM3RQH6f16hmzVChjY8eDwqPypUFT7QZSgbg
geGDn8RgFPVmJiu30LZelMFlikJ4TJvsEklboPOasX43JZUdAA0X4393dXTbKdlMldmyqrF0QixJ
6h8qBFStMCCAXWrPU2y4ooqAlJppJvxx0pqdPsaunqRbYAI3sHesngCTHU04jbW9wMcCLeIxLCvL
J8ZtC6rIwIBh6YCJxCfsgDUqgrs+ql09ba4CAqACKC+aKViLi0kRPBADSttu2nCB0hnj5Iqyt6oy
dGOcKmklv8tx9BwUGLeYX7S6epjC/KlPwbBSUv9elFCMxlwHdUDREKASSKyUR5dK0FVrbD80mhWV
1aMyaR6BinrXdMa2BfYok5sjDaebrNZA8tJKHBestZohfpp8ardxADnv0FlhDywgzQeE/BXI5VWp
sCUidnVtbJs2/iXnemLT0Pd4yY69EloCDA5bgEfi1/vMuJPBFaN680MIeR9IPkqRd+mrX6a4duZO
mWj3dKwPaSABAkIDr8dcS0iwKTJtP47AHkAI7vdg3COhLK0ys8TCksdgP8ZxZo1FuJcGaCWUBoqM
H7jDWkWTQho7b61w0NTVDMFCDVgQoqt4A6//UWawUaq7PhM2UC1WXe/Dljl6F3mtCkInzUFWwcJO
YGyDpQOkDDjkF4xlLourhzaqD0yaGBIwQlgn8hMKullxXMGjPjFwg/JwM+b01xRpVkHpj1gQdZOw
yVb13KLywYdtqMPch5fNLIhs0+ptksd5u8u79NrvDGxK1zLYg1h8nhb3O9kAL4/LoGmVgORIDx3b
DqK8m+R6P8MCs9C/z4V/VALcV4tW2BHMd6b+AMJVRegiAHSKNIbdIfFIViDO6sDb6hWvhrIEjCps
lMcggHqrj2EXqOKiKAw76/K934EdEYx224xIWxLoTFToxxK3SRy5dCelkqvRnyMoRhIy+6b4LcFF
t9cPGhKWm+4KvbMQmt10YW1LMyMFRo+jc9g5yo4nPigowiX8EZLCHLkXEdRPoQ8XBugTXRJAzQAy
TwliqtrJd2GfaqascmTDg2JWKK9j/sIE4OLcsIkO2XCCkptMB5aFeVLUbnuDmiHKr8Tiop66vV6h
+l003vEeoVsGLTvRktuoHCHCTNXcAs0UFlUB1o+fhqAspCk+C+WqGQ0liu8G7aNIcEGptfGhqtv6
EtyTxA1UeF+GNHuvh9olKpwoxfQeyP2m74cNr7RnwsqffmjIGLnSTrRqcPqy8Y9tEZW3ICJJEPBr
+Q7YH2KXGAPsFzU4f0l8l4/g3xOSZE7Zj4itNaoN7U8KDE2HHT6rNxNpwas3MD2iLLSipqo2acZu
e1IowIdhc53qUn/wdSSEaIN6l3Ai7YmhXudpH9owmI7lgECwjI3eYNHOyLGF18zra003Ef1oHV9w
lLGJ89Ic/JD+SgRgGTwS2kYXOAYDObxrWsSmw6YHrtEHodBva+T4dhUmd5ZyuwbK2m5q9qtOYEUb
aZ/CNQOczyfv4N/+uK/+N3jX/unDn71v8LlpyKhQNaowTVtkBWbwr1U9cHCWcHwvtwuvhUWF8hrU
HjdUXomqLFKF/mpNUVTC4MaUZa7MjuZPPv2a8sAPhwLmwBaGpg1hLWpHzVW3JPv/VoH7r6bQJUXh
c/fYUqXRxfDTaVVL4VHMQFwprc58GJTburwTwZpu76uL//e2FuFWXBgKACvQVt8jFCIfFZTXPP+d
FjXmf29i8Z1S6ofYt9AEdqrWQQVUs70OXXgaUdZTsloXwSSLXKuoiRJt6/t4L2/EvszXvt8cs1jO
ls+DugiRywawsXGBtxi9fKu50a4zuVMdApRCkOzVyjxfIz9/9VnXUKgUBAIOZ9WizyifTn1lRGvy
jlrCKtBhmKC2D51psaV26dVWiurta+1+Dcv/3ayBBWEYTOVkmd8oNDn3AXpBs/Bz5jXuE4jQ+clj
k12o8psiwwDXh5WRXWtzESyS/bzs4kijVrrlrvCaDfeIU3tic34afSTKLT+goRsy4dh6qboMnmqo
SAd3Nuxuctk61IIVn9qFBdMarLp31dX3kZ2ipNv5Vr+Gj/4aUMPgOr6lzAxlmcA76brSogYKsYCZ
Nv3sJhxAhpPWusaWc1NVdMoVtMB0EGCW+ccJLZpSChrVmgsEA9RkF3eSA0itK3m4qsF0Xflki1wp
dAsNMop4rawTBEqW8yQbpJjKWq5a/W60cFuyKqs4gv1nsh0gd6gRu9rid11kjMmIyOgYyOXXgzAD
JvDcItDG+HrQU+qQjTfmvOzx6XIoss9/uYXAeu4jYkBcAwUUEAyqL1NV+ibjNSS1APc4xGWX5RYe
QKt7QWUze7SRiomlj5KJq0v/I9v9yzyd29VxOKkIbxr6UiVEmj4lQU0ZPqYEDFEd1Ndj8lAMEvg1
uTldSj8A98ax7TQvE3Y9ljyMMB4V8OyIZsOh7woDV0Zwe4YM5smP+V1DR7NXRue37XDxlotVCzLC
nBIJtxVYR3aNCjF1gwqW2cHwCjd01qRsv+0RaI0STHFF0ShmwCJQNoZwp9VChZ9hx9zcRb0iBxRZ
T9uu9Oq3bfdrO8v6IL4e0wx0WQVwAZAmn1UrudZuIObf6uZ033mlFeCwhv5/rd3fTtG5Xey4KPqp
G5yp8+z/ZBywGuojXAHAZwax8XVCzWgA+Q0rfQ+fId62UNQjNlc/4W9709woJhhIl5hvxjKXQdeZ
r5d9qFi1PTqSmTjwfRjWAHl/YFVbWOy2YStrdtB3PdVkEIdxYYTXaBnynLSENn2vgiXm50ddv+RJ
cbXyEb/rl0YUWKQqpzr/yAz7NJjGpE8DootowlM92Wm9pr2Y9sqVsCUvc32QJx7AtVtZEN/NUI1o
KqM4W7BlLFKL5AKlrBGA5laRwUQIW9dv4WAXnSkU0C00sEeFk8PxttLX37dFLsNMkFVdhVFJlcXC
wJWi0qIcfe13mWoC/7pJrOygOZqHfeuy9P5o0nxqkC/yIvyQKCCvTihL4GqPSCgW78EGgBQUFSGh
Bfo2Aki2vF9t9ruF+bnZxfB2MboJLhLyEW32mOlAz5rMbb1ugzuYUVq4G20HZ7bFInct8f7bg0Cj
qEsFq33ekef59mk+jURLjSZD24rHXJDmH9oLcLzA3JhuOqdqHObAhN+EB/br/MddoGr+OoFQNooA
tM8UqvxWEa5mcK7liJ/0loxqXKkLpwqxAR7F7meJyCzukEG1bzHmtZld8vhqLZNwkUT5+xssdnmh
VlkcRfn8BvCF4tSBc0IChgXHjqUDsVI9nO/y92P9qcuLjXBKq4T2YzFPr3msJ9yoTbhZ7SD2XgcL
ZEBEhM15G+6LNS3Ht9uGpsqKQvCVyVILCrl3qwKDjm3DSgOP3sBTsUU1N2eOJTgNeIrz7LLXZvbv
OSDYhbVPzS7uFUbPjVZV0WznZhcEdXyA6QBc0UaBksJSrmoHBut94eaWbiH2XTjzvpy+xddrL/L7
BXXxIoutJNM48SG55Vak2b7XeihADmy1PTgNit/+H1W9f88srCkdNhaMrGUqfBjq+sgT7Je0jjbB
9BrCh1RMIHtGJoogQgV4KCFo7MfX8xPsu4+sI4dHI0j+IfjYX9dyi0IuEtNx0A4g6rWXU3VfhmsT
af5iSwPucxuL/SLQmK6VKowIbv61aCrFjPawW+zQVe0OjHSUDi3c0mPw+Vnn+7dIFv9rXDF5YZ4T
hrDZEp9Sk2oskDMAyAbs8slGGN+RHOKhuIybe5K70trXNMi/W6NMMwjMVThSFtvyNADhlg1AesxO
Dbh9vdmpMdcHnO2k/8+2FntR2sD7Br8b/7DHVSt2JwRcbNTXcGV4uleO8293PuNTzxYbESaQjIwK
9AzpU9ZskIk3SLax9aFwmAeN8Nr1dJ54y0nzub3FxNSlrJIFikFZSg/fdIrNXb45P4DfWCiEYsFp
KmUEjqH5iP10jBEjbnCcpMwa3HorPJSn+Lhnr96bZgtg0RO0g/lHqcyJrC2mP425KqV9gSiUl9wg
z2nTuv1B2azPiG/WMsEFVKUoUqGqv/lI6jwx8lhH6k0/BzJJ3TIzzAJIS1OD/sFEh+cOHVKJLCuw
A74OnsrbrANUF0nLzPIx02efE9JSqAsX9brF8W3PCFywuEQrFMv5a2uNDGptoMboGRZxZswOICu5
Q90eB9VnzNBJYpSAX/tw38xAdPGfjS5moF+3Ip4gdEPho1vgjlG9Y2UFr/VqMTH6pDFY9dErpLtI
RuvlDdlIQlpp5kPCupyADJlEHOc4JsZyjwdUUBFlCb1MXW+qChcpLRs2xC3dYYNqyjn4rYXi6BSY
EmREBo4OVZzVWMjmW73Lf+hAf3sVlXEDXhkd9YoWXU6RAaLnxezm9rRX2ZmdzPqswEPgApcsBPcC
O/T6zeop8N0axC3yf9pdeGVlZBhUudQhy2wbbMaL2U/au8N9cbl6Y56n4qKHDHaxjI2Fce03T5Di
xyoKgn0Y5vUBSTOIuT2GLkptubkj54/rrtEP39K5FhfnQI94DupHavM5gJK/RGoym2yhiPdwAm2p
k+MUSo4RPATSUZaB6hdbfZOsr9F5CM+9xmKNFh2gdaoA5jPdNtvI6V7AwEfKBmorCthMfxmLRrdd
NdPm7p1rd7FMhyTV9Hq+3SrAD85tBj8jTzWJlW7S67VT6Xenqcq/fN7FBC7k1BeKwGDPx2D8FGwy
p9tAfHZfvlfbzM497cDW7u/f9hBEWNxqNXgJlsyJNNZEQQKYhiFgi/MtL7Q7zSReuFH24AKuNfft
h/xncx/Ex0/nIkrtKIhhz81V1wSJFluUubK62EWytT1OF+RmllLiVrDhay1/u3Y+tbywnsah7vSy
wqdUcdUgdlThkkc2mTWjk7eTk7lkTZDx3YbEcKb899guwSdiRKQTCc8otDia+WG22WK33iC44BZb
44j6PbhdROv74Dcm8ZdmF4ul0YYJsWY0m25r978/qmIjdbvwfBv5wi5OUk+N/zc3jbXvu1gwWmHQ
hAk67xcoAVCb1AFa1EpNU7SW4clAdKZWC5XveWvrw7P/2zr9NNKLlcMzbJq4BnArPoAwbwGG+mMA
97SBp9pWrib4kZMjrrQzSxPZ0L+KLdIk7fyIMPf5F/mALZx7kcVZAPBJmJfzi8CoRDqQnZU3zTZD
7Ey1ie9QXAxQKwOeYyc0Drm1piZbnXELs9NIaEXGEcOveNFGIzMoIbYTrwflFR9+spjV/ZSKG2nV
I/edHfBl0i1sNl0LJVrMvrHSRpbMgWPijTDlpy3W2c/uJX6Q4Eh4IsfERYiErbE7vrtPf2l+cZ8e
69Lwe+hJMO/yre+xDSr3mBAwXNDNmun23a3vc1vKbA982sOgigJTEnfS/0fddzU5qqTb/iImMInJ
V5yEJORKVV1VL0S12ZC4JIHE/fqzoHume3f0nH3P442oIEigBEJpPrfWQkdTPWRH3PopAwmtc0E2
JvynIM0/DKjfExSFPWtJP+NmirhNC3BYneoO6l6lTvi/d90/WKR/+1a/rfR1u2gA0OBGVIWcE3Tg
YGr4//st/rzAIduirQFUlAH8NjPl9iQSdR0dZJfuFRTOIL4GXc9HerLwY+motft/CPr8IX+GZfWX
u/42J1mj1PMWARD8XsnsoQ7FtQ4jZkLUObW+OGmY+/+xj/zBV//bPX+bkMaWAzLRAvejHpJDHQ57
6E36JER1k/9PZsP6Ub9POQiurL6SThCE/63ra7LSs9JauyMq0kZN3TlZd8ky8foPP96fFtBf7vP7
0i3Ac9iqYuv2a94TRZ8ExMvEFZHA90rD5e0fbvind6jZKkKyFKUc1u+9JUNkR/YjbriGdpKDtk98
VACfURF2+EeC5z/1/l/v9VsfaYbJbLoe9wJUvowgjuLVl2VPA1VzzZ1yqPzx+E+ml/6HMLvx6z1/
6yMda4emRZAMc1ayQ+0UqgF94AlaDpuPPKH8/JK4PaZs3YVs5Dfqg5ItGkLzqt+7vXr80WX/TxjG
/wpQ/Buo8dJ8q5/69tu3Pv5o/n+AMq6rxX+HMkb1V15/69jH3+CP6/98BzMiufUvVaMUSQlIu2ko
Z/g3sJGa/9JVoqPqxybIKCK19x9go/kvy0GFAEogYP4RVAXhx/0BbFQ09V908+LgMeNTMWj/L8hG
w3bWBefnDGChyJZgiCBdTy3ksfGQf1+QKkNTa1PkVky15RbGeX/jzPKGyX5dgN91J5pSH9q8D4QP
oeYC1bKDXDdlr53SKkL9V9A3BfBMzFT9kQHbW+WFvQSWTPnBnlkFvcNydoHwY4uXw9c92ID/Vfti
Xv69ux3dNnXpgNO/VL86FR0Rw+dzvevHtjmoDmsOeUfCjmnWbhpaG7DEjtUHsW62vck0qwPTnH+f
2drlekOadUgUmPaXRHbR9//djv/3j/n50f/9mu8fsd70149c2398HJ2YqFNPF8Wtq5ECxLU+2fYZ
2x4UWRzUUK8v5fvu9iFb+/fzW/vnaUA01CVQpjoebRWwFP6X7PWzCx1Pw2/mKUKdTeku+qNJH6wW
qHHk7v4gyGfv4LDKdQ9BkPHeP6HKxg4Dt27TwAXBEfVQ7833rjDrnesWSrWPXGdIdyHqS4EGGt3I
JEMURaGZvzH5XmUWADqove+z5pu1qJArgFR0qkGVdqB7VPiTwOvBk+2t92OQSg9OJ1SJC9fd7SII
OKS+G7mPKBy0wQ8f8whTSG0807Dv1HJCQuW7GzbSjqNHpMjqHF0uQIw4+/hS0/oex3HZvypNAv7f
4Ztal3tWUxJmuXMCVCpIeqgXqOVZVPSbdw6CKlOunmsnztUNTjswGVShu4uyJPnsqglKms304cz2
0UGpshsEU174gbtzdegWubt7BLCZt37vNG0AUbg7igXA1QMCKYDf1hCymsHIwHIX8mvLKUqpfrbM
zsf17dK50eVzKI3aDeM4zAHdCl9ffdmWbjMc25EEgyilry58J2pgJYCCRX9AIR0ktN7mUvcLboYt
CuFB5/4iUvrqymV40yATC1BKA3LlAV8jcMX0SuxpfdT74xFmCRQgcze8hLxeHvVl7oo9nZcXKGw8
J2b1xY1g+lzCO149dFE8vNf393CYJzyhEGMopwgi8qdJEfA60tdp6MLwQtUlCt/jcCwhf+jGR38G
P6B/ZEAN5itAos2Bpp2Ppf05SxkLE1Q21voK1AqFY57cKEK58w4/dlSm7SkEpNiDGHEEKeyaRIBm
GOEo7cPsUA9KsPtRSj9yU6LsVVvx3WYpsp1NYHlJjmfv22MUpW6YVaYfRpdQbYkXXmKZTwE6hZPG
k54eGzDZBQQCft1i5S4ATTlkX/j8kIxdmCWPEXNDRTRBeLnE73GsI4obvx6Pxxxkdy1+BEMUx8Q6
EmlyqLxCNquN6KdW9t4igd2K0G8hrCR24eUR9+Z0CN/fY5E15/g1lpBJNJXnjg9RQkEquibDzRfN
ugzG4rpGO/i5NT+7QKz1+11IEyNAz4og4xKGD3wZUYf4sLJE8DF8jQ36URLoJ3a5i4KFR+vowNdm
NaQAMwkZPQMV5MZHMtc3jX9SjBEKLXxX6t3NdSF5qt2iXZRU9DWKFqhPyT6EJjOeHbiPfBc+3i/v
MX5K30KBc3j0zcxVUYAtq6eC8PZQ9OQJmGLwfqDoGQKC3ywx33npHDSZXqGZHrSIciv6k//Xfj8s
3X5/eDoEU9IhtMah22YjNpKk9g4BZShNEh70qg6xq/SQLt2Z5Si4y6yzA5RdNJZGaDEUbxWBPrMo
r9je0lAZYXaHUW8xT80v3sl1dTbt0b9d2UCQNPnmpvgipVoc1pfWL0fOZRiHoapavpzIUTJxqlPV
o21+50kHDXJ7Cqukfe+5g+FWLTvJUXqvfmAyvuBlpUw7RvcIg0crzH14eQ/rjh0wIEx+SQF45jOD
JFqfouooNcIcSgGQ/JxUQILCR4jwKrojJoc0BDLYG6h5Llp6XTiI9FeC8sJaB32JAoyFzreiHkM1
bxD4HAfo/ILAydAQi31z5K1DuXbk3qMuN9zaZj4mvmYs0ccvF1qPz6n1VjfFYSrLzwZ3yVT/5blk
MDC/4ml8dwGWdiFH9LGSHt17SEj9sr6msKqdaxiG6DsYyKGtXATkujEbLZiNWKuep3SA+Kp4JJR/
zYQPEmngGOdAtNqLu+NOe8Ogg/hUPWIy02d6CvFtiYbOHyHxiA/uraAwEZ+aoQsJxG4YxiWgaHH8
GjoThFg8A1PEJfb9mYu9f/ShRYqEa1cFi6692FBdqDJMMdC3fSEj/wwJasiOG5Nn1OnOnL6kyt1W
jBNIKe+RO0O6Fe8nhUqNBKpiwdu/xJPUccv319g3oGTIlOU0fGoHHgI+yTyYCj5nAIBk0JJ2gfOc
vLxgERvkA5EnN+WzPwDoVD7xVSFYtYeL1i0OloBT0fav7u4UGRDjdO9M0iC6h1NtBRj6olNewsvS
GviyEoOR74EAfQMC9Kr0YCwe1TeSYD0wesjjGhmk241Gxqzr9o1VfnLdRGteI7frhvO2mJYmes8l
LPtHjCG52Ji68WWYgq/YKhBP1L2BgyGhXL61ubyGMi9f8QyGTqIwwrwJNgb9fMEqavvx5TUsrCL0
X/HnK6FgSIhZh4rONVAw8pgUh3jBki8AgvPjCVAp32/zAUQSvpKhH+A3cgbPJ2zZ+z4EjjNAFqU6
nnIGKIEJVbu8580XJU/eFtuoDzMffmyAgrVQSgXZyQIZrALwhgrYh/WabW+78Pfmfy75fnZtbnuI
zK2f0AOK5/RJBQAujKbNSPy+99OS2tpsNZ9+Ma8qwEx+WFq/2Fc/L93Mq54MzK2mFBKs0L8DOm+9
O6QKYNetxty29/PY1rTxCKu4+r+v2U5//++fl8vaBCa3lEHTSR3CQqs9PJqIjXzf3d5aoqtZvUfZ
jjfqRN9DbxKG9WoDZwsbksaDSmMCY2ZyuaKkKCVlDT9k0LHvsRrh47Z22hefMrG0sNTB9EXwUwFB
QcgNWfHBVas+gzormX3RO/W54BxSXXU55F5rKY5LtEgC8g5uVJWfZWr3Lq0YJvw5lRiafbNvF6zg
tbSmcGm6ZZ+SGcjwRiFPIHXQ7nS+g3vEfNqO1FllYA4ri8N2zBLvqsNbkFRQl+lsiUlSIrIAqZgL
04cEmB0ug2quCgg3lMGgdnakOjlYghzTsXZKloNmoCsB3kMJm1+Ax+lgEEgBtsTKnoCDsV0+zyKy
DJk9VYNZxFqmPVnmbB8WJ+1dnabGc39krJ+eS7Ovn9PJy56AQYaYLX/mqWaeE+SQXcspk2OykOTY
8uHHZjtGNQ7JqPV1CaNzNWUBzYKtV/xsrpvU6gi4XT6hysHoQrPeiwa+UFVZw1NpqsmBSgQplYah
3s3BciIyqK1P4NOKyZz/BVXHzgWUbbhhMaSHXGVdgLdUfOTOzW7T4bNi5xADXWBKqozKS7PMoP8E
EYqBNPqjkp16bgh92lqqUrGnkcvv57ZDRoJy8gFsyqo90gf0qD+43lmnnFxUMCk8Supwj3WOGvWd
Yj76tFqCJYE45LA2Na0x9iOUdrytqTi1dspgormE6KEzJNXNAOrtZqZQZR/6avCYATQuycl9+zTA
6d60RDfj7VYgrP3aZpnq0zm7KUTHj9ukY4HVGBsO8FaA2TYNORve06kzP9adpbTNj2nq3rnVWKCf
7d6nVExvoOwAhYYBbGzOrIvIaQLhPgKw8kDnd0Kg/bqd6NYTRBr7niuH3rKh2VAnVtAzpp1kT9TT
RKR6yvhwnA21v/L8OjKzgOp4Vl1RFfoyjQv/NMzgRplVBcH/VQ91gQ7yZBvG1XamBZTbKVRrWU6u
27FBb+wDs5KXrSWrGjDJlD+4GM4aANi3YcztuzH1ByXJ6zsT3V6zFnKWA2DDwyROJaQ4ztshu3bm
PTgi8pXn4900rekTQ4mQPxTLeKnLTgWsPuORjUjaIa/lSZQwO0appkeIFiwnpwM5IRBu9KlauyoR
pn3Bd3tQiGdpPiSQECO18aslfMjgkohKxWxSZngSi4WpQ0CbsDbpYGbnURoH0x6GOEskUmsaxGwz
2avIvTTaJ9JJGGgJVXZjXzpXXlfCBU1L+7EA2Q6da5LeJIrITmLREkjl4kSjsWMlG/psk7ret7BX
5h48NNBcMh/Q/11xnYbqKgxNombo79V45mNnPure1h4zKC9wpqtoHQ0zBxzOmS4azZRzX1jyAenP
3hsViK9aSzU8aC6TcMomx58nke0rvU6hsNUkx7JcfmwAJmfgQ0h223GjWDIPqYebOWRWPFG79Npy
mN95InLgS9XsZi2tFVuGAapDG0OPlEOFudZZFa+M7EkutIjGJKEuJskppEVdhBPmZpgi2MixfGtt
QXddK34c2o6DWwZl6ulQBW3rgDhDFoYdmNA1hzAsaU+DNbyri9bvrVpVdNdRei1m46c0L8iZ9CJC
9ZF8GmiWeZB9U+MBclb3zqQPpTOst9KaKVgq5vSgZtkM/CoCrcBUvoFUqN+hP6IqMe3vUM3uXHPq
myfdUYad4PUQOa0NIiiwT3Rh2rFyz9PC4T5JzcEfYYnwvp52nVaL+Oeeocpfj5nlWAVFDwzszuw0
aAs3dXqsIBXhcxjr7xrYrXqrWC4q68OkL3jnF8k4wmWUlUt08D+lKpMX1ZAAXf59jxOz9I2qQTkN
FShQytTpum1ms+ljxwDfQ6VM1yEtrP3ILFT/UNC/OFCyfjBQJAZtn5C4QCQqwkKs7hfHUM5VyU1/
HjSXg/4k0jE0Hk4L7pmuKJRwa4q2B6CgcHqvlhp6V6Gqbs07gFtpMkO1eH2vZu68Sae0bg1qcM8C
hWjfj2eVlUFNK5njymD6HUQHD7Zen1sgGiAQ5LaWzDzNihiPnJVdiCBV8kQUwEHMpGqOBq3bYJmc
49yrzhOXbIohrY6sx8TEm5Xq0mOSDZEqyif4SlU4ZgV7rVvQp4/NJM7WMKcvfT6Bg2pirwbrxHHM
EuScZCPuirJ8TEt51zRpfYWCDrTUFvG6DGCJsCBluxRdGpC8c7RwoPUXcIqOu7Z2xhjz4RRvTcjf
/rUd2jZL4kx71LCo1i7vVObhQZNbZh1AmV3eQKCa3Iy5H08ms27bKcowNULXe96ptbU6RfqXxmHT
iaNs/AnpxkatxNNoZGh8ywlAvzaoPk55MTYAzbegFErFgxS9dUsLHjsW53cDESbx2XEkiBZmMPxa
xPiLTrqnD870RYFv6c4V7eA088+9AiAZGMGMlI3fSh0iYZng8jGbE7KLNQEEfUHHTY3FgwihMA9m
VVygUdBEonrJVG4VGNVwjWqr5Chy1lTpZQjthaDgmq9M58VF46CObYfHONvNm8MUA3kAUFrYYwNu
Htq6NG/Ep2ka92AoKx8VYLeKWRRXh4vm2jpXZ0TcgmSswA+BoNMuATZWfiuSInmkC7NcpZLtbcHR
YyqNz7Jbeh/EdOSTKhikGWAkgfFEGJ/aJTvYEEAvmjk7jCr0kUjZdJfJWNgFIiqoBS0D24T+dabb
w2MGGYvf2RXYxgw2PFgxOXuoRc8gh8HZse0gxchS2E6onPIUZ+Iffbv4RK/sr1aqZG6dTuojnwwj
1GEbHbJqLi6gdoHQguKEFoQjPw1gfvLR3+qIrE2aVx+JVKdLUUj1DCKGt1zPDsTI2hgUFR0MIa2F
/gS+g9a2cQbmp71TtIa1MxQ6g+li0CBh76in2SphoXSIQmvC+agazP7j1coq5O0ty7iSdU8f6zcN
Mu+Hn8eFQaUPTjbqCQXSrU9Jbd6yIrG+KimLUqIvb7YYBj8D+yxiF1Yf5UPSenOpJp9nUDQupv0K
szzADzfFxoRxBYSv6W/NEqu0TrL6sLW2TYVVwp3yeQ7msQXpjjqAEaEFX+jUIya09et5BOYfGH7z
hPWaf6qw5s5qWz70tHbCRkBRvKwk5JdBgHOatWrGaAZrTgryoUduMwneNMjV6412qmlTP0CEMXiS
Zw7Y4mj1aLWp2Cso3/GsqQ9bTak+tSshEOOWegcfzHjgXB0COtXli9IqUQtaxWdzWdKTNhmjCxfR
eK5042QvnLk2OOpX9q6GemlRUn+CSj1ss2SGEaeDEmfdW9ZjP/fSsVvef14HKqXDkiMT959Ltwu4
BTrFaUK8fiTasbMF83UVSdbc7u04Wzfb3qwD1s6Vdw6OjCODaJInkEvxEf+EFYhfGa8R5cB7Ns0f
LSJ/UG2zq0cOvqVADBME1tfmZICoyiqh8GjmIwEeAxvMNx8q8iS/HNJYKy6O8I31vD1hvU2Txtkh
jlZ5gwadOc1QuruY2v6eA6sEeqgoowqKQFOjPdhtLfazAofcgtxBYCWN/YTsP+CAyWi9QXH0IWiq
/kV10AGpl6RZRZVz2l65osWb+/KflmH2xrO9MlqkBO63DhJCdaIl9xIbMkVlrs0hfs7sqaAau61n
N69o85SaSf9xxXZsu6Lu4J8rZQtx+rqINp+hUdOTDh/4uvkMgL+BD6Dp09N2ErLwjrco9oIQLDyK
sp3yUKTMDuCSdjuEglTaesnSv6fWPJ7SFlnPudcUUJS01q4hpAm2ZgUtKt9qujJSm96JzSZbXMmy
vUQI/00MTRbgZ5AnDiqUWKUjTIOB0ncClTIOeSy4Qlis1aKEhvzY8zutKmNvK7O1g4GjPclRh0Pe
Jewr7diezIyHZgJTYGUY9PBcxh0jTQkKWdSxPtp6NA8JijsQCTrjGA9kQ/B9WE6D2q6V2C7EpU3l
EoGaQh92IOUafJY5KzwMZ/vyL9ElYGdq5hk8cPV8NiEg7pY15+FSMqGD7YlO53qhbYixCSekFyzC
9B8uQzMfuyb9sTGMtBFgCzOmYy/MC1Or+pjSzDkt43iyBfDI3tasi/60GAhPgdzK62A9ex3NJGJj
vW7H33eV8qy6rStBzHhqe5FNrsGwOG4bGDs87pZy9G2JJBRDocScEcT+BO/vardogYmweqCNTnc3
etXyrBZGTLu05AappJ259PpzWhnkBjluL9c+iG37YOqxj2zO+LkcNCvsO1uGg57dFRjal4EM+rNK
8nvVWfNl4ZZ9JkXyMqrKbTsPSiT9ecLVdL06zxRPjBIxJSUGBE99IcqynOGYljDMFv2GRJMZwMn5
JDnhe2O1QRarMqEzrQ8a8pCrtan39QWB8kBdB2SzDkg+WWYIEcwceqk4llDwkyllf5dl8rUiSCW1
VgkF5nFi/gR3TAOXmvEC1TcY90xJQ5IREEfnxvOcJBiTeR6UtrIXCVVvmqaUTzIvIpMV5BMDy+Fh
spS3dNGfFXCPIY74ThA+CJGYq8LtWbYnAIetW5VNf7VqzTjavP+m00QJIPcIUpE1XFE1849m1r4X
alPf1JrMt7Q7bv+/bZCUEV5rdgL0KhX19YbDSEuhsbjrHRCzmJneXTrRdhcwKKlrzO6Vm2l/GTGk
sEhBZgcy6uWkPZzGHm+KKUAvCSPQE3YbbIdAj689OqWq3RoR1EAXIBVouApw+gge17JoTNtPUXUR
lOgrpKmrYG5FdQJXkwO6E87BudSKD1HXngLKzq9OClIoiJogKFoxPaw5PHJzVhHy0ov62hhDfbXa
+erIMa5skv6yUWk6BLUjEEIV/QUzTfH1bzsICJTfj4yVEyZqOuyVGR1JFwaEidbXCe8KZBNCUfZ5
ObATr8Vf1jpgtw1YWfSjZfUhFGMwXrdjveHM56ZFUlLjygWspBA8Wn0Ka9Tma4qwxzExu9v3Q0NR
RxrMgA7so+u2rL/7t4OXlDo5Zs4CphWsTJkxv/ZZXh3h8AN6A/szHLJS7CaWDXAAWH2c8sb4VCGD
K0ew+tWZmBEaU8w9uKWGgE9IxddKOZtIu1AW6rSSQc5r42R2ZQkqV8I+E+SruDOmb4aOEvnvPZgK
aKCaIDLV29p4VovWibammGt+7nR4BgmFEVk5bWD3Lehgx7m9/TzmaOB1NYobcfhxKer6qmmCOphc
BHXtXA9nnh9TExG6bJ0AUB21Dh+75Wc1n6ATr+lfmK6mMgIp9xw11MyRxaXW2Vam0FrK4r4dWmow
qmrZlHu5STK3APDuKMFgfZ+a+bOjmOP3VsF7Hlaw8vwExLpPpHbAs9EsDZJaReUWRTschtyprgkc
62M2ISm7PvCPIOckYN5ruaUchaPFyWJO122jkGK+IjZw5Y6zHDs27CtzLjNfmzRwJtaU+wjrywg2
ePMJXIVvJUoaLnVFp5eh2FFMC6ADU0Cbus4smRTfGG/r49YCA2Z+URQWKvfB6ZePVu91CE9nw5G0
eX4fgOJ2txMcREMoZRzINSf9AHerb4OyNsZ4rrMJDhk2W5Mu4Obj8MpDw27EEXS7+9FSm7e6a71M
2tnnWVG5r1OQirKhLc+dBPliO4AVzqqsBxnAEr3t/TwGbiINZL+W35Z2drcNa0FyuklPidoXR300
+K7rU+VadZrtSbNaDo3agpnPVjy+OvG6nScBBHyzSGspu2Ul2ZMR4fAWDMdXiy9KrHPEl2uhz+8V
15+4OtcgCiQlyKUQgbM2O02tQH4GFldlvxBxImqivbICaMYmgSoqXAtwITWKEgDfX4QVZf3DGWys
lCYbvik2mE2UJDRNo/OXJTGPTEBIetv8bApbDgesHMqMgtF2RAZsFh9akX/ZdlDJ8MuOoOWjQLRI
6yW7JBCfmSQm0LqbMOpS5/E94mNImp0oIgDhOBRqBAB5FX0f+yaIbc8I0I3B1PIxMGyrOfd2Gisc
cXJkfA5EVO0FViLcWfhovumML6VuTZ6eqfpzM6Y0aBUdsKh11qrXZpYS4A8hTAEc3RsExc8TIiff
5h4AkWpJ3h1LAT82Iltr3TLITa16X+hmHekpHy5ScZjPupLBIYfQdqqg3mBeQ6jbnpKS6Q0uae1u
e7UFnoo1huQVDOSektbqcTb7ycN8O79asgGTzzKKY+9M82t+q9p0vNNhtgKzRgEBy5rGLQZdOylE
LeI2gfuo0uouNQHjdKApGC2NBvR5Ysqeso6ZSHAsT1JtLwhWIpyomaOEPCKD+ZU7yi0Fr8x6ZSHX
Dqlrl4o1RtQYaZWBhHEdnpVWR5kcACweLP3ZUDRynMrEpUvuHNXVZlJ7OpyqvEylu7Ur4OiCUoFr
BaLRH6eb1H6YBopXjNUfTukC6soQEbTmopTNHDAlsaNCSXwLlIpfU4F8brYsiFTKDLExDK4uGYzn
RYw0LEc4TV2l689OZdBwHCXiTASM1Qyrka4vUAqzRUPOZaJjhBI4zBTW79gvXzkS0xdp51mkjJrc
TwsWwb7DUF0EnQNTkSBSXdfDXGNZ3GZDGmumifDIGnmSJmqTYdd8GAkirOkE3WC1JOOBKsY7rCiU
FKtZeR5nJwn/tMdL/dez/CMjINNK9B5FWpMY2QGcphHcFO3EAdxCQcsCwsCqtM+bU9jO7Fk1WHkp
WYvRCqB/wLQs9RdZ6peeOSxCILzbY73WrjyVn51Wv0MOrHiGeO/obXu1Cb7ihi9LDEremK3O/mgz
vL5qXrzN7d8CANsxXUEKin0Ra9JHaGV3ZFTLXKMaMPnk4FpbqNXtlqxdIqKn5RVxAOl1AlZJvyhF
IOwEYSTFG9ZIElF682kqJ/ojgLfflrthXQdbOIJ7p29M2Jtze2uIGGIUG9eZX+p6Avwx+wt3nHaj
JacY3OPNXm0MLRr5RC+EWZVH2k4NHYYJ090OqqveTgKeh14FTGC9e9vOs18YqQIbCDGuUjbFqekt
5ILwVNsmK/sdZj8ZCaVXTr1wrP0AKsIAvVm8WnFJKKJC+VMPRtkTWBSzGLGObm+mHGRTY4bk2dhU
IMRrrSehDhx61UO9d2ZQyMlBBadbmScnWL3Dy4AKelUidJZUz5Qv1qVQ8N+OzardlBEQCYJYfGiM
h8NSUN6CJw6OYP3Z1MjsVWUGaVlEilyFY52suSE+bXsMFsanEVWwrpIbOqpghzSg62JL8b+gfk99
x1RA4qh1nRkPjI9IP6qOs1/KqvfLroURg06dJ1R7G9cSlETwIdRmPSAIamqu6DMrGFvjbtTIdEyi
ywIFRJev8zoklab9qmXGF4eJ9FlbiB2CAlCJpMXqq7T1xgOxLv0CRuK0mUloGNoSIF80upmGmrFt
D6UlYdHP9XkzdcyCOShjyMA0uRTVqbegFWDjI33VKYH6sJop5mTMjmqx3FVpKyEjpXwRqnVpDKpE
Jlg6Q2JqUzw7GbI1qw8H+q4pzkQelS3KPBRH7T1E39o3Ka9brqGdKjNUFiXdb4c184+HR3l1EDS6
1Sp/DGXL7oXqAn6KeRTLyLivLQSVrIqcpkXJbhTMcgidqSCSNqXy0kJPCdTMqJ3amk0Nq2sAufnR
TOv9QGh2lYkNwySprK8lyjCKHBE+UpqOh1h0cRkc0R/qbkS5C+pLHz+v1SvNx2LNP2gJnXQVsdrj
ZPDsqTaTLkRcSfdrvA/kG5H0oVUmdmCHc1zKsMaZI1LJQ293FxBjIzE859OZmcdlzX9YGetO4ntm
ZEEhEGjOz5vhmBHdAOtClrlLJ4YCs59oQftMkEcBzPRIRggegAbeps1RIQqCtLJqPTo6wzGdsWYK
mrSHbSFujbZD94P655SiJsxWrPfCFHeuOPQ5gT7BDkqn9r7U0wb5NKQ/J3NK/GqZQFQ8a/KK0Ia7
GbHfLVmsIZHMBYLtq61rgkUBMfRUDbNpBksQihKrIM8RAypmIwVjcHNCQGJ6asakPQ+2CjWHvsze
Sohi+BIOHupVufVqXynEIA61hAukVvp4NymcKkupB9AsgueqmNXbsiZ0id6nWAIX+9StGVxw8Ote
koJa2Ob5X9u73TbbqzYpLp3VDGoBq09hOPRdGP9D2ZctR4pD234REcyC10xyHpzpufxCuOwuBjEI
iUHi6++Ssm672+dEV5wXAoSr284EaWvtNbgWygd3r2gN36qvVYuWYl2GOV8EYra36H2NjwCX+w3K
dlCE9GWhu8OFG/0yV5mEPZH05Rlu7LBJd0Jw0M1b33ldt3dr8VbKegZZEAywjrXk0oUpuaRLIgP/
EsiZ3A7QSz4xEhaHr6EapC4a1LD9tCmMJlcdtLqfzSxcBJCE46qXGbZLRZ4ncR2wNfKY8CawKkKX
yNN9bT3FW2HtHgYx/IgoFnRZzdPJlFsiSjNo+K3x5GqQDeXe77tfP2d+RFRsuv2IuQE35XZBvY6c
Iw+4TDQOEpa9qF2mUtJrAyKEuWrZ3Kxzhzj1AQ00uSmDF9n2PbrpbbecVcl/Fby+KIaWd8kQ8tkS
br/0lYObjgwflITDJhRh4hI15bzGdrs9VUXhb6O8rn8vY7K36arVEEvCiDqJIBz3ktQgBITdcEQb
0EFAt1vBrBe1Zo08lDVgccwbQf3AoWcx1UsVyObBpWppiQDF5YTqvW/6eslzOKEzDYIAZ4ZJgAFH
pjm9+h3NluYGwnfCPZLUoJDWdRCxpt+XKdS+DwOny/jvIfMPzE98/fssbzC9xsRZx00QHNDhrzd4
Xp7Ktm7RKdFjbjgMGwHzqQUcQfJ71NxPHVx+f3Ro4a+mHgnkVhUzbNFAspJTEgT98A7qcrNIY0If
shSExN6f4C7MifdQMRdkn5CGH2zkB+Fn+atU3F9JRH0erCnbjGE0bUKX2ZcZouEFfIrrj8ge1qKK
rVdkdviropLDOqxrq99heRqwOoFYY6ghGbI34Ibr/UB0oriKcIJvLn6zTpRVkgma7lvX6V8KC8W3
Ho/BAUGHshy3lUXgTYxoGIMllHuvjcaHzLP5dez9a9r73gtognTnTKHe/CBB3g/BFrjBHAMD6wyr
0dZ8xZm+LEZ/0wKTWQWaHtND9XWmebw3V+bgZSiUPGa1v+ELCNTHRVQ57IXAysVHIwelz4wFugMS
0HjBX47GETyae+hDR3/ZU64Ogad+GijzfwU1zZ0gJ2eHkyU+dN1sxivu6UNHKAq/3genT1/9PRdg
c5OEg8POZsjuU7rsZgovIbgVb4rMsXcxAb+jw6OdZJ6YXouy2dXyl+9N1rPXyXHvt4jfNJedBVLy
AC/GtblEwcaQbdEFWzeykTUuyNKaUno0bJ48RKZJ4CAovG4GIIeUPY5ZKY/p7Ip7x+XOCabxbR+D
AWQ3OQIcsJODDTJiDKa4hyosT4+IPHhGncGv1C8U+KtZuM0DuJUvC33teyCN25EW8ip1SBHffKBz
Ju7MwdeYXZ1O/xj3XevkBUUOghc4GS0CYpDN5D9/MTTQVaj+P4Gj3wBFGE+G2GF+ougiPxmIlqfF
sBJnFNy+ovZSbJSQyXEMBeJZxti7WI3yLv1AmjX1/F8VkQOSk4b2CfxYyG2xCN3OzFhfih3BAgUe
YwdcSIIJMOPv24c+APVMVGo1whv1EcYzsOCzWPThOnRJ/Nb/NRDvjjBL/lAK+xuLkgmGDjCPLn1L
nsHyArOvdtmPkI3xspgCfnDsKXgWKl7469gdkAfqI0QORlphsTEIkBfZzSVzAwSsIJyw6lAmYq5Q
56GwmbsoVHqgRTsjggBj5iDSmp/TYqEsn6+9Bgh45YSoRimKvHOKiBqVe/KSZ41aRlku9wgo+lBz
WDz0tK/26Hp6q8zBfmsSuxJfKeDh3Npg6Qwwf3iAi+sZvVhzDcFZvc6sztswbBzONRUpZgZQ82AS
O2/M5deNIgBqhi8Cfkqwhg8r1VxMAWoObEB2gIuKrGIZ6Hgo99t0zk5cDuyg/TLgzNxcJi8bjpNw
duYqRt7WtiqHDmUcHsSsS3d+EaOdap5DK7AAB8OJ3+qbfCmLBplEX1tMcxYN0C90LvOX5jIPU4RQ
1emeg1yRzo44GmD5hi5PwwxWKgL9MjDQljHtip9ofxwbSppnQHrVlpaT2ARBA9N8P6vktc/HLQcR
EWuPA7TPi/tuW/cyPVek/n0QNUXMYWa3ixuuIkZvLfJivJ/QaEn+t7O2g+eYVUhni2Yqq5MYKU2b
vmueAFRonBtE7ci6ZHEELg9OSq9HvoZjX4TM0PjNQrJTvlXeV3J6yd0BVAt9RRpQSwodDKWvJHH/
iodRrYui848RJbC4j9DhVIS8CcLZPQwh/SNH22LJAuAttz16V5N07fTjCEIls8ieO+7CVLZVkO/i
voJvvZ2Xa6+F0zZxaPQiYhjHGMRMjzt6fLJPThX4Z/OBj14oEjaoIDF4fh6ievvd+ejCbmc+xM5P
f3Jphb8/Z/Pp9iNEBTo2bJm18leGtLy7qQzKHTxqo9sK7uHrul1CA5auvKlzNw5QuFWr0mpjlhhz
WUlaLIJYId+sTMdXfxoBZHEULg1IahU4s8cstMhFjKAzdei9vI+D9xlg6boPhOchPAkfjvkHgaN3
8cVTLZpjxTk0ZXHX7SgwwyeWyzs+RvM7iQd021lcnhnarndRCNlUEKDFXZCxPjcTPU116H3qE8vv
bidKj0x+cWps5n8qnFhZEKApSn/kg9MvnazMDoHhHtD8BKYouc7h0D6WClaIuufepSk5NkEJaoj+
KbeugYQy9DrMPypy2aO+HevFiONmwNe6Cys/3/WRzxCH3XcABkd2Deu+Sibge09jg60jKDDpW9u6
V1XDib3H7oSBYQTWn/USMwKilh/PhzKT6jLYyoE2bBx/Us7v4tKNniTyozZ+1wWbaoKHtT2LJxim
3cGDsL26o10/0WjAFOFWLxlSJ89hRBsESvHo8R+KxstNC/gv+3XjmfSlEYzA3feIG9shKqyA+MF3
MW0ng763aE4OQ42Oaztj847pdCzwCGjtmSqx/UQvN1iU4UgveUCyLeAosmrw8D7eJoDYk3+Vtl9s
3QxRD2HY2Y9F5z1SdMVSC5OzwLcLwAPSDEc0FxAvmkvROWUS0+KNVxbUVXrI3CR5Cvou/lEOHCwR
Xe6GG9hzsJ3p7XctUgxDtJQOParJx3LiSBjAHLvitf3RjhnZZaCdJhSpfKuowe4DRIAUWQsS2TVc
1yJc70uQC4COvLqYkVDXKY7qXty0ifdfQ2Vhv+CxA1zaAEetSwXk13d5ePS5e/RYtxdTs2tiqoOW
MHt/HSw7WPsWaemqxJRsSNGZrNo7fkBffUJ7n7g/ezL59NQFiJthMT/m/vz7AD4V+swypKAcZt0K
JHcIqfUeGggo/hrPnh7K0M0g9OkXRYNCbOnxwk36IEejj4dXtxjoa14BUObcelcSEUg+34DOMv+C
M/Um0ycKI9bU9udaEfjcKre+BFmxRE+AnSv9BVHQL5LbPG2Hw12lidyt5vVWloMtOnRCX0PB3FwL
lJjXscV2vE7JcOaug01o6E7oMBTFT5B25+6+ceLhaLbQHXKroFUDXS3IJ/x1pZduI9J1C9d5v61n
w0whDqrt+LbakbgDbdIgS5njBiteHnzlBM9yHkEmDcH2oLPrvYT9MC7/8HJ8tw+JIhsZozDUC2CB
g73cd8fjZuwdNvS9XLdYcze26hFcFZXRCT7Q9PdZjdiyVFh403XfE5IWsJMR1myuaj5724rPoA77
aZSUXQwFhu5P5QEOVizDA/ixyP3RCNrsvHclap/MVeqeDmgi+giTeHXi4CdYBNanjc1/LKIGYc2Q
7cpMdJ9DPPzynD54cVL6UzQ2VEdqvHoUWKQ1cHkY7WI+pARBIdi4y6ubUXuJ3Ub4GmT5c0WQYqjC
NuUrxPrJAwIk64R7wgGBunZQIY334CerNwovvCRDeQkAJ7Qf7Ly/DxS6OGkP0viaseoFra02Kfoy
Q1985NeoIPxqxljr/oq93D6AJX7OwQB+UBpCypzKWtzA/4bmQPxKz9s01EfElz5DLYcJ/t9jt7sZ
0lA7hh6GDAa1BolEvTXlR+m78WsAt+GtGUYP9DgjeyvcZ0Iu0MdH/nRr2YiGwpmyvN9nZkxV1AFm
NcTHKgAoM9IHoScWnjqQC4GScTCXorb5GpuaduUAqEGvZnxGWCpdIKojezNn2AhbP/5xRuUz6X8U
WhGR6YOBaXpEbi7h105WZqyK2uN/P69acP4PvXcURpjJXUzkIGETH5Ej31xenFGgHJ+aZh+mU3tk
XVA8Sh9RXl4vLu5Q1elijJF7vGilQw6kz/NTrA8VfPV2KfEQXYhJR80TfnCoBsyelrITJbIJbNcc
DZRq7iFoa4OVU8fkGOodqARygyqbjmuJHT6mDYTi8N5xdlhK1dKQncxlry9zP+dL2wr4yu4iL8nR
crg3Z5lTIx8QM9rScfILY1l12xBEYLddkLm5QgyKgu5wnNI18ir95VAwcQSb0scM0OL/g7XmyKRi
y2oWn1iB44eKsGFbd7WzwWTroz8R+kmPUMBzjg7NwnS9Qki58OepafXf30Pwb4MK/T14HqwXo9gF
Jct14292JnAYB6WuAk+wpJCbIZ/qeXKxX/LdPYilBEnlyH8bbJe+M0bxKUdp9xgRUq/E2MlzGjQO
8hTLJWJWE0+yKBl0i67OGuS9ziw6gdpY34Vpm4SaLxNJ+tZUdb690XhBYNmF0J8hqItjX6BAEe+x
83udalCjswGCOfiJyjc9DmYFwCyUfdueI7ZW975S0oAeQPNfBvL5+8pKKVmGoIPt+TRHh3lEvWiw
VnNArNbaqYE4//en6Jis+6/ShGD2hUc5PkGYGESu54Xf7AtsXvCeRNm0jrHV3tYOX8swzX7MNPIA
CssQKtHMO2Q9e6K2UIda1uJqt7xKwlq2yK+xxAElL/J29RmbXY5oQ0T1mhsR+DdIcy5VYg8RULFR
1D9ruHK9sscafeTXTLJuY491uoGKxDo1MR5uvO/oYvBw2wFCXnRpll4LBbkkKvziPh1ctkJf7T5D
23Q3pxBa5EH9+8yMST1W6rFMOgjhpX6fhF1XnNuoQ9wOkC9UHP3LhFSlN4t0x90gU/rBmoBCSZ5N
kB3U6gQOSpkMIEl93H+7bUO0sxpa4IOcsWDbpBE2tcDjz5h3ulXP5umxcvwZ6cEd/wmcdZP3xcXy
K/UDoo6NnGP/PSyRKxWFXnxfA9kGMCaD7QAtl6E/WLQYkqbO4ZqouRHmwBzoH0q0wQ1+SEMnOhpK
WYHdupxZUmZjumM10ASVF/CxJ79LH4pFcNUKnz2m5ZsXs/xgFbl78coPtwR1G7S/v4aG1qBSh1iT
gIleGC0Ro8yB8E4uBDMCzIhlqZen2emh2UUi67Xp3WqFHclnNfjkDvmFv8ZqUq9cQIiEx2tRAN9C
Z28cd8p1YL4zeePO8gXO3MJbACSOEOaEnl0IONCGQ9tPu0boHGi58UWG/riFeIyDox+fTGO50N1l
02eOIiiS9Li5MuMtQ0IuAbQx6oCzjGIlcYR8zPSyjxhmsJ5ArE6Ba27JOCHaWf+edo6yt8A7Aepx
NW/TqgNtB2xvF8G0Oy9q7MRcRhnCexHStOEDSNtjB9bJyoZcYDsMMTK49W9VxmJa9dbgLsue1GcV
5HJX7VvAYEsDejYsg30EtR85pA6LYojy1TSl8EPWdag5VLosDeQU/qGi8r9Z28CRH9I7F9khSNTw
fOe7U34/R63jjCALTbVjbes0ovu6jh8aFIQHPw9/RZbYTLpVlTbFT2du7CdkQ4Fqh/jfvRArUz44
TryVQFDuTEVRie7XbJYsGjZXrtvJKZqt1yiWC7NCeZafuEMZnr3CBq+qRIJ3Ewh+xersXlpfIU64
4O4FYTzi0tuHNKqdY8zMLrlBPKmnFWikie1jNUBaKwPUS/3gQiioNy3kk/mhdXc7r2LvD95bxqPp
X1MgQgx8D75Y2vcev8I3SzEyCEhiGHc3duhK6GjAWUJv+CcdhtuJHrEnGBZMHZaOv+/zQrxIjtj4
kmRogvUDHRdmtZgnHX7MUkmS0hPxoq+mv/qpqz9G5LG6pS2eVC6f+YRGy72j5KNpYtIQsdh+IPzN
f8/wxsz966+LQhQrPnx8XRvyEagMvztUTXmQI+FZtXuWe5cyV1D1BI6LHe/gLrLOK+/amRRLgj45
GOeB2ArN3jEHrw3E3VRBOOtlI1wKsO/44uSbZn6Iwn3jDTzc8Qkh3MwJrXUJtGePRiqagXI+c1Gs
bl3cHIjqbmBe4G+7aJ4vjTdMm3y2rMTwRL8uzbIoZtH+n98LuO37CDe3Q7wfqOC+fc89YYL6qRcA
iybowYthAPSqIIuSc/GRrTzdq0C+HHSLks4nATLEKbVFt1TYRKA7glBZ72Rm3rxvP32Vq+2tCJh8
YHCLJkIsdYdazso8dm/OGjV096gV7cScNXb/ftsLEDhPQdWLtIF6HsMJBPm/cvDHExvv3tWr1B5b
Ij+pgqlG75aWrzVykL1mTO+RJmldWhedtpwVr0Jl8abAs71CoVO8FqCAgGMalX8otSJdSn09QqgR
CCyYiOOFeHpgePQ9oqu3FGwmHAQH3tiRTe5hFsfn9+QwWGHFnbqwIBhAh2APKFbqOz4Usd6cYEZF
6h6g9mEFS/PplIeQe5gzHk/9gtuy3MvhVdk+fxwF/qooe7WA/27q0oJvJ7pyUHDTeQ1V9Ks9z+2u
noP2bIm6OnrudBrTFJmZEBtS9INXu5ygvWy4/hOiS7AsiAeZduyHXeaHAVm5dxb8uiFEgeLOF213
n1mgwonOnz8EENWmRGZvyJoxiRj8fMx/dwS9A1JhCgim14yx1D1MKoivLXjcfSCKR4QZFI8d6T6G
nCMq0bSfAgULFix0w8ZimbUy6wnzYVxhl5N7HNsCykVKOxg+iGZdukWZhFqrU1SOu0pD3iKsHtGp
UG94Ouq0frRkxO/LEYukVl4gblX8Yf4zDlX//nqRABWFwKWw+3bd7x7czoiWQSkzuikc0R3rRskj
CYm8nTV1yfcq8JOvIeYiY5yXWY2OUMZPbc7gGa+/h9nPEBTvhSicPw3cFAxetp1ctHDMJdSlIxTo
43vot+SUNll4GqFHVOTU64MZnaOGb1yNYk+a3IBFKg7pncFnSr3LC8KrVbBgJzLW71UYewg11KcQ
rSDFFrv5xLPdYzVL7x3bgOVUzfFnSjVCVlXqMSeFt47wKu27uLHOcWUhVs8Ce6HI/FXvlvHnnKtP
4kIf3wwlHBIjJzxIPKgb0VT3aFqGB7T5wwP3ATKC9uyDipW3YkUoFGoRTOIXhgJlOggRj+VtzO4v
ObPFe8PQHm+nKH+FplIse9gRPEDMw1ZOE2d3RYuWXt0ViFdFqsF+Vm38h7Ug/GaMjxcZjmeobiCm
IpEPwzK86P8wzyzrOIOzNS82jovga0NuDkZIaX17cha1E6qDEbmhfuCJXZYEUbng+FlzB3AFBc6q
7T12YeIx1uhDV8PeCLHUYCP5MiDYM6IsGiUaNbqTn1pAO6MuXavMtp/QfUIOOgqwnnq/Sg4vKJ+l
013ceojdKJR4rgp4pU3AcT9tF/IKkQvs4LJs7+7Mkmr2XeZQTuFrM8MFvy5hbdQNpEumKFTneJjU
mcD0AS6dtn0CBR+PbavoyQ6rRSwl9A6QOk/rZlY9ehgE2PIAEdsSqprxUM8fRTPFvxw6XZTr1e+t
m02LogqKZwi1kAhN2XQFx0pH2orxhJ5FjCzwvtj+91ptAgP+/SYCJyYBIgn9MIaj7jdsATiK5UJt
Szctc9yk00KEtnTaXTmQ91J3PM3BjJcCnmXPCHS7t3R/e4ABx05GIzqXup5t8ZqDrsPB8MB7WYz1
sgs1ZJ5h05LZUGo6JLuNY7N7hnkC3ZOcO+cO4vczoa59rjt4utg0gwRH3zBj5m7QSPdUqXtwpO0d
sdkjkjajBA45+CKCiqFhB2au4u0+mNz0Hk2ZTziN5T+1PfwCnSLnOpTO49TAHaxOnf23vt00N1sI
vdxHqsZ40yDgam2qIzQ9Jn+AexOX0cYoOZDabC2jBkRmc1n6gdqBKQ1Quxl2BhRlwwjA1iqbcydc
duZU9EsxZOoPL1X8zb0SLxVwCPiNwhUE3GTMov9+qXgrMfm3TrlB95ueB61qj3nmrSsbYqvb+wGP
ires8aBs1rspHrOPYXxEZC2/TrrX2NXMW1IP/Tqvp0C0fP+E9Wrap35RLa2gzBIBU4gDcVoXOb28
uEbC6XepYosJvZrEuC7QGGpwu1Fshw+AvQDAe4Pxn30XTA6ATDYg77awISTQ0ibaZDBy15fmoHr0
PNt6vJC66hE9GjurL6hdYV91gnXRdIh6WpyrvgoeZqfD04kuwtoKhup+woq8IQSNr0yS6on34jmF
DnFhuaS+64oZnJl5QPGAx/vFrSDFHPxWnJHY2p7HTLYgJNgXSPwAZ+krMw7AGgthXyE5QcThJYyg
PpSaNqA54VPbvBVNW2+nVsE1SXi1zs+e72kXvqOkaM6m68Y87z2esZvIs+DV/okesP8eczCm3dmS
+7wj8h69xT9ZUNvfLIN1sAmock6gM2mQdhR9c/KdVDg7gSqcPR6L/I6ycFiDrBKvCCf9klq2R0+t
Zz31EFOdK6uCeYJuW+Ysg1s2H+yLoqiKLejv2FQPl8Frgfhbff6R8o/aFuPS7uHbp+pCXcY5bvcN
j98c3qsLvJXURfS+s71Rb4GNL1PRH8EEal6yEZ5oLGbOLqgH6OBHf39jLPMIBMSQf5aQHsUOY/tC
9u1VRB2ymGH5s8WrP21KCO5l2MbnlCmEtyvvwQ9qfi9bi5yJhKlIVoOOQxUtEM+cTbsRhiYJ67oB
tl4qX1Z19eL3DPZ1c/qrcXhwiIHSrGzJ460TdTrfMgqRcg+PRNH4/KqUYqe5GmCjK3ZsDu0n2Ac3
e8xFxWrS6jA9rtQ64Jb/ga0N/DbG/hOqlbPw+vghIvgoBc+BYlPP3ZTzABLuxIY48Zz4rihQblNN
mY04W4D+af0gvlODwmFPsOYakWpQAc/v+ZAuhziKTgWb598k+iCnDN3nAa3/yEYnvM37em3bH71b
gGbRueNnKwqZ/PeacNuufy0KGuiEwSmxwf+I0CeJv5tQ89KBfqSCd48UPWS/ixoktQ+gZPIktcqF
SRYuRgh5IG4uq2hn5fTxBi+3PhxF24k8BMVsoZyua5SoTrPGiufcYbbJ8RdAXzV5XbSStMdkOWfP
9eR0gDmCn23hwJTLKJTMWFxEP4F8/3JmFPVJxzqLrxpVIySmbKcjpAuGYm0OhnCBTfwC6QbkHgvS
qy+Jc4bqvNv3ec/hFcblycqDR8+y1Nb8GVVvQcGaA3UcGlDvnZyRTe/W0caFuyFsY+xrSyryCRnr
2Wqs+jV36hzqDBonlqDdwgh4a+rPKyeo+pXrO+w+JuuGpXBzwYY2HsGZmrz0ObZYtZ1r4e/dwUuo
poWbyU6xodk6aHn72yHcIgIZH2WaWj9DAsk5TdURWg/gkUUDqk5UgZjw1VD0SAljGNOpydMi3Kgh
lGCVMw6rnr8P+dSt8NEWq9uece6sd086IQwCUNRmIbGOFUzDjGQJ0mvgB246T0uBfb1+SoPxHn3Z
+NIglZVEztUweXhKQQfpo/3YWvWZdgJZ9SwE2BTE9qHJxI6T0XuxKiH2sIcCX0FfcgtaXHQkQDGF
uhuvOgj+OfSZwBTLp9tOtjOSEeFkz2M7ohgHqKyjzMEa0gfTvgQae8iEeHDDYN6Y9qa5J/XPz9iV
LpwJoovCzv9xM5fDAfyf8mh+NMDb9YcNvnb8/cc+Vb8paLXbyPhEOiTc0r8nbjbUpaEn7X4XW5CR
hIRBu2WWiLFEv0Y4TX8GeWxjGiYynuMrq+gGiNj8NG+9fs43WZSVjxn0hhBtgiObKrGcYKJ1HfBr
rEFF8HeDq8k5PKouhDlZkmadePU7/lQ3cMywy6chnVHIpzvz3hhNnzkLp3mlYndKJurmW5husx8p
vXZN94ePgPyP7hRSiuObsTVWoeh79nrmlXDTACtsx5zpFI9o4cLvTu55541L0AKDZ+xZoIPnHLHi
+m6FtSoJbOzLzF1bRtUi4HDsKVy0xePAr3aBct+IFvOEXr51eRX/gFKBJ+MAMY+cnXj5xTiIOsQW
V9KCBMs8Kl34+73ICgvAPW9e6OyA3wlym74Q4yh+6hOPBfiM5yKp+7jbo++DuiGfyTLFw/sewAA2
dyBamNDIXBvo0BsVpDUckUgL7NK2mLo99LSuftuWi25Q9Usdl8SHR7LKN5Ae1o8zOCfrMeuqldlF
07gIj/Bw+jA7bNBmsBlAJ2fjV6LfzV36RLWvlDnY2m/KnCH6+g/1vvfv0hEPbISNmItyP7SR+Bx9
x+YIWNWgfcHK05ssLULMT0Nq+W92XeTLwatrNIJZtgYzLz56+AThSBSgQ95sGiylV8zW89ryHbAj
tBDdHKpB/FWn1oZZQ9rvnGEim8n29jLu+rdb/8AqrUNTV9FnMTsQVMDQJoIsox/LpEPtpBa8r14a
+PRsQXmc0Ipg3p8WNGw1vr+neh9KUCpB7IN0wu8PKSU+diMSfNRSjsW+gF/OvZzLVQg1OYzYONL1
PJEfzMGVlVjcQLMUCpXVNDRqP3t1mZRDoV4btACXYKW5gHQ4UiACMa2rsOY/WsmWnu4vhFDBJWBI
j0c0j+gFH8SJt1UWvkYQyAEyOkwzqoUOiIZMAT0sdGrxwRzwi7cb10s/zW7Xnoclquj6TlogJ8+y
pls4pqABLg36x+Y+9LfglUHfLeG10/vpX3DQ2jljOL95qZiXI3S+l9bB2we6zKWfabmcHGvM0U5K
x7W5jnPLX6dCgH0+NW2OmBwnOAx9yfIkopYFvxFUPVrxJADXLDB1F0dzydou28yWkAlcRcKEcb/b
c9QqTKby0Znz7ITwALqEDgFEUfDGlnOfBscmncvdbdmK0rZa2M5QvOcpW/QFrT8a+AAty7Dc39ZE
vPLzzcSoJrJdw3QGSLlujZpNOZjiKKsAsyzmEGLvyouyB8xDCOceebkzDQWe2/2JWPa1VMD9lx0i
OP95l7fglMFnF+xXDlc0OBHuPSuMVqJ02CEqApfC1MNBWgScYXYzvJI2Xi/ie9MkZF3vPt/+kHKW
byCa1VjhHcSWU6fettT3VzMXmsk7HQhyFA4GWTKQkjmY8RbquK+htIGAxpQ4VaQtMzwFN14PODkq
f6zNfZMCEINNxiaayS/OqvSxQPQLKIv+vKekjM+jJ08D0iHyBIZjmzKOAX2QkgC1iGNA5Hh0XUs9
oAka7W7LvVn50X/+/bDDMX5pY76+ByMY9pW69An8O4j25ceAWnBhKy28YaLdwzEygyjKGa6Q7wyn
FuXcMs7r+c3csB2a773OlxcCydcx7ia18VCw4Wl3QXYqdStrjFSNqtJeG2Z2OWjHcKu2E6Z3XJLW
2aXwgw0vJWJ0TIFUA0lcTCHwMbAhslUhU5TYfjAFdxZZ9nH2eKtYtMyom5OM1hr2EjAxm+BpEGfD
lrOthK3dzaOqj4JuKUDr25qHuS5iBTd8dhgpKLAihxuhPWu/NuJlsPYCfy6L+kw+iSpdj6GCWgyk
9heI93emY5vbiDcZ+YlhGfqMva15E0cO2Tgihmdo+Vu1spmCbWLtv5otOIclAbZD7M1c2bSAsUmH
8M3W45BXd6AjUXDRn+E0ds1A+V92XT0f7IHGO5WjaA4si15VEQBSgYK/0Ir+tEHxY8d/MVjQ3X5Z
j6Mtmo74f6Pb2v8Ymm5FpYVGoIAZ85NrSxu4DZAA8ysUNvxjBgd1jEu5tYTMFR6ZgomrueENWKMM
bIDFyoN+eK42gTZmME4qwE36pC4kT4yHSj+PdZjYpIe/Z8j3mZ2ByEnm6uSPIEWkEDocYeHlvfT8
Gao//hxOYXgegr9YCyG98YfSB/vvM29S9rG04ZsHTniJvz8pJzg5AxqBsQVgjOaAN2cJCByrCTxK
3DyeQWRC2ou2QDJXtrKSUfubOHFrm3sT5oJlUeTpZgSh6mgOruH+0riPDlDLFyhqx7CBexkguW2T
tQiyajYC+ZsHFftvpgNpmpLO3LWLdkjauuwfZ2tG+K3niscWiMpy1mdSj5m7GWO/KAS4d6NyuwcO
B3gjik6hIHtwVbcMsmlpWWN0MbPXgCZCggiYdgOiPXaWZrbPFEGkk9kMgMPHN05ToFOjQOCd7GpY
DJJ2m1RT/5grggOagidTFTWOGE5+5iZfoKY1jZDNd7AzgeCxgO9DfP81F9mq6g5CkX9MT/d+iO3u
oOGSKs5AFCcOUJWYv7ulixxS/THePkFzqrQmkOC7mm+NLDxaHVgLePMFH8vDbXXtYwrrRrNDiPFi
Fml57QP7/xF2XltuG123faIao5CBW+bYWZ1uMCRZQs4ZT38miv4/2fIZ9g0Ngt0ymwQq7L3WXMaz
tJK9Ou2AWl4lsc9GBR/uBS91tgpmCGRTOuKnWwwuTip/qC6ZV87XOI3Tq1ZC4WiISN10ylZGaTI1
QQRQAKguQ6tXb8iI1ehozHRKB9/wifu2w1ux2G4BRWU9hAMPGQ0znG2uMpRvWx8n7VFHUXtt9OYb
Kglm78guXuohzXdDLRCsVPUIGTfUt66VzI+3Fq0Q/kPjReJuaINuZ/WtuIMxASA8l/dK2BK5VnAO
QhRwgCyGhwKO25ZyzvAwwv67Halzwdj9+erYOcEWyZ8BGvv/flgdjRFosigHgkZBcD26MnxvR1gP
UcxWQpUx6JKtx6xzdjelaubR467LrRoC1GBgQJS67zXgUN1B6hV69mWEmZeHMIPhZbOIR82JkKmT
7gIU+fNonGvtQJTAtHeqkb2wPLvVhGFv+UVNb8Sfa/I0zKoDnYbg2iwOeb2Oio2Ps39t63Z0qLLo
h5KfRM4YPBbiD9Aqc4rpKbf3zQQCaaYBEgygKzZFIvatCDZq7Pv1HgPm0KFC3d7ZvThEZWvfD4Hj
gc3y5o96HG+LpIrisWdfqwibXFfm4p4a673v+RAwbWHvlMUHHlmxj+OS1cH/bD9j3A3b3pmaK3SC
YTbS9xh9EyYgqNuNL7t9Ms/Ab5Y/L1koAC3UqCOsoJM6pfn0l9TCrZi15BrUpdiyR9bvE6GJLc7I
CFLYzZWm/GlR3YHgafZY36I7Og3lMxPO2S7L6X3ZQe/MZYaVifHcUmZHwti5r5Lb/FTGCF5uF98N
wdDHQ4vhmH20esg8BmV9LC+3kQEYh2tbw2OaDvTApuw7n7SBUhy4Rl6Kr+oDjlzSPRzRuCvcq+md
9U03C/1cjrD97JJvaCwzeZb99FV9e1RN26eaYjLI+KZkXu/aq4zr7+rvHHSoA+YcBbsmr7T97R0K
8ARX9X9yM8iBlRufwiFKVmUkx4MZO84lM09CLYPcJtyzKSw3EbjtdybpVdiOHi1rA5fDUt3OCWHG
J1R/9LW2rXI/h7dpezuzHabXNIgXELF9SIdAAz9HR8lfpNsV3rKiHYy7XFrvcRBn37Oi+YqUPzpV
xD3vWrikanKJi1Z7rnnWLFMN/lXtuaCvvwhWjomXQfqaHfN5ioFXhY0PDD6HtA1PgvEokshDzSej
0xv9PgIXtKvGiA6R3Ypn7vxt7sfBS5lVkIEKDOiNL5rj7Uqs7GssvYayRvQJC35dMCd8sj4FwZ9r
81kYDenjiaevyuXB7SbJbmp5GqTyzbURAxo+65ibyjIYE3r/ZTat+6QGeq9l96qO0KTNuppG43tY
QpTv6QRCI4/ht7QUNFwwEfu5dQCY5tm0TXrLW9f5RNikmNMLaub5UJYhhLHK6dfWskSvFvZoyv4K
Gcw1qxxq7EW6DnSnvfyquLOkKu4M32QZf5PfIGbcukONXEqG2q5AD13QAzbrLXSDRcMhym+UpayL
Zy7BccuKFodouXFpuJwaCYqjDLXzzSjFhi+4moZ/TTI8iYFhQjHIqfkv97yj98EpM4Nd1bEyjwxs
9NWiL7IW4Ssrx7tJCVJjNm1LnRnPl+FTs2t7c+npWhp+uTSY1uNNQGt0YldLZ2RrJd8yATGPIjWp
b8sVgmpNB2g3fwKPIAVTp/zcTs74DvWXLbY3vxhcjeugjbK1O2bpfkkBvpqYCG5HQ9TJ7U1QTcoD
bGa1EaMKekXP/WoMGptpz5jILlndSqQpehwYuxHIkaEw4RdN3b0n6sfbq34fdyc3bGS3gtgnL96i
foo71swYcrKdGXXTuXeT6Rwafb/njT6oZ7/O/3rqgrhdpbMMtq0227Tm1WPiQ2wOXEOe63zdThYa
v4ZVTgaOk+jT5UWL2MbzOFU4/panU19lu6hnWG8mY7pz6/VfvGX2zKQYBqJdxZre7hv1PG7To4/x
7toW1XPVCuusGt+KDAJa9tkOJvsscHhgdzjIrDSPE9kQXLJoysNo0bX7zas6b4ZOvkZL/Vm5ljhN
qZhenEy/1tJ6qlvoAL+uY8Wva3G1FvThV3TUk/spWuSGlYlH2Z0RpdVzzSJ3aL/Wg7+oUdmkQ/t5
CKcJUrzzB7nC1YO/OAQUYwNZNHgbAde4n3eqWFemOjPsspBXBTwEmyStL6929LygLzah/V4AjRx1
1JezAYA4ywv3GaDxTfkN2/AsDYAYfu7DGlm2u0Lj0gsTu/qmxHD1IA/qrpyUVCwLQK05VV1uxpGv
fPX7S1lPyIQ6KeuZ6bKkb907TnEVTYrwbBEVA+eA1FXn/ili/HtOE+toMnPdmVXOWNcsVbrlJuyV
cXGu8BFGEzj2ENVXXA79xU4ds91b3dH2vOwKRce5ZsJ6FHVcPkZsakdonF/wlz7fisM4nNNdPAKG
alo3WivpvVLiq6NfL/w611R0AmimH9GoOsADutNMR/jkpD0gxmb5/1mLKER3QY2QTPAUxG27+cu3
5AbyElTJSX1nqd8DC2YzejHi9t5A0mXbQ3Wvxgw/oBrkmB0rfgX5nEJn349Odc8EGGGIsfQDMBnt
MC+YA3rnkh51oj1Ng4CXGFvaSZ3TzSq8k158US9aUeadk8n6ThYc3E9EADSgiqWNXXPLoDbbqqeu
U8cnmDUIGJZXdVQG9xSr78NE01ibIujOBvaa5GL87A1IHPGCdlYPaMOJscNFu5xxB4vaeTTeGSgb
4rUmKHPqWSV3G6uXlOhu43npf6l1VKw4/xk5fFvGa1eL4XotAyeAHHMjfau6PU1Kt38sxnj15yc0
Nw+3+yLLMJmYc/C1JXj01jc1B+ezbOyXmrYMnBc/86vXxsmQsOryvSHT9vabfdh6W2ROiLYqOjGW
O3c3t6N6ynTe7S3QSOc57gJyL/pzOAXiGiWyxfKp5xd7nF5VyRLP87Cb4rKDXfu/i18LX+tprjdh
BZJAzQeVRSxClNf3wvaNCykb97drWV3W6kFQYnZr8a5pRn9Qv6ORa3Oep+6nFLCy9alb6O0o87qN
nZjxsfStcB+hX3utGBEKOvyrP+e+1LER4cQegUXQrEaahITwQSdS5+jtA3YbZtgOWlvCjKzDY3qR
AJUe66V/Gc1oZNOLOlZny6zPH6fTtPxEbrRb30iji5+5bIEhltkaHZyiGXDUB7p4jcb0hUocXHH8
wHEt5y+mhA9VskjrpeMf4E+zXa+MW984kQXZn1VO+IoaXXLCY9ZKgmQuBQN1VIWk/9ZtsG/IlLoz
iyxZ9BnZ98iLCBnq6lPf13yBy0ohdzN3G80TuaLLmiH0nHrlsD45S6fp9p7TYtFZZvpl8i+tbNp0
DWaTG8CwR8p2sgPQyMBAajG8lXOQXYLQA1+z/I5f99vIz8tTP9Md/vsQqwbbsOmiS96kZDWD0yzN
qdiOi2Soa871GM1vST0mF7tw73y7fby52PqUsr430EnKe+SGPluUVTiIiL0/s7CiWFopfXC1osmb
Xpxcd3ysYfVcbv8AJTbWtIH3Qs3YvJat8cOEtHoI+JD2kJqsR2oj6lIaqb+C5arMDf/N/Yo87+WE
2VhcUcNBFLX9IwyqdWLHcAmWh86amZDVMkXkVntQ16haCSFCzTZjAlwIS43Y3wrIbLjzE0iF/wrF
xpr0z2o75RddY9uGfNNQ/ru/iL4CzwIOP5jGcU5j71vy1Ivis5m69m5EgXrpvRGsk4Pz1Z7kPoPH
hZa+L7YGS/1rwJJ4kWnQgwVC0cYUpCpqXHXNQJrb06HwuGxJBciOMiivOu3CB3WKWmC506zqAw7B
dBJD6j70PVxjYFDeN2OBni//KhExwcVJClQkRYf+iIUX5XL9i2332i6XUEV02VH1aCsCbKp6hY/a
hS/cuhurIgLRTJxym2YsoWuHvhT1h1ZLg7VTSknilTU/JH75ta/olmqREa9hAf4hXDs8xjJwlkV1
RviGeZBdF/9kUuHAHg9Upd0tvwyuSYhxL2Alr1V5KSzMD5FjFVf7W6MAOuTSmUjKMXm26O+sdAOe
uI14bUWQz/Ti1zAXSy38JnxEO62Z29xmyHP1DBuo6QSLxhz3B1mEGsR1UlOKGBw+TI1VETiknCzu
DzPvy4cJkIyoJ3HJh+wFm5/+BR3UUwfF/R5KabitEjoKsYH2HFiHcaJCaT63LUTMYpp+uFPyqd7w
IEqHkL4KuWLhfE4+pChgjSu1Mzaoa+/9OKmpeQHcyFFYCNNFa5HJbY2ccGspCpdTQhx0kt2tO5DK
r4ADnL1r54yhhdlt56zINgolmtFoWOfqSkLjYT+5IdqWQiuupajfbXZgd9XUeGyYwnztLk8dupP7
Cg7dSr2qQl1MP98mukgveuwz9AltXKsaKKJgeLUh5KnGHD7sjlmCHWYgt+3gOduilyYgaTCg2j6M
9R9KiliwVH6UVrQv7PCjt2qTqjIFj3oM87OV+t+h8C2kbnGHRZV/LbVy4+QOpAgUwOCXtwn5Q9ZH
AHrDmxMPYjVC6n1qCVbdo4GDr+3yxYq6bZ/cxA1XOEChOWQdiTuJdE56kpDRRnjRBkp495nG0y6j
gH3RJAyCUkWECClATrktyR187eXgSmqpUMLpoes7r23kDfSVaLZ28Yt+qxZZJAsyXbFGgx4Bmj8h
5kFJpKYk2YO7rA52I/KdgFD5koRts6KQrj+485Svmx5mE3kLnwHpRksGmnakXjADBfHWMW0JSvnG
/FLXeK00A+vUPM3V0bQL7rJq8ncsZn5Yo8UUrkfeWsuLc4S+7TnwKjKbCrP6yF0PlavoNdTbTXJ3
6waVNZpxnDCBpTtfvHzCwuXQWE2G5NDVzhEUuXMXDE6zA4ExrdX0ox4mKkFN/V+2N+8ffXIPTy9j
oWHqcrEQLi3KvwyKrj7HyURC8PE24pW6/Uzvv1jFgTZ8eE0IWSid/DubqIfbn8J2nH6WhkFrj4lz
lFr5WOrYBIoxv8SouvdNG+gYKged3SNY9L6u7JUSD4hKe46iNnqT+VIhlFhDQAftaSkN2nqe0ug8
NAYLtcwg88EtzRXQT7E44gxMyEI7GUE9vbNv7IC1rbDyx49olKnvpw3Vn7Gxd7Pff0SE/GwC05g+
W8tg251EX7qFAZGkkimcldylns61ZQ8vMn3D0K3du2xW2Dsn1YfuVd3GoaJwsipdoLUxyu0t7CKt
nwJriFhROO4lHqWzV0fh/44KlsfrPDGeVP1KFbubmISnpIyrdaXpd0prMTjQ4iZuQMvt/qBrj4Aq
lSN4WhPXtiGoZ5BzZG4T7+ekloBeXfssEdwGdS63cqjUQgAYjYx+tkys8gYwZb04X6QHPE/+kMvE
kTsEYEpBPk4n7G0Q1v7tSED6vB9zy94aWHlK5LCnfnkWCs6bHQ55DWghCsE/mcHUpYMNhcF8Fwzj
TtWg9Kxc1D/bakl6yxyR38W1fr4NGFZWpqc0FPnJl6x2oChsjDmnvl32xZ2bBN883twDWMp0U9lp
jqnE9bQzGZdAGTrP+xLXVb4Oa9ixo+6437SOoZJVeHCMPD3augoEoUbT2MyMqyFYcnH5Rt8nnHxY
LFdDNf+k82gdR2hE6173EBQhgFhRokwfb28ROJ9GiXyh1lRJ1e/URCxQ09IFfiXQhUgHk1S1Hv3o
eqK6fRBxMd1TXdn+qhBZIWoYRrhzUiOloFoU5/rXcmySG7NwAKyWGqm5wtyz9yCI3aWLW4M9ycoM
OgAT1DJ+Pag6RqHTfw+bXjvpauQd+2KpFwziv2733wEcmKBY/diIghyDTHDvd2WQEcheN4TfnDRK
RsekN6anqUu2arlBD2Q4gNohCGyBuEp9eo1xdxyqJNv4dlZ9BGX0ESTNxzgVwbflAL8BxMRUr296
LVhv6OMzGvbZaGh7IEPguJdCdTGY40V4eID8rDmPbeLe6xroSKIbxLavuJ2MPKLkCUrjyfKN8lBp
cj603YilPjcFnCUAxMs9HeltssrHgagn/l9wgZbLuCMTtXfcJTjaLd5CS9vkgYHUZQh3k8SXPXuW
91qIH6rbPLvWA2AuYGDUSZ7pKPY3iVNjvWHdHLaNPxjHGjfUDkiagUa8it6TNFqXoiwvQPGIMprC
7q4b4089S4g1RjS4y/OsJSalIpt2UaCoAARv/GppXIvwlizabVzm0YxUUj8XSGDCVSeekiIjLE2T
7zpYzIOklOZNX2INYjI/hj0ttgYBCrp7EgzGT4yF46aj9Xbpmt7HkNBnGETdRmxn258fpAi+wlCa
3kNaKStc3U8FN++rU7qPzWK5Gxnw4vRH7M/yIbJsRkwBv0lpyic84yuE22uvhFu9HlORPaiHJo9R
qtnNRS0CblFCtQznrVXY80oYVvwgJutDVJ7x1sP4PfhhW6JnnfP9CP5ubVfthGglhY+WLfo/WX3z
Gt86Tt5Yfoh+oLycCVIHpuQuoqT2l6Nh7tP15HCvqsrTtHRsHGnK/1IpK83oXzWlHrx4advYHVEf
WdbvzI0YLfpkFlaKiK+rvkgLCBVKgeBVHTGHi9s5dRR4cj274Vd1s1ACa87Okm+hng7L02w2zVU4
ufQcZ1j+GG3jrQyGbhWHaMJ/1YY67oBTZkT0VzvzTiAHvzOXI68Y/H2awUA3lmZ26s7FrSZKsAux
v14xbpU3VBU6ulWhuVyItFhOIR/Qbsaf8KWe3O8BRQq3WNbfkfaBqYQ1ueWEKP7C6UnDtKLOy0Dk
27iPgOvbnvvFBKyaRN4efM74TBG+ehya8InKufE2Ochjukh7BEUGPGhp9URmTf0eje/VzQ13Oygy
103lYUQv5lwegpnBS/mUuFkXfYWoDoOT39Vo9y9iEN1rXj/bixC+lrp9iYreXOGo3+Vci5DQFKV7
cK16byead6qq+E7h7dRoMqVFs9eqJtlkugaTJuSGkZk/7rTEv/yiKPZ5Tyse/trKa0hH8ZertJBq
fuv6nWrlmgGpRKmOLbEKawqRFC2U8hohyJs1m5SLFTsnlc6n43QFlP+xuTQLqKoh7+NbFEOywWrx
LKL2wRCAtqpZQjpHtPUNnsC+MChRlFZR7fva/hxI8byr7V1QET/QxbK7doozM0ZxvJYTq8TM6NsH
6qjjQfcd76BT1L03bVNb6wbcyuu/66mN38VnXPoORg2pSdeWGGJ/X/kBPhFUxtIziTbj97lc2oU2
ZS2NIzPEn6LbQ85y3HhFkJ18ycPU2Nvz0BzY9VL3UZqeAX7zpURe7U4EI61yjsqm/fPodm55NVfn
/v5zQRS4q15A88ooSKyU2TUGUXFJmv7+3/9UczG0/u0uX/b9OoJQ7hNc4d5vdqJQ9qzaDei9Eo35
MXMmgqsXIiBaH9LhiXboI2RsxYJiwE2FPso1XuB3AXqHvYMMBDG5Tgl0Ro9wz9rBu08qZz51Q/dc
oTG+nYqC4oH7npsx7vPrZFrcdsuCFQP6sBGUXFe5MB58TUTbZortS+8kw6UaElKN6lq+9bCi3Mq9
G0yfRS6fcg6E6+fkthCx8ujl3z8Q63e9pedYOnJDC32wpdvO78OeZtkZWb7meC5J/VnpXj1hbabN
6jvjESajeKs997MZh89q0au0bnwAYfikCnexVWsnp/R+KsQ6JQJQ7T3g6/8JyH9ZZrI8zhlO2wjy
j2NXW6vHBWlMgKDqockOvxI0XCBk+3b2nJU6h1t4plkjWchVpf6F65LCvjo8BHnN3sQrwssv5HPQ
TceoiYxztEjI8WZQAmCyJSQZbMyi14V39qxnMn5Dsjdso6D5+e8fp/v/+TgxJOg2dDMqG/J35xPJ
PsIIDU2cbuQos5X+xiBdbZsnBRD7ZeTRYuM9SkXxMFc9YICkXtrUZFGS7IVyoJndEkVvWj6Hmiao
kxcADGmux8sDLFEGdPtN2F55KY3kVNS16a40DaAMHidvkywsEj+fT6QIQtEUXXeihd9iLWSs5uf9
eZRvSU7ltNPHk+ow1z3bpOiDbAxULaU3vkch2tMo9x+tJv6jr1AWMR1Y+yEf/QuOfvt2VC9HLJDL
g5V00DEYClfhEvGAaJjv13Q0aoJ0idKZ0Elf8149b0wvnUzbJ5MoC1wy0bnq/eA6sDakf6D162RZ
tDk5ge9aJWsczzytzIKoYq0JIJC0OamN7rRFlrGRS3ErCNLgeXmmSl18JcFdE3j2FuN8BMYTy2Xe
ae75Nrj++xetGX83jgIRcBbPvOZqBn0Jx/ndODqyLxvI2AjP/FBxZCCcn0iO25L3TfAAirSdm7E1
xWqIsfuLjOf8zYz8bZD301sztN/LYrpkBjTPURut5wZF4NZjcbsTLvP9NGgz3Wiu4UqXrKEJqFvd
MJCm5h3FbLcb5ZECA3/P+Jy9oEErzk4fP5XSf/7NdeLXKYIUFfTQtsi1vCESOx2o91pxQccl3CZI
LFDnLlkQrCXBeaTI/G/mf4/lnRfVlxpQ+krd6J1LRY8OJPPonOzcsPwaTHN6qpe0a5V7jZDrOKUQ
ZqvR1I4YA5jHZT5Ej0o3BmH3wSCidZ+P1rfWMNGyua2Pp2+BkUWGPV61PIUOSuunM42HzmbDMEb+
H6kE1zIuAM2ym6ZHthuJ7neo5jX7dJuCdHduTmp7TKigOM9EAC/inWFDOGKwU/KOnF1pwII7LLJq
HVT5HVFA/YsTeuHZQnK4iUrDfytKJruFyEnbHDqJTu9Uhzx2IamN/SyWfrI+uYzVA7wQA0+Afc4x
BOeVUe4FiButDbZw0crHJJruIEGK1xllxNkOccmHpF6+aULG+wC/x9Zvu/Ap9sqvxTzuQlWtEE1N
GBqt/MyXry3w/2gYbNZdS8iB8HwuouXKAMpobedl/RzkJTRf33ybl/L+HPvWf1gozN9LQx6zoeFJ
zTYXz5WmLw6/v5SGOmpB0rD96sSM8DZNAcrmwTDNDQCoXZpaCZaQwH62qZQ9pktE/KIrEbG0nodK
fo2cRz0maVAmo6Tr65t3WR+PPqsfPz7/UiOpI7Cq/FGsR/aDzX3dJBFBfjK+00ma/WFb8aHpQu9z
kMPLDHzzKiyiPki3806JN36qZ2H36anehhXmB8erw726CQlPc4Yk/w/h/j8/GE/SjDOYRD3wZ6yg
/v7B6FnkdqaLf6+msfoSIRqOuhKfdqxV1zQz9c+x5SvXuip5LjD6oKlhJnKbKNwNo+tsE3Mh9rZ9
s2DM5g/lGrHF0aA3ea8qR6qG1CQUIHVJWs1AFGuxMHLaEH3jzsbUdJPN5ENJzSl4ERRav6uDooUf
UaVPAX4LSK1a/GDooXXApK8f2qakuWp3730c1nvVFgsn+t//PkTa/5gLieUyDforjsN/7d/nQhZL
TjXXjjgXkHPysn2ndUBhaZxlyJa6mza353mT9SvRyZGMGHe42F372mZhB3MZWJga2YPIbIkz9KEl
LcN+vbyqnmruXgNt8glih8ovffoHaZTtZeyWidWM5VcsVbskNus3f8jFXsR+tQ+GIfrT1UYWvU1C
Db4Zb2kTK70scsf+wXzot4NRb20r8H9EOf3wJMvfsyLtNnHoGHcplc9jXJOM0xna91435aPo8RKW
Qyy+pnq1LcfB/5Hwi2Hpe2AINeA/4lnpijFZYrRxWxNIqDDejJbLYg6zeu+Ru/Lv34CuL0brvy13
Pda6OLER83gsR35f2ccltei2RhQwmby9NB66DfWRFAmGRMGZpLMyT3/j830Vbllu6H6QsxIhPFMd
n8qUP9Qzta4I8O+trVKe1bdgSvvoFgnsI0AapzgCBj5QjSAB2/wJoPRS6tXZ8s3iayngYaAJXXWT
caHuWH4F+mTgdHC6F0gLyZadlbhAoGKBWBrbstKjj9ZLd2oZOnsQSVxRjg9CdM4pMLR0XWUN/Dxt
Qvu+4Hh+gXkW1uCWuvIJYAsaw5b2BI3OSKzqdtAOocF475byqAKCxBAQyhKX8hYQNI/zITOq8DFH
i+/7UCttC83jDdJ2Y7yQ38Knme5KozO/OAjwVLpvPBPggagPl4wudpUVV+a2JB7h7PfZJmVP8DRg
xt1qDr71kPD2Y2G3YqPav8LCx+Ak5qPekynRAHthqbFPxtZ8VIvtLDSpAZRrlJYrQtTKJ0dO5smL
i4pkRfpoR40Q7o8hD5LxkaQ091BX0BFKC3wabbOO/LswpqBMHyxNxru+GZgdm6ZdOUunsQLVvg8q
9sQiJ4OvgcV3UIplMlKOo8+SgQUUyXQTAVnO1OEaBl72ZLNZXrUWv+BNC5ZM6Hm8N0bP3bu5Gxwr
EFgPk2OCpl9gjvPs0V/BTySIQR4H0lnVDyTu06221Sf+uJZFAaEh8p6Aa4sbxF5t8L0wT8hk8dpD
qS3tfsfSrn7W7xQC3rKNo4lN7KvXNMk6BIvyVJNZtsDftkncUXYNrfa5HGPKaya3mqozAZ16qC3K
uagX6B3kobcvI3c+asEs7jBZIcvtI7I0beYzbSB5hcn71yicT6zJGvYiV2n8M0zehUjj6fVdk48s
DxzZPCWD3x37rjYRrllYQ+ptN+V4d7PEeAuM4A97Tqb7qtb6Ly5iFstIX2jDnVSHXiAh2Gt4+7Ya
QIMyw58s/RQJIZI9vSd+llRX6vVmT33f8lAy2HG+8kILo1RaXNVDL6S9xcauA4n9v3PqyKy76mz2
8VETorjG7jTt2zy1CTtbPMz/Pv78w33KTsiVniTVC4i0x0T59+mxdO2GtersnUdJ7hQbR+uZ4oBx
MjLZoydn4avOOaQHes6xSbvkdjerW7o1neqQSBPW1nKbw1N6udnLHLdpzypPLK0NeRktosBc/Xam
bJ33zkdmrFrU+H8vwUxgVDukYjvhPti5w+wcEe5CPFnCaVWVdirhAhOWpO/7zMwPk6OxLf6Psdj7
XXPAZ8EawQNjaNsOH8ZvSwWkUlZXGo5/JuPrccp7PChu2R5VqQH/yeJsa79QBTUZLanxqfOjXuJd
A+h8zIrcWeP9AH1rVe5RptZ8oHhQ7pSvabT1Fdb/8t2pGcecgKaiXMBtqHDH+3hyop1WduN940OC
V+eCTIt2iZvhCHaaLznDztTk2bNLDvVTmUqWWSXWEpfrgjIWCb34iJ9ufr4kK9qzYp6FyH1i2QqA
CxkRyAssbXR/hsvaVDk16nhO2d4X8T7PreChj+z4DmstwRFJ+KBOqQezLcqtY4Hy/XVO/UgaaaQj
zEQALL8uSyDqi5vL7qj5a4kzfiaJy+IpbpP7rkjJu/apNi3UHtWOR8x6oayev8nGmnZtEFwkvb6/
iFGo9QKP0bN3zx3lUY+79Mizz8QwHbmJnB+QOU3yOjzCmhGmuKsSqzx9/1pcRVSd/v1GQbL3j4ka
+JpmGRqkG6nB3fv7ndJHI6VWwCKXwM/NdbVACAhA/2lZhXuP6QE/aq4F29yr3xzyti6xkXkr3a7M
N5MLyUwNaxVERfPsskwkMJejAcrjesEdJHZfQ6fw/zz/6yd+HSXFz9KmA65uuwJ+4qVI5KUFFMAK
tRse6/8dmfCsbucCq/xaGjEyyKWlN6NOP92mSdkWHzOF330699rVdewS4ARHVvWidit2+phXkf+h
p6zploVonDancvayT0RWFJ+A5es0fs74S86egqlDfG/ua4Md0W2fx2bVvVF8FtyZNXTJW9ZCefHt
nkEmT8GqFtLTNoHVFPswBC07EzO/L3xXvxY6cZuZFLgi/CfB4omAdwSPFxq81bn2591Akhly+Hj8
6KZkS4BucTctyI6pFM3e7Dz6nUshbE7MZp/SiVm3nUduD7lZ4bauk+dOkS+mDI5aMr2JoRzvK5SA
INKrd1qQJTbcpNsG/SAOSCa0zU36DImCLVym7VKZR09qLZCS9oXmHiKxhMhV5TTqEJ896bPpPxZT
Txs5Nd9sUoG3N7oJmScsjZb3ZulhtwW+KnYEYRp0fyQ9at9+4AOot0FQ/HlUNBpfWWLe1r12HEaY
4cSwamCyjcuIqDM5/cVIHY3WVwRnM8Tuttt6mSz2vGPK6UaXP7COI7PcxtpRd/zJTYE2vY0ijZ1K
7mCigQkqAFxOqt9KScU6eI2ID6ZXUIYg+WbrW4DwZv76jQuZase8kZ/CsSN+eZkw8V22ICdwtXtl
6tCfGOtjOGLFzRPSGy0J/lvnDtkGZemutUWR1QCj21ZthDEv0z4mz5c7R4/FShH8576fH0FQb3S3
c4A/x2uFxWNVVV6lSPneqyDewJj4mjbaF32RGNlj3q4NCJxHwBTlRyTNfpdHoOrIRJ2efzvCTb4y
tFHSzTAeetxOzx1fwKnR869iNoJrbNpi5WpRvnUXEHZCCt9mdh1z7SsTCQWA6TA7+qth+E9JW1hf
UBrVe/5V61CFfJjYj7R8/shDyk/KFwWsN8YUI4rDPJvaCeHUsQcRfI16i5m1/a6GxFJ3Xq3Y7p9u
pYR8wINE+pOiwHpjnp2TsiJRGvVKEOVXzQ+aL52VfVGuG69G6qS7G/X2WcIGV/XOKyoOO32isx4u
+Z7qIf7fkT3sisQWODAWh/Bs2cNVPRR6NO8Np/xhY/Yhr4J8+GnW6f1L0RbX22FQAsi1mQJCjNTk
GSzhz6nzAMcDzkLS0ntYrBJGoV91coNVvVeVRez4UVRRcksiCTMSYoOCt1dmpCJnpfv07wO38Rvb
CNIVNk6wEqxxQIT+Ax9H8oTQLZmne2MmsNdrPueeMroX18Nd7GvJ/Iqqg+feXDyIAimmOZrl1QRy
dK4YMndZMVbPjTdKXOKNsTUqbUS6ZwNoyYgkkgKr0FJN1wsv4saMqN75eff/CDuPJbmNbYt+ESLg
zbS8bc82nCBo4U3CA1//VmbxiRIVcTUpAaimyK4C0pyz99p2u9Pg8N8lkvxfsnzf1TptbELrkwsF
+hH1MkkKKp2g87pk04DqPKlQ8LlLz0nw8b8/A9RBf05eUBLNgA6SbYLE9N0/ljYNm5Pey0CX1XWd
blprPqvqpJGwehnqWj9Ra/AeRJm/RNR9Co2hVqkdG8sof1UmrTz3rkPdbsa5w4/g6smKRUf+Ui1r
nRyJbUUP5kEd8cDjpAlzY21Q239uityk/pt3KOAWn9swCa7EQSA30Mv22ZtHe49AAwulqpj0sTOs
KjgnDPgzoKJU0OtJ6VQPmAisRbL35mV5u8keamlxD00s7izQ/STr75yutO/YS9i3I1/LSZhoxr0d
Dg9dEG5m29aflCJRnnV+qz8ptY88szGM+6mzp2xsnU2pzdG7GJPKQLopq0K/sklZkw4LIYXAWZyR
ArV4d5lmZfRMe/Nyq8/6IJz3t1a4M75rRmQfpuQO7Am4qWZaM1Ci+ysIzuNjsnfulB3MQquIE6q/
q3/YgCX+Ks+Iy6Drpnp3boJrTaP8vg+CMjlGbhw8eAN99yn2QRKo2D/DnDa+TgVO/V8aeZrF844i
cbK8VkLMO+rQG52d2HlkBAck1ZhsXuIMtwfahgqSlW7cKTFkI+Zuh/Iax0bqF7Q5TZB2qkrswHxA
o4ONsc3MmSA223idyOtW5lCnTgHRE99Hn5spfkoXNNnzFL/lESY6LFl0YQVIl2XM71KCYA5jani7
BcfAwwQKHGER0ebpGL637ew813bBghpQuPa8BER+9J2x0zqInyqnWuCjs9DW7qhU6LhLgH9omP0P
GlAG0p80d43k3v+oq7U+ecd/LmPCiWTD2B7rB1liMzy/OIVjdFb9CIqs7Z3mjq8lVvsc2+K5alAM
ZmGJ1b/AkMagHB3ViFwR9OgSABoXnfWgtoUdAALbS+0n5TEgD3lDZyLBboOyxSz7UTK0CcyUPYe6
Ct5nopWeFp3eIgULe61LvKFuau8l+NCH3vgyZ7KH2eJ4nV1LrHR5inAZTX8B931tl0YP+PpX/ZTi
0vfajdP/2CH+wdGli2J5BPoE1AeRHALy+mOHiExlEZY2eCdjDHl6s67YdBHtDeXJS8soPndlcGc1
c3TpqNvc2h5ZHH1KkrB4duT15q/rZKJ80q00Odb0+G5ex0CU5soKkLcpsyP2FRybhTECgsuf7Tr7
0nKwhhvn724ZRCz1zQsPtcywpQaQL8XTMEREls5z+jHaKQ5fi9wEa4I4IM9aM/t1neQH69Gxw5GF
T/k6TAbU984Bky5Py0Ar4HZNd8lfOXmiwsMaxGga1bVMviEIDL8z+hphbKcRm0EQ7qrWh+RQh9W8
mTPcVVGKSIQIT3yTPA3WHeY09FR7EgC9r3Thrvjgl+8EWPxxsPTL7YrBgWe13mr2SY4fe35V2IdI
MeyuQc6v/5fano7YP6cHop7Y1XiepQe2LfF/f+xtqHaXieg1E2WxVCpFOrZ6YrIo0eVB3N3ZEaY1
jWbftugQjNmjxgiWTMWDVWJDzAqWDkNESwgWC85LQWnRJTHw4nkLMDGqXGrB30/9fFcJezy6/gzH
1WurR4KtcSbNjn72CNhcK8VIJ/cSHU/xph9rurJ01q5QMTeKHtFzW3gNoqbci65l1T/c2JQhaCe/
GNszuz9sTb0Je2IA0b9ETnRULTFfmaGdYllFcfWIjNf8VkXZ7wPC15pdW6Fuj9MgPYFSM9eKNZUC
pdzRVmp2NxJVQeBFFJX+cTYT91XgN1ppM5pwXYTN3uoM55SFfreja1B8mkP/Oz5HIsZbUdB3JO07
irzhWgmeE5sx33UStJK51e112Rjq0oB7sQm7vZqTBDDIxquqQ1eIH0jw7N1QBOjVY09Dw8/IZJsy
duqvF1BfyTpOKV7+vqaOOmO+hyIONJzVwa7ycd3ZjjZeTXpVZBsPOFF83d64i969Cct/zSQIKIzn
tcU2/4TA2Tg49siwjwkiXWKxat1Yf86Llp60R4FUc8x3q8fSIIU2PVHNm7G1g0vlV8WRAAb3HI3F
iGGfoiPWvNU4Ec/aGil2fPlbt63NwlueqjE0am2ZyQnFug37Hyy/wh959skAfPC9j5E6iq77wHKC
ZFOq3dVLKI9Km0Babza0nWPgrm+oJR0NMpmeqqbKnvARruu6SR/Upd5B8iqcVmTbsDa+5JE/vQ5u
/xOJcf4zd9f4M+yfY598XlinHJoYP7vi/SVS1It1F9FTOwMtxFUDLAFaJC6tjen6Jo6m+kjLi50m
AseN+oUSLTf2plX5G/Xr+tki/oN1TsPgHw+whJ0zs+uejV8Gcvq/Gjle2Mfz2Mdiz6wG60/W7Sar
5OYo3M+qipc2ISuZ0jBW/x+vTgUrHM35oNwG9GsX4jSWcWfyQYlbQ9i3kZi6y3R15M3SNhJvDmd1
NfnxslmSuHuqqnIBhcwRWjugOTK9pOzmAmJR492NRDFikqCZ7FfNvSBQ5obCtMQ3p43f1YaO+Ktr
uAwEcyY4JpTtg9WevUnbnHDFvwLUgqDi9iJCiGI0UbqqWMwWtd63tJqRkDIeq6G2xylsrbCTPAo9
kIxNmnfO1Bjw7Sk0s4y4+rjoVkvXkNY9BfOu9tDxlPJlLq/U0L6kQuw80dYIVIV+vhlHp6SH3S3H
JQwS2Zr1dbTT6XNuHYNFrpIVC3Pe3AZPUArwdULWs1bK4FCl4TptAKfQWrIBI2Pu9YGgkYzOJhmx
Ne3m0Tbugoy7Jfaf03aeX6KCZBcBmvouTBvvtBRsYlMbILlJ23yj7MrKJIeQvvivW8ky/30rUT8L
kE6YPrVFQ24l/tZJhsUy0hrLoIjlcb8LhRmBWPL4BIe5flIvmJt/av0i1mXEeN9pOhYlevFJVGLv
r8zimjqe9QjMahVF8Sk6e9gC7mqpQcdYlm+XkOhUsx1YYXbdl0XE9V2W90ekCuKiypL0pnG1aoSF
dujpV7fiSdXNtGDHSjvYHmEBvT9hsssk9FDBvBurXBM1VD6EpVE+qCMTl8MaTxDeBDx6lSDFMRoj
QH7yKJ176wPn3c6emuGWCDwZs3aYmuRdSSHjoLOvovWPZjk2VyEL+0VX04vxocyqCW2h/kX9J3tX
b0KyBJM5Di5o0ezdAGC3K2c3h/mDGWCUKv3IcB98D3lyaUblnT0kySakLYpfEA2vhSz5MoVIhSAt
QACSUeuNRV089MSLOlMv+nQxNDE9R7nbkhtphAT2ddRl2yp/LsderG5iJYvEt3ZxhhMiweCakL63
AWmXvYlqeo/omAGj08Ltkkz3AaDZd/oKBYjcqbqffb89DiZmCBIgviZ+U1xJUdL36qg0R30/VofE
GvLDLXIm1l/0xfIfvCXUnuempZ4VFSuw/GAZFkhviZWFt2TNsNQNXAkw0C0ZtJnq7QF97DUQs/e1
1UIi8KrsP1LPDO+fe39QhS4OQh/pNv9hZFKK4r/dy03gzQXsWveoWS5iYfpycgNUu2sNHTtuQB7m
JnDii9o1JjB42LbTcVX7x3zMsjvTuMZWPT5Eef7mqGawwfK0dasUaVre3rGkwp3fLtSdIWw8l5DI
yUBsw68LgZ+OE9k/4UUF9eicBaE/Plud6++8X10fGyAs3WvE3prbPBi/FfWD6lmOluwNYP1H4U2l
yHSa4H7oDj7T531tmcG9uhIFE+lXY0UeaM3uPVruRuk9hV1frhKoxveeX1sUMWFfAc2iN0+o9l6V
/9Utjl3CZvlgnTE45u/ViI4L9d6vo9oHDkY4xIORcSsvUdeerCzJ7wmzXdZhcB+mSXRvZYxptlke
OxKr0n75VARd9wgASTz6UfU6uxOw9ApleNVEA455D/dO5xr5ngxC7+qC6LpW6Pe3VCYoxLRFU98P
ZRFeyiQllLVtHqm7Ldw/dnJB0iJtZPFz05v2vVeQ96SFZx0xknr8gi4L7pZhfr09qZCWQm9sN1nZ
9q9L1Z7V1pKcXLKh6mBhjU+D0F6ciwO4Hk9Ynl202EAAr86dTrz86p7ahrjTqrnYlQj/7+fgZRYC
/+UMIENkBNLHQfu1t8F4urqWPEQdfA9Q3TEVftr0+WDENIO6gVa7lp3p35A1n9vRU+Wk9bqLvWgf
56I5JJCls2lwv4+a8VObwvDFQz8T9mUIRakqD6y22rcwK3fL2LVf7BaRKgL55QwktX5y7OmHrYXN
FxvXPlooXFLWEn1LluKqd8FwmaJyvOSGmI6hGUGlG+Eep0isVnmNxWWlfqZv955jtR9U/U/lnFSf
vMYeT0nGTRzaA5g8tS3430UpTGv/mGnYWVKSUv1H+m068pw/lL69aKCFToV10iBMbsexLDf2/Mlr
63Q3qJnbcH/mMoitkWJvO8/vTCvI8eRb5efZaI9pQnnDkeSAemnTxyp2Vvb85HhPnhFjUyTc7bC0
s7EdQPK/GJlxpX3x02sFIi2CAJmd3AYBhBW028Zsw/fA3rqtccjLuHoH34yTsSrFKWuy17Jl66MK
976VFate+Ms2mKUKLzan80CCciitQ+k0CdbfbnddRIFgrw+/TRykQRioA0oXfR2HH0bWwY5zyEGt
e1a9lF9gFWcj5JsgQ5WY2r69nkd2M2lqU7FK3WmP9BtUNmDSfTORMWTB0qesDJgM5R+L7ch/4cPE
2atTJhJoQVeRAax/iMVdpzNTzK6v3bd+LvZQYO5V4zWzTep8lX7fRVJFXY/+2kQCed8a0MRdRFuT
hUmQiqKzVvFBTNgW8pGlPysNwhyWOP2svjv1qrtCukyxpVYEl7kzvefKhgEYnRrDbvaTQf2dwPcK
8qIsgi2hR+AgmLwdPaDwTh1FWR5sACFZq8IKzHUUjN3R1TL/oWNl5jpF+saa4kJ/o/gmiAWuZuNT
lVXZ5ymy0F22dXC0nZpUJ8A6MqwAnekFFTkFSIgUYCY0/ZRFPbCobGkeQLIC19Ha9g2p/vdusYd9
RPj2YYxgxrl+SqLHPmi0+nk07WDNiV8L761KnF6+89ePEINJLnxNHbNQX6C2wMcal9ri38NXe7NF
4G/tpKMHpNmXpg0ahIwOrZI8fU660VsZyazfjSHxydSDG+Q3Nv2GirAwuY89TEiEocsFzWORsA3B
2pGtb1jSMKMFFyE5dEqmiMLuXUJ56OqaALYWRIibWwHOicSwzf3wThktDKa6i087SK2yVSFT+roZ
2qHdhdGPOWkelNPCJJDkaEDO2qDwsyASMVcmTrsT6PxuCWlqbB4SrWWpveRHZcaoEnxGCbWgleJ8
DyHaq1Gf7FteZ1FBoYWkclC9Fj2hfpji9FUl8IXsqMDQnCdHz6MnTW8wykDIRUQm3YRLe+8ZFM87
hkXB1vc8iQp5ju57nyeCL4PhSOZ2/6TGgXKIYdI0C2oNu/huEBDQbgw5897W8XQJYnaf+HUdZIfb
agIVGppjcZ/m1VmQJLubKY/cwDBBWPWH1IJA7lQxtshwFgciasUlBg+4ZUmL5xfccuSm4coTLiQr
K9RkIasPDqNBjsGsr5h8mgyhDys1ouoCUly27CWjq1Bu0raaLrdZBn/P8EQ12DjQTptXPPHfVe7E
EJuyKDrMV/U5xT9CywWSN8ERULiikSrFTkhwWdCJ/uKO0+fcwVcN/2zekd8b4L13fyaEtxxbYGnb
dJqjjZjL4FDofneO9YrdRxRYa0KsTfjMyLEHY6FAG8A9rcvqhzJ6aG7iXuVZbRKuQLnA2icJhR2J
d4377MUGUfHqOub9qEWY6WPDvH2tRp0BXpoN96pXdfQCFX5NXZ5yiVGYVFTgvyhvlHrJp+mtFZaN
IMADDmSn5VUfavbUke0dxoU7dBm06KA+hmFuv4qWRUBNomMx+d1RFdtrCkMY2vmMY8f/5gdVeOhp
2f9HOdRRgrx/CPYMWwdr4+k6vgwLY8Y/90edJep2aerlFCXp97mPR0yCy7JWqQT4m/R1nlnvoW+E
N6NmZWXeqmchfZ6gWF884phApCZlfFI4kalagMbmxjULjOxLU1Q3b4ch8YuZfX+bB6nvLxu3TQnb
lTyk3y9dX75iZTjEhmcU5yDIp51CoijeFMj1autac7E1fCqVDuyuawWy9AUC6nmYobnPrKV29Isw
9w0TTcIlQIyHN85PB+dVmu71KREfYWNUkBlxJDAsD4hy+mXvtgl9ecp9BhCCmKE7MVemY4p1gV/u
prseigHjfNHQEIaHe++Hw6kytH6jV4P59PsoyoO933ji5Eiwl2J63Whf6pwSxu13k4xAKYNXq2cx
5tWB5klPKBnXXGheD71sVMwJIhhHELqZmgF2vsTbk8aeUSoyybIZ6di09V26cHepokjkJ9120pCe
o8MtnqnRqf9f5ttfKIgFR/U3hrSfToNvv6qGGDvI0xAFLGuDPNkQ17scGBoC/INhdYRH5FzUHEeg
yrJfojLeln3jk7S9pL86QEZelxvFgyfuqF+pn65k1K6CSSbwbPeR1hrbMnLCu6XlhlA6I8didO2N
/EDRWodfm1JBlU1vna9gE8vTuHVpTKXAXVt0ik1GBd3WS4d9tagfqzZ7ULqCaCLYz/KuShOiVi2D
VIdMwkxxc2v2VqXVqTfoiqYh9GeVxkQ3fO7K7DOpc8RkWzWORwlE4/IygyBqh7pDVJe5B7seAQkV
6DGKRhu+BflqKFzyovvhXoTI/NcJuSm9lz5ZqV3jZwQ6U0Ras/axv2+VxzJ05jd31MujMluql9YB
HX5T0idDdVQTjPBmc9eZBndU+qSX2kD+m9M+LTE3cOW530Tct09Wk5lbXFoOytopYEFOWLsd4fQa
s+GS4Pla0UhwzqEd1Keu0KYHr5iDlVVo476P9elhphP2QOJZuxfdturr+TP1memkBw5dYOLxYMG7
331trug5uPaz3svCLm7NN2xazb51Ko3sm6Xba1qZ3WnUUFqdvdJY7TU8qWs0GNbFqU37lQAteNnj
V0Jhs6sNJfR0m8HZKy/bYRgpc8yxeVTzrqY7/fG2vIhJxJVrosS21l4+55+dIH6MO2Sf6VQ7j3Tx
LaqzFpHjwjv5mWu/OIV2UV+oGGeDxlT8C6B5a13WDM03TIFa5KmFX2PqSJJNszwgFV8laJ7OnT/S
wwYY3ULrl50+w6wQo6jptu10gk3Ggmq6nOqmYXA2WEgQv8uhKxo85t4g4ieQwYgaiGXgNPNW7dqW
tHB3njxlAD7gRQ+ucxXH5xDT0kY1GEtSujUs0ttKwpFZYdcstnwUO3jHCdMNf1T9NMuVN9dNMLze
UIjT0tvuVgtni0Q16hYTaYXA1+etWgHNbQNstvPDY3JSdpqwwZnE1BWvI9ZKmzyivLV0GcJD1Ygd
EkolAxIb9SG2fvkpaWeSF2e9u6FeFELUJHF4nVEnW43m8vl3zziqup1LEuBjIbIXZI7VvSr0l1ny
ogncBYgwd+qn1RKtrOO1rXlVto18//AbXG/E92FrmZfENreui4Zqx7K1fOrjk0k/+4MSkL9PyzrY
eSQBbnF7sYkQbO75CPp7tdBM04T5YuJLP6phZxYpLYskq095Xod7wxkbOuoGgy5c82lF3xG+ivqX
YIPryVMP2z3NmeLkD3OF59I1WCqiIDNqL123Xv8I1Ao3jtzB460JrqMhdqOevvQ0r6/q6TVL3dpj
81urEU/9I0gYT7c2ixNKt+kjKPyRggkSq2zOh3Pu0Uiyu17fDU1dHABvc1vl2NJN9Ivbrg3GS2v2
9gU/ZIq2n5QTxTeOMvOlavvgazW7L1WWa88lyWSnBUTasfL1UyTDPU2rj2C5B9kxN4aYwu+SrJUR
wJiWaTuNjBmtMX0plUGryblxrOby+6UPU5knL+6KxSfdeU4/mazyvk4RUjnZMYGgX69aja5GYDQA
zeSkicGE+XNgk7f1KRqm7HjyfW3p3iZWOTq1C7Zj0n0BFVynDO1kPxUi0U0adnO1Pz9k44/ArrWv
Zgzz0m8a6x704EBz/55qs3x66FIQ5HPG5soNgvMQOZPlYotlwrz1Ufm+GXTUL0WWarBJKZPD2kjY
HAPTpQ2tFiiBFfEwNZ1zrtiCorFoXrBjOAfP4TnvQ+u1JU7bjqfivs6HQ2Z45kmtT7zLGAz+hTXF
dApG/TSzDVoFfr6rcmTi1E9cbD+A6WPCNGv9EyL45d3S544k0fFNYzsJpWmiKjZOzXbmFxqDzEaI
1GETH4dbQKkbVxVOB71fN4LU1cypcHskCBtmqtangqdqTf2BbJ8B4Yby0OhLxzwSt+Wps/1hxZD6
X7GzlE3/VdVweAhQENuGQztGJe/9reYY50bFjGsTcNQiUcZXHa0SBQR2h2dm5fbUl2S/NbXV7jUb
1r9uV8MzGE1MpPrx4C69ZHBRMAySV26/ji5Y+mxT2nAK/YlmlfmSh5O507WpP5l2nN7XwL9Cvxq/
5OTBimz8nvZtuJpo2h/63tIoIKYv+eAkV3UDtXLrSF771wo3wEUvl2432OmwU8ADem1i6wVpcXZ9
ChkL+9ZsCtdu0I6rhijAjXKMNZUU3VDE3qlTIC3lulmCF3Vr3RZpjbapaHJLiz2lDYxQ9a4r6Seq
RZrXOzK0djJh8Enj4ZRnBiaXPHiJahM4sW37t6NYXlusaabhSod5ikLUMl60UwBc6Js/k9zF4apq
U6xKCUpM4Phn5RJfo5guedUHLqxxKnhR1qAzQblw+xvNulp1U49Db+jFxqfvshkG8iPiJv1i62Lt
p+0C0pajMRHuR5+Z3mFRcQI0CC9U9Vn1an28qUNWKX5uj6BuHe+2N7eyZ4I+dOm8tc4k1dPf7cvu
0abVvc1DvB2QcYZfyNQYCuqeaQ7qDWPcrm6rYO0Ij9CTmuWUUiCRIUjFNftEDkTxqUHgQ1vc9TmU
82cc4DaM74aqS9+msGPrm+sMu7K8AG3pE2Z5SrU5gPA6qu/MLvQ/iJQa16XjtY+asTRszZGEiSW9
LjxlhoovWCR3X71UPmw9vzJJgslR985Jf50HPtDGd7dJ74X3VAq9bSRXG/+7MvgvW5ok3gAlRYhv
uORUurJw+LdHyA3R4UduMNEgsjETS7FoTU0ZTXlf7vuucXb8reMa1Msz44t4MCvhkAJxKLM2enWc
znycavyeg0WQ1FiYl771CbWUp6ZZzDDRF9pZdXas2qB/G0d9jYsMS1Qk094098ObvXGdwqB6HLqk
2wO/AmEVhuFRlVFu3hyqJmv76ywc994tzBsV+q8ztW3+62wS7ccQRd1DkVJedOcGia+0YaOiEivC
Xn5GIKLOU1FOO6Jq3YuZpMsxBsh3pEcnrlEArjUUdNQcJoQ1M6z7amtERpiZO311iuFkpPP8H60T
5fz7+y6Xr8D2HdOWAxjJXsYftVnMeMCDi2Xe5VXww5MSWPVC2NCvo9m0dmR5HZKSkfCA5z8KDdKE
M314GnKkF6NGbAqTOAjgwvg8e/6wiTtKo+WQ6JccJvEmMrDBLhWy2EFLyaabnLm5kDQSkW4k0MTm
7SUrzQqYoxRLywYclMvX2Rq8O+Wz8RyP0r6LAK8KcrA3jLYs/td2PLvxyhfReqTy6aYViiRQuUK+
mOaA7DK19V0EsKVYT8lrh+njUUNg/tQ1IsXhPzfrVhIU//c9zY37x7zg6LrlEa6JEJPHn1jEf97U
fe0vbhEJZ9dU9yUot7cgDqX2hZDI0jQJ4GsrbU8nRgAXIwZP+TusIPyI/cm6r4zYei38zexjElQi
bhud2lYVOws92odd3r4OTEzH39fjTtvNPSrsxtWfSfwADGYCGEiGEm8wEVXH1nkm9a9+7otheLEy
5o+kdMZLbHrDSzYiCBBFIfYusiVSjUV5TeBWSl9HCHZ28eGuUuVCJh8eAgwJm9hO833j0AiqSEJ6
TtGDP5jIZvj6QUl3DRBlK6EmLdzznEGwV3+rBhdyTRvKPN5OXYxxhlya6v305GFSYFdEmamxj7Fw
qvMY1OCt5J2Bz6i5vdBSbS+FQB8HfDl4oGQG3JDt19NUU18T4tT6MyqAzvYgJ49yv05jdMP6MT+o
EdaiMrER9Qz5MIdG4XWZg2sa5Ltr2Qt8XzNLLpZzVotZ8PLUryYSWBf1nWUQRhMzvOZJ+E2ZvYY8
eAj7qT0WrfdN3bPq/b/O0tz2WbOH1r51I/N+dqNx1dfJ/DlsRnM1GnNyj7jfvKffBxgjAE0PXE8i
+coMoc7ofdLiBENRbXy4Thbu7EZnIR55+scUIwzoo3fZoL8fqYGf3aijz0mM60cQkowat6a4m9ER
HvDkpGuvbh+sxBEf6KQIpkGXc1A/mxg2td45empSuqZdNZ/CYvE2qayqw5en+FoXn3yneGqXnEKh
VWQf7fiqFI1VAPgxnGAjamga5WWsWsmR7MMRij+NSGHDPlW+SmOAA6nnln6XwuR6oVq2L8x6ePvf
z5z3p73Z0U0TwaJpmB5uLkQHfz5yndYME77honT9TdNA7ZG/R2vP0c4eo/BAK9J+E5je1YNUps6v
6/iz2UVUzrB36TCvwClYR6WTKRjssfbEb0QgwaRR7/Z2gkUbi4ys0bwjHoaSCKmYR4xWQA6BnhZn
eHZ7bDONNSff2krfFAUTzhTqFyCk4rPoIxq9uKf3OSr/TeKkVz6h4UHdQCBgr9Y/zqYwKk+/XOWz
VKSieYDwW1ZP6giNafWUTNSFylGrniJ5lHR9vc4Db4JuA2t1oT29Ss2Z6pCsgSc9uy47g7g8tRaF
NcDS7BoC6IPG6bf2oGD5EeIlfBykOMFeGkBArLjOpVmK/1gBWL7553eHjMmCQYsJzmIa0f0/yqxt
N81d32vRsXU1Z2tMInhBFuvv+gbRFrdO8JJ4LbEdJKeu1btoPuZrVIRf1JvoWtxHIWl58k+qlxZs
1jLHBfqwPtyoS0tVP8/Cte5ufyagp+XabXBSb8JKIXXX8c29evf3367e7Wo4H/aAf7n3GUqWsQ/W
MaFsT7l3mCejfFYvjZtRPNEKb6dO08lkfxbVh1yPq9tPmL2PFYLkwdufYgW8XLImfP/9/xiZT1eJ
SQUZ0Xv17EVjSlAe+3n1I1OfXhuaxHde7z4npshu63xbK4C/6tSeWQ6X1Rq0+rPhLu6G/D0bhIiG
pC8NvPMYl+aBDAmPBQjXqr7wzzqq/4M0oLqdgScG8Er+gF7D3cc9oVe9NMuAfNdWQ+jXOJJ1gDdC
NyGTy/IeEpOCmlNjog2HdCOM4HGg8nzs3X66BuxBVi4Mrd0oT0O2bgPT3rs9fnG8cPzCwtvaRFSK
1lHdzCcgfa8Ck8v5N6e8NdtTod9HEsNh8sis9NZ3zkxZB+HyFBQEWb/RH/80Q5P9gdIYw3A1f4VY
h0iPktyqCmMLkolkjlh5Cwa8BBvdaE298uuAoCxpvC468lZZzoSXOTC36lFd8uDUU3j7rA99yTI7
zJ6gMwa7Zva0XV6UkBH9k+8lCPSxqIHFCGNMf177Wroj+3AqaFpUhn8/Aqn3r2t/+7mWaKy26l4o
ulJiKvjREXfTDcvhusm5dUGqqcpwHkH3QGg4InFygrvWI/zjGumVs20mlNRxlhgrIx25lauS8nEG
bI7MzP4R5OJwzZeRGDupRzdrCgbsp95R/RYbRY7rZDCzPvKllrM43njkFX6v0HIAKRiOuFSWEG9W
hByJ9aykGqYxeVa1nwDoNRl1JDhf8fIrP3zn8w3P6pK9rGfkFsfWZ9Om+upjNGvHZRDdrXqNRVs7
lthZ6Uw136vM6Ey4lCwXUZcBV4kS5/73EaRLGRyjDyfFU3V6DWOGPlsnQTxHKPtMSNgZaanxU6a3
agqX/3/NI6SuLfQv7dCS1KV7wYeg3OoA/ZaRh0cVL3OjhkYeIfM9VSW/ms9NMs+klHD0+0VvwHFp
fnf7id/X3TUPiHahJGRuOixv69+LaUTG+gawfLTxHUDCXVBvHAnAVyXEeIj1TYTHjo4/IXKraKSq
jOiyvu+q6ltWuNVb0KcxyRT0aQWYvTUaPBwyQHj2jvDbFbmo4sP3opzbZApPS+t3b5lZ3q7XOA23
VI7JQpQ2l/ANDlv7ok7y6Q3VdE5QW/3Aurx9TLVp3lcJC8/fj6E1RMvtWtZ5w0FLNAEQnVoaUIEI
F7BgWSKf8EkQoxQUcINSAzBWVYOwIiotf/WC5HEx6vyjDuy1gzhk5zQ8joustxNtCFkoJgikWabV
7UxequfKYcMbfbt1xbSQePY+mm10RfKezxw6+V40G08wz38uTLVfs7nLqQalQG/sJDoXcZ5vTYDR
t3s51ZaDGESPNgt0orTpDsjRXmrMNg9GGL6NFvBQh2ubnqRwRR0mGguVd0rZepAfb23qpxFw2svU
6vU1057JioQnXbtFA//8JcbHBBBUUnaykd/EjjY8NvqxlZv3Kk5+PQbqCcgn94269aZScAgnZqLI
UEd4rJdPSnrq2NoOI7Z3LQsysUp/iDcZeu/brzJjSWaNfVJec3ot4WZxumCD2708jLk7rtysdnbK
shHZdQ/TTHhsFax9VojhpzyIE/d2oMW/DtRbBBNsTDQDzfjNHsDaqCq0K2MXsj7zjvlQwy9oimbL
x5euTcJDEJH1AaOrOUQ0I71uQ494PCrxXFrE930T+4+ha4bst5KTSKdtJ1z/TjFM5qyoT/iFIoke
AX1Ktbyxonyl0uNUXTxAZX+63VB2Uj0ocHyJB/mQQ9ZYqyhQOtHRc6GB2sADVFrTeJTx12BaI9eH
fhecRr1Yi8Z5MDw4grfxcUD/sTKERguPp3pl4BoGHpMmRAraLRbz7gMtE4+YepdVp7a1CtcWX1WQ
sRrSXBBeGFJsb6XGO/VCXCCbUDD3m8mbvvyW7YHgNs9uIS5KxPf7ejA6wSZHygUn09ypT0yHzb5j
zdLs1SkunXQVhrlz10WluwXAgZRu2aq9YhZhesMCAMVFogEyrMuHqsSZqd4t/CVd04vfA2TJ9up3
m8wyf5iWeBtOZDIHy/9xdV67jSPtFn0iAoxF8pZBwZJtOYcbwm27GYo5k09/FtUD/MABBo22Z3ra
kkjWF/ZeuzdRfg60zFZc/dpdSIpJ9DutpI80mgBBUBrvedYaG77Pv16RAhfjcWSwB4jDyh7FnbEF
wVx/X/aVeTO7IGVUK4Eo5PZTS5S2QgXO5pz4gh+zzJPjFRshXM4UZlbRCUZGxQhYssrhH0Z2aTEP
/HgzKWeG4xkIz70Ow1W3WSSszTtx3YEO25eksiVhMubKfTY699f/4vqtqwQfxPZ/f0Ckw3ruJg2P
LTuaPOxqqRDQ2rR35DCsh4Wh5VVt1i8zzJNJ9OH1GdgUagI/jV4gVvT1uahUii5Z37YuTLWdbujq
4Vo6NLrR3sbRZWTiG/zL0ZAwHY+129fnCNBkkFdL85UjgzCdmnmtnRM93lU8hxtmazgXMIHk5t2a
rCXWJiO+L7TYfZLkIhfEyux0p7XOSknlrdXKpyUlmaXzMtz8i/39txQE6vfWVe3R1Kbm4bpf2r4y
ZqTUudFYx9aqslti6Qla6/HN1EYOUIjuXyMJSkOQisK/LjMRjhtj38HD/WR25juq8PTPaFH0z0Kx
L7FWTgBKUpAh5JNjaXTfGuTE127drgpsFq57Z0ftX/K7mh2zxvY4VEX9PDsxI5c0/VMvNPdD3Q6X
eTaGgMlNve/Jv+ONSO7+F87el228q1eLn8nqjtf//YR9JbYz9U9TJVvCRyMvo+2+JQvxJyk2ZP8q
gpWZsvhlZ06nyCVYbuoqjvrUlJ6o1PFHjXP2VDEcMJI6b0jg6r6iYSErZ230p3rK4boroH+selX+
JUZr18wrNatlMM16DvBI1/0kNcWXjSfJ3siV1++TspDcAO21OZhFvzMlCnLXLcQDE5PBa3jMDN38
fIWGXX+5qsbSxL0dlUY7JWYkvFauwJZypD+2mhkPi9NEVM+R5F1eLljeBqyXDrkbfZ+4N9bcvJQC
jbBnkmBxIxUWuBXWVAgFsxFYvZY9OsDq/mEZzDW8FuWJzKp7slC865GNm7jfmwmbkX9FuYml27hC
bJeESw8PXeQXaY8dbeV0x2a7uVNF8nSVES593SHHs/sbZdZ4iCjD8RqITLLEFiIqsz2nqPWUAGc4
JbV+IGLkvq4M8UPiXihyRfnsgGj6bMojjtoU4uZA3HDpxidutv4YEz/x73fgG0oe26Lar27959/a
1EUS2kSz1yoKm+nUlfetDUh/Rvz1H4iipqu4zeI+xoWcBFZaK3eVyscHEL3ECDXX9//vd4gk/EKg
q98cnCcRIR6pyo6pVBG7m2RW12j1a8bhbP1uazO7d1mBXS84VU/EbiAqayf10X2p4ijYuA4Uq9Pf
K+CBJdnfWC58J46PE5KgsLGI9NIM0oOur2cw4jtHz01fS4bhaA5d/wjIiXWWG3UXUYs8Qp8tXfqK
avZHbOvf6EjrWst+0oVldwR36qK3Vs7TAP0XtkrnBdDua9dS2TPhdMZHm/yIYFS19UGUA2o6GCY2
Tjv0j4TOYVRODhspBs+D03hGA5YdgeJdmvX//bJOROxlTX9HDnx5c/0+iWf//ctF79SbUvtqe3N/
rWDN2ujPiMPIwImbu+tMxOhnenDdmB4HmQKiEG18I7c2cegWuSdKbfCvhQBo3tsYIzBYPAxXV+vV
9RcVRyFLpIEsJtl9WeyQX9CQw//Qhy+aJMl8z2Nt0d802wVaDqtzSnD6jW5ZemZTOUTK2+tRtw0t
uDp4rYYZjYb6iH1Zp+0wZpovdBP+dUhFV6gem9p4ZD/8HW/pp9dfkpbQMTtXvFzrEHxqNiI3OybX
HMkrgySbZjvKq+lez4V+UhKL+xaGvz/EUe7Xa0IMKoP3wxgZybnN4eq5OjmdaprfXc1l15dZ1IIn
Vkk2u1AVmGb6sN5naquepDIWISuMV6R7gi6PR5/WPl0Vptaga2xE7PHOLSqM83U2hIP+1LtldzcV
tXYZiIZ4YBt5e71a2Vc7+y6DSD+bWIljC8V9tRg/seStbxfNDdLGqxNRvs/apG8L6AmjU6Q+ZLl4
YEkShy3Cob3BXfISqZES/HsPoni8GajRguvD4fpLXWoU7V20JwMHgOAW9Ofk8rWIUKOqGox+N1FM
39gK3nF2I8y0kb6Dw3TWC9P2MWGQ7VWpZHsp7mEuB04tClriq8S9Kf+4Q4+0OLb0MHUf3ZHBF9KU
g9hslGX1lGrumRHmw2zXLBv1TjDfWh9nG3HDWLlBWxBRXeGVQAd/nLQq9ZVRLKExcSYN84rS7Wwq
rhLUKaGNU80sDElU3keD1w6Gi/XHDCxDMneGNuwBodxBziRZSuUKQFFCSRwNT32bzd5saAPyqftV
d+3Azlq5UxP6KqkfllSzdrordSA1kOPSkWCZ2ZkxqUTDeZb8vU4hd66zPqnIdbSEcNd5BbUWqQDU
psHyZa+8aZX7IPNSokuRNh4kBsZqXP5UlmrtBnLjmsQ90HhlHuDYGAoR1FWx4MUswa51yfJkQa3a
u0V/TsWk72gxbibTmI8W/POmLpc9RMfcR034kEiESH3F+jppltifCczwuJmfyeObuFW7PxUQFU9+
Dvpn1fplncmdXkI8MO3zCrgtYMKJZt4ZET7jSw1EhJBXQ8YrzINdqG/b+6Vy1wPDd1MvUUlqK5i2
YLLj3IIUFGASnY423KiAGK0HqyURXgUPn1vL82KrdehW7RMHz3ejySQw0KmI8luUnOCrk1M2z+yQ
7ZK8zfYGxOun04o7vKdexhWgTcXZMpTiJpPK6ivr9MXYjLwhbARdgTN4sdDC5IsOw8OK65t0sS9M
A76nvkQYbl+azlo9h6MK+KEO9bZF/22Pk+da6gUpOVA/V7mtx+UIvgepSaMRTrCMbyONMjQE+0at
i1+r5lafDCOA8YqJtn5Kk9JCyK3tijV6VtaiDkxn+6EMsWN7gdVjLslwZgda1pq/8KBXNEJ6SfVp
eKOboKirS2bp2rG57RrOsmwFxzhnmvQpNMvZJdM6WuBOw+nwHFOD7+u0RHCCqhh4pHUpfVPfJsHo
OAjTFcieCdKdbqEbMuBIauZLObYGyhNyBQkKl16K7N2z6S48s0o+LMU0z47h60Vie+pS4gtNyGOz
tBSucnNoZTGfojotwlxDtpRsXCyo60iszJDH8Vs7rR9FMcHoaZkP4NYIzRSHZFZ1LdN4jnLkM59G
7vpxwohgTC1Y5e14r1kUAn2fPpYGdk6ny94jRObq4iy+SBu0Bc0D1f037o7EX9OF1wHHNlu19zk1
z0T5/lLJjEj84wdTjLwQm9kXGWnfZBLkiHgNxYuqYg2mGnxdX1on1Vkgo7WYIBaGj/qIWnvNkzC3
FdcnKaGfKKrmRfnVmrX2qYEuVj9Gd6kY7hyXCV9iVfhUbQP1QdZ4+bT+9L360zd81KNTxJ7Trce4
0SESsQeap/6yIB4LiihRd9VQEdopX3kw32vLsPh2yqiDqDlnmKhgqujTLTosMrmVenncrlzLeRz0
suzDCY1AhEDVB/AaqkgHMqYXQdwbFLTWPqvbe9vO0QfoH4pYI9rB9HWQlNAgQl3PynuS2wo24uNC
DnKVZ1Bgs70YYGkPnUL4pSKYwpYvQN3lYRYsA3UXkBJ4ckTTr3CQGc/GODyU+KdAt0ojCzwZDkNh
Mjsyb4fWAqqll++LqEg5UjKUIsXvaLRdmMhhl+t1s0ckvK/7Tp6N+L2P7HBViE9fG8QTFTAlLGgM
oAe6q1XkJ9LyOAwRhXlWys9ho3OAYHVPPtk7nqguaBV5R9pe5KPHM7X1xcH/kTS/xrCOew3nNggV
OFtDNf868Uby6C5JYn3xzrayrl7XlRALmHW2OeHvV0ijE/1T1MsnPksAh0mEZCleZ46b4qvXdN4n
IuN6Zut58jDxFwyz9lChJn6I0vyoGtESdn3yUdbq5M2q8WFai+ODk37vY7ve10nLo8lg3NdJrPzE
qt42rRtAhObZgzIe2+UgAAMgQcULUnmlwxRBsZ04UFJjwo/gmAj3kYahupMV0VHaqnrO2DBRECv5
SDDihTs9SfO2nVAEuZH2atRIlAs8hYERaaTmLMpOJQhkh7Z29HBdp/eyTE4oY1j3W3lg6iubkOZS
m5GOaKuz/VwBY1EYM5df+xf/ysOadw/tiFBMYNUZkyqwhLgV3fBQSeuQ4cDz7Uq8R5Y9MoL90pSy
DOtpqNAOpGxqzGTbaT3rmf4Oazz3OlJ6Og0roNu67JEj+1kD2e+BA8Cf6U43w0g1vuDJG5sFfTDv
mwen4COJCHKwVIgAhD35rFbSmyqqn+DjAq/XdymzQ6LQYfGjjcBVkf/OevxItuMUspEgqk8dNVay
BgtysYJhMRpQoiMRZPh76Vd4APFpSSQ2vUbYRl/ltwhCjvSv8anraj0glIh0xUz5Ftb6WKz6ZVLr
zVWuvw4K1NA7RqrfVUn+hM1Gq+bzK9zuq4S/v2/MOuxI1yZE+DWdur2+LLDVyD8PxeooQOFngfn6
I9bVU9sMOXRkeuVZdzgWmjPSIbYjNqhIernJUjkE53qn4jFWkWcSPLgAZbB4vm5Esi47O+invDqS
mCKbOAmgxHyUWWYHhey2p6LzLGT0YKtMrrWKZZBBI4g1vfC7+CIH9mAy03ay1UDLOXkUjjRrlMix
z3lyoHyyD7A/HrgHtaAdEJlRv+DNS58G4lYRYJSdN60KMpCUDMWkmi9x89GUE7GbqUR8P0MnrRFu
2zluVDPWkLnGNffpAP0gznKwvtDjIQ4oHknvIJT19baoi49i8E2SEr2q6JwHqz+32kccFS1yCIrE
pip8XFmhHG8nfaLicejkM7ABBlvkQ0bA2QZGof6Y3o0pk1hFU/tWzt2lmQcncPXhleHVGKxgj7yh
jJ3D0qkV5T2lfTySn7K0jhEwc7+RNs4IrMKpZ4jJDRkHSh/jaL7Tt3HTNCqhg7YaHJDGhV0XuU9M
MXOestpNUQ8RD1KaR2YuJ4GW/+kZybHlgD8piEiNeYM1pX42U3KF1R7LmthKnCgq9qpp0UoaiRHK
hKgieDohlr73FKGCWXDpG2ujPpNB3y0itJVE8uSKz1JHiNbVxl+ypCE6trC5EiaSMxuFYCJhO2dS
SS3OXN4i8hM9O6NVYEfeZEQPajacKs5gLp9uOkLZkXZ2QRGAwZygVVgcFUVz19/PgEnE9obXpvWe
mFhE7JpaTQdJ46O296dofUVDdY7hp4TTwt0+6uJzdOIbhan7OXPTX9qa+JysdY1mgnfOHcwnNu/P
brIRAP7MlYRVIJQsMOGPO0XveozcyMJVrdu+KjmZ+zzAljABJDJSvAx6hdxRcbnHh7eRapzUIeA2
RI75tvNLiMprjkHZa3WrDGYTbUXTF5RHCRYVheCFSWKkj82j7hrwfNg3SVovb5YOttO5CfqBg1Yj
mJbHbtkACt7CHOzn1sQn5hQrclgs2tyYXWakmJXNJpib5JLmTfEmcr/MbDISGcPMAhFuNd5ud8vI
y+vHkl0ozAwlfomL6j1b5K7iY80Ivk/0SNvbiYODDwq9q0CN1voELAdbD0unXEBo46ujtZC+3dzR
PjSWcVLIR6FfWnAUOibgweLHydhQ6Xn3wwDDOQ3Gj6VUlWcDEwyYrJ0oqCZ/Mss7wIwbgwnBHpWH
tatNeQf26I6muPQmtdP2EyuvyQBs7Qxy9V0WPyD1eMTHHhKXEziYjm+6yl08Jz+CZHckk2zlUhDu
Q+/1WDNvlWLYocubvHXiQ2AD/2ew1S3gias0Wn4IkD923Aq5i40e/x43mn7LXu+pzB85ClgGUBa6
RlrdjCzTgdZ1flXkT4bqnOKRiFlskDpjl+k1Z3ZRVbtBHIZa+xPhGCYttCRTIzXtWzSverfqQaNz
s7J3Y56hXga08HNH4dCHVmq/EEET+YOgd7FXd69r0vIIQw54fnE1bjey6kw/y1QcwIVjHOzHXSFS
/WwPbC3rmAVRsZZ+/rBYexsY/GdnJDd2toIOoeYJAQ+2eFLv4FSpl7FlT26VR51dLFxpZMe4DcRR
0qE/iioOlxES00pjtZacNnj2NE9fbGrYEvhkZAQ1QuPTRM+3kEBZxT1/98o6QzblWxMrT27jCtwI
rA2XqYVK3C7c5XJcaUr605AobwvbTU8Cyw8MtYVwSDSyVxSVsQ2T7Bujq4qdSJMPMTGCIvrw4sa9
Q7BfUYe9tknGK6+oSbmL4ggxuPPRlf270g2+XtdQTK30JcobxR8NXhew4U8BKBIhQeMzjJuDuS7g
s1fmuVeZl5XKelsLzLkTdkDiz+0M7yWbzz7i+Q/EbKf0DCNld1fUMdeoepBLFoW9MaFJSggZqx2j
Z2ORuGFbdslORrThRTkc1BwAWgboKXQpuUqmrHyOcEdGaQ2+Frm6J2eDtpSHl2sBusj75r1LEMek
9sRemHXWYSznS5VGiyeXcX63mx8epByyBQ+sjs7MdmaCeonjO08imYi0BtREWJ2HjzE/ooTnce5M
z/3QX7a4qAMXAmZyCrTRCftcvchEKaiHftp1ZK/u9oQ2xHBO1YKbIivmp6wfHpcya28UwfGJz6XS
7MZPNbLh1OTVmck4XI2axbAzBGbRE62aRsQ8AfNkPraeerl0r31NyLhKfygL300aNTRxoQwObS0n
Fb2l7T41ZGQfSbXIPFk437MEdG/MSf/gkCJpRsoHRALEs2ZFkdvHx6JWQ+yP6TL6zM1nb23xi3Vc
dTm9hieJYR62c7xYog873S5a1VIDNR1OBVAuxNDkHPO8WDkGg3pj3efAn7oBrfdYCZMCVD64cIkN
S+6soiGCzsawq+NdcIUyekZnNITSbgSNeHCPzGD6G8vU/mqFdVMPw9c8xKxNaXv9MocNqhB8Ta6R
8CGo8p6oZXI0FfheTpKhhOZAb932b7lE36TBU6pq5gVhXX7D2uA8NYKF7djYoeui8GYnbWJHV8K4
W5ebOrZZZbvdXw2bBTaSYxL1b2mePbZK0oUY5S4xP6dIZv2SNo3uaZVVQuluv2VO9zFrKqpEYe2M
ps92HLZ/OpZpIz4nLn0ciEx8GBf/LbvJDijjY1+szbera6GdiId44CTa2mDY9nEoBu2tSJnHEavh
BkNuncWivqxY1TPDeRCxLSkNI0rgQnlu8+FlTis4Kvryrjcdt4QFEUWp8hNibcGcdn1AIn4a4fw+
1ThYaoasJ2GzQnCtglpQxQsRpWh9kniGp+C2PKbzCgmDAnclh38ils8FezZs5MmDDXAukffsZiCT
5KaqodLEyz7So9M81w+5kphoJNTncR44R7nSPQuWC+tX1oWxrH3Sw39h2tzkw2vqZi4MYxn5Pdx/
RzEiv4lFGWQGLTS6Fd6PCcVs1xg7m4ACT8+CXp3goKnP1mw1u9W64XEvGUKR3inHWfUGlxNYwaPR
cdha/S6eRyNsmv7TUf+CdWUaNCFwHhbSIltCFnyZtO4uo7Juhvm3GrvSVyo0ffhkYyahdnsUW674
Nu2G1UoRid7IDJYOzTumcdiq8UpLAztSZhaFAv4Wb81MpobD/KLo8htjD1Vs1vtaj+yS0wJVyTkq
mEBmQ3xDG2SH+HJxx8zxV44Cz9eHlst5XPeNkniRO91zp7ScnhjQUkt77pEQbeksQutgDSOlUghj
wRBmviQLcMQiUx/LbP2TjGvniyLdlzDo/FGfYVts85jKIi52VPj8ldxTbCvBeKMk4aIwBnPpOm1V
fJm9i+UcG7A9uSyq+4yTxxWIY8X8PDHGpQ35dsfa8ma3GwOrdXTo3TuC3r5rafY04A/Md9hix9pe
K8R8aAVB95EB72wSjc16kQuS/4LplZ4SEtJ/FxMzAbYTLsv51fWkONO+x75raOynterEKhsQ0HZj
RJNxVsd8PoHSxowRQ6kCdezFkV15C+P3BXRenWV3TC1WhLIrCOFFHIveeneL9ZJJYt5r17hvLEZj
c5sFKykwzN5ceDxz8ogG4FQZzj0eAMHk0P0S9vDU2c0lh0irRCzpjKxSfROUAg9hd59oPC/HSv0e
dNTJDGtrn8khZUmZfM6KHTIJYCq8VijfJsnshxa7UcjVrdrSy+1ECbVxfLLZ6Xl9MxgBcFuB8kmo
vtFle6fP3iexFLQj1uLBf/3KugH0yrA327HziRKGFKhvUxN9RNPLTkAU6BPy6Yj2r/NxCjE1U6gS
p6a+N0q6AYeh7pn5O4F5Lfq1VtS+It2H1Vg1n1EveZ+SPl66P9iNgnnmaDVSQkVW9NROTU5V+pLh
gFXKTZPWJeivyvSlWGqwnJHlNS1Fl0WuVxi58xrYfoRul6wNPp3UTZ81bcDeODPKUGf8hDEVhkNV
Twzfy1gbLCrieEJjaCFvlxIOFzHUwIH8uKDl3uRJK2enW+jrnj54Ssv+ZbWNvVY3RACMus0IsrsH
IfHHwtBJRpEgcWXG52pzhGt2YgJEzj/HTvlSZ/ely0GH6VMjvTzFYNmlZLm4EfwAxUpPToE2es7e
LZkvu0rJcXBae2sVyV2s0ddpNRxpIDxzkgzgLlrGXNPNWA1Y6TIyGw2dnnVkT+9rVKaeU2aB3vRl
aCwutbVmPvR2zolhEYBdTOln3kYfjd0/ZC6NQ1rpoZ29LpjFPZx9XPBrsqudIQbD1ODFsH2FGzdk
plLCpglmvWIHq2ryFrmrr3bpi9tyUTsWvWRBGLPPOGWfmvDqY3xVUAd+i7W4JPWkH1ODZ59uyaMT
4SImOzrhtu/MXV3MSQC9n4KrEr84jepDm07vVoKOhQDsTVNbHhKiRNj9dn8Lx/Ziqn4SGoJJI9gi
i5Ydw8hfax5oP6P2PpqX5qRJSCmT4kgGYURKQZ5G8YeU37GXEydYZ7l5OMkO/0ci98jmqCX0N9nm
llenmQhY7vk5/NaD0aB5bWNs6YLqYeCl9iovDOtxm2N8dMujJZ3X1KKT6TTCh+ySHb+0kBK50Xu5
Gh8QU1BVDM42p36RuWP5KjYJuIaadWh7DVzMfFcCyffEaGn7vPnFzn8sp+ZgDb3yGAEp2JdmB5Ug
YtyG5Rq4Wmjk/XxDFfARL7Pl4yjJQdTXSIb4DMuVWVet4H21+KITX/y4J1HNB/KgZJC4xPyaOOlp
k3pe6rHX489+Hei+XOevWotDi6azHPSffnYOuozJhzd8c5mnmxUBJlE1deBkZrbT4cgv1KYECne8
SWgqpvy71cm5QYTsem3Bc97Ml8CW7KtkWgPB0UvwjcPvEBB+NO5H24r2TqVtBZM4V2V1HpzpS0XS
FbhLfgJ89YE1DT7oFMtgLc2LqSENTcxq9Ug9DQF/4CDsuj+J0GsfZSOdXm2SljJH4NVGnohmjyZZ
SdnoXqLeQNtZx/DuMrhcknXGmCDrWNXo1nLiN47jZG7+jmVuB2XKCKEuV5+ILDyJRsWUI1ofG8kU
Y+ig7MyCKl230EwJV3pNzFnWtqN5aUX07bAGRRIyMj6hk9W6GdevSJpjzVYO9SDbkcnAUmhSN1Fo
Jt/OVIywgmOFp1yHTMtcvmQCxKjnZU015EwEHLasX5jI68zQ9qk6DXuEnhZKTwTHM1tsYLtKRS1+
TjP3BbM7xB3e9gFS5wHZEZvYicpvispdfSoJ+9gPiBKBC0TPBcso/JFcs/S+exxTx6HjKh6GqEKv
2v9RHTB+jIg+ho5LRaviQwpj2a86HpZrJC82eq0zowW6o5Hq2w4NQfLYpNhGGDUaqX9pucvgSi3t
WrMiTF56QZES5+qei3a7J103TNPxAR3q6E9LYQRiyd5rKssUPcTNCOhqrSpAKaU8yWw+LQhi1D0B
lhB2BhPVdyUJM9wRu/LUmoQTKByDApqBV8f9WZBqeYRzdsDr7ewZ9zNcxZzqNVOzc8lssOr4BSQe
yTVw4TPj1yw48erlMPYzPPYpYQMQ6eiiND0AROOZOnFxiO4fS3BdG0noHjfbwjEG85npOY48HTPb
BgrqypyLY4mCyCK1IV9BaVVGczIKwkFR4fvYTZik9/QdI3PYmbivQ+SMLFVmRI76NDY3BrKvdOGp
rlc4/p3mlRC13/qtScYIjx2wsBovqqc3bolUvSQ/1m5v1la1w34rCdXyrHVMcDF/lxSyiKaAscco
ElGh0vbWSxQOroUqAdjyrrdvwCq9F0zhPWDc3H3Ot93fWW1KhJ7TfJmz/o0sZFfhSPDmut47cyEO
uR6xwZ2tUECyCdBU7nURPWvdcoh61SQxkk2fbG4H8vJ2ICK3xPXo2Kr6p+LS+jvOGbzCyqBq0ny1
sV5k0a5Ap/vvGYVmnRIcYi6gvzqzCDLJj07fyDuT4wIFZKSn7nc28IQzdcp7WRAJ1jBSLa3ys+lj
2gq0x7u0Ho7rcFdVj5FEGqzGO0bgND3386CC5yUT1nN7602Jl79Dw9Iqc3s1WMR4Nl3KGaueNK/J
kGAW9UvrRknAaOUTeALVO3kXWxu5YqH4gnj8JDZmLvFKM58ksha3e2q5kagcdColIy+Cefi1nF0O
GvcFb4rfVzI+QKR8MxtUlv3IFYlDt2YXnkNNct0gxpMajJn5IhGkJK3+zo7hq2qblsGJEiJ0MO1y
D/FqwctDw3Lb5uWL6NBlu5MZoqFGnpp+VmX6LZsti132PmLWFTEL8/95hk6ui0spLCNIioeppHeZ
SELeaeB6jQpS/1CjD0tXcYqYSflFxpKmdfZI2ot9IdT9iBEQqS9Lc0ZV7O55DJks7MiH9ZuS4SP0
IRlSbnppwk1hVtx1meDluQWCdEM/jT3DYz3nYdyzt04Z4TPYbOtN4b9TlHS9d43Vo2lJTumkhAXg
jF1aJT8dW2LSOrZHPKR1d2WUupEdQhVxjpFqBM6y7Ih1NjuZpt9C1xn8whU3fQUbomRVp0jxVUw1
PcVqvistl5PmcNGgPLQ5zSl4iByNdf1bGTXCFgbnBWwW9W/Pf9joGEJpd4+4ouI9cGAWdzUj/Mn9
ABVb7gq9aC7ODH+12s6ctO53tqF86Xb15erG39L8MiTzTX1Ska3L9kkgk1FKPrw6GliKq+2pZZHj
9ax/9oNonyJXbY4NbHVyDcZDG5+GOodJUSAkWJXWYoLvVPyx6CeVM3uCLr5t1bsZEAABRPYmnR35
fHgjLAFFcCn6515VzF2qDNxaUZgX4ivijgwXaT6uWQ29YSvHdC32k855ttc/VeP8YVstbl3zK+o3
DvQ0PAqCrHY1qnz4ZCzoC69RhVcZ430eBa6wOf8A12WFo9MuGtA1uU2YaerL3kzF3tbViEDHzoLD
q/zKtc93mVXdMHh+aHpQIfmivqqD8gsV0QxgF1icygy5I3ynPkoCG1ebcm5RurdLbzDuMhFvze2n
bhjjubLN5qm5I06EbFdbFJ6ldSIUPXMVq4+tC+xEA4BVUn44UfpQIjr8W2Wmx8zDumO5HLVhxwNp
t7VyHHbTHxjQgZlUxNnMxvGa6TLJJr69Mqhdh5vJaDKWItfoFw1FIQVGJQO5OO/k4jRoLenULBYb
Q4Yyu70q/Fs578qGtGzEzvmj1vUBcqHqDtloD/XRaMLCVsq7rNVPA8l6hyu/aIjR47kKJeO/L7cc
47pAEw3HCgKKraiHqo4UwNeqfv7f75wo/xBqhxZis2eV4xrfMTu6U5kob9JTFBOxW7YnrdOX2xzn
I+bjLdTbXnZzCc1y7LfbBcfi2zKXuEPTJj7/y0LF4yssJ0V+vFlRara08ALQmHe6fqsoKBnTK8R6
1o2DuWTqbYHqcKjH5LZ00i2uSpqsBlGAlhWmYCnuGYoZ6ItsVhiy78t9U0/37RZqPgm0kbbulLvR
MNsjSPU6sHWXyCFogff07dCJTYRgVxDQ9V/oAu+fxDNwmYsFHXwEXlFa653ESE53m6vhv7+HPBZx
C3pJCScNTgpR2ASAGjHvCZs3/ZRQ3F2dlgu0yOfGTv99xZiLF7j9yYyFDekH6WGIognWhpLviM2t
Ybas3X3evfz3/qbKeCx7cHfMG3//BYDU7b+vriL0qyYdvu5r2pBXnWzcpjIjPqgrrM86UV7//W8m
omG+CmMNdU1b/9QZ/lGDI+qJAL0Mt4vTnQFXlCeEhOGS26ecronVI15UvabUEjjs9kSb3+amar0b
6EZk1+KDsTU8aclkn1u9MO5RRdPzAu0OmyxGmK3FP61b2w/lbGY80LsRqxOoq+37gzQuwI3eMGq6
UCLx+Vvj1O8ULD0hW239xWipgSdDfpSDpt0rZr4dwVibuXMzzvl1IX0exC7ad3le63H+D7FbRDWd
5vVDGK3x3DO2I/90aS921NPTu+lNRPQxweN1FV7DbJHAF/tUmR6abDjHs/6pYvX5XM1Z86Nksvyh
yUD6z7hZY7co/o+w81puHFm26BchAt68UvRGorzUL4i28K5gCsDX34Vi3+kzcyLOvDAAynSLJApZ
mXuvvakHQVK78rraesF+1XyvXfnZQiCnThoLZtRBPJ8iaKL0RoEmWya/yWvtY6kb6VkbkIuXmaNt
bgp/QT7UdaaSSOaUeY3FVM+0vPxVINBFjp3oFyslKoFbYEIImn+ckNUyXgjBQeOn46Vvtt1CLJ+9
rNwwRnX3zBWnjy6Fx1xUm1aLMVEGomLoyuh7nbqLVmSmtNAqJ9x2mmUdaZ7qF8S68WaeaufNN6mp
CsAPVmIHDKaRp/qbdAjTa6pwpPqkLb1+boWhE00HyNtrxYynWXPS9aA7mZkMdllZLVfwqF0rhytd
a1F/MpSL1jqDKprQJaNuXd+LCXnYGC2VTiTju6FBi0URXG9SDw+FNXjlWgajf4d2OLp34jq+oHhp
17Ao/RWTl3Bd17XcZ1X8lcWiuvdMkLZsONAmLOxzB+Ox9OLifl7O1FPFZP2E31GsCGQ1137iice+
S94008J5hZfpWIvc3RrBPLxUOtpbJ3T7l0ClineSaNYGTSHTLtN6x/MVb7uYcI5kOUVNn66M0ct2
mZyXjToBFDBkH8xET6+zXxE11yCni92ofTT+grLc1rg/kBZUM/zFug44l3Q/tXyBAqoInsN0Vbei
Od9eeimC8WQSoNdKILCpVrNLYYR/6bOcO3khnnzlu8g6v9xHsv2lVhQvQ+TsBVxleKCX0Aa9Ak2T
ZLS1EbZcOjn0R0keeQw4GLVgb+8dI+UVnyEHhcPbgDPj4fZSwA//xTyTeQ84arLaco5SL4C7E3X7
bgHgiOWhtukUWRLNzu25PGvW/C+DHdFn86oAW/uAZsvaeFVDH32kgOlAWXxH/3DHGg9tV//w2PF3
qSQU1enSH4H9Q5mH3Hj+Li2zecuCqdzINIcnhrrxTgm3rdH5NBNBTOKSGN7H/qdjFu1dF7jspOC+
GSs3TNKD5rCOqCuULPDHsa3zp4Ii+uo11dcueGsjy7jStbFeUWOvkSZqh9uiT4b49EhfXRakc8FI
rkwX/2KHykAYxf0Ux+6NcDTlxynRFxFJN90yHrqStOzana+s5ej/Ys3XDh3BSiucNvMhiDzEO3Uy
PPO5uwFJ/cUGWFUk86lPXK6jxZpC9t1bzY++Bbkxf7VE/WyGQ/uCvsHBJuo4G/V8cp+C+vmaYkzY
aLk5HaqJYQ04BXEAY0m9a5PF68upZQZo6Dl9IuLXF9ylgi2pByRxABUtKekxGDvuWmhtIMLc1kJ2
d/2T7n9ajuU85xERnEM05ZSwLxA/ra8+HYl12YXjmaxtOsIUQnvld1VmJoFoF/3buEpjOOapns1f
CMbio0lS8M1Q4neGhbw9FfdkoWxiG3iEzIfv5BEGh2YiNwBBl/tIbnNGG8nJv1WgQltv6B9l0lur
1AY/XHMXOcP2dd8w/q3SoR/fb7cFJ+E2FpKRSq+lbneiwGwxxs6DytSjfVte22H4bsfkTN+egilG
qTL35kOA1GUDl8x4HLCpG+RJPKtsqbAFEN01pXdsB2bPI/3+JbbySbe09qkP0nOXcvtWZ1AjxDml
V1Q2LzNxq0HWJN+mGA1/j8j7HvSccelDkuHocXF/ndNdbcFK1pnT7drZhlCnadnb8pPqG9RPlgFS
sLiTKzmOydPgaRdlPNVaWz+kBcNMrQmsd4FGZz3gu9Bw3a07FWiiIJhmj/QySeplbt/b94YJc9Wj
ZtvPsXnpF0+VlbHP8ZJF3ziJ4YLf3bkTU+C+kVexF0Z+rlg7nvBciidis85qQfRE7h2k0Ao4WPW4
aXr+77FAPsgMLbxnfdeeITTsnboGmtkKuXd1oNKKdhtorGKOENHFJ7dCNnH50nTM5/O+EOclvOKF
KIR+U/LB3RKrVryUvAKnhBFAavtfGDA6z3Q4ned6otqfiUhXuTVkeiKkoSdqz0GL0rqvPqbooki0
8J0y/q/wH2Mpm09D1z/LJs/X8E7kvVYGR+Usauzw1RyE/jb2jrWZWaRDJ/waN/XvmOpbhu5CjdMs
sUVZVD84Vd6vzbKq3wPb+1rQ/fvVvJW2M/xyrPLFZNb9XrCvX+tWIElvityToxfWxkBIvLm5/G7F
2xS7V4CRCZFfppKjzy9h6k/wTsPhW+GAomtjPGdTDgfFjMV3ori2eugwZ8/sd6xuNpCyer7hk4fR
7Vcx6PILMxYQhznkA2tBIVmIBLbKM/wnRrYM6H2hdIiOAR0MfCK2vAsWpB6BpJAobYcBepB69t6t
gQ8utxGbpnebiduJeqbMaCje/g7TY3Og2Kx2NKSbqApTUopTLMnLg+5oxhGvoIQKHI0nvLI53rtz
FUlKPD8lRWEghXc7q+rD0sl3pHN1Ydw0fpgEjDCMq/OLqOv8TOPvM0yJKPrL9u1NWbYHKUzc5vLc
ny/gSsxa5tx1P35vMBKjGllWZznaGbuXKN6Mrf9wW3WtnJBBp5rT+6h1ibVynfa96eL3bIm1Enin
nBHNPTQEh95yU/M2VsHBJqbyrQ8A7C80BPU8UJlDPuOjYcrjPIsBIk4R0X5TVaaqLV17R2wNKW9J
9XVitbyzzTC5Eg9jHAyHMqQKc/9u6hcF3uz00c6q4fKwo3wJPCbZUq/0AxnBw2PQub96y12IMtgK
UDCV8pZGKAbNOfpzyOxuoXP7tY1XYeolplx6WnQOBx3DtcI9B9B2/gV2/V+J6L7tOZare65uYRXH
Bv53gI4w6krr66Y43Pjp0rEhvpOk+xDh1t+Wfx0RbBLfnuu4kALYMK8xFUEQpeGrTr7zAwMctIyx
UzxOUeESE1Ogy5J+eJrZSW3seRQr0808QvyWJ1FLGoeJnkui++NVG5qrzlTydPM59ohxN7rd2Gv6
T+RX1FE5vxnyOpLa/jCohzybKXjRazUFEJvlqWyarAuhmV+IJBufvcog/WPQcWBXYXUSruVvU6Ms
njB5P1VZ8mY7QfjqT15xp46YQpR3kuynS4fkcp11+6ixihf1kLSoNCPhibM6NUPdXTt2salCJhYq
izfWreiijszYeGuwfV4GvX/PdOkQiDSYrwyV3iWKbHTLgDUK9sm1MRN67OtYKG2nexQyKF46yRDM
bd8rTCUks7SYhJeHME/se9fX+Yu97KXvzY8bp9TDk4xWBQd2omeMjsSch/v/zVcyXJ33/z8pcYFt
uqzcpmF7Nt72f+brWDK227EI7aPmT/LAGm2f8oix2hJ3lKAnuiu4n2yHpYcxa2629sk2up0y6NKO
1CPlSutXXtohLFjKQE4KQapx8WaS0HABWE90BO4G4OUfHqikHe7C0Nj6aBlHu2uerKy6+niHHk1L
FOyR44OWjdmL0VRHzQzsPbmSzr3usuiEQyxfdXzrK1GG8nsgg3UA6eG54mZ1F5v+DOER1Uxlh6xc
LDIPjgNSS5at8WwtR6OGUFS41A2NdN/UjQax2ZHBbolWrcAnRIt3tNHtkScaHEAJLfRC/dwvDzjk
3qdQ61aiatvHbJqj6zD/yB3ogRLbH0h88GXCdHmfFCY5wPVTO80yYpHtA737Yz5Hw0mlYwH9bx/U
UQ/Ww7SGYl1UGIs/UQ9fTPQuxKHR+eoZTUw0jXgnpuVB5VBlIaAbB4R55hb5xo4XyASc5dtDlCx/
cOw9GmVOjfLXD91+XIb8OjQRxgrjfryVWsytJhOX0dbSJygF0TY0+nmdmSFENwd0E+yrYj4MWr4b
rUg+e1jMFzlpfnYMP/+gy2fikT/NcA/J9tFJ0kQxcSnKTn8SdvXiBrX9GY0YzOtEWocKI/DOS8aR
INb5NyaeAR7KTIdB8Z/n0JMymFZsNoHwH+XQBII4mPB2UpXd2T0qKWGSuKyW71E6Fzka5r1a0VuG
sDgAuQwNCUWpYAal0ZS6aOyc2zzfNmOdvRpT9xNqt/ujFN6GUqb/N/LVPzGBXFIBNxZP171Ad7zg
H+BFQjgAmQW6fWyG4qyALI4l8XkZRX9rhEDsI6bKjH6fRhmDXShU0uq8UxX4hE9oQ7z567SBAxu5
JmEUBb651Ou8S7w8qCOyNT3cYUSRovlXT8PG+8W8mk7SnGdP+NGts2WnN6iDIjswFiKeJKZ5pk61
OtUu/7Ks6H+P7fJ837fpZdPFDVxeAkJJ/37bAdWCdHUGSecVCN87T7Rn0g2RUfL/thADX4zlQR2p
50Y7gPuIHWTpumqh8zkU1nCvSiQk7p+iatJTHqR7WubuM5RxkrjEMO70ZWPQlEZ7Qj2CNBkp9xrm
EG7E2Per9dz5jP0ieEkjR4xNSxZ6IPJVG/3/kV9gxhADiidkrNFY9Z+ohyccYXOyQA4fZwfpNPKn
mQQ4RluLcVzqIZfvcoSefF5lfvFY6uQ/1V3h7DS3rd77GZWx2YfTRZF/6GOu3C4uXocKta5Hyjwb
faqKkFZLadNqMT1aLXPeDXsb8RKs8OJVHwbn23IgMz/Yz2FNnUKftaVEearnqL6m9fy96HLtDKEp
vcN5lO9dhJNbxfkL9I9qkslnmls5lpB+2+YFfU90Ts9Q20ioWKjWo+MwrXH8l1H1chdocKsxn6I8
RwQ21tZJSO9VdaOdyUIaZ7jdDdzvMEebCIx4D2f7kMze+AqGuTnG4Pg3OYyPf7mi/L9/mnw3sG3L
IqfDNizbINPwH+G2IIY7mtVhgJoh9zc14lUvHaufwqFv1IQtnqFcgKm0SeiyJ8+9VLphgOHxxw80
zvfEEVc/3a69AGfHnsDcfJ2Q3nHveXi3I1kxs7UQmyxdd4se4jVlTK4QT+6A7WmKBLyqpQCIMqfY
3XbNNA8qPMdyMA+pQ0w2tiS+DNeh8hvjSgD73VAv7j/RHMzeA7Gi9eL858EwhI2J3x/vbK/JHypR
mLj2EBMO0sgfopY4PAoScpntlh9bnqOJVhx8a8DK603iAeHdTxXfNxl49WejNzcGZeh70ODjqVI8
ZVOdE+PT2da7v7iddd96/ftPlk1BsI/DRHVmv7ljvJkxDbJy2tnWugoKcV/HzIa8wRArtU6YjRwP
hZENt4VFPRfLguxOhxmk40r734oT87+LE4faZAmtNnWLdvc/ilcJ0IWPvw8jQxGixx4kvUZ0vUfV
ezFiOnVaZtjbeJo0+GmCBuHiTY8N4yycFsgg3i6AUMid6X7WG9WzaoLk96mqVggiYw6twiD1yGdK
bnvcI5eWIqpKEHoa76Q3JrSsibhG4FZ8dwmK7unV6XX1tcyR1+egkB5aTfPPNVrDdVJF01MxLpHB
eZRhMpT6C7K3FxWePrvhIn+oxgcMwZNGCqaKkSc3QuzKAHcuTKFPDf3cSRUd6KgRqdVhcitLAm2Z
eCpSlulAQkvJS4GWTlAZmWBbIFk9chtIhlAklJJXPNI8ao5F1v2KIrN5CEk46B3EicInQDEzKm+n
Tocpmc4DObO3M5xLz1Y8vfWzjvpQxtXOnovhxS7qek1ajk1bm9M0JVNGOEV4p75q6iK8A0eUrmoJ
toWlwiWXzPLAL4z5DglWuG/1LKbNxaC+9GKQEsur3IMVgloQMuBfTmtmhIMophuAvpYJmxVnrLaQ
c8yjC5jDWbLifErSC9uJhyRx552hZmOGUT1JIxpfly2f2gCyl0X3ZfkIUjXz8L9vcKbxXx9N03Rh
kuoBjRGYTSpj6D8A1+NsSgIRzYRBGJ69x4T5MZs+vbr05EYoFEJQekBHPP+hL0Zk6rWW/KidTdT3
3o8h9rETNQ2mBEeMB9WqA3Ku7Z0x3VfCuhGLFMVIN6ziHOFKafL2YvE5QsPg3Zt5Wp35xMM7S2Ni
37qZhACnaYq7yJrDa9Ild9FyKdR+3dzdLh6cwDhIkSGfi1pkNHf07IxqCglZGEIOjV2IG2Pdft5g
7BOgXwaR6ED/8DtMVILo5KlinNZhxIFH19cvt/iBrjkI8hvbLaoC59RVqXvqK7TEczDWn06IKiWR
eXsCFvEWOSm7fmvu21MXiis0V8MGH+N35qvXmeOFYA1y6fzWJt2Cubl6LTEhCbAJbrKl/Oe+uzz4
X24vPb9zpkeUbp0pST5wQOQ7kArtvs4SF917Sqak4eEQGJkhoF8o3AkLUlVDQvNsL0AwFRDnRJjq
uecucpeT/8KwtxiBSPnygtDfleu+wwLiAWzIorheK/igevAXDKFBcbwdVLSIPVTrTAoIx2qtX6qw
TVOMR6v3n2+JK2ogjbefgVITo9vNx5BuiiIT2WaubdU/4mYn9Zs90CTV2kx2DU9fTU38pLI0yPrk
Ns92HxmM5ZY3qm0+6pdbvAeUhy/1Aq0HtsgabvIK3NkZCi+UIqwPfYM/SY2XaqYsTKiX6IqkIUst
X8py9TBNDbTbmjAndeokY8OeLg93eINQxI2Icvsl004F26nn8qbrD13nfWF0Ex6M0bAfQs8QR2ea
X6zlTGee/6COZtOBek3w3lqdhqGG/NyZcka5MYL2Py89ktVul2AWvxH/ueBIiHLcHXQx6ChOCcK5
SyK5voXvsvHa4DPPKaOYQOlthAvP6+qdsYzrGf9y98yql7TaVJlVni056edpyQPAYW6cI02CgBFw
rcfYJM6A9NsrgyrjvoCTwspU5cfbZYG3+7m2+1WrExZNcN6/LCuO8c/duEmHxvLA5XLb0xnI/r1s
ppD2jUoXS5vQOmUxGgrGFuarOvI1u72fey9lmGY4L13jIG7LCZuyjNh9ybt4QnCXTGtjOSUNpjxN
kg2fXvXuy1zF5kPeFRf1oxRPoDAVkvMmo6jGKN3puIUkE7uPpp8QGdVsOJcHGo/ygkIk30mS6+9q
hlqYlViqUTafaImF5CtCrybvulrVM1jPVArjKjSgqYpynSeRQGgdm79nxaHfDO8Sz5Pag6H6a+EU
Je2zVZXTvzS/HPO/kjwcx0GK4tiYIB3XCJav/8cq3Ygu7mhsNXAjjRHZvuxOWmGYxUmXyG08YYjH
IExA3FWCT1QKwsUtSVMwjFeXgl6K7z6GnF9LwBlmm/Wt9mNDde1oS3K78RmZLWNBhJUKDTmeKbTM
174aplf/qHYvdM3e0LICuM0MbwN9CqHsmEXnIJpiICBBe6/3FbrzTWuK6jHRXeCTA6P63S3OqcLp
eRiXiatNQxMzL+ZoKDxrsg3jo0sf6T2J6R46qftpthVkqi59syKBY8bPvIcOV75bZTr3T2k/tS2g
hDo19pOvY0Va7qRNtR1jBgq5zXiK22Szz6HjbFAcDKekY5LMIirXQ8vYvLaZIZhUVCdzHKd1u/RY
DS28pG5VHG6XaAJQrmEQeu81UuyjSn5jHrjMinlQz+dwKW9xU8ROqDZJZiToTDxypUJAXftbJWbR
SltZfhetSRsKvoAl2Sg8G5OiX/G2DGv/VC9dAbX+iMR9bG1ofCj83HMUV8OGQYF+VUfpcgQY4AP/
Y3xI9fagkG0KThd4DnG0SMj5lAPhkomxGVm2441tOr9swYpfSLSyml8wO+pyrBoeuoLNrf6aa2O6
9dPBMLU7ikrnLomoBucFeoPYm1Fv5tjPtAi17TiFOJC7nA40s8NNbyUkrVVujActLb7XLnrfYO7p
wvdhd0CbSwCZ2mcaernXtJA5ikIAI5So73wZVk9exBuipfF4biz+n5PuDpfUhGIYTcX3AtnlKs/j
L4imRmQuNoOAtPjlMVDa3VKjRLmABAfD3cqRfpVX1Chz/f4lAV9xLlWbKIRBsbolUzFecxlhW/LS
JAw9qyB2Aerl3dEzh/2fNzihobwRIUbafEnVRDdoo2zTG97dxbbCU4Zb23eB37lr9dvSYZB3TRNA
yBFNgisDV0o2hSAsWZyPcWH+PmpBzG1bG3mWPohHqkkuCDSbUOyQFMg6ftDomx9mNiCXwQVYy0zh
M5yqM32w/iqkKE6AMz9ur4M6HWO5g6RzUDKkxMGPT3+Ge91U1M/NIF+8QTxTUU/7WJvaGM6a/jk4
fKChhLK79aNnAtPqJ5G/l6H/TNIH139NbxypYfXctndNa4SAMwG+DboMVnNSB7BThwLppTb9MCpa
Naq7asWESToodcofCqBmw87adH4DFKDxuGCMhP9inGHqNN+ytt1mmte99s9qUR4hoVJKS0IGlzWa
CJEPP5fjPfxqY81dRD/UUVq9DSML1F8iATX5SbkT7IIGJzGhObCRAnTOKAeMdqOUCxmgim2StidP
Va8hVoqxKeO1dI3krMBu6sEMGaT0eC5x0BpA5mGi5SIN185cWOc+sNO1S665WgBhBfXH22IWMozg
Xg835EbUXXo5kvEut2jz0ak6FKjchPceH/dtOg3+CYlRd9YTbxF7OdqTXAzioPzEi5YmNPpkK7e+
idK3I3ZnzRgZ99uy/g7LKfdHA68Xs4wl2DmkWUqdaJ+CyYm3oZDGLinryCKJK6H5JqazGtA6tXMf
a229FubgY5ufMv2usNpim/c9QRYskJcMhytktTg+M7Azr0bejysPPe23IRwW0dFK0xjL007+og40
OD6lPliPRgGkiuVMP7uGWM+McI/Scxe3SZ5qJ5JIyeVcSM5JSYO11Gmjw28Xqxzj8OuMQyAn1gIZ
/yqF3odhh6+og7++BGnJydsXmoz9SyNtYwP1pj1AtYveK1xvwAT0dWBgZQ0bU9vh+/BvI+ByaLZO
HbxakL+Oav/M5pWAD7EV9rXT/Mu0CKHiKa6YVhj4wuwxRYmIbq4VVYH8zD8vbfEUIzES+hY1E1ak
+8GIcYd1zQMY1XgnezJlacre1620mm+pX/r3Kv62TqVzzUGCyBKhN9EMOxXJm5tMp9FXs7aZRHLT
m3OebvOrfiKhQkkh+tzHpxK20LGW2d6IM2rlNkDqnDmAZWFAxv6TsmoHp9tH0MnNXQPw9S5d/gK1
zMbLESK5euOL8VWYCLcZez6oB7su/T1AGfwEfz2Xem1+uTWotaF841Kc0Z85yUZfXij1at1kY3++
omLY2CGYp6iChYCublcS2PD7KNGv6DHdo6q0KMiiSxXCDuYVaxsve4bpKNC2BOlRbZG7DqeqOu2d
oFzngFW3xlj0D83wFszOeA3tbLqqIyvmY+LKZgnCaF/jYUA1zL2Y7vyazT9uhtkREonSSJiKjBLO
QTOH2jDcq+/N8lxuhQuBaIyatdpTu378WBuu/9y683D683wc0GD+63mEwfWaq/POSsWIyYPcmlBr
MsRebPHJmAHcwIx4qwSWoW6Mm04+hv7yPndG9SX9qf4ps7BKqndn3FVFuTyb14Z21w2adc6TQN9k
DJaPNsOg/72zd/7ea/QCk6a1o7sODSd76Vz/o3sficYuvcLsj9a29rrnVDPQCS0JBc4SFwJUauVB
uNpgOsBkoYSz6pzKQa5ay70f1BA46r2NmUr/Ab3DVhitf2J4wjs6RO2aSudbXIHZL8fxi0o5mAhE
H2tooMjqENsKwgG7KdvQ7LX2nV4PzxLvI8Gd3GpaiADQpL/oKfo1l5YWQTuW+Txa2ZOGOv3VHdq1
mlTCsCI6W/rVgAOwIZpwUVghwp6AHWjGwaFLKwUlnbp6YnImAdEhJVKneQ2EufmXLBf1yv0ZNS6v
rOsbtmEAojd5ga1/dPOc2app9A7m0Vebzkyga0Crm79H4fARVJH2kxw1DJxm/4UATMvdZfVMioTn
YVmbsLn/dWTXzmMcJu+/4ypy8NwMWnPw9b/8QeRHhV7vbZrUMVnNmxRmQOUOXby4y38fxTwXxTjA
bxjOfsQxAMuNqDdIlV+cESXVUthjhmjuosZvHroBqa5hc6+hH49Vn9qM5KsZ3X5PZ8Kx9m5sW2f1
ENuxfQ7NyLvj9Y3WeUoIWyTxQGhu/gJYjaqtqbonUvH0CwPDiyH99omNA0GRSX5ttBnrGbFyp5Fm
w1lFT85EfiAD8rLHepb4+swy3rdO2u2rwnBvG2C1C65hBDhQYg9SQ/4TM9KA0oXcY+w8QKxSfxOY
1M/kG0Kxr7se5fwwbKsO1GLkANTAqvamj5XcUASQVZURFY4190lqgVy5XoZWQfCpcYxaf9BMsjV6
AV2wy+Pg6/++Bk3HM/+xEfYD3/JpH6G55GIkB+zvG7cWc+wwlgkRn1VbY4WvqBxClLuPHUPG45KB
zTiQnPGxzK1dVBTZ1XK9H4VtE2LRwmHS58jcqdMi1++l3WX3QSV1GAUm7dJFaiu9lIHPYp3kwvtW
2DVG4mVTURue3BVAP/DoVv6aKc6wln0Xn92ZC27ZygxG8ji6Q3HJfLfEBw36fNFA2X1QPAO5awEa
rujjkmq/TM27IRaPbntL1DbY16+sLDGPrSWxu1pxt+RYOpshrMx1hqhwj4KbJnJk9me9K9J1oAsX
t+NY7W99s2oYXECkdbXHzZhhL0dhXHpMzY08qxghxkgP9KJ5lhnG8Pz/sdEpRk1W47F4ySzTZfEK
7U27SBLMNnBPMRN/enls0SujQAJpO6xUSWt/9XX7wySIey8XqfPSL667cnoaULQb1oyTw5CYfSFl
LWLGdI10Lv+I5fzGvdp9CrX440/GV/hX5Jdmhu3m9+5WpjaK1VTe+ZonN9To9LvLZcdTIOVU99MZ
cR4qlMTZRaKGJGeHv8hKKq8l9fGqr4viMC0NHzepxYYaFU+ab1WXwZPNoTXzy0wA1oW6W/Rr+qv0
g5uEHON5oKknkmY4m+bHLVsg6RicNL2OYXyoMwMPJMITO+7DY19nj+rsz4NrDQRdMPGvHlgvTmlv
BKvcMuiJdrb94mjzfJ9L/2Igf32aWfeeTENjhqFZ7625qzqne5BdRzxk2Wd70xHBQ22ZwUOJKOrB
t46Ti07y1rgb0hE+zmQ9BVmYP1r4EZ/ttNuZatZTkHVVz9jYTX9YKtmA9IDMgzbV1jQ7tMTjY1iW
KP1xjpPjbmBD1lXWc1kZXMF8OlaJ4w3PcGfaXSvFfICbEWkN5m8rwYGicZWU7ADK0j6n3BWvRe0V
L874vXcIo/8tH8Wxt9Pburs3y+aLGmaU9nw7U5HA6mu5/WrA/tCCl0EL3R9uahJqW/ofUWDZVGlo
wlqvMO4Tg7pnUSmWgfD3Xhix+xb9TV08BTqzzQXKoeY2oUiM2+mYWB9F2jtPiHwZpFbeK29Lu88b
Pd8ZJBvgSmFrXt/HGf8ysZQ/vZyKOqUk3Xq+oa3KyQ7ugkFa9yXGxLXt59YX3/WWGzzUh7yNdpOR
to+uvdVK5LzWNMn9n0CTzmLqlC2hhbMSwI3QB24DiTQGUq7qffXgLZV/4Rct6wgTumXAGL6jfLbA
W8PxhxNZXtwOxZVanBC/5JRlDwpQTbstXOsOOA8ry3Ec1Qs5h/7Bg1dOr1OfXqNyEt8MTa5L4l9/
tmX70hi5/x7mw3Wq6N7VniiO3eBWqBghffktJZda63R3aq+3ziZdzyniqjCc7rNSVXqLNjWPxl0+
j82FzdkIZpWjYHmOMCAPEBDmFB104S4aveby55u1Ic126PD+fP+fb3Dc6pvLXbk7jCQqFd6StRJw
ey3AAbeB/1ZlovlklDBu5jL29gMFF7ZLLzha8EfNiVQ2O9VMYoh97RpZznDssF9vurghoAf96mqU
U32ncx+4D2VOrB+acGZeKGvzpNybMy13XChiX3XtB/Pc8OfkJXe96PLvfI+/KkJkiaD5B5QFFPMk
Ef+YqrbYTyBOyBD5aerf+nDOfoQxM+jcAnqLRgCwwRg+2k2bfhbtO3lM6OlFZ4BQqPI9NvGjM9SY
dZXYUdeJa9fJR1CvPwRJOkFhPu5r2/zuicE6/LlBNalBWFsxrVLaKA9mVqUH0bTtHnyVcQ0S/q6u
L7k3WSA1lSktFfmjG1ho4KsC10rj9NPZWIC3RYMsB6imsgpgCNhEsFLGUVhQ4LEkpaPtXCu9ImAW
Q7Zqq6hWi+M12iXrWiJHIFZ4tf2ufgG0KFx+U9Gah8J033OTOat6QxGQ+RA8F3mRNpyoj+ktmRqW
wxJH/WImrI8xXYm1QrMjq8S8Jm3znBmG85Yjzs97K30u7YBcLitcJ0apP6qjspj1xwnimZb35pFs
BYyPoo6mkz4gxrydF0WZbjynptWMfOPj11g58iMUFboz1XqJA8q0EOzYSm0uhiE4oyU1GPLY4lEH
y3O0PONHlEss3kEzPfPZET8DZ0DiPuXi/na7khEBORVyrwMUCxoOS2RWJptplXT2b1XkvMTWlDMM
LEvTnzsoiNvRRzKtUbRfNCNvN4FZffGbPHmEPEDDyq6ewOKNT/lsnZLYla/YS+12KzHrs0YC21kE
5R7vJZmFRbAy3QaZ8WStheuJ05gsSImSocKB2fM3odvx2Y7a8hzabO9hAgYvUY4FJyyBcphDAoeC
nMi1Z+XZcVwsUw39h7kGT6Qx3X2RefGemHn3DQj/Oy2a9qtt7S1D+5XxaYXdKgyq3K7fQaR/nUWW
3DfNFKxspk0HDW/ivaEnwxpBQvLR1e5mckv5Es3a9BAk8S/1NIhlbTsTpbO1lu9CInnotR7kwVxg
q5iZsC+WOiy8u9pJho84sLXNVLEXi9s6fozn9JeDXtRXMzm25g99nQimSmSOpKbfX/1EjPumzsK9
H5fR6aZTzS14p61vbwJCY1eWx0Ce1hfavrxGQF7oML1GHdlg53b1czoz50Y6+O7q4bEjxVNJAUSD
2Wz2oTOqUfNtzha4bMtJE117k2u8Fr03Yl0GIlnHUGVtxt8bcxk92RPCgdqhzo7o1s1R8AuSv3fF
5VftsSaW4PSD/sHPk3QNJoc5pTd4R4a4rEUGVj4xmdXbyKs8Lg0vNRiwRmGs8rYbrr5hyX1Cqtpe
Y6r84I5jAJvCDu+AwhTUQMUqMiv9ozFEt2j++63oKm0fGTE0Bb0nEawuwrX6C9VpGgjuM8seHcqJ
SGa4VIyScL9juhI2yXtRYWuX3p6JMqgJYaqs7/o0+Y91aiaXkhzUWwZnkdlXt5n1U21lgkno0LNP
lz5VvB6yDoQeiKskSf6PsPNaclvJtu0XIQIm4V7pbbF8lfSCkLQleO/x9XdkUr11juJE34dGAKR6
S1UkEivXmnPMXZj71Rd2D/Nea4KF+HJa9W4S5pdKGjpmPYGjx7jqoMwc6rX2MGR0v9ULZVo6B+SE
HkQ3h04KmL9NYqbFI+sRPjoNr2PREZ8aFz2UoZycTubczSnpPBpLVp+/NmldPceDfr/Shp48UfmP
JN15p+p5R9cZleLhQS0sW/cxnEkyhQBilIIcpq6/6WRYn4Ad+zvbM73LXPLjedC1NxP5aN9YhVfx
IFlf8aTdqmbOV2Rf+a8mW72tUY/FpWj5ai+oTsqcdDLgcyiX5Blgw99niWENBBzSeKggsmeVNj+o
CVOX5V/CwaJvOKENnBjCJXkYvEztEqyJwvHpX/NaCOps+1vcAqge9KLUp4c9DChkT80TB7KAQOR/
JjF5zzAQqo2T1PGD7LFZmvNVg0+wW0RVokzW87fWj27YbpZvjj21a7Jtp200TDWPellgxnmjb9o+
BtEQBto7YSfrCcDsa8NT67kvdJT3vOwA2L0ELTwjkrnbndkaPF3TEDZAb2WPMyokZt/QkMvRG7/Q
It+q1JG//oSw+MEKj4CBIf8qkRP1HBvfuwETaRQbyCPloUOJsFZvOAjdRiikX0WGo7hxSuPU99X4
ZJVet4IcePk9vSdWYBsHS0vNngZX+AZnHp/tM8nw4bWLGpwLGrdebEfM7eW3TH3f+DFKRIbtYUyc
5BADmjkC+qpuaGoyKCJz8ElI5Q1v67dpEtMLgUs9/53KeAVOOG+NZSmuLYvgqc+aaT8G76Dz7k3s
rnqkS+HdiMi81nl0zWYNWfSqVMLyMfbxwqDiO0f+WPPvBBJf+5l2pXm1rlXzGlFVxn9fGsctbZl2
uj1FsLnS5W55y7TxPcc9/jjwUa+QyRLA0efdFqmF9Vi0bbeN5VkoX1Nn6jU49OMtBGk15xLkKlUA
EKOZoi5DelSvqcImqkc+OTOQ4Ce8k1o9D4/+UIenRGvRnmqd/tbHzScj6OQfEAmP2BJQvNmdeVbj
hU4jvT1lN4SUNtu0jDdPk/CehW0t79TVxa4jLOJk0cW/2VOHDUg07o8CqiZMlhw81VEZ7Lp86SRX
gaFcWhD9knxEENneXIPHhXTCpXoZ7lJjCQ4BNsV1F+nuzmHuBaKL9svFuAGTwV3DHPMSyIObwEsn
ohqLXJQAY3HT+JQUVfDMvtd7anL/4W4GSxZWHB1Br1tP7dYZe+OLn+rPkOGc53DMnasYWdCrITS+
kANGx4sG4hWbPLS71Bg2WmNp71d1bAyjfLQy43XU0/CjHXtxmnHVr6vMdRjH4/PysmifsOn8ZQQM
yZrS/rVwkslX5FupFzr4MZfxksQU95FDgVAHo0GXCaxuaXjRd0Lrn3LtxcK++8TQ28NFN5/RiySf
ZZNlgF8We5MUWvy59MStx67H7FqMNdEF5rxqIuKwlr4oX33DKHYYoaEOy4gJ/AbGVtceGa/EFw9x
/FMTjm/LFL6w6TJ2XVOXV4Jbyqs6+3Noeq8gklBcRZz/nprFnp6/26Z7czXZIhTBTqIVv9GobIEr
k3RArpZJ6+xC8V5emZS6G50u5GNVVidDsIfQtWla3f2/VRAdKkRPyBoj7Sso9HVZEb40+CSFDelY
PCf07g4uhd5+yQni0So2TYz5PjVkRYdaKoKg3TtnM8IANLsZYB46eepgdZq7XpBW7QO+gQ+aHu0W
KTCZpcBEHYCnsmoG9QgHspfU+IBoOMc40/qm6YJl9wvqVoA/8HofxpGKjcoGT+ksnKeOnZGQWd+t
3BkBLXUP3NfEPkMZQd+wBxfZvhuBLY5gM2lByeF8PeK++fd1Jj8/Sd151Z2cKL674siE85El1ZUR
3c9isqt9jhFk35suGKflNzfDi3Xwy379QXsLcrSRfhR5Xh0Nag+SyHS8pLRRcMn+OyTvrOFn5+cA
w1zjHGriPR5861Er5t+HqfrR51F/a8xS3F8ORxt1lWV2a6dHRqQkfqRkCXgnQbldJuCu6w4gdTnN
z3SIopfEDqz7m1pX9Jsw9EfMqdJvHOoDOukJ/rMSHVRuYqCpPHRKKVno6ZUx0V036ZLSeKyi5V0J
jlQcpja10RWw5h8JknrZ0fMfBpm7e02YGOMgTaWXgjHVvjaWxymygHRrOdDegFyBzk7qrZJuOvGA
YgDCMvtF8wz2KjhX8qDO1MFCoXA2Zjz6L6HsTcxFxSxeZP4zhZi1T2uAAve9ORWTuUVpIzv5bfC1
cbS9ic7qZ+zXD5iOhn2QUacFqrWJunzN7m3ZKY0D5frNyTztMGmoNe3JyI9D3o+30UGpChMpeIp0
n0ko8y51QCOAU921EIql/e/XAD5253vNu8zaP1EE0iqpLBZTHDdGx4ZZXXYC34YZzQTTRNpFSVay
tl+ILZKqBnap/K2h8Zr6uf99Kqz7yfCfE/kW/feVBg336//95yKEsF+MrtnoevJAJ8j5Z2lsaSfv
P0Tdoz3AW3rRMt2/tH0QbksnLz6NPnsYpdhSTHF6Gzpt2thJUpI/LYbPLEPtwl1n+Kl3yHP4lgSf
RKIvP5J8qDZdi9y966sKZ1f+pdJ8m56Z3my7xq32o3g389T6iMfYvgjw0QC4uEwo61Zhr1Naoy8c
Uhw/jvGSywv2N/Lgo6MqQpyyjDOS57LfoEZAgAQLYgV7t3lSh96swlPQgXOr5f4UX6J3LiK+K13s
Um6F0/yCKhlNjrSxVAISBewJ0XqPubQYFsOAJ9UMHym8yIpjx3cOtDZ86Ba4YG2PEkiLh73jNHAg
3CJ4r8OpOSsJwlSNbIRhR63cFNeFD6vNk6PtaRDdxuuL4uL3NQmrmIWQwKXgcmRDprOMHdC88TKj
Pt8INKqx3MY1rvfLgouw80YATYYeZOdlhvzaDaCTerskam6OwLViXzpOup8/M58qqezI86N4/+ss
gg52fy1RZ7Q8N1js2gM321l9/wR0GGzk8HbVpYG1v5uLrw4a1m/8FRTVdHswk95iXIo825xD0WcW
wGqCh5J05FMmg31F2elfF8aQH3DLVgSlh69F/1IqkYUUwi1TZp/QUe+W0GMwYoCNq4gnnNlXAvFG
QKncj7OXaecuEqfAmbSTGjCnIkRhx0BHDZ6tsps3eeEngCGb8ojpp1nNCszx5zohL2stNMitxvLS
DXH9qD6jyIA1dd/atpMJSHA4hY49/pQnbWxP6gRJHrE2JvkMJqTmc5MXPLPkmTosi087oAov6vWU
SQWzhPaqHmMp4DtkE5Z3j/7O5zjDva/DN8MUDci27X8GbbpiRWpRGsXhOtYr92mYQ20vbB4MVgV7
Hs+dtUZwEO7HwdB3mSV+LbpufW0n99dY5b9P4sLim9g8hkuZb6KSuY5q/jrFz9HugvcBEO+FkNwE
pBs9YSheFsY/bCseMUhC+ufvznp16k230Nd3VVBThkqRs9I3i7pjxSacbthA7gihibVs64MhuKvN
s38vAzghT3Mf3Gf49uwt52LRt2VswCTPewvyfL80Rw3iqppaA/1qX9RVpCPPLHxWOKUDxxFSvAQV
HM2lMKZHvbKgR9LdJ/wqYKcqgrMvD+qsIyIZ8JaB7zJTXTbPH351LrnunhdfzCTn/jTR3IYbZTyI
nRp5bBqHj24xESDjGvk5TlDEjAPivc61wC6pfpAW47Ru7MA4VjNS/Nn0vauPo/cBwQq90TCNv5t5
dx7yirokLE9SD3HWwKVuSjq6axMQxP0fqN7wyye7DijUMEc9KLLEWDE8ddB1bCPHRzmWWM65BZzX
/2wSvYSBNzy4uunuRSqM85/DQoxBvUIWhq99WLy7DZDt1m8voHIAGqQjHwI/e2jA5q6LtBhw2Y/t
DXdTewvlmdn1b0XFzvP+K4MCNqxiwN1bevD6KsXpCDiJiETfAugWm7DBjlljvRSQgCBmtw5f9bR5
LaweFVe3fGPTJRlmhgX7GS2mBpJxHQ+dh/ikFg+tnX53tD55XoBDXsrFYXjuMYpidjfC1+EJKark
7AkEibO8UiKRzgrdUx45Twi46g0BrEV5q02CIJQq3naFvTUSAq7uevnq87eKPQPZrrqRCQTmbVPr
0Ra5YSvTzpqn1jDSbakjTlTDiIYeQ6c14thN6XAG/z6cW3lQZ+q1CXHeuY09es8AQaAF34hYFic1
uEA4MT8uPukEmma2BzW44DdItSjMGoUDv0yqmn6j/mbDq7orD5y9qtH1FJuDWED2/inZ1Zmq5XFF
pud8as9SHgbks73eHzKmjboYEzA28h96FfyzJJ7LimZ83JexDsPedwsqa7hY/g+Z2IxFJrZe6T7M
2y5dsgPiw6O/BOxgyOHYMnrfzpFoXgPHyQ4QhPx9CEjs1W6sT3WnMPL9Jlqy4dwgw75by2pK0611
PFf0Pxo9gcwHiyyK4Rokhii2BHS9+Mx73oK+6vdo94xDnNEFNnw4aYHZp1/Boe3mlB2O1GB0OVlA
rV1Pj5VOtw4KNI4N4CFf5J/Q5+Wfwk2zZ35NPvEMRDubUdy+WTM+gCi1UKm3CLep34wdxsUIIvD4
UpWhcciFXnw6PFX9KF++ljocNW7+Y6+Pxm5ml/1sIZbA+WaPt99NbcbUBBJ3B/WvitLcoIHazRDC
apD+sjkOdmarlX51jMn2SpLmQB5g+6UOZ4QeTCdOTk2bPGGWjCIqnWrt+1KPP4c2i97n2Aev14gI
EKhn0UXv4qPamycTQtNu1ud1ls2YKpOYdUikaNqErtf7GnPDOpTsJbNvm3Od19XOGoFOKxadjoIO
H6bNxpX4jA8yVibabbNV4tq6x4oyjCMM9B3Z67SdKO5eebR+azW/e8p6/VPJTVswNFo0tOTuwthL
K/ofVe5/U3ryJO72aMSmDzQVq0Fa+sranI5L5VrAcDMHO/nc3Ct05e22B6wEZhAcM7z5oGSbcT/M
QQbjHx9qXXck+drjk/prlYIZUxE3hqGn+1qMzWvcI/gR5q13fRiMWoZcZ3anz6okrEcLs4csW+Dj
2Aj2WilMBKaSXtXlXOfxGTtbs+YJEW7tACP6AgfzbpiJzDLZ454yN2Muo5slY9DJiDJ1y5SFDs+2
TWLorRa+dyvist5bRWCvhMAvsrKICm51YoPufEDMwzXqaZoG0Kx3cDftFx617ZNFEp0i6vhJEp7u
/+VJgCsgzO5rEnvmN3lCCsf9BNJBguO7PDlpuTOlTnHp8/xZXtmQpd+SJkVEH0WPAY9udGtteGjl
wqXKWfVa0w/VLiH8Vn3QY1diUzKjtTdrwf6+R6Al7j6Uw6uzyEAyuZ6qTUhgtM0hndACTkTY3bIR
3vVP4dd8XMOMybfUhmabO2DhHeJxwyUsj3Hsu1dGKzQB2aXfz4wSzEjieca6k+6hJjSsw913Yvc7
VMgs8oZGXozVoqCVzmn1GuG1HWz53jyGYo4f6bs859bgrOtAx8TkVsu8ywVBrJk9bdNU9LfRR7za
efFwP2vkWRoIHpjdIN6nZnrImVi/sbT1h7mak31SpGxC1SfLvOAbgREId/rqw7Er9xr0BWD6cSk/
crCeezot9RYzGrl2M3EtZAV5D8w3VoCkrUczTsSjOksW7TkqFuZD8nVrEeXBnXKz/q5j7Nk5zCjY
kz6rIX8iqnMLG36ra/hw/uSZo8bVro2B4sUxlmxNzemvMwqQvQuK5bkj6m1VClt/LlGh8b/xRzEI
FM74k3YNlR7BbT0UAyUlz3h48P/vz2GSArtglrTzu5SgdqW//bh/BiQkkDn9b9eBldrdzHNXrn39
lYwcsFJRQctLGeOjCuybRmoZaYrjLUkh4EdZQjtWnpXkzT5OXndIRkLclCCBscYMt0WQwqZkZUOf
Gle15mTMLDo/Ni7Emx5Vk0B5Kjs3RqNgG8d08Jd922eUU/I7I1AMngxS/9yWsHjS+sAANv9Q3mtE
HsMuDEjo3YaVJl6w5DRrzxncAz1L+2W2CVy9/6C0UhiuFMve1HMPvfDiequy17SVW/sze6+ye7Vm
COJyGWlMfXP/ZtyBII2wCFhhWHLfbAa5VcHRWGK60WA/i6guVgUxxZViMgLPt9eBnU7X0OFgCW/E
zioXkMngP6OzbFzhFbrrQnYBU8fZ+l6MfMchgIct6aFpY5ByVCvupi00OPlx/eFjZgV/F01bNQlu
RcLtHxPV/qdl0hJ5d4HhQp+UqrnJWm93bzb5kfcwN5F9jKWUGBRgc5y0cks6w2dNs++xSrX5OWyD
h1JvhysrL4p6pWvh1lrhr8+uSuDidFaAdYQHbZgQbFxleJKUD8S0mRWhZiLJzAKLWSaTdVNno5bN
R1PHm1H4QOIRIL7pc2pe2R39YlgaX+6/r7Z+pelESiAzlydIH66c2tn/bL22+3X/venlF5zWzj8C
23jHU5k2Bi0ZOEA4z4QPL0zOBNiN5IfJJUdWXYIY391H6HrPAgauZKM+Wpsid230JizQEqLd3RQz
LjIsVKFASRteg978ldZ6dSXUvLmM7P3XZQ/Uk1Xnw5+QRaZN0m+w+sXYlnX3xO+0g31TT7cyyzDB
dObDfWLoFGLLN1+/RGFkMG+vjUs5aNM5qb4ngf1cBNbwAZqW7ksI/4Amh+x50r3qmS3SF7dr/3Sn
Fwbx2JzQjOwrVPjktHJf3sdLU2Cuk7YuD5NVthd1FlZze4nka4t8LQzn/7yb+piqlV/SICHj/jP5
qbErkX6uqhlAsShFdegt03wYGVnimqrdF8a34TpoNecLhIFXUUz6L9N/7VCqYokQdAg1hqe9mX1Y
ecj6o+6BKJwuhvoS9QIdbJs67BsCz3rw9DnYR2B1VqIrxINd5uJCz3LdEyllrrDasqSovQPxkVF7
iWeruVT/nsGw13FAjvuielay2iUi4yY0ngHhmW/t1KkL9Y43jCZ+efKStaLI98Li0pLmnliqziOA
W0gV5YjGFmP65GRaAcq/nrai1vv3etDSrW1E1j7po+E9Btu2jlxfyp55t/OnYkXAXHtdiqJ/T0T3
MGWRR1pCYyMl9M21zcR/ncCtvmqZNz11QfpLD2P7nW8sYwctQjjemez1hmHZ6mPuv1d1/1pks3PR
eZajB8Zd0Un7UQboagDiyB5qrGMCa5POPyjZ6mjSpnW7+qau2lEfD2Xo7c0p//5HSKIFDC7iJvqe
TVQeVZWiQNFNAmXm+KMVWfsRpj6QL8OGuhZUzQlWJEEkTfDNTIb2OcVrSsSb5X2HI7NupjH4GaX+
fiLXVnk9QRJ4WDXy+gJTGkxdKP4pA7vcYoMb1r20zuG3k7G7tbWtksU4CoIQ/3BKZ7P9dtevxHOJ
Jq8qPWOnZWSdhw7ln9JSq4PXRdF1rhMQjlOQnIYmNh9NxPe/SU/5ciN4QDxotfNGvTCflPGmKjZW
Q2C0Wi9JNIUsFfQk9eQBxOic361yiSlvWNbS1F7oiPWpyImlmbSNP7JJUFAqkDwzPnbIgcj/UXG2
GzTj6aMTDMvaAxtETGtaBKvaQP4jcpBRvcNyYQbVeP/C37/YxjbVFwN0pkO4ADui9OrBXl51RTdd
JaOFzXYSv4l+wY6PuOkfFBIkhBDMOWokMLmkEGyGNGdAI583bao91nE3gD4bod52USkfF9UZfEa3
Ud6qenZved6kr+r1TL6ea/NwLEJphfTjhcp/iI620YlXq8I8NU7x97IJiZAQ7rkzcJfIqjkOSmao
pXGfi+aF9jKpTfV9E1Ry41wMw+rPRM6+e2U6n/8csqH7n5fqjbkEJ2rn6CSLgDiiDjSgVNWXEUri
uVpQRd677s5o+qjRE3p9yAYPM3yGdYw6kidjSSPU5CstF/z7Mj/ZpHQgFlWLq1pm4SXZy8CjMCJz
QBBCOEhsjLr3pXTygMCM+HAz8g5Aq1rGB4P1ZhQxSQ6OOVzvPNR/L9W7ZpL9ftecCzIVhoj5LpnO
sRmHH31Q5Q9NJaDKBUP4EQdJehwqsDLq3SErqq02nu9qaq3sjUNX90psG4q9S9T6KvJDbt3Ovtil
3d5wav1aQHKs+gQAPQ1sEDOyIv/T5rB5WBC+Z44HrwbJRBOIVCNSKJ6w0bMpR0WiroCXHEzZJFNX
tPMITfoZGxCglS8LdXd0rJscXxM49bPpD9lGPeSETX811Eg8lK8zass2Vam7Z9OeTXpYRf3E7v9m
ibj6iNtpPo3RrK9teZm0DPkx6WxE56B1KkydrGRJkJv5B4OX7R64g5hthH2/GYwg3Ge+f3dwofRt
0S+xkiDQbx49YejgjYWG20prCPYd52xkVaCaSq0UgGPdw9JHmDNu7J4HSFW8RFE7HCc3tFchlvqX
fO6LY0kzlds8eI1J77iwvkUvRmKTB2YVzwLs0clDIX5SZyRg4OebbwhRGDRLISF8TsiDrIAPBk6A
W4dqf5Xxg70Kpz4r2jtkoy8tZPHHysw9VFQEbPH9PFdRDuwjAWpnGTmZ4olXfsT15JHIQNGmphxa
OcCLyAemmGZhHIokbvdeZPHTITdYGYymV2qvhvSYkFqnZsQteLKoVmXvxd2R3W3AB1IBC5DMP3Wp
DoHvrNz3lN64bV/Tf+8Se2yzHUQeAiZ651tZaTo1eyVOPsnhW62brNX9yRSkXvZQeHZ9TosajgoJ
BRNMEAum+FWPuxOZ2D9y+Six2oH8oRi/nkimT0VoZqP/jTgve3//qv8uYRoahgH5LXfpP9AdjLVp
NJDra//4796F/8O5AJsW45BJOLDNFkha/P+H5RyFlUbfjt5KW7zEWlzu/4yI41Y+htzkMYbZ9Cy0
btkB+CQwVW9owrChVXMDNUH4a5Zg+cWyS1zcfIzcPWpLEZRIzNvokDXlr6rXywelNlOv33VnU3IB
82KcqqXkPl/wbbcThdxAM/5hJMTMztPXsuHblbvZdIrgfbwyQ4Wu5LI49/kwvFZxOJ/shJQ79W7X
1Y/aZJ+U07Y2l+nENguCELeDh5uQsWsRLagR40bDkmJRlofl/LUVjA2qoV8zYTAOic/i3pjSSWWV
01sxk7fRevinp4m7CLHvw6Soy3WwoMPHxXuo7dJZ0ZxEgS3d+m44jPv//okJ/W+zCSw23RSGaxkQ
F2xh/kVd0JsydSzHAq1Nj2SP3hBzRJCIc+CXyzUeZb55QSZgEg4xiEgdMd7i/7YdEvwWHpu5gJPo
nHD+PtWycSQGEsPTqv+uroaC+GTNG78XSfCKwrH80urHZYhZqzkh6WX+UfbuR4ub7DFEtXGGvk9B
VogImosR7xxsoFFmei82Up/TUk/fNBIBNnEX6qc6suZPTHZFoZk7BFBAFYd0OsJcgGE2JM9wj9yL
bo17tSK3hstWtW3tgw4q+EYyMcJz9DGtZ9pHJXrrusY/FD7UmKCy3NNk2zQ4lkAKBsonIxmL12TQ
4rXphPpRmEnxikOPyFjT6p5AZYTbZqgGqlVUyyl2iKvtuxATnbJ9yDtPfzXKhUL3WwCw9JkxjPWm
Jzhsxtl4lqojBqfofhRZhGfbD8vDj41eWkcJ6TYvuTaZu4bsoXPlAYJzJJh5ABp/KgzzxchrYNJA
/a8L0W4e69c1UPpjUZQk1YwMwtRjrXETnKARJsZkYRw0TgF8Rqe5MFWRjdJWO5mCqAj4Gvld3ZVP
JWWvAMKA5SheIxSRG5aovFI/sIz5/vwJ+QKXN86bK8mSDZPQ1Nz12qI9FZ2/cy19OpqIibfx4Eoo
XM5wpR96Bi6OFZxHJ0jZ3PJbIKcivxbmqO/vZ7oUDioKIjSn9EB2c7PPiUZfjWT4Xpvc++oXbXPV
l4zEEAcd7PV+7cP9yE3i2OVL6mDe/8h01apGXGw5xWziaT/Vw3RK8vmXHGidXWxvT86UHtTHUpS9
vSsdDMvhOGIOi3AYljq7lImY7nunJ499ttCwofV+In4K6BX6baH9DKrkPfJq8WVJU5zdAHOODsOL
62J07y4S33+0CuVUj3p4RUZ7RTgoyXsky2emM/wMTB763lwj7mkxBvjJ8NFoGsGsRMoc0tr7OqdJ
fLaTVrL5ODPjgiFH4B4UxeUP1MUr3RAzhHSO1ZU/7M3M+WLDijpECrgfgZzcU4PSuC5sRDCDqMM1
kNl8y3wrJrTZsCc0yV24H1gcD/jJxo2qRNWlGJxhMxTEs8S2+CJqnx5zDyF6JK7xqOtw9gQi2i0+
Ov0aA5xVHTN1MIvA2FZ6DHTIzt8U/GHuyEGYsu/uQl1kJWf22hBmCE+FICANpWqpNFv9q5s51mYJ
dPusSyN4VeRfbEvvmG7Q455hqm6MoT/0ttWg7Yp/qJEpnPZq5/jLg67V5SMZuut50nzWGDu/dHDt
kG6jfRrc+i1wAgAoyeKd4MvUB3ROBjcqExkGXddJJ/9pIs0JuVXirzXoriflQMrb/lgGYfIyNpRc
pt9EPWlE5RFZbILStnlV/mrDuQ0RYl2F7FCHXIu+NDE2StLHHylAUB13HWJ/eRb2IXHRQN4eIodn
pGONN0NiZUlZex5lPtLsI6fPsdbhqUz9U5RN1oUWrLflb45eK9ckgkogbru322DJNpeWbnhRzdn3
uGHFo71sQxlGNWEs6bPh0C0IZiQqquTuRm5/dTmOCbRwtTcPZ3JZ1PbvDuLNFqYJdNrWYYuTaaTl
eACdlV28fjwWvo+DSwq/KkLMLw+6PDWIHIJuOdAhNcNs2ajpglNSvBjdXF/Vd8tl1L7qRYbELy+2
DqyMM9uTn5lUdOhti2X/vmufW/mrzEyELCSDhHxp+6z0H9KgZhqB9aHCvbefbGGtWqLjzl47fhXe
um2K8p8qJZw4n3qUv1lO9jhrz70+srox+0JREq1nqdDgY8E6Jq2O6oBqkL5MzwzH6cdxRYyNfuuS
Lr0x4sPsoaZWM+JYCfSP5MpZMZc7hWH9JdT77kj6wnd80vT85EFV/UC6aUJbZrtLgirc2GHh75Oc
0asmYvxq+ONXRYgS+L8/6A1Tukb/OJA9xzYoyzzbc0jDldX7X7XZoHlDDyUm2edDMgU72GQDbDVq
i7QihzrKxs9CEC7MAymgh9ZQYfuU+VWtNVu6vCuJ23wR/FCrciDv1q5OfVsFP5EbRCsbVvotEfaP
ibyK9Ux/71vVDYxry+DnGE/PcVGWn33rd2zciyfyKhAsJPN3JaCpCvsjQrf/2tsoyG3PZiAnPCwR
w/C9DMALkAyXH5T9EJxVgwAIcIfiZGsxj3TJqRlXpGN4+1lmseYErl7LLHhIPatmmmIgvEktnBky
bieJwlsZ29u59QrQDu3wyvOLFlWEJ1VdRu1ES4f+yFZdTjoW1QVe/iosqOLuN4QGc4gnQ33h8/pZ
yFioQRpP66U8ZBGm99mx9G3toyvYdZGRPFQ5NZ5pyYY8JrqdYwbpXUzZ9CS2Nn7nbpW2koXpCBC1
eSFd8luhZ1Q6/zkpyGjQcFLvqOUE6QPSotrE2bRth/Ql5Rl338It+fiIe6V+MwjyOGROTkEEyOiz
TsHM5ESRphjrLw796u3Sk6iCLMN/MwPGBXK3NZoj4l/bf24jm8Bqm5QAyC7alj53+zaMTNZAcnfo
7pYV6vvwx9CR1lDiin6qnAKvV1PGxzYnYeq/f3HdvzFWNjgCF7+B7Zg2kCvrLzd01zQtdiK93E/J
pB/UhoLkKFDPeuTu1CWCevvg0CD64tdmf2x7okxIbEVmWbIV6XvT36Vj+o/V1NFWjXHjqiSJnqGz
r5enok1B5KJ/fGpnmGP+zD6DERiORMx5GAbc6PviD9u6zepPd3HCfe9E1wju1pVCGCNU0JpPWPz8
DZ0M86mMZbFeYpfRsRAl089+nJ2v9xa3uRTOq4sVQiXu9KIpT13fXViPxldjEu1msqCMOjJMgZUd
7jexOFqJhcmaaQdS1X6Oo2h2CTE9+6iU8iMjKu5BOGKowOwW+r7S27VNq22r2rFsx6adulQ7yrmw
SJtwzVsMa+2p7fIn1dxVBw8d/g6neUyAJw3fPta1/88n6UnGwf9agRzbNE3XNFydX4/v/sVAaKLJ
0nnYlr+3p6UHQBiMDPxufdFOimRecrNcw2oa9hBlu2vJBPH3WQkltHz78/6fM/UnsXs8W15mvg/4
OFKNOB6jLxkw9/ggA6o0Enoje620wVlgfBpa22/YKvN8DOOzIWVBlSDHSQuG6cGgzAft6E5IOknb
Ghj1DboId5YZRhejgj45Jb3HV0kjFCq38g3Cm+lOKDdCz9vfO6q2hS9EzTvyjIazkaXvqP8YRnTG
t6nAnlDUMMYyQ3gUTjANvCJoHgu8zmuTu+hK0tOnItKkaUIrd6mzg6gLVpZ7c1/iSdXbmGZoSZrh
TUsgPY4mxYZWEWO52JXxRFRecR5pAW9baQMVhLs0CBw1gXmW5etYYG39/O/3q6IT/K9P2RUObTri
FnTBo+xvhkiew4TVfH3BJ9u6K1xQ8Z0dG8b9cyvc5nSvoXHCXTsdhWTdJTXURHN5dnyKbvDgOIcT
7WibC8ZuhdJCk57Tq+yQjoQkaJte+Fx77HwwdI1yFVeLNZXkm1uVCRQaubBjt4Cx9VQ3unuLLPcX
eSXuczE7r4XT2qciHCIqPWJwIUWeCs9djn+daQP70yL3h5XwGrRobBTe2pqmmOEU1j5P8zt13U4A
7pcVo2kF5kFTYh10JECr8ly7TnEL7KE9/fffMPCGv28kF5Arq6HgywFp/W/+KvqoqiL2z937kRs+
oB+NiN0NvXfV/Biyyt7UQ+qtG9kaidnUE/K66tlMAq03e2OlexMiduXuyfIE5LIZT29MN7VD62oe
vERNzg/YWguCE4sRVJ8/VmtFJxdEC+/nkazp0uvteSVzAxgOEz9mH0wRhiuBEnlnFQBCardnfBpW
9cGUA3CFmArbhoIzzpLtVFQwZhg/83vjNzuxbEBwq4xtr8/ldpincqP4m8m/YM4/iM7WI3ptEBUB
ic5IjGcIN8ZUwS0FZfHlf5zmtDm5VaP1xN78KQwZAIe2vg06j6ezO4u1K4fZbZ8+AMgsP6fKDbf4
cv0LdTacqRJj4hhKc3Y/5Cu1Soji/xF2Xjtya9cW/SICTJvhtXKuzq3uF0KROWd+/R3c1D2yZcAG
7DpkdUuqQO6w1pxjej9pHomniCzAUzjk48znSKE/zuD1sUZP1A04+hAkmVsJAZCnSsRppNXeilGv
PJTzcrGl2bSOQbBupZfKE0V86VySCVcZMR3o2pPp7lnJk6yjJDXI38LNnny7Q300ICMeU7ci/EOv
eAWJ++GFDHwVGef+YLZXrUxJYaPLcqUG7j4A1opXJCaOn8mAD9iHo/DXD9N5DfDnT/VEY1qk6T4m
Q/XGGs27mXkQneGoVISQR/ohjzv7/K9HgvyyqScXc3kPyVRo3LPoC3g56oWBnKYqvgdihxRfmAfU
6fxu1FnioqAJ3+slHA+zqf1nyPlv7pKFp5a4UnldRR99FSOhyPgpzIvUClU0tO/LF5m3LE6GYBzY
aCf1Pie645pbdb3HZPD7KFeTYyCyI6lh9R5y+nDtIXHsjflomJ8DSXIZiTjbycsxc1B/Y/gfqBsC
nQRPfKNNB+MrMApkHyjIsA+uFjpcrfruWQGdTc94DsuIHIEx1Ucx4YuXsZvUJwyY0c4Y+gwViBFT
gHSqjZcW9j4tkO9daOj1n2B29K1Rhas/OUWRbX0WLagM/LLU5DL3VufTm+wnwHSddq4j7mmht4/g
cA9yG5X/21lkle1jFdsHEbEjJArg1bSd+hx6jrqW81LdYWFRPh20vIcU4TyoRDYIK3k+lvpXFvMp
cCVy4FoSpYiH3wUw+VaJE+VnWcpn2mIvWPbTMfa0Zrt8aRWbhDXLS+1Szw/VEJa7rKrZ2M6npGpE
e65DjQ3F9NoJM0KSFUWXIPjV6sK4yeGkEuW48+QloAbdxq2wkknXmgdPrdTK+s1AVnSUzzcIJRg0
lH4nzXeqa22IYNEXxoDfOiSuulmDnLbSyd90omvGFoXuFDlrIu/ENdeXINRo9NydxQbxdxeU3gMl
onZYt3VnrOsZRqZPsJZnUPqyEeAKGk5jg69gVBL/JDegaShWYdF3h960ubz1FC10ofjP6hBTR0yd
aCc/uMG1X5ZiL9A86uJAS/eZWpeEdZSQtPPsnjfAT5yyVnd/Gm2DpsTIh9JdbVnjhbU/hLi5u7Sg
0cyQ6FinvYuZ3yx3FCVU921X6eaqR9u5tzFqovEH8yNdi6z37pStaxj7rr83k7Ji7QsgKFJbc11n
lb+TAA6J5ODTuoAwIHKb8ZIkB/Fp6IQosCVkMui9j9b7AB7PGw74wI9yrhTJbJFAqXd0HEYcNUSq
lUr2DMWUV78clFU0IzdT5/kPZVtVtXgTmp3Y1FGh3ck++4OEkC8k1pL/xTz7jwK4ZtvwM5AL2hr2
Dmdmov1LzyL1bN+j/KWcXCdgRsGdUrOQ/j4fGJ6+HIioSt/NtvjqmATCBVp3Y8k1HQmLJpRFCwiF
yVi2zZb3MiuqYxQAJjIEo56pU0eYYbNjUVChstyfS2mmCrqt5ExUPuEKI5G7qxg4jxBt9SwVhkqR
z73N6rmyUzQP7MFIbRzfepCA36r/P4iV7i0oVSyd5I6v/ujE63jaJXZfX+RT8qFr7Ppe8jzogPpC
Edn/H6t74fwHFV4jnMI2qfHYLEr+I6iCoiBxh7GdnAHf7aRYPvJrBoCIIvYM9WQAZ9/qJyVe8FYU
CMO9KdwNRqVdKCTqeEbwxTJEjIGd7aqQQOrKzZTHgCYJRVuCMQGvPBpT7z1mEz1cZx6r5HPywTcZ
PIc8P1XKODERWMaZnowAQZ4PbwP2IysatlrTFHc5n9pj9DLNZ4ViE983w9A1uYQQeuScPD2dR8z4
4jRGeKH929NaX3LKGLg/Fv9BXAj1MR3psFqZLR5JlGsPYVGU+yyp12C6o3Pqp+VtGogOqHw3xnPb
8LNux7UznpS5dyQfrGA0VxECxgWlhW9qo6kieOxmsFYA+3Bjz06k7Cj7HcMEuau14WISDQENMyHj
rYTsVurjp6MWX8nPyJ6ahuZ3rjSALelnZ00c30BQrRtLWccBozZtCXCCRsRRrPubSh7NPzVS+5uT
B7iTeXr5hflXTbM2kVAb5Z2d806Ds/m1sutqnSUZDonIU/Z20x/ZVbQPJXSopfPjpYS642zAyZ3e
EL+2P+aDKYiSvaKSxj11Od8z+pu9LNgyydwdwhXxIztX25jzGZSx3VrZL/2kVHw6oN+7NYPDlV4t
6e9F1xyqwjlin27X3swkGWLjLCZk5x19tiADhOkH6dqDfhUZZ1OdfqJlgNyfx7+GITjavfI90ykV
JBjwB2F/gofPtkRiOGhp3S1TNdqr9OsUomsU6kbRC2SflU6yl3WMSmp4ITsIMfuIlO++ppEn1wMM
SK3gRxs1q6KMMdp0o3vi1lVWFQm2KyPchaWxJ3OMvxGIxNiDt6cLCWsoMqutWcW8e9WHh9bubTO1
tnljtYAv1FNPTW3VDWm8sVHfN7uCgGW+8uS1b9znMCtPwPnp4+CRFHV0VrnICGiHGObYxQ6FoqGV
+wZHb+H7u3GeorDgsGrsX5lU1U3cVtkFvTrXgQtwx9HrfZl41McRdSbaeElcvya8sPaf6KWDPkrH
bTiNVGqLJy9L/V0/1Ze6ZA08+Ll+FAJ/bOVebPh/rKCJrKc1cKJvO5zaOBtORG+/WJaOWt8HmGL2
VPhCqKN+222tKBs2IBZWWhprq7bPj7TrvpRCLRlbp0uBBQg62QEc14/JDPvtpH6a2gN6nnilA9rp
YL+kdk2rcuwB5ds/oIxypUdtc3A8dx1Vc3Xcnp6JUio2TqAcsk4zjzRvEL35ABu6PGzZ/IjTmJXI
xi39qmXKD2zoDxZ/zwiZ5U7S0TVJrbMdNROaEOtSdtzPTSaiVa9kfH40jSnpnF0l1NdaFVHKNto9
vVtYw1C9MFqhKRrceO0MzkZTuG+Z4q8jTFHRk0Xjpo919kulQeyRUxR2+gcQXms7VKj5g+zFNTMT
UZdRH9h7py9Gk0+Hvg0ujlq9/5V3NiewGJVy0IrW3sm6SB2Pt7Tqv4ckqj7EDpmmhTOp5D+q3XOU
9ac+VGBstXGzpcya35yI4Mx8dI2D3TWvo4YHIfDy4rHpmzc362+JNvinP5rlifLnuZ6adawm4Mbm
Mb5HArwv6e3l6S3r0mzTTNA9EsjiHpAQ4zMlVUlPyGoZG9RV77EGHDThPkN31pnTyuMrG/i4UtJV
I9bW8//H7hliyyroPYBd7RNkrBsErjXhu1EL7HmkSu0nm4yxwlEfwvCzAPGJOApf+KXGtxoUP8FU
9pAqzOyuWofaOfigPzpgDqm6GwY0Q+Eq8TH7WyyWror7bHqrJPzSt6TmQT8w1WGlu0DAtk4My2hC
H2Rz5Z0ozKbVSSOfBvEtcnEF0eMb9mmqh+o7UphvGQPP3YmfpASrbTNtTcgrcr5CeXKRmJ29Vlw0
D0EIK6W1ElnJWcvmRqFxMZKTOrBdmPIhO2dD1q97M/3pQ7+Fgm8Gdw3fcaZ9Gj36BMIE+ig5errX
rwj7oLYBCAh1bEwj0W8wPOjeU+d568AhqstHbXSKuw9HoA5pHe+lqr10q6jifdRUejs5YOSko+4b
l9ekVfCuOfaZu089hgFOl8rVuCWmnElCNbQNHeyDh9Pp3MKXUCeGkbGok+Ng4QTNyhZPwcCVHsC9
Car8ao3mXadI8lii5Grj7/neHZVy61IYs82x2XYIWlZJlQa7FjrGWB39mKgtVBVfY/e98XIVv2/z
naYEXZkucR/k3qcMun3jMA/H3bpvQzrdel0cnIKUTBabB8uKg4vq2V+kYwPrHk1xJ53TaiILTU2X
HabYZfmG+nYb9Xr2lOYFWvWpVlddqrl0f3x35xi0BYFrsU0RFd6Z3DZuRpSMENqT2TDHc/Kn9PKJ
LjFw0F17I3qhK3JRXBZGrpWVN1u2suidEBdWh+aKinH/jmkFAVCp7QevLD6WPwqItD1oWuk60EGY
GSgzICL3ty4oGnRnaL8nyRQuxmqV8+Ue2N7R+kbzkLUEaOvIB7asolQQB5CuML0b702tjDs3dcxd
OKso+MoM0nrZq46t5gMGEdNOiv0BlwWAQSL689LGYMGuoHwk9gKyeeaHzdK2yzFV0qziNI9rSOrs
FbdSIWP26KKqXKeHm1nbpRn934tgmvZ3EYziOu0O1RIkqguDHvK/r9t1VsGWylV2bgT9d9Z6SHEc
+PoxZb917tvBeSmVyrU7wqtDzXD/VjXqB91QkIXuSIQtQtJr7/abBPfPc6c2z9lkk0QkrJIJFDtl
6/RAxvog+iD2Z9NGHczrQrtKz1lp5D+04EkuXgh0NtYuDBKy+FT3DB2B1PYUPzz4Te851WECFoXu
HofaFQc7bk9LNKiv5uPBN5WXZuAmooL4NRCFT+12dF6MSJ12NoWjTYqtg3GJMlZRZ+5B7ie4lEeQ
4+73nmCgjZF00/OgaiFRj8xwfboBElS+Kzb1yj6142vQmsb7lB+DsrRvSdjVD6MOjG429CVlFK3j
zuHz6bLHeLBVwpRaa9PPy8/eM5ybMRGyOOwhlJKmgPXVvVYTaRtZttd9Fyj8TNmtkpJ6QUv3b/az
FcwqOxdq4AYtdbm2gFpdW7/BBNA5NUDRsD2PYeBspP0CAExhI41MVBZSEUtZvFeghIKL9KM4rR/f
7fbVpkoDfRZ8Bu/Wb67EdGT3YQzPUj/s4IV9SkV3bCYr/T6WdYooejCfkiQHn+/zh/7H5afPl9e/
lbkd0+R/pm1yEcKq/2vb6LHfMPFxKPskDT2QWMXXFkbNs5947rGhvbLt/UL/nIZnPFkmWvMIEYc1
Wju9HPq95N8MgUr8OspzDwUDyrK+3lgzLycazV821nN27R70glG0V8cuV66ueqi54ZxtGOHZL6Z0
HMfBuymj2hykokYKbHrRTuFmNJM9Rl/CnWdoSG6X8KUcZQk+kRdQCOl1M+SY+Xqlegh7letidCyW
doN2guQZ7k1pmDGKqdxaiMi3ejGYB9EX5Ufs/8ycRHt3CkrpaWYjUkvqpXKmiZxFRSeQNs2DE1Ip
WH8As/zQo+xZltrDMhrgx9wEnY/DvEBafopr5bp0x6ECI41QxI2terTq1Cx8tnVlpjGHyb4aRAzq
JXuUGWDwqREA4F/ApFPnd0S5zbEWLSlisNMexzT97KSJQ09QGzNTfqEtarzDkKoPTkgTVJ4yQJZr
qKJ8hUnw3lK0VOOweU0Sy7xW14HgraifrWjbPxapvszb0+L9WN7MVACFrLghajy6zTHN4k+a7Cl+
UAA5tUqJbihvC+kaBtRpYn8OGypeAQ6wHyTRjb6edVRLKizk/FqH/36xmn+3UOn6q64G+FO1TJPu
/19DZVuirwotxOeiM63bYq6vnL2RGsGDiQ9Hv5vaGO+XpJXQCJFLD9EXMbfmFNGSKqqYZLhQJlov
Q2pZRKCw5XY+9Yd51p9vy6UYKzCurlqt/K6JqFgiUnxdAf2A6ldONRXk/NM4ui+ic93NUicTrZZv
++KljqPpSd7Qg40jBc/3eIhmAF3GbBX3drpDXEmCVmrl7wURA2smn/wUzqdanzzZde88WENpPf+P
D/Dvm50sIQMnASju+VM0/iZyg45Tw8g2+jOy2SHPvDMvzHl3kA0VxfhFtfHjxiNMMglYlPGZuXmK
cXdcbLdjGQhoawXUI98MpRM/T7Q4GKjzBFJd8/soxxSYO1l2BQxPmW1q3R3Cv/yWaTF7C+SRtE3s
6rEp9eBkt3W4WqpHvZNyx0YKPJu6JmibXRg222e2tcpBdT2fIgKUVX3ubw6R/VHaI0QWwzKPPvu5
XfH63z8nVGJ/j4rofl1Vm1u8FNRU8Vf0bZFZXeqmcXDwrZLQK0Dw96FyX2W4xz9nIlONV7V2UVKF
w7Y3I9TldmIeS9ccX8b8oQuRYFeJ1V3lb5ZpFKyamlr10llQOv2HnY/WNRP42E0CEtYaVcYYCZFS
2yZhe5hEcNscZBMrQmrJ9SjnjQxoFWUiRh7fUp7kUcxabTmC4gSXJlEPbLb3tjY8WnH4PZwFMlIl
o2YFdG7FvkV2URxcV6AxLbJPdnwAn+ehrrSKz1rLmpsx12TnMwHyY5e1bHMVe5y2FY2CN8DGL+Zc
Ox1695yYggUTfFJ8qRCEQJXCSWad9YjjqTj0PdnY6NejTWt4OLNkK7QZe2TQpYb4eY4VysBlrIyo
V8KV6XdQ7ObX2zmwAMPo1ZnXI16cGUu5XygsjBhG4U+XJS6QWmu9XR60sL/nh3qY9DfVrnfA7c4V
LkGsIKm5s2c9qdM7/vIQUzpYZU5tbmX4TgLglSqUtTVnaWVEgWFFsel7XCbpvmZeYkdZEzAoxxhX
xXo5hMl7PJbBK5wzTK/ZVNLCLYKtLttBmSG8vayQm6Yfneyk6fGPdNEBwfB884TVqu1M9caau3oR
prondTF6rjuT90/T/iaXItJ71A7e2SxQZmUtoqoo7NF5FO5xOfKGeDcOztm3a9ib7Thi+uzLDx3M
jhdl06thqNmlUCk38ZGVH1WsbEUYpLsmcWJSLGCBSG2YkbvN70sLfzMvAVlR/xwk6tGbOnIcslhb
o9PoHtIWpYCV596hSZDoKEF+HJvY25F2k96U3nV3Ptz9ZSj873ek/p9lWUtDamKQ26XpwmXJ/NdC
ZaKna8Je8PY61dUjmIpoRXxGsHM7+lbygWLEVK3+nOOl34R283WIk2+yhanMngSs29+A9Np3DebH
R+yY8QGN0LdMH/0n1H7EORlUvSkUsotySC1eOaV2nhCLbUhTFwiPne65paEXzw290nAYGPjIciUk
SwFT1F0IyCOyx2qE3oNsu6ahspaCHV8tcbWm+3BMk3FlCxPiV0zckOurMIOtNxMH1eK0ycKxZevF
qeyK+BY6D6f27rGS6kfDAs1rsn16zdEOrxYG9jdyYuONqiHeqTR7pxl69VWQcbc2Izd5FFYbHIRL
lEw20vT+p3ti6ggLe2EQITE/Rw+sXfeKiUGK6kYx9NqT3Jz9cyZfzXxmqbH2JDsk//xMNnGykFYa
2Eco3kKHRD+r8EaS4iZMzjTb6+YJunfP5t30SKip/euEGoVyxKw7XWblRoZ5ytBRs9AtwguaU+el
1o82MN8sI+tOrW6LjcyplbyIsk03iai6r/zJL8jBKbBECR55pWHCzbqEaMjhVy4859Ea/QsN1ngt
g4/lQ6rSOZu0jjouHnooAJiALD/QV4iS7KsQkTjmFgxnOTHZtM/+XwPqttgdsW+cxsiqVxJ4l+p0
25e1WotK2E8bEJFzZIvtaz5zbrsNbdFfl8K9Ed0cw8mRgdT9EWNV+UInaysDBsRY5+fAAIqJUvDL
grRVqKmVKRtwx7wtkTWDZX6UwaA9QF/Itq0xKEeiUsI3OwkOLU353yxcPyS6RKrpnUlRjoPuH9x5
GPSLb8t0whREmJfbdPuhs8dXzc5eioa4tiEi35MlJyn0bFu7c4XBCMc20G7uhDlv1dnnK7WmMLPK
VwMWqvm/mZP9qq3E3aRQ63/jsNzR9fbIDPDHz/YPeOPLPyz6bDqpAYUOPy2Yr+YoMSsrIrD5Bpgo
uGp1pfWkdtr9zg6yX7hvWeuPKfiH5S/Q85Zs7zEZHuJCeWu9EqCd4w0HPezCLYvSah/UuKhtTCgI
jREOivmSGL02elSichPlfD8qSQL7JS3DnE70/vxb5MT0g5vSe1NKvzwSEB1fhhAO1vwC6b5B8zWH
CfMfufX467yjamECVLH1zw4GaWOQD0xvL5kPQVgP8urY4Vc+q6DBdmB7whc0xnzqo9Y+Lu33vvvA
yZM+ajZhxyI2w11f1MF28nJrFxQK0k0xpO94TJDkWMI9I9Ij5hcTsgJWbSdmT7KwfBKEYRsE626E
I9PPYRLScC+kQXp+KPT+ONt6WuLhcj9u7vXQ1suDI7pzV2QdSjFUs7A50Gk2jnbL2BnFsKnyZPYX
/pTRDUmOSEsjYokYOiV7VwzPgn+SlRsZlyIf1GT6MbZleWbqJF3HA+pimez3eL6+SG9Syc5yg6iA
QPbZqmQXwj5kuQ0TH2wGqh8z28slS/m5fESwN1+dUk0vcdKHFysXChm0ufFS2hkihil3fnMK89av
Xqt3qYBIJ1znbe9vCx88nEn5Zwa+ayMyaTn+VyzH5O2g1WJCjDqAUJjvjgLN7H7J70g026h3Q0EZ
PGragqGrnX2RRBSAiQD32gcvVRUBiWWHupfzzECsyApvaHtOnNxZN+lgbJ2sCqgPOMbF4rtU6Za2
TXFe3tg4gjmYSStz8zqg8bWcBXGzIdR1esvbch/Toz0tecOGGYVw8FljyQcZM9ykmnr6XVYgDUEu
zaJnUgnGH6ZhglUxGncb5HTPPkwWqSSBBdUlj8QOgaS3tzHTrRJKeRpuDyte14re7gzor3INGNgD
gWu+9TOJuewFl+QxxHt0I0XS5D5v+7eu8X6V5BtdFxhUR31Ffs5k/EDmmewXf/RjZLjjeqijdpdN
Y3PwUQF+STDDSDGjVTU/l6jKOOcSr3xCyJPORcrjx8/sJe6JH5h3C67W2W7jYpvErA0XLKJvHHlf
NqYU9V3Ny+pNmPfAbghLnnVCnpK9aVX5SqOlXmcm2UJxVr93bhk/MnCTAsiEuXYDzrddm4Y4C6io
qxY8ns7W7NewjIh48dSXqK7ErbK6d7WsP3ojE5d8VvXH4fg9jueKlG7uJanELmwIQOBqjz0vEcVV
9tCogTUbwj7hTDdP8oHKmrFuc8FfxgC9SlLtd/DPHG4Da2QZqtSqctZF3rZbuRlb9mVVLK71SOdP
XqjKfLW2oOwuQ/rYEIV6DXKWRvU87ZRWmF59bvPVWFU+eaKGWNPiU6jp4OpzY5zxiaW99zHXgaFb
6K7+SXKVca4gXr6ZbVZD0Y8o2gHYpQ0BTFs+OMWqGOJgn1QWOpmZHy0yu7iTDEcOK0sJURfwo0Jn
Ags4X3Zdj6GsdaCpzaEFpqJ3x5xd6saEorPRQ6U4TEqMi9BgpeP2WfYCXSu8NaH2HMdE1uQdNzkV
3/HkMh1Iug6etIJOWWivTNsv3lXPsXbxKCAUGfaFrSIuGQFFL/cT810e+T0VRbdggPXqTNskBfsa
oPTiWQ2U/GIo3U/kNdt4aNM3zayppqa0xmJYq2vKgu5Oft5W1AG6DfRqJ+dUBIwbX2tpvROP+KiC
RN7+OVIrQzssU9Vk4DMm8+Almj/iP6GGvlt9UaOkurbqeJBwNUebcGxb7dciwZiSj5TZwigNTza3
8A2o6bTx8ADfasT064AZWgu8/kFKaM12RPqD83qTYZMFEj8bDN2xf9BMP3wG0oWVbeSO6mkFouzA
6JSVxcIZBkOzVyZWaLZidPtEqOYN3Sa34FxpGmqr3LPJCnZ9oINNYY9ACEiaU/1gszfWrfHoBz9c
v8Ko0H7ITaQ8CatPMak/IOrrOPSw2fdua10sDWVxUurXZbU3ab8AHRdYx0sWqHOppmQfs4y8CIvp
QyFI2srlldso5TUwtO+lVg/fy+nez91RzD4DyLRRrBe3MC3s4uz26L9A0jxKmCoU6HGHambYyNO2
G+zDMlL15upPcVkuIKz+2GDCfjMojtEK2SDKMNbmkOCTsCrrSZjluxywxtZgjgqc4tIZkf2UNvny
vIsIl9c8fNG1dlxyF0rcb71uZa95Hoh7WWXfRpExc9h5/dD63adaR9abo2r+1qtV7VqpbXwK++Mw
2GTJe7b9hCUBM3qaDN+p86+Q1LQvVmhRIhFhf4dql69FOjqfoL1mifKWYkr+gtNffTDy+K2yO+Md
FxILLMt89VjF7SoCAhb/Uujie8JMA0dBQZ6tYXY+yMp3xfZEafSnYsSkpA/JVda8Mt+aV7StuXRb
QjdCstCMON8TKpvhTGdXQ21vIq3ZD4lvvLVFdRq6IlqpA7txCRJj30RqaT5UGyEL8RWxdkQaekci
tcnLq4ntY9mFiaC2Udv6DeNMo8NFlOfmqFz9tAWd4/RnRhhS9uZrW17+vh7m9Ot6cQJgEzzrRjKc
jflX5E8LP2kfGEW3Slq9UgisH5qocF+L4b1Gw/tuNVpyG/M4XSVBALNeiJ8tvsG9lVrTTgpWbMf/
IDLIfUDKYj1C0HiWRTPmoL9/yxxVIrUnRPmDaTkE9Qj7Pv1zhKXw93N/jvwgYHbOyP+Qv5d7cXEl
8XyTGeRn2gUK3S6uA7Jb2fcUhFW/C617b8MUXtvsWXVKYt8Vq042flNnXxZgUKYUjxpSApM+/Lvq
cDEOHXvHYfzOsy1wJjK+KzG++71tHRbyNmFz6potKlqIeTwPE9Y4NTpzIg04laM6pW5tpRavEe28
sxMXFeNK+iLviNJraMV5YEncAuMbkdEhSjk2yb5oMxB/xXzLw8mDYjZHQjYpWsg0eRw6StjySD4X
zM9N83PyKHJ8mq3kEdFPN94FFgB0wU56kqeNXp6IqTI29PWqjYTySk4vxoVwB0+bcn081CQ+Bidv
mM3p4Lo2zoiyB+0e1KvZp9kmjE7LGD1ChvXsoHtOU6t7NsrhsyJcC0ln2z2rJs30crCstfzhaAAP
BcwKpAiZ9Qp9TvTDmr4g5+wwYIxA5HPAR03dteeu7bRtlbsIdApN2xO9UoOTUeuHNClRRxNdxoU8
UmbNYvC73pDcOxujg0C/8kI1nIzgBAGKqoePht3rhKZHxqYTuCCU5Aug8fADdb7scTXgZXb+pPMW
Y1LLwXi4ZytR31Sz2/a4vf5F5qAHnbYZWq06TKJCgKNO83a9WkdhbDwqQv9VzZT8kSyrHcM58kyz
NC5Th2QhNK2vZY6zdt6QVx3Vh7ZUTdLjPLYpUR1tk7LplxAXOeQjkLuTw0QpCUzAsm8tCiKmlk8c
LyjmQzv8dJjsTn/yOHrIEBu0MRu5rgi6hhHDnuYgRGtW987nUYAaM3eYo9RQDb7p4ci/L5z3kW7l
HrRYeUD1X55kydr3fcKcorz6grENa7Bw7FfQlaukbP2NQfDuGcNy8N6jt5KAfsHG6DABUMROrvrr
pUViCKs7Vkr9IOv6sppfTeRG0FO4VNrXSO/xD/hBiaHc9w/BfCqfS8wKSZGhZ4QcRQXBjHUzDy/W
7nfPBevdmn8m3kRJIs7aXF5qKC/1hd29EdOGNjx8kppccJHFXovIyxaxg/MAtfxJgFoRg2J/cQkN
2xHATFLC6ASvWWo+eg3fzmI/b+BF5JHCImpe2jBq7zw9r0/e5CgQVWKmJ4ULGNmujr0gLSnmO3G5
lSifyVRcuFxRctVHp74XYFTA1wljE/uCtdikgKFT0/jOnRkSgEqDc+6sUfXQtoA9DGarGDPmvOSj
17DXArd6KaxG2ahhpgIXJL1yLjr3k53f57NG6P6prskGFiOJD1PV+F89vGiR0+u/2hCOVWtZAFNj
EyXb6P1wtTl/SG8/+Ag9AiKs/AF+1TIWANR3qLUb1Ra02SCYKrpvXSbUHVYP9mBzdBEBi8CV7TK4
xHpkvyppsaVGFMJr1dAHduz20qpTHqvR8PdTgrdbwR98UWi8A8QO8q2DHnXPxueC5Gb8xFFkbpK4
1k+hQfeR6ywBDc2Unc/+JD92WKgYXfuOJbT2qBvQCSJJfGqTCy4/qiwziL00xVXDFPZWGaO5U0IF
I2Bgsf8qKZMlQ29c6nQgRxRdpO8efdHoP//9IAjsi9fHIYqleTeppc1MFVBWcEfCExHXnxb/xDml
nvzkNYB0iiw7Gk6Jwd5gNeiFVn0qdN6fUSj1Fzz5B5YWyffUZSUdKAxqgJG2ERPOfgja9ur3aruf
5qNgfk4eyedgxdE1B1ewaVGUbrxqHqlG+2TPThWIMqXi8RaL5qGtk+opTvKHoNbQRObo/OR0g8j5
proRdgbDmR5S8W5Febf1dV88OyXKKTHl/WdnWHfHTWBllSWC/qFliEriZ0oO3sZJXOXoor/ZdRGa
oGpe6Pdx7tyonFJCELuhZWBHMZKcq4qIJomc12lRMCSgGo8648k1iCSRJQe+cXfbBsJ56S0yuTw9
LI6ZoVnrxKknCpn9v+yM6lzJd5ZZdGujSnY0Q+vvZmOupI1YtOZHg376LSjsn63QxrWTDePSz9Yy
XExYs8ifSpbfDrvs22C1A6HgTbzlvmmvJjnDS0cbEz3gQBxfYQ5nQt5GjTNOxwra59oouhfBXfdM
ynsEe6VOn9j8WqfUwZZUZ7r/qYt3gxvP1+MP/OnxwR7JjpVbZp6GFZV8lKTCHXJ2IOsQMevR+iGp
j0miJxfDnk4y+awifupOqF1IpVBJPlyluPVY1K81RiKsreqvLtT6xzhU8aH41KcZbNrDYMUUZeej
SR75YbVfahdz4wTxfYPFi97Mr2xownMu/PzJ7izlKAunZDsV4NXG7GTH2EZFAqwExaa7A6wxLVtP
p9HJQYnbcOnUamPpHJcJJ9Ac48BmARU01TWdqa9lvYG8J2KLzbD27IKOkB9l7tbciHHxUwqt6qby
DkMFakyq2r3os3ZmvbeHYCwvnSfpnAx02kakcBfrPOyDI7b+9iyPsHU3h0ZM24WXQnwNd/8LOnuM
e2ZsUz3NqjiYPWgB2ZZGEjUnv/aHdamP5rFT6XDWPfa8VO3dVWSRY9c3gXOGGQk+0itAIswKV0X7
hmmtY8rEAuTWQ353oRr8/sGcimSa5TmoW20TG6N/jdWq2BYhoF+5rY0yenpJMJ10ulNXVmxf/KE+
IB3PfxGc8NfBkFSHyFW8i9kSZ9hAdXkwK3w/qWPFhB2rWL9SppVrV1l7K/PXmp5N12Y22FXzg+YZ
xbmKxNk3nWztTP60l3sOELH9Tu+QPi9gV8Pxn32gHLCiweDOgrLFcjla9kDZPMMtN88dRmTWZ3nK
Xlk7aT04ffnc/zF2HtuNa1uW/ZUct4+X8KZG3tcgaETRiPIhdTBCEQp4DxyYr6+Jw3jXRGa+qg4H
QVISRcKcvfdacyV9g2p3mWKStd0dapgxq2tuh4raHQXQuyxqKgsv2coVJhwSlusUwCup2EH8w1DS
ifnSUeSQKuTSl5rx9sibAHvzua0I9aDo34ZqMq6NdsaJhwz0ukwR7DS3P8UnaWcAn0hIeTb56P/o
slgBmljAwv3eSZis2gNZibL30cTmcIjtrqIftzQ/WO6hZXGOymZUAu9RLbTwKWU/xjjQ0febougp
Lu1yNy/dE/ksA+z4LkuVo2O44i6MWtCRGsCjdi5uSnuOL2NaxciasAtOBbiXsFTOqJUmPy+yL8BK
vMe5Tub9FOHVyakj3y0N0kRXVbvSMt1dSFV/W9OHXf3ZEaqZd6/tBbZMsqzwCzcdXg0HNjFXyper
dbzWiBHBtn6QJ0O3mG71LM3e+UDI49KiaU9ZcCf3lErLrY2hZ9P1GDaXzoATJiiVLR3tqzvsWCrP
N0GEkrqRc7pKMc46sbVXhUGsj9tY5P0VbS1KBJCJbjmEVPfTeuw6einNWKw59VTvHTT0XA/dn6De
q7LRE/Q6ECvlXHDz4XUeTtB2nfN1QVVhnVjJAW1TVclG9VBWVw0KXSe6UgjcQi825Pcpe5Yp0cvy
uJhbXy8V57WK3WJjiY4Tmq5cn5MUcRaF8c7iZMEHS5LNYqwoQMmTfDlQCsbmxTYG80fQo16P9OT7
lHUtU2XFWTSv+vr6rulVo5BlDCmJDtqk00nMHG3rVWnJuFl5il2WFaVON17JWACZow1aKa6etVrp
jxUzBwSaFsGhofeghOOzkljmRzG0v96py0NJHADOSuezsOCW1wlD6oZlWcL657syFh8l4ZJfENOW
jNem7tHUEWAZntkfigDNukxLXDIS40xB4sV/fVKSRey13AuXx+Ll2V9flw9SOPicsPLaBk4SXKo4
aNdZPUTPdsGYBOSl+laq1RvyXuN77mibEutevAragxVkbrgiquGY5IrYWrjkbkYPYglUjuzeiUnY
ZHVh3UTMpS4D8FzfJp/tKzpsas6k/2QV/l4T5knxmow71sqEpDTFF0M2H3WQB/PUgwpdNpMazkZc
1T7dyfGhNRgJB/WYfAPh73cLb0RRqi/LBpr26tQtKe51wFi0tSr7Bm8UJTUcgRs7pVSKokXooelf
wbySbtWGxJOm93FSWG91WdY+0oXmoUvtaptR1VThU631zzIYY7YNZRWXRXQ3cUE/O0t+brNkP7bB
dCf6MvadfElxpu6/pnMUYJYtPsJvJHxj8MyLo97NzJTqEj8qK73oYBlNshaTw9J5NMk9xu1/Dlq3
vr+qEwmqeJRCMKYCHgBM7SC3ZPIny8BTVkPOKosh9WmwPgvhgv1U3eShxFMBRchaqabOXCKMfpCD
BhoyjVNfBkZjTVjrbqu8GShCN8xvuoMRlE+ZGTNY9Wr1Sg4pNO1ZJYTxyekx44tiCta0dM71ICqK
dy7vTVzoByBD6UpuGqLFOm2ZvkR6/gn3TFqdsqYovc2U4vrs2uVTWYZt8omUviSz0uzLOIvhrLQI
3Vq7dNeUd8YrHvUJ5FsdHjSxr4IBfdhAGeD0rnKUw3Nj2YznBzoVcFaXs7vojWHTmthq5Gbm9u3B
saJmNdvoqFgfXBJiug829jo4HrRBDGDyGIqop6zsIDEXsAprYlrdKNlbU7+HwWofNCTtmyIX9GM4
Qg/yJnMa+3qPrx9WdJGrGyUIyHSZhaEdatH+667KYbOykXOMIihu8xyeKfKwbhPFgfI0RS3vjhzX
79DgVnovvg+OY744ffgwOdH8lttp69dJlz9oNeSOTGjJEQqTQC5SC9jlKHLhTWgHp9IZmC+bvenq
q6nuxV7uMHSyfTxhRK4uObJRATe/Cpi/ke1y9YrGORdIXNhsLr772MkGfHLguUNmT6xjukc7ToI9
UlZ3k8a98W6UD0PMZ9cZyhv5ZXvZUZY3NvpeX+jgi65dZisP7xpBaiJBz1pYlA9VGKkPLTgwKXBo
lq3KU9by21TUIN82uQrzWxH3sk4ndKrZ1cPAnMtmxUHkpnoqYo1JdaaX6BMoaws7qb4oIdNrZYiN
Gy3zrI1HJ9ggEuNHQk6Lw/oPSU7+EJOC+aaPTLNAdGp7XczKxi33kihlLv2r1LPvunDcS/mGvFGV
cvDzKox3XWPc/JxhzshcsEkb+6YNlzPo6J1SoeqbKU+DB4u4bN/qO+tLFNfvkz6En52GnGoBlY/0
CDZa099xIiOxeiEjWoZdritwgT744mkrNEuhGiNAIpiY9EZVeV/wpRynhK6AzMP6Y5MCKrghAHzy
4QXZx0gUQNn0UXkuIYW4Y7RSxigB4Q5VcNkavC55crNif722FZnzJuhU7su48dadO4J2mFkDubWt
rYgG8NbZUtW62ZQfiBX4lCx1K03sk8gZvQ9IAUquAJt4oGfuO2WwzfDT+5kxxVv5WnnDl7EfmqQ6
Ww1NxQKpA51Id7xgSNybNBsRtrGVWsV0aVvgtKQEIbJP63OznMXV3J7OUT1crkTpoUi2pWsbN1xP
v13561KD1vQ0uDr8j5j9ru9a/u3JmbulEEsocJrhdD2nkv5NVrym5T7uznYv/0yoIxoj76Jco4mI
H0PJwYNX9S4w08i94Jro2tX9sR6PmYNoaIlfipe2VDweFT2kW0Wb/pyi1OkTN7+ITs0PwrF7WCes
DPXQKN4Y8NHEXPBYgt3HaeuTAdcOcB7JsKHTDGtpa5b+6jjSqJyGtFlf6SLLypzWAg1LfQQ2smwy
jdT3FcABkhjFJmFNRucaEnqY8s9kXJMvBGfoft+ihfOATTmek2x0V6m2SkkeQ6yqMTwE7QvtYGd/
/WyGWVeu6zBGeNEtBfS0KkpTXJRkGDFs/OseQIvhEoK83iwZ9F5QBWfpRy/S6Iw6ST0kWTnRLa3n
FSseF9Um4Zt23NQrmyzBC5W5ONOSg31W1xFc3FgttzUhJrtiSS5N805b12qfv4fgwryQXppi0rkF
VeY8zDmK8cZV85t2bh9FrAQHl1Wnb4qpozVeH7M8ZFUXwhjpXOVLNhjfrJLFsJVfsdQSyYZoeWZX
AakWkxQ+FF4IOFjr9gCtQ6ANXFHCFGGn3JRPyJdMoutgv+TRYVju/fns0ta8/oLr6/r5RYOuTJ8A
2WVgjOSVJFG0L2nq+VbMV5EMYiGTu9hPrKBkBkjP4YZ+pLeSfCYTQ4Aaz+EDRpDh8Wdjc2Tk7DkX
a5z7818uoTykVA96k8LgCmvWMe3wBRxjzcDHQxK2BKYpQQ2vOisf5Qm5cGcLNsTst1G9lUd9PJTh
XvPArwhRDjdGKpK1JNVnQn30aFeR49fR+xjC9se4wNvM/mJhLfmueSaZpl33s/faTeVrSrzSXbn0
00Cbt69WB6HD4gup6pU5haS3aGhRUiwtmyF3+52EVQ8m+3pMv/YkYdV0Aigr8nkDymbe2b3a3jRL
y04YInsm0/5Fmjmi2f02DPZ0EgZhBMs4lGFus+2Zh/mNLig15YNqUWy0VhuuyGWPfjSHfR4TTygO
XhBjmsvHA0d4/tkGHYmP3k/SORrXdeNE5j5Oh+q1buoXoZCiYtL+eanze/m+x2p8cUSTIxQJH+QX
5+ahejfMwT1TXH0NQFK/TSoIKCQZe6duojMZxVa+sTziFont3IulT5xxqLFQyw9KElWPCvQkzFPM
2IuURHAF1P1rcQLGWqxhV4q9/MtqQosaj96d4sXji0FcvJ4mD3RZP9VBLVln0zMOMgpk1mbJKXSL
/qketL0GfAW/pvZEqGVEynpJBbXU8xUevFsiKVsU05xY4sy+H4TCpE+e2TUdyk2TDfpe4obRo9a7
RPBfPQa9p79GOhntsD+W6Gvea96jZmyieOOZqXoTomZ4LK3xh1x1LkvMvHPGZzQ0YjcxoVlZgY74
ernyRoTKHeYWgTHjFlCb8VgAf1ab+8jM9vIaJrdsrl+9PusnJxDKanYmWIkWC8XUTT8WTgQZzydy
KLjee4pxaQilPpt1TjiO57Vry2PZ6HZqfDYG5s3RSCan7W6rRm8/wA911xeMOXnvMc7G/+EFJAQx
0B7N/S8vUrRtmmXd//5b/vUC+T5aAjlOnRsdKLeT40CnmHTsRoGWoQ9ISqJF7q3Oj2aP2nN5PLG1
bJMbhbFPKjBwPT5o+XoH+vCurbNyx1C4g9eqayAKNe9+nLOd3CPjmDCM68m9ZOAyIHujdFzqxBGI
dJ029duskojoIpY4pk4TcQ2yiSiMY5bdgZsdaczKr12xyG9RlIX/s6gOAY19KJbbr+16zO/SDAFY
s0QVjHpzjgrHgAZi0vQ2xHHSwuC6uHNcbSIfJP+5mWfetGu67usErnaFJShGo+KGvm6P4k11vde4
j8ZP7BEkS9EqxYwLqpAE5894Gt+NXjEOraNXcCW5SNZa6cJGiwOqYXShhZV7r0K1yO8kjUjrnVdC
nb1nrKTtFpkhbRIOxruUaFQ/xenjjxncwxochF8Ttv1gedZAZq+THiOEigdYfkCDAte69Gl6hBqK
hknOFho+e2d+1yJBQGN3xWpcaz7H5nh2QGqoXbiyKrN7Mfqxuq2TssTNRapiB51hJUdKRm0QOewB
I0dvmG76ZRbpgjOroSEBdK42onDGU2/wi1Kvp9yPwU8htSd4nPCDF3mPUj/8eY+Km9U/lJCG6l2Z
kfFGSHxnWejO8Lo63Wy/6wIJrleXxQtoJn+eqvcrygLFtTiphzEhhShbZs0Tw8i6VY5ZX7sXedN6
gJmX9YNLhB1h3TO81aLDJkB3Tl5fHGVQqIncD5XYGiqs5VmbYgHvVmp386n2UuO6r8y0UZVOMV/j
OdgQ3hWsKZCgZ7l5dmdiCfTTBLZK3o1re5lyYGwmw9pM1KfQSM0t4FWC7cMSDhPKWjQl/CcZ3Bzf
o5zd5kBN8G+h2urgx+3lJrExrq/0xrzLx+pRhlzABQJCw4JjPbkh9XczxbeB5TTXEyHE2fh27o2f
m5ZTI69aiLVQEMFwpum9avGGFTKcWPuydO7hFmIhIOhSScqTvHSATQtuk6TofXnmLltmpKkVX/9A
5OnfXMZ3J1l1BfX8Bg3cZs51D6JLO5nTVKCVYu1U4T6DuR3Dyipma19RZO3jWW226ki39vqmAsQm
6UhnVJ7EQVOLQ/z3zaykwQjSm0CuKH4vQgQPSjJHP++V3omrkLjXdVYPeRiIO8tLtJvBqggCK3Qa
tUtfzERBkOAcu6R6pdArmL94s94+yPV2aSU2uW8JYmG8AoZwNv/etmD8ypJxPc0ijhcmvbWkU5m/
wGp5U72Nl8jaQ1Z5Q3kWLsz4+LEn/2+VgqO3bDpDOjEGpxLl6NpLXO0mBcKkqaF9zko72FQQpecd
4h99S1DsfPJMGICkXin6+CF3XzGl7u2yVTFolBcIxR0/FD0yMVJnKR0m2z2CNlUYd2NC/Pf/IHih
X5xSrqcz+rP55zTTcAxpb/4LdojQyRCRThbdWpODRcyyUyyKSxiSSjG2cZkNbMKpEJfWnW0/6Vs/
WqLDPCOsVnzh1a4IzGrLgQWaf2mLjzL9luVT6mcW+lcjL4NyWYQXB7ktrJwGZ1rQLQpjDTQ7PbYs
tZj+WHjzpRiozhLXn3PH9fO+4qSadWAvubHsj4qG9b3V9vRNk0E70LcafZtjE1X8sZu8+Wmi+F95
Zah8WkzDu8I4aiIzfbneaDLMFHJXNZyuJI3Dc59TQXCfEi3sYLgfy0HvRMY3J1fbZ3vS3yGTz7ek
iZEotIwLqthsbiwYZB5QiKmsUwyxtnGbcErkWEFEGILL+poUYgvsJ/j0MnEpbKVwbti3m2MYeNaj
aS2UEUyCB6Q1y+ygigAOpcaunUuUiMtLiEAE51CV/UrOy5IJ7LDWub4tEm0rWt14psV/g15g76qB
eGWA8EngmPgSoNO7VA555UuRP3WNfrTTpKJ1NZo7LXXijbRKmYtDqspfpsCKLnLV7apkF80Wgc4C
/Ii0PblN2jLxYZ5rWsCSiluV7EyU5DE0+kWAPWjmm51M3gfHjeXjJ4YwrbV0gEV7Xzfdc2X2Iw2v
nw9fnZ6pquxajBgh9vdoEVCo3jRuMBEwAG1IyFtuiBoxmAEqQvNNqwz8PyFihtXuFFOhkZ6a4GgT
w9gNH9O4zBs1IOZTNT1KZXtK9Qc1bLiBsmhfEtAMYwNyJDFTbMZuKsDKTck5qFt+cBQEf9RCr8XW
jsFWhBiWB8a1Vx5SOSzgZ8SAFiQmt8vQSpJ1qa2ZQmBTioIMZgITvvcEzESeQelAQmyedI0DxogJ
DawtsZULzbnlBBiUz6Crn6QDEcZedZcVyZPSdII+XOJ9iEWmaA3IWO3SGXyNBDyx5lwr+m2SzURf
p86H0RQjcR1uuUW2Ed/midZf9ep13ybrOa6tG88hYc+1/JEkuQcmqAroN9X4GCKLTLtJvU0UoWyQ
PeGP75VqD8QfI9ICamsstT5pau19aN52xkqzRHQbz8vvM7Ww/ShDsUcnYW6MqR00H2EtF0R7rhj4
QFhxtF0emWS/lUFyxCnufbheXu77hYvfldFdH5Es7KbNXpoFpYGQDI+t25Z0M9WaUO9YPEnNknwz
gKswdqRzva2L9NzPlnc7LNywhISNA/OFRzTLCQi/TEBQwUvpKD0+ss4DAU/BsS8VF701W3++jBgD
nMJ6KZDZJcZFeOHR0kA5DSL6LGECUihzpZrRZI5tn/pgQN0PryzcU03P72w7zYWpeHcsbLqlTOUv
cmiWzgpyndQO1zI+gBgBpEL2hv0l2Xth7+7aAIRpb7b5XjQDfosi+Va5SvLUCIctZdpIEV+/GPn6
MPeZNDWo4+cl/WDiHMJMz59kAw6X+mcFXq2HLR9y/CLaRVstOBWEaY41WbPrLXL2fD8kAc4vvcql
7nVXTRYSdrIrjq3Cu3Yg3V/lVgAzKHQn9mNBeuONfB/ZAMMmh+5E3zOoz1PrbaSQAzXeyukmDkkV
p/ZaazPn5fqzSRJ8ne1h2Enzg9s45Jj32PJRmp/azE818qwx1oT9vljeXKEysaA9070UZvtBANY+
LPL+hfC3fz0sXzAYN0rpJA/Xlw9j/Vgh+LCT/Cyvl/KG3n7uN6Qcu61R7tyms27YB5j2tuHOYem6
yUSz8K/sTUbSEQF64kEN3+TMQK4lOT/hr4mQQYmubK496JGsQ790ymL30wKGNX4z4JS5TRoMcNhS
q4eMpiNaQLGuqlDbyi4ubDX8n05+bdCVUWuzunf6TWvczdrQfWVQ/s78TDzpCl4E08Y25Fox82qq
wpVpRqtWIN8f0qHZaA5Oa4Omvq+0C5EWe/517Dpl01HOUrVotuAF0PyLXkZWRc9JjBuR3tshdsGs
oOpDM0nqw6WGgbZPRsTnRdRgQ1mm74i81aXcRoZdQykqpiPOs8PVtUF1N+5MrRi3k6rbm7AwRiTW
JFJbFfEBjIwjX5qvkKtajxmgmWVl2+JBsTqzPGRR+RgG47amB8NAgwVCxlJ2rSbC/PTo8p+0pbwR
d07S23sSWsszNL3x4NTzS8+0++oUcRAvs1IIJ+QVMw6e5cZuRXC8fgbXNadt91hELYVuVoBINTTT
+pimeknOeBne2H3yo9eI5pXCAsuy+JLdaI2gU9tJ+au8waWJC3B5TMoTnT4+Z1WTH+TnCqGCw4tU
grcmDKY9Xv/EH8a+xtiNKNOelGbfsNbzW2EB0tDjNzOJbrSmaX4sdwyNtQvaZoOGZKbujNJ12cNm
JswzYbq9YMrKsV1EuzJ5zrxIgVrKFUTLqxJCywwIPlVfyCDZuXFof6+c6uuUlMFhlFF7ikL8Miks
+Vr2beS9og6/lLn6wHl9PpgmaX0FnsR3JRp8S38CmTGFqwYDYDbaO5W67MbFDHmrCQNrueT/TGZ9
ZFYFUyiI6CsZSATtRetqi0A7KJqGXtkw/LJzrGelNfoTKgsTrxbF4FWtL5CAHNqGN+7/+5Wp7f26
MvV0x7CYvHvwTTwXjjcr17+sTFlZjF7uZsNt7Bjx7ViKbVRP5zAe7sMpIV2F4I1FtisM9CJ2x8iX
oYy3x4loIXrtg0uJHjccQdYkSTy/yXtlrE7Xe9Efj8lnRyguf3kdzdhvzE0ZcHnldBx1q/abpXNB
9AZtB6soT4OiuoeU0fWqz8sNdYLykqF4PBkKNFS5KUpvvrE1Khi5yYzQW6tx/L1rEmZjOSGlHQ2w
dZTozQ21Aw0MuSlodmnz9wwzQLCqFFpqap0UOwxb40XepC0e1gzCF2E3i+x3SdVjAO4Rp8K9unWA
PqZxs5VPeBxiq8LTNdjsSK+ZOYc3xjKeds0h3CdNiTN+2URb9qY1NIXvixp/UO02xwDTz1Hec5d7
jWoREKHEgwIod7zVFw26Mp6lC30goHTj2T0l57KWAGqPJbfK5zUd0hSXCgUeiB7NxSaFMLuO0K/q
DTbmcFFmi7Dt7ksEgYlqe+CljOHR9lguzG2YXH+fhMjS6Cz96zRbc9kHi5pE1Mm000NEtu05wL2/
drys34ki0jdt3gabvs7qq1XaXLxMkZf9fCz2UH8gCaU3w0jgFLTZX286sl4RVpaYjHg8IfB5VYzg
ZCMs7Duu0x1nRwqTTFeXdVZY3Q6Mc19rZL5q3u8IKmKsRmqlHUHNURDEvXjoBKRaNYvt8oaKgEUB
CUzQSAd1MzrEg+d2mxySwX1SlNjsNnhplgZ4dqe6MQCbpm7XypJU1f+RWSUJOxir5wPqppCSZHV1
InJWQ59VZiD+VQt9sDVeFDNlvVJ4w8a1tWpdzrgHdb3UyOLj2bmH0+VO8V6R51Qc1PqRXfhiD34y
z+PXCPfCpk/dDlNvazw4QfMjbTMovB3y37GFnWYP7ZeS2fq6dmfnnKuKvtcVLmbR1H5pM8IGpZXN
aNqc7lyWkTWXjgDjF9Z1iX3a6rziDKc/fTWJGnWE8WoSFLkie5k1ahkbp4zL4No0kvpN0ByBSalu
GYmYpKGZwFSjuD3Ke/JGhQa4Gu1kheQY71U3NC+iTNaSqjDabXijTLBborbVbpG2quuM6A6nCLvX
Jh0DZr5zs4M0yTyjjdcujZ+vfa/Oa+J21cNEn6MdjRRUJA3tbTY4DZGNM9nM05DnR53MxpUj8pnP
QgtARFBLG1nxknqV2q+IzoInu9yUQbEOWkV7jIfWXhMK591I25Jezo8kFrnHKWRn2P687AOyuHWT
lgoJVFfbQfXul5u84DKvU7+iBDWbezASBG437bixoybaZwX5438+MdY5cBMca3cJYOShjtI7Cr6G
ZCJENvEE18vpK/cWp8/wSqgEcYy6R1/K0g4BeN57MwX9R2X5PFmNvaVn3686lUAFTSOFe1NZxHOL
QQGTmft2phjAaAp6BIHaHvQ8NV6J21x3IqiPzYDNqRiHeE23yXhXDRYZaQD03tKOadJue91cyP0s
gOvKPBMwDmmERRzRzIzfrtf+VrPng2s4waEDjp+eSmXG7jP29sFh6XYTOoZ9GFho3njKRphCp3qZ
dqOeWguQhvSqadwh0Diij0ImSXcjAhH4CHiyWhu1NjJ9sfHP5mpB39Ex4aE0YqNrmfrWcqpCTT1i
eGrJJkEHzti280honBAfNdiGH7sor+6imh2s4jRFpH33BPKsKg2b831KvqOGiMBr7c3VqR4NWDzD
SCtXZkTb1hXTtWinL+IeDKukoHT1gESExl2BdzvJyjb0NOUQqPpLC1jgWlIzpczvJtrDOdWrmZXV
Y7OE9RqELhuxWz7KLkIDisq/UpKidmI13Efvso1gmN2XweYQK5VHpTGUl5qoMlUfmscQJufjAKi4
V9Pw1YPZcKp7r17hD/Ae7SHzbSK1TkFVjrBLdI4vxzmVTUhiVVm00YGAG874UCZfM42c82yJPU/L
kANhUlwfiKCx9mIH7/HiwGWs0h3HaTwiVj0zHu6/J+B55R0UkdvOC5Dk69lFCkHj1j6rSZNdigJb
ArN91E99IJB0Lfk4hp1iyNH0V0ESFx0VMyfxO0wYRJujn812QDvfIz+aGPRj1kb9JoenjEZfXyTN
ECNMg6xMZORbEIMz4Ui8jPNmt8o8nThHPTvJ5sAEW+tgK6Z9lZlKrWlpO85Bc+cjUReKjz9aA7/e
1teglyjX1gKE92eJQ5xFXULBeslA/6wscAWPcz49LDvbW4lzw6+LIH5QamJJq9YNj54Kv3mYXnXS
E9Yy8rkG9LvKOrM6ys3lYEceLnwhjAZ+llKu3Lxr3uQ9Db3Q9Z58bNBx0yXqO9c0cS9mrTvBmqr9
aPm/VQfaG5JngtfDZo+j0MXlgrrHzfXqDa0j3kuDoCC0JeP5GlhW5E7v11n0SARKRt/dde76obhU
qE33solUMfg8GQMpycaCoDRRuN7NS1eRjEztMqRdvxlGq6BhoUxrC2rBvdAD/WIxeW2m4Na0wu9h
qlqPoaoNmwTl5aadHfORlnGCzFAGCyYK/OMeemsdqPTkO9HGMJNc4Uvch5ZM30g10v1BBQGo1ChH
Jdf/alMlv+7o2o6GGT4FrhjqnXqoGti8f2REhwDAdVe/pcfgfK/LmzBGBeJWy5hzNnqYJa66niLG
NFNjvonFIzPPCZjBod1Ns9HdVKE1+fI944/oHtqQPdRx9uStzWsktjmS96i+G61qYpW9wAHHOX+P
AudFX0AUY6bk15sWCyAnJjJP7QsAMONI3Ac85MApNkrLCFQp2ssCURlrIz8FWWye+yVhVguJuCRe
cFs2tnf0hmEj4snkkA8pJkE/IfZ4smpR31wbvsiiLVx/80cwAcywoNFcb2wkvjR1eMw1RlwjXoE0
vZ6/BYHr3sjzrO2ZdFal0rDsjcuQe5v/9Xc0MfSPyZrONY7861grFOaR3sGDssQBFW3ydUpz/ety
h4R6DfquMPZSDtOWawfU46W2LZJCw2rcM/kBY4RDYuJOqbf316omtTCM2Dan4qkhFgDU/OWqvOx6
HJpF9KOb3A/q8eFWb5qKwRTLZzWMlK1Lv8WXm1nuevybPDEgvF+ly4LbyJvq7AQjVqLcO13FWiN+
Kk4+WARN46tcGIoxzPehi5BbSkmJtdXWPVSEGzOh7letwDoj9P/SBkN90UqmS32GmW/RHurBz2w3
Jlb1AboGs89o3qKynBiQ9tNB3vvzpqgLfR300Y9/X3pp+q+gPo98M8s0gM2ZFoJM9ZfSq8NTwzwE
Mi8yaQI6QRULXy1pPzOepBstBhhoEmnIfAdr02I2RL91yzoA85dpNmtjAoFgNt2LrRn4hqmHXVlu
snAjZsUrwPE6r/I7lZ8iyIPiEMzeK3FvE8CWIifpTsFSLLxv/WJPGJt6uszLDdqRTatn9gltEF6B
OL4rW2YUimjiY02uy8lObHsdqWd9mLOrcS0pUoBQ8MsPonXtdRI16qYExOujBMxeft77vIrQl/rt
EVPGuxW145PtcYQH6MLbpLZe4ixd3EnTl6SKxn1fwsHQ1NMcGz9kW6Vatka2ZPOBKVDsq1FoHfRI
W6zOLca82lonKg5GCl5v23Q1QkDH06AhKw9J64R+B7loLVugbVGNRM0FZUHWFBZuol44HQCCWPiy
ErJtMqS+bYT9wFgw3Vv26GySybC2Lj7+jZupJLEPFGiGNoxHxMb3cdcVZ8C/836OHOIiIjCwbt1C
Xw6rYQOx51gxOT1gcvvKordea5BF13Vb3eCXbm7F0hb37EnbWUvAXe9aS5uwGk9uHlQUEGg36G1w
zA31nZNaW04Q891sCzhF/fiODUD3mapUB3mWBACYt/VO7rX/+W38P+FnebkyT9t//hfb30pYwnEY
db9s/vOpxEuR/9fyM3+85u8/8c9T/K2Bafij+7ev2n2W569IcH590d9+M3/957tbf+2+/m1jU0AC
me77z2Z6+Gz7rJPvgv9jeeX/75P/8Sl/y9NUff7+27eyL7rlt0GSLH77+dT++++/Wcws//Ovv/7n
c8v7//03v8zBDrW//sDn17b7/TfT/AdwOstSdUPzOM49MInDp3zG+AchnY7jugbKRFhjnCGKsumi
33+j6fMPw6Z3pqqmpnnuEp+HmP36lP4Pk2KeRzXP5lnN+O1f7+xvX+CfX+h/FH1+KWP0Y7//pi2U
xuv3LP8xmzfEb8J0aTqOZQBz/HsHyCWnVRuYf67MHSPSVbUtfZyCzP7Xw7rfZ5t4i1flL5/Oz/fw
t7/59xgWQh7l33RVlwUPw99fGaWooRJLqfmb7aY7Yg9cdzfa/ehHN80u8PP/RxqqaS/Uu//2LxqW
bqtwMwzT+GXATCdC9dKZP9egZtAXHHSx8bz+aMGXd6dq7aWcb7PqNjUKJlftvbBHLkPiXs0fvGqv
DwaZ1uatNntrzQJ8Vp5H9z4eHTolTEatRYQcTSuPakNnTOC9R90XaBY3fXYLzojw8Gmb0t7r+ue2
nm4Z4axFq3xYenJJ23pDN3dTmgev/95578zpfKhkjEbuAqJA6k77IkCRiVHfT6l+6qP+azT39xZC
4Dpwts2M1irpxDER8U4dMBM7ynOTGV+JP3hsyGeOPNpHeAVhMUbGD4Ro69Ki720lG0BE62l4ApX9
0LComVnKR7Bcha2RwHSX44GwymajBngG1AvJ06yKHF+10gt+JbwzI30xi+RzGxmM7beefY7ikKgy
MjJDJ906HnQlDMlO491Sb9Mf8k5jieMEa0mGBilCOJhnxV2k6YD6XWaE9OWpBKGY3gK4wS13ZxPi
PBANOSViA19NXUH3OxrpfVf9ADq3JNQ13aqwRv7n/mAY0aZzkpHBkrgnEHJdM1rSTBMTeLUpp6+Z
+VB7hg9XKISSAFQJA0601UfAA22+LsZ6m8YxmSfsiBp4rcrw7fApHwO//7/sncdy3NiWtV+lo+eo
gAfOFCYdmUlvJwiSouC9x9P/H3TrdouUWux7Z39E16CiFCoSmTAH++y91reGymcq47ULky3iZsKV
8FOgxsckPRqlk+TK2vs1fZEp9xNvGD0sK0cPkis17XIaUhNJv9l9Dv83Tw0G4Hn+XYzN1qYccTJ9
3jS6fRnoxFd0IuYNgpi+jp05bm9H5sAuvGNw+7ti0ncpSeZkjH+X9Zi6m0rgkrHpOXeQq4Tj1Uiw
azGrt8ssfAUYcTW9hmrtxrlEQSTjt9T2K5ZfNPVFCVKf/ftxsvoHbnrK+dzPpl2bf8slywUlxDRi
ulqaF1nCPwy0v1uia5GlIOuNkCasuZe0RxNc84yhm7Zd1r9S6LoMC45z8jQnLe3SWffiGfaV5NHe
8IeEkYPIEAM8iXDxMjMWTgryKOmClyqOnnMdKYoxPwzjy6wOBPySUd309Xfkntu013YGIQu18r7I
r6ApdjwfewDg24SbciSWGRrlc57RvMubbSdPtD9iPrLYmxT8WoRaipCwOJpvGaY4E02LrAj4vgi4
a+1GaKhLxLybonYfAqhT5f7MYJ5LLjT9jXBbDZ1XBAG7Mkwu0laZTc/KGRGmkVdJPZat0a2WxRNW
B1GAGE42QIs1HPKJVAU9cep+dHRAc+tUO5S+ZQpR8OG3RI79Ab8AtRDz6/Q64P8sM56sKrsgtvu+
lIuroVehljxMRXwdBNaeJgZj1OU+yVOq7SACbDu7SPf8niJO0kkba1MfCcWNpg67XDJZbN50825q
gIZLLQkVtNHwUXRYeha2skgRHK1O+Mqaa0EEqHpcaQXy6mdpDN3Q1JwBo8cEyw4gu2M135a627Bx
P/KEuCptUT8xGRSUuIST4okd+dW8QthZeH36lhu9MjdKIw3+0sEjjvTwFAzxc6PDCC7Ta/DdG1vK
jlqSbmJJeYxn9aItYffkM2K4arINVJD6ySIqFT89CW1h4kd6dKbipEuMhIZlGN12NHWRhudOIlQ/
ChBJRiFY2nW8gDY+jJ8XOqejEjNPQw47SYsLw9fNx9NS53jLxGM2TA+SZL+s4gQrUb2+WXbNNF5F
Zfs2pNN1Rc2mNstdEEYvUm9Qk5v3Cp3qbkIEkCKdTRq8FybZji5wX39ktlTEb+mE+S1EAojMDSrJ
saIFiN0cjY3p1tHL6hw1CSaN3iLkc7qU+sYEE+1B6xOH9DTIUbovEQlumepmnMSuDrMdeZ3enAYP
mhRsCQ5wx4UrTywUr1iOn5Lxa4f6ccpLACQoKBUl3Mb9xB9Ah3XYCoNJPGnlcmpz3QHR46rLcDWr
TL9LhZdQkbyMMtiycHX3xiL1oYvjQQdi13q28fzn1/7HDc/61jdMS1cM05bZ9RBr9bHS6Djno9nJ
hhPw7lRS8ibiF8R7ZFvmTh8gA13EV4XGr8UNhyRgyNYooTSNUunDeGsAPKzVaBscYMg+SXdutpnO
UvetPrc30G+uky8Gal8db/37n8ZpTI3QZ40czwZELewTebR/Pofqx4Hd3yfxp2/06SQ2ecF4l8B7
J9oHW5joN8Ix3vQjIrDNtA8Putdv+vN9vs0ehlfdK/f2DtLLvnCnk/mQ3thfaPd0Yz3ex9pqPcOC
AtdWgQ9/HiDytq5gFmD9M7O3csl9kTzatiDp5T2rOr+uVtLW6OTCIP302SSA3SZgamaI0aHoKTr9
vlS0TVm9mcylB9Qi5aSzZHwvGO5UBmnmqSNCkz4xhUVyD1x4W4SaNyPaKKNgJ9XFuT20Z6b+wNbT
04JLFTLFomN3ggQ9MSZWmsmTKs0J9dAZCHxVVPmbTBhFgMiuS8MLoAzbgcRctsQ4XnI4eJGD8dcB
rVfJLxpzuPQYTk+zfr1oryXZQEH7ZFZ32jgiZHmGf/Aw4UhNsXlpiQJrefItS3UTC/ts9WBBhRii
h3k0vFX8p471jYq4qxxYIWgq1HTWBb08VdlI+mPOcFSm4ZWSMzRZ30V80c03sqS4M8UlgAgqrgwr
OplBte3rCgXiQedTsKtwiBU8BXOKWS3yWYhZXiEGKOYtaMeNmCa/M+6neK9L6ibTmcmBJ6F0sdTO
k+XEC/saG7VybMXks1b0SFLRe7mM1v3GiB8NDNw73UQfLwihjqHMTdl9GxGyQwmgxYCjRtw5LQwb
DeZO/91s79hwoVev0QgyVZirybWaAp9Q7IdLtk806hclO++U6brMSTJc1INWL2cd4xWRf1Ny7hZr
pAbsw+V81c4k8zGO7njpXRRNgS+EsA/UCe0axGNeDyVVImLfRUsOWrH6hfSDRTWiWNIWb7qnq68j
Z1xFNprC4jOn0wqKUkEoTrzHFYapc1AQqlQ4CyEuofFNrnYlER/IJFySY65HE4gsCW4d+psFU4LM
gGzI4VkpbjxYHhGITomTWr8nmMJZyJZRCJQXjex1MxuppHS0KSbrjT6zQp6OnOJYHgAjNl6pP5e0
5ta4bzl5bOvxHSDJDi++Fyw5G4OB7ifyxwHXNhnydgjdikJ+aMWuGQy/xIoYKbJn6N22afWNmnXn
cfNu0pOlvHbatL63CYZK7HYzj9cJSnY5SJyI/rJk3nfi3oYHxCMUZN9HhPjhQg5pcBlo2Pz4adq/
xHZhwCDzE8VBb0mPwdJclKZfyXddURLnzJ1TE2ICPpC6Qw1rUGjWdY6OeerfRQi2piA/kb8tayQg
ON6MbJPEw16xQi/TbjTwShTvi/4cV4avYB+wxt5PmxKEEp3IxXBn3DsKl6yjxzwkmxoxuXVhjD2l
urXVF+N9lMKrkROE4s+tQJ20HSJu+Pp1UbtiKh06a5tQGtCEzn4lIV6jOVWYN4y6vChqnfbH8Cc4
aJTkTVjtAjRpnWXvmvlGn+G+Bqwl5t0gGdsF3NiKwRAmTdPFMe3qLDTHcyNQ8C8DnRwaGsIFEVzL
tu1OYQFyOxnvza4jtvl5Sr+lwt50CogKYWkHM7kPio65rLytjL3RIY0vJLgsFKMak2pGpwHprHlV
nBdN7dWJQPPWe/X83IjII+7hKNLiW9SIl1m5It3XkXrZh6GFBXTcSuXgtriRaxQT3ItgjXwbOXNn
yiRMJ2SfvULZp/MZc716etsyveT+ZIyll8vE0dpOERFAkGDypIaW7ZwoWuYrWVCBt63JqLhO4vgu
656ZdjwFLLAxCyuR2X61vEAHuumLxUu5cYZM3I74hyaeYBsaHF0JF5EOFt5hI+dkMmvUN0LNv/UV
+5OlVR8y401iGxuET7SrsBBA2Ch2kS25EuDZQn4IoBSNsrIJ629Mx3ZVcd21KcIL81ZNinOBEVhf
M46R9umIoBkcu3j+LgHIOa2UQ52G1dC/9sj5DMbIsfTQE+tQ18M3mncU7a2jtADNiDpjhOz9+V2t
/OZdLetUHeqP5Cr9c5JIZY4jfVA2ycpNcLV4+SH4XlzkrnALtpHfgw0UEo/i9jkkOsrtnr44+m/e
zB+OvpZjP9UipTHHCYmcGDGRv4Hy2ev+tMse+rfBJ/TH13eh1/8b9ZZMNUBH25AVYXwOq4cLnPaT
Clc0O5feIhf+1VnnEI970Fx7g6bKC74ouJRfezuGYRk2kZ+Goq7uuI/fMqjsKkl74BoUxOcz6X6K
ONDk8GEYeDoZhQzQs3QdyB1i8KvzvbQQfbmayAO3iuT9v37Of66G1rbhz+e8HWbNHJi8UM47OLJV
ByFisgGYrzgsh46eu6oT+eLJ+uJW+81Z+HDcTx2upscLYRPJzc6+QIt+M0+9B5SERW3+4oSrvy9x
/6vgM9be3k+3FSJ7+srEptC7C69ZhECUPqpuTiNPu2U7vK82+V3uwgI/QHbOIXncJ2eK8b+49L+5
vz9850+1vTaYlSZHPyrPh0XuHEHqe/Tt37igeD8Qzsmmqlqfb+iALoI0GrXhdB4ynBceYj8+oF12
Bzp3jrlpXMn76mIqv7ZHyR7SNYMnyUQ2Zn66mjEwTT5LtZ5ibdM+40+R3ME1DprfuClihYc/f8nf
XNEPh/t0RSUVshagMYP+BamgicDbMX3xYPzw8HzaJlgYYCw2f8y7sGx+vGsKvSc/UucraeHijFlD
gWj4DSmkJBQfLPN+GtptnlTXQjwZTI5i2GN4VXxCgLbNPG2UeCAicx/P31vsUal1O9JSseNbJjxM
ffemXuB2EA/RMkPmnRzdaHwwhQcVPbfWUGl3eOFzFtzKZvtfMSwvmU7Ns6PU/X6twfjYXz0n6zf6
0zf+dFYnUwbrsd45Y3ceLdFeMVl3w57xcIjtAiRnVK6dPWlTDMHVQPJrEfRn7GR39qi7aRb5FYqS
nM5S29YnAiq3GbjCsvri2iu/2ZR/uDCfniKhaDB9TD4mdtwTCufTuktObuiZ7Y0D2jt39Aw38eOv
7/Lf3nYWri/dIqvml3aAaLKFaqAgTM2bPNnX/fQquSGpmpUS+NRRh0W1/Tdu9J+OuK6iPy1dZgFY
kJvdoKdNM6wA4xtmX9zov1mULMXSmdvQb7D0dW7z8yGqCh+LpHA6E/ndpheFyN7Nl9c/f48fbYtf
7i2bS6OajG4YEn88ygwOpAslniaEDiwffpTp2CuGYAeXsqGT3VLyThFbIwy2IJ7vJsLuDbr/f/4Y
v7uAqmyQfsMECbPGei5+Op1SMo+NNHI6u/R8JqCn7xrnz0f4FLz4o9thqTrCMjQIsm5rn07nGqze
ZusVq5OHNsUPalzNxlPTKl4ZzTs9JAVEiokNWi7E0txPxnzOhfk+pmSjKkg8FenOLrRH8kTxMQRb
TW3Py44loGGvK7LlZgrjnUjMzZ8/9W9GaoalGgycuESKABDy8cR08OvasktZ7LTpSAvKn4PcTeXn
XiORXHpWJd1H3uwWeUNwa3lhxmBXJToIxvjF+ftdBfrhk3yqAbsB+Io9Zlwi4qDyYdzkyBOVln1p
r18leYnwD6WU6AdmYvkdnDO/KCDWFAWmquxQJUTWWuPLSIsDUb43GndfnKn1+n2+kS1LqMwdVSGr
n+ulPp+RsbacKb1yl43qRm77vi4BOPEAQbq0rr64Z5XfPaBCJvmKlQ1ckvrp2sQIaBiDmjrv1snr
LmMfKob3hivSlT3erpti+9Wq89vbAfcnKid0gbr4/DpHqqpVfc3mKIud6Dbetdv4brmuM5cabZdc
JUcCyL/9+cSK39QQCO6Y6toalYSN1uHjPZhFZpAvmaU5c1BBVdR1p5eS9zZBAg4XWRnwWgjorrCr
GB46kzzuDam5rMZ6Y9McjmTJnWTcZ1Whum0Q8Mqtdjiwme7pXqcBw7XqjZUOV1OElou5WcQQQ9AA
iKXRL5vxXFluVOmd3BoHVuZusO4REWKDkncz9DsN/DlJqRBFTbdsAhfPsVPVtkOSDlrNm8b83gwP
aXGzDM1Op5mCUtQxg/KgxRhgDfXAJyc6PMIC1G7aBMivnPFcYRSHyyOPwy6SljUZkRA7UMbIMvW7
BYRRScTbQEJxK0dnSta8rI07iRJdD96LIDkOWZZ66khXhCFHOmRbCecIk9btSEiprTLViyy+AT7b
4q5Q3uT4riT3fUxaF+/JVutncN/38ninmB4cZWZ0BBPrp7x/jRXitFCGsTtJHDM+mTIVUPLa9dnG
hkOeTiTyQtEuqhkMDBg5fQCffrPMgR/z3WmkOYZxHbNxLMzzxuSb0ZtSLXlXVh06lBvcJCRQwJqq
iN7m05hadBnZb01YXuik+S1J8lxOFto9QgkYI/XjjCveKNyoby5GuzkbRfFaVOwTVMYecc+QTEdv
W4F+iJZlk1kJo9/nFge+hrJWjzI3nwkZqZXgZOssYNEsTknbboYR4HSRwtpUmckV6V7pwpOsw2fN
CgCUZ3rPrN++bfToagGEUNK2CHhpqU3r6yX9MigNaSd7y9pYmkqfbEUfTbWnxxhmekaiyt6Y3+b1
90EKZ4DwwGLqZsSYZYXwq7Iklb13NDDcfX0NY0cKWhpAKzk2o/fAYHiNMgFTl1atv6ipG4lvyWRe
4a5e5yaPUU3PaACYPpHAYy/bShL38Ie8IOzpA5pOx6+olpkcjMXP8pyicnyKCXxI8gysO+5M7o/E
XLyGDnYVNOftTKFXSTiSpn1uSttRP5vkVxsd+BotGRFrlhK8Mr529eJ15tsQqr6t0BxLnsIOykN6
JpmRqwGywp+zQde8Q27AXLQA8GF7iHacvtjZPUTd10hDMpAkTlfvw/J14DMs+gLZDLrsNNDGBnp4
Tfq1OxfcydOrkOIj2PMqlPmcvasYihdzw5ECgnW83C0BoMVVmyV9t/oVwvCw0BRv5NTtuiuNhpu0
CnqBgAb9nVy9LMa1ClQF71NY3akyKNAZt+ByMOj46Myv647wBfKrQv16oi+UiRuw/U5vIbqK5V2f
HMey2ozNKVku5fGKhPStPtK3H6dDR26e+hRUL6F9U0MYt7TrUQloDoLS1e9Ka2BG27hdcBzy43pB
ZsYGU4P2qmv9jJytvMncxr7Xg4wB7h2/0bOjx1QaGKOGu6WjKmeyPZaXdfdcrq/AgYsbMS0e8ROH
U8PkndFt/2b0w1U9THutCi/m/KEq2+8kPfoKucyhJeNCZbA7lHvF2C3DWxgikyhwvVkjJuabgZic
CVVdfjtpF6r2vR3p1HfEPXCFbVDpYzo5itq5bBPcIG/okM4XRTt5bRzCTUHBWlwaymvcc924m/Qy
9GaWCa0fvGZBPA6Wdd4btNf0XqYukm6K+X7s1XOlOIUMmqvmTYTdeTcwXDYx+kLylxkMS0q6kSMO
pgamE0fxptOTiyaEYjg173liXCM897pKuI0C+c287QYqpJ6495wAdSPdx/rsStcQIl0VoXIJqCNS
pj02LjZxpmcU/UUY3rcKAY7x7EuFiYZehTu+un/LcZNgOqlyAm0XY/TAtkPPkL22Ct8AxUGFxhAy
0eXWZYCAQUoujP0gAmOzfp3SYIRtDBBK1Q3jL8YXuNwHJbvFcospK6RjnVzLLZhSNdhni+YENIkJ
/hnH8pBo+bMyTRdGEKBQfNMogaxabHWr2Wrk1Blw3/PskVH3WWzoWz6jj/ruUS8VRzGsU1/FVzhn
fMl4EDOTewuzm0mrPKIRate9R6JgLG2NWrlEs+7IcnkzKrwL7cKrjQtr3klxf4990+9KXrPdfXBB
JDLT2/OO4CLZPMTyss8TE15BIy7b3rrqrG5bpNXtFDRwVPpXfI5MhCF4pal+1ER5aA0s29J51QNG
IzcqkVywAm492T/G83k3bOz0qq2Uo4lF1Q6ubM10Y/neCLkppsyFssg+GFFz9Ra1CSf1JAp9p5C/
AfoFZ5hwlUXbdMal0t7VBi/Z2YYh+zRIYK5omqmIRERPwPA9seWbReXWUG+nXGM7y4QNEW/ZP8oU
dAGE9tl21ZwwDuEn7fmUjS42GWdS4t2SXcrpMTEmXjo0uY15M4aJZxlXRNSnzHwmFV1vfpNEoVO2
t3Nzk07QZVoQotpqDaSPPd1E2JNKEe8k6TIMFkepLq1qPstREC9Ak0KEP2Pc7VNZeK0JhthUvTl4
KZCeVOQeovoiUoODZIwpk7d0vMnabxW3lCIje+8Vv+MbEfyyxfvJHYsVRCjnYlJ8sESbcmbm2j0H
PcY3efDGEHQMgFJkDAGrLtt8bDhIA9bEdZQ+We5oROt1GcQhfIYKAvR6xhm8H5y6Hi9mlbGPoXBO
iSGHkY8nypYI0zmhnz+bjcmx7bZ2JB4HkcZ+Xw2b2CggFc9eX6JgG15jTPegQ/cLsqdcWOsgy0d7
dGRidg7ljHD41Am0TVybrj1BoTd8yL2uPbzH1IRrQJI0l299SrQBa1w6ijNVvE6cnoCsRglVB+44
ghuB3Vkn0568XrrVknljdlcLrwqyUg1EWugzKAACd05JDR2e2xZFQXTsslNf0IYH/oVt8jqtRscc
avTEZ6j/aG9ouyANLtuCabFS34GhOTQZzqUB4m6/S9vey9PMNwHPCl0DCoSvO9CR5Zw6aWtbQF+Q
JCnaW21m2O0vek5VGV9M5Xe9gjC2D7WXJT/0Wnxs8okiQfVaeQuaIC3PZLHr1BtJOq0YSH7aZjxC
eVCzViuRA08DBihGnwsBdzwrLQdhpdtpV9rES3x5UURKRVRu0AOHhAiaWg9bpXNqkWCU22ZS4c/0
cYLLBesb9H4IHk/adDYWmCbbHZtOqIENrOC33LxgTCeTVgMizW2oXuJxPms6eVMxGS8n6q6sP8RB
6JIlzXMybnR9b9VXtsr2qJHvtQRFVTFulvQE2QTLgW0+B+qRIvN9oaau5lsIUZXIT0PenhfM0e3y
rCkLB2DMxRL3p5S8wJAhaEuUNqkRcOi2ufrEO5qEaC5fPaFz6baLDYh/NGhSlU4HgVfrXxfifMdu
Dx0vG6871UD9eJ5y/tZ8nIZgBqzs8NhygW+lQJA2bIP22FAq4wZ25GVHgBGPQXTeREy+92oG0GU5
m8TBqq+D5CCttU14Cs2zPmluO/VkKRQ6UCoHUq7LM7O+kJSHKms2j71VwS5i3SS6pGWODFrtrMQ0
SAm/s5ujyMiPziebPIr4CrQDGszxJjJRF5HSILNSj2AqzX0THCW7OJpx5ofJvgP5QiqllZ0w1Z/l
IQpIe/TnaSCU97EQ80mq851tAJI0Q//PO7bf7BLZsFmWjgFXtvVfmr4wIRcpV8h07TZwDe5VX9lJ
Lhbce2vLqkL//Mut8K9Dg3VogsdANVW625+7SGQ49uByJ82ZNtV+PsU+LsJd5zwRjIHql3rcG3df
Toh+3fGz9bYNgf5HMznwp6bRJHA9TvjhnPCFvWh1OVyyeWRC0rG38GPiEr/c8v+640dobNoCSpBC
o0H+1IgVVRHpdq+ozEYuSNQT2nM8nb64eB8RVmufilaPbFs2aDEExp+lTcRWLmNMlpsjH4JDsRl2
00HaNi7T1N0XR/q1X/vxSJ96mPOUoaHMOVL5vdkzjHgOz1IuHCOC5/DcdCZfdbp3Jrbz7u+O9t/q
+st/tGU+if0//fF/Key/qN6Lm655f++OL9X/B+p+ReUs/s/y/kPZfHv5YAf48QP/kPdr4i9N5toj
fbLZrivrDf0Peb+m/yXMtadlGzRI6dxzKf+W92vaX5plyCbPAA/gj4fgb3W/Kv5CrKYJMhMY3gqc
Qf+SuP/jI07rFFmBiiBeFzpyZ+Oz/o1bSQFaAepO3zL/dRXHQPa0A7LPEBpM+a7aBitUDJQuxuov
Wm1o+j509349+qdnfZhi0bVqjxZCDlT10INA63eJjLUZtphpN+yZ2xYFZYFl7k4iBX25KOO8QH4z
EhC7J7tIooqWA+D6Q4rzZVulRYDjXmqRGJ3aMSYqbIBio43ojFu9tUkX0ZEpiRD9AMWuliZbwEog
Vw84pDpCK0VStgGGpTTQLqRsaqbMqaoxi56psvsgeW3EDDDINiasORnwFullofILVTcw43Y6ol9t
plOwylUqK6LBnqAEEs96WxeqU46DKW4sdFzVwU7VhoChnNcbttwoX4Rme/QjIFfrjQVlFUV7/EAx
WOtcCBk12D34mcjeg34NroGA2LjzF0hhKL+CBIpqZDzkeqIEKG5EuK8M3aZvkab9iwii5UZa6lA7
y5MCQC8Nc7Sl8D6vQy0Jbhdi7+5ks7aMVS6Soi3LZvbGi9qokyPSVD6wpxieEsArO9loxyMycvOq
SmW4sUOWCukaCra9bLSOCAIXbrC5hztPX6pjPwd/CjO/zhDzGkMknZw2i1G8w3lRNrmdN285Vtx3
e0DcKSyMFUIELTNjPFqEUofoy2n/UPiYIwHACLgT9qRWWM/aQV+yfqas7OK7rrdJtxz7vF8QibTR
BrJm8jAlskE82Wh1N4oUYvQzcBC6A91u2R0JRx3Z6eV257ZSEZ0lVmLc9PZwCmfRXWPlCe5XGoyf
ltqLhsx9I0oz8mVVUr6HI2FxRRn0lNi4drkDIaYaNMJGM83vKxkgKFyUFVYxKpsqMF41NS8Zu8z5
ghQv7g8q0A6fbGfKp05EW0AkWFRTRpmKHgR725J1BDhxdG6SDuXpfQehXOXMyKvVup5Edl4McCDM
NGJPCd7Ki1hGrsoWOWnex+kuD/Ee94J+Xxzi8J7iiBkxM1GiSXXrvFAjXgmlxCg31srNkhhi39uZ
4WV2VB5yTaucGJL7nuCqEPSVqLF6Fj86Ea1fazERw9zy1JqltEsiiqw2SWhPIMuGNazfzojuDvlc
4RmwpOm8is2A5B24bSX35FlWp+E+ajTllOE/3mcEH1wYMmJP0UAJgwvQIR2vI88KR8lPePb8xK6I
1o6MZE9zMvMDe2HsAKfbmeyEDoBNuIOcjSjhDKu6hDFPqLvdMsjKZGM/1Mb03qPheTULZeJUtf2V
LskWccQS7Q4xtNeZjp3agGOdJot1Ww15uO3HMj/AfLlrlm6+m8lg2+AyBfothc+5YQgP4KFJAGci
robENM6DnGKxCZdu0wUFOyPwPQgdJ7vUyMC07BiTrNabb5XRzZToA4sLuw2ZlulS13wFvSW2kX2F
VEaOEsbGW0daLdnoGo5PNOLpOl0JpeI8SPTlkNh2diZNjfUY5HKINkrrpMtKnoFb9Uazr/UxuCql
xHwMAxXyGBPiSzkQ+s4mLmib2jq2awynnqr1NP1RfaP0ov0q4S40jO/qbFbcD1HTqL6uBzJpXuCJ
bI94G0r/aKmDJ6lZZeXYFxbmBZqcoigzrU1hMFKEeyvvGlGwu6TBGG/iArMp+dOycary7KUyK0Ir
oCO+2vaknAAXE2Fuzf2lXPc2hN+Ic3Ig1yFODkEnpsJl2cF0oqWcdSI35UeVzNYba1FovrSzqLfZ
JKcj8OyOzpqQ6cLlpM4sIu1c8JN59F4RFJAbZMzC2Dj/6c3+d43zszXt40xzfWXxj6YhcwdFCljy
09jElvDdtRUvTGG8qfScyuH7nw/waTDzyxGsTxKhaKJ5Zs0cAQDhhrxTL5Ac02PV3BJnlLhfKdJ/
OR6jaIptqg2VuZbCsO3jIAjKApF/IcdrvNFfPIb7G8mNz8U284tt/Y/y9P9qxP9U1n3D/1wjbl+W
l/+g5o2rn12gP37o7zoRG6i5ol8Fu551Lsed91914locYlCglJDXcvC/60Tlrx9WSQiQpvm3Q/Tv
QlFTMI8SsCnW4tNkF/evFYqf3OgMiWVi3nUsGrxPGI3+8B38NMwv2g76cMW4Q7VIrsYMxQtRp7s1
SWZ4EJJSeF0Jd3EI4Cx1qRq6ysxakrEA3koD+VlMniJjTOk7J+RRNJqdugaiu8zs9sS/vyrqe9j3
sBgyD9c6SKdoJ6F1KQzG3yKPvRDxNu8y+jyd5pNa5476fJbM8QM9Sm8kcGejTA8E3hKxXt2E+phT
t0m7Ck4CRMeR2MeWTlY6s/TKExXg0CTHQtW/N5NCqdl3xX6xjKesKnQPpx779yRqvdQmcxyNRX1Z
L9ULCD/b61pm43pWBf5kU3wlSg5aL3kk2XwT0vydZ+s2q2dfHYDTGRYa1TYcnF5m6qZY6XbpEK+3
WqFu7MFI743BHqFHSzI9+Gi8a6VvHSOArlKkqxi3Of0ksumr6Jg24OxoiidT5UkwsCQ5P+RYgNRI
OiaWcqHW2o5AdG+ukm/a6lRT1e3EWNBc6oM92BKjCKnej2O+1m215NhZJD+O1bE2S7I99SR8mMaM
yPTYriZWVXVXWLe1/k0OU9/sUUbIO9ts91KwREzWiODJW/Wmj0YC4jOxHMNYt2BPbvK2S89UsyaN
IWohM8O5uqLqgVk/ZLxbfnp4frMM/2bV4lbUeVjQimEXEp+EH9Oo5omoi8ENjpOHg44egb436ITg
iztr/2/Vwhi/2rtZT2STs/jT2V/N8R/c65cvUhajxo1fpLbtPy5f//zpf6xhlviLxcsWgrABVVt3
u/9cw/gbjmTjSuffGvpfVref9rpwLix2oiZmlB8b5H+uYepfhopcit9ny7yiLPtf2uz+0Pr+t5pE
UhXg4YRMGJ/2mUB3q6QqpGSnEK5xGuNI80qzUA+piNmQJbkt07FtwqMlE464LwmacCDzJ2i0kvHK
GhhkNfIU3ht6aRzwqDwmY/sMjbI9VaMlnYFHvjWbAYnIgK1qRNVqRPnsqAGFMLlPFWkbXXGImAdd
wyeTFA8utXmjDyDPKOKU4oBnSy+9YUYeMTbzexMsgaea7W1dZM8MmG0mphptcvJ2NpFdqq6e0zFP
KpIqBhZZsgzIiYzCdUEbW8iwbXKkPiuPRYAEqqyCyWVbUnppOsrvM6i2HQOt8Y3JYHDDAlRcRTmL
vzPOpvnMsq6SJLRYflWDvc8lmxgFKV0AEOUkrBYa/fcWMPQ9I3Nzo9s5sCjJas6quSjecjnA4b1k
D82CO1rkWuhnoix3jc5WCpI4gUlgDnZFGGtXdTlrfmuqCAgyqGqRUsDiperBEyTznykbOUjBpoId
sgB21dgLcgCG4Y5aIMennRGeGoxUvhQ30ZU2Vv1bq1F3Owk3UeZEtszuV27GQz2UTCFz2WSi1mpb
XS+6xEuCIT9UhpguZ8ksLkWGzqmymDE4NOrlDdh0ImpohR91pkK7iruAyQaKkz4eSKWVsLKYSSQu
aLVJ520aBHeiMekUl0ZPzGBNmFVOlMFCL+AkgAHRGtDL89hi3J00lUKgL/3zY19hge+SddtmSp1n
qoIAW2NNRbEXxZflmoiyWunifbgs/4+5M1luW9m27RfhBGokuqxLkaosyx2ELVmogUSZAL7+DkD7
FifivsZrvIjXwRblbZkiicyVa805pvzbg+ddeYL5JEEM44+MT/MJO6O5DaNa4pzHIJDyYzHwwkLr
gyF8jOuGkSKBqOugtcBNErW8IVnsL7ArYM52VKw9nCH/z9bJl/+VETKXkf+FDPn/A+yx8C7+z2Xd
s/wd/1vnb/n/v1dD+1+o1mZqqgncX+h0Of5zNaRy+Zfh6fM3HQvAhWmwUP6zHNrWvzzPg+OJ7JX/
6Kx5/0n2ML1/ERGguwKV9NIZdP9vlkOb092/9d/mchPLNUuiZ6BzEwBI/r30l6PexGnWf8VspDvD
jIJ9rJx63c+g/8L/3alQPcfObmyL4nWOm5s5h03cOpvSilt8U8PElMieDLDn+UfjBuNp7PDwkMgN
q2MGEEe6Di/cTnZ+p6xdZCNGMqxTpV8h2cSrLg7bVVcP3pWZXvVqGMXamemFnUYz3rMIdUtd5Cxp
nOm/zRQYSK2K96zXtF0DljVsK/TuM2kPSzF5KYmT7vtaAFDvwHP0FetAONjpywifbzvZHwu9KIB0
eAshfc88o77Nf6SMT0/tNAFtDXWMRJlUGyQJhLxXxRPIPJSrWZBecllD3tJPomzDbaO8FA6SsOYb
DOAXhLUAg3Jrndru3SNyFrm2NV2DwQnqbRkGn/38812j9G9RrD70zlPHBjsl/ua+PQMgjQ9EcEBk
I6qNjAvVbvoGHqJWGkjVEjhryIkhTsx/XxTlZxDJ7rg8ZZwtZ/DPw0FroYABBpfHTrbpgw6LeRtq
8U1OGkF6SWge/JHZczx2/jEkAyjdJcC3Vyyh2in3R+20fCXnh4NpB7jzGjKti1pgZtdgQBIGo2+l
KMYH/A4jYEgxPuit65yhbK3tRjOZ5XX3tCUGd6ajqynO9kk+WTRUCh3mxdVqc9Q/+jRaDOOJV2Cv
w5PfVe3BsbroOWc/ueaOfyeNydg3HRSnDY3Z+qBNdnBeLi3YXCb09ilTNMOmeOUQBvEmEtXuy2bU
tqZ4SbTcvYCKs/f4Bn8qqNDso3NkD15ShIPL07TAulQCBZumu+VFt0d/F6U1rtXAj9aFX7n70Uia
R9KtoG7Hpr8lLsXcYj4W6+VdtMi4uX3/NtD14XwaTXFvaw/sZzVR5jcxgEUvCA5+1WkH7FXBebnI
xOE0vzwFepcl5j3NPiUDltGx6rsnZR8LZsYELSHuiQnrK2yiyMFmQv0O21s02Nc0sbVTYLv6ISXS
BlKe+ieJ0LNxrHYZn0FhV/gj42Q88XEi6tUnXoGcWONODgfdY/uzbjxi54Yz1LPk1SXud5/TYN/Q
01xFCdoKu9jLEhCATgjaeQkIoTTjZNfbuK8RekdbQTJwtzI+SSqIL6EFcBTZRXf6fkU0sIILT2wi
5HlXuxEQECt9V3QYfmg96ietFx9FLsXD9yMa1rgZpgDVESgQO3DDa1EiJvJi4zV16gIqTWU4Z3o+
0zbsk3brmTVx286kPyulPIRU3w/8+du9bsT0iDvjEjekWfrGi1E6L52BUwQmXXRnqZbvWA5/DXhU
H0WcfYmBg1c/P3LIEdsS7aMO37+qyBApDV1zWy50eu8e1k/09vqpSAr3Mci6Tz9B6ZJLuziA0ZyZ
ki35rxusitbBmsmBZZPAL+1TRrO1n+yHCQPm8n9qWuDQnQ3HDeH15UOPGs0lHmX0vPavKL6glUEM
Il+DBMxe/RrVlKwbENZIPLlv3WywLsqQb7xF2d4PumCj07r7w9LiFP0fGPDOxqsKDMSuT7VUF9ar
1nqfAK4rpqdjSZHqmq9dFny6ObWItMfh7pFpj+bcJ/3MIFSc9ukWP75661oF0jm6u7FRXoc5YJaA
hq8xQSikzL4/AyUB3mJMWG8FGNywizedGUr8v+DRdKmM1fer2fawaxr2h7U3ADxSNY15OOh3D2Uf
rxrTfSf4QVg27o6ZHlMOxqlu9HITZFNEJ712n8uAnGAIa9s6GrXrCKvy6nYRqh4dww7oZResEk5w
XETMJCBAdrRvMaMn/mGhTE5IM88QP86yDesTRd6XPt/ktSNY75bVWxVhc7AHLANwhO9dFRUvcRJi
PUlvSNDj/dghZrLtWL75PaZlWi7NwXTszYLmXi6mG4i9r7/BFelsl+CGEKcpRvnkVPbWngXkSNuA
9Ax/am71wJrqIVnbdTPRLZUBeTGpgwxmTqFQXYFRegwQDzeh+wzu8NVBtXVCnGXMGRAVIiGefdgi
g6vacabIpdj/M0tVR2+YHgsBdo4WNIQO+FJocMyV1dvgIuePKaHpU8mSPMeJpF33FpKCcrJ9zVkv
7OZiqhtu6wjPBEAEP9PaJ0vpZ1JDLFZGlsZVWpb5ryRDEmGTwYOlY+O7H7mHcnIw4WTLxhtJ1qOF
ktpeu2VOhVhpBv9KUfMLMX3pkri+txZiTUfI8Wdpjy9BjLqyzzp1jVQ8HFKjLzcWN6/tmd7pGxZq
peNRM8L3QT6WutE9ELnV3IiPniXYbk0AkscrUA7DI/HniLznDIdxvjgTurSRrMR2aq0fA4dcQ07V
T93uz9LzIxTBQ3JKpWeckZDVmOhTiAcQ+58V9MIUYWxPytFYf+rmSY9KDgdmbu4xJDgP+ZScmnGr
PCt6c0SZnPMgoksrAsEy1/QXMsmDjad861BOBRJnN6/eh643QeyKjzKW+e9/+yIMEVl6rVnvv4MV
SIg18Znv/IiQjWRe7KnXm1vPR+RimOEuHUeyJqPA3SdW1F3qIbE2Ldba35H7i1Tqc6hK96c/EGfV
mzDDTWZnZFSo5AiX2N4UXp8RE2lGFHAIPBauvuPzL2mofXS4z8eFho8MHmGXOzIAqc29yYTvabnM
30pGUR0Z5T36hJPt7NBFIVneJZyZyIr7ly7v+5daED9OTtNDEJBJW2eePBV6cvbg/jzb2dTeEAYy
DInr+ORFlUL2I6f7yDGvh+z3RJvvN/eWT8bAVDZHzjZzLlntU/Mwb2A2JrcpJcUOiKe57vPA/mYg
+8DYzsqRL6FJmtOy3kWo3TdRGu6XldmYl+f2ODXdNYny4k3DlEwcnjk90imI96QB2QL1FjFt3mvc
NmdbC+rfQcfcmZgD8wLFSV0CE39IWDYHiib8aZM1EQyg/Zp6emQ9we+fdQW5wWIyaSlgWiQdA8ts
kclR3Mg3YSTvvc0N4SjLgEMyVu/JoJ9pwDlnN0/lJszl32rmsMdd7uwNFRhbWmv22zyvR/tKchVT
m23JwXgLMtV40kRjPCGc2kDqS+9WHPZQfkakhKOiWmbigopbj54n1RnXSEuPHdHMXpo4P0RpkwbV
0Re16qB9cosGfXJqpr8D2zpigD4osgx+DxDQrNBGbqnMeme7PUrVzPjs+XbZ9RF4sQSL+lSnJ+Li
o1U65M1jHFQQicKh36rybMW+niCpOuugtq42ruwdD5zlu712WrYTrzNzBPYT4uzOQ4tQoAcLZe1c
Kk+oCx/8iBUexsKQQ8ImK6JEq8eZfih5CSsxvGceAgHYVWl8KsIS/Rhbhda77iU3a3cfmBqVU9f2
N7aFatOQVb4BsGweM9/H3YS74pCT87ovfPoCg1959BZIG1tyxzw3QrGtwEelOVLu0RfdtXWwwpTN
lNAgKqsNxLDytWvZMqqw7kgT0811Sz/9FE3uaSmal8tIhNTKG2tE7GSdZS1C5U7hw/ZKX985bWE/
+I4lIUIIFp4ybOUuVLD12Q0+5y+GLml+umi5a9v6EUSJe0TA3tysBIUGZpBm42X4IqY+SeGnWKfU
aJPPqWm/0ki2L+7cFbehj0OlGwhvNSXtqv/6an5jFWq+8/L9//4/jOFs10IcGdx2T5EN1KosBvlA
0SfBLpTbksWSMMUx36bk4qwtS+8Oy/4EYKpYwXHEb15YEc7UCM9BN9ILgo4XbsDCrMOG4ACHyfN3
nQDqsPxFnbFKtWr8aHySJ5ZjgzPh50Gi97okmy2n0GQovowlIS+i1bXxGn9XJVP/wlmmfzH1cQ/s
37zbiQ3N1dQuy1tZiESgbWXwwLqP9je6LJe2NxEbzpf/8b3WlYc4zX9G0kAbw0cRrG5NgjpkvWkB
4NrupW+M9JKNPunOA2+oy6D/YbkIpgdbXXVwaqGJLfvX9yY271kx2iyyY9jENiyAaxwr4SlRgUUA
hm5dq6m0r8vDiBtsC0B7pZu+ufelTX0S+eFLHPgfRRR7R5d/dUf761dpcMqtZTsXQWm8z/Q6f0MR
e6rCyvijC2ICTAVIL43iW08i+LahE7ntgqIn6yCZbs4cfcKJGLLfiwZM5ikPAW4vheP8yEtLIsIi
b4+diM5m17X3Dlvkpc7HSz02brXNSnM7RvJIZKU8J73mJWt8WWU/lI8pYLcDEaqQHkyreUgHZ/td
ec2dhKJuv7+1dBMwHpZ7zU3dcwtwdGN1FkHYYf6rH9pfvHHqorVx/Yz8vD24oIlI/uxqUvrc+llA
4ieUiyNMGpdPui4NRDCVthv81F8Lm6fRekDnGs94mbt8HAn0Dd6X7tKj6sTXoJp9Bdb3KUrycM2k
38XrOMh3Yh/HW9VMLtpzS9t3dHoz8rvJ3oyrd6QSRCiZEGN89EhoZsvwrpGFtoXsRONYx5n2kFl4
BtG/fgSZx52Qeu1rQdA8Mp+vxPfHn3017Yl5oC8SQzIWQfGjnEgU74wOCDmKVchWTH+2EYqnn7ZW
Pti6uSkwFcMmHiHOzBU0/VgwYpJgp6Xmjio3hIPdgHQJ+go2jctcHZvdGIbYkJy+2I3QTN5EV2Mb
U8kt6VtxqgccPMVkog+wpgFzy9Bg8lcc+JrIb0+VqrJ9ByRth4Y2dsPm0cAmc9MSxmk58VK5lm7k
+EQ+52/XTB7jCWZSblCo+h4gbZnNpKlnoZXPTWi86nTi8ecg43Rmzj0U6PANZ+BzniSv0gn+hMLc
Wm6TbaapulT+lEGo5LhvN0+hjTQNX5Zpe+ckEnIjZoNAVD81UWIhEBqxU20TLX1oY8wdoieHy+62
cERPDRKasU5eDUNhjbJq95BP4ldCTAJxdK966TyJGjdjTEkeBPVL2ccoroNpjt4ha0Hh2/MqxFvS
r2kAjc1G9xugfUOy14yBvZhX5uz36bbty+A9c9lUiumLk8RsPsCCWBvjn4Bh3Yahmb1KY9+7TorT
bGt5K3C+5toK+/iaVR9GnOdXnUnfaI+/SNO1LvgA0Solly7SYUfJB9+M/C0plxCfHHMfGBBskLjb
KzWYaM+9h9g1cVlkARz7jnQW2lEF8m3NGtTNl7gg4aThZXWh55Rt9eAmDhNCjKEHsxqzQ9xJd5UE
xhNtFT4dgfsWZQTvOkbTHr2CvKHGTn/FJK7S2Jt+hERW0opPMX5o4akTWnjQi3WFnfPmh9K49Zr+
u3FydfRBPeIdCI/BqNglyqS7ilDbp1W4T5sS1yMbyqWi3TZUhjwqbkBZ1JigU5ikNMe29kemlWJH
RCJPlt2uHZsHy30hkqM4w8DYlp5evA4unr3Of/Tzxv9syls2aTBORvdW5NxEDsODi0ZApm2CmyEz
mWwWGik105fEYLiSWMNjlljkMhE5zKFVXzU2Y9bJfBJGhMyoR63SQbm3HU6XFIH5xhLq1DN83Aal
D+Q2a9JV3IvHLM6IfSjS4jDmzs6Jp6cypU+ZBwGk3vrozFgvU5tjEgbzzc9z5wXIqbOziUTFHUB4
cx1lxaoaodq30GpieQqZ0J4mCTbTH7CJOLURHehdUYZYxaM2DqSey68kASE2+TVzJjkm9ICYIQes
QYZCo6ZV8hyF4blK7JWMg60VWhXsGbCofiU5iYzlA8nYp14aSK4CzrQy2FMOx49ZesJ4URx1vctX
Da2HdUQLBFMdIKqqVfa+lgR+tCVzptG46D3vR5XL6SQMXpGpM1ZBaWaHzFOH2gS+A/WHtDZfU+sx
GUuCBOo9aukvK6RzGCcG6SDY+7fmEP2Uov0yX4OpvNexXj6JMSHDNt+Ty4RRLaXdkdDo86wfnarD
razhu7GUnwaAHiRhFtB+afWZunVoDPucqfbst9om06txbQVU+awL9JML43mIYQ35cfNcmPEvBjLZ
0W88hiL82Vtdhwe/SU9mWJrXrpekEuh3pk3A35wdCv+HcWzVGnlShn8yfyKLGKYiqMHTFNbhOieR
b0PTjRayRysLTvTJ89QD2tZLagUOCk6xR/muTqhQ91MyB9aK/oMtqlkx1b5h8X0WKjbORSKRvMP3
KLxfcatzgpxKY/0Ul+MJXShMW9Xw+pKlOkQ1065Gp1sxut6p19VPOvYZmr7iXdO96izBB/R+tkNy
n64qu0K+QeQKP/zUTOZDWRPmnLWvQRp/za8BSsz0bTTHr0q3EFNG6BbGrL2Fo/ZlYbK5FpbCFUZj
64or9dHh6EEfRIvLeGtgtX2QLMqEAULMBzJxpBt7tMqq5r23zf2E0ekpbEX4ZN/HhslCHMtoLyGr
YQx1bgTDEvNXCpBqso5Wwijl2p1mNch0E43pn4aoea6lnHaR/yMyzIcaFB0IFDxohveSdvknroyV
VSbNqjD5GICBqDcZNBdu2GJPc8BD+sBH02tiykUIZy5sVZAwb3Ur4Jcg4AutIlnVSf41dbZY1yVd
6baqOQ+akyKAq5vorfUmjiUR0IfOtFOp5GHKA+h0avwq3fBMP3CGGxJfZGkPyRgY+2FQyVkgtqNw
PcWsWdrUV5sJSclOVbrYMif+ZdU2k9s+f8oSQlfJXxEsK5xOFdlcZVmNP8e8X0W2BXoR3d5xINh0
ls3d8wzR81TYl165t07XupPhHM2abDqTcSZlMczItrKHlVann/TrEVsmVrqTk6Bkslx5j4v+gVr3
Tz71ayo0qAf+LZ1rqVjLjDXBBOFZd9SwmwJSiayp2LCtwzHWM/rdtb+yohKoVpzObREPc7PC4dtV
2q2fATwy21qZ+cqPeyNMoj5CPqW0HzDJSV0nMUa69PypnMGkE08zOpm/ib3iD0vK72qs9lRd5UaM
2KcYQHfrFkfaZFd/FcIW0yoj3OCJx2e43ZuNWf6qJv8ScGgzPT+93bIaFgiy7h2W7n5FtPbjlDFq
yGtM30r8YspWrtCt/A0HHKhRbOQb6Tr3UJTDeozNd5dNjN5OY/JXRbFCKPyWlL61r+RrJUvnhy7b
vxa9sR3hp3vLrrtbiXIIWnH2t5ro4pTBTx3dNzHl6atrVOVJTjGHGbciMKwuYIQy30rdPDhVJXls
nbRZJhDROoVDslnftAB8U4Ms3V3gkqrigcLdWKbzKSqa5Jb513WMj84caEDQytmmY/waEIDd1pOA
7AhRgbftPSqxl+VhClBM1deR41+FvYWhfLurggyLf5f+Ymn6FB5xW52bPjUlilvgARK+eBF6ww70
OzmzcTe9NmG7H6T7qAqPAw8ghU3okt0d9GG8y7FtGas55G2LkFicHDFUK/aMGfUo46MWlgC2y/4p
jv4mcsPJQRwid2hBF+TrKRDvPYRolPg0/FiWM4o42XNvBJugcKPjVGv6sWDr71t4C5zRbgYGxKOI
EVDVEUP62MdTWrQuNfCodjyr4G57zd7WXBgaY7fxI5fKLtDTV2XdZZx0p0I60AONhgFaEuzglCZr
z4PyiWvnl+3iBIxD6yPxUrlG4v4QI7lUecXsKAm2OTNF/J9tRsxa9cul8JwB39hSY35l6eAJdESj
7eQw2LsUn5vdlcc48iYOJzS97RkplBe3kWHVOifLadX6Zbdlzku/yPLnaK67U1ag+AKhHafub+rV
LhSbclaLO5doZON1ezJf4lReXFldhhzO+TxK4jR9Tdzgj5XQwMzCNn/U4+wUObVFNt7IfZT3BwTo
0YrpibwGDvOdWKr3aWqzbWnIdhXasMnhsf72Eo+lZMLlS77wpcfppjtZxBIK0TurPTp4cmqhvuDi
LWr/fSiD/sa7eQEbv/ZZD5mYOXsx5RUg1QA6WZkfcUb7R2R36Too70HYZ7seoo2FgeLB9vSNFmQk
Hwgf4QhRLmGRfJK0V93jQe5kOgpaBXXNjgpxY3TGaF2ydQSa+DBDDNddQYsto+TxgqqD4d0+apGg
l5m7wNCbOiUzxjf5exg/TUfjDzy/W0lFE6JV48+5VsobggI01UqOidW9EGF59vwR8qhJKJyO6dbl
vdxXob/1TZpyUsCdqgxclpyp634UhzD9EwFP3zE9CFZQuDd5bAG1YISlDQ6ZnwUk3242eE5gDVLQ
AwNHRIQx0Fo5U5I2q9cnm6S/YcyTkxnh2hJmRshvDR1zMrEaTzmBoaP7VuvWV5aE67S2730GvzMJ
EiIVNGbo9CekBE/aG4wfneo5CSgV9Ww6GrV80yiQVvgh7M3RNbSvaAT/ZzY9a6GIoo3pNJ8GaPZt
jI79pNcEixN1dmGOTNNmCMzzYPXDRZka6Wbzxjg5FnsuF9z46hz6kBLstDyWWo7mh28PSWof06l/
jXvfulv12O6cQHAGKZj7Lt8rxd6VbkbkhEPBoOmtc459F6DoCMfYTLwrs37qlSni3MojKCMpUQx2
utHmGNDlMqXdu17aYq+HptyXouID3Nn6U+7azcmtClgT80PPHKa7xYirjNV9yoT55k5EddG/oIOl
g4UlKq3fpgKmA+niDNSLmOlzzpmKKvMUCM7ZOXj/3aCx4tgJ8oOsVPl5mhSD1oiginM+T3h6OaSX
CTTbURoZxy97qi8wvgweil2X2MXGIMRordpM4rwuLQI/mWjXZR+cSa/efv84v0VVABu+3o7T0IOF
XrUhbOregPe+JNvZKRx/X7PMtVAivBph761r+CKrOPibzxPoaO4G2Pb0y8xHj6gRhxQgn8PFEjlN
u1vj0GOpq9WQTQzq+r1Q8VOa+/25Ui6wFt9JnmhvPrp1bV28KUufxAT0uvXmhEe7T8Z7Vnfvcqid
Z3+Kqicz+DvLM9zWi29SjfVjqB2IfMLxwo2/85Ss3usR+kTpdXskSvPgp5so7azmMIxmeKeohgsh
AQmNmn92bQS5UFRuyyXqxDkEY72EZ4Ym6mLd8tp1ObY/Qz3M/yhSsPXMtF8DouvkIIJZw7GKh8I+
frdNi27erppwS/HsIZDlIrQ+O1eAfKtBemdzIvR7SZLWZq2GioNDr3X1ZVSEmfohmnujQmiv4mqz
fAqXH2Fmob4zes5AIR/IB1WC6psmAf+up6Zz/NpjEkV2my76vKaaEQrlFc6mnelXBg6YsDovlzSc
JKygocs2zZLQiG6Elg4t6stgoYjYGGkRg/vKXbouDNDLNCkOOQqTh6IdggfQbi6nScnKN2sLxrFC
H+F2nxZgpR3BaZu2MLNL5gXWA0Gd9gOpILkzsohHzsBRAjP3JvGkv1l+4nLRaHtuYNJQaMHdDhga
+vqF4NeUj0xyHkbyg00HKZxJ6qabW9tQkksRCaN+ToBlrb9/Ovmxq8ppjF2ZBgYp5AG9Ad2bbDTJ
fI5c6Qfn5fn6ehBvv7tLmZ3l6+V11+fXnfDR0ZqIQZTnUm+ozWddCCFZexcYH+F/iEg46LB1ZcFO
jUV1k03iogAo5tY0aQTMVuJt5BxivF3PVWFgbVcVEHSjXyVpaO+IWh8QUfZ5usmV+vDxh21H3eVu
DRv/bA/0hDtR9aeqzj7CrpYHZ+7nDvncLq5GF6NLUz92AQjmtnCuTRag3Fte2CyWwTri3H+Wuvtz
uRvS1om3LdP0deh3xtlKbYPVkq+ILBt3nU9ohtZ4CLvtj+VfsTlRXyG6FLPKqJpFRxxq0kvZ10/f
q2Wrkzc75ilPVv1zCcEoJUCwz5gG+cM0pVQJAewNXVhem5pG9fdXSWidOg9OwvweLB+X5Y0o0UxA
FidLbKOnnOMqGnNFSmAopSQLSC+mtVvEYrfcha3jQChnmmDe6ij/cudwWDFfiFIPdoDeMRQK61Fz
fHXIUU+emY7R3TYJolU2fF9gcte8sf+aujPsmRDEoH1yj4Feql2p1zFCWTSWphgQEo3c8Scgd2IO
tey5n6PiZFK66B4Insx05mcoZ/bLh4NuHtP9U8Lxpcsa95YRDuy2THR4jfRN1OruwZDVsCvIu2Gl
Kn4XMLE5S9YUUvR6Vxgq0x3StvIkNPxsS+OWcvTSKmY0/wSKhunp+w9EPfwlOCjfO3nYbrI2Q8Nk
N6vIL+17w0aDv+Gxxxp1QBTnc2+mpE2XeXeRhmutUNvoByMvgDjxgQT1nbtUbXx8JXK3Y2/G0bFq
RfHQzeP/uOj8deNAuWsbudfsWLwiu3hCHpF/yAlR5zIbIs33pzJsjmGWPhybRaDzvZk0dhWejMoH
QQuZka2GqBgfseuqRqL2mQTPUUMYkDJSAo51ozzqJSfsticfpV86z+Pc/F7iMAWhuo/lsXL17qqN
I2tjBYJo0aEtWijZD/YG3O+mJ3uc15RhziIikGTGrNWSLGqJvyGa57fvW14MxTZKkk8VlmSduqj3
4Unpm+8pj2+G/XpRNVnzTKu3rHsa9RedNzTJUu3NXGZBblR8ap7cOZ6ePS0Zf/OjUFGaJ72D9IbB
G6EsNSpeFLWGPsFLaoer42ruLpuDfREnbpa8TOV6t2W3RMayW/6azJNhj9CbqcysYFl2zCXlr8rp
xKYaYI0lO9keLPOX73rbSVj77xddWVR6yxKx3DCGQnUkyDpdZXoE9HzeXZbLFI75pu/YNty4B1Fb
6XI/GZHxOpj5E0waIFFO+RQOdOLMqWA2Zq87o013eQsoevn5k59rnDkj4EONImnXLtV3YTYCXd62
qTvueRH/2A1TDR1plZElzrGr7fqH8qJ9nDIsnHv7Zp3cXSdkH29q3oXaeKZ9+f0rR6GrDmY3/v5e
ywxnPLJZFt9p1ji02wP64VViB0ibhczey7h/nMZOfXBs3ll2N7wuqiJiJYQ8tUzRPuoYVYEgCKTn
HenHI0uZf1QNrDpVBl9GmLU/nDnQkGBK6+jUI9LDnlOAwKXJNkxoBfoUNJytRgHvNzl0GcKasWxz
OB4qLX6JIe23HJy3hjgVDKwJ6C4wA2f1M54A5GqjzssV96y9LbmjezVdEzalRIt2XmvVJ80ACOQM
HNlY/FmAHYXQKcRR5IfWazwgJUo8/2jkllh3keWfWsLR90GKIqYKkWmHloOK0hEFdByChMo8mHai
0vV9ox/ptJd/lnFSpwgNwNO8HeKSs1UTOGwgIpEH0afec20lfxqthqyGB2k31NYOW7bz7Cj5O41d
6wKH6tnMYmbEc0JvOoLZQw5Y73Kt/Vm1mQIUvJFMpn7mqh0ordr0UMwPs0g9j3RfrstzSF33Zzq6
6bkQ7vsy6LYNIa9WPzJfL+PfpW2PP/WuGLZpEvxeJnUuNfqml4JTBH2ku6qVh+CHJkOMQeChEEG9
YVbBvCE0nIceqUHdIFIFBmN4KCGc0vlHQ4ctpKGVZR60fPzDSdxCgwYIxrIU62RNgmU/9agIdX9H
bITi/en+uFo4HTSHflddWWIrLTvjMif0BmRHb5eSIBbZsLMTBR+kihqEITCEPICDy2IZIfFV2Qsd
Cbpoc5VaFlPD9J71Tag82inZlw/BH561cRqbqL8tisckAVWZMunZJ3Ssrn6SI9SzA9JNvSi8uaX9
YdD5eKNnYh9rRQ5BJPxTp7kW4dT6D2WLJ2Pqkk8tD19l4GY/8qLodp7IoBAZXkbor3/Qk4LYhOU+
tM22vuvjW6ASslSYExmzJtA0TELGRvPo9fbcAFP2bhl7s5r4G8/LYVcpcsg55z8sg7/lEs+vIz/+
VAdxsDHK7O62XXyy24A1H4BCNOXTbx3tzWw5s1cjIocdzcfiye3UyxJEb8jsoQFxuBGKbrwxz4CH
LmVmDq9LRHH8bAcT88uoDff0IqdzIkhPIMBS3sEdLkcNxM/dHWOdfhfhlK8itCmXdI4fzzX9Qy1S
O5gAe+zQ4ooczruareldK49C0u1ghY1d159Insu23UCeC2dhi8gLZui0DjsCMFZpmPSrRhBv4+Vr
bwy+wpDEF1sT5r2D5af0nLy9smUygvQm0HNw+l70o7ENkwhVWih4zR+teVzlMaNvaq1De9n/Zcyu
6VXx0IeSo0jg6FsMc1boZXcnfMLxS2OW2U4g1N1wO7DA2c7R5gyTFraop3m3JmNpRUQDBWBKtnkD
bjKk/ZLEZbMHb8VUhlGmsh0O2UzLkXrio8ncKt6owP+NMhr+pO+esY2Ig8tIVJPXIqItAJV89JVJ
Pyu9FrG+ctzhJ/WHvkuFf+WTZu1Dr22pQ9HRo69jNXTLA8m11cmP7lmc6OthhmhwRv3dhgSvR7b5
t+nqr6rs/L2eBJdwCDcaSrt1FKArYnLwx520fd973n8Qdl7LjSNblP0iRABI2FeSoKdEefOCUBnB
m4RHfv0ssGbidved6PvCllTqKgkEMk+es/fa+7TFm5LE3kdP+XqYQE6aAl4kelGy+bJ6X4ohiCOX
jmRXk5lb9y2BR+g8GJxtkjB5IpP8SPV8P7vmcUCLSLIIHMDmqy0SC0ArRs3ca3c4zREk03leGVlB
Rj19b2P4bYXSQyGvCEXza0D6Ab/bb88wgSkaxpVgqDt35OxvW9qwGxOMNBFaOUte2ieCUSfQAtWH
tGFhWEOTHrx6JMLY1h5rLVr02W+FnWpnuzb2ftlF90iftbSBfzkz6Az7LzykAy52QjlaOTbwn+Ka
Vre3LNN0QWr1O8rJ1tNNjP60q/bMXppNI+ld18AS50w3SBOW67QQT/OeBR14Sd6GB020P5shjfYp
CLNVmNJ/GAzMU5gykcxwAKyRbo1C36L2pCrApgB6Fww0OqJ8i9Sa59qBM8FTMI+E0Q26vbMQmAz0
a05DP30pGJFk/8ZLf4BAkwUxoHvzqYE3CkaBNzitafuxjtJtRNacLg7/Se/7APTwdVBNzluDGUJf
blrFJYJ3CplRnucY91VpyXXZawGnIjRLsfrsHOIhR2PBg2pgfJ2doPDFcXqd9R19rHmJDOwYNEY5
WkyfKcYdZ454XxRwzyPrZcT8sC5a/q3Ka1AqC0YKXudc3uuBG4i0jk9EK1idMCUAh7A3uuZ4B9xs
Rxzxngz3dp0wQbOKB47pgVXi1huycibMlJb0mG+zMUM146B9Vwl50TMWnnBRKzBm7dr2Vx45ZwYV
IcrzjFZ1R/54khdXv/ODKY3eM9pua2Ty3yiiH7qSwWEU9Qy7NdYCNjaqoPSHtOX7CfrKR8qfxF4C
LttNfWzJyXzq2wfLDrrWmfd1U25TYe/mwUFFHDI3GvuXAYLtRkeKYSjWO19irmuwYKx6CyAlFROG
mPzRdu1oN+I8Xo9F/9bZ1kufSp6yZdvICqS2kSP3qEzXueTs1nvgHUUP1EMJZM+28+WlkjwrUjQn
Y1wZgtyceIyc3VB9jY3aZTmdXU96BnSOHIKYNwc8Adk+NEjExFg46ICCXZoYXt7sogjKWGnsuqbR
jnNl/1bATsyKuTKLDsAIZvSKoATfTkRQoU5gRJ4/+/QGA6vOXntupECiFXftXGy4o1+tmuWJBCKX
b9R5HjAPIxy7y7pMgtAMp60bI6RvdAjOy2fIse+lZMJuVi06qYyQQsuk5273WJ7bQzm3X7rOrK9U
IcW0wNeywlr4rNpnJ2KAVUpvS2e6W5S1JGMq5zBhHtwCuMl+jFF3CRExnAynu/hj80juWnl86HKV
XBljP9VxSE0lY4grVbOyVPhD7+lGGn6znsdmgAHNFG7saE42nnUWJSdoiMdTMDrmK7Ejm15NIzo0
j9kATNYovtfa7JPRNDd7McpNo03wcfJPhK8snW0sSTLrnxLVkPpl+lerMX7XxG5sfT+5cn9ngVtX
73GM2g+p1hHzZ9qXnO4+xslfy6T45t6Z111DnzHFPWP3PYSZMj/yvF4ro3C2imjXvB0CBhzwDutc
MWXqTlq9RO5pjKAYZfFF66wa3KXsB87B67WzlaQIFjjerIFEKFKd2L2qUAsY+H3waxWbPGSSQ3L8
0xzqFSI4m+Rd3w2KFHwQzXvt5JSvSDTdQBY8lmYabR2pqU2Zdm4Aemfg72l7BJyEXYohe5zqhfpq
0shpzRKAjk6/2nLxNIRMt7q7FPXsykEYu4LyM/Ni7+tCG1acFB1gS2G7knG9HIo7Gu9N/oISIaUU
AkXIvsQeqatNxRLhYJOsZDvS8VLa2qWp7sIHrn3adYjAQDordCitBi8TAR+DzAc3yr+mgcC/sTE2
oXW2ZaRtdCTHB9fXjh1hIbbfBZjzF/I1QwitRe6ayKpbhUWXMElOUMbNH0wGVwaiwF07sAt7ybae
5HCCwM+U9LuzmYVCPzX4Vg8luhcTzpkdOWS2AMDVL7eOMpJQG7bSBhDpnMhT5yc46MK7yoyeM1sS
mJqQKWnuO93+bscYNKE1Bj6xi2jBzKd2cM+LoG1PxjTjX3QkZeSBzR3mGp2R2IiGSYdXcd4RxKG5
HrqRWlEKWVc1DGVAWig/URVzv3RYGkJNIyO3Etwm/aLLsljIhNESw0KXxrjGWdlh89G3ZdscSmsq
D+04/LSisNhZVmAV5laY6e/MMxOMVUirWfvvXC5R6Q0rNfnFZtYQ2JZJOa6bLj1wDNAonsxq0z3O
sfEc6uNbB75xo/MEbyz0CjC4+Q5LbTwrfS5FOx4Kt0V4Yj4x7zE2bUs9iA5t5Yw9cqAqhWtavGOG
+1U0cQdRzNv0CzOedhJOAk4pYO1TNBdvuVFxQl60XoVgpmO43q7ow2NXZ+5WSxRlPZjRBnYtpuIO
XUYH/gDqbsnDSMbAKmpUsjFN46uyi9emRLM+I/JqUn/n2ZN7KMgs2/hdvtYJrFghom7FfEDbHG9n
eXEme8/7jICkDs9ohRU1rHFVrcccKwEs25bqV1hiNTKslwy64a4jvyIFYy8qZ0Rnx23iAGLfaou+
u3xtQ/RmafYWNda9FxZQn0xr7wj7RZtpN+GK+xz8etNq8Yfh2Q9uLMg4tOt138cb4PcdDwsZfWXI
j+G52B49LdnnPiI7RQAn4byHONW/WNgbukAvvvAxB0zjo1Mt1Ijll3MyDIEjo8eVURTikTFKNmsP
xhQyTg4fXDeIof6swEmB/jFyJj7TS+u00dVzxH3f7rvJjl+x1axzKAJrPYFrkTP1384R07C2+tWb
5zE1SIVI+ONE9uOmHHIA70q7YIbzWJFsqNZTctIJjmxNc1voehTIdPpyzYrhoAcFWWrIzKrs3p8/
ct+6z02/RfGuJ+sCWeDOTeQnqx1TUW3Mjw2BHUwu+k3VkPgcLUbvOVHbKs6DtpQvBUZYzx66c96z
otHZhSzCeYmrSVPGA8WRD/55YkYNZ+hD6LW3w+nN/MpGdIfknkUp7oLGb6FwmyQrQo4KQditHG38
ImD5REvaWJm15y1C0EDgZyHKjsEqDLljNg8Po850FX01pSjtjVW4LEWFpZEnzxRel9ca3BKyVYIt
R4IqiTdVa2OCfplknB1nw9Uxult3dVmM54aJL5uSilOIxW71S/N4v8sc6F4W0XTOWudYDH0aoBCc
wA+4JAHU1Rdpiy2XjUkiHLLHSY9/hqEFsCvr4BlrVkHr51BbSOqUTeBRjt12NWqC2dxQffoG3GzE
BvZal/aOJQvPrYXL0CKu3DMjcMpWzZR/0UUr7a7kSLOfJepPYgXriVub2FOrJbg16cUM8CsxgyQJ
mZv6+zgczomSb2GWGoE7uNs+sqiplx4Pk7urmL2TZfQ+8hdx7011unWGGRGq+w2XVKIeYrVSo5OA
6KK8TGNjOyjkzqUuqbX8CheqnY57/6GVNWJH/s8qFTwgxBfnU8ZIA1UTcLdqKxl3RjGPv8WBzZ+c
GLAXLyN1EpnVOMEOya9EdYwrjakBTOyckItY29mfWbMLZPbIZpADpuPOQbmwjosQVZG3obak9JxB
83asfLLH+Wgh+Eg6QHV+TiHSb3Lac4iGDpzXkpXGyLjtl2ggdRx1rzn4Zs+SyO5APsA5Lsefhp8u
i84x7UpjVSgm5ThBzx4mP4ezwGAQjzEYU74RrhaE0orwNfrf0+QH48ST6i25ML540YU5AQRMnu25
eg5ba0eLcZ+3eCiJuVZldJC9f5pGO0WsosatxvRfoIRIxvA+AtszNdGn4sTck3ApY74hqRaji0S5
FL6zEWTrvCb0Idbqo1FZ68kJh+tMpGaClg5hD1sg9/OO1lW+qUzP2TevPWccr9RIkALfsMnLAfEq
smQitgxWI8TpjH17B5PI+CPtGfabiowHAfWHhME2CEtBbLn2RGhaSbBAnAaTdtU4YxKeHulHp6Oy
7tomQnbAze4Y1LPul8HxbIUpHXBxf/QEAaMlrLbGN2g9SqzZqBSYzqzE7NfbGSoIG7QdBWnJShgl
+aFwonRlet1n2XUvbuEu/b2x2Q5ieA/r7t1NiGzHlgJkcAiZLn0NptOjDGNg5q7BHbabdDZZwQdc
3zW9SXjNZLq7lg27XaClXvASk/dtUjiQNW8Vp2UtPk1FTIlZP8XL4ZykgJ00I3U1xJSfR13bm3Ov
n3pErH9e6sk8IThCVlGYADGLr7DF28np8VQ6I1hljPTBEJfePlPOFa/HjwjG5zqPmnt46MS767kT
xOwAIDR3Q0PfzvAefUtdaLfGhKFGGchNC4euN2cE3xbzhZomAHcRs0sOA5z4OaWIqcoMfH8cbiGF
wi6PaTDm00D52XiUCC2arqZt6Xa2PwlLrVeS9t6qNYc945+fw1JLN7D9Q7/WTolbYVT16S5ZPbno
NpTvOo82g6TnybxzDWmlpz1FDktnahSArboMHqNcwanUrtrXJFTR2hdP6Ww9tGn54s6euyogJbiZ
aW/VPL0MKcbPodPnjWUX7brmWGJ0To/7Iv4tyqQIaImNd6gVHhhV5XRTffqkrrgweJlpBCj+ibJ/
bkNAK1HZ3pf+9INgGnfnVcREVHL4yVx08rxy2/cJAWqGTQ/BqFD4JMUhwrG0YpQkD3Hyy4AN38WJ
viuKyg2ckiwBowyqFl2N0LLsEqebZKa1Mfv5QzIgANMtidK9eW476d37YmIX4kTjN0OAs/PRYICO
qGBbMNDN5o4eIc8ZLQFE4505nWygNrCw5Arbf4LSAOY+6B7Oy/VzNjXMW5ecno55oe9OsOmdKbrP
UVFSwjWYcLP8d2+qdlelqToMxHE4nXX26+SpqSdgirXxHHfbshsftPSOYbmkUJWPfpa/pO21xkx5
rXveU+6SAGhZ9m6TeuRZLtV1gRODBAfCVyNia5JcBlXI2sLWbTA9J5mCqOI3bW7V1i5y3gNsT0x4
FEL1Eh52bEfbeHa+7fipSy66Vvy2THuDKFXio/Bs+nrNi4rIPeEpZQtOHZIWsHdRbXeHsPXesWSz
oyANJclo2xtjc0z1XZdqhKF3Ro/SqPwSaqCynv3+UpvVrkXss4pcQBih6h84pySScJdW8teUBuVf
aJffKsfBnSbe2RwqEKgGAtRIQyXIN0NpR6sJL7+rcM2NkfFac3DdhrOt1sRRHJoi/NSE4gHN6F2W
9M7BBY1Ak0bB6FuspT3P+4lIlLUjWS/9/jEMQ7Vr7LIMjFSS/qQh8ot/J4SzNwZGbI2fCaiHGfTA
Z9cDXvsxJsinP+THuXauSZ2/usKW+8wvP/Oe2ChN4PfMoqQP3D5iwRpOes/pgfb8jyTu96jhy02l
GLuGjOLmQuJ0Zb0Lqiy2kIxkv1QTIQIdce6aPc8DE9HmER8o6YpJuldTOb8UFVHQ5Bl/O4lmXGBk
Dlst9Ei2jiqLeocj3JSO/sbOlAE6yv+amM1RmtBR1cNslRO3stLMRr/Pj2E1uA/DBOIgRwWU9nQg
++m3VhvHeOR0pWukFUQukUALqOizYvQ7JONmKmjzs4nuxtr/6Pwac8XLaHjzcerwnRf+/cTGuEpa
C+HCa9oTj9AZ+4nhm8H+5ar5TpXiK4di0inSwlqGXKCjd8WEx66a/Ct4mguj0JWD5Lf3M47Kiu7A
XKBKJGamoSGEGPLHVD4ZLXkEaA+Xhi9Sj7oUmyTR7dMynWaIHd/XpncKbeub+1E+x1XX7aDTeZtU
qAtj1Ypc89i1vxqYdikcyRGarYAVtR/TPMj5aTA1kEdUj52LQMgknF3SO9QbzpRc2lcObwZW62Yl
JTpgC5AT3nFqF6bL187EK2QKorHLUh36yV85NnY/rwbUMPAXuTvZ689qyh9ZgyVOHSfe+iLST4wZ
vycEo6aLXKBhBK6ZrLWxolc3tpoTpCLh9FxG595CC1yEy4auht2AGl9Syxp9VdNX79DORfHRGrQz
h98duPqVgcx6X0lCyOskGje+TRxLPPPrUNQeOosaJvf1oDCngMAK9wUvQIiIchOHOK2J4y5CntpF
DHpn4p7bRtdY8/2DWTtiO+cVUeaNOqRT6+FjgS7o/2hbTsEe86xVE4p9KSv2lsLlphjMrbSw+zXt
qrcJUmltrBB23uZ7PUrnvevMLUkGELnmirdTk/kbks0dxxdtlaToWi2fzJ1IGytGSfFG92kE+qLb
6Ro9Rm2uH5LSv+QxtUSfv+gzv/egnmQ6kK6+1bDRrUUxvZhzBYA6mrDyA7gZYzoKg8OdiHgXQ07/
hop/US7Lz4TRB95P1zrYjnyS2jNshnfNCl9BQ+AEsVkHq+wpl5JoMAJVwsLHLIzLER4A+dSofR6s
UPsqhdZClPHuTAE/ukwVJGYJ9BVnG2Z2SbKLK8WurZOvgWuluS0q6Pwal2FgyPjO60oUuqH6JOp1
9O7JiCDGLudh9qqIppZj7UaRt2vNBGNNf3YnKaTWbjd89VGn2HtHLDWiqtajiF+ibP4cERlzj/KV
jqNYq3nf3e+m4Gw/Cf+dOegHLulCUPuXyvlEIxx4gGNXDbvtvszutIirEi7HhET+cnyoL3ZVP2Om
fWUaROuCli035bTmMEM+xmxxbvN452rkEjd7qEsTqkx963BzjLINaXTD+ineZ6n7Sv4RkF4kotk+
Hp2j0bntKWpC8sVvSCKNPbio4iwocAvjzJiZwN1eGqYRoDynPVsCp3OQcCdp99or7fMLq3z6gCyO
kwGKcbQkOnZh8vZulAUR+/ZxxoegcWp8IryW7WLK7oQtbDaNUQ8GJxTcaPRPq5HyIoqt7NANkvyf
Ra9x+9RiIERfJNOeopTMEFPDMkFC+8Wo9OnUFla2dW0zYs3mVmrQex+YSPLooSovRG19Vkr0m8Q0
hgsz4GiXEpbrK7N9VB1ruVPWtJC8EKomjnA6Ly56y9BKlyHTtmz6+QG+5g9kdcm1TzvgvmXhnqcQ
vKntrbWumY8eSIf7P6Njq07vQmqoUyLYVlI1zp+92d3B9SQF0TceYwu3ybJuyduwurP5F7M6QcvT
zDgbl/FzlAyvYJmQeav4Htpzw1Ka1AFrGTyYSK6S0t626PhkPsyflVUTiZikzOEToNFSEWwkRPZN
b694vtWmVd2aQKxij6OEPZBaX6Ybp1AWgkDaRk7x0yQAAmg0Yz6/vMjesw/LReLubg43QFJ8NNIi
W5EN076Xodyw/+G2Xz7SKnV2p5Zmb5F84Fgdj4ycEAxn6j70wvkzROC1ccZv2ynss40K9RD3U3GQ
U+ReXNfC6djSqTIlmlblpaxJldH2hz/QFepZfeMIhkFG7Cf3cjFgDSknW6WF1eNMEDIqa0995QSR
rKzUm68qOg7LpJ1muT2k/cXwNKZ8i9y0JxBw7daIX//83YRyp/QSz4lhfvbD7Fx9fXCOYdwZdHb5
Bf4CxPz/4EjNv+co/CGp2ZZt2/BITcN1/pEaKisLBoXwfxu+xQo5O8cqNhjblvZpTC0Cg1T+kQLr
qs1YPKdIdgIbORVwkYiy5I/q5qY2KvDCYz2czqnH+MxtBehzWcUPPOmrGVLKhrgu/A5j4DlQEpPe
Lg7/4xf5Zyq1y5kLdieBJYaju56x/KJ/wfx6zsDmXCm0ctIBSNDoO7OQj3FHHhPIuoAW1hIMygC0
ip49SRIPGLBvcnUTjDNAXygIOWQieChtyuNwoMiHUMC25pj35LmdpjjS/keGrft3JDfX3nHJQteJ
VgHIDTPvHxQ7pMUUejIhuShfpLdWYRW7TBblrs3p52dYgD6azjx4syZwlAOhL5WRXaqxpU+qahOP
Le2aXeXUE5LJPDxGLv2O0jaeWjc9FoskBskfakjPPPmL+vr2ArN444QRjEyojEe2vuEO1wBdUcOj
FeTSE4At0WwSpZyN52ZPsa7MwLccAMiLEsVKmb3oPqihztLP7fJy+8jpxKcAcgF7x6LpBDrsQiu6
X7ddNe3mELhVSeGs6E9fmajiivBca0f+APoFy/Xey37kIy2+l67WvC1rUNzW1VPXaqeQAIa7wUkx
FelkOCmM4HdZPE57EvX4ocAyX9HY8iSar3S1tROCnfRxcMzuWlEGZYIUpX+/1RbIbP0fGivvm+d6
gpvNEvwH4vU/nhkqxpiulwZThC0+qeShq1X0NHdOc0nq+R6jxcqMNafYmVqdkKjJEafWGbLdAHJg
IuynyAvpZ1stvhNV78aF2tTZBCwil50Ot097p8YdWC8wB717lH2eHbRYwxhDP/RRJgYJHa7p7SyP
EHjbMsZg8On7yhZ7nZzip5YkRWd2M9jINspWxfl1kWgWE2Zl4TPES/zSPjtOyfAOcdBtuZ5d4qAc
ZeQnCwTOikllcrItKyLk2afj67XFCVHGPst199WDnLdvvJzbthjwBcW5RleXjIw9jJOBhNXlc1uK
cyp7JgLY3p4aJ5GESXpvU+E/3HSotxfkxQ/g11DtWKEbhAWlZjjH/UuloXUXjj69dI1xDaXg2D4V
qDYsk57MHJL7Bb92Xme4Kc5RquxNXNr1J9OcTV3CuPcWld7QwyBzBmxog6OxJSwJtbmZ+xeVlD8o
qbP9//1aFTmXf79LnP9akMhlYsDne4T28h/rH0+3FjsciAwgNXhT/W2Lxhoio9NuNZsu72DF+r5T
iHYiF8i2N7Y++U1Z/yRmFqOZO0yskLiBaBxq3Lcegj83MTaGJl6GPukeem2O75X97mKNfJQpTbko
TKi+Go49qfGgt10BOEfLv8mA+fZrYNcTj5Ldc5SdGiYitRq1Q52KNqhjNNY3GItqUXKOhtilyZAH
Y5TP9x5WoqTxqqfbS9X3IENQPz2bNTXLPE0eKlLdXgvQZUG3rAWTaNBNqbQ4jLbxO8mT9oOMCBTa
VfcWAfiDwVDYNBD1/BU57kyYm27t/v3CW0vs1d8eT5/l39dtsobY0rj2f98JhJh7G2dVvnKJzlo3
Tl1nYImqYu+KQC/Gz1TPFCy9WF+nZeWcoROD0Cjbr8bKmrtGR9GVIrBDwFUxtkFrQY/TjS6t7V6j
LJ0e09TIWKs511oNZs/Qbx5YXN2jG04fN/H17SXsaaonRvTDm01cQ87gmy+QgLYM4PW13vbTOoQO
SSOjaFAjITYbrVGdDU651MH0Y+LqLhJ6sfn3a3PD9P/t4oAptZkvEANhmJYDz/rvF6eFTFeHMoOR
QczPTpsjfQ+IhnI7JgabVfPFwy/ocOSm1eeu7VIXL7y3bcae86c+qQ25Dum9PxUiIScnt5uT6qfw
LNzxzXZAAG5BQBmnGyGw75zfHKAMqKXt0SyM9kUr9e44YVKCdBYd0jacA4OwGmASY7GtkDLSPU7e
cT7FkJ7IyqTFWFzM0aN/blXFJelD+pyKfrg/+/GhjUuihUuvCDTqk1fOHf4G4tBmSdm4DLkgLVP6
zgNzR9Q0XFFWUfPsyXHVo/+nrhtCtbHRj25uhLLchk6JVQDZdgmWKKsNOp+Doa+XIkGA77pPFMbu
LJfj1lg+vX3NY+6z12QC4hHbRSRTWLC2o4K+81dIYa0f8HUDTquEiE6GHTB5ilAsTMZ8kg5p3oTB
jMc55Vhod4713IjmLqlbKJq9+4kW5ZsA7/pB1zjVVBlS4BukVMMAzzSbNrijrjgps8d68UGhffwF
nDE53T6L6j75H0+WIZad7a+PFjcNC5lNmQVZ2zL1f0R8wAJVuR/LbIWD0drd8KZycYSh2VRrfm6P
iZI7ngBKM9awqq78ygbrZ1TFn4NtNwC76fGhr4dwRnDURnRoJdkopl3T6P1p6gb3qIBv7utuSY3u
rIfRIWe5amR0jqUomMAsaureq5iqfdy+4rLKn+wCGtXt0zlJm3utCvUfftYTJZPW29aqx3MyGcbR
407cidlul9qFOYyBqdpzHB9EQ3fo47j82Y7Oo1W7d+zY6nQjCQ26y76W+lAY5aj2fjiA7tUgMWZA
q+mNHRlC1T8IHMVRQRftFSd0tSL59h6fRXi2Bv/5jw9GQ7P456Yj7Lla+0AJgPCV2bwZaXEf9VKW
T7pj/Ih7N/6hoPYk87RjYDi/M6opA9Eazp4Z3yZviZ/ZxPpIQgV/QNZ5RwC8PgNYnNoUvIvEsJpD
NWMsqHl3f3bopELNKV1D3vsoRVOvuI4owtazBLdyu/Nvy//Y9u2JA9OCbZmuzCnaNVlV1vb26bBg
hxFqPAivON+UvmKR++qbCkbgRZS1zxW0sKkRjHYPmnXeYGmtXklpZJIHqRMnMed6pyUgaTl2ttJZ
z7k2g73KN0M6cUVN8qg6tvm3lKb2Bl1iuIOWydLZp3q7Y/6m1qod1UeeT/eOGK1vmFtrgz3uf1Tl
hvXPyEPPsFz2Zkv3l9xKx/5HeaeiyShcaXAKSEl99UyZb1IeqdcJkOcqdOfoF9AaDM69G61cUJHM
0lu82qZ8MB3jfjKN9KWf7zsgfve1nu5LFQMhYUhL6zlyxC6r0Gl0sBeAQQMhYaCLONKGzsrEQsWB
m+vmqSOeSiode6DrDlBkkoRKk2FFarb2dbDd/oVg+FW7EPlyw7cv3chtJ1AHpeVzzWj20Z2MP09E
F0/d9c9pofG1dZSMOKZ1YR17KeInx0D6OZXN0Ri7oVs5SVqcyw+3g/N+e7lxOO2OKolHSqdrhpdB
91dx2ddvMz31beFyD1luVL/BUH52fOxgsQWvb0CYsdISJ17ocwjcFpMQP1e9sYWG/WRRyt9exsh2
KYEy8edrkTGReCKQ3tnw645MbfKNLoV/aZGsotLxsiNdiHh1MxP4eYuyqhng8NjMXBcMsNvhM5/L
wb3Tkpl5Efgw5rEPf9oTxjxcCu1rsux5b+uZh6LfDO+bwnHXuSdjCBjoISrDyMl3pm+YOekCPEV0
6pZPST/q4JdEtRuptqllGWi0y8ibBbk5Uqxbj0BKNgjTzBdTuNFd4yy5xs0f5yfSuXdvmvJTGMJG
02f9IwEldzcses9kNqCelqPf70kl4GzmsGOhp2a2Z8tdHxIhtTNp3g8o3NHY3SEI1/7Q72HSR7+r
65/1+6/RUP8VkaM7xFd4jrUs7boFsObvRUE8GjNhyiHKIhwguWnvXeKLh0o9xuw5NajWfU1vmO4m
FtnJOxhWle676CoE088wfo1RTqfw1GajPLljL57DvLzzIy/4s1Ua6K2MFjrDhMUUTAF4vJqas6eH
e3C6cvvvJc4tQOU/e5Rr6jy1js3+JHzH5mKBof9rI0AxVaWNRAC4n2hIRtGevFk1g7GbDcSsWS7J
uIXyKKSCVNHvrFFiaFkOTXotETW249Fg5IvDgBN2VPhoEm7GNXy6yUEBt0ViOL8NLuyEPMZ0LZxf
uBWYPqfy8893OkOnMeAjQIMB2DY3yDsXSpqQDQcV3NwG88ST07OVJIvcKUmMs5A5krCbrdFF7Xhq
bGNn60QvtwkEXrIwtJWZwJCMmHY+01Fxg27KrLM3PeUzw5y05M7ROvsJO8t4MW5QbZl/49rEzzUW
FZgBiQODR53SYVZHVDTVnTbuhrjD41zBrjCiTWv62WVu0QZw3uyCcrTNILZoi3fhrzgLGQzX47DX
fPugQH+vp7QWbz4oujVq7vI4FuX6Vp+kL5EdjvuJLAsed8ywMtd/gl3zT5iHkoufZNebUa4x6Zin
TWTvb5/W8NP+x43t/f2k7uKREoIEKoMBsUAHJZajwl+aQnbswMZ3ul/Vwsac1eKAN2/XphYLaZrl
ZVXrkXZNFzpU6JkXF5v1o4XMeJ0OA0Xy8vhrM13chbpWuhMy8B6jxiQIjMf1mV1EDEx77LudpB+4
TUtKCUwK4TpPmwFNvDWvYHYM17lfRKpMpQyKqwPlHnidsBfHKkNTeLslEI/9x4bXlHm0G2Z8C6Zn
1R+LUM9mjTNHfQx4wNTR9As62nwRkj9AV911EEqYplxMSGfE1CVHfbEp66nd5VPRPqQKmHKmJJzj
m2Haqe8dRsvwSyVQ6GQEtJOGLSkCD+E8r6tQ6Ktbrwat/nxOzOJ5xP1y1IaKmefyUTQ61sbp++pR
eWw55dl0Wg+8UwT5hdTrLiSIPYH1kRvfcWv3lHUpzXhUXn74leTN878/82KJevvrM8/77OkUpS5g
ZcP2vH/UpaDW3Nyu8l+T+ToKd/hzkuHwXW/YU4d9ksfNfaE4WPRZ/Oqa8R7k4/xpDHAVuvT655YY
E7wlaTdQO860pSyH6zAI+SFD2gRF3uCRmd36A2nk1XcfmsLNv9Df/FSOlz1p+ZAd68kWAYyMdcQi
9SOKxmmdCU5GnOxIcyUGVInocnvxlg0W6Pi/XwUOYP91GTzQ+IZAWGzAzHP/0QOl5ZdwNKZ/OTYF
qjmDyjEdTPVl59DYw+izLHW1LdL8bW54bzCDWVvXxAELJ7reo5asYBdQuugCVVjCLPxLljtQfBfh
tc2HHbM75bkFlDSu3+uYDXkukvl6e/FQgh6tWAHmCt+NosIUyAd6S/3dOdH78on6f1+l2muxTL+N
ZZOhqwFzhXtSrm8FSbLUJ46lPTOcq+5AlRRM6EhvdOgXblUU7XiiPEZ4cJBL5JSofYBpxWmPYhGq
cPU1FwhM8EA2l8jxV9YyxumG5L2f7AzjR/1zlGV/7wrtkWF9di6n8H1QxILk/4e581iOHMu27L/0
HGXQYtATh8M1pTMoYgIjGRHQWuPr3wKrrB8DSXe34qgnOWBm4jourjzn7LX5vldqIDTruGZnRzRa
LT6iU0FiZfsqUn4p8gjkREe4TTUlsfgw2yC/VZ8KV4GUp6NYKssSyr3baD9aXwX8F0JFR2G6kfUn
Ag6/yokcmit1zh6SoqzG58aWqS7ctQriECa5ldsfcbK2VtT1x7RXh1rexFPIjsT/v/8jDT34zmsm
UViY3tbDf/DI2EtQuAS3cyP1FI/0nfu7r5NNFaNILScvYC0fqr0y/YPbebVHgaN1YrQn9Cpv/n1D
kd3MWCepPvwI9GTphu3q3zo/r4y6+w9N59hrN1avXLtBlF61pede4SJCHDImSf3vZ0S9cSMmYQkT
/ymn1v2JepkrygWFFQWmuQNFw3+DeJFbFUHmoaAiyks5gDUP8hR5SHwfaX1jbnK1C5aWkra3eaYP
QNxidZfrerOV1Y48C/eXTBzjddr4ni2UxkOaDdmdosT1KiM/v0ky+ZgMmXCn1QbFRkV9NeWooP9G
1k5QRDI3vVJfZwYliePY1A4oUnWpYaC7gfITL+uywR20CrIdxjIcCHXDg7GJgFfQBPEqTwvxETxF
t9FaI37XU0rIPzJjrvjeANeEkRjVm6QYN7KiDVfuOLjXXgf/U9U8ZY0H1LhTRWExem32XrNsIUwY
HlXOx9cVbLMN5S7r1BsQHxWW8hTDMneKqiCvqYNAGLhVYBY4DG4JYZHzh9IKIUhCIlCFUv5J8S5E
3KdiRqCo8ByzFfWlb94YXoPBrQ+VJtbrCM3uym28blNpYb1pB5G6nwLnPT3qr7oANk0txfcKhD/w
XMZ9qRrd8gPYGmrJsPs37Vg1RRYGs8OnS7z3wsD6D+1YxkAROWn2gMmw3URd7HidNT5WRPYJR8M1
lLgwoWhx4x5mGADCo9iq9d3HIvhf+XQ+fOnR9Nmi6bTd+/+PTk4ioeXTTk63VHSRPg/S39Vnizt5
+r/+7eckyTr+SzIXEMkUdRJ97Avd76rGRU/S/2VB6pVNizUG9ABB6jQra////h9Z/JeFFs3iWiCB
BDAM/tV/3O3Uf+mEVbGTZdflgM3//N/YOU3h2P/du9Gx422nT1byf5/NpFKXSrK6UNH0wHpGAFrd
66YKYUTWYch/6pEvbjjTs75qYxaDp8Sb9EBUtIcsOfrxs6e9nn/u3+fL//3ts3NlbyFKo2bB3At4
NNnjVLdHgqaPzRcM1tILEYlTHcT3/Hx4TSwZcnyjBwfUnS7pVhCRaqKXjloPt997jdmxSSM8nxcK
YCFFH27jVj66gYGOT1N/CCYZoPON/H04+X99pc5selul4cbWuPQVslitfW6obtUwLpLK3xoKrPON
TJe7Lz60Or/0hSTUjZhiryg1VwR9bS/kbtG8qm6zFgoKA5Xj+YZOjKh57k9XxiYVtNrcG7ler8ao
wHojb8oLfXXq6bMDXG01la7nPL0zXITZvgmNxqzez//0E+NJnf7+6TIUNpxhRqSppIHK3aAWj0pe
OAC6LhhNn3r8bD4jYJUkIXANDhUFApSBWgnrTsiz/fd+/WwqVwhr1bDR9D1FCNdVhdhb4FyDzHp1
/vnSNK2+GkKzOS1UpMet3NP34gAtHtEA06Jd5PpzUjz00rp97LbBzfm2To3W2cwOxULu0jHV936q
S0vZSJ7NAK8s1wUKLh+Hisuob5bfm+Qf4c5Pn11wYep2uatRvYxICo+Hd6PN7+WU10QAvzv/Ricm
+ccF7VMj1QhWWoloBJOdfSokvZ11EmplFDyVBo0TcMaFKXJi6VVmMx2T0A6/nel1FKqtYuRNXNxJ
+kYFrJBK/HP+fU5MxI9EyKf3kQKqFcyMVmoVnAHQB2QpME6/9/DZLGdfrVHfM9KgYSq7PpRzGypD
d+HpJ+ahMpvmtRqbgR/y02NKsjmeLRSEuzmFAed//Kn+n01zC9ksoq/AQEX9nurUFVDpPvrPldGt
zjdw6vfPJjom9p2cDqwjaab6HIiRUKtc3exB9PTr802ceofZVE8TgXSjZzFa5SFdCx4p90AzyoU1
kSvxDLHPN3NqEM2muWihPuanG3uL+nIdAigYMP/CZzjVS7OtOyyjzPJA2ex7pBIZLLANzG+HjJ61
Pv/jTzQwt02XEyTycP+MfeBmd12g/CgERGBxlVxYMU6sgR8x6U8zzBeA3ySjoGOKkBCUo/oRN6wp
eYsy4ppSTUQLv8+/yYnPIE9r1qeWiBghIcpcfS/J1BB31EoCMQ0vlXt8vWt81Nd9engbKoDSOhgo
ZdUtkjx/HDEYWhglmfxWuHQsOPUtpr9/akSo82EUUkPfU2zx6JbFc99or2PFzDjfQ6eeP5vTQxZ2
XsNNYB/Uh1FjVwXqrbbj5vzTT8w2eTah/SrxclLi+j42fulhcNNN1eQ9uTO3uDDRTv3+2XyOIpPK
npbfb0jlqyy7youUFcED+Lf8my3MpvLYdEo6tnyBjEpUm4pZd4lPjLzsXcohznfTiS1Uns1olerU
cURou4/D+wEhnjC5eMjJQknVpRxmy/OtnOgqaXYaL/vcG1RKYg6BMEjrkurmteKZytrSo+pCSaY0
dfsXJylptkV7Sl0LUEHig4uPkG30XbYa0wL2U5Wk/ks2ut3LIFbFVexCpnYsC8zlAnwvFe2dGaDK
Ish06ad8/boU7v09cxIjbDMZiu9eW2gr1sdl4NzfwihYVFt3IS4we73w9aSvVxmSDX+3BJbcjSGB
D/uEiq/n+AX+AUjSW+CP7woyHervbIgO3tv5z/jRl//sY8OcXvjTkiCVYeHjnj3szSvjxrumnBua
oWxDFV+8h9eAv1ZUSfe24vib/uf5Nk+94WyVaOB/G3qWDRws8qPmtQ/9UP04/2jp1HdSZq9DKV4v
s+3vCye61+3EgXe5QMKGXovwqCMuS9t0zrf19TwjwPl3U6kkl6bWJcNe7oXrOjduhxA7mLp+1k3o
ZDXaiPPtnHql2ZIRldmgu1Y07JXCu1GLnPKv8tgqgDbOP1+efvA/h4ApzcZ25Yqm5KYVhnGpMjqj
4eHD2WVVNNpFLqckyS3E9xQQ9FBBu7FEedel8JTBn1pXfQsco3A7yEOGWaCFR5tljNh0LQWjKW5F
BWJ01uUiOCKsoPEnqIqFBDTrkLcTfeT8G5w4AsxLtlOr7UvKJ8tD7SspBjo6NTwLs2yEZ5JkcMf7
NLX4Q1cbgFbJ02fr8+1+vSHhH/73CMjFDIS8YaIlAXuLAwM45kJTdtQOXRhiH2v2V59mGhOfZmfE
9mYVWhofyrJYhZpyo0zR2kLeYCSyNJDyWnDQWno78kNi0lc1hJoBsoMF5Kjs3mtrWEfsw2QY7/u0
SRemhqXR+Zf/elhS6/L3T8NDMDDbOogPHiUIECELbdsrqnoIEyG/sOFL06z96vVns5loUiRGQh4f
SGDn9TXlSBDMgtgQtzpOEeGS+tyI+rCOMLwQ+s2mGz00giTb5EfYROOVEUvINYW2+fOddzaM2aYX
+SJcLLaVfTnsOxXPA/O5R5h2/uHSNGz++bbG5Hv/+WN3qQ7evZ8IWm1Tv3BIyFEEBqoB+qxur9mA
QEOJRgSRrfLXhR9R3YS+7MJV5tTnnBaHTyPNd4lu1lkeHbS0oVbXr6s1NQpUV2BveWk0f73wk03/
u42kzgWgtlZ68ME6/Uy9JgdvZjXZb9ko4p/8K4rOG8l1fNJdKxySRDR6Y7o21BKvR63od6oyVr/1
LAbaMYgC5U5Y3Va43DeK9lQ3eYgDXh5pkKZhMWdi6T6neqnu/LwF84CV23Chrz4Wli++lDLboylh
NwFZj/1evEvuodu4f+IX9Yf8AmYTNQ4qSyzMOyBBC2ErXDiBfN136ID/7rvK1xtXDWgyVcJV3d+4
FNKeH3ennjybyJZC/bqsDf2+R53fq3da/Pa9B89mLzA/P6x97DNTrXUE/y1I4m/d+Yx5OQZ5yc4j
U9mj6buWqX1yi+sMKFwrv+Iky8p/IVT4cZj96jvPBixOJX7uy6jvOlvdUSm5BGe3hKO4L53skGzD
TbAKr4wteEbHvTBJTn2N2Z6itJS/I+JmTzGeClaBzr3wmb/erMyPVefTBPc0sxRjhQkelzcKVf1C
+8fPbq3uUizk6x+OFunvAdqYMOsDFUK7WYIg0WNZvyqR0V6IdJ56+mxt9BAVwZTNokNb1qpNlQbV
fY1+YeWdfuI/P7Mpzg5AWlR2eS2l2YGr60pJQPvGHByN0ikVjN2fcX5imfrmHXzKoX1eaFWvJ7Zi
JtnB05H3wFhI4RFMiPLzk+7rU6kpztcJqzMGQc85zJUbXzzUwaFXkYonqCZ/nW/h1K48r/LDOaOv
a/rrkKij9tqNlBe2MMN2hTsKUA7k4jk2LPcgDZKA7YUaE4g2lX2NzwpUEzxO06JMLlwlTgzqufIt
hT0DMEpND1AsgXLHt9SGvGqpdWt2iGTPv688zfavhof89xcz84K60KbMDiDOlvGqWHPwWKmOsZKW
mY20xqYWfYtyfl1eEQRcesvz7SpfnwfMKQ/7eaS4pDVZ4ziX18vB0VZv2FStUec7mf27XTwdDteK
/frjiIbbERflQl4cf/1qLiwW02j56pVnqxDmCbViZWF2kLHhxCINRl4T3Ulyuzr/bl9PZ1LAs1fr
cyrD+j48eGmev8qBlK7qrFEvLBZfjwpm099P13PR5cQ0mUXoP1x5R5ranrQGja5cGBJfdw+Ob383
EBO5lqjfiw6N0KV2jMYCFK5EOFAGmHO+h069w/T3T8u1PxZGppQ00WkDsmfPVvrEqcvbrrn9XgOz
haI1iaRVJrT3yrtqYCiY0BBcWQKxKl8YwKdeYfr4n15BFIUIw3deQRPDlZRMvP4YQSMwPNSC51/i
1DiaHTFKTRcrHQzowTSzu9GQNkJ8Ser09UJqWLNZ3/lWizaGPKFgYmUbd2W49kJcsLHc8U2nEVzh
wmny690Hffzf3YT0tQglKuYPaIUBwlE8FbdbzCbA0WEyIGZ2lstOhzPxhT47dc+wZpPbS/yeeuw4
PHCuPqiVjCJfps7GXEpNuI6IW9ToagXVW/taeGEofMTI/7mgIJj7+yUNDCE9SFLDvl6SYnPiVeAk
TrutrtsbiACbdyCSDJFl/cpKY9e/03WzwKDRdp3Y/uakNWerQu02LTqZKYSXDteJJjphgh9QJqy/
NRSN2ZowDJECOZ67YWE02bEq2mpbGsOlZNyJgT6vyIzMRFbMxuj3EaXvtfymYNjwvd89WwdcRTKM
0dT7fY2/bBX8TNTX8w8+sUh+qNY/TX9VMVIEhBz/veK3C9wws95BsJ5/9onJOdUUfV5aShPzybSO
rX0OT2pQcig1+yGq7JZyVcPdfK+R2Qpg4nfUhy4XIzTpaBIaWAzXmpWsBiiONRKe77Uym/7ZWCsc
nAnvmdxnLes9MQGOJu0SALQjd9mFoopTHTab8y3muEM4Mn6kXNj2o5YQ26sOZZT/SofSQYl4KVp5
YtHXZxO9rarU8Nq236tDQkVLvuuqbKW6gY0twvkOOzEV5rqMpkA8q1UaSBQcDlOfGtPywqg6cbI1
5hCL1m/T3Mu5fKlr94/VLrornKSWrWP9qR7MfXa8VINy6mKpz3b3qJkc3Csa8re1vOgcECMr3U6X
6RJm9Nq4cm+0XfLLXMH/XSeXbrPTuP1iDdZnM51J3shNwBjINd0pPHdTC+PGhYaVh80yidceonLc
A3aYd2/RkR0V9/H8FzvZr9On/LQUxL6eiAKc0T1VTuNKWUIV3Ypbb8sIXJAGsC8lyk8sOfpsWZDk
rgmjgaFheRolYqsicNnILuzT8qmBN1sP2iFTzL7q+n2jlBgIlRX4esIwwSFWQheSjaZHnNLU4KnU
IJu3bWNse69qVuKgWktVQ+0bFG57pcBu3cLBRvMRxNp0U+7WiegiffAV6s2SJEeULANPGJQEVwdg
g4sS4P+l++eJcL/xIXv/9DF0vEzaSuVjtKvBTrf5FvDuhoL1ZbRjU15HNvKNZe9IgOnMTeqAlbg0
AE90oDpb6sQRHlFuEbZBUy8857fdVfRD3g430dbYRS/xLji23YVV9dSQm1crNS4mJmWmsHivg037
IF6FR50RZz6bm+yG86f/vW1/XrAky6IlWS7vhMhzCdwT3sHFVOCJtXReotQNoTCYPs/2D/1KX2vP
0UbZeDuYPltxVWybrWZDal6en6Qn5s68UklrUj/3fDrMC64E6bXUV6X/679/9MSxmB2Nwj4JIeIp
7k6ulYPsSRulMpc46l0onfhqWE2Pny2mnhAhay1Vc4czp+PJJSae1sv5X/7VF5gePVsy/dSvqJeV
rJ05pgsrTpFkg3sUr73wwlX11G+f/v5pMqr4bPeFKZq7PFcd2Ju/jArO8Pkf/2UydPr1s+XQlCuJ
0lweLk2SXUMQ5GvNi8DcY6S4HEPjtWjwndRKrV6mEMhtvLPRoGAvsXQFN1hnruxuIrXIlqPei8vz
P+pUj84W0aBNpaKYPlagGLbYu6Avh1fPH665d+oX2vhqKE/vPVtnkgrjTSlXjF1b4HEc5wHi3zp5
qsT8wlbw1ZVtamB2msJHqcIINTB3pj8+FB3OyOQ4rxv8bzyvvfYgWyIeHo6RHL2f77UvSyFocZ55
atDwSoidzF2vgLMPLDSBMV/IY02IwmqhW+1DFTdXodndaJj2xFF/SxlofGEknejQeWZKb8pBQOat
7/Jah7ri59YqDqFiFFJ/6Zt9dUCdXnC2RlhAKywQvtleIrAIWvM+Gc2fQik4lWX+TKRcu/AqJ8bf
/CJVKVKmxC2QqxFy76Lr6wcj0naiUOxDcrcXGjn1MrNlgxLyQRwyK9+jZnMBUw3lL2jseBxJSjAh
i9srXQv85wtjQ/w4XM9PdlPnzVaRsIAukTSdty8AgWLjamXpsM51nA3szov8Zpu1SfuUNA2OOJlU
oppBmJ0+K0NX3+It2l4RvcIJpVDC+ynmsc6SetjK2ohCqdHEPwHf4CG34NNmXsHFh9VABjYGs+4R
/+DBXNeNGN2l4B1x75hMnQyVe5jvZS+9bJAUd/NMXccVaq/GfRDUV03OyP9j655Zy6D/iemh7eXo
mcZwK1WdA2lr0tDiG/WjNoRFrGcYGfzuvYLxvoMXbivU+ZSoEzFQujJzmpNtjEkXaYMrO3YenvVu
KQrk4Wej7JdCj29BrGJVSbhWrh9ziC1rL1KPXp69R4gPw+StDXGDC2/ccOu2L/IIIXxCMoCr08w/
kZZsxFgD06fbVSE5+AgtNPldlDNHHxtnqE1ohaGxHkzo8b2Hy4MMFJJY4yqszRu5Q3QrYPKCusPw
tyX+IgYc5EoZ1kYX/EB8CWtJ2BlhuncFCv/c4QFO4dE0ntJIBLCw9PvnMM6vsN5bBYm5qn3MHijD
PqpoAyM02ZGSJas2ejFCGKThi2nFOw13NaCl4ztu23fG2Nl1323iXNsZQXxrFfJ9rTbhCrq+k479
qmkfLSlbCg3OY0FPxrn1Fjrlq2r6itvIIuasJLkRuwceK3cFQcKCv9a5BtJ6BLKLhe+r1+O3PlWY
4YElQ+xBIezv0lhwRtzSh5Rl/raBil7qL6JV4HmBowO/vO1XVOBHkNbNdY9Q1CyM7ch1Pmrwn566
CN7l6ANfOWZgMlyf8mlhPBRGsSlbmeCNt1SlFlmdu0J6bbdmg8UTjgfQuvrSt8smXUdGIDigK0vl
T0AycuE+FvlrHh7yHicpf5ljA5ndyNE1ZQJXw1uDpcxTTyWLSALoGsA9Kb8raZMrj5T4aPzkxShj
dghxy5Z+SV34Ryrx+R0fMijVroCKO4OtqSzinRUcxGjt4+5eOKLyhBEnnkDuYxlca6GTu5vixk/X
Un7oLViOdv4ADjS5D0I480sCbzye15PkBd4IBYbyS8O3c+FY+1hjrLH+wyJnPAq+06d3A+RJGbyI
YWc4Ucp20d3h05RjvqKKTgNtH9DddsSYuno0nrDp2TBRKEjH/9pcqevQ6x8NDOVU/9rQy6X03PBP
X7vxb4NsY1qPcr8Zdpq6RCzBBYQo99PwR/D6Z7Hqf9YaIyOmJhzewVYJPChvEuMx2aXCXRBhD9Uj
z0OdCjgPHY3h6QspfRS7oz9ytZX0As8DCatWGIExDg4cP14q3ZZQEkjvfgHfASl/YiwVPbMLcOxM
omrc4VWGZXICkyRYWHgbQGwfLLx5XtWGbsLt7ToVb5t+W3hHMT3A/rSM3I7lB4zA5fIm6I5Gsmmy
m9rklpPb3Kqq+LoullnFgW4dJ88w/UEvLMrgbhypK8U30VqEwg3jye9ty1pAvh+CtSisxo1q2X67
KOS1glEmxLL7JkNBcIACHe9SaRWKK3B1a6F/a9u1xEv+gtGqHDWVE9ZGfPXHTSk56WufLbkrlPpC
fS3/uCyJ5ZJrJQhQXsUyfvHbon41oL8WbutmJ+rPnnBNyaup3wGuT2obgqrppO2hbA5wcn1vFZq2
WW0F/QkGtIRQolXvddF21StoeQt9vCqbTTZuOx8gdnPrjU6b7yCDab6B9QF/o7QR6X2CliewO2OR
PijA1usUW2GXtXiNWfXCCK57jFcVj+IGDKpxWIZzjA8k4I5IcIyk41s5+HUGAuDF4SkPfxb6nduV
S9fId1D/bQGqM/dkgDbwKEVl4+M1KOaVnbpM72Q/JL+F8iHLXytDXdTufdwrPPu3mFz5zS8RFk3v
B5w6FNtKgCq0OIop4S42nqDTIUll5od7yf/dZSIVoCV1jC+9skkBHiTyk+LWThfBCyu1RegNNsp2
XD5vtZGCAf9HjSmlBBQIx3v8YFOIijHULvOxVjEvTgsg2fcdSXNXxcHoMYDUKAKdnAy3eltDXw55
GlrynlMnvyxZWMONWuLHrCIsgWQZY8/GtXuB7cjCEt5ibyvEvwx/L2HcCGHPzg2AyAiLyVN5JfCX
4KERk0UtcFXV8GzihyOWdzXGnmiPY2Ab+FqVJdTZ5t5oD4kYOVFD8T5iZxeXZr22fa22s/4mFePl
wCy0hFe9dLeR66/cdK3UDNNkBeTUniw1AH7hrbDM4k1gQXXAtq6awDjcZNMAajG+fC0Qg168kmpM
giTlXoEpZNa3vd8tu0AVbQDEto7TSw5oyTNWgebtRp3PPA6Y3ajFurJwTR32lM5jVn8sTM0uC3Ef
V/K69tq7Wsfjsic/ja270RJwY9uTExGseGXXmrVWE2r5ylDeKHzGdmiPOmAV2wgRQbjAoao/BjCh
KV6aqs9B1DCXB6Cm4aJWRFuuzLUOEZJzD13iL0rxeRSL7cAQjlXyKuJPUwCZZP4JzGcfUIaodWx/
90p7p1lvYY5N7IBJn9aR7flRd2ipWg/z8ZD/ceI3UZFr3IlsTZ54cMXkoGTpXkm0Ta/LlQ2r/I8o
JY7nksioHuN0q2HoV5otdf3CnQsoCyjnTZwerJJiXta3lM5NbkPOSZweZFauPj1kkmtPbmvmIylI
vDwH1Y4kRzWHNbYli9qa4Bq9vFVDDleApNsXL1RbSCjlfVgPRzHMG9uaMMagPVSb4XSIDdcZqwbr
ZnnJ3e/OkPnKpXqVpNASoiS/s+IX0QdjJymYx/0hl79XPDajNLe96CpwH0VNXmYuUKRbDWaqDICF
9nMcjxU/xqfCtIfcXLUG/oZ5ey278QsUtjv6etm1TxYg8xGvdLh5+IXUjgcAdmjrX1GVPzc1pFhJ
ozqzxKLKws6c44LYO4b4O0u9H1QBbnoDB6uJydzWf+rkGU6/ZFtU3ro9VgKtTlBTcmTF5T1TqnFT
ROXeG77O2wgnNE42htMm/ZWABbUQVvdaVa2SQVyavrIvgnYNa3SNhdZNhJG0UGOPp+TbWgIIHZTC
Fly+HRvpRtRYxxqiSQXrr68kt5XeTWYZ+nuQKIqDwd6Lparg7lP9DzgqVq4GRr3p8+2keMTLTzfe
xaT2170oaCsdUPiC/VTEGndorkdV4hLOeTg6QgR6Q9CMXMnHNbyhyrPWegee5BuCv3UYu7YB3LyF
/iUI2hNYbNMOg9ycYHD+QtfJU8rVBlundeeVx1wXbAyEEcv7oHAHAC4CR9n2Wh0z7ItMjmWR5BJ0
ltrbWEFXYZEKVt0cH6M0WOJxhU1TjlIBMfgWG1d7ZGnNME5xQjdlrxISwYkKdjGqlDGSKPXJu6j+
o7LZRJoK3q/KNoEKDyRKqitFyfEDF4XffQdvXowGKvcCzbVRVud7SsXgFmWainlwpSyrSHgUJegZ
emPeIcRoHCCUzLpYXNWldWep+Y8IziUGNc/gRMDCGID40m7TROG76I/YuGhH3cwezLrda8Ar8oTL
8FCH5rKTsfJWQ/ZvXMHxp1LaeyuXDOD0brtWdIMiWkN+zNTMc/Ii6XeZpPz2vW4C1/vVj7L0mmWU
xc1SiDjxenrsPietggmU4QO2inASi/r2XZEopccAajFEHaegUmed7eGzggOtlrAuVceE3WOPYQN9
NgSXl0jbUOWEAzsXwPmgHYrEuyF4s1EU2Gf4xu79ocX/ir7GRqN/tQZwknL2yzVHJ2QRLopxWVvx
vk+r6wRkoRESL+wMW/HJ6ikJ9NiCizVslGoVdJD1cfTc+j2LhVHcDax5rYznCkqLLoSH3MTCxkt6
YWnkeBV6rYX7XywfC728twr3KtP934NZrYo8d0ZMaGy9RGKS1zl71hjuFMNnaVDxz7a66WTk5tuo
wIatGvN8GeBovRiLMF/0rn5IGuIYErbCGfVdG+6g6wGqqWYM737jr2O/vq3G8lFRTfy5OJQrLW46
YnqvlO5Kbtw/hcDoikxO1NXQbCwBgpsm4ULM0UOLN5hx4Gg4etVWHSmm05jPm1KozEPZl/lk5GRu
6zLx9mGfc2ms9YSqTaCN5R3Vo1Xj4JCFKVlsggwxLX6MlvkvBOixmexgmRamwMkl6yKsAMKm11d1
rGIjRl1rbGsqtmiKkOpXKt6XAN+LhEU89YU3fMHyd0EYMqgyan2t1SIOm12Idwak7qUP0fcVs6DU
cbVAtg0p1N7yogqugkIWN0Vc9S9+qcU3bPTjLQbSw7rM5OpabrzsuiAqcIzbyrvvox7nqTargPRn
co91TZbr8tP5WMMUUPgi0KDNsnt9lQ6wHnJx78tjfcB8M5zAVcKFuN2JsJo2y9BrggpP0zQZ64Fm
t8azG751HDrUhoVSZmPAxLJF+3L+VU7EtP5BZwRpbrFbjXu3hoYtX+dEatrgkqxSPvX4WVAap7ik
7nOxnlKJZCD6Y7arbyCqbSggtQ27tUdbXg0HzGM25a64ETeUPGx0R3e+93azCJRGZglQvFrsLf+1
VV5rqHnmJdX5iejWHLjR9phmVG5T7FOr4K4I01YCc4uN5X3Rio4+nVXOv8Sp0TaLX0+MwUwD+rbX
QtHB8fkWv4Tt+Uef+DzzAgL8UggCplYFTKLYD8W9J+ElW1xIdJ3oIEP+O6jvSeXo1kJRT4XoN7kX
byOCFW2Pj3PPLlsZx/Pv8CHQ+WI2GrM4t5vg2gjBL94nXqxuIiNW3tIMugdRNwXAYmf8kGB/OYZX
jAqGcZUhwF8ET4C7K7QjRMTWK16MMvzBNmVFHvrQwuaNLQsXisEUL2UcT3SHNuuONCrcYPA0a+dr
3Da9N3wGbSOtlz1hPFVIvjniZ50hNibCE7M1d4Yw3nAACRdjXt/men6h1PTEYDTmMf8+MWMxM6t9
pFF6rzdTXECKLpSanFj5/lE1kQFt8oYeqlaHlXhacJWMyoMs5kcptHbUJGQLi0CX52nfW/3mRRQc
jJs8aEbeJi6JEyi8y8+6E+3zI/PE7JrXUQwybly6VjY717CcApMIePwYVY04g51v4EQUf14/EZpp
oA91Ue2DrJL3KbsikSLsJH8Yepr9maRq6/MNnXqT6e+f8nO9YHiCEfj5Pu01Spgk4Ygx6i4r4tX3
nj+Ntk/Pj/C41ZOYpaLs+3U21LYrPkVGcqGbTozZeT1ELesiFgxZti8FjTCT0eI0Hl2oKDrVM7NZ
bZSjkfoNO4w/1EfD9Q5F7q/INlxI6p76wrPpXA6WJQzk1ndVhPsHLo0t4W3rtpKyYytfFKyfamU2
qQOzSpjUXbYnX7PvAndbDeYvWetfpUS7/9YX1mZNuC6GhIlljPvc/CWYzWKoUBPAhPzW09XZgYya
w1xMDC3d9xzXE077izrtf2SGe+EzTEevL7aYOQ9JKPJBMTNlhN5wnavWqq17lKAPljUsay7laXOh
nRN7xByHVCRtiltAl+7H+KfrKdsUgGzBUQlfqjK+sOd/qaYkTaZOo+DTZBt6vW1NKTJ3rp4/tAHA
ReafdiUVnvLbEsToaRSt8kZyue8OuJI7TShwnoGgZ3cxdVEizGos57LmFhUeOHe9J5Ir4M10h1kI
dykiD09wAb+ZqZxjltCgl0laddJOK6sHC0dBQR5Wfm4cavlShcCJ4a/OVp8BnqFbiKw+gtA7qSQc
sB08hprwEyvB1/MD9FQTszNcFMJsyypr3BcN0usAyzmsunDnMTY4SEQXZsGXJc3Tl50tRm4f4c6K
KmUfdM2TZ+gkd4zqdciCt4gygyKsH6QovZFqappFUb2wAp6aG7MlytRiVXIL3djhOP8ais11SoYM
dEe4rJXkQObzLcn1C0fKEyv5vJypEE2vlPOqZq9Lf2B5QaYXPMj5T3RiJZ+XMEWYf8BTDhueTXRH
Hbzn2tf2lUW8/3wDJzpqXsfUeJYY9hgM7QrxqkhuMbTZRnCnw57aDHXZ5v2FYXCik+YlTOGYuzWW
kFMwCRPPVN0NrvDr/CucWJ/mik8MIIhD5+24H8NC3uJUlG4xAHOfdPieK2zbRkcUcvl4vrETp8G5
1tOU4zF0vUzcW5kpHiu3SgVbyhO9tQNN6ralaA5HEt0VAv2+G6MFAfvyQhd+WR3ITFJmS0JtaK6v
EXPcEZO/GwMjfE6a0MDdN0ptQaI2Ea3ukC1aSFwbIyS5mrYwzptQwyq2HwMHWGm/rjkLmItGiZX/
4ezKdiPVtegXIWEGA69AUVOSStLpJJ0XlKS7mW0GM379XeS+VPsUhRS1dKSTB1yetre913A0phzi
ATAkHT1wWsQ+Gxz7qKYVf4duu3EDFeZoZZUtRJov2OZZdDdUaIaaGdweSxTbjfx3I2DSppyacWUJ
LKwuWX5GD2MNjlQoRJpF2B0gsNq7iqMJ//qcL+yRr/k4+/WaAz4RGRwKAwsjaFBuDLWXDGYAuLg7
eJWISbQywwu7/YvldtZQ3qQN0TMksaTqUWXnEFtVnZHCdsPUd9f7sjATuv7vOQthFogUw6YdGdVL
AaQIXIR8OwF+Hg+D32tB+7cFEgqGe+9s2aJVeF20IU4GRAdOAWQM9jcPYF2K7+YQ5opVNeohMUIC
J5EU73tmCLFGs0WJDSKpK7F9abikDDEq9YKLqFcPGbTzzSbeO2myS5rOnUz9/vp4LeHHZBUuhtu8
aLqWHFjRPQrOnjQxbEZKlF07WOmjnsD3t+GlCHLglgMn0TWYfVg2xImSeuW4XFp488o/W3hKJvC6
30bkYPThbwsoL7OsFDwbq8H1Pi6EaFmeq8frKVciGGgRyGqz+oni67qDmIk6RNo13+zFPIlnvcjx
6I0sPlaPWglnCHOnQaZVpSto0KUhmv9+9vFpsrKyBUD2kGQF952kEBuzhLi5pdhrcWapCWmx8Qiq
kEh6h0Ne/gqn0rNhm5tFa1oyF5URcHzIslCh1ueAYcGUSkmigs4FIvaSaLAwLXQTXqcNs6sP3jsQ
V4dXrwG0i57C4G9CQatGSc20TjyztD8ZxH7hjD2SF7ttutRNJjVckQ5Y6L+sKVXXugk3xMI4RChN
ouyVv6CMsh2GcXN9FS59f16dZ1PIkhyKjxUbD5mhv2iiT1w1gbGRRZ6vf38hWHwN/Nn3ccS2iqp2
6ZGVJ5Zq2xEHA1LrjR1GKz1YOIm+0MRnLaAe3NhWQpMj06qjWo0BHkFCd+gAi5iqwh2NdAM5nWml
tYsCVPOKkRKOSbRhWGoaOfR9uu97a8Mqc2ua7zikvHy8YXpxghAl5AosL5sAbULdHe4M8bA36u4x
7SuYDL8pqrayvZeGVzq6gNiwNUCHh0NKuiaI1UTsKkL1TTQX0zMbhmnXp3FpmUgH2ASBSCUeyXRI
BRzMsf80KMXairJyyC/EQllpJU+AfEypoR/M7odC/1CYOJfjWzYRF5Z4K2fwUhekSJIjIy7zHjXH
PhUD83gWsUDrZml9ZeBrIlsXG4G4uDwfXFXFwHO8HdvWb1WBb2yn/hwd8+P6NFzM6fB5aRpa+PtE
yoBr1VDfFvGzNn5e/+7Sz5ZSB9gDxl2cZilsjBzfjgSc1Wf1q3jlJePiKsXPlobegq0UKYZQHCnF
hQ3wLFLrvsasoFLb4HoPFpr4j0xFChfVMhrE0RnvIMQM4S/4oWaAw7TP1xtYGHpZqKIvTQGfZAz9
BNjuqDwUw8ovX/qwFFDSMS5KnSD7RK6xJ2J6smcf7es/emlUpOXYVrEYcJ0tsV7g2nhKgAtV6gFY
srUX26UGpAUJS4zK6XM9OcK1/Efe6H8Nbu/iuoR3CPlxvQ9L4yOtzbIfaNzDWPuIdkZYa006AH+d
ubn+9aUOSEtzAKaNKzWrDgmgR8ByIBdzulp7MqD//xMM/eo7ARTWuNLDZ6o0gzMqrTjqs1mk8iS4
463mYZc7YcsCEgBD4EDSEhTwOoAKlZw/kTB6Kpss6HsAza+P1OUYAQvZfzOFDtiAgVOsU5S2BQNC
sIShp/PwvY/PPTs7xCN1ilS4B4kjUGIQ2WpbBYg1s/ONMnn/Xgtzt85a0CobDrB2jQBBJ78Zt3qN
GnD+fP3jSxMg7WFNgX10YeNhshwBAg9q2FvGmyINrn/98g6wv5zfzn56X1RjFlPEtg780MbA8wT5
VmCGtfe/g1IS1AhNjeCZrnqwrXuVflTAXa6pkF481bHmpZ2rNyIZ8ynDslT6OrCh8u+3Tl0eeB4x
H6L26Q4GTGsXhYtpIBqTNnI/aX0nDAySXo+lnzZjtolN7fcUazok/yLzt86BVMEbtb6yoxdmRZaI
0LO04J0NUGCUlHcAlRzglryS1S1sNVn6gedd2EMVElW2BEbojQmXjX47sbWYd/n52f4PwbGZUmW2
RRXHsPcBvwdXUPygeBe8EU3A45uIeNcX7lI/pF1tRHnUJ1WBh5UU9JcCR/KEGiiNV4bp4rsjuiFv
aRP+rmVf8cNQQNA/jxSAIBNT3TqsIT7MsQzPiJjuqagoHmBgwVfYdBeFjmC6JntJx1TV66hm0dGG
qlsMGkk5/rELGj8BmgOZU8aL5Bg3TReQNIzvFLWBtpNoknZjFo1ygHGctc0qYHIBdCg+wSkchd9Q
x3m3UHrYWXAPnvCUYoPMAKm7FwGs5zuS1/IXXNeA0KuUIrmFB3jrc4UD6Anbt59NKoB07826wi2D
JK/XZ28hqMmYk1aYsCmKRgsIfPEABjnI4m+jQ27yZiUkL8yfjDvR7IZDVXWg+8GkcCXtoSXjhPDX
g0scAZ7dyPaR3levYV4bmNiyXUl2F/plS0lRJiza1ERz9ipM3LdwZ02eBq3Gu3RnVNrPcdTFygAu
xD9ZcTdVIwLsBXH2EGxjL3XlKP6oJvaPprMB1gaeF3bkTFhspSa5sNuoFG4HqittOlB7HxHWH8Io
hyKECX0+14gqaq9kAV+ahf+psGLPSZuOmVoyxkSA+9QVvhN+AIHpRlO0jyl1ox5QwNhVyV+zJF4f
K57mvJO094AlVy22ncDLGZVjUt/azg+t2haA4lftcwjIO9uPMPY2zFNKwOmCtWL+YoVQELMsUBJW
5mPhiJCLIr1QwrKFafbNQPu90Q+ftgVZmhRWQ5CoNvbmmNtBOKkf17fPwnTIrF4ndQxmmoQdrKix
H6pag4U3LHQ2E1x5vzfjMq+3gy/l1NR2Cvh6Wc5EPti9ETXO/SrU6MqgLXRDZvI2ooMtG2uigxPG
71oGbW+LENiZ5WuyAQu7RCbrplDbU007tvcpt/dq8mO0AP4vR7eAq3i35pO0sOdlui6xM9iBtqa1
L21yMyOhWxiH8izGYWSvnEZfd/wLO0Om6tJWVROtBkw3nUYGTqAtaliSjymw7RBBHykFYwTuM35V
qyQgbUIDNRY6RD8IcvawyXwDTq6/ry++heTEknZp1OeiD2E5vQcz9tQJiPBpzsrz/9KCmJs8y0Z5
k9AmJ7G5153xIRzgTy6AKIaP6nB//bcvNSDFsbAbKhAksBhC8DTjCWB4MDinXl2JYEtLQUoUVWHQ
uqsKGzVdGDJnt06rQKUTComw1bnegYUWZHRcjEwNBpC5vZ+y6cGko08sekrCNgiHfg2wuzDBMiAu
QvrGGFwD9j1QRqytT2rVPV//+QvjL6PhslrUECxy9H1kq+5QdBvgjCLb9r/39XnQzpYPxO9E2Lc2
zIBRkKxUCpLkLQgaK1+//DwLbQ1p4SewbE1NOzP2VCsrkPrqnCuBndow7DTaQRs3OWUE8kGxyPfm
ECX33I4JCVDOzIQLz1hUFzUnLP2SKS0EALMUhxpwn5HCcrC3ajNoxyZaGeilOZz/fjYUod20YRsb
OorM5XOs2oC0mu3j9WFeiKoylA5WghoDHQbGy1wL1CHxnPAXtSHIqfSeWf78XiPavx0YwBeIIxuc
cANu2p2tvxoCA8hS815hHPw1Eq+JjS91R9q0IqlBfdISa18DVvI65aPYg6Xf+rlTR598AhOj4Hm6
EuEW9q/MGjAUszIUqBbs7c4qA+hSQI12hIxvYemTj8R+7cCYA9qFA0PmD1RCSe1KgTl2X2tGvhnT
Jk49ON1WJ+S9A3NJy6KTUzTmLH8AXoxicR7o1GQ/tCRcwyEvdXYe8bNFCJNTgiJNCF7/YD7UDt2m
gG3B+GBbsTUh9aUm5r+fNRECEaLUGLw9JCvgdUKaT8FH4sb94OCikz5cX4xfxYJLwyltpxQQ20Q1
Cd1rA6i7rlaB6aZ3KpjxY5QOuC5R01PLngT11Apf15PqRwnkOQwgtBg6CNd/xULwNKXLRd/pDCZL
irHngyp+ZFGhBK1Imd9BdOntehOLHZW2XWzPXLyyx2YYrS0BVysDnU/LxDYt7+v8U0QPvGvBg+ef
VZWtvHYszaF0KHPcl2qmqNY+M4dHQGhfiZ0EsZhZwiC3X+/Y0thJm3wsOrMSnW3tOwEsUQ4jaRCf
wZs2or/fakBGnwIPE/bKKDrAeA5OdNPB5s5aSVoWYrkMPLWGIrThidTdQEeHl6pfcd3/3o+WNqgg
jkhA/ulujPYRngKjelcru+ufXphUGWDqwMS5yJSmu2kKSLdaJ2rnwIWlbjuJlSldakE6jqMwRpLC
MCx68jhNv5sk8YbmM1HX5Ocv47/wFCNteohOT6Gp8O4mzwAOsOP7Sm8+uTruRAHoJmyYjDS5NQaI
tA6Ta4FLApqRC8NavwWDuS9tlNTtbW/2HiGalzfGwxQVG5SmfDiWrIzBZRwvfqMUE6yoqFGhLvsb
LYM8Slc5pj+Bk+nBFsqEeQQeiszByDYJVNaDshrV94mDNhmiIIowlY/dXZ+X01Po4OXa5YA9eXbL
82fN5MDEOHATA5QNakRb1MGdp+sL4yIdjKqW/JZgwJeGTROUCSGftLcfhtfwobijB3vL3dirPKDl
4pN1B8iPp/rZL5AGaQB3+ydIga4M2pfInhzN518gBYNJjTUBLxkoyLrCB9nQU9zXfF+43D09bR73
ifuRB+w0uNubX+/IsD1IM6ru+/3snjQrnKeQGU8Cxbc3a/fUSzscP0jOCjIL1KWqaWCiEd7U3adW
rinafkHZLnRVzgPAf1XshqKryq7ZQAHINXfci1zF+wN1WAh6io3tQqPGhw0hpCfVlWfMpRGWGYUq
a0fYOENYsfemoN1krnJjznKX+DduRg+aYPiX7oUPMo9ruc3G9FtXxwQ0LnFzOIpxr9yJQ/vpvKV3
9BOKGOboml68WbOAuLhx5iGfo8pZ4hAbUT1oHL8Q2hg+uYmOLOAgI9abHmOS3ETbckMhJQ902ybC
g+/m+uK/FLPmVqWYVZVWaitqi4nODgNeqxoECaAG+Jqg9dJCkkKWUCgEtlRMd1r/CsVW61eOIG3p
h0txJg1bTZlwPh+7z+gZVTR3Xku6394lu3D7BtknN9p0bue1/vAXUAtM1qG/Sd3ytlk5T75MLC+t
ZO3fCbNriyFTxS8w0Xa41TbZLoapGWQoduFNeANou19vnFvozUCpM90ofggrEn0vgtYrXtY26hfg
8dKvkHKV3qqY1UWQiO4fxk2/LU/hobuZfNQEvBwLqDs6G/NR20MJYsfc99JjXnwQt/xUHpqTtmOe
eb9GW/sC2176KVIUq6puSBsFA2JV/oD4FT1a0JOdXRHErtxl2Flvyhs0N+I74kFsxQfB86narTV/
8bEWS1lOeOqOQdybzSvCN7zX1u1daK549jb+nd5HO7Nzxzv9OByTn2Fgn5qb7t0ICp8HMGjG7JBN
t9FcxV+bly+I1IXBkHOkIZ1mi15sZ1DelZN4KiHE80LvrZ8RpItvmhP703yQlc1w8TVu7rqUNinO
5EDsFo1NJ+sHu1c+ilvLKzdjYB60G8zyyhPskjSynENpndHnlMyL7VDesPvqrt/yrfWIAf1hbSfY
EOLS4aabfGvux+31ALUQQGSmDZBSDaE1ZjWbZQoS1Rv4GiVhIYTI6dRYkaQE4wRTBI2IgQIe/zoA
6sjitfvRUmYhJ0OqVTOV1jhG6wAZ2Bh72oO5r3bRXbGDtsnPytc+czMwTk3gbMRHdmu4UHRy2W38
R/91ffjmFXBhGcrY4jieGkWPIPSeOyilF8xrGihnZfdp/X/dhuutXHyJwgKUjX5VGimCzkq7tT+9
Ju/RnXZIdiwgR+XO2ii3fB/dx4/1HTuEKwf60lKUEcXw3e1BwoIkbvhWzzB8lzyZL8UD/xn+mlVA
vGFTBSPdhkftJvpsd2tl/qVz5+vvZ8c01BPxXhuhp5lbuGZ4GgLhQ/Fpr/tz6M+8Puj9+K78m+2h
3f3uHNijBl/LeU98U9X4a7Gd/QJobzJGOaYUrnqvRRHdhVm8kg18MUkuLRfpuNbjaIY5o3fVptqY
ropEtNn2t9DJcGv/7SnGiZIH5gffZre2z44NclEkn279J98A9brBfzfOfX67RiWes5BLP0c+5Kec
FqPWIqRD/hhCqvCL1KrG60O6El2WGpDO8EiZCp4JOLdV43sPFqH9Ga89rC0dh18Z8Nk85dykzEqx
Qluv2Sgn4pvHMhj2TpCehh31S+QG5DBicbDbcVec6K6+tVagLkvdkk7iBNoZdTVgGnvUQhX1Z6G8
83HlJW/h2zKKXJ+EaGk/R02iQyMPyo1l5xWwJV0JJQsBXwaBJ70WpXzCb4e/12v9ZDyrt/mP+hgG
4hkKzM+QUSLfi41f0g1nE6SFBVgqKVqqw8RPohLEJOiGRW8WlCKL2Fl5TPqiAV5YxDIq3Cq0sNdU
rINXzXuDIo3/9HabuchZbz+SQ/DB3SBxH2Mf95/chZjhlsJZQHX/orSMs+Dv8fkh956vj+3S0M5T
etbhBNK9ttPCMi/hKYIXrTa9obxf//bSxU7GiieKmU8z0fPIN/yvDgk17gLaOf4sf1iPzhu7a/Zw
SYXJr/kwHLoNtPWP6fc2sYxDHlU7ZlWFeTQhxRCL2h30hxGqatc7tnTSyDjkEG8TJpkQb8OfIK1t
2tvkADnafXijOLh9wz1xq95oPkPOk8MM7PF6q0u7TErrzXFEfZTD36TQtlr0lED8u1vjNF3UHsdp
LUOUy0TplHzEgHWBcupuzGPyUPy0b4ZDdY85OiQnuJeu3JIWlpzsPDhEJfiS5jx4Tun1QD3k2e/r
I3QJUINOqPa/i7lS2nbIQP0GUPCR8XdDuU80sHt7c5MZKHmzP3TtrnmRoDU3NSdXZ/smT8uuriw0
NZz003go93jKx2btPPUE5Pjn9f5cBKrNrcxp6lkrTp9oTTNiysuyg9/UnVZB2BYqg0RHYWuCB0kS
71JW7Jy89K83ubDIZJi3CYSGwzO02MS3pf5uktupf7r+6Yvv9nNv5gVx1pvJ7otuIrMnKvZlXroN
fR3Dz1ITbhYaXqV95HEDSO1nM63smMXxk5IFvW9UswuH4agJXPyY4nYQR2vS2jMJh1issjMy4kJy
SUAe4Honl8ZP+7ePShFrOS8Q8ogBET/9pVBOXP95/dvzOF04NWSDQWYrqEJYmJuEo1BmZOJHo+Qr
98Wlb0vpQVRXYZpozN6bJTRxi+EVSq0rx8DlTwPI9++QjPqYlwMHYsopIS5OmN3cmQRyjNcH5Qvs
899RoTL4G4p6ZtERzdoLXSE3o2K0sxSb4k2Uj25c2fGfFsokgW0M9jYT0GspYMQdtHmpnJSBRE8R
S8FzhYijsdfiBnKqRticJkWHtZ5ixPhfkgUqjJCDaCQZaqCZ/tiwIXlFJT98FCGxjhUblL0Rx+Ud
FKzrjeoAfpnTqN7bjar6CovgQdX0hZekkGgN2zB7EcKe6aOOs2uqSr3H6EdPQ9a1GwEq0K7THYiK
TqBfu1yNDg10yQ5NYtN9kWTqC2iYExKBtq/ezLSAVqPRRc4juAfjHYAp6bbLgCgYodl3b9Wq9qTk
yuSNKu4EaVZMmU9QPnMnHZUEz2hSxa9Zr/j9VFU7jB/egsKu7oKkLikSnqJN7kerhaS4bsMaDYZ3
tXDNIu7fUJWBoCiU4I2AD+DpAEqeTzcjwJsPsBkf7vq6y4J4UOvX67N8+c6KrP7fNTRAhELBDGEN
GZNfpLlXtL8onJtT82nKDP96I5f3LnWkaEuhsR91hWPv665Hpknz+l5vy9K1U+6snH1L/ZibPguB
WL0ZcmVAIkMqQP+BOO5OrdJ0O9i89fRQH4K4qIft9f4svAFRZ96RZ61lUx4Wk1JY+5iTLnf72qY+
UK3DSaXAtFCU3Y9ly1AuAKTxZHVDD+nxqmdQq27s8Dmpp1lN2bbXJIguP65QGcevWb2pRlYO1R6e
dl7OGXxQw+gVBrW7Cmq2K8nZUriRInAjeNo6cLTdj122AW0aeP50JdYsLRApA7OMMOZjEod7DgK+
SkGEijr9T2mbKxO2NEBSECZ0Aqcbxbl9lOsDvL3NY8bqhw5Uxr78DpORqlSG7UNSuACCDUVm+LBu
ahK62tDuCORwrq+5hS7I0H3BI9RVFB7uW+YkD32b8ee8pfCW1kr10ZrU79Sb525IAYECxGYpuePs
IeN8X0TmVgvXNDUWZln2J+oszUwaMgB/Z9Jyi3R1fgmk+rZToTt6fZTmhPTCmSUj9/OJRoAm2A5O
iB5WCgyAiRvghLlbOFzxDViVha5eZd2B9+w7JMR5xKRgQFWgj/kISCRBshWmtesQaLlnhlsqz9d7
tXCJoDKyvFNMZpDccPZlB1fHzGYoOYC1BiG20jFPIW8JPB4sH3qtbgItaAQbs9oxNRWdp1iWDfnm
HDgnvEmSAeTlga4E3YWIIKsNDU2MjxWOegxroAey0Cr2Dlcb/3qvl+ZSijcMwCzGTMA1Nat5oBr8
TpSQ7nglXqZquh0VLfHqYQ3CvbQ2pQiUAxUCffwaEUKl+xxi47wbbiudBNf7svR5KQBR3Yxshsvz
vkihYm39oVHocVBXrn99YR5kKLXjQCRZZI6114V4TTrhi2Jc87Fc+OUyitosU84dEYZ7YcUNvG7S
o4gh6W0b1grqaKkBKeBYIrKSCRybvV6k3qDCh4YnLjqzMjZLn5/j6dlRHaucQfUTAO1qHGEejUoR
3KlhAwGH6m+mNzImOi+YgGIFQnPaKw9q3L3ltfkgIm3l6Wwh8sumRqLRla6wCmUPuXXoIpaV+Whw
yKGxqIKzTzNVK4fk5Us+BL7/HamE9wZNGGxR7aJ+jTXrwyjiyu/VYnJNqJTC6Hl0+36AK2OZrcXr
pdmR9rjlxAW1I2QuJfC0HhsG+DbUsFNR2uj1+t5YakHa2HHdUxJXA8Gybd0BPIYepKlS/46KEIK/
rIaa1lEzWhPYn5lK/cIUpquJ+KQ37OP6z1/Y2jLkW42GpCpbMOqMTAHrRgM3VrXXsLwLYyNjvbsR
hGpbg7pFZL02rICU/nHsV86siwAqjIyM9k4oVM+jipFj1zfFPqrHbvBGWG94mWmxjRkaTUAhuvK3
KUblLp3aCVo1NQwxSS/ie512xv2oASvkZWlcHkTvQFHfUDRAr4ruxKkDMczImcOFMHrieHUDbLaL
myR8gK6P/MJ2kKVVFQjOiskux2Nr59TVWRdMBABWxnYE4upubKu/wyj8NXbWymm68IxDZYi5qjgs
x7BgxHhrgVsasicoWZZwhBrV6tEhFtBkYytKoBvwxOICkoE7VOjk9iZuqbUSBb4C+4UUis4r8Sxg
iryODNtg0AO3+hEUrCaxKGyem2T0wyYyDTfV6r+jrWcfFPZ/KP1bpAyYU4c3Zj92O22qB1fr1W4z
5FZ7sMvhj+3U1m0PJQ4PocxwIZtveElBxC0Y+Mn7UCvZexuL7k6xzOEtosyAzo3FRjc32/KojqnT
exX0TjWXzObvKib9QMOwgncsaTdMDSnSYVE8T6FW3FQa1HVIKbIXQy2yHXTKZiOtqvcNuDRtulSB
V23i5MW2IMWL0Jh55EhjAq0stS1My81D3ebqBoLbpVeUvbPt0fGgSbTQG6e09qHTAG9brTE8VUDE
2QCn8hHHS6rDqyUHxmHqrFvWOk7QQ4plb2ai2NbZqHvc4v0x5Q2HK9SI6wGf+sjDYxNKA2Vs5qMH
KR5W7qtqVPAu2CQPVZwlDGY5mklcNnT1ysPnwlkiO88OcSjM3GnJ0WHlj65sEE1o8qAW8Q/HHP9c
3zgLIeurNnO2gBw4bHdtytpjWdHw0BhZs0l05DvXv74Us6RTSpSOAsWkThzB4td8ysvQjUqzQtKt
fg+nRal0KBkiM52y7upjrY5vwq4OeE+C42kz/k0dy7/ejYWJkHGQTqfZUBVp62NFftU9FPSQlpC/
Edb+9e8vJM8yyhH2y7CZoBTa9LmtACTeB+D5w2g0sQ4s20Fm4Wmq+Mv1thb6IgMYQ22EFYQN4pMF
B5YIvkB5csrLu6RdE5+eU8ELIek/OMZJcUTWcpzhOFw9I2FBOHbbIq5BzmhRH6Dpymm7sLhk5KID
M/BqsFF8qFn9k2bQ9e2TwMy1lUlf+vw8gGc7A89AfYpHvOGI8Ak/uyKd9qPKjaCtyn5leyxsPlnD
VCg6rtRD2x755Owj7tw4prK5Ps0Ln5bhi4JDwGuyIISggPj/O+Usfszzau0Na+nr89/PxqYsFApr
dDG/wdu/hpr6JExXqsJLwy6FDPgW9ypes8nRjNJ7olqPjQPMVr12C176vBQuBAmn0erq+kiSd6jJ
ewSgdDDtrw/60t6S0lc7j+tJY7WOYPoQdz9KuMao1mfbJSvfX9pa0sUUF4upYbCARRyqBGzdANkF
xAWGLtquTMi9Uq/dYhbmV0YMahBdZ7WKk6eGJSmlyQGGRiv4pIU+yPA/nWYxx0OEOBZdpPu9rqUB
UWApVw5xuani9M3O2Rhcn4+FuCqj/zCxVceJQ+CWUz0MsE6BFj6ee/IJGECFFr6u0c/aIc/XW1vq
mRQwQO3OoFZgkKPKE/XBgeKSn9vxm+H0ZAeoGxCBdbNmSL00QfPyPtuAokygWRYLcrRV7RaGmSiF
Ny/Xu7GwQ2TwH9fhElTDivqY6i3f9bE97S2lUm6dsHdW4t7SSEl7nNdZGJFpJMehH27DBuwejcBv
hA7buo8fHdzcVjbM5WHS5YO7TKvYgSKCfWCsCnoaH0N7TVt56dPSXszjTqszKtJjl3efI8TXk7Su
Vn725TgCjcl/Z9dou8FJess5jACKcCXzQHL8VcVwq+uqtZzj8jTr8jGdJ2IQJupfyPlmLbAxBfQY
xgJu6UAs//pKWurGPP1nizQjidm2qmYcEvKUwBtysAePNk+Nzb7ZgLTjHGjshXqZUzTAQO97merE
J+NDIu6vd+By/NDlQ5QydSKVIfgRD4F8rnxCGKcd4GpqdMPvoVWA4R6tBBZzufX7eotLszKvtrMh
I6aSCEOgR5RRlzt/VecTz7bfHC5p22Wgb5c8sowDXOxmt9ssgMT5plNgIWb2uKh+rwvav12AfmOb
qoSah6pHfT7pUXK1khsG8+2V6LE0RtIpW8Yk1RKHGoeWl0FD85uaOjs6rmkILmxs2foiy2ASRvUs
PPTVdFfRciPatUe7hV8uH6vwZEiLzmFwH5llUqCB2pqRm6lrqOqlz8/L+GzxQCaqEIkzGYeQGD6k
vt2UdfD5fPzWvMqHKcTZDH02ATxEyWvd/CV6wKM1zuflA0GX4fOjDaqxOf/ySn/Ia+qVjG5C/laP
71wtnr73++dROxsdM2R5Ak4wAN9WtIPt/NPICSow1iqTCt/5771Hl8/NOOVRzzroawudfNSTXcF5
1fpWUqzLcHnO0zAc1dI6WnF+KiZ4gOA+crAjfY1ot1Ak1+Xq0AjuWePkMYOZcdZ5DolhO2o43Od4
IfLaCPLk8ZCBgqcrERw8gfu6z6lt3kSlnZ6oaFIUUXNYIl6fqoWDQ3740EO7K6JCLY6D8ZsbP/QW
Xo7x3wkPite/v7TcpLN7JCVwWVDtgnRX7bbJQ0nxnKoVnl2YbqPl34tT8u1uSMwqLiPHOJpN5pFi
X+HribnCOFkYItmdool6Azo/6IJeQ3zfzcldlX3U/cf1AVr6unRyj301ZoJw/Uibx0Tb0cqG/eXj
wH5e//xCoJIlmBhh8CxEffAYJvl9Ycd33dRVbhhX++99X9rqdVGnQ65jcJIu95QU5Df7PVO0721G
2WwCnFQ8O+qpgWe5zoNgtkf4nVkr31ubunRIc0U3GggfaVDLU+70yf5d5ALkV4c4gUp12Dib+soS
WtgFX3Sxs4CootiCG2NtHh0yuAywwNLRv7ZBC6/6ynj/3lxIp3UC5nUaa5Qek3HcxWy0AqFYB5rh
Dna9gYXz+kuf76wb8ZCabQeL0aMTvU/WIYNA+vUPL6xSmSFUjnkUW1TDLzcLBrSOnge1DkVPIy/W
aCUL0ExdRmgLw2obGH2Xx5xX3W/YERuBKMW0K9v+z6RAGBluyRqrvNpR1VMPPEbnEkgPr2lALuxz
mZ00Ejw/RUZvHCulKtzaIKrbVtWDnownmw5/vzeOUjApcFpEGmnMI0tB4yKp2wAyFDtrWNOFZSzz
jrImhG+lyetjHBHrQRn6+n7QWbIfiAiFWyRJ6JvcWHtXW1oUUmgp224aLDJYR1jjug2nuxAMK9aY
K4t5aUHIfjAwNRJiUizjWNowJs7BLlK3pRW5bQcWBoyO8vSZWuBjOmvZ9AIfU/9i6ZztnxTWuNCv
FNYxEmBiWh82eS87zR3DH5O4g4yCat+z5EWtTkMJ4rfyQvtwZYNdtAKFXKZsH5OzIdOARx6PRlf7
ajp6NSpD2dTBq57/rkQWTElzhOfpnrPmc7Cn3tc0+wl21HtuiSBrsm026c+20q6M/tJSkmKVIWbM
llHhVSWu/ayPXxMz2UeMbTUt2SoFXSEKLUSsL6L72Yh3EGIa2gzVLKydIyQW9vAX+F6SK3OQ8nTS
ATyzQN21oZjW/Q4hbIOq17c2skxAUjIWcqXAo1OoQKSqtd0RtZAczxPXP//lFHUhg5ZpRxA40UsT
vtNHx9T5yYIr/ZanGtyXUkp9UwOrxGzSZB8qevXkcDH6Y5NnmVsKEW6LzLZ8vDfkvt2pOZQJoP27
00VkuxzuGb/7MYfC7f84u7LlOHV2+0RUCQkQ3AI9e7ZjO7mhkp1EE4MYxPT0Z/W+2qf/tF2VWyfV
dCPp0zesgSdqUwaSwIfKJ6+rrIYfMJOxDPwL0n0Z60Q8genkvyttCvBCdfDWJ5bs4rLw770pWbZm
6T2RJbIkLyC/YOA61zH/rJtxZfdd0mkGqK1FHV3sya89dju5ERCODv6t76tQ7KEMunJTESc/uzev
Pe5is9dBSzhnCZS8+WhxKVeHmvll5rziVFj8fK9+/Hhdr8W0f//+n/0uliGZkt7SUxGa5E4MPRyj
Z8fu/L4kh1G03pyyPmxzEnRDxoHliiAVOn7qs3clZF/SzIie/KkvYExmmRZpxMgv0YifTPl/mShc
eo/QLph42MVwn+uhYOBIlrAgJe3bx6/vyte/JAqthq/YlGQ6NcDaZqVTA4y1DDY0lIM/DcVXEoFL
zpA3DzU8tmBCt8jl1Zu9Gv4p0e8VdhAZqK+fXdVXAt8lXchOaxXHc0BP3aofbGF/1JH3mcbQle38
PyShjtVynMrpBM4CoGM0fO08u23q0Qd2j77r1m0+Xo9rP+IiA6C9HRX6+uOpi+e7qmB5Jz7TMfoz
ioVdUoNCn/SD9qPl1MTTpl++Y+SP6y/KDHt1CiX2pLLStJ/8jmv7iv3/fsjYBFZ3AEOcvLo4JbSA
MU/zD4Bmn4Wzaz+G/v/Pl7Yk9QCbsBOAQeBqyXqCHEjVJBub1Osu4GzM1ShllrTUpcUAZ+RP0opr
e/kisFVRVPYh7IlP63o3RJsuWF8aS/c+lurjHXDtzV20D5Ig4MtYKdjUt48Rf1ghfRZ+Ro7+c8uZ
/g9NiDRd3AQNPQ2h3SVj+GYtKTCxgreGcf+w1X6LPPPj49/x551MLzlDYxV5CmM3lMm+vZEAgCHL
/Ox3/Nu6+9/LHIys/7/8C3wtqZYqOJkEYYuCo3eQY0Bvw9Zb90LORca0X+dtb7wdxK9KSAbo18L4
XT6ANfNYhDPEyMagy4BNgzI9yChpq5soBV9jeR11Wx9E2JFDBzx1njh4jsWMN5slGOKtDacAJN4K
4B8O6c56KctMRt7r2llywPThbuoHdlAt+Vpx8k1b8KJAarhZfYXDbAzZV+38axV2zaqkfZ2qogWY
ycL2PSjqraZ2yucx+rteFL2E8APvaokpw+kUq5WKDZ+G4aUHOe+18pP+Zp6Bm0iGutp9vOR/3rr0
EtUfQ5TeCYGtSxnbldOQUySI/d8x4GGQeLHmol1jbmp6Ys6/C9viqERyC+W314+//J8PNr3E7ru+
Ym0xDe2pG5/bCeUR51mPDnoyfHKwrxyIS+R+lYzVJCKxnADepZlcip9Uks8aO1darPSSWDU1ZJKT
FeGJlKbbBnU8LBjuxX3GYFh9A3e+PtO8TZ7gLCAeBs96WzEoLyeRHb7E8+hlcNNpPknlr73Ki+Bc
dDpq1rAgp2CBOp6Mpn1MxiFlEX+Z++4TBdVrm+0iEBcz5PRD02GSHH+BC1nK61dRfHZu/ny90EvV
c+LzyV/Kyj/15R4Sqbu2oVlQ03R0d974BaS9Z2P3H++7K7/jErEvwlX5g/VxaFz0G86G//hyOHZr
/dk4/ErMv0Tt12UNulu3Rqdo4hAV0Q2YkcltkoBBb6VNm6UHZdt+EvSvvLdL4Hg0DjUkQ6rg324M
rMXTGRLHWvqpnfdN8gAnp7N1Rfrxm/tzUkb5xTYDaK7grfDYaSQm06I59ILDthv6ix5Er/rgLzqy
YcIuzy0fETsTGLge/OW5LUS6lgfpPX38E/60+OfPvvgJkwDwK/SX4sDn5wSjuqT9qfwfH3/2n17P
+bMvDohwVhlvAJuio7/F6NKg/NGFGrdOD4FKuvn4Idd+wEW2Ak/bhvOuEUfdv+O8pJXpb8qZP3/8
6X8KmfgJl2cjKVsyJYC7HwDo3REdboWffP34o6988ctjMRDSNGEfFYexr3GLAIMb+/RxLOGM+vED
/nTuzt/9IkUBPmFVJuCguHU3Pe53VrcQdgYljMxZUIEUbP/mHJyfdA7D/6mASxBPQ4yUi4MkAwYS
DnLiWGbgowMIc9RafdJBubYY5zf5n8csa6SYhS36wZL6bqnkKdb14eN39acL4/wLzo/8z0eraYA8
NLpvh5iPNNNUv+je2RwSWodG/M3c5vyQi5JEFyy2rY/vXygoeBpUOzxOlVr+8vVcHGUVBCWRES0O
QJ09VUN3DAGc+vj1XNurFyeZmzlqkLl7eBnRtzZ0S8aXVmddYz/TPr+2thfHOGgnrltVgggvOmi5
Ox3crqTsPomgV5b3krniO6RWYMYUh8B5uxBnwAUPTTltHPH/bgNd0leGsjLFGpCziQDJaPc9wTTZ
0DtspI9X4MphvmSwaKXCsLYBqG+dvpOs+8eUw71fsVvmoX9bTG+GfUaNvfayLk4z2IFJtMBz9WDn
6Ei9ZTdV4gmQrcew/8wW+sp+umSXBGTlBL6ixaFaaUbOVlBoucZYl49f1pXNdEkbsQl88ALUsMd4
ouMGAnVq04Yorj7+9Gvv5+IYQ5mwKdFLh4IGEXUJseJh3Ioo+rnEs3+jQ/oZVPjKc/6nH23ryZXg
zh97TMqq1Cxr9wY5hBAayDDq9sdaTpu/+0UXkaOqljJhkFo7hi1oHyfZvWlUrEX47eOP/xcAdFks
I/Bd4hRBVoGHRdyJ4/v7/cHb3N+qp2AX7E5TWmQwL85wYrImPRXZzxCCc14aZP1OZlHGcpXO6Zj2
OQTnjuFxfW0O0Oy/WZrUpjZ79qDV69KfH3/LP/Zxz9/yIgTZ2GNktIU6WmmSo15gAgN/nlZsw4SP
x4KQcGMlgISp74V6RKXedl3KVx39XQi5hEU2aEdGvcJbKvVNXKN1/zBDNYcv/Sf3w5V07BISGU+Q
fXBJJI6Va/eTdRr+xuYBfsfb0BW3kKz4TF/z2oMuEo9kMkE4UU8fheOkh0BOt4CPXpdLylRMj6D5
qZ3fTfzt44W7ctovlULbpSBxRGHe1LjpoUnccZT1ZxjPK599Kc7sid46043iOIXiiVTeZjbT48df
+0pEv0RfFhGSJg3s4BHGEcMWeqFlJioH5JNwW4BT+IYBT6pXOJt8/LwrMTc8/8T/pDjW92WioHh3
dAnfaPXVl/TY9Z+FkD/OWXF6Lj0hHIYgFD5GCtZ/8SaSLVr5/JcPxl7W1gGMrjTf8j4kZzecXddI
wNTj6vscsJ8gFMA2sfhMRObail3EMvijG4tOnDq2hh96BVVk9tlw/Nq+vsiCZl9BF2RoFTbDmIoB
YOKJpiH6isEa5p7+TD7m2kJdxKE1gRdqSUt19HtydPP0SBQq5HHdf7wP/tiowUpdwjTtuBLqdzE2
XneW9PmmS3oTG5fpSuGsmm/V8EIxt6jPfgKL20Br6RSVn01Br/y4S35EBKFxJ1sP7xDCTbb/Ssvw
YMRnplRXFv8SxMm1V/cm9NWxq5dfftvlXqB+fPzartzG/4PhJGWMjpY2x4FN8dYLjcyK0qP3spfs
kKwF++Qu9tkfZefOC3RxUrnfNaYPV3bERZN8Tfp5eSLTpJ5KOkXwIghN9Q/3IT0FTdQA3n4x9DQO
NGlGyM0GxLqtVxNf7TFtbL+AE9qtGSDFa85muT6WgoVrKpkOb3pB4T3pjL2J5xhQ0QqpBUSBBO+f
VddH8G7kvPqnguXKmT0L2vEqIrqfm7HYSU3XH9Vgq/uqjnGP9D5ocEFioew2JGuTo48ppzyZ4OKe
jZS9DszqTVVT8WViAjYHwdhuaajJtu0jmtW1HHZQ9BkzHlOyi+D2mSaz7rZrR+OfHE6CG1zNdb6E
3jSmjBfqpu/L9QSVtGk7lJPoge/vWAZQET3QIBxfVltVO1MLna6u7rIYau1HFbP6n07a6kZ0K/k2
iiY6OjZ1j6125fciiMQpAXxWwD+j8nc8dvR7rCzsDJMxzjqtwe611eRnvG3aDZNFtKboYBf3FLAB
TBELEJDT0gl328WtfQAFHRukBVX8VwDdsrtYer8boJCQ5OIRXQAepBtccAcfwzBbLfpUS7vCKyyO
ePQGGyT2j4uBhsoKWs4P8UrHXzBmiI+uTJZDx1q2dXKG8+Ug0D/vvF4egiCUd8aKCe6bMMYBsT0E
PX9aluqxgOhKRr0+elJQaHs0rLbfgrABcdEH134GX7nMOdEmh6R8tdcw6fuRxJIPMKYJkJIrc2ZJ
gfxTp2YIyQYNW5rhEFRt6k22eqQRcIJ2COs8mkzdZ7aTPf64WFzyZITey1Ks7gtkm90X0PSmvINU
3AHbFHRtBQxmmwJysW76rl0eh1pXD8BFyJ/KRORAmmRCalg0U+YNEnprwaDkmK3Y1O9qgeOmANnT
ZF7tR/d+WcwHXJv9MfZMeRdOzRCl0tXYMVwqLHqlYghhD01t02oiEsX30LjvMLBtdhI2lpiBQHAc
t9LS63tAndXLIlqToy/TmjSGcseYIr3AAD9GEzNLaAmsV9RNt0UiYQa6DDVU5IAtqNimmOW0bGbU
ZmjoxMGQut7wPQfHBSpm5fzDzuu6CcXQ/eomAjGuusNrS5MmFHuuG5YOIStttvhixL+Rsdiqghcb
4UDalmuoX6BdBkK+gW6ZhrpZfzZY6dQW7RD7fbD8fJeawf0OO0egjR1zsg0NyASQKwg3iW+LZwob
8gMYSvU3JaYRypL+V93X9f0wVuPeeGX4uMB56QFjX3nfLR7Zs25mmxnSHwfbl81W4lzl9QCzqcCw
cD82tNkFkG67V5UkB+OpMaPVIHelPy75CKLH3TyGu3HySrItYAZzp8jY/YxNjTmTHxbPNiDLqZ9o
saHxuu7wPeOvyCOabdjDBLii7ZKudQwFPCfzZBghLNQdExc0R78ZIEMRuGTYFWysT0XEa5nJfh6T
nI0THBgSZzeArD+3VpRpWWizjRWftnFVTTkMiQPw5M6E4bSDjsEGQAq3iVV/NyvlfjV+HO4Ftb/b
JGIbsfTVtC9a1W68sxVcOwfTfuI11I9Rh8WP0sX0rvK94HdbzGbnrXI+wAy1ddnS8+FmcsL+SiCZ
8BovzJ0CqauT4nbd8bDVG2RObZ6UizkCJQl5fTL5t7WFkq5YSpJZP4GMBPwc6X1dGLv1UH7uwyiK
n1iwkJcgZGQf6GrF/7FD9e4VDdpWhfO2dirXDREy4NuigBtPRGIFzD5wdzE7t0sZxWQUXs0bZ0NB
06AD5n4LeCFaOgvC/1dfleRLMs/mVioqIV43Fm8+tuqtlI4eJ9G0dxZqtce1RY7vihY2NG4R20EQ
u6kqae6sB2Rn2/NggxVW74DSk+MSMThEQlTtZg1F1KZGAw0zxCA2LY5G+WpteQMEjbp1jCD2kMJn
jyNNlj14le3OiyTfKsvXgzcYnTtf9+BFseY7nslbpBOJua0RUb8l0jOPYSA4ts0yL0Dvt/olKPvI
pBG8iDKnW+8Y1617brTfHiTvxLYqiNmGkeBZE/TJqxiD6qlF2Hj0+jnZefjwLY9m73ahlYBfyuSl
s5S6TkvOh7dRrhqKQcrpzA94/8/CqXf0Qx2/naH+28Bp8TZNJUyMQhJsZjHr2x5Iw5MPx509BCr0
fibr+CUppwoIIhkda69pf4H9pe5o0KivaKSaozdOFNeo8HcLkpxDOUmWFpM/boJqUfs+iVcH5+zZ
3cpJVzvYu4TfWKuHYevZZW7TEKP22yF27hsSMLuLgcBu8lUU/JdWvNsrtiZZVfr6boYgnUytjZpH
fx6SOyhE6NQHt+oVisu+t+/KIX6aZwuuycrDby4YV4yRDUKomtusklHySlUQrrkicppy1XKUgrTU
73xY/bN58rSlbCabpK76jRkVhR+XFx5AOJO7QnpQfPfmgGwToKjzKaY/9QgLiK46DxLipD1CQM/7
p+hw1U18Wad07hWmL5Grthwu9XlUD+hze02c9dIi5FuMe6a1pM+r17BtLebhaEDt2Qpby7egBHsS
VIzhAACHBuIuaLchp90uYNAGjWkFXeRGrxuLVOYetN5hG08Oyu2AMt9OI3COW9mH5kFBDCePEaOP
yyDZycmu3eDyW720ZCPSg3Zc3JqOarQQoi0gYIqLajNBxeGE1UWPvHB+f2rU+Y5FJrHc+72H6Mii
KTunJE+ziMGHdsAUe3OXdEgiouYhgBFYXjNAA4w0+nfjFevJ+rIDIIXhpXSRvS0Xj2Xr4EMAMI4r
dTesOqE4flNP/6lUv+5ibedd1Ntov8g2ug9I7/Dq4n7fDR0/iCUoEWDEuG8iPy7zjo/+TydMf1+R
EqeTTkGy8fqlxnWu3HsbDue4EJpy06OPQjKflOJGgu66Rcqhn/goq3Izzx1Q4CjO+nyhqoG8yQJc
boG7p5pZ2KRNKKGEvCiYC8NBfIAJEsh772NgICRZIHzJ1IQNe+gX5JkhzOBdtk4Drk3VNuvPwrXw
2JCw/+SDhbrWFGjcrX2s501ZKnWXKGnsBh521Q5JVldB3ytq4VvvLVNysgH8txzq1bKgsGdvQ1il
mXhf2lo0GUW5XOUgD0G9s1DoBmytPYvZrY2TIl+jimaF4WbH5lHdwYo8+a4oKX6is9bk3HheXlHm
HtEhJvv43HJpVmIHaD8t9L5BwXLLAmE2K9fjGx0GH+sHAnGZepEhdwrbBhoviPvvtZ7iZ590ybGm
ZfciNDwm8Ra03BkwNXNklO0DvjQ/OYyt6hypMn8l8EtqNhaclPfzjIPkUehVm8TY4bDwbr2Py9X+
ChyB5pLxrf9rcGN0txRjc/79sA32mUaS3unAb9Og70PcpDLBTJWvzS5ciDy2o8c2LKjJLiFgWPFk
kblEQITym5FHZMOolBPhDyk1qrkHJH9uMu1PyIx6+JNX+LgV+prVYG5KZV4SJoK8ET4gqawXOA+x
DbHhXfBFyImaE/HHETlg6YIckOvqfo4ZEDYdigkZ+LRL7cL1Bk6qwZeh89F7cEe5xGQPH9Lk3auE
BaC21eujmC1/L9tozjBqZ7tuLGvQkGv1xFsQYkki56/Ql1sb9GMqGB0Gaoaz7BpAemVe1p/IjUBV
IKgHvgVmqr/OntbQZcI9fO+VjN2QwV+eqn6qdzL06RPITOQoq1C3uYmKBd9IInsOVBRlkIrybkPY
292xMcYydfOehXLHWd/ceb4X3yWJ6XeeCzD3xZljT3rgsAGL6PDU9l5zy8txfcNmCDYC52TLQLDd
g0GxHFFoRTmy6jqLbddvLbjomx41242b+yIP5oW/TqNbHsrYkAfMjsZDmUwi75xCL6M28PugEz16
XIm7BnpCeUUSkXUoKLKkoRae0uUCiSHCLAqmKNgLhPov3VSKOwgQV09GBElO52ABCFy4DcKv3LY1
+rYrxiSvYHLSEzZ7cTKRS967zsB5PYySHPlFe0wC3T2ycoSiwAjRHp00Qe7hWsvKtl0Psl/FVy69
/hne0FSnCWPVflhRGPfWn3dJ2Pk/OIhpJCMJhcpM3Dfdy6jq6QSA/niPfChKUiYj56fB0g8ZmVCM
lhFrs3HpoHxDPI78dpYmMpkBH2InVVcBPFj6N56NSYuWXOXfxyAUbwjOzyuAXMHWayf4vdZM/HAD
pBtT55bm1cZKHOE0GU543syh++wv8gZyyc29mnW9Z+CIIff00e/ZFKOKJ5T25wrXH1u5gyGu3Klk
nJecQNohq1tIMHU+cz+0sM1r5CgUS4PYIZ2rfdXBzhKMDW/ToTADpYrMT0FVQye659XaIrVp2Cv2
3/o687DRKUs6ANQwNQ9a1NyuyFpvGAA78mQa17I7zEnoEH0nu/Nm/EfqhklDVX1tjpHly6GtxYQA
UCXeTb9Y4NRjgFMSUdi3ygKiQnnbITEJSHdc6hb4TlxPzfex9P00RkgH4q2wQGVH4UbjmunTIXIr
8N+r/1CShGXu3Cp0tPYwY1Tj/azVmcDP6maDW3X9DkCcvuWDDvZExcE9gbXl9x7RE+MX5+7KaRzg
z1hMzTaRnYRx3rIiv4grDzVs5bMRTW+hfaR9xG8z47j3gykzN9DIAoIPfQvcyxSKXzHQPFijzCXz
+i0q43mBDQM0s8OkX002ouNCUhLBHSClUXM3o6zIpjUuz3DvMHWRNceJSbIb4bextyYA0VcOcYqC
rQL1BMKPWcC13cZjWe1d3S//sJmBBTM34MAKUE034WxEPoNlu+0gJL1jCAJbyfvlvZiRBiFOln0q
AC29KQdsLOWjTZ3S1UV7IlYwxIzu+3ukrQ2wTz7NORoKGaD15qGG0olEUSI9mrG+YN8ldmmGvLbJ
hgnTRR3w9lB6mJ+lmhh5UxbluPeNKvcloe6JLTBnZZMpXtq1NOgvBFG9IU30Hs8ShmBVr7cMGmw5
Tyjb0YTBxYB4VX+QshtxPRkTPFPd+tjNo9rWhegeaN2oHVGletUhUDvWGL1vhHCvSeAEhNgRpRuQ
NTfDOPDNOE1wYSBzCWRBGKgcBSIMEi2NYToPechKD2E2scH+TjiFtMQoC7U1rmAY2fSoM2ZRGPQI
RjEjuV3YbdBDyGS2I4M8FKJiJsul/Rq28/hI55WlSHNllXUgWd7a0o15pWiycSjcDwkux6MaanHo
VG9yiKEHWYN6agu1teaHc/FZ5Fdp/tIWIXs4i1l+4RpCg6h3EUP7RmSy0mFeB279BdAlsG/EVt1N
FXtij/SKbhPnmT1O95zbuR9PyjD3BhG26LmWrEKOpBmcOiC0nMcDb07QupB3uudRhtktfw7bpYH0
+Bq/RUvY3kVGiKPvOvUY+bz55onJf1tDHu3heo/Hj22c2w524Cm6b7DIBHFiG0oiN8yFYK2WxQKb
xa5yR+vp6os0tHrppsD+WOGLcYCcuNmvSmK+qiFk7VbuP8EOJszLKe4OdbtUe6JtmI0QzLqBAEVw
19WRzNng5L0POOWJVjOCVtKWd/E0I29oSlF+w5Eu7hb0qPMqIvBPa6MOBTlMoE4VWznOT9lvCwE9
HZO4ec9R9mxHi6yxDJtfkS0LqBF29E7UM9sFhgd5SVX7NUE1vfW6pv9tQty7bee1WzNphbI9dket
l/Ke6W7JW6fcDy+RDkx9Hp+gsQxeJymQjK1LgO5JmJAhxXkhT3AWju9ZiV525y+8T5GZyy3EY/kr
4FrVfuFL9NS6OsyqqQog0kgGcOqqeW1IJrUrnmHlNfxWsq6ePDT8H1B0ywyjM/vKZ6L2aFLSbKpQ
3Rl04LbFOPS7qtWFn5IkCI+B6uBqAVGh4hSUzXhYUKmaTI1rextB9mzH20jtaWjw4uY4ea7nyuaV
wFm3bYXar6yLGr1e4McjHZIvK5DIPiIj2lwZr1j8wHxT35PG+qeK+OxICIMYEw+9g8SybJlvk72d
O3kMyxAFq79gjdeoqw+RmsfbpeARcp5ZjCnCOMm7huAOsm288SWyna6Nq8M4EZ1OYKt8bRZbZKGC
LGJZiupn23Bi0wGC/1/iNoo3NVo5+dAP9UO9rACO9oyYXUkwrAaX0ANSJCrSc8vVT9nsHGz06LTm
JNR+Dn0O/lZARePWn7W3A8Zn8LIShNDUF6sE1y6RC8Q1MDtM0QeBNX0ckx1p1biz44TLt/ViaCFC
pnWDk7imEOrtv7FI128TtFFu5paKb0Ul3YuaEoFenGdvnfPP4R2EiTGO/FurR/eM202i1uflYUIz
5oajRO5S07T1gLbiXCMxq+keBE97mCYxbzuKxnfCkmIbxj5qwNl0P8hYnpkxg06LulInbzLJU8Gt
fAbaEQywmBr3XC/dTO5YZ9vdkACC4IpohC905Ddf54DXL7OHc90MbXUT+7U41uhDPIRuli/eQPW9
hRjCIeSe2s4hGzeVCtH4rk2NJanrR2h7Tru2B5G9LK2/s1B8eurQxn2tDdhAcUUdHFBWLDnI3euu
4qP5RT2k0qh84z26Nf1NXyO/4k6yLzpcl0f0qV1aU7RwIPBV3KKWUzsaj+u27AIHkcqC/jBxse6c
69B2XWJ7AGq3yFFx6Sc9tuJGeEhLWeslOS5v71VPdH5Q6kzrwXrLHYurqNwmAUeAdLZBygrl6Og2
JNixuvNVtEGCCypoU7gyC2Fr9rUCWYw8BBVecFbTunj1J+iYwA3ZvKMHA3FstCBtuCtxAUZbhnvm
PVxYZHGQxyTIfBOP735hohfFgNrPhrnUP9BzDL9j+cSXmNTQoIllye9p4twe+yL4ov0gwDjASvZK
gnmEphrEodKakddiHVGKWXABImR6wGXEzb7XozxB2XC9lab2tswaeligMfobCqHRqTZBqXKqiv7Q
r2AFpjjHbJ+YJXppYFT73MxAFWAreW+jI9WXvm9hqBdA7v4xjswEcZnZ/BQE6PDUrvGKnLWnqG4w
Si83wnbqIbGT+wrWhtkbNfm/QwEV1BA61p9Mpq+N1i4ANeMKbE7Na30kcXjPFuhADUXSpDi5HJZe
85p/PMG7Ovi8GA2jx0KGufbQRpqYO4J60AIqQMv7rqlnjKL8YVuCj7gposRL/aaTudYNpMAhc7Ff
cA+mUVh9NuPl55nxHyAxlxogyxh2GPGJ6qjhOPDsdS22Monkdlx0iERHDWGVFl40vmkFxrrnluHV
BnN3K5aRvvRM+ncAXPKdxgbbNjZptgu4whseQbd8BF8bI4zBg2fNgMEgKjpcwMGCApawr6aEpFCl
YM18VNIv90srutuFFA3dgYx6ztEBNas3DSoMAI9EP6DK6BEu4Q9Jv6Ea9LE3kf88CN3HeOhLNExD
cORaTGbXliHaIBLjfoPha+oq2EnrUPf7RUjvTTnV7NbFVHt/8D0QWoJ+U68qOc6Lrs9UEOgm9EX5
JgLTvTgfZE0Lec00NCNmAZoS3DDldONqP7kXoYcZylKIrYk8shkwQdu3C9OPkTei1q+bKAMMW+Yl
btFM8NX7OwjNpZwsWj1oKisJ6FeAnbH6rMwLDyaCsx9Mm5Iyki/Qzv3kWCR/3iKXAiuL1xf+pHR5
ZKyHq926Cp5DXDm+RzMOnb9YEJWP6EOTtCl481IC8fb0yUk5n4g/7M5L+RXXEjRNYloeRch2tq/g
vYjBG6ag22p6q2u2E9rD9JmcUDNncVD9hDfwJ2ieKwABdgEe6uOyEmBH6WMw0PGxH/lXAp+mg2lY
8Ml7vfaEcxj6DxBmCv1xpgEaV17F9B4KjcjdcB+KDSl00aQfv8IrSIR/SeD/eQgsnmbmoeN8rFra
5hHvuz3GtOuXv/v0C4QAzmy4hCpqjm6VIvOnNnoitHKfaFhee0EX8dhGHaZEDjMiH9NEA0Y2CkNF
PoOl/9FABPCGS2GWzucw5hiH5vh/nJ3ZcqO6GoWfiCpASKBbwHZsZ0460w3V6U4YhBiFGJ7+LPoq
mxPsqlztqt7dYEDzv9a37EjJd4kqyTWVg/yQXu09y8wj+4QyEgxt5t10MPoftRjrMM3scZtZbXM/
9kW+bT0ygxuT6oyZZ62zLbQ9nWubdoIccawqkefB3U/hGo99Kj7oBIB2zX4NLca2HnaG3elPuPaS
lyqfqR0tF0MdqkQ20m2JsgOv6E3fTgGL+NEtloSXuG6bpKAYQASOMqBXND6dRLyBcnZGVf3PYv7N
MLHkq0zMwaFPnMQHZBgwoNV787LhHup4WQPExhRBl8LomOL4FLMnN11QJCmxNgbYvdtCOjQNUhwt
4DxqGrt7nrR6ryHwP8P/WXnBy6BoeDnc2EAYyaHFtqtvC98pX5NzUQhrF1+MITgLy3OsIvIDzm+l
nzIx/O6cyb4SnE+b019vZQRZxj1DeDp0ctRsj0OFGxREjmVd3/7s0ovhozfsyqsq9MAap9YjuS2b
m9MXXtPQLmkrnZuIJM7b4iBTy9yWtOgPji5RK6eNumMw9xd+14+1Pw1YcrU5LFLCzX8SbEM53Br/
HdiRzdDjeMK2D3kybtoeZTSOBCR9FinxvWLTXraoohZcDC1AW40+DhUO9Zwi1y9RP8dIl20RWvlc
FRhzIc8MSt8JDhFbsZyGMwJsgdXUzbHLY4Q8YN9bJrAU0x1H2imb3k9/tO8ea77LYsbNFBQlusmb
IxmdT3BHyg0IQLecQ09TYgHeDkgJSstzPtHves58t0XP6UQaYa0vrGNZsTecB1wR7C7DxHbOuYTW
Xtp84y8zr+lWKTKCPOvYT1FYqpscKekmEOdYugXcFGfmyLW7LLrQJAYPL46YIBTfuFETJhYG8eR6
oq8tPzcnrX2YxTycRKbExah57NCpfJoZmAUVPdLa+k0ypMfUqHIHVe6cESR/N+DMX2ZeDH55cZky
ypz1vDmWVnZZdt4FQHBnpO1rl17MrnFbVF2S99ZRlNOmT8BLQEr06dY7t5vlHDT/6sU8aqeQdkxk
so5FCaRjGubYoJjyY+w+T19/pb0uJ9EC55IkLah1nGVKsdc9SGn/xcnRmTl07fKLMUtDoNcl3Mbl
sQCwx/pBiWTXpfGZAXnlxS+HrBJKT+gBO3VUUf0qXPs+r6EHPf1mVprnkkyGmn6EbasHv/qE7dYU
B8J7kU4PXBjqWeSzac/YR9Ze0aJDIwUwkX0NLDxy7R4LwSw/yoZn0H7NM01o7SXNf/6l4VOnNTtR
Q4yRdvKGcLmrKvr79Dtau/SiC+uuaacBFZ1j1Nq/hii75B09MzmsvZZFdwVPjBgNBWU8qxEr46DG
0b8XCBM7/cNXutW/tPcv7wQQsqhCvUkdU5QvLF/LrLvoJdPHXJbmReKm8szQsNaKFv3XRO5M64rR
RJHDuWhYGUwD1mppkWo/g+bARz0Gwe7pucz4lQ+yJIi1hmsmZh/B5JQWoYQqapzOpdOtPMnSr1WN
TYGujJCp0qgOyKKu/M5QT96AWGLC6qAvsVNXbnWmV3x7moWBb4kTa40MTFuIvI4Daug49oYkEqVj
m/0GUKHbtHTQOw3TUpgjbO5vnibmJgYxcGNKnW2nktJNy/j0dLq1rL3VuRV9aS1aWd5YQXB+7Mfo
GiKRRxfl/59detH7sSEwOw/hA0cUC7QfoRILW1T3M6ox++dm+fLD89iRjdaVOur6huonBIOd6T8r
vfPfV/tyYcVJ2pmQvhxNMz0ybUIu1F/Xjbc5/VbW2tqi87tuPJrTRICHyHAOjNiZtvJNgTRmOYQW
F0GRn1nnrIwD1mLmbrTlaIbSwlHS+M5EUQ4CfCjYc8v74/FzQ9naTRZjgCVssJmhZDvSinkoQLV6
a8AIF9K8B3GsbeIzQ+bKfZasMdKPKdIAEGDXD8YbZCRjBv+1Xe89+/30Z1m7wfy5vnx1bTSYZztM
ty3kD4GTOPwFQH1xTNoq3+D4uT3TKdbus1iylyynCNpEfzPTukOhG1KEIIkQCGWIITooZvdndoor
y9wldozmLrJFLDTj+SBYenRf8ec6gTiA/cE0vz391lZGD3PRxYVmxDFKTPC6sMGM4dYr4uTOsQlW
OuISOpY4OZIqhxaiTNdELaf5LYbxRZrlw+nfvnb55QRvolCJN28fkdb0admzCHbsbowCqvLTN/jW
WIdx3lx0dZnTYZjanBwdO5eXRp2STRN3dViaRYYzZz1cNJmlLnAOM+zL1uxvEy7dcKblv9HOqF88
VKcPnHPyw6+1GBHytsS+xxjJ0XPjR1UgCo9R8uv0w66168VA0ExxQ7Nek+M4ZB9t1G4i4bzUuv/j
osbwk1ugm/y3i3KNoimqWOSIKt6nlSGkAHvR1jFfkyw60zu/7zR0CR7rUmMaLLOixyR/K6UbdDre
JcUfiyfbkpwZab5vd3AgLx5DWG09SW0f3eLGxmkpZLh+5ZwZ9NceYP48X4axjDkoVTNlH3MzutMO
bGOF8V5wth/rKmghfj3Ttr/v+JTPD/flPkapPLOkETnGDPHnk67cQ2R0+kddk/L5rl+urlDd1VnH
nKNb6SBOYDGY/5vWZ77y2hdY9HyPOwlUmRY46THcXI2Q/LLLo3hDjXT40XyFI63/PgEqblCbSIDe
C9EitvHarcAR5hdJeYbUu/adF10ZyB7Hy1Mpj5OXAscVV7ASQPV1NVPaLuAXjLal60G9e7rnrb2w
ZedudR3hYMY5Gg4UkvEHlD4xjAWnL77SlJaJ94hxUEhcStqjS0UROHziwLHaP4tVp8vAe1A97dib
MMoj9AUw+ST+UFnyUrX0L0T+P/vYS1Kejhqr5wRbRZUnF46A9wIh9QHrYGyMjPLM4P39AEuXgLx2
NI0REajjsafsnsfqDpqBezbBFA5LzukvsdKolpQ8WxnRaDOQy0R1a47YmmY7i5t+qj/OcaxXGtIS
lOc5rGuzEhxri6p033WQGiF3kdsvLbJ5fp1+irV7LHp36nbMMolZH6scquXBhTSoT93nWubtmYlo
7Q6Lzo0mZZQupDRgWU8h9MF7iJ23tXUuwfe7ghYzIRb679gBHCnyoAWZjkw1pq+jMveLGBpDGl8J
y3wFahqIMjO76yDzCE6/s+83JdRbdHAI87H+7ZDWO7WsuQNFBoFn7WAl+85z1RtX1XQLOSO2EKg+
eB8/uucS0EXbHJAMZ5yOY2dFV6niHvxjXv2SDnFWQgxaS8AIAIQIoqFl546YVz7dEt01ea2F0dHW
Rxx/+W2NjQrgds65hKaVDrTkdhnTpIRBIhy9qAy6btBkh2jymxa6HjBA76a4PDPNrz3GYppnblzA
GqCjA0Rwl1Cgf2ghYWBJzh3Nrj3IfN8vE3BccDq4xDVgVikfYiP5axQawrUn+Csv+s4+Ryxee4zF
PO9qWbT90PMD0q+r6E4MDxN9Pt26VobLJbEraUywYxFYcJD8euSXGsv7PL0r8vefXX4xBED7CryS
GKNDjl9uXkqw5uF7seFcPn39lUnxn/joywdgtYNI2inFB0it1yoioFVkhnemt6+89iXtWtSwr9EY
dtYytYYQekQ4j+38L/IOPk7/esLnwfb/z/bpMtC+yhiQ/G2UHS2MxvuqGNuw9CISZDD93yEY5d4b
McFARfkrcuoSsQrQBLe5PQcaVNGOc6u/hIsUCmKDVtkFokWfE9hFg4QYTwOOG/akQpx4LsxLpxjB
1Acx38dfB/mIjDREgNJnDa62T53mroTLdJ+xHBGLUMaEOI62fTjE5khyaOizXMAvoN+dPm4CmnH6
QpRZhaJWedBnhPluRvMQOdRl7Reqwb+3TTPxa8dmG/wl2JAVnEWZ9j4mVmGubCAxCkoP4OUpsYqg
nZo6tEc+BEPCx41TMwhWxjHz87JJD3laDrvMaD5Bz8+BOPaSbdMW0I+SVkL7hI2obXIWFNj4yGBe
sqI+oof+HhhGej8YhiGDSDs0YPCjXg2dGQU4EmmRVwQ/cciUUH4CxYXPgegKoOy9G3KWvU2w0IMM
Xfc7PXnimNft4Edov2FjtfwRhV77FmEC7WNPbei3m8mAzSMH/yCEWYzeNMg4gC/eqt0XRN21B9FV
WHQm7oQAjgHWJRcnWrHgEuhY+VmQMkU9ARL7PrWbQwIcgV/Xc3i5R0JOnOtZ7lpNUBTQ+jOLukfd
tLmfefnzIDrm93kHezJN4SNwlRWwtOC+21dpYHkW3MoU2hZLiAc15Ry+9YrspKf+UAWvR6OLJ1PB
LmOl9gOF+jckODKFNj/tQ92lJu6haSAMYfrcidGQhrj2S5u4W+ZB+Ab++GdL1I0HZXZA3RqAs6Go
AvgNPzhDXTqq1U0tu789tOJd3wu/JvDvirx6gQvoM0H1L6jjUmw8q0oSf5IwGG8UiZpb+Lgh/++Q
kfUquhYn5KiKbYQqupvcpuouMtLxoq2TYjNq4m4gb+o2FUDY0JpWKMxw/dqPTQOmBwyHGKJNYEyy
6dALnB4CcANedNMfHUM720E1MizKYoTCODIBc4ILrCfAFvYzLTqjpd7RCiFOOfwM1pT1vjQKHNXr
Sfia46hrKjB9UQfEdQ4hJd4MAsUz1ceYMSP0sVFfIYThKefRg2bwDcMYC1+EAbdfRaGmUODPtmTI
Nqx0x2fXdFIfxx7dlWk2xgbHA+XvwkqgVXVcHjpuBcJFa1EkaFjwlcKmtRX2qB6KzL6Eq03Bhm7f
KSWheY+gLh+V+mtnhX2HnGE4M+PRhi23LefopldLcerbLXkG7uUNWnOOx/KIz6rifpzP2pBPDxOv
kbx4Wf+Y0PSZmRm0zXjEmQLx7pF6b3YgbkY5r8OOCjswBjgBN2WqcSpvEcPcUUh82EXqsT6BrdkZ
gUkoIacEnsFysy2sshyfAnkgMuiKKL+MYBjaTzjjq0P4htmz2xfJLvFkeY/NFBwKqgN0vhLwWWUJ
zkvzlJF3CM6LC56w/I5O5Qyln0i1lzBQah8GB9D3E5gA+wFK8AiU/AfWDeoOsazedTdJ+KfsnFw0
mssGKm2N6KwcoX/kyRqlc8ehVAIvxKLJscYAuHXhe48stGFgFT2fcY/fU0wGfyycg+qQjS4Qb4r+
YcWUXc6mXMjgMQj5sd3pmyhqml0Eyd8mceGtgXgj2VQwNz1Z0JCDdAOyysHVJNv2WNc9DpWwnhoc
bL26epwcv8XB4SYpSqI2LYTveySikR3cy93g21E+PXkSJWEHVne42vMEHkIzn3EAtgjoEMG+PXR3
COJ24N4gEjga6gXIV8AX7lBTjje9lAQZC0V+MU1JekgsqL3HBCbKTIi3GBZpWnnXQ282PtLkFDRN
KPp4jqF26WyWa2xAG8ohafe24aJZ1q4XWKykoYpYhZdaPSYChl2cQ7t+NoqrCOarXVOxzPei4hdP
PHJIIgp0dQkIAQgtQKkYLHR12oWIZ3jGS+l/CQMuJAtDaTi440sSwwQtOziP0sF7zjmsEAOSSt+7
sjafIJa5ihjMHYZbwocF674PPzFcxpgYt30h5IHC3gkbBLxZoLOxAAT6+q6fdPPpiRH/1xXx5Yy6
w3zXiZfT8/vKAmKJtES76ubaN0px8T2LeujfXIxGJfv1s8svVreIQgeDHFS7Y8Kdp9iD8y9RfH7u
8YzA7F9h75vlyZJiaTvxpDIbWJ7pBs0gue2fxt927ddX6a/hznizX7yX/lHdqSvUxO5PP9TKgnRJ
tkxqVjpJ6nkHK6mysM211/nAJBiZ77h5Ao+fsM4s71YW70tkKpwiNEkmUCzq7l0xhTxXA74Q6ccw
Q1jVD9fuS2xqbsKGrvoecekK4nfRUf4I94FC4qPR/PnZK5sXl18WwVY1gOpgRsA8SHVbWfIqyYY3
ONDu7cL6ffoWay15sY4HPB2CfGJ7hzTbZ3Dp5wi3OxdgtnbtxT5eD7HlMYJjRi/pL2yGfL5E7xQm
vdM/fa1BLfbsQ10XSAHU41GODfBvFkaBSplYYUXZC8TXZ4r832p+cRqxZFsSMkG55FbjsTLqEdNa
s5+AZ0C8dVjZFPSp4ol0xXHqorvBkw+EjI1PwJMAc4xgNenmfqPLn+3plhhMOPvbmjROjjK9pNu8
BXwKCdf5nQFcwZbncX1md72y+aJzx/rS7pAyWUMRgN0viGT2lcXTKQDWoH88/d3Wrr4Y3bB1n3qp
iUbHAYRCftbnsnjXLjy3w68/G54UdMA8OoCmEN/qyp7COa19e/pnr7TmJYRS8yirjbHpjhJJF8C/
RqIPAJmIriYwbB5O32PtCRYd3mASCbtOPOBUm+pd1tBij9m7+fuzqy/6uhE1ZW1baMmso+o2qSu2
Q6kk/zx99e9GXdRDlqd2sULxq0DoN2xB3hzJnok/Y0GBgeI2tgIs8/BUlup3p+/2Xeef77bs/ALK
rSLq3b0YQVgCG8JMyB2tog3rz5lY/slRlpMk7rE8oNOjMKeiUu5e5oNSfqRZ+l4DIXHRs4bdIW6i
vUP/hg+KVsOdlADRYZ80oJ6KhfF+gIIYdrrIFdusb/KdFg27LICJC6Ae78901O/aJKpEyyoUWA2a
o33YhyTNd/EcsWfcgCJ6buibm93/vwBnWYaKY1DesQoeZ5vTdZzetJE9+aAIbIqIbp0GdKy82Vv2
dGU3HlALWE/y3yb2M6c/8drDLToD5LY6bSxoomE29dPcBg4Iczm4F6cvv9JelyehbhmlLCmc6sAR
cX6RJWW0FbA33pqVw3PftmBPHaZBnyktrLTX5clojD1rThjND2q0kP8OGVd8PRaa7o0hQrZvTcwz
j/X9W4MZ/r+D4AAvJE1z1hzAuet2Y0PKMHaMNOzc8tz5/Not5j//Ms5mHECMFiifA8OJGccxBbSr
sgGBhQgizoHQ124yD5FfbmIKghAZK24OLuFPYDLvUaCEXISy8PTnX/sgi9Y15qptcIRSHzqdBpFU
fp47AYlvJv50+gZrD7AYbZsW3ARZgviHPlJPvyYJdktV/fDXL5ZWEkm3ddcXzcFsupvaBQLHKmPo
iC2yzZJYnLnLd1WReQBcDLJITgT2se/1YQDtJbZfUssI8B8Fig0zNwM/t5JbeVXLBTv3OiRIgelw
QEFnDJij26MhlAgZrJhnusXcbP5/KKNs8bl7qOqB+FB079Y2vDsweW+AQC7P7KfWrr741o6MYaqB
/xXedYyQLAYqq6oS7+J0S1q7+uJja21yaCSw0yWwnIdG3vArbL6TMyPTivGFLuHxjqe0G+vM3YOW
+bcZBuoD2QsWUvre5cVvc5i2QuhHPfG/mQGN9OlnWvnk/7eqdgA7JkClHTxTbNo03k8k27fWuZa7
dvm5RX8ZPUaWKKSz0wzVj5HdDGVPPjUFqM41Xe/Me1u7xWKRrElkjNQd2mNCPwDe8scEwfCPP3s7
i0G8hHF+jIhRHR0xZZsJ+UR+ZTfipmHiXErXSqOi82N9eUOk50nZdDB8FIl5kwAbCFzyD+QAGDaW
BvEY8YVKxaI5clUcB/CYwJvwuRSh6XZnms/Kr1+6mUWGw3/RW/WRWogU1jFYino6dzqy8mWX7mXd
4azScLsaqV9Y6Nf12MEflVW+I/PkzPJ17RaL9hmLYlKeKutjPaSg5Kb71GBHty/PrdzmEfqb4W5p
jAJL1+U68qqji/JfNB82u9eGSH3gBG+L/m/Mx0+cKz0V2ZnJzuXzYPTNHZfbI2xL5STgxzokeWph
6WQq/lCKugfpubTr2w6U5eME4tQOf9O04KIbDZw6213k19itHWWq7FccfpPuysk0K33gwEV7IXkF
SX0MoPDoj3Ym/5qU1QPwElaPf2LT69IygfUzaTEe2rSH8h6+heJClBmErBT2OVekLgpcAoilSZEH
y0DJyQeLaTowrzcABKlSn8qp23uAdV/jHNbZI1YSB6BO0W5H1ozg/SGPsW7oHWJyUoQI28MzMSnf
jj0prhueqUcRp94LFnQxbP+04vkFghD6QDBahs3gDc9uJvqwNS1U0BJyw5zkXmtnCMZuvG9B3gp0
Cs5/6ybJBo9pbIeKJ6iP9R5OMsBInKwmusBbAE5kkAVqDbLd1jHK6qNGLEWdELAwhW1uTcNztpMB
+IJBjQSwVclDWnreheFWWyRtHpIuz+9Tr/tAhncF3tJ4rQzgNs2x1cEAkX4wFQDEONmT0Q8tVJgN
hP8AdO/sPHnjCGfC6r7DEiDy9kJGA6zbqDkWFct90nRg7tXswQKOPxkclE6ScrhsbPeK1gIue4Gj
PrfzAJ6MrL1G7wo1aeQmUeYvrzDfjAw/oxg7uXOBoextwCzNEg+Ymp67kQ547qgGZFu7rR+zIf7b
VeKTN+WlTdmjiaTSHRjXlxAq/pL9uAMK3kCBZ6yANBxIYHvqMosoQ8mqMXF6HNlBm0XbSVXFIUOA
74z/7adHM0XSdU+jy4IUBIm4kKhygCY1SoMgMT/aGdt4ogl5YuyNlP+ldnonC0fjvHqGmaUxkOit
h5InDuK5SVWgQTBHjTTZ9lF1AS59FCQFwdIflaaI97dq9OSuz4uHenK6a1t3gNcbqJE2ZvfKAW29
8FwAKsl0MMzM2xYiBpXCBbSwU+wij/lb787ewxICjjZ/mQdZh7M3RKa9xnkltvWUCL8kQIW5CtbO
roqAerDzazlYz2DTPJkyO4BMuik90m4yHu2Y0/Z+C7ralubFFBDZxSFyTnFob0MCqtJ6i4UfFh4t
mLQMBwjwY2d2SDWBIJl/5pK+0p6QWVv2nk/spuIs9XXWXClVXgI8fYWa8A2meuZjH41S+HDUmty3
KT9OOfkYmvzd9uIYFW3UGXOm7r3avMyd7MZ28r9D3rxCSHiJd4jFoVMFbuLQsMpQVuqi7oEDauoP
8VwoLqJLWpW/UXK7JhOLwzIt/wA5al24DlLNPY8XF5I0qO/l0XPJ0CDLCchNc+YsChd19oo7r2lh
HzIxgdQPtq5fiVgGTuVe2Km5iXBksjFi+92U7KERA8jrYCN17BqouEvAF4o/ElyoDatkHII49adJ
i2qb1WBlZqZ5lcWGROshjW8PBPeyTOZbk/coC6MJizR7rXI0pBIs3tl6juwghSp2nroh1+Qtwckb
7ypUm8Bvzbxjarp54HmUg3Nm9PsckOUN70SGlq0QYNBVQxhLupmpjKrNgtT1nluI1AE6KojPGwqi
rsN/AQ6AmnUTZb/BNkmCfEJ+gdYZxtYSrVsInNlA++b5yALmgYn8W4fDHkT7eWuc2WgRrdjxKH7q
ALsDYoh96Ma+RRUqCVGmj6FlUBhYY3YzugPqV0I+V7K96gbwOCYb4Ieqd3/RxPkjkRAaSqjQsfdy
3a3lgEY7utwJe53/jUi/p+DvbaYItCaH0Qtrqh5h9myCZor4rQU69KaPzZts7H+bEtAnDriTrxCj
AgzXZIRW5B6UA7KpWz2g2mdtCG1LHyHEErVEcw4hyDdCig5xAIC0CNRXUF9Ckas1BJz9APnkWr0Y
RvOEQum9YN0tzhQNv+AV8irkTM2WLVIXshoHvTXdmS75gyP7pxiMR7TK3AURwQsNqt4y1J+R6u0A
eAvaV9N4D4o026btmmOatJfE6a6GMb4XRXkJa0oMNDYbQ9RLXp1ueC5GgtdRkUNNvS7gynoFXw0y
gRp/sczoI0w0b0Xdv0Wu2juRycEEtlG4Tu3XNAIsexh7GEasahP1KNQChq/3BIRGMNsOFijn8aQ3
hLWHxmzzbTQirUtNeKiSspuSlDcxK+uAgfrqGzW/UUCpYrIV+2rCiY8JgEAIKx9ysOx8U2rX9dO4
6Dc4BANRoao2ti5bf8IOIqRefBgr9QZqfO93Q/qJCafwx64/al6hts61GQwcyAOsUCp6NVZdFLbK
AdQVZL8dQn+Po/CAWsPGEJNt4JXJDRaAbOt64NijILsFjeuTJkhi70ZU/nGgU0rwkNHIg6hoj5SY
j6jn4scM9gETw2XRNI4vSfkyokS6hQAOZMwImEPW0PLCHA2wtWzH2CgsHHaJxKGdYTiwwA2Yw8um
UMFkGO8qN/WmbTsZyMGhPrQtSPaCZRIYIQWcLTXvihhYHVk2CAUp2F2Ekr7fmIjRLu14J2FFQLtu
VYiJOn1zJlDZs6YfQBikD7kCbHNgs8mvFHPDyCeBiq3qbuEpgwoZQhyIqgdxkzETY0TbXsCKeA0l
MZK563R4HPR4hZhiMPsoa8Kpsz9VG9078QzwT6srsy9vIMGfOVVqD8kw4PpMAToesfeCsGFvU6u6
wv+30BYIoPIxtEYlkLMbAINmnYyFudluuy3vHfuuar3sJqsssbF7KHCAXi+fu0b+m8BiiGYQl4Pc
CicPCwNhFonBdajGxEZ/+FWrTwmutlsDUVioyR8wW2o2CzuxB3WhD4kht4G+I97VbY/JnJRvotPI
sKjxSZUdTjiBzUn0CLJzIOIBp63qbwfFA8hq10VVb2pz2NmNQrJqB41V785BK+oa4I5QTckGwqpH
yEpxvuHnZr8zjYIFExTrlUd2hVUGAPO9A5t8kU8WMl6yW9KKAyK0N9XgHUbQoiOoOSy7B8e02WWO
8k0SBVPtvTg4jYZO5U1AwYkXOKI4PGILBPYxKtV4yHiEdoIZO+5OHhZx8ZVtAOnuxQEKh89AuW+d
Mr7AAiUEMvG2NGVI02FTluw17dmd9P60GMJcK70FIj1wh8r040lc6bi7nGxqAKgEkUDH7spMgEKL
aZlAVKAd9qvroFOA4CZk2QRiMqhrVVxdiYqHQK2/WRl+lZG2BKvMjyQGP5YWWKLaMLfCDWoQYLsh
T6kJZq9MmW8N1roSU1Nrb9LKViHcOg8ovm/jVF44dVTPuhb4/mt97KvxgFiTxOfR9IiEi7BvWwRi
FEeFxRUl5C5DIo1PvRIzkoPENQPKDeFg+tVpeeHoZ9o82xoyNw3CZkL4RuW5CbXeCPQ6CK/1AQjy
EuhDuoXgLd9WNZxkXm3vB0RD7Fhteruuba0dbw3gt0TyGcVefiUZ8CelFgLyHnnVZS6C8qxu2upI
XzDbxjCha0QFRG2YAC8Z+7FGVktkGUgAgB8LaTr5r8bVW53Z6Bdl8VvwHlG4teOnmXc1RcmmdxIT
iS14c0pbhw7jPajOBNWB/LUnlhtG0v4N8VFgjWkTlhbeSOyQGsMNXpjt1NZ2JJuSA1sFVf2eIhvg
rjdHgoWFzIME1UhM6hiEa+I0G7sty9BMlAMwbIllVeXEr17Zt481Gd2AAavqy6ZSvwuQsW9M0/be
0S7LfeXhkabaiPdJJ6cbIorsMkOK4GWaJdku5l6LIXWqCSBKiqRBO1TxHU+woh0ka8E0A6bab1gV
kwuLunSDM8cG+7SeY9YnBeow+25oq9+iGrgDSVKRXbfWWGy7GqFZSIW30kuRm5O6FYDA6g2kKNM5
PJ01n7l9sxG1F2dxHcDzRqOxe1eRLzc9mIxBEspf7BVLWZ8gTGT82QHQ0mcewVSBVRBYi8yVQRrR
HTWwSPHOIZBWDqjtxeHrBB42lvhxc9R9selHdOgBd2nBXj8DWFi5wdJPbgGd4rUaZyggrVMsMNDS
POw3R40pOoFO78zJ68pRx9JbDiGLy5IeB00NhrYerWRK4LubHk6flK1Ucf7V7r4cY8lOQRVjShyk
RA8K9HMn+iiz+7ngUZzLGV+7xeIwLsGJaNdzVh8LK1RVDWTSrZE+m/IRJ19njrPW3tH851+ewp27
s1la/NCPctNCcVo0H7L6gVsDx3H/3JlfLw48YZwBUX/gOn2OMKxvSpu+Isqq3pz+Bv9azDddbukY
L8wIEHmvBoO7aRuE2wgrvhiIU4KjiDS0CkdztXtLTQ8c8b5JxRW2Xnovet7fjw6iCbAecLEtSKSB
5QnoiB7rir+OhV1v47rwLCkGpXTbRz962c7Sf+hOnPWdmVjg2wG6jYmZYMsL8Wnp/GhgwN77v18z
7WkhK7tGoggKlp3x5MS/B3hYTr/slaayDKuMuTRNIJ8RLtDqKbQAWw9GFn+40nbC03dYGRfoYgAd
2wGzXFFEh6QZdlY5vY0SBHIAc/9EeXPOcPOdxweNki5qGpCWa1oaXYvoko+4lbsGUHEJ1Bo4lUER
i4ARpK9Zv04/0UoPpouh1LFkapQOBolGB+MVoiNT4HuB39ZnOsBKnWwZS9mzNI3jkvIDwbpc1g6+
CNDdCmJO+1Nb1oXs2+3pJ1k7916cG3tTHKdYktTHiWDXXUZhAp7m6UuvfPZlAGVsStsbnLw+5mVx
q2ssW+QAT2X1Akfw3elbrP36RcdAZgV48g4IJm3zRNPHfvg8fd2VPrGM0Z1aHRcRgluxz8uuGW93
os0emTfcnr78SvNZhlqOggwlK6PmmLs4xRE3CcKdpjoPWuvdcc85r9eeYVGgjC3NlZvi3Qz2ZW88
QclSdWd4K2uvfdGhke9XIvUSl06SW4u9nJ0YLeufY+abkZ8sfnXT1T0M/WOE8DzDfoHu29pA/W3s
swHG8bhKsK5oVIm0DLvampD+QcrPqdqXRS23Zg9uETJExmuDg+UfpNj03omZY9LrYTr+j7Pz2I0b
2cLwExXAzOK2s7qVLNmS7Q1hjW3mnIp8+vv1rDS8YjegzQAjwE2ycp0/9bYXP2bwDHZCJ5G+QQ20
7ck4+2EnbnePATiSkExod2Eh4ydlJOCuvcmtLTGGo2FH1q5uOcnDgn5IzJYARqMfyREbpz2LZ3ho
Ri9dx5Xlbh1XyniVDKlrrKre0v9kuE//Qx5AtKs9crTbqSV2ImqrhzKTJea1kg0jTaZO24DiAIw6
vfEo9Dr5Sphzpa9cqxh/Wr5yqJbIzt0EUZrfwFRyj/inj7/azErWYMPaW05dkRWi6He+qdw/mjFR
URsdGFMGaouD57bBwXNqfWekRnaj5TBguDifS5LNZKw6/MjuB0x7tlSV62fZet1GG0lFmRq3uKFE
1uw7R6h7bnvuG0T9el1NbberqPVs5SS6Te6IisNYT2lEjFH0m4S6eJsQhHnnxeX0A1JufSORRSB6
yCPttjVcX+dN2xg/v5rgxKKrK0hkTIDayLtu4/qBfx+OkUcD6/HTmFL7aBqSglZR68YPLpbYP5sq
c+5cO61/VvhZrLF7GQ6eR4iEaw/N2yTD/h/8VLK9kWBhXU0q/Tp63rjRp8Djyu5Ud6SA2o8J7N41
7Z+hkxrMbyFWydtaa/tmY2e8mD1MAaNJa0x9k5RGt9I6UiiVQKOBRSthO5ISn9S9cgfBnmaRkfbN
xBIdNnzk3/t5QNCFLpyt7Z4rn1qWfyf8JFobNfEIIYNqo8YuIjjFrIsNiFe/Jw+q5pJHKV+SsbXv
S9NaqcHV9mMbGKc21wm6IvtlJVujPhBtAkRjOhYVdbaK8Fenad55d5XfS8cMVxHOSHvbCziNI+ja
VlH8gtLFeFE5/0zm3VdlRCSN+nHOz5N0Km2AtDoQ5l2SZzhLd+qhr+OR+E8UXKI+V7OFHVS3pV5z
g6sx2ZlaEARLPnpJ90YrtMchw7CGsWMeSPoSWMZm4sU2WvWAfEWSDZH7K5e5/I0RGN5C+YGP3ici
K9ZuNGj5xsga4hsasF3Lyexn4pq8+6g3rVMTJMHJcvpw29YRshnD8lZNDywljZr6j9aRO2oAacU8
AiN818QPysNhMzDE8DOXHdUiD4N+v/I8QiIKyeE+infSH8zXtmy8+96k4kL0c/BAXFUF8w8cxQk6
Drqdk+8p34a3msOxyJtUvFcJYuhoIp9srHIXa0UzJqRMldmLHgbi2RUW/B+NIkWK/Ew6D0PvWiuz
6dR3obX12nVr817Vek9MXpFuKobXqfHADRSlIkISway6gmKcbDgrCdUnVAeiZpv25GeudH/K1ufE
jn0x2O1+rOS47cbBINIpy/6auR+uiU2wj0SOxyxbDio7JfOdkahwG8uB+D7CSygwcjYaRV7unVIf
t1Q+6zWeXcMenVK6zbwq2mk2C1riS23rCvwucuHYJKXZ7W5SmtwEBPDszaqZNu4A9qmmKjxMrVa/
GbGRbCYjG380bNE/Bhl3TxoGvxu3wd7cQ3P3qKOyOkYDqECY6q8c6NtHl3jnvS8oOa8QIYKumUF0
KqkfrCy998n/paQ41WDBfir/1skof+lR0a7cUg8JPOMi6JqptzdUfBg8C49Cmxwnk1Q3lZkO8aKQ
9sMOrBd8Q+5DDIH3QrkECNKRePjkr+EZzghBhjeZIJxQEoCwyljxfgcWiaK8RrfCGtm9Jb+FwCwT
RsW3yRrTXzBn8Do3NTCUqgKawCtulztldFOjVbxhK2oOHFGIb1PUsSrEy+SVen4i/xSmPawlpctf
WpGIfZ6S1mGbwtoF5pTfuKR9rKK61vdJlU5rP5La1wTCrb7GVCw+WKIsNqT1npcVFItaZ/uY0gki
Dc3U+t62OJt1JBH/6IA/t2Xf9t+S0Pdf8l4nECekGeI6MXd2p3M5LLuCNYcqdG83BI+C2hz0CJtQ
Y2AvheGLER1ntr0a9GwTpnmCw1oTbEhym9gOx2GVJPmtr/F3JJoPcZzlh6Cnplj1obkvGp2FKh7H
FWG5/xim320wRiy3Y1MbLLJedELOw7/sumGlc1B4ZN5gfGRTgSX7N3sOutE5I0CvtQy/G0IS5t2Q
6Jm3pDvqdOWqNoWO6fyU/q7HbNi3WtCs4tT9jT0Fxf+0UOsSt6kz2ba6DWteMowNUoq1xF5RfGYJ
LxQBHGGkPxmF9Q8I7WNQVocOhGhlTwhLIAjwb3rcbGs5GvhjedGeONGeKJc+XxNvFWxH9Hxbo9aL
lQTg3jc4eqMuLUDUu7R+imEW76xAk1Q/nWETJGpiP/AaJlLQbcrc2SvP0O6cmlUhMps9cdFnh6bk
2RPJdF83ntjGGWooI0mogLJLrAvRfh8ycIJWQbvGGpUQFXQBeJh8Dfys3HrS/OX12UtcEN5ZWW+5
CqIVaxg7rxkMHBGmP7nrkLon5Gs8gi2RUAgI2/bERE9Nu80S19sptmqAnfYtacPfdq9IDm2YaHpk
GNsAT8vEHL7gK02IlecerJSIzMG4k7rBLpQg2K8z3ojzzEtRa/JAYVU/4GaFz4JnECWWpqQLGaAi
MgnSFX4V0bfUEK+VSNsVYdP5uvbHAsZDQ2D7BL11qjwg4Kn5ObTkftWluSaiq906recSdxo9BMJB
Puv8UL18VUb5XXf07ODb/biNspElkFQVHAEr7Q964XCDE+9Xv2AV81h670tLeb8Sx6D4jlvhzu2d
x2ggqjK0qifH8b8noVluiKRkOxIdj2OV2kHrIGl9sN88Wyv2iSt/j10XcYEqM6qTzYOHh+8qj3tg
cNf7PZoMRVacc4yFxoJlDXxlrgaARX1cKUVB3U8ql2jHyF7Zuf0YZRgQxCiNhQtnRVVK39RTeV8a
cbcxRdyv7VpSxxhRWBE4VdwwI7hFCAJpyCcD0tPDv+no/5UxUtzcI3mMN+lXXT2dQQX3WzjkB1k6
2cqa/FerT58di5Oj0rB/s89AhaEn1ZYh96vExQfD/n46g7VPod6gegUCXXtN157ZG3+qSaIhP4tG
q0I466iEW2EqIjH7crA2qk7CVVj0xHVow1bHqWQdo1s+iDCpDqwXnIVj468dedMR7vSPTAXaLlHl
RNFTFQeX6JlMkxkS5VpthQi+Ec2BgxQVupUj2ohUvjPLVtOQIDt+vNHhPax1joLEdWirvILwAWP2
LsD0DLK8pCrsdS6vQ8gp1chfygQMQeC8qif1bJnum6gloBuhgNtO45AsR0goQ822olL9UQcTPJZg
mmhKPUKvothZDx5u9WOhxEp405uYsm6rDzpJpnaJ8DWP/qZmDd3LCX4VhrB5PJQXo5/itcNKQjhn
o7aun5E77HjxClLJDyC+bC3Q8VMzVf1WNdwgIm20Saevij9h5AVbIsG1W9Zg9E9sHLtSj8H0Y+O5
IaBsE3UTvGyjHf4Ug8ExwW3AxqD82LsArxYs/OvboiQdr87griAnmE563b3KaLqP06BdRRWltKoz
xXPmhsXzIBLx3EgGepRa/tnm8Nm18HV2ARMhEY0Reb8EfwS2ceufYZekiAjalohGIX3syO5Nd5Tv
+fZOHKIJ4KiJm7cKkiA2nO0zhgbO1tLjLxPm5ed62V1AwtmGup9xE7hgcn7fv1TnoEQV9z8jQoNX
VHd0/q3vneD9xWsbSExa5f1QUPYvkocJ72OuXS3LP/6MeU5+L9XCjLqg/yYRdrEPgF1WQcx+yE1p
nTTimzTyZyMJ2XA65h9arGKriClbOVlBPHbWvHHMSW90V7mrdEjfypJI9ExwovRJhdNEne+i1rcO
JlkIGyGL56ZITqpX3gb2R74O7WGkFgkZhjjN24j8hq2ItZ8mMPqOdNOHsUm6tfD1lEkP5OpVqPAb
jnqrXh9YbkldXMNtg1rVZnc1Pvu7HG/nzjTDG4ydCHOxg25rNdlvbyrDNWGb2bpIYoNVUc93feA7
G64zORXSwgfLSfp1TjV40+fohV2LbV8Y2m1J8PQWnZnaeuZU3riokPbs0REuPA4LyeQbqyYyv5Mi
N4Ba2XyAgSzOzXN4HRXHF4IqMAUYEu7Dlv9L+fnj1BZQA4LzcdMcH2ILMSsiqnFtiVSsCF6IHo3e
hrnmmvIQtDEb02D/JL2wO8VOM67bTu8JHeOFMtzqjyFyuZ3dZNU6zTq5J9C2XekWWTMCfXoQViYe
E9n3tlAe2LPBcsBdtYPSs1d2RWZeDTlPL7mANRkh2Do14L2b6+1aVfIOmoqDVxJ28l7igSCELJpJ
bu66qEzX5Ba2/AcjhMbD88IqGpTWdfOQF130A5+weG/7xDKHSZE9UrPo175ZpM9Fb3Wsf5W/6guI
OEalzG2ZjRNO3E60H0vXuunh7u3Jk0UAH/tq28nR2zpjfWy15jlLatZWO//hT4TRtgRPEkDMKYIz
x42r9d+HqXiWCsxy6GvtMSvbmg29ZJDUAs1tmqpt3sTiYOdl/2SGsOnKRrBJSoDX1OfIl1jUPaxm
EvuxAHdwymb4Ab+ccIIBNavBaZ7JlsUQMlyCdKay3Zu6rVajP+7acRhPRhz8zvFn2BK1lpNZ2SZ3
ZJh5Lxbk05uS+9dKx4t9O8QKalsKjSfBNNmznAj30vZlKCyDLKmACKehjJ+1AR142WnP5JbHG7/k
8G0mouTIK8UqEqNCQoM1RDS6PXYNbIx5NGUw+JO3WMU/HNPsVk2ru9/6enis665dl4o8DWbbS9bp
YIQGxQiMB6xVSnIVJQPMLYbRfp1kSbEtJF9Mw7h5R8ytcasPmgvKWJHVXAQ5UZ6RHxSHVNrCQiN9
Jh6Vkd8jLWwA1YNS6tw1Lf05Uq35OJjjdJuWyniItaG9c8KCTZYbbI5riOEy6LDNsMIj2V1av+mU
UN+i3o2+a86YHeK8zwkO1qN7rSZlPi+3bbyPhIbFA6p0J8m7WyVTc50rJ91Lk2vLmJDnjXgsefAC
o7zNyS/eCWwNTrrRpvuU3WRHDJazj6Rd7L1wgB2rGfZWw1dgAyO/JkI5brm3pXispGNK1Rq8ZKeL
wNx0zsBKxyFiJ+vzxjZIDJ36KHT3ZVUYX4ZWM0H6m5waQBnAcJiM+CSy3HxoWr/Z1fDgjz4LxA0+
ieQNO8Z5LxbtpkeUeXAFZjCeM3GNacbsFI9l8irSxGfuR/nOCQH6fdeqMX4HvCntIjzgOFDubZLi
d8SL9HvLCymsxcRpkN5u9WsD8dOGDarbJJFWPskQ3uwKC8WcVN88og4TTYT7pfJ+4mhEcFufrKu4
IZ87n7wn2Y7mUaRFxfU2KF7Zf4hwIzaP1aAOw1/KSPWHwoKE4p9NXRTR7Mc+z10IfEPjrNomMw6V
GbXkuVTQmBK3r+6mPM2/WLlXbHJDOk86B7vbiODaFW49ZB7Lxk7uDWGY/H/cHvuO6zGGQfqfuB+L
L7GgYOXIc7FFQbm1mZbbSCOyBc4VMYROG8sffuSPexbyDOobxSqrJLrWa6b8OJpRCuM3toidzPqW
OOvCiz8H9JmzOm9gRZnh+UZ5EvBaY9ans9lO9PtyEXyhPm3OAJsmIq6v0czyNEVPoHlDgBdP97kC
uznDZ7pJTeF0/m23eCjNaS2CnXvEDtzCj+Xy2y+UwOdRCEVhaK3VY9gw2uIIHn1nUf67/NMLDTOP
btFTdH1TK6qTbt2O4inTyIO90uZLb30GJN4ht9PUWJ4SiX/0m/h28ttXqYnvl996AbKaJyCQzOdG
ubIkMYLRtyE461WNx6Y62zBJ41BAg7cy+SmVqj2PA5IQ+klGpABAliN3SbCNZu1Cvrn8JQu4lXFu
vHeNZNuZPQ7cgI8xp4uRrGbqARuT/EzXuMIxWOrhGcgxFn1B7LThHUGZ0lUAA8hV5l1qTv9c/oKF
3/+XyfLuC+DTaipJO/PYcIVxTVyrCLooE/NzDTT3Qa9wFPNGQ+pHMMr2prZJ6so1RyepEcNtOdqf
JTHMZnGiBezaDcYuObRFi8rxeQ3Ghnt9uZUW+nnugA7AZ8YEJRrHyn+Vw5MbN6tGe46Sz2GT2gxZ
TWNXBl2kLE52sCj9KjnE7fjj8qsvdPDcb87WR4yMRlIpW0Ot6sGBdq6oFVxr+IVlYu50Hk/wq5LJ
mY6Vkz2ACTxJkWwvv/nST5+/6N3QjBu/HcqzWob667NDaLteXuvPpZ+ezVu3QzhAGdk4uroOf5Dt
szHF78uvvTRWZjNWIWxxRx3peAPLuIx/NNG9dH935q/P/fxso9U6k/QFjbHiZj8bi9uK/mf0mtVg
XeN+LQ2Y2WaboIhFy6QbR1K6VqBzFLbfcBm5siAs4NnabKKaXkBqid9ZR48Av5WTVj+x4/5aKOc0
+KB7o0Zp+XJDfdzH1tyxPJClP1pSn465/ysbHG5o17K4Pu5ha25UDjorxsyzjaOm++0uCakfepnR
P+g9+WJZ5HMtuvwJSw+a9bWV6XhbFSw7TfNPbdwbLod67vLBlaXh476gLPffCdaOlkI97BtHXbbb
yYIHbf3sVbmpu3/Gsd1c/oalh8w6vNR1zuIiMo6I01ZN8FU1w0mYRCHEFL4N/8rx81/x5f+TAay5
kXVj5l1fW417U5LlQM2ixwks8NWt3njpI+ik8SXMYoVqCVj9kBdoIhwjGm9hzg76rh8H60Fzh2al
QqEf9LrQ0Znl3gloONlQ6VG3du6o5zzIhvuWi9+foUwlQidvyO7z4IzR+aVT3pHCOOwMKeJN2Zd9
veZeRGUfAzZ5sP24I0mmtfhywwYSzMGN+q4MuD5E5k2dG2G/09M+ufFSi1skpXz/ynFroQfmLtya
YSqUDDHyInfaO5O5m0Zv35BxXKR4+jnmFR36x+uGNTfiTpoaaGDSSxLq7oVjAsgCG/Z/Lo+ihck8
N+CWOcVjoPbyJC0UG+AWTV1uL//00nuf//5um0ncoBFOHFeoO57OoruzT3+vrozLpR8/f8+7Hw9y
suF6I6pOg3iNO7WxYmIvx0+d3Sw522ncyqpRBCK01Ymvjotk755p3eLP59pltvhM4+SV3ZhOx4mD
p/TL9dA/18O1XWYhBJWF+L8tMzYjxA85yZsI/ne6jhxKzyINcB10wcrspD1/Vq6+d4rInpWe+d3v
yLQjdiR0sUUQFnfgUnKDuSFmz3VQEN0kPmNUjbWNc55J73utL9FhFIV2jCWBF/7wHHrB0TKyr5db
dmFCOufl/t3PO1k+5C5qnaPIw9s+lHD+7eiJS2i60pX2pynbz03JudMe5NXEC0NLO8o477YFvbkN
PXFE0HpFbb8wvOe+emMX93lCqPjRDHttowKJNU9QoAjymmJ/ubE+vizqc9+x2gPnK9rSOfooMC3I
NWOBCgI+1RTBXIialesY28uP+ni7RTvw334JHBWiXsChUxeCmpfAro+S3rSaYs0+Oq0zvF1+zset
ptuz/s+jrIvH2FLYy+gM4AG0uIOTYV05+Cz9/Pnv74ZXgvjSQ+man8oErRu39lKBXIBnXH77j9mz
+lxsH5GYBvWtCk8pdaW05RpnJo9Dq/ZFlXyh2r3FL39f+c6nzrv6nHPsx6TOGKOmgP3qzQgJg4Tt
tQeleXKaK0Ps482Fc+d/GyzQAjeFUjQeXfCvtd+6u7LornldfOjhZ3OqnS90MjM7DL8RHfVhtqsi
mRyrEFQ387ii1tLU/9o5FCV8riOKfr4UOnvQqHnmpnaC+hXduHWD9Ek/YYZsfTcsq65Wl3tyYWrN
qasJG1LYmyI/pcCDA0yrIoPOFYZrxfmnmG6nvrsyZpaedG75d0PSsiBTiUnrTp7TbrGEpeRvbUM7
u++S8hi38hU47dqheWH4W7NdUaRYgBSTHZ86/xUi4tQ8EaVwucEWBoo1GyhNb5PMIStqhVF6i6rq
FWwoutIZS689GyYq9nKpTZENcT/82kb9kxaFv63+mvBgaW2bHcMjBWWjHhvk+qX7FwoLYu+kexQE
1uP0kP253D5L3XxeMt53c+HiHm1n5SnW9fVYOeMqzyN0GMNaA5rDSubkDI+XH7XUXOdXePcoO02Q
p5PpcNLSdmPGT5U17Sp15TuW+nm2EcjOnDIzlvnJS0Bdm6hPN+OUXlmeFzyP9H+vMO9eXdpuI7PR
QcjZGv2t7cRMOmzmtomdG5sQn+lna3LkSvZCbF2CpbcalOXD5WZbGAZze5kCWhb0YIEfBJf72IHa
XH4ZoSDnlbryeQsdMw/fhhFWJ/5UW8cqmbxNk1nizkncdscmHl1ZTZY+YtY9kd5CK2j8c81SHjVo
0tK5MSYLWlV85SPOv/T/t0l9nrbtB44YMs02qVAjU16pBBMVN0+TpxG0f92nPQkGOHF/SrOjm+em
fDcg2qmGYCT14lSXBYlCHeYfzp0Ymk/2+WzxnWLD0EONErIh/Arbei+4nQJJDZYFYQ9JOb2yjS41
2mzhDYHMHTumWmEWON6Qd7szO/8rOu2b1i++OARZX/mgpQfNluFamQEZ74157FyTgAQcTnpM/vMk
/YuOZC9Sec0HcOlBszU5GBGqhxqlhLIQX6o6ORqasc6S+JfKxxct+EwkCCeEOQTlBL5rW1Ghncrg
l4Rg4mEVkkbXNpaFxWwOPw34ebWTznEQW5CTm+g7UfZXOmJhrs/hp7LX004YdAQQ40sQdPY66vIX
c4CreHm5WnrAuWPezQzZh5XfJI12MnsPhsCNQiMeu5+ChvQ5DOV4ZuHEtqkI6ZxWtrIg73MMh4Fw
+d0Xzslz5GkkPikeSRE4MYLs+yxsqTBU4/cyhEQtdZJSzMhDNN5kwb5XRXjloxbWxjkiFXehlijD
lkczFQflDDfI3RHXuxmcR8yqLn/a0kNmM900uqipXFWffCB5P+ogt7vdY+8pEkDcK1fLpWE7m+SN
bCvsQpriFHfGs1Oou0RFnzs7zMXTdijJJZNw9SHiMKrIWstQzPvXVo2lDX6unibtN9VyvddOAnxT
mWl021Tpn9autn3QH0qytQSBDoAyhygy9pe7ZGGmzAXVLkEYUdq400lJuY1bZ13H6SFDyHj55xeU
7fpcSW2kbZJaZwRMTKgzg14PD73ZpV9G17QeZNzXz3CZ7LvSNSIETYTSfAXU1V4wtkgfO6XlVyoa
8uONeS65hmReN5zNENiHak3C0DZ1iPwpgzXECJjZamOoa9fof7vrg0PAv5Wrd4tPp3WlJ/JBP5Jt
vxrFq6fX54yVlV1gXpI1qypxttmA8KGB2gkTj8mWoTLJvAeDfVx22iksvTU9HaqnFPrp5Z5YmHv/
XjPfvVXgBzY2Z41+VLU74cHmOMaL42JQk2Wk2LOXWJ8rjOpz7bapARBkY6mdrMzFXbqptqMZ/Bjc
7nO7x1y53TRuY1SarpNCVLubs7IYus3gb6pKlldsBhYWkTm6jSdLAdka+7MmwZBmtIebdroGOSxd
7OfYdkMQRyvKzEc4jwtnKXaxeDCRrOLm5EB1Jmznpq7kNmi0jT5aBy3J79rE2pdJu0e6dWWXWRoO
s3tdKaa0CwVBfi1IptEpzLkeIPptzykAlwfcwiFojn3beSoQsSQeaFewUY5LgAy0b+dvNHiIba6l
9y18xxwCH+BSQ4NW+nHAcMaekt/QQR5gxz6oMYyvtNW/NhwfzOj/w8IrWVRBaNenoAvwdKmKWt9m
egvrARZWBIU+cvy/haPknyassEpTYXbMhyF8siGxAo8lw7DzG2HeWF7HmxaW9jUbpqHCrDvJf7pu
lzwEHrlQaLCFta/7pDwZqnf/Xu6Ij5d4bY6BCARhVhaN1MUDHIS6vEJrIpInQ8Nr5fITPu4EbZ5B
GtdaKGORDce0s4eH3p2CJy1JRiQzQn7zcfW60hFLzzlP13drmB+4sszjGr2xaWIpF90anritknCH
DvTK8eHjUavNsZGpUVMUT3F+MsiDyot2a2rFl9osv+K6h/OD/8/lFvv4MVjn/fdLus4llMhQhE66
5dEqawwwA/PoZewYadjjo6dpVzb4c9t8NHbPo+J9mxErNTQtYI8XRP19HRWIiXs/u9LzH48tfR73
nsatKYAGyxOOPIdA+l/xCzv2rGaXm+njDicB9r8vr4VU5YKsrU+oULdeRhyg/lzlWBbiEXf5CUsf
MDsu6kGnU5xrtaMR9IxX1pA+2pF2u73880utP7sJDg4/72g9ULlhJw9OALG6CePoyqlm6ddni7iM
WzKMVVSeCCq0biIZVveuImT28rsvQG3anAlRqzgSBN5rR3x584OdZs7GxN5tF4CYbx08U+8LWyG6
E8q5CRsrvTH8LN0X2POsNCUQNKUiPqZ9nt3l+Eq9NGktv15+tY+njzZnUgi9JCfNMbSj4rQclx6e
WMcCinB3VnqlV77/46EBGfa/g08Pispx9ck8DpMnfmD82p8S28HsKkyuwdNL3zFbBkDvoQaooTmH
NydI9Kl6bTX9NsCH0Lf1K2Nw6SHn73u3AiDQTSMjddSxy4dd0f4ux2QTU0vHSGnt9v3+c11yHqPv
ngKFOcSxPIDcYpion6zhzozHLwKBb10Vp0haPy4/Z6lXZkuCHZmTNpAufIJecetJmKtOfFB2feUe
vPTzs/Wgd+2ao2s3HnG72w1hevLMfAOZZnf57Zf6YrYe5HIKQw8DrhNG7xutLH9rE8rUMO1/G7ro
1rV0rsyQhTOL5s3WhlE4IusjCt3Gz/a72jnHnbrp9vrJRxL45ny1np2H4FG79U/G4Tm9C79Fb5e/
cKEB54QaOJSaliY8F/mIlT5GbUmgqtpe/vGPFzzt/ygpCICUVTXdyQ/KFwJ2H9WUXemZpZ8+99i7
8WsoSfKwSblLS6sH9ObPQYvN9uXX/vj2qcnZoNKQjuEuXatjUfan3DN+QV5OVjhwfnFKXLYTmWyM
VteuPO3DoDyMhucUCU95bgrzjm1hMDd6XD8WKgJdJc/WtbBjm+4rHBWEUXPc7I4DR1bMUjEFkOd0
VeRtcQChF3A5Sta4w36yeWfDMR+aAstpVZ4wSzpYubHL8Ya+3LoLI24eeRQMKXYuPmcQbSqfPNQi
7RQfiaR6+tzPnzv13cAIrGCwmm7qTv8GIbm6+W3MpmJ1dv66/ICFNcGdjTxcsjNSuzMe4P6DhTUS
brRKdoyxLappEV45qTm87v+fA7V5xk6IIynWuWBsrTH8YybWC+Z5Rzftv0/htY5YmELuuYPetZQ1
CBzXMQ04jcW4g3aFwfW1WL6F2pjmnp/57rcJnc/7hOCYU2HCaZyiU9hGmDHLELGOvKva8YsZtF/r
XMeJNCmvzKSlkTXbawTqMK/JtQypPNbGpX7Mk/IGWdWnqgyaO1sWRFSLSvl+ehoQeA8ZysRe0z+X
qaTNw8ibqCpSMbbdqWufShWsjOJHZv26PGL/LVV8NJhmszlIEty+HRb5DilvsgmE5h3bOs+3gRaO
m4JMhNWA1cVt1fThuozj8KEr8/w3ybTplaPvQtfMs1hsH7hwiLjW+HEEP73JSVcljmelJ/a1dXRh
OM8ZRH5GwLChqu5kaMM9fMdjij7gcgMuvf1synsYK/SI8obTJL4aJCdM4U0CiePyjy/sNnOakJWF
09DrTXaSSB1lgaNR9suyBHYtt3Z7jOzyyrq11D6z6d6RhtrUqZedolRtHDy0SYm+cgr7F8L6YIDN
yUIiQsvY5tQsJh0/goTEd0IkuPQ71HrWdSf027ZAoO7iFnx0K9c8JINdHWScBDcaSsRt5dXtfgBK
ptIaiLew04xV4NnRnYXhzjrtsvZZy/Hp6UUcH3C3dbFt9LWbNvExBXfGdFfFStsSxlHupuAsgFCR
84RkNb9yt/io7RwCOmfnwCms2axyaMyWAUU+yvp78i+u1as+Gl3nH5/NTokQN5Kei0w8c/yNpwoa
RW9BOtV4LS5n4RFz98A0GnBmFyXvj5XCOXtC13H6Kq+sLx+NYD7Amm25JJw5udY5fMBkEB8PFrDC
QOPWrQMbW2f1FtW+v8Ie4wo9Z+ljZrMxwVSsH8/CIr+0EDgO27RAN3KtwvDRxnv+mPPf3+1cueX1
RZqlyckEenDyp9KFPe1jtnUNP196/fPf3z2ATKES+XbM+SEp1yaBjkFGbHX2dnk1WRipcyPBqaQo
0tfecIoUgTS256TffAGn4cpitdQ6sy02EVGStGdrUFd7Kce/HrnqbfsS+urK7y81jvHfxrFjtzAl
zvxHDF2+j432JXKcR9mK4MrvLzXPbCKXtA08cM8nlyApkQIP0xb/FXd/ufGXWmc2k0VvS9eyHOtE
Mf0mdrpv2GRgfSY2WjtduU8vPGLO7MF6vqcePYmjNj002nerqvZ9/MeO7d3lTzhPovlKzvCf83os
y5Zj6QXecTJTjCJUfD/h2NKerZ+qaBtm5dfLz1noiHl6VJcrN8IWl3RwuDZrrHeML1prRIfLv74w
jObEnjoyWz8qhvMZXW0gFqzj8o8ZX0NJl9poNoMbTKIMtIGEJJjGSmt/J/1d3v3Kw+8JeojLH/AR
q+DcDedme7dItAF8MY/czmOBVwJRRW6z7giXeNDsxqs3bgxQLjDNW2dNRbwDuVjFlQcv9ctsgksy
RfjNngc7I14P6tEfr/HhlzplNrfLTk5x6TQ+3nlYn4x5uApCnLlSLMEuN9rSu88mN/tlX+bCkMcq
S+86x3iLE3Xl7L/07rOZXXXEuGJln5xkb9jrkfSWjWPZf5OJ8IjLL7/whDl/p08aT1fRgGWC/4qX
2Pp/nJ1Zc6Q4tG5/ERESk+AVyDnTQzk9vhCuKhcChBAIENKvv1/epxN1rrsi7lN3dETbzgRJW3tY
q3EKYLB/uRC/eWX/buHBkh4A7ZqSI2rWv1of0ynxU0d4DigWwA3sXy3W332I26//H68t9xmPphm/
pvKnnUubp75X4KCaf9wivvsUt03xf/z4fkkobFVYFZF7ECmG7G9InOcw/RCQo/z3Y/hmf/27nQcc
kmgKaVQeZwEUKdN8WxK9jbV+BaAv2vz//ZK/Vje6zicws/Cs7QLgZn2pE71LAEer+b8+xncP4q9l
DG3MGoLYidn78qelKhvhDBXtP8L9b9bZ/81h/o/H0FHwPTDulByZD96MN9O3JZi+/vur+X9mDrDz
/d21U5ZhA5bVkhzjXsBJhyHLdPKABVu8Y2eHHTbGnKDru0LSEu2s//IxfveR/lrfDWxtrUxlePJ9
WSS3x4Je/n8FHf/PDB8+0//q2jEKjs15WU/+rOudpiNgo3ForyLSHF4LzBV2M9fbdkjkORER3SoR
elvKACcbIOPbpbh8bmOA/pDmGxK9D4KuQ4bQX3IiQTL/x6v/zXfwv3p/EvBrKfNDyBqgtTNT17+W
DU1+//eD/e6n/7U12HKISqV6+Adw9ajaJOPoyPrvH/3Nmv27g6fRGEckhK0nQFQ+x7hB6g+ALTb0
G7j2Xv77d3yzoP7uxyENZ8k0IV4BeXmyLwEag6bw6b9/9jf3p787cFKPuLICF/YYzj9B/Snwj3Ba
sipAhSx6Mcs/PsJ3T+CvPaHt53mMQPw81pAs2mE9AVH0jx3huyfw19EOJuTYVWuYHmNv1EVPrMpX
jFRtoi6oIJVS4l9x0TcnwN/NOFVDaghTVXgqyZK1VDzqxF76NN0aaw5o3t/+9xP57vP8tR1Qk/Qr
fheOyxnMQF1DH4TMSZTRavkq66j479/yzQP5u+UGFPOImxEfhsbhVqzdjrr4Hw/kux/915W8ByS2
NQMsUo0CxKgPjSlICi7bf//h3yyGv9shKuuWdfZxflWNfw/C7n0AvSxh/yJCfPfjb//9f5wvXlCV
I41vzU6C3NtuATauPrQ2+PHff/03sfXfTRA9Kp6jDCxqa0l90g3JomYoc4y6bdqe47JPAJyebHlT
xgX/eNJByL5Z5H/3RgDjHgXKKXcyNOYbYWn1MsQuPMjIb29WRLtpm1ac4tZU71MNRoKyrHtfvDHd
lHA2jVk8LmbrhSq6SldDsNc5WPEiN68faaWbA4pW4/0cxULltB7pfeTi9ewMrHOVV3onxjp7EXZM
92yNuu1C2vKKac4ZcOSx3nUeG4oFI5357LrkGqd9tW2SUZ3LiHjHBB7WDTiP2FNvAC04rlaQagmU
jsTM6oWuXUnzptLtRZgZsskVY/d1a+2DspMeoWtLpyHnYUiPYDKb4wLE/B7JyLLLusF3d6hBLndl
IBcY/Sr6YuekPyww/P6YqRmSHPh/AQ5Xh0kWC47sHgRI9oA+63mvWtFsINClb1NQqh1MoiSrw8YU
rtfpj2iFkyMv4xisO48kXrWpteo3CQaSsybo2jwsOT3x2CAbpqcOU/5cHSb0DBfActrnUrLlmeOr
3oFdW/+ooZtrMzRR+IUKg/6RhgJ0LcMKIfungdZfwg+rnSTjC9SV9Z2IxMkfRwHsGXrZV5uIjYDc
9M64pC9KINPqkh8w3gwyoZcDZ7YcJCCDz6Hf2w1XQFkGYQAFAG5LhYAIYMsG7yfgm94mdWh2maP+
Gng1aGBj8MOl4KDhtpMB/zxteWu+QHX/M4rePZFUtXv8SneELp5kM2yKu6TxL946f0ZAZuezWp58
l5z6NXwmaet2q40h1cXpKW7yxKVRF7Aet00gdizRj2sNdDq1AIOK9CY06MSHWscwL0dcRSuyzjl6
i9iuTfXdwsCBwLGs9/DI8ZtEJjkDn9/PILor/xWs2+i4WLnkGs6B0ZJlG4tIgjO71hmrW3alvfV2
PfaWFWO5HwFTMAw7DIGVbSpOgwKJrikJsuRhMOchgP65XNJ4J8Rocg7AkSyM4qDIV+s062L1RAzl
qTeIDTzOC0iuPT+ataQ7mUBGONwEoOHNtTjCXr0nlfOLko8xdIWDOBADNm0FjPuRyH48BCwgmzUs
2WMzLPELnSimlCfrg/KsgcQcAfLYl4CzZSPmfCTU1IP+kax+glmZLj2hzzLZBKMvLm1SLw+JTN+W
oZ9yr73JCihmX+vgmTZtUEDTd6VDu4Ga4thz+ryuGPsHIv0PqBbkGgygnsckKeE5jv/YXh49XX4k
EHFgtBPdm/GSiEtVr8c2qLa4Z38BB03ufSevNGVznjRiN/dW7sOA4G+EvKAZuj1R8h3U9ItegsLy
cifQoSStPfEuPsbgY4ZN9YMH6eca108TSWFJsKIYjd0rHnZbZVe3WQK7D0bN77xqvtiy3yqi4E1d
N6vUT0jcwyBYvZl52dWOFQFHuy6X8ojwLc2Q7jtPJd2va38Oa3FC8H+Yg+gwKom+fbgNx6h9rSpw
PTHkkZdVA/kA936IyoPZFBju0v2gwXTPpvgl8JPtDN2P6OgjSlxbyZo/ZvEeUafYo1hxHzLvqYek
M6ekvCyaPXiuBFK3epgp7JOG8SYbKb90SXBshdz3Vb8t12rfd+VudFZnsAKoDKHUtGcx6vaq/N3I
9qOi7XM9JXetEw94vzfO4H/p/YNb6muN1GPWYLPK4gigVUvwcnfltluGu1n4vzEseKo7wH1Xw7cg
kcdgL48cSgBdZg2P4WCYbFVMbVoQa34qsp69cL30cjxiNh5OcItuAetfYTm+IBqukaFgD6sH35Hr
Xr0QIkPZjq+x9Z67yHujSl0gDcc7F2w5iz5A2rxrIrSBAbb4Be/hU7PSKwbGAPcI8d6yKdmofnyo
UvZaRXaLsOUMSy/Z6Iq+e0mT5sHNZjp40ZYnaVGndp94aPipYPhe5I+kY7sG0IbM8+I98ZKDL727
iQD66tRrlDo03BLzK0YPfg4g+51XTxilsa8AMQOyqdYHYfQDbdLHdv0ELhdW3SF5MCgccx8mz0ac
nYzu2q46x+maVxyfwnakzZIqfu7C4RKJ5JlXwSUx6wSHcJlr6QDfbcPX1F+WHJrm3wyFKsP8O0l5
iGJo9ESG+c+6xtcKO0fdxW3eJ+U7zNBniBLKLA7NjQX5Q/j+CdTbJyNnoPN1tGvMcKrpDBdM9wy+
zEM6JFuX4h1OyjdwWM4ORG7Ex+B+E/lWOvIF/OVDbOTlxvYfcAJnfIWNI4TGBn8Z72Glt9N4X/rL
HhjsEw/qSxrZV6RW/DytE4jlgeLthvrXvAz3VMq7rlzE2ecS20SPFDqGj9hdFLDpGEd82IY8WE46
cMMW0wMkn0fxpJfhZaqRZFpXd0e5D6B9j17mGr8sFK9L2g7ZALZ14bf6McLyAZ1YbuRPtcTBY4L5
zD0DXHhvqsTfahml+5WxOxAh4eGIF+h/RfNCMVx+ntrJ7m1rul0zIevXxbbBKcBUvgTM3cShADmX
9qJc/RTZ0IK7Sr5iqKIKcuu7mTuIPSLm35MAjGhd7SnqP1kwyOsoGptpMx4jHy902hRT1OSmm16X
WIEj0YaZUygvMzXWecCiHXD6MqcjvmhPNDveuEdvAXm/JtOLI/KYGnGPa8zVC4JXa5sr9Bkny6ZN
2LXbSdY427r3SPYNfmX3ZrvhwTHvDNF9vasXBeEcU0U/8apoUuAqJtpc4ETZNDODrjKed2uIGNa1
IOATuzda7tMo+WJDVGBf97eBH8KhoFooiQg/1fjNVLkDAIpQydJNCyjFzoflO0+R0eQSOxBm5mBi
lidoDvBlRsGPULLN6HlfCPaQT7fDM7AQb2nlrlXge/czAL54veyUeV30EDJ0/wbDOYUGfRpGhH5J
05wZ2qg2Mq3NEXEXDvbmuTX2YXTs2InuYNb6WdeJzElF72K8DNVKt7VZbot0+Ojd+MzssnNU7JfB
e1dGFYhZEAcGsoLYXs1HyoY9zCA7rswJWWZY5uMLhNxNFqXj0fjm5NP0Cvfu40I6hByEo7Q7+/Wp
XWpwuHmAlvz11BN4UZvh2MjJHjhX5Ycwnvk9Jlq+q7HaznAzw74CTw96ze/aJt3JCCTZrjrBH/i6
wlwLBU8LiS7D4hxl6mAUYHtYF2qIY0l3SBSHSTk15ZYCP7yxUYIdI22iO9S3YfWWBr5uovwCuguW
eUkaIwBJjq2mT94a0cMg4zCDBdp/qCo9PlDVgG/rh+7UgQSSL2u8FLUmYC/ziuSlGbzMOP8XxZTa
fhUKMJJgQBl71hzuIfNSkgEGAKXf/SjEpR2+5jkeRdEIUxdr7U2532OtC5jhCzpOiGAgwc3CxuEI
VeKOhOWeBKsD3z5OM6FjuNjrUWWtSg9V37+7wIwbYHI/Qeb+Qs8zhqpSqCET6QEyPfmYTC8NNn+4
oBUbqhyDgI8jx1YX8vk1CtqXOcArs2AxpRWQ3XPAHyYCLlbXxRwLe2FnRRzeLBW/e2l3lXYROW4H
Kbon44cAMhE0BdLgDdcd4Oepand0QTrXopUzEvIZOjEkLEMk4+hQvc9Kb1q1HBqh8wFpHcqAK4La
R9FkD7njGY34G9LiWTclzxDrbZwC+EsDGjMjqwa1QRoDKdQhoyudLoIqyBdwnGXc/THUyc3Uz8do
gfPG2heYnXapb16juJryxLPPzRKf0xkM8D6GRIxe5tbl2PqBUqYXltTPrCujAvHeCRoOmAMifBor
+p0P20BhZmxyCeCh2cBFDZkteZ1KrrPoFsC0k9jTm44JI5wk0yMMt9zdG4cxM/RjwjJWgUNOzfJa
l+xnGohP3wzYWQ28PkbR997FfQZzQVMY08Tb9TZcReMlPpTtEn6tmntoUwmrgxq8aW9LGIyZXqeD
9SpWjDrRp9QPcPZGQysfSGmnr5WEXOQWz2ibdAR+koRUz3WsI/iUwdnHXWEe9x7mNc8l66CMhZ4J
mnE54QaWut1MalYghPeRpcWHVtgDwUULITswttkhbo6eUNvt7/wgnXc68sWedZ7de6TCJrs0fTHY
qtsD1mh3aJKPh/zGYi/SJB2vbhbVoYND/KldLfQvUwsNNxoaCuHNHtqiIeZIMIR4kzvzpzI0ehOX
sn8rB8cAohARhCHC+B+MmhJmY99uHcZXt8Sjy5yBj+wfmqkcr4wk0zlofHJhjBJIWEaF9TX1uYrm
5VJj+KNYpgFt0nOMwhVtg+uA8P4OkQ4kX3Z077hdxfc4dZArWoaFXOhSO4wHuiHX/myzRWOoHNdp
vZ8C1L8Qz8oiGs2cOQHbQUxD/5ZKT6PNhDjwsIA2+zTj+wrX6tYJjudaee34ZMO589EG3oNti1vr
dB5QlrivRU+BDm/685RMEnekZKJbNMT3DwgrKp7NNLE59TksASGsSis6Zw+c3ia7auHXV49j3de4
LQF4onDBU5pdLOHoN6+WmQDDFFW4WS1lsKnjujs2YHoXa9i2OyhIsYH6CpNEJhaAiEclNC0pMhCa
iV3s+fE2UV4CAxRdtqEBiL0G3mfTpsNyhQ3hM+qh+ElMDalEB0mXt47pw4ImoTMiaoe5rTiGzKsJ
iihZwx+W1fwZWXkotdhtti5mZRYAnLsBArK6Y35sNgMbYPhYEvRR+V3yYxn9+QlAWh/xEyf4yhd5
MtVa/wQI18utUGoH9ljbFz1NOA7mqo8fUhKgVNJUGAW5Gcnw43jv5yDo1Pks/TiDjTHYrNGCtCDv
uQT9ejJe3okIrHq+0ieDTvE3hG5diDUwIyzgqn+LAt1dOPYJ7ayP5Vvep1F5v7Lq5xB6LxB7thvw
1T84iGHbuO9MRoy6E033HBi28xeaO7RR4ansDaYo8hUD0zg0O3nvaTPk4UpvGYzQFFGDly2I2F5G
6yfFa5V5E7swbxp2sZzB+lHjhYhg4w0sKqZxTE6VB1f2RAPzGY81viaboBQBEeWd9JgPpLpzha8b
nIhEQWICM+vYk2tfp5+uG8ccFdBqg74fkDPCEUp1gyo1cioYnZXNW7qgo9RW5jgn9hPWl6cSWgOI
L2DRYUi5rKN7SCG82UNd9QtVEZ6h4ToGotFhGkGIO07Wj9rHbQ5XQyDiwa9xMwQvzQJl7wDuf24T
770D0TFrln6BrHy580k1FXU5PiZVtScdBiVrCmp92JX3VciLqU4OE3ZZLdgV4d2p1EFRIXrIEbM9
S4iFMrkCWKnr8kMH9RbwyG0kxMYu5hUdbFcyt+8WePW7RkVIvNW9XvZoNn1DW2Whh/g0OAKJAKwg
MizvY+C64R5DcOMmd57j4C0Q9rNldj+gF3YFQStm5lFY3NaVdwvGARwORwzuYyjxISpHlyVkXq5z
V5p7NMlCyibkOJ0qB093kAwhEj/y4lXJJe11shVxI+9QufmNW4j3E+x9U0i04J3FGLo8DSBFx0A1
ecT5Nxy9yCyHfonZvRI9JtN7jqWNzwptl5/mEaQGj7Go4wLb/q+FrrvZMwceIjxZ7N6tPNfgfWB2
8MtI8hiTeBcRuLDkDIGIi5vL6EVDoer0qjR/JYu4Qy7iaN24XwPIJuwyd5uI0C9DxC5c6y2g/w+1
Shz4a76FRqe6oyHvCoRvFwnLeY7RpAO6c7oiQJdkThbkasU4pVnSRmVWzkjRBrKH4aiCRwnXkbNG
JLIBqg7qRmCFYXcS8XYYwVKth8QUyAf5eVwjhPGdR902DVT/bMsuvLC+YhsuhxfNbIrOenYZWfJR
1Vjv4AUMaOuW/aMxEcvDFtoJzMlGmVYY+I1S8zH2sBb1cblF7mnTkeZAGnXVsfpUZfXZxelPsiJz
iBlUJKOUevG64Ve48PIyGb/PwyjcR0un80Ql274PHz3pPaUUzhATdvcBZGQOBsBCxzf7C1om12Xe
+yN2CC50vVED0u42fJsF2wtTGZXPiw1+NwmKIX4Im0481yzO1BAmWVe22NujIWDo6gknnS1L2J89
XOWOyxpNOVaffIkINHlj1ZUY17RIVMIr8SrrAMogBDbIv0zepZ+79g7Hn9xD1kk2yVyDnUTJ4kGC
aUAIyF3saZqZmcBBV7YIZJqEI8ZqFJbF7C/bbvTDF2pMhWZPXMGRqkp4f0onF13nsC6TzGm/vItQ
Mg3ztArtr6YT83vXd+zP7EXNJ0lBEctZ2vLTILS6lm0p9/GiykIGIr4Hg2HYpeUSXqN66i/IdonL
EjRewVhc7oNlwPu6jHDCwTkapSybBuKuzqp5KHwgPDcUggWbcx4P1XYlrYdZ6CV8BmsDScw6sn9G
Y0QRBmx9a+dBPAWYlytzhJL+vas0p1lVe+0Z2unhGfEGcg7KL/F+cNJ9EtDdQuSuuvaXq2eFyfGx
PgDaOiAbEgz3MWvGPdHG+4KcjeRj1EFB0zNSHXzjjTsKv9cH77FDEdUFGxmy4Ek0nj54Y5BM2eDL
cCmWsgqRVY/Q+rrHoMLcFHXkRfZOe2WzKdFgNUJd1YxPXgyfHYKwF6RdhhodUkO3s1HdXOGqgBmv
B5Tq0dfJ0hX9KOICp2G4xWckkK1AWxRy7ZscTFLYIQniL/xJkyhfGEoJWyrH+I57aphgteU+fImQ
qT1C+2V3i+eXX7plw2c3Ko4UN+KgIqIcq0r4dofItEJKcyy9HG7a5tT1EG1J3eE6Aq2KxakSDnWF
QYVZAAGVdjbrgBs7znU0nNqeRnt4yMqc6YFeknlszwpH1M9+dai68z6812uzYlxeyouduNt7nsYA
aTwlu1FMMNWqmZ6mdrRFi6NugwL48mCljXMAeyjkUvWQtzxOdjC5pWhK9uynoSOuN20jO4CprDdu
va7uH4ck9TehgTEun8ukfTTpiBPWtnI4DVr6D8PQQaiN7S4Tg/T7LC7j6dDObPyNAog62Hn0nhDo
uR2XCDhNJ90zYvwEDRa198NClbVjaVOtxQzxbzFwr9qVkpPj5Ga5G0S0XvHypm9aE/4DzVaqzTX+
gm0LkQ/LKoweiZw2aD1FPtl7q6KRvS0YoirqUBkUnLQvsY/6wON4KBQ/qLJZf/uDqfEFcvXDJAFI
ADjhco4RxV1ca3doWbPeCTrCkDObNHljChNIrrb2SKtheK21HH8pRep97xa3g9rM7Ijy4kIio7A1
fewOAvfYn4RZmJPE2CeHko58H5lqOXOQpva1xMFAaoKgERfnHQ/W9byyEnNPSVL7z5TM5nNC4/9n
iQAG/zZGYITEenmCj7eD482yrZxGpHOFiJLXkI98pxOK7ACR6R7cDvcqat4eYTJ113YlAwVkVk/o
u2gZXcuDRkj2ow9Q30JXfgN0AHKWFGmehjbPwiq1FCbwcdHRPvxTKDvAK81T1e2Fr0ifhSmE1ei7
NsnWRKF3Gsfwhn/r4Mwrja5+G6+p30m5jvcD9NNXO8A9mIEZ+dPvqmGb9KBdRboVWz3B6kfiJimm
hd4ixJR9CGtQI9SesvVGS8DG7pO4XqYnmHtj/s5BDEZnySSRx1275QniVoUs0i0FIlrk59ZUwHuy
jpDMILe5wcRHslmVN/Oih+71UPp0whuKz42k1G3iJRS3SBCFqAw1KO85Teiaz2RhRz0MY5cHcOPi
zROQnMkmuC8VNghYzFRYbYhZ3c37w+YAtrB6/Yldz14SXCO3Szr/TCiApR2crBt8YSbz+ODBZNwy
nQD+G9RBgf+CieWkfZgX3b01gQnvgAL0Tgk3wW1d+fdeKRCSTLB08q4zmMFyURcjYm1Qc4Qi8Idu
K/TJTHCLYjldV5y9oHT7v9fKnlzSvQ3DgJz1gvxeCqtRPgrYVaf+YdUoAS3BPmLLGfJVJK5B6tK1
eV9Wbwdo+NaU3R4bsS6ArL66tQeXJm7vPDQvX1rFHYhrDLG5LzFTm3ZFu7A31NU2uvZOBJ8ic+HN
qGZmmaei/whX/RWGCJiXkgMK1qausHP5Z0b7NhJAbJtIxTZ+JXGnDyHnhBYPsTU6EnCxjyNssa0s
JJEVUglij5+u4bqCmBjkBXi9K1wJ3LhpwGQsQb7FNrCsBac+3YQ1ZOmsd78WNFsvKDLnrTVPVmF3
qjzvsYmHBk/O/0g0O1Hkb3Gt85CKW8lv0K5xF+DIaXUu/ahw58NVo8TmWXugtqIsVlS9V+a2oq+q
u8lbFxjJ4R9DGDy8LEl4dNwL8gp1oAKrEQrAEdKTFMWNLtkvfiOzIcFZUClgJZ2bNRrj4F7tyE3R
1Y+/VhyhUMmWACpiW0HaC16zaQTKNWrLZW+9+TllPd8RGDqRjAsPXdX+SOR0CSv/EgzVz3FqZUYp
gkPc8nNoCk5huBCexU6PW1ERuscDrh4c1vIDGHTRgerZ7uMRmkjPIlQaAvmoK56eZ0Q5Gx90jh3j
yMmGNHyoYV/UAEPl1Qjlmd/557BDXqsMK7SrQaeYhXH6i6yU5SvulIUj/nZO3ZiFjhz5re6L83QD
c3yfowAdo1qpNeTDqMVGnfyNmzku84sjKJoZi0IHEuEWSbBsgtVRkyhBK2f8u+f+fTkl8ylemxT6
V11uMOEl4XqbXtiwoiSCboJG1L9s6sXbhqLs3euaZg2ZoUXv+uEgrNfkykM9VUKShwFNMR/idDm6
AWiBDL42uCgwB52qEN15uI2DH0Bhr1vxHQ7h3GxpO9aFh4UIvh1lW00jDz56QHeDyTQbHOlHsep4
bx15mpOWbZqoSS86CZCJBXahmuNnaZtpT/o1OADJAj23h51W8blA8SMqaj9SOPKRga19CvPXAN8n
hk2mvMbeu6GruvptTZAXECW6KyXdgIOqC8l7uQGKSBYiEAnuyOOF+Uu6bXGLzdZSh484sgoIrtK8
7WPv0APVv0HlElUOBbUq6sbnxvUoUQNgk/mzX+YJGAaHbvTEaQr6OeMUnQhN6NgemvsPxUe0d4bx
TgW9fB4U4/u4q3wUSKuoUCMciA1GmvDk1jQ3XO3KsDQg8sr3obJQBgSAPoHMjgqlNXACjjMSQ9Cg
IR4Rv0g9VKhP6scE1tINVpJ8Sh1KgbEef+IReZlm4D7WMXlfQ3SHLxNQBX3Q/4pLGhZD462Z1uKH
387PEI2HGGcKgdvmrMfM5IrqPZ99yAFnZM9X9MBUUZvPyExuwijA9+EYSrmIRp5xE2pPMMz3v3A1
PUdOvjkT3u6cASzJMk0eVIN69NRuVJB4EO/Czduk6iY+Q4Uf1XSHmRdUAyAgT2GbdO+JIt3Zja48
VH41/fRA2QEDMGly7IbNkZRQvNVExDleapnrZH1F9A1Gpz9VCJIjgzNZ31PY0HAa9vdD4zBparCu
SsdRracq2vnhdCkJrQsgYiiWE0LcTlGGpUs+Ef/0Fwt53EON6wRkK+h1QarppfOwwMNYT+gVMr8V
c+NdLxu7EwSJr35Oz8vIARWs2J9lrcL7pUJgFPhNgDihxr3coj41jAGQ6SsetdIK14NpmYpo6sd8
Bfk3i3CzxL5z2yHiCtezniw7izaXjWPyZwcFbo4358NP2XSeUoydCaRC667tisab/zBf4U2J8WLJ
ecQNQB/UuFw4FhpOj2HaCGwoKFb58kX2KCt3IeWFm6pnvoSX2YdN2Wn030dh+GVieXIh/jyzymsw
zdtEdCcp0zknJQ59pE+eO97K3LrWy9oo+oWv4mcssKKTBLftuu5+Kel2ZdXmNGy/GhkjETh4L0B+
wVnTgZo2r/7vFEp5AAbMJlhWvmshao0Wgd9J5q03R4+kKk/CdF0uhILjbl39IkY8cOr7DmUWikUe
UvvHBtMfvrrz4BBGhTKB+jdQAWQgw1TTL5TcJ9zNSQpFvN+P/jUBSQ3EJwM8B36Cf99HOt5aOeFS
35W4wDsE4XD1VjsSV7TfUt7gaA00epywf4zApaQNorSCtY6eEVMCjTHP1TZGlfrK+86dgWxgez2G
fMcIqTZQgzYH2nL9yXxQf4lDkxyAjNOTbbv5OPQIxBBClWgtbgfDjmM9JwAuDIn4WIM5/PLmcZqK
uL+pWKnBgW4HGJKjGJkvrfC+4yCcJO7Z02+Ztp3JFxZWH1gb49Ya0ZVPDXL4yGw1tdhPa+Q+Jlmi
wACH+3xIqT+IomvGeZcq32YonsJ2LbpfDY/YyfhRVyiMXV6Y6Mg57rT/O2kG+Yg8l96A2YGWnzHo
fqKma/YzDMebsU2GTTxZeFSQ1zn4TWkzSIVogexYup3CvsQThq8FfVUle6swOr1HVbLN4e6udmE/
TVtmJ7czjQp+r+PijvWIuWPnaaiZ8T8f0XQVvDucBb/qxPI/8wh81zhBE78az9/Pa9Lva0+GTyvH
3k5Yh8ydREdLlg5oiy7jeUWERzVk7ppxwFNi56EcVw57OZoAZQ50AbSZ6uoBHRAM/1pGdb0Vt9Qa
PpO3ZWndXeakGu3/4ew8dtxmum59Q4cAq5inVA6tzm23J4QjYzHnqz+P3pE//VYL6IEB2wNSJCvs
WnsFPxkLvA6L0g1PteZFy8CJm7VoGvle5WXQL8PGMxZeTS4kJ675iS5xlvjnxRJMrbLkxtDIIn3U
6TyhIuxNw6+aQq1Mnbj7hao7Y/J1UboMgjin5MmmcE8XS/vm4AaN8sfSpjvYLGKhWi969mL6bWlj
/oEV3v5hlE4+6PG4zELQkKAydfIhJThuNhSL/KzKMxP7XIr0mPTiAf7VVgFm/kYzrFtAthcvDfO1
kxhw9qI4ufN6N30eKbTvXC81v3LqNrdJ3cQLZTn5Jhtc7QgbM9lAQPAWelQsDTZMozTJTy+taVpO
sLzuwZ40mt2WbW77ocC0sLLpQTY17aU7CAXeGTEfYU9bQBnqDONUk88Mi0E4m2DXe6TqkfGeraxk
7DchWt+FAKRYDjJl6rRpRKp8MHhEBzblT40ooNWEcyidJ716k05fPrYykrsC57Y3cxxGbHqA0B30
1esuqIEyU6C0xdSV2MBGipz2to9WdllVAG4FhKGhs/udzsa+CCoj+dVNaXPoDTx+UiGaF+UO0XJk
jK6SqSDCcMzrZdP1wvfmdtv0Rbkc7ESRagI1UsvycQW1aHqmSoSIWDp1u62xaHrRp9BZ2MABpzJl
g/HRQ0d/AqWi7Qy5afRDB5qiRUrrkm6LfLDrUYI7hOHaE4l2dCfMJqjP2+TFtjAEIVyxJgl2aHZj
3w6LOIRiFBvVcLLnwt4YUyA3cddaz1IF4aqf0nplW22+qsOy/pbUoWBb8NTJIjp8xQElW3cAwb5r
9Ak7TwerDpKQXwktWAqPbvngVtnWi+dibcKj+B6zUt7JiVM2Uz085AAZa5N7PkDsOmfnuYNPkDA1
ayHrcilaz166Ttyj2sVnvauj8VsryfrwxsHyS1DcZUR898KoNeCm0OrrZRqaveUzQymfZ1NnWeOc
8Z2EaXWMPGCccopUiJIZR4YcFGYhQtjDdH/qbjV6kYuQYiwXuSKOB+5UvJuZdcecwO8nozVNCpli
PsQJYhOaCxnukfG09LDdvOd409D3r9XaJMjh3YNTcUjdwF70JYm13oDHeV9aJocQOkRz10c/QIhY
aaOpjh45PKdkgqvEW9pOqEiEbsdVkuFKOSZdTVowJ2bsBvMNWBpMHrznNw7rFbHIhbnvopGUW6cu
vilFt1HU03AUJoxI32mj+D52OKnrntXuZOqNr1MTGuWS4GB1Z0MK+22PcDPpHcYL4Qz3uDn20AFB
hiGtjik9PXMNEZFy2+jWIwdfX2ZikY5wUCZj6ZpID8rAe9QoRAjhXSRByTouALfPZe5Yl2tPT08E
HrebvNXI/kgeE6/fMEyWrNqcBKoelihtQNnUfjbWq24k+wSq3xymSyPt92FKszprVzV+7gZRbeYk
aQXP+2BKj1WkVxs90c7MaELLjXIX9iR5V65ajolx8lpWakfXumUWU9o5Kn1Ez0Y1GNsPfKH7SnX3
MpBMPeLN09DAWUIzTmmZPUSDTlhS/5xG5WMw0+Io24fK4KRi1eXJ0+oWKlJs7iwVks1BoPg6TryT
mmR9cFjEVkPddjusMdlTtOgNnHOTxvFdWhF0HsCDI3n9ThLg5hd68KUf2rVuuPVyHACxaByuZGLd
wd8Nd4GZ9YeZViDB7F/o2xpbm7oXnueiNItX14KIMxia2KNODtd62guWEw+bIZW6r+VYOE82wda7
opiTx3FUxmtrBbq3dPup+lUCVR0qaEMxRuxN0HA2LMcR0ATyL+8ndR+cvLJWEBUFZms0zMo27BYt
nOVFbbuEoKT09UKN40rXQKkcmTzL0cg5YlttSoTHnDkbw3GydVuG5l6ZrbGT0nEWSgXaJmm8YRla
dCVxkWJvVDBZIkFDMqvOsjPXdsdtH9jjAqjDXCfVWB7rBJarwWHmOFVqYM9NDSDZJH2R7fSttCJw
qzN7Dr66/RoYXfnsWnI8VTM8hLpAORVTvu/73p72jYpgUQJ8r4Sg8O6VZb7Toe52oet0G6k52Q+6
6g3xbmdUpUnQWSGvMXYChts5NHpaN8Bn96bb8DCcCdGjuuarmZQYUnC+FnRGp24zxxmphZB46Lza
WbSYYtlvwPcoOe1RzltR9QW0Ss5IPt2Fun/MUC/88qZKPCaxqOko2+oYdxLyid2n37N4dJ5UIQlJ
8VSGjs1pi6UsQmX4cdISUUljM3N8VTfm0q5D5qKTz9pdpYfFPuw8czXlQtGZCe9cOg3AN9a0tyPa
0bFQf2TgDX6QquZ7B4i1Dmb1RihARvZ8/+C5KWYGDY0P1+tn7N4s1orcLut1DeGZxb8jaNvsi70W
00rC63Qan0C90s0Uz5gIVFMOY6kARYP4vxwCFtsspyHXeKN7z2Z3FpNKk7iumFNBI1Oksrh6EA03
dYs4UsCNnLYIviha7ZQbTf3bZc+GA9QFG7PMyp1hNontd1BsFsyl+FRnBMpDNi78wW2Db22E694c
2BtwfC9G9pkMr/A0k19SzumyiFskAjP939Town2UO3/qqHnityXb2My/xV6hwHwz7zgxUu4rAzcc
NjloLkuN9/8zxjHoDeDpITadYa+8juMBSbnbudaqvTunaqfbLuelyA0p/Uwi/tIhW43pMK6nAIes
ZO6nVTYQapnYXrabXZLuYQcb0LvmiG0cAq+UYfTCAlPBC5iqHan3Yu+1/FiOz9UqHvLyrcsbfTWI
iRCk0C52BN6/Ob1nrRXnhU1hymwB0/IFsB6yvUtp6+m6OpFTAO1jtoJHSOD9fZWO+Z9JwuZKE+zB
h2oelrVjuZs8L1gwIsQmOWXpwiazfK+i0ILcXw4bIyaXCqe+6dyzt581nN/h+CNDLiya/Q3nj65L
OG4XpcQYeEpPRSqMRds01cLqCQQwpWmAO8yY1dLYNe/HsHY4l+fxakBLcj7cej+ruHKAv9PflLMU
FbW06t1oT/3RbEpICeAwzzQEoYuWdb6Em6S2mtnZvtYPSMYtFT042ewuEgyxFz0A2lsdud2TU5v6
Vhduclf+BCe215JkSN+tQUHsSBrHmg7jk9WFo9+W5cGq6dzmzUREZUJvXzMiWhp6My5bx+KnVpiw
DAXsrVSoO2FO7XObDBADykE8hedK3UrgW+mKqW5N4hVy4LqQ1ZM2N+9xND3aufNYKhvh8wh2kWX7
FOa0mMvXSoPLDW50ahxbPzizUeDZr+urXJg0j87NWI4fYmU33t5oxIPVDQJoK/gzVN5a8Zr8Didj
39HPEGdrbBh8T5kWvVhZQtuIhl+fxgXLLkV/1xjWXYhedNWakAFtFfd3xkipY5jzNnc1aI6ltaUU
VEu6vtHWsNvnsB+Rt+ms5kSauovUGV+c0vgdqvy5R/EeTmcVCz2TmV7fecmjkT+3jzZOqcsuG6Ot
gCa/pBWZnxVENDwJIVp1THZoV/IxhKktlL2yskr5ssQrbbazd71le4k1UBCHDp8/xbQPwoS+lZTM
m+5Zo1/pB0kbrTtDZqtqSugS5K6zBNgyfGGE36uu7cA2ysgfkjxYwc+lE860rToP2wrDHVcGkVdr
2DeDP/Qt4K7VA5bCIPva5W27GmOJrUUwvaOgnQ6wg9Wir88ttzrKN3lKezZtrGDdW14I1OjAlMqR
twg7LM8zGXo+u9jdEGnD1mkgKFTosLYcEYqtkxsP7NWQkeEY8DLduwAqO1zTUDt2URCvVehCYqdF
6cdx+kW2bQUyYbxpBJaaAM1Y4ckvSQzrpRLTr0a23y0d4R5lLrIDCD4rChh755Q4aJVS9Y+Jo16C
wv6Kb6jpF0UPiVQ6O1OGpxk/MbRjMjq1Y52vUoz7aevzGSyiKnx7OO8l55IsbMbctxMokzVV0L6M
Ws2Hk/AnyExGHnzFJSzPmdohCfy2gV87pPEpSCIQ+Rb+FsEp1YKmub6IIIrBi4hd8g3rx9wMn/Ed
Omma9S3q4sc5Nc+KouAoy6CmPgDsrgRU0LOSyELxcHRby7mnvj+VuF8Vdvp1Tqt31qQKkKk21wUu
osfYdjPq+eGpww99JdNg3EpDJx7ZM8Z7RuR70iWraLJfmmiGQ2K/GLV18mbWDSYofNB0OtRTvmtD
ewdv41nmzhEyCT+nAYbtUnq5cmySZTom75DTtvAbjaUcrHxZRP0paSr6A5QMa8/TAVHjYTcbs4RO
MEJ2S2sOPGCrUiutRctXpL9ScPh261VtjD+xjqOboo/RN+Zps8Ed5g9M8PUwuG9TBKnJ06N7zbSG
NYSXxJcc63xlmK8MhFeXmKJtpo/Pgp5V4ER0kBv7SSvmFzjHwYqWxtLuBMxk4XZLvvVy8Ky3mjCG
oIUIXRb8xEBk0RpdGGPeyX+f+3uLKg1nHjRkXwzuzS5N/GFok4Uno+ch1PehsDeR6Ja21F5lC3Uf
U1UbMoIJKLZwZvW91KLVQBwT52YWthSNTls4r9HZ1yNz2bADiDpQ9/lX5d4rlGoQa0bqiqx8sIXz
EKBLwMh5rXf6G69lWCTC+uqN4Sbymi3KrGUbmTsYkKwD+vS1EAFs075sFz2hRhTxwV3deZxo5mJT
0Nzb01qm7GggAjvwQQ5QZV9pUoLPjo9NHX+b7RS7PkQ6THzygzqYB71ugE1W2VtRpPc0oJGAGqCR
YdWgwsmiPdP8Vy36zSjG84YOSZlNDgmQHS5zC6JjBhl1lUibJnjFobokncJupFi4UJ39pKDIzSaj
XkAqcKHNjaDendLukqRk70z5WKZ7Dym/BTSzv9Q9BDeHSvJO14rxPhgsejJR16wcs9F2kSuBGJSn
wxbp2nWuiBWolOv9gCMjtnHQwrmqYOk7k9r3A++48ZxyNXvyi1YlgMJBV+w9Ylj9FGh3p0rwGDGR
1NbEOu28svptCzWYJFpkwb02x8z3EEyjMTKY0ZRtLVO+s7T7pgZeE8nY3qGveBpUQr/Wow8I8est
UbL4VtPk2tEJz/d1IL7FNQpGchjk0uVs4ktVjSsIKOJXV2jwkUp6EBxC9WoNov4lMdJ1Q8HXlvPd
XHLqqKAfSQebyBHnHs9cmhoDTJ9rTPgj+TJpYu1CcNpMAxEZgC76MZ8na4/9nO7nPUCStOmYgB4a
izyYupWA8SvLZgMN67lyil2lpscsp2/YBNR1xoiOLda6kxLGXuOgtIJU+LvWEGx6YfjS1eYPqQEF
pi3Kos4Zp7VMWU10rX2PRBIsJT3yRVRXuAGVcUIsBCLPyGq+Y20E0BuDuzaBZ2yEntNlH1+A5NPF
5LBW0BqijBtpVZcw39bADssumgfCp7KUXEhaTggrQqi7YbnHKnVHr2lCX4E3rDtLe9PSlFprCBzi
QNw3VvxDzC4tT2emXNNrDdwEkp1XRuJPVA5n2Bvpa+gNIR6PYb0KR/SyaMSB1TpQ5ZA+5cLUBbxP
7Kseh5i/dM0mzbuHKRvthwFlj6+ImV1Y4EZLUg/6jYfQ4KUwO2NProe9KlBW+5bUjjiP7CYqGs0e
5HIaka7ZFSx4pwo21Nynoo/NVWrPd4UxPurgvns7bb66Wb/TnGgXTd6ZQLXzoCaPGPzZYXIoCzNc
6jSxWMQ0WAoYL7NWPmWe+RTphbXnm+R+aRi/O2l9ncoqWQKv34/CeFOAJWvaMX/ycKaIVcxryPdx
UTxzwnpIXXF0PSD/giXRJ0VkHdYpVQ5guS+Ttufj1O9o4/gGJeQpNxULXXCYnPX5IUkLkJMyPnKk
uGtrfVo2ptxB2fnjDAN4TPGbriqk/J7trIpr0oXb0lcFdbIY4i2Ev9ZvlHXQu/4X0PpZGBSaAC/h
k6PRuXfK8fWcXlEkxQazkDvbYsSmNgCDdjfb7rvT0JIWrgWG02h+2MFJxdfzmOjjY44Xg6/L4jh1
415L+5yONEC8cLx9HFEe5RoNmSFIQLVbfZHqzi8Rd+/5+QvKgO4U0mQ5mY9xBtlskO1WMEkW9aw9
y0K/bx3xAiHlZfQmuvFign3a7s8ESV8U1WGe5XGap0UdxnujTI/k0wrkT862AwNC5H4n7DPLP9uL
yNhPLL51SK7b1A0HveqB0nIFNw0sySyxd8Fx7Dlp518IJF8as0DJlY+nLrB/Nrb3ipMbdb5XnEJb
Lxa4Qd4lWQii4pz1M6fakelyOu9bynHCRWrQQZc5zSi3s/bpTOyf3w457HuRxNZTBVVijWPOsNUS
R/i5YTdvduqU92WYIPOCVwXxLYTsNjkRJyJLrcYMwrPZwFJv4QO+0edojradiHs70PM/Wl10WB9R
TiNXPt96LEV2zGYnfZDs/j81NVdPYqDYskal/Wr6rl+H5UCPTzHAzCK3V1of0DBtc5DiJo3uOgNd
MylLSKltFO27vrK6XQOPe+0Ql61owDvaeu6TeG8btcpXYNR5hO7Xb05jcZYaU6+AQhM/TcvtzM8O
131VGgtEgeOp0R16tomJZmvWa1Lpk3SyuMX0R0wxtYwp1KFI8NP9f2Xu9q4dWd0hpJf1u84hQvkQ
EFhuk98Igk5J4H1vbfw5P7ZquGL3oV/4iqROWmWOq8RhUp7t6170a9DNYhHD9qON7focDV8/vtM1
w4wL77B4TniYbuZO6A7DvPuaDAijP772FTcR/cJNpG6E8AZ2tENcUuVBBY4zNnYaPYyYaWNxFL1h
W/Jv4wzzMgEiMYTrhoPsycR9zqdjFdwPyQ0DtP/imv6vMaB5meEwDnMq3NE9uzA1B61p1v2cwMk2
5CLOymUSV3twWh9Gxcbw0C1FFNjRA/y0Hx+/w2uPdmEfhMXFXJeZ5e0j9Vo7z7UOZPLrc5c+f7a/
7EZGQ8sa2g7pIWKFr3MEbfVPBB2f+vimd2FmQgqr6xgp1qthJvcZ07tKkPD1j5V4+vjn/3t0md55
RP/180vkqpjmxuHBEb8N+xf2ugtcWfL+5ePL/3sKmt6FaxCRULbejlV2mCva810nFpnebR0Zri3b
hfOt59bic3eS//sg2JXhhRNH4WHK/zgAbS3IRtDAIco4HN9KSb02ji7muT3UhTDO/qgVOq02uwPp
9r1Cu/Gx/72KmJcpDtXUodcaWg9+07jGs2JlmsON7/Bv/xjzMqgBiqVVpJGFL23anYxE/XI4wEN7
g3g02x37M1R9KJS38syvjKrL6AaYZi7M9bk92OJdVPcmuo68eZuH5sbHvvKm3Iv5DGApYJ/VeGia
83wX2TUYOfzv7x8PpWtXv5jSYQtJkSrV3avAW9lm/+gl4w334WuXvpjPYw/5yUtmDw9CF2+GcqXl
TnrjpVwZnO75nn9N5aIyaSJj6rF3A44RZk8YvAwIK+0+Z8FpXsZl1VU+u9jPdQej05WPwhOmpaWU
Xybuw8dv/t/mSuZldkbtoT1DqK0OwTRFlJJB9IxaNvppA9xtdECMJy+xibiYS/duLkDMb8y8a+P1
cl7D9ehnG382dwIl1aV2KnCFg3Na9Us13By24rxn/2MbdC/28ias2wZyQbAfpUYJlW6MID9qOlkh
0/w1hHUrjOzNK+JVjSTixrD4L5jtHzf9P5EZlJBS41x98JzROMXNUL62vVVzPIdH4xfzkO0Dmgrb
ANjvJca9bJ0F53gapOeLrCsMFAYSK257HIhPbrJ7K9UwhxEekmHKhZJQRp2j4OgOwzvyC7lOy4QG
L+A+0L3TjgJa86S9wJ6fjyXxmCcXkjvEqDo8UBGDI7RIvs2xHdcmaquTnIPpWQ1F2iw8St5NBDNq
ZXbDl3ZK5XPfDTDWLZ0Schiqr7NbaWjCBxcUcCxzSodCWNERVgAwiDWkq65FEj+OmrdvwNV/0DAw
oWobljiWcwhV0+DEH2rmu2vCKCVzrP5idbq992Z5bj5nzqog68qHyqOvVKNP5LEO8W4witIfMmge
hQNDEr+RcDuLEA2FGModygZtqxlF0hLB0pUr18jto2kbLXRrE6EYM+hoZiGiuZhRp3xqc96Hgma9
MYG+1qGZyjsX941m+fGkurIuXJoyRyMUi/acojF7cL5A4JHhhU8z2O764xtc2eQv3ZihqCpZ6/3M
ap89TfStGyAw8zXV7J+25Nj/8V2uzNH/rNH+Wt4MQ6c67fmS+NsCE2QLI/utU2+l4vXjG1xZmy+j
WXo97N0Kv6s9DXV3B+o0PUcY9d9Y+a/9/PP///XzuyKuPZwHWPn7L1OJ0wL2K335Q6ZfP/71V77y
ZR6LppUlpmpiPliie5jncZOh2PInaT9+7voXu4tX41Tjjvx+5Socg+bVmd+LSudzVzf+9+00BWZs
mCjgLqm+NDh21OotMm9cW5jX3s1FbQgJVU8yCS1wLmleCmV090M/rT2485jwqB7ijydPg1WP6Omn
+Uva9+1B67JgXQ+T8VrMptrMRlv98AZmcHq2vlBgBMsOUjxmU3ZAymJfH4PwzBTIw8l+JDY88FHV
NfvCNWhP23i4DM6olqA45q7nZMo5uY69bZEO/UuJJzhAtKY/QnSRwI26/dtkITzpZaLWoj8T8WcR
LLyiMDZVKorlPE+ES0lUvfXZCc9oAWaIYykXpksTDlVQcucAntLaaMcMiynU3I7stDMNL9jAo0ei
FDYEJ3HVDf2cEXMM+6VNBHZ9ueNhHV2io5PSW5oYc35HNzUDRSZmucG8K/gqwZkOMJ+tVxFk2f2Y
uRAdCSY4CUOvtwKPg+MM/JhB76+MTQHx4XmYWfmha0LhRi0PK0eMXwC8zK9a6tUnO4yyykf1kW/d
aEoXEUS6+yr3gNGmysI5oyuenKwl7qCs2vnFNc05R1WqA3fMMt/AtpufzCmu97ISEhw2kHtnyn4g
zApgCNuixDlCU9sE3uebbEVxZ+dlpmjoQCeGsYhVVicwnFMVkjIJW60JtGSpSa9D3Kt5kGL0wVs3
sC3O/BMF6alG2YlnCz1J6AyWGacrOM+g4NqID4WRiBKvpAT95ATuE8ggW2oWw8cQWQdQF0dIWydv
13awz6bOI6appYvvqUIsrC7GxSoP9GNYuBgeaMAzwjWjIxqo5kybrHykC3g/Ox30opnUsjZrjFte
uFfqr0vnewRPaTpjW3jQ0lcyfBZ1+h7KZ6k/pPpJdPdTfCvr4Mpaa5xn6l+roUB+5gTYDh4mvDL9
XsdTvIjC948XE3leNf5R8Vz63xeVBWnWwi3YpCW5zbVJQdV2cMSqTWtC6qbbx7Qb86cgi+wV9PNy
bWlVe1dCeoYvgoLHdWA/hU5jbKgtgp+diag3FyXKl1QV4wYQOTnSAde38GyFtqi1CTsTaTa1+ORm
d1GQFl44qRArk70NvShwNKyRIni1+AM4x49f0rX96KIUtbxxsiZoYHuzf03Swe84M2SA611w4xH+
c9X9x1ewz4Psr2+c2VY1M8zdvbCGl74R3/XI2EK9/qnpdeFLmr7Lsi93bi7+dEzKZezE24+f7cro
ugwNp3/VmgFC0gMGFZK+C8JI5cw36ukrm4l9PmL/9VjwZKpJyyN3X1GHtIgicnrvWDLdeG3XLn9x
tEXk0qJHZifssi8KqZ9TnWR/6+JXv8lFFTLNWjtEKaZThavu4zC+FzXdRFhX7+0Aw0GY1RL+8qpq
Cyggyc6tgs99EvtiwlsppIQGTB/L3Hbc5VoZbkewpxvW/uLKF7cvqhPsQhWSJuHtA1lGB0P26Re0
qNFLEZ0R6SjiMNdlpVwoF20awhis+oIk29UCgXAIfecdWlO/Kow4uJGXde0zXhQ0upXNg6HOPZNU
+rQt/AKyTnoT2r6yUNsXFQ3Qb5QGXY4fejK0K4gD42rIBBvEBL9JVcLc6NY07ButtvetXjXVjdF5
ZdWwL9YlaWJ0NDSuu7flC5ZWbY5IwN3ncvjk9S9WpWJqRlMboVQLvf7i1vB4o+ggqwQ3xuFzX+b/
hMmFonMHuGB7Wq5Ltyo5c8OfOUtwP158rryiyyS5SSp6mLPtEDCllfmiLKr+EbC7+l7SgESTAUXo
xkp05dxlXSwVlWc3wiFneY8tEc4RX5VT+3nEn/DeA5b53ONcrBiV7OJ5IFZpH/TfLaxDcHpdNi0W
xBykP77DeeH8xz5hXS4NVjaimBXYpYvih4nxbOOpaq1K9uvUxHfXtadFkvc3vM2vTEzrYqWwzQ6q
aBYah7nHfbDW1EoLUCoorCRuvLFrd7iY+uaUuhFBiXh1w9Dpp3GNZBsm28vHb+va8JL/u/3A06Nh
jp3HvsWhUhXfB/d7aB3d5Fblce3XX8zw1EAwOdDS2GNKvM0muODYCWzmbHj43O+/mOGzFqUwtHj/
tjYbK956f3SxnvL7MKpo7yM3/vg+V57jMrRuShSsHSHRCqQddsxYVyBBqMdbCPS1y19UAUPVDBhZ
JHzkCCM4ux9/tG74NaGB/PHPvzK3zYu5beOTONeJ9PY5ZmMcUxMT2+XwezH/dtSNCtA4D8h/TDzz
Ymo7kW3NeoqZlZ0V+pNrGO5diGrdT6B7Ha1Oc3ZR4hio1hHiYG9u9zRvcGaJqK1WUS+sJYk9KKE0
Td8mCSTsLnLUafKItqIPli9aibRgUt2rW1sTnpdoTXoNJXlENrDf56HYWpaOHSLU8qXVmfYSYmh6
qpDvbYs48L6lXQh4FDdKvxXN/O+Pxu3/d+5g4tFzMGiqgwsnzzJrNMFyQ8Dv8uNv9u+pKZ2LoZ1z
onEHLYIniVMVOnefPNG1NQOQ32wR/fsJzP8Qjr+Kzyie80K6Z1mow2E4tqF4eMgz8iRdf/wM125w
sTwaQIPe3AfjITSNamOpREBUr3C8mWGefO4WF+ujWzfIrDDlOySNhNPFWMIwvZrNzceXvzZzLhbI
dIqHNCfuZu86Xr6y5j7b2gn5PzkiPIxP53KXUVh88nVdjCgz60ZscFktgZ39qKopNb+eDaQ/fpQr
O6N5MaBilTVJ47TJwau2hXGwSsKO02ATYv0VjN6hTsYbW/CVr36ZC+h2+CBj3UnHK2pTfMOrJ282
3jEHnm48yb+nhvnfEvTXuPXiEu1k0QC3mT+n5rWEMI11ZmzdiD+7dq4xLj76jBeXGOBgHEw1BD/w
81TvsLDC18xWKS7yhStJsQISeNYHhRG4666wccLUKNHt14+/1bUnvBgJWcl+KV1eIXpMv+wxQbmz
hu/dfCs15TwB/7FY/xee+/cbtFHJFGgi91D6DwqzY8IJv3z806/MmMvwuLjt8mwuLGc/nLmaiNXi
6K1h6XUtjoi3Qkyu9b4uQ+QabVRp3ovp0GTpozZhd9w9Oi7hG7iOk0IfYnMk793MuzHirgxpeX7Y
v97XoA+Dp1pOKiM6QphX+HOVv50++vXxO7vyueX5//+6fCrwLytL3ll3znI6k8NDNH3z0XZePr7B
tY9yfq6/bmDHrjEXZcjOn1iLITsY2fNs36N/R0f0++NbXFle5MVaHze2yrFcZMjmIAxwysGCsBnv
4vdaz87BS18wtb5x6rr2vi4W/XpCzlFoBVpZN0Mln44cwKu1sNGD9FghfvxA1775xSoQjZrpENAK
Vco7BdkuNJ/IUvjcpS+mt5RZnTQGRX0oLYlgYN6VuIt35vD94+uf3/k/pre8WOplFMZJFdJeiVhI
XlIUSORpBNWN9fHKi7mMkCvmIswqnbevdcHBRRXSS/UVQv8N+OXKx73MfsuHaK6RXU4HG/u7nT0A
hnZaRiPdyNEkQ/n75GNczOmid/Btg+J8KASGOeiUZwyFMHi8sWRce4yLOW2XzehifAEXHjUGHkM+
y4evROpTE3/8la/d4WJSY4tJUKMxUr61DlqXzG8tCNHWS+K9fXyDax/6Yko7Ig/w2wJ8yGznW+gO
b0Xs3M8BJ93PXf9ihgmnpN8kbWtfzbbL6dm8y3PSBJMyuUXavDIR/tvh/1r3VD4KqdclsFXRvMCM
31te9Lk5/N/O9NelNXLHcNA280OjAp/IHMxF8ELMv37q1VzmsTXKCXUHMu4B5aS+5NBCD8jKPBzC
Ern53C0uDp0x8rRwNkV+cL2TZ73iENtYn1t/9IupNXmynjFgKQ9hXwU+cs/ZB5T/HOZymfiWOFkf
1Z6eH1JymvMfGe246caAvwKE6hczqlA0keY4sRkm871B4LQ+qhdV0dDQXXPVlVim9lWEsn/63Bp0
mf+Ge30YEx0GxT7AccUrA9TWnhGvEiO6QZaVVybxZdgbeWkcrklQPpA6k6zNhAjtyslSPJG69A3h
RPgHYvVvr7bFPhxhwmMAhAK274NlgfwSM2CcV6bSBgwn5utkhaW7I8MlXsaoPn6psMS9F0tFpOJq
erAmxBTKDdIFxWu4bPrMe/l4sP57rTMuuVxdVeG+mEfOviwEBkBVWeZ33lB5wJNl+SWdcL783I0u
tubGY+PExYHIGhEtDHLrG+xegwFINP3ko1xsznbKfGhL7Zz3Rt5agjAplnuXuG4n+fGZZzAvqeoZ
cQytMbkTGa8Z/YlukZEdMJjfLfnl4xtcG1MXL0lgUj0oPcPeqcQerRTBvpGWtjQ6q1p9fIdrBf4l
Ub2JkqyzYnM65LXTYgYAJmGB56+rhmeKMUplTyXJzhtUfM48+f+cnclypMgSRb8IM+Zhm0nOmlUa
ShusBhVzMEPA17+TvapHCaWZdt3qNkggwiPC/fo90VajpeDCrNTOC9C/+ydjLnJLR20yxCidoz2l
T4WpfHPP3cDo+vaZOQUrL7AxbLVcLLG64wi2xNCUb21TXYj9Hy9axlw6P+lZEHt2X50GOgW3JaXN
jRq0lyqOH8c4Wlr//yjQNEXpjGhoT439GkP7cIvo2jJuI3oxtGnEfbjY1OmFgfjxODG82TqADW+P
wbBBT5QdHQS9wI3VP7fxeGEFW3pR52Dx1xJs11490ehuHWMbOJOC6fi5NfpLy4wxF8tHYeHV5diN
JwseXEyr8pnzBzrla3HGOz/TX7+9LnHmGcuWz6Dqhl+VGMjgDRL6GfQsH8HA9vN5tBA3/5HM2zQR
0ZDFF6hU3DhoXEuvIvuFZgj/8xssfeLZHq4iaSsKfMpOoXgv+rcUNKaI/3zt2rMwg6eCl2opsXhk
6zySbZfDTxX31c+vfh7wH0zyuUDeHSyJZjUtTl1FN3mqTeBBC6zXVhibQUbxjHbdJYpxn3tBfuFo
szBg58J5DW0PSlcPmYQ5pQ9gcsptotKB/vkDLczsuU6+LoQ1tE0SHMukpyHfoPjOEvy9dOilJPse
4bNyaee+9CCzid3SBFpPISioZBrv2jLCzDEhhfz5cyyMWff897+mhiTXkpD4NvFOAUA96leRQE4H
vSO4JOk4/8wPPv1/4ua/7oB5WVdmdVycKsxPb7Fz21go09ZFgedNEyODyu1s//nDLL2p89//uhWm
7BpxcSpPtWmcolI5anZ54dILa6Qxl9CjoOwael+LU63/CUDURzSfVzlcr8JY9Q45yvhcTXLatbBe
Pn+ahdk+l83i4mD3dBnnJyCVkYexHPUkQ5lUnPSmUrv/2k1mg4tjeepR/RE48mCVUrxF0bCuL8WU
he/hzAaXlw2aqrhZjazDgpM0vrHnvzBuly59fml/fWqDfmTcOWrnaDi/pHqfKM+fv4+l686G0DQa
UV5XnDRTfMYljr9qc+FzLswDZ5ZHgzyWQ5XN7CNNYW95HWZ4h8HbxQCGltT4HQvt7dceYbZKFLlG
R6bHYhq70c2g6iHG4nhyfe3is2VCI09np5wJT204vtdm9ccTl5bPhZA6L8IVluFmnULetPTqfanJ
k5kqu1zQ4t8ZN2xFfVyKsAsaL8zohek1F7khlDViBAXUgR36qdJvRWesMff5/DUtXfy8Dv41PEEN
TllqsKNukzeHfFRCc7mKNc7Xrj6btI0uFWcs3fw0NMbGE/g7GbBGupDT09duMJu4pZ2JWMFS6Egi
ey01jP8xSbMvbceWXs7573+9HBBQ1oCNTnFy05fBxAHSfW3GSwvawgSe68mCaHSxeG+Kkz2G8Sow
hhdayjefv5aFKWzPpnDYKknO3CpOiq6/Bja+wVgs4uTUYfos8tNYXBLZLh2K5ioxjlfYXYPxPsVT
pdxZ2Yjm2ZyaYmdHXbiTmHVu274mxWa2xU7NRefL5uxK1bvKr8Jruq/tof4T7f31pVAW6qOVj0jq
S/FW9NEVuKxLOduPXqblufOsm5aatMsbmJ7FbJam4FZoePrVOE30q26Kdp9/sY+G2vkms3kIGqwc
RG8O6OUx2oeBPu4CTfabsw3RhfrI0i1mkxEze902JnCGqdMN30BnY+0KdpL+IBHjn//5c5wn3nwT
dX6O2YRsw3DAiKJoTvDHlU1SxK/AEPQzRXSjYYb4+U2WvshsXlb4u7nwj7ChGwzzpMJquXGsvtlD
GNf9SSbTxjLHS5WHpZvNFtqy1m29TAx5FDXTyFI2zoRndHtf5JAClNevPdFswooMtyi4APFJ1e9d
61GBhJWAnBAoPDBkvxAVPoo4528zW29LwLLw4kV8KqCBKoNDk0N54bMvXXq22uKwM8QxNpjHKdCu
YiM7Fpl+IaW+9P5nmTEV/pMtxAQoPn/Jq6u6e3cmBRvp3557SU738S2ceW4ljPGW0DqYDZX3GJ7P
ejnkDuJHrF71NOh9/ok/3JgjFpjnWEq76zIEyuYRPyy6Hvn1jpt2oK2dba3S/ALN5VhqfelXorvq
HevCp/l4RjrzdEvrVDaGzFFwbDPaKV2d00xReXLj4n+/iQ0n333+fOdI9e/Md7zZzO+DNKrSrjWP
PR4Lj8xPDE/ww781agOogxHiRxIJdFaqYf/4/I4f7cPOL3QWBto244aYFxwbC5/TNZ297n5QI+Gn
tVlgIs+eI+4z81jDl/hV5kp/4UkXv+QsJDROPYkRk3p4I8G31sOFzqRnVHDuwrVmxPEyeFZoau3I
EcCybJ4/f9ylUTqLEUmFmTUyAPVkif6M38FIGF2buuoQIqL9ztJNneOT8vnNPp7QjjeLFarVaUbP
2z2abXuVp1ApIcV8fmlt6UFmwYK2GDPDFF89wU13ok1GA/lTuOFU7+f9KvyN3xMWZHdwuzbh7XQh
iiyNzlkUmWSQT2eS1Wko42xbZ1nku6Nt43VaI0aJC2WtgoRfoVaIL8z38yj8YD7M0zp6jO98DREF
VH3SHzC6dJGBYwepVIN3YXu9MLXnuZ2YHq5BUQ3tmCU2ggor3HOSQsZhYH6ijZfKpUsPcv6Mf+2t
IioHQKj5XFr2pk0PovnVdBe+ytKlZzFDh7WlmBL8uAskEIgs3tK5yBDTqjibfz7a9POo+ug7nO/9
18+37KYDomtX9DJm0In6KB9/OrQOPidZb50K6QAfV7wREunk/g7pZPgVTbkv4rK5Mo2y2yaJq5a0
EbmPpatXbxaZoAReRw5OwsLrye8k7EbXQMaCS3Bz4VcvvJh5o3AnwjpK1Qy/bQUThxEZ8CrxVH0l
sJ++kMpeGDzznMfZ4DrXdWsi3TWtewHOGNt+q/ph48D/+atfeojZm5+wn40nJ3YZnvhHMed+2lPQ
bHHhMy9EqaU7zKIU1roR7ksUKbOBCmZt5geQgjeIdL5/7QlmkaoxW3NsvIYCo9MkBwWk51Zn2wwE
a7iUr1sItHNLDY10CoGpUjFxnV4Mq3geMeL+0q+fZwKRi2WuFzna0bKR2jUkKjzDvQ+G6FLCd+H1
z+uvvaaoONVP08k7u3CBOR/bcC0T/UJ4W7r87O2rXsBeHl+E06D1xybUdqJs4arZ4Rffz2xNMIbJ
6RKJ8l1aD0P1IyveZfrrS6/+n1qhLqOw6oV66sJKv7LNoKY3OwPeEOrahSPvwu5nnnVNgFU0YJrO
ZQNwyAWVCUyfB+RdjaMkw7rInlIWBBUHPJhnqXdp8V4Ip/8kv+ogKIyWrrNaqHspR5AV+FcDQMpw
bPS8Zj1C7KJv+lqzZLoKje7CYFh43HkWzGK1Nit0fEcoCtYKf+ib2BPXYdJtIQ7u80a5rxoWcEsf
N59/Qk39Tw3xwdLhzPZ5wjyLHaycr4gn0wYLsfZeHQ0vQCMZOd8Lx5WQx402n7Z07spthPQtW9Pz
IGOMM4GB0DSPbUkiBLkXep35j3ZR4jZfiX0Cnn5ju/XjVEkbE8NUOYmk6I6gmNKTHdlnH1z8Fwej
1v0Y/t6mS6O7wQusteNiNBg76XuX1famxKT/qgRIhT2twFm4bb4Z8fTQVgp57DraBlV5Z7ndb6+2
UMB3gLvbhI6Ijqa+M0da8yvVetVBBmGUZWUcPaAU6xj2N8je8P7L/PbcBw8Q5zqqom9JpD3TzqHQ
oAFKFJ+RQ8oytTYs+3cIQGelpvE1HffaYeqmlgyJy1lDgRjTdcVpiDEg97J4Eyv9SRepuzd7hzwR
hh6JiVKjb6dDUDb4/gb9Lw58tB7144NWYQaLtzHEj1H2+O0P7sEEyQNCt2/wqRwD356k4Q9mFR7g
L1b4QJq7qcbBp3N+U9DBVMAMf3WJ92eY8Cg3uvytBv+3i5GgY0gM+lsDKL+qh6IHkN1ivG6m+Vov
u3Fj5QCAlAkvSLM9dW5vk30NzX0ljJMow7tMnRh84wRHFQ39yhhTa5VYCrKgtPiFn+lrl9YSHUcx
bOKMfxKDe22ktuE7YnxHXm1e53FyYtt5HQBRWmXA2WF7RIpf9Hm8iUI14JkhVRddpvhVa3oruj0B
VzQgkjxZPKZBssXOyyaxiidkpfAhhN7DsnSkBGdSWhjv4ORtmDLF4AGilt1lr41V/tamgb7flpc5
HdsyuQkw4tUgniEVrA4cMx7kiPd4pvZ/whpSKd3qDN/EflT79qfXj1cdSNpV4rpvo9ne4/p1q8tY
nBKQDyDnVMi3DVK9topB9SiwEwz4zfHwAFbwD1qq45irBzuNHoYeFvdg4oI9Fo/e0L+CtCnWYR6O
Gwxn2ZnH+TM6TyiSXemPYQcVw/5Zx8k9KMw92Fn88y0YoVWJzSbUt1fQISBe+lDFHicMoVNqCeyn
Ud86WXRQJ+8pC5va9+KiXUdGc9vx5GdZFXS8CWfVyApvdcW7UhtozwkwU3XSdiXa/pXW1iV2gdpT
F9enSoH2LHvet+Mqj3kzqkc11ruVKQxtpeiTtzEwgYbmSjGjTZRtLNg3pFnc7zKjLLCtxwoVBipI
VF0t92EhEZAYwltjxlpsoKCkfhhi+gNOtfGjJHC2thkmG9PGijfx2p9mPv0aag5IepGJTdFaJzP2
vo8FKEoXuWcwRiOYHOu3zKwCHmJ/1Kv0JcKlWFAADrEFIrWR39ImBb/Jabw1ThiHOI33STE90DFz
ZbrDd61utRVyraumseu13ie3hd5cAzo59KOr+2baddtxdNUtRt7uqmsrBwJCJ3FGTk4ilXeQnrJV
gAPCDmOj5yAeSDjKjka/DvdSlVedgzHCUGmAXo78ANvUW6s3DpMG1LjEx3qlcDhbuVEI5ckBZHBO
XqytzEEKVcvbGnADVX+Cgi0hduvAvzKaykilN2uqkHjvV2q/F7n9zFBsdlPpHNWCwkPjaeo2CBCD
NDFApzFRQnwYTP0oXfNKj7IM6dtU3CiTlbymI2WdVAbfhMmnVcOBLaumbPqstTb4ZOzSAifYDGu4
3nUVP7ea4Rt9gAfIYHet3Ty6Ci7gKpQXx2ypRnThSyB1unQn92nU3AdPnxoQpQVGSeF0m+kaEBzL
us4N+03L9UctE7+lEl1h2nZQwoaKT0v0iVX7Z4np8oZYx5Ab3O5gJcErrlgVHO++2utlj/FTiNsl
hXd37+G3vmqqeNqaA3yqpm5u9KgUvhkVP+mNqqHhpo/pxCh1DJpUoCP9qSA1rBhtj2isim2dspiS
uX028vrJyUwOIa7zferN147NDMnJ+tZpBpIPtfwD7jFdAz15x/na2eb4X62QFva3SQ/1JRkAQmEe
Xa3K2rvVOZ/GrQLnVE7pRsSx4puusPxJyXekpZNtYDdXRj3iYdRY5h5E+eCXjjwEcXSVaMXz5BW3
aqhicWKP72kj3xWz/znJ5tHCYx1+V3Js3eSnjJVyp0UB4OvA3ehTSAd+ZNwpQ/ajT/O30gbPoNSI
r9VhJxrgJon+u5/am0ANX9q8+6ZFkN1LiFeG2nmYeiP60ApNYTzqvkWRe9VBb/YBdzzLxIrX4xgf
rVjRQBpJwCDxhKeNKF4jl1hhNYSZsdVvPJavTd2IeJdFLKt9Io+GRusrFCKwxn1FRseVD5FiFatQ
T9+qXjMZquIlnAIcXIr6ySgqxYfeke2B+Nzqo/PkqeVzROFoZTjDbhT0oZYYLFSqfeinAshtKV9t
B7cv134abP0plaQeW3ETZs13QyeotkVu4bKPnkJPVbzQWqg6FGuKVV8p+INrEgoLfYClVLQ1XAmx
huKDALZ6AE/Ubxk93k5B8MlpKPtNM/IZzcS/VaFwVk5mawfphPjFAz5Yqx2rF1iiZFURIjZ17Sqn
aGDljAtJyscq2Ie44q6S4KZTWG6rwRMnrNJZPvPoEHOZesjvncDCIqcCBIdTNR44PT72Uti/WKJf
DC2/c2LF9QfJWhzFHm7K2P8E01PUpYaPJXngO71+Pyk1mI8pvcNH7deoAjkrtEJAxG7Hded0zsmK
DNKGZSRWTjy4d3kGFa9nP7GuOePfpXUS4PBQlEd9gCldt/U10UxdDU18o4fDQ5xWTyaNaEfFkiVF
PZoTaD0O/BDTY5/8OCQo8g/oZ+3nwMXODu9QTT2pUR3eofspDtIMxrt4AHCNDB7ng6zDVNsLmgfE
3ha+PpE4TMLsfqVC2YsG3kSUFDr7lrLH5G7K3oVjesmK8p+5rXU0nsUEPEiP1BaEb19fY1M6vkSi
IxkSptptOSjOXdiH3outKc+9Mkx3dtCDDuhtHdgZtMqDEY2spTbsH6fYq043boVMvW2CcxOYgGLY
AmEc1/qgTlceAu9NgA3+tmgg9EbSGh5JvfRsKlGrTx5hwZXyPh+tZA3v+FkWebFi0zPC5gT9Myqx
hljFwt7KcTuQ76a2MivsDAp2yRLB8bUmLG0/9O574tKQWnfTjzqGy9d6GTuzCt6Q0WoduMj2iSaR
hIFUBls7sOONWanu+UfZMNIG+xBN7rQKOlWsBXvpbeC21lZUmrtW4ro9FhFQG2WqW18B8ecHxZkZ
yyz0R8eydskwsgb2NnO5tAGuK1jMNICVsQAqtLeS3N6Vrffq2lQKfe0YYXYl7AESTyPDvUnJd51Z
mnWDTRdG944a+ZXuZj/yzEvbHZiz8kWrLIg/Ji4eVdl7f0TLFqc27ZGTgPYnMzCjo2RfnjycjVYt
yBWO3WUMRQ0nb80xg62r5+BuB01i6ZO9R0Olr0NAJ8fEtX+a6QBYIcrBokIH+m0I1bg1nfQXOo94
JYvR4FzFsCu2Y103BMXe3lQxrVTgvUu2sBLMDkC4fQKC2PcK+ZYoplgP9SgPTeaw8Bi9DqgvU9Zm
Zhl+gTX5NV6a6doFQLeXWM+u8CUdVqkeOXDkAb0FplJtemxV1no1EqNVLCP1wk62U9O8Wl4MrAhQ
5cDoWous56zFtnxbtIyJiK4op1MqP5zkXc3JZ5W37Z1ZMQMIUAfcszSsecEjdSHYLxxEN1lWdD4N
UI+pytEGHzCosaAfrwyrIjfi1Q927BTXIZZF/qRbv8zE8DZK60hfuGG0aTM2JkM5gEcPlFc1r2GT
84vt3vymgWdEpZ1z/ptoxvY6UvJZ6EofiShntz54LyLXYPPt8P9n+NE3I3vvDhQPAl7uTdfqd9ej
37Zpwj85rKotj0KG0cI7pmiUTduGySpF6e5HWaPdY30Om6FhK5vr0KCcHsDwulVj4Y+AYGGR4HPF
T6K1UpfJvRcM4apMR5vhGrencUroaFLc6ra2h9h3CaPXMihpEDpzf7F+azftVFl7jFnTlaab9R3h
GvZSM0AzIVB5tokNW1g9NygKKX/LJN1Uhapu00FXt6ADrtSwSzdWoRjbuJd/hIFqQlUjkIq2zcTu
6hf2L/XO9sJ8W4yld+MIIq1rmd0qbvPfpUCwNmFJj4gDw/6gbx9lNbglDCxYYZFnvimOKW97S+Oo
O7GEWTzgS9dnj5VpOJjdytKnQYk75Va8snHbBPs3ACoLIFpa8jFRS8S0RoTGJZkyPqgJs3lo4bh6
gqKugMSs9Y1+F4UsS43r3Fk6Mdnh0KpLsDGdkbLxj9vnygvuhyl4NJJRrkG9fXMc64edc/aD5Dpw
GlCLBzHpZ4wmRAurSoFJlf1PLyuKtSxVj0iFOSedqM6aQcx67RnRXWIo6rFM7Wqdpgnn3U75U3Uk
nKNp3LUOR/UhUq+blsx4Leo/Uu2u4Y3/FAba1wpam58YdvOb+l9/5pnAIoYWdFPqEg54nvBda+T+
I2eBtaKqACessN9YqmmuMbXON72JvlHUIZCXINK2fVc2twIaxioc9beuLis/kqIAImOYa6GG50GU
PNOUXiGuHs5gUTWyfnRhFu9jPUu2Dc6umGJxjFUmiVGrbQzXhtEp+zqbJONRe0aK4L7U6ZA8mpOt
7m0bEhninZGdYJvuEFc5qwyHiutcyoptPguYxoq1LQ21eRKQsB2IxinKBa3OtkGZg5NQneC6ILXy
Rio+qdnIeDCV6iK4Uss8fJ+gWHzTclOuScOxmFthBLhPFvK1BnK61XmNj1qDyjqVfbMFFhgDrEri
q1St7YdKid1TU9fjTg0m6yEJaszyQELtpyIt/9QC/5p1C8p+bU1efnR6Ea9F4pq+1rR8FgEV1m28
cofRjbuZ0rbeRTm5jD7My2OXxj1QcYTeGaocYx/R7b/WGks/JlEjPDpXU7QAPc4fJQQEzBTXIw6R
95+nuBZKAP/4jJ35PzgZqJhVNJi9iIMTIv9iD4P/rPX783ss5LftWfWoaF2MJBnzx9FkJ1z1yUNm
ehdSdEvXPj/XX6WdcnSboh8T9VgMxnNVOwRTXWj+5z98Ifs8txOrvDjigFZ5R11SwPY0tznkLSYv
8WA3F37/0i3Oz/XX7696N9RtTahHaMNs8qX8D1b2Skb9izcw5jcYcT3NXec4do7YppAc9potkidS
RMWFVrKFbzBXi4LeyMyCI+PJrJW3WNN/tZZ74dILdeJ/tGWsGYZi8XmJ5k9JVtxOg3mVTuWbZthA
mKb3zz/0Qml4bjjWY7bXsmdzjh6ltiE6pPVboO5D9mH4dK5GVVwoNyzNtlm5IUztPq6KXgPwU6yk
9qvJMeWm9XcakwtDduEOc98xO1T51Q1ZPXqk/aQyt7ny7mr5Pk2iCwNq6Q7nd/jXiM2HHrQ25m9g
YV/07k060c4Cx93Xxu5LH+Mfw7E4qKc8D40jvMtkE0wlyOcp/QO15pvS9EelJ4iQ/hgvFBAXhph1
fs6/nmfMgQJbLUWUcADKVoEh7cwcrC27gVKqt8ZYmxfe3NKdrP+/k6c2lEO9UTsKacLdzqmYZbrN
zoYE+KYAXnpT2eOlwLj0mWaBJWtLYXq2RUJusOmy7eNy1erVNzcFkObI4UL1fumRZtFFjV3d00QY
HEnsiNJdmUm7kxEpDaB+anNJtbZ0l1mNN4Aar4AwKlFZ/6mi18G+c9tv7NOGSxY45y/wQZXHmpUZ
g5IInLUA1KO6OI42NQuy7tmqs77Sm4xOyZpNfHX06mpULe0oDbehHBE8t455DC2olp9PmoVXNDci
s0RRxZ5OnSqRoUH+Hz5sIsingbtKkxNIvgsBeeFNmbPZL5SpG2Q2accK3+dVMTQPk5YcKChfshtc
WEzmlmQ6m70cIhv1fE0pDp2bnCt8pHq+9ppmkz3syb5zTFeP0gQAZBVrDaJrUmIF/ebq8YUYvPSO
ZvMcQoBieQITnTbob3u3eeWMEK7syb6wZ1u6/mxqe0aVWJY7FOBuuuO5wOSc8335Vzr3GKvmbE43
WqprUKYosw7O2u1NykCh3xlf6TM9X342mXV1CvBIxRnT8gpzixZrOMZT060rclRr0Y+3TlhuY854
q0KK7PC17z6b4GzS+yCQo3v0+scCEWlo+xaRd8SeIZeXVpKl7zKb5DpsX5ghCOYm0kIJyfOyfK+o
SH3+CB/SrXhxc/usOuw7B04JejzLOMD43IlOWee2/V1Y7ZVauWs78TY4tq4UkfwYhglftXY7yN+f
335hXs75Dh42ebIcTe2Y0CKsdyFkZ+eS+HZhrTLOQe2vJZgmiz4jI49Zalo/SWzwSZMeXCCfrXlh
Si6Ex7nluGe5Ten2wNxjXfU5pqGT0KnMKJZ6KOgMOqdLvmJee/5Ms9kfkwNoxzaYTqpZb1WamRzM
tV3nT5B/9Q6z+d8NqWc6lZmcXCfdJnq6qllxc3TEZfj4+cdeGMlzIzWRmnGpap56xP63JWVQRFQr
sfOfdHzpv3aLWRjoBrb1MpbjiUxhttH1+L4YLdjh4yWJ7tIzzKZ8rhYhqF2IgNBbjmUmX90Evmo7
XVhJli4/m+zmZHSipJnmKC3zKsPEf0V553mS1p/P38/CiJ3bpRVxP6nUhutTAGY1dFpvgxHYo6i9
x0gGEUWPi655C08yt0yDrpOOlZu3J0oqJymc49Rar0GS//j8QbSF2T33SOO0RpocawukZ0G3jnQ2
VqniRbja94d6UHeOUjwPY/vb6bqN4ASZKJ5vuOFtbAakOskOeeNjXZQPn/+c/2w4P9jrzT3V1FpN
2YVjCpj2brcHMA9mvmclKswgf+wHI75ujL7ceUOW7dPOy9ZZY2OBMhjVGykh40HHd4IiQqsebRDQ
+0xzxK3VSWcvc5ncthJolQFz/sZKm3LddmQHFZI2twXM3kOd2s56cqJy78o8fPDyWt0HzljcDhzR
r0xZM8VS/COUxg6uvVwzN14lUyAAfb1lZRm2bux6T7Yt83WHPGeTgVjfxWFtke0cEWjHol03Q2bT
FltQbw5h2JJ6R2BN72xzRA9hPlbuNPhNPHZ7xQZWT13E8i1jiLdmO+AqpGBaNNqggnozbw9eiCGs
F8XpOhgq8STioX4JBs3ZF6TH/N6zYRpok/R1BPDnqpDrI7DptnCWLkmwPlp2bFWfC/z1vAwG0Blg
SALLXlE7ECSqxYWN1IKhO7/y/xeeOG7b3oh64+SVxRV6H1QeMUgVI6jSQ1yY70qV3QSmeK9rY9u7
1s9SNgO12XZCwZFEK82rLgTcj2b7+TFne64qi91RdJFBJxMlJKu6ah1QD+1gr6ui+llZZM4/H/4f
TcbzjWZh1zNsHOypWZ4U15IrxxZHINTflBFBXYWU5/ObfBRRzjeZhV4rFYZIWq862UmWr6dB/8ZE
8oUinj6//tKgmMXekJpDmJGIP9mi5ahmmNetTC/1+v3H75gHCH79XLXvlbaKigI5LjiyVYYN3/UZ
F7/N762X6s1G2Zhu0DhazVr7CXrwQMvCVXXQt8bG3VN2mEj7dz5S5PhRPJ0VyU/xsKU6fOH7Lbza
f/T+WWymmdsap8x0skf8IZPrAiAmB9dqKi8szQtkE30uPc872XVDWcoTifH60Dc99jqJBbWBnrtw
l3he9FQ6DtK8SdenB1JLXrcmKEnTTwfPoIMYNCuZb7gzqkCWaA2iAbc8mCDHnVLrDnYbeTu3Meq3
3FXxZhzxuf6eOO4EJ5KzcbH5fJgsvKu5vF032FVEcW6eouSpKn+apr2y4wuy8PN594NBMgdhDR65
ciAX5imMet+ZKJVRbfKal0Fae+zStODCNmDpGWYRij4izA6GwTxlyZXDKVIdDCRUlxobF64+V9SC
ccjKvMUyTQFt55oKjIeAY5e88AEWXtK8uKA6lmxyO+DHuzDpmzMy+yyte9Nw7E4zX3UuzdmFgDCv
MExN29sx4+/kjMZtlnZXQ19cUDsvvaJzIP3rbBKgZ7ZsbbBPHfR2SfFdpdRVtRfivvZhIxnRZl5j
0E14bY4SWqeq1UI/HBX7LmhVuMuu4x5i1xx/D7lUvwfJOcIVnk59coit4A4iEL+nVwxUXZO9G3uS
GbTA6Wuz9qYQIPYod+VEl5ipJUOyqnN9omwf0hyvDqbYxlHk7iJ7MI8je7FritcJVVFT0M+chz8y
vJg2mieaXZxOfLsBmP2D5eli23vCXimlUj1KfA5RxVkSAazp7NivBj4aEJAurmi3QVeiFpTxeGjG
lEpkVHd+7eL4XcjBuWEJEkg+crnOE3c61pXMjjYKu309UjU007Lzs7wdb9U6Ud6zpH22in74jgIk
3CllgPeBheQlGOz8aI52ipd8BWFDGWvpR1Z/1sGMRONQ6zeqI7sbp+2qfl0mqXPTAo19NOtzabsz
+fk5HPLWKsxTDPohVN+8ST2EShz46oDSA0RE6kOCn8oV+ubgytXCPx0+cDfmNFix33lD48sOwEBr
Vw1eOkbgR1FnPoq0K+6jdIi1dV+2Xbo29MH+0YRuuFGSPv5WpRkSK6O24xFtYy03Rh6Vqt+fXRdy
25T+0GIB17cm2kgvze9gmSW2H9BUH/qK46WXEhZLg29eLWjR29KwVLJ82L3LnIydq9AaxtccgYcB
TUwrh50jMvO+UuAirgSpradE8xz9QoBY2I3MbQ5Du3LVvtS1U0q7Qpj+ipEsFtMpii4lTZZuMNtX
ZQWyFK0nAsnYvK1H9yZBNc++WqzEaF9YChb2bvOeat2pGxhDBiBc48EOX8MU/ErCkZ/5WYoLUWjp
OWY7qmZqLCueCHCUDlDkTAhltHN5Z63RFvb5avlhTyaRaO6sF7UhvNbQMU+a0pkHrUa9HeHW+Cbi
Ivop+qC7V2rNPo71AHM0rd1NmjkUftgN4FYQR+WpsAIDmUYzPQVVC7XXTnP0+FJe6HZZisSzpRBe
VduridudnGlQ96amuicOR/p2LCrn7vN3sHSL2XBRmkScld/FSRq9tq6bNoHbhLtq0qG4+fwWC6Nl
XtH0lFLS8xEUJ83tN4B1nqWNBJOWsnity+DgpN5XMiznlWU2ZkrHxbEyNrqT7rXqYaJP6K4ZI2NT
a+708vnDLAxLe7YR98wOwnfRdqdKV0Y/NTOPGnDbPjS66V61HOp/fn6fhfV9Tjsipkal0dh053dj
tO5IELup6174IgsPMa83ujatn2mslacpqe8oNfxuaPRY4QK3S0RlXJhdS09wvvlf2wibHpEziqak
Gyw5gfE9uFHytSBqnQfzX5duIlb4QKU61qX9o50E9Nrool+BVz6aYZ/6X/sEs9kH1NmOOwQcp6JA
NqMg5wQQ8udr155NO7SKrWbQVXtqolzfuHFbb+FQ6he6XP+DF3ywV7f0/39BtU76xMsn/ST/x9l1
NMnJa9FfRJVAxC10Zjw52RvK4wCIKCFE+PXvtFfz6TVN1VR5M16IVrgK955AGJgiDYCkb/CwNf+g
GDcfOA7w23Gq1Z1TOwC6cv5rtihcp+2OPADcbG86QDD/dGPLI6NrnCeRMRZS6sFRlRguwGP5+E2Q
AfeHuiB/AgskBhdc0bAjjBx7MdDIgAN11CSOA01XC8XzsJsctZvTtFiJw6XVpYV63pZ1ZWZ9F+Ot
9guMiG9O4q/kOS/my7CN6KXLug+UUZG5i42R3zqwRB4iiPvAx6oFHBp4GMt4kKnb/3WFBzQWnuXd
NxMyzD9E0no30IGr9l4BWprfF4B3QtxyDzUl57sjWfYNakfVrhUQF66DKQFaveFF1LHBjCXwot/l
zKpNCgWpiOKGeAfkM6pEvZQwpsiHPSD97cZoery9AD20gSf2cUdqqnbrSlUfYa8M4kRTQpqLFwwM
yay9ByiOvRaFAHlrmJBgzCRFmcE1NyatM9AG1PxCbcEilaBKIBOHh76Evpc/ieLoZikw4sxPDiWg
ihEhRXFsKMwZLeQSX+G022HWh3RbsorX+wB3gi2cuQDnAeh4AusPpYI3uxfEjwpQoNhxlL4n8WLs
uR/KrAmQeSKv5oib6fWYWrjbmXpNGwdyjyoEneIgBZ2e5xPZT5KMGwlZtGPvCDMCHHvcqyxNDom0
2odK1cZKyC0ccno1OpH+IKrAG+Kq/uuJ72pAOgQQ+Snv8RJwVva9pY+cX52f9j2rttJ0ltMQm1hM
W3iZDncOz5tnPJV+TQ18WcLWKNVKAXEhwvSytEwSW8wJH+I0ZS3Qqr35orypWonfhYey/X+nAwyg
28IjcTt4D4QHB5vlpzoRj4OX7wE8/jvBFf76ulgaNe20qAX8HkA6M0FsuZ9GP1QNiDuAIZT+W9EV
K0LJC0eqrR0WAvD6cWS4So4J+T7K6n4CCyIdQGxxCl+srPDzL76wret1aqqgu1yklooFFaGwXlQB
HIL1xca1M4M7uZ9ODAapJRFha8uwoWmI9/JK80vLSduwkxZS0TbU6k84qqEvmoKiZACDe32K/91c
Lo2Mdi0bacOsSuRjbA4zzUMFnlzEUajYlOVI353S9DdyRuyXuYAmFxjjZeTjyQz7rSTdcjoQ4K5f
wQSwQwuobKGA+C3/ssm2IhOW0tt24gBHObjzb61a+JFSlbcr03LcW4FLHkVHwZVNRb8dky1MvtTt
kM71PpOl/EA9cY6qSdUbIgyg2wvU44By7vuohnT7e5rb5vc+L9hD6jvOjVsY9lGwoXgbWZLeZM58
tsyohbu3/KaDbFLfgSXLBblxuzFA7aRz+4eKGPVRmSk8bJDJTd6R4g92kvnG3dwA574yxkulA70a
3yVuM/XUNU5U1duqLTaNhNJPa+zs/EQM58VL3tJ8PKk2zr0XRnkoGND2a1ZUCxuGXo0fmySrh0ac
l+f4xyR8w/p8l7bOvub9sy3y6Ey5vr6aFjYMvTgPNhCYJhRhBpDiFhyEbQ0vIrwIC6gKVP2f6x9Z
iGW9Pt/VM2FTyZOTDWIfEsXRZBQhzddUHJf6cP7s56PCp2PqlcQA7Ad5zlKEwBaFhllDLAcCTuRr
DwndEByQ1KD1WnQCar5gv2+c/JkWamOgdvu1UdLuyX3mVA7OOTu2WP8TDJQhRKn2HoK7awoLS9Og
7XqllSsf3C4e9+ACcLDjrbqL6jVUwdKi1TY9V9pGZlZA/vgARkUlUOHHos9iOP/9IHR4rg11b3Vi
5Uhd6oq2B5IWWgZF584xqpk3TVPcI30A1mzzdH0qFvqil+dts7OGLJ1gEpSN2zNXIwc3qi7mKPNJ
1HRwfYGS6vVPLZwVen0eQoAN3hN0xm5ubBzlRSVfySottXwOl09hgRKxXTkQj4p95PmconlKHO/H
1360dqPBC7qZ6wQsQ1Z1b1bpvRXISq8MyMLt4p+jyaef3RHbMnJpm3HilwSpk3aTNa17GEXigHs/
fi0XZGl3GDh8105gAEBZsYzFsi6Sh7rsugjG0c7h+iBd2pYcP9DVedws6DKSdipu8lZEBjd+Oll9
PmRvzMzdjI35ev07l+b5/B0trF1iBPlsDsEJioy+95oArHK94cuYNLSshbRXUAMejgoO4ZD2+12g
GJtGxZ/ue26F5W3xncJCsgrzj+tfW+qGFtLIM001SO7BKWi/j+xJOitbxaX1hOHRlXqGxCaAgpYA
v+CtB10L4VQhH99KsgZiCC7cVM8fOG8inxas3zCD9RYt41QGd4Mjv5c0/SuyDixB24bcQ3HsuPGt
KZOHLw2UXr8N8iRJ+lyquAfB13xJyFrB4NKmeu6IFtWEzi3yfViwgVEUh/4sDG45Y39MuPhz/acv
zcX5y5+Gig+l4HbmF3FVzicF+ZVY8rH76/hl/81BlWRz/TMLS0mX9UlUNhPfHZtYQsJ1At0RB+vK
ybA0Rtoh3QIUwiykqmPSt8neYwWkgLKSO044Bz1Yqtc7YNrnENMv+ZgLXTy64lYKXeK8h9eOyCB6
nCY3FKy0JzmmzvuMK3dcA9F0lE5aveY2sV9rUHo//NJDdasa7RYpTpjaIQXhpD20Pfx0M6SocXEu
hy3PoB9jw+Bq702dH8Nug2yGDrV/4s0mGPck8W+UFBOkS9OuvXdzUPeYROaMmRO0TwyihuOY+PCn
8SAQMhBjvGFyMm7qCUCatGjSe3MU8mHqK+9+7h3yo4YWBFjiUOQpwIsBh9+RzfQdaREBF4kcyCbe
DK+AjnlGOInGf2sYEintPJL9PA+CAzCViUM6pCyFpFFQbW1kjW551raHDAS/n1lC+qcOOIW4Jjy7
n5jINkMFHuJogyFRJml9l0zAg9bQQkZbE2iElkgi6HfBXITU4JW2feHBsIwV+wpvwyibxE84THUP
eT2YW6/x25+24nybMNrvutnMt6Ulk33dFME9nLKMePS5PDROZx97RdsI493B59osdqOc7TcIK6U/
g6D2jyKFQisUTuyQNOCudypnkTkkAoRs0uwdmjUb03eHXZqbLHINMTzn0PmJGjEHkcVszOdgBWw7
WPO0TYZcbCyvdbYsacsnkCArVE5JFqWuV+HDBjv2DJTFpIG2gaqs/CVLzGYLJqp1H+QeZHOS0d9A
h9DclkbbbilR7yxQzZ42tNmMiMZdnbndPczQ2ImNGbsbzCpA4bWsNkkCiyyf9T8Gf5BAxSVQauIN
/e2LpnyXRcJ/t2Tg27bEIwoaPPBuuh4XC9Gny55Pg1BJWnAVd/KmL1hYS5iCIf10vfWFbUMv3tAM
9mXEQWxP8tdoPvjjygG99Ku1YxRFSjqZU13CUnRODxlkEDZ4aZGPobfMtR1j6bfrp6eoetOSgHla
9vfeMWHqlKyM+b+b6IWtSC8jQ/aKd5NCYrbbzjsAho7Qlz7R2B2+lXVYvfgbvnFDte2O6nZ6Gl/U
i/1BZNj+Se+MY7J9XRnEhVNWLxINiTUVloFj3GPw+v1DGmtjtE+pgsgAfOJN8j71+co6WJgvvWRk
4siuS8NV8cjbsDQYpDqayIaS0/VldjG5gL1d56SxUgRe6XgYUNrzrTR98j6mPWzvaxjYG0BOb+XE
4A5FHW8LFfcJNreJsan7GQpf4zC/jCbL95AXKL6Qzz3/nvM4fDqV+9KBqpaJtA5S5KFoHmqjhwvg
HOblM4DDK8to4TbsnBfup48MltMhi92h05mLQf2ofBD/Omxo+QdCbm1oz8v90lrVjmfZplbiWwZK
JXidHGuIhuwn350jBsGEvTn3xs6cZsjhmDa5xSMeslF5TzfX53Wph9Z/e8iUEjKpIMIgRH1rVtA6
GyDuGs4CQgeumZ4qt1n50kKw68l/P/WnCeIbKlZwjE/qM0X/z9f6oG8jmZhoYmAboU0xfvNMOEYG
yCVG0itEVGCBbtnclT+vf2whzvQ6AuwK4FTkcQwYBBUfUljzxikwh3Gft6v1rcvrQSe0VayWE08I
hDFqNwn5DMGBoBPGHXfqauemkBWwssr92rToVYQBMBHB20DF0HHIb5LRNQBAH9YSBUujpd3OixIi
x7USKjaFd08m1Bm5y3GJhpTI16ZD2wbgHJk2sh6Dk289SPoivXeDPl1veiE09IpBRnmtyrmW8RAM
m5T9lerv0D5Qywhbmq5sMAtBoRcMOORDHZcUOCCmsot6IaojLFGylR4sjb4W3MKgPnzsTRlztz4r
8IVF1oe4Va38+IXT7d8z4NPuCA0qaDZ2+PGi6LuwleoxYPnRda0DLUgTObLzwlTw+7Ju1gosl3Jc
2PVtLdQNLrhnjMDeuzjBw37YQpRg3uZ3sEW7PukLE6Ln0E24rLWqS2XcViQEhBs0rN/XW1746Xp+
HLFc4SaI/S8jJIaI6D7P+aFqLQmgpOdsGHFPfBhX0mgLM69nyOFLbuAyjbVbW82GTw/t6IHzsdKT
pbuAnhoXpOJMNk4fp0ACR5UBDUU/D+RNTbvuiPu3ijzOUjA+Ulhl47Z/R2hPd5Cn4zAIKAGB9Bvn
mQf2Gqzoot8PloVOcPOc1MfLMuhip69qGKTPp6bKDzauQJDgYr/HPNg1ATzgqmqXlfZeecEMPVBj
zYh3abTPi+lTIFiWBXVBer7H+k+uAQPAj2BayZssNU3/23TuurDSLrHgkWDiw7GBUJO/kg9dyGtQ
bXdw7XqaEvCfQMUWeHjDLiL/xR2I6o1qc33Jn/t/4WKjZ6R7oK1p7rfBqRL3LaTmUijNXG95YVj0
BLSFhec5BmRQ3BnSC3bTbSGK/IFi20oadCFYdYJYB+mqsT5nTCaQh6IBsm/Q6sz3jmPf5xRjZLvD
z9Yz/l7vzUWcI9avpR2T4I50kyVxC0tcqLqQce5vQT1st8oq6pOFdMINtMC6feVB+pdMLjIFUCqC
H2c9RngZ94D+uMNb4c8kHnGg76UjrbsxraaV0VhYKXp2m/eKN3CbhiSQcvqb2sq2Bswytq0FrVw6
05WvLIy57mglfFlZRm/IWG2KGjyyjfeNlaGsNw1bObAW1qNuZwURTt6kBh6Fudnd5oIfM7JWB1v4
8Xpqnrp4axKCi46XPfJKQsO52PR4jtD0zvcFjBvWDt2FPvwjyHzaazqAZGcxYpTs8iSGDYTsrq9B
6xz2l4JV2w5sOZkBk2i4j7pteywe0xjaVJt6U+6ynQrdzbBrjtBxf7Zv/FjsIR27sktc5PacV7+W
aqgsUSbjCKZndkPv/L08Ort2h4c6XElu82+A4O1wK7ofbiAcsrXi7JRsg+dmxX7M/Bdjl/qtXSkK
vLSwv2bIhGec0GiE6qCaubRgOqh6FVLT9J8zFzqg1siRMlJdAAVMaJQat8wd+HugZseNoGgx3ZlZ
wW+qJvfoFshK6KwVchyyTdIa00nh7xP0QqCw6A+B2liVkfx2TGht9kJa0D2uwG/MXX9XuNLZj+XZ
GhV03k3lBS0YCZxsZ9MM8NgFabLmAbmtzMSH4KBR349e5/0FWmyKhWrp+wQY586mpX2f2l4GBDiU
glmqaFhOQfZALJtvu1TYQwg1Zf8g7NF4gYNBf+QunMmhu+ps4Dla3kEBKvs7Q+YkDXNjqvYZ2FZo
osifO9r0djgTWUC/HTKtlSmyo89GiHKLzhnuC4caPxNDeDcW9GKho1qlGxyR8nXu6mo7+C77nde2
Abp7rV760VG3SNSlIetAhpoobGigJ148+R2YakWtJAxeUglm7JRWm9YVbOMNZXMwfTuA0FkrbwzY
nLfbdEyTfclz9cgbI9laKFDegRdBvhEcEHDRyaxHe3BgpdpPBNz6MS/fp6QMQmSJCoiSmsaedSXk
XyuSQppbWjEZLQK1UCM45gaUZnnlQD2hlr29nY2mo+FcieQNboLA+nFofR6gcg1tVSSOHYC8/Gnc
JlUzfDMsWjzDjRtcJghslzHt+FvCkANuWxl8EFTOIfBS2pBHUbOCbORgDLvr8Wwu7Ejk/Kz5tFFw
/DYHGFMWU5OCIjohwV5ssLjwU3I3rZ864iBzMsiMOltFZudnRYOTFFyggp+/AQ94oIaXfuSkMLsw
qKdnSNAPh76EKL7pyzUox8J2Zp7fFp9+JeCJWJVdggcQRGis7n2VxrRwQ/g3LJ8ahkkyFFqHhp44
w8Is5+Kjy0HzzjvveH2Alz6gjW9DYXQ0dIKe7ABZUqD0LRl2M5ugCG7TNfuypY9oFwOvreY6m0FU
Z+Ihz5+gqhoazeP1Diy8b83zNz+NUIZx8UA1Z5DOuBmhpQJpYgjdGwfIN+zZtOZ09C+/c2F//feI
+PwZwxtzwILwjJZd/gzlyfymTSrz2GJfPPgBRw2emshb9r5pnfK+tiDf0wWQwDHHzQToK2DvnEWs
SOSdEkzAaQAyrmmaVHsCfNqhmIkRTbx0dyY35qitpuY5y20DbgtDfpRZ6u3a3O/2wFtLCA87EDd2
cV3sA5iOgpEGcdW+lmE9FNbRUgnbF6qsv+V2Lh86PNfiNsnOAGwbOvgQy72lHndOzFQ+yGBqgL9j
Z+wmi8OOIBjIdgAz+mARn6AGQ8ctrmfFxgzkmsjGpVgB7Fk/+h3foF2TDHUMDtp3xc1jGazd8C6t
s3PT2uFf+IaF0plnnJr2t4GFTPwjgYrH9YW29Lu18x12ew7x4SdwqmcIq3cnb14DUS39bO3slk4P
oZauAIqg6dIXCIM43xxaF7/TtspWbqULn9A3KCuAOwKkjuEsA0inJUts0q8oOK7cupZaP2/en4KD
jL05eBQ2iIWnwpmWYQbCcesHKyN/6eKOaf333vjUPIdWRYkLY3ByDJjaAffQBI+QFOUZXfn9C1P7
T2Dj0weoV5tdBr2FOB16uXdw09lxYecrW+xS6+dR+9S6S4OshScBFs44b1LXBQbUsdYuvEtDf/7o
p8a5okjt+45/Imdzaesdcq7hOlj30uZ6Hnn639ahNFC2BSSWT00xwHLCjuZKbltnPJb5g5s/Xw+s
pS5oUSvBL07ATD3Lo8ziZOeJeaaGNhsGSdkVhtvSFGixmxOjcrk1TDEx7+r5G5w+vvbTtcidu9wG
L6LmcQa+d5gE/rEKxtuCrrETL91+MP76Y9JHwj+ZrTo5JZCsAY+82tYJexoquYcxJS58FADYqlm7
ay3Mtv6wNCGmDggARW3jHWBi8T14c2RoVKF7Q0GnhXEkeR5/PLUPIKzOT9cH8F8qQj9Xzz3U7h9D
xyFhCwPT2O0Aj2j6xj6bGfsAqzLPSk4QUxWvHh2Dv2WTTD9sYA62haG8xwxWaKA8dPAQrJE95TyA
nYk3FCD6Gjnnf/lYn1nOBf2TWLiYShxqMgqGQt5VCUAbcO2AEFMMJRjnNpuCHhdb7F0q4r5KyMq2
dXnywLP6b/AkDapujoMHjXL5Dp6HDHLF7s9xyLuIBsWDrMt9r9ZSpQsrnGhXLLfJTeX1AvAeCk/A
zLytSveLIgBE74hLBmh5KgD2QIQqBQH+evp7ff4vLzlTdwcuG1PVdVqZIOmnb/2kzGMl0iAqG6/d
5EbaPxQGblbXv3V5nzF1j+B89KVMOgEOlIQ/l4I6Bug75Vo6eal1bSFnVhLAaQKtqxk18brZABik
QHv72m/XpndKICjjmgR8buWVYAOofsuJPeyFpeRK+C8sV10QqPbbkjmit2PDne7hTGtumUAOy6M4
UHLvFzfzvTKczdf6c17Gn46ttlKGmjN/iFujK1+HcoahlejHKiRBP69UDy6HhKlL/xjGlJY2hBpi
dz4CvRo2uDl87ddrJ1ZdWaB05TY2Su+38J+7+kc2PF9veikgtJNqYkTQ3G6nuDDlPjCgP1/VqRGy
Kvlw/Rk+AgnuQNc/tbRitcPLdBSZZrhtxiJHNcPtIXPfNTML3Wxc2d0XZkAX/Olzb1A2yHtxnvZ/
4EcUM7yRvxYRul6PKBuUoZDUONUp0HJNI5FoCxxWP3p2Bi2w60O01AEtqFPq90iEQRDQTccta9x7
qrKH601fzFS6BNiy/4ZAXtbKzRK41FHCk28+k30SqnO9rpmzeU97d9oYmPaXWXZ9uaE9IVElg/xO
GA7k3WBTvZUoxr3XeVKdmsYFU8Wnxr4BsrMPe0DSjkAPs8exa9o9JMSzSAau9X79ty+sHB1eDZOq
zJDGOKOmDDYJGGnjtmpaD6igzFlZOpeqsufR0UIsp8SFoUkwxYnXv/XwKcN9gM944VY3aYDH60Bh
NeSP9/bZvu16r84D//9XEVOHXE82I32voC5rsB8OjCNN+z1p7wr43V1vf4k46msBN6Qqk27meCff
hkl95kQpjFIEnIet5JVOfOuVJaAY70ANfq1HOv66lnUuqIMP2hbfmsb3htg7lgC+t3KtXhgxHX5t
9nC3YWSAImd7O5ewTzoT2zL4prgr8KilD2jxR/OsKyyb1ajN35whtY311vpn66KVVbbU/vn/Px1D
kFJjfZXC3cvL7VDQj8kJNpb9YfNqc33OF7ZzXc3K5JIlTV3UcO/7kXYvRgLVM0+EKejCPsAF1z+y
EI465npKbWZnCrHSur9whwK98LePg+N64wvXAt2DoOJJVRLqTaBGnVz5S3YwmYYqaiefRV+HRv7r
+meWBkqLdym6xk9S3wS/sT2q82Y+I/3oeekPaIUUIBzXK0tqMQrPo/hpzpGHGxCJyD/NsN7b5Hn+
14PiMxHer7RJ38uaPKVpDTby9B1F0zVaqnk+vy9tLucT5tNXFaVIYJwd37AFbPsGulK9HY0SZn1I
yJuJAa6wn1ebHHpEO+SD8JhJRb9yEVpa5dqdwveECXdGo4694cmHuiLUiCIGC/uvuUljt9aNi53S
gbKtB/3iuvbSUDmOjCAsf9NMqyoZC2tcF1Tj05gOHoBGJ3je9HAAM8Y9lIfd2yHo8pVYNS+W8NAN
XVYNXEkX2hKZd6qmzEWCtO42btBNG4AioGRBJjvsVZ9uZ45aUWS40Jrxp4DuWd87B0LrGbLwGX1n
4MmCTgY7VgXF77CCHwEu6zWMNntlHoyqLzYMXAzEjpNsUzkiG955+XwHSzwV2gNcghUdXei9wHxs
RO74WI9Qvsi8vL7pYDYOzYYgeZ4TX91VE+cH6DzJ5773ksfJ6sDYYr6zlYGXHau2Cfb5DGIp8Th8
zJQ1RBngIhth5B+JZ8lNwGt2nAGCAfY/8LdjYA5bCbGNuExzBWB8178EjTFvC6urT6jDFbusGI0o
H9X0Cj+fDMZffNw1rZnuvapPjiYTydFN/rlrVmhVwGjzFuQA660vg/RDzj4L4EPqBH9kYRZHOxjS
PeTV5bOkng8l5KTJdlAHVTvLg4IZ4D/lK7yk1K7qewLgjVvf9MLMtlQU5DkXLN14WeU8ZJ3VPaZu
7W0L1QaHchD1W+8Gfw3TlJFlcAc2TCUe36kbhBkqEQeXwuJIItUd2/CWjRySVscJtoFv+eSJn8As
Zq+erxz4SMIdLJjIXVY2ZcjGstiVDtxWIbj3h0MF7VBmQ3WAG8R4BHVXRj5FfbWw8ukAudhpA7q2
uUUBbnqCbDXm25xKEwZArNvCalasCAIs7Js6gDh1m2zyGqeNR9eCGp3to6eKWAO80uz06AGtemuS
VqyhfBfC8P+gxBDW7efZsYFYSU8oQh5cOKBmyl45bJZ6Q/+7S5qitRKRGzZ2yVycMguFEoCswLE3
QDqvPWVvLdaxlcN/qS/akWPJzOkTCR2P0fuVKxX6Uzxl7UpPFvZc99zDz/u9R2BGdT6TvRTu0Nxs
YS4Ik7SWoQYjOSQFrx+bC31wtQsMH4TwXKCeYhTl77MigeOkeC1Svrve/FIvzp/91IsSPJ2Oe3IC
bfm28+7rDjxE/0fmv15vfuF5pTOtAjiziCFr3ZNgHmjExTNVycfXmtZWUtt3WWk5nnOaMdZlfRLp
GkVh6Udry6agU4KbCnwiUXh/6m1+S6du5aBemk3toJ7KymK4c0xx2sJLhvOoM2vYN6wMyVLr2vPD
6YseHslqggYQKn1Q1PXGdDPCafX6iC80r3NV5FzA3KKZYZ5h49zMMsePgIQaYXvJjJUTemE56kQU
KHEbBqQS3ZNKoKYNlvhf2xyeWams0DX44Wv90CPXKEQhPFrHNn32k0c8AUdvZX4Xlo7OPmm5n/Oq
MptYtVl15xfJCDGrxJxXJnjhzawLSkmHSVmVGZTtO1QJJs9zt3ifO7sGdlvpzMadm3F5Gtno7Zu2
NVc6tTDvOpUgLYN8gAHpFDfyEUpBUw4FE2flsr7U9vlR8mn/oT7qxJWs3JOVe4ee1h/mDPZzswZL
XThudNYAK4uqNyxERDW+nO0eRvW7HCC1lT8Rfw0XttSF81r+1AVZnwvHXDQxz9074B1/Bg2/6Wzn
15dWq33+7KfmC3N2QUZteAwo6Y1dTXsONFE4OuPv6+0vLFmdPkB9leMfihhp1t4WtvNiMuP5etNL
I6Nt0Q3sJVXp+FUsTOiGeD+kCWlLsjIuS79b26WVsmE9UFmo+PWghyZuBGPJLy5KbZcW8IsxfdhS
4sx1QwishFkmI9deSy4v/XJtm07z3nGFsr1TMlXVN7PKIeZBM2N3fdAXnvM6M4CZrbDL1qviqTVd
mIIYB5pmbxOE3Myg2QaZS0J3WJOpXphhnSyA7DXphjSoYkj7RhA1jQADCs1qLTu7EL7/Rw/ovKFz
y3KOK2LBiDWPKPx0kx4wN8iEUHeKrg/ZUi+0COZ20LlFP6o4p653hPpwcw8i3xTBYZb//Nonzmvh
UxRXySBJV5g1xOdfqbpvpicmXq43vTRIWpSZeBe0MIyHwudAfnYlclwW3Bh4Csxz3t30dr12L1oa
Ji3iTEmNfh4D+1Rn4iEb6UtvCOgvr5kX/iubXsigUC3s5h4PgaSqhtiBLk/cEiZDt22Sg18PLe4y
dVCGnJvmZoQS7O0ME2vgf+Ae8uRNJnkLiC8NXHpc93EwbHsHUX2xtyezN7cNJDIl5ATG+meWT65x
hH+nEeZJzb4lvpduq4IxPI0773sgZH/TmUm5H3wv+NvalvgjpTC2PcRjjoVB1S/4SVcQ+qLBTZaU
BDg94j19bR61baFwcu43ZTHFeenEVjI88pn9dCe8OgWgMI2/slwWrlg62WGeiiLAE6xBJid/BTDj
AJVKkGDZo9E4K/G0sMHprAc+wNZw5tYYGw0/JsQ4FHS1xrtwBdIZD34KD5E+GdvYDabswPPs1u3o
CZ4fdyioHKqZPCdKnHLZrBWVl8ZL2xwgiO5YdlriSifeaXkjJmgagxY4Jn+uT/tCVOmkBUioTKjw
AMlLTTg/ssnkL0EgpqPijrVygVvqgrb5BL6TKViR09gi1qarXvvst+mzKEnE5mt90LagM/8wT/Pa
jO0sgwusr+7FOD2mSHCurKh//IQLe4MO/Evh207xehJxXUbjLr+1TnYEGYgNMUIjQmZ/irqN8Q2U
rV0Snp7STXJbvSENu/L5pQWt7Ux2No1WWdZWDPjk9DJZbn4oXWqtASYXdnBLi3wXop9d2xUc8uEA
srwT/32md2NSbobf1+dn4ffr4EDpcMslFBropJy3UzkeWRN8CfsGksF/D7bUErQZe2bFnS2eoEH8
yMmw8k5bWLY6KpBxAKHnEk1DsuRJ+YhoVasmZA44YNAT5SuTuzD6Ojaw5RPE+v1xikGnBCYerjZv
nOTGj4GeU4dzHvx1TOiEXJ+JhWjXwczMbmHwUsE2iSUT0vR/it7Bdezv9caXBuw8/Z8uGVJVmZVD
PjK2DBbZuAQwNgJG/FZVK5P975C4EIY6XLC1hFknBsVCimCP9Tp8A36sepHhPZwotkUkDtZ3WYX2
E9lVG+NofO/fmrfqgzziGextvCMcwb44jtpdBBppBUSgYSJT4fbvMXm+FahvRgHt4OtjuRQyWshL
1w5mi7g05mnQ3Pq9i3Q1Mq4rS3updS3ikYaGjoxK8fNpcAQz/Iehgscv/XAdUQgRIdOYDWbHYJ74
R6+21bNrTmALXW9+YQH/H4TQUY7VQ447rgZ2gl7XH6hF/yZesMJzWmr+HKSflnCLYj/EgjGv3Vmz
p61PCeURUf3ua7/+HDmfmoc+VjUDBADLmMTZeeaHkQ1RO33x3qPD6HhtVoaVUBpPzPkt4Czb593+
az9cC+0A3HSKndaJYSIMVR4StlMVZnytBrw07PS/4yLsmtdT0VmxNOiddL0ttEmCrShp+8Xfr8cr
sNclYx6N1WAdYDmDWhBnSKyy79fHZ2ETJ1q4ss6E/Drqlkj1OxNojDDnycl9Y40g58EMF8rhxspl
aiF0da+P3k1xJCXCgaM2rWAZNMFuhqf317txuXGioyVBeiKzNxZQx2HDZoAMRRakm+tNX84LEB0c
KUcxcBeixLFU8mhBvp22Q+xm9jv4go98SN7GZO1EvXwOkUAL4jTwRGA2gxNDSs1/nQKIV4+uyjb+
VJYbAbrgyh59UUPRPZfX/7tsS1GRJAMYLAY/CEkULmc85iokRWvKDoQw95hKtz8UrLKgEdiaG4+y
7mD5rYJ3U09fUhN5o+vDe3kBEh1c6Y7FXP2PsytbklNXgl9EBIsQ8Aq90tOzeMbbvBC25xgEEmIX
8PU3+zzN1WmaiH5zTIRRS6oqSVVZmSVa/kEbM3m7zBvkDtDEYl9PlnifRrMA8TJbwwIvLbAWDWST
laAiL8jpwuLs+xBBqcqw6EDWPK9hm5fmo0WEmXuoGHvopTZ7usmgV5xPau97BlAMf738z32LpkWF
wpzZzAZE+wqU87n8YbS/Z8KiZuzDyQz2twdZ8iktNNQGSWiZZO6J055GDuUspEm9kipcNEHtJB+z
GtpyHdzKdIouUu7cvUiRiS+oDdrnnAbGFLrQMD/73PH2Qnj+jlFWxF7d1ufa4DMSEaIoV6LgwlR1
OGYLirVeKZecyMDP4zi/JXxY2arrJ4SpozEn4iIHXTToa3bqIhw8gMXbVjnbEjqBK5XupV+vhQ0D
Dad56+C+jz7n6ZDNHVriRtN9uW0GSxPQYoXv06I2ahi0hJCJkfxsxN8OIJzbH19wSP8y6Kd7RdkV
eZdQBrxwz7eNPA+TuWmaj8D5ft/3NYdHg/csOdpzTln9lpkPuUJXIeGQVqs39w2guTuAlqVhcAO3
Rq8/9l5WhHTuX+eGbWzw46ysUoDV+O/rwdQhnxVIhHoInEDUEGilsBDe1kuGo2s4OJ75QzUYbYhE
uBvaguxuT2tp0zXflzKx0FyMEf2xhdubXkwN7wPqeV9uf39p3zXv9ywqc6/CsiGSOZE/OU1UJf6r
7atd43Rvdw2igzyTgucSOjHkJNPhH0Oi8WCkMe+6gzNNKzjPhXXScZ5lYDvgWMY8uqQLM0g1ymIA
ma+7svELnu1pns0VA+5KdOUpL9rvVlp+qQmusLdXZykC68y6neKqdysEPWBwnjzD+FVz9QPspAM4
9hF3+8QPC2r98Kzg2BnQPgzEazBCgrBHB/ztn7A0Pc37LQ4qhQsL1MnH7f+HX431zxkqgCs2vGBj
OvizxIVwJBD+OeXV9GpxdBqjp/vgdpBIZEG/Et6XpqD5f9lzKZ0ZhySIqh9Ih7qBy1butJdNvuL1
nv3/sZE1bdqi58M62dW3Uj2C8wXFiS/M/F6tchIv3G3/FWD6HH69CX0BCkqgAyoTZe9GtUP3fR48
msx6ysT0ZEx0xRmXPEXzeHMu7SkBLBrtG/UAqBvL0GHk97vKJCtP4IWt0IGQPe1U2hYDxVb8Ft5X
5T7dttIFO9Kxj02aQPfCLUxUNbkXoot6fnGzIt/MfpNDFE7cB68wdWCUBxVVNtf4/eDbggLKzoXk
c5qvLP+CMelwqDaw+nYsoSlLexZZFnCN8xC6Cagy5Cskyra3l2oBzGvq0rIZSDYSlqKICsVOZ2c7
qXUGS1zwpZLIHXi484gtVxmHNO/Qm1Futq0dTQlAsSlIqu4MKzp4CkweyTwnYBaB1tc7DbLfnuet
XLWWbEFzd98V6K+4SPNOPNv3zrmYIO/5WndrwoBLNqz5fCdUwfiI7xcDi7hbhfb0cXtrFvxPl2YE
F7xvsoLbJ6tkAivfubuZt6Bx7kS1EnCXbExzcQnyaw9quqBfEk1Yg4+fSefVptNRqIcxua91w9TR
VGRIrB6gWPckwe/GrTREQAk71DOsbGWTr5IL43mso6nAsDvyjCCoVxtMIKaRiNuv3m/UVo/t1n2e
IrIttvyVvfg/zdfgbMX9Q37gL/y9fKf2dg3TtWALOuMvutt6wRoAWF2zfGscepj6+2gJTB1uhc4n
vO870z6hO/hpNoNXQwFbnZHNbVtbXEDtYO9Fb4LmFj0LXdrIDaQIy03XDNmXnrdzRGxJSdR0fo1G
1lo+51kvgN9W7NEP+Hh2CzJvwPVfbSy7B9Q1S1GPYr54x/9QR4PlPDKrGfzrdSvR2Ob7VuSQvnsv
iFQ7Y87LrRtMQxaihu1GPW351uxq9Xp7Zgv+/x+U72jWw5Ak1gmi5YG9nSBQX40/s/HejdHiS9WB
m50qFDWtjDxBn2hHeYY0jLXy6l4yKS28SBcXeze37FPQZaCa9eZ6n0szWPH/hRCjMwALDhIoaI42
J8HMfyoOJVtfTI9mt4ZcWngG6Si+iUM1AbCW/mQRKLGi7zc/WmBm2Hp5ZW9YRfZJl1pbJ5gsWNsa
T/rCkukgvtpB8k/5ECFVlfXeivTDYmtusrBeOg8wPisFAeHwaU5tsuUeSMACIYpnFNCa/W17XRri
Eqo/XfAopLRowDIbBOXjOaP2k1s5Z9WN77c/vxDxdRHBEoqmjTnBz9ELHbcF/QKOsT9Qzf2BRqIn
/P2+m7AO5Uut2kkFhjqNlsU2lAZFmLXKChUK/3yU361ArCSCltbrYgWf1quDR/gWNdSJVP0Xox03
LeRClWAruZSF8KHTAVs1NSzoJIynwESjmK9AUvrTR9uyKdb4vpcmoHl41ZV9UQZoh8fLqttI5v5j
+gM4jHJwod3e86U5aKkBz2BkCiqM0HUcdIhTg66dAtJ5W0uWUwypFnSo3R7p2lygVaojPGzw15Vm
CjIKpGtOVgoRHtHvoKd6R7i6fF7bazEFJmhzW/NUm+9We8rN93FYSQv8i0DQ326Xb2txXNWFZXCC
n93HZF89QJ+9bkP3wTuIKN2WB/sJwpFPhIXNo9yNZ/HUr7yBrjnkZVxt+wO03KRNbpcnqwBwBeer
zzdoeZ63mV+Oz7A9Z2sXUEpd2aFrwfEynGYLfkH9zg2y8gS2kl8qK38ZRlaufHtpKtptEl1L8HPX
s+NpyKsvoP6zw9kmXdQPqTrXTSo3Wdr1K+f6gqnpQA8Hiegg81PzZKEe8T5BWhkqEk1RRhMUzb/f
NueFCemID/AS0tL3HTuGCqC/F0HmbgLHqk+kA20QpRl7MxIa3BEysTM6BsSZercYfXNG4P9qeR0Y
Ef848/ucp6CGWeNmvxYJLmNc/v4pWDaND+/JSwctT+g5hywLgbynDwXjOnifIOEc3V63pWEue/Zp
GEC3i6GbeyuuZPnLdNCPhB60uMrMD0ntFb+5drW4TEWLBX0NvOPQdBe5MnqhTAiHSR0C5116X8ea
hcWchX2pVgZbMjYtOHhl3idsMkC/0Xg5Gu/IN3eu3jI3W8NFLQ2gRQF3psxDGKhOWVPu1ZwNES3t
P3XXrhz7S9/X3D4jSKalHJxpxDeCOGv6/ItX+eXGKHu1Yr8LkeXfHuVPm55KngeTYZnx0Cdp5FfN
7zpIVhI6Cz9fR3oMiYfsNnhqYxPU/MepqspzAgBrFJSyXRniWmIN9qSjPeqU87SvWzOu+uBnV9p7
KdETPoPQmgjaRZy0uwSEvPeFSp0qahA1nomDacZdS77k/vAxMe93rszd3AYvNutWTrWFAKYzKanG
99uCNO2JmM5jUhj7VtJvdYc6cWVGXSrXIv/VLNJl9S4b92nzq2RgY56hpXkca4iH74kn0QhcRUPT
7kA6AgnzamNn3vOFRbdr1xRnrrPMY1gtCMy0YO5UF3aMrXmqHQUZu4EOGxDF5hGfGH1LIX4DElO3
+p2yDAgJB4QFLbXi2oQy1u1gt2D3phYbSq9OGsd26hPaC9Eq3Yc1WcFfLFm9FhT8ZhS9rUgN5Uf1
l9LhCe+CSHkrtrEQpHUcyeQWRgqVMjtOW8F2sxresqH1w9Rr/srZ+HN7cZamoF0JQLdMSO1O8jSR
6ktP1U8lqgOgSHfczt2A6iCSHBRrBfNZEvdAN5loAwSGGcxoHPWQlah2fQJUx5Lg2Rr0Uw/BDkjP
jdBSYyUY/71hk9T9WrZ6aYiL837yHXzYaJw5oTHL8v4x5Qkg1w5U2BKnkSvhZmkI7dy3a5xdg9Oj
n6H74dBy11Fz09vBigcsff3y908TgESih2b5GkB1EEJ3tjqQqd7Y6bi7x4ZooDm5ov0E+IBLY2fk
2zR1/nCfv7vgE1r5+dcjP9W5tepBzUSxwo157r1USXmEgOAYJUZ6cgj5UxL2gHiycspcD8g00Fx6
TqfBCZrRPBVIFG5Ga9gMtvXc5d7XqZr/pn634hjXgxINtPN+miq/SgIqT0Q5b8QTLzO3V+LG0m5r
Ll0ZIDfxAdA7QUgsuVCYHv0OvGp+c1eREV6tYzvMlDe+GqHKXOfNHtS+x8JOD3fZko7taJuJjWRG
sO7cNpzGwwRKyKJbe1wtWJKveXLajxXIE0x8ve3FJuDdNyeXL+hD2/QQYAtLmFmo2vmuSynVSbdM
5FFYMzbmCVKKRxPSnLIz48BaEypf2Gcd6FGMAikhjsd2g6XqslPu+mFS3OcHvubTspUpLzyJCp1k
oZW++0O9z/xXkFNEHVkjAV1wNp3ay/Mq21ad68R+Rp57Vj2qtuBh79F+U5kIJdxarcxf/Pe/2QOq
4z0axX3APqHqHth/ZqvcUkAikqk4ZOKHSLyjkQb7gCdn4bBnUndbkq/l85Z2SXP0IceTFw0P8gTE
BzBZfmR7WTSA/u62v1y/JFCd5ktkquwJpILijCWQukuDemNJlxzIYIy7gTTJ/vY4C9PQgR+Fg1Ym
GjRB7ATBGzWTryQH+U5K1rj3F+KhjvrolF2qtkd2Z3bGkObvSbASaBcWSMd7zE7fMJACNKfMrn8K
lfl7nwdncCpCUAJVqZWb4MJFl+rIjzpgQNFXuEdZXrHxwEWwHaAKGE0BKQ+jafs8LEfUH1qRQ2lB
JDS0zVZsm5nggd859T3oFkRmvWDfTX47jzxBvaAezqplcZ4lK6f8QuzUa/YWNHWMHsWaE/P9Z7xK
fzJquiFL8x+TEWxGFxgwxIqVqsqCuemF+5k3RmkK7oAcKTiATUpGRpeccQ9+u23OC5FHp0oTnASO
T1p54jmqaZyNKegXZucRD3p2LCsLci6FO674zpIJarG0sNAKk5qTFdPUFBt06A9/+hLUfxi63dGc
lCvjLOyQpz10sh65KHsu5Ymht67pRNSmY2gN0DatIUSTg4eY+/fdV3UgTQpR7CEvhHmSwy+LBnsD
V3vpOitfX1owLWYGHU8Vr/H1yYRidQMtDQ8ifMkrY9NK2FywL51DDLdJ7hAzq0+TBG1O75XiPNTZ
/DrVnbVyk1kwMR0eMmatAximsGJgaMxQGNCgzgv3tbHaB1Skqi2r+e+7jFlHiADJXht05DaYSp4C
NW9Y+YTaFFQLgQnhP26PsbBgOgCE9awwO4F8iOLWO/Pax2xQJwsQlJU7/sKW64rPZkcnxpWc4gYU
400pomz4plr7SMTKObA0gcvF4NMbyBrdtlFFwk5F0z20pfOdKV5GQcqHlfi4cILpaBC79WmSi2aO
baRSSV4c3FFtby/+0uJoN3rYJBCChW/FonBPhUIDevuM6LUz0Ft3e4QFY9URIJnfmbIBuvYEeN9B
deqFSPtsp80xVdnPXjRreailcS6h69MugJ0tNWU6t2BadYE0+W4ZQ2gbXZhkv2e/XJnMwk7oKA8X
7Q+C17DVpOr+WE3yVA3eyrl0ldARB6wO8/Cc7nLlspEXFGMsvBFAHLUHl3W7MVP5CIeIsso6jSAj
DkmBVsPb27OQvqM681oCgfXAdFI7ztr8uciTg9FDjZu8MoNHRMhQQR9p4vYOWIoQGKeVELa0kJe/
f9qtcQ7sGmJHcPo6e5w7tFF3amWP/q1nXbmQu87/fzsBrrDy56A++aZV74kp8xh1zjHf2qXIz306
QshuFkFehaT1eYPuV1Bg1z6YwhMPAKtINrlRbOa88L5VpGv8zZTTuQHIr+AKckx2/tJ1TTVs/ACM
e5uqn4uo7Pi08rRb8EgdN8FMCeJcHyvDiY2X9aONFuCRvBjTSrj9t0p2ZXl0jMQwyqQYlTfGRl82
m7TicEu/tJ+bNksPKNb0G7NM+m8B0lIg4utYGYEofNxZXsKPCRL9L6Ij3dbhVbJRHgTFG8MUO89j
0AbqbPtYJqRd+alX++HhEnrF0i54OjogtzsZB/A4Rsne3GaR2DqHsdqoM0oymzl6UA/VY/fID+WL
/b14SndrzbdLDqk3rA9p1kknuIwOYm4epkVYqK0xbuWO+iHQft7HbRdcOD/0cqYBeXEXER4igsFj
3W8oas50c9+ntaBY8qkah4uKY5kDPEiMbWoYkXnnye1qB58hoEmWSc+Mpd2+jEkHrT6e7sx+Dd+x
5AraZa0EnLAcFe45pixBs1Gk6jgX4L+QLm2fM1SvVxK9C8FIL7/yxi6ln2MDOsW+idSM/CFdSXYs
TOE/qKHAreqhGKEmz4LHuS6jwSvyEDJr8Wyv5ToW7Een/yoKmQZlkFugH+x2pYskgNn5X9vWWLHP
heXRcUNBXvqWP1ckBgn+K1D5+4IUK+DNpU9fpvTpGAiCEbGlRXFVZGP93vmD/djLDkHlLvPXWb9Y
OxrpPI0CN7P8tTO9hyFXr42br1z8ljZXO2jS2ZQ2zmd1CtL3EU9yMj3XKotQ6F45yi5uei1Uaw7m
Q1MEBGCpOFXuR1uiE6oAgLaHgsKDAQpepEZ3t9cJ3cILI2muRnKnTqHGCHFyQQ7OHCCD+dDbYucS
sH6WLBIl5Gweyvqnw7YJ/1NBX4GxcevXRujMNZjJDoR5YSneZL9Jgmnv+G9Qu9qL8XvB5HYEDd1Q
f8+HLIa+4MEh+7ZxH9TwmhArpMhqQG6w4b+yOq4odCuTfWVWG1cAJNztMP/npB5xCFUo8dRhAnq1
yTnN1uNADgyy44OJlBtYM6CVCBBFWDXfJTQGEvwz+UZbqA1tZP03Nx+BgsKnXzo8VqE8PZPdXMaj
PR9UsfXcQ4IKpT+8qfSvK+cXz5ojF4z5RXqYUxrO7RgWwUPSVbtB/a38nTVCxnMqQ5N8SPJXDPMx
UfnWRONvMPkb10LT+ldwPH0rMxEqbzOOPwNzU7Azq6eQBJtKJVFabQEsUTwep0t6+Js5HyDnWcg6
UunP+ltm4AYSppCPqdAJ04ZG0wBLZ0Qjh+opNIPo2B+MpAqnSWzosBf+gfR1OBPg9Odtb75ymwOr
30Fx46N2NtVkhnWys8Rr2vjR5D6Y4lzar7b15uKKnBtp6Bl7pppdV58TWZ0ar4vM8ZedWzuwsIZG
9VL5SJWjf1UAQZ+QXUYPyNemKnTsfWOOUZ2eGD1KkCZiNFwhmNzgorrh3ZaiHGxVZ9xabUAbZPoM
dZxQFGbYQPu0QfWg5yKqyTbLVJjPYW/9bt1zQ+nOwIEr5mKjmLuBkDg4n80d3gzQgP9aVW/gAo6E
qzZVxjcWpGpqxpDejbzpJxE7Vhpb0g5Rg1tU/VA3TQhQezK+G9JB39eX2t7KwAvJvBvBL6D4VwWy
f/cVvhyyElKsJo7hUJV4OuwaD7Mf33317CIlxYkV+QpVZUchk6jCdpwhc3HunNDn5+qD8D2aJbIf
Th+W4NUy/rHYP6hGo0U8qYdNnjkrj7aFp44O5allzsYuFx3Y3uffXuC/9TVuz8Riv4YJypSW8et2
WLh+sBA9A1w7omlrIBPiOZ3feYGHv1+beyOBYd41gJ76VRwqMBYBtoOzaduyV6jVhyhfrXz9+uFC
9MSv6irSGj10LMGzvVdm9odx595fftmaTwfXiJTviD5eO3YBCirLl975h7M1KOXSD7+cN58+7qdl
R0CVYseBgwDmNe6TVY5rFdvrhxbY7P//42lne4PXZFbs+vzD7lAVoZn4mAzvkAf5ioEuGI7ezOfZ
htW29TSjf1Ohb2kODTWHaB9c2djr9k/0bGQrKl4kFcHjce729og3PqrlopQhgbrwUK1Y/9JCaYcv
agY93kXOGDv+7wFxyEY8mpsmEjJYeeotvDCI3tE3+KRo2tx2IXyDbnM8XN/B2pI+GJ6C6NnUoIU0
cEF0D1KRxt0Ghci+KCrU/rbzXb9cED1R2Ynea4MuN2Oiph2IfEOlqkhZrzWh28J8TZzj7XEWrFkv
HASjZ6MshhziBE7a2mAoKL7e/vKCmel1g6Q0bLxHWytWthy2Rkt/ue347Bmet7JESz9du+BlubSL
GX0KJ9DDxy51vpFuvA+XQahmXoGFtF6NJ00MnNZBUAI1aHKuAnPFBZ2l367d6ExZSTOvE1BWzWUR
jQX4OlhXOxA395IZh5EBilSQDI5fprqeLsbVb4J+MN5moxU70PEmB8/ALW6GnNAmm0EOF3mdBBUM
mZt9WiYU2gLSOssuI0fk9+hfWpfFAUI31tkQ6XQWjZHhwiqM7qnLOf1NE9P7arF2+lWNvjNGRe4H
X8E/OeylzYI/6ezYd8ZmPf/jpphHYKRNjFvaEe3+O6P+axr+yl35OviU6I9evxgSNfhOHUPmGPQB
ZahYF7ek/cCMnt2g2+Vq+Fun5NttG1+IdXqbTltVgTFbdh2bFvSx3OI5EewrGZoj8FV7K5FrjQIL
5qKnnfJO5X5SJU3cm+wgg/l55vKf21NY+LSecLLUWEvbcZs4mPtD3vtm2MG+Vs6ChRigP7AnQcRg
5U4D4dj615gZZ2nWOyTQ1s7ipe9f9uXTWQzBTcdTNu+gpjWBmjVtS7UNUsMKJ9ms6ZAt7LH+wLZM
RCxipyIWihc/GsvwIhspt0MBjsnTOLnpyaX2GpfLwmBUy/gnvuAJ3oVtzBTBs8I2njhu2aFh1Q/C
cx9ZJVYS2gsrpyf+5Tgxi/RNh0xH/uxl3bmdgh3qnx+3rWrh+NLbPsFG1fctOhZjZvTVRoJeJpQl
ea5LGTuE/Q7AP7MpgmHlEFtYtf8k/is8Xsy0GeIhd14m6n2tRlkd+oaPkEKBoOswZivxZWnZLteR
TwY3dm1gi86sYzTsQBkGbhk1zuiEbhasoLgW/FHP+FtmzYQJAsWYTln56FQ0+0Ld2f9ye1+Wvn75
+6ffn2e5ASXboI6bPvvp5cXRU7g43f72wtrorWUg/ZsgGGjyOFNesynyZgqt2cZzHG/ElZTL0hDa
z7fsYTTBoe8daYU3+EvQj5sRL+f7fr92n5C8BYHzIGsI2VVin0lTbNs89zf95K3lpBaOJ6JdK1SQ
17PgXhFbbVEgWT5J+mUAzXNY4Sje9hZPu7BhbRmBNK6DyrlVrcFhllZOu3AQTovEcybv2PT2r2ri
X5OmgRumK1a79HktbqmB2TgJlYhHVwxhrtJpbwZmA+64fI0hfcF0dVJ5w209XPmleyxNq9umCVX7
VrX5Sq7z4sD/TeYRnUV+lHWf9U4OftDSj0r+lCChYPgV7hArnrc0gHZUQXINKtPCqeJ2GFuBiO6o
P6XX+h+uRZO9nfhsf9uMl9ZJC1ETQfuNM1g8phWp9yCDdB9Ez/jmvq9fDOBTAFHlSGzCXRlPeUu3
tudZSG2oemUXln775e+fvt4oOwGSLeFx16WPBVVAyK7x+C+tv+bdwGnJLh8aEZul82b1ufOQWkYa
OQP51XruWq/Ngh84moNPnbRqL8iHuG/8PoREynuaFT+q1F9ZoIVzVeenbwevctPcN+K2Y+rdn6pg
X00z+1MrUpxlopxHWlpNind2l/24veNL72BH8+16Lonf9+Ar7IopDyGTCl2zdPy4oKgMH8wkQ+se
xtmIwT/0p3PKb7eHXTAFnSO+H2zqBqhDx21fP0lWvDVUrrjiwiLq3PDWJGpDQq4uRuq2iARDzpq6
6Xlup2989n5CzflB5M1KjWnhbqKTxYuRpKpG01XcVdk2b919PpT7gKFJffoCcZL7iinE1rzetNuu
tyRo57ug+ZZ6zq9U5C8iSYqVk3dpGprfD1nFTBdiC3GGlNqEagcjbugMIhzmNyu5MzWl9xEb03Ch
7sEsvAEFYw/5WgWxZZfRv7eNamkWWhDIJyfN86zFKnlShWbpPxuB9WxZ9KEbQJfWrvLmLMQBvXm4
F0mfdwS7PpUepJHFRLbBwKydw3i6Aj1dGkI70ctmkC1gpHWcEaAgjMH8aBzLiSZ+75Zrfk9Vgs5r
B4tFoNAWyt74NngCjKJIsUOlOhxbf8VFFmail9grjr6RssDrtrVeavo9sH4K/nZ7w//tCL5yruud
woUBpinDlUPsA3hy5pMoUByYBrqbMtX/HZxaojGm7L6UReX8SGY6fQe1O92OZCjiHlSZhx4S5rvM
DMiWUQioepk/oRXLKE71KJyP279yISDpJe6knEvQwCZIlQX9EQIwj31qvIHL84GbSVQpes4mwwhv
j7W02FqgIHQaPUnQCy7ATybyPESL675v5s19n78M++kE73zfBNE/MY6ib165yL65NcQbm2n8c/v7
l595bT8vx8Wn7wf+DEXVXibHxv7H877Y7hTm6ZO9xmq7tDpagPCryTdzp0yOQj66/I1bL576ed8v
164GFzW/Dji45AhxYIhGzMPjXCJTwa3gxcj6tfTa0vpoUaEQVmmXdo71B+uVYskm637XTIbGGl/u
0gppUaGvLOS4ZijYBEPwCKk88OkX4tQaEKu9vU7/Nopf2WK9p5iWrmFO/ZwczaSpT4ZynAebZSka
KFDTCQUDr2mqSP6nF2relbCxLdDvxbHOjPplHpS7ZWyGqrNBqvseN3oHMits6UyQJDv2/Pvsv9jJ
uR7/WZnsZdmuTfZyUn2y57plTmL3vXGUQy5CHBl9iAPqHATlMVOoL7U+OU9jaYbQtgWF2VyTtWW+
mPS1kbVAMBJjzloGTxLARPth2QXGSyMCF02Oyq+eW5mQY0ao912WvoLMrlWA8W5Gx1QBdQrh2fQV
DaTD/vY6LJit3qacyqCw88ueUzI/cu48tdz8VvrIP2fN4b4htMgxOpOfpS52MYEWshToWhheq/Zr
eSfGFY3b/7+VKAqiARvKTccusB696YMYNAREZGuiuYzeeYMxtSjSVoXJSF1nMS3m74OlvIcgL4q9
UY2PfAZQsvbm+w4KvQ05DwIQUgQyjXGRYQdwRUSKdmKXO3a1vb0jl5W/ZoFaKCndgg7SZ/Crwm2O
YCtNIL/L73vRoz3p/7cD6UBLuY6THKfmd0P/SRI7REenBEbh9q+/fpcEN+3/f78STp6Duz2BWFv/
mqWpwLXYBvKRjb9N5sQmUAW72yNdD7mOzmVfeFDPdlQBMRMPTUbSyqpNN7cmtJ6Zt7IV128gjs5i
75mBVY2KJMeiyIEIacWbKIbzOOcnC1xzJTRpOjmtjLW0cJdpfgp5TJWNK1ssHHeyqAccY1R/3PKf
tIBqi/319pJdjyeO3po8l27n4hWEw5arqESLUhFB1SqSag3HfPmx/7VdR+9NdkSAv02+j57ko4Ms
cAswNtBgK8H5umc4ejdyXuR93c/4+WVvH6HovmU5WckgLK2+dkFw7KbMoWAWHAU4fw7Czzc0p480
569t0AAaQ62VLVhaIc27R6+SdCoRDm058bfRNfxN6jTiezLDkm/v8sJc9H7krGyKADQPLC6CV+a+
CimPTv+L2b8b6aycGtczto7el5ya9oC0oM3iKeu/uWYW1aI8EItiw9Gb5FPobvOxOxiBt4ZsXlg3
vVc5z8qJKdYYR57EnTynAOHhNbJiWEsf1w79IDCcagLaJhb1x9xZkdX/9lYJNxacTm9MrrgzzJlq
WFxx5ICLHWnMyGAgAarW+IsWwpTenZw4VqN6hWuCHeBVEaTeV9Nxf/UKXSTSfrY8rFURVM+3reva
WoG6lGgGjHZxicK0IKfAUsP3GTjbHdDzSTyU7hqP1dX+DoyhJ7VdW1RoTpDWqQURy16Y5bxpaGN+
t0dJN0HCAWIcG/uYQwVno2iSgp11QslpzJwvtyd5bc8uP0A7xRImWU+rYD4Rd/qO68SLD4cK+8J4
ZnKNKvParl3GuLjvp4CfW8ye7IaBSG9u6K6D3O+ubbpsM6jJ2na26N/8FDjR2THnlYzCv1pmeni+
DKnZeWoGqayDGuokHvWPLXPFD8ss8ycfIIfYzefpq9XQn1PQMFyZJqSxrFwEj2WWNWdeBN5LPk72
YRrlCFCqY99nUP+Kjn5aB58XqZHPfn1yjWHT5M7GBxrcUG+3d/JaMLxMWbvfFpDlbmprsE7c+WsY
fQRUFCAk2Ev6y1lN0F1NBl9G0S65PO/MoneSETKE7LV10nrDPXaomv7Ftt09ZCq3ouF72VgfmW3Y
K3F+wRP1rLryg8oGr4t1cjIqt23lP4Oh3AiTkfcrp+LSCNqp2PaVJIoO88mRT0r+MoDuu3dftDAy
gwvemytjPCE7v+8l23dgYrI7+aul5RYvqDWsxYIn6wnzqTRR1OiYeeroL588T+24N6dykxQ/btvX
whLpWXNq2hPMF7x+1J3ewCuzncr2reV05WRa0lDQE+VpAVilP8/VqR+AKbYcVxyD2ZX70s7+x9l1
7EaOa9EvEqBIUVtJlZ3tbocN0ZGkcpbIr3+neuWnKZUAYxaNcTdEM1/eewK/aQCqvRFt5/wFJm+E
pj6griSBTy/P6y6kpsn3iZOr/de6Ojs94OQ9ZQ2x0hOxAlDLALivEgKHT5p8u97A0lydx/jTSTAl
9TRAWhRJxNHalWB0ovL45uD9ZgX2mtPJpRgSO3WeS6fEymwXsvQnGzJcRe+cc05TEl/vwKWw6Pzx
2TGQ56KrgOfRpwo5ihHkAmk84UW0ddTLZPhh2Uxx9pWi/7mt2ZPXUl3AaAX9RVOOUU9FXNkf9pot
6dKqnm382nYNn4LjfBr7fuMPblQaMp58sbk+Tkufn21+UriVh7K7Pnk2FMKcba/SKF0rNi5tmXni
XMIGqXXrFhoXXJJvPhQgGiDjJRcRTQK4L+WtC3NsQ22yUg07OoHckKa6C1vFBLANJqQwVumACz2d
J9qt3AasrxRQmG0ebehiWsaNx5uVw2Hp47MIgoNqQ1rg3k627sO0/Ri6Luzzrx1sc8D+lGaad5DH
PfFOQPOaj8FtPwX+UZDJWtkuC3txbrmaA50MSw1Pn9ICCmUyDZu6/NoKm8ttQqC9pAXDhayViKWZ
HRqqTsbgb68v4H+o8AuR1L+19+mo6ngKc8qOgEYFoc3fFgBQTQSxiVZFvGvtDXxh6Lt22yCNvIoA
7d1Dd9uNYFctTq0z9WkIIZYzI7MT3pYxXx8VuBmbOhjZLS9xcIc+0HSbwvfrKNCO/AYI4pTvMvgR
37lnN2pugvJX94XaW2SgmySx3dtMjvQHcxl7d+uGPVExtZuisMlhgHpEyI0xQL4KjouV6fRxByA1
pFo7bcG2OUfxuh5KlkXU6sbvmSsM4MRE+Qjb1mZfJQOLja7MYM1XVk/BANG6ugOdJQ/4pmp9da4b
su+AVzQHhJcyaoPRwN0QiJu6gmSFDa+1vVel6W8/sfstybPg2JGA/NW0SlgUmGW7oyUo25BZV7ek
8pN7psvyVMEY+8fkQ8oSmFyAgjOIUoGKlPtthSylLJ6vz+XCrfNPw+bTVAa5awS26vRJZL0RVqaX
RjJ1gJuH+XzEiVx5Uiwt9tmR2iirsWCGNMGOruYRaUDPgrrkx9f6MD9QdYmIqcfHYYKzZeoFIvk7
qcZoXCswLfz28+pDZgFXfpawPY2wCg17r+lvKuFPK7DLhXtzXkpImFWaQP5Yp1qbPfyfkB7WStpb
XgfkxN2miB2ZNi9UwVM4lHAA+X192JZ6NTtABdQ2LajXeqcuxUsrq+0qqox0LdW69PVZvOQ4wPo7
ABKfsszmkeG3j8hDrzyaLtLMcf3PSwPQ0AILvkUlyBmHAX6wvvUgm14/2MIS34Fxcj/SlLqbMRD5
QwamTGSKargzaVLsGxgoy7BufC9MKmHgNzPgEBAglPNgh3nXWBVoexZz92ysvTsK/umhEaqPoQJm
Y/hBYViZ9kv3F1Ar83xeqzhe1B6mXXtPuQfWTf1dp2u4y0vb+vzx2X6rHaf3PYJtnUvxgYv+joqc
haTIb0SZr9wyS23Mtx10nmtZacRgAydRarpNZDZqfGZAIG0KzzSqlaz6pQ2CzsxTenq0SlK1uIyT
UkIAFRidFEU/JwC30nMsIKLbPa2NDyhSraQKFpITc6VaBXAtaWDLecpacCnTPjMhqlEaIUTqjjIr
WtAJYRSIeD2+vhMvLYXzcp5Hzo7bNAWxe8RsIziVQXeXMJlEqaxXeEtLDczCZdHjTqonpU6yNvrY
66kdNQ0j74nVWdnKLC21MVtyneVUJp3EcAqSJ0/piAR7f2hXgr2lGZmtNV7aZdkMIzsKu8OsQ23O
u7P7DcHMDN0v2X7hNjxvm/MK/HQb2pU5AjjTpacMiA6du6EJkmqeZHGdfcXS+tzEuYefmvC1OWZQ
P6dHF2GJ19wY2Z05/rq+jpZ25OxEtxPC5XD2v8ASOiViRy01QBmm7CK3WIPcXprm8+8/O9dz6VDu
GrYFW8MyKkpyqiG4zQAivt6Fpc+ff/5peGrbV3kglXVK2atLxtBAcC/db1/7+Pmu+vTxJPe8snIc
69RUwZ1sHDcEEOU78eSaNdrSBMw2cqdqoSgIsiffp/1OBf2Lkww9aBpdH9vBRFa288UUMSZhXoFo
bSuRhMLcwDQs/0OD2hCEiMr9O6JyJwunqSy+aeFDZYyODkjf3sbNgnTj9dMXb695RcKnQWoi9zOd
CjA4SxNIDP4ztfXKdl8Yx7laqiOMUerzRNV5/QNPLuvWG1W19aaJ/uITaGrX18NSM7PFZkFtCKVZ
pEOyJks3KSQNDNwuQ1XDRd2wvwZgDOYFiry2DINyzzoJCjsCCIoSiCcEjrMyVgs7Zi6cWsiugI5W
TgEiPytM2BZkfosgzhV0E742TLPbo6cWBJ1b6oOhACUr+exUTTTA54itLOelHsxujmQaoNREvQAF
KGvLaXEHUuWu67OVI2UpfJjdHb1sXQF9XHqEUXENTmSqDh1ncghTwzH2o1mnO55NLl6p5HdTOF8D
1QVzqrxhTFZXjvC8SAv9isjr2dXlvRWsWaosrN05V15BVaN3JwuSSsGmEi5kHfK9kVfvY5KsBZEL
8zKXSy2aNsMBDzuzDOnduAYwed+qnEdmL9aggUu9OP/804lcFjkpNAg1R0M4bwmt68gKqj4GYH5v
VdXf6+v3YoECx+WcQU+IK7G+GqRvhrANIlPtgPSFlrHKIwPW6wZ8ola2yqVXz7ml2Q1T5dYohFcj
B530QKgPt1T7j9d7sTRUs7tlFCrRvG0Rw1UqLIWzpcmHw7uoTLyVMHSphdk+r1xOCB2RKsrKd8sS
cQPjnEzdymTNOGWpgdlGH9VQulUuFNy8zwqxwLmFRdOX4JebETmrs1wfqaVJmG14K50yjw/Q6Pcl
wmlYMHNUy/nT9Y8vbIo5Ob4cAHOjkDw96uDedIswM4NdodZMdpe+PosOGV5RJR8nCl7FN2mJvYYo
ThqsHUkL4z9X0rVNOVmpwG5DYZs9Ecr1sfaZc9O1tbmnCUwqr4/RpbIjdsFc7rSCSJCoeE1BNxoO
rl38yV5Lz4iKqd7BLG8NbLU0Vueffzo7TG2Yk4bWxEnkPt+lwJDEzZCp7ZDoL96tc6XTJDdqz3YE
O5ZnA08L13eqN4bDV67uS6+a8zjNtjRSpAPkChTGyVVbwPb8xI2Ifce722woob6z8pxd2A9z4YIE
CAIL0rb0OHG2K6HDlJfu+9dmerajKU9ZWdJandhgJo9Sd6CiN6l8cgecs944+TsfhbPv1xtbuMjn
ROgUTMymLkZYIlXJk/CKUzbSG1bpN3+s9wAtoOg3QKutK9eMGRbW8ZwQrTJIaipQmDD94DTZKW6M
RkepfQaNMThXMXtlwyzM0JwarRnMYpoq0SerNcoIkrp/y9F7vT5qS9+ePQpVRlk3KJSxR6flEOKy
fgbWml/zwhacK6A2ae0JxxX6NKTGuyeGn2BQvOZqTfl7AfYdzInP2ldj0xXtdOJFYuHt70E20imG
n0VndnceLfkN7dMgdnni3QSp5sdCYN3Zaa9ueM8ALktqsSG8cvfXx3Jhw3rnMf505Bi2KcQ0ihx5
lBpKVkZGHz3Qyn9BrT4JW9Mu70F/snkc5OWa4+TCmT3XxmA1m8zSdOnR06+iREWlIWENnU/ISa9A
2ZdamF37PYEp0mRXyUkV1SHr3BfpgQRJCHkoTZntro/c0laaHRRDEwA4k3IkC23gxotbpy+2jbyF
+l4Y0D/X21hajbN7XxaVAUOaxAEaQd+pJjuZLPtpOfYKuWph8ueqGG3mwaKrkeoEvZrsAba1gR2m
HnOQVtVdnJhZ+r1hhfcK7Wpg5693aeHIm4tlDL7Q0Kob5CmpvBsUO9PYYLGGdpgjH23oiiQBnJIR
6qyFTgtrYa5MCd2XgjsKGxqQ8rjkIiyqZw/ZXStYq34v9ejc8qctNPq1tvIuSM4+WRD3MmQ1vUnd
tFGljK4KGU3926EtUK/0ivonuDzdSr594RycSxFw3zRhfMTUCSDtI3IKRz61L9dnaWHhzVUrEw2U
YxrAK4ZMwX6YuoPDkO+xnJX7e2lSZmECq13mjh3e322B26faKUBOLfrG26+9v+cKBFw3lWmAi360
ffpQQ/TOqWlsuWvi9wt+GIE72/vlZDXJYMsCIz/d81TcSd5vjaq6F2mxLW3jhfd2E040PzBHq6g3
6vem71YGb+HgmSM2gXxo7NZP9YnBIf0hdbvq0NqFt+08qL9NNiasLVBdu74QLqIvENHNsZtu72sr
UQi1ksxydpSP3aFLkM0wsrwIAxiT3nZZC31whYCiAfA2NmWTbyc2jJGWxRRywPLWDI6Wnr1zHKdN
u7KAsA7ecx5oPD3k7nOTvZUu7OGLArKJAanYjtR2s+nz1I4TPnlfuyfn6E6mGBNjZ6jTFNxTSKEk
03fHDCCDOR6H9ieHvNX18V7YGf+BdBplN/RFpk/N4EN/TcKS3skmHhJoiUMz5fFrrZy3/acjqxwt
GjgdHmVO/QhKbTEmoQOn1zxYCaKXejGLKuCplTqNrBCfExkyA+PEwaOeVFwYf6/3YOHsmyM0hQfq
MRc9PUqu7kFI2tO+21z/9MKtOMdhdi0cWfzeH09pZut3kHfkI9BZZmzQhr5Bmqz4YRfGcCSgqa3x
2pfGa3aetEaCalBi02Nj1lGivgft36oF5l6vFRwXzoy5uoHFJHVRSUG+CIpLkWufaeBWA48/uU0M
P41YwNb88haGb47Q9Oq6s11AHE958Jrq6Z40KtbuFPkomtd8ivJ2DW/0D4c3R+3gbJqDNU0cTXZe
YxmjMjtB8nWaIpmoKRJszLdUNALK+yTbJbbBH4cCrtNEw04Pz3gw7oek30MjMnub+Fmmth2BJTZ1
v1EwzwlNQoqbZpTBJhuMYTeYRh5NSiQbUYj+9foyW1jBcyRoW7pTAdoFPaLg/1y31QvLxNfYFcFc
J2GElQz1J7yQchRIwhygJNDyD2C6+StR3L+X9qWhn50gbdX7oGnl6hQA+fuemVDOc1qDPKb5KCO/
4kmckILce27SAgQOnX6u/XsN/arIn/SEveQNG+hjWbukn7yI9GB+D5Ndb7zBS2Orl/zeabrqx5Az
/IVT4C9Q3YoYteVHSah7gPdqs028M2KrLIuotQ0jzhvgGZIh5RHTJg1NDXdRUgChaZRg8sOolW54
27SPY8CBgpRVdSSG8KFo7RQQ7W3sqO21gCx0G3xzzrbkGXxb9o0Uhgg9rys2rgB0SUC3qobCcy9C
23YgvhvQ8sEFHDDL1S9GrPGjYOb0u/ItawwFA/fZcsx+MxYpiUy3baaVGViI0ObA1yJvhK38ujxB
/Bt8pi6snCKmUGr+2uqcRWhDqmqWG2Vzcp1sQJbIleqmFnn6/LXP2/9/AcHTbYJI/EiOVsrviiB7
FUW7luRf2lizw9SnaZMOgtvQbam7beugmmsqJVeir6XYb27JYPrCMh1INJ1omd1CRPoADYxjMtaH
vk9OmgQqVD2eMEqZW9yA+7YOmpgazvb6wC2crub5Bvl0c+fAOAmtan2S5QhPAlXuO+jnbuqK39nE
GSKtjVto+bm7680tjOV/sLdeZVGiRv9oFF4ZKqIPRp2tBCELK3iOpa3aQPZgCyiYYYpQWkPUkr99
9sXM/FxtomNuAjSU8I/V4MhblI/HKDE1gPa5Fzwxryjj6yO01IvZhAjWD6RgqMT403OHhx575cbX
oqg5ntYAMxyg3RaXNqxf2PhTcAf6qFnUe/KLv/x52j+tJtc0e2pMJrZhTW/9LvueMGOnIApyfWyW
Vs/sEOk60lS+h5dv6zTbmgH9mcnf1z+9NOyzA8TMgUKtWqJOI3vos7vAfZPF2/VPL7zn/0EUPg1K
hkoCMHOqP5Uu/NkMc1PlWew5ewdvu8QJNgrLVVlP1xtb6scsw5MOg+cWOd7wxIQ+U1eEg2xCuia8
AMoDZvLCPT0HeuIQV55Fm+FkB6JBL6TeTdosVAwwtfGnaYnxDC3GlsS5bfMiMo0zbUdbzSEb0uoj
cLU4OfKgJ23vci/7gGeRfdtClXcXeDZYMYy2/UkWgG+ERmb6E1S2PWltpFN1MLrM4IIU8top70hp
TDclM/lutCsKJ4LehkVBmr6kRPItCVq+lYBrQrg25RsaDPSekNpiMDOXNXDk8GL4CDwGXyS48bww
w6jOWbB3nXXdd2dycX83lLmQaYKZ8t+6COCZ3EgTlvPBELkUJUXVmzCTcN1q23KDhq09pXs8Dstd
6nDrHUTaKpImSBesN5I96RKAl1Xzy8pbukV53d45tm7PTpe/U+2WUDNpwYPWZXroC+Oj993pcSj9
aetg4Txr23hlA9wEuJEWf8uCIextjHLjIGF475QS/58rnZ+YKoFf7DGILUdYrKB+88PJMmiP+ana
yKZs4hwCGSFkkE1I0AkV52aVb/rOpFEGBupzn9kfgPQFB2X77a0rRntvGiSPjaIvDo2WATzoOwRj
0lSRguZPZFX5b+FlHMbPwN3yARpXFtfppnU6wKNNDd2zsXRzIB3tAqYFfomKTdEiMxsMrfKiXKvg
Xqgys0Ov7c2oapNgmyeOE1qjW8RdPrqRO2U/XLAAYsdrXZh1jXCQirwzuDGr4L0mylq9Jtz1N87g
eAfiAKHtVna9NboRResSXhVbDcudJ9fNETnBOLe9Tw2Y+rhNze6HbLK2YwMKi66yHPJB/Vvnj+ow
yar4brDS2pZj2j7BiGDcVbU/VtAfzKaf6ehOLcySKCwSXLffIGxLN2DV6Y/EGP86GSkfvIaPMaYG
IG6A7p0N8RGeSgoSKtPNtBkU01vXNaEdTr1WRMqY/Ade98mdWQ3Vc114IDd5IJhiJIT3E5r/Ew7s
lME0xfCG91yCM1QmsJ8QZWvty6R5yyYfoPmqZA/uaNnFTjtivFdGpWCGdR7wqcMqGbL2ZgSvFDYU
HYmoydoIxQH6bZA6iwaGF3zoJapJ70ZIJzwIqOq+j5yOh9Qb4ZIBCcw28qHftK9KSTdO0v4gXv1e
jX0RJXkJFYoOwH14hjQbmbrWLqNipJHBwKaBlxL8oqveDWAjnQTWS4f1U4RimvwnCXcwM7KhRzzC
9GJ4Smqv2cJ5vYl7bNC48p+r3jJ2QcMgsaCgQPJIeelvzayscLvIl7wyIcjfJbxKN0WAyw1LNolc
wrOIi8Z/SMvxVdtEk5iKlt/rvPLiARwsTKYmZoe9xBzvxg1qEbetm4vYTXm/5sW+dFqef/7p6O+Q
tXNL5ApRRO7tsOQtijM2ytbemoPtUgOzC3eEJFXd162F4LH/kRZiV1DbPktqrMRrS9+f3bjQA7d7
Vxre0eGlCgtvDO5tuxvuE8+avnapz7VZ8kmRmusxOYm08n91jOs8DDrVxV+6EOeCLNK0aD1JqzzV
bmpvWO662076EjkL56tNzO7cviCVQ0bfO/baD2v/bKv3kxjVlzpA54jbwCvplOWee8yQ+xLsXYo+
rNyVpMHl+aVzrK2u6my0acqOrt+SBzzzIQAvDcGiIRDe3+sz4F8MGehciMUpOPJbJpIHtqfHE0ka
APFUOoWwILThWwQ3JtKX5koJaqGxOe6TJF7JqeejQ55dHe2yembIrke9JGzDzfGlhG3T9W4tvZzO
P/+0t7Uo+qFIGmRWDWLFyUTfEkMFoUvkEVrLJ7vl+9TsV0ozl7sVmOeff2psaHRv2t5Ajzwdo3L4
ICmPi+B5qFscq2sVyKXFMHt6BEFnuhgoAyjGZl9Y04R8fPsLnKSX6yN2uRM0OLf7qROIQzoGJwZ1
AoLH3xKTZlsGR+znEmrtx7wa0z1F9nV/vbEFBDCdi9m0xBFZ3nry5PmU7Whv24h/qAl94gI7VFoy
CJNslN8C3YibyWmHHdZ9EA9NM67E4pdXCDLg/99fNQUaupz9GQj1I+ieYY7xaBMbaSrc6xl/LFo3
vN7XpYZmjxebZ27eTLh9IYgM15i+QPKyNX+o8Sx5xEH59r7lXctWWltaJrN8SImFzybHwaVmmGM8
eriXjYDz0BRWvbneIRcj9N9XBkxH/3/kkOnziwBs3KPhW3HfZgc6rfHszov5wqfnVBknn2DyXmKs
eNI9KcO+dQ11w/ziNbHESrXw8m9P5gW1Vls69XnTnSZw0zadmecPhVM7KyfcwtfnBTRQlyGMOwjY
2vVjshe1yWKSVf7Ktrk8uWReETNYnyUt9wdknn5bMAll8CLzmIivz+vS12fHGHDpAqYoXnrqezHh
Heayake9Pr8d4TaywnW8/Nwm84pXkzpQ2m7H7tTwMtlyy5/iDtre79yR5V3XBfJY8w6gCmnm3bNB
mLGy2xeKiWSeXtEdcHCKQAQjSbXksSZDkIYF61ioEeTuYTWvf7iOk76J3jZiB4K6cF2rcxpdH9vL
hwCZ66R4IBr3RCXsmOtkhwiXhWbTHqehvtFFocMCnONwnNKVXNJCHZfMhVPKxC0CR7fDqUmZCv0a
Sd3OCV4dM3smlak2eMC+W9L5zgN/z7V9K3OQEqSYIrOcVmZ6aTXNzldWBVlBBA2OAIbFHTXCkUEh
xmpXFuvlk4LM63aZUweshTjICYHjd2b5cTCZB8s1d3a65pa1tJdnR6mP1Bh3bOxlp7P3edPcmt70
NaAKmZfocpni+VFm3alMg6htvsOfejdZ995qUWhpwc8rc0h6BKancM65tc02ldTvfd+BC1ptBfTd
rF5vWDrGBsxuc6NYSZcvTMq8ROeJmsrSTbpT21O5cfOOAX0j8IxXxrtltms124WlNS+mSeQx+cR5
d/KbFwGzt7ZXUVMWKytrYdrn5TTw9AzoR+HrNX1TvAgN9vf6GbD04XN3PkVYhpYCTgyyO6WK/dCW
vHehnnD900sDf27y86dhfUOZjcRfGphv5VQ9dTqHUXaBJz1SAG/XG7kcIZK5QApCtqSxkesDgr+J
ayykoc1Ca4Irp/tHjCtovqW5nUVLqgiCCqjHHn6rDRjOVpyipDdwuRIeXVTRgsP3P6jmp5EKvL5H
NjmDhKZluXsfBpBp6Ga582RaIoNhMm4Ihw1GVNcFyh9lPUbKJsO2zOrpe9OYZrMxaT+8Yg3qb0xP
awjahfthLkkxFii9GByGBMQuRehnPgy0oRrbG6+T4XxLoN8fsgr5s+szueRYP5dNSOueGSmyNofO
d+FmS2rvyZkqG/g1HaF6ViMjqXFyTAZYJoWX/UX+OITn2r5X+sEdnuo2sPbEIuQbxEjNF991NFxN
zfxbB/mxO5lXbANenV5ZEgsxwzwHAZY27M9MmJ7RTo93XZGIh67UflRqW93gUq93eOM3f53ObV6Y
7wYrwdY/WsF/g1FvHucapuQAF7nNEbW2Yl/UI93XMP+RkTM1fbpV7mg7m/POiyrNhl/WgMQbBxrh
piNV+WHWBrhTvMyMsIDCx2/qUfOxpsheT3Yx7kcksh/dPOcnmhrlL69SwP20fmWC3N9BP/lsAdyb
25JLuJGUiBcSOLYjz5dVza3juypy4HG4Ty3bGKBjnLT7sTXlH9eVGYqFbvJWCgm/WICL7AxM79yK
fU8He2WSdidZ42rYyargxUpH9csPJscCK4pARYNa5EDg+rZzA8vIwkq247ecuzpG0dnfDLQqn8fK
mh64qfJNMFYG3OPzJkr9MY2cqtXHwqi7dy6SERl/RsNJZmc586atvhFYWsVua7VR51vmCYKTa6yT
hdNvXsMZiLADZZj90W+higCnN5ytyUQQbfQrd8LS9pw9eVQmfMfKYPpWt/REZXvHxgD1iSHYSlMc
6hTVQHftgbLQ1n+LOEEu9FS2xwHhzKai4xvr1VMX4EE0QorFqIdIaq9bCUwXYDV41///1WEhl1Q6
TPATY94ABRxdt2KDd6P6S2HsNEYMdaq/naLcD3lipe9wd/QfRl5WLz130z0RFt11nn+W/lAgwIVO
4TZ/ZCf7PaVO9ghYzXhrAxjybqu83VBau78A2da/yho4kJWtevlm9eY8F6cgpGtyXhw1lGoOVsmR
EoVM2MrkX15e3vzNAnQECXjGqpMl/W3Bg5j5eQxLeoBMXq+fxwu///x1MAQZxJlqXp/SMXlGjufW
s/Xb9U9fvk+9+UtANA6KM2IAntAOkKEU7Skf1Y0JhN71718eHDLPfbWAOSuz9fpjqoX1kgdDFevK
Nu5U3fE9kaP9xXbO7X+6tyVCATH4PS5IkribVHX+rrY82HfrZIwEfJ2/Xe/P5akgc2kWR3DSa9Nu
jhyvwftugBkA1Vn162tfP7f6qReTQ3KTQAf5mGmPbJvCL+4tK187ORYCtP/ocDQKLHnGYJ9CKrGr
8Zh/ttIh2ZdwnUcYgzc9EMzDyhtz6ZiavY7Gvk5hropDt8vpoUnyKiplA2ASywC4MH9OqOtp+hUt
S0Rt5uz8rSqMmltZDcYNNTURqCwMEt7GfiPl5vrUXO4PAIb/PzU9p6Bvp3BQ6lQCV/lUlsaDUpXx
V9qOFuf6tfkwlUbJtkVdNH+vN3p5tXnzDD90RcFMB3IJFRwD8jNBMKI+bD987eOzfI7iDBXzAWbC
HcB0UEqK2nYVm/2PG3ApOJrtR14Je0w8fPz0YYRvXuiFefjbj2k0Rl54ext/yHBbh7dvp1N8u8V/
94fD9rC9jePb25f7pzzi4eEp/LXb/dk9/Tn8GcI/3ebmYXc4hLvDyyE8/LmhYbTZZeHm7njcbDbf
9nv88X58jvbH3d0xwnfi+LSP8G820THan27j7fYtfjz/syiK3+J4H7/tRbgme3J5a3nz7Ljv89GZ
RizApEyzn2WhunuGl1XsGUkXi6Am32Hjl3yNGurNs+MOpk5ADtQH+N7cQuVt67FulxvTyp2/wEvz
5rnvdhxsV6XEP0B3YTtJgC6hxTFm+Ybpeq/EUYvpoUFcC9vRVqZPIwrisgcE4WtwLW+uHeUU2oVQ
cgdDUJJ595NvqLfKMnLEBGm3l6Np7a7vgIXLby4jZSq7yqfO9w+yhtw/OQbl32Lt/FvYuvNUtZQT
qMBVghUhGvmQok636QGNWam7Xr5Wvf9UylAhgOz46B8856m27iWt44A/6lSuLQEHx9qF/Utnh4OX
tFZCh8o7TEF9lyRFjLf9JpVd5OR1TFV5gJAFoLSApZTOA2/ACLNTK1Y5+1rINpdIqaUqzTZHJuqM
MGHNfSJer8/5wk6dK7YrE/iU3IZNGVFmsXNHXW5MMo3fZNInN7xhLvDjatxeb2yhjuXNHeEFaRqn
T2A+62buL1GxaKzN7TgUW6e3f2k82QFMrqYw7XIR1rndbZJBrtU4l9bILJjIHaHTrkxhUApH3Xdq
FfVD6+TlTTCm/UtSrFI4F3YRPS+hT0HLSCAn2vnaP8Douh5+Sj2FFX9eGcCldWj//8enTrO+9Ov0
WHWAI8Fm1c+nfZtnvQISvKMh63UNpFphZWVoshQOsjW16gQA/az+Y0sYEHbVMO4s4rM1cd6FFTSX
GTCHKuM2fEKQb3BuWkt8CAlth6EVT5PUAYAiENe63vuFkZ0LDbR6IsQyVXVMdLsrPQB9tM+QUyPl
3+sNLHXl3PCnqSO+S4gzdcmxtHm1QS4ge7ELZ4LzA0xgO9MvHsUwNWtRweUF6cxVjXvPUQMOFn4E
BS4sii3xoN3r3rRk5VBcKGs4/9JZn7rT1RKa6bypjmNhAMTG4GIRgWxp+mGgfQKFVQdAfUGy2o0n
7lRT1EA6ONmDk+Sf/CRRP2wCmYhT4iA1cn2Al7o8D0wFYtHJT4qjGqxdmlgftdvZUQJHt3C0+jWL
i4VW5sBszxlJOhjwLcoYAe4wDYU5HUrjfgRu6Uv9+A+A2mFZw5qKH03vxJsbG8p3SvGwHL9f//7l
hejMBYn7sspbIP/5ESq6HQRwx9d+6kFwbvYlFdsq69eoDJe3lDOv83W8hhjI6GZH8F94CDW2l0Tp
30FG1zTSLt/7zjyBDG23zO0E9HRpGux8VI+Jy75UPoGz5f/vVknHNPedkR9LNn3jdmffNQoOQo7+
H2dnthwpjkbhJyJCQmLRLZC7d5fLrrohXBurQBKb4OnnuK5qaKczwjcd0T0xpBFaf53znULFAzJu
ko+/xbnetJpyC0PUjOTZ7CgCu+HLF0TJ7+j8lNEfHz//XAutToamD3DonJrsaKvvHsE8Pl26NTv3
cVejDelX9WRnPFnQ33V6L9qv9JMZQuuqG2D4WdMJnR399pe/IHxU1HsS7lhZ3DTVpw5kbF1qY1Mh
YYCS2bEiYCyUNPYvOnjer5GzdRnGpeAqZ8NYHqt2bvLIN6iw+sGc7TPhd4/cGv8qbeb0fsrElEV5
F8oLffbMx15bVGCGAP03HfOjWlp9nQI2E0NlnW0/7krvf3B3fVAoJmtdx+BE4goSSerfhP1LOV2S
4/+tr/13E+yuzwe2ZbUaLMOAMxLxGGHxx3U8tW1SuMWgvOuTlAc7r8TXmt2wgeeQvc6tozemgde5
mtStQ4KYMvEA5MAUmyGjoPD6D0VnrlRRQ1nLjp1Rh9waHoH0Y8C/9h6qsHzxFqS3AsEc64Jf6bL4
LX2bzLSBHYN5GwF5dhT23ueErmxd01IdYqt6JGQdl4DA92vVvR1cDV33RZvU2wD8b0OyNXHWQBId
CA/iuhwXHS5JBCoOEsVjyug2z+S14MOXXA5xm12oPp3rdqupcuxNOmGaL46dX5w6GEAzUlzYZZwb
SqvpUczlHIIIXBxR0o9ZRb5JO+6slyYIn4i4Q374vtzZiynU73dxtpbAqh63PaFhxbEZnT1tl60k
XpLP2SfnnNWUSeq+1JLj8VWYbj2dY11hfz4enO9/A3ddMYOeQ+ogmIsjsa+9eZ7IJQrd+1/AXVfF
HOGoNqcI3YKWQ6KEGZReDOJh1mNkDOJWOPkE+qFbDN+CEXkdRQcwQPLxO72/T3HXclhDA6J7gyW4
N1UWjTWzOGlkVwB6XjPtdAkz06VQ2HPN97Y8/7OZJZ7jq7J8S3qTadSWir0Bpy6VeN7vVe66XlWo
qSxCuSBTs7QYjcOOQrxv1AWV27lWenulf/70qegd6WuFPhuyRAfjVdvLJVLVhJSkusRVIr1we3Hu
h1bDvHFsr2eG4DgKg371uzBwD7MiosBkkf4SvvrvJve/sxeWkv9/HTpw42cUjeWZBoG1uQe3wVQt
N2YS5c2E42BM/UkkOcmQE9/y3wh0/dE5mNEMJC2DBiRiLJ0sQeLBY+1PCGZUcCd9qj+uq0xqzrD5
nzQaoBRl4lSDQqzDXB1D8AlOHEj9x2z2yadqMu666JR6fsXoiCQ9KofroRoOM+C/H7/Hmf64LjcV
Phm9vsajBRimsn1YzK8aCPuPH36ml6xrSS4UAXDOYJfQlXsXKv9hebt9fkoHmLFEvvv4R84M13Vd
KQjcAD77ujiOoV0eB4SV9oDJLuTw8ePPvcNqSNVBW849w4JmzH2eQnWR3tOwiTh7C2q6ZJY+9yOr
4RTiarHG1SImVhN8qZAdV6eVQXPxa+WxxyLvLyg2zn3t1RLqhKwrwaxBaqJ7Vwxl7MHWBwzYhU3h
2wT5znANV+cLMrAQNzQd1n7e/2LLj3yUWYQPQ8nnTvVuuJoQZIeLRne2b7sLc/Dz37bBsdsOEes/
V2Ny13TdqrKoG9qsOPrD2O3wlcOnzpb2pMDd+TJngZ2A5WoubXTPtNgatpvVRa3KAPP1kKoriNAO
YtKvLMdItNWlmv6Z8bGm7YpyqQTYWM5haQxELGE/lreIGC8ufPRzj397tX+WHKRKzj2unJwDz6vf
NAN0iyBJ8uOxd6a7rvm6oOvmIYEt5RCw8nvppz9B9rqx4pLT4NyfvhrarA35ApNbekAmZYIq+mn2
5cPn/vLVgO5y65vARcZxw72k7mXC7RwLxS7Meef6zWocuygpF6MM0TBZeJ01w5ZXcJA6rXh05Dh+
svVXw9lqxzMcEIVD2v+oxRC1+pYsPz/XPquB3NZwvLeWpAfsE0mMcCbAV8qW35LBphc65pnOswbq
lkojSYkg8dsU3qFaDCqP4l4U4sK68BeQ8M5st75h8B0gKJiqGOpNrLmdkbaG9GGPbzUOXLf9gh/u
UoSSjXaWCdLSGParc/CNaFqnEe2hDqNOxfYWIUknxFCQw+QH4amyqqqR1JH7F2b8M318zUgbmJrT
qUK+SK/B2u6gsIzezJQff8X3r+bdtWVDDHKAr8VrjjINgq3XQ0dUF5wcSuL0tyTXZrsMJszivGyG
+FM/ub4DCG3aFSUoYEfu+lcN3AgR7/V3mrU/6zS7szS/GeR8//FvnetBq6lt8ls51alFCUV+z4pm
r2u+dcgFZfC5h7/993/mTZvNc++XIoP3tyqTEQjao4WzfBdQzj51YHbX6qulH5hcaOYcKsoONCMO
ytM9Mpj5kQv2berbPWJ1drgs3XzcXmdmpTV2eNLGq03rpQdr9kuK7Z76zuSzDwbdx88/12SrWa8T
/phSH8+vK2Shl7KKYSc8dqJ+/fj5Z3Zh/mrCK8Il87wA64Hk1j96E0NU2wgEcNbybD8hujiq9cgu
zB9nBubaJ1EAUuRWUpKT0w33KiT3kIFeOqefaSi2ehFf5DaEThQn8AlYAFR6sUeKLb+0rT/3+NXk
rVzEiiEbqzn1bRd79UsaOHGPA9rHX+HM09f+CJTAOxkOTnAc3PwmDafbcM4R/ZddWDrP1DDWsGfc
mjsmDXHhgXT6h0KG8PC77J7M5g70rNdKLncZm145tZf2X2dGxRr27C8qE3PXOocWI+HB55odkbIS
FBHkpG5SE2iOP9Vwa9gzcFo9aH8u9hx1cUCCURv5efYt0GLz8fPPvcjbsPlnxlra2SMdo9Cmt/0h
7PRL7i4gPhZIH+Hp+LkLL3eNfh5B2S8rgUuQMHzM2xfbD9vGf8Q12Cff4q3b/fMWyqYC2itcVXQp
OE39PuzMDfyumKz4hZH91/X3zs5gTXP2URxhmqC0N8Uv2al7SI/BtgqQZBOnOuKbOml3+bbe8jam
z9Vx2Yt4jGmsHro78kX8xq3A81sVOzHH5jiC1PcIMuuJPF86Q50xILlr8nNJGDBf0K8fHWSCH/oU
pLaaF8PPGemYX8Ui61uwU4efTZvRMcoaHULbLC/5DM+M7jUImEwG/lfVpAeHP1D/mqgvvXfB7X1m
RuWr5RqWKtEsFXpO6+Z57CFi72fmT/7XT/X+NeZ3BI08NHxOD+0ITkvfpG20LAv05vmPZck/ty1e
A39rPiIcjCiscNI1T/m0LM+ZVzvg6QWFuLDKnfsC7P8HgN+6je30HB78sdiL7hke8NivRfK5Zlqt
0WBZNQVqAP4BBoZ9wYYfVvdfBUNKjRkvjOAzL+CtfmIKcjNCeY+6AtA5Pnf2tb5rXHVhFv0rinhv
9K4WTxwKy3FZLDtO9UzqmKQ8jBo6zAMCOjO9D0eghFvE6F2BRtscpDDyuggybw+5cPdUkQmgQyiJ
jy2phzskb9sEZTA3sn72hlYDWspxix8Ko24rWZmf5qmvLrTLmf7vrZblVgPEWECgeGwl/5HVYNcA
XHT38Wc90+ZrRjkgNHTkJSp5XGVRmYVx2H0ZqkvZb2dWljWNfCjRbRCO5RwaIn+4fRPubdubW+yR
qu8IrQ0u9M0zDbT2gOuOLW6fp/Lo5oxdZ9SIvcrJpeY/s7FYe8ALyEy7wgGzaQygoIzcupTXONzS
nQEcNZHhmCNdB/CuHvnCMfHUJWPemV3rmoncm4HwsoaWJ+CGILgNmaJVmrvfnBKCrdIM9hCoiVzo
Y+d+bDXH0nGa4A+h/nHyxUHVwU74CZ2KTcDqQ+5fGILnvtNbJ/xniQZCWqcpbFAnxgJ2La1fx63x
mgvL85nOtjZeOMuoeOBocrIt2RTqBxkflxnwnOpSgPi5NlpNsG7r2w5gTWBfYcWSFfbGYomgKD/q
1sNMcuH8eOZX1m5YyAlI5i4+PYIEZCOPiW+5aON5THejQuiyvcStOPc7q4/hmTzth74lx6KvEUEw
HofQP4kp3HY2wz3E8vTxBHPmm69BqnmB4NwFGQHHoU5NlNFqhx7w8Llnrz4Ivuw0Tr7Sp2XU7oao
bIkQUUwvnLLfGuKd9WItrkMQbpi2FUMD1cs1aeGlJ/Nt6lxCS5xrmNVy5Ds0bJcKkHXqZNulD0/G
dT43qf+HoUqcFih3IKmQhfKkDIQShl2nobrQQ89tNNfquMrzZRXk3oREBEgskFi5Ew37swRA1qOC
edMTaKgyZPIhojjcOrlz4XfP9Ng10XQQNTzCsAAfqfPq49Cbq0fKX1pEAeh62X3cpc54UCHj+f85
alYEXk/YbIDFCIy/SVu1IC8DyfQqXabbLp3rP17eNbug8SzoymTcz7P0ruppsF9mR4IKiM0qTMVC
RAFCCYBkH719ZcfsdSKMbpbGoSijEfe+A3Nni2B4Zx/Wtuujt1QBiG9Hdp8FXh73bhXuqqWmWwpf
K0JZfWfTQ+aXuDWFHdCk7gY5SuVeBcWm95qfcy7s1oPq7m5GLgCuA4RvUmAPRbnDJbd8gcCWANXd
jwijryn2uNqmJ5gCsmcSdgJbLQG0zFAv20DPaRIEZAZ/DrnoItX+Q9Oz4NklfhEXzOhITwgJLaBz
2FFEZIP1TEOsGeEI0c7SKbhqqLNh/dRf40SAjoed1ubC13l/SK71ekDuZbNQ1h61zZ66ID9ppR6t
bm8sb+4//okzo35t1PYQWNgjYiRHQBVPRsZ3tKtjZ8iSjx9/duyshj3AdCyrs2A4qXxKilL2V202
81hUYht09LD09Y1fDH+A39HQvxTuhZY7N3ZW63uL6DPhp5gS0sY9gfHHYvQHL4KVDNUECU69zHtx
odBz7rfemvafZb6AL5Fpi3TqdOI/5Mx2UuVtFFJY29u68eIZp8SPW/PvhdE7c/R/tKFOXgu36POT
sVn9WHiNknFQuvmOVJrtZbYMW+jJ9XYpC+93SHAHoSyy30QFbpihnvMFGE2zz6Sie+Bh9K2r9fgk
aBjelQMCHGIohYY7MeYDjUSaIQ1S53wstrR1w808V0Hkhwhymv1qSEo2lsmUVdUd0kmWTWA433uE
wajvsNHd1XNYXRXFWG0FEmuO3KKCVwCNsOUoJJ1AeSDX0jdALQpdTZvQnw7LwJMwcBL40+RN6dAM
we9BsQ8XWyVDsQD/SctpP7uZ3Q6yLzfIsaiiuuosxJqAbpZjzrcAhuqtW4zfynop9pyl7Uta1u1u
Ynkblw3jB2NNk8ipkQn8l+1RYEZLEBIcRiwbw6i3Q3abZ7XZcB12STuyLHJsqraDKC6h1s8shH9H
yj/dBQRxkMbcujgVVNyagNxBaHKh15959Fpj2tsqbbKqn051NkaMPAFr8cknv92c/PNHE2Vgek5l
cRr6/A4BX03cjPxSzN+5P3u1Bom0pFZ1HeD7YDurJhnGSw3yNgTfGS9r8WhPcpD8Azc/lb6+r4pi
X/UMvrr0cxuPte6xBnp2MRqT50T46xRkyQSqHYRD3SWf3pmpZS177J3c9RtHjKc2ze7fYE4QcYD5
V8unRhbtDg6kzzlF3LW1l8y923UlGAM46j/rxdm3jrvXufu5o9AaseE6pCPZaPITqf1uC80qT4Sj
/QsVszNHobXE0W9IFlStl5/cAX6y4Xvd3JSY8RQMGh9PvOf60aokgYnLRy0O3b9t/8gWaA6xA+3x
wtgKzthO6FromFdt7+mOp0efzgDZ+sQ4dwiITPc9NBp3U1e12PMHebW1IdN/6skZyKFzhP21KDU2
EZAkqPJjBVK/2TTbF5RF+25vF2A6ogHQ5pd5CKfvcD/hrNiEVYVYEz+MSp2B7qwG1EYR+z5GoyH8
jiC/ZTu3rrsPtFYbnxn3Klt6e9eUrX/Xh7Q41eiUT4pVdttBiH0XgIgN/hJI0ZoT5yXwSPtajaaO
/J68XbbXUJpC71xuRgR/fQWUESFmtsFJP4Lzs7sRFfDzfA7krqBm3og8d7aAd1aYHYvyG8RE/sYO
Mt2marRAZTt+syvc5U2aVs23YV3ZnXDm+veUhs6tHul8BwpUeayHwiClqxbR4qTOCfmz/B48O0ah
gxzlsYW1G2cQPd0glQ5ZI7k0y5ZOqdz6c1/dOnJwN1PG5ZU/D+032ztqB4xf/sedO/eK1eZr2Xvj
rsvng1t11+MMHKdTTiQpARZOOlLmWx1mGULhKK7M2/AmC7orP1VNlJLlxbWen9S6f2zVoOJRtwUy
tkF4HhFicsRdWrvFjWod1z5Ztl7WXiEJREYmk3uaL4fZ0/vaGw7Scyl0Vcsv5GBe51Y/daYutuzN
EFXmg0xkCptX21gHu3L3UbK+j5yRkchUPN/JXNxJ0YJLFIgXn8ufhHrNtukUj0Lt5si3KO6dOsCV
WyPnuMyar6YENTvn+kSglY3BfpsTUJ4LHD9hlG+NZVGLHV0s1QzKudotrvndZ943P9N3QYY4Znz1
A6HCi5ysOLgudxMf0PbYHZ3XHnckkLrrJUnbCWN28Vm80BrbCF7ZpMj1rScXnmSOIrce6qURn0HF
aQtvO9v2dp4ac4VJF1bI6kEPzV2jkQ4z1Bb/c+m+slFdOS37wjvePpTEezUUunSqax2PXgMwEenJ
dm5Y8IeY+pb5wEAxdzKgAxoK0oxy0MYFYJEBMO2A6sXp3AyRP/o6aYfhUS89amFzc2DI2t1P9Rhg
gyn+2FkEEc/ahwA499Z3LSai/sr3slfh1Q8WcHjoyp7yMPtaDd6vXgByBcLFFW2CX/ZNAeoRI+K8
6PE0EFnfYPM7fwjB8AtTKN14fZW2eYb8OVRlIAkZI0SQ/6zmNu45xBieJCWOVfomb+aDx6sHB5hI
+CufR6nKmA5mm2lxLevlDrbAb41crjvuWHgOx2PD8JFDXl2xHPLXsCKAlXJMqGOApAhsZA2ohfxG
Z/mP0PMerO9+URk/dB7g5cvQxg1h17jYLqOyogXid8RhmIPI9O2t2+gHt1+u/bo8qhTXbN6AmvoS
gjNkv2jNTn0jNmlvrsNyfnJL7CuIcrtI8uzI/eY+6+zeyXFSS/m2XqpfPdaS2Ovarat0HrGOfJE9
+dOV9MXYTqI5KhYzKN4jOlbXJmjNngQaA8Gb0iiTErgixO3FIMLekkzEqIAvVyYVA3IDZiTPDSzh
gf8owyBpJFixE/oT5jS6QSF62ZRE/pK5vHJTcoOu2kTzJIN44fw5kylSEMRWVJmOWqp2qcmixXXv
wtm8tAOCEELII5NOsSTgCI60b1tq3v6CJf3V5HZXGQ+RQSBH1p5FusUCZCSSTKGtQJbDvPFKHLB7
oOgjAhc96mX8jnskBXpd3TdZ7icNjjc4Csx75bU/Nat/LEAzxJMa8rji5jVl9KlkdRcVhjrxTO1r
SXGJV0tQd1DQyLZBsDQRoPA4zr5FoNH8oDBT8BzKeA3V3b5GMmSUtul1ocSe4WLhYCc5XwdNAyGO
29+lar51GOJqJuJ/VQ46kGzEdKdnL5rd+c4h4hr0CbT6vAEU87Fn7vdKO+yxqwv7Khvg+oMiI4hS
KIHnn0CTGfOftrIPqe/uSmTuKJxJD4NJXwZ0kAik6muLCRIrif3jkPraz9yniSKDzHPT3Sxw4J8C
Z2N876RS/4FLK7d0hHsGJ4WnYpY0qvRCol7XSPaa6DdqnOuhoIAlWsCPPLr1WyOuXKjRNhRxAFGf
BRu14HQ8DeZWU4iwPJkdsk4kRdaCeKPRESulMfkOWP0WcQwX59tg6NXIw1+QrtwhiPuACedHpRX6
mK5/hIP5KgboqLinNzwddjkvn0TlHkHrdHc8tBJ5ucOtV1kSV6V3YAqlRM/M+x6rc9RoM+6Cuqki
9sbsRgjzDSD7pwXOhSjXyyvyMB81gaAb4vaDMd2daDVc8EX34k66x1cQGXz4/gtkAgdsKQCEG8kV
EZj0fDKQxDPVtO3L+jdktoA0qKmPc4m3GwbxmxoGAToQQn5Q7KpwuQqd9BfY19hAkA579zJ8HL38
HrSee+Phb8vSGYRO0yYK1vG4LGp2AmNMxIvt+2Sp09sMvQVXMRlDalb+wxu5BpoMK/wcOlOMxudR
K5d76K9hkR6aF7fg5Rdn5qBjIeRASQ6vk9o67nho0a+sWyB+btZ+1FFEgQQKZZ6RVGVcuE0YySV9
7g0WVxOiZDeBJ+cCJ5dN7XVdYkUz7UOu6g2IVft6BCMWTMt9mXvBvpI9zoGe/xoU3pegn3ZSlk7U
8bKK+5m5scF1VRQquqEyfZACtwoYwDEnBY2yHthZGIaTzoBsrwxBNC3yPlC9Hdq3sIohKhHvEXdC
LVt0HhuNcwYkHz/xvtuoUZA4Ddr7GZsLpfkvf7QPde64sDw6PaJOB8QoaPNlwQVcaDD4UHhgUT1y
FFmwkOQLLhb7UO60B7twu7CvKqc/kG95Ul372IzoPk3OEmuRXVf5qMsBEWpZHhuBoldhPRZnqGxN
CNiNwOU/EVLlUZ2CxdjBJZ8NuHpqB2RJwtUb02qQm1G19np2/Pqm0DONirQPN53nsY07wOSY6p/u
LIrNgNk4CoRUv7lHJy/RU2ZK9HFVPCLbcxtMPmpQfRc1U3HjQY4HW9czy/0XXQdVUizL9dhPz2pw
H8H3aiLipA+UA6M78ukpDMW3khVgihGIE3xk0k9hhw+FnHqs6wasBC1eF9tdN9BcFSm7Kn0fUvUe
m40CyusUVcetT2UzgoXoNcC8NY2+b1JanfyqQecIZbfLHK1u3QCGDbgcMV32VYZvpEvNEUPhOz8b
FuYygSfKpIlp0O75DGcUonB4C9np2NeR15jyWVAL2h6iMxdEFxNOkBZXkCX2sQuQscEW/zkcgsEm
vldhf4Db+XY3l4u8r71RAnfGiocK4o9rlH3ax1xzuascr3jgFEUFhI4guDSWTmC6iFdE3NVLqJ9H
OPSvCII7+ohhwwLcCxvuSi6mX8DJC5XkrTvoOMdObE/NW2SPdjK0GF1S/xTggD5FiqTBLai/+Smr
VV0fFjpP3iOC+lQTt1g8vxZpLmK9hMwibNIZadQb9Ikk72leJQ33SxmF6RvJsFuGm1QvoN3O0p/u
Fvylz57uxc/PHNfo2t/FEM1TdLrFhUDtfS0qHEbmpviG+7dLZIz3z+V07eJqPDLRqpD61OJAVLr8
MAfTA84pt6IuEsfw/kJp8f3KCBWrMqY/K+gooOE6TpTcjz3fyfKiCe6tdPPf2gg23/9f0skC0Kgc
VNeO/K0GBi5qE00FrL2W0u/okcdZzy+tN14oXb5/gqZr4pCbm1AFQTEdJ/4FPSgOyK0oL8Fmzj18
dTGWpuD1+nxqTi5vqgpXoHX+zLCnLpDFoYsL1zHnfmQl15hhwaWdaCxiJSpkAV8pZ4ybut183GXf
L2HgZLj6GpoVRZtX+iTqsrnxLajQrlycqy61924Nr/jHP/MXYfzeV19VMtQipNPjcHIi9+pw26r4
lpEERM74FtgzTO8nCT0NgMcREB5RTH8/+s+P1eNjuUsvvOiZbvcfwxkbYFUYSnVqAFVelt88vNI4
JtfpY4Vthk0vuR/PNOjaaybyBkxNkFBPoftlxsRXVfsR8GtvCS/UhM79wKpqSXsUXFqr1akX16VF
+YDHMzLovUv60XPPf/vv/5Rc83aGrkYpfKlKt3/CAHWEPiv6W45MZ6Q8OMsn3+Otv//zO2HuumDf
1C1qQ99G4dwwrL1D9X2aL8Enzwyc8G1y++cHUq8DjDBfmpOnyd7hAXZYBvD70TWXbGd/byvf6dVr
glAfjKPqK9ueCjum8IgbGcMljqI+Fs6bIMhJlArfSUxtw2Tuy7jLS2c7VDrbCL+d987f/cLSIpY3
bMVVJWt+8xbPmnw86M41wGrmQPETdq9skqeR8D8IooPW3w9+TcHw8PHzzwypYDX91XYqaIOkKyzT
/JCPUGmBxvNAZHfVkOqpwda+Ns4ljdOZlwlWL4N9GuBXGYL8yiYfXzVKDY8Q6yIztFvy7cfvc2bV
WwsgfWcKCS4H65Oz4FbLMPztukBl6+Ons7+K5fd6y2qudXDzVY0tNSdTDvLRMN+/mdJSq0in8/yw
yBHub+wK2a7TdEBORTt128Z1xTfcIbuPvUcXhZ2jGY/9IMht+7YZm4ROeUKrmb1mPmlVMvAFdzA5
ZFm47MzqcT9p7T4BfEyaOKShRsqaXqA2N/ZRdRx5V2LMcMISruq7WAHO5seDHId9rbSfQ2LtjQ8M
Z857JQIErgXDMmMzO6OLhzhvdEmfU4E8OSCat0rJfOvwRsUMHpbvGHvh9wIWl69j43XPNd78VypU
+9VgDvlqFlYnprfjEI1SoCiqCFIqyWQ3eeZIQG4dfRXaQJ3IXHo3waL4FaJiJWBt7gDjN8gFAcoY
uJCPGuOKPvHAAuSxngi2KUggmH9qj1XHzmvruJnH7mqUAPmiRFPnOLrmtdoz17GHMM3JQzHk85c6
cGnimhCKzlC8sABHo7qoxt8NzdV123OxQ5nE3slqeQxq/xl5r+MxYKmI7Nvxp0Ei3olkzEncbDgQ
gR8ZltRNUr8pkL3nhfhX4LK1yf3ICMa2lSjqWCzNiOTB9qYmHnY8S4YChHO/uI3Z+PDokTzApkgS
HE2ykl3TymsSKtpDoBuVaGNoomwYxPlIw4RQ8jbzpN/BHXQTjbS9TVo7SAqswj6aO9lucFlsImdW
aOCFPSMavo0yp78GLsu5csawTnrObhYezrumLNJISqOTDHWV2OKIGnWYOGP8f8aIZIBD4pJ02g5a
oxDohL+aWXmRHby/L+j8XvoGRnaE98YTUk8KywPUx3Lwqzuvj9ogx+5l9AxS9Qz2SRPK8DcuINQH
vwjvYA/pIQVx0p0PH/gmL+gvCIHk9zLIgcaB2XMH7GE2IT3PhreFQxekG+HT2NZ3rgp005ul4e2+
Kfi4IyT7XUILvMt6WB5TfoukJ9yLC+c+73GfXPCsQr2ZNzs3Q4Gx97JqB8ISADOBDHZdR8YobNBv
QtcTcMlDr1VEkIeOR4UIzg0SBS3+dPnAOv8an6OLW5AFrxejYA/Do59b6jyiHGj3s3S6u6AiwLrm
GT867aBMDN/ez0rLDNc58F9VoTO/jsS+dE6uDnMdIqpvkbjtRhEsaqQVG1zz404fg4/H5UBVLHD2
vnc8nJiJ6Ye4R+RL0o11nehBLPucI4W8Fhx1eoqlZOb9cuis9SI395+bqi6TtBhZBPL+VwagdDSD
yvkwS5StGHyuR+bDb8cyWe2MaCnWzoUm2qufOxz9dy42N1FetPVjiSkI2Y4+/hHmPayZHYmQa/W7
1emDI9puj4DUIkasjwdWVdjFoskg1/fU1znV3/xK+3ukjA6Q9SKT3rgdwjg9FVzPb5JgXPGgEjtr
uzEGvnHfDzTZIfdBQ73hBbFXet2V1ZR/ZXrRqJgNNaqQjrxvM8ZRQioXVPqQSxnI2WwbSsH5x1VQ
73eljqTCFFK1fHzr/biGr/RYXIetKXHjFPIfE27EAL8eq5hTmkNQ0JpNtszN9YDD/WujUCtp6qo+
5sEIvQFCQZdrOsvyvuPgzsTSr6Ek7DM6YMy7bNfMg0gGBvKoE0x/cgumG3HxzmWVyRjTOBwNiM3c
hqMGZ3g0zs85FPVtrZpqMyN38jjh9gOXHhZVsbicC++RT6Zu9l4ajjcFQlFxjMc93O0EEsqjpa4C
BVlU7a7owzRhasm/9tYJNiB6ITh2bPsIs1G/6zm+J/ORmtuNDm1jIAXyLtLwJH2Ri1tEDnHZfvwf
dd+1HDmSZfkrbfWOamgxNtUPgDtkKKrMZL7AmBSAQ2v19XvAqp1hoRkRM7R9WcuuNoqgw+F+lV+/
9xxF455aNZ6QssOtx33eKJVqDvIE4Jii1TtXUoWsorHe4jpNKLliV7Yqb8uNYhSWgYMj/i8aTlKn
IhskaaoWWaWYVAkqvMYZSo/jTIOkcSQdcblp/ATj7tcguoRtgzsSkU3b4JolqIvpZpFq3KRd62Z8
L6X8xH1vW9vjbDCUrscRRr1pdsxtTdWyW9ODPj2ita0m0s3igwjUKehd7LuoV0m/T1fAqM4FP2sE
9iGULWpczZZg6A44YTI1sIEXhxw47ZcDk3ODbw4UM0gMAKiCA2Y/ibet1P/QmzDIcvXt8vCf13UL
2uY8EXYtuMoiFN9MckdrgFmi3/cwAtnIUJCTH7qbuR9BD3wFj+NMDLdteeeEysDxCCsFsBsYv2bB
FWkm61cixHMR7+ZIoYviWMaxAMT8sHRHlTeN6DQK0imcAUK5ZOY4587lVTv3pE2sKPWNWqFEsAjC
rL4dh/Qop9w3hNs0b9DyVKOZlq+vhPHrRnwm15ujeQ1aIB1wkiPqqxHxKQ9SKMOUZ7BOyxUJO/OE
bSs5W2Y1CQVu8MV81IB4VIuWmA/+YEwPIDy6VuB0Jjm2bSiPhzqvWJTNvtFUaAH3NcA6V1WEe/xn
1lyD9z33KhtlEVpl4eUxnIB/pvsS0rSNqOA+ufSVcrkiwucesf78g7LrtWqE3aQkwVIkVpXGFBUC
ZJEqMx9eLwuXcEbl1fXnHx6RCEjC1jnjg+aH9KM+LPepPyYUzq//MT21R994BNAP//Py084YgG0b
NQLeRGwEvg2mEFlkk5dkBII8anNdVmiJPVdx6kicgarmTAIhM050U39z+dFnrMG2o1ov2QTU7Vrz
c6n3mCq5oSg+XR76nLSJf19CAQxqcmyMqs/iH2mA/j70+6FCKmi7LxV5Cdtu6lmspbHuF1wUFDN8
c/EqorcTPPTXQDnPycBG7cMuU/IEsbCvDj+HvoucjpWqu4hKfyVxeWbft427C9/pDGTkLEgXTnOG
XmhuJa4ubqo+GoKsWhnBxVJEsePcozzSSMnljfm89FfX5c3OgPtdAoR0N+xEsTMeQznKqFJF/H2f
zeghAt2BEpm6zhk/gbUXZbgrQPmHPE3C2+Xnf6q+ePzGcscM3QyaXuPxSp08Z3qpubiSEImWVTGy
O+FILz/nUwHEczb7l/ZRjIuSdthV8/grzHBBl+cSws/5cQQuiKAV2ZUF/VRQwG2z7u8HYxEV0jyy
Jp53oAlAZrstOio2GRhytORapupz4H48YxPgoPInjkKhnnbACpgXVODr8h03MnGf8vryYBjxcCjD
RA9mhnKLUpHEN7CczTtwkSKgz8qCv9V5BcB2OoqN+Ste68wCbxvD9BGXwyw0wNPKQICAsoZdoYG/
quCiG2XKvlfxtZjlc7B1vP3GHEetOKE1FuXVVdW7OfJoWVutN1QEnQigvNcOSW6gstnLojeg57qX
5efsUzfBDJrs0riZ5jgoeNVEaYfHc7qJazcz1zI/4mNLr1pHR/l8qx11Wbli1j7PmeJlN1lDHvwq
TZmmqPjUCoOz0PYphG4izgJPypirv7NeqckIZAdGUrbgaNZlqvwYGcL4ErVJOyOtILPBZTw3+mUn
cI84vyJtUA/qeNDZND1fWZ7VXPx7WMRvg5Yy7lmV8E0VGPpTz24qdlL1cScmERAhBFuSlwOrMr8U
entQf6Fb/QrgzOeBH7+NYmZO6LJiRLMVN7W4Sg/NqraWbKA5kkrokYmS0bv8gp+Kt8FvkWCYBhYr
ZMfLoE9H4Qa48CkdFE56LkBf7S9JhK0p6vZKsv9zR8xvAeGnDGD26YB83lyDmHY2LL6unMvv8am9
xXtslKdXjQwllhi6qu+z5DFPDjGq5lA5dWXq58bfqEmPvKZYRAVi/jpVnrhB412F4XSEhoiEiEse
X9mPT80s3mOjFxn6fsQpb/ogLlU/gzbgsoCOzXTFip/bgY1XRHMQOp06VgRgcfYkJtC4Lb9f3oFz
M994PDROozgqlvJAlSWn72pwQYgPunbNUH0eR/Dq1tExYVJjkDAGPQoM7BEY1mCoAfffkKFEmLup
B41z0LFb0jgFT9PlVzqjhVuMh7ZUtIRPS/TWpNlsxhEqa5XWQnnTo9aqgZIKSCFOwpVQ8sz6bRvy
42IYmnRZcvCPLpZYjWSWXrPo2g3vmeVTNruD5jW5zEMQj/KCXzdvqqqYPdKXErL+oxDbUbavSvGK
rpx7k81WCTqrpwKWM5irX5nqyJED3Pevbcm2hZ4X5CiXlQpjK6hueioDBWXeFYpUAF2gdFe05Mxi
bTvpI0MOwcXJRgT0v0KgZvfSfSMbSILPx6YaiM6jJq9d6JeEbIvlgSyvUE3C3AdGgeL0sEWTZ9TH
z+CaI0XFUAwky/u0YPeXn3bG3m9vt5KR1V0rSbAv6A2bcJSo+tAMkSuO14royfiaCGxxPkZQlhp5
WhVB1ElUaHlXm1QvZtKVloszZmyL8FEl3Sh3TdEHcjI99lzj8NK15M65oTcGeC64DAlMCC/yyvqd
LPRgGG17lJ5eXv8zurE9lkyVks+AvMsDUYhIs4RuE8b7iqvty8Ofm/1GzSsRVYxMCkFRjU7AsdLI
wKaHy0Ofm/lGq+MyrA0jj9AnNaHXVZSKmeZ8BjogwP1fSXCeEc7tGSNBubawtOkYjFFnaVNO4rhB
r//PUERxoXzFT51Zou0hI52ywtCLOA/QhuEqhfGotMO1qolzY68v9uGQBN2Vl5mleTAinYJ6dnQk
XrF7Z+KPLUtnz3Kjq2MGu9f0mpOP3HhfM6OiKH2MXVb21wTozC5vDyHzqAm499LBCq+A8AB0FOl9
2KZhMFRqeuXIce5V1sX7sEhoQCrQwGJ0wVA0N+KArm30rFhjVNxmRnRFzc5txEaLDSVMk1kIswA8
bDtgL9zr5fByWQ/ODb0JodBzk009DkRBLE+m2teolL792sgb5RX6MJvnGiMnqLSP1MQUpa/prrTR
3VJPR4Qx3RAAYttv1Nouw/yUtNOVoPXMkmzB5lgjaQUIsiE0XeXigvSHEgIw/fKinLEJ4hqbfZAW
WdMBVDknQ6DnsYN6dGdBho1jwCzi7hfxik04I/Xv9WofHoJ6+0ZTi7EP9E476PHsKmXzM22iKxJ/
bvhVEz4Mn1Z8E0dofg4UwCeoje6IfGhO8rVasHPDrz//MLyEKs0MvGt9kBiMJ3WJ/o4skw58yNSv
ufP3y7APT+g7borVdokCKW4e0UIPjAUgFcpGfX95k8+YhHf25g/jN90cah060gIQM9+NmXBsRdGO
6+yt0LnHy484J6MbtdVTlLM2cwWrI55wNUhbsAZcHvnMKWFL28V6oWUiKmeCSWjvVkrLWh9u22hx
FhRTcILm6woSjJefdSYy3YKNZIY0pnEkDoEQg+tkHmZHBmsQDAU7NjLgsioUoALhExR2dZN9bfO3
ACQGEOEmCWh8wcTnzAK4xojKNvSvjCW6by6/1plbVX6LNpJyoAAbl6YNKvi5vVJz816Qh4y3BmaU
3yem8Vbf30w8q1Iy4wp0vdrRm2NUd0pq8ihLEiyuiFTUUYDMz4kKdKJMOCiKBOx56RODzz8OfIfq
yIFXy9hKpAUhr1qDBkXO21xDHZPyNfx2/j3j9UGWW9Bpq2AfHQKJoYELav9jGcOnYWgp1+T25fU6
I8xbvrF2EqRxaPEMJTpohR8nL5fHPWNJ3m+KPsxdRM9ENdfKENTdDrgzZjgFqnTlfHtGx7foEaAe
afSiaxpQ1YllZWoF6IfRpVHJaKjCcdrPq7L54vJsvP/CVODMa/MQpOjnKro3lfsaEgG/BSzRBwHo
dQJGHuvXSXxstSvwR+c2dOP6GVcC+L0eoddLQnlpCspIPV3e03PrvvH9DLctYxPBgcYTUOfQhnwC
BLWbQ3qIECn0Sw/ZYj+g7SZGTUkS+gUrHEA3WaLAH+MEzUvoubn8iDNLtKUXE4oxr2QWJUHWhovL
45LQTyt0cV0e/d2afZLo3VKMMcko1KHpsQN5r7mDnvcOWixSCuy5DtWJ0aSbSG6NlKVCZslZU9vV
PDCiyHnlCcKCsjcR4BFLhHZWueDBqBlWOWfFE6dbvKbKh7ab5yvh1hkt3eJKxAzNWMbSDIHRGyHa
9nINmZaWcwcmKl/ToC22RAEksbQGJZEP2L3OykodtdP8Ul55gTMiuQWWEEBBnqPrdAh43JmbYzHt
YmZ8i1FITML2KvzGuadsrICUKfAD8jAETfoTmKysmy2GG8hr5ATn5HETUMhaZKA4GAKTTk/V8NIC
GuOyKJ4beGML6iaak0nCwBW3Bx+3FQM95vLI51ZkYwpQigYkq3oZgqEV70QeLBwJZ+zjuD0Ms37F
zH86e93YokmURr/wfIi9NcTxnuHerBSG+8vT/1TuMfTmKIDmyijRdBjJKmpuBMVwqiK+rzP1ioH5
NLbC8JvDO9oV0Qy/8GUg8oCKkIwA+ImHVEBHO6vLH2AjfpDk5EUcsmu14OeWat2mD9620ASmoaB6
DPj6kEdvki58RYLwJusCfhi46VA3qbZA4uHjO5V/NeJrmd1PBQgDr2/yYWChiZtY5lHrX6yFbX1m
oUsymmKip1cyQOeWZKOzaMNHn5yAmef1LUj1jKG6IvqfHiMx8422ZrMxAchhLIMk+9nPuZVm6NWP
eSsBygIATK485ZyEblS3GFDfa6xYQnKEXtp4J6AcU0lfLov/ubXZaG+CzFWF9pgBgCI1ALK+d9y3
ywOfWZttU1Qhg/8N12dDgBp8v4W1GYTMjMenNlPIEOpfE8p/a4lqmomTVOQg5Hq8awZGebG5IjXv
cP//5rx1Y8u/pQP/rkrmoQuAroQGfaVtgUw2gyCrFYEkHGuNToai08iorvU5yKajkzZG/w3QEhIS
iwAkM9ZOehDNLYQbjBClt53ij6Btua97ZUR1NNiEAElR48NovdfjTHudmkw3cezO7VCVDG8JFW0P
y1c5bYbTWF+lAm6MZmAWFzW4OxTj9fJmnVHBbQdMz0WqGBowgu0C35mg83we6kBcpqeo/1K7pI7D
09/VHFXcwsA1UJaRSWjS4J501v9geXfF0J6RN20jyLIozCqQHjMQJBey1fHKHfrFg1BM7zgWH4oW
7SCX1+qMxmwv7zUNReR5h6uVYU7svEdXgxT/+NrQG1/UVTGn9QwH8WysSSc88uGvywOf2d/thbxY
lMArFzmctgsdR3zAVRa0rJTej5Imvsv7Srm5/KAztkrabLI6K8pkyMBGnPoYIHSgpa96khuPl0c/
U+BhbFOOoloBrkjTcY8iAwVEkde2Va3FpfOKVsErQ2UL7cTTzuii+07rQwcIfMVJY5NIJUXW3FAY
JysbxRx4PPJChz4ebcZFxdeWeUuqVxidAp61tgsUvQBogdHetVV73y0CHabqSph7ZoW3nHqwD/zc
6mGLZ7R2mA57jVXfgBVxpUJUOaNH29ZGXUfXF6fWyOpOWKtGTmW6MIG3RkkqgTESS0JiDakQW33Y
FXYHCHCbIVP0i+HuycvjMXaKqQIg+6JkdxHagzy1w5VwwbeyKU6cSgH4C9y3RRkfhGTp6KgO3b7s
c8FC+ctEgEMkeZ2Gc0c1S9UB94fNUcS5+xugG+OJxJNQvCltFyKXpyZuV47DPl/QHG2KOoeekEar
SNioKuAdmWQqcUfE/HvCG2CijLoBDU6pWNvSIrU7UNWN3gDYIWZmhaTiRohf8m9JIsXHbIwLB1AE
jakDfJ/mUYQ2naFsTxEDfIkesvpLOVbAua7q+iHyUcH7ouY5Qme5iyh6qexIE81KukYG8zkIG8Zf
ZejD+MOszirjkUIHyniqgIi31QECVlS+sYyaI+Tok8bhFBf1el8cNGFITuKgLQCMLbmbJlF0wBuV
/Z/xwD+fp/+IXsvTn46z/dd/4vvnEowwLIq7zbf/ui9z/O8/17/5r8/8/S/+5byWh6f8td1+6G9/
g3H/ei556p7+9g0tOpy9bvrXZr59bfusex8fM1w/+T/95T9e30dBM/XrH789lz0ySRgtYmXx21+/
8l7++M3QFBBZIqj858dn/PWB9SX++O3utUif0v4fXps9FS/tPwl7Kue+e2L/uOmLl6fy0+Fen9ru
j98EUf5dUZHZkET0uuryerU4vv75G+l3WdEkSZVFRdMFEdtblE0X//GbqPxugJNVM3iwIumqsFbC
tbiL+fNXGm7DdDTbGLqqC6iZ/r/T/tvm/fdm/qPo81PJiq794zf5vTZiGx2por7lR1SWUdbYgO7B
xGNB7bcH7si5klmBetPU96K/fisf9INKtcoc7NbS3NkX7lYMq2N4ww6DHdJiP3+f3ZBOdk6T4+iA
ZNNqSOsnu/Qp84rSlAxzvaX1ZAf3EDQik61agg26dAK4Nar6g4fKMle2enwNNgenIikoXURaO1MQ
W+ixdeugpbLFUWROSexxLhr0ieAyt/Fm2tm8I/u1kzoJmSlnl67qV3egHyICSQ+tA3zUfo9eSK+y
K1ux80N0QHSEAj3SuTLh9mNp1oAX26V7za0Poq8dVac+zPuYqJ5MFh+gMd7gVnbutg44ZSjn9r7u
lzfhiTtkd6lvHMp97tZ+5zaUWQLeM7Yiyu0VR7NCTx/RjmPmexgkHWgpJq7u0ofw1MujOf3K/c6T
aUoTDCuhVejVoy0J7XtQF1mCoxJGRRq+qRbW1a5c9X0aMhVcjEBqRyKLCwwir7Upfwp3k8+c0gFJ
oYWuW7d3ChLbo117C5WcJugJeBJc9bEJWpLbkqUSyU93Gh1tzUk9wRlPhTvgr8bb/Ca2YT1uema2
nm7HNyPRrNTJ/V42U2ewFAtk7QRoVFZoJn7sJ75uS2+Cn57SF/EZRdNuiXm0BKhM91ZkjaQzNWug
it/uRls9lp5sh+ZAU6dyeRv3+G6/027C47ybSU14myeSVaBZSj0mt/wuf1m+ASAKfaVg9xBFsx6s
5gB7R5WDdDD2rZfeVQ8Frb3pjbc7S/E0kmMQdoqDwRHdxFE81IdSgaZ2spf3oIp0QsmLewJIQXan
nTSvwdMMizmSldpLeip8JO5I4jDCf5fdyheD8Tvn5WQmIiar0+6Z4euZ8K58mweS17sGOjEFSz/I
t8IJkgg8CmajRwF6wuNnL32QPQgn9gv6g08mN5o3OwytYb7scDY7pnfJPtmJfrZT92Wg3yZ7DRrQ
7BIvBjuRHLRXau2ldzrSz1R9DRU+uJGx7MVSLWthjwJZOsTQwo7Az1qt25uaWWEODXl76xxma9DK
zKu8hciUp7PVEe5e8iSzpfkTQHYtcLaYHOnskaJh0UrNb4wwuzdHC1071NBN5gqk8aBhduoKrgZy
nWcQWFBIkRWT2kJ7oQ2+JqpjvyVIeYcjsQ+cIAuM41ZnMksnoJl3yxslEFyOqiRyIoc57DUHLpzm
o8yufV1+5Q+D2wWpkz4At29ymTMfK9eA9Kc4pAa3nKVZ3DeZNPhZ54aPsa16WSB7AOEi5YP+GO1F
TzhEbKdDlvbqEQLpRZ54v9wqtxptbXRv73PNjbzBj3ZZAB4iu7Xlo+JI5UnHp4HYZyWmsJ8cBdRS
A51WfbAHCwXS+Plbb2bW02NmPhewCiN0YTYV0lLe74hkvrwl+PuRQCfx2dDSrcSazZxgJNp6OFzu
EndwEhhW/VC7nT0RxR68rDIFMtIeH2Y2wMdm14A8ckH0HRJHKutJNXmPWYBqMtfJvcCG74ALZ4l7
4IzuFnsgPR2tkqKa7AS4EXyXHha7s3Wq38qamTngW4boiY5CNILSapLRjBYWGDU87jj763Oz/fwr
OqoRSKvMCI9MaGnHFCrg1W5JZSdyeToRFI5ZImkOncVIZiFWJGifsIQgpbwFrG07tUdzNBt7dnq4
Gtx9mbnZm28RPMJAYPXNiRSeQhDsodvMS/Cp2uVvazextHvtEaVRED/2o8HoCpE8Dh6IgxgneDXd
0kh4q3ngKzZFB9EnBgG55ENErrFjCvJ7JvozPdqEe6PGUlGSdH5fU3W/wJWVVutwZkdqFx1KHPak
IYvdEN3CG2Ape0vbxdiJAr5qwlIYhCN3KRxQTxV8ybAa32oTsKA0N18AX20BhsCMLdCMYCU1UjmZ
P7t9gDZuqNxgryrb42kT+ak7qjPYcM0mZyZ2RFt4xZY2dobiV4jN6iTxCxJRzBDOdcBfA8LMbjzd
D2GoGluHKQ9pBhXmf/Z+5q0Dtq4KGUPX9gFoj/gqhtHElTj+9bSZAt3pKWADrPVHkKCnVZ5RK0VK
fM9bjZfeyhiopqVrQCQAGOgk3mgBGZ2ug9cUpAsQlo78+SIJAoUB0p1SJApJRhZIZeLhr/a6NVqa
WX/r8XYixEfFy0C0Dlg0OHHJhvXCm0M37PIpucf4WFfRbKyQqhTN4PaC9RRIThn+qRaiCnDFaVhu
yBR3yh5CqtMaU5rfsC1WRaCAv3jejO6AfRY/tEEN2ZGdhahYuYxwluoB1s8CAiRs52QX2E4gOxDD
jqGzRIbh050Oezuvgk54CtgqKM5scdiZ9XfrmvUmFMyJ7Ai+I6OrY1QgyKOZwnAqEGXNK+CCVlEu
qYG/E8BiZ5jAhKd5bio7wcwIgDy99XXWUKmzUfDlwhJg92ZICxYIn+DMVfTQeorFK7zlh74f/RnL
0WLWOvYe8YQTOqDC9lq/XgWVqA53XHdaI7NbwAZoEODIbpyMNtZdjtlzGL43C+stxaQMTDeGVUAr
+ftaALUBk0ay932RO0w+xX88/ACPiKYSMZ1qnY4rBp2juqrbwSszElLD5QLYoIA7jW7rzpDj9Vky
orxVRyKS0PhdMAW4ihETRaOj06gW52Uwl3A8VIPmrSJR7GCbXKB4OCGsCw8Ri2E8Qto4HZYYcYdV
wWG1dPmx/Ii9kqoziR2YK7eNYIM0uHoN8i2juc3MIHk8vHL9y/AUr7FF6KzoxM7octDiVVLZAQU6
/mBzbmO7oYWCR691Y2dVhw4fKSzAvsICD3RGGBIj1IWJtjgXJIDPMsywsVttVeb0WFIRIr2+am8y
UmBFJYhBQzRIlYi1nClW1IFK3egP4418gE3DXudE2OdkXe8Kk5Gt1EX4SzAayAxH7IgEZ4IYyW4w
j8LJ1vWwGD4z4/1LWATdGbEv4wHQk7AlOoQSyI9eD00IYYskzGqAo4BeIIzmHX2vPKtQX/5mdnS4
mMaaSfXEOSXMWom/6Wn5bYQ6AvYVb9LCuSTYG0A5Y70lSIpmi9ipzEP8Cv7Fxg1JQSrbwHtGeLbg
6dQgJUEwZ2VY5M7GwhLeR4cadhU1He/KDcBTZ/U8q7bOlrCaIR5bDU21JMSfaILCKzS7VoGQoFAZ
awoAZTMkgilSwe5iLCPCndXrYSrDDi1LZDAnEymQ2/ilPKxLXfsKJpphGWA98fuKGgjJdSe5DxFi
V0egVCJQiQmghhF0L8Gi7otjfjO/Tu4aKHSIbBjCFbBX4Pk6tAtwGI5xAOoNaiUQj69slOk+8kHa
ntjAqyWlX9i5n/rgUUTP1o7D3x2noN63+/Y1RrQ824ajmqmFIIg384fMxpHKxVxsziwt2eRtCJgZ
k9Gprclke5yKzMzsESWVTmUzd0EEheAWcU6CIwUzAZ+BqGgNuzicTwCkuP6z0WD7wlkRzgyGVdE1
bqkoNsie9/1h2qlWYuukows1nA6B2uRWutlieGTgcCoJPSm0jANAcpyF1gjZAZXiVYFyCO/ROonE
2YG/0x5q9WEGUs0OgRiNbaSPckfHUUJxAKSNU4AJlNa9Tgyq3g8wJh4y9F75gPWFoMhEPPY4hQA4
7zRyQDA12YPsiYjgpJ/yi34vn5iD5cFnk7sI01Ef2atxaAL1lDsRzew8NRlaYSmwzqMbjgJw180d
uEiEmWscKoCfikYOR2u8J64DrAg/DnFeyq3MBAIzCc3nzk0RSSkOfmACBtU8ITZ9Kp7a0uxmCgYR
NCLiXNPbqKW2K4owz0XWQK5dJJyYZ/xUQIuEP/sh3oWArYWc4IvyHh9GzLduL7ce+hCGNYgXJUvH
Gpbeeg4z3vfNwICtnTzJU8D9RHgKAeTaXei2RDeje3B/iB5rvAUsp4C3Jskj7hPI84RNDJ9HMtoT
fYrfjQKSXyAgMjXMUbM0KpuqqUK6WlJBdjt8N5M1DB0QdsvvUWMEHUc1wwLQltTEmQvHS54YjmgL
goOfzmDK7N5amNWutmbczzNMR3zOPeY1ND4sij29zXZDQzxujW5DZk44ftV4ArBCTRFqq+NJmIVp
OJHucjeirdq1vU4DWUSStGb0kt1mhzlyZLuEc1vDOgRBMGshZLpycRDdaxTSDrMe2QnNiQp96HHm
Q+4RgSfwesw1BIbsWk+dJcHRYvLWqjQVnl4h7F6DbmavwfYq3Iu/WA9vibPGs+tyrUcQkEBhOj2O
eav34L8DoA1DDj64A0w0xcDnvRsUM4EBErHQCQwSonMcBET8TIDfwcjwixrs/2yWiKTXqI4LEgtO
DYfRAsaOALsHblRf3wOLjmMocEE6TLYnCyZSWSGM/BoOGgiiGfyhbtf3JYy/4WXO5DSY/kI5Z/0k
3K81HRW8gOwaPuTovvawXnBKI22/LTbApmCUdfhekB04ulvhtAFH6qz5l86JVzNM11XGEQBGGWHB
bgAS0luLiJGzKzwIbWbwLQhcTPwBJoxAyo49ELIdEm+NsXU0O9miiROITCa8jIgYoXrFURseZj0u
cogqPiTe/spg/S1j9V73+Vn4vcmG6tzE8rmshD2CVESa+WIVSCzBr9MXxClURcIIPqQArxI8uYYH
K3CyqGeC/Y5h01JYQACfwdWhywmBykIiNzut8dbkAYUbGY4YBg75KeSSEJmayzF8CPfhvtmBE8cT
6eCNjoAMh4GItbWQY0JQPfoKckbtt+x+ppHbeSHivdFSYbF5WH8katzcb/eZjXITt8B/KoERomzf
Baq3WsTeBjT1emzDDIfv0/fJPGlwQrnTPgBc/9juk7v2dXUDwv3q34ANRFIKPlSzhAtob7RgMp8H
KDdQAt9NlWEq+Mevdh7eDvC/sA6Ku8Tmgl8PUKPVquUWrjcttBXBL8Cv6KQJOFhDgei++iYg8EX+
iFQdjHZiF1g8JJaQpFtdyoKD5YgQFc+3kDmxZhs98jhntGvQaq9OaYK+oSsYDxfw6YmEN5O9RjeA
elqjZlP8tpA1NljTdyKt7BaGbF0I+FKHc1S7JMv768QIPkWrhpnCjrRwIzK8c+ktYAS4aVWou1ki
lTXAonfmiEgalnwCm5LTI0HU2uodXh1mAP2kdPgG4DQomkQnKvkMR30FXntw4ZidGfZSolAOnLOY
DQxGOP8J8U9jr3GkQcAxh5PYDN8+4x1wI2Qp3dE4VXv+e3KTV2g0RqiX7FGbj7h1tVRcZFk5grDK
YgWiO400ZJXJEV8DWZIP5iCyH4B7ZAHWwAQ+O2xEdjOpVuw3qwFx16MtDtfQ2RH7iMDchAIe1xCx
R/yzhngSrYGmBCBwP6OA1bLWwHDCwvUeXCtsCSDAMHVYBIRlyOQgqKuk3Xoo0aCPCYbF4Oa4C5+z
A/BpyASbtKYcAA8NS5Uhnr2srcJ7O+Rn2rpev35IOqHPSwHmra7tw1fhKPsG2CoQJyPee+BvFyCg
meJ+sBeyBrI6TOMaWgp2ceKOI7LM3aPisTvlVAbIqt0sz9kOP39LD5otufDxVPd1hCTxMUT+eI0e
wlPkF3eoAQoER/KXtxL5zQgxz0JFZDlnG6TtCAy7HQ7QCGNwNPYGhMQ4xNmNOx8zxBrqCTWoD4uP
/B5pPThNmvolRITt8l2LI+b+Ec4RsSThDykM3kIpgL498SQ+dn6+gxdCQCvCl4V2jyRnjdSE6rae
caNHZHweZrP2alsOgKV7zDzYd1hxpM+ReZOO4qENNA9Hb7oe8BPHcN+34P/1hc2ePTdlW751/x/c
2KCLHk3pa6HR+SubAJ33DUs/3sz895/9eTWj6b9rugb6HxG4YzJ6qOFR/ryawW9wdcfLGq/oAq/I
a5HAX1czkvi7KKuSZugK8DVlQxT/62pGEn7XNdVQgLihgSQBJSf/m6sZQfzsClcG5M0mzxRqiTaW
7Rw6UTbuW3VBxM61A+Acs1/pkDmRiOSPvGbEe4sxzQP0k9mruS9knBfrMU/joYv9SCyRgc1EnDHB
rwSCE6FwFrBtiGMuBlOGvl58QaW2+KFK/V0T6ztNaBwQYNxPwKrdCzrar7T0OHJo6cOtsKXLMyhM
bkUlfpnUsADPTo+ftQ9pUjzXueQBhSEhU5yUOyzcQRXaXZc0oNzQgRaZ5IBGaEACGElakPTcZC6G
CG4itDMRfsGhzJh1K84yina2xGyj9pVrqlsjGx3UnuMMkNZWWbFgHLvvQwS/PKvgAXvRDIb6flDC
8Lx2t4QLwO5/hPH/oe7LkuNGsi230htAGnwGfoGYI8iI4CCS+oGJGhwz4JiBr95Gb69X0gfKrCwq
xGJ0PrM2e/2TZWWS6ATgw/Vzz/CjrbP1lDvPfSgo9ILRU0SOholyydvuiwgalITFY8XpNxGjQQ6/
kDOxJxiGohlQ1PFDkjn0poIp6m4Q43HUlbWsdYrzLkfjwBmbzyTqgLZClLgcaf8pK8XtpFgPL0JR
PqtxBJSdIY61yarqcwc78Y4O4yIBxR0nf1TAvEMKmfsBzMEBXjt0GQdVuKbKcNQgU+2cpp6Y21Ya
/EVSP2RJX+94zFeRQQJJOxXF9zGIyscMUeePspjiDSngpdunatH0bbH+51vHf9wXfmn+vt8R/m/Y
7FW2IxnHivrPO8fNl/TL+OV/7NsqSv/3//xfdTL/v7vom/7+djP5+wf91ebl8g9uY2oz+MkKhSDZ
f+0lhIs/HMnhlK/ALeJM/bvNy9kfUtiCKldwbE5oE/+9l+CPGDYgG41ZEMywlfyjNu+v7FWFXrJE
7xnsVUmli170BblqRE5zSnO7epSBWcPzep9xuShruSjsdoF/vEoQkRUX4xXqHR4Vp/y/T/8/B3YR
dkkddJ6ZcynUky6hpmkYsqWsXR+iEoRxLdKHVoMJV5GLyjKtYwQ6ZEurr41n5cCl03phtEGx2jEE
edWIvsqY8Lkr1n2eLGqO9TDIFQ3h/Tpha4rKTU67u7hCxR23iyGAMaWNPvYQLpWcFn3xSjKxHhEP
KbU4Z2nyUJSvsKdcSZMdeDEt60w+gCZ40xFzsBSBahy3/AG8l1wubDfzkb2JPCL50tfVZxXdCe4+
IKILGUXGruDh3S90Hh9Cjjy2Or11UWuPPPrShdBCYQf+alp27CrnQWdAfqvyBfT5fQUuDaypvQkj
cMAmefYku1Nmh09hHnhjUizHhC9kNdx1EmbPeVe6flw5t1jlD6UAijAOyOYBp7Cptl0/75hWv00q
59i7XQBP1RAXlAY4C5ULCxbQWXxQNbbKpF61UiyG1tohH2LRUMmXQ+T6oGkhKSv4ChtcQMca96hh
2uZ9vsmt+Judq8aHTOcUpPWRuimiovry2Q2C5TQln1N/gNMyItrq0Gfp8MkerBWdUJYP5NHmYJsQ
X5UwF1esQlY7l7cic/YlLDKtZpdXyYIEyUIxF8EsRi6qRysftmWJ5Cjk3BEHDUDYn6egW7vIetZe
Ktsrd0nyU5pzMT+preAMI3BmIxIaPIu3VaqpTdYOxKoe+174rbOwB7EPRb1yzbiEwfeZ98kPiUuC
7I+IgXropN6HLlx+K9zgU3UbdehbCZjMJvm6bMCkMtYOLlVPE2KNNN5H2uA9F+U6tMQGOqpFDo/s
Wn8PCS6YEd+ojJ5jF8lsdBY9udvRsMzLivQ2BOpb94cJh0uoXrM6gG03JlgsD2kNWF+EeHPtgiE9
rNUAEPPct3oYUQ0NpClYTEURL5CTcaxNs80bYLSkvbNBFPI1EwfLYcsKPrBVZE4pLJfTVKwTxHXx
MP2sHFxKUnEwdd/5GcCKMAWE32V+1kImR1S7aBHRlopqN3WoxqnYNJVAsEq8cWV2yqg6xOlw1Gw4
lsbcuzpYpKm1D0h0mrojzIE3zKWPXaVXcDLyR8iNFZbwgAi3hAKR58NNp79yhbmfZSddxosqxKUE
9m+GBMuSNCuWZlsnb3dYDYdwCq7orN6fDoS52KNh0Ydowovp0CVVleW9rB8r230opfuAMMal0ssG
Jp7QSTwjBfBb0WErI8MRaUTLsolvwDJGiFJxF3TrguNkF8MxHs26MvEhctylXehVGRewIqE3pYAP
aF6eZGA98LFdRKk6lJPZtgyv384XDo/uYeO6r4zZikGsuQI9bkCfSgCnU0DUTYvSBpHo2L3rAFsT
4r9yrPBYjfsg/Jw4x1IW6yCtdsEQL1gVv1LkD9v7ti42iFR6tkPEb+X9p8qJF2XL8PsNiC3MlrJu
UaI0K3cs1kxjc4XL8mjTVdfOWeWZbw3z5yhPXZdv4rG/gf25P5Ry9vLHUi+2RZMDT6hvNOuOsFME
mIc4CDXsaYV4uhQUifAUk/4mc9FXKQEmNiSDUTeAqhbztHBvQ/OJy+4Y9OWmSL6Bye1NsG+3BuXZ
zteK4lGotcO32bV1uSGDdVOhTRSCGtIUclsyHF2BdXpz5L8HM81F9uXOgNssITgvQXae7wZvd4ZY
yUyKqKwfpU43hXxuG2xXWqz1KBCWmG+YVa8YA0jXi40V41vUIAmp4FQqUBHict1YMEMf8F7nGTSg
ISqSbVlhP+xWdrMbrOmWV3Q5ry+E9q0mVq3muGrkPfm4+GxIhUr3XAYIJi3ap9pBO4qxRxNEX+cF
RrEZaBxhleyQLIZUQ1VuFXuqEMj38Vv49Qby8/imzEbZ4ticMoki5JeXwFNqlEym5jGn/HHeDxlG
7inw0apPvCGIr23I7w7IEcCFJfiTG/frgCCYM6vsUS8gUmQnsmKlgILAQMBXet8Y8Riofj924lBV
hT/gTBiSJ7evVrIVt6QLEBoX5Msrr+CyhAGxeH5yBwE4wgZ9b66t3gAZDN6BqO+7/rGXhTfFZmu5
1Iuw+SDxcGNyeegciThN1FQpOuuKw7AOhI/8vm8AIQs0ybAUJ/yqjfVUKeXHTrSEw+Q+D+BeF3pa
f8MusAxbdShC8zwgXDfO9d5gB6ddvoVy6gZyuJNTw4a/QC9OVE+Icdh3BmSsiD7yuMLJ7IOj23lQ
cj1lbXybCXcXijmyix0qI1c61t+yzKw7LRbO2N7YUHBMwgc/9Aucah+oHI51jCFRDqYJWnugOydj
hd6HHpH+kMNvHqzzjROMnwj+LhIpyhedsTPHX/IsRD8WFCHutjwgp22PHOj+ypyY59jbhchQFnOH
gT9pEyIUubgNlyTgURji/UsLyRs9X7P0r+CffwSR/N/dc/7j3/pveNVBnf9mqs+82UtO63f9JX17
p/n5L/68z1iE/AHowRWQM0uJ1N2ZOPonOAJ3gj8E54yCfoqrjviZ0/UXOkLkH6jpXfwBUQ6Xs0Xh
X7xVQv9ghHPqUgf/SyEG/ge0VdycfpkVjo2rDBajlO4MtuB2Nf/5m1VJYiHsrI0OIo4QDJkKSz03
GLn3WkPF0h1hiYl0X+RTDGBNIywQmQPLIqNkx8tEPwAKKm1/YEqPC45duve4YaTdjLZtfkDxhwaH
cdi9rCoEa8P1f1sbYflRI3G0Od+sKg39emjShaBFtjNhHa2mJjZoaTOxY30dnTIcgdtEly7zOsKG
ZQ5na98xHC75xs6TcqGMq7+2sjONN+mwWzUlm25FZUXfeRsjIsFAFg+oAIVCZ6zoCclu04HxTC8C
3clDQ2P8YPjvb0mKnIaalnJJxoE/IgFgWqVW7W7auFF7KWN0SIgYt30RJMcWv+SKhDH4B32M9FMZ
WdsoMuDVuHl3A62NvSqHfoTcKzBPiOMov7GuIYtciG47ZBmoqvCa3dpq1BurRSTpZNrhXMa1a3xD
EzKnLkRrVTL7s5s40AFEulpLqsOd1SGUGsVbfIBuo1u4mSMRKTG4d2E4gmisJtyxppTkO80isFSb
DI1nAt8x2M8hRlw4FWrYbuSTH7o03jrd6O4DxgdEVqKViHzlYYGAVgSWNtFwyIaovhu5xe/DqhUb
7TRoXSZxQ1+0sJw72MDT5zSHtCWKcmebdyleZzOM2wwx4IuRTgAHUgEGR6DHr5NDqs0A1fPeKqgE
V7iywYyty+KuHB3s2KKpQkTclA4aMHWJRIPYbt1bQBDglYS5QZsdTqF+0iMJfLAKc9vBHeXgtnWw
KuEF/FXFyJdBzD39LNvOfjQ2KIYlohj3QYVM4pVpOmfTD12MFwbBuQ/FiN5LUxTZtq963GizQo4Q
RVLznZsqWDcDhGauRZEpZoI0AoLUwJd0icVT1asCub1LAT//bmGco4Uox1PlwCjRS7gdoOFX64Yv
AyvPkSKXqD1cpXDtiYX+iq8LimRr3B1uyMLv4Nu6LJw03QdTG2zhIxB/j/sR5UAZZRQRkElxIg3i
VXaBrAt0kJIO3GeX1odiCINDy2WAWBKDhZkWfOmUZX5jTXkAaDBmG91MyaJQNXhcyI28EU6DbPVI
gnarnOZGEh2cq2GqNrFFQQ2d7HBTyg4NkCAvPsua9KdYGvspUiFd13HQ3iBwozh0sd2su5RUu87u
C9DRJw1ucKiKXRNn1S3uQM22CSii5sJkqL/FbZmVPgRACO/sMkRsYml+StykRG/RzlzcXdhQ2F5n
JgquT20o9bXTyX0EzLZeuG0efVGJ4RDUpGZYuT1u1Qu7RrKRn8tR3RD8/p+Dto6jdZtWETpcvGfb
XJsSwbS5yL9brYPrgoboGGyFvpxvf6qDr0qDtDLVo/2H6nyZdkkIwLLS/VfNFV0mEHFEqE5UDsq0
kzZQ7NQTfC5gEC4fi5E6e5iIqhTzs8o/TRJO5DrOqEagtQpqz0ZJdSszJ7jHj4WnoYKR3kPXZOjS
ZKmObzSvapiKwdPelwhLQquotm1Eu7vdaZxUvy6HJgZHp6/tJXxh6mU4RsUJVonFM3yCpX0cmZqO
QNu626qmwR4YToFwkMSKJ69PeaB9Q+Dx5hVWmEpPYckjTbYuun0zud0Z7nJp5CVZxeiqFCb/jhSd
agd0ZviR13l3J1NY/WFhiXUVuuDNqDZHbjpMo/Gj3IQ3vo2ttMf1MZvuayy4x9plSb2ojebLGMnN
mZfjXgVxDQIaykGhqKlEF1XeMCFg1uJZBL0dQqcQZTWVDrqhOg+BSyEJfseQXHJM46zeR0KaF+WU
6YIIB8SagLQZ/Njr5Fw3pv+Rp9R6FTg6HsMEe71VG3YIEKP1CBt/RBtWA2dnpy3p46gzJOCGhk6+
ohGt8U5xpegru3qGXVB9QoJNdGidRjxXCeStngXXBOBqRf4Cb8r6jFk2fO5pmID+1ZnuXsJDcodU
CBALsijatDpIXzNK5RI/2yCLJ0MMqZ10VC1I3VufJgAhSHEZ3P6+dJFOihcFoMKMU/WNWHmCAzVi
30OE0KzLKEoXgNjSI/I06N6Vo7ObVNBuYYDQzbHiebqbkAy4oBSFLOTUNXKVU7VvlKnWVpzbe5Jw
bMtRNYjOc+1QPEx86r84I+df2z5Dfz1Ms699KdwlfJnKNZ/gl+TFMmq+mITG57RuEQ6a1FF+SGwF
+S4SoxB624cjBQXRHrojSxsLneoBgLxUwdRBmY4asjZpBNPWDvWAH+nJgUV/YxPUvXBDwY8brNBP
k8bRXhTX/EBbLdD1duFyZ0kZ3k+5cUC5IEof8zJD2Fg+FWI5pty+JUiO3ZEyUz+yPlJ86SLPbFnH
03RGcG7drgSMYdF86WqBywOt0Q2OG0Q+IfGEuPCHisldWk9YFUEK3Q82Ah6ACJbVmuK/1rTJWQlX
xcZKwoeEotFSR4H1CqniIBf9GCPhtRmq7AdWGMfCYnX4MpoCGchlFQ1Hl4Y2R7R0jAwPp+xrxIcN
PX4XgS6Hz9rE/pJCTBl6rarGk66i7raNDeydnYAP96ho5MnSNrK9gwg+09Iq61OnRgmcVBbSt0va
DZgjXM1ndxndRTRs2A4AJsOcrnAGfnVgfMQ3WYHkZriyjrWFDLBgtAcQK5ntlhttaTU7pQDBjn3W
s6LfTQUZ7qscV1+Rt/QIRVe1sLSIN6HQSDTClrfC+nU/uQASbyvAKoveZRoGLVGP6CP4QS07M8LS
qw4KfE/UX6gh0UPvuN4ouwPTBn7Nft8G6B7zwixxgxPGK+J2gq2Jnia5nqDqo5tWyX4AUy+IvyOM
jwsvYGkNCm7OYzTM406BkBtJ6MiVRq7nIq0c6fqVbK2NU40BX0JdHLzYgw2eWAOUc8m1bv0yyt2b
kWjgKwih1o6fGOUWiLyOzUGgt7QfMKvB/pgCZxOxPH/MnYwsmqYIXsqkyA6JJO2LiZEOPnRJdJPW
tjYLeLOXJcKdp+rYaIS0ZC3D58c+Pv7oBR3Bb3Ry90fKXGtLYxTMWG2gKbZdp15UguBJLcJ8M1h9
fheMtd3g2jfY37Um5hW4ZAxMU7X37VCGa9bBjN/vYlLAJzhiPSj5DpYC7ugFxLw0QS6NV1eSCH8K
LWshES6HvNOYETXcIP84KfbFONmf4qlHdeQMdjGsuioQfJUOcXvfmbIMPdIy68kKq3FAwVUFIELb
jpOt0O8ct0WSpqCQ2k4ESi/RySOy58Ojipzwe6dS2K2Us8R/VcO5BxvLyAbhp/WgIR2Ocg3fp7qh
Bc5xYhVriiAskCJVmOH3TAKg5b0j6VNgo8vnaVXmAMbUONRIrKsi8BHkEOeQIYeds1RFE9JlHlKU
C7GlQP3InBQR625pr+KOW08usvAimCnP57HtxA71ozEaDLzNmQE3LeakXqRNWt6nHAekz1t4lXuo
3JQL9X5efBpJZ4NHGCCkyEO0ggGPu4iJWjosESC/Rkjo8ODRXiJI0K3SOVe9txEflsY9VrrF4gfA
9pa7jBiCLsDV0z1uHwnMBXE0a1D3AmyIR5vVjCPwvUQFMwWKdnBHGNthJ4ju8M2yeCx8NvTfAxzF
0nc7FS6HEclDK9FCzbi1YX8E1B/zql8yEliQs7U5Kbem18GLUtLZRg4g3UUqoeE1U2C/jq2Fjgft
UCguVJ7naE1bQeU+JHaAg+uYNKHzPaSqPJcWfrGeUTRnhgari2XjBls72Yw57kuRUnSF8BaQA2kE
vcEEv6OpgTuvR7UlEBRn6wEKtloXEwSICDJA9koOlL1NLLUN0yQCUtGIyWe5DQM4GrCD1nQ6TP2E
EgpkADfxGyQNTD6JEEXpkVF1tYf1jMS1oca89QDyYIFaNUekX4y4yQiR6FYRe22MAn5Rpi1S4ZG6
5qzxjxCOWOJz5Z90Jyj32hS5M5uexNk94IzW2cS2Ch1cJqtp0B7KyzEXHhr6NpYF6VHkVi0zAEb7
0IFradWAWCJg2w3GU+WkMrnlYx4qCEVsFbGjntic1oBpblz22nUEjWeEnSzrlFcvdVPHi9Y2BGGN
aE9VqO3igte+rUWKaMG2/lxJwT0jHLi4jLj/r9VUNItsivE6gqzwhr7L7yRvzSLIc7uYt0/zvYnc
eiGQEuEzS3a3iKUBA3JExF6V2CGYTAgMvpHaim8TeIacusLSq76AgYSfx5y/djoCnMOAmdGoDL7k
4aTveCbJPh6IBF8vQi2FCGpIyODvvQ7QiZu8Mg7kU2oHxapBDXZCrBN9zHot9y4uIY/hMFlgo7Ui
daFAd/JvroaBukdJDmFR5ULJajHYjtem58dsxPfyBM3rF+rkCNHhHHLQCXDfI29FBCTMbdMrIrzf
YAsXTQcIuaUErEKcS1Q5sSjrc8ZPXVysurFbhmG/RpE7+fZk4Who/llQFGASF1iLBFDDUADDB/0C
xbbxzE3B5VlmwaFxRoTpKPSSjLtux/oaWPwrUPfnWBL9agXImBGbX3hH1PaoYathnweHSeMR0fd7
k7jOlTf40xLw33jgn8OgswRsCR1zZl/isaTuEqSi2ue0WuRgbN4BUQGr3SyyapFRrz5AVrCO12+Q
sXe6AT+tJn8f1IWKGyGveI0XcFNdERF0FTmPuwncUQXqaA06Ml9wb/gR/ggLkNnB4Yb0pCsOVwf/
tRXxryf+9+AXtiLUDTnIJeTM1+IZuE9/M+2jG33gUNSOB2cDIe4NKrPwikvy+8/MqGCui87ob3NV
MvSbUWyfq8WA9pXxSyQbmjVglJtyKT0c81vyBY3Ax5mq/fHrfveBmYAw3wX0Ti67sgNy9Dpksp9H
xXxufrjFzkFIaR+LK9Dyr9D+Xy/2zTjzjH4DIkaisHGZo+eQKBzNcfYKivEDKqkfHz/OewtDvRnm
YhFq7IVV2tOz6opg1xZWssyJiK98rncH4SBaMEc4jF4alTVkcvtcs3PWvWby1Z3JLH9TYN5ZAe++
qjc//mIOJlK0nMTsXCq2S2vopLTzCSnM249HuejH//VFhBSAj8Gw4/bFHjL2ZVSBTXZ2bsgK7IRN
57WrApT2WXZ8zQDoJ0b826J+MxjYN28/vwpLg6Bldgbau0mPFB0lGyp9lLKQhXeg9IN1ssLFhT0i
t/bh4wd9d4a/Gfqi0WyhFqyDErGgcwY9mJ/OLo6DpcLm8vE4ZP5BHz3jxRQvgEGrHi90PMdQ0m/y
VQCdUQQFJ9QTCXS3493HA157sIu5bk2AShBvDNuMk9a4UqNrKtA3Q6rsf+nJcAqA1WQTBhrVr18P
cb3MCS12bsBc8DXk5pk/y4RGCGqq8yxl//jB3n+Tb8abn/ztZpHh6GQYD1K9r8553grhtfAy7/rN
5xAaio+Hm7/Lb9/tzWgXB45dw/TIctk5igdPsM4b+ysL+mff7KMRLlY07t9hmmt+jj6lW4bFVkNV
5YJQPz73YDPLPdQpi+La4T0vqd8GBTsOqAEaR87suvL2JSJh3oUlLD9nwGGNOLlu5DVOhkTy7iYe
ID5nIBOpr1YaLTOVPZAwujJrfiXC/bW/vBn/YjnQPB/SxOXnxKlPMGLbBalehRyKw8T1um5airRf
9Wj1fPwx310Ub0a9mKq9BKab4KlLrVZxkm2sogBKYS+svnn8eKR36ktBUaGAa0g5ivSL/bMdEyCC
mTzTKrCf0HfIH2JajivwEgeg33yEXK+HI+3Hg86//sVHFeiSc0EoVWgMXnxUKU0c8FadWTCkfjtG
5XKyUqAxlFzLb53n5EcjXXw+O5dOWiiJJoCVviI/DmolrRJopHCj/86jIH+pwgxGIBpg4cfP+M4n
FOAkgHYOuhhHw/HXiWtrWXascs5uOYHwlOnaSzu03zN3Ce/Ra3HL7w2Gsl0iDE2hypUXg3UR03wU
7jkxbBmrr6F4BES0E/JKUM57b1OCXgdmqovhLovaibkAXXL3bHfo/GfTilOom4SSC6noU67Hh7AX
4ZVKms6c1t+/4VzUuTZx4Lh9sbMBjULkfOqckW0Fble9qmts3SMyhZ16l0/TugzgA0TRqzANoFvQ
onHH3HeD82Cl4zlwagR66ePYKUjjmT6446eqhByxgJaoj0GN/FYRtgfhz8s5rIpA3M6L76WLBq8b
7focesy28K1ZIuo+R+lLYX11q09l1nh5Me6UDUyKREu8jJmPtw4RZN9BopqU4NqAqNoj9Zx2IKSW
/EE20XOYoAdTJtts+BJ0jT8J5tup68u237hDeTRhCB2sdZcZCJIHVLD4BCuK37KM4dhhW54YGGjv
9sZAUBmH3+zy1tBbAiq/cYmf5CrxJqLXRFM/zAYoBpMMnkJV/gQox8MN+ElNwdbEn7l+DkT8pabR
Em7eNzSQoAICHhfxBAar0h6XZDEkCh5w0LVWnwjwrSxMDx3oaKZ2XgtY+SPEEqR+LswmpNyv0xLo
ILnn8WPajRuV9yeSQANA5MpG78tqzUbKZptpdVSZ9EoL8FKu1kapk7YDXwT4fFlGTkXwLUBvJQ+7
tbCgfuxBhRncBeILl0n1TYHq6vUUlk/IpleT8XA0LO1OgRNvbtrePVLcx/XwYOgPBfrhmGFkgt9U
gEypNwO5qdRLEeLxALoWLzJQq3BylxWCuKrqoLovLPzhknsrOJoaXdJyUycGQFkOOtqLU37FRdIb
Q3xwuzwZBoU0lIOVa6VeiQ7NtEnM5NW5c85yuBOl/A5NRK8rxDEr+A6M5pU7wTMlbj+nBSl9XHjh
vBLBZ6EZ1wC4lxq+SvazFWztvDy0rPajsoIstkZtWeZ3tHpRBUIiNSQe5N4t+3XYt9smDTYOiVct
0DZ8hGcW0gVFdy1X6JRgPm0pNzcZeYVkZKkBT8k6PtfDvZN8aYF3UQfq1gpyT8EXQIP8CuQsbkNY
1ACSwrFaVpPHe3REcPaE4CAxYKWmnX30vBrN28L5hN4peEjCzyI4G8ztHwsoT04CfxgGYEiw63HI
Bvlap5kZPcWQHkiI5NDQhr/aFm0ABE7QYdmVUD+MkQ0GIXOgWmUtHrmbYBcTxc0qsFNfG7lOZXHF
8PC9kw87M3Qj4PIq99LWMw4tl7epdc5tDNiLrn1skxTGJ5WBKYqdyBBGDRForh8fC+8dfW9GvXQt
DQkwv7ILzkHsflGGHKxmOKcT9qaPh3nvXgSTOvDiJO5EDi5Hvx4/cVoYq9L6bnZIoHAFMzfR+quC
bhhKxCs79HvXol/GuigMg57wYhitcwIdcDPf+REQ8DpsXF8/YJ9Kb/mqu0P37GiuFIfvvss3z3hB
tJNdytE41HetFW1tMIpFBApydL7yJq+M4lxKIbqqQoNU39nwqqv9kXvE8ZLd/D67pb2AB3C8G6+/
0/dO9Dffz7k40YVlIX9CWIBwIFnw2V7vksfZ9srxkM2zind6hW7hlfdJ3n1UBmY7uFoMdK2LQRVI
SyGz9R200nfJEhrJm2CFLi509yUsU/hNenMNuLk65Hz4v7kklYFjJk70nbqHZotAnyZn85lFumo2
ZJeWEaSvsCi5elt69/W+edKLCjTIwjbgsb5DK5H5o7QgKBgLBz0XtOppWdx/PIeujXZRhVI6jvnQ
67uxrxahBX15g+tnnHzWKXhAHw/13q0TFpEuhd8jWMjyMtoy7kNT0yG8g/x4xTFxQIrYKCjGrXWz
Njb8CK6M9/ucwR5DFCi4aM7YYL3++gGbumjSTrd3AnJdBw4YEcxcZhgGfRDohhflndwn8HD5eNT3
9m48I3SVqArlb4OyFPQPNqgzMmCgyJVkm7Du1IXDKc/Nc+danz8ebpZo/l6CukJCWkUYPDkvdpqw
gRAytZ1z70/Mr0ev2sKXZQ2nt4f8FW1R+5Tui8Ns6QA99sqNl9YpPF/bZudJcnmV4WgCSfgdo9S/
hLEd3rhOXzvnFKnzLyAGFw8aRMDxysFxZRT3YrcTjUmcQjjnlhKQqJFqFN2AbxNceaHvjzKDxAqY
ln15kUBMF7pvgXsG2vTIQ7YyM/Xo4282c1cv3tevE/NiZ4HDOfo7pLlLp5NNQH+pkQF5q/v7pLQ+
2ZVa2zRfIflkcWXY36cKvo2DfgbOHm5DRvfremA0B/8feYfhFg5nS/LU9/7snsJX2YqXy2vL72Jn
ITb6Go6L/yLKGI97eZPORncko6H3YUNu8iG6Syx7QZtiJ0SbX3uh82/+ZgLOYykCqAAPh2UgL6OF
bc2RoKfZfYwnm6c/qqaVtUYrGQ6WV17ixfz4ORQYv6jKiKLEuZwfoZ5SlXX8HpZwJ3u23lnw02Ht
eMUpPQMxuPJk10a7qF+UaLs6afm9q141anD3+eOnuYCQ/nwYIjEtoA1x0KH4dUYM0wiuB+X3M2qc
H2EvtMUlfVdfeWfvPsSbUeY/f3OQdnKMqW3ze5Lm5zYkj3KCQ/rHD/Kz2Xg5A+ibMeaz4M0YbeiQ
dCT8vnkut8NKbxB+R2F/Ag3ZU4J0AlgF8eOIOTGn+m26uwRbYuUZ2FEEV06di0Pnt1c6L4s3vwiN
mhjSmPmLATHOD026yftrCROXJ+mfg0Cey22AONB3XWz6wmpMCWH/fQ17OoefW9hIwfDBL72pOmWw
vYSv/sfv99qI7GLzBaUxD7VgmPbjUtU384gw2/Wgh6ph5gajzaf/woBAwqUiaPzyn5T9t+9RgJ5t
DdS9x1V9WmV39HGAbfNTsq7gSidDVAzXDrHLeu/nS30zorh4xMapeuR8gsEGl2VY4ey6ewP7ZIDI
K+AgMDyGOd21yfJTM3w5bd+OebklT7yple3eu/fV1n3Cq/RDuMJFnnxAbxKGZ/Rerafa627Km9mE
yPbhiPDQlV79ZMNgun/9h1D9X+8AeiUGwwiCVvuvs9dtEf3dZcF9EaMLy5APGgv39b/yZRWYvPNW
zQS9eObIHu3EIcE9AWfXNJ8kOvmi8Wgt1yOz1mm4B+jzNUm5F+YDkMnRo1F/bTq/tyWBi/H370B/
fc4hNM4Y4ncAq3MnIq86GTiWIcPgiFT6hxQ+y9de7DunITrPBPWZYwv5WxvYjelkkty9RxMa7JMQ
qM5rpO6a4C9U+f+B/OdYfs/vm+r79+bmS/n/g1HK7Db/d5v3NwnQ4UtRv9X/kPmv/+VnYKs/ZqME
Dj8DDlYHtuw/1T8wD/jDhhxOoevGiQQ6/bc1CqV/CBuh6u5MO4GWaDZo+Zf6h/0B5gsKKAZAWxAl
/pk1CtgemGz/3gQskEEVdyhM8H+dhMg5zfuqtWA0O0H1bLvF8CB1m5SeUxDzWTc0ve3+D3VnshxH
kl3RX2nTPmQR4TEutMl5ApCYQWzCQAB0j3kePL5eJ6tLqiqo2bSWaaMtSTCRmR7u/t6791zcMe+p
ssfreDT6K7yjTsaEYMbGM3dTPi1pr7gQw7ScXuPSpHdWIbn7TJIyKBHrlalY1oWt9tM8g+lNlLOP
e4cNxely96HSGYdxHDO/SguBBVWkta0XMidNdNlIvNvgU/xns2rGg5kmwNZDZO91UoMDQuH8hOeY
3Tmswh5aoOd290ETSCKtUu+EGQAgJ0E+8F6aKH2P6kJuTAzX2U6iBfth+NwYUW9p86pvJAh6Iw/u
5slFc1oOnfvkzUkHjaCq2ydHq0Et3L5y7oXyhbUtU78AGhUHw32V1T4iQ0I6aIsV7SkJasHoBoPD
Okgcc+flU3gyxRQ862CcQpqFnuEhvsBi6yVWf5+JNn6qp6h+xRw/HrOQ7uqga//YC7+Faeq7430h
ihY/fVzjL4nIJQ8XcyDj9WCU3prPw4b0nM/qiojy8rtIecvr0Wu6rTOaYbZEUO9tXCTF6zId9M0Q
WPkdCu6Q2YQJhzIsymujR03byxoZ3ownkUOmqKyXeGrsuzJonCdRNFgoQkNAY5iG6nEGHveZNW1J
Prep6FHawGuVVR3ykZa6kaYmfK3IRG/v0nZ2mQriSehldZdVhXNy3DzfNbkCV2oNzlVRVhAck667
DTM8X0GGNk1U/ky2qyxOcd5bxcrIHQEovy/COywP5XXnKL3MvWmIl15u1gB1R5YYs08LGrQ5TNt2
7INig/4oP1QZZUwqs/ykaKxvaD4DlTeEfZZT25Jx2wzutEi9Ct/vmDpbL5qcp7jW8gznPX4VvdNd
1zWLbnBrvB0Gnoc9WB9atUVCTzuYOuvJ7vL0gy/HLhZcNJ012YKTWji1FxGxU2brviDyFSdG2iaY
nCfv7JTxeHTz0F+2Xq7eMzg/LUOXODr5fi93ys+s7eUReI2dGV+5l6HwNODzuK0tryvbilc6DKaV
zHpXLWxPGZCBmj7azLSo8IlNxg/Ts6zPetbzHhFs0i9cIoaXIZ7aay/OZrAGHv50BzXgYvRi8j69
uD6ADcr3TpVDD3KkWzKvbpH7j6HLgoD4s9JzPL7qeJYveWUN65mbygeCMuNe5FH9ABAhOdUNxqvJ
coen0TDiQzpm8yfeJ6ItkSgjbBXkfxtlC5vVNsQxCSznztCV+UZ0fNUtpWmi421qwLx8a4cx9ZNd
6hJVPSfY+ecIIkjXKchF2UBgi5eMclzMbQBnelb5jkkpJHv8PP1icMcWvt+U0QGAhqSojcg2XcXd
6F8xMBuvsOOLpbDb5MbXbrL3w4snemi0t4jHsHorXbwcSzcNunNCdbLpek8NKw+T+E6ruD2PKk3f
+Ov6uU8AS3F9sh5z3TXrxu8gfmOA4SObYphyTWBtNU6PFS4Z78YWhbPGZJe8ID1X3+w0SHZtMubZ
oskzJkhV764TjZh5zBPrqK2OYIc0SFf8ZsOOcVdL3k6gry27r5YIAuXRHqc6I6iu9k6znYyfekqi
/D4qbH8vcjE/tGWan+dYQGoeZnk1U9pXKzUiHxnYRBdFUfWvU+uJa7/yasQCpj+dw8DwjjSX0qUF
rmTViUife7thw4tEo+VibJWaV66y2i3kAYuWFgt/w3RCIRDu43BvzkFzhxu+WPmEJG54yexUOZZ4
Lux2OLSV72/LIY4/1VgP57bSyWMK0gHxbwfmNFbDbNwNuWW9zmSwVMvSbYpIr7PeA/fdlh5TSdQQ
K6XDuVxUY229hpPKUdXWhdp7bHQ3HSpbrBEYGT9zpkcblNr9tYMMnUyGsfaOiSe7k8N5KHDNJc3t
HE7NvgGyco+XbdylVpdcG64ebypbOs/RFDTGQkxO8VCS74OxI8qnnW6sYuOmRbYspxmv2yCn6vsI
TutUFFl4OxCKumjIEFq3pXyxvai897Me6/fkJBg0mxx+SRa8TskAyisrLHnVzIX7jicdbr/dcRd1
jPrKko0LHDtjW6qGJnlHzT/uCwOERBmZSIgj3W0KgzyUfNDjTuksfLSsqNtbPjactWWbwYMbW8Fd
DfRj1/cx5ONahycnw/zSdKl5XXkpA9GyHwkzL+sSd4xfhsdSTf429ke1ku2QfNRyajZhE8TPiGND
rCBNfR/Mjv9Z2jNAYdlGxmMeJenaMUXzlilv2pDJiI55sIhLyOzhqpSxyzzZdg50ISlF0yzwruSg
Bdsv4tDtyFH+TYk0W0ezVvYii23ze62CIcE5kcRAmVPgYQVeq+sxaqZ80aZleq1Lx9nIqbd2QgZw
ZQfcZL4vV07lYkWbZYrZs1JnqzOyz64M/ZqqZp5ZrjWWoMLvW1SX7kCYRhcFQJSl1g+hXQ2H0Oyr
K9V6w95ra3VrKcs8BGNj73NHqnNj01DyHMaWAy+0rOxWMWkle23L0U0ACcaZ+04oa1uZagYgPRvz
s+1aw3PLQ3wnRmTgC530JaX/YFi30lEQjrlJqKekqO2DJcrmLeYZ2TZJN+vl5OQRynnd4HEubFky
lGxEssrqiEwhZdTXzP2jfWKo/pSmUX2E81Pc1IMH5SU0J3EdhLTwK7cbiLNMc2tRB3heHHuKDm5i
zm+liOd91tstJ2ApXoWQ9kYSE/9SJ7F7zlXeMJWO9GGqcD0sStIxMf96g0U3tzH6Q28DSoL3Pn8g
fVjJI9C4qkyWtcayFZPxuMLNgRtCkRJpKcd4kvlFf1FbDKozIYJrN0qKk29oaw2dZN6LIu1h2ff1
BF64Httn5QTGqca8tVPYEqtFJNuiWUrHGpayKQkgCTzzGHV9vtV4ArE+JbgPSs99b/uAe5/LsXqu
sXIdMbyY5N7r5Fvc2fqh0yEXlXaoyR+SWl5hpoug+zl6ZUytuBqtQR4aWUSCYwuXGuPi0D/OaaHW
KCgiRrOlDq5xG6Yns/Oah6DHBG/rfNh3pupfhogY6pHrwjNnGUL52e0pM8fUAGofGdG0rP2uhvJk
VMyssGSQMYA5bCdY6o/cmJKnPMzSTUW/jL2BRu25IX1t1RgVkMFLsNvayy6BenF+8atUTodfSZPd
ohr8h3gxX1UWDasskebJ/c3WWOZ9RF7DFN14XqmeSaHTz7XwpwdzHsQDA694b5tpFC5qEdPXgEr1
FgVDupuc9rnG8TxXoEBivjDCrOZWLPH8WA+BmbLdViLbkJf1FquWzA4n4H7RYX7aNIUDLNUItFjZ
sxhAevNfKI+VNNqCUVI3FMU73bLh1p+C7FHgQ9qWthNcYe2tiUea0+hUSjO4EWZPBMoQTd+zyYif
4iQmc8os26HHac1U1TSQ/nadG9LAbt3p5CQud5p69iHeDEacJEite3/r+Cl3vWJo4k0sLXMtbVOv
Y+/i+u1cX13h/B7OJb6bUzUM7Kdub64yVZLyIIKO+AwoRuDx1TAdJHS268HnOdHO1FcLB2nRHhM3
vZHRg9A/9i3KEFJYl6hw3FttuVzR1MhFLCoUlGeZyvVYyfoc+TI7emg5zkliWtclH165rCxe0yOw
2FrmQuinwcU8Hk+OcdIGT1nR63DlJZlcY2svjyKRZMtosFdwIdM32xyK+4vevl4IqyNdw+s6QClB
C3RRpRaK93LiwMW5joonx4+XiOhpGsAyLGZm/Y9el457v7dwgId6ftGFn7/NrcExX84uMps56naB
0Zc1ds6BxRT27tscduPObVLjtrOM6YP4teSGQ63/CMZgWDfyArDEU7cNjE4evGYOnWWUR+F6jNzh
FYpCtade6R4GK8TjYGfNmdLLvzZmqwAPECFgyblrb91Gduki8qdiVw6uS5XnT+9jG7k/wA2p276x
yoeuS8aP3tKwiUNDYrsPyGtUpfXmVTzHLsOAZy15uNtLNYWTtYQO6xj+JnLy+cYE/DUsjC6TxEW4
Mj/b89RuCumrx0GW8hYNQbidg768thKZvjmu4Rxyp3Vuhg79XzbZ6Soo/fm2toL6vZeO82RaWr32
ozQ+3KpBG+P13AxLK6CsDb0GN7NNPkJKni6nYY2KWNQEmdlcvUcrBn0v8FJvPD0JDFiGiQBJ185x
VH53rvEumGs+G+cah7H1JkwiKGUQyPdKSRNEN1mQS50HBq7IbriGleamGzQIHlRTm783+zxcuSZI
vDmybYh6nQ9o1HI4GH3bxAkukeD6hrENtTc8sDth6gkVkhtZZycnT5p66ZZF8MMpK/WBqXuG68cq
bxYIkyG+oc1/8r2qvNZdWNxEJW7o1ko6qM8AKTaTN3ufaYTwK5jNKVrpiB8XmM+mRVfY2U3UT5rU
Yr+NjpEPgmNhSYCcNvyqVRZyIFUNx1kWY4Wj8sq7p1Fwn4P6MYorSq6WTJOsMndjpQhgECK5iSli
z6VyI3Kk8j6gzWYa1ZpPq1lnfhffllNuIEJLqZZL0/B/aKfnZpIW08GmRDhoWyGXlyJYBXlp8ZQZ
9veuEXT4Y5B9uF69uyiAuuVPF5SfO7floayc4aaL83rHYKo/zFPsXJV47JCJ6/liEGRE0Gw6kIjE
6Rkld7DJtDZBOYvvYzoAQuwLD7EZQjfSw7o8Z1g19D+UIzv/eqgjo1nYfr7jRRZGbQe70ibPJtnn
Zs9b9L02fdWpmHPKopnwGZv93VAuPi8HN+6Nn1Y1ioWpDa6gUiBTCgsjF4s6E/bdXAzlkS0rO4kA
8OSSbc/YT53OITyAyw1vIJ/1mzAOxZNtaOd51MZ8b7qVooDzvUczrcfDaAL44ErncGEGcSFf69lM
fpgUDd9jp4caMFOxUaAblwOhUnv4fkyULJXfxa3WkPXR8D8NImnvkOTVxEbkymsX7mwgOyv8lj/o
tIK5nVVzSt9WDMHSm9z0R+JqPrgSHOzzIKz2MzEK50OlCXk/+HDSj17C4qyqudsYYd3cz2WOrTYp
UvoZTj5Ux8JT/rtG6HDlos1zFkPjsR1pf87eI3bTo+pstamabnxWc8mXV3vZNkn6/mrgGP3Mwzjq
cVqbqlyEACiLZZzjtlz6fYUJMW8S4AVR4SHhUsKYv3mZyrkhpvKbSqFyTWBJVm7vF3fZQD3texYV
DkQydfJsNeDEr1T8PZh1uwxb1Z3swg6eoQ1VH4n2BI0PL+/vx6In+mikjbYc8hqFYFRHEckMUYO6
cvLr+XtKXw2dii6Gxx7wGGj1tOr1OkJV/tT1fkYQ0CTqj17l7Aa9HEf0gYGkP+EPrjjwfBTTtvS5
gmCiNcNdTqXzkpjGdJd7ZlksUBELkmLayrw1CAZfp0PHrSlppRVDV++Dl7o2oyNBqpM+dKEAXFph
zlziHkTu2GZ2iX08dsyTKCbkmvOUWz+qOM1gc3Wy3sYyRbLXxFH76fmTJEAF2MPViOr1LPo2Royp
KPk+aGrpc+lEY70xrNTj1I5yzJemlVavUUtLZRnXsUnsDFZSr8S7uXDiobZXEt3nI0qp8jWZpL0D
guE9yii5ABoN/+haKT2kWpD0EpvhhSbhzdfaGNOTJ1rnNcgaGqdzP0zPDYJCe4lAAsFDMambojGo
WymrQJPXkQuQeMRJTNZ0BEdVScc42BLI9MoJJnKwmC3vYEdMy94b24/IHo1tPcUVEQuztLde3Lhr
axrtR8ZgRPKVXNGjuUrfoLQFO4dJ8cnLLdJadDf0D6NgkoGyVgEIqeozV/SsXcpKTAh68/m2spzh
NgPBs4lViX86sPtiY+aeVgBYOuPOzcr5MCWEEHc+dn5vIid44Y1ptHHSATm425ZkKqaYq+N2rh5a
w8WtWxgkFhMrWLnNqqsHsQ66mUSNzs4f6IgGm7Ssgx+Agowfrh+bN8YUpjh0I3COoFS6jxxuzo6C
nwREb4peDYAH29DTZPVKw9viV9OnJoLswoHJcRcEs/8WTKo6551HHAo4mA+8TlTbZq/wQIhq2qvJ
cO/xvouXOTbqz7SM1DdB12VHEPpWR3b87oW53juOP7/UTQHHogoniwPCkWQkpKm+6uaRELzS817H
BhP42u9zcRjAmXwvcjMk7R6cR6Sg21B8YCAPwi4jZoFGwLrrk+JHGlburh0FRiE12a+pCCY0pUNQ
P8TM9j9cVTGfLXQEwF/4hG1GoyRtp+pplo5plp7yzHSW0vWzNYwQtZ7LNoNtW30vDWfH4AjJfJAf
FF0RaRCspeadPdE8XDQwi7dSZMU9vFe1E6PEFRLGVUfidMzPLRIcTJxDHSfCIhSUjotpKIMXa+qM
T2cmib68IHwim5O5Y3MqWW1etM1F7lAlx2V8amsN1dZqJu9bM/Aai2BwSXBS6dgvZVJhNoOC892w
SrpvRdCKVUJ7bS+qZjr1VqD2Gt5Qug2VTMalKlIXsMOsKMkzFwyu043m0jBp+C4SEdc75lk+ELCL
mZwOW3A0oLi3i8iU3aZy7OwFsmSDSro3gOuoiGDFEmW4GQXWSdeesS+nZNrLIiDLAhIAOu9w6j7c
1I6XWSNt9NBshg0Yjpn7DwileIPzl1Q/qY07fodqF1FHHgKvLx71DIO4cLtuHdEXQppcDWvPNrpz
GlUGtzIJ4bcp6BW60qDHp8ZbNlbCtPwm24/SEZscKf26N23SgRGRXGWWnTzbbVsQy4V6aWfJAkBA
20FKje3i0ccpfpLgGDh+0+GtGkuSfrlI7PCjwKLqe65+AZ21nSNC8jKnwnzR7kxGq50Q7ZUWUnIh
y+JTKDUhDW0aLSCh1XRXh2SfAgtaur7T3udV0l973OJgm7SsOyfLrwBytbswa8N16fvxFQYOYFQw
dZ+HOIJZkAiH6KYhzbfREMtDPdreTVZ2PL1GZ1zRwmMWlAuSXFufhHThTc1D7RSCpeEGGHbYk9Uh
S+B2jrFVHsM6Evel1Q/WcjbMYVwFYVu8cc5DYGRklZMcIsP2I5dOipEi6eNjG7pQl+vCoNee+s4+
0QywFkHmxvWSstF/yDqZ3pSlb+0k3iOgbSoeV2kzGtUtrJnozunjyF+CPixJ7qHSTLaRNsT3JG69
G6BEyUveugKm/hR5Z0qXcg0IzPd2btoIMAXx3D/F2uifGN96D5pbDlEcRevcQVADUMVBmEarIJ66
F18ELYBSt4Wl7agyeRRjAiEH7ADhgKkf7zXcJsTAqWmo1UQL+p3b3TwvHauLCLcrC33ZYI3ozZ08
voK648a8noaRU94GYXuH0d2/VSEEvoVvJPK6FE2fLg0dR+DeYI2SyqyqCfG8yiRRN7grgF5GejCp
OCLDOkl6x0TKwEcB6mSXGT0Cs9LvE3gbUvXqStClr8saWX8cDdy627qAtcCYYVti+pKAQyGNvISd
Mn+Y1RyE96M9Bd6Kby55bFsdx5gwjLnkzm1nI3UnDen4vXTHbt5ZLFVjXSRB/hmPs2iuLTlHetHR
BR/fi0JifrBczT1hzJLp05zKJlv1Id3gdcYXSSCy5H64CqNL53UmpZxrSWn575NpjPkGAZqRrOup
Zwupg97bSdcqm7WHU5hq31R4UpO8sGMu0ZAnFkWVxPamtIPqUHYXwaucbf9QO6NxFnNHBHGrvJht
P+is71HZ5Xdm6qsdZqzx3pJhdTVk3RCuq6HliOXf6oMYhPvaVFnyMTdkCGQJiphgji4IKyLZwrKu
F74MiGjWA0egE4luz3HXX8WuaXNh9UANwnwp4m4R5IZ6aY0k/Gy50X6OzhAk674z2FczWmHkfyVD
/SlHOSRbIw+raRHaNdlbdOgWQ06rWptu9pbMA36ghEHBNarC4FhmQbc06iL7AXOyuylnu7qi/CUE
zWy8PRxxnB9OZPuL1pjTF94YoMK5Eatxtp0b2Uj36JtJ/zx3gOfRFGDkoEtnHPI+TxnUTvwwkN23
jsFpu0CsmWwLShrk/ILrNhOP7Edv5vm3EgLqTX+xBxUQlt41jJANsHKjBC44qisYXaQ4eaN32yNA
2zRGy1Wua+uJCahD5MYwluIut8na6CZPbFsn6A+q8hq0hGUQv3h2WjJz8OkqWbq9ydUYHEHS8KiP
KdMuJpsrp/aDtRsYFXuiNT3qjpmxhld26MfO27dKIgQp4mYT694BtK8xzxAJoa/tpOtXI+WbXoCW
IwSzCn294nMRdylP9f3gWwn/r012Y5OQG2SJZVjX01n6Vb2LU3jRVIcBHf6uFbs0NSTYtN5+5fIf
nqsc1B5wMLkLo3Yko6rOABW2sUCCgnjxcrK1cwOpqxPeYzS7GkeI2eXXHMukraczcJaoTbpzZzBZ
ODFGDvqFutDhYiuyVznsjwV3D6AxcnSu7MoySC24uLeEOznfyvzSN/Sn3n0PzYAPLeIbpwBvg4NV
K0lhl/cZQYogtCu+uclx14BALHYfmQ3G3zXM/5KI5B+nYPwlKGP7WV6/5Z/t/wPxCBqLfyYeuX8r
/nb11sRF+WcJyW8/9LuEBDkIXpUgRBh1gUdflCK/a0hssjIctCIks6AaFiHqkt8BsuReXKRrFiU7
CHbEPyhSfteQ8FcBWQQ2FXBo+75w/qVIDP+vChJ0qJdADGRFHj5Zn8nvF0tNl7iF7Y1AvcKyOGY0
v45JSoq89312meT6rbXOAxYPQ4dlmA6nRH8aDoH2BZL4yVPMOTu5MQaA4LQlLE4qFAHV5oGn6maI
8x3XuFPefPq1ue7D6rkOw/fan5pdOi+hxO9EHpPv5Sbk3zT44YryPZdvo1e/q7Am5zq91y0jHtRg
csnzc+JRjxaRx4w+IAmcwIJ17Xag+qpyyRKnZU2UD7UfoRQzREwLarjp//CxWzDTyHcW2TkUM/za
epO6cb6ESqSXTT68xoa1CxHQ5FeT7H54Nf34S++zDuONbq9DZt92gxbDs0kiFsyT3erW47mkHlr9
tnT+r5+en+KX/78+Y8JC1vBPn7Kqeesy/bc9GaLFx1/UWr//7O8PG+RllnGAuPUCz/jN//b7wwbJ
GZuDT00dMiJ2Lm6I/6I1W/8O0sPkh0wLKjPOuf9+2Lx/F7aPLxgNGDouW6Bq/Bd4zV/U+3+XawEF
+/qQNYpqkhYlw/3m0LrF+4WyltvRY2FZWwOGu1OVh3C86WX49wXF9yw/yQ3JtCyLvzGoOZcxQ/X/
+Le/Pt1/vODlz/8kJc5LgL42jpn9bIpVPRBgeumbBDOTGF39a6rMP16Ej+3PL2Iix8K2K/U+7e/G
GQpQQQS4660gXqyH6XsUMF6P7ePl+j3HzbIjW4qR4C/e4RdP4B+vzi7951fP6Jvo2EkNTHLjtszT
FZfjZYm902pR3VRnk3RZ3vCiQ2hGcsOpyH+hTb+s0P8hvrt8m1/Ed4wp4hCiY7s3AmcblNuuifcM
zYHY6yMqpvOICsyn7GnwA0dT8isB6l8tIH+84S/C09QhDwjqGbSjaR3e9NfZTfes2P2eWCi/EsVz
vPzDt/ZFYEtPl+vNXEYAoZkaOuHKCsetbm5kOK36Mlwpxg9/eo7/wQr9Ig//4+180UzHGpVbPU7T
fvSC7XypmQJkhJG9cGV8zlzBGGnenvLh2BcPrgCHnTd/v6v89OH42Rf41XTkzcakZmvs9g56rcE8
Iy+6jKp2cWsu6DEsYHuWiphCqiLlWb/4/v5qnPjv93s50f+8XoMQ9LXpz90+tQnLHcOVMKetMTjo
+Yg9mYil59YWA/b/xef7k1UafDnYB9fUQd0Fwb56qe7jT1K2yXkDLBw9N1cRg4ZfrsufvdCXvSaN
mgQeo6j3oUEzXzzkBPEJ5p2X5TOzo1Ga1Ua/AZv0aP5yg/vZp/ll7wEw3rW9W5W/rR4lrFVudede
W4/1ZdGyGU1J+n1s4vP/8tP8sttYI8jrzND23glhK9MJGJ1453dRvfCG5OwzQbMiscoHGwVusEKo
/otV88Vi8Mey+bLZGLAE63Qy7X1/WZimvfCtcNUwCYjsV4XuqhyiJZFcsWVdcJZb5prnPLZplLqL
7pdr1//Zd/x17/EmtgUbxUrgHKE7XhCNy14HqxEqansJHcQkKdvsORvRdeTwOkpXHmblLg1g4K4T
Ec51mX62cEDphJBGQEJyu7Jj02RCSsu8l0O4r+P6LiEiVtKu76U9HEbKzE3uxOs6btBKxP2qZtZo
GHRVRlqNlGLW6TK4X7jMPVw0T4smWDJlf/YZRnamfkyktZ/Q6GxcQTkHOPVbXKibFmBnwsgYkYZz
RvR4pQsiQZKs3oic+WQ9ry5jJt/Pr9WAhhXILTX5falaBMgtqclWvjNhm2+QjPYLM3avi9K+CQss
cdV3Gbxa3S/y4362xr9sxj1jYXQERbS3ovr7ZY0XgLepKc9jBCNI+seS5cBY81c7xmVJfRWVc659
9YQndCQzp67IkY13Sf0ShvJ7gPNuivuzX/GFzevOq+50cMVYa0EPacGG9r88DfwvtiSnCabYM3NA
HkSIcQbAfa5Y5JfzgAHhnaKQboEc1pqNC3qx/yuTxc+uZv6XbXkWk51PEkQF2rAzOib6SsEio5hQ
VbAKk+rozMfBvS3Ku1/sJD/5lL8yDByRD61wm+RQ7KswhCJH4FundpdPOSnlOjWuhiY7uxZnkGcf
Z3kI9//8lX9ytv9WCf7pTqiNokdM4yWHIQiPtWOvzHigK2twxukjjeLfDvh//lI//VS/bM+lOdKs
Qg64L7V5ZvR4CNwHB9xLL9vHwCvYtbEbdPOCkIZfHeqXregfrF7/yw49zfTeBHjp/RB1R9q9i2i8
C0KyCRR4a8s6xuyGkfZvEA1uXX6VlKbRLzZpavCfvPiXXdppGepmMZeZaTimY7gDa78JOBwSGo9o
VsJoIUrzycnYotK0OxUqJScpvMmbhVU318U8Heds3CMo+VaJ8sQQmqnMVjAAqkWyNLqdDUCg3aTi
UBNhUR71zFa0TZsNbGllbYwuWqqehq+901y2barrwGCXNSd2WUg2qz6KljRWiV7AdGEXSwVlZrwT
83GsvjsZYV1bCEfDsG3CPRlH0txN/o58CZ8UcKLRduyKRrz1uKowdNLRUacvAklnfoycF9e56+2H
cHqunB+d85QX99awTcV28H8MePTb/dDuTXdjIoxPd2a+tabLL90iNZu21rBDUqDkniQKV+2Mir5k
TrtqUUVWtkA3R6iU5oo9JNPSL4xdIsRN2vTAvJqTgKjfRzMd6PQYVoTHhWLn6RqF2LQU8bBJ+3A/
yJUa6utJp/s5EeTYdABf96ZJ6FjwTCduKMnV0HqXSc5QHveuco5J5m5UGG9VMH1YRJn4gb4PM7Si
rQh+GIV1R0viEW8Brem9yLyHUBRXhcjf8X4fgdXdWQ6clZZhWesRa9asJDM7pdBkhwbZNO37aASb
sCoWedsgyyveZjOkYRyr2zjQWz1r9hznMc+S7VwjSEj4MIy2QGMdmCdTpQ9J7TOHW7gZ8nwG4W0J
xPe1jX7EF98qbsMVrjcUb2K8Yny/Ttxma5buvM6KcVGO5AVLyhUSZaa5WKGDP6B32EuUNbk9n3Vt
YsmkA12N/ULqresd6jg7BlWAlrbZFd20rnuxCut4XeGsJHDHUPaOhIp7ZuOIx4ZVYjlcT8w9zXII
Tdtoqi8fzQ3V0kOXPosUEfpscdv1iZhk2nCX5uN7xfRMFuYFJLT3nX6fEaDnZSZeDMzzjj9d6zj4
RPh6j7iX5v6yNHloSqYJS5BLV1CZbDM+MKe7Qy1+1WvvfpQ+ugvmQGlHk9VGgZpttOueLgJYfa5T
Y53U7i0ZKCc7IFV09vaj2W9dKnGRWzsjKveuYy8jP9h56pxrc+267jHoahKb07WyvxlVxPP7n9Sd
x3Lc2JqtX+XEHV9UwGNj0B1x0zt6K04QJCXBe2xsAE9/P6SqTknsUqnPGXRETySmYYKZCWzz/2t9
a7hBCUA+AvWoBHePncavNhSvEC39hP3H0p8ZWZFle+STXRtu/Ks5+mcDzXz/d4O4MfqNXZpS7utx
P7XDTtRIRrVmHUcCwiQbqa95QrJMwJLKnQ7hr/aFZybEX42uH9YiXpBNttda/V5YFM7C4AJd09c+
7zdlol9a0uF8zpY2BhFZXbYOXD/cDIrO1Ax+d+/qkVPLE0sPRn+VzXEJ2FEpx3tFt0b5gix+l0hW
kJDycD+sMhIQUi9dIN1vi0+6zvLjc6zMtR84G7A8zJEUr4W2DQhGJYyRLFdIntjPlH8T9kQH3aae
XPiiXnr3uZqWfz+nmT+pqXyEHE0YHNK+D9O9hfrULI5BdsjM+0L/xAyD2ClB2SbXwtFmTwGBsNc0
PJc+a1bd1Rb6eCMHKFhz4tSicInKRDHhm9aJpdRlXrvrG2A8v1hL+T/5Qz8yoGzDjiabtuc+H619
xCQMOQtfNwit5rmzb3X/spnSpTdHMoE1No2TKPJ9WiBSCrpNruixxkSpV9exedFHR8VJZh4zvT7U
FR/zbP9Kl1LaiyZ7tjpOtzdZV8s6C7Yt3vG0RpVIslZLGBZ6vBUZ6ZuIS7ztI9L29EVZh8uCLHGc
sy6doXnEqMv7PFzH/oR0FjOe9Z7lX+ctAMn0ZI1FwO/TJTRyCPQpaDQ6bY2+DBinqu5VUy9GSLfR
PFWOs0TfdtNZI/ELhA43N2m3zyJyHq6QGyxclGdGy1moYXws4lP5NFTd3D3coLRfxQnRXcpfjgni
UV6+MR1cGkQV5xD/u09FRwXcu7eZve3hzWPQlVPzi9PqTH/4iytrzor7/orWyPRF/G20++QkEiyK
xaRvM9O9HrtyG8L3aNM9/kiZPIaqXNTDJ6wNTo6OXtmrEafkJAVqnfbeJu5BZMckXLUp2DPY+Gyy
KOCPdw7dYoKmUd43FxZZHzLVSCKWy9EPtknaXPmwBpK4JCS5XOQudgmiFUzRryIxrqxRLjFqLVSX
LgsU0LiRdjYKvwSy4JTlh9T3dqk5R9szrzrFeqrLdRKHa6MIV8TpwUKbfrHGOrNR/+pz+lDPsIPG
qEQbNHsn+xS05hJh3AWT91HvUUmG3S4Tw2Ud+zemtD9XWnwv9W3k6RcmXxwuwkurqfe9W98Yzd7m
NE8IXJtcOmxN+tBG9pOZt3vsRXRpzZVml0uMGEunmDfRfcie5JPbNicVDkehkd5LgoGevRK9s8Rg
wExIzsGobUWCw56zcSzIcsvqq0q5+7BSq6hucFFKmucvdkkda2oWPUmobjdcVJ7cY3/bxR1CnVxb
6/xf6+4aIeMWR8IqeSRXbO3OO+byLkjg9jdEjxEk5sXrSU+3qYNkoBHs/H81eMxdqb9aRp8dx99N
MGVoUg63kojoPxdRBy6Rqr2RlOZE0B/HjgA37s7EtiJGs259HETWgjXXgobnNSal7a8LZmfcy199
4x82EdPYBzYlAG0vyCJk8AJoOV61Y2lQqBtJbJvkm4XuNfPUPcvvvTXddfswFUenNBh/tYVfdzfN
wtMR900IvZ06XU2E0GB2fUO5hNPDPZj+YhlkrD5FdzuRF32wyBE3/Z1y9l36C87ozyqd7oediVfh
lepU5u7rwD4GY/RshVtBvndnLG171SfusejCR1O3juVwdC1tNXWy/sVl89ODf9iZpFNtxKLpaT1Q
5BwNk+RjpASV/5rb8hjVJkq2/miNZKnxBfpJdmz4QjX6gX8/a/5sJ+h+WLDgkXM1swm9fZJ7V00V
HK0abZBMr4OEunUZrc9VK+VcT2Xy+PfH/End5COsCFMDzNUBe4dBxbqgASLE9byjn4sYGYsSFemL
zPl3v90PdWw91jvcTL61T9z6gU7qCt80CW2fzcg/OuI+jytCyD3o3M015sSjF01HOHi/mOt/sqd3
PpRN+rqgPZGZzt5VFONyEpvk5Ui6fcLbRDu2Netf1pPns/UvrkbQBT/MU2aPxQ/NDmW68QpF7AoR
0IPOe5w/WU1q2+ZrW4vlYGDdsdEOFjG6L5tFKVENf/+1/qxs/5GfVBRd01nWJPYp82RuEvg9Wksj
7TYun2fNZ9x1xtbMsGKw6Ej5s/7N485D5XdDYpb1BqqzUexbklNS73m+duvgsTUhrRbT0eCjdwtt
NVTpdV3+8vP+2Vf7YfTzYwPUNF3J/SBh9VKSa4tHMVISSKj6aY63cI0dkUc9JfVEhocCmM8QPqug
e5FWch1SibYae0UK1i8+hp9cVc58Xnz/KWAyQ9LDrrrKTDi/4bq1nWOsO4CIR5b7+rHRxqMROL/a
6fyk3fUxhL62cjqjPfZ+ZSZvSKNWudugWjyPV8KK1mbskJr+FLMN/je/5w9DVeuEIdGonOEOVw6y
9hXxuCsLwXYoVmRcXauRMnH1XENZ08J/b6xyPuyrIDY6g9LII8sZhsPJORJdxdaNIZJiPjDho04D
zmC+/cV7/Nmn+mG0ko6ZZQ2hg/uQot88YJRcp8NkMW+PqBx0VFoW16+xcpzg2zH/x8QN84Heywqv
dkiM53+epUN0wWecyw831qjNO/ZTX/Dlfmll1v3RsZ+f+d998PeM6Pux+vIf/+e9lIwtvBoJe8WP
Mh++r5+DZe5e6cr/Y/cl+1K8/t9//L/2/UvR8gr/QMLwj/smbju0Q59f/0FSXvT6X172m6BBs38T
WA0RL5O67loC5vgf8iHNsH+DUOuRNO06JPLo89z6u6RBA1tj666NIB1armmCVvynpkGz9d8cQYqV
JxyqLfDQ/viArr+N83y2P+2hinkY+nM6gJcnCOzCp4DAyRcuSYU/Dgt4PoYYgdoBFpy2oDhzl7s4
VFaBGZgXYv5nkCYNFF/HaTffPD9A2B7F1/PtxozvWxW7O8PrumZbOX14wrr87cEanw5adF3//bXc
VFabtJt5J77+XnqxWopQddeeqMG19UV+a42kSsedG987SFaX6ZTFj1OQCGAHRfrc61W90GBivDSY
a6JajW91qF2rxg0+F+a4C2qnxS6dVssqRGC3IHjBzECVg0X/mjm2ZCPEKt0kYO2Lrido1sXw3kv5
5NUd4mdlJzhquuhT1aC3kxQMgeO4r0Maezfka0XLsZLZrnEcItSy2Lj1vKE6Ec3q3cTzPxMRHpLF
9vn5reMlF/aoLs63zk+y8BTvQATRHWkc79vT8tYgtYHaKC3B+WXxFEZLNR/m/CsZgJ/vTuDfv//v
BSVwpD984fN5SIoWMCqY/EivPoySplVbhYayFrNZeQkg4dGGd/kYBkJRZkurQ5elyXXhFbCR8zb9
HLAPt8U7Vi/I8H1uX1VNMh7StK43nma1j16d3J+fWKf6XYEI+VFFSUUl05oOVpOZV1rZoUEvfed9
/GqQKffZsTDc+iQNXsealh+ssQGzplf+w5A7j+dnZEF8M2iG9pgncUQdXgWHVkXVFeTOaTmkqngX
027wRfLZxY+LcNscry2R+uh5Ye74IpQPZW59Ov9Z3eCAW1D9U44ffG0F2M7wHniXA7MB8lLLeGsw
hszvtE7HYOElXXijj8G451yKt8OQBvdZ6r2dj4YcG1bIoD3ZSTNSTMXV1NHnvKyySltOeZa+JdQ9
zm9h8thhJ1HQ3aRNXu19SC3bWkz9vY3b4/wMAtUPBV66Z2gwqKT1RDtmsUwuVV9nq5bL4kG3imrb
uQIAOsF+ITGsJ/y406ma//nz5vmn81Ny/wveNHk8P+vPu88/JUPaEQ88v5JlDtdZZdS73+9zrPmR
87/n32wno8ewYcJnn4/54egf7ksHKkMEJmKZ+eeTv3/d871C+emG5HBs2+fDfHvCh/eB4dbZgRr6
eMDz0/58S+efvKoNTzLY/Xl3FNmfIiOmimeX7sFKFSb8OrikzxtcilHzL8838TxeETLQkXF7lqjM
DzQaW4zOx+r64cku2NSjUyS/P/nbr0xBehtS8zn8+aLnX6tm1dSoUQU8H+j86PkBmy73MTXC3Ydf
ON+s2uGhH9tp/+HQRYT/ATaAvTw/8OdLdomVnLwOSt2Pb+z8aoURf5qcmPbcMNmbvx84GBp+HDgI
O0VlR7F8FrQ6ADc/LGiJyBhT4RfdIouwDVM1yuqVKZMUM7FH1kJMNXmRpJZzMojo/v3HEkTAyQia
dWBr7aHkiikvEyd1NoSoR6zFQ/fUmhNVvPMvnp8dxJjnM0Gb5dshzndSFHfph/FdkKN91VndeDUo
PXtAExgDodIEsKYie4jNTltEVqYO50ezhLIBWRLtbpqfDBlpWvMXkBs736TNVm1FiBbkfJMkymqf
u9m0PN8E+6+OYUgj4vzKAeP4Jc3QT+dbXEretRZX+/MtV2/9O7pK2VSYaok/ZdETS3t3fmzWwxtT
nl+fbwmlGGby/uJ8qx8qClFhH9Lb5I+3JfYYJhB3d76JK60kzUGJDcCl6HJKtfLUkCNiFql/702W
AAY5rgSewNvzXX5gvwAwMC/Oj+nQ5JaxnYWH801yqJN1Qijg5vxc7AvmtkxatTrfHFLXP1QBM5M+
v7gW6c6llN7t+VdnpMRdT+Owp7JJuCoykNr09Zvzg1DA3od+ai7Or0OaIkHFsUbFev77dK+v1rFB
zOn5Zj9RY+Ziq1eErfv3oOMKOn/ayHJ1sNe/OFv1H7e5zKJkKPjISIVt6gBuP0ZGhjC3fK+3JG7S
Cs54D+KsxpFx34s+vwBN83a+Jajd3ktCnOaHyvM/lvU00ki8+PZsrwTZRJDs7vxg1Apn6//ztdow
R3KcN2/OlPf3PkC0eyg6VuEF3bL843VArdyZRvuGfaLfZ0VVkAKuKTT41deJLNLP02DsbVPznvUa
l0kxeO1JmpO68AqkyknX9C9hyOJofqorcPfmUPbuCgLAd3ptDjtSLZpbV+Q0zOanOITb28bUvjKH
ZqziFCDBiljR1p36tVJOe6jTMDnUvhsuxrH03w1vPNpdGT3DDwEHYzc1bvQ4vqKsRGpM06t3rVn4
jSPeyz4iV7p0p6uhxxuoQ35ZO3QonzK7vVTza7V58866x7gXttVuozFN9kYYBDdOieDk/BpJ2q9G
fK8v2COJBTFg8naudo0Ypj3pjl8uvLarHqoiaC5ZVD6fb0Vjp65jpzqaqVs9CDU5ty52LX2+ZQCj
erhByaQvzifQ/9hm5/u9zn/+b3JL2NTlf74jepjevqTnjc8P+535l77tdzzrN4P1JV/wn6xNx8EM
IRwWnsbHfY7t/Oaw8fHYAglInIwF/9zmWN5vhjC5i1nHwLej/0vS7Q+rXpDuqJ90DmWRf2X/F9x1
h5lMMDFEO12p5GtIZs+6aE3zXoWWvP7uE/mLJfaPBR+XQ7GdA6HLYeDoke36447KwpbmJbYX76wx
RkCAS7vB7dDqsyvX90tvkflGdjGBKSx3fZQNxi8KPH91fIwqpMoatmkDOP3x+J4+5GFTED2CJYnc
YQuloQ4ubGJuElbz7hfhddPiqvr7d81W8cf1Ae/bMy2P9sK8sXCQ4f943HIoW1VPMKHsVEe3UwbS
zWMSnn0v3Uc4WEjSiPtsvAtlqwPPoLI1y2xCj9Fx8sadrwW6KhZe2UHWE2nmvBeOM+bPU+HG5ZUR
ith4GngTxXqAGAX7ow50d9cQduXf9mOkFwfS7sVr34P0YAdqt9XGsiSZ86XplAr8gNU/6k4/BTS+
Gjc6ipAe69JhjkAah3uzXsUansFljxJQ27LMS911I7PJPJS9UR4AvwfkKLhdHaB7KYFCVjixc9qL
meftIICQbKXFOvY9AVODJmplZHT59DzSLqcIkvs+aPUO+7PdDHu3sPUY0Xs4mixIhhgiiO/KdpP7
Bh310ivbte3p3R6On9h1ZYCFEIqqPi1QCRnpqpKmH1wkSvYxHT6f4Kewp90uhCKuhFJ2Mu1qpCXR
uhQqlsshGoUFAFUmjNqAZLorc4Atv+rSFGYj/FH6rqXRj68QwTw86+D0kztzVO5w6/iuPuyytA/f
pA+O5KImbXrcTsQ/++xbORWWhjJySrZK1MFeG8okXBI6PchjiHH0HiWJvOWSCSDv2GFoL42SmJF1
GkOKXMixjD8hiK8sPG8pQES9NYE6lgBs9kmT58SWDliolqyrRn0T5ppfLUUJ2XFZKeTRS9J1M8WL
6ZPbXLhONlzRbkLUubDseBbl5BHkW9sG9vMWGoZs77JsRADDSZGtCw1BTmCmXYOFNQh1ZKPYURet
bMtqhWGxeLHAK9JJcUqX7CAlIp2yXtBpe05nXayoNAXtGsio2o/gLLJDNYDtAUGZNqBkzA6EmN0Y
WbiSImqg0bajOvau12sbs3JtEolmCMlTU1GaJkdME8G6dzEJp4vB0YkYKPt2uvGTYihXZtf1GRAm
iFz1FhIe1JmMPky5701t0rSl4mR8GAgrze6GyfczmuEma6/cVPcBkLxncLNDfdnLxuzYTABlWmNH
dMxVIXGYQEorzWgdxpkd3FgsZ5q9h8GwW1gsjNzrMDFp1AEYbd0735d5c+LvHXNOTmkWN9gofG1j
E4eOBR/+wo0C32ETZVgoHByj1kLQ0yZ2yj2IrXwt24B6jIjhpWD9xA2xbBpby9C0l8j53MZvg/XY
gYg0RWMNa80VNF9tDYwowjkXcnHs+BB1pn4Ec5s4rX+JHS68meZ1854st4xsSKsK9XupVW611QNY
czuAAHa0Hu2muLNhKmXLOg9Td1FiNXdOqcOlvZ6cwESH4mvyi6/nYDTqJjKu2P47xL1VLf28aOjp
/TaxrDcgE4P3obEj83nyw65Yt1YN/qPsDNdbN5MRfSISQxnbIPAbuphIRSq6vXjedl3iF8MKH6qR
X6YwBw9ZHY+QDfxCv26k06+1pDRCuuPj0GxhxQXNNYpENLULcMw4UyLhpgDcklrdSaFG6zngV52n
tKnkTNwrxmuQrdWVPyUiWqUZmOZNCF/vtfONNkDl3jkJBNJ2SlYQSKwS34TSyRoPLAo7GiJucwlU
ogmv+evdfJeWo8YmzwAxu2y69tkup31HR5zueuYaHLUrnmM3ASumDZ1ETDiU5oNXF6211T2DgMLJ
w/FHg9ssCRcPs+vM0k+5GY3NylXkpe51O6d/ajaVFm0y2MpzeCnm+tq3NSxAUST0rbLzqFjVbqvb
W02NibmCmzuqRdMBlbyOe9f0jqmle8GmrkcNt3QuR429b1B0oAWyz/T1LPPRiLwoOKUGOrteVbbY
SjNw7CNFkJnU0PVLJVITpVmmicsa9NVtW8AOPUGd6dxNTMGxXo+48ptDyTJ5azOskxQ+pqM4lfBa
pmVTNCI4ghLPWqLthqJY47Evn116xvlJNsrvV5NROxeZBZR5DZuTLaWOwAGhQQvlbWVkxqRfTg2j
WEb5Ke6ytSY6j/2Zxlf+FmSFPq2l6vUnTtp+YsvN0mMBErWeLokGSh57x9cMhDlDNV2DRjayK3Yi
wMSkkyGh0+AUFJvQcHtGpNKXyU09dsDCTT+JX2ynNP2LKk/9fJ9XSrSP1lD7r76uWho1vpefqkLr
y6tmctRc8CLiAoVYBAN53w8WGk/B6BquROFmRG6UA/gvMHH9VaizTFhqveZcMeu1/nYoUmLzvKIl
n1MGysMtE1RQhBv4wMOSOlnI5Z27/QsxdyHGgkjUdzKMGUVdP7L0xdiDtiA6cexBk+VEZM6Th2xW
JW1ZnKyRZyI79E1XPGah5UYrsybNAC9QkXl7QcGRGEjikhifq9nUFY4T3LTCsxEaNFlYs6kGsvTV
IEk7WflKK1NISslggUKcnHoXuH1qbWRng2qAzNV2S6jfE+BK+hhq6UcCNJtEJ5rwqN0P9qKQQZmk
izYppU/hupodH70Sz+NU6k8EPFYvPQGbZK5oCV4bSBxlvkpZ9rx6jiiazVDUFOQqhn1cvXx/0W5K
a7tGlsp4Bx2HK3ener60u8jpB/iKQyWs4bo3/bhGQVEVDsxVwNNFLhdjFTjEcVfAcu2RJlHRjO0K
vq2LWAWkdwhvamojfURy6DsMySof3TxZTOBE2mwt2CsiZRB+IHt3AQrRscPVMHSRu+YydSuxCXxP
EmzvJyDFKb06rehoPdV1NJvfafFxpsGuLJW4ULouTbFmCdZI8meNYVqkZWRSOPSaKTSaTSNZmle3
4YCIuHlNQfk4xY4llfCsh0LRmJlu7MCO3Oiq5AykvCq9PHc1b5fziUwVmqdusLRNkGhG3zOEFH6+
GsysD0ASd+ZZ5ZiXSyevg45+L7TMFUCDclq1YVb0+55SRHOPTUg6x6qcmnJTQ5fL54KF8DYCylG5
k2XYYL1qGkeqG4KntZaqiNsqgXWqYxKiRiSOjZq0B9HW5bTIOj3zlpGS8atyFBaIOJRTsRFjqJcb
3lJBuuQcwUailap9VEB+A0zdmIguNaOgOXSDPb3SDOAyyKUd2cue9dy8Yy4BupRaX8VLz4oDbGhl
yQwTO/BJt40Oh/eqgqFk7KWeFAWyzFFEl3Rb4hsuptBvFq055PbtFCjw/W3bCe1O5wUs3hroJ7XL
ux5xJ6Ak3BsNsww8qXgY6X+krdXma2f08ube1VJJmk5quM0ztQ39qin5aDFNNqG6rELYQ4su7KfO
WYQU96xtMca5tiW2a/SOjRnQg88yI6gWuQnZcmmYpTIoKtpqumyTIg/3qVNnwOMsN1sZqDPxpNng
DzdRRBGGWVx3bFBpJuysqEx16zLPpN1vvdGuo20W1OrUd2rUPw9O31+GMKBWaLPCL3EGD2vLOajH
n0VYCcC8hZfc+EpBu/Tb1Hd2rtBqe6PqhkUgo5kA0QgtFkv/EyU41SMoqyq1sGC6jRdDkU/qwelL
APNRZ5tyLzsEMxsXYuZlLNlQXHSjpap1i8zdX7QU7q0VSQACGDHL3MZcCypYyWFK2sC+q4gbRTMu
FWGsC6+Rtf7IV+zbr17njBDxR+TArWpHa6fJvJV7pwZAvyfMJNegjnczc94A/Jgh1PRLII2VG1nj
xhJByEerd/qQELvAIIGye2IPdAwVsKF7FWh+Pk9DXhakOAviBt4S7DppoPb2SAWotir1pZ8s2wEq
9aAkLE17Guth3+khjbJQZlGwknHEyikfne7A9qGArafVkKyNImmL567NlTppypzCXa3FcbJzQmnE
FCi11Dl4o1ebEBX7yvuc2OO8QpFAnk9o9eJbewgHmyWZp31OdDWiB8usAAiAUdP0ZuwRzYpi9ehf
KccW7snxa0hXlaHc2Y5hML4pfZps2mlFVq+nQWFk/vuN7zm05rsOqi8EadK6Nfdi2aWRD/bjvrdN
J1T3fhjuQikTULLQwBpWRRaEDtOK0HYnE9xZasLJLMqEjkANb5pSJiCJ7yyrVGsvVVO6SP19a2he
3aChIUEDzZTwDFhNHYJoqE/B6LRfba8oy6WMyzw/CiTB2bfawb9U9vrv0Qn+t2XImHMA088LW/ev
SfwXha35l34vbDm/UVE5N8phbdCrp7zxjUzger9ZFpgBil6GpROlRin6DwyI8dsMCBE+nA6KXBCQ
/ixvub+5ngFL2qXxjqRbd/+VNj7Ujw8Fb0rc/A2+A0/EtSxBPeXH0zAwa9zJyWBsa2K3N4ntBk8c
2ZPHwQsCGGb6VKwDh8gYNN0sezcWvLTtMI3Ze9uIYgWY0UInOimgf7736EdTeKdHtYssO7HG68iJ
BMnqcXjTBWZ0wh/WXNBxBT4tHYf6VlIC5gRZ2BWPuSaxfngjtH6pKitbRlHvL6kaViCIo+bNZSO2
o0ZlbQzI069DZpLngTLN8degvNhuuLTCV3LIVXJIDWazpUONeNd3gXWUALAmwKkkZuxQmgwhimVV
7lSRe+2qNWV+wyK9IQHAJ/pABeFFEoGVjpQDIzFwhu5W0wTQfdHJqb+Q4HXeC1PPnsBMa+ugK00E
7Vk3qwQiivJUxAnkyau4WJaTS08pSHtjNatBH5gI2BNlSJsQqk1VS8w5rbAFJHhv5dHQS5aDKafb
YgQQ2oymjy/CU+maq9xG7QtA7FAUvdpWzaix1aLhPgrCwwOWvBvS7KMnI8V3xv4Xpb3V6VehGk0a
y2wSHqvISy+rOOy3uCbsvS495yEN5bAdHOluBwLaD9SC4oeIhz/HY1xuE2YBQt9LTb6NMtc+TUFo
HIk17y8aOx42Jni4U1ADGcx7LEcWAo4HsP39Fp4WO5JS6ek+LgJxaAi+eKJO2+DXBQZ5yxnSLyst
hM/CIM2au6i8chFkeXgX9mPA+q+K21fLcL6aVjVbSdJmF2iFuauyItnkWVGuWMEVV6md6TB8te4l
LFsaD0NhQtfXuyOQXHtDb8jbq6SMJMzVoVtlRl29n8URrTeOX3OEBUjbtci7MdM+4DwzIcMQguGu
KmPsT6mqB5wPmIpevBTDYs9efMI7AZ0O+lI3rS0ryDet2UV7NqGQN60+oMtezYAnPdwL2NjHotLK
C+iV4WNnx9lXZOZRTVWxd5ZW4cTvwO6YlthTjNdVpJms5rSxbRclXXRcUkPyUruDeNOiXNxQA2dx
oLnllVuI8iqy7ZGSGKZOnVxaWx3rxGguFKvScZE4FlE7xFueEsVPlDS6iyzU7Zc4LgyQXFFSv5tV
PNy4DXPmIgTUdTBY+F/0qXCfbV+qez8DQN5pwnsdRj9asgt36+Vo5PFz6Izp0aZOeCK2NfgcJZED
mpsy1Nphb3iESZyubJZzn4H468B0LHjIgTMaB612yqsWN/2zFbfxNpdeQweKvGAYe86hGqvyYuDc
OJb9CDys8MJlBua9WFSC7TSZP5Y4AUDWbysreiJ7KVzh3/WOnGgdC6UxNKBcFfLI1Tt8limksaLs
hvs2Csx320nkRSOpRnJa+OAdzeHRGm0dc4WOkMKGEriAUtad2izRr1gS2NWuT+vwzk4DkwjnpEw/
j5Y8gaUd3glvcosLFfn6G+Ir8YJXPF4L5QEYy4bgFI2G++bbuoYPI8nWZqurteBOestYCYcF1L/6
hUJFfdWw8v2UDbKMIJJyYgZAEdWiGzTKsVKN4tOQUCi1jbTegSsm9a7ErXw5+nhVMmQta/Kjyq+e
X1a4PlVQgWgaGKnsgW7JInELGB5lgz2NvVW47bs6PbL9zICk2dpRbw0TZ6dJ0EGcWE8MKlD6vIgd
yzgNV2Nu2Vt8L95l7lnmpjFcHSRZT1lpQZQPqQWtH2h3tVZph2jUtZ3v4sEkbkduoiGrbwbdd57z
wRlumy4nTyxsInH0KTWDAIjj94k85xOwcf9gVZB8k0ZzrlvbKlfMdP6m8fv2DtRB/NUdyukR37I8
FnrUr6Vvjhe+ZgZ3cavy1wQQ01zwDDugphhajCZtXtDopmsUSmYAhjoFFGqvWut2mqpHXHgUDxIZ
2eui6pDH4Cvdabo7rie/KJ4VShRgo2V0H6BoWmmNR1WvReXRrSyNLq9TDDrGSzC3lLg97CJenlXP
JbvmPXEk7k1dy2TdDGBDl0FpYPYag2KvR16+MeM43MJPsL5UxBw9EbhDEWqsEx2qYLDVMM3ZQeE9
0dSuNsagB1cS1N+A1oY3sBhaXTsgGkLm6nuqu2HvAWEwndr0dXBj+xnBtREuqQ2SCZZmcbrU7cRm
X2cM7VNXZQPuythl/C47fE3mpEgBSHH9fFWu7C64cBWVfTKB9nHQBevc8mJv7dSNdhWMdfHcV0Z0
z4eVH9jwOEvmj/oWDqTc1VOnXXrShcNoTpLFt8aEwrrC2gD7B8nqh2CSHdWII0QIEHSQwsSm8Ftv
M6LV+9z7NsBJkdPlYYeJ0Imq7rUJlRvzBUDJQxMP7YEFR7EPW915SWXQXZiaVCRpMfitsEbh1kSr
ez/qo9yQb6A2kH/6vd/nyQm0Jp0Wn/5FuOx1S2q7WM8JowlZ2rPxK4evFjPxixXE9qtmS0NnD06C
C3kK7udA2sN1TDPBXzYgYC6DanzpNd1+NEzNuGJ/3q3phrQXfQUfn/I5UmxVQ3QtLa8ClKoV71Mx
dVzxFDgZTsJLQXrI2pRBcSjbPPaXQA3IfotsddE6ubWdpiAnMc4Ul7Fheo9ZMRkPjMTNfWkRHr2s
pO4casrCYDNiW9x0Ct8S7N1QczacVORPWckY3bn00+NF0LnOgc5IfINiBe4/uOeFy08PYUO4NxT4
ceeizftqESt0TwdPHm0lPeJLHDKJTLaLhzjKok9ekDrJOitNdWt4kgZN6eg1XJzcz5/ycajf6xzB
51IrEjtjcxQGTwQo+Ec0GdBIyPXjk3O67NiakbsQFM/xzrJmyaRIDxQWrEuyzf4/e+exHDeWret3
6Tk6YDbc4EwSifSZTCaNKE0QIinBe2DDPP39wNLpVqmqq6Jnd3A6OipkSDEzsc1a//rNPGDgpljf
p7zrU4qeEKplC3J4H49SP2AwbRytvBtfQtWC7271cN9GQlc2GkanLeJRS71Pmsi4hv0UAFB2qABa
CkBPTK59bggmIWklGQlakjb00awwxyMKq/JzqWbJleGqLleBY3TbpsjGdUSR7blJUHoOJLpwZUun
eCjs2nkndWTaVDpOL1SfepasdWLh/WkoRla53X+ibw8rQMW5ZJCj2wdAx5o5HyEZfUV2IFeIH3cY
/IyJiT05zu4XzVDqa2cB249c7Eclt4MXqqb2aKiV9lpDYNyYdZsR5pC5x6qC9NXgKnjpSyJ/JmJu
plVOY37q+xQB7ZCQ4RdrQaytokQBlenbqnpQlTbd4nturTDLMC6jMUVXEyejbchTvJsKZh+hzPVn
PWqcbxNneQ6oOWV7+ML6Zsar3SO4Lz0Mrd4cXKgvd7OWqBsdJBM3LVV/xGOvuNaq2VKsu8kuzzH/
Kmy7BVZSteqrIieu/kTB60XDpCPEUdrrSvwJwNECj0PIvE113V3wlOepmUpw1JhJeVZtx1s3kOj8
nQAMw5TT90IMru6BgZTvHITGNaoM5aEEB2FAM3bkUDXDXd1p9jYzJY6E7gzmDP6kPZYdHfvKrE2J
rfdkwrRSlfq+KUoyEpowfYmAQkha6Z3eH5xwSayYgH1jRz9hUZ3uy3iKop2thrNzp9pIjFVHD4/0
zT1IfJK45f1UZjO6/LDqDIrAkhGpE7nGjYS+8CUOGJ2sJgZpd7UJOrcamPK+z3Wr4aBFtdKsyELA
DbVUhfoobUEiWiLk0c4i8y5rJ4RXzlBiXVbp/ZiwYTv5lHYmlrraXGlIj+GX0RCU6PBUGyay5RxC
V0b3pUwgKAHiAw7kotkHaqWfXXOMxAnZanIBmw42qZyLLaBz+6LnivEGNgr/n0W+15S6ex3TPHib
ZZmBHZN/EuKSUTW30J0jcHrFJdwEh/e02kAdGp9tN4/BaBhXXkKxDI/1QXPOSSDkm9Qbq1vNgsns
qgh65Y7oxexV0HQdzVkqzhqwgwK1mZXgZAKrBGuSU7ptuhDILoU6uqQ7QOzTodWZ6TIiWBLv2tBQ
YOqCaeGiampI/k3AUJ9cOeOh6EmVbBJ3fIqW0aWdTtyQtdH3p6LHIlimXfVQN4mmeLnWJLsGycyz
Vae232UGnW6nUw/bHceOb8+z/RJa0go9247k82wovY2Tf9LtJHmdx4GEvN3YZxhpTQWuc3ptfqOg
KZ6EIvtthvPVQczsdq+SyNuwqpzy95DJ8X4sNAKCq0Q8K1zgdyZ4nraa897wMJh2d22ZgMtqoJVP
LbThbOPWc/xYZZq15Q7n/pSL2mUmRo5ZKBYW2LeKfVFD3gCgN5uHGo0SRU3AjEctws/NXCnnuLDG
N6zus/e4qgnhHCuMqTKSEi59VQxXrBJt5qVhUZCb0Vf1MTAj+dnQ0+iRLJz0qlVmdtEnBtYZ04Rm
hRhprD2rsOjprLaSRxf/a8x4zorC6CaR6x4vai8nYNVnzukezLwvGeI503EqsuzrICl3DFX2p6AP
1AtzZPtIMklWcBKa07lUG+UQQOzYZuXUX5Q0r+7VGuBOTVrU820Qe1GAjhm7aONsmHiTE5BQPU1a
rQrSUGYCj7ogpXEz6n5tREmwUZ0iqzyNCxSOpmJxzUQMndfMaeqHWWO4CYyaEmFbB8zViVCJa+Jd
9IKlMjAOO1DE6hpKfWw+aaw0YyVTMR4LAiuXlmMkETcqJq6dnMduxMJn9GM/hB9MgEKJ+8eqNKxP
TUkGAhh6+2wOzCI6DNjy3ygESRh9xQVbUc7lYNr5OWFW1WIOT5k+FMlL1kyFjwdqs44yQBg+/IWQ
IHkwxO1YMye+FdrDHaasMBcm2LbGmhCNOfUrJihYKQcsv32FNRYK+yoYsA9xdcJpMsGl15HBdGxL
M3mrayfjYRZRdLSWUQbu/NW06TNcT7K2opRJquJ7rkOEGUXfPw15xbrPXPGZyZBBnkQ/4qHFpHBB
ZxJ8i5jhc+jpZYdonW4L0F9E2O0oxj4N59prVElQIUz9OznQ2NEaknqQZtOAcKBy8u+A3tE2DaV8
okFr0frHYevT9Rso0Id2b7h0zUOojYdeKDS8PP/3trDsOxEE0TZgXnBTOigjcyth5HSDkj47ibRN
Dk5KHGKEouLecenOI0sls5bcs3dt0rJ1Tgn1kvXt+InE0slHypiWGAGQK2a7KU7PeAV+zdWYzKM4
Eve1UmsbMwqjw6Ta2BV0jpH50NPax5mrBjmeU4Y4zSIpLhWtfTe7MHw1B1yl/aZCP9BbQ3Qo667B
8zzKNlJpou+ElJFSLDsZK5iF2A2EVniLi2s2x44+lEQ/EDSbrUv8je5zu2KAoiAeX0WVaob0B1W9
CUtzfspUjSCzyB6wbzE+CDpa1DEf1KWj7DnY0p3Sahy2pVPdGgentLKxG7w2wuJLHjvtF/LIhpOw
pvmsJkBlOaXSRDkdF2J+AorHUppgvRcnIr7Z1FULlWUqX6coGE8tu/5rxV110oVkTpzLqMecZsZn
IVES9TrXoQqMqJT8lVoNDwxROFFC2dZ7pa3GaxTV6dmoB2Tk0sjLDjOjaIngAc9+iF289VfCwiwe
kAx2k+Uq1ZulOe2+n7t8Z8fYjDsMMzddX5R3rCdyNSlwsMyeU6PJvWacPqh0yETnmKmqkC5WIpz/
OIeKIn/hn5eEt8Iw6vK2OExZm8PUGaqLAoDFuEgbQRtk/4oNQnytDYXcKYMS8l0vrZB4NqjVjtmx
Epxsdp/n0CmeBmMcHtWoyb6HijFuOqDf++gjW5U0s53RECdiS029Wsg39m7adrcmb9zF9MwZaQEE
tgxobPZ5YeDLJAJ3YzeD9RC1ArZYMGPRLuTCvoYdRB9IKW4FGZQ32Y7BJS8tdS8ZT39xYtKyfNMS
811vIK1Rh1H9FCQ9kgDibnBd6sjJmgd4JLUm8i+W0VQcFjBZ0Fh8cNoUhTl4UggSQIVJp1Emcukx
x5RUScXgZGJKdIjmlMQ9t5jwLRLakmOoyvqh67ss81xNHfV11aZGuIK6Qw/BeA73BFKo71LI4Ftc
r/MvDvNWryxGbefkQt1U8WQjIZqqXS3tqCIRsBnRJGrmpzGid4a25dzVwppvkHb40Bt3gg8tq8Um
ibD2146RKdF5XZjsF1HZ1woi1bEjnBFHo1DSmHZF7a6DrBu+9PbMXTHMdt7vWnSsmT+4Jg5FKhRm
H+MDPqch17baiOd0gze07VltOEFAombcQB8vOITdqnk2la7zwM7Vo0yVeKf1JpcP0yl8BRp00Gni
BN+0LKCCw7A2/JKmrXOfh3q3wtq9UI9absaHRMyERMqwl+cx0tqRsDcRHwdOL0gLKFMIFpCJm6w0
lXi7bUpEGu4xnal8njhp1qFOXCOEOpKSjE5R3/QkLW6EksrPGEy5wa3RK8VgIEjiK1L0pLiHiGk/
WVlBzzCSafnFxdKQdNuMOCmLmuiudhQcEDkdQJXmzlrHNWF9Q6eTIKeq9WkK+oIzGy2eA5JLmrPn
Ks10zcBTDgT8iLMNkXANT0rZK3yVh4uTdlNEXB+ZwM5bgjbsl7ZQqXgGEQIMqnFFHG8ax3uh4hmW
dDUTwjhRQaucYrqYoey+Vjo+kDSdUfmczVa6GSoJghDqBvk3msYsX68VRrS22E5uKfaaOaE4MEK4
mxibo9D3iUJU5VqmZfxOLzOeFQYELwatgr3P+sj4rqdGgElqkm/jqSPsuU+UzQhMhA9NEc0nShC4
SlY+OjeqXcEEsyJ1cjM2Tb7piW+75XIYN62lQSu00vqNhhCEW+Gl1Nk83cK0Ljc4MIgbcXfTk2qb
JehaIQnygbk1W2ZwURlm7zCvLHZ9Xiobcp2Ck5ZLqFRq434SwogeRF1D9ChS+aUz9OlAEB8xc62d
4o/D/N2rKje7MqaaH+lre7ALAl9A9en4VDaUynkI75hGfmxAMosZzl1exn4dDfGuKGDr0QirqR/C
insb4ALsoyYtngpiDIkfVpXvoTTzzeCUSAuGcN4yVjX2RVlwCM4hN3kOSEnGs5o4pGm78lD1ubMn
rMilZoHUc1InpTtgStueSxwpdhwXbC66foBMtVws30aHYoJk5KQR6kvjVgHjj6T4bFR1e1wWp09P
NZ2dPF7iAUPncRxV9QYrtb+H2qWdEx7eohCSDz1YSrwyFLuGSsNVU2/cLrfujYjudjVPoem1Ah4r
GUIN2Q9Gra0jPRBfy7Ic0Cd02pMlkLnTrEWfUgReG7rZ/jhMg6CItHr9KCo9WMuM3MwV3JxgVUdx
+DpHJEyuYgO3UZhPHdH1UW/dZ3M23U0kXXy1w1zzk4zcK0SElX3TYECiU9KwvuswObmKkMRv/Hqr
8zBlJeTciBNjztJ5L2Rn+zHf6TUpVRUvwXpq2zb/0uMnEa9UuwF4IeynWy85Rk8j1wY5FsL1DNik
34lHtk5ALtILJtV8igcjhMNeta/o3KplblNhUccUIQy75iAoZy4l5kZnNFAzMb1xegWiKq4ynIZv
OlKrR0KAC3igATZdtkHIVBU31Ua1akqRUM9QdAhE83Fatrc8iQpvVMLa62Yz93XQ2r2pVDVeYaNQ
EcaBtEPucYOj4KTfjlHqXKu20/cdKOQxE5KYVdlN696IE78yiQZLQptaspnKz5HZ6F+Y4qUXKVXr
MEwRPrRhnT4lTgO5KWjFKYa6SbiuHSC3nKT+wrdFQOMExO9HDVKhsEkSVRoDRqJTxp+7Ms4uM0/h
WMgwuOvm0fSLqZpP8Nos4DGlfyT3h3C3GFJLnknMQt2WmA6beX1Mbs/SR5BG/JzEY3RuIzPFoA4b
nwfVyuTdHDGHWCluVH61ZvoWRVNJoTFqlGoG8BY0YVKIxlVhpKTkhs1gBOB9HZ59bhTHpzpOWXph
ugiRoa3gKKYPlq+WFSHjCfO7ylfSyTz0Ul0cawNmAWEWZ7vIRuw8O8LxKTOD13ERDxCEpVmfFv3B
o9oDW0Nkqlow5CzcT85E+Gat668hDr8nVLrZozM5xadeOpibtbFTb01FwSlrAtl+cEaiaFbRCGDt
NXlpvpugh5wuczJfDClxTppyZbyjag/3doDL2IqeB1fvbhLiDWpn4FcBat6/UREs8/Wf5eiLiAAT
f5W73tIsQmR/IVMYDF6nUOjutsjFAJiXTrh81zI7jaGtvqltAe1HcVN37UjYanhxTkx36+IKxlo/
l305+kiJEt8dEd2OVl1q6wCF8j4biByEUpfKlD0fjy9TTwoYXz7c2QrxQLNVq58luOx3zgGKOiJc
uc6HxjdCon5/Ihb8iT5E+xOhBPN+gxwDY4kB+TCo+8mJo07SmcFMH+Ps2X0fFICtfYwlJg77DCM2
Gn/i55OiATtnwclx8BFemTpQyOmvX8cfPmoHuFZTIciqGqwV9RedSBxr4Viqg4V36Gh4zNzRPkD+
miz73R7xqtJ692sVlr+9+/9jmPzjw3D5PzNMLl/7pv9ZNfXx9b+RS2js/umaDoaBONxC5Pi3durj
b1SHP/vBEkEg9b8eEdhAqDryKf5n6aRbmIvk5kfKjMJfmgjfyYbBf4KcGe2/oZfofPnv9qUJu0nH
rcaA56axXn51Pc4o9EorKoIrd+gq/MoM5K5fBv/Gtkw733g0sEtbKccuPloXrMy1B5SXRPEynDqX
x+GeMi587sm0VZ2LOp/T8mq1N8XeNwQU98meAwhNrvDnjWjrXfmd/DZ8HKi4lU9S1puCDgRHJqze
sNlLsVqdiWzmtF1b35ByjA/xfI96l3DTYTWrDxlG23t7k/rEy4RrjO3Mh578NhDslQ1b0HNfIfne
IkLdq+w+obMXZrMpV1WFsDXmqpAcctbNUa4EB/pWdIbNseobLGevSjpu3Nbi+hTEf0eMGr6psOoV
HWdtdUWCIBpwfga+NsMjaRYYX59a7TjGdybxWnnwLY6frfwUQEzO6RsoYIJd1iNuuDCo9mS+j6Nn
QfsT1Lte2VT0c0oB7Z8RBVgMGhI81As/D1araoHrDGQw+QOhqJl2brRuy6DJ1N40bDgV9WwC7rbO
uK4MdS0yqHtiyQD7Qod3JkMxeGnC+wojTHWPOCLswCP9wvXa6UiaV2y85x54/DZmqHPCU/AAnlTc
u8/yOWk8ecvvwg2SDLEV3+EVa5t8U2oX7QZi7I3P7nN5VzzJbXebusfyPacu8eoHfS23dJX6Huqh
K8Ah3lyt8to7hgDU3O/9vj21m/nS7YIdHonqGoL1hjtZWdU+6it7nXAWY1n44OiINZCbP3IxFvcc
5UPqGXQvlmcwJp3fyd4dxwrqzbFLsTwuN4FDcmCyNcOdbuzMa08C2Sp+iCzPSR5V1kkabxpQSOY3
2ka/4Acb3WN6OI9b5uD8wlVupOje98fEq30sOLWn/NNfn8G/eGHBZPrYVwZhUKiVOZB/ue8SaMIu
4Yju1dZWzqHddp/Ufb8m5H5fbe3/I/fF3bR//59/IBD96XNffIJ++P8sIWX/84+HuAi/wpT49vPx
+/E9P45fVfwTPwvbcSyXFGJUov/L7eN6RKCKbNXiHCXmy+Fc/HH8Ejpk45EC5ZN0MOFQs/zr8NX+
ybFtaPwV/7V03fivDl/ks787fHlZNtpVfjjVkcUc7yNC56eCARqESYKCUmyHeb4EBhaSDZHXbTRt
KwLgSjsFrGncemM1bIwxE4wnneqBbPNj65CkEZer2TAh3poQmeGyGf26hx/Xhui8AC3XXSYWk5Vi
GzbWDk/N74Uy8k/UphfJeq2M1LcwUjaJnVSetLJTaYsdMhO/igfYvyVymNp2wM+QxqtwonpoF7i5
Yiu0yBeIVJypadJbraQ+aM0+bx4gja/SCuwIQvHKDnQvj7UaEaa5wxZm3zavtmOR9ewwQGdAn4dy
XYRvCcRsRke5N9iZh+mmtcrTcINAcYMnbuPo90vWQFGY9OD2RofKs7zU5cXUJHBzGnN0dGdJ54+G
36tpaBw+SBO7jrnDnc3ZTDmgxSi2shD3plm9WFn5ULgzuYdhvxYpl8LA4JR/S+lNz26zL7LCj1v9
6ti5XxBllrrafRjIszW9dnXuKwoiw7HHR+9iMhEr7Kcp3ofGrcPL18nxye1uHdTlyeK4svdQRbwy
MnejuBlmcECnXGvzERHAo5oaxbZGSoiHgchge4PZjARKuw7KESHIHShXTn8FMduWKGpzQkiTHF5V
g0d3ScDSqtC7lxhQOq6LU5QQTD4N1ee2fy3V15RPStGyk4oqPzJuqktcKY65vMrllTPSZm6O3xKe
pYLsYxPDR/LFr9N0W/5oeTTLN05MyOGlgQVwFfNiFBLJndbad3X4biXmvRu0L8vXSyU810J5SZXc
M2u4KwVfm2A9nPNMZzXwnQTYX3FaVGcFLvWZz4sEp9tNA4NKzfJi9ZYxqy5vKmtveRDTGPjLglAJ
szZtwPdHNza31Nxba7S9JI2Oyz7RabjIn93AdtkIlsPQ1ltgptg298uK6dFORSNrmEsP6hYnwaZG
V4EIxbccfu/ureZ9+fFNYW4VvPeZyPlWi2Y4ZQ+y3sOm8JjKr2kWZhNf+AbCGH4oi1nlLG9hXzBU
MwnSy69oBC9Fgoa2L76IOT+1gbXrR/tRi6PjVOMeZR/dBN0FawLi2qYcWBP2+Fw7qb+sjynPzoyX
YRRv+g45ZRf7TRNsDSc8hhlPPuJbbJKkplI5qEq2zfPZK0z4hujQZqdg1I1jLQfXJhaoGILRzxze
a2FfEN5tTZD25V26QYDBMBb3PLXlicK7wO7D2A5KsUKw4tWtghxOnpcdU/UEuvAcXOitNhxOOfqS
Q0M6QHKKRVmQn9xI8ccq2tDT7QyNvR2uejZHry/rx9kHUDUksEtfoJBS+7Nl5b4mlDd00At91CRk
kLja8K2Gmcvk0lvWDr8t59yDtoC58Xouo2MQW5sovEyp3OdI1prG2Sei3sQc7nAeelyoLbtkM1j4
iaUTwTcNcjDALlIR7S9BX/VbiBunpN1xMr+3gcRyyjZOlpufKHqnbV6WpOAGEZT83DoUfI/bhEhI
bQgyEemyhp7F65zimFXabLSINJ0KM/Ws7CMYzvjdDM7oNUjUSIEvi7VEoLUm9EfRsOoIqupOJ+oa
RrK50+vhVc4G6gVinj6+NtBieJlh/BgX6TUSabRVkQht9GE6t7p7K3KNmC0HQ1Zz0FOIYjrYXENw
maN75jQViLoQILtk3gx4esN9FdeCs4lpjI7vf878E1bYurJtP68y3NwhZa/qOMpXy5v8eJ0dVWWA
BDXqCS7K4GlruVUgOS6+WwXc70zRydMGf1TM6ByqwWfDyQvmt/CVWtOCw2py3fQ9Qd5VRUIAzsOE
yG11hMPruIk+17LYJog8NvUQfB8kwsjI0JVtTFSEzFoDN+vhlSBHtHchKkEuonWCDzkfDSew0s9v
GuC2X8zhpwmjl3VIbhxjWhT12KTAY+anje6mqsW6isSu7Aqix+NNmWZvFPb73Ei9uQheGM/7ZT6e
1Bjmdp7xkRwDAANq+r+BNj5u6X/rRH7c4tjtwXSHPUlZ8HuCvoJ8WYRigOat2AA1HLmcIAs/xeY0
wTroHk4CLcUrfAxAi8BX3L+LLsOx6U8qCcMUrqHDrVdpDX//GgwklnYGs3aruWJLcjGuP4PEdGjR
VXGPLPcx91cWfE2r9+UeHWH8zQk49NTo59RIvgpTe05y/V5hQE5+xPg8ZPewTbSVaQ6RZ7R0fW75
Td8y4c1WpmbctTNBNRzQbFs7qa92vrKtVKKAsRFIie3yQxId47v8UaoF+qaGG3e5WpZDMZyhTnIR
IFLAUnsxh9GZSpLD0YqtWhUPqXQeTfGaV7gefOoyZx9x2o6sezQS+8JuvAnsShZfBk4lq2WBM8AW
HHQVcSxzZ+8LLTxW2C/htus3o/BibAydLPeW39tpeFSdr0suV8IZmMCEzXSG7cVKw6WCKddeZq/D
LNdN/xrCtdXmYlUS9Ghhnj9oN9LCV8t1YOeEwvFvCMtE8pqdgIph55QPrpN+V9A+fpQKmnJojEM4
Whe3HS41qzabfTPtT6GCwU9jjaumdi8FfU6DfWGbZt8HFdKrsQOM2yWQv8txy62xB/+fzh0dIpqM
etWLee1O9iODn3sSGYgYYfoaoy0MA3cr5vl5KaRq0hyW22zMuI3j3A/NwF/eSkN10Gd+wPm9fFIm
9Z8tDtJp17ZVvLZ5fuqIdmBs7QvxymzmojgmFg3O32yapf35dc8ABKqWpbFhWbi/X69yjNosN6dy
O4B+g8vrq1JGOBNaDO3FIVLi15/6gj/D5v5sg4BvuPwscBPb/AUUU7Ex6yGOlVurtC993B6jlIRb
R+zgI3xRhXEvZmjgKbkwXBvL5VekyhYGh0eVfP/Xr+XD/PnXN2+D/WBYg00j6rXfv3m3DUXhxFa5
HSWRP0u5QSWKP+Z16ExvIi8AuMJLId9jeKfED1mkHOb0pBrds9DzU6KbXGiOZ2b3bcjaRKRavpOU
5pkD07clmppVGb01prG10JlkVUpI96HK7EttOUDskGeV5uAYnzpN7JoR93McBBDZGufQyjy2nYJ/
MrOMTcvdoDOBkFHuGyzzln0yI3ux3FUhC7ZMeGSNQA99qNzDUjyHICDYEXxU23/9kRm/Nzf+7Yx1
gbto2WxKGe0Xt/QCV7tIqmW5Xco6stqPSVTt8P1fCTS0svrEsh6y19kIGYQRJ0Vu3QvE9LUYqSKZ
rHfNKxsdbpzP1PijnBsTsVvO5T5UKFCp8nSxGR1PMmdsX2oBJ3BqoBTPFxTzmI6K9fKDU8W+6OSs
LPmiUyfXf/Mm/2xTuDQ2eBnhDm6IBdj9qR0c3FAlt56LhIewdBwjGUuW7NdkVdHscLwNxSYjlD6h
NeuLHCJSftRNPJhpUqJX1NzFNdGIeg1uaoP9PhV0OrLVWVwfj7C6LY9s6aCytPWdfF9NwQEq7kY1
z7qAC+eY++VvIyLnp+rv/LIXHd0ftry7GNGSnw3W+IcJANYIxWCOrPoke20RbE8CCb/qxw2clDCy
9qUIDtSzKMxel/OPtdWb34xUuxOAgXXCkT4h5qrytd638FGyE74FH4d2CWg4D/axqvO/MUf8OBZ+
3ao8EExDBP5HADm/fyRGBmGX+TwvmnN/afFGRa7RqKOnF7vl2JpQxGL8hxXEOlCYRNjpyQB1A5fH
xYRDNLtAU94rwqbzeOljNmBvnZ27ZnyNn4KgZq9wEdNpJTD2tfbWp/kCVn708kManYMmel7SBKdZ
W0lya8YCJgCb2qIBnQ1GSbTQlEhqZHq42W46Fim8r3VRmpupbF+W3fjXi/QXVeyPnWgTu2wjbsSH
4pdKI7NwUGKAWW6XT2FpB5ayHPcmigKYMpweJJLEq5iCfhgwYm2Q3mGssXSky1tUy89D8rScVg7q
ISEtr6dn+5uXuBwGf3hoNg6B6CUpy35NdDWrqmtgkJXbamT4TjvCrQDd6HVpC5cetOJTXHqgacwI
WGFqutRp9JyGeRzHLzWP8AMOMDkGubGVyVuaJMypfOvvZ0Z/3PMCmN8myxoVqmqqv3ycM5+cDGZ2
hREd5864lW2P2oOShmDzkst+CJckrcEDYdUcxTfIajaC/rwAGml3EfA5DMZ9f/0Ban+8LHlRPF1S
+Xht2IL+ftUPtR4gfYMKsdRcvHFv+eRyG9wd+CAM8Qmi32a1Lgfnaa4A/evwqAzW30Q3iOXN//5B
/v51/HLq13gP5bXGRZkS6zPnrSewaQxzQBjnxvMcTA3209tSQRYWNRyPcVmIjmLt2vtUtr7RMNWA
HrKst57Ep2b+UqYnvJn5+rt4PLOWD3b7Og7DupsOlfW67CUnBYCp2m1Ngv3U2pegyf1lCy5vVrKk
JQVDb/bPH5/5fzU+wxuS/3/4p//LT/3D8vvfv/uPGu7lB/3ry/7/MGHnnv5p3f0BvD1/G+O38mfk
9uMbfkNuFcf6J9pqw0JarS/GtBoVwW+ybAVL838ySRNYKLC5mYaxp35gt4b+T8oD3FRs3VF1TilW
9o/B2WLKzp3K7JmlbQgmZ//N4OyXi8GEQ8pMz2JAZ2lE1qsfqu2f7urGkJDji6g+4/dp+OFAXoya
dTe4t90NN42V0djXyBbjGQXQ9Nt/CAf68SvCMqBsdaHi0Whsp/SSyDl+ixRr8nTL7e9mTJUOrhHW
GxWnkedBBE9hVvpp5+A70+rAAaZmR8dO51Ia8qZ7cEyY47kwcaez3YUFofpwNaZzUDXNbs6gmc99
euHaF9+SDI8fCBRf7LhFz1IfVTtqcsApO9r29hAhx5rbOwtH9k05cjiS/9XeRf14++lZ/1lB/nGy
/Xtz8wny4AyY8JZgQGpYxi9VMHZhWYQCQOLwG8/Uv1lZ3xXwbtdwTDHH09v8XAdVuxoMXG8Mtcuv
WPfNlxxOLOEabMaxiaP0YFmh2W6cdz2IXiM1Kq7BpOdXF1PWQ4opVBpG2qmyYniQ2KV5RBhop1j0
jAXtpDhOSCSOaaxmHlom45NaQ/Xt7HnVNWX2osR3w2RXnwu9iPc1PFE/z+sKhzLYh3pnYl2f6tq9
lMqwyzpy00rosseuTqpTWzJEnNtuBx6mnOY8nq5ThJOP6sbFOhgZK+rKgNlUKUFV0/Q+7KZxi1Bc
HiKjKs4G3+/Hg4vVnq6eFTGOmLo1A1Q9fhVXxgABaytBhOkyLf0ZmB+Zhx7CDgsjOM+ZDXuFlq9B
VXgIkAl7VZaYd7aa0/IrM2T5qdzg4HJMUjt//PjP0Gv7xkjcu1Ig/Oqk3W4h4FdHXMVQ7MP9BDUK
90n9pAQVqY9OD0d5ZI6ImQ0Mv0H7PmftFavq7isMznZVy0l7ljHKxNEah78pk/+49WicEK+rmHNY
f7JwdBV9tzZk2smAnLmQXIDZ+hoaHk57CQShbBN0fTJgj+nGR6UMVHoUpfWyMO8PrjXCScylfNSM
ULvKRN9+/E64Wo08So7rMCosUHzpWE8oSz7jeU0jDk+PViOTORGXOXxJSZGWWN9wjKG7bjT9sZvv
VBR+XjMgFaFklGDQruZJGMFPSe3IPVCF5g2dP+glvnvxQdNq11lVlm0fY7N6G2xKZm9W+CdyB1AT
AecEMWzGy9DJtZNm/3bd/Md4iF/m/iZVuGmauq4xDLE0TCyWEuCn8wtXQaFXBC782H1aYJm3QhtC
AnQCcZ5RA5z1KC/XXSl05KhdPG47I5g3Q2yrN3ReLqCKlm/tIF8wEf4MK/02ZvaRcYYlc3G3WJXh
SG+f7UZr7k348lcNE/F2g2fRV6yO870uLf0pNSPbE0lZrwsgdE6zznxceIaxMWUcAm7so4l2r4PA
YNBu7oPlP00Rz54GeY1QQJJ3VlnsdXGav2G+womKg4E0cPAvcajzM/QtVzVl+CBR61/HcW722J03
a8MOq089obLraIr1HXkQ3mAY6nNDhkVvxvGrIgpQaDPMT6D+cD1Dec6UctorSfctXM4ZdzlnPn5V
OvJbqYfTvhyq818fk7+UQLitkn1A2wF9RNPQ6X5kSf70nLRyAjcfde0YaDg4E6nwWQxd/t22/x9h
57EkOZIs2y+CCDjZRoAGj+SZG0hRcM7x9e8gumd6uuXJ7U1KJakkCMDd3Ez1KEB8HIU/0SMS2GEW
2rPQ00+So97YZSqGZV79+j3H8bBPYX4d89Ss3vtWCBALQzgYr1MX6c84PiW77yrD1dTqmiyUg3vq
niO1XnnpTfWZTh+5qzhXTCX8JKQWyEXSLBdFr+cDQaucSSXASqhkdWlar483sVmlJ4K+fGM0+FA2
6P6/XJO/C5y4JgotHM1kfLrtIvzj7/dumeBtAFY4HZP8Z4kK8awTyL7fyIh2Y6K3bXuNPoASa89T
NSZIRGjfT6pGf7FaKbRxBbxqVfwet11x4wkEYZ0P9RkirPIO7BGG488eEh6uDPSeSaXRZTDrsTqb
w6QGq6zj6EAy6Voj0G0JmMINwlW6L/RM/7FYn0Sp5t81XUA+0mEvF1pMvAlhQee84qFRymoh5I6+
XBMVX3Wty8x6pvGAW9G6Y2GoGcZo83e5WF/Ryf7Lyvmo2/9ny90uHBNnXUcZRp/alP/RBCtXfE9l
uvR4O6v8Oocyi2E356Ud5b30fckbE7svmV3YFeNn0ojAgCQL/jdF6J4WWQn3kPUiD4NQ/2QZ6jvh
DwwFCHBkREOa2mRM1muBHXpnLjRNVk2fWEiUylebTKUHnRHSZSrrS9EgM4lJVDhh5Y4dbdBSN59R
ODdRT4AIecYnqxDZJ9v0lG0vyjiAeoE59grEjKao2inOqoInHGQ9/Jc+ofz3s+N2b1l0IwFIUt0p
KjaMv99bRamWY1dOzREme+bWvTk9Mbw/EUEovANdr4K+zwGcg6HaYQsubKtia8nWIfyRHDg0Zz/b
eYCH04rJTY/imnUeKQwWnFdd7jyzVSKSLdWswqU0N+u+ivDw/svT8f/5C9gbgVZJ9BYh5P+jtapg
PaAQqTeOFHVfgUZZnMfmqS9k+TVcIWyoafOUa/2BNJn+klvmS7ZOy5cZkbeaD8S0tjq3c5vO670B
B7QDd7x+UyMQMFLfohfCNXgyTKO2V/JGpaHcWYXSXCAI7RM5Kwmn/c8bShYTb0VtOLGkFaz+ttKK
wuWPgtLoXiVQFSgycY8tWYzP1AiVS2zkgqsx4cQmXKuXqB9e/+/L84gn+59nYJuRaDJLBxlt1NLq
dkL4341PK62l1UdCzlWj1zY09HzP5HTcl00Xfym6Cm1SVX9TTtniIHc/6IDMO0uL6hfmIJpjYtm0
ySfqIcAAQ2VPKl/GliXY0IruB6Nb+EbEvMRDVEMu5tuG1SCfiR0yrpUAf02a+u5b16D87KomferU
WjvKA4FIitH1uzpTe+TusqtrUfirqcrbTNI4hp2oW2+aOYIYjBJx12B8fk3hbcC6/s+7Ajy649wz
o3x8VjM6Mn1XE9tDUU25/3hVsu2lGRMGbY3c/kvP4B8dWu43zlYUEmgdWZa3Y9bfr2sTRjrkbXk+
lNMk+bMwd3dlUWD2yWizRh0VGouxLWGpQJIqgFkYlNqOo64NTJGsiB7741ubQXEbqrR/EcoQdJVA
jOo6dcUV8oFf5anyE9Htc5o3yzdhKil6i1j8KJPc2CVW3nsldmxHClm/QOd8rMawuPykIsBhW9wl
suMH2ThJVgR2sqAY2N6TY5GnAgLvv1yOf3Q7uRzcWciIVJYQmUvzz5gKQVdzxVq65qALUjpDNEgY
ZKs2LCLtCbvwrjPh+4HfyDIXmLdJmkVbXda1/Y2E09wRY6JsbMbW45bqn/Jy4GjZZezcAkZ8s36v
sLH+LNYFc9IQ/0jxaZq7QVhex1wt/2VBeTRm/+eJ2f4UulO8vAwrUD3p/9g1BHHhVSKyCB/wJN1r
mJeisn7OZXtlLJh47dxqz1EyC0e1BLGVMU7YZVERAcybymG/mnId6GwDu64wENGAKrOHkhPE//1c
SxJWRm6x//1F6RVghWFEILN0baEDf78Fu6Sew0qooTsDqcpnojA16xWTAGeVm7xIWOvOQ/VsJljl
E8lvDYmGUIlGCBN1RpyGrIPMmbHdJW4vVnbU1+fUiHzFxKa79s+tUmPlZn+Wj/zXE+70CyyuS9LC
Ie2GrypWXq94xL5lanOVozBABI5bxDwXEjsVDkxMW3qz0z+nenCqTL/kkL8gJblpaX70KoSqJPHW
AiDNGHoxSc89cfaNdJaaq8Y23QrKIQOnUhuCm/SVI4/TITZeFbzVC1YRmFQYXaFXtQUXm0djqROf
E+5u1Ve7VYxrzkgeWqeTtZE9Zb+s9DM1P4vlFcOawVxROeZhoNV+NNPj28/PBlHSP6CWF7qNeSFk
7j821/xW8cdi3kjEl1b7PSGjiTkAxSE6ocyJuzt4mhknvcUU2mut76LwHLZobM2jMh7SvrC72Kc8
yzQbWQty27S2DVzgSEPDGQ1vZMG07G0IKdVChBUvFpGs5Sy784pcuMmwhaa2mIlBrfITmODJEE1X
8a6LjVcnuaPBlQr16mXUlLO0FF4NB8VSSR42/GQBKZEmI45600/G1BON7t7l60FeO87/KmwJ40Vl
ZRy3GIE648Q87fKuc/HTd6SjaMZXJAi3WC5do/ioQwV1xOoh6rmDB7bBBzidwVY55OazOO/qcfY1
RfZbLNI4OgC+CZj7E8WFVLgL146iedlp1Qd4qP0c5BhMIumLsgGRc7wT5Bu4d8QhWK+iW9e+ZTJ2
DkzoPTJWMFA7kDwfETEX5nrN09iHkn6Kb2EUvUXkI0QxyrApm37nAx0kS/8OUC6ITLwVkYUuqN/L
zjygYFaJq1jF1dbbkGJrOC54cY3oGL510bu54Wu0w6y+ajWRMHvKM/lVjfaK+q0QYjtBmSssP+E0
c3cYLswIwEUa6H+8gtLHUCb0mp5HpdlbGH6Z2Cj0TdSXvv3MZjYtwO1fnY7e7GUk//dtinK369nx
7wm88CU59D0NFiZbB8Ap+z6+yPIxal7VlRNbiAzE6j3g4E2u7lMrWEN3SA4GF5PEqjL81D+r6KAq
t1z6ZL9ADFR9jdme4c3UufhLMXVZe61rqUdRU6nasv0uYdHbvRGDM0kCBeoBpHQ7iVe7xrg8JIU9
alAHxXqDKu/0viMcSvbq6Y0ILzBL2d78JWPdnzPRz7QFwYOwfxxxQ8tJe2sXKYkPJARwasKfSPsY
iHg8pDaXAVSIV6q9Q6/Q6Va+KnFkRdyLAjnF+RBQhO7pj3kZo6GeAn0S50Dh9s9C2oDpvQJoUzaj
p0oa+mmSM7oRVAsdO2sIhFx0jNGyhWibZ6dHIwWzLZ2p4oIurS9mKd0ARQaNDDesHU9dD2IpEl21
V5/xjXhLoXpbMwRUopfnIkkXWA+F0oaNBmUiZ9B2klR3wNo5Y8fNUIRdi/jeQq8hnLE6VCgcwScN
3toEaedR8rTRCY8jxnxCjbQVCtQX5BU4HW9y9oNZ9UGHiV22NfCl3NOA8o+quvVGmX42NmyJdt9S
OZI/aDhwN9bjnJtc7DZ9Kwywqxjnw89SwxyKsdNWJlyM6tL/yudZeOF4IOH83OeTpjhyU3CiifV7
kQBMIx9ixxaVeVYxZu5aXzEDz26bU69MQo43dJTQ663td3D5+S2R9OnZmqeggYZ5gqnH+kBqSCBZ
QmKLJlGHYqs+1dmi46cWgzlBDSvAAXSIaxd9AzTFSOfvNTfU4doYFsQEhjmj2HwUZoNOPkwzr62s
LKjbzoRphj1YmSR6ofDeRfTqS4cwwhS8uNE8ebTaj54zSGBJiK1arMwfoj5i6mqgVYhFKb/lOP4e
X1ab4CgXITUpG/hfzFIoBpOO7hVqTERjAPHK5ZjKcf8+la18wnQKXiWd3pRZL+7VTKVL8UbOMfCA
D5XTCqNw/XU21xU4hsoYPhOnj8maiboH9RzQK73MIq78rtuMBIhg12GcXSXhrujG6M83Sjqa7lyk
58fHEckLGVFppF/QL5UNz1w06qFu9sSlDtRRrQ9plC48nRqIsf9+p1bLdhjiuGJd9hWKi+iYQsgA
1qS51g6pyKAu+1bJ858/8/EfH28eH/vr3cev9dfHFt30CsR2Xq8iDSRkVKRLT2zqPhJCAaIkFO5D
pG2Ht6LgHDdVWQVyslW2bbIkOmT7VPLfN3FZ8Js83ocnwNdXHUJFQqPTfWoqJZ3ZXPDkRLnoCMCb
QXTzgYiYnBgP/Ltpe9f55kU8wT8TaKPqO0nbGOKzS43NqQ5AKrjzrEWaWaeOjtezivrLhB2i0zvw
AJDr5WVfVoqrVlMgljLKt88B/nAqnSfD2HQUF8JZduEA2GjwhkX2wvgLTA+4MtUd89yVJdHVIGar
8fJSNUowFbwEmOvXtmbhtJ66aoWdFntNGYMUZcGwEIQtrVd12RapQO+79biYPrJcIkC8bbmqVMNp
RNmGUbrTa6S8SXaW28rp1GNuxqdFTtxRSR1iQ1gEO1foVc/A5tGNOcAqVCfpehbptjM8smnsOVWs
eyrPL6iSXZsNaO00T1Izr0glTwhVD9+1s+xXNYOdr3/VWn8sJjisQ2PXI2jCND2vqxBUjcC+ShhI
ot9qNb3qs3pddBz4FtJEEZewNRxANB4KoTxjpHomFe9bw3G2JSBtYJ8K17fIWL9r+etg9B7V+cno
Om80+T1k6RoL/blK6luiD0FUXTgcej2T5O3Fw78JzbB2gGL4Qiqcpo5do2O7ka39YqB1X17GOXcL
rbOZwThaMblFLzt4Zh3S1xxr09rWwj4cM7811wPP/pWAZnILsg8rXZ6rsvelsvNE0YsjJPwWOzKT
nKlw81+Z2B8MntmMMXLcjV4Sim42KCejld04jzxx3sdmf6BpGyR5TdQgSrGsdhazoZg0XQEex3Ya
xq0raJZH+J1TQBbrgcKVaJJFyiEFi4/8yRkXseiKsFW31S3WAXEOxkVnGEE6VgJw1YOA3UuTBXtZ
TNsU0TINBzmKPT0E+l6IOMSVg1axNn9Mknlr9BpmZka9WXkCz0IOxkOc0meCpoJJ5BHqOzdFeTkP
njwnrpBmR4NAD0nIXSNmBIQVTJcqjybebvuzh3l1SvNNpMKQKsylQ4n6DAcv/jDGTDZKC/BCVKtE
6MI1OerKfKx0wS5xdRXG7LfDbTVrt0wtYkZZH6i/NdSIcp45CTa0kKzOmjPfhGRE4jhrRYQYjNzW
2K3C1muLjWs1cfWyQM/Ibgg99JQHqxGRoy8na26oNcWnRk6ObVOdRmL/0O/s5MTyKop7KtRA/SIs
1NfX+rxGW9bhsjc06ZWTUaAX/TEUJXcwE4d1mphB8bDOs6vLd/DKh6menV4e7WYgWtLYcUC2Fz1G
HG5cFjF+5kTxIVb9ta7iVzgmtLWvelh6o9rytFevFUR4mng+qZDQ3viVwZ4Y03PVJP6glLaeF14h
CF7LFDJKkC+oFSW85C49M5KeZRXZcotDejT2IwiZMboT1OqqnRYU2x5LIFOV5weM5PtmgKu1ZIjV
oqeqr09a/y6sGzj30smFu83R1NVwi4h7TdEofMyDNADdHxeKHiTvogphcvBgBp1o6b006uqVa30Y
qzd9LoMxXZ8ATvzI9TawhuRYWM2NV2gEDDqEWP1KBNtaGCiM5ng1j3Fr3NvYCYHmS7c4izw5m3lZ
W09VsnMClrhYI1JgUqQ/dC7K71udL8u1TyfdxqrghZngkyqDMtttWH8jEpYE9OMcVx0BTlUhIeyn
QCpmd6xLpwWjk7MEpsadEYsjNcK3xgp9bCtHXQgD5FqunvP844vuWZuB4+xFF/j1Ls8xBObqYcYJ
0HxjHPXZtCr4heU8hHKAQZy95ICIZ8/24qCO64iXN4WJFbHzDGLm0cHshPxD4QbBN9N1hk14h9sa
y6GaFMIjr+Blfk3Ts1qmN06rZHyWT0usBZuySVc8+lSNmp3qRQzAc8Et1GxD/C7iP1q6mYgt5PpK
4dBAcLRe8xoCWUSkp4I5sjY96UZ0zcrhgLMfIZpha/rwpBnYJOVTqnIooIvFREdlIuOGjKLCdqIm
dlt19OswQhfCDczgyVTrrzZ0Sf2CaQs4Qq85bkvuPFV2i+OJxNO9LhZeWRqOUuH4CftzY82M/PBl
EjZ1tub41IviQVaVE8y7vcpQibEChtX4NZuVZ9CZeIeU2lcnJl2XhcJDpd+gp4LfFNgPTVjljfqU
AfjRQfZV1hNagquGbBpCcBQezIn90JX7LzFSHL0+6ZNjASSGWZJdzfbV+h5O95RjqKR5bUrU17HK
PVPsziJuiExPELRXr4JRPHVYLUsjZza5HlmQAwJV4EQUH7lk/ByN6FOd2VjF9BBjLMjz6rTtf3Mz
HLZeAzC3fW31vqHzy8TqGdXlUzlMx7l7rlk5Nm9G6dREpEprvh/HnLOI5nfPZP0GlQ7wTlgQGveB
NuVPRtvT15iCITaQ5cQvevcppasNbzKQ+yoQUS4XUu8m5NKtRg+pfjxodR8g4hFDzpZxt1/C5NrH
5Rv2kwszC1cgDKmRTa8N18Nc3KNu9Iv5s1IsAncrXwhzX5NheYm5Gxu6k+W5D7fLNpS3/KVd2du1
LdH+WGJ+U2P4Q1FUva6qTq5weqy15Dxbw65AR5RNmT+GyTmVzEvGj27X+QIqhHT0xBk1n2IS2STb
JyYQ0nd92jQX7IhPjLaDNh6famG+1X18MEWYlESu7NUyOwuhEe8aRXRF4thoqB/AJlLAJ9x5FvDP
4qxnm7lVeBGE8BwLkl+vvQ/oyycfaDeF4YsgmW+ypdyYnT31MyKlJrvA86Yxj80jKZ1U6O9FYZ0L
hfAgpT9UxK0IWwZ1mnq5IN3q7bzcim6orbdc7v3GWC6RVL4u4XrPwIIrBd6O/kaO5QvaCjSi1HC5
EqAjc9eGB4xGldm5g6UHoOCeIF2fE7M64XIN1vZkjjqIKdOTKskXw+bVIovEDH/k5D0hkcTP110l
HbfQ5BXifMzLyO9A2jXcBTCu9uoI8m3M2PeXd4WUpSzvd2FRwkLS3umg3wsxfO2k6qkzqb22lTIR
zwVnxqUSP1kp3yyqOo0gmkLIiBprjjiZPhFw3aJoCKSeyE3ao1V3AOhzF0nmNuPfeTl9S1DXrPVw
68rKS0bqirg+SzLckgbaymbaGfzIip8HxspNpR7IRWIhUA9SYzyhP+K7tG+9UV3kARN73u0I6etV
3Z8aEWJ1dDcL086WnKhx69Al0r1Nu30IoCStlhNj0F0ulk9RGX+VsXHQKfW3WxyW7Veuj0E2DI40
GU9Dox5nJRBGJjLrfNSt6Zjn+c00CPflUDjPryJb41Bil+c70CUEZRwd6oZeBCxtYd5rQ29LPF4W
BDyF0LREbk9DKqPt/54PbzUuRFONniat82FzHekgQ+A6sQVQpTcTy4wMhFpQbMv4bE3F7Zf6hDbg
MKrycYA/a4o9LhEAenn8PnbJB47JZyMyCG4jTUpdrrXxkpvaEezFuTLloEOXy+jsPGrGSUTQG1qC
Hy7eInZ7Yxb2gylit/YAw+OtBDbQzJ7xg4g5d5kUpzd0BNjAujPYaJF4S3mMI57SVUF3gjw9ZoyN
xLyuai/Xu4A54PMgGseohM5rhudMwCJULm6kv1e6cajj2bN6jvjvkroew5l4ICp42cwPubgeBLm+
tNZ8HzjIcsbbpyn9Oj2FhT5fFJNVm4hVkaIVdmOUrEemnG8Cz9s0TLbQEHZjUAIKMnVOH+h9zlRB
OmSnclpcQ9N9ejglokm20ERzJUwnS9/w1MQBZ1/BkG4G8WINdNrGHM5SV15h9QZSFx0XRDbkS/8c
y/7ISIwQJgBjON6RX+6rRLx1lng1FOWVgCXW6enXOBsssBb6ptwfMkeDUieqQV6sVyaR5w25NMI0
goMEsQEN9VRUd2E1Xw3DeGLUeoNI4i5S9pSjmhgVv8gvM3S/sc8OQjpxcKfbXEj+uPRbJ/OklpOT
1SrOF2rtTj3o0JvHYn2SrPTKWfySR/FJHeCrt9/mJD6NofpJrtuLNsg/jF72dXXxJyiPWYljcBwO
FW3ZMdn4Tdohld5JBtqbBYsYf0CtMPcYEMalHStVfwxqqz4aanE0ZIzK+F8NgcTMwWBbK09pzp4g
Mu+fPzRLu89m+bmWwkcyRDchjBx6q4uHZgPoym7GXyvMTv170CAoLFdy3hw0uU5DMdGw7BGNhoM0
9XpZ5+w2XPCU2+j/7LARfPxpbqX8EorfndrYoSgS8DNSYGguxEKXrHqNVodgeHMEEzvsMAgOPshk
JxRNr6MIlpjWZfdGrb4x/AtIQOIutNB8iXaVvPEMHlmgbgjb/aSSnpKJw08GUWMpOTxekM/RjxRc
KdQco5T8KJp9eaaHVLIV6ZQY63hKLcnXpG9zE16NrDiHfUdEBsXKsnIm41Df0kBB3erC/tH3QhTz
m2mYGqKrMEIGf7RE/uqGWNpAv+LxwUd35PGZx7uPN4/WzV/vgrcmyisHpGQgTv5vk+bxn5r/Nn4e
78L3Cetw3CDOKBflmFYAIRAZkn/yfKeJSQBJIRuSnTdEoXaAMtDWpxCN/vjY419lgfDgjy8EwEQf
EugYLfURUVC2rOWhiQSTlAap5MRizgeK8ObQJzFAxYF+ktiBOIokgxsVkdNBmts/39SpAXX1j/fp
GWyF1X8+HyJ9QOw5+48PqVZSHwaj5qv/+pLHBx//+c/v89e3WDvSeNsuJ8hmuxqP5s/jMhWkfe6K
Es7i4xOV0b8rpZW4IlZrnL68SSuIUyo7JLkBBc2nFLDcFjT6x79ylJNcuoUEAkt/H7aL1m+X6vGv
YbsUAmbPIA8pNbcO2+Mle/woXAuEZpnyT+JhUxQJ+UwHZZQrmyYD1/bxDUp5u6J/fK/tW5uQaUOD
/nwcNbxkGLwRHloBuYskNGta8cePffzr8bFGMsFIhSujsDTnJMG3eHyzv7728bEUUQqsmO3Tj8+k
XQrZWcyeu4zL30+8PKG6Xeu+rVtXWJBBjoIF4Hi5jKi066Vxh6V2DfpGodx7E+jvFDHm9LvnnFQs
jWONI6bSTTcueVBonAJEQCrN3jDB3+tnPDLLS7NY34X6HEqONJq76Apky5103L/jbxR0N0XuOJVN
+Ekx6m59hWy5LL/7kAngugbi0AFlHdwo6W3NoAOUHaQot40xdRbG+4zAgrUw7lJbXZnOekqQMAhN
OokXprxVq3ysxfioVeU5b0UnxkcrQGBX9mNHUY35Lx4stxQqUsiiA6RIJ922oCy7gN+pIz/HSciJ
k01RtAdDPobpfMmM5oV2ym9NcKewOo4zIo2hrZ4RARyGmtdtqN0EcETr5Wli92OKd2SBCUESD9cj
TyqPQfyxbddTtSEMitSXO+ugCp8hcRpKTAU7/twuwxrqDgR4mzsSlQg9urUhbGnLXDVdRI/eZA4U
xr86sfXi9Eh/zYen6SpN7IAA10aqRpHEYCEkwSm3FdIyRIqTpSs4dkV+rQn7mtJjQ6zVDaHWeMP1
xvkJEt3NVs4A1XoalAzcqWlPEZXcYnqNREazlHpqT9AnFTNakJ05Vm5NK7M3Fi8iuM5sX0JOV1na
YcSHQ8ePIM4Uypp+TRVm8/WTYswvYrH6apa8gHSlVZ/by8rZNpbuaZOctpMjNE4uEpd8VPcZpPGd
DPchIstIqrCYzlsByehkZaSlEko5Tr5KelVvwT4oJS+jlVZ3m6ZJs1MqoIxBq9gI+9Uo9yJZ2jkd
SpC6bsyfN5KhuAlSGdn4uvBO6MiuVOiYDUDSNiL4k8QZZcRmPymWE88kE53TgC7yTsSgmuMXXwh6
Jsc5AXkzqfBCejspfiYaGIzfCgENMiEwgCcxJtsdebJ6X7ujSJSTQngw1vGNABo2NJ9rohmKxhGn
wkmU6tjok402yzaaewWZKLKm3TY+1deIczMhWRWEOwMh8BISwC2ATc1sMhmOIFXIodadpuCEmOFh
0nRnCkGCOLFBJzPrb2XYfCal5XX8sDQcncQyHDXTvq0Vw49NaQ9qGxoudJHMFtcMoqFlR7T0hvVb
Q7vJYPZFAlSGl1PpN5Jy7UbpCz0EIU7szGJyudEGImsnTCpNhJw+M5ZPOAcDAahoMxDwFnQY8cMP
wIpmEn3H5WDExncOb0j8BK+J6jeDLJbBjA7kTOBpltHNwmnphb3AYi2hrwRhukmQ6R4DoDWI0Yk0
O/PSn0saMy4A1GQ6ebg6dTwwpDybceak+EtyraUnh6pKQwZQnZIow8kns0VPRGxa7qqHN+ZxOIB4
fEwKm4k/Ij2hdPVNMgFiiz4lgtcMVXHPCWkYfwDMwN4NBpQOqELOMSSyQ5yKD2ep0XfEYlJ8j3CX
BhpX4WojM85SBzO3a7Wyv+WCFg0kk4m7DZlERrSlwISimzR3WsL9licxFgR8rr/E4XshDfgPmSpx
2YY8KFRcz4ktLSkDENHO6YT2Ue2DeYaxNfhr0gdtTR1iDJhGfy8tGWWSSOdM2wFEsJMc3G8rrNd1
KXwwZPtQzRwI8vtZik9WtjgdvWJVo4xiPU7pF+X57yGsn2aGj2bT+zHniSHsDmNHwa0c5RwBCm3M
uCDNvbQukfGhzDERwwJPVe2H4ZtWkH9Ex71mqBejdM7ZMjSCcUMQuroARAfNSmUANDYEW2Cp7CwV
/4AMBWfElFEEIYcXwls8TtiHCFOzWf8oJlwEirUb8CpKRrtDuzsQOD3ROCmOvSa+xCJ0B1k8NA35
e4xShzk6SF1PrXsNU+0uGUwjmvq507OFtlR3nBqFXFSGxceC7lW2Wl4UNk62ItFMsAhqrmD1Drzl
/bZ4hlYG8Bj2WI3Sv7mpcwtTrNuPRKgJC3gIK9/L1uTQpGHNJWCF311fKVJwoeuaedwS71tOlhIN
QWPovIKFN48V7gHTW1EZJ4x8pkncL1Vkl8Z14BzaRMC6kvTesNInwNUSDnoj8TlNqjjWatECVTkG
1H6O8oe4ob2xwMde0eJDFihkKJe5dIek4AGkCJCx/Y67IF6elXpc9+TBMYCCoxkrb5rSO8UYBSpX
Osln9Hgd//0cKVEgsYKAO/6oh+R1BmdDrOxHVKHpg5+aGmVQZuYH49l9VbAiipw+thOxnkV06xTc
FLh7+cNU+VLFzNLY0vVeO46InWrpts4CKDVcd8WzbI3nNFmeY2v8JPvhJxjs41hpr23EQZyg1926
aqdYFp86Qce/UhCFCiSE051yz6T8og4phQ2lzjhzwhMwwYZeXUnnyEqeQ0m7tmH0WQnCC8I9VFLD
S1empyExfDkZ3JAbIdTcwlhsox9oUEV7jTV0QYCAovV5dcm7v03EvMEes2kAORVJfEqSuQQ0OBw5
7ZCGedWyXaaxZ4an2mTrVgW7rWjuStZxScXDdhnkJYhF+hV4C0te/EROGTujw2/vJhCT0QiigQoh
ipE81ESqsVmM6Rml5ZnlcHvs3WJLNF5gsotAo0onmheCbY2rxiAySjLUWUKQyf2hIWas08/0Ol9b
WT4RS04in3SYpmQ3pOaF8PBjKzIOq8H6DaHXrF9zaB2WKg0SAnlNk+ZixG6nwDWmHT7R+M5SIDAd
bPuviWzxGc8GoY92SNIwI+39kHW7Uv2Bywr3cLeL6h+D+bxUN0N6K6jQS0gJnSPC0DHaD116kdYb
XEPECehulhXPtG2lRNLcq/H3qt4aX4hvw/Cr4PzFWRMrK8EAw4syeZ3sWzL3/b003oitVsxgeQNG
zIbZvsjJngQC8VexD6/VRzKjNbKJcbBE4IXqN+udNQVjJeK1S30BZhWou/kFTQBFRsPLxqD9eWCp
VEk3cAdmH7t42E+/CcVW6J9n7E8covW0Zb+b+ltmjOTLE49xXE0zuhATWduYDaSXIZuek6llqi2W
rDFV/0SruDloc4HEV5cIbI9kAEYKcjt+EL7KBbkqYIwBEwsuG8I1icyI82H/MN3kSbr4LVRX/DHi
KRoG42dXic9aEc0XwRiJpYoHKq9QMSYMty2mXwmO0aybIw9D70xaLRybKToX1jSggJVleEmCRpFK
5IKbZpS2WZuVDCXMeAvKAQg4b36qcmagri7zTTNACY2EAHtplJWsekL6Zq1EBhHxdpjW2HTMsSf4
jDXtNVuW1WGBluAXYQGrxKLY6LfSidyIP98Ii+7LhcSZJVxQ/+tWZSfaalBsEYH4+FhWFp0fwmL2
JJjBJyHGuFM18vIlZ3XQrUB28ll6qao2uz90NbIlbdxv6SWTanvpy5DHiEG1CMR2T+5hdUnQxbIT
CkeZ3uXl8UaNM7JENKRC0kmH1XrC/7hc2jRaL7IkLZfVAAmmNOrX40NMhTnHFsllrBblugo0cLcX
6vFqcZ7k7Jrx8Efr4jabPUmkNrWx10X+3Avzc7pISDOZpyUwfO3H/3y8qVMgKbJyJ3aMBJRFhGDb
mO3/o+s9luNmmmjbJ0IEULA1bc+29KQ0QVCiBO+q4J/+LrS+c/84gzNBEGCLFEl0IStz77XPoZ/r
8/0j11Bnb8zBSmQWSZx8ZUQodBmsTm09s/5DwoT70rUN08AqRjBN3XhxEsrsxRZpuNl4iXv8ToI/
bt9V4dGRs38aMHfsgNCkT7VphCAPGLP7dh0RRUcF18uCV8MExYhltkA947mYv7L4i3gM40dDIvTO
LCXsFDJi31A7wIUEk1AU9bNpq5BcVFutcjHaH0XBgHxI/qBmAeBMPh9A5plMVHWhI+9BBenlkzla
7oHtg35hkxWv0nQufg9B+AywlSKOoLSNdvqjoQr7nPb07ElYcR4zm3eWoZnw6OVUTuVD3ZvOY+in
69ht9TWn97OiKgTE7zjTJzRx+tZDM5z9Lk4/jBwIVSYupYJqSgq391B0+bCOhmjYRpWfnrBqWlbn
fXeNK5j4hkg/5wEyjFJO+ZAB17m03hM5E9k5Mo1Hs9X1ShAof7J8wqaqcNCbUY/Jth1If4WX/Ijh
wf5rd/7KYQzzvWToMSDgvZWkxtECZV1sfO2l+8iFMx8x7nUb+7saMoKBkMKqjqYWUR9tHF+CUsWX
mTCJusgZ+OPoKjZpl90MJd190ibDyfUI0c21Sn4Bx5rZ6zHkF9Bcl9tkoY3BhXhxup53+UgAQjaV
8YUGQ3TJgOXukmd6/tUWUtd4VnTjz1mssm3VxD89R3UPtq8yqNzDgBiNJlpW5Xz7QKYM5q300RtZ
ycLefhuGfHpZJt7aJiBodGoGurSjPKdy/saW2NNK8r+8tglXJUGbm5neweZ+Z0eHNA2QV2thv9Ej
H4rhObKrbTHn4qWiTzwmofuuMP5dIwmRJPQH9z0WAvFUD+NAOo21ny074GFdMuZ2FH6hzupfozJ0
b6Kiuynj4bVlArSyprJeN+ncv1JhPqIxcq9yMvrXkl8hOFQ/oiEAnc9LxvAUPWcsIDHc2PLiR/Hw
NVoCs2LRNW92yRRNlSMPoJwcoM5xeMZE3MHaPJhzl35Xyx2pO3OA2IvAzK2rbE3wBbTBOoteHeIf
KYh679uBQ0PnO/6lFI8pklgIcjaygOkdeDC7t/KjEZXJpRwbuZ21qV/mgp9CINBofRcva+XqG/YY
94ILGbNRp29ExbW3rgCO3+YVGH2vHLcSxRu9VgVrSlU+apnFEtxNEwIMFMadUzI7yQ0oTFYUMLmb
zFW6mBnuBzOy6pX2IA5PAcIwW/X0Tvg7EcxRvUTLu2cGYwk23WdgCBUsI3JnHTRFfMHdh6EzTOun
CKVLVHfwIO7f2Re9QwSmqH4WElGFGFzcTQ3zCjJGwGVN0WUYRkS684SDl0TLq27jfhWI0n5tSRkL
S4lxczk4JmApA1H6rkjAfsGgS45T2qZPwyw+oJRHhznVetsvs1CzY3gH2EFchKaiuPtkMChnG9Wy
rWY1/2wG1/kgg63a1Ilv3dxID3Ctdv9WANESxqVmFxNNH5ObhTwOkJ5zTed53AhFC/NuaCPZYGbT
UeyCxdN2v3Q/ELt1yAvTPPtumJG72/3GpkK1zYCWSjMh15p1kM7JyUbHD2xyAqw/ESOyCQl0gw2Y
97CFAVlsmLBQlZBHg5g1aY4xKTgnNVfYkNKy/ciTCJVSkX6nnfOj77yvf/7tQhjRWjle/AK9YSRJ
zH307C5+uR9YyKM15lGDpC45HmIPVN2UZ4+m6aA5TQMGAp6rn2lW7Yspc652HqMkTK10V4mpqrHs
Slr23uxsvaRnmxNOniTnIj0DF2CBk97A0OxucbWI2N2QcjJd7wdrsGkDufj56um/S2NnYVQbqMOp
+LZ+PqmfrlPPm157xSVHAnrm+0Ko813JEDa0DuhIjbSH0AxXijlOsx8I2fuJSqhBPNo5prHlFhPl
0Q0nfFKq3acoalw15heT6f4lGsr8cj+9f8T0xEBpKQ7/u9RhNdlgnoJyhCX3TCSYee5a57+DYVeE
jcR+uYNBMxGLoBf962g101Fn6Ub5QXmul4Nl6IAcgeDpfsnDGfHv+v2j/66JfSCz4phbKc/JMo8Q
xQTkdLnNBYWSRvju9g2jac5bo8LdkocIw1SzaRulb9nMfPh+kJKlva8UHaT/c+n+Cn+5XvH6+3Vb
lfphqCJE+WHZv9RAFeDlDk/3M4GNb1NVfr8bujx5DrxfRSGaW8AOcrIrFEzLgaefA0DXsP5dy5ZX
hLyix66/we9WHfKakqMWZAhlQ+7/SAQNHdQL5aPXQwhpZF6vkuUTBABZ66Iv/njKcPZdbDbnflJo
8sY4v0W+OiPM8Q9K0O6yKCWfNfn2z8NSUAd12x/n5ZodV1C+iyYibzWOaJ8hjGObRNriynMbkLbZ
ADvVsh8dDVATuSQohh6ZeTSKLf6v8Km1qR07stMe/Jhp1v1aHOT1uZbT5V7BZlZjnQnM5k1sTt9Y
2DuJwyASxq706vECj+8dJ4GzaxxgoPbSE0H2vhlGJwCt4rz346hfh7mNmEu1QMSCLNtKeiMnH0jx
o2v2I9lITvcrSeGyR2b7JmenODi/Reaqg9fn4qYmv6TxrZwPMw0+fZ5Bx0CrauO0NRkWHXtRFEn2
mwyT//80IZB8LK5+AYi3qPrr3akmLbl1rcj+Z0Q2k/JPSiYpC12IlSouXiFzUqgEpMCw3AhCwOeO
JZ6NNGpqqKqjFmLFdprWCcXOO3BG9kumiPc9Ojwq2CJ8mLgvFr2Ovvi5qHa0zDSdTAqGnASet6Jf
CdyRK7CT8ncr0zWbQ+dv4tqE2g/jD/TT81pWM0Xq0DFl7tL+mNddeQkdybfs0ues8KqPyqYNGeRl
eEqW00yH+zJKkA+HsyKQoxVvYn4s62F+vVvhOYkd8W77efiUFyEKx7KoDg36nfdkSi/50gnCTugf
k8RMn5E+6tVosyNndI32IXhhBO2X9vTvi8nwcaqtYM/OriH6G6+iKEuy0xqVHwjgAvzlFAycTTM7
wCCorznq9K2WMnmeSxqncTfTn66kcQnq+sXoA/FoG+7wVi9EnfsPUwWXVkzioeuoZ9VY1h9tUxr7
eciareFpftyM/KpG7CCzIis3TQp3r8zEzZovaLCSdSOZ5/hEHV1J1ymv94+iaGaEI5E4pm0Pt0F0
qD+FKg8pz7uDbOV4Qk8n0Ax2zampS7FpIiTJpswgbyzXiCeq61XaYzhS6UtF9Mzpf4cAS8G/U6vp
cNoUBRLW5SV1p8glgvK2GwoL/lqdWvbWLPDIlEMI/qEirTSIg+F0fypElTEcG63O1fKgMJu2Fitj
sm7DGBUHN3TdU2MNzH3IZ2aHgHfZX65ZtcKnYjrZqx++3HEFbams9RhYwzUsRuuUGceJSuwgXK/c
d24WfJCExsxZx0QCbUl6Cjf0ZCF8qtJ+q0UPlWjglfdbJ2cMvI5Jvd6AXGTm5tA6qfr/Dl6QhycX
ipHD1MBowV2h8dN1NKFqiACLV6qjXe+2sqQvT2PtXVatkb7Wwiwe3Bmwtusn6bW33V2Je+ZptlL9
RLxncm3/r0uzVA9+zR3Re9XVmYfwKTWy8AkKWnRwxihf36/dD/ziX8VM7WWUDijiZfOULQc/bvoH
M0NtYpST/eiGs3lqpHnJS3u4JBM6QBVcBwaxFzYH47/LU4ZmvOvQGqb0dyavCtU2MuuR1HOHZ301
YyjuEhdP5VAOh9ls+y2GkuaFyd0ziF2EtwGtnWpZHxXw7dVQO/Fl1P6fPG7yD6ZQJHtVSfFo2Iv9
wieKgCyrPzM6lYPji+QJ5giuKiupvmr5amYYkEaZ3fQgi9fQ6NjB8phFoGaXT2JROlqDcyHD8/CP
ilH7Gsm3YQOwKUiWRrpHwn2b2fVqdBkExYtW1lwMq2wO1Sl0ePeR28WWTHjfmkklhIXy19zKE+GR
A93suTkyvUk+fZDNQdnMr6zHAyIy868us/STf4dl24hchwDjON2MwMH5Ct4BDLXLEwlG/D7U5Z8Y
vSDoMdbXk+fZT32LMOJ+RvFT7Ofc+7pDdgq0K48wtuJ9ogmBixcqxv1a4+ObK1XybEU/TBUVz3Hc
9S9pFw8bc5wXJi2nsywDZELxE7sBCfHloyZlbM8Au0fQb0c/stx5clq/e/bioLmlrg2W2A/aE34L
zZQEPpGT0sa//yLvh2nqS9IOg2mVaRrQ9y1gCGcFE5oRMAVpyWX8VypLm1aTGEf/wx3Dh2iEJTnd
d9F0kKDuxBXegiycH+8fgTI3H8c44VoTfcZe5R18dlfHqsFeVJGtdAlU8gc5+avO++lnkxHPOLcW
b7mwYJsCd2ITVGV/9QNTkguJ1Z6HQML8vCEPqKqfvdYyH3WSsjs19fl+NroWWrcu8td2P1hbqE9w
Wey+fBSY8XHP4Ktv5k4dgqknueP+IHfD6CyyVp3dQK2LQfiPrhMHj6Py985U68v90v0A3wWteA2d
KAxL96ya+Y3uMhakeMrOMdztY9QPwWFMm4HAQGL0YtMcaJJnPKmzIn2H6b20JsJNREl7U5XWT4R3
AXEtLImhmeR3Fen4WjlFuHXN2n3KpR1tdBMab7ZDR9WSg/hZsudPJ8//M4h+nY4wiqypjp/dFG14
XZCO1i/alWr4OfTCWgmv7MhFpDIMdc+DLQB1GufiELH9PabEJu/Htneolck6qDAH/vtoXq7Fy2ej
0XUu/8/XVdVaG7N1wG5if1hqfqbjVj5NmPbxtIFQiDKH0JKknnGezwmAWGt+qYruv48I/v7vo/tn
//e6ytPusfJwbt5fMi9f4N9HU58+O/2EHTD+q/2eh7cpzH47KbrstaqyZ3LGWCqSpt11pfNFArJ7
uoN2mBq4Z8aHL4NVMw5Hs7TpcgptGAPT4b7k1DaC0i4MbBRdXv2CJ2yulCJwnBYoyCL77X7qL6ft
AoRA7kDJmiUj5HJ8EzE7mE8I3MkmVYjkAJxPn5H7orrAfWgWo55BEZFtxr4aTsYYQccPrQZ5251w
dT+MdLMVrb0KssKxnJO/914iFmGwihqtI33JzJsWGxDBnoAEdv9aerlgBmiX7UVBfvoJ2Ucid03t
l2LU8zYOCvtiFF0HYGfwkbIF3TWHarB1u8F8rZvOXJlVEH4BfXwgc/iFkU311lr4auvEDV+Upag7
K4alXZC5J21WyLNYF1/iMYYb7bb9u5i89/xmFG70w2jL6jiDCNvcTwdCtle9aq3riA/zRbjuhf51
vBurJAPTnJJXbfXkdWSq+WGJcMszfXobJq88K0lXPoLF/aNQsVylXjczEJLWpjFjTK65651Hf5x3
s2URftv23nmmWdqvHBOPghnVO5uA2ou7HBpAbKsWwvm+qLV/yWuj23W5gL/v5LW+RdnIVNCtHprO
Y2FjpUaOXpsVVT+OjX8NTeV75ADSVLb7HC3H0pR2QjwvpTJ4ri/taXeK2K3KjBl4nE/7wWKi8F9n
z4GmNdpM+RJXsuIu7b5htsNtryeU1WvRagK8h7Y5wdBpTvwYMljfP1SVE++FNkSD810k+BjoILMj
0mc0O2/l0Jn7+6X74X+dZWHHxCflpPBBxBiaVWJnJjBvHzt42Jqn/tuWKZk/6N7IC1qu3F9wP6As
nghHJbuqmAvnbDNgY8BoJ4Qq6Rb4Wl4Y3corFqt0sXwowTSf7+dDxL6iQM09Bx2BJaa8tlT9vEuH
HPy+Rq9Bk97dRpmdLKYPB/CRT+SJfg/jsIvXUWqVj5z9a2K5cXM/y8ZCP01B0e6GKnE2xtTTeIF8
968TDx6g2Kk0yHZ62RZ1MV34+2fVnfCxfPbfKXl62Kmjfi8X/hV+q7Xvt/WtWL76/ZI26jV5UPXt
fnanbyyvSsWIslbNT5WTpVcS8EyAol38IwuBlDB6ddgxyO6zGDewYvTjmIlfeSRc1MFmz9jaMBmN
t9kDtW+5mcRkvjtE9u0Y1Vi8g5bP0vhe+RgKMIQOx5SE9c9w9tiTGQE5TG11M2nprP5d9/hHKPpo
XEfbf78kQ1f59n5+/w8Hk+Uj7aeP0JjY+dPI+D8vvJ9rM9mCUCR4pja98/0AJeW/j/53TdnxxoRk
tZsRvSErgHHPfpTC0VqyL342XbGzookUm1HQjwG6Mky0GCrmV6YvYtzUND9luTct+slk4RLu3r3L
bN4HiUWeYyfnVTk/jIryOyJ7q2sHJBoARR3LW3iAwLfo/+608Zv6kulnC1MnVKfKSXeFnveIkvR2
VtZjZ3SErBHzsZajDtZe0Fy72n7K6yBduXFJvk3k4ndsPgyb+rYOD0tDHYkNWzw0TtKwbzz6cZxS
vbMIW3n9hbVKn00hGCo14q1LgeIZNVDupqJRgnyXABCG1/FT4LDcwMtiQoWFxkSEW0nY/WX2hVPm
mUHyToRzxRCyxg1IWmAyoHxHczvK4VwIfJFFUD67EqlLlLgXF00hfy7mM0nVst9K+0Po0YeJ6dIX
wZsJFo13W/ASk8QQp3QtwoG4ZI0+OGGpWfD3P8JKPSSt9basJXszlJuirT68EUZWn5VPLrefaztk
rfzSZfQ4Rt2v5U+a2ksEeIU53ERVxAQwWn22Hu/nwaOXMc0+6RwG3o9OnKdAMmTFAJth2ZNp+D73
1isZyzdmbNhGspEC0Yt/iab/ZD2DwmyMT3ijq31hW5uO+XXjiD927H0b1WdFauuqaEi+EM2zClP8
VnpNe+97qLrvxsjPtWJjKWccEUHbAna2dl5EO8XIHgiK5mbKo11G54ngajpNwhX2xmbE7SBvzBYa
hoGTTSvvOBDttlieQ+bhuZr3ZjYgeFZ6V3j5czXbL2HpXemZpWuP3lXTYPxqx+S1UeIjkWO0tZzp
2PvIqNvl5vYL71GUpK5FebGzQT2mQ7cj4+kWpONNSvuWVxpV1dCsA3q1E+4CxDp4LYJ3JnDB1H7p
Xv6pHddFiLPEh0YsDaa/jm3Gp5gXusj+FRh4IaNy19iTgTs589DhkUItQjVRBLaHZqxutIy+3BhV
JepKHnMWwbRj/h0JMFIErj7SH+tQ3TTbOO0/azf4ENKgw+bmJ0bJ2SoO0gerbo8GK+s2LSZ0TGzZ
xkWPVodyVXddtKnpBVQ1Guqg3keNF238iAflbFqnyrw1dd5snSnfy7GAIzJK7C1JsY8R2q96t3qi
3jgnIX0+1baYFbJZr7RyL3giI0bOHTKuDaVou2hXekFLs35srfxVuom1nTR0CVpsa7dyAtItBkhG
hND7HijhweKvRngJjkRoii73etUg5xujP7W7C5FNb3h61HTIClY2ZiKw0o68l2sWDzYtunk2g6TZ
1VlFfU+2B7oT2OOYtlHGYHvP4dUnfkJnNCe4gcFWtkwAMwSZdRsh0VfxEa/6U6r833mik00yy4s1
8pVLWmrl/C3RsKGwwJEcQ0PQNNR3HVrhlUdCasaWkmCbXwIL82gdJhez2diY1npC6t4Ut7CO7HXl
6w8jVn8CBq4L5mFAz1j2AOqJU/hjeMZniQilihZcuDpONMs6dexG71S55QO4lBy4fcT0sjC8lSqd
Hy4p7OtcTL+iILQxJpruCo9Bs7Vitua+Y6NGNA1+uJkHroz2Cb0rql8ak3PW722ipleO17KoTvql
ydsPiqc/GA+f/Tj8pvLdB5XJEx9jvDOKlk2QkhvvF/6o56xN3wzcXKr/S/uSPZbhWkhNMJak8cau
kNoIA8VSRF74OkuZKZNQzrhD/+xUdw89Xw9mI1YqsfgB4xmXYvbLKfTXJCGEYKp2OwOhklX/xIzL
vdCTsIwPj4Rpva/Ut+sX1roskqfQiXctqy9ZHJKg6mDaCa/Z2E7bnhldfXU++N8gPpXNlO+mDKlh
D35szr6jumV67ekPOyOfs5P2H8AQ7rrEkDtOuCWlOkTzbF36YnyJe42RGCrMYB9kpgsiuTx7Swgc
jCDQAqaveGJjPYUjaJABPhKKEsYnmSEDhF9he3AwS/ePMU4fKNnpl1q8IgAaCD8tIBkrvBVl9zB3
FKsR4/QePYcxzNuQxlPmbPKrrIIfnQ1VhWHfjZLzaPsuKkOIDSsaf69WyNespAXENQ/XJmiCIBXf
loUoK8bsLpZ2eZOOb2GFammImI+XKS6OCIUnOK9WCqKhbBIw3F5R687+b9cjHQBG8hspz9tAtcEq
d9rTFHSvnbfWGZPE0a7fmnKKsEale8tvJwLCpLmywVeTK+hul8D6vOzXTigPfie+A41eN2ABwqI8
rsmBoLEZNO9G0N6UFfyNitAh+KqA7OTahAOEtoVJtH/s8+HvQKM8cFg247z4pNR45+7pdsJWTxN6
P2s2TTzq3R9BF3NdWwNuu6xeB2aOFDNHyce06Yig/jIk4bVEe5krlKZWdTS8Hn6emjaYwv+I3NCb
geR2ozZ2MfVGXmK+Cm1AUNQDtyHaJiOQoqYp2ZTpnw5T+VXWWe8QHUkc4Y2xGtvul6lnhqrhdFZD
eos6DMN+UCuke9BWd50EVIlWS12tklifoqTpn3vPvhF317ILy+1EB3YF1m0JJx1tCFAjevgAEbAL
uou6B7UOsg8QIhGs4jkvr8LDqJ5m40zbrnvtEUQ8INYaZof/gywvtS5wgivaBHGCuMyd5Qe3J+xW
+yCE8NdtTWspTcyPrEvSDXJMxrCExia2OeHPi2fk1WAiWkFeX0kOfOuHI8p5HbzSrdkMroivhGD9
jhfUdWlItG96vqZ38PVyYJgz7xFktKs0U/oKTSmg5r2aY/l70KN6jdwraCqT3Nf40LY0LdLC+A3o
qoiqjubbDFGo4mGeNDZ7XFOyjWrjlJ1DtrPm+ruUaf0oWkvhaaiQ1kAU0MSJMZBPmCHzy+sTJLHg
t7y4+5KkGTkOUWBNQITbMFxFwx1qe3D651qeEB2BwWBRzXLqQC0JXw/tx8JnPQ7q/JAh9E7sYqdr
N997bpzClUHO34Xts0LdggGrynZYf0k5r/JfOSu3cMEnld5wcB3f3Jtq/qXj5k8wYQAR7IpXtbQW
RhLuzywWNN7jlnyiNOd2BqqlY386EUqE0H34YjuH8TuEENdq980JSPiqRY5Alv76EBmvTUrS7xg0
1ADdN1FW/So2ASfGQNdc/WPUxrdCNB7VNilQAUQxP01u/UMiDZ7eY8C+pqWfPPTjR5oEPACkmDZ2
nzy22v4LTS33+x+ZXLqCet7JLBHoBBVP+QG5cp949NtZIBxIOL4Uh5KdTTgVJOAEFOq5uSvq5CVq
jH0QQaKoxlFBQPPXiYl3sO/L+TghBkdVBOCyMp211TAFmcmcnbnXAdbxE6NsX8t+ZoY4B79BewXb
2WgraHSIaGszDLZ6jH8aybCorzcjEEffGPprQWT7VNd6axgIECg2apCW5AfztYFjfwX8u34ezWPu
V49jjWu5bJ7mSnybVGjt7H+5tfXtOeatxouEJXpH7gWu0IlttTLOSOaWjnGEKKN0YvjnRwY5h5j2
xaZKC8Q9Udlvi7gPDjIM3v1hNtaUa492S2k6e/V3PNHgFlLBJqHPEe8CIoZlBzbJKsIvtzDm1WD8
nZI53Jq6vQFEJ6QBF+W+DdNq3fR+/+ZgQx3S6aOkbQKgGnZ013zVcUxKWn9xYrfcje3KRvuxtwyE
ye5IMzyLUOuY3Ny2YHIgaPSvnIYenainneGFN0cT05jw1loZy5DTq6jnXQB3cfUk63Y8mVlxtuKI
R3DQf8BL2E2RB3MpA2yl3DwAh4CesyT9TJbTwvmYaSNYiCE9q1h5TvoRu80ZXqJNsAvRl/nUjLgn
MPpafO9KU/G69oM31PBTazDyplyXow7XHdtFErmC92RbtvQjcEZE6DxObsy3rDtGEp2TY2TzAVP3
Fj1SX+HzcLUpt8LhOQfXCI+uR+BLkQCvyDSOiv7BrVAoVy6LLEskfgBIUK0tGAPhE+97tmVgzxcX
D3JafwLy0ZTJuTJttdZ2v6tT74TBtTgS/01bL9HpcVFDRtVMn4jlehtEb0wTQfZmuEqDqj6MsbuK
I0efkKWx3RPsfv2MpJsm9dlDQ4k2u2YX1o4N5se8pXNymX3hH0q/GFb06Xaqw9BNLxM5Ys9OuKfs
982mJjuG323r0qxDm3AekKrT5b54Q4VMnpggVchkM7GuPfGsRqELeyS0qVUjTfOQue+w6htMwT49
64dg4k52W7TjMobZhjLUX6vH3oRIyG63Yi7JZo9br3tixUGeoo+BEghuBdVV0R7gWIC/7sKfAABH
gpUsOkRrsx3V4zzDPfY8eP1eJX6wQQGSn+PnrZpwh0rIWHWdYrvfll/anMftlFH4dwWdQ9t5ELkr
MaLBktKSCVSeNo+jW387AwCpWq7MeMT9UjDZMdB85Z5nbUHsclsYdM3HdqxXrSFwOAFiMJb6rBza
fGPCZbQC78thAdv1kXMi6GltuSrbm4Z3tWujOdoIeQfBv4Ko5PE/6llYgQtlvnlI0PNSZ5Pj2Pnm
GlrI3iowDgxW9BkxyNm0RUBv1iw+QG+/+r1zdTs2Q3Bo6PO6e49u40pmoJpzWeEcM62PPF9wui4C
PJmO7BmWqgh6FeETaInJeB8ChPEGUnQe6e/MFl8aohy38FlwGMyol7WNsjr6m07+JYToGrfSZoPi
0DiiroM8W2NOs9BvQ9pLZn0x7OJvMKYYhAuKXHoOnyjRb6iy1JYy1V8JnzWTdySGhizGmBTFrMOH
0OSGqXrnD9yNh0kxQqinllkFb+G+h9nSw0SqeNtvW2WTZGRGw9ocGbrReGZsIwCUkbjm4qbQo4uA
0A++c8GDMvJvunZAuQUPVSTxWtUoDEcfu9R8K53g2S/zM161ErA1miM/hisVvLPaOx6TqVR3jCOJ
UFtZjryESDPC7NpJ8REMpsfANDkzQnzIpgZDo3aQhInfQej/TnwolrFxSnwHLmTQIKMvr7LHXUNj
hjcTgnVsHOQZON26DMNfPpo0gHTwuwfrT718uwhX96pN8h+ZCdnR1CyhHeN7ageL4OMJL3b417V6
yf00PKQe+9KeHMYV2/ivPGlfBjXtNYo4hqoU6ew19o723nVhUUN0Du8J8IASx3Jgd8ZBOB4RjwUe
wcD/WftFtlZyevD9kaQAoo520kkQvoyfRUyXyS8qpqwtXPKyFpcgTxiO6DykjP4bGcVhsuzi+X5I
mSfsIxSH6/upZqeFVydAyDvJ5oHicl8EoITiDFMdWJBoFxW9dZz5Px6bCfRM6k5oXllJMc8vnJ0R
vkAeH+MiuzVm0T60fXyr4kIeoNi91ou4NDN+o3Vnq8Qzgh45E4kwPeRzPa/blmhHOrgDmgJZAI4m
QA2G9Uba5kft18a1nHjgJmZ0NifMe4aJMV1C/eonN9tqC09WJBnxW5E641M2V5B8u4fe9X949Rkk
zadTzuEmqIvVSFfpgUnKa54Uv0caUn07vsA0rw9wjBWV/hCvhjJ5kXRhtxIm1TzUeyglPMtGihEa
zD8Kp3jJ7ebkaoEnHox5FzMVqPziZvjtNRjmz94P9l6eXh0JACZVeCftADNhViKTof5lnWo+k5zM
aKoKJ3+30DheZqzvtmETUozCkiePRJKljrkGJpswu8hH0GC+D8kl6H29sWLsCiSce51vrxV0RmLf
qLC74oj84BoYBC8XZrQN+eM3GrNKWC6gKXp1woeVk394DNHTEONHLMZbU1U/a5F9kUV9MpBH7fQ8
Eo7A/wTBbFRHe2ZlIQRfx96Yg49MBCq3TXrouq2Cj0ZgbhQ2mF/S1tewF+nFFS8FUv2TP/pgNLi9
4R74zclXc7tbfqjOL9ydoGEWWsVTIdKQgX36SxHigUg9V5BJh+RzJJKT2TO1LPhFB6++jdUtYSdD
7AfDneEcmNhp09ZhtSR4AyldrlEmuWXCBDz+GdliyxJwTItiAdVV8YbE0D0CUdYkgUmkrVuSqJnT
4JQG1t7XNByl0//ssSFntUY5ZnlfXRh9sTl+SXR3yaruqoclI55AtrwEMT1b/UcQ5z87giVWdUkP
YVDRg3Cjlz7SD6kz/Z6JNto0g7hGPExZSnux9mGSkYnSB9GrDR7SLI3XwuVpYizux8F+TrMbwQzx
SoVskTPZne0KsHJ8w8F60om7TcKScb/9C8U9ZAt6Z9ueEVyW0RqyxBd3PRhQ2R91kz8gdxrXwOyv
U7KPfEIx6ZbXmyTA0alb8U2c8Q624pExBJ3R/LeqZjYCjW1tIZL9mVIaEqZiRxDxh+4K5a6cwtMY
3ZwTcvEXmbobfCn0TJz+aWjULzSUR+Sk5qovK3kQ9P3KUF8sEyf54mUNkOmj2GYZbgb5zmhgFw36
t66p1BPVnLl/6MlHZ0MxV9Wt9SOewxy3nFwF3Kmqu/5/XJ3ZcqPKtkW/iAiapHuVZDWWZEvu7RfC
ZVfRQ9InfP0d4HN27XteCIFkW5aAzFxrzjENsz94U4yDL+HTro0BsTAGVH0gOt5jZO5b+5cux7fK
U/vBypCt16/5eJsB+qSaPKLJDs8BdxYnch5t23xpdUCuXfMSOsGn/B5H61EFzobp1EkE4B+5Rrh6
Lfivbn+aovgyJiIjya59qrwcYnWDdaAa36CuQhHD1wlFgZpu2M4hqKeOD6sSN9XvIAqvoN0uXcn9
oJiXh4KmhceQo2pGpwCCAx2wTSRRKs62mdAWTwTH8jG0HjG38wmSYJRUlfGWsODeuJ1xBfrirsa4
BmleaXwQ1gvE8Q/xXhN3F6sIdSzTt5VZ9u92BVItxRFqHNuA8cenfDvz4likYmcvwu4pHoxXlb52
0TfUi6ttpsHqktRi14QKmqOvnsEjH4qJujA2olWDuETIkVUn9wMEsAmLQq19sXVGsSgef0VoyrY2
/dMbYxxO0wiXdLSxBFB3QxjI7KgWn9KqybVx5XrCncr1rY5dar9I3JEoOM+sOftVVxfkqzZ/EDVt
kzH9dExQAX734V2ayN+3lrrXKfhXnsZVG7L2Hj0Nbk4JbmXsPvsx/qaaacM1lN+Tn3PO4FvDabIP
rfFDcaPdTXzGJmtiNX3TI3ZZR1CILKxq31vz+ruhfZvmUBYLMomj+DslM2ujaZCeRVDTzBGgiRyK
mQUFXrMgdWccA20lSQKf6i2leE4bEgbtzGICmrnxTVD6fHTWUG7HYgDPVH0ZkplqxH0mGv19Nky/
Iq3HuWTH2yZkFZgXdxUVc5STX0p6t0aB6JXKAGxr0JQl3y4lJAiSI6tljGXxM7WFu8bdwclNfRKr
ew+qWjOaVJqoC/getRMdiRy+ve7NTmAKAk2sm5SREK4jJYidgPVx02dwAbvxEPSdxYiBVZuMXUYX
7VXPo++cu8Lat/w3txTM5xsAjyXm3rCP/TXewDV0JUmlcW+13b3RY3SnXuayBAuznXFTVSbmzRq7
cfUVzlLTgjoefi/U3YQzo3gyMXYkt8JTb5kJGIDagJgZM4PkLhhKhHaHJKIoiQcvxz4wxsz0mD9X
MrJuIDFyO2cq15r+LV8sFoVzM8ew1d3OjmIKs9ZtYReEVHgaZ8Fyb0mODAlqXaJZJnBbs1au/wDa
+a3rkwCgBI2Qwb76ut5vSJB90Luy2Ha5/xyI4RnZKH6SYkBKFB0t076PDToCOno5pi7tKrXFibig
s+EGG1yiONsnpu4ByppdHj9Umv5kWTJCb++/hz2TFOgO5ynJzzEVxJUb29cmNR+9btU0TbHO8exv
icLBd0dsQRn5Aizk9EGC2Rq2Kidr+0VV+x2jw3WIqDQaOV63UXO+yDJGcvZWUIBjKcyxQNuKZppn
rMBO9JJQphojox/Zt0XLx+Xnz3WJdiTJ/HsLm7SWywPrnDfdz5tVyRRp3ds1y/Js2Fs2hX9fT3bU
DhCU2u3Gs01gnwRBS6SaBjPCdYxEaZOYxgNAXH9tQpgf2uLgJGA0fAK/ikL/hGgF59mdleLcopyM
gmlgTNeYKKc1U10IMh7IQrv+TScCLkdq/eniCBcWqJcInlNb0xOW2ujfkE4CCrgGCjC6yCPRjCWo
oIKbfGwfuaAgkETWLxE17yZrwWMF8qOYENt42hbfGTcudHRaxU1YYGal8YTdQHt0iZVB57G1mmMZ
t29lQoc5VMG6Te1Xu+rOtQoZhHCqrSKVn+1B3HUGIuVAVoBRXFZpQdU86+o2cdQHna9d39COo2Se
4SD0x/hPJmIKW5EkBjrJ72hInUI1PA1QTJgYzHSlBP6dbn7WFDGIJNlrsQslEa/7uirwjovkSCcr
XtVMhb22oPcgg+dKuGQMgRo1arqrtdAA6ffyQ7fKW4prD2OdcBup3kGhwx3vw8tMop3w4NHqGzcJ
ua1ox0++eRvkzW8td4mzsc/BkPA/e2vdDmGV5vQ/gojqayFZc1Z4YiIgh46liFJOD52yP2mhebV/
jo0qWztpVQG+6Ku1G4W/TK94ZnHD2KthA476HYK5Ye3m/n0CnmnnDcMvlwq6EyaXUCl5cLsLvZRp
Pc0tLRuzISWD4cZUw3Ngw5N1ynm6lTXH+oai1m8XSiGrbCLQnIwbIv0ZbjwTzUrAlSbBrowtr2GU
EF9mi+tAyQXD+6fpqY3vd+vM69UdYfTtSjfVlxMa04oAZtKHnOKFadlLyjTG8VkR+Nh/EX87Aw5K
5M6BW5xzz9lWCMhQUyDKiNyJykvxi5L4XWY9Y5sJ1x5d+hVrvD+9qE9mnu/argQ/a7YuAThIO1MU
ClPS3dtauSuT+OQk+FiLka+7Tc/Un74lY9CKsj7eiNdi6r1Dl0Nc1PUcKUlIFCPl55pS1LrUtb1M
KHw2HjeOiBa4D9RjgJpFzcs59hmShKH7YEiOUSnXK5PhdBqQ/jSifqLebu9tu0HCl3an4DuYBu+a
U8502ifW1g52wweynmboIgyYnDGweBySIccYiL25J3F8VRjUsMHtTVyHQwyLyQLXAprAD11gKykc
/755FRq6ogxDP6XZLD5xWXUY5TaCk8Zr+rObV1uGIHPLgmwzl5BEQ9uoDPvjFKHl9CxFlVv3H5pI
PyR2l+1rv3s2zYqrymQ+wBr0N3r8J29CgOB0IeyRhFGiDVHQZB7nREsBpn8FWc10wOEyjSC/4ysj
mgO9CKinQz22O5abiKvUTc0Ek4ls9ErsmLPSHSa/As1nCzdwVcQpWUe5Awg1St57PyqQEBTh3IH/
8DrcNVThLb+9OHzpUyZfWfkS2DP1t0Pi/Q5HfVi1hGDkkHdWWVk+jv7JaEaHgBOEzJ6f7Xu8BPHI
x6hcL/5Iek2tuEt167RiWtkSYE6ZrQzI1VB7EQuQLh21ivCu79wT9ypunGlPaIh2NMbsJZEphRH5
ysysO2T68KYPqMdwlLvpsZYU/eygo7CHWzcAZFhnHXxtMGtxHG9dSJIrY0jnFBrmHLFHCW4qWP+s
2ko72L6/M6fBvsnCGcvayWsX5Ke60ElCo4oFT4YVMVKHvk35R8h5pVnbTFTj3N+lRzaVLJzkJuq6
a+s1/DKWWWh7MoPwYDmhE7Yp7u/In3sEFQxNhizs1Sw7yvXyYUK2uO5F/qT38WEILeqg4FSq6beo
QJwm2XObp19dbL63Hhebl2nPUUNZdmrVhwjtD98E3JoMDrSDEeVYUw4ry872X6LWAG1r9SaTJmRy
Ug3zkXon1XeW18zoWZL5xtRsdZanrOPfqRLtU314oUy0ciXXTZg9xVP9MX7q9UCRTdskzk4vXYOe
e3Ngmu8SdEb1EMQVMm8Pg2KFmA3eBC3mGzfEsAciZDuAACnHKxqiVyM0v8qxe5omqpWFnb3UfvLU
Ng2uWW/FmiFXye3AMD3q7t1UZe96hgjJNjIgewoUuZTPGAVoAoid1+ZiZ5O2MtFp65zY3dnjcBSx
dWNggdkBvTxplvYVOoUiO4F8OLqQ3CcGfJNz5RM7KQrqgfXypqsBvXsA9YcAdGzQQkIymPxD5kUw
kuUbWp+XNpY3deV8FpZ7MP3qT5WVd17jqlWT027yDwaL6rWsEvhzqQNFizarJLqnCtUBX+aFyTW8
bxJydF3eM52BB9VSl0G1TPGOUXkgLE40YPL83KLLO53iHNBpUt2pkWsJgxlVVsLTx/DNR1a8Sgxq
7j6YfmbOhFmBpt71jGi0s8GWtXjtA0t8SS39Th3xPYK0i1vcPQ6l5vZ1UHge3MS8tho1mjkooEHH
vSJxg768MW1yhaDbacdN1jvWum3yV2YmcKyQGVLU7ICNZ0TgFvMbJsXJVfjOJ/8ZAgdzlmiCA5Tb
wRW5SNyUuLRc71SLCGbJLhZGta4UYQUhVkVihA3uvb2BriX5tLyGvJpYQLqqh41ZdDd1XxCbN2F1
0MBcA47BrEhXhqn+xmjHi9kVELus4WNKy6eYXJFfmPOiPQF3VG0IweWWS/YrINup4D7oghsSOl8J
QaZnbEPhesj8U5mpV0u37jrdeS8zfeMG5p+0pHc5jp27bsJ1hx5mYzi9/xmAiZ7nTQaEo6Y4+lX0
jEkLUz3jQxZ96WY6sKp/Qxr+bVoUFxDjfObZ+KoG5pBNxLDhGSHxBRJYHnCwPGPVXQtEgYgbQO6+
DJXx4AhNZ10eQWtk1RWEJaguQ83JcJWxhk/DZUDJa10GtrUmd/VFH2HPCVrzZouHADVxQFeorbmN
tGn13NcYWQzGuYrOR69/FvV4CCe/uXGs6V61tA31iJxgpBwlxLVi2xAltnESpPkxUm64XS9TlMmt
XhHsrvtut8Xb/ZX1jEiaoO+psdKKAYxOBuDSqH9CPrXRW35hkOhXwT8A88eKD55P6dhkNiP2QTXq
WCumN6ngWoUmdXOmIN9gnbg9sO5QhoWYqN90SEbWU49CQQ8/q4xiv155vyaDxSyQu2tfMcvt7HOv
4G+V7dRTeqIPhBNEfEyUkoMihtPiUG6PU5P5RPvq5GbNOEkjnIgozEYi1cAQ51u7adSmcVgYpQ3g
PIp6tp4IMn5Yxo8jYcXmMANUqE2va3DDa2l2X53mBne1+CgbquiO6WZMS6bf3E3aM72rbaOAqVPe
jbU/HU/yPXf4TEOa0H1oWCsRuSws5dYoECh4wE7GuXvgN4Z+GmNmopl3jUgh3FuiYDU8DvLGbjPQ
5caww5ZWbyvNSTnu5fuW8fnGC9KP3gwJA8kDaqyAOQUMp4cy3YHYVrE5rYIA0KIXX/K2+W4rvcSw
DXZ6dMcXX0FMV4IaWyKAyIVYfDszmvU6st3TogUUAc5ZZxKWor5eo36a6ug1t9B7W70eERain1i8
K6yICdXIjLv/mCY0H/2TpiXGyu/999YFYpb16k/rjRRjOak0fAm6pFYJfXQNtwUoeGvtVSUq1gQi
3hoI/Tm3jXmgxeeQgM8r6rSkRNCdWG0ZUVkifpplEyG+Etl2JwdKlEmj/kaSx7Oth+o2acR7BtiD
Qnx9FiI7kD/7rCW0akxrS5DqXOAEK2ebhrOOjORetgC0TYohIeq53QQtY4VvixtSuFVzEwadKR2m
usWX6r4Khxm2PrBs9BxzT01cv446LVSElgc7bYOrifcFMTtkMqcA0O5X9qYw0BGqkfIalj0y0bhn
Jnww5SSjE55rut/AKlZRylDJKTQZAf+MXtirfKAThl9qZUofVFOmngpD/y5NPdgZHvEZwNBGxks+
u65kEjmR4QX6iGRiLaGd3bjEUcasABqN2dvR5JRM46S4Ec1Y3dYC8umyWXYdWcs5F+/Bo44Mb9qi
6W3PETs/D3Fu1ajUS2Q8PQYCbHaoUut+ZDuFHn7NwGbx3rQl8sTmhEBO2yahiZt1PrRskI6zZBP2
0emQ/Ys5LufvJpqDcZIlHYdc6z2213U3o0NxQAMGXR7NDNC/u+UMurLgNDMCqvxWcoWmPw/1mTY6
zpsgD+h+Y7xklQoaddlo8X8fLbveDE4lnrUFYnfQSsYbmQMPZPLMw2VDGAT5HqK8iJldm87ZPAmD
24qiJVnJcy912bRBUf88yj2/N26Wg5jsGoS884syw6x4Q+NHPl90deQMsMjVfzZCxCyqh5OVRxpG
H/PLzwAcurxDlhnG2qUoxgTBBxoZaHrNm3B6vqpMkTZFZ0TkJdXWBtFjMNDEqh2QVOYwERwwfzLL
P7w8YqrDh9Am97pmgzXAEjqFGVC42xTb9i2K1q1jq2M+f7u9eK4bRGNRiBJvdNauVUoY/qkFFiAU
tGkIR4SOfxw0PnU9Jvni7zezfFvLppm/t6Al0gHxERE+H8t5EI/Cv+kM8ZE06PCLo/ZbhNQiFB+S
YzyOSFk3eVnRn2MtbhnfFER/k12n4TXH6NryWyata27BT+Hrqmbqc/I/n4ugfUZa8X75rH6epr/N
oGX7TAKrVtGLnyG9tW7Dj1seDoS8ZqsqHxqiE52vn2M9Op2fp7vlYVg55e2yGfKZ/Vw5CAsWmnDs
tl7KRTafsPNpapuTS8Rb+mo2LDx/Tqb/Pa+WkytI82ALwe7EGBlUb8sp2fYGyNsS4ouhkgTBVXQI
ETjslo/UWwi8y4et/rk0fq6Pf3aLJkeqigjD4WvNQQXcLo/KcKJsV9NnRBhBSbRq6tufje7/59Hy
idFNoN1b08GPqna6zZg43Y4qRcc0b1Jba5EIMiUp0MWw4gZK2FdVfG3nDW2Fbu1ByNkKN2DdOAqi
CKuCcRJcU3T1x4Qv16wSGtmUdeOK0ohQk4uV0ncu9JDs0xCPt21uWevOj1rUTOBe6mVDfT+iHX33
9/UGOrWV2SbNYfnx5Qkz8oiHKCgTLD+1PCHHuN0nE0neRmxYR9vyL4Ee+pfKNWnTUhjOCw6RhIaq
xgX6arl5f7+8Igpq/yKs7gMZ+Byh9N+fzDtY4aHkbj2a2UZSdr7amhdenWrQbygJtT/HBkOFV80r
iHmpShOtN7vLhjhcdbTgzyw/tfw81qPmfmSQ6P551c9L8RgVMu/uojy+eHrpHJOqExeSLTEmYItm
nZyISzQfG/FB3+Q0vTeTyCLYOMzEuRHW78tL/r7OiY8QILX75RcNE4tjToDpBs0H+l11iaVt/vyR
5QW4cAQpiRMLOHyS3AX5c7otvZ2WhYSnIphEFxChidfLgFp77NxkOnlVq8xO7YvQuttqCqzTOP8s
93f7opEBsM4x4+6WY8uG4ddmikMh4O8xY0yy0zwfHOMqOKhK/aEWGV+lm44XKW8Uda+rB3HTQX53
B87WvDjO+JikenFs28i6LIe6ka6gS0rURkPqsRxankxQrh8ck8XAcmzZ+NbY8GX/+4hWseYLWVIJ
k3icvy8thga6k1T08OeXLE8kNllUrSNe//715ThMo1Vau4SY/POufCZflKTpyy+vGOc3n7dtve0c
DTyQdKsL1OXCs4N7OW9qD16tIHmunzAAeeFgX4zStS86d+R16YwV0kOOgX+yLzDO1UwqpRM2H1s2
PqSI45y5Djri7+mVaHZ25wifhttxoDC1SqvOvdEmIKVVTzokcvln5STJUaGepyuMeKBz6Q8rZqKw
vYdLWz2KaHqsW+brk6s2mP4+mzbVLtW8KWoVbSMziObSeXBZntBL8pZNF9mOjY4WR4PK0rNS/WF5
yc+xOjhWrPkvP3uJZlzJuTgOpjB3xNBHe6kRtIHdeLpDFrCaSuJn5k5XXA6nsLY/GbFemoaIrYBl
VqJilPcN7fT0zkaLsVKaEW/8Zni2cFdPsfGU9Ka/Kit6scrwnqUZ7BuAqU3AG+ausbJrZ+W4KEka
/zzgTxpxurUq/JY+rMZYuvGmKZ1VRcZOkwf+Ns7a72DoDomBYayKg3rVmWm98svsS6WEjOLqLUz1
26kyHRD4ISwsql5OT2p9ID+Fb1h7K4yJ/kC8zRV95lZt305M1iW/5pyr6VeokUfKtX8c0XBUmHR5
uGyc1tOZ3w2utl4einl/ecbOStBCkJ/b9H5qFLeN5QV+lgT/ee2yL43MAGrKT9X/PAqKabyd8m/y
SYgbW578n9f+PLP8hJc0m4AQyUOlaVDX/7765492UKhR08y/m//mJZNtsF1+7l+/fHn2541NgBvc
NiGueH5LFDatVT2aYjN6wX/f9vLqf/3anx9MrFZuahnjfZp/8u/7Nf7+7z9/8u9/7EdJjWXX//p7
6F//2P9+UrY+entBWhhabb6Dvz+joIOtMd8B0hzVY2XbyQ6Uuy2FupZS9g9arPx9OAbuijSCmbEr
kKzCc0sOVmL0D0If5LWnGjPvLEcSt1Y76UU9wZwYKelVH9ysR5fQcAc5j303HmU5XKxx1xHW8aIc
rb5DTE8gcKLcB5H1FCFmn+zRnuqRLlA62jRDY6qmFsvwsfaRHvH6jSam/mF5FBbod+k+J0f07TVV
dr/b6pbWPDis8ChvAZ5hoWGw7Cqc/tFHRTrHe9eZgQ1LEmVseIO/npCS7pafWjZaXmzSRhy8CkKq
Q/zdyRR0Z3zXvrXTPj3ZXMuryvBIgrFt6tsFerBIECjU+2o6VEAnlj3SEyYaCGhNigajWgh84D6G
0b0txgKT8/xIK8PkMNAvCujteT7tpe4hI6zrEbynQeTTjCvUO0x5WDAYOscPGQzvUc4/7xUs8HUd
uai0m+CIJIQoQLN2X/LC3eFeJa0uVoQ7DdaZlmu4hq7jvnsWfWL6wPmdSB3tqhX+20Bn4b2S3l1u
Zi+BF4wfIkEGRHvj0WdZcMxsU1JplP4d+geMSqX2QknXvVbTWN3zw/hUMoo4rAcos9nTmxnm2ICC
ynp1uQONmogffK0gEbvoZqitAaPJm/3WGs3Yc5kRdUeATEX5pE2BV3ZHezkHspjWPachxUQs7/c2
s9K9pKwH1CfaLu8SIs56Mk2icbpprymNOj4lL9SyDZaOQg+eJKiCuUk3nEOCSW+dUQ/XIje+U7sY
L9R81c+mSqnMEZm+G1TzBxpWbaFXV+7e1SnBFIRmB9PYAS7HfeFq467SFX18103A9zYt/gSEQBp6
e59oqbu/G23erYfmkpfZupsxZi3AEtwoMa2FebdudcEZ5asLEEyKCvI5y0PxB7fTM0yK5o0mKPz2
QrbbICYRoXR2UBrcZh0pDxM5YbQnE/v+qh1p0xLcg+3eYCV2DBwrOLZ9F/w8SsWvpBi0U5SO0tpU
yNiIODLkgz2j6JB5P9eB5l8reixcQkj6tM6B7FkpA5tDwtwyCDwbag2C2j7x8lszD4YzBYgGL12w
RTPQHlAKyVc+MLjXBCmagnFTpgLmGvLvQcuqa2PJL29Mo1eoimqDLDq57wKEdrakDWZJ9RWjcSCS
AMBK5JhbMciK4jnA1SGikmg29AeEgRkmbqiDjGnn3w8W66x0Ytqmz7vLMbAnt76siMqYeSQx44Zo
2vfBB3CfMcHbpsyouKdEEVWzmqAkTGgDwUOXf22y+j70pHcUPrXJXAmItvNtpIq5wopJv2ROIs99
FT4QIUAwpE6b6zhaQMUt0mDvCUZ2b2kSx9seqtOLFpfXNEaMDO0xADXUvRnCcF47IYuNrEzrvm5t
wgfCFLaDCYhWBt2pThSrYFpAW2KdiY22IvvRi8rwjGMHz814KPzo3Qqy2dKTjTRzKqGWY51unY0W
xsSWOad3DTXExjYGZIW34eRb1K2E7Zm3oUcseDYjbqLgN30X764VTFFAJEXMhFy3hT9GsV5orf0Y
2HV94yHF37K2c08yir/Qepe3mPDKta1FXNCgET89FSDHpPRxtWoUtyzqww99AOhQBhaFSic/RpJR
UXf0TxJ8cX5pUXvtxaOcPE5bkaWITdxmYHXHt4ZlBNOv4RwSK23nmyLz2rZ/NtJgZOLvfY2kaxBp
anSIa7h6nZJEeYas9LBc0WNv1nvMZ/1KzVxNM4dXkMOjLenVb8Z4nsDpfX31Zt5AmfeUSfsAPdK8
i/PDvmNVcO9ngXuOtVA+c5tmjOmZxLqhfgAEzfss7MdmcsWjFVR/CCoqRGqcmplrYNuwsg3ZF+dq
3nXn3UiP1RqDBbFEpRPfgUnC1BWn+Zdd7NJ2rH+NMxo1Qm9XGY7/jvr7biHXQqpea0BiHzU+fEpU
Ore0rij/oF+ZxX8I8VexnVBDwLJ2Cvwu3kZ9Yzz6U2oRFxx266BRhI/NtECprJhCvV9ymrIbozk8
6mSxgTHn8taMtaHXa8+2Z2Kk7sa7QFffludgvKwb+rzCmVNgGbUhcmREyg8iPTvvDGlVfaPzFtaG
W5d3QCbU1o0RHMOvV0P/GLcgXaTuAwNnL2pof2oh/ueB0yiu08ef+3sCjP0AYy0E5Om075Utz65I
odCn9H+Loue/5sxfcz2itV3uwPmy9QeiJwYqoz93Q0wbqLUz6zqN9D8sQtVuGqyO19ByTxUW1Rdy
yrBW5Thyl12cPdoKdSVUrIQrd7kNVgJIZ+abhyQuvTsSdfN9NEY53or+hBdNfweX4fNXhHM/ZTa9
AKuxU9SUk/1U4HmgZz2Xe2f3g2P+55EWjmqN+Q8E64yQ8mAm7WuH9kQySpr0y0HSql5jPdqlpOsN
dtNtDT1i1quUsY5CLNZR4RY3jdXlTwUyYejAzvfgkQtkhNK4QVHRXiR6JZQo5vOyp1c+PeStpgz9
ecjr/OTYVCTLGePSavh4BhP384AU8H5yxjWar/GtrVFqIpKWh1jo0WOiuwSwjsk2UfpO9A0y8GVE
1Viy9iX1ieWYaCRgwWGsr30a+dt6JBNEA1M4VPmX0TtPpRiyW0E0xbbQMdJUtQPB0nGsy7KBHEOU
CMUmVFMcixRGBo+s5mVSpgvL3ZtGVK/HpMMpb5CLF/UZkRkYs2/U/JYHp0RimDGRwt9oXKwQ0z3n
jPPtjKAo+/CrTZ+zDjBBaXjRr84iAtWY4vLBnJR9C/EFb+AyYgb0HUh08+sr9FJ/u/xny66hwxBt
XR9EKaJSnTXkoxVZr7bA3VPAXt5pQGqvruFRcEKvvI65VJ7IAm7bwXmMa7t/4o9+m20dnAaNqOU4
jb3+YUhjMlFCrzlLHxdaITX3yTeJemjjoronzBZNr9s9FIU/3Jusyp8N0Tz09qjuly+4DYaH0pjq
Y5VVF5C18aULU6Y6vZt9BRGVUVEY76YT4W/z4+IY6ryi1gDQEjYO8qmjkaBxNyMbr++OoZUZv1qX
tXukeT2SDqd4CyQceeWV6V6rm+KtYdR3BTOD1M/1q5sZD8IK8jcGEX+XV9nWclCFxUgcCbRrbkrB
bTYu5HGyy+2gBQQvlv1X76ALans4V0UxkJJWheJOx/5ITQYfYlw1D6NefPg+BT7EDNAggzK9g2H8
QunDeAJcGT2BXtLmHQfv1T1EI/jA2RG1YfvYV0V3j8YnQYdwGeo6+11l1wDT0W+TX8N02/SeoZhu
HDHMlqVYvoaxTrhI7tNxmncbZgHgI1p6XhU2WLutQIVVfnpy3InYwwyf589tJxa+Q+8GVr40yOeW
CWuRZXfZLPx88i8xX3q1A+oTLHRbK/esSd+7nZglhojVYVnMx8gGZXRhoD33tYlXKU01qEk1+ZF4
0DfeCAl3pWmPcFnce/yv7Fnd+JwJNzu6lBYuHc6PW8OYflHKxEsja/jU81C3jHc0A3NIghIHCgOf
rJPmaFXhs64X3SkfZoXuPDSZ/3/377NadGaO86dXiXpoJq8+GBMdHommjmo6dL3lNHSVTqM/MQj3
jWP35GgTSWaxeWdK2lblMqQ3kWSodMbyxhLUwPJ6TF6ChHRomB9J6yIJ1ZuIOhwSiN5Oyjtrkibz
185kTkrde5WWYJ1+0HV6ieS+9vSeygH3KYNG21vaj/0Gpa1+sObdPrT3ZHdPD0V6T7yQe1/YrEJY
H45v+ZBeGPokvVllPwrTelWI0XDwhb9R6FcIQsGSNXFdIkmGelIv1LI2hUPR0CvsR1e+x3oK38Tq
X23b9G7ziKZ5rorqRrltz+S31M6Uz3dAHuqrkxB43xTbkAS3u7hyIVA5U8OcgoUhelR06wLwp1GG
xtnV6ahrRZg8RdymCOTxtiBG9bVqCPOiHcJ+k0h97UD5umo5593ywZZdhEiW1Im1g0V2E5a1Orsa
0SVUmH4hHEBP7H5oSfD7nweapn5VdiVOy28aDf210FV5XO5fDeorbL+Zfk5TEeK4xzNFsEYLm0AO
H+iUuQs/pGAdNyixAXh5Nff1pH6qZfrEQp0I3/nQ4FIqq2wLr8n8pGpkB48GG+nybOJ5nyQpZFsZ
IlNNZwJiriO2GAzfPU0wSZ5J87pZjtvzTR6Stf+zG4b2q07ZgMpzR4YkgtPlVd4kypsSUCZlzbba
1rFNrHMv3kIgq9/5xLLfmAdgkrvqwkaugbl7Hzu5/VV26VeSG+k7HWtqh0MdbbJkFAeV1OhHQh8X
etffZSYfBZ2hrSB3HlcbAHVfdf6vnrzSRLiPqRd5X/3g3+SaWyCFA40cmEn329eAYCSt/UaSgyQw
DEErZQ0mxEO4ax0twcrYDacZ/gQtisZ1hjYBdFBF3Ae8G5BpgBbZuBsgsiHryEA+Da9mbFF4c73m
3tc6tPC18Kg4ls25lOA2IqPySKB1ze1MlMtgT0apYTz5zvBOhrxxHkkEeRohHqxZswd73ZXbiXMb
mi9uK0dxeqaNcl70VGMZLpLHIMVglE8pentbsLy1LeKXlpeQQ35HizNE09iYt1mlokfcxkxBnfG6
7IEdwb/iUc3syapZDonKjx6F+hPOL/JSfbo0k4kg+r/LU/4F0K2GAfx3Xq1OyJ+30kZRnKWSXCrL
YZJVBs4nBVS6EjPjT3c950arHRyO8+5YoQfyYKGmeZG+R2751JEDEa5C4DRM8P74ZfiGP+Q0Bb46
5WmZPqulwpKZTc18q3Pw8AP1/bmwst47q4pAOe7CwVvT/YriznhlKsjCm6/YT6v4V9tp931etM+B
aen7SnZPQ+/gqKsKNItTpt8XeaSvW2Vt0jazHyEE2HwjvJ1QVxqrmNxcT+TfXfBOQfzntAPHsvXC
FkcYmIVPp/pKKhYBAMGMrWTIw6Gexi8iGtZaa5wnZu6oBIm1QfhvnT2L3gRBuuQXIUuAtRbNSAUy
TCYiz+I+LBAthzC09DDe9zmicDihLlE6Up2DksyrtpP+NlOaeyc1j1qOaT7L2sEGILjXa+6secrr
7oL7CcGhG9L+xdlPPwClU1qZO+a96qIxV78ov0/3qiC1R5eWuAlCj8mG3fUM79oe59tM8pv6Vt+r
qf+SjsNCOpxMkNHLXyJP7kYE4f/RdSbLcSNLFv0imAUQGLfMeWQyOUnawERJhXme8fV9Aqn3qnvR
GxiQZKnIJDLg4X7vuaRaRK0f7iW3G7govPKjHxIcLfPiG/yTopcIpZt2m7EUcItaxVVvB8nEuH0V
etkeoIBZW7eI7SOdIRNxXNO89EIxLixlA51f8bU2GyhkGgwaq7k/DgDfMdUa4IAGs6q3Rbw2I2In
+jZq78thTEsCJJN23oV5+hUkWX0PkhTqkiz/gIl6nKhXggRi6WxEPnL6YtqySSz2AifpZzHsC9dj
/+XC5whKhhN6zdnIPVVU7XNTO8Vzn2QtFC5ffA38HnuyUglVi4PzAp4lQAO6mG3MEA666Ao65EJe
X6iS9mhIabxVIL1r/TlCXmb3vnZ9dE/bUqRrOC5oIXpoZOxbw2GLWm5HJJQCW8uGvuJY4NEYgsPj
T4H3edpEAeyRNqF0cTP9zH2bHgaqEaiHVL9Bd6NXML00WV7c1W+G8yIYhP1LnRTu5PwKkoF+GqTC
sevfbFuo/mNr7mTpeB+hnA6iyX/3cyxvut5mu8aDBJQ2mbt60DK1gOePk5fPVYOSYYF2ytKDGpZZ
p/AX4srxihIQpb/yiz9un1yklyrSNFIFymsX6gk5n11yggLsnaIAl+GSRlP64By71AtPkOPRceTo
b5KhBwiiF2RpjnVCyKY/TTfxJ62oCBhXkU9bCX2/3AbTBEwBgVG4QWRD34POyHLQ4d6g5cbZJXN4
wsx3toEck7tUtbsf1PiEW55thmUQIDWtAwXNNLLa3UVQlbYpoScXUH1Is9F2e2kV8v/lrRkRpTAF
eQkTy//TDv9gzAp/5xoyrLJBhvXIEInR7dY4grN1l8TFntSjl1Hnq//+cDKjeU/A62MZgBwoxGqI
6DklTd+cQEyyr7ei6MvVT1JDmVcncEBbEd3x4Op3ZuRrzxqyq+uOb13W92+hjPq3hOgh+Muvvifr
Y1GwGyKEIqUClUbzVguefLqNQSUKOzSS6mPEuFxnIga8yWyUMNw89sVIFGCF0aBrMpYKgbw3cDtx
ffxispPhDnejg9rLG3cVMpdd6iH4ixNMG0VquztTle50QyoSwDPz0hLgg9yusJOLGPa1AxUV5J+1
N1JL++xGTFNsXQ5TpejHXQoI5v98MSm8n3IW7nXByNaUH5cKxfACuEwHuqgoks5O39arAqwXSKQU
LeckUvIIAuO2/KVjEKytSEKGbrUxncKiGo56zOZ0jIY/yycnl8yY4jg/NIHrXSozdiHQuAmCrO5b
mxXansgtvOa+dutAA3xPWZRw1YbeDQ+WsTM1eSu7cF5Ltc2vBFGfns8Y2FAE7Yqm6wKVp4iFvLIs
XZBMSTRwvGOj0TH2RgsvVN7N1YH2eN50islAx6IfFE6EV4LkJcwc7liM5WvNMafTGAQ4DxNc5zTk
558unaqnbka1rrkpxuPW0E5mW84b1zOqG1BL/oT4LSIsOQCJi0JnPXSTP/+eJJvQN5g0JuW32E+C
TWnOGMc98XvMo2kTIxM40L+vWOKybk+LqLkvu/dYhSrNRgOBqKOPBtESuRaQ9acUg8aXEURbTw7m
P9xjR89Oi50NJG9jedl0wXcVPDV66v6k2CbyBt/RKXRLc09FUTCN9hgx8sTTTXSZXtvtHusPKECC
DTKr+3BI9oxFMv/wbSIRzDGhq+qPPkN7gR/ftCRNQI+4iNzA4CS917bGPDGoRgL91w415XQoVXOE
hIx1XYGBSOoZ8KTBfexE2cuy2FdR8FI0unUltEtZguvsVzz+EUI0P0t05Gu40Kt+9CeIhVRSg879
WxIPAyKpWS+fLYBk7X1ISUnVnahDeIMOT4GO2W4Y63SIZ/IONYIjCUI3rYhuwiRChuvwsRxL3y4r
haPWsmGeMbgjv32Exczj+I9gXXwxxfirSmF/AwUcVn447cD8U+9oRfrZeR995s57eBmQPw1/PBYG
trY2n4wLwAPch9rwntmz/onYSF+bblBdIWx20KyqS4dmCd8I+Dwc61UN/CrwV+Ngz9jbijcbRPw/
tf5Fv87awjMtNiMI3AtN9bWlUpfGcsouskdjOpBatByayfFOdH7J9LVWIAqi58bKfj3e5bAyLks9
0Ej0q0MLIIIO0G/qcm1VdKNikff6ebJT0vMCAkfgoh8jg2eQqjF75u6XBlm8EABkylITt548hWPS
myd76uleF2U0vMLBt1CqZvUlw176RITOdHMEKMCMwO3CSZ3fbigRZ5UjZPTMh2ARlK8+KYe4o0BK
TmipUHTB5NXrfoX7OiByB9KNga1mN+aYXOchJdgwxyHsYpjvplYc23CE0QuqCavdyIpZtbtlVY0D
SGGGNV+8qNHB4ziIvwMJZ8edvdeZwBU06cOrZnvRbrmLarMbj4kzIIdkAnx9PFcLVsrLmDCEACzl
XWet/O1Rl1MsD+Ai84b2fWYdHQK0XpPCeF2yf6wCr2PqJS+1l77EkmFN6DTe7fEP1hHdkSCqtzrR
pOvIpntGc0NuLLumKdvGDHDKH3EUnNxA7w65YwYXOlcSlS7FCiaxp8SOm+fOtcentvMxCZEH5Dy7
3jzTLP0ou4pEgrmwnTUID+ZoqphyB9YvKhhSAe0MKIkfljpdXAdbcFV9hn1BgE0UTWtQJ+I7e9Vf
sckstUghRWH1u7t+47Fpg0ScdtFx1K0BsRdeu6KKOrxrnMWy/3sW/vdsRmwyisJ8//+/dwBFj3cM
l1bNgjTOBbQAFW7AFEnDGky/eQk1oJUME9F9bXK5G7vMOODlL7aGKZLvESFi+Hj7r7wzENf3pnap
XEn+SAOCjb6M9PXkR5smh3hkZ4pu/CWXafDNdtDzhvgDL+Th+VsahRcf4/oB8Ryz06ybr1YLfTxp
4vbNDAslBAFnNWlEndJA2OZKK7XU/csB8CLjErqj0Fh++VXBXzYl6ceKYT+YGshhdCtsbhv8LpMp
SPVSOpxQpMOGnmq9ScgOIgyaQzWXw8GupFvtwtiqgDvDac/UHjPr4EO19YzrPivhwUY0WCaDJhFz
YOMpZC8JJBXXkA6y9phmOY4urCgf/YT6GetKsFsuYUAhZOLvHrF7JUTLhxjtMDYWcoq+koDy19V+
P2ILMEHVe6cwBtr+eAgnjEona3D9U+mroT8a9YVvJlxZXJaz5eDTJCXcnMywsDKjjSGB4snZFEcD
S+zyKy6HKftgbFZ8i/X55KjnlkTQnMMx/jLBSE0BIIdtbgzmWvSSJ6ifHgTBZXjrA+PUq8PyepP9
TZHLQ2lviSieabgyuOUOGtl8cFstAW1L+e6X3bexIfjZgqNhJWZ6w71lgTPucK8lAQ4EA25EyBSt
8D30OYVd7HOaxeexQkeeaFgNwGyRu6AeNMtiMYbex+MnlTUxT+QEuhAbEOd2dXyarIzn5UgXvE4N
CF0ccNfpp6YsxSYFow90N7FeNCx4zNe1jzAgHBR4NwRydYmX0l8zzrY2o2+MGLgiiS1uRpm2f0x9
gOQfInTlAFYaWEDOMrMiuCoiLjkDmNTC+izoDvyr4DB5JPCD/liECAb4bAwlQLPCscxeRjNBRjFR
dpKdHSdO9qa5VrgOpxSFekvCW+SZzTpv3BdtSMdf//ckoHSatdA/m2RaMPDFeLk0pwwD94FSdF8d
m0lAILJTX9tKwa/DMrMEzhJtmat3YRPtZFBP32q8BafHIlkZ6eO2coRE/xUL7o/cD8fHXZfPw7hq
a+xZY5aexqrM3nPeKHa8pkN0gftChIfqXzCtdqoq3gcllokwNNl8EBX6FOHB3ObuWD4vPUqtiPSr
XjC0S5qDiaZjswhLKPI2sna1D58t9CEG7L4CnVdAqtJps9MP9A/gldhHVbm9jh3nU5+p6ZcpjqQY
v0WNDevNG8aNpS6TUBxFU1jHdJbNxv2VO9CEpSqfHE8z7jFxeFUuD7PGy1Oo16+MC/djXMpPr8mn
Y0hnEfXUL0JL/JPRqIA+so44xW8Ijjmiq0GSJB2ktCBTokPttyg9KmWW4ONNLL0LkigXbrC186i9
+CV96oZ+UqDqJNCH3UGrGCWyCQFSYii0qhHi+gepdWT6V1xFhH+DCe9AOzcyiMHVpi09Rhr0ubvR
Bka0mE5plT3yz2TEMqgxzynnXD4beJKot9Q6oubOj315WGYO7o04fwu6ZNy2nWALVMmMiJ08WKOu
52/UNoz1JyHD/Wh7Z6tqqEcIhSxVUorFvXVh0TjlTVxAaJaRj/8Yfo0E3wWRop+2hN4a78tlHTrG
JgVj4NdV6a8Ae5xz5vJ7lIXVLm8acaE7+PeMm/zvWX4ZJTRKT0uY6wpUJ1glvpuWhm9RHXKvgjCV
KolWVOVnYk3K57RK3oRIFJqtnXC/h/6wGdQTE1su2DhBOu7jHar4ppWjo48AuqKtTS8Mz/kQmOxG
iqjm54yTi6mKvOVxn4b03ssSe28HICUx9e4VB3ChlFsxH4u7pbs7emyJenceb1EemmezH059mX6b
4kl7Tl2t+UiswzLuQT3WXY3T7De/9S7ysQ0gJGKCX+grvKprkiwhfGiFgDGRRT/dLHm1+61T6uGX
VbP5RzyenYYxkS84knfox5lGUbQLaV5LsL1sP6JZ0txKkjfNYLpmZS3+t87pi52jS/NAnraPNzOy
V63aKVRd7u4bP8NzuVR8jPsvUCiqXWsZFBd9rL13ZbvCbkl3d64ZOHk27zTPRXsMzSPKCORiI50V
2GRDhRs1EV+KbBUGm8AxxFfc5d8XFUcrB/lKtIJraZfHZrDwBhryfq6dPWyxHk7ZBtKR14fy7nl2
u6cWj/fs63IaPwyAeo1gS78b13q+WqbWJDtmt+Ush5Dn6pt2tqm3E54rZc0Wm/afdQ2i8h1HvfVh
CBN8UWaiz/LoioM06FjGtz1ZU++Bq/9Bp3oIJM+CtL5BFKWHJ3PurmVX27lRewzSuNm0VB0HjDEV
dsNkt0hFdLquK/rYO+qL9K4TObCK7HT6Hs/JvXUCesHxRE2RdBtG794BFUOyGw2MuLHHjNMb1H6A
Js92+ZwsH5vl0nVprk9mvrXGXHvGtxk+d0OIFAVqEZRS2pFqa1erkbdb+OnuMR+vJ8yCgfns55Wx
X1rvgzOaW0xMyWa5dMPKObZAOIg359nQTb/JbyIiW+nmvDhG0R1E5nPsG82LEN73MkWom9XaT54A
p6FmqKlOptmdboQsJKtZmL6agRNuojb9yyFZg8Tdx+iwv4LafbfzSf8Ya9vYkN9nnxJZDpc2nw2s
p5DRZcmoStMdb60ZWnTxrSE/A3O6ZwJ3eEIX+k0jGZCmRk52sF8exiZU3XVUEDWaH8ImajReA43M
JHFINov75sUweoQaBs1K8F10YPlXdiCCs2Pbmi/LQzgpUOo0stXZoGLHzIuiB6LPB7rRmhPa7PTZ
ZMQGfdvy1obKDY+Ic7mixIRfP1fhhk9mfjDDGomX4GMr4Fs/6w15ZGIU7eeU09E0xLnqNfdgmYVD
CqKSnaL/oCkkOlKlzPDkyiq8Ls/JOUMahVnlsxmhsi4fKKuC8Nhgb/gIHEnKEFbXcAammSwfT/VB
rVU75bEA0v6P7pbR6Tu2k+Nq+Ru4o+GtcyXpm4ECbogGzBEZ2cY7InbrTEH+rLekNY/uKC+DRYmM
bUF8MNL0uMM8E3G2upzZ+wY6wit+rYgg57Zbkyk30zl06FKrXbvBsr+rZYfTW/XZWlN+TsIMD6nS
+Ol1nR1d2TXrxGDJrBxtfiaNNX2OBfff8uFZvgBUGyboBEHSYHhyaTVoEbPp0fLhZuiH2HlvNR4Y
WQZfxK35YZ3ApNuvNBgExJ30DqJh6HYY9x1kdFJZLErEih0Gy0tHWcxwLDt45JI+uXpdEbfNwADZ
33SzOhg0s5OSbGGAsUNqwFeVSsafOUw5I/Ki+x54iYAMPmi31rGUhgPx6qh96FpxX96DvLCt1w7A
fOzH1WGyfejgeFwPvjC9c+CgrG1jvbl3Je2RiJ7qtya2PglPUDqtzgETbtNMNqfKvSDrsesKFIla
VOsRcwFlanrDHCj3fTTJvdDr8DqGxWaIO/FkhZRIkvi9neoHQlMqg08pvWbNYzs6iLg312TIxJua
HOurFuAb89zh8KhY4VliEkuT31MnW+zgOG6lPoTP/x68kon2pHW//30Jk9W2ivrq7KagU5dSrRgY
Y4oUCmpAObPO3ajfRYuXV50Fy9mUM0mJY7xs3B5DUYOU6BrIeUP3UtKRxjBt9m867XRPN5x74zbJ
Ierdeq3Z+HgHF/k0AeAXx4IurK7IICPAo8ds19UXwHnzz8bClO2AmjvmSU32fK59WsTjXnysRStr
cEp+09FYI6fAsoDT8jR0FER41/U3c/BcyAI1MWaa+1Sy+12NBDk+PeoXh8Y/NK1/HjqradCjTaL/
JwZ2MEb30MtmL9V0Kafw3wO3LuDZc6lbTA4r2j5spMqJXROH6b9nszmz8ndiH7ceCiNH/0YFSDYP
USFgW2Uc72Ik0N+m1MZmIcKvhu4KCj13LVuv+9Rt/aOFj/cHMdZqTCdyTPUcvbbLbEzij77Qoyk/
XZqPM82vd9uhsW5ZXoU9Qts9RDxtYLwEdbDPuFsvacvao9R1lTr4k7TJRel3y9KVWIZYGz5BOXFY
I9+oMYy4nmoPBHieGe6h/ULnyOzFvPbqKiLg8pYaIB/I32KUoy6XLwSx90Te77AJE2LHlh/DZVS9
XS511UVWRA+6pPFzVitIhtoNQa5KL1lr/FiuLNZXNtDol3La11stmPvnf8+0WPXVycZdl00MIbB0
fDxT87eCfuA96MPPqW3jFZ+7CikeZ/SeeYyrs0i9pg3j369GPb9aPpSP711eX75j+d48glKdjM6f
htbF3nLnZKN7qfkpY5MeYgpldijs26JsiAcL8ef0MUiw9DrR39ulcKqIeN0KphFp4s4qIwpQrmpw
+t703GkEPjpOVByWb22brqJp3iV8pggs9I0+PEVTmZwcA/xFqrEbmtgAvPdtoa0zvMJXIB489zK4
MqFovqyoaT5HyQKs9PpTr4LCSzM5ECAakQo8v3otwMusD9NbWE/92a1y4nyEk33UhX7U0B1boq3u
pRk3H4yonNTT3tNIBq8u7ZDl1aAHxetO3butG/VHOiTzGclL/zSRBf4+m9eAFsS2mJU62+6du+6y
ghIn537BfHhv4ih9B16j7aA6abvlcmzj9+UbWk9JqizHIZOH/3z5h4ZqmBHZKxhb736NLn6zwK2D
reeGyAV13T9rY4kshbyVn5Hn3cY5at/ysGiOY4uMsgRe+hNtAQCXIPzmYUHcOxpuSzL9qg8rpBsV
o1lqh+8Suv2B2FLGwupSS9o3olTae96O3bUjUxLiJa+HfjNBa6iy80R/9V3PaJIh3aXxGlwqNf3t
ZkM7HHHdUhGXTL0M1BqHLo+6fQ2Q7Gza2S4tDN4blHjrZXkcO+rBWiMx0URexN6uvU+pBWRIF8nv
nogQQ7R/eG8VCaBv3+xoJG0oLNrVGAtQVS39jbTz/K13RPjJWKUL6vYVIKE45xml2uNaC/A8+HDE
y25816qSVj7V/02Ek8NOQ6vPeeJrB35Za08SgH2ZZoqxagxOS22RFnV8C2i8LFc4yHB/tb1zIr8U
3QhF+mDgVbCLqb43Tq3vufPd3TCzgpXsG3eUY86ucXv3YJhmfh0LmFfpoOkfuRx/dRA5/omJdGHz
/mdC0/IEgyRMh/B9MHtE9hUPH4O/86l2RqIy8pRE5oJn0Wx24o/3fRTmvOmTSjtTBVDLdqJ+6ViO
zznpWetayvpnpuuHgQiQjwgD2p4+KoxoKBdIUgM299wWOmnBSiAUuRayHKPkIdqm4XeG8yRjcTyL
KGZUZpEj1mAAQcwYv+FjVKFUZvgbLiu89aghjUS+BxYNT6vCUgLedHwyWyZ8EXONFr1YByfmxGS/
gT3CJa2Ace0jcjuQ1NWi3SDYtvPhu2HqGfe2qrV0ix5XZSPbWcqO5bVq+nA9iA5hYaVbXbjxfRjF
fDDxnhI9zBB5ea2uqh9llKLzy/HD9wxSwg30DZ2hF9dwRpWkTWn2u7z8triKOqMND+6g7bVQx/tU
Z0oOZqjEHIqYDpBbsWrL9FRV9nQliEhjOuVVR7A9GO667KPsBST0uJJbB5L8dwk0qGjK8bmIPSVa
pjhLKtfcLYpgOHAbsDX+u22r7AWH6W4AuL5o8pfMSbQXuzK6M9KSe62gOMuhM2u846l/HcFOfXAD
XXKGw1+5y5Y1CtISm63pnEJLA0WSe9lZyyYiX4bCezIQRqksUnGXYVzgsoSdVyX6nSGyfk8SVEeI
evHgedWP5HWpUKmfyay+pPe5DOatkSXyM5eQGP3EFSRkte2uHUNmH1g1px3hkKGODKd0z2QUowDK
cqKT40gpBvekI1ZnbiXmIW2tNUfE2u/UIMgVp3K6Ji01XzC6zt7ES3GLEwP0YcCjdSiM9EhWfXEN
Svkt7CP/qZeJ87H8B+gPnQ92Yv4TIzj3SZaj+RwqilAQZ78kPayV08v22U1aeqxNuK3nwD4DaRYb
5mbZyva8986JxwvRzv1bq73W0CrfYyq/YxHl/TkNzBdZuvWJHwcHDIykfl2jqlhnS3Q3k9EV1ejw
Uhk/M+nDuxoD7bjUPyawjtZCmRwZPJAS8s/WThqa8DfcnTFItKGOaHZ64N+jmurccElKjAsEQ3Ov
srjlAIISheNaH6Pqe1cCUvB7I3tO1ZM0SPRLmSGzeKmiVOlP0n7AzYW20hrKn0lky7PVkPdBEGO4
7wcb6mbhvCfU0vuiIZVsOYvogeBmcKpdj6ttF+J6+YGgpeiGlTebIfRN8fdLncZqUSPwo0pc1jeA
eQmkL9nd+iIIj5qhG+DCpuQNIlyYHK38nhnz9JxqaY6qYgTbPIsfDnrii4lEcj971p3gzGzvoh9+
Qkajvxd29Seoku6PZTChshr5NeeMLwlmL18S+Ix7h2qkIVJrx2e6fBEFimtB+vZvY14XhbR/jxqy
NiOYXAS26NETCFsFPOaNAF/6s/4DJKr8SaRgsDXmYTgYnUIv935+jCRcTKfM8p+dCUVZDQSK2Nyi
xvzBkHm6Z2ZP1Bo4GsJgvOlbiEqyaAbtzbAQU9rT/IG+tjnHjY7wXrUQypramUdVd/EgpZHmZbEX
dNBcOtgGt9EAznhF5My7qw97+mziKgzPvZQTyAYMSNFXlaJeLcRLa3TyNa+6aIPdz9x3ajRl9O3V
ZPG6my5K8CyzX3hshiusj8Vx2b2nGr1KzGSJScHbS/xEiTUk2EJoZCp3VoYEAxcALKycsGnguPOH
FgwBGYO1+MgDlIVa8ZP3HK2wPZNOIlGB9zoe69Kz4rtuqa6W8WLPKcuqrP1jOtIoqCIKydylxZoa
K/riiltop9/YxwWnxC8/PJFaZ4QB1MNqTpg3BC3HiClIEQneK7psl9onyRrow9oUznnpCHgQz2g2
1tdyrNt7ObOs2bMxrKnWqelHj9WX7gP4CGuimVPOYp9nPlLXUffUo9R/vF81H3UNMeDdC+zyRS/l
a6F54iUekrttNKy+hEZsoy7CyZA6f8SYBbfaza277/sXfJDfg0xVxRUmLrYf35OKtkCSWPLWMed/
qgzEJBnSIpx8bDvLiLQSiLwebF21KYUjgSs7105N+tINtXxuOxftEX/VdyR1YO5d0/zqUod2ZZ3/
WDqFYCtf9LAhe4OUp2e/9uWuj7LwlKXIrocpbXadP4U30wC4P/YkE1VA1LZGPGZv1BU0JgM8kMsl
LTV+VAk1xgbkt+zkDMn3/nsp1KVZNxmUHdPbdXOrAZr3iYrF5LdZbqaILjHtVQ8cVqsfHm+6blDv
zcWk7RajTjPjWwuIfFy8OzXPkjIooNCrVK9S5bg4vSA6WrM6nCXqRYErnlFCSYakujQ0O36mNXyp
Zen/7RRB8SRb3TguWzGzHJJzQ4JbSVjCTavid95Y7YP0G+PY+2W/qix8RUFH4qSb9l90u7CJzKJ+
bctGXNs5PZtUoeWqN8gka2yRH2kD168BtdTRqKFDCpLlDZTT14o+gQNxKspgrSfT/nFNRhjCGKKq
VqVFrE/cIUc3gHmY2zqHtwOkRB59HrIm7iukHGW60QrNfDVKV7sGhGh5QEWXDeDjkGhsBZ3su605
arDFxnDZP7rF6G8zD6fjPMJRIHQp3UbYwqKuhTXWeZ6D4ormXuIQKCujyP3OYHDvRBEUfqUiNBw+
1V7vYHzsN2HOFJ8VlM6BQxRokzb2IUxFvV6WkKCgy5CGUXlq1Iqi94L1N87vSDzp9foVmqbY7vau
2fjrpVk/OgzVBpKoD73njDenlb+LcFp1dmN9MrF19zEK7u2jE8KTI6xC9+Q3c45iAU0xGUDmfpG8
R9nbxC29hshifVQmaSG57emH5bJhEgPGT3V2jMj+qENrU4vuVFpjdNQp0y8Gi+KICHVT1jwPopYg
KjNiqXC5wVHSamaBPaPO0+PS//Im1CvQQk/Lla66YS5847WPSxWYonlcyp/lANT22JdlfV2uCI5r
jzO7IjD0acvTk1Ip1mVBo1aI5yLzRzLh6+pQNbp2qGv5ago18FTyvSFv+HS5/mfiNxlCgQpAlZrN
VLEG8Zn58IsNZe3IZALfmbpcDsizTOIAAcaZE4HBnsGcb/kopc10icn/vj4+ZoPH/9m288cXl+/o
GOg7zEauy1WQsLmYOhIVopmZrDByrHVjSOzGwKaoZjbZbZDYnfyRMYVR/b35ljuwwObEPHbOUWD8
p3tBFi5GEoI7EoHJzcpybxW2bnBPyRY5OyXwSQS69+WloG+6HeMp/vTqO5YvmFouUDjNxW55bTmg
jriZGGeh3JYp8E+j9fYZMLyxMphgAidbz3gzJVFqmX8lEyw/cfsdNYxTbNlc4kN60mYGBjzvgMYx
ygF3e88FVpRlgNZP5mXpdSuFmTHF9cmCJ4xjsPppeQZwW2UhQX2VrqM69o/9GHafOc+PriIvIcrd
+yL8z/Lh5NcMD/go9W9ebVFGStluYCq+Oj3AYWpeJIHQaQpoMyivwTMfM9+e95VdI5mnjQ2tUh3i
vvt71gBNOwDkxzjp72rfGJCL8yRezNIekR3H2Ro+oiar9i7pIk9VMYyXx/RUmeWXM6PK7iJgSmVR
ED5eilJCZmc2a5vWrIyr+qmg4vq3fCERWa1/E2W/aQ0vui6vLwdN0yN2oFSwpe4DBIkYQQg98mju
Gx9hUmgHBpXiSyvGfkd4OjLDeEy/L2fEVWSPs8drBisvjZonkdfNixXR5W4o9rY4t6JvWJEPldTr
PSMegdax32lT3n2fI89XUujpnBt1f5GO260TsxFrK6lQLvjzD5njsFgW9D5GAwO7mz1d+hKVSDgH
55jpvnscOkteOnVYzjDxZBe73D0uxti8gAciiChC4mYs7tnILD3COHBZLt28ekp+OPVQXCy3aHew
ufsNaYCMZ2bdWtP4K5nXS/Ex2Z7z5BetdYpHVztnZa3TWiBEYkq7jzke5EFGDSuEaiqFuUV/R6Ky
L2j0+6gS973NdCtsQh8XwVfduzTysdDgpwm8gxk9szCXnxaCd4/pycOmb6f2yzynwX2ouy1xePpp
oFSrtsbEU6ERP9kJEBXisUFKoAc86a2DeFgdTDbQp+USmCl32ejAvFDz2jFPfgSxmWw9r0K1bmAP
BTtLaLH6xwXTwlPXd8OhZ8Lz70vSI5Rx2QiLysZgp8o+ZObyMER0BJfCb3ltSFwyUgFXIMYhbwzD
UBcU8pBFZXztUyJT6RwJwH62efQtzPIjadpPjwHdcs3CRadW8KfKw9Da656cz5YTxDRzmWk4Kc+c
bBqao1mkw9WClF1vGr9NVoGF+rBqhxsMsPSC0PnmTqm8mL25+l8FLlPGeDvf6pGktTDyYKioGdTS
4F3OcldO2CRQ3RjqMJFcvbaEp7RfpVL/ZFXAJsaPnFc8tMa76yh3ouW9WrmQ73P596pQIyVT9OPZ
Ln4zuYK84DjBVQ/mHDARl1Qpz9mkO3ehtnBZYZ1wA/ivsqiCY5IjLMx9BYysYneHLqVeJfVgbPx0
xkLSGyoATUTWVk81jBR2oVPoZXjSzM7+e+1St2yt0upXepe4Nzdjw5dpfrce6WneltfgfQ4HQSuF
WDD1WhGM1PTAI0VcoFnnkclbejfnCkuzKYJ9onl/z4ZB++MyoNgzDWrWtAS97yHDaD0nwIDCoX8O
4vJUDmbxc8ocl+dlNL9G7gwfZur6rYZUlj5EL54RvCIVqAzUqya859Szb0mWoMZE602Ikh1bhAZV
qLK7eIt8EL5NX5KGhLzk5KnDcrkc5qiBjj/7N6C2w9lr/R6uNGekZkJuKuV48nPsqrwcinE4a76D
qGRhZ2iEYCQNQdqiQtNf+A2ZKP89tInULhFgtHPLtIkwSWiRCn+XlyPgeeTMAL/19WPltcPiPNNr
exRcWIN4xgpsYkvJ1ZKfu5+UoJD6Xl+hILOPi4Sm0ikIdHZzJsF+Lw35dMvLSZ+zW2OX4XXTz6li
X6I5hf5Scn+tCtfFRGiN4mX5gq1IeWbVOod/Xxvt+Wa6QUenkiA3BEbGqhid+llCpnuKYt0/ooBo
VklBpCL5cvIz9JkwJ9nwxsOovdkZabbq5Zo0ZFw+OMIRVm8lT9NPCLwHA0TAV2vRMJqkG9yooRzk
PrmzRv2TfDUN6iEeoWGMAmqEC+MquIjL7nZXFZ17rG21zLuqQUn666smK1ZTe3J/mm1ApC6uMJth
pZsRjRQOI8Nty2T0nBAcPlZsAQMTF7iskpvuqEGQzDUwPFT2DQ7Y30XyFrat8YcBIxrP7H8YO7Pl
uJEs2/5KWj43qgEH4A60ddVDBBAjKQ6iKFEvMEqiMM8zvv4uMOt2J0kZ1VZpZZkppoRAAO5+ztl7
7ahBHVxJX3Y0oSHnVBc1JZpPwtf4ienm6iF0xdMyPABPCX8Iw8G2UrVfgpyqO2OSic0pXW5MQov9
yKKcnZiu7HmL3ItgkeLQQWI8MZ2dTsBZtANhohMiZVnvk4CgB0oxh+HHlN2ogeouaud1NzNumF4D
+Ixa/aExBVPttHtyE7IzQeREGwtQPHo68ZRn9T1xAM6DHgd0xJgE38VOJ7wicKNrumeoJDi8XigI
eicM1+Kghsui1IKzliAJnOfKunj+O47h5kVIaND++e/+99/FL/9dmNryRDOTHNypOA50sA52IqcP
86SIs1mM/FPEhBsxQJB+B77OoGSCArkAlwnTyfhG0TtthDaVV7UprxL8eB6asuHKTBiImwo3Cy+N
e6JfHh7AizhkSAOJnyM3uqoxHM82jnin7aYTrS4Aw4pz6oi4hedfxy2E06ir3PBWr3l0oTPkf839
qHpGLdZu/vzjP//13//5ffqv8Km8LrOZMrP913/zz9+J6UDVTEn98h//dRmT2tWWP7vn/+x/fuzV
T+2fyg+P+VP77g/dlTl/vf6R9Wr+57flT//31XmP3eOLfyCUNe7mm/6pmW+f2j7rni+Bz7H+5P/1
F/94ev5d7ubq6Z9/4qEtuvV3C+Oy+PPfv3T88c8/6XU/36i/7tP6+//7F9fP+M8/MeQ9dvHjm//i
Cewe/7H7D0uQSO66roEFA5vnn3+MT8+/Yv6DUGQaVZYCEaDDIvnzjwLGefTPPy35DxtMienq0pG6
aRvyzz/asn/+JfEP01Fgq3TLMhyXc9Gf//+Tv/gG//cb/aPo82varl3L1fAbVX990esnU8KwXARZ
ij/MYp4ihc6vf3+8jQF689P/MYRMWwc1YRhrc78c4KMlTlmx0cRMLQrCnxh55EdUQXI7YXbfps5Y
nZYA12TSxV8gjSCxFFGF72+8IVHIuPjbnfz39b64Puv19SGn1F2dJChulO5a3L2/Xx+yhEZvJgxt
LjmeHGHz+qzdYrYwPYeFxw/xgkbQ6s6pUodB1FDLRBbuCjRaRFo7m99cjfrF1Ri6IfiubIA/3PsX
V6MoM/A5xfBX6m+ESP9gam7e9GZ2ZboQSeHetHvwQQgCCeclY6ICz6kRk7ZA7s+qT22NeL6CHez1
FRoLDMe/ubw3X6Ztgq2gBWbz1EjbXS//718mJnFODz3Mq9lv7HneL20F8lIP0aACHm6TIkCHMDOE
6AqGJ1n0jXisjTTr4yDd0bNIvyQ05maQ299c2PotvXjKuDBX0JonqZuLEzzpf7+wgjwcBGYr+78X
HF3IfRBTRJJfQqrAQsuZjt5REYax5XH8tizkvTkaVJQyjfElseI5IB+XqEy/Zig+2y4jTiccrt6/
SGG8vUheAioox+VFkOLVo2Y7TRMzedHgO/YwxlyZb0MG59yfkWARD5PkpcFTeuXkrnbUA5oOc0UZ
0ixf8lDcLV3ZHIumeyqzvtrGhdE/cFwnzy62EIlxDE7Gaj6+f8lY+99es2XY0rQtFhfLscXLG4tV
hr5dQXicZTFlguPjbJcoQJmwaFNKqeAWx9LSPrV9+CmyM3dP2PJa/CZXDVa5237SwiP9WZhVbfpj
Gpfyc5gGH2Sif0nCHL5Zhx7aUQHbfWZVnt7bPWDzHI9GXESnKaZVVUwYIyqLupXhe+oJbfVz9oiX
49bWbybvaZlIvspiHJ95QlueflR4bDXEbLpS7aXUh72Bl9RbTBOB/1TQPCHJM68VOH+lXbMQSvhs
KVV8TwURIFB3ba3YF3QmCIdagt08M2M0nfiMPsc48/RxFsZDO+O/oR5YQE2lrcRDoDGunypxNdMt
0LJll5CF4MH9xIdplNSkbX9gtkL/RCthKcMcz2FgbaIBuGPFj556s9wmZAYcaiBSWCEX8OQ1+R9d
l28zzRQXcuiIscBJ0LhJvost4iS1tCJWLW9OKMHujUwvvdWC6EVIfvjUgueFKcg2HN0T2jJ377hO
wjZffetzk8g3a35yMhXssxS2bGjFvTfXnR9mRnEf2eXFs6xc9Zm9+81DtT4zr15WdiwJH8GEp/Lm
PWBOl0S5hDSIxYuOWHOR2bige0udODMs+2BKCm5CJhj+T7GvBdOPcqRDlQ6j8eX9S3l+5V5dimSb
E0qqdclVrx7vxtGNrotpyuXY+ZEgt6yli5i8pu/bXW4SVGBZEMdnXe4GEn+ARJ3zuvVzq3D3elg+
BgknM80k4jbX1dXzbiXzqfMLU2LBGZCBaHm8E6mmPNXiA+V1/5TKMd8OTnFJj6jhUB17738o81f3
15VKWKariO/Q13Xob6u0QwWahyu/mcSWo87ZgU+Hxx34B6h445wpExfMZO76kXBb3mZAfAUBNi6B
s/jP4Am6dKCSGK8NSaycQ8sHZ1DhKadlvUOw/VMbBSLqAbjCjKM0L5M7wtEGfxw5Oara9vWZyrEc
wRTYoDewJYm9Njbn9z8lC83bx8hWrm0abEmsUM7rNb+MeifVgAaY42emNeYec7SzwZF6qaYsIaXM
PCfV8iDBOB7Ueqxl0hR4y4Avalz7jolhfyfRo72yiKuaZw3TYJ/FB4wg0RXP4LbFC3wY8wzzZTmW
9zzH3/t1PF45ySUzSqLugjZACmxfR+3KCItJfNHOzMjLhx9VmbMADeEZGlp4PwEctPnltCyzLwAG
b2JB3B3tLmB1UfZzdjBpzD0JFqKaL2lb2qQOgxPMDM/BjdwQqN52CEtVrAy/dyfmAWDKay041bSr
/WSpHsquQzxObueegB+Hc9YUHqqJycsUu/ts+cgflZ7Kuc5gw9gTASIod7KG4Axga9HJ0pfBE6Gz
Sj7kRTWE4lKfyZRJKnmdDMP3xCjCE2cf28cWM6O6GznA2WDJkHMexlq0Z6ev71TVNHeBO1yGyj0A
Pwc6EIEqk5aDu2ZaITLDKYmyz0HYGae8Bc1AdvvCwera6oh1X+CE+8kq7x1FrAgisq4rDUfwsxU5
5fjnKay6qXR6H2Ff6zeWgnq5Em/J5Kx2eQwkKsh6h9CxYhfVY/CQjZ1nD82+dHt1cF1wSwYq4gJJ
ZqegYszTiFv3o0ar5qprlm8Zdx0ZtHuFccPYFiI+BAtYzh4ZG0pFymxElmAPPz9TICVq/sNiVIfn
Pj+r1aeuMK4cvaN/F1iXadXx50IC3uGfBmo2yH2l2DDzVm8PYqngGzoIdv0mMQMiWYcVVh3II7uV
h7rs0cKtuaFPxoinJ/cGZZ9iHzDlZox+cGxoP02leVuyXdOrQh4E/bnZGpgCr7E9wvicYFDgcnFq
+7NlDJ9Du013A7+jaNRTFujtMay61fbSdpdG2V5PxghvNmUuIIg1t8yao63AvMtHD31nzdlYUo37
GmYMtQ38PLo+Ppm5e4xS4vUY1iKdWfQLk7EbGzdp6r1z7uZ5Z3JS3gxRCPNWjT9DbAP5rPOH5CQ/
yjB+MusAKYla2McmZ8361MJTODqr4QORkNxmyXEeqRCScCpP1uDYXomMzEOMazOVYLIKEQlnmaaa
o6o1fa3e9e0SNqQj8YG5tcbt0ED3IGpBHuyAOEoajB5iHbTNTf0zbaNjM2XemJQD9ogGpQDw7lTr
p2vYFxZd4Kw7Cm1M6JHEw5NtfbADQq1Z3inVKHtfVL0vapBfLNi2QxFiUyDhkJevdqFABhPOcHIi
Q4nWeAhIMAeGAV88vn6mGEg+V6PkXZp0WGTmlZgSd3R3oup3e4fxi4O0pLCA9QViQSJ0e7l3DI1r
lCxD2mZsdXNXTmDbxmiyN40RPTTEL3lNhUTDDBhOgaEoGdJW+OU5ZBV5e51XS4IBf9w3xhqzE0Et
082vQYLs8v079sujtNTXbds2FBODV0dphKr2EtNnA7nkjF4FW/fQZ4J4+Gwhb1cBedU5hwJL0za2
jFo/c6RX1MYTpg5UOWxfGr83UlrSKvrY7Dd4xB7DIS23dWCYu8CaIjSQ/bf3r9r4xffMscdkgCoc
Y/3fy5sr7ahpp9rkMF1BOoX/Kg7u3F0i3asFsTfRbPGW2bCW25BGrRGZR564YlM7dPPfvxT1i82T
YknXaRvYlL3Gq0puygptxl9AKHQPtzWdSMvVnP0wzLU3rBKTYaY8QkdZnUcH2qaO6viaPBj7QKWE
eA6eYoFx4aPeOt9Zrru72J0+LxnphUyRko+RXd+2dnVRGWOwL2MeCFt0/nOmR1eVxPAG0DEUKNvU
1eMNjqVzmXfzFg7roeyNwmsY9B7WWWnljt3jFKHdiVc2YqGl4jg6y88sDY3dakKSBm73HlmKLt3m
A441H9nyNdFLA1QMjWQARLmnfhq8suobeq/8JCKDbptNudhF+FsQK+GVpJ8c5tX3sWYtaXHh3LTT
RVoz0CzdKv3EwP5I7OBdQ/PlYnIRzeKVe6yQE/zmuTbtt2cax0GCb1qU2YYjXz0hOZNUU+CjJLic
hdwEXt1PRnvOBzKEFZpGn7eTrrrV+Y1qG6rA8adFN690SRLKxEJMiGZ6S2+X59EUfsvGwnqnUt/O
fYF5xQqsB9VPV72YqUgkgX6dWZYbZ2SsUefsRx2ZLsRUM10ecAJW09YYUcEOaVVc9oiGePG1351W
f9GAAYTCXwYtKocn8uVLETRZBncSAAK9WmvDaMxAL6Zf6zAQGs64VxHAgG03EKMFEoWobatPvTIC
ZwM6ekOcE9itAKv4JGhQJqjA4uErY/fhYxpNh4x+Lo1TE4tUTURfRA4L5RyJVFO5KsETwx+m1dBE
7gV8WSTQbT2LrSz0z0injId6vG9DUV++/+6Z7ptFVtnIoWnYWYYUvIBrm+VvB3ThavooQ8KK2yZ1
fSPU8OiuIbOupX9abADOAcGKWX+hpkb/3A3LfQML1uqm6Unaxn0JUughV9F3NMByH0efwabd1mMD
v6goj7a9BkgscJ7jMoGHRPXI3S29WgM0QsTSfSzKR3g621RhjFZ/ZVMW3kLUkZ9VRHRlubkhQRrz
G4QHEtM6AOccdpNx4FYOP8cQ7rgVhSQmiwqiosE75pohGpz2g5aSLAyIFK0XkDZj8ut5Ho8mmOup
12OsU6piTMgiYbtkkxr14CfYgHcJhcVWnw0U/A9zGKJH1tiM0wShYedanx20x2PKvw70CgkFtMiO
Bg7h19qjRkAWYztr09OiwFTCE1qG+tdmJmMKiiXSq+rEc3AbcuDnyNEfCXW7wnmFCjzSofmZZG8m
9gGNJLlkxs5yhsgLSh0QHwp+vxKfdAbUMx/Az2m4bHrYLZy40KAgkvGHQWs9GONrp+Gxbq3ER45G
woc7fultVhwA9Cbvkutj8L0zJKECq2kZXVu+aVssc+0c7ro8N3ZhWF2EdcxEAXshyL9DG1K19/oC
TDb5qGpmzLkkg7UFMT1hf0afyZoGlZsCr4FOjVcj1XIfZh56PYceqsi/VUK/ZihAMB4xl0GFhiqw
1MSjMNCK0VBDi+I6aZx5jX052It81EmG8pjoXY2KrktT3Ft6/RBrErDPiN7UJFQOPReqrLWQEYJg
obCvrsTgD4v6WrXt4OkDslLSMT62k0EvR8hvzPmg1ebTttWiHDHSBhMBt1bOuIiSaufi3e8czhqT
RZ7hYNezjwYDl7Qt+9uyIZ+oZI6071VHSmEgYGyKzkGq/cluqnyf96xXGknTJKAsh77m2lCcL+DF
9OXWsbAczRneLjTr3UwYYWGb6lBVY7cFU0MWjeD7nJjq7Th9lzScYfSQETqs/PH9Eg7u2RVK+8Bg
6Kq2oFxW0s0vw2DJL4fkBsuEOvHQE8VSmpxeEV3OG5nyeHYTlLgippWSRVgTNFuIo22I8IMLqXuT
WhCeDHdBOm0VXm9vtTH+6IbtBtKm5Fsd7sKsrA9WZQmPoJsCDXMHj2CCFbOqx6rYdq+iQYGoaOCS
zAiPYDWQbJTKx2fkPVK1AVbvDBiBmEkIb9bds0dORPnPYc6dI8rb+CLsiquOIyYWPOxXMzKVPqr2
iUbHorOjYm8AQPbjmWAQmiMbNEOrVg5aiAyWQ1Swaa+AxRnp2i4Nyf9FMSt9xxx+OBiTCaCGuVBW
CF+c/mnIB1Fue6tvPMLUnZ0zhY/kY3ZEd+sSMh9+nHOxhFtInb1XA2v3n1Vh9BYx20XLborkhRBt
4BuRwg6Qi6/PgpLQCT9hyHdORZyN2yKUvMmR1RwT6oNqOjKSWB+FtPG7Ye4OIAb6DbVXSNOj+DpB
1DlVEJE2SE1pjKyc6KKhLg5QHEOB3Th2Lz2ofOle5vnPtsewCMELKn/QXSdmY32IDFH5DAjudCdq
zsUM4Skcp+EhgRZRrSD2gSCrQKo9GmOSUvGwnWN8/5sUp8UNrAWKT638aHG6atBKsDt8WtqgvW7r
5XZRDnwXqg6thJCqDW2NoIosgd7BDBcP1UNHK3ZL8Z4ReBKS0JR8Xcq1R2V+NTXwQ+g6rpMpqrwi
kXxhY1KwJzQFiaJG5qsZRxU4gpOo0umyqloOOmz7Uw05S7UO7ZG6/NzVRnsTVuF5bnh8CxklXsIk
2StjBX0b7cqROWyIfG6a0GPaubeUbCv6YCX7ZeYwPUij8gN8fcBBO1+h7MJ6bLqHtsKeN1TEcxOi
/bmQuelrteKJVvouxu3DKV1EPnwXnVYRvZeidvK7eu2NV2B13t9/38xY1t3XtHTkJnR3GRy83H3H
zpnpcpHEFRai9bCbyB3ty3E3O3iCADLfyBicwPt/5i+O/nDZdcNioMYMwLBfnbeJQ00JxJgAnS5D
DOaAwjmsIDCFrHUbi7GOpo2WT9UOdM4cEHw7PL9ibD+aMyey31zM+glfdj25GEEJTwMWtoJ8VeTl
c6OLph61zVyG8U3tRDvFC4sdCayKFtLkQ2BiCIFPgjFYBWUkonreZ9pT7qJseP9inj/564uRjs7q
ILki13rVxnPxdcFo5GIgxpBPk+Jbxc5/i730ZA4VjPb8qXCq4ZgMcIudhRdgoCFwtDSy4kOBeapf
Hmojcq8jLdfPsYZucUwF9pSY4GE3wqcP+niH3SA4jS1wwGc80+oC3Kg5RInf6+OeMC2DQSRBdzYI
fxSl+vVMJXxJ/AVfwoItLDYJ+pNInQSas6vOCgm4RrXi5P2nshXBaXZ3VRN/DE1NopwharMJRq9g
+uV3eXcODHzlfQnAE33NUWtIHNFR36cjxMQFh2waiZYKf9B/2yT91TfNrXWoKnTmvK9Omr22DF3W
RxTxayNkbhOCIzhdo4nl7F9EbXBaWAWjLGp8FMhyGxNZTkZHt7VlsQCPXdt2WhByt/tTPnFysaOI
QPmEhHt9qllJa3Sss2wfizYI91oiaZHhKkoQte7ff07Em9fWfp5H09NW61v0/Ib97dDs6oHWl70O
BCyCRcKi1vXGBVz+esNg/BqDTf1gAzroiKbgcOdsYTdcJOssA9drGwe840l3GDRGf26zvnimrZ3q
KAo8J5nJwmjF/UDpoXWFAPuwJlNrzc8pc8wH0N2/+Shvx6jWOhVH1MKJXj1P/1+c//FDQDTgo2RN
n2OKd4HPOol9zkxIzaCl2G6vmrC+d6uRXD6sDGHfD3ejxFQSM/uzLfwLVhDdF03jnipiRTdNlOyb
ClkfByvgrYQb7mjjgDAudA8zyniVqoyuXhCp35RvhvjFh2GqLxzlMOA39dclq6w0BHA9M+F4svSt
yEqSqFVwb7VT4KkEn3EGz6YolbZjE9nSnZ6JWEiIPYgmhxD0Ir5Opx9gGxajr78KMe/LJASZwhdC
9kqOeleWfpdCr78rVDf4Oh4jWgOrdtjor5+kaWyw1Ldfsgr/IWtozmoa5sch1e1bTIEUVYkZfpiI
8QCNw9Fjnod9xPxrFfbIT7YWu1uCorM8kx8DjYUXt+HgsU6Vnuxxy4FzfRhS7aIJuoqMIfHVWY0K
KjI+onXxm9GtP6oA6h9djUbHNSqXabiYGgXJcqGhOlkzNnpBr5P5pLPg9wTFuodWqm/bTH/Q1Ohu
hiG+EKoh38O26fhrRxhVqV/qer6v98HHKKmuXZfyTmoro5azFej4NVmeCUII1N51TEhOHb1gCfBu
t6iUrHINP0dKUrVlMehDmVl67ioWQOmN0bPFa4AJN/OsibaYWPr8K1wIjzh25xh0ZQLD6gfjcSw7
q+GF/tuO2TAcd1LYpcoZVSBX2xXwyslTJ1BNs5z6Gs2k7hckNXpDVHX7tYSee1t/aAl42dRZ/anX
Ue3GTODJYU4uEFZ/cmxmMpONLPn918t520Rhj1UIFdnlpM1fLzd4lTtybGcWPWVMy4bjX+xpTW+f
lZWYAIEh1bt09ylEbrqWI20lsrtq0RwksQkM/nr2nNrR76yFBzgLsCLpa7rRqg3GZfhj5NS3GVHU
HoXZNExpYI/ga+xGJMcxMMLI0AUYbJ0eezn7IcbffYjlAMl+DnOZCey2cBly1pnLjgFLNCy65AZ0
w4j/wOnOuQajF4yYNfFk6Pi24TU52wxwzJhONckb4qQ6iIYZnesraCOckGaysEK9+CbNhtnpGuIX
DNV1tzrPRaSGi7jjCKUNyOSCaYWG15/70m0ubbnafRRJK1Uc3i2LZd7W/Xq/lo5omlZ7ICfL3drx
iLdvZImBfG+dBLZVHyda+mWOHpYg8p8BAdIIwIIFBJ5EXQNfM8DkQczdTbBSsk1Gye9/wb9ccmyd
fhFGRMPQ1atdjW0rAa0omPxVsMBMk8lAGMYuCwwKATDvPNigUOoIkZqCSzBk2tXcYr8P4Nv6eWbX
B4P4Y2J5oBmgCd+KkoRVmqUL0Ep73I2x1q6+wMoD/RzvbPi04xPMPY7kPY7M9z/ML8aYlnToYbum
adiWI9am8d/2tYZcuiGn5KEpkMWkSyeXsew+F0n5pbMCHOwmyXd8Czb01iZmsMTLtrQkGrZZ8BUo
ZnRjt+TeI5f03TRvz8KFmb4yRh1NHNsV3zBk6AgJhX0MjcHdzR1gCDFV4560DI/sShrRTfEwdOY3
wV5aCPoP7hJHm6BXX4ijGwBAsrZM9BKCkUYTLZNtl2Ocx1FT0ldc7DuyWXd1Idbsn8k8MMi9YH6V
30iXuo+TybGZFWTXFsLG+7fuF4dqpaQl9FW7ZdFQeKUtMzRrzAsHeoA7BsaqL964maq3DL8fAhMU
Nnts4A3IWVmB3PLY79a0l1m3796/jmcRzMsjLHQw5r90LzkWs+68/ArlrCf2WPIVwht6CBY3I8oz
GrF4EK6h5W6xF63BjAGbPNkDUbKTVkKYZ83ePy4j4z3dIJLL7m5HrAWbgSPDvgqcXb/gW7NTuj+L
Zrv71MU6HzLY2+vGveI1U0uBypfIRVSBpFvX2PGQxOQ+rZDPmqYxxrAnc99k5kWFGPust4oopbxd
dkvuukeoCx8Hkd5A/SIWcQw/FKnDWch0qi0yW6YBRXXnBLbOuUl1fhJgcXMDW9JHrCLGmKaG0W8R
u/fvpLHeqTd30tVNqVbdovNaIoUAKIijnJYQUtPi6NwHinaCjUEFYMORhn7pWY25jc3ipI9Al5Kx
hImGaKXG1HEGndT8plR6nne9uiAqNqx8HNNsnrRXdVtextIZdRWCsRiYqqYemhCsgG5vciVIN5RI
k00W4s/XdEzTcQr0ZsgazGWkIGxwUsVfqe5uq1j+COtiPHJiCG/MhXQy4iHOSZNJT3EaQLaQBecJ
t+w2GqbmkGryulnsy7RPT0Y3i4Msaa4os0PN694WUFdv5oimpZVAlHDoT86EUnyKNXpGZlY+Wq6e
03IhhCxHzbc1xUA7IJJ4BDJMqu9/Z+66QL28RXxXgohERVn9tppM4olM76aKtnNhI+5frODcEel9
1m2jhf1Yuc3OHcJ188s/LrNcTUwWA+ypByXTNb4WTSiwbLlpVXUbFq27L5s488HMg/0u2q0rHp2B
cE38cJJWnvOT2tkA/up8w5gkTugQ9Bs9gUsZxabuNWmPK39KLkmkSS7d2qCBibV+48YTogYc35e0
36LG6i4nXDrIzwiyS4f8HMQ5MFId3MCGmEHsaLm4HYCUeglF+FWXYCinqNmDzcu8yJl/tAQF96K/
bls4s2Fj4MoE5UAfL/Ck0Ulcd90D8SNVxkSqkyLfVIy+z4bo7iubdEu41uxu5F1sNXc6mTU+aBUT
MOyE94uwrVNN4YEAACEWPX3flWkM5sie9hlVqpl8hMyxJTCZINixQpXq1IdKJc1JpF/C5Ru9e2Yi
QDZ2buHqF3/9n2v+5mv/xSaMOQreIUph1j3rtTKwtKAxVgKX+oA6PGJ+6BQ/zFK7igej3tqFC/hh
1M5LSXZC01G+x8VFXM7xyWG3ckiTsmNyjhGxYf0s/b6dgJuSCLl6MPMS4Xo4V8fnohUDTb9xBN4G
WBu/aQUZb+WN67RNGPQ3bN1E8fxy5UYCBEbPDpgjRy6EfGSzxwZDt5pEcRkf9MWhKezc9rPmB10y
fWA2X+xAspUb+xIc4XTBZbpeShNnC6n6AXVkflEkzvf337Bf7HNMAiUTedSjLirlV/sc3vOCYAIe
l2JKB09q0yfwgua+7h3bT3LoxXOMWDRYinyT0arZF7xJU0WgdlcwbH7/Yt6u0I5c6z0E3bZrIwV+
ecdkbWWzW4EvQ3u1rd0Wq1Pxm0XXeHuAtzm3owxSli2VfD7g/+1IFEdIeNoENa+NBG87ju1l0toP
oQYgiWTpOwAKQIQSAfTCBswY33Q+lqg7q5++phqHktxw59+U7MbblhmXhK6Y0axCP/dabBYN0TBC
1WcfMKN7iFT3UYXYrBlH7kOsEVUfVZtwTHNO9yOzDC1CUcOqRyBjxYWN8je3yHxbddtSAn9GtGwh
Jnit8SPKxg7jNOPBNdAMccEtucnFeA/2I0q/FEFOhEVQ6/7q59wuSQQSgae2TbhoQpbqgxZE37OW
cWrn0OnW5nKjxcvthGjmpgF6vqQu82Tq2jrPQPAGBFLXjUOrRzNZupdNXMS6NxStsZMT7zYcNh8A
gJfYBYSM5iYTQX05zuPH9589cx1/v9xq+NS8BFJyWrZZdF4+fJ3U1Tw4zIptFNpxPQL8t52jC/tn
17mYmxnWt9u5ZTOgnkk9rcizqyJabntykcyxqo4l9NlutrMPAGTYrVFiHus0JssNMNF2WGgc9PZX
I7K8AWjSPdKvYJdGNsNIIyKuvMfi585YU9ePZ05fANM7vylefyHA4SOSFggGmxWJlujLj4gkrogB
LYTbJlBfdYUya5bj1bSsMZqr3GrmVGAF8A7smjK+Waon18QL8Hxu1zCNbULy2LnMvvcHuRzJtrR7
skfe/yLEL14HJZRi38c5YeJXeHmVsEJkSOBguM3s4RNqAtKG7eyYQpeBNs3YVaVbPY4RxPImFoJw
nn6eGG4l98aqmKYRutfKgV0qAdo9pszoijGZ/F7dJKVSezLvGNW62hcK1dP7V/6LF5mSgeXeMteK
C+vHyyvXQ7W4leRFnpclPKoYV2gSR+4eAgYj7WYsrvLIvoRBZBEoz+BzNEEBmDL0+/JkrmTV31zP
2xeZ63F0uQrNSURVrw+Yccax06bx1LuN2uRU5rt0tBKPSsNb8HddaBHy+VFTd9nUzPQZxNdYIWp8
br8+q7rdBamnynbPeo7fXN1bQQqHOn0tbtbhhWk9H/7+thTXTkY0XE8mtgM/K9pQWHagt9j56riE
/AhCzAcbZ53N0obm3xMfszZJ9AHWeLwikIwg++kOdXCRmmFw0aS8gznYKFTVWbWJigorn2nsXb5s
EBocmi7C/cDtuJDz9KOCKLjrwr7mzFshzjcDQSdxnL9zUojPiI9p1491vWkrIGdFNrpnnZn0Blr6
sAdlxq6Q0HFnjt7fz3PrcfvNkxg+kp7VX8xTFxNE1hL3O5pfR4uVzOi460W8bBM3e5TY5zYuSBSE
9h2MsXQ3ZiygVtYaRzkT5aLL+ykulr8magtuhRpQTjSiMZjr8ZtZk45VZNcmanHPIvXhckI1YCL2
3nG0DHyI2VsTl+SJgjU8m9FdxBDwIUOgS0aIuG8V+3wU5MqL7U4ce02/tTM6lXkTgihmbU+iLt0/
c6Yzd7mpG4sETDLRima+nAtUgX0HBqmsufDMhoPcIyEeUudyIOfec2YrBS2HoqgcUk7SKzMilCd0
R9VxiM9DBZ1gyBlLaUPwUZuA8lvk0Q/oa4/P/lyVssrUJHb6FtBxfLgt7YWY+7kN20Dt7KxzLzie
yIO2FJdIfozzX8Z5cgClyOpTpFX6WdQOuDgzHD0aavbJpHw9NRyFQ8fS9pOwQ77HMf/+m8f57Xlv
rVFMUzf4rtG+Oa90g9MwwU1QYbRlm3k0SUy6spbhS6OUeWQpxsD/vZPxfAJCa+4DdDPbTIEBz+YW
AU268HUlq7FEZ5aUJdq86sjXHFA1odhLM38pWyJZnOQwIq488cC0JOo4xNA6xfe2YsLKTuJ0A1C6
RBI2DTVlj8b0Q5QSiNoMyZmIH1cbmFSXW9r4X4HfRkcFeeNgdeJDrGL9IKbmw3OQkubayx7hQiFs
40KY3WUB/CWxgpNul+Epyp8YfaTLRuLBxc4JuDCqbINgsaNyouBkjWl/JhK62FEg4WEuNHGVQMW7
mlwgW1H3AfAUlJiV8W+A0PmwiOpbWNhg7SziG7WpPqZ2fZOZy6PeTvM+tJJNkmS82mu0LHTqdk99
tKnHOt5VM5tE4CJeCY/kl/ScYW2U8Ihtu9TxWj5hMNBhFu3atgMHs8lQw3qpuwyH2EBlBBMiTQTt
x4ba2676LTFEOV0sWuAIeXV/aawRcV9lM0K2hw9jpW4Np8StYwKtzqlBaRKOnl25lNeNDI4g0ggi
MTD9s8mcc0SHSPzP2ShzZJ9EmER1WPxmTzcd483BRZnrWZkTpOmufctX+6UiRXlOE56nqu6xIBMd
3NseKNPPrciHXd+qrVzm71GLftbB37vOMFIfhzuz4Vzd4wMipbSNKRrd/miOYcTLQajBEn0TJafP
Kja+K3Pg3mnhIzZhplsVz3gJwDBptQXEDDK4JtI8V5T6FqTX/yPpPJYjV64g+kUVAW+2ANrTmyHZ
GwQtbMEV/Nfr4Gkj6UmjGU43UHVN5skHvYifGQj8VPH8mMbJa7PFz6zDAy3FQTA8VNM475pYbVzx
dZeb6ZuDmTeMPyhsi1NftgGlMsWfz6PPlhCNmCoPYuFbSOZOhItV75tS7/fzJH6UYjXgrBwaDrLi
kiglIpXZPeea2FtKHUu3SPdDOnZB49iPTBoCQkWPnpLPkwsvBA8xwhQQjOymixCjPGksv8aC77xA
N7FJkUlkdexvdyGmq0cLgsOQOQxhvZC2uFFX88tsooGnMhg1Ph60U22LSpIlph1kCp9pUz/PctyJ
Egmejn0d5Vq2fZbaZ9OjihsUdnWR9hfvJcPdt69s9MzkvT0xfVoQnROWMzcpPX2Me7WDLNhR7pOA
9KHg/ii9nU82n2Ovm3M0Q/tk+Kpdl3K1D0lLKmgr4HrZzyDnMnRay8WrOi9cfPIURoEGnc0N4Ybk
otu1ht7dPgyLe9e6+RmDrREkHQQCorWv6Odv9JSkWg8YqNXw4aCXhSqJrpU95nmYWIiOCz1JCczD
xHQ3VewkVq78SG/EOyfQxyKRXkH1tsJ+RmHp8E/F4tKe526UO849a+673KqHXQyVGpB4eQckl4Ys
Mwn/E+l9aohPlpbgHoxoSPltmKqpwG7miEi0mJhBLFyjIqdPEIFRDSepGII0ErjAmJQfCbKmtSnO
YOu+RGo8oKszOVSz38L/s1TxyEPy4Xv8bWMCCXyGMLks9KB3wbYplF9SSiJdk/ZnUv4YKI47B04+
7DAy1BwfI0n5tonvclk7DOrGcleR/ggt68Hr8089JyFq4q+K+Mxg2Dr+Ovl4LGbaCJK4EAOWtyaZ
CLDnybUh+hGQQ1L8TSAaAsOqXnNCpsiqhDtXUOa2XuibTh6laXKf6Pmnv9bPWSyXyB1Zrii+dlPx
OPDJw5RyH+fM4k/ZAl5mj/elmOPzlqQX6jYcDlzIP0ZDdOvcQbg1GkxZCEHdCSyXXueXdINya901
XasboDMGO4v4oTDtp0QnRc3xLoVG4ooGkikQyi72gjYOIO0xyV1Saw1apVaSbWeTUR4ysz66k/21
IhxhkjCw2nPZ1fkDw6r7lTNxW4qV0erTXFTxx9piBNUQ/xAp0+MOkCgs6uw667SfS/by3+vKN5ju
WiRNbppvIa32TZzyJlXe9ipn458fk3vpdnzivYd9xbWoD+Ino+0J07TueAgBPKoG0ak1QNTWkiCz
+DJE2d0nbf/Z4E0A+fmLuRIBuE61hi31G340zF09ax7q3vuxoafRPqXuDhgzNls5RDWxQZwmIujs
4gMQCV+LfHIw29Lf+p+Cl9Ln72NTqYUplsmgeCRYlqhlkmK9VPsrGgElAjqCTPlj52zdpwXxUn6h
R1WyZcYV+S6uikdTy1YuHsQg2CEIPVkhDKxJNB8RjUi0B/VpLiz+MvH8CdiPd9io31xHXoiS/5xZ
0QWZ+aYL9TkozwypyikYx5+k4cRSxgLBgR60xq0QF3zRYz0cvNH6tZvDbIsxRMHLgZkUz1qjQ/FO
n/0yeSYBzQpLxSnvkQOS53BtqMN+NKLspau2dKndCK8S2Sw1LR6aG/KgbtqKv63m8qnnW/47ic2k
Rop/bWPaOCYYA8DTezSgFS8Tx61cXBndNjW4V0cjF7JdQ8dodZSMOY84TVYwoGm3MDnwlTrcQ0VF
PCR7jhJxjM5GX7D0CvGX9GHcRzXYpsiSnPB7l1gWTF4JSzmCv7kd6oNVJI9O8SDqCZ6AgH9Cmtpz
o8TDassxaNq4jYR9Lwa7iDqNyOPCq77SfCFrAnN2tHSQ+7z5uym6I04o3H9jSmTIwMOm5+2D8Lq/
biPpaqbc6Ra65yk5Q9jJI4FGLMzd6ZkglpeOAz+AdogUo2FF29OOM6X/Bmx0wYS8n50Rr7QtykPm
vTXQAgEDo+dPB9FirGBysQASrYx3PNJmBNQIy1k7XRoLmexQ7xcfya6T8swAGQpRPILIbswpGkeU
Qh5JMea4b4yEeIuJv17qJs6WK8R4jC8raRNSc6030UEL7Izih2hgTFsZh2m8hpM24qw1lIdtIpnO
//0Lf5ahSnO3rpQomwvF8DFA6TwDfEsvVNLfDqi+0NkiRhN92c34+AKq9O+xSXD8T8SIp2ayWbEW
lBAINzETExU6nPxeB1W+hQ/0tf/HQuI8afHLBuFknkpQhOAsKLdg3Kr37nQ53ExrF80kHBEWfu/G
gFo0OEs23De6EfuDdQg7rILdl6v7XFbgumz3XV9wn2JMjNHseJtE/DDkw2ddpXCrEMwH/qIm0KY8
3D351SsLgEJz2H36rNYQ09/bRsvzrMP49bwI/Jwf9P3KEM/KnywCouPsDU18ZMX/wLteu5mHUU/S
id/EgF4DXntRXVR4zafFZF/UHeZet8esoN7rGJkYwvZzac3QqeAag+lZw6bHfTm05lsvl6ufxuT5
Lcn71CUvy8Llb1WgmgdebI2wG+45AiJGhvmTrjXHzkkJ8cgTdiQoSFcX2Te9BGsJeYyrBdd0FxJl
++cU5EYOiKqNhqbRmRUVUo4m3sGNvhrtZS4mDbEvDnaVDfeiaSFwz0gPKYdwnvB252tJhUaJsJj+
T9e0H5o/9/s4flAe3lNYWDTPdnKfDzXVnO9Zu758kmMX72glfkqNzTsGvTG0UNhzyVyg0NgHCr7n
YjAxbnaf68Q9WZb1O+xjng2l2YGRea9Nj4eY1w9b7ETISiqjEcz4niBMOSHNKApAgc79kCXPqmco
Vy8ySKcpjRKLsS9j4b3RU8PVTv7cowAJ5fDbILy/G/30x1hupOL9i3XroBmcZjwCb07ccraB6soF
j3DBxl9PQXLGrn5A6o8xpIQbtUjkbzynme6/Jb4IBnuT8i98h7Sz/1h+3Val/zn4aDFIgvEwWVD3
+E136n0cn6TWfU4+sjhEzuEoc6oqBF1spgl9WbgkCHv1A5+fjRa9iXOWRYXB4AGIEtJYHFosBNcW
scrs6AQe6VxTWQ6Dt1v3QJiedFV+uCZ3qLeIF+BKu7StuiijqgzAsyWMb5fpkDQ/iZgwXJnwgUdj
3vnrt9W2fybhGHtTYgVZnD4AHG/zKicF8igzrDQWy2ulUBDPM2d7AE+5iXxrsaOpT6lfGjc5zZPZ
7SsGOOTkcaJxoAcMUljb1dZVIq9LWdufDa8jGDODyI16mbDEBKb74jMB0B+LtkGEz9J659j2mdyj
TUpdmkFTj4fRktqJeAE7Ix6E3aahEXxdmEZgOnazV/OfrrUlfY6z77CoRjSN/U5O16YZSiQxdJSE
8+3liOAIz2WOKuS7TVLE/A3419KbVuSW6Frnoopax7LDHotlm3ZHZuPjpTYMiIZwHpf5i5Fysrcq
3Ad4I/e6bsCBnt3Ij128NkVyO9KlBsZiM0hqsYo6VvceryXRnppXh4B4j/pqpv9XpMbGI/PzN9+h
m4vLHOtJApcu1/4xVTs7unQ5kVcGOW4foi0noU2etY5hBH6hICOe/WBkxbdseejZoAY+n3QwaN9T
7DYk3VWEFNX2SzVnP32esnRb/RtLjKzZ1E2D6n0T8ltUPtVhWpsfOqH7poDAOcgOZ9kM9g/PzTu/
EK9JUWCoKV/iMtEChXk6dFqeiBoT9RK377OMBf27/egkaQLeVeQBvh5yxhXqMb5qF7xq4frPYvAn
3CUcEK1zSVOgMAPkQLdaUIGB2+oGOZAyjzTJT3rEEQsnFj30JnjHjaSpH4z8Gzye/NeKiSGnWVow
0cbWUfGyv0jQvmFSu9cZHmuY9UEicQ+AU7yNWa7X7UA6QiW5I0bn5EkkfaudjLwlDfS5aTk2Vhb0
ufocfdjwRSWvnVZQEW0tXDrPB1xTWpj4MpS2/penTDPLImuZcnHcEl7NUGsf6yg36rH9Uz0hAoVW
RCi2jxrPm17q+9X3+CClfKumKYIt0O9dz9nIggvx7+2pb6GLxCMgZr95L7vUoAUskTR61UMCsmnP
CyL3o2Vde+n39JMULquufw0uIyp3iWGl5T04byzbjNkxgOnzD5hsYlb7jA8Wb9XYbtZ0DiMUgjq7
5+S3TxayOEbvKFdi+AaZf7QkOThw0QJreF7a7mm2zY7bMQ4He2lZu+OfmggIviHgBckf++ikg1qQ
pt0rzaSTTXhvdQb3ziyPmjGfcDDRT9f9rVuRtwGs/LabhqgZuH8L1W8NWYSLqAzAruX7ZOgxcwb6
Yv917toFaZPLyJ7MS2EvbJ5IYzmMzXxYxgkfG7J0e+3gzfNzjIDGS8FTWsQYfNuO6O0WFM0hvyX1
XAtHgkTP0kisf43v/w48WgEpEiMXKExL6Cvpke8uQ48zMYha8YF1pn1o0LyzpcDXpHEdtDOSzcws
Uel7d6LR/VvLGoOqkxqT4zfoCXzbZu7e2brgW/lvXFETbzMH9jzMe+CINP+aLw8p5CiYb0G/6GI3
MMWOTGMqaJXFawLq94I89wVI0RzG9vKVF+ohUes/Y8xJzEP7Gqwpuv847SQiEvfOpfxixI1cYlxI
n7Hs+JbQY+52D3dM5/qcCPLZh9pKWR462/+4zkFZkQtgOk9iorrN8nuMAHVYk3t9aZf+zn/RTToj
Y0LUziD8SIKI2rft8JrUaCYS0yXQZw3HsnfDumPMmfLStvC+mZ7hWwY9GaVDAdMpk5h312eJVjxa
9OWzAAKvYOYHrNSLsGzlV16KLEpx7gqdaaQYzbNnzRWFS/bUNvzOMIjzYCa10BymQ+qjnzXzv8FK
h8hpO0LVRB/5Uy2DwWpup5ZG3FpEF1AgJZuTV1885LdJ8r2m/kI5bMuga5LlYrqf8IKzcyHiq6L7
PMUs0C3BKTvXLdPXbnjkwrzG20iisOuMZsOmSbS6A2PLl77yvprqc1UUy5W/XqcmfqSy74OpT84d
Eq39kL2gODk4WT0F5joi4yIUK5kotTzmxPFnZbYXyy6moLTqIuwGRZ0zHKwqYyLpOkTpkJ+Xr6+V
tkzcLzV2+pTPjNIHjOf275v3i8ysbL8adKSmcXEzke0Tm12Mm+u3qtcfGZz9cxJUmjwm+H9T98wB
Ca0kYRroZtwQ5o9lQilCBouDbAuvy5y7RhMnq5H3Tax/STgafZ/8+DWrD6t/tLSS8qvcNSntVd+G
k6PagE5oTKdrDYYt5J8XZgXdpjjYecgJ9cJ6MMX6yMxz2Ms6+QTgsByMKj5VWzqkdB8aHTeN1DFz
Cr2+meqsYwwTwqrayuxorfiq13nnJS7Ixjj/mrLGiVSe3HYu7inWS9zTD/1sXeQ0WrdoJG5Xugt0
5MUJOnVxTgSxWnFyW83kEw1rZHdxdzC1+K7yxRopD9m1GT9qaW0E1EMlP+chH7ZTR913WjUeuSUR
1LjejOQyP3nWkh3IxuH5KnGtrjpdfAtfqVXta6XPG86nJfrHLn88v/3J7IynV+fMx8rIAq4C0aBU
Hnie+8QZ9tWWUzDOL/jOSm5VjcHvuJEbq+EnL8GESwyJsr0yqTLuLKv4iovxi/m1dvQrljMOpl80
2QUFdlWF+kzvb3eUj02skQKOQCX0+ehX+cGCnxZE7L0VbDecFFLQxysGzQ7mR9Jc6tmsLyXlJpoB
41w09rofzY1dpf1126/W+uG3HZx8r1qTr7RD4qeRzmJQ33KdXIeyBdQ7LFSnZudiK6+gHMv5Ro7i
Om1QN9OFUSP6vsW9hI83r/N/NotnV5Lc55i8u4KirUKqfICBgWKp89jCv4kiyXZ2TDp12UfzLIj4
adpPQ+vKqF89Y986JhNvnH9+C+1OmLyUDXcbfOHQyG70ljkYkRqvvVEwEAP/hnPF1cCf3NFpwbid
u4kO008ix1bTDppYEcZDOe/KbJxgMBuP4+CKS16XOXhWrjNzSzKUyQKRNx+ORcfEOE998lxTVC6o
/RtO8Jk2yu9vDVJFGUpT6wpj3lvwtpmFrMx/tWfm4K3YLEadyp6MvCFww321RBJqaZhO3rhz0LOy
EjXqiIwnpAZTf0iYghHg6d3YvbqBEn9eJYcB2j5AJzmOWtDR+eNSIQ3WEoH0kVVTJ69+PLf8EII7
1Wuj0hUfLqA0VND5F1W2dranbpb09FofTTNvmm7rd67V3pVa1R9yDa1Y7YCBWsEc5CVzChpDAkiU
dctf2jsviXDPhtH+zE5OSKSQ8BLwQ4WsXBmlpDWDjgZQrGMbX8TYW6EK0C9JOPnaE1fFzbqwfES5
3nrO42Blj1mKm8ZDLFohW2POF6G1rJh0sFslI+Tc6f4hz2CP+lZzcnVOYnNe5K7VmZQt0Gp2S5HR
3MXijviYSM+T+2Ugd1RodrtPu5I5ZFXnV6sCC98QdlZsssy+UO8ijAXJ3qbQkb+blIC2vyc76xaV
/sme3e/Bife1L2VorPkXvoynuQfHv42nuES6G4JUEFlkT3rdosRLLgY3R9Zb9W8/TqxxdkU5XqEA
yR3s8iRg1WjecELuPLsj6hTWhbgaSf0j3FWxP0Fqz/Ta2lTl3dEr8osyaYjQBVm7tN8pg7CWNbOh
Oc7BKBl11qnFrqRHwuxK5+yQsVtiwF6pRtiAyCnyvO5s9uP2ITMhs+v5rrT1XwKcP/yMSo0kSicU
2nJk9P4v4+G5M7rsrSmdKxeEE8V+dy9NropO8Yo568jnw1yXXDEQ1InL5Ev5+DowC6Wt0FFKOP+y
crxF7Ad2abSqXdfeZio9EGPEILrgLHAYnAzioa2S19L9ji0t8PEDsA9Hc+xKCyeOTQUBtYN5cQYg
L/ZvtOney+OVw7QiZi/XjlYCEwlw/Rx0rnhsRlWHo+JP8Jb0m8y2u9FsxcHTWGCQNu9EiGhz8DIV
u7BB/gkTy5Mm8s9EY8JdgcXjNXgoHYC1mbKmXT8BVrbSZe9I70tB3qSWodOHXo0FFipgSIH1y8b2
xTGEcUEzyc1UqJ1yLfwuy0e7ZBR7Bbdsyz0++kUL4Kw3KHQY3tYu89qSiAL/2e7Hm947N9ZICcyf
bQg5U8jXlIQWyBRd7jwkrd3gvq5JwjNh4XsuXlunfyaoHQlfbMOB1AHQTVPmcXIiaGaDxyrUt6DG
b97Eyd3znp67LWAFKRKsJdgkGMC6tgfXprMZwIkXJL12nBZULtowtCebdCNsffTLGXklNEYZ4A9K
zqC2cubVuOGUZVRRaooyagzxulC0J35lg0Cty91U6ey8ia4MirXZWbD5Q05vvMSjTBiOtExyudXG
yZl2cF0OOofMQOyQwWxg8QCIzVoS6Q67MHvDVZp9fl46J0Egje1tHtTFBwERKxDowzSSqcer0KVT
fGIufm+l+q1mGu/kBjSXVMCAaGz3SXTtQ6msEYubW7KVyYmsnlauNlfuJ60RO87g06jf5gmnMknM
cKq4MdH33Ap/fZPdwtR+utrCz2+yxT5oi5/sW4ttTj4RC8BY8KjPXs5wErPNkA5njrjPhBAoXKD2
je5O0bztKuJ6U/vN89WzxoehXT7jKmvh4wFFRYsbOKQa3mGfYBpFTF3d5/tx8N9mjQvANK+DEiJg
0apd2NIfHUmibQ2vxG3JrADYd15677vPyhfDu5X89w7talYzPkldOimjIYZWOzQ14PEpb3eILS59
j8a46Aku4xFIHGbMTI32LGPTnRVrT8zY4TX42HyO1krlWc3exXEW0hanlXQw4t+kKw6TmRGsSedK
L/dr93qNABOKQ+64lKzrXREnH3PXRTUdDdwuXlkcwwl1gffXppJFsMVPx/KOuZnBdeLhWCCCttYO
Xeo8xk66L2cx7Rl0sWFwNBPhUE4DvuWREQBTMrqO1CKIOpomLmriS3QAt7iO/XUPwAIHmz388/H5
PLklyezzclKdZt8xFj0S8JjsAZ+8GV65UBE6Qb+h2dVC9Yxa9pxBx975Tfna1AW+/FJ/7ddWv4xM
Z0Wt6LvX+sci3i+rGwBim4+wmK+rZn75cqBsBGMFBfAjLefxSNwlJplcnZwht9l5EesGXB7qWNOw
0ztJYGes0I4GzvbAShz2GNX0UpBVQZbXzp+9l8pnaez1gtEWswfQozzTPmUQwj/0pG16w/vFkZOz
xJ89o9gDV3nFnYd3ybmikWAIMRbPc0qrUvKw8MFg36Fo0utfz5D/IN1BRsnIfOiL4YHLk6Vyyja9
jb07Z2iABQGdEdRQIvdC8jo4FrzhVMtiCEuTkapRsD51Uiey53KX1X8eGo9D2tkJbezw7ZDNfBPX
FvzIns/OyLeVDj3n+gpK3Trmyc70WHBbJUZQ0xRoYb19bzFhwDT5NCCyAWJj3g9Nf8WN+IAGBner
BnKmWmZWYbTJXer9aMCwdfdaukx8McftASz8sB5jmwuxSe/Md1+DF8D48Q/K1I2PfPNIDcTkEX58
aBseCJry5M6mvWs2ZvLMYtgBaBmOVuOEFdmlI+tWLmJCPHJa8ULz91wgt2kiyz04Re69wiFiGweb
wZvbewZ+UQ4QNhTsAUGJEG2zzW1dne4FQxTFprc2rOaTI6szIIwpsZtwivAx9/eI2JkC/UcXdR4r
MjWinE3lLpHEV5Xt9JpTMGQWJMQ1q94bC1ONXg9z2BhMvjr/qFFEB+uIuY4Uy2150O5KvbFOJXgc
l7V/yASfpAq590bzJ8uFwdNmhGBwnjN2fthQW0LBtqsunSNPZE0o5wVVoSmeMuUfdY/cozEEWFYE
RcrOkc7v6En7w+aFBryXsh9XB4/ZErabDUsUmt61N1mhxC1gP7O8ZZz1wf8bwm0n/tRa50GWVkef
4IGat33R7YM7JgP784xJRgwTxqIP3WLuzJmyeumQggwl/3XlvPLWHQaNzEkWYAi752Jvmu8qVS/a
wCA6R7kfWDVrI1m6H3FLZmqd/lV1O3/A+jnhvH/p24VQk8T47FVy7guWNGU9f7YmpGG3OM3t7cq4
ZhMM5ZAgGQqxqcqT6lrmMyREvTbDVFknc3mSQr0hUCNNS7EwlQfFduro5PDYLFNnFYVrjpONieAC
GohvfTzOTfNRIgQge6apA0kJt/0eVuYXh4Rca8cYb1xdYNS0vnRrOuSM/VRn90hI6oRsXX59mhc/
rYXzcIhT7lb13PkXnf/Ud+AXapSfGtgaX12Urh3yNXuw51SLhMakPHWXjPRLE7jGag6BqZePnUii
gSlnCPi8Ct2VriX1TCRFo/rZkgxRjlkYMLYZHtsG+4oMKJC52PWwhHe2IQ6Z3fX7aXqbnQW6p05n
Nqzloeu/CGHUGPyrS2ayzcRrneyY2T+zwsea5EVaN6obaJV1luMX1CwCFeGmZf76skjtO642L5zu
hZk7aU++FBeOKuq9LP+nVvGee+obc2R1UPUtbMi30fMfi4FxkYa5AoqRGa5AW8LU5JOwthdOdpBv
vKFgw86oi0VEdwB0oCLN/Gb/RKSJFW9bEdpkYCV5SM4h0xX2nJDX8oj9wIkulpan21zMseOHBPmd
ijStdjCVeI8mC5prdyq0klk4m01HabsB9WLgjE1x0MywNZiEWH7C7n413/N0veCtmoJaFCwwHe/R
naijkfYys5zYHvomoabom9j7pTt+H3bcJl9xY80Dji+YPzIdDqtYvpF79HaB3i0umj3cOz/3hqOl
JC6zBadF4TGQSmaMocNCr8v54pdQzNzF4Lhm9JhtM0J23GeE8tCV7Bo3c7e050UWL6U+Eou2Vuzl
YucxmclPGQYGaB453LNrHlbPucE6jWKWUE9zmvkC0/XbkfUe3wkjARRAkan3dtT6K7/KhL2jMeWc
LAzoWwoMX4S2V7mPGqwvP0DlejxfIJ57YMlmZfPKtCWrWcV1qqGp7VUJCnDL53DRudFCU0UbM09O
8TqxCmeOpV/pj0SfcV85vIDTUJ59pEW7uWNvlFXaP5nF7Z7bP1hmzuq2YxUDnlMGsSzutdj8x/l7
6HXooUW1XBuTNDOlr26EArDh8eQ8n2y0sIbGsLckbWw06+UQoxihM1ULQ18HYcFQ5ywSGdJhS7Kf
htSlz115tEjSoDTr2ReU/l758+3stPBpOyq2yX9F7g0EJGujtce5b/5r1YjyKav5UUt6os13e1HN
5J3b6V3i0wx5rniTmY4EjeYQgr1qu8TV0t0s9O0PYziuPsySsNemIgCntBs0DTIC+lohSUJQOOoZ
x4G3EOy6Mr1XbK6djl/cvLFcTQ5dx2ZjYTtOuIlOMPOeQg6h/loxN+yQU3VOcUSPykNvoKesHO6S
XjCAslDCdRClCJAZ73zSXNmx5yTTgNNDkg3vyejLMJlNJsUpl32M20UyJ4wdJD+OTZcU9x5vE99t
MlS/pkjeJtP7lTEtkd6znmrz+kUhlolQ/JK/iKpAY6CSeYLIc/PdKmuHeK5uNwGKYAOvxWTwoB+T
MCd3GXtw7iyTLBl0TSUEFGLu+fyIqQGEmEKeKjCe7e1qRJXoVLTJ8xRvwHGUL8hvRZsdM4N3MPY4
ZsaloKqp78t0kCH7MCIzMVGVRs28h7c2BaOCPoO1ajfGd33VvrsJio2kMFgaNCjYaANzBB88mic2
b0tA2g0FBlvJQDdbi4B35tfSdrNdM5nHbmKSaLD3jVkIR/8dlYT08N77eTA25GSkqf075eo4mgWb
daVwna5vjFp0goE/3ZKB2jRW2y2b8S03RbOThbsfOx0uHVi7NXfM88zxWJusboCag+jLTDsCi8K6
aLo3aL8CzTUZN9Dxc3RT+dtuezLRZ9CkDWEWDwwuNxN4ys174TGn0GM4HzgIrVDzVk1g9/WDzIqb
PrWXSyfg5skEjYOJJossnKiQXKskR2ab3kUAoBoY7to1ahRjPTBwQ3qW9eWp0uutnkWJ3R9QzKeh
36GNo/PYs/zPb9BGS7+4IGYg8LFSz87gGxBGEMhMBChUI/y4UWXdPbe8HuQSeDsCFYg1Ja20DYyO
YDf20+YQ742EEZQzFRGeY5pxs30T/0XJjUwvakP9APW6QisgPzpftChBW2eDWKsGDoE5gL1HFI5r
ZqGT1LfpnOuBbBEq9IZCYYKYYKcPxv0S304xhOQsHbFuarlA0UAEp4umA6WCOuKcUFEFAY3QeCoE
bCX6QA/LuOrdMBdzV1ZUaeU2SPHYSeVex9K/7aIEWhiAPAatvW6w9UCqRgKm4uKsoT8jk448NXdn
W2iPnSq6W8sH9J0mNIEGO3+k6e/kFAZkLnc73VPqhDGKd9m+ru7E2FZjMu008wtp8wuNDn+z3J0f
rHEmrgypE8jvnjbEPKKnfzIM5AwZF+nBUcXInUAZDo8JotA8FNvR8yY9GsNF75/9KYn6zv/aQiqG
YqdNCA5nzZz2KFjxJq1NNMblnnylBA9It8Urjmch/JEaeeiJXfCprnSmrPPI7we3gp6CauFlmv2b
kvPfGMTLyu7RJtnUUUA3CphDXj0eNR//LrT+kvaDngQdrsMWOygKFGgo3V8LVbz14BVCTBZaVFQJ
kiCvuhPwdRPbZ6PBHJpCNz2QYgW5zDvpyfBjLw0yq23ga5eb9Eivfxy5PibxDC2qaHdTjYlptVY/
nPEu/FfexD6AF6jffZhX7QuP4wq3hlFOTW4F15WDqKL7ctXy4cX3vUPf1Ul8pNV6X3WJzySQvW5d
AmJvEniE6Qv+Dv1QtqwBSjqLNNUZqGSiBybFx0peAY0l/1Ti4yiXnoSyGjRN6WtMurOZEFh3oIaJ
WUTLuBXI3ORFiOYjSRHuO7StDMupALlIWU2V/B0Y11TTq1DZ0aIC3a0zcoe4tPpz46Rx0LHGFmOH
IsE3qyg7oack5M9MnhfFJEisr65T5pFCVtviXeZGN/ZkRtpA2EmKqXViO8uZe8UpgOciAnpULnIO
KWw4NDKj0pWHciQDr8XsfzS7mnfHlL8IreGmFNk3c7gXD4H+gFjv1hXNfTu777R5f7DtUfKw+AuN
YcXuPTfaLiuGHQNQ7AGifSWW/aVPEX4OFkT2UtrkouWsWXN1i1osI7zdaWl2GPkaM8Mnm2GtYaqD
j0x8I9cPIR/geCCE9yljLXQkEOGz9O0f1yE/rLIvbTF9VSXR0wYrahoE7DlgCCPE0Z/88N15Roce
0NqjiDBID1T6HzHH6U2ZyasTM350UbahG5vXB80vd92F2Yd335TZQzoyOfMy8OaaV7zHC0riUUqi
bcSnGZPx0/vcZXm5rWuL6iHNbfvFSas7TBJ/JNyDWsWc/zl6XIE2OOMK8fNuEtN5FY1/SGyUSH2X
3bWZfJ1XrT0NFLeTI35SpcsQXx8MP+LxOAGb6wT28cI0mvGr5t2D+7AvFSwd8JTO0bJOEMxHNI+s
KkdjHC+Jqg7aSsa6ybgXEC0AGpBgABqeMrtAxVSP+QF1DCcIfJN9kzv32CIx5W00ihGQ+7059PcT
AiSyxVnzYGpg478lm26BBmgldpxa+b7vnJf/fgPDHu6YzZOZ2VvLJe34MVgO7smBnk5AHZrd2pOK
lOI62wmK29WLnbvNrFiT/h4MnpdFBsm0B5kJ5E09U95qGLEz8aPVLbetmq27olDGox8bJLQNxcFg
CbmfjaXYr84bKF0Y2roA+OmKTeWPloPwt9sYlZYDsT0jClwbthmQqwhcq90dao1oVBXTlIaAq4Qe
qfI0dZImJ6nsKoeUJ8ZErvmWLIa9w5L0P9LOa7eOLEvTr9LI+6gJb4Cuvjje0jvxJkBKVHjv4+nn
26zqhhjngGeyp5BIpEoSw22z9r9+A4eOMxtdxHIJ1z9ELzGOizwgu9bAWTuXknBu8aMoo9nbexya
5q4c6YsyoG5WlcDfgDeDiEX3RiLryxi3tPnQatAZ6uxAssmh1nrpIXuTIAUvYQG5u09L6ai4ivzY
3gx+d++DoqyJ3bNWZokCl7hfdQtL9BjKrkwZNqJNLOoQkxCINLiFk5xXsws5RUklX/UQGdOeyosw
F4/oP9yHESeFcMTyQN6qIqpmDDSYVzWLnJv6cP97x8HKvVgEMT0/9AszQR2bkQ8bbF2FWECrqdkT
ceSBBolhea5S/PtjGKxdNwYr0ZVkVWQl7kZhe8hkqaHLApiXVyadhFzaGJ3JCpF141JXw/TBd6S5
o9yUdcfcrpzXIFLIHAi9JyctNbwZlB/t0Moru8ifGsJMrvCLAP2xrZsIeB664rELhv4e2w3AU/zO
PEqMJ92y7z+zUArD/o3MM52rdHk9EPlDo6qIGlEPt73NmkB8NTbQCGrqEkAp9H5FnH+vCHTX2OsY
LjXebku3g5o/KC67OeXsC+Ej21gpiQkkJgCCKSX0yJkjUnTah34ZvgZxckwlUZGPhb23PegijpZv
Yk0xn7vKnwPZuR961L9IISdJU7vVNWglMoYWs6FU1GtHTT8SkQoBagr9v0+aqxJ5QiAMMUD8jY2V
GHd1QNRWAYKvUBnsLEF9ZA9TyAuODVgbvrPM6/FAvkfyxJ3JV2B9a1XFXnK07ZeSFi2V+ox+H30t
aDj7LKMIbCPtKW0sfd5Hqsck4yNS7NRXVoV2Qb0hBqq6IaiWMKjGrZZ+YtdLM6ndGYhhtk89bwVJ
NQcZ7FT6+fqD2ekt8aLwpoO6OUhah0iik1ap7YP6Ee681LI7FArtExUkbnpWidrATA+dSmO6gBCu
54BCzSNCaP1abhMCqjgter3+UjR0TnN8Jmd5YjkLjt/J01gZc8tws7sAClzl5/K6UIN4TWy99OQn
6sIhR2cM4RC4Mj1H9DB0+QBwpA3uJvb9GHGqb2pRA1m44cKO0fcKJIWBk+BPvI6TmeUndI0q+ap2
kuDaz+CbtBmbQ9dl3ibBdu0mbvAWdmnLLL1RusNcvD1K6PfWXk/MtpMeIgsSuMsee4jwvYIwykm4
cwlczrwUhrukJgtVK+6sUX0eq+hKSYt41fYFZmJiljoYUdwoITy47ncMiO05jbL3lA8be9N9BZtv
bOA9Wp2mLGIDBR5LV7kNcIYBmvxBjLG2MzV5Gbe1/ZLAys4VOpoyyb4rN9E/8rQvbqwaq9jO0qVl
32E+rrdGf9eEVNLtvnPATfNYDm8AYbA+iGZK6YY70Kh+Y5Cc5cpmeAcR5KA4dTfjQCJj3tU+DJq+
jzjJrPuSjinecHPVk5QnlF7NJsZqRjexnYUkvZE/9dYE2em0VeB0JOPSHYa3AgL7EaeSbCO3gbH0
Qxr5bSn/CHTMVwSaaBgkyEaZpc5UX04OVj3GHO2CemVHXrRV8b+iDnLTNQcwLM/DoD06HMVyyZHW
tIA4nOo0riq53bc2zNKak4+iSpuOubBRIcmXlbmwcyNcEz+kLjXBZGfqrRA3QKTziFb9dPMkFr1Z
2SZmvSUW7YtIcTVqqtw/YBWxxej6R9o+de0Q3HhJe9UoOB/AhYGnSvmMiU37zGSISjwREjozXSCs
AMXgCoMK4lXmKveR5K+Qx+/Cusj3zL6NWTblttLpDRiuI930dAAJRxy8a6dhBUn1/ocWtddY8O84
FxGvU5NbItWGzSQ6wpOqNhmQ5B4A/jWMQkZBkOhQE4T0LHol1VWj3c14QrcC/utk75asPGJGx3RN
4pdyqIwdsTBAcObRVIruCGukx3lYoG81jHCWFu1GitIfsspOPpDHdRjZszfGEHjrsG6vQP8isnCH
bEUQ7W7QC+uQZhDALbDFxg/KvdRhcgp9M5vjykTUnRncR2E8bIsOV2yvT9Nr+d0ccfoGwxsOXk+H
CEiKNpuEgiNXW/++LOkwa0F3q+tStLPwa9glBl0urQJv1NNYghiAcIrIWoDEtqXCaA7tCI3B7zvv
2OCvs3YaFK8U3zMsxRpic9Kwc1aEshObKb8WUUJHo4j6m5Bo4BSZ/VMaIaNEASC2PVQ1bR4+JhqW
5J/RWFVMv0cTrvAE2qB0Gtr6COTgzxM/P/j0AmYmgMcsRcoZVR0FQmamm1Eb832Y2D97iqaFlyMO
GZ3QWXQO+V4Y3OYLqPYE8Jgc4/Dy/Vm3qBrx5FpWchO9deET7v4usqtAmWPg+15p+M02vqsvB0BY
eCc+1bkW3hICiEyRsx1TCSsor6qfUJ3Pmh5zeUb8jeFU/VUj7GByP4OJR7Fuca5txiGk+Wv3MFBA
X+0BiJ4syHaXPDZxJn1kUrALyvC346gNBYkEyTSpux/SwDBz411k41rVVM9VEfek5tHywMXrQ0ZW
QZfEouwYEm8hodtjVlAKDwPU9OzekiTjNjB7MBKVN0SPFC1SyxS3X9WasA0lwrtct2GDOyXIXBA+
GHrfXus8gVm013y9B68EKFLqBtqjhhWoYlyVrOoz7LzeYcItBgSZrzobduWZ73S5lUdpqN599lq0
Yc8+8oXnvo8eWtIFdgYENNQFDX10y36hWb8YEjhFZNuML534ryFXOHq4brPzYpe0HnOUkfrxl6C0
spxKFG0yQo5fEuebdkS9m3Z2dOVV7XsQjxTGg+QsG+DOvZ6Rn4G71EKyAvUVEs42lrLdZzQ85jBL
ANwRKCiM8Gy491UHZr4RVVsyo908yzeemycHWQWVJz4akMbDjjdvjWMGcHk70n47yJh8mQA1DUCi
l9IxFECjyY7bYI9RkjkBQZw6cOx/kvxsQNqkdyrlAi40nF0uBf42aZGsBDsMctklK+x3Roq7ma8Q
CKTWzQuHcR9WrIYZzFDkW8wlX9w0jnboerJ1UVXZCsbbgVM+Ty2CGVQyOGeWlYO/06SR0qfAyD3i
H1lk6A+gBPPr59AblYNCwkhAZZPFWcJJUue4nxfRciTbUAaaaCR7Gxads9eIMEFUQoSb791llWE+
NNCaIGuRtqGmAwYCzrhnrr4lkmntQijTBD9IvMLsmLjtfe26uMS6zNi66YjA0tPXUUntJfrY0h1w
w4BwO5SJtJNIVYRtalm8hSq/ioe1TsFymyh8DkvHxzIkNCYFltkEKQCrF8rHfqTpEGNosNCiEm6b
YrynagNFZQCNI15rJhNTj/WnjWjXih6kAsycsyf8wPzFIY2WtPUajRkOthIGrKvEpsmFQhe+oL9L
I+0n44J+LrB/qOrDoq7SpRH51rxqnm0ddSkWeqAM3MkMV2pSxxr/t00hIZeucWW2v1RMJuahEiUb
EiwwaguI8HQqKMiaDe2lzx4aXIvWiTk8clyTVgairUVHB2VO2gs6X0JuVkMnCC9VIYop5dB4Pi7+
8N1x1oIdrl9pA8EaY6a+4reM/EV1bthegGHssll7NcOtV3oLenxU7K3qh4Xi7spWB4DZZNgF0BFF
FRzOC0OC0kCdhGvQSpblAHYJ3kqWP/wQWQ/2INgWdU+PDCA10aF1JJ651Mwk3tVsdnI5YrPY4Tr+
uaXHFg3RRsYOpXY3o/x5ZKIshCnwZHcMIs9KQwYZDRfZBCnzFYZrBzyyHpLqvbOxlwDf3NlK9qC5
JH/KLY624PEg6bL3bJJSP8NZM3mwqVBA8oS/SzWo7iZItGrf5JV6J2ewN5oahbMP34EjNWtURhcl
GCr9MBghUCkCgZ7TwqIPcSTDHODzs5WNTOeEmIMiY5owdSNOxhizm6HElIY+tc/CbqURrnM3yLw7
uccGOoAYhfZtroVNOi/58PPSlsd7KRjQE/orYKgW0uBVLw/6IczhR0BN9a/g3dGqkMnS7UZfWvqK
fU3aoKDRWeVjYWgzK3If/bK8Yh1ydMjbVcAh3+cUM89NCUKr4ZqAxW0CoQLTvBmSd4djk6Pt85gg
KuirYQ97SgvJTK8NaeFC5FobY2UeqjjatiTCSUWr3ZbkR87zYTeYofWzhQ1mlK90B4dfCepq4VSB
MR6lLrVTTcqWi3+I7ycHJZLaVVE+B0VSH10CgDdd4bLRmDT4Yw0WVhaV5l0m7JcHtS53KkKyARHj
nRUhCCW9LTjgYeEoL21dpzdy7kebuFdKQce8aQiGuu8snIvGHs5SAUp5LIO9rY1LfH7hfos6RjV3
ZJEp73ZH80nignD9pNtaLB+hrBRXRdhVzxbkKKy9BuOm9RkoUo19rlrdRYFHaxmLqLnrJ96N5CU7
KYxf0i5O3wNX3ZUxZjhy790qKaBJbpB0BPzhioPK97Yupymu0NkVSyYGTuXMrHwGov5hUgS3NLAs
BJxzOnmAP/T7vdShWPKXWElmO46i0Zo8JxYCCA458g03Q5RQDt2mVsyNT8TosnWeh1GmioR3mav2
umzwo/KCQaH3pl9ZWEPPOpEwxf61qKm8DzkkjGVdVey0RdJdeCL7JJ7NgkhkaraKD43jyNbUFYoc
HCXMgCUHubzvVetaclCS0OjUMfyYR70FeMr2vZXIK42ldMVSHax5tMIxwrtmkIsrh+QvN12qfagf
lRBOqBsAMgQNGH5V4bmdjtojHBZtB9kOlxGpl9ZeohrXXtuK9OHsGd/vChEF/5J02u9awiowhHp6
IDt4Z29rQ8tuq4SApURjHBAal+zpw73akCt3nEzowBTYqbS1A3CLC703mNdlgn5Yg3K2SCzdO/pS
j22cjB1MkcjvrR738FWhiMaY6W4C7nKnDur+84+a2msV29W2EmFINEdvy2jor6A607XOHPNmRG9i
QOI/JB7sKwXLabLPljWnkX1iZMrRqkZ7ifNkMCfwS7426E+tbD0l/9RWt8WAv+vQwCT+flxqJ95e
fEVcUXUV71gNw/+J60sO5hMCUQZz/Mhuaq20N55I1kVCcpA8VBEuOeAH1U7XWGjVq9pn6qeKJvxt
0Y/rcnkr9oyshXsfkxaAS6/ds45Gmwbd/5VLCIYXkEUPcEby6ejjEdv96FL9AQ1Xuwqa0l/0enNf
sGaUGr5mplbD/K9wXK1g5+ljUl/LarfGEda+kHCmnBu+tkXKoWzI+Gsak+FrVoMe4ncmPjYaeUqb
bD3mRUO626Cxg7PMjj7YqhXrFKCdA/JtcDz+fPv/50usZvUZs/kzywcwR7+e/PK/HrKEf/5T/J3/
+TNf/8Z/rT+yq7fko/r2Dx2Dn2VWZb/r6Z/68pO5+r/vbvFWv335xTKtg3q4bT7K4Q6rh7j+73hQ
8Sf/X3/zPz4+f8rDkH/886+fWZPW4qd5QZb+9e/f2v7651+K8Lv/n/hR8fP//ZviMf/51/Et/kVa
aXXyVz7eqvqff1naPyxTVjRIH4ajWfyo7uPz/1f/YWI9almObIghreGclWZl7fNX/sFSRY4kdrAW
9qRMs7/+o8oa8VuS/A+KKYOoOwPzUkMxyez8678f/eZfzo7/+mbeR/bvX39JSp0MLJ3r61yeW1Ft
GrSmmHF/rPRotYqYRG15odnjus5uQaMWTXYf5oju3WZJP0yOED7GzeqPd3TuwpOp/HlhusgKVreW
hVPcxIKVTkdfpG0tLxr9xUF5KIPzGD7aUYdWOgQVCL2L3ERHzBJDAUtbBLsvi227l0m593DvvmRk
eO5V4FiLMaxs8IrFW//zVaQyhVNJz42wCnM2qjVsSxPyqrYT2bU2Pm9qAtun93fJzffvQj17ZV3V
FcUy2Xg/nYH/+AgiSSLXR96FminrCI40Qqa+lpbqkNHcth9d6Teuu0fOQURBt6Q66TvTjDfwPvdY
VrxAqT8O8QClfFH3CwU/ju/vb+Lp+/mpdMeSNZnoJmzeJ2MEKUOb+l4jL2xEtv29JveLJMD8uYCW
MKSHRgqWo3PJKHy65H1e1cAH2SSLXMaxceIrmUcQvkaXq0Ys0iUZ43ULpDqAzL/QhZgha1zhgYBu
50LEz6ULT03wTUdyYINDw83bcQ3QC+8mrq9j68U0sK8LmnlHhjuq1weCS5ffv+mTSUGtxUtWTHqW
5OV+Rvb8MRBU9FOt7COzC3QoWgMpGBm8tpGkwky6MAEvXWoy2hEjqnZYcynR2iO1aqlGw8ItpVVI
y/b7pxImsn+YzNKVYfmTTRVbTltYhU6+ZJvL8NgCGJZ9gENpG23qJFnEWnwhxUKZeMJNr/NZA/7x
9uy20ZzA8OTFiJUHpovz0Ig3wdjsRzgsntqj96Vh65WoGocZgUL33z/myTQRj0kOmq5bBr3VTyPa
Py5v6DquoSWVma2sbceAgIaSZfDgBPSLtADU5eqJrW++v+rUy/pfT/3HZSdv14f4IUpbFo9djIEB
+qhFNuOMOytjY1ZjUaBCotWB8WDQz5tLk0UMk5Nvq8m0uFgfhP3r10UTThmR8hrf1rVe0PBhUKRt
airJTpWWHgT03Ny5UvpmJ6/hB+z9zVCNa1urthbTV7fijcDZOENeeCdnPwVm1xD+0VUqzvSuGI55
UDMSquq9FX4oMdnVkr6pCvxYonFX9FtFBskjan0+jtHG0fVdA2ubwOV1ZiQ3tPeP4VoKlH2iPf5v
7o0dHGWtbmrGdF1zfBJZW58dV3wp7UeSYWmQLMycNh4BlgEUQHynXJp1Eo1MuBXz0cWCOetI5aII
xcKO4no5/ipV9cLio6pnvqVq6w43pVJ+TLfkRoo5BmlsQ0Ky17tEQ1kDAOaTh7NbZje4eDgHqOwP
DOq7bBiOtIchKqdSCafWXHiJsYEdfGDAPqr7oW6vxzE+JH93L2KSabKqKKL+Z7+ffFm7cMcuHRNy
CUD7rQrPGrvFqtpbwlSZibdkRepR0y8NKHGwmA5znWKMjqr9WYBNhjlBRnSheTVe6Wyrnu0ATUDW
NXgZ4g2dpQfVaZde5e8aq9oqxXjVdtyG4z6Fl8b2uaGNklSVZcOEWO5MjkAm8IqRtXBfc7fc9G2F
GZZ3Z7o1aRDKzyB4QxEmcd0Lg/akQuG1YxHOzsQBzLAoOr/URrSwIlhm9bhQJI6fwL25++Cwqibs
jK7XQcRFuAj04lf19YVLnxuVlmxRBGgy5uzW5IHbuJUUkfG60Ef/pW36fTU84L++xKBnmVvOtg0h
FCIfKtKluAN9cC/Mi7MrLHCIQENUUS1PtsrCJMiFCCmE72kLa6QmRXdYS2pwpyPLBsVT+32ptJ/P
H10PuGxfeAPnBp+lspzJCjZc2EZ/fflx4Md5YnP9cUg29XZ4Ust4UyOv67N8aSX9lWP3126KjC5t
5m2WHwKpgXBTXvoS5waBJcLtWRtYu6ZDT/eLVglTMEqdaEKt8eFI6htrlA624t9hSQmARw4jKFxf
epfegXZmArL4IKtm7JOMMpn3iPg7o8nZ5aTMngvHHiImNB2jfr3ZRznSbrfcGhYyYctd9speNfNt
2EsXRsK5uWfBSjDYVzRbmw5FO8lxOMj4EGHnL7skWGJ5uwu8eKGRwKxwJ+iv9LRffP/9xdl+uvZw
FCQrh+lOTrbx9fPLKTRrR6JSK1J3KWpSVUbYlcQbcRbpsLD4/nKK+Hkn12OqcyzEfVUxJsPdDxVf
jSWNItSrkSHMSj3ZWPU+S92VIdkPrb8CpVinyqZLiU40AFw850GKshstv3Qr5yo627AtlEAGi970
dJpqfmVgwT+Cu6AwA4EMkpsqV4925d0leXUtd/Qwo4eoSQ+DG24vvIhzY47QAEdlw+Hfsiih/yjo
lBgfHPjygGu9vfDbYI3fC95HP6Ge39J7/okFw8EtB8jH44HsmbchbN+l5sLXPz2OkMlGQCcnfc3m
NGSLu/zjLsgfJ0SOfudCKrCNpd/qNCsHQmeEQViFHs+i1JSHfp3KyYW6XREPOBkJXy49WXjKqKaH
g9sdrLB2KUraMPOXNC7WpnuDE91RHY1dm3rHQAl2Zf+e181D7QzrPNCOZejc68pF1ODMDORVqAhf
WQjkk2y3CEGTJ3fRvw9IfbirnGhTlvoRM5aFq9j3VQJ9AU6QhSF2G8DOBt2rdGlFNw9fIOxixvA2
Vbi3lrN9d7EYP7NE6jCJVOYOt2mak30ylMJ2hAeBT0oh8o9RJ9VISWMMcRz/N50Ds72hUbJym4ub
xNkrC3hb04Cb2Cu/DhMPxrCH1SKDtfTviDdCu+yucDzd40W3s5wKKkc9/92X1c/vZ8m5qhFE3eGz
6JZsGPrkkVU/MAMEqsNCQjQSqUJs3q66vMNZBzJ/iGu9Ed4a7N8GtEPa73Ovva6GbonHueg9coj/
TdzAlaTW72Mr3YE/N8Ms5Fjw/X2e28XBTtk8ZAztHP7r6wuSoD6qduMOvKCZJiTTKR0AuVBeHTn6
EY3Y+5RCsqUMDx0mfbqFzqq/NH7PDF8ySCzVVhUyb7iLr/cwVvkYQfweFzXCTUNONn0U3Lapu3GH
ZmMPCUmP6i61g0vl65kayhBzhseWdaRdk4lMdwm7AJOisYCKr/rmSn6rFH0HaR8gCX9qjdRT2ZiP
dKWdwZ336cUq7sxaCqQmykeH4v1k/8aiGUqcnzNJS7wBaBt1SXTrFEQBdDFut3sV0hyDCza8tqFX
TJxEcCfR7vp+EExjVsRhmaMXlbNGhwsbzcmSrmYjwda2wYaCeaQOa9BUSHxSSuHIZPRzSLePVoEv
uMP8Cb23irSn2LJmSt7ubSV8xdt1rVQNRvLFIvd3sez8ktJanhGdSawMtjBDcaHkOLcbC7hXASoG
LFWnxZ8BOEu3X2a4IAkonO5QGcbSqMH+8878ZUYDZMRHjCIhKfsBvjTx2vfGeaQn+1C7wtht/v0b
PLcnGIoCp5CsKhKwjclQCo0o6BSHoQSNct6JPreZXMdRpOLbhPFvLRVvEHIhWWrHxIG2Z/fpqz8M
CzPm9BrrpG3g2hxU/5sRzujSmeBslyd7NfRCjozkkuPoLdz89FGeBXq0gRS7GuDZ2XhO4XOLPMHL
b9MYdpMXbTw5+X3h7ZypnYAbDNZgh13AmGJAUSZ3QzEwzP0i2RRacrC1/MZKnQeTDlJ8H446+nNJ
GKjmb2Fk34fVeHAibRu33ktvXFrzRKU22b8NFWCfswPe8Pp0N4obusZOxO5jBeUNFuzLZLR/+fjP
qV4CtQtRSCZf2A7OXVLjjCzAbNDi6SXrykYGhRAAPg9guSUvBGqbdDDzlLWOWEf0sS+88zNFooHI
mPdOvCVrjPj9PwqkMifBDzMpNiDFevF9ean0xgZizLrKOad7JSEd0q2HFdpMhFlXtndpioohP33N
GnugYdgyWNO0t1zYNtqpkhuoUtEMj7znvmjnijgtE3RtGdFGN4PbjNShQUczj7t4gxRYNpXb/sf3
7+Lc/kJbiPQjAbieTE7I3mo79NIAj3Ce5w7GY+0+teJbQqqdYYNMcAGotPr+mudgVzqSpkJuGpPv
5LygBhDaYouNNaD+csbqWqn1LaS3mVZYv20jQGJgzPCLm8Vu/6+W5JeO5Jf21ZkKFWCARGqOY45p
nhzNHbqEJkL2BVGGC+93Z9j3Wd3Cm+72rWVsfAlSPZ0SOiZUYv6yrYtrH2ONTBrIAbb3uXTzv3gZ
eOtahgVcxE1NdnjPMcu0cxSg9Fbwg/y7Ua2uddVb99jsmyE+3BhI5zggo/fZKMF49f31TwcAx0Q6
SaJpiOWCPSnGQgx3+tzjfWDYOvcYB2O8Mzz33u38H2/CMC/IN99f8UxdxSVtWCmKLpIrp08cm76d
DSHMrTqrhPd+A9kUVru5LweNg9oOht9KtSUEKtoeVPgQqBdr39PyhhMBs49NkjAiZ9o/s4GAGjeO
B4AJbSNWXq1/7vDTFDBZTPalzXvvdZRFANS68RR28eLCSzgtb8SZxNRVmxYqm9BkVxw9Dd+0HBwC
NG4til2rq/ESErhutBEnNAwiN+MuzX8V8CcTE2U5zJ/vb+IUJ8D8gA4zbSPCfpUpRpdCZxtlJ+uF
nG0T4SCVeRHE3npW5cOyYhn+/nKnU0+VKQrZ5YDZKafFUPxj2cWqVKkotXsOpCBjfbwoqn5doBBF
Sff/dyl9MqlaOfN8BDv9Qg35gCObSX5Tp8FcxuHj+4f6PAV8Xct5Kh3Ug+g4mo5TfDnTMC2tVC6l
uA3Dtry1ByEEh+GaFuweQCLoBtF/Sx690FDFcATpb1iaSF7d1+/v5dxcdgzeMOCHYYP8fH3BoAnE
SivkAaFMPqROhQ7exulfPfp3eftq4XaGxfIljO/MVKJ4kgXNhi74yQJSZRWSyZiMmUro51sGkoYJ
USUdCr1djgi/yxp7IOk5Z/jKhCOng/v4/WOfVhAsJTRHTEp11tFpnmDGKR0nEaNfNEuzz8jz0tFR
vHTqc832ZQ8Xn/jM1FXZtanXwFZhQBhfX7NeYQCfFthAQrpbpJa/szL3Xg9B2j58WhqSrq0GK11F
jv1Qmji7aemdWlzqdp/51jw15xEemFbatPVCHIOpdZnULSAGL2XNu4vbbq+j+1Uw36wKXMeH4Ae9
tQu8ojNLBgsm5s90oiiepsV8WjQEzEOkXhjAIRp9wiKHJKo1S3zqZ2btXVihzj0luAh7BG/ctKZQ
AYJV7LodYWtM8k3AgdPy/WVjwjxXGEnYHtOzVYro0g51WiCqogKGx0PTCChxsnyM5PeZQYjJY0vP
qOkfTOxrCJ8W9L4UtwnZn3nynXBRJDPt769c5CCDVDnADo75CZ78sUg6WDXWVYYBiIm8keSCQ+fW
s6bx5zB4L7S/z71cg2VYcAc4n037iqlaESaQuARzpHiwavFCYuZAmN5WY78KM3fpd+am8fsLFce5
FROygmwzjhyecootlE4aKpkDIdbRP0ie4yVGq6IokExmrwHNgMx604IWS1Vv7SfOfafAZ1Hsh7+/
aMCYEGsWjYmTImQs8M3TMxXD1phcWYwcWkM7BuTrumWLvAYzJvMSqHL2fetQGsSMFXP267qhhjrU
yYTn7ih9yW5d5diNRs1tqHsLw6I5idVU3FwYT2eKbVVlg9d0W7NthpZYv/8YUJ2JYRON+G6hOMnC
hpU/85Rq46oNWTHrSGDzcPQ9zznEwhk5UKvt33/RJhUmNR9DjNDqr9dvWqsiT4MXPbi4Q8xztqUh
9TGi9RbmnviKC3P33AIFruhQWcGtOFkXR82oapKDWKBweSqwiiO68GjJjz5WU6Lh8v3DncHaebsG
79Zk66PpL2qeP96uafg4Khsy07Uf1nZhbYoPZTTfwHCJ213hwotT021nqhd2+pMtzxHzFYSOU7ps
flIB/7xsE2S0rTIYR6WCkh/vRlRpnBXrvYk3a511S/pef/dJPy9p6xC8QU04MH59UqPzgkYrsGaB
FpHP1KQkP7jfO1l8ldBjyDGucguSg4oedfTQX6LKKCfflcuzGnJuF+Qg9p6vl5eLQPbNDnhAkjFF
V8lOgF9dl7OCzXiem8nvoa/esQC+se11lEjPaO9/6QWuDlpMmMtg7IO4f1Yxhvj+tXweVr6Uf+K+
KD0cuJUw3qbwRSWZUcc6AodHdX75sUToxnpo6o3hu/JclwgT6tV6wCwEhyMHOQ2ik1QNr1MLz4hn
P0Z9+hS38QGznVti539aspvMC6U+hhY0XVp4LrZLrEcakXqRvsOpYe271i5NkAWZqBG/f5pzL5ls
ez4yOAy638kK1Xih3sXksOD+jrsY6W9jMi5I6F31crww8u7S2nT+elCvKSAF/DUZU7VemgOuLPIi
rPUjNgWrYHzL/HvRLRdN0hSxlNb2V2n8EAchrgvOsoM6gFnWPO69B9O0n2JTuVDhnOKnfFFqZ4LD
UR1QeIhl/I8pjeKgspqelxDJDwXqCgeXShTFjoq9x4xE9nXtNStdyKhdXFy7ZV/grATH8hJuelJm
ivvQaOBzOIfSOF24Cdsa6tqleU626EHphHFCcnTd6p3FdOkWw2I0271jBD+qxn7EMAHVnLwokgvL
tyqq2ekAh8Mg28AEsDmm816rm7ZTDMHl1OK9nREql4UHY1jlMm4WOD48Np13FzjlrvYwwcqxjTbZ
twHiUe4t654+DQeQJpcJf3buWk79vWzedd5wfAtH97HEkIvQlQuVzSetf3LTgvvAHsvrO2WfGH2S
o0bk3YEj7D3GEI6sxqOvB88lVl5+EeErb2k0/GjSzpF+bYKQDFNDr7ZogmheQgvo7YOWJ68Gv1lm
zXvc9HgOSNayHIlXd2PpBr2wT2PiwhQ8RUegCtgKyASTAmrnFBjwtDy39ZiGoG4TflPYPyyhLc2P
Rm3OtDr6gb/oNkcS7fTJHAeQh5JUtO9XgTO3YMnQdwV1AHiCA8bXGTAUkWNYmS3wOelRrdmwEwTL
SM2TrntHBDJrokOnHVCM7Wl9RLV/CaAVF/j6+ajLgAlYThVQ6GmFaLaqpCUaHcJg0O9t2HbEaxpu
dxV1z7YcL6uMWrVfELv26/snP91WuS6TnwJNEYN9uh75VqXLLQ/uqzrxHnQifekQme/ktHGQTBba
cJGCevZRIWUBwWrmKU2l7qKiTfWQBp+v/iTA8GAX8q3u4iM0ZD/wQs7G7hqLxA1uXP6FoXa6+loq
1yQjgP+BX0wgKGzEU2RyQ78oOL+5Y7CsG7zDQ2OXYwIeQEv7/uWeHVbiMRnd7DEEMX8dVq6XY+Vg
0XFRPfdXzVapy9U8K3AGj01IYvCkm0bdhn50q3Vs2nX9i7P324WbOPu+KYVZGCxG1nRsF2HUdHbi
EJKIs4jpWsvCjQ9D7dwZR8wo0PHW22xv5NHd99cVI2c6otlT4eIg2nIgz3599kFSJENzcbxtShZt
upi1ai0T6w3mwer7K52WpKIMgYljiKMV15sU3EOPN7As2tadC3fVqqCbkHH1nurXmTlAbJ0Ra7yw
Mx83iuDH99c+M6Jk06HQp0ZkZE2JQB6ZnD36PU43RrwYNFr2NVWM8luGAqcU5oVSX2zEJ+/UoXiA
5MRGPV0lJINUNoJZAXEhUwn1QwFCnlTI8Hv3IDqHVJLH5hLedW6NYHmkhcAQPj04amkoMmlYI0KS
ymJL+Uly+xsuHizrTwT6LKocN4TqBU/SjdlLwih2SaTiWsO5PCCqVamu0bCM80Z2/v50pu1rAiXz
5hVlClpEUpU2ekRoSUI/o+vw7urUTVxcGZTrTXMJBTv38iFxsLeaYBUU5V8HNA6LQ9CntO2srMPq
WJwKjrmbE+chbeBGEcfmbzHNu1SciTVi8s3pIXMAIfxG1KiTedQzmmXySOkO6+FuDOqthC15P+BT
ERhCa2I/96G70QNC6oqxuJHriPZBcGEyn5tiEGaozqiJxEybPHxCSxCRsEwHo/Sx8/I+Su9VGfzb
BCsMS1vJyF4jvEhntan+/H6GKWfeO6CjwepF40A7gVuHEFyoCkMGfRDNu9ZbaYTl9YiuKuvKc7RN
bPbvUew+C2q9m8SvWVF/9GTQmDXObNJ48Ktw63XGwexvhBrowt2dAGeCcwCWBFtCcTD9mVQOpDZa
Y+owBuGbbcocj9Too2VDxYymvu4tlKoBppymRIsvHSDTOMHi+zs4swJBFtE4k9PbgwI52cHlUq0G
M2vorCbyVWLZv7qIdj5eINj+RJgxfX+1M6s6hQK4CixTWbhPfZ0Exf/l7Lx6Ize6MP2LCDCHWzY7
qBVH0iTdEB6Phzln/vp9St7db5pNiPAYhjGADVezWDx1wht6f9Q1Iiw2aOZnw2hv0mR8QJz3DRnP
ra7Z2slXQZrIIrxCVFisFYKnHhqFtVrlqdRCpCnnI0Zl5xILELTeXWKSp6Xoc9efQXnayVZStnbw
oN/hnK7BNQSrdvmscRkVWRNQyjaVfgrpqo+1fpxTTtlUeQnCKm1x0BhrfLzDK6uqIOjpFNK8As+6
+NJGdAFttOBHTASaR5QtBuMFBeODEwyYA3z3u2Q3zs5G9bD2eb9T6xii8PfVIZKCBhgjDH0vxASt
U/w7bJ5epX64r7Nzq6B992ymQCtzxDX/4GlhC9DpJn479qL+NvOh73HqGIX9EjJe38byPKMmMwb6
qUSVLoQ08WcpKN1u2DjwOEj3lwmDr3cahiS8WcjiUjLf4Mf32nf9XtER0bip/a/djFUAsfbjh125
SFX6SIDMONBcIotPdVDqVkNJm1A+xOdQ084YRKHSbL8ocyekI10JzYWPl1x/swAuUKQw2GJHFLu/
1fZ44GRRPfaTl6jx2ZeDI+u94ka104Ae1ogB4dF80KKfiRZ++njp1af9beXF046anEmlSWSMKUAR
D7KZ0BUVSjTGcZxwt/e3QCYrkZBuL6cIjigT3mW8GAMr882BEbfRD3RRurNRoKyLJV1sclNoG3n1
SiSkp28DIgBUAWRy8Z0iMadEsiUQLYaBnxuIPTCdo/TkYyLz8Ua+H8dFCkAb0IYZiIkf2mOLQISe
rpGrsIm8Vmi7hDhkwnVDQzKOUZeLBkwQprOvqII+N94ZFk5pmO5VCMS5Yd2fFCxYxhI9kLKw0TUv
kUaf//OQjKQUxCBoN2or6qtFqO4NJcmNic2IVVTAW+AETXD0aZfADT7AFf2DclkVSCLGcqCIrWWQ
7DGkSFMBJwri4BAZ2d0s52/xkL8p9d2IlWMUHjA2nUeKqo/fxdqhZtrMZUAppQKUvfycVDurrAJz
G8QkjPc29EjYiJBFtcxqHwmnIXhWHy+5diEY7C9QTJ32iLM4aP1s64PvwDzVsBFE/PWkoKeVM4ed
3kakejIcebB2+YPnNKGdQ9VUaPUu+wJBFVaTAWjF0wJE8/FoSfTyMUXzIVf9nd2N6GIGW8d8pVAl
KqIEQCWlX7ew6qqtfSQ8OeYJqOgEOiJ9FqmjGTN+VYLGHWOodlbNQbY3ll7bYsBZ4H7ps1PoLN4q
5pgx+lnOSJhKjtg974TReg/UNtRnt4+/zUh4+cbGRGMtgDBDgS+HrADNxmV8LJvewoIQLEoZnUXj
l3THTQoEFP/7iJXjQ+kA9fSdtLjse4xzF3epxlJDIQy954fcmLExl3dq429E/dWtZCEqfiiSIA4v
P5C0HoZ4xKj1HSogwxstu+FWlIaT3O7YfN5e8G3CDejjj2St1aJSBf7/dRcxMigzGVEaqgQNCf/i
u4S5/IRumxY/Tmg5qhnQ0vx2gu6bPQr+4cerr0UF0AH0H4BXXbPP2liTY1umQV312Z0TD/umde6S
uLgLu2dV2JYwaf14xdV7XYDoBNNsBZaAYA6Sfh23az/B6iyV6IiKDZoU9WM6BDehpd3A0N83fv6m
lX+ULtK8Bi8g6gCi0uVLnlGllqy+pms4wKGOD0VoHst8PiY3GZa7XYl45j1E041a65pGIY4x0xqA
w/CcrhrFOAX2XZiDICuRx7Z7qtFptpBLRRNeq7AvkZisd+q9kal/G0wrgrC7GdPME5OLqctrt5n8
Yz+k97jMePaAtyDFS43nBgJjmuIf9G6Libt2LuAl0VjlWMB5WexTWFWTmkI88ixrPpaBjIYXEtzz
cIzq/MmwPFXdImKursjUUOCqLTEGv3wzAWh2x+lUfPG64KDM/j6HTd+SCRj9G+o74KS2aAtrWRcd
c4cXw7CdC+NyxUYbGz80G2InzEu9lh+UJvOsycKoWjkh57pxCFYfEEEWRH4MUITLGZGta/Mw6AO9
8Mg4d21349T5HRZ1jwik5ck+MKuNPG/1+fjCWIvRGPydy+er29mxopTnq5372nd2Kl4lQpwB44R0
3gJJrkVPEkr0TYTqzRVEn159DBWIAxMiK1cr7U1NHIvNv5pGBYrzKGfWwVC2Lt61RcXhFINuBkjL
28HHOCkOupo3aEBLV4PnsI48OZFdxZf3Re4gDq9+QsP/8HEIW12W9h1vkbEHQexyYw2fsWMTsmw2
4atTJZ8kIC/hgEEEkDIsqN8glpiZvxGqVy8KoGyEEmYtDPkW1y7arQFmACwbdequxCc3+JHOL4oK
YxCWOuRFph59aiFXW+8QTfz4mddOr0NCpes0T6jvF8+cV3kS5zIXcfn3MBuHQQ8IBQ5NY7CTCdZW
4xYrf22THUAhjOoZ7V7Nm8ss1VUk13laQLe1RK4Rn2ju3Feyds4k7Epwpjf+KD2nNyRTFXGuzGX2
CHwDHnQALFOZ2ptYheICyhgrqzs5TD00H2/iNH1TsGTCxfLjDb6GWolM+belxef8W72bZE0rTT07
PMMHQl204VOdJjSikbdEJjdG+VJHJ4c8SAtuEgl1Uah3G79B5DjLeo1BBGgvxj7GlWCUbfSqjBg/
jy/PLKOdDT+7ody23hLBsCCzrT+3M+qFm+zr1bSAjrigHwmpqmVSOel1C00MZGhhPSRFh7rJ+AVh
zK9VXd0AyDjnQIKdwuldwufXjccWkf7qscHUM03U1pBBpUJiMAdAPyb/JZ/yJ8EuEqlfIPuflfIr
89xHZGR97ec4R8gmmj+nqIGPUG+cgZWPjEgtsFfvPbRldjI1oZH4LZrkqsFYoGFSkuV3eeCfKgfn
Xmb0ZbWFwVrJ5VmSlEgMu6BOip/026mTHbWqwK6QYJNvjIl/53S52z7gH3Xa2GRx3Sw2mW4kFBIx
ApKvhBaQt3ScrKZTJyMV3fgpxf/s6o2EIUWADHh5VDFpNxE3SLt4Y1/Xvi3WBiciBkE07RZXfeQg
4auXCk+p+7sqM85Az9wRqfVS/mfEZtaZfhZRcJPa4TNoqU9tXx58+8fHG7DcaTgsFMHQdnQuLESv
FhF0qKWylf0KtwFVvrHs8OgU76KuXm1tPO4ydIqVVEW0YGlOEj0X73Qu5dhqYx3CKc7i6WQ/gCG6
d6yfqX/b4Lgha/HT0Gdbeb22eL/vq4puPt8wx2nZzoc7zLirVTJYSCNw0fGIwvXtWO0RWO6y6Iwz
CJpreAIhNu230b2Gzn6EI9XHm3zFYBS/gucWlDGCCOnd5XkuElR+e6Q0AB0oXpf/jBvjhozc00I8
LPhgs8otpenZVtIbbU72gEclbEI7vFLtdD4VUbYVW5bHXvwgQMIMOGHu0I9YvIycvoiE+lzmOU13
NnXTw8OPAaQuFEUQfdaRKcIP1BjceZKPH2/G2okTMH/osLpJc2BR0dLoK6xyxqFCQWhoUFxjdJ4s
0RAIoqePV1o7cQZHDlaUSqq57PM1pRYQmozMi8IGtyn7a25Nv3Kn9boGpeXWsqP9gFr0Rk5ydWe8
7+1vy4oj+VvwAo8SImDIQc8wz8bJkJmVmjwg5UxDOq+93mnuaBzfDrbOcRsPHz/zFczx39URcOCs
r2jXxMiVqkatAahsb6q2vMmm4kcejQfJz/8O++lkcMjj+0QNv0Mg3NVJdItB191sIhvspuVbV2TP
H/8icZR+j7DvP4hOBFg4bjHVXhw1rANqZYqADodY3CnTLe6f6ITpGCb5LjQbt/QN7+MVV9/7byuK
f//bC8DywjCrEmdNFesjqXjFYf6LVP89+L4rp/F9UL/UlfVHX9T/Fl3Wpt2kpGRkPCZGHzh9IRsy
HacErg5ybJJVogwRHdo4vLedYONx1185Bx3Yhs0YZolI6RNU9P0+zAF/j0ezyPZD095VGJ8YERaZ
inlOsvyA8cuuKYvHCvSVZdHXKTEaL36i/vfQxe2LVhgbofcKQidePAoiorcAapuk+fI12AYXt+Rj
+j4a0l0QIcCdIGbom08B9NldCd/jOCPjgY46Vja4zFXOTeXf1UHoOWrgzXXwNQrMzjP9osXWsPjc
zJ0p9PVuHKP5OcdMlOA5Rt3GvPD91l2eV2K0SDxQ1KNzuvjZVaIXUh7gVe9jHmR/LjGdsLFZk10r
w2l7+FGO2BgpiFvcJsGED0mwT0Nn41q+At3/u3n/+xUiiv52hsMEsSXZlHLPDPo978v91nyCpuQ1
5OB5CSonmvexnj7IQbwVQdYCtCm4vMhrIG8vLzYAlVQ7rYqw8Cq3KXBkDoxfnTwFrhUUj0GX3gya
cxhkey8HzZ0cjQClsTNRTlLzWdEqt8034sdqPBVXJxQxYNJXqK9RyZuoiSyE3NPGK1ksTVry3Sw8
VgHRyylf09p5GjobhXcj3OiPWOzz8jTAARD9H7pOV2zfCQtwM+yM3Avk6YiWveTqZXOejfbgJM2D
BgpqI1dYC5e8diAINEkEbPbyxavyYCEyTQuuH7VHzKcOhdm9+IZxL9nTSZqm5wbrxI/j5foz/m/J
xYeaQCW1JszPvRnTHbxkDh3GgUEOvMxRDoB0N7b0qmUgzjasUbTtgNfCUFrkvU5gjGXjYAbcBgYG
Rro7t+ZO7pXbEMaOmysYHzXoR2ryrzrjz1OK/Uc4bJU17xTOxaulUUJfnYE1n/lyVt5qmHqT3eee
YWb3KPUfLSm+74sG1wkzwmLNc4ouIy9Lv3QQEOMy/D5pOF2YzqM1YRMYSsrflTzqWNX2SIzoYBgq
PANze/5ipRUoHpzRyz76FhvfRuwirbI79NPwLdfG2h0ze9hX+nRHszQ7WozL0xR/xaZBqaIa67s4
1o9pNsCPS09GaTzpCv7oH7/0q+4vb4FOEZcyj04bbkk88YFkDcOIP0IUhm/30Wx9sWNhC+uYbiHb
WAr7FV3h6Xvct7dKMJySTt33anDThPgYsa/NLn4u6dztCrIqX6l2p2wITvI4bOSL1wGZkRllv+iG
ApQCWnv5RfjRXKpSouD4jmZMA+IzMJNnBqGPaV5XriY33/IfkgL7K0t+BVP1w9SCvyYtPc2RvxEa
r75N8Usgu3EtkDOTxF7+kijtWt0u+SXWgNBB3d20mvqY45AidxUW9sm58f2NW/Tq2xRLgnflWqeK
4U66XFL1/bDvcyv2/BEEMa5MRX3I+vaQ2PHJdLb2eu0B6XIT6+i2CAz55WqxihcwQsQx7Mi3zDTc
scJeYv7itI/9X0P7z8cnUNwjF98fj0ZbgYuGpSi/F7vZl2FQRdUce5r6RZ+B/GOZJxXN/uNVrq8P
sQwwS4Gy0oFmL45PY0A+SKMy8SarOSdt6xZWA+CPGUXaP+eKfophsoVzct8oysvG2ldXKWu/E9dE
JKcEXeS+ddjKFZA+vOo1WOTxdBurCWZL1rcoVx4NI7u39c6jGrqdkBiUTHS7tOS+wmeKKvUUWoiA
d+Em/GH1R8EIMcBcQk9ddhPVPgtqqQkTL43Tc9Q80MF10Z7G5dvex75xUufuJveru0l3XEca3NQZ
9ujrPqV4wbrWVEIcsLYACOJgLc8CLQhRs1CsXY0hrCZL8fWVYi+TaSGb9Z2kjkeEYV/DEGOIcDha
ggzVKnhAzrfF1Ccb0fD6LNK6RisKwAvNIO7fy4Ofl4pBqVhi5J4hTT2Xe8l/MgZ54yxe7zxMf1iF
FNQm4yRtsQoOmUapjn3syTiQls+lTRU642vRHjbOnTjTl9vJHiKVQAIHOfWK3SfXEmTfQIq8EOHU
GgGYTPpSD3gaw7euXeFO89T64caq18GDRRXQHAyveEhrUfcWSh8bhWxFXg5KHJvy/ZCkrixlpymq
bjMd2rO/kStdB0dWZAgvQMQ00pYwGRwB8aEIIuJxNd8IEqOklp9Ufz7guHWfbVL1VkIJnDbyDgoa
vuer+WNjR01hpH7s1dB8LRW5DVO+zQb5qRqsPdaybutUOHsKHQzV+LLxTtWVdwrngA/X4ia4GpzN
QY6xcG3GXoAXXyZVe92XH2UGDkEFKNdWH1WzOTDOu41UVKWrrmB4m2x8p1eVNe0ymvDAdUBtCz7w
5WciR0gv5hh0euFUuTUX3mR3L3ZqPliRjVV39SNxxk9JvZEwrq36PuIxAOViOSJ25rdaKK0ZXco1
dyDyh14J1KIa1a/V1L20oY0mmvyUZfOX3v/18YavrmqQIGnkHuiNmJerFp2KxrjNqk3+y/Cx3cnH
L4o6fsJH0XOS8TnUg4fQ2ogQa98Q9G5CA/fVdTs6NLXKwNc6huVhH5TUwWhr/mJTiGYSL1bvPlvx
j48f86oLDUVLtA64GPlsYbwtnjN0cIe2Kg3dB1U+41l0n2KCJu6d0Z31G63tXye5OQ7OqQ2SXz0+
Ta4SDp/y+g/uAMEi4uFpiTNfW85Na6vMwjZWuQOqyNXl8VM9mz/NIrnH7vdT2Ms7EwdvDvvnUYn/
wll64wq4LrnZCDAv9Odo09IbXURn1W7Iiwayuxk+u2HMO6M45b596N3K948o7RwLRk1m7LjA6rcW
FzXPImILsBQ3sk2ucBXKkF2JawY+ZF5kKUMyfioT3I+bA47MmHBoj0qEH58aehgC7vku72W/cava
OkjhFgB+9UAgOEyrmh4t8XyRMBmSUVoh+kreJE8nBzPeMjzRdnrA3PBYo6OfdPJOfO8h1udB4XyZ
Z5p4VIsfn0v1OiUA68/gja9A2GctpyNNiBNVENohAI96r6XTU6b5XmlifO7kdJKmU5PNL4lvftcq
e3CbvjrU5m1p77QqAKJyo07y3/BZceDMIzc0tF3C/6Kb543YtPSHAo3Cz+R3ooEGYYDb7zJMTFWU
AYz2Q8+snMcqwlQ0G54a1Xzog/EhbFQ3GUCS4hTnGbkiu3GB167OIAQPvvpvu5FdvS5uSR4rV6gL
91L5METlc5zl9+jvHJox2E8jb/vRaf1nSSn+0Tvfcie85BWz6Xa22blZqL+a3Ll7qUsecrWiUVXg
9R05xcZ1uxKcGJAh3MLIANnX5aMq9FVLs41hsaIsVQzQzINqbwzdrq4P/hjhbbYFt1654Llm4apA
lxIIjsV9EziSnOc2FXlX/DMVySeTyFTV8TPVxNMwWxt9kOsxjXiX2MiCmBR6DMtQmOpDkqALE3lW
oH3q0+Yvi8F3O3enQutjl2O6izv92KIXEBjCGCZ/HVu1onOppBCkkl3CyaytLTbtykVE1/x9AA1l
CXja5QmLCr+IbQsX10SROD9vSVaepazed1XnFX299+3yUMfHP/j8wDdoSI4LUaQlnESVQgDBph4J
VaazVPq/JHvY6U32rc/Mmrc+vQH6d9XRPNd2dmj9cdeG5h4XYgxCO7QQu5OW6L2bVqrpErjvyhKV
9GJ2TWmj/f3uDLgMnXSaaeHwY2VQ3Zf7g8E4E2pkkoDuPcjW8GQH/t6J/RpeiSLfaukbHczPdtU2
922FUOdYO58nCzmE2pCRAsJ33A0kf8fIBl3rV7Cd6E13ku9pfsR/I88DBWOCe7A24CNZG2jlyvR7
zMZNfC07O3OMp2Y7/7Sy6TDl6qmovn78Jta+OkFhpv6HNEM/9vLxKiz/lBmWudfxbCFXg2ck81c9
y74kXYHDdcNlOZiHjxddS3WZDf5v1UUnQI2dSmsKGOsIlu3U4qmUi7MQkwAhjdcb7Irq2So3Yuna
Hfj7mos8L5bmGKusIeLiSe+jRKKDs2VlIc7C1VnBoIUiT+jVLTkNmMo0lR3wWEoW7wJVeSvabGf7
+bPf1v/tAqNdJezNaF+SzZA/Xq1VF2oW0KwVCaRPeBjus7x+maX6K4ac9wPoHbWzzmPgnCW7fOqH
6tlQ1EdNBS2tvTCpc9VBPch+Dga0vI919U6FlaUo0ZZkx+JV/9/fKYglUMPoViwhgKaBKAEzD1KP
6T7Sz4r9o67PlXXTGf90DOa52sL+9ePjtdCEuF5zcWtqZSCNnVhTzonoUfmQFxhr/Z3i8StL/b3j
VmZ5LtX8NgVdFKWVEDB4COfnWbkfGaipmOs0vnJA/PaoRPfgzE6N/stIVHyXxiez2QiGy1MDNBcj
EOSm6JgIIxhxTf1WgDhmrMxQgVCoU8JvuA456X3RJw+6pP36eF+W3/r7QoJZTvqpc3LED/ltoTaz
FWk0AXoVut+7Eqw1uXdSV8HqvGljeChW72om9eXHy17dMGhFCAwo/2TWcQUdTGtFtf1J7fFUkY+C
AuKbiIOk/V63kh39zuOEu5UMDvXjZa8HAe/rWjSgLZo/ABIuHzeTjc7WY8Kp2kb7QJgKROGOpqCr
V6jFmHgQVa/SsWlKxARaLPmMjYTmurXMD7DJ2YAuMo24LjnkAfHoXus9M0PzrngoAtys6O0Ls1Mj
fjVv8ipxlQoZmwTYG9atdvrJRGrh431YvnUh1SFKarIPDtgVH6mOZFWyI5xFKnPYS0ippeDoahmn
1Ga4USrjUEFP+XjJxUcPiFqsiXooLsJiBrDMrgctbpyitnsvTqKzEPaajJ2SBLewX3epfLLjz7wX
11L+K0r133XJscRnJCN4efnK56mGWq2y4yNuH9oc7ucWWL2mMG7wH4TjoU2FAaD8P37B78siT8sh
p/kGkO1y2cGvmGcha+Wp3ODC87HLm8e2+RF26hb3UzzBxRXDzjJZQf6ala55KGocFVqVTljjgHFx
FN+Nu/KIN8Wr0OUu1J/FQM8owdpKrx+1oblLqs0O71X77/0nMNQS3TgiyWKTpTapa6Zbg5f/DJLh
JBauVTpFivyqdi9qSfJSAD4Jv2wcKhG1rx6dYT9KIBrAZ2MRvjimepTXSKcFOADHSeYOaQW9OL2T
2+9z7BzJcHYyLpcGrH+z7vfwyXaAqDe+6rVoBnz+//+KRbROVLsPY7XBLhvngXfJx2qmdB9uCu6b
ACEJ4Wwo9IU2nn511+FwgJelW3UVvBOE8UuGewPJIfRQ1LqEuVo96oiTtIciS24hArv4JR/lNN84
dCuPrEHrhv4EVVN0KC+Pt1xKzZAYKFsZ8ujWLfah0c7FWPnkmK9GHLq0Hv7rXIoBNXw2xG7QuaF7
tChKZqtJgM2Gg5dOKM/M+v3QATyX9rPl7K1oK1yJV7Y4WHCBQJIoLEkutTjQHQhZyS+hZgrnyHHA
BU7H2CS/q+QvpbOl8L26mUhmMZoiMFIKXm5mF6lMpgJCY6d2NwLnXQHxGC18vHEWGVEoVfzqm53+
V8tKQpTo+DEZEBUo/ezLZZWCKa1RSdwCyJglinHTFAovrtv4OtYiP6oT9FXoaRp0eIzLdWJJaa1Z
NntPT4LDu3YlNkOVFZ2TmNGLgZ6N0e5qSeKRt0q11Z2ltUQxL2b/y7jkT/FclInzb/D3uzfhopUW
2R3CvhkPm9iILUZbrqMrtysIV255ukmQnJa4U8kJpB6FpMFr0P5DvP3cRq+WyYgruxUCY84fZRWk
i7xEFkWhX1vUThn9zcKvk8FrtX5vFIUrRGyqqHiKx7tWP5ahchTOpxE3vZV0JFg4ddJqrLY6qqtP
/tvvWHw1ox1GCYSpf6Ul8/ybNn4JleAQt1/G3BvirWbNdeNQnOB37iWjxWuyVJzXoJlNvlIjHm8F
WaqnJyL07pKdpBhPhRTSI8iOwJY84d3l1+nnxFS3zvfK/cvwCXK+8IK4ltfpyyEwENTsPTpVx5w+
jW8buzA392ohebNBQRNLe0p74e7MeNvv/iCb5gdQTQGtYHS/DI2ktIiL9qRzFlKaAQPUXoGh0Oxk
5WuEr25KDp/Tsfz49ln7tITeIJolgnW0jB52GehVPne9pymgakHNh1QM9nHSWD1DYe0+GeaNnOqK
Ry8iFmMKhGREgUsmeRlJZrVq5Ljn1oHD/cQE+9WpT1WsulI0uH7/OtYv1Du7FMPA1LoRwGLZHI8Y
Z+xDy3aD+t6uZw8l140Z1XUfX/wsZLzJptEKQ2Tn8mfZWYZ4VGT0Xt6hvmjfVOpjF9/qfe+WJfre
VDTym5B9FsZRH7+EtQ/ut5WXovFyESupGZHcCmq5cAKogn/86EeovgUT2O96s35ZSTl4AUzyHTE5
uLqFw1yJ8MYZqV8i/aQNt8KcrRson4a904bP/vQVQxy3y7Y0ptfuYwg5TAPpAwtJ1cst1tMgGuqs
772wQ+YO3zGhhBGRUtV++6wkW7ib1eWYZWvcjoTxq3uji0d1GNse1pWx06RuV+BN56ifjDx1y26L
NLi6GrroBiJYpPLLqjQJ6kzt8Dv1sjg8SkDTZkM9Y9KF5BnJh+I8f3xo1r5ccVYRGhP/WIYLa6oK
dco4NHkPRR91ckH4nNrv4HxdCXHJwMCCsdwiKa5+JSgkijBFkCRuXL7CuGtqCWhMjyDOIdBefdxh
wp9OaFDmSntuJWwIj7J+HBtnoy+2moAwV0XaApU5ZLwXiU7nOzU2fXyfA5DKQABwfEzz6DbMsX+n
vY1N7emtvmOqc/h4p1c+T9JyMU8QkjxQXi8fmfxG1/IGu8RAZYJkQLLAPbeRK1QgFLdt9LOQSfx4
yZWzxDuFKUhJwMx+iYmg6xzZaoUWuQFArkNeVa3jfdjeJZIJD2br7ls5Ski3cfMCF0PZaxmQ80Af
mzYHJZxLMJVD1PNEehGbOwUzMe0Io3jXKenGI64uKsamQlPlGvZhdUk2OUjiePeW1e7ViGYJ9k8B
pXw9Yt8oVYefH+/p2gEC/vBO+IS5RCfh8j3WVj+PZDY9wis3vflDCJWFXCUakGVDe43lVzrlRyRx
/mRZAEKAooFgXAVbP9B7bQz4YuSeCIRUgFB+8If0boy/SuktjF7QecOtZf5nAiQXLaaYtJAFMA9s
wCLcOrHdSq1NRFLU2RPm4rXvqUN/pH1wM8V3tmjIf2/76tgmWxKJa3GCuoNmtrjl5avYi702mECZ
1yvsfUQy2ycGZclXR8r2TNFdFQN4OX+NkVrCwnXji137fGik0A61VBRxlnhEqdVGtdYTQnGd7BUt
P3PD3uI43avoiCRbTkarB4vuq40YpJCTXl5rdhI48RiW1CfIrpeB49kBOnPIxirzY5z8RI5Siabj
PGyKwIsTu6hvhayBJW4cQ4iyX55oY+qHACF0LAsKaQ8+GsP44Jig84P+g4uwgTA9F26JIkhZWN39
wckGCgjrAYUann9xF9CzGE2prjnZmrETN140IItDAm+EXxHiwJfQwFYz2KMovdFGWKsZQDv8b2kR
s3/reKu5yYaj2wVoDAe7ut059vcB7JLR4D3dVudRvjGRIrKLQ0eGo3W3OsLGG48vPp+r3QfnwJ1E
XLkCGE9OV1W6nnHK8Owy8VGA/3Hso4OO07geRYifeGF2FjIcZmyezcr+3BX+jV1sQbLXIikwWOpj
QcSkU3m5FwqitX2pFx3AzP5TYfUHm7pxnE62M++Ex3VUtTtfKrcefyWJRAyQTgAzb7p2ywJ51LQk
hRUH0yZVz/IukjvE0X8VTe7pTrvDsIXMoL2Zk58b275SqHHUaf4LYiRjp8WpQ/8lQcyn67y4M06t
htwjKtuV+RIE5ikCTcCZ/ysz293YpKdM3uoIr33sF8svTp7WFkoVm03nTYlxlksU5BC/dNApkuuD
MzxOHZdYB8gGvNnGg6+cN1YWkyTRH9aWAJukdKxyaGiYRagzlDmK2FyUMwqX1V44x0UJZraSdEDZ
Zx+Vr8NLJn2S5mEjDROHaXHokZykaiM7YejzLmL/24eXRn0017HfeWP8l23/ClNzlzET3Y4uYh+v
FlLp3tEsJCVZHi87GuTEYdrnSbxmmxah70fnBhcr1Qpd8VEZfGYbO7x2tBQIn+Am6ARcyX9Ds5TJ
SOLec8pwb4wGCAQeTdVP/WS/Dt/GnVWHbq67QxyfyN9eNpZf+aLwpdGow6lZINcuPmQ7wQA5TfmQ
E2nY5/VjMDnPRdEgA1/h4IWJtl3zB0mbdoO5ufhKFEEFhGxBFsIYV/VEjftcmvQsXvXht7DpD50U
fx+j/JNVOc8CJNsm+b6f4UJK+ZPvtLdZ5twpNTjSWaFdbeymor0NQbHutO4ZZ8OtcHN9p9ODgwaO
Npmo6K7OQxXoQ1/7jWfyGmx9BzN6lzTh0beD5y4MAR0aL32bv/k+iqCm/ZJMOf/u7zKdH9pA+iLC
LyOWja/h+pCSNpM7ixERAsjLmk9GDz8bNbXx6uJ7RxAYwuGAbVOQvalWco6zLbz5Su9E5OlwwvmL
DuFSR3KYOKOOMjbCIyJSvlsvfWO4Qv7JyD/16k74+JF8eLOLIKHLDBibMDEQ7t04OnUBehPcjxun
9josXf6kxalVGGdH/jDAsWt0pMxNV1c7al88GirDtS08VZvqhtL/OQBUbn6LQ2xTUH5Izey08Uuu
vx9A3aIZzh3AyG4J+A2SWQFoBg8M7pMb4/HdlN0uzvkVDcY0Eb5HRXnT+NGeIHrYWPs6FRNrAySi
KhYs9UVx0eazKbWtWntp/mjIT11/J9Ai9qGOFHIDHOjCuzz6R3LCjVvh+rPFppteDoknWv5XDbwA
iTw9ndvaAwnqWkD264LuWM3z93B2ER4JKOWGTxtPe33uWZVxHdcRYwcwDpcpB0I5ptLosOzsyHRn
RnNthhwYGM9BOyTayfBnYG/R+yn4f8qMA64XmtPs7J5wXqHWGIR7rd26nlawAbQHhNY/9AXw3Uud
KF2WEPX1g9qTSD6rjGZyOLgtZMGxD86i8DEJ62Jdq0hO71Ma6/vG5lx/EBQwSM6gRU+YuprLT61k
TGrkIE2O9k3UIkZ5jvFyKd7ET8nwBumVBF8ew/Xp5Is8SejfSPmmmZx2dYMaaIEJ2pmAol8Bk52k
boem0movlhmrNq91+heu4AxYYdsK5/QA3oHhvsTJXne+c3o+3obreM3qREThp0GAWM4WVblL/TKx
ay80Ud+hsYnl6lg/WAhEREAlPl5sBZHBakBLucDQvUGT5fJApnISlFMUNRz9+l20stCZRIG7tuFa
i9fvKGfpvg5oa9S7RE9PipXeYTa/FQyv0yMDBWcBUqApx4xz8TtsY9KLYkKk+S1M5icJMfIC34na
Qv0NW9NmbB8FisBBRFakMBZG170v7fuUYVbn/drYFNGYukyh+DGifyRkvUx7mSnbuZElfhJUnkZH
G702t3lQ0NLK0i928I8FG7yoKjelWixvgs7V6s5V3bjciozXSdXlr1jEiqGXuH8n6o+mu5vSxM3q
t3565mS+1PgO559qGz0syfAkHQh/32wcw5X4KBB1ADg0pku0vC8PxpT7ytwrVokOfb0TLR89nN7H
aFkEQBHjaxK+g69+/njrV1eFl4bXNPjjK+pJNgVxXrRG6YXRMR2xI+LlC6e0MQf1jAq0hK9vbW5M
81eKYtotNLZYUMyxlv0eu+wl8AnEPtv6Vp2CH1ECSffsgAmM6hJ3tp9TeUrm50SCH6hYGxu99gmC
BqMVwX2EXPuyPOH+MQJJK7l9bRBg1CXjq6G/iURA1INTw/SuzDwE5QYG8ZOJJ66we6do+3jrV3eB
s44yElH4+gYY4EJFWpzW70AaMcRr+13OLYw4505YLAuQmLggxSDPrhA8wUg0rrca5dc8BAWVHPaC
URc3EsnB5cGLnTQ3nTGqvUJBFscBldjuUHvLn8oYIniCBczJGv4uEsmFMIxl75ckaXbZ9NC+mdJu
gClSRa8IcwB82XpTK5c3qTQXJJxJgeISadRvJdyoZymiAE0FUd1wm/lNPc62wpjzjbS1xiZu432s
XAQiQRSqyeQpXEWXyzFCl4ZSKSpv6KvHxJkZT8jor6W19UOd9L/n2XAD9d87WuQIGTdRo+aUG+Ne
Sqy7rJhIqny6JoOy9dNWEkZRT1BSA1QHCLP4abndlnI2qpVXa/NxgJEgvlHR+JYiGqYFjIv22A+9
O5hbgvtXZm8Q0sUQFLEQKCDwwRYvQekqax7VuaKz37rza1ygclxyE9ClBcZMkYP2Mjj4Bg1mh46G
OKxxgwlhGNzk5fPGK1rZB9GmFXkCYAfq38tXNDoTSEugs94UjPshfZmb0U0V9Wzr00MX0NsDfRRV
+Z1pBBsF1LWcAHGK8h6OPp1qJtyLfaiLqTGKlvisWqmHaDu2mec0/z+cvdlu3UiwrP1EBDgPtyTX
oMGSJVvycEO02zbneebTn6/0A//W4uIRT2/0ldGAapGsysqMjIxw2yhEaBpseE48uZb8mnadIO8A
dHtWCa9metbM9MCggWdh6N3/kkLTz7PhrqlHF/RoL6hs3OtEFCEeS0opzOMv3xDpbauiJlz5Doqg
9LhcrR3dKIQRYH/ueukw68OxlUpfjh8Gs7mZZ1wFYoDQjAKEjtGsa3sI6EaWefGLxBX07hSb8YR5
+mxzxSB77oD9SKVnZ7eF89Ok+hFasyLgiXfFsZ7Nny3Jp1L+b/YxSqnwBeFzUXav93EjJ8xXxdzu
XfN9qZ6kzk+Hn8IosCWSTEPH9F3iia8mqLi1lJ0FeQZ9EgSG9hKNrW8EKoUPDPsYqtJqK8ljkKeJ
HNV+p6fcus5LQ9KbZMVD2T8WqnMjT/E38UvmwfD6+Kfg0UDhpzJj5BVh6nAXHxfHZpV/MR/JXUyg
JTu1VuFlNuIxWsqUM46LMtozuY3UZ6YG9EFOuOfhjY7nsPl3MJ3YrUIv26nSNuI8EDnVGaGXMmQ9
tNCTfitjxqkWNsuDjnQWcuo1epj4AR/0VPOjXTHZrcuXiwUPP2BhRo7Xs14tE+zSommVH+sELusf
K2w9QdkdQ9OrGtOzqwwjivsxKo+2Ut/wNpkC21F03wBJEOoHAoApzCDFVWwd8qXBqNUpUf0xaUCg
EJEgSjQv/CLod635tUGGlKaAl5qkZXp/EARiYYQRJAWtmt9V3t8oQbd322ycWH6WkOVEJurakLil
t4k6d8iJLbqbznoBbbytR9OXFG5DRsAEStFVsT/1L4OuvmnD0s9x94Pu1lcSvBs2pWAQXM0oN9jp
TFLaVH44x57WdZ5k5af2NDfpudS7Q9U/V1Btink8pI56G9Nrd/YKpY2zwU+gPclmYVpM0y7Dl7qU
E8l+Vvm6yrhUkZ9FprYEkHtrHLQQ4jVjibpUOsZN/1DAdKsYZPj42tuIF8CcQtwDjIR+gvj/7yKo
UwJ3VkVc+TLalQHti6jl0pFaT533OG4bR/FiqVUk0MrBCizURHyn/9aE4SdBuBEe0c4YHgqUutrl
2399NhMRfAYkGM4hKV9nnykzQjP61qUvYDChla0q0hGr9fPuabt+i2IlEf8ZDhBEm8u3GA+6nA+W
UfpcR2fImaL/hyS+JyV7B2hzJXBx0eNCF25NilClKk3Lri/9giASqertvMD7B53Xxz3wYqPLw1MJ
BIn+Fs5iazW3TK/0rC3m0h8xICUfY6D2ZBvZbQUdLeDSEA1devnM+Enux19ud+nVtjSnGF+efiz9
tm3eZM6XEvC9gR8n/2OgG9VqmVsqDkKIu5e52IaXFxZPzUQLqJFQoDFWh7KujEQZ6qr0OYLtsZuB
qywGjCfozHdW4hwU+2HsTmkzPBgo7wlekx3n5xztk6SMDjvX1waURz9T0La5w6ComwLeeHc+ZQl+
0ygX7CyMUCfMt7v8XopPPdbtoqLUK8nPDLxnBL2qLlyM3na+hABr1q8DMFkw1Rgn4Dhd/oC0zDo7
6AMO0fTFAbxGO+LtBknSr3qcQYWlOYSGc0W0Gvs9PdCt3a4yBshVKrbhmpRjRHpZ5Rh3+03KCdZJ
ialTQRNdmQO286Diu64fFNY6iZMgy9POXz1oGjmjChsT02/KZXa91N6KeaZWvZtBZUQiGWCL3ShE
K9tTqIimZIdMcPW4qgYfkDpMTMBQnq7CyMwVwFAVVJx0CA8R17QADmjhKxQAHz+t+GoXDytWwiWB
iXSsBLQ1RGdmVl9qiVn4rcEUYJd/1kMUWdQ9isIVBMQywlIGVghIwFW3Vp5o1k05y0wTvcqouIlN
28uw9xpk516QYmoM1rRkj/N4XViKdcGBsEJFvvbqbh/bsIrqFtnDXNJvzUNZtXSIey82pUNE6i0B
u6sylqVZ4uFVdTtG/R0Z/CFS+zs8Lk8fv+ure0/8GEas8SyFf4mJ0eXGkiLGyNBnKvwi/OwwJVYQ
rMMCq3U3z5/+H1KsrW/7fr1VITvkFCoIxPLw7TM2oa7N8eQ28etgPskpT81RRTfJdfLDW10rGmNR
fHDSg7anenCdZPHswN+wI5gfYBes7vxaK8sUG3LIZYnuaigoFQWra13ypMxIX/RddrZm5OYyRkOq
Qfk8D9FdJiMSUCIV8vFn2DpcCL2yLYAasKBbHa4maQrgKG7OhIq1LeIDi5P9G95Q6juna2epNewP
92XW+2Yo2drSoWsTr6cBJbDuZDcfuNZdEG9YiEqgXAKQsi5w6gIHrKRtSrADTPRy6dCzsbqi+Eee
cY3Qiy9ICz0TWHwp114zq7O94Hs6z99z2P1LJHmWGe2ktVcXqPhFiI6AFAh2kr26MSIlcIyl4MqS
JcMT1KS+T37MvfV7YdTYCvfQk+09JuRyyfOEGctqvT5qi6Qf0MptVI55Hx+qDhvpKjxi/HCouTjG
EpSbvec4X4o+PAwmJkx79NHri5qnRmEA9AamH+nm6vqIGcAxA5O0QZJ+ikmroDm20+KKKG7jxmRi
ORUwER4a98aEB8WuXJ74+6uITqZAwU8SD39hjfG3aVwa1piWcJD7mwq7lqm1AncpE0h4wYMePPY0
wZpA88Noef34ZF3DvPAq0f/B0IvFaYeK8/AuSVFpo0jlEKDf3PwbEm3eMnvYEnM4HlVpOCZiVkju
jxlDSmJCCjAG6v1BjDIWQw8bjG4QBxH06zzUP/MQFc3xz8e/8ZqL+fYb0QARslTi3rv8jSkA9VQg
yOoLiFP4rcsOk4bwSSQKnlnSPTPjhxILdQMxkn4vJGztD1TrcCYU9FdxPi7Xz5ayttuOdzTFL+ik
uALkVJPUS5b+mDLdoOJQiEX7KQyik2w/SU1+/PgNbFwL9EXwdsOiF7FAfZXXdlE6p5Vh8QO02qMn
+aTLgaup2V4D5qqo5UW/X2f1otU5DuVOrAPGUKEAoomhmpH2woiICY61rZMIipqTEeQF3KDs3beb
n1pAH7RAUf28UlrTYDxEkRCRT2nv1YcyO/TascMMsbNJ5wCTo/z3aCKnkpv/PfDT6WJEmkFSXvOa
hVh3hj4YNSvXEeq/Y3TOUsPvyEOKJt3BPjeyCvrrqGUJm1G6Cqszh+rRbBKSiOux/Cgg+xDkhAqN
4851D5wRFzsrvl3WqxDDksJZE/9HrAJXX3YJltmKalNow5ce7stC+dOzBu1WGFAmUF9VoFXRZ0Zy
l1s2ADiJbwWlHNazaPHHOm7s+s61vpFiXvyoVfRf9KikAGK7BaBI7dR77fz1DcPIuXi4ck0Hw+J6
Z9Hr+pRN/v5VrN6+lla5sYhXUcqFayCXLzC95ZuSf0+D2WUG1k2WyrW7PYH1jSgvAGYoLozIo+st
Dt+7SJsimNuHE5IDtfyzUIyzSQkqxgX00ThbNCYC/XWwI2Ze9jglmzGeeRd8KQH/YXSs3rPZ6L0Z
Sqy80ENHm8Ut8scsJpSSSzsKU8UE8W7sPGvG0kimmGgUr0tuTEaq3som5oCHSD8bUB/aeMClFlSc
xsXHMU4VQexqi777lavvoupdkuqahCWa9Q9dvVI+q5MKSoDpXAwPgiZSYKh+h8JZ6eapTM/z1Qun
CC+mAFF6SZBXJ+lvmd+JPSvmlFGV+/gnbiVsBCcdtQowYnrE4mC/+4TVzNhjb8Q4DjSDJ17mAlvW
TtVP5iIdRDkdw1Tps8wXRKEo4lPDYJonThbGFKJBVMTSTt35f3lt4PRoBPHj1uJduZ5HUWmnKJ+9
ZH180k3aFlAvRzJKmFTiB4qjLWvDUVE8LG/8jPm/Rea6NqMTwKIrZvTC2vQa46E20h+dDVg5ysFB
7XZOnviAlx9YGDWw+xERFbDAKgbJlVZbqakhrdXcAy/7ul4i3Plbd/ZGc67jKwuh38W4kyLU6Vaf
qZaKaTIclMOsDHnfpvdlnGWiBPPQhqbB4o3BnsnPxs4AZVNoHwG18HTr4UsjMe2eTgkacYiqx9D2
YtX0h6g+hfUcuwHiaEmlP9hx/yVtiicHOKQrxrNcR570dS6UQ7PrAbgR8gXwh8YloAgqM+shErVo
oylKc36SRTNvlg9pFZ3mpXq1B/0pm6SzKafnLMLTCqEdRXVbpfkniMIvoSr/G6puMAPR2Xu59san
AU4QOvg0MRkzXAXBGsmdctTQutJwwIiC2O3l3FOm567ufCM/6NLegptfBsRVFLF8Hrjnl2e2H6yp
TwbU+wguTPwtbm7LkcD9ksNkJrCJkgCIIzoN8Jw6y0BeFnjUNIbfMMgBPkLtqISfrHHYy7Wuczqc
BwyDpJuOH2XgKij3lBKSakgRshnVrdzq3xJF/neov3VhcSiT7mtc10ekIG9bbol5/AMf9weygLAI
hn/xU/7PgY0xI1nkW0jiiN9z+ZJgArXYolJOygs7M2oecqk9saE7N/f0BXE7vbIF8y71TOXbC6ZJ
N4uayG6b0G2I7OJE4bhHDN0IbPwmHMgBYPADBQu6/E09HZYRHyU8VsvhJpMx4hUWh7X6rUkRcunS
kLOdN5BGO9WN5nt9WL7rzhyBLRcHKelvxiZ4bPWbVrNfTcrpRoZMLWnU1Uw/gHmmKmznPcR1Y3vD
x6CkV6llIQas3uMwyJM8hIh32pV23zszNdHyMivB7ahCSI+1f+vZulVy7S9mSU8Izp61J/xN77qm
oBk//+7aJvPKecQpKDB2oKwNYI3pTxQogA1pPwCnXL7PuO+6PEUcwR8C5b6M1U/Ptaw+pOH0wpDK
N81h9Ak1qNhpfHXST0sS/8j1m1Gu/+AvvQeNXyHT4HtCkgjXYVpnsNsuf0uGV2gstXjrLZnzErfR
MyKYr4YupJ8erUa7l5PMT/GAN+TgWVCtdra7+POrm+htX72ZspEXrWKCamSOXFTJ5GtYgSFKhCQS
HWY1uq9oHqbxX3S1T3HErakkx7kOqXvSe7Svf/VGtDe1f50V8iZAES2DuoMCZBUQAVeZIOlCvH1R
TQiYdhrs7qY1o+dkKT7LOhCAEz3YEchbMUuvO+9B/PGr9+DQIxIcVxIIkZK9y2dCqFQyHQosDpGH
skaABxinrTp7S9ofycSiWufO/Bobp0LTdj7CxlER4pVCglncU+stINdxYkq5haYknfYozO6XcnSd
YjikySwk1P0WzuHO825tOwhCQiUJTFdf44ig3Og5xhIaVYAGQhclRds3npDHCme3dphjtY4CzWBX
nnNp54E3YATwAwhKIhW3rGuBHT035d6QR6ZzNG6goGqYcrAGd+hxPO7n2st6Ez/iFOk1uf5HzoVY
REH/f96JBNdll8AxFGBUAgFZyyqwDm0ySUZujr4dlJ+hujyNUeejuHgI7eZWBX2D5gnh32h2bplr
rhSnnsYF7QRBcaHEvdxuIDhaI6On+kZ0WmxSzLQ8VPknJPsPoabdwmj520bxF7UnKzWd527B8tWg
eRN1f4pK9aQw84pWjTkKw0kqk9c6G34Z2vQgRLU+3ipbu9MRSnEAPkIuaBXIFanGOE9yRl9pqImI
DmOc3A4ISmQmmzT2jCTdiYnX0Csv592Kq5hE6ag10C6Q0dIh+IK89awamv8ivu+LdPw/Px93p1B3
BGwBaFmtZnamNMU5QotJmfmlqt+WuvM85C4z3ifFdO51YvHHK25t/zdmOR1tipUrc4YuyZdR6TA3
DdtfGmJIQ6pwtceMdw63+U8lJO3K1EerKu8GvXymb/b34x8gHmkV7CCT0xpGtQUbG1l8gHfBzpaY
51YLbEeXMr4lN7sLDcg7VnXOrPL48VIbu4ciEeYUE19wited/rwu2iWbsU+3ysQTigtlPx96JIDT
pv7cjBz7PdbwRo3PAC2eMuRuoITkupdPJ6sTYrkTb9dhYimjJWTVN0VqF94QoumIdb0SGuey/BWm
aUeKIb1OSLN52tC77HB3Au1dqkx1Y1MDWu3dINeNQ1OGnRvaf/77y0Gwh0REQKpXDb6omPsKZZfR
t/rpgY1yVgbtUw30ELbprQXWjv3WXjK5cbjII5lp0FAUUK8axOHg5JJkEnkqfTlRMt/XnX5bTSli
xtkx0vfssrdyLeB00B4KL5ZcT5ZHcjd1cjGQYGivRWIdC0wzRrU7YmXByx8e4htjfDHxkCpkL1sa
X8E5EbuQ0GUCfSfqbkCq1ttgNci5EP1cm/F0lS1jCp5N+FcnmHWXD5n22obZ02TfqC0C0LV6qHXr
5Ejdr5RZs48/9tahQxpQGNwIsHMNeg1DY4SlRYZRKsmtkOVYJPVT39zo7d6gxJuW5fp8v5l2w8si
+7ZWTcJqGuKyFX7NVlp8durprkE0v7GbFwF2SPZwVJ3kOVHiszZFN2o5fKq68NHghtXTY5mVX602
eGgZQOuS35Wc7XD6tjbgux9nr+5cqJ1RUQQjUrpjfIjs/hjEMaxaCcZ87ltFspNWiutp/S6E3Ryv
nKG+q7nOqizBqWq0ZnIpeeOLBpbuMXS+Az5tfV3gDjgXiMgyMiTi4LuQmjRZVbcTkoGgbrOl04vp
6JdCwaA9+9/30fuVVh8X+YYoTzqyRTErKqbAHLM/qAZ+iMbOq9uK3e9WWjeA05CaYKxYaSiZR0dR
bFQQ5dUGyBwga8zkzyi3fvxwG21QlGkFUCXKb+buVsFbzys6kynabYK/IhC8Uk08Q+mPieqcamYI
7L/T/KYvWcyQaLib6z2Zl80dAz4ipHiBN9e6SGNMzuYkyDGJCBxCSZ+U/iDRBPj4UbfOAYTW/3+Z
1Y7p+7Locg2ROIE799GfPn2FDwWGeox3m0kbea7QFmG0FHVSCNWrM9fkYTR0Fno5oschyPgWTaOs
lo6S9qnrZvq5COb/L/RQYYqQNKJdozBPezU75fRoDEwDqjVxPtzpJm1BQfCf+zstLn5Kcec7YeFJ
g36rDvbXj9/uFuYHdZz4B1GC/9ZZACPwQRPEJo8sRCWYJaBJKUZch6yp3P4FnaTnpPrbpNlT64zf
ckvvGdNxx3j6I0nzHYjUa6Sn3yPV3ql9Nj4FaSbokqDCCaOZy0CBzrVVFxMFd0aDrXDmJ1u6z5Bd
qBPjazp+s5LAbeth5+653tKCPE1KrTAhQ329SvjSoAeFSRChUp3hqFuvKrF+Lv5735BmEtNq1IVM
rF3Z+RmJPAWSjp9d2z7347PTITsof0v1nQ7e9cFhGZiw7CdRv65h/lnSYPuqSu/DSHBbqXGr8l9a
sdX0qa72HmmjRSZgQGKOKcpUSG2Xn6u0lWq0lxqV7Dl5kDOMO8P+fnICRA1/9xbAWem4XfyqQtz4
eANfXygsDHKPOABQLYpllwsXmlVPwYAgUF8FWGZAs1ocV8+O2S68uPE+qQRQCWXKDab9uqc/yIUa
DipiJKVyk0wBhMDvbflEY6zJ95wGrm8UhP+RRIUeKNp+ay5uU+KmZCz4ryMIwrTPby2fabdJrt2f
4xwnz2RPaWVrQZOazkBmQkg6rU4bALvaLikLTulPO3yczB+YSzOoaHawmF4//mJbewVXNHoextv4
lSwwl3c5gOYs+pTldodG8fefTfDk9L/z7jZNj3XqoX5S9D8+XvA6lLAhQS2I6AyFIMN5uV4kZRRC
kKF8vf4dT889UlUyXgHBOSiYC4/+tsFOkrOxU8SggTgIWBhSmVwumBhDl+XYUftF0tKZR9h8Elyl
4KQtN0yjfvx0G6kA2gvkyaC0pO2ARZer1bPkVFWD9Jdi43jtpKfCjJFSb85mTlGXYDgE4m4Yh8Ww
73JcwKdPg/75f/MbGLgmqxNs1nWs6XLZztUQGZkofh67+2EKTlEun6w4OBlq7i5OepQr6yjP6R2u
irGr7hEkNsIAI5f0CQVKhRLBagPrEjhkkyS93xSFW2e/uuo1qp8XepofP+nWpxWbiXuC6ohe2eXL
LvRGU+pgQXmqsb2wzW8a7UUx02NelMey/fLxYhsFCtRFPirMFvDHK5pZMBXxZOQaCjWN5amMCobK
0xRgN9c+mfXnfNFQ2P5R2oAS4Q8mj4sFR/tiPKj2vypfYDyPzg9djXci7puT7mWpgAwm0VZILXCk
1khQE6eGWegx91dyWwyKq4SfGZTADuLrGLy26j1UFTfT0LE/D93LMv4MpWNffw/KT9Zy6uWnqn96
HcrcnaajmZ/kqnO1+EHHZnbn5V1Dt7w8LgeUjcQo/DqZS0ej6NNsQLfJ+K2U4zPTIcc8/G2n1l2A
lVHVt3igoJphv84Ahh8vvhFPL9ZebZMxnNtKmbkrskJ0TbuTNbS00V+UrjpODKSE2R5JZXtFpFFB
kehjr8fQAmup6j6gc23MpHE0tYAZ3LhE3na4N9rB7Up5Zx9srwjZF/UR5onX+b/W6PbgML/q67jO
sg+X/iWal9OAjnOO+kcw/fn4nW6Ecd7p/6y3inNzkjSt2aCCtmQEtEHzTEeGSbggF50cyt8RDYip
+OfjNbfuKlBvhSFYxpbJpFahvCM3X5jY5VZSjXOh/cor7UYOUs9o/pU07TiaB0Ne4Lio552Ft3av
JioCoaMp6L6XgUbPmFCQELP0VTJdGabTVMlMiP3NRsgBFXpY2UBfmkiaWX4Q7YEwW99We4M9RXF3
RW1T26xNQLNZvUpcM3stlJfI+QbbtsseEm1v726AX0QUcE9mX5B6guxx+bBFM9hWoRa9P1SPDpIl
IxhEq/yMtENW3uTTKSh4WDPy1OF7Q7PhpKUPs3az88a39hffGvl7dEPJY1dvfEy1RGYABZvp6XOj
Kl6MX9jCpKz5mqqBX1o6ZsTPpokmN2ZtgSx+EINCCupolWue7b7BXxae0byz7bduNhTS6Lzw22gQ
r95NljEIH1RkS7HyVRRAadLTUleg1e4po2/gfnwG/MyZ/6HkupJ3VCIpLAY6rf5IpfBXTBOgCJ6k
DJAC+tNXLHFXlZ+ncacG3UCixbpMC1Pkg/C+XYPvEkInVtt4Crm8o8Hry5OxEDwYdDqrI77Bt/2P
/l8Dml15kuSfIKFlfCSdcr46EA3k28j090rP62laaA1cGDC2yPLJ9/XL7SgxNCShM9r7an6HmTzy
0n254D4Q3WeFfI6tzyqjUa3zy3SW48CUc2bftUizBaNXIEpaHe1dtoVY8erKBaNUGGGlIl7XHh31
lY64EOmN6C2P2r051fcTcRAn1NYtkvxGlh9C5aWBJ5MYuZtI+W2WZa65ODs322a6yd4QdSuSJ+gn
X76cNlLNjJKFlxOiOBm2vhyO9OGe0yh3i7J1Q33xDSn1bO6gXmlc7bYKd47EVRIGSomeMZecELyl
6rz8CZFR0BjK5863dR3eA+sWHEU99WQ6BDtV9PXzisUQcwKL4BTidnK52Bx2bVijN+YXkS8Boinf
nPZPHdw6s6tkBxw3W7zeRzfVaYXJOy/77Q69+O6rxbXLxdV4ikJMSHhS5baPn75aqSsGvBt/jL4s
1qcl8oBsvYa3LR1RIIjlT6N9qDJXy55k21vOMybBcv+jS0bPCjHipsAK0K0tveKXmkZebCdMOCpn
hjuOavS5Wh7r7mvqPPUyNp062s216g7lV1nLXZw6vJzLtogyT1sqT5mflPwQWofM/qH3sluTahto
II6aG37l3UR27ZrRkYHvcPiNkZVrpBbKT6jxuH1C7/Dc5Y8t7KCPg/hVDOd9EbzEwDmTSFcwBK4C
uRQXXYelxYuYhBIqwcXswyWgVY42BAEkNw8fr3ndpmTYmDuaRj3JCRMHqx2SSVKfJNhL+gKhFGx/
IboEQ8Ot4G+Cl5XpzwQxkzn8ERk7hdfG89Kb4onpjaOh6ayWLvLUmZ3SfhNHVLRQTPrrzl9J013L
o2fRp3t0JYGArjbkxYKrDSkXDYV77LR+yRUdM0FudtihMSJc8O9QwtGCY6GjbcMM1M5rvoqB4jWj
ESrwHq7ntb2nk4UFFxTPWhmxa4V3eWm6CNN6gpAttOVk9W/GyzfMzFfG4v8TnprGQ72XKGy+83e/
Y5XbN/JUOaXG7wgWaL092npIvVXjcJhlxIWkCXfIxa92Qt4bd2394iGBiMzeoexax7y51eS6iM3O
H+ofXfulwWU8/Rpk3qx/keyT3f8ZyAspa5Iu9o1TG7hBfVCmY1qfoGmLATFrD6S6rgP5IIAqgpgL
ZsRNuQpOTrU4qG0AGk1HpTlb1tmZ78wGmYvv1RkL1DZx09BlFBLEPO98zX5oZL+MXftbqd0bJ2tE
nMqrfxuj5wTPWnbz8X55q++u3tj//Ly31P5dVlE2eBgMMbBPEvn1cjDyIz5rzeck85rHZkaX4zjV
h8TmXN7n9zIcmlbnxN4t5Xkpbu4LbGuxwMUcRz5ECgwA7wwBwBmfFGsnfrzRaq9+KLEK3UBoVcxP
Xr7HPEmyYFF4j8qsH2zeWoRYFBMzr3gp/k5CZu7tKb9x8OBdLMWnP3mYRvUmc/qSUZvmO3J3LvYm
bh/8bZL0tFTf0NU61AMptCE9puZfQ2ZQwTpntFHNT1Vc08P3Y9k+22N5NjJU6VHMI8XG8kB1jkVQ
nCEQ3VjGEzmAJ6k/u2GhF/IdLcW2eklr/XMsy0fobmmD12+fnTtJ+cfJG6FtrwqXwtck9evZvIv6
l6T4apo3SQQAYHzS8xPa7W4q3UdSfejhvQfy51D+22ufYzYy/I7U/KfNxIPUtyUZf2ktL1GZHjOt
udEyiDwIL3MhfbxNzK2worxln1AvgApWIdRwgnCaSpUrQ/zKY/tPeFc/GeOxQhuK2/Eu6c8LXF9G
6dSzYkJrozNzGCdPD5F48ZjIqNVbpfWc/vMN7idykrqRgr5V8ZsNfjCMY0w229xw+rQn5VP3Mz/O
HbHp4HA9/zXvg3tJemCGJ5m8RkcHxQfsUY1TldxV3WNgH1FGy56Vh/rofI4qWMb9K7Pqw56HtXlV
74mjDOGbzJaZtSuCl15LY6jVeufPfXkovvfFZxutxF/ho/Sj5ZT0Fpaq/wQgSxOb6im375TmRtEP
enau4YL0D1Z3Y5ivUfk9c4513DHb5rWtr0+VW9G8rk9ScZhD1WsK8IEOCseNEz2qjGovik8+s+hH
JqYxSHiNjKPVai6CueEXuCXGo5X8Hse7on8IHS9/yasfqjN6qVIf6/DBCLCrSgmBtIJgrDxqwWlC
9U8NQ7/sf0NgvI/DvXbD1ouCnQERFSli6vIVzjjLahnYKgbXKE36IHIcyfAgTAjcov0Jh3jn0tta
jjYYuTb9KOC2VSWS5pqSSFYBdB1NBy73sjfPwuIgtf5qCX2xdI/8bmzc77CdGGuj/UVTcpXdO0Ma
SaOcdX7FMN9c/RRyLULp9uNDt7fKKuJN+HfUdB6BFyKij+7cL9PPWWn2kpWr0pldTWbEnCoIxnVF
n6PRF1aZoCr2LxXT/w6zPwthdAKaVtLpLl++OuHjIAbQucaVmaGlaXyA5HHQGwq5bq9jvpUpgueS
ISJywVTLWtHbYUQ2MQrEsylvCS6jat9KqKAW9q8s+R4Nqk9RGQaKXzuKF3RPH7/0aywL7QeuGRoT
YuqEWHd5zwQkzWaUaBTzY+2K3E2wFMVgvhr8DSBJZBGyatAJyubLxytvZEwAK1DJMd5EoGe9qfrR
yYckAQG1Y9JgRAZV9GVSrfBMhlPL345v9Hud3M2HpcnEyeErg+Cttlg69zl5VNIyOoSda/QipsKE
X4jIVYXWocCROALYr3U7m3vrK4McANoTUGXjys48tstFxiGAx02/VcbvTHLn9kW8Zyv5KnePdsRU
lwSHEmc1Kd1DZTdq4zeSLsQQFAKuHHDM2TAnkG9EiJ3ATYfHTMA3KAQaw0/DqvcedaMcYOwW6AaH
zDfx58stVaH8bKcJAwAJ1Huryc9qfTSUBVvoRzFg17aoKFpMp6K/+vGW2vq+wuSH1BPXArqlqyw8
Sy1n7B2r8VGa8szhp1CFtwQHPHolmLwp5Sg/hVDOzroiHVglaxfrrtIFvIjVnolJKnCk5sfmd6ff
K+PJMX5iveoGC565vPc498QcX4hVxMfLbwROIW1F/4l4Rr9dfI93OW03Ks1YAjXSgzZvulk/V+OP
YIr3HlJcK+uHRAuJYloXc0brQbAijQuiSEek0F/n/tkAakypYKOk8Ae9P+L9czSRT1a7R6EtXoTh
sZts15SfP37aDewFIgZniN4tVSeQ5OXjZhKDKcqMnp8JrJAgz6OjLmk030qydbt9EqDbYLiNg9a5
TR1mSP64Jx17Hbv4CbhEiJkPMqN1K94IytLKbL3yxSSVhmiiGAKoc4YhY/I+NC/6Kr5dsp3R3+tT
fLnqKs3AMbhJYyFPmlX5GQMD5ArQVdfP8JTv66rYQRE2DpOY8oaMAr7M5fAGDL/bVoqd5nmUMukZ
YCuPKbHbNIo3tEz4ZTY+Cl7T4iKFO3JEevXfP7GCQxmUZxPlYGSrLz+x0U8t0Yo+3OLcmqhqJRCv
0E3o1fy+qFBLFubX8Mp0tmACI1PoiJvLnmvydZpFyvs/P2J9rNIqrqLEiBpflkOsKFHCjY2zzDiP
iu96sMD/2vMyvG55MEeBNA32CYimgGOKk/7ulddD3RWaMtd+rZSHNIQ0aMp+onU3Vi0dhPhVJYR5
JWwuDN0tVcnvx+Jzl2XnCANJbW9OeaOWF5OfqLyy00X/cBXWyHvGtImm2h+MCKC/dLsh8X9lsHsL
tM7CFpIh5XGIjLYxHIXzk7hHhV6wiZUdzj9+nj+O0Ip6dIPtCe0HU4No+Vj22LxVLkxWH5zo463z
JuZ+GaX4qXClkdpH1RG87/IV5qNtz8rcoX46JQdm9FDYYGAd4EEI0Ds2w5l66DZI0qh2fwiX3s3k
z8IvIr4p+n/05aHnyrC7r9OAhWJ/m4QogTDaINCbJopuzRRXQLW+kexmL7yKsHX1w+lyCbYEdcRa
tbzGUVIdLFRSi/RnQDZvonE3IgSNRKsQrjDb04Jy58jvyvq9nPj6xobvD7uNak9IZa3vTdTwe1PS
avYdcUwkgUK+JV0Mr6pOao6yg4YtYdEfzXYnpG0F84uVV1sML8KePmlT+/GMhQ6aAkIQRdjsiNUt
/dbOeXqyUP4VY8ajMsJv/f54y1x3uET3RBBmIfZvqBX1ptZIXTNUvjYyOibKAUiehTMeyz49y4CJ
Olh6l86nFPUK4+vO6tfvntXxD4MmI6jW6yGPIS2L0kpUorpkHtvlbHyWFuGnmXhJ+qkPztjqndpq
OH687HVwu1xVXPbvIk3WMphpzkpFD4Gv3H9q/3BEFKO9ycrU760d2vpG9nu53CqwQQuetErjIRc1
cqHLuHOEOAqe8OjhDkjyss+E/meY8pmDF8Fb+vhxt7/xW9rCHLsJM+ryeeukWDDRlpF6pXZtk69q
eJTT3M8y22OeOzKyN3vaQQnuZVDjncXFy7w82jz9u8VXNVYXzwnTiQsbjG6LAk0BfYVc++QENI1z
CZSEaC4+M74Bt1mrn6MczXEsOYt6LzxuXOr8FOhgFkOiDGqu4VkrxPF46GYhl516sMP75aVcBqTx
ivMYC6v1r1HeEgr3KFLXVTc8CRWdd2amYAetzWPptUBqXFAEW8L61Cx/lshxa0iZzAntQLwbO5vS
TpTTaBqKfPXyS0dWiThq0qEFht2QGjfeXOvYlNP1qk4Am7fp8mvn815Hbi5IZIboC5OsIEN2uaJZ
WWGNRUHJUMF0NMhDGNA8TcPDhB+uOTeuMYGD0aGOjuVgv3y8+MbTCm4tmBPp8LVkfd4ESg4boPAx
+zlXWf8pClwUliJ8q8cy/js1fz5eb2Mr01LiQ0L0YhJq3VvKdTULtdwufJnsV56RNgqbnSv87Qut
jgt0QcZckNGFPXjFueBKSOwCPTtJn46zhhp0YnyKCuMTQ33HOfuGCsoZSW/GW+0XIc5q5vaXeGrB
Jstfjj78rtNwofVk6n6Qmn7o4A5mP4R2+iM1ECLol+McOV+DcfjVYwzjtXVyNoyhcW0kGX0ILsc4
kUKEN9SnIfr347d3bQ6iIZ0PZY85bXC7KwmySEqK3hrzAkMSE9Gg4aA699X/Ye68liM3snX9KhO6
hza82bFnLuDKV9GzyRsEyWbDe5t4+vNVa4zUozN99t2ZUIzEIFmsApCZa63fNYzxOdWZm17rp14n
RkpOmbsX7mLcwPRzZ/XtJ+/jT5Yj0mFmYBScGFL+KGLUCMxGyoZVnARraB3KbRLF912b7s15OnTF
RcyTayu4Fy/l8arEuW7OyGU2vTkcGvocS+1/ctf/9NJcJaTsD3jMMtr84yrK8ASHeYd7nohZNozQ
i4WKX1SuNlMN4NKG+AxfCdC0rEJqULtX48ZSqJtY/mm83J+cyQC3/3ovP7SYkZ6oiYL6CS8R6u2F
wrFOXnrcFcykOJrRcIjZnVMS6u34p3ybP1thV+UMOwn/D3Pvj9eB8hnLgyKt/QGbMlHGoV7N4Uwg
UCNtr8j1NdFJf6ljg2pb+35UVEsTrnL8sxtyLb1+XIYAizymCjMv0/jhzK4XtMSrEBXUJ8SUxgGo
lRF+jsOW8d3NrTEndzVl5hpEmWCetCzbnzylf/YO2FN1XBWvnI4fSczxWijr0tcY9skXi5mCgvfU
1cRf4ImLzYgXEfdgLHFQWPFG3RrkTvznN/Bnq8RhNMuUQaE0+9FpSCn11NByg10hAcTW0PaTwZnR
swxZ85M/9e99C5sqfwimAgx/ZHDXx+J3BVnVd2MuiSbzV9EdRbLcikg6dHOVgzUWdrA2642ttnbY
dvKbHjsXDdKXRtJxkYdjvWwdrbnTsFDB9UrVAuxBbhOrTb22dqZArtVN19dP3X6C8ZH5eFppehL8
52v1x4PoOmvTEEVDftaulnv6j1B0XQkh2kFK/RRG8n0q3eNfBRKveDxZnp1ZP7le3z24//V0/vvf
+2FEMFWR0Sx2lPpz2QOUrY/0ecc5xgxh4exTpZZScz3Ia0r0c0RLWtXTndkAf0dA3ymeWrEc301y
cqu1WoMgb5PFj/Mo/AW62dVTIMPZbSQrxEwSlpzw8ZSz1imItOlgN7hcZHS3q8pGaN/Hy7Owumei
mF+y8zDI/ijNmzQuXmZ9OBPBq/h1D0fHlKeHadYjTNM7SBlV9zYyUBhJg4B+si/T9jD1vNtp/Jm2
Qv+3e4NgF48U7BApEwCqfihQVshKIMxO6juVEzZtElrp7DM2gL/oVdaFCxUs6wQ+2x2aRDkmmn5+
GMbZG+fmMstYn1fW+GjIAr/g8naJsX6XIzRXNGyJBkBn3jexuGRYmqadq4f4Snuj0ruaUnpi+SZa
UHbpkEjVKRm6gxJVJw2rMyGcAw5BvtLKft9Ym7beTQjowSK2s1BCoW4XAl7/8zP6x/XMM3P1ob6i
HFSbIJvfZW+/W2P6kumjI/HMxCslYQxRXtyW8ld7/Pqf/84PDhW//SF2LGAG9nFW8w/nh4Y11pSr
KYu5Z1S01xXLS3Djsao+bOT0zhFHodqXaxpaZzv3ppS/OkCkr4t9lggxLwtsIrR9G9maW2tQrEh8
quKfGUX8cOD+400ChyAlgETyffrzu6vR5oNurkue+US2h3I2PJtk0ZXFiowfVaMeMTIxC1cfzwKZ
Cs1IlZMO0Zwjqf3J+MH643H7/Z3A3KEYQW6IUuT793/3TrQ+JhOVFEi/bZcbSW/DXtlKRnM/681n
KRuHxtHPehXvLBpjIoW+m8syt9xos70rR+00Dq/F+lTPHTC6ddaE8owLyihUT5nG/aQPyAzUA4Aq
GSsDuPII7S3HxPBVro0XVRtvSE30zLj0tMVh7kDCQSy2ameecbd31ylzCV6q7Zdu9og2ci1FCowR
2X/e7A1R+NevadgCpXySbAlDZTLE5gwfnlDrGjQOo69AkW00BnR9fit33V07trfXwek6Wy/qOt3E
c/ISi+K+zuADaPOrM/2kJfphyvL3C8wWjaHU1XXwx4ra1vOoE2bNBZ5XnL6PjuRd88bmMdDaYwrK
V683WQn34kGu4YdVv627//pY/jv+rG9+25b7v/0PX3/UjejILB1++PJvp/Sjq/v62/A/11/754/9
8Zf+tvmsz2/lZ/8ff+ihLvnnxx/5w8vy1//+7vy34e0PXwTVkA7idvzsxN1nPxbD97fA57j+5P/r
N//y+f1VHkTz+ddfPuqxGq6vFqd19cvfv7X7+tdfIMT+buO4vv7fv3n9jH/95VRXcV2k1O6/vdo/
f+XzrR/4bcX51QHhuCak0czC+f/lL/Pn9Tu29Sv0PtasDZTJv69C76ruhuSvvxjqr9xlmOrAXwiR
wFV/+Utfj9dv6cqv0DhoFhkssynTh/zyj4/+h1v4r1v6l2osb2qokT2/rfNHflcfSvQvqM01w/nh
NOmqkRImjcqT0Ix8qbeOU9CIh1WVjtMC30IQJ3vX1Vje4QdpFLQ0ubgaV05SmkoCqkgyNrLHnuio
66ay50XAT6vj6XNMe2IWPKc0hRkxb5bMqvWktcZYxZeLaBotHylfPEHmkIwl96ZVaVUgkNZuOx0g
YI2UN0K41gIzVLmM2rc87+T2LpsWFR6cXc2GuYNXENkEIQIZANNNdIOJV+rKDBY5jIi4IlcdS8GE
XSSj0wxeLrIa7czaMv+bNnNBsKSbrou8FnDtLZv0KA35CTNu0Y1atVtkERUX7OSIU9pqmKDJGshE
FEPJGCB6wUQcJPoHxTXketLCNS6MtvXSLJnHiShaTKhNt9GEDRbfy7LcnuzJ0uLH3OJSvOJ50TS5
H6lakT/psS7019jChe0mXiOjuthCrYEfW2zYINtYEU5htzQxC8xbbO+Tm1QYhjhnZSXaKsijpGlJ
4uoT6SO3S+mrHM0i2S1VNkxnBXclVpCVL2IzSotVH5m4F2nYqrWSH7R8thPSnO1pVe/Wxl6TW3tc
O+hpsT3r2WldbLgiHkkhVUSSqZN0rSvbncSjtoq0eE/TuI+CpgPMQodUOgsGsn1cu11fVcoD+5I+
lB4Klla55U4wee6atBDbcXLG6UaKqb23WT413XEqSqO0SLbOO0kOG63C5sDrR2OlcYqmasQLMhqT
Wpk9Q9JXtKvQPCKIv+MoUWBDUHVq2qoaVc3yrotkLXRX6fOY0OYeOZuEn4nSGBon9mIor3JW90lo
NoLP4DWzJoh3Nte+PtV4Gq9nXsQhxVCe6yo9kUXb9OpZKAVlAAZhcznjxzezbgKzbGfrPpPWlXMd
eLGQj2M6yNJHvIw9WJtosa6dofNkLS6gzgA5xD7UxpCbz02f2m2y5U1P6UNmTeN8r6RTmib+0E/S
VPncpGZsPdsSGjGRdlbnjowHAwFjUNKKoYtqd+kKSXkvFUVUT/3YCN3YakZcWd+SBS0sZPXKiYyD
VSgi3/WlqUj3ncgkrXbthIBIar60e5XN1l57kkxHfZGw+8Rx+imzma0cV82UagIu5ahPH/CEEwTt
1nozqy4Cm8bswI8Wosd5rVTBJyhLlDvdToxoh7Byjna5NJcJLDC7GLtDX69a+uasTd49jbPRsE4b
AhoF+T9dn4/X5apJ+fs45/ghGVwvEKW8yeqyJc0rS7RNqZlRNV/nQJl1X3CzWyK5HSM/x70cN8dU
l8fqJVFHLXuIxlLNPwlPbuyXUTaapoZCNgnxWnV6CvOsy2UhH4yonfuwa650IH6qN01aDba80bXV
3CJjQEnHBcEjO4zu5nmRWvhvwIL36yTpugcLaE8NsrZqrFtJxrT6HT6IZV8NTzTntFiYSQeZ3pX6
oc7soR7drCMkdOAFk2I61SOU/wNZh4n0vvRT3b9NkZGJQ2vh27tNWiNGUBwZabkhRk1jwJzNeTvP
WPNUy7jprV41H1W9NbqvmaiS+FzVTTK/avOUzidFE51skoDcd9qhl4ahx5d5tC1/qAqzOydpHKs8
snRHJC5lhC2Crou+S/Cdy6G5n+M5T/IzoSOjONtNbjE7SlXgLKRpkiIvBwFiV72JRJu7Y5sMZV14
Ga5GUO+z3EyMEztWJm+lgZRIyqt0yiYvwn56bjynxSD6OMTTDAC8qKl5D+Sbsx9H0iSuyr56NQWr
sVfwMNBkuU7OibUwaO91mkNopbU+iBt97hLq1smU19u5x42twbNjNucnldXo+GNTgrppldCrwLA7
cJ8iG2f7OEwWQpliJUclc/U+0haE010y3bZaO+LLQVWF3dVclmlJpmDS5c437JGd8ZhWZTHGjGGt
xW7cVufhGOGATwM6DQzU5XOr25gnqbaw7U9NSjPsY6tsUcimXHu4up0lpw9dYpjxTessQ3xWEjEr
+yQy1+wIXSvPDlqfTfbekcdF3ve53LTPbIvoofKym9sglerY2hDqpujfwDsGgfZnEMZy2zujLk7t
YCvf8ATMo28tB8dwasxZ9IeuSjL5XsTdOA+EsIqkZIxsEXrkXqOClE1VKKMcrFORxjdIiJrhse/x
H/2SITuC68pwto781VZfGAh9c5qleC90M9ebQJoVpbrJBlVtYSDrQvLyMo7lyG9ag/l8LjVWtk9q
a2CaM+mpQ7G8ymrONY/N5r1M+6q/RMUw5aa7SnOXHpJoMNeHNXWS9NAXRlLeOGOpJUe5N2VcvTu9
z6znWmiiOCAaNMbtEIlR8k01m7TDGKm59CWjFYT8N9MNO1+iOc9A+igAsiBN5UEjvdOZ2+F5ygqr
h/c3VcLEWbWMrSawM6WytlOnXi3GUZzWdxqPV72XwVCiC4d2b93ZjrMQcJiZ6N3vLXNVlWM8OnOG
iq3G96KtZE2corVvh8ml8ptWV1uLBi8HRSRQPNzCthkH+93cTeur1cDde+mRWBivCD1X5aDr65qE
Sx5bJSaGYx3lD3UTDfPBqTJbfkjUHIg6z8pGcjz2hKJ4yWJ5THdLHVnq3lRKdfowrKpxTvguSdzZ
cpqLAAfPsd7lXapUF60mFAm+OYbeyksfzVr3UkxxpInJ5Zxs1rBazNiwyKUdEppap+ilRg+1bBnX
m76uE1KuielVimPBvxgAEUfUTGmQW4KhTIqLaPtUDTpsxmVYs5HgoXGKC9fR2xL3BQ6GyMx9Z+lk
Bx14ZjuM3IxeVtFXsqrL6n2d+r6KQpRIzGndWa6XYnynGEu04jzlYADkGkV5FxUbHPr1ijZaKSTC
DXGGFMjy+9yJlUAoZlVNu14tU3KfyzWXsLogg1cvE0iQKWIir8gGLW19LuGcskON19SHA5avlfEt
o4Sgr8M+clVuv3cB/6t26c97nD90Tv+3Xun/x0boGjXyX//oNv6tEbov6ukt/6ERuv7Kb42QqtK4
GHQ0WH3i4Ywk+B+NkGL+Ci0ZYS55bcxZUPb9sxHSnV/hDl0NYUH28cH4VxtE84QDALYYFNyOCrnp
f9MGgSn+QMvCIwkc1YT4jQm3/e9e5M0aMxikLPDUHDJ+F3XVLo7azZJl5rlRZDKtM2cz5uq8b5vO
s8pCZSg4+/HEUCgfnLNG90EuzoSdfp2XW7PQH9I8M4+0BF860aZBzZjGS5fV3o5Stbpt3A9n7Kjd
ZBHDoZIa25OrVPUL26wvKq/PzEJxgrU05L29aht5GNIHJV/xKG8dNWBjuZZSqb3TWuinDH/qXYhT
sb1rl/lYFLyDTswHQ5rQ3Q4m8tVWW9HLabk7LxTFhXktvlQhb8t8vrfk81q28oYiuPObiWgHjB/t
MdqXwvkcSob2eYuDy6DcFf1MwdSBh6Z2fsBAflvI8VMeVbd6kT3FfcqLFHrkqSx2BK0yZxmKiUWx
CXVSBNZTchwY+RB5g26wTFXV7eyowCS/PcaxQdUZC1o5cfXgkZR7g+QjkQ8vCIi/FrL4Fmv1x6iV
hEE1p8hJtlWdcXTXJ7UY7sayPBTJcmid+tGasNJh+32Ks/qx6a2dY40f2gDgIMhzKYrBCES3xF6T
h5MsblTBtpVGeHFmyxe8+O6wshu4Q06J7vtjGey78moWqZzB1vjBJdU8eUgZAZPwGikqNDbByNNB
+5Hf2fp4UXXxOFZxODdPg7R2hEBEl8muHzpC85bYesmEic1AyxjrGpxjET8ZjEWtYionvebRam6n
srlv0nSfYiHsAjlX3tronwbM0FMrSXtlSu7zBD1GLyCIOsuKhpMiLaQDRNxpCp3co2FTkh3kl1GB
YBNXAzKrzA0hfsTFcV/n1iRRo2qpoVJd8umSc7cbozK0Elhy0vhApNPwpHfDy0rvaxndbRor90VM
/t6KW7KMM7k1cewV13RZGl3FjXoM+ymxVmstD3lFTxGT6enTKyi+0BeqTIXuMHWM1G+a/rFoK4cw
8SENp3j+iJAd7uOWE7RIiI6PndaXxuZLnVu+QPWq2gRkUpi7sVJCv2Duz6Xig7SJTMfeXU/Hg7Cd
1K0j0sHKnqDuVjmlEhCJkhdtOIJ/6gXxD/Q0mscIgZO6tl/BM2w/oov0R1lj8jE4oVkv17LXvIs6
JVA6VDrxgsAVUupjKeJmk5ZYGCzYKFXDyPuPjcbV4rQMDU5pNLQ7c52jfRUVn4ll3mZaKm2SPvlq
13W8nbPuUpUCa0+rIL5ZcWgNtAa/A/1L3yytK83cV7rFxXGpVIJEp1/QmiWkxFE8kx8J5BH+XgrZ
nZrSCTJZklx9aF7aDAZIIdptkSqNp8Vj2McT8q6CbqBOG9dKlsd5zb9O+F17hgOwY9gAsty1G36Q
e5JHb7ZF2Fx+FRkK1fykKRyucHWF0hea6qCy0xQXWe2QfEsaBAgVyVncqRu2cjzlyueuHnTf6GBq
lF+WZWzdcVRpLwoEzKrUbxWK/W1swQkz+/fRkkd/zMp5D2j3psz9ElgJ1nS0wJsVd0l/sK6Mliy5
E2QQUAXTM059u2wUjLKRFoB+VWpRbOzCb9Jw0AuYBUl+1NTqRlkn2aWJvmhMLzyhDfbGtIrBTWly
KD/MQ58T2ehE+QlYPSA+q/Wc7tSa48oNqV1diD3UNMMvRXWfIY6xMhzxYrg+Zgr2NIw8sq3StRsT
AfBMK4H5Ymm6vZ0wzklzuEdTERBOiEZqac9OTnBQIxzMHbCKWsjmxFS8t1EoFEy5KvtcKWz7szgy
zTjnjLHn3vBb5L3NgA5KtvLbUknVXRlxi6JEx91Ns+9ykSaXtrfzbYMGei80afQjjXHBIMsI6xhm
T/yxNkb3MisjLPWIIVr6krXYxFjO7brWOB0W25naadsY+Ye26scS0a2fqokOZ7Encqnnma670ZXL
arrBwiu+U7Ms2oJNy66WMH22pj3Myee+QxugK8dlYFTXjxWATA4pf05nLNPF2airm8KmvovHDMYU
IwDQuzwKta2mANw4CqbnJKJwq5CPMt1h/ywMuWW6n58zalU3T9SL6LMjfkfHZZWxb6Ui9M167c5N
07B6YNjajZIzkmz3Lf87zna9q62aEUGZXRLZPmX6/BUws8wIuI1wkfIUXt2NG5tjN04udl3uVngq
bhOX6oZQ650hV9bGWJSvtRBGIDMg8pSCZ6laKWWJn2DjT1o17Mds08rpJc2iMWhsql0bBqCb6JpX
jhAvFcxtOebygtNteUeYQ0FhrT7GyhqbxhSmZSUHs5F+DAXGpX0n/I64jUoU+LKqcrAMfUFH0OD5
tVbFVm/Shx50T3FwUqrSpMGdAK39YOIGkKT6Z5VYqAzBgWCbQAO0ujes0tdQ0tNNHptv8aCYoYWR
XTMgs4wGqfCaZkL2iM1wxLhkQ64rPKuhIUBzkuDgx3TmVsRWIuKz2dstAPazrvb67Wo/stU6btPy
t4rJKShDWKtEdiSBIsegMibqFGzLPZPEMKxz5nyTMMFzAZp9tYjKIGm6DCtMYaELnleiLPPUzSnN
CMoFNKWN+KaK4iShcU0LNcDPyXGNgU0oUxJvSVu6yW40AyI/Yn/olMhtwCwPU0uqcZ9KjQfE5Bn5
jIIAxZcb18hxysHeY3HUuousPHRZ/zVVo56p70icFbFVeKJ0Z2taHiIzY57bxZpX23HtmaZftEao
ZM7XcSG3mOYq4ulJ34dCfq0nevEub/qbdG3p6DU/70dKtL75AAyG8drVFgnO83t1dbuRRJuFCSsf
eflXuTWc7cjk7lIaBo/uAGVJjy3oO0nkR0Ujb3T887xiyVlA6zkm3Z6dXC23a143rm7XNoPPZj4x
a8d3PgVFq+IzXZunYYmv4LtXd9UhiY1LYzCRX3lMpFLMp4ZWunBEt1tlI+GTOZKb9MaD0CpfUsab
pMrecvIT/SfhlBmXVoC7mwE6iGzbKMOr5XRfp6mvvMjSUneK2SJSuC3G2iubMs3eVZih7uwMSahW
OAtFED4g/cuWb8zoKAc1goOkjWyAMWrK1pSIEJ4/5AIDIs6AwxIZ39YxC/JUOq+m/ojzSOlJGLa6
ab9iP9H2HGnCcxwU73nKGaU5byo+0j4svjowrdu2GEiN4LxxUBlUeR4wcnA7LcXRw7FudZNKz+7f
mXDOr+xAE2v4KXLuhJS6igZc+1yY10t7oczNCL1Tk9d2fBj0UyI+yCMwoLoXN++Z/p4Vb3byZe5u
1lL2NLaNNNsMgLqcSENDQZcZrt6+TZQ5NfrpTP1o4qfGSjzFDObia6vuZuUi237peFoZKhh2TDm8
exsTs4SFflwg1MsFDw4AYt1hZAirdumsmzWxN9C6wzpG3p3fXUf0g7wSjKqdiqI797bYWrOxY9a5
mZ0vUjNRap0zMyB9F7ZVzacdWNml17c5dx76/xh78aGv8P8QaiBPdmgg7RqAOK3sbRCtS23iTypD
FHPxZBTopvKqTRtc56z4PWN4NCuvkkXd2d86RuGpDO2g7NnyqXWmbatc2rtZa6jtl5txyNypvcjM
2juz9vVIhANJflb5WE2xpyMsL2hPnBLe0/OkU4FCUjel5I47FQ6gr8Dlp7Fg0IRLfbg62049zx08
kXGX5ZzM1+MhdZfy0RrJ8UazbFtfqnkmyWdhvYZt801e0bEv6l2KSSEIT+BUyZYZr055Q4IwGq/+
UErTtjYyGLvqrhrWXbpSVFDkJYgL7IEbIyteRhSgKd2kGfWPuG/v1NUbbvRvNV0cLs2jn300WYPx
YTDAGFld7FGn0SvgDBAlGAO5e6Yg8C1sLDiQZFiQw7Zr8DCdZnamx4gk+vZa9WnKUTb9zsEGxufo
OuqJF72auZveFaS1XwNBNnji49/b9MHSk4Vde9nRvq2+qCJAUj8ja40usXIy8+3V30lUm3oNcnk7
SW8KmkH5jG2Mre4zJBF9mO1m85AbKPGz3cSe3Qd2aYeStZuwTaifpoIi8jRRfVKtDBLOA1AtqN/k
5a5OLrM4aWiIU+uhxkR+xj8fOni1n1pC1X3ol/gNGNKJgqA33WE5pOZhWp7LNx4WHCSmR6N5YGvt
8NovwqjctPlW67ZN4l9Nkn3zNsr3RRJdS8V4oJMNCZup8uPY0+n51Rra60Uu9uD7qDBjKFEc033Y
tl9jPGD0zwz8X+UwDK7pjaqfSIgV6SW8ON+lUKt8QKly9dTWi1dA/qAz71bVbYxgscGXyPU5tm9X
1rYr3Rc3KCxHt3thY03hK3LgknSIX0LisknEwovsgxl7hoFO3outUKIhYSgoe7ALSDJh58VCiu06
MYNokxGmYPn67dh4TCTdUXj6EizOyWq3PbIsa2NmW7M6IBzAiig3QpHtahGIfG9E+2wiiwZBorKJ
lL0MQKLTv7Trtmw/5vpr9tJc6nRbgVq17nQjCO18NFRPqx5YI4HUbac+MPSgik6FYNM5WvOhdO7l
Aoxt3cKeIlmJ2fO+7d9zZTPPvqi/Aj8RSuHat2lxr0WDm1ffZu6XuL6rtf9S6DgyqXueunw46jLA
37rNi3tV2SDr50Ecbkyd5eWOrz1GG4hG2ew6nyWaDF94zjrY8tluwQeMPDVfLw9RdVNWqStwCuDd
VId53Vn2Ziz9dPVwtMiW+/Lcd25N15Tfr8zgo5ueuBrjgLA7Vja5CEr+qTbEIjsXAx9kjxGzvY9L
4FmsUlwjpKcdIH9AH+sCbDZwxO60O4zqO40N/gXSI+4utgE30KvfovhkEEVSBrW8s4c7cNXSd8qX
vHMp/gaeYECGm2I5x09x4nUfjrNvbQ9zgNjyrcRto6BOPIDRa27b1T1su0h7YXtO4ZnjG+scKZC9
BEm/16qLghwHb5WRsIed2XjmElQazJUTPjuWfZlwQe9QGnjVx1De2ca+ywI1uXTKERPztrrpYr9x
XNrvlrrnC6OT9Bt7R/2En3DchTKFq0IjE8TZrp193qBGZE7vS3hcsL1w99Nd3B/N6oypjHiDgAtR
ucDnyM5chc196W8NZ5MPYR6HKWaMaxlSZDhGAN5Tw4LHA8I1+1CCv6r6rRkSZjCOR3M8zjWQxcFc
gFd57KVHzdkwVKNwnbr9cA1rDoRxm1phgidwsRm0m5KPHftltXdsarSwfOPG5c2hUV0rBI4L8jvy
sFhHkgirabP224jyaA1NUoJgDUv3De9YRGcBLjNJJysJMLhSiVHotwmbRbUx1X2u7VdnI7onxyaq
zjWHo6qAyW/zTZ0HDox/ApgyQIY7hb0am1uenxbN2SjdFLCUl+XeAedRH8DSllQESWzv+icUtJLq
a/lRVzd4Zw3Jpq+IWvExoonGIycEi5Q5BNGkjHkyZ6/nfvcim+f8tdXCQjzlRYBGB2B53pD/JEO0
k9Gh3pdtGNWbkWNFBCuuTx0DPQmzfxcopPbgK/cme5k706xFPrBvf+Cr4t5KLpjCmFXIZK3njIG0
ViphCelMcqN5n1Nc6X4CAaPyGJwUxLcyh1APreFD0WbPGE2kUR772vyqfgMShSSNbQqxGOVwSS5Y
FnQMtSh5gds9lhSVRCP79AkGnS3Wq87XQfhFdt/B+6iDqfMYJ+USoIg7POcWFa4GcYMScEue8IAt
zwk/BCs/ymuQglb3oKOXZQioinplx8kt+lAxv+JrnE2bvg+5vOWCBbIbcuomt1ly08mhXIMNb+YR
UK/esPGKYjfc5OrOhhLg6uYZUYNDpE0blEHGh3Y2A2WK9IxbUBNdVHlrLYdV2ifxIdO/Tf1uJPyY
NAcjdBS/V24r6KLKLRU6xa7fxB+pvmGZ4UTsSdWFG32NSI/uOXt6zuUhYBBMD87sJvGdxLeGvSxv
5frA4Stx/FkHJzrN01vbc+mxzPGl7Ng/Z/mxXvl+OHWA5Zf8OZJv/QElYx+M667aOVpQ1+AguFSu
J8PcOsOGOmDC2kLbSNJJVnbSuO8E2yea0UfB5g1wSJf0wVJssK2qQT3L0MzOUhJqTbA8m/ZBbz3l
gWuxdLt+hUT8qAisjYl2v34gZQji6R33Xo3VZTJGcxHOsVtrjhtrD3W+i5hvdSFbrhoFnNic3vP0
qEhhGmMARLkZTlLIRxq7cLE3FDQYKyLi73RWAIGroRGxkZ7qxWOA0oSwhgZjZzQ+NJrFOo0w0hnk
6I9gkO+M/LSVvt8rPjhzZccbgMUrNJRAOa7C/Kv0lmPxwBSG3Yl1w0HLCqFCUJQP3Ky8aj7H4tSo
d1SxeHneS/HR4L+YRYzFpjK2BPkt47MZ7947m2bTmy5ofoKW0d/AlDvJL1iTTsbFtI+Nvm1f5fi+
XxAsuGb7qDeh0t8n/PH8smqPqnGOGTeweTE5DYS2t80D4xjKtQ+lhQ6wNZ0z5RW1SdG4HNDmvGXh
pNMFUpL9GbMTt58k8GI7P56aUH+lPMFfUZk8fTxye6N9Fx8645itB23YxtqponlUd7p0LunKGWo2
h1rfJ7oe0FU2jLTiI6puhatcBJlyLyHu0cK2DnhGDPE8URsNeyEFpRkyYB8L+jG6Nm814PZ6lrNd
aCMjtvprCdUJx2XDK5vEVXz9/1B3XjuuY1mafpe5Z4J+k7d0olworCJO3BBhTtB7z6efT5nV05Xo
rgHqYoAeFFAF1HGSgtp7rd+CwIXlhkLyPRn8it/GfYIibPG4OdOPLCUKzJGIi1auhn3WsBprLs8x
lSmdYw9c/Iex2pV5qK9OetXlMwMJc6xa+qJ/Y7Lld/Fiykdu6G5CT+MVuGUIW2ocJI68Rl5dozgq
f6J15jsV1RQ/fzKlZo/Hrfti6FyU9adNx4YJUv+s+M7AtDM62sBmBZj41ssXWSNBuVQDRb/IeIoA
nObAKJ6rPycSq39MP9aVz4ef3WO0Hx913D1YFq7JG3/ZRv6hz+NhfghUCZsj5xRFOuuLfAV4PliU
lLHzIYSILu2d+NpS3kuUugvop0Hskld460sJ3cJRe8fIyJJR7xpMAlwgSxOa9VEicXwRC5vgo8IZ
giKOkdcO4qnYiyl2sFp7Zd36lg6zy6QQpf1ecwzs2eOQMmt16n6RLJ9PLDGQTtkPGnhXpQwd6STF
uSoajvt7Nev3cRnRFTE5o33DhfttDynto3V5Yf6KN1fZY5vOsPOd7dFp3rT5Kbql2rv88Gzdf7xl
wX0Xb5XtlKWvnkn5Sq+rctjygOGpsnZUReqUw+a3E6OUfAZ81nC1c6a3LH3MfkWWxyIIcc6Lm7Ge
aZRKstQ4fCKJBzkeGEmx1xDfjHwXyc2q1T2BNlbuaTZnjUs6V98GtFlP7dl+2qzbS0LhX6je2tzP
se5mas8+nznZ9CSm1xq80fhT2v8z5vZO1dPjYixeO74oUxZcNe0LUQbPGofeXVpt4SwptFuiD1CO
a+PPOkK8xy3dJVL0sPW/OugJ+ZzxRCXeEl0kgJQJ0C9x9erHKsGhQK/wTRxqKyLLLHcykWOnh8uI
i3LvkfHsjF12U4+cWqu7ixK+s1vhxCJ2EZC1lj8uvzLZY5ir6V1XPkf7bp7Fc7tNR1ShCPUZIy9d
cWoZNEwfOZ2basqDPOF7MPn6yKn3lN6RIesOVn4Y2+15IWlIKNHR2I52Ovq30txxzU5xm12UznIm
YzwZS0cyH/b4bG9wWC9l40zkrQJtlECXLP5BfUe1EhLBeHmUh1zsF5s+OeLAhnU/99DxS7VlfstE
aVTAOl2eN762rIojq+NPpPRdUFDlbMtDULTRY1qW11UFCTMM6c1Ofg1FVDHk2NJJjhm2Gbs7E34B
toNeigjnXFZVozMUk3FYBnOvmvCwsVSeCa/KT6hxbhFLsuSaeK531DH+qI1GXWcjfZjfNmdtk6mD
008YSxSFVuB0+W6s8jh143099qGUJXgOTRpglKxzq/U91rnU80o+ZppgL2z4ysWcOO17MUDNcBYy
xarNvgW/BOa/jT9meUSeh3nrJUsblRy5TeK5n7YA2skH4DOOmwlUqa3IGOu1geNJf09GzqFpZC+5
WRi+liXcJWT462r5ZKrxfSyR8te+EMjWJNqxws89jG+GVt6P4+KuKOmQzALnTK26Ix7nXql75Q4D
7Y450cTEURFyl4ueiuYML3QM2zpU9qFBh+uiqYVeNpEz6RHrZyo45tuaISon7diYzMJvk3vikmxf
TOnIOYZvvbSZhZF1ttZShWr+NZem5Zl8EpBk409CKnuXGg99olDfXZkQuhbwSJ+/FBoT05DW7tAS
1akYebi14neeNJq7rrE7jEUMX0pA5NwazqRIipsP6HDrgjzurbBeUEAZblvRMJ0wIunipqexO30n
G+kuJqi7sx/FbO8hEVZ263I/6cJk6kpe7aSneQDyiD2RKBFt6Eqm8ekwqtmrImrOa0lGQlU2dK6a
0AZqifsKAeGz0euM36Ohwy51d5v9q9GMr3IgFEYv2Mj8Ls9ONjJgNItMy/S1ItchdVePtHclN34X
eCqcDtgd0qZ531KdK8RG31xHSORadQzbZnrAqpW4Y6QD5kK6SobmJ7d5TVM/jXgIy4xuX4R5IAeK
6RDtQK5VBp6NlgsP7JhF+B9SMMwyKJL8qmj1S2pa/oyPi1BygUp02dDtJiOrXATAWpOf3df9leyX
zq1rbgzA0mYok0NrEmmsSDzOs3WdLbYFu+NrhiPuF3LgfaTJn3LKNLFKrJW1tM+HmTXI2LhBxyqo
CuIFEiuTHTq2XtCPSQUZ6UvOrEHBVKSC2CaZyvWYyUfLkEqsRFsTRMPybKBUDtRy/S469FoIYQ8Z
2fRBrojVQ//0nRPvGoilLR0Vfe40rU3Q1VjPyhGMoLLI4oG0f4nmzmJejNhklDf6ti1PhoAJiO1c
h+VUjgMpa0NRBfO8nIzbexdL976VkS861Ihq3bN8cM3lU3kVo/G0lHTA21z2Na0quD1SbyRxRE2E
ehdZ68/Ysr3bhBAuiOKY3Cqd42+BVuDDQuPLhYE4gQPFTIbExTD+3ksvap2Tk5X9mCkhiknLYle3
BEbZnOzKxAYWFxpsQ7br1/h56RiTu+yiI+SCLDf3CtS5r+OUhNLvHRlUOijm6d4q1ssyATIR9Clm
Lu60EFZI5GRaXKXKvBSFneyiFYgmolycPXvxNTvbmzE9fIOyfq5ZupuNMuGdyXfGFAOlrPmd6Jcf
suTSW5KK34/9o7Flx06I3qMyow0qqXwzU4ACKP1oNa+D6uuY4Rj5GPWbnJMkgdB38hmoiW+hYyLj
9hIVtFgIK8CNExV66yfJDQcS6VG/sZjlur5GunQvteVbRG+O122kQco1k7V9rnGjMY/1nYfQf3PM
Tk1BzdNTZeXgO0pJx3s7uhMOSLdsGCwSyma8Ng/gPANk9cw+RvJmiNuprfRI1RuqHtd6N8gWFQv5
E75P5MBY9hhdc77thsWpWmxu1nIHquZ82SITOHaurttgNIf4pqyua2BBYJpRr4Ms4XLTzdifV4Aj
SsbuLBNCQ1NSzdNrkHcj8+V2Y23uCC9PE/VJsqX3geFVZetGCOdQ+H7IW6snLVu/YgO5zJryKxnG
D0OUh0zuQ2NhHip1f9IMV7P07ETxZDhrr50BAtxRmCDhw+CrbmW7svqliY5baKnexxxQEsnGYc76
+64CocqRzGdN85LkxvcHfZ/vSrfCUim/KkTArOY212yTvy45K3+FFaGadBxiDGqEArBu5SzbZt3u
5HUywuUhWjXbU1o7Y1h6TuWqOM3p8MYVsvlIyj+xBryQpSMdxg5nIGGv+FQBrkuDr4wM26wbsQX5
nuzJPbOwHgp+2FN1qrVU+Pb6Pqqi9g0NENcwunCcCRM2rPIybhLpb0q+X0z7sxooDIC8rdOl9vGH
fa1/uj/1iR06e4KHfJjX+EtQHI3BBHyvJau2mwkI2gZhOpW2fZXJZN1Iba9MipF00/jaKbmyV6YI
NEivJC/Ll7sm2zq3nC45F4aXJ9yk8cYdgFD6ZBvN14K2nbqQjqkAHKuMpztR9uOu4uuj6wkxsDoM
X9q190o13G+q6qkq/yhuOWkX12w74xgJnl/icdbBFbUSpuxJZWdh0d8MFBFiCadb2wfloJYzR6hd
+H6t+n2LYJJN3nyPKulh0rTd0DWvcbz9RlKhQrBAWKCrsgpqqNq8dVutW9wNmsdUUP4UA6xHWzyh
ngEiyRE0Tbb4KBdd96R4BtZbg86oZbKSWDcg3U+FLL5nA+l7wztp3UlAB8rplnumYhD9LZBzD4mW
haURqZ5pLaRsQksNjfo5JxT1irH6aBEX+X0NUN2vs4/JgJWpB8vtywgKndNtoZTQb6jthj6prgVl
jaFqdM96O8XBQiXtltbck+0XTbWTzzVPiLSlv+qdfkwyE6pEIbZsUIbxWJb2qeVKC4kZk5yZfiRU
D7L4c3etZCTI2UYSdZRwJUrRy4gFI7Z+orh43NrlJDoL0YlIVHcZiIBL+iMZCx15r+ON6B02d0rE
TgdpLiBesFe8F9U3lZElgQb7uH1J+jrZS1gdfbVoUAZKV5GDWVIqTUL4wLXdGcbgoqaxdnnJ/ZXh
TR6B/uIlxN9TuXOSZk49z+hKKsi5dU3iXfGpjxiW57QKY1xWrqz0niprH1jGHVVSUvy9fHfp/kMn
hUsHCmUO4rlCYZ+82UorOdiEvhtN4YdPcSkEoj76FWCfJLHUnMgCjL0tZ1rSBvs+ssZ7YccKXMib
vhYKXqKJzVKPXq3GvGsHGbwia4Vjv1gVcGs3DJ8GdW4jm0zaX7fEkKAPL7hUwEjV2t/wldC9mQXZ
hhcFDfu0DL9yveJVRCLUMui/vlWmUBitvzbgTVr3Mi39iT68X3kqLrOJn7Efv1tp8OcIsL86DhVo
bKuDlMTGdB1GykFQH9A+2L5pdDm6W64ObmG+NcaEngfStAW+RX/WAMNFwjcmrm4KVoI1pSQ+1gWh
oElronB37Z6vXtbNJSpEDX/fWLmaDFRgTGj4V0ndN8mveXtTsqnx+wixV5Nfk+pYq+VDvNIJFAsD
/n+Qe4Zebd8atyu+lotAovSgRE/pDqkpuxOTa04iAFO7DcS5oXXvllO+oE9WGpbnLNXfF0pnDGwW
kLTNETcH5LqmyOjN1p08ak8jbrVyM4XTUwrLB98+rUv/0pTikKisbIMOWVSqfaD7hUYeu1XVsq9L
zSuh4q6KtIoHotw4R9aHKJbNfWPRIYUfER2gdWzbIoJoWX2pBgxqFjboeWaZsNNQNRdth82NNOos
u5t6m7sq6fxSgoYxtPUwSWN3suZCgbmScAvoZljSlOYN3Axe3y1fQyuiHTLgCt7JhqUpm/5oxBNr
2WALXxLbb7Psq0MkjL1SqVIokUC+TY1Ndlfr51K0l83JCGSlAkwvuw5tHp9120XSTk+M7rguUh/g
VTuNU9JeTLNgrdDGBBgiGY9OhNCQ/WzJjvKCgF4W4kjwyKNeb3tD6htfx1YsS3MVmnNx28PPvbKB
sMbTB8LDhua3dAkxNzIpzDQY92bdBKy1QTXn4hRjp5BQGNzrY1adZ1A6lOx3eSr3B7tKEWSZM5hK
bewGVLhSm8SHdoRqs8wvnKjxoZi7OcxWMrYVtpDEsAmtWSNGgm17ssvZDpaYgTvhSHcbbXFR3vbh
pLU2/i99ONQjQJuq58VjgoUFB3AqH5CkjcVLTH1MjDGe1c7YihBTnz/VWRLGQBn13OiPpr7OIbLj
3CmJO69EJZ21eLUDywaWKOgQBsnnQLFkI5Q1dJ2kEtI2s+UFcmLVr21xiQidO0OE70Q+r5fm9ny3
HEtdndKDWDPr9ROjohxlLFuqtvvzn6gWuwuMFDqS5VELyvxEfcUG/Jq1TpYrOSGy1bIrqIOaGzW/
a/r2Z4iWRwSaBuca1xJ9N1OgYEZi5q1Nb8Vl4Cothfb97bBSTbJtdP4kjA5qMrnzJ7lf92u5HPJV
tveV6Pacle3RHG2KCihLriy0h40gXqIoRE4+jfWBd2bksMqiIG3QAs5x79ZZaribIgZu5nk6CXUK
Y0wGgZCI/Jnn9owyWwWUGeq9NuUfVgl8mytl7MsjClMpcSV5Xvf4aO5iY4OKzLssUOsMFQbVcKR9
9yfsXvs5m4t9fdvHppsEF3MtQtb2XVoQPqxzVqFPXJlH1EgJyznx6jmR/byXa6I57CUwmqrypdVC
wEt5kFct0GhmqotnA/igFPYBZ/3w0Y/prp2jnTlK5oepAUdUqv6hIUcoOzRjvZnOF6vJymMTdwMf
UbWblFw/TsXNLqeRsVQDLxXlCotsM5QKIN6JvyEs+rL25s3i/0u153WRp6e0Ir5ENZhaCyQvfI9/
xAp73osfFUV6qA8hTdqZq2XDpynZrzadPqiHqVNqdO15arWvGRltPle7RpfFkTyYA2ekjqw6PfAh
oi9oa8tprfm5q8xhhwDrMiISkGOiNMUwv3XtWvmqwDJb6qQSR9j5cmYVtEbUOXX5aYpy2ksW6Dxd
235Mq7L9ZFhy8EYGp3qsfyhmgKbk0Avifq+n0iuhmBmzdJn5mC/9beD1trhK3EhF/49BLBy6Od6n
zUFj9nc1sz7YJjMxZjrNSxeQhop0gQYyr5jjNkwZ3RNTTG7JC462bb5kOvokIbqvntw6xjINnCNb
GPCTKrk1gd0WGbny+oosjhxOWwYCiXv1YEsgzfEs2TspEkcW5M7ZtKPQ0zUg2GMJBxuGBB8a+5GS
wO30re5SM5R6+Imh0JEKDznyDVhr066nixUvUCgQq53Oo2VT4IkBisfRKF77qAjHCk3USNpMOdde
IcEQ2FNxv0koz9LOeDXBKpDI0JG25p6ScHOb8GLR0Edhan5Qf8eHVjf05MRE8pXjbzOVi33vz22Z
8/JXlpWov9hztF6KXVn2RFOUO12Am65FKvkUkwwIV1QsmMxpgP0W4pcoH09FS0vAqD3eTOuuNEdt
2ErNPsZbFeiS4OlDepZXaLp7M9kPQHsCenCzxjY0WhmkVi42n7wx1dlI/EfwZ6Mz7rfAiDs0KLMO
gjFXrT+0WwttSJ2suWyHKv499nF55TLbKe1ikQNi3rSHckXTRnpSi9oIiwQ+UhCxUWUmz6yYHyZl
ea7SLX6wremBvxqVMJ4sCLz+lXs/fh5BySPBkkFUvB1HO/wClYvxGt5igRu1koUIOJ6Doyzjg2p6
DglixfbdOlVPSx1gQ6juRUN9MDG/jiTGN7sjSyjJ48SfSD1GkIBzX9H71zkBL88RObLGNbq3ZUPn
ZzN4QdTpKPwbJHAYB5gNVUQ+kuVKegycjoRk0pJfqSCvuO6kj2TkMZUn+pgLTX/hOFibbWDVkEkr
UhkmrdpGSaDsjLI3kYtwS0Qpg4PR8WCk1IpOYn7Mklgni0Z+xLZGSW+6HKWm3yEbR9xaLH2Q8lIK
7EJhHxl0W64bh2f52IlIB35EvEoL5qsoFUztbJgv0iSbZz3hA0vTbtuZ9CnjYMaHkJa3fCnEwEW5
EYhpwSokGCfRokZR8P/E6vUvwzP+J3q9ZNI1b+ES/zfD10cV/y314v/8md8ft4ALYf+hs7brt3jt
W2nyLeDir+gLYf0hKLyTKRWnF5D//U/Hl6b8QbQRBkvMWLJmKAbBFP+IvuCXZIu8O5twOUUz6aj7
dzxfVF7+r/8afaGTS3aLxPinoJo5ipHt49/ZxV2uhlM88C0ngRGxdNI6dtYaO2lOil0+3yImOoQJ
1Ep3O97E6DZxUZyyCRo63aTrYIH6YH5+r7TqvQHJeN4GJXutJxXJmG2YbiphqVGMDfJQ1tlLrd6E
ZEV/mUkFoho5AaFqCwFTEqvN3TihcIujPjooxqL9aPJtL2RZDpoWK6gjOnP+XOdBhkzNZAreLBnL
JQU23TgxYVGhfGjF/Lxa2XSXgL4Bdhb2o1ViUwaGJN/dNGTFaeYOIk2U9YlECPPa3pYPUjG6EP7R
Di3DJFuKewQtybbsbQkZt6zhL5Iye3iqE3KvErVdr6hwURenyfqbDj9S4zuYrJW5za2ALV0xLppr
aHYZzl3MdD8Becuks5HhJSPzy9b6pxYo0PXCt1Y5d0dDqYN8lYRPHesURrjL4bmUiibfdmMbF3AS
ahc/FjpC80Rj8N5GVioMy2U4xnMRSiqghz1s8XcxNOV7kcW4dyuGVbOet3NF2D4CS6M6VWk/Bxi5
pcCypv6wsutUpvpm0TDtK32yuoY+Urx4W36x/xfBquv1oZA6ltsSnxBGIvGmzMtz0mY7awELKuu8
2mWmfSoHZIXIxxPX1FmHJq048+Nc9oQz3DSk+TlSgLTj+jySMxHoY0mpcmpAUXVl7YxbAQOuKSZq
wmJ9KlMs9uNQ5Q9mh41OYkrmzRX2e68NSNSaUTvEC0ewvtG1N5HmdOVYbZ6mqaSkOx7Fsc0tU+OE
RjahbG0B1bIgAVtSMhhGICuxzdihJbMM7VItXv/9s/BfHnR/c77+9+bY/4FnoU3S1b+2ve7Sz+6j
GD66fz4Kb3/kr0NQMv7QNCLbbPytwtCwuHIM/XUK3n6Jk1GhYIM2DzKCZMyy/0gA0sw/FJyo1LpY
dDWwkxM+9h/HIL8kExVLPwJJcEReK//WMUjxw9/OQcMUmg6ocHuFFNqrpnwLcPyn8zAiVCUzmvpH
UZxkjybguXxU3ob6ptyw+Ap6pv+dH8pD4m4nJUTcUu/mXR6iajquv43T9D3sm/v+rnou9tKl+M6+
FYRpxTPqWvE1X3kG24/el91qv7qtb4eYyfZxqPv2cdtP32Tz3az0Lrux1z60B/MjQVmdhvXZOKkf
sO20kDHPqtfueTj1B3pHfPsyeEVQeYlb7POr+tCcZj96yPZaUD+qLtbW+9VvH+iuqkfPei79NEQv
QvvZpX6YX2j34lf6h+2EROk0Xod9+yhdtC/1oLtJMO+Gk7nDehG0u8gbwtyXD0gVXfMnu68PvMo7
Ju0wupaPku3YX9YP2wUC/mRy43A0oQsxN9xUlNahPUT8o4PTXeyAnfolXi7tobHvP8dzekAsdYjv
kvv1YF/WKx/hiffwo/pVEO0RrB9MV/aNY3URjnDggJ6iZ3Vf73iBbu8+o9RB09ac5IN24jB15SC5
s55xHQa5X7u6xwa0m3+jdepGH0YkrA9KYAeSP4TjOXrostqRjtG7QPyoP22FtzwkKLyBnQNEPLez
z01x48h+xe9Pzi0ihc9COVLog5l4TyekWwXLUeN1LSeA2dK1fg1PpItqoEdk4b5tpzJMH5ojTg24
1j0Dt2e6Ge8L6RsfS7ZP9ugFw3oXH9VD9dy/I2U6W/f8C692wDRKI99ephWPjz3fpTvTE49a2KL5
/6YlTHrNj9Nl3lk/67kbnOnVfoyd5VU7Dk/dhd1AwUE4Oboc2rxQ9LyhfJcGii97zQ7cIBg/rMN6
GCoX/tcvj8pFeuL5nMiRrC5pGYpAceozf95LXdWJA/NYIE4MBD+RHV7DX4zDTvsw3ZPskBBocMeH
ViLt925oEd4eT0F1ESQVqpYA+UJzQv3kQhGVnwadUO0O7Tk1muf70nV0t37MAkDcAB/ldzA8o7Mw
ryptihklr3xM73AiaFL9yCXE31d9CSCeV9G+l+ftiMjzglLqJpPlr/jOeIxkd9kvwtGViwnjlFcn
ymBRZECNmm8j+kt7+JFUtgz7p0ATAltHEIsWLtp5cO6/+oBCUUS4Yeuhi4IjxdzyMj2sT8ZLmYEp
Og08Is5R9vUVmt7tv2hzdpYXLm/FDbsb9gvOTVEPe8uJ4J5qGoEmHfolMB3O9gHf7bCG8teigxTx
6Mro4QHa14/2sL0CECOOjf3Ww2aRHaKv+nm8X2DzKt9EHLsc2j3CDPFRHNKL8dz+4M0NV/EU3QmO
pSFYD9VJ3w1ssL+Nl9anfqu/jE/gIcJVtKC/TGeQ6NwB3rvqAb3fbuGZi4MotwpqJaiAeADSClq+
UwgRllXSMLVkHxPdOPCGz+b2rDfCm3bac3fgG+yYLzI2KwCj+oHsGLJOAJKQyTnZub7Xv1ko0eCB
arnqoU2DZNmL4lx8pE/S3kSjGrCPkCjww3btyq1/E/Si7KdJ8wGFr1/ukSEbvT9oH3y+8htMqKq/
Im2I3PJ3071KNwlvvmtW1L+sN6Fu4os+a4VffQI0p2ZIMmKBKb07LqXT/1pckgL8+ZEkKS9G854c
NSW0N19GSkyEEx8fUhQiFrHc5PV7kjtK5SKoKyLM2HguAsBnLAbJ/UKLwXRQ/fwKh6n80o9CPVcv
bbkvX8fXdDPwTjpW2OBY7Zx5J587y3TfhblDkNlfc7K24I7zwJZfaYWowxlGHIoRAI8U6Mrb3kDm
jG1Xkw29X+0PPuv1iYgCK5yfSCW48kwxUbrL3fAoTy6uMwlp8mF4yL0nsVco6KGMkfU9WOfvxDrF
9gMU4Pzav8oP6BKJw1T9UQqwS0HPuCH1i9WLdG899iG9ZG2F1MkrnL45S/qHOMuYRMa39jIiHuzR
qhKoFD9WgXZhWl/AON4JTx3JkU5bsUOM5N6skssXKcY7JDSlI/apV7gwv4+zv/pmtLrijFWWB/mZ
v+etcBOifJF3zQFfDgW66dD5Y3NW7bP5WTr8tV7mY6jkAubYcLBSVuarhrNK27UmJFjLZAxO61jn
uUSGMLrkG4jJk64FQt1ftg4CipzynL7J1Zty6YZ3hZxNWkfiU/+jDZS9N19G94I9Ij+OB1gzXd55
dD86fKlYyhf3ZfL9+avsfRNxB99EZmtHf4237+msYKBusNIQpp74zXmy0O/myDGQ2nCu5vzCwxgM
GFzWW7QPwTv3XFhkbH/heNys6qqnoHh5+UrKwHzGdJU/RXgiGbAnv2LRcrLDuJ89oLpP69G6gx5G
knBGhtvDpX/yX8O5OKyn6EJMuNd+0na255/ih4phwi9OdFlCSkhhsze5XPR3ipE/G1Six/FTuwd2
PBpo2idnMZ38vj7hJG3fZuNeCU2PMs6A9zq7moLyZHdzIOuOHOIPJlQP4CDAK8az2qRuOoLkhIbl
ixwV+D5LD6SqjnU4GK/IH+LvcU9qxoLYmULq8gAvmi9BLXYH5DYEaSAhRx7tGAh8wtT7sEJ6EVl3
TCuYzUM03MtsGDMcpPctoyDSd//+OP7fD9p/m8X/P0qhueV3/+tp3EnG4eNv8Z233//XKG6Tqgna
oN+C+60bssCg+9ckbt3wCLAIE2oCtOLPvM1/DOKq9Qc1CQziZCsTDKTdSlH+MYir5h/E2dz+Y1qK
ecun+XcGcVX8PUD3P6I4TZmUm3+ev+OoivSFYMmQul/sl0JuuPlSVDJhYqXEfZcLFglz7HDFWobG
E0/UuomSWiuV4SUtrPxqJRDrRHDUxg94mnqN1jJXIEgxqboVuXufA/5lenhLQUSUg6E0NbhiCvvX
ojTJ+6xig4N/lsmny7sz6XV2dm8rRZyElCGSPqhoI3IEbZTin7xTEa4OiiTik4QRTcZNLxTW+2KF
gxHUjhhuXEFEeFuRNeCPlhqtoVYZJiqzbSW12aK2kEOLTJjo1EnWVONuSdIXJc4M7GrCJmlsW1H7
9+Y6GN5Y2tCGpQLsQYxJi2hII6YqTKvJ3GnYzc+JshTvkxmvB0PX7ZM6q2lYrtuA4GbZCMxQUrP+
nPPCvrTdNu/ipJgHHE7ZaDuIZXuvFaXWOcqgEpwLnlD/LlMpP201xYcC432+A4iuQ6K+WL8rqf9d
aWZ8RnUq7uJaQ4qoFMVLNGGOUdpZH2AXbtLfxhLVZTNuOb2zlTI+QHl4pTUR8FbIxqEtMo6ZvjAz
rJ1b+16Ny/hY5vryLJM5U7pgaSIg57T9NJPG/NapxgtIOrA617Jr9M5y1j8CnEARkKmX3aNY4qaw
Vb29LFKhe0Ky5Duk7zmR37mt7XW9ldCTxTWn4Gh2xhf3l1675Ctu+HK1mgBxTQ71mZCSJLNXv98U
ZS/MESy76SUCnRXCJ0+5PFQHMhIqppRS4k1KxoxBKWqtCB0+omdWhXRa0hPBhQXGAKnYTGpZyRVB
bmL8ADGVPSmvs6yGSa5GONd1c3gdZOmmEDUUbsw4KhQdI3yrXYiK0icPQAO3Qmc08sdQUDbhGAaZ
Kl5TkGxUJaVytoGbmGeEsRzE1kGR61GD0sCKkcgFTG7Sr42P5Tm1TWnb0VEgQ3bWS39AdRr/SN0G
n+Ot1JsOgdRmCmQvPR0I3RAQpT4BzNUpzgQukrwBYe+6hMglIEue5HFu5bO0qMVDYaTiMVV7S3JE
ERNEmpLffEBYN+4R7oysukOrY+oEs29XCSk96qjfpca7c1sRT18dRSKvGiTyxI2SGv5crTgsNHuY
3sj1WFY6KxRNfiv5zeZuqmoCZ5BVDR9zMaiKlyirJfzIkJYaD1zUXdqbyIMYHCU2HJ4dFZYFMO5r
lESxN62NBbUn/wFJIRZkFekcZHMdMwnKTRQTom3UxMgr0oNuTFpIjieaAgVhgK8uuIGRPLNUjdmM
sHMlZia0q1nbTxO+Hl3pZsVLtVh5RwZcD/C9W6r6jUxEHMlTsANJpa6niaBhfgLNOJzpRMYyXySK
zPMxEHQF8of4SZmamEytqNprtaZSipeRsGe2KhhWVWuKA+eXP9oCXR3azlk/WmU54ErQSjwyUnmz
/hgF7Qpbtd4nGeEariU39TttYAZCvHYsH0wpNXcxeZOnaa6Q88uDtP/f5J3LctvI1qVf5cx6hIoE
kEACk3/Ai0hKJEVJlCxpgrAsC/f7Hc/Vb9Av1h/sOlW2XGWfmp2OjoqoCJdLIgkCmbn3Xutb5LXg
nIwyJ7yqB1Phkx7D61EanPB1N7Ah5HjjbV4b94Z/aJzae8wtDxWGw/PZpTYjOwaJ+qbzhv7z/++b
t2H/dPd+DtOXjy/zZfr8hcw9s7S//MjXDdw0fxMkKhJYROSVcJA+/XsDN6zfDB4aAYF2zq1Ap/BH
J41AMBhyLmMDQ7qGTUQxDbjfd3ANKJ00CAB1LAENyxWG+Y+2cGveqv/Ms6CVxlBCkXyjyBUV8Onm
kcM3rbQSrs/odgjrwjyGy9Ahc53FDhk5TGi5fNCm6E5RL+I6sXur+Zj3dQntwYxiMi00jenoYnIR
uO1700mnnT6ZeX0jQau4K2UHY7MZxzhDmhkDuAPjamSpeCMJty4uOvinnJiHgJFdKuykIghiHspC
AR7Ermg069ShufA+WW7TI6uJGt8+aZUmi2WsB/Q0hooH5MJz6WuvTS2X3bpoAiO8LHAhzcF+5GQs
GdQCBgoJY1J7kJFoBiaNDM2Dw9Y7ojRAc31lBGW/s6PWcVdGkXECLhyrsreiS2c2HNzNYCMh7boo
l3oNubKHHnVjdYUlr0DBldVOC7TAenRhhEIbT4dMrYuxa2m/DRrUHN6HroFljUYhFpVvhPdt3ASK
PQVUzjKtGi67qZuXVhijhkEJv/AHqp5c0y/bLqKDI4waU4PvFK/wSqzbUpoUIyEtfvzeJRKvEwfB
frhmzG51GwNyVYQPqw+iK2C15TxkneqsuEntWHhXBehP7A/MFvq7QXVFt4ucyMLIw0pnALKCMHsh
RYkYwK/Jdl1MhefCheNQZAh0/kOrFachChGTUBPqdlC3q9ItEc0UlWy8lzbKMR3MKUmFLK6iAVM+
rdyGIaYnkphRfYrWokIcrijsLbOT1hkZU0L3LfaMkVR5q+3o5sbYX560ZmLm3preYIEMLHHnscvl
xUb5WuC88IW72Z2A4YsTLCdQJbqQspjoJZhSG6DyZUlMwdWYpQ3Sr+TFYSBX9biJEsFCz+6J/KWr
7Lrb9YFHfVqVyimIYKCxjMFNRdFujAaz2Gs+Govn1OyHObzEm6zgrJWy7dAkpnFwRBgn0MqCeE4L
h2LSKORVJozcv3AT1TcbMPIAQVZWbdXGAymhdf5o25p4HXTfxIPEiEODnGi3RqXjK56Q97Lnm/VW
llPLjmx7pYBREegcYsYWvdHdFE5BBIO+7PpzJ30UPE7iteVF2toYZYQX06MJYi26yqRssNOiKqkf
O7xGrymbW8KN2HdddexlGtdXmQODmtftYodklC4cLsm85TE2iinEPMRNX142Zdr3+oKYIgveDuhu
YCV1gpL4Q9h39BesQuuKJ1P2ro9Bn099Zbm9sE8U1ymNcH3KKuMpKerKeeGGad7wC8BeG2IbxapZ
OOawG1sMSY8RLPT40h3sUWGAdqHyNMLUG1pY8axb8XEfaLcgsSaauAOy9FsAQ3qxB4yeVrBemqrc
UiBozYb0JJ7XZWH4IRd+wKOwyYasGa9CzazLLWpn3T0VXd9yZKpAJ23IcfKrV7/Xc5ytQxZk5rpS
lv8oM6/52IBgnsfyjXM/IYDuVpxTIaV7lXfbTFNKKrBjWvs+7qEfokdwiaauYl8Mu1oUFge8ooES
qBYthGT6V2kZW3snH1N3Y0Ve5t9AiJ2yfaSnnEUWIDtbJnANQz+Ex1P4oKoQJZVEJ9WtmN71NODI
DRK4/pRtNe2uLlTjbu2wCbw3/Fx1cdO7OgSnLB1U+aAhEKuBX5JnlW2SLA3MVVeZKKVqHFdIqIFY
NIt/fgD4z4Zp18Xn7K6pPn9uDh+LL6kZn/6d4fE1N+OPP/53hGowZvpZGb+u+49IV8LvDwJ/DNVM
KnmTLCRhuyQAES74RyVvit8YJJMarEDKuoKy7M+DAIcEpVPbU8VzRmCcylnkj4OA+o3ZnGUwHUOX
8KU38G/Q7X8Qq4FS4d1BwBKEndnzUYV8c7Lw5lr/m4OA6XemUQyeBqgSwEfJATraToZFE97ISZjA
SdYvyppebtmlrbFwfEm1pGf4alp8RS9eU8Iht+AfWFofpdBCXBtl0hTvOFnX/O9Gtm6ohpAs02Bq
p+YlbrtxaRc0l9rWMfa1T/U3eYzwmCEzOZGjfxq7+q4K0CaMIsjtXdmq3H3Qc1HE5wid4WsV6gMt
etkk+Z2dB6Gxz1stOFgJ5jLKNJA3aS/Ko58p/PdhReuqmoBvTCzy2XXnFykMHc1PRXow0tYJX3MT
8OXlnDODvho7DHJoGVDu0ZBz6ZiNTa8f8oDSsrE9OIYiRkz4NDZ+5G/C2OgS2o6+yNZpFDvBKpBW
f5gi1aJMLMzeW5lQuLUtrKqyPRrhVJvrru6zk1vV/W0qbWZOrePveWIZBM2JIHZIB1p0tPzRaNZb
NebtJWGFF1CnC7rBxUnLK3cny6AChzG7CCtsmcMgrJse3d+VaWq7yWYBawMDl+Q0bSgygwtWyOKC
DMHpxmQHvYAAyMwE15jrr6LUZqTTjFLQ3ByxS30gPsNN76XTUMAj6OeSHrVMmjQ7//my8f/aggCf
62cLAtYZ1ungX7vsNfyY/ev602f+ff5c8Z/zavx2mfjyi34XIHG6dy2HQ7+h63M2NFqirw0/pc/1
AtoUmoCuQ+Id4/XfG35M5VkBkKPwd8L6vRn472VC/SaJXoJRrdOCMVAi/ZNyQedFvqkW5kAn5RjQ
q2lQ0Hx0HNRW3y4ScYJrL/FoQiEvkQiqY4nO5smc4P9kDO3YWkTA0Qx4afL4zcX7fcH6NvdnXgZ/
+tLvChWrFZqdgwRYNVi+Aq/aeDz6oveW1AwH3YPG3GQMCGNgMyame5zS5bNjaluXZFq/onvop7t6
yHZc87VfFbgmSlpO5dbRJw5pkpHTbPgBytExwJ7cixELSi3MnTvFG8/Y+jIENWRcYAC8MKW8GoZy
oxKD8traBOHp5x8WXdhffNj5TrBQOCm+7++vc6tQsjZOxlxeMP3Go2aIdq1oYZXBozJfLGTZvQsa
E05UJC+cWh6q0LnUcDCNLar7dWiFpIe3F2Nb7n/x1v7yFrDoLpPDhApkVrt9ewuQBFInZlbUq9aA
u2aOkP6Y8kevA+9pFjuqzgYHwTYSPzld8PV4QWf/r9Of/vIGlNzrFNUWejvn3S4FupFtNixrXCGc
s4LbCElTggMhHW8Mui2mbBdaTO8Z4HKCvegXn/37Yvnr7Y840BBE2khkeO++ljSM86mgrb3K84o5
S3dRFUz8a3VWDGhn9WaQY6eHAVyDkspgLrSjs8+gQcVts5bM3n/+fuy/eD+utF2+hC+HCuPd++mJ
EXeEz20irFnZWpMmBaglIMwJBqkGLb3/aKbFumR4Jim3cZyWjHI8c6ZFOSuF34xUoVM/2Z9pc5KB
wujUBjwIl+GVCCHkYQXngSgD5kCfzW0LytWavd9Px3sV8KdgHGZo+o4EpI9x5e8ECjySdyBzVEtS
YKBUW5uy9TBFjcbnPknh8mgjE/0WxUS1j6eKIXwOnaSnOUBQkbEORvWgiuYpmEBuZh33j6/ao8Wq
Q8Ewp1hRFtaIYwxYAXUCDiNynZeEgzFlBt3QrgPGMdXdZagZ2txOv/r5BX/H3P9yA7jkVznMVWZ1
6Hwk/PbmBydeeEY01qvIh7sGQbR50aqDGa4DBRH+ntqwDDFVlp/8s6E+6TVb5w3DdCyEP38jkuPi
+9WQzhEdItNAjcUU6Ps3Qnh07nS64E7MglNcSKIuXPGJde1SROSQtj5OtGRsUVrCQKZX+km06WOa
I7WxPxjV+DpU+kctGe5CFV4qLdwH0a6xQyyj7nWW1GB8e3tbVNZ2IpCmMu2Tb14j6iYbwL9q7fSW
QcY26Yoj9dMJ1d6ZhLpF4fb+suzoE4ewPJxKf9IIFcyb/lYCcfz553+nAPv6RdiGkiRIzqLb96tQ
rjejXlnQVjjqLHob0mY9HmcBeEvgIevHhd6PG6J+AHY4yxqOOdZoHSe9X9VfpdR/uyTRcPvxq1DC
ljicBRo34909YQCvaIklYVSA8GHM4Kj57Utnm9dpkxzx5OCraNpDLFA4NO0JeulGA6g6peNuQta7
rHLWqQk0ZgKYcBERItSUSEDM4Lbm3EYD7heLhvUXe4tL91DJuSeppHq3gAcJKASaIGykdvXBF5y/
o849JoZcU7Be0G3GmubcyVS9dMK5I14MJWl+55Schiu6aUtXZYvaqduFa07E1kloDgEn7biWC4IH
4cNIbvcxgy1YTzfhZN/bDrtRA9/KxctG6gkEN/OKo9Mmx1fQsFQ4QU24QHGimfUi6w6jXHHE7PCc
GKxZtVY/CxJJQzndA4h+SlBdeL1+B2xhLQTswKz0T0OdbOqQxkTJKoNOVQF+AlGd0FGL8wY2k6Jr
k+79PPtFhuj7umm+Ex0hdXqySLwZrBrz5f6mbioIsoAD0zWrckC5J5NyOfXop1Adklg7MQXwSRIw
GeaM4Y2dPbiWxj6ZtjQlJbZXELTQLPpW37R2v4eZcGrN+F43+XxR+CoSFD4jJ444YRDkmuUlIGdA
geFz4BafRAMBkRjQq9EYn6MckqsDdAjvCinmW70CDGLZT5yOXodmQPmNkto3PwRGc+42SiabIEV9
bV5ZZrEqcKrGMfHaYtg0vfdY6MVZg1tDpVQfiMYlQCB5bARWXmfe5ZRKAH/OFli6vzzxB89xdsEE
p1MvTrGM7xtiiU0neS1CcZ3eRp3Ay2g+ZPoRLy8DTgt2SC6ta69OEHxotzlkSI9tIxiTW73u3+gx
2lRmXmZ+lkEI+6D0733XempG4Iedjm5ouK4j9xgzAip3aQySUQ5MvjTkaNqqyOTHjk8Lv+eged1N
m9m/eOStHx95xufkZQvTIP7lh21A+ljEE8dqVnJOrZhmxkrgk2iJgrBCPGab3d3o3jmDfMW/eS7t
8UOklQyY6/yyCPI3P5Ibu8QyqYIUeXRdA0l194FfyZ0qtq5G2EODzCyrEpLO4/KpN6FoeViQS+9e
G4ozFpMH0aHHbm6tlshKXeRPUeq+JIyTQwW4U1O3cQ/FQFpwXWvLvMRBWhL3jJIQYDc0p+Ta6IZt
QV4AQ6bUhNVV3XDjLcZGg52FSoRe3y+2LHNeB/+cNPCgUH9w4yLkVqbSTffduuO1ni7KHNKD5arH
LhTcdvWOgy5tBcyYWmshRJXRMxMIauf5jFW+ytLHpbqzzGpDM48hvneQhn+t4OFoxsEfAAZ34yMk
gWDB6HKTQZ9SAWDjUX3q2v5N9jx7TphcJ646/dMN6MunIdLZVQShqrkz8+1jb2rmQKnHPGGEKJni
KySvc9mQdQ0u5kIPL8iShtHsAKOlw7nwCGAJRL/Wun718zfyw2rO+0AcghYaOwey7HfvQ9hDkXs2
rrPKdZcpoDt34IAWM9FnVEvSSARdgGn/L75Mff6y3n+ZCjAKNADdkRSD33/8LAr7hjzYZtU2xUlY
3bHn03XOs0QT0TNIqUoPDKgN9HQCqffEVo4hrzjjoHlNtccM9trPL4P+w1GY6+B+OZXbHAqonL9/
Q5YXlTqu32blRnshDtg4kJeNF5ivV/1waTjhpe4jv0KjSOonOsgShz17q7ZP6uIXO+yPp0QLzw8q
ef5xFFFQ7w5nkagw4jR8J6WPsx7M94zY1NKNpXfrOCove6JRwqy4LOBL05xdSM2+q0p/XxY+pmof
NPCZOcsvFi37L74yVixbZ+LHfqnef2WxV08VNCzgfnDVFzWdt4WrmDrI4SatASGbzuz47DHTkLs5
OM7bCFnU6lMCMpSkC+85e2HKtZ27F67pvIFLuEyFKJFpzIgjpjAkNyXLUA9ek5TfJOz7oaSn3emw
EbXcOTZRemNNK6Y3q8EG7z14W5rhL/YoPvtM6hgxlcDpiG49TGAgHbjKNrBhLKEMI8eVHJzPtPXv
SaUAMEXI3iKuYPOOIL/w6i8r3TrosjAXZme9WUbO3Mlf1QRcwmTLFpbju/zNrtDKfoFr5uQmZbI2
rNzBIbpDmHD8xd3447V2dNOwWR54OunPvnsqzdTkVNLoyPlDCf0n3bVwi4RC/rKIu51hDiC2/I1p
HsLU2SQoIiq9X2mxpHPXo26Vu1+8n7kQ/O5xZZ7sSlZfl29+TqN/93SETabGop5W7FUY0E0AqpxP
kuWENssnp4fFNSSbJ91n0TZRZ4fwAnKYwF4/1yCwyyvTf/3FO5qvwI/viEKKybNk9Pz+CgXJONg6
eOBB3QfefTBDdpjcYELYOvkhQG0U+1eVu65uhL/PsttfvPyPz6iNIQ9/C/12Wm2M0r+/InqS4WLT
nWklqBSdqtsNBnJ+WveECoGE9AWm59h+jAdxsofx3oOMZbXalki027QbbsKax5corMEHiSfF5TUe
s00C9ScU/mYkwCaz0i2bOKS/epfL8aLICAcOIfTr3UVA5hqTUwSjIxwfsmIh97e1u/ewm8ckqoHh
WlZddd0k6r5M210LR2fs8OA26U2ZJW/k1IK10MJt2VxzYkO1RoxyfU3Iz2aMxo0PoiDO/MdS6PcI
1S5mr98YRVdT/+jrwa1JLkKHdnq2spdB+2AZa1tNm14TB0zcy7I8DzPJsVevTVN8LNqEmnYxifIa
x+Gips3c5fFFTgCLdIBuOk4JxT33EK223k0fx3c42LEjl/3VEOI5NmrxKdTEB42MVTg7lwHGsckL
FcBZZ23kOuhAoCDLxtZpX+sPvR8w3iOzp4nwi3kjAVCmxpHXznnQtZRQtq69njoEcXV7myfDxho+
Zl56WREklZ4k4wkDIdEvbpYf+yzzzTKPb3Sls93Z7874NqTInksnVpYJRbISmGjo5oCiDcEdDGCm
i/YAVWhczefbdZOFbw4rUO8wy6uCErdgB1KrQfHsK0R7FC1UMkCVS33Zuy2u6I4SGY19Xj/oJZeK
cJ/F2euccO4nXTsa8BTN2uK8f4lapAL1uR095Lu052Mf9mFr3MWxfnKgODUzYKVzjGDRGvJycMNj
lPEHaaMrJ7QpdwdOW3P6T94E3aJIMGCSAORrzg4FWrBIPPeuRrmwMEkThGARrvRxeKTZuqqqHjk+
lVRCr7clYNMyzEOKWFPP4lWZWEytw20/03J99zKOwy2h4RvGF8T5XDW5yQBIT48lMCm3cV+dOuNQ
0gzHsepeFAEiZgdLMz/HcLPbsUHHYQ0CP2P8jE5tR9wFw1OYUPE+zsallhuUoPSARy3eVNp4LkK0
UE2MD95KmU+7OuEGzq1ngh4hCoiUYe1z6+7mg0jQ05YiUmHygpWeH5IO5BlFpG9fuvFwi8QDLUMC
OQMcrsZxe2SjYDJM9CxMZTDWIe70LHRPqo1NqKuUR2RQAVyI8M2b/MkO5DO2OkSxiqZkPT6w7q3b
fM7TGjZdx0duxf1RCX1baOoJbcu4QLyAfHw8jDM0chDa3m6LvWX62zFnK1thrT+acb6y4Q8ZTbEN
C4/Qdu8Jugsv56rPkVMdvMw9w8Yg4TFcR077SMDS45cHYDYu/tl2Zcr6rcD63R//5+/01t/+zP/8
7eT3v9AjyZovGF/8vTB717RVW/xrVycfM3a3P/Vdv//k14mNLp3fHAYiFK0Wsqwv7u+vExtdkhI6
Nwlti7EJMhc23d8nNtL6zaIcQtPNiYn+/ryg/D6wkRJ9lz0Lxhj1uGyM/8wyrhvzSObPjZbfY5lo
ASyFP90Br/lDf2JMsyrXEvu+svTXdsKmGFlnW1T1MlE4M6Ad1CR88DwRiX5AZ/sWlBk4I8ILfEqH
NrnUhxziQ5DuG8FNGcI58eNLKRoGkYDsattg5dLzdavl06GajuRw6RsfMVGYo4Mmi/CGBjllZkOP
QAMDRMQD5jOIQ0thtcFmnLQNhm8IvxVJAjlcY3IZycQbkY44QuyMDaPogMwRdczMYkPS0rjn8+6L
OD7LKd0jXeHxg8KwqqP2WkkGAI538l13vEo0ojnglibCvFGE+wKpkTeiuE0DQD5wL18sz7wilnxj
Mmx1eLDhSGKd0Tyof05xR3ziro6cJ72DXNnK2xhG7sog13Ad6O22mqWmKFZObV+cEOHe+En00ubJ
86TMyy6fTqMTRksnCUBCk6iQK8x4OsxxP0LQhi/IS1CiE412IAN66zWgeCZjhckelir+7HFaGzQ9
tHYRmdFj7hMhpQpnZ6QALXS1k23yFtWPttvPy/odGVBHiB0c6kzEaAj0FvrONOoPY8UZPxKseIXE
uWHkhxzF7goNykuoO+d6lPilxDEKxjth8G6H2j6Cu6RSohZXjfXEnMcEqbE3an1TatZHImCfNWng
HzXDNzSqbyILntNwvFb5dYjQZxMY/bxq4RQK+HiRTm+QgfRDyL6s9Ok5Sb1za+MA0icXVYsCbec8
BaH5OJ9qwNQAmneSM0T1Ogqe8wj2GQoAymu7+YR2OrDhbqaFoPpHSN5LHJYhzMQKgq/gyooyLK6J
B/AH/LZx+uIpnImVlZ3qid1kbOhVVdFwDGQpLhrqEdpSuE/Z7CDPYfjzy03um+Uitp0c2iTYy8ge
q0vqpNvSO7Zh5+3GAJqsg6YenDoEXdcZoxUxeyBLUuLcS6Bkog8/ZT3koRaltQiynurfuHEHecPQ
ngiYKXyuO+dYmkqwCQRrCABkKVCILrQEf3C5CJsmXtN7op8Q8j2OTY78pzc/5FSPNWe7Tq5hmkEZ
EToxa7WK1x2KR7RF21DR3vZsXAdFUyxNM7grJ7ootghfkdjfuEqDEXorTZf+XRACBcuDt0wL3kiI
/YzPp8AYRL7iqsXBlo+DszJTrnbtG7cJQ1NfAdwi9nZ2rMKIbAYgSwGJLiFZNmMzvfQWFkOenBlz
qHN5wnJP3+VNucaNBQwIyl0t0O77AjAbRq9xqsyZL+4uyodcd5PLgaimhRYMUNmsi2JMifbsukOT
AIoMMjC2BFJeC+sqigQZKuND5wRy0+Waw1MxPgZnsy4AaGaa2PoODx30ggvbzzz6a7cuDN2h539P
RmjrmCme006dc3Stq0n0D56GRbRZCRzlnMeym3BbSyAu0YDTtyMYxgpfE7JfYNEdO8zvO1LxthOR
TUER2CflfLR97oZMm9PDHcBkfkEJZzu4kgtjR713E+fRayd3TYPfm3BhciztW5RdaquJEXNMQpdL
PRhc/PU4iX0k603TuAxPQTMuSx3DSHa27c5YEx15lUGgXSublynC/BQQpNHWh9ACisbNc3IwR3AQ
BQc19HNbtgqPqhlRouoPBJOTzuh7Z6+MXhCqrVRXbzJCncnS4otQuQNht80uv9wwyITWUSUf2Opu
NJ10pNKB2RmVwVUf0+rpyXi1TGLd8KuGer5qBtjCjX3wIuKR9D7beS5c1jhj5akb1gBrsDYgeW/N
EfZe215KDx6wpbMa5037ubZrEjcYUbqpsxNOfrLyOZeBIM5uyPs15oDFSPLrEOQQ1LvHCaS6wY27
qOCTb80Ga5DWYY81IRnlTX43jJLAkSYjm2DKn8t6eqBRc0ENdxwFHqOGrWLs6bcjmqNJXrlL6uI9
7MeMNOJAX0wM0+aNCpQ77hg0eYiDsLPKaE4wwypIzGEV5iXKnvReS3uo4cC2ux757NCC2fM/IF+d
7dr10tFsDN2kr1Bk4/FwrDVMjnUtDgaqTgoIygUn2U8IjaHnu+faKE66PiwsO71P/faVhuOxnLh6
YNmIX6Mp68O0olU7xkChDebcQ1asWmulDNzgcYcjtspPGlVImXC/m4YP33EwOrp/DHCbSoO/pfIj
/XUfGyghw5yN8pWZkLdQqTxa5TWpsEZa1RRxZB7gyh595kAUOs6CBlGVP2g2hukwLFZjQO5nV033
Ya3f2uDlIX/FcKiGY5kM7nIWvC85UYD3eKpSZ6/3R1kzDx+aZyix3GaduqPF4ekEo2Zzu9JD9URW
tQiZK9hWdcp1DVOhhn9MmdUbkvod1h0Lvulckmq4+MMgXogWOKAPRhJ1rLsborvGqKi1iuDSVAUr
Cj9dJ7l3ISCXxA3xxrOnx6XTpsrqMdMrkCjNJ9tAu8kwn2SCloc2GxfDmN2pqsAtP2HS8WV3rTCe
wQ/DMZElH8hCxi0zEjFi2ReWGFAR075Z1V19MZAZoDp553QunSub4o2jkpjY/tDFPJYNJlJu3aDw
Pko7ePOscR6AOKTR6jdBl7+ooiNwBh0gadLWFYjNnTHf1mKydl2rzl48+YRQkeNTQ6eOp/hlMOuD
HrFtwY6zlob7sfZzmBOu2tgTvzbouZGbHqhhMD54ZA1MVfDc5eO9pR7R+A3rJBsfUP0fBvIZ4Lbj
evdZc1HDOwu/vyCFdM+tti9TfiknzCOH2auYtACPH50qosE0z3iw1CqTFX5oo964jXOFnG7bxPGD
0KaHAlDfkoR3zNMJLJhwOsawmEer9KAJXWD2oVvROnt2YLXD2YQo2TbajQf0Z+WAA1qVgvrZiZoI
axfeZtfFnhXmCgO07Wwtyssi6vVdDfoQrA5CZSJCB2ZUW0lMbOJN3tXoMmfy/HEtTb4EOjRHF5w7
FTY25SEglsxah2IkX5vtk9gT52gWHBIji+JNuxR+QR82Qz4kb1oH3ThwvrwuIXERVxSDyue+aYAt
S++zNPqV3rPvWdNsdk/so/B0a6WpZssmughF4CzZZzBFk+4k7ZEyLoIDqWlrYXC2ygzrrkTb7AJ8
DWzzLU7it372YFXVppgbp2VLlrVrofDTwhFghWHSdkqeizcEhfiODEL5wkLb5uFYrewyWlnxRC6S
IlXXdu91RkrLZpI3sfVayzzYkCRrgradq9PbljXC71iryD/FJ2E2xITY5xhRYtVeS/Z1VIbcUjqn
QuR+HB63DWEu9A/vJpmfcCg8F0hxOMJuiRl3VpEVvsAgpxMbkfhgw/MGuqQ1Nses7hAN9Eai7dAN
A6+EoJFjHjFNqLRpir5U9qOXJJfpBHeUxErc7472WZQV+YY0qhNf7TI3ebb66rGLbvq8fmGofXZT
95OnBa8UPa++CTswTnpI8HXyqTeaqzzE0dJHgQsXHEe2G/JQewPxzvH4MBrDpnWiiyaJlw16XCxc
7bSuRxAhdG3JaqrNZIH/jvT6aOf05rV3nSbGqya05qJM6f8kafrMw7vsLTDmJilm+bkP/FfNZ8Hl
2z17mnq2mPMtwozeYj/Uj0NPcGycPjap94xpZj1Z3AT0HXiQ1PgwxMnJ5yVQFSHe0lMKHyN6tOr8
leCCYZfVtxptlEWm+1dayRYmrepTx12ysa3uZIQNgXrCJRKaDqUVvyaD/zbOcaSN/zpVKR+PHGVP
vzES1oSyid5SwJELUYGDDLgq2COs5e6DHLzT/FzNgeoeNFZaWwGx7gobYZ1N5WKbK++lm+b2kaVY
CUpu3mS8LPrsRfhku3WfPTckp1eL3r5cbC3pdrXD+E3vOZZiSc9add/mcJ6FfDJmhAadzmSXWixf
bqqdW2s+nov6IRQ0Kq35a7A5drQRy5KOqXXp4zTwezaJbKRYFHZVctgazv2Y3RcsoQycmCx3tkVK
FAYK0gRn3cUDqoZpi2Ir3JCWQAD9tiP45VIGHUWnHj0TwD3NmUxIfTnhYNesB1ITOW4PczjfxPIV
YvrbhOzu2zjSPCho2bTxgrBH7eLeEcnk1ldds2f0Pwc2JicOBAR+CNLnzKqDzMZh29SGhzhEDjAZ
4VWr9GORET1cuersg4x2gucmZNbKs3YwOMVwUSCCyU+yPCAcXk9M6DccmVJ2ciw5Tg0ao+GAbcn4
hvECeAOBYxjD46e67IEIsfsv23p4sELu75FiiHifapXHxb7qbOgGSf2YZuWjCjgYO9GDH8383Yoj
Y1m+jfoqdyjpWo9IH+hr3HCb1v9YGOxxHJfxuOTuuW+BpYW5YDm+iDBWwoTuHktmzpoSPmDxZM9g
+8FqCQONrVXU5c/R4J1Hl4x3+h2bGIP3SnDW7jL/NYzrxwyLFIcvl5ajFiyKcrgtjZKwUJ8iPCPM
eZEjxwKgWMWgUm5CnxYce4YJo7d4GL0v9mBOb2HHwUYzIb9EHf8qhT0tqA0k+3YkE7XG6JRuNPeu
oCO66MsCEo8lbkSkLjxbPQ5Wj3ZCxc99Pj5aIEdtQGzLua7veqwfo0jojFZ3vet8JCt3CunepzW7
ShjMe7QZvkwqefS1bI8pxoWLAGg88EDah6zaTqPlS1+3+YZVcJc61Vsaqo0utaexYiFoMDojWHs1
5hObzZSFEKjnttYPwHU/V9gGVsIGKZ9WzNj6RN0on/vFDItlntI0j6TJV3oIMjdcegOnqMBzzpNq
aiJf3AcIwLSpQ3OX+Um1xBo2vXBorELoE73BAcSyowgVadGsbbYaeqV449RIGk8BqkPrG+7xmvxl
nP67Lzt55ucg8/Lg3veMyzSw3mwdu1BH9FvVAvuTNZOIhqZnxgxFyzlQ9gMng4ScPOn42tKZNEZh
ZFBJv3rK2SCXVHLWshn9D27gUmJlHDbHQt8Xmlirli0+SG4mv7qjHrp0R3XWE/26mYhk0znIxURp
hDbgI2PADZ7ry0CxECgf0lNNLPYy1dt1yex+E4obVDsAwKWz+udd0b9teH7XFv0PcBZ/+4v+Gzun
s1z57/umy//zv5vP/3r9X7suD6vP3zVO5x/82jbVZqG7dNCsM/LXTQ6R/NXXvqnm4H6leYq60cQc
C4eT6ervjVMds4xEYieENJiszt3RPxqnoOl0xJBo48HTCX71P1K6z/O/P9ummLnZeZgKIjPWFYW6
+U7p7rtVEdfwTZJdjy4cFFh31V4kR3MzroxFc49g6ReqAT7bDy+JqtRF+o/E2NWps78fSVadNaQh
KpKiC5qeakfKifmZrUUOTbO5kM0SZ7CvGMDHnG4NSqjqoBG74n7CERh5xu7/cncezXFrabb9Kx09
RwW8GfQkYdKQSYqkDKUJghJJeODAm1/fC7q36jKTKuW7Nes36aiOKvEk3DHft/faOSKZGtoASIue
VCUnt+OGvPRINZuKkHj22OJa7Qfph5xrWk93rVqiqzBZqeOjxLHoGHW2IzwtMmb1W9fUzUwdLylo
VoqahDJNLgz6xfkYCkqXToTb10FNT7ZMpg3BMI6j32Y1yuslkgdSZxsFTq8BFTW7dWhrNo/SqNNd
lEM6kPdtCuTaNwf2eyB1O4fso1Q1a8KSuUXhbW7kFSFzOA5Z8rOYnQ5LdWoA3cLQyOozSma9dRJN
pw9UUNREa5iJmLhQW9ivfRPPRk96ZjOEV0plkRNuqtOaAGm2o3XIifjS9+0gN+EuaqK8uimLpZrc
XikX7bEcEbh/0dt2llFfOR3wBBasClwUD69+mZwBUBTqps4+RjHcaD/qEwo7JlYEc9eULMHgippU
OtgJR5ktaM5quZH0dP6ol22KaHocJIoTsRM3ptvL1HR2ZWWaJKQ3CyHokVLbUQBrNl7uHSE3klvq
gybon1HoZhOIJRHSsp63EJFXWOuu7QlAQEKpWi1R7uqESjqqeo2ucZ/bkh/ja0qvMWrHxtdoCr/g
MzTXhCygnhyQRqCf0dJJQWRJWgKyA+F74JQTwY9lGbEDLNuYxOEkFBpOI1NXw10xNCrGrzrvkF5a
jfRIKlxz0/dUg8cqKSFUOZLNdrNBKs3uzwkfyhkfmZ8PitoSHbIo7baXh5W0JkYTVFnGO4vXqecd
pVxhPEazSilpURoxgQihH7jpRNULakpa/xHzZY6ye24XEoGdylQDkfR2jNuAkllARkFCdCQ2NWMn
KB6ZB/Z+4XSl9zaAj4FsCeu2rGfCPCkvZqFb1Sb+79Iaet1LVbVztk7rIJwvYr0yYHGXjjjmTjng
mDRTCakEW/wXJ+0qdpnU5KEdmohoyR+16WPbI3o94pmszDnYkOnL3VLQJW+UiZHGvohLzyLea/Db
mB7uRoCiKa6o9jT5rhGYUXflLGEbQyWX9zexNeny3WJHYiDKjv7NdWGbtGvgkADVkUcgF5RLMlGy
VZui5R5JL0mhFT/W8UOb2eDDLCy79G3RpOVuzm2MMg1ZWSSKK+PkHOBk99JriawU8JmlkSka8TBy
j70mDethCFGUm0adNnzAQ20cZmg55dFpDOpcdCnwyZRNTzJKw/dxn0T49h5XQH9Qhmn+udYns/ZD
AkpGLypMC1iJMQ7JjWJXwHFzp5JJMXcmwjVCAaxHjzUUz12mWp8bowjlzaQhoQYQXsLm01O7wj0/
mEObXsclRqg7USSctORuctRjTsX7KqF4FAKlNaSU7J8Qy5rXiCUfdjCFRo3DfhTJ+3oxsnlnIdLE
Pd3Zgwkw2Fbinb3Y0NIy2CJK0BpxY4GqJwuIoGytVindFUX4QVIXG4ExiX/I2DQMgVsMmwO5y0PN
BKRMS/NFOHDLtx1fy1cU0UW86ysd51EVKe3aCKFe51u6RG1B6lNjY7dxNGHDVaEUZcvPUIFGLo3A
LqZl8fiUJWULcacALjlbnfYJuD0xM4AZctBfFhb6h6TtIXrmba5QubPb1Ny3usy5RDG7StkCn4Hw
rmUk/eFZ10TyoE6LlB84tnZs7Ag2StsgC+0kvuYeiCeyHtpPvcw0jXlcBYxTUH7k863DkhJy37F/
i+zYDoGtrO4v0jkrQjIjSpWjRL0l4HzQWbxarOfbGbkiFYyyyNn0lTgu4fhjp4ZDR1TmqgMQo6/n
KvQ9LUurfpe2NYUpvI/pZyseo5vC0GXlQzPmLdtNp3eGq5H6ztoQy/MbHfFEQW8hHT6KSUXaVck2
kxV8h6WF1c5cQHU5MyLjKak69Yfej3K5tXtJto5mTWX6ygH4Dvi/5gF4U1pUJr9CsTXScxSVSJKy
tpGct+E8BGHbAFozwqKUKL5ATSL+PIKjJ8JOPRC/la6INHOJ3MahCbnvs5mjpdp33TFjddCeoOsY
q1w3QYMqnCn3uMd9tukWlhnqowMJXDMK0peYugq31LD1kipEqo1BLTLqNBNzLytBIUVs02V4BX7C
W635yEMEvSpKZJT/hDzJxylppdRLzIgNvTqyHFw7dQLQUtDIgaFFmk7k//297/81v6ZqsY/899vW
B3Jp4/966J9PYWw//9WfMBfjH46+dtAVFYmy+YbGpmr/oPtv4Qpa6ewWWIK/dqwqvk0TXveqHdNk
OGf/2rHyj1bdLtZMzCNs4Ph9f8PBzUgn+0dLVfkJ67bZRnvIBvKnUeWNE6FEel2Jqf9cxZTHyayE
nFHTwQO4hIRSDHTDAYIMJMIr1YhFsywUqYB6SnSSdqc7UvTQaTNA9In4vgnWJC7swjXGrPo8Nq2k
UZpIREn42tBmxymuB+KmUYljTazkCLBu07VM+GwGx7a46RK5Db9afahh6gYXItMSy52+XGClSYMj
waAMR7Pvd5IpFaGg8mxpds/xD7JGtes1kzhUo5HNYZdnfWN6haMTh6oR28u+Kocxfh9ZYVHf1uyo
cGcTQ0Ig5mQ7ixTQzySIKJLEoLiyk8btpqHPULgjewb+t6GzONQe636wZKoXFnLt7WR0q+QViZ3s
2ZrSW9vSrOz0R9yUJWpNGbmZNGhh6Y8xyV9BUdJ+fCq0qu59eHAI/DqykRuLrkrWg50FiEVEo9YY
87CDho3qsnXqASxYU5E7ltE8QQtqi8R8VAzm/2maE3L12rnBQTlFMjFTVm+Iqt4UmhE+R1lchvxE
MU+uZLQgnqh3ReYO2p7TXUvNWEfHJGoXdW/K1eT4Yqwm/Z7dNUFApQOIZNOUg8CHYcCf2tu93Dwt
UtNEhOelqfWgjxYtwLYfkLKzPS4smolTDByqTJQZxaLWIAkk2hLFXWQ3RMg7egNTU1Slsks5xQjP
ksPmYzpaGG9S4l+zw1TaYJo52M0DZYe+fhgH0ypd1GJwNJ3eNsQmbttVYCmUMQ5MjW5rYLa9yeIN
mUIJmkECcGaobfOpTmIMSlLeOs0xr6C1fZBmdShvzWVehmsnFj2hQE2P6T5P1nK0vAzLE3uvljIm
yL8PUm9nIGqGDOKuZEA51mvUKIE+Q+EPbE1MxMlF2E1/DG0F1VSR2SZKaqw1FD4MdBU+9J1EvOqJ
ik24a6Mp+zJrOl1Bsy+VLN3olTy1D1Ksl0mwzHMCWDAqJpOAARFZ8rFqUhG9hEaeq4c2qus28Qwx
rn+d5RVskRxNSCY3kjrGNRuuDMzhNwo0PcXL2NZM6u6LZX1IKefI1Za9AdSjuq0y45sp8sR2x9RQ
MjJWKwrvbLLAx01ZgADENr+bvUTQgmlSbloNnUk2MkwfyplAiD9T8fwkRw1Q3LRVWsskSQmoOlJw
QolU/pCmoYnOdJv9AJ8FqvGtKNjkxjgdKlklODSlJXRT1kR2rVl+lalTEaK46baZhi5tV6dE1PqL
XVDa4ZaPQpr3SSbbxHmZktARO8cDX17kh92MGL4Qi6IRZpSrxUDvLIvVrwAVkW5QjUurr5YiiDjO
SvU2AspHJV3Wj22kQ0yHDmzMAqmPCvdk27cGO3PdWNAOzbWqbQyN9b1zSnZKNtiCTWg5lIygxHjq
qstNCIugDUquo+xlA1iGfUkqG8erWEjqhjkvuwsLPaz8PGdjwH1bm8DMIgqJ8DYwok1MWt94VQGM
FDhRIeewN17oGNpK3XxNiWKdaLeO0jcrtnpMmWS4xVcN2Zky87IDeXKTrollfsTSX/uL6hSgc3R9
F3coFugpag4VYMkQ0U6KyDhlb6cLmO1towSEzIzNgXwhfHzI3VPhz86sQncodJh5Xh/PJlAcHZRf
INdKat+bou+HK7mZJ+uGbO0G98/STeqTFBnGskv1gtjiHv7FkVNmMUEln8aa0MQprYJlyfVx4yhz
nm9LhW/gaAC7sLaGGeIBdZmO5HQfqWSOMAM2uvAJkBtal077lD3Pa4WXc/5UFv7c6y3rSLs2G+KW
fNerYnEcPmMVUtC3zskzOL8JiB/cXqj6/dHCZQUcEFGHtcXgLuKXjnwk+6Yv9Nq4cZAnfWcKSPP9
YFihsSNmXi732jJUhU8nslQ3Yk6cYptGupL7IS+ctc8jSIXUKfJM+qo3RMBtqkqUTZBG+LS3fWxL
M8pKtbnBXwhVe2beH121tZGwQsSoYAlXGR3qqjS68GA6AqNZBPMJTRLtOk6OBm8i28g8To/5rNFy
KVm54F4labbcyplN3ZjlNA+9aljEfRzC6DnCQCFnsZQSG5d4xt8nsS8JX1ODExgicTaoVFfsiPDm
tKFWY7YaQJauSOzxiiPWOmtW5JW0PboSVFDL8EQq8Ghscgr2A97MFImSOqncAvYuxFuDNGwyd4Hz
oW2EvKqvhQUty7UbuAeeUIc4CxK7lV5tVSrQ1GkV8VvaWgFKm5IAmc3qhMyDSJOq8btVrmTuRZ9J
H23k+XmUIUuuXVthf6M5Y9mHHOtGtmXT234PlyrMPAoO8xiAy4qHrdm34ilUqAReh60dfxGwlXrX
DLs0utLwwuR+To6fs5UUk2+MXvPUbgbEBQtorG5ob3q1IE97Ngq6P5GkScDDk6hHqzibuBwipP/6
Nu6rIbspWrqd2xxrf0uNOHWmxxyrVPlKJcEsDoNOxXtXWzUFDL71oghI0lssH1aOPh0drVgPtHal
GMyRlY1s0ulVTpZRj6KsH3RkLE3VNV8XrV/6VYCTrVmI5dzuTeo55bZV+rr2lkKoNNAzVSXXLlP1
hvSwVqq2Mz75ZrfIiMChViWx7i+EczZ+qXEC8KvWLCrw7hxuAT5LcnSYdRIfYS+oCcU+NdJaP3XU
jAzkyLDjYLbjrLuywe1pnsCTE/o0eAl8IG6aOMpUEAO6UxxYq/5SohH4D04G/7aYfVIV/792flhF
uv/++ODX/RNgl+Qp/69tn5QvT28L3+s//VMuTFgUJwHODzYkZosDwT/L3jAfAUHSi8AQQ/GX4tS/
zhDaPzD4ce5w9NXuz/keP+qfcmFpDZ+yUO1h7+fVhen897JVTs8Q1LwpyK+UGBRG6//zruxN/cPM
h2e+NYINQaMt9Iy32j1Z9N3BQI0LVh7w+4XSt3pqDf1j1NVMy/yjURReb8pbM6VtL1GSiWftliCN
5F4lNMS6inzH12/TwPYm196EG+PT5KubCoz+m8f04Y+S/luwzFpV/6vQ/35sbvvbsWfJCUWE1XTb
7dttth0Daavu2t3vB1FXy9/vRjlrJ1gt6/EinkcXmwJRMwgujhjb2P94ax5K6dMx3qi7Khj82ct9
0j8u/YBLtxgx+tvL7AaOX3n7bFOsOCycfu6MiaoKARzKpzGdHkQsBVJG4ElHDC667TrTqXoga0DY
AU6Gs5o3mon0SJn2RXeA7Fay5orqo2hG68JPvfRA1v/+zTF2ISqZBeoZIR0PpNv98UDS7e8fyPpU
3z0POk8Kx25OKTpf1NtBhslCLxk/p9p1WHZeSYyzvQarX3ixf2I4fjfM+rm9uRa63LAeGWbfwena
xAH5IC4n20/gVoNLl3RmgcVzyqyBzB+jElw4GXPB6WDlkKT1YP8YCY7Jr8Ntfxf5tmd6je9s9WB8
kC62rM4oHO9HPPt2BPI7q7J+6N+KJ9XV3fpb9kK24qb5jI//0//DeOtTeXs7mZrWwCeacxidAeKf
PTXFcdgqGz9okV2TlUJTDk3/B+mY7og8Daq/B3vh6tbRDCJg16oOkJGz0WLT0bVc/0H1ZJ439Q0K
hqvqE3mTW/rbW46awfI5csU2/GMFZe37y2zzdkL6eRUnV8kEyFRvM6cD26Krefoco8aBj93y0oAp
x0i1k1wkzK/RMyBQ93LfkUPCyV3FNm3QhDXgKQEnlGXKSKfjzWMNI5ezJoWDmUZagmSt7OTxuuqE
/pAsmXEnS8qcaXsjbUsc9h2yrDtSLIc7DLBFgm62IRPPnzN1bFgcKIpzlMZ7AFEoJu72WlsMVKyJ
1RLZns6ceiCDoj9QCD2nGpSpz3rfjHdt2467PCngnxQN0eaJVZbHCfrfF2tU4O9rced8ZGdV+6Jt
paeO4OPrMBw12c+n6Ue8ZNOxIwdw3zrtC4TMVZBfjoe+G4lYtQXwfV2VjGMmKp3VLa8x5MWsf+P9
bNn9AxPE+DiILrpNF1n5ZusRhdMBXcRr2knzbkq0/FrQj33g5fxWYGzEzKjEypWRDJ2bhUb1Qclb
ZlC1zx7b3CCFkb4ttq2RfikA0m5n9kMnOGpk5Y+Ys/63fCpQTNLKhmnE8d1xnRxZkcfUmkIYJp5b
9/QkSftDqg8dnCk8xB9TI48+ZuuGz9NaqT/S2UEPO2Jpl9p4hOJaEU02W4uXK5W4ynGWkhlfqsq9
pGE2YrbWU6C75gDGA6ZvnGDBBFXCGbSrsoM5kHRQUu95LJcGvRS8M7DEmVPdDLhTnnOkXz+WpTRI
zW4WVK1wKTD3VM897WW/7rpyX5mA9+veQOLX9mxYjay4m5dVsGrNxlW9qOV1m1gGiFrigufCDD30
qj9gwRBXhe/II0u+v86U4nvbxIibJ8IPNcDBdZNfZw1GHcD867ErQ+0Tz16cSP23cJZi0rhnrC91
JW0HY+j2Tjws4KY5/MFeTPawWKtNRSl+s0h1fUyQiaGQiuWjJcgByhbL2DtoUD7IWV3+6EPeLDIP
ob8X9XwroVVUkcbKSuL2dhRvs9BMJncoLEqBUQbAQzWsASvrUDm3Vho5V1KChb6z0GvpmYGnWXWo
dF2YH84MXUxK+D9AAYIcgsDHCKefKy6QOqpaByfGcpv2xhF4He+YdNNBpR2W8AJp6XShZHIAGLCu
JdSUDVyw+tnk0NiV4SStzYL/VSIsz7zLtSOaz9+vxsopVG4dRTUpDFFERw5is36dXpPM4VgpQX/K
h4QIuzQo3B/GNt3Fd5cm1/Xn/jW3rgNZK7MOCR5lchOG+elAitEXLSndLk15X+mudEFfeZIuLfvv
Lwcf4Lp8IG3BfvfOc0dEZweBwpWabp+SVsc7iDytDxYzfxKJoM2XbRe4Z1Rz3db89vub+W46ZzIn
xRoJAmASFd//6SXOcaynAxpNlJRIw1OlvalSYkd+P8j7+7gOAk2A0r0mAx45HSR1qOLEiO4WwkIL
Mvd0GeBi9fj7QdY96enDWt90BtB1e/Xonz0s7PkG6lZUYaYsDkqh5R8jepkHoHrxNZKJKBhtuPH4
qUfrwsg/E3VPh15Zm9D1174NIJOzm0hBvZ573MYhmddUfiyyzylah7W2HWVzfk6XEe2sJmiIUIDN
fCrD+gAeq2q/NNSKKB4uph37ZgFrPKjHWCNjRkmbp9K0JQxanL48CIsYZeasiF/RmsvoGpmMPsyy
Zm3DLFQei1qr3CmjApTpGJINADffQxlz4NzP0pXWGZNvWH1/lbCF+SqbfYe6L02b41gOsbmr8B7P
XkWl+qODd62D8KqNR5ae4Uppcv1jbVFcobvdNY8TzXDIhX20dj7JDpo3KtnTVCiKDwZ8zEiC6xJK
uCu0crwRlRO91pj6qwvzzNle8ueXaVmwMjRstPCRz3dbeZ4Rc1tMrvCmgFKGq313bsCkuXhIt9VD
6dqXPtL33wkHbYaiimaaTAZnr3Cc6XCKAV003gDONHaV3XRFii/719mzA6RVF8iZ799mTvGI10DW
WaqpnM+kqE/EJOE5suf9AOyXFQqryH0ZE2jWISeZgt9/PO8vz8ZczBynUUrAYXw2pQ66gsGgV9yK
mrVefSznCzPA+8vh7680a7aqa/Xh7PaVsTHw9nBuVfn7yKAGwACm9aLEXyz9Y7PM/u8v52xXvL4f
cNa4GI5rK/zz/HQTxbqDEAVOjN9cR1dsF1x5T86ci1PS55R66e04PbAzHG8gHGzqKbBzZXMtubw9
udVla1lOxF7mYG81byF+Td+QYuwK91/1j7/lr///s2ZGS/rNY/aeuqc/ffQ3T8XL//w3/zf5njy9
LZX9/Bd/1MpUIlLYfTAF8xhAb6yv8J/WegUZKJ8RJnkZvDFnpH/VyigE/8NhiUcjyoGGBvsKRf1n
sYxoNL4Eoj2ocqE+VcFq/o2OO1T0kwVqbfTr7CP4ySaHNTYWZy+JyKZiWDWXm2aie4DhIFQa6VhE
hdr62dhUzvUUjmEa0LGzsmM3U3q9ormjZR55Af3kImaz5X0YiqwIJvyw2RUw7lG66qtCkdWNNbR5
3HYPCEGKXPFhh0i5/OBgFIoVe1chFg1NT43tNNcOizpLjCRMI7LGgz5gVX5SRrKjgk7CrLob0RGl
vqLNvbVT6AJ8j62oDred6oQFW0ndZidSVBEHhBBfLU6jUeRHJ7YIKrC0MDED3LXl8iMmSeGZE4GB
hQFFW3qXKJL6EMpqDa2FnXL5oNR6Q2pyXYE9yyyjtQg049cftKIwG5+efnENsLrKucjY0bwcbnCy
t1ISwFDxpZ1O4gm1cg1zSxFSLEtmafBs/GW4Wwgk0faVPRrPWZQX9U7XEqULULmMw5VQ5EjeqLjT
FYJcNcFNt2f10RxV62vt2CXRYGo5121AHGbzTPdJ7/wc7IH+uclHFJ1zVKb851jOVJ8mVj0ESV91
U74TUdLLHGV5oyAovZSA6en+VnGIwpaFmtu16Qoncg6IH2m4plr2GMpSCNtjlBsNVEsxroI9i3C8
sFHwEfOP+uFT26JD2BXWbI/oupRaCaYoH+PXGX84lXlHglFCNAt050pKuuIga9Nkcb5b1Tw/anJg
adcmi6YaTxNJINIDHkNZ/6GljvY8dDimBsi0coqqFUpRTOipkvezhfOKpIjSRtJpJtps3K6fXbuz
xYpPYXKNaWbJDT39KpQTZ6FvrkTOneSMJVY2UajOp6FeEFS1kDPSQxFioyWujOCNwTZHDpT9XJrE
0OmzZEa7Gmtp7HFTIqK1pZpTq+inKHvgrFI6OIcySKCgnMtqm2rCCl+6kXiZz6oS15oLbCAdb+Il
VuRvolxkAH/L4LBz37RCU+SPXJK07PtBJX2MrlQKwTZvs7J5ImzHpn+GS1QoL8gd53Zr9FOLM7PO
ne4uZq+o3stqNCu+pEGDo6UyVqOJs1B0aYNnDF8vzXtaxgk5QHQYi9UimwBqU4Y6a18WBeQyBlQ+
QGwgokG78GXGjWQfiKBbcrJXhgWprzWjk+DDDpvxkT2f3vh6hBSGaOk2KZVVAzyE8828aC0ZNpaW
yNe2RuP4qmEXVvGOWRlQZdprtt/V0Ie2liizHZjMCbVZKafSppqjjgTylG7CvR4bbSZIYazt+G4i
PaT35SZutJ3MJhS9ODpTSlgZ0QibVrP4e5s0MtXsmxqFBmjnaNZDDymGKHDm6BKuK1RxcPPcOB6T
7GCEKjzTCg15izDUnKHpTdkUWwcjx2N/VQ2lKV3DfAr1g4nJor0qunCyvkqdAckAWkeo3JMHtEIR
lbpIUWEwMfpiIg9jhz+WFqYtdXCxklrJRCDpnbIcoP9o+gsT20ibazGJZth2CaQED48QQSiL3EGv
WNKxtfzWcXrCjOXOsnekGmFnLUUhjS+oFAdxO8ztFF4XVPfihH50boYkM1toPJoSe0FMy3IGehmm
Kfk5Y2nh/8XLv6TZvTqADWs8O0R0C+m8btUosOwhepzmaT3xZEVbf6CDWRVHOW5sLrTI5SVA66U1
cJOMwfL6FHHM0bEAYbgQpSVo7QWGTCoyEr5OFBYm1CKzD9Hltgj+XakQw+ijvAb+NC9dou7Vtu3U
b0WZl6NPa3bsgM/TWL3KzWylTszCnJJbXoRoug7530IEyrLq0VAqozsoClqcT0479S9qlM+Lm0RC
1HjtMcVeS3OO4BOerJX1t20m9fGn0RrsYie4bfVHJzKdgjDOObfD176Iui6wURmt4iQtcS6h8k73
kayhKzZ5jUWRsf7Z2BhON1pVYedaj7RnQzL2h9EfD+YhBsLihvsf5maBWvqDhgwRu1HmGvs3m40P
fxznTiqtp+f0P8dW2FSaBuGI70we5ZSiCtERM4/u6Odf263kw3zZr7XrixvK0/34z7EUg90KLTxu
LJEMp9cpzdrCChXismYs3Q0yTNgbzlY/2z/Zw3x1qR+w3ri/jrDvB1x/0JveQ1xmUlGGDLh2H8rA
3mvbeKfuLg1zVrv5cxxkkeSqUrd+d0o3WnuYkXb9MU51iD0qycHiT0cEJZdIbOuh4t01vRlr3bW/
uSaV83RJ7xJVxbV9IM0Iw5/n+N13gx5H7s9XEenGgX3h6PHLJ/dm0LMnhyYADS+VPFwf9TX5rxu+
gt2FN3H9G7+7sLOHhaNASulU/fF22AfTje6yo9iRkOX2t/Ou+vL78U6rev98Zrz2OvrTlR57eh/D
dizaKVl9E9NtJrYEfbG+fjenz78f5l1Laq3lcfzkdA0Fa5W/no6T2iU1doQHm8aTD6OPp8JLvekK
sXrQe8WHIhBH48Pvx/xJbjy/leC22I0jFLc5w52OOWdmbCWoWjY1yfYQ4cNv4nq6doL2E75G6wZu
yUFzic92B99+aD9Sv/fST832Usv3Xe/vZx3zr9/xk4f85l0dUBFWZsPvsI8dw09XmctJ+XE9Qpbu
JffYL0YzOQuttQUKR2v7/vSq8yWi11mv2IdACVRKqHCoE3edXdKdjLDl0pf4/qM4HW+d1t9cnTxZ
IlHX8aSdvVWuazfyoyM+lIfR0/yZBjpKyN8/2F+8TKdDnj3YMnQE/gyGTPfNnn7DjRVUW30vXkcP
mNhu2sb+pSLRO2UC5sP1jEetXVfpOFpnt9VJ1VjQCieoL2j28WPJBsZbB1+Htu7VvXLH0cvPAV9Q
obsav1jef3DRFFgoIq+vErTl0/sMkcBm1eSsMQTRrgzCfYwYuUQToQbI21z7Zo6QIW4ujrvOpKdf
ERf+ZtyzmbZ1YAInANY38fUSQKfZ2Z7ulU/sP11a1+6Fq3x3kF5vs8Z7uxaUVfm83Eq2WEgdCV3B
2gDoEFYGeKz38179fkkIcUauXqe+k6GM9ae8eXEhQPT6RGlnk1+jNjzobt5vFr5NrOL30lFxIcAd
kbFfeo7vJ/jTYc+eY5436dA3DNv6o694/Vb5Muxqr9qLQ3qHC+/Sx/Kr8QxnvVhFoVB//uIuw1wJ
hx36Rt+Sj+2KW+gFEuoDZ1sFKca6r//BPoD3c1VUsKEi6fb8Ta0hXU4C6w31+IekyPxymHyHfd0i
8g2pohbVbl3bchoNpktz/vvljKFNk/YRxeN1Cjx9po5aYG0bOB3Wkx1IUx6UVgXgah9r46Xn+H4H
cjrUOi++eX3wt5qJkzFU55lb8aHw2y21XBf8rTfux+v0MO4ufh2/eJa0+gCJg+BGIXZeOV4STHVj
PsCbdUm4uFnX0MIF6bRflUPS10v7nV9NtIwHt5zjCvW3c5kFLWXKP8TacY0ESnu5V7yYXu1JWzvI
PMfbTReW7DMY889vUqdRZq6RJOB1z58fNrWCUgdRgsSFrPmuIDb6F0sr9tFQP3LcWcWU8b4syJaJ
pf6pBZvAuVAcLKV6KrLhubABL0R1fyzm8kLV/qwv8f63nT3wMevmnHILH9KRrKmud8OtCBCnuWrt
Od+cO8Qnd5daBb94yVZHEPpulW/pXaugabLWGSLMmrapb4pZhm6gI+Ed3QvT7vuzl6mbqoLKhcQ5
i57y6ctcNBJelRb8UuuHW/RooQjM8nscBqmXfZruq32+q6WPLWJdE1VYgKbiwjT1qwt9+wPOdhFa
j9fdLPgBrE1+DgjNAW4Htv/317k+otO1DGiAhaRS04hoATZwepmgpYi+LfVXef6a2o+FcaET8osl
5eTvn5P146zQDZygr0Ngb6fr+r44VEfJpYTZI/Zq2O1Z++j20q17/+zWEjhHSlY0tgbnW/hkHpxS
HdRXK37C1wJoBLFQeava38rwVcYX/Ptb+Is5YR0OeryDu00BUXt6D6d4qRrJ0V41ql9lEx6mSbq2
lNrTaspGpfSgoS4vDFekezDkGyhnWKYI3XQ0V1GqC8/zlzeckAebq2evQBvg9McQVo1LNVRfJ/V1
oFJbV/ID6QYQheKbXEqwWNUbmRCiLje9UlU9UNp7nCpeOydbaSY7u79wnPrFBMbd4QiMSBd4L6a+
sx8knJK+sPJaPup30T17Cu/ncht/aR+rR+UQbmDafZeeKYZfeCzrHz57tQ0Eaqs0mJG1c71uD8tJ
E4bySr1/08AdiqyUzvLXitKY5IhNmV416XGebuz+caCIbRQvldjP2lGNrwzJvPBr3n/N1smPOfua
C9UuQC+or0n+JYQPWRvNZhoufWy/+JgZBOmdrLLi81Wf3mpYrQjwC+UVw4EXXekv2WGdjCdXcfvn
1G8+XdIH/+qi6CYhOFTJzHi3NhEEXuhR0rzG6X1jHHVxqymXhIbvty9oDYGNMAkTwY2I8/SS5hY4
wDQmr6Nb7tXPTuuFppvQI4KEtlkPqyReSLZv2P64+5tJFevyto69LvWI9d5/SmJBTTcvsBtcgih0
dyqQPAQEOrrdd8vPrmPYhp9ptRC77l14dX/xIE9GXv/7NzspeajaLIIaYWwo6XoYKABMHmA1bc1g
wt1we1k/+qv7bODSxSpr8a2e71CLPkwl1JUvOOE3pSx5wLbcxZH38DouXNy6opx9lrBcFNtGVrnG
Np+tOLj9UeMJ57kX3Q5iLpDQTxF1VxmZHUdJ9SuwpQsT9C9OqtbbIc/PNYPU5XGcO8/qN2MTbp2g
3hKessc1u2oa5qD+WN7kOyR+rnq8fGfffSSOyoaFRjkh1bTmz2suOHszTLjOdzWKXUPfUdPdzABG
Lrwx75Y8NsBoDfhQVENWV6vDyRujJbq6FHr2NP0wt7JfH9SKKrHYCd98MHwwCEHuN98ylHib6NIE
//4CT4dWT4ema6mw68yeyAYBWOHCar6teEndDG3u7DGTTtzVS0v8+6LO2QWfrXO2LhXAJbOnzqOm
84nuHf0019rCaMThfFnO/e6tPRvu7IvsMGHH4EueWh9Sq4B+U22K++XjAlv7WLuAqL2K5l61WZ7S
2Qu/Xy6SX/oBZ3N7kyR1brfZUy43n5el/iDzIwZ1V9bm3qpTtzOIXAi7x9+/Vu/mobOrPt/ZtC2K
EyV7UtW7fv5It+TSa/tujT4b4Gx67zQTV3eUP4GU2C4fNYqulUtjS7uKPfqxvuzFxsap3I4cxW+X
znLvq6EM/r/snUdz3Ei2Rv/Ki9mjA5nwi7d4QKEci95zgyiKFLz3+PXvlNQzrWZrxOhZz6JjFKER
iwWT5ub9zjlNlai6eGP+crwydjQG1MXpERpWZAzfhPSaXbuHJcohRLYqbluCFltj0++Md0kG0HbJ
wtCz+2k84a8D1J9/E+tD4YVuwc40++RIVnRr+lZ13bJivXHW+Xl2ltbXPFq2q3mOb2y0U5Hp8xLM
z97hHy6F9WH4sEUflkt5eryDjW6fBQ8gOVbiRuybC1v3OkKdt8HFZ5v3zz70w8ARlT1Q+SQ9Jqni
cx5zHsv3Nms/G57+MrN9uLYfBorM7mRnOckRV5cfnqn383t97ng1uCAMDtSAy9W81fv1p+vPn707
P17SDyPGwEP3bUS2LIJbufRbuiF+/Xb+dWn94at9GBOQsDjqlKXHBeFouIr6DQ2JiST3uOruymsE
5J1rnY/6wjBsb+ezz5Ypn92/D6NDLOqBZt70KFrAMnj0KkRQtGJ+8i0/fTk+jBF0QQBKnJJj3bjW
7UyBsL0+pVuYXtaOn9/LHVSYXXVhb7Nr50refHKNP3t8PizcO61RUi1Pj6ejyfkhKWBYuCBAlnqf
XsebeU3ypHplUZbetp+tfU/P/59WSh9u74eVklPadBfF6dG4FGsdGygzur4CS7AdSdl8egr7yd38
uFNvnDkZ1Sg9VhDbDBxYc4XhAdXDr6/nZ5/yYaBRu9bIF56ZLkKFbV1MQ+5Hw/OvP+Nnk8oPb559
uq4/rJ6nEthBwS2zQVLrWuKaIT0e4iSPo0yIl+vXn/bJe25/GF/yXDElEfGjESygS2ZU4+KT9etn
1+zDSKImnblkIgHb9CbG9RA/Ttlnj9rpl/zFo/axg3RSbOB3TPS1zxdZiy0hDde+BSZMjeY/fNQ4
fbRPrb4GUd8/36C6b/MZ7PNxqZJzldCTWh6KTt7/+r78bEV82l9Qejj14eofnjSFIHxIdvaoAoex
Ywg5ZbzH5PJsasphSIJzmrn8X3/iT58Emh5RflKd/Abg/PG5YxMQTjGTqKyll462Z2m3v/6Ab5ii
v9ymU5cE7EiLg8wPQ6EtSpCFrBNMw+1TmA5X8eJDPdAMOvDhkGA35RxM8YnTe3Feuk136BTi9I8W
AWIvX32+ufnpV/7hF/owOlY0HSyZlRypSHkjHIio2vz6K/90nY9K+F9f+cMgaM2cafRpekROuoEl
X6y7beYunnqI6CZafzal/XTo+OPTPg6CyA5tiILJMW87V+91Ohs7eGQ2MkC2xeXxk+/207eObqZ/
k7iBVlOr9KQxtyAnao+tV3vBqvLjfjM9mOvPz91/erd++LwPA2Ns1Blgi/hYTpBJHdMdWOr9+iv9
dKj64RM+vNlqFCr0ZEIC0NW9Vlz0NLqCFvxPRlw0QBRcTUmP84dHYlYdM02C6NjUd5n1Esev/8l3
+NeP/1gtMBelzUcnOtYsD4MidyFpQo8Xn3yJn1+pPz7lw/CE4CNR6TI5tkmxruSNohpQTj97wH76
OP9xpYyPN1ypHWPhq0S75al+qFEUHVKaZ+A4kg+YAPYM0AOkG/n6J61rP1s1QSygakYAyuLt/fMI
32mBqfV5zAmUYfqtaa21Lsrd3OrJAGqNXP/dO3aqv0uOgzjIoFPu47Ws9Maczf4ltpBZtff15LiJ
/dlB3F+/Euen4tRVz8qdqMXphv6wqggX4Sy5HF5av/dPq9DZP2Uf8OE8DD4NB6tqE66j76Pff9MP
/6DK+MM9/kv6wS2L4wdC9rd/8T39oJj2byeg4DeWtU0HiuRmfI8/nP6KoDHZG/q7T2EYh0Hwn4Rs
+Ru5FUIrBjeS8xqH2er3+IOQv1E141RR0vdFyIq7+3fSD9afR1ob6AgRfPpSJGfFvAAf43nkoZVG
MXKxWkLpYJQ4JeJ6iZA0rEPXGM9m7NicyE+naoc4a230QDWQN5Sx2m1tRRwvg8acAvDPTeOL4Vji
Pztp3qMwOvQRWgAS06d5ydS/MEytkAWv4zh+Smlf0BPdi9vcTUdj38hl3WgRkKbpejSVe0skNx0i
mapSVlWY7LEsbZqcU6DpbLEByvYVe2J5vdRHneRBnA3rKTJWjaNswmbjRIlnpcZOGlGIh7a6LxsY
iUumzl7RLF8pLuOXyL42JbnDYJ6GPbowGoSrZJ9Nw0rlHKzjN+vjtdnA7o/pbccRMFXVhlb1dYHO
RIb3tPi6cZqejdRiyAisZ76T0DaqFftRbMPHLw4wdyPPnPVrmt7XZXIe9/0d2d7neA4OdiGuaM9f
zTPna8pxEtNKyB7B8Ngz7tSJaxmV1xXXeREdau2h0o4x0Km8FV+MUb0YaSjyKiG/Lkb1IIkWeDLn
ujt2f1nZ3CrNMK4KIXClLjAW+7NSg2pVp8XKGfWLThObRe9Q4oyp30ObikPEftmd7mBOo/cS0POB
GMS86ud4h/N9rU3xkyVzt2mlBUXhOU66RzLUm6wMVZcEvatpX/uYLZgBPzk0NwgYAqj+WtlsO0XS
aO7szRYqSZW7PX6LGECS2uSu1eSW2yEQzlXkipF58iH0SLFyf7KVTbQEN8nIIf0yraHgecU0IE5B
/lYVmA8aP0zGS1axqyCP93WabfQeBVw930SGSeQCUTjnLaR5VvRor2fTPiTcymqKD+kQXLXpvR2p
dFyVZyD49jQ4YnBOv/Z2DfWL+444tvIgTXlCubIsrJhZ/aWK1Ksmd1j38K4kquLrY7MZiSzYbad5
Ua3u5+ZWjYIndLgS1mF/YVYKm207u4ibcKtjOjKm6GwO5+sgrDAey4OTT3elqCiJTIvplqq+URXN
1wn9eFV2kiDH81dqucLPFvKzY1bcjOHsxXgMSWksPAE4ktCpEAiauqNw+qfU5gahoqR7J8suzQHJ
5riB4H2mtC8nV4/Q4HgqTwm6lqVQvF4Wd5qTvBPlv0xhfbllLd/s0NqTDNhB536ZG8wZJ/UNNtps
m4QNPdakdMl7wKUvzSckkFdWxE0LbecxSCZK9hPLT6WtcR6JyoBOmt/aynKnKrn/wyB79X0n8WPX
958XJb8PW0TEYKWSlGb2/jDHjUIr4XAL3BHPQdxtshhoWPb06w/52dhI7waKArZI/OHDGrEUA52f
FR8Cx84ry8HTx4dff8KHfdL378HyA9UBiw/BmP7n77Fk6GDMQRMrlijXiamcT1NyYdTGIVkIhxkO
8SbqNZGza2ZEJHrj3DRT+YB/mTtAQdgqcGcSJyJmNqF1RV0OCunNqOC7KVa5LzIcU7Py/dr/d67/
B+yqH+7fX+f6vknj4vg/62Nb/inuePpnv8cdf6NdmRQZ5gr6Ggifszj7fb5HFyxOrSv4Mjnj/w4R
/ud8b/x2muUJNHL4/22Z8K/53gE1pnJCruLAolHitJP+G/M9yWEeqD825vQV6xYECP4jdkn291tm
/ofFYZZGWFXY9ltjmXlxluXqRRB1qGJjR88v4h7KiCtzqOxuZvSK42ly6GfXSqbuq40I99i3jgmX
LgW9AIxWJVY/6K2fOyNkGbh+RIlFHt0mYHMNxvPcuRwXUz6JStJTqMAk5WdNCKyg4DZy1xh9rXql
pNDmLfNkXGsaui5NH4mQ41sjjGl3unFZ4BEeV0VNGoaJNVc83kuOX7s23sARDtEfRX3Sr8wM3KOb
slVlDFqG+nUYwD2v0r41r/H/ZnvbmEBaalMqz9I21ylCR9WTM+GrqDR1CFZhmGsB2p08fC5t0kKw
AQrrJtdFeBUFZTq6eV+om3yE4kufhhYcIbrMLllNbdcapGuuZhxI3UPD/F1CsgcX3K11Dag88ebC
RhTRQnfySODzR6VXwPJHsYAragfzgxhr9dC2YQAHplYvuYoK8G9iWTrMy8AETxxOimvgzHyeON5S
3Qb6zF4d0/DKEPW0D8lfXUpMs2C/tGK6yOijcsELz/sltB6ssZDgYQAtrJpUEK2rR7EKYA/ucGSI
EjDIUp9Nucg3QWk79w3ZpOcOssKrYQIUcyOhgGwsEmtey6IgpheoFHI0IymveiVrNmAXw10icYRk
lWKvl6KQZ+hHg/2QIn6ykOA+hvjAck+Oc/CqGWP/YE0i2kVV1w1u1iGInCaDBoVZOvyIDJqXERGt
1+squZqoin4dLVL+KTm/vtmBpTUe9MiqTH1d2XXpySFO15PQTC+NMvvSwD753e3Qvs31DIuZZuvF
uZmnCZf7NEr5JAdHrPMYbRXMSGY/ZU4gGilg6N0h6g25AiRrHsTS4jEoh/pQAyk6iLiZzqo8sdfJ
EqHIkE3u6zIenkhYcogtRO/FIjfWMCGCm5OLJWS1suB3H9P43Bzy4Vo/rWh6IMuAUJ30rK3H6UvS
jPlbQuTVTfX0JChBFApxu0LpqCm3I5bYQ6cGqq83cHsK4Dj4tSfj2EIGF+7sdNaxaXrlGdD2dEhG
J9xls8WqNQrjTZoZ9nPJum/dKLq6m/Im8oq57FjHpnKt0jPoVc2c+kYbD68N4hpwlLn6inp1vpBY
NR4T+KhXc9qoUGX1eu9AtH9fWITeLHqOkcxE1hhVkmVOnAX5oWfzcLAXRZwjvaLFkrjhtnGS0p9r
qz/YivyqqSZ25KHRXpsoSi/1yhj3wWyot7xtus8YWHlmYsCO0Yb4rOIr+HaK86oKEtTVKlDpGH3L
nZKm5JlPtvDEZPUTYb5YY1bo73LByluGerJLw8r4qvAgrTo17NkfVM7azESLqbBlXb0k1XlSLJmv
jDHuzzDEiduX43mZoQsdqiXwTTWqH41mVEj39uVKt6pyp2Vxc945/biPylZn0ReI4DksTXVBRjEK
CKOVWY4gVRP6IKUe4M2ZUA+fGqp8pG/OKmlO5I9YmXYjpzVfwoJ0LoxU6z1lq/Mwdup8ri9BvBZk
fi+BlbOQK4Y6uaicxtnaRp/w8NSpkdnekCW9I4gwFtqFrhjBmjac9gJfen6RdShV277Dx6yP6cog
R50zNM6zVzZj8hLXRgmZtBMHRTrLlyFfUKBbk4p1Nl9ax6e/H8e1pvSqYAlBbXYVqjo956EsH4cq
4izfSkCIpInWI5gUerzF+VJ0btj2hAtD0QDAEn0wln4bS0Rg0LLUsd6QY6O1fEuWGTetbOwofFym
XBou1Nqq2PZONR3NDs0uoNzwxhnt/LUah5QUZTFaXtQH8QV1bJG6yTjX67BC4lNQMtrZskHe0GUh
259mSSGcG1WNlkwZrLD0ByY7OiAmM8Gvhzg3dx1LWJWnZ4q5lVoQyX2I2SUHKF9MOApDHWR9lOnm
mmBztRsFYOYpSyB/JXHFzgnMNVo900zMlWJkww00RgdvmGxvWs2EkAz8ZCEnXocJvqE+iykzT5qJ
Gb5VvNh0kONl/OUWa6fOCBAZGyUyjSMZ+foFrPfSQI3O0G50ddc81hb83BRlaYwLuMozFLejGZxs
GiLeTVgiNHSledK4HDtG2trUg4d6aFATEXepp3UUOclzuKi8IJYVWHXoAT9QxBeslKm6A1eWVItb
WkaTaltlUKKDmqiSIycmE1Gd8/AVIYtrOxinXVA4RcbYMqlkARqxkEdKoHOTzbImq7lAKlOPu2yx
zOkWlFUm3iOM8tY7NhBtOagj6o37TlkwwMfLeOjA7G9VQR4Y2x3N0FNjx1ulUCPtvFyWRF1jASzP
ZrUx61Vgt4G+KbokCzZGZ7P9qElmfrHioX8mQtjzHibJOXVweW87ZX0V4hl56mAvPEiVC++b9Vz6
QVQRxiUcz2YpSefqAh2dfHNSBPfekKbGa2nAgvf0pK2Umw7xISwiYspnjaFFeG44G583oVbaCh53
A65BmkXNTYVdCc+OFsUP89Q4d5OxhOf8V2NltjrK8VOvRZsW8PC+okfuuRKiQBKQGnLZAdLrsvUw
AYux1CSEIVM2MLnlUt/McaBu5yCZbxNi59HKrheUCHSeNGuYZXJXzDwGRh3FT3GWIK2csvm6b1WC
6bAJZmouXc0ub1G0i1Gtkb5nwCHa2qgIkUfTPnPG8LaObfqao6x+EvXYP2WphaBPZRRYiXbIXjto
9Ncw905CXZG3mpdmk+hgQDh6SxN7Mu/NnIyzZ7cAnL0Qg6E/BVV3UIHRU3foY7FhfCcjn+XjeF1W
tZMilXAs9I5aVNzGRZfThITDaYX23qYvnsT6zsQDkPEkqByBgseTt2nWOE8wO4jViDK8DbrG4Zxv
BGxECMVhJ2213cXS6sXjCdjGGDH01GxJWDgrfJLh0Wlnfd1QYPMTljdf+I46Bm47Mu5EZ5KiFVCm
XduJghuCqOYXjOHdqbJwwmLHilB20wh+fONopF42VuNIwHVh1d8kNZ1crgYm6rmzzO42nXTzYIxg
5h4R8pxG51xYMzgtecIE9pZmurUxLSxdu2gknS3T97zPg1vhNHRX13rkq2iAvsZ6YN9omL7WrITn
MwCM0pNMwv6QWv2dapSkprvUDj05M8lYojAfgjHvtzVv0V4zF22danOzQ7GR3xsGaLdFTPb7JPSG
s5MY+J2NkmrXTsns5dysfQh/89bWYFgV/B9dM+OxaMehv8tka9+oS9pepm2E1bEDjocReb4QOJ89
rWJHn86jsiYZnyGZbdrHSQ3qxyWJlT0tMtG2MA1SLY4iXDzYgRfCNEDmqTqvrEGyiyiHSZ7MZrXG
c4VsGcUTNRhD31exQu6XTkzqByNECm07t/FFMeDSKfLwAWsBS3SdHdIqKOJ6w5mKeWgmVqx6MxsX
xpBl7zLo1MelL3izEicWTxJ9E2l0u25eEQfZ5wkTxTu4f5atyDPss7qS6VNWzvM7nbz0uNtTBNek
CFjkG8FsNdsUH4U/iq7jUDnv7EMP0I/qlFzM94zI+bDSBOyUnaaE2qveopeHCzmOmKFC8y0syoAP
r2pmBEXqd4kZ5C8Y/6oLrVW1EOMDhELEDVZPI55VPgu4eVRUFWe4dLQQ7GI02Iw3ttqZzILGuAO6
om5Zwjnbbp6W97lgIDWXaO5XyRiPxGj62vTrMSFl3KEHBRwTsbezZv56GaFPluXlnFQNtGKhXOhh
kj8FUq14OfRurapzgiqqiszLXK1T3zEqQgHYXV7ZEdrvpRDJpk3FfMChxfKsFY2rJJ3DEmEgSsN0
gaIqEMUXUuXtVc777lNmTi4TSXpgtHQQh4Zg16EkRCk4Zb9Eb0P62jL1aC1aYW9ogLAeijmf79k9
JV+Rb02rsLXjjQ41jrNNJzVurUApzyHoq9fBtJQXBISQmTVRz3QVDVhCVDhv97lRD+SOtO55CJp6
bZXB8OAg3YhdpBDO1lD6+Er02fAgw2kYEOE2g+5pehM+N6xDfT1uYVOHho5TOsnWyNDmdWCr8b3K
qb0Ld0e9I8bBwD2Puh/OjX1fKrLdtEyn1AAbBrCYldG6HYA7IFklyg6O1AMggf4JVcdZzrr52XFa
sZtpJPRDPWOEqbEKRGN3y7qKeqSQE92LRvFmxaN9CUNGeQlYWPpDJqkY8lU2+Gikj4gkOyutDJxq
0c0rM23oWp0M61lFyFWuJDax0M0js3uXjTK+KFOuPhGuG29tGbdPtozyB2V2qp3KZvskZYuJxMqo
uVYCc9kPsXBul0LoOW+c0Z6zhotvgeyn65TngWIxQaTn3Iq1Wzh1xo1VtM0LjqLmKuqKU2tpBWwn
Ls3nuum5e7Ps+F5aZCIVCezxaZ6ceR/oKunbsm9465T0uYOKsV1wCPlGpNFBvnS05coemV2OW2iK
ZPswsT17xJVOvT7NJOTRJbXUA8WSxQvszLyNiqifV8AxOmqOxgLeVyYFjFEq6bdVjSZpYpn4nCpK
9IoLPL1J46Z8ZW1UqH7BIODbc82JPXCaLCTzYYUEAecFs5CRFsoO/gK2xpSTjwezlZXtDrVicyJp
jclDp1jKpTbbxbNi0R2EA65YKOcmOM34aRLj4zf742mwHXizQufcqFRYxIFlAR3kk4SrF1nbuz1G
x40WtMOlJIhPrTxSz4mEpmwQmgQ2lZ5LpmjeCHyTdibC8AwbQMnvIoJmS7zZuIvamOIONJLE8BE3
8YZ+K3X9t+pH1Y8i2b+XAtyHx+KN8+z3Aj7NvHv73+//4Hu9T6NyB25ZpWvextf1rZXme71POr8Z
EAwQjdGwSwH5lH/6vdynYxOjjZdgJvg5B5AgheV/0s1OKgCpAcE2OCLGCUA30N+o9xna6UT5j3of
B4uWBUHB4HiPMiKlyQ99L2PGq0Mo+wZSmGFt26l1aCWde1DDja6r5yZ00SG+rUWvXhqhCD1LtOaW
gTk+0xcTpVjU15d4PfNrOWX5DcyZ6HnS7f4KK528C/ra3g2jDH1l5oFrlHzwG2HG8abNenmDeijy
T7v1PaUTI/ZErfG5cWp1DyQEmO7zrO+ve5vI05wuyz4tKn1TaVl5UxoiOI8xaLlDzy52O0C4wt6L
WpB0i5gtZR11Tb5jb07HXNKI9JHJsGMXGupLfRC2XuXsciEqqdH1IvQsjZlysm4B52QNU33H8m4I
EgzfVSWhK2acHN12JXuvs2HWw+BaiFzYaz3Fe5hMTXbJbEBfI/DHxg318QQOzhCTIASbEZYMxo2W
iO6CLpAZCCRywiu1kVSrOkWoR9VG61fJBU9SN6r62jGM5nruWdpyMzeZUy3PU5DO2xHNEqqPbNra
KvCrri1Sf5RT94wJCj382CuWxtq+g208NfMbNhCO28BhK49DNsJRTPWOgmuluE7M2sNo4kseL+O8
rLt2P6nOpLra3JL7Mxl2CAYB4s5XRQyTblVOo9F5VO4WKK0NDBA30E2OwiKUVYZrOAqY7VA4UJ4p
QVBOHSxgzLiVuRaJ028x4XIWOgYdWku4S9Nr0REghJzMGRpor/XAATTPRmjmgV+GNMG5o14lJ4lL
VXm13VbOWVu2SblJNXsInnvklF/wS9LgRz2Mxj5ks8ttLNFKQY+Tk3XI2MjvJ0rOHOmmLNnRhxEk
KcfHOQS/5c3RkO3MtIMqZ81js26lE261epCUlLvkmsJjrT+ElE4STwW61rhBKLWHGXfoZZi3pXui
70WulRdsGNNcSw+NJXImnpLKqdtMFcipaJBGsWIZHeCt0x2jWTW80HT6UiYlbqHPy2FU6vhpbs3i
vrOzbB3oUbJsNG3ScZPVokMD1ObqdqmW6CJJu/nZSoJlKxQ7Nb1p1Mdnyvclos0JJBVMd7N7o4xc
GjiFFJjbuh1Vz2jWFLB17RK/pHlPbWMpmU9WOfQ22+30oryYasF2jM3T7FG1T9HaquWDPpfqCr5s
iXH1hIm1hphJo3KF4PxubuBnuU24FGxgUNTvQe7Zr2PWWV6x1CM7hCLZ2KMCt84JDRbL7TjaF42U
ILNHRyGCNWVRzWXiPPFr0VbtddxzdFhoSfoqKs68p4jfdJNNSvzGwekoXQKwUewPHILdoTeUN5hF
chXKXLFEeAZJZMZ95w0Wdk+Ec1laB89zGjrZ1xBgsaFgyjSXfhcibyZol0RMrQm871XqTDHFMzgj
F2aMrNhtjZPxUFtmgt8p7QlaBbW5Rr/qGbKXA5s/OgQi9hR+UUW2vTWDNO09ItzzUweQrLm0ir6q
1zRQQCcLMcxtln4wzqc+tfKNkRXpOjLUhcEtW9hDGVOSFZsxnuM9ZjiQ5JHo+H2o+QbwBsYFT7DZ
Ts0ejFxhruMmQkUwh9lb3+faKhyp+UdLPHIm0ubZtcLtf8Dqlb9gSCQO1k31hc07u23HcDzUhdmt
AFjyks/NuBv0gS6K2GaR5Ot0Mq3TpOt8dh01tc6WhC3nxTijNbRmdBO04qjiPvRIqAsPPWp6J9XH
kNVkhJaUPHBiPtI59TahLHWtPgnvnKEcV0GdmYT5Gyu5yxuOo2clnS8jhzPsuZLOV0PL0rM+qmHY
9E5/ZvXzcsOrLKTfVQ611JRTCAJtU4aWpiJjzJFRaZAUoWOK/g902A9Ory9+PJnDl0SPujNhhUW6
oqznbIooIFxemEN/lSs81iPq9G2lRqgkikj/AuAsOWDy5qQh706u17znYYymon8RapoLX+3iwqcj
e9mcWm6pYMX2UrsqZgAQ4tHcfFW5zzeJqNqXfiqBUwp14C0E2XwVMzq9Lq1hejApl30Um+pKx+v6
yFQyba04so6sXFdIpCcXzVPhNTnHxZViYmzrZNGjUo7m98Zpsr2TGQXtoXYMRToyugscU/bNQCRW
d1tqeCkqLsXGAFJFIMbZgs5fYzNuxpaRL436x0ABiQjps3FSvXKDYsxvVGhJtdtX6XhMSzW9mqYo
uayt+sEupA7o3+yuQrZua2dIrId+GdLbmG0vuwaH051AB2A4SQXR5YD9WfTM37JvYmR2WrhvpiR8
gGwj9iFc01f0V+VjaOdcMIkhzUsrPdglJo0RQks0d5nj6YxKDxAs5g3Tz9M+XVe90/hBv+Sb3MjA
ZVN58dJhpmoPH2Fl9BmpsH7q/RD996YxjdIrsgSvZ8jb0vVOsZIhBzci7pHJK7lJWdLiLJzT1HtT
zItPj8XJeXN6ZvRg9LvOBpgpqm41m41+pnEA5Kp2Sh9cbhRrp636lewdY9tzGLUtw2JZLa0szxMs
lbt2kcrlaCaqH1f1lzRVCk8pBzRpCiyUSdJXlPZVv1djkxJDaSk3duBkrUtpRX1plqi7wrDQboPE
YuyWaKrpl+GU6jroQ6o+ndS3Jq/5XTfhLScfp45nAYWd9L3nfg5uziy9AGAV/VrAFbXcPpLFy1jZ
6lPLwd42Ag57bfA8XNctkxDLtWkNFTC77CLRru2+Cq54KOevUTlnQeOl0yTjVTnm2XFmfPCmUq22
UvbqI/bseNNxorPJxiA6DCZTl1PY3esYTYyNCwgzdYcUyJbrJlFHSkkB01pryAI1dTqSIelFZnpD
b+VfqpTLMwtdPPeY8jbtxB6xn1Manlt98M0paAovi1JT+IlRqy9o4VXcj4WjHyKLkxVseD1be8Cv
a6WdxmubH8y8HrPQ8aeZ6spawqgPuXdwdSnlWg+oz8QbezLjgiUf8g5WZfctNBuM37FFc5gmr029
Ac1+chC6fVKzQRND9bUZEHTQUMe2+eRz/b1L9r/bo38Inb6Yf789ujqiGm2O//N/rI+zH3dJ3/7d
910SPGfaFgF/QxcUOmyF04/8vk369lc4DnSDmIXG/5x2ML/vk4zfAH1w6gAXA7wd9T/+1e/7JP6K
1DsNETbkEUlc+W9BoMWfuyL4MWABhAP2iA5NDQz0h/bjMJ2yzKyq6Jp+BbKxInDtcs362tLujPC8
eqAp54dr9JP+pVNb8Q/bsr984IfWonlKWXfNfKBVX4vykncooBEuumEwdDWdTolPmrg/Rkj/8oFc
yh+bglMEabhF8+ha1LsoPVTdPot8DDiCZZDBUbjHQXx7k4IGug4GVwIMKlZBs4rbLVU2ykRioPdy
rRs+HYK/vhQnlvcvr8WHHqhWGpRVgjK6bvS3THvADZspIIndlwxjXbyr2l3JzmHxZHTdaV9NFH7z
Y1RzJudqFsqDG4vfWjU8kftsKEI1f+gcL5Z+WX3ve/q3Tqdv2dJf3bRT4/UPvTMFS0iaFzO2lLeU
PunV4yBWuufdU/yorPRtcx8d2tmtYhrxwT2sZkgWtVdSZ/OizmXJet9dzbaHMRIZfeKVM+Xklapc
iBWiZNoal01zYxxZakmaUHxUv7SZzLr7BbeOlr+rt6AO3eSs8OJb520mgkEF6cHxv0yP3d78Yt+V
58a5dp+T8643auBVHO6///pOkZj+6a3SaRRBfmjB8f/zFYhso4SvwVNUFZf2ixjZ568acViq82Ze
J51f0mX+7HxR2be/w25Jv5ozDYSusUXNbb3Jx+S+yzxjcDkfUSEY8/0sF802PZAaklP9LWDVMaf7
buAgmH9v6Bf9LbrhsV6p4msXkoyLNsO8MQFaJK2nFheyhKO9cbo9YXcj9VJjpSZnNE9IYsEH8hwc
/06Dl6tYXJ6m4rnN/YUIaLfK5g2tOFlyMb9Gk6vklyV8s31yD3Z9GL0cvAwwOVqUWcbkq4RmDEpw
Ft+npuM08kJYJZClpb+QchOezvGt8YIBnT0RXST6ahoPYX60+rdIf2Lj6zbCp/UiE5xiHpNsW8ZE
tfWbYnnJ5eRSQ6haKvDwQgxMxka5NUyaoodnB+mLsuG0iTaPzJWXTfwIRcxNet3jrG419/4kaB4t
N716Kw+L5kJAt1nOEfufbwfArSpad7/Pz/hzysFwZx+LhMtsXNHSHWfXWfSQqgtcoyWWXi+OToJT
taADd1+FGBqj4fLXj8+HXvN/jrJ/PD0falGGMRhWrKTRdQZTiXakeaeq54W9gTcRYCiPlG4lRY9f
rPNH9Xzsz0Pidir1+OukJBwZvI3j/zN3XruxY92df5V5ARrMARjMBVOxsqqUdUMoMufMp/evjtt2
9/nsr8cXAwzQUEs6UqmquLn3WuufyGdZPqjl5h9RdRBqTOfxglyZWa0+euG2S4jJsKG5di+UxhP9
GF9lsMhsXlSJb5ATkcs6uVBWBMPGegI+CuznXDhkvdef6s528J52kpf4HT0N/BgFOfQrHG255A/Y
s9O2m2a2KZKsb/OjPzHjaP/mJlNuZ80/7jL/+S79pkiZF3mmieBd0kjwhXV1bz1HJ72jqnKzZkMy
MzBMNXsV4c/ttaA7I1g2LXQQf795YHQyeaYSaBR44z5uA0o2KAq93SyuFOEAHjDK+ZuzhcCFf/qM
f3EO/7Qv0jjKAI084+baC3sWsFETY0sB6ogDu58n1Z4g06ZtwnDbtleze7WWYzm5+ov2BJvPIqRS
c8N3bmEp9vpPsfKa0Ovmc6tDvHJH2TcSV65pUN14cix4hXvmVdiNV9omN/7GKu53EfevgxKfBUoK
iVJA/l1g2qt9HS9TFF/Mt+xd8KsgKdziHQSAE0ghjPEHH1Ei22ZChFEqxjwll5KyUOzy8Z/fLrgt
/hfv65+fym/nDZymebAsIbqs1nFOPzovBuvGyG9yIywL5SALYYr5poOkftzmEpHnDl74GcNAyzFg
su1Tdtf36byyDyZY0Tuz+jSpD732NSBYwCH/DriWswjQPlN2GlTi6UlKHdZTb9i3O+7VWJ7yxu0V
j0xAFJxT7SzIG0q7YTnONDOPWDYCs7C39d4i7RKs2Z8G6pc+ASpcjk14spqLiexjDErM9updoZCp
4ZutMzCdiw71V77sZ1wA1n1b7zRpV1t3xI7T4R8TjOq6DOLGfgWSW88WbtQVDfx2weoTkoEjR2y4
+afck3eQvRlvZAlgqPppLOdFuVrZdt51sccAumDouWRvMYwk8y2dyXNy2tmNs50p7rtPPXnMF9eY
XqfGSyERoEx91G0Qyvw7/85KRx0cw3JxwGw7OPckK7iZgtDCmVqXVpb5KCO3EZjPnZnTkcphkW/t
p4/xNw8Rmltx8Az5UY4CCEyS6MX9wZRt5k3T6ssPMdQbEE60M5JjfscdHiJOotocFTAHEFXGdiXZ
SeLB1J3GozI9GUtgotSBUlkHA3Nu0eayb6phM+IKT8tTeE3mk9HOk8ZoKuI00rozBwPlrw18BxZ/
z5WQG49IIYwJrclRi+0/X7X/5fb150X7W4kwR1WuQKPm/jmCiZrH+kFsDlj322TAA7RHPWmA80sT
eQpqHEz8RU/vYMY6XR5gVYPQBqh35PAUAgE7q9XOzUPiz9mp1k5IhLXIQdPzN0/5Vvv+vuP++Sn/
di4Bec5C2MfxJXtqVUcnrJi4IJBAmZ1m9PPXbbvXoWTAeyUvI/VK1Y+ftaOZOwO2TJEzSn6JhHlw
itVePOOeGTx8UHgpqYfXzfA3z/YXQ/sfny12ceD9IEu3VurPVagmpEmFRWp0mXbJvC3PEpNy8y7v
H9akYJsPGah0G3mxLYqXCNPqyEvgyHbd1WjciaIw3EMzrS/kvrXjY7f4qnoFclYYPSQpmRgucuyb
EMlbZId7ros3qgE4cfMv0xavUp20hQWwHTCIJvuqdnH355Bt3DzAjCu1DmnxJLKnz//PBIb/bQjT
rZf/rOqlTSL4PP/nf//R299o/n/5wvsF9F2G73a5fndD3v87AHf7yf/bf/wDLnxYaiKSPiuYJ7dH
i5Kq/HOPLBvan9bqPwgObnyo/+UNXc/5MnT/8It/NNf01vTNFgbXWEtjAKewIv5ornUFeBLvVwsQ
Ai/YX/DkH821ZPwLhqG05BxzGJyRBPgfzTX/RJOOS63O8QevRrH+Jxik/tuWgLABc0O6df480ZNY
HP5W0RgDg195kiTSaewpfRaXYBxIiT31A0C4E76NFfi2C3nRLruATUOSbAk2jgU5NJg8CA9M1yHL
b5lV6hsehVK/32iCz1kYx0/ppQt6V901XnRqxA1zxNsPo0qLoD8doXJQ8944hzpRra5A4PVYBPFI
osxuap/0wq2kIx9R/C2dXYWH+rW6isZoL4lT6e5wqh/K24Mh0/ti9Fh/LcZ+JMx04RTQz5BLQANp
ArXYqzt31T0RHqoaTDMavKC/L95EDsSMo8KDYFDhODYQVQkQBXBCn+aus9c/F28MLMfUb1HvTETU
uxPiucWdJERsdvgwfyiBcuDNEWcnP0PUvueMyE3buGr7+IzEzEkOwpsquS0UyzfzdTX88kemqdLs
dnLj5xCT4xGWntvkG8C+I2P3UaCR2lXjFhSgiwKBFGYEBWkgnQA49QeCLtNzea8mu2j2jA9FRKrp
jpUriF6n2PFiL8VZ/tK3xZETCI4xwSdS9SJ0jiy+jBrMVn+p/GTZ8TixfrTWq1YA4zkDbM/BR9Rk
T9L9vB71dmvhSQbiFjsFvKvKKyTfDIMu2tXIDaxrPX1Zw7eQTDaTcV5DemMPHZJsU8W7tgoKCsP4
lSTOQnN789LpUAQDcXqlKglazRPXt5sQRLLNjeoBeY7hFi651h7bkQM8iIA0EOq9MGQQsWLf3qy0
btnxSe7NDyJEYz/6hh2nvscPi1e65blwqKo22SFveBBH8ObA+sjvohPKTTcjA763OcBPzbjlglXb
1LTLZ4tG/hn2KbMVPNi2yaXAa473T898QdrFnS38mJ+shJqijgyMd3h00bTPtRcLA/XF65dgpZG3
3GK5G0bPMH0xuj1ZvAhbi8k4vudcObIPGRqpMFKc1BWcz8EdQtvYleSGE3Qp2WRKMjcA63isTkoQ
eXTJmT2epdodLX+6BXCHW/1e4K7zuJy5rwXmEwivfrFs6jpMqtvnEKuO4agFZUJuHzYo2U/xXiBE
oKRavdsPmdtku55kQA9P26HNzRtHY/kFgLoM5AWoOX5NfarYC60ZRFIat2gbvpbP60WLHSF3UQzC
tpUFf70Y/AnDgxxdPcrwn99gws2U3GQ6DpjB2lXvNZ/6uX3PvvrGIdtL0v31u/hsE0eYXcYFTwpU
nuJ+lAKqpwIlbUv946aeWQWSFETZVZofJRO7mPoWAWUXo5N9FuYua9yI/9avDEFv+rqED5pqh4UD
QEedKW3E9qIwm/vO7pSjaePjpO6K3htYPdz9t47Sa1oXmwK1cCregBLhsCugtM13a+EaOeRyv6kJ
Y7YJIVVM5DEEdYLwvbdOSsfmdJ7mphu5fV7rQ5e+ivqxGO96wGASCxeSe827eWF7tCfFEw8qpNpT
78SehVEv46KtqgXpHGjmIWy82+fjmRiQMrszhT2lSDu/9nGQa6d1PMbpnYE1VPg9jkdLACmNXycm
LEniw4t2LOOQyv5Sw9E6y+pWc8yPyg2tiwEJ99TySLWP2Dh8Nr6V95TN3Fd92ZY82mCgFIwpTWf5
GCGquqsHsG769OoYHezlj5tEudpa685Yd4y3ok8wM+q+G1+C8qXerrIfqYEsfTTpeTIYiR7ISxIy
r2s8BsQOyKYy2dNz3tha6UzOAhvVVi8MbeRN/WmKTld72uhVWG3VwTL6an9KlPdR2tepGxkPZXfu
IMaplMq+NTxE6UXvTqq8NQiirkl1fbaMTSrfD383MfzNd/yPkw+xHyNq5tRQev5aqw1GmfFd9ubi
57a/oGyBFRLMTnrCNcWZ9oX/h9Pt/wiHONff5X3ffn/3x/f6V5nzH2XPvxU6//Hl/x9VEIF5/6wK
CqqShvT9L/XPr1/5o/4xlX8h3pdpJEwrkgHNW031R/1jWv+iwMpEZytKBgWNxOjiP+sfIqqJVyaJ
lFqHKuk/6x8KKq4d7ixEWinKzZnh30vAu3+rxHnf/tux8S+Xlz8V7PiySwaFOlUQFDGcIH5bBKpJ
NBYImO5bkAIGAtWwLHCRvsTTDF5mBWVkBV2d0H4a/phWBwLn9qMVBmqxH0rr3IvppR6y8yAlZ5IU
n+KC+8Yaj2N5sVDPp6KtiWjgzPSuyBYvWpPnYRpftba+Knpphznio4L4HGl9Va0ZQLb9qMwBWvvq
wZeGHdPZUvmUaMMmq2OvNDRfg3QAicgrFMnv4+92/hv3Z/M38EO7+emq8NJujhPInn8XbydGN8m9
OkabZGmZjbdGflhHjQKnPkHkkL+iMKccmNTrgnrruGZleSdqWIei5DwJqWS4EmbO91omWdt5rM5x
2T7NJGe+pqL2mq+wZHhEKGVCH0M/4SBetF7eiETKoyuRzkbIodGi2kRw17RXKfOjOJ92SlwdFOlH
KRbKIkm6Q2E17eWEslDqVMgViDzQ2OzaDCPuskpgt+0YesRxLWxDnRjBtVPSTavxzEuIUmxFk+KW
1iLs8rHx6pT5vqUZsUtOH/tA3w1ONGLsLbbYDfSQy68FtDlbSwWLqYloHRUY4Vqtxyeey6HLIaMo
UW/tGlFZd2HHOKZt0BusansyIEpswxQ2w2KMUFRqIXWGPCrO8Kbe46QzD7K+1JTTFE5RNkrncVy/
tFl4U/RQeq+W/iV6sUpNw17hIKhq+zcDgV/2ZX9Z/iSz4X5kKSx96Za/89c9sCPEsIijOUTCgvZu
zt6qOImdAXNxMrSLFeFm4S50tLDFqlcT9YOdpcWbNRB6mk/11aqQLpZV58DXjfYWrJQiNx7hF3Z3
cQftvu+ZxjXt+j3ePqkSsz9JUJoWubPuTQh3noRrg21EMml7kX5NQpIphsVq3E7uvRq3Zb9eddwx
TPhgXVL4VUFUoypW1JTQ8m29LP7OFep3wOu2/g2cXdh+fv3vF2fzT/PSGB3CKFpJvBHSiLtzggRR
oirZCFrnC6a5OLOVWJsRNuEh6SQ8kS1CQXEWOTWcuGlq5Jxjkt0JZcdcHyv8fqb9GDW5e4YuIx0G
VTqFRfvYClLohWiwt5P5aS5iuNNaVrLe1u6ftuM/drw/mzFg3HwbRf7lIpPfi6czrSJ8VgNl+V8v
ctlVlqq3keIXEVQdJbvvEZpvsAI+6yzDzWrIZJavlVDDLuDTYqVGWox59uYkVPdoavMdJGa7avt+
J8xz5E1aCuGrFDovhS3jy9KyxY2F69ifxR4YIFqoxkzR8JLKuqiCXAU5dpBDvICglGdDju4nMimg
jNXdRjHGaxr+RLfMTTnPH8R13FhSv03bJPXqaqSuEq/U6CJCMllZsHihBUnzx3DBwGWWEiIMZ3FX
19idIbIwnTbKgeTapnHStAvQ271APPzACO+e7MXYQSSo23k638fp9NgmjW4LSfgw6l91oTHq615C
mPIQ1g8m89Iqyx9SwzgOU5p4eGg8Ek+q0UrpjewmUHuxxiNJtQCnSYupDJLpQ1FJky+jA+8eDNZV
xS1kjD+imxC6M4TItVgoszh+xF3lmwUD4arUsOntskMY9XeEDRzNRCUKqgdLSjDvCQX1HVWiN4/J
tJWU/HU1i9Rp9BpMeGawlRaIsLHjXlLGdskgf2DAjkVKhoi3SX/GynjXQ8uLRRrcZj3XfbHuECS7
i6GM6Iias9qI76EYuiX0ROarCxDNFCFKGufEUTLzoGiVctStXnSIx32ox1Dw4rx7q1MANfSFDroY
3RdquCxq/6GpfbktzLW327FS7M6WEaXbptSvCKSTe7Wgq+EW309r27iDDNVRrHvZTpUENWgamYdG
7ELfjHOKcAaJ8joWGB3k0z6TWxjP4nvfxfclUkzIyJJyt+IugFRPpGxeLiAnmr3q8i4kpoNkuEsT
TqsDceqlG6XrKIOyVIrqYhy6wVUJsrRep3YonoFLxbnDA7YvT2Yz3yGBQ/7Vixmvs8mZZ9NQZNup
1CIoe4wG0KkndqFNqK1YHyLBKo3Zf/VJk21MkTw8KDnOoAEX1rpg7DVyPv1hNGngV4Ff7nt6dT25
NIZh2BrMIj9N0se0z79KRe/cPtKkbdg3P2ERUeij8Ku3VRu+aPgt2OX8Uteo+0oj2eky6C7RudgB
K6LblQnD5PxjbDUT06KUPjTtF3uNFlB4s4EeahFjTQyMa3WaTcpx5BeLtRms7GMZBaydMFhae+t9
zqaLbGnwnsrEL4xXidggyAiLp1YIDMOyEoOS/qSJKw64onQQ2l+yRKbHLn0jh4UEBxwRxW2j1PLP
Milbu2vzlO+kvtklcIu7Fosh3BQwpYKE1mSDsTGt2lG66iDk6wWvRKzmre5OLuo7ScgtB5+teyjN
3WaZxXwrDFx6Y2E4VMc2Cwj1ztTCj++s/VIjxWnaXZQFBXzOPXQKHReqhtmErH4lM81kM0gvY5np
nlAWTh6lz0bZ3kmTbNqxnMdwiDPDJdX3Tp8exVA2nX5Z3tpwuWSV8VgX8dk0RgKTYX4abf2qhfn7
PMW7vIFXaxmi4addD82Xjr9cIq8dpSFIyJhm7g9/w9KEI/m92yFr641447i2UXQ0qMT8sE78qpkA
XTQZYZQJmqHM0asapveZkrxFsiDTBmdbkrTroFrFx15OhVPWK3dqqYNtoYRTi8VRzQmNdBpdDIUU
Yd0oqmOCxSFXLRruVEuEza6Eu3oF47HCsPBF9Di+TKVljyUYkIn4LbCYPTRmqAOhRcdGR+MKr5Yw
vFx9W/KNrvbP8sBTb1Kwc43BkSwglxMjqAbzfaGI02bQQN5jA1ZnAlxD8d+zN5S6TXVHDYeh9FKG
EFtEY08CwU5eVihwAEXmzAChrOE5W0IZuZM5lW6zeKuaXITY+Or1OLUb+nnLtSJQpwkSAKHvJJOK
hcXEggu9wtcNFXr1UMDxqO/FI4HqW6Uc29vksnSHPv2xzHaTadVn3pSzMwygaNkqIhPt74TBhN6x
ko6FHJhxJyRNm7AsD9r85qYhcTDXaF2e+pM4aS+xgjRWWppp04rGe1T2B7myPlYE/QgmoTRkRWx6
Vj6iQsy7hxx5FEiY+jZJIYwl/aurMTgRw0NqjdeolKHGwJO02RENuw2Ti4aiwo7WdFtrqx/mknIU
srcSSwA7o371ZhegdZp5T2Ugz0aanTA6CkU+bUnG/RGGeWeJaDEACkPIoAQ5W+/mTHB80R9zUf/I
JsahFCPbm9dJKLPRRlqt0sFnGnC2CToxvsLyGKNI3ulgLlGFvN5ALK0BVWeD8jjrh0nh5oOfGFEk
t6Pf12gslfxhVCqXXOgfxejQVFaHEU0f98J0zvWRA0GdGScj+xpk8W6Uv5IQbFnVogPRUe9ttHhT
F/20yb6ZbpwUt+O2dNDP4AyQwQJQIJraXdIHzVJv6YnmRXxsDDCzeRTu8x62OKzjr7So0suYlkx5
LGedmC6NkvhoFchj1wFO5lT9zLk82WZCTk+qD+y9ReYo+BqoOjYDUg25QA+bXaNnX1qJsUpa4N0f
KEbzQTbCg4SZWSkPVMdKrLpiFgiG/hz+WCuY59KbhbsiSLQtsfwRhXa7VCgUen7U06cQ2Cw+zIg4
HFPWmP9VqTdKWb9ruZ/Iuo2uggJu3JdQ2HXqMp10GLQKkJI3DY2SP3at5ipZe7SiT8XKX+deLnD1
KZj+iWq/K+fGbeR02oRT/aOX6TttOKZnZuhoTGrlOvOtBk4u2wG88ai8dmbqmgZPwVg+q8WvBfJ9
y4Y0qbm2C316NdfqucvG+6wg20RdwqMhxs9Ni+ogfrbSFjl+L1b2VIt3WbVQQfQBcojJS2CQ2KvM
MSBr1UYzspicJIsRjz48J9LyZDQ3z5Vkweyg30nqRDJDIY6oPpOduISWK4kcncAkqqN2+ltv8pU5
Cq2PN/CDuNTwjOkExDV6nglisUfVgrm9xLC4doJ4ElsQCQpd3yjZLyGWKtDP0W9qcOerdNxyDF11
ff1OM4ZpaTMEE5pAW23Bt8fYMVGVOu0g6x7N7buQpLkDp/qhuYk3oy7CQCh0pKGY7boVH8VJWDhy
h+dYgeUQgZzUgiGfl/x5GFqeZTNsQiW6GpMKm3qZWerV1RQHGvnhqGdh7ugWxU1vQTGjqdqGOGxk
yfJhGdodYgYIQzmQhiYbR7mDymah1JVLiIBlA2hJ64LQiq2lxWnbaYQ6uF0w9ALM3uWfThe3Es6m
3lS0EqydT8VszSDtJ9bfPPuamF7LcNqjiwBORMLhoE8GFug3cbddpdaAgbtAWcjwL5PMIvK0Mjr2
avKwFgKsd/napdpd1XfKJlUVd6qHBnqZnAZFRFeoy8cmSXIqOuNJj1ZIIrDIQ6aEWOFxWNz6oNKL
BGmPFoC+A+pI3/VvZtT5K961Du4l3OaJ8lHIMB3aPEQvlZVvteGtoemkyToibK9TZxH1d01Efg/L
PFDUVHT0vOMyCA/hJBwKYXwWJ251k5xMJzTm+6wP9+EKESQh8EJqdomRPwpV90W79NhEEOCQj3ol
TplENLfFcwZPx4wX9reZ2bzBYSc38l3dycepunGWRlIQJQWvRrXAS2+Y+5Ngzh9yzQsvZrgnBW6k
TmuOKixpPIVl6gNQk7r5HjsG9KnOeTgVMRc/G+AstHdaJ/zkuvS2xulOilto0uXLsC5wPPWG7n+x
M6l5QZ/xYyKWQrjTHXrqpqTj8OvD5Ju83qecto+7fbLxPfoqIiLPdRg9Cp4LSo603gjM8paq2+3U
NFZ5T1Cd9P1n1hLqIBSnRQf8t1rYPdEwgAuo6yZLg3pYCWK0Eobno/muGMshLZNzWfQXZlz3VfqG
wg4qyoAVBsQSdTwVavJmDMrbag0b3Rq+EI68dX34kph0OLngF+AEeZ7ac6e+50b5PfMSi6Y9L0xc
sJikaMOsbVdiyOBkYHvD+Iur1yFuDyH3ISa6mLUqOouxnrJYztxVAxJUrH6/mFHo98UY+VKsI3go
cLqM5E1oxEfRaIEEmvYOcfdWolaxa1P6yMuw3eTmE9Ua/sVxtFnqCP/GiV/uw/VjzipPypZNOMcs
Sk5lR+jl05JwPowxMau3/QSOfeSY1MAE9kFFBjTSJEC2uDig2ANPirn8I5oSKyVnN2Swo6Z0VNJK
5LhS4z5SG50r9MkP7d87lhsQamj/GmmCQGkZJ0PFA0NRQd2W7C4TptjNu5TiMvXxhVHsqcAxFZMi
RabKlOXlQSM5wG2y6QfLxSdizp7puw8jyn/IL+JV6RnC6HLlZ3nygBnL/axoG7PAaaFSMB+oYtNZ
K9WyzWEGm4DQ2rUN0y8snbKcmr9p5sVPBHChocVMLbyBtPpHkcC4k8bqpVmyixWVo+eOqwgFIcbG
c4jdtDfcUpzef73pI5BRKtwEotm5lvvBxTgAql6ufyYq0qkFCc/a8cLozKDQgb2gSbIjmc1T0vNd
hSFFJedPMy6xdiFoGA31SILMWxcCYpeOD71UqG6by1tEJvcxKnqvFeN9VVI7FPXNeaRQH5OOcz5S
TsVwI7XKu4XRHE2ewqso0odV1+8sOTuHsvAoGtx0ZbLQjqd+uFgGqFF5rqcodSzpqaria7Fan12l
St4S90HXpFtu0zND7I9M0PD8Wq+G2Z0jqDsml0AbQrwF+skfLODKCMshuTn20n22VHh2hNJHlarB
mpqRrYt0bKVFXpomlBdzpbjR5hq+bXYp740GzrI0MfpU8der5t3t740sozXDzKyMcOxKgjrC+xvj
dCenyROi5GdEZ4/lCvrUpR+eF1nPg6luJLjJX10LpVeuAY0yHH4smmmIWPRyX+jbOJfDYjvW5bhj
pz0U6fox5nCHOZbukf7qTqoXF0wBn4YGK1yJkFZF0u9lQ/uQ1A4i2me2wgW2+lBwjCX5QbiKke2A
ectcfcKcfJWn9QG/IiBijeMiXSHqGAGOOo9ZKsPcLU6aZD5Oi3LKYfbhB+hYZvzTRPEGFYJbxdnW
6IlZxCeDikZ9jtf5JZwfMb6ZUHZhlzMAYcq96BvA2vi9TV1/mE19l00RR7CpIbD+ruT6Jx4MOplh
OjDBxjSXvalOIRGPZdHYeApQsvUb9EDcfRXfTsfxIKuQvSbWTNy1mR1noHRahphzau77dLqkhXyP
GS8oZzfLnqz5na5+6EkFJ6qSD3HCUdsY3WXBHQGIHhYbxjFJqXxUZb1D/Hdo1fFJkuVPbC3Y9sts
lzz/+tOIjnf5grPBoCw7K51es3YsHbzimvljLCVu5FteezTeVZg/uOGwPPWmwlSKGhc/jZe+n3cL
qltv7bsg7ZZDr4y5U8VLMC956yojO39eHKYWTuiAgFvE8cwU+RHEtZfYHIDNF0iLpowzrfja9uaH
MoLZYw7CaejLy/TDvBzfFqYlDEhM3q8IjkSvnJaihqudl6hY8dXBB3W8WK9LlQxOJjdEtmKW6JWV
zlRU0fCp1LGPMVEcad3rbFSHKKUwqJcDhmNkVuU3iBY9OFJnUqyki+rlJjOjEH7P2M/MVdLF8G8S
uiXhzWsjEcA2io+hUtHo6Uxqhgmfa7GGy437xqrMPkFoHbMRFN9LuV1MxR9VzObkcD9WUkTNsZzM
XsESTVzuQljgQ996dSQ9t0l90MP5Xa1R1GPa/ZgrxaHJ5E1XVggeUfTiTLNASjyXFEZdtkTbaHqD
xKMHqig/lTOVl4RA3qoEMWggO9JnqDQaVubKBoiToiZPSccKbntYpEOeWVRWcw3FUjWdUpXu6N+U
3dqW0kET4404m+plMHTLNVdjb6Fpc1ttEJ6mHBtJvnXPdqj4bVQND2so3WEU8272Jpy9aOivhSkx
C/qpcyu+L4p14aa8w4qJqxJmnANdHAejhTRgnKX0uVJVLKxKK7WHQUoP9cLLDTPkeUxqhkAZrDzA
Rv3WYyX0nvkgfK3lbRZQwcAdRebmdizG5V2UboSMfpyCnzqkUZqHRmwa9IGxuCnNpnmoq1IIrLj2
jLmCv6c0wjvnrh3FRfoVcfpIg6pujdyI9gYMTHbIYxuF6SFHLX0tQkE/jGZ6jxVRDtpUQNPzZlBG
xiYapr06RYdRF6conKfvbBk3oZziI5otqZOaPSL/SEpxrhk83ODqDyLIofOLvXhlwmD6M3vZPk5y
6zAuyBrVfIofEfJW9rwmykHBp8mLz00KejNJE5Y01bResJ5cgsIaGpgFqXDJBVWzDQwfvkLOG2H5
t5+UWm26k7ACj+diy5wKlkUoDE+JKZ7ZWopPLAoCcW7Cnd4ujGgMKdpETXXNYjHfi+gRnabBwEVb
yhrmgWbtOmbljFryo3T78OuzuGlxHmgMnZYP6C6qTxP2RbLdhfF6UqVB9wnJWO2uuCJrL05ZMeXn
Xx8MdSxoyYc9dlIFXgLyYOvFJF3rmwdb16U/SVTJ10wRXodIKw/jPLKvrWm3bZWERcX+eHM1uv/1
1a8Pixafyd3+USYGySvvJPfJ0OyZLAC2IU+zm+j2oavv28jM4AuZ3UO5kIUz1bWPdei6RTGd2UCI
ITqFJQ6M7La0eS2hplX3zCCBq8Q49axCxnxugZy7lJAsBRPrl6Gf2BdE/IBsbPFk2G5rqtMDcvek
GQqObIDVsJgQ+BNz3OF0qAubSr5vSd48FdmEjUGmtDBcKdKo5gjTm4zZE9TEjSy5uBNMOiR8aa7V
mjZOWciWn1dV/mKk+hcicqicAhXnqrGMuqYTPAmZR7h2VxxwlL3Rym9gLw7YhXTkbBTPJDPbitit
pxHhO2SoOQ3MBWHxaiiVp+e9dQgTQqIlhtxGVpt7LZ6sbWZplFdxvmEihWVq2cSnQXMMs28OS8f4
tbaYs1Uh1FBEUDU39lVI5h6JebH0Xp7AKl/YMnuhD3c9XomSMXUYybM3xw2D6BkPKdZm6OaG4akS
JG0rHsyTtgZWJb7UuMvv9EiFYkTCNYspxoZKZ7+krTaDtlm2DYPRPZi+uZm1+kFqSwRR0L81q5tP
8orkI4rIdM4NWTiN2rJPK6UMpimUg1TWWCyiGaymtZ5EVf0ZxhjbhDlGyVrFqI5W5mhDNFcnrWh+
Yq6YneCdsGF4SomXNstGsZKDWGfJHkPJ7aT0jOab/hRmUXPKSwEOUJSrXkGdXDeZdI20u1+3XDPP
w7FpFzbTmQm6zkm5Y5faCmlRegkwBtTD/Er532zif2XuPJrbVrZ9/4lwChmNyRuQFCUGJUq2JU9Q
3g7IOTSAT39/8LvvHhrHIOtq9Kp2eaBto9Vpdfda/1C248GBWL8JJSDcIQv6+8Qtbwcxgr4B/rn3
kSUE9KcUWwWhhvue0uVABvPgV+0ed0HvnWTW3g15kxaKdG6GzMFoqS4a3rxq9zBpFwu0CPCKr34y
1vlhlPnnBkGQndmPzpPBSbIzBKd+0R/9wlP/cZMWuGGF0oTjpRttzIY1FQVlX1fAbSxBDlzk5CG9
6Q89Buof8Jxph4lVpaTK3RBG8fPvP2IrRfNj5Yxqtg8MI3pG7Mp5gK+5woC3OsLIvvF7E3RaDDCe
cucewLtZwuzqfPGeyrG5JYEeoVpNhV95jCrStFroHC1PGqCpdLQmhQjuoooqSWfEzq2sC+0pUKPH
tK8e2BUEdZmLe91Vm3WRovUS2YTcnpzLWIDPd0OjfWJ1YJCRlmTwTJsXfTTGj7Uhj7JLJVAAzTyE
Spjsi8pdIx8Ybq2+OSopVVdVU4CImsNzOJDPNR+knoa/7Ecb2v0Oirl2w3MtX/eWvy+9zNu7VbfR
eH/d2pr2GphjxenPTdOLPBuNtwAukl7AJENYc9V5owWFQPvVajgUkDTamobsEJsO7T36yy+6uwqr
VD+pSFHf8s7f1YlyT+HhETGTAKUrxHMjYKtaHIzbfEcB1751EQZFfAZgqNIXxt6kPYRMiWEst62j
p/mDGerbsnbDU85hbA4GW9DQjoYAFBnmhVx11BR4PRjVNrYLQCWobyCG0u6NnE3k9jvHJ73jVBaR
qg63jUz8w2hrT+y7iupUq+PkYST3RR1+zclX3AZdpN/mUf3kWSlIPgVwbCSbk+bFzy3gun3D8sdl
W/ucDDK94aReDb7zgtD6Y9WUHOtRU646LtlRYGz6tERMoCGZZFKAov1oV5b3HbQwyd6UaUxGBmWe
VGlvoyRGW1EGqEVQRoar+zxmNQUzF9U8BxYhuf26Uw9SbRtuuPD3/Jz3m0FquLR+JjrJ6kDEe5S6
jzpojSMP5c+2Ah61yjvSbijEH+MxocRryuLUp+nXBKeruArcn3UVvZqoWn5xKxUPDq+n6I0+0DZp
Ef9AGG8tZdPdjsjrncqEVHHkN/Ex7bJqU5rRXWfK6lgXKjahhoYSJc4AdtvbN3ZL9rP0YeIkTYwt
R4q+e2emX2TQKqta1OUq8YT1GPnqQ1rE5s++wAuU7Bvyvd5rlvQoYBauu45ysibVWNf3puknVIRu
W67DVPPc8G0c7zrfwfDR1OKDr2W/igjsQligk2GVEknirvhJd7+MqAYjdmyeClbKivvBeG+ZHqlT
8kYaQPFbTVe9J1yMyS8asicVPd6TZi2TDBC26OEtpF5t3oV+2O1cCceTMCufG2rQjVZSPuvL+F4q
ytFLBzDGTrwaxbA3K4ixYLAsnqSwb5j9m9qF8jdCm0GKHRPbsj4ZDrL3qujaDUUFBA8ix9/YpBy5
w4rvqRv/jJEq5yqd+Cu28y5FLfBWun13M/TeYQg417qUh0oXdebe8dxdwjODfJvybKfdVjjATcpO
bgne3qZtB/RtC+gug+F+Ej08Rre5rSqnvXN7z9sEaLqtUPO/9ZuhfMwDD8V8Hhda1Xe3RiT6G6SL
WvSfzXA3ICe70lr3WxHgQ6wbXKcMnMm9hHp0CysMZ4gfGgVd6JfFXVyMty6yDbaKKHjS79QxfxF2
/e1GicC++2ySlTIQbNoRTROdJ3VdcARJJZWYycC4Dms/3XYKxLKwKJJt6ff+oRvAr/vcr9hE4brW
/InjXKO0VAkCb8cFyeyzUzgQmaqga+5IhbIFVWSg643pyi+o1pPmNWGhjYFx70Wkd8j+v0vy0nfo
v6absPAzBuPZ7lFjKlxFrEVRWeSXQ2trkAhoKIaUmgNE33AJbSCnbEyaMQndt2YFzLL179s+ybaR
uClEH91qnRvcUe+5qUY0ScwUQQvLJ9ftI/JdqtUvTJeyO1LYX3VHrw+BCm4B/AA3+6p8sU0cGjFQ
4bS+aUHKfY6temdxn0F9l5y+LHgY+6QjObAxiVflJ/glD6mTUQ5JxQYNmi0RuThlBjKfWUvBTpQo
paXqgPCxHtyGGFxustp9U7p4eHGCaGcGCEzW5Ex20z1Y/tDcHMObdLplr/0CERVG56DkmbepUlIN
Jg7BiW2CIUIBZiAdtyrdvH4wRpjBMUbSD1HobZwgAxkkMnvvhPmd30Jss+QdeqXfe5OEq6o+miSK
RVcwOHZG/UpkmN7Xk6KK+NUhlALswtiXEDedwn+ixIRFqhXC3iWOI90IJhqNHIjNVHRV098Haf/5
V5OgslyYurUxC6SC88ANGS3+Glp4K0+PCUNFvY7fc/jd1E3avPE4ZqgujQNyQZP2yaoZ0gC4EmhH
xxzbOywC3HVuBelGJOFznVPjRNwFioPVl4gOo9CFZP5XdF3erRD4AalD72g42WcFfWce5hwm4HHy
mvdnrKo7k9LaVk2VrVePsBul86vSQS0jS/QgRx7KJAs8Mt+N/5M41O24gTrIwkOucMInfAOew45k
hOFln/y6M0AThoRVRLlSrXwls06qXE9/1FxoogYAoxzqZwcTBZgY5K4aQ8fmMHLvPBIVN05HESrX
uRxHdnEKvO4ur0aIgRkpDldMOT6f6oEa5Dt04dYIIOO5q0T2TeDn3SY2ESnqcyAYn4aAnSvcbZMr
G62nbCW9Vx9EaNeDIOjY0Zup/huXegMzZGOhu70pcxB4Uf81RSorrN4Lr8Ryz+hw8zGQE8jb6NE2
bqvY+0oO80uoNgUonxfkUXugHNYhVeHxcztwXsqkwmkIlwuNS4HWt6j8p+1r36NE7/blu9UD7I+8
ZCtbYJEow9Z3VdiNUHdgJE61JKqswZ3hknX1eT4lCCF98ppmQ1ZFHLBv6BBaLn4IMJUk85r8jvF7
q+B4J13/WuJwixSEB8sQUSnXC4P7IMzN/Qg0ggRyegi7NNpXLg4eiAWCC7CUWy511Xp6tMKyYZFa
mhzuoUYF6KDKZ9t7V9QAbwDA+klEgOhAZqUa/uMlLarljgVGZcSDHGJPmSiFUyz3f0DQe8GYi/c2
soR66+0kNh8AF5J3s6OEppkZ1cjgh8jukCzOzKZ/7Mwfrpo+y4ZKTxyLL6X3RU/UmFJlad1oSP8g
/kR+16fUhtDZGlm3o0Nhf10PVHVMtX+KR+2J2iYEReTwV6pf7LLaeMm7znwKpwlJslzfxCiR81ZF
rseqBxaw+Y7ZcHUzRhRBuAz+Ui1/y+1jZ/gOl6c6As7W6skEofVXiWt6k+/IxrYs+wCqzEd3mFJ4
DzElNGBw2AwrV3lKHD0cm7zed9YIGICcRKD4J0PtgaDEmbfKygOO6k9hEaFu7vjkS6KpfKd7iKc6
pDMBo4wHFsgOl4F+hzjuTi0FnmDwYcJ6V7fUNa3KKR/W6PBSsrE7+L48yJj2TScCzquWa6DBFcYp
2n+SGhhnWIPIKKN3qhhibdjNJ+C2ZPnTcueM7VuZmq8o0IxoenxXSQAqPO9uKK3dA9L8GRoed56Y
9yhZP2pY2jYp4YdlVvZguKfETRMikfqW2yCQIvxtjGpSXItKMLmwSZEHNbYFADcgOatSjR5qpZbc
E8ydnXEjDkZ9n/ndyYbkLIsBxUBEDSLnbcj97yXC2mR5tF+kkL7KFgE1Z0D5131SAaNZmH2+YZQW
baQDRTuwdXWlKYZzj/brvqzhyfLJeqvGLTXLrHjAFsfb1BCP4iAiL2JYd9Pz+aiZ46da5ghJtSrZ
biQvirj+VqCAhXwYKgmV6Mmexw1PktEDpFGkP0Shus/1hM5jO4JnJhkERNO7VQ3le6tyPbdRj97q
OvwXcriAnTXthyP1U5HYZDXMnERKng/HnovWRi85LCLMvNdNNMr7IFYeu8qzdkPYcruFLuy4QJ01
TWtuFMA3q2Jsqnu/JeUVuM+Ef+MuNNXgxXK7DcpiZEIVcKWGCZouVBXGqC6It330WFQNStble2xo
D7EOnkXt8RspeFUotfldQygMdYyKh/W7oXv9KxV0j/fVrchgoY9DWW8KFaFJUWs4IFCY3GcSjUKO
+BeeOOFTm+lvtS3hqHRwgDCjcR5HNz5VVl4+JuG+pTC2VlM7vwm82l416L5ixd78kwfVeJtL98vg
qNqx0ItxK/We1yZYpFFtYGmbWB1mWrqPGuOfMKBG5iu4gDlUnPddi4BjAaffGNy3mP2zBYKNTKav
b0cnHreUcqUQe8TDVpbohi+gudaBnv9fVu4it0H7Dyi/aWiTrKzKOYhFmjoDd9sY9CZcqbiHYY+W
xP1B0ZkGTwpk2cBCpu5g3I3GdDVQKL20vXor4/4OTw2UeqJY3OgRJ9PgDm9k+7UjEmkPrtriYVAC
+P4NUv5fEWPw4uC/OSPmnBb8fxbZw3/8rduf+cO39Gc9/9T02/x/Rq7Bt+4Mzf0fFOMTxarw2x/U
4ukf/I9ul/sv27JBZMJgMWycMf8ftUbjf4Dlh80CQWZiyYAI/29mjdD+JSxb1VQTQ19yNNM/+m/Z
LlP7lyZslBzJoJn/a2bNxN45Q50rusb5ZE1Mkj/R5q3geRED/j+aUiCth+xQhUzcTRurfvLF84Hk
biIbQUYt5bIKh5AooiCYSEA0m+cky4zkH7+3pM1L2Uz672fjx/Vy8PPsHA3/p5rAv3+pGS+/N5LG
zp0iOyZ2Fb9bSAB/Svr86fLHp579G2f/748zReekf6DvQa+j5XdELJxnk+/jw8oLGW/CCPPS7eVG
lnowDfcZLyFXhKfXoFqP2OaQ9CiDRoEmIUuP9fM/AnF/GaE/yQL/7sSkLnX2fdSas2zI4vSIonEK
+NlHx8OlhmEmw7NelleGaqmVGRWhQ5eUsyRNjyAM41OS6wC3IXtrfWaSkM5fL/dlYULsKTCe9SXL
ZW6MtqUfoyhsVbQiCiO8I93YwTmwarCcl5tZ6Iw9k6aoQldFdzdIjok+ZNoL5h8qHm28S7UUQ15e
8VxxbN7uq8vNLe0se6beUVtcffyAVEBX+8goovQwPZEbz25JqwYlPmUAvDWRp7eDwQVix9+2E3Pr
KPjo3ivWaGJIoNqIaG9yoGqWc4U6trAyrdnKJL1cR0YqevJKYf/ZTEcHMq/wLLG73O+lYZ5+fjab
WuVSh+rz+Jin9UOmksLVAB9uyPcPa4E50ZXZXOiGPYtbyajWoS8ScVCG4IvUAD/5Nm1d7sPSx6ef
n/XBc7gzmmYXH/XAtCgRxPE9oOAPxgZ7FoBwW9NLzQuoAtUjTrsk9yeZPs38evmXX9pOswlWHQ87
AyciWw/Ko/xuBM0AghVZ9RhepJuVXfPBUZrFoAY/EDUdyugYxF2MEJ0XgGHOjALdhss9WZqGWfjR
e1KUWiGjo+MkSUHap4D/DrPlmmziwlK15oEn80ysBgtq8TVxJ0VLbmM0ypuvu959gI7R5V4szIc1
izupHsZtJqVzyOwC+7uBCrpHxm8TJvhYXW5iCil/OdKsWagpsDerQkNLjm5CMg+B9le36Qrusq3c
5EW+1fM+LK60tTApk9bJ+d5AIDo2MqtPjgWkOWocsf/Gq8vfX+7J0pTMtnWhG0Xnt2pyzAxfvUED
nuu+qYP9y4GCdP6Qbi+3szQpsx3eaf6Ye9QPoDYECCBjbwAK0UBhKmnDKzJoSwM12+aNbTmJomrZ
EeX16EVO5pgtatGXf39tqQOzzadbTa2qvRscm6JQhLPWPTuH2xWMrnytHIdnzk2ulwplLwnb9Vfc
1UJ9r9G178HgNi2F8tJAXHYVKqot3sNEcXX9jrrI78SHlbXZlefN0u8528OWh92AUEr1oIj6V68i
h6g05hseQOPHGvhNGT+L1bBgoLmRLaVWrGjHTk/kbcQ7+RQniv+xmTRnOxjQUeA5UUVFNDVASyhW
+VVAcrvSgYV1Ys427yh1+HESYoqhNiR+4BC8WWOJANXllTL9kn+JDeZsv0IMgvJmwgtXlE4DGQ+d
SHjYCQUeug+BmnndN5e0cP9DtwzVHMFZJOUgbi43vrCdzWlVnE9OZSu1oiftUTaUXPJW+D+Lwn02
asc/lRCF7j7WzGw3Q0jjUUVe9FhElbe2O+rfwh6bXRmX70rVeB878MzZjuZR4geqmnZQIiEc7UpH
LSzS/TjGZNYHm9D/HDCcFEvSAJV34KWIzaiwK4BSThVcWQxLa20WNcxcViS6FPcQ9WFn30iltbtt
Kr3k8LGJmO12PKrAqiE6ejQa4TefS/xigttA7/DWubFkJrJvuWx0qV2Z94XggrjWH8tL2q2He0MH
CTqqi9dRsQZULkPtOUxS90qgXVjBxmzvC4QjbVBv48F0EYHtLb1D3rlo8XspngcrCq4EgaWezIJA
YHFHzijc3Rdl+klpzVfh5eS/fPWDr58px3C+ExG0G1I196P7Lgy/oNy+MSzkka2Ql5ysarG9PP8L
68uY7Xcvb5SgTf3gGPV2fdQqPd87lQoX6fLnp9H4Syyb1NnOO+EHhHqjUtRTPPafwMRkGxl4P1pw
h2svy7i9oUd7uaXfsjJ/a2q216VeBh7mg9F9EqqfTVDAbfUQYoS7MgWimgZGexold7t3qQq2IrrS
waXVNtv+oLezGKBDcMwTMuVt1OhrzyXJjVvuXR/q4wenaRYGSvyJyshOQLPgHfJU41j4xXEj9cqu
XFoEsyCAB6ZfGdIIjnE2oEel63FY3Dq9Drnh8uQsNDAXwfMNH3qtFRoHnFKzr3qXMUKVr+hXLuwL
k/Bbc+Ls0AqwvhnLMQiObZAqt1pM0Q79CFSAW0RrZZ5/LLLosy2P6aeKvWwWoE5VmZuhLx6t0Afb
JmJcekonubKSlwZr6uVZbyI3aCCy5vG9COrktomM8MvAzfdK3Foaq9mGDyxkBXxBFYADEan4DDdF
jZKFtP33tHWcK6fiUitT3876UAVCgWxh5Meko1i8Z14MSpxDQsPAtFIXSTaqbrFZXXmFLI3ZbPPr
/Vibpan595109bUhhXbAgtLZfmz5zja5cCB+G4Gunlq/6r+pLiar6yB2yK5e/v7SaM12tzB1BNC1
gjnhVrRWvfiLjs3rIStSHJ2pcl5uZeHE+i3+fDYngSgcl3sQeBAB26NFNerGR0VmHWk4RV9uQp/G
+y9B+HfJ5KyNPgljY0x685B5uWuQQG1jaJY3ibTcwbmrm57q18qC4td+7f0axUt4+GRA91ldg6bA
/zJS4E/ZcQK5x4VRjor5GKQiLDeRSAYDpossnW+qrOXw6JSWbewpQcbJlwTAS7t3yOC5DljlZsJ+
DeDHwx/wPwHRXu7ewjyps9uLNsHQBpU4CUVebBqtuFf9HhMAA48GJQRucLmZhcX8Wxr7bBDrNqvA
e8fFqW6Rm849eJaO1PzPH/v6LIqh5uBBg1Lzk252+VFEkD1TzWyvrIDplvWXBfBbK+fsd/eyvu5w
ARAHLNghQ28GBU2MnWFkEt1E6Vg4KOJy7eRAlKwMk97AyjsprzQ+zcNfGtdmV7/YNESn211yX3b5
Z71KTnAMkMJqu72ZNG8JiDKnbXr4R3AbLg/mwp7SZoMpjcixlSH073NVgQY3+BvdAJ/glsU1Ob2l
Fqa1eDagsV1nkB9c5dh6A4zilqI3HljRbYSgwpUjYWnYpqbPmjDb2uzTYkjua9C0dibRaUDGuZWQ
Xk3fMtbTwDU2ygGZggPY5YFbWOPa7ICQ8FG7sPCUo1k1ycnsDZQdOjyRPvas0ebnQWyZITRw/36w
/fzWUxyongVpvDQX62Tq4eVeLE3O7GCQoIwg/gThURYQKN/cwIiBkkd+Pmknlb7XqVcaWthW2vyE
YN4puPjp/XSPbn3t0UNB7SbW2mdE9D6jXgQ8avrJ5W5Nq/dv+2h2HywLCUUFJaZjXgQYspWNtUaS
Z1ipEWqTKmmHdVUM3y63tbAQ5kX0OBoNxwABcxJWHTy3RCeSHJ7aX7naLsyQOltnseJouVGUxcnj
4bzTqdtkwPQhN/aV99FlMNWQzzcQandWHpDrPjgIc5kgeMw4B1gVoHpTx15kbD42VPPVBjjPcrFq
OoFsJDucd36+qzMrfPnY52drTNfrOI6TojqZwhE7hCObeMI/Qdi9/P2FVTWXgsRdHJRiovUH6CQC
NY9WrBGLG6AQIgOYtuZ7xsF/JaT9fdptd3ZSm7jOl/5glXiEZMp22vvIWPd+tOvNzvl+uT9LbcxO
m7S08so2jRD9RnIYr5rriXiqEeiCS0vWsNwut/P3HWLPFSM9kNkhC7c6hYo+3KgKfpbrIkrra1YA
S/2YnTADycU20QGdZd5gUfh2GyTWunrNyz2+snKXmph+fnbC6LCnuDm57WkYPP2QOp73Fd9XYw/m
H0D0x4ZpttPDtg/AxWn1CYW0YZM7nXIoYiCtl7/+98UL5uPPHqhmrjSDX9v73pUCzy2WsES8oMJO
DxlxhMW8nROm9lij0G6r+c/Lrf79ZEZF9c9WQ/y20EMbredRwTy23wLOTICIJojmAVZHYNNDy1FX
iJ/tXd2HAp/pYhx759HiPLfTK9l0fWEFOrMVAqbLy8NRsw6qKUu8awwpAZtR3Skzfz+YauMdqYv7
ujyMCTbD5Sp27b6Kb7CzRt5h5aO9J9Cy17xsVEBGZ5NclldLTU3XXotr7Lq2owzwsoCR6X6qWtdu
kakKigg8oCJdz8VQEgyVhWIs5pXNXWejdYTGWFKnEWrusamG75cHfKGn7iwGpjIW3ugn3CB7Ey0C
r0Xfw7H8K9tgGq//PFdtd3au5nY/NqDI4/uQ5bQddGcrINrtI26pXSc/Xe7Cwkr9LUB7ttdCu4JD
2Od0AWfctZ9WAYqZXYw53PCrp0l4b+aVw3VheYpZBDQd3K7zgvt2jlXh2kuLfZtzqOYx14SpKX1A
UBGlj4mr9ety7xYmSEy9PutdbpSAmkapHDxBwXeXa53QvxjoL2VXou1CqBKztZ6B82vMYbCOnQJn
I49BFWxjb8C4s2iN7pp91NIkzQJi3Q0s9c4MYOnhTdNiCCfKGvJj41qodHeRpf6U4yACXAd9iRPo
lRj5+774lxU4mUqeD98krOjH1VAffRdJymYT56VlBVslNIS4Qa6rNfZIEkcYkWmqL9v4YazyCCZM
W5Vh8mY5OioiWl9Pqs2X53NhuOfFQAdxmjxXzObYRjWaRl5cWm9IIJewerogurLvFhbNvByIduGo
h35RHURQdjcFoek7XCH5dLkLf/+6iWD2H2MqQj/yHSvMX2rD0b75IaX9k1MA7r0Sfv8+RGgJ//l9
nQNZNalbPZuJiqND2RVd9OAmSepNerLIJl3uxt+Dkzk/a1J0hfrarYJXmdUdrti62MURfn/4Hjow
P5rwymRMweE/l6A5D7GwpuJItKP/6pVKs1Y764D6w32sIqaCGyp3D8c49Kmwt5e79fcYhRLjn6PH
npWyJGv+IiB0r1RQ0ShkOjXKMPl334wwh9OG4t3rDHWnJ9cShguNzmNwirxsFyDE+TKggbmGibSl
nvbUkg+tFeSkqOGuC5HvAzTnPtTLeST2jdZR/aqWLxKY4e8G8yR/AsKVbOCY4mvi4Jvlu/dWDp/o
cpMLy/I/IjHHS4VwY/jqhb6D9LEH46wmj8SbWLkSixd21jwWe2FKG6kuX1LRRHdysGA4lupwc7kD
S5M0dezsKJEe6ei6EvJFDfPvopW/58juKU2pTfIdQunWYtIcy7sWhhZ22Dz41qEbhaUU6SsaDhO3
zRCo04EYT6CIwnu42s7CDhOzgKESsqUhi+bFhvL+j4/Aw9or0WNJ9XZc21mn72WA1Cx83Stb+u+n
mSlm11Tk5+HUjWb2mkvdgCdHW+a0n9XSxL7CzswVIh3XCu5L6252Rcuj0nXqse0fPTEicBT06lY1
vfdEJO2Vlb3UnVnI8PQ0aQWElEe0ioPsH1/tDPPWLUHGZEjsqm6G4GmdAvasayHMa5fDhcXuTMv0
bDmitdXXUSiKVwmKfC39Kn8eB5bI5cW+9PXZVU0tNYjzadC+yqApHnQvCrdJDZ/zY0PmzK5lKjfB
DJWB8mXQxm4vR6a8HC0s0WveCb3dvrgIN15pa6krsxtaXMY8eGK1eiHP735OR82t1pBaxbXVvLBN
5wD7oQuyyOji/NWze0dFflHU+AUCDa/I58hBmvD2gqpv8ysWsQsL2pn6eTbxMsw8pL6y9hXVsjpf
p1Wu/BPC4/mBxptz+tj0z0KCF1qhmyV1+QJIG1HH1ql965/Arfr+9XIDC3vG0f/sRGsH9tC2RYJ/
FrS9NGuHbZySa58Q0isDrcmNFly9QiyN2CwECOj0StUm7mlQGwUBRKxh/RofoiBQ9SvXhqVFNosB
PCnT0YAr8RqOrf2cAt/vbp2wtK7BRxa+P4fQq75nKxoc09e4N5NboDduckO9RMorv//CEM2x8wMa
cUnaZNFrnXiZtskrUXtQ8ISF1FJGemP9oWmfQ+aRmy1qh8T0syjH5JgKHelobvSr1qrsfZHkn7PM
NK90aWFf2tPPz/aJqoRDq1UyeNbrAH14ib0Hrg4DyvqHAWUmZRN0uiauvEuW5mca17PGAEHG0s1t
5yk1pXVv6oPKaxa1pMvDtjQ7U6tnX4fmWtsjnPlXVPLsWxVW4QYymXsXJtQnLjexNFqzHS9cAwl+
tFpeB8URJFOwE1a52pgW2XvDp4p0uZmlcZrve7S8VKP1glcTAbbhjnJLB39aRK52ZdaXGpjtdTPG
AyWtZPjakpMkARQ1O6vpr+WklyZits1bu6ypvYf+q4ranIo5LXpOqSGxFIGk6F55wC10YY5aj8lF
S7PplRfuKV25aseJP4ozjn9zeQ4WpnqOVxcqTFIE+/h+ZyccuaaGtyH1ASy+Sxn/c7mRhQA/R6yL
UhsFzNrqtbaayEFBZHTLFlHALrORI0oMCvJGrIjuZyuUUWary60uDd1szw9Z1rRD5YkTmmxttvZ1
JF9je0yrK7tkYf6t6efnG7ENUCiVQ/BakpJRV3GAicUagRTX3iOwF1054Zd6Mf38rBV7lKZwRSlO
UPLQDRJlGoDnVXjAf2yUZntdStQeA2d0TnkqjMe46iH3d2lFzePy9xfSRviY/tmBuAPGp9qa8dTW
Cdq1hQvhBu1msyiVejVkpese0cGQ3Ru6/UP7hXxsZzSr0C6aFqkwZBq918hVzI/Bu01rFhPaDnGI
OEmMF71HE0io5FA13tyby71dmq1ZTIiRKUyzxjRezAjjh3JEgqSwPvqmnSe8vFRDNEX6xgsPddda
ibiP7tGQz94u//ILC3qe6gpNrMMGrdRfBOoa9b2t8Hxdp2EWjxtRp98vN7IQcOYA+JzacG5Y0njx
KiQj2r5QjyXCu5VTZXvNKD54hM2B8LZPrqRwO4GCQ6kmNzVVVe2LHrmNgS7hqAX3XdL65YcQZOYc
+E6StS7ylHmJUYB4E3mtJdsObXz1SqRZWFXmLAY0ttdQl2r9Xx4yX96jY4bWm9XlQvl8eU6Wvj+L
AQPeU8BCkvAUmpz3aWh9lSK49iRaWlWz/e83VRpA8gxehp5EzGB4vb0ObbRLkJ3CoOhjPZjtauH7
sSPTrn2126DLtl5QNV/NSiuiK5iQpU7M9rXdeZWutpr70o5jeAw9T/tqD3V2Y+Vj/OlDXZjD2/PU
cC1wYMqxtutyE3IzukFy5MoML5ThADP9GYUHLR8hKEWT0KxRR/tW4tOxqi0wd+9+6jvRPXDrKl8F
3JhQKrYbgdqwyNybvEPdcTfGIxJ3TsKbskV8uMAIiXc0xgZVgQtDW/EsRI64HdJVGwJf2phh5+AI
7JUGuSpwj8WthrRWuenhSelfYThU+hVY3cLSNWbJg7goe4Q5PP9UW21/bNug3BdW9n55ShbuLXMY
fSmqto4VkECmzqtHB0cfMiNDx22vTrInrQFpeLmlhfU1h9LXOeKJQe1isVr0o3xQW6NSV4BSLTjE
OXbdl1tZiL1zRH3bWoamd+B35ZBhYgUVOkU5aYXOC47aunJl1Jb6MosmIDVCrUh668kTLd5gmHeu
/caQj71dXLu1LjUxiyl2E44+bobWE4Zo0b06OmhLlplYlzkWIh8bq1lEManlFoUPrvb3dvS79u03
nq0UhoO0E8ZSl5tZWr+zwCI6rRwi3JqeB2GnAyZUZbqVAT5kV94PC0t4jp4vbWtMY6cuX02jHnZh
4D75HkC8uPbbQ110uPp+NLk6R9IPUaFL1bCaV3wrkOMbmsyMuecZGL1bVhl9jA8AHfTPSFY7pqKj
aShONWSNgy068RpYnXPl7W5MA/+XEpM+7Z2z+3bcZb1BRcR9psSejviNZ22PmUAUKoiY+mYiHqA4
oA9rx4adHmIio3Xnd0oAAllqhfU5dE1AnOho4SLQolRU39lUhH1znReJh1l5mtiUS83MHxp/m/Uh
XvGJGOzX2O96ylli8lHz3T4/BEFQw9kBkupyT26syLjHekFVi43MG4lPPNz+4HbAa8h68Cn+Xhvf
hb01R1cK5IBKI3Tik6dnGQX5wYCiYEsDYYtMGQf5sTvNHGXpZVVHSbIIT7zQi/iuNgNN3iqK8sE7
02+hhrN5hItC8RNd1dMQJphoxG3JZSOpVOtalm8hmOrT+J01UFOIsaw+QCW67K373Ete7UGon3MT
14oM3MLl+LAwG7/P87NWYhTJ+lwZvGc1dZJsj8ea/9W348J9qIq6vxIkFoLQb0T+WSM14pZ10gTV
ycudeJ86ivUtU67iaZe6MAvW0NXhLsdGfPLF6OFoHycrFUr5HTpy4ccWkz4L1p7SUKg1W1zb7NB9
sGVdP1gBxlyX52Aphs5itJ+FBpKuvn9C9LWwUfBMxs74kkMqh7U1VgYGU0MTiPfetMvymqLIwpzM
2RCSCwZCnlVMo9mY4BWYxNkqkaVSfmzM5oB3FLNUewgs99lGl9Xax0HbkHZtWu3n5VFb2B9zeDvC
lJl0pO8+a3bwicKhguqe5j9oGNIhvpIHYN8uNzRdYf8SsbVZxBaeUBxlVJKTLaxuVxb1bjDRypNJ
4G91bFkRWttGiF//F2dXsiSnrkS/iAjEIMSWKqp6dNvdtqvtDWG/9kVinoQQX/8Od9XWbYoItiwk
NGRKyjx5zkZ3a+My7N4exqTRbV0+g7KW3LWLmqIjB1BET8iVcxd3w+vDWtsAxp4G83QARJxTPduY
PP4IGTtHfWlyjUrhfR0Y2xq6oaC3h6LzF48VqY5q2s2obwAWcmMAKxNlVrxoX6H8pp3q57oXHAoO
oDJuEafuHaT1skUiYtcwzIoX4Jyokw9e+SxDG6QGuBs+WJ3/vK9x47KRDDlEwsGN95yWqD+V0quP
LVIFG5eNlSU2C16WYGdq9RV/9pJE3Nu46d/WYfZ1368b+1QHfkEcHnT/QFizfJM2m/iZ1BDqife1
vwzq3aGhwPvoCmSivsoUb+IjYJujdx8KaBhs7M/lRz+waxMZL0QKtCc0Db/1ASoJWAAVK4iqVLdg
w+pP+8bg/D0GqiH6O/oT+UJZCREGzFHTR2HpXvY1b5gw4Nai8S2Lf2sJONPqFLlGidq5nRvfsN8c
9xpdVKn1lTnAabK6A2H8DGKErfj2x/YLgfK/J6duugruc26fk14zctBe1vBD7TqZ+O63YwctV8QL
uw1D+3ix3dCMT0AYglsyYF9ayCe+4Fz6mfuueJntrVqRtQ4MS85nPBCx/R1o8oDPv606UFGPtndC
TGTeWJCPDyI3XCbynUVQwXkITlHrWUkWHrw5j7GfpoeaNezcBhzKQSwNT42CLsj1/bWsxH8tBPGh
vzvMS7/BGztzv+b59K0tAAuLEur3jygquZtRhjV7kOhyw0VKpQs3y6/WhmkYvna6HGJdzfiVUYBa
wG4EMn/2JpGXjBBIlFEmvbuB4AS+PsiPEwguNEj+HmXCrbErKhdKMx5KI04JFWn/BIk5sNycbRQK
L5TJk7KSAhKgGe3d0xBAiugX80oEuaIAzDkg3yoDd9jC+Hy4lfBDxlZyGgUpIOBcL3XPqIpQT1M8
69FNfjYz0lrXR/3h0YA+jL3EmA29AaDckZGZkYuxETGVh8oh5Ne+9o2toyYQGy9qpRdvrvvPtA4n
/3ZKWt1vxOWWufjP1sT/m5tkLKFB0drip4S/4Hd1MeqG3vlW6kNBiztl7zyQxIcawCnJSsSLjvuG
5f69V6A9M0ALzpMXgPNwE7ORZIhT0BZ7G5txbemdv9untMJPlx2WpZx/5UC7nqzE/gebM9257saR
IYhVenbotb/SUhbPQ2dV35I52aIHWvt948gQIWhth3AaLqAoFQwRQChkxLSy7O+AYti319dgZenN
kJMn9TDKLikvrQVd2THFJEkodoJ2CGrqyMdGogaH//W+VgZkxpxQjozkKKQ571BZnR9bJaDCKaBZ
Cw37XcR3bmjGmxw6lQlDEcuT6PrRj3tI8WR3DZR6tojpVkzdjDixUOIW4tvlxe7D/k6LpPgE4cx2
Y0MtDuMDQzTDFNpiDaLuHDQw0D53b3Lwc+SfvKpk/iMVVv4Gpg66RQizthqG0dd4C412IYZLMk3F
LUUlTgS9vyly8zrcSLWtdWEaeI2gezPLHizvQQBi6aVCpQPSHKoTW2xxa/vXsHEWBI5lASN4wZE2
l48O5JLE1zyQiLnZXVP231HQkHMSFX4+Qkj8+kZe2wSG3bNx5Dim0/KS0Sy5LRqXxHbLvl9vfG0P
GGbf41iqNS3KS5/OLpQ65ItarBLwNCiUcbaFQl3pxgxZCB/BgxI6u5d0cPCUBHdjC91qj90MWfXD
10jNXB/Oyh4wIxegdQUzV+rUF0CEIcGVy/TW70C3zkH1e7OvC+OIbxEOI4VLqktaJS4gjzhL6gnE
XH6R9RsrvjaKZRbf3RZtELRNYhDVJcd9YtG6o+k35oJfIUIsFLUa1weytiZL7+96gdB6RVHq3V2A
tksikJueoJwlbiHZoqDONZDz9W7WBmNYPg5wNuTAvlw8qKqeepsHR+Asqyjs/V3PHTc0A8Zeq6G5
kict1HJ9/SOtJ/YI/7XlJtcGYBi9PWpVSL+q4Lo6EXkVHgW1hwASUEvWxlm1YuJmHb7tDH4AtePm
ks8QP4zsSkNRCfGiLSqGtfYNK6eNTaassuuLnvDatOskvKG0/L5rgf8TzHGCsCldB7PfozLQEtCY
nZ0J+j49wrn7ujDv+ROwAQUV3SXpwuIAB6VOeZfbx6lOdmXbXJDv/20NYtIgM5Vdc/EsvARzL5zv
ay93NgppVhbADOckflOKYe6rCzQL8BBoE/DRUFV2U3x9gtbaN2zZEy4lFa5WF8dS9I6WLvnd5SO/
7Gt96fWdp0jBGOxAjK++KFogNpsMCvK+Q9hBYfh6ByuuyIzn5AUOa+gaZJcySdRZWwvUF8qnN45q
H0Fkmhyvd7M2S4YlszKH3KZK2yevFk8lAP7HkIRbBKdrjRvHtOR9HfRI+kF7y+pvUA+BND2vtznv
1ubIsGF74BQeO2+fID51ryyUmPVM/eqy+vPUb1ZfLbv9v1dCZgZ2HOoBngw51suCnLgpJw4NeRDL
xtAWBicu85+7Is9P11fj4wHhMv73rspBMTEFELoArq+ALGgavtlyKVsexNO/L4PrvXzsvZlJcyBk
CanRYWifWMUUeIMswLwc1GtCd42N3ha1yVovyxjfWQi1ASC2tMIG9hc5wTYA3zKO8KihmxGdj/cX
9NL+7oLluAUQL88uInVbclIQHPIjRK7AcnF9ptY6WL6/G0M69LyYyNw+5R5wGRDyeuhQE7rLwgET
/7txG0RtJC9pftF1m0QODv9HyKinB5Givgo5M//l+iA+jHu5zCw3bSE2bI3QgnwpxdRBDh1c+4fS
8utjauFS0KAa7oCoWH8DNawn3tGv13tdMxvD9qE1OOk8tPH00JU4idxy7tVAw8O/7xzdWPoLCkG3
Yolr62Q4AodKlheTKH/JGdgGeyybGPxnxcZQVlr/T41pVrf1VNvZRUEdFhJpfYPypMRBice+bWbW
lDKdVmXO2uIC9EBbPaWAACe34QgQSrxrMcwKUtsnFkloWV4YTsBzDncC/5ifpCMS6JOHbyhx3roa
rk2WYfaytucw89LsAkzp9JMB93dAqfDOmAxjhsnjgYGdLJ3uLknq7wKiaMDMKOc0gBthIyCzNoDl
+zubF5MMKkgQ9HeQLL5f+Dojf5EG3LcQps2DzxqaVg651NqZIwgqQV7NBtEsboZQhgaE8C4D5Ixu
DGXFBZvVohoUfqOV8wJ3CK7GqE1G77WcJLuHHB3/c31Ea9Nl2LkHbE4AlklxqfHA949sdDQkrOZ+
+nm9/bUxmKaN3HGAmOgI26jKE4X0KkTP2ptAb4JGVkZgloPipJ0wgBxAIosUPyivPWSmh7zcFdsF
oZOxn0bcHkAjpS4yF/VZA7xUA+ABLDfEtUvIdkdjnQ/7FtwsDk3zvpnGZCwvokjm+Zctu6C8Zagm
ES9T1g/F7+trsjZjho1TtwMIi9D2TlDyhOJ7fczazTqnlQU3i0JLx0VgEiUil7Z1nlLW8jNoJ587
sS+N6TKzCrSfLTUpFaQXW7NqziPlgS/n3kbVm9oVD2GBYeWMoP47TcLxIgYd/HCGcjxC2gKMRmO5
L6vCzCpQgKeCBJi7+QUCpo/SQ5HxVCF/U2XwJfsW2TBsp3KnLk06vbzPZHbjYWEggYqU1Y/r7a9c
EALDsEvVAJJYpPkv6Ga9oczwgTnQVCwh4wfULeQ+91WZuMwsAK25TnXQDfnF443sUbmTO+qcZ4Us
/7k+kpUda1aAShsJzBnkqy/KUl+QJyqgTlyp04Ag1R7IGYawzOG7Mwl18tpzUjxeeySd7loJnOOh
cQLoQ14fwYpBmwWfiYBoIkum8dJmosAQ3Py7NVh7D21TkEjJGSnqetAvZUt/tk6F61OI6Mt5EeHb
iHKujWD5/m6GWq5tTQnVL4DN5c4BdVGa3LklGemGTa91YNh0C1HBOgzRgaiLHsrVdg3JRrqLpBML
7Pz9+9CbsMhQDdMlcWveHuwOWnIRnvvsuG+BDWPuXShol5OXXspC4w3QgwxsPnM+BvtSiRDf+3sA
KHi1s5DO+oWCSuRTOafeG+455cYlY8XCzLpO7RVBXcpOvzgzHi/MmoYjWPlcqB1vsr+urK9Z2lnb
unaajqeX2rGa7NDSRp6cCajsfSZmVnUiEGJ3Q6vkp6SEny6tXhxnOxUb239tgowTGSAJYhc+l596
njzSIpCxaEFA1mdb8LcQ6/hBFMQs30RV/jxKGgyfRJv3EbPAWQRd1L6NIHVexnUov/ioaDnVefg0
DMkmVHX5/4+6Ncy6lBo6A1ZKLlQhIO+AOhfq0aCXWoBffgEinF3m4RvGTcFinsEucCVYkop9nSKk
5zqa/r7e/NrqmNatKtBWtpq/Aisuz3WqvjAB2kcQBXy/3sHa5jXMO0mqpEEAleJZsdxoWDMGwe3M
JrlLFcFlvmHebVr7ENK1kksOIUDvUY5Dk/4KgT6qN9zryhSZxZpaQXkydbG/epARRhr5/Ojfe9M4
bAbX1rowLuKyG21raLS+pC1tu3vlys6KbVASOWXUgcPU+3N9MVb2rFmzWRauR6ommC8KgYNzy5sf
4NGrPwNg880qEEa63svK9cks2ZQQtyXaU/yVjj6YdgHlJodUWsMPr4NGaQth39scl5J9BmLWbDJc
SUIkdxKcT0P+U/jFyKMR8tnn64NZ2b9mySbq9BUIOD0cf81A2EFnIRjzsmpmG7mGtaU37DupGuAK
24a/omr7gqQrQrhh3b5kQ+lvWOBaD4aJE11BJHbw5ac56Vr/6DWSJr9V0lvgIMMjv3vbN1GGoTPb
Jt6imvqKyhbaQog5gNp4oRowC+7rwDB0px4mhSgwf3WCFAKwJLOPRPbfrje+Yhlm0WbbBVWGIzW9
aFr9aBv5u66Q+kTNG9Sme8QGr/eysplMBJyYO2jbd531vYewPKTekMEdDwHq5bfK1heH8cGhZCLa
PBsOZJZJ8gLh8X+EhbAEQoIPS+q+p+mNtnl5It4W39zaaJa5fHex1dCnH0o7cy+odeKRTL0/k7VJ
p73W+LKb3zWek5YEKC1wL+lI5jdmu/1dbiVbAJe11pfv71q3E6QiW1IPn0Dqw76JsYY4eAVGji1M
wNo6GFZdt6j4teucf62t2oty4d+VVhelCw0quG5pXFn8ZixGa+MGt2LirmHilKR+iLS9c+lBSQaG
dlfFXimKKGs28TprM2aYd180Tt7VA/8qGorSoh5cCB0USncOwLDtvKzTYsyJeBVdUd844Gm/c5PZ
RrRObIUlVizcRLOluR9Uvqut72k2dg+1m6hjEqrpRncqOQdsV9Gsy0wgWy4tWbTp4F1A1O1D0C4t
7VcIbNEqslyfvV73IysnrAllAyciUc7MgWaqCxHbNG0iXzn+aR7Ge0gOnMmYbN2u16bNMPJcepBq
g1LvK23hdUk2Zij6d9nZ8kV2gMzrFivtyhY24W1eDzhwAYbp19YBvSwowmUMpLe+C0Pv7fqkrfVg
2HwLm6xtJ5Sf6h6PANQaqadxCgnA1cX8eV8XhtmXtW11Vun6IKhABvisuJ7lQbfV1ByyYt5K8K8t
iWHtGkKDgGUR/tq1ZRG72A3HpQTcl1IfAmRsNm4+a/NlWDzgckCt8l68unUnYuCzodqs/Ge85dwN
q/9Yrg3GYpi9U4RN66Ms8nvfj6+OgwB6k6pHFiITVE/QV26l5d9WKfmHpE75OPSb8por3sxEuCFo
Gfp2AZ0OCJY7J5GU9FcQsnmDZGKtdeM630KWJbWtNHttFQA8UIAYj1kG1oTrm+zfergPDnmzIK+U
VIlQ2dVdAv3powpmO/a63P0xd7b7pKpC3HljtpQaJrq9TSSYe1nS9r9sToo49Qv3AVrixVdUsnzt
ZwgiQjTE2ofLYWYJnwoJkTMn9AL55LmJcEpUeTTgTbPlxdemdtms7w5uMQwQwtFs+ERdRc5puEjG
EPDy7SpCc5lZNF36PK3HsBOvJToKon5256gFkfNWtfTKxcAEv9Ei4cDwus4lLWz7BEExcqBdNx7b
AqKBbcXfJAlAiDwgt3B9t6xNmOEsiABlAxuz7LUpMx/pL1dW+YmVc7aFBlo5i0w0XG6DHGJMPYRf
FAB3iS9f0qzqP+dy/FLpID3OYbKrFByLY7gLO2gL7lcke7UhJB8HKUcphQAedssfrcyViY2TCAsq
NgXWd1bWZ7ADjZ9miCt82bEQxDeLitzOdX2cAVOs9dNc3c7uxvv3QzeNdg2LgPLCKOxgVnGivwQ1
qKzr26BnGx76wxlB48v3d+Y28CSDWGOh4jTg4+e60i94ZE8b6ce1PzdOy2BSbgHczRSXDZSZbnL+
XFTP+ybb2PVjl0AgpUXTjfdQ+9D9Oe1r1zgTrYwhnjVDx4IiSFrJJHaKLWGfD8OYmGpjc3dSFhz1
+yp2w0yeBmJ5h4lQ5CN8lVSnInXso9tU9HMOJfdj1YRkT2KW+CaEhEBsL/cSLHHili81C/sjDah3
dCZvY5k/dBDowDgNralgE+M1Oug79wB62x9gopVH4vH5btAJnvJQ0dkYzMp+NdEkEN8pbQoMYpyw
T/3wxHZ5UYzBuAXbfesicWqpuOrF2cqas1ts8dOsWIEJG8ldVG9bBZom3j80iLUEOWSx8U5Ymw7D
fKUMkxpMYCouvOqfdpqmt9Im8+/rtrDy42bqzA9J3qlaq5j596z/6eufjH293vTKf1Pjv5HGCu2y
JWNcDTel9Wzrt+vtrv2y4XGaMh9KKPOMscxuB/knCw/zuM+9m2kyVgRTAppjFWfzCbouyS7pP+w8
45etZvKQVIV5TvZDiQd++E3axeH6dKxMswnCETY0qzQ4buOOi38CGc6ACed77sD4b8NTcplVdY9y
znhCPafNPxdb6uFr7sTwk7L2ucO6dIrT4obJ8uCJ//nlfV29VumWgumHDyzim7CbAgg0AZCgimur
PXrqjugfWXArnV0AebRveMQZ4ipz5qD9JGMnN1NLhc0RJZv7Dm0TalPnrQAxY7BYfXgom+kMeOrG
qq4YkCkCRdlEwO8cjPHE3nL+5tA/lAwbv72ysCa6Ruf9pNWEc2KwHn1c6AurOQr9OcyHCEWa+w5w
E2EzWZzLsHDG2O6DuG6wpJ2ad9qTCa5p5BgkbYEReE3ufXaGXp2HIVBbnPdrk29caiaeOlhJeMXG
g4SD259Hzo7ad+Pr3mBt/g2LLTgNpEOgw9rW92PydSZIxrePJbvT4VYqfq0Lw3YbOjfQNlr8evMl
L85TiMIibwYplnVwqw1AysosmZgajwZOhZTgiPcBIj1gcuZnkFQer8/RWuOG5ZJxznLd+iqWjD/O
RX7OC3arWLNhXiuOxwTTZIo6NU2xO8OsPU3OeOcGdQRLPqYV33dDMvE0vGrSYHSxysK+y8M0IkJu
nCZrP2/sH6/D5oEQxxjPwa8we6j0b179Gafzvpk3tk7ozLZySvjMWU3HBjh9mwVR2e8qySG+CeOw
IEisM8QUYo1c9WfXHYIohUzl/3b9vIng8HinJmvZk2P3mLYe2Dkfkvqyr+3F1t490Tq34TVpcPHw
AOxiENAbJYOIHt3wyit3BH9Z7XfNhxYKI/wWzZPghrNPTXqz77cXC3vXLlgSG9tDZjIOCv6NFNCf
HqsHcK5teIG1316+v2veKXgN5Q7MOKHpQ9COR9Sr/7r+52tNGzcy3UC9SoUzmsaFyfETpHWqjdNp
xb2YFNtND1rjrhFYy3Q6Qgb3N53n23DyNijI15o3LLSWYTCmlECF0fsxkF+l90dm4cY++TdC9p+o
JCzIMFCvTG17HhLrTZfURuGl9T1rmBMVUPKSGl9yhHJFX/+oAsYP0KCnd4SAg42W9lPVoixqqrMN
R7SyQCZgI1hSz+Fkq7hpujgtxwh6W/sWyGTWtsScjeOy9uC9Ojm0PZZ5fdIi2OfkTHzGNFNIZRSj
insn+xZAmioK8+AHaKh31d4S34RmJGBW80bQg8eB/RYM4jAOW5Gilb1lwjBaxypDf3kNjogyLvSA
aRX52efrJrdytJggjHBOAwpRRpyLbnhnq+IchPQM5P1DoZKNMNrapjGsuiU5t1o14DWrPFw7nYs/
sC/X/36taePehru+FjVw3TEZyLEJ6dGf0o2JWZt1w6JBD41aJleNMXR0J1AZuO2DnH7v+23DoLUX
UG3J5X3PxsfeL38hkrtxz1mZERNtYfttwkqCw1zT09i85OM/u37ZxFfMoWNN7oh2SXiW+W+tdqUF
iG/iKvxMS4u5aNjuTp14kvXGbWxlY5vsQN7kZBXTcPiBR6yo83BRnXr6k3WkuPEyZ6tMbGWbmKzU
U1AhIYxq8nhwvif5/ULq4LX77h8mQRDxK8QyBxhON7rHsvRjJIEek81Q0NqvG3YpqFqwYrL8H3Ja
XZR75f8EeBYiv3V2/r9hnaFETaO7PPbD9pFC1WsOY2fYMM/lWfDBmega5hm0YB3PKU4il0C3WVYq
Yk5yAOBWRkk5nkYpfowZy+Lru39tMxkGC+7kvnbAOh6TJiihuOZn7RS1qrZvkfWbTmEi997GTTBF
rmyC/FuvYu73ke+E594bDot81fWRrPgHE0ShOxcE5z5u44FbnIDinaI6tfa5NRM7oVvktItlvQHh
q/qLs0X7v7JRTfafNs34FCwPKyatOz0Bnc3G9AAdubfrc7LW/vL93Y12Kue+d6AYHI9MRPVcfaes
OwQ13YjSr0358v1d87UzhAO0qVWsqjrGWyXq7V3qTcQ3WYk7Olsg30DTuQTlemBFsu+i65Oy9teG
8Q54I/tjjxstYTpqO3Xsva285lrThu3mCmSqJYRj4xpIsViN2kH+hTsbd4IVWzWRDwHrFGiOKaY7
VQ+K5mfG9ZmO5Dja6dY9OPzY+5ggB2sAJz3K3JG0YI+uAzYX938dv+uC78QFOF7d21tHwMc4DuKb
RD6AZc6dl0/pH3CdV8cQrB/9wgmtGuDdKpSC3WQ5iHCa2jmMiVOckfDYJT2Gns3Xb1J6DiQSEbTq
TrR6LnaGSUwgA4QzmiKgaNej2cEjzc1UOcfre3bFkIlhyNq2UceZYGO53Y0KHzr1P8K2XmErm9aE
LyCgX9A0lHBCAYAdo2jaKCf9y/Uf/5dy/YPjzAQvZEU7tyrFcdZJ639O7R4yLqNeDr8GOh39RB4U
lEfkTA8D3vVeN6B6X9KNt+uKwfz7T+/8k86RNKxa9O0n6Q3qGj/niJsPSX5TzluSAWuTZ1h8KNss
aSkWpi3VuXDsyJd6n58ykQsDOG+ngsN5C/eOIgDkCrHvsWtiFoaROVOucUu3+i9JD6jhxntoZb5N
NuY880YXCru4Mo7zN3Ajfq6KYzBFGev33btMCp/eK/okKXFbEfON43+2A/DIb/z7ioWZ/D1Bg8ra
ionyf2ENDbfaQSctwCnHcqQ7/Y5tGLFqc1lYy3YMLFD2ZhlojnYx4xHfXrbnu51OfTd3uYAFjWkZ
zfITs1Fv52/cSNeW1bhO86RuA7/GspLs2xDeKfWVa3AEqT/XXcSKCdnGeVyFTlbaCS5uSX3fWz8D
b+O311bUMM02BLAyhJ+PBSDHfdodEl5GxVYscm1SjIuzTRK7bZeXbkh/h9Y333WjaiwObv1rz6x4
Jk9Pass+1R2sX5FHDzH3ym52+RXPZOXx+8nSuYeW4QybtpxjrkGUev2vP55zz+Ti4V2PO+2AWQHh
UzQ2N5W4aL4rAOCZYCgwBtlSLydJ09165QMlO/95Gcs72wFwoxHQEMBKurGVPen2C99yKh9vbc+E
QpUQiJQpT4Y4seYsGgf+6rn2Vu7z4x3omYQ7YZly4JVgltxNs4hORXpKCF1oOPw8kl63JbGwtqaG
fWZOj9IHJmQc9s1NQJrbEeQejbY3gvprc2SYadVO4FYSwRDXvrwFDebB6rdIzNeaNmwUyeBM6xEz
5FjBPeFJjMTnRgnWStMmAirnUMilUOSLEwXAPpgoRxHss08T+zT1EBeyl1B0AlrTSNhgaLKg97Jx
9q9cyDwT7jTUfiOdGTcW0A0P0VwI/4Gzsf5chfoR2hnk4HD1bWiIf6wV9Q/1IniWadtBjdnc71tz
E+gRpjlp+gQmJ8ltnTy64852jQW3J68hnWBDzLv8IERzSPaVnBPPxHf0PqRqIT4gY58lF4J3NQoG
w9frXnNtMy0W/s4DhfkEEocAj12t3ea+GSby2lge2ZXW8kywWJeA9lDRGn8+d1EQTodCblWBr7gG
tgzo3Y8r1VldOyxPaeX/KHp9kwmEdfS+G7Bn4phY5/v1GKD5IHnCeXBIp/y4b8YNnwZd2gYV8rCx
sJnnuIIlH8O+nDa24cq0mFidvmhhOihwi2edgr39U0VuQrkraeJRc1JsUsyCJLJ54KhmVFEG1vMz
AGqTDyJ8aA1cn5+P6wXQizFBY5+quoYI0X1XjhPsPmBgtXzJUXXqvaI8ng71gfKlCgaAoUHSJhqK
zNMSSvGSjvLW0RNNXsBxOvk3pZ7ttjvrpGny1wkEh80QUbsjDNNTs8E+Xf/l5fX+n4cm/tg4R0Sv
QVHTVvPTxGVeQ4UgR3C5OtTFkPD8LgXpZ8GP7QjNee+AmmLWBxse9cOQCTo2nA5PLZ9xXqYPQzvZ
SOvyjPnylIDughytllf2P16QsU6cGgdVB/qIsFmZnIuWMd1ubLi15TK9U9XN+eBXobwXrszGV78E
UysC3o2DZTy5iTOJWyh4gJ/0QQEVPFlRz0WW3fVy7JpvIc184QJRMyLXGqHwV/4jeoiEvrnULRsR
5zqw3UiUExm3mIk/9HiA1zDDcWi3HZTr8ucc3gJgng5CZxEN610MM2jfCPGArE22TRfmL70zhw85
UU0RVzXvd/GMon3jztiCTX0qnJk+eC7yfsec+okXj+OgPl/fzB96ELRvOFbZTm4ouCheUpH6DbB+
lf89HVOpos7O5caFesViTOiZKlCRXrFcPEjbF8dadyzK/aHCG2bSJ4e1n3LaTxtG8m8A8QPzNBme
fIdXfV2H7sNcVp7rn3yJupzPycJ+x277vhu1FTMg4+3hDPWipjwnAkXob+D1LJ3HYZqa4LdCCVNB
gQ4AQXt1HDM75FCqLVlKvk+ZUv4U0ZpnvrzTqQD39aeqcN0/9SAk9zeCBGvb1vAxtShDOQ9u9iIT
JZKjbEe/uw9QwbwVi/vwTo91N3yJDjICyVEhHvy09mIkfS7VhLWZpfdSz92uMLVHTbibTaq+IKUM
7y3m5eeuyRr3EGQ94Run68ooTAapNGRgRxIhfxiSyToENPnCZo/cpiy/dUm3pWH3MXoEwzCN3O1m
EG7N5N5pSk9Np8RpKxuSuVYQ/qy8UVT0qKZJ9uTUlc1cfQt7oC7AhSP4PNqoAFNh8a1M2rRq4lRM
Fh5mc+CAtb4cbGgaXzfklakwES5IimRMA0B+n6BKGQW9iGz73snVQGXmUTtogriEC+HUcsNxrOxQ
E6qXybTv86DSDxlyYSebJWERMaLV9+vDWXEZJn4/5wEuA2SeHiytQY3TNC+jO/7pSDefyjmpD4G7
9SxcmTgTzi+aEhSyYcUfaKeReq4nSKKcfeggQnbIxZ3EvZlBS8KnjUfXisOl7t8H0sRrSYSFdeos
x/UP7hSQ/JCn+b/5srndOvfW5s+4Vtm4weoELBH3KeHTjJhuiTvQmxY9wqRVGGYQgWMkndUXEBj0
Bd/YhGubwnBbtE1QKt1o/ixQVwc1gA5k3M9eV++TEKUmW1Yp2YArTRLeV5x3L37iTt/APvT1+pZb
WRkTZVm2gEf3rY2baGAh3SX6WzZ49Yus+VaYYLl0fHA0mUhLcFj2Q6mb8t6iELB7dGsZNL94b4Ek
LcpC0pA7+P2QjxEfU+ZdKh6GRO3bdyaPFmfeNOneJfeq8Ag8GaU8BO23FqBzGfNgPF2fxBVrMhGZ
Q0iYW4DD8d5rw/GgePONZcPXOcMcOnb+sq8T41LkEwerPs/DvQbvNv3uQDZYiChV5Vz9yDj4tWJP
5W625f//Bbx8tG7Ldn/3+py4J/pQ2NldRcE196dhiZwhhYdC95eJWL0VtaMNZHdkBWkXLnyxPBvF
YZga5QHHODgByC6S1vK+QK9Kjd9nDlzFKbfssAWLZgXoS33MYPo0v83HVNsHPOsg13yYGWf6i55d
7j11nRJOFZWyt3Cy8KaCwnOciL6A1ulYEee3Ao0s0M20m6zqh7S0bPz/1ToBKZ5MehYcqoYyvBMI
iL/lq5NRWb/OskkzdRCEduNd3lV03AgErMhbUxMqKJN5Ajk+6x7mys99FXHJhPgE+UNdPua8C7Q4
OEGYuw8gxwpc52gp1y6myIKMkHzuJSur134aia1eJ4oggnewKjupvgi8pEG5Qe2w8mIcbLI5QFjc
O+L64rq3mUR4o4+kD0jGY10OFiYX4t3TSzkiw8VPKuF18dh7HVRaD85SBRHlfMqcDIrTPaY3nsVQ
AQAA6TmXzfH1rfpxFMxDfuTvvZOnVa2ln7f34KZmQxl5TlPPT16XunPsq6bh0ETFrph+5QNlDY84
2Bi9T50uenHjgGuk+aaZsPTPJPO5N2z81YqfNqG8dlDgXZoLihm100cBzRNyrqQkxYYXWGvfPAdy
p277ktAvjuWn5Sn0AnV2QWawxTKw4qpNpKjXV6FyGjk8gBJTfAvw9j14EMwVSIp2zb4xmJjREII2
RPtOd49DYLLeagfvpF+0Gdq36zvjwxPa/c/LkY7cAXduU70yN0/cM+j3/e6E03Poj5N0wgdLtsw6
2tSat97uy93+P24MPS4++50bS+c0KctirF97DhJtqOfQi0X/z9m3NceJc13/IqqEAAG33W3aduw4
8WSc9tyoJicOAgQIEPDrv0Xe56vyKFZTxcVUpjoVCR22tPfW2muFqIALuT/feNFwIbppb1u/L84V
q9kD79UWVfu7K4a+19/f9J1xHWGrZc0lhDrUuZxDP6kFP4D0fI/rgQ6MM7otIbA6VVReoozO7kEG
3hfSQB5wo3nb9xtmHCxBV+cw5kvns+ajHOvyVfL0qe3iYmO/ravw3uoYHhutgx6vBkP1wsKR3lC3
fK7aZb4RPbTsJrEpCPWuD4J5MkyzyuZoyZqsvbAlEPdSFPUB2aLiRjvqMkDT8EZV/JjV4wZyy7bL
jTjTb0fU8UyqAWuBCE+shJhPJVpE02OY3qLg6rYenC22/ndPHe+PaJOCJdTB+3H1MrS1AxLSWX5f
wEi5lQ+1NW+kkjKmB5l3vrx4QeidWDY7jzhEo30bzIwxUVwPFRkID19A+gK+rzkjMfsMAQqA3apo
dLfs0DYI4wyAQoIA+mCgL4Me81OeDvnD2O6k42Vm1OYHVJRCDvWLLpDo1hiK8yGMvarakxbBChtG
LhYt0lJE1UVH8Q9QpBXH0hXP189ji/2ZgRmduhbQY899wTXY3s9epIZn7N7Mu+e+G6mXJc/iDVO3
LYJh6n6ZK4DMS/IyhGL6QATCwWPDQdm54evbhmLYOClQMJa5pHgBk3bwgfeDgDnk3ti8IpfI1Wdo
fER7rcIwcPCbeLSeigYHI+dPoqzqF8rIVtnebxjmO6eiGZQNWuR13WiUlwvaP1UOELK3YIWIvaeM
icj/NdR4kFjOcPzm4eugU+YFcJt8FCdhBkAiOSDgKn9xjnQCaLXaWPh/09jFTcuKLJtvHIdq+ZmV
YwwRUWTZ+OBiPVAR8Rf0HnTzxXNTzx8P+eI13T2dMr6Vy7dsATMUjMDKjFeMuHlsPU1vVOOmLy6p
0g08mq319TR+c9vmAgTGZd+6LwSZ9fOgALy7lEW1uJfrtvLuS4THzChPh7MYZSrjB+VGzVH7gPPp
OIMuEpRpWinGk1iiW/y7u55Ur9e7tA3JcCBU7k9QrSpaPAq17RMoo4LHedTl6Xrrlus9WHt9M2Ep
x1u4D9HdlznyCv8jY1yn0MNpXe/YzXW7sSy2XgwnAgIKKp6h+/HSBLGTpK4mN9iY411alHrjaLF1
YRwtqWyipmSseRzBT5eMdfaz0iAmU1W39QRkudED83CJIUrrVzN7mYPCAwfiQC4q4mkCPZnhjgdO
c9+HQbSxLrZVN06XICOzLwmcZNTj9NktpBND9leh2mZXaa3HzHI8EpAUOuZe8xi1LslQyw8SSUdW
bb0xAIulmDV5bl0qLcMBxyNQu0cx+h/AhzQCuOv3tzSXuGfwDj9DxnzpgT2+vpktk/ZH9B1VvHaR
V3xp6w8yAmtsPX273rJld5lxV+DhiRWwc3lp29h/jZxoglq4lAcgb70f17uwffza9RtLVGUBRFcN
P4gSNyp+SZD+D5/bXnVbV4qtg/X3Nx2A07gICYRdX1okx/kJIuG4GZwqKzY8Xlv7hpHneEgf+6lu
LvDlR3oK3TCo/nI87lcbcZytA8PEGRccTBTj8n/ew5xFLNHlsiUJZltiw7xZoeuwagL4oVLr7DSF
CD9isWTdTYbrdcNBeR+TD7Mz7Fq0nsdA2aoef9fjtsGKP6K4CIUHonflFvXJ5910UFMlP8+u+7Xe
li2yWKRZ3rcwvLr0eI2+aJRVfuF1XD0C+oQCRfapnjp+0DyIj6gtHBVyc8sWCa5l0cziPy0qDqoc
yV5kX2l2I/zcFTfd1G3hKCwun1kDiFJpioqAPHxpO7ASa/ILL6B+UtXyIVwx6ddt07I3zIJA3lYo
pstxGmvEccfUBfU0KnOa+yb1t8bxm5nvHYfPrAZMCaS8gf6YXwR4rU5txU7cpfoo1w0g8tBFeo7+
1MS793LnpQe44VhzlW3sS9sqrb+/ORtyX9YE4oXIkKTg4z3mXuk6N1mrxy2Io60D43BA7hH8X36M
AzRq/PiAYvQCRwTBy/P1FbIZlkm2PE944S40drc3D+RUVo48VDGdb2In+DBBjOIwEjn/pV3+Cq/w
PoyirQcn294wzg3Iq47jSHl9mWeneiJyBBa6GSI/POiqzXa6zb8Tzm8WCKGfO8SF11wGoRyIjbTp
XRE3u56XcACtR8ab1is5VI2Pd81HliLNcxgqghKVusuDDfuJ0M47e9usHGxBhRyKelCPUjRIPpfN
p9QleN2HcLmUmUj0EuhTM2xFtJbNRo0ogFDS8r7CZotrqCN2UdZ8L9o6urm+1WyDWU+iN5Plj0wV
ZKDqUeU68f08u9V0uFQl/ZrD75gVShqmZiuNZNldJgFzHmUOyOJwK82RJE+DAlQ0airyofJUf7o+
Httsrb+/GU8x1R68PyIvNGjc8rCQ4S7L+PJrX+uG4ffI4KULGM8vkEuLjmrgzq3nzlvfbjn9qeES
IOMihW5m9Tj0XXGkXfajLeR9SvtLnEK04foQbGtgWDgosBYdZGP7ONQQQdVd1hxo0YW3jhBb3rJt
DQy3YOYsrp0C52/eqCEZyqk8rUfV9e+3NG5WHLZj26EagVYfBy//4c8LA4Mz2YjsLMZg1hgimG8X
vw3nBxX2QAd1TN3iOfK7XIkmvLKHblc90dtxdS2uD8bWoWHbdIUVQpQFyUgdPS+jgDJHm8aHaI6z
YzOxL/EC8bxg2Yq+bd0Zxj4EGQgcQmTXGc1/gCXzIKPsiaF5BE/33KlOHTjXro/MEl+aFYgVKPTa
MHarj6tXxuP6xBfxjPPyfsjo1wJ/Xu/G4gaaxYjuXLIq9HA4+gW4xMpZwB2DGoITR1DYCMqjpnGU
AO9zpGm0i+AEMurGISCdOK9533ePv4/LQSNCD6IwuT4g27wZZwDzsh6McbV6jGQeH3IATQ6zChOe
gpAAGmmnAumY6z3ZNoNxEKy80G2FTMbD3Dk9cK8Q71PZDyLL73zq/6qxM0rf/2dfX8aJ0PayG/MA
J0KxyIeAT/rYVdGLz+gZdExPeulTFEVkG51ZptAsVyQeUuEtSF8fqwYM/3hh/6kCqBeQAcKpfUzw
bLUpaGs5jMwKxmHophmKbzjpIKR08MNqvm9Gpc67Zs0sX+QCbAtBjxVq/SHAXoCS9Jp6WA1Wco8d
SeM/r3v7em+2sRiHQz5HjTulcGt+XwztUJ90O+wCwKIeZb2N3lzLsujrqUXW4eMsKD+rGIxJKON2
Noxm/cR3PDKznDFk2RT4nMGvyMN2peNqjz3UX3Gc9ao6VIV2X67Pka0j0/T9zkl1rNUjURHEvGH1
//+WBq7k+XoflgvarG+UgEMK1a5TVaMcgIl6PLHYqQ8N3dQEtXVhmD53ue760ekeK9mw8phCngQ5
/zF9aed02Yph1jl5b1EMm59BaaDThXSPvBzpkBCZ1dV9Bak+xHkTAKXt3xANhb7PgeWO5tMhValf
fCdtSvoXp2x4y0+k9IruppJz6BwLPiGrv2eKA7NYkjkimDNfVx/13Dc3be7/TD2gOhv8z/UO3rel
wKyZDL0WTzZgNb8oBKIjKLC6/CeQufrv682/vw0Ds2xSkho56NKtL07mkQMeg74PGSFfxgXR9dQ0
wwYA6P0b4g86eU6E0n2h6gvwPZcJ+dtjvEwiP4qG8SZZ3+zKnEfqWGbNsguv4f1BNb+AV7boBDzs
oCfqPpo5X8AjBGzIhvtrCa3/oJsX4RzWAITDhY/r73U7X7KCfSCqpo+D1jNSx4i1wzl4Dlx3ug3z
nbpcgVl+KeKydYZ+rD5GyL0cfBcOZsq2FN5s+83wGjQr07hsvPqC98L4c+/zyDkEXo7M3/UNZ2vf
ODCCtkn7zBP1ZSzr4JSLTN5GotxiWHnfifuTlt7xAdDvaX0Bymo4Os2SImUY/VjvuTVNlHXx8beL
IH2yz4f7g5GepS6NO6+rL4JmQLHppXosw7JNrk+XZUBmSWbb06BYqjR+iCDurErya5jS+TukUvKT
Xy/luYAiejKrJX3McFBsWKtljcxCzSxzg4n0TFzGnHf/yLDr+4PMAu/2+pjevzP+oKdXMUjr9FJn
H3VWflm9RTmo8sFJ6Rbvs+37147fuAhR2dXRyHPsMeWqR88p3W/AtsiNJbF9/trrm9YpGRCCQkPu
I95U/1YzhHNlU/R3ntoUzLL1YPgGoWZ9xKWsLo7nevnX1h91+m0mKp0e+KD4LpoCLzAr7UDkVteL
6hBYjUIdAASD7k0byODkolLu1/W1ti2FYe5VyJ0oI4O4LB4X95CH5XdsITLfOINtzRueQdVXaRSG
Ne4VQfz4bmrqvPybRTIITru+3yxvg7xwVbrgAP0IgAZYX92c38SIpq83bjFusxZN1QGXeGFo79eM
WZrzRw06nMRHpvaM5P2n3iu74/pXUL3dl7EPzPK0VuQ6lnlYXYpMFYfcacoDsCxIB7Nyy4W27N4/
UIXBzIFwxumhVCZOrlN0P5FaDqAcpPt9u8oED4bSxw0Fz+8ydjpI/47ISNr8WJVBGn6+vjS2Qawb
7o2Rq6gUUx8V5YWvARMdukd4LdWjP28GzexdpxYIsf/2IKuCtE3viv+TqssXKfmRlar4FoWZupB2
IVsKtxYjMQvghDfFUCOdqks5Bt5Ro76jOKRNxF73TZVh4lOjQhqNrLyQqY1SSA4X46EJS+fYSWdL
t9w2BMPOQ5YOXVnP1QXy68+Aoy5nD5a/4cNbVsIsSsvbfugzpy8vQFw/C7F4pxkvwncQEvrchJ78
dH2aLEMwS9NkOw0srYr6MhXjD2jYHMKp3rdZTahgA28wLXVcABw/DwlgvfKOcBS3EvgFx31fv87d
G3uoc8l6FWY4NxqXoqIhUGw8irlK7663b7E3EyhIIA0pFj8sgaUM1A1Q1t5rs4g8mZq2vlzvwrYA
6+9vhuCLKqtyUmKfVqgSEmNwhAhssZFgsTxTBiZaEFTLXVF3KV4KcWBHTJ4jgJsP/dK154lV9GZZ
YwTfB9/5pI59gP2VVTuj8MCUc1n82nNdPJNeRi/oT5nLwxxSulVYH4DHqnbOn2HnFDd5U4PD7CIg
EoGCfJaTYy0yvlVGb4kRzVouZ+mGwO1qeXGV812BqeoIUNxlzUyt8aFccnHIvGYfvPYPCn3K3Kgu
MlJetO96p0UPmh3kDNlbILubjZPRsuNMTJ9ygXoLIGZ0oR4SowdK+/Jr2DRyPl3f0RajMUu4JPGH
0GMQkxG065Hwl11zK6PAvWU+3yQTtnViWP4c6lotlZ99JCBkPXBK+JkToo8gLVPJvnGsXb+xTBmR
pfVqHMB0BBljGYQPfe/PZ3dp0pvrPdhWwrD9Ii9Yjuo6XIHIRJxrBOUKpVIby2Br3LjJU+b4YKJA
DiUf6tcIAhhPsejil31fbsTjslt47Hk1DkanuHWCUJ6CNhw2psW2toZJExFWBfcQaAQTMhSClqei
ETdFukl4afFwzSLkKhoi5JlRJRFN7M7Pp5NeE0ty4i+8b+/mYLhNu/oex/IWccu6K/9MFQYmfK8K
AHxBRhW3bB391EsnDk1D0hMKXUoUgnUbR6Et9WOi+LgrhHBqDcuDyzBMAFRGEhy6OTBML20qHxYB
3wFvIID0dg9hL9J9lmIi+STWC2X6FL5136KasnDJS0mKIjqOvjtuveu+/+rxB+1+1bA+b0uvuihg
7X6bo1eO6t71ovbQZf6ntpiK2+u727IBzZqq1Jm9vMd/H0HxJI5qgniMjhv2rRAp3YktC0w+fsni
/9nnWiQQ9sXztL4S8cUpHx1w7/wbONCtWST0zbM2Iy86VmLjTdFyMvjGyRA4WemOyK9eQJjOCd6N
ItadEET6z9enz9a+cTiQ3glgwA6u5CKXdwsb01c/8IJ/r7duMV7fOB2Uky5Sp0imre/jLUoR0zn6
0Xd6Boo7/16o73MufpRtzjZ8QNtoDCdfDx7wEA78lYoEULNtBGt4wrR0pn3ZAhPpJwG082OC4y7q
u+mhmjWedbO2D7cEoywDMDF9nhzxNOkjG9GQlp2DNG9vQ1puJOUsVmkC+tg4yQCKVHjM4ZN7RtWG
cm8AdvEePF8piAtV0PiMQXi7MVcWb8yE9sUNbUTEpxrZ8/IHXZGe+bzw8wgTIvPXsYjbY0PY1kVk
G9x6PrzxAHzPZbVSs/iY4rnVGQDsg9LfP1WNkkeZUK1dlz9OCGRJAzEW5fZbrJGWFTOJk6VScTlI
Hd/xbNLPEVDxD27bf7tuP7bGjUHNIndcDQ2QO4hHsM9CUO8Xaph3UX1RYrrLFKq/1CHSTcQ0/w2J
UnYfl/Klzp18jzlSYlbaRAPqktuwRgdNHl+iQGZfO6LlRtD97uSg9XXfvVlxOpZFPFK0Pk947xYx
uAbdJdh4t3/3WkHj6zZ707gQutap07hJnmbqlGeADVUujL2MFd0TEKOL1QF508UwZAvhlXAT3C76
GDmxe6DeuOXZ22bH2Dq86jlg9dpNeFfknyBNGd8HA+83vv1dJwnfvvb65tsr4veKq4YmhEAMNXJe
o3z8PNb5E1DVG/gn2woYN1/UQYu68lKaUKcecHFokqhx/FxOVJ6uW9f7ETdGYVx+4NLR4ArLgoRS
etSx8zosYcKa8Va6Y4KarmMRBM/FAj62DNCXZh8mDf0a1yKH/h9eFXs30TNo4mmDozFr8h/XR2Vb
eOMO5K3vOGUVuMlv4B4y9MHJiwE5ud66ZVVM73gcUI4ZLLHIDhEKppMxqpwPY90WBwc0Fjv7MAw7
jxvlwgunSVmQLyruigNv6ruO1uNGB5YpMn1gXTiqj6uaJn5WVkeuy+Hg0nKrmOLdm4gSs6JFqgqB
oT/5iXaHYzrDKVRjlx0Y/eSQsj5O8xaQyTYM08Qntci8bpuzWAS5JeCvQUYwC0/7Vnrt9Y2JE2/Q
XeC0MA6xtOosHZp9Iapj+UM5ZGqrNsQ2BsPKh2iKK8aXIAGJtnyYWdwtoIsGPfDOpab/HYVc6WEV
nIOEL3MNjlL/H5EXWyzGto837Fh21UycDLohFAIBx5mGn/SyiX63HLFmPcvMWsppVjbnwfe+crn0
TyiQyk4dCD9QyO3uW2XToc0b3wNCOacJIG/PQw4yYJpVr6D+2pU3ocT0aBUbwrrjyk+YCn6qerxQ
NS77biHToc3bAoWDYxokA0gG0oY9DJ58gJ1lYssNsKyw6cM6+QAdg9Jxk4AHiJY9WBdKrbd0l22t
GwbMHLmwOZvcJPIAw5jBD3UApfHP6/ZrOYZMnaq87hTutxLOV55637G87jFygVBmXU6eKNXVY0c3
j+x3fX2ssmHGPPVAEIoSwYQtIuHR+NdvnyxadDK47JMKoJICCrkNt9JyB5kFKZUc58LL4RlUfcNu
qqkqjnqKP5Z1pTd6sM2dYdh4X+6zClQ65yiov4tBQG2luwPI5PsMvhwvj2+vL5Ft/Y2rGpl1pmLq
u4nycZdyON+V2229h1gaNytPoqX24jZr/cRXZXCbVpp+D8t0etn16WbdCc3w7uuQ1T+G0MRB+xCt
rqCgt+/UNstMWOpDbQW650kazBA+94EvLYblr32fbvjdaRqQ1o9nmrQF+6kD5KDjYBMma9mbZlWJ
hFjV4E3wvghwfbeyRMlSngn9HIMW6nz9+y0XA10X/M3FjKqejpX97CdqaGn8gSBv2DJg9Ztq6Q9T
zlw/PzbQwuyS6/3ZhmTYNiQ6acaqzk1wK8szwd0Dpa9JHJsMYdf1Lmx71bil9SLDUdXCx0G+5A9R
6QA3xqdyw5ptrRvW3ORgLW6ygSZNT8bDjKrQI0cWYuPbbdNjGDHQW30zBhTT00PjFVMVAlCHQsmC
5jtdMbPMZC5Gf6rIjEi3W2tx8A5xGqY6BX213goXLaMwq01C6Hy35Ry5yRjPn4XMn1ipv0jPf921
wKZsVZoPEBv113ixVMsnJkFLUUrwY+xr3bBov+5TAjpNmsiGiCOPWn0YItQo7Gt9nbK39hYMYORD
xiwRUo2IFqr0Zlqv6n2tG9bcuktXo7DRRSxS9RCTwuZsKPbQ9dZty2rYri+h2qNUi0jTBXF2C//r
5BPdnxrRbgGobF3Q/06PWAvp8kzRdXP+owiwD2RG6bjjxcHx+iAs9vs7fH+zABWh9VCUc3OWRVMc
BPgHTqGHAqjrrdu+37BfyZcQ+lfV6rogDeNn6jUFmelhTYVd78DiTJglIC2UAIYuKHHfdM3wWUyB
Nx+oBhvsIfT96mfEWHS/sCU9Xe/OMh6zDIQJqG2GLjYUb/vgRFXJb3IlBITvcWzs62Id6ZsF0Sif
ZjTCiBqfqwdAxH76UyoSse6s6z1YltxUtBK9CCQRcAAEyOCPv+m9gmneem61TdH6+5vvF6yec0iV
uEk740ZLPR0gh5E/xWsiYN/3r+N608NciWnyR7hHIFxL76BBXt5UEVyO662v59ofT5Sg9DOsepgA
j0OFCZyvLBU3UczkCxvSFlUsvXsGs9F8c70f2yoYpt0s/QDOSOYmpQ7iRIX6b7cKdyXOMQjjVobs
A287d83vFcM31GOMxynTu1jC0bhh1POgJQikMEMgRE6PYKQbj0Fe77nM3Nis2EineQ6qDKlVLER5
pAOgDCOSh9fn/N29icaN5Fc6dsGQ5euXLyo/0LCY/g1n7d05aTPv8YfQhWG+lY8Slj5H2KHzIkbN
eNvcdKJrNjbNu8cdWjcuYzJnIZkLxJ3ajW951twDRtQmYEh9ECEEMRe8AF6fqXd3Jzoyrbj3esDH
iuYM1S6II7RMj+VjI0GwsbODteM3RuxrWjVdiJuhLUvvkELh86YBz+meWw2fbxgxKulR49ZF8uy3
8rsOCpF4bB9vIRo3LJdMnbsgHPASLjzQ8a4pnTX3uG/iDcvNAUYI02bA4VYN334zq0zjPnomfLlh
ubrv6NI22kuqskDJLOOvJRS2No5ly940la9AjDznOWrxE8H9D/CGxKFCtn+OITwIx+XDlDd7nu3d
2Cy6YCnUx8HGDqeiddyzosV4GzLv313zbxZXSJRGzmDIa866d8mNjlh862hn3KiVs5hVZNiviCte
gt4Prnoz+ZAuls6xdtqtlOm7VxcmxjBa3o6lMxCP/8oD/dFfqu+qrT+5bv0CqadP+6bHMFvdqj7w
Vc9/sTr/oZv+AnDuLq5LfL5htIKBPIoW2f/ulUESZNGmLN+5awyrZVGUpy7SKgmepbIDlBNjlPFu
IT1sM29YbQTKFp87+HTmRJ+onJajltFtKTvIyiJten3uLbeXqSdEIWKyVHRqzi0PQzx5AH6Hgk5x
7Np2i6jZsj/Negre8bSkqFmCCmkdgu7XCxFyhF3r7RuCWVLhg9KbuUTGvyqxoASvg+kCyI8cV5Ru
HaCWY8gsoaiWINIZ+KKQTEn/UQG7g3zJE5PFs87HZJrI+fpi2GbKsGQ8H0wMG1aeBxBgHCKA0Wkz
bsHkbI0bhiyAQ3dDkDclUdCMB03nf7ULZop9X26acKlo2hUhsk1xgNqoqDh5KCW9ud64ZY+aZRNV
GNReBwWJMwHT6KsCvf0AbufOc57qPAia5+u9vJsRd2OzZCLP/bjDM2NzVrVOiKtPOSFn7QUPg8OS
aRg/Tnguut6VbSkMy/bLzsto4PxvnaWOOJ6IytTZgELYmjduZAC4JOKAPv71m9k5CguosixbxA+W
xTArJxjvS3+M1leKeJge8l5+8GviJ+2YbuUWbT2YDjWJZVc3sAIdlv1hRh34wQfDyWMJhNXn6wtg
sWezesIndeXjoag5V6OKjnBD6xUuOrwOrhgOPgrxDkVZ860KVct6mDI5LAWje5qt0auH3iqGwqhu
SDcW2zZb6+9vfF7Cps6bSzf61eYtP4BTLr+ZwVh7HJ299vcH4zLy44pA1ejsDyOK1saiPg4xWDAC
H8TU1xfENgrjmtaZLqtJF7CIPhjZo1Cp5xzE5AbuAyiNhq3UV/xeHO7GZtFEmlYiG5a2PvM5ik7Q
QyEHOTYqkTRQz2DD/kjDdrwfhqAA80fabngJtsEZ5t4Gi/y/pxfWeNEHPqL+GRDL9lSs/EPX58+2
xQyTT70YeCFkwM5z4JA74k7eOdMiud645ftNVNjK+CdEljbnvGPpkcexfK7DyDuCDVtuRLgWgzSh
YYimQroMHLFVHdxLjRoQb8UF43YFBqo7uSvi5vpgLDNl4sR4oKUHURWk5ptUnSgbg4NcaL4BcbNc
IiZEjA/VUAWqq89p7P6SzvyvKsWXwW3vOuZ/QJH1U7dsqezYVmX9/Y3h8zQqUdEOq+SjS5N84uR+
FFP7l7MTduPGf4DG+knG4djXZ9D3BdkJT9Jef7P04IDaWAzbGAyzJ2P3Pxc3db3y3I6aJu40fhzT
RT1fX27bxqL/nSVIztWT10qSpL7+HHnp16oTz4yzJFL8ZeTFzb5uDBNXywLjg6TkWcz9fJ9q/16x
3jlASqO5yYieE/Af5DvN0bB11jZikTMOsTT0P1TQNLxpUvkSNjCY64OxmIgJGQPXljM1dCRIl62o
Y+e7R1DBsa9t43JHngn1Y1LX5wH6Rk8pNGj+brK45DubX7fBG6OQPBujIWhIQiGBx77nqSyXh1T1
ZXi+/v2WHWtixaK5S1UzYqFbB3EYy6JPeR52pww5xo0hWMI+sz4CCIC0rEO40iuMgeUl0LLk7Lvl
9xrH4vVB2LpYF/7NLDFnCPRU4ZSCTOAz5eQM1ssbWfrP60ba14Vh2X48RmJZQpJIWXQH1YvyAAaL
+rKkMwdmnZQbB65trxr2nXeg3PNbXHxpnAa3YO2uj1CQ2kVo6sZmOQTz+gWAaDw5AIMmTumI+xrS
UtNtxlqyEb3aBmBYc8u9PpaABJxnPApw2qlzIctdtUMucOf/XWiatXWZ5lV9FqqR3+YoZMkQaX72
ZLolbm3ZSyZcLMc7jEt5UJ99Kc98IU+Rim670b/P/J05ChM1xrqGhguSB2fUDc1QDu6CYzry5eL1
KvtyfbtaVsGEjeG9IfNWFvOzGJsUbFMtfyqcZmcGxOQzlm4Mnbgxh3dbyVe+snGiTn7D0Gxfvv7+
xpartI0rBPJom+HloQDNzqmR3dbU21o3zbjjQ49SquqMKjul7+ZWufVRVGFKTvsm3rBfMsqpH8FQ
9ou5DVSZ27qFs19M+VbsZbn/PeNi9gMXzt7E6nNFwxvZrYRha46LrDku6F6xg2iXjaPIZgmGJc+z
yuKgQp5ryR7KvDhFHsoDvZn8U+fh112zZULEqEPHmmQO7LnP8UpJ07o7Oi2TW2BxyxBMkFjbQA+4
GEOAnykqNTBfxQt0rF+omo/EIf7GDWdxkk2wmACtQ56PWX2G1p04aZWVyIk7H6oQ3Cc0hWj5IMJP
jKU/rk+abVDr728sBPJGoFR2nOoctHl1nBp+hKCPvkE6BzBEbLcNz8DWjeGPg8h+DLkg1Vn7/Mgz
/VdUgG2RL+clzTcqLGxdGLY+CEh1Q8xKntkcTWc9TEcxBGD47mKw+LBs3HBmbd0YRq9wrqpQYCOn
A9BwYEE/Q+z4ESHsk7OZ87f1Ydj9jIrL2fEoSfwo/af16JEJAURNCkS8El+uL/w6LX+8ursxNWx/
RrqFyKmVZzmnX7kCTbzbl93GJNkaN6xdhQWA3VTBwYkXdZxTIk9NvpkPsbRuAsiqcKFdFOE+kv6I
Qmokdep4n0KXCzXW/xpE5dKgh/YQthFUmg4MvDcHmW8WnFhOXBM5JlOaLYu3pvsD/Xnu5Hha4/k1
lI8Vd0/bYFyLK24W8i3jMmUjULLJktKvsnde22lMD1r03sY5ZVsEw6L9ph0gt4n9Q3n/jSovPXaF
u1VHYfv6tdM3pxIHFDCSulpzwM14oj2IEvO0yBOIJu/0jU2qYV0oqMWXDEAvkVUcKU2nAN91N0B4
dpeB/dY7fTMG0XhxuMy4XNPKAxKHzGHqHzpCsp2PjyaQjPDQQUbTw5sFosWEQSQXVMO5TCSC96BU
364Pw7YUhikzOUV+0cQAtqTDT9WiKidS4+dg8PhxVwcmoGx9JBQMlJRJlIJPgxH1KODonMBiupXY
tAzBxJBJnw5CpH11Zl3vHAnxy9cIT/6HPEj9LUU5izmYhMK143PwmSPUmtKJBnddvEBstYwLvQtg
5MYmhoyFPQ8zXXiAucz5IU9z7zCBVGxjEWyfb1gzqUaSRm6fghU3m/JTVeNlrSaIS6+vsa15w56d
GtqQ0PZ1M7Bh+V9doGaP1HG3qN5trRtXsuzi2VPdqk4VxlV3yFgnE0/4+mbfx5u3sSp6mqp15t2i
a+HBVOPtMlabHoXlTjChY37d5B4dFyeBaNFZw4FZazVnUiSTWx2DeYv+3DZLhiFrPbp15wKrAKrU
6eDrdDwuAi7MnkmKTBSZI8Dm5XpheQaG8lTzKhHesvFC8P6HRyaGbJCVR9wOTeMyOFBRn6fNNLGt
6XVJ3pzRtF54VUe4JdPe/cTmlh5DFe8L/oFb/G/j0VyGPCwBk1SDPHeC3k5jRQ6rFkBQbEI43j/b
IhM2BvnYVmg/WBIGTcaD7mCyLAU+1lNg27q+tLYu1sl7M0kRr3viabUkWTi2X5aK67/TOHsJx3qX
9pMbhcbWJHgdF8GyrCiRjhX/rlnoKpzKr9e//137gm6c8f2jB7nPLnPmVecTL6UOSvjUJ+ZHGQLc
JlYBuZGrbuKhqEYXi3O903d3Fjo1zqS+Hsqx+n+cXUmTmzrX/kVUCSFAbMF2e+jO7SGddLKhktxE
TAKEEEL8+u9xvs19SdyucvXG1QsGIR3pnPMMbSjvi652QqfO0UnfF6UT6uW2O6zCUjRFKLIutb53
ifJfRhpp+He2dfjjtsuv8oMK9kvQt7HDfTj4n8e+1R8WTNtb6noYndUHb7XxWVgs/FjG3vI5L5qO
pstURdeS6L9OWRatS3t+ETvSB7k4zdKJ9jGcEsXlBk6GVQzfClU0324apHV9jzgoN8151Z0sjHej
jPUgMz0uCS+GK/C1Sy+yClBAWAy97FpxH/VKBKmMxxK6nh5kVwHS9eNrIJILs3Vd4WOcD9rLTf5s
Khhpb1XPmnYfcP9qL+uvGS0+yPn9/hNDCAwvy770qntwH97QPyHbpYm6zObJETXj5Uqj9NJorVZ6
NM8mwRvkz+jKNpnMYeBMFsm3HartV4LhX8szeJHVumZEeADz6PFUCGVqf6M84fMfEgjqJEzDPkmm
vYlgLwDLioi3nwzruH9Te4hFa/sCVpgaOlSsOtVe1Sx3LomKjzpPrlpxXhq+VURRnq0E2k38uXZn
8SnhJXumoJDqdbW6e3/BXLrFKqrkcKyugdhLnlW+TEcIlRRwWMfHKfzpGlj+0i1WsUVIr8UHYvFz
idie1UlbpVHThVl1/vX+W1xYLutKYyRnVi9RWN9PLDKP1Qw8UeYZK2/acWHVsqpBlB5YTtXM4+e8
AUNOLDnJCJujFIS/a6N0YR6vy4w4vToRYNBPcaeTl3EySfmDdHwgO28cPfGLzXmx/FiGsBMPHcor
1yCnF74OXR2KbDANykyEHoEni4/OUvrUJ644jK31rpSaL+z3a9KqhDcdmdGYP/pxMGcOJLFGQckv
tsZlgbC7OpyuCcdcmgirgFOTJfcE5toTZaP3s2sG+0onJH7vT7NLY7WKNdFcT1OFatT9ECZV9VLV
sg0+lzIneu+WsWiuTeff1ac/aoGYb6uFj11RBkot9WmEIEb7czK15SeB81G+y0cc5B9DzxaAf7cL
xG6L1G8jb/rU5mhi/RPmLdqMaW0jVT3Cf0FEh7kaa/tLuUr0LKv6pjMP1QAlDLQ2mwgwtStpwYXR
WadNwFyFvZp9exxtOQdF1kZ1lYDYgPSmfMU+ScMre/Clj7yKWVC0J/04ArlMGPwbD7UuIf8vOhJf
M3W78CZ0FbFIBO6HhG7FswEDdv7oiGqTO5G3M99WdRd+en82XXiNddVUFUbUDeL5U4lK0b3zk+Gp
bQDvuu3qq5AV8YUqDn3Se14Vg/xszorRd4SWg73xBquTEPFNXKnB0mfZwrpmK6ImAfJU6GseD7/H
4S+LYF0x5Z5XAbNXxadxAUP5aSwMiZZtrWFXvMGBZvFh4z7buciUH/ET82o3QUeGkLHFZAi8eE7b
fBKQHIHWU/StbF3QiqwPcwSjT6pmQ2I/9h3k/8vUb6BRAvFeIkn8CMAbBF2uhL7f1cs/X+IPCxYq
XASegw2hoJ934T82JDYaskhCKe6uzr0BPto6MSVftoTJWPcpb3tH9xGnljdpGKq537rSb723sBg9
dhfXgOxPz+/PkQvzfG1c53RjJhggiBdZJ94D40n5QXA9vDWscFeylguxf21a189B7A1CFKcpljqr
80IAFz3bI1BOE4wKzJBZJGLZbe+zis9scfibSv/IGEHYGxcfNbmuno+SkfwmlAWL1mVkDjCFlYNX
v6AoClcK4NcgBanDoLBpHC5XD+iXosMqyM2OFmPFWu8If4LGT0kljdnqhOTXmOHnDf7PmQnOwf9m
AB2pGm7yyjsC371gXfg/OdA8xyHJi7SQXXJlz/z9pf9yn3U5OSJTP4RuJCcB6EhYZYXrPLava7CI
7yktl2RfkzIh6IV0wG36EOOKOJak6cBT33idV8VDVkx9XsHvKaEzz/rOj1y9CTUbgubl/Znz98H4
w2nEqNbxoVLRh98obooC41bYckyDyL4mfXiNIHZhwa0L31E4FIkox+Yll0WJqi6f4j1pOriqVvVQ
XDnS/2aB/W3EV5EZ8mbgvXogm8VFXyc8bWIAC5511CWDTK0Io/J7N4rS7eKukKpC5Kn6KPUZ1Z1I
0VVYqjdKBt/uFgiATdAmpr62m8KrIdWe+l6ZL1sY3Bk33ksc6ecxJaS0/ePSQ5yk2TNw3Kv8WOUm
an+hiZ3zzdQMHvmG9Isu09Zxhuoz3ERgh7tDDm3Fa8OM9F+bUfEmv/Mg3t4+zQz66k2WTGOodpBo
1iG9g6OUtf92M6M5/+BzK9snJC10GrYR2Nblz3IBDZhu+nwc5BvzYC8ZbWH+UBTfKxoU5KkMPFX9
G8Q0qQ6tp5ms0rjrFX200xh7QKI45Nf3lS+AVoQAazL1GZOd8D70RZuoz8heASOGAVqsoAKhOlbs
2zLxwwGqSl1Ij6iX5ckHFBt65jJoxRrAmgN07Kfw1OlS9V9rGub8To3MZ5/jOUAZD3ACN/iHCgOA
pBFC7DhPFp7IxyOBaHJONolXMXcau57xD9Hggnw3KjLqz7rmVae2Q2VG2Eih5mGnjQ5qj+IDk1Jo
lcXz6PkbXzTe8lBLkMqijZRTPz4hiyzbGf01QYMkzTsvAuOCtFV7TUDmQuRak6NJ4mmuWe9OPCoj
vY0J3mqTx4O5EuUvrNV1ZRsU5twErd+/GPSL0ImndC85HzPCwaXqE0hdvx8T/r5Y/zC2G+u2huR/
Ph0TyvtoVxUQbnhrLavsli1Vc5POKPvT4K4vo66Rtn9WsHNGBaaVyFfQTvK+v/8avxm/f4aDP63t
tNYhdLnlM1CO8cQPsm50Tb92US1Es2k5aS1yCEuU6oY0F4Z3uD0EjmmawJyxvlskXMmC1NV8rn6Z
Kef8OEJ6t3u0sJXzNxp7iJ/2wq+CB2TfptjJPGH5W49y6BPLG7OcYhcg/qtpDuiGl+E0v5SxE/SV
+E7MD9D10k2RlrTuQxScWUDIBobcRs5ZF06CfoUv/GBQuZmMgolzHI1H4YGYPdyZJRmHT+z8Qi9M
om71Bkk7JjP0FjltMo7jXzAccLqLqlOQDI1gW9c5C5EtXUjnpw5Wre2ysdiLRrHVkXcOOdqNY5/m
CbxQ7lS7mGqE6yAZ1UZhL7I7HVQLOZZcDFMGKL4aXoXuOgFppH6Zg2dgU4m46+tqaYFAb2nINnDj
Dbst0usSZ0wBTT93ZHGfBO0h5xJKDnBBmWwHFnhfwnxq4KPvfaDNQFGTYzIapd4WKG/03olAo1uC
8ON02Kc6quL62U62bX7inNwmj/UkI/4DFr0kHjGaiZ+YLCJMaS8VNVwYMt3n525WCQxe/xrjYOQ7
sErquA63eWOhz7xnOIFWWdgD3bk10DY0OoWDdlfz+2mc6q5/9OHWDVQa9u74mlrmX1kuKKKdl/l/
KpHnz71UY0GO4xmceawS66I3zK9CHswy+RVPKwcVzDKzo0Pynbbof5TN9mzHcBOlF49wjgD/eQRf
B9CXg1HiCXreKtNwSGjwOTtyTa/+UkQ8//8/1/eKqCZJbpdTiOUTZzn1gM91fn5TsxjPvzr3lgGj
rOxq74mZyNodqp2jxBBq2e6vxBA86N9CyGqAaOUVIUV0ei4rhFwSwxC2pslDvUCwEEqeOssZeNz+
4P+TwJBvc9tNV281ox4tdNAU90Uy6Q+UKjmAMOsZEWMRQMac7z2PsrzcDLbXqCDRaAEjFcX4BEpi
V2oaf/9y4VroIPFMRyGCWt1L9O/G+0qCubKtKmWuaaD8PT8Kk9UxP6lKKJQikJ6qgbvoZzP6YfkF
XJ8clHVQdyuHgDnFCvuc3/btt/dH9tJbrY7+owe7PgEi52mBCXqRGtN6YWpInt/UTfrDcVI3s7ZL
5OsXpBF8Y/xCRJnnR/YaQuV3Xfcv83Gtf4AgHkI1royeuhGWk+GDKeLRjzdRSJ3otg5nu7DYk4Rp
LwD4uu849JdnFz8TqawM0zoIFf4VlR0cju6M39eB24DtracawlJQQrlD9WSKv8OObAb7OMdGAskm
uCeRtxkbUFFv27AQQbjDXpBLmlItR53xxEusSRc2JxyZbqz9A2tpVW4LNlfk2MHZyf/QwAozviZQ
+tfvGJC1xodGF0dCqQFaEzKc97YBp+asxXHDJMHF6f8GrTznZV6zMyp0aZ7LgU6Hgdwm3Y6Lr6a9
gdAvNrak/6GsF/sZ4wyw/0Jyv3x+/+n/Wk7HDVZTnC2c+YAluLOFoIBAeZc/6JLk/7gJTk2gHhTY
vMsmjXvoJ79/xwsfYy3+YSKqlsHV/s/Qz+luoFW4b1qA52+7+qqcF/jQ2xxAEf0JfqmwHxJRS5Eu
ph/qKyH+0uOvksauahPY11EKe2UGvUfKu1inrd/d1AEOyFr3w/S6Rwu493+gzQzjt8bzNoMHY6vQ
2mtCjH89sOMWq13KtqQl3cj9H6Mk3bBJ+piGWe8N+ohsuL2yI/w99uAu5wH8z2Ye40wamGgiVYp2
wCA+5qhU5Ft8fQVge51EfvdFTxI1m89QUZltuC05RbHlDoWiaTgCGjj0ZO/k2U2RtYP9id5VB7ZO
PcbLK/UnLzjhKD36B/i9VMMzZeBwJQeFDRaXl4AvYgPWKOJLCy9zXcAyelmGQZzOVnFRm4Kt5ofd
XUjzwU07zVkTQe6jt94OdaTomkHuX1OwgKwVJsohHJYpyOkph+Tv0ZVAz6A4gNYhq7beGZL4/qS/
dJvV0XCMAxa1vTf+RGOhTbbL4NkkRSs0mKpsrDqePDJoKH16/2YXFsDasrMueFn2MQlO4Af57q5G
8gOhUzQvzZW2xe8K4R+7FkZtNXMIvA8Rb87mll2MYpfaElspBCEnVYCadhAsSfRmhtJ65R4e2gaK
k+gvFoIdAMccIoOEGtXjEmIVTVHVmeyK8iZsLB5tddaisylyCASHB71Ez/kI8HAokQncNrJ0tWLK
MLAKmc4b0+67CRFXGoI73Hbx1U6iKTr6EYRyjurcmtVTw9JiuYb2uDQnVrsI6WztsX5IDnaBgnbu
M76ZZ0ho3vToa3EK15ChgTxjhPJQLjZ2JEtq7TU9ngvBcO3mWTPTwvgjUkde9Y/5TGB3sEz7Qd1o
8k7WqhSe9JHcW5/+1GKa6L2Dugk9JFE8Ldf41heW/1oNyeaY6ByNzBPBykxZ5WVlb17K2v/c+sWV
be/CMPHV3Iw44ojSKjq57uySAkVxbYW687urYOcLc4ivJmipFqhBhoiVskkM+6ZHpulWFiCqPN80
jdaiSFFY4stG4/hDShF3WxAoW7ef0Bn7etP114pItZwmDFNET/oMCCwtRIEb/2pJ/MLwrPWQqtgY
m3PXvS3l9DqNfpQOHCWX9x/9wtdda5mwpUumUBt+oGr8LiSIKTxnz6C93cRuD8jaFZYG0oe34hAd
FKpQ4KXYN9AN7QYWsd9ve4PVngGGcDK3DW2OUaFBBPShzyCBndEFu9KhvDD+a1tY4ZfFOBLRAPqB
ejEZYHMkE3Vly7t08dXqonlFJaT65ZHnMOpTEZn3o73RHJJE65U1amYgGkR/dg7FOF2FjzxMvE8D
YOFXnv/S/FnFf6ieTmBUAxOFLgegXXGOfGIgEwhsA7M33mQtWAIuRCJVM+UHkBnn9LeJgugBLhrQ
Ir2yDi58h7VgCcpaieljBn/7RKuNdsAvLZi070/RSxdfZQ65nGffB1T+2OGMfy5ZRpm287f3L37h
C6wlShyxCxzunTga2ucpB2IiZdMwp3N7VcLg0vOfb/2fA33HRwjcsxpLrIcwdue7X31/VW/y0vOf
b/qfi0MftlWl1+FozHkPMVcowxiARrOpIr9uG6HV0Y3AuXeJ2goHoKn7RP3oIzQ2XOoHt/VBgj9s
rJxSXtWORh1dBUVLUjpwketCpxXsRW6cn6uVLIHYqsqm6o9KTjSrG9zC5N5NME28wGoVl9Agcb2L
yyOh/ePv0Z8ZcBfvD/+F2bOWH5GKs3lCt+RInN1FbLGZX4C7+f7FL8yetYsrLNx6Q1wrjwb13dTU
yLPy6iy27V3FHV56/tXq5dCz9C30bI56gOa55Ms//XSb+nzwh1eVXCDhCtPJ/kgT6DXmgWk2SyR/
3DY4q3Wr89qrG4HBsQaiHV2J3V3I8D44B6Db7rBavBpssVioUSL8T2/CMrY7b40zULJXJs+l77ta
u9pBqzFo5uLIC6RdNPpImM03IJZdU/q59HXp/4Yf0dG+F7brj8aHflQZ9yGMcubX24ZntWo5cqIY
XW4Mj0NY5ly4bNFwapnUVeOfS8+/WrpRqQbZebU8ot94ZwTM5hpx6/lhTUoQMBKyHlhwx7NEeGSw
pGw8vQ7n3fH9Abrw9Gs2gkhaA1ioUseo7QziPuGvA3p0b+9f/cLkWQuNqFLDqmX0iqOZ+Q7iKSg6
k/auuj79Lz3+qvzCuUmWOD9/37bGmlJYYYg/Wkbb91/g0vXPL/afvdHCc2dAkorr2+6Hm0H26t3V
usCl0Tnf9D8XL2UytJ4H0DEs8t5YTX7VwTxu0GK/plZz6elXa5c2vg4BzcK+W6ujAVU/G8hVd7xL
F1+tW0OtDy46q44soAswtKxV0+egaj16Ez82IGupkXyqQfoxCM2B7b0sjmLxNI9Ir9//tJdGf7Vu
BSS8OQeK+SjDpdmAa7r7vb6QEDzfdIM14h+qm4K6JOiPUGLJoYkHk3bW8wcAeK7NzgvVhzXm3yb+
PCtflEeXzCJ1dqQZtJnh5oQw3RgoH932Iqv9F8Jr0CqZkWJALhkagvX4xsZpF3gTubLKzhf6S9Vx
DfBHjwv6qhIFMqfVvbG0PpLzTuZIMgB1tqCx5Xdy2rz/Nhfm7Rrq31V8RAmI47OI6UX5dkGeMZPd
+xe/MKn+cKYqzRhUgDj9f6oK/9GHCP7fKawqbsuF6WpJaxOMVNmoPdqzHOnvzSChN7GWA7LG9KtZ
NeiUJvUZ/DGltUG1b0E6//7QXBr31VZs4rBCFqaaIydRcAQSPrmf+FV6zaWBX63mHC2IsDV5e1QB
GFzngf/tmRYYdqWpcuHx11B44OaYLVzdHY3DObEzo9qPzVUgwaWrr3pnEkQEtM54fcxJ/FG4OMiK
sz75+yN/YWzWAiJqyUNdzKI9mtwtWae6x5xAXFgU18bm0g1WuzB8rXL44SZnXtaEAzrAtJnWXgdL
WfhevP8OlwbofOv/7JXw1IDlLs4oGH5vzH5H6hgvctvFzzf9z8XdBNiTM5VAm8h1wOojJmAf+3Tb
xVcrVvT9MrV50x5dM21/f1o/unp4vjTyq00Yoq6trQqqjtSHCSGgH24DINvLWJfXNFvO3/AvsXmt
GCInidInnTEzRVg8U9FI2OEK75nP4f2oxnJz2yit128ICJedzscUYBi2+bDUr3F7tZfv/z8k8i/v
scZ4n+XmcdRCmkFm3n0FBkEBnYl985NZmO9tKeQV/xVaVO2Ozkzv9ViaKk/hSsWbNpV2IM12gtrF
HG0h7g8sINAA/bY0GJu0KltUa6lNarrRZVH6WxQrqfzHX7q5h/gu9EX3XJga0GRr4UEgtiWemMvP
0g0tbAR17CDAXrd4xJ0d4Gy06YK5KDI4K5fFjsWi+tCVZKw2kBla+l2nJH1QlMkHOnTqqM/CmSeL
c/bB1qA1ZbLwqm0Sh/0XpJ/TG+mKYtmKfPG/EejvPMWUBP+oGcpBLqHBM/yflifYUZQvAlJoexNI
ibtRk0DF20SPpq08knp9Wb0xBhdNyj1ZbyVo8TsLewCCMm/OPvrOxnveQsx66kL5M5J1dCA47Ex3
oANUNFM64b8gU+ZsBgrkiA+czPoDLDbOI1bkhIJ427J/dcf4Q7KgpJAmyaDaQxcu89dICPMZiVD0
ZKBAvXMhrG7RyMY3iCI5flTOguXM2+EMiAeTfyfRZX5ySSFO7NzOz7QvF/A5F1i/N0kbBSmw3/aj
KFoB1/NggSL64jenIkfPI+famzcKTDAcc0o6pSLAd2dBU24XFZUnaEgxIJGDNmabM+JzB0Sqhtuh
Z7sn0RPmYKKS9DtJF/cVfFKIBVjwb3EAjCYs0WREdNTAvsOKQKj5niQLRH5MPo//dL3jh4giBZNj
AggqEI/K3Gno6LyyCKZcGxHVBuhK4OTTroYX3F4lHXvrWtcsKTRwfJinetJ8TjAK/h7Juc/SiTj9
jYxNH6Ycrhf8JCFG91obGDUhrxQbPuR9d2qhd76xgS2+SD36P4Xvz+Koyhrg0KZTDNbpHRPtPXAi
6JkTzZfnKvRgegBN1XA/R179b60UhN4XGBrm4LO61PSwNWyg0L0zRIsD9MH5KyCnkA0hvo9zhbVh
s/fAuJszUy2cpwuvnX+EQjl/0MBRBk9kQUvqsaynaDiIRvhur0Se/+w8/9yXSsY82IA5pqG3BWfl
LeBpQMhwVdmHOEGdKBs6gO+BQcezeMmZj16Bjhds3BArl9EaLZfMLUnxqCXzJ0ipUnDzQjLFP9qF
YjidKjTbgCyjoLwxuro/kBIoEJvQMX+ImgX6P3IRC01pUY8jiO9omW+Ys8A3ab9u4m0FDH374DHb
VztYJmFtc1347miKiLw2pS31lkKLlmdwb8LvspnRMvS5oXgMhcX7TKCZJJ8qJ2T+xa9MG2RqIDnL
UCTs9F5GOmqf2YwZBO1t8yK9qqrTZMpRuC1xNGQpqSvefodEXw95B2StQ52NpWPLHuz/vHiQPXzZ
cfQdBw1odBiIZxJCQykT9QDXcTP4Yb2RyHNlJkFixGfL9ZykdAptvI2TOW63CdABA9TORowFDwcq
0jyPASrmS+E3d7ZGYEqXmjV3QaU0hSLaRPeLytt+Bzt1qPuGtu3JHR52VIDvQkWewVaSRTn9UEpZ
xhkZB+HSOID45qtrejnKzJgqXMDKhrPN1gTLWTVTK+CHN2B2jO0HG8oSaS5M4Y4sMaZ/KQMUxlIr
7TzuG2J7/3528xm97U1hZcs0Hl04fOFG0HljJIQgfwglqhn9VWfMkAJ53iZvEKBukYMQr+PRW42g
N90Lt2iz9coq4oe5ACbJbcN4CqMpXSgcJr+i2Iq9GMscMNf7zvdHCMWUy8xOZVJ3ZN7aiTX1lFIM
/7TzFlD9vtXoH0z/1qIBtwn1/QrCFhY47gYKIMBOG+waRkQvJBjLcQts9lDsy8U1CUrcQ70cmL84
uaWy0iYr4gTWTpPvn20RtNPRJhxCG30pp0h/qO2SLE/1pNRwQsIFYljdx4vJ5OSpeRsiwNpM07JR
G8CrxPQYFTHEf3Xp8ujgTzFbHsiUR1kHa2KxY36/3BUxpsE31y9mOtjEKbPDwTsnB0uKKtiSMVHj
SUIuXG/GZgziPm0nOpBHf8kT96kaGmnuEpbU5byF5VKvH2PBVYCIOAQT9lavz8kJUKQh+VWEngwe
81wk0S8Scc//BrnLQu6gBYFtMV6Scrqr5i6yB6+QfrtgHdXL8NOJJBavqDbVdgdAkHBbArCjTbkT
lfmoGS0+orXlyOuYyKnyUwhBUN0ihwaesAT20kCfoQzrqD7Bf1nFEFYSzWhhxuhL+zH3we7Zl5p6
87yxDe2aPrWzAvJylFFSfBOJxAYS27wkWaQSGr/Ws82brZsWLPrcCQ/uN1M4kLREWOw3rhubj0As
8fAhUnUR7avBtMXGJBVIOtA7a9yDVVU33Md+OOFw4NHmUHe+6kHIRB2s2udYxS32CES+DKAdsHUo
cPjw/htqRQ99yZjaOuNP9iEyRFa7ro099wxEY9UfNJ/9b5CDCaMlDcamGV6XqrL6RCE0vWy8acKT
hGB1g50FAcjkvqm5sNto4DgxZaSc8hZrDdrjhKSzqM4hLOg146nQdjzTB3LlzTtQORMAzLmrvhcj
ycM7CdSE3kKgHvREBu1BBXnuedFfIiBlk4dlmJrkO0v6BN4xsoqn6GQqEwe7IdB5s59YKyEAF4Wh
+6Yif0m2Zlx0zDJ35qcOWzhVSXtsbJDYXx0Zg/spbo3/kGNSi0NkZPEFQziXwV0Jxehg3ikGmF+Q
Io8JZ35Xd8MSP5UxadRnGrdN/VQTJtwnMEmQh2wgsumZf7ht2nZDkp72yKtGTyX/1DVMN+45Tnb1
M9y1g2RLWw7LBSzWtprviPRzsKGiduyXJ4Fz0oDn7Zeh+cmAHm9c2hW9K78wlHbUoysaNqRwyxnt
VyCvcbqIwkT6As/I4unOlVFQv4C6EakPUdQKdtIzjaifYl316jsBeetHKIAyfZRCwkiU+JEHmdbO
H2W7hZ5NWAUpSMjE7fOoN8lGL+dAqkrD6GGeBs+lKhBzsm8Yugw7NY9d8sGUlEdwRZlb4g6gDAh1
kKyLkVE2s3VvuR8PFl5OuicSFjkzAMpjs4zYJIr+TEBByTMEDPnMFOW7rsjDE+Mt8/asama+cU2n
/a1cFutvaA5BnowA/1ynedHGJCvpoHYNdpggLaapFltOWMteCDBm+oMKutkmGzF03XfgGpPiEEjW
POuzN8i9RD88OnAZwOXU2LlxRwdUBDhEzpboyqMOmA//NoDuqQwCpN7wj+8FQf611wSzU0fFYLc+
r0HfoknffJzDKXwQXtFNXQpqnjKnsXDYdGevoskHT4vwZIOeyb0BBAUSiAkq08UGpslVIlOHBhkC
TV03YJems6sZH9NkDuZgVxLj2JQC8966YiP6SrIvTNnWf12mwgOqpYKEyyMTXd+eFAYt/KSjaai6
NFggq5DVPcU5ybZQ9r5DJHYExEFYNYCVqxM8HY09Ee1F2fjeN+spzY8xLcvj7BSad2kzKOy6zJQ1
tiZDZ5XzTLV5VB5AloBM8UKGOXxFpnlm91ULaD+xCbuvkg+9+MaLs6othPyp2Dju2hZyj6DvfTRF
W6pHKYdi+inLYOC/bB/J8skHZl2mnpt5dZ/oImrAoRrFvC2JVxQ7nG21/BKVgMdvJdY5+UkZADgb
7IGLeKBNoFFr1nlQfBAVvlDK53YYDk5TYPZoK5f4hfoBH77zIqiGbZCbhh0YqH7jjoPFOmcMVFb1
QEOoC/6sFQb77Jxm1LZp52m6U1AQLV81jwMBcyFC9YaoWevPvMfms/f8AgehKJwGJB/5uMBgXvES
J9E7xsb5K6zJtfkupiYQUToV4BbucMwfxUdrEtY/BzH80U9JM2ixm5sRJxK8Us5eQhz4CYLX7OFY
Qhwkle6sH5cv+YJj4z8ljbCkWBOU3ZsBaUxxiBV2AfRrXcl/CusDb0pBYR0yNzVuMCllyJ92IStC
87FU2GwyuIP2/D7BuC8CFAEkFKjt2eIucEWv74Ma/j3bApJnme+F2B9Tlbhh2TKE7CWl+WSDO5vA
IDKrxxa5KQkHa7Jh1kWJPReihhtIXOOoZXBYAdUupEqcwq5aUCQraksOIWBr/0oouOk0geJJvfXs
AGKbdS2OeANO9Mt2CZP+swRPtrozSIxPpLc4JAJ2v2DNIQiRQ50QOBflxPBXV/WIitq0ENDhjezl
KUISvhMtm2SGpEh/F9XAQN/2dTLUKXZA9mny+Qi/sTFqPick7ovPRREGz2AaDh1ykM7cV/BOz0++
P0TLDrIdU30nhUCEsDJO4Ih9BtXIPBbDDpbG59IZDCvQbcJVM3DZ5j5z6BEBHTMQZBtODQnZEGPj
Z84hrAfmmorZIw4NWNGEwUJgw2YdAyrVVPjdIWfxWMah/bQ8uc4HA6+RQ7hJRB6Pm2Qukvbj1EHS
owtGJCpdy7ARMJ9O3k7EdPrwf6Sdx3LcSLOFnwgR8Gbbjs2mJDpJNBuEKFHwpuCBp78fNBtNDdH4
o+9OwVAA6KrKrDQnz3Enwx53fGP0mDii/jFqZnEHXU5p31L1S9IvBXDnJ+7Ptn7u3bYTGyeZ/28u
TKgjsz6o7jPFdsj6p9IRhPmREIcw9xMCROCfeOTch/VnQ3t2+gx3XNwfVS1wtF032pOyEzUGLEz0
kbe1H2lbn2NY7JJhyvM9yuhW+9yUdpHfFr5NSaMltXK/5E6v7lXYMKpNpvXE5EY4gmQ2Hdd+0ivQ
HG8YnVdDnlEanyDFjT8r81j9vk2Itpgohjn4MOXghP7c5u6+Uob+HVZGbgm/ERaMsNzPYtsqCFNC
luzxma1ZZ/0OCGL7y48mziJ14gAoU1Bp7iYL1LLiW4q0yPZBZ03+3tXIoNrCaKcrGhKFlm0CLbDt
h5rszd1OxpQahwHmrme1m8s7hjliVbpSp9dqPi+DCoEfU9GeKq5btYuZ0MkTQlvfMLr6oPZeI/YA
xsOXJFeyd67ZROxKJgOGDckJiVea435fu8hpkr3jdD2GbnkwNBJcXRckI4waZvCD7JkqadxDrTQc
p7ocuKnM1K8t1F21uSeHquLXyRqVlvJFoqSEGuoEoWrhThz8KBpC9zBijljjUGOTINj9d+ENQ19v
87LmyIUVP8tyEF4iJcnI6irOKv92SsLovKyMTz5B0I0XgU+F0GdMjx4y3JwiWBFvoRKYnC0CPvGt
nVqOf/IVnSFVM7MwJ+JiLdky/Gq/FZYat1ujzaZ0U6UObtPLJq079kbTa1eCi2Vf55NGjtJlQiHO
TTmU5tDWfIjB1N9mZIzqGGRdn23Rg62ZdgcnlV35pdY996HBOdGrcsi+FkNAuhC4ZhBeBbYKi4Qt
3MH53I+Uab4Ku7I/BVpfxacoTP1yw1w8we/Yx1xX8PdQetChZGS6E+yP7oz2KWGweJf1BfWnzs2K
g0vOda0wT2ySZdYUhsA2wOQ2n+XvI6HkTs9UEgvFNutTC3XhlQdK6WW2kptedPoXD3xKugHtYnjb
1O2rdFco+qRsTRDYbyp4vmHvwsqQ3xTqNAVbpmHqL6ZadT2TmpTHbxM/4EwQFur1tRmWhtgGNpbW
Fm031zBZjaHOps8E9bq/y5M+fAr0LviexCK9IzqcbxKvTr4lbi1gpOu7u8mmBCsUE02vVg8V9QbZ
Frvc2yRLJxtR4uoGmY85m/aNjmFsU8kJmouKm/kTYwrGZ0NR2q8im/JyE45R+it1xuodU3HiT+HY
xdmmHkMx7wJBXTAMsPEm5Rh8b8smfhN+1z4mgWDuGOWn/ofI8ZmbJnSz21oRU8fYjBls4RvkPBat
rldbx82mO93rHVDYId3PjEHrR7umEjuPh39XqX2cOi9kR3JiTyTjppG6CSPG+1z1XWfHXPfwmtZK
TPBTpIzARYHf20TuFMF3dhurt3bnhMomj9T6waZn8wlxZjQPe8+IvpiW60S7KZlPpd2gd+f5Qs1P
BikYZRS3/xEOZXUzuj4V4U5rih0Hxn5vSughdoHp1vvYHIBG551RInZQ4yvAslFesb00PpYqrsKt
DZ49hHb5ooM/rrceAkDTVtUTal7T6PUJt4ASbntPpYqVgFH+2Udu94VZWILtDpvW8lbf4j0teztk
KJy4mmXdYJ/9t7QMkogBGXvKNhal0O8qGPAHI7TrUwTBRbLJU7XZMbObvLrNkL2jIj39rhAY/KFS
siNQw1ExUKhjUj7grE9//vs0DsOr6yXDW9ZHVPZHs78qpz64ZuGdIyOjLYJPVay8tcIvHgo4L3Z9
j1fajXZEzcBkhrLZFVHm5vt2SLIvtWuEAYMpdX5yzYYqap17/XtZhsqrGRGHB6TUOeg/hs/MQTW/
9aHG92DbXb3pw7Z6hqdaqFtmV2ImkzLhPFii604kJvYTpYLk1CqOimQQmWkUO8NPvayyLypTbCH0
ISkkW9Qp9WNSe/4Pk7Q43URplX5NzLyARECtnv2+wGsQ48zXoKEnxS4aXSPZiGBwvE9BmsbTsKVa
hjFOYanEu0IjZdwIPHSz8Ss9LTYD6urWESZ+6pX12E6/8E/+VQUhiLmlQ9HeRA4jN1BtEBmqmdu4
nzOG3gli1NTt6LxR4869In1I9dKubkRrV++tisZgUVpjubP9NI43Op2WZ0otHH4NZqV+n0AdeKfa
iki+tflg3+OmuzvDMeHFRtqAkBKiEGqmiofCcOSZ7o3nqO0vyu7N9xIeatitKsu5SqdepQgG883T
2FH12/odgVXZj2F2FXtR4F7BNBtfB4CC/F1mZxT5kStRb5Qqiuyd6jL5SDXZ5npzoLv3nXmOwp8F
iCGUNeKrsfFc5ZBmAAU2OtWY8YCIWvzoKFCmbLqBS2bXVAPdu8njPuPP6oOSq4y5MgzDgvdm4n2J
gVLVuyD1hkfOdAKDc9xcw2KUbTpG9qmz5SMHZqgLsifXUsZuC3dnSSLjx68OXQKDs+MG3+xkSK9h
3vCzbZUnotyyKT5EDHRkuIHLBnSc5t0JlxfdZF1jbUNcLxGAMjBip/f9Q6cW3TGqcFHc0+ZBizxG
rATkM80G+pn2MbXD5qtasF6bwSiVBxX87JHiIgVePKrxm9p686J2LeHg4GrUXWsE/q5KrY9K8GE9
rrAqxYgPGGDxQt8pcXtqA1kPj0UpDtqIKPkmG+Z6saO3Ao5phag/SM3oMS+sqJ+laeLbmtrntnHJ
eJGkggOLCOHajpF3pDCmWD8wrt+uqLECvXTdbJ9aXOhX7qiEe9jLSuUqbz2WNFMc95vvx+x2kKNp
vPH+iNPNmL9bNXCAdjAwoB7LuI7fohQ+m30cqpT3HM/9yvhcQHhstlehpiXfVFM1vR2UB+kDv3n6
nfieEjD/ifJWprUYEl0z47atBAGAyUXDWbD18Xdh9fUDqI/82sq4D/xQd3+3dpD+svO0f5gjkiO7
AO7KgbvUTkPlQXHKpPwUmBkBK1Q0ZfXgIOsN8Ug9jPvJneoH6szE0Tkoia01FMrBFD6ex1bVUmzg
hAKqWimzlJBqudbjqNMaqQRdt3YsskPa5/aPPLX0e84y5YdUiWhv8ekPnoCn8ToyPAZxYoXodKw7
FW3yIbX6ndp3/q5MB65iRsPZ4gKBtu92aNNTcmnB3LqREd2EbWb+8p1IedWzJrh14UtKNg5qaNq3
QY2N7mjVjReR1VED9lu9uKMXHb5jQgxFGsSWVWdD8BEUVIXuM43SzYbmnK9uLMbH9TtTKdqbjMJs
s1MgAaBcLKa4QsoqJ9oq+tD7JQonxnvqeoJgdWHhYlC4Um+9KqTaXWhVfcgrqz45iBbWlEbqxrkm
16WioSpa+VREShfuQS85xIGdgGJ0cI6pnpBQaCjmfvIqW3OPZTaLlikcTLVUEeBQ0Qj15tG3JHlF
J8299tyIhCoRqhpcGxBEf23bsXwZ4spmBtZjflurSG63SVaKx9wFDeqJVAzwDcXM4ux821ZPucJs
0thmylsCUuUtsMxm2g21Hj5MlJHLq6RP3L0Jh4z9OJGw39L98K+4fXEJrjKI+qZTAqc5cTP3t2Hd
53ufej78vp2r+LugH3107cHD2PC25FW6jRpTi7dFb7vlniGS8VfXe9U9A8n63oUU67WoC6QDMiKr
vUqG+wA2HLIlwp3PZhEV1+TurbXLyXEK8jGd1D7qvOx26qLQ2MVCgd5mSrjFSqiClI2wGq6GgFqn
pzVi2Fa6od/rZVTt9bBtH2v4qIJNnc2JOZZfMA5mkajpSpi8dsN87aVRTbmQopf9IynM6MtEd9zY
cYslwQ4St+JnEBOvKkNEMOqFVvKd7gvZBTrHxL7DLGkSkQv2exA7ycEOC+UNvs+62XuqYU7Q9Fig
GIq+Mz5NLsXTjRUYg33QgtC+Kox0+lWpnPejks9JudAyf1+yx9pGcewmPLhc7l+EFVTJXoclp95y
p1CKyPIsPrpJDG2YYhc/FYNkBtJFdAH9yhDqbvQLp71ph6l8QROK7N1xIRqcu6QEWuHXgsFHLlGw
sgqRf/fFiezySQ+oV4SeWx9ziNhGslU7PXLUSPbmOj1DSkmuv8HRRft2cDqnPqRDlMC14DCDvIlI
axiPNt1nxfUN89h1RpEcM8siA1BMixBNOH6Tbso81KMHxTd1+jL0m5jMLQ32Q4xaiFvL1AczyzBy
oKrpQzfxcYZC5XHTWDbth05Lpl8FR6y/1aEEflBjLXtSyVUfLcepv5dK6bab0HFDBdxprEybaL5/
aH2n+xp/ku7UemivaNrU33o1F1cVUqDNFrJE/qkQbaflML5AcaqFn4uAltcGotPxOgPM8aqzyQ9G
OtLxNQOjuOkGbvtdNCTKgYiS5j4VdLZRWN2XkgBYAPL70whIhmIyXoMYj71z6X7+JngSwY9iiIJD
Y6u6cgVzUXEzKNH4s5+gKtvDEoTwLHRDrnlsOuFMxGuekr/VTvjqa+1MjNrxwWWRKQ+k+hMp6ZhR
gBA9Qk3cRP6eXKx8CqYs4oKF6nJg7bvscYys+qjVcfhCeVo84k6C19LW6IjSZwvfQ23OC9CtSo1t
RLvwtmhyddeSaJsvtOzHE632Qtk4mtG5V9QtrXGnpMB0EO4c7OSbG6jimPk1xTq7V/r+WM9aSGpI
1rKpOwbuj8Woc/VBQyB2wVCL8liXqtvthlZXS4raXhRvvNoGvOIF6nDbxVDpfc50046/woWj9Vc0
QtMHJMCE+xiOCg3DrNXSpyROOZAExWj29o0C65UelYm1o02kf06j0Iyvnanz22ceoTVHAw2iib6M
ClRDtfzU/e40+fArdxKEQUs7DvZ+0dNl8kIVajkqMXq+9ZpWf8qnSU1fipkw+uiV8RTtlHGid4xJ
F/0VeRP1GCrkUfDFM1P8CVknrX8vHM2y2ZQTp/EOoEX7YrV2CkyQIq25Jte6ACaTOQ51NbfHsm2D
fyaeCooxx0mZjMugTLKsj5tUBbImfnFKKJQfxDR7odDB1a48fwHzJbNR6X5a+jO9wj+o38gQ1lbo
zaM2Ir5+ERhLJptCcbvvBMWcU2EAsrsZAT2olDGAE+UrgwFLOzD//S/EXcFN6pKAFadRYSJs/gmO
E48reMelh0uIu8gUg5KZLJAZR7dcbPXmf0BqzojMj3BkEuKO6C/yyHfAkVkqqsgizBvusFnXOTSK
jKG5ISSac8hBciMy7csQiv8hro4GQv7BzcDNMqPXF3a5ddL+/vx2Lx0oGXun1YDD4iI4cTHYWxBo
L/icuwYpj5UN+fAFuifTIcKyR0TIxNyJcVH7PgMLs0eh1/it+J775YLfwCskAC39gc6glcgYr1FS
qzdpIemV9b8Man94qniDhIJPBm9utzkYhUmi+w0689i815SpWJlR/RBoyfPnv/9lEnCHhaVbOdqN
alDoOKp0XTMNsNdIjpSPgTP+pNQyAUa8bMHmvfrrddTJSWAdoPbETrfjPC8GqerD/zBYt7Tpkomr
PaLYJnyF1+bITH5voniuK+LNS7L2wp8g2blwyLBtKwXJT6Oj2NQw6Gy7oPU+DSg+fz2/TEu7Lpm7
SUweJEWQnnRvsE9unRJGD3brXMQUyq5LqPggod9nNyYVLUvZmGzvVu2RmUO1d2twi1wywcFbJAsv
CIjFOABeF1oJmsWwgVfejQjQBM5uqslM1gjxFjZdpvQIzMbzlEaMn0wIkzd6DEHL2EIG4MSERud3
ZMFOZFIPtYa5QOR6fRIePEOuk1HlzABUme0XJ7ts3Ff3ZFoGO1ZSxY8d3lLEv1zaxzvNJC05/xMW
Vknm4QraTKCjmhUnlcuECDR/gRkGZ7U69rhwamXyuaIxrCFEw/qUICAOypWJoywz3i/7eskR0o0P
NaHkeHNmFcj9/Y06IJRdrU5U/uH3/s8dq3syEZcwE0OYfj6LvQSvgRXdmtbXIFN/A7Z4BA37Egh4
jfvxx6TnlxmIO+/UX97Q7gKtDBSGUyIPfdV5Thq62/iIYt+aPsvSlsx//+sNCepVQd5kHZOKPoGa
Dks+dP6Bqh/P78rS8yVnqPqpTZtWM290td23Sv1W6Gvco0vHVfKB9KF8TVSxcTPWrn7nQubV3ai0
wiilQ329xsK+YNcyCY2rh3k4xIZ+A8O6egAaFlj0B/W+Gu4bURY9eFC1KJ3d+eVa+k2SR0T2GXpG
dJluRoPBiSQownufILpq/G6FmGNhQ2ROGuFHOKqm4hDrvrEdscZNmDZv5z//Q0ZaJtOlcMcm+VdK
K2pOrVdByjHsat39FSjGQ+8FRzNSNhTCTqnOO8+/b+nHSDYPqmesR7NoTr2XpnSLzXKrpGv0EEsP
lyIfsKb+hHp1c6pdhrQFJchdmqwSFCx5E5k1rQ3buLedqD3RmqObgD+nIf44L1YbJh214+w7+NGj
4+ZXeXVRiskGzb/1L3M3q9YAz6dTAnTTBs4CaGUAY2SH89sxL/sHDlLmQqPy5uWKP/CTpv6L30IE
FeTEV8IRn8ndlY22OiX7YbrD75BsPxvKNg0sfsfM0dUyKQ7FQ7vPOnGNBM0WLXCYs5VL6Dx5lxQL
2fT8VaXUmpMZjd8EEzi7ZmSk9fySLR0yyeBpoUeOEeXtyR3grNHb6i2dJZbPP3zBm8g0aYFq+wpQ
9/aUOMp3epGg2WstgPR+dWr1wzdohrzjbTTa9Sjsfj/t9L35U1wyTspjpe0dcCPUe2MgWL3jbtMm
u42Ky7SoeLi0n8WEVk3hjeMepDWdoHJQNj3XN8Uy2k0XLDyvkHZVg+DBKwAg0nOiUW88BSOwn+73
+Yd/eCNpBMX/tmFlHKe8tqJ23wB5FdpzXjzF4i7KVtLupcdLPrwMBGpYFY/XWwX06Gk07wqbCaKL
TjyfL/nsXq979Hh4fp7XVwNSk2Jcu6s/NCYePf+kv7xbM5cjTJ9lZ3Zmz5DEruhWDuTCOZfZyixd
QRWJZv3eSub50a0b1NtJeT+/oUufLTnlTqFuRg+g3acmA/kmkOhh5agsPVmKvuLQgYOFkcE9iJ9P
aau/Rk2yUhf48KpnrSUT7QqQBFXIo0V2o4oRNBadRiCN7sGoDhyWwby7bHUkc6VXqQwZkl/MOY6b
UgsOnbtWslw66pKZVrScoYuoa+Y8xn2KJsama5mZyp2DnhkXRdiaIZOU2eCWi3zeXdBwiHkIQDyX
WarMTWYpXZOV+mxJ2Gdr3sRMlmn6KWhWDv3C8liSpSKDB3q9rhgLAz5a5h5g6rsmuC/rtWLPh7c4
SyPZq6eVEKMU/ABlvAPCHTKW4//Clxn23erxWbBca/77Xz6hakHQVxnL30xPddnuA+dX4tu782dz
6eGS5TIbD6YJdOt+MIeNY570Cp00b8UtLD1cMl5U4fTYL/+xMD5+UNkE7fmyD5esF978KtYLjKq2
UGnpU1xOscvh8Dz/+AW/Y0k2G/T5wKymOu51q3v1S+Po98bKoVxaFclm08lyRGQqzb5vp41Z0Boc
7a11oX63IZOS5WOFNHjI461O2xmMG9drucqHwbFmyIxkhacYjCXRtAoTwwEm79Q3gFe2DVzUJzj/
g0NUrN2DS6+SDDfrJ2P0Uk6OatXbajwEyc18emzuLst4umiLTcl2W9tJqM2b416QSIx2dnTyYMXj
L33+vPV/mWwg+PTOCv7xaxEKjN67G30rtSv8wmUfL5mWRiUKyQ2Ov1ZZ12V9J5z4spNvSobV0zLu
tNBvGB+Lj1OjHRrzsoNvSjblQ4IbeyGODDjOJoTWV3d9ZpAuvKZkHXMFGsGY+Q3AFbl1Izzt0WJ+
5Pxqz0fiP2mhZshsYaAsbWg38JJtcZP6+cYMb4BmbYrsspWRycJ6pshArs67qQNUb95d473L1lSy
F1yZzBWGEJIeDCnLHjXOtu4YR3Z+XbYskgXllgI8UnDMWQjHeI+z+86yePwKM8yCo5R1yvPJLwbE
KZt9Iu7m4Ix7lVW6LMExpIsPYCCTlEyizg+fY3jCjtxeC8uWllyyTn8Cmc5Qe/MnwfEce+cx03bZ
mkvmGfoMWCrqfO+5T0Qc5Db+eHHqJDOD9SZfDTi72U/au5Y/MwPEulzqtAzp5ish+ITAdXaLJE6O
Xe5WT+KCw5UpwTQm3gMNTfZ5Vcj4Zufyz7eH9mW3hUwJViSNUJhhbPZ5bG2nlgHwS29sWf67Ngzm
YebLrhfvfSl2g7dWjF04hzL/l9olIxVFttOc7jNSs4rw8fwxXLBNXbrhBidC/7HnyR0pvKq81+qw
WQ3blx4u2WZq5cY4DewmtolayBw0XhpNyzxfjKbHdpQZ4z4OEAj3IWYQm5Txivui8xi9Ob86S+su
GWlLT9BONGXcO8H4nDPEXzjlylW09GjpEp2MzmZI12NLwdhpufUYlf3KLbT0aMk8Q6uC2cPGPHUe
HaUhcLI1r7XwaJnkKw+QsayEzqrXxXPTh/fIi66s9cJh0aRqT5TnAXNgWA8ZhtG8c0mY3BUX7aNM
8BUagcXchEdqnU3XjK5+YwZ3pfqw9NnS3Zm4rgllpFFCPEHPZOOmOhwYjlYo2baEimstv1uIXP4j
8wyngTbmuK2mu8GaKgr1efG+Wslb2tf5738HunMDC1m0Zj/o4o9XXA9blr5cukOHKB6VqWdfcenp
8OQaTx350updtPR4yUTpD6ujmfN4rgsI2DcjJMvUwzzKG5edHclQ8yxBhcPEUOewK/TA31prGvVL
qy4ZqiJ6pt59Vp0LIw8YTNOqFe+yUM+Qybxs+vXOKNxm70bH+lQU72rcbJSYCXD/sFotXLisZZRg
2DCQZLeszEhKl2t3VXPn5HdW/KRph4vWXkYKMi3ua0MEq0s5K/FuNSgojkAbjIvEiTS0H6RjbzCN
07h9DXI8vbFTsTfK37lLD32tfbC0D9L1qkciYbyC00ltsi9uphxmUNaqeP9/XIWqZLwoJTNpPNcl
c6u59r3qtoPWqPXLlRR1ob4qK1MCjW478M8QOaW/J0ZONphw7t9VmbktBTKnVrlfjc4WvKkqWTMO
zkmHkasrzhmlxckRWTprhYIFVyFjBIWh94pv8HCkhyFxeTfNX7ghs3m/7LBK1jyIxsszyLcgsCnV
nWlDkuRb4UWQUw2I0r+Pau45Y1bPNbi5kTO61m4M1uSXPl4X4CT/fjRDoFCNNayL1z658cwJNW1g
Gdysv+FjR0fn8t9v0JJGzbt6/ng6LLOHvvzRkgnD75a40Z/Sc1Ju/rSH8mZ/fkM/9m+6JxmvpqDT
FtMX35MTd93v+XbBudHeirxyd9krJNNtmar8p5RC5g0v04bUW0nfydXUi4DEnBvp+oWXBcqbkqqB
WhrDN0TWp7dqEtYaderHDk73JIONZvp+WBj/lA5CbDYc3SO5LOvkRc7RC3+fX6eP/QIzSP8+QDPJ
V9cyPL4X2ovOqGDqotNnrqmELx1PyXKbzBc6V2b7s8wZVYVxYHgqciO9RElV02UwW4vKKLPeeb0v
kWMe9sKBzOzgagJamfOLs/D5MpgtVVvPNS1eUM3NxmiEMM45nn/0gmtwJcNN+MggZ1RjPxXRU2uo
t6HfXdlReKzCi7TTWR7JgCFnrRpV5+vbwdkavrjKsLPzX79wamTQ2hAghTF0gvH1wth6Q7KzymqX
9OZFkaEuq0iWudVPaViMe8MDX+Tm2zYyVh699OWS1cJCkXqwOtV7lCpPCeRnQzDcM6B04cJIVmvE
EJIpCcOafR+KZ9HEVffIIK7tMepShM2Kc1s4l460s03rR17DQOyf+HBukKhURS/aWRmyBFY+UvTR
mPZQ4YlDNZguMul5sC/iYm1IYsGzyQAlt1CiwBygCKOgcPRD8YlW/heKXv1Gm6z3TIMqSMvM98t+
j7TfndCjoUKNgHjdPFawZsO5D9PTRRo0mi6jWBJXjYeyMZgg9AFqRHeZKrZQg65sxtI+S865gWAM
+qWh3geqdkIu5rfdTNWKISw9W3LNXRd0k9EToUPc8Ckainib5NlaUr1gZTJ+Zapa6EFbHh431i7Q
1U1up9/Sqvx6flMXvl0GbLZqwgh5PRb7QBBNuQ5DWoGypg255JmlhRFZbFaZlY77RLMCaAiFt21M
65Q1ZflNR2D0/E9YCIFkjOZIuOx1FRSeaHMj2F5txvGqSqet7icb5u7Pv2RhnWSs5lA1JhOzAB96
Yd2M6rRrS3flaH6MbeTkSxeYIvJhaocIDtIOwhymVHcQY1y5Q39oBu0a6optAdnMbW991y1jf/73
LCyajPG3Iccs1BZ7iBJKtcU98VBo5DvGt1arnwtLJkOXoDctBk/r6j0sC/D7VrjYcWXJlh4teW34
QYvRSDGKGcsBuOtOSYyVWtnSo2c7/KvKFFbOaHQN7NRVNTzChfnZ81eO0II12PMb/3qy3jkaGTBL
ThkiCOHPbd79odvX4un8li59ueSfmU3U67hiUZzcenLqelMCml1Z8KVv1//97UEaJ6iy82yqY5wW
pJ42HrEhYe7KeVx6geSfbcVjlmL+eMAtZXdj23fCO5X1mmj60uMlT8R4v1U2NY/3+Wp4TLbAT3rl
NDB8cn7xF+xJxi1VwRRm1lyliawD1ApQAPkzugj9NOic/ZVFWthhGcJUZYmjMd4PgKaJvyQCwGGV
3p3//qVHSz4IbpK6iCoePRb+JuaLYQi8Ov/o2XL+29DWZdxSqLW2BWtzvU9AXAnnAAIzzFbO/MK+
yngl3GIXej2YtNI7kaXuqO3hwuDGWtnWpW+XbNaKQf+POaAu6GUf4Hq6NvvkNkz7y9IuSzJZu6eY
hC+r9z29bNf0YIp5Pr/oSwsjGSx0c1bXQ+2yb/toz/S+QuRgTda+j9dqzksnXrLYCY6BXNH4diVU
5sK2rh3oAG4q8BarXfmlXyGZ7cxABGkLKUak3lvt1ex2yNoH6/GiRZLhS71ASgK44R+nk0K/2mvw
EZm7ANTF+RcsHB8ZxWT0Va1oasbx1GqI5R7RyLsKmstuKlMy2dKJHMVEIHM/APW0VOdoVNbh/Hcv
5BUyXEmFzlKFOxPi3PS3VeRXbC+oqF7/lUBjaq3hipZWZ/77XxcikAurhk7gz1uysdhkTD+sVmMW
HJopWS7kjCYs7m61N0tz1+v2VonM3fnVWXq0ZLVmlI15rDrVvjTjo9KPB+YlLzwwktmqlmL4OIV6
bw3NKVODWwBvW4h8Xy77cslmRWRnKoxLpOws98gQKTzeK7a0tJmSqcKh1RWomBB9FFF61Oex5wl9
EKg11PGinrEuI6M6znpqNX79B9PV68HnMr2wwCODoqzRjIYstmlvqWkPrWjyWoTxyh21cFxkTNQY
QQ+SW0a177q6hJPH9uB59i4s8Biz6/zLiGp7DKbOqM0Xt2BmPkKhY2tNayn/0qdLFqpYfqOFZWe+
pB7ER6WRwSNa2d8vOowyKqp24QTpwtZ8ietQbBurf4Y35edlz5ZMNIG5q0QEwXxxYCfY1HAPQcqW
dtvLni5ZaVJWoU0nRXlVLHiynYi8piwRTjj/9AVLknFRRVE2I+gI5dXNUamHyGbaDoVg1mFI1u6l
pX2VjNWeRFggAzv+BFwkjjaMVV/rLGgezv+AhafLACkPnpSoznvzRVFRInAZx9NhSV7xkEsPn6+s
v857FqAnCXhkfJtxWJvcqqGwrYM1/7v0dOlORa0GGkAPyqG+rSAwGz3NAxKENvvKnT1b5QexsAyS
8oH/JiaiEj/hzX7OO+jjvdH51AR1sh20bOV4LhwgGS9lDGnnDVZSvlogbK5dhDqOlN7h7HXNiygC
NF2WSHSFKNMqU8tXWBW+CgPZHUtnsh4gdfR4/hAthJcydqquRZCUtI1/dqldfepjzzwMkwtDWBfF
kH4lGYx58UUanPwcyaBHuMYjOHizn8iPPFVNvi0c6xMiAJ8ccSFkWNelu3dSRBe3wRD/MMqxu26h
tTloSfvt/GotnVvJoPM+9bI0qYMfTcBE5whQG95BI9hd9HQZUdXDQGgbFf4OZuOvY6T3kGGuqiYu
xJoypkq129RDJ6B65hg9DlW2NeDPo95GmTB+iMd0mylrRa8F65MhVni4AZJ0RzybMCRvulH7FCsU
2VQRb4nnVhyU97GJa/PL/3JQ8KlrVDsNWha98VRl34TNHBzD3EGCvlXcPBumfd3H8fH81iyYiYy5
ysM2UiZi0Ge9s3ea0xy9KHq1GmNf9/4RJs7n869ZOF/a/Pe/flSJZF2kGpn+bDcBc91KsjGZJV5Z
saXfIF3WaLX4MOMI/dmA3ZzL6K4PLcS1tCeBJSqw4Z7/DUsHTTJy6iYaPKF2+eyF7nvEiF/UFDdt
UX2GYfQ9icNjXax15Rc8sKy3aFfQWRZ1nf9oPL+3roZeuN/g4IPc2dazNlpZt6W3SEbvZGY7WlxR
L5ZRwHVhWMm9UEm/ewfO6vNrtrDvMkarQgUXBeQ0/1E1Wr9FLqSH3C5wVnZkYeNlcFZnwByvN0H+
Q/W8z5anqZvWhe3AK9u3JIkRlMkvA8nqMkjLg3KeC6ptXj2ke3ZBBedrUK5d6ksFfBmiRREBYuM0
Tn8kjf3gquO3AF7u+WTNpyoY46+OFR0iP2Io07qsciSzu9ExttK417Mf81w/o1dZdwcDpbKy7Qsn
S0Zrwe9Yqqpflq+amZkbK0vRfKc+iORNuxZD/7GFD0IhGbKlIvwE0MP0Xgc3PdjmqayM377t3IW6
fQxxZnqZIQVvPUV+c19Z7oq/XDrQkhMQTlQ73vxWhMvKTRqX+S4fL6M10nQZvRUkGlgZX59eIqsM
9HfXgUfOdMJCQA4LebppF6qywpW2cJepkvGLpGZvhsJ/oSKZOXvX0YYCDn09hfW46Qq3QGyJtuHt
eT/wsaVqMrLLRHVR6UbDfwPDnrYIA4cPYVxEuxhh0m+VSPsQhc7VutzS22YP/tdtE8B/kitVW/0M
lf44h2OB0t0LFCBi9Svaenfnf9PHR0GTAV8JrNZKpjXe2x96b1MJI+bVCfove7oUBvSDJbJZCvXJ
6JNneMFURJxo8Z1/+NICzXb71wL1gOWRTfTct8BEv0Dp79u++xIV7bEW3b3SXNY10Tzp1u8aD5UZ
d3KfEEV9qn2yUQGjsREpwU6k/so2/Ikh/usINBn9lbl+0Jamr7wNWqGl8bYSEC+qWwHTb4tIzjhk
uXaokTZMH00k6EZjE4H3/D/OzmRJTp3bwk9EhBBCiGm21dons6rcTRT+TyOEANGJ7unvSscdlHGR
ROTMrgFK9dLW2uuDO46oAW14A3i3gB+6azvTbwJkQ9jgUQfEwCHbiFD7r9eb/OP5BqbC702ONO5E
AVSS7UrefWFe9Aoa46luwDJQo9ldL2NhRIaz9jbtaPEom2e73GtTYDRCD5IRUFTXMNAfnoAuLIvf
60CB1IyKIqUnDkMbCmitrQeY5HOSGtDd6OT0AydwvqX3Hkgy8aMvYl2scek/bEAUPpsQEnbhQpV9
88IjwL/77uLaH+VqD6yu3ZbUFStz48NGRDmzjuJj1YYloFAvphnIHgSV+An27/SWZRdfn3WRUEIC
pqz5J65K70Br/ipbmKeZiyNwSYsv1wfCUlvNTsQSQZ9UQ0QLJB5oCDLsgQukDdyO2/AeprHFyvlr
aTzMrqR9yYOmnJrqBYDITO2on0XVo6AVaQB18UlQf2NIS8/3VaNLMWyQTA7ywvUaLvXSbPuiQdj3
akhqgN6K+D8OU/5oV2Q8zVaqtvD9uSikQSWSLqXipLJIALEJe/epFmvSt6WvzzaoPjIBR4iretFh
p+57xC+PGQcM+3rbXEbqHwsig4f379O0r9t+JJVIzsQLg89UX8iaGkLfXREDB3NbGbPZKIoMJPVG
p2fubPtjxJEIXF6k7/zXgpC5pmxZqshsKlJDW/Df7XDq+cX0TTsQ4Q+gHapyl0GfHB2u12WpNy5/
f7cb8nIiZeSG5EwLFn6SJWCwG/itrEmkft2lP+qP2WwUbshj+LcDjd0CQYo4rPRHcl/Rqg1SIDVw
iHwCJbR5tWMpB3AZ8Cg67KIccLth4wBs4GB3F/DRPma1nmy1Cf0gA+VsmkAPek5YC7jqyrl9YULP
NXQ4Zsg0Bb3y7GwUbZRWX/nQFWAcIFQqLRb52oaw+4FT8/WW//AcgpE6X0B4zGB63qvzGNLmE0CP
xVYXLN0DxWG3NLswWTK4EV8vbKmbZ0sGd4gHDimmhWbYSkCAuaBTQGkq14K/C603l9o1eZgA5xaQ
0wjTfDYcxrJoEhBpI6iMNHilFvZah17DrINuC3CuOTiMCTVrN6KF2TKXZIGNLVgKtu9JuiQbPgHN
M0W7ABRTdgfSiM5uCUGzcC7LGuMWeNeiKl8I9Knfcx2OYI3qXkQPdpxq6AvtgKDb9S5bGB9ziylq
VNRQG7ITlzFGBfPI/VjC1RI315Pou7e2xc52vaiPj5Go12yxAYUeuDjgA0+5BRbrGxmaxm5JwDLe
gDueQaoEWpcCEoU6y9psm0iAydkRrQzqEBO8MN9yLwTYL4jBOfUAkBZN9ICoQaJWzCSXOni+TsHj
rGxs4QPxCEVGlU5QE8b1sPGRh7O/3gpLRcyWKs2SLq+RMfYicUK+H3NzWa9gFHxX40RxYzVmV2g0
a1aCmQc6O1VAqwKz81oOCAenPrhl16uxMNX5bF0RddcGHRI5XhwW95ML0+Jb6hXNyn6x1EjzhaSS
rE37cHwBO0RDmQhjXclxEk2jXKz0w9KeMdeDWar8SXSlOeeNyTey7+g2DwIEM8iR0AtWBP8RXneA
xRV2B+zruzwJ/v31Dyex1adEbiespSuzY+FAOVeO2YxoYNTi8UU6PJiJ3n3LwybcVGBQb+Lw1uE3
98DCy3+KpyFOAXRuy71SbfxEKuQXQ8izlqmy0HlzNZkMscv2YZS/iAKIF1MyLI8BZPXJppOgE+6u
D8Cl9rqU/u5IYbM4gq+2L18qMYJix8fYoxtEPcJ2Y6Kkgb1aUSXh6XphS1WarQtsnCoL6rt8ASP8
E7em3ksP+2db8ObuegkL6/BcZ5aDXGwq5+SLA2rokGcRnL2Kllzo2+epqtl+AglzZagt1Wa2PFjh
DxygIvkiPDDd2SSPcddbEO1Itr9em4XVYe6XlYMlP6q2kS9y9MAMAjMUjK/YxGm70lxLVZgtEApW
szyS6BCC6/L2lzs22ELedqpXH5oXiphLz0Q8kTymRfwiEZo+wPpe7kRR28dW+8NKLRbG8Fx85kQH
6KFowhPPh+IbMUbA5hlMGx2rbQvePfnuxRrcw5Ups1Sj2a2F10FYd4M1r1Z2gPdelhcXpfXWU6CX
Xu/4jwPtDOSB36clzb2sG9NAv6oKGRDSVkN91I546bYJOmB6ghzrjMsy8iSS4cJQ74jGQ1/pZytt
ulTJy9/frQuymxCuQJ7Za85Y9qhK+5doyuoui/nr9SoujO25bA1ctnGKfapf8cRdb6wTyUMaFN3K
z1/6+ux4wLwGG1HMhjMDK+kfwHjar1hPwVe+7cfPpr5L9TDKUI9n24yAhsKFdl8zkLdu+/r8UICU
X0dLmr9KmKmZTTtZ2WysBVz5+veX+nY2650K2jEmsXmFPbbJtqqfsJ0AcQkKTFL77qZsIRbOVWxi
siMoolV8JkZHu0rExR3SOm88Y86FbAD/4SyWO9hiSwcma9o0RwCywHxOB7UGOaG/lpAPbsRzSZuA
g5AHLC0/jz7QWk+AqRTFUevEU9m+UxgGP1LiV+azlgyUTcPb6JLsL70YxmBjFNC9VAY4UOIxwCDZ
kIbjBkllit+DZg3SKUKqYfms0ir0PuNCC279nvH4gigW05i398hLNYJvGiCUYEY66eSATbMtN2NE
Pfkkyzb63vn10N5BIcLexgDE8ac+TJk8IBrUy22Ft4TytUoTIx6bPiUgsWknAciFNRJMsYG4JeXf
CICBfs4zL4iBDcezA37iEAeHUZnhEUf59u9RRuDFq3DKvotABz7Sl2NguzmxOtqOBXwbngRP5Ikm
VAxHWwL89YhDcvSv1yrW/89NQHYhYRUA3CPJCobDYDxU/HPvojr5H5L02VjBa/kCsGzS1lV7JF+D
Kj4Ol7taA1vOLW8Hg8OJjuzfeQ2X7wfYRuFCJaK6fuJ5FT43aHFksRR5X1d7KkvUWmkgbD8LJ8FT
513Jxu88ozY7WkNzCjwhBJbtCCZk4cTBOFaXyCscY7ehYKHTLc0HNf6wUdGFf/Ggmk7c2ik+gMNb
p0cVaDrsxzhEXqAxuFjivTBL1R28Z3J/x2La0I0YptqDn7qs86jFW/JY6cMUg0ALv8UEY6VNh/G5
x92IHXIISoGEdHE1VTmS/fGqC9/sKMv43qVBmB+FClR3MPmQD26bt3hxASe1sR17GpirkcU8Wfsz
GoaO31WUXGBOYJRDCMhwUjgm4Njmn0cxijfjp+D4DoEu/xOknTAm0N9fvXoKvEeYf0/TT+uQYn9v
M7zlvDbAzQPhC7976DkAyvsKDeP0j5tMyy50WCd3XTKBeNgL5n0HyluXn627AGZ5CazhfqSiz59c
66tuV7ZtRjZ6CC2wvlVI460dXBwck0gPj4zEYNXWtGH7ZIQo7akvMg2JldQN+QkmKuC5bGhK84BN
CUDkoXK2/xtgP+Q+qOYiXlOAnptjMHm6+dsSXf0TByBHe3mo8ztaQnHxGWg4IArZVAM8n6a4Ld4D
og62Ze3gof+Yl5c2g2srEMJjq/J4y2rbbdOc86rbjUGa1Iewc6bfhk2HkAiMhMrv4FIDdTS5Nvtr
KtKi+KZKvyV30EkODHW8+NoTd9mqi+RCoVTc6+ON1+CWsLdlHlS7kdTlfz6W9i8iI33yECca1DmE
wNk/RiEV+AFq2uRsIg3lZdnzmj6WgIaSLWujRm+LX6QlVXGjtpcHm36nBYNudRMIEEvrXifmU5VD
iU8GILHxgwRE0HXWFum+g4mOuR8VHclhQFj3WYC5qe+YCwKAw3WeTU8l2GmMboyzcfCtjkO/25ic
4cF1ysbqxZt8oD4x5ItkF8QewJYZSPFfq1zBc6nLrZiOceIASy175Ns/S02BpPdVCacqA6tEvQWg
GSDhygNoPtP1wLdI+QdTD8b0pNl6fg90HgLDfvvFdzT72mtfffH01MQPY6/7aptYTqrX0c+CFHGF
YnwY0oZ+jXwQYHGQMBN/9Lxe8pUw0sJuOdcdy9DlJUjc4sxC0/R7Tr042Jm0L90BUIBc3HakmPsy
5gbWu4ylwbnRfp7vqAFZd8sL93J9z184EM01yCwCNZMlbXyWwPNuDWI+n0LP725so9lxq0kFb+K6
SF647PSukR67Ey5PN0MbpSuHlqUKzI5cQMz7QdenyYuse/9ILjfucgxuPNPPpcgkckE9MRucB8qy
l8A579jGQQcXgaRVK0qWpYE0O3bxpKElMUVw7kJgPI+YU35k8r8AJp1usshkWEd/P7UPXQtEZTaJ
c0Db/sF5rX7qW7nGjbh85YPD0Nyt0XCie1MO4jxOZbej+tQ0WOVEQaZN3+FZsCfpvgi8710M+er1
YbtU5OyuJaBkQ/KSE2fC+hNHx48uUFuHdNUNlrhxi6Vl14Z4V036flyZiQv9NJcu66KyrdJ+dM5D
Ay8VDiByuwHcG3tBVwJbvFK1hQE9Fy8TGGB1RSoiTPiENhuCLKfgzoMYiByut91SAZe/v7vCjUL6
shU2Oqu8lBmCOoFndx1ppn9u+/5s0rNQptyMWXSWwA+XW0Gmrj8kEQnXfCUWgjlzsbIkIoqYUu61
78IM+ds5/dFD9XAC69kdc7zrVbsujPRK0s1St89uXTwEBFVKh9JC6W9c0nWYQCrfRMpUx+stJhYm
0GwFcKOp4qgL3KtQ8p+mC1mJnNm6OTKQtjbJBF350Jfks8/VcFul5oJmMg51WmjtXsfEOvgFYJK4
VgWb5FLs9UotRF/msuY+UyPLQotK5Szbu7Z+zkUV3UlaPWfs1kk5VzTTPtc87ET7qv3CbUQYNA8A
MH+aMF121+uxsNTM5cyKZ3j3y5x/pthhoAoAufQCsNAX1QZo0t1GMHcCWupYqHjlgWGpyMtQfDdD
bVYUrqz0/xdJgunniNwI1WJV/VUiq1W9yf16M2Cc37bszAXOKswKWSNf7dVyTceH0WgNx70OzwIr
BSzMI3+2LIy0gaFDlnavqjPTuFVpOKiHadCUHD28Wtnt9e5aKob+3na5b7QCdLt9JYlQX6ooLL+P
k/AeiqmIVx6ZFxbQubjZxz2Je3YMT3EfTOoTnXB436aej4j/9TosrAe/on/v+r8vyoEPcTe9khbn
b69Kjhz2gTBFir8EBX8qyqjftWXmrWwIHytRWTgXOZO+qafGhdVrM/Z1fxZDEOEwWHtQ8t7namr4
rkqASXzpu64VP4UIaPjZIAUUViMqKnwBlkXDvFuUlvgxl0Z5V3mXQ3ajpcMTSjIF93nXPDNcbSG3
9/VjJqK/cGJdmWYLzTzXRFeIBvhpm1OE0Ruxpap6UhYtS0P6ryrkFhGv55p0t71x/CGRHtJ6yPAM
9iqQgHpybRV9l3E8Pns9XcvmXhj6c0m0GAbqR5HrXxun00/ENZAHEN+M9zgo2TUbtqUQ9B/S6A5H
1UiM5BUkky8Tkqs2XFDvmRZVj+s/e2Wx3LQDhmucTuEnuFat9NbCfjKXS7sK+7rNEc03NZ2Gje5i
M+044z4er7UfVFvP2FVS9dLQmK0ilQ8w3RRl5AWmHMXOAeFk0thHa3oQhlE8Vnp9eB5IvJZOtrDi
z3XTIkdggSEQ90IKHW9M6m1hCHIxmMIjQlOmxVbCJjahwEdOlyF6fZn5tfR+cHCfS6gbKrumLuLh
Fe/+piBbRNrGNt8A6RCzZhO3DvdzqVoSxDu8NPjTk6aBVd8RFaPeY2Zjm3S7VFbpGO1HHgh9EoXA
We/6r/uli/zz17G55FpU+ZSbRMVn1yndvIqAe9lz3yC78nlqQkQaEP3I/R+IxVZRvutL3U3yp+lq
/JCHLpU4NRsIPvm061P4420in8Ro1jC3P8tA6/6rLuMSXK6ir4z+u+FI4Hab0MUKCiZlewQ9Hnge
XJ6qsyo03j3wvL4jO16XGtE2aQgCJ6pNPBtuGFEdy3aszsbubZgMAmNSyal6lUmWNTtIWm0GjLDx
MCErUGeHf4yXMQ+SpBA3B2RG8ZTGLyoMBV5xoQuDvNgVooYFp4lyG9zjVkurnz0RssSsa8dyR6aJ
shpMDxKRFzqip/bORHKM7njHE3owrHMwKjMp4TV+rExEYXbI76b9CfZLA9UbEjLWvOW+UHhBlBZa
rFcONKZ+jQCc8b42PFWp2eaFGnixcRcIpNukpAvLE/SffRhvhdd2weMQmYx/001LtNjklUn4nRe1
ieF3fPTwIrnTXd4S/FLpiSpBeCpGPLSuqrQed1XX5+ozgrqKwqFAqJzuTMPaMD/4nATwGPSh+VQg
SHNW3Nu0Hbpm0xZwIPxMZVz6DMoF0dd8n3QDkf9eH3UfrzJsbrPKScmQPcSLl1GYw0iwjJECcnKf
uZcysGsZzh+fINhceU9yPqbU19ELCQnC9oyCWXjEW6GJV6b2UjUuf3+3iVZdHeqBjAhZQAM33WWj
V/5l8zF/sqDTDnepsGtCj6WqXDajdyWZcSxMX0COwJC6GO2VQaLEQ1fCOX/lMPRxAcFcHc9CwAl0
1nSv3A+RuQRfiF0WJ/9c7+6lj8/WebynYoPs8uDEjDekBz5anh8zEZovt31/dnmsx2FqkDOUvnXA
n0TPzitkhYiwF3Vruc4f71TBHIre+IGDv5LqXgl82VSY3BkDMihHoHYjnGc3XgH94dAhMHJTjeZG
qaOqJS/rPDzlVW+felXRTz6v1/SUC/0xd0mlEvhnCu/2s8EhtFQbG0eei/dFFcLreOWGsFTGLHak
8a7lwbIneR6HgB44rqgHeMGt3HoXjkfBXOWvppINXRzqZ+QaAIZZPrGp31ll/1KeeIaDudmMdPoc
xvn3uEXI6nqnfHzyQyj/90mYDzCYmvBkdHJZkR9Yawo8beF9JKIwg7pexKV1/tyNg7nuv2+sCPK4
986kqpuDZZcIn4VfjRkE3Js8+R12pWsWdEvVCX6vjuUC+1fU1tB/+/Izzj/mvz4s8cBAPLqW2rPY
UbOpr8yUy4Yw9wqm4+emMuHdSFpvq8Lx54jk1SehcGiQReltWcwePLnGIV8afrMlgU+sIUiJ9E8q
gBhyW/kABp/DLCzX5IlLBcyiSb1Oh0YRxmFFq3V94DaZ4j1xgn6/PhIWvj/PLOi9OvdU4egJClOX
HNTEp/g4ecr9d/37C70/d5qsGItkTdP4ZEPEvrYWb+rFgzA+0uDqMDBiJclgqRqzZcDiFR5OGgk7
CdfRTxXzxWvCh9v0c8HcVreC3D9jyH485yy9vN02kFgm0Q8MseSMZ8w1NsJSJWYTn42ktHVZyRNp
IzeB3Ee4fqprZK7eFCgM5ga7pOcuwauxPVdC9kf4jPwjYaVxnPqbsOnsDyQ0sN8+bh0OmnNIk+M7
QQj0jG3PqjXz86XhNJvnY1alilJsKapOvJ+MYpUybQ1EaVTl5Nv1IbvUDbM5rXEEGrwusW86ipFH
IvFmG266cFX5v7D4zgHRoyGtsSoI/9aN6+r84EWF9jKoCyonHuJwjOQ3vxE4Ft1XOo75Gvrk41Pk
H+joBp4gbVtCUY63nHZgG0g+/ezvyGck+N4z2sBq30HbsRJWW+ioufyfFIZTAju6NyTjZDuIadSj
0mGwncSwFvFZKmI257kP+xFSDMMJq3D+zC4v3Y0c5c9BRv3xpqEwV/yDDmN50GN5d0NP7dechV18
UrENbnotROrM73sj5QTOhnlKTj3FZf1Ow8kj+ULEBHutcpJizWpsqesvI/3dsd4Ogod9I8ybloI+
ssL7Yj2cvHWoq0Nk22TlNLlUzGynZ7qFfiIL6Kny6YTkEqUkrumwTBKt3SHE3nTBpu7C8Sa3c/YH
hpp2DNnikZ+99TKro0taRAjIJPrIrHT/x4GcYC7cd0PpF1Tm5ZvoDGJFfdSMLxoOKOmznPLkIekd
PF0aDRAAjk+s9u76dtXjdWl0zzb+yhIkuxgtTzbNX6G4UfdJ7X+eoDu+uz62F3prrumnPUUQX2r/
BB6nOeCQIXe9w1hQiumXjrqV1XThSjPX6sNlOq/8si/OMCJO70bol5pmc8nKnT4nacqx2RnkeXwa
k4uTSOoNZZitDMeFdXwu30eF9BQpVb/xzrELvWVy/0SdUbfpIf4gWEud0pAVAT/lycCfWNMW4ZbE
UXyXBJ1bSzpcqsRshSAcsRFftwFkz5g68Ap0abWvnR1X1uml7pktDZAldJk1Ce5P2eW8XELsjLy7
TVMbdYA7GVRd8H7PsEmsdMrCsJ5r92U9pU0M5fl5JG6KYHCu0nsBRSP8+Ci/TWYThLNTggsni2ub
mU7wtIA8k5MwYNPWS/klQ/v67PEv3/rgCjWX7fOW01D4jcTVWXbVWbRQwEMBpnEmyTYjFHH5g5IQ
b/xbQ+GVbCkEDMlO6lro+8aD180uzGWZfNVeHLeH679paazMlgzBhzp0EgPeMa8+scGCnJBRYcLd
Td+fq/zhAkXquKxjmFfUlQexrwqSrRkUWfM0WqjAHxp/VcXIRq/qNyodf3AjMnmQTDL87/rPXxh6
c4fZhuWlg10ArlKKQfypwhZCYtJWpt0iv1+tCRqWirmst+82W7y5OesnKjw1kyqiJ2lL798+9335
GA6sWbsrLJVy+fu7UlQFge+YWZRCk+Gz0h7ZjnEUHtvKX3m6W+qMy9/flUCLCWp3ptgJicEQ9alS
5kiESAJ/pTsW9h82Oy04gA4iaFXrN0Ka7q65gGf7EDl3pA/Vrk66tRSrpXrMFgMJxVqRJD7q4SHV
9aD12PH7dCig17w+rhbO83M4d1UHyBAKovaN9k39iMeWyW4V5jukld4UTye8etj+WHKGJ67bSpxN
dELHKJXhJTHa89k3JtF0RsK3AzSQYqdlqZ88sprbs9B+c4U/9lBJep+wU5/50biTwkCQJyPI269X
ZmEkzzX+uOjEcUCUOvPc1ls02Xhnh0xtO+zfK0UsVWF+U3B5DJ5k3L7lgfHxEDR6z0EbBLdtoXPt
qLFp0Cfg1jwhpkbu8pJW9zkgRZuclRRORvyy4CMvtq1XI4S/sM8fbD5zHSn3dJ7j6bzE0ab22rsG
cufkzbnBrza8KmFBs4Fg/oF2Tn9qm848T62+pwmJq72XTl67Camn9gKJRFuGTOE9hcXSKyh1kPfx
ntjdRWAPdxwoSatn7nUcYJwJecUpeJZI8tA+7ZKN10d4lOsjHiSfBitM+wyWLLPfSwfPErVJ0oQ0
x7KnWq6cV5c68fL3d+sRniKqpIZ9xFvvefGpr7w+ufdqb6A3PUkHwWw9skUXZWlB8SRNM3Ie+xbP
xEkjnscJTgOIB6yt3AvrXjBbj3SQKXhWF93bxX5Sj8iKdNZN22BCXDLIpr9um1WzIIbhOs5bnLxP
FLf97qBNU41bp3BoBUzJC1cuSEt1mS1EsMyfwphX2Vl7Xv65z3hwNLAz2Db0kqTjG2RK3lSdueaV
aLwAg0BFT7apkUZDoFGJNoYgS+TI8G64liq5MMbm4temRTxMTl3x1JfZuM0VMkvb5iZXbhbMYeVO
V8PAMxecrGPuqMuxrfcDsXC3vN5GSz9+dvCgVEDd43fdm5wMvx+lB12ZZ0LkRFz//sJCPdey0jpv
FdKkyrfeTsF4AL8P9vkObzv2yxSoqjldL2apGrN57rqqtKkS8amMSP5YB73+mrFVIePCZj034uUs
oybPkcnONK46duoPcCtWB+W6Fo/DchsEmqwsWEvtNZvoyMBDvsPYdm92aPG8ncR/9R5u74ATfr2t
pWZzHO8njA6Iq5+ZivgPcP56DubeBCzt9e8vVWA2u0epCqZFYs4mzCAtZsYe5JDg2T6B18NNRcyl
q7TE8b7J8fwwRjb/NE5hm26ItPFT3VL743oZC4vUXLs6lm0R1dbhfMb9zxqJF0gk08UW/LRx49vA
u23/mItXSdzRcGjQ3SzpLd5qoaMqvzaktuPRVrketx3A2eEaT3AhNDXH9uZD4F/oAe5M61pvXMj6
bRWG/9rM/gX/c72pbFTvxtDdwajs75vacS5rqsZojEtdDOe+umjZZdzm/Y43MGreNZqPA3KjE29a
OVQvjL25UJcKX2RlmU4nheS+bA/byXJDRqrITvGY3Lai/bK7eHekGEsnPEImXGhlhzBB0H8aszq7
L6dqzdR2aezNFjOVUmQzDTJ9sdzS5x60Cr0pUz97hDd7/jz5Ml9LxF1qsOD34xFKamskZKXnphV8
a5HrZREluvcmseabvVTCbD1rQp3CiyYSJ3C5kmHPozb+ouvQ946TniZ3Y5/MFjVcbLOo8cPgRMIw
fOwJDx/NEA0vqknM4fpAXthhfj0iv+t2rsvBMBzDsG4Wxhxxdw7UsIXlOFJnV2qxsM3MRbg8i3xh
FfV/6tGr/S3ypLg+pM634barOGRoTUhkskkdXLx3N9VqLrU1AQT5niPBY44A/4++r6b2S+Knyqyc
KBdabS6wNcOQQKglgkdkQfvAihAay+CJkniIVlbQhQE2V9X2PTcmKfvpRKLUAlxU9/RTb5XmO2PY
jS/Ff+hqLRmSvIBarpkI/E+srJBECI1ysuaWvdROl7+/G10iS+KElE49iTTK/E0lIHTdDlNoV/ph
YUn5Qzrb+ROwDrV8rJDF9mggSBkH4e8MYk4HL7wJOcKCuZqUln3eigbRHzuU6TdCsPeLLlq7kH/c
03+g1VPbSsKmcjh1XtZsc1rUe9do8ll77u/rs2GphEu8+10vVHXtFZecmJNKp2YrBJxPTJ3VT52Q
X66X8HE//0FYJ0kSVqxIS1ih+5nbmWziXy2yL9d85D/e4Wl86f93NYDjq5Wks+TEUocE+CDqYc9n
3eD9KzrKOM72eC40uATFQAltmqhQ+msb26pZS1xYquClad/9AMqcqz3H25ObsJ5thGyjr0jtFSti
hAXBMow6fv9+VQ9FNwTSOxEapA4+BRlp/mNJ2Lg7uFWY8AfAVBOSjaZwxBEnKCMv+guPFJ7YhXWa
+Di8sYr2e4kwPPM2UVcma/jGBTnRHwh32ADalNCuP/c8DrZ5DF0qicO9RVJQFQf/WgMjE5Eyvi2J
e8kkzOSvj6mP5/YfbHduIibGZmxPcE5pt1zEGTzfOrKvBIB3Q7AmlFwqZrbH5kCYVtXY4Fnblq46
0RI02KNSMPrf90YU8fPk4Qi00s8fDiP6hyYELgPSwS+PHCqEOmD7mm89EUS76w229PHZmQTZaFb5
gbHApzBitkqbdpPqRK/0x9LnZw1VEYrAMdXkQC2cLvsWOswaQ/PGHz+7X7GWVwYp/uMB5kaAX7ZH
m5iViOeHyx/9Q+yB9/BQNvBISeAPAe9MS8l/znTZLlK3qZVQxGyF9fwsAaOBTIdCVbuJkW0k+5Vf
v9Dsc1NHl5u8LIN2OiBeexiG5h4uyPvrA+bDoY9fPVtV86CVoq6n6RDY4ehNT02DFUYXm2LtVXjp
t89WTasNrfscnRry5oAE42MVrd2Jlj59+fu7BZlpblILm5JDKt0hp99jvhaa+jhpDM0S/P7pjraJ
EhU6E7rpeM82fBNsowfQs3deuO1vCYigkNlkDSUImzGefeEM055DqE/DIDwEXv39tq6dTdYYXtaN
B5+TAxnscSD9sTLuIYH5s6nzlbVsaVrNZiwcW6lMGjsdOA/Yzsst3ZYDUi4KA9rp9Vp8eHOg8Bf5
vSeqDPZ2VRKjCGsavI+nek+Ra7ZvAkhzExf+8GmmbnniQ1mzKYwbY5LkIcZqBy9/aIzve3tTlBuf
vlTv/VjtBE4vXjkdqqmP9tMgs2MZJd6G1p7cDEralfm8MCfmBoowyIcX5DhhDZ3eTNDtY2tWRuul
wf94Y0ENZhOZWVhRIF24SBAlVOmjpdZ916Oz27iw6rOS43/WQcrEEwKEbmBWHpMWRtjcNN9qHgmS
eCgV7Bu109D8cDxh7id/TaO5NMBmU71Ftl+cRd14iI1KN7Hyd0VdbgoS7fucncEVum3vnIswZNKp
RDIFjm4KtlKj1HTs4Mx/uD5Nlvp9NtnBnctUAxebQzF038e2/8qbl+tfXtghwtkcR6JoniZAISab
0NpvlRcdkIMOylLwmif5ilx5oYy5kqJyrei8lI2HtIazj5ceSOltYjZ+LWJ9vF6NhQaaaykEDMb8
vEqmg5XqSERwaoGhuv7phTE6F1LADdU4qjhGkHrLSAt314dVg4alnz3bn2k5pnhpTHBwsYWtjjzv
x73fr42ay8L2wZxmszlNi9Dk3ZjRI0KkdyqFq4Xu7mjdvqSt/hw49pCWa/mYS118qeC7BTCKgTKK
fDRSoI3cVHl/30/+PunjfUbD/653xFJjzaYyD4qkxhfHg2n/j7Nra45TZ7a/iCohBIjXufkycTx2
nDjxC2Une3MRIMRNwK8/a3xevBVr+Iq3lCuFRpdWt7pXryWz33muGrqZEDqtC8OY4a8TSLD6Om0I
GkRmKDPl89XceUsCGpZryERNRE2BDkmklA+dEC4kQlj+OOXtrw70S5vMEcOG1k2x4LZt62SYNCvL
2FHIyhziroF0TSkddJXOSdE1h8sbYbEIEyMRIPNdACPqHjKeuLeS5gVQr0m2Rx6zXLiWLHMwYRLC
L708GAk58G4C69hY8ytQuC8FgLavG+46S9pJ8njGCg11vEevyfjqBZX/4/Ly2L5+tpEPtiCqYUK+
kxQp4AXcuePxWCCoCZdgY7bVN6w6m6sSontYmhKKIltVx9VVAtYuUCgvnlbbEOeZfZjBlAKYOoWM
oBd3BAVj8KTa7hua5B/WLZBpyAwk+cpr8c7ES/8UnNu9ttXQoca97vuGJfeAvAC/CtGfDYiOtLpt
Y0HjGxC0hUtZSdsWG/4Y5Z9wbPHMPMQe8P5TOxQ3yBotdfmdD8on9/Y7DubD8mtQpZa6H/B1FT61
cP2H/7cxha4ud8iXoEiWSZgoA52DtK/ONXZZkFdVpX+i5UqQ7dtGrK0pj/DExyEVDhIV0o1BtJH1
q0CH9C9sQcu1LnUJVilRxN42ccVTkiLgaurF6o/t9xs2PCsnLYMmcw9z7bYQwiicfUO9dH/5gFrs
y8QWKFE2fRwAaEQ0vD7lWYk+6vODZ6rz7eUhbBM4//3DGQIQHRQnMiGHjEbkhqGv7tVH59Aqkn/s
gGHC0vP8BvhFfqTRFP2QshnUxm296LTu1xsWjBRjp+u8iI5tH7mvyM0Cr/o/fN62/ob5EqBulZ/m
4ZG5aBK7hTJMX6FeRcl46KAz6iz0u9j2wHDEfSAyEfk6PPYEGlkHGkoAcdsqWOpmtEzDhBMgxQVI
hJfzo5iCxxiArm0p0ePSMFUvRO62EQwzBpYqAtJSnTOCZ+kBJN23qsuCG69s1g5h+GKw3vY89FN+
TEiSXvcjWKF8jwMKzRZpsCz3qVldL7tmrnTt1deTGz6VeX2bieZtmNlxzJdCbctWm7V15JHTIh6F
PpYip99YEOZqU9QjXXid2z5vWHMgKGRhy4wfs6YaduAmQ9dtEiy8nWybbNgyBf1v0lbEO8SF/DGV
nNyAe+TrWGXhusTLe1PBh7tIj4Bnogipj7HvuDt+biGlOEv7y3eFbXcNYxZOpkd3dL1Dz+rbM1YU
PCXljtX8Do2HSwAU2xoZpkzkPKgq4fA4QV4Bs1P6P5qhoV9Bk7uKPJF6ZhG9Vbrooqz3DozUp3d3
DJaCBW9gye6Y1fKsY7IfCj0cp7zvIe6QkGM/8gM5v3KIC8yuHoD91Pnw0LT8z6p9MSvoupiAbJM1
PXAJxHYG2NOe1SM5aEDUr/wwD5fY2SzGYRbSQaRNtFNw76CF/C2YUrumS5cSlLaPnw/Eh7MLWAP6
SP10PILSSzSP7Tt948YTXk0XzM82wvnvH0bIQualcQpecvDeQEB5iutg3hZTEyx4IcvRNSvorV/0
ohF6vmpLKcFQHB44TeUBRB6HyxttG8Bw1mDdFwMIJkMgV2RymCgCVDZJtYsc8AmvG8KwcRq1TeeF
0juQtFfXNIKEQDGFCM7Kpc4w2y4YBt5HBRMgRtJHxh1sLTKfETkWbtFU/66Zwl8ggIkMYx7xAdeU
hxLVu9waF0oe00aRVTsNBPt/T1LCfNctR+XBW+dyEwyiPEyO+5zCG+3XTcJw1jQNPfBZ42WScIZs
MJ0ZAjMn8eNg46Zx6CxcV59vxl9gABAQ5DMRCGyA1+9/gcZd3UCqYHxdNwnDpKcYyiM57oyj4vUX
nVHAMZvG38wFOLnXjWCYtAyR0SkbHh5BJ/vSDm6xfxfwm4Fq2F0eIcCW/v1E/Ktk37I+YA0EYA9n
EuGsRFAAQrNDWOiHdKTPl8ew7YJh15nOI/QrFvyIDov4Ws+tcwxnrheCgvOR+WwGhkm7TiciPHow
A3DybMaatltKArqrWg9lOJTltynitoVza5uKYd0sIBRlpnI8ZpkYczRddWA+9hE2j+tOrEktFINZ
sOGk0EcBjCCIg1E8P+Zx4YqF739+x1KTXAjNVCAMFsn/h/qAxfA7d/ZfornOV0WY1JQXlmHuAoB+
fvAy+prw2b2PAd89XT5Jtl9/PsUfXBwKn3j8h0iXcNB4QdsEpPmRN+4dXhcrRzBsOok6hydhSA5Q
/8NjOhv1DpnDb3Eio8PlOViOkEkilAQ8ZjRI2KGfgNXxU2+TD9USE5ltgbz/LlAQFN1UzCw8JtSL
+BakfGDdS+YcLa1NP3f+yjkYFq3mkYNweD5nJnEFQp46cHdNgUfduiUyTHpSPRhXVKiPE5eRv9G0
U9kuGjqMt24Aw4xR+CozVjb+VTtEWbcvoU9b/oYYFloSF0aw3KsmQRAbVMonyNwc46LzdwKMtdMc
nNrM4egGi9bZmskSFHtREA2gVE3RdAbMUxshO5ai7rngGyyHyZQgFqODZJg4559VPU1QVQHy/725
3Zedv7BOtjEMi06g+4OcWKyP74CbWE3FDlruxbWjFjsxbVthmLTspmkAPHq6mjo0MjTFYyv7rVTe
ERI5SwfKNo2zsX+4mHqoHAKFFg9HMN2Fu6Rz2r2kWbcZnHZpCMu9ERqmrWvpCBa25JiUQfGLgaxp
2Di+w9KF3bZ937BpOUDdBHFqCIDsCOaeqerG7H7uySKizeKoTZ1gkvQdg64LXoxtAc2uCZde76Xy
WgVev889WlxDG2n4ednCz6HqJ1GByRYkc+7kvNHkqALuPfK6G7Y9mEp2JAb2MenHYCMdsOl5LmiV
L49oOQKmcLCMdTtPU4PXi+jaE+kbjnEUIOspJP0WxrDskQke61HWdXPm+Mc+5RAng6D5rhNDuHCd
WDbIxI8JtwSrTR4FR6KY/K748C3I8fHk/K6fInlWPwZ137rVMuye1f6oIsRpRzI6jfgeVAjer2NI
WgDej51rl7rJbCtmGD/Ieqkg9RAcE1DobSZdtVf+uT/x8ixsXz///YPZT4PQuuNOcJwEOslIHdw2
JSqMlz9uO1CGwRMAV6HyJYOj9tAIh7d2s4GWOjkMHuqkl4ew/X7639+vs7ou/GEmRxqeK7zgOmY5
iMybpSnYvm84cjbO7gwvGBwzvL/A6ls6N2jnXhlJBYYXpw7YhGbX1UdZQT7rcVR+WXzlXSfVQgHc
sgMmqIzmVd55Te8f4tiH0GMuh2sdZfTORzfkAnDJskImlixATjMmSREcqUPPzeMCgtwQUeZLfRu2
KZxt/cMJbdM+maDpRY6BAI9QOY5IM7IMVExDyoOlpKZtEoYx94EMcc1mwVFOZ+Zu0LzeAFe+ClAP
lrrz1D5MYcqdzknbNji2mup/IN4D2s0ojsjKHThP6sPnQT/tQeDBGY4ZdPvQKqCBtpsWk8q29TeM
GLIvkwbFtneoZE3QbgCmDjp5L0nXjYfLNmwbwbBh7rtpkNdVcGQ6FTtIcPlX8dmjeqXHVyFaqEna
oypakrDs0S/RB+1dW0ORxZeZt3AJ2SZgmHFP/RpSA61/BJU138VD036fyhSy6EgZLAxhOaAmcAwN
nWBjiIV/jIV7JdvZw5t9HV8vpSZkjKmmQw9cpo9t0Am1gVxr3m9ztY6JBd83TBgxEeR6y/ncrSL9
WxA4zFvfo0u9E7alMWwXfWger2rmH5XntJsS+Y29Fy6q+ti+btguQIHQIh24f6RI6t1NEUS3uM8e
L59828fPf/9guVnREG/kCRbmjEkjE2R/h1APD5e/bjmWJtFOMis9UlmdD30/gaMWXCvHCHX2rTtW
Ky9OEyrG0Z2pJDKhx15mf6iATusMVvQ1fYE4N4bzVU0U10gl0QN4vSGQDdqjQ9x4aIipm5X5VWaY
LgOl6BB1IexKheI75RLNVvMwkaU3jyUiNQFibcZkWzSpfzzrpu5YG93JtC9+TV73rYGg6A7Vn3Lh
GrUcJhMoJmPoXw4ZYUd4IFZAe2qm3k2Y1SzbXz5PtgEMM4Y269DHJZ3RaKoRZVGqQ+fWc7hTXa0b
wLBkxZnXjXHDjrEThi18jQsOi6JFM/i67xu2LFg7QciVEOQ+s+gpmLz+D4KIPlpI+ljszVRhdIss
84EsIce5baHGkJSPUnXxhlbjgj3YNsBwxUo4DQergXsEr9HwU4N9cOOPIaTB1y0P/e9tpKqCcbjO
GZFW1atdUgMsu0NzHfRD1g1g2jMkjLu8rP0jA0pjCnm37dpoHRgQVeP//voMJKuFbGMcHpjUps1l
vmnLYXhwo8JZd12bMDEJQi/QU3QMCYZ2rjfAELnTFZQ6oJm8aoFMGhodd54IncE98ha5eYkE9Kby
1j7HTB4ahq4PP50KduyHwd/Eo1N8geJOsfkfnpMWEzDVFVXC/QrNzxgijeUpnucY6tgosVZhstQe
axvi/PcPPlNyGoi6FPQwZU7gTBvkUkZIjgiZZT/TjFbZ2s0wnHOQVgFT/jAeecG65GsZAMm6gber
ooUMz/la+yTDYyLHeOZyWqcZ8mFx8pL5dbBnXI8vXQ2FOujYiH9XHCoGjNt/FwxjOL5OGH/tAqfZ
+Ofe0nCIl6g0PnVwqFKdcRYftoN4MvU86oSvkLiJr/AOhMxyOdH0sQCU6TFs5fSsHDd4vTyXTzcf
o52TZR9H68QcRaUmDyJ1UXr10Z2u8yw55A7Am5eHeBeg/GtbMIbp5tCk5JZQOX1AAi6dfsRBOuTu
xsPjARQ42p+UuK3Dqvd/BVhGccjAQ5XdEKdV/de4yFTMUNIuHQHO+xztT1s1Z1UJ1AcoxcYrDtp1
t9hpgODJhvZN5v1QngBJLXfrKX2jjuuhaMNDCKiPB2dyE7XmjYhJGa61zQMlWVlNjxBjrsCogvay
cVfLCTmry8v2qW/CAIZZOn6k2xJyRH+ghV5BiQWKOBndSJA+d0u5Q9tRMwwS2IpRyzYcH6Ej8q0t
gmireN7szyqxbgTxvipe5Ei2nTPD0zJnTmLqtuFrI/r5CqJhYMhN5E3U1QsABQuNLOWGs0XF19Oc
z9Nj67n/apJdQxCV3EwToYc2KvKNGthdLKoNRASfZqbGL34E7EJTsIUD8enlg/0yfXGKrLIDN3Ok
6MVvxT6JSdNWew6e4eQ7Gred8XWmvbcwXdtoxh3UO6psnbBhUPYCvxpYMrYomUT7LG9OSker0O6M
miUrAZ6arvNA95igx+QoM2e+HvphSRHXcibMWpXWTd3xymWvhPl6PxXDPqYgehyqbAEHYDEhs1pF
8ggoEq/yX/WgknjLZ9XV35DQZkuoGMsumHIWTTWH1J1n3NVnloE2hO8HVlNtUgc8rwVfKX5MQ+Mu
QENJzYu5ix5i4HyepikZ5aYCW+kaKC622bgHerzRIg7mq1eFnAsYVpw/UxJ6qFV4xUIkb9sJw/yz
IveGNCuzB2jL5G/TAK6w1kn7haSs7euG6Wdw/AnI0KdH5tIAcou67/sdBGSKVQguLJBh24yij75s
C/4q6qb50k28v1atXIL02E6Ract9CpG6rmiPuk98RMFh0u6yCWBTkoRInqI3bSnU+xSrCUiBEVso
Mvl55HHnFINiezsRlHBZ5e+pxGCTG4Aow0naM2BmGzJI+K5yZGaFKuontFCC8uR1TJthfEInBeBd
BGi7eeGVa3FjZpEKxExi1MEoXiNWqE1f669hLHIQEYC+q5XByZVi4b1iW7/zDn6IlloIxBXF6MYn
VaKlXAixh67215jOess9MNPOybQZy+Zuhu9esBzLJWkKW6ikgAZ5IzBk4pPvJKrSh4lP8gRC5CXz
t5hPYJg/GfmcTTrJH2TT1E/QRE2fIK69BC+yfd0wfcJ7DeopmjwQXFjeXg0gXzgC9+ovkX9YzMck
Qyhk2uR8ZOw1yICrQIl32BUKyrVt7dwF/UgXNsI2D+MOCEQRwj4zCP2KsfiC6wD4DadcSvvZttm4
A1jPO+Cyx+5IVd12t1z21S1rYlh+7PbhkqSxZQ5m9UqGrpeISPQo7pEUopqtnpSzB1c8mxcyKpbN
MItXfR2E+ix0+YiGsmavpuAlC9CZUsag3VnZ5YeUovGiQBpCqBHynY9J3E43NGryt6jps4XYyrIX
JhOCZCjAQTE4fsjmhA0ELWYE/PPIKPOCuzcpy6Ml4z6/sj55GZl1rCRBuZtAc+UBu98ekii66/mp
JSjrvl/JhLB6O3TiadVFbDIitBEvnRHaLg8UuRyxycCGMd16nZ9XC5tvWzjD1IN0GmM36PURM/Fw
9UbXSVCra6hiLWGobAfY8PTCdcMxoEnxEER5cFWygZ6aTKx0JGZRixZRX0PbVjwI2aOCgO2QiX7Q
AQA7LY1+QMnqtG4nDGuHjBfjHJ1hD8w9c6qlECYMiVgq4VtOlVnaknk/yjFxKugrRXfBkMEnju6V
yts3PsFJAWZz5VdL+tOWHTFLXTEgTrXL6/67HggyhMEIP3XsIG8RLryrbLMxbJ0z2XhdEXcPMnOD
DRsRqfBEbZBrrvaAlrYHp/GhHUTrhUNsoyxjhpNXLFMJGhxbNESBrWxi6MLt+7i9BpobyhB4H08q
i/dJNaH12u/k9n+AwFjHPlvWhwAja9IsQEdT9hC4/DS55TZ2ZL5lhZPvgjJvtj2b78cSFSeIDUJt
W9XDgnezrfJ5ez8MXPYNK+OJpw+IGr+IJnW3QcGfJEFaK3Ol3oxTDHEPBDuXDcA6UeOqaKsOgl2U
tfcinwiEF4qiiq90VNXiVUHOZjiW85ixfe1T6Cyj1oxu6yuKZpN4l6QhUf1CbGr9HcaFAgWLLqfO
2OLIZtPV2Mt8J6j7b+z0+ykMT4yB3n9qc6g1MND5h0W0cMosMatZiaOQPozIPKUPUjfRrZ6fSh6C
bxgZ/HdXGTvl7vJKWxyyWY9TYdRxJkCm3EE955QGjbqaCoT7cJ/VnzFJ1f7yOJa736zLxehqIcpt
hlflQ9SxJJBZTbT/ZaigD395BMtNY5bj4i7n3Zyo+r71O1LsOs3j5y4onbd1nzfumaDOgyIguTqK
RELZfB84KF5uIDUP5tfD5SEsRmbqWzCoWoy908cn1C7ZJkHSpk3QZ8GnSu0cIFBnIU+DW65CfqNb
17xMgrSlgU+bI/FTKO8Sz6m8Gx5NfvfcgCjPW3h9Wx5FZpVOJQ1xoeZbPgRecxMLSI/I4TdCjGOf
62Tzfnu4pN+jOruKEgsTMy6PrOVVyeemuqel7zrkRkALS6BwAVVaSO+iBT4Lj03ia7Ek+2ebonFL
xMhODxNeYt8Bo3mmIF38xWswYuDMZxvY0a2vhm+j7yMPXI1rYx3PeHCQKGEJeErkg+qrhl2Rumgh
Ad/M7Ofl02i5gsz6HmMJ71ylxPe24fW2dZFZd8h4HfuIDTty61c8WDj3Fss1y3zTNGairLLiATpU
xVOMLr6Hqor+XJ6G7eNnY/vgudC1HAzoe8/vBUQgEaiphKJ7j45dvrs8gOVmM6t8bSkgJj7S4iF2
YuAOElUW+b1skO6FOEuUkGCp2dQ2kBF4iJYDy+1imfo85GKb4cSRzRQWzRG9zUusirY8uUkQQQPa
uYR18qh1PUBJfI53GURpthnRXwE+qfDOgXqNLgkIYVmXX8nuqZPNnTOsI0QGCuW/G+ZMDu2qvAlf
vKioNnMmUhDasSVcl20Rjbuh9VHR77uq/I4+AqjvKQC7etX4dy5L5OvlA2G5Dd7rXB9OHNh8WqQb
hHMKognrFndvaCDclQipadLc6AaEOXIukYACye3lEW1n3LgKypynE0iwgpcgTll7EzCoP+/EVGr9
4/IAtlUzHiRUg3RDCh2fSjdzGVKQ9fzQRj3CLahyLl3blnX7i1Nilt7AIC9+SkYebUlWn6a0heRC
i3BE+/O/jCb3tEv+oFvpn1XTMgUrIhc8K2OdiDfldno/A+2/US1FKB/qJbyTbVJG2JAQaBqPlDmn
ssvQGKv5AfT63SYTZ99Hg1Nfkyu3E4/D+RV5eVY2EzZJJyAmJyRzm+lPGavkPpv8ZFuSVF4lDniC
yrrLdjpOIC9V6/jK0SWIQVoo2MRt9CuEVs7CtWg5kyYtRQzqDi/Ly+kVVFHye6xLbB4Ll5BLlgPp
GpdE0kZ1DrKl9A2yTv0BCfdqzwS6ZyoKg768jLYhjJvCL1RY5ZFO31LEqZk7xFeAraF9eozr7boR
jLBhCipNRgjknXgGLh7So6O8hLLkpuuGan95CEtI+U5D++EuahMvHNI6CU9yQLYlBv/uWYkHonJ4
IUuQLLc+26++h95fUR9G037rAX1C07cWSqp7UoAMJqfrkKEMegf/dQwaIsoulBKbE4s7aAqSvHBb
PHTTeGVixKSq6FVcR8huh6fWC77oOb7jZ36593Xis38z+uT+fzBTy/kySSqCcJYFU7o+ERfNGuXZ
hQfQ3No4oPlYOMIWGzTpKfoBzeDT6HQnqQp5AypJBAx+BULVy4fLNoPz3z9s95RWjoPO4PYkWiSi
kWMf7qj0n0acuYUY1HJ8iWHmMSQkkrki/ETHEfdlHz6BA+CtTAFimwDWeH8RAc+rFm5O23oZJg8g
VQfKdjm/dg7h4kiKYUTFKJFTmC7EBrYlM0yelkghdnFd/n9sgMh9V6Yg3uxU8HR5T2xTMEKBNpSF
SHwZnSAR5G4kxEpuZleT/eWv236+EQfo0tMlU3N5QkNhmV2VDpiyNj1u4goU00U5rdoHNzIsHa6w
CsG5OZ2m0HuOUyDXoUm3ruDkmlQVnKgxT4J2Oqk8/9MHetoAjrF0hZxj8b8z9m5kuHs+O4FonGk6
xVOhbkkINYykLILTlIDP2OsXn7ifb7Nralb0re56X0TjqXWlE4GlMvL+FW1FF/Jvts8bls2F8IWj
B/E2svE1B9H6rh4RNlw+RJ8/LF1TjgIEEmmQIdY7tRH8kSKi3GTQDfuSSE5AxhhdNzweFiLjzw+s
GxkWHUcCmPyadafem4dbNlNgbbxR3IKGSH+/PB3bEIZJiw5nyW8bjSGqdt5ASV6CCV27/fitHhxZ
P60bxjDseEbPSxllkGx2sBM8Q8l001EBsSPqVG+Xx7Btu2HecR1DXhKSgycaDfKL1GDu6xTXV6u+
biIXIUHXSBd5rBMYrZyN4sFpzBabUiyGZwIVlczB1a+K4aTIubBIoWNYnr1pmgKcnM/r0LDMNcGK
PR4pjAren1Ts/6MnZHPY0P1EcmcJU2WbyPnvH5xqCvBoPYxT8jYWMAdAItptWHuPJKfZUXrhQg3T
stMmerAk9ZgBoqpO5TxcExed837mv6zb5/OYH2bA6sYF+eyAbxeaIjuODmAIiy2leT8PCVxuWLSY
0zn3wVL6+/zLWebf5iW9Qp/7l/eBZrSDq4oskZfZlsmw7Vi7hatLoRBytmpHz4+2OCp+rVsnw6KD
khEvnJFnVa6jr8is/W9REy29kGw/3bBlUEk6fROV6iQbd05QbR1dqH3LYh2oyv0L+zfWadP3vH55
p3RLGmd+9LpFEtTPn82uif0juBjyFMyJL7ITunE3keoCt9lH7jjVwaGnVdgdORmmDjzKQeFrZMvj
GVwWHg+7eN3+mLz6LE2bru4UfYUUa7xBw2GwA2H6uljTNYvJmSO9ER2w/v0EmbwSMnUOsil126DR
Z9XxMun1U47uG69Q7mteT4ScSK69L/MMX7Xg92xbZIQ6UBsSaBptxO86cQFyGqvy0AZP5dh/y9Ep
cy+gOLrLSPY0jWrdpWXCKfu8lNCx5+I38HbeRkEj+4D35lIe12IwJohS9H4OTQYW3tN0cNgWSU9/
3DCIYV9f3g9L2GOiKOVUSuhN1OE9LwFK6ZPi8T2yRXor3pdz9201DMI1iT/QIDN0nQ7mI6mja8ji
aEhpjMXu8jxs62TciUHgO3gl1cF9W3uxuOtdt/dR8wYTzrqDa6IpA6rQ2JX3xUm2SbePAQ59g0Op
lwzP4mBNno8+I3lCu7n/DeFTtVFZKLbiHB/kaMbaDF6Trgt3TDAlSUXhldOQ3fctEemd7IOo2I/x
kC0x4lkmYgIn9RzovmhmcQIkDCqRZycOwpJzYRogAC8kN6v224RPSuako9MWBd58wRzeJch/gVAY
zC+ruJuY+5dSVJtAgWfIsvs4cWF4fe9HZAcZlqncr5vBOXL/EJCUbc9IjL7WU5bI4KZlINs7UzAv
ocjP/vqTN99f+EhUwlyvQ3Ka6DBzf8mhKPt/smas2+vULzy5A6t6GF/PHtPOXVbnzssoYTSHMvTo
c6IHyElWFVMDtFuUS7ydzhJ3vp2gDId/iwDtpNPQgYNmRi7Z2dI5lP0d2jyK+ipOy6zeUtADRNvB
AQv8nZ9xBg9SC96m9xQJZjCtMjm4dyUaX4OfDOpiKEvxqIrwv5A4UdE9cIUNkgSC1/U1q7xKHFSb
x+0DzEFz8Cy6TPwjsYSIfdpIlT6SI0MSvzl56fKlTsjPcRaeZ0YTKnHrtk7S7C0gQ7ZzMaVN00FJ
Mov/TBXas3ouv2jR/XSzSH9BT8OPyyfj07cbhj0HmR9ORtIj2SZ1EtwERf3jnWohcEvQ66LVZd0A
hpMk6EFyizHwb2QMtDHAKj9iUuZbj3RL2f5Pr2NMwXgvlNqXhSYtMuGC5m9glpmKTe2H5cLptq2Q
YTs0ZoM/pMh+gseBv0+AKLAg5eeM3+Ulsk3g/PcPewBMtgz6ysMSle0YbYJSVN1mHPolvrBP/S4W
yHgwdKEivHR78QagKSU7h40gDh1oEv10orS94qMIw60jp++Xp2NbMMM9Ci504KVUfu0LENgQoR+I
R4q9261rvMWEjHfD1OVBFItZfmW8/6k0yB2iEjxrubsOko8RjLcDmXqSKjBq/CQUpX+IuyY3Hady
t2qFTMcYeTnCuGpMfw4xkGNdGsP3Fm7wQFVWPl8ewnKmTNcIEfgR+XsU9kqKpsiurn9Dx9dfE4Z6
nukQOQoPSHNr+ZVQEERJjnS9Ey+WnWw/3bBn6vc6yUaV/hSNJNdhNqZqG7jFuictfr1h0DwkVKow
T39yYDGveZ+FySYvY/l4eeU/DUrwecOaZUcH0rdp/Cyr8TsRsX5SQXV0HDRV105L95dHsS2SYdNO
RvMJLBj8OZxY9kVArBZMVGm0YMK2rxsmPBUVmYchip4TtAvtHS3oSdMyWRNPYYUM8+VBCkRUwaLn
MUVemFSAUgbDKrZqfNywXC4AmgAVdvzcT+g4q5ryBIFSuXPCRdI6ywabPQKZQsckG4bwORPhk868
eZMgZbhjJUYYq3RJGcCyB2ajQKCheULjSt2VDU2926yrC7nntT+teh4DvmB45r4AVqvoSPRcqt7f
gZ/SfVOlmpYiGtvvN8x4qKM864s6epaJX1xHLet+69TxFkDPn7698eMNIy6HDjpDbVneZlUNUYZk
fNDenUCYgW6a76ApJLu0ByZnThferufv/hXiYrzzLD/46D4iZZgANveTtby9lW0m0EDN9I8mWoRv
2oYwTHoKgdpMiQx/uhVn1/UcFQdXOeVW1FW2EGl8DozANAzDRl0pT8G+V9yCOA2oJv8fntcntFRA
HuVWD/o7yf2btqhOsuLX1E82xVz+unxh2WZnGP2ge9VHcZW++QMCgV0al/U+zpG7yHwk6naXB7Gd
OcP4iSRt77ZR8BN8n/S3BPfZPULeZikZapmD2TegYpU1gfDC50o0v1OapDtVhW8hOH3X/X6zV4CJ
MvDyOefPcZ70z2dkTCPFUv3EsjgmJxYwX2CyoFy85Jx7N+6IVo7NINN46XDZvm8YfAbe0yCc+uJl
KsFvnPRDtyuqddlCzzP1FJFiacSMloKXaijYnrpgRkBedFpY+M9VifH586Q+2HeWch72TiReCB76
myCpts2gr71cpRtvHr8D3HcFtqPDkAZfctwy6EX7cfnI2h5+JmdW16MBvh9V8ZL4yUvbttecsPu0
qW7xmgEZbqIP2tO7hpS/E/xxYdCzvX9ynZkkWkGLj7tOIV7QIXQ9eYjT/RKAPIfGmxmsIyBgHV/T
AS2cOOTlBtpttwWEoAOql94klvvbhPfnQTxCKYmKl75r7s5A774IID6UFD8YwG6+O87b8zqD8HZh
nc+n8LMZG1dD7451X3iK3SXM+SELeQrSjqKfHqxYDKmFy+tqMQET409A2ZBlpKxulQrIJoiVBm7P
WWKjsH3deKs7buwxPKbFSxZBPBkFB35Ks0Vlhndc2icr5BnxgFAzAhtRi5cJ7c3vx6Gqx0Olh8O7
TVS5t21q2EPeBnpboPYUduWXkYW/wFuz0+AT3fiQl728kJab1mwEQLEFHDKkDN5Q5E3Ftq40rqnW
7dxXLeUSd69tkPPfP9h8i7YCyrXy7trunJrIkn6bzR65CUt5dXkath0zbhXov5eMyYje8Tp9Uarz
vxYl2CAvf9z28414Abp+NOSxjt6wHzq9RdNXeEidlFFod1OxqqHQA7HOfxeJgOsW+fOY3VC3eCQN
yr0d+qwX4hHb+hhBAYmQiZzBX3MDL8c2PJheRYyXzLr1MSxejRMdHWil3Eh+hu/nzg8dQOevotVS
BG3ZARO2r3MeQAQCI1AP9TFQyIHCGl6vKYFvvTyHs2l/YpMmPZcSoi/cMmA3ymmAar6lOniSIdtD
afkezTj3Q80WmlTOVv7ZSIb19zJgfT357IbgfmyhTQlzi7fQFkRLB/2n5+728ows97DJ19V7+eD3
YUlfAy8oQujXgKkIDURsy9KOfY9BrbUQsdsGMqwb0j5e12ejeBmbvoRmO4rwUIrvN4oidJinJaUt
2xkwTLxrVevM9YRh/GS6DrLiAKaF+i6G0s3CGbBNxLBzMpRd2AWUvBVp4keb5v84u5blSHUl+EVE
8JKQttDddvs9Hnvm2BvC9jkDAsQbJPj6mz1349GYJgIvvZAaSVUqVWVlFhCm6EpAI2jb9veUDWtB
0NKnuH+auvL01CTzWLzmYzteNt4QXLoiz8OgW9UVWDB41zB4HjCO1jFc+3U1Jj9sIMWuiRo3+irX
sHgBgH6n5t5+R0q4P1Ic3quTkZw/uAurY4LzBSTa7dgvi1cuRfGo20kcaUuKaPsMxv2eiD4NutbK
XqUOAmA921s0BjXHmnfOyn20YOSOYeQjb1KVDT4e+jo/aHTuRmRwIt4Ex3i26rAh6u38Yi3sswnA
R9tvPvTOwN+FGNFZjb6pMiqbZl5rKljwiya2vs+ZiHPP4+99YrmHDKxlYVla7Oo3yYg1T/Fuysc5
wmFwt0UkJt4+h7Ydg/Cw/8Y4pT/rSU1HFuM6YWjMXTH0pRNmGHqsJ+6kMIl3S9PyQnsW37deWe7x
FWsdVEv7Ypg4KKJBGjc77OdoJfm9k/SdHc742/gGNNH2UwHtpT5R8Ts227noaBk8UmeQW0CZnmei
6ye7GYGfA9KJoaT0xBobOEPLU9bKFbiw/ia83gK4ybPEnL3aM7kHs0S9T9VoHV3S+k+bzMLE17tQ
xIYG1uS8Q1fofR6Zinpc7CsndMG4TTi9b9tjErDMv3G5+Deu3MjukF5x88QLxy555TYI67Z9xumm
+hQ4KzZBAn1s45fCGUR5kH5pzbvZY/7KlyxtxOn/n8avAolm+jax3jvAwa7QqxEcGs+RSTimq9qS
S3OcLOTTHHzM/DprlPVeQ2bwHoKYRQgmxO4WPINrQL0FYzPFH+nkl0yoLn5n41g8Mk3Yvyckwcpp
PS32FwGbbZiyEmXgWPNsvTcjGoDSujm2PR5mykIEChmaNQbdpWmMGzsDuEx0WWe9g1XAjeKuJLuO
g45DdP/3r5tEHTzPNu7uygZGuegc/YLG/9aOhvhUgbe0tyr89PWG/6UBqcZ2CHqRW+8kH1GR1Nmt
Tq12N9kD22QWf0lANr1HhrpS/lFNc/cGHnF27TC+SVnKc01gfebMgdQzi98FeJsOxFHdj0G3aF2r
3U2yDpjCsGtWDi73SQxgBCUxAJnQzvkvxaJtKhu63DDrYepiPqGf5aPNPPGPY4Ggpm9L/9/zTmlp
fw2DVjqfHVQlSRb6DXc89GrnyC5NfXPsqLUmHv+1Sf8l/UhHH3xpyehCFgfRGnKCFqTSb61gqOa1
R+XXoY3LDbvOk8CFpHseYIp6dn+ODaDiVUduEuC7L5Uqk38rdOVdEVGuZOa/TsW53LDwyR/AQlUH
0wtySfSmrp3MjZpsHm5AEtiKG1kiM3hIZl72ddhPcUt3RQ6Nl01Bz19cwaLRXc3mYXoB9aR1KLv4
wUoge5mOq1oZC3tmou47wUDiUXjYs6Q8NeUxEPcih7VyqBe2y4TdD32sqYLGcxYOQeHPu/ykjpV7
urhUBRgQSCzGCJi3khzqOBut/fnDvrBnJgh/qng52L2YX5JMHSw2X5D2pfDrI0dcH2fVlUeeGrfe
dNP8xeTbCJt0aIVPPhKW8YPNyd5WfLyVZXUDmfU1VOWC/ZqAfK5j0eRkjt9HJ3B2kBisp53ug/wR
AlRyrbdgaRLDSfAh76ikenopIRUaWtAlDctT6sl1+20hMLgu/gws0BCRl7PvWEhdogUgdD2V/6A2
Pun8zi+dZsM90JEyJ895/N7E1pwf5hSf0HspGVdO1tIKGd5AzkmSOW7iQW2hRPOCIoDuDBJZgHFa
4zdYmsK46hNp2W2bVdZ7Rnv2rE+vGz9AziRJ16iGFxbpLzBdHneU+j1K5QI0JLKP4qHvu2j0iOU1
KxuxYIImci7XuZ3loF+6kZQ9VG7+FKMhbScS+C3/VLmp2nKMRNAcZ6nTn+c3f2HlTL7eDrnYfqoY
f2eZZb1MTvDUFXH11DSrNItfh3tgTPjz9Eo0BqqpBhxy0OUu7wjoKAF79FJ1mIN0UyblL7JexmQG
uKgd/wyQf98lUEaPWhsdwCWgyCubs3QATv//FN1XTRX0YId3jzlYFLAVJ/64YFVrdWmRDBMHJszp
csibfUwiGB/GIfB2mfJfZTICWMcBCdl2NwaGrXtVX4HH2mLvbakgGu9nOFpJkOzSdFOzrPcXb6+d
9ZpMk+fe2ODY200uNLB6d/XtsLQLhqFDYt1CPnGgwIjldh4pG1cjY5ukxL2/uXr7oKN8duP3kx3k
JZ7riSQ3vUBZb5O1mRi6AS8eO1XcPYKGEvgeSz27DZKtfF5jy11YHxNH50rdFdk0We9CoRy6iyuS
1cdsmLs1gPzSBIY1D5OX/T8Nl5fEs96YLkC/niAmbi7OL9HSBCdH9dnO7DH3clQ/XlrtqYs5L9xL
K1sjgfw6oeGaSDoaZ11Jy9G9EWV3m48oqqgKpUYa93vPIse2C7xtLzdqGLSLcJunlSX+cdF2kR6q
ZIYYEI8H5a9EiUvrZFhynokJCj1d/YI+wOo1SPK5RwdrqdZqBAsXgwmpkyJ2oLxoBUc7yMU+9qC2
xQp0HK4np5c2w7DlfKqEDcoRdgSrXLJD9h5SCxD+O+QK9W1VWRRkLmus8QurZSLscuYOCcRNkw/k
yyx+8DuLpDez1WRrZI4LoAvXBNehyVc5eC2y4yl+hgjp1RBD51jUN2CNPExDc5R+/31sZdjG7PK8
qSw8FEy4XaN8BJm8Sz6mFMDEnjAvLJW468q5e5RxW+7nTFyOpcU3BqImS6+Pa2oEcxA7+jN4Qd1a
dOiKkNvgfX8pTDaWPwhnbtyXU104BRFWJPxibX+WDsDp/5/cStPYAhQaFLmOgsnviKbLveN5ybfz
O7FgLMSw9qkUoKLiKc/C3JnfAHWJd6CXvp2TVSjf0u83zJ1OnaeFsJyXxm2yaBAjvbLm1t92L5mN
k9UMMGXm+97xN00UtdB5DQkNL5zTNcq4pRUyjH3SQ1oSGMiLC4irfyKHIDMt9o10psOmPTChdEhT
C4rELlK8AjKE1lRcnI6/FWcbb6a/oHRNOzgtunayMG7t9r9EF8LnEYfo5KR3579hIQw0AXWNz20H
9BnuS9W3Y4QwNg4n32bPXju/ZY23xre7sBkm3W7i+DSPIXfw4YPlNURWme3qEj395ZSv8W4uTXH6
/yd74+iQ6kUr3ZfCm9MLOeXtHnwUbC9rtYbLXjAJE2AnqyAF3KtLPwAmb777bQEuZLQ/TMfze7H0
BYZNqyEHIV8Ve8fTie1s+5dPeBpxAqd3foKlzTZMWmm/A4FZ6760g/faD3YS+QSQ/qL3q13Rrra2
LE1jPL+FLoXXeL74p4nLF1mq7HJo3Z/Mn4pLMhRixfqWNsOw79yjFesazrLQZqRjrzInMgfPzGp7
wsJlZwLhJlYGqgEp57Gxg6eGQGeISc6jPIMTtEb9jICaR5YQ1fv53Vn4IJP6FjDpqeVJKz54Xjc7
4vntrsiyauXqXtgUExmn/GKigZT+0ccLCaxxMfsFnpAydPjkXqJlmqwguhZiLBP1NhOhUhTvqpc6
15dB0bwnYkT4k+vDGFMagY5tWx34L+bbxqajpyu3ehlaDZS3g/bZbm7XBE2WvuO0S5/cScpdmlEx
io+mrnOBFjCoF9UeSaOgyfidIwJr3/VJvD+/9wumb5Ld5tJqOSpm8I8g7bl0EzbskznvDrWXriEv
l6YwjD8fh2528a5/AZhPZ4dOkuIiyHQGEXvXDdainqVZDNtXqZPFucqCowvCQITYYKqAzjmqt6JY
c/RLdmIYfkMsQpxGei9TziDYYEF1nOSrvEYLo5t4OIbY1fVE7L8QoD6GN892R3JFLMhzbFIB8YBW
//Nk2R5LyzSA3maYDGXqh3bt/j/Jh07juWhXnoMLaHBs4Z/TgN2GgNchL1/awvnpj6w/ZHPMv/ex
k0dBAmSXcrxrr8CL1PGq4XtFy+kQp/m/5w/00jKe3NAn88EjHX0SqpcvU1ml0GtprgiHXNa2wU+H
79PgMldTnOqAHmVS/2ha0A+NXK/JdSycYJO5trF0kxHwhB8B8pKhO8p4f0IPFugIXUGuL62Ncc8P
KYpFtSfoS4MOCXAya++KS7Tjb1scw867ttJ+IcryJbb79jq3hub75hYG1wS/FXJsyhK1thcAUydA
EMdZhSKRiR9u+/WGcTPGyonMdvYROyUSwhRkUOC3DMS0YhYLu2si4FQjPInkV/DiF/ElMvY5NNXb
owNVi5UJFjbXZKPVtaiAlk/lCxscFBstz6JpqCDSfLFpgUz4m7QmPakM/glVG08eXCCos4vAsv35
57YJDMslXolnH88zdLo1+jJ1gv47Qt5+5ewvXKsm6G0I8hzkGUH+4UF7NAZlnHeiMAiqMexG2FoE
ucP6bnTp6oH6MopzArNLBLrhMziOXesdEtDkN1QQfTCPnFQpSmdzji6RMep8PP03rB6mM+6/RDdt
KmVif4A690pZ6o0Eq+H7l0cLYxu2UcmyoHlVex+0V3eqhsfrp36T8hXIZk4lok8+1WZgigA+dPqw
PUiu09OvpnO+dhst/HQzthVA0lmgo/M+0lQ2YcdQW2IgVNy05mZoW2Z6msYJP322FRiRqxRqt3vJ
ym4T6ANrY5jEQKkVuOVsf7DJ8Y7zCcSAPq61tsyltTFuM5/YHjDRlvzFUl5DBoZ4UeAM/2xbm9Ok
n7ZVZlwnk9/aH2VX9W8Fdeq7LqVsBcz4dZCBlTGuMj2m/qzTOP/FWX8LFeVbmjXjrtPAexSWFOFY
x7dEt7dDA3SrTslrM66Rciwtm3HP0an0bTUxtNd0QETIDBUrAQGHLfcQPsywY7ztyyQZR/8d0jx+
ZDeog8ZFslI8XPrphiG7Yp6h7lf771AEG4FdBYe93YrXTTtuBrAuEX4ztFXya8ppn0NVunB/okd6
EyGSE5jRa8+hJxnPLf/vxB8VjhpIwyIVH9t+uxGzeinlZT5R+p7a7QBRPAgvyUavQeu/rHbjpxtm
PGcz43Mwu+/dDOWvkgX/0VOP3uTJF3eQ2eXcUmDIZwg+KO2uPLsXttoUYqgrn3QjdfVH7RM8IyVa
hY5t26zlDBZuNzNYrQPlVb5t0f9GH6xEooyatj2WSt1moJAq+vpKpnLFy355c2P1DFNvIP9FMjDW
flR5+nqi9SlKAJFq/5HnI5jDNmE3MI1h1kHrJbMC3OGDNzm/aqEIfpHMdExCa1zl3f0yCMQchnFb
xEaiMFAajG1l2A5umMhXd9pSJsPghnHTIRXoBa313qmvRNJD5G8TZBkAIuOKtqC6SCauMTJg7+2h
z35ssjozZHULz3EShnFbICbDqujfVEHJSkB0Mq6/IL740YZJT8rlwwj+8r1FLye116MI2/ZHpbZ5
DLNJY5Cg6HKdRu+HpD7quX5PmmAlk/XbpX31042LWTIHxG++rfdBWN6oPQ/7XbcH2jaqwnSHBPb+
ju7S3dOHHzqR2qmd3idRG6rwx6acHdbOuLzbaZq5q7B2eXUNbi2g834ANSGGtXzwgh04hkm3KZtd
HmPx2qq6LyBGatnTT7dcQ/osbb1hykWRNGM2t3rPBzTWFnF6xD10B3Ky3VzKYeV8LThYs1sj7SQu
fRubpO2yCLPKrcNWrEmLLA1u2HKjGy7QH4mNTZwQHWyn7vGL80a3sPZ/NWpYJTgeyuHkg+phFzBW
QCVucC8V7df4RRbW3+zUSNs479MeS5ORjzK9q+pbwmtoQW+72sxeDc4B8xV1B/PQExIlif7PnZJ4
t215Tt/0KW4tQUrbdRJnx9GoF4kx9DAHafj+/PALG2sbpu1CPHOgCYa3mqdq/Om7z+fH/ZqcxAlM
rQM/G1CcC2BS6kf5ZO+da0B2i5++jNxdcQsa+ffz8yz9fsNyrbGc/I7gBgsyiMcO5YGPa0uzdDAN
qx3bvKJziS/Q8hkUR2FavbdrBAZLP9u4eP2K1iIgo977dTP+Yl3vlxGUaVWz4gyWfrthrx56xm2t
Kr2f4yGU/BcB5hPl2HDLolNT0IAQSvqC4NCUwRFKAGFuP54feOEZRU01g7aV/VwzjJwhmn4ntw86
6i++54dqNwQrS/P10lOz9aKzM6cIIBm7L1ExSzhy83ybrVKz5QJ66I09TCWMSR8adRSqDqcm3fi7
DUulhHe8Ck6DA9RivdJtgQM19QtaRYABSuC90uAynR65teIVv4blONQUK+jiEZUcpM72XgA8ySAf
c0c/jR1YnVz3w8mHwzx4351ujjprLWn6taOnZrtF6XsJ+HDxLX72c3SaKMn3maDhNtVMfJJhtjPe
kV6iCnibdN/L6zZbSR98/aSg3DDXakzB8m7hTNJJ/KckeVRTuS+s6c7P4+PA3BXs/8LRN5snwDVO
iK+xI25/I/RVIVZymQvLbrZNTLypKnB06r3tB3u3DqIhGFr0KZbfT7C4bU7H7JLgDkOfbovnRDbx
58RqCpypplwxrqXDysxr1u1j5FHgeGgXh5C0OYD5JXQsGXpoxLB8dtUHxb7VQdSkax2FC5tu9khY
XimoO+KD0K64kxBrQ2cOqIvCmN6r4Nt5h/r1PUDZ6SR8ih4cqGX1o4ZBaKVOleEjoSxMhFx5GSwd
KO/P4Tlz6kwiubsH7jUEZuZa296K+1j65cbt26jJawgQrnvW3/jqG22Pdfzj/KIsHVfDimkLMoyi
w9CecPdz30YjaSN0E+5Sd40IamlhDINORwbdCwfHiZW4e3+p/On8T18Y1+yFsEtZklHhEkgCEBt7
8fegyFcWfGlo9udeatYqh3hwDkERR9oaI/RarFjX0tDm09cHVwvqxsANFK9O+6jJittcGtcw2qTs
IHx6On42afYN0Tsr31YFoCZ9/iBjsE3G2EA0RV/wMd9BOWN/fg8Xjp/JnK/9CbwWCguNgvDBr5Fo
6N58O42mbq32smA7JkcwNN0lIDkZZvD+q8lrXrzWm5RWHGp2MbRjVjpVc1pyK4bQYrPTyRrEdSn4
M5mAS5VLP7bgEAcA8+vyx+yUh7qkUUngV24Lq7jqWL2bm2vF6935vVg6QYad6sRhKCRim4lVoEQJ
eEa/Jra+MLTJCxw7wOSMDKbaFUfRfmuDleOzNK5hp8qf04HNGJdbXhjkEHSTmxLm1OxgKCoy6NmF
XwTVe6FvvI1hh8mIT+Y6kGOBX5xXd+6wE3TltbC0Eqfj/+lyy0EKy/CMUvvGvhQjDvvh/KFYeLui
uezPgRXOl5slGBgKlnfDhbj9z/lGoivrIdmtRTMLTuCvJoWB2bPPEElS/aoh8ZR7TRgE1zogK2mV
pcUx7k8vA0IT/PgKWGsX6FIeBelaSeh3CvrvfCA1GxQKnsQdZGuxPhG9qCLAWg7VbXqAmtDTdH/j
XXhRlIbfLz0r9B+vk5/nd2XpgwxTJe0wBkGAFSu6Y6BuNNuUpsYz6s/Nhta1bDjk4fakcY9wBVcx
2+gCzMaEUyoZkNJY7b0i2OlA7QK69rpaOD9mA0ILU4UuLlSrWdPdMgkW0yze20KD+W6V/2XhGjF7
DrymImgnP20z76KGJbe85pFbryV1FzbUZP1VbZ6WNMe1OhGIOBR2l+9VUq3Rsi+Nfvr/J+dAixgV
FA8LVPG7xErCmXzfdA7NhgOpmrZT7oxN5SUAG5fQ01p54Sw8CIhhssMsGCgnMLLu26tu7sGBXzxr
vASRpfsgc7MGTfxdE/jCfs2eA17UXl4UWBv6rT7kV8lrcDeGF9azd1Udsiv2WF1fkqdtq2VY7ZgH
Xt2WmKqR+1rcu2vubeFsmi0HZcpLZrUJ0ovSCzMSR6CA7+1N/FAONfsNBPGCLGcYfSaPIv9oxKMt
/zm/IEs/3IiFZ+hO2E6BoUdehE3z5nspekpWbq6lwU/e4tOht9AJU5ccvszyy/2o2otsGiKWbnzu
mbS9vePlsmlxL9YDuws8uffGYOWXL5jrXx0FSuoaYC61d7UMgQgIQSuyYla/y3dfHHeTlJdkWpAE
TWL79h8Vxa/5ZX9pRcGeR/Pdg7yRNyT6Fhz/le/nN/h3FfKr6Qwz1iAUKe3Ta8e+Vf/FD64K6YNd
h+pQhur9V3xX3ta31jG7DXbx21oD18J1YKKthsSSCMrhSzl8R5jlNg8LUt/T8fQIGOQaDeMpxvzq
0wxrrnmsel2AYbdgz0lzIxnfVc232HkW6oI0a1m8Jf9kQrAsXtkB1N7UPhEqImQ+gmz8wp2HkA3D
jjP3vobBN3z85qX6pmTxtRuzaC6rqCzdPc2hFzWtcXMsLKyJ16ocMApZMX6KOzxnya5LHxL7oRGb
8C/UBGzFWmYIDRq1l7bcc6oOk68uzx/DpR9++v8nV9BnhRiGRCFAEAXfNZa3k7n8puorTetNiu8O
9U5u6NMcQxf0kPmDcwf2/IamoAevYnkNQbJt+UrPuMNJ0gZWoeArGYts64Ik2/KVJliLdNAMsSSs
ZUx3rriskreM7Ye1ZrUFJ2yS7HrCRuGo6NU+9uMoaet7VbkHXRYrgf2CDZqArEpUHYub0wUyRo6D
6sUNmcqQdtfWFFK1EhQvhCKeYejj7Epnzk4rn/UPbt0/zY0P+nrvdpDVZdWs8Z8sLJUJ0aoLNAzW
KJju0+laBjdiPohsxbSWhj4t36ezmU9JN+hcw+kzUoQSBbBDMDUFeInz4nDexBbuLLOxAEHgZI9g
idgr/Rp4t3qtFXHppxumW2dl4XWn2Eb7jxP/oZrbZo1nbmno0/8/rYpXgJcNMvdq33U3lncs4odi
Y2bIRGANFQGNhoNfjZZMbt1026rr1IRbCZ2Jwj+tsuv5YGH/COi27KEJsCpYRRprxsBEWDvS9niC
bIxmTFyVjCH2OkKYa+9P+8K7t4tt+XYTUqWSOnNA64wALJEHhzlXM1sT2F2weBNTBS8b+1AQQ5LG
/ZbNR4tfWuwlUM8g/FzJAi+cPRNd1VeBLiyoeOwhaPyPL+a7rop/Dbnetp0mvgpUdydrxAe4cRyl
NI5U265EkEtrYxgkCJNiQM5rPMwqGcVW6YfQ0Q3FONyprNlNPl0rQ50G/CK++qspIEUrcMlzTJS5
B1FMF5Q+O2KOhrWa04LLMoFUlQ+2CkFxMGna/QCMsCz103lnuLS7Rikoth0ZWJDK3jtV8G8v8ySy
RS7vtDMUz+dnWFocI66mkLGNwewA5cie2ntLFsMlSLPaHfQ9kn2qJT2cn2dpjYzyEHrQurLJETg7
bsTzKz7sz4+7cHGbhLfKAVIeXY0IJeVFgSSNSEAcoS4qtwk9nTyM2coDZOG0moCqPq+5ECnWCcyr
d8SKb5OgjoCXfKjS/FLIcWWahWUyQVW+x2XbOAPyIA1/BfJchhNjm0RUHTCq/XlPVY3Lgo7AmEcn
jVIyhP18cX4XFs6pbdhyrIVOAk1H9LCGXgZuuhF9gWvA6qU1OU366XqtU2g4uBo/u0p1WAV5iGTO
+Z+9NPLp/59Ghn6kUq5/8m7ldTdctnrFKX8NBacmrW0l3XosanEat4NA1E2KVFwGkPEwNLvC/V44
3wq9JhCxYMAmya3T9h74ZvANJFARKl6hzJ84ufbX4De/3eQX7tM2LLdo0Zae9qfl//HeRezhcXq4
CG5v7N0UfreABl+5DpaOkBEca7+0tYcd3gfdldv9UG4a0vKfLftMTGhVXRDwHgiMndvHRF+lay/3
r88PMYFVaK30SDFj3K794DbYGtq1Lt6lkQ1T5SBkRbpM4g0LzSHc8SH6nVc88ZcHBlLKxp3iFz36
FCqeP7gydZ6aNodMVJ0/+bqrnlUwPp9f8q+xH5jGuFha5hdB5gjrA6p8zt7u3HjX6v47osM2TL1y
imw2dCiJo4jCebkD8c+mVnTMbBxYNY05yF7wgVWJbvffmtfyJHRQB8laUnlpDY3DKlPW55YM0veE
0EenL1hU6wqlgqziB1EztmITC9OYVRTeZaUPBiTrA0EAiBpdN5qcU+ecoHiigiRyxV0tTWO86qge
2hFqtPq6HYcsAs3XTZD7eGjrZA9xnpVJvrxAfcesrRSMgqHPSeOPmceX3LKasFdeVLT9HeegXMr5
mnLXl44EE52+8pNTV+0I2QZbQ9oaytVsD+KtOr9njVD5t7opRbxRgt6stHR9migJCbTrfGY6quNE
7wbb/nnefL60f3yEcTNpp2tHYon8fYaGKeC9YybvSDWsSbIsDW/6gFr7Mohd8Tyl6VRfMa5cZz/U
ENbY9PPNQgLpKWNuMXtvDp4j9zXtB3nTe4Nce74unFizlJBMRYYm/Vi+5RU4U6wkhXZGBRpLjrbY
Bt5t5cwuHCWTvggt7hRqIz25z3UqIoEtCas+aS4KZq8ETksfYhxWBE2+nfCyfAvagiI1MSdRR0H8
ktXOa14DPrFtP04f+MkmgN9MaNun0GyoKc/BCdH1KITZKbk8P/7SQhnHFY0eqUIbffmWxPSx72P/
MGb0UA+rsixLExgHdpicsq+cwr/3J/qobNAaNiCU3jtBPawk5758SPiO2cmdcj4lLevKtzLN1GNm
5/96TjGN0ZBAaSRpJ3/fBRBTTCqpV5JpCx7RLC9IzewCytzynbX0sUvsX5M3qyjP2a1wobUwQHFh
4zk2rys5o68/6917xUAiq1IQS6GESCOv1s/nD8DCt5jFBUj9DFnVEPlecjKHdgneD92IHG2QQDN1
Iw6yp8GGcH6yBe9llg9cLUqhvIBcgfXQbaMEzOxWNPsbNVp8x6wgKM2TdgDD27vDy0dNA7YDlc0a
A8jSrzdM3nUsB0qvZfKeagi56Tnz7i2IIq5k4ZdGNyzdL0rZ2om2712/7sZT43LaPWd9XI7bTN0s
HyRyEk0aDNYbKVwXdwboUQD3ynGbjys5pwVbNwsJbjxUJQXjzH1lc0fvbGyHd6BVglQ8xKO7tYTw
0koZAeoAspEyha7ofQISEHk1aKd1YO3Ifhy3HVMjDqXamwI9DtP9iVDBzXJxyIJWHc4PvrRIhkmj
B94e3V66/7+a0KV2Kfqh7MPSmfAG3DSHWUjo+iwVdT3593bMQGhaxC+N7fxEF2e2cvstbIHZ7Z2Q
zBraNrfvKfJO7WUz1kgF+jKFfNu2Lzi5q0/3Xu6gQs3BqHafK1S/6Qi10SaxFcqa0P05P8XXdVXf
Mfu+he2Q2mcjjitI+JP7Thda/RgCUqoHzTxdj+HUpqN8kB2AlrcSYhHlT1WnlLCIJlUtAVFlTvAP
JMyQRbIRjINWfLRJKn5K5s6zHTqsm9w1Ba2lJTf8g9B4WKbI/d/7doFWUzcfrkexyru5NPrp/5/W
m7d9gw4VW745/nAjU3D+QZ10TelxaXAjBpCurYsY+dt723W8nZKgbgWK1YaCwPmdXBrfcAi2GF2i
c8e/H2p1d1I+vSXQu9pSZMApMZyBBRxyNU2tfEuFkFE91bYH+uTe3nrSDX+gpOW5Atoh98mkuXvj
i8EtDo3bclGGtdUNa2JHX6a2fMesaIgkgPqQlu5Vl0IAk9rAyQXkJk9BySGr8rrS5CbAP9pu7amy
4OjMAgebuZd006Tu43bE+zewL9CUbR0dwJlXXOnCvps1jkqxkeS1re59aC4d6EycnWb06fyhWvr5
xm3f9AL9I6pB5A39X2WHSeY53QB1yg589Z5dNWsSJOS003/l6bAzhmWXmQ3fMk3TR65ZDsU9xxMg
CwhBfJ1l/BrcFyJ/hIBl7NQ78B7w4X6qKsAdo2puqPNQxbgP1Q5cRpkLqoq5i5+GtLNHfhsk1YAm
cb/2RX2BhuXA+TZmnuV/b3EHuVCBI3HDQwGFT1aESUKr+wkSErO1A+FoF6iwJmlZTOGQs+wdCoTk
LelbfS9p64pDlWLJQ5AvT+IxGONAvmrUUYYZ4sleN+uwHHjFL4g3TsH3sbGT7raeS8/OIsIzWX+z
WC+dOwFZlOIAVj23+cW4M2RvzHNluY9jQrp/wcnFiz21slnwl4RYumcHvFLQ1XbBAY2n/GgDJoze
rfP7vWQfp0P2yQNWLuLQOknnj0KNeZQG/Ek24/e2t50LsCJBQa3M/k1E3Ie0b+yVA7zwdDEb7buU
UeoxMiPj4dr+MXcZaDr8eqSvje5nMu5IQCve7hl17BK5F9p4u/Nfu2Q6hstUXS0T2iT0SkzlfKvU
CHZZRdZqO0u2Y/hM4dJU2RLfVRWEHeWYznd+33lHTaxkrQr5NSwdZmM4zqnupgCsNu6VDXZltwLN
J1XsgFvsmw919W6EqDxll7k3Pk/UiayWPBbJKmum+xsd+oXVmnWlKpirIgFw5lXYUC67SifkY58C
HadWsWcQVCAXTdcV1YFKRZvrmBWgLitIDtk8sOPE0wMpG7+94XlLaGSNMfrsXFAtTqjfSci5KO3J
5Nntgnm6StqEtw90KANxLW2Oz35WmRRTdjG1Fc13Vd+x+VlMMtMXsq9Qx/RLiAN/8ES75VWbdkj1
Uw18hgBfNA+sgz0EkPMIkXzBcYuVl7EoH1z8jlmXRHn7LE9G+cseyjYT4CkRml+6OuDltzhndv+o
+nz+H2fX1hs3jnR/kQCKulGv6pvtdtK52HGSFyLJJBR1pyRKon79d5TFB3g5VmvR+zCL8QBik6wq
klWnzhnf5eGAZ4Rqp9H8hDAUGd/PvTOrZ5brdv6q6Oyad6zomup3B+ZMx9+Jno1BkBRtWnUMANWm
ci6mZdT5nIKC3f/kqVAAJdRnufexdsfS37VVTz+XgzNmu9n0qKGGpKTuE2h4pPySOnnnPsZjkcbP
zei0BZJ4bQcZPwh78VMQmhlUQW7Y9+w+xD/VyRtSL9w3LDbsAGSoboGgcgKxi3HlaXeVLnT2HjqA
Pkk0ct3Tvuxc5150jsl/hw2dmySseacvtG1i77GmZGBHWtSeOlXSD8TjwLo0aCCPRX33bqJ17AB4
6AXdz2qCelWeTEgPdYcBsY3dZyrLzTsxREP1CP4w8EmG3tjzk+7qvP6DBpGBSTTtQtfvVLjIh7cV
WBUetUNYnYgON26yg0IIRRrWD8tqUSQ1JPhI+nFuVMILmbGjV+g8SvqScb87NJDgqOdkrKIhf4r8
wAs+ooBWCrarhsxA5iUNIuTJ/EwyrGM4S179UkOJVwmHIrdMoj6Oo98mmKj4OAZZ4D0YEWc/YUea
n3otIqh1cxnO/RHWOXjdN9DrVf5LlpbZfJIuekd2hnc92JWaOm5QQRM19Z/6Onb53jOFKvakUDw/
DBpCCyc2dm59LwlSzchAxKrpkJfo28eZOpOLRvii6PN8V7mpox5aQ/ll0lUHHq5UDOohC1u0m3Pt
1hzKO7n57AVmYF89QcJ+H06COcc0qHh4h6QmfK6snbl+EVFI1b6CYLfYM5GDKrry+t67G7uq6I6h
V4MIJanxWjiIjnfBUXmOCHd5GDXZ/VgAgfYQ914/77sM2mXnRvpNewoB26WHwDVMnYtWNk+hiGWB
Z57If3U4rMePSBymskzmUC0G1UNM5mESeaQfIlaOZEoCsrBdaTrH1Skqm7B5V8eqFCNg9hD6lntI
wAfqDE9T4w5W19BP3Hj1+DFC6QiIV7+KNfIUEtTXepemPnlmgOrjL9rRA58SkPvGDpakofzoVk74
o+DQ8nwXBZQ3z3nQBPE+UzrW7+uy6IvPDgVB8Kn0ZVZeimao6Xvc6+f4syJTlZ0yJNXb711tmnyA
nFZajn8gS1ekT2UNxcgHMkZuAFZHVgRAxgrhHAQWmO7TIvWyU1EbEe4hVVGjLuP5QXCAS4XygYCj
wdl16IdgJ+GPAvR6LlRT7oO5WEqmIA9s/4AUu3ceJjJHFYDS0olSqIg3Y/owc+I5H3TkZ/1dVWdV
I4/IBaftt9Dp+vzJYYMExqmlDMLs3vB1LtuIS6h96I7vB1Ppbo8jJ52+4mvQCkx8dMTm7DhApxxL
H/O52ErBrhzFNnJgjPjkUZG2l3IeUWsDFCWvd+iBz//cdNTb4AEVBk5V9sR5QodY25/LwoXt0klF
/LbMlY0hEG4I/q+JuZegCw2qQ2WV0Qeny/gW9cjf+9BbZ611Q87VWES4SQBMW2VtQg2itpDiRRJY
TVw/djq98310pyOsaki3RP9IT9+lWX12AnZb9uxfBC48JwoH/XTxXSQk/jIZGmhz73o93ZhUscEH
SlPZgRV2vmgp4mfEdVbscfqAl/m6ISwvl7dW0brz4dCPi1ZnwyWckBjVedrtu4KN+5JAFGbKh8/X
h1m5SNuwAxI4buajqf4MJes+8ePpmRX1B9Wl/yz3MeELZDj1+4reRtvmu/+S1xU6DjNkNi/gx2eH
MELMoP1oDllp+o3r8ttLR2wcgqRzRYG8HC5gaCS7qIQYXl/oY+YBgE+crWz/27l4YqMSSuXGgqT1
9ARx5SFPNC/ChE2Enca8FR9FEf0zRdGH67v0dtQhNu+Lz8p0SlWuL2zoawUupcCni/My4m31+71t
CMTmf4F0NqiIx5Y8ECIv4L7bsdo/+7mIE53WD6TicJ4iT1rc1K/P6e1nB8Q6rSdcP8dDp8lwUS3P
DjUYLBLOszzJpngjGbQCjiA2PQyaDEvegPziHJZ4cOis4Qcj1ENYlOoo0uCRBmjWVhCUAvsl+wAq
xK0O/LXFtHJouYfG7CIOh/e4vsXl0XOwWyDHcKrGv+tq0EleEN6nGW9I4cf3E6d+kTQ+IIg3KUD7
xCaTGYOidnjeFmdK3DE/cQ9c6/deGhVb5ZXVtbVejSWun1UeTe4DKKwORo7vdcQ+aMAORxY8/n3P
aZB+TW65i2i2VWBdW1frFYms4TA7NSnOAkZadm22qwNOdjSG3YRl8OTP7F0WY7i4Sv+5bqYrbm7z
zsgmhnKdWVYycvGGG1y8iUucKEESZoH73atnYFydQaitxpQVX7cJaWrBHVcJ4KPRAkDkTqSkr/du
JQEguj6jtQGsbD1EL4YCGQr9pJFFdkDQ2oRIO7nUufH7S1h+lZvJaS2QmzYzHBu/mbfM3eMFt4UC
XjEBm3lGhaD5znloLkBWALKYKIrs+h2kL8M4TUgx+NM959ClDhIyjm3wVVZNAbrKTEME8qbbBUi1
/3uCLCtMMObRcBm7mRyM3wR7tmisujHd6gBeCY62du9IvJmA2HFEnrloCzzHM8BGkDwIoI3yTxRH
vNm4b66Zt3XNAD2m62u31Bc+MfZMnL54ZCVnCZCIoO3NpuLsRsOwcfdcG8yKGXQe0FhQuuVZN3Gx
0/P4XuLaB9HYbAfSqA9DvSW7u7Z8VpwQUNmuSIOzhWUN8GlhvEPzH5r9ATTZsIG1+Gez2eS5F7lN
L8mDv7yUBRu+GsS6MCQX5BfuxJDeqbGV+zmP37m8uqWpzCe21K/PS2SuQE9/4QBomF0+O7m3S0Ew
Om8M8HaOk9i6vmWnnbSGrvO5WyoaxMeLFDtk8J5CnQkFsxS67BAaOd4Uif6l8dvMA/EHJc+oloVi
l9e5nPbB0Ebfrn9/5SJoE+GMKsyGSMn+UkNfD2/0WPOI0YTqAImFkVJIoh8rNotqs0q5GNi/b+3E
5sfJO+YMkO3Iz4sS2x0Hh6mOow8iqE/gmgfEdAHk4XrYJo6Ynttpq3qzEtJt0pyQOE0aRxrVG1/M
VKLVKFdQ7plbPJx/X1/LtSHsQAFhLkYgtXgOVd+dRJTmxykj/HTb163I4Ec9R36ggmEX87wTYJxF
vq+8SbgAbmOFA9kgw60mAW4yYtKnHHpG36IUz52bfrtNlgOML1AH/YCvM0US4kXtYU7bdqPSsbLu
tvavqEqYsBDFuYybMEqo49DmjAQWEbctvc2cM0JRqvHbOTtLjaRuwoiC4eaBkfvry7MSi20GHegt
R3nodsNFo8fiSaSQkTgbeObB6fx4q+9l5WQJl8Ff3Tn0LApZTH76vCiF58o/Exe3QBPNl0V4dpY3
woqITa8DQltw33UDAiQnzjkPIK44moJsrNXaNKx3A6kF1KWbOX1epNxF5J9VE0QJicUlhQZUX0MB
/bZNsbx5hGh42MYxCoTQmT3QYJx39dSCTz9Gu/htQ1guHWp02GQgNrvQrnmUofrZFdUHmEK4u/79
NcewnXoEsDkP8uHi0zFSCTETEfceRcJ7YwIrp4cNCyeO9IXQtF/keJ1jHvMvfOrNcTRIRVbb81jx
D5toR84DlO2V1BdJpUrM3P2kyGF/iFPP+3R9pdZGWKztlXMsVRHU+Pzs7LdyDB4yU4ifQT1587dm
drzs/vooazciGxFee2ZsBtrCeJG33tFU8aRzCnQtC+fL6HRLy8zsvBtp9E8l4ndx1v28PvCKIdgI
cZVmeIt2jTyrsVEK+iEB6uARCjtbD6aVS1GwDPxq/RhH5YRoLp5LH90HuTN8HXFTHYP5j3LpbzWm
ZbKkL2+bjRUCuHBkD32l6ikP/DPDXh2ieCAbJr1mCZbba8KFzMyIpCI01zrU9hJKsk8Vx+bc9ust
p6856mpu6YtnrUv1kBcjVCodCFRe//raz7dcXreiid1ODZcuxumtOJ5bpuizEypNwW3Lb0PqfVx5
pxJb+9zpCLrMUpDgvRkm9nx9Biu2aiPqw6GLXPSt9hdWs+aFCDJDPrfN9Bb9yNr3LVcHEC7TULwR
zzIsprORUAIWFYs3Hj0rEdEWAPY7bxiqItNAKqqOfqHTOFWPLmX8hY5Dyo74T5ADvr5Sa2MtNvDK
6UQM6erMM/MzQ8JnT6GhmlAXApFAXLF974Gv4/o4aytmObd2emh0+f6I2xv5U+foA/OAVtk4o1YM
1mbvYYA8lGHJxsuElrs7Zxggb4TH1Evs41i//vvXhqD/vU5jihgxOXJ+VuFskOj26RnH1GfX3NgU
QGwAfVfEKYGUyPTE9AjIaJ5T19yVfhN96zlN6UZuYAUhQmxhNIG6KukabZ4NqP/ETgOQZsAw2Gme
5IY29FiiIJqfGgddsCe/LWfyUE9FLva+09TjHWAQKKcHXITp4frKrliGDbZnrp+6KOvrCy5hYgcm
murkoItkY99WDhUbXc/jFI9qFKifqFerIxPBQ06QAh/5/GdseAicyFMKncON0VasxIbadxCwgxSj
g7mYObpTPQkmVCx69txMGgCW6wu2NqXFlV+5LNfT4AUepiQV0jt50XyQ8uPfG2yXZ9XO5Kj3oYko
2l8fbm1Oy99fD9c2FQfKor1wZ6oO0gAGm2unu/fGWZ+uD7EShGwUPi+9OnREL855BOXg3E2/kxYj
oEDjJllTbFEnrFmadeaHnqMnf0J5h5YBSboOyINmOdyuT2Lt61aE6HI9oxKfghxSdcGuzvLiQ8Ad
/v3619eWyDrxTVSpQTFcXzut01PnyDihKe93tTvRjylHyej6OGuzsM5+AxkXZyzr4ZIPqCrXqiT7
wdvcgZVZ2Bh8ghSBdhlxHkhYiQW4+ImpKj0J49TJ/1D8XPEQG4mvHG5qpobpYRxQlwZd4tGP2R1D
MN0tQRtAyp9Obn5cX7EV/7ApfsKK6jQODE7rrqp2eC6Rg18uqadm3mrOXHmv2qD82knp4Lmpvoxx
Fu2Jz/+BzENxmArp7ZCDypOYbApnrm2R5e7GQCfTL5BHyH05tmCcH90iTWg5+C3AQ+gEaJCwpFCU
/3B9+VYMzuYEMlo7YY3MxQXtid5JN7p46UHYuxFZ1r5uubwUmTP0iiFbvKSPuwy9YnUz/7n+09eW
yvb4uXWBU+dIucRVu+NlHyRqQDxZLvsRYOqH68OsGZjl+nzu43I2rQsszODcqzLcs7pS+3FR+7k+
wtpELKcHw7VDC8Nd4Dhmvjc5mXd/X5Kgpg7O8aS2yqVrlw8bb28UkLVRX5kHEwbfJRYLLeCdPo7z
kwRkhbfkpEhP72jlIU3t+I8OkFno27nxEmqj71VeFXllKEEVpvhU1lIdW+EWG9u0UjGzgfeoUbUQ
TXQBTVX1KSwY249RfZKdFyUmFiUkxPk35C+P2y/ytVTA3yaeV0cztJM4hmRYTuGeRAxFUd+9yL67
z+PgMexQ72GDd/b18BHgrew2Y7GR+Rq9nUMDQMuDyVCdLQekj9Fz4Jz7qNSA58lwI9GxYvY2D5GJ
Rh/cB4RcdB1FiT+Pe7qsJbpK9zdZvQ00z8MpHN0aA3BaaSQxkZzLs5gdI1H9mnnZHa8PsxK8//rC
q01iMY4cIeb/D0F9+JhL338iBe5qkZPeOZPnbBRiVqKdre+WD7SiXqvJBcll7zEMTfqp6XDVuT6R
vxRib1Rd/prhq5mMgvWNx9voCYBcd4beUp8PzT4D0CKRblGp70rjfL/TdSPqr7rtffWJB9CdBYrU
6IIU9x7p45Ad0EzmOZ9ZNBH/PQsNLcdEgOWC/BnwiKvQZpuxsG13cUfFQJM2lXVKgKDzSnrTTdCL
begS2odJkTaEPxgNKWSJxoI8Gech20DEvGm6+PxyL3m1UEZMgSDo1LtQTzafxqb5UILu4Jinpri7
vhdv7jRGWIzt1QjSy32clxKNOM4w/VRp7NAkLZHwuP75tQksB8Wrz/MZMOu68JqLYbk4kxYvdaka
+RjN6FW/PsSbM/CJ3SoAbKeXFaFCtySECkSSA6ctUQ4fq41wvPZ9aw8IBzhtqhp6KZugNUd/HDrx
BEK/WmxUjN5cI0zA2gJdeWnmco4+Fbf4JJYWzDEbPk4gv91fX6G1AaxNEE1IZi9r+QNwHuQI4Dnd
laEWScT6G/OItrQfMg0MyWoyX7qeokODjc63KmDpVvljbQ+Wv78yIxU7XGq3Ci4jKJ2AsCTsj7st
F7xy4NrQUJYBEULDPLh0eXBeYFE40b2kbAEfBzTeAbnFk4eg0msgY27bEevCl0/x9J+eyjIAbANs
w581idIPsdOGG0b19+h+I8baQFHOHIV2A8CuatyMy1OY0blALhxQ5T2jPM3fkyaTDw2Q+2Y3krli
dxmA7c57QCLD734vnOapdkyZf1V8VPpLV8XV+FWi/KTeeeU4Q77ktqWwroxm5oMcIVzw3iOgmHiZ
WxOCJaF20Kzwq5lpz5pbBkKkW7zjlQ2FYzS3Pm3Uf64BStfnjkX+3f8Qid70M4xgWSmDzG7T1lSB
TsQ8c+Qmj7k03qkByOTphsXCCPYrhA2NQyFKewk57GbpxsolKJHRHXgTSxRGsC2T9j6I00h9QbKY
HsoeBunjob3LBL1JIRVDWM+Qem5Lv5gi9yIg2rerDT5cyjBIwFn1Oa1J/nx9rZZV/5cDYBjLsAiU
BgEi6twL50bcM8jNADaay35jK9586nixjTNEJ0UIXLShFz9q2YFFmdn5QpNjxCqyr1D+3V+fxpu3
PoxjHT9ycCFB3Xl4Unlzjs41fFijYAfcbTn/GPrG3EN0bUs4fcWCbd075Q/l2Hgxdr+ai3viau8e
OhEiGUCUseGGK9tii98Bh0V0zov2MqKPxEOHjBOhUhB13ca2L+vyxrbbeEPjSN6aogADRDWh+TrX
0Tf0Z30P+yA8Qjvwy5SN4UPqoJft+v6szWf5+6uwYrgIPOka3HBmIx9B6YS3TITqysttn7c8vjR6
bCPDm0sdyguevSWoUbYKsWsmbPm6zPuOmwEvPZEX+ZHkJAOcZPA/4WHNQOiZb6YF1szK8vhxymLo
pwn3othQ1Hv0GRYRyAGly5KJL/Qc19dqbT6Wx/uxU+Acl/RiiAbcF2xUKmq7U9cT/xgM801KcF5s
IwmB3i4mQOHdCwjo9R+QGXvooCSSbNzIVxbLxgx2wYAkpgfKApPhCaPjMvzRR9j3Jg+7jWfFSkyx
UYO+jkg9NohdLMDtpkV6US4OsbyIo+Xfmhy5+et7sjYb6+7JoxFMYejvgO3iVc+WNHCAjZlnLjbW
a8UBbdCg71dtQ1Dk+suBxVLNL57BP67//LWPW97tg2dSTyUoooT0WnMgaSn+yWKVbvFUr33fcm80
XkeFarHZYJobPhJwVHwD5+BWJmlt8S0H92fudZVTehfJR/fEB1d6XzKaxdHeaTw5nG5bI8u7SzTl
GgN20QeZkuxnXrQGbaRMtRsV/jVjtbyajD3sJw3w/qpwjivXBRmOqUV05OOc0b2HB8ddNjhde7xp
OjY8sKyquQ1x2wEWuSJfOfTKw11AMrpVo1rZchsgCKI5v1Qexb0k7cv3ZGyn7JjWub+F61mJgjY+
kKqxJAVtwAS/lBHQHP3E2DQ+Ly+YGb3iG+XftVEsv657PqJXOvWgsrRgCPK2mugDDzL3dywMvQvy
rBifbtuQxbpfnbCjYQt9RJ+9iIqD4M6psx2P0i2w0IqP2ABB6pgxknWNaC797kfn0PK3KXx9SIu8
PVyfwIoF/4ta1gHDd8y76qLQCNycwSLg6QOP0OPzW6KtqEKnkUw9up+6efC2kpJrZmb5PvOGGbSr
xL3kdVMfS4gMdkngMPbn+pzWls1yetqGo1AjSNr+5jxzhufUIOQdWq7V8foIaxOw/J5Xvalz4coX
ztIIAG1UxL2dTjPnJt16L7bxgnqoel6yAadgD47MMXfEHe2dBnz7Kts4m1a8xMYKjlWBTubCxemH
MgWkHtFjXpt7P+LfGnDo3RZ/bQrZDiD/dCDjfGGoIKJzwnM8FPLqyrT76zuxYr82UJBqCin4HDvx
90YyZp33uFyp/RLFVjdAsQokd1stJyt2ZYMD6zrsC4egGekvm5UB4dDf/LYu/Fvq39j1xdxeRRPw
TkD/HG3/F+a1w9/Ui3FHemxQDQPh3U1E1RjFOtfLNJ+zNHdgW5E29zwNZ54UtYC24fUtWXEOW75P
cRDr1vnCAROn8Xtpav25VyHb2PC1r1vOXTsu463OsxcDEa5TLtG+dASFBPgkbvv1lmurOk0LcDAg
NkG+TD/rhkUAtRRhL/TXm0awYYE0lkMd4ebwIpBQelDlXDW41ZL61/XPr/i1DQsEWUwR0TSeL543
hYdZTT9G0k8ghZiLU4DO340Hzco+2ES7XYbqUdsW7sWUyoTH2g+H9t3kdIBbXZ/H2gDL/F45Q1e5
Wek6Tf8C6jh2DkPafsz82wA/HjBy//116bYz8sxB99KV5fTF95FNoFMd7Iq+2biFrEQLW8lPqtKN
fVw7L9I0PNEd+zDOICKOonCru3NtBMuR6VD4gmrFHuqmaw5KVd/AD98ePLZlqWsDWOc0qIQYyyPe
vvDCcfe8pjsxZdVSDLvteLDhgGPacs5Yo1+Qvi7krpZDrME7ROIP121obQKWMxsto2zwSPuiqUvv
kDR4ZFVdPIJt/Pf1ARjM5Y2Mjo3rG1mmRjp0GADJonu/pkH6fhyKIH2iI7Lc+zIwJHpmU+5Up7Ql
NyWSKP7339bL0J+gPH8iR+ZxsG+OaCRAji/3h491Ohwj0LMkcxV8uj7HNxcRY1kRNyzcMs4DNJB0
Lmt2fu2KL/kQeLu5IOL5+hBv+jqGsPYpTMEMDU4gcqT9ZI5lKvkhy7bEBVd+v43HEGQMudc45gz5
2/4Aqgi1jzPwbUHVPTtc//1rQyzm8SpWlVPuTyBxBMlBSfKdiMGbHEZAJkxjVNwSDrEJywXo1RDa
FyCt0tF8Ft5YfzTa1L+CvtnqnlybgBVsqY/mCsq6+QymKHbPWCDP9cC/tbDcjd+/NsLy91e/nzIh
XSUn9yhMmu8N8Eo74obyvgCX0S3RBEu0WNerIXgKGdZxzOazKiHw9FgzFuqPfQ1yp+P1bV4xUxtM
Qea+KcHM5B7RJHLxHQ+c6bPfbZwXb57b+PWWT8vAuJSCleVk/AHQdEMWOgngTkC71J69km81va9N
wnLnshAxqNGIe+SRAVUElOMNus1N+/v6Gq3ts+XKCN4lqmQx9hnARwJ/2A/Y+p2zyS668vvtmnro
lCmZXeyy7znjPgek5TL7Yvpy08+3OZnQj+rHTQEzHbO6O3Kwkx0HMf+IubkpRYtQZzmyxLsrdGLf
PWKHTaIiw86Dyrdknd48kPB1y5FNs8hQiJGf/c79g5fd77GYf+hMv+eiGZMOOZZegvr7tsWyfLoM
UFTy09mcG3eGFmY8zmllEj/SKkJ/vI6crSfLim/YHExgKC3jsnIXoxLfeV46x7Cow0Mhhs8Tnvsb
dem1tbPuU53vUw+Mxfxc+8NXkv8SFWoNeAXsQx4e3Q6+iHaeLdjAst3/ujlgoyx3V73gbWk6PGEU
MMjUqb6orv88ut45JuUOb4S72/bIcncD3LluipCLhDgVPftZQA/x7I33MQXJ4PUx1lzS8nnQ7aRo
gK8g1eeE99wL+X06BnQjx/r2x10bxgTKd77ws3pnYih7Vyq8hJOmYOmH67/9TYAFdW0YkyhmzWnQ
Y31U2DzonCCTDvLvpKwoADvhgIpQALmSeDg7ZJO46m17dm1kU4go2cmBow9Fde86VpoHGWQSENHq
VEEocAMp93Yodm0aprppskgPPj0ChGSqfR/Nv7U/OwmJaBNtHOtru2OFgFGKFumdyZx54HbPkHoz
924a9FskPWufX/7+6kg3w9xN4KQ051qAPzjpotLND4500Op2ffvXBrB8XvLlQC98c9YBQPs7zeSo
dqyMsl+3fd9y89BX6LkfKu9sihFA4DqgR7QF1B+vf33NjiznBnNmUNVp7Z2heCKO0EMowGKJ0ihI
FN19JNw/14dZMyTLv2nbAdnoFvQoJqTta0BHQbGl9kDF3NRrSN1/IRaUzukoG+/Mtf4JikxzGEi1
BU5d2WMbpqCrclRt6rjnkpfz+9GX+Z8CJFr31xdn7evWeW5AAFIJSIKceVF/QbgN9pDL2iogrqy8
jUgARbPPoA7hneuMvytD9OGpUNFd5ilv49BbG8FyYBT4ardEJ+lxGUEsv7wZgu8Tuw2EgK21XFhE
keNHVCJ+L3hdU+K6r8DTeZv/2uRGuZhmSNNBJbYsm2xHJdrCPHSpHm7bW8t7FTpqcgBr6TnsqvaA
ZKP86tJN/aI1y7G8l4K1epJobTrqPAYyg0ZlRHYoyExbfYErZxuz/FbgSNasaGIY/vC+9LwXgzIl
8Gvpne7bd34Pbqay6ILE5VvkgivWZOMPSoXUBKByMWh+QprtS3T53qM1KeTJkEVbL6W1QazXts5k
iM6NDEc2rrLogu3H6E6Wbg26n80Kz9oYtlcTz4u9loUnVQu9qxlMCqTp+uAt1DvXjevtG6BrMxbp
2a/MVLr0GOIa66OChCdliIOtjkCe4YLM9G4Ai/5W/mBttGWir07SkVbgXZxxGQjxdTB4v4BSHmSq
uf8J8rLzzuNs64G5YnU2bxErwhkMZjo+C7D5n0kMfmnVwb4hNvApL4JPuu+7n6FGJ382+BuXxJWD
0CYtUnHfuG1RxUjA6PBDOfd1vgds2RzlNCp+BO8duS1eRlZIyFRoNGzCPcqMenMiXBATQ/Z0Vo/T
LOov101jbTpWZFiIsYcSUKSjGqrpR4Rj4D3qEF57HkF5Kt+Nfhls3CBWYpBNZxTWLZPT5JEjcuvs
UbR8ePQj5+v1aax83IYrKNlSkJoi1QBZifiB1rWz41CX2bh6rli0DVbINYNEC4GdSQlOxR2nhfwA
Wd0OvEk0JZ9KglrOTjs03pJOWIkJ/0IvAAdTjwq7osf6m6Go9SPH259RLK+fb1uwxR5eOSn1adtm
KZInIAPK+11Ze+7nqY+jLTbbtQ2xggAfQN891Co+syBtvrAuyv5kmnqn679+bX2WUV//+imnhiNu
QmCAo39XOOWvMOrBMNxOZn99iLUJWNd1XTIw5IMK4SgJSIzHDs2uPV4fGxF57euWb/PaQS+Wnuej
aiL9bkCflEqUx2/0tdDyaj36nXFTnPdwZUL2tTTUeZlBQtptxKa132+d9zUNQb2Nprwz73LnJczB
nJ60rNAbQfZt3D51bVRCyOImgJbDIlGj3Qvl/U8m0jjh0VJwL8c9Z/Sz6fvPoKUARrM+gZr9FDM3
hqC2MIkzD0cUVz8t/3+TNdgQBhOFZBKguJLJQnaFrghSQ8d8k3l3ZTlt8AJzxKALnPwQGi8LdKID
1wOdsy2l0pVj0kYusHhwo0bS6Bz6VXkMIQe3EOZDbQi0IWXQH3RfPw7z0/9AqLNyqtj4BZ9DYRli
FfTYgcDpR+in/4BiJ0hG0LugCbXc6jt7m7QdZrKs56s4EPJ4TKHmi6Itrp1cyw5NjRFJVNC+g2qQ
l4Sx/90UwVMYg0Y9lEN2GpCkhHDdI9RLthR21iZrRYqSqbQrgsE7dgYOoDLwYaHUXv+aJ9UcIHMN
PPFtRmgFja4hHXS41XxCs8CLDoZ6Vwm5pXWzZoJ2yMg0ZLgLrmTy9+rOWW/2Tg5pv+u/fSVi/xWm
erVTNUBdXdYYOFDo6e4k5+qbyqFqC3m5WyAtKMks1v9qBAV9XFdmi6oVE+2JuOybGXANyGKQOaTq
Jo5WjGK9CBwc+1oNcysTFCVlgtb+JJ+qXx7z1MZKrZiTDXcI0a/kTzg18XGW1/uy9QY0YPF3YzBw
6G7kG8u1siE2KxKLGr9q2mW5tMmRBvbl3dSSxywCM/X1LV+xKBv4UDakjcN22fIlfgN8i7v/YLaq
fGtfX/7+arvreEZpRvfLdgOFuS89tKW5c7CxOmtft3yasgk6sqBqlomUYfkun3pUjPVmf9Ha5y1P
1k0E3hRTSBwnzqTucNfme2hybdy01yzIcmVadIRTUHUcQ1TPE+Tq0AFQgwKpqT6gjnu4vrsrd2Kb
+EiZipOqKP2jycPvpuwkKLuCT2D2/5gXDuDbN/EZAoBjuXXtQZEn6pdxmu6dyoeDH47PoFV510Oq
+LbAarMahQUarsQ4+kcKLv8DV9CYa3vny/WFWtkNm8RIdwStaoXxAVyaf4xp9Wt5CQ+VvHjNFsp1
bYjl7698oQR+E/SOM9YIglF8hOou8v6P0HhqdlO+1SezYrPeEkheDRJmimpwXftHWJfYd0u9vu74
xiKtfXz5+6uPQygKMPZS+0fR9s2hjtk/rNvkJ137uOXMpdc6kCNq/aOcAUqTafktuzm34lmuPIZ9
qR3H8Y+KNY8tKITyqf6ASuGTGtqf8Yzz9LoZrU3CcupxhpBFyWBGGgLaiSjMjwb1+hs/bl3nfYZQ
CsF3GBDBDyba/+QOt3EgAW1geTAKkkHVBgR6FXyRIfNnpIWC6sZIbZMToRHdy+s5d5Bqkvi6pkgx
IUm+1U21EuZsOiKdQvNHdiG8Nxg/hgYPQFLmT0L8H2df1iQn6779iaxSVMRTe7pnzzJJOpOcWFnm
wQ1RccNP/7/MezI/Zmjf8iw1qYIWuG/g5lqyGwJ33qjf3M8s+7EpSgQ3KCcdWiTtQVI3CVzHPcAT
Kr8q9BbGzrKCiBHAnMbOsIzaP4G69bWUYkycSu4iNGKSjQAeOp9XE1wOcF3W8pAGTXEDHvXOxwli
RDCe5XgKDzLkHgfuviseWlAcHrt+y3TFNvpmFJft7Lrj4p/auvGwksKfehHyATaAzkbJwraQjPjV
0+DneU19hBjwmUj/qp2uwAD+tbLM4Gyxh6qFeTAimUJbblxgqHfC099ZaRzmqg4ghl05yMS3ySLU
cm4JsvTqkTXgwo0j1ybO1zIHppzQFIKdqkLswioVQmELK1h/Rcql0rfd6GT9cd9HrBP0aqvJ8zAI
XBX4J9KE06Etov6wZPHfy43bvsHYiakDUzeI4gUnlun4gUDh8vPUQr1sLrpw37HaFAzKy1Z5zTDD
9X4VLNZQXE6UyzY4kZYcYQLbymyuChSm/FMawnZoAFsRdnT1n8uDY2vciGIR+tmCfQaNw1cTxudd
uDrS/9rXuBHBKtI6V2rEyFMJF2juJ3Owj8hAPFMJiMInOR5m5B8dQw+gHAAzA8V6FzMKrRsxq2ml
WgyGfyqVw68GDYKfnHDzduGH9DnFMQIKrFv65pY5eINp60roV/l9cEqBdPrgskU9tU27tTYty9/E
tMVV25Th7PmnGs6Xq3klLmYEp+kpzLZEQ2wfYISvixfwqmfIo6LHCyMd8bTUuWyXjA7xTFBbPtZd
W83KP/0zlisbTLRb79KTQuPrqL3KPMoNKkJgGLqWWKYvU8brpFd7D4gmck3Tzq9TUoQnP4LOpzf1
kDDKh60nRNvMGrEL4T9AfCaG2I1Q++Bc6jt3PYMGxfJhVwCbMDVSpMA3gKt7oqP8wdJJHULI6Gwk
Tcvua+rAwKkM4mQQdTiVkj5BXespzZo76tJPvC++xs2WDLptlIxIzqNYwaQWy2eAHStu3tBLZrX4
U1SQM9ozSm9cAlXhrmp+lX/ik/tLLavoGWw8dl0D3pgD8oHDzVly/yTz6XnKwYH//zjgvh+4b9wA
eRxkPJ0pUEk9VER5Wf8BD34L1fP+wL/xAWTwXfY7aBFiU8clwIVQfNIqvPs60z4PDfLG+c+d1dxB
hqyEbRJgfAcGoZ7retQv++Z1HbVXuUGmE1yxm7riifJnAOckfCWR2/KN9b+eP95iQF1TMmcA9Lqq
q3F9UBy/kLp5SJvyKUUVpWZb2e19NUoMkLEDu3KALnw/LlkyzZLwr/AEiOifYRjL5r+Ap9CHiMK0
+APpxHj5pKH3Nc7wu64gGgN2rlfk2aGP21K3h7hxdTxsgN1ty844d7sR6B3K6fDlPYz3RNhOiT/t
hLi7prwOjzrXZyEg1q3bPf4zDphRON913HZNqFoeuYVLY4DhgJr6iuf/6pj5uN3uWnAmVC0lULgK
NAE4HLcpPK0AxTdsKlBbwtFU0IGmSawFmG4nmL9MSTuBHQvfwzAp3WzZlwhNvFpAGS6cceedGMpq
Pg9DSPdG+55nXVM+R8I1TOYDoGpljQcWCt9r+JtzvvG6aVmSJk5tGGHsNIQSGPNizBKtQLH3sirf
WDXrS8Q7oW7i1GBjmGMiQR0ZYuj0QZNp/DwU3WOE56JeJVHsZBsryDbJRryzOIYI4AjMxQqVl/2c
Xk0+TGa6dtOIwDZQRuyu1/5GQm74RDjOenqCGHCxbKpn21o3Nmvl162XrviaaQDi0Yu7qzmu0uOu
8HoDT1tERtxaYAUp+Yn78EIpoN53e7lxSzY3xXGGfi6cMM0x8iUUmHVbPqkaxFtfxY9V45KNhWQZ
H1MfJ6WVg3euFr0QGnwLCprfs27eBxBxTUyaHrxxVBID5IpxOv0b/kb0vy8PkO2nr0v21W4qelwS
IOeNqc08dXA7GRwXvc/DCbSatddXrfOWLIVSvXeisn0o6aAOnki3ZAZsP93/38bVnDl6FEgObgQE
NJva5sMSbQqWvH8OBvz+f1uXixekXTDHJ9IBIhfQ21UfShPyApe8p0pHO5eOEbgCR7GGBGtqAE1j
KEBNbGa4oFyeXNvqN+KWgzMF1vkYoxIOTjjsK0k5fJCK3WxTWSyTYMLJGN6cSggqYZiWacEZvu+D
7KqKm+lp1yeYgDKaQ9EeyoKAQisc8UQ1fiDRcr1WlKsq2nqhs32EcVMuPZ3CMEFjI3Bc9UEx3azM
DDxRbEyyJf/TdX5ehUHuRz38eNcwYDDOaHH7TPKUvMxpsCWRbOvBCOOccg7yig8CoQNF+Fah7OsB
sA9S9cYzr2UpmbI3ElRa1LlqdBBAK43H9EF644nkqAnClCi5PNm2eTAi2m06gE1KVE1xm4Nyz5j/
bSO6JXti2e2pEdBTtTpc9jgGBXV454bZDZ9x45EScCiI0fRF+LPW2UZt2TYdRlQT3vdDC7fFUx6x
xgNnibSlHydlSPL6hOeppt1TCvCZWUZSCmJKcd4MHwKU+6/HaHiudbSFRHl3OtC4ERZBUSjN2Uy+
pwQeAE3vXdcKBMwdc43GjZgoKzk5Qnf5szs6+T0whJ+GRjob277tlxvhUHIhQQv0yXcFscuET3Dr
LGa+pZj17uzip6+9vg5nZ+4hoBqHj3yuavkfj8OSeadY5V6pT3PZ4VK9JyDQkxEQPStz0cSp/8uF
LtBNmGW0hudeByOkfZNgxEQaZryTqiLfSxgG/WyLthsSb3bE1u9/N2vg9xtxMDDoL8u49r9LBkf3
G8Gn3j9Sb1n6296JyuIqQ/V2V/ZAZ8Zul0OmmKEs6XwTDSVgDFbNvNzEKHOQq8uj9b7tgR+ZtMeh
UCFZ6KwfFfX6P/kkW18kCqKu+oTH1FiOhzaP2+nAeubzImkbnPydq7KMmmI6jHURbeEU31+BkUmQ
TGPdSrznet9xfqiKqygth7u56vFKE6d0i+T5/uTBdPx/lzmgsaLPMabQ5/BownOcEI8TbFihiB+E
WdJoV+2C1GFgjWSgXDHTWMfe9zwWUAkIigHiiXoel62qzvsJITLFnAPmV5lAcfFM+lrNV6kzRjdF
26RbyEbbhBgpgfMmh4J8UD67HmxjFenqu76LHAjAkH3KMpFZmAqo20HPFRa7jHrs0fVryj+OaT8P
SbeA8Laxxm0DZWSEahiHjoRR+ZwOgTqtjnxHxwee+HIE2Vo38oELqz88encQCSfCTZMiWqohidp4
y0DS1r6RAkge+xB7l1hHwCNO93Ss/OKaT4PT3uz6ALPQxIgkQRr48i7wJv8hl4F88ppN/vm7RxQ/
MitNZEwbqnJWPLtBLU9hE+hTJPr6mK7mPhLPLQ9lUAVJTLakcizL1qw+8SKMQaee028uan75/dCI
EE8uPh5kPjs6T7cQObZujPCWaZVDCETJOyUj+RNujOyRw1bjgXMv/XV5YmxdrH9/tScXi+aYjLl4
dngAJfohqq75P/fNois2DnWWfGgWo1gLMcbWy6vnfK7zkxZ4zodkZnvVIg9XK19r35cYe/6KK+qC
oK2e1dK3V10l6qucVT+GxdvbgxHjEwy7mWib4rnqNdg/S/nkE0YPy1R+3fcJRpizIGQ9j8bi2ctZ
MNwtUOiXB+q4cNeleOifT5e7sU2IEe2wAY8rr6fyjgg93fNGzEcKE/L71BP82NJ6owhpWVpmgQrb
e6NyGhfPxHXrWzEU7hGw5vGGe/3WYdjyJWaZyim0VwaeUz6z0HcOeBpOD8U4Qvl69P+Lu24LFm/7
EmNHJ2SJ5mxcqmdW5GRE+kV6PMBSqbpv3Mp5ujwrlhxslqtaAPncmaQFcjxcwzQdvijCsj1vFHie
NcIcZKysSJ0ueuC6Af4RzIwhzL/AhhqI9n17lFmzEqOfDtzpsUfFqveTqu/CJoEauNpSaLFkeZMX
CZJJCrbUIj78U+gf2Kcc5tJyym5klf74J5Lpe5ulZ9tsGLFeBg735kaJDwRYgEOuOP/ot5v6SLYF
ZQT63DteMM2VeI4BNbjJqyF/IIP3nXnN78uLydaBEeK1sywTjIbEs+dm3xsBoYx/xyrpTmQDx7Ou
/TePAH5kFrDIyIoqrQPxnGvvuhtSAfWl/rZwv044iHbZpuONrZ91NbzaoPpJ1HFTS/GMu8H8q9WK
HeDUOR6qWZPvEoJox1Jl3cYeYpl1kxWJixiXVSXEc1fBfT7xC895yctiC91mmRWznqWIjvwgxpgF
zvQNuv/V1eyWT128WfK2DZYR5q4efCi3df4vBt5FAqW4B5gFSYD/WnWI+VcICW89h9vudGZhq40K
AhRvkJ5bH25Q7tDJ8lRWwtenCfqrSQX/pT9dATxfEqKCABuNdnS8pMm3jmC2qTK3eyccwAHnwwco
6QzHqR/9j164lN92xY9Z9JI0LAQH6fN5CUSdRFWfJ3DU1ckQers8sBFARg5Qqd9VqJUOH+gQTAcd
wgSOR/ymZpvkddsQGUlALKpTHS3qZyn77LOEF/wUjPx8eYQsjZv8yaCKHSgI8/ID0aAfgLA4QO8J
BrQejXfuKCYlMsoLN6szJp6BHBcvWSHoHaT91EYJ8B86/J0MZlIiU9YsUxW17i+iFl9eOaSLF5XE
I1uYTtjMAvkM8o9U/qGWZS1J0gDtRI8FpMLGK4AMVZdBgAC2TdEt2NltOT2gyheE/4m4C8Iiqbyp
y77nhPghzJ5dmn+OABJoVztJmKoXCupicH8qeHg94nBXoTjPhsWtktx1/bKESPIyte0BUlRxGyUy
9D1SP1V1L+bsD6esxXPBvolcz1avEix0u5x5ymLxrHtUf0Kq9FEM/sahxnJAM2mauTOGdMyW+gwB
w+YAbXQPftc4JyR4RUyvGxVvlswsudUkaqYVeKaxDMqz9lHEH2E8ydvx5HAoZF4eJ0tuNaWmNYOp
ryxU9YNzoQ80A+Z58somR0FngdueR9WfRg58oxJrGzjj/BHoJuaNW8hzO4YvOgt/pmOl+KH3u0d4
i+0jfPpRaCQhGaqo1rQtz4Kw4givEprMDQCPl4fMliOMBOQuURivfOPzpJH7y1jOP51uU2DAMiEm
HdOtXJ8OdJLn4J8Dkat+p3ns/YYbQ3BcI/YKBETyZ9eXmKRMaIxop48X8cznaYhQMxyF/kJzpXdW
qUxOJkGmiVPPL84BAyjO9XGQTbtMJLHeXFKWCDH5mHnRg73q1/EDbKIBHezGDyzP6isHnqYb823r
Yf37q1QSVIy0UPIVz2Gkh1MEeb6bQNbjYZSbWteWJWUqUQ8RlN/iMY8fSp7ekBEX1ooCV3F5lm0r
yjhTBNh6UWjhzZmsMtdlC7YhccScpCVovguFLPEyTNkuLKQfBUaItyWJMngNuY80dFP3ifQN10fm
OKM8Xv4cSw4xFam1gFZi3w3NOXegcBAD653kU5UmdTt9rsZw5wNCZBI1eY7CqpP67EFmavk0KQYi
VuSm48ZNw7KqTH5m3oekL0kpzxAUoccJEplw0EJxR2y90VrW1Btypie1r0lXnjlkJVkyDZS0V0Wb
btXYbO2vy+1VWJC2W9JpzsszlOHyT7qt8uhQdAqyGZfn2TZAxg6ejoFfNUFcn2kPz146ge4jFC4t
FVLi5R5sX2AGdpNlXu9m8cOk8Ojo1rAd9evR39jrbK2vf381PoqXDjjo6wkk8tMGiOA+7RMSzrsY
CX7kG2EtZe6C2d4VZxbEuD62szd0B8hV7WJEoX0jkKOKKLk4nnj2dfuHuniwZk61cUq1xLBvbNBp
xbWjM/jpqQY0bh46t8yZ5dFb/A+UZdeXp9e2gIx9mgVOOYWugGzrxMSXIVvKz0EADuU4sr+Xe7BM
scnQDEYKkxnQEfDO07JjUFTNh3Eq243fb6kMmQxNBrY7XpKr4DGHqIGTAEbA4jv8bamvUl3ChPDk
eWVXHmk4ddMP4velO25seZb5MdmbQQxDXt7M8pkLFJx7Ep9kNo9XsHoeD5By2FI6sMyQyd2kSnUC
RkPBI0DR1Q/4O9+ydmn+dtNmncU2Q0aIg6wD3ezYzc4BqivxoQTLbH7wA5Huc8CO3vA3RdznfjgG
Z7hkDcGxLLOYQYyu23pisg2REeWa04ywPpLPuYP79D8TASCGnNsl3bQMtE22Eeh5yZ10WdrsrMrF
PbYjHrBI6KrHqJWf6qAoT/uCxYh5hdf/wZV+duaQarxr/dC9i2ucbC+3bhsnI9g15GOceqL+Y1BF
MF8bp+nE3FhXSV1t0fAs5yiTxamgkpHLeZTPYGXNH9uItLfu1LQ3MlXyp+OWX8NuE8FliX2T08lI
2WpWjKBCMnm/HgpbcG0G3ToHwFeyZHaGL5A0kfumxnQumIq5TGvp5WewOqW+aVGbnH7BdCwuN2Sv
Yux57xQl/slVvdoLCSQuhKLUO0Or8y/JP8sofJCQILwZcPPsSp3U+ENEN5e0JexNrmcQlH3Xhzw4
A+NV3Pw7HrJyWZLLa80SMCbZUy9FKaLYlc8yarwaMPfgxZsgLxR7jDyQYNjYJC1L2vQyoC1cmh0Y
yD+r0CfzsQE65+isXjhpW7MtORhbJ0bww7FuwLIqwrMSEtTDIFPefIVcNmZHv3ICcXN5yGwTYgR/
GUWp7EMvPGMvU1dQl/Wui2XZkv2zRaYR/CRuBQZLy7OcxvpuyNn4ibbNecJrwY+ceerRW/Itxz/L
5JtEUE4jv03BP7hzoXF6ZF3cPAKDtXwic1r8hIor+7ZrxEwsHx+0A5CKgmAxaSBtCqf1CtxuOCdu
4fksMWni+bhAtsyG2DunTnSCoUWTCGCaad09yqK+ZmRVm8AfimZLAsqyBkyMX+uNba3CxT/LJUBZ
PWAodn9egFnp9y0ykyeqvbbMZzKE59V95xnbZDEmsN7WZCPuLbFiIv14yeYARdDwrKcUWnpy0RA8
1yBfzcdCT1pvHL5s3RhbPhGVX3Vp0ZxT1+kP2oPBxeqrDJOAncc7kzJahq4WskS86EDTO1qD+sfG
aP6Suqsjzgx5gstr2BYrRtTDhzifm65q/h9GYqDyRzk4yw0E0Qc4JpY/9vViRD+rnC6ELUuIamxZ
/hHFKjtZQDdzgLjpoRi2YAzvxws14X5oEuL/FfHOgtOfq582G+PHEtEhgJiUrn/f8+qpiuTGlvn+
KqAmqI961ZI1YYxqfTqHhyJwdaLK6K8Tuv9dHrb3w5GagD4JEesQpqXeWcH38YHWk/iSha2zVQey
/f51Tbza8sWgumLsZfOs8ow/kjyYb6GbJj7myDobz/+2Lta/v+pChU7aSchonbWjyp905PRaOBXE
fea6oLeXR+n9JQzdw//tI48D6Apkc/3MwYP5Hhdu8FV2UOWmUzn99pFCNy57ttVlBH0Knz7udIN7
hnnXz9xt7oTTrQyl/JR32d/1mASZy8c+BaDl8ofZpt/Y+FvQEAI/RJ2ZhGFcXZECJmJ3ToGaxUYa
s3VgBP8USeXmsa6fQbCPYQ/RAvcKRGwoyu/7vsCIeyCHdNPGFT1TDR5FyiFbXwz7OHQ+qBj/O/Eg
VslOwRfpToXYcvO51acq39RssSwrE9vnCskG7ormGYxx8iFnrvhYEegXuYXuknquP18eove5xfiK
9cT0KkRo7dMIz9fNsxvXfyAl+Gmaxe1UgnPIKvnJbfUvMCHcKyHhdg8wCIuzn1GB/73cve0rjRyg
fdgPTQtuTNqFaVwO+VAatuMdChsnwB231MwtC80knU5jh1farMnvNK1/pIO65bAs3NjybW2vf381
fiGLllzmrHku/OC/ccj7o0M2HxZsjRsxH8BdHZ64TJ4HriKewGQGwefNdfD38vDb2jdCXI3CX1jY
hedJlvGJLY6+jrxdqlhYWUZ464hEVRew6hxkbvoxh1nn4wxG9L5fboS2IL6mkjrN8z9kTEzKOvED
toULtuwbJoSPgheo5jarn9vex27hZLWfpNk0wpWFxFvaiLbQM1F8Ak8RQcREeZ68rqbhkTZ4CnmY
RreLbqYqpM2SAAoQKnjmwLiqiZK0qJ30CKycKiDzrmr3aayyzPky6bHcOvS/uyQIM2WulqVpqE5D
8VIizD8uDeQakjafmq23Mkv7Zo2EdpLOEvL7LzKG4SnIEOWh9Jxd0UiYWRWh8NdeWMflS86c4hiQ
0isPsVzotGfLQvtGtmRz7S4c0/Aia5QpAmghhXKnnB8zayCtG3epl/Uwkqqg4lTmzhmWN1tChO8u
afxy4yjUQJCo4D2pXxbQDg5uDhW8cqr+6KrcgkbZZnb9+6tM2Cs8PldL0L7MgO/erDDhLqO7qqj4
+UYm5B6LINA81i9wOuAQSIO7uVNsyl3bfrqRB4dhml1gUNoXGHDVv+GPG1eJP2xahdmaNzLhVNDC
Lbqufsnq/NuQQctaecUu7hpGxsiEevYVnmbm/iXyc5JEQymv475z9i14s5iRuryH2WfUvmgPPoR9
cNfm4sflFL7GzJuSH3nDRWydVsO8PG5fBJc/hqC54252o9zxcySbT6WTb9z5bd0YIevWgOUyX7Qv
7RJCqjwLvpdV/+yuFipBOX4ewy0DWcssv6leLEM4j1NFoGwc53+nstPA/Y0TSgyXx8vWvhHBLOM8
cnLOTqXfqRMLIZzs595WydLW+vr3V9FLRDfEkY6aFznn7n2nKvEos2Drnm9r3QjfOW/dKRzC6iV2
l0YlIx1qgCeLfuvqbWvfDOAycseWF90LU8DMPQr4Bav7bI7LjWOyrX0jgtOlYWMj0+iUg5dypChP
XDvV1j3btkKNCJ7oMs7K03CoqqOvIq9OKZwj87L7TSPv0Ezu9Z7184aNWHiV5LJx1Ave4aGUNoEn
WhykFnAw3dfB+lTxagkx4EiYrFt9p+HNXfbRX49DnuZy2+/jbskbdqGMxnEhIX491Pl/9nh++l2i
3nKkvUwTFobLfdHT6po6v0acZeGWyDeI7O/P/BuqoVfNaQQNnPYljhwCNrsT3g7d8O3yV717/cFH
GSEtw2yJYkHLF8At+XH2uiDxWUvuNXc/enGx5Xm8Nvc200ZmiYJ0LBjLKMf2BlPlIxHBSxvq4krF
6a7CJz7EiG8H7ptzX47I5UzBUyfqnPkuXjzUiqKiGTYIVf9EId/7DiPKC72EkGgLFE9GF1vcdVPj
Av5tHpikz3EzN+VpHEaRLd+btoKZYlKBL0YqnHNQYpQJb6I8rJ5mx5kLsrG52EbWyAtk5iUepVT5
whcwolgVP7oMqiXwoPm6b4UYuSFufSCL07p8Kf1qYN8iVPiq9ADDYZI/c+4P12kJycONzixr3WSa
gKUcxGLog3sGNeAEOfqcdtGnyx9ia9uYO4qywrojplDp9chNKic4hsCU+XLjlmkwSzGtMwUgVEM5
MVWrhiJEZyGrKBPQ38+XO7D8erMag+cC6gPw0L74buUdinzkR6+pNw5ClixglmBEDZ9lnAzVixI+
RHWok83elR+2c3lVttJzr/qYk9/7PsQouDA+enWMUtVd66KY1BZQ+udy+rav8XV6Xm0ANZ1cFftj
/+J0vVJ3A6OwbWc+xFeP+zpYp+dVB3jEK4j2asxzo6ZkSqdvkN7euvS/vw1HprwXgU/QXNE5uJ80
vV3Vb1bFkjyD3nwWfZoZ3xJRsC1WIxLyiXqg6irUW3gVn2Dz2h/cYKZJM2d/Lw+TrQcjK7kpDK+4
DOOTkNOH1gNnWqniaz0X+yx9I9OUUpf+NMbgsd63sMtTCwTPd1+DI7P4AiUOZG8gqE+86dm18JT6
EIp86x5siWSz6AL6cgupbabvVTF3D7gOyKdeKrVxxrKEsqnsVTq0mHpIO5xgCdKIBJapuHIEWXds
Zwg+e8NWyrCsVZM0KWSMW1nYw7LZ71PnaiBT/3GCDuh3RWPagpKtgXLNSKH/XF5Rtu8yIpumTLcp
ZPvu+UDkvaBZKJIGums/oTHmf1xG2mwsXdv0rH9/HeHS1drhvndPcIdKKZxt6n5ThdUSF5ERFyXP
XXhUwCI8GOuhPnB/ce6nunOrK7+KxMvlobJ9gbFj6xwAjBhMlVO5gB405auQ7O5PMOmHMJsfvEbO
6akNRJmgzHOvcbA7OVn4tOvnmwJaqefKKVUNuPzwUe+7o1sUY/F9bsNB7QJIkMhkG4o8DxqYi7r3
ooXmN4Nr+hF0jBGeYgBp+3NQbQSjZSZM2iGLROpXPWGnFYNxaKEdcQphzHh1eaAsi4maITE5Htw8
U7xbFeS/HGiMK8h+HiGOt/U8ZuvACAU3yPo0agt9N6BiegjG8An4OHXYfaihxqE9d/wGB0kR3Ked
M12D2epd8U5sZAzbrzd2uaZ3nGYofAZIPEjkSVvjXbKq4bxHx1RsTIFtgo14dlRKelgjow9Cqk8A
1hawSiLqcHmCLTmPGoGcjgCfLmHLr8XEPvFRg+M3QhO1OIIydLrcheUDTDKhCBVoQaJ3TiwPFuew
IublIfaHLXFuW/vGjTzAXYcr3Q0P7Qj7zpqFTxndPMdY9qA3PEKoEDeomw4PPI6aRyoDfiDVupCC
7pGnylNJFe00DY1Mp0WXwCcgy3TIk6zCcWNW9ZQI0u07FZt0PTfsS9HDtQLKaxljt34288M8wDT6
8jRbYsHk6LE+GKQmogXwDK+ck4DyrSB9+CFaHHW83IVtpo1YJlVT+H0X+PeUwDBsmAFsqZetc73t
9xuxTPN06AsI8JyI3/blIw3aoTuyqa68Dy6AgNPV5W+wdWOEc5Dq0I0cF3eTrP2YRlmdQO0raYJm
o37wLoKCRKZTIk3TjEMqHbMM7c8gUR5A5EGvf0HE9zc8yp7WAWsGMMOWbKM8QNYReqdiYXL1pkn6
qWz4ck9SyqDfjRLl2F9rJHbnANXaNDsw7nOGSkam/whYOUKvDa6B8k6GoQdrJFwR3C+DF7v+i59G
YXgcq37WH93YW+RfnDOg7FYO60lTNquyk1jiOj2MIH/OV1U1ZdXj2NHR27efmmRA4bSovZRZiovL
qt2cEwbgP+yIds2+yQSUVVf5EBzJrweYPqM+OURB3s9XLeSZqkOn/Zr8d7kjS6iYfMAUvoNzzh0H
flDRV8XpbUv6L5ebtqTEN8aMYRV6zOX8mrWA+ivAQVDHjSTQZtBWFh3uGj4ctTayiu071r+/Oipz
H6dwWqbxqe0rej3pVH6FTciWkKqtdSOh5F7KIGAQOyct4YomYmwbTjV/uzxOlkg3KYABKBFkmELs
e3CzTkgkf0w5snqrtt6WbL/eSCVTtwASKzHHAjS6q7bANSzgW0b1tlk2DgZCdn3WL5Fzar3hiPrf
A5+A8ZuqH6kjruZi3BcQJv+vzabOnz0cDty50ocgpw/Q9C+TnHe3l2fBMkgm/y93oKg/eVl9j2OH
vioFZJxTlDouN26ZYtOcsQTPD7l1ck6qT/9OoHEkwvF/Nmza+drgr8e2V8ufUUjkkjEqrokCuS2d
cHqFIcHGVmH79evfXzU+ddBH9zio7mmJwnw5zp+5s+C1Yd4Cb9rGfv376w4atyaQeBX3qYY4WOAA
MiSGcuvqYGvdCF44Qo95VbXiHpTUBq69ZZVwXXy9PLOWc7FJ+8tLx6l8HzzLyZ+/rRUm12E3Aw2v
3Hn+dbkL2+83wjePOGl9HpXXg9/nMDegYZx/a8JyCjaws7YOjBCeGMA8Abwx72HNvKyybEHS0a38
YGncJP2VEXEBchnFvR4yee3mvXvMpl0kKRKZnD943RHWuk3Ok1wPxW/ehQ8QFHT2vXaZtD6WdZ4P
3U5xH0DD5kPqds5tmGp9tWtaTTZfGzIAmSKGxAno5CEQVffg6ZHv4UtjZIyYHWC6vjDfF5BxREIY
PJS2dY/Sm+duvkJa0oLJ5QtUOulw9utr5WHZiAi2xRPR//VN7ieXh8hyRjX9GKdQQRmUY4hELs/T
lPIboDvYbZCNTpJC6zTxskjd+CuK1YOz2cbQWXa0f8fXV9lIZF3Yq3GGvdvkXbvYzUCTOeFy/cXB
8cgBJOPyx9kCwwhrWYEPXshFXk8TXsuEu+gj8uDGK4qtcSOk4Tfh1pEn5TWJxi9DA6veju60KIpM
1BpDxVt6syev8a8eZTfA7Med8KDIBK25HOlNQ+DtXkg4fIKgzY++x/5eHnPLkjURa0Ty3HEmRDTk
OWUC3RCN8xZUYsIBMlz7ujB2YjV5rUMiJq/bDjUAXjbNkeagH3bARl/uwbI+TfAarbOqAoZbXtNg
vHEDhMI4fBnUcBOUEzShd77ymbS9oe0a0MHlcid6HIjSDHnDTfW+a4eJYBNtHLktTDfvVECfZA0/
FyeFmdblAbIs/n8Q01cBDKaOWHCxba5XxxWIUsjE76Gnsq9xI2wFycKsx0HimmYA6MNN6Zwtm1VO
2y83wlYNXT+S3slvpxiuHJDjpKeqpGxjaVrOKiZ8jYq+8joW57dQvXpocbcfxvpcNuzGi2BXdXl4
LBFm8vBYXc+lBwu8azd2ztOMk65coHod5Vv4IMsQmTy8Mqw9V0Cm9nqqio/u+rDd7V45JmpNF2MK
WGjc3kO1dDiVbsOuq3bcuA/bht/YksU4R7kuou5uArGbX8PAD6e5NFNiqm+7moMBdOuETb/Fh7UN
1Pr3V1FAYxj0QoEAL88lVBJvkOsYymBl6XvHy1Nt68A4VwNIiMPvHDWo4NQDzPBqiLYv4dd9jZP/
/fWa1F2aLwTraIFPXbkgOTjhLmoliUxlfVBFWUtb0d1DfrNPNOQXxVgOGxFgGxYjhoMY9nPacdt7
2MvDwph7/NyRsdrY2N9fRG9odXQirGpgmATNUxxQtIsLHwxRYlcc4vVev2fw35DpAiiy07nru/sS
h/ZrMcMfU6xS2pdbf3//esOkK1mZ5qJq8ts1RZQwB4LhSl51t//H2ZU1t60zy1/EKi4ASLySomR5
jZ3YUfLCyslCkAS4E1x+/W1998VBTLFK5+mUKwUKwMwAmOnpnlPvd2tv5U8/3gYUev82oNSjbqXa
tr3rZhjQ4Mj0qe4Te+MM/jjMsX+wagtEqnUrWrxqdLYr+uxJKSojZFFPlxdp7QPnab3zXqLBLn0u
n92R3nJxdy/QrWe3Iv0loJ28kfJY+4bhwKT3cHyVZXYkC3q2qkA8JdL52rD85fIc1jba8OGAyHJA
SytuELp7GAGKC0fbu21lEWvFH/p0Kze0ttXGkTwT301RkmrvEtKAG4r0yVMvAezfcOi1ZTIc2m39
Lmj40N7ZBD1gHa683cTftEAe4fI6rfx+E7CV4V0L0rqyvWsCXNbLDlS6PF8O1w0e/G1I1VB1/gSa
0btRn8lZE8CAw3bKQcRw3fjnzX9nqCiF01Z7eXcHhtwa7A6uyPb9st0Yu7Y4hh/b9TyMRTIstyAT
mfeNL1+COZs33Hglmpq9cMqH/q/Tw8vsib6Aw3OPI/noy5+owm+9YVesJzAcucmSIpt7p71zFxAu
oER7D2V4H+Kgm9WuFTczoVrQSHJS7tL2bgBSIcSGfD6XTkAZ40a4LfF7JEiuu92xwPDoossmAMM0
PLqzc+CL27CwUIW/9l3wT5sca6TDIPfYHFjV5v2hzFLyZ2pALLxxsq1tuOHLBXghoW4wLrczGmvB
sKhPUOz4Wi38za7oRlhdsVgTsgW0vY0ClCeOSavdCISq+qhV2+yu8jcTsgXmjh6A+0UcQVsLmQZC
xp3Xb+G7V0zJRGyNRT0VfHTFUc3eV7U0SYgr8U2n+tMwwGiXgl+VY2EmZCvtqx6OIfIHVLTeUp/c
gYLiME76NeH5HkCAjc+sbcXZKd8Fp6roGxD51s3BPTeRKQZ65c0n7NpaGY6d+F7VzrTtbgvmsjGs
HRFY0Tjlfey2LEsfKysb7kBV71QbdrUSSf4BJIOfrcOZmh2rDDoQ0Tw2Xh5D2aJ7rGZ7cK9KSzFT
ujGxihY6Cn13i6bSMgZQuftU27a6ckOMoxptFn3n16NzrNAy+L9Ld603uWbWdttw7q6si5barXME
+QtSwgk6YudI5Fm/lQ/+30v5nwq2zU2SS4psVK9sJ3tNhooERz/jS3boq9L9zcHW87lCVcd9ZW22
tLtKO5XVgpce+OgXh2fteNfOdpburTwH+0KJ/6IBjTnBZ8loZt8OtGPJd/SAiWTXK4AJ0WhRgBiZ
gLmQ7XgCuXTm19B+Gfy53rXghdY7DYGIIFIFmfwQEIqRRqK17PTQuoHlAhDXs6Y5qF6Vp5KVVr0P
Eu1n6EfoabHTA97pewqu+3FXaz/1dn1ZLr+WtAy+uXPuqBBsiR2oz2sFNUHbm25kMLLnInVnGQXV
Uj9KSzsgr+fDGPAIGmt2u6MlcvwU5Nl9iOfmbB1TK13EZ7egBHLd6RlILxuwZoed5N3zAhGS6j83
0YW1d3K3wmtp9vqfZdGX+b6b0ROKS2lJvBg1UY9HDAAtN0y9VjmPjcDD+QQF08B6Edpd6F0Ldj8d
kTxIWFjJfJjvAJ0snxaKzrp9NhJGpkfmtzMZIirPhhGwxUv2Sz3p4mABJRDcJH3b4tbo2plMP/k1
BEx/u3NbOM+gBk9pE2HPvSi35XBPUkaGHW/tYS+dOtuPGY6QHbaA+8+0Rq/0rna9kjxAxdAjN/mc
5pBGYALsWt8gw1A4j4FfJzJcZitREbqAIbfkBqmYQkcVaJRrK53aO9kF+IvXLRSrJoKcWsAQZZl/
WCq/vLUhKqxJSEGjUv1BY8donTvt2BQqJ6/oI8ss6t8EZaoVyIlS0pdh7jXYZeoVgNXT0Re8iIFt
rPE6yu363F/tprVnqz3YmQV7sjQL3gC1ZwvsLu/ArOO51hwmTTb/RI5zRp+11R0hDNh9QrJtbCK7
zL0qdNu+z0PQCRcvJfLlAEUIkEjepGBH8/a4bIHBEB1Klpf9ELmn2de5H5PmT6llyn8vEqdBNEl7
nkJ/zrzuQADoZaGftKMO53lcukMKsLg+Zrg9vYEPqSlfSrQ7OVHF6pHIneZWB3zX5HgsDCoCA+o9
1/3JPKZpZOf+gOUZBZphSp5V/1m8ye5JMM/TfcM1ycMilWUZV0XQJTsYundrAan3vfaAHC6ZR+Vd
wyYo1GlvzIej7dA2P8jFR+c5NFvACKyaCs5XYNFSMMinWR21tQiGV28owCi7MGt5kWqaxK6CYm5M
xiX4XM5FN90MacV+oIsfICjda/sGKoK+HbFgDF7TzqZvy1zT5Ms4crmE0MPrn/rZb7NbP+1Qcy/d
0tE3wCIlzt0IxJZz3y+DKk6T35VyZxVTUzzgoiuGGNDrav6SOU3fPloCJd0dIdo+tbVNurhW4IQI
3VHP9nM5dPMQWgBBegdqT8juNA5I3KM5ACNoiJQt2P2zXvrijoikfsjtpvvUJRX/lfh5O0UAq7Tz
HoWzNk6mvH5JljMTX+FUmE6P+lM0dBahsV9WSfvJmSnITCNfQ5H2Zcigo1SEKCvxtg7hjaV3YGjg
DbD7ucpCAWIyK+rrDj9jcjUCidU59OFcrXnOOsBZD5YDeclzkXf51WEx+zAXJLN3ouo5C1njcv/Q
AFv1yXEA39p1IlHdjoH9Po+8kVI3tIAm/zK1Q/9Dc5ywHejqEjoh4KWZiIqpT/cu3s1/sA59F+u0
9PgeHMoZ3VWqWZaIOBVsR3Qs5ZCW41IWvxC8WhmB4jlAN4smDg0pqYsF6EwuvOZGgxlPP42EMq8I
ZTfaS6wdyvBIRgKjY9CDGJCBDKTwv+EggN25vpNN99OgujRqOfDJn8ZCtdYt7oRoAe8bNfOYg8Rk
iDPfrvCj/c4lka1pkdz17uSmh9qZ7PIWUhDsq5VnmOOIQ6XbW2xA5ipsydC5+8pX2bQTcqy/tAuv
/UhlrmcdcqfWASJkhesU8VRy6EQquh5M/pm03bBDZ+gQK6eixR4AM8RaqBFm3RLhJkw74EG46P/A
YbtuZ8uEfbN8Zs+xCxGJLwNOk6+FO1fykZNusZ/HAcJ8x3GaqnqnnCR3d3VJGNJEijT6QUBGYTgg
uTbQuMeyWHvu9vX84mur6e94g/7+HQqg5T2V7pzEmkovuEkLsOo8Iz/QOF9JMo2R20O9JpQBLlBh
yfjkhuOYTm9ugk42hApR+e5e6z7rXwCYGVloZd7kHkgLufij1baLdYseZ0jP4DzzcPKETu0H2VFW
BB4dNjoFCm08g97DWQDUvbODupQvi01HILDtUqOiMgFYFKHv2/9Z6lymr+BarRsS5rVPBJSyFvzL
BMG/uqldJIxjMMK5RaTzSTS3WZ7UfwQ/w+SKum2KV5qr+sXpU/W7dXoE+coDEcm3YeL91wmRoTnO
EwLpUUow/muIjbSsephG2aNAzEvRfCY5MOdfwcu7lDGosO15DPuuKNKXXuiE3epu8FWcpANO51Zm
cxADGtqOt9h/1T0Eglu3nvCCNKaj0/0UVTY3ddi1bcajanTyLnQ5voV+MUbFwUubwa9xrhEr++mk
dqXiM4wPwkENrw+izPP0lthF2uwvP5s+vDzb3MQPLVAB6BuQJe/9VAx3aWLzKEkK9jx2jbfxiQ+v
n/iEkWmhaT9Vg5OIPTjWQdHpVcUrKLnVxr18bQJGnmXOG7QKzqrYd4voRDSmrB/jXgqrwJGgFYkv
r9PaJM4P53cvpiSnvcyZLwBrHL66ZdruAoHk8uXB1+Zw/vu7wTOX6SJ3QdIFKUt5wz33j+pcK87V
nG7swdoXjEeZcpgqy84Te7sZ8pvGK1Q0eq139NJsC2l4XokP3gAmkbgIADopJkvse5DgH8HuISJB
RvfA2r6MQH02Hy4v1tlsPvqO8ZrhKWFN35diP7dwhYTx4wyyydKzdy2QKXuvwGWmsL2Nh9nKrP6B
6eBFqRbdiH2GdrPdbMtHO5maHRX1MV+2si8rxmXCdcTkQ1aYV1DMGXIR+roo92wZtnQA10Y3PKRp
g6IVy5ztqyrpbzwoeNVDiIKkrrdI+tYW6fz3d/Y7DU1S18jVvtJgenSC/ug73RHL9IAt2sDarU3C
cBHwRzupB8nE/VJZyQE0WvJG5BAMvmxTa6Of//5uAqB4pglBsxzefVXxQ4gzNR9COe03HHxtfKOi
gMdij7Tj2f1GAsSRagTzw5ZKuUVdu/YBMwE5oS0bCA6xTzxPPKawo0crE1vIirXRjezEIvToDRKL
D/0qqOX5TlOj7LhwdRX3GljaDZ+WfMZrzlvEvuIWMPcyZbvJ51utZCvBz8TlJOmUThXFc3SyunPn
TF//qH3Wh4S6uFtetqAPs15A1huHHC5Gnu4y7PBUi6dFkDqcreoGHV+3uR88oa3s5vJ3VrbCROoo
r9V4SNtiX+KGGiV2X4VFhwL25dFXHNkkl9KZmEWNg3Q/NPxJTNnL5I9Ar2mxz2lpbSzV2hQMV55n
yANDFkLsR8HQW5GTObTYVjJwbR/OH33nyWOVB76/2Ok+6cbuTiXJAQ1gD3k192Gf1MUuIfX+8lqt
nEMmVEfYw9D4CjFjIsWRyOaeLDGoY7/nWX3s6wFv3C3G+LUvGc5d28Kqg7Nzq44fOf/eJf5dizcN
ClixFxT7LB+uu0z9j1Pj3eohX4sa93SeE1RSI3ZGR3ptoeK8QvvcdctmuLpOmqIe0gmfqMiLatwI
rEvRVDs3y5Lt5fzgd3TDmPnHFwUT1uOLpBFZNyAmlgsutV4ElZmnPgn2fUceC+3eaIu/SCo+X57Y
ilmbCJ809wR4ZHFTsAH8dyML5ANJiO4CRjdcf8W0TYSPm+HAyLPcioED/wH2sdjR5JwQavMor7vb
nFwFO7e5ifaZGtwQylZZYK+gPjSFiv4IWtT55fI6rURjk17btVwU3lxYMxRkK3l0LLyVooCivBJL
d0LW9fJn1rbDCAR52qYkG+wkRjuXH9qBW+9onk4bo68ESts40MGRNDrgV8WBlbf9QaMS8JRmY/46
s15EEwEo/bpZGK7vVcDXds6YxLUjy8/oQWqjNM/aa8h7sdHGuT4In4DAsk3iTPsRmfoh9BK9xaGw
tkSGo0OpcdFQXkr3pBHVLa7m1qTDXk8SYvBo51Z96GWq2CpBfOjrgcmqXQy18BkoofcqwWXrrQnA
QPcovAKtgddsRGDyaC9QZ1CFi0eZhAjuM+0SZ992Bb1qIwKTRDuvetuaEmxEmlju/TLPSTQOY/l6
+bd/TIsF7Mp5i96F9SLRpURq0H5DLlimu8QfJGR/+hREmE0sHKdz1L7TeHeI0C1lotMDq1UGh2TI
/REaOSpgYmOqH0exwEQI9X4S9EpCtB19XOreooI8LsCyxylpk6h02RRBuG4LdPyxDQYmpxWDImQq
atuKgROadguVyaHNm/FhIG22Q3I5iS+v8MfBJjCZrQRvU6UhihaXAmoq2nUgD9XPW4H/44gZcCMI
OBQdwf0E6wja0TqOSPNGSCeRHXGcauOsXFsoIxL4jQwcz+6SeBrVje5JEy4T0s69U4TW7P24bpWM
iNBBmdCFZEASL4tT7u3AWZ5KSoqN83dlCiZayKGaLaiWWzGEO1hIRZM8g26rjVykKw/trPONcvPK
XpssT4llJdotmRWjozKJrMorkbEut6RN10Y/u807V81o7fEJRau4SBh9Rqsz2jqSYCvRsGJJgREI
nLorcE8pYactt3YTWIUeFpYUj1NH+HWB0oQOUeS7GemwybQk8lPCfeeYQdpow07Xluf893fLE+Q5
h+IhwrBtVXk8eZYTNQnYLq8yUBMxxHnr05EjNklE468DzfpjWgDSfnn0tcU33HhZCKQOUfGM0dNX
3lREC2h05uNN3ssrzxGTTZu0wZK4aPc9+wCeCkIXtyxdUDm6PIM1FzMcWNBxBBtnlsROP3k70skb
KMsc+8z+3TtTtrHFH1/bAxMmxHKUd/Np4kAKDFHNBtDWeLcQqLspKr3Hqyv24c8c5JeX57RiUf/g
htQIDocSc2p07e4mh+S7wHLYxmRWTjsTOFTOvh0ohdFTmx+bYPgSoAEtVmwOJxTmI9udpo29WZuH
4drpspRtytIktiGTBXkvz0LVJa82VmltHmebfud38AdVjKlIYuIVP+qmLsIk7b5pzzugAf8/CNdv
JQdWTMw3HHys+iofXUQomAH/msqguK+7oDvaeOjGjnDS65JCgYkaqvKk5WNp8TjJ2iwKIDNyM4M4
MhLKtq9cNMPhpRVwx6GzFVdafHIB3MBjrfiGUt8NY2i+adJmi/h0bXuM49shVFGLOkk8pijKfefl
LNJblaNOfJQ6QYF6bNClXAYj0C/XuY0RCkqWzn2nJiv2ofT1U/lO/ZwEk/Vy1egmgVVtN6T1es5j
Kx95lGJ0KIvk7UZfbwCj/beCEJjsVR46xRbbqzC6W3wGziCL61EBRKLHm94CpMGX5QHK3xv3hRWL
NomscE55QAI1HBdesGLMYJvaO/bY3aAft4madN4CHK99xwgASLXTVgJyt0OpFN55TKwlcpN9521k
4FeOL5PKygWJBEiZMH7qPljjfY5LFf10ebvXhjacXqLmnTsCQwvw2wLWZEEzrNxCka8N7v0duvpB
VVnbA/Li56/2dJian1525e82HRwgQADFMDQjX+zpcWhu7CsvC8zwaNeH3lXCKY/9nPX7krkcGlTu
GaYzXpdKBhXC3wvTLDAWV/o8HtTo70ArvUTD0vgbt52V88hkrcIbbpoYd3g88gYXkL6fOdBFS/t2
2WRWrJ2effvdgQRQjwzAIg0gE+3BuCAP1Siidimhc1RsOO6K4ZjUVbXimpfuBKv0ynhwysgl7l4B
tXx5BmsLZPirBZ3XyoL0065VNOrTk0b65fLIK6eBSVRVBo2qUYpluySwgZPErcbWSPFUe7SxhNre
ktFYWx/Da1Nh11YBVPfOEweAryLe5iFztp4qH/M428DW/r3DBFcnQGHOw2vAwe66NI0TGXwm6R+f
7H2qYjBv7Mo02ZFqqwy1ZlSGPxcu83zdasBKWw3c3nLbejIqO/cuX7ai0dqum349EKXsDJ/wVYAS
2vPkbzHGrv14050HTmq7w3pV3RvVIvIBL7GecLPdXbaqlfFNlip0+kiQ0uKXB8gIDdQHzC6I6glI
sqXayA2tWJTJHVUsJAPLPT7RzPNt6iU7eNwhF96GEuqKX5jkUcKmZapyrBCoQ29L0OXQxY98p31o
5xI0PVc6tkkdVRU20O/nLZ6SZccmdFFcRaBuY53/dglPsLbskgHr4zw0kGUhaehV1yVniOHNVdMo
QA4xdgtOvhpJDVFsLPua4RiOjNtb2bu2HexYnx7hYf9TLqho+kSH/M9l21wzHMNxg6DUYLbCj++K
z2r4rqvHYEv7bG1ow2Er1usMJAI4BSgLB/7m8896+nb5Z68EAxM23xEHbQrz+WdPr90QhJPcIhNc
MXUT1gWirO6M9kAwaH7p5QTA5bGq9j6Z99Bm23jbruyrietaICztQiue7Za2uhXkJnB/+6zcpc7L
5dVZWXmTHKoaLL+wfczBGaeQWc9T9Siqq6gQ7cAkhtI88LhuOwzORDS3UAjbMMWVPfUMHw2cYqFJ
gHtP5hXiVszSPXiiTX9ftyaGl+YNlSMtseZafZOgu55oHZFgo+tvbcENR81Zm/pliQUP5oqGHmfH
1p9vZbVl7mvjG16a2jjTgSFnu9p/rYPb0u53oP/aXbcyhp+6NnTAIauAS49dAp/7baniYnDj6wY3
ztalFhMD4hyXWTn8hyzEr4x2Z+BF9uWq8U2UmZ8VeZ/xFq4EKjTHiyGfDvzRVnJ/xSRNeJmqISjO
Ndbdbe4g0uxOG8a4Nu45+Ly7g6PZw1V+hnEhr/fc184n4l/FoYDi7DnmvBvag1DIVEgMrWz+IBoe
dV5znZWbDFA9WL012o5wryRvLQootNsPfAtAs2LiJvcTH/RMgvy8kd7bIP1QyX3QlBsBd21wwz+9
gQ/AMTUMt967tERfCrpjyq1M5dpmGs6Z0QC0UjOcnzvqLSvtLOzEuHG3WPvhhm8OHs3xTsAPhzg0
59nNlD0k7nXQ1n+0CFvfAqFTjsE9Vhzk/CaL2yXx46sc04SOdXnfot+swq3o/AbUEKzju5FtWOLK
kpuYMaF7Cu5rDK5KeTPpbO/SLZdfOZtNmFjfcx8FPAyde295SdFRBX1I/yVotojNV3JoJlIMtL5i
CFx8AFy8D5IiSYcnUz216D9RYAKgdfGfb19FLYy64Nmu3kWDNEMVpnIKHjNbJVFSjnkYZL4+8GLe
KixxDPVBTtBkddJLWUP8VWEvWojKAoRbDjvKvxXix1zboein6CrWSEzG8OIpD0ihlgL2OjbHkfqg
+0Vfweg77uGyza7c/Uyapw58815Hc7aj/pMKpiOFXG93qsofozNsZLZXHNrEiTGi/JwTfKLLj3R5
Gz1wVW09wtcsyzhr2QT8OLcwdjVbt4H1VlsN2mj+k5ne2X1UFFcBu4Hw/dumJHoO5ajwGS1++FUQ
np07x5NcbR0FKy5o4sFQ5MP1UoDxUmn0pdr8cZn1USzspama18s7vRJATERYAyRF71iCxyqV09OU
yP7TMC3XPcZNFBhrl4YVAgUldEHVw66xWlrEzewE0w6qY1vMc2urZLg2iqC15c4iQP/M3B2yieU3
dE7d0FbWsscvqD5dXqoVq7LPS/guhPijtH2/9II4a9j3YuHTIXe1jjQ6d5wBHXTETsa7znM2knsr
Pmjiw3KoVfuETkE8VeomzenPYFxOadkdFjI+8sLZSvqsOKJtnNpFzjJ0VlV+DBLLKoIAeLuDSAZ4
cTQuq5dXbs3IzMO7HvWE9iw/BvdKe0sgHHdUtcw37jRroxvenjWgCkf3A4ttf7YfaSKn4aaRnF+H
nflHz7D1slGivZftrLaPcosB2ewe0Jp21RHum7AwZredw30JvTzWDnvQAvLberHE72uW/h85Q5A/
FdzNAxoHEoyrt3Y9LUh5etkkNsz049X/R7ewsicG7P1I48pd+l2K/7vzW5t9vfzzP/a5f4QL3Q6c
TERpGs/SOczJKauqu8wHBfDi3Xlgqr5SVdX+R7sQ/dSVNbCOxulgoXs35R26aK9i1sPgxoENHa6p
61xOYpJkEwS5oAo0PeBlLNlGpP04BvomvmtAhgyKsB644HMfHA3qp+svB0c5T561/Lm8FWufMJ04
AMFhLiwSB24SJDe2Htr72ZHWy+K63hNL25psXA0+jHwe9YxAW9jQZRjAV/MYZJTr41zU1p74UxEx
OVfOPdRpnj2xyfHzoQHja8belEuW1D0K0adSOfoULIXywrni8pqdwfBGeM0G3kpZWsXjvJD5Gyp9
sxUxqEPxCHIN3aPj912/EWY/BmniW8YWqbOSAff89KGrwHs78qyPIXXxNAdACVT59GNeBrnLdHnn
9MWL04pfly1jbQWNADx2Ih9apJVOaDSnTZwuA5c3jVU2/pfLH/gwCoBdzrhoFQGfbcux0wd7oWM8
Ll/Os3JZ89/YSxIq3Rydsvvv8rdWJmNmOtA3tLRKlerk5qTbo7uAfdLggDhcN/rZ5N/dIWYejFrP
pTy17Vx/awLfJgfbtvNud3n8Dw9zrNTZed+NH+hSzdrr1YnP7FMPGMInBcliRASeb3xhzcjM5Idt
gWSk5aI8qQRyUQKqgnk5/QFRgdpn4H54kEF77OQIXpVs+uGr4XR5Zh8X8zC184a9m5ozzITRwVUn
vED/tHl1S+iXBM92PBtTfuabKqKzLoLjV4CtFL9q5NnCy59eMwkjQmR1AoumqTyhXbcG74IvPmUO
5M8vj/5hXMW8jAARgJUrwWNFnQa0HYW5n8qQByCX8Uo8XEQ97C9/Zm0SRmxIyoSTwUnLU6AgUhag
neyQD1ALuW50IwQkaJSxcPSrE8Rci9ABPB3VdIdt/PYV/zdTKFluF0SNTJ0Af3kAmUsNlYHglwJl
48RJODCpQjThbNHKrVm4mVSxqCxRj5Cg9sEXgCb7CRr/Nkwy8lvrro650jsrnV7Bnvpt9Owfl1fw
HMv+yR541Ey3lFmGdrwJ5t2n9L4pqjtQvlhf/amWuwV69W3VjnvR8z4i3LE3DowVmzAzFg4QsBXy
pPhmZqsuct1mqL+BvIj6V2G8MCvDdepkTmoyariOB6HFELQT0NPKGqGvnIHhPAxURUun4ZoQNgLF
SJeUrX5G+ltfReSJCZhuYxUNKrGZOtlN7XxeIDT2OiOhDBa3st54AKwEgP+Z4bvAhlY8cNkIV576
NsuySHaueglqObyKrCbWjhI3+HLZxlZOBzNhwVRtu37ppA8zikoihNKWfQtVeMizW2jq2OqEXvFW
M2uhUkc3dTmokx4ysL6k1b0kRRk6dPnKePMfcfLYccj3y1NaMWEzf8FkYANLKtUpYWUbgaFR33qQ
Ut9dN/p5y95tDZre62HSPn1gZebcot1k3GUStDbXjX7epnej26NMfIgjpg+Z1dFdp5sGVXkwBV0e
fW0bziv2bvQAXGFB39D0AWjrX8EESgNG8XbtwKVLav2sk/HVT8CvcvlrK0ZsZiu6cRb9SBt5SshA
wWCEQCWUpZ6gFCXDYsqsa56bHjWzFQPe+UvOy+L/v2PP/riTTvFyeRJr/mE4++xarQNyi+IEqfNH
L/CByhNt/zTkXf318hfWzNU4J23peyLgXX6afV9/any3eMsJ9v3y6B//fmK2sDUOznheLvmpq6fm
RoLvICyrVt8o5f2+/IWPfz8xkxV5H4xgWp+Kk0Pd4DHvWD/d+GAGYfHl8ddmYNyPGzB30X6oxEOe
E8/b11PF8mfd12DYA3PW4j9f/szaNAy/7rxqglQujo2gLVr0Es7Qt6udzrvuxkjMDrUO3HDpVObl
CRyi4hkDSxuaeeOWSvLazz///Z1rV45KuERj59FFHSDMdFfG+fl9fN3iGGd2UapCwbbykwLtJso/
QKBDl7Qc5y010o9jBTGTFUkG0eggY8UJOiRpKO3e3TuuWh5LOT7jJiKv8jVci/5eJbtpxxpUYvlp
VJS8qpr79e96dpJi40WyNg3DlzNkJ0RTFtmJ9VxGGYxqN6FL8hhYcjwWUPncEt1Y+ZDZloZeZ1w7
xJidwIeSR2g2oFHTgqVqkVAsdEtFXq/aeLMtbZbDMpdznhw7MJEdwPOW/PCTUmz43NosDNcmZzGv
iXjZCdQXfxQa562washLjsMocnBj2+rKWHEOs0ENDQujV84M5tuBeSuqaF8Wew5BIL1x1H18Uydm
expo9Kpcgc/w5KA7eYwyTw+fUPprnsBfaX2vwQn3FXi12t75MxtjGyHm53X7Y7j9XCxKzrwTp2qS
3rcOdKRv0L4pdteNbrg9Ay5fQIIRh4c7yXvPsRMnZH21JVe+EtlNfus6gagI9kKeaAkUVjcX6tYV
fhBVid6iyFn7hOHwQNjVtRoWfnRnsHWrkn7PprMCEd3KDa2ZsOHxjs70DF677OQ38wnM8pYLJjrn
q54hK9NAAentqp34p31NWVx72hIn0MTtCwmlFE2rrV6SlUUym9UqWfeL5ef5qRoLf1ciKO7bgb1M
GmXkyz9/7QuGo9vQBxoZ4MOnQBAZs352d4lmxQ5d9XV8+RMrG2FyXAdjlzre0GX/SwjM3A5e7fZM
DeoEYALsS3RmX/7OSizxz1N8d9AC6lvOc9fyo70kv7pazNEyQS74usENdyYpUNzWkohTg9zGczcB
Gr3rcV3e6oJc+/GGQ6d915IA1Konhwi0Qg5OC0HipOCfr/v57t9rMyxeRbHX4sSA4H6SoghOI1IH
W0IpK/k+4L7+Hl/hhjNMc6sfsm7O7qFH+Cu1BxEOooxsBs0akM+J0K5KeQ88PHhxIW9Sd9eltIlv
enq5OGkvZXaiPGWfEruuVNQI1/rvqrUzm9NcwlTSp0gD06Kv+aFcoE51XzMXDLjXfeD8KHxnuMym
Ns8k9n7u6ASKYLDKRD2AwluiqGdf/jdbRcyOtDmdIT8icbdSIy1eS7w37vu5fGGgkn0clZKvnJNf
103lHAPeTWVQguTg9SpOQVXyMsqcIB1jPlRbe7GS7kMS+e8PKOYlFrShkPEfqrc6SZ8mwT5NTkF3
kNaaQ1XZB2RioCAJsOzVFsYM7/fOyTLZUJwlOZVHC3xoX8DLNWw1iaxESGY4v+LUZ+D6xRlit/x2
FmD4AUVkFYH1e9zbWbAFtVkJ9syMAhUfPUJojnIJaFPT8xMKAuRPfAY57EacXLM1IxBMuqmEpUd8
Yh5JWJXqTsz/x9m1LMepQ9sfulSBEEJM6YfddjqxHSexM6FO2ie8EQKEgK+/q3MnPorV3OpJKuWB
aD32lrS1HjVUqOHmhizAoMYaEiClV75myZompc2HNVY4JkP2AgVsWu8rB36MBw6C1Vql5OO6DDVZ
bSRbQl+KqfskFl3H6VjNsQjDe02/pims9GgBb4NmkGuqo5bRM1luOddZisfs/GVwJnjB18PR7f32
yDvabgRpHgq8GK0UMm0p26S7LYNTRrLR9UuohIalBfknitRjRurnACpEMWub77J3mhgp5mEOyZ1u
neuSRGAkibShA4R6/OyFtBSmDdnIoBgczGqledsgGimCzj7oxMB6vdABWxA2bUjOEyK2zrT8MzNR
wgQrqbdX5bvgvDDf5TvUDuC04Mn6BaSoT1Ml8i1qFGur4dzIB3nbZMThDZpqkC7wTiPFa9/D7LVt
AncldGwr28gFsl4C4QRzdAQz/piUIAwKmcdi9O8j8LvClH2qhnB/eZSsa83ICnhqDFJFG3mnZ3ag
I/gdcGz4qmrYLc4D1hgLvc0SZl88pdO44PM/54fBy9+2DaJxOHBrmiZ+NFcvJWSXF1giJPUUFyXV
u8vtWy6YJk1uriHfUsDE4M9LZ+62dyR/JDX9VzfqRYUqjaWg8aSu86RDtjYOC2GS8LB3/P/7njct
fOuiErqyKGzbq0mZI6hCFnOtqpdq6D412ExduFDEtHR/g/vJN0PgfWkphItbLkCWLK4SlEWnjIwA
ufveHVPCD0mLU0+ehHtaotBKHGSmwV+1FbXsfyafrg/6pp7yovvMUcF4gCR3Sb4UeeMsEKTsqHN7
eUVYVpzJrEvabCxKKaKjhrubOEvLNn7RbC83bjkqUOOoIJtk8B1H8EMuqxEUOz2mtynlPfi+OM2R
wY0eLn/I1gsjPyQ9FAEJXLuOUnHnyLTQT0WU5ytRY2vdSAi1EwIJOgC40VWp8wSJ9XraD34wzSvD
ZJtpI+p1KKC5kE/8oGX2k45OsYWDCdngBL9227R8wWTcJYu74FWgSo5wUirGjSzAOUN1dxofGuFd
Rdn3qUm5A5+e+Q1xKpR5Em/ZVCGrj/J85lm5edg6cd5C321fooU250gkB1kw/ZEDvL7to/EbEAHd
dfNg0u5oqTxVzUl4KBPwBSiJjrQJo9v/x8XcEhAm/y5NptFHZTc8lgO0s5KJPc+TTA88SF6hAvvP
5WCwfeS8jN+PE2hySSapwjvTVMR4YUpjpdsXGTF/50Wr+ckSFSa6bYYFCF/gZfK5nodfdcIhS3J1
5jCxbS6MTijk/YA4HJviJa+96scSafkV6p9wTljmUq7lKNsuYkLb3CRPi3bCO7zjzI9dKfvHPtHJ
l7J1lzgc8jYu8bb8tRvn4pjU5VvOupfL82QbQCPsKXAZoEy142e4j0SP7oCXlziEyVG7spwt7ZvY
NpTKpt6FrdmRgpqFomUPp5ghq/dX/XoTzSYWDouQMel/4TIzwJUPJomveXUlMooSI9hhvUf6VM/j
5xluyHEvgcYDHHjNWMI2NOfQeRciCoQ97VZs/Nx7vN3AZ7YoYthAjSszaznUm0A23s/1srBUf9YK
Lls4ynUboYD0OxtV4p4EAZmrU7sJXoOqN52bsek/k6Z445CShMjImMaLaK6S6PcpMXbxOWIqAfJP
fwZG6hYaffndorRzFYiVmhi1FHeSuskn9zgv8OR1eeZtIM4675JR9Z/X6+u2CTe38CwRc0mW7jOR
UQKLjCnLt6E3Rf7N5Wiw7E2mRjws4STNFPWOieT9L7eBQQ1Ruv4Kw9l5Zfuz3UtMrBqrWFGOIvWO
PYdIx/ilrGY/uffyFvtW7C3RyIc4B8eT3GqKnOzDFzVXAr5KrjPy/I5GZV/BDScK/LXJs/TahLMl
y8ShSdV5R8L5A++B+VNZF33tmO5X9jLLvJnYNeFBQJoFlXd0G2/Y1pEvHjIojq5obdlaN9JAlfpR
3XcoAEJOVh5SnSQAUDdr9xNb6+dRe59kJs3hCVfPnzXs2u4rokHnDXG1v7zibK2f//6udVpOs067
vHyhDpCDMDv2D8751n1d60bMy84VDog07NdU1tOmWPzwNqslXfnttj3XZAF6KMEnEHMGuA5FUZcE
Tyrto+/BwGBTdVbEbqroCEusYu/OQXu36OnXdd0y0kDPZriYsxwLtumcpxJOLF9m7f243LgtGoz9
XLRd7pYzckxeTM1LWU7f0iRc7hUrx5Vxs3zBRNlp6iL+J8YOio1f3aiUN3kLPbUGLl8recxSIDAR
dhWVflMVkfNPBqjdvgCgP5+8+65c8AKGLW2DouKbE1b3rtteNyUmzI7QAJX9sCVHYL/hTpWAz5ze
Z0R2a4gZy3HYpArmi5dHXkfc459Tfa7ZM5zKuhfip2/LOF/FAvapKRyv8VSF94MCyblq56+pSvSz
izesIe5qPJGsbAG2+TdinjAHh25vcI9JDiw0OV+B8tJ3D1XijdfdpE20neibPkq57x6po7+pESWN
amrT3eUIOf/OD2qEJsTOhTs0kOF8OEJnA5haHqEaFIfEiVaKGbbVa4T3mOsRlqu6fEk7TuLJr0Ss
ivwtEf0vaE76ceo4dQwnt3uHFVfZY2HijaiXkVMOQY7lJcCH2P6ZE9o1dOf5sIS/Zth8E3wnEkhD
zZ5yj9B5z54kI85RlM0a6OTjReWbwDswnyREIJPhiDxF33IeRA9wAMrCzZS11fN1PQj/u1nBdyDs
mgE9kKCuA1bfHwUTa9jEj1cVlF/+23itZ1i4Af54zKOa/GS9Dsf7ZoY94Mrwf5xAfBNyl4dlFEHm
l8HEMZfxHKE66jrSuYdgoIJ15Wq1zNaP89/f7eiiB2mCDa2LZ5Sx+iT6XjyGHLaOV23pvskU5DWt
W1+77JDIACaKKSC7zTCtSRTYfjz57493YcI6BlGD1sfEOc7Sd44oywdfr1s//w3sy23Y1rkRqGR2
Aj8Mc3bAdZ/GJfWqnUq8dFNBj2pliC3nGt/E04E/WMxTMuW/tNOcwISFPZFTts/kXKNqJJhzvhN1
cStROhwTL7j3M/xzuXuWVWpC7GDhWSy17wSHevB/pHr69qeQiKvU7ymonf3lj1hmmRtxnPYwgg7D
jB16WPH8ZPMiTlFGsqfrWjcCWTZuDfHbhfxfnsMznnOkOHWsTM7Hm4NvguvINFeO0jM98IkdSpBX
Xa8+uVy7ewnK18DFp8Ib5O06rdU2WEY8z23k4fHYDQ4Jg9Q1XpfJZ2BZ6hXhOstyNuXgObj7brG4
+a+yGoHshy2vA7XDxi+fl7Fehfrb+mCEdb6QHOyKLP/FctZ/w0MUOVXAIa7s17Y+/Des/ydJwtnP
nTA4CJ7oLSqKUAStKNtEfXIdcs/nRtTzSLdJAbvhA84zsM8VA9yFFV7w4HrO18o9H3eDmGSnCOLZ
rKxFeRqBW4nHblpivyJLnGg/3V4OjY+jm5hsp3RIQzw2seDVZU57rKCFRo/g/87w2RgV9DQrMIzl
yiOkrTvGnPMchvPwfS5PDCMXj5q9zTkFRRrkocud+XhRkT8FjncbnRvwEJJlfnGSvYYHuYJ7yLT1
c/gWrYS6rQfGpLdQZel0Rtirj87sCFVfdZTKGz529LovmDcxCupZHjp+eRJp8lYLcCmZ4/8cU3aV
4pWPY+N/91OSlDD0ZWV+ShsViBtRBTS7Dduyv8ozCB8wUrnPZbkwbNsnPAm5d04uyke+iGIlO1nW
q3npSmULKEo6VyeBhfkIH9wkzgF5fGlZmt3IvliDa1qWknntCmTSYF+v6GvdZrC97VPliQOeVET5
46q1akqzEC9NsyXIihNupOmuoaJ9cuGAtAamsqxU87oViKabeN2xV6gi8SeYthBom05c/0Qdb177
yMc7HzGvXcyTflj1kXvQWfV8BjX0XrJxS/EgdfigBvWZ98cm1Y/XjZiR1J2mC2FGNWenAGiTBq+M
1ZjFAAsF16VC88IFCPMQjB6tTmQmAORo9oRnrnlTw5/8V+GM1zFYPfPSVQB8ViKr+q+lizegbo6m
OzWkVxl7+J556ULiw+0U9dwTD3M40PdTv0xxmlfRVTkcKi//TR+pC9XGqSr9V5DXTz7MSvZVVqsY
YjZrkXdu6e+7vPfXrQu282lVZ/5BLMs/6RQ8paS5Sfhyo7i3wS1z5YjwcSLxzMuX6upRkTHITonH
668Bh8PrnLLvziSGgze1VxWCPdOKi4KUXYusD17TvnfqTaKBo72Zhj5a8/r6OE955uVL4ugpk8mr
XruwTw/+JMgpSmDle9V25Jm8J46jE063DTTOOWZDtE3/0NTiZoHt8eFyVJ/3nY+m24hqnpCsCiun
OLFxTPxtjyv9o+Nh/8siL+ZceIdABMG85TldWcK2BWZs4mdCo9ZQNTmQMnxO86w4zLMCCFSz5HWk
+CVAO7YremuW6THvbZ5glXAoNkM5Zy5Qnzxos3hoFF/ZDm3tG7t5xGF+EcqyPnlFKr8AwIb3IaaE
fL08ObbmjWhnQKSwDPj+k9dW3ritorx09lCGkSvuGrb2jYvZ6MxZqQrssmVWYBoyVv5uiZQrg//x
HuiZF7MeILGxpnl5CqrAG3eAW47dJkx7Sp/IOK1NgSWR8HPf3h06GViMIcHJ/9XXgqfeJsLlVZfQ
gswkKjhltniwCaqX1k2jlZCxjZrxhtJ4/iLx6JOfiiSZw1hEA7Q3WAju9Pa6aSf/7ZLoB4jxdAPO
0VoubewGg96r1EnW5M9sE2PEfBdGsN2gon6dYKF0AAW7lRuaNu13zqc1OsHHZxPPvJ+pvM5gpTCV
r3QAmvycvShRGzkIthO+D2ndbPrnrCvkaOe6YDE5UCAFTr3HRv8wd+J7X8GrMI7wdrrGcbUMmsmC
Krs5WGZ3wa47BM/d+aSb4B3r/3EzsCxk07UrhGvTUOD2fwL91dl0TfAjjLr2R1WCvNm0ak0ZxdYP
I+axk08g5tL6FXyCH0jy5L4eNNvkelmrq1oSvEmBkhEisuuw6UYw1Wx2QzD3t2xIUA1oBNNxT4Yp
BvoH5KurwsV076rxpOWlckpPxG9yGJDx4TD6Ul0nVOOZnl0Em1OjRM9e6eQVX1IxZM8OOAzXxXpo
xDrFk/oigsQ/5Jzwb33fRHdDUi1rzDpLrjIpUbySk+hbwg512n4nPUrcYZqtuS7alpKxk1O/qVUA
0nKBO2Dm3QETHGblriHAlEzbBgfVtQ9ZemGSnyAPplxwNYODTpz+jlXu1G6qamZ8ZRIsHTG9uSI5
lzi+9enJ7V1xW/GqehApL35XA9jmlxep7RPGVj52KEvN3pKdIHvVy0fFqlDdwkRylGGckMJfCz7b
d4zw7ofZLSKZN6fedf/JExl9jwh79jOd/bjcEUuaMrlPnetkSokuP2VFzW8oK5o4cSHppZjob/qm
XKOw2+b8/Pd3+7rGHUR32cBfWeuxO5a4AbIGjcDSuK4fxi7eiSZ0SZawVxKq7h5w8wL+ZXO6rVXX
bAvdDSsXHduEGAHeQyeHViIKXpeaZDf9WD6PLimOTY93iss9sY2UsZ1DyZRyCOV6OeSEhcCZGvj1
djtkbSDXiKd/Sp4fXBNMjlOCKnQ7OKJ6neGSE8Pl4zjPKUxVwNKgFcD5uF2Nf/b0tGseQlxRFC2e
mjG6LXLnO4VG5lVdNZlQbpCGSS5UcGDeLD6RRTd4iE+G5UoKqfcX96kdIddbo5SSa7EcaTsA+Cgy
LcetLpwSRo25hoxuimPZGPsdAZdjRgl3n4VDUYMzUpNppaeWMDOJUSUZOEf/vKPOl3LDdbHc9Kpo
NksdvTmtSq67AZgsqN7Pls4rSvY61QCtxh5Tzq+uc4uVK4BlaZqmYE6gkYHo0Jy0ImIp4mjKmfrZ
43mjXSsbWeLLJD8ppwwXwmhzatrwHrZZ87ZpOIYtZEO+kipsvTBSRT9ATsNtk/JVejLYpkPxHMAT
ZXvdkjbyg2QzZjqf8ZrkNt2uH8oKrLd8Dc1rW0ZGbiBzX2dKYHQY9b7g9CpvpO6l3POwuSOBUvzm
ci9ss2AcBQCHdFBh8ZvTNDvtpoZl10E1roC6bw5b8svfsEyDSXJKfVosBQ2CV0iFjXrrlQVk/eBT
vTxd175xmQfHscjSouOvOoEUB/eyHOxHMXv+5nL7liuRSWtiNVDhdFxQ+IBO6LdaN1P3jxonpjfB
PEEnjEOMmmwkEHpzvCx4bvrSFk2oVt6RbaNnHAxcAcbOTHEKV35YfmMjiCk3xQjE3v5y7yynfpPW
pJAZc93gVTSlctwomg7PsqqfehwQIAgk+r2TOADCX/6YZVmb7CYNTJa7LM55KHuoA4JrDbeGbjfX
4pNTrYpj2YbMjPtcASgXnY+d4fxPjfv9xkunYiVibF0w4r6qC7+IlpG/+kXg7poRct4ZcnCsSz1s
e+mplY3ENi9GBuDJWNVQ0hGnHszTpIZHuktofzeMdbidnaQ++gOQ35enxZIFTGsxjppC7zCK3QTK
FzeVK/2baqBiW5HVJ0DLnJiMJyggq3rUTfA6Vz4KO1XWnWHrCkp+V3XBJDv1Di1ZSEL2qqPla0q9
n81IoIPgXnkhM/3FZDc6KTSq2escteNWuQDi9QG/brs1iU69rrugnhb62tcwXmOunmM1jPNK0NmG
/jzr707kkyPgDgibIQzNWPv7qKdJ/ZDIpFzzPrXUok0V7ywYSiXmgL16Rf3G+Bje6rHYJYO469W4
Yw4I4bQYru2OEd3N1ENS3fHEqYE8ahLrlvrOQ+25Y/l2eSnZxsuI8BKs1ZlAffBPoVuIBg8QLS4D
7MrpMAPbCXpgnhV7DYDnPpvfpI7Ydtqh1w6QsaerJkg7EArFycVSBRBFV281CcLrynUmi6mu0qUp
oSAFjAioOnMCJFVU1muaDJbsarKYxsGt4eeukPVqADbGaKAx9fX4mIjzLbVP6per5tikM5FwLBSD
dtihHPMoltNEbicZrfkd2Xpx/vu7iJNAvXow6wkOBJTusunkli/qEcYDx0gOV1nG+J5JaqKqdqY+
6sODpNDAcgu86kLk8y2Rrt54bfDz8kBZtgaTzuSyLoEshhce+mL+9odHA2m6I2zpg+vCwWQzJdA/
KOt2DA8o0/2eI2g7Z6z5fvnHWyLZJDOJPOmmpu6TH2rBYyXEiAc/7tSVGHOPGJGMdzoFKWKd/Jh4
lj1qPrkw5RqGKkZpYnm8rgtGMEMShwjhaH5IW9FMcZKxKd15PS1XhsgyvyaJiS55lrSkwMW5oD/+
zG9dp2+FWiVrW2LB5CSBDaXTENLnqGSeS2c1JJyje7/GCO1ZQ5rgs5eDObFyLbb15nyYeh94TKMG
j8fcI5OABsOO+ydjS3KTRatRZ1lSnhHatPdJnqecH0pvOetoN1AfCcfrniVN6zLlA1GGYk36kpGg
2lbd7NNNRQK+ljJsw3Pu1LvhobQrWlfw4L5XrrtnkpR3XLJ0i5fktXOYbXyM3ZlkNJeASpMjKDGY
gQGg+zF05t3laLB1wNiaex4sdEhmckQHBrywJc3yoHSni800efzbdR8xwlqkhZfO0RIewAVGTq2j
5mbxdB4PPFy2lz9hGyUjqsUCM78o184PXXjJlzbP3E8t765j03omGA7mwGUS5YnzAwdu57CI8B41
imDlrGqZAhMIl5aAp80LCw/8vP//0X3JE/rceaDRXjU4JhJOdE451j3OX3nnfYH1o4zxLHQdOcEz
gXDQ8iEZiCEB9rPSYZCsaWYN9ZhrkQsmAA6qmvBnLJTzoxvz+kblhdy7Qf/18sj8SQQflHNN9FsO
iTSvzqn/CTsbNkwohDSuuklY+KCLWuwTUr+SqeEblrD9FLo3gwbkPYOu73ZJq3Q/eWOza+vucPnn
2JaCEetuXyaqH7P6LSqhj4k9Y7oJNQSMnHwVdmn7xF8B79N2aqPybS4Kj8ZyGD+zkMpqU8G6YGW9
WXYo14j3PID2Q96l9RvATUUJtcHkO3Ymvk3o4j95GXu+PFq2zxgxXw+BLjmYPHA5Yse686EXC3po
2iavi4OX1Ws+4poouaQOu6DLmvbUhxB1LRkT3+dSuTp2HEjlQ+J8WeO+fZzC3L8Qc1FVTMMy0nvi
4ixYA7wRLzVOQJf78QdI/fdKd03AXEKwDfat6x9oEoYFqERuQNKNDPmQ53Ee6Yx9J24qc3HfpbPs
7tOoSeYsFmUI/Mi24rAS+8VkBBnd2O00lG12SRmMbCUQbZ03TgFZWAWK+3XyVhRlAmk6VanXcCnS
lcCyNX+Ohnf7tAp72opS0ft69uduq7Kp80CWI2tGdB9HlWvC66QAgsj1KnrPQ4c3TVx2ahHP4DtB
KBZibqBUrUzjhx/yqImN6JMAK57AA2Ry858qLF+CtIaVchZsLi+TD4tkaN+Yh8ipOq9zPL2rqP4X
7z/LTT0TnJnCEDZ4Jdyj+kCufOrDOcGnzDnxULLsIzbs2mSAAau6ARxmJWhtTZ///m66S0cu/hKg
F4SKeGpLVEtWzsPncfgrivCjjQy9MOlnogyGXV5+nZZP7jzFUAEug5W6oe2HG9kZ1cmhCTianybt
b5yon/aTyrLd5cm1/XgjL1e5jtomJXoHb4DtkCMV/4iWdBus+VvZfr2RkNsB2rIgVuhd5idfMxl8
cda8DC0tm7iHsBBEtSQdd5yH0bb1axIrxxtWgsqy6E3UQ4llCGFy/O6+ZzdnGRPfSW+GaopJsWx9
eZWruveX8GunoYm8ZPiM53zp3TSuC72y3i1ZgRlRCwQR8QC2VrvISSCLKd04aaZ91fZvlxeObfiN
UAXQWk7szy+HJFVxL/TKwNvaPf/9XZyGNfAr07KoXeaOsLHHBQSVnjWcmm1WjVDVhYKucqb1DoZQ
k+RxMT1kbbdRQQ8Cwkq82r5hxKuXy8mdilrtRsiC8l0XpPsBl5ukiyld41zaJteIWkAa/KiD7eVO
LcGT9vmBJX0clXrtCck2CUbUVrmoK7B9hx1U2uJhqm4X7j9cXjeWn26iFGoqtO5L/HQ+fePufZ1+
bsaVW5PlV5v4hGAhiqDMr3aT8zz734n37fJP/vBt0qMm3GBa+lyStEQoTZ+lepL8IUvxuNrL2KOf
m/oHDujXBa2JOIDxhZx98MN27nKY6Q/avVT5WtXXNvDnv78LLIAkizk6j069/IwqD3vgW6vWqGEf
vk5giIyohVN7AXUTzGrXfJHeSxI8dOFr7/8OlLsJ6xXCgmWvCozozZx2TOtWILJS98YBmsSHFr5U
9V5200rJ2jZIRvCqumt9Ctfd3SgfefIv72/zK48JgRGz6ZBTWHmdY5Yl36qhffIqOM0Heuu20cqz
ge3XG2GbAVMOUwt8Yhi6OK2f2vkwF9HK2rSMvokwgHBq0AdernYpVTsyvAk/+0rHaO9U/PFynFl+
vimcCue5cPBLnPyYOx77Wb1AaOkR5srXJWYTYiCqReRZhQDQzng702wf9G81d26XIdyJub65rhPG
vqs7fxQexVcI6Y5h5W0GDbOlwnu63Lwlx5lIgtkvUxiRLXoXeNmW8nGnydpl0zbBZgzLUAWOW6ld
6T2OcNEVKc73dNkMdbm//ONtE2wEcBG1jjtBfmbXQWcHmOqdbtING9aI+pY8Tc3gHUK2pB3Gpqqn
+y7jmyxoN2NWbbJ+guxBGQ/FHIfdVfQmj1IjoAsvh5ICxwnLDZpow6dQ7Bdd6JVkZ8moJlxAK6eu
HdBZTjhLyNgJ8OBU9lCsLYeXNvAPU6jzbYua1OWZsRxaTOTAklERNSj37oLoi3SmmM7ubTXsG+pv
4CK+vfwRy9o14QN81DpSaYpNwpUkxnt5vuFhuQZPtLV+7tq7/Q0yODn8gBesW5KfcNl7AOTmyh9u
xHRQlRqwR/zwYdCx1Gqb+svmujE5h8q7Xx0qj5Wia9F05u78YD5wlayAmizRZiIGcrwFCdLzYdd1
w29ViR8gUexavfaOYmveCOYApmlpCNHwXS++h3LawiE9ucqG0qOmEiqXYeuOS6Z2BdwPg9CJp4mv
bGO2ZWJEbaJRVConV+/8cNkJd9pTkV05l8b2S2fYT3b+eYesnc9+shzLblg52lpyswkICLFvtW6F
wc7Ipya/AQAWwPIHCPWujIplMk1IwDQHuZYtDvxD4tXbcFhAR/J0v+mWYo1bbPuEEZ+AGZy9f1Db
6QIyxBWrYojQRDEn+coYWXKYadYNeXJ/IT2GPxKPOtrAsiP2+6eMPjrJ2quJbRrOfXsXrfksU4gJ
IU2m0NAhXvTC6+wNJMFio9QaLdM2TueF++4bqhzqoACnf9cGXRzVHdw/b7Om313ON7bWjaiNAODu
eoXIyhaxLWf43y33cjUH21o3dmAd+goqilhGsqO3VRI9uJzdEaK+X/7xltg1sQBFEsAmmKEUBv37
TRuprXKu0g32qKllOs4o1/IWRxMUICL3mwMNoWfYijhrj+aW7dyEAIQyQSmxxO7kTTClEe3NqPzf
kOvao3JbbqF8vstZNKxM8seSTB418QC0LyBMGuAkPYhsJ9tTmZAdlymsNgAzB0ehGfJNS8SON2vw
NEtkmJqlA/GKEHoBOLvrn3UCY6+u2iTsZhDfrpp6ExLQDl07FDCm+ZdCEP0+TYEJ7z25dje2pA4T
E4CZmdxIY3ZkQu8c19vnrdynLXSy4CANZ83LfbCtASOySRaUImXhsIOl4ngfJPmTG1UTdO/Fw5hT
b0dgugXlQegnXv6eJVxM/Rytish3xXkVUPYPGbN9L90f1zVtBHpHejISPEfvUt7dsyH9NXB/jXxk
+9nGDj1MQ9Cpcz09gPZm2czb0lmTxbTcEP7Ey7vcCuLwyKI5aN7cIb911Qn25rtoHm4BQLwBNDTG
KWlLNFk5gFm+ZkIEqjIMWQ/ljl3QRXvf/4LHAb/NkWHSuFc7BqRRlN5eng/L0voLMOC0eZMX+NQM
Oyf6W1cPLP2u5LNPH322ciOxzIsJGeBBWAGDyuo3QSFYrdVc7Zba/X1dB8555d3MBEEzZAWnw86l
8x1RZdxyaEktfNOnLlJ9sMmGNfFKS6oy0QN5LdUECTS9q0XyDzCbzpdJ9d7WC1CPWQJWrGQs22eM
aPeLMaL5CGyuF3W3weIdyOJ+CQg8sMpkBTdo+4SxmVe19CCcOTdvQ9D0cdqVz200/nb9aN+R4HB5
Yv4cAT943jKFdKqJuswXvd5xouOWvpVOEGfajUf+75gGMfzEYjzZbeCpES+t/yTUY5N+4aAiokh6
40OtVTv/NoXa5jOQ/N130vEdldmuDoYtJ36six/hSOMgcx/zOlw5CtoGxkghEenSigwzzppJfd8H
wae5+cZUvY148PvysNi+YJz1a78CYnbCjjGlXrUvcjxRzH6YHHRzlnIDMeL7Nd/5SwaV+x5eiqMW
gT2RraqGGMhgBwNdxZBlXQM0fBzZf6mhtoFQEIHAR9qgLLeAcP5K8nENiv3xmdA3QQaZZo12s3nc
udr97YfPtF2esiFaOerYWj/Pz7u8MUio58sFrQtP1VDR195dCvxFXPgd216eAtsnzn9/9wmqvNLN
0mncJY57o9vqpk6K2zFNVvCItuaNPLH0U+MHVI+7PmexNw93qVtuXNWsVD1tzRs5wmsYCvMVBqgP
IVrj8wIeZTJ6o8uwJtP38Tbnmzo8s1OBfDlCxIR04HqKjT8lX9TwGhSHJEz3gXvLgrUauu1TRlyn
YpRDXVHk1NbZ8m6+6WTzEPnjs1rwYJLIUyXDT1EW7K+beSPIW9ejUzmzERXRcuckbr6pSbSXvlpD
RVkCz5TggYTF4omCjLtFRfLbyAWLngam4VZ3uQMfZynf1Edd4HsQDNnZ4JPWqHYQsR8mePtAakY5
frGyQ1hWmKmPChWZRU4RVtjY3wn/njs/Z7VSlvxT7fx78/FN93HIKOKpkKLt5VO1zXd5fHiePrXP
6b28yfb1Jv325H92v3h3u2XXbH678dev3U25z+Kv+G+5vU0+31bHdKtjP14rMn98VfhLUXUhi5ep
wcUvCu9UNW2G4L7x9zLScSBXtnXbqjAywtTzPE0ZOi0rD8ye6m7u1fbygrDNlZENeq+pyqDGr3dR
spbjvIvybAMdoiubN64FFEbbiSpx5snYz7b6XTVPU/963S83Qt9tJ9JoMoy72Q1BebqlTYQH9XQl
0m1DbkQ6C2oxD9WcnxSc1GOSlwq8mKvEdzzfFN9hvE2cnIznBJnkQ9wqknm3Z+k1dyVMLLNqIsAW
1rQZbnt6Jzf5gW/WIFO2Zo29NXWWpa+gL4/39D28V2Kv2Y75yk/++MLim0gvUXRTTnifnXTPcGbM
b1kSbHucWgmvXsXwvDR05RZm64URTVx1eZVlyYh7V05UPDi+U/6WmZT+rm71eqrCaeCDTPUX6zYo
fD0EKH2NHBoQTG7n9LqXDd9UV5I8aSOeLyNK1jBQFjVuLmV5uhxWHy58Ar7ufw83RKJC0E8APdaU
PTOv6DaNm7ib6xo3hr4kTc0q6vd3Oss7PPhE3/1uFYX74bz+L2nXthwprmy/iAgBQsArdbPL7Xa3
212254Xo2V1biIuEuMPXn8U8edSm2MF56ZhwxKBSSpmSMleuhV9uhDLVx2nnWoHzkOXo1OcZj+9A
syKiPBs2QUQxhBHONJDQrdZjfeZ4y+9VjIQ418nKk33J8kZAE1Du5Wj6xn0vAbkElfG7RRJ/f9vy
S8Yx4lkAlhtGQ/ABtYN90m4eH2ZmBrDx6dPtARZ+vQnj6RPI3v5j/TYQSAgAi5644Nrc9vE5aHy4
cXOvK8BxmzTnANKtX/rJeq+zkK7YfcE0JppnJkZo8yl0HmI3/T0mECjSvPo77/t8y33ICU0QD9Qe
ZBmP2Jh8yl9qAhBGXBYX2/brldftku0NnyWlY9d9kNdnMs1sAsyvAH/EEm8z/jzqB+PHKDpP6Ftu
cMiC7R46VLt8gBrdto8bTlux0E8tlosr+jXJoUjIU61ivfGXG+7q+JJNYdM6D0ph8+/7Bl0HEQWg
5+X2j1/aOYbHkqDsJspG96FIVLUr5uaIcYQ28jAmv7eNYLgtpY6GZoh2H8hU03SHTglQhWeerYqo
ScAutC0um1CeMR+5mhjynG1G+W7mFm0ysXZrWNidJoonaAc0d09pxSMnJvl95yeC7DLil2sl8881
4ZzQBPJULNBd0yGhHWVJ8jyUKAOkmf06t+tMdZJHQyzu8iJH7pBJvZeuJHvd9SvhY2l6xqXIywZg
FkAdw9FCWzf9wxSkqThauh/z6+1N8OkLA9Obt98HB0TDSmXV0I7hkWf7+X3uWb8rt7x4Aulwu6ne
CtdZyQ18+jzESPMcP4wEkuq0VaJpeBS2AUGKVeZRwyE2SwrvC0nCNZHcBccxJZE5qTLW2jaktiW6
UCFjmp/zwP4J7qNxy/0dMzFcn3ZxZw9OjhFwUkDcMoDknDeqTSUJfN7wfBnKBno7NgxVcTZFooQ6
FKnsNaX3pT1luD3Lm5ZPDcWv59XwUyftuIdm1JptFqxvYnugOt3b6eDh62HRPiZJht+uxq+DvU3i
ykEN+d/7KEXDdM/DZOARGnfd6qADK2meoXtJizWStaVJzM7yYasWlgLxU5oz+Dxl9x4ohfEAd/PD
4EAw5bbfLayCSRDS1Og9tXWDIeKADnfQGYH0LsRLDrc/vzSD+e8fZiCpPXBCAjeJOt1RdLpa8WPt
WN51srexfWIhDIfOA2sK+iL1weNsN29DVluPCS/4SqPLkoGMw7tVXdVYtMLXdSwAe7C8k8tlsNE+
hgurxEV9t4VKRgT5bKghJrgg1EWmsojjEWFvu4CYwscxICfaTgYPcrRDPnyxQJz5zZ3AwHR7kZdM
ZHhyzQswRvhlgEnY+bMdJHEaFYlH020/38QBBW1QBb1yHWyiumOHZAx01FQxWTkQFn6+CQMa5SzU
3Xc0iYIkF8jYZy/EQZ1vk3FMPpCw1sLDRQA/HpLpv6wgLvZo/t4k6eaAuPPf/pV5KQO2pcRvpxq0
JpyAuUnw6n4+0Lbdm0w2kCGQID0EYWMSldXkRa2NLuB4ite6OpasP//9Q4SIh5YI7c4ByJ9wrRQx
imeEtZuk5GEg031JpayG2/Fv6DGpCPfvMcrBEBiBsWNNEG0hxv3BBQLhtpS5Xvw7H4cGWsNxevRH
lZ4olKC3eZiJAXJ1Ywkw3sLDnDr/VoKo+aTHId12uzNhQFqAE3B0KmwilwRfiryVe4os+sr+WbjZ
mSAgF/Aoq/FbfH2+rxZe/QjC94fWQtain+QJzIDbXucm/gcVsDZs+D+RepTiGHZDcmJ1u6m3zAlN
sI+G5DnJyIijzNE9+0LSXIE0MVFA1Fcrh/HCTjLxPoHTQGhBtv157HEYtECWEl500VQ3a1i+BW8z
MT8+TQGkr2NMgilsVPTIZfWexGX5vCnamQJZHLx4Nmq0UEoS/gsIUsW9HawKoS39eMOXZdZNnsgA
xIg6C3cswuuhjZw8r9aupHPU/COdiSU2TmM64IWlZEnPqhR3KhmjopUXorz7XDuvtw20NIRxqQ64
36MJOsEcgqbW+5aH38IsaX5Bptg59NryVhLAS7YyzmRaIyMLVAnGIS6wdsiekANN8NS5PY2Fz5so
HxIDKEuBd0yiugLb92gxQDf9Zq2ksvR5424NDGKhvCbuzo7rIQEA9onknSJbFa/EpKXvGxdrZ8xi
uy5z/Pw8hYPJss8PWYv+ttvWWfBjkwqkqMKaOZBsQ66qYt8K1NJ/FlnZuAfQQYxiW7j7A9ET446L
htT+DO7++ldG3RzI5VqOKxt1aQ6z6T6cyyhwahbUXXcWzcC+9HX75vTCOlpe9nLbSEtrYHhzljY6
9ECBfVadH+4gvjXuLI284e2vL/18w5XBIAKdFKQqzox3PwKVgJPca7+6w7DWVbs0gOnIYTl0Ei/w
M9IiYGyc+klEJR/GKGXJ+OP2JJZMZDgxFhOKEmgJPhd9zQ9Qx8l3avC2INugSxr+e4FV1riskmN3
5jF7dnKXILdTbKlb4tuG/wZo1RdVOsTHunTbEzwtOAmSPnvpKrnb53E0MAE2o1OiIm07GEH0R3B2
fNFINzsechWJ93zb+vOP/fM0CEzdK8W6yXJrMIEAuSzuKid7Yrz8IguUNNH2oSv/WE3b6iKBKX7l
ZXh3W47AWIBGHKomePGtNR7ez3dRYHJy+AVzGt1D2SfiA8Q3wxys0jobtiB5sNSGGwcMOuux0BMY
UpiQUPWM7yA2WESeu0YGNAflz9bBdOW2qadG2fj9lT1+L2h3h4a9o86yZxCB3aerVPKfe3QQGh5d
Q7bCaVSPmVgDOh28FPxNmQayTRbTGi5saS0Mj5aF7CAoqazfY1D1B1q2+txYWr7d3rELMzCRNboA
vJ1W08xWU0zkEMu+PiVdbT33Hdt0rwAT17+jBoX4ZTGoAEaqSrAUe2GH8mACwdvbM1jwORNWU+S1
TIgz4PMz33HhWNC9F985gSJmLb3IKr2HHqzLtwdbWAwTZ4OujTzjjYPBOPjifxadHo9sKtjh9ucX
9q2pdoXjUow876zfdBisKCRpe7R1pU8973+SpHK+2XjLbRtqnuGHw9oDo49HphAL3+Ut+VmP4Ixv
eDLsATZwdl2n1ZHrfpMgoBOYgsQu82NIVs6kSNOY3tGR/wWdsMMc4AcH5FNkrSloaX0Mx0941/S9
QqNORBS5KvjOrtsoEoRZGO4OJbUhwT/4etOO1i6c4nJn07Wn3ML5ZKpdsTymPpARybUYGEE3U0FB
vpNAKQiFAL3HxsvEyjZbsJIJtGm7FF26xcSvvAWpVZIhWkEb0NrWUOEEJhBDAJmls5raZ0jCPWkH
bFyNxDl1e+MuRCwTxNN2xK2rlCdXZOHiU9kWKcpbATuGECzd5uUmk5MgHVUgpu7OfR/UkCRKpq9l
jwrgtgnME/vgebFFLReNoMk1GKtuJzRUIMYyyyLQbv/n9ggLIdE3fJtq0rruiEiFEp/3KlN3F6vu
6+R2v0LtvwAEf7ELer091tJecv89mwk850jUMH5NxlrfI+KKH8qVm1TfsZMMfx6THJIZaM/lkS4F
QWdWofhUhtEEHQC2KV2P2sW/Z0BTxmzOOnKOZfnQN9DdHOrVS+eSeYzTG9ezri75OJ51DilXmjfI
BTEkLTcZ3+R20p2GLPOAtDaqAu2p90Pxw+IZubv99QVPM7mdgtwHqXMCleMIxer8CxN0lu3x3RBX
TlbrtQvO0jDzYfjBH9q0GElCZXqtCymhIZcdYy8kZwlF1MPtiSwsgsnxBDGrnivZyGtLhYpa2TiH
bsjkftvX53l9+P0E7KC4arbpFbz8zm6sOxTz62ANNb702+e/f/h6YBMvYy6R17Gd8v3gu+N3llry
ePu3L9ne8N464YFyUmWfC8IdyFbJS5zbr0PfrqVlFg41ExrmZG5fNTzIrs0UB1GFJM1DxegDi+3u
W5irfC1LuTQRw4mZX4qS6gxdDTU2kRpAGY0TDen7VWnIpREMT6a27pEds8i5dUZ5CIQ13XHXPXth
vYkR2QlMrJiluiZt/Dy/qjR+bMKY7arR/m848OJwe7UX9pJJ/DSy2vWsMFNXPFrUr6IZXX2CXowv
V76/YCITMqY7TIpzX16LuBN7oeBnvlbxKZC6WMl3L01h3mcf3EFkU6n4UOdXqiBhPFTx4X+oarjz
tv/k3WhKTWV2XjkTo8NZafzwo6tQoE8jiIT0yPvxLINAYSGHfnrWVZrnaYTWpnw8u9pH2+1BgPSH
OwebN3XmnfowKAv8TyDoBp9116ax/tW1WTl99VA/R7WcpDYAn6wgbzxVYRqpvPDccg/95sJ6FxN3
I6fNreeUaJm92cA92OpMcB1MTk42dhNwNdobvAAEtxDGJlHh9Hb5kqfT0IZRUTXQFYVoqm9vSo4F
nnEQgzu4LrpGyavIW28nkAj/plNIgzSq3kTmjJ1iuHDrlxA1tKR9HkXLDqPrJVYkbVo+wr4ba4eB
Z3gxVHBDh4+ku06BF+9nel05ond5k3/9gReTsmPKS+1z2/ZfWwFIoBzyNQnRBecy8WKZn2kiu8L+
p9KgXXC9M4Jchp+utUH/U177ZPebeDHXVxYpiM55lIZj9l0L8BIkYNFN8+ZRcwEIJfYbSB1Bodp5
5YBGjonfjwD77SyWPMkC8yWdtSNpFhzAqbh3O+8ZwPjxbHt0k8qmE1DT/+UA9QTUXK6DbOOoBN/J
CZSuPOpIssZ/tWTo+e8fQkzM3KpTVltcqW9dqhANfimk5iLfRUb49j5ZGsE40wd7HKqS++01d8Hr
Jwq4rzUl7NzV/toQS3HSGGJsxyEPIct3FkX+zIYEzaey/3n75y9927g0CDBahmqssyuatke8UTvK
xDFNE5as5JkXLg0mDi6ArosNPld1bbt8ePC4fPAsJ3jw8xRYzxhwiE3zMMFwAbB2vuK4PSNl8A0k
z30UluHGTJEJhXNcp5QWukGutQ91U+0V6a5xxBoEYmkHGWGMVg3tupC0V9qB+J424ommEHacVV1u
22ZhABMM5wNZbpEgbq+l27tAKAxf817Xu1G2G9/xJhguLiive+3gYgsi7Z+W9J3XsEiwnyxInW4i
rHACUykryOpxsptBXbMYpVMW+yB0GQt2Rk0begGs+REOpP1922QLbmHi4qgVtIRDQeY60Cp4KIG9
IztcsXr/sO3781J9jEvoIvccq2iv1Sj8ck9pMvxnSkt3WwHGxMSRKnTTOKjldbDdBzQC5Ucpw9+J
g0P+9u9f2lJG2IB2jAQEOJfXTMS/aUimiHXoH9ucijDZsERHaOnTurimgSdPnkfIPe/s/HT75y8t
r3E9sXVSZ208FlfVQMjNCaFeMPA4XolFcwntk7PXNRy6jiFWIEKclQHpcfKWwM7Pch/VPUvTZ1V6
99304o4ba0cmPG5MOih6yqa6CvTcRaUQf8nafdlkJxMbVxM/C1mHZfakfPbd7HfA/N+3P72wg0xg
nADL/TjUQ3H1rbr7BxjKCmi65F22JnW6NIJxvUBWAyXCSlTXImNqTzRK2F0l9qDs+XV7CgtHmwmN
40pXI26z1ZV04ilp6bPXN18doJwsj24CJwamSlYQKF9WwtFX1/ebnRNygreGt/Fc+wMdZztorBum
9urYjvPKsnD8PkH04Mdt8yzZ33hmDKA8oyH39FVAW3TPIKwQ+rSHhAhfg6EsOJqJiwNWypYlToOr
lVh3OOPe8ry+w8XrsUWz7OSp34Pb/A/4rE+jBtRvjAnZNpLhXV95F63RltCNItg5cb9iraWPGyGJ
oOsupIxXF5JBD80uu50bD5swivjlRkQCQ3QwFrqoLn03Ey2UXN1Dwuc/Mo7XOO8/XWwbbY3/PtB6
PpE+Tkh1gU5IvmttyMNkvZXsKG6Xu9v7acFCZu0x6IXj5rlXXdyh5ceuV/V3j0BpatvXjcxlBVpW
JwAM65JkjZdHSNDpaTcq3l9vf//TvQoDGdGozog7DqKqLp5dR/Yw/Ao8KxJK7gNXnvzU/2IT0CSD
i2nbcPM6fbhg1B7exaDCai6dEK9lzJ/sGsN0/K6w0mOh0mer9R7KbC2SfFrsxOzmNfswXMyITwjF
BtNDdnSD8jTm4A7xgvupcF/sRm0pP2MY49rRIxWbd5q5F4FGlx2dcO9I0Dy9cYMZ/q04UcpLfPcC
JYTROUMrSts75HHKNRamJScxfFynuc0tbZcXBhhsaysGvnxdHlzafb+96ksuYvi5RIWl5goDWLpT
9yBsLCORxtNKDWFhkc1SI5R/+KCxfS/zfqo7nkV5PeznDYU2njJyIYx8exqfHqw2MWuOIDRRJRVe
eQmD9ghJzR+hJ54bnSGNFust71KMYfg7CM8Ltw06+8KC6j4fYxlJJp6aRG6P6WbtcVQVrSpZ25eg
H9OnOuTiIANoLW+zkuHiLQ3akNGYXESMSght+71T6Md2kg+NT7bU02Alw69td5pQSEjsSx4jTRT1
wZTf9SB4W7lBLQRFU0YGGt2g6asccqkRjURhP6lBdZHqu2PjyP0sNuqmzdcUBaUt7xbMx3BxEWQB
cVqPXNrOc59DwBimO+XbdndE74eqVkZZchTDz/10YG4C6dd3nvbHLvOPSvff7dK/H0rn3AbF8+0N
8GlpGJMxvD3oM7RXtbBeq/PnEWiTqHD9o4ue69QannAan3y29spYCF1mdRKSOciixbXzPivPOj17
SaFbT0nxcnsqCx5vlifLEUJvraud9x7SuZB6fAZH9DfArnd916xgixYWhRkODz4xPwniTF7qovhS
qP5rpvKHiYaPYAF+VOUmhBRkAI1zXo8hm5rSmi41qIcegDAJTmkj1sB8S5MwfL4s477gMicXXslj
wAdySPXwfV5mPPKzCM3fKyfJ0nobjh9XVQfNcDpdwKKURk1f2Ke4a5Ed7iX7dnvNFw6rP8gsiqxn
nm6mCygDp29xU1v3peWuZXCWJmB4euhZWen7crpAjCbcT6SOD2Ds0sd2dMb9tgkYbg7+I6CgxhFL
DV3mvYMW/2Phef3p9teXXMLw7maWZetzMl3sjKJGBe9uKTnpvv/tTsVft8dYMJJZpSwriB/Ksp0u
4DW3DzJmPa7u80Mz7jelWlDgnoPXh5thMMwlemWpC/i2m8dU6DdS9tnKjWRhC5lFyr7ou9Eq7eEy
ekBhK9p+n7vfbttmwdVMSousCm1KehG8N418zth4whv5L5D5H4ma/uvpbZTyxCxTknD0A6vNgnfB
7Cc7HJ98r//+P7T8LGwjU6UGVC5xwF3Lf/fROzm/OUqIwAWzOhNXKzt1yVLGrZw2CbonBeGXyW1+
OOJ7WcszOJRA8AYZynZaGWVpIoZDt7GkRT91/ELJTKGOmdReB8Ea/iS7cGU/Lc3E8GheKN1WA8Zw
R/rfeQjEjXueevfz42z9MF3atoZr+3ZBAq0adYJqnjq4awCQhfuAWbJsAeOpeei5770vnvrpBUna
/bxhIaZ3QsqxDNTKzXPh95vlS10LL52RLO9xz/Y0lN/W3WFhlc26ZYDqIpMt5kDDfi97/86qa+ht
e3sXw9x27KUh5r9/iEh2DpFhUoTO+5SpM7brCM55uwh3tvt2e4CFqGqSWUAUJRdunMc/2RDel7hZ
2MF4xmt8W2AyGSwyqwliWMn5x0T4/fMjDAqkjyleADlbu8MurbHh1JDsTDPZc/ddZM7TqABzszzA
6W5baOHeb1brHOKWRZHp4T112LcwzHcuLU4U78f5VpmE33Qjd0W1xoy7NBXDq/syHbpEU0gYo/Wa
nh3pNvJHGqb2WjPQ0o4y/FkC7ZOEYVK9W7IUjtilTjpAMVTTuTlugqKiAoVDS+L0usl8ZkEPlQpe
QzWteu/DeJcjrlcWXpbFGA2i2ycIVV2Lv69uhYW4Ylb3WFpWHqlY+R4ikMwrlWGnKUh+9rI7Stw9
0zBYCcBLQ82B+YNvcrsFMnEIyneF2cyzw/5Gc/4+RFppsIsdwJ372zZcCPVmhS92oQoTB3753rP+
++j4R4Y8hhvm+4L+nYg1GNjSKHOI+DCfmliclpqU72DauK+wq6dSHGkZPPoNAcBirRy3ZLZ5538Y
JmxAJKHpWL6PGsh/DDXCVlkX75oQyQ3RHmNrq92MuKCqoeozJMreQ4hpJPynk1f3XMS7VP4nXa1p
LcQHs/qXFRZpYkAK32OwcEHt6xSPFL0NUGuNoRaA+QSIGSnmd3svLJnPDBB6oLZXFeq9bopIuHJf
zC9P+BABMeb/665k1gaRcXJ8GzemiyTOHffF0R+6+yrp9kNiH+qN0h7ELArmdW3T3HHDN517za9E
lBmLtKJyTbR4IeL9URi0q6SuVJa+Zzima0LP3JLfGrv7CvGWlWNu4RQ1C4Rt71tCdHbyHjuVADeH
OtVOeAFabWXR/2lK/6NMaxOTPIPgs8K2auvNodNEZdQ5nOZi16RMtGpfSQfZzh0SYIqhgSou5UPh
yDQsdo5jt1aIDnrt6fxOtbzNkXCp4/6NAo/Q3A9oHWQrRvjUEaCFbtxVYof6uSsc/ioznMBgUf3H
E0KeH1rQcURT0x9d+Z8ENOC3PeHTdcV4RrwqpoYxoG7zo7LDuz63QfjhpQdw+e06Hq6xlixNyohW
6GotwOnV81eixJ2mcs/oWZdyn4BgTLnhS0peRm8TLQRmZMSrIgsTzprUemGcIIDIXvXFPi87sikg
YgDjXRJQp9JhHloXnQEiipA+X7tHsOQ7fbNrneB4e2UWLjFmsVmGrVtbvnTeWFjS8q5StoeTZALA
Y2WrLRxVZqlZhZVO7cQjb60QMfgVqDWMPQR8hyF1T61XMYn0IlpJw93g82Ib7zMxS9DIPfASGjrD
W5Zz1/uCBg67eOkIWHhXwE9LdjOWR3t84jLpyjcnKdWvFkf7X7wb6M9tq2KcHKyr8gE1yfpNlTLn
+ynRdn1qm9QLTrcHWFoV42rZIy3mh2HdvFmAzU62vbMZPcxYEq9wHiTrVnbXQrA1WVom6iaTX3XV
mxtL0f5y+sGPvwduQLK/msFn/Mem2ZgcLU7A4zB0svJNuOphvkAIIVHnpg/zDcJZrbN9GmBsYnK1
FEnQFZMTqLfZJefzfHZLUXdfi4BDQ87elbhOVvHGS6vJ25JJ2x9Z0KIBPW7+nlPw8/241vQw2vYr
5z+pM24rx5j8LWGdkjjuXfEW5nX4At3n5EWxST3fXp1Pgz/MZsTlknOwaodt8mbBbvtsKKdjGdp3
TkanfT2Va0y3S3vNiMi6C0KBxsvkTbasniIYqrJQbLXqDD0STbJGcLA0jOH40CiZKLGr4DXzw0fo
1UGnwX/vE70SLhfiyj9EnR+u3FwR5BwTHbymtQPCd5xp6H9pYmlb29IUpm5TqyjNWkf4r2MJziTf
wmOP382CTSlbA/8u3HtNGhd/UmkvS8lebQYiI52jVTXWVQwUMLwRR9cerbFzt17h7m/vsAWjmZJN
AQefZ2uhj7FDb+/XJC7a15yBSCO6/fmFJTfVmlSAXtiuSpxXH3DU6kSBX7MfQrurJ5DzD1m/EiyX
ZjH7z8eldyxaEOWnhz4bvju1BtY4wD+357DghCavC69qAJfSIAV5dX+cF0JV7VtH/XMVhyuVsKUh
5nl9+P2tM1ghJVnzGhfCegUIjMfucVDp6E1Rh2cQ6b9lIbHWzPXpquCCZJyRUKoJnKwOkgNt2iTq
gTtSQ4VWdfzHbZN9Gu4xgHFG2jlUfFvJrEuay4ekt3c5fnsm2l0L/Xq7KE6xfNTFmizpp6tPQhMF
gT43npahkx/xQGzRWK+4lOih6Idw5ZBcWh4jPiooAjDakfSQVV3wLY4duYtjYZ91A2gkhzzxf2+b
bWkcI0BCdwVoiqJLDlkNzm6Nwrtw1Dke9OM0rCLPPrWWTYix+I7IU+4kfXKIB7zi9ABewvWFX/q4
sfAMrHUkHVl6CLrxp2iRK4AC1lrq5lPzkNAkyEFjh9bVAC/Pu3pf47JAKH+aSxokXINpf/r7McQc
lz84oitsqIx5In/Fgct+pb1IXhua1Jt4P/H5+U754fM4nECNOrbZq9+imeAo8wAStzJ2+dpJvmSi
+e8fBmgtuwxFnWavquGv6IL/zVJycid6Xkc3LwQPkxlHp0ql1GXpa8az/pFOJUjOM+nRMeqErddI
ApYmMi/Qh4l0qA6D7JjlR6GS705CvvnUhQDScA46vhbYlxbbcOtiGqStAi8/luijRb9V0EeTSzYB
W7DWhjMPgrY0lQD6D7zy/vZwoW8PPUjaXiiFVO/xdsRYmoLhzDUfUlYgR3qcULza2UoMp6kf1sBr
nz51MAXDm0vejOjRxBRiB+9O2YfilEia37OBA7Ut6xEJ097bbZqKiVf1NZfZ3LN8HKv0h4egCjG1
mq482hbsZCJVCcjYtOeVsFNKn5KxZLtBbmtGwmlneHXTon1PDRlWGh039+2IM4i16Dm9bZcFfzOh
d9Jr9eCNuC1rfxp2dkeLI8jU3NPo8TXS4wVnM5F3Xs1Y6Y5+fuRJ5YMgMnRPdd6QOw+ovygoyo1O
baLvwizgNLWCDMniqXXPNghmgzvqtWzHaZy812XC6d+3rbY0pdmaH+IH0NpuP2qsSd0G/V+zRuJX
GXq9tQvyyQGm3grJ/vZIC05iAvJ8kU8tFL/TY1X16WPlFM+C5YdY0+Rklakb+f4aCPNzQWVcdIyA
hUpMpcKu8C8OXtAp8q42AsnMxeRN1gmx7NTa7XEWGegCetg2OyOKVUVegM2mAoPulN4Rzo84hMFV
GtdPuHGfptRfS/4umdGIZCVoAZ1Rl+kM5viRt82wG9ETunO1vmN1JY5xw9aQ8UtDGWHNay0G/SWO
bZi1Vxz5GUCs6UPsx3dWKO3IT5qXTcYzIXps6G13aLLs6MX8R9DH19S23urOObmjLSO3Sv97e5xP
X40kNLF6aCX0VYhU+JH6UxZJd0JXQX5fet1doLqfgE5/hwjJthPHBO3FVZ/7VeVnx8YNYwe9i2la
H/Lckd3KjlsI1SZcTznow8PisEsBvo+myt7bTGxcDyMo5NCehNqRSo8ozT36uSWiNiy+NoV7sJxM
ROCy/XZ7QZbmMP/9Q/QRoJogQ2ChltRn1NrlOkgflZ327cpZubCDTaCeT3RT9jVBeRT8D5NXg9QF
8o1qmO6nINO7RmxSW8bOMty/w4HWiqHHQJUr3pnbTe81qDX4ytm2ZCfD6ZO4t5rOckCmwOrWjqCX
kQ4RCAqGZONuNVzdciVuYHC0o9WnIzpUR33E8bzx55tgPQu8RvHIG/gCT8i72ygXsu2zMu7tXTRv
yz/KYSQ0gXptKppYJB2KCo311cvBj+4l/TFwoPJ7e4AF85tgPWuEalOCIsOxCaq/vaxx//LBgbFm
nYWoZML1LDcjVg0qj6OHo2PInK9IoH1zwLVTWPyuAUtkN6o1NZ4FhzAxe45n9ZBEStJjQOIvQ4LE
X5dMF1eUR+pCIKXfepE0wXuOaGyYTKTHJPHbfZG505E1jb2lmwYrbhzwUPEKJmIjkE9tIeO7KeHW
16LpgAS9veALtyKTZ2SUXNCpQFwas8Q/8pzdeUTeVUFW7qcmW0lmLa2F4dSN3XPP99L0yIoJKZIQ
DX8iO3WgJYx4Obyh8WNNEGdpOoZ3a7BZOaOXYdUt+2GY/L88cJGCQuaIUvWWphQSmgi+HtjxjIJo
75jo6gtSSlE8Wnw30PAwjP6P26uy4Od/gPegvKKROBFHIfPqEBS2jSuPqr40oW43TmNeqw8HUoOm
eUUabNuwkoeQYRph9sbG9uxNYkv6HZaaF+njEBK88i3H4VoD23CQadAcaDy93jbRQqQyAXzQhrSD
jsTJcRKt/wRCn+lOi8lZQ78tfX7++4ffnlRFIfkI85QZsPV13/EdWUXVLy2v4dSxK3CT77GFMpns
eFn/TIEHG2S5UoFacAITuddZeZqIPkiOteX+LVx2cUjr5FFp2yrStNdrBDZL4xhuzZoJitMU06B+
95jI6akg0J2X9ltTjyvhaSFymCAjNuY+D1Ihjm0zPXaQZ4+ywn4EquUQswIOvtY6s7DcpvyO6zle
Dq6u5Ci8HiAHi/X3JC/8Lce2w8xbP7WDCi0nrX0PFhe9d2qfRCwhah+oYC2P+KmhMISRpiRoGq4E
qe37uEl/C6+Gtkk95RO4tktcEmSfy8j202plWT7dwBjNCB5MhVZqdbVz3w9tciqS0N63Pah5Uwoe
uA3+jSGM4FEUEJLM+sa+DxKL8mdokcnwJFCj2JQowwDz3D54eOE4ugk0CLsCZomHWFb1yZvitWbb
TzcUvm7ED808CnZ7kdwzNXfBKlruQstfeUx86nj4uBE/WBHbeYxOkAfhTfyxlqDFbfkAWKQl2Zem
Ql/3tjVw/m0i0qgcrGl5cl8zuyKPio3smo1hPf7c9n0jgARpM6VFMZTnvgofUedIdyFI1vbbPm5c
BawslQNBLfa+quMp248AEOZRWDX+r9vf/0dy5I/LuMPMu34RlOg4GLDEtLTZrOFhgyyJ1/tZCE5N
/U/hQ4YpS5m7U5Z4oV41RAFxHzriu7vbP2FhH5jPgRpZpnSqwvHc+6jaZSTe9UCCsf/j7Mt65MTZ
tn8REhhs4LSWrqp0Okuns56gmXkyBgwYY4yBX/9e5PsOepxQSJxErYpk4+X2cvta8vAnZbvYpWil
G+olgbCVVOEt6UHlgCoZHa+eIIAD7GuDE+cTy8XQhLR/JF1TUHiVRGHnHafMUxHExJMxhGt7adO5
3tq1ViLTvRhgBZ5LZNKmN0XXiAMDofEYk+zL/dasFe6EPVNA3kZa00fDg/cihyAmlcRuDPda4U7Y
TzKH1TwE7x7DgfwcEiMOoEd+2vfhTqgbJpq0mzp6g08MxLBT1h/B5tjKWK9NVCfQ4dztDRCv4zco
2nXwTsqS9BwHsn0qLVD/t/2z1Qn6CWYWABPCrp2BGXmdxpyIa9P7fnrZ1U3u4T/whApAG8HFhTZA
0uZ108MWsNwyJF0ZYffcX/sdz0YkEW6V9dvuc9jPtfw4eGHgyX1zyOXuMJjSCp9n9FF5QSIPBMq/
ybHEuWSfFx1zD/2AiwSlqUPvWpelOiC1UhxAq/nfvu539mxtyslnARRaD79W2iyqzAOSCv/uK90J
XqVJ31acmEfTLszjovyWh371dV/hTvDWfmY5EvT4dG4LcTKAvxyCufm+r3QnfKGrGWq8+tEbNx4/
ZQL6LpVfdzsnjRO+dky0quH0cPWnAKL1WUubv0jfbb3ir816J2hn1dCA9R26Zgaj80EsEpuzhAjO
rr5xmTh+6yldQRcIxjPSj87jnNkLrfYeklzmjUxNJTIlvevUNPM7ALOjA/O6+Lrv453tV4wSPW87
DrvOQeNtHRoeeQULo/ulL3HzhyOMS7DxJ5sMXYZv99NGRqekCyf/mIlSPeSbgvVrdTgxWyQjeL9Z
ZcGNbkv7bS5ie+ySxntKldy367pSeiSFjJGaM8iSylm35xHSmxAR9qvTvl5yQldmdZBkeYjidYFD
XjbLRxie+vCj2NLMWUbzT+PghK+CaGGMszB7rMHhh4cXRI2oD+n35GnmONmVvfl2vylrFTmRLMLe
owkevq++oo/LgTFZDqpD8xj0zWn7GLSy3//GoJmkgLlGqt7wFMZkZHiAne1piuf3ZbTzpOWyZ6aQ
6WlqQd6UzcjlAfeUnB88T28h4lYWJZc9Y+ZAKd0L+5hMEKO1BmFd5vPG3WFlGFzeDN40BhsxuLQr
kTxo9qJL9pYJ9rKwzsBt3nouWGvDMjyvrrgTzSeW9qG+SDWMB2aq7LD7qOWSHabYyp7Cr+MCyneZ
4o1Ge+Lcz2L65/5UXfv45ffXHx9JCNNxTa+iKrvDJIv2Xypz83Vf6U5M86Dj8EiK1RvZo3Rto0c/
xGn9fuFrw+uEs1CwTedFg3eTiKRXWBk+8wzq5YtNZayjN33a7hN1Za66nukGqJd4pX2M/PYDSyD7
LGxRHXIx7cJQE+Y6z5Jp0FCrafoLHhjfThUOFnOn1Ol+R62MsUtpqIUHp/E5iG9Kpx+I6dVt9oTZ
eDpZ2XhcIsNiIxOwNvdvSYYzkZ/itbU4NLov5NuQRm27b4d2iQxZWQMLnLfoIEp/CkH5KccP+84u
Lm0hKSTgxYPKrhHULdoTyQAXvJKwttnnfSPg7M6inrIhrnp6LQpvSI6RF3+kieftHWAniGXrp2VF
Inrl05yKQ5uT+qkKoCG67+udKJ4g5cI7CDK+ITNYoJwgxUIJThr3S1+bQE4YZ6YqagDDYmBiFzOZ
OsWScWBdRB7b3h/bjSFe2StdkkLRKyQ+yNBffDqLY0Sjx4yxOTuUCTxNgjmb/r3fmrVYc07Zyk9h
nKdK8YZBVvAA57P3k2h2zlOXpZDhcdKnGcTDhVC2Pvpdy9LPIQgjZEtZeuXzf6MlJMoTkHpMigNL
SzB+BzDCFyn8XZ3jshKszqRte86ubKR5dmkynV/g88O2jOZWppJrN1tUmJpeWLArpzjPmQgLBOvq
L/HM2M4WOIFcLLaFc2AwjcLhmzBzeIKk+JZF+8qG5jthrFhu+FCU7NexcYohzHYwrIftr6q6v9MI
vLSjN/lzuBF4v6isfzgP+05c2xRZRrg/sqttpq4+KDwzVYdxHBjUBVObg/ydd/PHsm2T5DBxRaP+
YMvInr0WE/wSNslkP8bdGP3bKErUCV8JWQw6j9N3FTS+eJcV+JPjQBRCr3dWOCBNhH4q6r6WZ9GW
aXaFcnb5jRQsaZ79NmR/Swne1UMEWMF3JE6Kd5lq8vEQFEFoYKhJevPBg9PFd2b7eDjOMpvKg8lZ
CBGctPH10zDnkp8txLrgysNYwyg7cAr68kmxXhS4MrZ5B2ObyvOsRHB6sbJXtCXK3099aqCqyBtr
4FbARg//d07KsW5eohmCtC/MT5DDsbWKi2MdzYk+EljwKUwwmBwfjS6Q58EPWXUognn4wLocP9fQ
On2eBWBJH6rK4uTWKFGaFxUMYfIuEiGR8Jwy2fh+mpOh/R43XlycuGjhRUGasQ+PcdKMf8uC1j9t
U6iveZ7w/I2tmYWTNW26CvpUHuyrBthX1MfaG4w5zUleFAam6Ux8ruJeZkeTJDk5V34eJMc4qqN+
z+M2clhOMJAqLxsxQ5nGsvSa9ctMJSmNgkOexRAbrpS3a/OnrnFrNpSNmVI/vgrhAa3kxTMIn+WW
nNLaquFuQGIuvSxm7JrBbeNDBvB+1o/iTUu3LBDXKnCugzBuNJ2faHYtMGRHjaMYOyUQP+/H0uan
fUurs+9EsDjtgs4yPM+nHxI19KeW2X3rNnUJIBKszjiSlbkICm8/y5A5sizcdYCkLvUjAz5flCNl
V2HEiwXDNjrEtPZPIeCOW1eFP29r1OV/TL03pCqJ2TXy+deigD4/9SJ/Yx398/BS1x5ZRDKfsWea
S+Gx6mtRR94Tmcr4O02VvxFpa1U4K7Ws5DAmM42vCU3YUXcC+XBZZOceJJ/z/QmU/DE5Ql3aBMwh
U2j1o4ooGj8nHrFnbafe/+F32OQkZutoYUeZi7D0/75f49qgOGGRqKyKGc5f/y+qo376K8q3+Jxr
ZTvhgDxwasOQU1hW+354IhFoz7kF5er+p6+Mh8uZkEOUUJ1x/sa3VqhDBKT0tymLzDmlsCbfV8cy
UK9u5grG3pLrHE1grBYHKbOnX/db2GBuAMZWOsnlT6hZ9aUauuQ6aeRUGV51yHsP3hL5HsEBgpn5
3xZw3+Sm7Mf0CoGUf/wJGuixTbegGGsfvwzNq+6ZPMnoqH1c/NNAWpDbFRX0JLpx3BL+XKth+f1V
DabmRVjEcQTJFRyDbR49ewz5qfuju1a4E9F+xpZz0JxcC3h4F0fFgjw+lgJ6gffLX5uhzqZGKASX
qefj42XmfSFLMlvO6Zdgb1abumRW+EXrNIL3/OVX5shwpFIBjukPu5P+1KWzGuOnVZ5P9hGuQ905
i7k6SCBB9w2BS19NYNHJbEDs40IrNymyOjhl9Kdd/e+yhzIFh0DdBPaxrtgPOcLEYOLYE8JO8C1z
yD9faanLHoIlud/i5SK9FUvv+AJzNJXZ+4mDo5J7emNfWJmoLneIGdjtxfAavdW4LhwYTAGPXge/
1/vdtFa6E8VIoDUE8u/mYmLKj4yj9LiSH+4XvhIDLkMIGOjGGzKW3JC7Cw+ZgVlz3bDgVIXVFu9z
rQonjCUvIRDRJkFxKPJIQTOW4YmtvJSJIRGYSR7Yy/vOwK5et2+kgr08pv+hGAs8+Y5avm3wyLCR
41lriLMZF2E1IuM4yTfMB7iG6Fo98AinyDJut9zS18ba2ZPtHLQqnaPkNiUdO+OW055Twl7uj/VK
4S74L0llP5ncy5+gQ0yfxJylH9ty7jewnmulO3sxAcwsytMKq6npveBEcsDAYm8XLBKU9iUf8Gqj
IRIpF9xZoxvn8DuWIePXId/FJEHhziY8kbnO0jENi8PE6M8IZqDnqm2G075ud+K3GOo00Z2ObgZH
iCctE6agumf39vsyHq96JhmJn8ji18eT8Gvmd+rY1FZvLD4rc94F+PlpO8GpJW2RFwcjf6pqc5hi
Tc6tMtPDvv5xtmFdLvf6ULRYPRfSfwurPKTrvtwvfO37nZjF+Zl0NEjaG6HtGzOUwRcBkvtlYAsk
dV8VTsxyWRD4BPD2xpFkPiH5ALU3W3bHscKR9H4VK9uYC/CzHErQqo/amw6q6Qht0A6ig172o6cd
PfZ57T3fr2clhl0YX03iSad+3d6Eaj/YrBkOZbh5Gl0ZChe/JyDrPXBStjeJF7SDVLhzCFkPhy7d
achNXVqP7Ssl4rHkcEqF9aJZXrd6O+y7CrhwPRmAhowjKH8jKq85MiqvSHDu3ORd7g5LTdzFhCDO
BuO/B/kzhT/eXOx7wqQueccXwcIFQ4xFULXFKmc+TV1rN2bn2qwh/12B6iyPvU72mJ2pz75GKen/
HWrbb1Fi14p3QtgvyjkvROBjbVh8aSu4XfZkMzOxVroTvb4OKxJrg9Jlg8RZVnn00g6w+NsVUS5M
j8maApQeTsXBj4J/OVAhz0NQb5kirKwLLkovigMGO3Kvui1oDQFf7AyTh3fJUxgk/9vXAGfj5TX0
7+Di3d3qkVqANHBDzYXXne6XvpJRcTF6qpLFBFe54qlomgL0cM3OBc6Lhyhl7RFYgf4E3B59GpJN
AOjKeP/G1olLzxYzhCJEJf8hQPye02GfCgxOPEulr/biLJyN7esWk6lWPT0mBusDb4rpTZ32n0KD
G879bltrhHOkFhP0i2YYh9xM1MAuXJOMxgfTzePGQfrPryzU5e0ktEziivjFkx4qeot0vCzXH7Io
/wSCqvc8FHgQ3NcSJ7j5DJ1e3yqsHeUMHnI2ys9z4JF9uBMaOdENIeO2L7KwuikSJkBTtsXbztKN
3XJlQ3PhfFBbbOtUdtUN5ObwZuuOfShSql8IkXrjyrEy0C6kz+8gytIWfnUDYfu9krhxtFVA9h28
XItc6UHogjVBdZuMlW+NRUIfAjY7C1+WrFehMFVsRqrUmqv1kTBQhr4AOb91pF5ZNsJlRF4VXtO0
LHxfDRcQa7/CoP4mhuhRBOYjTMxvXu8dKjFshMLaILshXYZ4cKyMuU6zIV8VwImw+0vb/HtfNd7P
+0GwVocTzpnSWGGHzgCbYB+yFhoPfZN8iKvNfWJtGjk7dMK1n8+Uixv3R2hWVCE/qgwkl/ufv1a6
E8N4xhsgLewNN9bn+lTDg/cyNJvHxrXSnRCGK5okQxKbWyGR/ogGWOARQPr2nV1c8J4E31R1dCpu
SwqwDuGKtI2lXPny34B7aQiVot4WuHt49lJU6Jdw2Fp8VrZ+F7iXtG1rh7EvbtMc1dmjpWlVZUCo
jcAPHE3nCekf+VxtHvJWtgRX/xoUIt2zUdrLctSQnL31oY+j4/pDN4iXvjefds0lF8tXFFEWsDQ2
V+KVTf8gQwBFLqn1Df92v4K1flsG69XSEeV90CbCx4CzOPr865mIhTU/TyP1b3PA050Ty4lpw5LS
b3GyuU3cgzjf0KhTCuD9ztKdgMZpWEf+nJmrGY0XAShNYolUWj5tDMPKiuSi+WzRaDzFQ2xelS3g
6pk3TOeCjeM1gK7dxrKxVocT2ACzZjlh5XT7dfYTCglTQBn+p6XeealyQX1IleZGh+Nwicrew9v/
WM3NicZ+oPYNgwvs0wMj9dBUw3US7Ac02qYDFJ4/35+oK93jovkkbDMHiOf0yKeV5P2vg7ci6qkk
mb8xACvrkwvpM7UNeFfOww13t/Jge5YegWAudpa+tOtVoMm8SwCHofh+y/Mfusubw7JU3O+ctU93
ohhPTmUSUjrefsHTpxb8xlgNW+Lma6WH//10EHLLJE8Cc2VBQL5Cuj+aD8CH8i/7Pt4JXj+bGxvN
eX1Novkvs2i95SbfOyWdzdjOog2rVI83Iew3wiTEA9NowwBuZe10RYb53NS6QgLhqr0FCB2UmXeI
/Kk6h23VHGkPs92NwFqZ/C6KTzVwdRKFAGw/zopHztPiXZLr8RCqfVqjhLowPmZH7dXdLG/FKL/j
lJ1c+n4iG6fGlRnkovgmE4+JCtvxpsblRcjk3bn0kE67P4FWxsHF8JlUcI3U33AzVfWsCIsPHOCm
yyLGSqXqNkAna21wAjijeIpoCm++MRInJw4Wyzkt2w20xspxwsXxZdGYR7Sqh6sawPIUxBynwX+v
kvmyeLSNo7/vAuXi96Dgn7ajrkZQo8F183mENU5tPZ6t9ZATyLxqq3guePDoFwAeQNb90HEI494f
5LXCnUBWeAUNwtwz8OAGek1r0HzooP/eV7iz92pK4F3nR8ONN2C6QZuvyYJHygGK3nhb//PXRy4c
qsCbdB5bam9JWwOxzP3S0BNSm93GMW6t/OS/SzRIMH0wVJNF9OKlj9fjZ9PuvBRELhSKQPCfDpnB
7sJnCVkUoR+ot3l5/XP0IpP130/3myznuSbQ9cilukg9JU9ZD3dvG2TlKQ/bctcaFP0GPRziQiuI
oIKBDEi6IYYfYrZF3/rzAh25cENpmjhsevS/jrj/SAZTvDU9bpTdvDM1FKXOLkxUbgLiwVJRlGl7
tHHpw49l+mtPACAn/d9BEH0ATy9Z4bnbgAQwt2fdEE38J+rboCX/3q9kbaTdEJ6NyJBdtDcQbt+z
PPmwcNxI3Xzx/Pqf+1WsxYETyJA6Ac08EpiqQ0CumUEe0I/plqzDEk2/o58jF8Pl27wqW2ifIAVI
zxBCeeAtFuoxhqhV8TKT7DjHza6FOnJVcK3ubDspa26JGKu3QiJ/YO0U7ix92YZeHUYxl2StbT7e
TAsRFLzWicXCewslvhIMLojLDwvdeVDTvMkkSY+iB6EBMp5HWsQv90d5rQJnK9Y9sLHgz+kbeLLV
B16JDuyPip3Z2FcbElkrczVZJtirHrJeN8rJ+vxJevwHF2Ad4AaSXlsT20tfKPNwvyVr1ThBrXsP
WBaEwc3XML+SZcC+aGaSU1EC+95KsIA2ts8/yvyTyDVaqqMwozn8lW8CQNn4UZlyfue3w5gekMco
q6PUTesd6qTOzjJOTfnRy0bkue+3cm28nMCPmOgKyZW91c3CBhLBDKp6/aVRdXPcV4MT9zwsZMx6
iQdO2JC9JCOwHLap2/Mg4D220YqVsXLBXyRsCYFlMpYvWTenLDOf5NTYB62Spxx3u42WrKxgLgoM
R74MuhhyuIGYYt5CV2kYDnPbQcn3fk+tle+EfgRN2Cmy2Eag06Xe1KHiN8/fuoeuddHy+6uoAS8B
oO/c6lvdjdODnIf88uscWIuOwxhhK9m3Mp9iN/4rMobEpxjtBBnLI1GiOwsvKU8UzOmNJXKtDmcB
kPmUGwonrVuRDvItga/qFPT0XW7Fw/2BWKvACX1RMNBh0sWeTxv+I2Npc6FDUh0HBiT7/SrWhoP8
dzgi6K14EjpjN9tUxTlLevNQtwBL+CO2REvGfchFPLP+tx5V+jIdC62hItN7R13r5GwGXd26ttpC
Xq5svbET4MKjKlat6W81TCCPML6vTlmE3Z2NZj7GGsa3quPndPnpft+txImLDpNd7DURnKJuUQj2
H4nJV1JsstpWBsYVhTN4geiF39gb12Q+wFSvOrAIA8OLwJ7poPh5XyOcYDdRbzPSLikt0JdOhQ8R
KsrLLTDUWiuW319FO6mG1msmYq4F0mZPpE30FVwnuMZImn4IcR18ud+KlbF3BeGScZSFSM30aPV0
MI18lMHwwIfhc6MMjBTEMxhgH+5XtTbqy++vmjQJj+QD7bEVw5QD2cDpCPHBfciNyAWP4WViHsEt
gyl6J5oD9wH2GdKd8PDI1X8upAirTE7IUTc8flBTTC9zt/P6HTEnxP3SD6tBFVit/KaqDmrJ3RcL
RWJfvzvhbYuszAokj28Ti/S7jAZ4ex0Luu/q5+LF6rYNutEut5tkwrDCt+fQcFFtfPvKQv4bSizO
Il3nJTqeAxJSl3gRyNq+geps/r9dveNCxYpM+V7J5/kxS4ZPYvbnw7jIkNwvfO3znSieJFwKhnxC
56D/6aGYIGxbV+A7VbnaYtmuhJWLFWOUZIHJgvHXa1m2QBq9wNulsAQathOyEkgJX+XDTbQ4liW2
Y5BaiP+53zlrH+5s0gnsAr1WkOHmx7jKdPE4nyfhby2ga6WT/346z+aOT3BK+v/UaRCd88MCjdn3
7U7IYuGP/LJQ083mJjoXPbbGSYU/7xe+svZTJ2CRpkQGTi74eGJVCafxoLxMjfaOymf9V3BQ97Fe
ot8QYwUJeJJYVDQljENOU8fXcNyJMI9cyJjs4EBGA0xJrGtqAFmBfG39LfGvldByNd30VMeQD2rw
7RATYDDaCtmxTnLM/rhJ92UWXchYDRAM+FfLQEgZ9CcSQzUaTkNbx6C1Jiy/v9oQYSuqG5wbpptS
8UsNYRmoWab5sdGberIrN1MXJCbbMcDDHhK7OuU/SMTlX1nXBPpksiqBJtuc8StQy/EMwjSsYY5e
GtYbc3itbU5w+xHUeDPeTReDl/yjb5PwOHnlcBroJqdnJcJd5FjU9JnXCVLg1W/If8CLugZbHp14
PwjXSnciPPH9puyreQIAIchOEcCI/TlMejKf75e/EuQuXEx6ukpg0DpdoB34PmnhNx2SIxugHDhl
W2q/K3W4qLEpkbQNPYUegguoOICY9D3BueVjJIaPQ4Y/7jdlOfH+IXXnIscUgSBvo9PpUrRxfIha
/69pCL0nGdXNm7bEtatFhG7UtXJedYFkoot4mkIf5AJphveL6OzynsORGpQxbG15+LPvt3jia1U5
m7fRQTB5IZsuWokz8YL3yq+RkfQvpqAvC6e+7/bhvSMXZBbZApIAE50uWYJomcq+OHWl3eiylVAM
lxn+eplRWkx5NWcLPjQLjzoLe/JQ87g7jQFv7cadfiVeQifgeZgOeqx6722UVPxBeeQnTuP7sImR
q4ielPM8RwEKVxSv19jLv0EOZUvocW36OpGeNVDAhnpVmMNAkb2N6EthgFk36rYgFOcx3yAtrQWj
s6sTKgbdmtC/EIlHtqSmj7KPHguDlwwvyI73Q3GlEhdjRjoxdZ72MEdV9ZwU42e4yp9ES99uh8XK
QLtQswkS6yOlMriokP1gBa4pMKjaygOuzFUXaiajAIAs2QWXpG7A3PCLtIMwL96f6ZF6ab4Pqxu5
CDMGz7iESyAti3j4RGr2Mrdb0bYym1xUWVQq1owq7K+6HE+REC/LY3OU/l2l9feYbFkSrg2CE9Ng
cLSNHIfuWg94k1QW0jqLgu79SbRyaiBOKNs0C6yGFsBV1PaBICmnZ/bM4N9VlLgEFMPHOmkevXnL
4n2tut9O6jDC4bolwGRNAIAtoL9MkqMMve/TOL9fVtsWK2+890HORZyJsTddksnySgIw7+At9L+Y
lFs31rWRccKcxZMdwzbAUtWm4XOW8fi9BwGQjfheKd2FmRmYIEbRVNdPQF9+JEE8wHB9iL7dH/dg
GeA/bOQuxowPmRZtl9dPSgQXmEPgyDDitfgXTSLBcMD24iXR4EcgFdWdbNIfR6P/HqeRXMdh8zF5
ZQ1w0WiCkNmLcTh6EiLmn0lhyBHu5cDjtk24AQlZq8LZ2kGi437GM++tgK3QUdklx51As773Yat7
vzNXVuJgqfrVrjvpGGpgklVPZqz0AQRwJDlbWJhPWOz5aY4zCKvsq8lZC3icph0MrPhTIc3fRM/T
d+QNp1NT8x+jnabv92tZWdd+zZlX7VGaguHglTXa05yUGM6G4j0gGUGe6SkSJgPjcmP9WRsdZ0GI
KC1MnqbiLQ/m/KXIwAG1sw1PeVv8735jVo52rvwcdFrHMvHG+slSUj4lPgSuwJeqQlgRW/aDD0p+
7PqQPnqxP2zladZa5SwMlhvkyaJEvK3zQV+EV5Ygwtf0lDR7p7ULZeM9a+OmJ/wJGUofOB7orCU4
XxxSsvfpxoWycQ/JuNwrxFMtkNCCwrE8ajDuL0i2lBs6JSuR4wLaSB8J69cUz8NVn1y4iG/IOSHD
3pXZuW3Yy/0psDIcvwHbaJv5rZ9h9LVIH1Q46795Hr2hJeAl92tYiRjfWQHM6FdpGrTVk0+Q/ShS
z5wBQy6WtSA4AgwVhrCHak3ycL+6la3BhblNZTcGPpTInupwBOqYSQE9siHoWHK5X8HauDjHAqZ5
gq9m4okXk4dbKp5la1i158eukumb0A+CrdzdWs+5C8DYpbNGqDxBMgC1AGrOxxeN1zaICIZl+BT4
xCO7oIeR6wOfyDJVvM8gUFgQ+AFA4Sc8VoF4vt9na7PMCXpVizHoywLcPEFxnlUSdJhEjn+13U6D
jNCFv41lxcDyFPUVEvK3QcsRx8F460X7z98fumpg9ZjEEDBp0Ds2kB+IaDkybdFzG23u9n+etqEL
gCs4rWCKQSEZxMFaBZJhOIa1vwXu/fOcDV0AnIh1ABfEtLqKLv+R2fhB5sOD6IeHbdbWWgOcMNcd
58Kr4xZDnGfBX2YaPHZq+1jse9oKXfwb3FXibErC6soG9iOI4EUtyvzz/fm51j9OTBfjCNEgiFBc
4ZZ2Jmy4irJ4nzTJVZLker+KP9s1k/A3/Bv2c7jZkvKtiOwJQs0QSyvatxktxQHn/vHQgUSXm+6p
hOQY8LNbQgZrU9e51pO5aUPeL8qjBVzhXxZBHtm28XNKop/3W7Y28k5wJ2ULCEypqutU2eW+AiHe
tton7x+6eDhI8Ui8Bqb4fBy4yxsOWul1Rht2fboLgQNAMx688lfnZHPxdorwotn4+5QwQlfJjBdz
bkZ49UD0lYGbbOBYAhAZrDPyUdmNU+9K57tAOAURsKSfcBg5aAUnql83hACzaF//OEEtqiAv4bqG
0lm/oPgE9MW32XorU9MFwCW1zsfEJ1gyOGBiBwB65qMsBn1s7aYT2EpkJ05k+4HX1Q0sdHCrJtWz
NUg1lfSlBLiyrLawQmtj4OzTsNTprfBytKMW83TAiRB75yZwfK2XnADWoiM5wXqHFrTaHpIK+3+0
PJD0BDyW++O8VocTwjUsUmYQtlAHYwIqG3P2P6jMZicDD9qH+1WsdJILbVPaK4qKK1Qh5pg+ggvL
bi0AMLtOZaGLaQOFYQCvPfUuUVO9FIQckzj7IgW9tQDR3W/BSie5yma6lFWX2Aot0DXwCUXDhzPU
1OipTKbstK+OZRq/ul5GOg1p30YNBoJn8T91HoXqMtaa2hP0ia3aN94uuo1o1jUxy9GUjGHd06n5
lkD+9x0FandjYVrrrWUevGpJFbSy86rCfwhyeg0Hc+xUcwryLbDWH+Paj1NnxpqSjWU3p9FZBsV7
1oqHX/hlM5fP5QJkvj8aK5W4mw80xkUb1VN0VgZgRt98wtHpQymL93m4Tw0FT/zL3fxVP3ECoKFl
JDpD7WP4UEQKDgXwc9xqwh/DDsUvd4tXxUPpIeiTGMWTKtN/C4hVfYMLW/plXwc507WGbsQQCxgr
sV8y1QFkuEnXehA4xxvhMU8E/t1X0zLNXrWjT+dhrnlXf0LG4glUrDcZBTyobuRbqLz8db+OP963
0FfOlNVJli00svpTInBKrts3waA/QSDlGV6P52DJA96vZ21ahf9tS8IZ11Wt8k/LQ4uvIZuL8b4E
vf4gun6PdBLa4u5J2I9SwyQ5qzoUb1QX+geP4356vwV/DG6U7uxJPe95RQBie17wZi9zVcCn0avq
pwKQp41E29rEdQK8lmMHMmvSP4sOZ/7JI/xYwaFyYwhWhtrdjWwHqk7ZN+QMh5/0wAP/r8U905ih
OvkMPmGbbLiVnnL3pb73+0AWQf+cmhmU1gGsTRyT+S00epeoCPzSnRCPwn6K2rgan/NUQnR9SILj
kJbmfH+oV8bBVdrMfGV1aS0aQEd2iL24PaQJ+Xq/8JVIcPchGaXIQM+QgffN9Nn386sth49QfL7l
1d7vd4Ka1B1EZ0G0fgZy/zqlTXaotuGpa53jRHLP5zFrg2x4bj2fH2sjOgiqbu5xa3PHieHMJrjw
Bko/58SAM9EMDYTyu/khnOguS0jMHSeQC8irjb41+jny3prsZyz2LT8ulrpvIvC5G1wzeRr8CyuN
5lyO8S6FLz92cdNjGYsxFxn6JWDntOmfymgrubcyoC5qmrAI6lfGR9F4ZDV40IG24L4109XT1NDn
UZkYu2c5F3BxtV8KaGAeSGI2dsi1T3f2YiyXSU5N0j2nwAhUT0GqiHkOG9tupYpXgtXFSCvVhPXY
N90za9mz1+hvFtQ0vHl8A0T78/31YGXGu87ZvDeBnwlfPUPH6J3t8cTmVezW55un0rVOcgJWd1VZ
1cgLP499rQ7+YhqkA7Fvy3Lh0b5pvNpOsnvWbTocKm1/IE+7pTKw1vtOpLZZmcqysyhcq+niwdHn
OhFt3nQpA1Qm2mfvjuBy9t3EYwPhUaKek1ZVsDOhDR+PtiH+P1GhiD7dH+iV/deFS8NblaQykuZZ
euLdGISPBdgPtVK3kZPHkGzdzNeqcQ/XmpZF0IbR89DRE1Pye2W7Ny3ecoM64Ccaxg/3m7Myb130
dEV0rrUtx2eo2Zx4PxxULWEFtqVss1a8E9qago3UI8/2jHNjdcAhlRwjvNnjCaUqNlqwMr1c+DQt
ZW901qrnNlaPPqv/WY7WMRseMMf2BTddYvLVEZ5VVQj56Xx8Nt4H5reHcrnl9lsp7pXIdvU2LawP
RM30+Px/nH1bc5w62u4vogohCdAt0N12+5h24ji5oRI7EQgQAomD9Ou/x/Pd7O09Wdm1bmamZta4
u0Gv3tNz+A93eeLwhQQu4N+lM/4hE/OFaqI1rg1ColoWiWXrF0uV/cvF8af3+yG2a0jmQbBCT5dJ
js9y7F9zp08NWf9llv+IpB4GbMKdrZNLR2qQmnrWAErw17/+X7fIcfYRPq17s7bdnNOLXPrPPRbF
KziXlLdwU8qv3qXhFjpc/jnOBI7K/4PMwEd9iGfuvYc0Q5JcVPy/CBlQZ0o1s+82BfRRLJ/qVj+P
iO9/93EfKmvIDY5mWhm9oC+4+H49ZHS6zZy9h/pE+Z9fRpajbc3pnz/uD0f4I84aYEHhwlobVAgG
v6/J2vFTsNz8bRbwh2P2UYjTYVsIJHRiLq7L3rZRvCVDpIs27/6Wo/70AR8inNmZTnomuKcCqC81
pEVco0skk795yf/hPmcf0rcjvDEmVtPFEfcSE3ZWYTihvZKFNvacSfGXufefPudDvEfAldEVXid4
E/5EZXaAAfPPrOdnzrP/j4/50wv/EPdSw+EpSSZz6Wfc5m6JTal8+NuN+Ke38SGTt/WKNlBvI+IS
0/Xd1rrYO2i+BjI3/+7EfkRWM9jTs33bzEV1889VO1c161gX/xwOf0hJH/HUEIan69jp5dJiIZfg
Lhfb9oR53Euv/9V+I84+wqjr3juy8XG8RCJ0Z0mG+SYe2n+Fncdf/5C2657XDvCG5ZIs/BeH+Wj3
aQmj7x7/+fn84ZB+REvXIKQDML/oy7gKmHht98vUHdMezyk3t4zu+798Dx+iOu314NUU3CUG5Hwv
+jaQ713ABBabXpV/tr1oPv/zL/pDPHwET1uCppE1Y7isfuYF8X1ezh7i7v/81/8QDx/R0x7Irdr3
erykEd3KNg3xlxi+c8XctuPPf/cRHwIaYGzLhVb6QqhaymkHR6bG4BUwZ/k3UMifouJDVHNIus6U
z/oyb+EhxUy3zXiVCX5875T+1a/4iJ6GcXRskGiHy4Z6UI3TGTCkW1ih/Ms89BE6rbKwMa3q4ULD
0JaZXqCYtjbmICf7N2+4PzyljwBquUZmcwmekpHRo5ssoPhyvG1ZZyssb57/+Tn96UPe//v/o6Bt
lzS2SW7gEplAMm0X0gChK+tDB5JmlSxJ+y8Hxh/B1MBpSxS3WX+p4/GZ5gs8AZen9zpkduPfUusf
Yi/5EOVTIg2sKbEjTTu3FYTmQ8WW6G9w4D89qg+Jm/XDFgBoay+4cB+UxICPh6/vk1ajkr/MP/4Q
3knyf7+N1ARh7czaCzEtXDkG05ZC+OhV5HSs/vmF/+kjPoR3k0fKplnSXHhGbzaydyWq6iLK8R/+
+QP+9BI+BPfWyXWD22hz2WN61mL9obq/iVvm7D/D7f9SPX9ETfNmTgEki9bD3vnQqiqixPOnScwZ
WaqN55niFdWAaQ+l5lTMSSHhYcZ27BAGkyUFJgPxrAqYSDHYRQmIPbiplIDDNv6wT/Uo4eZlVVef
ooFtGanGJU3kJeX9jHcxWJ+Sn94jl7zFlKtIPmi5mchVrbF7+pIauPt8h9X7hq2kN6GvoRUPAZ7z
5LZdbkVDMdA6x3TPWyzBV26kKdtttntccO7JwY1Jd96mlA/4olNs2y9JtEBFv6AR5SBmdAuDb0ux
L/4dcpyRTNQoinLyrnOvsGddH10rI00LiCrq/LbOU++e6UI6V3ZkVuUWxe2bGsK47WWX5T3NANE3
ETmpuK6j+HpI6SwfFL7SHABwHHX3Om89/CUquCOuYb7XYUppVBJhe1iu5r0zbSjIAnT0u/t5vc/F
gBU2T0oKWW2mig4G1/ge2dDplx3eI6hEIUHfZi9bYNvKP/WO6hSkMghy96RK65z4tSDS9+QHda6d
780OvWxTdpDqAas12UnInvVKO7aWCu6v2ZMVEB/9HvMxm/ShpwOgwGXTzyP2eWsrxWArxk03DQUR
y/pOnNuWldSFmEkA+mpLtiY9NV3XY+CtGlhOpaepE0mXFFwHDttcCQ7DULxPI4cJ9yFTfThTiAPN
yLlwLqI3jQvRnch3oYoEkP66mCFDIy4TRF34lYDeLvu92LxRr8Lmfu6PRtHRdkWe8FXSMkCbIbwq
usbtFyihtbW7WXO6ZYCZ4/8EGuSSrpudzt1KGXNHH/UwLix81+S+h1OVeM1mt3p/SDa3beo4ct8k
cyEYRRPu2RpWWSicpvi7hv2IGMse9oryLYN73SYPkosuvY9Il/T9TQyTP/4jiqQj6hgthtbfjQ5N
RouZWN881QFf5YtJVLAPAXTE8c6mDKK7x3mdwdUTKddrWyZ5YCM0uKLBz4cV0zfyAHQpjDgOGvjJ
dAB2dpwnV2W2q9enjIexaQpi+Op/+gZi5u0tLqJF3HqepfVezWAAO1KMawY35EI6o3lfZGMbNeFA
oTuxh1sxtrr/uXQpWC6lzsc83BrYKvPvhk8ynIc4WBEdldkoexEk6vL8uC1RGn5vsENYrlk8uWyv
9hGOip/BY6f5twj+CxCGN2mcNhnoorNmxyX3pr5LWJ2ZB4pjRa4DdPLWd2vHaD1NG2/cjVIeNsHH
KPZU34bNb+2XaUt89FzXFCSLYsa8Dh5+G0hjhdqmZDsbybNBVTnhlj2PPl/sSwZvwRryCInV9ZPg
ns4/9yiTnSiSxNLxaqxFgtbRgMzhCsbflf6BKjPN9DiLXLSgVvTUIAYgF9hMvhCwdh4Ow+JV96bA
8xl0MU6jdk8wh1tI0UcEsIOeu8X82Btn/U3EU/xbxaT1+3noOkK/QbFPtBdMA21U9Q1UVeWRrGtI
H1eyteyLIGHYzwr3IJcVsPBx/GPtur3VOOPbajXCHwAvDJx2sHBBv4YFMAZcESHTE3hgoVOlp2RD
pdmNq6PFzqAQq8uwJYhMNkIndnuVSvYDOchml3lcyG1fphve+snIYp/XOHrlfe3WL3NH6/TZrSLK
q3mr4xZft2uf4HYLpGhoTBgfN8vIeXZ8EgzQRebkAEkvSGZ+2ftuSx4XSPGMXbGC4Be9guhO3FQp
1os1xcRpou130sOQ6KH2QkKDoHd7sk5l26udRlUc4Qw9RilgqXASgBiw+E0H1dNPssliK4soiG08
Q5J+Gn8lvevHr5nD1/udpdHkvycO2Sk5DE524ZAt8Og+eI772JcGgnDu60pV644T4ZrtZW2tdZcd
zjx8LPImcvAGI2Bjj4+4bqbuHpO+JnyCMTIdGjASvd5/y9a16NHZAAbQaYX/L1Sn8WJtBHi5U4P7
kebr6h9Ax8XlXuwUMgg4Kl72bUV0Q8x5tqIWddGE1aRvmsQSnny8aez2IGXK+hPod4m4n4KMhq+0
3Ulz76yebGnhkJmvZdtiOvsUAUobbug4DM03SKMI90LaiIsrHja5kWINdWoZFMnDkD4mJs4JXNPX
uuvqGxQpbfsQINkcs6qj7YyIgHVcGoO3gn5rKESL5DQWqxrztSswr3nnSmcUtJnxJJGdJ3OFDhCM
4y+1gqRUd+cRKVLdWlj/5fsNBFmjbS0TYzSgDaWAwa09u2gSiT4C12zsVOztuszfhJ/j6B63JX5L
GffTGL0Og05APstGzbuipmoeTgH6tAYArqY15A3xS00KD/NoTYqAuuUbaYZsPOPxC25KOSdTmh/9
kovw3GXAHPkCeZ4h7zS8afcyqjXDzckIZ9WUAHV2yoPJ20o7sI2zsxg3zNxKlbm4jeGLBXDgWWUs
i74ugGG97+l6zj55j9r1uM9LSseTIvGWfdrtsOAPzzEK2VCAERj20847x4+46xv/XQxjQ0uRtlu7
nnslYcBcMJfjpq9q/q6iKtSW5JcaWukbzOkgZbRDDmVuAD8phnfHSRDggY7Dyt1OTJipsDQCNui8
oL/sR1RDu3G3O4CkPBRG5ttGj3iZfnlsGoxKfjYplGLygjZrz/AqQPOsso4DpA2/UrUMJ57V2vzc
92Ri5jDrOAwgmUYQuT/KNg7f8jpZfyT4oaQpGk/2daoGmqVJcpzwP6u01FncsAsQ6mQcTk20qfRU
t2QabmvTy+ZB4hYYYyw3d+9VsSztaG5VW8t9LiPaSwM7eIoLHb5wcsUWLorUWOl49OMLM3QHyl7A
m/wq5k16JlhnClHoXLEVtedi9NYXK0rHIZT1XkOVoNzVumbyelWgHDaAHk0LuYcaWZKekFa4qFB0
7jWtgFJe6keixp09dAKFaleJ3XTsVah6bj/JviYN/JhZvtlwmOLs67Ynbfqk3dSEbzQkKC1KYVS2
s8rJWjVtmeeLDw3kJ1M93gVCmP6RZRN4B8XIoilfikyuHp3/uhni7nYZ2/Pa7g5hOtCYr1HZJxGu
FiASLBLpoZZcJRpYiCyWv9ZZ8Onz0HSKXW19SCZ7naiM5P6oXQ8t56NTMFb6KVcxeAlXzM7XWyHE
pOq7CMWD/mW9SYwtpq6l41pBjtsDnS3aaMyx8kwjsIrtQskKE6N4S4EcTpaB32lUZO4tWzUq4iJb
IR8cX4UVhlq/h9Boq1HFwghhL4ga8rDf9tku6cHk1FhWAVEz7tuJM5jughtZ2xyXuUvTLX636W4T
fQ+ckI0uiW7a/qtXO+lsoUNL0rTafbfo/DrFhbtPtzEwIc2naOrDTRPb3JiimfE+L+sS8uFWOgV6
RAXSEjwMr5N8c3Q4xQ2UEMy5kcKYnzOoziZUCr7OULcUuc6W+TzjX7q1hPvqlI9XvUooCygJUpes
B6A3GpOe+lYvizmgnLHwbFPDwufuxJFQ+vWS+3ROxEHQhXXAkXjm9BkrXtOEUksimuUI9NiPCEJB
JeCIGqxnlNd8/ZRrp5grEleLtofkNtR+lorQFo0Mph6O+bYM74VQW6lQx9YWLhe86Y6hyzcpj93S
ojoonN5C3aMCWlMmClRJc/MW+GwsDuEyePE1QQk4PCfvKnzxFWoPuq2HZm3XqYMfX88C8JdNBjGg
63yGQ8p03UE725Djwi3NDOggkZvWT1DgooFhhthrOxb4PWvLCk053VXBI27zG43iY23wVhTzj5ne
LP8KA1WD1xln0/arUTLpPdo3YfjRY5qXogjsEKqv1m1Z+6NJF9nkRaramSKYyWbyqYTGT5u/mmRG
vs+bgBKuykGu489Ebqp/VEtj+wfTxJK+wE6qGy6dXeokPopuy9GYtWHmeQfANZaLadFDND1CeZFv
QCkVC8HmOqtc3XY9xLD1bDdZ6XrNsXnk6+iGwu3Rau/7dCc9pFn6MR0+gTTI4Llm9pWtY5XsyHz6
wKCNjGbKt8hESdVDvCo/1dxmUPvv6zgLolzg05y+rLgZwrd+cmb5ukJ42svK7oOOv6imE6CL0h2x
3kLhZpPI6X71S3cjsz6w3zReWDsWAdE/TuU+kCltDmsGAZauiFxSG/ZIKU7RBu32ofHwXk8TG+Nh
wmy5M2XaynF/Yymcu5urkCEHDsUoeBxnBX67rrEObRRXBLkKtIfXydWWfCKulhEQ67iTK9ZDqaQY
VCJrXgTdwaWngkei2HUxMOa5PKB8a8PrFtoN93iKVmS8gV5lW8+viZiblmCpqLWPYWnR7ui7fNu1
TBdwZ8smcd9guWXPhuGkgTC3pC35HBM/2Bg/NUt7dNMo6Ia3CFpDSVrW8+p7Xs5QAlI56oJxzj8r
pA5lStPgkLxPITabn3Q+4VipZmz5t3ibx+QxkB7dAQXWfNmLTKy9u9dMz8k9zNqgqwxVtjlTd/Dv
9nHl4XqL0QAaI25uxA7JBQM1oBbzYNRRlKrXKbM4ie8kQu0f1LT0KOwWELSi72iJxvwGrLB56U+Q
QGTha7fmUqKLN5PSUOfYlLNfEwZFyaVgm8zRhPVT2kOYbIyJir7nQ5Qu32sxRWNyD4RgF91HjLaw
eYBgRTxpONrtlEperPH2ZWkXkj2BXqW2tYCFsAmfcDo33O8KshDMFLnKMUu4MYkWMTvqdBiiqNjm
Lf1VR51GT4DOxvlyBtkTIhIJJkEU7dYWWS1K6sO+98d4J77bUL4NJl+qoelzd9NnMPi0B71MS4Qb
YU7ajZd+bMZc3Q7DmkOnbJ1qJ8fDWKMrSyvKg2vXcsMIhsJ8iccIpoIgyMhbGkWZcqXx2RSdUrWO
/ksXhwUlDgpHUGO8l+3TkPOBoqACbB8V87Ztgr5JCd7XS4vD0v6qx370Owp3uOM+KIvr5ovYAK38
DOn+eu3KxgaS3QwJcxaNTETG9BJPQcMfsLFN06OlJ4tERyXpOPmv+Y44uEudjhFWO07WfIFAKpO6
3M2UulsnIyNPWVQPdCisWur2ikssOB/6MEW7r5o4R/CWdARwnhRoQIbu3jHI/Niyhky4v9XEJQkE
yDEGONF5rGcF3WWVpE+saUL9AOimEU219y1sDIo+TvB3ikBSZ6avo4TKbSiJx/Okp3yeU4PUGe+Q
qZLjuI6XDb1FPZ+d21fMavs6m+GTxvcwnkNqN88Ba4UPjC1S0tWoUTOgOVLUXMHm9pgQqPGBR2pi
P8EMgiZZ/DJyqGoHCDRrWjeFFqypWTnUaE0ppv+o7p5sNujelbBTGYefJDYCNB1F8JDmYo9Ywnj5
fsfMS6Fkh9OPL4XR3Fiy94kRK6SwU/KMGJw7VqS1iyA7PGWjn9JyRu2KbcYOCeeHEfVCC50TABMz
iT6rjYDnn1Bqdq8e93g4j3rq1EOTMgKK/9qDf40XtzDUhvUspiNMzjl5zN+LbH+I80U3L23a1WP+
EIvap+5gItPu0Wkmg4BPJJSJG5Uc3MwdH45J28B06cQWungMkNB8DiP0QOs11dcDgVpNiX+8+YJS
GsmpnMzYTPlh20dFySlD28HVVQANFQigIV8gVVvt+0LQ5zaSGAeNV7ot7rNGlMf6OTZ7LpCqOEao
07UymNDJqwiUtH1+cmgMH90OksZDirhpxpJCeUuxKrXx2vwYZwwM0wsT467RH2ZtDq8omS81timN
Wq7tCoDkYaO+68G7GAGwBYRFpb6ANKuzQ6HHyWCvxpSNvkHwITnmqX3aknivS0W7nr6B2r4ttmjn
BvVjkRlQmvT12szokHHLu7F/hLxR2v6Y9Nqbc4pDVE9lDbMPBBr0pCc343dpjBmPIwGx8ts2o6bB
x4OejSllnkgSPW2rbNYUa29newOj61XRI3Kfrs3VEqOhrD+DHLmPn0GGdN0rtoyQ8MLAfXLud+e6
BF+kh6rt56nnsb3JODKfOGBvBYziYRi7ZL9PkHkRXUI4x5YiRk7r/aGm8U7lcUQrp0IpxoXIH/0W
8RyPYwxpO1/jC+MWLTcufXJWDJYFB86UTp42L4AIKXfLMe+iddIg+EDAy37GEAWGezB4Zpp9QVm7
QYxmpJbOxxyTvRT7symMJ9NFgWL2BtFL7sseDRBap8ShdhnQVUwPrm8Zx2VIMiaPGDVg4Vbi5bD+
hafxLi4xGuf2NRlwcV6myA3eFRk6guaORZ6mz0bXQr5NHSgMwMb0y7ZCCA7jEfEJA5do/YrDqv0T
Kmia3+2RDePtvqj9R7cikdfFpNYgDn7BeA9COkSJ+E6iQomvJM38+qPvOPJPAo51XQnVCVOBwz+p
qap9wyCNj/5kleWOMUr/iK1Ym+9fJUeHA52t3uz1/bj7ZD+kbMhitG257iXIZWPq59/L3KYYHIu2
TX/EMLDcvyS4RBZfwtl4TbdznWSqxZZwVS4/I/OTp0E7mVUWgz9fTDNq4CI04K8dKPRdoyO4GnFW
RhrN5G0NSuF0xpldjjSQFo9Fvo/CG+bT94noPMPoCC0HxKsxyLcFScjoS/zgARNyvVp1ECIKL3Wt
u+/Qe8CL6paJRTfdBIY1En0S2bjoDc27ohezxTQsXWHtyebsYUPveEMZBCJA50IvwepFn+XAMlYk
fHbf023Pv9RhSL6iN09feRy8r0S8rldzD2JAstAIqWok+pT2ph7KHVe9O0EtPIvxRJvmGXN8/zQM
fPJlPc3JdzgqQpCIL8st1Bxyi93zzrpirnc6l9gpLUeCQuTY0MHch9p09LApvv1SgTPx1KPYTi8U
pq1ooidDFEbio10PWhplK8Nr88NBRfwapsoUtW/dQSNxk0HwAklc/8RMh7tXIPbfV58zJsBHjA+N
qToEC0YQYpvGkw6RmE/BNySccxc1tJJ+pOwqcQTnTSx1E58RdgvKWU5VUtVu0i8997E8jaGDgIdO
R1aoWUBwJ/HSv8577M+UpagFYGhLJxiVLNODIBDVfie68OextelPHTkwqTDGZqqUyCHZYelY+8L7
OB8xX5Gg2zsy5cP9FC8iqqiV3WPnrV3LnfGO3onZ8Kd4kj4Ucd/1+go1Cr2rZ5n8VCTHldesAzQf
LAK4aEHCwaSLR4FnV8PWa301Y2Q0HRCIKamED/x+wZYrvecrKJAlH3q+Yy0z6yejvWoL6NHBQp0C
mnqOlFOYWvco/VB2wKF32Qe8TgxaB7gptbvi15hr16rsoSTqCtDH5FSSZZHRIUvk8puFcZkfNojW
mrKZobmDPsSzas697ascco5ficlcqMJAsPNzaGa6EmJaU3ObErHTk6MovE+Cd3bHXCYLUcWgBrez
Ag1xA/BgHHZsKlbf8BuMKxdsiPKYPKG8RT4zeF6oMJs2JFfsfdpx0Gjh7y3nUVxNAOhhcwMJo6XY
41WFqz3C6K+skw3vHrgAQHIx2Lc/OucxU5HtmvRHLBi5vV6XxP/GPE6o86ri2V7NckInpTOl9jsZ
vT8qTC3mDvqkml2xfa67MsvW7IEyri7dLoflmAwKpzaDN1KKGy+FW9iKypQV/cZWUDe0j/YKlwD+
GTHCrfqXzXzzOWepnSqZbDM9Til0wktB25Yf1cZ3X06RkOycQ57gllkclKsGFc70ybKZ3/fwtEuP
W8jEp2GZG2xH0gHlvWiXb0QB3l7yaWtvzLsz3anfkPnPYV/S9yTOrTk4ZGxRsjhZdFkHaN7CY9dl
5D7XPmDa6tAdIEODffK8ibGJ0T2MG8fMrZ8mzC5MUJ/YAAZ3MY8quW+wMrv2O/VzNYmued9zReQ7
Zrlzc5WmuSUH1k17i4eHLFdADoF+JmtNP0vTjOvt1ji2wyeGzNOJYOf6GXBn/ZCnDU8fJd0Q2vBG
derg0AXiwyeIlpxMv/SVliEND3Xf43ejZrKfk23vm2I2eU2+LoMgvxoIRP3c2xSiERhlNIl6cHk7
1wdMPNq4bFHnk5KBxMZKPSXzdkM67dozJplb/W2ZoYpWBIPC/7NltPvdL2tmKp0FvkCJZWZITS7l
Bqpmq20AkFJJj5DfQsw+c9ZgewqZ99g9b1G2IWkaIOO6szKZx1KfNYaUwOW5pnJONn2RZFh1VviV
sf9l0noKNyhFkukRnnYQMlSzjXi5YYANybtFDj/qHZfzCcOSmcB5BRvxwnSz97fpTjNXDsjZGVRg
DcZFQk51/eRR7fkrQTE1K2baYOkxrIzfDxT3ORrw94sf2ZEPV/3A9gW2wp03Vf1+eR0sKPrfTci7
by2qvPmtM9CguYLgcPwQ9glfKxn3OhRhyukDcWu3FAlwDLeMocZMLAiOR5Sg6mUfm+VhZPv6Asqo
Rg8tohGl+bpTdkrzuPk12C5bymVenSqgEgWEggRQuZyhfngmrY9g9GLRXcDsh9oz41hjHR0Mt94c
SRjI8TxJgz5NM+E7CsF6JWc3yP6tB4DpE0FVxIp4EoQc362Zl5sEKKRriW5cv44TVuvoq3lyAyqa
vXiLMeYxHYNIoc3XivgnW9ZkfmHwNuiPAN3lKFKmnt5B4s41R40EFFVz56b+gAUr0mDsOmRuFG1A
6GB/sL+mcL611YgrH32Sm6PhrdNbPrwNQ0vtoRu0L0kt+KfODgMtonYY9WUj3Zyeum1L1V09YUN+
irCqaK72Za7TqylF51omIfZZ2YME+BDHczddJQ3wBnAtwZO78woWslcDXQK7nmuLPzlnIlEVhHKS
+JZGq8pwWiTAAnaBM3W1yKQLt3WHsgVKtlHXwuSWY9h/Qj2StqVMOHxoIvjIPubd1r0S9G/52e+1
pWU7ArmCqt83+x3EbDBEBcghxVVZEyEeLMrw/vM65C3YBZlo1ADvZJhvi7lkCc/CaQFqbvqZkEyY
E+bIJHwfd4XDY70wvjBzbm9b5CHouc1z/b3FvuIhxqRhvsnDgnSxQslyOhCKRgv95CTAvFEttnSu
JLKpPZY0etId7uW81uNv1yajE6dl65f5Jc+bzpoXvzBIEz7sHBSC7db1cWwUkNcCzRD9NTd5jdIG
mwEIV/WwL/PbYcvGIYMEEPjUdOkBJYza/WEbe03uW07AkFwmQIXe+kWQ7A6NdoeCPs8x2E59BAO6
vEMTYwoeD1HzAPhIJECEwfSsVJ1Go56jqs4qVDR9Urn9HfKOrlc+m6Se92rrBeZ3qagZUrokDQbB
CaH6JqUNEAVx00WsSqbczlcizOIRWgUhO9VrsPcJznxz4LvxmFzKGC7DC3YjGDAuSi8F1v2tx5gF
bWoJG1y7XJE+68ZHDby7K3Iqxme0+/tDFsj0hlzAXmIB5eZPg0nRn/fOGaBztafmYYWs4AJUC+EO
5wVKjcWouiY6zIPLUNHD4/q5QyULHQg4YqTwOdN5BK9R2jOEtkxkJWENdx7fK+qbJmB3VfYZN0+o
uOr6MCRzNrwsLndIpXmdPgH9kjzaMerpoR+zLIEjhWnF1BwJFnvIv1bpW4V18Y7brLHxw6KTbniy
oR2vAZXoh4fBZnN7FlONycfGh3q7AoyT6NKCb7DSEqiFZT2QfE5sAXliIGdQ2yShAlgEUTEMGIlX
KFF7lFZZStVBpans71ybAyiyrjFSoZEt5GGtpMlYvE+UumsDWj4W0Xhl6sAcNH2rmUEN6yC1Ivoq
pcCn3IT/4ejMliNFkij6RZixB7wmuSuV2qVSvWBStQTBTgQQwNfPyXkaa+ueKikTItyvn3u9KNQL
+mX0uxRVfCknu2LPyixt+7EoRfgR9mVXvkcMqH4KcqLupy53GkSKzLXvLYeoTb3p+EUQAFJXv65M
GyK4psVbL02tOFZFOnf6UBPSMKIwSBP9qTrlr38bkbI2MuExzxqRGFdn685VQ/ZQs+NWtjsjrbp5
IMK8yLax6Cxxcu1hrH7oJKf4YbG9gaLCDJxxzI99NkyhD1TvgxCgHg3EDoHOiwzcDXuJ4/fGruPu
nsnv/DdX1rTutRVm81u3OKb8LuO6shGne2GBhZFOFzk6sWs3er9lABC7FrmO8xWaonmg+jPDAcWK
lXxuOGMj3tZr2k9McGNfrg8zM9+QZKRxZLg5m9x4R0OkV3uipWHPxeqLXO516fUuOQye8Q4zy3/w
UzONyQ99FVH8uUaH3qZrI1kgMDBl3/nGVtm2Qsp+GzMnEyeGsF62Jaxt+hP2k/jHieRS4KrIGnZa
8cMlttUNJ1iDmi1MQbPT9Kvpji6ki0/WzMbOQw4Mo9tkGqMCBg7so+qvuhPjuiVAXo2XqCdISG4U
VZi8NGPWF7tOWZnaBWx6Gx4NsnX2VdM4Wg9WKm+qYYsM9dLP/Xxnuaa7SqCsL8xedpS0xsBbT9of
BmTpdfLOi5euw6mqxlXcc1vxb8NR8CCtVIT3/rzUD2Un1nQ31ql6sv0yPrtzVEdbr7AdL/GbtFge
fZW2byufikxMl+XbztPoxxZ13rdH0Xx0VmD+L8lT2R5nOupqR5y5+qoj478ChqgLWG38GzvZ8EqA
bPjUwc681FXdWKBeyv4TFtS+KLfl+h/dHdMFurr80VRd+OjTiv+mVdFkaOB1975IGUc/BV23d+ib
QDgJY0UaceTm7D/TLMiQY0c+SdcoYW4ienNdmT//B2VL0camErNtS5sOY4LXOUWUFPush2Q4drNa
GVjMOmxtb2/cue0f2F+tJw8ZOBbiGEmiKhyGtHPCYKdvOVhWBlc2lRcd11KVe5KU9PsQ+ctHFvO+
3XjebDtUEyOCrhj0geVdRUn8em/MNvbn8ila+vSJI9W6m8K0+FdhUTr5w4zKOpjMTuGDmeotzPtP
nU1Vtq1sXXjnodVqOmejGIvjvJawJJL9OmPXmjcEa383OF7rozOPo/0xSg7MHCP1v2HylbNniQFd
S7l6FNeUicF6tH2vsRMHETHe+nYHopGB0zMHmTKqAOYs/jvt1k0M9tlwuEtjLwsTnrgI+iWfu51H
WiKjYDSRayClmnYZxR95TKJqg73ymrE419MgL7kmIXSfWRULQlFgUfhztS7btXOzZVeGsswY3odr
cESzat9hCD3UbTPWNlGZpVkPztioS2duNSCaIzheFdEukSaClzWqQrukMFdhsBtSkT/qeMqmhB8s
tze2DQHtdyb7r6Scsg5U1lV/acPGNdvFnytvC54mX5hlFw9uFzX5lSEyew6V7L10DxhFcussurE9
jiWFYLY6KcJ+Ty0TxUP+qgQPnpvGy7U2t0hH5HRxdDsbbDwrcu+pCqbpTGSy8+pqxzW7XFvMEqBV
bDourerE8/y83Hh6rC5xTfTaZtRZVhxRPzP75IvQ1EnFNr83TkbBHH4tqEMRpRrE47n44mtGzRY2
4av2PFJodK3goWusht3fN/1y6/VmNgljgthJatkE94Ptig1++PnIV4r6xSKWh8IgIUxWJugkEAL8
Tb1KZd0GpcLQ5NJCkrvgUbczvD6McCHcW73VONts9Uz56s5V9V8jVP5U2j3BMQ3Cd9LPMb9vW5LB
NteW2g6qMG80C41KUrkyErXKovylOtbRaYB0U9tOucVhjmvxI+0oqo5s3dU7XuGU9oPsT71Na9ar
7eLK0d3G5cak/ncJInVqJm9bu6qzk059DlY74hQ6l6nxojNiYXCv3br8Z4Vxr5lI2ZwwqJ3WsElL
ud7XuZj0ZtFhPm2REfl2PGKCLlHgeYc6npddkBeUybnJwnzjx7q7lplgvibk+DF6isahCaznORX2
62LC8izzJn73HXQmCmx/2Yk0VSYxi/KeZVlSKnYNQB+0Vxhdx7p0v+u0Eu7fskgXK9vXhVPGxyzz
JutpzCBUk7okpZyuHbV1H2gDABnWUrLilTt3OiC+0HJpr2NZTMhAud9yhDnjBTAMnCaQkfpydIkq
SFfrJX3bM8uTYxRWd1MTCya0jWj/mtTzTgHjwZz7EUpp47a8ARqoxNsaOIu7ugg6iJo6kBfE9+7f
eIuxT61GfK4F4xaU1y6v94sTMMYKoyqNWCONUHRgDUT5h5zHIEpKuyvfFJpCvol8BtEbzWYk/wUh
OrjrAiFF4lu8Jxtm8vwSTc2Ibi+JyhhOdkbTSOcnvPWXw60rnpegscOtn0aFuTBgqtVhgqzcqJC8
zQOg9ShP6aL0dK+tPPPggh1clz5ZQz9ekzFm7ufhb1Tq5SPvZ1w3POtuuvfjqfxt5GjCjaXk+KIX
txX7fCqIe1m0lT1VpeinI02ddrckG4zecdSV0Si11dhuO8SwEdqc3a9EoM3xPkKVhDBkc/FGjJwU
KWLxd8xnVG6rZTVkINSwUk5V1Ndo0vXLmPrijzcRo7vJKLGrBCI8UPuxM3y0bJmJmwShyfuNJrRw
dIZw+Rcv2fgh7bn451aZ24NNNTQFXZZO5zotpmbfDdqZWSVS3ZghCWR9BbDwEkcEvThm2KuffGOF
mrrVRVzuRtvwSTrj3RTFzYfytIjbjbfYw/Qv58VY9qK1QnG8oRF3hHNMSZvyg1tkhcL0Vhn4t7jF
WpvClOfRS2N4ceE+pa1w77qW3Vqetqyd7zOFNw3E6ujffmiGzfaQ+BMth5SzC9ELAUo3XrCmMy64
Ni2ZH5h2CErzOS98sn8hFMK+D8xjGq/N9zCUyHdWPPoTYxd/+OvBtvmHjp029ENVHe4mSwS7aF1/
18A4TDnZoShON2Wr2uKdtk60x2D8ozJcjozv3CvUfvgXfrkTe8VA4GWyZvcvz4D/ENh9/q7dIJ3A
CjSaJBUtxBCn8PChHVv9cQd7abYVw/7tICqUGA/skDWdZbqbYgf6Rtn4ZZJQ5xWgtCmdv21eqPHa
pXSNyDYsq09idzW7qOOvRtwNve9y7ZaXVXC0cpzyTS6BM/2xQCoPaOczk0t3ubBKprsrguDWHtR+
+9XOQ/5TEvXwVw3ojRsnZNC9WWSrxqTqLYfoUCaw+xwA540M+lHtXdvtliOQqv+JQ6Qk2A98ZaBE
3FLDrcseqVs227ovHLaDlmPg8LktAVdenQ3f7uwDgi72kqpkdOv1iQZJ3WmE4LtguR35+GO3EzNT
MK+o3WbVgBY+9UTVlIsj7yB5VJRYuq/aHW5tysEwxmAxucw5m6Aj+RRsLE/MSIBy3+lsx6csu6RR
g+IJbVv/1/a6INzS28So007QHZ3G9dTOHbFPbow/B3+COQ9/DGEer9qdx09cF/J6QzjMpvaafm+Q
zGZGka7zVTkQnmTHxo9tJbokdVaOrr4MjnUHzDBXKqWuGCn5qmLxzkER63cO5tUjplikhwxR4sQA
3zDnhZZagDSl8248QJVtao0FV5VYCJOIOGt/NMjYsNFDD6s1dTYaeuPfxgRQW1298fOm/fYnOxzv
xZBWV5wsKee8FaofUkNk8w2GotVmhd4vkpS/7X5JdbqzqsLaj2XkbPsoJHge6DY+4L1AZZCt9l9j
WSNqpvgJ1EYDxeyUU7fMZigb0iQt+dPnpcej0S0lVUPndeNlIomx2QRrrqbEqQmyTkpuO8bsQg6v
CLzFV+iAyTPWQpsfYrs5j12PlMD5dy0jYnetZuXoH7IFQbBgZrTrqmp4k27Z3uWySR9jkIhXC+iN
B8/u6v0Iu/hgNRUjGmsojqZzNREWYfjdxze5Og1nKKRmmi/ScznulrwcjlGEm4GE8FlA0+CGOfLK
Gu8uG5XzYzf0GhvFudPscs9FkBzgztk8qtBJnbBkmdhiohPFq653Ia+d3pRWMP3nWysMRNiTCx9Z
avw0fea4yTJygzq019w/U7Wz28gnGXmYjwHr5yx0wax0EuIY3N1EDf4vEIP1E3NheeyKK8ooaZD5
TIJliUmd3ZdUa1PZQ7Tgq9JvReXLYGcZt5KbMbSyH0Yp2a8vK/s5T2m4r3QlvFJRP3Eq5CENKXGc
5pv71DlMXu//4X73i1PPb/YGClj86dOlfCIUvrMOuprD7yqij2XDr42kGdfRv7nGRrOfg7H4HsxS
7UYGXfdOa8t8L60ZnXteyTnaZsHsnaTh3NnEHEvJupj2qEbXfiCee1SJqOf+qEHTKhyybWZvq4ga
+qSJvTy3cxXd2TAsb3mAHW7sa6lwWM55zqy7sv9MGsSj84y706Ye7zx7ad/gZqrPvAymx0p3yI34
rI7wGrcdUsxnADbHFpNWScSMGof4kjpelB5aJtc9RHdtg01FNp9pDhxa0+6UaZOACWuX931gbOM3
tMvkKvvONi/zeDuPBt0gnVqePcMxOkRjcc9oz/qWyugbXj649xzs0bYPvP6ka2t1EjMP5W/r5tl/
Qx1VOzekHKcfQzE23BRIDEIfY+jFPUKtdUaWgnVhPm65pCg0/adaM3TBOrP9eLfGsQZGXlKU79aN
w+jkYoHi8ELpfKXMHjRQSAxcsaZFFJ2zkmqJ8dk4brNwWP+bMwAP5uqtn7DhOPyYnJBumA/O3Fd2
Lh7stAGCYxiCzOJRPZSbYBRtcbB6OMO7QTAiBZlnWuhaLDnFyDQMJDJ4QfjU13Xv4e7Ak2MPnvGP
ld/rmqpBqmbeDy3vLK7MwATnfmrXp9Xz3CcPHWRPJnWQ75YGHn2zUKbdvBRtgXrqefaFBiNTf/p+
8NgixBZX50NTUKb8hILpi8Xu1WIfx+7wSs06X6KFjhz7HqqVR3tV7aXwLJSShs/XXyfzFqBIA95g
9xqSKrWcb3+JWY6Zh9Zn/3+riyckD+Zo03Uwe3Gq7I17Kn6XcsFlw3CstUSeBGVxA484d73hHp4K
7RGGfZS4q3QU7YTOZPQKtpzrx9UwNp8JUpohYWRvOqo/UcpOJX3d87WJyUyPbp7WLzmy45Oo7XZb
13H7XPW2m+C6yNojff9EKH8UfNtlNzl3gfCH/G3GaPGGPC7CXb329NSjFQfuichxB88folk7UwNk
ae6cfTkM4YljecLVaDo2wdsbDLPOvG7KpRXPuAMr7yFYuXzqnTLlvHUgq1iVm/fjU5gB2xLtUjzM
au7uMTxw4aVA0VxuedTukMA89QS/IEoPi0GZxhdnNVa6I162dYoHylwqqGI1NMpxirCZNMht8abl
868SDZvlbNOxcsdDXfqrxLY5mvJgTTSCx5HJhMtctYCu6FtHZ4lFRVcka7bWwx7IrMXi0zfxLnSL
3uaNd+yT9MPmiR8fhXlYwbc3eWPzA6Qu+y2E9qM/werQQLe6Yvw/KZFHnMl2+jduLVrMel6vurH0
2Rpi810oCeGjgnQhVggWQ5KjwX8CaOwK+RR1Hre5PXfjA2ayZUQIIYft0MU4iTaO8HBrgxeEP1lu
M6EI2lzdhVP0f5YEQ1QSNCN/OIzEFG+VR4bARtk8ybsYz1oPElKmEaM5twE+pNnuNl61SBg90Io3
zIYVSjT1Zcvwl0/vLnQa8Y/slepIkdo/ONZkMT26vcUNxa599C02p++s0Bt3usOjsS8zD8Or4CpM
z3lumz3AAtM1K3KftHG9B8lQcS+XkkfFcbr1Ck6m7jhhs1NTMjXZVq09IP8r4NjE7qxqP7HO/IBk
5O4X5PJrGKEyeyNHTiWgNh/63DMWY7GJsfNLNfIHn/UcVa+YwcmJWdciyI85X88rttHoqvuAqVoN
ynOZg7h9FabQ17EbC+C51Ofb8Bo+BqtiZrxh5DlsUzAu6j/utYLTbCbN345Cdh1QXV8kk8GPFjno
MYKJhdGkIDxp9tN4oIzoueQf5x+CnOJ7JwvcT69wsvd4gLah/uXLzqsg/5x54i9ICvPfiSfA2brT
NICLMv7CjsKTzuJkKd3vKMiXs6tiND/wOqjdfmyZDSDXOe86jbDvl35LGu8Y3ZkqlS8SF9MhXntm
OqPbYclkns6gthuxdybM74PfXLc13OpUxJcuy6zDLaH4AzqD0mxyo8/FpuPa5G3HVIfnwfm2CLGd
OZGn4a8euvhsci98EKOsj202pw/IzPEFRix4rMe4pmTBrlSgRCtr39W+fBlUVD8oq0sPJX6u34Hk
cQEZItVOFIjuNV7JBl7AhiXSHptyMRPP/yJX8SyVDQ6qnRlIg2VGQmwlU5o9vuGy/PR9d9DP2h6Q
jnALVUcnJHlShmC4G51H3rj1hzqAOiirLNq1+HN+Ambt4JwYr/YNrgPe83J9rMFvrxXdcELLyqvd
ei57q2UcVD+4uiAOlKpOIrKbQxRK2CHNkqbeBos7dgS9frpDdRvdeLfiyzDHpynICYGFj8zu7Ezr
L0tGbQ0qZNsPAcapg1Vibtg601IWX35YDKcyY8UjSgtFKpcRMGASeNgE9hUy1/tUz1jFozJ0N550
8DcqvLzxGbVgdZ6diEBmTpqO+hIxiZ7RbVdCuGu/KqYNXsp82ml7dGJGX71XfRaFZ5hkhyGWNhEu
cUsSNQud9+2CyTUhfbT8gkFlTWZEaLjehlE+flgMRMX1JshwOMd9JLZ084O3E8M0R6zABXRxplkz
7eMWjH97Y6n5GOYhMnqI42xTWAoL8lpKKY6xlUs8r3GUV1ddBxT+fhgR67SqGwKaiTGaTqTHF/Zx
YDp9LrFTPLVhH0xMwdXK4exE0X9FSGtGonlJqVD2RZYeR1pjtPE0BN8OChtsqMHGew++7v9nlVks
r6uo03jnjIHHJRXD225gvXsaoZ5Y/3sZ2EGN6yU038IwsNjWuspwDUBFqP10KwpgLw2fMWENiFgT
JZ63wbXgbMVaR7iop8n8cDNO04UJgPMuloAOqoAEsWgh04KlnTp+naPGpiOlQcFmsPjvYYNpl/kR
7s5D0xCS0Wvf4N1fSjoLf+rSXVQWGO3WcvZrRI7YBkb1Iit9qXOyf8zKhiLYtQBRHEp7ShaR61fK
w3w+QL16h2zpcKotSBQPnD4sQ2gykbIQsLV53Ew2I6tlQPI5w5miIEpYF0rhbW5z9vZlI6alKK6K
OwbHTHQaCGixYSVweJzW/iZ2Ore2pYdoSFrbeH3ikRjwY0WqjB7yJV6rbT+L4WEBPr6GXe8uh14j
aE49pD5n45zWO7fDRZeMRsGmZwTTQjnxR98jDdIbri6u+pqUPwt7mmTPoDupkOe9X7JEUhU5O2Q3
304APpof06E8d9Txf9nj0h9N7A+/UTR1HC/Au189lqjwyW27+qdOx+UTC0DdHfzFa9m41lfdeFVZ
g3spr8Q2doW+N4PBG5mn9N7WUvgiS7KisjlgPF6FPQfdjNKEqHmiRG3974a1gf/hOmHGxyUd80GX
qruOEVtCyTdmO/DMdcNxiyzhJ5oM7eAPlE7ghds2lH1bIXcM+c01ufQETDZeNfefQ5vrAd+I5/iH
DBuSfMeywJhdnlvOlMa5ByqrVHaBtkAK5DsY59uegtqrkwj/8+8Ae5IeW1I3n0Xch/2NYlG1zTfZ
jlgqRTp6v5M7lW9976LW6XVt79K1t6mM2E4guPvywTo5uSsiLHND+ZeMPKZWY1wW+xUf+9hQVpdM
5pciTD/mptZRsHWryN3Htb/ch2qq7HeA39D/D1Orq9MtAKmZX62iNMEP0TATFxAdIU7bTS0sT1B6
srhwUy8YKaFdyrDfk+MQ22c4Qin3aIoZM8DZvjE8a9f+0tEK84Bj3em3bZ7qsx243Ktp5HrP1ULs
wQbDR89jQhzioahQVSO3LP7w9KOAu9j1P3G+3l5pJ+Ke1LLq/7sR0c81iZusn2FQDVNc+4DiDpGf
wB8qJh41bkbWdkbatM5R+cssto4FjZtgN4M5a2vOcJ/ubQl3XHJT4ya97RfBzmEAWT01N5q7THDO
j/bdQtbtFxx41W5LWOnoihMzqrYt/kf2jdXlmD/HgM09Z26KDJxHPmRdUwGxEYiAOXyLn5a/K4Zd
uXBldPfxtLj1vpW4EzdKTXxBMYb3d0NCC24kyTfdoZVfjKEUYgaLfehYF5Yjn+UUR8VrPBROfy3R
fUFc+IerYDfOxQ8tRBUvy8sW6YRiOQFxma4pCQbhPzNWlAJTAwHSy6iOmW0XIdICMMCZv3+lEYkj
2FX2abVngS9z2RIQon+CuSWcoQuU7g859yzDRDgTfdcWvGwMpOir2w1yKY1jXwzlbqpxe74OVsd+
I/zq8E+btW5C/3aJGmfOdpY36O6behMxdcOCPvxvXPIecmPrZKV+KTAU6Qt6EZrvIqKwuPRwNRMu
E09PL9Cza7idBL3dtgLZUAn30zw9ZmsX0ycwCezeR7CLZ8dpq3A36kLOhzHopofAd9N2RyRB51ZJ
yFBI3Tm2gLBh9Cbp9R040V2P2ZOhb6e9RxIolhPEdgfdimv97LYVHIVauv5gR6vzxkGs6k+b+JSJ
/HikrhOpkrI6kQRRF1Q9YhF3C716x/tbZupvDIhzHLhg02Mzsk0SPyZ7Ua6cDBqETrPDrnhaLJ9G
qvemkwjbob3kLLEbfxDo/PBvG6g2R7ao2u+GcXq4XbUei6cGfyajnjZcs0MVtHZ7zWt7QuwjIS6c
P3mrR+EnZPxi1RgICBl+ckKfzHclByjZjdv0svmTNyjsj2iYi73PXVLAYZWDzqJS81V0YJYlGJv4
wmicV7YzRdWzEzrV6myDEEv0qY4ZZDwVpXRYVmp8Jh4+13lzdhlGiS+6odkf0GBbYCUuj3LMAtJd
msZf4KJvnUdiUrLHlkT2qB+kFXidf2QniUeEDPyo+vWReoKUSRbH6q17KYR3tPGndN8Rb4m+K4gu
8JkLMZT5JM7KRZ13I02MT8OG07reVL4xBLRkzVg9diFu2xPKYlBfh2UOIocFA7C4EmDms81BoAla
D9bylMYRo3KmZPFvhRUvvBjIKoJXrH4w3t+O2dyth5xW3ydBve/j/Zz1YXqefGcgsINBSX6xhkHn
Pyt8gLvwbVPCf2aYp2vgA+C5+m0gr6x4F8pzo4+C9Agv3ciU4/HdzZqQnP2ydNeBUadm7aQ5Ecbg
LvpYeHJUBdpeGQXWrjdh5aTPMi+Mg8POqZruntAZfB63Z2cwh4zs3VwUrA+1Tb6L4rjIjktPZla0
nTv8ypuI7gpqW7W9vy+del0TNtT6HfddHUS2jYd/XuJ3Nbn557JmoriLB8p40jiombtDNfU84ROi
jz4VjZ4tMnibOX27sVnOjviHPHv2C4f5wjZVfoP6YNv+IM6uGLFzbxQYwPCmQJSGIxN5VPPUtJb/
YZsRBCNbHPh4NbhxvZsZUQ4vENeieep6NXh3EGOsRWXMvpT73HIj+cRnsj5iYfPlLsW8uOwLZnnP
wSICmci6xGJJpINHzInSlMROxZiO2X+cHTskXbNPA1GiNAdzfKxnawBKIWfJwcPWDfWHMPzgFION
7cQnphpZftBRbFJYeISxa1ihSl2VR/jTvavLpTra8Efrg5F526qtE4g228mK5IujDGXKrz7N8dQ9
Qr0VHY+5c5teT8u6phsfRZV/gFLWPoe1pYKlPDTCxz9PfEHNgAhthXEk53XgyEM4BFpHXIIhDfFO
N6BJ/M/Qho7CX6bcbjiasYvL+yDuTAjkVCslkkmHcr1MTTqvFpqyzSw1DW/aFKNp4FOxeOhsDXuz
Dhm7fH+6Fd8oDuIpFfeqq5kTNRIOj6eqh3haYoeyGQP/C44RJTau1QLqM5WbH01z26dHSM16L3p4
9I0WwrT7dJztB5tx57qLMZxQLynvoVGlt5zsWuApn0dXMtvyJiaLjhXbX26TKmgC6TXRZkFrK3ay
7nFthsScbNpgyN4KXjoSKkP1bBF29uVQa3HqFDYQrRjLfteoietxqbhoE6UXRmxFP+QHr3V9Z0eW
AOodYQeyvKYj+eF7p/Vp45whz/a+qIoXRjxw0UHMTh2sbFP1USzNCPpikE02+ajojFiUxsiOu9D9
R1c+XnQqiEFYZgcxV1Rd/J410KJJnM+Qo+s6s+pnzLPuuQ9iqMOYHC3Ky9ogivWhqh0u1zTfyRyX
BWGlEFc46bH/FRPz91vA2ppUpbK+eqsCzDJ+a31F8zrKs8NEZSX/XGLdwHZGnPtEjBhYG2kOy61p
NnFj44RfGIL4sbxBBkxM0k1BrugbQVP4exu7cKZjZnX2sUJ7ermdi3eLZpnqJrPBNZ8ZCbWnsMro
EKkYsKjFQeA7m5TJ/huz8PraQimUu3I0nUJB7yqimZTL/5uczC1sVnAV0kagAq7l6GvyYFNNY3aS
Q7te5xKicWMAemKQzjrNcFbOtm6/Qqsc7I43wx7mex0MgpWK46jjHUO2XB9MwS1YHQye4LjDve6g
XJXEmaj4FARrJDvqy0amT/bi9nJIxgWkfb/SilQzc9ZhGQ7IGqW9j1SgzWfah5l31gxgp30ezyam
8BkneR7iGv9biR7NSLJufgiZ8sAIMJVd0nwWn2yxs74pyvhMJu6Qarv0WCKZpd8qZmlciqY0nWk8
lpVIOh4wbamDH4KCnyvPiuRbN/cxc7SowajVW2NuTpiBeSZysqhOuaGoBWmDh9j4dqH/oCdSVPsr
Ve5RCofMuY47xtnSi3CrGNIq2uvatplbPwOl4Eub7N7OqqRebSdip2nezC7hwwAnzMmgiPI/LIkf
8/s0vE1hd6VuY4ZMkYPMjFkESjov6el83E40xkgR5uh5OHm9J1SkcX1fBbuBoGeCtAm3mF/q5Qie
pcp9IPrIQW0eWzy0wkhHPU8lnoxqcanQDGOMawcqVG6nNhOSNLAJrqxfbLAISFi6tcBkzPNA96iW
8AuY+QPIKcC57AOPbURHZN5GZms43kmozXeg8Vxf23E28z6uotq8GFrfS1Nkq05EX+DEkMQaxZvS
nXp9R7QPZro6taPhIMLB0h+Z3/MRwND6HoCx5wX6nHsjBolpqFfKZ95iEKDS6ua/ZgYSuUt76S67
nOexeY0qarSdhMvB0OBb/h9cHHxwYm0qmLnQgeCr48FuP4e5CC86dOV0aCyj5WEY0eMfOHq0PSfr
UC0YZ8EXaohiPw73jnRv283tMftvGdJQnvivjb+1RrI4Ljw4bcfYNW/dg09C3/CpQTN+rQhllmn/
gkc+pfz+XBXBVeA1onGOsl/K9c0u2mVNpsEKA+wwuZXG3E9+y37zrJvO2HAW+7xCWr77g5J5omNE
iGOFWTgi9chSn142jn9QO+k5VG0FDfbUoqv2q9tO82Gp+g6nzhS/qMZhnDeioRWkZjGhJS0p7z8Y
sPq/awREmuhwWjEi9tPNxeky+ljScPmsjSHxBaUPvi2/SW+i9Jto666Z3+BFlZH8Qsdzn8I5F8Pl
pkFpVPlWwZITMbyeMGd6Bzy91g82O+fUk3Rq7gmPwOytW+BQ7a5IjXBC6JlFCVJdeGPd7n2m8mdd
ZNDVQZWZ5poObdtQN1U4u2LRCC7VcaZigpKmPh2VRilBww1JvqKbvsX0cAjeo7Pim0R55MuJ8ZOb
E++2G3ymLbzERqQegBrqEleaonv8o+mIcGagLmabdWiobPu55l9y3xbT/zg6syU5dSWKfhERQoAQ
rzVXT9WTu+1+Idy2DzNiEtPX38V9uhHnemhXgZS5c++V+6QxzRNJZPPhOsHyVjvK/cqdQP4JA7S2
f47KovGa07+T+yMuXkzf8VRSjpgByNd5A69kB/KEEZ7a0qV1WzpcOpfCQffeZVhxz3OKrofGNt0H
q1PdMickQDoLXXhnCXQMPwuribCaBsKPUYwH7j0fytLVVn4ijnkh1SfpayCdDBZZpxtnVXRKGRXI
HY0qB2FOzf+ONjlegnzN/i06My8h2KFHEKXLf05OXcSKQsTH/bgF4HZp4kMhkEMRQ4YE+fKo12B9
ddvW+eelDos9ZxNELwmuxh/Klhz5zMeTY5co+Sdlurzu+Km36Sj0h4eVsTUdCLcgZW+WXxqZ9qAP
2uQoCo+LsVmT/iWSsXfryKLcZ6QD0Q7zkilv1gyyOiioms+bRotxRfoCSWtgTh7NeCO9BPnGqXEM
goVKyg/F+z1ckb8YAQ+wf/BV5PrJKEV3W/SBvhbGYO7Pa/FqiVUtR8CIWylDajfb11UMw8EFYgkA
Zfo59SxawDUC5QybZapmnqYy/eF5bj4TfMnQ4MpUEGivk+CH30B72PlNIn56rbHyhHVvsTvYwbh5
AdUFh7a1bbYbXMaHTdfEt4zfcYznGvc0f67k4QtYrH7Hzz9/+V1ffKSYRhnWr8FMUdJpAd5m7iBH
XkyWh/6BqtB097FN+PEUVB99UpWdnK1UQCis8WW/mYihPEps8cqnSbiliRzvBxCh8ZD4FTaMPlWF
/GvMNpRfwQqegCfmGHnCLdfoAR14hddADwKpcPEcELlldBKo8tBlVj6dD0k0mY0NSVNpvLNB+YTt
hyA//Cw53GissuI8LEWRo7DThTwRCpkDjmPTvIoBJNS+BwX7MOVLJI9ryFKUYzZ4QnAm4wNAp9/O
/VJ2VXPyp7arn/MBYOod6MTEoopwpWDk0dTuwluy8jBmuK/uMLugiqo1BM2qaS7jCLLmiYS5fseD
JTxMN2ZKLv2KMQgmK4wJ6ljscfvWE/1ThcsSmho6irfnZ42nv4iv4XyuW5YMhXTmTuyO52n0mYjv
ElU1//cDMn3TO58xrvvbsZQUx6AIp+GyMP4lzzLKSp0wLAdveLeD9DRlkP1OyDlJSyfZ47r86MgP
zeO50m1Hq6ak959llcNLoFRsDhjbdHo3TjoZXp08ya9qChixMaieviWvbLRrcfi+rFrmjx2I5L/8
3/Vy6NzNz9ZiPOBhGEkE7ggOF+UzbsIsfmc+RsyXP9IpXyYoIOEZf+oUHulxcpyJuadAHs4lDoK4
7PtzPEAsOkC/cb4hAROfcms9fQWANcXKLGupk5tIK1LZIxGHr9qn2eALywiNT8MckvbXeCo4XbDP
4dGn9lUF7nD0xwFzJiwQkxxG7QUFlswad5LPvvr6agEoYHzDMxEcIOq64Q9dBwyHcLb8UJCFTwlB
z+RIWJtot4mJLJxBO5IMKGPuXOqu6DkkPwGGFpWSAtad5IU9vrU9RwXwpq0q4VsqUHefZNHijVhU
6bxSZ8bhXYUt0rsqndBP16bPzF1lQ7KZSRxzpeyKTCo4QLZsSz7jTiy/wOpFFzguC7A4XllS64MA
XGXIFZD2MGX62KHOIMT2WrkP2doirIoB9wizKUJumDcDxgdt2KAxORABll24VMjqMVay9xm54ayH
pBbYeMn+HWOVDO8hUKF938VtAwe45CuMqij4SGWff1crA7vJ6FKfC1Z5gyZTfvXW2qx8N34/2T9J
tXjtb1xedGEd4bt+x/W0ZXXifh7OK+Fuc9NIn+YBbqd96JjXHUlPVeF5asPNvzDIRkL2rdULInfJ
yKjKicLjVBiDo+WXmH0x2vhz0qu+tutmRWhBFp2YWXn6UiRTwKRTdmv3Bl030ScS3G0O47TCOsU6
yjXb+Xbpn3u8ctwCfDgUDjxh52CeCMjXDSN5ht6SkY1NRfe7XSdCILinMAPA6PH2uC7RO2yXL3/m
lWD7tcUezTAMGOUZvbd51n021Q+bxj7vdUZCe0+8ONC3XMP2PYVoIMMpHhv3Q7lLfs6lZ9wH/EIa
2b+qKI9nkfXFCfMKG0vcAAX5D9YHSmKSK+qZfrjc0hcir+90oyfk6tohmvycisWelScQFYxXFdkR
iat27mcs4/cuevPz0tdB/bef6ik6KBEk9S8nncihaFsEV4iyPOP1ONT1OSASmT3AbWNCA1fIfLVp
LK44lbCvMLAsvH3jGLc9Lb2LPUjjVywODJqxPa7SNo9Jv3kf06xvu2d/KpjOk/CLyP8Znb4nARI+
uQXcY8cFf6B/5YT3/9OtVHhgiYNAXWalJnZ4Oic8/KxJxJIxF2fUYpAVuyT1kg+Mofl4jojzbDnS
sO4vVZA0Lew/T3Xqr6TgggNade47GQL/HYsElRdtXOI9BQ4Erj0TEcK6UUNU737sbT+e8mzF7mbC
XuTXJvMdRndeTjAg4WkfidMsvkMuK6Flmnvplk9qYh3yqWzyXB26aavNOtfklyxIy7+IvihOFsI8
hiNWD+PL9CL5Wa8RTseRyv42FcE2ibW++CHFQI4jHmMwuiaPk0c/QmL5tsCrojMTckpVW+A1uDPw
CO6ByDCxClXd2YvxVg3bMBA5sa5lpoQ/tSvrI2BlSoAIfhMx+O5yap4dETs2L+Ep6NP6hO2uLfeQ
HABizCIdfjeE6fUNfJkabvjmxJFpBx2bAoeOntzO9XEiaUoGsS3D+0gVGRcJhEyCTwWdzbZ3Rb4s
RRi798nE2vcrpMQtKkMzqAijDWrzR1cweNSSZtiIh5BEdG+mf5Cw/fdWSZIXReKT2045on9mgc/x
XTbNWh8KG3PlEaPDKotVMRkPS05gxSDdr7tpbMvhmmcQAPdF3qC9xDLIGI80QncnhwkNX3Q1l9fE
WzHEgUpdYAsWYXhc4hrIZzzAQt7HHjcKwKmKEkuapPgKiVrmuwST/LNA8sQNSrxrDwiALEjbU4Dv
Tenac+wX8nlkYFbtuTU4iAm4bEbZGEcCH0+Pa72O5vGlIV2BC8KCdtgpUM0J/j/AhUe9wMba0c47
FQSBIXxFn6GEYJ19eeSmx0AjWUjx6RIPcXZFE+u/2xUpdr4/qmfoOeqBCDDxr7AGW4NLcbOF4hPF
gZ2fi9BgbqZ+8r1jrwRNgRI1lgQuotKcxDyM6VGIGCoz88+0O1VJm9wmdIOXpImn9yxcKU790TZP
k+z0Y+ZyOuAOTAAmeHIDYqCisowBz3f2JEeAeifglvK3Tkbg4FnrJG9Vg8mE4lryBy04ktRjsDLa
XZi8HvH2xuWF87NonpRc9Y+kqLxffoeTDJjgsmloNHqXNmcABPp3DkmIdAkfyDSRmtlP5Tg8xa6T
I1SB2L4iFQXNMXYZGGEkmiJSzj4pBeo/j9gZp9AjX1r5K+slfhrye1rzmo/ykSODeBmkdVw1geFb
8HHgVHtCWVvQKq3jIzHfbZDTbGCYCdzljFo5p5/LGAYEVnsOiH02NziMqZyplBjP9gxk6yzfF6Sm
rsYrOQeDxOJuqIiI/VOgh6KjzT2OaBus0VtmhvS1Aqj3GQGM9nZZF262gDXMftp1gznIoePX6k7X
32KEosDvjT50EZI2EJ160EyJvuLVj7zDJgh1exOC1N0FLVPYFi/QG1W+ao5ZDc//QCubvsQ2jTCC
Nb2Rb6DWnewC7wbjGrhiOuVEOf4lExlkAab05V8IECvIGEZDX6KPsH30lc7eDLH3r4oFLO1FY8ZG
lEZE6g9FkGNVMAqtaqdCO+DEqpjrZ2wRixCzdZcwpAvwKDsVRjdyXbzl/WJLgkOZhwkjAUDd0sVx
PRTrwilXATTngm6DoDqrpU9fTVfON5SqkSMRUBPaNOZgOytmEJoSKSfWBXwNF+KWCow7089HH93b
O6qEgelh2wf3i+KCs51hBjFgw7H8Mkncohge+WnaBNNQxZ1j9oj0PCctVqEvJ1poJzJnwoZG3iTD
8LeYP0nX1QkQLF9eAA0jBMZMlFkdEQxFc1was/xp+wiLYAY7E9O6YCd1hlJAkxa13X3WafpDXTrD
L8CzPOBF4ACMC9LNno6lmxwZzQ9pCSyLf+Wq1MoJ5zeftkfz4udEnDwwV2Eg0g6d+BEXfv4tSVub
3eRmucvGokndJURm17PmaSMQ6zQQ5ucCR5KgEWmRUTOnPs/ehKMRLzF8E3aljendZOY+3Nl88NNT
2uN/O/ZuHRU7Zr1j+Yj7HZNkt+LvukgYxtMd7PGiPyV9NREdXpVYrr4UxHpw0yCR8I/zO8yhIJv6
AYz4V5yN/FvEYDgeh2hEQCc81V5hb2IhNINa79uEKudE0zXFP5phAVql100JdAPRoW72YzBd54nz
gYaTn5EiWl91jk3g0Bo6GIQPpwHekWzrbkI2+VxFqin5BsCVMHmwZuIu1LPKHkxoveU0NlRKCzVj
fo+Jo1t4PfMM/j+tQYB1BPtN8SDnrKg/Mr6F7OYzieteGlUgXUJY1XKfJJRrdCpBo9p7FUThaJEz
oXRefR/26x3nTJ0+8xrMHac7teEeLlIX3dhxgbMBq2cvLiz7bbJuD9ZPAfmJJ75NmsIJuATj7n/s
fVNsGyMll6EfN5a/ALhJmk4XPbi1FQcrqmEdLj6I0ZCzJt1IJHEcjrSCHUsnngxrVxa0x2gqDtpj
qm+PFUairn1g41QRv04LD+vNuj3s4yyNkIFxgXL5X4ecscpTAvNd3U/I0s4RqBLtDbVI0Z2tCzvP
AC+epjq5K3xeQR9VBC/0Sbi2JRRLGJHR+x3FEh6ovVTkf4ki5Uxju0sy4S7/WeHPS4iadEJewPW0
XXUQrDowf8Uq0A8kx2Txs5U1M+gjpjjNvx0AeiefgmogZapWnFn7KqjsysU6g9A50T5JB8+ibckL
Wj45Qp8RViv8PDCUeFZ9DMsUD+PI1w/1KKL9wOsBFB+/5oZ5UYlbiQfZy4z5QTfXabgbAEfF34Xe
/vcgvULXpDdmIqj4fYqmCr6EA3OGDRHw8w+jyhgDZMXIcwx3SnqPbTMC/00K67g7maM+44JUsCrv
47kI9EOIKx0WvRl8oCST8kM2xQxlHnzB5oo2QyZeNwLE3oKNjTBjU1+7mi9gM3gYGfMlEUu6jlnQ
NI99tXXmurH0uEshasB/bpiq8QPQ7Fg9T0y3i/8SdBZElWUu1pvfgh6+LI3EfM3gTupHAvWcI6IG
ovWSDLDingFZVdhcRVf7jz2Ec+c6Yj6AVgwv339Tfusuz4n0kdsEJJwCQ3U7NDsff1p7ieFBISkT
JZ9PyZh76bupElV/adEsfnosWpciFR4hbhF8T9GDTA1MglEAnwppCro9D+vSXOeQLRC7xQnH9DC5
bCqE8+A3fy2v6R73yzT+5O4ElhSleqiAN8x0qjvohoSWMjjQ8dXWKHJo6Npb/mInF6k9IAG1AorV
ZuoeVqOqc0cGN2GsXU+v1sPRv888UfxAxKfAYB8YAZJYSZzKIBdKROlB6QOzIcf8JSccjO8oGR6S
CfYn5kxFHCxs9Q340sX3oCplf/ejZ8Ahsyt0qM5yddcBzJb09I1xmktZKadi/Kjyuik+kUccsve5
gx3lqHB0kF2wOlHmTs7BsJKIRlFBDLeEwe8aVOfiNIWEdFIIa9PBzwH0/WQhxBBfRhCTtKGVppcF
Ita17akNE8D0BHcT+nAs40z5kI9TaoqFIpEMFQVLXRh7r+nql5gXvAfFQ1UW1ezh1YB8egiGEwaE
8dAu1pPneB5Rn5ZMJtPnQngXLGCStckfMl95ckdilKiV9mMGMmBQqUWgxhNZAdiQPDIu2hyINMvD
wUBAqbhJCxZ+7Eh3efMVpmPgfMg6w+We0cd7w14nMaMN5nhMLFIruKswZnYUI9guwH5K3UVgzkJ3
eelJhTMxdAyXk2SDnPkncscGdxxq7c3ZEm0i26gdXbEV8GBjCdNVbi18JtKiKJJXWAFN/Y/NNzgW
FyaZ4oVuF7ulH85zfsJ0MPp3CyP8mlzYNs1GA6CN4FDUZyBiQ5HQly064NQ26lrx/hKe9j33O6uE
EE/JaJ1dmEXV8HOBoMCCLDIPuccjCRv9H767Pr6jplrMkzQTVp/T0uE84cE1fKKvMMJkwFaQMj0Z
sI3jBdGAb3yPDxjbgHUTo196Pm0d7jyK0oHRrYe7wZ/XZIZLOGaoJG1ET7trPWrs+6aIZntoSqGW
+ogOPSwHNhqhVKG4zM1zZqu16h/YrKDsSzZVY1TumXJD1tjNTcL4RAR2hhe7kppI3yxKUPO36mNc
ceAlRNw9s9JhY/jhuYR46mhGX0SAuHZhuCFTJBn4Sag/GXN9qd2+e1r9lbNEgtRcLjZvSG8LFQzP
PtBCcd/T/Hcku3XXPhoS9992gAtzTWhVuu9+7Tz9aSQrOw8aRG5/v4x4OF9c6+gapIa/vhNN99zj
pNvFvatSYAI/pdvE8y21IElOHcED0WNwkhymi1mG7mKBBrlgNwZyHHFs++JRL9QO9ywyJQTT2r7J
viancYpPpRfH+W/KVqphBpccBRJCUbBTXe7rAd8mA+DjGmCLv3LfbVmWvC/+gWYCopCv4ihZc2Te
WrmO6xOw66zCO1HryMNjRDasvICS4k+DttR/teC/GfiUOXprH9Ju0n+I0u+PqOQxUOIU+fvRT5bW
nqYhCN6oqiG/CclPuNe8GnKvVpSYvUywqh8mUDjZi6qR1H5SKJYbWMtr2pNA4PEAdab0T4BTmuUM
2AmPHA22jxd/pH+ed1Hu4Z4qii6i5xF96yCAzIZYNfQ+L+Dlz5e3SuSVc/Od0egH30UY4/hnm0G+
o5yr7Q+8XQXi9AaJxcKA1YOo0RK+ZHkcTvdEF+QjCS5gIJBXJGkVdCTOqUTkI140JRLrv2OlCYfz
4mpwuT5766g0x6yNbkr7pI1QVMLpPWdeprZXyFM7yP/xNgCIlm8/SkZ6XhNyNBcwYrvjNEqoJD4D
qIimAHH31JE9XsmibzfD5tN3TmDyWNFy4O0tlzfFbyNgxcmx3jnSEkXoWQTu/E4cWTASnpgVX1Zs
nGgqxPftITZLpn+phEndyQX5EpzmmGnbQauo2+ZIUZPd94BPwm/j5xAk6EHZ03RH+s/HvDfBNXeO
xIfdg9MEQ3tqemLP0HmAlV+rNkY986E12d2E4e6zjVrDEjO21hwV5uaau9vLmt/xxJqXBdch/nse
I4KTs484mU0lRpwBUtSBFquSYBCBCJ+RYebmzBoATjQ2pDneA88rh3BSt8p/VGPDVC0m2S7uTMiw
zs5OzC6l0dUzidkkc56krrAlQWmKhjMRJojTfh+2/YvOsDDdWzu4KQVD5H7TFRTuP+0Wxv2cyMOy
KE6UoD6rBQvQsaoKhCRR4/d6yKYJEFrsUc08qipHM+NynwU5Hg9+HgxsF++mWfLw0CqvHe5wIJs/
fQUFiTFiYhZMapLDplmLlNSQFEEAlgySOQuR1sx/CgDWrVfyATp7ZPBStAeN3wHPr1oJIRAsF9nF
BStWnmk4SGrSIc+u88nYYii/BHBKdZ0YFTGOEuipPxrHxSKezH033+APBG99U0/qiLA2V+8xlGBm
BlXDFdKPI3Wj8pMIK0VpepI2NWLgh15TGRDxCZPaXBGSyuVOUfROV87ZvH2m76BhTwZcfjFprvCN
zUm04NiyIFLEaKOHVuSMYnSRLN5vGwxVfdH1nNPEhhvGdxHUO5pmWjBY1BONaR8RzTowQS/lBaJz
kT6SiY/7FzsOLPA+Ir5xiy5lw6zCrowp+S4dHAIVJlZ1YVpb2l/KYZT2Vy6a55xhomELT40ZEIp+
Ntn6xM1OzIc4gon42wgKnW3Ff/mn4LeEl8VqXtRYReCEGWHTyXG7Eo/yK3b4XKT2IDG0bbj6fwbr
EgxImg7wl1migYVt7cojE7KX/RGX1CJeBpDmX3gd+/7YdwsVCFueMAjtFs9O7qHEP6WxzKwznliz
5jfjjnRoizcR7bUM5yreBu1+YyzejHsGjiUFdaXcZt87XnxjVCiYtEID7s56mbz5iSGCEheLX8Ye
ipls5KNft6I8Y2cXN+ZGSXCf5g2lbkZD+XeaN9Mrp7VnfxZrn+sbTFhkdtQcovMCj1VNZd9z6VTW
5tl3Frf2YVKGCEqX92t4X7ibEw/8CiWg0hWAvcI120YYM6CH42bJYlBqW9SO3YfIJRkLs/qj+X97
7acMzPeT4/vvVil+CaTS/keS54nz1gaSW48YuUIUxqXWPMzuMDd32dixgQ4+lzAO895yu3+yGU0c
6EvpgQZDset7cRTYXTjNcx3pPbVvPGDSnPrfHvaYkEYs55ItvVL+jLj8SWqzm+qT4h6cj41HKIk6
aUg5hWKKACUNRI1sznaNHWcZO5M9bPDDMxUPWSnqKU8d5ehDhWbhJc1uR4lkH9n2wFwsMfikgP7E
0/glvXjYXpG5H97Z51OKt1wRA/ksmiEcWNXIDJylPrHDqAAhMSpu5BY2EPWclI8rGPZzZOJU3Ucy
onofPeYwb3WjAo/qfWBsy2vLg4Msh/IKw9JlvyfianzfU/Gud0bl6h/hGgidqgtyfY/pNP0XE/dL
T34RuoKtPTVPSZt3wr+SkXWDl6WCNvZZ8GOPT+U4S3M3x3JtPwWZNs1+I2iy+wyUbsDOCMWcsB9K
NpcxN14crkLCGtmhF2QvYVkhriFsYeF6YzijeemCulyfJIV+cO6txFgksZhjFEO4w8+voDFUVRnp
D9GuTjseTR+r+sb6rM79O3pTvT6OQxp4UJYay94mmr7hn7vOkO8slmDvCbW0pqsuJr/Cxs3EG9CD
bS1Fvwnaebn12bIFMmD+s65nFm31BGIfBWkJDfR6zs1g+fJnH9lewyAtTy0bPvVO1WMoLnS43rYC
IMgwaA0+DPEwS/z/mPQpnw3IACOBoEIuowFy4dT+xBMjCGWIOZgvSaim96omaAj5UcqewrDKTh61
SHEmAbtJTsirvxl7BcOtoHN19hSCHENwSqU8twujmE3oQdvWbOb4P1qbNIT2ZfczcXAypHssELG4
z/p6HK81HkT7XI1OUN6z7QopR7hJi8aUKRlEj1u1mjxymJC4TTrAUpcsZwnAxVRjAXS2id03H5Di
wPbdBr/rAUrSbJ5wTK4lLuQ18t8yOU7llWgpblX0fq9neZQQriLFOaZ5+KfwcfLfcRUyuCEhpf4J
3Uz/Mmj75VPDDgH/yPKI/E3h3UzfUcFNcUpKP05vmo0bhjqYmsn/6BUbit4K5jff1nW9vmDMWLnO
MaZjB4pQiyS7uarjvMh6sa0JyIWKHgWTfr4t/rLhZcJgNX+rHiGLtyNmJeyrianY9pq9NO5Js0qk
eaURIpOLPSgbNHZmzwUK4SFM/Dd6TKxQll32uDSAo2YmdFGuXxckfdDlHudt0WNTSjp2LWc7vIQM
gBiMA3eSkZtC8Ajpnl4JGKbmQpCGKOwwB2Pza0Ht1DisSIath37KB3EvVA+THZ8LIgOoz+0od7eC
OAvT0R74FhamCPhow9fKcbdb1XreeEeolKNi8go/vXg5VNs3sTQKhKsB3AjNGdraXzFRSjAxWCHr
+STVy+OUVJP7Fi0KAdDHWxXcvMrn7JowG4envJzRYIXXIiyVsdWC0GSxoGf2Mg7umJaQn/DxI7C0
culscuuU4kgG4LWEZzT3yuWSDPoqPU4qoX5v/RBRZvCIQR/gFQlxqFS/XecakGZ7cBf2uuyYgwPg
26XNSGyGSzpfb7B0/dnZW5dFBk+VwoPTnPmzl+ABJ/Oyvm5yJM9VFbIjwI4NpHAEJ72kO+IJ3D2q
SObpsjD87B86J6jcFxksKgcxkISMlpQRYO9Zvzc8W3gw5YMcdcHMjcC+wiXDwUI0rc/D+Y6/K4zu
dFTE7d1ArOXVg8TvnL2siE8os4AFfT696J9Y3KY+CNS1CU/LqB5YVUJ+pRdbRTZXDgplM+CDLmdv
bO9sajhMmJ/nj+gIG0VNthZNH9x0oY4KC8pmvG+xq2PFRKcwzYbzlSzJwjQR5gw8TJZBNp8Gt8+f
KSLJw2bVOOXctETE/FPW+LY6gERIcSCpphm+rI78xj22ma2PyxhT2+LhhCwOUz4xxaFIqzn5NJ0c
nJccUp53IR2HkismQv+HDNcvycwCuizDOo/rW9q8HK/T3Fh8iRl0gy9LZr7l72doj+i5rl7knQoY
XDiROfpIPS7RWJnjxG4l4mZOVIg3O4WR/RKmUM9WAwZ4o47006cQe/HsXuqKefCNusb2P7sW3fRS
aLyJuOkojfYzaCHZHsou38AKYlryx5VGYwGHQS9wSUdNtzl5IyTqnjVW7JPMS5LBPtlMJBAFHD2p
oNp/Ay/tzdkKnvhzxcxyeeVWwY+Dua0LHrOyIgk2VgDk2sVMC4thkpLxambJkuHxjFZ9H/sEys4T
/+zsyuSRVO2kJ9QBBuKp94u3NohfGET5hODJ3/VvrYkgEmeuz/zcKWYvoE9t9PIk1tjL3pLt8D7C
YtDFY+yDmrzbKNG4JnQIDBzCcx6c5QBhjVUBq/afWWIpv6IsNs27GQBxnKyVYfQczyRZd3T56cB3
zkDxlFSQB146S5z6GNUFQq0uRvc3Q2TspySfsNNNcCnKq557L3vEDUvgufD9Sb2Pczz5t1Jim3W7
0VnPUTtzhYu2t/e1O+NaQ7VFdp79nBKdTGc1AOn2RlZdhBIyssemXJzr7G/UWC+kAbPCqqv/73SZ
OxSkcWSrLh6hhrlq0fZoKQ2lkCJDMJMC9STG7wPl72hwIlb4dPYtn3y3T/im4PIMpFbg/WJCktCZ
AqhzpPdj+Wd0HeM/c1yAmhXwSrNjG/ZBe8Qx0csjKL6mu9e5IktKXcbFy3o9Nk/tehgt7BBO2UB/
7ucN7FyYoGRHx5TzNTCctJqFTFVbnmQbxNmfqkNlm0IYKXeKg/oGbIfHx267it6DgGWmALeZHE5X
wW4FqgkWojc/FXLe9I/9MkyKug4X1bETlieBosFJLIsse0ZgPrtis1fMGSr7QNszPFiThVOV46lK
f4oGKAckRgq6sMdWvMVQFuaJFtjQW82tG6DpSKDEBDeD5sUOkoOKi8BwhXakXpeEb6SBO35UWFVN
dp4QxjA/rHPYmUfXujZ6atmdET9CB4SLlhGwxRQTjp04hpDzK2jiRa6eocoswZlJNkz9CtIGs//A
CABPeRvCMENS/3/f40hi2tpICjogu55A4HYmW1UfvmX+4H22hQPDuvGYSkq3QkU7xgUOeehQoeYi
XLDKSbZzuK19qzDfZ+99Afweig5q6w3QAuOV3ZaZxwDMUFkeRl/NwNGwoXx6lheY4qcIb+xqyN0z
Qwx4BZPb0MMEJH/IBToUVu+geLDHym6s/EcxBROLloKmbNwdqgNvFtvfaGIs62NBI7RUZRfk3uhB
UHtOnzh1OLrRd4jwA03xbpqI0dpiDgxYAIfbbQScxZEFD2uoPLajc56Egq3diGWJGGJCl6YU4DFW
4VC/j6TKw88+3UbhKYtQPpRPnPywTqnDWCtkG90BjRyfQCD9brhrjDeLBuPEynOZtBhIDjhwPHkL
3UAG4w6oM0spaem67lL4UAwe1qjsIaBBoDzOfocQhrcuZL0f9AFs8esi6uAIUgBRdmasnGA02N7/
SzL2wrla4WYPSDSITVm3uu2DzqvhD7dX6T57DGbYyFtmXvn/1DY7xLEFsz2OPs8lBM0YMbKk+KHx
MXbMIXwER4nos3yD+lH5fU/VTpGlNym0D6Ub/2UygLgGbhzZo2O/ZZamA1nquVUvceaA/7wI5fNl
8+6UPDbx6Jd3IdYBd0+HRDaPxjXpLmGYK7RswiJJ0l78tPe64XkDpQWPsd5ye8BdTf1PYRkR944z
tRcDIy79L1kqaWFwE+JottiIO34NEXjPvYvF2V6RkwY4+HoOEuAio1uq1ySH/53ttHYGatN03lRl
tSDts/NH9fGuB5K9+ZUrn4+96mZ+sEe1diZpTiRXURbaJuDMylKtfxBr8XV9jGaFKlhLysRvPC5S
/vD8kO5hHW3hoKr6Hc40KLthxRKBOGXLD6urEvVRxsyyxz2rpRC427jyp9uI3bS6zizqdT5cW2K3
MXYlcNSH3DkvhIkYiAg1Vv9Us9109YLae1QjotN5MODMmLzVXvGCf5knnRE+cfiRtQTrN0tAWduy
zPn0kw2UcfFQmonXyZ/SOHyPoiDz3vuyBu4BrsJ9x6XhRD9b0wzvBalXhrpOxSgvqjwmZcOam0si
GiRTPftFfceyWHxV9Eu4q1GlmK+hLs3uIcvYGMSJUwZ0x6ZdiTlQZzhJ/45ZrasNOwR8xnBMUUl9
nM04dvYZoFLI31G0vvwV5Ows2w2sBEW1wPtvntg6VBJol5r4CtQ0yKCshBYEYHGGxFo190NFG8Ds
WW4bepllMX+1VCeAZB2sKTFj9WZvojXBK8Vc2dwVgxk9XDgLFLxjpZooeubpoc7vw7GV5xDNZjop
bgjooFFr8QCwGFf8yPJJmu8eWwCWKkV2/t3kFQuUYx+H9IG1uUi8i2PFDS/vOrrobEx7jmzyBt5W
S8F927oOflVFU8ncNypw61QMUNf0JMBIR4w+clX/MHma/0x7FDYCmQ7US6rxAYL3NxF7t/haGqZ2
n5GegNAe6pKdwhJeJWuCyMuzg246IXd7873O+qi5cjpitL+bJ7f/AUNvqdgQ5jsrCxJaE3il2SeI
QxhCcHuvgs3fyQQ2KLWFCxwPjH0DZTzyTUIEdE7p7eAlcQnG/yPpzLbjRLIo+kWsBQFBwGtOSqVS
s2RbfmFJtswYQBDMX9+b6tfqLruUSogb95yzD5LP8pySUVo/tCxJyrnI3StTAZsdQlSZ/A8JOYAr
/eAdWTF5ALRY3YeaBRO2fKaTipsYCDXsQ5Qz8eiw2Cn8X3yNx/Q7RfZs9+VEHOgni0pvuQUDuzr7
MKlthqt6y0DwouymT+YWECm04IhipkCwZpb7jvkRKAVC7mKaRyAHDhriln2SUG1GnA2WFDCDD7GM
eke5UD798yDg1MdeThQv73DpbOhcJuL6iDkOjQHO75ruizDQ30NaY0or2I+qc41r+i/OTwBndOLY
J8n8Lp4cQbj1cZMqxx2dolgHXczhD37eUMiTTiLPf/Co6gKcjxRYWzEZL4QGaEdosCiNtaVMi2U0
+9eEEDzNaLNzpzBf89DPgXjOOX15LDum0uPYgQK946Oeh78pkbzmEgQ8ElAABTcJuhDZxCzJtlbi
RMx88C9oum5g+Q1nrMSm/ZgMor9HbjXtOYN8R4WxMKyBCVYk4SXhRYEEbkFyk/elw5u48BKtN7S/
IPXnQ04zXkfa1V6HeHLY688yiK6oOCSv8prqjN0ox6J7wUOJMS7OU/Hb9TEZ8Y/rIaTbbVtorpSw
QnQmWX3n9Ck2ujQr+Ju8eBxQm6oAAUNGNSwuzrttlUGIV0GoLOX0iOTDOKU7YEl7rtNldEhTgjpw
kfu+/SsckhO3uZPHEJV1BFgG2x/C121Jrgyi4NA04iv0O7YqN4KCl/TeMR1WJqsFjyn7dV6kOFVy
cWn6OZJfRoe9W0IYL2NSNdy90I93dm6S4kxLF/kpevh4H7A2Ya/M0czVbOpHnINpS5zx3LQUna4n
rjTYMBILyvnJGVVoqQ/DOjXGl6B0Jpdsuq1Uzn2anPES7HytVUyqhgkh3KktMMi+gwKHDNsRNM7o
MkVyK7fAgiT6GsbNiukLoxsQrdew7VjtHuKEW+yFrjZ/wfXFLmCGQobCn/2jYLgO0/PEBgsyEk6U
0DsSNFyZevypSfL3GVRVxK2dj1OgzbfpSjtj7pqqfhtSzlFURdA2qXmUJdSF75CBF5WqYB243T/j
Noq5qdcJIF9ubcOvbCTte1/1S1vFx3xMtreGyjuqc80MKI3ysXaYz25t5Ug5UeDP/bml2ih0Dil5
Jg2+uTBmfWIE853PUHY1tTMpvKaK1QeeeBw5rfJm0JWNpTxqLRufL/TENSH7RFQBcrpbMjG5P5Me
Lg+k0GbAqFSO3fJaQCJurrk0BOPCSG13V20R8CV3mmQbTevSdb4kDwudPQRwsWGB5X4NO6rqEZcG
vz9yD7U3/BaiD9V72nyG0cyfiN75zcPsRDe0sOd/Vr/c7izGZa3hzro8eQH2167vcetSv6jae45R
BTYDEPaLrDbLLrl7ZKx8K+ZzpYlu2Bj5V1uY4hcYLUx0JhlxqLHPX+0jRVSq2Wd4SS7wb1egKPRc
UqSHnSJCw6lYZHNRH7Y9kKrh9e6RfSnLGLNW8i8zMNlnrwzhuh0GKsfbYY9TbHJBcs5KoCbHfheT
/1drj5jkbXGwACYKvATjEXHgojJ53DgYy14Vwer1gOAE8rxQyktuJxSW7CjYC1KD17nIEU2W0W6G
pp16bwmCIFLj2qzqIe1wiUPvntSIuc8pxJ+S7SbdOoznz4lbxs3ZCWguPUqyxd5pYf8m3twpWX4Q
Lkc8ypaOTE+zuN4mAs5eMQABGw1CUhy9pTa3+d2AEyR61tZf6qupFtldzVhk4b7E3VoddJDF+SWM
Vpmjp63qDwe0w5LNSYL61q26jRhVbeCDxDfVW7o6lvGG//tMGGpjeOQHWKVxy4UAQTUhASZZqdNr
wDJ35c73F0gUq6KgwESb9hLLN5whVppuaaC0DilL0isJCMABSVyHn6ky5gbayNR+dbMn7/iOOx37
sd63B7sSQjhx5I7gIsiyrfqe5APfpbadQSt25CmghRYF5V+JOzv3QdfO2S0GqTa64oPmV4FnuP9D
INR+0dLNe0uvDmqbWGOV30YZIPmHoGYrtIfwEd0g8PJTR3ypHps6FMG+6SMcPSz3hT2DuRzsd8gU
M8DeVviCf42YXn9AimUu1GPPiUT1OZANRlf1KNs8p+IMmAj/ics0IiwJhkf4ys4ctt+N7/X6RxkI
8QEGrjmTJCjb52XwOv8rxdHUE3jQbsIWCxd2yXaTXvuiO5pKLPkhnPL+d1py9Ny4fqteJs7J5yEJ
CYtsWOKJGXatPppE2oJlrZb+cwnsnJd5O6voQ+SANj6gbhqUCYe1tKBTqvUxYacFb0btJYSajRpw
b082hqCdBqDJuJnj8v3vKsrGCMOtCWyt/7aJZKsCenZ68QI3e8Hey7RgIhDkx80/aC6VxFWJh3RT
6ptyawsg3I2fojIqI/7+H6xz7Tp2jwc0ZVwVXUwO7sulvRTbQ4MW735t3LGJaoKY+iM34C0Sdxt9
qShTpiiecfMIhSEdnwp2mnRhUuo62FsoCCa7w84zk8FcdcBcCXOGJo0SV0zf77O08PynnA9vxEUt
cGsclg4mxh/S7+P8mtq1zT1eDVVUfNolmVk9oFbqgJSULGf1e/M1cOaCI4j0be3MKTWLcaicO4gc
PJzk+wlGfAkBU+sXmnzj3Ap2zD7atmujgWq/NHN43ntx9vBC39comfJJEqnvbnpdQO9MI9aoMvJT
9xaMfp0dyGXhC4xgDxMbKKOQ/U+MFN117KjOti+4yIDYBKsuaNY4LBX1ASyX03I6KU8Lc8KxNnxw
Jm9cxCXjqRvs8BGJjm/6vAFZr2xZUhLCK/qjvllVFsS3XsKTeC14lzUfbSvJTkaYtORDimPjorLc
faHFKxDH0K+874X2jOi5L0J+sy4E2m1OyFHjlsRn66hIym37F/oFOfd5dARRofyUVSibUafy+p7Z
Q9zPCqTgdpIh9OPm53ypYwIwWNd5CQeBRtrBRzyYvLtRbR3/nRUhuEPjhSSv13XtuYiMof1ULStv
bOGIzYcCQ8l93ibgaqd4ixEofB0nsErMvpjb0DHCxTMUHVdtU/ItRb/ZCaaFGqrJpj9NWWkUJ1HD
mNc02zsh9fF6486aHvn/2vcoKbIzyELbvqqMnBoof2pu+FSacjJYxSe6e1fDBX3XjGD3ZTIjKbie
CQiaOI56wraJt1WOPLLXNJBcNOIwS7kCdqo3zEfQsd8GDIvdBYFhjLHhO5KVPwJbwrowwcRp6GzL
KGc74qLGiRoBLQm4Jw8r1zb8YAU192NPx+8+Q6iqL7pPxVcHXqE7YWsbgiMnFndKzKOQT3nfqZrZ
JItFH+3jcoyCl0LHwCNtQsbknub4WB2DzCMqMgx4tVyoGsAIYHGVt5JsbY8/J3f6k2y3hPGA7Nac
gbf1sXzqrQgCjzZYCZLxgFw8QFIOCAjueTmk3S2TFV2M1ojkC9mGqXWHt1jbOx+rid64zd2QPHj1
tjpaspn+K/y6EwR7UDEyJrYVALa6s2vGfQY2ArRJ/GjjBgaMV0YrgWfXnLgRle8etid1ca2bT+fA
6OW15DONUd7mToTFrrO2924RITGanQlMtvTD6Il/WTI/kWNkoluONPcl3T34map6d+qUE7aNVOYd
5jWfqI9GsqmuJGzxb3GqTLP34g4j4SDKxxqb8htrWQ09klf04++YITqL96FcqvghD2QNkpOyaZvv
PAxvfnpOAhSbY2KZ3u5ZBgbdy+oO0FKR5VveOWQEeVsZ2AjRXRg7BVXLfr9N6prZnpuKm5asFg4D
wbkEZF6TCfOtmYKr/iaCmU83OSm39WB6P+K2Qc02OVCYPLO+52vPmBnmHqaqSFvOengf2tZX9jLj
+EyrMR2SnHH8R9NtwWUl22GOoJgevLHx/qVVXtg/zJAIvIi2pY+WGOXul9JNQkP0iPP0Lu0Vmfnc
jlyyUiXAZbIkdoLqtwY0ERyXCI+AOqS+m44vIifHf2+wfy6/OXTbhwjuBKJuVIevkzNE95ZF3Zld
DYaBkmon94rpReZ3s4RJ8wQvKCzOWTtt0WNf9vlRK/6BGxbpyKIGDe6isX7C9ytg+GFT0LP6Mj3S
ckNn1ObKCH3MGmzziU/syg4iBTWJlIPQzd4wLKF50VBbQ7rcw1kJv2fpwnWmPCP/qINR2j22UNHf
rUoRW5YK+ZIDt2XSbDzST5x26Ki6JNsCs5HsXzP0uQ/pgfbPPBD4D804sUQaXB+XFaXNJZlHIu9U
LUSr2eyV1HFvpj+GLsp0NjbTutAeEfoEQvZB5G/xX8P+Rec9u3I9BstHHG2utqIqt0pHk1IcOVL3
4J4XzjJLplqQ/IyURB3x3e2yz35l+lU3Ban/uscQBR+OrcPOjUZvfnExWNZPOWCx6S95LewwJXzb
7oNU4taUgkCDPXXZzBeYrMV9XrSlpRNohVRM+gJ4pbUa4N0woJYuNpnuWF0jOjB70m2hs7XzUPoa
qnxTWhYeJHkLfdP+t6R0ZZw6w4m7eUp3+VKzZXbJiQ8HkO1x/xmUyD+E2XPutQBtp2GLHdRe6LDk
hxzb+dMTbabuWaH8JqdMlqG6GRNnCW/yNSL2svCkfm4BwfTONdtYFnu6/006EgUEWFbw19eOqssd
5USduHL8uvU9Actlxu2zZt43Ft7pPcezUu75oLjDR2HIOeQ6Q1xc0VXsN+Men3cUkk5tNC/0fepX
2lJo7zQvi/BQDrvS636FeYGiHywuAF6p2zeiTZPFm5QhZYUoLyD4PC4qUKti+VrICTmOpVj0C4dU
FT3q3BFPRKrNgPnGBbmYQ1Dsx9OSKcVZLeP6F7Sd5nliS83EDjTmLZ0m3LWsWqZToBvskdrGfnAi
qlOfje6K4dW4dIO5vQcPYI2yCQ3jv/LQ0sODQpWZMD9YsdAASfY50fl1lKt9ifiSEmfjGIhOtcsi
CKqLv44Hire5KjQ5jYQL7osh2XPVB9p1F3JHomGD9XuEdCV78UijaV1cS29LsyucWwjWPeZafu9g
dBdiUuzcb+qZCByYvwmPeaCdgHGRnstx58lcPQ6LxssEJLd4pYSH3ejkZbDTpg6z3E1eQ+P5A5kU
az3BR1K6OU58RHEIvFgr3dj+yFkfwO6hzT4heUrFRsBJ3KCZJrV/24QzCVwfL9U+rXrlPGyZ3uKG
nyOFKQZbgRwAcGmedBap6h9CVOecXRu6ztFVLif5XhjUgndairLuw+3Y+L+HjgufcMfz0lQg4auo
SZNnNlcYWOEB1ZJzs5q9AapWadN/C18HFR0y+in89MpiJJgeyNSx1cHiX0PSJIEX3rlFDscHDxqF
AS/ItEVW36ISV+1DgpFhfGWr0nc0FrfbUAdmdvbvggglFgOdQXm9JXTPPIGj2HMeqKtwhi3m7lUB
fyQctuUQZaM7Pk0GYOK3FAMUb37tHsZH6y2clgTYQ2cZXnjDup3ZhX0ncoyQEW+/J0mphGUowzP2
xzNtYpY3Gy2k9HdjK0zIpMTQ/+6kWZa/pMS4ma3ZXOPygA8isytBUD1fehh1EHexIeQTxvmgSpZ9
PUuxsj8ca/fKZIycCthMdecVgXl5QXCnn9X4sMX2E1UhYJfhNpYTJkixuHvAcrhK3ESSu8RsNoen
7Q+FjhfGk3zx3Bzj6gDJQ16X2QnEb1+0y8+86r3yzPBXUD3ARVA2d2vYddld38KOoIRBt/UdASaY
cJ4Y5ulfSRN6fYBww1okWFnIaEyLm+1ty2UMa4XNGG4RE7YbR/j6Un/CfDWYLryYOOZupKRezD15
lqLjAGFAwUPYgcFDYm63rsAk7p4zTN2kkEqdnhpCuvjiKLHeglC9X8W/BK07fs0ramUu6LwsOUdL
7f7Ko6CqqVuGsfgjWKvpOgOhEtuCQHbfEroRPx85bvQd6ZItB+Yp0hPxOwAWOzXzXBPbL/5wSKtK
bQEJNZKlYRuPrBIIetyxW/pRobDB8u5KnutsUf3Rc8qgLKmw6bY+OuN66ifvW+9Uz207PNRxw03F
9x1sr5CTSIBTEY8WydZpY1y5FREOCNhMMZaFIVsjymXNkVU1W94MUMdvnW0R26omRg3OdM6obqsp
WwdZFGt5nboN95NyR0VXTlgs3QCH8OJXPk5oJu0SUfhrdRB1Bz9H7jsOa4R/XIPIdnaavIeFXsSq
5ORoLh1gi91XmLG4/8tudpdTSkiWjbgq5XAXlwtJ5zGZzDPptHW4J8Ulfvkux9QuwGV356VFQ2gq
8sgGR6Mb/OQc9ARzCoXMHjMyoSD+TuMmBpFqnk33FBLC/F6RBHw46Uhg96lkofiQj/AfD4lESNsV
mH5jUFeBZ85VOxYb2oimx50Qvv3mGyvzFxC0q/lVjlxgz1AVsDoRs+LhZonM0p90jAluJlm0DBmN
L1t4tDjbgblAksh9GABRHT9Z23nVDXYHoR8nujjlD5dWD8NBX6JBA/9wIuRlxILU/DA273A29oGi
eBsthcB1KbDfDbkS1WXtcUufKo8p5kXEE8ajDO6oudoxBFIoHIgeFx8DsLlbM9cTxyzgYPhm3dy7
Erxmu8q/C0JC9szaL+DVJnUORKVs8/EEpER1BBzHbis0bRZ6c8mCZBdKWRhgFmnh87P7470xuHHN
kZt1BfvdkJ/qVK6aHQLvPpM84MXhKEZ3WuwVRxNxS2Bgc04ooGM2w7mzqH0CmculnQF4NDuDCs9j
LuMBHG1sB86ZNUtxCBnfVZ8D03i7ceWAlChU9h1d7NSscX0FeUQ+h8MbV9xmdQZlZy55Tnvb1ZUF
ZJKBVHdONejE/8o7BV3AxNynD2VXKX+fdn4vTq71acoE4r3iSdWC1QeZz82cAAXGZVfzRfcyjxZc
ePlDOEI+LGvFJ0ZVBisp+C9u/4MZmOu3SSMwP0TQxv5mYyx8JIGXffP9YraMMNd/Cr+YXqKu4Sti
ho0txaKY8vaJBQgnM05NZzeAty33pZm50mJDw2wCV/2/O+YG0NG5i82owdjPDyskXwyX8iDeXBte
fJdB7/sD+BHBpQTt9qtiP+Bg8ixKNhGSBdc+aJvud2RNcUGBy5wDeLeQZljfojTzUlwMqiE8IPaz
C0mbA9A3dmihu2J+ZIOfRj/TKLSXgWzrcpcCDP6DdZ5MdZ74JQeeoa1s8/qRrrCCCrUDJnsWrhPE
yufEA4hxxK3Wtoe0FNy4NAtyKlR0od5yzLfRAd8V2b1EWOc3P2D0LmLYBRiBOcfwNeWmviPch7EP
byrcC2xQ/BeWvcPG1ZP2h54kPj3cMlCRgdeGX66rbUCoihV5cBtXPr8aDF5aXzpaZME5eC18HyKk
VGtQe7JdlAFR7+wEM5XVEI74C5dmRvsmoQr1BOkaU7CbLKl6KH1wEnugpRR3QfGt7gQUAnsL2J81
AI034wiOF6Mksc/4wiTKYZs4DvFBNwqYbM2EvXGHSGDpd+tKFzGCP53G+sKwo+NF99y6M3OTFW18
ha4ofjpDS1RQMUIFT65AcD+4os3kcziCK4EQtwFNlpx4AkHPrSgJxPR8hWpREVTp8faE/kIYkEGt
fEqmHOgItocASza50iNIGX4Mu7BbP3BXWeZr2oMf2LTWBXFrs/gZUXFzYvsTHCn8m8CzU5HV30ZY
oOmbH0bYT0R4mLoNMWnxGhQlI3MyG6rnEsxiX2ktnDueE6L5eJjD59CbuSA2JsfPnUNNY3tXT3Xw
xDnEFBli/VWwLltyHrb2ZL/j+2+z2y6TTnq3xJb6nXJCyLhmWI6gYeA7S/fs9L3fCxmKg2V9yKq4
K4jORfMW+OE9TyRvQX0I3ofcaaf3Mo+hqxUx9l9NI+ItMdBtDKHfgrkSBxTvUbpOGwCLMJL+lFgH
9X4dm+DdpkUsPlRNeOIuQpx7ZV1Qnuq44ByOIhiEu9IvdHBrYhdWgcDVy283jbExJ2szvRSBYMXv
2sw7LsvczXz6CUQzIB6kZvBLzvPP3mzww6RFrMLAtNrwJqAhh2mPiD2Jj3mycs+SueK3bKstSQTs
6rlOMdadzNQBrglomPB5sKqE2g04N2SFTwVrhegnSyJaDsAoAFG2DkGVA3KiPOOjaLE1Z4F5JSDF
yS74oMrXgXq3reVp3sA7k1n/JYQRKGIbhpJKagh3N0OzYpEvYjzcFwol7bms/sveBdQS4NJuMdiR
Fgp73iDUXd5S2kci0UHloNc4pKP2IQU5Z7hRFv1lwn7AlaD0oqcKMaIHrBH6H8bz04dEDdmbZ5XF
COdDq9iyjsOMXt8UXyYwdO3K2dHRjohHxyt89uKmRmAuw8eoX7121xnEgdvEOvETVg+aZypGmtcp
BXWzH0blRFS3cHowQSXxDclUkuVU7qCelWTLsHvUCwZcFcbe9LKyfoSN0g+w71XXezNAoCDCrnoO
kwqblSpNd41xnA2PYpn5cCBE5EclcCidBna8wQN5wtE5CevlM1JWMWJCCmBy07XVi9+EaqaEPXWl
in3bzNvzA+CAwmAaxCa83SzmT9Jn0GyLBeUWOA1fFRO286ekM4RKnSrHPxFX5OKptR4rZ0dfLsrH
/7vNAWaRx0lowit2IKK8H7ZrzOOoNSYVIom+e2QHUVsQR2NLbx4lF3/TaHCG22YMee2SaUMfmRvJ
eN0AwIGd1Yx8NwqSOLyU81jzynHgNyycend+XXO5xPTj9IeY5fx6GyHef3fzgPG37dHGT3ORe+He
J9/0Uy0j1BR4917zN26LmrUr1bTqpyJbwp/IL4mNHly/JIMHCNP0VheBSwng4DTxSSzSDLi8ctyH
+4RMu704Wd9yLAGA6vGNEvklpaETGWDa9K2iLEbkHajgkisoy0lUOq99XxIQfNhYcPw9OSX5iq/Z
W+LqM6fPjwUsG1taO8PMZuZWY3cXlypyRtRTS9VG+WhbfwunzxmIi8ucql6UB1zfISsYf/Wrmxy8
NJ2klmC+xR3IF4cVPxpfyfW2vJC1BBCg2ynno6R7nGKklCrW9Wy7omvhHtFEND1BaMCqId0tMbfw
gpxuID1Wb1DtMIVE1sHSFCxjwLOMlSK75AgBM+1FHYsFl3F1vjYD0+mxwRsmXoKyx9bFPhMZPuDl
9EOTYyUCVcgQ2T2UQ/Vas4XXbw6NBfPvkPjpz4a06MoXrptANdCggd2yGMwfU7uzz5mZd6nHmorC
Y15mKxSDf9pM/QS4eKmwjN2GbTBSJMqvput+DsnqhtFua0du3b0iQO/uIcBFTNvdMCIp43yAcAuG
IH1P+tF6LHJ8s5YXvgv+o07rqe/uCZ/y/QolrxdmGzNFmNKRslNa8phJgKnXDX7VgwaXenIxQP7A
c0cZU2eFuS0Clk0V0dK08t9KkM/17yaOKe4Fl1lcmyx0UGANaSPhm/AyRGL29DnwLbUAlP+wPTqm
tVrTW7+dHVCXTeHrTxO4Rp24A8f5F64qltG0wfvtSy37IH2veFtNH1WnWJSgnvchRNMeW558zyro
PhABt2E1Glz+/sRwv/3HliwOLDNF37LxMCsq6b9h5CoBXMFiVwSl4QcrBMZ8LE34OnSE4DipRzDL
7JPjbAHyHYmeigfV619DAQ3ljm/RbHM8Uw2VXPuoYnS9oIxv68dUepR3mCr2aLKJUxSA3KNM+XGY
hwggzzCY6R2rROUsRAD4/jh7XCnFFsOB5RQN55K9y4LgIZuQaq61i3g9je5C2GsiXWl/oDY0zrvS
kdIvAxgBnxiP6NMSuQeHB7vVFH6LICqVYJMuyEk/DWEQxtQgcTNo5lsEtil3McHZvP0ALMfyHydS
U7ovTqu9Tu6aSHfOx5p2Xij2a7ikRDTo3CESwAPT1P6JVjJZdwdhRVQ/O5RdNJAJPLq9iOBUTsLD
WoGMR6xLFKvS40pWwywnOnPww1xXEfFvLRHI+eBQJbXUuLBwRc9y15OhcPNDlsnio9DuCuuHS/xr
WmT5gh+qbz4MKobwr1SwRt5Ftx4FQTXf1WuZ4bfdudzNPHyriigpuBSAtjtr4tLccL8bm/iY5SsS
5t4zgnDAsfVx0D33Heb+B1buPT1KZJWm8Q94Sn/5U4eUql6ZXNb4n4jgwO57ahm6u5Zrp0sCh/fu
JSdlBA5WMVbwtSH3eNX4WdsHS01Ld5qMnND9bGte4mCkedtCGFMEeWrIhHuQjwuRohwb+7uXdN0/
EuBZ8DyLYsXQad2lekz0Sl98kIZOQWyHfshzxjqXSvR10lendvRfqplsdUNvruuTo5OK7tqJTdXT
iMU+Pc+GU6TeFwJW64O0rP8Mq2SdifbQB6HzSbG0R5VOx0f4Sik6w9oeryN++oioMERgzNjRCSuT
Kr4Q2mR1z57IJcjHkpyJQKcFzeQsuUGAUtOFqtLZZP6mMq8ieV8xMq1iV/iUpGCbHAWtzkHK5nCP
yNS9u/k88R0cOSJYWSFNPpRRB3tFkbfwbwmALvzKJ+qgGKRs3P0bdTE/lz4ysUJ39qLhiMIbx1Ra
UMiUPJIj6tRvonQG1F0SVZ8UDSWWnXbqxNNrwfdK8mVynWXa9XM3htCu+XXt4hFH/DVQa2IepgUV
7zoO2ocxCcZefefocP5bOzOn4EtNYHTEBWGYeB87yuBYTGX4GHdjo0CZzQ41GnHfglTzpHvT27ih
pmvOWOd0OQ3Tm7zYCoZy+no2eadMSwdXiKD0Z6egc2I5KrLg0k519JWQMi32XueOeNash3m5yJ3g
4Hpl/KteBeYoTE+J3EWsQKcbzHz0ubrSCd6AGEWvhAp6Vu0c1q0bTJ8tGODssFI9AQlkCMvgMmIX
M6zkeFdz3jcYQ4nNijfeCsu9H02wCAtAu1Qca3g4hH2K4R4BSH+wnXZSkA6GMAMAT/0P+8By15ho
POXce34Oad480fQtTyOzwL2HcffBCav4RyKn+WPgsuRTCgBLgeVSmV9nlsSfEa830P2Jm0ZnRwQN
2W26FVmaOamrmH4haezXqeu/VN1GG1szYrPElac98cxR/lahFH9DHut+i8r44V7lWfmyuRheKe4V
r/jAZmJieepegDlxoGEn4FLV9OlDVVu6hn2LtZ37JPCffMK1MNGz8E+0yr+DwFKRh+tSWOR26f4R
Ip3vGO/peVktZQ1MP/X87XhDGh4DzcYTpgSZnze6vuOFOBHGEf5knhHyPXWh+dr7GZuVzfXLTbym
rIDPkh/7fcTgAj7Gl+a3l0nzrlOIHsw1Mr3vE4Li57mmP/DIkFjS9jak8FedGEl6LMX0SG4aPTIy
YbPXTiXdh7XLwWbsajws6/vCYCby/WjWDmC4BR21N1kY/5Ut4YRDxhvurqoM+8emw2G2r1rQpjqS
WCqbUHIxRbObio86EdlnKmR51T5FG/suVm17RoHRpOiUzm6M2sROtqJteI4LdwpPtPaU6mcmBn3G
w8nxDvZM/UupSOM2WsJwP6DKpCNy1LhOT6FwKjL36Rjcgg9KZ4iYsnZ3Net2TlNYdIpImzcTCtRi
ovczCW1IQ4fI8iOgCk0ELImaa6vdxd+zPdDBIa5qaW5RBYiskAxjeVwvBnQgsc7KQxZNovUQs56r
9mNRevd01s8HBY2Sd15YRfZ2xaf3e4T0Ig90vfOWaTqVWIJaU/Y2EY+qDgNKbPOuwhGL02D5O/8A
Ny8JedlSRU+YI4PxQBu9Cs5hVUTO0Sltj4BeEHDefEb0iVCNEwDVpsPaJ2GoU9sk/o2J1KjvGB28
AKeSU0VcO9RS8mf9J2MEnq5+odHDbphqDeLatQQFfCew75OswngX9aH714c49OkUngNRJPXlJ9jY
AUzNig8RnbTSHyry8CMTIiT0OGJBhasOCYFoKAweqrOH1jxL2bOzauoBuTgW0WXulj64JCWOz2Ms
A4aaQuDBOsJh6FF+Pfxr6GHGCR7LdhJfdgr7+kr4xubvjemdD8/x2uYSylk/cKdCqCcvTN8R7I4A
GxeXMkromoVGmq73acSmjMB5x1/T/VkEszjVtY6bXkUX8dqbHTPnzFQ4V/H2OPrTNWVcMr9ynYN5
iZpqjrnmUn5EmNXvkZcZnkHKka5qbueUm0TGy7mf8lBR7lyBZQ5Jij7bYcguTcmt7eD0cfGOoaF7
l1zXLi5XoOkcU9BE1AgnRAInsXWzt7gmJP2H0Ec939cp4hn7XFkmh1msFfaiLBV8Z9K+xfaTYTn3
rkXsF+1733p6vicJ29i3smh8Yspt1kbVDmHXNDgVwavfMJ/Tf8tpLOVdqBwimSnb3foTC1XpvEW5
Dxtjamk0IvZNSnMPHoB2wiiue16QUMU1W7y5duMCrHvhrgfeyHz+oPKa6Zq7ma6OXlY1DvqPdDEO
OLOT3NNN4AQ3ORZQMJz5AkOLbk22djUSjrrdLp3dR0FMJQ5IpwaJvi1hKwMfcwl17icoEnx3+D2N
99QA5eJjIgFp5z1wn1zSU4tL46frsUg7tBp28ZuzclH5ERNXR4wtp0R98MGYgA0R1SBnP57T5R3p
K55OFhkNjBbGcXFDYLkgopsyS98TcKnVeZ0YMfZTM0reu4wkRDdUo4rkZIO+CG6GOXaid5LcuIV3
bNingv7YRP6kJcqjIofzSB2KiR0lQWZqLIE9pXGZ7SosWZRlKkL9jI2xAAlBU/lhcec0v8bsm+qj
IEDRnGkMtdWTUmHEnzA1RvnPbKkXDGuihDvw0QplDJf/pZn3zCRN/V7ZoRouvO20/sySxglOhS5E
Jw8YdgriZ4nbdI8VMT/xNCtvGe7HJmv0IykEtaL0FAvCITeAGC+Fa+JLX6Ew/Vzo+BRH1AP6rnna
0+VEabCo3zArigXoJ8f0u8A2my17HQQU3TNhVYi4YY6VjMOqDsiKEmJ9r4giyW+vz2r1tHHLluOy
tnxMhxqadoDtaMGBepBjZtQRGURXeN1S1M7jDKJrY6Z05jnj6fVPmtcQoyF2838hpT390ZmylsPf
ler3PCv9KtF0ilOlomE8DHmJVS8MMzaIcoIaywpwwdcxN7H5tepQsYEKlCVfVU4DbRwsXcFPE18p
D/GkuuTBZHHwYAruFkdtnOWLFg+fCaIYehJM4UxI/kBraUlqBoVvN/GexmIqYvGjI3BKKF0zA5Kz
YGPPuon41t6l0+KxZR7cDDCZ/enScMO2F0nmruUgGtnOe/avP03edJv6RQ8R/n+cndlu41jWpV/l
R1030RwPyUZXX2igJMvzGPYN4QhHcB4PyUPy6ftj1U2mkLIBo4BClZFJSSTPtPda30p8Oex1kzY3
tIGIjGy3JhoQrh09BOiYFVMNw4fOqT76Am3W5FNpVQxjMoiiNqN/RloJhWZ6YdW+9kmchCNCLRED
CQSkbVckfrudcoJxD9CB2XfHttTDdatR5dkSs9GgibRosh2JnGvQQFKuJ8K8WBqS7J/dNV3uwVtJ
K0+iANgdxn4HrRWRYMvxdsUztb1AOm5LdnLNErGCt2q+uCHFmG3qlRocQ5pLaJU6amNr6TUswGZq
59YF71j1MiT5tKOELfptjTM13c4y1+0985aOWoqj041RheCa5yk1Z2h7Yfvs2q2cnhskjwMp7Zqa
fiUqZYc/VwIuDXdVjXtCTOJrSDFGfc/5CbC4NzWTdWDJiCzaNx5oEhqzsurNFRrvRl0j3DSrvXBg
5oDKI90lCJXP3rBpCxOHTSu15CrRcFCs6bWX/j7W2qnCqVYTMLnyksGLj3DmUyQOfV/FaBfs6CcQ
ANsELqviY6ogWl7PJHPOV77qO3EDJ3HuwWnC9Nk4mibeXXC10cppE3Y4RtXk2T6baGCRvSjT5S9J
e50il75gYPVvkY/Rj7d9yH7UUebFN6AA/OxA/l07B0XjuPfgfNS4JWsJVxAzpKqeZqqjiIjwGmc4
zZk9OAKKEZEbAas8CCfVXgRUvvqIcTgsj6JI0pE7gloAJXbXUe3zy1BA0Wr67cxliNgA6Ktteg1g
zZMwcYdDdEKlH/DE2vmJU7xvboipKGteomZ6R0BFtKWoYgPwPPj94nboW6e+TJVQ6WXrZcQrzhgy
q60/lz0YTbayvyBKIbsvi759n51aDduQGOiBH5YUDLTZKjGnD/MUiC623W07edBsctJFrUfLAZzy
YdQ6Qlj6qam6nYksmTbaYFv1rmmpWu28nBVrxVzZE70yWZ63qcxCuVShh5IQ9IrZJCCro37IJrP7
g/0bSiDWP3ETNiiSUMD1COuVANN/SBH1qL3maUm8Gaim9h8F1XVY8zFNcKAlqg13FjVuY4OqHj57
Prn+Y9RraDdNkBz5xVBoXXmg597qG1rI2hCgyaIu6DhxVV8WmDL2DomEHpt4ADIoMLEMKZM2LDDw
30bN0bcBKXZt0fPeTV5R9e9O0edITgbvzavJMG1Ls9k5stSeBqvxkKyAXL/Pk6m+ccjDYLxDwtsy
JAjO8d3qd0f87sJDM5Dk5WGosdV3zbuaGsG7ZA4MZsTmF44+1NUt+wfj2g41195ZbsZhzQKe+bto
Yx8B3iwvMGsL4IjmuGlpwT4wnZm7JNaMYotLX2yB5hY7mAvTXT3oFjayElSfJcVPqnXDQx0T8n7A
muX8mpiNj74xaoemC+c3aKvQXivPbdaYmqhPSiIw92kLFynQ+9F2WD1019rUZSwfqngUF1Jit15n
9YAUNaHNfKcBarHgm6ZihzIq2ZYGcaOguEVAWAQCm8IfLlC19jpH9Fok14Cg++RQmrbL20Bg47rX
oPrVaRIeYjlPJGki+lvhrE1+tGkK2lXVFkdmLUHtvQJsjmrekVaMBoPBM5DUSqOXSmunXqAXxw2p
tDF2dE0YptpXjdPeh5FFSwGeIZQMKgKE/jW4oK5G0i+aeoX9tf8ghcwFKC0h9kNf0OWVRiVBbhw6
EriH02wiOLQpZzZ3cnKwE8E16QPsqhPQccu4ocDvX8YZDmjMg/OrqybriQRXhA4cL20Ak3hWjtzj
ODmQqpdixKOdyLSqcS29MfXXES+nvgehuOyNqPt19NmGCjhAlwE34kWM5B76zqwup9JKqzVgGnwb
EF1pLx30MaU4wmaxyHedKKxbuCVwTYe82RlKtkeIdNYOE5J148Hmes4aojqIBmkDdvzyPsrLVu68
xIdz0XJwYxb27K49mhmiXKooqCxWVuJptEYqkACbcsgmKg9R65gbkvYgadWGLRQaZ1wNz1EOL7tp
VPFQTdK8oq7X4hOHaPOs5qYiuqzxaAx6iJkN+iRiKKu9h0PL3+ZED8PaBHRCoPsgG7aFpapZuEMf
Lj3hwDxCRDD0g0n/CLdRPadX/VLtYRWgotRw1+BrwZS4gwQ87tvaUD9os8IFnEP9PSFK4hDak7PH
2VQeMA+l09aNcKZtVD5r2cFm01y8aQ2kxsAqM4XyksBQe63Xfgu5lVMfp4JyMNJtlNI62yORJ9cp
9Qqw+BQVC8MT0C3LFv/tkFgaqauNqnjaHac6cizncZe02SCRYidzeMRlMPtPvkfU0mPDfMu2wJHk
ak6pF+aXUOt7clvoxFPN08iK0V3P2RhenfxMeTePbtTZR9TVMK5by7lFwzWyMeNvdTXkCD0bA0Nz
3aTUJPv+QxkMVL9sm2lviaWt3MKGICoVjyMn/jGcCaxG9Lwb2hn7bE2iVnhT1eC4IOSk0R9IrPK2
tKl4kdCctBdDNz6Ankntaz1PsYSMzO9kM1hzAvAJatEmtUmaCjrYvDARqIAoaHfaIC8Q2hkyX+GQ
wHCc1OXMULXo5SQgdenz9k+TRhuKBcEAHZjsUngmBqGAPiHAceAB+TXDG5ThszZuNCSW/W62tIyT
oebUfvGI9tNIuk0hdceTAWBCElcx7iFMUV1160oMKqrUGliSJC1CCdsWHWfgbpMYs+bY4MOkXcuN
xjG9ry6JOJ7zJ4KRtfplUnLgW9WdaY8XjiHphh7axqXVs/Egg7TvSB4HPHoVqcd0FFSEi4xBjv87
2jhUr5dXTrgdzSoYj9Na823/3iNQg30B7AhtuhCs2dlvGqCTCyVa2ZjkOEPk7nQfNo5lHv71P//7
//3fX+P/iX5T5QPDVpX/U/bFLRLeTv77X/a//qf+718PH//+l0bsASVXAyAvf//1fp9wPv73v4z/
BY0gRhtf6AFiRhABWsXeLa5W37u4+feLO7bbFLQCjQD+JyAwc9lyNbr1xdXFma9u/P3qPcepPAKP
EERgXWgzDnuiwZgS0hhUyRB8/hPOfYj+9w+xrRY2B7v6IJHSQ9KSBxXVEzh+1BRNfff5h5x5CJ7/
9w/xDCaIKeIh6IiNiCBaGsJlNXxxn85d3Tu5esJiZ5m2HiCiczYmcqoNpba773119+8XD7Mo0mKO
2vT3MUh5BI6B+aAC9b2rL0/lL28n2FxqWKnOV2/924zTN/G7SfHNizt/vzj2BZKYKrzQbE5oayeV
3MUWxILPv/qZF8dbnsZfvvqEOMmJkOMhW4UTHs0XjeHeKnN4cib3i3fz3IM9GbuRsEllJdcqqLhF
8BIxdIP4b754KZfb8A8zg2f+/Qdkgtoo7Qg9AAqOvMtjWe7c7N7lbLj+/Bad+/4nA5iWdinwKBpB
5Tn3VZyWVMYttf3exU8GrufZNjObqdNk8T8ogyGeydAAf+vi7smAFVSW61nQfhcN5xrZahTREtA9
37v6yYAtrJReTIJazbOSGjdH9zPUKu97N909GbCZZev0GFojQD7TPCRuHt3AYv5qTj7zSN2TAasj
3c6h8/BIIRRcTA37MOyKzReL1ZlX0j0ZsXT9db3MHCv4z06R3oSx6wxWqzkXyfF79/502IINUSJs
iZUs1QONU8LaLVd9MaTO3Z2TAYutOsfjx5ygNMO6IdhoQhySRd+bDtyTAUsX13NSeNJBalK3JwE9
6MG1bb53X07GqgIjZ1YpBJsG0f5FI9iVsv+kFf3Fa3nm0YqTEdXYkIokdrj/vvM2J79Nb0XWyp9Q
+H/rJ4iTYSWRFGQOCRaBrmjGrMk8oxPO1A9v4HsfcDK0PBVNDvZhHcOa/l5kuAYgCPbfm8/Eycjq
28zGCLJ8+y4N9xlJKsHca8+ff/Nzd/9kYNkW/VHHmC1UZ8RoFAhMn+YYp4NLd/uLd3+5Cf+wnIiT
gWVCJZOoq5h3yNOlgpvfo7E4oES9pDN1tPvhiw3Jcj/+6XNOxtgcZcKXToJcOjZRNoLDqZqrMNZ3
EbXd792tk4GGrEOIrLWtAHHYvpn1GxDSm1mzv3jS5x7GyVCz09gkTp3FRZWTf0kZMwmUF1aPjoL8
8vkvWG76P92kk8URjCWBSIvjT6AAu5vgkPxxKFZdfH71M4/aORnL+Kr1uBaGFYhIXiXSC6DwbJKC
YCuOZVZvf/ExZ36EczKeKUMAgiTtkxVeM1aIfGd0veRUfP4jzl39dDBTNgEtI2x2hzFpGKZP6W2w
OcF87/Inw5n6SDm6NPiCwhePXpkkW+BW7v7zi58ZA87JcMaNNNmoP20QEWRl9dljEy6xu85BAXv/
/CPOvKTOctv+sr0lA2euLPIhg6jG/rLNkNjCJUnp9G3atMjqy88/5txTOBnNCk/oHPazHZh28hH2
7P3LovpiRjp3l06Gsae3hhPF6r+vKWkAO0prAaKVW2tWm8+//rm7dDKUcZSRr9GaZmAjsb82rcR4
BqNibtNsYWx9/hnnfsbJWDYbldJkZLSR9HGXlb+kKPE5its4+eZDsE/Gsw0WbvbwHAVowucdfmH/
Ic5D95vnU/tkHCctcoE6jJmM0uZSle6HM5ffe0vtk0Es2rENU5Op1HSrV/z6CdJ9+kg+4aXfe8L2
8lT+Mg7sJq1cP2K5ATlMMIIBvNk+ysH7YiSfef/t05E806sgJmIJd/KJ/nQ4AYeDn36x6TozUdvL
p/7ly0dw+wpgYDzYhPySuL5EdA67wC8vl1l66Nr6i7t05h21T4ZxH1PPdyeGcWRoT2FJQAHm2JAo
lVrQAGu77edD4dzdOhnRfWi6KHgsK0gc66Wo4w/idr/YVpy79MlIxqYy2GbnsCgTNgOxpsQ8YWDb
/vyLn3sQJ2OYrgOI5xGPFxjnV3/MbtT8COfiqg9TJEyj8cX56cxjsE4GMn5YDBr1yJoGYmHM3d/A
N966MP7oCvnzW7/EOhnMEV1bwKr8EvZDl5ZvBIjVPjzdvq8LsUm/u0eyTgZ2kXtqGFyieVQrYvoK
5HJ4OYXvNrfi771M1snIJieMxrAY7KAmlGsb9lAz3SwOPr9NZxYG62Rcm5hjeYVa6Polzju1BA2l
ge/Lx88vf+ZttZa//2VgKx2aoWcxbVB9xixITwZjH4jTz69+5m21Tkaz7sQGlOWcZ5zrr7TClrdV
lFxeNNWNTynq8485d4/Mv/+Imk2Rj6kaOU6cP4RqEbawhfFi/eV71z8ZdAWMY0O38JHpXYG9ICT+
sLPaq9zNmy+e8pnHYJ6MN3NEPQxmBZcGwuIVmpt2U+vl6+df/9zFT0ZaT2KykctZ0I6dnpIIn5nR
2r+/d+2T4TWDTVG4hxzalPrP0DB/K1caXyw6Zx6reTKuMCIi5mBNY9s+7aDGvZgNLhCnJPrj8y+/
XOgfDjfmydjCrAY3yWbgYpp6LzwCJpLhGiLz9RCL721LzZPxheJ6wK87sq9j9wLqynlc6Bff/P4n
w6tPAMLRxrbplfWXDTSB2QhBRRhIs7LsizfzzBA2T8YW/DdWlqol2gyxqbCLwPPQ9poYiNDS385D
/+PzZ3HuJT1ZNgEHt3T92DraU+bipR66zeB+dXGoSWd+h3VyfXTr5M3IEBE2h0Ggl0YBaMyUOPUD
pD35rcBUf++R7QKoiBrDtBL4R4jv6rrxzeh1/alzG5P/76FW3ZrWOEDrQQTToQFBuhmYUV4Edlvz
jOtCQ8HoAQxUTt3/0UvkYCvb1exnuEQLNLWE/4qgDkB+jbOqGcLpLpsbOtgVhrvLJhNyT6fT2mSD
yUVwFlU/rLx2boVn6atWw1S7EnrfXwKF1H+YAB33qsirA9wyu8Hm7ChA2LV57TUkCJf8YrSiwo1J
1iGZy7qLTEIdAza8mLBsJxqaX9Iv++g3mmm6SVGRLOlzajGuS2SQKG/I5au3EXrpXYvn/B61T/1I
cipoMNsnJK0sxyMyNOOnIN/6kRAGcpUwHRAVgjeK1PWUyrQJwR+1hVvBKJR1jWtS1ZMdE4trREtE
MZVZvZ7oSthxl/5AZNk/RGbhB/0S4YWt08EPlCULB0UagNZXnjmEG9grwzWJdxEm7naJTxZYeOYb
DwE3Wo9phJCXOdn4GKEj/BVnhFKtsjoEgRANKXFP4DBtECZGXK/CQol3IBXzUaBbDd+mcmqzKzO2
8yNlp8EBFsKthSRuWxekd1sX6HDNTeEY9g/dmEAr1nEiHyfLVwMGlJloBCxQ+QGpL6JUlIHHyqwx
QooO3OQKdwtkh6iQMcQtWoX5Pf9cqK2QMhfhUUDt3GvpgGtVj/TqmchgmofkO6iEItJIgJ6hTYAY
WtKiTDC9aMLWeMfKTYModVr5ipA5ZJ1t8wBdCaqJJLyxWHmGaz9hX8EvrYyxvoLH5u0SPMURphqF
BUA2jn9HvCRHHn3hIWOqB/G4zkIDIk4C/Jeocb7Y1LjJvDe5jc2VV1GwAcWYAIYz2x5mhe7mZJzo
2Bg+KmF6h4wclpvJ64Ay5S3/WYPYgO3Y2xhEdFIjrBV3FQ5eitxpQ64B0vRyoD2OGNZOf2lSo5Bi
ypovWRno4nU7tJ8ihibi196xLlDNo40bPdMksEtaC4+Hl28RMmESO5A9BTuNhosCVk7IKThbL3+J
tdJN934/2T9ANI576bTRB8IdUYMS0ax7000Xnlae9/qvqrGxQIpRIm9FNOD9IQ2V/9lAASPUomkv
pcHbReCgdhW7RvV7Qsn4BqMmh5fZejuU6Xx/xKTWzuy4QQQJdNUdO5XYOfp2wfs611150VmF/eE1
rHKAfb3jVAKSgWGAH55sdUVCYZvfRhGpNl0mkujCSIj06DEAEJTWdFC/SF6nkhVOmCtBkIzkfvpg
W/8smRz9xlZJXNzlesvTsfiXjlWCdILJIAl8ogTQ/RAYjLRcBhR24VV5cRzuFKC2ldl207RKsC0+
FFI5q8SDYELwCapJcj8kkRuQrdsMmxP6Sj/Z0Jxok+vaLqClRU3V/0HaCAUoswDvbQoz7ZGjddFw
Y2QdCFuCGqb50Jv4JQOhfJinBF5EFRmOsMQSKFD9ygJPMGywkLLzBaPR3TeAxkBHO2X3HGHpuccg
mT0hDnbLn7WX8e67fhF5O3ciRGPEmZ+k6xisJxm5zClXlsrmHZr4KQINYLqLShJT7m9pt9VP0/cr
4En44+GLxPdeDIETxOby+pEsk/0BdgaHRreAg4URuaOQQizvUYBl+4mYK92NTJP7sHGrDcIFK3pm
XbbSHZy1wdkUrok+P2Ree5yt5Z2piV+3cKdPWMJbvUCKRn4RcjE6Abi9iHYjXypu27SBzKtT3tCg
zYyEZSvrZgFTOYEJmMLdRYM3XEPtUiDg5JJ+mcjuBjGMSLBD5emwAq1WEkGo83JgrYRxXJAy+4CL
H01Q0pEJuyot6V/CThoOYq66NzzWBQiFtGo3PkZtUK3Kzl/KBMHnVtWYgEkIkZr2lPgp9n6LKDSw
+dS19bUOnOwSvWvnb4T0O3UVRhBtc6aAp4k0xldICnLnJi54INTgcmUjEbpVSWVe2YQn3GvOAMIl
K/Fl4HexdvCNm1fYMuKOpQscFQL5btViHHgMx5RAQeEWBLNnmmXZ+9Gu5uxaQW9DVO71+CUegXWE
5NfoYFj4qMhIy184Jlk93Wk0sduRTsIXmTzrhtKaRjAwNJN7UIKhfpCai1xuFWolgTaeGrU6qGqL
lbBCSRRfiahRkAN0UydnaAkJVok7XGWGRSnTHMZKovxuwU9Rgo9fZATgvN/bfjslr+wxobkS9eI5
h94bgDbXLngIvIToUYjH49U3cZAxalyZPZV2Y16TjZbfpv5sP/WK+7Atk9gYf2IENo+qVTD//cat
EeXGetMVrxFvj/HUGAt6ihw+8je9pv2Ny0EGui28Dw+ZN1FFNKO3bF2IZIIurB9DWGE8MnOIgW9p
w7UwLSBjlZ4WxrUE2+Mfgcg75sp0Mw/oaTRo91PaOw3e0Um8wY9LfphDCc6RMNP+AxJe+cOPF72l
BIcCIYIyyxSMeJGPHjaV14QsEfKl8Yi1Rw+Xu1oJc0Ar1ej9Rx0VE/4BvU4XYB6orDXYGkxuwilu
gCc3S5rRBGeM+QA0YcOyZoBOcAkwhRVr3QNcYzECbUxcEXIz8T4NVf/gSt455DLYsJWK0oPG2nZQ
lS3fHQfFyFrBLtukYYFBGyoUUQB10fub2CW7vfabHLYDgaQlpwJVXVYtwKGV78cs1RGEzUOX2AWZ
lSSfAucCCRRtqDUg6YuKSPwm8dRZtpChJPPSt+6nya7+TBGThTVi2UEojXH6SEpzv5sSFqKVsiKE
5zNkYryHnSne9DhuavjVOc9N9UuiuT6NISSy1syFLtZaghgUqZTOCrYae2LASSeHp4SkcYIRDcaz
JPdQSzQfq5ifM5Ff4ZhEr2a5C1cAw2k2Xg++iHLcCcKfN7OOq/AhN5LmQmG0BRpuEZhCkIopd8IX
8jmbB7teIN4swEhmp23mDFAbcKFBe4NGFhjEBr45OFnItk9yoP1JslaFgOiYIoTE4mMtUbiiEY22
J2rJQ7k/9sgxB6rf8TrjrmI+liMRpKVXkhnZmj4MHJx43mHsxunVzUHpVU4K3wm1H6xYFkcIR0As
iJxp4rIJuHPasfCRbx4FMySJKuPEFhxnZ3GD6ZB5kvS5aMn0tDzubSRY3OLxaPYWsCq/zD9InjFB
lanyIoczdzl6sXEBMKYmiskx0iuvzfNbX1toWj58UWBt7DxvFSGfZFnkJItuBry4OKesCfp9Ap0T
1wKsrfXQjyBEStNi0tRbm5vh5lhwVkmjRa8yJWB4pyPitPGdwnvoYCvfC4JM71xmW3IKrJkaOmY5
EF1hbUfDBh81QYwOIYuLhRKyFnaXVxE2+bunV/V1E/YsoVGjM7HInAyrgEwITFxpOr8TIVa66wRv
Fzm1LOQXJmAbvom+EJqEvrxIntYWDVJfQKaY9yHLmgSS36ak/g5LVB5LQYXDpYRKtXRxEs4+zp7I
JhCck2hoxZdsMt/IuxHvdtmqJycsmiBrtPHdJELvA9yaCIRVJUFD0MqxiufqSfWkHGru1K1G5fmv
4AGzOw7LpNL0vnqUeFg7XhPcbV3dA8og4Id7zdXYoBOFzQjJivEZg2QEun8Yf3KgITbO8zKOFFjW
wpdIGMa7CQ/E3wuLHTBg1YUqlsiFfttT1uHHpGb6K5Z81aruSOTJlM5GtE5ZW6dhuIicisQkYXcv
JF84z33NMTCTauG9z83eAHB57TlR+gDtE3tDywEW9AhzkDIXqbKoeWZE/xwQMQGuSTrnyk2QS62n
ZhwuZFFVAfbAJQijBelrqxC4DYbxFbar6NhaCqHtiJHmOaZ+CZ8vU1fYmeZk3Vr0WSq6po/1bAwH
YmAEJw7EewL2DwwFCx8hrvvZvCY0hT2SB//31u7JnFwpvZ53oTJNte1LKa89gmvTgAIgggrY2Ijq
Lb+9g3zOoHfquQDPvlDoiTwngrZsxuewSMWBwEKctnVk38+aP1wBnKkuG7NqLti1ZOtkyOe71kvJ
wRiBe2GMD3dhb3K3Q5cKQhLa1abpy/5FX/ZGIabFTSR0996uy+wX1rPCB0hjNAdyljBmNVUJvKya
Xkye6ZUiXhbCnwpvekF+RieZhigNpRsCacoNcYuAyZOofyVbgr12AkIMsbIM4bnbEBrAZ8gl0mpk
ytikkkgO3D7dReOW5RUVY163HkI4NMWS+YGMFTKFRTU++7C0KCCDflwpEHVM0JbsDarvRR8UOFN2
hq6gRJfgvF8JeNdXBvv926gJvRWdJIonuu4dJpArSPIzBUFRUI5bh4A1BMcqU+X7qTOHH43b9B+V
KiRb8Iig86zmHbPBkgF21t36itSv4bbxxJtZRT39BYAhewJ/Co7Ro2stwe7pAnDkzFLUhbyLIFte
siJbl2JyhkPH8HkYbKJ01nTUCPNNagfhHl6LxAMpoDlweVgftN7ZcVzCZIo9pyAuNo914tSyeNKa
vR6nerIvCS0q30BHhslusedlEZs75boHjr+cNgRoDvLNx0j/kdGkOICNYY4QgOp+mvifWdLmwbjv
gAiMSyjp5aS3vqRCCY992WcRU9mrSfMedGL5NA7LSPCJtSnA/WBzT22miDnMX4rRGvM/QHsX1KaO
gRSnTAM5z+wb0Gp2G3p4X0qTweaDfrE3aeyTh0fCDw+qISEIc3RlcFYBgmGE5JSbGWgv3PHAYVoB
FtaaAclvNOBB5UWUReFeM5YWf1wTpx3hOl52kw57bSn1Pn7I2IlyLCW1LEseNNyYybBCNuFrf5aY
7Hib2AasQEoJRKzhSUysZ6ipIItKnbWR4yh6o8qFt8asExN0WcDg7zZMvaABbaYuyRRtoaTPHM28
g7Djindr1Dg2r7n97LlMApu8I/RSLbpld+G7ggWUdOlhWLLYMjG68sIUpmuQpG2woSGBGKZqictC
uyJJtKVeVfDi71oTZ+JeeQYQSDuB9fCU+5gwSPOKTLSAxXLcF2Rbr6Jw5A6EIzviIOStwMFE6A73
zgDGfBe6LuzEqfaz8iVb8mKvfDTv9zrBa3gpy6jGgsRE1+xl3BHb5WnTkv09ZdNDgjj/P5njotqK
OZE518L+uLPZs7RoRDxf25Q+r/fKKuP8furY4rxC2Ji926J1oHVD/CCJj307KaJxn8ZBIToXLnvE
9HldkBOVH0ajJANp7IR5lbmkHb8wnAgPwgKwQOFdmDrXkyxRfSW+GLJdqSpxO+F3g/cccwyFJQgj
IodjwHkjqcpwC+wtG9me1qSuluw862gMVxN2hb1N71KCQcgG9WbwVOA7i7b6Zc5xYbxbsaXsow3M
Ayl3aJl0orXDPHDEO0hlI4mZWk6oAj+8fhCcdc0VZWuNTX/n7fBR4qsI5ah/wAl1q21UeEwbGGAg
CqUWqItV11IFgPLQAcnHVuXhufbbmc3RoMtr2af1s92B0SNghInZ61uFJYZAn8eQiKt1wgEb7mOi
7xMikw9ZqoiyKvqISlEYCsJT8gFhKDkhpGCmYxl9QNZzENfDn13yseZhgriQt1tOGYxAL3M4kA79
BN5x0P1Lx68Zect7Ex/CDokjYzHryNWemQ1ZHMlyWUHZ6B4jwr4+lE5siGurboM+vb8Ekx4FnZcY
d6ArmvqiL5dYoIh4Elgh7bCeYNJHOK79AlvZTEXSsxyL9AXWtnBk0gG35+BKzd3OXMcpHCjgUwKm
+bFn653vIIkyi8qRuiHnlOIKVMHor/q57pOtBHt3kMzaSVDQFgWE4TnXaJK9Q+RWv5g2OA0YnlZx
+mplSxhbanAaE/jQW90VZARQg6Xu2DPycYUQ+ayTPakbjUdsjj6+6RhB36E/d4/+LMXlrFc9hCaS
bddydjhJgq8Tl72pV7/iuQViPZakL1nUqn95tcfRCe/EZZ4PEy55NzGCxf7NKDAdmzRQjcPs0YY+
BS8AdIgwCCgXpFPsPL+ab+0qpgAVDiG1FgnE4odedDbBQzEQbZFQBo87ipZUTF3nyZbMrJM36KgB
zIEEqZJSr6c3/bGbKAB4TT7swfWzA1EtFs6RqgZ2OranXZP6xJ0NnXaUcYQkC8MzZzR4jfVjWfOM
IZ1FW2aj4S5kKhe7uGt46cA3LneSRVmrXYCl3UCepUf1aaXmiCRtUOn+hxnO/q1HeNq9rWyOtCDc
AiJy0h/hLIy3vi454FPO55zM+jddUK9AXxNNINFgxJKJvLJDqQJjkO4rOIGJZkC38NHL8LkW5Vyy
V8D4D6WFuiJjPLrRqrp+TLwkulH2CEa11K1I/TQibLdrUA/VE7En8gqrYvjioThYC5XjpAaJTwMh
tMNyB9yNYMnChCyHy9a9zxICN9aY35l+e7AOK1vHJTEiIbgjhyEr4SYV4HIBbLLTtroKKGEvMxIh
l9hkHRubkeQrI0/NNwno8gWLKuBbU6MLvhphU23tTMU716kIXyzn3sDJCgvM3+Jz1ovVQBcVsmZK
Rl0wUsVcF/2cmZvZy4kectwMsHAxpq22Bn8GKVmvNciONFHGB6FnbnuAOqCyx4yxjTt00jnihZgY
n5WDs/E5CVufeBnwV0Fm1C2FszwrrqFyilsNWRI+uoRzf2dN3U0SIWPXWoeUjQhD7K8xsXlVe6I3
4gly1iYGex5I0AMkj88QX0FxeU9mp2C295TDKDL3voXvzarjO+bKqtvO40y2QtiZ1bQHiJXNLOPt
wHyL78xtsm1tTq7ziIcuag4s8gmxah3M3aU6jVnVLgf7qSuzdgo0cn48yFw135UGD5WY0nCZ24He
WNjLKNjIEM5534Bi2rYe2X6rquO/IojR0bZoOX8zkpbykSCF6SKa4SH8IeTQiNa1pzgJU5gz5LvX
d/Jd96P+SJRJ8woMl8W2+I990anT/qUfgf6i+MfhPNrjryQM82s5U8QdiQ/fsmHXM36BBmcWV/Ht
aKhqrU0e0Z2xrhHpRFkyuW5ID2UW0sZ0F5UsWAY+0F1GusttOyneRNcQb6FnsNan8C0/YgSyQUVt
84o8a7YUll08aZJ9J7kkvXfkvVXwJ0eCApLInP6Q3EpKCLVW2jGsPNUbEz77mga04qMWseRsOG1p
91WLK3bVKkmvyama/lIKj+SQqe+ptFQhunrCETjqVFml3/dRCk1QlekPy27Na7NOBPQjqRkPMZNH
/RjP0CBXHRu3fh+nHWSSqNOp6FNbSCUABmu6w5JBkRlYkn4gr8p4DjXHeKP5N98TCyJBUEQVnlE2
H9a+LCg6xvAfc8qEZUdmyNhhkzz4ei4Th0C/yX21+uUYZzYkOnDgM+Fz2b7lcYc4AW7MvEvY2But
2x7tCDoOfAtaEVgjOUllRIar/QSa6Te4G5aavvxPHoq2ZIX6UBI3VKY0SEuO8OlZhekfi67MM6ic
gZNrJlMkjmy+XludRRVODQj0yOUUu59iuK2FHXbAYEPnQGOIZL8mdIubPh2sIgCbkKRbzS29YUdD
hNNRXSz9ue81ck/EEoRVTzPgffSqbkV/DQ9Qh7Pzi473Iln4h469caKTIHZDZwci7SCfifu03DzI
KOFx3oFZYrmrLB0CDTX9t36JcaKbUDBBpiIl2ZKmWWzSi7LU9Jr3Lofxzz/gjP7AOBFPwDcvex69
E+Be+8M5eKM0+cPuvf3X7fszbXXjREPBAQAVaYaNHMDfE/vaej10X/oFz/TUjRP9ROuLOUpH6QRI
iN6KPgtM8FtsDgcAkmJ6V27yzSdxoqKQcZnLOoodosoTIoPli4tX+fNnsHzXf3qjTjQUk06U3DD6
dlCEaD+KZYlhLelowiAE+eKtPfcZJxqKwoH2XA+IZGiV9VuhWPUTsi13/qJG+/xnnHuVTuQNFe5j
UEO6FUwj7B2odq+Lspce5NHo+4fPP+Pcu3QysqckCgkZZGQnwDBXUucIIAr95lsX109G9uA4OJ8b
qsic7wh+9NvyImkp2Xzv6idDudDpqxvGCJEiSvbhyMZxLCn4f37xM49XPxnG3GSCdzpLwHy3yC/x
ccJIrftRh2I+fP4JZ+68fjKKARiVrgT8GcAdyolGGRaUQPr0+cXPvDr6/+fszJbjxrE0/CoVfc8e
ggQJMGJmLrgkM5XarCVl64ZhyTL3fefTz09V9ZQEJZPdGVF1YcsiCBAHy1n+b+7WhxRAOD1AIuF4
/VwhuISCcNkiydOAlmDRBNJ5u4I89+xjI0XMkyxH+DKsvZ+lB7+0BnGhFftaGh7BhmswJfUCCQCo
JRwf227+ukO5Vs+29HVF423LlMo6Kp7m+gsoZgODF2cddM/bzDnvAwi2C0l/pvh59efrc6xsc2Z4
CBWBIgC07HQbS70QbLevU1qMKfaBOJ2LqqBCZI3AG1pSAjf36SaOzyNmCBZck4JBvijX5vjnbTfO
MjPxL4psVRyZ1sq8j+84zBDs2KshxOSVnbrx6uROyRQLAjwHD7Ur3fRQYCVfGa3jE4oZgkXHUPCP
QhTAbjzaSW8akOivSuYn29MDdfxbIJoo2EIAvrk0zQMFjMicQz8XnWVad3v68UsvPzf7wdQUHPOr
US6x5RsJfFEytmS4MV/Oe7hgx5464haewhqgJ5ZYMXz7Npk3/fOeLhpy6reJHuHpcj1886E/Z7IK
smWnH7407MrncQmNJphaMNU2YBe1JnwF0FRFPuYArvDKIrc0OwVDhmzZJPsAbm8qvd9PKtw82Idl
w7BAu3QT6bxkYWYItqzqud/zAOqDdYoEIoQhgGxi9drTF4ZJlJgIq0JDVuVovC+mc8J5yshTk5/7
jblgwmHCOrhiJiCXDO87ykgSBCEgonz6Gy+sQVww3BHuxACC5nh4ll6OYXmpzyehAhf7VP52uoml
8RGsNwTOZORIpdzAR5rYSITtwVFQDQshmbW85AUL5oIF005uwStBvRnqOJGpWIU19AKrq9PvvzRE
ggXDMw2pReQzbkKVw6cso5gt2EIL5nY93Xb+lF/P1IwLZowAKOKDdJYWLnwJIsfFpSxlt4FKfxVG
ZoMMA4+ct2JzS2MlWDVWNrhZ6wo7DOR7gi0CTPUGnICH04O19HTBooECyogKnUtcPMY5GTHxHGhk
nVeHz7hgyFETSVAFHPDu0NnvnKIEV5kF8vPpd19YjUTpCaVG0kSbcZR1pCnfsLC9V4f2sQAQEM4z
sFbYyn5D5sE48rmZaNFKHsSVBjaV2UnwysXQkmzSTVGStz8bA0wBKll8im5UGOKU/jjdv4VvI+pT
pFEJf2ECgihHxuNF2yEmTMY4X9mkl54umrnuFVMPcAIEFxHGRViI2QVU5+zz3l2wcD7CnyPVsPBQ
bl56CfF+ws8sC2Bs7tKHA4AXRRroWDqwR2UXm1DcTyyu0Ts/UAF1pv3mvC4IRq4BPpFPtGEbNc4e
dQi2IUxcT+dZtahQwX256Q1o2210udEQH8J9oevPq9BjTDBqHTpxU1P7+iYcwF5D4SSE6pFIc96w
CDad92C4QOaVgiFRAEKCpPrz125R+wK6/sj36NW5Ugup5WGVusBlgREOGg9D3Oy8TVSUv4A7nCHh
3aNIv1efyvlUPfsSKrm3IUz8dNYw6cJGLSNE6hltikQgJIjNSuq9q8arPVgwXlECAyiaDqyZqcY4
Zc3toE4DFMjzaGUHXXq6YLxQ1eXI52vxdPC5nhTQfPadhLyA80ZGsF7gYgaApXI8nbd5s0NoLrQh
WSsfTj9+YVfQBbOlwJJOCCfDqQkUcWoOWm6DHwUw5qytSOveJEqxdnVeGihhb+4R6UQGHUVbfgIN
1cznhoO77cPpniwcZHTBjJMknMWDPTydJPyNIQ0NbE4VGc36sy6pK5vowlFGF8y5kf1pMnRpbqSD
5qEC6RlEK71rJLdBah1gG0uB4x+Ys/M2NVERAzkvIEwD+IqjE9KoIA4/IWOqTkr79JgtfBFRCWMo
VWibZ02JrEmfIZ4BkVIw4+QhKB7Pa0Cwa96VTIeKJ8arUXA3RJQTWfHZtOIkJPOwHzlqaMKu7EGH
FOLn8zcPtdZBtMhKeyhfE7pnQXoLmP1lN17xQt+jNOks3xvTBGtXiG9kI1iasEc9dxE5QU2Iqo3O
6fFamF+iOobXVbhw8QxP9xUklRHpBQZjS0OxB/xgzlKCQHS6Vga39PUF2w8ZCNRSFFe/5LQdQILB
LlUiwH7ewqUJ1k5LFBAkXVf9AmCWWx3JX2ZIzpkTVzB2ZBcFaR3z8hfwZN8pRz5dZCDX6PRHmD/l
sVklGDlcY8h1VYn0GkLq3Y3aVNozFnvboFCM29NNkHkUjrQhSmMk1VgCOcl91JT05DcwRGBEQyOy
1Gb3TF71wJ/CIQ1IsdOD/mgE6hPIBgNW4/wsERwkTX8+FQKXYvQjCkR+z9uLhfw55JpEwHOe7t/C
tiLqZwCnUQChoYSvKKi0E3hUMBWuEbJ5mPUh1jux1Ixg/3HbG4aK/KzfbVjvRqm9lyV+BYLGdl6F
J8kvVmbEgqWIahot9izEhKrxBYxuH1F8A2efSj+vbpeJahpJTiHb3cT0tZ68DdGpA08CShTi4EbX
jPMkVZmopAHGtB5CekV7SWSkoQPM8AqxhegscySGYOtR6TUekjqQ6DJUuluiTNBlRdhfn55Mx3d2
1PZ9nqpqg1TjOJ3Gl4SG8GDO+Qms0oBY7ECcK4fyPHErIjrSjEmLFS/UhxddwR1PVQDFHSli/ad7
cXwOQTH3cy88iBVLYR3FT0ofI8WKJZWVdciwO/3042sWCns+Px14XyPtukh6VgEo2Iw6lhHkaNAt
hxzxmR0Q9nI58gyCCoH+RUYRI2qFEfroen2lMH5hQYS69ecOhEPdaCgKIE9tRXtL8bONRmVQLlHw
O6TlY1ZNe7BaNEDmZQcCFbbUjr90nW9OD9+C0wK368/N8xbk4hZ5dlDMBJgqKm5nOwyM8Sbt5RtU
kjkMkm0oDLdQbXMD0OzKmC59tnmyfLibAxgh92NJ8gMAzSjdDQJJBysCbMPvZW4E2UrvlqaesNEj
EazPVISdH7sAREaLkawagOFBbv7p0Zun8NfNjIiKr+0kAxQPxzkwPzoAktDz1UKkiddsg5jnTUX1
uzoOAIE7L3xLuLAg5JGPqh2K9kDZkpE2nWsQ2vbX9q7jZzDILn7+Jir11QTMJ/7YT1nN3uqIj92P
3mtZBEUXzyNIPaxRPppskryZxu/c6Hpj5cy0sNKJPjrkGmr6WEjha0tKZ/ZVp1rjJKrsdmrtnv5W
S00IC0UQ14ZclD5qWzpm65jMNI4fQoNYcSutHaAW5pvoigtrsEr8fqCPco3MXp2kh0bFcne6A0sP
nzv2wWQ8rgWDDLmAxwLQP1cpQQlBCvZZd3kiCsVWOLUWzTD1jyjo+RnkqIlKFYi1n/fmgrGnQw1A
UKD0j2VW7LsB0TjUaZ+5vTDBxrU2Tmp/6vrHwMNpuINYgBX5IBSd9+rK50EvB4Yjtyb3jwMB4wmy
TDfaMOkrX3TB4EQHXF74Ci+ROPdY1c19U1QHDk0Ic5AVF0e66yxGhNrXwLs6ryuieaNM1U+hw3nI
jLiprUACVR4g0DD/edbzRaecCiicVA268eirAQHLFei4MeweTz98Yb8QfXFdpTVgkdWp3ShsemhQ
u2Az7Mnw+/0+3cCCdYmOOGkqyKh3IRCNID9a8AmBLaYQj72e93jBeJsOrK0sQa5xI7FdUXT5TVQp
zco2tDCPdGEPb2s1B9moTJGfTLbp4BdW7qVIQfcMFbmeka2isPOqTFGGf15nBHueCOTpJgntgVfS
QFpaQR0zEovOMznRMwd0s1dBSzq1kd7jjGDoDNXaqWPpIwvWnPGC8h6nZ8AqEMuQy1d15Cuzf2mC
ClszkZQk0hSwSPqCqRcD4OqmoYFpXNN6WBmYBa8PEZ1w3C+iripS9pKPai9lLpVxf86sviYBv9Vo
HsUoFG1qOetNCGdkJTxzmR+lKJzlrFCjzQD/sq6tvM1Ch0UP3QQ4tV7IGMuuNGzEPjeSv5G1tQTX
pacLuzWEejrElUmCgvzO8x2joxHqmabhNqpaWTpvHmvCwT6nyFYmxpTAI8vizRDF2hP8mWvJaktd
EEye1H2Zh16W2H5J8ZGoQc1k8u4ggbNyollqQNj50kRXvQTMOjtloXYNxYDOpmOjBabc9tvTlr40
5URn1oxFpQMoQ4eKThBLd1BrBSkIExV1Rm5VJAnLdM8kqSiQjxpUyQRMDPSiiAVlGeBkrDjNUH5+
5ucSTExu/KAd/AgKPvVYKCk8w5BsRwEIIH2H091dWB80YYukBGUHUZ/yx6kAaXgAsfY+8z2+cp1f
eLro+kLQqlNwV/UPeQ23o64BtluE5wnQEdGt1YPEV9ZdVB08r0yZA6ajd4U9R203p4dmnrVHrjqi
Y2tMoN5WQwDjFTJYkrHR4z6XfaTYyyWQ652W0GSbaeOor3i4ZxM80pyoF9cMkCNRSasd9CK582k3
mF2W3k5RATaUPj6kUJg63a+lGS7q0TZ92PjQ8yl/ZnV7PRQoBcWFt4AcBKpe9j4bTIZLcWDcFqgA
Pd3kwnYtOtWg06TKEWrDf6Y6tIVwYHWHPoVQA98hv/t2vjGqJV1J6176bPNc/HhpGGWdD2FU/pTH
ca8XE6rRqj0j4T1qblaaWJrWwjJkNMMMSiLBAXJKqdnkiI828Wqlw9LThS1b5khpiTOEUNTQ6wIs
L7jTW8wHgzE+71wsCrAqmGG86YvmEIO2iPJAoqIkLVHaNQ/PgpNAVF7ljAdqwBrpEd4jds0UKCmk
kEGx01H7rQ+BZynIgbSRNKBYRr3qW30X9DtiQaIaq48Mb4NmTW57I5TNvAOgud5NMPgxlh0JFbJG
ZYZFXkkhkMBaVKU2U4K2/9mjbgk1PWrYk4bs26aYquc0yEby0neZ3pjM4/R7HSsB5OdySCeB9ppD
8iBW4SRKO349gMYYp3YCMUEkXfRdlaU/gGOO5NKRlCzMhy0HFS+8Z3E5InDhAXboP7OIqzCyYTLy
xpJiSDeXpgT3iZG5wYjgabwGnFhaVoS5qksyiuCQ8f448QzyZCjVmE0vGMLSpBXqBYN+TS9yYd6K
epFc4V0SV5B+wuICDQLU/5rgP695zhe2fkXYCicFi9aMCH2EhNs1Eo53WKSudFVZWaEWVg1F2AcL
HfrcDQokD708uhPE5PZ9KaFuTEHdH2XaSisLQyQWMaEOHUpoRiUflLSVUJ+Hit0m155PL7JLDxcO
kJ0POjhetT/gcGxsqq4aoS2k9itr3sL4U2H86yDV+3LQvMeuT4bnZJQi6b7uGmMESR61Z+N5Xhkq
fIcUlf5tlfj+QSby7zGRCtwpCt85PUILfRC1rXOdjnocBdIj71RgU2WQiflDlRWgiRZjJdcrR8iF
D6HOzX/YgXQ1MiRetWxbvcq33cq7L9ixOjf24aE+yK2ZhDrZ53zQd3L7muE8UEi5++6wBoH49Agt
rdzCaoHSTICpPUN/rMMeSVLdPa8JlAOCzApgzjXiMxvPiDa6t3Y/XeqWsNmNEVLWUAgeHTi6BZWI
y4z398Bko5A72rTpsHZ3W2pHmL59qUKeJBjbQ62S33WuX6Iyy200cgM8523id+cdeFVh+iKsoEMK
qwwPfug/jRMkhVCnulZttDCvRKloXGWHbtAaGYIcSINQKCQoRsofTn/5BdtQhNUjjzS9h3qG8Vz5
6h6CCG/zo4uuvT/v8fN3+TB99QmVRXXo8We5zF0l/DZ7vCskb5x++tLqPf/9x6cPOCYjFdV49goO
veUQtfxIX9dSfjshKfy8U5OoGd0nWoNdvdcOcqox5Q03APA5GYnSbGV3WDgli0WheVcOMlQTsQdl
+t2AAr7ZxhPSb5pQuu600fVRGnd6wBa+tlgcWuYjylBYOxyUSUHNfOQ1cQp9xaRvvHvgtDzNPd3O
UpeEpdAY+4BDQbI/JCDR5w27RP78bSQNN1lnbOcrDWr2V7q0YB1EWCAhucR5i5zqg1xOspMhHfzf
CBYs9UNYF70UQPAhkYYD5930i0n58AKJ+17dcwSIPGuAjtOjrhrzUI5eXZ63Gb4HUD9M69AY4eXv
e/bM5Dg2mcQKM8qgWnz62ywYzXt89MPTS8gwd2FX0GeDt5uMDbYcG1ccKUdVKf8+3cTCqvt+A/3Q
BIVkGyio2XAYymZHE287Vel7gJDIrRMk1e50Mwu7llhB6nEdQgxZpT7Pu9a8wMcRIi7QDmjdrJrT
esgz1GhBaajXfA8LHZOF1ZKXPdWbtpef59phRdPtctAf1DG9mDvmt9OK+SzMabG+NDQgrlh0cn/w
keECectcsoYaOnCnh21hAoi1pRTiVFBRrYzDJKkmUyWrbPP9kPXXYaCsdGAp2C6WmHqqN0KSLzEO
ZBjMeZL1Odjahn8D0vWF4mPgovyi0WZ8d5puIPizEiBY6puwGsQB42FcoN26qzYx9DBrmc5Kfs/0
PDIpKBCf95w+qJsEgrvdoQuNQx6VMQruoA99+tMsrM+ycCyqh54FTOLtQeayDuHP+CbIYwMab8PP
0w0szSzhPESqmjGpzbtDA1U/RICUehvWZK2uden1hWNQH0uo8dXD7kCSLDU1OX1AEP9u3o9Pv/3x
r4s6OmHsC1zZ88xvDuUQzxTO6znMWqcaRGr98/itslhwSvM6pzFl9UGm0DUKYjm5g+//vEQnqCp+
7gGYUwpnJOYHUmmXk4SJk4zKXaoWP7Dpb06P0vFvLIvVpprPoYo7teygSgmEcuZMM38sX04//PgK
KBvCzk5oHWU5mOaHgZYHhWpvszFzDemsQCD9G97KpU4IhoysrCRD7mL9HA4QPdShnKjKg2ef7sTx
eSqLZHOOhGVl7ErtkCca9CNjo6m+o3DNf4Ik/PCnKf/XJ3x6/Y5Tf81xXQROpRH++L8PeYr//nv+
nf//N59/43/dt/z6Z/pWi//o0+/guX+1a/9sfn76gwNxomb81r5V491b3SbNvwDv87/8d3/4x9v7
Ux7G4u1//vGat1kzP82Hkt0//vrRTIRXZpf7/wPk5+f/9cO5A//zj/ufwMj/cQizVzztj5/Zrz+a
4O0Pt3rLfv4Ks7f6y6PeftYNOPM6+SeBN1+VZcJkCP7MSZL9279+RHXZkHWDK1Qh4OL8448shz8U
HHr1nypX8RtEYVxH8BVLJmT333+k/BPwcvyeoRoa0wjm6r8G5fZPv+Gf38l/y//68x9Zm96i8rGZ
Affz2vu3e5GrnCkqkSHzpkCZghBNWPhnCW5k31WRnUFzihEZJbK57SNFoubDPpT8bVMdkLRy0fTJ
LscNHYmra7vpZ6P76xXmHnH0iKhiAQR8mX5kQL/P5lfdZew84HQY2K/0Rroa7UfNqlzDVlzy48PX
O9bxuWNfOg6hdkIVlRNoD31esyLaeVqbD5Hd2L2jOFAPvUhdVKluUMvz4tv/GXHur05qqsZ15Ohh
OggrzNAYbVPzMbJ7H45bP7oBHAAMDNC6Z3+uurbOf14DvjY37zUfzqqtpxe61qC5ESrKGTP5rBCG
pO3Tg7jWirDuT72uYd9CK4wSoMyJZTRALkRsZUH7vDF+7YxwPo3hkIa6Gj5VTqAM2yFIQaAuroVu
nFXO6R4db4rJikI0Q9fFbCQ9qosxS6bITsJ8Q+pgT6fGijLlQpZ/nW7p8/H+r06hAawMnBAm5ppR
CFll6TwhqOtva7fb9ptgW7nRmnVhffk6zz+0IwxeNEjxJEMQzU7l9CYOCsdIQdigQB3nxaZX84em
85xZF9OfBkcFsy7n0BYLnUlX/9wzPm0Z62sNgzCkLmszjVWwAS/telb4cmR7V+qG2PVVs2VXxALC
4VvirhkcOWrgjAJ2KUN3GAvLZxOoIp6iRoRgI8xvi13q5C7dxZd1bsaqNTj9Lt7wlcnzLhT1ZU35
0OT8LT5YHVRvIQlaosne6h1Dc1Jn2Dam+s24KneKOcR2aO/XxJiOr+AfGhVGVU4UwCwTNEpdAJoH
C/kEVrJnrupoLRpcG9ej8/ZDc8LK0nQJN6A+D+DAzt+qW+BxdpKrbLXdafMQ7lh/2ceHdoS1JU4U
b5RGtCNfsA0kdAM7tAZLtchjfLNmJGt9EmwkKBum8XmqyBf+lmxjt99ASGvDVvp0vBmmq5DHVnQu
ZtJ3mt90XH7/Uv42vYjd6YJu5O1aM+/e8y/TELKuTIUCr6Z8SVQYcpSyw5dnB536LNE31uhW47cO
K+S7RNEvDDXeD4W0A7vELZIfXRPtvdx7ZnWxbSTPgp1axjA6jRFvDHUCnYldjPqrhrCgUupWz4HG
CdgtKspQQli7EO20IZ2ySSVqGSHS90F1CMaHwpBXdpt3P97XfgHkbMypV7roUkTtWg6Fci2yw0Pr
dA9KaQ33ZBtsIK2I2l7FjGpTuYw32VX8cnoyvi/GYssYRwZC+J+Hr8+GDVaV1gYeRnRUvrVQcsmB
3o4gCRSNwwaggk0SBC8FMvXa7i1ipanHKPZOYjcAwBnCysOL1A0brUgh9Vm5en7Ju8ZMvNFEyqJV
eLEl0dfQzyzgrMwiVnbwx3ktBwgdfNoov9WQRweF6FfUSCNy3lhKQ3Atafcdb0EoOUiA+LR9b0dQ
LmZ6uQsq+Yp7nqPo2tYfArtEURZK5k1U+5qh3n1jLLiqod1KfcmsUHU9aU++kW5SP9tBqt6E/Bo4
YdLO1/gla8ctiSk+5yWqVWbpzwdutKhw7jDihQnJinsIgz4EQ2VOgW6nEbHDDuSmXl7bOuY79okP
IPremiyUOkyKyJ4KFSlDt7J/0SGTHRgeq9d/sKG9UaI52YyuNXxsF1HwzRWDKgxHVMG1kNaQdg8o
Co4ae7CplWw8lLjdVg6xFLN58+1xLQ96XmuEnmKFYGhSplBbFjdJcJu7pm/QoAeB6gg2BnzM5NXb
yHhAno4Vd2viUMqRLjKd4kaNtUcHOWn++YddixienrEeLSqudNOCXwHfOaKtoVUmJvseb8sr75K4
8Kh3DoRwWw8ukG3+q7ICx3P0lS30yGnl07sIO2jGg6mOahWGpraQMI7B+vmPglnv+wpaoFRWDQOV
fOIHBTcJGvpQZ7IT5TDGkYkasLV1Sjn2CT80Mf/8w4AmPkHa3dwEdT2XWrGTXnmb2oby/Ta5Ulc2
lWPnnE8dEj5fgYJPLZhbQ7WFLePMUb75j6XNTc+sb6QfqxvzkSPyp/aET8RHFByhiHC+riFp1Kxk
e9gj4/oCVIlnZeNbsS3t4qd0TcXhyC3xU7PCMWcAmyOChC1WgMa3WIC1rgo3HpLUEaR002QlSPGe
oPbFDDVOKLiUGq7mwqgmpKnyMGGRXTtX2mu3IbtyXzugyl3n31I328aKmT4WTujWNvBkv4qL7Eq5
O73rCIzPv6bqvBIwlGvLmujQCUBAgU7v3GVcr6RgX5U/Ru5ZRho/5CquqFF8gwvLhZbvdMgfTZGl
Nb8TMm4TDTis4D7lzCn7dtfV8l0TdBD7j1Burpsdys3brHQC3ERRkWRKnuoaRWJC7cgs08wMIBcd
591do0n4eePKEJcH8nDX+P+Zp+pfHeTzeocjuiHe/BHTqJLYnweZfusUsEp6JKpM9ulhPHZAZjr7
uxXBHDvSJJAhRwqa/q3aaXvf6UyQEDfF9byEraVJKEfn6YfWhIkTIsNbHkFntPXy0PUHLQU/tVVm
EKFZtJ2J0j9TyrcYYxcC6CjFMi6gFA9apWoCwG1zQNm05ieES7ZRZLh+iyCZ/jxFOzntzR5oGCSc
2Qp4nVB7XxmmeSf7MuM/vLhg113jj0ke4sUrOERS6N/igGpc1bs+M9dvEe8pSKdaE8xZARB8kjR8
lFYzpdYM77Jfw3287S5TBxkZu8oZHHCcZDAebL7pU3iB1g79x25rDBrcMuS/NRnal+IraKlHcg8d
9p57B9pkwBY5klXb7eV04d2oFioYtmu3p/mZQreBIddUitOXqoDT8HlrAAAzMBLo3ANIBq5al1p+
DJcGgCcrH3Oe05/bARJJgX8Q9HE4ucQEM1ZIek6HIMEtDag4uModw9JN9YI4JYqS7LVL6NduqQrB
8oyOcaJ8cZtQLFOEgFFot8l9ZTBLTZ7wdisz9OvJ6HMjwgQFAiQxJB1nQHDM7xromA3gcaTxs4JT
H4S7XI4V5PQwHu2WweChVeGh5eJZoaFB0frAZ0DhPbIllVoVB5mAruYuv4fzhc+Ft+SI6hsq4QDH
fp4Wsq8qwziDnDLKXL3jF1nX3BdpvGWpuht7HAQhyK6lnQmikwUclOkPkomQ3VXZPiQqMmdw2fIS
IEEl7Uptpm8T8qzVxLAnrdkx7RsgMfDpQvpV0m06lNuZP15OzTavnqbytx49TPnDKF3ndW9FpWTn
SFTzGdsgI93SPMVSvF80PbTUd6QwcTKlv6qpbCMFCZieeyQamlUemxnHgXgIzGrIrFaHCjzhLiiw
Vqe+9XIHRmHh+n1hxonhSMnvIg5NI9OgbxLvIZG1r1GhHJI9AFOO5zfQkUN8NdEsUGVszei2HDTR
SNFd2XimVDXrGNhYfldysFW0n9PwiHpXZLZ6LioVfwP/8QD8w4UHMNNIXipKLuY4Gk2yKyP2foEK
uxmL3BlDZrad5lKIlnrGtG0wu81CKl5aHXe2EKuSdwsunBsEoZ1Ise3VZDeigG2a9AOHJGA+cEeb
JOf0jDtymsNdQ4M/XuZs9oYLM8FX+sHrJByAi++9Q60a7Zvc7qzJqrBfyfu1VfCYUSloCSEFA9uw
ePiHE7KpUHTy58VKK0cnIS9jCH1jQp2CYh4M49qB9esOiZVPgRuQqgh8EDHzq5l8CUxWLBZhbrig
md/IaeyE0l3UhDYKboAAwGg3AXTqSlsttIu6ummzwh3V2Naz1ybPbFDEV8b9q2tmfic4C0Gd0nHT
n3/+4ciel0iKMQB2tPv2EtqbZjQ9xc113QCl48u4Sv8eysfTX/qIT+Fjk5oshJU9ZchSeG+QGa8S
G+nctlpqO0UmWwWbbz29TvlNrgAXllZm3oaW4aMwttp2zbc8GveVRoGmigHwQZaGiuTJhIPo/MRj
bJvlaOkytUFVh+yshqNbiyrzXxNBxB0CfdDkfEJNBiCCNqBMF5Pq7xNPcptpR1mxDY2bpoAcsQHK
2FDZpf+TjsF9zTU3ZLVTs8rsmGzHU+WEXrrPK2UDP9MFa/lmYjiqFM0TpY2ZIaPPS6tvgQxEBmBq
HgROwKxVQwa98tEtYlwsAc5CIjf0v1M3kAEECj0HpAVzUp2g1zbEoxb85i6QdY5ar6nLzzuFuNz+
/bXhiv78tVk6lU1FMfR9OZoBhtvPVu4Px1vAwVZ/d/B/OVtkfqiUGeZTUJZW1F0C4rGyN71jG752
4u8mBEcsxAt0MqIcAZ4J7gauas63P+SZxheSg/XWbkIr2itm8iytbvdfr4CYuiozKFW0OU4iWMsQ
KkMNPiACMiCRoRigCWGx2hslP0/byEo7TDCRLFZT3uu4ABXjtYbcbAAkQcQpNwiebE+3RN7vGuJw
zqFAqmoGwqpin5o0wlIUZbFdYhkC6g8F9JKbeSCDD6pZ1c33UGouAT9xeFnbVf2GJBkzYHA6EgCU
ve++9l2Fu0KhPc7yfF/T76kkmd00QkGIgHnbmhOFdxn1EWWcum0FpcxmT/TXOCrsdEjNAJQGmmmb
CeHANMF9odzAvXvhh99aTTO9pnb8cnKywrey+SqngeRrlHYr5bbmy3bbvkxFZlIdGDi5NyW/tpWh
sDP1F5ViAG7BE4tAg5rmEuPULkN/Uw6eQzRw72YM3pPKXlvp+8DukuK+I+MOokFWPyTAKxPTIJWD
0g7bgFo8KcprH35EwKEsdbgPkh9SnVgjYmTIvgFVhlmFajiyHLqBXjsT1Syq+WYIgBZrVWyrnQKk
kV9bOf6WGr87P7DUYnotVGmPl3K1LAHBjGw8LQbOKdtOY3PIldQOZnB5GW3o9AM+Oqcv+uuhwdk5
bLZ1BTatcRmigNGXUY3lJRaCr06Qy9cyyo0KKK7oEdtMdWuxIbhF+iZ4Z+Sq4nlpRmC4USlzQIV9
hPzobdJ4N0W5D4fvdd7bvnbXRI3j64rZsszSRn0HLQFAEAO7MkpLrlXT9+kGROyLKgXoJ2mAQ4wu
IDmJEOhGpbU7YJSyAeeMwWsvAvYrqZ/i0StN8JJtLZ2+n57Cx5acDxNYNBYp7UmnkDS2a+37mP3k
a9oeRxecjw0Iq2bb+r1qhGiAtaZmwEdo5YEV3ap2bUHAMwLNdgOkIb/vbbgpbcnmK5eaY6fxj+3P
d54PezRgzEHiAeaLmXhT81u/K8HGXPEOvscQTiwDYgCYy1AfIhkaqXxEQ2TwsAbNDsbOkgsFvKvY
rJodae4ojmXQcnHT6hEyihbFXm1km0FRbCatLU1zv768EjeQCkJwmftz5frQ7x5Zs0NZ45US7U2q
b/Rgl0aRm6a+HcaXCAzYUfHboxc5FsgmXBkPuta4MOhtqZNEM5J41kzdNhMBlKq8TkDI8svxW4F8
OI6IESQvzDYNdsD+2nIDaWwpcFp93PQk31Vhd9sZ1IUC5TXg7w7e21TBAMvadluVKEgrg12WVVZa
Aic6hBdVr9shI1h+jE3aGZuGMtDbenBnX4otlSgS1nGukXMzoY1LusKKQmDp/rO0+NkzpSqIMyH+
CNwZVcXdoCdlGOdNFdt+7qRY4aegXZnNx8z1Qwuiuc7F/tjA0YKqQiQzGfH/y+kF4Zi9aJSSOdYI
NSAxDJgQBXguDwcECBxbscRNFPzjZJevdORI/ABj9Xc7YtW1qgU8rzna4VdTblKL/mzBJqRmoFnp
RbctcM+yy11zjYCYnCFCV1w1j+0lRKOc/zxRBG+CzuJtoP2ti0UNrZTFHLlOOFIT5MuHKAnOtyEA
baO+crw73ucPLYmHr0gfITaKa9N4MaJk3sXeiPJD6mJx2FYvoLniBqxafJsd6lf9snE8E1vBs4et
YA0Wc3TFQiiDMUNB575ElRW9rouhBuwN1LrR4q6/1y4hD2OD+PssXXk300GzlG3mGr9OT69j+wGS
V3B3NAhCo8hk+bwe11pSkhiZvLaOMkaT/gav6UK6w4lw7M3O6n4PDjRTzXHbyqaemmsuJ/quKSqs
i6qscs4VvIAqi/KDtMABVe/b2CZG43C12XKtQ3jquw5wpl65UvmAZCwz9m9aUjs6RCg1KjmE1cCA
g7+Lc5FHDWuIZCsEfiIEkTLGhapIFKsA3pe0Ek4o9QUOikieOgC65PhSB+GE6iKpZVNWCngP6j1w
hfvOHx1QzJ0poKahgjeq+BeoO3M9lPrpOPdH9Q9Vyx6afoBmpmpGjUtHD0Da8klR8ltAnC66Qr+A
68Icun0vcSuDijdg52Y8qa6MWxiptV0QPbPwlbY43XlNsSFNbjLwBhHMMslQ2lUTXf8fe1+2ZKmt
bftFcoAAAY+HZvUr+7ZeiGwBIRASrfT1dyzbdx+7rvet2I8n4rw4yllZSS4Q0pxjjgaQYyJDdb0W
h7AtDr4z5CvjZyXI4yrLKy9os5jAcMEvvh1ATLyhiEriW17qWzi2JJ5WbOe6zTGK9L6Csr3xzJAi
VfItUN1N56jPEeMSTBDGB/gNftkl/h5IvC84PrIAqRjZvalPwdQow/5aCO+7MuIrVl3ew3M+qmsk
eOkDjRDN2oJ7tKIOlCnCALUv09L4GOO4qcGX51Wlc8iglERcoz1266ct3wPYsRBrExOhnsaLBjen
pBojaAaPYwCJ/4i8YAjI+DDmqO4TFykiERLoPe+mdK+XqkmiAaGeMSYM7YQAeDR8vd2HoPe6YX9V
UX4so6eyMRvPA1pfPFnap/BszKrg0agoLaqPGuGPSxmkk+vdNMJJJPzNYE2X+M1N3IP74H6xadkv
UwQB/ZIgyB252nGKmRV69iqNCKJBfQyL2QlprrkuUAvPRZg2VXCHiPWNlfGtbBFRgsJRN2jC3RPo
q0ldo5RqvFwifHBZvzR7oc6QuC3SgsdvH+5S1SJ+1A0eClSaVy2WHxgcS3zj+Pxc0AELKIruIN3e
1h04ldZtT9S1WwZfGbaefNmnS62yxiHvdBSHOSg2/HLTxk7uWGuvkH93gl4yxZw9oasPc3NeJpeT
2ndedAuLEPYNSWDijweojJNxujPusfBNQud7B2t5NEvWoaFBFns24GwPAfb0lO0FWorShtkMT1V1
B4fznYcMUTG/IpEn4bzMo+rURP0WXm87D0Bko19gTJDNK9+vPE5VsG28Lp87N+uWN9t5SbNC5qFS
4clkcBWmY+OWMpZ0ZskdvaQ1gssFhHSUgqqENGXYXyTMfnKcUWX45IfnsD1y46SIBs3mftoXxXIw
hudrHCRhfUvNkz89GaDN2kNIchslHXUytlLkdcdpFV6NRZhpy3alvkfC6rGyKi/0sAmJSqT7aOvd
uoBCE+I+8g/Xrmkdg8VUfwu0DxJ7BNJnp5lkhTUZDyOQxmAdye6QoH1LBBxamm8LRKSbJdz3+6Qf
kN7A4rsRuX4lKCWRifJ5fBupysvw4KovAUn+HHYZm7DLebdT+Iao3tZ+oFbKj2Oxa0WiVeYvNCkZ
SdumyoLiI7TbJXzQ+qosA8Ck2E/DJ6SGb2KMXXyzAh0tMphXatjCOC5ctjEi1DM6vfZj8apzNc/I
ttXwJLiDJwaarwmv7rPTHftlThz3zpGvPT1xfzp6fY2XN9rT8QXDgnQckChvnhpzb6sPMp3YfG9Y
nzfLmtWIJrE4Vfn8MGMFUm9Lw9dQcjz9l8AAZyJYzkWTtcFu9QFrBdcuw1d8VKeoy2HpeleWPB+E
SbvhutFeFvf9hjmvMF8+KlsnDYJER1C7WzCWIgS6RKkVXlKA70DtR0Hkk3Yg1QZBJ5Q0p2N9tCXN
1rC6HghI0lhzk/wenHJTUCyBQBwwEHms6vuFo5pDsQhC9wutp23VW5D+dBL5n3r8rsbiNHckseGv
nC/+gSuHVDiKEVaEghUzn0sl+JcOAXHEtQVDVmBYDQ+htM2bQ7k1GzeX19OvupF/qCr/dq2fKp8R
c3E9tbgW2l0kyu/EJsqq50Btp9cxZxu9HaKNBlS5/f9XG/8ABeGIx0ALUxIEy//sMNlw6vCgXrA4
xZA6iH1j8Bf3vIfKbX7xCf/pA/7lSj/baCqr1qG7XAnxuhZHbOg9eL+ylf/HJ+YwAO5OiMI8/tm2
tTSEQnFpGlBE2jr1dvHVh03lw3SDreAX9fk/Xguevy6K4jCi9OeWtmQzYo07+EwFgAjnvUoxDMyD
rZvr86+e0j9A+xd74X9d6tL0/GUh8mqFxVmPSwHgSlbZgRB41xM/Ew3OK/KLIvyfZiXAxh2s/MgH
w/znIWfN2FgjLheIRw4uGOJnt+Nu+phzjFY9lLxFLv64lf+R6uW6/+rusTl8jee3/n+CruWSUfnv
dS13C7QsgGX/0Mj8LoS5/IM/1Cue81sE0mMcRRfmm4/x7v8Vr9DoN7yHoeM4AdILPe8iKPtTu0Lc
35zL44DiBbMdF0xNwMN/ilcI/Q0iD+xQEY5g5kB2Qf8T9Qr93Uzwv3sA9HqXoTO6W2D4GI1grPf3
BSfhjGPGOLyHfMt+jhMqTRfl3oHLBws+7yOlo58PMRNXVVCLO1f5/Xlxg/Xd6ZDHM/PCyxC4gC5/
8oarpgDdgOjWOWHCioEodeiDH9rlJlxalHqLP+1V/DB0n8Qt7aO7ALxcq6G8RcCuPfrjBXU0ZIXO
Ag0BUtUCfQ5dadbEq6voEFMPJjVFGyJtRfgDis8wmPYtesjr0Gpn09iyfUYwACphXlV9mCEqNfgR
WIxkgbQg3NIX4YjNiFfyGRkw0ZGrQLPEH6LqKer88dZHIAZPO7qCwcddvoLXg2RsnpRE2W1BHECq
/jKQzJQE/lidiPtkYRJIc+vS+atuQ+5tRmdCrVNGwXGKebu38WV4o7lHPpdyLM6aS+8CXavMsZXd
s7UmSPBGliLLglmEfuLw6qUIaIm8DI3p8YwaNpjDdUgBzTrnIrTNnglV32pe+jrFVMvmRUSHD6Vl
uJ/oEm4jYcm7iHrzAmQGZXtJwy/dyEEgGhDU+sRVOm5xtdDZ2kJqqGek36f1qlnamti2O39wWrtb
VOCMVw1FRt9habkV6SwEmz5F0DV9PrSAyuTFsSlnrapOcFuIOap8HdrEm+CnAWZrGOH+lHV4hF1s
dE3JWuwiRFyo07zME8DroXJPw1yy3JGTPFgQ8F5RtF2SHh1TvbJKYypgdXFWnpB3iHardwRii8Mk
FzftxDTd0qhzo6RqwvGJCzzhBP5liDHgMowOZUdK/OCa3s3SVuCYkRa7GunibFlombcVqqjOrPQB
SffTzSpk9TqxQNy1JbW3wvG8s+k7edePA7ouIEA66XW45E206nM9QuudyIZHPO3lYskujN3BTZAW
LRjMa/VbiSD6FkMIUlz7NVwBEwMGeIZoXXpbwoz76JAZ0IY7eU9eA7i864rgqnIX8qPUXvfDtIwf
yVhwOAoKRxY5cq6xbudpvXHQotwPrVtt2prGiQ5ZWz/0tPYKxOmE/nOFk/LGGYeVZi0r8QN860a/
SzDJfq18e9/2cc/vFJtElIJsHASpYs7aJWFjRy8fxq6fwHgrQaUWdEWrM65rY/czhqzL3hqfwxOw
cOiz23XjXiDLzySxcjBIGIVAsYrEmlCnC17ErRvU9a5hnXgsqjHe+J5wMHyfNepOl8SYCPTzqnd6
QmA9MrZ1jmhDfQx6ItA4s34DPzK+kU5TbBahm3M/dTUmmRAdgdxQFBvwJ82jG8GwHRGM86bHr52U
Emp/sw7zmTu+vRkX5b4FpAwfxFyi3YlDedABd3+Qeqn2TBXxfnF5tVu4rA4NBJ5Xwixk0/dukIZ9
5GeqW8kjyBuLQCzOiuCdaQjVtgMLCklqYX87atKdIloawApz9Dyp0N4FdooykF6A6NcFaPWkc+/b
WhsEBPXtfnCN/fj9qPmPztNz/aGhPv4efz5L/yYr/R936noAyv/9qfsgS/m3M/fy7X+cue5voH5Q
nLlx7OJQCy7l2p+CUec3iBWh+IT8IYA0FB5k/zp0XchML+pJHKl+eCFVYDjz55nLIECFMx2OYx/R
EGhFov/kyP2pmgxRhGMIEYUhuxzeF+jt7yduAM9S0PYg80jDxJ6CY7S/iGXs+deSyV9e6qfZg2fo
bC6gwwVWjcHbhF9E6qbjFT/8qm795aVw0/9auMJMe6HN75cqd92m3RqATDqnm3ErIJH5Fcf/72yT
//ce/lS1wAV1GEscretm3A/bZgsW0qVx+kUjAwgev/V/V0d/XAd1m4tsXeCzWDp//1SwDcZBxr8d
agOAKRCG5CZUYyZriSwAh5jMtvVqz6biBLBoI6W761YnQCJfOdgrG8PRjWmUOeB6BLmH6iEnRMan
GYukTFxfD8ewl+OnGyqZNXUFbX5RQXM2B80uxo6fqQgGFUzIC+3Lia5jqwDFKWyjm9KYIieIPdsw
VanDGLvhZvVXduSL8DcEw7BsGYMaKuSKJaBeIRpkcGNMumZxDMrCbvCWcNBTliZ36mDe+YGLRUjn
/hbkKQ3QSbFtZ2PvC6EO7rdYuvlTdX6xRdXqJW3R4WwhpbqaJwvFS0FsHq2cppr4/QPDiXTTxvaL
sS5OBCyyD05v2cFiTz6RSyxo4Xn21IXNeqYFrY7LOlIUV+PS7vEHWuMmi/ragz917jd6PZSY4K+J
MwzONVVAFvJ2qc2r0G1vb+kC7fij3671dKM6h8ssAl15PFt4TawpRuVx+wZNqoSYb45rf8Bo32WP
PY/1d+wJwIyKlmO5mYW8MH88LUtUSpNol7yTvevlXo96JkGBGMp9HyD7bceCkoTpZFfSveDOzTyL
IfmOMdontdkyTrrnqaiIyTFG11PuFRP8VFDn6nfCVwvuRaEomrkmhqKoRIV0SyZiyiKPa8Txmazp
1mo7IAZiOrUQ1SwZysViPq2icbwbU/cdhqUqBGvRDVDtOJOty3xVbb21yjgDxkOynYdPt6RDkYhK
RNcihkhqlTOsMWIl06AKe4a8rzIM6qRwIXGc67PlXSFuCQzfvstmmDZlPRVu6g+dvPHHrjxOrI2/
g6lWB1jbm9wWZU8SyWjL0sCTzZkubisT1VHvkZeBeQK24K5JxZruQRIjsQPNon5iVJVRyinIAYmS
OriJcPAGW1hlgmnlgIhwFXcLvM77Lgju25XM183kSrkXlBqT9jHhucsRRQDWITsi0rR4GUE7y0CC
D3ZMuutm8FCUK6W8fDRB8xQ6vEv7aQqPvRXuV8en5V22onjsYRB9hHN0hUlqM8VY90psJyix92Xv
gdfvWOh3KxMCvXcr4JBr1NGj5bR6rNXggCkZLs2QLDHqomTAc3vnVTDvkaPnOIl1YIWRsCFCCVhD
6scxX23X19H3gKLNRry2y6rvGAqEDI6PEsUhVcbNyrozHezKgzUXcOncxn5vgGMXPipsWCAmC2Jh
XzWB1xuaEwuYyifR1SVadLd4AlNDpqBQxqxh2eA7HZwuXhkdHcoxZnEw4n7ERLl/QUq7c6tZZB+N
S0CA5W493CsX3ixJXXHgGhbjjaU0DnD+IhCnrlsRMRrzSH5CCtQj0MtZQLcmEOnuFiHD67KN2atx
Y/Lc0tJ/EUyEgPabssYsJQpgh+5PGCwpf8dsI/fGGKTY1fDD6+HleI92pQZFs6js11BTnUJoTXKH
rgKlezEalVXOAgP5cCgAFi+ldNYkqsd52xFa3Tv93H+s7hJ/cF5Z1IouWMX9QPXbOrrLDcps4JpB
gB5SFx18htBKZT0E4zcCvO5bwLvyKIPQ30FnBOJs6Ti3lqCgH/qh2EFuUG1RP6756vnrUbcB5lT1
Wr2HhpVHxILod4zuoLjoiJi+wzaYb4IxXI6IBAyull40KZYOelvwEK90BPiZB2b8asZC3ZaR9oFX
G8iZqmr5tCgRtpNqhu1UcH/buJres9mL93RY6o0C8o3KH83FhiqI2QJTR/fQcFbPF7c2NCsGACJS
P7xDNU76ftKOeiFe6/8A97TOYSY7HIZZ0itn9ouDqSk9yjWOzuA/xVkrQI7uWzrDZWZuz8Zb+9ex
iz98vMipDMmIWVvZrnseFdpJeg6Wkq9nREYT2jYQWoKxmI++Dz2bDWb2oB38yfA4zDzte7CM6uSD
x/3CSeO5UmdeywmbhIo/TDC3Fol3xJGZ64vxaOMCJ3fnzUvmN2GN7GjNQQvBBUBTX7E+nKh+LrsI
A+KwUOEGHK91t86Rt+D/RbsTZXtCOE+QF2tXnH3dkxy7ArJ8V9Qj+6ApAdYh3y4N7Kj7LYmcEBMv
8LYgYotPgdt2+RJz4Pn9PE5vRQVn34Q0sXrporIA1s+8t0CPFJMzegHOK1Ovt6QNNDKCoguDvLKH
zoB6hdRxMjzrpWI7JPkNOzdop1t/dmpIrTCgikZAKKvrAElQlQPirgenjDL8DAaX7JzZiV91pBH2
2fQu35qBQE2EdW9PXuCjjwhXcQcf6GEfVyWlSdx7UBqV7cDgrBAhYTt0qjsoUitMllh98NYSjp2l
Lo+g+6hrK2GmCRpZh66rdTtyvBh3fC314mEUBj3FSbrY2BM1reCml86Ax9OLTg+7ZqlAQ4VlkF+m
ahjpkxowjYn1UIAq6bLhE3bXMdkRaJnj5H/7mtFcwEHA8v++q/kv8f7W1W9/bWzw/X+0NRSoIIuA
1aF1cSlUN/ibP9oaN/6NMi8GbMygtAguAX9/Iok+/Y2xAIYpkIYB4oUo9l9NjRf/hi956I6gV8VG
B3/m/8AF53diyF8KZZjvMFR+wOMdyFigwPiJ0GrEtC4sKEBqFNURbKIv4IMnYUBoMe2ONuEJg+Eb
4ixpgKk0dkI/AVbzVajhNNfsffQHoBnmBCvsW98BkSBeiygN4csa10+Lx146AVYB0lZVioymXxgk
Y/hx6YP+9tvHcIME/4FRio8BttLfy3zbrGusC1GBGtq+IgXs1Me2xFA8gZPxbum8c7m4BYxn5ilB
ch8kGjVObCLKjBRfxIjmgGKkQqBBl62WXKupvA07DtPJ5avo411hwpQ3FgdxieINDs8YjTEIEpuh
eYoUiGdjCEnwRZgOEkKGbNCsk91jzGEfHkYddtTZ+UA8nNoOCvxu44ZXxmFnQD3vaFxk6vlNAdW7
r2A2Do05it8fFXChlMTYrzSBGNnea0GSRYEmj0MOoaKiuWNgvORxE0RJX3RbWSKpdVRshVL9Brnl
qKKqNcoGzj+VS0E1WFaa94HObRuptEWyPCaZcs8dlHamX+oTi/sfjjy1RlebsexYNoWYAIKnXqH0
Y1emxL1RTWyzgsvzbNsqb/oSrJ5wpCnG5/ChSeepG3BTSdbM+JgVRi45wrTvfSEBzej+TnbybH19
txov6x1IMcHWHJIQBjAlRf0Y9q2f8Uq1ULQoD9CZvl9AeNyRAFyA1qsPMy0EELyeIx4EvHgcFmJw
h6TqoqSWUMcNo8JzGVokD074z74rceTEbIoTvqoNo699IQFvL6gpByJx7hnMbGHwENi7UZVxYlUn
E8+Ex0IBUasb3WGOa+96qsG6U1vNUJzPxO4adH1F6Z2LzvkCsfiWT8ElV2s3DsO708A/ppn97TAw
+LxSJ+2RcYLw8ujJ8afPC7KXQGWB7B53WzaTSk1MHiIJv8R5eS4ECkCypwVWkSyEt6NxC5rMRCEJ
Qr15ZLZLxvC986D/LdFiJoGUCGmL2hfSrODa0tteOaAsW3NgfgO8/o044aerPdAcio/OW97qOL5D
xwLnxvi5PQftZW1p8u6X8bUYhudyMo98PozNEiWurZ8hONmsBXIRyBxC2lRgTY7OUfr8oGSVCI75
cCDnE0N7loSLnhLFIYmAliIC6YS27p23ug0eDsRRxL2Z1gDNLdzlENKLy0LejgBz0Jjn01j3Pwpv
mFOP+d+9UeeaGhyvGsNN+8ziCS4PvRlAmgxFgrn6Slqc6dXJ+HNC0EnMLogC/iiQHbucChafGsTu
xOZpHorvanHxj/sq+/3HdPrWYJaR8AAUavJDTcsP0hdjMksNCRnYTXUZ1WnNYIMXtce557e9e9Uh
8SqlxrkPBKBgpm+W8pos6IxRV55aLT9IucJaPgwMhMXnCG4RHuig6cyWPl3dccohnkpmb3Fwswpg
pM0xXro7WZTPQhYyn9CDVXS+9VrRgRcxvhg5QCnL2JxAtdYmLjthhIr2GoleEEwGkMAtQxrS6Uzs
8hg1WAcMRCCPmW9WIdR8QvVZRfQN1RJSlBqskKV/cqp4qzo+J12VV2hRIlBVFjXcOgvFEpAdRDb1
hs/dOaJiSdDoJ7QzMWoKrEzaDF7ar3HiS9RncIKaTQs234CJkIwbk0zmeg6LZ2LG4wSEVaBkS8Ro
weif/O8OHFhZPiIuogPBhN9WrbpIrcFRMOZGgw+FxLJ3oO0HZGM8oCgH9FJovND1udPkGQ3pq72w
XUpwP9aGW1BE0Kf2lX9ox7qFUCYCb7YIjxVjKjMVNiHG+Q5t/nPvhQrBwvvBRqBnGF/lAZqCTrO3
qClfGh/5HvBFfVR9DJNfVHQVxYMliJqCxy2/jD+AEJi33nOuAP1sAglekUFb2JQbNsYfuDtY8d5R
z9QkaoDW32sxnKrcYVtU1cFSR+yc1W+OJCyGnHhen88e+8QABYpEKDVFvNpkFqU5VITaTPBmLwbV
311EYCi798SbUurUgOvRqyXhFP4gHagg7eDla+Deeh6YI2MHer7LkwlmtQlDsGYiyQFRYx8juSnA
zgJR3WSXCKMa3CZf3koLSeFUTCBzl1OCWw1y4lwAv2/QPtLC+tlC6cah4U3F9HfHECjDBZTiHfMy
nJHgojnPoowf4mnWh9/rbsjXj2o0n+ESoXCQrY8j0z8RLoID3su3UIb+vq9Lg8kOS3VV000Ek2JQ
UgR2WwkuU9276CWIlwVX9ZzjUX16C7YT7mxIEQLkadUuWEFfBTokMzrxNFIWS4fXNhui8KgngPue
BxDIVfTeD+Z7zoaNiSqZdJi/HEBfBkuiCncN2NsOIfnFmaUJN70sUY10849yvub+JggoHMY9pEKx
GqIIOUuZYqCIgRsxiaTRe1x2Nl94BdeZeMgqO+eci1ff4A2oFB3SvukT33afhepPrVIPpqj9y5AB
PQm9bTpAYTRfQdvYgRL2helJt1fNlHoL/hlYhUvaBSFCr+PtyMqd8t64t8TJUPSPpNh73fSNdA94
E0zjay+hUqHLVeBIeBWVnz3cq1OoMv2Zv1vP15tS4821Ur8uWJIpVGRKBgdWgVPohNe+Y85LqK8m
b97UsulyXQqIWQMULzREL4jBrHSRhlIyOWSx4317Zm1TeRs3i3dAI/tWefDfAWrQpu5KX3weAXVY
4e9TDsG5KSScqbS4GPwEqYxkB8ST7dQIdqlUYEdZP7zTqOlyp/OHHH7ur+6ob3xnFKn2YtBOrZtF
aMXz1rRdJmPndgIMJEcybqyqsavEZCsN8qMv4puIAQdryK5X/oaV9LFy5b3nrfC99qfNXMTzreHD
7eQF58nGp3YM7qqi+Zw9/bkojKvRpHaVmhLtt3fEeC+1Hz66sF/sxuUuBrUn5U4NmXP5DAkO4qTb
Elyvy/cHDYj+ADXLCQ0TRU/Z++h65TqN4AhauB4t00Po19+R622UB+IZi+2SNa14AIWvgXgZ5Cwn
aYLLgDqAAIjNzXlcnDNwv9Th2GFb2Y+ZnitgWxeeLOtVxt6wyuGYEDuPDEBu24kxNb3O+oBs6DIy
KEDkZ1vCPxFo8ZQGqt9O4dSldDCfvVJXIAHgvDf36gI8AtaATgfSK97WSxovOkwRH/U4KKi8gsVA
wyQGlMFDn9LHcBAqCQoU9iJatmW1Pgqp31Dg5A0cG3Noi2zaLQz4Ge2zdcHUgK3fehoIhNDzfilB
luuImRFLA/V2QWBVxTWUP6tuN7wcytQWQAo91WyRtQRT4Q4dczfQj9jjuZUTvAFiayBx6O8bt31Z
UQ6legWb2ecibUA7nzwnOtbuylNLCQhYRMObS3mY1PlHCPAhV1ojsgkABo5ekAcKaKpsJsgvwdRG
LsJ47WiTkdqDt3wUbeDO3OwGHiYKGaCbpiFOuo7B/RoX55ip9szGV+4EQ97PzTN24RfSOs8BuA7J
iGl6ZBHvUwM3TtlNIMQAc7B1X4mXduDfte99AoMDQx5sPWER6S1JtIPqeUpgQNamzRRcIKarpoOG
v4+wlwTrHsFH597Nobnf1Ty+92T9g88oex363tHJSctIffph6aSukVGmfGcHvBsCFED4qZ/PdYHJ
c7F8F725NgWIjTiR0wahihnK3oyh7swZGbZkCLwMwUdDOhabuS9xHXLPEMO5W6L41llRU6GKzait
kGhcxF+NLx+w08E/AU0HpnAtsNdLAFIENrhsjm6DfofHowPhWn/m65pPlffMOkA1LbQQzYX/yNFu
zK16R2A3pi2XLrJp5kMdntqQree+rX+Uy+qe3GF+LkGhSYXbgh0GYL+S4ot06sYE5HtZw+cCKiAh
3bRu3YOIx8v2fgE6RZxOffBQWoWSCm6cDmIRMx3YN7pYu+nd5m116ryP/XefwsG+qUHVH8HkfeXP
gYANWT+Nh2DsRlRA8z2d3Q93nd4cpJo303iPduIK4ZT3o38h25qPsWGf4MviQQLVhFukf8No42aQ
B8FQ1YkzMvR73kyPccC3ytPYV7FXDpR8i+IVXJUpMS19LgINpWO1WdV66xcJ9FbHfgyOrQfN5GzZ
qXMfosKmmCV9NdA+wr8MP8SF2hj2BJ99kY/9fPQ0FI5jlAAyfcZkZsynPnrnfu/thmaSiVvRG8t+
SNi1p7ZXFZZ/hNKu4odF2Pth6HYusUk1gL7SDT72n3gWacDOnWzfYgofAKXEC6nC4wKhkVoAUHcE
rvghbN6M270uAK8xxPngHqSedK6v3Xbc13VwdCp/D4S1SS+PvsEi9S9yw4K76hCChWSVffSFd1WJ
6r009lzpfnf5ZcSqniMWX/VNA1rLgzOgQgWt4mURPfjjNVSWBsj8EKlHaF1Q3DLIw8Mp+CxDgBMT
ukOw864jrj+BtWkkPIZPNV49+DacJxm+LRUZNqNyc2At4AWU3S72wTcR8luWEdnpgcr9NGO84T/5
phcpsggOGHa9uFWT6xZ3s63WzTKMZ9TAz0QsMLiUX10BR3peXHHslntMe7wkai0OohDqBQSOY9wQ
Hddx+pwL7Ky86aHnVDdjHNnUFc8gDH6sC8ToHC12gHWw0XEAczrLNyPBoh4qfWYLhlRl8DZN0V3l
wtqfFDl2GpMgRjVMqAfJrF8YfLAAtXOonirvFjgH1AGtgzuEQwWOO6hpVOllUBAvWajfZ3xXgFRC
mErcwZu33xQkeJ1cSAxGZPWkgI6xQN3iIldjChM1ikpuhg9Txa/dMeSg+MKAp1TOI5i3t4E/4MWG
Thr04QK9gbk3E4y/hrJLgE6j4oxLIJht+8okztWofqzr5kdM7tXAYdMnxH3QO/0OhfdwDjoVbMaJ
r9dOGICsPnTFEw6IZ43u61izSyvZzzXc+EwGtjYefcvn16bgJZhBszoajkNQMtTKlr9G8dZocR9h
coKo1CMdhjfdRK8EVnrg40QH6rQ4ggT0qmNZ3+niRY3IekPkLFosVaXDIA6V8RJkzsCQmck3WOJu
uZUFyqn4VILxlfI1spgY8S/WzrdoyW9K6IQVDOBxA/lLd5FHC9w+BJ7vkWj8GOj5CCgG0o14mdLR
haaCSOd+Fh1DgSSu5hFxIMMEvIl0/BGN0JjE1Yx51v+h7ryW48aydP1EmIA3twmkZdIkRVGUbhCi
RMJ7j6c/H1jVoySYTXTXXJ2YmZiOqGqu3BvbrL3Wb7xvdKRTkkJVW1f+V8+yXFTqMnYuHiVs6m0o
pl8LF3B9gX142gWarcniba6g6tPo+XXQa/x73iYvUdTw01OiNrshtx7x3901gXYdmjB3km9m3ji1
G1yVSnJsi/D3ONKJGuP+xfTLbh8i29R0+g/Fcw8wzcqDTOV9M/i3caamx0RSd3Sdw2PQpcFdxCtm
1WsGdmtytw1NX9vTg6j5aUJ77VPrkiYWTJ8MuU1F8ketdo++61mrIJFflIl1Gvr7uKTXYhnI01nl
7zL6xr/9GETDUz7iwaeNPwzO+NUoR5sxUHdjSArU52JoB6q6L5t2F8vFuKlanjCZi/GUlHr5Wux5
aHlqYRu1RXMQFUpxuFK1pqRbTOpc+uqN5AovamyOW0Us94nMT3WFsqT80aSrHOKUE9EC5132tdBQ
ehyTQYQepX2TrALMkVjdWlnyRMs+DWmx9z5Opkg1G6b1iw4CdTgJ5jm25d3KRMYx0rwvtM6hUsvS
Dc5Zp7IBfxdmjT2GtcDrqHBo1KpOWRrwsQwISh0foOYprDHYMua3NW63H5oB5YgUUbgs0G1B5Pnj
jSHCmts0N0mvxfrW7apbLYhOVQv7mkMatr3y7EHAoeDk7UX9JEFXJ0fIAqfMM3Xliv63mnqc1bFO
dSns7JHXij0a+n00UN8t1MhGSyO7ov3h2qILTcX3npLBJOOW5MxuYmGf1JBj2cNPY8Z3IhkpHZch
hDAkiyBwaIidUj04VZRTJz6+2gq3ZVTfhTFiYUbEgWIkCou2Vx5jj9d92ZLieG52bAxt743NOtK7
x9avNlKh7NuwptcMbX30IINwlMTWg26kG0XuHgvo7BGGwgERnTgJX0QZ7xhV/gqS8Mo3gxerDSHk
K05KRZBMEZHwpo++9EV5rfCEaapu19O0WwWjvBe6+rbPtPsSMZIVgL0mvAWW4TsyPjG1KUorSex+
6VW9tWDOWIpDA5fqHzWutdXLR0ulcaSau7xKmi22VlQyJDAiuizt32ILRl/ablEiX2xQeFESLvZM
uhNyrhlBVwqUgJRtmxlfI3X40YwbAPQ7CHEPlGJp3lsCwlZNemOk3Ela4eStQke4LA++uKsVIJAW
QyEPM6b63/gFaQknL4cHLRBvrLh/VCU4xmNeP4Tdd7H8hqPUwzD6L9Yk7xBCn6PJ6qRmHxwham8i
i7ZAqggsY+ob4ARVR6Ywo8jBVS71lOHHh4mhuhq0WsLkSGY/uIa/FuCFdkYEHN5orgY6B3YfoHED
drkEP9A/xVG9JSuEk4X+gqO9himSkcAt1qIlUNAV7gpBY9uU4ldylHTbJNACxQQD0BZ+ZRXHTqCy
lf2ijJ08an6VtL/AHLq2roUPQdpTDXD552GOMKRFhb3Tp93Ya5Tz0I7ImvIoNM+dqX/JR743aKOQ
N3SJRAKC2bgElNRwOmrMNXoTuLgivVRQYEYHZCOqbK+s69bWSEE/Cvpvoo7YdddTahvk8CYucu9o
GuOmnDSkUte8KwVk8ORQv+lFdv9h2may+Ci76r5Sy+OY1Cx/iiW2L/D+Ejw4jLB84HubgXHdWtVR
jvsnUw+Uo3cb8PSt9JMeqnx/q4N+0iB+ofoyDKJ9oobijemrXxvP7yjRZy8UxA+uyNebKi7utpUG
Zzohkqy5o6ehiVQhy0rZTyeGaBX5qo2EbRgS2vDba0RRSCiD8JSUJno7uaJjCW58kesb9PYDx/Ss
k0ARgf0LaKpLx3swkxAkvSsFXUW7V6fDLE2dRIEXKEg9Qh0K6hTkpEL83KcplSQEeKWOoxg/0Kvc
aq/d+GvbcLzrYCjEoYLLCJksMa/Lxj/Rulk1JY2LgjUdVWJjq4QLtZsx9U/6qIS2P5Klygpfpx5u
c6qjstCqKLX0T4CJMsiiwnUWZ5tWbp8GGGpul93W1DdwAxopG1vFJlJIns0A+alEB5JO1Sh4adTq
6IvVpiHxZ1PVAOWAotp971+N7JrMUvaSPDyV4G6C3KCUhMCQN6XtOqgQRTzkVrzzxxEAlFvD9oqo
8afaD0An0x9uApbeShebJxGjrZbDpxD4N4bwJo26euv1ycbzhYdQ8k9pCQ1WCq46q3vU8xRHNhrR
XDE88QKXxoNHUTjcWql+nde87wsOCwJ6afElaR/SUX3u+m6nxCniMqg7yNqzK2rPUiz+aIPcRPHl
1ktvky58MtrvuqDB0612qoh7mclVk4dcVQBLUMo1/BMye6VqAe6JVpZJBuQ28P90gk4ryeN46+r4
xS05wFOe8GABHht2BHcKB5LkT58czIgXWZtO7p5cw3sRjW5XkfDbaeSfwHRspd47xUL3qMjVkSbK
XpLKjdABZBOoIgocf244/qgr8e9fN2R7EYVUFMqAxFDwM6rBFoaJ0+ZrECY3bYR8VFbxj4Q0+E4V
9VXQdbD6oEuhapv6ujV73t4amA300D3d3wYh3zlI9QOCTKglcfWG00nKKxOhHEn5qrqUI1Gl8HPx
h97xzu+15NcQsVtTPqhButLDtzbirwDCS7k4DeZ014ZkAfoQ837X/G0Wir9cK9iJIX9d8sJDG2a4
FMTjkx7o665RYojRXcIhl9b0Ye9SiX4EdHrJ8l8SSzVh4skbQW8b25wWZWuI2qofvC9Qoq5j8D9s
ZSVwhPrayjScmocXyx1/JLCQUelRKSFLwyENFO444hTa/aiPTl33NFErAc1U/wV9zI2kKzRylL3i
Fo81y7Gy3TF65t66VvTyZvoyWBzwx4vbNOzvuR415Tv46n0xlkcp849JVtqR1axB5R19odvRk123
rN8MZ+Y2HX5FKMPkUvAi5WjYpdVjZrqgx/Vn12WpeZV+X/dducZR8bms1Sc4sTaL9ksYoOjtlrfC
+L2GCS0r6n0Z1t+AbsIGro6C1u0Ml69VB/2uaYbHTgp+1a16rTXU8w3duw50BRX/kHIHD6W71PWv
RLfpjmnk9eyMdNOIxUHPmVSQHOQ7XK92m28KIKeQxE0UCOOjCGyR0keLWFmarqfrE32tekfF7eRr
1XOkDxL1Vf8llHrYlRqe8PU6YUWDsbmOaEeLbbenTNHup6nRvepoFiycYmzR+5j4FnlyF7befezT
W1K07KFE+QP7lIc0cKdyhPhgZM26SaUfuhFsWgFYEoL32cCP6g3mbjqFwij4ThUeEj9QE8k3sYtG
GAIjzHEVDONDL4Et6oKXoFH2Vqnd00xEfzA86ZyV9Lf5qYjhO2H5VTGt+xGmB3I0QCvj7tGiy+Xx
RGxlb5MK1AOAsaB5Ri0+lveW9pBpmoPINuUBeV+F+WDXYlLYgiY7ZlLflmn3NB0UoUbSB5n+IdW9
B7fY4T5yKrgI87p5DfjL4GmSdROq99PI4lH8MfbacxXL27KONnpS3TISnivsOQtAbK9wQk1/XqOZ
Duln/FFq8rHXaLEno6yhvVZsQmUF/YPE4F6jceBrP0FQrrQ+OGlVeOIx/GBowmEwqf943SPFLmco
nqu6r+gRqPeKpz3XZZLBeOVBJ47Xbts+ygPl46DQIKpkjTOlpkXBos2RPBAHbAv7x2mGG0CHU3uB
i8qOeIBHPTuefJuuvO8hqZC5TmTa0Qh2svCS69YzR0fUsnpTBpq1DlXoCSSdbWI9+QUg3rg/dDUy
EGlgeo4YNtt6kJtNRb9+NVZ6dQ0ZKtlonkHylVbCBGC9NdJ/gPjBDIv//ZTG8J+RHf5/cs2SPkUE
faFIFr9HBMnTf+MvTJAm/Y8KPxD+Hpprpq5MfIa/MEGq+D8QIGQJCx7aT4YyaXv8yxpL4h8ZuFtI
aM1C/5vIzv9iF0rghdhcMCd0A7Q7ut3/DSpoJhCsIcVsGjAcYSwiNSiBuHyPq6ECWuptLYHpe+LN
aL7ShDd21Q1aqutq4yV2U69V+nFfl4D7E17nD57n77gSWCnZMnTtA69Vh8TnuypxxboXRxY6Mpxy
uOtKfJCcyWv9DKR199cfPvfleePJfognE1CFQAmXcqY5mqkdkwlUmHEOrxlt9nKFgjhSGMpOWLub
REZKvr430f4nz0SL9l7d1HawWVLvmVgPn/0MVsM5B0NB6RI6Aj/DojCtJ0eup7926b91IJr+wocI
CgwapHwtJE9nH1QPTXzkB9Eng0H3ETG32KdYiTpSLnh2j/qBMUgLJIyZSs7fH/NPTGWmYagEAdRU
iZiTzxjY+GgkxeJ1ump+qo8U6h3dGe3eeDJGrjEHi5ClH/AeHfbxB8xIIHFhjiYqxnzdX9ateWjg
m0Skjkd/J195jn7/+WK6vGnOxjv9nDMKOOkunNSR8VbrNLHDo36CerJrd9UmfFR8e1zXJ3+96Lw0
8XM++bLKjL9j0O2v0r+ixg/5XewgEPC7ckCp3WUbTEy+fz7Ki0v1bJAzAk8tiSlFLQbZFGohbYRY
ouodhjL94/9boEms4Gw2fS8fZMS1WT31k2d8myql/yQAh6+KuY2iz6075SyVao/EjPuYJZndyzww
P49w8TRT/kSYbeumrBseFgxBQ2UxP4T0lAfzLhSLf7bQ/wSa7e6EUrjoUY5ip8EPQv3HwSRm1R6U
Q/S0rDU2/ez5irM0XYT6LhqTgPL7L4NurevTDQEIJtV2lHwzLG8TVU8yyPMAQSZXuf18Gi8eJJZG
P0bj9uOynO1jTazGMNIQQkqP9RHEtvrVeNZQqz9JV5NhVf0TvfziOz0hObLDw9IOmwiJH8erw/eT
MKNQcch7P15ILaD98ROC+Cfasu3bwpV8GNbmtjrUzoCDYvXaO6MTrevnwG6c9Ga46+0WRRDrpB+V
k7zJD9BLFol7lzY+hNv//VmzzzDURjpWMrPSb9xtCuliU151v6qjYoPyERwfOr39+Yd40xSYfXlT
k7mbuS/BWhizkG6nFyVSJDInXHLTiDvxwJv6W7wX1/oLHd7ygXKqjXTOSgIvh0dRuh0fg3yl74RF
Mzb5veDG2+H+7rfMDiIDNlLdT4uCh/tWeArvrNvy6P+OxB2SQdqm/DJeTb+kfm0fqzs6LK/KdmJ5
o9NjR0/5dmmVSBcORgu7PRHhY9gTZGfvV0mUBFINzh7SNmY0SMLdpI60c/fTipA3TYuNw2LIC+fL
eci5kGIQZ4IKiYkVIDnyoXeK+yltAczA+804ZXvZybeu3YH+WDjYZsp7b5P/LvJsR4bJwEpAb2KF
HFO/kSkRrygs3tKfFWyELbcI6Gbyyt/V22XLuoWJfsOEn10MY9tJejGN2kRAbB1ICc0vxP4/X+rv
pXA+DnC20pVG9V1NZICqRPdHv+7U1yRaONcuDgTFGAv7F0yi54L3pStJQ9IyEAnZGHy+wETcfz6K
pQizCyhVU8XCpRR8l9xeUSO8MtQFldSZxczfE3U2iNmyz30JvYiGEPUm5RxIN9ht2upDts8c/8fi
ip+mfXYAAUCj3KBpFl4BE5XiPCmIRcMVTIGjGI2JdX7Xi0680Z1uE/yufkODhHPlfD6D0xPt04iz
F0LfWuUgRowv3Bv0OWgBQ6Ki1L+djHQAZWY2EGYAXtvle3am8vOvuf0z2tnnM2MERISK2MLOPbkH
GiqOYIu38U/NDtcksOuFsS7N7uxbwhCMhTgk3nSEgSIwNt5BdfJHADlc9E5qL33PC2f4+eece9sF
mRCa47Q+xW68buJHwbrKwO5rLvhV+mALw7sYjVce+AGV7s8bZ/zs4Og7P6/KSSsYYRnqmtq6QBCc
8qcdoApVPIm/6tGmgVuBA0FDaWmsl3fKWfhZGuFmol/oHeH1U3ajOPhurAAhvJaraWaXruoZrf/v
tXMWbXaADaNmJfIUbTJkrfcNNrs8b1fJnbxbzEQuHpZnsaZj6GxiEXVolHr6jP0Y3ovgw0KeOwUN
GIuDzYxevQ7YIr4pJtrZNEZvdHwyRXdvFPiZUFBd+MwXV7GK+SevFGhz4mwVy32H0I7Mr2k3xc/g
KmbPYNJmU+UHSYcD0N/SWP/2af1GMvpwKP0J+GEVB6kVUkPnrtjq6OlxSgQr4RcER3kl07s6iOv4
GO+j+2RnfOnWtDPv8ocIZfvDlC1FNqlB4mA2hRoSpHXbAN0eY7J2Vy/KIlxKpC0E3v41NW+L5uxD
+fQsETl4+6W+uzJkkkQ7f3Cx5b6SVi7vce3kR3vMuBARC6bk4R+dMOjYoU9LJQtRtvcrBdRsVVlv
q/KgHqZUurDNO21NI+2nuPLXi0/yy2vhT7zZWvB6F0hgPK2FJ05vHkg4OmIpA+hmtNVjacfXS5pz
F6/cPyOca+gFZRclQk9Eq4Hp2T37crY0idOP/rje/ndQ5iz5wqwu6MMpRO1Yt9GNebJ25kl8nCYT
XKk9wky/1bYpGgNOvV1SQVwa3+wUM1S0SUaEnlZaA764qcN12zULidG/Wad/Rjg7vNKsk9NqGiHy
dpt2H9xniQOcR3+tOKuDrTTYQISBB8J/QDHgn41RkyWwrCi9YVr2fpX6bjc2zXRRaPhaKNGX1jp+
fkZdPDDPAszSGM1qxKF72wZd7rjy9agBSU4Onwe5VI+iufdnGLPUBWEAI8ym/DI8pkfhNr5DJ9Ce
UgjQtzLWa9Q2ly+Di+vjLOhsh2vuBJuehkZ78CtkkKOcLrmhXc7JzmLMdnWKTm+N6gLfx3PQRzNf
AcpO5hK7SSZngANyw/LQ0nV1Vy6ujYub709sbVbUzEVU8oZpfJN5fbqZzOur/X9g0Tf9nQ+b/CzO
bJMrsVb1SUkcimDIdk9ycr4jdIhkSl+UoF/r6rhRw4RW/N3Cspm+0GeRZzs88eMgTKdlo27939qt
/zv9Hf5OHTxI9r86JrdaQT4o7+vtctaysHjmlSU9wDfFmiTqSvUl0o+FuLDvLv79SV6KUo6CrfF8
Y/tZW+bRVMmBQTjI3zp1IcDFlF2CloeClapIoGLeHx2VZRlSYE2Td128ctXzHIps46uy1Q7AjndL
z5NLA5KQv6IMhNDRBzsi1FWUzJjC1R6a19atrv38fDUsBJiXGJAeSMxqemzT0z6gI7iiK7R0n12M
IRtQ4E3I6KoxOw3NyswLaxpEfMxu5PXbM2dNG/PoruAq2d6incrUXfuwxCnm0UqbOiKA595/JZV2
cdnVE6PMoVZT2Dg3IFX+GtxEu7R0gvtgB4As3EAqgCW8ArJU91hJrGBaONHD+Igcw2a5onXpUjj/
UdM0nSVnsp9JGG/woxo4qTFS040aQDT6u1/7b9PVSz0vS0KFFAc6fbLYnZ2esjkWQj29KvH22BhP
EiznQ3/0bRLlNXsuW/Wv4+sgr24A+9h2zP98vqQunaCyRY7P/6l87tnkB20lpPrbFkHcrLmuOUH1
jXq11P259HBnV9Bk1ShSm/PXnjCCFLKmwoSkyzs0k1CBx05FBDIRbT8f0KX1q4jYpSC7yMTOHxyR
G6ciAkE+cCAXeJn3EEXp/vMQlwZzFmL+xKhbxe2V6YkhwrENQuku10XbVHQ7Rqjs81DSpe9zHmt2
83gdXNEQICQvx+inzN7o0+tsO9k992tMtq7rR+VnfIO73lYDVfq8EP3ySJGHNjRZ0/l073eBX0Cd
VMe3rdmts9fWYUtSAKGqiKLAquNl0n1ZbsBe2nuKhJwyTQZF4T+9j+p1QYCT7NTVcr+p3oMyCIi1
LZTKLi6Tsxiz/V0NKPzgWUuMJvveieYxAUv9+exd/HRnIWb3W03VQ0l1Js+I6gKoueXXiMRN9F1s
duzRD4GsT5CdrK78DRS/fuH6Q3idiXqXPNAOAokACgGIgiXLs/TIjeqxc0tsJOtOjcZtr4O/Qfs+
D2WjWyneSGI2jpVwUDRz2GsAZ6pvmiJJ0HqTDkMPTEZKnbcTrMefUSdH+8Ro/RzOUwl2SLC8iaHr
eX1PEqKCZ72tAxH9WjETUMEerE7+nnh+E2xLFOAiawtzJFYUWwDHBu+3Iq0PAf/5Dd12Rw4CyL2Q
ayJZ6SEb+JWKnZQoyCLgbZpRcGDaveajEyuuw9E0hmuZPYcBHsYhYy1urLJL0ebzu2jEPsEoxx79
UcR2zLBHpFdOc0wGSN30zlYEGbKOrY7WwP+rJTXk1T1Ko1FK9nROptBpgJo1L3KlNsNT15LcIl1R
q2ZtrAxkcrVql4viYD7BnOpFeLqJ7pL5gRoRarSEw1ICtAqmP2sRM/IDCxCDaw5WCENfhpQO9h6p
N74C0sC9m9i9gmrWsDLlFP4Z8MlIBrGLhOoVl8IQ7bxWFtN7CaUM+OmJrI3ylZ4ruXlr8J5onsuo
BJPYR4VIj8cwEz2/McNxMJ7daCzEfdEnMQJXQwDZ1Y69OhM3upmPyabpprcirn2g21a0LUKkOlLZ
R/Ok8MJO3DeZKoN66A0pKr/nTRHKIDHyAoqJ3mnY9gYgjk1IjWAcS3e0VrDOEwuQ51iU3xS/1fP7
0NCD8HcwhJq0UnI4Rbj9cb44LW7BmN56SfFqxWMpvyZqkqrf87Zt6+9dB1x4jd6NVtuj2FgR5B+c
0L6Kvt7pO6XXM+3UNH2hHiGeVcN1lcFmRTlFH4do1ZVJigxKHcF4/k19v/f3Xtq72m7oxLx47AbD
aGMAnWKCU7CX+W59FWiy9TPzOuO1tgThjV0iJsc0C1DECBVV6G+8SEvUjekJVnFnJlE/HOrOrVTd
ztI8Qiu6LM0UUStD83BnbE21iDcK9ob6DWIdgnsaNGXoUjsRwnI4ROjRxPHKwhsquBIqnxzMVq1c
rqgO6JnVbrDbHbVnKDsoNKNn3ZnKWle6tn0AdSjKD35tDPDALbGG/2SYyjaXUdO2mSbQvP0I5Wvt
tnGv1xu6MJF8U+Sy6e0VbZJAlhPVzJ8k8ODBdVb4wYPSDNZdZ3ambY56Gm3BWfLSWAkF1+VNZvRe
fyi7ctwVlQ6vd+hzZWjWVuWrpgaeuahSDHAQ0MoblHIQWIRjb4XgHFQrSTZBAlLWrsYK8rEaNoYJ
415Svdu0UFCzkEMDywrVHBJAkY1m9Y13pSZDMdJFiP1MgyCa6+V3HYSeF66ixEgSUgWL5XkKS1US
XkShyEKwfk0c/ci0MKmvpIKD6Vdt9aH7A7Ycpht7QQ663DoqUVuJ4JY7jqvo1IwxD/1TBwBY645q
ogpl/mWwaiWwbjgzTBDeIzxpsWGW0VgBA4taBercyVgbhfpQI1GvjfsaRG/50EDQESB0Z8DpV20A
793RC1nw1VuKTipA/RFdiTDH/nnoB4rbo5r9jhLFMBuqrpkfpbD4EDrMHWSW9eqhUY1aAmZvyVyw
8mCyx7duaokldlJyU6pfxioXhHiteuj6gPlq9UDO6tsiCGXXvfbTIqG6xgQaiwZxFysX59fx7EUQ
a5pftG8Vrl8AVkuUYstvoLFoaIq31O7W8dq9XyrcLaUAs8RDNP91PScTy1lHLcVcKcrm8wv64vtQ
ASyvGLJOE2IOOPNBdgGpJ5ErQQ4AwZoatsjfHFx5VdqwlOzc+TzixazjLOCsHqNoCLNSBOVxhYa8
kQL9fvw8wMW+xvmQpqTk7N2SIEaRJoi1r7pDvvftaN3v8jXS7gxoWRn5w3DILyAQcZjyhhfVybDh
PJjflOCdIotEGGqaXuwGJAT+2/FMIUCbqPg3TD3GWRLVDJR3PMgNfCKQBMZG2uVXwR5K05GzYRH6
9xE3MAs3W+ummWsJ+nBTrbNDpQtYPVOYbFv0Xm3kfTjn7PRlsRn14QU8izpb7bFRVcj7EDU9do9B
ihmBjfTWKTnVz/Uq2OeFvcZFuZpYQAx66W32cRtM4RHR5gUOYALLyfefUcxTuG2lOc1xevTuW3a4
6bg78WlcF5vl9H4x3mzZiINE2bogXociA8/77nqqg7oTlDW955272Gr5cJq8DVBXMMkzL/QadX1y
2h6Z38jKIcbCP+lMxxwX8u2LuwHkGkkDLc0PrS6hzjsvTdkNiEesZA+BvuS0sBsuLpQ/IeYvz2TI
SBGmDVe8Dq+xcC2OaxGHyb1EsbVyVAXHOkdLt6VymE6wf1ASfJvI/x3ivGVVZopWhAHxYbbYbnno
/IUX56U51AydeshkpSi+QV3Oji/0IaQqD3ixdJp/o+clglRLhfipYjp/FJ2HmJ3B7eAptRUSwvqS
79X1uHOPIJHW4U5eBZslr+CPIC1m7Dza7DyWhtiMGo9oE0ZiNHfeTX+nb+sH6wkxMdT3JhC3YUfH
3nYxVFz79+FoT3xG+kVXi63hhaHP34OU2RJD9qcfc+vfjXvvEF9NF7jEFR5slq7w6aj8ZJ7nOEGJ
V6OUJwRrg2Bfus9R+FupjlZfL2y7j/Cn91OMBOe7W6j1tBiRWXcqkTePXu/kEDx//4VoHjaa4YQo
Qd53Dz//g77AdDB/GKNJYYQCGtLu8zF2lVsnncUYq3XzqG/pLW9ycDfd1vzebLpgNTjGY36acF+f
HwQXt8lZ3NmQU0tGndklrgzpxRzu0mZBzXNpYLMrQc+9PPdSD7JX/1OpvudIcGmCYhe5uCrlq88H
81bo/2wWZ/dBhlyInnoEU7fCrxaG4yq7RxtC1ZwSMBtetTvdMcEVdRNzfTIvIjfrdu1XeUSwZZN/
XdonHwo304Ki+IOVk4K26zznqIrpUTfNrl/p38TimJXmJh6Psig5hkdxJBC3yLGtPp+Fi5/UIp2C
ny6jAzs7KCwxwYqtIWihYxHaIHiHevB/HYMOKlq1/H10bOV5x0XFI1LsIg0Emu5DeR52ZfD0+Sgu
3O3vQ8wSKM8IAizCCREjScurkPQJ91lHOnTa2rNLe7lS/3Hi3kecJU/NyOoxXAgwXi1DGqk80TjF
/ShuFkZ2MY4OXGkyr5M/tilqnSQ4xiQbMcUQDWlsPjm9E9uyw0dBJ1cCYrlewmhcylwMyZguQ0NU
6JC8P9uKugpqHx8E5FbyVVbC0FBSZ3CfF8Y2bef5DjwPM/tqgYChBb6QlColyHrrYd3cNNvkGidW
tAuSTbYJFiHDH18q7DKDCgWmIHD4P3QeFENtW3Cd083YrP3f1BUPiP057eN4/R9E+/j13keb/vlZ
YhGKrZwZaHtzUqMVif8qzXdaSr3NfQvc54FsabvIBLh0ip4Pcf71IqvP9IqgyDkdXUo/zz25tXGV
XZtOj5T8qsTvdR2/lNf/KKc/Dz37ohYPM3ANb+NtsBNdF6T0/YHcYl+uEsdbdHe8dGZi+AMzm6Tt
Y4NHaVwviC3iUSHbJ+uWV2d0twyauphPnceZ33xNY2SFSRwenFvjyVLXVmNzY0BncnsHePDIZdGu
sXht792nMd0aqMw8qk/QiQ+es2T+/fED6xTX4cdN71MJL6L3qwqXvdKXVc4e0XtKRWD2vbJOovGU
otPk7j7fpB9XMLFMTUIdHKgWHprvY2lWXIscFJxzFKp2YY60sK+77UJmcfEAPw8zS49ViFNephHG
jFbJT3GNpNyVtYbKQD9gjUuIs3TbLo1rdvGpKC6CDpjmME62AVhFHZ7051M3Lfb3x9v51GnirA/S
dsi2Dv40dRS1U3QAA5QPw6se99/PA30Ew4Ae/zN7rIn3H8n0Sl/JpkiIZKPrR8PsJtgFJ+iLOhoy
zrAp9lMjN98uzeJb7v7ZGGcbAw762GL2yAa0WyRPnAxPC2TOD91afqxWFcJSIB8mnRBQtRt3hWS3
/G3pR1wcPpScqZqgc1/N8TiU4SNKvdyR2m29N35hcayug4Ng/7KuJTRguSKnMtQ/2YXUXKd7GRsL
/tP7SQ/VgJpvTtQS33Jz+O5TqW6/toXdGeFCFvDxPibZOAs1O1blJCyUXiaUALuJwq0teRsl/fr5
KloKMtvpGPl0Rq4QJAy/psZ14N+P2pfPQ1zadOBiSAThQWL+OyUEZ9ehhIJFFWmEMBop+ZGGCDgF
YiIvQQenPzNflIZEKUSkr6/g3vo+jNtYKBcobAcgx3v6A93NREgwbAMd9xU+68tPsotz9yfivEJS
dkrpVlPEmFe0KbwkyCEGxcLsXTpPDKYNrI+s4wE22+V5mlhoTbDXwsj/jkWJjQQhnY7ENr2lx+3H
Fu6U3ZIh0dcRaePOZjBAxRVRhCkUSOVqiyXkVtjmh+U0+mOZn6MLBIppQleH8z0vhjclXtCpwcxh
abpJ79ovMS4DK+vGsM1bkcrn2Dje7SIy/uIKOYs6u26kNgkKrtdphWQ/I7wSsIWhRbbi8SzZzW8T
h5lttnCTLg51NqloXzbsCoJ2NprT5qv8lQLk+pf6xTqVP4cvkWPtq6Wy08Ud92eg+uwOkpOimlBw
PCr3JGQG8hdrDiunceKf3m+Fk1Fw/ms82vRFz14s00862+SJZmEiKrLJobQj6fdL0Hr782Pk4kY4
izDtxrMIMYjdvpiOETbJz17bG4J4p+s+Ml1Llc/p+vpwkpxFmh28VVvR1ByJNNHXJeid3hr1yGtr
G69RT9r/34Y1O4BpoBe+ohIsJR0J8n6tlN90TLbg7S9M4OUb82xcs/VfeplOUYVQpbrOCju86677
HVL58CMKG4FNe3xV7MRJt0G9kBRdPCkxSLEUoIoiS+X9txvD3HDlmAUZYHLoN1e1uNWxL/l8Ji+u
+rMgs6xEDGIX8VqCxOhad7zzrHZhGBdaNtMq/zOO6YQ5W4P60BUZvi3TZi6PSKWjAq2na+Nq3AU8
74xol1m75Xvm4soHyqbALcWRXJntrUGKyQDe9hZ6wX70U+h+6zXKu/HCFXrpK4GNNaGxKlgQzXMb
QCqNHpsyp7IYG2ta+qgpy5OVyeAvTOSlT2WpWA/RyCPf1md7uade1CoBkUxFdlw0x+hifL4Y5OlT
zDfxeYjZJq7NFhUBKtAr8zrfVzvlVos30172HQsrlZV7qyBkvY+/CGuvs+MVNKFNed09I+7z+Q9Z
Gupsf6ONJcllwe8IcORcCZ2+acFJLYz28pf7M5+znY3TnpEp05crQJDqmK1Fo22i4/z5UC4eIBav
QYXOHco1c4yzODbJIIEaWtVP48a3QezuJhZTuy7X2f4w8dk8R1uYv8Wg0wSf7blEMJvUBZGBkBvv
Dd7dR2xnYvxqVd7eVmGji0Xg5TLO5Q/3Z7CzNSoJTZelPnF9ENYIDaNnunBPT5/+4xL9E2G2RBss
P3TdhZsUjoqxlas2irea0j3oCN+IeitdZaGMR+zCR5zO2s+izhakpORDrmCMibPJampKuXsLYxJb
O6TrdCss5ZSXzq7zJTNbmU0BnQYMHmNEi80xngQExu4mtnD5TXgEcjzITnkTrgJHu1sYp3xpnNAh
0TJSwO3Ni9x567UYfzG76ql3VEDO4zOmEivJTr6Li7f4xQ2IBIAukszRT5wtFjkOqwhLBt7ihnQl
iR7uIp10TCezxYVhXTzXziLNFg1YIV+qfSKZ16I9Ohrkex+mARqouwDJj6VL9WKNBvEp4OJMItDO
2dUdSDgChCUfsILyjOPvcXicuETBVjvJxk6XnX/AJCJBOA85fdmzHW+2gByHKSQd6BDfjvoUJ+3C
sXKxhnEeZHaVC9iJ/j/2zqs5b+zY2n/F5XvMQQ5Vx+cC4Q3MFKkwukFREoWcM37994Aae16Cr4mx
rz+77LLMoRo79e7dvXqt2Fj8snghdPswc2AKZ/qukSR9BCrg+S6cyMJuFo/RdBnQBL2dx9yc25Vr
k8K2b7JloOER3sMPwEE9uC2P5RP9e5BNba7lWZd2sparXRrOkzTUv9aSniKZO4+BLlwZ6VMx7/77
kgm9Lyb4MiAR9Fy8XkzU4pIxztivC9FeI93o5uP7J+LsoE4MrA5E2ZjjIC8ZGS4t6HCnyTXRLN44
dltGVk4zCPU8tBKMwH1ReIoGk2wtFc/vj+Rt6zbtPEsp0NB4gVMNXO1JdU60qV6sJKE6/4CO/c6c
exdEbHE5DiZ0g2UBZ+ag7/upP4a6mHybkq7xNr5iWZHVBfHqK5a5ODl+ElpNSbd8hbqfSMKmjvyT
l8nLgZh4OCDmsiCTthvXz9tVwXehpQiZ3crTSAVcmEHJaeguAHw+wWY0IZfMmTBuKlf9UkfQt+TP
Ww/XfzPp+GwCbHSW11mPNIiJPlPMqvvqybr0j2iBODTgLPirzaTlGe9N6RaWPjQ8SV2uEx+WUKLN
anEpLU/Ltj1AWJnu4H13xF1f7Anv/wJZzJbN1RXca0pTqEuYseDMEMiAaQ6bgA8HV35h8xMPW6XE
c1mPV+NcZT2KOge5JLzYtG7BxZPlccdDRcQGFarpLq7mL/jTszvoz9ld5z2qZNLQkMMqvPP31Y2J
CAhAG+/XWDXxtt9PB98ZN55N/2awCL1qps7xXTeV+RCS5krGDkp+lvBUVTfZIbkYD5ajP8i1i4qC
J7jaRtpg0+jqlLaaXCjyYjQ+Kt8Rgc49pIV3hidcjz/pRBAulsFuHZYzblAWSeTSRqZwWNbv+EwI
Kj1bjGa6sLcsr22CjfB0y8Lq7h+aSk99tAjQDMkPWn4nib77vn87E5G+GsPKycZxkSBYyBgQ3HD7
8KYTYGy3UBXfgJqcX6GTyVqtkDZJFRQEGFqIOJIP8e/VRQy2pAJdgk6RWwEr97YW6FyGAiQJLKIA
55aGnOWInDhvBDpj8GYcAeuB1B9cXTeU1CCz9bQ9clroO+G5lY1Q++yandhc3cC6EuM/oadFvgD0
eaghtvr4/pqdwV1xM1qgfg3ZVElRrPyJkCG91y+tafFR/LTQqKjEoMFFcl16dGbeBb+bO6rq15sR
07nNwoHWl3Z6nhDrDR90g5/G87C8PCWFx2dwCdv+M2o2TnhTPVa38lW/T3ZbIN1zE4o2NP8ydIyu
39lSJtfRrzigAjHXSHTPbGzOcxZAl0hweS2kSi+R6ck2QfStCayShit99q/SUj3IU7ARMp2LbmWS
ZSJNYTSdimsqWcVq9aiLQMJmnyJeYF6zX4g/wxtRfvH/22WFs4P60+C6IsjLlra3xWDvf1OQ9JHi
/2bWaHCzTAllLXWNGEVlckRuAwNxinqjmtiNPG74v38za3/aWN/WsLnjNrCBpC/wCS4RJwQ8gvBy
t5c8kdT9FsDv3K1J/w94MElB63MdoVs0CcCyi0Wgy444Pmr9R1N/2jjAW0ZWPkJoDSNPlqlbZPBC
j+sK/vnufr6kqcg1kP0zv4SXgEV2m/mjs7viZHir0J1QVs2zBfDe/JR25Gx57O16u/SKBTJZ3iBD
dr/phbdGu1rEbpIHwawXmx5deFDSJzba0spn86js86dgsNVvNZyZ2/3ty/W4jt1P13LlJxupQGBn
WUv1vnpqbgDXoxaLSi1J8Ryen4ieIxvk9mx3t6HXoOIHgcx4Z9xt1do2JsBaVaAk9HUpt/Ed6fig
V1f+eDf9N0lkuANUhdoo7eTS+rUklGbVtgI+TKhQjSCV1W26//N7508Ty89P3KSEKhSSFMt07oV0
h1LXr/yx+ZA2u/xG8ZIH35H/025hHoGnw1qm9sRmGBZFNYXYbAv5x9QOKOrV+/dP4/nV+XNYq8MY
+rIwBAYz1+r1IaybRzrRvsZy5r1v5mwwcjqU1dErzVjo5mX6pgt0W9Cx1mAR2Y0HY7m0+31xB4zx
YuvwvWCw356BP0e3OnwCBZoMFDWA5Xsqrr3bHsdHnj1IAKk0v1YOapP2chOh10LTCYJxsq2Y7vxx
O4W8OQGr41ijxFJlPp+iPPS8BOT9Qg1qOc0ufTLKF5qFv2B0Gd+b8VtQGBEDQvKwfo4IiaFm40QZ
HwVI8p2R3T9qX+Cq3S/Vbke5R6BWcpRPNLbe0sm/8S45u7VOjK9OTJKFs5TSUIG6snXslMCxEEHR
sq3yzjkzJkBV09JMEaDaKohPRbMzM5GdBa+fo6v3ovwjQmztP9q/C+ZCAsEMNwk1NxIS62BatuYy
pRlV4z1ZHqub+QhDCVy7yNx54qN5uR3BrG7/txZXJ7Os/bguA10kP2DeB40dHWZKLNAfhC5E6SDi
ti7/l6zKn7tlsSjjPU0y1xSiQISvsi59WaP2OkBTjFYUDCAc0NBtweKbS858x/9GJcY1HP8xOk67
6I7HO1iacr91as+M/PV3rB5+RdNZaSRq8PQ9Gf5tCaEwApjefDHD/gD1PuBK9/3Vfb2FloEvQQF8
PTI4LhlM5Ws/KzZ1GxezYcL1tWiCRE6NutCsbAHGVtjjFzuSZEI7xH+gmFhv1TrQ67EQO507RNlJ
ps1+/V3zBpeqVUcXkFVu7drlw1+vKNl6CQYpUENUWF9oPk4vkKbwW1HNESiHZkW5RDXEzo76Lr7Y
zGadmUK8zALjUaBUenMDz1ln6shiwa/3feCxSS7LZdGcGAnfK2TBaHIHfxh+FEXv/aU7N6evDK+8
zITULRAmpGgGHPx42dKU1h6Ue0W8Fjkl+X/YA/OyhpDJQBgPWy8doubqWCZzmQ/hiL1ukB0jRsI7
3Vq1ZX+vV43uVnBXwJrfvpYaoxBjJfHLP0AnmRd5yT7YL3S64retlVtVP14GtEQZMg2YbErsvd78
qiS3lPrFkupH/AP5Q7DiUFJaN6lhox7khZ+knzBtLI3JhjvDtdZuUoq/PfDgzFhEdQE0LwxQq7vR
SKoE8GEngMlHZdZdGhwQ4Np3izTEPrzYwtms7mKGrMuYY6cCquTOUJbNfHIs6hxyAKXB0ZnX5v6f
DJTdLr0hQGebbpNNLZvw1YpikENhaWRilpbllcG5rdJ65Pq3VURHJdhK/OR64xy8OeqU/FUIc0RW
cUGGrK5B6v5mghyqD8URckGFnCM1D+1BixZ1qHA2siqr7BBpc78d9/Gobmzat5eHjlKNKsPdJSso
xqyhna2S9qM1VagFo0Fuz26OjCMP1spJPoofI8/4oD/MTuBMuR09+B7aw3nhbPnx9UairQNGUT7E
5KLm9aqt4r1AVKNeVzTy9V+k7wi40kPNk8f4KFwL+xQgPoK270/7ikVsaXV4bXG1dTVZr0VkAVPu
TP++DiF9F9Ha/J58AO7du+g0RchrXWqXCF456WfxmBzpponCPRz0bXKoP/RPJMA3Ydkr/qbls1gC
3eTfSwFJWSerQjhv5LhBbZVSrcuKuD23KA1tR9VNnlUXmGPNkU5urTu0MzfvuSVQONnuyy3KiYaL
Diz2Qq222u7TQgeitjlb8BM4cKDYwV78suQct4OWZX5PTeEhQaFAY8bBMiDbW5nK4oY6ZqXK3HDB
oUHcZdipu+0JXbz6e2ZWXl/LMsRHewTfIMjwvUKjFCaYKiBOC7nhtE29jW21nsH1sFbPpTGPhTSP
2VYpUmGX7Q6NX94KTrHPH4KOB4tqV1dhROieHrjkrqvPwnFzFV8Xiyi6raZ2dZi0pEwEo2FqG4/0
k7Gr9hbYggk3udRs/kLG4uygEfegAAc7I9EEi3DilpUELn98Nmh916DPG/jSRQbgMpWctHGC6/wQ
PM43wFMmm4vw4CNHpdhVa2/JJK2y9X8M/OQ7ViFFrsUtgAC+o/GkHS5s73O43fxS209utVMcBH7d
ZAsctmpHfWt1tZPLpB4RVJBB5B66n+2xf7C+qBfad/hdqLgaH/rPrY1+5+8jD2b1oTrGB0DKwReg
ARt7b307/lp3HlKSoSL6BS779TKMAfHw3LLX+x0tHelB4TJG81qzYVU1v/T3ievfRN82NvwyujcH
DGEqXVIQlXlDSBildcKt/TLn5l6lfdO66XazOx8B67xwbwzuEvsnuyWiay46T3RrZztj8PrB/LII
dM+QoibHr+mwNrweu5oVk1bJpmy3CAB6Uh4Vt0Uh7FWjv0P8Nr7o0gmmdrX9/v7wz4wes/DO4bkV
iv2rKZ/h7UK+iaOmlVZ01SMweGkWfYVYn9I/vG9qHTAvy/vK1urGCtWm7klGLB4z/KFC1MKzbiEC
/mtcLecn9F8je+GKOznTrWbB15VwI4/NoRlTaCJ6TzW+zqRcK9W0Y6vZSGi9iQFW41NXr9gmoF+2
J1JhfLEOzUe6Q6fBS5pj5Nuiu8ADN3ODy65YbV4a5IylD4jAUdHXu6aNGthbGCQPZ2gxoFLKnNYe
UZnpbqdDuDHCM3fRK2srNzl1veqHPQPMC9OJfIVoLr4Y0JVKzQ3I3rlteTqulSOE70quko5xyblw
CXLvi6GTL5YHfatsvlxn703g8iEnu0QwYbXtUei0JbjMh6fcDRcBEcAXM96u9Hp6uBexi62ZfBMm
LXvldICra71HRKbMfew2XuzfLlzOS5ZjkNwg3fW+NzsSzt44wjrS1fa9vE2NsXoYvBzG0w9Y3fNd
TNEPXpflygsfJZpR6Ji4D7ySxNK0m65MEDbe1ovvrAc4NbryNkbUNNWArhLbdXQNiGwBfk63M9t1
Hv9CP4i8tWFXHidKIni8AjxOhKyp4NVfys6RGnj77PkxQX7eMaGwyHdLTaJj1G5tORq1iflannbh
00j751+ojm9suTWpsZ9oY+FXTELrLpd85A0D+KL2oMLvS3HtYBwVO3fC683H53I839nrxso/JWpC
b9rM8R2ceZfdLB642VVXo7dkSLbJsrZWey2VZM6BUEZgROxWHr0ZUeu2PNbRPpc+a8YnRWkRZlf2
eip4QvOxDqfD+9fN2WmmAw+1B7Dib3DivoKsshBjXZxvZf9ZqzQ78cE9xJqTpZL9vrFzp0mlzkxn
howC1zqB6U/NWOnCLNux8DWPoErPt3Iz5zwi7w0k74ATo5C62sp8fp+pAWEK/N/3edzfDkXzeY7i
T+8P5MyrBtIxfJMCpRM+anVCI7VDtkUlBIuSn7P8Y8zhumzoIR5+Jr70taj9T8z1lhM+d0xJHwDR
RjNlyeK9dsJdI0Ua9KjLxoxugtytuwvx0680HjRBimMIXvYIheg2Lu3cummkDMwXVDHgu9eW1SFo
Zwv+U9uoKzgjE7ft9Y38yJaJ5ecnN0zfZamWJUTXepI+CZL8IaGd5f1FO3ubnA5jNYH0CiWzYbxM
oJ/xdIjiY8YbnzREuAMlYj1Aqg3WTpu85S285NM2PuCcazn9gNV1ZraRmrYSH6DuZwrrkEzBXu7K
he1/CZwFL7BV2z13uk8Nrq6vVAqjSW5YOKAQJhlz6abRhGu1mY9QhO7TYvPC3hrh6mD0tTKUUY3B
/gt5luTTImq06OuZ9UFyCooiW3N69vLSJOSLJLrLl8zh643TdfIAwycbZ4FudRUNlOLXsfXS6rZu
4NK8koFUkWZS3ewokVvzpP4bByVqDz15ngYhTEjZaEr5L+f+5MNWhwZSVDkeYF+267nZFxEgl1FL
PdGsrntD/qiNWxT9Z9f6xN7qBFlzBnewhOuDUn4/NigBZKlPRQiPnksoHabNj/e387KW64sSTwQ/
Jj1ohCMrXztUSRpXBWvdJuVDoBdXYUhKqY3lw6AZ+3SEyMRC9f59o+cc/C/laapBGvTVr5e795NO
7QvqwGHYR7upg6vBDKY7X62//TeGoCzhzSvK5IdfGwqDPAbvPxDFd8p9IBVHy+j3Y94f3zdz1qmb
f5pZuYSomaGwnRnPJN9nE0/nobZDqJDH7MP7hs5N3AJ51Ui8LtWtVRkh1spYmDQMZQGaX+q1BOtx
OW9WtJZdtt4Up2ZW0ZOetEJfjZhZjqPkkl7+GiaOiZ7TAqQsdt02ceSWyZUHMIY4kaJpGVmTu6ro
f2wHcbOX59w6nY5rdZrLlip9Dz/l8hJ5VJ36dubFjJTTAgdXvDhwYHih72TLgZ9L9iz9nWR6qBC+
7eOr57yOYC9f7Pr79k59TnVAUdDYcEcNoivKPLs2jZ4d7InRlSuhd7uCjPHFqLSDlTkLdrV8A4t2
5C0rKcN8zbPgGE9odG++fs75sdMRrw7eRBsqXOwYX3D35d10I6aX6fdF/k/bZ3fS00ja/mPxIFPn
2v8XR+Rk2KuzKPjt0KjweNhFkR6kMHaLptlD1r/RS3h2v56YWV3KekzeuM3ZSoEG65Qq7DR1K9De
3Dare7j1+0oYKyZxcIqntnOW3Ht2XV5Ke92OIZNEC3OLW+qsgzkZ1sozNzqlrHrCZFgH13Izc+sA
2Cu2sr9n96ZMgI9PXvpAVrMH4b1kjD1m8qz72piarQ35AwRUdm9Nzvv74exCnZhaTeKgJ1Ea0bFk
x4OwE4BFWfIfzED/80rppfm//+XP34tyqqMgbFd//L/r6HtdNMXP9n+XX/vXP/b6l/7vtnzOH9r6
+bm9firX/+SrX+Tv/8O++9Q+vfqDl7dRO913z/X04bnp0vbFSPBcLP/kX/3h355f/pbHqXz+x9+/
F13eLn9bEBX53//40fHHP/5u4fn/5/Sv/+NnN08Zv7avn/OnH0/rX3h+atp//F3Qpd9gPKf4C/JD
pfa9tNEPz//80QtX79J1RTFa1tkfiCi04T/+Lsm/aQoAQ7DnS7EJ4p+//60pupcfSb9xxUIYRYFX
orDMI/yfn3b36/b6tSjMxB9//lveZXdEZW3DX/zaRZlwIcuKyAMWUWAu0jeNloMyBkIilLFbSqNt
IF8QI5ugisWxClunzgc2CvSU/VLi1e2gbw708LqjIDuj8Dkou4den/bQ2R9OZvDMZ73erm+/anUP
momQmVbDV436k0EDu+Jb7vsWVrmKf5qgYAmmmsTXGifu143vZ3GNiV1/ReHQAwQxf6AziZLeHG9f
REu08Gc08cbeGvgTEdpNulnFbmP4jupTVdB5n7X+ISE/YcrafpHTGis7kr9ZSfT7xmjPTijI+0Uy
iBtpHWuOGm19ksGEGotMpBocfWu0kxhZ2nz+kE7BoTYir7YqTwpoD0vRMfeji9kUPSMMvrz/LYvz
fDMRVD2It5FGe9OMNtedCkMvE1+XvzfFt9S4t7rGNcxHUDCO2Q1Qam4xW77253/M/YnJlfdrSiU3
Sr+JXWW+KcPfC/GmzTdi0hVhwFsbqzujysPAyqc2dgeng14yuQkO2lX3UYD7uHMzltopbrdr0sS8
56bTlEiyLqWsN603iEWLfmZiV1WaC6E16XZVDtPc/p5rJL3aftwbg+SEI9wns+xG4tPciegxftPL
+JJtiJY7HPrJYDf9tGvQYy0jwxFrmh9z6TDX2uNYWm6kRddCGexRrTgUcXOdq8ZOEL5WMoqgY37Z
zN/y+CMct7auR4fOHFDTEO/KiC4ZOeX9lt+3PXep6u8n9WEsmg9aKt6K4oUVGJetVRz6hqbn9luS
XNeDfxQiwV4kRzq0rgNN/R6NpiuMklNbsZ119bGV5duparzCHO0sjh6MIbu29MIdxwYiiuFBM5N9
J9FxxOtNbHFo+Xyou/ACeQmvSLSPaaU6xowIrNW5AqTzcVfd9krvlOJsU+04Ms8PVqbdRapx4L7Y
NfV4aSnzYE/617KXPCEEc6LKbozSSa0iGpVllA9y/4cxKDdJoQd2RaXJD81j08QHwAmOGObXiWA5
fU0vVmjtfUlET1G7ikLSNX7kim1rW6WJCFtl9yHcQgkti6l6CFX5ijzWB7XOqD5LqWMhZGxa8VGt
PpkdBa6s2A3GuJcnyy2M2pZFeCmi/FDLwg4ssheYzUEcP4VlYM/RM6H3ITc/V1aHXA/4iEq70wfL
HbqUgkTgDansJf30ZarEjyow6QanEIud0zblbsgLdyrzDcj5CjL9x5EhB8hLnucAyEi29kmiTEX6
S4gaXKKZJm5FASLCBxvdAaWgW0vzjz0beCqQBTC7yyEuLvn/vXmqMhttq/tc6Zy+6Q81mNG8vo+6
wLb86akMil0Rxhv30dnTvThPmXyspNBC+/pT0YBP/abFaWl2+Kj+zO9ChzV2C3S7QI6Rm9gpH7MH
aUtD/JzjOjW7CuOLbpyMacRsNUheFrELegVBOXXrMjwXBZzaWa3E3JvpKIY4SPk+fBQ981N1gwDQ
aPc0z2oXKSJ2N+NHvQFUs9koc+46INkFnAuIHFi51cyG0M+1dTrgv/Ztb9eRp1+MO4667uVHoUAt
nf6V3ouuzO/4ATO4XIpk719I5wYP3zE1b4rxdMGv3sO9yZ6a+jF2Jx3Z0YgvUZPjWH0Yxc5GOWj/
vrVz/vrU2nJTn2z62jLLTFcY7yyWnqAhIjtpu7QuAel671s6N7N0qIhgpEAzvEHkDzAAWYrMeMKa
0KakzhlP+66F/aQZ7cls7HkizIsf37d6LtI4tboaX1IWDYpQGYc6JDkMY4E0bIzrbMyqksEXgXDQ
crr2G0KSd5ogqLC33CZP80N8LI+CXT5oyJd9nL6Tgw4PyA5A+G9sjG0FnPnlscjNaiBlAf69aQAY
+2ACmKxEbu3K6Imr4KTw2+YnBV6iInCijwJk2R2igc0txE5O6GWto35L3PTjFoL+nGdY2lKpc1FI
oQr1ehtNkogClqpHrt9P19EEDYvi8f4I7fdX86zjU3HOJEkMicfCKgnW56I5dAoeSN6HdwV3G4ki
9ZjtF4RQ/mmmkhh6VeNsZd+XiGwdJFKhAfVMJw8o09WZjNsu7gn8iaZq6aA1j0EGwtNKbYTAeKF8
iINo44F89j2g6bgB4BNwJaz7Ef0spO02Toj84SH3i/JYqpFjdZd1Rc69lG0T5csCFJA+XfqDeG0V
48YXKOc8AxKUkB/T+WHRR/16SSV2dasYBXeMjxZBUn7NzKShNh3Q9+4IBbq+IZrkanlQpMFpaslD
bptz/YR22nFGY00afmSy6oUNCabSPyKjWVufayE9iFN+7GMYLqr2OkZ2AK2rg5UpKM1q5hXJ8GPe
fU+Vfqca5ad2iawM2UGfa6MstuJG+3V4UJEgjF/6g96KBxvGYOQa8U6Hh+9d0dMOmmiH3PEeA8s+
ZAfJTm/rg7IP7uqnrLRrYKPf43t9K1Q/56IAf5Hr50HOaq+unH4UykqYcFEojt5kcKUvdN70q7fk
q2/kXb54DnfjHJ1zxqc2Vze5Wc1FYWTLTe5lTxAl0NNHWPktfyADuk8iOzmic+qwsz0zsNt2w/w5
b4GPgLd8aZh4g5iuGrOX/dyI3AB8vVEcJf9zOG2s7wrL+Mf6nhhZpv3kZks1WW2jFCPq3voOhrQb
QTlE++qL+mVytU9A4Ftb+H1rZs9OLGgo6kEIbb8h4M2tAYVtkYntOtXNofIX29GRBPSveYdoaBaO
Bd0FjbF1CZ3zUKTt/ml3TcPbxkaaSulyWkvNFnSEBXl7+f5g19CKN/1Vk1yaaeAE4gWPCtQvZ7up
PnEuHDX/oBnCniqTK03NhhM5u7VpL5IVaoi8DVZbW5BQQRWXN0VS0JCuI8JZWltXwpaN1Va2SA1I
qGYy8lv/frxaWjgE+PiM++ZKewFebyXxz071yaDWdx2wb7lJ09jN/evWFyC9Jk2SAybvw101/VRz
fWMWlXPJGpoc/jWNyxedbOVeHCVYqxiiee3vC7L0xP2+g/4lKnow8Cf3PlAxA7EB5YZUCfULEu0P
/Pcuv4CvYQ948wAYb+OAbc37chJOPqouxVYTJj7Kp6FVVCJ7rD5ueKmzfuLPca+TVKB0uzxdvFTr
zrsFKmUc+svlqgcpdfMiDbdJwLTSO/jlNpY7fomrSEGuyYnqWZvmoMJt1C6e8aq9E1Vbu2zuq2vl
wKWlfVjItH0bBVpy8BfNg3WkHn5NR80WfdC5+TU0ED1oagO8WUNDgrRFLNMnpEqC26j8KJXzxslZ
9T/9MdQTC8sXnKygFVeGXJMjcavgPpFLWFW/1gnASvV7O4xeOeuQ1kMGPSB27e/m8Xa0XKkLPLlH
NmuiNVKfITuxjmYIz76kbmz6VaHln19nitRoDBLB+irUg2YI0dqCrxMvmpvog0+H1DG6iK7ne4We
nh/+ZfawVWg5bxO4KoKOyAIBQ3o9I0Xrq0bXEedpdkrh2OMBthMFOweUSD7kQ+Em7IAf7+9y4FP8
revokkYOuGaRMyVxtnIobea3TWVYkTvW15Bq2JVxI45fhfYQo2It6T8m3vWFadp1qLuB+DUJb43c
dLP2qW6HD21iPSa8RX268ZRkcjqSFnJZecngu/NI7NhlbpyggNDxOIhmN7b0I9SMV4CuvVBuHT0I
PjVD5pXhJ0P80afaPhgUWvyWe79Wd02JappEm7oBlYj2fZrny8yECnq8Lwr0ZbWd2H1Sq2A3tKHT
laMtdeVRL6WHWEo9ZcwdbRG5NY3I8bP9GI5Q+MNyThsYaR1yvF9DlHBzubyo8g+laFyrmkAKWHGL
Tvw2sM3iIbzqewIyP4HrPakPpQCFVqIfi8xw+QXHVAtHVHpKVqGr9IIrg3sz6x/BqPJ0/k4oasvd
lSk/iAHtYda8I/5ydMrLFbSYdmpoD/nwSRimPVLMzqCWu0ITAf7rjibH10EFF2H2RfAJFdTWFbIH
PxNsBRi+QQ6qHi71ZriWzeGaPhzbdOJpvMgiYsTwY2/UjmK0dwME07Lu70WxekjS0EHAl8xi9hj5
ltcngRsZkudrihdKkqvWAZTDlJzz6SKl00UzQ/o/lMMwqMeEmkMnQyskfU3Uwc4mwysrJGZmyATp
YiqyxFY64WiqpdPHXPeR+XURKs41cd+nX2tx9Mxau1BE2DYE3JfxLa91r84qx2rSi6lMvKlFWCHR
rxIi4JFHrPEtNPK9bhQoao92J/gXEF65afoxl2VPUMEkZ5WHHK89jp+FMt2XPQdmMnZGbLmlkl3G
2mjPCGt3cbzLQ96//ojHLO2J7M38WRpKh9qAI5fomEvVPmkrPE32oZMFO4iFXS/dJW3jJfoXI/hh
teqzElwqZbNbkN8dhL5l+lHoLDsEY1EKn0LlRlCfEiNw2Smojie7TDXs1ohvyUV4fS/ZgHDhyI15
GFb7IHwkUGLpUUQXSydFoTyuB3cIPy+LQyv0oR757qG+7ILWM2OaUgRe79YlGb1DJ+cuCte2TzFq
En8Px86lhuXkYkhPlE9PuOAO/dfKgoBsAEZA80wz9Ic5a5xhoMaBgPQ4eGY62f7QkFodnYaEr2HR
ZXrfRsmDZAIIDtp92kmuovxAptxL6qskGb2RnFcdjPtOvevjCcbtzo2FeVelgtMaMyo8hAZzXtiZ
1H0Le/khifTbQDJ+KuwSJawv2nS6yM0nplJvzMuy+tDG4n1HD3vaBdfh+CPtIl6W/a2giZ+x87io
UQ9V911kifsw2Kd9v9Pn+VvWJc+lUritOeMmOk/vps+SoHvmkP9e9/Od1sCs0CYXg644mjJ/7M3q
QvODn/4UPMql+lkq6vtOoSggxE7WfgUfZE8kTKeFSbKQD3U9ek3PrlD0+dlsTFvtLRTnhIsYZGRW
p2xj8o3dcBHKxpUklI4qtngY6Uko2uvWjBK7UugRG9nnmWhT8rmrG9og4grsY7YbROkqK4tdbmW7
EehMWOsfpHnGFyXmwZ+ry0JuoILKHQHtalTjYTu2gvnSSPKdKlQ3+SQ0NvLqR1WKd4NZ3fWT+VmH
XdeO8/J5KuIviNwkTlLBPN1l6EZnu7YlGavHl0BnvzZJ8UjenpPqQ7rdmvHF3OY2wEyvTKePeAGX
yOMy7b9lvPsq80LpA2/q64uIiFkyUbwYbjsBzIFsPmqCZQc1oGl9dMzYgDt8JlkY2P0MrKPGJ4SF
o+S1UwWjMw3dzaAKt4BqrxqRrlip2PMKdRXy1lKv2KmmOGVKG0xtOi3pId9o7G5Sd6KcO7oALHx+
VKZ4L6N13UkdKfHbolVdXxeeUnW8jP3ui28Jjq5Mdl80kZ37n/NA34l0sclIs0dicCm3c2GXSeQg
dI8gJz1UufigQktfJIEdGV+HyjxGFlSeo+6MONiS4kdLSdBS2l2BqE42c5CBlI6aKw7KfRpRkaAQ
bCoqMUF6aJE/gFdZn2w6QxpbY3c0krgPmi81xz4JrJ1Ww3xeyRcSFaFxynfw3tkqejm94jWl6fja
zyyvf6TWeGtMsEBrgn4Yi89W87mTxQtM7CYN8of8g5iqjt48NfGjwbFApBvZcPXQJp8U8xuDtbXG
uKjA0BjRlzb7Pc0m1y+fYLI5FtoXqQsPWl0fAyUHVlHbbZVzS6O0DaxSEwWva8p9oCCk1Vt2jXvs
WNoo+1TLo633sT2zoiZJWlO4KtQU5wmdSENrRv8sSAVYTJIGUJX6emWj7uQ2/nRtMNlSZFKESWzR
aJ1UaQ4SXZW5NSH1OtO+aThpyx3c22kME4qR7JKOw9S1V03YO5Ma70pto8JyNqnFmx+KLYuHOYKI
r8OrTpgjK+2EyBUO824hTkdEd0fAsWCCd1vPtLO5QuhRFm1J8CyKvkpgdREwnXA0yTIwyEBCnAC9
gKhD4KTheFK9qP3kOE0iWEqoNYphFw3zQSvNi7ybnRiidaLELaT56171X0EtSi8oCqvQy75pCjC1
Cpz+wAwYt+OVcsj2OIzjcEx5ob0fVS4x4zqmPDW0iikta5Ta2MKQqtK7KKv418yph+e8+TZG0vF9
Y2eeKkC8RSghTBOlxjd4VbmKqmzmEqqE0tbR0c23sEnnsjmnJtYgy2Qg7Zv1S37jQfy5PATny2Fw
ws+qLaOWqMeO+XmbRehcSfCV1dUbpKohc8zUl/fANNkGejwKJIiT1z8O8PhVwkE80ut2AYPEFT07
h+kbzdG79+f2zEK++oTVmbESq82EgRRKqH3PjR95Xdtl1zlq9ljRy/6+rTPv7Ve2VidGDaK6CGYm
OdZ+5GNMuPYc9vfv2zj3xnplZPXqVPALYVVOsSve51flHbG4o94t89hcoXe3Cx62HMEKyP5y6FQZ
SALVNDbnm/dVmRl6XemsosQlH0iwzqCYk8MzbARktjvJFsJvAf+zTj5CdcYL6oMRa5ehpHlzk+8q
4XnOYQnP4G+oPofNZFezb0fUyxvwawnf7wNVbeVfa/H/8Wt/l5fyyb8HsD1Ez3X99Ler5yJ/PkWx
vfzaHzA2SfyNtRRluOtJmC8g73/B2CTlN/h+aLqSye3TCLXkHP+AsVm/kecn0a/i76DjNPjJHyg2
/TeU2TT+HmpoZFqAAf1HKDaahl67X/TX+LCFpFUjv6K90Vo1jK4N1Drd5+oc/V7zjPhhWbl6EatF
UtjK2PdekmYGcIj/x955LceNtGn6XvYcE/AJnAKoKlTRG4mSThCiDLz3uPp9oJ7ZnwQZrFEfb0R3
dHQzWslEus+8xs72cku1CQ5Z9SWsDf0SRrSx66Oodyp9eJ7bVj4uPSFUkJa9A8Q1QXunbUBIjbar
6MuxUdRDJ7XEtEt0GQ3B7VIRIoRZYztVPWYr6AVArE3AO2Rwm7Ks7lwVHdkdsFJAG1GGmEI8PIdl
LrtRPqYQPHICddvw9XL4DiPsWQLv5swESa5cGqqr9PVhspBKzadId5LA+NSPbUKQ2t6FSXwn96rl
EouhJpenqUNKcaFggOHaKwAmQGZH0SmpiFr5HLfBA6SDYxkExm5CueVpkGWyZctKCrcHuz84eJrn
u6VWpc+NkVqHReR5vNf6pI9xUSqwGo2bGfqNlRnAXNTohpKk4gMSwzLBglH+PdTiZA2IVf3aSEXT
38pWpf9eylRxDCWfT7VMZFXmdnRtRGr1NBtdt6tDSjFzN3dfZWSgnW6xwgJzzqCPd/Dng8LBssDe
C5Tab5RkVn8gZpQnFS2yIfpet3ZEwyhaxkORTFrt9GEmAxYSbfk4m5NxDwBnea7jIQ5RF+vQ6dfl
RTqViK/fj7lZX+SZTcIqKbBNmkAqH/V6Ijq3Q726zvu5MvFpG6QYo72U1K8f7Ztw6bJTRLhSA1mX
OtsZtTndlSFUXrqW7MA4msgzjICcxhILrlAZtR3JafMAHEOsVD+TUINwT0wd8tHzaoeedXZPRI8Z
Xa4M6jELs/yo21OzgxLd3RqhPZOh5OqTyHXtgX6HfVRFbHwlQIC310idcp9QWvk8xvVyJcljdWX0
mJzEQVEfbTRWf3F2ADbWQ+A2Ostb66Ht67WMNYI+tdK91MrRVZmF6G6UQ3zT5LQ6QSaeUqMku4gq
cdEWEmxlkQ+PIKJoIdUWSfGstOH9nI3lKat61bHr2dpZIBo+5Ya+HJraGk+JFFOwUuZ+3+uzMZJ9
SPpTHSyWq2sA4cWU7/VEI6MDahgPbhGP2nOaycOvrgQCnbdS9VOpYWK5SpMKOL16tJ+rxAgdMxNj
7OqZGuoU2mS1dUWBoFodhONuEGLYT1YuLvq6ttzSLPPbTO79eKDgomU57shaE1NEXizIVNMsHeTA
qO/aLDR+LCP5bD3I0kGpWw2NJmmZ94ZWxacsqwwvHpTlIYgUtuscgpuDb7xvGjn0K371n1FWh5eZ
LjcXQVCNl3hTaDvRhuqNGYnqSZ9DxRWxMDzAMNNVm3V64qjagjJbMlm3bWKNVFrELH5XfVH/yhUd
9eco6PcmoEgPqSVqo0YVPi9I5+5EHffe0NjlaTIH+ye+2mPt9Qhb7Evw+AelUZuLRLcpM/9xuh3n
WrhJqopdkgjjEIUNNS/VGA6a2U/3QxI/DkXyNRUp8idqdp9aqbVTxTBclrTX/NBs5V1bEgn5SaJq
F/XSDI/JLMr7qArGiBJkUqqa36aJEjhZWeiHAHmRGICprsR3c2z91OtoEYd86M27RS9L7WqJRiie
RWJjNJ/UFGi0YWIbWIUIvBqJxUNoq+lTlKQg0MxFxKdZm+xbvCKn51KTay+qp2o3crcPzlg0i07h
Qp8AIpv5Q22PlHTtZfgdgY089alMjTYp9cnRukI7hf0AyXu268scu+GnIu/0O6sYG4mqgmr6Wp/n
XixRzlxktT6VVjUfVeoAt1Kdg7IrhmHVLx0XevJKeduayPM48xRP17bRJtxxSy2+yBYXXZsp6nNd
9MmFZueYHGlavI/jCTm+osKNriqFOwZacNTGAZ1K8OORF0m6iWaTptzUOf8ZI5rAfs7str+FKhty
ihNF3SVZ3N1oFt3rrpaaXVypYk/ZM7zFyg2amijtlIy3ivIT+2RGB2uwq8clL5VrUDtoyQaFVbSe
atV27NJxSE5o6+v3Q1UUwqXJpgpeqCg8FsESXjdWY6KKhhHoXYcsEqQZrbDiXW/Bi9g1TUXNDfTU
JLvxkMi3E6KZz2FqS1ccsviiSKrsO8Z14VroXegqVENKcQsk/0UcN4T2nRJfqFkRXcaJbEKw6xPk
LsFlH6ss+d3H2uIF+oRZpnIa4LZKo+4UgBvzbj6a8nQztCOVt+JiVMZTFT+Ucn3Kh+6EA5tXhtnv
fkF/eLrqw9FLyurCWEx8TACFUmcYTSoh8WFQ6/ulHyoU+bGk0uJf5lrVaTuXJBa3CPiUHUKf9dcx
N7xxphydDWwRmXJrD8JoXr1dFe27mcLQnIOnsEjdYJzcsl2rJTgVdaF9sQJAV59yniqNxTe8hLfT
qga375rLjuKRoKQ2thCRbc0TUXcqRorIFaBCE30W+CaV8i2QkKXIOL0GVeOmPKGRQW0YCC+LbWRP
AXDOPAacSlCyKGAmkLYj2nIzvWaryIgftId4oRshU91u2r3KZJUCoF2UHtPlUxoHuxr6aBNiqFaX
7hj+GtdKkUUFVSp2lWRd2vQscir1xEVU+4Uf6LlbAMdp4k9JQ7lopnLKVXHMgnQvxSZaY7pbZrmX
h8kBaUMnEaObx4mfKahszhTI+t9Alr1UfbSWzreK5KQo1Y+hMx6GqL7L47Cini47if69F+Qo6Dym
FW0MO75pE6K45FlT54u4IU6Yb+NxdfeRj21kO0i9IBK2yyWJRoK5N81lV0Z1wluVHWsZEX+pXQvm
Ni/ZMoljDp11Kfsbs6E6LfOkWBZlLUNcWn3/W5qDXZGbJ0FBT7D+TWRzHxjPTd1dM58rGKjH3mT3
F20M8KtwVUInw25+9xq9aTUmrPLSXo4PKPnY/hDE9fMklbEXq1VHZbxKruwqV38Uqd1e5sRRO6Vv
8lvD6qiyy3FgXg7RY3yYqODJfkXlPBDLXmtBAo2tn2ezy2135NYsoPNUe90IbpvoUWiAlSrwyArQ
C5NutVD9vtZQQ4A2XMw2QW2ZOKGqPICKocEogYpmqWUAQvk809S5D9tmV0jF3cTOxAnLMc3weyO+
V3rrxSPdE7ngbcBQc9dID+sdQX1vV7SzF7WGP7IPi/aLUZrXUYWKF5XONBqdNK8/9Xl3EVDXN2Lz
89C3n62u3bd1brkVJxOdwPC+aGtIzaKg01nvpe5XMawNgtFLOUwyyd5oZHD17dNs0WeofhdTdlRT
Sv/ibgzo3lmN1wBsTlAqM3LYDbqjJQQHfXUSi9ib0mMo5n1uWhwzi94KdTpkIZRQ2iW52HcDxT/6
OIs+3FKJBxhdlT8l61bPzV0P0KvWtXs9yvdScUJg2A2bGrD3z7givlJ4Hi+V8jroU2J0tI1yHoAI
2R8Wagju63Y9lveW0XjyqrfCF+qCel+MykkdG9vr4+aiYdEA+d1MU6wfjdZ+qEr1VCl3Q5k90bXx
cpCwcpde9lREzXRweNJ2uRr4ZqtT6585iMEK7/xcG5KbhJcq9IlQO1azoC7ZUVi2VlD89Jwuk9vb
s4czwh4s0FVj5nehSsKjNdTNn6LUOFjaBL5c3KhjeDIizQ8l/bYLPw94EvXaQ6pcZdrDnKReJHe7
UcnuUo0ZGl8lDSW8qn8MYvtCBDmQFuZuJl/GYjzINBcjeWI+zU7La4INaZ/qqlsJzTPIrSZd8rLu
MbIR4QrRlls0iDCpXzeoF5btRWKv4J3B4Ua4HSgGVLrtSHH2EJvMpknM0hHkZtL0WVPMC9msPqd2
dm3Nyn7Ah1uqUbIrgi9A0T6XdrkrovJSWNHPsc+FU9JeWvo+duFl5x6qIfpOldpun0l41HayUl8P
emn8jIP8ItMRWurbcR8tmpa7pWF9amk4LEMto5NB966CT23l+rfOtNBoXmRi+kaAF5mizp8s8IRj
FU17pVK+ADBUr43ZuK+tNHRLnkNnXkra3G1g7xelM3cQ0zgVo30LnA/pOXu0H5ax1/fq2j0pRXAL
5ihwg1ID9zcl4mbkUb6KqcO4mV3fLYsy0C9JpWNr18YhyaPKj+3GuhjGujvJVpDt1Wh4nED9rxQg
3Y3JZxwOurafaAr2ic610+RukqnoxSDX9qDWyuyoSouwQ8e+J+HMSaPjb5WtXFtZ6XdivtKsoQOr
oFa7ekzUQ9Ln+9Kq/aLqd5odNF6rDI/KmD7Kae2GyvzDQph8v6x6g1omIzqSuQqSe32UIA7jW3J4
6kgE9Lb02lTyqfl7RAdur9xLKt0h0l/RAmBcRRGNITL3S9TcaqV8a9ux9KDK4GAtId03Rta5gy6d
0qLxRy2cv9g64t3erOM0HzeGeVSXwD71wVA+GHMm0QXoxp3BfnSR5iZYM3KcxkIIKMMkF44ZQe4Y
FH7tbFlJccavEGtcR6XHS7m/+K1o85NIze+DXX8fDel3hqPaiSv6l2H0fLZ+NCdvqDluY4NeaUY+
anRkwXLI28a+pONgDPdcuqNr5drN3PDg58u1PvXwaZfyaeQsOWpYHZaMnpMW6h6MwXEvWcUVnR6v
wqG9hWQMjCQBp1EA1ugt4ow8gOaMD8OSfgrh81BIMNyuNB47tbkMCpTY7Ym0tih2HKW9RG1ELOZB
oyVWJOXBxpwlHydPS4xDG9/Q6txNRXOlz+Sxc3kRhNNVwNHpKv2Yyc9ToOyMsNhn4ddy6He2VRyT
KNpV2jI8VhI9I7Uaf6S066Vgoeo3kMnY6p5CU+fE03zsLYnMSLNu6CW15JESXj5rktBEieSqynMJ
VUkJxs/QBPwhHt1aAhSCpa0s/ZiG/jg0gTN2TMz+EpQrxrDmATBGzUtHuoFNmnq9xMUcou1tmRmZ
wpTxRDfmvVbQ3zOm6bFAAMeJhugSThDdnFxOdnIsjsYyXVVqepCz/FFdxFEC7kHHOuOyMOgS/R6r
+iKL7dRXJ/tTrhqBN3Q0qyv9O2muq5b3ixHdUUrZd3H/uEjLpTKbGYlx/1k0WGBM6RdFNo9TQxuo
KzsaNHN/iAN0BiR+zSmNQtLDqHVWmuIO7Ndl0av3kW5eafVTYweI0H+ZkwVe2VA9tFKJ0pHB19Mo
mOuJXycVcu6pPDqlzqXdaoLjLn4thrWWEqriAFzyUFY6N9088fkWkLgcFKeuy5+xld1mifxpXurv
BjvEwWDxu1YkT1UGULeXBtDQvXRbRs1KAT00Xe4KtbzUVYkLMLrDSGsfhl91os1+Wrwyq9xSEQdR
zYQDyqUs+s95kIdXUyN2gmCxkBvPCBPTdoJM007LkIg9YrMmLfpweYj0jNQyaLgMQkGSVonCm23w
92EwHNussL8kIU8+gW1vVUfQTTFCHQr2EmuooOvFXRwnk7yfilTNT3m1OojVg/1Dy41kH4ocowIS
Kt06V3TfVPapRyIzTYETdWREjt6Auc1SGfBhTfz/lplG5d7Pxl+YQB+HXXUPGw7zEOAU52w8NlDJ
N8Nuav2U+/JK6xJfj5LnRMlbR81sqSaCNn9keb+S9FpbouE5nRMc2ECq3gy8fo8X0DbyS5CZ7Dt4
5vIhbftu39qDiV6gwKV8zONz3u6bDtg/45mqRvFYRQR6y0tAamwIwcT7hipddrniTnPw7UUR/Paf
1t1LavR7K0gfE1IQgjD6GygtpagYzGLul7J5b9bjqRH9r9SOz7Roz42yAdOi9tn3dVj4en5hrE0S
+0KmVvjxTN5bG4jitAstGcXRN1pl1MuX0s5xdy6aXWDPjxIRpJCWyl+q+YxZ1bYJ/GdhDJYFopwu
LHlLTEmoUZIppf4/oimoq6Na1Az75b71ovvAKRWnASRWzpcLQcbtv5nof8bewHYTW4+LUU/9uOlJ
gCOnGjENRTLClLyPB3p31V5McgPFjY20ponA7tPJwRTQSQe7iyXfiq1/dZG8+J5/MKUvDlYzBRLi
Palf/egAGOf4Y2h+eoWOCOj2Zk96DdI4o9H8r/bM//uU2/O1OgjKi5b6C6X4OLqzYwKyvtppTXNm
w5z5lH86wi/mZ0xxOiTok+e18W1CoMHFpxUUXGtpZ2a06ev+szGxGoFpyNX8huYXYdCjh6ihBOpj
QpixGPqTXRITWvONtCRn7v/3rifjxWCbe7gZArss6gx0Q/7ZNEK0pTXrHGXp3S/3Yoz15y++XBSi
8guM0k+tzKO+u7OGGEzOhNj9v9jsL8bZXFHAyfKCxMPHEpBsvXTK+kqc047aNqn/WR0uItS3NOQt
tuDjRTTaki8oQJMkXy5e9QDjG8yma5FNOo1TnApXP6eo/+4ivRhTff0B6ZZRg58zfzLGZ0WNH6BX
n7ndz42w6e9jctMLoWR+2Gnk2ket/P3x0rx7s7+YwWab5UsXwVTIfClKL+JycUJOa6fg453+m5v1
xUCbvRabLQ2CgUC+RUNVjrvboYrSXUJai4DAvzo86JJoYMJN7Ls3UBqaHHrZ5DklXwg0FO6vl0x+
+PsPBx0Lwh+kY6AKm4UZVaUMhqr0U7k6VVFwm2v2bykOj3Fjff54pPdOKdzJ1e0EXWa29+tNpoKV
khWiPzWtrg3qhi4EdoTeRXVmhd4dB+dOoF4WG3Wr8FES5dbdXFLLk4zLpsvaw9yR2fatnZzBVL23
qc3/jGSvkKsX946VGpCM9NLvk/qyVJpre+qe/sU30xFgAjyg2m8oIXD+Q0OtK3+eUCkxIkPyzLbc
15V5Tlzq3angRyoohkIHNDfv+Byh2sEL55sU/kg8xeMc1n/H2vlzsUGnEDZMXf65Db76KldqqauA
D1iXlAFTJ5Ckc8SS99b+5Ribi4xKZ8aeqPypiw9mKt8twL6FiLy/X5WXo2zOTFpTA+lF5VMJEaAT
yKaycKDrX3z5eJz3LrWX42wuNQlybzX2lR+F7VNXNveaNFyUef+gU0f+FyOhW4kancI9sNUAQp/G
1Jqy9vNieRbF9CS0btglWvY7WKPWj8d6d43+M5axOTXcQ8UoNbUfz9VvqyPECXoFUkbanFml97Y0
PjFwbClVYRe72dIL6n59EyECUg/38TL/ssbqHPf8zBDbqbQt+cMssBvXYhpeXVQcizAaz5yb977X
i3kYGyRgUCqFrOcFGjTlaeyDb1o4HKW++PnxqpybyubkpGZQl9NU+NwtEEkkWkFCGw4fj3FuJptz
Eyva0FhG7gNG+ApI6rKQuh+ACfYfj/LuTFaHYJZeAYa1eTTboqonNSwJb80rEZRH1FLPiP29Ow8L
jJWM3Q5aKJt5GEVZg0kp/Xku/NIE3dKrdHjsKjtz/v/8qi+gtH+uTKBh4g8jDEWjzVSgSIDntwu/
mK6n0txVfrHcyUj+gbUo4rsRKoNdVX/ILCNJXo1sVErcs9TtnUVVEEGcj7/suynty99nk1bqVWQZ
0lD4q7kRJRUYYVZxkCxftS6wD9gLFyV5OkkxRq37c3WVP2ZaH32MzXmm2BZMOTtUXtr8btKR7pDj
On7AruMXalOWY7cqUh7VhPifJ8cptlNCD/DGGroCJs6ICKvt9Km2NAAlphKbgXbJn2ulg2zB0zSb
XppGael2o9rd91pC4bsOEm1Xy7T1RRgmj8NgFJ8aUlQLBlMmdnEPQ62uEUm5pks1mL/pPwn5IKA0
aTCjUKHCycE4s/fWT/zqK6BOgwyFoIQh0N7YbgktnQYTwACSSPQOJ0qF/Cu6uc0u10FAp1NwoKzr
nVn39fBvB8W8DfkUTSCu9eYqDSCxJJbsGynR9ZzdD3LmJGbnTSE0PWNwgwKjUTu70Kz5kKBani3y
ua233nJvfgXM2G3YihgBbuedWRB3UA/2E+u42I/WKJxgVr3BwiSnOQ1m7wipoZmh72rg0h9P/81x
XwWB8LnCBsmW4cSuP38R5hWYVchzoPhQjsSFUVgYE42p/RSaSv7p45HePPh/RuKcywo+6hjfvx5J
W2i+YYXja2gth+NNipJK19F7OZfE/Inq33xN9GLQu2c9+fv1QJbeGmOpU06G6vaH3Gq78aU4JCEH
95z6zttbbJ2VDevC5L6UmdfrwQZZh/8Y6f6wF1+W2GkeO6Bqf1xwBJK3NhJDBV4jKUq7Z+201lji
7Tz/M/TmVVsqFCAyofmxMieuIqodHddTG4aPSgl5ZT5qBfzHBFETGhT+x2u53s2boUlzVuUB9ivv
92bXZIAFhoWK/QQIZWemwdc64jIqFdS6QHR+CikN7j4e8W3pYBW/gwiBYuZaPNhmPvXcBnLIqlqg
siKD9lBJmfuxb0FHyA9ad0OLZK4+F3XjJMNPaTnGynLmmL6zgU1UXFWCbKQI3txOQWgD2bM0fwEN
2squFd8WBuoPf39MQFlzC+B5Z76lsjRTNQMkRTTFTuajZefiGoJc8pSUiMm7SBZ0ZyKwjeEgUhr0
MGwQt5YGe8aQtzeAlo5zWeclxyU4IBdbN9fN4Ga3xd6iC+iEk1ffj1fZQ/Sg0W66atRrwM/Z3t5l
uOmMR17wC9n6XzgBKG8eg83vtS7Hy5tJk5eiq2k/e7Krtcf6c/VF+xKiHkNKckUv6tNYOp3+qPsj
og1nNtt6Rbza35ux1/3/YmxDipYOhMif8rYlLlZLlVXBWpqdVeMRN+9z+ibrgXkzIAa+shB4XWpb
rvpQdZ3QEUlMGulrIKzZqyLafI06amcCyHMDbaKcoMU9i1aiH6k4BNdjfz9Oy82sB+fYIe+PQy1J
E/QixJbyPwFSBWBcISSZP+qz/Lm1FhBz5Zl76J1ROCMcSgSVsPnb1pAKQzTtYtY+upLmeGzF8zB+
/XgrvBNwm7RUZI3SKI/J9n5XAlKwkBGMPJxPZmJXJxUg0Lka5XvzQK8V7WAUEgSKBa/3W2DnlUir
1m8yTEWV9tnSgkOdmbuP53JulM2JSkLdDCzEPaMGZagluMMG8ykX1d+n2yaIGgP5O7r5K+fj1dkp
GqjULIsfBF13iMqkT50p4IWCrNxXzghR4kwE9+ZexgyIIp+lEVTgbvMmgOsiXa6yjn5Q4yZFfRfl
YFcq/bYyx0//4gNaq2yIxfze0AxzeTAWO+r9ySyifavlpq+OkfXLjCXpb5eK186iNra+dQbT21xA
VpJnulmZPmD8cj8P0lepxx3EsIcz9cT3gqVXA23uA8kC3qd3pi8frIPYYweKxOodCiVusRuRhXDk
M7Xy995xsQper9YnBNxiM7NQUwMpG02uViC89+lFf0j2qdt6liMj/+KgmvK3+xGZN+Q8uSYoMhtv
nGuVPMjsqAh8TR++Vr1yqSLn6hgdCFlTjs40hN5sxc1Ym5AsAs6/KH0AN/5bszyI7neDtEGCZNRf
7kOGoZxN2ZStT6q+yRb5L5M067bf5r9Q5nfmAJZ0eFYUcF2JV2/Sn1EsbiVZJ9DbBnlx1/V1MgR+
WLuyi2TPz/ou86QdpN/YiXJPO0ED8DsU893pzKX73iZhgv8ZenNTqYpdK0oT+BaOlaflqFxgV45G
CPhNV5wwsfIAvv78+Ju+zf/5oDjNkAbRKhD89freghoeJb3G2pXgEZ36mlLOVXxCGeLUfxk9cSpv
9afs119aPRJ+KRDuFAhy9CwpTW/TomU0G8owVHLuJKRuY0Kr/Crwm89Ye3e+7LdnTsPGU+rteOuD
9yK0iaNAh/NfHtPPyWP0E5Q6+kt7+auEHg20L/sgTsXOPoK8iVz1uqhh5378nd88Qut8kT+k4qMS
cMqbvZthwrN0aoV55kqkM51secTQ5swg6yReb13yPmAQJuzD1b97s5aGVBgGLsrHFpRw1OKlHZ4x
snzn3kQ+CgWlVcxqzfw2r9xE3mcuQ3MUD+bhH8p9doF9k6vsmsP/Qj/3TUDKV3s53OZAtNlAQsJw
66256pHOoH2+BUfIafvp0Iy7c5JN760SiqOrKR3qnCQ8r3eJGvZzM03lMdBbbJGDBG6Qg9DNV3Q9
xF8H28yN5wBTcVQLFXKQ12PVAvnjNqqO04/wXuznT+Ep2Ce5N+2GAzAzduHHG/C9vfFyuM2n1BVj
UNKwOgq7yC4BXMKkkLrg88eDrH/IdgO+HGSzAYvSNLuYOYm+rVbF72fVaG8m0GLOONpPH4/13lqt
ctWYiq0lj23FNi8D1NqL9jjphTviLCV9D+dzVnTvzYf3UxDJq6ubxKbMQZgy1CQpx15GoM1ENkkk
johOtf7XTS42w8uBNi9obdgRL157NNXHqZkcoH9Orp9Jed8p2jAIIt+okuvUErYprwwwdu5qLLH3
5mHemW4ToUCN5u0h2Lfe7IGCP2XfwAaf2+nvfsUX464/f3n31oTf61cMrupr6Sm9w4Ex/9T4P/LL
RdrNx+xO8lpih93H++PP4mw3I0pvuoYtGH4MyuaAydJg0lmdjsi3XOemY/1eLpuvYLac1NUfgscB
R6jqHsB18CW5kH3rrBf32w1qUNEgiEU12Vpjls20p0IN22Q8Trbcf6t7Rfb7ULdvgiL4++IJI63y
ghwHesr65tgFFLaxTByPARjiPJ1T+BHjDVzWrygkndtE78yKtHA18bN4oAlnX88KbRTTsLOJpzJx
DWfZ665ReeEuJ5YdPVl3gb17xvHjpXy7gWDXQcEDZIAoCJp2r8ecA56jupiORt7rThYEP6x5fDbG
9naSYAV8PNa78wOagZ60uZY2N/Mrggnz02o6drPmoYm/N5toH2n5/uNR3p/Rf0bZnPdBV0ajiKdj
JCnC47SfLGnGnzm3EP4sozMH8N0p8fW4xqiyv4k9CnXKmnKZjoNJXVYKbgbDvJSN5fPHU3p3lBWi
sbqfgNNYf/7ilC+okRXZMB8XmDxq8isqGkdKsjNTeecOo/5qKUTJBB8UCzejZLEWaZKpcajj70rp
tNflKT7Z99lTu0esD2bCZfOtuLKuzwmnvH0+KX4aOjbSBmqebw5zNWldbvTWMZKbe3sB0i811vT3
W48xLN4zviCF1s0xLruGJGqxjpqkTwgbaEXXOw3kjq9Bav63oPH/FwT5PzgCvNi4q2HWK0erh1/z
j+hXlv1qX8mBrP/TP3IghvlfXKEU8Nhd/+Nc9Y+plc5PKFKC28HZkjtwfUD/WwxE0v6LXFuTIQuo
6BxzW7F4/y0HIq36IiBw1oASZKZCeehv9EBWU60XQRbNByojWAvTtkKD5i2asIuTWNfyvHIV+Qmx
iJsiyDHAnvA9z+1vpjyIK0W3P8kLb96U1KYX9fY3GRULZy7qSzGFrTOW6hGqIFV87Q4+t35dtMFV
E7SuUt3D0becUsqRKdTyb7E1H0ER7KdJflh06Zsy9U9pEsHbzG8ilT8zUdPPzVydO+brLfuft5tz
Zin4J1Fwos6IMMs2OJ6TJkTaC9qx1aeQ1pLbfur8WQ0PtSouwjBDNo9uhKF/5f33avhKL7bE7T8D
vYTHb+Tq1/FX5xYM49d39a3ddrI0ZpWPcegi4dFQyCsfCiM9llJ5ndrhMczUUzcm+8EwLvXYdkst
OWl6hXCheahK4ysA4wu754MjihDlCPyHFWTwY1T0hyxPvydF9K0xYxLBvr0KxPy7bbMdmgvuZKMn
btr7OpiuwzrKEXPTdmY0f4PUAan595lJam8+Mg1nlW1JD4QNuwWIxV2pYw0ypK4KdGccje9TrYRO
a1bIFIwi/BJF1uy0CHyHMF2WPDosU7nrh8fSlL1lNLwMXh2sMtSGIQnNIFmxWnMyC7n7pdq1kQ6U
AQ5hXVRumqSFK8rrWJu/jKI51JXYB9ZdVX/J4p8qVPSPZ7ZGVq93D80qjsaKfOId3z4SaaMk6Lkw
MaxXrqrZ/mTa6NBbhldqqNVkMhLFNmIZw1/18ddNY9n0MgBcgk0WkC/5tV68gCbUfkgdXYrmxWkw
PqvUpqYEXU3rUw+nJ7d17+Np/sEibef5YsCtjFlZhKFsNgzY9Ianmt2PQu0P6Ad2dfRrzgd4xKWb
TdDyFDpren815Chl1EV4p0xSveuCyhty2JzGiOr2ashseyq3Qh1HfibKn2mExmob504H4aUeO0+k
CTo3OCvUnadY1S6f00+yjQYPRN/bZf4C4/lk2eMeoaDbGmlYmgc7BBT2s4rGjJTpB2MwvmfJKipq
30AtPcgxopw1Bd7M9ALpnOfE6xjrzXJom0hO2FOLMTFfZyLhHb6qfXY0Z4x4+nMJzuvI5+1Am2Cu
CIMg1WcGkvNn1RSeDfcJUbAzq7299tfdZbLHNHr8BHLbipnIrLJL9AwlBgV2cRE5pX338X7aVHf+
mYhJL5RXCsIksdzrDTyHZTnGVk5dGtf1ajjZlQcb+F53Zs/q8CQ7nXff3tQ8/2dMoaBqhQASPYbX
YzaBnC3o+KTuSLk1KA6LR5kn3Q0+pbnRQ9on7mCtO+fWbP1jt0eHu88y6W0DQNmWyhZw+u0c8TXj
YUHfVfsaWsLr5Gbf5fahSc8UXzZalessecwAJvA3vjZvOnZpBYd3nOXYbbzJM/bFPj8gheTYh3Iv
Hc+V/jfFzrejbbobKNhU4VAymjI9Wah2N6AkxuHONK/jJrgyxScJbYRa/9nghTio/R5liKtcNy4Q
WfHrfFXDMhV3aaSLAqzlx3vs7Vl5/SE2d6RtRdKsIR7BmmJsp0B+rnZ2ef/xIG9P/stBbHkDRw2H
TqrHaf3aLY83iq4KgiaG+q1QjTMvzZmFBUv0evuGKWQeUFaxa8z/l7PzWq4ba7L0EyEC3twCOJ7e
SrpBUJQE7z2efj6we+YncU4Q3VMXVQpJxY3tcqdZuRZeSFOjkSFkxjOUw5uh/2MMv0Yf6oDSNQOi
k756RERk+/1kVz9hYX5UT6yaSZ5nm8SnYBKfVahzm4ljLRyEGIae/KUI7kX9ODYIeBQray3NM/x6
k1hsJJQIzXGbz0rFcd3CqDAxfHII99op2noutRnEtru/a+nZhcbAfx/sT2MtpuqbOWInxhg65rX0
jrzNg7zxSjtxA1e5VgwSO4PTu/JVE9vGX5Uywloi4txqfJ3r7FF9euHLsEJsWGP8yPQjdrvaQMdt
Z6b8bHS5E4KwXdnbi9eFmhf5Fh2k3tJF67xGLY2JAeuNekQZo7grncDNkBESt8G+Pej7/4Gcz9lL
w42h8IVgnIZreJaZLrLayGQ1RCGqh08/HX7rjXqXZMWPxkdPs1ei51lDYAitxxaecLuDBMsmiTqA
MQYyU6wivs4WAWeO2ApmRkTRSM3Pf/5p1ftAkgdIYgLIIZKHyGgh5U/o3u+T7dQHRwHULtqzMLEV
uyAsTlmW7upc3NMHvgljzQ3SbsWafyRKvxx5qlcmYORZ10+fW3S/flCd9nqIUnTg0OS/oUGhpCUf
CpPBtOFCczoPEB6oRU8p7GYm3AqzbSXC8YCxTbR9JwgIUFlQ70AqLkaQgwF2TKqdAZGuN/S3sKc/
hlJsx6K1+/40nZ1ePpuohtCKcBR8ysJWjWYMgQkEWM6UzZxiPyOdfg16zZ+VVcHYM6NATZFgmPZw
wIEKCJ+vKwTLgV7WIGzhmGhvpjDZNaNAp2x5p1k/rSq4G4x6E0DFoNWwtabV5vuJaucnhpLmDCgC
iUP2d5npDssgkaWyp45faacmTLeGQnwCcdd9aMFHIKg3ORj1ENInw4SERWwg/YUCXSplp4/VDTG8
Q8f3c6kgv6m8JcnPGq2lkQC5t1Q7TowW9F1pN5lhS9W+1vw7c9JcvRWu66yFI7m20+RHJP7yjGfJ
QBnCepWj91Cin4CislnyTlS7TjMhVdK28IYbzbMA1tuPAWsa+3K4Bcf5BL+XANN0PQ5uMvJ3gdGs
pXLP7znZWthGKTijnnyWyq18TwxzsRVQdoI5EoIwU/sht8UpBoWbD4lrDnetnMNRUp0oVtmGrm/i
DN3fbFUn8ywS5bh8/pKFXY/9Sm7Tli/pHS42TEAO+AgXjlFn2Bi63ez+9y/JYsTFFbaGjuR8zYiz
Q5aF8ORAFwm7haO/FNtk6x3oWr8V7oeX6NRWR0iw1tHv527a/A3zQaWFzkSRaWHXJh+CuMRrUAQ2
IhxROXQlAbSukLgW1DCKeOehOuE9T3J4E6XqkyX2uwSSGqVUH1Pxb2B422ZW3oLoURfMlWjjLIQm
E6nMDRdAVTB14mJHlNLLOrGDTqHxhcM0tTCDNTY6e89IzmzEor/VitaRm2Hl5p55bgxrAQCao1qo
CZYp0MCM/I4nFkbXXHECBc5QWNZzAwI9fyVYv2AiAD1QjAdYS2Z8WZ2puyTLoN6DxGl8DPveVWET
iZV+ZZTzkMqiI5t9JsMCR8EZmmTMcz9XK8t3xlysZ5TwmzfdG92PPDRdY4xyx6ubt9gyN1JVnNJ+
ulWa5EeViiuAp4UQFZ7TrJ7NVygENjxZy3gn0MwxLYTZSxuspzBrNrVyzKxgl+ujC9AW4jrIwSDC
g4rUhcQS9YeHEh2K+rkNw8DOkJhOw5hIXvKdQEcSelLgb0mfkjaBZXTiAPrP39vwCyv39YsXQUw8
SlRisFAfgWF3BaMTPIHbah8fgn0vuOtg1AX09nyNFrFJp1VTWELc+DEiZ65/kezitkOuSX4XduBv
ts0OYh7+uwqHOTeAXyarLyIWSgsqtKUMre7CPXnYxm53+a7ad055SDa65yorB+LyZJGYhaIaKD+h
6eKFpoUyD0ecvMaHUBE/qStSZxwmuwyeYFmL5N8hUiVGN5w0ODqp+N3AXfUG2d/O0KwfmVXdqLCb
z+rm3++7cm55WAqw4FgdHfr25cUciyJoQsML8KOQkqxJ847K1aDH6K63biaiUheBSw3Gu1jotl6A
kBA0cn5PYTest/po3mvKrW549syNpgaOIkMEXMNQtNNou9CNXR+NbmIYm9b3XqNZk0iWtp7W76tA
PCSB58JVfFspvpNGD0NAhRxoYF09hP2/7+d5bn+oYxrzlaQ2zQO82HFjEoUCJqwQX7A9QCPlwqML
q3G4YscvXaP5cVEQoZsLF8tMuhKr5LJLJXAiCLF2klvcTvs5Tip0e1bK+B80aHzYkq/uMcEgeSrQ
TnjIZ2QUQpbpijcx5AhX+CBXe/S3d2k10k0/IMmqnIoa+kNh3Hh+4OpdayslQlGGsB0gJe4ShHi9
AkJGZXDDAV8gQ3Ks1I8ThFqB8BNi902e33Ta7WC8DCZepX5vqNF1VLc7TQpfm8K8LiKQDE1yW/fG
AUjUxhNHO2Tbcwi6OvVExIDk1wQdFbp745TaVSNh+8NTF8LZ16FoLKcA75A9DOufqli/97m51cN/
dftTBzMKvaw7yaMLE+CV7td/ctOzM2FEUwf+wcmyw0Y5RUGV2WUo3leq9LeJ0rucHGrloaUeopgD
318aiPe5AKpJfNdVSGQk1a143+UZDD/bVpgJwVQ+pRBtNbHmqJHqGtW09zRekvoWfs27yRR+pCR4
g9bcBP6LKVkPhq5sZZpAOoJiT0LVorjT6wk20ug6RJpKJ2aNwflZWYYv/p7wtwaNVSnqq6Sa3LQo
blPtj9WhVDDLhwWaExt0zA0yXKNQhMq+m0m/BwneoxSdmx9D1288yPd7S74dJ+G36sc3hYkDnOjQ
W1t9C211u4Ei7KbRhTsdxtc+TF9jz3wSYfIe470Vy0e6OmF1jJvrDq7NFmowI60hYilPo0rKvFA2
Wpy/eRCXdSraUjrFiEpA4wWq4QlMjiglK+bngvXB8Mz9LsASaUubfeZPsaZsxGXcIWpKNoOmi328
gxxxX636n5eu5ZdxZvPwaRyDUpJaVVZAYN9vZnc3Vm3dJYR+mpUo+9+r2NL5uVxcSvwp2rY+8NV4
218HRLk4yQPBCJzGhQ1wi3wf3DfxJnaQ2mOpoVrf9XsUnBRHNOhrWestuTw8yBGQWsSexsKfLGS1
7VsBjlFV67AJ6lXu6YUz8soqsQ71OE1k6BCsRDgLVeaPF51J/2fUxSNnaF1RthaTHn4AFohvxpd2
150EHtfmFXd2w8XdVE7mKAdPsiVnvGofEeRzvrf08nncPbuy//mKxZkKec2maOIr5J238ytbPrb7
km0P9wHwKxijj91rCZG0O16lkFy6zS7bRbt4W/7GJ3P/d0iG8zVZnLx8qNLc9/ga3aQwVwlusfqG
f0Crzg/bf2Y8u/mfTrdYSEYNfJRkkaMiJQ/z30Zwpn2xJ+NgF8fqOdmtZYk+skBnY6LQgddA4AK9
wdcxS70ah17g5qa6Bvt44SZtvdMTGdZqCz7Nx8SP3DE7Vc1jAJXrGCOImf4OVDQlcvNg+ea1aG0a
U3Zk47XMrF09/jYntLtTR0TzKPV7e7BqBM6MfV5qSBuIO6irLLcT4Kg1ute4rIWNXP9QlGAXD49K
itcR1A+j8g41vi31op2I/TbCx7deNBJFxfRLpT4oRX80ig40I+wU6UlOD7141Vcm0PNWegzy1ol1
HWkv64hQ114Ocvj88usuQUWx/6e0AyzTxsP3p/Xy3v1nHZcMKCri9BKEo7OhUN6bg7KnzdHYvOv2
bAdJHKW/i90aOvo8iQygH+TL/908a2GdTD+uu0r9ODCiE/0ptnSeXZWH7n7dzf8g3VoeFAJaOp9n
1C3lmK8Hpbe8sZdRW3C6rbIVXtvN5IrPw15H/3E7N2XQ6lZhDCr0aP+GbuKo19bTmjm+9MyQXiXL
ivNHW8jigtRN35WIveAiwcFXBT/M0EeIkhyipB8D86k00Yjrlf3K1l4ywjM2nMzuHJR+uN6frqWg
ZqYkFKzyIEpkPHxXyadn3BlkveV9oMV/NPkA7MEOYAxV6tYZdG8refJWDikACnCx++l9b6BbG6ev
K58228CzTfnPp6kLd7hJx6LOGnN+Dwd36hye3mtrTufDJYKjisBdUK4WARfND/9lCz8tyBLsF0/m
INYJZz240nfTVX0/7LUbM3I7W6X46DvT3wid92C1G+C8ZsN5nyuPBm1OsC+I85PxaSfKQDIHZCXm
6SJRg5L6L/WgUg5snyr8O8f63+H2/3ui5kz0yK91fUlExzH05KGds/dUWSmxknm25zpN6yqO/17s
8rV+iwvhDVBNorgZIwreePHy1obed0PDgAhUiI74QvzhGp5DkeofvLV2/J4d/e1aX+RF2/V51MVL
mzaDWERDTn3mgIS4ACNj7OZOFjmq7T9NG+OtDYCnKuCZVsLpS/mVuf5F3xq1Xgm079cNTTP0mYyE
GoV+n92VcGlMLrHnyVAP8obHb0PKxPHckE6eaRNWm/qpcQJ6T3a8Eys3afakljcJbCQS17QhcsYW
Ky9pQ163CUcL8CRZ7W6fAOFIMjrFkVbwtiOJnwSSYInMjR4OO1NID99/wSXb9vkDFpsghIrYIZAW
InHzm9yDG2v1BjDbLpGhlacHM8wh7cgt9/tRLx24z6Mu3BqkqqymmlWCU/XoBTe1sYOBfmWIS0YK
gTCID9B/1MQl3VVjxILv+yj65pRqiGdQPnIE772rr63ub+Hlu6iS943cuNV89EYDEqHiKW3/NaiN
TijexIG30UTNNeTs0CnvtXxQah/iH5hsy6dOCR104Ax+rjgKdwnMtvX0ajYmnsH7JCm2ANn/5JES
B7MT5PdW/EOrGzuFOlyUbnwf2Tgou62gO0yQH4xhsMkipL/oWpCMHuKUDOWeokPqpsQjao4VofX3
y3PRqM11BOo9tDiqS2taqkaWRnr7X0YNfv5raC5s6X6WVOSp+fn9aBf3glQm+Vtjrl4sPAYKXLUk
t1y4afon07JG9f37AS6GaCQvaB6g+YPuj8U5Lju6eAF1UHb8RXRiURUI3Jaq74bCDfwddrBZc4Mu
vM8UraC2otKpSqTBvhoRAKfFEBacL927S7zJzhBNquqTVKQHKquDX6zcmUtuFwNqIk4I8Qkb93VA
YWhgfNA7XCH175j5rqzcTd54QI7LKbUSFfj8trCy+2oUt13YrtiJCzv4ZfDF+urdoIfozTDb+DHo
eeUpla1s4QVbSBMXfZMqfL1AxhfzE9UwEkydCHcGNNW2cSqfBeddOVbH6u8amdEFAzTr9FHP0SB6
OetObVCrCHutDBwzR/i5/4mqHIoKlbMypYvDzNhYGiLQFlye+9pExwHOUlatw3GLMo/k7eyxkZIJ
66MCZa+eVodKMzYDikHGVG4kZDV6PbUDU96MUvn0/Qedfw8tRSwyTfzzu7csLNRFKCK4RyJDrF78
5radHq12LYyfH8+vT9rXMRYe+1CAtdStAAu3G7bxTZI5IQ0nqpvc3HWnmXCm385tc+JeeEpvtZWn
/fxSzoPDEkL/Js7TspacD3IutyWZC0kf7K6Id0rUbCbL35ja4Fpxfx+I2fP3a3rBL53HBIGOp2aB
J1+cWxjnPHUcU7wlqpPDU3mjO9mj+TNyBSel7Lb1TsiZS4K9Jr17aTOpiTFTHAiY3Zfj1qmVdzFz
RYiO1+1f52m25yeb76d3fvGNeb9mvxBoC/2dX61OPDZdO2rMriD940t/QeWuXfzzOuLXIRYnprDa
Xg5MTuUHU7dwPTePBoBWCe9QObeT4uQ7dBmH27Vkz4VXg5FJuJsqtwJsyCKyC3oInyt5Hvlo7iDR
fm0aW36cqQUAQ/wVFHst8SFduB2AY2buc2JodCXmTf0USxRe6xWST1TXuJ07HKR9cRq3+pYm0pV9
u7CokE3MfZBzkwp9bV8HCkBtK3FB0CqjtZSnN3VI8qSoYclcufDnCTPAoPRJ4GqRyIHP+utA+gSW
eYL+DkRV41oU+wwPtUzCh0jS3Wio12zqucf6dbzFadFpW9XqimMvNNE2K4a9AO3eIBRbP8ycrJ6e
tbB0LOAf6XgXFNVG0PutStE0itXXqUeRLmqdKNceYqV7hT/j/2vZ/7Mai2WHnTjOC5mv6xEoyYSn
EriVLNyOxv331xKQL+u6tLPW3PZGcAqZqzI/p59O0tD6YTDm88Uc5b0gNW7rW3bex29wiLpoAh4H
BDwE71pKsj9N0xwaJHaS5rGcGqSPBFsV/+G9HKwJPJQxuSilIIKMZGyGoKDFLehM25gSKjztHcS0
Tu1DoVBfeaO5K+P0KuoVxzB2hYZ8mAdRenkyM9kZI4AYQXqbmNEtr+JVJ+VO3XbHQkt3oaQdM+2W
w7JLkV8Expv+CgZ9E2UpxeIZQfzcAMeuSt2pg3iLEM0WZbDbGk2fKs4TVNnLK00Mnq0iu0+8p5K0
mlEGv+VZRk7O0OtTrHuzew/bBHrWp5FnZ7KMXRxMu5r64EAVB1GmHWKe+wkLVqjDsTR6u4BFPKUk
FCEXN7bpPonv47ixDVFxsxxtU2MnqGFriyWarZAdjYQbB1nPHqKw2AkK+n9jYXfoxwvRsPGmaUN+
ZitI8i/RSo7FMLhVv2uCu8kvjlM+vEy+7prqU0e3J52RtzESkxM6fj16k2hh2dWIUAAojQx8keWL
tJYdNdN/yXBRJP4PzbvJBe2QSXcJ2FA0bXejdGf0nVupjevp6Jk07YYe1mNBJa8OUZrKEB1AqCxQ
1b0fCRtd8vdtWKJ9p+4y2PoQ2D2Nsud01mPXePe++daalh3IO92rf4dddT00D5p81/TvgWm+VMpV
n4EJS35OaHVZltfaKvisJMWdB5gh6HvkL/eFFVzzWzp4MT5RdyZ0mxpLvIn1YhcVjxItTqNfOVry
LOsbgGe2GahO0iLmQkQ1WLcj4khSUiKRZyApR2ErvqERx3yT0fJV8gj2Cc0OvMcw1a4bP9w1PaZa
768K5c3rUM6BjVOVTlaDDHHffCxko9yZ+j3yeE6aHtriTQBhLFZULBNvG+dXHvD/zPsNVp+iYoYe
l34QJ9lJ4x9+VdvR9Gzlz0qBsgKdRePMaq/81bgaZlzcqSkZ/ygM3CSSf+SoCDXIqcmTbSCCWBSh
7RmWWzXCFY3ElLz52cKvXn8LE3mb+f3JF7xd0gNjow++mQBTtSdhgEKM+9umjhZzluLAFUuOhWk6
tf4nyLlMVW631auoZse8R6or9tFDkA5teW9Vwq7rEkpCv1LP3MpeTMtBi3ISqsBa6MRj8C8181s/
ih/8Wnzw9fTZHLpnoUfqdLrztVeYcDYKSmrezAaMVJYTGLqbwhIuklW3ynaLmssuN4PjVL81VMCN
UbvNG8HJypc6eTKliiP3nAbppp97Afo5x05khJik1vD8aM/zzn984EBDBBXLXDfQtJVdZIC2jZdd
i2K1Q+mTDiT/uvfzG3nU0c8NdgWV5JjDVAzpqTP8g9lcG9j8Qfw3eKDy9f6hKKtDRC1GbroDHZhO
iK+VGKXTZz7V02tUVtFfa+xqqm5k9HI7NBx9DYI+P94IEqiFMXW6qdsGkrhtysmpFTBskb4x1d89
fEay2DlRXx06WUXF42ey0/JrMIEDRfDWOGp++SuSyDlSZu6Ll6DR7YxMQTACNI6fU7QOFSvbpDKq
Ab5wMhtavtHMTQcTqW0Uz+Inf7qSs59JWlxNUuT4YvLsa941yqj3KHFBGeiN6EqicyyDSsrLyp6Q
6u0U6htQrRo9AohKWNPz07sIom5l418GYDHIRbe2KBJaKOAhvpTGjyN2DmDwVaGqx7hUnMEz7YoE
U4Kgd2qG15ma2aMhHwP9p8DRSWPr6PMDA/FYFygjduHfSZqlgsJD6T/55HkV4xYrTq8Y52u6jQfE
QPLwZxebd6aHjuqItKVi7cZJcnvzXWq4lnFzQt3ZRjTYKRG4TL3yQcrIGxvJFVlXV+TPPQJnRUMW
WoFVQdDvOsMjNyRvguyPYja/+16n++2tb6hrlPdSBdkdnm8DOGBkz+SamzxqjiWgUSzU+0ZB6TT6
qXbSYdLSbddIO7MRaYCrubUzOsE7dkii2oNgbCPvX2PSNhdQae17WxVkNCw8F5L83Si2G2KzVmFm
Qn3NhN0apTBLo+asJRur9hEalhD7/J3LCSJf0ht0WDKxnur2k2b36ks6Qg4r0641Dpu0nEFdT4aH
/pI/Oijv3QwVvTsjB1unrBAET70wH4xp3xfitYKgmAmmxUTEOS4m11C2tCE6Pl15dexR2JpW3JcL
SQZ8F7rpKaYDQCDl/dWrQDAnyUHSBuiwvinio569yDQo1CmW2LoykYwWzMjRcw5etBK6nfcLzKwI
M4cdUG1wyObSkdTVYkzbGYlSbtMgejSygpbVGKPWlYmbCdqjgsgbQA6cK1W3NYy4PGQHtROfhVK8
y+XwObFuVD12rHSyxcJHFeLH917XhazZ/I3GB0YQ2MwHUOuT0xWCdFSAjJA3iPberiDJRC8UmJgd
SVrFWYe+Xo4XPg248CcDCdhB6OFPmtfhQ7sTHtpt96LukVNYi8Iu+tWqpOjMT4KrZZHhmfJMKGmV
noVFaURMH5T6CXCWIB+NQKMncYho4X0t6qdW6u00f5ehy7Na66QPN5Ucbn1w9VkMAZaZ6Cuu7kcn
28LTVUix/b8vmz3hT4uej+h5q3MoU2evgPgdsbhqwPNrRekY2oPK0z3Ikp1VrQ1+2i3a1C6Ma4Tw
Ou6mNujbUHsP5B+dnNhgKu2gEXnOdQoOd2P+EFUFes83Rh7Yo/VQ8/sSAAuwdk4n05iDQILWjztL
qHFkTVcJALnCsDmg5xdUD4anOyhuo8/8Vkdcx4CuNCA7ufYrFH/VMFf5J903+KKdTsbTku9hCLdZ
YlvGU0qEu6i9HdNfMo1tK8f0YpRJP/zM0aohLbKIDVIrbvK6oKATRN1VO0BSVFovqMxcNeNvKyof
TK9/GuLWoSj+c2XoC/kCNus/Qy8MyKiSDwGTjoDY+Jjm+aaPidTa4Udj3IfqP0FFQHIYnS6qcDAy
1yxT1+8qFnp1DS5+CEVbSLqJswmSvp6ayJgUhOzJOTe5eJIi4Q79gYNu3aEoq4XWls4OFEd7u9Og
CTI7+LDA1ScNrTvRmoLVx3KfHeBPn7KwbKU55ZKWsB0SDX0Z2aA6zjdinz+EBqp8lOnpId+3ar2D
yhwcXnnfKPU1vf60d1eOGlg7Td5Go7bpW9lG4uvKioBejc2VOj18v3sXY3m4hkj3APyBSf3rmrUj
99z3MG9N9lO0fqheZYsZfcU4G2DR3O8H+0gdnS3LzIsA9kQiP7qI5CcBqswEDQ9yIU3lqhU1/nFT
24ppA7TZ1/EWsyc5xUPugshYy49cKAJCKU7SBwkB0C1njVPmCG5iqBm9CB7GhOvpK3c1QO+yoK9E
BW03vobFZAswCQTPJdA+0+R95hHu6JWPpR61SHFTqaI7BjezrGyKujXB9U1YXwfIV36/VheCfT5W
hx+J0gZA4MWtiqcwsBpxLm8IIggwwRY0dL2VNWmQSwkxhZ9OYzhtR+AqFs+NmY2BjhQfyZzgdRiz
7YRsbZ2Nx9zof/Z9ZYdic4h9SI3L5lYRm8KGfQWkoLRyNC7d3bk2BW0u2AfKU1/PoRIWKcK37E3S
HnJJt2N5NTU/r9jy8JHOpI4CEyysB4sVbWtseKVSTRm2QX0AY7ereycZbenf6FZORYywXQNzXV7d
T2MupoVKRahlESWjOfknuYnbSRTZmw34Fbt7JiZdq6lcSgLSrI1fRleIri1LRgXfgjbSPGCnbhKw
tlZB/VGY1V5WDuiFav7XVOrikZa54QA9SaVWH5BF9K130WPR2Oje1/DkyS5LamnrfGWXbsYHvRUc
JJTFlie2kaYokXoK2L0TTo61N3dz+rgkW5XaRG7ZpnH0V9+1/nx/IS9A8mepJnKeM38STG2LkqZv
hOnoCS1uiD3jB4jQSBBs4k14H6NPfUMYfgAffVM5urQxV3oa9Qt2mosloxcFxS8NAYvFrgSzkggA
fCdJTCTmT3LaPkURNqz8kRvCKU1BJItFCeI5uBcMMkJNdmPl+qvl/a1H6egPxN56b0fJc6foB0Gf
7DFXnbYGXzIeQ6twhICAakZBK3BiZMkA+UTyVykbJ1V8W0gbIlX07GXrGAX+KVWH6zoZHDFW7NiH
EimsC/ICyT8jFB4CKaWzG9yW2G/K1Nqk3R3Z6KL5aWbBc5KPrzC/tXbXIgiijfy11rA7QXQt+gUi
wrQ0v+6lzK4L75AOzynAULn2brMxdxuCuSF5+X5bP7KmC7MwRx8YQP7NtVmYBTOeMm/U4Zgf/fRH
MIW7MT4aQgkSVrSRHnQ1vbHNDfQaUHCM91phujUQIFAbJJYQHaEDRgsiKk6ZbRTl0ScwF4do0yrS
NjbfVKndmjmhvSXuUAF/9wCg56Xk9Ibpfj+PS0UpihowGEAMzlyWTA1GP7WpWFa+A8TmpFmInEfy
eKVHd50/HYRUspUq2Qp40WKt3ehi/zpGiusRk0cyWdJeeOzDbLPyTfOVWKwtdBj4Y1SRYPQ/C/Bi
c6rlApNbq8cBaQ2t0K6GNnZIyLpBLBHm9794m+xETQ5F7K8tybnFN1EjYljy5fiEZ7XBsNT9ECU6
EiHJU26hM62lz4qBN5yYJ5rZbif5qWp7EKHWjRCZp1KhC4N77qwsw+x8f14GNgWM1dwfTZ0SbMri
iCVJZU1TQdK5C54BGtu5iUq4eW9akzuIm7xyerwRX38Q/H/UVVbs9OxTLQYHIYEr8VHzOmOaRp5I
rsyJwQXpjyoPTpkadto/atObN6q38Gk9fD/bpaVisl/GmxfjU+w2yEWiwLpAht2qDynA6TJ9S0Ki
d9KvXPqV2c0P6HezWyxtLgm04HaMZkQPXkCjb7QywJl9WM5n/oJP8/GKzGwaiRH8WMGwadFDP1o/
RFqYyNPcBbr1qKXdxlSKH4WF+PhwF+U1akW3WjShcdL+GiX1xgtepRahDKHayujkZT6sCN2bNrz3
4v1IOcPTU7cuW9dSku1YSaj5tHZmPBVptTKbpXuwnMziGdErXSe9wmQU6SoyH8b+fsr/kjP7/ghc
HGXuaISgSyYeXQQVFm0xXTQXWRTqBgSrtm4+03XiFvKKHOTFs/1poEU84dOANFhUHklEoEMbP5WF
f0iRnjLDnsQbcOw1Bt1lyuRj/T4NuPSWG7UfmbRnt1Raaq9wFA1eSATVLfKSkdzSnTFtJdRQv1/Q
S/PEcZ1puYkFzqhhBS/thqTRAedXt4YgXiGQtSulFwvSpiyzKJuZ++8HPMsKzhPFZpBOQBOJuvXC
2YkFL0/zQgUnB31Yqee7Mv+jSuivmsE+t15CnYx4/i+yRsdvq/eVwS+t8ufB5a9Xrs77rPcFus3U
XaQ68rFP7PqNopEb3aZOsdmVJNQPitPOjl6xW/O1zpz2j7nDsjQjBICrLlk9lCoY5UqTPdhYogc8
m9Iey+qH2rwUYbRphs4NFO1YiZVip9F0PxbBzzBsTpGer3QnX1oGk/VHHoCA6IzUUp9yz5PLCEJ7
BR6L0t/6lUqr2bjv485BdPW+6iXEnOLt98t/4fYyKvngeQlmprSvq590TRR7tWqRcJA3EdJmunin
dyTh5HjlgTbnjfxivUkcfTQiWni2HLSFoci6oqkRApuFltPrLo2ugUz+kCLlrx91dF+0ZAEq3/wD
jZ1Nxeh2ar3HfGh7mj9T1bGohTvNVFzLydukklnyoxtFqpWdFwVz9VgDgJOnvwZIHXJ5oBhHlg+b
1BXaryaTceZSVzDkG0mZK2ZSCuvdtOtzaNnH5zzujukUPYdjdDWB5LLNHryfkYxkYwxxk0ypQ/0E
xjUkjwPFieXpulfD2IU1dm8hxqMkIlJ2An4tJOiWsW9aMl5V9cuT201bkB6LsB6Tt8ks2fUlyzWK
F6jdrtOq+qMH1kMsv2hhaBc+qWZr2o9VTjUFgsOqK4+NQZHFpCE9tk7AdPYprbeWMOxCKI28Mdha
wNW/Pw9nHGBkTdRZqBRR8fmfJSCo0mnhpRWYCAKUU0NNfPKfYVQOcX6L2977q2cDR/NJLWXAA2Bb
JN7+Fn57xCBWPmUZ+i2/ZGHv9czyGiCDdOIWf5MYFkNLoRD3sjLfpde6HGVh5IFzwI4IEsCOoEwS
fvsby9Fv9S2iEsc1ootzOzuvLSzpMA9CzAwW8utl86euDqSMyuicIOhvaP7dwecGPVP1vIaAPLdr
i7EWZlVt40pC/tWAVGPayo7ixpuUfrvQMXZIZjwHKzChi5v1aWoLO2ImwMyjlOHUJNsnKaXkP2K+
Rq91RvYzbxZhD4B6EN90NC83SzSLMSZRYEeBsNHa3ndVL/+djn60H3VtA6WPLUb1RqvI789XVteg
pSaf+o8Df4IqaOZJkCg6KS9JkGs2Y+0mRd+3KW0eTX3tkwILMtNprTX+wzM/ef5w1DUofpGq4Y39
uvMwwNcRzY98eEspw3wfEnKgvrwL++ZaXXtK5EujkTUQicVm4YRl8os0Sm82HZsxhU21UYdm11tU
dcbnLlW2w+QfoZKlQAnhI2B4L8tOY8DVkp/6OtkN1Vw3eJIAwheIFwZQo5ZCsEmll2hAmVH4FVqp
LTXKPtPb4yR1/9vumHmLAXoDR4Rj6jxHbUYhcALg6zbaiRM6hjOhGNqhh3ZLTyav9G5NP/HsBWRA
OgjArfM+0Ru6eJbwIoVxrCfDFts3S4Fah7FbFXgp7s73tkZdG2ph0aygH5AIHw260Y0rIxG3FSkZ
NfyDVo9IBxg8vqpC0BCl171An1XERvlAcHRhC6cCRPJ3RiDclalik1yllvzLU5VDrxaOD3JANFJn
asdN1uwFTztJ+V1k1qdEMjY+9LB+kp2mUnXmX5fZQ5D/LgcIJFXVbgEO5mRfaEUo2uidZpHXabLe
xBrK8PrnygKceQAqAHdwuyjNcIU/bNan6Kode11t2kK18+4KaAdRUL+yxJfM0OfNXBiIzmiMwdD/
D2dn1tU4lmbtv1Ir71Wf5qFXV11Yg23AGDBj3GgRBGieZ/36fkTl1wmGFa6uvMpYgI81HOmc9937
2ZzhMXzORmJ6z4Pi8fcH8aUUutyhH8Ywl+7ch6PIG0uvMo0x4m2HrhRE1fnSJ1ZX+fNI0Kb4byQR
fn9YSyNjoRN9QTDP2ZjmYE2NVSlddQWN0BQ8xq8Tx/Vld/1+XH8Nsty9H45LQXbWdAqDQJT1CsvO
3NAT+y0I3RUqr9mNLfK4jM49Mexy039eFi6n869hj+bfJGSjkibMv/GlfaFeEjxAInCjM+ptiNng
LfSu6gVXiFrups2pyf9FlfB+MVUiehZzBRuAo1cyxSxFmbL3gzbXjUshLXumS2UzK5K7+ZIKyja6
VezCU2y0KDtj+/uj/+6cswMhPZBiJOkYR+8FtFrDWAW4/IfqwppwMU3qfzAjPo5wdFVzo21SUeX0
aoMFp09eIwtc51b2f92cc/MYPLmpvy3AqGO/kS/1AeGFy6RQ5U1SK7dRlTtD6MMJFG15Hm4T4/b3
p+59v/D5xmEtRb2BZcDClj4uPMRdIftpOMFADtiP90hLVpEppo7SWpRo6udcyO6bWLmLDHqPqkY9
uR7JJWAjeJHIv+R8JLxsRuYHHZCM6nT0WySw6QZh4GAbfbU3jfsoROVrHjIFfZUUZGvi3XaJET/q
9WM0xFeTUJ1LPmEbNG7LTLgz5XDdC6pr+saJlsAXegIIa4qa7NRwm7y/qz5PTrUi/1lPoD1ppD0Z
8mqJzEK4V9sNBAUPcAjAgoVWIWzVG5QHduWeI9V2fn/KvzRV37+FwboCFw9f6Hj9Jc95OQcGb40y
UFeRel2MrF5DbP1q7YVx6obILeP5SkZj20zoR5OblG5iEJXOkORrtYaOnRu2LL7qfb3nxI34cix1
tOXRcJZy7O+/7jdPak7aX1/3mOszA6qvF007T7TlJrTrJ/Fu3ghu5+XP3UV50x3Uxj41pd9J30f3
Jesu+nHQ2nQca0cPNEVN5qZpOUkqwj4/jNfS0Dy0auEEuZPoGo+0YD12V6XWr1VhL+fZysQC2Gl2
kN6JQN8RiemIcAwRZOJ4L+e0IvrHYXqRwZKYSmrP6UPGso6YmVW/UGSm19+ftm9W2Tz14LAprI/Z
Bh43F2LdnJBmcgBGN+4UoV6x5RPLVywGSG53E0icWLyJxkNt/NKzyTMJCRd1LL5R6iYotyDDeEYg
raICb2RMy3UaIVxeZig9h4r7FInv77/wt9f54xc+WlehWgf6HSkqa8aRxmvkBnc+T2sc1ZKNTtKe
zpuHUxle3wz6eTGzPNo/vC5ZJNWxaRaY023JWwZtN+ZV48Gc9OIz3y42Aak8vz/Qr2+Lz0MevS1q
pR38BiDlKtFFu9UQQZ0a4YsgjdrTpyXa0evCKuZwVkOWaOF2EcCNG3+DUH6VOKdSAE8dy9EsiYQo
UISIgWSa1tOUOrXenXpcvQsJjqcim9L3aobODuzo7V5Nc29KsYgCh3axND4W1ZskhytNuMsN+rnm
j4r8Kx+E6NxBFtAi/0c3KU8K+x0zGNHGWCs/e82RLRemuRoQyiWRaldgnKwmvOCD18C1bGvWNpJy
VSzCWnRgQ1idAdXeyq24SaTC66bqeuh90VP8yZ3z/AIVsbjxw/quTVtXK9lz6tWwRba7aato0yE7
LuvuLg4KxzBIfYxv1aa+yNOInZDaev6Qu3qAdYlXeWJp9B+li2GMtkKz5Av8Anbl9v5DveDi6wF3
OfcmHOwkuQqSAsdKs2tCvV4Nfc9+Lrz0M3LbGzLq0+ESAOmqsLaNdi6Kjl+JbpdM9jiiAqaeNTS5
pwU+mu9h1fWvvrgRycLUGzwQyYU+MAf8veG/iultYF216OgC/bwtSqeqX6SuQ1t/S6DGiiBje6JM
RqfOFXzLK8RdEvxoNSpcSNLl4rUofw4dojwSPYX5IY7P63ITlZDCtINZ7vL8fkhJLtM1R+m2shQ4
fcWk1zRbq0YUfLId9Oh1m8dQpm6nXc3h2ldJi2NuIhQDLK80mVfTfkEU7kmdbmcU3axSdLQC0WDo
eypCQBHeb2Bi4aQNnuUHuX9r4+eKyPeyj20FKf4cI9VOVo1KEqh4LkQ/iF0hB8n2dQ4w5qSgSnj3
R2iXgiavpPpHj+MmM3YYir1h9nknPCwo2gw9iIpZZbkVx7g4q9v6XMVW5A+/inkvouHQpatqfgn8
YodyjO04UnvjNlUxkPO/vcrT90emSm4uUTGefCcQx2UF4zSLlLh4EqcbCdmiCfVHX0Bj6FizyhXJ
2c6HcpX0r1Hy1HaPSvg2qsJW6XkdcZfPyV4bzgvFIFwvxI0wnLVpjGAALxFaZ1PamCj8B/afWfNA
g3ol9PuekyMNp1bG7xa2z5NXRapmaCx7yEb50svszb5CrT1Ca5CGbifl8aUQ9V4OP5FVhNZcaXOq
30ZyF6KrI5ZSLM+Ic72szTJz9bE/iFF75cvmVR9Lu9aqfgmhdi+M4Xkr6q5FfNQqUqJxBXUkWXXl
UNl6m+A/KXW0DSK8lYBF9Y0qzs/SNiHpyo4VbFhZ87x8qZWp1rJn6lAjhKDYYhLxDA0eppCtZ4rB
afDD6M9G6c5MIJZEiivX0xmqihHDaF9eYUJs8+iqzEsMnaPEJOrcSDHtKDfXtI5dP+5yNuzRK3hQ
whoVgfWnjIvFtHOAeRqfmZt3OStZKHNjczcnd2Hyc6bwHREK3lYZ/TGuenDZ6TggMoTL7WO3iEdC
bjkDnB27KtVXub8tUoh+FNE6ys+UWgFRUKx98XogzKtk0hjdxSjQ50qm9dAVbq81VK81iCgsk9Hz
IR1ZjRp8HvmspvygjckCw10ZrbXRi3pTW6JbGpPdxcTvxL8qTINh8daBm8jMnQLtmsKrO5g3rKT1
BiuPdmYogdMEFwpRXosxDH67oXROq5Sb1rfOWwkY2ogWu1d2dS88Sl1wBiRyBH4ettx+JfNcKVhs
FAKzMt6qXb6ypIx8orNY2hjV7OTGk5hq7ijeGgkKWaIHgalKdb0nO36XLh4rznJXxJt4wg0T7hK1
sJMMJqPFM65EG2cqdgk3OpBN26dwmLV4zgbOUFYG6yaVD50CZUGBCV9Oa0Vn90jDJq3iX/mgr6te
OW8N0Ynj0DGxIAQQjWqk7+xuHBGPlt5Ybqwm1xicRk2/nZuZ52vsBEbyaKUsXI3Im8G7J3q7iqRH
EfSeSvlOjLFKcEorxBy8K4iRUFZ9TTAMl9nI7xWf7YF8GRb8K2MVOSe3OcS3QjRteTBdQ4+c2Dxg
WOWxVa/MZSMTEJ4EEXBq5GtffmiM4kbOGicP8cv5nSu3sR0xF1CfOJkxQXS5lOF3tQCpC31HJIqj
57qrRxeT9paSv0KvpYneavG2SORV286eCb5LrSbHb9ZSej6May3b1fJboItrOZO3fr+VwpvS5PuG
/mosw7U13Whd5Kp5ZXcLoTGs7bR5o7ickWid5JgaoaRKvKfU+lFKJJp491J6pY4Ps/8rF92p3aOD
ZA4K3PpPfnCz4Loy4yIUG2ROlyrQ89nHWUorV4PzVe8bKp8Y0uLql1I8ZPp9Pt9wLBaVtAldeNsS
eRhfC8MdiZ4YEMuVQrJeh8Zc9nHQXEn1Q80DfOgAz5udW7az3dM6liPZFtmT+oLhpCGAQTF2Rv64
TelclZe9SuqyBn0Y7ZW6GAFTlOn4BdMAcGrSeGNqemOVeqnPQ7fFPcLF0gcCM+PsXE9oV6mHjlSW
ZniKKspR+VPOCt2g4FvXrwpfJ0z28E+wHkaeJrsl2+RWyW4GEXPgDTIoJLCzzfaS1cS6th58w0TQ
TdAQGUBidl3nrZOp64BwrZjXrWiuBPOp5M6Nhv2gSsjsCeM2f9ZU3i3zsqr3un8vV9t8fq3UCzM8
V7rMyUyaeAqih+xmMh5KVl+qBFeXxU4+Zo4W4d1TD5PCxdB/iuOtXv8KpMKxjDPTXHdl55gGVKwg
ccr+sU5k1gPY4qoXiRirQLzEd6X3jzOnWeTdW5NQ0xvRRkoUR9aDc7WD4F7e4QW1mxZznW5CsIYZ
kl9nguCEurTuo+Cp1ggRTDCKFQQnqfq6FZ8MVJWGFK4V9S23nrSgcwvClXDkwYsH1JT5m2lONlE0
H9SJjmaPhwIol0bdOKjyTda0Xqv0zCvRVqb7IqZQCDxbMy0anu2vXhgtDAa+x3sHRXil/5xG5UbM
sme561jadYCLWvTRA223OuFhPKbJVdT6PJ+IlytnTH5CfMGz75SUfSmPHr1yMXrzthXxB33NjZSy
XImyivVyDHGzWfdkWyykuVPNqe/W/ryLKQAzFsqRo7U/3QllrrqepVuls7INtrNxqo2wbIWOj+Tj
EEdbwrEN6R+XDKHuOrBeiVuslZvk7kVdSbbowJ0la+HUNvTYlrHsnT6OeVR8jitJnJSaMcMtud/r
0MnsBZB9+vx9UacejaQflaBDQa5kpWKk1pneZDffJ+vwTYvtl4UhVjj9rrRjqpkWi5//5CCxD+j0
7+nVfykOZJNZAopuKES1odc24lnpj9dSUDmBnK9bI6YUgC898r2isE4wn77dcn8c++iiCrpUz5XE
2Ol8KHs8NnXotMXkFTiiEeXZhoqPeQ4u9BBhf17z5BzvBTrvS4Qnxi/397vxr90camBLIYwyCcKN
Y+WIoVbDEGY1Z4K9khpt67BHdteyij6ZtPrdnbUI9lkFU8+C6PS51hDr9TwZE0PlFzzbNj7tBm0t
ufQ0N78/pm/axhzUh5GOTrEkp0Ywy4zUWI+66I4zLun2ojZ2RjisQgjFpfBWtc/aUNqyfs7i/8T4
8jfz9uP4R3NIDLI4Lej/UcpRHlm0gYzLdvGb6OVuXp1k/317Cf862mPSodbJ7AaXS0i41spS7+JB
tfv+ZxicuoLvIMvj59GH4zquRJjRPBtVxUjydXyb3wpefVFtYLHZ0SZz2eza7M5N52XyMJlF654u
ffYYX6LI8gasonZjnJjH3z0fP36f5Tp8qF6FZW61qsF51hMsOc1tLWs2MvITo3wxVC4Pqo/DKJ+H
kStw3ZHJYavr7rlbI+XCETHb0ZO8+TfCzZdP+3KSVQKTyLoBGH3cyo3NiNSIiNGMPUEilOSQb++W
Ea214qY/zJvf36zfNI+WKjjNTJhWjHrMc0dDQMcOnRZHp5aXuxmdkRu4uqOtlWxVOaLX0a1DGmub
XuhaT8KJl5z63Xv04/hHxbrGMKpIDbiIWWqRL/c6483XpTtWMnjr9yGyvTktbVOpHQ3HXjXdW8Zz
mrw06ZuVrLEhuay9xc53OrFftRmFg8q38+5mYtOYs0LpKTrnOIWaitnhj2xZumJX9vRRktGe/Hyl
gL9or/VGWY2F4RqxsJ4EY9NRT0ux3s1UgVSWKL5h/Ad10I/HffQ4DAoYPJlG7ZD0gTh4GtVTFeVv
Z8eHC3v0FGRDIE7QWZkdylnSNZtG/6m10wnJzPfPWtJAFq0VfMjjdngvYe8wc0Zh52tQanxLnWon
uNSQx3OoEfZpqN03CqTljv1ryOWO+jDtdVP0g8qigrz0eBsgbP35DBQwdaP9qVSL72/Ov4ZazvGH
oeIomeCcc3Swle1SK1kYnJBMLpf5eLrDy0OMRs0HeO/xCEkSc78x/XJrH6GybzNwuOws6ODZpdyv
fz/bv1sbfxQvHN0Tw5xqelwtN9372rjdwB3yTq/tvj+ovzQSRy9AWQlisV1uiqq4FynmzMKuZn9d
lf1Ko9jx+2P69hb8cFDvT7gPF0kYqjgPyB5ms70rt4oTnEk3ASMtjauV/EhRaE256/eDfje5Po55
VJQfpm42K5UxS4kcsOC8AN1tSd7vB/n2zfNxFPnz7VeHI8ZjRM2r3uudYGN42bV/q1z78CIL9thX
vx/uu4XEx9GO3nO9LodT5HNMinAdTKUjQ3KJTYgV+olG8Ldr4I8jHc1gcZSnLF9Gsg7x7XwxrMeN
0ayKneZWW4LCF4K+sdV+/f7wTrWF3luGH+6TcBJ6U56XybxO4BSY2/EMIM3u30gsOTnU0UtNl9s/
RUKp/0MTH5pSO9Ny6oxAoWVCY2TzWdLXjXzb+qwjiOLwKV+Ax7H7+kmQA28q+rMCxI5lPUfRQcrv
DPMlElRazcRN19QdRVr51YCotAVXeqnmEjQxczNi2yfkyLHCyUmQMIqx4qX0b8dob8w5xJyZullx
KJWHgqpOqx4UuXCt4KD5d2J0G03UjITnZIxXdETdxf2TCq2biddoFJEGKK5Ef0korqTiwlCflKlY
jYlX1OTv/RCE6KFMBogoip0Rq2PNQGva6krSqhvEwNu+TKkhDDu9/EXBejvksz1Frbv0XGILexGd
BHBAHt2PXdzpq1IPXLVMfwFAplwEQ2zlW1Q2EkkoHH9s1oNUXXVJ8ApV0OsK9I84sQITDWShPCXK
wwzDReNsRvNdUR0mWi81/ZFJkc9A223ysjjPpur1xN21zMWvD/L/febJR+/zUmwMf1yajovZsr0l
gGNdu8oZQXjn6fpUi/MbEcOnFucxc743ukqyZmYQCH+0FNAg6AReWnvZblbzhiJcG9rJ2nqG9zKw
nc627UaXQJAXDm1B9/eH/t1LUpMkFSs86WeoHj8/pUqzVSKp57sIU2t3CU2m7sQi8dvX1l8jHGsg
DJPwB1VjBHVdEyAAMvPfKul8uxb+cCTa0VNdCSYZjCDjLNrm+EpxlnDU6jpyfUdztfXk5G65U72l
lZyfRJyfOI3a0cNepuUGwJPBE9KBEr9wNBzDv79S376XP5zHoyd8WQutKi9vyq65CGtxpQcyWYWH
oHtDTPn7ob5/Ky8+SutbPw70nKxJCKVZtS+9Y54pmzLyaD5Ka2Fdn6ktAsM8dk6M+e0c/DDm0SnU
0UFLY8GYC55XJ90tnh2WBbbOGkcjA/DEbfn+xvgy5z+Md3Q+M9/SAvKEluVUegss9yn4qa816Hr2
OxcYyw+JMOZF61aOuu0c4se9bJ/vTjJCTx33cmt9eLN1WRTU5fLs0a/9de4sYGndkYj0Vdzo8Gfh
8/+9jP8VvBZX/zq+5p//zb9finKqoyBsj/75z130UhNI+9b+9/Jn//trn//on/vyNT+09etru3su
j3/z0x/y+X+O7zy3z5/+gdg3aqfr7rWebl4Bzbfvg/BNl9/8d3/4t9f3T7mdytd//PFSdHm7fFoQ
Ffkff/5o++sff7DJ/3DDLZ//5w8vnzP+7sC5eP7y+6/PTfuPP1T570uwsWmCTdXxPy1LueF1+Ymi
/d1Y0Ns8HSmNL/L5P/6WF3Ub8iPj79RawXNTeFsAz8vwDcFdy4/4PCAXC6MGuwVFSumP/3/cn67Q
X1fsb3lH6hdJi80//sBW8OntRCgoTg0KfQv/QOQjlaMnmy/lpR+VgmyroE9HOwz8xs0TCYa8PoqD
ujazol5HUT947WSJjjmZQAaVqRqdJLBGqvep3gDayyZZvzY1ediRhKxuZkvun8wkEWm4CTiWaHQ2
tIPw1ZOdjQ9KWwlVhDmpHvzbwPT1G7bXKeDOsmmcOhBCktvSbj5k8tQ9lya9cMQMaQElgT73gxFX
ySEJQiNd+c17R9WKfHA0YWxuu0yv/Os8UYqxQBAaxg/J0GiiG9FTUDK2ukgK6l3TITl/Gaq0NMw3
Ln6fSHZcpWp1MGPTQv6AA1xN3M7IFovxhBhEfkOPKa+rvJrvmkayDrnpF/G2TkLtXBOshKIAYSjV
rshkZb40pyptzgeR1QX5FyXwpn7KjXzf1+hGBdr+wlkrGIl2GKasR+4odb0Z2HqHqHMPoXTqLgOl
Ua8DwoC3YhhGON17wlswH6sZbWAExXlyn0ipoP7KxkqwVrnW9iyIwrkqt1MQBXOIim2OZVaEdGO8
rPXDHWoH86Wn2ZugZxBRvUh+SfAm3WOM7K1yX04gvJuZBmY8W6S+KlZ7PqhG7RZKJx7yOlfu2Pb6
j7puRQ9Zl5QLV0fQbBQ/yZ2FRfpajeem3InpLDybZVnjUx/7ZqUW/njHXVCVAKZCcpGmvm+v46gW
lI3QDAG1SVnIykMsCoWCglVTgkeAqea2b6wG2KafnJFWHXp+5M8vmt6nthQO9DzNPpVQi/hFSYWB
wPb8Ss3KdC3FdXZR5HG6yaQJIU9AcvcoZPoNIp8Rl2uM2Hyrp+J0SIdat1xlANVwVhXJPtFEmOa4
EH6aWUSjT1JSKuu90UvX1pAFAtzQSqx3UR1B5FX8NL8bh9KI3XBqtWQjtiwREKIUYbKdYyOVPH7b
SAhnCi35rI2UMj4jYl2a7mbNhyalGeI4XQTobqq9pIS0z82gkpO9ODWSF9eVuWtUP9la8Rw/5k3X
hb80gsBRhwAaFDyiehFUB3KAJosJpe4CvuLNEA9UCqqU0lVn1cGOh0J5nyRAJC2hbdbc6OO5mvjC
TZql2oNWtgFOFEGv37ShkK1zSAvaZVCWkuYiiYFTq7TKdZoxQexoEMzmxgcIUNjUBdWzItKrn3nW
5NGN1mrQZyxtya8sYAo6fTD4bxk5JeBE5OBi7GPxugxnfd+pafgmzIOCDEhRSx4Cqvio5YF6CJSI
xnqu+tfJLBEXqIt4yM1eyz3IPTGzP5w2IWoY2IoQO1yE32+l0JheP4sBwqEuCNB2FTHhaqIWpQAj
JhmUSSVm4WHGdirQ0qzjtnjw0RieF5UcubpSTY+D6LfnfRZqG02eJ28UF0Fooqr6pdCP9Qq7U+/J
4UjvNSO/9lqXevGulOKqt/sCJq5aShn5Fq11T1kKD0oMMnLsFKeOaOyKRTr+UAZ93CZmZGzAOLOP
SazYkdpBfypjudyDg86vfNGS6QSboasEqsjVs/RtX/nqeqIFs6nVCnbwmAprHesi6MlCKq9pc8JO
jq1ivKL2+UOSpmadpJJsG6mqn021mW+DVms2ZpC3OWRU7bnNyF+Tpj58DQhnupf02WJvicqlTZWn
fmrnHfIKwGI9qbxxtyBQZp7tfjImjtz7hav47WNqmNllqg4oe8SYzrc4WQusQLzSQ3CzUggYPFUF
prOOBqOuuicKZPOqV8ND4xv3YE9wrOadfl7E0c850grmFgKkNrnGoLxThyGxpUEBfDd0bt3Mul2b
0yUCI4SHhW4iDVTf4lJHkTLF1IKREKhC1K3JBz7oaUTmpFg+RcVgrOSsfCZymS2tFdYrK5V+CB3t
6VyQf0mRbthFq16Oo3Yr+sjx6grxWqQpcIWlyzzw65uiLWhQpLW5Il10ds1MypzFX2wTpHXvx0jh
oMLAy4t6f2VNsEL5Uq+pabywP0CcMsT9mcJX+Bll7F0p3LX3IUJQunkj/Y5CuzWIhd1Vaazd6ZxK
W5bS8aKKm+ypalPscxoBJBu/9qcKvrNJbGgZz8W2awX2poMlbrQmj9eygY/NlBokmtY0nCltBb1X
yFVUERUJl4IQTq40yaabWJN1UEY1t8V5AtsWD+NtX09XDIqyRizM/lBLWXw3+epbX8bBNmmN1GGX
nV6mgkB+Yi+ETqH4560aDHcZh5PZQ5bUtpKVL3i9VKSmKATEIA4u/CBHcSb1IyZvthCs8HOvjdVq
DVopvxSa3ISwntMuMDRIQ0N58CfhZtQy+WKI9OG5KqbKacW6uEJ5Ubkh2EJ2I7XphNn83JdoEPqu
bWH9yMG+SFpxrRh1yiQLFHcEMeYlQzfALZCEsyYQ7/QUg/kkWBilkTad1+n4NokUFDTAYDYmS+ks
E2MDVSMGDl/QjK2Afh+03YgssgBg1yvWj3nUzhW5NzctH9hO+PN4P7V4Kap0VfrBXgn8n5WE5BEf
7z4Jet0uC+MwLXqlrtCf5SB8qgblYI3ANoKmXdRkuCH7OjQIBOwr0qIUNq6Ufy5YtAAbjHJjM5lJ
JmwSRGGxWw1AkjrZEl6yengZx0bc+z1yxTwLHmJVhNM6LK3hZITPDeM0robYs+bmJ35M7dbsrXob
xB2w2AyrAHmC0U+zMzxLalXCV/HHRV0AFLIUkOyVdzm7hH1piPmmKgSwXiNy2VlRz+NEHi6RISK0
EQm6apN6r2XYeKQEWVw285LyA5EUZEM59+XmLUf7+iqSqC41VnaWGQN0PJ6pl5OUQD/oy9AD4aNu
wTT3V3Lf7A1SaFbZOJNJnAxOO+vpKghJ0dIDvbNn4Am2b+G66X2+kqFfDJP4gB82c9VaN52imCVo
v9N1qSSxq5fE+ELg3pTZRH+skjyjQfI0CbYeNhlw7GE/CtItq+H6LM6qqtuAEmd9mrZX3RC2K0LV
9yUAJXdGI1LthtI8s1QRHkcrvWSZeUgG843T+ZgECWSdGHNz0Lthq93obcVmuSuv0AgAmU9YyWlW
B70ziC7zvFFtLSJKoxvqH2ae3rR+HKwmxXqCcHlBNPOV3AjBqpGAEDdadCP6xlNTB/gMZGS1emld
5X64DxQsJEZgBp5S5rdpFKEKSjPMEVzeoQhvNIwY0JUTZH6jipKx1PZRMhw601A93keGFyK/sgWB
5WiIT9sWo+omSjPNHtX5TtEHBohpgjXm3Szqzcbv5/taUxE2Ty3ELB+NnmUNT2YmCzDu+RaqVvXw
urTbvII7H2cYJpK09iqt+mEGEk25hFc4t3DsFFL+KErhrs1RVk4FYvM64IvF0s8g999CMXoqNWWb
kc9z2QdSZc+BcjD0irQweTYdVPQV6VoNSLIyG1eDkEIXr6Jxl7RS7AZVNpOMQPCV2V0bwtTTWrIE
xKGW747tLK3lMSKBg/LeqgnLxAmr8SH1wXdzwXLyJKJzU5Aec9Gq3DHCoSLlUuOmPSQ2oTUMZ0JL
mlA860BbI+uzk8ionTIugX/mgeQJLUnMLKSBZU0TgZ9WWm5j2RfPkKMqtkU2B6YqQ18po5TtR6kk
xEGvS9fw5UvUQZz6VtDXQOdMeKLIQdVaS1FwKf7Gz63UJiamgsYFiruS9QutAtCG5/vGUssaxLx+
mNvowqjL81CeFSerwiuZDPMGGeOqg012JlGRdeUcEbc1oT4zs4B4ZaMqgc7S6t1WI0tr6BBd5xqW
qv8QRGtyKjFk0kPe4gZO5ZnA4zk20/tR7/ytUQzZHZ4d8JBTqYNmNRuCEvV4GNSVr+YxYcldJ/7Q
yzbcTnHBXE6rEStM0lmCuGn7cSQloOjH+5ydMhFX/AXrrKALL02lWoA3qRo/9UR1OLof9YdeD9qz
SeS01rVAVTfo0XRjqPYvo1IXn6Nqip9Kay6v6tKsH6GTdge5Meu3VOMeR7ESII2XfJCXUjmE15TN
5p9xNRsHuVTqcRXHzbgJhGHcLivZm6SyILyP2nhfmJ151pdidtHEmr9XxY5gRrHmcpAjQ9tY7Znl
ZhFxakJgmmyxxva5S5vyitqh4q8VNcsjLxokmEdGOeu4KTjpQIl7Lesc1hSWYat9xKagamv9xk9L
7TaceArZ0IvB/EzcCavSQFSwrqNEfIt5iDL2aGi61+j5UDuW6KOA7TtRe2X+TLskHKn6z6Ph37Yq
ywG5MAWg4HLFW8zvvGLEMTjLgsRiGduHLAo+wm7teQx7Ehbqwr8PmrK7QY952ceDdqiFHFGjkJno
DKtpAhMa63pmT3XdFo4oBPnjUPftQdJKwmJLxY8frKAJPQKusTXAGKYnJLV6dKfMaTetE8G02o2o
TVHkaEPX545UN4COY438gJXR8BB2rX7CcWD0Plno7MZfM1+qX/yyzk62zD6XikmS0VXCchYnLvq/
xWr4uRRmNqSUdL6u2/pOX0ueeD/teGcBDlhH69JtXejKomO8ooN39Jv5RAftSNP2ZXTjSNMmGVpQ
dJNButJFc6k9Eoq6853Gk2p7Xi+mKtnJvMTzL8Md2oIPtag/az4fazxHOL2vYx+VeLrYkPIpZmxz
VzM6a+ZzKAfaZXTRu4q95FLTZe7OTyVzfu6Evg9L8uuiGkQyB9DiqAbatzJBQpGl24Ly2o7yagx2
1aSfOrhvR9FE9BxLyNMX5ruZQD0MjcgAoUll9xkbkWe5RBfa8AdW7/X415Myss+CtT+P7MOYR1VV
SmnpCPF+GXOROFV3hrtwTpL9qQbKd5fOksFqiLpBuY+RP9+01hSORamxUO3ArpJJ40keqzDULjby
RPT9pJEtSoqT4y7X5q/69Z9H+GHcozZlHqbtlAiMqx2CGxjlOZyKaB1MHneMW66Vp+yE+vFzA+Jf
A2IQ1xDMKphLv0C6RGGMBaHg+TiVNls2tbjzA4Xlju81uL1+PyO+eRQQ5vjXYFRXP1bFNbEn3Ccu
DTu98NfGub9V1sWtvPm/CYH/dUzQPvhPQ1L6JRPAmP+HvTPpjVzJsvR/6XUxwck4bN1J+qh5CmlD
SCGJ82AcjMOvr89fFaozlYmKrl71ooGHh0BEKNzpTprZvfec7zhmX6XS3S7Dfax95snLf38ZPyYp
lxcQFmdQ1+BF8In/JKF0cJ0yHRz8Vj/Wj97RDuc9ttAI/OlFYJNFf8pO/tkr/vl6P+57OPbssguv
5zbzbhLug+ONV8TLndw/Rjb+0PL8dW1EFJBJB0/DJQD1x9S0z0tZDmbuAZIB8UPKRYBB2HkcOZZt
yuOfvqofgop/frkf+pdYaUnlL7yc8XCJLb6ECGdfA1G69X0V/clE/S92Azr+cE1tn0Y+Bs4fe1FW
1zRkcT5sXTwev/EhBgBsrwhWvXCVL+G9C9wNGyaME7W77n+oi/nrYn1i1Ug800k1pfX/j/e/QdlI
66/3ts6T8as7VMc4aEMgCtauvoZXToTUHx64y43xj8uJc1G02bbpONDwvB8vCJQHRlsM8dtaz7GP
95TErz88C//iJWyHDQUuEDpiQur+8ZpaG4FymkzeX2uyuWWJ9M8Y15Ca6oG5kc4uf/u/uGkcXhNR
BkMal0POj8ty3aKTMV11XpNj+cVTgNIVB224hhVBtM6f1DGXf+/Hx2hjXQCfBxKCXO8f1ziRTDAv
tvHX61lfKqh/i01+K/YXhW3+Lc9qS/4QYE6x/Uso86eP+PLP/3x5bhb2WOOSJP9T0Sdr29HHUvO2
uDO4Yftts+tOF6V2eRz3f/g6/3kDulzo/36ty9f9d4NLdH6ebgKDZNubQlEBTIwPxjVPfzAd1qd2
9yeJ0190sn+6OBYcg/XKAGL147TiaFgOSOHw+S4XJBOhOtSB+JBfaX7jsskftF1+LLdaZAw3uHCW
4LK+/ukx+RfbPVf9d2/ix1VDXc2tpOJNZNhrSgK9L5xIPxShnQTau+Mf6SrThNkhO93+9YH//9nt
/wL393f33j/PbqdsWL+68r3+/McJLj/1HxNcQ/+b7UPxAR5KyiaLNtvif0xwxd98sJLCZ5NyCP+l
x/9fE1zb/ZuHUhuXEeGGSF/+boJri7+BPXV8LEIm+7fumP+TCS66iR/HUZ10MxY83obLs8+/96O2
gFieSCPDCbgqnBMJlB+PiJlArPyqHMfrVfsYhg6Pohcbx9JTwD7tlHS72MR6rl9n9mOSNOu1jBnU
ZnVnILbG2e0705Vr3ucDjSZRV0EnoG1Jm0ZToXufXk4ioFvg1MweFuXE+7n5zfRRD2tlYcUezF+9
om/dteNuyumLa/NCyBq1LezwNSfAjky50UtGyPOOj6mEDrxRjXthj+vVmACeFV4RiBInKumBO62r
ZiYuBGRVRCmF2WzOkXmpcpXD0ltrty0xQ/sV2+zGkwuQVyCmvax2Y5ldycQoCEwpCElZ4hFz+0Da
GfDwjWFWT7Xq1VH2Oc3+hS5Xi9hQk3BC0zTpNicT1AsqvGGM1gTDp+PfTEk87xJnroN5te8Jcftq
ZQwZZhxFuNiPo0OetVUoGndQBszZoYVX5l/KVr+rYhqOmf2qFWfDGUhd67GXmwP9BsfJHibD08JW
TXZgJxjvByZkqVklx1YrPkbZ4ktX06/Z0TgNkJrtJWhlfbqbQ5Xz3krT3wqI6HLsn+dcvqYJoDeH
D72XS3Kc6AqCJiNGoc2OekqLhUn29VzkXQhJr96qYT3MAicmBh8rGd2zcN8zE0fvsiIAkmYczIV/
xaY7BF6W6Zh582AilzNyCPUO067FcO5NT2PnZVu7pe+nT3TuV1LQnKno73mwtqS80qYURK2Zaj86
zSmpKtZYdrhwST/sDlEhioN7KeDwyzQ+VbkZ+cgK6aRElaETUpjUVpS2TIdtK32KL+bKspr4wjPj
ehiGx67P8IltbSAOyRImvyTJB5vR6g8qq7zI6zpFNF/z4PXzm1ddABepckPbLI5a2UDwWQCNxpXe
32qKdJDSOOmm5m+1JhM7NdvzTroJLcTKP7VzPYVlvFxberqXdgzYdLLSqJhNYmo7D0PlVNuhml7a
8RKWRPRVSKOSKgpBwNHvzQeD/u21bPVrOBWRkdsibJyWdzDZjLOKeJOVRUVs5JQFZk2vRnbqJVug
4mRkOG9SO7nuxS/Xnh9W6g4IFP5TUZXznUjc39UKWHZMx91ic/oBBBnIwRQgIetumyAXiKzRXk+z
a93pWvomtTtzFUuIxe3ZVFV8zvTp4dJB7dt6OqXrwEC3c66nehn2SAuA+PTMzp1fOqpRnBN+sa1d
MufESA/UU4O3nw7zOmXbtDJOWdVn217NVKhjU1Mf2HujKiJGBLCjXNGEcZrs4rpd7ipoc1yVsYmZ
vgZkUmncOUZPhlEFC3vriBhbvCSVkGj1XZOtrzG28Z3Wyle1Ogyye7W3h/bOzfuvGcM6DeHZOrdi
bdmlEX4OduqFncZX2S1ng7HnLXfawDUnp7Wvm6tL/EQBYatFkzrip93WghgBZzRpHu4siz53V/t2
YFifbcuYHV96c+p7B++HBgRelqwhUC6JM9Q9FsWkE1tJfmTo9eOBhtyH5ZSBr+zhQIjzU24315XQ
lj2ZH9cCrO/WHpoDmYIVn1koNLHJRDBLfX5vR+2SxJpsXXOKQ8GSldDs3Q+0gjubZk03yI3XDhf8
pdVGtjG+VHn7kfIjhzRGK53cpBpw3anwvZ0jqptVz/wgNYa3JnGagKXHgnJQblNfscB6sQigVKVL
dy96yepP65r+Ot1xle/10XyWxRE833TUEOkEOVKd0F/mPnJmpn4jnIzZyUVoVAtm8cvaMPG1GZRt
kPSsT9fIUAyXEov0St8bHQZ3WLop69BkEBosdknDbW5e7JH81gITs+n2V4acj1mVROTLcsG+j/jI
M26zrCLQsVkQEpeKNijhhOXs3nYdJubU/2pz/t6Mpnhjuus7iScqLP3u6FUpMYsJdJFOzS91vEep
UQWyjVc4Td6xdt3sRjnarYukbRu3yAbWYTw6UwZH1sw435UF9kqDhos2qJ1ge6RlexL8Bn3YNFx6
5Cd5F1MvMSi2+O1GzOu20WRQWhmGzSGPj6V2Gmq92C31PG20MtdQWisziMG2hWlMZFudlQghXNo7
DlJo0XWhKBN3q1Wd2On9Aq/UHcM0IZO1cGeNKZ/jvzryN47945Koq8qvtfuY8IlOY0bdWmO2yTpr
eCgaAuRq3zsLcjp8/izw8v5or3G9ixemK+ROM14cgrmlB5nDqvbEfGBZ7ANMNGvUl9q9MqbPy/Nu
srnsFfPL2IrTXVFkgZbpyWY2bCYvPZj/JLtyNXr+9uKDhwIDTDhqc8jsTG0Qs7hIdKznJiYcAG0L
UdfGxLRurXFkWd4hJwxlsSBmg3YpJdyDsbJhETSLwVCMp7lZgJsVXmDmbb+1nUz9srp153boid0X
oujIUckHvmDGMrKzPCaNl9y8y4X1uk83aawP2ioK7jrxvnZTBOx63aWT/lUwS3ILJxhiD/Uz6dF1
bDA78Dxzp2dJEDPJ3mTm9Jw2nnlcTEAqntl9Ccz2+wkrQpyJ77wb7oS77MF9b4h2BgnILxoxrAG9
PHT0l8Gvga8G/O5Amy4ZSaKp8o88t/dds2p7s7OIRfaSk16i7DAsiY5pru9mJEwBBmWfZvqwa7V6
fFxsMCD6qsnIXcqt7XK/jvNxaKv4yuREhn2oCospcZD9VHv42ypiremxywnYp5raTVj5l2R+xd42
Q4UKrcUG7eA0Z14535aTyZcXS4ZSk87YLOVMVAzUlu77xNoTWJwOJlSypXaEdtCFq6c/9SjNt8OU
HdMeEriWNyX7nmPBB5rSXVUat6u40rX8srHLsxQAkLzWvPIq75amJjwB/2T1EBCm3l94nSZmibKt
UC047NbU2ziXDbIa/DBjZcqr6ST97N3Q1mbL9aaBa+5FpX8Q/zBvu5V9uOwaTgjuu7jwrKa2qC77
/3U26/PR9MiOMed57y3tXk8XebCmiqcZijKRpCaaw5MxpV1QJeBq1opSup7nK0drzlLbr8ohvq11
gBit+KwnxXrv2uz0XjUwAtUnWFBouDbzmVe+5VlkiUXSRVDiZN+sw7zrqyEoIO9vF6rdTVk1KCZN
9+C4Q3bflfqjUtrHGNvTgRxlvA9VGW9FTYa0rfrblhhaFjyHD18ye3a9exdNSAS0nIHz4vN30vKO
Mx4cBWvpo4tffElJpS3OqeGlh6wBpmpZ02earbela3wu7tpvl9l7GRGv7fR6jIp2euiztj+YiHPi
pHyxGYG/ZJp6sOudle6My1NaptpRVwvJ2o7G9zn8NnBQSbc6tr54lZ6HupH8HTA+13kmiHv2sEVW
jqXCokZX46/G2XFlCASiQp9Rd4z4mnbnOsemmUDuJU9iQjk2OfyU5agkzGok4WUG7oSt0o7fHFtn
EzaBcVH6hIuOGLSYZbaRqZnjJRkhttj8nlrtbeEsxQmNysi5TRz0JOm3DI41st3DFhXujsMo8O66
geoRe+/I6dotc4X65Bu1GTYg1qJW+MQ1o3w+2xmpTkk1OXuHifnqdksAHzQNV1bWe9mK+x6J6qka
+YTA6mMm70RyZU3radBL7067HkR1aKUooF4ZHJmacTeL6S41FuhHrnuaW5TuqtLD2FqXfZFbvy96
FOXWvzxH+yJYGHpM17IUNe+GkvLY9fVNr5fLyY6XM5bVD1c62HJ0/7ZL+mq/zvLdG1GrYSQcADAu
j4PQiqAZyRJf9XAYx/UoM21fV95xrZLkVkpJJILd3Bm+/rYWqHaQfLMvwYqK2/y6LY0HRWqiTYDq
Nk5AI1WTWI4rR3AvN/qDPzszdo4k2bOjZa79eSkXx645SRuNcD3d2W6lUySNVDRGrO11Y7nS2gFJ
j2V9ylorrx0S8uzYvDWG1T3lZeYGVOpDkE0TRyLTeK24zSHlNDppxpq7rTy6eAZUSG/kYst9qrXu
OdF7ZBHIPxd6Y/x8EXml1KHHFbddo5PugS4tbTpUJAYak7Zcnzpuo0TpMOF0/TnFowohPAH3wuY0
UjRvLI+YrxWKpw/kCh0j4BQp9xK3Vic6M+wVRDOhPhCEO5HWXlA1NSqQMV0JNDQ5EZB+NKqY2x5g
QzZO1s5QaxokmET6Xm2JWvlGamJ5+clSxVm5l2CX2Rs2g6rJAPdEmDtWg0aDsi5zZcBwuN91UMpG
TnLH5VeSVymmrbknI3x+GfXp6GJwLVn2OhtWno/NlhqRujnI0B6AjDKSqK+aG9D1JLpZwwnRKe+C
T12MYxyNZob6rXa6c7q4zw13cjb1E08SmWGYtiSTWu4Lc41fJUbs8zA6NAxYKEaJ/GyNWcWH9saa
9fQwxyKyTOfe09OXrJooomw3AvSHSGcejrpXczx8SMrU2Alv1kh+y4+Oh1ZPadDiNV1jJynJGKq5
E3B3aYlSG0/IfDt0w2GBnbjrSm/v2caJnfsJRivvgx1VdX27mXvSVaaJ2MeCD6f1YBh6g5CImC/S
5YZlUmoJm2eHNbxL8wjV9iK+DA09hjnc1Mm2QLJIKwRck5jSwNKwmXMCmtnu8tPY2TeNFKBJM/1X
R1Ad2l9kiimGZn90vjWPpQR0rQxLJ/0FmRx2W6NHjpgJeklukZqNs868ufbTYATiR5634KgS+OWS
79tJt7ilT6WFVtxv3Leiuu/9rxrtD5Deg9OPrHgZlQakpTysm/Uz78vmUHqWHQhsBHDchUfRrw6j
/uQr67P3rO+Khd1cO/QYevFtF4u1yy225xTPIOF5CavBTK96Onst0IlJrZGPfoDhW0RwHL3PwX/k
4143tPGJHPFkHyi3vLLNbA6bOB82yWy5AamF4IPnfdMm91CuiCcZrkxpH2ulfdKehjDpPY5iBVdG
SMNmot8DLzc+4ieJ2mr4vejVu29CM+JRygeDJ7t9K4V92xh5tvOSQArztmm1oE21yOy70zJ6vCFN
pznlf1NJ0wAdEgbpMfD+FRiAPbYPPJffQ++kGz1TKtC8IaoroovQ34A6zKqvXnd+o69DO1e8lB3f
sFqsa5cyo05MGWnd5WzKZm2JdbhADL+NePndV/mbnFAhNw5ksT6mAjUPhQM61GjbSE0d7sGc05Jm
FcQNxEa4XsMmpBLEhx6OY3mTLuW+zFiCM6fnJKyl5d6c0jNKOEBdFL119uR7GfqhTJuhF5bPKvXT
cJ7Up5Os6DZs1DxO/2b1FnIaU55nRPfBkoio60d05Yauhbl2lqPjnOmHNbQc+VPjSWnyDTDwbTLU
V76GdDm3ANeYg2sGeUwUdM1DUzqmiAr7d1l7bVRZ45kJ9K3CA3q11KwJiW92EX4zVdo30vwsl/YR
UUkRFWkTOsNin7FOBmvT02hJ/NBhSagroyZ3dXyE+lGtx66kKrKQzE8JOuaF/gvKb7bTLj9Mk15u
Ta8DTigf17LCRVCoOkK6f1s67hvb7hdaWdwQPfjiSSQ37WCi5U0Nd+t0Iw5n1JfVIUXxO0v46VIj
AqMmdDFrxHZMSB1zVX+Y4YvOyGqcGGOHXj6PNhgzbVzfBYoPciKgijZip8FHtVrX3zVCmcfSV2iO
4vZYCK0M2yQ/uUIOx2Eisqde4Zi4w1tqd8vOzUCQ1Rbfv2sVlMBm/LGm8S2KF3ttx4euwqKA5pZg
HdFgfSlKZ19klnXReW1UTPjumrkbDS0oJUHyPbP9Z1V5dIvsPkVDgyYMBJBHeWB36yFlzydfMGMF
UrSUTL27l3N8GxtjHLqKtpMUzbfFbr3LPySqrSNtv2awAr2AfFEYS70xZeOfcb3zIfk31arOfoky
e7GLKNNc1lzX2Dn1Yy6H9chkznTr+qrIT85QF2FaxNNW6KBqZkhw0wzRjc2UefY0feNfeVtr5z7V
PRp840NNvzWgr2Nk60uFvb5okUnasop0ty15S969H8sdGvPp9tIb2nSzJQLTm3dGpasrYHclQcm9
G2jK3qYzJLzFXHloeNxa4RmEZS5+UM8XwZDVbVpfg4ReJo+l1lcIoa3kWE/6Q+p5dC05ocdeFgdx
1uQUmx1eI2TB+0Gz77LpJbXaoBnaMqIFrravVP0NiuRm+uu+MvoCDXIB8oM4LYjViOzdS0Jy6eTn
WoJWq/OJ3WXEA0G26KbxmtPop/NNUlBs2wOkjgn2DLpYvQmNnPBpw3IV4dwt2ExXA3dgjvV+0E0z
VJcGoWlPYTclDOqLAfEfIUBtXEatLuLIn7ULD5VEzri/X9v00fCzkylh2GS1hvw2aSqE51mQFPWt
YamehXOizsy7XT8VHHWS9tmL5e8qdV4AjEbzMglEkNToJE3tGSVcuZLmvZnht0yUjW0pyjrvF+0f
RgbyfgR/YtQumdASj7TXp6/wQ5ONqdb7DKjkZrwcdrwbzioZBzo7SifjjawkDgW1CXx1koG7rsAk
K7Vuq9T6Vcg7Ktwr0H3FowukcWo47kzKYrt0v2dogVsz8X6NRvyw9K4VlNqcbVYd0W7sRV3nhm07
64EG1bQd9Wj1+2NtXCW9Y96sc3VOmoxvT1VkuRIHGtMUbQej2Q+5+10sRqBLFjTHG2JqMu1lTfoo
FpdYpykFTtT9QsP8Zvf1e7soQHeyQ+amXuXoR6Zf5dE8eWzHhgQTmLjHuXa+mkGMm7a7yNH1dIqy
7AmlH+ez8ZqyvaHVkR7peJLtJgg10VaokevaEyVzmQqzH6P3TqvI0ulsTxPed0xtdGxZeZThzVvO
SW2JWD/BMrTVyvK+n0t1SpR3XzSIT6eRo8pkx6w1M+/NXvGuN+2DkZhHo01/GYN7tiSQPr85WvVJ
NqR91ZN30hZr+aU7AwlCsEo7z33QXXB+Yw2qs6N7hJHPweWxXgSfJmrlYfqggYZXB+wmFUGZM1m2
U5xWWkcvoEb67E6kBxArMNYghhPvkie+vuVzl9FbQkwsSSEvjPEZH4jOTgsYGJ0iZ+uERPgmp6Ok
ayMWnYyJgGqfceFNu8lMiTOouL3dvrgXRfLU193H/K2nbtS1ZbLXs6fWt6ozPGHuDaMFtVx5TbSw
IBpG3t91vpNGKHtaNq/h5I/jS4f7/KhRDIbmSpyAM2kvSzafknm4zFMbO6o1cJX47KartmNls4QK
YjFVe3deRVgok/6LRgvdTsb5VyUcRl3Ze1Nr+8kuvwiDpQM2ef2NirVgzeQbxpyA1ld1bvFvZard
oyMVO2nEw1V5jRZDBIXs1V1cTU0I/FK7Kkm/sRo+EjLqvC1sJwemJSUFTim5V6X13GG6XIS8Il7t
kFbNV+HPMYUZ99UE1CGoOkOncumtcPBVdnABarkXubacnGPdDXR6QNqXqcSiPpb2oa9RS9fvuM7s
m3bKaAG9z008RcgMPkROcu2kcAjlKAN7aYHFlngiu45Q1xxFuDP1UUGFZdOtaZGWoOtevundgAMV
zTGmFN+aOX1hXUcojffN2mbG6BCyrO1pnsirEdVomdLmczk4WKjatvTLn+2m+120tR2MTWNtRE6D
RcIS20hC+6jx2+sWXict5uI5LpcHS9XiIHJajM7EGpTFCLji6q611Y2LKr7jcdz4cUOJ2dTtEWR5
hoK3XqLWNDiCDeZTUe47peJgqVZjK1qXr4s9GPxrGvht/IrVpQo1FdfbRoGSFsyTah6mmVNaZvSb
Xrc/s8sTbOUWlHCrDnwPF/lYkYFcuod0jMndy61Hs1pAb8/ri0WI8lZ+F1Z7nwp5XVdVw9IoErwT
7sfUfuaXxh8emz4lbg/nxb2rHPr99bWec7Qxz2ZT3rdz9aWcPqqHhvnPGL8ajU3susvo00LbrjuT
gZmgfRz9EujHCgWEKfbZG+ie+Il67okNk2595bxSgJj6vou9r9Ggq0ChvNT3SorfBGJyWI8j3YeB
7SwH1yn2QwpAuO7s31YFu9kRmyG0Vg4HvV29Z6P9i1t6WRo+2I72krgedAPGs2reY/S+Qdd410Yb
2r4W8Lxfj8P6YeCSavX8uqmNcVNV03eJtYa9/XZe69veQS3d+iy/FsZMT0uM68mlXGY60xcqjUrV
ZvsCasdtfLnIwRt3libYOjz48BaRHc9ufJxVi9i7UoIWNlPvudWXY1IMr6qVwZqr/HjhqSy0Kq/w
bTU7vcKXX02HpXLTK9vrX3W/KyEuc4nT4kcayYXBwGyIyj6DUZfC2LEn7IBN0u+VH3OM7wWtET4l
nX7ZqcNwd+qLxKblHyPGsVrnaCn48C5WYUoXtz86ZGoS02J3YMikRvfrIU2ad8/w1kha8jF301B3
VvtaLHof2XZG+UlbblOAyN3ptsONH6PQLewrjqsOCnZL262hn3EgSoU+bhKvOHbLfLOU1p2tczbW
OYsfpD/eTo56Xb2LSRdzWgoMv2kJRG8sHoxe7NXKSKUUBiVVk21xz+Fx8mw8f2JiUJ9c2/MaLo22
hqllMOkTloo6ndKzq5rrmiCVc5PLhA6oOx4XHF4cFTht0T/Yt42OLDFlm++de0wgRTAYgxEmCUNv
vBHH3Bqe9DQGHMuOrmt1se1nTwvibt5XytWQMWBt6ua02KplPCF8WFiMeJ4WtoYTh0EQM2NtBqUO
u3ziDi9a5p9xGrsYEs2ncW6YHBRYDGJS9FDYsqbMM5mZZnFOTMV8oZj5WYaucgJ403jEB1JXU8WA
ytcnFOkqaZJrf2TVn00tarzqIdNLgi8davy2M5LQcDyEekL/mPG9hlbNjJSxvbvnpthbpcaWp8VX
Mcyeo8ZCwil7by+I2i/iAndN29BoZLzpR/lcLu5Dmg2Pq+aOgRDpR/Yiq4Epq+UpmrVQexKdmrss
PmyT4ZDbZhW0c/NV9N0Bq1IYw7Rh5Nu3R2QRzqehfRcwsAPVZYSXLJ9A6F+YF2Bp19a3sfeSEPkc
zp52l44JI510jVJ4xKJQ4u6SpWeNcxeAwta4G+YwyxL55uQcB8fSMhhnTp9L9U1AwJdTzpgmUlxH
ivzc+L3lfLEWjBod6VDgjnnEcbPblarH08QH3Rt5fmAG9Fw57btYq+pIXMGX41x4RmLZmKO5BKlm
AYjXuRrdQv9rKtrXOV3YTL7QlqHKtZLnTq+fC+E+aoXLElIYaF3n+eB2VsoZEh9KTucJE6WbHPQc
pnaMgXAoE+Aa5sB3xvYVG9YHxqhjUThfvr3aYTHYgZb23t7E848Jig6jrQX2pd2/8LnVcxnqFxwf
VUvgFyKnELL1/Sp0hq1rEeUNlhONZufgwQGXyuQWXJ1HUQC+tlbs4YaWbZYkyfa0oEI7nZmLyArk
vdZTtOW7ZmFcLgXZknXC7F8O0HwvkXWp5e350N8UeCQqGIPprM9Y1GYIP+E/lxVaBcv8nBjp42eD
tz0v35ovPxo6trhxOPmqRDeupglfUTZ+VY35hqm4pm9Cz9W3a4aDm0tK/KX/8jHW8R2NoistLqrd
0vb06hj8tzFNNZOAi3Xc5kaZ7V09YUDnAxWnSNpwV1W72Mk/p6qdQaZnvxNi/5jD1gmd5RzHYF0C
I+d/nLvKc69ISJqhf9FKwq7ojl1/yof0y0yZ36wEFFMoYe0esvHNFMnBMHPrnJEqa2bGl49NNtLj
WmzEyF+0FSM/bTKKczEwldUn+ujMyYZwWhnXrAWw9beMw/JZVjUj8/id0wxOLhUTmCfe9RGCuIwf
0gZge93NnEyS69biec3mYBLFcz6YrB/L+CodN1ox/Tyo5Xl0q3FbetNDbdr5Xc8XTvVzO+TGej+1
DVkjWR3ZpdSi0vLubdWw55gSrfLCamy5yQe+m5HKucPSyXkpWOVUBARvKAzjDDHH2r0WSiUnf+KH
cKCDn3eyWzOhO61EhhzLbtYw85A8YPE9mVrxgqooP86SfIXWWRnOuxRj/loUhJS59Ik6fw30zsoC
6u69EuXdsK40Ox3rcxqJ3wZoMEYDjlFm1DTY56tmGfEzzyx0BN13matY5PnU1Eg55CwvBlvRJoan
tXeWrZlZcySNkUXZFy+FS05Sb+sPpaUzgeeMdZA9jQ+holzUS1AyT9pWpgOM3ehM2ifJHoN2nt90
1Ys23zX0i0mQ6TD6Lp+xTh+p7BmlE7EYjrL6DQXxWmrySu/SMVRGCs2xWW9VnRmkWBAvtTJzHRfa
OwYWPlgZNzzk5VtXWJvea4CQl/qdtOoBu5IeYoJXh0bRi+Ee5YnWJ3sfj8n7BUaxtc170iedjbCz
nsa0qkOQcES8ld0eGoF6EZdRfuG2TP0Sg1PwXJwW2YbJIm8pT79lk2Y7PyNnnD43LapKM1kf0hev
H8wIrtmpmkdiMPJ4CE3EWm6+G2rWNL6/Z7xWejAistum4/xRWRSNk1u+oYGz9vHaPA3zNSyLDprC
mO1GW9c5BZHxNSw6heXyvnpDec7jhQQHvQX9FrRSG4+ZmRNB1tMw3mqXst5Y5N5V0xsjlSIah5qe
nb9emeypuknMgNsyMk3jMd3EA5bO1jajbNCfx8X7mrvBPhqWb4aXwB6fa9PQZFXGyCS6sg+iy9Or
vllf7UrQDojd6agmrd03daYFSj3alw5yVp81hCPbuFsYTw2sIAUoFIdXT/qGha5jWhbTZnDpT5f+
qTHS7I0ijQaveMuTLEaZ4YwRKQVShwZLH/+m96k9ByW+SSK+Ah6Dyqgrz6tbU6MJ/aSyazuHD6vT
FAp8CXzUGO56X/H9lst+jAe0W5cx+r81opLr4DNeGiSyHM32P2uGndY4PTDeRefkvKSFtysbYgG4
rmZr6ZF0rcfcr89rstI9V9zs82WAWgDpk8gt/m10oXbg/yO9z0HFMZeUwdSz3ObZduT4l0/00jU9
eR1p4YiJoZKjZR+9nj9UXnkLKXshb4Dv0sqqo1sSDiCoEHEgku7rwZtFQEVDeL4z9XI4FvWrXsz/
iXT+H+mBH5uK/37imf4B6/R/hnvafTUXUFL/85+6vJv/QkT9v0F6Mtz/Vi18nSVf3d/rhP/6+/+p
E/539s6ku20ty9K/CK/QXTSTGpAEW4lqLVGeYEn2E/q+x6+vD7YjU4JUYrzMUa6qFYNoXtiXIAHc
c8/Z+9vIgW0D+o0JFtYy8Yv/Sycs/0U1CEIdya+lQsIzJ3fCH9STqv1FNaJgs50YuVNK/X+gnhTl
L0THBvgPzTTwwNjWPxIK/5Kwv5G4Q3HHqMA2I9sy8kA8Se819UFZDJRz6O+orVtEliM+/VIeI+BK
vGCxmDaubG61FFnuQ5Ag+rljsuXTISwxdrSWo9olU0ukS3LnfVfdkX1mMcipHK9dmrh9t7KT0qR1
YstRaO+wYJaEujAoMnEk2KUaHWsDqdpFVXVqiIghH8yLRif5VeztlOCOK1Sbrfw3jCi7SNdy7oOL
2iiYR9EHK9hwgUm4Pfu66Lvy1PvDCOKj7nljcf4mCo0Zg+SPFcVPpQTNCGyQrk6x8dumiu6K0tDJ
7TOaoZbRwNFm6XaW4quEDzXsAnA6EDjutNJUmdL2gdkBzEwSofgN+IQ8prEXDR1JSVucLJX2XCID
ykeuynaVrR1VhnwVmUgbboSdtwGvtaEV04yu+dFpTWRsBl4w2gVRpVLijK7HFKPCnvaM8XhMV3pf
5nsx+n27i0n4uOmzwccPnjVKyjYkYEAMSYDiUlaCjG2M45G7F02YvuqpZV/Fle37kJxpJsJCmOjU
8Kv1k5YKuqJFZ45PdhjJd6UbDfSHPZWZY+jX9cETlq84WSwYwJQEKXHk4ZwarEH3RD+z0lPIC8nl
4lVreEFfZJUajc9oCl0KYcu1knTbubVqWPuBCkRde4Y86N9wyUcUFC3G7UWnpMSMZXjGsx8aZATJ
iTuAFkubQCPlAcxr2ZKE1rl99MLhW1DeWa5Kd2jJ39TXGNtBCVF+Kp0FW+XeaqKouzB55wfhKq0b
ERg3Kmgyu+DwyG+YvdLkMTPmQqbdJKFDQmMZB7TBM/RMHdHk+S4ziqaxL33BYPWgU2f3puOWaW8p
m16O7Jjs2LyOVPUJ6IAdjcckVjNOs3U1WNljmPO1hHdxn2Qd55Aq9BPpCLithuDhFoOd/bSUwZDu
bcqXsnrWQzoFxcJLJ8u3Y+qtUQanoY8aeSUrSRdLV4wc06hHW1uobbBWIEQUqOu1ljCtKXLP6Opr
KZJVyb0KwXLJ8UVu5iYT4CY0mhCaRwK5rFU4YKBZXRhBie5EF4miV4xD3SG6LrJYkbDE1hgTL03P
q4mgovarL2W+0NqxMWjX91Js5DQhA2wFoWNZ0G+cDpZKW6zVQLjxJrFpQeJyDcbOT6gr/ZwD/Sb3
kCxAactc4oZGFUrRz7aTh+C6i6y+PuUQsLQ1vvJQOhQ+v8mB5QPuyxB0nJLtjIjC/4mvy+cEkYdT
ZhGxzIGxqoa8z5ZBaxf60eewhRQ7lbTwasjUPLlUB6XwLj1RJ0G8HGRT2fOoUbJ4ZPZhjuHrs6nc
6uQldduOc2AsV2WFTAnuREGFKKgohqsmrNqGbLzU6HYMRQvOewLvhPEjUIMQA3bTV9FFV+BW45CX
5jmyYZrbZNpTEyKXT5q8hHGQdNbl2AhPuarAReFtsCQSyMaKedNVQVYw7ZixjvNt0nfZqwmxwWcC
nHpkPTANOlpZXhO/M8DitenmQHRD6itktTiVASjfJ79v4nETj2jYlnQLpiKnyjrd+f9+n3qYWI34
8b7y+1w+N7xEn9P3wMZff+j3Ni7pf+FV11DjmSaTRZOd/F/7uKSYf+HEFsRpG/hu7cnX+a9tfCI2
Yue0AXbwkGsGftU/xEZF/+uXZQ+KI462XzDHf0Bs1H6xZv9zG4fSiPkPQafJDs6Gzqd5v42nhiR1
cuEfDcKo6baVul06tTbE0yyjstpXSfVTkLR6BGFLrkfkedmI7ZouHXXGqsZAMolR0LqoC8vzi/C+
ZdugvW9CaHqogs56qusmbhepHho+UV59mWxkazDttcuRr2Zz6KyO3TXLim7l1llj3todr7W9hg68
XEhCofVLgaQGR6XQKLG1QQHfgTKGzU0G1Vw4BZAvJMxlnhjXnsLpMNaaZtVLIoP5nfFWumlbv3c0
I7V6JKc2foQVVZThPiulJXsvSB7c23QkamyrZo3cbsZgcBXf20k2U889zgfNl+90K/Q1eZXCnPBu
pZRdBqWsBqARypokSr6PK/5XWp0aVUqYxur3vFHDsr0Q0iilYq0HViZOXpfY2ng9KkQt56fBsJJc
u6HzpZfqRer3OGlXiVzQPztCogN0DP0nkkrbQpPs49yHU6YRo0gHjBz2sbbutbTwCr/mrUoWHZCC
Bt1dd5CUKIsnYU9U6iZ6TkIhyUwRbWnThhKZ1/qvchVC23D0Qk7rH40qRH2vczxzmcGMvRUbP2RE
Ekr2YAvZh7gHmyjRiSg1zSZXoeLpKp4hzuXRMm/TFFIlhLf8oiFOgLmubN10ftqEq7oT+FEarc+3
6pBmP4tIf0JAwE6SVk9GWYQnqTD7EHHUEB8U5PLA7SH9IXqr9G3SVc1KtTNcoVbrXfjMavBbhbyY
o9zYwtlh9lMp2BvyqPhRhFF0aD3f2PE8uQtKY7XmyF7oj1IrgezRG8t4NLzG2OWhrkEMzFOoOXU6
Rs7oxe4jAuHkCfCiJC+GuvBucvIzibJ14wZIjNc5EvTYtWjS7Clz8+xvq4oanEMh8rCk5K/FQ+DS
YK9pUCR0y3ugdvyfW7HxUjX1tx4RGf3GtaT+gu/JVZehWTQoZUbjBL+F43RTFUrnAKgtuGxUJcsh
HTSLnldnp9chh4OtmbKbLwsrqrIFALyAYYkeymslkmKxtINApTHag2ZqajfaQmKL+KBuhORMJXot
ctHbd3rFIEdKLW5iSqhjRUW5c+U2uNbqhEZEF/XimIs6LC6DPFYv8yTX95LiMpchXhApYgXpDMFm
JFQCyBE6mJ5rujhPNGRvaGbqQySXMtGaNVXNQteLeht1un5npn1Gn7i0GunA+4iEGTvXH5qkL9dj
M2VepwiBmKDpw4XWp8CorcjUHxnmhPGKNg9KsKQZEdNQc6/aHqpLVA7uwY2k5oYds7gvI+jtQYV4
s9bpxuLrmKBVYyvv7DSIADlSThoODCba/5NLhOZ1JwCnqm3nQZUx6DaqakFapUTzm9MHfba/5VxV
1yOqlYsSutCu1w1Qs6qWJeR1hRCZLmIqXjSyRq1ru8hVIHuByhLjjz5WRkR2te3J2l4dmcxfjlis
0udC8zs7AIUdZ0h/A2x+fQnMR80zGytKgSIolAtS6xd6KISNWSBqqfoOZQOvR15WQF6NV9C6nXTV
oZqJ1hCC2vBCDWTtfkB8QCQm9QHz17hVSBVNZE16ypsu8x4l6GIkCEeVm+x6ZDLiInA5cj52LM3w
uzejpllzW/WvtSUn2baQov7VLCNmGgysaX6OZZPrKObBUa0HkFLVgxEMwcn31CRbjiUwCbaNMa/X
AaaPdlk1NXKDKhzx/GRGZfDC4UUOZjeinTcGSQmKtY2IQgQqNQlzECn97CqJIUMtN7CQgHmryLYD
uX/hkmg7Jr2RMAlRMvs7b/OOuXElTeWw1HQ/zYCnfdkzP9Ydm0foxCnUurVgBaHX8y1BNTzqvHFW
piYpd8boqz/bcEzvWpmQdpsmG4gG/C0xYDzNfbAgG2M7pKCLFqqIcyZCgd7EBBx6lYx9COcCffnK
onpVKxfmJWc546GHCV3xRMNhpUOMAGuZJErN+Ji8T0RHEgZP/UinCo+M6GrdXsmGxAZqY89W2Ick
JOdjU9QK3Xgb0GcUZL22YRNICV0oZOXZirKEKTJPSblq8qo2Lu20MtEvKu1gAMr0hb/VwOYgvdEk
nY1Zw2tCHKlobjJlZKQx2laJN9ZrJZXzMq+uAa1OZkjhPleB/m0RofriTN6MQqPjjb2f55gOBV0G
WZf51pCJz+qKJs6wKBnqfbuebBm3U2BKtrG5kR/NjbWWt/7mTd11/btiecslmszsb+oYVAKajftF
qIYQ1FrzgBt4q3rlDtXJwyHBKRJR5O8al6bR53Dr+RX9WkHTBZ0ORTFN25o1PErPbwspRfuyD7bV
JQoMf22smAOvmH4g47V359IXzq444+ZkHAtdOR9OE7XAYCVsYatxaxIKJhJOo+vzkJn3TAjr9zUC
LZyoVkI31RkTIi6Fz340njQ93wCoM+MnJj2Vivs7or2jFYzmhjauGbVgCLKv7Kr3xO7rH3KGM/n9
GXRaXxazZ5TB5uzO0YdMuHWlnSiAHL+4t22MI8roMKCpF+H4YqnNJoV6WDO0CZVoKzUIEqkhPPSq
krWK8o3a/t2pzdPXH2sWhfHxY82YLkUZ8d63yPmJzHUUuy/04I4qrvCxK6+6OjoaWA8LSG1dcIyD
FqtWOTrEj2Ln6jlYH81OXti0i4RmFrz6EKgE6jFD+5FxmJV03JuIGL7+yJ89EnClbBubGRiIOeBj
1K3MLxX91EsoVtjFC6TY/70VOCu95WoAaGdKPeqnToMQW/9sqLm+XuA9I+j3l/72Eqa3zBtwR4bH
Tjc0/eSVwbr2ZYqPO0Mftxj3ll8v9Ol3BfQLGIkBDGUeLuKO+GyqVJxGRRax4/ZxeTuWKdbOr5f5
eD2mYcCQANZgwnGYc4jA4Uem6SqnOkpQC9BXQr8PLgBrtwyq3CzPfH3TPfn+pWgiD+cjCxsSiRCz
r0/YgcwcWZwGkyZV5Dkqs9FGQInz2gNKpNE+t+DHr5EFefGDISLo70NMGzteT/KHdBrg1lOgUvxb
Y3Rma5lgFx+v6s0i04d4c1NY2NoUGjUnRGYOvLRnzqThj3Hhrn4Yi+Ca3qB0yZjQie4skFzhUjr7
Yj53lbOdQDYARTSmewp5ZC3lYciKM7+b8h6OM933tP1RvHBeV01LzFlcg9wVrTvKpzpBN6iXNjaF
FpIw2uLovhgLzDgKo2jDc5/U0sOCqFXtEZDGw9d3q/LZhTIMn3oRbOaci95/04kdSPAWtVNnhJtg
RH5exUWBSgugTQ5tGjNeuDaK0FsixP5JtGCJWMEL1znKX3rSPsxbr5LWX3+oTz+TRb9fZa/n1p5t
D3IXm3KkmadBiSHnpOLe69W7r5f45Ck1ZRX1uK6C8KE38v6yA9gChZUaJ79VoITZ3Q3H5m0HNHvB
rRed+a2nm2X2jL5bbHY3B3beNWpsnGyJHoaFuqEV90H2p0P3f61ePvnW3q0yu2XZ7rXCYBU/RPQ9
euWJH9b5+ls7dyHTt/rmsaTrj10uME6mz6Am6uBzIpkDRXIO5vTZOoqqy1MQiqZTWr5fB7tbzrzf
OnXLzlGU63ztXsvf3F3p9E7/HUQuvrfzhZHyyUvHfLvq7OqsMvAHEuRZdYrdStctcDwU5Md8/+8E
u31yT7xdbHaP05tOU75OFiP3IVh0G3dHRgCsCWhN5/iT0981v//erjWra1I16dyUtejkIQz60Q+I
aRjzQAgQ0u3Xd8hnN+Hbpabq880d4sM8ayOW8hRjFaFVzN3Xrxf47NZQGX8Sf6NaGieQ9wukjBRi
vwqfEq++Tmy8nkO6G9V6/fUqn10Gtx6dWZsd/MPrQQtbk/6AdFLlfO3DhMh4O3+9gvLZhVAAUwzy
nqMamd0AclPRwErzJ7w/nYNc/ZvkLiUnsRdk+W2jnbxKVqm6NobV1+t+XNaSTbjxIHRUwX+avfhE
l+N+b+2nAV/GYxGP8VUdwlWis2sDfvl6LWX6Md7feCxGc5zMIMbZnDfe/1iWguhOZfbrClSS9XCb
J8UxrjI4L2g9+4TmqH+NuXlZK49QPh2v8hkta9dJXtGu0DBaUkIFivwDSfJ6lM7cSZ9sfXw65uXC
5LinfAD8jgZDljALvhchIle/2FPM3UKPv3aRSUDY8dekDGyzkneOwQ/RQE5nQsofWGZGfO6N9x7J
NVUDlmKDZdZUQavPnONM2YWHPFNBDu6CbXpFQOFyWJM1dnkWQfjJ789CQL8snX/By3z/kwz+kJVl
Fn3XN9gCsK77y+7S24M2cJiOl89iSSDd8lys2CeL0lehWLRgjnKBs/sAirtBa6n+nmIBKZtDEJJt
qJ4Bwn78OXXCqgyYkZomaxQOsweqm7JlijZ5Nu+UdRMT7tcfiMHcoxaud+qCUmZ37rI+PsMsOb2E
6BXQT/vAAGR2IMpCzp/1jX1q75jXEa5tEik4YZI5vl+6zp/S6B/JbP49Dc3/tMg0mLRv3i4fsHuX
z0NW13+/k9JMf+L3DA5EngbRjvsaGc2f/LPfyD3+Cc+WBsobI4NuGoJd/c8ITlLUvyCATn0snVci
jwV/358ZnKRof8myzFTPNimONZ0exT8awr1/E0L0m4DM3CpsKVNIM5/i7b6omFJGK9KweOTUtSge
BcN8TBvmzsqwT7RROzkabtsufgj1nigEBhdRMTK278hpfeoSNNwLVSXQwNg3RbUmh4eIyc2g1WvU
6RvDtPZ+wlFTKUZ/kX6DTohCLEpe/SG8UVRxQZbQIbDym8y8CYzmx5sf4vr3+/xtX27KnXv7mufi
OFHzHcLBnKaZ+qy+qN0YPYDbofRVYNvI1zJtfB0ovh+ENy4gNm9UQeSGccVUIlySazF4451PXz+J
8r1eht8kdPA9/tPEjzc6JgHknLV7rfTqyrIokKJwU4o7Wz2Y5CHW8Trw07XmM6KQ4yty4q6rJtsP
tc3oatIYvwaZsfz6Cmf72O8LpAlPn8VUIJlOleObqqYoJc8b7dFaKH3phGpwDf5gZ5jNJbkc+zTQ
N5hCr/s+9c8UCepsW/i1sAC5O0FG2STm24Lb6koOSA1jGUAkr9woNeaRyj10iKe09mGM8VDjeoZa
sLZAtQSpfJAT7zKRoFxZwNy6cq/GytJqjp3e4ie7+/p7+UWKfLPB//58vAFpAvPwWfpUR735Ynrb
JB4kqu2pxYUFpz8V6UBje9/V/qUYhgu05gfAH0c2e96N/pp66BK/3kYuf6qtshmgt0y8h7A5xZq3
DYZ4QxDODg3UKaqLE2jKG65qdMnY8mV3C4N4ERJwx/Zh5to9MpqjSrQxGEdyG+onvLLImMEcFb70
qLThoUItr1YSOmEEypW+R2p/6NXOMVF99mv5SBDcLd0i5t0ejV6ZBJ4geSyT5CoU1kZxzXU9ZThI
3RHS1pUcPH395enmrMr89e0xmAeYYvJS4LXw/tsjk0sCtNeBhhiLo6jNm4mdUvvmXoqaS1XJCFF6
aWT9RmqDb6qd/gh99zvxHEyY2yvQDFpGkonsfxPyWohxN+L6GH3lAk3SS+35W7UOyH4TK1mDS2fo
3yPsAwGFVYyEOR+XMVK1UEaObAmSGjt0MaBi+sCJa04hhn+PZy/RpGWDdSApvRXpGfcYoJ/DyP/W
KgnioVXVQ6NmhAs/yl55UB0WMDnu4UjuUtgcaNeerMZae9mL3UEDVczLzG8vO/SEsiTWVZgfe1zs
FTDLiFvVraWNuJA9E+10foHd4EaO/V3iPUlQrkWlHiM3x9AlFrdKZvwUpUFmzgiMzGAOJdac8OFy
KUe5w8SUtTtYG0tSOBpZXFlytiFYEkNVuzPAZ4aG8gI8hP+eIQMkLjyFFyZLm7zC+tBcBZWx9WlF
FiezbA+Vn8H/8C9bhVCRusJZKRMICM/cggMmwiWZjhdZMBywym9qT3f0MVuvQxubNWgwSHZ7HyNg
Lxer3qQ6CGzCkpKDFQxXIS4EKx73HtZwu1Z2f49dfqmFJXDVcDMpLfQa52Bd4LAIrGe1cJ9t7G7p
ZW0GN5KvXvRq8tho1iFUV3JlITrMsn2vEJ3QYbEqrEPcS0SwRZsW/mTilXu3g0MZV1vJza6CzvtG
rxuoCEl7zT7xo1USFtvO8xxP19Z/J012HcqC4SjR6d34EBrea9qYWze+1XOxXiCxu1fb7Jri5y7s
9Y075ne4ALF86RtzcgW3Qr5xzWg5DbIlKfyJT3Hn8/4x7cihNXtPpPljqXzzcv0mEfLGG61N1Ps/
jQYVykBggWahok4uRjo0sLPM+6IQx7DE4db2F/Tbf0pmAWGA4CXVuh+mt65ZLc3R3LXVY6MbIKCa
S6Gk3ys1v86G5ILWzlGVl1Hm7cITRiqFewRvvaotJFscQhskV1hj3ESJvgawc5GhOCiL7M7oAKuM
myExjpOhSR8ToJDfyN1DJWfd62XwUrvpXTFaaxP0XpQOD3GlVjhsyTtqEOJnuEMlQnbGZOGP8gMY
jG1WJC+SOVnajIk8dIcwwCHU5kXVi5vEB/AWufe9HbyErgwwInHsOnyRQ+NI/lCBN+0ZCtV9bjSX
mpAcMSg3JQk9C1tURw+TeGOU29biPTy5YfMYqpqV3ZWWdgRCux/J3Gyfu4b7MaWvB5zA6e1o1cQE
sQ/FUSa5crRfjaL4O1GzuyLtHlKJoXvnIWBP2FetPuS5vYcve9sdjEh6mQK/0BLd9Dh1mri7rHwM
KWVxR9ziQ4lPy5Rwvavo4g6edUT4+Ei0x00UAmzyYRfg1W9HYk7jtDhlgf/Tz6huUjf6FoqyWZtJ
u3XN/NAJ656gx9e+0EBT4TRGjrCV9ew6rgAhBAqi/fh75scXRiaOScCMTuyQDd1pDYI+pKsP0eDe
J6QlynG+ydB0SohEVtCA4P5MpYROnRWOKp1XVX61ojJa+1X64paCQ5C2DkYcB64xgEeNrYNpMbI3
C7C7RYoawtVWaLQR3Jr6hnDDYiGPI4lRiiNb8R2pNduQnPlFpeo3qmweOdq9MgRBpGzc9xXOgVy8
SFW76xi+kx21VEfIZ2EENg1kntrzhrEsG23jCrjpAyfYTWNxFE3lhQd4QtJuR8BKoYkTT46Wmdsu
tTK/i/XHyoS0PpaXfS4dGKSvZKBpLsrkNqgfdAWOg9fuVCV4xKB51TY2CAoV8IYO8wrG20C+lh6A
szALzPHKFNTmhJe9kt3mXkEUEPiS5NkIYspV6UoZsntTsx2yQA+SBr9uUMSqs4JjqSG3GW2HmNq1
LMJt0BW8xoZN4Ac3sHaWffyUV/6WMCunVOW93Q34I8LbQLTbUStWBr4jtbUPChPXFht2USkXIvEv
88DakvmzC2CtxvaGaMtdk48bye3v6axeu02yr9kHvt6hf81q5uUNBweFgY5lkLc8K2yTHN9FGrf2
Ig5J/aserM5aue1VCi55LEd4zfliCMGHoYCQgVNY+Mlq7LQvnXSvV/4y9zjP/K//yKj+U2rPErJn
//V//z9pspiOFHxRv3vhH86GF8HL8PzuZDj9/3+fDFXxF5A+CxsDPa9J/Mg/+X0ytP9CTkADyJZp
v5GuIfgnf06GmoYBgz9ko2yQKb7pV/xLm2nDdp98GQChf//Tf3IshNpAifefd5hJjxtdqP6rAYhq
7eOoQ7fi0KrxFuFuUD2SEXLD9eU7yBWSNunMUNGwVYAWqTOoA0hLCiXtNoj/4lQ7KYlRYSpGBozR
d2HUTU4oux5rxovdB3GBOIpT2bqPUGoDR05amaIk7sBts7GF+M0qFDYTYn0RS3yKH/3YVlK90qO+
VS5DLSKWbCmNbgXLugSLmohVMWqOlIUj0ccYTNV2k8ZGxh/pyhjKD8UspnlC60pgEWGmQI1IlKij
NvfK1OH4YH0nq3eEjG0ZvIvigGQ2q87zSj94cLWLFf5q9GvLPBeNsrGhIvHuqDoDrT1IlXbMqSKb
KMzzVaNnZGmsW6v2+matl1qjgHIYR71Rl7GMxv4BLZ+FeLRhAnT0FKUFv6L4blpYoCeRhT6Krg9G
Y9lYRVSquA70TKiOobaASpxO9lLpOwygYhgpsiMDGl9khGUxOj1IrZAUsFqgnLyhZtMDCRmr2Rjp
GppSCYebJE6CyD2DdFYikOKJw0FcuGh/CEA7AwpXYsMpl6smHcY1AcW2/FBG3Whp656brvybwZrZ
gC0o0XD+GF00HIsxLjRcsCqINhJT/dCMKgnw0tAk8kLJKA20fYc9QXpMZXOwT3jCC3hfQ99V43VS
qoN1GjudoLRlXym9qS8CHUBKtxjauvGu4EQ21W1Vh0P04pp9YV9IrgoYJjUCkMye71XAOzW4NKMT
V76Ev7+KyFwiVE5pAw2+MOIyCk/Db3W4YkQE2/UrMn43/hYLVfagSLYDqvS1LefkwC7sMp9clmXS
C/82UKSa4PhSDilEF0ShCzAKsW2nq7IyRYoKP8p9jgAB+BdYoInRpD9w1Ora334rQuOpywy1QqPV
kuc6Lvo6btHbaXoKCfBJAsg81YUDqE7BMJXjORgx7hH/wvQTijFSXQfN33M1BOoisScNZtdJat9R
meuCkO8FB/M+FqdWaLijDVwT2OiJnQuEXUk3fkCN6T2NdtHoKG+rzGRo2pDJl2E4hMlCkm54nSH3
E5hnI7/DXDBJuThutM0yzXkaPE5PgwbW/1zsC22rdy8Vw0ItrdMzwAVGONY8BKy2QdMgiQQPs3Iv
vZHpAlDIgw9+jr72z9QZDtnjm/ftn33pbQto1qgwMe6oU++NVpkytbnErMOLSlINLTDUC3Buv0KJ
8IK5q65bYp3G3Bofw4O89VbWEuXi9/apylY8sV9/htn8bvoMvKppyNrTvyOcn30GI7F7O6PKWkxj
wwHj5EZy6kW/7C6mVOTN2fCVj1/ztB4/qz71v2gSzo7vuVRCbGY9dYNjy8G04QjFwcrk7fyjf8gv
fe+MLmK6gre7BVeI9I3XwCTBYAQ2axiENbJAQ0d8GqdQOYuLTv3ZVz+//ho/WYMELYvhk7DQaM2b
Eo3ulRmKA+T/+ZFAdr3cGfHN10vM+ua/finSeCx6afbU3dJmASQh3tyChEhO/d+E53SO7HQbZFa3
wC7BkZt7mIgrRi3Lr5d938X7veqUrCJbpsxdQkf3XbMK5TreaAESINyVOzD1NOrtvbo9m4U3dQPf
/0qCv3yKV8PVgTpy9ivVuAi8pvN1cCQkRyjiHrrOS5DWhDHjvIuI2XRN5Jmpe+c240bJCLtImur7
1xdL8TL7EEwkaMmiQZp8H/OLTbu0yHs3JaeRHptlgT8BEyB7d0OcwY31V0Znn+lnfVyRgn+SZgoe
BbQVs8tOCfuuR5nQtQasql4cTc/YtzgnDMIe0NwiOna+vsSPdyoLMlfEDUuC4ofEt1JmrK2VsQ6n
DaH9qZ3YhYBbvl5kXqAxotUZljFXEsjrPijspCiCCefzY2ZShw0lXCvMyb5eYjYmnW5MXLwC0xwv
UL68DzNZYM5WiAxuIe/F2n6EGkJa40vzAPp+H2zEZf2gODVk57V9fXaE9fFmRQhKJKDBbM74+LiP
QusLcg20RbN3b4JtsI/aSxv5qb4uNxb8Re/cxX62oEL9zFNogg1Rp9voTcvYRbMIZUtHPeS4m8RJ
Nrm+gTvgZGvvCo1nqf13F5xeC28WrPj13CBmQX1T7+I1sjhtRy9y12/Sb9IFKth//muiqsXKy86u
krQ0W68dK6mNS7pLPT4WQEknfZ+vwzu6QDhzpIdgN8BRXnQXsHUdbwX4+sz2/8kda6pMQicZBg/j
/MnnRM38t2d9DWC2HBM6dHfmCmcrIMziGbeZ+tCyZhOaS9e60EManECRAqnK4eE62Upgnh6V2+wC
Afxzfxl3TvZyZtHp7fzmrcqiDEAQyqF0ZJxHpfH+Z6xzE7FmxWUl5ULcYehYJg4RHyta1E/9Dbv8
SnH6zbAtzsyVP16spTC7o8nCSVD+oEUaWoU0mYLbUvVuevPJwMpz5spmT8R0ZYTeTio0fjT6n7Mr
i8ZSLXpJ556gbpkuK9hDEIFZa6z9/bm7Y773flhtut43j4NUakY2mbsW6Y/yAkLTo7bioSf/1vjh
LpQHcIL/uFL6sOb0Jn+zZivnfRMVrEkW+dqgToKTQfAoMcblxj2Ka7E685VO49TZzfLuK52NW4NU
TKjCX1+ptRF34xrC1DXO+yVx2fFC7MsjioCz1znbkP5cJud43qOkdc61FUkJv8AdaGTWgEhEvAm0
CPrq9sy1TbfD7NpwXyJXYd5GnTvPxgRnFPd2ihkEvqcj1uR43NCTXE16EeNlKrG/Xu+T+59aUyUl
0zRQNM/vTg9Ieha7NHLxwegu4NczxeCnf7+lsu0hSVE/6KCMtqzNlDJ0kRQhpqrrKt99fQEzpS3h
kwzdJ5AFbgdFxlI7K0wEjiqOsq3C9upuOPY52TI/EGy3lbdng1o/ufHerTU962/u9L5wgcvmOMDV
Daf7pYr7cjEupKO3qdbExR2tLRTGf0OJ8sm3OHl7qSV443P0mdW2Hbb9PKka2u3oCev7ZmNcD0/6
CoL8ul7my+rFzs+9tj5d0uLVhY5Mxscxe6glBnJhkcMrbOnAADFfeFtly1jCUfY0+LVXQHv7s86R
Tx6xqa6mVUbmJvPm2eY6EP9kFHamLGC5Lb1Duhof42rpXSo31YW6IrmM0hNTp/lfudg364rZiUXn
Z03UgXXdaNGf4usJE7wYH8uDwjhuWd2XNxDg/mmt9OvOfbvq7M6V9A6Mu8Sq8qZKDzqBzf5VvlWq
C3mdrUByOmeelE92IsoWmYfQFpSh82edyDsSo6JkuousDQ4/YsPdVbpNdqnj74tzL7Lp079/kdF6
tdFqEdRjY++eXR1MzVENA1QrSYmDTHc4p6xK12kd9d+4tg93qzm9kvE78Q5D8T1/N+eGWkZljcev
kr/78R2zuDPf3YcnnxqeYE2V8lXQ0p37PnDc4RrMJv3uGkXqqr2CeimUpftT+x4Tb7Fon4urYFXB
MvbXZ5aeXxvuOzrJvNvA6tC1/qDhbzJd9FOkWuUoayvb6AwdN9LR3RaE0kCKWlWMsJxz/Y9fX9nb
349l8S1wxpz4AgAnZi+AcWzNjHCdaVl3496oD9aD+Rhtx224HJbT6YXhOnK44WKSFP7ol2how9vs
p7Etv8X7dHnueD9/NUw1tyKjAaTsngyJszJKhgSXZCZgw6xfSRIxMjhhCIA704L59de8v2qWUSYD
HbpREu9nbyAdry2+WpaZqjVotIt4BVH+wiTWuP0Wn72qX0/BF+vN3zx1IUCrFL/Wm3YUbKgrC9j2
EX7r1uaktqkd5orbwl3GG5csvvWwPXdI/PjN8q7FDTkNS8yp4n+/qaGHarqhhX3IOHMR1yYW5Ghr
BcmZSmM2bqNTwcECcxbbNP+ZKmr2C7ajXg6ehaOoXWuUicohuiw2E4VgOZWK6Z77aGM5JhOFcyXC
xyeIdprJNgZTS/2YVF2aisQYFoLM9AQZy3BdF+Wi3gZLmokrdQUAuUAfcGZT+WRRi1U5V4AHofif
3Ulqhua3tVAWlMo1qYaSdHb/+GwF5pcIVGmQiA+9vIJs3bQMmFIHr82rsYdLswoma+JC+macshXc
yKvzm9b0K72/YQ2Lruj/Ye88tuPGsnT9KnfVHLngzRQuIhgMeoqiJliSKMF7j6e/H5SZXSTIVnRW
T3tQNVFKO87BMfvs/RvYG+Ra7xH6yOZZY7w6+OBC9BOgz850l8ZpvMKO9rh63izPZ46/7cnLsnkd
0NjczfQ3ZnTvGCWlrfbr9JB+CV7klyq348ueR2HuR7j5/QAyGT+diXxmqKvwy+tsr4gWc+Z/YEN2
A2+pxI9PbWKrrBlwAHvzTnn5pwE54rleUEQxuKaRZnsbsEKtEOIQ5JvGby7Ni/SCGjva19yZ82V+
PWK66P4HETnwAPCDg+X/NxHXK0eeVqXmlYrHNeJEdC0cNL14RWGEcxDvzgTc5iAyrtiUhVWU74j6
LpPFhDqhHwQ+p/V0nsJ7KjZ7ckrDVZzOQfD5zKGzLStsw23KUUUiW2FerVYbRYtRVbLCEhZSueF7
iQ6uQEfjfzm+za5PO8R2cCtC/fka3p/T7pY9yrncHtPj+Tvx3Wtfhk+wlqEheqwd6+0Zg4ROZU4z
RnpzhiQFIlxe72F4vKddudMP9ep9Sehmd45n8O7kIS6NJ9zPJVrulPveLtShE4MxUWr2ICwjs7wd
ln98D68R6PZQR1y7TttLqaqo9IfNmNu1p9/+ecyIh9pdd3xCXe1strouhDfH2ibeum5fvezEtBNx
9ibeeGE6g7/4opex4w3DTh1sF9zoDsKKS4Z3PPcCf59ybEJv7kWjmtQZ9NG6JUSA1IWLnJJFxca0
6fofhZtz1+G5oa4f99VQpUoAQzASD0QUet2KPeBLWq1orfynNe+SUDpTY9twN7jt1xGupBRR1yny
bemYeTojyJgQsXPXEYJk7l0UTZzv6nfJq3YYwCs3Z/bhu6QGcimpDK+BtYXwruhulUmn4Tea22oF
tMfWd4ZfO5Ebdfb3GF8a58/j5lzSvG1SriNVVtEvKrQs3nfNIXSmAGuvIElspC+7A2/XC/2g2pKj
Xp7fhR+sHJ5VFKJp5lFzpw309kvqU2ioqrC+PnzdcNGm3gvcxOY1qTiGWXvBPZeEv7uL1/rKq4Cb
41SNtXYYC8xacula1ZEVImsMl2uwjmfO7ffJ4ibS5hyVSkGplYpIg19eCajHcKLxfvS6dN/8LGzd
r0iHG3/kNXJm5by/odZX5PrYs9ay7TZNRRypRCCZSZ0velqXeKbgnMV2FHakGpjpPJyJt30nr8Fe
x9tsx1mnSRNoxFtfHO2VtG+Ouj37gAX3wuWZWO93xdtYm3M7GBd8sNV1wXwP71SnYlKHPVJkgj94
a19WtLNTe46T+MEttUZdSwHQY0zoDm+XKdawilBNLegExIG+wr6LnMwXIFOlyFqgLubywjkmJ+Pc
zH60Wl/H3ZzpvUA3qlqIm2NadTt6qpMhYUMeXu3TS2U3E3d5LHbnhGw+3JY6RXbIzSIs020JF1bO
Kg5PJTo5GJmzdqXwO9lPF9Yt0EaK/v+4sLOun1cBrU2KnAslxpgSATGiWIeJHeEx8NPGXei7xf7Z
+vt6I729LN/G23zQRkIkolp93LDxdfDm1PbWHWwErIHswEZA1D+bGb/P41auOGA+kMUI+GyVUPol
NKwkQERv8IMdJqA8H/dN61gOLhM8AaybyI6UXeoiFbE7s2fW/bcZ7JvQ21Wky5U2lDjNdi6I3Gd6
micg5YOD2iolUP2IwebdmZDvtym60GgjoPxBvUm2NvOLwMyq4jZj6rgb3Hgv2bVDI9XrbNFH7Mm1
Du65x+q7KjqdhjchN6Ncck0BZLUggGoPNN+4oi+qvbFbH8dnq7zvl8/bWOufv0pAyrWBmQ0Mb/kO
ZpsKC+7INkvnO/1h539Axl9/+9svSDyqygDSyAXeVbIQp1OFqMKxXd2Fe/VxLUTK30c3dMR9/3T2
/vhwdK+irafS69FRipSammi47jjNg7aP3MFe22EI3dHAPBfvfTa3Dg6IK8kVtfN319UgT+0CbQKR
EWTlJY3TZ48rQn2ZItcM3iYxnsIsse7QDpPPJVkfTiyFUVMxeM5B3dsMVcONZRFGhAW9CftBuwfm
g42Ch4Zktzv/IT/cFq/CbdZoIBiDqQaEw4JBxFZHg0J25t2xphXbpaLQBpPR2vigDY22X84rAGGq
dakoPN1G/1dZ43Bmh68n8rs4bG248yufdVtOzuUAm24Nv9Hicn0mrpd+56nogf3Vsvo/RvG/pFUa
/7eo8R/NRtV3/Rt/qfqiz7s+m1dRHLIS5CbYV38CxwV09oERUriDkUntm1rwfyHHzT80ijNro0Ex
qeiB5vkv6Lj6h8IF9Us1D1oxfbN/ghyH2P5mgaBcwGueK2BFDNCA4+x6u7XUHpHZEi+qAY+eAWHG
GMpbHhvzHgtf+JJBHU/YhMtiX9p1q4jHVNHTT0Mmmzu91Id9lk7GT7PI6oegFNod2uzDSwhj6g6M
a/KIR0lyoyyI1Weoc9deBfzzAFpNxJd3QgsbNJayTxBs/zTFcu+EnSTeDhnUywn5xz2UHe1qMM1h
pxizeDOGJvYdjdhezWKmHIR5KX+2TaJ8l2F8P7f5JN3SHhZbOzch/jhJFxgnq16SezzBsDfOMyiI
wTLWd2MjzK44DfKTJRTLj1m3lgPVItVH9B78pSxou6Ksmz2AXrm3ZRWDnmq1quviRrnIRaNE2lGU
Pwu9ZB0wylkuq7ixMINBq/26R84KEmSA4nojSqOLN3QM0TiscQ7XckV2zDFNDuUoYBpZi7Jfjmis
Z2Yvf2p6tTmOSiIfzKIQvUJqg1sjnNILMOiFs8hT+bU3rOUeCfb5NCSleIwnU7zJOglONr68rtZh
eowrGRKqKsKTXoeWI6SZQhyvmebmIekM5UVPVvWJdMA/WNIxFrOUAV9d3VxuDYSIL4a0wvNEgFqD
ArMcTqjZRrWfmmX8LWvgDpmpColLxRUGkVi5Ow6WMWFwOo2xH3Rp4JZomO9aXcDKS0+E68Zs20Oe
p6VnikJ1ygx5OE3IedymsyH6CJcuj5Rkq724jHisgzFPDqYaz/emVbNORAFdy0yMjzo4oae5NwCb
FwI0yS5QZldA5vUQaHK3TyZhvF/Gojuqg4aBahB2+CXgwRKiCN846PQ3d1Gqjt8jqer2qK5ijNYt
WbOaM/b8V3VcPQsJTuXTWDWOCiPvakBJ95hB5XrK00y47JJuuAnCOTomZSd/V9pGQPUijdudrFak
wompnQYUaHe5zM8zwyT4hjAKXtO5BBMDJ8k5voyNGkBj2KrVT6OhnW8lY3DZR+B+s4l2Xla1iSeD
Eb9MI6u7AIgQs5CR78UIciqOMjLTu7YaFZ8KtXiPqPTkhlHWfupaDCjBvC8jLCchx+9OR42nzcsq
Av3eRHf46Zon1G+H782cyvdtOy27fJbbHchT4QsFeE1BNGApn6oKr1OE9snlTbiNSqXJJ1zvpKtq
sKJDHWT5pSkNBTxL3MfTKY4ee2MST7I1K6fEaHO/Exa0WvHb9iZBudf1udilca0f0NdRnBDfOjvr
V2i3FU07uVTx08bvSoamLYoYA6aZVy93VdW2R3GKCieq1f4a91kA+5MRnAZL6jxDbMiC0e1wJ70O
fFNQIX5bLQ6JGlkeUDNMTfO82k3JjJVyWqafdPgfF/WiF9/buqa8rfSjN8FsdQVQKo5V5s0DisuK
NyJJe6ukSm+r8qy6eoEfNfL7SnAI0mX1jLckL47MArFwqblspaCSbaXJc0Tjoh5XUQOR+DwsTTbM
MvE5EmHHsdu6JsSvivdKn33SUi09oCwxopKD6uxNm89Sid1iXvhpjPldIDXtg9bCPoDxOPQv2FLi
hFt1eFfIsYyitTyHlQu1AAXAYBStSxRyy8/xbJkRpJXZOkJuqP3VjOGAhX2NxViGa6dnQGyMvMxC
eNwu2rl8iYRuDA7QCY0TjmD14kjs16sGKjGM7Ao7AwHnVYACHbxS7EEuUzgS6l4zUaqWy7Ld570u
OJADBBrTcTpejQqEwhIpzgvuhkH1hKJCEroJ+j0Kf4iDkiQ6RYMTlhY08nXVzMsDPnyyJ43GuA+S
wXpEHLrY18iaYc48CuoxyxQaEvIY36B3HjnNpPdua1gBctbVSuXJNJsmbfE0m6GMu2Um93uxp2eB
v2HvVgk683OHx1ciLldyJIePXa1ggyjFtJN1qXZ0ac5uZq2F617MpROO6eiZNVa28iix0EWreEI4
qmh9xJsSrGrkREhwjS9A7wptOV92iwYPKTPFe2kIMLAY59QPESDGY7g1vNAQ5Ds8MUIvh0m113W8
NPQBP9AkHhUsUjMcDrFr+1GEyLA7FdwSCfIV0CXRV1odHyyryVVPD8rmseiF/rlsgvARkePZjjOc
mmyYKGPmj0pbYJoyoy1Y1S2QVBMrYHZW5nX5stz2+dj0LqfROLr10Kc7LcNnFePlfoBBEzbShRl1
6cvCHRbbSqCv3RgRD3s8UfEeH+JEiJ0xMKmjxHlU3WBcU2K80ug/M/q3j02KbyYGdvrRCILK1ZCy
x5FDFRC5goTdQoOehOusqus7PDDS53AULHo9TZc4lMEWZ5xKBBEGKw4pXjZD9TQaOR62UyJ+C1Bx
96NcGS+SoEZOCvc2bPR0zU/THhUwNWvwx5GV6ppbWrxFHbk41XHTXcqLMtxgf65PmI3W2nVcZsuX
qsqtXVJ02lOSLaz+qW+eTXShL8QK3r8MjJ5GN0YmsYN3sXIoW/iYymRCkY6qsXRXuyLf1KAmYX2b
1PJegRp2YWVd/FKl5fBk1hmGaVUVr5VtbPie8wwmlN2LGDKrUxjcNVZgfYlFOXHTpK/vRJAqzhAh
YiIbOjs9E8Qf1lDIEOJl9XmQpcCVB1O/FaRZByanpvGloeo4A1aq4cmxoECIxYh6HKxwB7SgOSiR
ASu/G/vbvu1ULq4W+3J5GWDsmKFaodWB9Qp2hUv5UA0NdHE87ENnyPX6OCDVfYuR2nQsl2Ga4f4N
MSbIVjB/W/RJu2uNtnwI9BrD4mVB5xxZh2bcxdYSQnaQw+hrhx9u/x3/5J50gKShZVdp464tUf+3
U8PqYi8KEKezFxHMHzyy7nkW9dw1lWT2OParp3nSgkNZTwNc/ny+wPJSssVAU352pVn1N10kq6je
Qjm2W9LIZ6R1UqDPATs5rtvoGn40vnHNbNrkthCpYS9yNggQixFd0DBOK+JKgBI3UEfJw3m1O86S
whlFMdh1mSE9tY2S301gT9ZctKqdLikSxL1nAfCQoNtKVau7pJe4s61s4HyUzdkP+pF0Mirx5O0o
Tn3umjj43MoZBXBMn1xDyrXLzlSbay1Si3uVk5FGLu6ZmBGNO4VjyO0XPTzMhpAU0A0kE7veMfix
RHnwhFvNdAjUESLwjObnD9mqQsuzitGgMlyH4VNcRNoLPQ+ZacC/8Y5Mom9OOTTE+LkIlCTsUDmQ
wT2WRlpNXD8C7mxVHZWnWo6jwxiW06WYqeOlwe6+GsKCusE8PSLXrn1SBg5APy9UrXMaCHgRm4UT
8kaUFy50W7OEUEbUGa33T2VWJaemy3GJytMkQAwjVilaGyHOC8iDG1+msDc+j4E2iRcdZLjyLs2U
mK65MlSBbVgIvvqYg5BA8e4JJ2zuE7X6VFXRfJrKeOp35pxalUOCIF/P5N5QQTUhpLWhFqPsBxpS
6PPQTOYlhlYVppc450y5nPZ4UxbZ6OQBskGo2WSDiyNP4dEmwlc4mQcRiHk5yLvEyAMSZDNOv+rm
0GA3SSXHLfMWXR5orPQZA2WoZ6+OhvHZmMZkwCQWW1F86KOyG47hSNMcyhaG72ISYLeeo+rjjOYq
oG/m9Q1sWgAEZoJWy1Md1+V00XDfnkg/WuGQiVFj2Kashte60IX83LZXOW5AtGIEr9ReqdSm1wZc
BLacYE6KMMqUnqnOy2+LArz5gHDQQKIND1MY67fNmw+wASpxDX1GnAGno+wMD6jj7Jtv5qX8OduP
N33vCCfVx+X+221wd66Q9La68mf0lecH4NNA4GRbSNK4QqJK0RzZvGr0HxKe9vPzqwf4zZ/ljdc0
wndvWh2MvYbuL91qKGhbuaNFkDNyLQr/E/YAfIywPRNgU3n/NQbAeQCC1zGAadhUFoO0qRQpDt0I
Clh9kVB4Q21iF1BWTDz0Yux/Oh70BWktKpqq6it/6O0bPbKmgBuK1L47qf0hFIoz//7b0t46GrC+
q/o3uD/E9bbltVZPzKDDES4uak9V0Dd6DINdNZ0CMmuNTubvR7MpAf8ZjvIoS4AWH0WptTb2qnAZ
Y06tNqsmxqk65BfDca1ZCrvifyKPSt3lVfnrXagtQzDCfFSOCVX/5EUNQQEq/FpSt3a4yKP+5J4Z
2blwmw/FW2/OofO6xv2M5AQF59IxQfj57KXejt3/dbz197yaSajNrWr10JzhQ6xNp2EvH9YGory3
3HL/Hw0OmhcoCXXl7rwN1qcNyhpC4YafBpdHf+ZOR9YGphFIJNmDap+Tm9208/7+eP8OuClwS5Af
5SUsXbFysgO+Qk5j2okrWMCGQNNdDp+GXbZbzhK93tbV34fdNLvhfFDpMApXvAgXkgsboxdXPrQu
L4fwcwZA+xx2aOtj8Gv/rfYFf8/suj9ff8ZsjkwAfG52MH/GtcMrugMD9iO4XAeqynbiVY9wQLqv
8yH1z07zR4uW4jDgW10zkSjZfNd6HBC4TisX85rLtbBOuc+rD42T+ue5sxuExjq5piiCzLRWdAZE
pU2wECTtUBuow7jFIbuh1HjLFnFXyeL8pdtFnvmPWGzv423WkJCN+qzoNT72X2IerGl3Tsf+g6uA
A5PWBFcZ4HPAim8/HojWSGsxkR980ZkA1WjfAhgTq9tHe01Geq5NuAHyMiJI4poKSx5rYBBRWyyG
MVhCWcyTJ3/Bhdkdr9I9C+d+eBqf1ZFWt7YbXWgUvT1/CzzzLvtyjpvy0Q8AVasra6+dVtCWZhrm
eCca2Gyg2LVT/BVLpPkZFicCp47kjL3bI3mwkxyoYVjPfAdtW349B6P6tSj/3ddYZ2ElJ8LBBgND
D2zb6h8pVzdKUPvJIdwnPLomG8tVF0see2VzhBeq23nJ3YoslGlO5+68B7MffRmP/zib2fyQzRE8
UO0YA6P2M7NzUOe0CxOH27MH/Xolboersl/A3qznxLbTj8GVps4tMBRafWvTdGp2lfwNn8nCja67
vWrXl4uHDlc8+tr00ICr9P7p6c8410MCsBxc83d4yn7UlFztGh/B39pRvXKHbSg+fz4vrx2gij+b
4f/XTfqXzgL575tJFIG+lX0Xv1YhWv/GX/K0yh/Qx+G4oAfwtpekSn9Ag1ZEzoNfOemaIv4lQoQ6
LX9Cqi+tKSQHMP/c3ypE4h9IuLKDwK9xqa/SRX+LI/2VZf+pGvWx7RFEiTerFHIf9HkSSVnTSY1x
BtochfwyXrwUu20ejdOuFsxhTyFCtXwLU9zHKstlCmujuEdhWSzsGfM2TBInK0JQJGQjV10yuDhM
dCHCdpL5I15EE0f4cXCKeYx1L0sR95EWRUuOQxDKuKYZZbFPEcG7m+G9LpRuO05cMM+lglO9VLlY
6C5XMejVwdXo5twJVpyfhA5rOXeCjXBQEynAW3nh1SkZSLpkbqCmGViapM0K3c3Qy32ahES5wWWw
sduEM6QXpcVOOHsejaat7MnEKwE1pMZw+jrJbzq5wjwaG8sduHbFHxf8Wy0Re8qMpoodSigpINBX
2xyhlO0XuelOUT5V7oR73C1COLiwh/xB2qPOMQdW6RU6yjbDqKHlXaGFtliF8l2wkvwyk3QgTQjY
AIgx8Y3zOBG1k7ao8UFKbqfeSve1onA7GKnsWfjQnibqcl8nKSgf5ygp/UIRRBk85tLuuqHvrpKy
jN1IQHsoa9sBTdpJPk3pGPgocQNH07reL5qaipJoBcJFgpnHPSKGxnRM0orCtjku+7mZKFN2VGE7
DdFekxK3kwZL5M9GFbpIG+qXmVYI3/pKs3CJHsTooVZN7JbjLJxum9RIf8g6ekpD3SXHZY4mPyna
+pYGXuih+YvshWJG1JPaWgBVvYwoDkpdpnROgl/OgPq6oic2zLRkP0KYOJpajImgHs2BjyjV5IqL
gtPwgKEZDveK+FNTKZiHQUkHJB70VitsQcyMxG6XqNPcvNSap0jTktox9Sl7GAKpiryGNw1e16z1
+DILQr33oPQJwkWzlANO4imlYNnq7+JJkisMJlRaHWOm+sjwFTe1IiRHXGInHOIGJRbwuywxwJZ7
efA7pin5nFPMrmwaddJdr8fFaeqq6rZqLPFWNsLqJImldpyQ/nHSMAPaalXJNd2Y5Qf15eUkp41+
rwV5/dVII+lbW1lgwc2m+qmg5/yNUtuPMDdER58TzZ4o397QIY0+iVndfkbUNfbyJYojb+7UVrtb
BH2xLqV6gAhaoMGy13i04bQ+00D0kD8aMBuYjDrZD9ZYmB5WXNjyCWoytU4/IK0Nx0ceHa1Uc1L3
hIzaZgl3sEctdBt7v0c56XNSLHrk1S19il0Wx+gbjbgy3M2r3x3OIz3mgGJbLN1eZFGGu7wqQ8Gh
hRghukkrtPuaKYVyldXT+KOcrDm8Uvqlvn11/H5QSnh78YLOpEOPrAa6HeQ6NN03D32lrWmINyNC
quA0Vi8PZdcemrPWGtuTcxtmrWi8egEUA40GwNKyHVIGdLIAhw2Mx4db9KWUu9+PCIDA61ziryGZ
Ekhp5BeQ5Ng8UieFz6D02qoTMLjtVebSL15TCigSgld5+aN2tTz1p8RPnd6Pd6Mf2PUNvpl+tqvc
wEuvk1OiuShxPZTn8Nsfzvarn8ZV9XoazNLIUrPgp5knFXlU0MVHaV88ZSCNbtMDXBGg8f0TW9MX
XOMhfPr9zLwtg/w5MasT4UqLoXC0VaE2sjKsjZhvbZm7vm/3dfWtmtAYDXxDGnzcTn4fbpPDvo+3
eQsFoxXl2P7C8/crgIbtacX//hCucB+17qR9joBK5wUgrLuTeNRuxGP/LV/clzOTvuVf/lrir4e9
eSIFYYC7FEofv2gB4TF6ni0n3g83yjHf6YqdngSn2EO7dLN9tasBe4vHFmlrO7rV99AGzmK/t9j2
dz9ok0ZoHAWmmTAvxvXKFKJFF7idjfG0Xz1mt+feM5sn6d+fAc47aCxYe1vaqyawFkQdLZWVNLCy
MczELk8rEntdcOX9uLdefv/lt6DzdYQoqq1y3erKVFTWffBqu/dYS+PrW69TLvmtXV6gbNr/qE8D
nqrwvrB2RdGCdmMgPwbnEvn1c/77KfFruK9jqxsMb4toV6OUxF7lxppD4w7uyrjPHcCmOAJcqP5y
mvfR6cyQPzjh8EeBqI2+AJKX24rpSOdYo/so23GAdGMqKDedkFo26oXOVHGJdoBRkB1f7G6+rpPZ
V9U72keHQH+wlks9nT7//vd8eAiKGvVbJN4UffvRZQ4aWe8nBa3xT0Itk7zp/u8jyB9MNLAucOHG
+mR7J+ADkwLlQADVtoWu9gGXBcoDIseq4KG5cfOLgHtYdeUSFoBLict5LPbloX4GSuP8/qd8tN6Q
e1uHS4L+3kxwClRdpDu53mKa4pRXulN+wSjqmzraAZRjxUsuzI7GKsS4c0/XX9fJZr29ib0pbqVa
k3VyTGxd9WnkJrftvne069o4xjVkcu1aQEAmpqaoUP3ZrSjdaS/t+uIa1e/R/Y73s6TRooObnDnn
WIIfLEpudzb92jaT35W+CgNEm1Dr7AW9cNXxQYkDrLXlMwf9pkT055Z7vfY3t3tTDVVjhuv0n3qv
B4BAqRaHarxZvf8hPeiDq4zmB8UCbX0pvusYgEuZyMg406h5qbfRw8qFyk/ic/OkiA6OCDvZV7zq
lH7TQzv99vvV9sG6J7aKHgNdHvAsmwNGNQUl1gVGa7XRpVlYL/XS3ccml1nXnLm71ptgs7behNqk
MiLIQl4ybLEltDQgKmHg9Gole+mco2dD2nwFlCA58zk/DkrrirFBM9tCak11abQMIxi7KEo7FjGk
yMUDtshxJdqdpD/8fjY/ug0NRN1W7DXqrLSz3t4V2SCg2wpYEcLg4q/sJMshSTtQd2G3nqtmfZCA
QXuATwZeGFyosgkmJnJU0otC4k8uCkcT85dqFpxFKj91S+/PyXhnFf2PLlS8349yU1T8c4uAQSX3
4040cZR6O8pxBk8mpyQhbvVZhoywuMuDAsssQ8ZusPXrEA624mifml2IRcmZL/qucEFUSqlrP08V
RYBfm4xjSCCaK1hioF7HN9UvCpwCpdxGfmbnlYfmIro49vvfj/ijQ+FNzM252E2NmmQCN1DrCdeT
20PgzUm4k6uV2YKo1OH38T446ijzYDts4RRHxWfdta9SjkjrAnPEeMdO25muhoUCTQu0STzzIT9a
rnR2iYRWACnOdvfX5oSEL+qidtuMflbCLJ3qXVGjzpKrjjzu9O6LFctHIe4chX0jYG//+4H+8kDa
HApcuQig8XTDV3bbXhyyemaJ8QsK/E0Qe6fWgi52r/uJlqIRk9hFX18oi3JIxMCVGoHeFXo8Bs8u
uT9ajeEJrbk785s+mn2aHjr4Y2g2dKbfzr5k9VkWCzyL105dd8i9Q6pjzqbak1d4sYsbcrE7t5c/
OKcs6FMoqqx0pneWrOMkLkO1xlSj3jfry5rekXgZiFi1NemZDOPD8dHWgR2qrO5pm+1b5GWhs5ZX
Dc0CLKfo15JxXRjymZzqoyGxgvEcRF3jvZ9igshyrgMMshtjdArU0WIsBVCtsCsQUwLazr//bO+T
RDDxmso9CnafhbT5aj2aVeB50U3KrH0kZ46kJO7vI7yfNyJQLYU/vPoebTVeK9Po0iKbJDuVC1sZ
BaeyTDtqhf9kIK/CyG+XH1j7KRQiwkTmeKGai1fE338/kA+nioMF1iX20b8oE6+PlzSrlmHJESwz
jNAOZxo/qfKfzBVPNHRVeDiBS347CLmTZq1T0SYbwgSbefXKKJd7BWza70ey6cauV5EEyXE9wpB6
Wl3g3sYpAOsFs06clWwkwR/HdjtE/siOby0PaxkcNfExDgInof18DuqxAUe8i749P8U+tPCXIvoq
lGH47Y9VJcPYlS6mjrszI/1o9b0aqbbZtXKuB30U/Iq10v+UY5y6w33gUn77jhy1n/vlcHMu6odB
NXgt6MyRJSqbTZW1ipW1TcaRW1PwCwO/GoAsJOGZ1fJBRsFnpFtGNsGx9C5Ny6Gv9KXYSPZ8O3zW
d5Iv2K3TUnm3Ay5aBY7HU+UJt/Nl+9I40XgA2HwmO/3wW3LTihz6wKyQ5n27kqi3B1Q7m/XZ1R3E
U4gSwVpUaG+a3bl04n3Cz90OnIt2LB7g7zfHqAplbDCrYXox6cNzLVl3S0mLNowhSRS+Gi+PZ1bP
Wvp8e8++DbnJKLD/zSbVArXZuYb9S2whtQUWq+gj83Ybnn3FfrBwGCKpKUokeCH8SqheZTB6C2gt
xSMQtkJ6YMIpTukXEMH/GTru1w78JetNCo80LZJkb7/aMDZFHkyc+jUc55WXj5Dy7GrRtS76nbdu
/9iXy4v8qEj2dGM8aDdAnn/N7f+1P/+1Kkr+9+1P52v14/99+tG8/HjdAF3/zl9sOhmrTW5/nUYj
KQBUUPbBX2w6HFoUKvRQ4+hj4qIksh7/boEaf5AvIHHK6uGvyis97+8WqPoHSndrDUih6su/qP2T
FuivstG/9wSvF/mXawFkP+o9ZKHrnnm1RlMINxDU5G8ruVnDSArlQ9HTjqKXe8k9mZHT7QdHRa4j
9ixvZbAGWOfuQQ1+ke/C+/4g7wun3eMmcea1gSrIm93665etzjCMkBTNAlv89peJRqTTxWq/AzXy
1WhAd7L5rI3qXQ5ulW7tvgiliz5+tkr1qI81LILmJCbpPRn8QTLxLm7MQ5mm3iz9FOOX1GSbx7kX
pbQl829hdT9Gy32VAxKOKhpxcp5iDoUyQALDRcvB0SoDwtklxVwMHksZxL35WMBmkRdMLCh0dpV+
tIrsBV/j5zbeN1LpDrN5GrOrsgR+HF/FcuyT7F4sBjdVHmBN9bnOpdouLO1eb64zCtXl+E2M0XUu
73VMpawHVa73i0zZodoJ5WdzfjRbxQ5K1ekh9MTNS4EEMzhip82WK6GQ7mtDzXyEV7+aNRUyo3Ii
tdmlae5KZXQQy9gvKxFsC6qvdecUMA06606U42ODvaHQJO4yh9dGUB2yynDDgLd5MXvTnO/C/otm
9jtD/1nrxR4m1kmJxP2AcUVlfpP7G9VMHD0bri3Q8lFMz6suHQ2j1qHB+mk24LJMN2VQOWUbXEpT
cdnN8d1o/giLe+5up6fzy2H10sXQgIJKd/OJA1h8SpNjOEl3wNa9zBTsRveWGkxOfAeSBLPCxJYW
cozAuNQLsEqd5dQG5oW5dIr7zsB1UbOb+WeFExziS0v8pRp+5pnlSO3VoCe+Yt3m4bhv4mfK6qDw
K1wNgb2mfCr8u2bYHV3RMX/RThZ/iDzBomQ/WwU8zuFHlwHYDhZXAFmPEpJdG49RntqY0tih+rMb
n6vwObYeJS0+GVJgV5J1FZRQQWIyvQHJsjjFJ7EDNt5DNMhMu8iVUxdHt7VF/1m9pNg+2tQZrmRr
ZS/S2Z0wOLqo8wVl4NoXm+VzqvZuA1RnSobI1sP8m1VEu05SX9K58cqQGLNkfbEE6dqMy4t4mi6G
fLwQCtUldTkO462lfRatL00aI2MGddYchcvaih9DXrnF+JAVLxkmZ7PYXJhZ87QYvSsLNA2l9jiF
QCVlvXNyesCpIFypjeVm0knVrvO63WWjYVuC6FVFeDv2gleOvGwAy6XGPmGKSiv0RFDroemY5bHS
S2dSEBYsuxPajvumnPYDL9g0MZ1aE++iKffUBjKB2HhLGdpGoD/nxssEFmK1nsRT6dRK3ediapw6
aJxOb12hVhvHzNUHK/w+tuNXXKUcxYQX2cQnJGzsEee0VtBXQMNeGkx/kbRrMeMhi5E5k+GLkuab
xnQradkz5K4b0Zxds/opstrGSnghatdw8Phjn99ZfQSbVPe6Tr0OaZhnoXWYrJ/5lP+Mv886u9rc
ATS47mbRVlAXpNBHle8hlT5xOV8aiAKOyNLTCu7nm3ntspfLjWw2qx+pP+LkUInMZTDxCTVWLZQ7
iz6H3ngTL8UsIQ2DUBUIs9129xhNQZXsD5VSgTVFM8ZEuVZV4TRAY1D3Daa8guBK1vSk/X/Kzms3
emvb0k9EgDncMhQrSqUcbghVSWLOmU/fH7270bZ+Y+sc+M42iiK5uNacY44wh/fdjJY3yAfDDhgJ
RpAwpvq+V3aqrrilvOz0SvCK/FynMhGkwiYrusrJpcEd1XFf5NL/ykfgz239R2cXyPmiDlN3TXba
RtmmTGtXcf9vNftak//zWFvPT05QncqSDu9HS5SjdwiI1LqqxbmoBqeNGsdYLZNg+kX/t/b5T+ba
+T+/+nfy/j/LvPWOgOMxCIRWj/3KHyYaE+CxZSbwFebe7iBttIvGRE76pcv78zjkKit5kChm0hV+
diFRn/SkXOkfmXnJsttgUTBBDVyh0zZzetLG7hfg4i8W6I8nyL2s4eFEyv8Z0JbkSloLjXbR5MZT
YCsG6BonbSrsyZajm4DNIz0UszvW1qk1ZYJnYf1miz9VqHcE3dUpe1HduTNKxCkvT4Ga2w2Nm5Be
DSW2+/S+b+4Xtfzlz8YA7883D9sPU5O1jSGH4kfZkEV11kD8+shnmFYJDphGjTRwmsbPPrZsqCS+
YoXbPuz2jSjPfIxYZmV3mCPLRekMWe5gbOnN1Qjr5FkYkKPnlwq+jllfguw1Gg6m9Gbh1NqSrosI
wZbq96K8U9tLFnBwa7d6fc2Ive3GiQBgYjh3wzA7gtb77XTfhOgD65s5OMDe2FdKXTtZ0T4mq3Cy
Vb08mQ+YbYP8Yf0o6RupJzG90JzMaO1qQenXC3RFqdMiSV5m00sN04nnJ6kVHH1N09WYAtewovN4
D1zg9um1GFOf3RnPnM3Y5Ps4iLbavAbCvS0lqHH5lIjRTgvPUhttKmP0tSj2A9Oy6yr3DWMXES0r
avFmaU2kVPVn1bUu7goxSmdzF5JbKU0epY0XEjMdLoOzKOS3CrCkiuvUnuXpTilGd2ijnWRgsTDt
LAhEaiP5ZYdl6fKC5u3UiEjyAK8DxErCmTQKW0amVUvHpDe9YiBQDJnothrJLur818787BbrMC8n
ZTrPqebNJKrp8miLdWQnAZ9fcCVMjcXHcCxA8c+QrG9qWiHZN1INmhTxzAi1Bc3L+pcyhmql1LuY
HrsTI79GgD+VqZ1KFqM1DZvz8LYO7yvxQ1quRsVth5YrEF7KcIyjbdgYk3jTR+FrX9Yw/uB+dUrh
1NE3AXuuXDWbaTJ38IKdJff7XHNi0uJSVXcqIbwPEqaDM3lks/CWCcpG1eNdH2P6mdGKml+DafhL
tev65JDk1gZjOVJPD0JVe0rBqIPI9zjW3GYiIi9q7JD0Zhh/CfyDLPAmyiOxsjZDpTqxYW7aKnc0
4SsxX5pCwJPum8Bqvy5FZ6iWi17k29hKHZPIrhy+Bkst6z8RujrV0rl5RrxvcAlZBpwwSr6dEEVH
oeDPvHlZqNwow/cRZZ0tMbtiX8A6KM8echlmXbfwmedjgfAaWmNseUve2ispMiQTifMXZWTr9bFx
zszpdhSn13CI9zXUNRTfniD2h77YExGHM1pkmxJa7KrflY0FVjA54fBdD9JDMYlIm0dcaIuaCrLF
90qknPrKBcmz8pfQrG9azbKXIeLTQ4G9SK5eJ+4YJu8Cbhq2mOUbpVNfdCODzY/0Gak6xywC1maR
N3qlnyPSfylj1Sf8HBzWxKUf2gd57jeKeJbjZtv31oHiG/sM2VnDdRtBc1Utfq3hfbbivENF6SVJ
8L4EqyVYqDFJjfWRYOzgsUjbKxpM/ZdjQlrPzx/79l8e0qvfiop04cf+1wnZHFpBe2mxO1Xw6dQ/
CTxebR2xk6x+g2n/bbflaiu2yUEBfPHjnBU1swhMob30aF12K9vM+pic/gg94FfzuH8Ctn8ds6vp
4MojxkjyD81XKul1L+ntBVsU29CQ20PG+Fvr/i8H+Q8g9T+XUEXsomg4yXb4OdNTJkRecGYvK2l9
xYeS22jl1gTxQXXFjehGXlzYWF+oszudf7n2n+9NxVFRAi1ikkln/+O9CXWhjY0ZXNaMtv4u9FaB
XsnQtLgrnN/oFT/1lJQsyPIg5+Mbx0yYCeY/e+sxnBWhjKZr44b30gNq9Kf0TvZqpBmrSGrVSFXP
zUfcexVX/23M84O/tD5mro7hDE4+GPjAZPjn1euxIvnYmq4rl2japeQfAMGnzmo5Hjrqy3oWOP/9
6a7L8J8fBRJgdTUCxhyEovDH/SYETlRCMl8NAQS3w8o2wVISJwQxwAtGxFcdC2RL0X5ZT6A5f1xX
xrOazI41FQvxx4/PQykMvADm+mINI+PFBRKvdhqX8TvHv8QphukjHJHbJUZwttToI6niJz3pjjj9
edHU+mnS7kZmpKd07p4LeYDKKKnnMFev/bztjPNkRruC2FE7LcksS+cnBbWwoppOqEGesKxbOWtR
OyvwZFHcCDxh69rV7732OkbDDu6tu1Y2sd5s2miGtBc1BxPjLUV47HQ42mpqJ8vkj8VnjRoa1z13
GBV3EZR9X0q+3kp+UN9jnWQnYb/PuQ85piiR9F1HtrUVN4elxFQ6NVwr+Yilu7DMDkoX3mYW+fPq
V9+/jb2+RankKsqyk8fwfinY6xeJ2V/aXaag3oVIzzXE/zlHx5BonJIQaaW9NUcvljYfSyXb1SpW
eeV4EDrTcPKcg8CIu8Oshtic6IcSbwjVohUHCDKqFyFRN0SnGgSu118CvZrOWSM37c7s8p0woCQL
TFcn6XzQKm+prBuclj1ZrDlxQ6fXrsjeT/rY4vME8Vpjd6iVowg0Ekv9+xBsivEYEzjYhpkDUdxu
gENy1NTpiC9z/tao0IEM/GaAAuSp3kUyOQ1K0N0FESSjZAUu6NC04iTJQQ373i3C+HGwrHOTTGTO
PmaLBfNqPFo42mX152rfEVeoptLOH0rtOMeGvVYYBuehGBwXfWtmKNXklzSfHyaD3Fz1ARrEdphX
JKLzZRn7qOJlbIGL+rU/JMAinDAduHSx4KPdeQzTJ3w3II1c++lVDPsD2ed+iUGBp6rDbd6Jxmac
ibmQxvu61WXXmhLSDqXEcBYznugEdkX3XdTN7TjPJ3ZWZ1abTYA9vSl8hiTHJlXqCBIT9ZAE8RRY
BpOpb0F5Iq74HucDLxIrvCMC0Za7h35U7mJFRayFb3FRO5VUnhMKRzx59kEo2lUQHQZ9vA+UdldU
s68N4SYKEkeh5scxzK46psm3gfwpEHNfH4wldMVUhAjzOabHMdmTg2DX8+1o7tvpGjEqCzNoZ3Pt
WBFjtQHzx0h51hSWoTj4bdsSYynTogec+YBGN93sF7i9JOBxFkWaalyIDd7VEVhJNzlZWRE0nzjx
+NEFX5HcI1oQsShoblDfAi8AAiRJqzl9kjOGHMvKGfn3S1LeRYVwP/HidLVTbYxnZCx3hwcd83Ze
VPzca+lRJ5ain9669KQL+1i7SqKFgOBG7uh6YdynobDVwfrGeuQTms6CZDiBdYrmO3WhoQtfyuTJ
SpkUx4avW5mTq886m2I/vFSGse/BO3IhPi2BdRshG9HD4S4MyN8QnutcdMrYPKqhdUwi0D5xSs5q
JnjR8jFr+aOkDw3TbuxPilx4FHAbwZ0KgLkWX0Zd6dxSipW7elAFtyIyGo0JigwpeRkb/a5JYleh
VNeX6g3kZ1fU9JS1esypMkZz+DLT5C1OxYKPX5DdWpYaT61i4tUESgMrE5GdFzZyB7zfF/JBDEfW
Ols1urv/fqj8yylK6A2HKA25wUz8Z7kwD6iLq66mXMC64azdrlG4td/7CfpbkWBJtx7s9C11Qzd+
aU6/QRz/Ug8xNliTQ3QmaJBk/nmK9qMozVNYX0QsUgpJJdW6/6WZ/sEy+qse4pex9RPpmOHk/bhE
UlJgCkZ/ib9ZcEjfcQ6yJbwqyErH4XVL0oMz7rvkVyLID4b3XxcGSYFVhYSBvJmf9YmlAkYZ03SB
CoPlauT0I4aTi5tw+a3cQTqPVzMre/FM0pUNd3SMV/Mem6rozoSgqD0leGuB6v5ynv8L0AM9dqXQ
Eadk/TGyZDn2BcKuizEcxOwgZL4a7P77kvq36n0dFq2DGOJXGQL/86WGEfVAwJJS/eqx2uQ+YwCM
g3n4zu+2Fn8uIEh6vF5KaeKb8IX457XaaIHeUTWXReg4OQ6S+P7fb+bfii6iZZjvQs7DNfJnmdcL
qWpW83WdJbf+qsuQvN9Th3+IEv5TTRriGlbLoIzq5keN1apZOaXLTDX5Vyogy2Sl5AKNPSdYEq+p
AaWP/2voT87k1WdOTwBaMXGK1P5tpv0vr48b/f9/y0+76WUYsqFtZsBNwkG9absaRYxHOnb7d8/X
H3y8P278pxdy0yTBiMj2unYrq447fk+d62pM/D8ye17f1s8S+u+3tvYvfxsUxrrW8898ReEW2Kq3
kBE07cPHVTWdeMXpNxb2v+w9PEqqZzZYRjB/ILiNrKFyjOmRj+o+3qb75MG4mc8rG0Fz8tvqqT/8
rhj+6/38uElEpyRYQkxYk8B/rCUZI8scR5OPXtkXKfLMRH9KhIuefU2tBHa/ut+wnLTJycXM1fHa
tADkdeXUhg9Fgek2Vg/dSBaHSvQhlUlVY04jKCdFYSqvfYpyeCTj5SHv8eQx3MBQz9g53Wlq6usG
tZq+2JVa7OIeaDEwt0BkSXwUuuAmTjWwfcsd5bdBrk96kD7l2UEq9mjObAvKolRi2Ky1R83omCek
IdDGlxaHNz3mShaGXT360qTSfJT6kAdbu61S16CAQUVjD+ZxiHyJPyhjSjl+wxswlC8zZ1qifosZ
/UbLrCs/A4HQL7V+aGqAckjUx++grJ2iHncyFarZPzcabVx3aBcf2QpERbwEZGBNCbt3RXEZeXmV
3GwxZXbNdgIde85ELC1l2enabGMWoVfN5hZdC8ZCmd3mlmOB+zERwRHBR+7o1vN9qk+7KRyOmirc
TQv8/KZngNvbGKg6bXPMjY8svcgp+JiQ451Y7zG32sjZ4ghWtimT77YbN1Y2Yoke+YbyZBBeUtyF
8kNoFdvFuBOYYoKF2xhLMuElcKx7TwegHaNwCiFz1Sl1gFfQcR7rOMLcjwet2Fl1DrVzSlQQGlIA
zsiV08BWyl1rCM8zdnNWnDlyne8U5pPp66qX61gbBbwQ80Yt2ODz0MHDz+Hnb8q22qhgtl077uZy
skex2HSj5BDTxZDvKwgb/grTxbErLfaN9NgsgacNRD50vEXLDbVmKwTDCeGnowHBo3S107pxcuwa
5/wZBypP6sgqnmIGnTsLP9TqoZVTT4pVb2yCk5nNbqy/iBKGShS04fDeRLcpf0soAguTeiS+z4Xp
h+JD283Ogl1Rk6QuJOVDXMhev2B7mLA0+DqwvIVcjh2PMNmRtA4HFLtOG1/Rha2sdj4+qK6YXxdj
3CTTdze+FxVDa2uXYE5X1dfSNNHIbrqs84au88qpwh5T9Hq4uRptZWH2TrqQGZyezUQEHBaAxQs6
0VM4vploajPyaer+2g2tLeUvTXNRazwHetB0S3dWJ08xexF4N0q3G7TFbqJ0K00w5rJLWxqONEAS
ivAdS8ECA6eC7kqtAkSNj4CRbuJldPUZ8Un+KDBaJygZhNV024qnRvBgx/Ktw8XJSTFPKkcY1F1v
fgRQmMfyYdaJklDBqyNrZMN466IIy6/G7tt1og3JTH9GYLqV2U5Ih9hU1Tay0KfLrR3gSZgqB0N5
X4xPIhz2Eni0rLIDGL1dSIWPSRvmq/10rBcI96L1VQvJXaZq54z4AUmrNss07yLBOqv6lmdYLdE+
SQSbZsMbhjt17mmgY3eUAH/r3hXH1qkCPOLKV6m9NMLoR5D4m86VYtOZug/ZSn1iUI9mdcLgc9uP
sZ+wUEtWX0zbHAoGjrfzplvqTT6OXoCouwiZhcS7UXgc5Ruz3o9jY7cmuM9U30SwIBQmtvGwbRYs
+spsqxHfhFzEaYe3Oceooje2dQIjompZQfIxDys6nfBR1VBmV5YDX8YuWwgGEAA65WhEOLcKnd+g
ZhrEx1Z/SfDw6k2GT2LiFgx7i+8YD1JV8FjudhNCrOBXtADDRpSCc+sOKITT4habNuTeaHuGYRv1
H4MAwhkvN7lIdV9ajpmorhF9tMReTqtTca55k/lQha1bqQNwhuoOBgppXWbJY4lTbCVjpufJ7SLR
nKiX3F7EOi3LXVhCmJxW9qJ/l+LoChiuro/yNBU3Bd6uqJK2fTTbXUwFTvaqie5aUz6q8i2dxQ1s
F3Ngdh4M+wb2hApjIJIVQK2nia1xUht7rOl3NcjVde02tNdAIBnfYD+ADRmM9SxMdMZsNwkXRtoO
gc6OqSHqNVmlNNwj4mg1xgjhtpBearXmW6ZBw38gjR7UYd2EsU+8VBoSckZLJmvIquiWdbZbSXMA
vDdp9FInBsTnxBaGBLQJNsTKTxFOHd9Q2n6UgeFG4Tvl8TbHpymsH6P0o9VkLzCseyV5b6FfmoA5
Q614VtT7Fa7CSsXoAsKrdFsG9ANltu7VfgKTX1EP4KwY9vaEmWnM+V4m4zETN7rwCV/FwzrBkRig
JiUmrUrFomKcbjCkAbgBz87C1taSF4lGter5r0yD0uC+aM9RpTt6uOyU8SZiTUoD6QzRJ+lGkGvu
ahyRjVDbpuuUQT+a2AzKQmxLzEBLg3mRddCa1E/7tyYNndV2S4lvseTzrGXcltlDE1xHMCGDzUfL
SreBTBIEZ0Um/GG6FYKL1H+37KCQAsBAMGkGC1naxG1n7pq7x52Cpqj3cSltbTBQu+7u1flxiAbf
6G/0infN164XhasPo5sKJlSNzpPM1CWhepfUxY21fKn4fhWW6cXmWTJ8ARwsjoJNzfERJfp+Vitb
DwpfUJ4nNbMNhX9dNl5u3prL67KMDhRLlspRY8omJbja0vFXNfQO/QFv231AHSMFI7Zt1jE1Lyng
lFHbs/kxZzdNeGNMr0rCsCpCP9NC52HEFUioLqDGULfgUe1U5WvfqocauvZoXpu0pjNEGBIvjFTY
L+vYDlZnTRwmRnNxOw7npeg8mmdb1kCytM9psTDTNDdSUziGsVEtn4qnREJTMNNrDBA2la1e1T2T
Uk4aJntqJlsjEDOG7FMfKuWWyePUltsyeK/U3hsDy6+oEARxdX1GE9lzqZ4PtN7qrAkFoEiQ3i19
dAt1p+CNXUVvatLsQ+CgBe/uJe9seSY129hpKGmt6tvKd3g0Nn3ylLePkNdaBHG0+U6oPBRs45CG
VvRvkAYnEG5VyGWKuh/FzsFub1t2e4Vp8DirQKUZZ0ju6KWwD0s8RkQ4X3KI4+/ktxW+cvKKHY/H
JS7h/Wnu0IQ7QzhYlbavsksDIhgN2Ft1zxrkLsWsXZ1POxZuS7rsynzpsTcYtdLpCxoBAfLgeCqY
SmZMGIXydjTetNH0rf46axibWMxTg7ucKqxLVZbrTgBPTjFbV+7lCGI6TtizdgyhxUgXa+ods+Ao
qXI3W2RclL8S+ChDiwsvDKgB5ktQwy2PsfUx2/eW9Mupr6GtZW4disz2jmYmOX1PbsRI9E7dMB1M
hvt0aW4DilC2El/QNWafuS8wby2ET6YVfOPd2zKa7jSfBEtkvNTuw/y+MF/xcs91HW9fSO3dC/bM
c1U4opg6NafKgg0KFAQ3Xa5S86kMAY7XHLyM9fXoHr2urYWKPefvFrsfGKA7ahNO9VCLULOA2rCE
qRX4TvEk7znnQ/mlUAo3zfApXRKcNJjdTh2DSZPfJYGqniAS66dZSt0MkXdd2YWOXe2sn0r9IgBz
dehMxIXzDa4Fk9b9WMyOoqAojFwdGDNj8NGZGQ8aQlNeUj3iBZ4WW2uu3DZr7pNitSquXbyNt6pA
XWBOfIvfZTCxQq6pdsybuzi+mjiUJKycnLmnIbbHFmqCID+DVOZJ4Atyg5SGeUBU3MUiRiRj4kSw
9Fs6FSOc7TLkFGKjSJVyte3eWtArNPhuii3JrdcUg2tAdpxVZtjZe7Tc4zvOFPlFy66t1Rwb5U4c
92V3I3KgwZXzlZG05UjZmEmCnXDmtOa1jEBbyxHGgv4uamyVTetGDcWo+K4nxQ4rT+gSoqdO41YF
Q2rS8q4Wz1POGvkMuSep1Lx0iDaWETjiIN8I87s2guZhwSOFgR3Vy1Hqe9xBrkG5E+Qt9spgb8NO
7e+T+Xu0yCNWOaiy10JgtMONmQtawOxLFu/bMXS7AocC+QM6DaSrCVIqtjCdvhWZCmTDZZyuifop
UCMKhme2eBLPpygJNnKyH+Zh26ffUp0AjCa0VDO9Ex8YTWNUQ/i7XxAAdvrs6EG7i6zGjoxXY4B+
qN+ZylGTH6zwcZI4Eak7wxoHaCgA8Qitt+TQT27qEc+MMj8TQHEsetwzZt0FLKdjsHuCpdVxBO6F
NNJ0Xpt/SaHhqP2yHfvnoKAOnCYX3bQbYPpnZfdigQn2kjtG2/hWGRwD6dpXwqaOBU4R0+vzu17/
HNm5U07HgjNFs14SzFOW6d2sbluz4fte3ClWt/VUbZHpEKeHyg09mNiWNJaZr2SwkqlDFQqFQHzQ
mtslZWxJXYwNkWi8D9OGlIagLzYh3rCagtGyMG0X6AqdeAqow/qFXbeJopulBjbMDLxxB68dJs+q
lqNgrBTVj0m4AfBzlpYQSHZgMhQcVSILAZ1l/TQWX2lF3Dn2QkP92nOSNH3lVRx0+YeCw6XG1B8Y
Oq7gDskpjEjM++fHLn03Fqq1WT5mpcG2R7YlhgJ1hAM2T1jKH6pGpBE89ZpoT1SwojK4CZ16gbVy
X5CtQV+EX7GjNaw6K/b6jiGKch7zrUETEddMGUKarvg7TaOnTv2uWAEp/Fhh0RxFeFd4SnXXOEXL
shkeQvPUUe82+k2MKaaEW1PzIec8EPCxZTlr3V3PedgYDAV70575Zk2mkEN209FhZO170L9aCoZT
FuzMOyTzXg43Ik4yF4P7dHgVy/Ejt3Q/5YXFT6kJS6ZFpTDcZ0Vmq8Amzbpcnqak5QBN3FwYeU2c
Iv20EWj9M3jW+QjhQnyA0+AaneD2tGwkVjkafIw8D3ZNnm4UOXL04VsbliNKJF8XSk8s4CLECNO0
eN/Nlm2pq4fxmxmNWBXRWDLq7WYdti0JW2MJ6gI8p90GlCaKQNGsM1prrqq2Xxpqff0ukY8SyECP
T3PRvPMddeFXoV0LbBqnJvDDESJzXnhSRKJFxLyH483St9K4zcfZrmm0c0zHdavbVCVrJwr2Vvmk
1GeDpq4KeHPNF1bbrsieixLmjDrottKJM2nfhQA7dhZrh8V9Rc0Gn8miHtDbXZjS9OgfLcz0hiJN
CVEbW5rbozQbi1/TEVfY+Q9cDD8GZh1I9P/w0hP1RiuZW106F4z1uMaFBpt8V3jpw29Tjb9mCj8v
pYoaGLiCNuEPv01zXnR9TKcvJXS13pFcUuZ9vnWHWsY4JJtmWyqOfrUypg/6/X8HrHEy+Zf7/PvF
UWT8HeQch6VLE7n8KjBhgyBkKhi2QokSBn2P9bedJy9VvBzjNtml8mcDo4whro98wW/01It7UjHh
s5ddcApl4moYngumcOJc9awk8SgwVg7Y/cKH2liqExbiR5GLvjlkh97qnjDSe+onHevvcjtJkLql
DmMAWprJJOdgeK8hANfa29QLTi1apzgLaBNoFRrhrMJdTKe3VD2VzbMQBTTmn6n42kQfWfw5t902
TZNjpOtMF1k6Ep4443QKC2UCJ5k4eJDYFsbsaPAOpHK0G7XhkGWXwAEjlpNL397kXbyd6mkv5lva
n31XRps8bzgK8EWtxs+kZxgUam4p5BtpCbClgSEm9vqtmaRsvwwBQ/LBhcSpa+VGMVvXUtLdEh6S
Ob4zh2dV3/QRyRvIA4SIU54V1nYrB/sqcKDV1mALHLlGk26jojrOlXiVJHy78DUbFt+sIKFFw72Y
5jddxgw/gsfpd4LkBLqvDDTUAbWqwePclm3id8bIi7WwgiQDYojfibXxtCJ0qyV2AUJF6lyo2Z4q
1NuIMyya9vNMTuVEXEz3VLaRU2oLLSA/WxhOpBMHkyRbeP1gwwOBBUdrzI6xfKMtutdS/aYISqJo
3mrJu9iM2xH62gzRvVcNJ4xMp6/8Lt9XVr0ZSBgRwydRf6zE1YQucDqKnES9DwO2cG3a9VN8GrGY
SoM3IyXLutqLw+LWECUppKhGzQwQNnM4XsT+RcwF4FPVy+Lt3BmELPmkGN61TXnNQVaWSHSnLGaM
DqTWQvGIHEJ2egZ7AYz+ciTByCQKMER6GNeQFIA023bTkZupzPA200OsaZ+hIR75+SwYD4N5TUoW
qwKDNck2aiD4hvpBdrWNoZ/Tin7LwDto7+XlSemZPIce+tsd8TD8r4mT4I9gGocJrA5x3DQ8y5zT
tSXvligkJokNVRzBiAH0Mr+sNVsrRMKJdqJ+JsrHNaXmUFG2tkVDGtS46QBoB1RK0pivwM4xylQv
YgYlMLyMq/cuuijim1D65JF7SVQAWA4PSc3gXjxaAK5t5odChh+/eFt1u45DrlcSCIvlUezK3TBN
YF/zDtT6Rn8TBpAUiySyySH1ILJHHZQu2FfYlyinsbxIlEMGcoOoeymlB6v0RUnYCsCxArMwysah
9QthItNK0ryikFyxMO9T9CgqHNacLCnD1DZT0Lipkh2jSPdSS9iNMmZEImnf/yGwtowb0nn0BFVz
6sxA+jv7o8jU3prcUrQ2pqqeai3bdLryaAanPgdEDPRpQ0ChO8ZY+Rn0EGPUAGpTx4mC9ExUQWWX
HSMenV4nldN7qyVXTZg/tea+KQHvhdQW2TWmZWcNa5eZPCkChLXSOqyY2FQiSgKbGqcPLU02Swqo
V0WbsIIRnYf3adUB1NTjNxwwmizxIFt4hRGohDpl2xqmV3XWIS1Bz7rJC8bXPp03cTfYoRU9q63J
Bw/JJDV3hWzc9DkWilLutmDvMmQHIhlADFdCZiYt24FS1RIGT1xKqKnVMVSvQr5uCkzoQXHCyvJa
NByVtNyvcTIZkpZAs/W4cUrzVm5mxBEMZjRULRXoTvYYT/T4nLdyj/kBUGLWvUzpq5jdiDJxYd1J
mp/TuNnI0nMSQW8thtuo+qwzGZIzdGQYScS7uElHyROnVwYZrlG/iNVlXh4SchUa7b1gPzCFZD+b
EGLYxaYMIZjU8i6PcvEoDP6IAK1PpMcxNS6Zah6suv5egJKH4JDFhDixuPL+0dJ0t0jz3dI+VMNT
S0uOg6SdwRCO5e0gvETWI8k+9LODvSKTevitViIcY3FbL9GW7PqdNbVe3NwqYMumGPsi9dmima5Z
Jq5B3TGb9wbgcEPsFDkfzFJuDSAQiyyXOfCXQXUbJaPo/c77d0FA4zH61vQuDTdJnLua8VjV3yZa
31bYRyC2uoVoa7anLvDm4K5C7JdOG5KlXDKV4I+Ebl7dytLn//ti5s9ceomhugcMJGjXY5hZ0rjw
1vGiaiSXqfxigAM0iZMT0aQSYFaVdOjay9y8jKVxDqIVYVKOLVHgYwZkKqvjSW1ywM9PJg23Ndl1
qkGQCtqAdWIVIlCDZdIl6ydCWpIc662n6SHw3428dKTVgG/NrbBppRBzLCV7QKm/JaJkM8XzphRP
hEjdDUXiT1kmczH+GAZwdfUBqfkmmIHMTJ7KgpKCiJ8xE32VDr4wQPdR1pn95I36K6TRlTIHnX9r
loVHt+llA0+VBKtBkbYS24GCeWzWGZ4xb7TxMczfk5wt3oLwHyk7jQQLmwxbvKaxudXXA9MM609s
qhw1LHy1kTdC/pkMl6op74Cktu1gEMB0iUVqnhV1KYWXmIccVBNjgXOKrEup9KdpyH/haRrrFPlH
9ff3qe/P+AOyppp0zJdrwdZa4Mubt9cmeYYlRzMEkBs351S6xenW0TQaxOyu7mPbzB867V0KngaG
qIV6vwTYlaqDm3bZppIKj5Ax4oVe846j/zMHYO/oPAfmag1oS5hlTh3ftFLk1ia1dBvbJYsiTkio
zR/j4XGoBa+GKyAN+LCQsCqE7a7ikJzrfbT2RTLhb5L7f9g7rx3HsW3L/krjvvOA3gB9G2hRolzI
hMswL0S4pDebnvz6Hsx7gZOpDJS63/ulClWZCIYocu+115pzzKR6gAiL7brY5i3qJe5wrFC6MtyY
6pPE7LDnqJs5DAB2MW30WFvmDcawo1I8Fu19yPsx3Kb241Qxicje/rmu/UaljYzyt5r6QukxdE5B
wGTxVa9oHVvetNG3BIwj4Uem7V+zQ30ngvjjanOR/ZtSQGU8HYrYxlI88yA4A/tgzieXZJiXcSM9
XPls3zwxCJQsBzYDEhM8P39erUzkjgBj6X3cod17pW3jkhe/DPezbvqqcvm7c9DvF7sQQVTRf1/M
uVe8ft3tgU4kD+zHy3pz5WN9I7f4XQ5+KawHik3klC1/zfid7lMdFgHZzM0qOo8PnDaj0zW9BTyC
v1+9369oXVDQItZCPVYdLMlQhzhI28tIG27pQzwrCc7LsoLUi+x+5KhhQ3n0j2IkI4mSNN9EwX0W
PXbI3fRay6iF+vewcRaRUbGt3UTdOdd/VslRlu6Ngmw7yuTG2OhDvJUrZVOSZ1Xn20rF0QNJqg8+
OxQRrmB/08Z3W5OoQZ/s4U3WDklc3pZjsXQazR3ymhNvddO0W4UWgRXt6/inbnaLXGD54NA2UIOm
D0F5tvx9m3wFgjBm46gZisvwO8aukum0/WkFGflJMh7VkUk5svDaNA5yEO6GODl1cbtSyzez/DEG
gi0muCmB5kfNyaluc1qURLohyb0fwjupjZein45ljRKiTpYy4Xi1US6rFJUkPX60yGSzzwmEvRK/
4dLd6GzBtnbWov5JSRyP6R6RmZyg4gwJvnLTUdeNHaPmDF8+xVaNs0cfDbeX5w57vEkzVmh2igq5
pxoF24giVS3oZlHrFG/5lB0QfHlFgdaYmaFDMIgvGYS/kkv3agzBYuSkpPT2qgrTk4QLOYvDHQmI
Lm04tlax9pWbinNHWNH3Ko/sYUzrIghUgX1TD/lS0XLPgIPMfHCjSOR9Dacg3NZJ545VtpHDeB0k
NDY7NDRSf+IMdMZrvM8n66YI2AoFg7d4Ym9yds1wKjMqqsI2npLUf8QqdIgSJhHO2S6rXTYAfmRM
xcjgxsrkgUFj2rh9aLkmB/K545LqyBdsnVIVukZXdwwH8H0BH1c9DtVNraysuv3qxneLyNlJux2S
e2HDR7/xs5C2nESAppxxIkd9Hco3ucxYrAhgYktuEFAioKhhikwj9yyL50xKTvi1Hzo7PNjkdi0K
C19e/MAwisBtuWPOiJYjjr9iHEt1XS1Uu/bCVr/P5d0sxeZ8METmqRsooaNQ2upyzTgCvzAEeb9G
lnwK2cvr6YcWEjU3UhgzLghpHk2FjGjG2JaNured7LGU2wfYv+965nBoTLcKnyDyjeMgjFXUJ/u0
PZHwuZ18TgOW5NrNeaQ3Oj2T18oAONyYzE3kHL15OlI5k4aukR0nKwRgAveUMvWEc+xRNNmLNM4D
80zsA5Q9vcLkKE76cxQ7O/70HKbtFqVDjq97PBDrucyd9h7pv6eiQh9T+SBPwQ+p7XAlVIY79mIX
zTa5FqNBxVw57M8VHbGoYuTRDtYdauGdZQfHJpLZQpNjEskPAoNmnA+uTHNuCFUvdJL9QIIiwpIM
VWRl732nOcfCWmJzvB+U6Ipf+XuZHdYRMq8VEyzZxQaDI56MQLtEZte07qxkhHm1qTjDABjOvOj+
2kr8jSwTseS/r3exx6RjJMw6F/jZm4Wc3an1tR3z2gUudJl5bPWh7ZQfzdJea5QAnr913JmHj5Qv
8dKVtLSvlHXfOn5+/0zzr/RbSWCnMP1RQqHR5CQy/BJohqdgrWMDdQ3YgejOr6GM/hbroh8ECGkj
2NWoDS5qnrzusjKpuY3u6I4rGq3002gmgsZx7VO8GR5H4maubNrflAd/XPOi8pljHtuyFb+87Sdi
H5G8mmBgr/ZIvykO/rjOhUyRCEbFqJr5s6kk6iQITZW7zuVou1D3gXcVcv5NifX75eyLyiDPiDlQ
udwvojyXQ4YEForh1ibeXf1sV763v0T1lqLmJALw2bolHS1IDAwG3PzJ34zFggV1wbTXWTrX6q1v
qh/TsmfYM0JinPzzr/XbE5ra3dChp8URN85w+fWwt8+INBp5MZddiouqAPAxyYdioV9JfPquYP7j
2hddZ70sSgIymPxtpdNcnftevWQSsaK88q6WsN/e398+6MV7YQXJIMZJfHRev6JmcmOSmPwbHKJw
PhbVut/ToL7ibfx2wfntkhevRRmTwq0W+P3oUdjZSyOuALDMb9+H3y5w8T4kYSvqIRg+MsmgmTiy
aVMfoqLxzbOoK9RZ9NCrjS10NywCLC60DMQm6tFlI/DLxS4lyaGUm2XjhHj4P2joen3yU0eQodZ3
ImH+TVNYICtzjDuTeZlCOaVlxdIWz1IiPNtGI1Ke45oNwXgcKFLSblyONHyth54WYFmlrjUC+qme
KoS3Sh1huuPkIGhtg5oZeGkxkDeh7g54WiO2VOUrp1eey9LKGrYyIMdO20mJ6irtyz8vWfOt/+u8
/e8790sQ/dtjnzGCsoxh+JDsdZ1EK8kmGNS668q3UP1SqWX/+WrXnvRLyXqrNoVWSj0v969UqIX2
nrmEwK7HbbwT13aAb5et3z7bxUZaZ0xGal6reSVhfjQv/cdyNScpOttrF7vyiDsXe+rg9wI09/Dh
gMRnyIhT5MqtU+dF4O9vCioqROVf1Lw/FyitVlSlc4KfhP6gj94HwAvgozO7RWYVy85epl1UDdpd
Y5f4NGkKFlFt4tYkGl796tL0KWHcYXVFgyjLPEtCu7dDhFW5/iDVqA06WiKKBvxCnEdaG//8vX+/
5vz7d7/Y/sVYY1TH8BuOYlHEAXI9SJRtuv7nq3xvGcAeDrue3FHM4n/eIjWjeq2S2XASbIgI2jCb
WPrb6Xb+yvNHG/PJ1WP639+KQXkxbxmywlWNi++9nKYSHYOKBSw6zkalGVYAI588hOdwA2hqhc9w
LXn//EH/vp1clA9okSQ3ZyBeLOFGJCtOVhfvWfE0ysegf1CKq8b+vxcGPpeMBWl23BsQDC/uZRQ0
7BIlGAHwvyxOJbRaT4N077ijh4xvotxAuiV2YGAj71oNPC/Yfz7sXB2HlUJk3xwaePFNZkmFlNyw
3ztvpgqAz/CkdeZds+t8dxVs6OSTKXD5aCD9+RmtJuAckUrv5GbOz8u+98L/i4pG/9sETv4hpFmu
I+OEuvy6YlWr616xvuyAqWLbbf3WP4QmDoMYvSEBzosMXYWmoBEd422cKWjy2pteA4NGaGnZNK4R
dye1uEX20uJIFdGPUAP8gby2TMYfqtUcBJ7HyUrXVbmtOBlZFmMS85zRlkTNGkrSYxtXlcv26zlj
45pC7OTAuWX8s6lU6Uol9fdKyFidmhtfmUk676Udy06nNjcMfDsOvoEvQBruPz/835zHuAAmPPKS
eTL+AlyUct7WhP9yfJmBTts5stZYoe+an0fk+ptrFZP696vAG27PqwopkjiDLh7GNs3wM6vTx4xI
HN+ga97PBwnyBN25K2diNZtfeHtBLwPWe+MZD5sek5L/FJIWceXD/73e/Pm7XDyyPuI2FtLho6Ba
wxWw9H+QJSm+5kBSkg2fBY39Z9zQbn1tM7124YslHB9JFvaS+DljRchpc2cw5K/T1KqjkQyK/NXO
rmIbVOuvpwmoMeQGXlBgj/OL+ucryqeNY6eqPwocJVp2qrJXtDBApPbxdA8ghniwxRgBe0S8wFjD
HWIGgwwr7XTdhbIX4SXKSno6zXZU5CWtqWXgnBl9Mvnh9Xhry7dcChZCJsxZvgmg1lkouOX4wRCf
bfKQlidNeZpJhrkfMYdpV1WtLKcGhqs4GUq8yZj/yHqNmPw5D9BOGOImkuEEReeJr6VjnlDkzLTr
2PUZcCq4UltmU0qVfBjIhZDmordMfpjxsOpMkj/RgdLiPlTTsIo7GoZqcyzDG0296Sd5QW9tkTXV
QZmVj1gA/NyztH4rEpq1fD4yqHa6VSD8wKUNCUkp5dUYPZnY58NOuFqA42XiHFw8GKpY2cV7KFCD
6GSdRcaWmcvCYMZepng0zH6joeRXs52hZ6ueHs2YIjlM3iSEalH43jWhO8W5mwbNSotLtLPmOkce
l3IjFAdmMYC1sntjlN5ihw9Ny01SaaP15lbN4nNo2gC3GEOU5OH5HcY3lOK6tgDC6dbqDxnplMx0
LzQPYTrtCmNEmFe7TXdjDsdALjxG5FslRFNXyHsd5K0Bzi5mIcsM+qAjA6PwWKmIy1Rt2dlnNbHW
2IoU+cCU065vG+7W0Myt3IqL89KO8p1k5JtUiI2M9H52dSnBKda2UfJl9szr+TvOezLAYAFcINR7
FL6LBkiGWmx10Ig1Haz6JtePvvozzvYZPyMzDxYDYzk5yPpPcuMXZk8s2FxjxUjLlXumusu+vrHy
cmm3j7r2Nk5fg18id+eBW7cSTK3co6DLSVqQ6nXXvDb+4GG64a93+MjIlQ40vAU/Y9rlufaY9PuJ
TVhqwrUZIBxRv4b8DtV3GQYLCeFjh6vGVytCBe4a46U0MAwM06olJ68yYGE1oLwypq1M7gnWO0NJ
wQrTHURcfanWvQqNwxS9K+KSLYpON04QrHsqUZOgJ0mE3GT5p10/pfXJSJFA5RUZf5t0eBYw24ts
zXO/6PNoGeT1oeyi7QhCLED0aHILqXLXaoos0X6Kpi8EF2QrHRLZuVIWXltCLlautJn0oZyGD8P6
2eRf4SBfqcy/obxcLFIXvQMztCpDjbWfeTmsqwqjmkCYKJt49hgZKowyKnOLGt3Lbf8JCersoLwl
RW2tiRTh+r3CQMQo63XbZz7tbexSoFwzZRY/WtHKGIzNKCckEWFLA2WYkS7VkUFRSeVaaSX0rPnP
Tk8/qIeZgqfqNrDbpc272BNWWnfKtozsrRMG53ZoE4wsSKnkYyF1rtaLRRalx77TVk2brshioqh4
UKjpwphcCV37cnBJDKb8o81agC5IawZ9rUdfc2s/D+RloA5ujSgm5a/ljPItJNKNbhz7olqKQdk0
iHc1TXja3L+fX/sSLySPi01KOMTVqv+oq0dZvZEHH24IgcjY8zBYSUBOZVlw2EUiT2+57I6SZkG+
kN2RQXA//WiKiLeq2mRo7hd19LOOEMtmzcqog02ROM+h2RO7bk+7vgnuND5vY5YvqlMv+S2XfhJ5
9mzXoEEwiRbFXLQSsblsLUACvJTEgSECKSHvRCRGHpOB5mj4rEswbYoWcR9+ilTzyJlcFsgESyO6
c5DzummdPXTccjMxtrSmMeIZLyaOTKup92pEy6wOXBJbF5jACBfF3dNmXtr8iCRxq5cI7nGv2mUL
6tVR8WPxVZYqHXk8kxBjYT+6E4Wg3iLAMpOFadSrQklWPRJAy4vYjulYWNw2dSCtS4gK1wELnJ+4
QeuvR2KWC0334kjcWWPkOQFklrkOhcEiODXmNlK6hKaTja6FhDXtVklxV9oGKsTBLSrqngqxSgDI
BQE49TpRWM0qUBpW2HdVfdP1m3ZsdkEMcgE3WNp9yiHyNHojGAur8KPsWV4Uj316GRTBahAUThLe
sO51xGAnsJNPKmYlKCg13rC4pqBp4iUoQwrkY424N+IFkdn85V3WO8tybNFM73xMO1NmvuaJf9OK
4dBk1l1o+u+Iww4FHZ4oerWq2iP6wa0H+xZJIy4Asmvq26r2T30YHAODdQ0BvwkASiTRu88Oi2UI
405BNR1v/bxeCSe8H6ez6INN5mcLq1iRJ7sb5HhdxN3G4iEPc2TbKj62JnviZV8ZfGhtCnYVyoSw
ZQCKZqIOwGv16OxQIpQAE2ePawGQBQY/lFvpMZtlIrNyg8QZYR368FNR4l1ifznsgZJagnlkOmlJ
hdcEOgYRBPOy6gmILVrk5jH5Fajshg592filOybzreDebwY2XSRq4TLrf2RhtraNFpnyvVVJEJrh
XiHM0q3P2JC8KLXKZaCM2yb2l8Y47lLVcnNH3IP/eM4Q80fyZxrYy1B5VYI7NjlmoMc4z89my+OU
RDe6QPsFEduK8a7oCGz4QoueBcuhfwt8dWP78XpetQItw3zDnp8aJEV21kYdrG1RBBsM3GuFaqJh
LfDn6OQKjFWLAno6m43pVcwfZQ15R2AvrPwuaiVUuPqVneIiiAeiwryQk3EEUAVo/1+n+Qkn8DBk
w4d2ym/8tbLMvdBeoDt2kZCD+nybUS7aw/97bX1x2Yv9Q6tHW/HV4YN0uVNxVDmNastsV6yllU+6
ko4cCILV1TP236qQi8vOJf9vvb8BQGMeqvbPUvvF7rO3fcs5ZlgxQL2Kc1f/asbNChRaCSAddBWq
y0WL1koYLEvc2nrlfCAHDjYlvkhvfJvPEEhyWFO2s3ZD5xhn/Kgw2z2naDGvnE3/7j/++VsoF5OM
QIzC6CE8zV0NUywAQL+UK5vAUnFCh3pt7PXXmeniaheHF7Ur7MKy/Z9pfDNw3A8kTFI3clGu/vlQ
6Px1QOU6kDKws6qmDhHo4t5mED4roy9+2rpEPhO0MTXrvaS8V6JyiYX9rgmMldQa2APDc4MsGU8q
71cAvdvYdjWzDkRpyMXuhNasnbFDc667JsQ0oJkYlU9wydDn+dONyorUM6OWx3BZ6Py7Yw1DKHng
4INKuY9c/A40xRUviLqDho1TrTqc5qFn436Lp3LvyHdRpX0KpLhtZT4KVEg9hws7lbdDZ64UOVxG
hbpUVf9HmpT05G99jEwI3BFtezL1Y2Aaa71+ycbMg8k2L8LUyBonGfUHZmRsT9LjqJ4jqXqylXeZ
CoeOzG0f+kjImDPKlRcnh37c13hQlNH8EcTDQbWzu64gS4uw7slyjo1h0CmWC+SFMYWY1pUnboyN
tdzZlVG3b/GUjeZHBdGzbrpVSHaWm3XVT1TAVyrL756f375X6+L5ybMuF7D0PwYKNM40mQaPbZsM
H//8+PzdUPnz8fmlyfttHSBcO4aVjWp6fisM3Y2Xw5N8j695MT6gTcgfr9EYmcKytPzR37u45EUb
o4og+5k6kHMdywWiIWlXFxEM8ymdZRNiYxClOfQNxUfplfIM1VfrZWV8ze0rmZsew0iXAwTTuKuC
oFobLQLe2FcOLSZdksapBNF/JthzAI2IlqTc/j13Bs8edLcbhFuhXEFA5GbgQ6xqOSCNx+h+HHpc
88bL7FXoi2etONSMcyzHw5K+RrdDV001NpIznbRsIFPQcCXoah2Kdq1lXpeAFRKowScTklu3dHDM
l7NFHLPh1OUZslnp0ZdfGh8LuERAcRYveZ0xdxfR2py0FyHy+zxJnocOSbcffRh5exSWcWv6/W2G
0shSQ08twzU+qvtItgASZjuSkFcmrP+igolcJOGySa0Uc1vk4t62+UtB17z4GAwXfg9ABCOmDv+/
9IEEYB1ApWjoBBdK0zJs1lL2KnfBbhpvqujNj3h5IqHRMbQ8K+xu1KFYmXrsOu3M/ZB4552djzLF
6clmldFC4XPoC94cygqtPXV9ANnZPFQIhSe0zml3q22ltPCYAS0UcuKBB5nJk10XLvCQVnyO6TlS
H/DGDyqiLvXHrC4L48eiOFSNvdEpbovM2E8Tlm+xl5wfQ5Ft+u5zsrsVuZCc6pES02wR2dkeKQLT
XcoZf3YDmhyO8bNtirJ6Ja/g5Bj0RKt20w4IBdVsEWTSUcxOYBAWrWsqe6PtCQRrFwMD9fIs84j0
aLVaMvkSVGAjLlpkKqWh3Oh4w6N0awWPNud3zeCgTss/fiyNbD1K97kCPlBVAe6gRho4e8VfPTVR
n6r72szQyG+N6HYIjxnCzOIuxq6GomodObg9y7dSAjWp9zcV/tl6eFAm/Jz5oe9KTxtpnnAYqMgH
kO3wGCgvJckKQXlotZcEw30SfPn5k+iBsHcpLnHgMzoyb9DELGPPkwrdrwyWufYJX2ZlB8iw0+cM
4Hkj62u1JTKoc5A8JSzkqOh0fzpPA2L6AiaiGr9GSLxMrV5Ow3s46uu0qbCxUoDGHYKo10F7NJPX
oKQXlrSbyX5MSDwBCb/UOJnlBTZzGhGS2CtYPHM/vR2G7qEMcZXrjBj08iM1JviBkmvljKOs2NOD
AcAl/FF/BR1/PY0MUJ8i+2lUm3UC21MLtaU1vOrog/yOfp+RL4xOpU/TL+IeOz1wS8NfJ8YX9ecK
eY878spEH6F07pVNaz82WGnQVlrDp0qnyVDYTdg6Tb6OqVHdsoXzWafsY9KE92p0wpcsbU6GmboV
asJQwSZScrAWFuyc+WTEG8DCYkkaBmIEhNoyROjGk7IykupGb5uHJns1w3EH6JdlbC8Fw3JUv3SD
trXyFI/6vQP6icP2SqT9UunQxqCrL7tmZfO/tP6p7+JN3XJ6bh4sJsVF/dRzbHZaiXPboZODpYQV
3RrfGzzCQybAfjyHxsOondu8dGN4r5n/Qw5+DNI5qQQi+3gjnJiduF4CSIX9igJIcNwbcutVrYCW
Mq6DU4fdJHYrk+cw2E/SHSrRxVi8Jn230ORyGbUI5jCVhCVKSuNlDO9U7O2RsGdCKvfJ2Atb7Avf
Vz1LLR5Vo7thw5mFWxw8kZMaNoRWbgfwDysPjxrKNUOCM08DTxmcbR9UXkQrpEjhqBjQrOj0y2Hj
SWO3qLAXmwIeh4EV91DVMd2/cVXGxm0+RM9dx26fZqcskncFCSZqRH+4gwzORqOCX5eLifyOdC1a
7KSoLBNDP0gck0bptjQQekjDi6M25844tOqhGO+Z8uV+R4wIyAVeDGFly4IDS6+nK58X2a+ovZKn
lGaXX6getokeOfqMM4g5EEWJdpto9p3eQVYqa16TUsK6FaxjPK840K0sodIIz1NFLoYkqBXv5Pgu
Mjg7DvjHWHuqXGxysiqTHBiTqRzMBPZK6a9JLxGNzZmq2k6klWaati+T0A1iaWsO8VJr36uh2Kcj
2E/9bZLCg+4XG6kwvaE6zv1CB2iRBYjXgj+U89xklQ3NnV0JH0cTaQcLUx18lqDskK7elMNb0h6k
3MAyB2TJTjxMR8tUW6fRtoqgX+G6G+l9h+wWKsLeUt9PgQZdAwa88+6QHU/3tRF7OYA5aE7LvkV1
2+ADrALih+4NGvYyfCxJfJTlnakpLl4An/ejjqEOT/J7EB6L8JRWR3gwwYDckrik3vroA+Gp0Tbj
Bo7BeeqLbesU8/kSMeZgkJJBuquFi4sBAKkz26KpX0sDdFuYP8mChbbmV550e+mTHyQmCURChRau
40hUU3dg7zPCxzDubxNrWkn5ozAnNxj8rVySg5ncWjdYtMZFuk54GAOFMCU92fUOPbNC21oImMNi
pI6gPxeN2aYprE1Q657Tk2A/3qd+DHgtPCmQvVhNDhHygUYK76PkEI3+plazY+wPmyDQToUUb7vG
OVgi+C+Fzv+Pb/sPg8P0P8S3feVN9Zb+j//9s4o+3vL/cfdVtu/pHCXKH0T4+D7/89dP+K8wN9X6
FxhxonhBopqWZWm0kvuvuvnP/1D0fzFRoAxULWaTMtDCf0e5Kf9C7I1BgWHonAArM63/7yg39V9Q
N8lWkRV+GEMuVCP/63/+ETtTX/z37zE0uvXnPNtSbfQAjNBmqjp8dX7ynwd6u5HjYcK/WDgOBF29
t4sOMONkJQoYEIlHNysrFkBZy1qQDVh4kzWv41Sw/k1dhUmz8x17W9pQ8HZGrabhthlUgD6+ZnBs
ikuty/ZlHCTj3aAplb+0RjUPvIrsNPsT1nfqvEeDMxWQDew63CFwxzvXooC3tmPFwHuValk/+6ak
Zjw1xOLSGfcbXH+mlXTWLhmq+qfcSKZnKzrTlaGZsqVtxDYtJkN00U9liKThkAi7Kz+hkfv+2iyr
0j7T0I0tzgu5mdX3dpdEyoo2HjJzMfHxvDQlxGozKuSsH+O2Fs5JYD3Hzq8WaSu9lfitTK8PCquH
gmY11FtmrLRMpWrbh4IG+9xfN4kRYSS0OujLjVpr8Z3ZmxyH3agrcu2cTH0UHlISoRjxOFKFsDqm
xam7Rata5YfSYFr4LLIqlHdJ2BiceDnPEoOWjXVIg1ooDTOqSSmCw6jFBK5IFfj3PZE50XgXlCM6
dVX0OmdmBuLWI1OArj5ksp/L0Ezhn35NcaVEz6MvZ8m6s1OAjaaQqM3VXhgFTK1i4rAO+YxwG41M
G69zorje9AXkhGMWarXz0ORZX6xq37BhCEY5bt2pK9tqG2gSUVsmt6V3p7Zp83WjVVrMb1uV2iuh
H4O9G+Ag4pwaHVh3g9360cHPCWPZ2mMoo4eRwBqCjdf1nKnSIORi2fj8E7pJMIx7pUOxsOxtJVZ2
WjqZGYsmkRLLIekkiDN6JZxlq8d26LWVY3VbXqcUxkVHPJrHxtHbdyJtbcAmMAMWpZTymzjRqKk7
/LTgyKNGw/7QpxouW1JJ6m4R+krUr8qoDcxzSOjCuM/qlk65o9Rgc+SuUA6WMxnlQ2T7erjXS+DT
ZiS4aDDSSKZsnUc7WBKaDzkPQxW7h8EcUoWF3W1sU8aVYE9KDXGD0gVGpKyJAWG/hMWh7xHQw4tT
KR6nKuFcOMba0HtTOYINUHPhfxh1yB+2ukazWaoVVPRRS/N9zDKVcqvKMOojakvfOzONngGGahCn
84I5TN/gnNklTvWsTnIHXitp+N3kIZdeCUETAAkmsiWEAQcop+ywScXCyNtoVOYADrPA6uR1K9vQ
o5paCnJ8hIN/G1qmU5+Nyco/Ixt/I/F7fX4MNXyiy6nXgaLFiS6+cC3ar9B+w+LYh4VsrTqrDq0l
5Cgruo0brW6f4njQoLbpVo8HVob9zTCjaoZ4xU+Rgo8uai1qZ0T8hZQPwWdbitJe4RQymVlFTunP
LIYiOcw9xPbUGpbR7oImHMissPKUL8/iDzYsvz5n+0zTYy/j4U45GQ6YmbQyrl/suhssF/pc+hRI
3SkWSVphq7fAPGhFpbkK6LLkBhGfBlccJm21rYwxpE1eOgwvAmvKpAXtcXAoPAex5Fa4dijMtSD3
1/5AttQDhBn4cnYMNwnHAki4U8R626z6rK+6A5a/juGTks71gFrq/RKXCoLYQFd6sa+KRIIGFlYF
HAGo6Ly70YxOoixuFS8h+ouUhyAPhjVi4bxCnuoDdsHiXvpPfsj9Zs1IY2tb+bpKcsBkiXbdJglh
QRnm3tFNy0jy91AQfGPjh2WcbrOyjO+M2KiKs2M0zXAIsxYj0aJPSBJYI7HJHA6kURJWj4AibI6G
c5jHGQttRiE6OZAO2EFtZZ/W+uCfpxbr1ybtBftCr1REyhmitqzXUUoJg0yRNrnSGDK+qZWC8CvT
9NOuhCxYt9ZaYE9s91Jv6hFng0KpQUxopfVAy6JWvU5S0oPUyk6/RJvjaOscq4753vAF2JhUpdE4
2cpUVzsh645+mym5SN5Hg2iLzzrjQWuOWe3ELbo1KWY1J7+o8Ke7ypL77IepqFmtLgNJVh50Cs8N
kZ756NlhGcF3U1lnb03Lb5p9Q/pGsOrbQcpXkjAmFVhGYcifahAYTG5xcY0nwRc57QiESspNOdRB
+GiSAQRM3/ZrK1gbNbh6D1brMFFhd1n80gk183et1vcS8+G4w57E+k5sYCFks2BsI0E5avIkfGtr
VpodiS2EeOaTXJq4iseE842SZjCVzKL6OY3WGK7BNWnFOgum3nqC3hFnnp/PXS2pjbrqRnUaJmy9
IB7j3lC7Sd8MRZlmDxlVi3ZTdA0nwrmPl9IcsUfF05uK9JBY+Lb9IsWGEniIR+DRaNUIabQpSD5o
+Vabk+r0LW8TGuwXwy9zGIai0iaIhPLAgtMk6ZTetEUqoSVMtDJAvSEFxYPuDGq8NwuDcMhGmEAF
WaGV/C1QANr1GyBesnOAI+qjTVBpDxD7IJcgJtJM0ZkbdHGkLe2q5gRVMN9CFoSym3ORFdULLdBz
/2Yc5ITUczubvcNdFXNis2XGZWFqcKwtQjOI1i373CcjKs7iqLxCaaWM8YDiRLRgOMfMPzmIxGne
hJH04IxmKLzCzobUC7RR9Unn0kb8SKJIWq9tA+PWqpNAW1k2rx0gvSLqXCD6Cfge1cnSoyl4OHBg
dX4ljo6Dw/M8GEWsvCJnmdp1FhWBtWim/JcNWZTl+K77iTQQ3YBSMvZiGqcO0IohyU590ovYgycz
pJ+FNDXIOXJBwpWatyAt7ciKs1vdSSRMaFnrW9qyjKFNHWUrjSBV6IGSdE9aVXFGVepJEl6YJFL5
qKIEyLdpGnISUZVRxC9FI2f3dSf8YSfUPBpxCebTT3ATUcRLZGnaex74Q7MVVkFjKreFTeY8+3uL
1VHXM1ppOpa3V9nX2EYg3w79+BCk0MZe+FzC3JAeNfUrSLXhsJekomggQ8ZWF7DYYuDBQzgVkzIS
2hcZnLoGaRjKx8lUUoUpagL1xaGiglgzVoZ8UJnK4yrMTeiqXW+AZVDNkWz40OdHQIBLYovZf4LV
6/+wdx47thtptn6VRs0p0JMB3Jpsb9JnnnQTYqejj6A38fT9URK6pWrcwu35BQoFScdmbjLiN2t9
q/pjVP//G6h/2P+2gWLGJNPLf1zk138cEHN+x2pI5eWv7dPy6/9onyzxm0+L5KHvIG6aSpI91p/t
k/db4CCNFZ5rBmTPu3Q2fyZhu95vS06UFZgw4G1aKDqrP9sn1/4NMCnmLn4/wR4HN8G/tEv/rn2y
wVj9bStBjjpigFAEjgVyBH21t+ww/7IICey5QNmEkdYZDePeLH+itK/u07j+ZY2xPESyfo2pfXa1
30fHqihOMxXdAwWsc21G3i6NS3Jy2xam8IQEo1d2eeB130ARQojfm59dAkAjm53mioNkYZKRTkJq
40MjkGkVQscrUcYmiM30W2PyTmbTexgnYphSx5lOid3cJlgy4ipUz4GffzaIwFe+Ga0HdWt1s/dY
NM1HXZE3mc65c8wZqCMafGxVbO2484lFpHAw4mR4djsYiZ4C89uU0tnYY3XHEabPyPpYo4RTdFVl
lo2VF+xCZhI4kwQFxJg0Q66kOENDLCqzH5x46+BYQc71UtRNcy7Pk2XNt6VIv6c8nffhRDBRY8Xx
zrBKpC/Ka2+7HqCPV8vo6DKMEVNy4ar+Vnn8gpR+eElKrDYRiO40/2mG6jrXkJGB2MBs0qgUy7g+
tWl9KcMStdIcsyIih4ReZ0/uHVDRsmHgp+7SkGHPFJu/SpNxWtwdCyWzg0G1bIbKvcslHuJJ9Ptw
wEbBqY8pSMOZsQsKwQYHr7QLf5u16S+XP3plhOKpFLi6VQgL07fufaUIZ15g5XNYHwJLd7SrUDAH
lDa2yr9UGo10i3lxZYICD0f4PEQMRrsxPFDfM/CL0cIYNje9JLFxk8Yzk6UsoSRGkhPJEcGFYIg6
VSUamATinzmKclWGbXuy4/FsO/63VszxoWNEIxFepJIQWBchDwyXqC4iuvqNX875jo+x2fmacNHC
n4ZDtcy5gqrOf2XWA7Kz8Yr8j23gzOmmHHza8dF8MiY/OccLHCfQqKGkm0z0xeqUFRD1Y5Uf2qmy
b11n6jcdgLbJCWjYW5+pZsU1yXxErZTsop3jFNnBmehmjCqdD3HqLVTKCckosVSqmpId3ba1F3h7
V4MwCf2ErHmbgGZHU/YjJ6Ru0mA5pRQ+WKefrG0bVvIq62J5pTq/2EkAlizXckDF0YQDXPRUlQaw
L0iCTTAwh1fyQh0Aqy6N5nMSGWrT9tWd6yTjza6LhHv0k5IBKAtH4kB74wQ4vFgbTdnDjqzbc1i2
tIJU3LWziENZYsf9JQE0a4S5/eaDad6SHy7wWKOVmZ29QZz8pkaaz7/kt4j4VtpsckKaCX6bamK2
u9HYdaP9klSheWw02pIZvAxbT9QyzuT9Csva3BQ0mfsxwYZOjZ0fKW1fRDxf3IENGON9gEeD/44C
iNOmvZmJ5pzr/NvJQtI6SWhCET1thrr+wLEfn6fxTnamviMdtpk8EiDZq/K10WtlDc1uamT3bTxn
F/rMkzagQjllXR3BAD73eP2rtqqe3T7wYY1iWTMKTx36Nr6b48nckvPahaO8Km329WivjHtMvm+N
Mxxh1+gvr9QPrpDlhyWLb7CrB2dAfWZNPZIqXz57iVQn2kws98BK3UJGbNyhE6eyfA+d9JPyLg/1
Y5X4GzZx1bXXQV70EfvlTZtvybTCfj3IdhfWRKVhOGD6Q34CZzeucxgDIiMqoIgcouhpcdfFyN4x
nbqT7MbtNKUBCuk4ZqNCdd8mqFYb65u+jzitEtaUl6uTD0lZI6k4Fq9OY9QnP2LPUllgp3Vf4lX/
mfqRosM0eJTJ7N74GbsfnTHlxpnwNdY3Mh83/G5bP6nIitX5M/xPOJN8ypCpzYHRBUKQ4lqVojvM
4cBwjYJ6NgAOlI36ldTpfRO7Yiui7DaU7Cq7+WeO5sfASzdmpEk2LoZDCQ4vb8Iv6isEtlH3ao/T
IbT8x0xYD1V/o0cL6FqD8c3v9fXcmywSmCWAUMbE+FBXo3uwK0kqgmTa1VCFw0VqnkwH3fEwhdZV
EYOs6cyUKI+RatxCvsfuU6etIgDQhjYBjKoRr6b0zA3bqCi15Saa4SnMNfYEpyfoLUjeolm0q9me
HSJjfJoURH0Jn7ZlXeiy4BTXHO2RuXM4MxDhQ/ULS/8ma2nqy56M6y6Fy1tNa7N2Zo7BfHfkBa12
hU5PBoNVvl3FoUASz8AeyWfM41vv44nD2HpxewUiuWHfbUjrgsjqkjr+Wbo1e7IalujolAhQ65TL
LiYdtkziXS8a9OcVk8lKEQmp0STCj6VlygFS0aKxbMMgRwtHxFATrMoJ0MmIS2eaLPYYbn9XUVic
3dK9G9loDknI7qFN9THO9HdSLMGv+Zdj0bJlRctRhXpvKCckc970UpEC3NawwDxDE+he/tSd+FJT
+mEXBMaFIj5WRMwANYouga6vvTBSmxSG39Y3ohs3cWGmGzkO1ap5MdzgOJledyrewtT98ruiutb+
NcoaEk04q8knad8yRX/vBmgg9cSNl9bV/WDWWEwzHvChNgnBdpvjhIxx7fkGF0Ri8wD7wb7zhDx2
eT+sUtWeDL+jQhpOEYHYq8zSaBwRFxFeY5XliYy8zezPn7bXvPYCUUIY9POxjoxv003uosm5yuo6
f2zJdULzc2KEXB4t3taNZXbtFdG5TWavBEzUdYRKUlfIhYQnnlM979j9hRvAIdlWFRnRwxLG5Yxw
flhmfNocg5UdM6UyoQ9nmcM4k2iZQtVweZv6me/EbU9Q3Dof3U/ZYwS2nOJZkr11cEKBjLZEJQ/L
CdC253xPouRONQmf6+V8mMzxQnTZYRDMKpuu+ymYTa8ay3tszPoU+GO1tZwIqoZPKvIsX8dI3rEn
vYnQkLLySp5DMGprlZj6sQbF7zb9a9kix0wsOqY+gr4JywNrRAfIXtddvJkGVm9Tl/+K6Ps2RpW0
+xBBVtE2P12Ftr+V2bCnxlojpYh0ayNOahkDN/aaoHXGjd08w/FHm1IAaHdBKW6zkEOpKz3/OE42
yTr1rvGcly7ru9PYO+ehUdnJCZkvebZzpKzat8U4rEWcNGuzVe8mSS+MdjM43813kiUszM3v0WHN
Z86z3jU509dyCdGZHHUedVyduQFJfpTde7H8bKH7T/E7MU2vXV2+RRRkk01yNtyZNVmFzL4mi5Ry
0MulpAMMGhujk4RcPFWBeTDy4QNA0EfASOSmLut3R4cHR0zXQzR+5QOYNpmb0cqQrOLH6anhtfMq
46P2vIe2AeKVSf8pTOjge8vSawjBMyKx7isa1FdWAh1VFgdg09a/3LpsTrO2KPWcXYNGv0Od7aWI
zrIjlu8Xz8keo6vWlMOhDYB8afsnD1EpGOheE8WD60T3DIQ3usKe55rRjd9EzR5kp0JTxFcbXydG
uBFNmJ0QahzNySWs1Pau5Ti41/3kngcvu8scBBaI4EM/ITm29zcgDj9EDCdxwCZkyuyn7zZx24sV
kSBK+/WhoUAqrLBYK4sEJlF6d00lbh0K7mQEDilVfEGn2ZMypO/lYgUWxs7P9XbJCAHAOq+rBs11
zVCinVcscepV0OE6TOL7WCCsItbHcrt7r003lSM+yTvbFrX+GLv8tjYJCEphSUs6dZQJeuM5xLW0
zle4RB8ILT401p1k8E4xU1rw+Gjr/Tx5zlt9b9QaTVFArklqpDsXrJrdeasUT8FumTDFlJWKu0XS
WA0oEHwMVKU5j7s507+q0r4md4WvH7tTJfeOqsjkHmMSbxUvVJBV5zC6xPz1krElicjfuhr1f5Dy
g2nq7If0SQpyNIG3HzMRLA9adK+EJtSVtqmWl16GH1OdPgUuWjN85StqoZSjPeHDLM13Tsn7WSF5
QPjP4J/8lS7yvaPZMRYP2vRkRu+SSf+56NAbDQNSE6sRHx7Lng0HN/X7orqmppmYhK4Ht7qORrA4
EhxryjhuNbhJv+En/3R6uipGOe7nfD9C0101FScBjdmDyT2/RQB3CuCNYggjVbXwUXfZ2ccYQtNq
zJg0XyrvyUJza03kUZT60R3ys5WD2iurFqCobR/mxU5usbWpGn7nEaLgOsP2RURrcE4QDTR1/2ss
cyov2R5KizysYQz8bfTUzJjV0tY6u76rsCPcxhO3aBaED2BdUSWgskmrG8m4iZtio8by0eHeDBmw
bc2Gx4Bz4mac4do3SjbbIYS4xzDgJooQzpmJhwfC4WhzhqzYJ/CR8ry9S+buw5ngbesheFI6gVEE
QbmZ23zdxX29qaMl5MjgC+9oiU1R7luU5St3Ai+Oj0Rl9Y3houwGg4XMh+PwZg4WnOD4onNfP6qC
i4QN1/U83TAwTTfNNDcYvJEptrCiaiP2D63j7ZWmgnFaxNOWG6b7oZTJYWyciHyRZthg2Ye4LsS3
tGP3eUQQfyLcgZsHm5/xu11oXBfRRBjA78UrRPpVYVGgarIWLKwPjHbJ5SV7qbK8vRnwni8z9w7x
1IbVEUut2fvBR0ii7003gVsdHXSpXDPYJIpuZ3Hu8zfbkDB9HeJOIO6muy6nyCULpT/OZloekFeC
BKDbAjqaMux3O1ajOg8hFzOLnMzJuIps8rkxOBH25rEfyuBX67p58Hrq0bwmQSE7RE78FgUDKQ5p
cJgWrwoy5a9EAtnvTLHJDK5W2UDj9AS67wk4MYDoLytNXsaQ7qTPuGtl4MPIMHE6DIn+cBouIHC1
wL5c992eRQn6yWRTG8q7xiPolXWqvYVj9GowLESDVa2AUWWVTfZN6FewQY0Ozj4YybJ8cVLODw/M
5XLki7w5FGa+6boEwYolf6K44652Q4bzM6VauS3ztKa3G3BcGvOPKkoCbBKTHN8RrFlEHkoVN+sQ
NVyQQZKvpupiLTPvSc1LmMaRHSCIO3DQGxV7R6tOyR+ue3djaAIwPTth1dJt2RTPGQ9mooJ36QZA
Z13MmaPfgdu0aUpUieR3YoLMMFkvKeXtV5x4cqMJ+jCJRV7xt8Ypk1ftOlfLP5HnuwrlfO7pV7hi
+1U6nYUuCN8zvBHOt3gcOLjsvGNgY4bHSDfXAXcPisnox1xMPyXdcz2pV/rDA/sjZ90pNCysVE28
g08oU2kVJmjBOqpf/YlJRVcyIOpA8aOdiW4mXX31vgQAO7rEXDkNLqr2aoFiE5N71WcJ99OUcs8G
T/7Yu4CNg2o7mJ9RS2+l+DWInUsS0vPPmnCaPU0xFXIzo6MrTyHY2qJcwsrz+TqwOGRbUaDBnJ6H
MroWRYajcEn5mwznpW/uh5xtKSddAhR64gkPecLmlErCbV75OwOPTReFoETz3HXRVRgF6kiOyqbK
Edjx7O+UgfQtqvJ4h85x6sPxulrqU1kP5wY3yyCttZ+apEVNOQDpAItNOC4pDnm4rTs7vh2GT99f
UsYGnrdYE/00BzYozKWwS94D5uVMM8ZpQ5rUzjZJo+sm2IUktCUUT8jqEqxfBmNyMiwKrLe2PmqS
zBL22CSbde0W1tapq7S5bRmEr8r6ntQI8xwt8Y9TWK7tWKZrVrX4uqLcPRWecdKO9a74I9cD32Su
NT5Ga7R2IhqbXVXpGE1ZaK4n1XlLxV5truIJsu4QKyiaBVN8CyN/xo2KUjnxtmHhgMTD3ZTNgd6p
Sf6E+tMc7Amud5s/xIKMcO+zNupx32U0AT44csbvKSwe4gHzIXoKHRRWSZS+OUnyABdV7/zKTxf8
wdqefIuMGFZ1XV1FayfYRQ3QnZ7vw6pGxynbBnPbFYMkgh1msp9GBqXwjZERlBSPsQ2Qd8K8hw/4
0otFeFs1R9OgDQ2ZSm/6BJOvKsRltniW7OLZmj0SLbVmEsPfMrPECy0YxXcJ/Rvznd07XICMquzE
bEgNbyuys4qr3BvWQVSzYx+MZ8vOSPy03L1sQdk589Uokq+aCOwb2X/3Y0tR5WePTheRXu7CsONV
B9M3JgT58HF0HJcDDM3Mvy1yZH2Fy8aWasTzJCqxpNwkyXiJRYMvjh7CScNffctX3GiS1hK3eMXn
gJiyrC5tY2+B+iKCaT22qicPg+SyQsY1CpJx5ZF2JIcm2vbFgwaEtdUVHEJyHm9KnaA6CbhLbX0X
1k23G3z5lsbBVxpxneiCZIoOdCBbJSC4ROgGQ0nOyuL6TbGNWmOLT4Aqa54NprewxpnWTO2q79lm
8wHNpYyYlow/PneIoIny4/LgZP5+DhgqoomMV/hkGBnyh8VJVx2CUu4MnpBN6Ewt46Vo40guXi5g
lI5N/EQI52vI07Npy/m9q50Xnlu+IWWAth1mf47jl47POskotla9aF97irqA6dI6FuUmp6KbJA+j
qjgFTPsN3icWwAk9IYjJdyd6zktn0+j4Be8VxfADHajmcafPbNEbS/ScDnU1OWnFbSTo3zOTC3cm
matCVIWrHkLq3C4Lfg+1hUwIu8v6SzvsaR8qZiE93Z6uh63VeK8qli8ymrghKCjDDO98EztvNpvf
BUuAW2GY35rauBFhfaug3Jtlf1V24Q0tToXakudUdBnxwiD0B5MyrGqxUogfTK9ktXRWvw3K/ji6
aU/5rHeZQfbgnJCtkZFSgAw82o72ArwCWG6YM+ZF9DMA1PO1bXqfaf5k2vAMyMlD2+qG5GDSokTS
sLcJdUgcE/69/F/mK6wRvP6grZlDp+l3sUxgajv/ijBbbhr3xaj4jbOBEm5i+hMHjD3dEeBVn/LA
2JyPE/E2g40jo3KIPgwIWqoRtXuJpgEWGUtRtVMuBs2yHs8iDax1x1m/KaX9ClnrsYMyHHPxrfyC
90/1QqwSVOIeNPDRH0gpB1eaiODsKecz75DLOFFF9kJUnWvu85XIu6c0GB+jmYEP/sVsgw/CdFGS
C8Ry2zrEOBk2P2YGHKmv+BoGalvV1dxb1BIyxKLTBIygF/FUtvAqQ/lRm3x5UY92NfJuRe7VG6fB
rdS14o7N9WNqSBKA1VisvfzOyeN7kao9e6WKPN+4XfuCh3HtlNCZZYntWHQL3rLjm5+ptTm08Oht
C0fJLmWXsbYa7CFEjoSrbohO4cK0KGqCG4bQMDeM5usUWG3XgIXZIgQu8QWYMUVMcOh8cY8MjiTH
QfP+WMazELzlmtMMhC6x45LsS8tMr+a4uaq01CvkhIplCQDyoH3W2fQQG9UXONBmHbA1JymW1iF0
3LVXpY++TB51ZZ2wvz5ipSIHwMN37lb7YHC/e9XvRc6bnauc37EcOK/nG0PR+bvN8OUIe9u11KSz
3VwS5wU4BmJ0t7uw24V3oF6sVnGHtcNlzF2bADKyGRC4rcZDPvVMnRr7uwpxp1WGv87odUhMTO/7
PNuWsUj3YW5tAJoim0r1DrUuEQyjfMsqvtogMX+W0QFxqOYqu489Rpsua4S1EdKPRt6+asTFLDO9
Hrr8IaqnTe3lby21k8zYYpBZitqCCpk1SrB1HY4c2YVfU6mqu3nk442j7DPSC44j4hqrp2+lkGkb
VXeJChZ8Lt/1KF646y7khZZvWjvlpKk67o1Vd09e9GBSxeBC4UntmIwgLoE0kg4/JTFjEFWJihK+
d+Vj4SfekYuQ8JVt6/Nj8Zw+jVZyylX6/rt6rkeJwDXMyLwuOaejtxnd6DqoQ8J765ic69tCEGSV
JJyqFJSbIXVwIxThB4yfg+szpqy4N1Ym00RSXRlvz+5BL3CVqPXynY7ZBJl5rnazPhOPCPHX8R78
gkDLNHbWgyiudPPuWAXUuyA/+yMRdymYnXXX2dgWp+ZsVd7O084XctuQKWBkoOWOTkgFQewYfsVn
5wJjDO5Nl1vObltr3Whv7w+TprAoMSJq9Uis1CVO4tvQ8bNNN3NPWhnoiSZAaG0BHpHQ1/mAW6/8
KR3+IakWtkdGG24W117Mh9FXfGjzMB5mY/juxPJSjFyoZmZcB1126eAsqYr0g86CnNqQBoYmD89j
8cIq/O6P98dBwEnvUQcxO4NafhVlKVk7jem6DZxf08QdhXmwYCi+yxKe6qmlLGrz+0z8NHH6nc8e
wYWJfefU6cdc5SejDx77uHhTJdkv1FuYdmV/pLZAJkQ8R8AiuTXw67hYzz1B3dORgcK9yygDe1xs
GxcgbLc9jw8u+YIDyihuREaMODdXT3ll34AnvG2zYJMjWlvPRYIrj9mj0ywfFpvQFWvtN7MyXmfQ
LZtBDohpfWq7Is4otEEDjWa41kZzsgp1TupYIMFbnuslmcNMjOsxrK9MLd5SwWk9s2sAAZyepsC5
GQtvD6yOCEY+DkI1UK8Oi6lVwFKSXP6ims91ZjJ78h51TdKXUbFcK/jcrcl8H8n3oSR2iKtbngar
nggIw9nuuG/YoVh6kUCmlgaOQJKN0nxtCbwTrGvlQ+lhKEksik10ZwmCr5Y3SXVduM0N82JO5H+a
QZTsooLv88hpxWTmMWnzg844saqay0haiLnM+NIV/Bee4UI7HzTNNPM5WEV/JsdzkV8t/5D63qcd
Cba7LSe8NfPNkZH4LsanwSAvZ3ld2VpjHQtkvwna8hFN68FHjah8775LBrRWQZ7sAIsdWNAbO22S
8jEwOWcCtfK0INquZQWGsOxLFbwvOHx3xkh+XTTz0gs04tqaQCiLYNpYwsOWAQM6SlR+FG/kxjN3
cJKXWoNwoTtbNyO5eJEo7qs+3M/9nZKc8nEU/yqj6d5N/C9UVo9pV9+FtjLpglhvKP7yaWvorUzi
bar4+t2AFjk34ovvDDlwQuvTUqmx1rFxycg8D0zBUzt0x2AmhGVyK/qm0H32zalfeX6cb4VZTdye
C2c9Gj7JyVqb7B1gqswvE1YVYqXNmh0atyTdVObssxFPDlEySE539pJgJ13z0BjZU0AiVGpVW1sa
n0wqDnrIbkeali4l3kg79VUVbco5umsFNbbtD7uJ6nbjpbf2wEi+RBOsBxDljbhCDn6rq/AsG67D
fLppCabLUvutCgmMToyrBv3lmTts25TudyE8wo/Rta2ttyJEtDcnUPRm640s6WadiGeUUze5ZvZj
tmkPy4i3OKFphHYQFo2x93IS5RofMEjQ8RnTM0u7omEsUo08PWT2vthGyp0oBxKmWueG0RXWH2JB
XC971AOJvKplJNHrgCwWou+qW8tuNP0C+1Cj4zACpg7Oz3LqvU9Crpt1b4P5PNLfr4y+utUNL6Or
/YtTDQcpMM9It7ibRts/JejzULNMvJ1UapndhxuL1HfLsu+s8gMtBoUcjynvAdV+ANFCDM26Twx/
FfDKIPKcD01L2+OjCvZr6mk3zB7ZW782SG3XBZKSg9+mD+gIrlCIXbVlyUHZEh7VkMyY9Nz6y5lr
+gCd0PI/VWgXVNLRKnvTAPBrfG2arGZ0QO/Y1h+ToFjRzEE2gYi2ZUTCfFeyiy9SSYfhRCwqyRxT
9i8zdJEsK5OGPISi0Vm7uiWvJfUOBU4I9AoOkWaNhThPm7de3B+NYVlvJtNDRjZXpRmaobQEWWG+
yx5u8CB9dhN17EJmUQScG5cWST3zOfB/jBZWQ47bkR7s2AoXwTQTfMdoaOhj/nOevvGs/EqL1kev
UgCIon8ACICSr1bQ/F0AHmNPrW5Hzm4mQe9IL47OGe1wSUpl4CCJVP3NLBxeRxnyBhj13i1zyLJx
QYDz8JOOS7kbsbmqXUmoJjImmTXAF5m7rEi6PMwBh6HTkh49GmCDAzfYpNwguWpQ8EzP6Zxam8Qk
Tjjp/oyF+V+p655Uyf/+z/JrPlU1o3RMut/lXv/9b9fpZ6Na9dP925+1/1Y3l/K7/def9LffGeXY
n3+7zaW7/O1ftr87g+7772Z++G774o+/Rfytlp/5//qDf/qLnubq+5//+FQ9NiR+tzhV8q/aOWvJ
v/m/u5fOMy8AHpbL//xFfyjuQhOHEeeKb7GRdOjo/8uw5IvfYEUI1xOhwzg0sP6iuHP4IT8QQtiA
sINwgWi0qu+Sf/7DEb+hMwWmDmvWC20YKf8bxd3f5XY+nFZngSo6PsiVhav4L3K7OLUKsyCH6CDt
MbgqS15bUF0gsAJiN/7yfbn7gyzwV28USr6/wxSWPy2wHegjgYt+he/G8uN/EffNhsyryneTA9Mj
JEcBcUhbhhvGPlr2HtQneIf9wjVu8B0RXuo0I8od3W0Dxo0nbSYp6t9avhaVbdz2UZQRtRaRWdVl
tcWcyB4RTfh9d51lefNTxllVE3U80pVFNUuNtiom4DWp0b5oN6OJntpk4DJBJ7gvJ+e5Dsk0JD4u
dV8z3S6p9ynzYa8Ou/u+mujkrFoYJ3T1rEU6VWAw8AYjupWlZdHXuxPUusFGdK7DXV8UN4FKZkTR
nWeTV5m531ZKXDetGceGXSqOBjEd6ykAS81Ym2DKNvDvyyQg+ZQCnNsqaF8wLpAmP5M6IuyaqCws
1ghpSWAsnpwkUK+tqo29bdTI7fJkwg6Ctvy+Hkz9MONLInikqB47meGX6QkPD4Uqj2xicgIBs8SE
TCR1S5VhGfNjSsP7PaH7P8uxmUNa6tB8MDW1ObBwGRKk1A/60vW1PMnJ9p5F442gP4vwq5uc4cns
Jm+b+ULcDhzGT+FsuNdtG+SIGJQrr4sqCA4E4aXbLCtxzg6xPHWBsr47L5MndF6Ln2PGHs3SfMQL
bY0p8KWgBG+IdC7ufXAKhW02qzajbYe4WmXoO1Da221gnfO2rM6ASluYKYqhfzS5ECyKyLZeRWND
rfUiboGsbLN7LMftGXXBsEMITXNP7Wvta74PPyl1EHvIEj+oFwFWGhtB4rk52u1r2DqAbw0qca+e
hhdJM8oALB+8z4SMiGOFBvzouDmaMzk6LIINhJ8aJLRl/RjV6FOOBv0hzJX1U7npvLWzGA22LUCX
Y1/uz7HILcR1JDMc1cB21J9l99T1rncVGkj0NvAm2TM7gXlThEGzVUO/5DkF2SKrWGCWJhKxlfZb
MtvqrKaLjUzrHddEdE5aNlRooyrrFVekR3J1wRsSEqiDA3hOQGb6jQW0MEwZWiDmrF+Gpm6YcdQM
kdTvmtc5dw8j07UAikOLMEpPvUTqmcZcO6X7VLNg3NSFzK71PIjXOQCHgPwHqAOZpOiwUhBw9VxN
CGYHF4P9TAgzrV71qHNJ+E8YDvMLopexOuaNMZqbhJEq62I3XT5eMpeGhXqM7+bVdVuPJbkdIOxz
7fHd1/SwUZ1k9wEqwzPLFHnIcAFmq9izSyCg5bIpSPHsBbO5TFYMdR/V/cBAybQJYc2xjviZeydV
29wgnEz33qQQtbVIWPhv5pWNheFKoEF5hV1o7Oea80nVnXsdUF8c/bLM9kmi073WVrIH4uvcYd0Z
v2O0G0QvFeJ6GsEoeKNQ94ll1M+U4eMZyDePr3Zyez+N0XhTZkF2LS2DPYmSMV18ZtX3dj5MTM08
Nm9zr8tfEXYEvp+RT0h8F4GHoxqHLxqrMN2GNVaYRbP9g91svArx2JwKVKbnCOnCKR9cNPtV/pJ1
Y3VncTr9kqFB64SGElqdNRBairuAb+mIspNI5G4Xxll+TKKIHRmjvV9FDuRUG+wX23mOb+bKrq5w
SuiNYebzOXaK6ADFj+Fy08Z47vCWdtuKkLP3sAfqh6qgnrbgrQVMhCHaWJWd3Ikmmq8n9KHPia01
Tmt2lVL16pfDXXgaCmVddWpoOKM8T3zNyyzX5gGI8Osj5Fue59EIngNVsbzi153yzCVFqrOJoEFu
uZ24SVBVxGioUfd0N0hKkXkbQO2OIVnlCIGzDqN4lAZ3dp15dKuWwNsd4UxI2kLvjGyAfKNZ3YjZ
JdC1Zx73mqYRCT9NBDPLYXJ+29oMSXOUHJJtVWFhY7fwnBUprQCz3WlXpi6DZZu94xAk4z0x0e2J
vMl6kxgiPrmWJQl/V3JfufSbwgFlgc+CCYfJIOaA6dI/xIXjIxNvqs+0V82OKRFIPA67lPZsCs8l
vthdgF0WFcqkr70yZGzZOJsMIwqpgoH7AN8zXUU99VzGxvM26337gYdMXLtVxL6hNWpuEht17jrv
KTzoisPi2EXWzOSlSTqws628rew5YxM5EqVkCv+XdmX9joUUyos7xBTMbe0EPaydujvRi3gMmEvv
2olCA1/WaDnbvgMi12bKOwuVJXeD1ISUe25Yt/h+bP9TlZF44PzEQiQZu255I+WNO2oLMh+0vSPI
xeY+jvCJrlRTCCTOIDIJ/IZlxffvpx4GMmzrouu5imyIjbzXOw6vnlfOgXDjx52xZsqKUjFxo5PN
APigu7Z8DvuZfWk4lkG9xqUXn5MpbW/nKbX2uRLeTYIFe0ek0ltTlAqfcD3F9x18gNN/sndmO44j
2Zb9lfqAYoJG42B8bM0uyUf5FP5CRHh4cJ6Mg5H8+l6KzK7O2+gCuh4v0PmUiUS4KySKtHP23msn
jTV+r9q22zsllM926odDaaQEFtl1eERyZNrCV/NW6YEVqhWFV13Up88hdK4PSM+mAXhq32D+DluB
zH5dBPXnzI+aYyak2S9pOLxTtzYcrKlOXuK2sk4TmterU/TpfVmC+GsFrVjsmqM3myfNGpWkmtdZ
mAynse/lg1V21haxGeU4tWS+yp0Jg03XKvUMH0Z9611DW56zTAyrNUerxIY+tO7GAstkYU8vaTOm
+TqCYATwJEGSSCOXmvtKNNwohrLJ9qFJ9aPv9fRiuBkeP1W45nANeW4cFq/7eA7bZcPiNThiyPX9
lczn7s6f3dysklKDsQlHPz5Gk0NXLmirkSD0mwEM766ytkncnd2k3n0qVLxJQtnsdGamh8LKh1WB
9LmjxrFaVaOTv/ph/IAeljx0fdD+LJc6TredCZrXMAdaWhgj2MV6cn4Ms9jdBxGCNm2y5Mwtvsob
fU2RxW7h7K2lVK9VYDh5FHHd/oLBCIHKRcHkpYc+FIuwelO6xaUXV8VtiUP5LsmL8hYpIt5E8SyR
24IiuPGsqC8wGsvkK6gtqc412WSemcHAAUeHqBCtk5lz2nvxxelmD5Uny+M7UC14xGJG7K1wjX0M
3K74xBSGax8GG3STAk91gYSoFwNnRrhvxMc6YrQSxwRikLs2cRYXB9Jy1chFl1jYjZR1LzrWOhFu
P1DIKVb8KbcHOomZkctx9rc+b/N+it0II1Ud5MfMs/Wp6q3qmYBWckMuVrzPjuxhBSzLk7iSKJvf
T67a4PVo0y68RGAVHhytki8e92bHLSOh54N64n1S2RpxseyIjESyIlk4YyKEndeuPTLhW6f000+C
+rImz4kLjFuZdSaAbG1SGyjeYPJ6Oxi3fGrY6j1I46HmkV7e9G2hX1pTOi85FscvB2c0G6upjb+R
qQl+xGVOb5DjsoOaSke/YnxPLrVJvFe4XrOHsUV4vxx3CA8YgblNmIA32SNtdKezkANxvqRYm9kw
llGl7rW78FBLOmkfJiI+/CJ/Lq6Lifmtx8W/iQFGXiuQ4x3nhBD0Sp5dLI+um2IpxQ+ics2j7/rO
vdsn1ufg+8QtEhKfm65fmmAVBw2bubKNL+RiUM2w6SiM9pjTxZjjl8ycrrotJdsVjWh1S5KqejQ2
yXkWeIU8y9ZJnlv6bFnvNFW+wbE20bacUkCACnhMMHceCDHBCtZaHTwXl55j5+OmTcrxriSiv2VT
eaX1tAEbl9hMUMBxZuNaKh9bbRUX5TiCtsmk2EJdI7nIcvAQt0oD+IdBwA66VeXDPDnTtzSKrR8B
Y/JjrOb+a0x9fVQWjqdWJBwfkjF6racQT6g72eoCmaa6SKnbFvmwZyM/V1B8g7I4hjibDq2izZAs
pbWRjbVgtVk8gDhhkqb7okt92ngtb9qRQY82Dvv4g+UYPthu8MYP/IBU+GBI5xm4aPtMKzvQIvJP
kIIKvVR7HFYsZJIpxPxmm4G+b1l1ZuvOU1JcvBapayW83yJ96iYfavExqbEU825o3iL84CYBveAR
g8kH1uxoSwQWU7yVNX26lSlECQjzWeqfCumZbW+J78apAXAtOrnr2m6A5zW5B68X7n0yh+Ywpdm3
CZ/O1p77jyHMHoe5es4BzvMJ9s0WPai6s5K2Gfcc6Zs7LHXW3rIApZU4Vh7C1otvsbWrV7ZfmCXj
Dlgt3dnbnO0oqZ0526YW6MRI18m5TWdsG27IqW8S/jkMQkM1Za9vKYQM8TXJNt5WXEEbreNv0kgu
mAbIW0/aA4WNEu25qB8iH9qHKPLkY5gzGGz0dtxTnI5Mg/VJ3OY5ouAYyOxolSM0MiSRCDhdHbnQ
nJfkJiUnn68UF69Fsp1cx4qlJJsu9lZdjCxUq0uLgrevzNDd8uwqi73CR3hJIvoH1hW6LaIW5nF6
EvUsl13nGJDEFsTtV59hud+ntajORPlGrKeyOORCdb8i3+cEG3LzmoDv+ckZOGBwUXmXl9dX1SVb
9sONXpPXjWksCGvx02tzTcvYUjZEg/ph4Ap25/FnL93+zEmHb3dWLBVn5rHRL1PCQyjhNQxgvIP8
duoDgCRc++qhmOtZ3pQ6IObG8YAf37mxNRwDr2mg7/ElBYrc1ows4WQUnCjBYakRadbtOsPnvnUb
f7kZVFZ+c50g8+GxGWeccboRRIT6FPrEegffeqAmtvsGd8C7B6sU4u3KeOVAdKtfJs81zFrWsE+J
kmO9a/pwbFe2S9gOb1wqh/UwJf2djBBcEeDBaIESY15cC0lDZtFU8h0SAFSwOpEzI4KfNee+quWH
LWb7gZnN3du53byi8AbrwqrCXXgd5r129p6kGsTPhkDcVjcgrEdVRxvll80qSb0EexSP1nsK1tm3
p1eImx373QMl3+4xCqHGsaoiysA/OIdw4tjr0LiU3oZEzC5BEYZybU9hgGke98wt3XixfVPGMoPW
y5HpvU+SmeHb8S+yysVzXln9O5f1cNfwUtD3dPERO1F+w6Delhypy3A/IGScQmmwi5NOBG2e5O0j
W7P2NBZJdlxM1b+QRFU/nbTLziaj+oFFdImy1vW88QAlcJtYH0XujsWW9ii8vLWf/RxZfx9B/5mj
9NzPXHEesJtRHJTXsqRdsDgMY4RT3vTA/67HIxQz/GCYfKr5o9UjUqDXug/MRe5tHpTpHbuNkByB
49UIC8AvQgJga3yH8zHmyUTqdJJ0hfa6mlf+4FSfqIR4KQ2s1rpqxD41c3osKumeSL1Vu5iwwsUt
kcvHwnPOXVD1X15C1qWVlv89gjt+9BwGTW1DEVhbU+zd1mYgY+7bHQ+PjPHtEADt2lpOS1OtC+Lo
nrtLeF9wfn0PA7u5mZACcS4tAuL1lGFQ5viPlIxAfpf1SX7x/GF4nxyoKBu3GfA5T1FsSDaFMq83
Bj4l/5M6DBAs/Cr8nhusmCQEK1HdNa7dIvILCr9nGbMGCdJSz7ts9MxrO4ripnXmEYNEkJ81q5pj
O2jqhu0AlWmFD2B6squ5vGcnNeabRJbqWEgjjnx1qLgoyJzaE+6AxRkgF2CPgjTaBelNCOxk7xa+
d7KZE7e9P7PED1pxmUWZ3JhFzs9+OOc3mejaj8lfkHja3CTc5WuOVh3wUi9zi7cGPvuturLwlusl
aguB2E449sUQwydixFJlA0IcaKSnFqDb5Cdb0vYRdgJA7833ERL5hdMdgeEwHb/pfi6+QqttaPGc
Ag6K6czwR/wyyL6mrs8IFzlztRcimd+SavilmCNflwZ8oy0IhGba9Jss5cZRuIt9cFDzVxKsxX1k
5oxsYV7SMzkI6o5iqCeP7IrxNNt4POysEmfwjMAolQ2lcOGEN4e+e8MmTMJMjwvea3YVmGPrpIuf
vNnPHlwn905SQENugwD8JaLow6Dq4aW1IOmB/RhfrTYtH5simG8YYtBvwIcc4oUjHd4GXUBOLsUL
NU8Ix0nii2MeI0H7YHHYmpZUnJzlFYVYkKTYECHQb3bQLXpvYZO4T5ZwvO0Tv/rh9MKc3AEvAhkJ
38FkUVn3WVeOD+FiPE6DurxraG9eE5PHhom/bCuCvj6XbAZWtSzjbcK+5KTHOiCqU5CWCZvksERO
sPPToXwkLzXtTVzCjBCV8+YvdXAnOMScOEwWh8CHbpl1lCTObrQehjk5d0K1a3caudL8LD5Wneu8
h7kb39e6+vDgPzDWT+leuCWFAqxcLrrrwx/YFqKLRdwZZ1kY3NdtG36S9PV+5QXA14nN4j3rtnrr
LU1/0NrH9lJ4ib+aYWgempj94KojanwYatK/HKbj9KPmzjHQF6ArLDfcFLdI9Nc2aJ3fubWPjJ0X
wXfic+4CwLKezlK05Qbgif5ZeBT2zGCC1h0x8E0JJmVnLNe/CYXlPPvcDWlbICGKIfvaeFyMydlR
5D44W9dXwodp1G261O6hdvCgxXIkhuwKd8dP1Ece+ATRUfpCjFOZfejnvDlTKIRjudbzY4cFZ2sF
o39LXC1fe+OSujuRGOcJH3x3n3vVcuDhU9ARFw3Bj5SAyg3J2yjgBm1KBFtHIA72amzpi3FccWrA
Aq3HphY4f30qoXMH8Aj0pB1PUfqihyE4NjzOqeTQ8Q3Ww+EMVCTzrx0a47aWvbudjabj06Aw2ACN
j/BCcp7H8UD/w/SYTgnND7Oux7WJHGiXOiwCsCwpvpkY44LetqOj7jw4sDvpEXArigCUa0MbNNxN
NyrvRCSifZJlmNWauXZ4dFU+uawYZKPAL5xplEo/hTu0qoa52FEZVlBckY72U84st+9Fn+8LTjLP
dqdcmiU00Pem8/FyJVZuv9AixJxppjz6tNOItQP8na4A9lwnl0l5xTafy+mntQzL1YJeRnfFvOC+
62vrDfAVBV2h5RAsbt33buyyu3byqm2RDepzxHJEP1Y6OZgrOdg9WtCfNqMtHOxeOgmiTYuRgL1d
YC9HAqv9jzSQ1aXoIxJj8spxt5253fRNkxyLvhEbs3j5WmCFIDHggCJXIKH21LN3362kkfuZTeEG
HJ37Nhe+3od2SqnHAll5PU7Sn08Gp1a+ojs+rnEDYy21qzD+rFDRL06aktKuTec9KiuQ207Pw8tY
peGdAoV2ijpyIfQ9saIVOUdZfkgz37mNrj5tg1EArET4OqRtdBtZ3EZw7V2dz8kUQIQuGn9ejYON
v59nxdMUMXhq7GmbeKzpEJKLeau5IRIkiAPsLTW6+srpIvEoVOU+IlfJjYE3tIUauuBuxKamhKnv
wtSQReYqDtcAastvdT4DhQIDc+t6tZWu/YW5ZE3omAdwl3k7mbacIIYcKmboq6MeMTxw/MvOHr69
byOIqs2Y9+mX8WtWQLMtqpt5CuZL3bMYObj4n66Jgbb6xWI624Ywy24WmBw1d5nIIbUfgnU4KCOs
WxE64adXqO5Ho9P5hsiQvx8SIz+5xPV73kNehrIVXeYBbskdZhPnNsk6c5NlPjeLasw4ENBu8hh5
V+KdiIErs9x6cGipWnMpiBtlMQ6uXcBTj3MyTtkh6MEyrCZ1XZcoRU5EFYl3H4bDeDJX8dwUhXjm
1otiUUY5fDq7JQmxmfRU/tTejEYJAKC4zyLudcTe6vwFIbd75o3EHhInDQaH1lmwj0+TtvrbKted
vcsjYKoiqEsM54sV3ZZLB6wjAQV241Xad86eM71OKo5OQdAFw7Yv9IyJIc7fLUhD58i22seyHYIH
bCEjlkbu0T/tLCrPTj15j86cYmFFy4Xc0YtgX0OjuE/HNrvlzlXTFTBkT+Pody/xEJbPwRB435BD
I2fdDaV7gU3mHnwYf9vaoqJ+TpPmR5xSqj6paOH12OVbs3jovz3eNb6I3brLHN6n2LsC1PuchXfV
fC954eWqKPPhqQVIfdA2ZTgDFUQPObFeqjDjhXNFZu8mC+Ot6DEGEU4CW0R1CPWms7MriEbdTKR/
cIPPsKEAFZvoZa6HYWstrX1P0ZC/N3JOHqjFjKDNefJ2aMIavkqHCT8RUSpWLi0BLJkZEIkFlf15
Ktx5pt4ttb+3rkQw81R8AEMenmiFJKoyld4uMK74UYxDd+K4w6Qw+tlpAFBErLrVDzqK0juTeYTw
aHvYdypwt5MCuJQt7EOtuXf2YRAMb5OpyK+1Q79lmCrIKXsV6zwTeMluUUv/jN+5uqggzwERZnjd
YiEEgArLMHVKQiS9JBwT24Yutj6qv7FBgKiFIMM4XGTAhttJMUXMYQBjTBPxiCCF3qU6kQ+dO9iP
Hp56b8M26qpcZx0fQktpQ+RP703fyFOqXeeo5dQ+ZqxmYHJhnL5IW6ebQFj+LxxCzilliXTHWt69
S2IoOtUoQbKLmfO1X9v5L9X34HPLMDyxQAdvV3FmpTYnLSlpmCdqyMuwfGt5wl5Lkizw7PHIAyYb
ZnGweubELatjSN2xbI9zTiQ86RL3Eb5l91IXRbt22iJ85mGU/Sp7IWD3yWsJETeGmK8AIZXJeR+a
zD+2TOHo3tkMi7ed6KviMRP7uwbinLUWeEQJ3SzCWdWD7R1rSYPQmoG7e4aip25BAfaH8FpwQ2Vj
eGfZVXXSxDH2TZpOiCbsxUVTfLFe5+BqFagS3JDJFgx+so986qFImd6wY8fgO1esymPXVJ+VZKkS
Myd8b4Ix1BvLNJqYrCXuvSyOvto6ce9ACINvDwd3euAA7pPIah1aAgbxu5wA4w9Z2eg+hbrwy8Jx
BiBTsGgfbDlYB0jskHDikL0s9lfj/vS4wR7S2ht2aBfhcytHsReYm3CjlhPu1b4ebi2+gB/JUObw
Et3hNARiPgqOMbh5VWoerpk1/HyKc0UwRP5mClT7k+1msPMSW+2cSfN3tWfxZNANjo2e9P0/8ctC
Y3SdcO/GdDmY2OgthYqEA6fUnEwVW79sv7W/jZg2AdNP5n4ZnOytYZP4Xvc59kJ0HZYNTkihqvHb
WmwmZ6DRa2YzZXr6Iv2QMo1uqBwCNz35b5ZGODVyyqX6wLVgbTfyh+TEd2YzWp8ygJ0//+lMpG90
nvC1xsv3UFtWfFK6MvcjEvALbJp854GKS1YlNvIvMwa0b6Uu+BjVxi9gs+yTaky8xQjLRDUsX3oY
a4rNKkyFFsec4IpZ6C/AEdG9UQAIgNSdR21KnzofFPTa3sYLZL2L7Cm+t2KaGkU9m7sWOO/tlJEu
KsmLXvwBK5cr8+l5hOeGV7nmE02npnikE+vWYUX4jV/g7Sx3hNAI6vNpUTWn3UCHsBNU6CKvdckd
KRNqIdyatAdR3VuNjryZhA6eg74UV6Bmbt10w6QvU5UMZ6uGGTewNITCUaQ7ljTQ1kMjv/0TeGEZ
dyJIOeGTcyYIGO4KVWS7xcLUIkczvbJRN2toB5xi+ijFcw/ehG2N28ofzJHTLoWB8FVDU5xXqW28
B0/bw2Uy8UxqG+4u08uYr//ZdxRLJrJIDlMsh4csSuWz5c9YiAEB//ptJvqP3Gj/b1az++aruvT6
66u//d78N/CbXf1h/95utvkq60/9vU8//8XJ/kf96x998vUPekzj+u/OtetP+tODJsUf0vYQzHGM
ScfDTfwv6hv8a3E1mrHct/Gp/Y365v0BzY0TmY9JDTC2K0HF/eVBs4T8A9uaLTkQKnxtEkzbf4B9
c/3/2kXj+YHyAh+QLU40kgLh/9mexNNyhNwaovW7CZ2K3ZDOTf0rmag9AojWWtYxsEY6I3oQaZ+u
aL3qyJhEfJCU73AYA+Nxqp7GrCNi5vsoqx1rHtMK0qFtlLqoFUXXNGfVI1/fe3bc5RQ8s2j80EyO
2fepT3mI4H/qrF9UNed6XoNAsUeGS4fDazcRnGUyzKeFxbbnsA6htlHVNRmgLGZIeYCvUKubvCbs
w252zp2rlbQT7pWyFjdXGqhRXpODlhA9qxXSRWm6RVUw7cNEzLd6GxKHYA4O6pGYfc9GoTFfeZ6P
Wq2Mi7HHp861U9whA1GBzyWKbAGo5NTUShLqpo19sCqWxUoG5WAabExeolq4O6x4FS6x26yLCYGv
qsIJ4+/D5JHhWlmtn1IW55Mtpci4D4Pc/WJcrtRDxdC3YEUVicXEWXH+vo4qQdXhq7CnyZi7cWiS
6afHPdXiBSuwuE8J+f7qbBq2Fe7asdCyyPBWLo8wf2SDNTt2s3yOrS/9dNszb6iPYLT75nOiJRIm
FTsEFy9fgjPs1a1xADKxp1eKcuzX5m285uPKFQ+nRX6W0ZBan6zEAu+z6+oILBchfas7UbIj+sdo
QFSMV5EYUGBXme+IBQ8xPr1vwXIFe5KFnHXwunhJ2J3jys3791R3qBB5S10q+w4lHsKaSZ9EIkE7
4Z5Jg8/DmarvMtgbtXBqXsWp4/M5DDD2KFmJa4l+ziR88EwjQogzFmiUldvIsiTemWY2S8MFFxhD
cwB1+8CRxubKGjLalQIjcnJKwlfBQQxSWYDh4zB6nI0o+lPMrOycBDSCut2EQ0gYToE9rh56uUwz
RERt4DEsA3//zRg2XfKSN2Ps3VupC5mUD7mt2XMkaF0eyIBW5h/4wHV3XEqoOb90aGfBe8m3sjsR
+yuAYwNNtwmUDkIv7TnpUpcPPWajVD3XNptOnC3BMjy2IeCfg1l8jPWrIoh+z6Y277DN89YavVEf
Of+GFPL0eCXxxCgTFpupYtO2xY+qrjsCUwS4urwgvtToejlNuEOXRyDb8TCuPBaZW7+Cpda65YhP
wI04ZM2kU05xGf90bKssT22Vd9nNpGwoT5WTeu4N4yayTqS4BmgodpaKyd7uLXbSQk99/Tg66ZS9
2DKCpl43yGOoY1cOuYhrH/dgFjt9RBuPSaejz7q1GtZsWsgPFL8x6FxrfXVOvT6sttR1idCs2Txb
EVZB0IuXOY3Y8a8wjjluiJ+hteiXAGho13snnuJgnxAQBb8CsIQwg905kTk0YCDGrVNY3bR2+6DI
fw0UxNlbPGwZqaR4VDr40Rn4f84248sJHsM0dk3+SVi4DG7UknX0cSvRlNSSJnxjgTk0v6H3pUP5
FdhDX0mYgy7WwVO/EKl/onPFxiLiMsKWz0tS9QsLO1Cz3TXEYc9qy4WX+AD62tl851SvpVlbNTfv
BXt6xYWDe8Zb9F1I1QFwAYV8gbs96ufR/6FbRpZfeVO3+QdHK6CyAE9YA9eID3mYvrAtDtJz3VXI
cnA2vBgp3e/kYr+13eLD0CLA65JbY4jl964cRgdMYCy0HP9HIkW9jPxVUC+69TwmNQv9ElNHkGBR
0ZDkCKKXgoR0tJSlyTflwLKVWpfrrUIfRJxpcM4KdDYGmCZuSkbpvuFqC1HdI6wHiPo4j16znKwa
CiWPIXy9A0oYnGsd1a5XHIRZTIdABGmUmMTkhFq/ZgALxm+YHkKcXs48jITMCmgW+0EHM6QRYTew
lXmJA6bj9cQFQbqwzZo5PPoNDkVqeqs+eXP5d481ddOFX+VCvHnTRWOuHiynY0mwXgxInNRHriD5
a+wp+FbmvQ38suEw+IgBYggeB7Yo7nZQ0exsvSlKDz6YL+fQOYTWNlPNtP6ikAPUYy9gWqFSJXCL
V8DuNK5Q+HxEjfxoFFaxGZSWFvcHYvRPXYiTxyWhxIvCx+GHEU1dTBh07k69ZQ2bCsVdYybCV0Z/
MAYCrTezazkZBk7spZiBGCZ71iCRwqjAwilLeqs7KjJE4pS2kPth7Yt+BMY+doOBFWHHQf4LKTCJ
q1WO5Jl/UlqbyB0u76w5VvSm2ZDHO22OrUqrvuPLHJhxj8+18Ukzxtwpd5NNzpGILo2t8WF2FjXd
LyKvsImJjvDQukhmj2ncExzq13r2RE1WKrNQ0MI0FfGNW3Gg0vuJlbP+DsvEOOfYt/Pk1h+YZe8R
e0frgZbCyEV9kGUN93NGuCFsOTl21+xVUdqMTCK2ImcLfzvH5DeMAU1SMm+ArnzyuYnsoagHr//E
OB9XMERi8mrfU92Q/iafXQK6pG3VdYePNA15Rm47kPL25xyOVNT2TsqSki8ejAkCPp4T8l8ho4ws
18pihruylcI2udWec6UYzQXNBzf1lMT+7XUKLi/gMEDBrEbQT/0aCOgGPaax5xfOPc1PSDhZu1ct
j2Mu+Ja9e9RS6ztZyUKOysMJXa59Q23gnW2srCClxrKXbVip09b+AM3Id30VhCJ61Flm9B6TcBcc
7CLGPr0C9hEsV3trjroy+cqtzq6GLr+yPdzvtFsXSZ794OrCKsISbFjMx1zrpvZW3tUQQ8YUZAEl
hI6Eb8Cd/zuizRKt5wE5e+36qTTvE/ob+48ht3IinVf1oAaa29r6g6/SlNx4jt+JtxqPAuc63UCc
GdblbFx1NzadKbv1ZMR4k2i7qd7AyJgA19w0soKEkDAIdVNGWtBxOOF+wpffq/pmcgpSEKznWK1u
sinIiFHy46Px4mGnd4C7QJ50T15TxQiIbNmDkzZY9FgmZtdTGmpv8tA0puKmmCVpGz5O9IpWd4Hl
KOvO03NDFVwJ95AOeBdq3kMEhNeGRTTJhnON0dwIWcqn1SUOWfFvQi7L4cA9aOD73cpSQy0cy4L2
VYqMssv/H8r+7B8KHEcRBApdFYQ+wRtbkdX591Pa//gxf6V/H8X+r3/+z9nM4Sf9SeCm2ojpDHnc
YRILbM9m4PqLwC3sP4TPP8SHPE+xZ2CA+2sWC/+QjGaBLXxGNUmM6D8axcR/jegQzxHCRWbxXDI6
LqkJXt3fIzoo/JEhCP/B7rsB0TYWrEXXnY5tMg0TAFWxRgGsmpuko1RB04N4lC1NAClG1Earpy73
YgrRAUcVVD0SFNOA8A2pzmDjUFcx03m4SD+g/Il39z/aBvy3m/OZgf/9FfT0VwnWvx/u+eN/XkBC
/eHLkGuACwB72hXB/r+Q7uIP4XjKtQXXB5kxj4XAXxeU/CPgeiZ4bjsCzisj0L8uKMv7gxQEz3Dl
Kl9y3UOP/0+G+98Zsv9dNOtxIQWKA43yOPBwmfrXDNrfUl+aBGNdMObMAJ3Xcll4dK7yJFPBuU7p
HWX9Om4DWTAtMkbtk5KEDSU3cxZfXAwY3jYVbdcBx2VTusxmhiEQQbfdyEaAlADg5l3zBVLKs/L7
rtuVPPVebFQLeZc04UtM8uK7Y/ry2FI44e44YnQ/rEnlORgcRePCJZvrNN9aKrhaPOuUn044VPbx
LZA9tm9w+TwXwEhR0JruTX66nmNqTKiAyDs8PCWLi0PfFXJLrQKQ775Jl29ONPQVifAY6ZXag8Va
sbbEXRFDrINNakPbpxUQd9OTM7DOONSxsqs9PvCsxGU8YT/kEYITAyx5l98XUkBQRfjkDAg9hXIZ
A8yz3iw4ys2OA09kbrQuTcpmu84AHqNbjNuqYKB+1HPMgralMjpExHAoREI8qRqkxFb5WfY0YTb0
n5wCNHSMf1HL8iHOKmm9xAun751LMWZxIojSuJcUQ6HzlWVBWwN5AY5gfqouYT4mTlAltruiR95E
d9JuFzgEnCiIMw+OZFMfcf0BQfOWMYlAIPW6tN6hcjXNqafQxuoIWRst6LSlbjlDfPYRI8DMCAbS
aaWdSOXblv15ml1pFxwUVhw6Zix9MuXcA7bPbkeO6WohO4HsSCUsM0kP47HmiVkG6l7NJsjfbf9K
yauQAcxWDvj7nzP0jP4zp0itJ31DEpfQPr8hbshsKGGJlfLHEJ961NusnbgTlp+QkXX/PZxsGy0p
TUKkkBGT7i0psGa5kEv6Pej0cyT3YMTQU704K3j0Nralv42+X2RbF7EZAyEB9PKSNx40Ra1noD3u
7Ds3A202h7QDJ7UKfleytX2WpYdooeFr5UD90HSyVFW1lkMadeA7EkbFUgpSSfNUt6iJ4XAVTvxq
xqliLYA/qcJ1kk+DWSXfE1mEe9EnYTI/ySIfypP1u1huuq69yN9dC+eY6JLyiBqhGC5NCstzbqLk
ShKptTLbKFO4DhA6ZbdbOCbpnfO72E6ahJI7AeUpth/aKrEAlkLLeE/kRLqGTLca9+FYTHyIFnjR
63mp0huJnhWYFdIZbklEUM5Tc4HZapOC+KQVc8aQs8uLJnKeUwqzBFCYEgkB2qJCZvqxNL4WD8zn
8HM63LHjlq0ISDmpQZiQBupYSI0LCauEaqMNjzTyHNrky6vuKM7bjkFgbAgxrcKBGmEms+hpJv5Q
Zz1R0JoagdIJ+MqoWTXuviQE+R5VAnP3YI/PsUV0kHTIEh0JE/RiL+WCe5cQq7XxHKKD35Gx22yf
LT5ZwjCAoAmeo4+b6jkeCl/u40HR5ucCS+tJVEItJ9wCKQwReq7GB39wS3WIMc5zxxFN7+5Iflb6
OcvcNt+FZM7dtZ2ba+70mmXbZtaIqhGgQzQ3kkYW4pMioypLVZG8t1EcDCYbFsEHemALQYfaUAW3
eIcrdZURkALwK2JwqDDCMVMnduW/Vzr3GA79GHrAQhQGSQFdkDySP0ecfqfEfqujwftFF1Q57cjD
ddNZ2Xp0CaWltPEuqarFmyhDb8GMzsEag5hSV+4pdsvtkHj0fkr8CISI/LZtmfLpiotu+a1SbMm4
JFdficcuasQ7nDy46M54P0oSaCAACjOlWILTYjIXPqSZcGs4Y9gLuF13uGJsLCZe5nCrKYnvFqfE
jWFCYKlLIA2xOsAU7jgg5lu2MIQHbVot5muuFXSUMWP5Gqm5Aow21LTQs0tespu0ign38nU23avV
l1e6wUDSYyt0m7fIKdUYHoq4pBnqf3J3ZjuOI1m2/SI2zDjzVRKp2SWXz/5C+Mh5nvn1vZSJvjfC
qzoShft2gcpCApmRkkij0c45e68d9Cpzts4Xqr4PbYAX+shrwh1CqpjlNBP1DuF/JB+9ioxiojGi
p/2XkYxX/kZtJsE+wjWFFVG3+UCNSX35xivPGk5ZrJrTQddY1EsTnxkhfdxlfCAB6iXXjCZ+NCJa
NMcMw8xvXbYDVg9sRcOqVAO7LlkUo67voaDQaYL61bbFo6l1qk3vDdzSYw+eQ5xxsozZqqlRmEI5
B4W5FpXmt0d9VpkvyzQPnmt8nlz+1EcEG7MxyW1I/3zeaYpMGFh3NMDuob4h3kvbgot3jXuslxDi
lW7NhhAgtGzgczFep0ZaDWxL7b6QRc0Kmv0wYX7KdYA8OV1H3zEwYPiStlKSIZbioAsWwi5Hnle9
BAsnQcZHuyTVnQLCUaJO24rZLAhf0rrqm36K7OrYGRb/FNBG1xzx2ZWg41stth66rI2aFXJQ43tQ
KIzdrKrxrmFuJNZdNgAv7n2p1BFDTPjji9HHPL1tJFEaX/Rqhb1CiekQS6YjQz0MU8d6U0PZlkeu
uR9wMkjqYk2/n96cAHUy7BB6WPRdhOrLR4cUu8iVozEC9jTkUFZHTcnsaVkJUupoJKa9SieGTSOo
VhNNJNLl8y4S5EY4vBWRw5S6eZyoCClJBcLGNBEh+m0OA4W2/M8P2f9/jtxMiqD//SjufnRvn0X9
azl3/QN/H74Vy/gvhmQ64YaGpkuqw/9TzimO/C8UdVRzpCkhMNGv/+h/6jnGZyr1pGOaNL/4g5zm
/2e2xvFb8qeuB3BH5yAu7f/k+H09XP9y+Obkz9Gf/7NUIUxdCD7o18N3X+C3rZiLrXwORwdtGmKv
FBkRATRDFr9cln8DeFCpT3981nWAZwjVklQkxl/4h18O+mwOA/IH3i0qB5H91LfGTk0Tss9ionrK
qTrMIVBgaJqXURKbhK//uxztlwJINFOa4d5J073Au8sQ+kqKCrHxKU487RytofmVQKmFaBhl0bjk
uEgypq01eARVZl08TDHRc+KLML7u8uefRTbwz18lxZWPQayBlI4ODuTXK4isJuReTYigBmFsogm5
tKgMTLSxxEuNOxzJfGOHhz9/6r/cN0YWxHRxjNQM51qR//6pcCsqIENXPmErAbkVkNUBWqsuemTb
/fNHXWEiv/5CAyKHbpOYTNIES9Wyrvf1l/s2pezDY93xC31e7n2kIsJKpnmDMcI8TGTKAovEujTq
TfcUkUwIPqAud0PhhG+oGax/Wkc/LjgoAs1EkWvYwE80w2S2/NvXGdQk6kYVamKtWXKrDgCThGFW
L/SoST2RXXoayRv1/nwRfnyowwwaAgu9HVowOr2eHx86DWKODXSZeFQGkp1q2R6YLVQYWSdixccY
/F2d/uNd/nnp//5YU1isLZsN4udtttqJNnDKZAdB+uCh+0BHZ0obdoNabbrJaNax0X/3sZCEhRqB
h6JWWTdOAiRWNMO8+I8vgqUibeYCMPHnf79f+SmMskRqibUi47ogcYJY+qaxP0MfEIs/IzUO1dWf
P/HaTvple7r+fjYoVcVFwqZn/fzEFg3MYDuxXCXdNJwtJ9A8ZsFE6TjOVucs8p7kVf/eATZYtPUs
Hv/86T8esr8/nY6bLkyecOQHv//e1KKk1loAKX537TiX1TBs6WXQrK8Biob/8Fv/zRKjmUILkeqe
sDz549MEA5fYyEprVcOjOaFi0g4gLOF7wu5Wi+yd5v0/rep/t75sPpJHnNQ+Qd7J778Q7V1hzPij
IDbI6Es34PFmRo5Hr9P7j7wktaN3smrfDX1N/Kma7i0gjujOy/p+1hgS/Pl6/4z3M65X/Lfv8+Mx
A5RWwFcjkIP2Op0RYsSKmKaQMvBCAsUNoQCWBNM1Tb2LcnXXkWg6EOE0OKcy2ubTY96tZfJcluIG
e6QH3JT4t6Jh5BE+t/BJonqEnUg5ydMDMxBp9PytjzqxB29jete1FDOyx9jwBocOJfWyIAO7oeQs
/OwDpyAxE86xcII1yqVchKBn8D8iaACcl22UELgJtDs9rrDGy11Up9sezDA19sUsTJcIp3WVNHsh
m32gFx8gdtB/h9NjUvpvWtRuwzztXYI9IMfV4Ukr5s/xmpzQELKxoFBj2Dcg+itQCbg+8Ok8mEiL
sPeUTNiTQtiYFsFalJNTtG51/8SDtY7jYicZagDgWSB3wZd0GxMRlCudG4+ZC+RmOfaZF1nCq5wG
ccVTp/gcNO+7cmIMOa7ARq4Qby3mvPcMnxp6blZ+VZxYv8uswDeF4QKdrFsW6sUP7FMRpwdG2Mtp
TCtMSvG+6NOlWouFynpeVLPlgk9ZEg+FZrzY1Im1jubOFXQIFxPCyTqoHwdNnrGSvgb1Rz4+aMFX
Q9oAbSrIsNrJaMWTwr/AD3uxe8JDrDRzCXZ96TTppd1ECRuAnDGUyz+szGtz/edOZPOQWAZ7kaFy
NPv9SdFJQxsiRVorTJnrSnU2eZh9AoXcz11urgzyf9RA+YwZtlgIKaQTrlusrREOY3/C1qC+Bjpo
/ChfWPS9oLdg5Mncob8oiMGpQ7yoh+rzVGgkELL8o16F2wwxv/2Inb1JOgNFMIornJYHf0TzQhnS
e3CT3Lra2/rRtOKl2b/W+Pjor+0V6DlXDjSkfiQSq6F89EcsM4yvy2bbl/R5osTrmYCKwfqOx506
qw+UEMSZ2Po+8o1ibeGdcYWdfSEy+UiwhaEP7e7BKXzAQLjpJofQv5cQX0sHZbAG3FrTcyKwG65y
d0oaaFilfkB54k0dWk1KK0b59RFbTriYya6ciwmMXreO9cLlod8h9WUqSLxvM6C3ILcgic1PTtWU
OCVozOGpG8Fgs2aXZZhvELodzZHyMrQRWkX+OWrV20qkX4pTAttU1n+++b+/BkxOddezD+ceetPS
Nq7At9/OP4lSTPaQOqtJAsbRC6u7xNfHR8Rtt/3zRwF2+9d1BqeIAz5+A8g8P9dZbAmbtk+A17+8
Rm1UsllFEk67WQ6cj/NjqyTbqBUEIYNF08pngJEfg2/dUXc+0P9R8GL5J/ymxqIgUoKGK6IoZAFq
1rLcKsanKuhVuI5rmev3IYwfguFTt2uy25nbPqfDukPzyc6iXpCc4eKbN2IWF8daspm5U3WPtGKh
FeylLd0h4iYAcuKQm0Z4pmQCwMVaxgV5B/aerAC61MrS0qutVe1CTVv7ZJ1UfnpXyvYSV1+adaKx
jI93U7L15rzEk/RcW57m7+Iapmh7O5tPOl3DNinvosl8Lsh7tYJtw6sRzToPTLQhMPnYYh6hieQF
6LttpFI5Sua8D8F7RCs6WgjU2IYzZWGZzSqF3sFDfjbzdpXMwS5QgWf2hrlLOkwJIyalFg8pXIvI
aVjrGOH1di2wKRNn94Ro7VnNg42fDB4KFW/Owg3JHpeI1+OEXASosf/Bf4jvLofbFIa/3vp0vnBL
LQZHvg+tcXVDHthS75y2HfBa6xcb7AbUlwGDZTQT3zL4S/QIdyjLH02wzDG+m4QeORQyNBGvifEp
h22YPTkIRppsOhSdtprbQ9tNe6AouwACtlbxTCrYK9UafUd8JgHmlSObNwPTnIxpp9IZrn3m/I96
eDK4ltqDnbc3eZx0Kxq6KCKUR9WnY/gYZ8bNoFqu5ptPpT+T4djVUI7G9nkmuSKuKyB35qIvbdKo
ZuNiWBYrx9jUuOxHPUat5njQczcRkREFrDJzbeYKWJXusa7uA12DWT66U5je06vmRee2xml2lJvp
KhKR07axoXmX5gZ1JmUHgRLpW5LbiyjFdutzRrkN6+NsfaspLZhwrevh2hwy9mJzY5K1GcClCshY
mTWiXyP9Zoiq5xxPe1UqiEBvOEwC24rRq8zBtxHx9hN8aeXB6MbVdRajp9gfwZAGJfweGyTIrCOD
gEpIOHk6+cvaD7Z4TZcgdHcEgFI5rf3mM86euWaLShk8KV/zyvBU5AlqqV6MKgfhII/pSEBY6XgY
4sDndpzn7w1ZeaP6eB2VFNW07HR1HTgXBkurMaiWQSr2AIzdUSnOgCJAUPsHI9FodBM/K02kATC5
DPMMHYFx17F3tEVnvSjmZ9RFHrojlxZfMyAJwsMqOyhqKCLmLryadsg1SpuvYn7JUrz+AQlRx4a9
Bp0Is1s0deQyDobxkoEgdqIbw4BiDF++RE/JuGVdtnS+zeDOQYwwVBN+vvnGhG+gdZw2rLcMeg9x
p0s9hWaCXX8cP1HXPAUi3EQYxSUNdzVLbtBeLeyQucHEQhqhQtX1phTBxRdQguckc7GLBlByjDXH
b1I+s2fFmG78rGbfUNwekJJNNu44EZxTIXGkweBqEnmnopZfetxsgBBxk3pIMlOI55dsow46lqp3
N3FofuVzfxi5DvGE8KEBvxHuDK0ke1eQXFivy8Fi4Zpu2JgnHsivtPJBMQSwRnDZDwPGyqaEElbS
+vZN5ZBzb2OJvARt4Wh1d3/Za3JjvMdI5TGsXPOeeeyrgHgloh/mbN/MOHPyQdFXCULJRVo5/1C8
679XFSYmZ4oXzXJsui7CoUvx+8uL4D17gIgg3IouNAofZqAlu3MAkTxrujrfRmlvH4ISv1hMp53N
nM2h1FP7zFm9JWShNV4Lxcieehlle7OKrs6WkahBJSZuU/MbTglN5sZkerwAg0Bp2HfII1mCBh6m
ChofuD1BWkIC7BpzAW0lkY5yyXwv3OQTQtN2gh1gdAS3MFJT71NRTjwUDFb1xINWR9QXqgaA3mlc
nIWKxysH2RhvzIGysEujcWMpoeUValp/sYF2RCTrTRD8Q+krfz8E/FWZOBwAHFpXmoasixbfr4eA
DsrXQHCOtWrjvj8F6gSQFKjnqdLMYsVIs1r3qPyA4ZBF2Ba2sQlsQOWp0Y7XOAOSuk1oZyeM0e0K
PI7+d/MVkC7GifPfFfGv8NS/GgE/CmXHIXlQUD1ayDJ+3OaRNlFk9UAonUDg8Gka3WMfml01qDUE
jX6+iy08zFoB7KNTVWxMsxYRsdZ/haGoaRGnpmcZirUNoiRjqwzU3QzaYJ0MOI0XftwNd0Cc5n8o
+K7f6n//1pb4cbIqralltErJ6xN4tmsJv0qIx26nt35Cc7UoIz3extADYBAi86bsriPlH2r8f/0K
iA403VE5a6k6xf7v9zUEogBOyTZXTgxBm3kEzDMDny9uYFhbUk1vZaWlz0o8QnUD4bf784Hv9+Me
jyeEbUtci34L+oX42WJw0tIm1Bn5C/kyM3Fnwr6EelwgXCbbT5HfIoh9hLxEmP/Hn6uDFTalpdNb
Mq9s4V+Xc6Zg9AwKxVylER7yyoaPZOHLWHQBTHMMqTpw7JCgw9kYnv+fPvlnS8vGMK0Q6GCtiHst
tqYKolLOMBp6xanWZkuzk9phCNE7RsnTP3z0dT393/X219U2VMvWVUT5V8nL9SH/pZOZBQpjXpuN
yJk1dtyIaIL7VONCB62XWiYwE3+D2HmrFtMprePzVfjRZM55at4j4AeQmE5j1XgdpZIswZWbyVHD
jV4L2219fIphsfbrG63LvSTf+aHvmXCJ2crGhnFmoq1n3zwwl/JMzphzOD81ve45UYN9H3yC0riK
nNbD+BlHt6RToLdVb5xs2jrYO9D13Ew+myLnn1k2BwmYKtLi/dATh5XXXqh9GyFWMGj6bdGsBwhc
6FY9qqi4qLZqNV9pdREHWQChtlfDdoOMCe7oYJJ3lkbZLqm7gxVZr+YIcaqST5Hq7AxDLmZRwli1
7v58J/5qZv3hTvzsp2odbeQpyFj3ldYQFEhY/WZyJnUHSab6NLXAWRsjqZdGzVbapGPj0m5MHv78
LX7f0/9aDhZWBbrJlFpIna4P5y/LIbEyM4+vIT+JhhqBwqteKiEk144EBvfPH/VvfrBm2AZWKYDe
BuzuH0vPVAAM9dKyVqXe1OeY+BrKc90A8gHFocYpkec6d1v7pi/VjDs7DSwSS8wUEuWfv8n1RfXb
ldeR76kaUXU2jWW0RL//6AKynR7Q60RBEWnHeGrbRxhmoJjtIjvKOM3/YadhHvUvH6hKusWI/zA/
87e/fyC0O9XnIKxyDh2QObeQV/iKicc00/9qYiSpFDciwcsfq2s/6GKCJwHCIhJosuJZtK4ZHGur
MsBLzhcVEfZirN0ahc4/XRjtOlb7cW00zkpM1VTmHTS5f7RDWyDH+PK7wB3Rm20NEB1YcpM2cdwa
svHdPKXzJ4d1e00eUAyVrgSqpesF/bGhMFTSLoarnjedIWZEPe7baqiJbNEKJ3/MhD9N0EL85qlh
yu2aSpl+2mRidgSDxkBWeElxaq3HDOIaAKs8przStHezDZJ7Yhz8j6ghQoXKVL3YFcroOA/kPi/8
KF8S4kx4hgOs+IzpZHhKgizaaR2wG1rJ0hssW4T0X4biQymHa0wflrd6gX1Tc5ZtW7OzYZtFUWXI
uHYtpcSb7oCmXuAeSz/1kYzFRR/IeR8osthMMSKuxi/luw55xJ0aLX6zS1t/UGNjumD00PaTbrd0
gqrauUygrx9QreRuFWgCpK0ptz3K8ifsH/oBmUhxwoFWrjuf0bqJ0Oa7moiaRWCXk/Kec51Be+X+
qW2j4hk3Sn6s2cUPA8SaFWCk2LOlXd62TPZ1ML4hSUlZQ0pRPFvtLS7iXN9YXZ4cZD6QMTLz6WJJ
BWvfBcUo1lnpS2IUEGt9VqlWi71ulI2LNj/1AidMb30V/HNHsu97YxjZQUeXRcJ7Zh0tmMf7QqFu
7tKRJ7S0mskbtNCAOaKBqzVLuwhvFTQ+S2QFMicyJaxmoh5VvSmTYw42eCamEAL3QL9B+uMLOA/c
8gtjGlvSLkmIMN+YSAXasxqgm3SI8mpp0maM9YdtroVVCMKlUD7DQgCbU+Kikwgeo+DDkV35KhSB
pClqtAEeXGkaX203V291b+rxsh4N/wYZRfSIguHagbbnaoXDWmcdOghUEHugxa2LwGsFUcF+WgiX
fO5kk2ad2KAXU48K7undbFjNNuW04IaqHoC+rcOV7dfJvamjbJJhHoCKUTB5yTpaG1WXbXogXK5P
VbADu9fdOj2USwyc9TNiELkPSZHOFoHS+ARKGfGtZtE37KcPnRypCUqYIV4NG50nPH6inKx+NK5g
ao0SGCEFVIcosV46tZFeYPX2HoNHsTMrxdbIU4qIZDcVcmhUcK5xYjcbrPetx6h2OGhpigObEzXj
5pKTSMqRCDlM9qqF6DKi1gw+G6ed7sBcwPWPiGS5pg/zSgXnXa5mFBvI/KYUt31hbkWddffwGYZz
NHI5rnjsxyzx1X0MyG9Zl0N9yFWS+0D5dPN9Nzjl+6gENrGHlo5CY+LIAgAdRBiKyoAFLkoxT4Dj
6OpijrWRaRqxl0xqdknJ4KOQLYmiaRVLfxC91J7BIdqHKrHL9yYBzbGYCZsh8D0qMcnWtbzvG/6F
BS7v4r4LbLnOLLN70DiLHKxatXYpD8cFa11DzA69wIUWpNN5yAsJ8LqybkLckAHiGnu807nRh6yv
Eux/c7bjqWIB69f+lzD79q6c2uZE9p3vWiG93SjMFZoGYWL2C8LzGpJU6lB57cn+PPXXT4eGgYjF
6gkHVXGrAhGiQxKNEniMoj8NSRy8MDjpjznxhyQ6EufgqkM3IM0ys5e6xxe/qGBq9gc/BFEq/Crj
KIHXp8AztZKElHjgP7IlgBVC92SXp8BdFDniu/Fp2zeiIE9M2H5xwY/IqMIxRvFizAiGoR/kBxS8
xn3qx8F2wK76WdOfSFAGazMetSm7FE0WP/oJPKwADXACO5y4hoVVVvl7amAxoyVYWB563GFbzSNH
rkgYh0JDZbxow8B47/WZzDdCHd1xbMoj8onmXOut3MVMSJhniL5/pCVNansuVKIQTfwzsFg6yMso
oXcJQCA8wvl4Qnbb3VIlYTl0RM10fjaRbuXlybeviL/AaFeQbetLgxoS6R0DZV6saUD+Aaf/fZm2
ZrbMMqM7GtUo77XSIdyVNLQMbJ/RJt+y7TQPbmDnEUKDvzliTQBT8Ml1CpOe4ADfDlQXOioJo9ZE
5txoqkTzDddAnVqbddiKon3U+Fvk0zUcvTKu58dW8s1jY04Zk9AMGmjITf4NYZsFqKTciD/I5J2Z
+6JvPdAUR1Inr1GkBAXNCv1d36BpYMZXJxdAFTzP1dkeh/ZUheX82ABIcQA0kPRV5HIAIRdOQM05
Y3EFy4xiI5AKe6fOAC/oenvtRDI5Cgj4wOqCahtDzuEdr1vLOurCNSJTnA6lYyMMrHT7YAaFXCZA
aQ99G9lrctWtW3uW9S6pALjz3kOZbvjm5xz6/cWy2VD7vnR2jpjipSDb6CE0i/IhGfPkJJOxcv22
mOi1tuMTjzajutgXbqehj5t7hLZqZ1pLMCP6s1GX5YW0C2XVRX1+Q26ozzMj9WujLVAfbX4PMkyT
K1PXpf7aNTwEqtVQToeQ0mmz4/6CdztIdxzEcWzoWhnpm5nZp4Dks6HKz7pAs0gSgVBxdZmXHu1x
w6BgcDaU0Z4d5/vQ4D/BDt/ylkperwM6Ojcr3ZC87kZEizvRHcviNOvqMm8vVgy0+1FNkHEqRAKf
hLbN9YPTnOl5ivReJSJ5PNMNFNNnUt2NAjweKrZ9HuxKBkB+Bj1G2ej6S6k9BM1XhUaRLlMwnfzu
rKc7Jb+YPmF08mCQko4yfDmjyA3kQc5fifFRzPvK2sbhO6fH5dCMQDBgHSGKlibo7Gu4qtk8BTon
itMAE4N2zhrINeoiMk/HTQ4w4/raX+WO1SC/7e2bodFu8U5DDoBio6W3wgIyyKQzEjdJ8Jr4YPZr
0pwysK5QP/X2NBOETqrwsgHrH++aAPYbMX9i3MVIMkkdYPMiUFll0lHXXM5nNX1IGdICP18113iN
my42uAEQ6xJ2e7LWJlA8/qB8zByrF6X8QkG94OX6BdgaTxlvssl3A/V2CN990mGbCwpEgtfRBWlK
7lmK8egoFPoDdLJWnjHGL9Q0oDH/XGLpTZLuqEH+HXMLkGS8kDEO5dLtupLfQGZ4eBRDcpcR+RKC
L1O5NzVMqMm/JvSlh0kR+6yuYdKlFwfdQjs0JCQKuvXDSVNGsliQL/d4axuuNAf4qcI1X4DXyV6z
qLnPsvoptp1Fr+drXbT8scc6bjTiB+sDfoPlGH6nc3WTtz1rk012jNdC3Kg+fe9EuyMJc+3APkhD
Np8ZLadeu4iT1qpQV0pReWX2HtfnIHuUnBfgLHp5987p1LUh8CTB0WDUb3Cob0mgUacvPTlP4hQW
DIMmBL4VYbhpvev8EQs4fe2B2Y00t76BO1YJboIiXac4DmSOwSRNbsMGaXKV35hxeC+zwILkyNKP
qvNUamSdKjdi3meUt7OSeTl5XIVhrEheWI+pMRzRrIKaxzDSJB9hlXmd0npBHG9rrlhF2rVPWpHK
Vhg5Z+k0a9+hCy0rZgHPVnmLb3pNkidpbubKxgxparkbC0GmIqPL2rqZwbdoo70wDW0Pvpjz4ZtD
3ZFo7EqjhTXdXHb9CbnzMon6M18ZQsBTFH9a4hOV9JquLReg8gbyjeYxPfeYQ1FYrxnqurNTnkie
CxfkvuHLPoU4LRDW62vgNkcy3WlG9lT1Db5y+DT6tIrSbqFBgtOCBxoTt3jPl0FhrYQATmv3m0G5
q8lIIiVxyRmAMWTgNvk9ZyemDqDeClBS7cYSa3L9CNom0dOfl0AJ1hrA62jWuebOyvIlF3mXhF+z
vGmdYpPYDOW/u+gRz3HGQKDjxqn7Mj4EAQGIyXM2UQ4/APr1GtN1cna/lwhtfcGsAU0aL0NmobwX
bBtuQys6HprpYCnCSzErDIF631qZh6dqEYx7sJELpecSg2bNoDiStw1+it1C4HeoHp3hVmVphTFM
Vi12g/q26u+z9nGMrFVqOK5jWovBZ3qvpwdwiZsK0FRGjqtKKpWf6t7AmZ9Cw236Ghu8QhM3Q57n
iCv2f7S90sQ342Brbc5Bna9gmqFI/AqCk2lFpGoDlAJ3NlFlcbLEU/FNBt3CFvtaPEn71smKhdHl
y6FntX7a4uB3b4bmmcVxCPZK1S2kvbbizDNr/Pix66sRPxrca78JCSHhzeWoz3YGq42XPzpyJsLe
aJ05vm667LnXXDIF/fGRGa0r89uRsNtim+P5xRO0yio36p5zoMDwUhZDfKqcfeJsAvYDanLIsHHc
3JCybcfRqbBPsXmvttOhIo+KtFVGziLcB5AWeMkHg7MaQFgG1K+JNVy7cKvZAi+BPAEFO3L7aFGz
/xaSd53BD4FBbzONsogIimCOmnZNWt5m7vqFGb/keBsdhb+Y/6mQVszgJiU6lbY+w+9ymQHJs8qC
p74iscsCyHtnhfdBerHkJRXnIqXVUSEeuXrXhIsDl8cYwoSDdRezAKYsAL+hvB+INVZywQnmc9C+
skBdMmoiNIIdpL2XgojM4OGK5chItuTb4z0QFcAwtPRGtGfWvLC057R+9Am2ip2j0JSdjjS8r5CH
Yqsje9jDIbVsA20LMHKjo+tw6ttJD10QCXd6h6YkMlxVsd0r4DLbj46x9ektjOl92n118eCSUwbG
6jDy2I4l43agjE3Q7PrB4fp+VAD8xmEiZVcgVxmWzfgZlgOV1xvZlBw6D7oKuMqAwvCRiU3gg/3l
gAnSmXCsFFP/20wlBvEd5ZW1tHziYKLZ1Y2HtCYSlXTzzEnWGiooPAcEU50rpuaBJBo1V9d5rq0z
E4RNBOiy0M9Zs9Pw3yRIE5m+dNxrJkaubX2NDoqKZzHAc2ZPLNQtgWDIqjSgIN9RrRDW9tCWz7r9
NfjvkLWW1OEL4J3ENhyZTIDee+jla9i2y0HQfr3eR20TEaqpZPdG8aSBajPLaWXQtO2LAhYbxDKq
imjsVj4lxQDu7fs656brqfpvY8ZysS6V+l36z7RplpPFBDjLbiHLUxYGJzWdXKtM2OuMhQKTg1Pw
LoweY/u91pxV06lLCfMZXi5XT4dS0XGj8+uW4ylcM+aV7K7+oR6/IbR4vXIfZmikOT/pyqdevPrx
JetvIQktMqI+Oc5sbLV2deIVhJy9vP5E1xuHcs1wfyW1jYLKFmtWPD60LZGmFC1mM7txZyJFAYRO
ZWd5Hdq5Ak9OZnwI61WPDvN4da0gIMIGkUiORXydcNmNRzWHWMJ+PYOFMT5sYmTIUln5bCAq21IU
AqHsLun8qDSM3TuSTkz87YuxMZGnUMlczybSc+iqBdUFZE2+qDPz9lp9VeDOKxNcfOyRge2Nwbia
g/uUXEy48TfV3K/iEnCtVqzQpzxAYmNBpK5avFjNV51WtyAIUQ1ky1ipt1B7y8zZmjYXVUfyFxxC
aiikmbS00vYd1wyDymGDVdJJwS/Nk5dI62mEII+dK5/vjE499ddo+J7TEx2OuHe8grhO30T5RJKf
w0Aa9dYuZ8aUzcdrMpU+PHbViWrEQ7PvlsINy8+80p7Con6eyi34l3VutMu5cZYq1sJYdKtCOYxA
d1HEZyGD7nutgPe+z0A6QDLhUA6hh5cOU7xFK+N9EPXHILrrUkIDO8s5GGBXfbCm8Jo73wEfQyP6
VplBkRcztp1z3Wz1wKehx0BTFY/OGN/0beEVhrypSH6QZPXUpvUwxPpCNqiDMjIjuuZKuV6o9eiB
jVwEWb1iDEnUUrDObGQmU3tLYe0FDImHqN2nk+46qC5gLLxid/EioRsQf6NHE7qwrJ6m8SSvx972
Y8x3Q/5pITceiOjVAfByTcnLRRZVDG9QRHbFMK/pKS7KGe+L327jWe6LweBAH/kQVzKP7sBGMc0D
LffFIHhnptaqinr0CO28oy21q8J+S3IDCC3PSOyDRr6MGhU3KZ41Dt4csO17dIxrHIYb+Gc7jewC
2KLbIROIICZPaYqNkAer6fnH4dKyoaUrAyTMDqQIUjl9XqW8Kpv6vUp87m6yCbQj3Xq3Fzc1cPY2
4alWADwigsW55iIB3lUNss+eA5qEIRWmK8M4pGTgBRx2C51Tb+Ls0+wS0CornF2qW26n8wpLBbEs
4VW2JrvAi0l6XhS8hgZnxhrdvbTlp6lQl0C/ovfYCqyNKPtalWolqElvBrQ9xzyK6lmRHw3exRkf
W5y7U195+WSy545sP/OaSPQlOtSlzgudsBvgxNYaEebaoQtVF+DyqQHqEQ6nSSi3Fa2VeHYn4Nlj
1514+d1kQBT9VvNChz+nmttW71fUvofOGp70YD5XpAShCJIHMY2Pk/xCm+MsEz13Vk7ZHcFV3tDG
XFrmq5byBGS8Qnr71LfBZ1cMa0htl97G0DxzG8bOK+MnwpONZTDE6Fx5A0Zt85Y1pG7gRf6aKRMd
bpBfWw/AK1W6RIQjGTnb8WTZT7Ct75X5EzxYPKGXbEmiitdDa7mq/5HV4kGVPZD8DO9lpxOTxzny
DR+PcYK8zb2srHGDc+I7VhD9KCFZ2S+Kzljb/CBba4emIF1WdWdwHBMHkPZrkpeg3I+kgSeI27Rt
IvbGtawqnXPIEvWhbC/r1mgWSIP3Ux7d09NcO42ETwPakmwxKvTCG+oYe6b6YuTa+5BLvhmtoKZt
GXkH5yw0do5MxEaRr5phnRXOESM5R405eqImumagAVOF8zlB1ZMG5rIIHMJdYiIPyh1hIs9mGb3o
LYc29NGzg7wjMYrVxJtQDrSXg6hZOqjfqmjTdNonCeRc76Blec2osTs3nIejASGWjv1nxLEJchZg
+4KpZYSu99W0xv+m6DyWG9W2MPxEVJHDVCCEsmQ5SRPKoU3OYQNP359m957j7mPLsPdaf+QhMoMm
kr2yDU/61BxbpAJCXLpSu6ZSEzTaYeLAa/fkzgGssk/Num/ahZs15qmPvu2hWKvNL6Kqg0kollp1
Kx3ZVWrYgSy+JjQSWFpXCwc3l8o1Zo62pLNeNruq53pO7RUY5raJhl8q+AKSrRmu2z3hlcekMYM6
j3eYfw/O9Azv1nqSh6qB+WMcSJqtFvRGwtwSFka2Or30vJlZI4/bosTmlAPeWRJ2ZmnxW0s5O7YS
+YjP2gNtKvHGssWhTK0t58xKJS++1Oe9DddA7Z/5ifs26HtY7tVkJSA1ZdzzUBflt4yT/qYRvruq
NH3XAMzVoK1N46HVmpmx2rNmZdUvxfIa9efOF7LQ9LTMVf5LX64ZpDYiZamAtjCz/rcicdBs4/ba
mf2W2gTNzaakFm9qaWo+imdes0LTATM5DWRtHsgwoy1eKuL4bRjTN17q8d9kJNXAfm9Uh4h60ZOO
cvtWRqFzIXXHvqvkgG2e1poefaT11YTq+2A2vlUX53CW/XBQeEuckNF1nKUtwSNI//MR9Wn85AJg
+E+znpf86Gl7i8xRO3eWke6V2iZxzWkuZLnNqyjVie8qq1usAw7xujSIX5JTG4X3zFF5uXUZaj5q
035FNNjXSOsy4ETqSjaOASkDiukzeSJumchfq4j1g6ZaoWvq5Stlwxg7KeFVsmUflxSmcHyWL1Qx
YSlAVm1o4pyZ9r5LBn2dwfl8184TW4qyXTJa7+ZY8rZENWx+aY+3PHK0NxExmajx0BGlREhwl3LV
igawF3ikVvPukOT5vBmQipLhOh1Me7hpU/soi+W3W0bTXdI+oO7miCX7nFimhym7uerLMIOx0b7m
LDJtFlidyR5Pt3MeFx7O5fnzaT2hJCquVm0WZrzbiG2Ivmbjc2hoQH9J+SmLho8z1iMsrnI1TrLQ
XKiuaM29mFp2vRnznpyPL1S1HDNuTrLqb4VufojKPNHGu55Sfdum6l3RqK4vIu7SpiOJrSejLnfC
N7Ps5KBmlZfK/N8oZ5Q69bAr7cL6L5vz2yDRkUg2eO9NAyt22+1HM+HoUtbkmlEbU19kXcrXM+kB
bmqTdmRLPffDNCkbIYjKzfr2N6PGko+yHb06LX77Rn4j1YNW0KipvZpPv6B8NyDPqt9Ujv7ZlNXB
ifliJ8ktv46SqxXbx5yjKJGBYnp82LoFsSAlueYNZSrQXT0j9kh0u9ltOu2LZ0uR3I7qlgz4+iyh
4XZ7tkzPsC1A5rJClFg+H50MNngltV0QsQnCWhDrV6P8Btbi5IfIm9FgpSS7V2uQZxLkdYUE/7oE
wKPEZUbxTzxySUTYQOOMQXeBlbMJTnn6Owm1rIJ4lvV3w6EdVdTIka5VLOj6agjnfLQkpUUMGcSU
e1O72LOvmUUHwGVG5ewpo8mWVujpv1YmR4VYq7y5WeKZxaVQNBXoQnGuShuPNbtvxFlT5rawv2h5
khImLSey1jn2CIDfzh7PXbuQBEfE3DrVxvIuEsf4xVWAM2GpK18FhpbJMBgJL85ltiBv4QoE5ep7
/dBVNu/vaGrJnqI/br0nZ5g+RoNMUNz6ahFM9nOnFvis0YxYLJChlntPKSK9HNY+o1GTkax5b/N6
N6sGTp7sphit4Hk3+31NUpnXhNltHoc/s9Q9ZTb8IjO3Cw21E2WOq6SkerQtDyy2JymbLplJprLR
fNWivhiRdKLPaA+Vlq3EEK/hkqkbm3x+zX8pksYhYTXqm+jTzunv01vC/Rz6WbzCGe+RvQSjlH+M
cvR8WH1DpXhZ/o2hmkwjpugYPxDlhdveigi1kNXClzN02By1jmdmC4UjEgtnkUWchuWu7vJLFRVs
MNraoFNsDtEhj+Penv8Uo8DzpFyyVGMF08EAzP49HQxxGBt1Dqim/0l74yvBBKTWWE+qDhCgVfcw
Ryt9YvxKunuf6YThDrupy06YiIavjFSyS4TnlSwUa1RZH4jiLNmTKEn7RIpF6F9n2fxtktHOPN29
HZACAGg/jyourMpwEe7utXn2k6XMAfYhzJJKuc1dLbn1VP5UM9J9BSCoJA3OJZ2WmtdoOJcAnmjR
eyQzHFOnpmjUemXrS31LgR+Ah1O62DvHPi5NizGVwPq09XXckb4UJgc57cwbOEjlK81gksPA6JIb
Joc6IBVKlmHNYZGfJYEjRavnTWurD6tvPEmzaCNaNhYKkVq2mZ1ivstB/nbIgl1lIVVsXX8huWhe
4TqecT3Yp56403b+lxJ4GD+l+qKtD5RbU5QznmjZ3uooTj2L0i+v6BSPamVOg/DkiGfO/WzdaHs6
dwLxsFo/bAImLoWSGui9wxZSRaa/xJTpP+z6OsbtFt3qXnmPWqq25iUavSok0KGtu2HV5dH0/EPL
Q0vnDnV9AmqJg/qjzOogJlBxmxtZuw5pCMSOrUFWO9lZGkc/qgo+CJv4DtXUPdkGmobqQS0Z6uld
Tjrwc3ImOn2vOTEh4WrWnuNQLO9aoQ6/rVbLxPXUw5qFflvZ2jEkjtY3VZkOE2L3ex22O38TDD7F
tOyFelWGK2GFGP7kFxGRpmdoawsdHohj0Fj2TSaAD3S6jOSAcnqu8WE/ldxXJMKA70jjc/qHvfEN
oRu3mNKsdYaigFsPictUmWjeoaqpxUZYHic3tMiYqgxKGznK2UilL7scrLfMjq6jUb7URB4BOk3+
oISQMoNPB98a68mazIWVlXHZieHcS9WDlfIZT7+NIYbL6YHLHYmeYCUG/RzSrVQVV71842h0RVqd
aG+hy8dInC2lHYGjl3TcJtm5rZt9oo/YwihDmuwNEyeFCBGrwOjRPnRIZGn3XKFwYlL/FHKLgaGk
7bmjexoVzXs3Jf4zPalo93kLUdGrL0Nc76diYdasw31Ch4nc9b7cLYduIpJXngITc55kG/chJE2p
Phj4/stGcotU9wx8kCrO7pQGBzosvLmOfFFtJPMh29knpzHSQmghlNtW9iayjl7mbVO+9dW+GCqG
YHJQ0HnNpE1NalCyPxu97Sniy5bvqbNOlo+8vffqq6MFzYKvY+dwV4t5GwnCXHA2Mxfr2DTIOnH7
InU7nUoTIitTOLj2u6KzhfwEl0jrpJjOWfU2ctQVzj/dRNbIludgYrTFVhDzlLChEvWySp3HWKu+
zOSjOWfbOln6YWg38fCiqFsJRpNDQ+QH8gYwN++hqxzwurj9bOx7u1xHbBj9CP411thVPjsHp0q7
eUYq4q1d0Zag0jXZz9dKfptYKGVBg3Vq7PSq3VHqiWUVx/x8c5ZXO2k8ski41LZZz4DYfhGDQqaM
q4Gd9BnlrpTJoTglX7yjq8htipuhvckaG13oOcAz+c2wduZwbKat/bQ7Nhck614kaH/SfC5Ndk+K
+HTsNqUF7x4zp/JG3TpqLque/ho45exDqOe+En6u7cYC6gTvepx+hpnk5f1vzjigQfXLHQmggQQa
X8A7VDQ/zWEZzMuXI18gaDbSxBZNPxbHbrwzoff0v8rZPmtcu/HP6jbIugNyxFYKn0qGvZR5Mndx
o1CyS5yLKNc1UI59SslU5i+nlXyb5a4tGk+XgLTAzJiw+OVW4reaEJ3Z9zj9JgXoosL15tmhyDHR
0gNZQgRgJRpvgNG0XgJ1Q7bpAjQUhUQpFC9BdGRRYJjjb7XgwXp+EtCEVdEcq+be4sPAceTV4Lxa
AloE+jayDT4XhTI/YJmhtfuhjvYuKbM1keWE3oBjOwsEf9Cap8R41yilTXtPguglnof27M5817IT
dQu1+W7Pm3LhEWOMmUoWbz46LIyOWOkL0etD8tcA6fe87j3dgNlnOX8vHCIKvetGs6ErdXA2lfmV
SObOlOkD1UkXHjxVe4v1PTUk0LHyShouGZUNYMPAp9RqxCl36jnWsq+03TjtujaLd6M5MvT4BN+7
ZZavafgCZ06Zlf2s0zgGlFUjoXvvv5WGn2xRwRZJTTVb/BfHkLLCwX63HQ2dCdUWNyQCbmrqO8e4
19ErMXtXWaW2OfLqRT11I9X2BaYZ9Uem4ciyyiCV001vuZrarDRkbyoaSK/saVgxmYPimUO1zIGs
q3E8yhSh9MtI2sETju22GhM60keqLSNvjkWQC7hjYu7uzVLtR73f6aIUW1JLbypyEBL0V031fMlb
PpkHg5NDaFjcUQ4NW6lmG+oeXdX6SUUTADVKMyMhLZVZiFUZ0Qg9o93aSe2WwQMpHtOJ//TYxdD3
lLxciqba5RyiAh93ja1xiOc1r/IayceaIH6vM1BY2N9P6FvpPmxO8bY7RhgqbDkQ1ReA5E63dyon
WcaMpBqXPNmUGFd6+cuaHoqg9diaPRAnnzxET6bmWk8sXwlnj2awQCnuJGuzTBDblYzEmvQbxZ49
XNUblIFc15Zb5DyZ+ZvRfTjOdKk5FvhwzhkyLHVIPQqvcdjFKFjgIXByEpECuzi7ISgyYfRrMzcu
w/zd4uWsppBa6y5QEs0PJwjCqSMq8QyZ0YpLb12N/G7rxbrEi5bbbFC3agaN45BtwbeVyVkVaBIr
UfrAFV5EnlyVk5unHtSefeRdyNcstFdso6QzbTMKsRB/820g6f3qUtQjM8JMwaUo/3RDIGV3czlM
MGfljTex6MdtRRivNH8M2Xtv0rXXSXS4HHuopBC4uxGuReeh9O0832846epDKm3fIIN6Sa8C4nsy
3iiVfMYQa1qKoe6hqIUb4x6Fzmm0zQQQ3mv0cU6L11kvekTkMv1E7ZZ2UK/M/aqKgDAfQvmga/yU
csqGnAQzqbsox6QHhmpXKK+x9Ku1fy2KuC7ZWMs1Z7HKRzMoJ4AJtfUiAirrath16K4re4eQw5Ot
XyPashxC828a6PQKCrRH8Kc1m5aQesM5xYkvNy8NiLcx/SSoWtqPMrfW0gQf3f6Gi71vgW8NLEZo
bVjIVpXklylAeA33vkC+vIIAIwiMPYvzTon5CMLjmBM7B/das5ArZrYdh/IyJxqYmU5es4z85d7A
MJiSsSvlvcI3FRovVCDlGSTvXxkjiCgCtfvIsmuonOIeEKv/trHpA7KFi3MpCjCrIgqDwhS7giW7
krtPTWQXwmTYvEM3ZzwglBiTXkWTUkbHgWbeTFvQZG75Dir4ocpeyN32Zyggm3pokuKIopFQ7XPK
39ryZGvvcVes2tYnF29MdgX5X2Zz75Y3S3vJjfc+/0a+oMdH5Xnq9o8pn05R9oMjalNUd6oxEKp4
qYooh25Ak/WGG1pkh6rfjCHopLIS05soEeoU8YaEJD7Ps7PcuEncls7gRl3hr3kl53+FzHSX9Xj7
oy1qBXe0yDq/mO2axqdVR3lhRe4ERmUIi1OGu0T/WbSYIgPX0LBz8itZYs2NZBNMhJuZSs6U+lpb
9Z4zRd0hJMfVqgsO9d9Sfh/7S2HSs3EepZ8iC5L2n+7Mbt2eCRBfy+Nj0Y9V/WIvLwKeFyRYh4AC
d3fTH7Y717TnAECTjYqTiWgTg6On9xZqyNL+alq7kD3f4JXZ69SCOfV4ITzK62yi6ucTg4KSHnJr
Yys+KaJuWhzrbDeZ11FFYrVkrDP+kP1a9Vsj71QBShi6tGi/F/MjlwZfVa8AHyYsXtfsKe72BkIX
y/BXao4ZVVtdvOtC6UZtVjU4PGsq4RNBVWe+/Vyiuao6QvY1Sszn4atTqdZL+o8F/qDQaCREpeOc
W40+6Sz04oa4ckCJjmLAUN+HSbEpi4etSutOe6oxqNlmYMbJuVkIYagsmWcg9cMlWavm61MRpGw6
BVkuxqyCQTYnbkLI3gyCVsRglGO3iynINYyLnR4n87ej+3K2JDcmFrAYVDbElhHh11Enf0KKNNZb
VLhMt7cG9HyIwecVIjXR55eMbnb6omvvugVEZfo4slD1cwzQTvNpU0iGGkfY8aaXWZU/EifapsmI
AXlvQVqU9Q4YFsv4uZxmj0uHPYQRtCFIDk9LXLqj4EXuiMpAmx2RcEL+8lJTq31CJRmMZhlQPeHq
xkYjYDykjSEiVFXtT0TdIg3ZDhIW+Q+KNRv7kPDHW/nx9PsO6lvDdrU8mMPbiu/ujRM2Zck0p98h
9kcnCuJoh9MRLPFmWcQDuWQJuirSnna5Wxn+WISgUkXaaeUX9lGFYI9G5mk1g+KeSMINzLRxLVTO
vNoBpQCARjfJZMUMvUrGe1V/DiTuFmF4Nlv1M6uOi1yse0XzhwbnUmL6srru24fUPMs3jL0x8rfQ
m4v8whAoNpB9I0yG2iMpsS/RdLRtuccQ4MdqF8QS40U+fKXFtKd1otyUcjW4JW6wQselDsZqoCQ0
wZJyTdvKtvhtQpQdlMVu8hjjP9kXAk8bCuzQ8cpniY6mV3dR0pxaUn3JFYXrLXUMwSzYvRlhzBc4
8bZp5zD09LZgqkiaH1u2dNeZlhcii5E0xH+prpwms6yuyNukYCntQ2jlLyaBp36BgX5CEDCppS+b
efmU5b0spXScSScp8+pFkNy0TRYzcExSgpU8SHgH4ooUx8V5F7NzAHUlrnczJ6isTIIw4bakGF3r
SGQHoi30VosfTcVOQo34DO2VodYmgR8Wb2nZ2yu52Of07q0aJfStkiBWUmT/WW236ZzCD/P+2Op8
yF1zSqo8AITadrwnSaV/4FN6MXLena640GAQYLo/QieTVBCdwg6RZVN3bjRpXPBLzbalzd5gWK8F
GcU9rW/oEtFE1s4/rat2vSw4apZHn4kXZZQKAEkCAOzvBetcD61s8xZq/ABOTWROsTLGTVFyTZ/7
7G4UiDdrN+X3EA4D8s4F1Rk1N6MG+7ftY3+edrTLeOT/bkRsenqlf8lpgZSJuiJzr6styyZjC0EZ
kCBMeW0KeuBywuDuSvWSytXQA+DLabeU8faAfC+w9asJhubpQeheF9BwMcGVEZBZhZgW+j9uRgga
abpUKnaHltMfltJ+oIAfUeVxa829Ab3v1vWlxWdTbSYoXFyB2oqaxVWsrNWxcBtOZHKAlkPUPdAz
yvMJPYphfxkU6kR/XbMrxHvSc56eOuNIMk0VH8WyRZbZZK81EOdMLi+IcNdschAm5BXtcM77z7Dz
s/5JNPmgYH1JKQ7z+UvJ8RW9DGOghu/0jVbF2QyP8m+BTm2+CtVHUCjMILEPXUe0N0p8TvyUIATa
zA/PEl2ChfjW7JlWhlUEs4LodJkP6EJg9hZzB7gQFn6UX4mDEM2+y7bz+CKL76Y5RUTg1D5LofOT
S16C1t8kASJZfmsFBXH2MmpXHlloU1V9pVZ1YBTKeDP7yqOLuH7wjwjGGTDys3mnj0m8ldpOjjfC
3GRswKQ7o3TjoWbQf22drQqUNnga02v7IY03bfjSip8hPi00B3YsOj11iJ4eK978J4xXxXlbxs1C
I9TzvB8oE8P6iurJcf5UyqyroNRurOhFwRLlF5axJmXYie6deqqLf20HiHYvHVS+suSqOqKabRl+
Dehv018sH7l+m68kra7lBLGouEhIFXPQzi+NwlySOfiWqLBZGUg8DaIUkunPTmbkyIgCJteh9TZB
W6dpLzqrrdKokJ0K0+NapUwFgY5A34Jubi7dpPzRKdM28qNi7PCghqnXvSPGciaUBV8V0Vc9OTV9
AHKiVqc5DRZpa+T8WfariRt4lSLwH/u9MyhkpPvIddlJSc+LkH2Uv6xQQq49pQ1yyY/Htdx8EA1F
WEwMbiBYzCoPmkHOHpblOv1JVKo3Fo+UEkslvVLkqshHOstoJYkTErSmoLN/+bHwIEipV+dbs9o6
zUPrToN8kjuPHnKGmHVXXyyiWMlfUM0HKI3df2LCqNCJSQDVx5YLFc4AJ1/MUUDiCXcEyoNxsZHk
HYyUpAn277NZ0lC9h49BqEsXg9s4x5AB/B80xl6Dch3KtU2q8CI7AM6vTQxxylxhL1u92A0pR6b6
AIcgDmaxAmQky/OWrq+G4tE618Nwkz0BHEwqTmFVRF6+deZdAzdojd1EsuyAWOaFNiK7RajTriK2
EnFQi8+Io2+2dzbEs9gv8mMxXpf+nKLiAJTLgr7Y5EgzE7j3Pj/mzi3XEGkwzfH/wUhS9ZilADFE
tSNuRA8yBA4NVBYxW2Zg6D50rJwflGzHlGOFByLEgbwO9BOjmC8VL542ZfhXw43WiN2Rojrmz2ij
BGdFD+/VXGzI+nL73CXkBLciFZqfVX1PkdMt4UEZvyWhI7M5ZCiajPFeKOucHjScc8+jxnHN+W+J
/Lg8lvDG2u+zRWWqtxVpu3m71mwfS02Y9CvAT1dtrvJ8i2ce7aSiWGsAo/7Ha084cN7+6gzmcfs6
oQ7tafNM430GvJzcE6hf4IEufzTWGk6yfC6ra+MglwB275Vd40fAigSuQ9eShjpPLUlfx6tA81VT
b8wJM0GghwGCDqVck3MGlHlqk896PFsPQoXS/mUgoo0QjrbeJ+YG7S2tPSBht0xbp1C01soqjsjb
KrF+CgVbX9FQw5zq7ojTy8sylWUk6MXfwFPTHEeWzwx/od1Z63r+mTuJ26byCqny2mgmjiRQeyaT
Y1cDnuWkmTz03PCAXwx6++SZc4r3kivhw0l3cC3GeCh03kuTvJILu7COcXXZ2EhHBNI0Y1sZfCLK
MVaCCSCVTdoyPmLmo7kOjBSpMRpn0V+y+TtEVtSR3poN2IYmZ5M1ZE8Vo8s3hgCROBtbeE1hXMmN
/1gAyOo05x7AbYuOaOwBrkc40Gffgy5ZiJm1tR3qZ7N/Gt0NLbDzZkeDDo75YR1Nuae1JRHdYGBx
I/9YjdjnRn10itgzhj2GFFH/pnDJiBdIl1qjWkFM9IqnLehA/3Wo+IpnTmuC3JS2mWOFq2GhTakY
/DgKXzuUU6qCbI+LXCGFcBraoMAILOdUfHfMq9DkVE4B37fuOBBh0Jrvqmb8Cwt1lc6H2MCTkxA7
QDBKqtzyNF4vuLDhbkFzU+H1OffjgDXA2akA+zXF1TJFxr1Rwox8WHbokfjtZZzetpkdSaXfQTz6
Zalsymx4mdN7KH8i+DpTsrTKUOCLtGZk6Qipk2lColIi32pCIEgAe69e5LDzMhtOLHTphnCZZdHJ
f8rhJlp2EjksQp3gF06RSYyWZq+jDvqENNDQXbR/rIFZV+wTzs+C99w0ci+SH3Lxu8j2mjKI9YwO
d5JeRUK31LAg9lv2LW/TYCEJTQkKl/C0kMwfF9lGr/eR/LMwPDqWyX1D5g5hbuYzqUs2kFtaaFh3
QuHoU8kwsP6Naf1GZ5afZsaWwWetkoOmibvaKusF2Iz67Al8X6YocEwKevmISlCroNaR9MiwSrmW
3IxU/OBfDRYiWBwZ2NFpco/QVMHG0bPDIORy1Jdat1/sqf7o7G43ESxUDvKxixayvDHtUxnQoc0j
vapB2OPgfcjExqCWAXcyJSaFO5H61GAmlTGAdFr2b4JDSnuGUyFvKnZTSXkx6txPwkPTXJP6pVDQ
088V1E55juOB3MSY1Iiv2B7cJXnonXnISkGBDoc1VY5NOWNiWLYF24hD2s3ojGtaLhha5UCrF9cO
nQ192dss0/a5aFl8cly8yiEj1CmRo6cJejVgTquap0EE4I/wKYndX07KDfyfuyx0dIxsZgTHf1M4
ivy62PAF1G2+d7ERDB2MYS/W6DJQhFLJKpi+xStPl1X/Q2RoglDbLDRKmyHDkk/O8GKrP0pFt1nJ
au3E4XaOeYHIloAgZsCLXETfIdbfxNc1fQWhh2Oe+j0iqWSm58nCNhEr6neMaJ2yyoCyIAq3YbiA
KUtsFXDavfNKqVdkvZb8ztHVb4Yy2udxeTWzjnsR5RMxSwSmexPjkCruYljP8paCkXVOf5kN02A5
/mzT8hwyodVMA+lpJkBNos+TZtggEkgAtTe93c9GMHHg6eyEmQ6eIENfTCnwGgxMBgciUHNFcEaY
g7tUDmQZhhVAp7Y/9Sa8xEUe4KxHvgsgq/S+PsAKmeOJqlkXHIKwOlhQDFljJL8blUkbQQc8/SU1
L1X+bg1UaYTVLlV0T+t48ut2rRrNmi4PN9a1e1laN9WB8xKccpH1Rdo/4ksm/YgiCNBvwdGcIa2P
x2cSYLTJ5GSTS/FR16BKUpbnrInfa1nfPddUMz9q6itmTV6OfqOrEGohRtT5niy9l4Dx6gBPY4JG
/1CKdDuMRBM8swzoQgk0VPhWbE4rIxFrk19lmtXeyBDbD8pmUd/shH9nGsZrVrMMgDqQK70lKSdA
QQ7QAZRND6E7N9qFlPpPmYpr1jsOlX4M8piTBeODhOa9bR7qHO9qDkWLCQIYnwk2CqxY9qbSeI2e
IT7ktVKc5ttE+IPu8wsVAbZrJmLnSKqyawhURkg/KJ+b+XczvEa2NQdlPfPfKnIZRBz2zjTBIXry
NWdfL3qwhfi+ZBYqNuummFZgSpzhljPxBSMhZ8B+04ArXXHLqr4Kg6LsWkIDzXcQEsAVx3c9lz8j
Eb6RT+MmNAc4SnRZbHb9pYmwInbnzhgOOfSFDTkW0YHR1uZB4fjpEmYOA+Ekv9U5jo6STHc6yJEZ
LkdF628xmCNuno1K5Aw9ohs1Vs5DFW6okXX1Tt2mkSCmL96PNcxnzEzRJXca/5iTfkKy3ERMiLXZ
HpOyPYVW+1T0vso2L1g60E/EsDDcHQxLSAIDQ4H+syO/hrqbCmtl6PrKotMbX2RVzMc5bXemGb8l
ZXJoaeJUOrEBV4Ocyp/ZuF4k4WvJlkPBjUr/XNtzWSYv2twQn0PgLF54Y94s0Lxzy/sl+rWNnSsU
88YaY4/77WKU4Ubv+4OBu20q79ESA9oXDDbFVqarWHVib4QWKeFrzHQ+8eWHXs9eFVs9DeTkVo7B
bSD7Sjytu0VirKcKr452Vnlqh3QVm6FPl8wuWTq2SR15qC7gFvok3eqZ9U1a0FEI5kv60l91Zdgs
jfSiN+Apwug+VYODYy5LkEEdH6+a87/AwRAp1LRXdvP4U/fN6El6zcSslX9DNhLgng8A8zo6CNuu
0fQgd6bUMfmnVWO9A0xUdhiNpZuczcq1s54XnQEJQELS0dIAzSqUqKpFN4S0rKURtlNK5q9SQ0fD
4l5rP538tKPKxnue5eeEdt9V75Cjr0oQjWJgCaywVeZS47g13U7eMLR327SfMa8jsCBDh1P/ONWM
9nV0kDct8p8VSrKL1wV72gzBJU2gBFKcWbse0iivRt0tRzBac0EYQ1Y7/TnpaMNuhd/G1Px0thlo
qXTJmaDaeNjNrWOuos7+oPLqBKTnxj1GYyu5R7myodV715nSq41DfBVaSramTvFlrjtoICyUVpcf
hLaxwve+r9dh+avRVEXyv4yHXosib5Ra0q0dnjuyIpAMGA3jxZwehbXgVIgfz8d3ngh0qqgoRvDT
4B6eUiQ2pbMu0n/jpHrF1AbO/KrWzUXJhmvXfMXWa6ZMbBtoIDAzWmZyW/jzNf1SIZ1OVMWkQDDm
n6IGMupYJw5041EQMjRWw6uKvFcxXjtlZrhdx9NfsnAAY9rt642ajryrU9y4Q8d8uCzkxzCjXrKE
VMRarIuxqpn/5j/U70AyX8JOboVy1PVdIaPxZJKrEHEuWr9fRghj6qQUxySJ5OY4uIGTdYSPZbZJ
6aw+hhaNcvtWtddwJNj1U4p1DB+IuPN9rmJfJWinlt1kJmOgdHH3j77Zg2xZGsrBX6f4ypNXmZch
i7ZS+uQWm5dRic9QR0eVhF+t7z6maU9oH8YCyq2V0k/4+SXjHCYcj/xYhv4ZUxc9de3GkgHjS/Gq
MxgMiQP7wH0LvhHLyREjFdbWaz2lXyrHR47PZ8pg/hnNhAUU6sA7wuCkBATNmMaW6WYyYyF1xqkH
Wwmht+nMT8Sp3jTypM8PK/Jn4o7NL7vZG2rqZq20olYCFco76ZZwHltlYfJiGw5DCtx6613KW8rX
sDeDag5EESKg5Z9ztI0mXtRWQ8B4i8TiAdQEUwndEoavQ4HegPO6yKW94YBMY36po4jE5ZJueXOX
YI5pR9RTnGAUwJ2pBfIVLNrjXmJajtVbLn2G+sf4dAZdk0UFDQYJSdy8wB9NGP2ASf95YCtTzQz8
dBt/zaL8bBFGkGEMUXzPqvgOmL2POqj9mv44m9YGXgPzNhli3WOsIpHoq8+mP2p8cIhpW5aoNX/J
hUKb2KcDHdisDj/m0fzOuOtXg9b/CbY3K5e5EUstW9dPctxIl49Y5dd66geVoI+5dZ86CqWTjyOp
AyLtzjM6iraVds4ChUcNvT8yDdoySnysd9iJV0+xaVkciPs8/ufsvHYjR7Zt+0UESEbQvSq9l1Iu
VS+EpJLofdB+/Rns/dJbvdGFextooFAmJdFErFhrzjFVIR8JdcUuNhNpMnAT1UnlxTnrmmPsd4uW
0n7U3jSQ0iRIY0Hu9a+U1bnrvhLM6tn0Iunyt87JSqwHZQXLxtS4/DRC70IZcaRKTg1cYIMUcC/+
NFEX9YRD3dlhyuy5zp4EvcfcxTreDTsd0xBv35Iya+1QvHQU/i19nph25lgMe+AQay8w2WCRBhV4
QPmc6N6xhkuu6sdcCOaX9HZdm0g6YAot2LfKsI51QRudImmk3cBjK+t2jzhpH3Qe6qp8XSlkCryj
UR8fhNRvgJRuAfPsDueFGZYrkioOhBpvemwBTgjtJQ42PsVtVfCmI+8q4pC3ZttzxCFIfBNk+k6n
wVCYNADLpIeWFNDX1Z7wNd8Gm6amOTH3QkrbrbBD3Aonfi286sGv+ZEqu32pHHYRpgwh0zj3CU3t
uYzmI4po/bVvkWDWcFadj5pnwLFY1D2ymKfs1vomxdn0NHiEh092vyS8vViMSStOQDz0c5/VV1u5
L5Mmzr1TBdsWLBHxxf0b9oZZkbN28/wryBvazxM9R40yN4VBr4c90wY4RReDkJCNUdFdEkP5kbSe
uutqDvHGlFx1b3jNenkd7JlTUIsNkdObNktWQjOHczlk977CCBsK76U1dO/eye1nmWSfSUxbBBJJ
w1SZUb8giGdh9M8FnW9WOGPAEEP/vf2Ik+GsGsxjKnW2aCdxHId7X+LZQ58PxZvBPzHR0zMa16PB
VErpNPYlT/x4KPhhkHVndXeV2rAIGKLRcSXxfWEw32jUFjs4oJqJxY2cbZwLC68t3hqVn4P0vafB
qsZ4P3jaHctiFhOAk/X+JnJxxDI1qTS7vqOS35LejOjJ2tSSpqGbZBgiAHYYxKKj/eawd+cxnPPM
YFeWxCea0cYovUNT69ecXlkZ9jffy9eN9550sMl8hf212NU5I3d6U8Ic+AjKFn5dD7Coev97qsfP
SN8QNnWaowk6TmmiIsDnMvLcYT3M8bRxbGyyp6yDvashB6rhd3fNb/TKVcqKnBFY5dTrKJeMUBD7
av3FIG4Zgo52dKV3nBpgjQayv5TaP153sf+SNNEWxv6ix1bh8JAoErJHy+U4Q3Aodt8czcHoujiv
wkUKlSCKCvoEwaHTLzPTvgcrTqe24W7M6DCbIRJyxIH9IwvrVct6nAUhsw1sm/SCMnJYLKQBwOp4
sJnaQ6lqxFNW0MI0vgo9XTJV38jss7LaTeGrX7V3A7ewbtUpZSw0zHMa/2WyQSvQ0MwYBJn8WtES
tcRDGQd7mP5zRAWG6vCSOO26o/UNz5VqEiWgpe+aAs1nRMkRKuqszwxpB9L5pQqhVEfc7VI/0eev
On/bzShpnKMmcEt4STSN2TlKb6GJdYQQKOYhMwzrvmceZWjowbn05eDv8kzf0z+4Ej50qROU9Di4
EnC8ZEzv2OeTEpjPRJ2tULw24LPxlF+YfKKe5DsL1cXSTyYDncn3vjzap7ngzeRljTVto1R8H2Nt
Topbz8Y7mAfZZpdAZ/QtzMMYDXhzgeRWdIottRqzp6C8aiS9hIO6q8jZ0NEtua2zD0136Y7+1qLn
x8ggDcbDQOMoplswjCByXEl9Q/8thZ9H48KjwqcgPnate3DUtzF8hRxfip699K8A1mVG9pQbBuzZ
jChy4ui1+KgLxswkUAW1sccv9GpG1HjSwXHMkWROrDK9ax0xGAkcvMoVUx13GnT8h9puqKsdBM8m
/OUDMCtk99jw+OmqeQxIqKj4+7Z5LgAw+SmD86Z7DeePw+YX4zNxMgsIM0eOwLgMnn4JcgShbblI
fKBjnlp1HiMJCySpb2wNoGMukpIg95cC97Kj2XfEj61LLdn6GBZsevae0QPIpmnJIBS4+HpEDCH9
/rF2PYAOpOhUr07wDhaIIcZLgs1d6YspYTKNwqrmYprz6Qu/GoBcStxg4ULma3ruFHQMYv9WDi3z
msuSUulrYsKZ4K8ZDXN5Kc3Da2NWFOI0H8JxoeBBNNXa7wDF6F8DSgVgzyvDKe98RMkpLQkTXcbU
mywBjCIZikzR1WHqUdVnTyO4oho36dTve5w6NvOY3K6ZYBzxPH4EdXMMig5rjIC4lO4qN7xh4wsW
hKyvJhf+vxkx6+vp3VucIWDZv6RUtJZebpVt3QUTArjGWAjkPCHNjQGAw5RAOpc4ewL3W5P6l9Ky
s22ZTwS8EWUfXVPXfwY6vRD0rRwT+700nrUof0uNdqlq4k9GudO1zxKrLWYejh8MIms5HC20I7B1
AX9GhHK0SMjjcV2FNCICOsNxbD1MIFmwuivO5hQsuBYg/IB6DeRwtenkh0znsy7Z9fosR7dP6ThT
07zqiTj7fW9h+GVA6Sf2Ko7UPhn1EzwvxwU1BRQdQaH7mrUD7sRfKkfGpTmrsNv6mMD78rt1H+v+
iSEvEroGAxF6ZtA5kXGkdRjM8gjarWW09Ittb97PQtsGaWPcYhh+84piQQw9Z3a66hfd8+jbh7Tm
DIoqNmPOEqlBUET0wr9S3YcEp+5GsE1R6RhvhqshEOKIiVYubNfYG9BHHgnyYDj7C8bFsjKRHxfJ
Os6iUw9KYIhfiq5Co0At7RLNFNIJQpgseUQ9WPnPofvgtCyG6A5R3VQIrDwawkTp3LmodYjR2qIi
LmmCRi5byEGHmsDyQiFBatvKlsxO7dc0fW/ss+QOIp8K1NXnJaxAaVCWjJ9hT6jJHPeiP+OsvU7V
Z45c3arSha3h1k025M8yc09nxPlG4y1x10l2jVzezRKQrxsS8hPdm9k7vRSR7vSAirpIDxqnsxEC
c0i8oxHuTQyt+ldE4AUXR8xgiITnkw7TJJgrO9mh77UFZ9CVNJ4ssta78Krsbeh/5d0bNpeJU70h
zyw0+fQSMzEiQSF7MxwaF4TSqSe7fqlgjkVXq7/i0eiaK1FTSsPiWz9jxvIkWzYCCXa6jgNp9k3o
DePuyN06OdId2lD0rMfyKQtf4g7BKx0bpB/Sep+AGY/b1jnSYirzeAUKa0YkGdNJNyUI/GcgesFd
R9pz3vmcJOiGs+jo7GTYCUp0e3VzIeR+oecmH4c9P3iy00ctuJr+OYK40nxYuOWzZ4tFq7ODpdM+
C4esbFoutIjwVC8yzg2JJAaK1AHqEAH5HjWpZz9lWEklSleGUctBu8ccs00oi4wx3tR82qgQXbyx
XG6z5BbUjBKhJZTdK+WcHeNmoIxvz3a5EExMmvaaDL/k+OmPu06g9d6O0bMXIkFWa6Jo77LxOtuy
Qm0X+6cUx39/SlgDh2024Wu/IzkC2tTkcd69JtFB9O+QNASJy95rwQtZHl0W30y7plA39YtL+82D
gx7tdPQbAdNPeFfpsp/oJgwcb8pfUesdbXSBMcI4QYfD1TY6Am4AAEyRDooKP4rXtv1QFUhY2com
JvTNrMTS7nLklhbIJyJRrQ25eXcpQ/aR4rc46yN0JHg3NrLBF0X0ddzhu5vA35VXJ/jCD1WjhE54
w9GusWzpnJpxvfIU7bV5CUc2qR6N7upjgMV8BFCNtjuUnx3DHUg6PdzAV3JVENc406fsT5U8TKjA
zJKGiyDeau3H+lpv6fnQ1iHAahbRw34aUbc60G71bcvx2u3lbhy3lvliGcexfEzTs8Q0GGccB9Zj
9oUy34tesv6+rM+B60IU2YuRUpcSH1bjdG3dXwNcbocixdxl1T4XxVob9gXKOO/mjDMfFXZadxW0
SNrfbfeNNGwt6BK7SO8ybKXcKoSUsyoivTPN+FE01lJUzXNXy5UdOseBTgvo5/2sLeF5KLLpVtvW
JYeHwYj6tRYW6TbmrzkXQGrJYXRnxIu6HyLIRj6vzzXjhtkoKkyM70DMUP0zGcYfttA0jbf+WIlg
OZIAPt7GEItMSwn4MNEdDFDR1eohpQE3gQTMeO2K5DDlc53yILwen+n9kDxpVM5z4JLBAT/MYl7R
OzE9S5p+XQgY1lgFfb+LgqPG+Cifbqr86AwcR/Fjgdkxqd/C7r3RdhGDM6tiSkhwfdNepu6muXgl
DNgT5cmkFoO4ivh5WOlk2zbFsSt+5yiBvMle1uGrl1Yc7V9J6h3N8lzkPI8WBm33HoeQw8haT4A+
HHM253AiDIbUEu7XaL9k+W4IcUpnu3h4UuJmt9pDTDhMhgyilb/yid2d1y0xAyLOHLzcQKb2AjGq
/LL7N0E+Fw0yAFcJGu5jrt6DgIuLsSvqmpNpw0nTTrhTg34rapvRJGjZ+ygwkHnREHYvIUrXxJNs
dLfAZDuJTI4BHK8IIXF0OhCWeqxkuZJMg02S0RQaimg8iLmtnLKhf87pKjndgbAkjoucN//NdX/V
8SZKHgUM6IK2s25dKyTBOXeCjtkySJC90OnQDji3OWhyPkPa5HjPYkwWhdi3DCKz+QROWSMhvcsq
w4jR3hhjLpsA1wbXkrjqxSgfBKqYDI8RpPu9maBjxL3gpF91Vu7Cyj8CXN8n5lnTvnVxbpg82pxO
jGJNZ8PxA37Hw9C0z5Go9jOnmRG/PnaID1ntR/z8r5W39stgVTv3g0I8o9busEsFsqd4zVwQqf9z
4N36plpmJWs4PynRlwtz6GizeetwZuXlCGlN9RYLZ2FErIZ9v7Bx4auSogUQQ8NKWqOYTu1saUeX
0m0PHdU7JKvNFFO7SAJmy4JhGtgOaqyhIAa9fIR7dQjURrjc9RqNuYdJHKsWhj0vHcF2iR2cqMMA
yE8L1YrxCmvtrPdGVoGhdEW4+T0ZXIsxejcMiBceDSCCsfFAedpDgA/TMqvTQP+obB9K2H00F4Vm
LQrLXoHFzEmmihG6lZG3SrB6aYx8KyTK/XRgULBs3Xozlz0Zzc2JJZsAd2pkjkSzx4a4IPKnkeFb
HOaaNH30STZMwejE8X6sWMPN8Bi26VoY2t4V9kqSCShnClVlLHFdb3HFMtKb4HYjHUuQ0rfmuqm1
E9yoVYX+IGz9pU9mbY2gk0wow4gQ+6J4avWjrm45nQI9fo6MnZYyuU1ZZmimNNZHj0dPNhVxsKfC
4YIJDNOgrhiLG1O8KvB39nxS78SboioObcV+Ppq/q6q/gONGcEipHA0P2eiCk8G7RhbAIUi1lSPK
RQP4MOgvKY+WDLQdldE+AnTCcrX1DXcv/SM03u0Y7HDdMhQwIDqqhdTGB7PX1yr3FjU3rso4pelB
Uqx829nYPvWc92Emw9cU08dCupMWDPgi4cB7mhASRbmvXaGxMlMRtokG2Pcp5QKyJfucuUMgPO2g
tRGu9nKkm5kE9VvKye9QF65/7hyRX9ukiIlbkP4LULjuQy8qByiq7oTMAHiLSz02FhIm4iWbopSK
S3JjPMJAWQsLhinpSDdgDC24oHm5rtPxt8HK+ZR38AGUPp1AHv12nQkgqyt3XcKTrnXEYcbhPNiP
4yi5MzSNXKhI8+wz/jIEdFYkmflqGL0orCkqsnq00OQi61ET0vQ4qntUzJ3/5OZ6tlHtzN/K45hV
oq+Lk2OIiElb6C9awlBR/PvRflQVUH4J48fW2UU9rA5rkUWQ+uKZG23mTb0uTTO46LRe7/yo0vzZ
qu4tQyeQG4lZ8Y180RylymDRgxni6hpp7rqo0nNpVLDEAZLgZa3Ke2jnB4O8KC9EdBTYODeSbydm
WVs3rrIXZWZ2H26mILpqIhjPbll2TAHytNmKiNEWOmys2GUwBhByODAAEJ0S8i2Fb6HoF8GWQUIG
d0o143XwxmGDBzK7Vk3bHgr8tRctM+YxW8mWHzeVfqZ2wmEBYWSlqXxCN1OE+7pKo5Nhj9AaMBjn
azPkWuWxGywBI5WPVS64R1aNmDj3rQd+YqB/CWAp/GPePGPtZH/vD8O8GRbILbF7EHs1dgWTy7id
7E86qk5357iSHnIHhVrSJUhaRlgdw0A2+CHax5oOSbYIiuAptmi+8lgwaPwPNa0UnDYrt3zF3hIu
y8ButwUntE0defo5kGQvTKPMrqGmXEYZTemx9HfWSYSaBjayo92ajjFbYesrAKzKaxScGzcIOxS1
ofNa0lj07ho3i3fchuBJ90tqrCbMMCMWHqA/T28ctR51T+tWgZfRE4WobB9laGJy6vJkU5PNc5/Q
8f1DsI75j6wXSZaDZ9CHcEyd/35kOUgD018yEe4hB/+WOzyYTdz8Htt2FxDR7aX12hHtSuC9bFS2
zpoQuA8eKQQl0G1PDrWD3lBHk3OthvIRyObLgC7u/zWLQ+qowGzpOLYphfnje8xyf3KKDuC+r+hG
+L2HE41ViqRylJbAbv4QxfGPvBNLxyYqPKETHW8I40eGlT9lweSyAi2RXIUPKevwLtfn+TXajvW/
/2SG/BmlMX8tYRiG7thCGNaPvJNcH50MhyZpxlE7W30wYq+LCd9ADhWbFxHEFoGSyToz5xTpvMP6
ZmmE14RRtpLO3HMuWndhG0Xwh4vwj/wTVlvddh22ZkADpvfjmhvIB3TlkDmVFSAfmRLDsFHXJA2w
dCJj+UMwl2H+8zr815eb//xvGTNiziVLInqpsOBdoE15D86N9Qif1CpyqweWKDza/TUhY08Il+VT
SsTMOSODf78jP4Lg5hRTaVqSvAmPKtz6+awRRVKH1pi7eAjKgBMSudbrOMZCWGHiPplFWF/Lhvv1
71/1r+Cxv8XN/PVlyWvXPTgKksj2H0FT9M1dKw4abznhmZ0wXtvGJqj0XW75UPohIdjVzrL7Dy0F
0+5au9oXT8Og9lMwXYIhuBlziGHUAgho1xVoHA6jW1I6aD0/cJ57cvV8Lf1pX5XtmzU8GsQTRjH9
BmvdmDMiDg4urUFIyqSSkq1AaBPL5LKi+iB/aM1ryTCVuRAAqDm4zR60JZCuwQM+LO8ypP9N8QgE
Ze2oR4XuPKHrX5nlyqKJUqQPjrd0++LSpU+K5Y222zLLmJ8Y16q951S91/1tMzs8p5JJ5mWgAUuc
coxrN4YpFDNsSe/b/GCQsAFYs+vvIxr5Q1GuBs1d2mW7E/5B5z2J8MiBiDy1xS60D4xEaEK3xcPE
RGXQeVFQ9BgmIinH0q8eKpFOdMeCtezf7+TPJ/mvOyl1i5XKNViw/nrj//Yk69DlXZ5Y6Km5SS9e
R4ULdyFeDWWerjQJC0v2VXzonGFERGgiDGoGJIvCQ5SUduoPS+dfi9XPB+vv386PBYZnw0izGGUs
2j2HPq/s1vXI7M5nEv9Rp5G28lw6gnUL6d6kwXMEa0yOWvY7K2MD5zaC/krDRg00iu0tdPw/XK8f
68x/LhdxT+Q96WQJ/Xzw24TWrGxLphW6RfMxqjiCqCZFrqAJcl7LTsR/eMPFf2fZ/SeoWJBcZJD2
R53gzfFGf7tDqRYZjcygIg61Wz+aIbCJzh+0Y2HDtla+5V38ylPkqBYoSSKNVNnJi234P775kBC3
gJeQOaBTKQf1S8yJvhjGtRZ3CqmsO1Hp1+Omk6KiZwlHMUxiGqaa21/y0KRB4Mrm0PRdv53CBE+f
cjQQV1BwRTlXCw6VmdlPyPdyWf0qOY+Tn1F9NZWNUXOYl/9xHGkxZ+kfHpT/dVGkwcUgZNEkl3y+
T3+7KG08UN4Jn1AbLwtiQsLj9E1aQC+7dCA/NHDm6GFfVnClJfCarq3/sAXMD+KPB9WS2GOl6Vi2
xQv039/AWGsM+KvZtmjnxgGUCIQPjdRdWSf67t/f0R9RW/MzZ/FqOq5tW6g8fj5zpmvj5GsSb+nh
jTI0OPnGpJ8mkb4rRThCYCGaiOPp/f/jq/7tCv94E7Vksi2V2Q5DOAubuzFzWZSfrCSsoY3Imzlg
TofHLzDC/ftXlsb/2NX+/hOLH498PJihlMjKkHkVePaKRW0g/3+oRh43A0xdTjOmp3E+3NLWo11z
j+btbsC7Ac9jYdfaOobJwdqZhWqRN7R2VRI/6IXxIEvR0JMlXb0Gbtq6f2m3/IVQBN6bv1tcHVFW
0GU62yZLcPxkRh8xbQUfPPLg7MnRXvbDg9U2d3GjLzSLZsOMEnmpxpwk4RIeDRnZOsAyR3LSJ3+G
tjpTC6H499FYXoJafzBls41H/nJalhvFadIKu2UgQgh8z13VrxNMtWSu2PRioB8xAUb1AzTiow+/
GgPgoHiV5GrUT4H2FtCdT8W9cDdt8FigZs6di9eQOnWKGP0WOMCZ7PvMTslWAKsEf4bOtkZp787y
C2/YDc03XMhtE+IKrKajY1VPmcu3PdafdRafspzGNyhg2ddodBnyCad5o60IWucd/fhOL6zD0ITH
RHAqL0iJKEKmyM5jArcqHdOrnmR3HSHRzQAnJjBW0WCiZsWRp2gnJMVbMkuNvXbvF4o+Rbs0oBpL
QN5m4W4mshZ8z9qbyn2uW+Mt79KdotPmiIa8Nc6xHQcs+1raDfTheGlmr07pkiBDH7z4NY6zlOzV
Nn/7rs8MYueBX41zjlP9RivereYlrZpDO+D7omwlXGczAq+2EwahzLTGJrqvdfK3u4puFZE1kQn+
5pqpYddLFOBq3ZEzBFS4hr0tgFmQh5AjbS/GA+mQCyO4EfSE0n3YpFQsmTHjmQmmotWUJk8Wp7yw
ZCCJgMXt6gPZlXQkewhk7YZZ4qCPaJ23tBZd/kIvZzpavIyciw7DSzl/kaBc+P9K2eBgd4X91RNY
PaGDUK/O+GFwc/X6OQZ1Pfb7GFiDZ2Cg24SMoVzyC/Lss+yAxNP/mEAMAFFfVeNvj8q1wGPrTO8O
hG2N+LSUNuRoXfi+NeuQYTWnnYrJkuSmMTl64ydA6GTclDrvGOZyFloKtKX08IU9ClIIRPiAWXeR
xmgYMPr0GfIGXGgFZi0HtwWoyHIWMobfI7k8oueOPzl6dkxQPyx6cmJId6/2NvMbo4FET3CR/Iq0
8+ReJ7gL3qxbh07DKJVZiNYc8BaEwU7RrkzqpRW9teQuYEtuTJDkF1ks9OEaMUGRIEXL71J+j5Zx
iXDTKt++KNALgbYakFWN6W7SaOhTrpf6Zx/TOKuSD5rmSwNwh9fltwgk8zQh8QNXRDSFmIc0FbVl
g4dTPU1pTHxCtCjD+64St1E7Jj7JC0+lsdF8SKDqGDpvw4h0pV7Y9juslkU2w7T7T3K68CRU46HC
weo94ESqiofaTmGgrx0+fcIfgXZmZBkBeXjX1tbCjivESSi/iQ6xfQzPN2fYtOm0HiWV0XSdKIhd
N8Uv8zbKeqka7JjMvkMbgZzyF1qBpwxHQTPO87GGNp1FMhSp9nnzqH2NDg4FsTQy1NDRx4SuemDy
Z7gH3rr5YVHRjXFKSGKy/dxUD2N5jtUpQSotFS3yASTCK3airR9PD5o3HWMHE/myVjm5HB4PNWOI
0as3GaCY8A/V0v+oZ6UwpOkJdkrd5WT03/tyV04kfVMjLh3DagkPj+mSx/XsTRFRVK3chEG1RnmC
3EKT+9GmAMb+G4Q3vHMBwgpVGH+oFP7nZua59ASkJ11H/KgU5FDJsYuosE1X70855pJnq0/7g3Aj
bI9NycMZJPL673voP+tUUxgmWcCcDg3CgH+chztKE496313qYEg3/hxn2CvjI9aFtYvC7vPfvxon
zn/+lHxBm+RhDqJYQX5WqegexowWkk8AIuOKaFpPIfkOOI0lqH7OdwmveruTEKORnlWktR9L03qj
tN/blNDZiGrZ3ymsAvDRzBg/Kp3FINvNMPsgH7alC/scJ56NP2nAiVHgq/bRIVTTivBHTB1kfCBn
LI4quk8RwRsoBEroSgHyLaNYhRKLdWQe7NkMTeGAPWKUj6SmsgaxesNWqRh264ws3PjL0E49mG5Q
xfAWPGT+uHaQ6iT0D3VJsJCPsBh1hZhHMjiF2WaleQtDaO2ojD37O4GtoFLmu53+XPm8WezMXkqh
5l8LCpNeiIXSN1VV7xsVrys9XNqFWrjF7LuEHnH002e7BrjF2Nshq5HVjgxBrmDBlUA3DmAgBgMQ
M01mABzQ4TMxYciBI9BtllOaJNHh2K3IMBCMM9NZ61bi43+GVKBrHosvO9Bo0EzN10BaFoQ5eGQl
eFzIvYFkx9CNdccmhzYcykWzSAmiqnN9lTfuTjADjpkHleFet45R8eUSUZFhTwxsLDUAZoZjGbwb
6bOBF50csT5RjCxf4dFU/Sm1K26twHfUz74rG0pXZffHwbgO6psYMDfuEWMkgHgMIkURoY6LHJm/
jD9nYEvCTu4xWHNyFCwxSjUGG8Jmdj3T1i8uvUkLrqALYbjNQcJHyEYYbgYBMvD+lrNVW9paYBQj
hW7lOiygcp27wxadMhCX9xGtNrF9YPFHKsrWPOcZznR9YwczJXZNnvCiMq5hcIu8k9JxROFKj9HA
9PztrvyesnsC5hcur5k5fFb5Q1KHM/IX19Yv0xGIgE0yBtbUiczvAfesA/E7Db/y4F32PGEJGJSN
hf0xPthxA6UeGRyGO50fmVTAOzW8j+6zP0BsJw6jQ1ozirsCLYjFd5BIEKbjRTJCFkTiTPmXyUDa
n/3eH0p/Te09bfbSfoi6i4XsPLEXTM6Am9O2u8v8ClDRR0RxPH4atN7zx8Z4GxCMhA6a8ndhP3v4
pzJKWZwPE77nWMHPKGkGL7UYf21dUzg845gEWnPR8VzgDEHybYBz2LTFKu5eHH+ju48p6izER24C
xi86Zc2vunxG/VLbfByjy3kM3VglJE300agQ3Qy9Jpy74nustqZ1BlirI0KNxt3Am97UH37/4mKr
SL/D4FzgvHfCFTKAAMcCrqusftGsGOqNgAiD3NC6IyfoLkamO6W3cdLRaBBxAqs5oVBwrYHf5sFd
N8U7AozY3Qq6HDCOHJCWZuoviW5G/XwsmCvG1slJH8eUEToD6b5/bYsCQv8FadfSbrtF0XerThya
jMQ11CmhT8sKyypK/fRsthXZllc2oLveO5VUiNWQrUvkcvaN4WuuucTU4cC29gUilzJ+igwb6/nC
oKQdZY7P9EOav0IGLGaBQhV5zhytQK56rcZdbx7M6NSAi+lSukR45Kgx0szAarWtxEdBleVr9sIs
sfTnuDpMlAPoYMbHRl/p1ocUZ2cW08UrapIU5bWy7nmb7vQCWmeJG0h7hU1vIbxhfG81v3QUM074
0uAqR+ZAC2Eztt9JyNR7xuexMPoZJMO3uJlYQeCo+HeJ+vZ5blqSa8rpJUAmOcs4k5MKjgKuZ4qO
ROQQYTeQBnX37PAZBQpL7V23d2K4+fUrqeIIKD2SnQhAZX7RbfLxvnJvNFxikWI0JctGa/F8dnc+
gk6hGdzLXWTIfdTcE4C37hjStI13sJgjecbaMUn34HWl2O1hxmtvXfwtoNpXeKsRd5bD4zCcEbFj
rgRZ4izt7h75MB5Rll1YHPjXF4bFwaBgoofXWS+9fdkx0Y8QMeCSlvW0Vp3adToiQVi5QyQpneAm
wxlvryaqiFg/xOmHBZ+CMfiXdAXajIep788TovIQJHs7S3XQicmZKqPDWPY+GkbJFcwyqT9JlnHX
054N23xuOcSFqr1zIAP7zo0n3gxHEhtpJcqnGlhM7SGz15jUdzzEvDOT8Q3Y/lQL/IFDPY9lkepZ
J11BdjA5K1IkGWFyEBPzRKPjtqF2S6DBM3ON6vTJGLItrjii5I8Fn65jbuU26B0JAyhByKts6Ng6
nOBMdWrns8074BskGjKnY1VAWZlxcXfSBmoZ7MdZvwBb2uPPuZF8a7gYCZ1w+J/GrLZU2mbKPpzu
1UCy0DU81IjBWOtF/y2GY2B9RgNs2gfDX6h451LUWiHxReZG4GiU7PBoloraQF8EVZGhRZAd9Q5p
vXORGTTZaCE5aQ0qXnnaZ65uBklr9AFCC+oPCvK4+9YHAYuV4TG7EIeBlMO5/UHoXC3utbkwwGcy
JaCy2StH7bdmbFoTOeQ1aeDJRsjqHkh0maatXb4kxsXijRX2tiNwbS6LqqdBf3U6NpHgbI00KtLp
4ge/fTZ7YTV4gWgz+M29MMiDBhnY+YjoEvxBLQwvVgsTDg5LfdLru2C6BpJ9DMlW+6rsBgs4FlqE
JZYh7kcxPvfwX/RfY4BFrXktbXXvoPoqzWkfxL+Mstyxp9PfwNxLtDV2zPY7NFi53BoZVCmTg+kn
p27O9fLz9ivGmKJKsbSgqlcevqruSTP8+zZ7VGnO4Qs2FGos0BYtpwpicO9i7Nz9ptbvR0yQqVhM
qMMxKWf3slk31j5m3agi7HEaqnQEUJwL/Hf0KIibv8kaInYZOorCq+JGCZrAXaivc8B23qpH+JSs
uvAVCD+b/CZErsSyK4M3r3zAlbLuTcgtSMlDOC9hyqLhv/fAoxuJO7+J9ip4TgskyiwrVuHuMuPJ
yWu8mcUixvZQ5/6TrIElddq2LJBTsYeRdsk58zVyzhaCaIVPonS2ibmjP+P7t0F+iPRUA4OeejYk
Qm0ZRYcxWMO5mYO7K0fY2aHCk4IU0WbLSJ8GF5mJN2Pcy/Bj9rdiVz+MYimtbqc7W6HdeqZIIaQd
g75rUlAOSiwC+Uox1SypdZEp7Mf8uws9mB4Vmhbglxz8dHSJwTJmTI8jDEt+QrAKvYaOGpX4NSs9
eAIQ9YhkNEVIRvPEHsj5SdYqAP/lLYuxWsYda4p2L93PvnUBzM4P3HkaVmEP5CIv6KxwViVsOX0L
ordI+9Yg/cUEh3oXMnst9eXXz1Fw385vFPuh0WyyWQYCpRr34Wfn7RrvLCY6V8hoiOHI0di4+Gf1
4RhH33WFq2pXVEd/qHijdiMLu0WoEAbRiPLHHDn5b8Y4RFa482N/1aHWSlrrHdEEeVNfAqEgckqx
8c18C+YWngi6yCHYivFLieAwqfwhDkDlGHH/YhQ9Eot+nSUEYda0wghWbchu3GIlxtyLZVH+nsqt
TezcGKijyV6pxzik0P0Ay2LamRwhV9bkRiOBbsLfbfqcpf9H2HntRo4E2/aHLgG6TJKvKm9UTiq5
F0IlQ+89v/4u9jnAmdYMuh8GA0wPulwyMzJi77UfXf/TzSemN8Hh910onmjk7tIifoqoM5zJj9Mi
EJXP3vAQFte0fPBrQtveBj0jc2VcxCpFr3CX9ARHZF+6g9EEi1sJc15T35KBqDZ2WWHoi2ZCS+n8
Xdl7nuC9jdVFzobDiAtYGMiNCc2lZDktoUlhGbzQR72zdVS5E94AIXaJ0Ew0AArQRQR+twdTvYur
DWFWOL0N5+x2YBzHjUbiUDnYB0l1pvpoVOPqGPkpH/XSwx5OmN+p/UdsH/TgvfZZZs0jyGUU3++t
+l75+bJokL4i/jakfxm5ldVFOTM0h+7mRdhvHakOispPTSv2ogn2gmWkn8KcFsY8oydxYBfoU+QM
Sw27obNCN1UK5mwnYpSEBVwHcdB7lD8a9kyBIGvMcUBZtHHJ+M5hjbF5CIBDUBLkLL75xVNlfTK4
DhDtEG2l75zuQOJD4T6gB/cItkRjmsh9MLGV9iGrMh/XqNU41GYinhntiyr3Oq1J9z1Wd2m0Rw/B
I+S3cKir50Zu6/pltC7AJc30MNFFiQQzstcACIH6ard0TU74p3LrNqQPcXQUgCzY2NgLlacgW3Fy
iilE8aSbj1KDO7Hl0SD7KdCXbrTKSfAddUR+e7tYm/ZGRcOS9IvYfPV5RtRHFH0kfOJXBwoTWLdy
2FRehk5jRcwEwQuqscXx6yG/8/1lxvSaOt1HIgknI34GDBmLlxhuQGmdB7ya+sqtKS/nBS5MjW0k
Yw3lg5h31ZNRkq+2ybHpktjTuc9Gs3KLQ2tcje4U0TgcT5W/rBJ0nyr03FUqv3TjNY43Ngwn7mHi
i5VtMG80SPNiK6u7ApXRHKE+YSVccx56rPdIZCsu+fcK7Hzyms0jtv/skZeExZQPdxo62IKGJiEC
OetbLMwettfCTKFiYwq9t2EBscH29wi0XKRJnNT1ARyFy3EOuoaai0x1aMudCXz0udHXgzZPyQPs
NnX/7QcLAlJDm+uvFs5t51VKC3/da+1uvYQyEn/bqjZJiVwZDYcSkbZPEiDiycrveZCGfF9xnpdb
RecV5n5FmUJU8pZbuKGAP96wQSvPISiTTPl0u4UYD275pg6v3PG4FjUGSSQ72T/gqXXFoY3WFp3u
aFuFc288VyrYhxtdfA71/q0bHzTj0Qi2E0EiJfX9DVFtHK/cr4aVBPgPowguN5D3WvtKbTrYG7ti
Vnmuwq2tKcj3OA8BlHG7W7oO/fQXouoqkoSoOgzBxR/E00L7RDTjRs9ee83iaXa40yEktfETbMHY
5yBeM2MbxAMUt7xel8N+bJ5K7tb+0s5gb//qHvNL4dzr5iPqUeSZhoQf/uLAunP3JuhIc1lAf5oL
9J2EN5BiZEYjeHGY+pANnnnAuxoWnLcjr0w2YI2mKckZcGCPsw8BmL+X2ouFepRWW7QK7UeveLCD
JUxBVVvnA96KhYKYPd2q+hkkWWVRXUMB11fQiM0REepdczXNOfE2QwAPNFrrYEu1iHEOgUXynHRk
ENBKisGj6DMbVT67SoyuuJ9FlGttfoiHDX6+Ntm5A5lKC21AbTcbyg1gMmEfjAS8EfOh8VhON7vo
2cbliNy67x/UccXlKdcxLf+K7OzAmGIIj69uViyEdnGyOaWZxBUY12c9XQXiLG2yjReJsk07egDe
rjI/JTVw+058Mt/WrTaeQiIAqx1Fa+a89tkvKaseEwlOPgI/F6A3rhbtXoOxnQTgYTAkPlnhtWwp
SLhjHukBF2SPqzB4uB60/Y69HMXFVIqqypl7vi3v8+KapfeGd1Tig+vH3Og+Y0psulehtS7y6bJw
lxLOqZwo0P3gy3RXTkw8wDrkGVIeka3XMpxrHZ1hbx/aixC9fd09M5/C4jFnqydUDp4rCbaymfgw
IwhIo1IWhXhuudENC5Bahr31TJ5/tBuzgAlJhPuk29Gho9eXlJtkEsxzCvhfavHgI5lOngCv2cPc
Br0CFZkmdAQ6YMETQGlBemAo+YfFUdRbu5l7DTf7td+BzcjvGNOBByG0hBvkUslXOdA8qjyUXsm6
cJ+Fx1JamNze0VTSY1f3nrYyEJBzWzZXjn2nA8H/KI1Dpg53oGTAKZevHdgQJAQnh8uQtUTe38W7
3l4zfivpUuIjjLddtejLpzT+dJCVcinoUTMufWfLOT6nDwoLQQ5n03z0AZwML1SUmo0g6wUgFqkp
pGKqxiZwrj3GUX0vuncMOJIuNyIsVuEMaS8bVhLdd9wtg2wr9UfpPA4ZmugtmshWedPMvQiuZvbA
yZEE65APxNlR3jvtzSDCCrZV36xz5VgFR1Gci3yHeh94bV/PplqtnJUURVYz85uHANm7LbehSQNp
llj3VrnNrXvbKe90a5cmLyJaapxgOMdpT+IutdfkQd816hH7LEWZGW0Fx/iIANtET06+L2Ap52TK
jzpk5z5N+cE2vr3h0JmPlrnoJ29wcitB4YrdCLUsWblcLMyXtn+w6UX25yHGeLe2kZR3C9KsNZZM
mb7ZYl7RiqxX/PhmQTIUl+buI6OzRe3d3+KEkM5XLX3Pg89geKMSL5JDNi3ePc6qEip3Qqoy0E9z
7aobrYIkye4klkO5NYvnbpir+i3JCUeMl1X1FARbJkqZ3IT2DsjX5Jl016PGQIjuJcFdeBipbHDQ
ttx25JvrwVmeG+OL0B5crCQaz8s6gNeNX9XXbq6+mvLiulWn4PPdMuLrlTe4YQCseEdO/lLJXSsv
lvI6+B9VtJ+EpKRA1atSO1j6kkwiV25RMIyM2ZSt4E+bw2jM9X7FVaS8lT62wZUp+ILnmOPHI55+
UCcNcyN8Umr3UItLYi0xdzHCR4e9dLL3ttmEzmZI6G2/MYah+KmtQ6m9ZPJerw4qDXzYJoH3yFIn
1kVnl0kZo6fphSRztceKOxGmg/yuReRaPBkT3Ju1oHlvSBB8/9DR94mzeZ0YtC1WfYXVOMGcqZkb
h/Uvq3nam9z/V2XGcDlfjay9WDI+nkn3VZrHTt12vIg1bmN0a073SsZa0l8jZ2m2T57YpdatUa9G
v7Oyd2LH557TgQ2djXLV9kfT9QDvXzP5zX5A2W60tJVwZwwPDXdrSz1KSWnxorbFVvTdwoUNk1Iz
ExnUX3VlrzsTh2umPHsdFcnG065VfUu8B5/KH9BukTxECfSFpxqIFBliaNIcWPoGCHwCVwTBjcT6
EpvO7o8wmTaOm18r7uYDRO11lHMNX9eQxzIakDVZomAJFk63M8Gajy8jLovMXDY6d3dUBLnEpbCu
BdXENBNhLQ1sPgYXkXZL37vVX7MQdBOMJ4Ilac2DrUjnRQUzBmkjv0ghNjTupjF2hfYYCbNtQWwF
87Cr7IA28Kqpv+LwgjoDrYrl32Ged0dGrOtcbnR1FcYbtybq8zpGJ5ygMa69PDx4+Yc5rhPM741/
a/pvbYSnUMxybZ8Xj9w/RjqZtUG4wN04dfc2SNxjYn2DXUKSFXgPfUXAldQWQDYciOO5y+36CIKQ
c7ETB5JSW4zI+b6Lz2YL1Hw+IeiYrqoUv3p5sRlMh6QjoXCY9xGq8Rlj96hbKnQg8uxYB1sfATnE
PBiSCno51hX3lGoVkEULZdJfp6QwyAWTEwB9YBC2VnPwDE6gleutJYIsuAf9iY9k4RClw1dWL6H4
DBKOkHmjzjXi3bTXyjt37Ts5gwuTiz5pVVlxTpJlhg2xz79DJu2WsvJg/nY0lzG4ha/cG7gIjwy2
/V2Vnezm5HnbzFs5MO0EMY/tfAoPT58yOqyTDNHCfQLfyDRhDrKZR88Fi99aFnJX2qAewNyuwnZB
i2OszDsiLnELl1RAyVbNV6m9gBkIKwo4MHZKLENvhQAZsk3KR4e16Np307dVD2gv+zuazrl23zTP
ZIA9gEBCPrIwikfsN8QbMSB+0vV3QXPPeKzlliNzIm4ojLrwElLbsUSPtPz9YIV0hh/DUzdGtRNy
rYivEcUAy9278+ItzsJ02Eki4dJ1ku7AlJXkMFk3PHWYgujs25SpfTXgZqbgWThA0qBodeJsELSS
dYxFZrV3yiFsaGh91pjvhE1QyNrMdrWxSRk5ZixIMJ0W0x27PJhIQacxSGTfIxQyQRyl8VVvl4S0
3lXyOyAnuSfqF5SMsjfNYpbqW92+L7W1oOfXLdX0SIMm56Bs2JlSY4d0tKyM1xBckIpO1r2Y9NrT
4ArtIMnWniGW+siF+Rh4Z5+ONLDgzN9FWPgUNmn8RbQsCcnKsi1hvZiD5qDZ7QruHHnpcw3ZCp74
lrtUfnKpQYlMb7axhZcPq6O5IVqXTMA7Tzw0oPytfAs+cHK704fpQpJMwf7QFc3tezXhpv7VNvx/
rzb32LS+ptDVM0QXhbpLXLYNDhvcUR4DsdQraBs0c8f/VrWrOx5M9SUiB8Qimju2fbBx9jwL/IXm
NTjgH5rgQWuIkQP0X4ZfTYEx2SOku2kPPi2KMrVXLIkxghsPKMIqwHzfG4SUFFhI5uVwHYxj6V0y
fcUtLSyeWNaq/e41WzFd4Znvcyv2bsQuzjzJDtfkVN7owxSOLffZq06qfunFi6Gfm9pjHDZiiQ7n
SsVmOR7x74NlToM3jx6cq+zGgqe99vBbG/dd8FIX9yQvl/VDpO2K4Lu2LjUoY5upC4HE8ovGya+D
Drs6fBhOGjLCJeBaeI9q9uiV93H1WTjvbBEDiTAANDGymgxhr/SPjJEXTJc5vFLjkZgfEjyC4SuH
5KntwxIrT851xwKxJzj0aQsdA27qucFo9YtCA/vD3NK/yaVL4XYD9biDRgEjDWvSIjKPGvJtvyFr
U3xlrUtmtnO2DPmQDRtV+ocoM1d5ve10CA0x54jqYTkqqGYCJ2mvCVmhnB78jB+Jq2E0zlsSL4e6
uQ3SRUFSIs/ca74HWVXvKBrlNJa1K3BTWZYRSic0T4WMV0hSY+Iuak+20qKXGjQn25ZtK3cN94xm
8qrHK8M5kSRF1GNssBxNwlpSBjOCvroxI4WQ7hYXfKsovgAiNlvsXxxiNbpz8EImaQywYiCZPZKs
zBg/GOZ9aJicXZmFWKde9nI4mDld0vRY6SvVvyoM6NJ0Yq7MbCdeCG70ViDXasxoQnzH8YeP5j7G
VhLe2TH8D5BZRsCgjSQtp6H1VKNPimmUYSyaywqwnYKixkC2c+ut3cBeqZXOzmhslfsRZjVs40oj
FrC4GppknkazkRk0g2ExoLUFWBjzKW372cU5IUJnHQYfgVKtWaWLZCSSnQ+L+YvLN8l82TIzxK0O
KJ+8g5Ux2jHqde0+MWhLZ/8PAzJ6PQvtvgZZwgcqIRbteazeHWXt/E0urU1Kzd9lsr/LQn7IcXzi
uNTYpf9th0q/SPWhxm8HH86PDAAhAzyePKjMF0vhiYl7n5tXWAKd0Ku8WmNynqz+tVbe/1mu8m/t
Lm/KlhYgKVXiI/ohL3UcK7VJArTnbYXkrjWcinyYNF8xMRZ/0Sn/MMyg3eWlHIPOkCVMPDqTtvcf
OmWTuIsoNzNl7gU2tYJTK4Si5N3bnz+QNsl5fn7NqH1U1VAtZNHqj68ZjMuIODxX5q3Ea75silTx
ZqWSNNGqNzX/UjKiO1sIpvdSZdBMNHY6V5PYuzlWoP9Fvvsf366pmo6uC91wLGFNFq5/fGQfT3NQ
5EiP0Os4MCTHEXoKGXWxaap3f/nczn/Ijn57sR86JxWwmGPXU3ZRT99fax3iZzyDmLeeKMYPCzNs
2CTEMsGyyer6qxpKMk29fRvLhYTC4rYmlVXPhJOZqVVaa/iWB0JTJ78j+2QTEirQdsBEUo/gpTqe
C09s7YTak6pvBPqafGj0pUbRwPL9kJLusiuIn/KIJ43aD0l5F9TBSnjZStJ7cJJy2akZ2FcoYrBj
NYh4ivFIlCWt3UMZ8sZR1VfN1ITC8uLReS25wOsQRSB7yQL08mMkCgr0btVqm5rTeLKNhuULdCSe
fJxuxCmpCWBOBocBvL+KIJzUkatUv2/LKdbzWUWrGXLF9Ktg2ScvFgYBs69mETdMyYxpFGhRKCtz
FCbhh5mLRUJ4nKaFO4XZnyQ7wehPgePf2ypNLkp56dBBECa2HDgo+NLn8PoAqnBLY8hqo/4KbGXR
uF+Gqy76BL0obV56qlAumCFlcIRARddsED2tm7x8M/1+Kq3oa/RcWneCGZUukOLURx2Y8EKtsBki
++8sgBwlckcd9lcyoS4Z38GGpAVSRgXtJYZAhrHwqP/6IPlE2bXQrb1K7Ls6lk8ZYOQ7RQXiC5Bv
SiMwgKt43FS0Th5Kji8unck5Lfqjrg38RNGUhpMACSAO+XEMSFJ7T1tnLcoOpkqyr1Qa6TQu3bLj
Y1qnBMVLHdfvcaNN0/p52YYLyAV+A+qH31inRquT5qDWh7qrUYyhB+TJ9bHVpC/4fed6EyyQzC41
virD1pchXemYmgEgHexGEmm0S1yuFZZgxBgxy6nsJzM/4RF/frz+JSK0BCZL05CwB5Eu/tT0KYmo
kTdMqXHSVYjNoFUa1soFBwxE0CLT/rJX/vfLWTZ5bMIwdPFjW87zwqLiGrWFWWerwo2DbSeDfiFV
AkRaTVn8+cMZ/9o6pk+n2ZgZBa5BQ/7Yp+LJcStDOn9O17dvRV0i7q00q3wRNqqetqski5XUxO4u
0OFA3ll9jWYYL3fbcJFJ9U0aOuWHcFLvrMJFm3LiWh6gtMiDmcckdIlFxrmUckgU5vV+fSQWwF+X
ZWJtzJauoMRgwUDfJfldS1DZliBM/bCL6ZaiI4QSly5ARo8L3bP5GywEhbBhs8RAPj+2176rnSdm
nkTK/Pl7+f1XsE3T5h8h8JpI0zQ4sn7fvhW1aDy7xGHrCbp1ylgsk4HMvKgkEwbdY/+XNfb7Afnv
l5v+/B+nRe6XfYNBH/A5WPYLWaaMzhI3eP3zh/qvVxEOB7tEEUx6749jAoe6YxUK2hslw0PlQx8F
/FJbf1lSP+yx//NhLKw6bEW6akrrx3fXx7bdthEu1NyO27ViBTeH0OSZkWj+rMtcYgJz1jKvfqBw
hrEqeOYLTyE2BecU+jZiJ+KY7vifP/x//KLCpC6YnNM4+3/6hzRPA1hQtEy2gPReZYyAD1JwqAFc
gWeInMqx/lJgafpv9civL4JyxzZQs0hUweaP7ztrLCryLqTG9N3xlqAXWPu+dZOKqB5CEwELKfAo
VavaXIU9kUqRRio1FBRumEpbXv/8+f/73QghwKpikjbtH+9GBkHiBTqDtyThyg8hzZx5NV1/NaZr
U2sRMPtedbSjFqqI6Qu7MhYaQGnSoX20SUVIgPef39FU9f1fufa/X4/DtiosDTHZr6rmH4ueYJrK
LXOigFLdx1ZVhG+NrnbPhBDmzDdsdxFbDfnlthft/vzCPwpFm8VvSdU0TQkOQBjs6r8/bkEztCnz
NQ5SxAftLOwIeplBRxQ5UpiuRgXvIuaSg9C/Cas3n3JpWlyzeuAL8Mu7hz+/HX16IP75Rfx8O1Mt
+Y8vogInH7HgJdnhCfeDuhhtxODGYHx2pCSctY7n564YEBmXiWBMgGqCy2yFmsmpBiqWTHTufHC8
Hkw/LkNkJnFxM9upiZmF2dSQUcDT3lEixlsv05Kzlhs54NraN3VgTyy4v3zBxs+Vz+6imsLBim5g
DPzXFtCFigi8QnEWhFYgK3K2SsAzBvqYCV5yMVP1PEb9KhoaBvTWKiOFkjbCzrXg7Pwq6rKFQ5Bk
RNafzSwoJ93BBP4A9IBpT7B1pdzlnPPQSWc2ykKHdk2bQTFMIDOMM4uSliP7L/7D372W/7NmbOmo
jslq1bVfTIZ//EhJhKwwKjtjEXn4dNowaXOiuFrPnMXjMJKSQJuwxA9+7LqGjnQVu4yP/7xQfuys
kwlWx8lg41ECQWKr2g8TBb2e1g5yrmxl7trMAcIChQLIBwivoLzqUavpCJLSUIhBvUQpdKe2Bk8t
TByA+JejpTN41Tq3zOjpz+/Msqc1+n9r+H/fmqULaQh0o5RJv69hhU55hm6InPVQbBoXYUJr7GWP
bvgJMwo0LLTTZ50hCFG8ionatKdUMHLyxvELAnGLSXwg6IKQqEJbs29uqknfYUAjKXDfPCv6k6pv
3PxU68PMKTd+UK114rTSEpTRTaU9NQ43J/q20WRrabIijnQGrK+ki+0P7vQlEZwFDgWbn7JlBu0B
raEzRIu/D5YiPWSEW+F9qPh3225aGFUpQVN1qi49/qaKbPfcuCk1jc54XrdyaZWIJpjDi+qoaBQ5
wc0FoG4wkomQFk9UME6iRdCoW8bhdQ9SUXKtwigh1OWUyJNPRJYAbxgyjEJH+imaWeczzwuQHRf9
iRqpjW+lO+nA0nlbokRrTkOG0zFG8Oqd7WFvtM08HWEg8T/FU9YVMIAQp2qW7zSIUbiY897fWuA5
O9OYdRWaySnowSUhhgqK7BgDgrvDcbjRhhUB4IbgwYTgMz5YOJZ9Gsfea947i6J4KKxjRfZb0H1L
IjoyhF+G+2Yn+U7BgpD75jU0LVRfUPGksW4YRffpPVhl30AnR2pRYt5Cnf6oNACKObtJNEauiwdR
566BthPf690y689Kb63z5smG1O6Jfp6qa7LQEiR3lgai0tq0xX2JtxmJLo0KG40W0pWReJi5J3eK
IB4XcoFvTBPtwZFzQ/v0HXrvo3dKkXZkzdVPPfrnJh4vWvH42hqSHDCFn/3iLaJ3HVuHTNlp0brx
30zwfFZGN81+qxi8maq2qYR18dNLPgxwOVOQF+4mr455Xl75RdzkRYkXqX3unHpnO8uSb9xuESzL
k4tC2eGMs/bOVwxWOotAjPqLJiT0AKsA90FPAMHBvNj0F1ObZTkKX6ShJqk2aNttyoQauRJdYoQK
ziXUGQgMR4fDoMLjbctrHT2zK5HUHUIhzYttLpmWdn0BQzggX7onCVuJBLIvkst6fmPp7xpVw3Pl
bSRiXdkB2DUmiUr8DZZllshLLHGn4PUtsRRo2tJklu7GrzoVu44/l/HSutYISSWBLh4ETzLPS3gk
l4X1xrH1gHVX9b5t9GhsO0ZroIG+OOMr47oR+UxD49RW5yqYDMIxDfFpmJ8iGTfU4VP3nVydO+Bp
d4GF9RjBlt25L05VzU0jWIYlkd1MCBtBFwLqY8kegEFV7qoYUz+k/a7cBNY6cNHs08mwC4wNNsGo
zH1sQjNc9pTnloFFiDUp1o55+lkL7pIeOp2Fh0MDJasf9oTBY8A59UTAC2zAaYRG1Zn8L/Rf88e+
eEhoePb6a5OAIGjwI2rusSQIJWVuLVitApIqTH0PB4eI3kf1ZJKE6hqEszS4IWERL6vuHYNrWx21
FhEzYphhXpKIlDHISitG9in35ZcswtzASaag+k3gqNg7yz121SUd2eEYpkw6bM/kVG/pxxPnEch5
JNSVnt9KOyJOWZtPLl7HZV0hRvOT1yg66Qjg8VXgpq3XfgHVtiQSFAkGKHUi0NUElZ+xx4LbtZTr
+quVfoCqVMwNcWEUKHMPYX2BnqKE+wSsiXu/aHaeHt0pGvJJ5d1E+1j2Ow4k8LQQNFRUCP7VwKyq
aDM/WZngUerDgDUus3Ckqe+DdtOwOjnNfRTs03Sr9ZA/MFroLFxtGyvxukwK5tNQskZz4/dYIIqB
i6J1DfryEGuPE86cW+eC1DdMSMyaBlBqJl4ISIG6RyCPXmI1+q4YRXHfwAyzzKODQKYOZ4IxTsfj
h3gVvS4fx1MPhoRAVz76xCi0NJXiVdrtdIlaaiSocukjF/As1ORoFNt4ETafQ4jKA/zFFrY96Y29
x8iDIS/6FXvlp6ue2BSKUPxzm0TZmN5BGa85brXAvBCZ7KLFZoaPcd3Y+A0szwE5d7Yvi03JmG6Q
/n2MOrVF7ajkHhas17CP19PtvLnzrA2TQ6hgHQnTQvdAxOgLrSBuAKqfec1RWfvpxq4h7uOcT7t7
CkqCZdcWAAt+CpkfyP9jEEApic6uaMnjbeKFbiPjDz8SwgoDagrTxV6H7i4OP1V/lzH3SuBmYGSe
516AWgm/PpqCOjy6Gkc5bDfd+2jbehuULyGiGnvqiiEcn9ib8Yft62uT0i5mqhNqeJ/HYKkizY9w
S4Mz4pm9UJn0sMQyySwyx9R1hvlCaV4uJzUDNSROF53H1uQYmnl0OIeMUw36txZyuiIHptdQxEQA
br3mUiGjUEEM5PVXUVx9neQz/0v3nLU9lkwpXrXkmaAIRf3u8lMnT3X0ogGgaxoyeMHU41IesbtM
sG8E/gHBgW47a92D7280Mom9bssRh665TxZt9cAIe2AkBCcw4Pfi8nVunHxlGR9RiYhCQ8gLejXc
BhRiZU5UUfTcAufyXeTIrABZlteBi3FaPLft1eD7Hg0HWSOZXMW68b5Nexe438RBJfG7D7J+JN2g
0TjowqtHy66eWD6sSZAQkYVkr0G+rZ19XYM9fskyeEPI2uOEBPTJakzOZ6YIDt93LSgn9/Eidk8a
AoCK8X6cHyp+ER1RJCkCbjDVGns/I90xYFYWkPgNXLE1AhquKBaINlPUeFNqDzG5Jy4W+p60iY48
Cog1dW+Qq0qW39RlNfWtyvglUncV9Q9sBLPXtn4ISEc+OlyzpsgnY6B+1VnEIunno/KcqA0hdeWE
amBBoErKt1JkMI/gvAWMDdMnojqIvwJTPlyaRsXRvG/EhxOScQ/9gcgrLbrB4a+qlmdqNw6PWHKI
nziocYjds94hGt8Mvs3llywzLdgUkXJz24C9unvvsvZT7/apDabT/ESBn2AS9Ci1bQab2n3AgdAP
G9CT2NBRYvtlznzLvnWITeBGLMbPP9fWv1+Tp8oauoqhSgzMDm1Ie2ps/PPi0bZjYakFhZ2MGE6F
mn2qvLjiS03DfVCORM16WrbOcsX4C2fu95bJr1fGPj2NrlTVso1fvcN/vHLrNgWUSbhZQ9khJVU5
8ISPUl6UTrzOQkMu//xJf+9P/e/rIdWnQUPzSJo/7xC4+70qAeOVcpLgUlYl8+uUzezPL0MTiq/s
98sK9nhuKrQBGEZZP3usiAXoZpBvN7djCn05bnPCtlUfkoll79B3gwkR6yhwP+rYX9MdfZLe2Ynb
V0+ioBGKdjDUYm56xtLtW0zZ3id9XBDEFRMSJqldU59bYV/yoMXizyTYNAfMF8CmjdKCKl3cKgxD
UZXd966LtDI+KqglW64nFSgnx8sXqTIx5ZNZKuqPwOcB9pqVT3qcbRHll44Mttu7lvPbUND2aSDF
lUR5nNpLZce/y64nIh2dijfpaS51huupfakblB+JK29phFCGU2aUwZqYCQnalqzssQ8+fIR/fBNg
F3zOtXhd9eaTEVDiS9KJ45Pftit9nHIHrFOa18ekPjBaLz13G9nhhmNsXbXdpsGalpkmgS9DtLSg
joxhjCdFR1jRHFq9f4Be/1xVsIBHh0p2IOYHAWM9NjtLhkw2ok+7wP3eTrCi2BlXhRofEqq6IsKE
KjL4C9yaBOorOKhV+eXq8TxmLK0DlWzZvF3nFEKS14kFtFTlTqmeBBZxXY0Bpy6j4skvrJs7oiiM
o7lEcjcwM0jcda4pb6YWrgm8fPSx07sR9p8Otlnn7MvyxW1uFm4q4GYr1bvPFFzccFfhyYw4iV3O
TkkONrmISxlFDw3yPnYZ/ztO5I6e20yLrVXnf6g2WiFnTZblPuCCmRMoqGTPYxh9BHGJs2edKcWu
0z7cEFlHpa71NDgryLlyq12Uzqbmt26qr8HFITzVfZghSuuKmmU9MoWpDB0XpwRb9pIQvmCkzUzk
V69+7iILcRiKVgnkFj2w01ivjYWHmEYRPjt0hnr+gpl7V7DIHIZ7UQKtVnn58zP3rzGD9vsT97Pj
5rWtVQUVivYpN1XjHndS1UI+tW2PsLNj7nIIoIoNf+lFm//aPC2Q6ORt/tpSJm7Y75tn2magjDqG
NyKrmVDE4FG8IKs2QS/DY9Ck3bwNM77Qnju566D3NMwS/GkWN/qqSRsrnA2+0m6YKpPmHBnm2unt
7GUMGrHL9Dp8smhdPosgll9plsV0C0wVitLQce2a1ZbULrk9ENtrqv2uN7r6oiQ0H7ImxeadNTVn
i9L4BDpYpGc2kdnu8rwZd3ZW5Fffz5r7uKm5J+WiPNXQY7/YC0Z3TisBYZ+dFii7jURd20oNHBck
W36umtzBkxOnn+5QJn/pZ5MG/B/7pq5pALgMgF/OzwF7Vil9UzRMDBsG6zDxJ7/vrEGZZirNZsgC
1H49Yd/nnssVsOyhJjoONZZFRWFjayw+QtTxLgpTBThBDSwlQS+ClllTbgPKb2pauzyidp1FIoeu
4Cymdt7EyCnlZxdzKzuEaLVtYDYaeBqDQYGTUApNkrmmfDKGcUe2+oytHSztt+DhGPaliensS/Gw
xldkLzLHKnvQF8qlQAwtuEflXT1LSNjufYQzYTVLh2qRprtCl5MzyB7enfbZgNRcmuwmPVBn42Q4
DkQRtIuMHR3wGC2ajuji6i3YXBReBv8ZjD8eX/9bx+NdMe10ZEB7gJhge2FzTSTRmYAHjaw0b0Au
vazdfa4oO6YzAN6jvTm282yEwttidg2+ohqfM55s5TPU2WvBJpDUc1aV+95/DopmPwrI1RjzbZ0/
wOADYyv2N3VT7koLIyiDe8twVpYDH0n76JWXlFJKoVPipsojTZi5iUYgJBoHw0KcZvMGCH5Om45h
wcqPyT2nymlzhrjM59vyc6z0S5Yw/nWAupez0e/WbiNn2AkxWPu7hGSWqkA2ijZ2ij1Kq6ulMVj8
zGmbtZL1oj+kdJCyCGumvFbQkcdMLLjxGiwerYeoi5JTpLQadPwdAZP3B6xjM786ZM6V3kpcnMKp
t4O3emD+fi/9baPT8aW5rDPrb93uvhoOlfWtMOc2VBLd1wEJ4mqxsJw3HKIJpknf5r7HBqogGHA4
Ag0S8xIaju6EBcuenIKgg9S778Z3wzBXrZ5itO3nrSDIALK9xMaG2F1i03CaYcMWcIAGQ+0fnQcs
EwIkeHXfhisMzX52JoBzZhdvosH3Pir/n73zWI4c2bLtr7TVHNWAQz/reweB0EGtmRMYVUJrh/z6
t5BV3ZeMTMvoO++ymqSRQQ8oh/s5e6/N3KCdK92tXn+rYXfUzgbdhWKtzf5WrfYRuw/q2zlmt4vR
fqME2RugDqYrX9mqhvYNddO5Vpfrhnm7q1D3zvYtnHuixe94b0/kkHcSiVZFnha7MjfQz8E179vJ
vTDG7zl1yL7ML1vjaaxvlYn902BCOonPLbS/jf1sBiksZ2zZc+QwEi94H+gzqEi1EqQZKUxWqaFm
RLEPATR3oH9uDZ08F7Y1jZ2etxG6+zAFBQrIhYra718h4lerNqCTQJPn1vhP8p48yETdZh0sPqo6
Bl4cZo7QiOuzsff7Ow3a2xZRu3ue5DNQVMw5BYlo162lKbhqRe8Zmc3zXrr9ukm06rwYrfiF6ZlV
5ujHl8aotrxDZTISxTCabMDGsqM92RnOvhw689Sr6RdzqSlsGlGuAJxoHbXjJqWYBMovIMLm0KyK
qWPfGGAd//1JO2p1/bWmNukV0GCjG+tYR70l2ylj4Y40si3uE9Qjtn4/0BjaulEBXyvTHTJmZLqq
pAEA0IU/M8R1e1XptXn9+2/yq80EbQPDdBCc6WBzv76JY9k1LWhKm4zMOLvuq7Q9RAR+MrWrPu/C
oj2xmTjqqv115J8HPFpyDGw8HTeZ7GXCSovLbpqb1JgUL6Uzca76krVZhsBbrTDS2WNvAllQEcxm
sN/bGVaUE/6NOB5CYlk6EBTLBjNbrRD91swRz40ql3GkyZkyU5yB1VceKmPSThzFr86a4zhcQc3W
kYYdnTUEeqWCatNdWvRriRiz+YbzzgVyYJ7i6YI4f2LEnxs5FtAwIpA1ZA9sOOc1wKdNHyfCLNCa
oiUjlZlaA9lUXi4byq2yVh//3XvCQSMgODzI3Zb14xJ+GkslVC2gVDPnMtDzLU09wr5XzkKrGstH
ZemnFII/nU40LkIYhMXRnVRV5+jguo4AwV7nddMoaQ+9J6zMc1HG6lU/hsmzXvuGgx4B8S92VCUA
jaQPVNvGSOyjNOnArKoYbFK3d57LSGXdo5lpBduZLsLu92fmp/WybWrwRSyLb6rZnKGvV0HPXb0z
Yvpfje9nN2w5xY0fjOONaZUQVKjwniuDorz/flDtiCvvaowKPtuBwWbPes2jUV1TrSLJrbiSWehf
kBqnvBU5+PhVJlQXYAK56oJNyqYtFABKhfDf9MDULk58C/Onif5IcXWkSYql3Wt8SWs1dHWE/p2s
M7VqnItSN/MV5CvpVbEbrYoxIQmvT4n+AVWBbLipM7hoWUzRN9X0tGFtgo1bSxwd/TvBAvdT2ZQP
o2UN774p1bPW1pW1PfQYL0vOxkWVVdgFEIjiLXVtFpnsyy7laOsHTXYCDxL7UkdlZxhiQl2TTNVf
cD7bZ3wdLoq+otk7AZVmI4m1baVgb80SkWBBYDdIgKe2djQzXgsyO0oMexA+k1HFFtsxw8S2ZBUw
yRhCQGVw/8NPouhCxyiFrUnygPtY1FOwz6w8eHAUUT5Q1IjvqaBWGzPvJ/5MXZfNRaSB0VAqTdnp
2dAeJq2uh63rOnNKi1kPKpIt3wHrMvo2OSnjeGVVldyCLYvDbYxIi7aF6uabLi+HpyTQm20Q419I
gdPQGBS+cRjyOnY2qUoqUxTZqBA0G63KJhkAxk5NqxvI9qin74xxCs5TP8TYTYUqYbUSm0/18KaH
ot6BTYlIxxA1kj0gH7VAs97ndoYfW9TC82NRPJDPTqVTtQVBp5WG9zQTs8KyGGhqDW1mYlDxxwoZ
YUE2b9G5KpvhLCXA1qdfB82HZVCjDoRDBTo0bcxXwUSmZ1wlhyrW2Zul0biWrNBJQU36LdjNdleJ
0LmpU1a9RUDbxnQGc98440i4pkvCbxrMNnLkbZRiQOVRK83ey7RVv/kiJvRFscnoSYu4p5camht7
ICfYC3WNqkUyx1mUk2wvSf0kFqIPAFSOeY2wlTBT7FaDYkHXq/z7IE3RwfdoDCX2BK2QzPOG8yhI
Y7G9eAq1aqM0rv+YxZG4jYbC3v549v7zbfh/wUdx9VcNrPnnf/Hvt6Ic6ygI5dE//3kevdVFU3yX
/zV/7H9+7euH/nlZfuS3sv74kOcv5fFvfvkgf//v8Zcv8uXLP4C/RXK8bj/q8eajaVP5YxC+6fyb
/9sf/sfHj79yN5Yf//jjjb2znP8au/j8j79/tHv/xx+zIOE/P//5v3928ZLxsU34kr8c//rHSyP/
8Yf2p0ZpDlG5oI7I2kXlndF/zD9R9D9JyrIdOJqa0EwSSRH25EUtQz7Fx+YUBpX/SAjQTT7VsKPn
R8af7LZ4tSIlcW0oncA5//t7fblA/7pg/5G32VUR8ZblD3+tcFAYNlSHZY4OW5OXGl/k65tCiKYl
0uZO3WPk9iLUxCsQI+fh0vb82/CxXfoLSaXdc6/8U2oUju5TFfXvkV3EHkI3mULco7eFghYlo57X
e86mf8hWxSbxqCMCIfMwiC7jU8N9XZj8PNz8bv+0WHCVuOoMKAHp0r/2N/pS3xYbIOee84bpalzC
rl6fHPPUIR4LbqpQbYbptln5G4MGQHdLspiH22pdUBWtPdpUJ977R+v1n49yvtyfjrIKjN4I1Fs2
nbv8FuLDwr5G2eONW+Pm0w3+94305cb5+pb9eaSj0licB7o/Dj+Obbyny++ly/muCdK1vclX+YZZ
88SIX8/mvKYwqO4jGUDxR/X9eFEjSzdLpfltPpvtJlopHlXws36prTCdrIbL34/29Xb5MZg1S6U0
hIU0WY/Fl1M56NZYv4ztTZ+859SUUA38+yNAozd0lmemMI7bFRrrYWPyX3yfnft9qe6c8dR67Osl
+usYHETZGvt4Y96ufL0Z7HHAXSJfek976l9wJ+ydK4Mbwt6Pu2IdrasTsj3t6/L47/GYlJDsafRg
jvdotjR9WCkvzarcqatsW1xXydJfRt7kTauKovRjeB1vnBMPtq3Oh/Gvdsw8rKmxEUCQTGKQMO2j
p6xznZBshNdowKFIdFn8YA6G3DcNgCqL3c64qFyUiku9wG3G/GwdiHeH4ldCKBeJNXwzYzN/SWOE
Cl3Qhy+OU9kvAXnfN2ZHx1HytsMJn0HYKOi7IN7pPDdQ4+dpIiaOXAgYe9KapvPEd0xYgSJT3lw9
E5dd1IgXqckMwb+q9jXaw4bCa1FIazUSeHCdBhbL0BasKVIxYZg3EyJiGjLRoL4QAkWjPisUuquO
UyQoSSyDJJGLeg4kVwuJeSQXRvkEDDftDuw4s5egK+O31EI50+siTT2Rq+I9d11hLwa706InB9Eh
fuyeb2QNEoCqMZXqXe+n3eVgxOmNndTu2uoBuUBOy2Xw0OjZ3rSrJykx0upue5ApLpvWLpuVMgcd
13nTP/o6+G6ZKiEhfzBChSezyb3K1alCpOXbGF500gPCef0x+90j4FmHzKkdJaZ+pvisZ/Q+X4dt
PfZXZQ9zk4osi2EEVJbzvSAf5TsBwWG25z3JVqIO8L/A7mobZRsgh0b/13aOgjiuMYhELMFk1s0U
betGiod0atGPYYGrIRylRIttmZDxE2pTkevITsYUanrQWWdD1OtzrQaeklWN4beoSnFCKak+Wl6U
+tWlDGqQOb6WvVM5GL26UNBVUQ646QwgSWHW0McpdUREJVUAsXBr2dBxcdMbxMQUFcNCPZsaBYVO
U7Ywz2gIULbuVPdZrU11q2vJWewOm0xHKaDw1liOGjgbV1rphU5ZZ212auQJM2uvRxGHuzIB3dWH
Uj6OshSvSmTJZ3tQKJWGQX8dt4NGbb/voKPhtkjeCpDS2Lrd6sm3oYYCzYzaV/boMXjVrslXU9u4
Z2bqEifPlLiv0kTIjUotDLRwF93BG8Vlamgd4D1Xqc+DKcJtb0asLg0LHLRq6Xe1mNzXXjaAKPIx
muBMdNVTa8aE+mbR22iq6i03B0qAJtf6fqm6PpGOI5zWwCz1Cjdox2VpWSi8lYUG2k9a3ZkRG77q
Ve1U3Bko4i6mmEctyEA1mlorH0q7goNQjjaiKV8RRPvho9VXYwA5wOHBgadcglEvbQX0keESgDEA
p5z0oXxuJzM7r4jIo+oOoqgIKbVKsyxhH6lEGqg0UaoU21taZghSSIZEH5cZ30SAOMXtLYqfvkam
aOUoRKEVdnsjwyJ8nBLWF2k8FQtHa7R1PfTsGVDkMtP6irtLtVrc6ild0EIExS7pBKscXQDR6rrR
X/dNZhBxP8IN8lOb+cth+z5qjUMtEoLsEOFzjuPGvCCYsT+EBWqPGDAzkkxDM651vaxfuyEOD240
hK9VZjaHIG+slR+ImTNVhqh6aTAOjo5yQUHU3ZvtCEm1Q4hllakXwsDfpI5Vn2VWYVynADmvui5C
J+7nA5DXuDnPMbu4eHcCGMrstF4MnSw+MG+wJUdE5ghW/PLNLjWqwHVcAHEb3DB4HqUO060MiLMQ
TleWSzmRrbfqydhZYbKTq67Ng6eib/RN68gRTaWSylWTVjM6P0yfB59ATlsFwlIEIts6FbNlrYbE
k8i+pozgCzZ6lWZMwcLMA3nddIN24XftuPVdYhGDwS0lobxO8c42lsDgJoVW4mhTzW4sTDq6NHEF
Xyq1wfhpUXNrJTKooM8iNq6ChlTwsixvJyWE+qJN5X1CLQWMih4grEkK8c2P83zjDsjyCkPn0g9V
aZCQpTgELcTpKlRLCumDY9owwxRATrHrw7Ich3FbinmOKDV0y5OocKcZTM8Q1ZrIX+ZsQQGGkC9h
+62zNlBOv4Q9ikQvilogFqrawMNyckNVF0k4My6NYXydikx+FEisXiBI09Y3yfO+a6IOLFDYWiTe
dNG4UqOi/VAV0LaD6IxHM9PFN1VAYTOS1l1nXYQjrlLb/pBxW977WT690hRSP6q2tQ+KhBrRjiap
w2miryQlXzbVGnBRPTa3Jl8Kn17iPynt4BziYbTvUi1NqP+IcfRw8hXFLh+U7tJptPisQj+4GJtm
hGzZ1CFUyjhhRkoEesKoF+ZVIpqCvqoWE+I+DeUQwcVEK0CUslndWkpNrEgSmOMDTnDjPimZDTjM
/LU2kr5YY4nELm6E2kh3HQ1VRpnse9/5yl4z+vw7+yUa1UYPDiRW3ea7b+txAlvJ7r8HQedijA/F
UmIOjeDet8R14EFEXo2KPCol6UH66IY7w+zbBxo//qvZ9l0BDgEMbK33CEwLqe1KSciaHtbJJWoV
bWv1EOsNMy6uyiJBc6DnkCGL2B7xP6KgWvC2oo8bUqp4bQgOesZm5d5PpmNsxgxWay9xmAaEkKKA
16kYqn6brWNh5BunzykUTTrZEHaKK9VMVFSyFfUlvxQBTK9JHy8r4YBOskZ5pehmtu+pAMPDJBr2
vQ0GBalyRW5q5Mf4qLK65NWhjbkBQqev1LPSoQnwIPWJasU4zK0dhB9exs9jr5l8yzOJi4CqS31U
kWtRYt5pF7Epo+yc6Fx9uE+1EXwWqyCkBUaCYD1MUB8HOgqCRWtWwZUoc/uGJSwKsg6j1dNYqaYC
o5TO+szbdxB+jeNzN8KTKtq0x3mWARzvow5MoKsl8YoVQvWmEymaUBQqaK2FYRu3SzutA0o5bRpt
mkZUV0QvxmsC9NDU1qPe9ktbGubl1OvonAUKcCB4Tp9c52pqHFCaUCCkbzVugojeLRhjktCtoZKx
V1o1DUOMjkjl8ixzL5XAIB6nYsq6NcQAIIQyr74brCHaqqWJ7nKqKxM+XuNah4Tp48Uifeu7EExU
aHdMIcCuVcohYm19F7Zw8MnFM8A9hRJpeiMjyJZWqc4aDnrXr1PnTKQ1uG65q3mZkJGiEHJOTelC
KE3beFpt65vGhBWKz9VH3RrkHagvO5CYswjtJRXBLGLKSoSUES0TdnVN1LvaqM9lNoFrKa1udBey
5AOw9jBfenSqyyUxKijuklz4nqvp2ZUGROm2HFIjei6aVCSvY1dX7TmimD7cFa6IjH1stZ0numBY
kd0OrJ/iGykiRg8bv8kr48GvAvpjJY+Z0uO197DglU9dr/k2IBddfZdCw7Ik7Cpch51K5k092sRZ
ILSsPoQtla2TFOV9ZJr+zpyGnPWz4ifNtDcnoeeIIav0oFfDYO+GhMquR6ExQtYa4iGidd9M1ras
/ViFOZQRASB44T0RxQY/DfkRIsMFHZPyUEdde4nOEHWliC00H6lfU3cMyckbFUjByE9Kbwr68dHl
G5xFwmK3MzhJxhY/1wrzsipZH11qusELIohTsdXZD0wXLC9M93FQy1hnnkQDe6mVqsnS2xx4N5f4
aNGli/SQBr4ERAAL2bdtQFGy1VUN9x/srmykFcbYxkA84nBZdX25ciKbp8RCyKDuouhGkyNvaYIT
PWHNF65zrHWWdaCM9MQZojPbzYaM7Cd69az3HA2QbxnD4VHQZNaUOXmCXBrqTUfruPARsRO37s4P
vdr07TIu8uJR6tpMLHfdt0GArykJvZub1ZR2VFQTnZOpGGFZgxcgZ9YUFksQO0Cj/Fk0EdVJSl8e
WmXpDC3hw3yiHYi6drJah4jXYo7q3XhDIAJBTGTfbEWaV2snD4etqSLgxUYGkwvFzF5xblprXPcu
7pdqdsWP0ANNEq+vWL7jPDFC4PE59nqa3hGsa1ZO/avTkj/maUMVEmJpm867XXP6eurcTyxlgwHy
F4oY597NgGygxI/7qb1VtMZEYUA/eaGacX2XsNSENALbV3TsfChaV8pZY5XxszRisS1gYS7UFIio
YrL6gX5UxdcdPdy9Frrp8vd1hSOb11/7YZeaoQ1Agv+OdZcV+UuhLd9hL99YD825ezEX1pyF/b1e
1Pfuzjw13s91GdoUn8Y7qjnJbAxMS75HD4NYiFV1rt0kZwATLnh/3iM0OrHf/7kw83W046KGrgWy
le+o5hatQwYO4eqlUS1OnMMToxhHPaTAUbIURTAdTB5tTBDFjbVvN0iIPW4WIIa8AyEbnq5S/lxC
+XJ0xlGVMq8jo7Omd3I6PB8ORrrQluM9EZUkzpAHzv6A8qgDO23zdzn2/0r3f0By+XTx59bAl9r9
+Ustoxyd08fnAv6PD/1VwVcs9U9HdW3SmjFiq6TT/quEb2l/Crq2s2Ru9vmbsxX4v0v4xp8U1m3h
OkIVpmbM3dC/S/ia8afu/EDnIMgmBFXX/q0SPsN/rn+hQMYoywpBV02TRexx29VJhyhKlQDjy56c
ju20DTb6hkxxr/aU5cmy/VFR8afRju5Qc6xGXYZY2JqV+l07I91v6a+jzeAh7fGcx2h9Kif56FGc
B0TzZukGm2/XxMD6tYrJrkdKag8Zdqp0YQWPGRTmglXtp4v+q3r215Y5IV9HwxwdV4Vyw/XhJyzL
p3Fvv/Uv012DuXID+R/09EqhbDqt2tvwWyZPDX00gf409FEBMzGCLGyC+QJ607p/MFbBHngoUzYh
5KtofWoGPbZX/zTe0YRtd11AfZVDNTbOXrtrvGIDJ2Zt8C6NF/EGZvUDWr8lctLXmJX3slraG/9p
noSGvU0syrpYp5voliLCybvraP7766tREteI/rURHB+1o/BPTK7bcCoASy79Zg2/ZRtQ6g929obN
urYiDHADw3T7+6v/y2EJZXdtV5BHe6yTcdvC1ShsAEdPUYb107oknTHK1hj3T4x0/Hb+cYSu0Gkr
0MPg/6PbWZuYRvx5KGJW9i16xm/z8eG7ubPCpb6CD7Kd+hN32K8eoc9jHt/bg2u5bcQzmzRvOnK8
8ZC4d78/g78cAmUvoYFcNvsYDwEeqTGismD/b72J5BA493A0fz+EdmqMeSL81NxqlGzyQ3wrS/2y
eSguuG89d+Wed3uSwvf6St1qz8r692P+YrajzQrBiKOyVaQ/X4esmsSmcciQXaRsm5Q0ODDEvx/i
CO/218zzeYyjx7EqpqaUNmP03rBEGrZs0NfOvVCPDJYDO3FndWLE+Sn61DH56x78dFRHayhdca2s
axmxWWnrHKHjudw2y3FZscE5nOpJHrVnjgeb38afr5ozjEVGDTdfjlZ1aSO6dMdXPdC8smaTBFkL
BcViItzp98c4n7SfDpGHWaNfiCzxuK+tz6nn/SgREQ86WlhAkA2htDgc6MfsyZnQ9RO6o18e5qcB
j27OuuxKqmb1/FzLXb7utmzAd3LTnJg/xM9TlQ1OCvm84LVIj+3o2ild3CPsmIP11oiT6LuyCB62
8jC3X0Ec7Cimez0VG2+8hBWwDK8hfG/B25ekiC0wbP/+NP/i5uXrYKUE2EFVB0vU16uruLVqYx0o
fry7MDAts3ALE5CXFwGNFNDX8ebEiD9fWZtFmGohMVNZRR13ZpVIVYyymriyvbUzR3ed4zaVVA5N
wkz00FzrlAgpfW50kzTJwV9qkgiXKLwzI2RWc7whkStu8yay3Ylv9qtL8/mbHd0C7iTwoNR8M/Ny
zJbWZobHevh1N+NT+DCnTd4MD/Orc7j6/cCnxp3XF5/mRcquaVAW8xkhwSG3SIvElttb1I2odfx+
qB+MkK/P1Xz2DQ3hiiO49Ee3X1bQhPWNkWNcmG/GdfISbPP18Eh/aBFekCCjeZzsVeqdWrQciQvn
WfLLwD9+/ukgnZmMqjSg0inbYYEB7zKby/EWBHjTcW4Zvfo8utvWPCH6nG/g3xzwD8XFp3FJZnab
Mmfcvv82UIvTZAUQ571v6/1AquCJ0zvfIr8b7egWst2Cbu/ApYxcwkXGJ7X71lKrLF0gEZgxivJ7
Q1WzxRVux7RKoBCf+AI/v2M5zeC35jlzXoEdPc9tH6EqlZAte69fxe+zrANO+Wt5GK79Sx888Tqg
HXHiLfvri4t+0TUB3bAKO7qDAWuardEzqqknM3SbVpJngRMc5Ic5BCuoySsT5HZTncoVPtI//X1b
fRp5XgB8uryakQaBnrn5clhr6/H7uCJ/5wpnULwGTUv7lBs68Nqr3lkguDy18v+xd/npciOth2Il
NET2R0/T5GdD4AtrfhFPa8wY6B0hNt/GlxlxgYviQztk3tu8tULziT1zWIC3sLbpXt3aV6fUSj8v
dbjy//ou7tF7OmjtQI0mvkvJHVYCacbZtvz93fXLqdv9USxyDfxfRzeXVcmSXRbZUEpRndOx26Rw
uZvqMrewSnY3RB38frxfHZJQaUti42MTfgxta6JiUgFAg2l1SIpGih3oJ95/v5p6BXVTi4o82qTj
WhsYZuqLgcPKGnsgJVXwaRepb+8LTZ44d788lk8jzef2043aDFFc8q5FQVFduRjKkvjU3K7PV/j4
bhQ6Yno03DOo6ugprNXSDUOXg9GKyzlneFblSpT11Pbv7MQ9jwcwRwX+1/bQAgQbE3npYM0PouvI
TEheAPKIj1lxzlRI/cWAT/MjABpvNjtHudYVrnGT3JWms+tTsYn0gnymE5P1Ly/HpyOYT+KnkySH
Mevjjqe5ksE6DqGzQ9dp87sha06sL0+NNM+jn0YiDCzW+9pnx9g90vqgIZGtcMvs9eL19/fwryZk
YWDe0KkjGT+pm6h/u+HohCT7lXd9d6YMrke4zomb68jt8tc0+HmUo7tLJQOwJZinWIqN2LuLZJsv
00tcYvCO3HW8rl9ZUchtux7Xyob2ATD/e26G/0UBFOXnT3chC1sLv7eOxQIf/9GciCAllnQjmBM1
uYlwijZKQFwCuFfIItgaSYLw4VBg0hbMmvRA2zmGMrp3kXmEzQpgkF6STcJT0lzOXRebQIYKvgvW
OqeBRkpBV4+g6cbjDs3s1oS5YqEwB3Vzq9gpkot9TUp5XkZXSGJobz4RLk7cMyFXdvISqxPZzdq5
q73OBlbNJoYNS2U14ac015iluAk6gj/78y4qETvpBySuOsldus/uXnf50vJG8ErrAnPRibe0vGwY
nEgYXwuWvfnsQxJ3QJW3YJ+tCtiQBcfM/J4oZ/XAI0cYAboeQhoAxziuT0fa3/vJeJhIydCT+xZU
rx85qyIhbhtrRSuBnQwveQYOvvgAqHo7KddCfzat9rLLAIDEKQlIBFP4+L/LTiwqvyB/dVhXKgFL
Y4MJXCdFjGjL8V2n/NahzrLkkynTHTIkOzG8jFAVMPVeWIh1OVkrtU63pYr51akOjWNunCT9Vg/o
imlzq6xgjHzcwPZbxRTVKwYd+jujuaOLRoHbX7VdcVBqOCGzW6kkigSXlEPMmE5QsOmS2lcQDuza
33Albso5CNRu9nJucgqH+EHABISeZIZFYsa2KqFl2WjoABHjlkUCNyyrmjsmLs6i3F6EgBJgiMGx
L2+EoWyiaFgOPaHPmHljgIl1OywL3djLfD/I98Qctg7Qj9DWyKki7Y3AJitn7ssebIUNF4wCN3bA
c3+36mlp4YZjD7cgdGE/jbe1Wy9b+dawA6WaTMhm7SH0O7NIDyxICqsMscYcvmuJXElAxSXdu05G
Fua/dRCQNzDBYwDFPGBjUOHGhYIgM/9OyvF2JHi3sdRlZrSrSndeakJZo5YIjJCSJXSeBmhZ+YGT
4CwdaqImQ2zBrw6hGlH2hhiN4AxWsEZJ+ulYHII49FzCtSQ5F0rvEj1R49yiAZ5oaPeaC/yTq5iw
y658qiFqhW21s2z/pgU/VYgrDSTVBDSurxzyqKulxYA91jyj2wZtuM71bZpADivFskgsUFukBQvd
C3JrrefYmfWKUAR3o9uXc2bkKMJbnUgv4kJVPNYGXpyuvfJr0svIPUwBlBGbMRGOhPTlSh05tPgq
JHBXl/6ux1cVQxtCN7ao65CXmLGAsX2Rxk9KhkmRnOI+moNsiINFMzSMxjLVAMEY7S43iV1AURUr
FaczPcvBYMKTQscALfOtw2OjKogOFNTiVrhuKoCIAxoSvLiILlcFi1O1w79r10sCZpcl8R2Z2kPE
EUAfrS2yyYVf3VAoAzOnLyJkb1nw3Vc4oNTEG/5oKLuKDBvbledDB8BarZcWju04QlBrnFV2gW82
W1YFtpr20jCfBYk5lWNdoT9TbVDcya20b2XokBgW4XKPtzKBDcC+s0zuHE2eQbVHbElpoPSUmjgY
8lukL88c3/AsV6DIepsQglVaupkU6EwhKc8kPxmxtdG1Gkfuq4I2sCIsGppcyc5yst8tpmEcqp4C
2CTEfayHpDERpaYMr2iBd8wiHoYvYlnIAGmJCwkDhBvuZrIJF2qUNSc4QZrYs7zXBmK76lkK1W+i
GglVXnuxGXph9G3on6qAlmx1YdBQNJ+RTRNyXXuC7EpAmuuc4BGnuU1JuECCB/Es2fLsD6GFooHA
jm7VCJIcG7HGlrvwidGIYBj340CK6GPVVZzgfOkTPp+k/rqEglo6G0xsi54FY0KXUSWRQ0EJYwyl
h9L4PO78rZWOyziIz3yVcEMViUeF67OEupLMweU66oEKJvEtM/MSFISnKYcCDIidkFhDzCwIWCuf
zkp5F8PxIjypUzdZ1XmqIEuiLkBSTqu6uEJZR7acWGrDtIzhzlnl8DIQP6TEmDKAVBoaKhOp7xwT
uhPJIsR2StLZWoCO2IY93wDQaL6Z7QcriI3jhAdjNHg0yPRupVcgVzIyGPUAlW22HYmjogYMEaEl
CxgTgx3uh7HGJOcsx2AXVzAn7Wpn6Nnabp4MMQGPMbyWjFGEPAvkzxheR+1CodMfOzjH42Zd1MFT
TuZ76WTIyADfuAThUYCSXYq89XyAwOoY4QWmwmXDZDUM1srpHvyWwLHgjWCU/chBaODhEu6eDqSt
8PXNEHFXUb5z0GbgbGSZvSFwd4XEyo71K/RjHxlzt958ADlQ440wmAWhe7vuY+aqlwmURbxZax2M
SqrszNq5QEW2RvJDahFJliJaVVBcSuaxSO5RY+0oPzGjQvWsvrc+NbcqPaf3tLU15cIpu32gJysf
CFDkrhzShrEKAuhpFz1sTJEB7AlgB7qE5Jkqladnv3FX0o/JNAzWVeEsWuOmGioMoWKpgo4YYm1p
Fu+9WEv3EoebR8T0ZdC+ojjGnUaur7XR5LAaFNKtSc4kMowFA3K2CJglAOI0Q9oT1dtAIcwzTA9N
sjWRUyolelTlJoLxoTcC9Fm+8bPWA5znheqHHVjk6V6bYDCz/rUhNDtqIH3ZBPO4N7nleFOcL2GM
bNS6Wzrk+jbftSJZI4klMmanRwYpeskmjR4661GFbzL07mqgOCNKDfmmQRTSu4+cExfQ2pmiy5D8
OLSpaPHve9va6nW9K9JZ8I0wmouQAz7FAb5MhE10yz7NWdS0w8JqX8ux8ipgGKgvDw1+bNuN4IAH
y8p8pvVA3qKxDQYIi+5MPqoXFb7bVuvPM3MEIgRngTBIFfYHZcW1JfLzvnPPsiA+9JW/Beyx7sZw
ObHtFdVAAe3D9qMNzkCPcF40b1DdJpCht63mLiOn3oQ9D2M+fbjBS2GU15aGeUnNCRSPYVtix4uv
UfpvxzmIbfQiAolC5soaoEedgWRbV4AQVP2APRppOUuc4kWTqzg486meBT2US1TkkIE9OaBgRhED
lJCw1HyRw3uoYAUFWDqr4BXy/aob3tyO+0R5NvnTdbPQuJXCPr0yuwjr77es/+jzEtzgY4XeKS3t
i9F5w0R4EKa5HRrzqdWv6vypqru9hUBTOCxo7N5DCj8RhkigXJWzknZJAa2o0zvZi2yNW84Vr5H6
cpSoBjW8qbW2c8VzR/yWTK9ZPC5NtAoRc0tdXZHxM4YtOiz5OrDALRp7rwNfSEuDJXW99vXcMwag
q1F/Y88YPMjZkA6RP7hUMUmVTKBMpLxU1NjH6soKzXpox3vHwVApY9oH64IDiyTqmrqdyVLbOgXo
3Css8cHURvRSwumlI1+oLrrXJIr3DauPom9X7UBQp/4hFfK17JInCAVVHvBG95/zivhM9bs+9XNk
IpmQLy2OI+mDZCWGyC7uKL3h4CiXYyQ9aUoEpNkhkxyVGM7MUmyGTHtpLP8eiAR//ClJApBzxMMF
b6kxAKw74IhjZiWwMn238jO7Pq9G5ikF0XmOwoxNNzeeSz5unoaHtCrX6tjv/j97Z7YcN7JF1y+C
AkBifK0Cai5O4iS9IEiJwjwPCeDrvdB9fVsq0aI7/GSH39TREsEqAJl5ztl7bSfX93jGidwrd3Fe
fLPi7C5Rr9ATkXTdkj5Nqw4N8yyuewdY0HitRcB90cxqGF9VOcDV5HRTfzfSKxpO23gx/VkEYCvx
oVVLgkaOZdQhwcaP3hCCV+LgsXsWnHJL4Oi2t+BpTVN4o+j2GYXks0ETAGs3u+LnAAnqmOu3MTsu
D9ddE1kvQLBwxTJR1hsLwVbqC1E99vCNZw1GCLsVNoCN46rjytFncn63k/OiAfBNDBLDqdkLQj6L
pj5EIbYLDsNI1BcmZM0bPtJmdryqh6iZ2T9iZToVmQTdveRScmQqqe3sOruvpPsUandortdpb+4r
SzuSsrbR0/GlYtsKDEg1ueI31i1IFV6j0LOpNZOEfJJQu5fFSxE9FT2xHTq2YBh9bnEQcbiKrW9h
QFRVcG2OJ6W8c7XQT6ZyK8PeU0GxoX/tFrKK8222ORQZBBbaQXWvBnJnwHWcRYXKsN3OYcLdvHN7
AvfUrto24XR01enRMWoEee0d8AESBlUFGRBKvjjjpFq1zZFv8M6JOKKk4x3koaeyLTjaqxvCcna6
YuxUhYJ0rnQOKcWrlZrMs2Gx0KDRrRwfIFJcKF/f0DnAK65Ycnr0t64zHPXa5uCE9H1l1ZQ7dzS7
mCtBuJERbpn8S88voXB2z4jQjvNml+Vib2b6l8gtzhHrjhtML2Nt+zkhwRH1l6o/OHJEHzus+gHg
mpbe9Jbwx1TZNhWU/IKsTp7vFMLdIH7ksOtsyfEwTbem0XqIuFdV/qrm9L45D5PzNfVvXcamFT/X
+bVjjABHfrDGvaqL44rY8xwGaS9mf3CAFc32Z1PiVS/6Qx4gwLaUvQxAwmvBoaNVUBrpq5ziO0l9
Y1fk5WTbNns2CH1GGCgiFSKovS7wBzmwR9uQPHrXuY5somZBOGmxutfV4d7lTAC1WfZHtNZebFen
RJCfQ7lR2NDfnsijljZNMzKQ8E65vNczAgv1qQS9lrikogmLrjbS4L1Qj6Y8ltNLnqwdgEr9GZmo
p7j0fAt0CDwfQzNt5/JurvdOABW5LD32DS8K6We2jT+R4FaZV4qZbSB6K0GwroJH4Bun2eKkq5u+
Un+3i5PKYdkWt5StZfAQ97fk0BWr3MjAz7G9dAQCzhTncPXq9kXncBucbDyqVPBrvXuosgdDBYp+
U1PWRDRYwmPR32cl6dI4qDI8JFJ3rkaQUhOK2kZgsWPTCEkuXzovqchXUwPTlZiXdR3cKElIO0ZI
P6W3WLcJT8ybTby9Wd5z1Hvq7FNnL1Q9vjMMhKb1ZJUHieg0JWotB0vOLwydBXdWsW37U5/c4LGF
HovImWtknbYi6W8bkRoVsj7ZwJkVJV2jQ4e2dW9Q1Zg9iHU0xDlpdhrdmqknSSpld+qJbOYuOYcZ
uhLDu5ZUpZmvt+ExLpLvnHZhkj+HsQl0fGOSgqxXPLTDZ1PZNdEAkfika75ekynLTqUIg7bOs+5c
t6GKJ5/ba7B+Wd24Uai8NEZIKLLjEuXHjOdHC77r4Aa0/j6ajkX54ABr16Pror5ra0JpW9SG2TlX
H2NiB7HwUxiUy5OMh+XGgl1BA8A2vuAj2Tq0I/Rw5vR7o8snqsxVyfqZA7XOSHty9YduRvgj4S8Z
jBt2c0099xAGX6Y+oyMD+ciEfdzvZ3Ebqt9V646h5o4gYG+gmdPNkJqce/iJvOm534jSG+cB25jR
Qakv/SKxTknNptIulUv00Njoe+fmEHOA7DgTNwIMtYOySFO5WQwxaGlhdznU5ldtRLAslRMkhQ04
wZ3rnCETrxvnYYp/WMFTM34HgQWpKvYdrfL6ITglgbueooiODiGxzQ2drTauVq1Q1j2PCIEWvA3U
zHpx7yhQ7XiSlaMrufcpCeCmds4TogTL8RgYQPPphaUTcSECKXRqHQ3GbyEk7ZFzSNAQ7tlRrYsb
pwakrgGvG7L1xK5JoGY9675SKQd9MsDIkjHIQwjtMgzD65E+VzOnmzSY9x2TjqRAVsWeuAR84XHo
wWqYcb92ShzTZrtiNV4TDrFudHE9SgZgOjSZ2tnkLq8rqKkiPohW3tq9uLOVck+jJYis4+A48BYt
iOc4SMwnW+M94GtYKp9O+1Jp9amixCtbazdPiW8yvZTJNyvEuHhoSI3t3BBmP1RkQgXbcCTfoN2W
yotKU6izlCMjh1Uzfq6JC+9zuY+zrQLuxG3vaW/5tt1uanomZRqs9JiGZFwS1ZvxnDc7Peb9jogW
h6xSpDQWLdeTYPtSZa/hJDAN6COPZuvsgvxJZXJgcVNDYrq0NF3bZo2/1OS/OUPCJIjMBeTe4bwp
fSIWzoXx0jg09Yl01ppwh76cBtVLHrwZdrAaOVO4AbRpK78CuW0rL9hs+JjR1swpWO7C6UvdQhuR
kE6scRNE4UNI1Iasq6smBlsU0qMldA1PbKPRjXU9xs3RhImZeN2y2UXZvldSr8SLUxYYw5KaUoBQ
Wh7k7EbK0NcyCHrSYi4QH+p+WGU1KW7JXRcn0LIbKnLMZc23pG83UOWBvd3r8d00vmXVTb24Ap1r
dX4SsbtvEJiDFjoplVh1Tsx6Uq07nkpZalTDSMQwBXkirY4lNBFDjXbj0O5pONASZocqfBN0osWU
DUeELaMbkVgETZ8HKtGwvu/tr9il9qX6prhXOTbFpP0B3JU6qYQkGsP0fopJqYvDoxlhUeYEX2Xl
LqcPl3XVcUgObp3w/tWfMdEA4qivS8qHIYvB+PXnqhMHHKrLonTWgSpCID65DjBG10uGuxQqnR6x
lzehD+SCVouNzvnayY0vCmR8BTffzGYbz3KX9vMmqedDMuhfSCvwFFY5nYUMdula0XUvEES4NtG+
VedDquj3g9VuNX7fBBJgl4eHgEOXGzk3pLk8dXmzl2lGtzE7WK17HaQuvenB05rei+fUH6Z5q2qW
FyAYCcSmGZTbIU5n6O5YG7KsP4StDr4F4G4RXk9WCdkf93dUp+csPTW02RX2ZRPJID5NpoDZGqvc
TjDXVOiqV+2XxnjT3ccSOGheScDo7EhtiqQxWA3duO6IKacxuAuqdlMUD3P4Y9nHIhhABrexArxX
Frcd/WOionHI5eTacC7grDeQfhbBQJ9IDulB2dY7PFm0f7RzKoKNQutDV/NVkmpeHr9JEXhNc2+K
7xqHL7djRfAqdz+MzDeMz2GGK5POLYRsr3bEueBFJwGTbJXrDpJfSLhD3fyIU1a+wmKf9WM+HQS2
RP2GQ9It3kzVWKfUD7Wt+TOUzLiPtgPH9C6/px/qD8bboNzp3YladJ2rQN/7cl9VD0H/Uupnfd7n
nO7I+YioxGZqxIS30nLpQbNJLGEYwWK4slhRF5ELdy5X9EOpZis4pGujOPRUj3ogb9lIKOa8Qqk2
JgMjnfQLYnqF8iPAlZAfdSSuEa2rUT12JmSEbicrMuTNfWO8SNUvtdK3QUYn9BhErBMFchWUHPNu
LAZAhcuA11nY5Oey+VLj5hjuJSfz2I1Z26kfR3IxcE1jcvLdgQCKLrnCF48BXRDni0n/ObV6zlT0
viegpEXrG+EpU/cLaVxwLjQHX7aDF6PsItbAYNbfFzekTJcxRYlOYQzdqEsmv3NSb3YeihiTtrYt
ixsl7Nd1O68H43smIgIbUfKWMUKoiRc7x62u+wYplRHhRqw5mGpJXbc5Wyk2yWG+ZdxFTG0IQlin
qgdUNoTeSQ0kohjH2KGqjxbyEzyu90QVvWAh3wjpbNwIbnua7RycvOw2ORjOcjPlg+fCZmrol0Z0
uESqf5d5u29gR8U8NR3hLJmJix/fr+vgE2bTCrMfYzQ+5BpZYtzDlr6LY0xsFgLvMSfu+aZcemXt
05wlNwbnNid4VZgfKLxH9HBuy5a/WOWbIRP3IBHpadMq1HlOaEUp9Oq04q5WvpBbt+qzW0V8sdAR
t4zQYFDT3O4xKgkatNPKlO1G1IImZLDWaAHMLvcqKbb1JDeWtNn+6zXWZPq60sdozbuPyZK2TiVg
PTJo4olbVWXpx023KUsEWBEACRSqeMQ7++sUIcGLgqeuBLvHfA+/I18dbfi2n26LijvTa7dS+Vpw
sqjDF0Pl/EnYyE04OOsA5MRSv0lpgn0OfStIPo9d+1gBs9EIr+qVM+KotRn/IJwOjCgWMFFvzK7F
5L9EZVleyTauugN2yCtLV08No5M6GEAa/Zd5dPO3UOBnJMx7g9ufVcYX8gFIKsDUMM4gARYHZp17
fTp27QdclgvCzX/Usj/ppy9G/KmSdKku0U9bBFkNg1ib4Z3klIv0gNaiw7hl3Og0xTIquIIU8T9/
xnc0yIsM+J9x/MV0uhKCNDTs/uijcNUdi3tjveiQi1fYDmQB+GwAQA52f77q8kMvhRmE7tm6ZeP/
M+3Li8560IgMbamx7fbtlmifjbFZdPB/vsx7UjehmdCYLFOo4lL7VaDgKLCmlQwBIshhbzO7UWIe
inimgV5/IDn4/WmxVWgtLgdvG93oX1/0TwIKq7frMa9BwA09YTWPE03HQPlIcKS9p6cjrBFMJJly
ghSCX2UaRWvLIC7C5XZJv7upl1t1nBFUBcdp95FYXH/3aiaPtiEs0DrWhXuhp/aSetOiorgleQKj
9iKfM+0VdespPLl+C3GKWnMxULTQMhBK0rb2+tWfb+O7z6iwoX2qIFt18/LXqN0MZrmjLFLkYd++
DfvUD324d2taQPHahDsVenRPP7jqe4oYQdgKPh0sT664+PCloWE+pXWDDcnZzl59m38dj/VbgIwO
PdmVQnPiJvA/ch++92rAANU04RhAh/7SJ//0GLXM9CyOWstnDQ4g+rfjge1m23703i/LyuUriP8c
uQrENovP+OuDNIUybJoYZREkG4aju/yQboWKIUZ/Jkx2O9+4++gjLeZH11wet58+Gw8ZFu6Ka87u
qjmlO3Es147HBIVyar/Yu+IP3ZXvLQE/f8yL94UA6KYdK9SuJlCfikBqRTwruuq1+uuUW+sPHpl3
ryZAoGiYYYgUXf7/Tx9wlm1X1XIscfsgLOn2+H2dVcHBd/O3ZbW4gynwwFliqFf2/v/w4heSJ9Ps
5iU4AKGTONVMPZ0CfIJ9RvS2GYgpazvwjZb+ramvyPLyw9A6ZFV2HpMfNrqPHnR5QmXw59/p3Ru+
kM1sG5IyHN1fv488J97NGJdv36mIt2xWkBQ+ek2Xh+a3B1m4rIk4I1jsL+6wS98XGOAM2GWxl+p+
fHDXYptcaViPIv8j8967C7CxKDD5WAwAL51VVRiJbDaQrOQ/jNvFQzvsnBMBgY8TBtoP7+nyy//2
4cgoxijIlsJi9OsXaPLparNISs85L9YIZqq7dI3lfA/0yFc+XmmXt/5P17u4YbaRK04A59izzs2+
347HdP2NSLfTx76P5Wm8vBK1haWy9OD0vPSzAIAI6g7UA6NzTv3dqrB19BFkvZTf8rlGFaJ+gKd7
dxdheybkhhMBELyLz4bGlOwLkwcFOVhDas+GuKpd+W0+aIf4nmO4vqKV8PFX+t428vNll///05qg
JRP8DNz3nvXVupU/lGsqI3OTbSKPO0n2wCa7mk767iNbyXuXtTQcpvqSb/xbNiq0rEDGBt/vKBmW
PpFHstKJ7IMV88EL+J7Ucjn26NqiGIa+drGTZEoFvQp+OgYe1OZfGaj4+Vv2NF07e8rLr4SArBN/
OjKLRf7o2Z67kzsz+uC3eOfj/vJLLKvET99y3sfTKCpelG46BjQyg+ZGp2Mu5N2fV7T3FO5cCL6N
K1RACpcKd0ZmVme02JVAtqzTO/Q0AabT9oUN23O8kNiPFcjPbbQh8M8nqO+WlIdzimto/OiA8s6B
czGsaCRBugAk3YvNJlXGLBaNZDeVV2X4XQs3HSl9f/6472xoXIODLRehRjAv7q1AQU9YWc+9RW4U
KgwrSgZXN7WR89WWH1zs/Q/0z8Uu7qE5klhiLOYByfhzqu5cAzFW8OXPn+ivA9TFwvPLR7rYLwwQ
SUOvcqaVa6bZx+wzjgRzO/u0pbZy95EJ4b39gteP7GcLF6luWBeX6w2D0MCa1x/K3T5aw47aVj72
45WxK9YfXe2db5ClFIgu1l9AnJeb06TYlYh6irme3Sl5a4YHmX30/b0jqv/lGhd3KVfNPs1ddPud
9mYjDxMVuZ82vVn4zlgj15rWHqBd+Vn8Yd7zO7vTL5e++C6lVI2qClXquW12g69lT5rFiVb9Kvb+
LftzsWcteWjENGFpZte4fPL1xk6otCoPqSuZKziWHuLZNzftFlr2qnhsmAEY1D3Th/7S9zYqzuTU
xYshUtUuHZGiKB3wAOgxap9LX5kbixY7iS5YWmm+yVN3x3r6RMfnrzfjXxEz/m/DWPOk//T6/8bC
OL21Jb2LX0AYy7/4G4Shu58M07RUTiE2Jh53KX/l24Ky1u1PKvfdUGlQ/AXC4N/8B4Oh6M4nSDSW
STXKwuggXPgvB0MR6ieLrD740xo4DAu6zr8BYeCI+OWQZFJzczjCmQgmWHfplSy73k+7Wj0HdSpH
hkC6XtkPek7SC5lNrrPpnaDx5zxGQRwpVbvTxwbaplv0X4Ommg7AwLtjxHNEv5RmI4ndtWXuMSop
tw7wkOskEPUxTM1sW0FeI5NoYlZSRFr+QA973hdTNFNeF251MmNmnVT+dfA8Fg6ppu0c0r3tmPlv
AXDqTwMkSkbiVQNhM2lG7DJFROJxY4/RUSlzYMbNkO3LBuYRvXlYraecP3/XK4byIyeXH1qHxmta
ZJx9EUOAgs/mrlFAwXcqZiCLfZ0ARY0soS+BybqxsVqt3rVdWb6OKQItxciyG2XMe0DNkq57rczq
3uqo86TVoWwPVGM8umVv7wXE1CsFX8SVlTQZAbOx5llEFwwM+jQDwZLVdajZVBQ6sk8euQQa2rSS
J9NIg6MeckJtO1TcrZpUR4m974RIRvmctGq9rrrE2ZsV6MWuICbBa5yadm5Ix5pWdx8aRzOM0bjn
QXQIs0R71kpbJdcqLVCw181VCChkXc1LDLkRWI9ZwHRQ5iLZ1+D1UMD91f5lojiiGvH0KWgOribb
28yGV+YQNf+gN9jA4xwniWKPL2Dnym3ZDvOrAWz/rhaBTVtdJKeQ7AFyCBy0bQMhM49KYZkkPjnG
W05iDnMsdHaV7iSvTOjifaz1aNBVaT9oeievoGclxPyG9UHFV5VvOmakL2KUymuYzTWh7TqBuNI0
5KYbk/6o2k1zsmUmiWTQGA2x2h1L0nS3lt6MTxBLu63WRC4zi3FyduGUyCPXy98KYYff+6RV/LQy
My9WUsKqh9Q+K4UdrAOnoa4zuxRybo6ytC7cz7XVpt4g0unG6GAmZxrCWtI4om1Btzle2Xz/30k4
Sc9EmYRbzjSvbltwBM1jRNmubFuwcZ18SBg5b4rMjR5yY1Cear20TqbaKd5ct/UXtVbCJ8lRjHGF
kDrn6lH9nMdD8ioyJd9jyq53zTxmz42rqc82fDrfybIIW08YSkZ5KHmY1cjrREVAZEdmciiDmoR7
g9cpDpzoRslpyruZKfy5YZBBBaRg/676J+qqyo8Ui+LIiNHm6qW7F1peHwws+itNkstjxeH0mk5z
u4fEDmvFFqnXYRdcN0Lkz+GQu6ckdrWN3sTmySnxthQgfo5Bi5CnIHrhJbWHdKNnBkIOR+3OpZaJ
QxhgnrHUaVwPUTtvOG4QNp0U/UZXZ8bTMyPFYhxHv81Dc0faBW4qmzFYPqXCY3vs/Q6QzymMl+Sp
JotOIVluK61gtGsTMHXvumV+Y4+dwqggydYwg+0rTBjuOQNeeq3C4mxXgzWmm2p08a7mpPw4cYq3
QiYWo/2uIQ8OcmFukVyTyhYJiV6TZTbqk3WS+BhXy9O07aSu3goiNIG/jcnWntsStHCQH+om0x6z
QZVHVQ/TvW4HNlqyVjkmSG9an8TQakvDiiLR0KYzWZHki2aK3KL5cMkTnSRCeqNfd20bX1d63Z6Z
8mJsyIgfJuXBAH2n2H7VFu6zACjqDbJUPFNPqkPST+HypHQPrlJ2Vy7DWG9IC2dfJ8ngx/yoYzR2
RKQ2LM36UDq7oneLezJCTZ9vxdgMajE/ZVmd3fHCI+abehRGiYj2SWW02B+QfSOZ6EjHiSpAjmml
EQNtYv1SiScM+s6+hoqZ7vQpyw8jcsCrwGjSYyrC7Fhks9yIvLBv3bzX37qyjccVC6jzeWJMQDhM
Oz8A9u0mNKdt7EPRs448sajkpBpOT1lraS9lVDhfGjfUXuKcRS4w9Phsxzp00dgZPUMAaA7oK6Pn
T/otJ1l7IxWR3AM9S2CI0hFFTT2RzDmIonkYKsU6VoY+3bB/T2tHhu5Xa57aUyaoQWJdG9NVoiFZ
cfoyvi/jlA4/NPTPThxFR0xuOgEsEwqkKWP+NKajsQN/6aQO6r9CEGdYOhubwOMXLRvBA6YD2Nh2
INpAq5rJ3UsRidxXZ2ZYqktCKi8EeoZ+1D1ZIctI6rzb63PZ73It7/wi7/vrbhahspqnkmHoCD9P
HdxpN6lKd2474exqO+RMZ+ZI+6CK72zaPiRJoVcJ3C6pFgNBoK66aBy2SdUSbEKbGP0ZlovKrR3P
mVD5l0IPb0VUJE898HEaiQUGnnRiyo1TRH7rUCzDB45YwzVNHvumEWu1qLRDP1VutzHbety7XVff
yaJG6R+oUVt5sxZ3gR+qXb/BMBHcNibB1HGy+NpE2W1NS8anyI5RRuqkDG37ASjw1CMEW0epHe6N
oMfb8e+Po+f/J7NXdE6M/51D/nZmXb0V8S9RLctf//vAKj6BJAFtRMKKg4PJ0inX/z6wqp+IJyAd
C97TwhQjVI5/9D/BbfonQ13OtzanZUu1lsbXf8Bt1ieU2WSNYdh3aBExCvg359WL0poIDWGbTEw4
rMJPQabA7/DzcVWAHC2BCa8In29W4U7bUVovpFjiSJD5b/4lQuOv69HLI5xNw4Yu4OL8ej0NUX0w
Yj9L9uHO3A3HdK9ss8P/Rg/v1zbs7xe6KDzLGi9hx4XU22I/e8Kbd2jyNsMPnIpEu3w0ArrInfj9
chddX7usFbND2KDgkznhLGCtfisxlHrRxl6rm6j79nemzIeDtl/bPb9feOkv/FRvTE7DTUW5Z5yj
Pecj/QCz/Fhs8i06ptthjQ8m3yc7/fgv+9y/X/iy0ImkmAsmpsm+2Vvx8zJXbHzEc/HzQl/5+I6y
jPJR/mkDLVck0Q/cCzB5ldnB5bg26tNgWiIbjKYQSBGAAQFfXYmkVnJWfzNFOAtboti4OKSRjatx
6k2TJDUzCxVXPkZVnLl+Mlv9j1SKaauxCl8ZpDe3W2o1tHH11MPrBfCLpLYcNUusOHxOjzEU5Aet
YjmW0UDiuSjwM2r8rebKGYsepJMibSKy40Qclt3ps9IakvRgNbw2LIyKq5S0rGxdkVahH5uxsaIV
MaOm2OV93t6lEunjamx7e0JVVSOSmFpz2mvChg1OHFlSLOLv5DwYZCnctVHXf+v4pcdjUszRVeJm
GNP10tnGAMe3XUSvPOl6soeBDCPVgGkyZQi3dH0TWCpYqB70u02Fc8+hMD4khUAz2YUIenozGrd1
To2yHkzRmhszQSPZykTnlFvigJr0wNlafTU9jaU1o07t8ZLGrepZYYfUQmrHuZLDPjaT/M10EKxE
Sl75GQLP+9zKtM8z/S+cIKlGqsXcNXG8bsYhO/Qx8Kgu1IbPJfzyrTp07hkfe7+vMmXYWXZt/tAi
VftaT+54ngE8nysZmJ4W9xOEvEH1RkWd1sk4Iz/S+posZatwd6Vd2ns5G9XNaLf5ndqlzXnGvHMd
ZKn9MDm5dlStHCJzPDo+JGsDoCo+2ZpQ7UM4zOUhyIdoPwVK9KIZKAUrVy23dpYZj0wkCh5um6Th
dJqSW6NqlWBlViXxNgoU+HNSGhNu8GycNZ+UbOvJMCvzh0gMVNwDdaXwTPLk6y1fj1FSuek8q0k+
lPVpRpT9TJ+atnPPCnqnJrZxx4dN+k2L8/FVk+TiEY+uNq89sp54NWYTZtPenFM6lBAVMTKFs0MU
6lxHN4Wh4wbPK81A0IRoFzidkmRvVmMS5KLDLheojJHLeG4k03CttXGtr3FUajaW4sD+KoIku+d4
EW3jrtf2nGDBQM+RUYvraTRmHhvZ0muzageZY5VSh+5El9e3alm293ltp7ezbra5VwQq1YSr9QhH
ckXZDDOIiqSP7MlT7UzFkWEUKbHyffCD73vEGlqm2r6Mk/yInb62v6SVLtK3qNc6vAi4XMeHEkyM
seEUY6AmIMMcOg6UfsMn1sXda7HuEmwy2e2X2kmsfZWTyU4RMmyNyhbFRlVG434YZINoLurI4qu6
HEN20A0JKs6+d1fhoGpkeKu9b5F+gqiUzf3YVV39XKh9fXQny9ilVaVQw0Xa4s7iMB2urbl2D9Id
Wyz4auS89pYi1gpnAGM1W+qIARClib2Oim62n5JYLR7pa0ePudUgv5469GMcJiurexJdS0tCU7Ob
xOnzF5MYICSUsibwpOZMNw5ddyVdrdI2mA0YanCc8ysZ14+dNpMpTveoeS3ymFN2IafmKqP9tWks
SiWTiNCTIFFi1VQmWqFCVYY3VeuVK4sI+8dhSOl0yCp7qYIuOhkOTsihnsHRt6j2a2w4B8UIW98a
cJcHDtwRnVQgogXR6OEjSHdWYyE8Gofc8doaX1NKWvHZYnx1tIlh2IUhf9vICoDsYWTsOgUTZ4bB
eF91MNWdZEC2S//hSpnN9DilNr0aIiz3qFmIQ2wKfRsU5Km3Bg0VlPspyAUShpqrfKiTq7mLwmw1
wvg74byIN7Ktp7MT2sYu7gHDma203pTcnT3ZlM03o+lCFI+OjubdWn7ZCrNz546PTQ9bQzMCgYUr
KTK/MtRCbhq3GA+qxesdrmkA5pjJ9QDKhROU05WRxc3ZtCvmu4IrWY1U4D6o1VPSKwDEO0kumGqn
9+kkUmjrhuKR41j4/ZxUZxUH3zpWhtZr25zmeNDke6kZscfjjbhWhEZCZAve2qnpljzoAWd1IRjF
YW/16sAxdppqApVz0MST4yq22qx0W7e2IgAPRnwMwzn0hpLGvzo5hq+QgfNZThLjRafDd6qb4DVz
SQFK5+JtIjTmlBh95E/SdXdB28g10fTuqWlzczsVbeJhIktWRKpap94p2BEqCwuwMkWNV9TY3Jw0
EG+xYZeYVXNtscoEN3nY5U9JYlpn3Vbc1zldAB6GVsHnTBs/7h122mxkoKqC6WMxo1036dN+nHrL
L6gUXwbXzTa5RAWtW51AfqqOFM51+nWOI+2lMwVh8QgyzZeSzsLGyCLT79UA42BgRyen6vv7fAiB
DRAi4oEtLGkHLuLcRubfidewXscIbWnYZuBn9SogTUTTboVmRedySuy30hLsVq2rTLdgTyTRNSly
x3AA36LHwzM0YEqumawkKj17EwkZntFQ2kdJNMCJFt6wCnWoB/WcQmIJp57dPbQjmq9JpmGsiWF7
l0M/XidlZJ0i+skEwvA7ewm7CrH3uk38OsFJNkp1JcJpNAMvSDnp8MLZfLTMHPhj3VPIf66VPm72
M3x4B/yAM4KJN5OA+LFAH6+cbhT5vJlZyaS1mLqCfUGvIrhuSzNmrj44EptS1pKeKqO2eTWTKifJ
3knxbqFlVZb8EgTsahMaVOALaJV+3gAgomI6rz66pV4OXmlqWPNyp+W5bO2RIFsGIqQh5Y5ZR3hJ
u5jluifrdvRjx2nIJsa6/qqMA+LqINSsB5nXul2slVBaxrcctY671uQ4TqchSXvdC4m57mlwEiH2
TXfCSXx24cEce8H7Izg4Vf7ctuq10pnmuCq7GF1UqNY+w4LyRrHQa/qikyS0WtHwTQEXcE15Js9w
n+cTCJpxO3WyPjldbR0qZSBzyWiwYaTjm0k28o0Y2+reHolvCOmE+LMFJ0EoYU3YRRx7RGgKzNcy
2KYYTL6b7tC96G2Mt2Uion1rd2OzmfShui1hgm7m2Bx2k6GlPjDvxDPCYN7E1cDu2mLvdumV4xiC
5jJ0Jm6GFoCDrtbDVhqjddTlBKmlnYZjI6Ng0yr4bseyCLdpkeDyMJywvnGyYiKGhiFAIyLAKUUx
4dTHdpfEkf1YGRnLVFV239m82mOvzHq4moa8PqcZt8bI8Ul0FZllcQPib6qzer4qR9Vcq5zSdv+/
YdBNS1grk+M/dQzOL9kLZJyXX8Zcyz/5T2Kr5n4iZVIYtvpXY8CgFPq7a+C6n4BDM1fi4MAMDFje
f5sG9ic6bSYjLp3ARRdhFSVv+3dgK/R48h3pJ1hoPpZROmGu/yKx9deZtaJrwOwcJHMXeL6cU0Xu
CrNlixG3czV7hpY/uhgXfvoqbv6u6H4Wcf9a0v73x18OUVsy6udicYCPFqZCDdOjUA+ae8/5EU98
fvjzVX6tJv+5ykXHo1SjyAjjodvyGm6Xs1GUuTd//tHLj/inUP3nRy8f7KdaPO2awpCyR3ml39Ne
89v0LcO2UY3H2b5Ssff9+TL/i9vwVy/ip8vYxoSr1Kq7rcV3FOS1H0EnYSLg//nHLwX8e5/ioqPg
/g/Ozms5cljZsl/ECHrzWo5V8qbl+oWhdvQOtODXz6qeuWfUPGJVXL0qFEUSJgEkcq+NqCCJDH4+
IKBgIMZ29tqjUtgoGc7/SZJ90s9L7z/LlXh2ZppmTo7So2pMgbtBGTMP6Tanf37p/WeZHxmZgeO2
FaO0T0ZOTkay0oiLOyQy9dpxUuX/BrF/DKc/Dld9aSTNcln95Jh65YnGH9Yk8vUN4qDiV/GWbuMt
wKgN+9E1tQ4/O0hPRzn6ChnlJloNK2djn+mqpZacVTzk1TFTL5rGryPzJVGaNwwr4ZKM/tdacjbf
I/zLI62qGxTxLRaBSXhb2x0mzaP22qXdmUmz0F1zmm80dJnEqqzxEYeswypcBdhKhfozQvOvfcbx
9v/jtGxAPg193zXI1FTOUGyk7BC4E5tEJTzXEccm+WTSqLOpr+SuMRYlTVW14ClWQobkNycs/1YG
xQCXfa3pf3Bz4o6pqZN9U09/FcjxxtaG6YLlHGJPoYXQUNzRfQs1/KCHKVXXXpWrF+inQEKxhXTe
5SC9R68t1Z0y2skTNVE4K5LCyawUKp3m9Yimuf0MqVTZiTrFIiEErhE3bgi+TMn0Q8dViT9NXGa4
1tge0g6w2KhQBzSphQU+Q/S31OYez4Hj+CvOLBcRkduQRUwq3fmmWAoHrKBJrtFC1hwKI7t5butg
uqtzs3g+PeoWppU6Cw8NFzPCwMXXrzz3wY6L6y5JznTT0libhYYaxyRQdiMJP66WUiozjlfIpbPi
/u5r7z4LCZ0BoNHB0c7HZ1CQUzlSrWT+v8K8/2d5mZeKTVUXNHlRND5WJb+8OPodFRMqwPh3qjjv
fdM8BVrjQ/h4Ov0tS411/PuHZYb7eym8nvDWhtY6Gn8DQjZw5bTPMV+Xfv8Y1D78fplZRRQ1BC+O
oYqV+0VwE6lgHu14ffoDjj/02Zycha/Gnlxv7FkIJrT4tqJhGLfPKvVLy4zhef++fjQVHII5y/lU
bmwdZ1qxqq2cIyFayc8M189nAnc+/z5ibEQydX1CaMT+9rIE+rJTpJGdGaszOdv/jCeQ1//+vK4U
VZeRDvKNCZBTSV3Jjl1nQHKT29ShK0syX6q8sEUdX2q9MHwzbnBIJL9wZgX9vIMMbzbCUmlzvx+U
jR/l1jV+YXs0/tup9L60zzC82QCLuyEleUb/5xYnpal8EVHwU43OVakv9c4sTiUg2U0nk40f2uW2
p6q4Q016euQee+C/R67hzeKU62jThDSY2QwQk+M/cl2L07AO83JyzlWDL73/LFblzShIJRAMR6Qt
JHVEcqZ8//OJzVHk33EVkK/sOEo2vl3ol236lo+jHyaQuowz42apeWYTuxopJJBGzpXTpF0VVnso
+/BhnJTvXVZcmZFzZoIsNNC8bhwfrsmKYF1yLYIWdwzFt6j8X1ZQ/2fyHc9xH6OfFiqs1lAP/bSx
r9WpeByPKIyyLs7EjoVOcGeTOwvRsZuSNqpDcE56dxlgFrnuc3k7iPTx9DBdmL/ubP5mZZJ1mAc2
flD+qFPAWuMbJ4czp5ylD5jPXqOqBph24BRISBxrDTEPupPsk7y0uTr9/ksdPJvBVV8UQdMxzdjQ
2Gq/LjDqPf3LSy0zm8DSTcBZ5SwOeownuHZJX0MgPScnWHrv2cw1TTUzXJumETLjiNZSn9fYv06/
+UxI+v8H5mz2hmknuIHl1dshRYOrWlKSQx6R/EcWbm6jHt0bTZb9CDLojqnI1T1VMMNGocphb07H
4kYkLu/S7cPLNgEl0PbI1iZsiTcx+D4fA/v+cjJD/arBmv0iBtN5JmguDZhZVJBxlLa2RbjH333L
HnKbqMV7D1Uc/lX7tdA2V0F3YiBrKqfWL+SLAmJOm7aDiqVLe84faeEjqO74Jyyk+qhPDqAZXwlw
jhE3dgh0CmgOsNEzzbQwNJ1ZYCjGAS6vwScgNnJfi7bULlquTB/Gugj/nB5DC+PTOX7ch53dCHRQ
C3Ie0UY9AHfLrL13wxvyzemfX2qjWWQooDaQPE3B8TqXvSYhUuJTQoKiSNLd6ScsfcDx7x8+oLEH
QXVZgjpQbx7zytpQAXrmp5defhYZBKC+NJpIctlAiev8xg6K9QT4K4aTevrllzp4Hh2AjoYUsDKE
GjBAUbBhZVnBpDnT+guLrzOLD25RFkNfxK1fC26kqQto34wxh5r5OjjfvvYFs5ncAKhq+qoijzZS
XtA12xzD8smsH0///HEufbK7mtP9JyXujaalljlNB/kS5CCRA5F6z2pdAN5tYc61aqBdhV7Zn1lo
Fjrdns3qBFPn3i0Ddtph9MPmWg6RlAW3OFSx0tDOrZgLPXNMJ38ctVoXGRLLv8YvBPXJarey7He7
gnhkjetmPPMpC1PDPn7ih6kReKE7Sd1jX6ELICtt8d1D0Pa1NX9uI1pRh5/XLe0Ul8+9+dw3wX7s
vk+hODM1lvphNq/HEnSGlfH7SgRGTgUaCiqBmpD4UGvD/vToWuqF2QSvOTeZQXHshfZVZ3nmHhEn
hbtm+lMAkzv9jKVOmE1x++jGjcMBJ9tqqlYA3H5Ejuqf/u2F8DGnDICcVezh+P5JeRvZ3joEq+Wp
r6d/fKlxZjM7KgY7Nz1iU+Ooh6pJ1oP2DHh3g+f8OjSevvQQa3Yyz5JeQ7pCAptred8oKt/Npx8U
XvVccxXvw4Sa9/SDFpoK6dA/cyEy0jEtM73x5RBsXJBNIsg2uuOc+fmFXrZm89lpi3FqVK5bktK6
Mr3hgEDizCBdevPZLCYdGsmyJV3UUryk4RRXW2Jb5ebmdMMspRas43M/RAml9/qaUj7OxmmbvPZ9
Vm+STDibTKn1RzOESCImiVfKmHh3WpY0F3lC9xhqUJ+ZIce+/iTG/60l/PgCVe9VcUHX4HdivlNr
lIaIr3yIuwosteHMU5Z6aDbXZRRXWIWwE6Hqwb3Qu97bdAFCk9OtuNRJs1luDXYHuov+H4fiMk/s
P2mhPNZYLZz++aWXny3kHhJ3u0V/4luhfjNwaN/UlbTPvPvCRLdmEz3OB2wRAZb5boKnmfHKugEn
lMMbgFt3bM7MkIV4bs5mujZ0uicrt/ZbkQZbm6P0FjEHtUWD0v6qw1458zWzcun/HIrM2UyfcIui
QCamas+qDyUiZ12R0MrUSxkqu2REkBVnL46YgMOigkjxy+nEq1c/ne4pY6GrzFkkSBFAw0Cdap9C
RqjWpZ4meAuIPtp6pRf28OpKnBY6RD2Qe3HQWhX6lG9rq+ovXVN1XzPXSt9S9Hl/AgmmP3db/Y76
AJUaIJnjQaG2FwxljpJ5xnYxDVtQ1v333jTqQxLHyh+ZCOpu4wTnGGUS47PpQSfp7V7d9UNoP4c6
GDt38KbnqtYjX5V5UJ/p4WMDfzKPj0rQj4GkEBb1NdFY+1wM8waleJKFvAjKcV/I9G4axusqKr92
uJvTJiorV2qZhAIfntbe6rbyR9MtBHvan7YJz7iELcyL48X+x+8J9HaSdRsJf7Rg69UV0chEuLHK
M32fKSrXgxrg4dPD5i/D5rPGm4Unj3FjulQa+kr4I9H1VeBaF0gBVpSXXUSc7XVAUJKuy5thgw3u
KvKc9QA10QyTDfBTvF6qtQcM+/TrLIQzU//30w3uZXG0Ggo/dKm9DI02hZAI0nBAw3bmEYtfPItp
XeJEUZdphZ/nrbKNx0zbS0+vVogzjLtmHOLd2IVi2wjF3CRJRk2kq077vsqcLZVlKVTBwvLTDN1Q
QwXEC0qrdOMNtuN/rQlmUdHtOimmwcx8pJIUFSsG+L5mRAjpAQA8/YiFAWbMQiLnijrvY5lxLaEj
Z80CVEgrRxrxk2bZ/d4sLDFsus7SzjT5wi24YcxCYyY1TfGKavDNsH0L9eqhkzAgjG9s5Q824ixR
F7fGIA/OkStamtuqN9dTjCLRCf8MHiJCXcG7IgC0bWxjVa1XtkPQAbSS40g0ZL4F3/RrTTOLopGK
N1XRuxrXDeUtxP19kRSHoYqu7Fz7VhD0vvaYWcgKxBDYdjXhYhc7lGR6Sn6dKG11O7itQ406tWJU
Q7f69mtPO862DxudXK/SRiaqjvjMGK87Q4lu+hGeaK7Z1pVTODiXIU8Yz1xBHsPUJxHl7wL14WmW
J0sqNyicHdnc7bF8enPjyj3TPzN/+v+sssYsXomsDSpFTQy/Lz1nH1EUsO+wksFMq8Zvy0Tmve9I
PzzWtR37o6EXFxHid7ZHg7LNgiLYUsLprUimB+cyrQvLz1+1/4fvBTY+FhIVhl/wAl54pepAXCnN
tCUa6CR75VrudDcuPWgWuAxchUNmg8FdXHJjl49Y2qwtM9rYPXB6cqsbC4D86UctRYhZELI0WRhe
Gxr+gENfjBcUiKWdxsnF9dqbsTyTJ1h4yn/5nuaBgANrU7UdJWTWzVFZq5ONoLNN3gCe/Bg01Iun
P2hhUP6Xhk2fLJE1pk6BP8XMsUfJbgvG+2s/PgsaMLOrIWojZAloXR+ycEouPcoIvthKs1gRuVrT
ol7SfSf2xt1EsdJd1HgIqurAu++xs3ii8LR4+dqnzEKFk2GCqPRl7g/BVTzka1wzzvTA8XU/CQt/
14YP02QyhRtalL77ihmvgrLeAknh2kOuUv399LsvDadZaAC8Ema2VmZ+j/v5Jhma8nJUPVfHgiH4
NRUY8qje5GlnQvjSfv/v5ciHD4pMURl5UlM/M+E916S98ysYB/Fs23j2oUNI9qWKF1s8xFqGV1ki
DtloJD4e0s0GrX+IXWRinHNI1Y4z87PmnQWHoUGtEyH89ykzVnb4sUm2p4AJjNWYhwKcZnO0KujM
4VF1ywKGFceVn5ZAWHYmZCy+wSxmJCbWlAZgBdIpFCL3zZNGvX6cCIz+clAPOizvLu7LlQrQIVe6
X6c7fSEozgtCawU4k8CJwc+NItiAky4PCrBNBNqq4kMrUW86NcwewDyMZzreWGjqv17dHzo+Q82d
J6qFWAglobVKRFXbq6E0xRr3JTj/hlJeUlQCDrPbFM7kDx5+NhH6h/1QK/1raba/2tjA6zOvgERA
fALqEOC7oeaCDTcb63rHLhTKOpvgjYOf6CYneYS63oZ7EOjJVe1VKHkwMHxEcGPdAkiLQ8rQ2cWd
2bAdZ/sng2muwFWUxqha4Bk+/okw9WunwoinVtWbsIjrh9MdtxAP/qaFPrbiUBb47AR/L4DEdctB
9Tq2SjxInNrzQHqM6f+Tni8WYS59zSw8VyiglLKScA9NoeydPMz2nakAzSuScwnRheVlXm6b4VdQ
pJTP+2lovRuOdF6bePhirnKuaU0nLk8N4SB8zI34AhyBc1DM3lvFdd5cx0GCwLCR7Znd29J8On7h
h24Rale4YxAN1AQ0+W0RZcou00POB800TVc9p4IL1Qyw8bOH4cwjl/pnFrfNYWoGRU0Hv+KUu0+E
PuBdq3ZoZUz3zJz9O3I/G9Gz4BSrRp9WkyA8WhnylsqMUZQodRj8TEhk3yrYfHLO0lTtl0JY59JK
04KVZ0ij2Ksqfg5a34gz6/nCWJkXs4550BjUk2e+Uek7D7/CKYnPrLFLP33s1A+d5xW5mAJcZf0Y
71MUVDHbnNOzdemXZ3MICEop2ol9Affkm1ig6gnlmZ9eCARzGhZHQ2WgTAqsbuBg62u7AFVkg3e3
gztcZWThmXZf2B6ox+H3oXGMMC/7UWHjVOhq5tcWoBXVyMoH05DD1uztcGuWung83V5LD5tNI+pw
B7e2ZHcorQE3lfZYPoVxQYBaK6ekBIds9dxGZGH6qLPpAy5JLT09aQ54sgp4/2Hf3TsdkivXjLOn
05+z1P36v21H+smqrbHqD6CPqm+9pVtr2dtif/rX/y7Wn8zOedUquu08MUsXz1QPW2g3S3HM7ZQ3
6areTgNRAyovC3dpmqqX2DJq11YcRFu8/+yNSW7qAPMou+/tuN72xtgCW1Ix44m1aFsEdrKXCeey
0y+61NSzKJJMhah6KzIOCupI6l46R3mErVv7Qw2o6PQz/m4j/rsxQK/+29bdgBeMFFF5QJ9gX6Qo
gLaloRQXei6Sqzwt0lcPE2mMVNrKezEzM7jNem72lLCYtnVFVoVL6cxZh4k1NZcju43tFFgDdkd5
XO8Tu0AKf+ZNP98I6d6sOTIgalYTMXNdbssv7SbBXgL9kQY1MnaydSSL/OhW3K0LAEloVYfcEniE
x+q5GsiFbMB/YVtbwNy6LOIe57xOf3GDvxbKhQWtFbCT3ETcUV56wjR/uSHHAxTT+fhs952WbROv
xCI9Gfo9tk4eamEKJ5FDn26Zz8eJPi/KTSoMD3ub2W9PznjBdel1GwMDaKUznmn7z4OmPq/LjdSs
JEvVM2MGXbtKEt25Dg2z/V6ZxxSHjqXi177k+PwPQdNqk7Lpxqw7BMT/jRxBVAXGFGcrS8j/Hdv4
f1I6mNj8+4zeLsowSmit3gv3zhBHG1czpnXXNztX78/pYD7f2OjeLCIPeqqDC2yIyJqiS2gapnrT
ViK9jyT69aw0yu04eRIXHh0q5+nW+/yGER7Jv19GwRFS+qLrDok2Kt8cYZYk0I1EoKTIh22YaPp3
BLFmsdbSQbtxlU5+LSkFtOffJ6PKrscxjLqDowylxDY+EZeu0yaY28mUyMgZxfzmVsc8VQpowdie
/uCFfZY+r+v1Arc3QpyvDwOpWukZ6WWXS8XedHoIIEA0ZgYCIBaXQZ+IDdXLMOSNsvKzosCqqq/b
c7eun6+/qB3//X7zyIjpuW064NSbvATNgBWRVeMfV4IDMYNYbD22Av7pr17o5nkdrVrGR26MNh2S
VDEvK8xnMGwamwsrDo9KHAdbvSBKsZGnfivSwnN4YGPpI2eTM+ka1et6m58fohEoXdNe542XP+pY
4eLoW1v9urQ5OeZV7+xxGnZ3OPi436HgFFdNxS1LkGhYbYVqcaHKyH7I4h4sWprnb+GAvUEqxuwi
bzE3Qso8OtDmmux5jKPxWQae/lyNkG7xDLLK20Ipp7txcsotZJfAJ0ObXss2LDBoFjh9htIe1q0h
0RTjGn1hDJ11nWSBtzvd/AuVBDAZ/u3sYWixVrMS65BSaewgcJ7an7oJE2MtlMJ9yoNEbjy3dJ+g
SlUdBlaNe1dYpYfvKvu0M3P9r4HIJ+u2O8vAeDS9ZZqdeXC9PBjWnc5SyJqXuvi+5lP4i10utCEb
cEa+kUOY7A2vGrc5hBebSz4sgSfRx956jLrqdxnH7vOU2zX+4PWYuKskIbWAs5eeXQe5pb8Niuve
pEGcPTotMwehcOZHsYEPtlGN+bs7ofLflEoHQWDs0h8QVfP7DobN1QQK5IxKdmmnMveBKBWodia2
eYe6D4qfQVi3h1zVdUS58DnUFfY8yncYc8m20nLVH2LQg6aRxtf2MLWPeutQs4Xdput7RY9jmMJl
zljYyHu8SlXfYLm0ZxaxhcXSnYX+INezAANueVBL7T4Z3SdVz3aVYcLSTLMz3b+wh9XdWawvEnyU
E67DD26JQaAPrCMr8MgEMVAlHXadtjoo9wq+Sc9pDg+ABRRDU9er1SeWcffH0APHceuU7LTbml6y
FpXe5StFbeSWYu72pVdC3D/IZclvp6fNjH3/n3XXnW3fit6Jsgkgx0Fpy3jPnbmDWbCi5A+O7IbL
1pNWvIIQpLwM3YQBkGoaD1ZVp4cpdLV7pBTlheG04kpJDPeQDSBt17mRjwFGuknsd6ZavulST++D
KXHsjWF3cqvVaFXgKiALNIe4jQ+DE41f6+R52TWmTMSjZph4PWP86Riy+BELRX10pBUBCuae98zW
a2FzNy+/Hi2MJAcXnjJUCOXOw0vkrfaa4JVUfK2cG03HoPFJMJlXYDdaGIRNhwJd9E2JcWCyzVAh
bKEQj5cV8wocUJ7suOnaUyhw4VYv0VSf2/MtTJd5aXZYV6VdekpBHh3gX1/V9/YY7YXpTeshi15O
j76lVpxPF8WKbbvoqa7EA8EvJtXbSBPGUpdQmPqlR8xreJs+aEZpmNq+HDNnP7WNdlM4eX5wyjg8
s/IvfMW8aDecnMiu3Ebb66lsd66j1rs+moSPwL8/M66XHnFc/D/swNmdZbDQhboHZzT6XhP3W/JS
3g5O8jnJK4C4Yyj8bLwdn/7hKe4I57hzbJwtwjoF44Mp6gueOBLDcxE8WW6e3jAYTBUX1bh7qCMX
78Y4jMXPMimnR1E3yt5z+ik/6vQNDR/nxvDTusAfM64iwLWWZ4mrbIgUfdOl0hE7METZdWaA6N8h
ZWAfKBNlFKtBcGhFctgqAJT67k+QAEfBNxNuEsgaK7mzmkL9XTkC2hg0VKg9ZRlildmY2DtWUz9+
L8dSf9TLIn0GRGG7VJCOOCRazTQcTIhEW/YiVK6AqHgIclO9z1gkoarV7jqp0uhP7LblttVGuHjC
CZXbjsMiq1SDq82ma4z6+6i3ebpVoTirFDtp3MBaqvqtrlpp4rDboXrGq/upqkRwrTiJ8Q1r8ulK
wt25rVK1J8foAjZfxxMUtXVQi/6ycuz6kOsCm87a7e7CSnU9Kr5V/VCnx38tKW54re3KKAAO5uMf
aTHjYd7WlbPKbNnvkwyF7HUB1vkaWIvxe5I9C6sKBfDanvT2dtRK46VxzHAf1k1UrbLOE7gocQ7/
qeQJIEiuFF49EVYvjizKe6M1DN+zq8ZZd2K0oKRLZTWKRvuu9/qwtTAU8YM8dG/MtDbEZjSM5iow
nOQ+4B78D2QIbvcy9wKPmvB3yk7w6IDZO3eRbNsnWEzyWZXmcxAY4UFJrb+wozT9WemIfWLDkxiv
DsaVk5cam6LQGQ6a28B45mz7vSQ+lKtIVMG3QdrYKOqFMB+9LHfvvDrO6tUEXIMG5sr6QjSDeahD
D4NbnYWf4/2YNteZlOWBNda4DSwj3eWpZNscWVpioSjWYLWxD8mnVatU2W4KQvMi0KWzDUy0C5hg
qhMm70H7RvsnL61neNg165Q6rExOycUWdUDzTBaifY9kEyQXeVwZ7pqklmxXDsAhgKmR4RQ7Wanc
8iTsyzdD67nRPglN68ogwS+puVGDJ3soq34XaHFwrRtZep8bCZtU25JRs1Zk20CKh/JjroJCGtHa
jHU73pZZLi5aTbPHldG7LYSpyUUtqANYIhki3Q3jyX0GuzTx0mz9LeCDstqHcVNhIJ6MwWXcBPGb
k+InMNVDIFb6mIm1SHt8fcXoefC+2+ARDJN9rIoJL2uNusGotiBsA4hsN4PZYnOt5MLt9l0U4PSC
VCi7cWz2w0nQVe9WP1HUwoZb2cVFLI49Yshful0pzxSB4p3i2MfLrlFsorbUf4mWIo9VMhopNvV1
bjwNNlT6nFu2cKNhl3qPojr5CQQ3uGTYxWD2jsestDWd614imRFTle1F48g1kdn9ScGt+V7FcWet
wnyafIGpy97Sxl5Z92nj3ubkOL61Wjw9mzEYC4fd8+vocY3DZqJ51qeijeBcUk6Iaa6WAQr3MElf
ZSLJqlWMtyFWKR4M6inW9G2H6Y63KrMi+sEtRr2TmlXv8HnWhk0G2ZJNrtCnF32Iut+dN+mYjPdp
ncHxFNhIJS4+0dU4bQsnLl/JizTNupBqfpFPZv+jdGr5YjFFXmI1UG5zMPLXSmR6L1BSxt8uMhEc
oTvVXk8y1G4c13UoFpQTe++uCn93od4ChaCq+3szli4VEG0K6XMMvKcCsNdexGp+53VtdqlgkPoy
9XF+O5S29RhnfVJvnKrzHt3es3Rce/X2e2G63Q6m9UCislCP6BRVUrebOMeRHsJV98ogo70tL74s
1VTLDqhokNbrOvj+lQOA/tLLSbggv4MUKVHdpyt0c6lfpm71dMSqUgkVEkZTkT0lYwxRUJdt/Bzg
Ku6uqyAo9oOCb7cKzrte47QxYRlZK1m4yiKqGFaq0mFg61RZM4LjdwsHD4ocBlc2qs3RdN7ErLmv
8/KlCcI+3GedIQFuZLX9JLxR30+RU/52La/dWrQV5ugUDOO8BwH8zk7z9EVn8/zTC5wuWEM7g9+S
RcNbU3rez2jS8B1TtGB8isCHXDeyKX9NpaU/6HFXXHvZQDBotE6Qr3YTcRNUeXylD7YFhKY2cAvQ
3CEfNgJE2HuejWROAwMfXlQiE8YNVPzTqyAtscMy0xxqnt3DBiuj4IJa6uKH06X2WlMLlYRPG0qK
XVpW5A0cwtAvdN5ylWuieqiDTmzdQmkfoUtiA0wzZYfB9kZMVKfSuEtNc9qxRpi3BZumQ1Y1FJ6m
nEvjVdbLCnmmld9TT6W+g5sA5pZCDJtg992yNk83rltTPhrm2l1B1mDdKGp+SHNZ7GwkEFe2lmBm
UNbt1i7wOne5uL4cTUW/TYo+vRGgNfdRW5EvYl3O1105KK8Zvhu+Nkg35hDBVaimU1W8pnoRR/s8
GdKrlFIwvJ5cvdzFsAU33CMVWH/jPIL5lLseFBMgpW3hjujprCr4FD95Njz+HeaJLWcuh2qtjixV
eRtEJkPcFkEYrGq1t5+qvm+DTWKnREQb3tSbprFSrgw3nb7rMYTHFVxcCqq5pxX1KvNEsB69ILmt
YhJf2TRBcA2rPFxXWmW8Fm5V3JTw4coVuxW5sWoHj5AS8EGNRbkSPeScnPCpD+N3A+huubKztrkx
ehXEo6sXHnYCkfuaWx4xvMzc5sYt+6MDNwRVfZ0Fwn6IWy8Ebq9N9w10wINpHLnFkW7VYt1zdfsU
urL4NlAFR60BWMjfIavXk6i0YqtJRTDdquahhyJ6lyjucAHTcMzhGTbytuOm7llIvNSVEEMF6H1y
21eB8954hP8VbC7Nr5mBO5Wc/8oGSgh9043XgYXsVwRc5gIVDndjDTWCFQCb6qlS11XEzs3xnPaY
Cxh2naxjWEKZ99KBPX4Upds8enoRrBxd1V+LysJ+u9Er3x6bdOum4l1zO+s7xDvFxTEc0ypUQ2ZA
U0bqg23K6CaUZr1uOrh0oa2mGGZ6OluUOjOxP0t6aeG0k3q3k6Upd8LW69AXZQMcMDbHnG2rTc8c
TLvVbxk7eb5JSqObrkon7Z9iG4ryN9kLzmVmoE7OlvqN5A3wrPE9qHX7m8J9NpxrmHjmitXVLNcA
1snlWJLBvIGtozlQ/rvxEOsFuv7eG3M0PEMr3kvHVKpHZ3RiP+pE/jNH9QIbqgyw/mA1pSA8LzAT
oKZfI4z3slceOzC8ODxjo2U+KdU0uvsefDzEQcw7KFavMRC32m7raoH5WEbwOPOo7/pV5Q3qdep6
xa53PXQJHthXRubUsDMaJeUpXi6jl57t8i7Qe+VaTIpz71CcsZYiTbaNW4/b1tGNvZqFubGKbcP6
0zmhs9J4q32ck18O+8I6JGOL3wjVV+9J7B4Jt0X+UMp4eBJEYN9pGv3aMGrHhcxppq+ZgZtR78Cr
xfdoegHFFh3GUEsvLEfEB/CQ5RrotXZRaTHuxfCiswtzrPv3ujay+zBxnuvOi14IkfkhThSF7D6L
UmmVxfduLKeboh7kjmU7+Fa3oXqhtnF5OTR2ulcnNbl3YnfS2SW5EE67XocnqodPOqeIJ42Fjngh
DRpUYPU4dlyrSUur16Glh4eQBtrKro4whUTJjMU5KIX70IyB5ad5OT0AbMayXoHAbWzgxTq/ZUdE
SMaw/I0zkQxWME2tcmt0mrYxbQuXBzVLt2mtj5Rn56Lq1mWgES0iV7QkMKuAwwbOL9uy9ap7+K8u
tuKWUl8ItYj2iqpG5HNYEKk2K+L4YlJ0/UJCqr6p66ncJ2NvARXHucdYCZdqJuwwxm/QP5PbpoqD
y5yLyBD5qeY+lOPAJLD6agNIY3qaIit9VaJR/ZZVmkcVVNUWa6yz3Ic2RiUSqJ1xVSqivugUDQJ2
bsPmrRrzwlUG9G95Euj+cWk4eINo722La1uW0uRX2AjWuGhQ1m2sY6ShGOQFAirDwXum2IEkTn6t
mZbiyyoYt1kPu3RFdGivqhwuL7eNXnVjjVm2iwNzgkfQ4V01tNT+Rq1b3YpgSNQVCWD7EjTikKy9
slKuG0WLHoDGmpfG0E5XWRBal1YW6bcwmqBeE0NL4fYHFzn/Y2zFRbZyojgcV6gfh7tw6lUfRjqV
XDhJVYfciarf0WBqm6mSyS/Q5ukLKzbcZwYPkAPNNPawOY+44tC9cJNwfG47Z9gPno6pST4kD2PX
UZxcIN2haLFJhxSLj9ZwVnGjONcwE6pNFAXF2xAr7l7JCou9cixhajT2CGU7KSp1NSQ9/gJTqHvf
jVGxr0NnquArjM2+CMZj8nvAgWhlN6oktRTE30Zh1LvOEsazsJXM5/gvt9yiYoVQF/U76ZOcvWxU
oZJjgMa7qs0R4U1c8dyyuPZXdQqytw4VY+9F4aRceJE6YmutJtGvyIl6QOapGV442ZheQSrXD+7Y
xT89J1Z+eEeifIEqaW2SvO8v2F9h28TmWr0eQIUfCk1gpHKskUHGH/wfzs6sN3Jjy9Z/5eK881zO
A9CngeaQs6bUVNILUSWpGMF5nn79/dLHfWGrXa5GAX6xLaUymWTEjrXXXt+9q4vqsaGwY2dxmurQ
LzVzAko3Rka3piH7l9yZ3C2vrPTa+6zUxnuacsZexwxCk6klDrl+VbwxmW56MIlgvYkrQbstbk2N
+OrU1oKyB+2DqpDt+avtld466oGbwQ0uRjw/cemjuTq+Me6pnmhox4lQLNaTm7gNqXSrWTElQ0js
Y6Mp2W3jjm0oM7u5Eo3CEG5feBB4UngtnCyPTmLzLHam9+roc1+HuV1Iz7cbUWvhkF5kt67Tyjys
2Ohhr9VauzGkMV23ky4gbuh1dRqzFd9KkRQ8Q602+mM5i0hQbZ8FjrFNbRfJbdyV6zGnbrxqB3c6
NfDv9rCu5Be5klleZQYjFYaeQlwaGMIQBMHmihVHnqAlKZp42VRdvW51uhVbgwlAOD7Twq1ZEiy5
b7PWLumoJ8TLZ6reia3reDlMBWVKt2pmK/uxSQQAsokzKPNmhyRN6zDV5HwuQNYx11mNURIvHn7R
yd3ZmZyvFmcygRuQWLwtm9E7Dp0QDKrZDr84t+JIhgYnXjuOt0sVW7fEGS86itOK5ry4+XWJQeQu
6WPt0CgGPp9sllexYek3lpW271ZhjcWVObr6DfHsPROARms/ZUPRv5hASL5NbdptJtjpR1ZvPMqm
NtW9L8aZZgEpXqDzWpbUt2LpcFUZVpMes2W2iDiQzT4zLxwio9NfcvsSSpAgbTqE7Cp8cWQDLx/j
0o3X2iDLvTej+lAlwhb1CbZ0z2pGzdqVs1fuGDlfQ1LtxzOnD1fzrSyZiUj31g1nyulgxatzoIms
RHGxeAfTKaaXelWSO6qdfrOmnhL2U25egU4QX9C9TRG0mkeGdmxl7LGCBpgVM57XlfKjzXrAS6Zh
mdemV+QD7fbWPDJhUD2bxliS058PV4lW6A9iRor2q9TSo1Ku9a022SVp+W2rX5faxKbp6MppFE6z
BVMz7HuqrgmZxutvMPevN+i7Wki64vwo8bt6AWAF77SoPMcsvmaUMRWLkwaqFhM/VXZTKSsoJcks
Fr1FgDh1UEOdy/2iqKran9V+xGOi55d067X8VtRG9cwaqN4QAc/JGfPirUUF8ZJqJMK3Xrfeud6o
RdBanXuAEsoUao1rBJQG9qNXpaaNHmBnxwogI/1oifuor6wSlbE1rpuiVqNsXa07dhjr3KU6QSXU
OcszTRFtCFeOc0GmVmkaIHZpmyHrte1kFMYOiG95zFu1uJODNAJXatiE3bI95nOpBRaLZFhbC4vI
mmtnpSjyc2ZV8j0pC/PYNHJ9y4aRM7E1r9b9lGZx4DUACuJygjnfLOsb1SSw+dmbwBmoJnnMcRdK
VYlDx65cDGYdM+3cw4dR5Dpn31kPJoZCo7LR243adjqZ072xXmdumTwprIMiWIYq3UpjHjdK2w43
DGbNt8QUkHmfztXkgz2k7srQg0nGdiNF1Xqe4GaQ28yZcFxlRX7dKnbCIu9m55l4xtRPbDN96t15
PI6i10B39PykEtsLNZkrH2RRTNc4tTq0KeL56TRxfqbPjBRUJmsk5qxwd2mFOOcXIs8ePDjFbzqu
4FO8JrUI1Yk79mrxMtB5djE5QV8bSIVTZg43TUzVHRTsGzy/jtz0msiYWuwEi4utFkcn9Qb3qBi6
YxJPbmolBgkWs7F181uoXLyWpdmPIkvkrscuNPit6C4G7B6KWlwqu0Ltpx2mVTzl4LfUU4rsqQRT
BR5gykCKhXmFK0drHesajTe+pyTSzrne5xjUOmoguvZalMgEp2aZdRLl2pbZK0Kj4H5t0xE9zU69
LRxT2ClCjXMN6WcCR4nrZov4NypH8i89Jypz2/k2q5W4Njwl2etDa9zZU714N72iqKE24iN/MEZb
8TYkeatpIA3d6E/r6KxofJqh28n92BvZVynXecsJmkO3PpsYsIdZdaGgpV3+rCm2SVo6j2fyyMy+
XcO1UyzU3Cwer+zLsbs1lUsyFo9mjHQeCMkgae8xBj3TBzgSW345pVuW5ee6OV0pYMiC3ulgVKqJ
Go8nW42XYpe0bJ4cYTyYfQnsMWXMwXzyoIaqhT3YnzCORVkGsMOnqZNcNZYTl2fNkNVj3KBrhA7Y
SXjdixEvgahggXKdRfNepN2ghqVol5YLhKxwaOaF4WNjUZYhMgpahYy5TAJTprAXJchEQX/S8NYJ
eDx2hkd0PzkFDQD6aQulo5wO9EiSyk8AWiuvVVHTHAOWsmErHt9dDbzBS5ka/WVWtlYKRq7h3cAc
bAXDvNpYr3vIItq9pBIDoh732cQITJWvaBot+3ErBjOUa6vfrEkHBwjJVZYoYaN+nq3M/gowhUjn
0Vok6CCNL35dPPJXy/JGSJlu2o6bFkBM+QQrLgvhhM2hMw3LQY9jzjazLjcuyalGMDoKmvlsdhCh
zDQFPmLmerUrTCWOHGqxQHXtnANiNeiF761ZtunaNTmnepc2fsuNdgAflGxnmzUKOG2+GTQLlAT2
g/66cURn7xBTEhgAi2gjyJvNS+cs/QdCa7fRu9gkdhZpcUzo+ND7h1HQKTq4Ql1PF99OlpXRV2sN
2wEIKX0OJLPrXM7z98acvV0yJJPKQ1rK67WiCpLqigmi0xOxZXUjipowne2YruarmNJ0N0yLfC1F
hq3UwLlyBbp7eMU7mN0YPJ5n4aYdwp/bfKxZR4bmINeNPqcSA3qqvLAI1iIgc3eKplHNDqJ1J45j
tGVezZQxpnXq6w99Ja8H/figMdweMAVGqWSn+slslOUDvJppBUY714898fqbsZnFtk8HeW5NBFwn
Kd0D6s34xm4woY8aLesKX1J2GBW7AW+RiWNm98BLpsKu4FMLbfqC0cUU7ITkcVwseiJgaUDGG5gz
+ag5AwLWIVSr82XrCwJV0Jm0+ois4B1a3R2KDVZx9b4HQZnDaanH0ILTlCBWCDua1riONAH11eHb
PXf09k8LLtc3K3YS3mSBK2Uald71G6l3gEJmAxhBWyPFxDTPSmU4Ck6g33XKrgiJ97IVLkjifeK6
QwAzpnpTxlb/aoO0gKNQlV9Jsc/eGDHsds0448iMY1sJh7zT3Z/0aX/U3rz89z+0N2PL02LPaYut
Kmd1b629GanwoH5mQLJ+G53+q/6p/uc/gMsOCDBZ61sCnBskNXu9KbSEFJlKglcVIGH3lIHV47Au
+S5huPjgaSlEZ5t6t05zoDF0djtYFmj7GC8GX7cjRdPu56TczHG+iae3bMW0AldK1wWOLPIAxtw7
FpwJu2zYdtUVgf87VolonQkDzfXQk2OA7ydyyBzX8/qOiaVd23ZXbuw+2fwMGhtGy+SwwMz0qQRA
7lgZ6KjR17xbR06RUbNg9+IDygbydg2kl1l/NgtsfCWBMPOmrudAzutFhtk6orzinOQrA4IGxyEb
sEmqeaCG9D04DM7v1ouggnOsnOCp7tH2wFPWznsxqKcyQ/6q8ZldEEg0egLFTP05Vjbmon6k9qNS
JRcL9MFZNMzd4y6/pDJbZJ6AVrH6c77SYlM7rffTvvL7pjrq6/rgTtOmWPUbIAGb2Dzk8bfC0G49
a3oxu/ptrm5GhqbUsg21/HbKv5vxu0STReWdqTdYMzQkAuiXujGFZtcGCUN8embu2qQ9Jc7wUSqJ
3yh1sPJEWfHO1ppIt7a9jjDmPXSo9bHbhEV2l8kvyhgHWnGT9+lDVpnbDtx2rD8Y8erDbfaBuQSL
9iJJB67Tjll/e9M05d6QDH/J0g6FY+3JcaQ1AtB6zcIk/wDxGS40BtXkjiCsTYNPqK7YaAbMfLYb
uG0RzZw+TP0w5cAT+faUYf5maOq2Urt9bMz71G1PKKR+mxz07ku1jJGdZ1u9hAQ4S3/yvg3le6z2
YVOu5wa9DkEoECS0dB90KBAojr0uD/V0E3uEnQ5FS/eeXpB6nPsnWy+OFmqlvr5CYrs1OAJOr4g+
3JPsUH1Bx1IJiwSUiukxh4U12iZ0yQJ9PPeoriwta5EHTo/ZZLhr8xKI0Qd6RNDH1qmwqnHbG9Pe
5pa1VW6UxN65cSoRxh7M4Vwi38XMqjHYw5+ofRWGlOLBcXXmW2T+u1XON61XnRo3DpS2tv2KOhtB
Lt1YahWOXbNHzaj4n7M5osSKW8/9TqHiWxOSla6EICu5qRGBPDMwOaorLdEPsF2UtPcLqMENA/2J
ZDF0tzTLhG97y2G14hfC0dH9On6h0wG8fbQMBI7uiotHHR40Mj+7NAmTtmRc0EJMUt7X2t0wGBjB
rPInmjWOxREAC0iLZJfpeBxrKz1q9NvWBqkVJLbgqENZdCsGb2OtZZCIh97RIB9a5amE0ZJU1QdJ
F76yvA4OsFswM9lt75akPyy0bNZwmC58s/o4uwPeaPsqBiI7iH1FyzPuaZ0lJQ6kl342T2W1bjJj
2OW9ZPOjZ1VfoIDPrdHezOv6ok0njU1ntK/U5dZurvssCyDwBm3/pfTyr7FSHnsF87PhHRw9PaQt
JrcRZ+pqRU2FL0F3Qrz4QWEkB0Ba3+gzR795CtprxwJFlUYKJMt8/CaouCrF2MhM2xppwcNaPDhi
utPBACkKQUWZCCd6ZMpoRpZjva0ldrYCIUclZiEvfIKH/d54rOMkUGseHuubLd9n/UVA7cFogFGT
X25iC/VHbtZsJkNtju8sxUmCGQZSbBsBOtRm9F7GcaRYSp/HBHmc6PuZz+uiyscIwB73qWfvaL/s
MB2GmdrsrOoLReJxTtytVbzkOu5vrf0Y1mJnL/IwuYSvxIUW9G6MyPWlaYZtTrnQV8dkvoFZ/NA2
V2WrIApdKVP8OnLQUQX7jKUfSscL6qq8UnU10AsjgGp0Q3c1wDEK502EOU2ozGYsgmOgwUif7Lsb
ZVGjtb726OXq5stcoJPnLDbmx2XA60LcUqr3Ob+lJx0Cw3xKsi9mogVU/b7nWsQDLGFMS1FwPyyy
Ptr9cBCqsRmdOpjKwp+tPFrEh9tyGdyvVVo+1bl+NTutXyfTaWn4SjCLH2pRBvkwRFk+8EjqvtGq
IUvDtmGpKI38hirtq1ZCMhfc3Zwj2STmKwVzjKO7R3vK9jGxD0bmrEGu64HIeUJne5fUKVzM+HVJ
H4rODlRpB2iUm7pBLLYIDXH6D8Zn9mAJgnEctl7e0d5jaFh6UKLAQBvP6pTshVHhXq9uR5X8NtB2
F5wUd77LDCTJ0rg8xbaBgtcY+jZvvuoDLdt0I5YsaDIOMy5uGIx6tSpZ4K6Sgj+dybdMoAeoD3pt
qYUPuobjL66f9lnSgkHfBCh31FwDkWyCsMkqjfn36BAk6/p5VcXXtVno17iVkINHlUuojpZFaoso
PlRK1Ht6FUUY62V9RpxINnnLJ6ATkTJSsc7dkSH14TQrnYU4W8fTuRAJ4DixaPtMyThaaJ5sDxlT
4lU4dbo4SJqlhb84ST4GYNSS49paEKNlN3oHlEf42oML4b7MOCxrHRMu5MSZ31OZevu81wueTBI4
LF9NJW37xtbsvadaT0nvuKdWrN0Naj4OaCt3KqSm8usglV3aqCd7LvZtouTH1iAQJ+hwjt8uVdHD
pWRsl8bdECVk90em46o+gZBoQfPj4onL9omyWCftvsmNb7Bb06Nt8D1UOitTJQGH0JElMuO76tnX
Js1aR6t2q9Mdq07jqCG7zYip7DFN1NNoFVGLX4JwY/tE7NMUraX8ksQ5kj/yfH+l0iTvyUm4bufp
hrmROpot5krSNb2fL6GdcDBOejZsMn1Ij5UzArdvdNeHbN5jmCByPqWdTAIyBp5mCNW8v8s8F0dR
hb8HnNGjtbh2mKXTdMxc+yr3kApKjQUu98bHSYhn2XoqSnmpBE0yhIVrxz5RczxdMjuv9fis6dpe
5v394JonBMe9UTnKhhjuL9K9jLtUDrunnQWXw4jPwAhqmN4wSQbpTUthTvLueME6PU96F2Z9v6s0
89apyusm83bSUMJ6UJ/HppQBh7yDRsBkoLnL0VuX51Iju0nSqu6d0dsLgRHXbfawYgoYJFrUuNQt
qGJGlm5AbB7dzjqCnPPdvC2PTadCz22WV9nPcwhm6CB6fFYijQ9dmak7JdF94oEe49VLgtyy3gGR
xGG/9h7rVN1rfjlWxOWO6mxR2Lbpxlkr862iVYIU18udQJyVvvQSkQFCj/FLJD0YUF/3auoKJV7p
t42pIURkDYMsNiTs6eV56HKnCBTXxKDaacTZKpVRb1R74nxsiG558IykfM5XWqhHLR5hug0Lw778
tpl+OEy55Ki+VbnJPUW7U93FONI5GxZOzG3bUHcT+uQPlFffnNjICNyv0iawoQI3PLajbYRGrrib
NCtUmIU5J0SPjhhWeqOnM4Q/u+1c/dz3pHGOugUVjxcIeF4yY+PE7lTvOGdPXzX9MvEzpku/+EU7
2aHu0q+3s2x9JHrRzgNlmrw2SNfV23YtfUDfVTtVblAss0OGKSsgcIAlJBcXW4rUModlNmnbI4Se
vI7oBrXk0XDVxjd6LCk9AcUkUXHBK7HJXWi3PbrIidFblV3U6tugKQT4PQVeYglikEM3Sc1y5Gdt
tKpsKmgfzuIqHXK5c8UwnCel4zo6k13bBxNjChUNhD++Os3OGpbLHNXcgz9LYxuwN6JYx/aeNXG1
p5FVg5009KzfjzNYhsBY6HGwVIsaz0gyr+XWSbuyj5hq+IA6W93XLD9W6C2c2je1zhmO+MmLv2hN
GHMJS9zL2ObHeBZhmVrODR5mQFWSCoZCozCaU8FYTjDhG2h9DB2YY0ciATXfzbBy00hslKekrPVr
TJnN3dibsCqHhpzTRSHvvNPU4mxZxtocIGzmmU8HgEi0nHHLWzvW+p3J/bz1OKMdrcSR1Cw40Q+j
Y64EOWuDdxSEyO0Mq00fGfNyb/AUdlFSLPMZyPQKmNM05zuCpQclsIu4uqkq27uxBqFte1tVo9ob
up3ba5Q/1mJcm53TXLVdl4flPI/3stVEAJRavZsSDi6Byk6+QQ5qt0uytAci1uSxsH+TyxsCBCA5
2h9TqqXnsjSca8n599uM7B1VzOHzmXS0V/1SThqj2YqtVwso0iCRGXjR+27jENm0LWjNsurL5Tq2
zBbIsNFjJmrrTas6Hgm6Fm08tgGs/tT+jtUwaec5WX2aUhMLzcWeme7d9GLkKksNnnOTjYdKNOX9
kI3xKSmnZJPCoD52MpkesN3FG+527K5qlvGkT2r5nfomD4ei+7bkF6z11N/ObiUo6xkstZRhOC62
cWhLyULR3yUcQXxboLznyJEhqGFCp2r5XVvqq8xaxWtqTV9XBMxNrJLcJNr4rOtDwzG2eSGXFlqx
WJPNZPePKs6mAKZoRz/Cqzf96MV8RT3K3IodW+XnWKHbZ2wOl0SL8kkBwLfr4sEiDMumPlEBJXe2
sR3wqex02lghjHHMr3CB6I3NxzjGwda4anJVOVIEabMaW9WTH03MqpTa2Cjo8/Fx04qxa28k8lpO
myYuiptMahIYZnzJtIWOO3q6h0myWsJCWeZwTAYl1Foq8b5e7if83++eU7iPCjMv4byY7jUP4RJK
BRgyYMok6EtnuJ9rV+69kqNhtfZusCaOSxPSsCNHTeMzuOn2aHb4GtKJq2LkZU4paj9XQ6sSJF/i
+8EC9BInunKxZKwbo+7kRi+h+NFpBsistAFuWDN0qbQHk4MnfgnXV6W1+g4TroFTK+XDSJP9qk8X
fQuBo6SIjwU2GFrUjMddZGi6UXRz4xONQXnQ6246y0ohWjNxE7SRAltCl0BXZxblY6kZkWNU5rnP
DYS2Mu3u4d7a+L2LdbtW+cT4Y6ew2EPXwglRXCk9PrBiUseoQP/eT277UNQJX0sqzmkh17DPChnV
kEuJIJTDqynG/guORgeISnOTXtYP/HJ1QLzcCHraYfYsr7/gtXcwH4HSa0STXMVra2/zrPSI/+Qi
cwwzro2pTq/UllSCvjSsKOGIdKO2njj12WycDBTXkHAjzEv8tL9aJqq8qBHBW61QaM52NOTs6Rl9
vwiacpwDr/TY1Yng9xt9wjndcNIvk+J7XqgPgzHczZrVBySK3cpheFNHaUTU9Xfw0WxSO8XKnGRZ
RORBykeheqTP4B317dR4zF2nvDfBokSd5gCUHfK7vmUXLXSj2FqI2tvO6x4ylsQAaR+JZWLB5jtv
oqUuDm0/uPuJjgqt+/HrJFeMNmbMo0tMnZ+J9pvaDOvNqpk7D4v6dir06knL4ibqulUjCQRn4jQm
H9IeaBlVor1Zek09j2lVBhiNuC01dy8J78QKJuJIZYSA1GKRMi9gPcEJH65oxlW7stdgWM2NuXO0
uqben55aUmnovKSUmvTA/HRcjyiw17P0XHYxe9iNg2cHU6x413nSJgHrG7a0WjnKC5691qFWxdVH
4vI9wL4tTljSmULxmmYHf0jfmJXmbssydY+twi4iXboCNHRMX0v6G+ow/J3NaU5ZSwyF9Q6J+B3P
SXvLm7+tnP6q1Loi241NRdGV2rkbOV1Z3CD66FlUZ/OaALqe70YTKxQnr/rOsNbpncOEzg1SdY4e
aMkwfk3IPccgIGS3d9AZogYnzxrNtkucfuEUYOHxaxvlonx0DU04aeTmeZVFHK5zojC3IOqIc+h0
ieie9l5beaFRCCpiz9R8Ha8jbidN3M7WZB8Tnov7Rl2XR46IJfMf40CAKWYa7d2uHbIkmrjD8yqz
W1F9ZJbR7IqRY2PWy3U7051mA9fMYFn0L7N+4TkLlbOzR/F0LMocE4LVqN7TzN7woFDEPZpd2W5S
bWLAOFEuyTz5dLdgod/oqUhi+uZN971n7DbsypiJt2WuMgurzlQcp7bjdOWVOq+vFmn6YiYjVr+u
po/A2sBuIgzVj0dGKVvsvih3FQNNbaydRV0Uj3DgnXPfOdVGm3V733YKi2up6EchbCs0vIHVaKI/
TlYmOvAT1ZdHwEZ7Ma0iuC2vTB0SlrB6s8Mky2Ij32gjiGtc3fguspRgK9lxnvPX0myvzIVxgB00
aovVw6p22hobgTqb6hXIWftOS/jqIq/E0gHxst/RIwZQrXHNL6exYavjSj/UtKDo8KbchXjw02Ot
aM4j3hkVOUKV6IZq3DdfDLUy3+ks2UMgClgzVDfIX0qWZFHceOpJISXgsTBh8oyyir/SlLLLzTBh
EiAkSaLpNWJm1zJrt3jScD/iInBramgeYzrBcHcGO3BKOCoRKBumK9YaW8Yd0ERA7RUjQbSs18lh
EjNPJl8KpETsLyRG1qOSbhmQhoU2uSuGtMWqbTD1BuCtVDp+xcKEu0DlYgdK6cTXY+PkNIVG+W6n
HDt8N6nSYzGayZscafPaaVa9ZDDreYYtPGe+otBTVSc5Hth2mIGxqsusqGFkTSABUISjDk4BsWCx
tSgjWKz0O0epeMo7aTg3xOgkT8tapvt+kf1bL3LtEWOS9T6PhhMqlz5xnCTVJhHNdMvFbe7zVGfb
yz2DU0ZWpCGW5MXvwd5ewCNrvE0Ux4AvnsNcy237mql2/cFWzPyptVQ76sluOOGFMJ6Lvoy/2LZl
fIxOgQEyzYwcAvrqroNfdNI+2UrliSi2XPdNx8GNRczJbsvV6AMLml8ks/hkpeX6bcLRcDSYaz+t
sSNDy5raaJSStb3xLp2/vsvfSjnkL5bnuryDZFqHTcKEKpX2oCTtbZ+aahGkTq8slHpZSjZLim9j
nJNv0ilk2Cil3NiOo59mr5kidewYiSnG7xLVgg0EOK8/0vF9ZhwZlY11+ewuLDKjte6xxImwt4om
8GZo3aOXPlfxwi0UP09QSCoIBTuyE5OzsJ2BCY45LDiSRwqTbH6S56p/4YCThDKSdk7aras6/IHR
PdnNcFsO2VGp7dofq4mx+azd0LSUAOkntpqKw0lIT9eDtO6Ox3RVUfmz5rEc4q07KLuLay6iqX/n
NM2ZCD6NXNncjAZzZdvDe/gNj3MoZPPa4ya5MyB+Vfp84iiB22UcKe7qd3NcXnQTm8bCm9Ib6urK
DC03O8WTeVKVcdvm8EGdxT7g7YvAy384WrrD5IYyhHLMSNPI/NV+SmoIh2SUHccivUUI3+lOmp+w
adS+iDNKWr2wkcF5CunB0/koR/MqV14bXCKV8lQIwURZyrxrllw4UnLrxfWrk8ZR0pknifHOnzXb
O/ZMxBiNt6VXsB0gRtnjsmWFcrc6092ohxsjl5xGC3Zl40bJOyWYS4p2Gjg2D/W6XRYRtWpaXHVD
f0wUMkm2SKvjF8tiOPknXcEfjdF+ygOIzQmEqzOXW9HPB6lgxBnyR0XgyO/Lm7+fcP3Rn/g0wV2l
KoAmQZDDQBL11li6ZWMyJMmI2qScrWT5Pffo//4pQq/7jfr9VtVLy0ms//Sv//lQFfzzH5ff+f8/
8+ff+M/tR3X9tfjoPv/Qn36H1/3974Zf+69/+pfLEGm/3A0f7XL+6Bj2/G8O+eUn/7f/8/98/PYq
D0v98a9/vFVD2V9eLZFV+UegOqvUHy715fV//73LB/jXP/6r7L+2b718+/o/ful3Crvj/dPzPNcz
8DebWEB4uX9T2Nm3/uf/KknJEf/6h2Kr/zQsS7M8h8FXWOmXSILfOeyKa/1TtTAcmpTSDh1m3uF/
f/7bf7ea//2VJB/V7//+R/L0X40N257+OWXOxoyuubbZb4eKjlKh+Cww/qWJ+YfL8Rcv/1dpOpeX
/5SvkhE7OxqNQm8iORMHRsPgWjaMObiXHhAF2i+lil7+0KfxZ0aSVWYGk3FblMlGV1/1jOTLyu/G
e52ZXQPbpWVf1xx7/v5z/dUTdflzl//+B6PANBrM0HbpsK1Fcp1JKN2ds7Pybo/L5/nv/8SPLt2n
UWtzdseJHXXkRG5vvflosc3Nxop4JX2tMgNCcn/yJf2V6+HyYT65HtaOolIrZzBDZrvL2zHMf0ph
+tGH+DS+bxsdpyJjAk25mGGL2TxRcS/M5cZqte+YSjazlf8kZuRHd/InawXDa5MsV66XWzMdfYnO
w+y5//vv4kdX6NMazRiCKdWW1yaoJ12/qT/LGvzRe/60MOellqv65XXV/L5CFSiMSPV+EgP+16+t
fc6HixfVdt2F1xbzUVXOs/I8Gr+QxGl7QDP/fPfThKgrHdfXNjdO/XI24DBYPwlu/+srrX0OLFvX
SW113QH4aixhZyRXufqz8NUfXZDPz+wyr4OQLkXNWu5G97UuNB7ZnxGWfvTql//+hxWhmR1b14uS
6IVFPQBePKbKsM+d5Bevy6dnNE68STaSl0/jfbxcJ/UvPTXa5+gx2khmU9ojd7Z5yMTTqG+n/mdh
oD+6JJ+eSFID8gbcHpekvpumfSYf4/wXL8enB7LsC2XCMTZvB8WLzCYPnez9Vx517XNYYdKw6caC
N22Nt1X6KLMvf/+6f71jaJ8JwAQLuL1esxMq4z25ogQnU8JHQ/FLKxRFxp9vvxq3HM07LkibY53p
nVC6PyPp/eBr/Bxb5hKagBHysod7e+diNDFCRTz9/VX50Wt/eibLKrV7DRP5VtB6KO6niXNC82u3
9ufYqY5OOF0w3vfSfWMSrYpv9P7XFsDPSVEynwz8rdwkefLtkupdF8+SNu7fX5Mf3Smf9szFq2gy
SkqZzHzoqMgG+zwsb1n7k33hByvs5xQ03aUgjWcuC/CGYE1rBqOS8O/f+V/v9trnaDO6IZmGujNv
VYdsGNV4BWl1B4Acs7b1hMn5emKe+SfxSj+6Sp+2zq62yPzV+Riue69m167xZsxhs5z//pP84L78
nBKlWNZAeiXfQUIWC6Y92nU18sqvRA6xgX7OhlrNmXw8mzefykeb5rByt4y/dmt+ToSqNAaR8Jtf
7vpzPd06AFvb6e7vr8oPbh3n09Oq1V059D1Pa2PinkuM8ur/cfYdTY7zwJK/iLE0oLvSSmqp7di+
MMZ99KC3v/4le99GaDCCsMHoQ0foAIAFVAEoZGVCF+/tfts8i2+/X+2fVlaoIJ7LZ3A8PardkzWE
hB7uN61sa4JF3W7m3r7nqm1cBOohzeGuVmOPrmIqIKifPyUg5a9Qy+5the8jNV4XPMjKXZ4LvIH3
RYwfQ30FXGkaZkKKnmr5cxyFdSlYnpzFb7I7K8qvUESEiZgnUDbU/43qAOx8jLzjvu2EVeaV00TW
ZegWhygfDit41qTuHDrjt7KVELWKEkS3+NJXSPD/pJUvK7hY/x/meiu+ziLF8/dM14beR0jLzaFR
P2b5t1E7mbZg4JzFz3J46UMEHkMDISHLUGprJiiYbqtJdFbitc7cX5GFllGvD7OoJkWV6hQY6GSf
TRivLay8NNWRDGEFzOWokUMFPKIxi67em2lvOJfBOO44o6Z5zTDyqE89vJfOeOQal59S/wNkLKBW
/mlH1T6PMjbjXfnxmOjTSPAUEUbK96EOqux9tQSs7zz7M84q6w1gTguahoCRlAS5aEvktct4KlGS
FfljrBpdukjD51nZt4uz0rqKLq/arEQILsmrmZ20PXLACJUG454ohkc5M1LP4YhyfC0l7jzKgh2b
Ew91xjdRzVVtkMAmVADbz1IPhTtOKiIZ5diZ1c/NFN1a5u2wRyVZUp2qSYEKz0eR2DBv7Ix71ng3
kWTUNIY1fWo1oDqDYRQcU3kjZ9yzG3GWzMHGH1Z4t+kH44IyneC+5/OaZlxTUqvGWHQ0XULsaPHV
TrD4ONuPvvV35YdREWurOapjaAOvrvQPavpTXh6KWLBf85pnfFGaP4iZMOwBhQay9LUmn1swOZQi
nlfeZDI+GfVZL0NBrwm1wQQFByi7AN2MqtW7b3Ve88zdFC+EloVsLioQlBiPt7+67D0en++3zTMN
455jqpB6zbUROJUfJP5drJchekr2nksJ46KFkllNvy1zKT2bWSDbKGy3v9wfOmcxsrq3VC7moh9g
dRN6VmFLm/bYd1MiCC6cXYiVtY2j7H/j7JiDvgPlNZb0ZwZRfyadUeHq1vkDEeY1eF+yTc7V8jdV
HdWOeH4OAS901QoVUJpIcpOzdgjjsc2KJwQJtElhNbz21aHOvvbVvqMRKxe7qbIYRl02YQ3QeYkj
r77M7gol3PvTyxs547T2ZE0r6G5x71g1lKtqgMDJPtAx+0IOq/gqJZOa2Xk6QtTwEdXniobqzEcN
jDn7Rs/47CJ3wJRGMI61oAzPNB2VALWe1v6+5hm3BQ+6pEVq0oVj+b1JD1L2ZiXhrqZZkdZlLQmN
FRjGXKC4eMjJ6yy67nGmlJVjtbVV1oH5bEKoP6NSZ5l0dy7H9tWeqPy+b/TMvmrldV3gbwjTUXkH
qR70gunLYikCu3PCpcZ4qt2uA9FRsIH8OmgYURMJ+IiSHxNTcGrkWWj7/SoSLArw7GOJ9kf50SrP
RnuJRWkaXtPMHgsmlEkCOqkJl6H0JWt1VKs6gM402Gd4xl31ogaBQIXmZ806o3Tpj1XIh0gjX+83
zwmRGrPFJt0EsjGtbkKS4aUKdUa58nNfy4ynAjZdg1C4gad2v1Akglg/CWLAtuZuXGQ+dPyuJlMb
DDNZK4T1qk+DJvtdKSogs88UtWkij+KYhVUytUo1BdKjw86x5HLYlebkVRZ9vW8ZzophtUtXEtl1
O89DKFuQkTJNYGVRaa95BfQfBLssx0Qq464ZRJjHFSgaUPFjT+2VI511r9WmtwkQDNNApfn9T7kp
2INriMo47mSAbyAyqzYk7/Er6sSg2wuGykt8bM5gowOazKlD1E3d7403K4wX2/I4yTpIHkI5mVET
k6Mir0I9zf3GFd60bL1eLSu76cZEM+o2lF9Gj7i5Px+KoD+kZ8VtndalYeabx/t98T6EceoEWqOA
J3Y9uD/WywQaUNDrWbpgTniNq39/hxpBSKsDIiwE7cZDm67QKhoEE8AzEePTJarVSlCOtmGqXqYO
aXpwvgluV5wdQGV23i7JAMcAe0aodSZYLr4syIOowwlvc7tM/iHzcDW74GMAr5hV10Dv1I6Fel8I
OgoMzhk6qx/abazcA4gNQaONqr4wklGlpJ1jbMX7hs44szTYcSVPTR0S4M7kOPIGWxU0zRs6477U
jCfNAqF4OIN/QKE9eDE+L8NDqe9cMR/OdmX2cmxaYhSwTVP9AYkeiHEsyEFXguFzlvpHVLpq3cxG
4MLHuQ9X/VekPQO+sM/ijH+SCaQWaoN25e61lF6rSLAIeeHyQ2bpasCpqadLVaNhkNP62bPmzQfd
N5zOm31Qq/jTQaQlxPFUhfHUwm6sPrMXKDFJ72P/sC6X2BB8BK9pxlNT4J7WNrVwK8/ezWGrikFp
4uddhmdRTqgOkdZ8kOoQ5E8ubZKTpJrB/aY5w2YRTitwU3grWuuwrb+r9EcLnglU+e9rm/HQsq5R
EJzGPUgQmoPSFcFY66dVHgVhl7PMWRATQM5LJ5cYOp7S3SIvH4fS2HddkzdrXS1IZdRWClLBOuya
X138BnkGSMagrELkoZwAw0KWsmxBKkRH+4X6pSmAYm/93Eg3TWB/n+kZVx2iRQLQGasRNIt+2Zl+
ZoAbqTcEq4ZnevVv++jySCHbWGD8ZbAaXm8Jhq1sS+PGIZaVyAQef01alLiGy4vpbOeNwtO8zIud
OLTD1l9dUCfgzBEJlhBv9TNOi8rZnqwF5qGpvtQjKmiq75Pokf2mcrphyyyCSR5k8CsSGKnzlcBw
t/J40L24qTv6ii8fys4V6sB9BLB/7Qa5978nJFoUBVUz+dZXFOpn5dBnLuT+Ho0AP4neL27PusyC
m5q5g55vjg+i0JVrAk1/vr9Yee0y260+odCyBQkDYPgF2HIsUMysggXFa3qb+CtHhpgM0o3S1IJE
56wZL9CuEsS2j73plsW3Hq9armu7rJVexmE1TJ7roAzB/+Gmz6oDSghHtD45T79gsv67l3xTwKxB
fhFmx/RQnvrDeiKBfIiDQfAdtx0Opbt/d5A1kdbNGlgtF7M7Lcly0qFTmKEoM1GNMIdcpKAfG+3d
Mhez87aoLdXKFR9Cz/GBBtZRC6WwD0VXB841BcWkf39HA8EZnVbKZii07+Xvkmt3OEGsrhHkT5Fb
fMuDSLCobkcNUFYwfeXQqZcoCICzjQmqPxFiozbw031nuL01yCwSSkpRYDlb27oCH003gGHFPq/z
e5x8v98+b/DspmwVpkoJ2tegOYEqGKN8z0Tv+ry2GUeGuOVczAParowHOqNAtLnE+Hd/4DyPYwFR
dWIYqEiH2e23yTeDKqQPA06IUE7xUJsp2BE4AYOFRmmUjC12hCoEBQhUulDcI8Qp84L0P9p5qwJg
To4PmFwj3LwARRnH5oiQEXaCtyfe8Bl3RimdBsIn2oaQYQJjlfJgzKJnLV7TjAeDUQdM/8XShpL9
JOEFRKT8xWuX8dxoorQfU1gFT9fQV4pLAcbyplQh9l8WBKVma7uArbMHeNuxQmQhQakbmAGI4v0s
sLzaVwOl9FF1awRYU0dJcDbiODALjsptsDdZ2woye3BdF88q2Eoq5XkQwYE49mIRUlICEu9Zx2dB
BNCu/bYQLB3eeYWFR6FEQ43A3AYxPm/+yPSY0M5xUBr5DFEPdzjMgnIeniObW/i42jppiYvSOGHG
aeUsbn/sQvtxDTuveEVHoShK8+y0/X7Vi66oeFAv0Mu4QrlgQA53FeUHeJ5sMttySe1hVhvMAXR9
PFAxuaj4fKiO0AI+NILp4A2f8eRBjaEpmxnIzNgI0uDvscAYeD+ScsI0i46CcnGO5yhYpia/VOqZ
0bmKd8H3ZJNxZqk1tbgs4gbgzwol0G/QIoG81r7GWXSUpo0VFo5ch1L2uTHP1vxWDoIj6HZOvnE8
YdFRCmoCpF5BcNOM30aJ4jWJHsqo/TwmsS8toOQS1kxw5tVg9t8ZXHx528L4kRxqYCGi/v1J5XmV
wWy+raVJatbjBJQc00czgLSBi1fGR93NA9vTPUEv20TeMhTju61ZjfHcohdwRxy1AyhxAqh4nQpX
pDvKOZCyICmQk7eTIqV1aCKZHRcHPXookqeheZm6N8E3bC506xsY783TLomhl9aG6y/IWZRO9ia5
rT//h5PE4EieKbAVb00xHlzbtgzdOXSTqP8VyiNYRFTj2cZLHqgKnKUSxAle2GahVBqExrIxmfqw
D9oz8auwdEcXtO1u7Lau+GDECRossqqgOWgqFKxby5yfdHDlonDYB0njvpjEoqtW6G9H1ZQhmWN8
Q/muUyuX0fpyf8I5Q2fBVfaQ08hIFbS9vGfrq1W/kJ2naZ3xZhW3JrJE8OPWANEj+IlldTgnZi2a
XN7QGaeGvAWIXypjc2rIhDxZJ3BrBMtz8t/qSqHm514RloKcFycw6Yxny3I/Z+Oi4k5mHHJcaIqv
963POQ+xaKupBXfKUiI1saifTDtoAMppV9TriI55vPYZbwbJw2BuLHWh+rJ+2w4T5qt8HILV1UIl
HH2KPTkJ9z34yzrj03E9p1JioLN8/dROv9rmten/u28n3lQz5+tIajIdlFVtiJJWXzPAYAzSqn6O
BC9JvOlld2YrJkDLIMcugX8pVc56ua9hFnRFViujKurJQ0jgQTEIBBuotb9vEt6exoKutA76ePUK
c0MY6yMZuB7yEPPqg/pk75WPxV61cteZk4lOhj6wSTCIIrO6rcAb+wxhnFdNQKmQxDhQEzAme/MR
lBYoHi5P0TPUK44SMjktzru6m+EOC/G5LWCDAO3V2hdSWTBWkU3jmPWYcSMhoP5bTok0gXxnFcQm
znplAVltK0ntBFmlsAQZhGdEy48FZNCBbSf6zg9gPHvMMmI1MSIHhBr05ms1f23HT/dXFicdxeKx
VrB8tsSEbbKjFkAV7jAEWzpKdA3nbcqEceasMLRpHky0nyKNXT/nJ8izPRgOeKTBaBJA3fV4/0N4
VxHC+DVMtAGH8SXrL1xF/C60PumheeqxskQHGU6EZTFaNgVziwF+pDAhfpYFtH9ejYesEWCoeE7O
4rTkeiTgFkXz/TdIvx8VHFzXsP6ifRxfRJlUzoRrzEYtNX0PdmpspNlxPKan9mAiiuzOu7BIrVqD
qCaVJ/iadJYnEIgK7iUcJ9OYTVlF9b80Q1oO+03sJeW3OVWh7CrYOjlbgrb9fnVDloEf7jKKKybI
9qCt0bhykwtcl7dkGNfVa8iBZDLmNG0g1ZmAWh1EXeUs+Y2d+vdXPm/0zFacLYWSIMmIAJqD4KsH
K5TdCrY0nlNpjPuC7izNMlnvQ9BX+SA39OJTdJAD6tNQlCbizSzjt7TsQQeYYvhLDhHe74v8aOT7
5pWFadESr4tJZ/VhkdJnY4XALfSldhmdBWmVUGnRNBWJjwEvWV0yOCuWzf2mORc/Fpy1QJkkSiys
xjx+GTKo35gByCN1/WuR7jvhsqisqJ5aaHFhxyI5VMkgG7uAcG8VJCc4y1FlPFVPU8POKY5BsgXG
dmjxRlAlv28ZzlJRGT9FES3tGgXOBGpNLzcDkAy66iIwCq9xxlPNSemUSluasOsh3PwsSWfV+rRv
3IyHrgMUi/uFwEPJ7wTvAAQSDSvwb/db5xmc8VFjgDS9PmHgq/zV0EcPgJ1gX8uMa0qoDgEBLh4N
sziMhkupi/bq7cNvHAhZtFVdELA5bqeCLcOquuAP8xJPv8gBmHkDTdTLZoBbvWz5iKuwbmsmLqMt
egETLp7C5gP5nZ8nT0PwqkRFebwI+fGAf9WJSk1pSXR00nuymx4yrwwhpIMrKfSE9oUxhTk+kx6q
rW2PacDhuU6CJA/vTy9nxbPgK6hMWrQ3FuxN8WVdztDgALPrzo2PxV5Bv1oD+RtQaaMG7m16SqbB
iZeHTATB5Q2ecVejyomWWRg8mV1NaUFVf1bAkrvPMozDDnTQGlJYwHpK6a8mV72yMd7MYmeI/FhL
V2tGBwedZcsU+Vtt/mGXYFWEpM6yc+yM08q6ASXLahu7+bDm31KQ+jWCDAYn0rDwK1o1ajoX2E8X
+Timx9QWxBneyZcFX0E3YFwNPDiG+hvF+34RGM/0IflSHY1gOSi1wDK84TNH31Waigg7K1K2m67h
wzyLTknbmrsRaFgAli4V/axWm11Oa6AHygEUpq9b5gUXW0B01u/3VyXXTJsvXK2bsc7AfggOPvSj
BKibDY1z7y9eD2hg5Fa+oBeOZ7GYrBGKlEUmI9yMQRQa7npYPShbuKU7v3yc/P5gPxBEIM5lRGac
GJJZjZyt6IrgGRjkUuEUkKAMhLfPLdLfmhjGj+MKcnLl1n5xNp9irKsUnL3Qp/WHjyxDDQSV6kBj
yWseRKUkHAwnKIL/nqQO2oZmunx8EzmtQG3NBygu+KNPgg0TE3sixApvnhhHV+pGJVYHR1erhwHo
1t6Ndz2tWiC8+/sbhl7rlknCmVxaqJ/hGUhTU8GufHPUaJrZlOXFAhKixhpW9Qe5DmrlU7PsqeJB
04x/F+mSk8mM69CgSDbo72b1uxchT2/e49A2swerRVZJ0CRBLqH9Zsnf6vanpkCiQPASfDMyofXN
WFeOLTfl3HWkxx1o+tGRyKHQSxB4800XQ9Nbl1dNN6D9BhVyt7nY4idu9b4JEobdpXJNeAEJ6Et7
Ad8pQN1fzWfRiYU3yYxfr0UlZ7VqI1EinTTIKa7RFygG3f8inq0YnzZ6qxl0iJ5Aevcl0Q6WIZgD
3gwzfrsWNliWc6z5tH+VzHe5+UbzIyhqBZsPzySMt5rgA5ZKDTm8In6wtMd5Rf25YFu+nWSzUFr6
9xxXqQmU6zbHyOl4yPy78exax9FF6t9t36feEUEJbsZTdMQ4b4R7nd71A/DX5Hc7/4GAGBTcezct
zihRd9dy8O/P8eax/8Rt9MN68rpQUs1DG+ZgLQVB8WAOP7JWg2Y6gUqzBsm0da68Wlkg0HS/R86q
YsEk/Sh1kzFqQGyBspzoz2klAvxxJt5iIkeq23M8Gpj4Gjgn6VsF6ab67f6geU1vv1/5NsDHBPQu
mPfJ/orCV7doIOAiikm8xpnAMQ8VZH0VCRkOPVD1Z7k/2ePL/XGrm6/eml8mPmSkn5apjIew8SXs
y+QEbHPQHiCPjOd6+3FDBssedGne7ZPqtJfocddTABYWEzxy01xGSCJsHGhhol8sVHCJmDxub/xo
mwkgMSnnEeXGW/GG9qt8RIr4yXbJG4QNz9kBh4zA8O+bj7NWLSaUzKll4pSBaV+ix6b+NIpOY7wv
YIFiwIAPqTF9fMHopQ/56xTiNgv9Oyd/Lr3lYB53fsI/2LBWk4naYh4GiK9lR2io3zfNzUVLVLbW
Sl6lBUIGRXlJoGU8osQq6k6zLoizN+2OxpmolMa6CeGWeYFozCYSQ1FHLUPlQbBB3M4koHkmUKC2
RZvAQkAvkJjxiliFCGx5otHTpBWnpqie9B4J2LZyc9XfBDf3GYwJIRmoXGI1K8uLoWcuRH/dbH6F
hK2g9ZtxHJ/ExJBEUrsWol7lRdX7AHRmTtH4JcQY29iGIrIgcXdz40YnTDCR1QW1WHpXXrJ0pn9Q
3mg81HTpv/cyzR6SVhFlNG5fv9AREzzGMcIjIpRwLm3h1sctZGHxPtrvs195yPaE92eE2w0TRyDG
AV0jSstLH9RnJDnD+tD6SFsB3gs6efd+LzxHYWKIIaWTOQ8NjEa+6Mn3FtJf3fT7ftu8lczmCarZ
pNEA1cILKlfbY+knAf3an1AT4KHARODpPDOxOYMkg9yKrC3Q0DnMuHR3oeRGAbSMsG+k+6BL5B86
6pROa7VOI70UCzQPkwDPOU4ht25UvC8UPIXrr/sm40wHm0GAiiydJ3sqLxVRHtIRXIU4S+VqI3AR
XvOMl0+jFRWVMWJC+hpFnLPy2qb5EhQKERW53q47gKUYV59Rop5Bw7O8QFTKfFuBL079ElKrTnyU
f83+ViItRirwvodx+X6uy3Fe6/KiW+Q7cBepW/bqszyDovL+fHACl8y4egNZsFXPqvJCLcuv6+TY
pMbjMkMJcCjDzqj3XIZhNMbVtXHuspyim1FVnXI6jOnXaBTEEc5uJTMevkJxTV5wkL4g0w41TLOW
3cq0Rbm020H3H1Zqu4a8jRwjfrQd2BdRyjiAWLPPQ0tEe317+P9wUzd9W9QLBEIv6QqYgD2HdfN6
f255LW9zfn1qnhWroPoKMRflHVHK0YbJ29cys4PHFqSlBwvLsqPhFB1oIoh12/Xqn+MyUdj0QLqM
rVxHHZR+9TSBulV26lfkZWi+ybE/Jcsmzkt+3P+G266l/JMvmOakQiEgTlDdIWm+mv15Ml7uN80z
POO1a9zQSMa5/wKsdZafZBGn0G1nVdjSrbwytVJv+vKiSZXb2b6qPdcqcWLi1oYgtcTZbRSb8dQO
jgr+ARmeGoye4uX+eIjPhiOFkAsNF4HL8mzPuCy1VUkqtg/JoRNM7MqbgSQbDM2/b39O82yawDai
Edh57AKD/iCtrz1EXLLh+/22OXPLZgZ0K00WKP1h6Gp3sgrLJbohOERythaFzQaUqZ1H9gCz9IEV
2t+gjofXwt7Jz8tz6yeHNoS+165SbQLJjL+Dg91ms653A72ouIxiOzHn70sleCfg2Wibl6vAk+v5
UEsE39F2x0V/7vq3+7bnzevW31W7kN2Cut5il5dm+CFDvFDSvzX11/tt88bM+GxsmsmYSThcQyjO
qbvBpcKydd6wmT22zrXFGAwFm7hqQngALGMjCqoy2bs/cs4p9B8Waytfc6RdYO7sbIUrsE79yQzx
vIAiORGYihcW/rmK92UZJdteMhfuVsFTvkh+D+VcJFbzwARUWfAtm7lv7ADszVzps9hWW7W8TKfB
n880kHwJoSGANHuA9yx/3ufG7L3cHut8rZqeXmLpETW3KPnoBNPBOTCwCTaN1IrUzgMWkvmfLZmu
SYhTT5BA7vZdZRW2bKueZInUOc7qaZp7aikfi1n1lkVUWcvxBLZYK+3BeVqn8ARC/V5Brasg6PPa
3X6/8l49lxuzKtFugzU6nyCoLlgz29Z0a80wrtvZiqYaA/xr0Z36OCCVI/823qSw8OOACMA+t1PP
RGEZrCGxq0VzHtPLxsXjROEQJoH5CGD+FzUo/BRKsv79z+GZidmA1WIAI5IZ4WxVL06cxpC3E/Fn
cAIRW6sVSVY82SO+YbZPTeeUcQ/x+M+7hs2Wak3LMvR1aeE4hSqRqR0OoNb37jfNsz1bq1WsQ5OO
ZosJfkm/1MftQZiikNa+zP7Hk/A+y7OFWqlBZmi+JfSSD/bRaFFNrlFFcBbnRAW2VgvEdSaVdcxq
XVZOWZHTIqenrE09u1c7wfmBs3JYYuuFxhORt6NbkRSdPxXVix1bNLg/CZy1w1ZpodJ+kXodZ6o5
fo3tL9l6UEYB7IfXNOO/WdOptGs1HNfKyGnk5GCuSwAomSAnwDMLs/0qaWVOqH2kFzv+sYkO5kJC
Ku7CZHy1ArVQU24LMzunr+pnYKJc+c1yFk91jK87K7HIPxzX2HfnWVZw7hkLMANAZv7R0AVHNY7t
2Sos6JPaar9izUTda2flLhKjBJIp99fMbTILAkrrv0N+N0bDnCm4CE1a+VQnI/Vz7CzukPW5W1gq
CYs6/mbFNPeXaVzdIQaw937XnElny7TsfrKpkmBNbQRKaTm76hoLmuaZjDk5Q4/ZgNA5jltgelGc
Icq+mnrSelNi/N439q3jq41yjXPoW8c4aw1L50uV5U2Cl1/eyDdjXTe8ZBGJCDKJ8XqBGPMi/xn7
nU0zPpwUCSQXUbx2UeIWz0LZHJKxjP1itH7dNwpv7IwXr3VuNj0Eqy7Z9GZMn+uxdCpRBolzr9YZ
N9Y7Re0z3K0vbdO/T8UC3qfo1ZwKR0e4mG3R1ZpzTtGZW29t9b02pJhXHRUiqtsBcVSjKmFDUIqS
xZxlz5Zmxa2RG9KKGbbXZ8AGoU30dt/8vIYZTy4HSc+IjjPW9KE6PaiQrzfH3t3X+jYxVwszs8ql
mbbnk3zV/5DE+mNnolQDZ27ZkqyxijNo4WFulfqS1Z4+ndvqS/6rGwTOylmXbM1VOsxlY0pkc1bq
TVGLgq/2R5ZoArvzmmdcth3jVGsME6G/RfqxOGhZB8kXwcbLOZQQ7W+zr6n6v3t6q/8ayRPNTpV2
zvX3+5PKa53x2KSZs1KVsdxxwMm00lnaQz9C0Fm0u/BMw3jtqDRUG21ctLoWHKXS8ESgRBybiuC6
wls4jLeWTd3ai4ITm103gQFC15UYB+RpUaOgoVRh3ZUZV9hSq6bTKYGEN5a+8ml51yLdaSzBHZd3
PGHrrPp4KRulxgz03sasBnDjZ9vtPDtUPdmZDqKKNM5EsJVWQPyMFbXQjaV9sqJfreVZ4z7vYqus
IppKSwzK8Iscf9Pn12J4bWNB05sH3bg1soVWetT2ELLVERi6U648LKJYxrMG47Gks2c5nzHk2Tzl
6aOOkuR9cG2iaIzD2jVE4/MR4T0x5U8SAVzEnj2kTLz7HssbOuOxaZU21FZgklqDNJNcOJoSDuqP
fY0z7kqTLKamhUDZKl/I7Gjr91H0bMCJNCwRNqjA0gQ8TlglXRbaqnlOdevbOBiekpW7YG1EYUus
rI6W9bQiEBfSqStRBrX6ui1YipzxszVWtK3SUm62zVWpnA1EENluJDuKKkpecNY6W2mljlasFQkO
T723EROCEvmVfq0B1e0fZYeCySOTBIdjXqKQLbkaaGz834MCUoMn2S88vfI2orz8GaURxBEV093m
jcR8bGv46sjQL3leyPaW9AFLteoq5/YNZZ6+9MG2aL1VpVt5y4P1KKrt5gVTtiZrGdq1Vlv43kbu
uNX3zg6QaNBtB/gdlTeKKxKr4d2aPqrLrz4tWxZbAVh8fsg6xaHLWzdZjj1lTxORzskM9pL5gpSX
W9Pk133X5C0Pxu8VrTf1iYzzQ6EXUNogjqG2gpDC/RjG7RWr7CvNwMfMSxZEOWAxVXupmsKvl8bX
Z+RH18yjevdpkit33+cwO/c4WpZRoRr7wRwX6tBeydxJ0z/db9y+vW2wFV02tOgTuzfmh7ToPb14
anPF6dMp6CBSYkyPY5q6NUmC+53xrMfCvIBRK/OuJDOIi/NwzaEP3j6CJ8qtEIEAggw6mnn2euom
UZqHsxRY6JfVJmZnVsv8IA1y6gyrAs4onKkEB07u92wR8Gpp5xL0gOZyic96kj8kVuSk9uioUeb3
doyblo5suRYa/SHXRNRXvA9i4sSgT4lNIuQ8ocOiD5/XWXA85LW7/X71JUUs51i9aDdL/DQLp8a/
P+WcPfgj/Fy1S5p+KXSS0gtRqdMXCJrK0xyJKnh4o2Y8fbJ16JnpSHG2ibeWR01EFcgbNePlfStV
qFfPAOlTLV9uoWee+JImOMdyTuIfi+nKJDUQHgMqdSgI/OHOXQNai+qoxtI50ye3sgSZMN7OxYK5
phTVZGCqw/sEeOtDoFo9yZW+ANUT6P8f1AqcGWDRXKSbqV0o6KW1gwhamCI9Zc4MyJvxrowEqSFL
K2vMLJkkh5LuqBS2qyy7tMiJwuK2krqtdCvZlqUhvyiUnlCN66mtSA2LZ5Xtq65H3wJyWGzPfjpe
EwmYwHYeR1i0lpSr/5s2+n+UzDJA9c7kbQi97pB+3eW0bHmX1ON0aLbbpM5B9stOD40l+ADetDIO
i3ctW5u3RWnQh4JcSutIJkE+itc047Np13TVauNAU0dOKYXmD20X6BmLhdmADS3XIcXaICfSxD5t
SVhGolqw27HgH4rtsVIMUthIvtpr4tKFuKOZv9Eys8Cx9qB1g+DNgBMM/qHXXiJARg3rAwYTgUm0
CrOf68sUQNUPRdWUCk4qt6fgH35t2V5kTZEaQNfSMYiLAplx+3Gwa8Hxgdc8s9vWrRZPeIbDxVwG
6emcZj+VUvEpFU3G7bOQzMK1jNJGcbJSV5dRH0FnXzkxWBCAWPShlefqqGfJxy9lIaKK30b974Vd
ZgFbaVnGsbU9JjTA88iG2xsvqnlU80/3fZg75czlWul7uyizmuKAP54Nd0N1kmPyIzlAZ8qVBVcx
3pQw/kxAxaxs5DeXoe0e57x81pIklFTJv/8Rt+Mo7j9/x9EG2bVRUfBKl8zE70bqVvHn+y3zBs74
tGLZ2VxFyFMR/VvXvPfKJW3CXU2zcC2ajblKIwx6HMJxCOw2WESYA86aYdFaZm3mZRIhR1jE+UOZ
VK5h03OnKm6kR96+0TMbr7kWY4m0IL00CclOHZR+23LpwZU/CmIRZ05ZpFa6mHPSrDgzK4VpHRQr
1wtH0VJNMLG85rcJv9p6AUtplpJgYiGm4QzVHNi5SGuIZ/2ty6umoQQSK00MgH+zJo+UFG5PCg+S
TIdZeC7hjZ5x2ggBs1BkPO526yYOqTq2CBnNa5nx1EonYLkrgUXVzMMqnzRR8dFtjKvMVk81YHey
oAkHlAEtIzfr09DQyZeJvFhTFjS0A6oNJO331yZnt2RRWykUz6ipY7dc62r1JUAX8V4ZPQyG4Xak
GU+6EITGmWoWtyVnIzGXVMJWk/Tfx7YKteJ5knrc6b7d/xRO/kVmEVvdQhtSbwgKM3F6zwrrAJdU
WOvzloApA0Ajv97vifcpjEMnXQz6AQUT36uFheK5M+0mlOj1Xe9IcSqYGc7qYjFcYzouzdBX9KID
cPu42FL7lC+pYJPhNc649DKvRmImOFaAacpMAlXy7luGsweYW39X/ryaibZmsr296JwNAMpBV7mI
Sjx5Y2YduY4SRd1gT0kt+8q8/Cq6QbB0eBPKeHJSU623E8QIq+gPSZZ4rVE9Z6vkpEb0875leKNn
9t2czpGZKDhpFd1BWi47swz/sGtPczllUoPigFn7r4tf030IaZlFaxWaktaAYGPTWmqvGIlbVZpb
yWV43xycuMMCtqIWlFijjZKMUtcBDgUllFNm5s9hqTWQ2Snv0jgIHhk5S5LFbLW9XcuVgaUuV62X
aerJTNu3orJ2FivKLHALbGdT1WToYAZJCIXqS4vyQZArIbt8SEXwWs7yYZFbNIX+yrTgtgEunq9W
KSNPbotSPpzVzwK3EmiVNNY8Yb/RQQqim4pXEjXoaxOCytDlvj/hvGlgvBcijs2k4xXwYpLfUfQF
d25HMm1BrOQ1zvivmhYKtGRxwuqUlyYFOrs4LfnLvoEzjptIY53qMWDwVlvWx3EcbT+2Dd2JDUuU
juYNnzk550WC+e0xudVoNj5JMuon1fCpqkRs15zVw2K4kOymek1pdWnJsjogRQIfz1R8uW8gXuMM
8EMza60Bxzxwr5a7SKEkolzjWIUFaKULtVdMLL2s1gTNksK1quyxk/alfcEF9fdWVRTSAnZxDLts
n9cqPxmKiPeGZ5Dtg642QUtuWllSY7wuLJkPsk4vAjPNPltvXV41LXWLCS4xTGSaN0/1OF7i6Xlf
y4x/gs2iThSIYwN+Ov2si/KTau48ybAE2c0a6WO7vevO2xZiaZ4Vi2rveGuEcU6zLvu2JwC6/w9n
V9Ikp85sfxERSMxboCZ6srtt37Y3hIdrgZhHAb/+Hfxt+sqt0ovaVkQJSGWmMlOZ5xhteppd57xY
y4X0ulNKtbxkmI2z8G6c9j56fiYV6o6vxny4Lm/F0nIfVlEFmZHZcLrOsEZAh4vpCFbLropvW14y
SpdjxMDi+/Lse9V+zpp/PR2jk+K4kLGxm3TIJwKQ2IelFpd6+zWW3qV157AGgMFtLy+ZJlvrqmkW
iL01Erq+ZsXFaz5fX1phm3IzFjqgtwDtKAhrgiFq/eAAEgDNIaRaWrLNHYbPHlwbBfDc+mo26CuY
feP3ba8tWSeGNJslcxAujYUD/FwzEVqeQNVrS2cnAWQOqE72a6p0DT2HAVFBlw2olpasc6nqspmR
lj0wjKHAkOLefrlNHpJhjllTL2RIy4fSP9v5fTEfb1pX7rXqF9DJ2BPyl8Exo7oZI2/9ftvKkkFO
1ClNo0D20tA5QcB+WArdtM8f5ud36p5ye1XVsXxavU6AYM2Jh+6323kHDJQdPPdZFG6cA2rCA/s3
dYxDbb+i5/o0gPfIteZLzYzInlk4WOQwmTOo2z/a9HLbF0tWXG3jUs4iKB+CxmhCB18f90umUQCF
+5R7s0Z3sNs5sBB0jLwPbVc8F13+uTWC+LaXl4zZMadFzGjufRjHimGiu5/vB1/YmptEhWHIXVqF
RdB1iqn0B0oNP+p4lT5yEA7cFiRYkkV3RpbWlV/sk2u+50RjvTL0IzYzP1+XjUr2kllzvytWB7gc
D1sVjfMXwzlWxev1pXfd+EuTfXji/8Y3W72Bom1HQ/L453F6XP3vKTshdNW46HffHMvvv78Jn9LA
aA3PALQVAEFN9x72UOjYolRvLilMPpVF3bdgZTeMY+lXYYabT4d9JD49XBfNuzqDd5eOgMACNuGU
7lxOwaWvz3y7RRexrqQtlp/N1N2Rjdd8Bj3j1PCwo5gev/7W74+eYnlJWXoyt3W1o4nFfvEPI21o
Wr+aNlnYA5r7KL24n28pguNB0pHAUOd1co4NcD/3PuZzNSqjQoKSCyHpVqftZoF+eD62FzdConAZ
jvmDHfrhTrsafMh/XBeVQoPkkki1eQth1f4B7tFu77v03JX3/aQDX1Poj1wHCfqAlEwAbbI3H3l9
1zKNm1fYlFz+GNnsWXYFgs+qGqD1S1j3XzZXk5Xsp+M7/kAue/AgnXKxZsOp9s1tuZgNEolvU7dh
Vi4eRVnPQ9gaTVrfWVXKe7TDpJtDhcYylFsv2bTHFr8lE0Q2/zT7MPtkHecnC2wzxud1wvh0eTBi
HdSRSoqSdXt1wazNd8BYZD744uNkoG1Q17z3PmqAH7iSiSMGGGg54zv4xXhxXu2IhCXqVPTS3VuH
6hM4ZrQwtiotk8ydlG2RAfd+AsnJM/FfsuI27ydTjfUVQ/E3g/djq/1z8iseeUOpmUxSvLNcHenR
CJiTNJtOAYIhH1X25+sG/f59sR/Iw21rRWjdpHAd5EkcHMBX9Wd22eGr/j8kbAq3IZdJhjTPAHEN
+yvcGWlB889kWnGfUrSB6BCNFMopl0rauazKrsAjtvxzbZ83/g+zb4klIKL9kW9O5MW2atbhpulk
0pM5fwKqbKXDmPjTUPyO85BZxhZn6R2/ABZ15Ud9PB1IjPmbQ/rbPrBD/jC9psf1aB3MuzSq7tDk
HLr3nhOaMT+IOx3I4p82zPfeQbLrZeR5syzueHp9dU/9JfuUnwHreNiSOgSuY/a4E/LlRy++rnEq
TZYMnWSF5fIGZ/k0fybtuR6L8LaFJbPueqsMahsopJQQFns0n0JT+EIXJOxn9HtSks7usSGGuZUA
2FwTM8IYysl7FEdyoOcbkXLlaguns11MM1QhGy4ePTu6uQLVESGzkTk0w7Rn8QcnkhyNsMQQDZhl
D8FhiUg0fTC13K8KG5SrLmUGmEvHhyLN9VcTXEjtz2zR9dwq1EaegFuojdEIC6Rk9f16GML62ER7
l/x63Imod7AyXYu86kGStZuFuYEGBQwRQcFNHndmNc4np1nZjUGyTEBWVstYUW8Pkpe7KUhyXc+t
6sUlM67yYsQdGKSfCefCM3JcmO6iTbW0ZLOT2QxbuptW0wAZdQDLIp80dqXSGclqzabZjK4CRrHr
vJT5J2Hf20LXOKDUfMlmtyzFydOBG1JE4nf9YcfFN6Iu7sDxG5txcRRn7STHLop33INclRErZ1tu
Iys0T/7Jirfz+sFF+L3T2JaRjsZWsQ/yKNySFkPX71y5dmOfWxCa+r5uixX7INdnphkUL7aL97fY
s7vEjHyZdGygigBZHn/L7WEG2i5il9lYnLve2vGUtvy3MWdpiGHcNRZt68XrZte3hfsyNOso7KEE
lUB38vt7at2J+usiNLGAYgf+hK9vYoE0qFyXuwVmj4bXzL64w8ebDq8/Gvxm3dL3jGwYwPEk2BJb
7RJXNT9eX1oRfMm9+EOTFv6y4JU7QLHk4knU9132vFU6Th2V5kgOk9vlyJoCRlZM36f2s2fc+8Zt
+bLM9DYMufDTIehP3ew8F3T+MLZCd7emEItc32K0AXJMAIkH8z+5uM/ni5FfLPflutBVQpE8psMZ
kLiI2YEE6IvNfwTN46i721AtLXnM2ivAKB5gaQN2ZP4ujHicbtNCeQTRCDa/bD1kRhb5nZbfJy24
134GveMd5blDEyVE00+xcP86HfyEhF3kPbL7ndfDP7cnXSirEI08gigqOs3TLhqnOvLpi70dy+X1
+oaqikR/TR8KVECtGZ9Q3qcn5+xftpMfWhGyPS0+mer1d1V94wRasdTO4uMRpBU/kAxfVn87z6uO
Jkmh8fKwYekCIT7ABODJN15S0DxhdG0ZDmh61khIcQTKs4UjmocAAsqRV1/M3zsSsnco8BQMniBd
0QaZCg8szxWKwckFa/CUCaxyHadx492EieIHf/Dv38jf4l7mGLnZnqw0sZpEBE9brRlTUMleNtot
JW4ukEM6w8Mwf9z8R9adG+AJXJe9SnOkQIc1g5+Sbq8COf7BKdwk5c1xE4Xm1FMsL48LDp3H6bpB
MJS/5OBrr7/44nj9zRWCkWcDK9E4fZb1GNAbTfHko0J6IKXF74q17F9qZ201G6BQG3kkUJDKL8lO
ZFM4L5grynSNFCrRSI6+IujPYBVO18L6WtLPRdmExai7NVO9tKQ1QJjvWVtwWBIfIrGwKNXhxqpW
lhRmXQXvxH4+MbsNKVZfQHZ6fUcVS8sTaBZQFLqsNYDzubnbOQ0o/9r3mWNpVF21/B5lvjHSfLH7
oUQcfHLWo9EccJt4/bX3/79zRMmjZzkDrl/GMA4wka/LMoQLKcOhFfE8PY+g9awCV3P15SketFvC
mw+YaTu6dEG92Gv4oU55aJZFievB5pzb9qEvxU09LWCo21X2zYMEG1Og2Y2IQYyHIf/Gek1so0qr
5HE0fxtrt0yxBeV9/n1nAtvAmnZq7rt7cjDPzqU+mc/XN0W12Xs88eYTZktkvKiW9lRjNqoNWBzY
N7VCQDqS4SKnrea6gHSK9sM0PpW2JmZVODQZJHwpOxMzRlD/fgLoc2v8SBk1o6En4dy3o0aHVHKR
zBc0Fnbe93j51s8is6rjguoynPfVExRU/xW5KEGtUwH8+bTRL4I+0e1giTrMMbLXaNIz1RMkC55y
O8vKFeozrYfSvizZc+B9tMRnLr5e15r3twD3bP/9BCpyf52HrDvlThuV0wVwSdPWY7ZO05n+vs/H
ZcV/1yczYxbL8uEEvlIzHAp7inLMQeA2xLvN86Po/N9HiL53U4umUHwAtedLBxaAn9eFo5L+rlJv
TKphaROsG2lPfKfjLS9L888MGDJnONY6mFGVfCSrze2g8tzcQBxF7h12x4xvhu4YVy0tWe3qOkPP
cwpuXjDGpM133xyjlejgpN83K18ePDOXEuA0M2STMpb0zgKqrPFwXeyqpSWLLcF4gEaTfen2A4or
RAetpdhOeexsa0wLHSUIzar8n9GOtulRBL+74tuY33bg+vL0WW81jeEQmGs1kMO4dQfAQGvOcsVu
ylDhRt9NltNAKH7zwXDQlPZZ6A4p1dKSjQY2n3i5q7nXP4yYxS7O6agx/90T/h0p+P7+yDcWhNO6
IaOzRyBP1hFVrbv84iX6ewDFVajvSxbqeZzkpof1d5ybIQTCHhg92WEJzZfg1Bz5N3bUJcyK6z+U
C//7LdgAMc82njUckC8fwJHzfXg1j0BivnPi9Pt13Vc+RbJaAXayACXj/Sm42sUccgEAr/ELDc1Q
jy+quMfy5Zk0h4yemRM8pX51P7KzOOW4QntOPxgR+bhFbRh1v3pQiOomrBRhkC/PpVm1H9R0gOzI
i/fkve4UKlmcR3ZsPCCGsyJ61k3bKZRZnkvDPCPirf3ErP1zFfzL+yhbX6/vjWpp6TB2iQtulp1H
PesaJL9xMU21Y4R0WMj66jZgw9PUllQPkg7lfrKLDrR9yDiKc16cSJEA+eW2b5BsvZ4m3/F29bLJ
R0rveP3vtD1fX/pPlfQdY5fbsUg/0aHtkN85fD5mBqh+fFD9eB9M9suk9CBoF65jF06OGwW2E67e
07D9uP5sxZEhD6pRMnY2ru2wNX960sswoJquEdXKktV7edF6/h77BuYPINYSHa2Eao8lO0eDiz/n
LlKbXuQibIhnXkDL8yOdW+dwXSbK/ZBS4sq1B3Ro4dWHw4rb8g4libC9s+P5YB2Ko/s46xoK/lR9
3tt56cQet5Ka8wqtEtF2LM7GT/MBjMTIdnCJ9Aj6op/2KzrFPu2sxObZfaZ3zofr36jYHbmbaxYL
poFTmKS3ZiEDak5XphojVIlPbuCipTV42QTxTYk4/I+6W/BwDN0QnW53dhXehJ4BqCrJ3E2SYvyj
3eCyjKe0I4BI0oGzqcQjWTvL+25N3WI4ERKwQ2un3SN+0VESKg53uZvLHFFBA40pPffMDykY0cat
iOuCRM0CzksO5NhPbqAj71Y9bP/Et5FE14nZMgQu+8kXVl82s4uKlUcMNVmj5WGZJ9uqg81/v77h
u5LNLyafct729BzYVewNbWhMxjmr0QEw+s8Vy0/Dsl5uU2DJDfC03Ky1wGc1XRE30/LgNbrcUbX5
kvn729JndJjoufa9U7eSe7fWXeGqNkOy95TaMxXeTM9GzqPamGMwwM7jo+0XsV/Xpw2YKaaOXkPx
LLmdK11nYQwlnjWvS+iXL8J4WdMl3Fr35NHXev46k5fre6HYdrm/a2lHhmZrCMy012RCjdL85RX5
c5k+Lt4/a3djeiN3eNl5UPptO9DzElQfHTT4hK29/nv9E97HW0O8LVm8zXAzItaWnrtUgF14QbPU
fMyXBZhrdjRhBswxX0k6RIFBouuPVKiZ3PKVuqwiBRhczlOBiYNtAo/nvOl67hQpm9zzhetS8DkS
k5wbzu8FFCHMNnbuAnHHq8YJF0PXaaI4jh3J5B23DrLOd9fzxpzPVSGsC3PBdZY2lg7lUSUnydIZ
ylCGBfyfMyvqF1rxR2etNFugkpJk6Y1dtJM7oxHKtCd//JcKEO8Zh2AMyJzeBZPr049DbtD2tbP9
AWPA1zdeJTLJCVgM0DaVj6dSM/g5mHYedRszo7IWOpC5XWnfCSvkNq+mne1qmpv1TIfKyJ+K2smN
c1vUhfcyGCsxv09o5rZ05/0urXeeJt/odkUvaCWW7uIW/nEF7KbZPbu1c8BsUsSCIipIf6CpEWXc
umzTjXsnX/c27daWa1N0l5a64diCB1xkZ9KPIXGPhss0PWEK5ZNve2vibKTx8+rSOtl0FxR+8BjM
eaVZXaEJf933Omu55jlpLoI9MP+LUx9sHcqdwvvL6LLV5Fuky1l/yQPzaC2A5uqBh+qnGD/gMbPE
JS++Mh0xuCrkk699JzbU1N+C7vI/2Nzy2I1PeTShAYofAh5PaUQ0gasqz5dvgAsXnCdmt0JmaDL8
wxJuf7Aegm//Ax/UcQupdkZya9O8BEFOivaSj6P72KTNlggfcb/FS91NsEK15JZJmuUr2IlN92wh
y//pGpY/HyiHz9Y4N9X6UnTcTgEuPXHQnVH/Mg5r4WNKsEh1VDSq1aXzMms220pnDy1iZubb57Ge
e/Hs5H1e62aaVU/Yt+ZN4Dq4xG+ZZ7hnpwiGn9QxC8R6TvHjuhNWxCxyh6RRLNnakqG81N4PtwvO
xE3jzkZfQV3ERts+DbmOlElxyMjcAf6Wpy0K1eUl9wMrWnBJ/+oZrfUY5NSJqjSo48oUTNPDr9Bb
WzosgS6KMBsQEJfBNf/t5ooeHYdf1orqJu9VD5COTLAqbDzfIDc6ep+8YPyACaSLM5fx9W1Rbbp0
NrYFKUdB+/oyiqoO7anOImDA6YaYFC8vN1CmgCjpyJLyy2gVF38unxZWH7mvm/RULS/VuQLqCt+e
8uIyd/SQz8WZ4G6o5+v5JtnI7ZMNLg6QcnXFxexbI4TDQCk+8G9THLmBsjHEIHhQ493H7tgF/NAL
ftp6cbjt3XeRvTHmNl1F6/a8uKQbA1CvfxScafycSuq7Kr1Zmg8m8Xq7KC6T2R/L3vrcrSzM7FJT
x1ItL58EZg4v7ZcFFL45GZt3P7dbNI46hVctLxnsFJC+HcxqV0cvasbyVCzLccGt5W1yl8x1dclm
tIPDUCNL0Y7vAi9/5l6hEf271upReeatGrytNn2HJpS2y7kvjC3Mlkx3gL0rGqy+//5mY3P0N6a9
sKxkHeY7sObFRs8vg6Gr8aiWl/TGGusybym1kpE3Se51oVd5j8vcamSjWl7SG5AALdSsAivpxuzR
7u46tJbWZLhxdUltWmNdapetS7J6zRd3JF/MlJ29iXy+rjaql5fUhpgeTbvZthI2rzFmzB86u4ko
9zRx77v5CXZW8vKuxzEhbAqapL0be+4WCzf4ZrhtEqTDLf7Mo3L1w+iNquRFAfHXeQy06oOdZpeN
6dr+FZovlzy6tltAA1Dayby6Q5yzYYxKM0/Dm8QvVzqCLh9MAPPTxBqrsyjds8mcyAX4ym3LS7Gb
8ASQ0y0YlkjFQcxplHZdDN9/vL68Sja7Ur2xW2fqg6qbaitpbeMoWH6wSHO6vrRCceSyRm0yDhJs
CManPhiM0Ba78DOznl0MwF5/gkLz5XpGT7lPgsWmST+YCRB7zwL9sYGpA9Z4Ny2DWkp261Uk9YBb
QpPJzfKoXyxc67SoZNFlTEO/S2eEOzWLhgqngG0ijrv+Vaotkey5Y5tY6QRHbRfeY19nCboUNZ5I
tbRky7wMKlxVU3xR6SS0rELaNLcpklzGMOYync2mhA07mHhp7ZDUjSaNVCiSnHzNPiAau7a1kzFY
Hrd0C0VpfmEuDT0/uPHtpfzLbdaKB34gkh7czAYJe6abZ1KIXJ5TAyqvsfjMAPFztUUgQQln6yZk
CI/KuEBBanJvqAr4NTcNm6m5AAvvi8hvi8Cx/v5Jb3xD7hjpapoLXE/ZPdnBGue2+3MMAo31vptr
YXnp0F3RGb63huL1mfWxaObHDE0ZXVGckE4kzsY03Rmqx0hWXDrZkndVKuD9/zHsS59/aoH1XJJQ
Cxqj0k/JYNOReX414EOavs0iOwjK0E/5J3QBk3j2F81BoFIkyXazkTE+WKaVmAy32mY+RgYGEjV7
sWc9f5UFPSonWyQwloK4NUkM0cT2/FQD/SboynCev4Mnzpn4bQ5IHlgTQ8caj3b4iH6wTgWtvrpd
ucTXHadiH+Scq2VBycYxt9FIsP3CRfwhL8wv9jA9Wrdas5x5VUVRm23dkiTf3Hie16Pf64DgFfsr
owMxezI6vPySgGcArK7Gysll5d50S2qEHZaMec6Y3Rd+byUNqc+kzL/1OYhqmXubdsrTU6sDutGx
9a1kGGhcNt0Tmlw1BqwSjGTAS2tVkwNS2sSz8480aOKt9TVuXxFAWJLlthy8XgMb7KTPJzfi9fph
QBITt3OriWwVzkcut89+Z63ARCZJPWSxk38ezFdvyO9SL9lGne0qPkIurtdpanDRwE0Xc5eGVpqx
cAQ8GiBpax0ijuoRu9t4cxJMPqjcZge+hw/8kFrNJ76wgxHoajGKHZZL604HQIhuHpHdmU0Xdf1s
xtVMt/i6W1C9/O4u3rx8TkZMsW1I7qbGAmUnTZrSiy03P11fXrHFcjm9bgNAWfgNSYaChaJew8p9
6ZkIV6TvgGLROE7VR0jmiyugQIhmsBLLKY8Cs5qlcC+joaPkUn2EdBZb+dpuzQA9nYkbmuYD6tHh
wop4s7+yptccMqpvkAx5XK0SRE3Y5oKPZ/DsHrMMvOKrp3FBquUlY2aic0CKy6wk9fyTGPs4ndNP
RrFqfIXidPkDZPdGjSpz7kdQTVsJ3eZk836xav3ue7+p49+mp/JQlXC31gQpHk2E2722VRuydnwl
w03THx6VB6uW0i1n7DM0CChrLeP33jRqRKOQvDxLlQvHyazFw8Z6lhkVVTPGebrRaOS2DiVE9QjJ
iHkHSoFpg6cG2cKCslj92Qhw4wO707lRhROSJ7kbZKmNMfN9f/e8qxmcO8Hd9bZDTJ7nbrY6QA85
lHM0B/NEDe4fXL/WnDIq4UjWW/RTxZeysoAHbF3avA0dOl02UWo8nGp5yW4bK/dQ8ERqh0EWkEbw
0M6LuxWe+roDVS0v2W0LSvvA56j+sDl7tPria2ktUYmq9m3LS3EzmceR9W1uJU5PT6VtxcPqfwtK
XQFF8fbydJu59YT5y2QlRrMkZAFEpTkcRX5j4VMmVuvcMhtnz4FwGvfZ7KtkqBkgzk3n+bp0FF7t
rym3vHO7jKH+45TNkyMAD2bN33nbRF6lc5wKw5JJ1uhAhmF1DZpgvIqN4WQGmR+hHE1u/IR9Z944
Zm8t877poP20a+8LkV+qITtMmH8qUuvTdSkpjkd5wK0lwFd1JqQt+RrUh4pPDlDmnTUi9fhjrZAr
2RQ39tefpRKXZMw5CtEZ59hxvx4wTGTzObbQ4Xbj6vS/wiqdfCXZiP2eOJjjN9ZEuasFcFYpk2TJ
dokLhaqDJbs2G9C8UHykVVlHQIt2j01PdMeNSkKSRdPJ8Hy/RbIKvlA3TjPeRStGRa6L/317JvK4
Ww4g3Za4FEkk57/Gef7ULywPs7nSnJXvywie7b8bANQc1lQCeZjgpEQB0b5rjL4JSZd9YDy7qYRI
5IE33MUw4a89SZZiM6MZ9hFW3VDH10X0fv+dR+R5N0ZHZ8sFQl42Do/Q/6hI/7Gq7Tw2NqCe1rCb
VvSsnnNy08gRHiiZ+MDzvMws1044wW25twD399f1b3lfl4hMv+YFq9ETgk+xAVICXsKPNeEaMak0
6S9DpnUwB6mdoK5y8I3ssNlDwlYd1YBKkSRLtr06E96AeGVsOei715Aw79ET1SEbdG1bKuFI9lxb
luFaHAUVhzsV5thZ1cyxm6KkpvFGu9L/XXYigWTJzmw4xjBOe2pvP6x5Um5DsmVuWBRtVIg0nNNG
sxmKT5HH4owG0WO/jSTxxxWoCJn7wzK9WZN5qBaXbHpzCmBtOTMuP3mHa9WcL/zRzIdRE94pdlqe
isOgj+0TS+D0saZLb96zEjjtZO1jgGt8vMkMZDa2DSyKztpBV6lXPNSphVH32flxfW3V60vGK2zH
FyY6TpOVZRFlc2Kn2+cRVYqZNL+vP0KhR/KE3OBYQZXBbyemP0d8K6LA+2auLHKQwrr1t2b9ef05
CpOWp+Pa0TC8OsWnkKKKQAN6Gowi7LL+cNvykkl7rjNts92tyYYAGyzwp5zlCWakNHH8+/dZRJ6H
E2UG9iKcw0mxYIAb1xF596Hqvm9eHS4NAgFeh3gFjWmrHiaZNvqClmbcKwqpNR16szqPtI14hRLJ
GsSNqKOS/a6q8aYcgsgDcb5R+3VrWSjBu9OFD/bjWpRxbuUa76HYd5mlre83NAaM2Pd5ds7rhl4k
VDhb4b1c33eF//D2sPNNBLsWhT0jg7aTyS9+czb/GrpN4ztUb74b5ZulMa6HScG5wSkhuktAy4Nj
BL9cyjQoKqrl99/fLO/4K4qPZMMJUQaPGQmibuaPXNx4AMkTb13tmRWg/62kZ6OfRkNX+jTkJsif
NBurCmVkhPI8GICkS6Cmm79FZe+APe3r2M8H3vuoH9UHkX425wyDP7orWJXEJBs3gHqbpyZKqWxN
j8wRCC2tC+03jY2rlpeObCMY68IS2G9Ct2M7V3GHq3HL0JVhVJoqWbUncoB7L5WdBE7vHUyTWyfa
E93tkOKkkAfdfK8NjHkx7QSNvPfbIKJK+M8L8K5yNKFdNzWFfOR5Nz5nQ95Mu6m5S2S5XgSm0CNz
dZDPqi+QLNnhxrS64DJNasuNWIYd7kWc2c7DZH6/7QMkg+5Z35S1ARm5xnBeahDCkPbesXSNvKoP
kAzaNTfP80cHG1xMyTqBUjwtEj79DFKdq1aokMzcNlsUo1qVbSeLuz2z1frg6s431cpSwD24KSbx
UgQxldn8yHvrznQsjZ9QqY1ktWk+sCrwkRUugZugdB2zXMR5fxPzkUdcyWrBCpN5zRLYyTZnKC/0
l4KhSEgdzd2falMlqxUA1sTVnLFvap/UtRMKk7043b9Me/4qniB3cLXCHUfPZciaJ9GHuNKNprT6
p9j40Urd2854uY1rQSm/E9N+CIP5J2yC7tg05h3llmZ9hfrIjVxGv5Tb3OIbai8QYSt8N5yzRlP/
VSiQPLLWItEkpDWsZBb1Mx9INBrL81Dqoq3dv7yTSMnzaU05tZ4xQDYuLb/xgR7MNQOcHHtqJxpZ
me7wUm3zLro3x31mDwbCicxOhrU4bmwLh8Z5AGJAVKeL5gBT7YJsxNVkrMxYncQXxeegGMrYLelt
t2hE7uiqgxFMWikMQdT8YvEpLPzuA9t0rYCqXZDMOC+3aaRmtiWNAFWwwc8BOlpqFoQjSLssz9dU
d1S7IJlzMW5IO7rWSZrhGSNbTfXkuXeGjolHoalyIxdYKoy0chtsAJlDo51OwggijAofr59fiv2V
m7kM155TG/cUSKEAdVYbWxNtea+b03l/uMkjMuS4g0GqkfrobrOHFogSWzUhHee/7W0LjrNpWVG5
Ff2pXjuQkTrLa4p8FyFx1UR2mi9Hj0w6VDeVGPfNe2MqnTF4brfZTiJmI3EscULWe3Z5ryk5qJbf
f3+zPOYszC33RicJADDY08/1+pQbX69vkWptycrp4NCZUOjX2gUgNw9eEGLEW61DKFJpgGTho7Ui
S7exRWsmwGWX9tNh9Jrn295dOqgbF6RzaFlDG+I6fmEtOHwyK/NP6EYZvl1/gur1JSNfKWmdqh5R
i2Q98PmYwWx0XbipoQvBVOKXzNueeRAQC+fQMG+h0QGztq2eHVHrim6K9eVer8bjwjWBno/RDn7O
O/BLjMsxb3SVNtXyUjFsDEawdpU5nGATlMj4ByfsFr7Fpa+DD1LswF99XsLp/GwxnQRjLw80rc6Y
czpc31zVy0tWi3yTc+Ese6Lfh8hsz67xNSetxnGrXnx/6hujbQduTmWHnc1rLxq29mC5ugYO1dL7
72+WXgvwGQ2zi/6rkrUstO0J7JnTxGtNcKQSjGS0xNr6zO8qdA1P46lJ+48kp+HkDTdKRjJbgxRN
MAj06GwBP3dNlx3tijJNSKF6d8li6wDjV2mBTW0GdpxL/7D6w3E1dH3uquUle12ZKFPuz07iZGZE
1/xC0JMgZt30gmJ5ub2r2DDObmwEqccKkGwrOPUbjWmnGz9XLS+Z6+Kk6SbqYkOBaIjBtwXYDxBt
+fOHmwzqr9auSZiuCejCxMymp7rKLq1Zg6mAaqIJRcQlT05vhu1kFZvtxJyYFXf1YB1sl48fJoOb
B7se0il06WxojGD3Au9E2XKrlxgzv8jGEuPF6HCZEM/19vbCEMwvxL7tdPlrYrryp2W1kAlmqXtw
WHnOch24jMJFyEDZRQFchgkctUm5llvkloYIibHeZmMyVHa1eK3vbfD6tAS4jyA14tIAI0O+rltc
9faSES/AkPGQ0+PtMUMYLtwewnktNNmZanHJhN263pYaZZokqOghoPURULC3CUbu6hqdorNS3K4k
fW/Z2SsNrLw9pJPVkHufBbkd3mJnpnxtnXmcVZlloPBUT0nf4NJ9cS+00yVOwbuab8q31vPW+GhK
RmkF3FRNmG68PVQt+sNNp0V1zrCKeN4K7DuoaD/xass0BqdwTn/1rNmjmVLYONoSq5g1LwXGf1d3
jG+RGZHb1mx/7Ac3aN3E6bqHtfs+LABesm+bziAy6chErbmrfWy82aTh6KK1vv1uGjpyH5Vk9t/f
nPcmsQarnks3Wf+Ps2tpblRnor+IKhACxBawHZI4k8x77oaa1wUE4v0Q/PrveOpb5Goiq8pbL4Tc
6pZardPnlPyxsUA469Cz4KYcVLPTqXA1exvJ2m0BMDs1O/fZeOrr+d6yttjuTYy2un+gZBQzzwD6
anr/fpyz9yjY+QN7P2w3NS06fwgpXpmnXJ06w/0ScMHWOjBBX2ZapAvdDmSubrsl/dGFePUJa6V5
0JDMu6+n+W6j7fFCf2AVJupZnXmULamXpVW1NRKuoATZZwldKzIcSn7jU6MKW2O9Uw29hUL1VrUx
3glO48TinM23PTupsDXOB9QcGd6FQGAELfTsBb1V0N0xUXNpjKOi1i5sKUC8w3c8239eAmhwUDC/
WfLT9Y1B4/0qYo0udg15N77d5/Z2RIkoqkH7S0R3B+rn2/YelYsdzFRVmBMIM7hueO+NLs5jsKRs
puuAzkCXg+6Vczo96Rva4o7tVCy1Cx9pb/YrcK3DdQPphldid2tAuA9SDh8FFn7vZAMUtOS9H5pK
UDr7K7eBZibz3o/ldg9mqkNJrKhtiyXK1/HdsDSfb/sLSj5Rzr3Iuw4V07UTUKx1cFgWB7sqDOt7
MfQbqaKthG8Yih1odIC5O7EcB7csAKe/jY3GBS3Mf1fX8qANCPW75lwG9lFmDaA/wpCuvGl6DH1Z
8VeOs9oAgTgNhmYCnQDZMDw5RfZ9wBuNm3+9bvk3TYNPKL6JBFeOnDfNWU7QdHWXCCwut42suCU4
JuscHtKc0aH1xavYAdRABru86fGYtOKSNoBKbeaUzRm9c3VkAdUot+rFXrdbMh2Mr7jjKoYiz0C1
e3bQ40Ez+5kR8jsMTQQHumVV3HFlHljeM96cXbtJUWCKHEd+WtDA75WGE1ezqmrZGMDPrqsAcz+j
G/LBd0Xi5qbag25o5Yo6T+XSjgS2L2aEqD0dqsHUkqKxi1ouDm1IGJeUNOdh+oqH55jJDxSMJECu
3uSRavdvUDQA9Ni+OEOqcigegsou7MMyyMpUzNP9ASVeg86mhPdDcw6yNt66Om66LAno19X0AZ3x
L7+/2hBIMLoF6bbmbIEsKvCduyIwgS90QyvhOrNwGqdgE+fO2u+Ev7200lTH0w2thGvm+pu7MjS6
BGwdD3izsuLVyPeuG1yJVattnHYfYJKgwublQM4q+/e6uwRvnRouo0qYMjtrvX3L6jMNeFxUH3fx
y7PPMjxUvsEhNV9Qi7+htEq3xvX8vIOcIZb96Dws2yqAQpFNyvianUZO1uT639Fsmmq3b4heAok6
rThXzfOQRbz8Mtwk7usytQaMdoKwsEWGoYf6Y9CVYdR6Jj5OTUypTb7gtYLGmhs2Z1BuRF3+SO3P
w/4OlJzXraJxH7XR11l8jxZ5Ls4O7X9CAP5r1tiGtFs39OX3V8EKlGhTAn0izhx39YRm4/hjg7zQ
5+sT1y2nEq/g4sqWmWU4A3v0GI0oM3sNAH1Taaqv6aavRK23+l1RZ9gtJ9Zbd+G4F2jaMcof6aav
hO0eWBnZR5xQpUujwnkS/HmHfO112+imrkTuYmfOxKTbnOvltK4PuYmDRDNptfornXmHNF8hzkg/
IBDVxCOBaKLV3zZtlTJzyMC7I9sQYdShflrQ1TuTebip89ZlavGXuvNeNlmLZBKAU/qb2HkUyOi6
wTVBqlZ+i1X6fufD4NL9XXpeVHhf1+3fzcSSqVlPtdQbCO55YvXr8xZ6EenXpFkHgyCUbkkvn3wV
pFlH0SoZrs2ZkzICWfE4jrFVPl83i27eSozyBZShSwmzEFHeebJPBsv6eH1ozdGhlngzvDeLPgCf
arNDpRNM6IF38qZPc5fHgWPYwHS2UWJ0HMYWUBILGTxIdre8+bZiI1in7rYkVe3hHfdqDUvGcHKX
XX2Q/e7fT0HdG2yvmbxa6l27CbJ2oSvOdE/7acHGGLP513Xja9ZVrYQSB6hjkPY05zCrswhw5xDM
veTn9cF1E7+s+CuPLNZpQ50VEwcWcmrund9lYPAZ3ciX6H018tL7S7/5AfZcWb9H63q8B9s9qHyS
2yZ++eyr4dGNbdF2wW21qu7G4k5az5mpgqIz+OX3V0N7NS5iXkWxd4GQ7EioOJStlZ1um7cSpZXf
89DlmDe4EE/oXYyEB+oJYSqPva1E4zK1/Im2OFd0IdJf+W4bIv5M4z6WD+TZ+iwerRN7sO+Y4eVE
t8BKwDquPaxNj/2Gd82/dg1OaTH9UxD3lndh/BHlWB0yJ9xWD38Ei3FsBYsrcluwqgXQChfhfBMY
ube/+ct3f4AG8WTI8N5GIbmQMv6v86DNtXcJysNnq4iCaEibYxtXsV9E65EcxTE/muyjMb9aCIWi
dAXS8A7/Ym+imX5rQBKXSQO4XxMCahl0K2m/2DN2S4f9Y+X7sSkcwxGoG1mJ2xJv+7s94dotiuW+
Rskm6hnaaa8H15tvVTC+Erl8G8oW5WEE11YCwrlU+AJ/niZ5wDaXeIz+kiv/snbl9+vf02QithLM
/ryOtPJqrEHzy//tg7gh2GNBDVuFzlRKTpzP3pJNJbaK3fvZeF87U/6k9VElcvEMuQsQwKNg85Oe
Li4qTuwxT9EJcWiT+mSSUdXNX4ngTbKZ7RUuU3PtRu4MeeahMcCa35bgdgP10ZM2ZTPZl20UrUXZ
qTnKu/0JCtMIsaQ83iRcg48osey3BR0a3olzsYkfoq7miHDZGrLYt60TqI264HMMw6z04atQeDtm
1vjRomt5uO6YusGVw1f2zRAwB0W/ZqNHXu3nITCVt9/edwK1ITcrJ5Tl16k5U/vcszoCNeJuEp1/
O54CtSVX5sGazSPuJMN476+p5VtRU6TcMhGhXBbur9I8FlSJ1x4HuruJETYX+c+ttJ+YAKrALR/w
ovduKD62RkYX3T9RYnfyMxq6I3aGqiDOXVWJNeI1AYEkk/tjz5bf19dZtxhKJHdTKDYaoKYzDkMC
mXt3fKzZTcdkoHbothRQWYcgfMUF70W8SACFtIzM4P+aqattuZCq3EvPx9Q7N8kzqAD294vxCVXj
/6pQpWhnjrQZuYlzeWhg/NGdTapQuqGVjFmsJQ8HC0cj2t2/ohLCo1bcdmsO1F5c0ImA8WNDSXcF
Izmbf2xTcfD3402+ompVLmRrrc1CWkv5eqRNCL2kqAIr5fXRNQ6v9uE6bmh1PoPFfWeE8p6f7nUV
g8JURkVtJ9e/oTO9Er4rGxfLni53uG4SScEsL3Z7Uye3zh+ViA27UkjPxX4MhuaNPM2gNpg/3zZv
JUpBcRbIOUNOuLs5Uil29HpT/6hu1soZC2f5/3tgLr0ycXzU5AYgSwNZGtJwzQfU9lrhh03d93hY
W+ZTGRz88WDfds9Cc9l/U2XBs64Z1rw9g8mXf2TuPj0M3tYZricaZ1E7a3M34+Ww4do87VCLKnMQ
WJv4ojS+Hlx+f31BXLxlzfD4eqbyn3qKl+Djgup27xiySt3ML0vxangqxe5PJU4paMM3SS8ZtLE7
yzbkyLoFvXz11eiZCxIwB13TUBkZfvUQ4Qwr+4NDTVqJuuGVGC2bBkRaQPec14l9wP0QhKgAgh5d
FxJzN0VToARqaaFttvSQ5CNnesyKEpcfy1Ak0k1eCdR6qUdqTb39MDXzlvRdKaM1K63H1epN6Bud
7ygBGzbtsLeybM81pOWCLPEaqJGTj9xkncsx9EaKozbShr3fkdZH5gfEKpiBre2w7/RLPbGHrgKL
e8vam/iE3EDtp23ZvDULoGjnAuDPO5tX5R7bOySmDI6qCQNVNpIvW9fZNTzJd2gEMOWBeLvhsNKs
syqIMNExE0ONHBZIK/IylX73buP2EpEQN5WbvFRVRahAnQO+kRwXFK8uE0AZ/bSrwc5/fXTd/Udt
peU9tdZlrttfQdNGXs2PNogPGJrw6W+7uyPy51Y/Euhsth4xfFK3HEpgB0Xd+nlVteeOcZl4Q88j
aKh8vf5/dIMrMc32KezbAWvNwiAB7esTUsPftw2txLRsAp5RgcN3FBYoO5qwrr9KazTBK94uOYDk
8L/bqdtlpRNAKvLEeevFEyAKInxgA/8yT/UvVDu+zPk/WXhTa5kbqG9C4W7JTY4dOYXlyKPNklHY
tT8mqEBfN5bm36iPQtsguzBoSnKioCggAFlzaN9GS8s+902RjHR7V4jyWPvy1/Xv6dZdsZ4TQCNy
mXl7bl2Gbr0mkTeJWbuB2pbcjKiTg7kQFzD7birwCNVl4RPdTDg1zQ6idiSDK3hoyVBg4i3k2Puz
LJ3TTcKDmLpyw8hFE4iyQObS87usj2jwPZgNB5zG3ip8jFR9CPpbTLvAq/kaSYPb6Kxx+f1VTjFY
G3aHHMuY2cUZfMf3Np0eKrDYXPcS3fCXf/NqeJCKTLk9YtYSxLrQLs3yOZnb29IJVUli7NBAXeGV
8hwWIqa45tb7bXmcChzz7bC2WhyS5xHsR3b3qUTX9HWD6JZR2dOyNXeakSFzHq3nsvgUmIqzmuTE
U8KRFfmEJjW8k899FYGld8MzJctPNr3N/VSk2AW8SMMLfGaGpEDDixOdbxIEcQO1uXhAvw/Uk2GS
JhfxBCXweiqPtDKltRqLq2gxkFagC6XBKdLseAoa23a4w3OraT01Dq5ixWxSFLT3YfdlLDZQVy2R
LOaPxbr/uslfVLkIvq9DsS0Lxu8B3WCd980anm8bWolN4UI8oHQw9YIX30q7+bhJUwKoSWVVlQgH
QHIG5U14S4YzNPCSotiSTdJz0U0JCOoOt/0DJffYA7tacgsXIotAHy/rtvqwCRIYQlW3tEqoFqzY
wTgrlndDvtQSr/5Z0It/JNoSm2cQNG3Dx+v/QvcdJXQlpAr7dWvJCTqvH0SXRU6QXd61VsM2qdka
VPRYjRlbEMB0TltdvC9CEWVeez8BA45cyrDN6z7B/rvNoxxsU6vn5DTMEslH+1F4wakpgxhkLsfr
VtKEsYodQ3/d7tV94JzA6f115oGIpFsb3sw0K6BixwQTQ2vbqAoE0AYVnThaQRfxrLnNTVXsWAlu
bUBhMXyL1sCWFZ9cVhne5HSGV2KYi3rbmx130nnurcTbnOcur5/bIPvQFbeh9gJVJWIGQKIKQI5x
hnbAae66Je7nJb/RNkoIz53lMxvK3GdHMBp5O1o0fWq65+rWVYngls5zW9UYfMxltNXvefecl7f5
owqTCgLqyjxDPp/PaHfo+6MjTYxaGldXUVINUEAgCd3IyfK/l6AtmjNTEGkMogKkHG8m5VhKcnIm
gK96cHYKOwot/7YdU+2DrbfR86uWug9Q0oz3vb7LW570zo2Zu9oL20JcvRhAsvxwafjM0bxlDeWh
a0w1as2hpUKlumIGnbzjug+85U+lu0c5yt/DxH/7mYj61jGUZXWfUZwSNU0iyxW05guesw6DaJ75
IEjE7OLfwKsfpBhvCy0VN0VC25dhDjeSYQXZyCD7jeZPw61f40gqaspt2qxETYucdnc+bULGhIhk
80wlGN3wynmyN+VkuTYcaQN5qkeKUwtOTT830dnohr8szatbSRC2Czjx4EgcZQXa27Ef/vBnarhS
aRZY7SHNAeTp+drgJu6vSd30Ud+xd/5AD1vdHbgwdUtqdglV+sAlYNzf84mcgnlb0nCQ/KFGHeP6
aas5V9RW0nGB/laRISdp6Ip7WxfPzEG51vtdNagq3PYN97+rsLll6FQBdlBPeI/hVN0D/XSATOg9
tAuS65/QLYVyumwZXRfZ4hN11j/b+8tcD6m7QtQwmw5duxm+olsJJaLR8YmSv7T5ubEd4Bn8yj65
Ne5f1//D22yXbqDCqbq2BPd4na0PoBv9HAov6cPyZC9TB8EyZ3+eS/EkyLQeLMeHDEwHFZvrH9b4
gAq2okvRSDkJfnbDd079wuSTBQYO59P10TUxqKKtGssj2SRbfrbJ9F403hEE7o+2MFEtadZExVgx
F4ydfY3hWT9FEy1j24So1U38Yq5Xm0cOlvxW1Dly3alPJzmc2LDF9Xrj4a/2mLbLsNWzh53VXylF
qz6IeNFVbHrr1Znl8vuryXeF3+NQqPi5Xwik0eVx8cbk+oLqhlbC2d6tcFy2mp9BZnOcsanm9pcb
RmboofvvpPveKYpxtdvUkx949jyZeD/fLJliXCVuZ6AL7Bm0/ilgPAfinG3qRH4l40YWJ7fyIVds
RTwnt9gHX1OueTPDM6/Ac1Q64amXutaj8OQtN3kG+dT/Gsj2Zm9qvaxP3T6Pt4keS2bKz9/0dgyt
nMTWLlaoFoZ9OqxkhmTAzL+DX7GPqn0fPlxf3stQf7174RPKaey03hTabTGknchjloURb/OHNcxO
2dTHpfAPQWMSofiDpX3rW0rweixbJeq2bTp7UZfOpzYWsfWZRm1qJ/Zddrj+j948dvCPLsZ8FWVA
7+++h60hXafp1JD9vjzl6eaOUV7Whk+8GW34xOX3V5+YJZWLlblDOpEpztzlhTSDAc6vG1oJ5IXN
tiy8oE1rt4i8ATixxTBprfmVSCZd21ebhaHH7XDB/uWHKRqKmH/u0wvANjTc5/9451vLrEQ2qHK8
omYMy3wPnt0j+qB57Lz3n5u75eDGJMrf8fvxbkjq8016h1gPJboFr0KLdfii79nx1AyJGA1X/Lcf
DBn76xzuM0BfVwxdpMheHnmSJdldeFo/WMlNhw4+oUT5ypexpC4+UYZPcny2TZdkzQ6rnsJDzUBW
JDEuPeV346k6uSfnMJz46XqcaU2jhHPjC3wAPIRp8bgkU9qfvPfsHS5t8e2mUWK57Ubfz0jWpsMI
yronhxtALm+ndbC5EsF1JghlNR3SsKHR1tGHqc7vONgDi96KBstLAKuJKjwTeyYxWs1Gq2KeJ7sf
hhESFGlXLXE4P0Ay4shsEpVejiLAr3IwlX91y66EeWFvfpM305D6dv0whllclO77UrhxVvFLWtCK
Ju6ICTqu9QIl2ru6JqNrYYnw7HFwk/a0rVH1uCbuYbvrTJpeuv+kBDipHZpNFparX6cTXr0PwrYO
c+jHPWdRv/+sZje13Zv0pNhfIOkh53Vf9labkiDZg+Ns6kz8kxL8vTP+BYzuAtqA+i7vUvsliPZk
meLygFtX3D5uiUjmxI1F0uA9dIjzxIQm17j6X4BpunT+0tbWkF5E5avu9+a9sHKKcqipTkACrfID
oXc8N3FVvO3ngap0BKEsPDXs2ZDWQ3GwrDN3PmVdkGz7s58/k9wx3I/ePuX/glM7TIR0puD9lmS4
CwrrkXKSdAwylvYH8Auaevk17v0XtHrqhmktyrBNt3vn6CT9CVjbi3s7hwJkmjf+GeXQt5hwi4nB
vaErF1kDnrH2Pa442AX78WEa6E25RRAqO4OcJugGVuGQevUMGGibBrYJ7vh22hKEyi6QQbikzEas
ejX6JyCQnlhOj9fPGd3QSuxT0KTPjMJ/Xaf9R7bsS93I9PrQb28rgYql7tpinNeuG1Na0thv/m37
7dyB3tgh30jzEpIxEbZjSL/+1GHfCH4VW13SvOZD5SH4wYy/lVG3uB47eGM1hh9L3MgDFuXF2PL3
ntPJ+mXroXL2NV/8WnzeAfFpXyRoDsDOKECBV0LZI2hL5x1ExTzyYZHjmOMYcTOKRm26CWDEkTgy
n0BahAN6EnEvI/l7m1tOg36euc4S23LoeGzdYe8+XbemZqFU0SUPSN3J77Mpbcb8IaOQmGtNuevl
vH/Ldkqq4ZXhYonFn9K92A6eixTDxY5pme5ZupkraUYtoS/Qgu0iJQv2ZTEd1jC/zXtVfHdXC2d3
VmtKwzVMctyzBGptt9lb2TUKJnCZrbwpbTdU4jP7WIY3gdZYwJSdwiFb5jhWgFmjA49THqPrJrk+
a91SKjsFMo8ZWhxYyi1bExTfk5Z2p7UzUUXohld2CzJ2Dau7i6fkxcM+1seGFee+NKkGaDxFhXV7
y7gSnrVzCiZuUKitJ8ftDIa5+PIbPq7CusdRuLkQzpwu/fplau3IofxxXsQnEB0ZPEZjHBXbve59
7uzA1qQ2mh4LMqZejkNtrg3bqW54JUpBkLR6Oxj906xmebRVw3mTMlnb1kSAqLP+5cOv7t0+Mr58
3CkWl1hANYzpjjTwultq8glVN4nPGS9ABj2lVVnEG4HS9hxE7uAfiy5As35uQPLoTKTEbDZ5eH+i
AUTptj3pfZzww/KAN8D4+r/Q+ZAStwIsdkHhlUsKnOnZ7ppEOFUqZRnXzNQFqVsDJX4dMKT4XV4t
qYPnRcnnU2MRwxrojKPEbuVszRo4xZKyBeBJa//ZuUtM7PrlunE0M1ch3lvZ2X7fcDzXCB7vYfbo
+SZ8oGbmKqa7CKQ3ZlU4p7JkKa2myPe2l9Gp767PXOOcKqR7LltCvQpeY7V0eOjW2jnmYfB94VOb
FOh2jbMuM/GY6qykBHE/VML1IPSRLlbw1bObLW7G/aY3agZpvP8GMDwShDv7PKc5F6fNsgGuX+PM
Dg0lCY37q+juet3pCNwQlmHsCcSkxnvS2XtU+/4d0ESGTVT3ESWE85yszhQWM0rJ/ZOkQ1yWzbNs
3GgwSm/q3EkJ4xVKtIBH13OKdPHRkdB+DvvnraaH6+6kW2IlhN1g503lQPA89wqKPHELkopDFOO2
0ZUobnZfVGyzsMXt7X0pvG9oXzZdlDSGUdHJg+u6+zLQOQ325h3Q4w8++CJ9Oj1fn7pueKUSN1BJ
OwDNMPWZHmyLHlpLHvzuxixWBSi7W1i2/rgsqd0I77A2w0U/r+aP9rKb3lw1S6sClUGx6/oCoryp
DCCvbW1zPFX839usc7Haq9O3npdVZAGs04CCY2TsDjx38WYJg1fqjH/5S6+GB8sM+Dk3BK/j8iPZ
+UtV7FHmmPradMMrYbuGVA5QMprTskPmNpfndgmS2c0/32YcNWQdIop+R0rS+TUrReRPVcUF8A0V
J340b0jtbqLJZoFKfEmtgkNLELCDvbBSyyb3whuPslsN66DZ31Qw8wBCtNDr5ZLSabujeRHt7vg8
DJ8Xampg1BVVVDyzPzucQWd7SiVqocvuPGaZfC8y9nXaLSitcViPHx1qx15RRCPeKK6vkSY4VKwz
ukflgE4UXD3Efl6d5b3jmDYmTdVLxTmPw0TqdZQYestBfPUMMdVocsq4cGRc0SBaVtP5rPFjFfMM
0mlwE1TIgdHM93kIwvMMgW/LN5ULNauvQp7trrIzb0YebPPieVzEux3K5ARKx5G39IZ0RrcOSqTj
dW5vNmu7XAHbB1d24H6TyfUl1llHiXJcW0VNdmyxbBQH2oNxa3XPeV4Z3rZ0M1eifPGyurZ6eFBo
F49FsZ+L1Tc8SeiGVg7lqUAFB/3OuM376wFsmUfe3cS0xwKVI7Ob5sKuxnlJod311GZzmASlNBW1
NQ6jApznVox1MZQrionZyal8njjjciEh/CK88Mv1VdXkvyorpjv7M3QBxiVda/F1cvvvfv0ebzrH
srDODTHFsMZ3/gI574WT73LF/YBsz35hp/vQnrxlNuyruuEvBnx1vtGWTrMn3QXBmt8Nuzxk9nwK
jZcnTS1TxTkjpQsa0cF/KrRUuQPacr7NAjRZI2jPQnkYu3dNGB6vr4furygB3ITBCEEvnEAXeuGe
l4+C/lvVu2F70I2uxLANkQOLb3RJeWM/SDR1AJ/wGI6BYR10zqTEcFbu1VxZcCa5tomzhA+kWO66
MLyb6PBiKubo/oMSzUzm9upl2IfaNb/P5XqE2MiX2SWGq+wfOOMbxSK1fbLwcY6tl41opzwKl/WT
O4AEu/IexqKEUKbLgeOoHpw5uGtW62SFFvJ86TxXffOwQWK0n1KwCBgMqtm51ObKaRNuD9ITbIpS
nttQPs3UBEXVDa0k5KV0ctsZkYv0PRvuuJSfals4yU1erILI58G1l2G4xPtADnXg3VcWedkX9/v1
4TUbowokX8hoOQEPkO0HWWxV/CBxNsVFtj3Quja10WryDhVTvkFCBpShNpK1pYz3UR7AYDsgdVoP
g7UeSs89hx7vDddrjVOrCPPFQwvFxuDUK/fmj71VyyOdsfNzYAkNl0fdJ5TYn9q+D1lgYWdh/UuW
jR+zprjLjUQxOn9SYr/fa6/y1wH1Mez16MPe9lPZFt2N9lGC3mmrgJKskGnf1mdZ0MPEs0fpmZ7v
dLZRLtbrECwhtzC81ZEjEOAPIQnTpjElIJrhVRwb2YP/x1qeH23nQ1jG2Wi4V2vMruLYANAFOYfV
y7Qic+Tw6uc8TCaErm7al23+1bE612VDyglnEa3C2N7sU1aBHDbkh+tRrJu6cmpnnVM7shxlunSQ
B27Cr/YM9Yjbxr78pVdTt1pXVi7BQeeMxPl3LpEPTDtr/7k+us4wl3/0anTm1HawceQbHa1iMMbE
odwju7qJFokFf0jyXg3fOkERLl61po7P/yHeaN93dP7iLqVzWxqgMnLu3ZJ7eTfLNKynMCmWYb/b
+DLhSl2bgB46bMSfC+qrP1GyiRNedRKJzBpZixPjJRUPrH3MyE/uAS7R91DoClJ3Gm+7g6pQtaYS
zMJDpky9MpwiXLWROBWBwaE0S66C1RaLOmNpDzKtSwt3z2ZDJ2Ne4bU0CEyS35o0UwWrUX9ZaOnb
SPeb5sRCGuEJJowhpHaa/D2ea/qwBaOdQH7xJsEJFqgwtqkQCLvOWlOG5uo9lEmOl72mThg3vMlo
Qlwl7SRQ0mwaCx/osh6dh3VYRmDKvvG9U4WUN2452UvOZdoGIA2z87mLypl2R47na0NFWldPUdFs
a42LULWtWPdtuGscUCvRH9zZD+GECpTPDnJ+bMmnbcSn5a/ru4smu1HhbKMtcUozOafoex/pt41b
GZ6JJWr++5M3T074sK0BGT9d/9rbS+SryBUxe1BiIc2W2rX3j7OyLl6D1VQOf9ulfRW7gtZZV3Di
2ukI5CjJvwTzGhOoqFclOc71p3JZ4wn+ff2faLYcX6UH7BcqwzoP7dT1RnQ1AwZbDndFNUY7uOvw
UByRLIfKbZ/I0ARienutfBXmIjaYzhZkSf26IeR560uW/VuGPV43qxkiNEHErTpzb2p9Q8AqSRbo
Gmx7nRYcmZArt+wmsRzT7vO2H6AhWDnTKr8uZtlvaWXbMBWQjssWO2FRmB6o/uDe37hYqSpUDZSM
OcFFJoXu+FqvMWcsKSG6fWmxm4vPs9cnFuwmATZsqvtx+5UV9headcfCuuu6PmkXebjuKTq3vPz+
6mwqapGPbk5kCsqiqC34fYFGGnSwRXv1xQJ9V9tWcSGD4/WvvX10+Cpnq2zIBOVFV6Ybg/KWDbWN
GAqfkKt08cXrn9AA0H2VutXKfH/n1bSlTARPq6TQQAvjDopuBKC6IKd3pGofx/BHtYP1c7XjmjDD
qatZVl9FJc4gYq6DWiLGxx919Q7PLkOUD+/9DrdnNE7aC7/jzXBoAC2qQi/pwNVvB+/y4IdTfrCy
zD1kNTXUEHXrelmBV+tats0FogJLA9MaQdUr6qsuqUUVh2GejEsHYRkWDTdWpn2VG7b2OgL8Z7el
oxMcGudL4KFAkHmRTatHWQYRYyZqed0fU+5u3WotGzBlW9oXAl09/0Cq++SMa2xl9stMtqi0f4CR
xrCib+8Evkr52fVbtwb24KYXEorxbps8Ie4Duc6G27smHlTWz1I47hSMlp1aFbtb0QOFN4ntEXpp
hqTj7Yu7r+LCKm+UoSVzkgagUW/CLRp8N4KaWWz5XVwGJ+j3GMJO90+UZfHhAZXllW5K7AkMLPaL
33gfncz793pUa1ZdhYp1jltW2V6QFPjGMyHfHO+7mFcwL/pR56Cv54ID7E3lAd3pyZQDYJFe2AVL
SdISxOSFm0dj/z1nxSEbwojYMprqtHLrCDVQg/V0fqZcuqWoyllatZtaE3GjMQjsBP31367bTuME
f6HJuEdrvlInbXfvUJTf2MCgnOJFG6uiontvV9Ph+ocul+G/TzVfxZZJDjp0pGkOOq/ap15+Crfs
YPnVi8y/on/ttpBU0WWCWqQiI3MBybaS0htPW9C/vz5/TU+Rr1KH5hnZmr6TewpFQWvhqQdK6g6V
YRDODGe+4N3hG1QG/cKN6tEDxDnq+bjiMdHxHN5vOCspnYuI9cFKDlkH5a4m3uWesZ/+0ozLky29
gfoolleEIf/Lm+rF89rCRIj+NnM8833FbTFLy3cYot2LlmRPxpgnIg4PNApPLRD/vaFbSeOsvuKs
YPdFiTHAZ1qRUPfJag1HlsZ9VNhF69sVc0bK03yEbDKaBEec0BeVgOKlnpkh0v50z73hpCo33G47
OKZq7CRrPB+mFPTfn/iP+qGOLs0kzQn8SKPhwqSxkwrEkARNMi5xeVoK6Hyw/lg3lSGP+tNm+Na/
uCThr453YgcsX3CfSL13QRg1H8N34/cRfR5W7Dxl9CCyKIuIUUxEl1Op6qPLRKjc7Iqk7Jw/eUfn
TsRY+DN2qWN5DBJD+F3Oirf+1MWQr/5UMf6PsytpklNntr+ICJAQwxZqanqw3e1rt70hPF0xCjGJ
4de/Uzfeoj+5VUSwrFoISClTUubJc9SYjqLCR710OdQ5+nN6IB/Z9+ypR++gdQg/337Q1UjvPUfb
q4qlL7vVxXMC8cftEyq/dvJ+zjbSkMYVRv73M6w8rTKEwv//DH4Z8Rn0iX5vHtbjECNDdmi+7vsQ
zeH9TEJttpflnYfoE4q7dgQl4acl2GI+MxlK8/S5rXxr5Rh/VWA6hHISp1+W4JPw9nm8jtBoUpIX
PG/Lu2BcI4ABHXoX2CduAdUwbWx+hk/Q0RgTIal0FzzCz59H9UkM2LbbY+ptDG/wcR2REVg9Sp/I
5dyxHndpaPtZ3q5CMe4SmotzmTFc46Hl3NdoogqXcT2OVLxW3ri1lb5rGzxBuyM0FVETdhGa5Kos
QD68sBOOtuXBHoQPXMm0i8QRz9H8OmBCSlrMXtL43SzOKe4/62UWlrsH1IDxNX9O23JAHqoq76qs
eRhm/8Gywo3twmQizZeJV7ZBVlEvAfcwjRrVF+iUGofEt+bfVO3Th8QXaI48FqmdBhNErxVH43Tm
ddEEtpQ9JyYMrnlxXpKh9GubJjYvszvad8GDDUvtOfR5ob5rz0NfNf3YhUkVZv8ItPPbq33MnfJh
AIGYV/an26Hu/TM5nnM93b7ZHErIoBWkFwCa+z3QpM6hbJ+80o9ST8Qt+k65nR398EuXb3HXvOva
eOD1mPLmgS0bA5r7AU1W0f1kXsYi32236kmmwTXnZhkwZ2M7l3dOlv+zVoDmVwuk1G/b6r+a+F8b
HF5dc+wa7IIkt/zijki0/67LCefUCI1mJ8g7fbXT+VK4/fdAjNHou1EHlk+wfh4oGFanqYr5+Dkf
quM4Bw+Wh+w7yOAKgOR8cLhUvD60aj10YgHDIOiN6QLhuOziTWvsdbuaa/D2WrjIkRsDUAKGH1XR
nRqZkaPVD17ERbHVwXA1xHsG0iIGK+y094QMk2EM/iDH+yAtelHlVkB69ySLL9CiRtXSuXbbzE/6
MbyjaopqXgDjsx5dj/90bH/jpGFaRFrUmEdhAWPCaDLzXMQs7NCcN43LhseZbKSFDVlwlIInHzYi
zyp1OTJGPHEHf4vN2jC+q01zuhIvhfAGS9ATd2pmO+J+e7Lm6nDbCUwBQycoHSUN5p5lYdLYuLuz
GDGqs2U0s8xzm6gRAZ1eelKl8skTLWn+VYEkdYyb31r3h1R4k7VxDzB9qLYaqLcSwWnlJvksE4bm
omiusybunHHjUw3rwNXWgTdKlwuFEDytsxOhYRnQrDqvNrYP0+tr6wBkF6j18MBPxDW2+oCUdZb7
YxZbyXDDFqtD+1APHWsoaHjJOlljBDKyrwX4LYMFekaNu9UgafgIHdvnjxmUl0PMQXOVQAj87Bk4
hPkQcm+ft+iwPtBElplyuZ8wCSuRqf4FJelTCibv28vZMMc6f2lIZsdqKztM0Dnzs0ZZJc6LIN0Y
3BCvdFSftIKJOUBsJj514tlzLwOxn/xZXPpgOAAvP2w8xzQL1497s6Vm+Tx1XindpKv6g2RNTFBJ
DEF+cNtGpuG1qJ4GuAot3AkTXsu7uhtOdt0kqunubg9vspLmx4Xw2rmH5lYyO/RDWDsvfCRP3sAu
hKbIBaK2f/s5pqnW3NkRM3XSdAqTunadYzijOQpSX5/2Da55s89L4DR57ydjYFuHIZ+RY0HqEUow
t8c3eLMO05soZyWaJ8OkTdVZKhZR2Vz4xA7dpgyCYZp1GQQ3CIIuL1IvyWXI0b+6xpNIz5WwNq4T
7+ZLUQXWDn404/21fhQmcm7jqi+vx8vLJO1Dag0Hm7rHedkS+DVMtY7eQ80tl7Rr3cQrc+soA+SX
odP1dd9UXO33xtvKumroKBAyfLqe0nCJR7c9EMdFO/4W3YBpKjSHbgeLKeDFvCQIykvWljFTzbGo
ft/+AJN1NH/uVN7ZnpWzJB2bMFmHNf2YC1TLbo9uenfNnR2lLOFRC4DMKW3vvXkdIFLM2b2SdbgB
jjI5g+bJYe27jF8DklWkcdiWv6cxTa7iRU7nbREgm56hOTQTAQqZXuMlEpo8Ee1r77AE0DotJcnQ
kNuX513m0oF7BbFd1UmGpbqsgDQjp8mzx5BDMC32vHFgG85nmHMdJtM1VFWhCLxkZv/UfhrhDrbv
HKNDZPrFQm5GYK0OPTiug49WDxm80t8Y3TANOjhGTkvQWDIPkmJxnsJiiet5/TCF9cGnW43LJtNo
7lAINXv+tPgJGD1ErMqURKxeLrumV4dTTC0CBWQZg6QJIOSXgKW7b0A+6ocqyfqdbZsAwWi3+Gos
SwKVA5q0U5D3BwaIfBEhR8e3alAGr9aZBjt/pUUT4IjBGGqDiwAaqps7GmV82irWmR5xXQJv4qqv
0kpCz4ImBcUdeFD0WTnBHPdB+/n2XBgmWucWLPK8Kbzw+g0jr8Yomx2WcHTSbmHdTONf/3/zAYES
lb+2k5ukTNlfBsq6xMnZFjOYaXRtmQJ5MFdtt/qJRIU+KgbBgCVxnm+bxuBmOlyT1o63MLsIEkrm
l1X2PwDsiJsx/SaJ2lPewhLVgrbtZGE+Zo6XlKmT+ItKSnsLm2IyjRar5z4ss7ad/IRAWj7HaUI1
5Yb/GobWQZlFPqTWUuJQ1AJsQsD4Fo4bKW6DyXUsJqh/eDV7CDtlXXSRqKo7SF99hgziz0Bt6cOY
nqEduci4ltSdiJcwN/tBiHWhVD5UgOHayCzdXjkGr9VBXVVWjdaARFvCK3R75hcmh4j4G1d8k/W1
ifWoUiQs2iBJ/f4pDWcrVtSfDrff/P3BA11Ne16lM2YgJUmsdGGHyZf9PVGb2eGrif9OhQU6JIsR
17KWHHaZ6TO0oSg9j/MrJpmoX/teX5vbRaAujROCl1RO+Jl2vhWpdN1S4zLZRovFkGAv28KCbaa+
i1chEpKXG9e999dkoEtp+1bqp2HhAzc2ipZHFpXsgVYqi2o5FMfCXtTGyjR9w/X/N+EYaNaqWLjt
JyEBNrysMMmB12+te0MeLNBltUlOQF1QLEFCVns8KDKthzRP86h2nAUUkYwfVgUGr9oRVZTOfnMq
Za8Ot+feZEPtjN0T9L5UaEhEDYtlz2nWIPG2Wv6hWK0hakqw/u97jhazydpwsXZw5wIIjmjk+QXN
v0gmLeXR3dSlNM2T5uRosg7LbvQDbAwQjVRtp6JBZhtXBcPgOnqWuIMdsEy4yZJ3wwOz1pBErgNh
q+i2hd4Pf7gi/+8iW6wAmnugU0jsgjyLIThWbElk2pxuD296fc3JpzwP50VJP7Er2t5x0CAcesB/
9w1+XV1vHKQqXZYPaARJkLt7LFu7OQw+3ZJyMBnm+v+bwbHRoLMQEpTJOIw/aG0ducfvGV82Diym
4a8GezM8GiX7hhVFmEBv7kyGIupD5yWjcte2HwTaYYsxsZZtPgVJVa4y4itLD01jb12ZDO6ro+6g
Y7SWKkeyyM84hUZj8F3l7GWQ1efaoxt0kaZnaK5b1qxp2jwMEglLRWA1uvh9J+NWNCcmt2ThTUEw
0Hy3ZxToRyXCBDqg7hM0QR9r0Q1HF+mwa0qHRTOkR+NefqvnLwQg4Y3Qbvg4HXrXueVS5KUVJCsZ
7lXzuGbZMwFhRzrsfYLm15Vbt65yKqRHGPnTQU6zbuYsCu3+qVe71MW8QIfcpWuZ8UxwVIJa8RmS
y0nOwITKp8NYWaddLq4j74Kg5nPpIzzVKMOJV0gjv+4bWHPvAFrgJV4/RFx1KjSopdnB5luK1Iao
p9O5AWYgAKFAYPI734kUtV7JxLduaYbI4WuuTdKlaKUN5iGodFhPQKLOSV84+cFfZHfYZxxtex4d
OtNQwr8hjoaE1Mwg5RlNbFY7ja/5NgsKdNWtnp9kQ/+jaz1Ir81pimL9vtfXnNqfl0o5YIJ6nlYk
gjkK9hFrhq1+FoP9dSK3SlQuHeo1RC7EefKd9Fe7hpHVBBtHluvO+M65WydzC1wWeOk1tpYKsqa8
EBDuHR5Uvv620vCYjltHMMMa1Vndumz1HdVjZ56m8nv4Z27Gjck12eca897sbK5PFrVmHSpeILJw
WfGpLZukbHZGBB2chGOKAhddyBLfgVicO5XdMZjWfcXnQIckWa5cq75CkkKo8ED94ULq+SLLLalW
k9E133WH3upcnBUTG83s5xLw3zvBR/Hx9ro37Cqe5ra9nVUrVYOX2G17CRvnoOzg41T+YLg4336C
aW41x+XEV0yOnZeM/vDsrEvUW+Mn9CfvO4zqiCShhPL6EZU0y7OA5k/jIQcDdbaL+ccLdEhSJsM1
d1qk3d25LeI88NODH/Rfb5vGMLV/4ZDUkjfLMnjPYcD/BAwAGpe1P26PbTC7Djmyl1Z2VYpUyzzM
94XjP+TF+rFqxM99w2seyxZIGpEVFY/K9o5Lb59ET49+s4t6Bma/ftWbgNBzQeFBLQCLrDmW1vJQ
5OvRm+zf+97+OiFvhlcKNBeCAC/SIlbytPvEOfgn+LxxDjXNq+ayFOzo0m848iAz/TDV9rep2GJs
MA2t+etIFx9pbyA5PU4/Q8LrwWr/vW2T4P1NRCdpg2ZYOXQExZ/RG04kR3tHUNwNlNyPWXlfhvYD
Z96f248yrU1ts23CanQaWgHEWYE6qsnFt4oU8gKV+32J40BHA0PtpmSiR6KIk/oBXA5N7A04me96
fR0HnFahVa4zYiYgiferW5+9QTx7Zb3RaGWYYh0HnCOp69Y5jpmdn1unOu9/ORn6km6/u2GWXc1v
rVrMCu2nYRK6fE4kc/7Q0GlOhV98SIMUnSTVVzujW08zTLTOzabQRFIhrRYmPXKwwEE92Sheqmyr
UGay1PX/N24M8ntWhaPyv7qBipxK3adDvlE7NL255sJdHVJUklDDcvIi9tbpgNY6ZB23yJsN266r
uXEOrktwirtBojK7g/J6fVSyR2+Yi2JcX+870+pYrnXpQN6sygD3lSlBn2N5bSTa6hAy2V7z4VaA
xATqTAHITPvxNKnhK+ddtnFmMJhHx3HNaV0Wc+D6CQdJ0JhbZ5K5r9O4nutKvN52BMP76yiuehS9
qFSI+4rPv7JltaOmdbdoOgyrR0dwsQ4yGGpeg0SwDrdo++BYTsIce8M87747c/UyyloXdOmyxk6G
BhQvUwuBj7Dbyu6ZBtfSb1jvc8k76iZTCx4OMTzlnb+RBg/f22Lw3lrwqV1QTufg404mKD1EGRhY
iMtjd1TntplPvpp5TDygi+WWLum70Q4PvM7PmwBR+l1TBKzq76GR+OSApmBu2ZkCPCtm+ey6+bNf
iMOO9YRHXc355lE8QzOFwyXKfPXnoiexU26xE5g+QgtFua3cClcMJylBtV+HL2y8n9rvQzpFvC4O
pbMn4uEDtJDk5ARoLokP8OqEOL/b8Wilv27b5v2UGcbW7gCQUx3tnAknyezhiERgzLozSX8HmX0o
xTfev1b5y9j/e/tppgWsRaZinFJ/KHo8jP0RYBGyuq3l9K5bM6pXzzKrCx0c7AhQE39G24otHiNT
sCdaY/Dr9L9ZQKToKeFAsCeQwopA7H8cSbvRG/W+RahOY0BcIQM36JwkD/o4ZPyYe1u92qahNZfG
CVQN84BokWX2BNZvkB9aQu4pn8MkuvtC/cUlo4vBOxmtXnVmkCDds0ioTjJgh9CmbIvQTXr7cZl4
jGvwntMhXlpzVyS/mOPVEiTH+dd2PTa9irJp42hoWoCaj2YNgXFxc8EZPVrAtgLYa+hsXEZNY2s+
CnmqwC7AcI8E2zkdD1Z+mbcImk1Dax5pqapZPQ8mWWQTc0gdp8tTVWwskvfDI9WrXSC3dUKUBN0k
SB9S/iqbV8s/VbKMCvXdm37fXi6GL9BLXpz5sDrlThKqF5RtR3HqtyQA3k3eMaqLEGUyTQNIW7sA
87X3afe75AlT4GAGUalcPt9+fYOX6twTTrXUrqQrSxxvOPZ2/W1p1cayuTr6X7lHvP7VYm/CVlMM
s+o7+KiYXvL5soIXyBOgwN6YXdObX/9/M7wlrBqSLzB8t5yqFjq7h30W0by0YnPrur1tX8bRL6IB
RxMgOMKX24ObVovmprLramLVmZPU9ueBxMp/8fm+XUKnkyCssbLQxdDIoh06l4IyeiuTZjC1TrnA
S8vuQxe7m5jvBcOl9nLbGoYFrpd8SGHbngzwymXzRINz6r5AJpZGnuIbEdewBPWCD5fNUMBdsEYE
tony84yQPt4F7Hz7/U3Dayvca9EF46IwlnjpsXdOdguym+I+LLcuC+93xDOql346kofIIK8kse7V
qbsTJ3VZPvaHGR3e8rzVEW9Yk3oJCGIsPVRYMLuO948r7wMni6plw5mMX6At+KWbq9wZ8QXll+HB
PfIkeMibCB2JcXNYLsMWua5pJWlbFA9mq1GkvsLoIM1r+TEF2XU0NfIs/emuzbON7zE9R9uv1nDq
bNAvqSSv+gjK5zz/knI36ofYmV9vLyrDdOgVobR3Vh84BCex1+xx8YKL6PMY8mj7XEKvCFVtWdc1
5iSx6g9L94VM4BcpHwL15fbbG0KFXggq6tEq2x6LCfwjT321xAHLj/uGvnrhm4CPFy9yatcegPp5
DBECnFnpad/QmiNbtG+9ki42mhi+FO4rK3Za42qlN688eWIeihq32Sa47/355KxbkIzrR7+zuerd
6DWIN1mKfrzE7Z/bBcDdf4k89O6+06Re+7FHz5cQXPESX37qpo+V/NU7P2+b2nDjo3oXesU4UWLs
r0e+EmxRZxY8TogH1jcfB8t8Wu9AM11kv24/7f28AtVrQDi0dmGDXvGLoPWh5q8i9z7xQBw9h2BX
zyLL+pM5y8bmblj7ekVorAuL2flqJ533C90wkZRb7RemkbUbIAUPlB02OCYXxQcIWLFpD6KUUb0U
1C51ywavhO7QEPYRlEOPfTv+c9v0hlCpy/e0cqjSaW7tJOUECmiHUABZACVAeVrFhtsanECvBZXT
5KR23SLYrHfDEFvLT4kCxbCR9jAZXXNeBnmMfKIFTvZ13M+nfkuH3TQu/d+gkCqnm7wMrmsP6WGa
FGSNft82uWlkbbMFssXuAh5i60DrfNOh9LbZ6GyaTW2Dpe0Qks6BMbzia+l+rL0l8stoXAGS2zpl
GjY+XayHpxmxsFurxG/8k5+3H8O5Oadgm9/Y+Qzj65UfBxyv1Bawu4BubQDCYj8OUPS/bXrDUtQr
P0ij2JOTlw56/c8y/ZyRz/70yMeNhW6YWL3wM1Gpqr6eFbBR6b1cQJVebVVKDBFSL/v0s0iHkWNX
5eKJlTZA6/KACtBRol+ercesWQ6W5OfbVjJ9h7bPzi5hQtnURmPOT1mnn0a2JatiGvn6/5udliir
TAWubQmqA09T2S5xw8udV0K9yR+Uyh42K2A3Gss/jmL+E079822LvM/jxKhe73FKCiM0DkL7Q/6D
nsZzdgBb68f1E2StL91jeiy/3n6SaYVqHtx2LguDGbZPu1M4PHry5JTIV3gbRwbTBGgnY1AgNGNr
IfawObxvq/Se2zsvzXrNp0hZTdEAhdPZ+pH53xakP4p9Mf6vWo8nJjZV12UjabwWwy/ROl9u2/t9
ojxG9VJPka2pynKOzfUx+MQv/dk6ppf+1YvcU3cGPdfGJdpgeL1nv2ukKD0rwIHe9UG5wo7FYh9v
f4JpaM1d7ZUo2YnQvgTrj1Ky77T2toKx6RhINYctWFFPvGFOciXCmPirNaR38qruTd3IcVg0OlEg
52jMft7+FkP0p9qu6zhtkbqDVMnkhneQvPxY99l9WWwVPa8nsXfO45T8b/wJykKincJ1EknHh7r7
XUsRpf4PtoLNBJ1A4UbS632xHCwqzYuDaa4apJaxD0NXlk5FHBROLNkvOSHvG8ynbOIRtatIFncy
f+lSjkxwGdWQvhbTJUf+7bY1DcHkL82eyga3TYn2tSz4Z4A6k3/2xkSpT7dHN6w7vb0f3EE2WgcH
NIg6S1Qx5JvD7uO+obWTtLeAVoQHyO6plUBWYJJpJOfin32DXw9PbzYhnwUp5EJtB1ebX7zyo6lt
NuxtWL16C3+AqisywVi9znoapl/gPebzxhXpfZZHRnXdnUJ21Gnybrwnj+LOi7/3jygDxdOp/pw8
lQd+2Doimb5B83jV0sXpK5w0wu6xIjWIN09rvXdwzb2nLvQGZOGdhBSXfDwszgO0ffbNqubaK3qV
w8BC1TAc723ru7uJBTAlx4jmzIDtT4VAK3fSH52TFxen4Wd3Wc/jwTvZl3VnbZJoO3M45mveTWgz
rUXiA3qdeS+2t+Gphjig9+sPweJ2EH5BVPWqz/Ow/CFyCiOvS0HvLuutrJth5ej93MVABdqKEA/S
pYmmyT85YO7Me2djgk3Da27bVwOv+3Fp70NkiQn9Zq1VBDjJPtf9L5K/CQpFg32nAp3fPZOfW34n
RR4J63nX0tR7uD1RTm5n4/hi0Swq/Oxzt24dTA0x+L/z6pvXbmiJ6OXgtjSzPHJXhsrcrgZlRnW5
HXCWra5MsYeVjIEKS8U5n+N9BtF8FdGFEeK1uFvX/OCmJ9KRjWk02UPz1XVCL76YseORAR0eFVoo
1y3wvOHs8N8R6Y2p+UyWvPRwgmsmcliql7rgx9bO4p55EQl+FdUWbY5hoevt2y7xGlwlkaCq1Rp5
/qtqfoFWccNAhoukDj0iTjsNXjfMl7GZBJp25J9alYdyGb4sUliHYulU3KVIN+fVzgqjLqfjDpAu
XVycsJl4lP0TtUGSdGHDvhuNjkkK22BoJVRYE9rTGBvAmbdk48xumojr/29mvHOzzsmmRiUtBdol
j2gJyvktZqdr2HrnKKrjjfw0z5fRse1EBeQSeunBq79LOoA41o7nkG9Yx/QJ2obrMFK64XVXYQAF
OCe+nLzgdNuJTUNrTuz5lSrV2o73PiR7SdzyZzBX3h7a4MU63MhvrZoq5GpAx0yOdZ2d6m6rk8o0
tLbN9m7r1WHhEQCLz6PzIuQ/t1/5fWsQHVok5NgKP8N0+s4DaZ8dhaJ0a2047fsvTXRo0TTb5Tiv
a3sfQFDNQvgJxnxjaNN7a7sqerKCmbQZOsvCJzf/WBcPIty4Wr9/6iC6Aopb8LljJUE/fvVvhUL3
8E2tH2S5KydAdGxRTarKYTZupmPxWM/kIl22cdB4P0SSv6BF/iyr8XoHVVLcX6XaGis8erN9DkMZ
lz7o9If0VAy7UL6M6Hijsa3rEg2PziWFm/ZEnbxsXyKP6CJW/TSk5bgMyJuwhykFnatYD/uWu7bP
9jUJKubhrOcu+QUcU5cJXGhDOp/3Da95admRcUSS5L887TJ+KubDJs+44ThPdLxRVmdksiyKFf84
Hvnlyl+fPtQPy6GGLsJWtd7gsTreCOyAac1wXL2vwHvj9tWxtpuN4GhwKx1vNPHq/0+T0/JBuXcz
dC0V/VTjqnbb9qZXvz73za6nyGKnk8QdLcMxx7obtzJghkijA41KZaOBAAxxiYQQqu/+4EMbhf0e
ygRGdHEbmuGvKcWkttULsz9B32ifMbT9c2lFnrXQmknGtopRlQeoequp0RBm9Ib6XgCmvcwY2k5y
rEJ+ZmdyQBLvuO/NNQ8dIAbsZi0DGqj0jk75lbHsdHtk00TqzjnLtJP5iArQ4B5DCAwoWz2mTG4M
b7DLX33yVZk3awjfp0Uf+34d2c0TkM3RWMwxyea4nn4vdN+y0SFTAQ1s0HpjDmr7yqoVhe3Wdd6Q
ryE6ampYwzZrhnG8Dy/MiZwTrWJ6EofiFMZzcVn/pfFw5odyn9PqEKquL1aQ9DvgLnRV7PXLseh3
qfQy4l+XwZt4wEWjnMbHJkKCJxGesvl7pXadTokOnCKtpVTV4R44ye77QpaX0QZExx5+3F6ohkim
Q6b4MIFZfcnBWmf9LOfmwKW1EYPfP7wTn/yvTUbFMzpXOCKAuPncZ6+2RT+GfHgMS/dse+zj7fc3
OJqvubC3hqUzDTgGp+qH5Cxi4t8OOffbg5uMo3lx6C9T47W2Ssa6i6ewOkmn3xc0dWwUemJ7WV29
qmyq+9ZBqSzbIiI3vLWOixptKRxQnKwJn/ITuN9A2DFsHPsMNT6ig6JsK1d56uC1p3g6krg6FAfm
R80UudAD6qIuFo/WFibCUHYinrbLWlxWpLexYck+PdP27LWvbfV1de8q+3M5v4j1NR0+V9YzCT74
7i6SBEb0PvpiaYraIxTp12tzxSMpNkK2aVau/78JESlhUysrZKG6cQHXyHgfBNaGDxt8QEdQNX1V
2GWGbWxtPqPNOGqsxC2+3XYB09iaF/ughELpr8BBP1sjBihQD1IKXA430geG4hnRMVS0AAN/mHqA
IRZEgIhv+thQeld5NGIzP0Df6lC51j+qbOZIknQXWIjoWCq06jdV5/vYPn0BOudpGqJ6Hn/dtphh
onXslOUu1qCgUpuU2SNz/qndf26P+35ujeiN9BMfULQEO1nSZtB24G00N21sVV5cFtOxbh+zZRcv
OCM6lqojdurWYaaQWrA+eFYHBUT6gfB2wxOu7vt3VofocCrZCqjpQSM2CeevafY7bL604pHvwzoR
HUlV97VowxYbWnpluxau9YVwe2M/MGxputIG4cjHegQJcJodW3GnaI6a5LdsqI9yX6GaMO0wXdbL
2qFHEOGHiMO6gPWt+XR7/Rg8WRfZUG7a1lju433e3I/qaE3fS74vSDBtEw4bMIvbDAtGpMFTJ+UZ
bfQfRbkFiTZ5lL4NO6Qp1gXuippAF1dzV0fMWTf6xgxm0bFUbsCCqhIFgOnDnQcpgny4W3am2omO
pZoIuMVC5eN0MvzsoVbPRnvjdGXaHHUgFeknwd0e07kk6ZkcC1QgI/6wnLqowQ0pjdffu5aNjqpq
AuBzHXqd2/yHNzSRzF7F8np7bMPE6q3zgyvGcAL7SOJlfYRfh2AzdWya1usj32y3IABQcg48O4Fo
fNS6eRLafhw2W1kj0/Cam0pLsiJLMbGeKqPOzQ+T9bN1t3imDBFSR1It89iPWXp9eWTSmvJ37oVP
I2jQRtVtJI8MF0i9bd6RHpjPOxRq7Hw6z6jOSP4AzdiYsfJSZ0fqz3GQdcfb02z6HM1/e3STjIGE
sbLx7DTJbPOTWM492j9vj29YRjqqau7JlAYB4oOkoLC8VFt3C9O41534zRqiglTQQcF7Y0tHNkYi
z7OL4oQRHVHl0Y44Xdm294t/6K2z5WzsraZXvk7Bm1cmE2WlAAEUGpxplMrsaI3VxtnfsOR10RPe
Z3MBPdYZVKHpCx/qqEZ9Stk7s0h/oaicYiTzMiOdaf3kQRu7+dbJ2/Timq8OOSNzp4IxcfknKX73
7mXdovAxmVs7HbOSrSPNOkxjUMckdc8gttg5k9qeOqxqZL0Ne3TVqZCgHdrYOEzW0JxxqoZatSj/
or/IP0p1X67IsgRbJyRT5vgvwFMxpNJzr9MI8EQiTtmJHZ1PyEqdSFRuSp8aIoouaVIDKRgINPOD
mAOIdusPL1VU0gNLn29HFMNB7y9JEz64VLkO8jnsRDIQhFt3U/CBtjEP+EbQMlpKc9XOssBfBQGq
RJ3cpLyUx/rs3nX/uqf6xE/rxsnMsEB1RFTKrLAi1O7vy3T44gCcG41k2kI+GpYSuT70TbBpykn5
g/IBJs5H3BPYPxRSm03pbJzMTO+u+e3Y+iukGMHE5wyflIM9w8k3Qtl/gKF3riBE89seGU1We41C
L6L3aT258fIoHpajG4PvKG7OkAQ5lTngRRGgtN+Xr1sVD5PBNJ+WLuhkUoB07oPiq8pP3rXvYN6w
lmlsza/bXARrDzhg4nWQbJ2+DSMo89dfu/xBB0dR5RN/crCMisqOqtY7KOHFYijOs/d1aMINrzN8
wt/gqKLx1gGz4tnnhpxC+4wE1r4PuDr6m6UawOoCxOqo8qUJlIlW9aWyHjI77jchcIaQpIOj3AkJ
eWcshvuZL0+SiYegyw6LPdyxVmwkSwwOoWOkZruv5qwP54sd5L8Gb5qjRe0sDukgKVyb04YA1Xhv
yfmU9+1Zii28kWlaNT8OCp51PcPKLBoJoeIy8fzsi5WVn29PrWl4zZfzMgPvB3iHoCQjj4LVkd97
SHnukvNjRJe3UE1PlmUM7aQsh0PuL7FXzhfoPB/2vb3mtvbQ1JxJVLXLAY1IYTmNUV+17dFbrK1i
kSlpq4OlmAXE+wgyWVQVD6KO3biP+RGcTa/lA64sJJKxiIt9xwsdO9UONEyLBuYqwkdgBJ3+uSiP
t01l8DAdI2V71SjKxhmRDq6c49jU9sF3WpA3pwJbZldu5Z0NdyMdLTWG+AZWBfaF8ue0A0uF+7VO
v3e+DVqPn3b1avX9hrGMM3Nd02/CUtamMFWPnB5R5DB0j3WWw0Ne7Pkyo2xtuWs0rwIV4AJq4nP0
f5x9SZPbOhPkL2IEQYDblaSkVnfLbtvt9cJ4tt8DSHDfyV8/qW/m0IYFYYJXHUCoUFUAClmZ9fCf
73/dspf79tQcclR01WQXuQ9BR4S8zT7PNDwvxH4hoZ9UeXmeRhN1rM6cSviLuupmf3ZHyDWM2JlI
+M0e+UngyBAU4hwS5/Mg6cGaVoObaLLkXxxPNMvmMnd7vKrYkVvIpG6FYb10Qyv7d8EpYIE2nv23
4jh7z4Gpj1J3FrSVLAANr6xGhwNIl9DuNS/ngvqRhxaq7gekhc/N9NPq382/2yl9WOfNYKfb4URU
NNY09pPXCfheNkGpewOv8isTH4fFVKG6Xa8mKiBrne3SbvulfdpkGZf1+DWQ5Wlb1sh1gHnG9vLY
8dVQzri9MPDRP+NICq9tGqwMtHfbpzazo8p1DAlaN/TVfG9DtJHtiNoCkKbsuyQitpYmuh9/1yD/
+xBKVHRWVoUNOral/Yje7uPQhFFuFSd/Mwr66mZ+/f3NzJetzbexQVnE+5zD4GeKx7rycmUsr6M1
ySOZmNO+7ltKkPs5cSGJCmcSHpQlX0JrH/aOqPAs11ryq/SZ8zg0r0X7yV/fz3LXyzoJlWgeVpdZ
zogzIaP9IzD5p3yrT0G/i57VJaES00Ve0bB2sLMPzEFSZzGA4gbP0VhbhWfxFkSvI84L4DlheAty
6i7yG7rv1ZuouCxw0GdVS7GFM9CC+AVNrHVfYZOouKzOTRkesXAUlFt9aW0Ie4EVxG6yU27NX+5H
1e3thqg0UBS3k5kHoKJcwMFVl+Tg9F8aiyGdAhKTR3wIYkFN0na6hVD2724NSCYc337w1uIjCJfP
fDNhkzTpU0Vrbc1K57aE+4wOWFnoxe2X5y7/xleaFLX3kIeVYR/Q/QcldCGAFHoFC/AYumX/+Kk9
R6TECfr+auj+hXI4F7II637b6qeph3BSa/Uvjd8lbZbipJ43CRxNRjPd91BEVOIoF7SeS1vQ/qlx
wzRasvlfNkDa8/5f0dlJiWdW8dqaGuwxDn2d7O/29vH+uJptQMVy8YCim3+9piHXP0CR+eiXgFf0
ptuXZptX4Vt2a7kWJT3K4mVo4aliapPSHpcPSzZdNiJLAx34zc9QV23NapcyJNOYiosXzlHQ/Uzd
lzXrYy8wlGxuWp8inf65mYHKduDpCB4hJ2taNNwtn9qJGSLg5gpg7Kvzvt0oca/Oq3IQFzbUB4i7
RXiffuChs+fUiOGVwwlydTHQMbWerXBKJFQMM/r5vuvojKKcTVaH4uF1FeKSM95H5bYFMZtSw4rq
rHL9/Y1VAgfiToHXiktDreNYV4nog09uJg23D93w1//0Zvgl7bphSqGJWzrAtnXFexvdWZ1tgvHo
hleyGiFDt3khht+q96F471dPrDS44s17E9ZTyWnOkuauAGXRhYfg8nVRnf/K6MclfRH1nloevqCc
TCaoFbaSWuIiqxe5JOn25JgeLnUuo2QxKPS52doE1vNg28BsOYButeTXfXfU2FytM4RoBnK93uIX
ML0lSy9igJCjFlCe+8Nr7K6WFshS+WMnsaQu/QhiuiAVUVu+B+59Gaedn1BCtWttPoP1Hj7fk8ju
jwF9JwiD/NRBmKROdEZSYnbq1tIPe6ztYNWxsC6cw0a7eJsoWjv+DKocrQxOXU/iMtcvefbqMYPL
a7xGLRVsfev0pT0ju7t23C7TMzplT/dXVWcPJVCzxcWe18nsIvKFJb3PT1ZDqwgoQ1Nn0HWL+Oue
BaMo8TrUWTFOHramwS5fRjE5T0XGmlcadOmJlcKPXC6sxzqz6qT1a9PxX7Mhqv1ZY7EWdkl5dpHe
MZxQVj14vIrIrrdp/Ckljj1ZuemQw43C4OyFF5Q+9ywHU6sCBbJmABbV9Hml7GUaP+WNd+HBv/cH
v+1GTC0J1JX0vSVdxCVlzbcJZeBElr0JVqYbXIld5q8VW6cCg7fvCplG3B4MWUE3shKy6xQsbtBh
5C69WMtPUn28b46bh2PK1ALAKiyPcb8RF6uvDs3yNXOTJv+Wij5ut3fZdLz/ldvuz9RWrZZRiwZr
m13wPvEpsw62/DVNDJcgG8z3zbG2j0XPDJa67fRM7dNKbai3TzKEV5IsWiyZFICTt7jjlatJXO82
8AlWU8IZEmA1EX2ZXar6dUYnSxAR+a2oyo8uy599UIR04btwfh3a4gR28yffWR7uG1LnBsqunKMZ
p81tbA6id79nfjTV+c99IyvBbFm885otzy7AmJdxW/hF7GbhrtzN1GLBMNhjNzQbOzkdbLNscWaZ
Muvt3M3USkFTXxXr11Vc6rk7QiNytciZeaZigcbearGANdNQLvUEx21BZiCdA+T8kl0GV4sEweC6
NQ1gE6/9l44ssZfQcNjXxLTaweVCAHlwqzG75INIhFNEW/etd5OxY4fC/9qaVEB1lr/a7M3puV42
X7hjDV9kv9i/LuivBseQL3RDKxty2VMxSBcbchWeN/E6W4lTGXDXuqGV0LUq4N5zm2In9uxXKH1+
3aw+JqwyHCU02Ue9/vtL7Q7+dQcQQesjh7ZTtAV18+w3ALllfGUf7nuP7m8o4VrZQ8lJj7wNyd4e
HEXeez9L3Yj25PP9D2g8Xy0JLNnABxJM/MKCanl0qtSKPSjLGVxUN7py3UXPQzC5dp5fRhfnLFCw
d4WJtEKzAmpDFxRIZLpkuDPK5QfzYg4QEEQmbWdfKlM7uPohXR0yBtgwR+5Htlf/RwtiWFTd1K+L
/SaisjntvZxhbFa/G7N3Dlk/jGmypqFhfI3TqH1cNne6GjoJ/ELRJrbV22kD+GrmnoFOS7eoStS6
oSicdKxQCgBZTTSy8L9xCHa6oxK2xbaFQwtOlovtQB8wINV8JDYx3bl0hlG2Vcq8YXUcB3eLwP53
XgOGjGDTJ2pZu8S2KfPVeF1bsEKlqB2VuZjiqrHeQbDR9Caomb7ayDW7E2p13URPdTofcqeAqAFI
eaflsCsVqM1c9kydqkCP3mWs/gsW+yDCMLk/smanUlu5AMqo1mpZM1yL/gu7MBnR32OPB1mNh1mw
KKDNvqhV27hq0O6xKoCF5OSdRn972EITU4XO+Nff3wRtN6xLOq647zbr4kZdBSFsSG+LeCn5rrcW
OOM14N58YrZJw1CQ4ZeQbe+Xnp/5LoVAjKyErE/mJtjIQk9B6j30s/2AFq5E2ruAKxheidqxCl2n
rEYKWurlAAjIKSzCWKams58m4aiNW2E2QBS2u5YEbO9sgRw/Cqzq033X1C2rErBkcJgPHiF+6QWL
g3/qUCb5LgZUKJVfr0lv1jNnfWNXU4d5F2GFZ7OwPGT1MhruCJqZq01aviuWvmmwpoxn4LHa5KW7
8ie2woiw1dhdbc6a21VAkBu2YW6Np3Q3buddqmgwzXVrfGOaEA6Zwg+xe+fB97FiMzQggl0CFhhc
CVUOeMNiDwSXaE9GzfdiWkGlfdhM/N86wyth2lpZwUiKXaSp2kvd8aSxgNTpTBdbndWVWJ2BQ4WU
CmYftF/suXu44uDv+7puZCVMO4JmU3QoYmTbeqrn5sFJP98fWXOiUbuypjEYgqGHp+QEwBuWTpHt
jy9kaN+TddejGFZViVTPEgIPEGV+mVwP+vYVapoe2DTj+/9As6hqb9ZE7LzhJfooAY7r4iEHP0ix
BCJpsmwy3Bk05lc7tCC56wdktJEl3eVxHGvoNmWB6WygWQG1R2vNm5ltPYiqWNA/ZiDnXDP3tNnT
uylrD/tMpMTsVpZ4tJKEnrKZJx3/UVJxHJ3NsAC6P3BdmDcZgcgGXLPXZCMHiyR90UV2USVDgQOg
A5mr+39BtwTX3998BC+00oYoNb8so5uAw//gc5MmvW5oJWxLjqJg6638EqDSZRXLs2xN7/O6oZW4
JVB3HNIp4BenzB7q/IJWv31HebU3S4wia9wtaJ/t0VkP/VYsF7cLXIPD6OatRGzo1+7ipKg1bZP9
OagrJ8k8tgvNSpnaiUVJAP/oF36p/lf9kJFdOocqz/Z5ispxba2OP2RQrT0t4LErK+eQbiZP15hF
bchy2o73JKf05OfVRzxJfuDDYMLE6sZWYnSlVWdtgc0va1cGScG791uwBdGu6FHbsiaZ93bIAtik
DvGQ1B1kYHro1ES/2pIlwrLP1hn3vr5gSRuEh80JjjZfntCBbrgV60yjBOjq2RkY+2cEqBCo2NDY
mtOdzqIEaOF0ducMiH2nmBLXRYasTPuSbtbKlXXY/L6zCRbUm4dXn/ZD1A/Orq4axJASoG2aNnIK
Gn7JxvSjZ3fvhqJ4KfdeKNUGLasc6eKP8JfO7yOehnFftgaLa7brv7qyCCrNLYO/OMXX2Z6/UAS+
G6yGR3GN0dWerLlYa6fw/etO58Qw/yHYW2lWOall1aygGWHY5sov7erF6L1LdkXnX/1XxZxDO4ex
U0W6Azihnoi1S90TagtXO73dNpuU27VP+aXMmqdlXg6dSA1nUt1CKlEZ+tmQjS3sUSNnLRePoRdq
NMBKdMuohKXf08ryPfhfWRcXQoIXXpvCUjdtJSwnZ5hwfYGxy/anJx4XqAevJoi2btpKVFpFPeUg
iqensOKxtZGjW+3DBzEV2jT7DUPTJOEXC7ocYU0PU/1zl/epwKbA75zFX7Ffzihl8m4+hNvO7KqC
mhrGt01y2KPCA27jQoBm/LZv0spuSVfXzUaKVQzB9Hplm2nlaDjsaxxEbaCa67C1++p6d6bi4yIl
Grrzl9HeTHdcjZOoTVSsWANnc+HbwsHtlrHIR5l6n1WUkHREJcOcwCpN3sSpM8cOqhf7hlYissm3
2YccDE4QfGuhxIAa7yRSAwWpzuRKTFpAukjCR+SR6t0oo2F575nCXWdtJST9wfUYGeHdHZBjAdSn
PIgJ3DeJZtYqkkmAEAQHwqtJwJwKKadLXoUfAlEajKKZuYpkyvBKONXXHMi631laJ/64q2ucMrVH
SrIRuEXPRbWS5zLqxfpJLjD7PqsokTkEvTczSCxdsqK4ZBnA4bn8EtD5eH94nVWui/FmQ4OelZ8G
BOtJMjcG+f4pB+3U/aE1J1kVv2QTEA55oJU9lVBwYzxewIuPK3lt4u3UTV2JTlpUaIX2bes5XLyD
9KqXcUwP+6auRCcHg9HUbqP1bEvns9yCx3Al793mn8mvDd6oM44SojQPOs437PYkKF+cHOyCAHoO
W3kojbrv/0Mu/o3BYipcCXWcaeQNTsygM4ytYY6EH4Je+oPLnwu6JoPDk3Khj4M8u5nhGn37b/0t
ZN9aqEqXWJPFepxJEDvri92dhGeSctCNH/zprsCnteMapOlz1tJoSU9zGCIDHcpd3b70L0H7pvBQ
YRiw8FsBvXlnPlaCJfd96ra7At//59QtioqRnDfreV4+bP32ujrTP/tGVmKYlnVeELJim4J4xpbz
o7uaVKF19r7+mTfpIfCWLm3oABg1+rum+UuZ1xHyZkcNYaAzihLDlS2DrVvgL0MfHkHL/b1Om5d9
VlFiGM/tFndbLOXSr3EZiMegLI77hlaC1wPfNi6iMLi1dREthngZTDXvqyP/HbNo+PnT4DTrRTFN
KIk4LmilWPdvkC+fM3Dy4zvWifvBwbbsfcZXQUpOT9wwrD12ApntP7mEmvLkmOTLNAuropRWwrMs
nzfc1gd6XJ028gpTj51uaAVziKcdSIsUjJ5wMT3RInjMualzRje0EqM8BQNM5ufWs2+J6dw2Vnbi
MjUchK/zu7G0KkqJ2miXhr6T9VxCfJhkyzdZr2k8S2kfnGD6ODgALu3yT7WNqW7GClxT3HpmObjt
u+FXii6U+0PfPqTRQAlYqK5JMkkYv7teQZw6boh/sGeTloluAZSgDeupc6vegduUT673SGzD5fp2
sy+lKkwJ5Jk8gMQ3vzRFnL+Gx/xoxewVWuL8ZTpVp9qw/+nmr4TvWtobmggm6znI7AItV/ly2Fqy
S+IUioDKMyoBJYjLhmve6cLIXi6AQx3syVS31+R6tWkJrNYNhBcXdsrRxOeE4BQ85FUdZ/UuSAJV
cUplswEWus4gIs43++TYWZB4GzHpx2gsr8KUZE5L1g4LQjcAd37IkxQXlPs+rzlIUZVpms5z5TKv
xVbSDdlj1tropuNd9Uga0X73Voa2Sj90Yw6Vn8c5BS0l69fwZAXGFgndn7v+/mYbzgIMVUh47xLU
P8hgy4iklknwRRPSKhs1GDy2MsjgVTSQyeD6J7e0HiE+abCebnglpINhrX2oKuECw6ZHzwsjsVQP
sqqT+4ujM42yF/tENP1AUJELwFDJBj+xfBNzkG5oJZhBL95M+SitZ5eFj0XKHoX4d9ekVfwSa3Hs
IR2uunNoxyGfIfEojN3bmmmr6CXhD2m+VnX63Pa/UI0/beG+6idV0UvorLC2MSTWcyqHn+AbsyKo
IU6G679u2srem5KhKZe8sp6dYck/bB6Rsc83U3VVN/rVO99EUOOhSE6FRU/DRuJiTg/gYTQ4uG7o
6+9vhq69piimAUN7I24i9c+A5IZdSxM6KlipX1uXTyxEX4ifhQeBV9XIrsPgveftoxOjVAUsMeJV
VSeb9Lmbq3MRPmZB+c6ircE0uj+gBidqt5vwcJ6aenZwGwpqN/J7o6aqpW54JUDtolzHmhfpM0Ql
osrOo5UVR2vd6ZEqaskO0x6ymRScVVU4RJZbfS9bExW9ZuoqZqleOtlZBfoZrXWIOf+34/XvZZPf
duUXFa9Uj/6SpQOOIXkowzEqc2f4ki/Av94fXjd5JVRdaMjObhukz6IIZOQ23odyyquYlu2n+x/Q
hJSKWwJKr6Ukd6znsXKeoLP1ywIxqsEnNccclU+6Klm4SspQQpjrL1uWnUEHeG789We7mhRUdNNX
DslF0fa4WTGksrQ4pfP2fktNDVfXo96NS4RKKD2g1aceZhRAKBp9mGU9AmwYO3Q4zvSCOviHrPM+
ZdMuNSWKptg/U1tACpzaRJU+s3Q4lkSepTy2RhVgnRsp4VsufpFPBeDTSzN8sjMKopH+sVpNhPOa
4VUg04jjsiUGFFz6cfrELDfGk/f3KQ0M+5Vu+OsN/k3a9wA95hlm+1zw+hiu/9lj+66DStb9CNB4
qYpimhmpUNNBiOUTG6PFbZ+sqngnvPG9BJvevm+oYWz3lNYCR+aRUysuWdNHWTfJwwKMSeSF7vf7
n9FEg0o43dAptMfAo6dNWFFf1T9mLn/tGDrw1CqD1TcQWbQa51zLdAMx3yTirhImCMnNNcDoSqGB
hSOxip4v5ytj05Nv5+XzVJDpIczZ/MlaPROjwM2YDjz1epHP1dBgQ3DPThska5NHQf57mrKIQ1io
KNMos39zadqSb64GPnb9/Y3b5lkxpH7fu+e6bMpoLqSd4OpkoovT/RUl89W+Y/lyad1zCSbMNO3j
yga/p/iSu98AkcGXjpPwDQGoWR5V66bLCs7oErCzmPpge+br2Nnfw6n30/dV3uRgN5e+RUwqLDfD
HXZTUuEM0dkqIBY7u01/csY0tuz+sIXOYZcnq+0S0iO5W4CV8LzJ4t+5voiWGc4C13z0144R4IL1
54KjM27eUhsTLxwR+duTnB7a4mMdnnzvyKYv96d/u76CryjZsE/RO7XgleQsnqdjd66O8jI8zke8
MsTiYIL/adbgr/tH0HejXBtyDsGIurJ3ZPkhFkOWuk0LiH+gZENUXm0P4tzk7H4CVRp/GE9pYr+4
P7bH7TDEXcyP4avBWNdouLUk1//3JgbXdONT1aNvMz9PZ/kh/X79Oy/uyTuKRwpZH1xkDSXe2427
+FdKuHerXaTzgk81CfTSE3moYytOjywKTzUoj01vcbdLJPiOEvhZNjb1tuE703E90KQ+gdKreHJP
6LE+ickQJJrsol5W5nyy607S/FyvFaRqvpbba4eiqV91MZ28xOvAXSsNZ1xNdlElGHwboJDVCbOz
aF5LO7bRrgeQuDRS12rysLorMsiXVdwLsrNka0JQLipFm+zzL6Ys+pxmacdJ55zXeI23pI/lB+sA
Nq6IxM1jc2oNxU5dyDBl0Zu0Ctu+7B2EzPhf8NgjYpyX/pc8O8f/v4jR5DBVm4GnZcAA6c7PoIp4
tcnDmG4vtPy9AO0xzfNxGBrDnqLxMBUG7Nd4kx1SkZ8DcO2PrAY57Hso1oHz5PvSQMg8eNz47/ur
dPM5IPCYcvplA1C1fkvF2eb9eax4MrHhmI9DRIrfg18YQkYXmCo6mEycgiQQpistfvIHAtDGZ+mH
EVDIkcexULhYCfqtX3+1lmHH0fmFChlG/+9M1wF5unieEudQYDPwmsg/jMlVzNT6XsWrCf2jS3Aq
hnj00xFgLnzLbmLyrTmzuEqWB++3BUncV/EAljhDKtUkBKrsD6AGJmN6/ZA1VzFwaAx0ODl9ZZkB
o6fZ3FRMcTF4IIXrMD6uvQDMi/7Zdg25TDe0kg82G3T6HskQPpMo4wqqyhEPQH67tFVtuFX/D952
Y0+jSi4oBcElBXBu5IIL/fV/kwF953z6Sk/W6ZoNwuS3n5iQcJrgoc6fO6g9STdd20Ke7aw887WO
NhGC75TGk/OtnveAX3FBUY58UPJglQDI+NxaL2t4AQbxfuTrPEmJ/C6QXjaVdXa2K/9Lnv5ohuaS
gWe4GkZDZr4u7I3FUPHGcilJGspRnJ3VSVImn3yw/96f/G3xuMBTAcduRYXvFgwb18QfV95FlX/q
wNtWz9Nx3si7kv1re5BFqnYRGOCDVx94c1rKKZk6B53Q5znrTjXzn4Qof4C/8Mv9P6SzlRLXsktt
HgQzP/tp/WC3+ddy2nYuwzUe38zcajhr5irkZ5qmY0wWYR0atzOJt2iiWsUi46E6yxp0+J3TIUuc
YT5sJTn1Xb5z8kpAQ2cpX/x6cc5L1r+XYfVcpx/uW1y3P6hKENIVvClb//8dtQfcFq5H7fpb/bwd
3FgmYVJ/vf8p3eKqITy6adAvCz+39XysFxJn9GXfyEoQi9mmW3N1m3xxE2twD1ZaGfKDbs9WwcmU
jFvbN9w5C27ZdUKKqRefhnGA5HXZFYX/YWgK2R+CsCbsNIxFgzfbUTThEwsbNj80fmn55/t/U7e/
qnDmcrVlAf5Wct7of04JapWhO1DnH9tdo6DsD1ZQJOX8X516EV4ojzZAyW65i9ki8FS8swvGsGbx
NnEOqvZhdaxo4+xVWNZpo6vB1ppcrCpIlIucSYOUdvab5dSH07Plt6eFtYexHwwHB82ZUgVA+xXx
obIESvHh+oqQRtR6YguP8/Slo6/CTYLc1Aui2RX/F29v8s3s5HRerbY4V9mPzQNcORshGFIexvJ5
zkzPxZqQ+p+jvPlINc5TVvG+OM9tceGzu0RkxenO4G7X8Lmxc6k8j/Y4yM22+vQhF+Khy9lhDmXM
LefUde1DUX8amznGxn9cQlNFXZNG/xeEb/4PQO9F6gEufa54GfMZF8s8OIbcxMSvG17JExU6fWQG
7sczsbeNZXFP63qFxECRN1WX9CveVL/ft93thXFVojeZupShdZefu0kkWyaStjH1u92OEleleuer
PxZz5ctz5tmR9L5a9oe1e2Wmgohu5soWjI6aRuRhxs8ZG5tozYP14IayM5S5b6+AqzK+iXIoQB8K
uwQWfYDDxjVbEq8yIfZ0k7/+/sZ/gorkwdZu8lznIiorqK2kps5O3dDKFoyXWd4Sq8vOuaje9TUA
P6sJaHU7KbkqodvEm7DIedGd83o4z5ud2KsTp+uYQHo7rrM8XrL800BMVWedAyn78MiLMu+W1HpI
PVQjyHrAG3MVFeiM8STURPYFgBJq6GbkjvRlfW7oAoLVALfM/LBraBUqOU2y4sIh1sNK2iKa5fxz
keGQ7BtcqZ26vWv7nQ8HFXV/qm37wSYmQkyNB6lPGFZOCln3gp9HKNu2rY9G1V3AGwi2KkFLN+/6
NFXU596VR5CuxaEwNZncLve4KlKSFOGwAMCIOl+Zy3CLa3uR02WeilImsieV99T2NZu+uqyQ/qe2
tvpyF0kdpEqv8fImmjuXdK7XOFiLoXrqJHkIQ9NR43Ye8tQGFMixTGu9YaPJKpmMs31wh18QJ9vl
RJ7ahNKh1aKwrQJZbutjG+ofYVfuOyP9rc1TQE13LrGx+J8zvANXeNrJgijztl2B66kMunO6dI1k
UC7iAZpQ0AAB+n3D3DVHIrUJxaEt3eTVLE346ENpZ3onhpcJbEU9N51ZbseYZytZmhJrbJupgu5S
HkQcMgfMJAOsG1mpcgBBYG9pWvPzvPhx6ZQJCnkGu+iGVhKykPZSbaCOP1u4mWaOF5fSMwyt83Ml
Dcu2KjgaNawHd8mPggNP2BUxIniXowNH8WeEOlL6ttx4dmZjFjPiRpNv2qVuG8VVcdNoRpjCVMBZ
0mA4hSXx4jm3MsMWctssaEj8c94TOKdbaF3X546NJwpxjNyDREllIvzS7LCB4it+21plSzB8McW5
dWomKBGGx8kkzqkbXvGXcbQg5oei1dlZzt78IIN/+BD3Rli5bnjFZ9qw9+emwfChVUaF++A1zyv7
nbJdlTxXBU7XM0eXKIdxWg+cWZNX9FFqs33nbhU3LYXMPHE9duRAUQjxHlnYkBc1VlER0xYHdV5Z
ifrMQVY2O/7L2tgR9ZdomU0ne41XqrBp8B+xsBvq5lwvzeNG8qhvrCQHmHnX0UaFNnTzUKFlCP9g
gQRGmFqP/ujvO9arQAYx+xV3rjMvp/BcDNOhEfPJXUywZZ3tlXAFQmycah8zr+vilYYfBk6S2S0T
zzJ1dmqyzV/4BTb16/VF4cw6l8cu9+Yo73YRWgSuClcAUdzQhuDwPY+cxXl3cN0xYu7v+6uqcxol
WsscxZHa6YrzCEETmvTVlvsJHcKqfaoLiYvE/c9oDKQiF1JOxy5YsxS41O0k/eVYQo/v/tCaEpur
4hUW4ZQ8TUV6DnoIqk6PaQ61cVuc1rmBLlt3SPmT7J/wupSA0zq5/1Hd/1EK2YMVrOHay+bsgJPC
96x3xfbP/ZE1C6JiFwgtZ9JXeXrGGTyNAw86uo0FrvFwM6FIdF+4/v7mXDziRDaFGea+Fp/G8ItE
T0shft2fvc4u19/fjO0MgVgct2jO2bL0EXz5oQmt1x1jQyhBmTdEVTNQFEvv41SBeLfkFYmcIDRU
l28aBYMrE7++q0Ffb5NPNt5WWV4exJI92WAFuT/326AajK/koIVMeepnhfdxjsnRi7MDG5Ihwh39
2J2WOXaT+9+5Tvevmhs+ox4dJugPtkOfPkK2SMQyX9s4n1eD4NvtYj9GV04OoDytnR7n+49rkx2g
eBtVlXfw6QjCl//Ad4L9rEim9vcixrhzrUSyB854VNCda6TkqtSR4HiHPtnHjk9BJApSJlkm1ggt
VKb70W37/SXf0FUUnQVBJp6ED4r/ZUp6VHn3LM1f4g2dw5dxo7n3sR5GDA3QTmp6PtLNWslGM5rN
yQwK049XJoc5HWKn20XB5zG11Vn0zdRUle1+dLMqWtY88qrPo4OnTlNh7Hbg/SXiYIWLbOa+Sx+D
hT9OJXkWcvwa1sPrfavfrD9g/leTvUlI6D0BvzDLxRO1tyO4AOK+eBGkiOpifOzDn85s6izTfUgJ
cK+w2lzU8BzfdqKMLmfmf20257KCPdYNvvWlCbGv+5AS4hazvTbMKvFkpTRq8vXQWEEiMxdvEk2U
un5UzqvBZW8enGA8Jd5BCJQPbR9IqK+4S1KR+lWuIB0NfegG+etiQEvo/pAS1jIFGMOxOlgOQo/M
r7FpT6DEaeJl9qMWDXJ5GxrS8M1SqfeXlgMTY7F1bolPtWHC63+z7vNVJLhERzxFOVwsl3IfOhff
uv7dN57XTa6dFf3ifYTE2PDQOuNwbEm+/Njl12o10EtH3x/sQjwtJbSieBH1VhX3fZi01RSF1U/K
Tcw5mgBVi4N23VoFqfE/PHKCHohTHLPU8C6tWXm1OFg3/SJc2ounnrqxM/mx0xfvi6FJmuF5dX6W
OD7ct5buPyhZYGFp3UyiFU92sIiHpaX+g+iLIp7QCmiIFd0nlPjP5pClAM26H3k9D208bt6WR8PW
TT/wriZNGCnNV1TW6KpDDxNZMvnk5m53cJxljqDYaMfVwsnOP6Lkl3Fwx4GsSMjpTN47tHkga/ae
sfl0fyk0e5XavZ3NYz01xYpTXJo5SVeK13DsTE3/GvMESioJy5WvWeN5H7eQxb7Nj7iwRj36me7P
XTO8WnuotrYmGcv93+1I+0PVpuIdsdcwGqZ1NpyxdJ9QskZfZRCVvP4DG2oz4JIH284/lJgefHWj
KweFLF3/D2fXsdy4rkS/iFVgAMOWpJJl2eMwM9bdsCaCGQxg/Pp3dN/GFzaEKm288AICG+hGA336
HD6V0PQ+Tr0Xrmgn6yzgIrUXbdXwl3PkXchraVeIdK6Ko+mfVg/dDm0bpzpZXdXgl/+/G7wnizNx
syiO1dBsHYcdDZAN96y60fByiMjztcpyzL11tys0ONc/faJD1Kmm/iE2gKGucTG2ZzIcz08F+0Fc
zduJwp/kp4fEFQ2hK5Y0aX5To90sldhc3+2XTfHxLuHI7w4GN3PX5Zi10UOKxz1l+c+l219SwVrz
lqeyi+SuQzC3eR/gF4aljkHqFYMx6b5P7O1NHyA/OhDPmE1zyIsjN19dFyf8GibmH9QjSOdqgqXC
+vLbw5i4tdGsdXGs7S8TEVE26q4LCtvIDRLNPFr+jG6e4wWX57M7jtHH4ud1y6imLTkqyYOhSgU2
TTZ+de0Xxr5cH1dxzXXcy9e8c1LcQgpIlWFgpwgXzHvXbPO4iBwrEt/sqNvlmlPk80cfqHRL7mqu
FXdQuUIPXRPwne12924yHy+V8LhcUzOE8OrWtI1NkfXP3RI8t6t4uv6NiqRYbo9YRJomgYs4ZCd3
03TAU2U4N8ch052/qrWRzl/XYtaIGFocfR/VP6DHqXdT2RJGk/wtTy1fMAPZQw6atXQGwYLf781c
d1dUpHNyk3VpB2XbmXR4LLu3Ij0k42tAn6r5e/cwQb79uvUV1pGbrY0KAi7pgg1WBN45E3Bkgwdv
t40tnY55z8BkC0GUxz6zwrnLd63B4utDK7xZloYozFqgpICWz3H5gpeFsehDbmuSW5VJJJ8bvZUv
wGQgzAXzs1eZYcCar9enrbgvyQ3Wo0GHes5N77fb4cocDJsAqrRu1e9rl0alvcuXPGJucqORpGMS
jZHT6hUwUkXQPDmV9wkuhOXqvVz/GJWdJMfK2t5xPTx8Ijt5DNy7ybgtc5A7q6vZzw1Wwv5Zsa/y
Bwt3i1lzuKu2jeSwA9hKvDFHlIMSRehAmhNq7N5N1KLoh5Oqr2xGG+SKivejz4o4SznE/KZQ5Loi
qWLvyMoQRmvM7USI93u0rbBu2ojabIticjTwamt5B3+a43xoNPdhxeLKTdZtA2Vt0H7be6+0XkrS
3y2OrsCgWAS5fWwx18Q1BzY+pq0fet0UjZl11wLof31bqoa//P/dkcmXvORdYLq/E0A+7VfaLknl
Rl1fz9UuJQDTBZp0SBGe5Vay3Boao7KwILS1o6Sz9wGBCKcxxA4abQAXA8BdE5EUmaPcTMZQwJ7E
LPpHb+ofAXjbkMTZjZmIKnvad9oijMpykkMjLV0zNH/ae15n+CLDfEWrchCWCX+9bWmk969uDsrU
LeF+qA3EIO4HLL9+XFO2uT68as9K3m0Ing8Ubc+/eePYL7mPbrUI8pFurxlflSTJDWOlDdwDq1r7
MKM7rOh/O5mPahJEIEIPGjNVCv2mvos70/jr1uvems3bDlK5acyfvCK1694+mHMJQbTgfhlnzZXh
cxC768hNYkvBmWvPnX0wmgka5t95/TLZUzih/NAN5bfBTl+gg9dUdpjzcT/U7hOjVBOOFQsm9401
yb8srEt9XMdoJHeeDpGhGlcKAayx7N5ZMe5guq9dwAbgPQxd9Vs1+OX/7+JL7a5Q4ihJfQQc7n5J
8le3Nn/ctIHlRrHBbLlX04Cfx7WOyiDYNOVNODIss+TbaPmnDgVeAg9dKDpY89CFoDvQvDuqTCL5
9VhA3IqZMImFPfKS5kn9xy25q4l+iguCLEDRF37QJpQ1Z9Gl22m8aP/Ec7+lg+bAUERXuSPMKhuL
DH3WnN2OHSz3u+nmkWX1sRiKjcl0HLeK4Cr3hmWgXBkb9Aodod5d3GVJdV+kEDGA4vbf65tH9QNS
tt0DPtJ49uUz5jpMja/U5GHVv14fXJF8yIoUZrGkkw/42nkBlzTfjShGz/Wdn/8TgKlw+dXdJJvm
OrI+hTes0xwMTXNOOfqXUQn1oQfr2f7h+md83oqJ8WXnRWc5UoClOge4TbOueSTF9wszOSmabRD8
Tv1911RxYNIoSZ4zAB4GhvdtxiMo6cV5iT76Oc58XZ3x84ZBTEfK0F0Apas2I5gOKiZZPUWr3YeB
OM64BAf+EDc2icuOxF6iK6upzjC5wSxtlhLdcdiH/WaO/98RTA4onsbZNtU4lGonSuHAN9yONgl+
wgvyYxAU4Zg693mpeyNSlM0dSzrn27TPu6Xu63O9fjHsfLs4X7z6YU0eXDZELB1Cszr4wb2bHp2U
RB0uEiR9ur6BFJ8mt5/NJbMsAwInZxu6sGnnb6yE7UdtSqkIpHJHWd4UGRRWV/HMyRqCZWHLgE+6
PnPV0FJ4AD07mTM+8XNd0p2D9DTlOkp41dCXwP3uROTzJLwuy/ixKF9K4x556fUpq4x9+f+7ccc5
zyw7y/mRULHthiCe+vqZOJpjRTXry//fje6MqPs0DmadjPb3OvE3TbPeWBeQG8EavyBmvpr8PJMu
dInxxahFyFC2vM0w0mFeMADY0fvXnI18ZOFipIA0uX8Nd9Qkhf9mBZ88Vf8bPN7ZhlUGxD0YFc8e
yMGD5sl0HRDJ/2Ae27Og3Az0aZmHI5qPcd9xQjyXPPZB3W/MZfyTifaQBCIqyb6la2jlj6AeqkQE
Vv9zTTZAHYUW2y202a4DEEde6e9aAVhoRcqnNC8eQPKkyUpU20cKE4nV1dSzkDckRZlv6m76OeUA
1Fi8yzV2UmQOckeEmU1myjqbnxnF0yL0T+2gDQ1yZsmP1NP8hmKbyq0RNfJBo7tEHH904nEIvltV
9uX6NlIc6nJfxNwBTeQvpng2/FNhN3fZ0kde81LgTWEsX8yqCCv/xvxTbpRA+RxYkhWpbb8mM1ix
g3qH67KuK0ax1DKUzVlJZ3sGRid17JI/fAiL4fd1I6mGlsJENViZAS3L5ry25FuZkV+pzU+4d2se
0RTJrYxju4BpcKHAzNu1Djl94Oscdu32NgFgMKlIoaJza8qXDpGIQQPNbyN3eTFAYXfdNqrJSwf9
Uq+QbwwSfl4H877p6W72jVAM6cNcZdvrP6Ha/pITN5D78+G24nnqRtT/Ie4cViv9dX3wz9f2gyRH
K9oLZaRTn738KyBS4RxEFvlxfezPJ27LLae0zhp0os/i2U+4GdKpwIsKqTSeqxpcOszJEKTu6MzY
7zzrI+aMLOIG1XXt/Nt+/TH8f9Dj6PhYG7lYYPTpH9Jl8Tgu0QSnytvYcsq7djkKMcVGBQXWrUho
mK1bFxqvg5Yl57K6n03gsmDvzh9Cc756zBbP1M1DUBfeLakIed9HffvUl6+ja23AXRCviWYj+Irf
k5y87XvfFv3Azxl9G8xTBUH4rv7NyUM+H5bmJle3A/u/H4Xm7YkNTQtXF/kuyMBkxv8pcZkyqa5J
R/GYY8utq4bZlVBZd8RzV51Tsk0dtrXMYGOXRVRN3WasAGfsX5uOAlPfQYFm3dRutru+4f9Nvz9b
NCka0ITkJViw7YObrVCeySPDuneGk4UavVM/N9XB9gHv6NAaM2y7Hs1JfRWn1c6rX0SzhGl6N3RW
iHJUBFBZfH1OKgeXogcriIHHCeQxrnsMstepfXInzZb5PPbZcttrV3Vp7bXIp+fVjosujfnwVkC8
YtDcNBQu/gHu5k12nmfjcmZoiaetF5Lx701GkaFueVpOjr9My9kAa7Px2zO+0PHGSV+M9c5vM7dO
27GplvMKVTgKlD1omzRnjWIpZWybYZrd4CcDP1pk3FfFBDTj+JJNGpsoAoDc3jbVJJsDp7TRqLRu
Z7IFzfIurUBCkBQheE2jxtAVdVX7RooCY0acyVyIOIvl6IKEgiT/GAUogmxN4UbxpmDL3W5T5wRp
Si0bnZHZS5nFNvnJoemWZuve7rzILA/+/Euglf36blL+nuT2Cx1pMUKp+FALG0rocTD8MQagTMvy
L5+P6bwfiXGAroXm7qPyC8mlU56aDQjCrUOem68tY78tyMVc/xTF0DIcbc7amnZ9NSF/r6KpbyKR
6UqxqqEv++6dY0D2fhwWOiznGqrIXuXuArrelgvInXBeZk4JMN7TOWc70X9J+U0XD1tuf6uq3kVn
YzCd0/TBCKxYFHR73c6fX5s+aIbMtbvkno+RB/HDHsPGeXS6R3v4kd2IFbblBjjWJGbpzLN5niuk
XSwLA0+331UrKflvlQwgDVxq8xw0/t5m6XPgpDddWG0ZetY5Ll97tzXPxlpEmUPvV/vJMHQsvYrA
I8PP+ADCNjBfmuc6OKHd04VApV9FnVYPTRGgZZpeCxpuNK8H88zaB9wJQi8/rJ0ODazYMjL0rJin
pK7S0TzbzYmA3Z1/nQkPGxSq6l4Dm1fMX4aeWWhAxhEzmWcneUhYHhVvzqADnylsL4PPqGhBczbC
9jnUnM26OqV0+MlZH1Nn0VF8qOZ/+e13IYZye3YKCJedQdS747N3dNo8Hqthc91pVcNf/v9ueJOa
Vuc0cCkreSFzE9YD2pArzeGuss/F2d4NXi42aVaGwbPyLisekCuuoOXlX69PXeGyMsLMXyjkWTJh
njtGdt467nGab28bWrpej8MKEnRg1c5oiQ+D1HsQS33jrKVztU7xakVbi5yd3g5rWsbFelN7rYtO
jP+ae5ntZQzQBHk2bTfsBzuutCupsLWMWTObwjXWyjXP4LWPS0bjqdDxMih2oAxVGzx7XDsALs7p
au2NFDyKo3PKXd3lSbEHZWEQYLNyM10X89z6PomrIfi1WAmJnMR5tgun1mwY1a9c/v9up3dt5dDE
oTiZ+jfWom13DOkIeP3f6/tRESdldZDewQ3MajleXN0ytoEro3dW9nXxQU6nywtUPyH5KihgAEqH
duoZqNdIBDsWPKdeEtE/YtCkeCobyUeswca0Wyg586KIjXHc1nbyyzFRsV50y6DappLf9jljPWKl
eb7wdYPs10XRyMSJcn0VVDtVcl3fM3O09sMJKPQvlsT43hYkYpWOUVw1vOS+QFIWDRSE4b7OuhfB
T8edN1bZaxJ6hWlkGBufjG6aC+zQbrI2SUkPrufdOLSUBYNgom9LxzLPJR78ky7YtJmuUVdhExmv
NlkLKDgGQrCgDfT/Ym6mkAXdXV9PlUkkp7V9PBJ6uYPUpql2U9K9NrTUQGAUe13mOg/6crJQASbn
fnk0mrjwv83tryDX0WSoZn75/7tww33Em8BYcYi4CW7MSxiU36/bRGVwyUlXs5ohUmOSs0Xdryuv
IrvIf8627g1SZRfZQetkIBOBC+XL8tdAD57NHMAMzG1e6BAZKttIXuoUrdWYFs2PSfu7LpID63Xk
tooQKfOXp2MxuHOCdC+YeGy1v0n+kGA/olMrYqPm2qf4DRmLls8BT30Te7Ir/mnbLUv2a/3XKSIr
uO02IoPO2OAxgKgQB9JOHNzUvKtBKU8LHYGpwvoy7mxcB8cW62SdiU+ipfajQPtUpNg7MqwMO8T1
0wBDe+P3GaILE04OKyI3cV+7kH76r085w2qSEeqEZ1pYaG3imyb7e92nVBOXvHVlLBVsYTiVnDHM
y2Hnu5Cca370pfd82y/IXpvUCy98lCjn6rEWUWuIaOl3Bfl62/CS11Y1FUlleuRsUxendbMHOV6Y
supQc//n9Z9Q7RvJay2bAgtb+Ciymk1cGfMmcHXtHKqhpXNVzFPnGSPMD0KkISRW60V57fy5ad4y
yiw1gLT0vJKcB4hakGZEBUAHI1LMW4aW9X6NRuW1JudyMKI5SSKUAeLbZn2JPu/Oj27xrIIPqXnu
GxPVvWJfLLo7seIAkSFldcO5W0ywtt36ke/lm6CGjkyhu6+qjCJ5aTa4az332OlgCo3wRrnJtUoY
qqEv/39nFFoH9gCGovQr4P5xP+WgL89uy5BkQBiFyoaw6woXYS/M6+oVLOnfbltJyTX7zEYDfV7C
3Jl1GIm5IUiorw99Sd8+KfxYkktmhjVA99dF7tVleMj2I1ts/KrdJc3TRL4TrjtWVXaX/BNBF8lM
hwO7qqDIa2bHKjB31z9BMbSM6/KXuXAGD59glv5h8b0nQMhve0eVMV0WGBytehwQsNz8uzU8mWv/
+7ZJS865Nv1ireNKzxX0V7IVRBKjjthBZY/LCfVui3vMqQnJYY+ElVtO7Dvaiu31WauKlDLptyl8
i6UeLpBZ0oY8dbHRI28F4wKJ2nWOQEq0We19Uz8MQQZhwl8+fb7+y4qU6V884buPYgR87d2ygi8u
WX4t02PCl5MHUp2el5sOXNrXf+VT0znID/5rOqTBtj35Jj/19cYC/esQ3zau5MCQ98oqv1j4qeGP
s/NWGprbtmq+sveaTZ9VCXTVhKi9LW0rkIb4IIS6bdaSz1pmYUJg3q9Ps9gsxdb3Nbvo07V0XPk4
HUsndesW1iDQu7LmsMgeqP/gYrPqyDQ+PZ/wC9JlNcvrJfUp4acsGWIz3TH6s8t1GFaF0WXhjr5P
fTE6MEtB6tAWPwBouMne8qnqFyuFqGRSn3IEYWrYkbFqbqoqe0gH6jK3nmO2GLmZu3Ai+xl4E+Jr
NqFq8Iud3rnmauXl3FUYHCS6OQY2i9BHSLhuE9Xgkkc2NTpcKy+oT5P3Qqq4dv4xiGbeqnWUnHI1
DNTf2o6fbP5oBadCl9Kppiw5ZQCekDLwsT8aEUBJfM8gTjROm+v2UE1a8kk6lA4rexi7ArQg79gm
G3qNqT8P7o4rH6SGmI0FfV41Skyh//R/raMU2PbDDF6xXX7Hf3aaCKAwkXyuQleH+rnw6lOXfXWd
kHnoytIMrTCQLK4xuGJaS4KhHXj+spkGzbiqKbv/3eUF7XndCaM+tfVDwiPhPxTDrYa//OY7D8oI
WypoBNjARyTOKwTdzYehsaaoGOo8JOB5CwvBSejM+T9jaz5xkqLSMjSRhT5/INlBrnPT5pIPWVEV
KYGwDwIQRE3tNolLbtw4tOTHk7+kde3DfOs4byHnsIGEo2bozyFv2LfWf82XL0k9Jpel8b8ud83B
fLsIQqZxEPVbPMZZb0ts7XXv26ptIDl3BgawKvArnOQrWLeBhbqfdD2pqp0ruXY+rGU+jbB+PXon
bLfIM3WgcMWsZbBz4Vu2ZSSYtWf9nfNX3j41/Pn6nlENLR21djKYntEKcTTTBpAV68kK2L4ZdRmn
angpTzYWKx0BD65PPYNwQ7FEABK9DIkuFVHFPBnbDILdunPMSySKqx902+4ABjPC+Q4ouC05us/F
9+tmUiyujHJGz3rrdPUlaRjuqf/S3kR4ABaLy++9Cx02b+YlMbFpLPttRv734DWLq6mqX0Lbh7sh
xpZ81pssmxN/TXYrsoaR7UyxNymB7vHuNptIfstQYSnSltYnpDrEvV+opodJkV/K1JyN369dB/gu
YIPJsQOCt+/bozBxhGVvnbgxfSCSuxbW5AVt4+CgCV7WZd/olHU+t/oHIvh2to0a+l71idtVZBkb
ID1RPn6oh9frVv/coz7o6ZQ8X8rSGPlpsmg0gTyUT2Y8Jml82/CSw64oFFmpa9Unav9ajOe1e14H
zX783IeozL+Z52PWcXEZOv/hDcHBg3DJbZO+2OqdF1liCdyezvDOao2a5o65P4Uu9qrWU/LQISAE
gk9mfRLuErbpySz+tsEPqhMPVhlFctJlyPs6sBg/MUpivG3FfqlrEVDtFMk/S8IhzLBi5rX/o2T3
OMFR795ct7gi8FKZT3OGuKlhrph391YfjNAM+dcgytD2egDecRPEOoid6iMkN6UNGat+xkd40DBy
spNfjRFamq5/hcL4MpB4EbaohxqnU0PTcOzQhZBr1NVUI0vHKqeZqHOOkTt2FMWL0LUkqewuI4jR
gWROJWi6TtbTGLO9ufdj86Hb+OG6yTcsNm55OXM+yOgsruvMVWDDMgU9LBwYBn/UhHeFQ8loYnfi
5boErThalXhax+kEDo8NOuq2uc00P6Gy/uX/7+KBwyp77Dqc1iP5shQ/C52WmWIzymIZbuattZFi
Vcfkx2y8cfJlXt6ub8XP6cZgcclb61IYxWxgzlCjeqJbsI0f/Zc1sqNqy2JdqV5leyn9hZCIUZtV
igcy/pA0W9FAdX3YLeVN6kv4CMlbV2tM6s5EiCflxukO83xTqvFBKcOnq1OxHGmen88ht+7H9em6
2RU7RVbJADV22U/QbDhxq7mjvgcmKB2vm2KzyODgfCKpEVyuTD4d9wY0A9GydfDccXvbzC9L/G6P
i9ErrMHCfunwVNuivD1NN2nZOFSWx7Dw+LFal6S6cf/W7GR3X69PWWURyS2hXNFYYNwSR084W7f7
XU2oUjIdOYhqdOkk9WqbsRI0G6eAPuOSBHQByIN1d3yF48j44L5zF2/tkKdXxQtnj4NxV5KvU3a+
zTCSW5YJS+18wlqayxY6qsSKc1MDJVBtcMkjJ1AO2MAF1ifGk99ssEQIX9IkdAqLy8hgka3AeSeX
aOIdBWCMjr+3Ri1bwiXwfby+fNDCmChEZvmC0cV22JBNHfOo2Dkv1pZv2dbQeJHqE6R011tan1HH
hXnmf+rhgS0P2iZ3xZaR1S8qEPBN5HJlHKwxrNkx7Y4jKGoX47bkReanXKZ0JXyAly6OexhACw++
yOvb8V+Z2c9MLzlq2gZWwi/h1toN38zYPjZr7JzpJnm5tyN7QwREdkPQ7mp+7uKhn/2c5LkVZQV0
HmCpYG/R0Nw223Trv5JHsZk30yHd6CKyakWkI7aYCygPzvgsSN5FgFDt187euKMBmgDvtpuITGo9
rmNJFtAfnVbx1oCUuISMZDZ9u24o1WaVfDmlBmcpwdXStt1N35GoGSEE4+gwGArzyPhhz3TAjm5j
GYzKjwp3W7Y7aBmhf+O2UCSDiKEHblgBwc3VXXZDdxh1JEIKs8jo4WKyqz6tEJt9/tvxN3nwYCXb
6xZXRE+Z65LnY9+CEJufjDyNa4hVmgA1XR/681cOKsOFyciGNrcxaxssDPmXdUhDlty5YiM83V1e
NXvJjfEWTOHKmH0KlsJiO+laOz8nsnEolRw29/Lc8Tl2CjSwd3bM7sQdBOTCImZxroluqkWVfFV4
Ziu6BZslZT+qAgLybz3XMREp4o3McslTgzQZgx8V32Yesn2/S+Ix6sEhcWdHULzYevH1NVZ5lOSw
tZOvWW0lyzFgxyZ7NIPvaFVAc7UmcCq2kAwXHgaTB8saLEejrZ9n+0+yssg18iOB4mOAzqvrH6FY
CZn8kkOutk0vPjCb3o4DKbhYw65tbuKPcKiMHhYJmGbyS9Rh/c80h3lwsdVdqlRTv6zLuxzZ5CJr
ek5wBNPtwrE5GRrmx0JTlVW4l4wfNmo+W1WNF0Q22NAL6qNFxwyoGllyXMGNpR0pDqqk/O5X7mvA
+ffbFlPy3MDumsxyEHUmlIcMUUfLVD9zMGtdH/7yvPHJSe5IXpv2InEDQDyO3UUW1P6WmMepXOI1
h77SvFm0aHbVwkoJs806H5afULM2nwoa9/1dqgPKq5xK8lmI6SxWkwl+WrJDRkNrGMPJ2yV4we11
ykyKiheVAcR8cUBkVc64df6dNk5khnksfrrx9OZsp5hFlzjKNAuuWBEZSrwa1TRWJfL/RNBH2x6+
JlWSgz++jbllxYY9bqZ03F1ffcWqyLjinCWimi8OYaVgUsnMeBYCvci1ZnMpvELGFk8l5DJTH17R
8Uex4q/mqFGZ6PI576JE0JN0zDI8ZVbmKypfh6T5mvCTWffHdoy89NttxpF8msxjGrCp56ekeGlQ
eUTVgWtSCZVhJKcuTE6DzMOry0RfOE83Ih016axqZMmfzaRplnbB9ahOd55zGosbjSH5bwOhl6Se
8Lw48V1FWEjdKE9/XTe0as6SAyc+nwKKgvVxqZo0LJCMh7nV/7w++L+19E8inAx+AkviOKCg6e88
/pqVh5xM4Wj9FvnXZT4L1mxolYf5+DVJvgbgNrTyr42jeVJWBCYZFEWLPplEg6xlQD+JT/Y++ZZa
O1Ey9JdpNpLCE2RolHA7r6ja4VIdN+q4SUCIaJpfamN94V17yAN7s2Tl5rolFcsko6UGbiV50aF6
6M34gs59mz1Tl7KoxpY8uvGGFncN3MK4dQe9CV/Xx60a9/L/d5Ei9wIA6h0sAepBMVnXeM41DqEa
WXJhe4aifG96y3EgLLadMm5xebxuaFXJQKad7GubOnN3SXe70Nr5O2cz7/3XaQireweSjUmkq9Wo
PkLy6rlBfdvLkSmKqg4T3906lg4WpDhaZN7JlAgHrEuI/az5DYQLXvayMEUL+nUTKSYuI6d6y8oG
A6DG01C9dG6xacHOc9vIF097t2PI2DUiC5Dd1nUwRUkhoNDmeZqLjPt5tiVjpXwGiDolmDaICkYB
BbhDPsZGpxNhVg1/+f+7uZcJrYnfI5B6vAnXZh8YNGzIxruJcBZ9t5KXCtLafha0QLWUJDSDbCO4
iF2weV83vWLLyGioVTgCaOAZFcrmVLunvn8rmeZYVBVr/nW1d6ZBs9BsQBmZn9ZHEXeHfkercH0q
Dhd/8g6V5sFE9QXS6dvgEOvnbOUnyLGN6Pdd08hi4JHBfp3i60ZSnWcy3aSXcLtYZlyR7BdhRysP
L7y0CcBX6Hrvh8jYlRu2NTUbVpX4/ktk885uLeu9vrn8msk25QHxvg9L/FqynbZeGpXfllhEIB3W
fJzCfjJsqqumynU8BA3i8HCi09e2JmG+DC/XbaeIGjI9ZDsTE0J8DT9xb4kb1NBa98YKjEwPaUPc
YB077F02OXHvFdDKvq2wKwOmaptko+vCqemCCbdN5Paam4bK2pf/v1vbxpsTCMBfHrQSERZlGTor
eJ4DTYlEZezL/9+NLjyULpmHQ8wk6f1K7O+CNBpvVk1cOnuzyiN8cnFtGcfvS3koxxXP9Zodr5q2
5MJWCtkZa0b8b7vuLQ2yMXIq5yZiT+eDhvFguz5UfjNcKXx32Do0tx67atZB01R5g4yQutBVp7QX
l1vqEl1eyaqoiNiB3y8x1Irj27z0g07xQOpGdCYuw0nFQmbY4UhjoTtjPrf/B6XiqUlNE/IdwB8m
ZTxwFoGS77r3f75rIF7z3w0JsQs6Ohe0vzP1LBxnG5rCQVBGgT3qLqafZ/wfBIsHa+jtqcuCXSr2
xoCKesLCxMqwO8FRpHtr+vyU/yBa7IH2CPhAJBFmlwxR05vubs27er8s3U8/y5Ivt5lL8t9ytfqa
UizEXD9iGQQ9zrp2ZpWZJP9dWFa4iQlIjG/TTedOD2Vux/PiHmwvu3OK8ab45sgEjxh4AsUKwv1E
j1UBQuy7RhfuVWsgJc7dWpTpTFHqzNwldih7cLuao528D7ue3NRzD4kk6V5sz9CN7S6IrQYEgePU
bgKqQ5opvEzGUYlgSG3S41hPRbIb6foy3vgC8UF6uPW9NmuyEW9K+aFxtu1trWLOBxxV2hnTJAbs
R3QDLCuDBotzU17gyCrDaE9PVpHBGk5fhsyvoyb9c5MTydApUiVGX41oeWnLYzXdjWj5HP7eNrTk
nwIUXCMT2B0DdffO9COZ7Eehe7pQ7Q/JQ8eW1QWIF3G/QsuhhQ7pptXdbhVhWIZNrctcQp8HL0nG
mO+NOY0rw3+bg/Sm3MCRJX7tio92suT85NdAfzY/qPDCvny6bvMAR8XHtyRHRkvRClaHAPnldW3+
YRZpHyY5CwX69sd2PWYd3mjRjRQak45fRpF/OzLNYtAVCXFJiXe3O/ZcDlH7zYn6KN26McpFvIv5
wYqLbX+b8WRwlb+SgfHUgSMkS0Tr8ltpLRvXnTXmUyy9DLASzZqlXor7I6HHRMST2Ak3ur4yqqGl
q+/YY+4uxcqU65ecYv53VAdlU67B5TffZbJrkXWOyDG2D1Xkb9bdGvchZKzcQwGGYFzBonTf4BIZ
aBJ+1adIjk26cinQJYdPsf6uPsjSdo5Oe0g1tOTWLjXQB2ZhfUexH0EgHDT3a/Dn+gooQoYMuAqE
C1Jt2iE+UzNqCnPjVTotMdW0pdN2HIfSzVxEUVOgt6CcI4b3h4SUN+4d6ZzNTAvs4AZ8zDZd8I1u
oeUXtoHmPqEIGTLkqmCcW6hMIFsrybekEfuK8qfOGWPilj9dku6G6lLHBsLi+jIocqsPzIyMoNXd
QGbiNa+deOnLn30A2YvkMZ+Y5icUKy0TNFa0ZAmaRPFJIBxP7F8JvXFgyYmN1RvLoUBmO1ppdClH
jY2uHU6xhWTsFRNO4wRo2oYPIyVf5ihf69izXm8zuuSydZ51Y4Ka/skgaTSX8zaw5yezW6PSWDeW
0NH5qj5Ccl8CsC51nAadDZD5dB5Z8ljamlqFak2lay+tWmFZM4JOb3xx/MdUlyirxpVctzPdDsiQ
4tL84pibnPrmdpqJLo31Pz+PZW5GUoI7YOpMf4fsDbQI6RMZv3eCbUwbKgKzGZWtrlKqcCsZakXr
yobUOaJbZQ5/wO8Q+UaJfP8tS+sHbtU3ARQAx/7vScMyPhLb9vxdsDabws9e26LTQD9VH3D5/7tD
zK7KLB0cBLmxv6u8bfI/zq6sSU6c2f4iIgRCCF4paoFebbc9Y78Q429sNrGIHX79PTVPfeVWKaKe
OqIfVCKlTEmZJ8/hfTgwlIva00BMveOaxVbBV2mxzhOzcPVnQ8LnU0rvOxFV5FXN6j2YSuz7Ofu8
DmfalmHdG2KOxqdUlWExykrKscFzhTxZK4S8E2cyvKB15lDcFZVHVOtnhP5tQWGRVjHzTa2rulkr
7tp6ZVktO8IZ2r+ipac/g4V96vfCcGhp8KRI9f//3ULKNGtZicfW8mmMpiM7gZbxkIFnICJxLsLx
aJ2dS1EdjJ3Qmgc1U87gjIHVFoSluD1s669hEEerww8L/wIQx+l2kNYshwq+ouDdm5etxBHQPaxN
D44zU5DTTF4FXDl8EGPQX68+5C/f+V/gf6HVs0Ch+fbENXk9V0Vc7eVgidJO6/+A1ex07bXuHvih
Pw5xfUqPpoun9neU8xcZAXftegG859O16Fh88uL9s30GyO7Yna231eAXmmKMq+KwGpSnhpxlSCB+
XU/ZpTnNl+H7EO1Hcdwu/vG21TQuoioO82UfSkQNLIr9rXeObvspMEkM63aS4tgN28U+LEjjchA3
SJYfC3kfRtxV8Vjgm+LrAHm4p704utbJMeWGddZQHLqoWE7nDNmCsmwfXd+62Js8wgsMvqXzAMV9
27lkbrXC2ONwrL3XHWJmtvUs772iq/gr0Yxstq65W9AcPfbet8CFeYRl2Cqa2auQqwqhrikdQK68
8uLOl6KcwwFEOY6JsVtjfBVmNQsgJnOB/b43ZYRMpD13kTDtc81mVEFWOfIDMrg26WbdK/DIUDe6
7T+aC4PK3GhVAef91Um5/c1rvjTu39aI7JgVNZ7hWNc8jej1i95dSexgbKgMACjx21OAK+0626ec
F6duOUqbPNK5CxlfDEeabo0Vnx0Lp6/KwqqfGh7vkNkcvR/E+e22f9+2lm6JlQN5ZdladwPSTt7U
RX0ASY/Jk4d0uTMhRxX/baapbscSq+G6JE6JdZClKSGnW2jFdxuPDF5eBfVTKtvDvEf79kSyf0R7
lKMh4Gu2qArBmpfFz73Ur6+PC4LHhak5UlMLd1WElc9Y3ZP9v4OET6GXdCfrufzpTGH7SE5g7bsM
D5ahtK/7BuX+PDDHmxhr2qeK86Mt5QV5YtP5rnEEFVklU28TKepRQOcHL0EfuV/tMbyW9PvjErWP
61G+iK/sMH+Tp/x4Z9xQ1YPzblzL4dom3yJDKoH5RC+74YN0tlIcm7kzy+cB95UqoOd58s5pY/Bi
jZuplI+A4xSOnwInltrDcaAySgcW9rXJFXTDK14MIc92WnMMvy70AeXxImRQAPI7gx/ohlecuPXT
BuzvWGe3rs8Oy0+ZJV+D0jXEIE2IUyFXzSasaUHm/mlpXgP51vnfeVeGvjD0aOuubSroyq0bz0UC
AtM/o7h8GMAfwL/aiXfqUIAMTYTtms2jUlXNAD/PNdCMYBtMh5M7o3wKfuLK8NzTja64scB+oRzy
kU/c9UIQfkQu2njuOgL+e0u9O85QFAfyf0UcHXF/sPeHDlmmdjndHlw37+uWeje4tZTZ3GTYmTWt
TjWS53ueGeatG/r6/3dDV3MN/YYZQzd93NPYiMvX7HYVcjXaTmfhJESTYJDkRdQ5F2EiKdK9VP7b
ou/mXJS701ouIgyouqaj95tfsmNwrNqQTAcbj5XpMhhSMrqvUHxWdsMssgq/RCAv7s3NIS0/2+nl
9qpqXUo5eze3aprCw+jlIwDKp/1SHYKvNWo6+TE9mDxK8wkqqmpsBEiL+PWA73+S6XvlPJamyqlu
aCVhNVltmTOQlz3l+2vnHIvujZugzbqhFU8daglO3wwHrjN8dtsTHT63Jp1U3dDXAPpu96x2P7pp
fwUG1L8nKwMf5ufRxJmjCcIq71S3dH4xjdcHnHepqqO/9KFLIFP/dnvH6KauOGu7MEQXn9bINF/F
sq/CkP2hS038KrrZK7fkeVnX3d8xe1tkhwUqpSWKLe3L1t93i1IVdp2mHKe+xzW5wGNl+RLYhvCo
M4vipWtNrGHpSf1kO/+u1aHzv4jA8A7SDa24aIOOWpEKTLmq2AM6IH7VmXhEScpgkY8t/oes7ljY
JWMcOdNqKk60iPzpk+fOx6owNQl/HN7/0Na1Znsq9+s9L7Nex+bZNZWmP7YLVeFU1lBubHRgcrI5
hyr41s9j6DBDtlo36au13nko3p25tc/Ib7psBn2IdcrJEN32oA+H9pkqcAVNwTolft3FSPrW4dIW
f7HRVEnUja3cH6sUms6iaLrYsZ+W7hM3kQhdY94fuAPMWdne2VIzb+eYMxCV/kHy6hRAbm2R8H10
Tlz8wUS1++Gi4oeUzT5iSVmx4AP2YopS4D7w8DzkNjX40seldDzPri+gd+tagAsJUlr7FPugWEi7
b1t1znkNXHEe4YbzuUm7V7b3gFz2x2kVF+aLZEiLk2cX8On8eHsHaD5SrbJUMyTUgPyT8b4gzVPx
9QDNJxmCVsLwmbofUI6uwq4FRcegjLOOnkDcHU15kXQ1uW8Hq2WWPhv6kkzbFA8yC4vOTfLJM5QB
dTO//v/d+qw9dAl7mvcx6QCyEkNCF3r0hXe8z/JXv3k//NA5O09h+bopLrIQB7EFl3qqDYbRzV45
vayJga4GnHWx5W6haEo0lNFoybvzfbNXvJsIEL/aTdbHdLIi0Kmdc4HyfeEazrCPL7VwDsXLU1Zu
M6+xrs1mPzvBozOWB8o/Be4DKr2EFQc0vIRD9cxJ4lmJNZm6W3VmU5y+3kCunTpYFaioRF6QH2tr
PmbNfeQDPlMLL3ufu73NWBq3TXeyyyARQXVM2QYpsXPqDNAsf3TmAf3G5DwD3357sTShWK3JlEPQ
OhV101jOAoQe3mGdUsPQGnup5ZhyhBrp7OG1tELwC1KMj02/nGr7rookzKWcfVRaHXTpMHy3t9GY
ulGRiQhsuwYf1Bnm+lXvfJB0fk+HRfSx182ggg829mkuV9uQ09XZRvFwCt1RQOIkAog/J71XREXB
zo5rso1u8oqHb9meS5tlcyx6Fg7Zr7E1kXHrJq44dzv7xLd6WH2HCnPtNuEC3dcpNZGM6oZXfVsM
7WwPCKxVML7wYI3SMfsS1Cah7I8fktg0ig/TDGTzGceqAlr02ZsWUNlX52IRn/GEugxu/o35fxcg
VLCufUnV9NY5JtCO5svU0kwl0tLtg7pHFzY92csQoj395M13ZSd8ptZmLJkF9gQ8HLDh6AsePdeC
VON9oGKMrpzUtV2Vztzmc1xN8kjEeim5SaBYs1XVuow9OG2b4bETV6sX1UXwlZaz4ZS+vq4/uA6q
pRlvn+y9GtYpdtpnS7yUvXVoUKzKCsgjuF9cMhiyrR++TWAdxZktNu6u03d9zPv0bNHg7ATTiY1w
ajf/dFeYVgVANnd3M97hQhh0n/LyrTOpEOp2peLOkKLwMsEwLnc/5/OvKoBC7n0hTi3F7G7JiNyX
PmZB/ybG9XFYGIDMd8EUYHTFk8UM8mROsW8KSs5oKwsJNwmra4yi1mGcbCQOqKKmuKUBWkd8a7TQ
TkZ3aKuWnI7b8faa6n5GSQqtfgeygGLs42VLPw+Cnr3Sj3dLRreH1ziW2vO+Nn7Z7GU7xvZa/0p5
UELOYH+7b2zl7C1TOrQFza24RsnKH4ESLMoaLUJDWab3/YSaJm5nPmfemGPHN84RCfvLWprajzSW
+e/V9e5ob63WkrmH5nk72A8QJYoCbJ/bhvmwROUztTdXtvUGhUmOtuX8a4HmTLC1huUEGds6dACL
zrMvHSSJbv+W7jOUQ55U6xakeTHGG/TrgK/I2ue5mIkh4aLbndf/vzNStUqZAhYyxhlYG22Ezmkv
T+gLi25PXhObnetHvRt+pNvoFxS7M89rGfJ+j/yWHUjgHZ3APc4gC/Ay905HUwyFTmzWZqQb42Is
TpAEOEFNJAGLheFBorOUEkPtFA1z1paNseVnzTGQ1QsNVnkpeiia3zaWZqVVMTQQOLcysOsxlvno
H3Y2jodWzvfkkHymlsOWdlq4BZBBnM9g3XDsszAqYGgWWa2EZYLbE5jcx7hq/yeAAVqbIGy6NbSE
f1pXErL0f7cNpHM7JZQWZZWJeYPb+dVv2/lG+Gu3jVEDonqa/W0tb8L273Q65SYE4ZNiaoYUe8kv
IXGyotZhvJxe9+MH9xW1WlOzsceJSdJLWlnsSOsgD506/5zK/jBb8qFMlyZ0F3lgThbl2Rp20nai
rJsPhed/vm3I/06Hj+agXMBXD/SbV2axOPjSx/VxD/MICLq4OrYH6+AdRFSgnCm+rcc2Kk4MFZji
NJ4xnXN/NnXXfAxXQBBVjvbJkcMKjEhwQV/io9354bjVyK9X41suqu9gVYtLXlzGdBXh5vZ7uBHv
pRfdV5AdhcXUmdJTmmudWg8qimGsl5IFF+GOX6q2KMNidc6Ovz5lG/9x294az1Zb7dEDGPi23INL
bpXkBdzqNrDZQ2koymn8T+22t9LV9veNIneU0e9tPT4XUvzdSVS7645/CboNIj7tnS8QtQF/LYJ8
qvNqihfA5UDPdfLTwXAWadxbLRZZ2UrSbisnZJRYNFsvafXNBTDb4e7BHZcQB1W4Vc19Hq4ql7B8
G0DHBQ9viHe0yg7yIqbuCt16XB3/3aHXzG3tuhtC7YCmO3+NOJJHTtaEvLn2LjnEdMHR/Y5yIvFi
hSZ6jt/pix+2N4S1JQ+ieJvsX0H32k13XsFVPRNZ1nwcaRpcKIXuuut53qPHN9/wetO5hhIFynqY
Ju7gI7YJ/XspjZjYDCe2Jr/+R2t+ylu/38pKxJCKLKYt7MD27LFoWYd8C+KJ0NH6AZKNavoO1RD+
YGV2Zoeo1LfNoc4kBRbC47klfwzNuIop6dIpZUM0lludPZeOnQnDxv8v5P0Zjv9o89+oZKRL4VTT
+M+OlQShdji4/qHd+u8ECub9MoeuN6Cdz/Qq+djX/mj/37IsaBaJXyyQp4AiYsh80LDLBeTI5bGx
vthLfSj2n7fD38dXpz+IAIS03W4j44yr01NAHycKanPf8P78eP/80f+fitaRLF3nuB2DFy9wH4P+
LvyT7wbXn3znx/kGRSyLL0iHNHm4dV/FgqzCXYQgGFwJEl0351m2Yt5ZYZ+C3ofIzr+3ra3dTUpc
aO2x23wH5mbWp3X90gF+XIl/3eJ1KuZT6z567UW0xOBkOvsrN4m+GXg/DtMc1/t2zpc8HFuTOpZu
2yihobvq3wq7I7FN+wvx1jOtX9v5120rfRw8XbXnH+2YbbtPLYkpWw6r9xkCDRENpsjfvjj2ftjv
0jvy/yAAGNCr06RFT2J2LSeAG3mCuN22murxGvOrPAC+bzspaFRI7Mg+wmPn7DQ0us9C1wvTu+3f
5kvVkSmY4gotWP6VVSY/B+3wpYLotoOFrifDUmhikUoLUE3AKzgtEjFeXkNfGtry8vM4i4uTumeJ
g9+t3hbP9CLVbCr/ash3X7VZ9TQJcGbGcrfOjUuel7U8mpNKuvVQ3Npxh6IHO0B6qfyZHzZr/7FM
w313FlclC+jZLpe07wtAtjt5ADePHcoKjDO311tnGcWTJzjbCvX6Il52moU0gMCkbdtd6GRrZfgJ
nXUUj/YICXbZCnyAU/fhKqcxnLbl813zV8kB7H6dNm/cCar129Gus4d9K07E7eL7hr8Gkncbp6s8
eyUzIbGbLkcvq44s2JIJ6r73Da+8OF0wwHfI/S5xgPYcnpYxLftQuncREPouV5xZ+Ah3tWyXuOyG
szvIc9aS40JNBR3NwqqSK5tnOdne9Uu8ptmDy/pXZzcpn2oCNVcc1iNzE9hr7sStmx467oSpVT04
r6s7xbJ/gajJfRcJrnjuGjhOU6VQuPd4nYBhHYAyCwQot1f3auYPLngqHcC6yJ4Ws7vE/pQdG9o9
uSA9XSYZDZljQtzq1kDxX4cNwVBJtsTzHEReL+KFBYbNqVsDxW8d3uR1X9MlnqAeR1766bhOv5ei
O0zBxaiDoLGRyg2wAH4PmJNlx27Rrs9CrDTag7aL3coJjhIicLeXQmMmlRLAK4kNdiFnQT6eRPkG
Zm/0IN0eWhNBVSoAF5SqHQNRZsxBHtrs/OIS79A1mWF43cwVH97BTtencl3ijm2vAe1ee2c+3J65
bujrF70Lbm67VnXOYZS8BNIJkhyEmLalzijXn3w3NGgG21V62DvNEkQU7/exAvtUZup60e0axW13
LxCe4N4SZxCnmf1kLccIEuD5YMib6qbv/P/pEyDi2bpiTdt0PLVtdWnn/DjvpmY7neEVp/WaTcp6
x/Tzmp37bD/m7c/7llTxWVpOnaA5RmZ7Ee47lJo3027R2ETFrUEgpi2aJV3izaPnsVoe6gbqAdIk
zqgbXjlpdw5i2K3L1rja3Yiu/BEP7rApTJJSuuGVk9ZzZgc6MdjrcqLPtiMuIgvOPDdlZTQr+ice
rbPqqkannpAbwInAU9LjXSuqNv6j+FA3QMBgZNe55GnxSPPWMLTOJoqTbrT1V5dhs8yOFwrWRx2Q
ju1yX47VVQVXauYjg5HiaGr3pwASMakVli6E15fUcL7qjK54KTrCIQQRYP6bx4+8QT9acxeXkv9n
8//Q70CVw+qL7E6k857JLiFYa6pa6WauuOlAawe0+vkaS+dlZmlErOJy13ZRgWYzqVI/LTEyX6wX
NDmDndJm9wUXFU8WVBXYY+qgjhef0F99DsGtqK390o9uz10T1f8AlW0SlR2w7MceOssvrjf2p5UG
9PqgIoeqHTPDpU/3O8qRGuSzCK7dqjE4Olw7O/hLFzY+/JYajg/N8qrN/ZXY0JYg6zJO86n/5OVr
AWhf6rjf77PT9WffHa60zzIIFWdgbnbKgIBPz7W3Hplmx6qqF2ubRM3CZnI4nuy3f1D3Pcpxy3ZS
1tYm7HgulqkN/YahwDrbaWFyN90PKJ5c5nZPpqqx42JGQyOS8tWzy33TY0K33spx65BV7PNe2/HA
yansXgKWkNqByLUhk6sbX/HmrgIVLw9oHSOl7YsIbbIuuTLbijrOSrp2X5iYPdeweTWmUrFma78j
Vy3WLZYtRS09PVq1ifddcx6oODM3EHIBpbkEdD/vy8PerP54Kj1vnqIyJ9V9EGWqZlhH1JBSCMey
mDZOEI1Ovpy7rUW+u3CFoTj24ZdwV8W0kX62/GLZl2Tl3mn1gJwPxLl2TUmTj5OtGF+JIBzXNzkA
I56ATRuH8gtCU5X+5m4a1X0QyeyVTd9TaQKe6L7m+v93/u6Scu+y1J6TGqlK6fzIifXgznN0h3Pj
W64b7d3o4NF1896GrRxZXKgHOxmhhR++IDG0EjeaOp2nTmZ9krVFFEC1jPqHmYownbyEjF880hnq
SToLKfHD3YeCLdKZk3Yg3aFgcgq7tTgVrYmXX/clSgip/CzlnC5z4q380NXWqR7zf7nwnmw6PfCC
fGvv4x2F0ZRogvTrHJRrgfVwJ8hdlMVf49q+3l7r6233j4wEd1X02x7QlPQ+mRM/aF898HUyDzVQ
t17CoUwfoE11uv07H0ZE/I5ymXcam261K5ZkH+RDkfph5TrxhiZYtAcZziTNkqsQOLTsyt5FKSUB
k8iRNXbYFtZL01eGTm/dFyge3qw1GlgAEk8823lqCEiNg+HS5ttRDCaKAN0XKG5N7LQN9kkuCcRt
n2a+HxoJmkK0lxuC4IcnBRZBcey0a0ZRym5OIBw40KdpsS35yCxcCwyR42PENX5B8W8akHqYaSCT
Is0OnLza1UtVPMzuN8jNHJugPU7Vj5puITb00UEr5e3Npfsuxdmd3kIqB08WpLxApHpo5kEEUT4J
dFPc/gHd2ivODhV5exRiWpI8K5J2rEPu2UlLKPq3TTcq3U8oTl7sPqCEC7YXxQEl9zkUHfuZsq91
VhtcXbO7VHyWKPPOHoP2SriMurJbZT+kN+1RWwwGeIvuBxQfB+dOKfdhXRLb43/7DO3JHkL7upu0
RjUhVxWKyYph2tY0wCqs/XF1vonlea+QWeu8c8bPzM8Nu1izFCoYNeNZvbfjvCRjF5yYtE5QePoS
zG5I3Ds9UQWlQuHbtqYU4XCS1i9WzH8tnYnOVuMMKih1F6IbAKRYEg5EU5gLj0fzZCzdfFik467K
XxBYDXVq7svEsvpD01WHyX0juA56HoKVH40S7CBdZ3g16RZC8etZ4pqcTviUqhDPEPV66bfihY5Q
zy5sg2frrKV49uLM07wV2LPStq3Isnv2QGbH1OWlG11xagskWoOV9UvS29b8yNrSfexLvJfuikoq
ZI1QaH4wB+bJ3OJl8xlYTZafHk3RQmZiBtGsgIpY29O+mFwHrrBa/YsM+JH1aHbwszf3vvZH7qqw
tT6nKFlk+IkCiZVqIS9C/NsvpsSq7gOu/393lx2DlLLKwpE6M1lEXivX05LX9tdl9ZaDJ4Z/bi+F
ZqFVzBqz5JplPZaiTa2vC6n7iGPhDceb5o6mYtT8Zawzb8B9XJLtwec/Gun1oT/kn0XlrGHugE3h
vq9QTu/JKckKnDkCuN/ll3IJyTA1l/vGVnx5n2unLsiyJNuGzmkv7bNz4EymzKLm6FHBaUNtpzvJ
MPrsVGfpSqAF9/MkTYbRDa/48YYW3bH30jlhadcjS9Sn82da5mI6T8BT/77HQlQVXEi7NbC7uVuS
2uuLUJD1lUNt9vbYmvcpVcEVG6HzwEq+JoOkYQ9wV9FWJ1HVoU3dS8vyuBfOAdi7xN+Cu+4bf5A4
wAvGknvpnkCk+ljNzmOwZcfWKwyf9LHL/UHh0NlNV4oKcYMNdhiU+6UJgui2tXRDK6WBfQtcx+rs
JREsh8ZL8NTR1ZAZ+tiXaaDEo7Ygm4DGCBa5eXVoG4rqrV6aQxvE7l3EcpwG1038LuRJgftEbjt4
anF0AbE8cte7KpsY+mqwd0O72ey3tEMkojV79vbt4uCvxe/SacXwSvwp/DzYR0bWpJ3Grwt6+ULq
rD9vr+nHFxf6h+4Nk1u1DNua5Pt4mL1/a/G/coZo8eRG3PPDDT2aYpoMG0i3ysqtQvpsa4rrj9ng
tpx4EFYDCWUvTzt/bVdTJ6Luk5SotNSdkGJd1mRq68cr9U0BHXg2FyHvvBDdNl+l9dZWeXzbgBqn
UJFyQbG0oEFolsQHC9FzN04+gFqeZ3iaagOU8nhoU2ddpxEBKhucQ4Y6ZUm/sflEeRNmefYacD+0
8ukAph/Dqar7HsXJ5dTIinn4HmA7DyJAJwyR59um+vi4oCq4jBQT1KjGzE5A8x51AAAMMj91pclN
Pn4HUV9xk6lhduO2eMj1MgMDyLXLqY3psMeO0yb1sj26dmlKSWh2soo1kzaaMUWAQ2lqXnG/r6xf
HfmHWa/lfBdlDqeqNo3MM7t1doSrykP7ffB3z9qHejOcqR/TR2B0xUe8ZnC9Kau3pAfa2HXrw1qR
My/QKsS90EYzWkag5ZNZx8VNj3R0DjkjcX9ftxinKhgtEJDBKpxgTUBn2Zy2wLJCgsaJk7WOhpun
ZjOo6jTblGZ17XdrMq/PVMyhN7dh6TkHm5KDJS4+ikK3N7XGX1Sdmsb12nrpxJZQd4TYi7DXeKlW
cbpvdOVclCC9TTeoEyVZ3Z0A83ywXRO/jm7iynkIKUEr6JxiTcqJJPbGXmdq0lXSGf/6k+/Ow23d
UxeaGVtSWUvYFZ+H9bLJH9vALtz+e6GTIVTpfkZx+Hzjed9nnZ246WPH/reBy3VjaTjJN05e1tJw
NdEcJyo4rWWyDaoNrjKkMsTDL5JiDMlIwtr72QDNPVq/UtNprFsT5YBcPQdl6VKsSddcRZYH63fA
ZsN3aKIvV1zeanOn8GS5Qm3BOac5PRN7PGypF93eqdcd+WfGnKr4tAJ5ufT6TEq4tQAzQs4D2fKw
dxqQG9uGA0SzFCo4bfMWmo0OlqLL/LBl7LBkxQmahuGee2EKoubOf3DkYtheGoOpeLV1X3HfonCQ
eisexFhHlBYvTWAZDKZZa09xbQcpA9YO/po0fg31x9HeDkjT/nV7NXSWUpx7D5xiRlPVluTtmyyr
qCAvmQusOER5cwusHu3vyuoMH6Kz0/UD33m7v7V07TexJ+OQozmmOC7NEHWLuHN4xcu5JCQdZQs7
ZfQT7dJ42vrjLlJDhNXNXnmAW367uqRu96QfeOTINMz99HmcluPthdCtsuLRDmuk5WY4h0iXvwY2
PXNiEojVzVxx6Amp0obv1/yH1ca+NZ+k672O9Z2GUWFsSxdYm8dgd8gSvoqKRjyV52DZ7ltWlVht
TO2smEWD42e1I9cioI5sHvzdBHnShCN2vbi925TuPIEwntQr8ir7PzQXkctkRICuD5ElMnyCZm1V
LNviD/aITYkXpVOmUd9y9zRbd+ZuqIpng/47uvW5byeSNlFRTknmXVJmclqdfa7f9M4+64r2zo25
S9K5aI0sryeaHfIq8vn32xtfsztVUNteji2ZfPwAL39k1m/L/zJChfD22DrDKz7r8G6mdR3YSWOP
D0tZPaclMwytm7bir0ER4P3dYdpWV5w3e33L0+qUV6Z0n+bdoErXLGUtm4lj+Jn/RK8lXb6l+XPp
fvc9U1TQ2EbFtdVBim7CDb+wWSwsCxpN2V11LKqi2gAb2L2Z4Ty0ivbE+zVMbe8BD1HD4a6xvApq
wxsAWBfUHBJ3cCOn2C5Wmb+mfLuraEJVpjRRW9RrGlx/Kg905K49h2CxewWI5yg6q7xv96h4Nsvh
wkIjCc4q2TyskoHGWk4yZAvId+/a+qpSTbeDuQt0eEsyULEdSrygUTQWJvUgzY3aVc5aTxAcKtcr
D2fzMUdzGcvPAmxRLv13nHjom+4+GjdQlWu8pcpcv8NiTL2FL3nb6YUgM03zNWwcw8GucwTFk9fZ
H9atwoV07px/pjSYT4M33kUMy6lKobZnbOnndViT0QalR93R7OBxx7BVNZ6gItdKXxQkTX08/XHx
OeQTqt7+QH/QHO/0u3aRCmBzCB/rycbhy4r+YcSN5yC83lRb0hhexZS5Oa8KRho7mVOnPKwdqE9A
0T9G9039eqC9O7gYk8wF2HVJmt56IW35tHWmBkKd3a//fzd07/POHwLs/tWbI8fLT0EnDo19p+uq
+LHUEtiTFJsei4sI5JyaxtjLf73zffD6UgFklpN2DuQc1sTbtstee/9IHF3V4D/KnD4g2XO0gzzy
7TbyjIrpumVWDmHaWNvmNHirQlQlGnl2xDvZEOR0C6G4rj3ZjsdnuO6KmUOm/gRCgku3tPF9W0i5
OPPGZ6MjsBC5Ox5X2Z57UEPcNbSKGxt6wuvFw6V5rPkcBmvWP9BhNkntaeyiosX2nbCVivSKwBh/
l91+EtR5cippyBBoVlRFisnKkaRE/2YCFO4QdsT9QhvIFt+2jG7uit+2IvUwa1zIs6X4SXv/Ye/T
MCiIqeqvG//6/3fOy2e3zARcLGnlcuq96eAV1rEV/fG+6V9t9m74esr7ZqyQ8PXQQVVayL5PaFYv
7yK34lQFiIHnp+6m692qtNh3FBQgeL3L0jB33boqnmqlWTfKPsetBEiLQ1rPAMRbm6k1V/OSUHm5
+qwqLX+EZWYOyWv5usrzgETyWhl2pW58xVudkZVjmtskaWYa5bN17Cvx2kBPcuxN/L+avaNCwBrO
PNF5KGwGXhr2eIOuoAvY+J1XclWlZvKcZi0ygizrSJKKD2/FzA2hTGOcP7BfWc/5Ul/jDWrVJHtB
c+tffg2JtMG5B0bPoWr9/zd+aUNAAmSxa1J0/f7qdqT5BCiuSe3Ovob0Pw8uJ1BWF5gsUjS1i0KE
tR8WvkWy+OVY/xJRA0gq0IeN29X+rQ2+540p86C5fKogs3UmEsk2rLZb/6rrV3d8Gu1Pjn+ZTOQZ
Gn9ToWY2aRyIKKB0U4//piir3skmjcVQ7ucBKf2RzDMBbEdABm8+di45pIWpwK/bTUqgILK0cfYO
cDV3jzKUFfMhiwcmDqll4qPX/YRytNe4g3dUwjaADIfDcmSgX+H9/1pw6t8O1DrjKxsKt37qtOjI
SKSTP/ur93Pthq93Da0Cy3BjJtuYMZIM/vC8DCk9lnlhEkrXxCAVUpaJaQTZNoLEKMk3WfOwyaYX
P7hLrIFTFU6WEV5I4mHulVP8y4vyWHIfeF2rMlx8dNNXwsTKfdSKxYqdWbLzYFvHwF+O1mxi2dIN
f/3/u+O349XAG9shiV9UkFDNQHQAMNx4cNh+lywMLKSc8IW/sA6KXyQRojlXy/9xdmVLcqNK9IuI
EGh/Ve3VXbbb69gvCo89FhJCu4Skr7+n5qkv0xQReu2IplBCJpB58hwPyfL2RbbZ+fHmMX2B5rqR
W3Ye8OvOlYDyuhbuKQWPnieGw7bhNdeFbJPHeoK7GxfhkZLopQ9+N2VvOQRMk9e8VlCZd8WE5wV1
3Pvl853gas/j2oJyMAQFR/PZmLdO3i140/m5c+ijOFlK76nq+sOS2gr2b38Bi++FklcbyA1nsSzg
NbgyVPCiCVTGDjuje/q4xfzoXvv/4euQplHrIRUch9kZbCUHdw4upWtLN5hmfz/KXs2+cKHgwQhm
X4K01e3ByJaNR+YVloTD22kfpqOv0F/bFJKz5ZqPa1K4f9y+S8oBmSUynZAdS1ax7SrEdBBWPMRs
EB22aUs435WKgsltbr88XoT7Wr51l9A8eM1I6KQlXa4Mldo++6sbuiQVf0e83xXIXnGW7Ug2WM4Z
k800f6YshjgJGHyvII/c5d53N0r3M0NVtb+MvElKOR4ef5Vp7TXPJh3nq+sE7LrO4V5KkmSQegi6
TXQC6LvUXDvNOfKHnn/HL40/QbH7FXI3E1BGgLk+nv/bBzLTAVKyQ1shKwigMmOeP+cjd791qq4s
7UcG60Sa41UZSDYXcD1eF4qGPLr+qNZ0n6+hbZlNs9c8Lx5LknIPbyfHD3jStn6bgMjHJiRhGl07
NUH7L2g4U3ZVoLmTVfOeet2mTj+mI1uVClsZ8cy9FtN8rOh6BRH6TkyVJWSb7K75WtD3PaE8Yteu
VNFhFuPTrDqJjEe6re7LdDiXCIfYIz6ArCVgSJGECvNKD+Hsb7qwMB3BtcTAvBcRepdy6uyLrjyi
02gfitbitW8faUyHb9FoCEQKApBrPPSAXecoIqXL7455+zRbLYeO6Te0Y7NtSQrlXIddA6/YFREa
ZtavbOb7cq0/P/Zdwy/oOK2UMaLihmMTSTClcH8nSfU0sfSoSlvS1fQTmgNz7qtGgpDxOjvtLwci
JAqc2N3sfgvC4q/HX2HYq/+BaLWeAzoWj13dNDsrn/8WUQetE/pp2/D3L3t1OK/hykEptmIZVH1Y
lDwOtf/EyCbykZDp5GE0wqtjljHWYC7+cqPpSwNSiV1v1fwzWUfz5KKWjScJ1rivy4/N8E0u/Iny
weJmhgin84apGNxGEGph11G57Dp5PQNnzboNrMr+g82CQFjmVVhZPsRfht5Tu4b0Nmom09S1k7Es
vKUuKhy8TRz9qBxRJOBa+7ltz2iu2+NUXPt7dFa5+FoX9EvNm7M/OqdNw+tgLB4S1KzQ43MF/fSu
oOzJyxXw7jaEtcEyOg7Lg9Up0OGoNgzI38ZT+FUEra31zLAfddiVxMtM8Ihgx5DolOU5tMbLj2O0
qT/Cj/X6+MwbqCC6Pb86QbX3Frpbm02d1hhaC2VOlA1+C8WIS5NRLyF5nx1FQII9NLQ2CXTiJ7Tr
iOvQtgAnXoZnXr+TaDB0rIiZN+2OobUwFlbV3AA5z68A5ZzWftqBqFAk1UC+Pt6Tb24ajH//3Vdh
koasj4OZZtcJeNMoDZJ5zPePh75//X8u/hj6/pOvhpZNxHJkPMkFEkQJSjtJD9pAFEv5tOfk9+Pf
ePOcwm9o933URryg6IrsOno54NFes1/qdp+N0AUtgk0lQvyIdtev5dT1fZTF52L0PkLZL9i5i5Wa
wbQAWjzjcbQGgF2RiwNUbuHKp2xZLfHGZBwtnJUoJ2QrgC3nseAiicCFuFvyIf3AAvlnWUX78ngN
DF+gF8ZTkc2yqWl0Xkm+c9v2W6xyWyb67qRv7CG9JF5kM+oMwNRdcvEp5y9L81x6pwCgKDd4twSW
D/hXT+StX9H8t63X2YtpHp4h5i2SdYEKeV+463MP6qDfXV8Fx0BFQHq3k/wWOCE/TU6pvozEHz+o
2vlZBtOwyxlytMDLi2wP/t8FYmc8ewJ3UvAhJ377cV6i3uKyJpvcl/uVX60kJAEbQv+M7r4j4T8d
4MSiqkpQJjxTNMt35NfjhTXEHl2krMIb1J+JSy6xehqH96480eLD46FNe+b+91ffUPsZVBNaB+va
5Z33LutL5rzwqgxsLD2Gva+X3hkZ875duvC85FN9AmNZ7iV5R73dLLvyg4s9aymEmYykBYexJxOp
hzW7LnkZh0kohd8Bb+sjpcEVYTYGF9P3aGFidKZ0dls3vThsSqCVkWS1dx2ll3RRbgkXpjXRwkW/
uBDoC9rw7Cs/23uCRtdoXDee8HoNfsodoDLHKDqjbFV87lIStTtIdJU2UiPDOuhV+EiAx3yIaHqJ
I/4HhcjnNMt+kU5YNqzhMNOr8CIvKjarJjyDYBw95QAp8Je2q/5pI3oYSW+rxxt8m2m+Hdd1nxeA
bJy7sGEJpB26Xb7ku5ngIteT3j2TKTv6fWq7TRu2FdOOf5WHJUNexj/Lag4P2AHdToRpffTV6CfE
bTclbPxYJ3OJlKhF56jo3LXSvXFor+6hH+H+/Tia/FsSfiOA64V6h5cydJaufRJejd67Cc9XKN/H
KgMvr6yeOQh037PZJ+g2oo2/mz3F/MTzF/9T2DjyUlH8U0qd5tsiyNonOW/GK4mW6hR4fvSxBim3
uxsjZZOvNnga02IG5LemLJaRfx5K9JOI5n009JZn75vZVhhaixOZs4ouRtobNL79y4gjra/J08rS
LKnxOLiCP+IZvEzengIFs39sfdPX6HGD9CrlbCquBSQ5SJjtunROHg9tcGodAoA903t+vZBLqobg
nbuskLt1UYGLS7GpW96PdRiAWP2xq5qBX5fWOzd9e62c9uwWwfnxFxiMo0MBVEsUm4uSo4X6U1gP
iVdtqu1h4lqoCCinddxM5AJZqfzkysnd0SiPz7MIbYeoYTPpNfk48L20dwpxZcOX0v06hB8L90yH
L9L9A0kOf7LcvwxBSK/ML6QO4jZTxVWsZ+k+eV2drPLs9X+2LYH2Rpi8pql99FhdfVCKBtFZhTZi
nLdxElgDzZE7OcZQwAnbJ35pLs6X4hjsJz+ZDmzvnGdbLs60hTSX7vuArtBHKa5lMLYn1nfNMZKh
xXkN59q/Hc6vLmJe6NfCWyDrtQCzgMNYeB9mtuxDD8JDlpD0dre0H+sV+qqIJxlnHFpfq3+s5T/1
+PeweLtCDjs0nt/iYDzUkC2Ss6UuajCYXrRnQTD7OGLusnQiaZvPrLE4s2Gj6uX62Kv8O+ypfYrc
+iWlbYLLJYo+7aVvbTBdwwXA0bxatqRTniDROWzLwzr6Z5WxXVR4T5MYnhtAuQLfcnE1fYx+9PdF
MPo+L69pHoE4ykmyqoIOYoyDsfMtS29aifvfX+2uFqi/yqmxdbO2QB+L2KmRWY4G0/Q1r66hDMyb
+8YN+5vAUjTOOVQvRP31OGgYTh5H8+yoKLvAi+DZY/VOYneyTiWjrURgGlzzaOX0oRjXuH3yyqp4
pn7zNydZdiijSlnc2mQd7UxW1YRCqE8Ejh1ybSTaYov+EPjtb2/MLTW+t9c20mv3ubtAkWAoSjCm
DOcJDIYktGmLvW2fSK/bA5seNB3BdS6vDqr42tGftWMTHzKNrb31s3FeK3+qBRpalmTNalSZwPDX
xofH+8ZkFc1/M9+tVRwv4jp7GV7kkLgHfeu2oe9f9MqZ8mkJFkhviKvf3bp2AKmZTVDXNOn731+N
XPo9djqPO1CXTUXCu/Af4kOJ8fG0TQbXHFVORRsHFVgWwZKcpLgaNsuaTLnt3Weau+aoNByrsc3A
dDgXH9eRHmkjLNHeNHHNS8lcubUTuN1T6I/pfm17CCWj8JzEorEtqeknNDcdcgL9ijzlaMqIDhUF
G2ToH3vf1or/dhSI9CL/mMtFSu4U1z6/9PnNkdXeWb5R35b3NkxfL/OXHtA1BUu7p2wAM37epP8A
L73s1ygsLXve9AWat3pzTVEKY8V1qlbITcgPI5nKpGHAW9DSdpN++w4U6VxWTt520VyV/bnN0ud2
WpO6ADFgGV4CBb1nm5qR6VfuRnztZKQZ6kW5xTVdLxPIvhyqksr5PJC76HC1f+xsJntpnjxVC/BI
6OG6Vs3nPD/H1VfQamSbxO38SC/++w1uoMX9pdeI994A+g71Tyl/Pp65aS9pfuwgK5QvCo8AtAwk
AfmnHL/M/rfHYxtihF72n7paZnFQ5teKfwjRAaW+bxtXc98SdFZF787F1RnRelCEh4KkltvZ2/fA
SK/xo8M7cMYFu0XKPEHegrBDz9rEWT6w7hZyW17GYHWdkIVz6LPRghbXbg2uNQB4VV48D8yGMjJ9
hea+HTQWw2bs8LJbfnD/Oc9/t/Q59/4I9WFaLDc1w+LqKmELiYMc4sv5daiKDPc06Armpa8+PF5i
k4E0r1VqoowE+AJWVejcJUDeyWJPPf/j4/FNs9ccFrUFPtN27s692yRhnx1EZtNCNAQcvcjvet3s
VKMqr5HboLPtpSz/KQZ02stjYyN3MllHc9ocHDtrNE/ldRiKj3EOFmXq74iyPVFMxtFO4KCc2lB1
WNq8yo4upNRyZjG7IU7qtCt+XaFd0avzK1PLWbXRy1LFz/nKL0uz7RUa6dV+8FCNbT8S+ZSS+Qvo
z/okHPpfm3aNXupHgq2cZIZdA7nXd2smf6RNaLnWGyyjF/q9MUWhPy7ya1w5T8wFvVmNmtJQ3LrI
Jn9l2DX/4ViBJi0gjXUJGtsx4VX/yZnVmXJbM4Nh1wSay45+z8PSxb7nyvkO9cYfWextuxIGmrfW
NIa4W1vlIH5ykzlqEj/Hk9w7bVtV7absAGxd5AVMPy3slLvighax5PHQJpNrjloVoAIFOqy8qmD6
0wzruVfOgRc2qLJpeN1Rs7nup3LBtSNlUB1WBw68D8QJj49nb1pR7Zwlfj2CbkvmVyBQ6mTIkapy
vWrjA0WnVIHEUwTlHozeLfK8uNN7N/yrWsZPm+auM6osC4/UOMS4I0zpbwZIeuIKlO+2Da6dr9k0
pOUCCaOrAIts0+ya1sIqYYgCOolKUEW8VBluNi1X4b4XY37wKjacKMkH8EIG1WHbB2i+itTjkK0x
rCP7IVkDcWhX20Pf9Amar2aOWLLaJwXuBe3XHl0pHQGU3neTwPd/P569YdvrbCoOQx1nBDryunZ8
j+YROdX70tloGs1lSY4qfz10yK9UX6saIlueLYoZ3MnXvLVIeZ8W3pRfQTV9KQUYHjob2MqQ6410
KhWpyOw00ZhfF177SdnjkVOMvkxIXC1fGy/uElnH/NAHgA4riMofRjQ3boufOohMNqhz+eGMCw+r
zhMlT1lme+kaTKaDyFCS7SKZYTEK77ciQSKcTfLCPiCp//8sVFPboiHj/qZyh0OWDSd/sJEyGLan
jh2bqnHp8xpRGVKuuyEMdt4wgijb2xZ8dOhYPI+VqCkOw15mRxV7p2lbwz6MovkupP3iETQP+bUM
413F3IvbRJZNYggLOmKsrgiquQtHgm55qtzsGGfvcVM7OGiseRwU7gv331p0pKPFaLMic4R+4nM3
+AlvD62jQGz8a5HH0ipmafoIzYOhvNKny5iLaxuOgNfVuznKn1XBDxHIdB9/hmnHa2duUXj9DFSO
RD00chMiGHqQwtI/bhpdx4yhE3IO6lGIa7r8nOf8Jlb58fHIBvPriLHeyTIlUE8/q+Fn1b5v5HAQ
/t9t2eyGpd44e81nJ+FP0JWQ8loysiNN8H4W2+rFkS7NNQ5MSABWYXY1/Gjylpw6kW1MTuuArjyj
vMgo5l2Be9VrI8DVtmVCdBYVuqykiJGfuwooyKdCvKORTQzNkEPQkVxdSdZxIIG8qvI0VdnZh4oK
ydMkojuXARSf2fakIVy67P8jMW7IlM0pTO/NIciQ+z7hwtvXPhixH29Ng9e6mteqGb2OayPFlS/z
P6kYjsB0vS/735Lb+DAMTquLb01pEPW920n0t9CkS+sDdTbp5/qRjt8Cas5107wRkBD77Aw9WDEv
sdfuH1vGMG8dvBUOi3BDF6YXDK1iJUDO1HKLMiyqjtvqi5AS5ZXimjUu/RwVYVvsJlKAwKBrOa0s
K2ua/33FX+V2Cx8IwHDy76UC30f3JB998cnx6tS33McNUU3HaZUBd51WrfLqQDE69nbeeCPlP+ME
SlpL0dzgZjpCi9KBBu5ayOsANd1sGdGVduvZb0Vn8Li+NIOlqdW0HtobF0mcdQDXo7xmVBy9dtl7
a5HuOOc2CkXTUmhe3Pp4J3oIouggy49RNO3dzpZcN81d89/SDfwIovLyGnktxOS9Uzc1x8barWwI
D/+ik19torECzDyoGsSfsP/uLkAXKPJhxHuilbYIZPgCHU+1IMFOcq/GAcBP1bQksnzx/JfHPmyY
vg6kKni9VKSEpzWMnfs7O1pGzh6rdgxUdY9/wjR97dxt2Ay2QN5jj/pFgi70Q5XGL/HG3iI/0iFV
09oEZIX0y9WvnYPbhzvUznaPp27YljqUSqGTMhAklNeVV0lZkONkpe0zGf7+k6/2jRj4NOHZLK9d
/RkMuVDtgBzbsWaWnNfbILBIZzeBwLbH0pH1T97JPVbH6eye1sNw6i3Dmwyj+WvslSsDHBMBoQTg
FaKjrbV35l8Y1htX8X9hW68t4y45DQSm3u3p0dvlh+hSPY1779id4r20VGpMm1K7KPsdIC5thx/h
/t/M/c5Agl1uIjDwIx05pZp07Na6ZWenFQd0nCdBPL8bWxu80mB7HSiVczSPSmS9rtT7yumyp84m
agRMXPPUNJcBuHPvYV6uuHi3z6UAHWblR5u4EvED2onbpGkTrOV8j8WfWxUeh5Bs25DOfZ1fbRrw
KVEpwD13bcZzHENbmwTRZAlgBlfV2UzSqfXA7Q+zgE0yCdUnUERV6OtfFsshblpQ7XQd1oE4BAkF
PH6Wc4SEfR7bqJtNQ2t+6jlQyhNQIblmqGns2mVFaVxMNqSCwYl0SawqFFVRg/H72gb9S80/heBs
WCdbJ5pp7pqLxlM9AyYS0HPIw+OS+ScIO1ni+tsrGuooqHKaVrbgannOJv9As+lFAABRI2EK+lEb
PuFt44Q6HKpG0jKrZETPVI7v5u59jVZA4Fn3j0+mt+N7GGuuiiTOksbS65+m5nPMPqwTSAbXKqH0
SfZnEX7ORkugfHsVQp3PBMCoQoToxL7Kke3KcbpIK12GaWjNZ6eS0AU8gy0kz963kGBvpU0U0WT7
+y++igYD9eNOSWydrmjOkx8mrTd9Xd15U7CByvr/Dz+LKh8AvqLncSUnRvh+UfPp8bqadqbmsH7t
D1HdwyZe+IlOu37+C+sZ2SizTaNrd+FYQGApX3N2BrX6rS28syxEUg9OnuTVtttqqLPQRXCs1Y1a
2D5HTQytKShInBEnDo8NZNj4OjpqQgPwGEAG47x0TbbzouhDvE77UPXXMc1zKKTkSeR4t9nKF2Sw
mQ6XAgiF5t2AM6si6idqWhCCbb+kdzHS2fZKNzhCpDmzyKZsyaIBJErEqxMnD33082Tbyk2hDpTy
J7GMboybJWm98AYy5ODnGFbbOsRCnRuljBggNJTQc1C6w3sxosNqqsLu+Hi1TcbXHJnFBVgqwTlx
DksnET47hmvxya8/QR8gs5zub8YKz9GzL1JlPUiBiurm5J5IvGEBA5E640JoIY95c3E9R0/BDJh9
K6dY3njhHOI5ePa7TZlBDB39fxyK0dykGn+tbtUU/kYnzJhk7fT5seX/fSn85xqOwbVNOTHEOPCu
yJt3Gw/u0T3LXXZqDusuTdA3e0wtR7HB/HrvHAkWDoUQAfP3z7N4WdNv8Wh525qGvv/91SmwVryT
kYMvSMU9OCSM7cv5r8fmMY2tbcxglHk+Sae6NdX7Yfo6xqfCxiL15p6H4bXTpS0rAggWwbTjTyr6
GoosoeJSAZX8eOr3BXxrYbUjJuWQCqGpqG9zJE40Tfc18y+TM+/qInsCq97h8c+YPkM7a1jUgXLB
g/VV93GOT7O7QmY+cVPLGWxaAO12mEkn42ULt20HsSQk+9EAsZwUfXd5PH3D+HrSJYoL4QDLJ29R
/QGavnspdkFm4+W4O+gbS6BnXXB3WMuWYInrBXr10XRSXvhEVXyRLchCIeLo9zbqJ0P40VvZnGru
eOjw6ibVDPa5XEEtMua2zlfT6PfFf+ViJRgV5pFj9IKS3eKxS13ZeqdNQ98X5tXQQR/lkoPo/cYa
+sfP8zGpY5vAlmns+99fjT2yTIIWoK9u+TgEXyj1vS9OaVtc0+Ca/wpXelTEjrzFcYTuLCarM1FQ
pNq2LzXvpRNbeEUzefOL+EvYo0Nnqv440kataZq85rURnfK0UgvcqiX+YfJc9wBCKUsa2RB59La1
qfZdpNqpvHWLePYIvfI0fAfitl0+OufG9iumk0vPv4T+qtKgZTi5TtFVHkAkUCTzy7yju+pQnWiT
OJaj3RAj9ExMJQNWTj5+aG0+0/G3q4C52XZ26amYImrjtA0QPQP6WVYf2fphCrekGzxHT8KQuCgp
VFSqmze/F9EhSC0YRMPW0VMwaHmjQR3CGimA+EBLHbDYlmBsGvr+91f+moXRBJYYTLnsb03Y76p+
E9U9jKE5a6n8cgiLAXuF01MWQI88yM4wj+WsNe5FzV2dUeRxWGbVjT+Ph+zcn8iuefJv93SmONrT
mSYDaW47RKoV5ZrjOsK+qvF721moCY3z147ZNnSgidBj/v1h3hOs64Ef3XfBp+FrthtOxT/Lxw1h
DULe9+feqxV2K3+koN6Tt4r8KH51zZD0vSWD8Ta6CWNr12QxBFmYDzik0OS7F+fs2pydo3uAqK3l
LvKm9fED2lWZO+2UDtFY3aKhjJ6WlvUJADzuYZtptDOWNW0a5rGqbmOZJrnY0w5wcBtw+M2QjKlr
p+yEg8nLuVfdFpI3O167+8ZBRomjszcDgji0vlXejJX4Ic2Fo3gYy54HiP1IosrhuV2GnbKhd0yD
a16sVDa4nGb1jbefuxJM07e1tmzMN6+xmLfuwIMbMHee5G3ID4x9YvXLuh6oVS7BtHU0xxVtA+n6
EEdin04nSMyf8sYSM9+8Y2LimueqOK3iLF3ljXZ/Nekp9G8+u3C0Eqj8kDU2IgaDefR0jCejAGTl
WNa6RPdVngTFmjAIzTSnTZtfz76ING5dueIyNS/vMvW9k31S2OCyhl2jp11WnCj1PIa44i+HEeCI
4ceUhcnjed/j1n9u+G6sJ12mrprnhnnyNkXv8zAJgPSl6pn0HwUtE2dEytMSe0wfcf/7q8CZrYNy
KMNH+HMHnpREtSqZbBBu0+Ca0+Ycst/ZwOtbAwGYIViv2dzewONr2aKmzaO5LZ1FJz1w59/K6JJ7
7/Bg3wXlLXU2dZliETTf5QIMEh7F5gH/bTKAuKBoLFHBZBjNbWvPn4ZwQVIHCZi9pOW1jJ+cwPY8
MQRlXVHc73NFPBLg0BWf0uJvV9Bd6yK36b2DCvfh8QY1/Ibeqta03tw1xT0tBTQcX8PnEGTfbpud
WCF3edVaLhCG+Ka3qknp8Ya2PqIQWIHBtaE+P56+YQF0HtqBN1kfuNg6Mksc9q6vEqW23I/dWG9N
SyE7BUE9DK3QxOe2YK4r6H7brO9f88pZ+RDJtBT353IoP0AZDYm0uPUTt/SZZVlN9r7//dUvxIJz
0EYj6gfZ8JymCDYljy0XfIO76q1pTptKMd+fb3fDRHeJGW8nUWntLM9D05pq7gq2rLByJhi+FoeQ
Qz2o3gWLrSfZNLjmse4Yz0TmrLoJD5x1zXfPbX87ng3jYjhs9c60HILQrbMgCpOSHYLpJ8VWd9DY
Ee0j4F2KbYeh3pxWIc3bIeGCy0Lxlaofd71KYmPmePum78Z6dxpNl2zociRi0y/prbtUR35kH5xP
5dc78CLbi2+PXcCwQfVONZGj67ZbkLcryN9zq4okrsEw8HhswxrrLWoUHWlx1CPYRMuF0w/l/LEe
Lcesadr3n3zlV6PvlZRz7M14ri4kaPYjqNa2zVpz2U5NNV3u73FCfjTuwQdfDNKOj8c2uGygnbB3
8aR8priG+BJXQH6YQ8Bx6Qu3wS5MFtdctpftyOcBJ2zuV+fRLz+xrE6CdhMzPvak5rRlx6hwADO6
4Tg8LiJMQJN/7IDvfWwd06JqV+RxEd2kcgRLPNETmkhiCweGgfXmNNaG3IlzzLup51NFu31va14y
HNt6Y1pVKh6oe90h68PhOYAcfTvxn3EJtdew4UBMoY1vk3F01e/aG9ea1Hh2elG+sL0vSf9l5Xi5
W7a9yUb3LfvKo9Im6pquayucJqJP0n7MASL79Hjuhm2p633jUJVRFeFV0pZ/Vv+5qt7l6d/bhr5/
zqtpx/0a+4PCOZKBcsIPz6KoQbplcVeTTTR3HbzGLwm6FG4LhJVFUB44sT2RTUNrnsrcEWJeHalu
ARCSTTyd8toWdg1BRu9McxVjGSOIjWMv0THZsSJR8fSDOihhO0GcfnhsecMZqzepRfGd9VHQ6jYR
77SQBX1XydTXaBT51VTdvu4sp6zBUnpD2gC8Z5gv94qkz7hzqNE/U53nPK5tKXyDD+ttaZLVLIqW
Dm/atUtUF3x1/Pp5ip3jWkO7bwRK9rHBTB9y//1XW7V1l6IGt/n97fzLyfcet9zTTONqnsvbZl3F
Au+SZfsnbdFexKWzSUvE/Q+1+VADyhE3KM2wMv2LpuSYYtH3LYLdY6MYQoPepOaytMqnbkDpp3eT
FkStHRoe3ePjwU2W0fw3qNTsNhQrq1agnA/jtHFczXnH1hnqccC4UDlevVvJLbcakzG08zWDDD2f
VFPdwnH6Ikf5TOshAOWb7QFuGl87YKEAR0HqB2MPeL4ubguujBL0XbYNbnAkvR/NcQZUypFDuLnu
x8q7BMjK+ejS7uszCDoOm5ZU70xLu7ykQYXcbrbkwR6q1v4ZGCT17fHohtCp63uzNIRyRdUhpqVi
331venlgfF8Ly3liyELpfWkU1ba1a+MKBaoF9PftbgyOnvMPH8KkiL+J7tLU29xKb1JLpzEdwhwp
i3IWu5kfxDInI7EkEQzbSO9Ti/PGp0FzT1K7E1DySdG5CfQUHi+BaXDNZ5cu78O5n+AD3D9NRXOc
SbZTNd89Ht4QEvT+tCntiVA+rjkF64/TCBAxt3mXaWjNe0MvJHMaYXWZPNX5UyU2bnnNa5Hr69Yu
xJQljT6xGFuHS5BMbrKHDocSzVBO7hShGAN7ZJ13yIXlWDL4ko6Gasu+DaMR5lBF8T0C2DOv0xNz
uqTqI8vkDXtFx0SRtWNjlC1IzAGVcy4r9pfbyvmglPq4zTr3b3t1ZI9ArVYkBKKr9RQ9LSBg3WV5
sEnP1Y31frT0jiwsghyvNbLsJJprXbrxEas3osm4hG2gVX1bPb4PXLwCHUF/DmG07aTSQVFpz5au
kqgPKic+e0Gc1DXZE7KplRGWYf9vd+kOtVu0yN/EE1L1O+6SjiTTSm3STaaNo7nqcKf7oD5HWg6c
EAptVkNW4b2TTX9v2zeay4qm9/oxvh+00ap2ahnQwDVsQrK7sQ6FyoeqcdYCh5QS4quqi3cO+CAn
aesiMJziOhiK+F4lpxK2DxxZ1Lu1DeNz0/T1pzadeeJIh/xpXZsss2EhdDhU1RYBhPsQ22Im910M
RkJP7sm8ibEHptL9twVb45jh7bCm63huhfoDhMGvOkg9SzHbNP/7318FCOChRDWkeMaFINzjv0L5
O7It89uNV5j8/Zx5NfYsnKnheYnJv+/5rrmgHe3k7dEuPB3qPT+kh8d71fQJ2oEbFvEAvS7c8Nsy
S5RAxfMGlZ7HYxuOxH8/7dUnqGIKkUC+27+7ZBG6CjaOq/mvWhq6ugrJkIlcC3olNqynae9rfgsK
F18OMeAVrP8pyiWJ8DhfRX0mjpfMm4gP3P8weZczRy/+vUY7t+Uv8DkjjWaVtDd8gA6B8qqVq1ng
7V+G/CIq5zdSsCkygAr4+K75mfmbut7wEfcJvFpZAlHdOlAzgDRgQYigSZoHlkuyYT/qeKhQUDQO
xDDPGn0p/WI38kTxz5v2o46JckJ0c6w1HlgzKcaE8eHnWq4WPzLsdb0tzcuZr3rHBaICPQrv8q5Z
IYlRfN82cc1Ju8LvUXvHgVJ08uzz7EismCjTvLWzlgxoOMlQBbhFpPd3Tpld5KDI/vG8DZdAvSVN
Ln7OIZeF4OJU+17dIOKQBE2TpMOHbT+geWyX04KNKzLqPaIXENqURckYXVJ+fDz+27vxPwTd7oTK
Zhzgirm4L2k+JNMIxIZVIdQ0evT/XhQvNK6LvsXsA/Xid/4vsHjtusBWDnjb+sjI/f/wvHEDx1O4
vqZzfw1A1IA01wvpyl06CcsCv717Ir0fbRqnuaUB6tZtE/VQIe3Do+vXWwCdbqSjoZY5LtOA4XGi
6icpP9bkWtZfHq/r26oTGPv+Qa8CGO56K8clDVe0Y3Nx99m1OtcXljgJ2W9qV8dPaE5beqIIkD6+
P0+autjF/b6Meyvhssnymt8uA6Ou08Hy0ZgdWJb9psqxPN1MQ2vHKyl5hwZPPN0WdLJDiQ0AutSn
lruxac9rHltEK2Dk2T2+95Aa8uME+oa7IvAsAcEw9/9xdh1LkvLM9omIQAgjthTlmOnu8ebbKKbH
CA/Co6e/p/676dG0igh2FbWQRCpTSqU5R6+A4k43AYYd7kwzCvTRwagunV/KjePANLpmsH0+ENmC
GfGBUXrul+Ac5D/vK6RBLHr1E7g2BrcsEfeYq/Scyir2i+WNJFvA2aaF346IF+qeriqc7BY3X1hM
0a27k7dbrsDrPgcaov8eOlfe1IkFzljWPDJ1noufoq0jv3mimXe8LxzT6m//v1h9SMeKpzUii0UY
tvW5dzuCFxWvwRNzfwKD9H3NmJaFFuHg1/gGpJGCNPZ6sCVsnGL/c9j/LT5jetqUWvCVFoljuD8i
R/ijOfBYnMVVHegh+1YfwpjsKuBivmZawNYDhG0JAnrJHnH2HyVQLJZsPoRb/rHhQtETqW4/0AFc
ofCPASTPTu2lYp/pVr2JaXDNtsoZFXrBhKu2XUlMy/c9UnlZ8OyFX3btsZ5B9UGouRa36DdlT4jh
zORtv6vHhP6D6S7ssHQbhkIiVaLHJMeh4Gfuh/vLNohFr5oDBUbVSIY3SaGeVu+RoG7OmuMp3erg
Nai+juved8ph2dKiJmEGJ4/0C+AieVdbFBsHm8l2NaWkWbkGiLiijAg9bYqLmPtbVZ2GpetFcyvJ
Sol3M15SzvCm+wX42XPFf9wXu6EAh+mlcuBQXphbZlCXj+tBXOoTj4OjQt+Ke8qPVtzsesoyvXLO
8sk89vPNQ+5+grn2ADDCfWeaXjhHua1Yxm6nAfFOc38iVRe3ze/74jHsqk7dXk+Ln3U5vfk2b6b6
TbZVMGfaUu2kX9vVFbzGls6oQsCiJ3Ado5pw36I1h4wXiEhXHIM7fl5FYzP+cZstVBKTQLQbxM+D
dZly3N8g1zhkvYtU+75aAQAZ/H37kbRL/eLmqqoUmBIZvNaDu2yhTpvWrZlnHkDRawcRuJTyrwxI
MzEq53ahm9J/4NtJ7a2Lm2LlTtq+kzKImb0FzG84FvX6uHblYMZusZdwT9ejlOMnTwL+GIT27QFO
4IbGmGbRXlCZnGoK6HlIx3nreW/T+ldILpa1cV8blF0vkHPUFHiEwOsAZWLk/8gQQyRb0KOmsW//
v3CZPN/OQZSC2xQv+ohXMa671d7nY+sI7kidLWT24fGp0jkXLJ0jmYPx876RmhauGak9kqBafYQ9
F/Zk2xePy8jaehDfXIl/PDHm6vldD+jws91YyzXDXTSm6OSmaAYgIurUZ4t/UaHY+IhXrQoT3fTp
hfSRscudNuSYqORvO787k77cI3wMrW0sIs4scAp/ufLF9T8CbaN6WlXnbgSaXn8XY3jtAFYzsYp0
hIgWuF9c9NdymtF39LVsJfiD8qit/wTkgQGIagq3Dv3XW8IwqbbnLajb/3/SDkAo1fK5WqrD0v/x
fCSX4VAhRxDN0zkFAft9HTNtj/P39hTEt+hcOMtVdChYp17mH1g3bTg8xq/RzmtFpUPsplNXiqps
B3UtY/o7XUGQhix2W6BQW/zwKhHnShzuf86rLzCITzvDB9pOreNhQqCVHhb/gyPW01j+8HInQvPz
8f4kBpnpmeK6Va7EqdJdp3ryv4rWD0HEmk3i9/3hXzV7AD5r3j9u5rK1hrS/OjUvvgiZ8u+eaEgR
ZVYabOyMwfz1fDGg7KvOXXp1FfNyoNSP3PWT24fHsmvOQ/Ygx61CWZOsNPN3s5lMqCjrrlbduM67
SVicf6DEEVt9HIYd11PHarEQ83QJvbrIuWayv9Rp8CCK6oBiuWMlm52GoueRZbmMfAKA/tUJxfgr
R29uepZ52m09PkyC0gwfdx+TJefdFdWJw2H0/DFqmb+Vynz19oZOaWZuq3Gia7ny6yBF+m7J3Kcg
z3iChyA5zh37fF9zTd+gmbtdS3ADKZtecxEkdu+jA2ZkX+6PbfoCzbKboJnY4ubelY/r5UaeVOfl
F39kB5AvboQnDMvX08kAiCqAQ5UOV6+m5FurRPBzsSb6ftcH6NlkqGhYTQiNXt1qHKNbLWooi+fU
TR9EtdWUaBCSnkT2a9AuevbkXYF99N2rlkuTBb/8dDoxMMTd/wyTkG5Tv7jPg3Cgiz3N3pVyAcJR
dubeFh7U6w9N5uqophSoawUwDfurUNfgIzu7x/zE4qK7hP/dSJCLE9t3gv+TUAbuVC7ncITn8Nlq
f/ItcAST/DUjrlI1Fb7CuLJvDh4bIpFdcphYM3y6L33TjarnkUM+WV06YoZlAtVUsUz8OmYOKK67
0Jm+pR5ookNWtF5UWa1rRzRc0NRMpi1f2rT7moWzorZYX3rymqVUvK+8gD1ast6Knxpuvv999Avd
UmpObdvp/CutrSd7IMd+av5T3Z/7sjOsXUffqMI0IIOPtfvDW1SlBc6eygfm6pnmgJc1R5u9fw2B
puqr5tdksyqmbItT+/WoKSbQnl6dwkvdRbHVdWFrJOYxcnN1XOxYLQguW0NEJjdeuo+W+5uU5GwV
lylYonJsN3wqk9w0i1dWOJXpOPJrCcSINgJJ7zg89aEX7qp8xvfd1OHFtgMmFmVfYNi+Nr0DNHV0
GpEpCQDGv2/fb9/1YvjF7YkQfR9ch47aUQcixCjMx61SX4PO6jgd0urXBtDP7bVpzl51Ad+QZZ/u
L9zgpOmk0d7kDn1HuwA53EZFZLFilWbvBM1PhRLfp7SPhqY835/LcHLp6emiG4D7BNT56zLSZOUS
bWTsrWR55JZbpWYmPdJu8BX3kBDTHFynye9U3CHA2kYFKtqcjavp9a0AssDfGz1asgubbg2u9QLE
uZStX+p8Ptub+Mam8TXHvCJ0tEkPGZVBcXXG6uSC5SvL2uP9LTANr5k5UEf7hvkO9FQhrlWW44Pf
re1xydad8tEMOSyaxe3EMKEaI1sv1tqPp27x08MYdFtE4a/vMQhL/94CNxyKHiztIdQIxfT1GqS4
Bjcrok2ja9drIxQvQGUaXleVvVGFfMqYs3HIva7/KLT8e+H1Mrjs5hJcfdd5KGv7ALK8eHDaH53a
BabJUMb29xR5X6FAoG6D61qUl3F1H7ow36k6mmlNfGVjWqoQDaDqklvykirvKEm3IRyDZuqZZJ9b
yu4arDy0y+95Psep1byb+moj+GfY1n+gNArfx2HQBFdQXD50tvWpE9bGsWYaWrMpLwhmYJji7B9V
l0WhyMXBt8iGR28Si2ZPlVJoCJp9/1oX6r1b8e8N7v2i5ntqDxjVs8lBlVIwbFnyWoRzVIr5gMda
fP+ouX3+v9E/ym7ienElZhZnaVdAX7jIskPay/Kt1XbyiQWLc0h54RwBwfjt/lwmKWlGS8OyD8ho
Q0pz/actev8whuJ7WYLOat8Emukund2l0mHhNWiXc0bsSzWGEYBkNmzLpEKa2aLKQXmSK/8qJhql
dgk0yq1+u9vF9No2aGbrZVU5dVl6u7DaKSgie+g8N/EBVwZAqzxF02UVsXaSy3tek6n5WBZWR74M
0vbXd7tkp+cN2zEnIxEWjj3PeWhCL2Yod66trSIRw97rmUNUkU5wXefhGvgfiP3cAyRNft63cs2y
l0KNFbGx8nYKY9qIYz/LaKJbTcCmlWu2baeE2F62DFeXJGH1qVkfufN8f+UGhdIThra9sKVBsukK
ZuMYu5vUzc7jLtDsuis9sFK28BjF7JRPqEtdACDP+L7DVIfZqJUa1Fpi4QR+4ZDzSE32hg0bLCHQ
bBiPyXnpgQh69RDBmM8dJ11wqbPQor9DP8yq/OAo6bgoHbP7cvpQsrTtflmyaXdhBII8RVMnMCB3
7SIWkaCarItrK0O8utpqADLsuJ7dYpU1z8MAXa2VjKg9/ckntfX+MI19U+AXR7lK7ZZTj4gEJMiP
RbjW4MZEk8t9VTXcE3p6q+olIFrXlF+J04/HYOrtOOXZBEInEFaWeeVHWZtvvf4NsQ2qY0KMQzaU
A6ci4QVqY7NLL+ixyt855Cut51PBHqp+iZu0ie9/nElyms4NYnandsHHNdXwvptTgvq7eitQYvAn
9Ux14Xa0QnS1v9q5D6ZD8DewnyAzCsW+eDTVgV36KUs7mUFh/VJ9BVeyd3BXoGztE432klqC1hJD
1fTXVf6ZwyJOc2en0LU3VC09zqpW8OsSrIN7RL+zN70J5eRslZoa0nZUrzFD9NwuAQ8GS3ZDxL7a
Llb800jr92RU0YDEeON8qLziHLSP/lY7q0mVtItcjnLGW8iDEXrkiTB5Js3OR61eaBYSuQIdVIhE
eojytHV9qNL6mNrjrnINRnXgDhuYEf5oT8tVTaKOeOawWEq2lXgwSEYvNUsZD2jWS5H0axWFdfXk
A5f8vpK+Hh6hnnZF161jqWLu+dWZyFNvX1fuxautTi1c5cWL5bplagZfQAftyKWTTumSIyyNjQAy
c+3EHfCgTnNQbdHMmaa4ie/FKZ41lHs15yLJOv8M9T3ZlvXWKf3jfVGZdkHzwQFUbdFiQAgvzaco
rdixdXa1bkJ9tFN0liA/VEykiQgoQP4qv794iBDuXLjmfJfOvFaFzxFmQbcBGIJPfrHTr9dROzqP
+yEprCyxeRgP03Nl73wu6zgdKk9tV5RY9GSFBx98ny1x300+34hnGq4WHaXDKibKKcfwsKwok58b
4Uaje5myjTSYQRd1CulwrGcxUggGTPPgMWneMppf2tHZObxmtq43LN1qkeDaBdNRduycjvTY1js1
RqeRzvNbT+OcAe6FF187Xv1XVNXX+1ZkEoxmpBycH0T2KbtKi53htJ9c0l2ktYXRYRpeM1LKy6nI
BVZuiedubB+Y+mLb7YbSmAbXzLTwuhWkVSBSJyit8vsT7T703b44iKsZaWoF/SKtW+zYbgHn2h7X
vv5k+bu6BBl1tcsV5SlTNU95nkyExKN0j4idbQS2DOeijtPBM3+EskAXl078okVZRh1qre5ri2ls
zdMRjp3nS7UEV3uxSdyiP+sIyO0v+wbXnivgJJ0ZlxW/ZqQ41nN/RUxg57o1+0QAwJmyHtcqbQZ5
dRZHPgnwfO4LOOg1W05tDe1IAaua59bFc7t47cMTzYKNDTWouV6z1bUc6KSszhPQlJzmwY0A5RVn
ZCuCbtpTzUSLaWmsvrLzZKknlGX5kc+33nGmlWsGaq0E2dQCggGiCAg9skMBbWf+XsFoNhrycAol
eg4TbwliIHEeq6G6LGF1ua+Phve7XndVNqvyuFJ5gsLtuKr7yMmBcjjAYb2VLX223I9s3FB9w1R6
9VVV2SkY37AHQ/W9RNotlcd0BbCX/1nYjzNDoizdovA2bLdeieVynveqbvLEtdYYee/rkO0qHGVU
L8AKh3KRFQjIEhX8bDP+vmbWx/tbYVq0Zr9VOUrPciSAi2361VHjeJjycatu3KClerXVKpDs7vw1
T9Js+CPU6B7CNfwZqGkLlcbg1OtlVradeWJQJE8cWURBTeIymxFr6iO7+U76/+Z+q0PI9CWaKctu
4IBOo8E1V/RJBOkF2BQfnWGrwsQ0vGbOrApoaAGT5ZqN2anNadzhQGqLrWf0bTNfiRw7mjkLV1qL
bGEEFfkk08sKDqZhOXr5830dMg2vXbnl6oOeJ8vYdZTtD+DOHUpRPtRpfXKbrWywQUB6sRWKm7sl
tQp2tTliIgGgVuExEGz1LoY2RvV6q7F2x1yEA7tWqCzwBXIb9TsQb0VN75/uS8lgaXq1Fc8Xp2j6
2yaEb9Rc/mBq2KqaNklHM2LfDeoe/UJpUiJI4vEq6jz1FoDz5/srNw1/+//Fc9MraNOjszK4On76
UDr+JRvYgQU8vj+8STC3/18MP1d96qhiYVfUh6XxmKd1XA7TxvvBNLhmuHNfklGkPvyqDmXrUwG0
oFWC6nLH0gNbbxR3cpKLsnHWBCwF16zPABTZjZ/3ja1tasu9vCW0dZOgG8nFXnn6fs242tDGV/cU
K9f2VKXI5BRjuSZLVbxR1P/sZSIKJut4f/Gm4bU9beohJ6Jr/SSz+yTgYFsFhVRONhb/6qZi8dqm
Zk6PnvdyoInMwvyCNrD2Iwp7t7wT09q1w3iZc9tGPZGfyAWsukV7TMfq2PGtov3b/v1zGGPx2mFM
KM2Uqoo14Smqf4g8tHP7s5bN2fa6rbJL0ydoJ/KE0u8htWo36XrxgBKsgzX0j6BP+3l/dw3y1zP8
dRb44bxAeRoyfOCe/DIAAeP+0IaV69l9Li27rTPuJT1hcR8E70ZrfVdSNFDsG197ChUhvbFU534y
TVZMyHAhbR+xfCtMZFq+ZrSVa2X93FVegicXGFayaFqGD0u2hf5uEvxt2hdHpZOFgrasXRPXU4+e
4yWzP+wUjGaxmSX6ElUs2NNJXANOj67k53We4vtyN61cM1nmNCVq9uSa1E5xaOj41g+3aItMMtfs
tc3SLKiH0U3EtF4mSxzLNbwOfOcZr/f5rqBGs8tSeAl6X9q4LBwg+k9M7om0BLbOkcHHsqLCD91E
FdMayXD+Qfh8rK16w54MctdT9j3PyJghxpUsdn10RvrUW2wPnGVg6+n6YRlZMFUQjLX4RyWnQz0C
1lXu4nzH8Jqljn09W/MqVOJJ9IhHLc3pekGwdB32uDWYQLNVPwRm2iyok4R5fZ7LHFBM5bEdt17/
BrXUE/eT7ZddmmJ4vyw+53w84D4/ySXcuANNw2v2SgoxjKCQdhPHWj7w0Y6Q3ruQfIu13jS8Zq9F
5fC0CgLoZdokYgUafrWcx2beOG1MaqnZLHcC0IGtnCSOQ7/3S/FtCtBAf/+oMS1du2A5Ade7LZmb
5MP8FaHpqK0QqisLviF509q1y9V2LUReHBeX65I/Zln9DofbxtINQ+vMGGnhtFkICJlkLVt2ojRY
zlxl3+7LxTS4FmKkoWiroINcOBJTJ4+7Gdo45y0CZNPomrnWuQczWqCPMlyTIlhOdb7TkvSCiN6t
pFwBipIE1lQAUQfIZqlt4QmybvlkBpXxb/+/uFfR1WpzznFts24+yaE6EdfGa7bYOClNsrn9/2L4
tUrneVFshVMDrgaw/DrOZQ2CcaumzTS+ZqxhUWaEstzF+779OtSuFzXEUhumapKNZqr5TEEFi470
pBFL7NZrjGKqI293PYtRx6Rbawgo3XbF5oJNJX+Xj1Rder7Ji2mSjGarLleMZ2PnJMEE8RC2oAOl
5VtRCcPoerYdCG0FwIshmnYePnZO+V/reRuXk2lozVhruviLh3BBknZW3CvrWKg/94+B2/X2yvtD
z7G38Okad8YZ07vuOwsF3TkjH4hkJ3QmHO9PYVr8beoX+s5UuHQhb25OTXuxUnSHe3b7376xNVPt
K+5P6D5H4WPuXhrLfpN3uwK4ge3dPufFsq3RlrNlQeZ+VT7Scfpmi+6yb9Wahaqeea28Heyip+43
oN60/4m23Hch6Ul1kfe0LrmErhT9kyL+b5JtcWWZdlKzThDaq5XUPbyMtvfR72vbJ7BO/7gvFMPJ
oufUJcAq1dgXXiL75TOwEYoozThCbnYuNhTRMIOeWw9YV6tFYgZnaFAo4R6HIT/v9gT03DodKrIC
8MdNGj+Xx1LS/jT2WwXdprVrF2q+ToyKHC+mau7fBGUdXgISPsg6DzbUxjSBZqUD4YEPtkU7QY/g
CeGln13gv6Uh3wW/Eth6br3pRF6psnPR9CKtp4ZM7H2qNvsjbqt85RjTCTBAIOYWNrWDxANd5wyo
GyIHIFgmzb4GHqxfs9lpKNEACD60hKRjbPVijlqrOjCneL6v/gbbcrWLVdUqkD44iRKH24CLFkeh
ttAlbzrymnA0s0X50bCOlXKSPHguyXMdfkVjskMvdItQ2SR97V7l+Tgu7oK1z51z6POvWQOSdX5Q
yy7qqcDWc+2NsIOGzLhCnLx53zBLRgMSeRtutmH1OhlGOoOHJLUndJ3bzI+8Oj/Mc5NFymPvWgAr
7tpeHTOFTFTJtRmDZJmmz4Cx++DY4te+oTXLdcYbY0LVOgntZUzUEHf2Vg2vQSn1jLuEn8RrDofJ
DUr5jrhe/7vxRFZtSN40/O3/F1fsqtQCAicVJIMc1Vl2y1OY0e56Xyw33+gVrdfRUJA2na1mokEy
j16ApuqljttMIhtSMnQ8s+K5np3+WBN3K/1oOEF1UgyRojiO2gizqoajrTlNefO7K53luBKx1fVh
kphmynNwCzuxmiJQv/4n8SOCbWx9gGlwzYy7mVT5IuAZp6Xlf1pQUhRl0zp8ub8fhtH13Psq4WlX
6IBM3HpCdIWH9Bgs3NqnSnq6Hfi2uV/ZeLPZRSfiqQCTxY23fGN0wxGhZ9xti7opLzH65JYnZ/ji
eOpDRX4qb4uQx6A7jmbD9Zija+DmbHp0iVQTvskbBygkW4VtpuFv/78wtMVO5wll+DZUs7qI0jnU
QwYku10IgoGtJ97TxltcJXE3Lk0alIci5RUasYNl7Q+lS7stZsNXv8IPdXDXbADTxwSEiqRW4tku
igfaWzj0dvWqY3htD7Ie0DkWQLMSNVngtw5vXfBcOAgZ7TMA+vcmVGCCDdU82EnNl7jqurerM+x7
UOgQLXlHvKBOMbRX1ufOsd9a9hjvW7V24gBvRDqoXnQTWtbDuS1m+5mC/XhnNMfRzhxSuKnqM+Ul
eTf7V+kF/RNKvOx4vNW/3v+CV9UmsPVqATRSkLKxey8hYfXY8uVd3y2Jqv0N2ZuGv90/L2zLY/Pc
9c6Mk2dqP6Du7ViU1pMPTqr7qzccPXqhQO6Qpe8HDO9w/tjN84Orlo+L4HGFhM/9KQwns87vEbS1
nGWJPaga8G7IgZQXStG5cX900wdoZw+oliwFnxYhnTr/UFZZeIAlPPsdbSJgBPy8P4npE27/v9iE
QVYS4BqAH/BTYalzaGcMwJeV1W81p7/qTSADo3W1pDmfh2IKw8T2ptPg05MdfqPzekrn8ikbZAyu
mo0aylf1CTNp+sQzkKwy5gZJXk8gMs/H9+tsBUkgvD0TwB60cwgtNIsd2KOfrEFxCkI35iAqYMHW
K9vw2tBRZhZ4W8KiqZ2gjzCPhXLz70MRkN9rNZeH2bHmX3bYlTv3XTudOJrKy6UVt/jPjNtmhpf9
ewxS+mmfWmmnE/rJJhulC4gBZXkXBaPyH1eQEe07OXRQGavNcNIxDxvBxdnrP9nWcM3AdLRr7Tq0
TFMEzihK7EM9ZepDMIzrR2KlWx7Rq1oaoATib4OjFunQANeQxGfqrS9HECAOF5luhPVMo2tX8WDP
s0i9liRz0x1y+61s6GHdGafVIWPWOR8zNbY0QR9U2lzctUMvBHoUa7oh+VdXDwvWZGMh7ouK9iJI
Vi9sD5lYplvpeRgv2UQ3HjemKTQBteM05f1g+QnJqzCihdceEFEBPc2AJp37+mOa4vb/iyO15T0e
BIJjioDmEZv8B5+AdyRAq/+OCaBC2pm9gKdT1QybLIgdT+Q5B0Vhm328P7jhQtChdUbf6sZmafwk
FdPyZg0E/Wrz1j7eH/1V2WDpWrCm6bqqzHPqJ2guvaKSIZrS9J097aovxfDaqTYgt11bStIk55l7
4OOSnbzAGQ6DVW1BBhpuZVs72fDy7jMvdyEfH5CBfbN8z0idHerylgcs7C3qsFe3wQeP9t9KlIMH
Dc1vAU3KscwOlgiaA2om7A1DM42uXZVOGADGeS5wgFbZBSXLx95uvt3f4Vflg4VrNmw3tQVcEZsB
irB/ZHX/xbPriy/9Qyi3cqSvKhGm0GzYddfG6bveh2zAqRuKIYuEtbhxQNOtkuvX26Ixh2bEfdOT
uik8lhRL81wE7Zclc069mh7Dejr2OX/jMvIxV3gMtv0e28CUmlmPlI48syhLSGZdwKH8zJb82IXh
RgmnSWr0b42ai3GtFoewZHDkI7LvFzyq3rYooNu375plo+0GZLuWz981/XM/PzVeGg/tn4JuVVKY
9Eoz7bYcwllS+NoL8rRxC/S9kzPV7ADAxfcuqqbP+z5DM+/aleWUdihssysEW2jaIzA4JYKFSR3a
e9wXvJc121a94xe89KG/Yfhn7R1UjAIIJkqddsMGDVutV/+lYFp2Bxell4UAU3ZrB7/zcpJxQddd
va34BM08RuFDU2/mgcYEkIkMnX1uHPBn398Ew/GkI+U0bu9LzpEQCkX5BPZKHjEr2GrKMQ2u2UFf
dyILFS64oazG0yrwHFnHrZbi2wH6T+wUctGsYAyZhTx85qNaCVAKVn4Y4DjC8o4ud9H8jmKUjHy4
LyTTJmsGQbPWL/xRojZ4Lo58sA+tao5+TXbugWYIxEJBlF9YSMo7fR5VeSjPvh1Wx12L1+vpOkAS
kCHDJkyeN8SoTPnEnbQ6O+LzvvFv+/PCB0tt8J9aEsJpXESvkZGv3OIAXr/o/vAGHdKL6sTARyIp
TokxC/5UovzmZ/zL/aEN26qX0w15ztC2iJJvhHWOeMMyvz87LdtYuGn02/8v5FJPzMoRtvATb7Cz
iDLxq2DyXVOyXSAWfqiD4TC0TRDp5TguV8+P6hKpvlCsv+7LxiR2zXSRE1gH1DWHSb7QmCvvPAZb
14tpaM1wfRaoglQVhrbDLwC3qiKr2ZX9h0w0S3W8fpzEmoaJy8rq0IAsOhpVvnGt3y6NV04cHZLE
t5fea9IyTJq+/Zq1/ZupAZdwQcT3MJgipwGhRiDPWbirts4HDtDfGpRVTjc0rAkTJOa+iMxCSSPf
PJsN6qmzajh5XnZhN/jJXBB6LMEfeBhXUR9Z1u1KWmL9mn+qGq9rUjwTnvo6WL1vSrgWPXuOcgkD
DXNIUqDgsMDqP+5QWc/XY0bjaDtBOvYlwrTBk92VcTA3G67Kq8LC0JrKLksfspyxIuGO5R1tR8rY
AsTESVTDVinPq04XptA0V7pM5cpayiTNs89ByEEa4CR91yXzFOxxhjCFds9UvjtzvGPJxbPZB+EB
SyxY/Ye2cenGkfeqZYMhQFPYlCB3iSvMTsKZRDWY7dJi6xYzDa3dMrKsgPxVF1WCZOghKIZjaZd7
3vhYtaamQV2vgCFMq8TJOpR9DZcVwO5y2GJdNq1ce0IFTJVkoUOZMBJ256Eg14I1y/G+zhsUU48T
gUyjVUMlqsS3p0dK5nPO+ImE7kaMy6CUevhjzYOgaBmZLk733E4iqurvfX7y7I1WApNotEumADlk
TZyFXPi8BE20IDr0vejK8PN94ZiG16x2LkOk92ZFLgCdkLEfVOURt/KG1rzqfkJrNHutCLojHUWn
S9CjBbCOq7EBbjUKWq0GEYpj4S7v73+FaQ80qy27uZ86MMcmljMfcnpkCsWy7LM1bYz/ugp5evhj
YgKkNm5bJcojHHgro3P1lzCNgMxZnO5/gmkKzXjBuNioaeVFQtVwKLgdVf6zx9Z43+ia/WZFvVoV
6G8RFFrezPYXMBUxtSGc11XI0+Mf/eQLpw+GKkG33lFS7y1a4HYdlp4e9uB8RYRgcbKk6vNzd6OI
qRx8w32ZmNZ9+/+F89lwQlUZNM6llOxt2UzvAHW3hdhlGlu32mxonSbrZNL29D87A1JxybcoEkxj
ayar2Fg3Ahn0C0BAIzrxqK62+qVNQ2sG64MOHIGk2rnkMnwEFPJhpMuGfv+vBOIfz9DzQs1GZ5rN
TsUVtm/ovwGj+Gz53cHqvvXVB9LLKFQpcMY/kPV9yapjkz8uVhGt2RuhHpvwQ4/ecCncU13HABu4
gJytrsoIKYCoq75PzY9yF2Gu5+nBEEHpPDkFKZIUjxzHX+DXq8N9fbvZ2isC0MMgjHvpGq7YN7yo
Dnb1UVTPTvaci+Ig1rf3pzAcInplBSl6HOWdWySuXUe1elZNGk3Tp/uDv37IenpdRVW31OL+XCZO
YP+XiznGu+pJuOM5Xb/fn8GgfnoYJy/QrWh5okymsvQPQFqKC8m3zpLXLyNPj+JYmRRdYMN5tNCM
wFl4JE48uSrq+Ffgljz6YudHaKaf97UK1zSYLkBJPfisibNiV38VlFOz/BmlvOHCIZ9qGKIuG2Lm
7eoHwdCa5VfCbwu0/pFLFXag12m/AVL3Kt3i9/2dNSmmZvwty6Y6CO0iQV9FVKr8iaoWnYXew/3h
Daqpx29IH47UzbMSNefk0nr8zezZR8rZe19uMSwavkDvi/T92q+GAM+bvkLx4ax+AGJyiJCo3jgd
DLqvx3Aq4bilyIEEXCzrCWCJZy//dV84r3OHeJ4ew5lH7rcq59NFwWib8Fsw/+J+50Rhn0Ze92yF
eGpyfqizIcrq/qMA80BO+rjKtvABTbK7/f/ipuVen01zHRZJnTYnkf9y4aURb5+96SGeIufr/3F2
HcuR68ryixhBgH5Lsh1lRyON2zDGHQJ0AL35+pd93kYHV2hGcCkt0GChqgAUsjInvwOZAsdtKmzs
dAmdYNhwLE3OVumOKfemQaRNk6zmIwnqsBvOWXbXrb/t+eX26uhso8S0nc9G5YH1KaHdSKPKlk9c
lM1diVx7vv0LOs9SQtvOC5+UIMQ8g6Enlr51DJo63je0EtZD3bYNsHbkXE/pP2QYRRwwuvOco5Z2
qqnpDehqkrOfSwbLcxqucto7unLedsiEChu4nRIxQx7Jlp2Ia9B6hrsMo5Z1eiC55SCWMiFlww4O
lLYfrXbcaiLRpDu1ddJsUlyXq56cId/5li1l1Hb+Z0icHofNw4rGaf6nd7Ln/ghEDlqbAKGXdRV3
dIvuQOPxKqF0D0A16IT8NgnmZ6M88hQnQrpxytTEq0ofvaSdVaRdA2ip8WPw78rr6bj4Z2XfWrnF
ZXEt1HxwjHOVgM0np8aLSgsyCAnZJTD291YZWcMXK10OS/OpYN8nUGLtcyMldIksBxB7szKRvVt/
oXxeXoibzqd9oyvRG6STO/YrvqRY3oJmiIZ5CyuoWWK1hVJUqWABwRJT82mwnwk9Lfnr7UlrfF+l
Kq7RESuzrmgTsNtU9p3P+nCc3tg+VWwHu+V/9yoqGCWZi6nnpogdK30cp2FXKcdRyYot4V4ZdFCy
NJo8yvE8uY5bsEadwa//f7fDoi+zdbjHEFPGJ+BkVqcOhbvhJjqLX1PEu7FXpyMeyWGRon9xlnvX
/MvK8+xtsdpoMo2jnJfNnrVOPhgtiD7yxGJ3LVQobruKbmQlUsXUZrKf0zYZeeOGlDZ/IJL9fHts
TaJxlMgMstqwyYi1nM02DOSl5k9d2oNX+Q7oqn2biNpJiXDs1tknTYJeJvQx1d2R+96f2/PX2EbF
wQYsJbm3BFjUbgl7X1xA4rzh5hpfVIGvDi27rCG0TRwa85aEkH5qNo+SmlucismTeObPScNbdJ88
XrvhrelP1gaHukoBunk15LLhO5r1ta/B8M7pDW47lXf9HZckaXauyjW0zb+BuC/NLt63BErMrkg+
hHPeJRbts6hYMrwu4UVun/OonZSiMoKSWXkLni73t1jSOpqaeudFVG2ipD5oCUDq1IK5cjDj2s9m
MOqLjaqxJt+oHZQuRBmawEK+gfwHIb+q7slpHwf5dZ/VlcDleU1mtNy2CVvzF/RhuUCvA/h3e3Dd
1JUdVTgQFchq0SVQcfs61s5pXpenyRg+WeOuVj4HD1D/dUwxZ2bJi6JLatk8dJ7/MPCNi5Rm8mr/
JASUXC46BymhZifSug/B3NxzMw0Bjvh02z6a1KB2T9b+bFg5BJoTOoFiTN5ZGX/u5Ra3kCZmVZl5
3ywcCvIvdHcNdVT2Z69/zPsuXAvwdr3d/gCdjZSYrduiauYVTxgcMpW2eQ78MSLmw7qL5xqre03X
79JOL+YyG8wBXSJ1BU2S6WI4W1AIne2VfVYyJEe/HTpoYqQRxOLCDlR7M9niBtRZRtlsr6/wlrhu
KC0UJDLvuQTrL/Hu+BbjvW76StwWZd21TsdwX+tcK+xL+3Wl6xQbY7Mzqan8xaIowCBnIrJS2zyI
povneQtnrDGO2jPZZ37L+YJU3wr3M6o88Vq1V14wlK+psXHN1xhI7Zw0ymFybRcoNfR7Pl1rVCSY
v6ygkLrt+ZrgUlsn0QqyECJGE0ALdKUVYV5869avQYpn4G4DO6I5k6jNk9NYOPkKmDH6l6zj6vGw
7KyNwrhu9krcCllKFzozFt6vs6NRP/iF91VAJR7Y2SzKq9E83baS7hOU+KW1w9p0cZpE1PKY+3Zs
mxtfoBtZCV+w2JIO+24LupslXIo5Ksotx9cZRwndpVjaBVSVZpKCb9kSIKv/5gdvlIIec8M3dZNX
gjcH/1oqLDjP2i2RM6XhsmzVFnVDK1suOlS5ZKVDEz7KOOfr2a3X+PZiauyiNhwKAbjOuLoUB7QZ
p9g1tuwuIvU/7sJOrj1sBJYmN6gcxZwO7QB5MztZwHDdDS/OOEdzcZZin+OojYeU97k3lRi/Y84d
J/6lXC637aMxvdpv2PtV25mcAoJDmm9tav0S2a5+A5yDlXgFe7BtjoZNEwHJoNaeYjzub6yqJk+q
uu+os699OuIMUkkIQbXigXpzHhqevbGeOqsogYqH3z5tfGxUQ9v6od0E/DgvmxwgH0tbwTJKsM4j
M/PeQhesLb3QNJxwLY+4Ex2HzApdez1nOVqIise5nQ6t/8/thdb+qBK/6To7ReUFXTJmVTSUfxr/
HxF8qQu0USx1TFBog4SoxbxwFltlNt0yKXFt0tlgDkVH4NR4uKBW4Wg6zz3rNu7vmlVSYVioLbdW
XjllUgxWCATPAWRlGw6mG1qpLINBt6qtFQE3T0Fo++iTRYHw9kLohr5mqnfHQ9t3GjeFBmlCF/JU
es6ntNnqpvu4xcRxzGt+ejc2WnpMQk3k6KkWEXQJjlUnIuk9DNlvIZ8mf3lO5VPKN24Cui9RAnz1
SIbeUhs3SPufzq/Ofs02spLGcVQ8VtA2VJaBVSYtdEvC2c2ycEIej/PRNzdWWJOy/6cprS8CcCz6
XRIEb7V1TrkAVvPbRPjGMmvXQglyuwjaaZC4yQQyP4ysCkUBEBUeq9HudaiCn5n7RYxjbDb2vnOL
itRyncJl4GnHJuT44TANMWG7ELrwKyWQIXEx18LHXaMA0qFi1V9m71JRdWwVloXqrON22ISSeioi
P/s7ZlsUKh87kR0oMTxM9lCuE24zdbXcD95ymnsUgNJd0j2YuBLHYjA7EvSon0CidTx1roPuXl9s
ZOuPQ8tW8Vh46e0YelWtZOHkVKCfnZB8w/F1QytR65g8sMvUtFDaYwe+ZEtoV+De35PcbLXhDAyX
k0ELXGDSobq45pRHY5/vajGExZVdOZV4kcgtGGVd5KEUw5e2ynZtJbYqG1+MzHX6FKnMb/vf7urk
YT6PGwdnnR8qG68sJBkrI0fCh2t3lbiQ6Wl1vZ3LqYRm0EJLklSY+VK3kWW/MXQt3l5LDeYAu9x/
d5PeLDzA8mV/x7/I1/E5j0XUh5D7niMS0TA/eEa49RWa04mtAqsW8GUtpMdvLQk5yuN85vdrJEMa
4uV1Y1PROL4KrOJL1RK0e7TQJkgPWTGfc3cLl6QbWtl3x9JlVFxfKTzunEyyHodqY4/9+P6Cw8F/
1wD4eW+BtBaW1xofRif4WXngSezlSz/ll6pKd1EzO7aKrHIYDQYANK2Ep/1rB9XTzOofqmkXjS+G
V0LXGBmit3esZJJl1C1D3PfB564s/tx2VZ2VlL0WBT0e+KbXJmU5hrY49c3nvgI142ev3UID/Nte
8b9vxoBQ/nclPCBAu8GHhzqheyJH4BtPy/MaAXcTFXFw2dK91WQLlXa+6KWzcBT5kjkdY6NgMefk
oW3KjUPCx8ceW0VZDXTOoCqFKlZQolAAkE0EtN4PTspD42/Jxmg+QYVZFaBXX0GQbSVyDXBu889z
+8ViW13ButGVfZebBYG0pQ3KCIDnkKNCd6bnwueH266kCWUVaFU6TSGmEZ7aDkEs+/boiX1IG1vl
nRcil6ZfdDjqcBlBUufULOvGrHVGuX7Nu4P/6HYWG9zJSjonjUDvGRPQcY18qwdVZxQlfEcc/bpG
ovRGkN/aYH0gnXncZ28ldLm0awblRhxHzK+goDi0lG/ke51NlICV3QJm0BFu2JrugQ9mJEBjlbVb
l63rLvhBPlC75ETFhsERoDs2XDtq8ktXnfNuivyWxet6gcbZMnThbRtpvkRFUXUdh6x5uoK5oTNi
yLU/gowbUGq6cUDR5AS1Rc41phpkDYgoQPCiSWRx6tfP80wjn7Ovt79A9xNK0HZVR8H361oJHoyk
u4ZmdU/rb323qwnVsVU01eD6c23ZiFqn8MMWpQBRiyube3x7+tcrwwdrrSKpGpc6/nClQu+Kz2v1
Nhav2fytxDWLkCzyp9+3f0UTZSqoynNbQ7ojta4VmjAL6kPXjhv5QTe0EsCS26bj57BPAGiltL1o
bLbaUnRDKwFcFE66uAxZbba9Dh07cx/xIP112yQ6z1dimHvNbEHFDlABdLi6w31t/hzrz7fHvvre
R4uqnJwX2TotR5JIPPGpYRcC0KMgn/3maQ7mjcDVuL2KoRpkbvczCgFJ7xjm9yJHjwQ3hileZhGA
lNTc6f4qoApTB31MCxK6FZRD49RBh++1qDdgFJoFVtFUWYqmfa/GGhh0fHOodeI2iW8vgW7oq93e
bVsyYz6UhwzQdE9PZGanwnc2uEN0I18d6t3Iwu3tbp68LmETi0lp/nHW6fvtSWt8UiWjR64pq2pZ
u8SXHAcQFPwXK7IbsdMmSqgGPDPa2p77u0qWeE1YC384WQbNtt6Q/336+MDvVVJ6EeBNekIv6N0U
BU/seY3r2POPzQ834odpCps4OKFalR/o1wyH2we+Rf+giTcVbtWOpWe3I+w22y/r8sWHMnF/X3vo
B9r1SmI7SkALBq1Fj1Wgx/ToJ7r2IDUs+g1AlMafVKxVSQ0oaV61GQTU+KRNgcTJNrZf3dDXTeed
qxrpmLapiWl7q4j9Yjj46RYxiSb/qEgrqHkbMi8mREE5PA7QZ29lD7YbcsdHtpHiNNGggqxc7qM0
5YBpeWnJQTqchQVvz7XhbFhHN74SyMFKC8CWGzvp+RqilnIkHXrKCN3IEzoLXRflnfErYyjrLBXQ
l6keyzpCKTIa+QVM29GuZKGirFYg6ymKPeYZCfouZ+MTChAQAp033FJzMFFxVgQ0+470QcbeVH/L
/iJzEvLpM3OPJPtMp31xperCoyN9BejHsBJmu2iXRRHL24dws1VNeGiArnYxQ0rTd5wIosQHku6i
53ZsFWRV2m7uZiMenxCtYe4MoSV/3l5TTcCqICt3zJcW/eeQtYNC4QCa1rzYumhpvF0FVwEqWha+
j8PUmk+/AuOJ0ivNn7+xkLrRle3WW1bLAPLSTkb0JxMgxYemOTKvO922i8YZVYZ6nHNGEB82Y0KD
rz2BlLe/Xvr2xZjf8mK4DOaG+f99Jv1gA1MBVlAWLbxqasfEz9fIFmuUl8VxkCIyV8gqDOG180oO
NDZnEg5QFvdfb3+fznzKzixxgRnGJl3PoI4CnJ+R77Vtizer2celA59VztIVzxxRDfDZKzVvx3BU
t6rIhljl7Q/QJDtLOU2ba1M6k5+a564pH0C1FeEJ8p4V/DCTrdOF7ieUPdjr3WZsLDxCeZmMAtEe
jJw/O6Ub5v705fZXaM4RKhArcFHfgCgEjNTdB/Tg2VVYNJdsQmdasWEo3U8oW/LS+VZBF3yFZaN/
2iVh0/inugEKgEM41F6fb3+JJpGoeCwjrQSpr7pvVTAdzEH+aDcb+jXroOKw6tESkvq4S1JGTm5B
o8BsSMgKG1zV5dfb09fEgyoin829JGtumGdI+Z0yXGtKL8VDeX28PbymwKIy2YMen6aUg2J+nL1T
CUbYsroXQx6VjL1Y9FPDvxNva5vWrYQS2i7pkRkd2idZi3Qixq+ZvUtMxrFVPvhhkfMcULtPem84
DXI4eEsb37aQbtZKPFPuFz0UWvqEmSyuq+zOG3epc2PWShynI8eNe3aARJyDNzCToU22dLbaRTTh
pYKyupmt/49DnMl9XY0hWxgAQt+IAK3Fn12mURFZg3ApmOxmJyntLDTQE9331saJVGN1FYxF/A6U
2qmFqDXNmNXWAeK8G3lHE1EqGqsdIEPgjShJ1BYINXnxLEf3NLbtxmlRN/z1/+8Ou7gcgWSZcIhW
0TWW2f3qSRBp/7ptcd3gV3O9G7wcV+KkHjaXqvWiwO0jw+2fQJ+60+pKhDpG6yzDXJtJgwKlHPrQ
NXdxQzr2v+eMdzNvyZhKw527JPN8N8ycBXhwaW0kSU0i/vfB893geMefubvOfVKIP1z8zLtfxhxV
WyuqOXKpVFd+01qlUfybt/i5ZPe1NUT1+LYA+cxmFLz3AeJsFWplrfOUouMCF0kxdD/BfeWLiNto
1dzl+Jb66gWmPHR+O9dWrOWRdJ9t60u+1U76cbha6otXKQprwh2MJuXkXYRtRHSSG5WxD13et1TH
WUuKWC1H/yKr8Yh8GafNdKGbSiIfug6GV9N7agUcJx3vYvPhaegJqjPBa29ax25a9tgdP6Gk+cyj
TlMtZp7ktvVgpyIiQX4A+GrPEwwEl65b+zvn7xheFiy3whf4ZrS0UyzLIp74lqa7xkAqrb6cuNn2
jKLlME0vVflZtp8tkwBGVM5b0GTdT1y3sHdfkC1AVWcgwcLDtfvIvlo1mAkYuBVKsWGiD90TJrr+
8LsfMAsG/v6aBpfSNtDHtEDQuYBuUrwjKWN0JeN73lqBE0wal/za6Sxt+5zP8nVxts5oOvMoSb9K
+4X3NVYgt9EIAUH2WPSyiNrCjkzwRN7+iA8PgvgIJfUjx/kdTa08CegfdMmGFIsA3YqQe+WBiWda
mZGPJvHbP6aJaZVOXtZz5q5FzZNa8FOQyxMo5ePOcDe+RWcwJabN2Sh7BgLHi+ut9336u5YxTdcX
5PDo9vw/PFvBWEpET7mdddmIFWfpkxF8z9ce+OVPM0tEtfXy+bGJqArZIzPkw0pTGJfFSCOzL2PS
iAhw7+PtL9ANr1y+DOLYvW82xgXc4hFpjAjHuNj3tzRRdMMrEe1kC67xrDMuk1mjRIASN+kOQ78L
dehTFbm3uE2WERv299c5olBdWSc7XoIteIJu9tf/v0sX9dCXAr1r/oV73oFM3r1rgENLbJXQP3ZP
quL3/KwP5npac5xt52hM/dioALBvSrQtZ/MG2eI1N/xP+QYWUsKZedAKYA5hCXRcwGXSfece/ee2
6+iGpv+1zmAufg8kUJYYZvtr4rMbula7pRmmM70SuihkzKQysbJ92eFpnMYDRxPeplaPbu5K4DLZ
pL40WgxfF2jhsb3vctkC4mvGVpF8EGYfHTaP8HmeQyGmvOTdLtIpH91L/zV5MKzM7mtMm4viizP3
eKb1m8eJsk+3l1RjdRW1VxBfZEVfMMht8xNn/u9SDpEt140rkc4y10B4F0/tWGVs8HzjYg5tzHMz
bt1xXx7zlVDlGSubbOYMF3+HArCB5ty+eR2tKuPfTbACmHueMLAC10979wlA4BtdW3rIOM3feeCh
Ix7b5dXLft9eAJ2FlHAl0vF6iIkEl8II/lhN9pNvSjnqhlbC1R2Nah3BH34RdRABK3+sM+uwb9ZK
sJrZyGpSele36cQxzczvsq2zjT1W55NKqBqVMXEDXYdghiwPYrJDr+d3fb8FidIMr95YFtG6/RR0
/gWPjsc5dWN8zCENduYxFZ5npj3NU/QoJ1eRwoWBwLHPLt64lWt0s1f215zZxPWa1Liko0CLnRWZ
gNoyI4h3LayKzwP99sKq1GZJ0TiigQTMxE9O29OtE7PGJ1WQ3lgBOdQLWSRe5z82JvsJvuqtW7TO
NNfffBep3J4omajLABOW0co7lJPbMDV2oZR8qhKdDXZVCScQRTJV+cVo56NrQPoWrZQdC97KOjFR
hbi9CLoPUQLXQ+9MbvmNf4HUWyRwryuA9Kztrac7zSlEZbdHk2znLDbu1V3tXni+oBsOJ02WZZ9w
vth6qdB9gxLEAIB3xBxbOJIw+NmbCutcTIzHYp3yfTuAitvLDFDuEIHMbLMpMjM7zq7o+XQLNK/5
AhW356Eis1ZQ17rwaYBoDUus8cfkbJ2TNYGg0p/5LR3LfkAgNE5axrMcqqgh5samopu6su2WkuS8
9alx6ViD8m95LhdQKcnstMs/VbyeJUQ25RzDm5ydPKN8pBYCTexC0/lUBepBnzMwpsHxLxARf3QH
wN4k73ZaRtluB3SeplmBqQ/mGo5oWJ5GErpM7rSMErlisGdSFNhyV8s9TEF6og4Nm2nY8Hid0yjb
7iryEtSpCCpBl7uMkTtj7TeG1rmMEq9dn/aQfbaNi5TVGWWfp3Ec/qLX8esul1GhenhKsoW5YvjU
MZ8F8Y6Da75KY6uhVDN7FaGXt6zoCm9hoH1tzl7RHfMpu9TmFtZZY3cVoyccY2J14/qXoKpPqVsm
qbElY6KbuRKqkpfcc+fJv/RukPR46kiJPHmOE+6z+/Vn3+2JM2k6x6hlcEHlLjaN5jgW7NTL6bBv
eGXLpdZKB7LUwcVvrXtINEW2Z9x3pbcRTlcjfHCXdZRoDbhVENetgouZd3ftQEOoG95VV6LrcYuH
T7e0SsSOnWhM34eBrlfyoh1PNahNbhtHN7QSrW1DXEd6eXAZaYMttjn0Q7NhGN3QSrTmbkONximC
y+QuMTTiDku5M5RUKB61GyZFD5uPY31gpQx7Xj5WbBca3qcq9Vk2FFAn4W1wqTsvtoIhnEYLt0Lo
lHy7bXWNz6igvKmouqHyG7QM8XvmQQJrQufxsXH2lVdUQN5cl23l21jUIM2PWUbBNDLmO+8OthKt
HdQoQW4E26Nn45eVkkOdmX+XbqvSqzONEq1r2UJtliBaR+cFr59OCXzVcp9ubSEap1TBeJ5ZOsQq
sLTTgL6nabx0m9LguqGVKO0IT1Pu1Rnku6YTqC0v0tvFMQeHVKK0bKxM8rbIkmrsuha67N3Unla3
M3Y1juMH1FitS7fvK5ilqIo4d9Bw7LQbaeDqFx/kRxWEVw2saNuuQ/JiK2JVxLikxB3ZItzWDa8U
nwopFs/AXfkyotkGtK3M+MEK03mrp7z7cjtaPc0XXP//bn8STTOJdc6ypIFcXQqiRXsSL7WbRjKf
49Yv9tWhVN4zlG8shlMrT0wnfWlcwwT1f7VVo9M4pwrM69F8TAn3WUKbPjbb4Ohtnmt0Q1///848
M4pDbLURsVTYy/cFJAR2iBJXt+uFlVrK/mpxlrW+h5mn0O1yzDXqRXasgya6vbiafKPi7eqO2E7q
GwzQMZ7kqwOiWHrX+/Jels6+PVbF3I2N54GbamkuuZ/V3+elpz9YEKR76LYA51JC1+hxqOytcb4M
6Mp77AUnh9Iut8SoNOGlIu0yJ1izDuw3Fy9gkQz42ZWoW2wSbemGV6LXtm3u5EDUJbKiR+EuEVnr
s5Etx9uLqxteiVwv7/26r5hMyno81nR6cDL7ZOJucnt4jeerCLu+t+e08jH8PCyRhbsla7a4SXQz
v/7/XVCBa9+H8gyGTo0hNkQfVZ5xXOadWVMF1s1Dbk3UIMFFrFmM9Hm2PPMqNB3vM4wSs2Y1s8w3
iUiqaeFRuuK1thbu2+3BdaZR9lnUoXNQCnGZtEZghlllGGgLC2JaDBs7lm5Zld0WpH4Mwo0OTvRG
FzWmcRndLbC+bu5KsHb55Oao/4mkscBcxepfy5IfJMn25UoVVedDGh1FaZhmMLITWo3DuZC/V3P4
fNvyGsOoiLqyw/sFgSJS4vkvBN1ILDU2HEaThVVAHfC0xkIDU4DOlcSuM4U17YtoMT1c2rJ/bs/+
mlM+OIioyDrmVLgxCCYSX3wZyTOz3jr3nqcJrX5IaGbc/pGPgQpUZTxjixRtMWQycTr7KJaLYWRv
lrE+GGuV4NAcVpNMGlbty/0qCVpQM4NWDR5mwBFjX9DGYj6YbbfVxK9bbiWKy3wYK9JjuSlOJWGd
F/Zh6vqtJdeNroQxysWpXNpSJOjSssJctAL0+8TY2NZ1oysxbBeyXvI2l4mU9GhT77Q4Ww0rOl9V
Yph0c72mHhcJ9/vjOOB5v1y/QGPnabbd77e9SJMmVNDUlDvFUhsGwqHtsaxN6NXiV5MuL/uGV3bd
ZqL5XLizSOwKEpCDd+yFHS3NvBHMGturKpNZO4MMsUf2d0CdjMfhp85095BK+1SFStnrMri8W0XS
Abc6lWjXZThsFqe62jCNJkmoaClGRppxIFuSNXth9DlAA7/sXtoqIdMla/blUZXbzBwdc4Dcikj6
7hUtu885Ea+3V/ZjEh0YSInZmdt0NLuqStJyAYFL8amgr1b/ubV4dOW+ypcqEWl5NItPVf/39m9q
4kGFSzmFMF28yBfJatiXmdTQQas+ta4TTZ6/06OUaAbVmDf7wFgnVj2G9by+1i15uz17nbMq0VxR
kk7STwVkRd1LTrIvaW5s7MYfG4aoIClK+gDya76A7/R9jE7MIeRraiboM/heldTdaOnS/YwSzW3t
l90Klj9QQzTHPoMmxeg+BYt78rp240s+NhJRic46vHYUQ97jIUik9+BMekjrffcvooKlQG2U8smt
4ZYwSFV9yav0QmsckMDgcHuFP96Siao+2aAfrPcmhITF8mhB52uFe0bRmlHdVod5RbNY/TD2W9Vm
namu/393cK9Re0jB7yuSumeH0gsOkJ7eOFt8vCsQFTUl0oxy28Iq0H6IOHBlxWLFklgbW6bOj5QN
eXAWYwUJF85HHY+QBdHX+NRPP5fy2+110E1fCeI0l8ZCUuSJwCiSoc7iTLJ7EFJvLLPO8EogUx9S
NWvmyGRs01Od9s9Bnu+65xEVO8V4PwdigI+axRKEgTctx6Fp90FJiAqfaqx86KsRE3d8ccbZIhac
Hktra1k1ZlfRU12FDs/VtHFJdftDF1yfir14INOGbXTDX73pnb9bFchtRT/V0Ep4tvzv9vLYbDmM
ZkVV9NTaTF0pArNOWDXEeYbq4Vht+LpuaCVKK57O2LTWOhG+HTpDe1w2qXR0BlF24LZZfUBXA5aY
pfdYe26UNuZ30RS7LqdEFY9069HOLLnUCcweM7M45pueojOKEqCiySar7LCUY/Xqus1RTHudRInN
NOjdyShdiXZdkPM0bPoiRSNCuvi7eO19ogKmWpYvVuvadRJYL0R+LzKQEGQvtvd7zn/vSl8qZgqd
E8zzyFwnQ4M2jBRl2rE5rukuiUJ8gFKqKliRTS6aJZKqSEpehWn2Z6zvDOc7mD9vf8DHR1uiwqY8
6nHmdvB5Tl5HO+qNO+a9suWJW7Hlbe1RGh9SsVMDAEZ122Ozta3irbQgXNtl1dfbH6CJLFUi8iqJ
Oa/e1T8ndt+jQ8XlZtSuy2Hf8ErgDrMEndeCBban4mDN1V1p2rGRD5fbw18X8n/LD8RTtlcSiN5q
SpT3fWkdLaM6TQDGFYwk/sq/upa71biss5ISxcYyCToSioQs0X+f5WFQsdBHh/Ttz9CcElTOM07R
zGpJJOXZ+pMtrzV5K5chpP20kZk101cBU44kLYW4Wp0Y8qF0H2b5e1PSVze0clCu0Zg7zAuGduyX
on6hy6MYnndZRUVKVcEsZ0jLYtbTZ8u+r5uvfd2F7c7co3KbQfHd8fwMRq+te5N8LqwY3Lq3Z64J
WBUnBVqVMmUesoJR/0hXP7I793h7ZJ25lT024ySvJPSak6aRd547HcEL/Gx7zeu+4ZVwzQzbq1iT
yqSm7oG4HHT51WWgbGOf1fi5qg/p23LyS0fyJGsqdFiYCFX3VTZFTI0svv0FOtMrkTrgrt7XpguY
QT+fLCd7awux0x+VDXcZTHft7QFHp/r7VNyJxglBMc/E266Zq0ipdMoLmpsdTzybB+55xh/iPuhA
j7CRZTS+o2KlAj4Kv8Tt6VKuJoe2N6UhNOf/Maop2/kLyn5rWMB6pQ2pEkfmjy77m8/mxWr3PbcS
VSOSgW98Gk3Y3+J22BglGAL3muZqsncH7qlCNYRbCKuVemdD8gNZxtBytl6hPyat99Fp9d/xG+pN
TpVjB2e9EzdCgv30m1EIEKGyMGsn/JR7b7BLJdONDKRbayWQfdzYwWhMq0QKdmzRZ8TSIYZY2eG2
r2pKYkQlO6stj899IyrwOz239p8isA8FOBiald0Fo3iocy8Eu91L088HWW5RImrSh8p0xrhw1n4Y
qsSr/L826HYA2HCpLULL2nrs0aQPleusHdGPvV7z62izuLKCH9TNtp4xNGOrAKtgkItEBbdKsiqI
+DT/8Vby/fZ6aJZbBVcxf8TVGVzTF/DlRUPADhBfj5282LfrqNAqIJYLe7ZtZA5400TNs4EXztrZ
QuLoZn9d73fRl/k5r/Eknl4musSy8y5N052qfN2Yvc7u1599N7yxWr1tU1lBZSH05pcp2zC6btzr
/9+NuxSB1+Vu3aCl9do5a6KThJJlCx+qG12J4CKdx6ApMOuaLD9KJnjsVOuWWIomklR+s9WZh5kB
T5IYqMj3aDY1cWG/N7cYV3ULqmzCvrDStV3yJgnWHI08/hCPy/hozptikrofULZi88rmRQrUX0Q9
nfKSxKudfQqCdmOn/9D2eKVXrhU+z3IcPjN6KgcSBkNzcLJh4yiuG1oxTeoVljCAqjzly/SKh0s3
hN7F3x1ZANNWrOKAIcS56q+c0Dc1H1PAc+OM9x4uvO6uNm7LVcvvWNWAdZ5BTimdnnlaRV3hF1Dq
2yqsfWweVxUXIWnXSXNZxcOQ0whqQWGzSUfyoc9j6srhZJmnVqJvP38g7npOy9/l0P9ywUrbOnsK
+vgBJY1NRl/9H2fX1iOnzmx/ERJgc3ul6Wa6ZzrJZLL3JHlB+ZJszNWAwVx+/Vm9pSPNdsZtiZdE
mofCXXaV7fKqtZw8rDC1MzpNp8H6J++if+5Prc4vSg7L+TBCgnRxUyv6SwqZBJGp8evdUMKob198
k8XCJes3EWTFVVrsn5IKwKzJZVlM1Du6gStprK8HPF2GXXltJD/OyDXAhRn8rRu5EqXYmMHoAD7t
9IZvEIN4WEo/3nITZ6Bu5Eqk+hl6+NysKq+gX/COoPcaH/I5MukR6KwrsVr5orf8yCqukS/ihfnH
0TMJpUaYuT+KIsT/o7LuQY0A/T9O2s/rQ1m1kPd+QeNXDPq4h6YC1TCevmfD+4PmZ6h19qF0ls3b
Bjd1ITs6Q3i+z36MoxxMzb46+0rQuhtzBWvgppIG6ZZ5R6sw7YE3E++5SQnXZlqomAqsTEe+tvLS
y3PvoMuapZa9B3yKiVCC1hZzEQ32bQXZS9xAl7IpdoaV2pxMSzui5cjK6+A1ScfGxLJ+3880mqhS
JUXG3CXFJDCj4MZPrNY/df3v2YiR082nErNB27CwFzXSgVud5Mae84nuufLA20q8Mg9UiLkt3XSC
5HY1jKcRmiiZnB/2+UUN2LXMoWk/uamQJeCOTbxl2wttTdgaze6k1tp9YkF3Ix/ddMlqUCn5SVMN
j13YAW1mKo3oPqGU6px+7Tffat3Uhx4Bk25s8+iJ0G+s2Ayv5pq1o9bbRwhTjgVA0alg45Okf43l
fAKY01Bd0KwdtdbOJwI252l2U6fys+UAxZK2iJciYqYLms5BSryKwKEEZJfl1SO35r2zbH473WPV
He+vIN34b39/s9NyIoKZcDI/VjahVjzlmRudWlRkdhVIiK82Knvh0Pq117hpKMKT50QPU2aCrWmS
pVpo71wXhZ3FR3AVG8AQznjpyu06reRxDugpAlnvPh8pQZzVbh9yPiyPnV3N4FqbrE8dQPyGc71u
gpUYDoKpLznBryhrgKgW+1C6KHHW2TVfTJ0Zmkn+o9Re1lFTRh7mYCrPVb2dges2+EYzerUvmUdd
OFiAGIOuQyarOz1Kxs5zUJ6qnHy+7/5/IZXvbIpqzT2rvaWxt8Z7hCrNoZi6VyhFXGvKfkSllxCn
/4zGvOOQ0/+5IGspxijZevpzQuPJyq1Dm+0i6ye+WptfeFP0I3BVv0pByoMdRMGh6Jt/7v9IzflI
rc63TFCayc57tIfwEQ8vCUjVUfM5MVI+RX2RuOMXdza19P9LWveeR5WojzpvHspVeo+uyz8wgEsC
dPBO65XMVcL77tBHMhHBkjjOFG+iAtug2JdvfOXoXTf+mG0FLjx1s34NneF19si+VKwW8qsqyh30
CbtpZ03PdeR+65xdxSBMvZIBvAg+gkQjsnxWJX5UXEA4muZgWLs/+ZotyldSQFfaITi0CxycrOw8
ZD9tCX3gwkTSoYl+tYZfj5kdbaQsr1VWpwUg10ChGAauM63s3sCERCHCorxuW/jUjPYDLZhhoWh8
onY5h0XgRcGGUUvpRjEJ1o+S0k+uJ7/c97lu6LeE9mbja4mdTQXI+HAscPIT6EwdVAz4z/vGNVnR
u/2oN8Z9vDl4G83qq2uPKWi8Ej77KGsVx3bdeQlRq/eRFdWBWDo3pVXPDlHgTqm/CpN+h847Spii
/EP9usEPsBb/0GXFMWtM4no63yin7YKTaisr1lw5MC0zHmL8sf2bOyJu6nzfHUetydOhq+11wuhb
th57gAF59/X+xOr8okTqHPJ+lWJurhazcSJ2kr4ycZRoTKuVeFsEgbfyhT6WsxX0B7y8jdlxBguZ
6STm3rLVO1lfLchPfAizebGQ6qM8bcPts42HVNl3cWnRa9hVJ4/Mqed1p7wWT17VpXPeH0trreI2
s08BChloTT0wIT+sDVj6giLJ7fyfYjRsgToHKNfq2bbcXoyrm9pVlfRZfwC8ZN/WoPZJRyRjTrOh
KuNRKXDjnaJD70L4cteiUBulSVeGXlhj4Nyxk3JaT41rEmPWZEF689WbRIJiAE6Bc1hdIejiHHmw
Nk+szetkJgDz7Bu9EuqU2MxBCa661oQdAKxKC9/0IqebUSXUAcaVcw1VFzC6d1/zHMLwYC/c1bBI
fLVVGh2FaNZvbTeVtXUmYNkIsujIi3Lf1qY2SvMxZwT/EKTvYD6Pc0qq2TJUBTQXF7VTmvS9BZQc
XN7f+oUSVn5Z2r/RUdg1pgWv+4KyMYe+w6OA4wuhXyd1c+rI96mRhx4Y6F3cCcRX5Uv8ftwGS/D6
WvAcF9OjmL7w4kcHHNKudal2SaOD1uua2a+ui3B5GvrZ9t120Rl/37pmF1LbpKMoD0mJfeIqGXkO
luiEl7KkYOIHxF4Mn9CsflW6ZJo4h+q84L+GAgQtzjT8IyAMd3/4mryg9krjVYnjZj3XV59AbaUI
EzughyxfDvfN64auBG5veb21tjDPGn7JGT/l8uW+Zd3AlZM09xzh+f5SX/uyAicRTdtxBLLVpD2s
G7iyP9sdK6hgQ3mFRGoW11n7kuWmpkhNTKkd0jLLGmg/TyRFbTZvHvLyJ/SdQCH/sBBDl59mUbpK
1Lo1deRQUxSuo644tEv/nEOq+eJ0jJ5qC60ru+ZAlSJZi2HLSYbMuUBBmbfFk8vLD2Fr/dpn/vbr
3uxZU+nVS1ag4DbkzcEJY4t06AxO7hvXTLCqQ9KOuSd7C8bJFD6VYv3CamtfwlFbpS0XJ0Z/gGmU
bJMA3GpUfto3aGWLneYlD/0GlvPBT0chX6ixtKOJJ1VxZA5yhy8oDaaZ1x3WMIDUwxJj+ex0txKu
bNlsx6phfrLqNBrGtB92AYhR31JC1aoLZ5zyDddSgILiglV1LFBZ2+VxtT/aLmgGduCNYJn05zlq
H3tmIiy8BeM7p2i1Nxpn1J7buYuL42Khk747uqX4y8/EYSDzV8iMngRotPa5X+2WzmvwIK69T1I2
iteBiO7Y2nLn2VJtkxYht+Yh9EjaSPZh4dsp8LcPwywMe4hmZaoN0txdgmwKYH4T4Llfp6lNaBX8
z2X1zhWkNkUH3lbPIsroI70Rkca1s9ThMSc4KqT3V5EmH/8rD/8mk0kaDQI3eYKM0Fw2RyYuzjmB
Vz23gakbQJPPVFkJrw2XbSO3SShAW1gOaDaafWHYbHXGleiVHbAXy4rlE/r+w+hO6AjaJQVJfFVM
Ipont9m4TVK+uYe+C8BxkB9yPBnf97xm5GpfdM+jkQwet0/CDdj/cF52RWJFzWYCMmmCWFWTCNsV
en7QkEatMDtX2QQmwPahK/3jsnoD2tM/k26XhBDx1SbpphmDMoSGUIqX19MGSV27igw7lmZ9qk3S
HEqHlQ8iHciVlT1K387gx3VHq8/b1E6vBfUbQyDopuMW428CocP9v5dLTh+dsA4c1NVd9rsA7nVX
Izl8dPvuG/ugPwmsvoGPFlBG1Rs9+J5vSEOaU5vaJ52xvIHIYmSfnIa2/+uWcU2KrhouW9v3nwD+
Hh4aoL8NJyudn5Rzc9Vk/gaEK3Je1UCngiQuJArvR4RuxSqx7KMtAEsJpnnxWo3/2/pX3/57In+v
w4sJ/qFzlbIjNzmFwEo2lldW21DRrEF1zWI//1zIx8gokvq+i7w/wFps7Qsb7yjXlkSHhczorJLP
9130/o6D0vN/V5Ft0RmCEjDtyRfmVGhI+tyZOEV0tm8+e7NCnYktYtlge0HPaXWde1wcTY08Opco
B+aFFB6ax4l9AvxdWmA6CDc3Bl0S+XHfLzr7SvRO87g2NlLENcjoYQ6jU4O+kvum31+VngrU4j3E
BQT0hNJoaj8PpWCoJWYktuwqiAGb+0GD8mvbmhiwdF9TztGjK6vRyxpUNZoPuc8/cF+CZ+U8NsVD
3/CTdAz1Gd13lDCOlj4Czf5cXnP5A1TLNcp5AYVc1Ucfp9+ImtK3bk0pIZ2tRV92IPpKbXBhNdsX
vKSkrDWtKp11JZoZZ944CkbSzPFOIl/jiaP5pCwMeVWzqFRAl89lFC0V9p66C6HmO50m2wR50JlW
4nizvKWu8NL6CwRQN/Gfj+vcf76/XnWmlTDmoh+Woa/gFKuQsWzC7dCPJkoRnXEljmXntygZ8uoK
rTS8yJBrMdsGWKHOtBLCKMYUxIrE+stxP6OMH4fDLn5r4qmgrTqq87HMwZYWbK/Cy2IKZex9vlai
1Vlw/F/raf0lB/4QsGevDI77LCvx2c7Qzp3tkqR5z7/xZfoeuZVhgWiiRgVsZTafQOU+rL/cFQpm
c5Nus33qfRNkRTePSlDmEc1rbOIkdTsQZLYdMFUzNJbi+37RDF7Fa0XbNlp+x9ZfrVhOXUDiyJs+
5r5r6CvWmVfi0uZ2NIMYDC8Fs5ud/Tz/ZQ0TOczZbFI1eP9A66lYrZV2bR7UI/ZXmh0s75xZZbxY
cyxHw094/4iDPuL/buPUilaKAiTqGRkZz2wDV5RHnzwqrAQ93/Iom9owF5qZVvuj7Sift6YOXeDe
vXjcACzMTbJfOtO3v785i2wzLkZyi4CZ68ImKVAefJCh3NV2RjwVsOXXU105FKUTCoWl2MlwDnSA
A05kUe5SgMQnlPilwVD5loU6J9j37ARvqmCmrwAXjZZ0XyAoO+vMba+VAZxfjXVMwXYob/+H+6pi
3h+t0XhDvYlr46VyyU5i7D+Uwy5WGXTY3fBBb+a2XFZb0DIgaZDPSejVJyF3el2FaoVZPfMh56hf
2yMQPtBTEdVxgAzSLp+rKK26g9JA14a4+2TzI1RDYiiHXtlsupxoko+KvkJH3dpnC2oZnTfQz76X
syZuC8f6VHR2fbz/E97vIIT3bx9/433UM8CAKhf/scuHn2jrhNyM15wXIaF8ElTnjNpPfMnOtmzH
OKpB/e7SdV9mUnUmMoo06oAn70lk4BEqIBx1JjMFz5Y1QOapWL006p1h1z3VU1FYUYlTimU3/uOU
WdXXmVnk0W74ariH/Vue/LNEinT6XzfWRQG1VILpR9fpwUdbHokIOIzWUzh8gPz8CZCkY56HMScs
7kOGd5o88f2/yulzKwA4I33sBH/fn1JNrlSRW643tL01ZNETqN6/0y74EZio3XWWla3cbaxQ0hFI
NuZD8X5rk9FYOtXcP1TEFhj7mhxbH+7Ic3+wEK0VpOj7nJ+Wfjiw8lcfGJ4Rb1nlnYlSu683ZgVN
eWsGmKB/ZL0s4F8v6rhe2ziXB778AujesB1qNl4VziXsrc/lynEHDWQC+Ekleby4HwUpYntcDB/R
HB/UZuwxb+pgpG15XevuxJYTxeUw+t3vYlAgnorq2gp/zVhzM+/655l5TwM3VXd0mUeFc00+7YGM
wsPlPPfHqXuEBmoClKugRSrcvzv7mK9VwsZvXmbqi9fNiHI8r6N+DUpc4K8MnAFV/yGsf3C8Z4bj
sTLpeOvmQ8kDFmqGfHPwiSL8kAGqu32jbuLuAyCAfeq/WabDA4NrS9zSWfk95E92eA22h5K83E8c
utBQwjva2OhCQn1Oa7xiemi5LJbngQ+xU0C+Do3MJf/RAaZ1/2MaR6nYLwhTODRYZnYtLcgyb/0h
99lZ2mfXtHR1H1CO7gCYZjgrUu8R91Oof+R1HPLlWrUdeiVrafgVmhWldmRvTKz9uqF5SdZlMi3n
Sr52solHbJzC8EKuSboqkIt0C8DQ7cau3hSdyALIDDaM+3OgOWCoKK5qIQ5fi5Vd+UDivCCxl/tx
2Jlyk27kt7+/OVpYsorarYT5jJy8V8cEU9IlDlXnopfRNOA5g11xmk5Jkl/aB34u4yopkp1HL7Ux
O6el7MpOYHWGP6ow8bPvnYnvU7cu1Rjuw7bDgz67OvPL2L8WyxIXZVwaO5v/fap7Z4dTYVwSze+y
gorMdU39FHWwFMF8lIftQA7YSo+hYelrFo+K6CpZQEILdOJXu3poyz5GoTUsv95fmO8TdeAtUAne
oevpuNLNf2zb8vva11/C3rtUeBHjfvY6DtZhncj3MFySqJg/3f+mJvup4C4BTpkiyvB7Jm97KoYh
EW4Rr8PZ8Z5p+X1anKTYeZtVcV5eLcvKyjzv0aqcb4ysa7x19r6WRO9PmJdfOfbasqsAWTbl04MV
7esK8lR4l597oM0OYNrbPtnWs+AP912vSRQqtOvffXkDpwVqIGvSbO6D45sezHWrVNmPadZmQSCq
4tpFdez/9qYmJr/vj1rTUuKp2hf5QIs5L2AbB8jpmD+IlCXRYYAiUTIeipNJB1HnHWVbllCLRP7H
Z4It/zYRdl6kCVCqMa3iu2wJZDOLJnYtFpoEmRcLvq96q+K62kKwfO4xpTeCgs5+DTbyet/tujHf
tuI3u8q8tmUEsj8swkIcrHpIGPu1z/ItY7+x7ILQmE94RLgO4cfBS91+py9ua/Ot3WahpVgCbLN4
Ojr13bSlWxsabp46d9z+/sY4AKPutJWSXa0pJdZTV6b3naE52bjkv3aDrvDAE4gd0I5cC9TLwScQ
ZvxV82xJGi978cf1fP9Duh+gRKjotoZzcOVciQzFMRJ5kMq5/XufcWWzncu+XBjv2JUKuaGlRraH
EH01O4yHjroDBk4EBOGcRWdP9Ek1OR9yaG7dN/1u2oJpZf+DBjWb55Jl5whNLjwPEyKa4xiY9u53
fQ7zSgw1QSeXrqn6C62dY1S2T/OaHe+PXGdaCSJJZVm6AwXnNROPXuEk0Ow2mH735IRRK3FEshIE
WAFGzZYloUNdxdZcJ9YcpLWT7zlt4xtKOC1r62SA4YBQe+J2bPn1Ncs3wwlD5xolpOYRTJJ8ku3F
LcKTs9IHfzEhx3XrRQki1/I6d7tx4uFdNXZQGLfD//nUkL90xpUgkuj/kW7hgwKJ/GY4rFQNh9q7
6enz3UQDjyvbW21VVt0Q8OdmITSwVlDnZs16WqUD1gMrzfPKxJmjcb+62QWO27lkxNSGZfvS1lEO
yp99GnOOut2VeWPPgYup9eTXzLFOVeYYzkbvH4VDR4Uuo5xQdb4fVhcxT7EEy8/atWheHW8cwHUI
1neZdnZ+KNpdRyZ8UIngzgclR+WBirbtn1vx6HbPg7cvAlQoM1gJ22X0WH+Zh+HQsOnQbdxwl9XN
rhK4Pdox/SbHqMkAsoZ+Pbe5NJSONXlH3QrnvK6zxUJKc1FMqNLIKQ5r/TyM33ZlTBXPPLCgJqga
I2MCcIyMefSlIZnpBq4EbhmEIqMZApfW/NeUP0vLB2UuSAhN25TO6UrsLoPd4sUAPKV08tMi4y+L
3MXiFDoqnJkv5VSyEmOfvcX9VQ+VeAjKLnu973NNSlMRzZDYs9bslnRauz+j5/YjiPuSfCo+7zOv
7K+kLQanCaH24IjymFnLQ4GGrdUx8bfqRq9EqMBzPZ+9Fo3TnTzQBW+hfR5bgenCoVk2Kox5mxcX
ffhbdxlr++i5UdrR7i8KpVU2sp/7HKREaz3b0Cm1o+4SLdMYN7iIHNyVvwTNIpP7X9AsTRXInHd1
ZzU8AAdq4Z3xMJou3ss+y8pe6+e1R2w/7C52wLcYWpzVofKKXTU5rHslZonrOlUrse4HMAH27U8H
RxBnq9P7Y9etHCVgedQ02xiAcNAZmt/ZGHwbNv5rntt9JwUVw5xtXEygbu0uVQjMKfpZs2A8jqup
2qqZUxXC3I1ZmXU+qKJBeAL2C+fUeIFh+9A4RoUsL4FkfKqQhO2RHAPcQWg4fQKH8fN9v2tCSoUt
l4BeNxvkVC9MQqCis0+UX1HLPRSdYVHqxn/7+5trIG/qVZQTUgK6Vw75sCYoYCZtPx33jV+JV1qQ
fETjBPJlCM7iJmPJUK/fwqY5RGFp+MbtbvNH3TJ0VNiy79nlMokIPhqduK9+tvMaD9Fr535x2GWr
WkNi0E2FEr5l1LtgLMJPiZqP0rFzAMv+2Wj/vQ6G0z5nKSHcZ27XDbdtt4o+hFWCfsh47P+mo+lh
URcGShA31eiPuX3bGv3xZAl2sIbOMPT3TdsqVNnLssAXs9tdVutDRtmxs3eRN4S2ilSuMLdVFGFT
8ZxPuPckwtpVxIJlZbNdb5Umd6v7S9i+zHZ+lb6pie39oLJVJslhysKibLBUnMY6CghlFm2Z0NI1
JAWd+dvf38YsZwAM9uizIaC8qeMVotcvAZ2FiLfZd7/eX4yaGVUlcsjWeV0ocWl2tiIGB3TMpsgQ
sO9HEpju/jt+xrpm8tGicpF5X0H5pHisWv41XFgS2tseXgtMrnJndguX14Jk1cXhIm0jfpSV6c6s
8UykJIKRoQsigiDquRgA7HstGGnbV7StdBM97PJ9pCSCrnAjSLA1YLHm3cvqANaUrfmPfbaVJIBO
tqKohhBieE0+JYu9kXMROCYylPff2EJbxTq30MoRHeuby4IM1nJyGCmL1/njLMO4BsfU6vixg9un
v1lJ1owGh91C9s8twFZpLDEdFaUMDqPtp605NSyIm/YjL45u7hk2es2sh7fF/CboKtCKr5XI60vR
50e/bxNRmURW3n8QgNOUgIYqhIXXETiN2c5TAZGMzPk4QD1kgMOACz5A0+U4OMthbtC6B6G2OvKS
+6tBk0pUSDPPJ5t02wDqbj+MWy9LMq+I82U0mNc5TY3C3IpQR8W8+M2Y+CN2/Wo1zMf7u76taj5B
5lhmNthvz541nbriB6ceIGbs6AcSnWlfvGbd+RuUYAz8iViLNeUXx5ckntquOwKAxgwbp24ClHAE
G1+B24DIzjLc0A7bnCbfjavKMQxe4yUV5jxDMqCagxkXSirBkHMuIA+a2U1C8x/NWsTBZNiSNBOt
CkH1Tb6KLJxus+EeMiriPDNJFWp2CxXoTCprXIoJa6hHu3a3OudyLT8ua3G0280E8NHMgop1rkrP
sbgnszNr3WPB28QX9dHPTX3QOu8o8T2gfrVCu7G/rDSMp2I6QP9gV/yq8k+dO/OqWnGGAb4KBPPN
ByAy0aQsXu6b1/leid+sX2nGcPm7QGEjfy4jiFDkFoTnmFWGcdcBGHv/OzoHKVtqn1tdzhYs07rx
zmHIIAdtAqpqtoZACV8KrWMRuby/NP0Yt1FqkQ1iVm46zutxNNF76/ykRDH6e0MvGG5wVzEkFlp7
fWdLxvzZIqHhYUfjIRXs3OcCxHRzj4mmzgGp74vr0dddzlfBzhuogfBWDB2Eaa2/gNpwQ08anQ1p
Wjdu5ZBNmygY7XbAIbvunoONDvG0jiZGWU3YqkBnq237eRmw+mlgH/rNfY2WIK5oaXin05lXwrZs
+boEgJRcFmeJ1zFPh9qNmW0f7/tdZ/7msjcniqUanCqb4Rq/LdFxNsWZ9d3Kf903rvO7ErkLHSY3
4siaBUj4WUQhYGqixNSNWwnWaeomt47gliH8q3V/cPY5ag2HU51pNVijPq8DilVe0vlQRQloKTCv
BpdogtRXgpQ6Ypx7gUzQcdysJ9qKo8ysS7u6JGYBT+87XvOVPwDJfVG1YzbkkAUef3IQ5q9L/gEc
+mkVmg7Zmk1dhSLTvPfrUmACevsZ5+i4cmlcTyA6ns9+Bm1aQ1FO90uU0EWr0jxYFJ/ZnN9t91AO
uGq6iRgNjwyaFaoikHur71rrtkLr7qsPadC1pAYaa53l2+p6E1gruOXYbKNYGYrKyg9lhNfqGJTW
y5f7U6xZpSoAmYNrJOwd2Vz8Sm5HwWwel+R2H9zCXZSeoe0p4WujEXUJ7K68QCwV+aF9tDoWB16f
3P8FOg8pIRwRvEyRvihRVLnV4hbPWZx4GW3TDOiWjhLHHVST623A3EZFc5ho97C51pdxsWPiF3/v
+wlKNEdTZAtBsGuJHvclKtJtHPbVDlSI8eSsdrNVNt7twtqP81LYBxAX7ktxKrMkrqas3AIsHg/M
xZkzJdSengTnL7vcogKL+yLCA8mtdNCE/FmsuEyQ0TU16mkWvgopRp3btUMfqmTbVH4ANfEHd7Yv
0Lrf6XclbtFiXAPYvSKu5oGAOSMcEydiu2hYQlvlh6zHgUaswnbbdH8H4z9r92WSv+47XecXJVqL
IliC1YLpGYodTDQJ4/JR5rbh7KeJJhVU7IoawuatzC/j4P7IumXABdelCYDGKK2Mnkk7TbOtqCyR
xYSmijkfsT+2HysvJgVL0Jg9Dj+d8idxTdytOl8pcQuGg2YKJdY/s5YjZcPJseYjGU0k65rMpmKr
SsdZg4miNrpu7MNMnS91bWIs0YxcxVaVPiiBrB7bisfp58zevnsyiLuRGla/zryy3bLWG+1AAi2w
TexYsijJcutB1o7BvGYRqdjhnonWXoBru9y4uCw081bhR8o+C7YLPxzaKsqqcGW5rfkt8yBpbkH/
ADINA5BC55rbZL/Z0CvhoRkfGt+XhoojiZpzXc4Hp/FOu8JXhREPoCIYbIatJEL/Sll4cb6NjzLI
DJ7XjV7ZbJsyDJy2bvOLXIfPY14mvhN9GUpTXtNNrLLXNusYWG2FSxCb+riQ3xz3Y9h+I42J6083
fCVgKxeoBPd2TgsKFC+89SBXK27H7rDL+Sq6qpKkl7Xd5JciqpOgAa3Utp5ATm84jmvygQqwsjae
5ZDc7i8ZcJw4SCVbYwKgaRyjAqwqxyFb6cG0rMIH3n0uoZbSkE/33aIb92223yz5CJoN4PPC4bug
w3UYaj+pRm7vdMrtF70xPi19xqNN9BfP8qujM2X0NGaW4QSiWY8qN2Qr7JlWYIwCzEF+L/soxhtw
Exd9dha16eKv846y4TozH8doxFY1LdOB1NnzFEaG4etmVYlWYgcCsNo1vwT9jVV8zVfgBSze0uZU
bhA12Zdz/iUefzMFdU071+MSi6cTqcBrqSzpwZOmJzadg5SgzdlahkDTWmchwv43uMehd96CBWTX
4lQxVlCFdEPu+c2lt/Itnnvyg1u76OxCW0VYde084+mo55dqER+ANnnizud9o1Y22BUMWp3wO35Z
an6xexA2rMG+JKbyQzacQULdm1Hl8udkncIY0t4JBEbj+yPXrEkVWCVsz1okm3BmYuFX4YGgyHU/
ZaEwXPR15m+L6M1aRHfBYHVUDhfwoRynxfrG568rMaHdddaVWO2tjdWlXCCz6rF/IHL7Zduon0TW
aGqM06x1lRcyA5hnaiq8aILwCuovGfjw8n40bN4648ru2npVC7EwXHksUK+Kg2/VtkSDcZubCqTv
uieI1AdTCbZwm603lr2af8yr5li08tsadIYqy7uHepi//f3N3La+hHrjIoZLXl2C+qn2ry29FgOq
OR8ATjWsz3edhI8okYWTWDGxzULOnPs4dPmFr7mhlqNzj7IPjnL0KQDMA1A3PBY0eyTAzoW0OO6L
LCVPenVBQsCGcPQrM6jZuwlpRGzlJkTPu6MPISH8X+93m9xQd4KgOtQVP/shmCA7Ga/1ZsjD704u
zCuT60V+1Qb2igoy8+NWftrK56Z7XvjjsDyv5fN9F707ufiIMrlVZc/bQjY8Xg0iRl/ciZSmO4nO
tDK5RbSONOyRGnoCIg8S+e6p8fMm2Tfw26S8WfpRFQlWVN1waaP5sA49qsmmx2fdwG9/f2PaiUiI
RjU4vuH5qS39Q+WbTpU600q6dBiohecV18AGda15ZQ8jDfblMlUWWdYryT0HF9i2sF5AaSDiyo5e
7zv7tqLfQWDYSp4kXHh9C4rQSxT+6MQ1LH711pmt3/3sL8g8W9OX+5/RBZQSr1a5QMCs6YeLW2M3
HOdrRehhidi3++bfdT40eJV4Xdcsq8JyHi4+LskEFLG+azh8vDtwWFZCtWr9zFtD5LFlTOvoVMyP
3rLndgzTSoAWIYXyiVMOQLzL743cwiNISZ9yvI7vOd3gA0qYgoRU4MqA8wEJ/srIizf9aEvDNUfn
FiVGW5RCIXAE07l7sYZHMZzXZd/OoaLM2s3rqm2FxxnJYxcK6Rb/VK+masftt/+x3uETJUyjYZjd
csJCtFgbRyhJBLRORo6GXt4a5lW3GN3/JplqYD74eOCbBriTRUTnftpVUMHolWid6z5aoUI4XLj8
Ubb9wW+/V3v9roRoX67u7HL4PYf6qTP9wwSJy8akzPSu3wlRq7iWu5SrhR64tCz+os6VoswB5v14
mRrDYtd9QJnYqZ/EtAYzBe2gXaEIXcnT1kExxJZhd3AW05n73cnF71AmlwlU5etVUrBqbwffnq6+
safsFvd/LE2YViZ3dCO0wS+z9VTXy29kywsbiseQz/8bRhJTvmt7xWeUeea2T9g4wVF53ZxBFnis
meHE8W5SIESt4Tp0dIUrJ5r6sjgwYOCsKUw6bxfkCuaVVMwmSLZVbUXTiorL0mxpufGjE5je1nSj
V9LxhNqVi9ZEmq5jlixoy0LPAWl+7NigMHYlFVfNOgFX3NAUTdbJnP9exD6ad6KWbzPRN+u6rBbY
v5oAq90+hcH8OBdNPMzRIWyc16YWp32/4hYUb45Pbea0ZeZhgm2+xrywkxaYqPumdd5Xwje0/j98
WR0+4GB/mOfwex1FyX3zmrAlStiObiHbrK6sJ6hJC3AOtfJBRqYOA51xJXDr/+PsSpYkR5XgF8kM
kNBylXKpylq6q3rvi6xnehqBJLSvX/8836mGKVJmuuYByCAiQIGHu2paVYAp7dwH0RS3Yhmh+S43
wCzvfivAc4xwDQowWq/O6jzSvjhm2Zkt3+cii8thSYYsXumn2wayJB+znOtBPzMTLag+AGENyvVH
NSh5gEjr17YsmxNvgl3fnK5rFnbHls2CidF5LKPaiedoIUdQ3W4Bii1uZNZ2WcYcpgRJH2dfT8dF
dS8lWJYPuRvc37aTZa/NZtm8J9B2Ykv6yPnyAgL5hEmycdW0bcH1P72JLh+YqJ5NmXjC4yk/aUd/
6ApkfjWJKfHb0P/Apy1iP5uZrv/uzVRTiMJ0I0tswjiV8cJBYVkM7Avz663z3jaDEc8t8VvV61o8
oegoYr7+QbFExWPg7ssXZhOtVLQlvdDiiVWuc5JoG4/BV8GPvqJbH4u2/TDCepkAhqjnQTxVYGMB
fhtoI8YugvM70WSnLHPj2y5lM5UR4SRHG5doMM8ERtqQ6sOQVx/YFqTDMrpZ8+2cSbf9osTTXNBv
WninMKJJWWw9SdiGNw7l1nM5xIC080h8QEvXKCvO6Kj7J/TYFp+0bQbjXPacVYw4dMRTPtEPNPjt
R/N3b2AbxrdsslkBnjI5yizLxVPd87sGrx9OEd6jtw4axdEvUm1Vgi1pw6wEB6teSTtW3rkJJiBH
xoSwLQ5ym32MWHadIvcG0mCDHfkxXNtTCkJ8vi6fb3un5V5t9tW6gQP0nYtA69c+URNeEB/E4h/T
aNc7peuaZWBaT01aTi4yRdmLxNM5iwuIBWT1Vg+s5QQ1O2zDdJ7ooj3nUY4AX/D16InwRU/hQ+OJ
0/VlqFt3kaHgvxihrCO2trzzcc0Y9ZGHzR0NtrDoln0wS5K8Qalcedx5ZNI9Da7/QL0Zj97VSTf9
xvXO4klmWTJtJ69xJwKefB3kR+Y2UxzoZjwGtN/qwbJNYQQz2H81qxbXOzs+WBrXBeTw/tR/74Wz
lbVtM1zt9+ZoG4IQrTCUQ3WxSn+sXpDGZEIru87Un10BQa4Tv5mgwqdBxK4bEdW4grXJpB9xywEF
5J5qH+57Rjx7qDwriLI6j67sZtyypXNqhCsOt1d/HeWdj0yz6RZUuOngjLhOgg/hUzayD2U1bqRS
m+XZvw2juFTpGuGkAUBRwSwZT6iqZ7zsRFuhbAsC40gep2Ccl5k4jxWfy4NThnfBvB6duuBn2ciN
pxebiYwg5lGFos2MfLGI4lmIIGlocN5jfWbWKWc5dp4vqPPYoTF2UeShjb7uG9k4h/s0dJqOY9Ge
73xltPIOveeQXTvLzEolZIGbTDh+8ICz8tOQtr+qQMTdVG+8Y75vcPafOmUtJGvRmf0ULPrVdYff
QE+93jbL+w7DIiNYO6KdslYI1insEk8B61v0hxDEJVHnbOSD992emfXKXnmF7AasXoafUvVRuF08
pv/cXr5tbOMWraBjCpps5AKfZfyg6ualXXv5TGfFj7dnsNneCNpaChVEC8oHLM+iUzSm0ZPvhRDF
2je8EbBOFXQjurXx9SoeB9F9lWP+176RjShF78vQlNCRx3exGx3msug/ZBnzD7tGN193K3etpqFD
ODkFp5cWlOH3jqfx3X17+HdfXXA6GNHqjyJYJujdnMtWJsQbY9Gf0iA9j1l5n69zHMm/JSEbBXXL
FpuvvCIdi0atmAzPgZdiGL/XwZbMrm3oa9i9OQvpyKbFd0rx5KvuQa1F4qJf9LaJLK5v9tZ2xVJ4
vFPOI+S9z0XwOkpQLXfd3e3RbQu//v5m4cWsl7HvJKpmbvciQiVPkXb3leRYaERt77hiCaVgZ06K
3wtlh7CD0MVEPjdRGjMKIVvCNi4LNisZ4StXtKyUvQdJBUjI+PPnCVg/Pb/sM5IRvClMUgUZlM/c
KJR/ci7aJvbdtdwY/v2ec0SBEcL9mk1yEX776GX9YXF5Ujb1STjPlH2hc/5CsjAeJxRAUJTw3I2z
xnIgmI21eixq3bUZOy9FLn6NuJ889O7sxU6W/yauu/XMZPEvs6928ZxSu1MVPIAwfDmj5NWUMS4v
4p9dO2P21qbdHLWBFwYPS+j4z/MQLQ8lz9xPt0e32ciI6jL1+OzMkDlxFvFJdl+DPDxCsuhRiC3z
vE9y5zJTOogzvUyhw8bH3gMXth4TOb6O/UNZfWFrlvQoL/vOXzr9ffsP2XbDiPbIB1ahUo33CATZ
qVzKFwkM5e2h368fMFNKSIFm2J0Gx3usySMbyTl3pySSSSu8wzpXp9uTvP8Fy0wxoVz0Q+AUmCTH
WytnMa/beNHD93r8grcuV29B2W3zGAFfe6hCpevkPXq9d5jYz3BejlA4OPB1iL1WJ43ep4bKTHkh
VXQqrwPqPerZCYA0bevYE2zjTmM5Xc2e23BaVgqyJe+xmn4GbXm3eusxLN0kc1ZcQp4X9iWS3cZc
llgxm3BDReq2Hlz+uHI0eimdVKCMaeqL3GsqU3TIn5mAxhlqOrnsj83QNgn4XXeRJLjM7MQtAh5w
fJLzx9DJX4YWSgNjwLZ4iyzuZEoNeZpIdJMF/BGqfuATqZKyD39n6xojDwpBnlbNN6rBlgA3lYVq
OuR67hbvcW3BzQ1puCXRK1j2d4WfKSXkUSdMJz/wHoFfPpT+yc1+gJXs1PPvrvgwlFsPszZXMs7y
aNW91gxg3zqF9FLFTrWe47Yq72tvVxMPttsIcCp4TT2RsrM3rLFsv3AVJQv7ddtMtk0wjnO3JrLr
ZYhQaNVRlpOIBzV+3jW22Z0LymifXHtXHj1WTonLRH8WrbMloGy5RZmNuZnLZ42DyD1P5Z9i+or3
qVgsf+9buVHxcgc+VKFG+EbefKABVEnmfuMtyuIwZifuVC3l2DsOOxdVdOp1FTdT8YED9o5vl42T
x3ZQm4JAdbjm1TBgUx362yWfih5A0fCQZn/neX5XzZ+0KpJuU3XO9o+Mg7pNU9A++BE7r13/qZ+m
u1Kqz7V8YXwXcNRlZoPuNPRZWDiIgLlGtbmqqh9Xue94nps/t/fbdqvlRhiX/uj58yT8R8+bDt38
q6QPDQmTzsnitoDGVfUjX75m00uUbvWVWwLPVAlKa47n/tznj8XodUnQrvLIC73ziOBGWHdeNTOZ
R/xxQKcDgF+nBuLlt21lWbjZsJun4+hN7QwlQA9AWE9X/4AIcwvbbxv8eiq9/cST1UqGq8hjK9zx
wVl9/dor3W4s3eKpZr9uxZ2KjhFBytC/Rw8QZJmkEUjR6EYytY1//f3N6ue0jIgOoKI6kgNzurif
DhOU5PJ90h6oV/97/GUSQ9PlFOuPpkPkDkdJ/tq3qUYM17P2pknCMqSTJ+kuzxnd4hS05GlTCMiv
56uWb4cP0r46MJCpEInmMDbutLkRuaRGXW1tIFYNktQDzaY4K/Elqtw49ffBx5iJ8RrEwkTYR8HD
sDjRB5Y5TMc8S+nXfbY3YhUPae1SB7A9qiWnvh9OvbP1gmlxSBPcFXiQGGodxKrqV5LkAdRkVfbd
Cfw74RcbQWUJWRPhlYuwlBXBBkTecB4gJjvm08bQFtf5jwKCKL2hLlDCVv76oQsRqqt2f7iz/2OX
5U2Al08awtYGtZK+BonpnCABH/aNbERqOhIHKtMcRgHikBbBPS/2iUwzU/ygAvPzkAMPeF4UVJ2g
BDqRu9uLtpnb/Xd60bpcG0Wxk2UTgDewjAd/vRc02Bje5ihGpIqBMxDvDNCYltl34vRd7DJn59jG
HbmnYZsPPTRk4SXHKJ0Tihfp21axLdsIz0KPIO5uMXTZfBVrdxip2uckJnyr8wvmV0RDqn6MPusy
R9cgcY67Vm0ittY0T0XgIOuubXQoneGu87ZOUYtBTLhWkIE3eq1Qmm48CHBNDWkOlIYbj23UNrpx
hta5HNq+nyGSE3noIbkb3Qji2/EcDs78RbVypN0BtBUOuYN+8pL/5S/tTIuTXAq/fB6iaCgP5Vg7
giRhXc4pRFzrbC0+KWCMunZfcd5USAjDXsoUPJH/BBNQo8nCUaA/kMFNd/Vpg038apw3F4miL6ex
CaX8s+a5Wr7yYGEMqux1pr9OVII58raTWALe1EwIyMzHLkCn4BJV3VEu8/SlFEBDCoftosbCPzGC
Pp1pBf3ZPPgDFYLsFOJ14Al041uFHJuzGGHPFbSXudMGfwAXQQmhL/lx6LtlX1JhRuQzQqN+imZA
4Zo8YB/nFN51LPECsYsqHawe11rYm22mig4hHiExgd8BuKyL6a7T2bixuxbj/Ke5V0FbM4uyCg0Z
kLO9RPnQfqogaXe67Tz/h0H9F5XA/q+y/Gb1HiukM8ysFnEQ/uLytZ6npIF8Li30z4yTPs7S4bOf
Vaeq/44KZRw5/BB1nB25wD0z8Hb+TSNhoG3/ijH3kCNqUYC2XR803QI4W4qSJgKMVVXvRROAVHEu
vy11lbB0QSVPnGrIvKTRX0Jmx4ZsMf7YNuz6+xuDTiwraTnishwXGeQgy/kQ5FtjW0LdRIQtcnAL
ieMLEhToR6VBzNW53RKztlwzTTQYXqOHNBodDI7n9MD74JYyBpQQKOHbrmYzjBHmTUso0CIpxudk
TZxpjVd/S0fD8hZgor+KjqT5GqQ4fMNxgJjuFzmTc9d+F1UVBxA73vUPTCDYMheaOt51lqwvv3iA
HLhUb1xQLE5qIsBcUqHm2BR4524jMD8CyQBxBP9Fu2WSovJD/+HOVtHCNpVRF3Pk6BZ4gtUZvn8I
2qR4HLUUKsS/Sy+NAUWLZ8hD9ulG/rVsjanHwKq8Y9ovRBanmh7LqozDLD8F/keVlic2Nxunua1c
ZoLDVkp44bJePTmFPBeek7QRiwM2HxU7hnA0TWodz97woNtwY89ChPQ7udPEi62iTTMiGJToVfck
1XysaPa78n0Afb2kmuRnIbf6P6x/z7jWF13DCZFooY2hiBK3gXNS7sew9WIQ9sWa8lMFRvIZ77VU
b4ES/59W3vt/xrHf9x2hKR6MsnisXup2PoHlIx6c56DxT2WUoWxUxxF/wIma9PXXjrvxpIaNK6TN
bYxsAUaUyZ9Db8HTTkf9rz0p3YOM2v7YduMyxz3Dax965qYNL7VkVmLcEmS3Sg6+Akznr+N3RtJL
Kjiu89HG4/f7f4f+B34WFl4HUmmMnxXtJczwItOJMwvnYwn85aDmDQSdbZ6rq745fZy61yqkPuYJ
1+65gHofV/1xisKfDl4UebiVCm3zXH9/M08OXUBdURfzLMv4xPEWWi/yqUnJ0zwFsSDR+XbKtc1j
3AuKtVsqpxwxT8vr7GetKomriZM9LzQvwDmd+8/MI1u8U7bZrt7x5l/VTlj3Y3P9V6Itj27qXy9d
d5EfXvQMuGkmP9/+V+8fhdQErhWDXrq2uTo3AxPEeVqBNA1q/eP26O8f5Ois//e/WCIcGF1Urgjb
/nordaK7kUG81eF9XOFB9vYs758iAN7+exY5pR5Eb2SLvF7h0QxMWmEJdeVKJ8AmHdq1OWbrixNu
8Y3bpjPygecyItKiqp8Cp+pbfiyFI7mOPUoFyoWzhAoVTcK8CLI2HpdqWS/N1KUAFk1Tq7uNQ8ay
byZshmnCmnyYosclCvH636/8blq5s+HrltFNgAzxes5yX6ePAfXJeXWH4q+2qNcNuIRl9MjMcOiD
hIoyDOiSRFWH3t+wyfuZk5p4vQhxmA+pA9wiONWGhIAMJ6vWNVmreuuctRx+1ATtjQQe7SweeSX+
+BOM1Ycuag6jcKDQmMm/sk4+kA5y60SfQ67aw20HtxjMBO9NWQjE1UDJa7tO7gEMwl9pWGUbg9us
ZuS1FsKt8xq45LWkbhFzXt+7XvdxrqqN6LQt/jrvm0zGmtrLioiQV47G5jhUTCaDXjcOy/fvPdSU
wGD9iENrVeQ1avHZ1NfDoQrkhQ3qqlYRrglKhIfBJfPO/2LkM6rWUrO1I68V6xo3UawR8jToMPp8
e6Ot7mWkMo64a8J+Iq9zG/Vx7TRTMgsFtEetntOO4vq4/onq0jlTF2Q0dN1qP7NtkpnT6k6lZBrT
R52JH6B24THOnq0C37unABiGDA+oIl44DanAcVH5T2OfnRpHJ35TffdVtMeJMcX1f71xMl4tLGRc
QS+Veeoyu+RJ5EMUAyDs7dl6zGBsfQAVU+57FDwa66fOXe+mcdpIh1cz/Odui5GNPa8rX/eiyiB3
ttKDoj3qjcVRe7tknzG8sbVrkRYZtHyg/qdrRJ6boJC7YfV3vQZDG4k8a7JwkCDGBJUcSarMv8O3
3EYutwxtnkC6l4Ui84wLKif3fM7/oD9yo5naNrRxMS2jCEf0BP6MmaMS2j/qPtwY2bKTJiIz6Hum
pgi8Im4dvERcfark+OIM1evt7GCJI1PoRMyEB5NY20tXrEk9/+7on8J9GbcInWzDG2Hae80c0E5k
l1SW9y7pYkWbJh4dlTRy/Ov2X7BZ6Lonb+I0h/aZ6+fg6PFkfzfL8uPkO08Qk325Pbxta40gXX0n
l/jwaC99gO54CM5JPzzdHtq2ciNKSTD3SnUwfi2rS+F+lKj+9/Kf24Pb1m3EKF26Pu9K8Eb5bpcw
VZ3aYovu0bZuI0bdTix1V5TVZYyaj0752dX5F1Jtab9YRjdRlsBzi3WUsIrf+VWih/HznBNQrTT5
x12WMaGVhU8Cwio4TA7ag3pYzss+9c8gMjGVg6BDS67+7miV1KA4bUWTDHgvv71ySziZqEreFKtH
ZhheideK3CsCYAi6OvS6hZ9+9xMR67/uyZtYCmH4BaymyL40f/ZLVyQr8zWA1M2lJ5c8CLZe/S3e
aQIri8UHkc6AXJyVy/dlnX9PhbNRjLD5jxGwNel6qAWJ9qLC8Dg58znq/bOadjWmw0RG0EIABvzK
EdcXaNQesoiDNM0RJ2+t9+UbE0pZDtM6eCrQIN9MHyRLP/uzv+E+795ssXQjbkHbx/qCwehuBjg8
qpWvNPvAwg91cbd0fnzbRy07ayIq654UpNE4wGtQ4F3Fckaefbo9tGVnTTglWuwyTkusv0w/tuNH
Qv/kW0RvFtPwa0C8cfysHmuSeXCapaZ+3PDxw8Drx6br0cgdfcnn4aJpunE5s1noGt1v5lpbVrVT
5usL69djHjl4Mmj1LiRuEJm4yrTLU28WoYZizvLRz+d4ps13sD8dbm+Bbe3X39+sfayral7aq+ID
CZuDo0Cz5bZbz3W2TTAiNyx5QweG7BP6JFlTcayr9EMBDNkSlbEYqyen32r4tSQ6E0zpj6pySYpD
RqP1UX1G0x+0Uo9tCEW5nZYyzl/PneQgVvAWQ2QXFe3oiO/rDQeyLd6I4wIA3SmoGShiy+yudvsX
YAhOrqeSrMM5nG3MYjlsTBDlMsy4HebwJHRAH5UoYrCbfyLLH8i3bOQjizOZ0icBFB+KYgBN7JKy
J+VWz6Vuj7v81IRR5ovXqbpAFg3C8qXV/O+VV59vD+1ed/CdjytT9STylF9yh0z3VY39/bnkTUZP
RQFp0SdQGneTOExjMHtfhgpYS9DjjyF3jgvPhvUriv2DfPUq6QG0vQ6M1efcYcBLxY0/ZvIypP5a
PPv9UEKnCBkJ70mB0A0kCP26XJLAZ0742fGF41zY0rTgOperPxzGAXw7v2fmE1cfydpVcxWXReku
57UYhhy+DYxD/pz1uVv8ycgMEonbtrBkZJMkrHHHpaBCVRe9+hd8qvzMSPfskS2yYouDmDiyXgN+
7NG8uvC2enTW8Wks5vt9KzdyjTdV4VTnhbyAc++w9uWhwx2ckOJu3/DGLcGn84A7JoZULTs6aK0e
wCdMa28jNi12N1G2zaoDOs2oHNTLnzIoPsnq+xp2Gw5usbpJqbg0FK98IsA1gXpH5c9fZifcuJvZ
cophdbCh+/MANsILGBWPZSvi0u3OfjYd+nUXYi2ITCLFTmo9piNW38z5sV7rx7LdxdGFoY2UHtK0
pZoIUNEXhT6XqcPicqVbXU022xhZnftcFL7y2gukR++65tWXYzzjnbweN4xvcRoTaUt55KIvB6zx
SwWYQqH9J+IF50FtXT0sfmOibKdJ9XVTyPE+7ESObqapCOZ7LxLVFhWnbQLjktYUOpVkgv3HrL+f
w/EJANaNgLINfd2UN/caNoCgEQpu8tIGqjq26CBNFuKXG3dim+UNx2kX1cxhmSO/T+q8uORYd+lB
yC1JU4vnmFR+0FTOR3o9PpzS+eBP7jHsyHkU5ZnTLaYOyxQmDnQp0yrPUiR6Rn+EoPydfk7swEAU
uCtdmlBQNoZae7yVF+qiWjFT/cxlymPQjXzbN4HhOkHo+WpEy9HFqT/7zc+Z/lAy37l4w3fCIBob
pa8aEvqfsfkm+N/T9Pv2si1uaaI4lcYrUL4InFK6PvGIv6Q62zgAbUNff3/j8dAD8cFq2xSobJf5
IWAAV7Cg+n573RaHN1GbkQ9BrwX0K5cmHc/VXAKU5t1D+Pu4b3jjdA2XhYYyKMvLUMygcUauEQ30
ybb0n2zOboRrPg31hGuVvrRTcQwydocn16cVPaxy2aILsFnfSPaOgjYWX/APMsVOnUifyzHcMI5l
aBOxqXF7JKWkxYWUQ5O0TAxxP+56NgwiE7CpvVXXMzqILg4Pqodw8kgZV1HmvtzeWNvajTDtnBGq
4eGiLwXVeTKPODqWNmj3BarJybemyI+4TpYXz60f2674osvpPLrzvjuficQcIQ00+A0vwF3OT51s
T1CaPhK6JrdtY4mp/6PR3wRsSweI8UHY8rI6P5n8u5NfiPq8b2jjWgZKU5pz2eqLdv2PLhnvUbR/
CaMtxRfbrhrhOjNnHmqX6YvLx6+lK8+KuBvObjOKEaqCrKMApLrDS9QPVKVjVXwCfmbDXyx54P8v
qm8snrm0dGmLDVWkjVe8NAfSTwJ4PJrbD7ssb4IuR0fOTgsyo4vHv6/DHzl/I/Pf+4a+VlnerJ41
AQMYsO0vPftnwGHnFH/WZgvQabG7KQLijA46G1a/u5RaAik3ACLza9q8DlgcxkRVVtnIFbAOeF9M
y6e1HB/02u2LIhNIKdPCL0bwrF58uhx8lSVhOtypaaup1eIyJmgSAOCaC9L3Fxo9rezoo8PyyglT
7UxhJs2eLtQQtg78BWxyoIknR7fOD9Tb1aMURKYiSDPKUKBRGtKEwv2pCh7c66nb0o+2+YwRqx4J
8raTWLtU35hQsa5+p/0WgsrmMsaBGiw8nUYBrQUxQWKu1AvQGuuWwPP7g4cmvpFPGfW78BqlYDX2
m+IA8MEufwxNHRDX7ykSbq5QZQN+WPFTXtaAjw8b+cW2cuNA1e0S5tyDWeZ1OC3VeG6Iv+uOF5rs
enUX5JGuMhQ4V/Xd86ozehs+Tuuy8Vr/vreEJsNeWPVqzFGnvUT1OCdT3dQJztTlxEqQXu3JkIAt
/ztD+tGaR6oPu4tYP1QjAdj4cdZb33w2yxtnKvj0GF2mLrsUXL5kLHj0p62Lhm1o4zytGHDmbhZ1
lzRL8RHmX1Qa/bxtkvfzFyib/22SECKBkgcwSbE899m5CHU8iV/+sotFNQhNnF6f5hy3DYLzuo/i
glfJRNsjyCt3ndihCddjdMTrq4RlxuA+9RM//DOsp6He+Ii02N0E6nlr7/XlAuOwZU4AwEymct95
GppwPO70UeNMDTJM/XeIjsDM+ejTL7v2NLzu9ZuLgD+raujYoi6TB3VxHt4P8/RDTu6HmTVbUKb/
d1T9tygemoCsDt0ujZ86+OqQGR7uE39RnPxsc6Kn+1YTslbxlHXC/96FQ0rLmMlu9B3QD0xSnBpg
BSvQoAPIt1zA9TLqzxpCHI68trcAIZ+MyknrpyKTjp/FMg2v8N/bxrGkGZNnqxLCTadO9Zc0Gg49
0IpLsyTh9Of26DaPuf7+xvSaBZAt4W13QU9KkmXZYRFfb49sCVQTO0ZLnwkoG1YXX6gfGflGVfqh
StfzuMnpY5vByDJDH0KUo6DdpYuG/riE4d/LDOJgJWl970dLd779RywbYGLJlrrI3Vxm2IDqa9N/
cKJvQ7DxNWkb2rgT5EEn+iDQ/aUO/roGFZNf0s07qmVwE03WpykPXDAqQwYZ+oZZ+Nc8gHhathvl
Gdvwxu3dTUeQ5ClkMpl+84Yfc/4pnzZcxza0cScAJqtRRVWqSw+ARLioZG6buwDPubc31OLzJqSs
mf2CLCLFETJRaME2h24TW2Bb+fX3N+FUDEqBZhHhBPGBYw8x+qzqHti4RdBsG96IVj6leTHh4nGh
uUo4LRLHa+/TMtiov9sMYwZUoBzpoXHlEvW8jglUkI+VE9THfWY3Tu40UGixA6PLBXDouC8gCTv/
3jeyEUZDWoZqcGUPgB2LB9zD1myLAc1icRPrxUcyD1lRqMsa9se6mP/QqjkWg7cBnrRY3ER6haAv
yrIIG1qp7HM+l196ZwvibsmOJtIrHNEzrhysPM/8BJBtIMUXlshgfew6ue+GbcK9wBajtU+xpSr8
4uV/hfLLMu7LASbQawqGQQ4KXzTVWjz43Islo5/badhwRtu+GpFUwUvA2Y4c4LbzU4q+94EG34d6
PezySJM4zwcXdrVwVB/SqT4U4XBohn3wpdCEd7XaYXVKsPIAiiDehPtptfGlZ3NGI0BZKhzaZ3mP
z98s8aP2w1iKj7ftYXNGI0JrNB8LL+A4i4LxWPLi0RmjJIIUaa7DL7ensKzehHXh1dZtoq5VF+KL
4VmWonsBu/dOTzeRXajzlrhS4jCVM0NvDb2v8l8TEafba7d4ownuamlVozZLyktNqkNdj8csKBOR
78OahCZdHuQHa6dPVyi0usGx9l2wVGxVNWwrv/7+5sDzC83Y7MMbuwbdQCjiRYuOQ7qr4z4IuRGm
Gh2TXhZN8JtFP9Zr9Em2/osI0n0HnsmJt3hzoMIcHk8DhWZ7mqBVeiOYbIYxztKaqiWtnFpd9MTO
6AY6r9Q5i8zb6TFGrC4jCHFrb+kvnRvd5XK8DCs7u6Hed+c1qe+yhrcUYiJ4iJDqMSL0lDvLS5fn
G8NbYtVEbnlBBxXlAtE0Ix3UofgWrWTjRLXY3YRssdqpGbj0+ouq67ggf5VVHWdes/ExZlu4cTMN
544O0fWmge+mmK39QySGffdpE7TVtVUzc/RZA47qnCoVJKp2T70ID7dTjG3lRqB6PjgzSTSVF1Ev
3+g6DHGlN0m/bUa/TvomCwQTwNIQskGCyYunKr/ilaK/mY42uN4tp4fJfscr3o49nftLNH4i7Jxn
AXhDfi1y2thV2/KNWM1atw9a2qlLJouDzN2zB8BPOW5pI9mGN2IVr5FdRxmW7xV/GG6mLshJwnFn
fcBUNc1ZVWrFkCIn+kM6f5z55zT+c9tnLAs38Till1dBnyLJtDQ/Ez+9QED82Dt8IwvYhje/IGeN
T2sfSaZz1k+ch6dF4gLJtjpubcMbsTrOtYxAM4OXYJcma1g80eHnGoZ3+2xz9dU3Lh/lbs+7VupL
r/i5KOhhdYqzzPbhFkMTt1jVGVE+6nmourdJOZcnby6O7bCLGyvAIfrv1U90DYohq/tL6dSXFJxC
a5V9L2fxa59xjNLyoCsPTAFo7QmFdzdW3Wks0sfI33oEsuQDU9MUEBMddT78EqRFx2YBW1I/H/UY
3dfrVtuZzXnMmEUfwuR3OEZWPiWgwUaLrQeAtN64eNiGN+7DeRsK1uF2CnS3Osyzl0Bs7gQIykay
twxvgqGkWzHAI691pcgHD5IH0LgDzqUShCG7Nvg/cKhmJeWIt+FL2TmASqIgqYoLB2Ho7eEtG2yy
40FVKO+bESD+GiLQRH8TS/bQlsXHHppUt2ewHIemmik+KpnIgwwImnlRAIiIDgy2xZfbg9vMf/39
TW4IA9EFWob9xUGZRlXhc359nt90Hpt1jOD1oErFHUgVXVbXx0c9va+n/jANY1L6fANtaPsHRgAX
ke7BdtXgyBrLuIboglNBrWIfkVYQmoR2YhXhGF2T58rneAmyo1g0eij4xn3h3c31fRNhW4xs1Y0X
ua8janzsl7tLoA7jGkmh45DA49R3X4PlW8n1s1+0G7fW97mzMbSREHTeEg98kN4reRmOAOecg2fV
xvzMDuQu3QXg9X3zPO9oFaDuyUHXMOuJ45FYd1P7gh6Z4aqr3C5peObDEmW7cIeYzziBQ8m8iDap
+9p39/UgYwX6XG/jHfB9jksMbhzAZaBygBphsVW9upCpHar/kfZlS5KjSLRfJDNJoIVXSbFkRlZW
VWRtPS+y6qoeCaFdaP36e1TTfSebToK5cZ/CLB4AAe6A+/FzfhQjVHpQAA8/Wnvi7PprJLL2kHlX
UDTGEDt6cMfU4KJ+8bL9I5+E/hUjB4luSApXjt/oaXryY37IPltfvBOomV7KuL8r/oheFFuf2nKc
SVHSq9jOTncqi4fJpK3ypo2jacXGHR4OAJpY5LoGKAUtvpHlX4zfE+9B28qNugFHVAO6E3odt4eV
f+GzHw815JZNpJsaC/9V+fLKw0Ktra8Du0H7AemTaubbp7Yi3stt/61rXTHGcRpb2TGyt95Fo5eD
QtD0ytM0rZ7MPmWCL10gv/XSSsCxdaiMgr5vHguQ4lau09JPvW5tV3r1maweCW3CJAen6gUSwkEk
QBpq2Pl7e29sfPVwri1eDlmJT5gW/+B41zz86PXyNM4XB5oaiykRr/scxb6dFEIgqx1kF9sVx3yw
jm63C2v0SNNmtSm+pOtEMeK8hzAZyQY4CAFp2eOacsjAXPCFhrnS2ZiyJo20llQ6cBJj84FmZzf/
3FrX25tU07RKbzsgXJV3tZ9dtmJ9mgX92GQWpGtNBB26jap4hwrqhUXaW/S6NpfWu4x3Mdljlyqe
YaxpykWY0mtPfhQkqXonYoXh3NdNiXI+05SmzlIzjNkdPs5rwCPh/i58P7k947opUdyCYxNnXaFi
CrDfVh4sf5BJ0Hfb8XbrmsGrqGiUvjjVRuv84hb+HA0+hxi3H0b2UBvwSpq9riKj3aZegViqi4vV
jvUZRrycqqENrv5cf+/sPo9vf4dmllRG23KRcgoJTx+nufpCS+dz6pq4LHVNKy4BDCY4UuZ2fSDd
lvRDn3hecbhv1PuqvDpQ+hWQIsiHY23TWUS8he7X3LX8vp2jIqM5pIc42Q8UCManR5r32XM6VaZo
6tsESr6v8tLaebkgPSnYoyu/d+BsX1HWgMChWKd4IBAVX76z9okiRHR7rnQbSTXh0UfZLS6Q18HK
NpwsfZFsPWiiIoCztzhb58V01Oiuxb/+f7Uss9M5Dg0ahsKh9NSMT8IbEh9ACYt1EIhqYgTYo8w/
F6yHqfM7d7Bi5/WaDvVart61t2S02KD4KOV954GKpq462xrztEofxZIexSwj6CU+BdREWK/xISqL
7RZAfjMIGwTq5vQk1/lxsItjG+aGV4rG/lRMtVfiHbs5/frAWRhZYoOcp+m40Y1cMW0Um5ClH3Lr
kdjeGQpm7zcyxVZjgt3pmlfMmwayLxxRW49FAFJ74UFnzKr4uQhM7Mq6DvYpe7VRw26c52Xm+WXM
2UmA4Jos5HnNi+NdJqeiqmdQkEvQbogLzbDjRbY9bj4/lD70JSD5Z9icGrtWsdWEoLZz3ieJW+6n
eaZR4zGENcXZN5b+6KZJOaFn7hJe9JUFdKV8ADFAMnv+h22c7oko+0CX/30VWhfF2DaUKx6Kfood
sP86rXOg/K6KNN9TUdZDus59GwbeFYzzh6ps3rddb7i6vG1anoqypq2zctxavGtpf8mD4eIF/cfb
W0fXsvIIR8qHgbqzFZd0BRP701x2Qfg8Tj74aG938PaaeirMOhxBNZl5YfooKbJ5w7R8AR8yT4DT
/3a7A835hirCvy+roAtHgc7CHoOqvlgegPm0jNfOPnIHhPVhEW/CjyZkVtzl99td6r5JMeexEbIs
ssZCWrU5USs8i9I6O3ZgWO197v/5hEJZ898/aGuIRS2Jm2RZbQ/+kiCHfvbxLQFiPvVylzICtqty
ThcDmesu8+l1KsOI8lMwmKISuj2lmLErgzlg3eRdK59GhLpxlplIDXVNKyaces4EddQgv3jwqaCq
d7yDTOfCcLS/7eI8FX5NWTGTtO6sR+DGgeDNProNiW0kKHxnMORxNR+gYrDZBLUIENalj2ygbReJ
lLVj5JbSxMnG3t47KhB7BVLMoy3LLqjZSUp5pvWG6KwVU+yfdIZ0F7pbFoPp6eZr///VsRaEoW2R
cBGX1S1w5CMftVQTKIHSCOfd9bat6SZMse6x98bNonjou0iCxHPRNCfGqenGpWt9///VFyx117Q9
xZtQMHmEONNxXk0vHY2TUBHOud+UnZviKVtaxYUt3RW6E0nR24a9qnESKkVmgUDtNtXIr1g5/xxa
CDcPqEiYyqhKSZSZIMi6FVZMuWxTVLYvGU7kVF4o0qOVLA8QJYr8qTJ4O02o1FMpM6EmY0ENHBPl
fiQ/svNwCh8gEvmDHqsjzonD7W2k60XFOxNRyKC1EbGQSXqqDtmhkFHx+xTPCTlYD9wx9KPZUKrA
uUsnak37qjcImmc8ALrEME8ay1aZNGdEReQ0hNllXKyIeFa8Tc8UoSjbF1EgeSxQzMGt+67EnoqC
bnpeeauDG7c/dOcJzP4cVzLRtIar2NtRQtSb/t3uODI6NfCn9DqzD60TFfRhGJqIiRfKj6VjwuNo
dm+gWHeWsqqSjKWP5dCAbGo7lqBtoXUVN6VtSNXq1ls5qwNgz1EAm5eXLW86rEldcEjYBH1meE1r
vIgqce7JFoS9FeKoDVA0CWBALOqHNk/A9rYYLva6T1BsvEuLwMmqEVHOGhxilbvUZzD4VfedEaqi
uRRW0PC5FFAadVKIysjYy/IHj4dNNHFxn9X9A4ddubwo2kZcUENtRWXZf8WNs0xuuw7N/Kgo7LFf
+3Li0r9WQlifQx835cgqSHWXiJTvqVDsfC5CkAWH+UWG+cNs1cfKRFek2TwqADucbekRp80vdcAe
1zV/aREYGcL7Ip4g+Pm7EYO1jXsQIvauNR6fR9b3+TNbWhNLq8Z4VYpN19ryuqCLf+0q5xCs4jEl
7I/Zmh+Levh8e2Xf1lDB1CvW222lKKYGX0BP64EkzYm/64MI7PUHJJzPrI22n7d70q2Ectme6Jhu
pAyQjnR/ytKL1vq3suAGA9Y1rhgwr8EmQm3hXe2uiGxUnU0cspUf7xu5cuP2WFBDepB716l/50Fc
Ccpsdf7jrrZVUDbpp1m2G3Z+w1akAFdIdftVn0KXCxi4211ojFdFZmfe1I49ScVlg0hu3KxDAtZZ
UwBSM/EqMNuR3bZlVUivdD7MDNqSG+STTPEW3ciVy7UV5CuUNrE3Pbrrq7hxQIjh7qg5fVWSzYqN
EK+cCzwS6i+S/mG3AaLAP4EwPQHXH9skuHPy9097dbvenLVbWirh+11ivedTFgTRKtHp7bXVTb9i
vWtbZCvZkL/v+AwatnaCXvnKgThyQpM6na4LxW5xLS2CYqj4hc1eIob50I1eAlWp8+0v0FziVYXy
AC99lvJBXEhvjRE4HyPSdOBhGp/7gp3WylRwovsMxYiLpoc2SuHRa1Ae5fwUQJTbpEOl2aYqWHsr
CLfrFWEEbk+Im27Qnx3ilOSTqbRYM0cqZLsOBKgNB3g3QWykdPJTtZLvQS4PSIDFwjUlTHXfsXf/
aq8iviLqYcF31G4iigM1YRE0U68Ct31n9hzRzeUl7PmZevW7UFgHOZheBRpTVpkUQ8QrQMELF1Qh
HEU6eXGaIilL8VCF3XHy2UPQmZSLdAuhWHPZb2FLwwlRZrr+Lj0/crwZvKHlp2Bdz+VmAp7oFkKx
6jKlQckhr3NpRquKa7nY8eAir3/b4nTLoRh05RULkVDGvDZyAFle/qne+rintSn2pbm1qCCwdEZu
My325XbWI8/FIdw1Wcs2lqkJW6ybIMWYN5QueFOzioss+HJe2DYmM0t/u2t+VBCYNw7BLsKKFBSb
3q2UD5FdswR1DQafrXnFqiSLBbcsugmeXYqtj9ppOoQ8S6YCiopLFfHgX6Ejo3oMjre/RjNVKsSs
tnlZi6nDlmVZLKY27uRdGFffUwFmlKdybWc8zIQDQS0W5oem93hE8vC+y5GKIGNz5+KRjMu7l/Zf
wZeBALP4XEym+JEubK5ix2TDHWdocAkoEDJfbBY1bRVBmjyqiiwhdRrlTgEhVqhbOnfprmDOFNOG
4hcqCHPXu8rgBNI+WTzcXmaNZ1LxZPnqoL6sFtml3foDpM5Y+mVZvQMqlE58ZfHtTjSeQwWV9Q51
l9bFgs/FV7GCQwNSZun1dtu6D1BMeiFzJ/wQCby+avIjE/4SpxYyFhlZebxak3xgYq2TuzpTQWZQ
8rU2kOSKC7CDD0XOHyp3jbvuG23mT1lmyklqTE/Fm4mVZ8taCf8K4ddka7NzP3v3rYQKMQPZglsR
u/avFpYbbPSxsGXcLyauUN3Id9f++iYQ4O6VbbZ3xZuTp2d5F5eR76lkmDnpSBBAt/dCKjuyaBtN
MLjbS6ob8v7/qyGvFfWDOmgwI2O8sAuUse5rVzHYEGE6z24w5F2COsvbuGxGw5A1B4GK9EIQiHtj
0/CLyGVSbCJGF0e7+pLjLLDo9G203tn+ZuhMNz/KC7kv0tlZ8pZfaFs+d4iOt5kpCKIxXVXBvCTQ
joJkJL949pdxINEExCZ3tiRAEXBoOJQ1w1fBX7KBM9jmzL+6/sWSPxv3+13Lq2K+fE7CNghnceEZ
eyGOLZNsy01PJ92g9wl7tSd3Gs8G6qDYOy7K82UYbdnX28PWeGKVBzNgOchvXRvPSt4sf1h1vsRV
47tXqzdRDunGvvf8auyglA0r7sGeOr9IqgJZzPtIu3xPBXuhbLaewxprOTQldMfYeclo7HJ2X7xY
BXtV5WRZfI/bo4z+Si1wj7J0Om7r8Pt9c+/+fWZK18pbZ+n8Kz4iEXuSPbMi1OcaHsS6iVcM1Rvp
nNcVNs08yh8VqrujyTOBKHTbRjlkJ8+u22zAom7+GcHzEbUAqRGPrBm4Ct0Cxm4C1UXuX4lwj8AT
HWtxX52Ep8K2xspuSYYahovk9YfQsgCnY+8hLXC4a0VV2NaSgtu7mPGsa0bxPW9I0s/t16kx6Yho
/KPKhZkFXSPpzGFK/XEUB8dtn236ZFtLjCrj5PYnvDn5xFGTbo3NN6eUc/pkjSHwW4j4xdkcnO5r
XPFjHpPFCnG89KlZuvUE7Yz+4DPHcHPVjVy5a2zcZ3ysKzTuc+eJdTX9TXhGRdy37/iYGMWP9WuX
QUdkSJ/Cmv1O1irpPfKOUv6FBOwFBTAf07G4diDZWNzSJG35ppmhz/1TX/lO388FEy5Jn6aVPLod
UqBWCue/sD/uWw/lTtJYxJoX0ntfs7SLZDCuL1nhWYZo95vhFAxecW+13bAhLarspRX4+dwKq2PH
BVVRa4CclWzzz7S1e3rwPGE5S5yP9jJ8uP1db+uyoG/F93VjTtu82shXqGpHjP0ucEAQaDSgODkq
+YASmSFKLT8aSzsirYzyDk5sfbd1wUNH2jMo7hN/K85u9jyioKbj4tnh6ZPfdMct6+MaxZEse1kQ
RBZNeOgQZ7TCLuYuT7wFWPjbH6Hbz4qPdWnKwFFkzXAg/nKgbmpdoFSXGjDqmq2lpvlGxPEzOJTi
GSoH0VJsRxH8KERwuGvsap7P21aZNn5fPLvW1yBzoiq46/pJHDXDV1NgxEAUWTyPCwUlIFgEWhPK
RGfiao5PkiKdFsB+nudW/lhl2EY1WHrOk9M+16x9tBuIVWatda6r2k4ysZlyH2/e3/FN+xq9MnPC
amfytp5Dy542eeRM36x0iWXOUN0mE6h8HpfyJwNk577FUbwKYwCHTrRFd8JB/mYokSZyACI07Nu3
4SH4HMWrZI5rQ/ptQPvU8Y4kr6IpXD9AAD7ibDlaGSRoWxLTrTjk04i3yrcQGZnbn6bb1YrPAV18
2QwbquG2rQYzYR9BtPtdnt9Vy4wvU9xK2UK3XISoEUQq5kk4XRx6hcEe91PqH0BFNK1Y+zTW9RZO
GPkshyruQ2xsyz/V3Ra1tenCqfEoao5QsCqsu7UDjKoakm0AoxW/69VMHDU36GxtHoD3iF4HYF3y
qB08sCmEa8m/315Y3dCVm4PjMmt1wBV/tS2L8GikATBHXuoQw+tcc1ipxE1Tyh3iQQcOBQ8VXhUo
Ireqpi8hKE5a5z2d0pX+IM1c5Eh8dkMPBOAG3jRTmETTu1qTXNIxs0eWIndeZscFbCsCOmvAtON8
yo+0Wp/cqb0HZEMcNSi9ocI1a1jrX5fhnIfPdWPYv5oFUoPRXtW4DQJh/tWDgJbru1FW1Aaj1jWt
rn2L3YQnAXA7yLTV6fRst43hjaSZeDXyvDZltdIRTw283Q9FSCLwpMRs4KDsYUdnhJZ8tRgmSOOa
/hGD9qiVNRJdTe37kSH5LwEAvCs1j1Xdp+7VCQKq9q5qSmwgOTXfUPvSxZT2dxHNo3HFn8s1KK1m
wrOj6eYjiEIfw5Ukc3NXLSGaV3w2zXNuhyt2pAjWJM22h2qGmBZU6e/yHP+INVsy8FH0gngep9HQ
hwB1muJuuo2p+OwO4Z62gwDsdUH6tB9FMt3FMk/g3f6+ntCSzQsh9vqHzUWFff+AQs7krvlQAQuN
68m8dICFAHNJ/6EEluM7n1xyT5YI54CyEbOhrkZWlt61WP0+6qBVePYh03XftVJlkYMCbzs0A8bu
hKS+dENQRb3VC4Mz0FioKgTKSDeKysq9K6ntKJimd/MM3CmKr25PvK555fIA4ZC8KfwGE9+Un+Ys
iFiwX5GkCfyr2Y0qkxwyymtY/kIXLUUW+UuZJo07uYZbnWb0KjaBoFzAbYXnXUPWxrbtHpvAOkIv
3nD+6prfHfQrB+YVjoUyhP34GItDW0MhCvTgmSnuoLuSqhqgJGOhLfsQhZQH+eQkZRI+bB+XeMdF
Z4l7vb3A2l6UCMQCxdp0xYf82Ys4gMvrBTzr6IUZe9Ess4pSqPJ65t7u6sXCIe3Zd27cD6Ybom4Z
FPNtQWDduRA1vYI5P67qH7vrGaG+e3uCdK0rB4kN7OcM5Cq8WvZJbtnRqf8tq8YQ/tE1rhwj89DO
Vb7HmVFOn5TZcKyZF03WaHAOumlXrLcLrXziBMc3+GyPVZo/FvldHFJw9sre3zzO2k7M9Bp2P2aG
5FD3qYAmyu0514xbTfC5AG3Xcw5QC/O3M+HzMbjTn6nETo5bOpQEAELx7kO+iqhJv3PXBHfTrKaa
4CODbcvNHegVL+Nk6iuUY1ZRXpmQVrrmlX2Oq2rKdnd2rdyPwvH2y1iOYufbU65rXNnmARPB6Dsj
nlnTHPEqPJXrFgWlaaPrVlTZ6HZYsdkaURaRVQ88veaZiQdE579cZY83Sx20zl5w8R8vyeG/lo9Q
tj8LeMng032zo1yanCFtWh9ljFcbJEhDWz4wz44ythiue5rJ/0d+rx7LtksdMFM478jwx/AzG/99
e+CaF7qa4Rt9Us3LuAL4F4oH6fTxZrPzQES0sSa53YVmaVVGB0hfkAp8gcCp9l7UtexQZathXnSL
q2b6SBcsVuqhPOvPI/AoTu7LgMOpP5kXV9vLviyvzvHFrqd6AT3I/z0C5Xn5KA//Wy+6Nd6n71Un
U+oMM8qbcRdJvwb5+0nCud33SlNzfsHiVGHvwan5LQfLW1LMS8xtw/K+zaRFnF+z9mrgXeoCHEQB
jPzLwKbzcIQqwp8m1p1N6CDdDCmW3HO7qYMCyyDKpK0uw89qvd7eotoVVuy3aHLbYcGG0yrIYrI2
cbe+kGCMLP+Szr9NAU3W9HvVBg8DExG15cfb/Wq+SE0KIu0FiR8PxB7CT3L/40zj1P5+u2mN1alJ
wXmyGDCwOGtQyi6Ls5wMVwaNw1CzgdRqA5tZwEd2M/IFrDq7bvMpnLpL7y+GQjbdrCg3znnb1mWb
e9CdAC9XsuECGFrcjNN9dypVIU8KhBUyiRdRV559+Y7zRI6GOJRu5IoN13UBXgXigvmr908tONfs
gR1T0h5vr6mueeUMDqepybwSRXFe+ikHA37Az2YKG13jyglce2vqeYGNsU9jVGRlZI3NIZcGvj3d
tlFs10YdDekKbBuCYlecM4dhXL56Az+mTWbYmboPUGy4tkCVOa44JItVxtJ/18xt5Juecm+bk61y
NwBMBs5JMKxi/KigrUbQfd6Vvie2yt0grKWcbI67Q+0OUUsiz//kWB/u2TE2U6KME+18n7lYVKf7
JLzf3TQKh7set7bK2yDKxZtAQgt6gPZ9s0eg+Ml1TZF3jUO2Vc4Ge+rruZxhSf9925J3Y2Kd9oPd
McyOblEVcy37pWBkN1c/fXY3L1rkXUruWFPFUr3aSfNihWNP/W87wYEwXnne3uW2ysowbaObLxOu
CSDjnSBzb6dRGf77vt2iGCnNUD46Eopn1XDm/LmozZ5RN9WKcVorL+nUoOnFTtrtoQgMV5u3KZ6I
rVIy9N6MouMRDdMTv9IY5Svn7oc8+EdxXOa73j62yslAts4HKSj6yKUV55abjIilLaUwnBq6za5y
MrjFwtk4tn+FWErcYv8bYjE9UTQroKrkUYt7q5XimkZWJwmW4VAXP25vG13L+1Z9dQG0trQhsu+9
ayZkMpLpUOQ/b7es2ezh3uOrlgu3WaZ0Jz7LOWpuyoggzjVMhlXVTrtipIAf+g3NYP7TUT65h/1l
uE/7dpAnc2RL9wnKsYosA5gW0xpZMOtQo/q+xTMLGI375kcx2L4Ei2kqKmRIaIyrTN7HQWUwLN24
FYPt/ICVIUMwYdqeC+sbbkm9KS2paVplWmC9y8DDuT8I2QlupmbxnRcwWwV6uRNbyUAxIfY8H1Bl
/6Gz64NXCRN8ZY9e/TOhbascC3nAtsmaceh1ef6Nr99bVDhBT/gcNuG5WN+xfDjctbIqvcLchlUB
YJl3BeXwcRjqJMvFpTDKeeiWYP//lWGlnbAIabEE3dAmdgqcULAcgG+I7xu9YrcL8UiZ9lgGyuzj
6oYPwbxCMX42PBB0Tl8VteyzkWVd++vJmX8gCT+wg/WHd3IOYLu+D5Njq0ivCoIqHQ87ENT2bcTn
Lk6FiXZC4zBVIBcwv3aez/vwaRMhgJyYq3Z0C6uYbT5uNqUpLpNs7OK6+SbbNPHtO6+qKr6qWoe2
bov9IESy1GI0GbMymYQplKAZvAqwGiUBPVgJX9kEIH+ol6QuaQwhDsMDQTPtKsoKkp5Baee/OEVK
noEGz2rTuA5TgC5ub3tdB8rDlaedw8YWx9UC2kywpcZ8/Xm75beJCIitoqlSOVaj3GdeJvSRxkMM
8spYPuKVdioP2dEyeH3dF+z/v/ILYAEFLa3EF4TbHjVoyJ1Trxy1PC/Y1thoFwyfYXCaTNEI3XiV
03UexmzzMkS2imn6LQuB2OYD/e32nOvaVg5XZjUIb3uw0rSG8CmF7BmEDG43rdvoipVOQWPxvsF0
gCHg2LD0NFUUKqUm96sZuQqJ6mfbBa3K/z7bmmGreKjKqueRMhgQBQVwDKqZ4liU+Tu4hfCe6gRw
dSrv1Q6M41uwx2bc6UnCAXTWdx5yQ/hENy2Kebo9qNuaFcFioE6TTYjE5pah6b2JN+4FKv5g17IV
4f6SxHU1tkoWZbb10nYXmnofb28Z3eD3/19Z5tylHh326EbrfHDA0lJwYtiMurErtlmPrpR1j7G7
XQot23+JLX+/rVXk9ybGX92+Uaw0HVCRU3PsRzdwP7EuraIlmD+2y/rH7bnRta9YqhMOozcHQ/4y
hlmcO88t1GG79PPtxvet99bSKraaWmEwT6WVvRSDlRAcpai+jEHLFzfZlwEQ49u9aD5BRSJ4fru1
bi/yFzo9AR4fF+O/gvto5ImtMiQEC0W1a9nkL3PWQZLcn5r321j8XILWhAPT7E4VijCRbCtGaNG+
+KIAPBXlCoWJd1zX9L5tX238RaxzF3iY/xk6QW2WnwAfNHgb3T1ShR0UtCfz6PTt55XMCQRfXL+J
xDpGUFwdSnn0AFgcnDpu22NRfb9voRU7ZtxPw8b10z+fbLSKx9lweGt2qqpzRwcrsEtvSxHBTRMA
7Y9bGyYB98+N7SQZd5L7vkCxZrC09uDPls0LLbf6JAmbgR0HKyKbMlOmR+OSVJKEgjgjysjy9Fp5
F9Qg0FDEHRB6hSngsjuGN2xahaaGy5qNvT2sWdQE4YmTCSKP0JZvQUO6VmPsrfW5YtW7aZMn8Llf
irI3mLnmw1SgqjX5mR0CvPBSpsW7oJ/ZQxFKUM7J+p2du/zL7RXSmIwKW222QeRe6jcvFSTx+iOU
ecCKTVMZmHBTug6UY3pcSgZ4jt28OK4/X8NGOC/AmJqIZzW+UMWvylZIl1eOew3tNcmqn+MUHCdx
F5k+cs97r6/8ySTCsZ56tD6lKKx0CuBiWbY4hpevbmb2/1+1vuXlBIF1zwWkm5xlhTt6fhcNHwau
nNP2lAmwytshKMJ8sHjJmBf33XRVsGoH8qUpxFv0pV5FHzcAery4rb1+vb0b2dvGpmJVhQzHHOQm
zjXo5mjxDvaG9zREoraSR66bR2wp4lGahJV0FqYc12LK+waE4851ojxy5i8c9CFb/rGZRHL7c3Rh
QxXG6kGDfiYtCX6lJv4eNswSYZg0jQ2o8CkatFUYbMS9Nnh8CPEz7/mh803pFU0YS8VPVZMnbOqS
8FpICr4heg4Q1A67T16eX63JRRX/fZgkW8VT2VDvIHIs2J/HndXFhQnVoDE1FU3lOcCU1CBXgf/5
Ysnn2rovsaUq47DOLkrel+wazF8hF121n2r35fbe0a2qYsI0EPPgzwu7+ggnVU8bj7O7JPeIrdIl
gOLkz1Gv5Ld2kklovXOz+yA8toqhsioB5dMRU9KE1t6ycyc4yFbZEZaKz1aW9+F1EleeVfGMut/b
c63ZHipmqgTv28ZRnXmtSRa5eXDIwtDgAjTLqIKm1mYmIuwAU5vFw4oiZc8+D4GpHlrXuHK2Bn0+
VUvDwVbg2T9nieq8SY5l1PvhfTdQFTNVVcUMjXtMuYP3TFVEwXdQXRnekrrB7/+/Ov5YiDJ06BOn
12A4U/cZWYORmi5t+/3yjUubSoxAK76sHWodXuGM/sqSmf2u5vhQoVJi2UrU23WYnNmJG1lEne1F
rUwTsA4Y5kgDmLJ/HSyvJslhVZOmfoAnQJLsiacysQ6R/SIP22HPblf3HSG/Hj2vugkKC+ntYmbg
Rz2Dv/e5XdO4ck1YFN0x+Kve9FXzYZhueVtM/1kO+/CfpOX+De7ZDL3TLIcKkFpQ5jI1lsRBNTpP
VPZxK8Kv4zBHjn2X9AqxVaCUaztbMa94kG3NeyS6UERoTHTp5kgFS7lr5ecNxUr/hWLYM4z/n/BE
W2VQSGneohx5wkIfqmcH2ZC/0sfFwbwSGstWUVOicPqB+NhNtn22oXOHrJ0t7wMX2/buw1/tJVwR
BeUoFrwGo3sK+vZnHzhI9ppIQ7TroJy79rD5NXe4hXUYv+w0viKuvYhGYURA41vPhiNHN0fKy7i1
0ooskxful50APAqV+bKj/QQlxtU13jIKgm3aJ6jbT/4yNwqcg3mRNWemKoATeKIZfKil7CgNO3gI
70M4uOwf8Kmmg1cVhP0yhP9XZ/H2HKGX/br7ahvh6p/SNnDZdTnyKyTVzyKenaiMnNhN2pNvIrB4
c5bQjXJCW6NHVs/NLUDhT2n+lJqYlHXt7k7w1fBnK2ipbBxMEqKvZVUes8Ck+qFrWjmXy7YorP06
dBUUEIQmj9fB9Czdv/ofxzJmY+/y1ajbCiGtVVLY7lLHc+s8ZO3Js+nZ7TtU2dxF4I5eFAtuvcrd
xsoJr4vkVR55a5nyuJRD+uP2bfFN00X7iunWdpmGy77zcXGZJkgE3e3e0Lhiu9sEptKQFtYVYfCP
U4DotF/6XwvGTeWgutErj95pttc0lXA8nteecpQ3dd4fZC2Su+ZGhViFDVjAcuHj9l+e++F/utRp
Bq4iq2pa12ueb7ikpyIihYgF+bdDO8PANbtexVUB9pFDB25AGJEi1rA5QxiNlUmjWOdtVECV9Htn
GiEX9sun7be4/djdqwJ2j2y6xGl7USwXWfCUZUjp/wIp/eX3/1N+Z/b7umVQbDgjKNq0CVZ4coKT
2DzkI4coGNp7zkUXj4C/u4gw852GhV664wr/vDuYC5N0i6xYLrTURCO6ELdpGPHjzMvxc2eJu/iX
MHTFdGcqHX9GUu860hD182syGSuTdANXjFZOZLC82oJZeWHUbST2ZhO0TbOeKsLKtSZ7IA3i5/Bm
sNi8vvcZ5jIVYjUWHhQqcvia/U67b3t5/i9q7i6wIjpRjlgv5/Nk1y5uO+uFzP9yyD1vIrSrHLEF
3pCb3WInVnSJC1a+c2ZxqLf85banfPO5guYVY0170ld+CWMtUnuIciLPU9G/bHN7BGb3HmMKQjUW
E4TjsG1VKB958dWrH+zm02gZcFVvbhs0rexIp2cOrSpfPvZNegqy4gzeoFOXe4aH75uzE4RqRMbp
moWGdYCRb+elOQvyQ8h4yr/cnnvN4NWgTOvnwcjlVDxOI/scgK+DZeu1o9vhdvNvXnMweGVHEn9c
PJF68hEKTlFRv1vEuxXvUF6/G00hvDcdArpQNmfKfCdv6k48WpAbfUibpQHYmE0fbn+ArnVlb5bb
OHeZg33jV1tM0iAOMtP1Q7ewe5evroB+2tZjX0n52I1pYrvpo7Ws79scbGS5/eP26HWrqxwh3tIu
md234rFyikfgchKndg5lYBK80E2Ocoi4KGzlU0clpj4/lGNx6ru75AmwqsoJko7dIkYPTafFeSYX
krcoDL2y6nFzh+T25OjmX7FbiLtZiBiO8nEonVM60sjq+Tfwzsay43/c7kIz/2oghgsE8XnRjg9t
yUTGjn0GytnDZqeofYBqwThK03xplkKVkbWLAo8gKO4+su43pI4Syxjp0UyTrazEIv8PaV/WHLfO
LPmLGMEFBIhXsjd1a7Nsy/J5YXzHx+a+gSAJ8tdP9rl3YmRYaM7lfVWEQHShqlAAsjJH168FQjif
66jM29Cv5jBLXun4ettIhhyhH58FoBdW22CpO7zWXLV2Wnpklh9CgRKMbiuL/eHbDWP6UVrkQ6Ha
qz8liSfx6N6dW0pP0I3cl2P6UCz1pWk2dcPjW9qBugjGvmlLfAssBOGA9n3Z/z2vkRZ/vBxMP0Y3
lbDsXGChJ0V2Lf/SQrYunb/a3orctMlQ1+++y0qxL0DFCSTcOa4u5VWNQhy78dMg3rz2J5n+ub3k
H3sr0/uUZmhRuEkyy/Ms21e3BKerEO4aAdLH/sT0o/WQpZ3d9hg8WE48bfeO7YXMOebDUxVkp9s/
4OPAZvrBulxkHtcJrISb4i+2Xd2DqBbi6DJZcVeTgbTMWpR1Ag6aZDhLPu4ApXoK3E2NnCzQb24b
1gqnyRDPPLsnybly7901vOqHb9YYWtvtoULhAg2PSqiZIZroWmFOj072hWffksyHAPhduqkZAl/S
vLTqFtlNFF/KkodgvIO4crwGyvrYfQL9yrYM8n5oIKh3boSEhOzzXD3RoQvrcSc2vcFi9tdVfxdj
foeN36nGq/v/cEgfzXyNVuVjvwl0yfK082VHQOt0FvG4V0VwsFZ35I+HZvp1jK0q8PiJvjjnovvU
t+wT6IG/3o4m09DaTmz3JJEE2IwzddFUUeYswAZTWJsKaKZfxEg5JVkGFtKztJbjQGtUoPR75f3N
BmtTqxuDQO/vC+r6/X8nTZtNz7k1HYbK/zKt3kMaso1+I+P7SPpt5sDb52YPlMYxiavnTBYrQBbD
lqJfyUDicQGR1nVv7BzgEJNpr2JA+Jbku5MHK2c8wxIH15/2zuWtBtd2aNcdzuiuPy6iuufNsL/t
PabpXz/5bmjpz0FF8lie27q+4KZ216rpKFjwTOuNO7p+FUO8tGsKD+k+m7InRz1j+/oqmjUHNdlG
S/bC8Vk91Plw7odsn/PuhJedFduYPEcr3ux8zhTt0+Gcd9PdkPTh4DqPeKnddKpGJvvd9DFjbChc
mH7wpntvkTsZqLuau9tmr1/IKLsYUnATD+eljC9TbX+yCoAPmWOv1DoG6+iXMnFPfAKIOE4AIDLz
mAeparnzSbkClDWsq34dE7C68+iI6XfBWwJgbNkFx9sub5q4tv35TT9mQVENZ4+Ib6OH3vox+Etm
9t224a+ffRdRKeSpsxgMm2e+0GgM3MgnfjQsmyR/4CJawPIUx9Lmuqx9Mu5xixXFfX2ZSrIC6DXk
A73NLVEd95nF5ZnUz7Z7CfDs6jl3VfG2zThatE6FFcRAtuO40r4K9inrHrJ8xR9NDqNF61j248Kv
iaDzrWNCqgc/CDYuqRapfV3CXeyrL7pDyILyQVU/oCW0cgVmmLje4baUIMhuaYZyNR7uaTrfx/Ea
YsKwmnp3G52cOlMZLmDSoeeniXK5SxcBhKtFO4h8JM4KUMb0E7Ta1ZoWew76Yji3/VsQgPMdrE63
HcY0shasvRWMqTPDOMJ9nXIVddv0dxjT29usktIq7pEGKmcJoRYcNU1/uD1pQ4bRZYIT9JC7PkMK
qBf3NLnWfnDcU1PTjTbxfs8wiUr4bMf1cFZ9enCp9Xmw+PPtmZvMrcWnj6LYuso/nCGZ8KOFUbrZ
3/RCAINrAbp0Ag8nsh3OJJ73Zf9NqPaxpNbKodI0cy1GqWoClnY42hfK+9KR/ohaaaXEMyyn3tvm
2145xA4ONSKoHjhVz2IRBxDzb5u53uI2AmvEPQvLKUV6yFz3QKt0d3s5TTPX4hIFDE18FyaH4Mlu
hlHcOA5bzrf5uU727TX5zJIK2dxx7C9+X7+xRH6vYvLt9uwNS6p3uJXLaHs8QFapBBjE44CNu7wp
ypWTjWn069/f7dNeZomqz7vyPCfWGHlJnYWxWNiK5Q2ZV2fYbbOKQbkBlrdn+5m1Y+Q7/j8LtVFs
bNJoZ0yn2XWhZ1BDBqY892lWPpZtRv+GBF21xjtg8B29tSefgnGpg7o8p6W1txkkANHio/iagUzD
65lmkSzAbVl5LvtuVxUsWtx5lyfZ/rbvGIbXVYwVl04nZDecx86/FxAVTEo/Ku2162+T82jZZvD7
Bo1/PWpI3j03efGIM+uKXxpmrrfluQtN6lwKpGCZn3FODS07QD/NJmkllI/aaVtxWgeWPQznZJkv
trKPcmxfGjWtVAKm2esZR4xzP+RlcXYB4O72dK5luyPCruUDzxN3DQFksL+uYCwG3BkU118RW+M5
GKAQ7shiU6sRTHT9be8yg/BGDt3RcThPHr33nRoQ8dzbJPaLwbW008pGkK5qy3Mt1MFh2Y7h4n4Y
1+hZDHlHb2Mb1ZJlqZsXZ8mqRx5UR7dT0CeZQQZdiI1rrDm/hPBBiYfs4exkNjtOscjDsuT/2IIO
x03Rq/esxdMMESPIbJxpPh2Vlez91juA7XRlx736+h/4MehbajHgFbz2uxI77gisAigXm7zfM/uT
p3ZDq0LqTiv7o8FLdalfHwxLNC3lcL7q8bIue5yKatsa6A1r89C2btshAcVtEY7TrymtoASzRrpx
jdaPDKRFQK0gcz0NyJ5+kUdkEg/5Un7qQJPdcefZI9Zu2zJrsTBSq6+cHssMstCf2cA/tVkddeWY
rxTKhmSkt6+11ILKVBFUeGjwd2g022UNKEKzTSo2cCNtC6NWIpg/YHlrUC4uII302BpC3OQ5eq08
An8FIZjqnPBpl6ALOWabVIsway16u2EO5AAWi7MAE7TF6XFMrJWwNSQfvU1NtMSbhRXnZwjkkFcb
FN0/vbbtHvOkTkQ4lX7grKys6UtaBANs5VS5goO2XRCJuji2fvmtod19q4Ztx3K9YY07M7FVg0/k
VJzAUleFJEB/3ybP13vU+mypeaCwydfK29lWugsC9VgEayJIBvfR+9SKIWu7rmMoTwQwq3FbqTDN
ycoqmwbXojYFg1lDE+y9c1PdpQDWDJBMv20W07JqJ9tCpdIbxmkA0Ii9gjwnVLF4G4bsyJY1LJNp
9lrQ5g0akapgwbUoU49dHDyMYu3t1DS0FrS+ZGCP5bQ4Jw7vhzBVZffT8zvyZZtxtMAFy51UpY2y
xJnnyCqWg9tXoVTFNzcQa62shoyp46Xmgtqz6GCdtLH3fCo+TdaXjG+iWmFMx0uRFqLYXCp4PfS3
O9/e9yPbQVB+JSmYJn/dzd7XbYkNVpjGG87DnB9bdODKrIlctJnetr9heXWsFARfmO3kbXuuYojV
hGAEE69WwtYoiE3DX3/Vu9lb2QwMCnVx2h2XaCmru8npV+4vDWGlt7GVqpbVYNHq3BSZ2NUp/Acl
Mz1J1f+T9XQN+2yyvxa9gQwEIwUfzlzRcyascIjZQ8Omlbxj+hVa5MrSYXEWYHhaiyi3PhXEuuvq
PkJA72+v8NVRPih7dNxU7UyymiA6ALSgG0lm3ReZ85V4O1wr7er41+2PmH6GFsaFEPPYqxj7r5N9
EvWnueYvXjeHBdAWt79gWAcdOCVE16Rl5tcoHuYzJ+LIRu+RueXKE4FpeG3vrTqHpBKgnzNaa+8Y
sz97LZDudO2y/WP1SPy/Fsa1W0zoJsY6Q1qxj2IJ4VCHj+5u9IbpLveGX9d3+rDr6wcKUNIudsZv
t+1mWBkdF1HHaAhzAx9H46TYSetTWafnGac03LeuVO0GB9PhERXpGKF9gKp96C8yTd0QEXns2+Zc
Sr6fmnIN/m5IJjpIgoFoAoj0ZDyPlXwjQVxHve/83GYmLcxZzHJW5Bg7hmpoa+VZJK04GgLxNgMZ
dvsbJh/TYj13uJ8riM6ch0yFDEVq7daQsWeHbcNrO7V0FaCjHWKw6Ltj67CwTKq9a4ttO4UOylsC
4Xk+GEdROv5TcY4WJWtli/t4XamOxBtSXmYyK5qzwPMuGOK6ZJcGq0iMjwOA6ti7pZWVagNUdo5k
uylQp9FidQi5pzu+TK+3TW/6BVp0N9BFkjEaq84JkwdFi303birYqc4OTsc+l8rDoo5LuW+E/+By
/3nbpK9u+m5vLq2ZVr5v44reVmHB/B0IV1ZWlH+451AdcJdzMZJRkuocJCrMlRPSwY8qtFHYJEzZ
G9pDwmBZQ5SbjK+FbkJazx1rlJAikyIc+FDvM6tdoy81uY8WtNXI0UfL5+HcLECwxdkRqt7HEU+m
gzNveuSFpvnvC2HN9cS7zEFeiOdvzBrysErXxM0+zjmUaxvzEGRO6rZJfSZjC5YCbPsSkJiNuzLV
kVQxQCR+bsE68KaQ+umhKRu8atRLsuJJHy4u+bNLQ1l9Oau4v5Sy6h5UXNU/IRJGt1CUYHTNOoWv
0iVhor8MBY9KyJxP/CkeVvKxYer6sYO7E286G4Pn0zffP9Lir9tx++F+SwL9wIHIcmiHBuOLt0yT
811mfCzv0N0Ws/0Sz4s4pcA6FKc+Z+0maUV8Ustv5eLjbaDp+8vcRZ57h2/f/ikmE12D7l0KGknf
ulOGcYP8NFgnsuklA/PVUpukCymVC9ODAvNeVN59na1Jpn0YUBj6+lPeTbmsO9+roPJ7KZxPdVlF
Yyt2cqM/6qwZ4C2MF3G181IeWn7JIYqdrnjjh3kM89byGAj6cgcgG3ERYI9y3P/QQIaO2vXpShL7
mAMQH9Cy2JhmPZOgej2NePtqO3QQ5pFsP1fqsz0EYQyu9gJkx954mp32dZv7aOFbxUkl8hSfDBr/
E/jh+3B2srXrYoPB9ANHQ4RCqg/K0xQ/F/Ou4UnoT1/j6cemueug62rs+rGTGN63xH/csr/3m7Uz
pWkp9MPGnNa9b1d+ecoLFxIRdTQSN7TISQXfxYCWeIvvOzuNkvgr3wS/Jn/Ar5njg/ksw1Jk44/W
6vbz/Hmg1cpR3xBz+gljEXbTxB0GH+pnyC7X9neydudqyED6maLyZe2wgpcn0Lgfq0ycOwhs315h
Q57WkdfzHDcTur3LUxM/X28t0UrHqktW/Ic0xcruaDKMFtSkmfMMKDzMnj8xenaKz9OwpTrEgmrh
nMSeF6Bftzx1ABKBznGtI8BkcC1mgZcpgWjBuAHxD1B2Pqqk3GSNPzp60jqBgImPoUd2N3qnKj7X
m4A45I8GHj5z1fIqLk+uN+/8KcYVZbYy648N8kf7TukXUnUuZk0SGro5zj7pr9sOaBr5mtnebVXX
W0MLV1dQ5wK6urmWT+MmXR7YQ9tg7ayiw6LS6lR6v7BjHaGUvrs96Y9d+o9eHUJLkOc5FhbRfaXJ
KUET0LyJGASz9n43SO1SVQd4F72gIQji0BXev3NvEys2BtdicfBo0iwzXKTNsirqFZ7vi16s7a7X
Uf64xcPoWjhm8Tx4Xln2F3Kc9zRqjsnX6TsJx727A/HOGkOFyWP04OwyKjjNqpNfoOHCwU3OslY3
fXgkJH/0XARuMjaNyKtTvw/O1X48qbN1dE/+yhbxb/31gYH0hotmip22Sq7jzxE5o7AJh2N1TI7k
s/2DH91dduhPmzxU771YBjsjHan6S1qyf2aZHKU7PS+jv5IPDAGg9150ELcdxgZrUHr/OM2p4/+p
/ZXY+rikYXrLhV2mzM/Str+01qGa9rL7u/kOEsXbZvl4u2O6xhApACesKY4GBbde23YI7ckKK0uc
B+XcT3KN0tjgonrjRT4Bcloz1N82GHhwFNotQ7xieZN5tAi2bXsZqwFDoyQ4ZiOJwPW9c3znoqbv
22ykRXGaDDMDZKW/COdv1aaRLNJQupfEHaEnt8ae9THVCUJNi+JxCAqHob68FCJs76p9fuB78oWE
au/ti8Ma1s1QZaKr9fdsGlilC1Y5/Bi3jeLjcEz2dDeUkdqX++yQHm9bzLDcekNGgrZNlRGEdZDG
u6BUJ+ZmK9expqG1Qy2e9FnRD3V1qugFDBm1t3KoNbiRzo0xlhDUrpxYXKwFZN5BiCceQBIea7Vx
3tre60K1zhVuBTLCugk9GH+xN70jEwC5fl9SxymgH581sDauSvFAvSYpacgNegMGsIQga2XXfWUs
niav33XdW+Du+4kcmPVzm6do0et5DvHbIC9OVddEg1dcnHSTOgrMooWtO/tsUaQoTmSswqW6t9ha
sr8+L32wazEtVO0p45ZbqvKUzp+npQ2Lvjym7Hsl7zJ0fM3+2iOg4Tt6O0bZONT2FXEuQNz+xPvA
3sq6kHrWgxIluGJZZBf/2bQMeneGX0vucctzLlbpfJFxnu/yjK1RfhpCVlce8sbc7Ynk+anzvIi7
6CDO05UCwjS0VixP1ZKPS2/lp1mISKjiMJO1lxNDQtCbMuaRebJktDhNM2ACSS7nT03QgSrfcce9
UH2zLVfqHRoyZkNc4o3p1KbjoZice9ddO6QYAphqlTPzx9xqJopbuq56ChRHT26m/uq8yMrRfhdn
P247j8lN9RgemQQdau5eOJWI3+bg2k9eMTYhKb74wJkjW+9uf8m03FpIx7xZPEV4iiQ6fZlaNu9c
tawBTkw/Q4vqVtBUsSpITzkIcOOgy6O6LyLagR2fDlD5aivnxWLVadNP0Ts5RO4yHgdxehIzMgjt
2AjqMTzw3x7d4Lx6I0c7jqQGKDADroKeA1lG8ZR/IzzYN868LfR0sSJX5Whmnll6Kvw0Dj288SvQ
y63M31Sm6P0cghRZrBRNT7h4AKpUVc+OSqew8awwEP0rzzse5oJAMjiod3bhvknCnm/b7loJfZDd
9V4Py1N1MpZ2cso6GcbTPm2ni+QX2j6QBbppnQgdKHLc/pbBof3r398d9j0/FjxL5uSUuk384k4i
+JZ2llyBR5i8QIt/MgrWBZxgiXDICud82WexM4dVmYM8ctP7Pvmj94NXlQfxaZWe0GSy7MkSkLuE
y7U3AcO5Sm+ewPW3N3BXZqc8hZxlSXdLPXxptx7bfC3mh2zKpWW36QlExS/zUj65ibq4BV0pKg2z
1xsoQORDGdT8UoA2y0dcsDqhCvIIaFE7vO0/pg9cc9k7/0lqK6mLEuZxnexpWOb9As2YuVy7DDWk
RF3YiHYtHmeDPMX98AIWeQEWSfei6jl0yuOSAGozbMJHE0BPfv8hjCdeYtt5dnJo9ZAM7UHlVhH6
XrYtW+mNFC2UbhJ78OBHjhuErM6tkOcbL5H0RorCsgZ7yO0McWbf0Tb5UWb0y+0FNiQIvfWp9VRq
NQ5zLhTsAlHnDyoqRf56e3CT92gb95KoeMENKR7yki4kcw0cW3okq7Jwprlru3UuqzlYetlf/CSO
rG54tbz80+2ZGzKbLmHUVTkpR5o6l9EGLxOaS372E7ZoGtDIsuKVyszg/XrrB08kRScPPoIXpSfp
VSeh4oOVWWDAWU7OsoAIL1vJ1KbTv94HQpZ6hJRxhQLcrn91ZfvpCnlJ27ts8vZgNnioY3GaGudb
7E3HIWgAxlgjZzDdwemtIWOW+VU8jc7Fs8hdjRe/eaQPDgPNcPmw2F+DvAmdJn0ri+Qggvt6llEF
8LlFD7eX0uAlevuIXFpoCuPy+AI99yYMrAZHmzhbA4IYXFzXO1oWt/YL0ji4HUp+sia488V0dtr2
5+3JG/zQu/6od/k3ZZ4zl17rXDJW/FK+AE4mWcKg7HYZXdPbMNQjeuvIgKo053aJUyDxx6jKnGhO
56PX1Z/nBNoec3cny+yRjGt1sMlkWlYoCNQcO8+Rl9H62mRsH+Rfs7pZKXsNRxJdDqkBpWwny6C/
jPwJ9Elhh6NmMb1OxS8///v2mpgcStvTBbHdmivWX2h1BE9lI7alA72lJAazkZNeQ1ROfrybA/og
/DoPQShZhL0LgXOvpvG9Va71eht+hy6CxJ2+A2ENkRcxq8+Lk5ODR+019J5hHfSWksHqyiCtXXnx
Kc9DUtEwyOgjA3w2Ue6pnDfu63p3Cc1HJsbOkxfmvIj8zR4u06pugslAVwd+F3yB47EZjT7ysrDT
YF/cNR81BIAugURdoTJaI6jnymlAO6faXY7r8Dt47qbOWsJcrTJv5iLphsaXoObbj96TrS5LunJ8
Ma2sFr6VYk15vW+5VNk3rxqxr5+VfwZHZdTzbbuvTsKLbZ1WrXtdVIazmWWFFjjjlfvdV/N+Uwzr
EC9P2HOat0gTvN9P6q3pvm0aV0d3ibkBxqaF3dO0CaVkIQjStx3l/gB40bEgRY6hB/eMDVu4K2cI
g5frKC6L1Kq2k6uXD8HeHdJ9Uq3RYZmGvu5q7wJoiYFJK3xMeZndE/fnF+5u6hokAJL8PrTTtGmD
khWbyPSt5s/jpm5rjHv9Ke+mnARdl5IF4yb8MZc/3WztqfZalH5w6tdBXINdMl5ltXOJFT/RQryV
cjyOc33XFVaUxv1z3E57bsWPoMTowyroVjZE0xpo4VrXQ8s6C8lmzNop9GnjhL6tvtx2d0Mu+Pd2
5b21eFswyQN5kV4aoqqbs2MzfZskHhHXCGtNn9B2W79zl9HhLp6t2mfZA57kPRbJUUxNOI3/3P4V
BhPpmC6+zF7eufgVo/2DqSH0V0+dppGvlf87+wRjDg09C5OnTHx33CoKJm/NMIbSUIdztdTzZAa+
7wt4HA9g3n2a2zhFc0oXZsBdhLdNY/qIFsE5sZvJ9vED5Hhp49Dysqjgx274dXt4k320KKZ1OtFk
5vLS8QzEJEzKUJVsxfMN26wO4hrQNy66AAbqVBNyQXYiecurZuXAb6iadRyXcoKlcK3BuXRSvjrM
2yW9fZ6mbpc4y8F3/8otCW6oNdihIQp02uZ0ySYy2L1zGdC8z+10NxL7cezF58ATqKza4+31MJlM
O1GLJluGtEAkKPIjJ09c/G3HK9uM6QSqd4r4PHfLoe2cSwByysZt7mxc8Hi83HGVAAjK3hT6jwjx
wOvJj8pbTnJVsOFjN/ujlUSQsQS6EV7MlE0OPOX8yL3h822bmQbXYryAsDgRLQZ3pGOHhed/d7N2
rY77eN2pzuLs44mo6JbGOo51fOyHv+ogO1gx36u/ArbGH2P6hhbjou4IA8O5dayL+lgkYe8Fked7
ByqtXemsYeUM6091cFjckDSfyTJccg/AALJHI/hd/jd1wubO2dsnwHRvr8fV7n9utH90mVSFFy84
kA8XgJb+Ltlfwrbv2yHYFZALXiAJPeOa//aXTCuvFdkpdNnzpcKXyrH+ReL+V8y/3x754zikf6DG
XLRmKiB+LhXQMnm2g0tHCVnJix/n9D8aS8am93xrnIfLwpOTDMCt6LbZWwxe6kokK4nd9AO0XTv3
B7dKbZjGJYfE/xy3n/zlbZNt9OaSZEhwX5+6w2Wk//gCcPViv6xRxBpWVIeLeRVk+FqKqwkH5O/A
pe1tvom8lVAdH4az3UgaHwdi8FAccFF8LFY1wgzG1rFhAV4Q8aaL41I1Zqe0DPaqAo1SK1Yy98c7
HdXxYUHp0Bn3oTiNdW92/JhWX2jzNR/+486XuroE6uX2uppsf/37u1qpGz3Xr0qFo1PLrPZSuvVE
7xzcrk27bR/QwrVZ0rRLr4sry/aa5erX2tukqIPVdX+f/OL188yuNgJ+CAr3PpvArWOvLIBpfbVd
uU0TO+kqTLwZs0u82CEnyz0aKfa37WIaXotVf5qaFlhj3BW0oBi3/FOhpnAW295xqQ4I82kMLd9r
103MoEzeTzs2rT0NGmauw8Am0fvQQVkQrgJ7SlceQZG1wy9ZSZSm4a8b5juPXLzZmxwFj5zb7JSl
8WOQ+3cqaVYuUkzDa/uu36qyUAmeL+w++K4UMN5tn4tQFCrfVM5RXTCJJ9ySgFjhMrTGxe6Mx+5/
05ra33YcQ8TquLCSZHkMdk68v3BxXFj+2ZOWXNlbDbu4jg2zcmKJMc/Fpe/orvX7MAdFSs6rfS0h
oA4FRzuIV/KCaR202K3FkEC0Gfe5sRcfRk9EswstGRWvWMk0vBa9dkCC1iWNvHhU7ofePii3PrWB
u3IOMS2CFr08AEqC+AivLp2OY9c+QDJmZeaGwlCHh4kJgBGrATBY8tC2ya7K+r2n5HHGBRGpV3CL
po9cHeBdkNG2s4NCtPKS9S9T/czjIRR2cnDmIFySteOTAe5BdYgYWDryccpLgbv1IgJq7yH33XC0
//YY2WX5C7LIgzUv4chfM7lWiBrqLKrFdwO4ihjqBOmDBJdRTecms+5aRR+7Zg2vZPAtHUMWjB7v
m8m63i8M+zFp94Ej9sm4rVeV6tAxu/Fiafmkv4Buhvqh66dlEkGddU103OC7On4sC/JS2Q1uYafB
aSDolqXh1KzwT5hMo0X1pGjDlryUFz4mEbiKvo8BXv/8NUVT0+JqUT1PCZmXDMNbAvw4VRDWTQr6
UAJ21flwO70a6i6qRTauqAsyOagp4Elh7WTwzi95zkNQfUbJyEPg3UO8rq+9EF/LoA/OTTpgzGqS
mFkLrkuS4nPhA4M0PDltsEtIfUwn95JWuza4t+S891u+b4PgcYYCwe1favADHU1W+MGw1DltHtra
vgwBP6QzW9lHDG6go8gWbOD5bCfepSblwVHDgUHOaZo3sQwQqsPIhlz1lg2920teoCyb5pB3K+th
cDAdJdb0U1xYeeld/GW4DwI7oll2b6Uk4tkaM5vJ7Ne/v0u95dB0DbBhHvrcp0c+9ec42AbJpTon
sO+PjHZN5l0y2f3q0YMXjVOxdd5aaAcgTrNkX3gX0ecPYnAOPaiRbnui6ZZCx4MVjh13TjI3D/wE
HH18rPbNke5kigYGGRWHtX4Vk1tqsW0VAausUcHjyY+yfJtIHoo4WfF5w7rqqDA22BXxQSR/gTLR
Vz+tHkSyJthq8EqdUhc7/5KCsQhvxpX11KXi4LT9I+tf+2aTEgmhOiTMLgF2r7mEZbqHCpIM3feO
frq9uKbJX//+zt/tyQ8m1va4EPZZEy7uHFoFe+is+ISTxIoDmWx/XfB334jlssyqSYcLuK9k1OfF
Etqp2lbP6zgwv/NdYIfH5oHlzRkPyNGgvKeyk4fb9jHNXTsgyxQw8WBsm4exeWL2l3Ht6s9Q4hEt
Xt0cDtO08Me5dE4ZuSxjsaNpHgny3V91etPiahsyg+qgJDM800IziZuzKKjBarD0j9xaa7ExnEl0
UJjd8CYXS4KbJ1fuFQTvm1lgN3xl2SmQr7W/7Vyow8LcugDlJ0Fu6JrXMQ1t70fg7DetsI4Cq4mz
jFmcNA8pAAHtfhpXHNNUX+sYLw+10OiD2f/BD+do2fXhcmlPDA2W7XGtSPj3Df2DAkUHctk9Uv68
4BvuEYSQ+2xv7ftDF6UH/4WEw44exEMZoTVy3x43nt3+QHeNLM0ddA49lDhAt+RE0jaS6UrVY9gD
dGwXmN38lDkOwm36vLQiVPbDnKxcIH+8j0ErWdvbVWLZpViK/5JPJ1F5uMqnq4gcqgPfrd16Gb+i
ZYx4zuxEzt5/qVVDPn13/Uq/Iwdx3CyfzrT04SQSDLLSi1+W5skZ57DkEWDVK3ul8SdoeaNjfYee
jP/+Cb8LbsfRms78h5kVq6Ft93HrUuhYyvgF72thkdc7p1IrG47pB+indA99DM3Ykv+7BsX+/ymG
b/4Bev9WBskFDgYX/sISYMDj7L5km5ixXa4fzWvFl8b2Kusl4xFB44PVRUGTrljnwxjD4NqWT0Gj
MLgjfIfEj20DgQHnEwDnK75jGvz693d7Pa7ukjHxrOCqA0/cxyxb14E3Da2FrzdnVVHNJXwetLFj
RiOek6hQcnd7HzANr8UtbdTSqyTnL2kW94dpki4oWBOUtylZA7kZXJ5qUbvYAVhknYb/6/LebN9P
TrtyH/5hPYFF1UKW2D6EIDv0s3RtWaQniAQNSTSMfS8O4AMN4pAK3+7RRwrC5m320uJXqKZqloQj
xqqhirj0P0+Qm7nraL2GUjaFsX78ZlBWrKYg5S/9vvwCQrZjEWU8JKET/cvlsNYGblh5/ajtxqR1
Rhef+f/32Q8rMBAOXpfrXTjMtj2lci75S1wsUIb08x0OxAcKLXSaBpu68fERLaAzVOzElSJ+SXjk
Bd+tPgUw8Bg7a12ZJvtc//7uR8h6qChYTOKXMUDD5FMOmpR+pa4zRITeiyXnrK4X3DG/MH/P+LOT
rYxrdB0tmiVOBJOqCOZ8yF683XIqotr/37uOFtExkgZxHXwGriP6x7TenO70UzdwfJlvp4X1P/BK
o3W02GXFBOaMOLVe1L/WyQ9FlLOQhkvk7ecTsVd2GoP364fuFHswd3OsbgVGXdaNodXEp7QXu2l2
DpuykH74XpSETkWVWC9NlkajFIe6e2bK2t8e3eCe+sGbzk3qCj+IX4rOyk7Ngnas3TjnfE3KzRBZ
egeWJfzUjf8PZ1+2XCkONvlERIAkQNzCWWyXXS7btd8QtQpJLAIkhPT0k+6YmOj/TLk805ftqIaD
lm/PzHnGKc3mxvj+KgHfLR9eIxN46fEXF3d3lSTIQcr/jyP00so8//1fNmHzTJLCs/IxAFy3RXFi
Ojv8t0W/uLro0El0pbEoXMam9KSO+2vqRy8dyIvrGr3irdlbLAhJwnnt1D1Eh9ltuiZTrbP2tfjz
pcW5cMZul0M+mbJ81Jh2Hqxqovz597V56eZe5tvgKO8YiG6f7Zq5fs4uwBJ4vzfJ+Tm7yF6xni+c
m8tsu8wx8GAHmTxa1pT0jg2Nek2++6VHP9cR/nVuiJhl6Nz/efRzYKte6W68sOqX+bapPA5N2Icv
IHDo0oZlOyd3VT5U+X98waWfzStKFif5o1NVU+xbo4dXCtsvrcrFRfUaBKWr3xC9jbFR4LKgJqCn
8Zodfmllnv/+r0XnJa2ssit/NGS75pAcESn9j2tycVlLMlTtWsFCdpltMOxxUv9NqoNgbf/nr9Zh
18FVO/hmqi359OxLyhuRDtn43wLYS1jULgwGj0Xb/u9T/v9yFF/azwv/2rOt8CL69jGd+2ZOpsMu
SS3UdPi7FXjBjF2iosbFFGIbB/5YLVmd5AMoojsgqL/IV0PvF9KJSxwUgvhkkG1bPAK8Tg+mWsZa
k1kemRu7GlTJQ1MorV/5nBdWi1wEyanrCCmTLXtcjVohg5Mn9wE0lo/jtIdXaj8vveLi6pqxDCtJ
puJxR/f2rCS0j0D6pd+xeflP/MsElCr/87gKBVEHPpjiseM77wByGaDqYK3/T9SeeP7FJbYVqIUX
37JHQ+MBUiRHQovagn7o72fqpR2/uMioU0rRepE/Fl3VZOsDMu3b5wFxtWrQ37jHv7/lpX24uNNu
Z0mwumKPbDanONm3GNA/D1F8/PvjX7oYF46XGVMB54416jG5mYzdtVL2SLg+66z/9PdXvLROF1d7
jZIkxu/5Y2W6ZKlD2oN6EbjBc7ps5U1uZv3RpKT/bzbqEjvVWoiUM8nYY5fatu5ajxnhRHwNpI2v
xOgv7MglhIqU+ap6UrBH6tzV7MVbsbi3xTK/suHPp/P/KlCT6hJJRXi3ehU4exy31B81k/Opbe3D
3/fihe2+lOTZtkHzKXT5Y6D0zLqfHafvuc9q5H2vuLeXVufiUqvZOZIZrD80SfivPlXZsfNjwMTH
2s+vlG7+ASD+aY0ubjbZMpHY1IHoRKyygaJKKd8nLtYtfZpBogpFo8J+6bloyrmoB33s6VeTHD0J
zRICOBXJwbL9TeqmYy5KzETHWoo7l78G5/5nr/70+y5MA5S95YR71T7mgfyKlH/NeHe7xumo8gIx
kLs2YVWNn0dovnFA5djaJDutqSoOntIPBtowVcLvBszP/33f/6wRg1N1YUaoFoNdY2a+0cyb+TDt
3XSmvQ+/V0gpf0lmcCrUDsK1n6Eo5q+l6+Rdi/Lyq6NTz+/504pc2JkOKafdY09OLJ2zxYEVh07l
fF+F2Hp+VREJdtAjFs0QXUuWr8EcRW8q84NPrRpiw6uJmKnxZASUvOZ80+IVnv6XEoR/luxfsV7Z
9Zisg9n4KoK5zdbxMWV7Y0p/YhKQKFscckCukmr/GLe+GZb92L46efXCXb/EjLm9JG6zQ/8dkc6V
GbipueevNSVeevhF4jBHTOZXFu66jgGkljU+I8tBDLa/Rsv+gmG/xI4xDE/SYU1mUcNBvcWY0ReS
tNfDmNZtDtUsSMX9/fC+9CHPxuxfGxRMKoshaYFLc0VZ9HfztjtIqBprc/vt7694wWpdsoC7IR2s
KSHYUKfsc2tOaXXDqldmK8kLZ/8SQjZBxsKkqwdAaekBOByhmPptW96Q4Rez5Y2jqk6GY0evoQmu
yHuqvis7Hnnag3zx3Om50ZBdEM2YZCh4fLOvjQG8tKoXNsqaAMp+oKVELZcfKQYaFThK/r6aLz36
wthMce1VlDqIGrC28wgxn82Xr3jfl559YUj2fmCTizzFs9Pqu51QX5oG+xpS8R8n/gc7dYkvW8wm
vJI8w+Or7JGL9/kAR++LY5gNKFzSHwn1J2/7NykVpgbV3gcQosTriduGOOAY5Ah/U70J2fwIvfFX
TNSfv5lfihilkYkoSF908NM7KkfrBHN9v8yb+E/j9YRfChkheB5ll42YoyiTufuehUkRMPu3+2tH
4gUHxC8xaPuct+O4tviGDPPAsu4G9P4yGxo+8zMm0/YrvUzdURWyOk6hdU0C9uP/chz5pc5RMiLI
TdCcxfIV5I6Z9KYTr8S2L37WRbjDlylJABXDs9MSYq2S7H2dM9ukJAP/t38YCoE5yIE20kBRvX/F
nb90IJ7//i+LKBXNCw0t6a6unGrfIxqdv5YieW0+68+DGDgOF7Yh512cuiQkWDEvDgtda0K+pOTJ
pBR3AJW/pAIlB5hnRb2R1yh+/myD+SVcDWoDNF9NtnQ1RIVYXQa6niYLwQ+d8dearf/klv/3/eaX
XOd0ThaXRoKXlBKzljFpaJY0Izh90o000PwA7/Nx5vtZ+ifev2eVhgzve0F+TexjVUFFrz/R7soU
HyS9yqEkjdrKHhoMB2evMWO8tLcX6RJ4xqts6FP8QpuVnyfVgmTs1eP6x2lgwi9hbwHHlXHr8fC5
ejeGJ9tBPkXfU6zDYu7I9lh2j6N52NmHRa31TAn4x34s7DP3N2mu6ylbT13/8e/X8tl9/2ErLmFy
VTb15bYH/BbIXx36sq09Zqyz/s32WtT5wom6RMvNS0Z7Njy/IUCaxOt6pGk9vcan9tLvf/77vy4h
EK9ZVbkFl8TG/WklbygjzaSgeZZnrzjSF2JTfomaE3S2S5Q04B1quZko9K3F1GTwQSWkvOgWTtv0
s99dE3bf+OmmDNPp77vz0tpdmJg4SVLGmKIzOg4nAXbLfK/n/8SVgGN4YV9mUEGnFtKhXb1sFIoX
RYANgjKZfo1Z9IVLdImk69TQlzspQeKzlOKLStuiLnX72rl66ekXMUiXUUYROeHpYD+qi90dSN6/
tuX0H1b7P12MCwvARmAxE2/42afcG5sePOtjSDNsPho7lVz8Avp1Gcxin1bwyYceU+lujozv+Dd5
Ns88a3+ReU7Hjh9KSNel6S8ZykFndy1LwE0izwZ0YFZ+Rn/HF+5LCzwauDcMJjfK6uy6fBd5HXNw
iMTGg3rJ3gFmFofpRoR2LadGaEAqRdNX8xzG8zwng+oOxRiS8tO6pSiE1RDJWjF5ADEWBSKSqYJM
aHdQmSfdHQVFDOwsGoQVGsy6R2r3K9mtCrfEZvuiz5UDz6U6jq3fZQVgvxlQPR3LbGZXz/+xvh2I
I+Jk2VQl90BNu7T4zKkbx+vUK+WWK7r5FF3sLPrt1443gxrMTW14ZGTN+W+XQcnsDABwQYqGLsua
eFHT0bfdcexWNHNZQvzcJJLLcBr1HDDaHhLW6TfprNouHgxUjVGkXmKR/tSgR5LioFPm6Lcsh3uB
OWNR8bOpIkRfa8KWUpfNkNFQnfMllbM+PTvvockkbH2op+C2j+VcGaTBjgMaGw30oEhd2HQk153z
mzqTMKBRUPA+aFMrjrDpbpoDqW7pkLMqg6gocaHxY1b1rg4lG/YvMfEITup8IYxfU9DEtLdD50r5
VbWIzCnkBgfRDacVmTRS/XSUyQoqWZRuPigzq+xTViwT0m5ZrWkPrydbd4a6u3EHtWz9ODX5shSY
YgFd6LyCb1ZOhjfZDHWVrx46vautjZzFAG6G3JLwuyoVYAi1TmdjTg6Tr+Q5TJry7YZTWmx3IxpE
g02O0xC2/qMr3FyQGn3HiHjDGv2YzIpl/kopUojPYBhM9XywfdEn77YMvJOPRlhM8Kuc5t/4whiO
vSLd3NeGhKmQzdxxrd/0AinJ2mw86+Zj1imR1mJKlL0Rm6Xp2dFFl4/d4rbky9ApohvmvWTveqh1
JexgWxPUI3TcwYKj53VtFYhFOxI/zCyV7Zu2gzbnj6VK1PYhVlEV+OVtN1dLnagwb9eOx3ZpxJIu
PKDBsRSmaOZd7P27NY35fIq6HNurJJnpftXnBURLazIkbn5c1TSUv1XVjmx/ToAnEBGUlA9ZPbfC
xJsAWtscxrMSuGkPGJKptvcO0OF720FZfcuXArNZk5rjr6SS6dBABmgjn8ECkuhDGjaffxxKCBt9
b6tcKF+LzYCt8gr01W2P8SEP69JshM9VUQNXI/1RrlosNZiNeXYCDaKkmK4v0337VGjWm/1ASt5X
K+51kfE7qvtsvQp+848mR6n/58AWIOX8kOn1oE0s2aldoesL0IjS7FqqJBlvWyET90MDwJ1fzdYo
/77fqgJCQGs1JPaYV8k2PAqAsMcvnhPnrovO8e0szTigiLYZu0NgxuzqiqRGH/WyLNPBb5Ne61QL
8zbMY3oMdHDjaQcMBnZvj1qEvOYuidmHvKcMRGHZAKLJR/psJD5MdiFgJA5qKNlTaJ9rjzXqsku4
WkeXhxO4c4b+Q4qvMsdU6XbfDjlathZBJRcRHK4z9Ht+0nFP+MOu5548zDmkf7+0HBt1YvNKu4N1
feTtcbb0uYCZzf2wHUirN3vtAteK1L32oj1lMSHlOwitVAmaWBBe6m60ot1E6nQxgjCA04xKbreR
uvk3sVu+bUiUE7CflTYCglJIH+9bS+znQqFECWrDmerqJl0jsgfU//39CjDSrOqpBL9cBf7c4CYD
xWWYc3XYyligWjyyRPg7D0bZ5Tc2OAkbVP+QV821GaYVIeXWASEBGNMCkUrw2OZpWPpbDH+Oqjtl
EOaq6LktyjZ9t2jMW2QgcBmDbGvBVMgPssS28KsFOQgUvNqE3FHh+sQ2BdHjkmI0YE7BqRDGnY7N
3lU5/s+2It3km17MWfu0LtZCf7xMY0kaX6HwguzMZyrfjgKz97y9wXSWWNtaW2r4kSV7T9cG1Ach
u27nDTUsNnQJPaV8s/v1wFK9tYcC7NTpGVe5rba62seNzyfvROzu/JTapk11+lQsNNwk6Z5jKoh3
efZewZ2xR7ASdcVSb9EUYOfXq50fsmoR4u0sCtZeYSzQyCbXch3fOLkqebeBo5qdaXzm06x9UOl0
ljPIV0mjIOMabpY27+TN3JYZvRkjgMdvsK+detgx2JzPzdLKYH9zVlq9nHSVKXqYvIHBq32JiUMQ
c6pyH+ve+HY6xhGenF6tfebC8sBa9F5v+nJNu3cdKP+3U6YQKnx3arICutWFxpoBnRipX2tWSKI/
dXFuJdJbIOQeisTO6thZfphmD05CztX9DNKBsYbLUjk2yPs+/xHXdZ2OoWhV+31kIRlu6a4Iux8G
veup2S3QqNdtTIRSx2wQk55qsL9C7md2G+pKtQDf7Pwt5WBG2psWst3FciBdMiIWyfq1Xz7oJHem
B76QysKdNwHly/kIk8qXBkPC43pTpnLdumay0yLGn9lKfTjMWzvbjz0Z8C/qbsv7TNV9XulkRK6I
ggjSn2lY2s850G7jT+dXhFVQDRi7TR2oF51zR021LwAqmCVNDiuqoP1PXhb+m7G0Kq+m1fV1xkp/
1w2WZS1sds9AX7RUYtxuUx4Vcq4uYTlL6jGGSWKoQYvuPbXeqse48y0ewGPIwn4mo2KBnkQBr3pe
qCFmPlVUZXo7FJyHdaipddZ+LmPKcmgWz8yS77yHTVUHRAT5BhG7kavhmoVhxL4MsWiR2TqDVcFS
gmSuatKqsyXmiUQA7+2VGrqibQ+iWyQ9FNGG4n5c4EpqUoq5vDFsLdd3i2xLIKIH1Y5wTx3V8te6
RpqHA4chUrckYlDmjpfjhHnOOCNx6W4HR7hXx+eim2ZXttzGUhzHIQ/ndnT+LemZ3e94ShafnTiK
yja5tZgSJW/tSPj2kHZbZeJBuHUQ11M7VoP7PiBw3YCS5xMEBgUvFM3qyYRkmh9oxfNpBDeyFOQd
LTSn/cn2xO2xQX9CLB+WBVHw1bwGdQsClJ6wZkGICfVqBH05VEHGMKfbVYLbuB4FRlBYfgTLMys+
ZuixtG1deldMSZNPGQammqkzCc4oB4XYWjVdms6pOWjiRgiB9OBb2eIVnMOMBHXKEd/kAa5tfSsX
YPHnuu00amRx2TETcbQsiXkJcgdEdarmaWfkdOg8AsPyAJHzgX5IOE7cu2WtUsRLXo6wytyHMc7H
IUX1C+6CFFO8cwwR3xuyM/QB7JotsaxxEkTnUf0YxnZu5rFKxnvsiQo/CO7rak7VaP2kbzAgmhnR
sApkj1hRVi7lhwo5YvGj69WcfUQUV4i3CLWZ/LH0i08e1j0fSvDgFBTJUmUX76EZCtQiYFtZRPPg
ABur2vJczBD4OtgteMaaYLtWzOdkzLKuqJeQsfhW79xsgGwQtDTuabdzaEJvjMc9HnP0UOhdUYYN
CPassgSmtl+QjDRO9FCfPPQhoif8lm9s2eLjqg3I1Z6qdKH5OcGMZf4RPMLofV1lpajMjDsvuOsQ
f4Nf530x9PDt17Evkulqo4jPUC93W6AOxURI1U/XslQuL04KfPbpemUT0Og8R8WWPRWx7BdxQvrC
2JFAMCE89n5y6e+ihzV/j/Dbg6yepe2WJoe5WBZBb10ve30sUvDAyEMuCxPB2USJnKDXW5pUQKLU
rciW0xsEpUuS1STb++K8QvrL3IhpGIf7Lil6sh8KMmOet4Eo5FR+j1oboxshsl6f4PDadLjS4yoQ
RIygzFljvQ5l0DWgOONwTMtUe3tO+pjO34xMcFhH16bzrVNyWjID6+T6FchWAg5XUDTVukty9VZn
G8/fr1PrxOepj8ReD225Jl+ZHDkqGEk1c3RjmR8hpa4j92t/SFYO+9k8X5nCNXvbVt17qMxkukMz
sM3s1aL13H2IvHyuRLSUDOKOLEZ1AnXIoZNPNBQd+418DC3hYwYcacybIq4q9od9XBkqpKWrcijG
zSVkNQMOVcrteCpjJvr5qG032TuIO8nlW9XvHJlSNdGdHIaQyPxDju48u/JsQbMfsYvu/ClZd7/f
jTvIocFoPcLl3BiSMNqjJynL5Ip6PyTHVkKs+DGdUtEgzNRD0+59Ukz1ui1O92AhCSMukJ+rMNK7
1IgV0T6EbzSkzc1KM/XOlwK1nlxj/78K03lYDbBKGfsNEd0aNjBj9hSDgGvVItbA4KEhV2TYu3G5
2quWoE8pcgSUslZ66PpD2KRt03rthyHcioRv6SHR0F9Fyqj23n1kvU2mXxu4tsQvi8iy/+b9ytzn
aam0/fgP8PJTkqeU3pRLy8v8VGHOV4MZO7r5wzM3f38SuLnL/ui6zrLbZY58S2rwPW3lLxNH83nt
u7iwmx4z8eqNiEZ6WbMFgdf31PKHHLEYyrHrMOM2pVLbaxWGFk3xFpyyS1uPnSQevddyczsI5Wy6
jEe15oV76ieTe9csKSFmuAUpWbdhLNiOdL8u9g4e8HpesHEG9qZksjK16ZxRn2JLuEqOUju5T9dB
hELcJJmm85OMvemXY4UuUPI19W5m25lDi44/zGC4A51LiYwc8wMKRrSKh7ivPDW3xTA4Za9SlAR6
UgM2HdP8zBbFY3WNsLsfE6AYps5eVyWIMO2hszA/p1IS5GOu3Ej2e2NKUlTWpRqSFTcqdMiN3Jku
SeV+0paGcMq2qUBQNVJgU5sVJN+5PLYO40HINjaL5K5eUzLzT8FxUo/AHKA+OX4FwQRqyY3vKjvs
z8TvYBNpKobPX589vPS3iErdrU2ZNE87ka68z3WmxTGperSZDnpTKEOIDWMD70GmQ6Ybv3t1X/Z+
OSVQ8Mwy+SyOnaWu6A9SMrd9SDc776y2SP0OKUZZlscd+jflId31U9539iZkBSOfO4nKSC3aAahL
xpbjpDiuNWfejrc7m3r7bjIMo6/1sJZsdkeMIsdVHsKSLemvbptCYLWAYEMNqQ+SHzHu1bZbnQ7Q
dnnvKSJAepayT8e82TNpIJY0+6LPbp6TKVCzyo1XtriKQP5v/GktcKJJjYiOEXbMcI4QNYE9pg/5
tZsiXP7Bz9mqYRgoRv2aTEWSToe0zBY1nwgyIYq41UtOv5upSMa3XbW1qBDMFpqCzydI7q04Bu4g
M1hP41JONzgrkzpa1+YYP2kD4OoftENS/dvQCoWZcg5i/m091Q65XdLn5ZeRQEUyHls7tiXwcxj9
01gBWkHRs+7m6GFWV1KsnW7SLc2nrUHpY93VKezRcPuoQ8z2W50zpE/NNneGSYw6ADdXiiadVKf6
p7yLOB2gcTb1QmR1hdSJhO1G63FckONlmydF3WnoAQFGNqIqM/CS3MSMrENeY3bexsOwsvVHnkW9
vqUoIOoaB83fkESBMQMU0eZtoVBbHJaysOTMQCJIvnK0O3ZxX/Jo9iMpZaVvZT6v+rqf6GbaZiso
1B1Q7bHqSDHDNwwHrgJEzxq/GQkpXywIKiC8SPqS17tEuNSjPtVr6DOwksCGHbcdIfzXfvLZ/Ib4
LgOStZxAzNxVrT7Bfha8HvItP+2QGUcSvhSF/CnoOH5FYU2GW5/GzCOJgUstPqAIhwoppCWkc7+Q
LPT9N3Bg2OKt0XbEwnkJjXJfAa0+1Q5lMiEOBfRv3DWpNqvMjVwQN9gmrPn4fY4WAc0NypX7sJ7z
BLPBsZEo61Dzs9LTjAJaC2/fxqcUpQjH3hWEJ1FfJz6Q9RuyyjSz7/KxQEmr6REg4qaPEkzHv3Pt
YmHRTpnZ2EiZ9odCxvCpWFezPmnhYiqOPhajuw7R5+Ygl5x4ctzkRnaIiBFvwKw5G5RHD27de/SB
R2wPUt9sYh5PW1uUCjk46naXk6cRcXT3sU9o0Ye6YHYZx1qUgseHOXbIrg4owMdIDlnVTVlyLFYR
g2vImsI7NlnWx44dPPRLl7uV6W2+ntJ03L6hXjlzCl7GbmEPbYdgWZxcIkqYydlG1r5RIO9W75MR
5dTPuYXAqjyMVkp3n0go9YwHqpPN7wex6204FMOmzPdtqCZ1LrN9QkZu0ISc3hSeb7D/tswKfoRR
b8F8xJybVThmcZ/HFV+krcSk1JKbI6L6OWIvSWqH53KM2vbuVo9R7ktNp2xg4gDxJ+p2VDOmokib
1JgJ+KC0Ii55lgbbhhzWC5CE+2qLrHsz+S1OodYorWwnaLhgC5GFBfGxoAMIHlU/uQBwZQEIEljs
2WyPnmHLjhnIS+K7rg8d2pArYD3x5IXie15TqpS89oizURoLZl6qk54G+OOqqsRdujse3siwlFzX
IIXly1ssarFcQcl74N8rBRFrIOCRoxlaj7vJk5/gUtzlsTdLXo11Lg2MDQicnocggbMVwtu62lyK
Ukbao2iYnvdJFcunHNI0q0FCNOvqM8WMMoJVcOiAgQ3+OZ0xEA1nFHy9gn9ifLNPvKAPnEKBES3J
2HayP7ZLG7NPeh5R1zl0rZWbOU55IliCep7p9qu16ydyu84tNe8Ut9IXB027XFqsMx+3O/Doanur
t2rgw2FNk0CypkTfBLEkYFZJQY9Ip7RIz+nSU1AxDE64Yj3gTmv1qUsxNPpBjUvbDu+rTq0e3Ka8
lw7Xb0MA/Stap8nVOtCMfcR8jwfvLXQwWU1XKk7TnPD0SDOpAqJGCK/E4RhQnYCSSIkZ2yW73yE+
u38d+zXzD0pRDYqmhDOGFBPUK+K21L3k35H2eCRBkrjcP7FU2e5aRk417H+OhOh3ntpS7wfKC9f7
JgcFuc8aVNyrYa6j3UlYmhLBYoa6aFFh8g7EgPAs95VAWPC7KvbV3cFI++fBMzPYdyni9fVaRT2S
h25fqvwJnItu4g3KJpCAPIxuK8v3aHyo5ZSORbHVoHODzCSmOxeIYw/JPhZXvahycsdnhEjuVJgt
8sOaQayFHSvMAtMHlaQegGSRSMAwazipXpR12LuezPWyIK7/OMqSTm/3XG7idtgRJ39E8IU8vgFJ
UtdeZ85mVB7xyjz7UUm/l6CTE+syfh0C+jV3RmzddNzyabf7UbiO+a/OoXnRN8k6gRzfIapIT1ql
8Z5uCVhcEGS26CegYvF5t7P4XGlVoRukYcNRwt2z9THPytKMMEyrP/sE/M8ib+2yfN5aaJrPTbnu
bj6m4xr6H+My+JmchMpNX72hruiGtPYgCNinp9a1VTWcXYgOAnRbAft59K2S/S9GjLLm4zKkRoYj
xjWZ/DAJulaPE9VE/eo7MVc/W0636su4o+9wZrQEm30c95B/LSIP7JwLWI/hhlFaLfEGxIcFalxW
b2t2smvbLZ/FmidFsygf5HuJA1sgQyh7l7zfulVvN+sOTApiJ6Cl8yZB6ySBdmymiAKUwQEPg4mE
URlEWuX0rNS36Sl80+CpJtca4X9ZXCc21yyrIdyc5t9Rb6PpGzFMjn8UKFChHZhkZVs1z971QZY4
6/do6u12gYcP+XbGuIFy9wUQLHQ9pmxzW93ORQHWarjFOxw/B0nrVNvwLac93eNhmjIQTmfKJ3cg
/JnuZ2e398/u7wYOLt6XBHcjhaMtOE4oWsKsCFeFchHxg1RiwjCkkJWK9aRMz95wxdTyhpqJTgdi
2Naksw3tcwgHks26UJaPpqFTrMgdShNjQMCHsgF7QCMpax+4K6oI0UKsnrg17QiiwBqNDGp/pAre
IBz8M0ovOz5z+Znfyvhx+4mKeQCNr3AJvSsJ1cP3FJ/hsoPEziv3tMAXFd+6GPsla8S+CH4sKe3a
/BzYKGOOpL2rzNdNWDWVZyDVA2Yk965EzTl3Ys+6WoFYbG2GHMUMpM8Q6mVA1fQ9QWREujH2H4zh
ZTY1ASUMiC08t3fRE8iSCl0RG0HPNICn4X9xdh7LkevAmn6XWQ8jaECDxWxYrCqp5LtbbbRBtKUD
vefTz1d31Ye3S4rQVuc0yAKRADJ/kxY2zLugKDNzbzUw76KhrqwscvWUNw+gvWV1E+vJN9lcyJHF
IauAn+6N0q3945oOKc9kd5qDnW48bsGxNQkqwRVCj7vcrnNHHC1gQQcukRjnDJCr6cQqQzYcOe7Q
ucjhjtKah//+oAOqj8I29fDT0JQghjAl/6gAmuOehjJH0ydl1pG9+pxcT7ayRFkd/aRKtbcTRe/o
760eRkrIQ++m9p4F7NX5HfITmT0FqygLsg0TRVzIFUYX1J5c+D1khtR+Gn+ZriiE2Z31vbcnCRLL
ZlBxPWiMmJ8adrMq+jHsRTJzBcfE1AfpUyQFpAaUNmPA5tEM6n435EVD2k5Rqu9PKyhX+SFO3b6v
I2gFQ/05SeNzi4SVdZfPD6lpT7i6xsm4nv2mzEwuMDG8TuopKjv+8W9arZiVDtMgNoYIcUI/Xyk3
ToxwBkgulkPWrwHnZ7OMogjtQWe4/Xdly/Mjs1om97szUewuITDaoz1xJwgKrwGKnPrG36do2X+X
unHigCXsOGKKMlW3deQ4pkybYxW0MdU0SdyEFjCdOBjBOpUnSTLWFwcqzg3cxTCgZFZH7Aip+kTd
WJafAN2cBCyhmLVSt9Xge8W1oUYlfs/WbFQfe8/xbH/nZNjKd4eh5oj7qrNqdk6D7XpxH06qqYY4
pLJA48E+oO6P+2eM+lJxIKf3lklnuqMF9dkkGSit8Qi2k8x7s2rt4Jp7IV1TADMm71ZAbylOtopn
F1pA7ARf7JWupAC4jpSzdUtxKmHxZUXdOiRVHfKGm9nwxvbeb5IugN0KGWcAhLLXZbld2Aj6z1NG
CemqSin5R0kAzJoeTKq/5+cThB0lSivr+znkktRxI8opvs0/KAusMcQAa/ZmcaWzMZgeVx+D3+vA
wxPstsf+bgyg/fBjq7BqrKAcjrSULax9MOTuV0mwfEj6uAxuk6muvgvHcg9pshBGcQt8GDbkwc1t
R6vdn4tHUrsfZecWT96cCWdfQCmo9hTI4+Kxr7x1wGiZFN3IdhxgaYpZrk+2CPG2M9oM7r6SQ2ff
LdIJuh/0GTe/mxCdvVs61KeCji5v8WEoMv6bKLb1fi49PP+bNODu6VhBY1d2QUZqgRGeGTEF51qa
w7ewxzommH02NstvSfApVngZYARtmp6QKlfyi4YTkWfXtU8Gu8CAq8rhu2/p4Ay55Wyo5UGnjQPd
b1YdHP92GHyriPRc+mu+X2pIedc9d+H1foD2YdWPDhKjwvtkIjILOLMDpyx+VnFsk2FYCEb9r7Go
1xw3zybPtb23+8IvdWh6Q518dIvMcKzbpiBpSPaDZ5IRsfOZGabftsoaACRyw7Tt9qrmHvy9EJpi
xzV3+jr5AZ7opMHBJJshXQAJms1POqhFc03TR+7EYBZIEb86Qi7ywQRgXg584ioQOzG6mXbDLJtB
O0LAL3esqRNY3rQDCKSQuCsqrHTFjmYHiYz/dNwOSn8/dgV1vhsQtDR/NsCm02EPZLxiImp62bTG
x8kU+TDDemmAJD6aeekEBoqyZHEHuS/Lid7bB7MRy/RhGVD+JZFsZqdydvEqq/mssUWdKQ+AwVmQ
XcnC90pU5lzqwC0U6aezy1Y59fF9sEgqP7up9gDZCK00xr5R03mieRkMI8mGfW26RWkfWzsh5btS
S9v6aZgHXeqOobZSz5BXg7KC1DoWo7SEfeUPWs/rowFSE3w1uLa56q5Xkx78zzXm7nHyqJOysIor
QzuO05NsUcU9CKdcyw/ajwt/faEHW0BxIxxLOeVYVLoGbITxzjJWFeOwIGK3vZtFICBYmJXVVNUO
ymVvfBzhlOpTUFVzEFmimtpHskByy31dz45dh3nt0YUCFk+qJf/bOBjPNcVg1YelpA5zyB0ukT9J
+9fmuW5Wk8ZQfW87QO+ymZb7vB4r8R11uoXEqzlTOsIZPbytdpQONGlSbs7N+DyOFjc6mCGCNoHh
KmYC2psd/6Nc+LqU92s3T06TojNqezJdXzZ7Lj5G6oRt00IoCGOrcYsvpUfme7dag7Mku6yZW0g+
UrixFxyKqijAywuQ9DIUnBXTl753EuvHGEt8KJDj6mCZqBautsGy9AzHfbHiuYh/g4pW84M7Sy5O
YdeYfXLriM4zPsjG6dafVPWt/kt8dvP5ncqmFJSa+87kDprPYvGjhcRp3GVtPBu3YJtmfMuP9Zyf
IgdQuLIGSbV/Z3Xc4X24BNrVL9LBAvBao8Zx10glZg0sUgtkzzBkS9t/gj8V0CqehFu05slUWb48
tkPtly/U+N3haW493e2TLs6HT8XcGPOvKSut9heFgnMZRTOLwBFzCwLxJ8gGp/nd590yn5zVL4of
WS2DEjissFc4byXw73xtyLa3C1DvbLa++4M1M6+FOXX518QpF/NlymyVPuJlZCrEEK4lR0hHYlHT
J5PSkHOlFXfXdVfkaVIah9FICtsFFOv1cD1jlzw/mnGcDTEtbUYRf3aDxrd/WYpu8juG8mo7XJbR
FOve8JTopzBf6iK/Yw9w/fwI7Yq+hli3r/kvp8k096wBiKg8AUH55RNDDaWx62Z+SQDCOsuSVq3D
xPUSq6gEH7YmLdfg6ChSmoMtpjn/veZGUV+JPqiHn4WpnQQOH0SSQwB3roqBHUtj2VfDaMPf8gzT
dsUV5RlSk1Nm6KwFf87m3t2586RW+3acRVK6d56Tmzb3YexJkkO/+GtAk25vzv3bsa1tOzjMfD2T
OtVQqFMubLBLtmD26bRNV+sBkiqH6DKlJGmhqnwfxMzu5Oo/N003e32oTaXUTw4Zyh/NZObu93qd
hvUDtIx6+dU3lBvGcPBVMwdISaj/PXiwpdyosGflfONOsXAi+c5Sr9WB3ogdfAQf/oa97OvGKPVz
DnROLW6tHUG/06xqztu2Gcj6fgArXo+rWiQsapqacJ3fG4wtbsG7E4dykBe3or/uZroA/aGoEzsf
Z1HHCWvchDB3zaQ53vepMuwVYF9U6PBYhOa5PXTSAPKvY1WGi0fXnSsifBq/WOdCkb1rSZKCaJip
J0Ua6pVRhxQxYX3ROrzCfnXnW1mbfezg9XOZ8VuJSqdPYH9SnYGC2NwW2gAl8+pFNY/nIgP4/uR6
2ZPlxnb+qRBynKPRTc3hW6LqIP1Vwajyfi5mocq7kq5c6sZfDDoweYgUzG+r7IWA9DnX1tPKhqD2
SnATeqQSzjnbK9/nKAQscrwdsieffMB0rOo5tQCbn702cYPjQrOWVYUydmcc9rxe0GxqN6z5KtnJ
Yyn/6B4bQR12YHDOta3zwP5exvVEgqw7bmGc+gkAZQs9S9w28ySGz3EexAvbceUvdmTMmZ9+wOcb
yQClIrbEqIOAlv2Y4sIN9D5vZq94ZkON66ux7OVwSio5uXe1URjmC7UZQDVRcGaTnJ3rJPXe0Phl
QWMMauXt+skfexE2+WDF0VhTPzpwuvd1u2t7kLSHuZma9qE/41dXCZ2iYa67yCqnL/xoHTxCnpjm
L61llHTh1AQ891ITTdASlSJv+mtF8QDSuTQsaBceFRgsgaU/pt2uGspx+eqWy1q9UGXz7cciXosE
5+OSZfNNJYs3fWrWOeamExTTSvVcqpmbXGgOQbs+pEVb3CXJwNwvRlv23+d2hJUbVkmDJCScqFJa
d0O9tMbdWkIH+daYadzrHVFaXSmKA/ETLL/K/9TO5Hu8gprrL6BFioZQNnvjYR67YIkyB4nbocCf
On0ejbKGjdMr8St2XXVK15RdCF7bg/atxyTJq/XTMCzmQr6wyB+qyjJS8IT4eMxnKKfcQA9KWvdd
nVzbFIEjCOeGvvGR+qQfOpX38+0Cvbe6ccpxtK9LK7huwKLybMf9ZQ2yaCJ1x43dG1fbOkiIby0K
FNnkLzrlxvQss9lhq7ES7TV9KBTtGfKI4n1AXYKqR948QbgY3Bsjtx017MGSyvQhzsDPH/AOFvaT
s7R1BYVg0q3LfSd3hr2GCuMfmtlE5C8proULta5giCrtTE2/Eym65dNEu2CJGYNCCPcyLcMyDqHQ
SJW/93GFg7Vv2iYirqCrfftIWsLSRRowKmiQ1mD66j6N/Rx9F1XkoRpgNTWTH/a2BVxdGv0Qwo8Y
l1OR2NV0w6Xes/aUg1zj1DhjpW4W13C4bdoUy5Ac+dxU16XoqhA6KpWcBCIjBob5AGLF9X4qbyZb
8P8ECoI2JEIoFkfqT/iqTLDQWX5tO7TrfgSM8/29b/or8AQp6FreqDMzUVCh8Yfq4wzJzfiFV9Xg
in01QUzMwrSZpDOFQbl6y7feQaY8HmKOAm7NWdMu/h8KF/n4tTLLtn/wExjjXdihabCucOgs8ciw
Ji2Sa6lI2oZrnCiI96NVLRqmauxqH1a1CzBXfTK7TqMiGGlWMvRRkEProN5WqZFrEWJ9Sgb7XnQp
rAudtwWYTi281azxeapH7zfjc35dtz7b4ZObJAt6zobFs/6p8jZfX3KEmMPHxiuyLo4MWENPDSfy
eO/leCk7fyjeuFpGs4bw9yewlryKVmia43Pr9kZ7l9KzqeaugxQkfobmB4Mlc3vLzaiYrl1R34Ab
8tanNPZU+zBU5gwt2epJPjK4oOlYLupoluznGtqB6MXLlA6TZ+0qaIjzvUve2bShDdpTwYVEXNaH
41A25UcHwzAAApye+3TeUbenLB4WGWjPh45NLBW7Khawt/jyOHOaoQFFFiTJlLpp3b0MBGWqXaa0
sZSsOod/HWmzc5PyCtJ43iXRzJ7dUTWqSocul7INrOAD9AlQr4OstZo/jiBQQh1SzkPzyld4430a
BKtgJwGLQDICf1qdq6LPveUFGGfuy3DuDfaNsFn0mh8zqpDiO5BivlJdo36HQjAxaIle30JGb+XJ
az2fxghc5mgeQm+BfP5dzgXryq3k6FKrMAqIAoukjO5HAwVt74dleRwPLdURehq2iBSW5TkwfN/A
zqCHq/7N7XTqW9HqlIApyGlmK/gMuFb0n6BHiOSOTHn2/LAhTr8miypwsCudPFBPjknraHZgp4V6
2Ll4I14xzVbi79cOwhw40drk4x+qqi6dZwZo7WJfpvOw4gnctao8cpas53ZYMTUdCQrd4i8QJp0x
dN+SZKqc4QgMpPqfSzvKNDsIvy7G/jDSn3kQn1Rc2Jw1ds9bXwH8OO5zOtPV4xZxsoMVWNYW4v7c
wj64RwVQulcefAB9yofG18ep6qg3hLZRAJiE9Dz35I/MVySLdLowTXaiYdEFx7k1ea3xu4NgCkug
NlEJHAH3GlvfeKQocXs1NYHdzGi0/fWX6adYqSVY/gUYETecVly5V8ra1/FSQo/GxKGb24/NMtXG
Tzme2UyhB1+aZZcmYNQl4Etejbf8T+58RMazwsAG2lqGzwX0pXSEYF8WZHbVmRDxOa1jt8B3RdQt
FviZmiYKs0OqZJgWuk8/g9nZuGcJ2xusJ6ugGn/SonHWnSJzGYPbIWVGkJc0HfK+fdtxoEIvSmkC
RQp+5hbU4VBayXLdBGUjf9br2T7oqoH3teQ4aDV9ow7cRNfkttKx7aOtz1tXkEZ2eAZ0X9uh7Kbb
nCu2+Ax5gczZqhfH/81LNWW+m/PMMtNdwDsQ9mT+ld/t+x42x7SvJJqB+UGamesn51pBK5jJZhTS
2xeen7rLNfzGoHgm+6/aKDBGo/g29q2vf/cNUVxe92ZsOzoKetbdE8Gg5ZFLj2iewBLHqg018ov4
Y2ylceJGalxdyK+e6EZHhAkX2LOpa0cxnHqqZ3C7B5dOtZFGUq861ogfz8TUEApxXyT7MVdsCTtb
GY0BKTauO8vasVmjT6Yt3tRiLEyOseAJYXV1PPvHFJlkrU+rEobZXxGE1XycXOD8eOfFnkaNUrm1
9ctdKP18rGOVrqeij5WYwmEs+tSLMq5L5rHP2A9fTLtVAztVbGSWFZWLE8gfeUVvoxuq3+dmA02i
W40e16LqeK117TRBiJvg7MBaNVHghAY976p6X2SpO1VPPXOQCcjqfVU8mNz7unmH2wfe5ytXG+DO
uewNo4PLY7eGu68aP2v2a09knIPGrEeI+b2Ixzty6DlDLZJ7Mh6OVam0eTUQiu4HZFP25ETpMhjt
vSNXOCARGfOU34pcrOa+jYsgg0+/VlU8kLBwaH1GriLqO7XEyvxuUY4eDOjHsApg7AXmiKZocpsz
rtM25SAifyhmWMaATX6ws0trtdLb2DXbVj0lAfTmZNdUOqkoCRoql8VV0LittPZdQ1Gw2Af9wmnK
wVKW3n7NfLk8rYPpZH8crQm2sOISL383AtkA+h99Zsk5MAW5ec3j2OTtrgmkAZwEfckuQ64Zfnqt
M5H28bXTz22X74NKkGbsBrqwqU+BWZU0iBnJ98YIGMQrb6C8zdZH0xN1+W0pWtMkV3SpvqwPa4EJ
DFwdN4U9FFVWvXYPaS6p4aTpbK27GpAcUMQQcZa7uy4G5+BaJekyEQ6UcYNfk/bLALAIQHv9tXK5
aR5wIWPrul359+2+iamLwXLoWpRk3H77bnye4PCURWjFhdlVu3WEZODtufMr8/pM2HV/+zN+dMFR
r66zfC3tKaBWjfOKpX52ZFNGEOpATwK8OE6RPAELITl9GFVf4Z4z2rJb7Ktp8dYqO6AE7OM4FHbs
0asMxx5/hSfmo3d7cFXqgxdUwdD1+V2ezLTr2KWMBG0AVgA0gT3SigKd0WQWs/hqObVr3lddOfvP
Tglg7kVCdn4PBrxUq01IpCTasKB6Jcv8mPYUqZJ7dBDUX/dt1RvmelPWKw7MsDKUI28AKrVcj7Lw
4CZHa+d7pt4XtkeX7Vur90AM+YGLPZ5kQT1LhnEv3AlTR87RARzLmrKmvB250ah8p306+jx2FQyB
CnaBkYADxrZslQXm2HNJC8FhA9/dQerUqt4FGAYYww5NQtnnX0RiFGW8R7hhs9itKdV8MRbi7Ebd
bHp2trNMXy8AtS0kJCM0jLUozmy3MxR9JrfChIEBalrNndOBBH0uK3zb1nw3tGamMTjuXQU9YNWs
KARpVsd5ZmeZfiJhqTwEjthdwFnwIGYU1I0zucIVoGsm5rABZLX8j99QayL7m5u6ajBxtNYgiFhE
VrybY+JZfVzAzPsXmTRjX0aNzkr3AX6Xa0VyoCv3FNZoyPRnrxBON+ylHnMHNpfCJm987Ma6HX7U
cysCyh+AtvpkwbSqSMJXwy+qiEZYPgKMYLKRsd6VnT+RktGwbOrPnJbg2woY9dS3RVcXp5Zgt6Zd
zX8ma1zqfmzUjoLCmHVRa+IjBEaagzGnOy41QU6wkJ0MSDObrpxOo0k4YzEzLd1ySyu3TtVRPcdt
8oWHtop/k83yaQIkm4z96Lt5PEecfHb/wk2SamlopXNv8508yzSImcm3k4L0L64kxMlkASqBBj0F
FDYSxRnW0W1V0zS3cMs/wK6l4x7Q9Qkow1YgrIaSRVtV40tb2Ul/hbqv68qI1p06MMK8oJ7+nBb8
b5j7ZKIw4Hgl1Fl/eS42IWQoM7iuAXxzrhGYQ2Nl2Q5IsKOrqLVKsfyEjSecB9lAvfmACsnUKwAB
5N3fZJ0sqTChY3v3CF0I4mWECmWKnxY4/1CYA7cpkgdqATn5hJMlUCk7Ndn6jqypTlFR0gN6RRJo
UPdjw17ZZq+7yWnd52IRnTvtXfCsZIwC7EyCK3gHWMgjk8ioJO9xL5d+uitmhSR47uS5+kWhlFDI
pyrObvKUW6y+9rVzJfITJltR0U5cJuhVD9/4sZwgvD7k1L+rJ+xaAiytsOIgIVLIUuTnPKBSdnZw
iDnAYNSMi6aaaA+y/dW3gZnRehsdSHwsusYub+KqhUyShrAJA1ri4V62Ou2DzpV2OxRwkKuUGeUa
ohbsD8/SaYUGhjgfI1FiOALtYFEMd3RH6B0GLiflaiTRwqFDguZLajyQ3zvV2X04rF6caoCmJZfB
HGVMtCN/jkB4g8QGCx6EQcM2FfdWP+IcZlcSeEtatLOQ+8nPW+8l9kaKtzdAlzCfP7sdxf3sVucm
+cYHsEtlpsmfd9gCQHvemEqx2LLah7xwsobmABy8sxsjEu1bxib/dB1g+LPV1M/vH9Iy7v7f/7H+
b+oPc9kEWXmiifTeo3I/98FNYL7VaO2flg0Mv7FsWJTbI9/Nh5MrcBq+L8xrOBAw9N7wHvynLwDD
n3/VX28/OHYH4q6HU9y0kVbdrUfO/75539gxJH7iU1B3h1O1ereV+TIs9qNlfX198EvvvbFjSGf0
TbPH4L1foO+O9y3upe8b2v7vlFjeOnP6CaYEiQPvvmtlEr0+9KW1snFhQJm72rllgNwHg3ySXuYf
UhRGu9Sr3uoWdOkRGycGCpeUVMa2PLlShX3RUfIrIgd32nf9gi2wHYOUrGs9lCeauB0su77ObNLv
pN6/b/hNrFJxjiEUEKs9Sf6AQglpwaH0jCKB0GyW5htOIRdWj7+J2fJMWdV60SfwBIDWNb93K+6o
7/sNm4iNE2g4VtAOJ0TM2MxRrOnzIErn5g3jtws7wra5cabjwoF8UZ7wCrn1rTxyZ+dL4PbhWhdv
zM95Hv6XnYdPbeK/IeBJ5Y/0FRtPzWLcBMFXyIfXo6C6Z5gDvv7Lw/tmahPEsI3shaU/nhywfG71
CJrXiAL9O9fqJpDnItczEluG91fcQ9QdlM5dRi/f19/+0nfYBLNTae7+57eHZrFDCQB+S6fm9r5r
vrz+gPOi/9dX2ISy4wwdkgLEDP2S79DxQkYYviYqPbktxNzk1u6c59efdOF7b1spcb2oYSjN46m1
PscV5W1rr6xba3nuZrF7/REXQm7bSGkVU0PJvRlP49J8M+hXTpEMus7rg1/4FNtWSsBlsBGoipzS
PIZSXt+OQfnRjklEpPv5fY84P/qvgxJWiku2sI4nDadw7tVVG6OBbePsJPr10+vPuDRH5z39r2dg
h1MuiAnGE7WCu6Eoj62XvOGNfWno89//GjqZEcbriaHddIiCOblZ1vb4+luf3+4fy3TbzFg5DZqi
lThQ8r4e/iT9j4ya8vvG3oRwfjYE8It0OHHLBYfLH5e+3YOXvBHCl159E8J+NlUIunl1aDTRPLfH
eXD2bd6+YaN5afhNAKexNrlgD+NJtNMtzKYjbLS7JHbeN/y2c9IEgJhYkI5Pq+mdsC0O0Vk/gMe/
b+63HZNKbUO3lkQsxGBgHbF3qo8G6enrX/bCgtw2TUJCi+A47dnctP8TawtUhXNWvTH4hYnfNkvy
AdEcduPxFODNZsfVfSHzawde4+vvfmn489//CqaSIkeP7r0/2XEbYSPRh+3cH/CCfOsKeukBm2jV
pY3MMeHLVq67gx0VFnB5bJD919//0tw7/33/2ALQBRkjYpXcC3c9vt2N9NLQm4D16aI6xM7ApX+E
Z9fqfaLmd67HTbCazpSjLcR/ycbZUXvYfLE9UUwe3piVS5O+iVZBcQbrA6LVm/J7rB3bnbIdyOQj
7cZfn/cLx9S2VZIVQOyAy9efzBxvmAL/Lxa9cF4yL3dvYezL9/2Sbb8kBHf2NHYtG0Oy7GGL3fQm
AEP/VnPQSz/jfIv4a/lT81K5l5mctlR3EVWF+XCH73VYI9h6faIurKJtyySFQmzUGCedKC0DGLm7
DErX60Nf+MpiG7uZthRMOtZ+9oULIg0EbrBce33sS699/vtfE1MYErsJQ6EWXsqrEruZecneOGQv
Db0J2QBn0cRUvDbXkGsY5xHKiHeuFvu/b+3TVC63bfZ5karvlmej1BhSwP0len1WLlwuxSZuIUJ7
4HDeeKI/SrUrJ9qwTut+MZGEuyM+OuqtNsWX5mgTwE06UuIbKZVA4wVYdJ6p377Ru+fCkt82S5rA
jzvHSccTIvujAfLkOO3RRs5b453z+jRdWJjbFsXwJJxKolk+FeUS1vQ/proets6X10e/9AM2MTtl
njvhPALJUXo3dPd9qizrnpbI+GPlb7Q4uDD92zbFRrtkfh7wndO5u4fNfdt0b7z8pak5//2vuILV
6sBCYWTMoPYTYKkli0OAAe7rc3Np+PMP+mt4O0/xKDH5uKp0DngHwHbM7ievPrw+/KV52YRuttK0
QSLtODWe+5BJ+Z22fO+cmE3oStDLPu4SSg0Kq2/Tc1AygSHi24V6+PW3v7RwNtHr2XZsuxC/uYFn
uCAUO3dKH1QQ4G1QvMcr3PecTdxa7ip9p+G2Nibu5ykxo7EUb5Q3L3zabROlRJZz21qAYkXi3nji
aXTV/QI8+PrcXPiy2wZKSO2w2RPco0SgZnqG9OqQj7H3ztE3IZsnDt4JivQ/q91bc/a/2k358vqL
X/io9vnvf614QAm4EhVLEoLZ0cWxVJjiBczoLnCDN9bNpbnZxGzsueiIMmc8gYmhDhkOmOO8kfdc
Gvr897/eHuOlxOulNZ4Sq/kmEuySpjx+q0/spcE30dpCX83ahcVY9I0VwbTFxeNMoH3fxG8CFhmP
pCLOesQ8jrWCMyAeJQ3oq5e/1Q/y0g/YBGyBoqShhkqhorAPlqfvENi/M5o2gTpas0X3PdZ7Mcnr
IMNxcW4/4NYUvT45F4J12wfpbAOKz5bJrW+6WfVdXz0u+dPrQ1+YlG0DpMaREFjc8x5s2VEVw/vS
Sfr79bHP8fiP+sf/dNT5azkmGMlSMOPaser0mOOZZiukgJO+XVb/aFLVfP0xl2ZnE7NQPWZ0I2wH
4+zta9D1cVQHGM9vrMxLw5///tevKGn0jOiIGbJE8l3P8tgM2d0MV+B9b3/+MH8N7zQoBARk75M7
0Shh8pbfPb6w2CqALb7+hEufeBO4LB60j1MBzQzLACudDiWGyu8behO10Bc7FxcmVk+f0+khucEP
Zv/60JemfROtmS2z3ICxjPxb/ELN89nxdeT39RvTfmlSNhELgUUUviSknGw8ZGp4wKXifde9bSOg
VNf+6EPrPDkaszB/ujbH9Z1Db1CgGbKRDcN6PA3wWUVmRo5Y3pjvCxNibg7VgN6wvT6XcV2VR3A4
jjWK59c/5aWhNwGKfxN8Uj/oT0FgdFEXy/nQivzr+wbfhKeS2ZSxy/TIKwYYPv61D6v+9aEvLMFt
rx/bstMGXc94quf5IKWIEm/ETfKtzhyXpmUTlyrHdL4OQJgXxHOhMDBcam33z+vvfmnwTWTqdMQa
yiF8cMVDGdFdWWn1zkW4icwR4ls1VuxYmOXvWOwfAustuOXSW2+iEuNaPHZp03pCU6+iripjyLn+
j9en5N+f09123lGw9yjYYo2hFnOnz34xfb+z3ORde6G7bbuT28bZARyE1kbGFuImmEbkTu/bxKHO
/PeY0K0ZAy9TQVFW87Uehp8Y3b2xzP896e62pc6YlAiHRi4vbZXjrehC9hLJmxe7S6Nv4jNDcwI8
JNiyapemLBq6rOHZb03LpW96fupfp2c+0APQbVmLlvw5iPhGel9ggZ5eXzDn/el/31/ob/zfwTEh
EAMSB44g7MPp+0qtENXiSzX/9pDQvv6MS9OzidPSNkrobjzD0EhFPXnwrDeW+6WRN2HaWWWByRax
tHr+VxG0Yqey+V27iys3cdpjzIuPCYdFpuJy72jLuqV8qPfvmpNtYxtVtcmUVIw+LfInBK8jvuXv
uqi7W8qT10oPTjDJV9BN7U4uUDg7KWD8du/bBbakpxIWNp4AvHueoEQU6qPFgn/ftJyX6V9r3XPx
xsFchxYH+OIiOMISpkJK+77BN2Eq01n2/uxQzSiN30lKnxi7xNP19cHPb/iPQPqf5ih/vTnGvGW1
rFwAwIeqPbrvZ0RFHar7/HZK3rmNbfvQ4KUzr2NTDydbfjGo0zbuu7JqN9iEaFooZ+odbheJTqJJ
Dgcz6B9fn5gL21ewidEpUQHCa95ZrU8cFanxE3OK14e+EP7BJkRTgaIRNRGmNM4tTmI7983O5Bde
est0ahy/m0pH8DUXYA57tr7h7nIzQJZ/15v7m0uuwqI8HnCABpG3Jb4tOEEL+fl9Y2+OUak03Pqc
Y3QqJLUjpCF7rLfeavH074TX9c/r/691jmNij3cCb94UZFm5QQ15+dDm9XWbIz+rmzfOjEsf4Pz3
vx6zpnEM436kuGnQKSP5PXjq2M9vBeulH3FeUH+N3sboV1ekeCeaIdoogDp83MT9srRfZJfuMxok
ve9TbE7XFD/qdG3YFJolL265i02nzM7faDN6aYo2MaswS8uxl2OKAspUOFJi8nWFIu+NY+RCcPmb
uHXQejiJR01Ao9cPBRgCsl73jU3h0uCbyFVlwh3NHduTSttw9YKTPcdvoDUXpmVLZ5qrifoXLeNO
GT6SFDauYzRFdva+Sgz2//9dOjP+vNKbJLbC+DiXTn3TygBbkeD4rhWzJTP9f86upLltXgn+IlYR
IMDlqs2SHDu242y6sJK8hOACruCGX/9aOflDDLGKVx0gEJgZDAY93S3NC9ZTVp15w8sGuDhAr3c6
y5t5YXks55Rv+C9FVQA8gKw+5yMN932eVXchAQfhqKCVCMY2drj9IdTiY77hwbFH4iDt3Q51E1oU
IA4Kveq+I9WANljJdCtAJoW2RpdteMfIfI9epnh6oKHyI7oD+XuTT5shrfvkMXCqoX1BP67iSE4T
JV+4jHW90wytr6CeBsjdhbSZHPocDHxFmSP1JnpuebgZBTg87sHSE0u2jZog9H+gOTzLX1uwiyCV
Bpkb8zbFCBz0qpsjmg7/ax8uoR34tJDB5HE7bMe/PCXuukIA+lr/OzgoRMvaRx/reXbR4Nmz9Nq+
wdflXuZT7dgCfd/E13JRgrOOhFX9whPlrMswmOHxgQ/6kcwDmAudxScvIvV2UO6SgLnF580XWjXi
hTZWqMKmU+5CIgg99lAwgtoYW7ervnFg9D34G0VbdWdQCszFS4fHh/YILmkkHbfd5d2A6HvEMBuv
AttnrVr3e+K/gnf32Mp0weFtIxs2k5YOENqJdr8XYdxsZs/9ziJ3Vb6OaRuHROmi4bvOifu9CtHi
EYA4qcj2t1fk3UCFoQ2DGYtk5N40ud8FYHPprlMx+IXOY/319vCWZTErmHjV6XHRnd3vtQK1q+rv
XZYshD7LzF3jiCjA4CNYUk/HsVap2KO3LuHoUfBiiYNaoMuxRR8q9A93t7/E9nfXAPwmmUlYOCrQ
FGSXJFM78IkFgMtALwb052uMHy+01z9+8wezjMJWOEN2mTjd1NWVojVdMPt3HRdDG4dENaAjb5Jt
ftFoWMjQChlk9EwzvSaHwfDXzX8zcyHLJgYdbXDMZ1DIM2TZXfjl9qrbZm44LHcDimNryi8VQMDl
HqztQLesAiVg3obP0jCuQt3O+SWCwocYQTq1cxZhtTZ7MXwWxLpx0vl1dklVsUkk1LOeNfs2NXLN
OYLJG46rPBDZZaXKLiAoh7wBwFBeshAT3l90apY3RcykO4HX8HsLEXp0cYDdHOXNbF6TfPnULG/y
SmfS5zAX9APv3SLbqex/a6yFmqVNT0A8FvIvxaUrH8EcjFa9zbSUS0cw5n8qD5i14Z7aAxn/kPTY
zxhQ3SrYFnMJnp5m05NPNbmbxlcvXHdM0cjw12uZEy3HMEz0q0Pt5GecLV2V3k0X8RWGq4YgoUXK
i7VH4+8OLcabmYfHjua4wEITsV/Vl4a/Mdw2klCGqH2VXyj4mqg6oPd4q52XdbtsuO0Ykc4RBQbP
k6/Si8AItKdeuxDmrwvx3jYbbjuE7szB4JVfVFZuatxndBqsisLULHX2Xgg6d0HzixCPpXdJ0x3g
36uiAbTZ/xuCoZapCV4l8ovDf2VQxAK11bpZm3VOCOfpLgTo7wKp212Usj3AFXvFu3XrbVY5XYG2
YKeJ8suMsC7RNcp7d12cMds6hZaeqsDWdvHrxySYDsjpF0a2BEizo1MTgH8T8KxfoMsJMQ/+wY8+
q6BdKMq8f3JQs8bZorU4D4qMoqOZotMZEYZHoCavPkApdF2ENyuc4E9zZciK4jL7HAAW2oNGUhyc
sVvnomah021JkuQ5TN0h/Qc2d1sFajHgmOvLqhBgVjuDcg6rdIS5Q9PrIYvJUx2kH/umWpXQULPi
GXfgt6z+BoHwJxHp09SGa9rxQFRt+ClIxsGWFDGkHJBrydCTnzD5oEBAsWpdzIJn3w8gHssjiC3w
aseJfwzrbgeVugUUoeX0+KenEzw2Cgj0/FKruymCSsIBhI/p/BhWa66vWB7jkM37vm/SbES6V4Hm
jM4gHFx6grcEdrOls0rARSciUVwge7HX0DsV5YK/2lbl+o9v0t8iS3KIeqXsFKnsQMllrtg5934F
40/dL7XyWCJOYByoIM4AOj1m/tEZnR36+O8g67abp3lh3S0hJzCO1LapwCGY1fmFp58pCIp9kHZy
IPOebpulbe2NQ1WBKBfd+nlxYY7zii5C6DXQpWzg7031nRP7Lz/4m+X3BC1CcIPkl1h3ew/1p/43
S38209fB++iTD27+MaNLZXnLh5hVT0jIuT46sotLnKMnGEmHHyw1DFl22Kx4Vmk0e1GPLejCRyff
QjZ04wULxQnb2FfLfbNEVQqSPpD3FxcJ+jIpyVcef5maYl1MM2udNYfeQV1DNY14zkPg6PuEkkfd
Rgu2aZv89fc3k59BVNWloM++lPVDUHxLm4chW4hntqENz51VD+ppHmWXKLnvhucgO3HIXdy2eYtL
mS2bOSQYi1Zg2iL7gBQyly8TFILKhR21xBzfcFgnBtfpEDsZGB9OVXdAO27NLspD5+yX29O3LY3h
suB54hz3AnqCZmN8J9PmGzQQ+vtkBj/iun8wLrA1FMJ6FcXZJaavifoYBp91/GfV0GbX5jC0I0Vb
X3HJC7HtpToELYQl3fHu9vCWKGB2bSZQwQLB8OgfR2jmPECTlT0BvKAWRrdsrdm1GQ4BpG8hr3HR
wSmh37R4ncb/UfYHVHf7dfO/muwbj+JBk/RDCf1GSMTLrVdEEdAXk7cwusXw+dWi3oxecVAqNZ7P
j8UUQ/M96u4dALAlyQ5JvAr57lNuOO7Eo75POGplvQwgogTJnrLc3V4c2/SNk9YDIoJAdS27yPiR
g39SqA98fEnYumDJDcdNKpb6AL1lFz1+Jd0nECaDpvTb7anb7NLw2Ths29ZzW3mJQb4fB2JXRiud
lRvOmkNLyBceph113+bsCwVpehf2C5HAsuRmz2YAhb8xap38flB3ofuNcqj8uBAHIOuusGavpobM
Aoit4/we0jpgc/7RNBSEVGJh9hZ/Zdff39g7g4CaYhrXzNGDkgQ/evm3GhzWTXlIhi+rNtbs1aQT
3rU7kEVeyODjMRGCgGqplcES5//p1cTig8Aryy5QPWtq1IPCk6ZLzbi2pTHcVIJhKmT5XF6IcwHG
YYPXqQ2Uu1T9hSydU7a/MNy1zl1H91C2v0iNchyYeKGqstEpFF7yr0P5cnv9bYtkOG2RStXpYpSX
cO72+fihiJyNYM1CwLR9gum2MmihSoiAH8L+PfktgA4IFOM2yVTvh14dbn+DLU82nwavajg8Q+31
Ij10mJX6BJEJrNSJgtaySgooN+EsCL724L+8/Y8WtzafC+MEtJisdBHqgjtIjrcDCBmnTVoujW8J
d2Y3J2QYK1rlSXHfin7nltO27ZfIDWxDGz4NRu8h1HKQlzYPwQNN0Ry9FOwstmS2cFbEcaHUXMAn
hnKrINyr8Z4UF2rBmGyLfv3bN9FohL53VOLx6x6qyGfyCl1nEKb1d2j6WdhV29IYPt03BToTkyD7
Xebec9d6565femKzLY3hyw7eBzsU9eVlEuEGcjjHEFCESNDdOns0vLiKWw/1uim7UEE3Adk24tcM
qekRamG3/8A2f8ORIRnVBlONP4CgOvq2nusYhPRLiBLbuhsnsAc+A004zoBirnZdMB1z9M7dnrfF
ZswOTg5BArAoY92z9jUWajO7X3y+l/2wML5l6mYPZ1Bp4SP3Q0br5rum7z/lHOiU23O3jW14Khjb
Q3A/42wP5x6CAB20x3XlLOWyttGvK/bGmyBTISCOk2cXFUZfdIcDHkosr7dnbrEWanjqFKPTD1I+
5SWVfwK9a7xfcb/uXkuvn/Nm2k7ZzPGUIqHq5nAnQ/Dl8l8lXfmGRA03LbtraVTq/L5MP3dgNg82
k35JPLUvE7a7vTbXN/x3ajrUcNWOgVRVQFvyMnTnuTiO3tdRPVTO2e8fveLl9n/Y9tbw1rYDOLGc
Ruc1b9JN4os9aPb264Y2fLXtZSKaHKLiNeS7k759gdTSwtAWqzEbOF2IFRZg/8/vY/aNdqCAP1Te
EvuLJQ6YHZyjC3JxcPyWFx3+CFNIJFTg2wXLLkQpbq+L7Q8MZ/UGnQu04rkvFX2W87cs/UrGvQ+i
9dvD/4XxvGM2xHDXNBj6WEEn+QWituHwkPb1Nzyd7mWqfl+xa3TOd5mvT34+3idCnESabUMIMdz+
d9vOXH9/43SV60F9tYvkpZ4+Qa0L7cbQ5RyyhdEt1koMl858cJKXrMfeAHoVjSB3npceDWxDG/48
QZaqdIrRfUmaJ9nU2yihKydtuHHD0maqXezHGH6rx+HBz4MFVK4lZzYRUR0kfWuIdzqvuoMs4DeJ
+hGkNGT1rffS3e39tBmr4cSNiwStpZ37UgM367r7JCpwwZB3HnRwbv+D5SNMcBRLKUcpYMIJED6C
Vnzrh198JOIkOczTQp3QsrcmSMrVQ1xIBo1GJ504ymD5fBApaMxuf4DF5M1Oz4zNKnB9fEA+9htg
ajeZ+uG6P28Pbll/Ew8FGuSujXSLdK0FGbI4EfYQN8+x+nR7eNvKmO4K/tmkY5j72IESu5zuwDm+
YJy2oa+/v4kECeQs3dzDtTeIJCR1D5SvjDGu4apVoosCdPzlpZzvZfoIurtQrCtMmWAoMDL0crgG
f5mCNCgnW0L1hjhLNRjLie4ap21Y0mwUYOO6QEBhF4b0ACHf/ZzyTZOVdxDchtAIXXiPsy2/4bh1
qYF/LvFXFXuW9YDRp4WniPdHJiYwKmJtm0o+XG3mdxDP+6bSd7et8X1PIiYmCpDPcnSBKLoItS/C
gyihdL4w9PtRhpigqCIBFVcZE0Dos+4jK2MIUUCaMcj/iAp66noVDYxPTHwUxKu4E3swzb4Yt50a
90VTgye0Xwhk70cDcIoaPjXgEyAeCfsJfjXZ0wAO/fZ/yfjr9vJbiiMQYfrv8KxvElL9VetsT331
gUQQuRNfZvGZSMi+/Y9PO79eCDy2LzF8uJXR1HNRVZdSf4p1tmPxxzL5zbp1t1ASGYeuI1UEPUKZ
XVj6MELoKAcCoGMLEd/mAYYb466fFLyZkPs341ijOA4B4C36kzJv5R8YztskeaHn0isv0Drd9R6F
oBR7Xtjk6yT/TQ+JCZKCItDkhzJCbeQBggOH9Cy8I5oHdmiEuGPlKuwIMfFSKJO3Bd4QYKizv4VY
PRb/9+35W2KECZWa1Yi2hHis7zPmHBpXbh13enay7un28JatNeFShZobqAnl1UWL6iAc9QHK5rvb
Q1tM3sRLhZDIZiO0FS8FgfKL/xSGDyz6yJaYZ2zDG847NrnomUOz3wHkZ2tAeas4OLaDkOJLzGat
nghUldyFXbAsk2cEImjDqhoqCxBIhezohkGrBlWHbonY3Da68SlVQrNkFoqfyrR9DkFEDcGWaN0d
gnhG5BEQTZ5D3+Gntpi/pXE8bkcBhbLbe2yxTs8IO7TLYojHC34aECyhdXvI/XhTdfqwangTsaZk
3UMVpKguozxS8rUFclgt7Khl5iZYTUL8DnL2srr0FVhyN5De3uTravvEBKpBUKYCVWtYXkIQl1fT
CQLC6fRJtFvoTNxeGIvFmFg1MOMSHqRDdQnrH2AX2ULIbH97ZMu6mFi1ABT1SRrW1SUqwLIioRF+
jP3X22NbkhITqIaaq0rmDKqsAf/VgL7WL1+1PoIJf0xWNVr5xASr6bBgcUBEfZ+U4+MYl0cImK+7
MhMTp+bQNofMapdeoOZ38qN85/VLnCi2Vb/+/ubyMI3SHSAMXl0S7xU6tBvI1ZRyXfGemKIDfRaI
nEE29II3vy0w/t/ytPl8e0ctdmgi1LrIdaDCk9b3DX/tQHK6hNGxjWvEFZYL0dUI7vdh8Un1nxu2
kMvb1tnIZEKfBV1MMO6QXsbgSfbNRkYLwco2ZyOJiaB0qxzoad333l0Vn/lSD4Jlzib8rA+Vrpoy
Iic04mUP0VipbUvc6HOapkvkTdH7OZIJQ/P7umRuWeS/hasPJBm2sizu8qraTGmzhULuCKqISS/c
1N6/FBKzDVfMmQMl6aS6uO1Pv/xU9L91+T8/PBbF3TB9u22XluTARKfhji8ZLoNXf/qeRd9Bz+qQ
u2qKF449SyAz+2/Roh+yIIMNOfNTH20hxrTLo2RDw2OkioUbnMWczLZIDw0Juh6gog2x9R73kuGJ
h9FSRv+3ZPZOVmwC1SDRlw3xNFb3DmkbLrYQp5VoDKmpgoIebu252gaQF3sllT+d6jGrD+Xcpc4n
ZNK+e8565v5YtVOe4ZHDQLzYh1ruZUClTcfPpQQGmDyNzcIyWrzH5ECFrDznuvGqi4Rgme87OzmO
GwgW725P32YJRqCCzN+U9O5cXRrwkaCSp0/V2G764jVfWT8nvrFCjUxj6MIRfvLc5HcJ9DhEvutN
pKDQVy3hBGzGZsSugPREO97ATjpN/Y0XDu1R+DLa3l4kyx6YyDzRDQXkGgJ2qmV6hhjd46i7uyyb
Vg5/DTRvDk+02lVe5zvsxFmNrrgy+wxTrrcSDW0L/m77gOvuv/mHMtVZXboU/zB15allFTuSWhQH
AIGX5MgsO2AqKxSQKewyyDneZ74a060KS+Aa/KxDK9W6Tbh+25tvgNJlEBUBYhabPxIAA3TxyUn+
rBv7+lFvxsZjgvYk7fhp6or9QLLNVHsHoEYXpm5bG+MKg1Zi342hUniCbF4DLdS62kels0TQaRvd
cOEAvAxtiDXHs2OD1gZ379T57va6/H2DeifMcsN36dQxyIaV+e+ginZclc818B9Qrz6PRXTMA3ry
imGPd/1HR6AzsvcPOu0+FB75HDDv1A4fZrJKTMYnJpYvQKxA56vwj7ooAcpUDIK+WRoBR4lyy+2v
tRy6JqKPj14fhxA6Pnm0+NWH82OkxcMUDZtwbb5pgvqGPHN8Hsf82JOhPnRtnh9BUvTz9vwtXm5i
+kTWu1kz1v5RcAZkVD4XW4/F84H77UIHk22Frr+/8ZPKSwjrPfiJjpNjXehjMY9QTezPaOBZVdEn
JrQPyq2RA4SBfxxUf5SCbmftfUySdmGPLc7Crr+/+YJZcn9MwoGfWDWfWQ3VTlI+315+29CGl/sV
xJ1jpfkpbXm71W5dbjs2ruqzJya7x9CmcdJ3uGA582/tJNsIuji3p22zGsPFe0bBwakr/zTm5G7M
g42XdPeyWWKzsg1vnMxe5UYDOmn8Y+lGr+C1OndcPSRNuK6QYML1QCwVyxQUOPcekfG5hIYwlEeG
eOnF1jJ7E6031eVQx7pHAUc8ROWxrh4L9vX2uluuEZ5xJutkzKgcpuoS+4cRvT5D8Zw5Hzp/n4DZ
spsWYoLFKE3g3vX85RmLqkvLcXeOimyTdM2SENS7gwfcTMJBwOEi1uf1Ocr8Zx08smmp9+fdtBQj
G2eaG9XQEIYSNzitgRjQ7lRu0rj7I+buZzqNkMGom3DB/m0fYdh/4ogyS1PZnoeoAdwi9PrgS596
S7mjbXjD/tOq6tDEN6pzMITZDsR85TnzR70w+XftEzeB64X4TThDSRR6OHkCSdIEnd95nsSb2kMX
4hymS/w5lg8w+0YgAx951O3AUzZW0YY1Fa5S4TAsvJC96wX4AMMLoFxAOZSbawhuSs73Se2l8y6h
Yi63zC+zV4VVC++8wC+Q8VVFtKpgFXDTscc5UH5wZUsK8PABwagY7UgJ+MCAhdms8G/8g/FlnRv3
NFJgqXNSOV8gQhjsQChQnBQJ/W2g+bmjrfiI69cSTsm2Ucbh7E9TJwbIm59TAmlqhxXdRuloFW4Z
G3W1wDeW1jhF3IZCqzMasMfNXIX+U+3rbKGmYpv79fc3o2vW8yosQNJEQCt3DmAGjxOtl4B5lmjC
jZOZFiBsHBMFWTbaI7wOxxgAMQba/C2NmnEL/cOl+pztO4y4NSkZZVWVN+fZTzV08YRADxFpF5zl
3fQLe2CEKld5Yqha8GRBHGJfxcNzVo5yM7fZvUzKhcqTLaIY8aoloMNhCpScReawbVpU3Y446f+K
lRe5gJtpdqrSWvhj2Z9zyD/dl57q9g2ZR1wnij+3Xc+yTmaWLakonEFxdXYcctKJ3EhOx30SAtdS
eKtaX/EZhn8HqtKyFN3VZEF6QF7oHH/VuX+8/QkWQzKbZ5wwaLuZgY+2xC6gowssxmJ/e2jb6hie
7IEGRszCbc8TNO1UtQm1P49fciql8rZ1qvrqjyhT0SykxRaDMjNuPyq7GQJ37TnIUDzJxK4J1H2d
LrFEWRbKTHCEpjoohxQL5c1PwRjdVXQJ/WOZufloyqSveV00ChKaU3rXd3F2V2cyBSdhuVTHtM3+
+vubuOe2eN4sWQXhP1ZvnbL8mBRi4anAss3mu6kPRc4cCmvqLLvs5OYqhVhCeHIr/qhD2i7kH7b5
G/Gu9AUymmFuUZ4GET7KrhQxKWsWPsE2uhHvsqJraeZAISDrmhhqgs3YlOhNcJbYsG3jG7FOtqro
qxknJi+lOme56+78yl/qI7OMbjYoxOjrUvmV9bkHF/aRBVzthprSBbeyjX5NqN5Yztg3WY0o5594
EFevTpmBwG+ohHxZFST+Mne+GV5FE+n1VV+Xo1p1bpq2PLgg7/oQthPd1kH38/bfWFzM1JtK+4mk
ydVIp9B3D6GTlLvJ6Y5luqo4FnCzX0F7IK4eR8TRekAbV5bpcpel00KtwrYH19/fLJITQYZk6DE4
aei+CuRT2quFhMjivWa7QtPWcw4aIFwbRpBu9/whCZrPgy6fpTuuAXxiaQzflUk2BkkHAbeiS9xD
6njlPfAodHN7Z21rY/puFfZ8cHAGdxnbar96SuQqohtM3HDbNi/iKRY5ho679LWoZK42jS/JwtJb
Zm42K5AuCPskCnCiDFRtnEY8dtRfGNuSif7TrCBwm5pjgftaT7dFF58cYJBV0Oyi2DkDarrOe03l
Kal8OuMWgNjf53uocnygbvJ9jONLINKF/bV47j9dC2mha7eJmnM70Ds5hBtJ26OM1wm9cnL92zeu
RSrAZmpVqHPlR8M2T4QCLpkuoRltW2w4ripJlgDP2JynQU53ZU7yfUz1wqllWxnjtuGRNpzbmTVn
iZulQ0dUvIpDzrN1QYcYbuu74L1hXY37eD7sCIu3s2h2t33WNnPDZ6OSeK1IcQurK+Q7Zf4YjM5d
JLvPt4e3xLS/MNY3e5r7c8IaEjbnkZNyM0B4qqIz4ODiD0SJF8zSsrNmd8Iw9KRWaJ0/J5AVeJhz
b0g2IojahVP37yr/8yAScLM1QYsRR0pB6Fm185bWTw4ei5L0Ugfq2ddqT8izS39WfY/HVHIXDiuP
MbNnQaiyIEJP9Fwk8yenCOWHNqn9hdqyZdvNngWwHPVD5+PoUh7uSh5qR7ssAIe0P7tLDY+WMo/J
5drkEqCsXtNzzeZvLEMzSk/b+5aF+mPQtQwhELRZNHPlj9umZjMDw8EdrSeoYYBpu6vpfQUmwE0t
Em8h6bXYsdnPEAS5GGIXB8ToPpT6Z0/Ss5TPSiwdQO+DG2BkhovLNHXV4F75sEXHTvkMgsEo7e+4
cs6pWx+FToeNI/NdF7J9n8w+qE6r/bqFM0LAOJR90gyQE2O0egxyYOgWX9Fty2Yc22UzqFbXyJYc
QQ84AvvOBeLkB1ULlYtrzfNf12Rmn8OcgG2szzKcraole2hL/+mq8a4LNdlMDrkfql5uRdQcfEiZ
rFksZvY/IJsnIyhourPjMrrpVA1cdtmuqgAwswNChVyWwVVf1xeRfCF+Ff6YOVMLNvy+gzCz8aEa
+7YvlICYjnwcm2KPi+7dukW5Rpk3UT7JXDpLQMnOtXD2nPu7rHhaN7Lh1Nk0Rko3EaTuhuYhF9lT
0joLy/G+bTKT+jUEmbhwZIZ0O4ZMpzjOLt0M8tMwLGzm+yGWme0NdSjyyVV+d85R/X0JS789ZGC9
Obp+sRDxbP9gOG4UdlnhoHpzjuifZEbGl/qPsktXEUAEYIH/765OgFoFXYkFYtE39IxeBj6igbr8
vGpnzR4HEqQFAWwUiQfanvbRTJHyleWqew4zexsElSHxBI43USaPREE7Crzi62pEzGxvKISXaypQ
WhZ0+OIp/er16Y6GS5RRll012xtSNFcNgmUQGkurM5PQG/Sc1zJKFwLY+9cRZrY4DNzxm3p2cdAE
bJuQE7rz8D1bPe26/nB7a21fYDitaOZIjwmFLEXDP8b+41DLj0ysKogzE1/va7SFzg5WnyXDrs/o
dmKt3BRFuOtH/vP2B1gipQm0T7uJ13puhjPVbnrQaH49pDNb6l63jW64bQzJmHqmpD9PrToVbfeI
J6OFVNi28obLdmOiGXNRoNYkPzEdbuoweY2mJcytJWSaQPtZF6BTKGGaUcpPYyCOKXc+pH55KPyl
+4hlcUy8vZNkUiAXGc5sbL1tNIArfiyW7siW5TGR9kRDnS5NSygPsvouSrJDI8onvBqsizom2H5s
m9orKge1yzD5mZQQlk7xxrHKJE1WWEIUh8pNMZxLLr+oiSJpz5KFLMq2LIa/FjNK0rPEtrpCnqby
dfbaV2ATd7dnbhvduBvTuAhCLx2GcyeLB19AFSxO7mteLyyMbXgjcXZYGzfpdLVJ7g9QCAINNZ/b
g1+H+3XzN9w1awOJRuYOb6xh/VUOCniBqHnShV66W9hM3nBaolnCZw8mH+gZ6WpeR9tCuM+3Z28Z
3ETig1B1CGsH1dYq99QPkk/e746pfp3FmyD8shQAsgrsrVs5+Saam24ndaAWoplt7sZzG14668wr
8WDf+GO6l3Uk78pr4e/2ylgOQhNvz4eq6MMWmtVDNh1JjFbd+AQwxeM4FugXnfqFm7btI652+yY3
jqBlhRQe520xq1NQyw/KXcUbHzATbj9QqapmwDmbBkG9qSf0uX5etzaGz/pZW7vhOEGPEC+cZaTv
ogD4EnCszhxAnIkunOW2LTB8NyDoAGaZhu/iiUoGwadojL5OrndqpPzjBNVCPmLbAsODi6wvKr9A
iEhk0+9YxPi+ZeXSm48lAPmG++JBAGjZWQ7nVJI7fgUUh/pTlq1idgqYCfcJSrw5hzkUuaGz8YXP
CPwA0CwEfsvCmDifmbG29EvIQzsavZt+HH7IJyRTt23IkiyYMB8eCmDyx3o4V0XzsQVd6YaO7de6
h3BN6ZQLlziLBZkQdFZHTZhxiNv6CVgBZdUenJp+9lVxJo781HpLQE/LJptQmDZKSZ6ihRnqOGhR
D0jyCy+HEmgPtlQus+3F9fc3ccIJCxLV3gAYCSf3k2ieAneJIMY2ecOb5753vLGEdCO0lc7RLDZO
FP0g/jqxWGYyxWrc43Qb58Ar0Opj1HsJxNfl99tGZFsVw3XDtEVpKoaUdjpH4i5PGLlTAUT+1o1u
uK7rlV0ZerD/lvDvjGc5SFC6Bd+ymL8JeRm8oXBnD0fj6JN7nbGDX07nLgS3aC13q6ZvYl6op/so
jJHOFjy8SBj+JnTGNSDbgP0DdQki9EWkOB1T6t8RLkfksqDaWjfx65q9sXUtExcE79jVjrOfrZNx
MAoNKzfVRJMXXipDJDu4QVwlzCta/uxa1S/M3OJKJrIlh5wKkaWPZXGBX3TGrcz4K8v4wo5awpmp
Filk17gVrbuzCH+QJtkSPd6hvrnNebEZ/KWgaXEqE1ge+/EkSnAEniUj2U+AVfmLbiBfentzbUtk
uKybhQ4QsAR647HfP3RVzzdd0GX71KH1ugPdZIhleoIiiTOPQPNnp9b3DjS6rJq8iS1PJlL7YIfB
NUuO/9OD2HIcMBtZi4Xqi2XpTQxqWKHqwnJkPABt8m0YqfzJU2O9MPq7Sw99h2uZ/I1fqZT3dafR
f9lVvyJIMOti0xZfbq/Mu6aJscP/jj0mbPBAmA5Qv2DdUzQqtZ1J8ydq2xyUM+64Z1O4yoTwX9c5
vPmOtnVrrBFF033znCCrrbJDli4ENtt3GLFHunkjfcnQoyr/JAz8PA+BeE3iO0/VCw5wXZF/HiUw
++vuvJn9OIZElRD/u8zD+IFUuFWE7i5xhwOt/a+EdTucCMfbm/KuOeGvrr+/+SulfIhaROCyCNFa
WSR8587+go+9+7SCob3/Dh3N4RyrUKaQkQv2BUtBXOz8mQh9UGz8OEzu1m+TfV3xl9tfYjNd4yrA
AZOOZ4rWCNfND0TqXa/9bZyu7CSkRlAi3dRTh2Ch+oHtoBC4dXq6y0S6sFi2fTASiWKsiM5it4KO
w9esmDd+RhZSlKtZvmNMJjIF7xN9V2SuuHQEb+iQctGbjD823YI3WJbdBKc0pBtprVHNS/zqS4Bk
toI0UD3xhcuvbfaGI5OY4aUzLtILGGRfXBo8jcl0HOrfQvSn23Zj+4fr7288YIgkKP2gz3iZHb4p
o5MYp+1Az121EFItO2uCUjxNpBcSjD9U4ymI+Z4NCwmibWTDd6E/wxs1cn7yffI5VZ7eRi5dKsHb
Bje8VzYiUGougVLwp50b9QfJl5I3m8kYnopEQbJ2hK2PKjs3+szVfJ/HC/m+bXDDT6c5ceK0x9Wk
BoNuT9jHoOQfmT8ebluLbVkMP+2ryUvmvEa759TR5ygduzvSzavALj74LP5ri2KM9eRyXl1S5m7B
sTDWbEOiT90SCM6yOCYQxU0ygcennp9UBrkY1wncXeEBI96Os1yoyFjcyQSdDET2Uo/XU37I9nmI
dkb0wG90j9b0MVrVQ4Z1Mnx2dgOo4UUjPwHY2H8qqODPEGZa6hq27LGJO/GzIAw5zX0AoJ1mW6K5
ZNtEwcKBazkVTQXhvggUzaG9dN+70xbvTSJ7SSFG4ShvH8WQWBy2i/R7tt02XHgC8xBlLqypJ9WG
i+8F9CKibCEw2wY3nJjF3PcnF1DiaYg2qEq+ZOUvAoXV225mybFMDk0gHptBJsjf3KADFwsAmx7f
ZgPdEEh2t7ybFzIt21Yb7ozGGFkkXeejadhrdtopk7uQN0ukseG7R69rgksStwdVmAhAWKU+JKm3
6eIXVecbL9pP8Ussl3AI73+EayJKgLlzao8hIU2rGLIs7gfaL7Wy2oY2j99K/5+zK1lum2e2T4Qq
ECRBcEtRs53EijPYG1aGL+A8z09/j3I3Dn5DqNIqKS9AqNHdABqnz8EpOkJ3ezKkv2obQjt0nU09
JbrBlSgGg32PLaYrUayyJzy8rL9bx6Tlqhv76rZvdvUyWhaQ8MT8WERyXgMyrfUmr0R8H/UkVVk0
WTYXfMzREs5s2w2bpcsfmnm2wANxHwSBUxVegiOJ30UE23smiB02tMezyCojxzYcDN+PMarCS/Aw
StYsqdxjmpCDL3OA0cFj4VvnHm/iAmS+t0NZFwTKhsyxF9Qxa9xjnnu7pQGHflw5oOpPDhCSDFas
CEvv6xunKuCE5nnl4g2VH72iazdyRFkiTfJH20lyQ9p7f3ujKuik7ezanyD4fMRX9hmEfOfW/5bI
dEuEHd422PuZlarQE7tzfPD0Oe7R8+IH2bLpsHp8OuZgMfxz+wua4FDxJ4zVEjdJBMfSNCSgFggl
VlLf1RvNqQo/aQBihSaz6xyLtbE2Y8/SD9Ih8f6+uSuBjZ46vNZyT7wQ9/ckMlRA7qNwp6oYce8M
vGm7gryk8RQufD4sBTNsZzqDKztxXS15DrBc/eo5ybeV2891Uv132x46b1H2YZ42rtNMmPWQsBNF
t1nj7YSDxqf7hleidxg9P7KSlYPrsrGPHUWlyWp7N4T82l2offiLsgd3OSVpaQv36JdDH0IeirM9
sdZhuuuCR1XMicubXkKEFTeCxQq90Xt1IgI1Yu4FcsSJ4radNFlORZ00EXNSwXAc8sv0VeIxNYKy
6YSOVVzOvBIkB6IK/TGXBjy/ZtVVHIqTdSMq6hV56Xy54aAxnya+IYtrOBbphld25siuRrYwyY+d
XbabpR7j4+xxEfChNPHmaEJChaPEYsYtoWzICxjWQreOwiU1lWp0Q1///mbvL9IlKfmC8zuT7esQ
t87WLdIqvL3QusGVUM4jOhCelOQl7mYeDJUvNo2zmo4VutGVaJ5x3AKFKo7sqxQ4tIxhk5peU3VD
K5Hsrmm7ehIGT1w8aoD4uGV3ZnxVl9hfc+woZY8cFNsvkgH8nY6gfbhtcI0vqviTYh1sPvdw9WJl
XxI8zBy6q/CdtyzR9vYXNAchFYMCqWP06i5d/FoAO5Bs5wqa1l3Q9Juq+Xz7C5pTg8r+yKy5a+MW
TpO1S4Bk9I1CUXKo2FG0xfPtT+h+hBKyDeFTxXkfv9ZFGnJ/4zdnQsvQKSD+dV/SUQkgmTPHvGHw
ILHKUBBxtEZ5hN71XZVEqoJRoIM0Qi2hJS9Im1uX9aHLxsCldyEbOVV5Z9xMoDd7gJOm4Jl1Rf4t
nvsgae4jJ6Yq+cyYTLyyRNacJZ2qKXBBNsZ2QzR7JilbXRwo8SsA5r/yCVbnXnxceDCnnz0TAEWz
eakAlAnKNXLCDnUmWben/Ue/aHEq7LZOfCrcHn/9dJePqkgUmYFImLU1wiD7XLQbf3mohyTw2fNU
ZoadS5PlVEBKARJUO6c42saQCzhwyLABQ+la1OCjmkBWISkgBMG7EsUieFQGEf++jru0z7YiMlwv
dNNXotgZ60FQPsJCLg2XojzHqambQDf01a/e7IroaRN10sbekcRWvx0sd3gp/N6UfjTeqcoUo2fO
w/0OSytsVMuSJPStJXREG972HN3klV23jKOmG/prdnMhvlbOAZh07xtZ2XGb3gdpFE27VynohrHk
a957hqyvm7QSscmS2n2U4WDrrrKvA8HZUm/kJEcDdlJnc+XgXLuQNRWrK1/r3j24Au86vTgXzKTA
835HGacqAKX3fXu1iWjxBHCJqzoYRJhNz9YQB7IFmsO3wxo86YQEHTOV1zW7mApISaCi5VaTLV9X
UgTRdCDpE73+z38u4t3tBdeEsIpLqYHYFLU3eEc/WepHaDVOIZVVcigFyIzbxPnv9md0v0SJ5MgS
Q5ROSfdaNkdX7mnzWk6vXQIu/7tgKlgeJaDHqIm7uF3Ji9W8kGSFiJ0JRKJxXBWj0gz91A9lV7+2
0RgiNh6ovKtBDZNWAplaE4MFEBNZ7T17lPYBtW1DPOimrYTy7F/zWQx/jdFT51TVcfF6wwVeE2qO
EsqO8BdrXmGRjCU7Ebu7QhLgaYhheJ1PKpE8jFeW/cjhB1DtF8EoP1RZ96Ws2zyY4sKw+WqsowJT
omGcummYyYvfW0HjknAyZgqNdVRMStV7cZOD9BBCMNbGs0HhW4oNHsju29NVUjRW1HjbdJr6tcrI
15o45wzAIMPtQmN5lQmoyOjq4zZdv6KpJpgqaLt1pzR9XMbft9OAzjRKkIJbUiSJJ+QrGcpt1VHw
YlWf4sQk06Ub/rrYbzZ1xrsGKsuRfI2yb+7w22q+lvGv+2auRurgMm5DF+OVWQf0S22dYmc1dHd7
cN3eomqo8CKxUrdMinO87OrjsE9DfyOd7bytwvQp3d/+im5xlaglbQ62Oe6TlyiJAtLuHXTwDe5W
TIa3Tp311bCNkp7GzegdkTE/4cDjBHndXnfF1jP8As0XVDyWP/Q1JcT2joUzbEE5t0Wjx1PGTWwu
GgOpkCxPDlCWjJh39MR0LtBRY0VTmA/tjnLL8As0aUdFYg0jKOHypBleS2ptWFRvp94Uu7qhr7/q
jfOPruDpHM/eMaa8euwXPCcQKnvDUVxn+uvf34y+QFrMRWWyOHtVL/cxZ+12dG0ryHz/Pvk+UKn/
+4mqTuuky6h3hIzWJrHbg6CmMrlu9kr01l0/L9Poe0cwPL7UK5CfHqtWvMO7pgKe7gvKbpulWWW5
kNw8xzX9QuJlQ8f00XPH+5K+irfCe2O1RBKeH+HVbudU2fihLZn8cjsz6CavRC611hH1eIHLEGM2
+EnXZbvk6VPjTyYGVE1oqbCruWrawkbt9whxtK3M5+1ErCTIW+vQL+Iu9k5OVfBVYkelwHDuIU7j
KuzbqjjE+WgC8GniSyUE6lYfTwuz5Afujn+WjC4HO4tNclG6wZXgXftx7GQFUvNpRGG5dMi4EWVq
OE/pBr8u+9vY5VDV9mRPjsz/PNofp9rwlKAb9/r3N+O24wqhJWoTyIq1aLNYD2y9byv5q/P8ZmRk
4rXv+pUc02i/jr86/1iKP7d9XeeJSqBGtkMAqYYxpPXYsi9XBo3CusTWfepT9O8W/2bqwpF+M5Yj
wTt1HTTU3uDt0nA609lbCVPudb2AGg85DnG8GVa6bbthe9sqmgygQq3kOIFPoVjIsWBPVdsE9g9K
vt8eWjNrFWVVN1Hdk6qWp86ClJgQ+67JDGBCza1SRVetWV00i2jkibAHGX2lDli/++3klwFK5Aaj
676hRKa0p7wb8Ap3mBK+HLvFnlGmo2OIjrR0VyRVf+TDajrg6GylRCrxlojbHMswu9neiaoO0uVG
/I1u8Ovf33hmG1vdQOR1jes/ENnclhkNby+xRkWVqnQ+M69i2xUNjFT8HsmpLndeZgVDWoaRXx3i
9gNJ8yAn7n0JTSX38UnmM6fqQBrT9MfYkduuMNS/dHGgnJHjDFCrdOjkaUqebF+cbPnsle19Zyiq
xC8ozN26kZVEnwjIh6x24+DumdWx4Yzw7txdX8VXzWAHqqwK65sz2QXW8L3hzc+uMVWK3nUfDC/+
dZ88a+cktQAOy9L12+p2L5V3Fx8bhr7G3hvPTFsQHJY+UkTr/eyn4Wu8moqO72Z7jKxEL8QXe+aB
o+MYpV3Qxudo+u5UL9S95ziP4ZV4bVO/nhjOxUdnLjY4Ru3KIjFsgTpzK9Hq2GmGkmPFDwTtqkEy
+1PQxPX2dsDqBlfOw31LIt4tHDt3RZ6guLGxJ36nSZT9lcBPig49UKduqvarNX2qSpNWtm7WSnBG
EzoVi7qVJzfy2ElMQx+k2cLC2zZ5N9FjLZXonMu5ziCaA5uweJNbn6LqS5PToCw/JyYhMo03qnAp
p2pnl3qCHOmAulb5KOJzKR/z+Z6KnwuJ0X/DCLodec8EwMY24dmZxxVeC6esBm3JbQvppq+Eaetz
q7DsnBwtO0E5ekvYx5U+StOhT7O8KlJq5S5AXWAePLE03idz8WTVnSGYNGurkvT4eO2JqzTG0EP2
BDH3HI8DzRr0JGmD2Frrw0RrYcjyup9x/fubZOYUpJ1sb0QAUBmmTbJhzo/b9tckeJWqx6JFloBx
hRyhYrhL1id7nDd9Yaof6FZXCdxohfBj5A7ylK/9pvT2HoTJ8+o/29Sqp5u9Er2tiFwQGBJytJvn
DNzldvO7HUzP2TqjK8FbxXMau3NKcBhDklxsd4VIy13UWi400v5d0Y6y2vdIgU1EWp/Aa/vBk6ZG
J41RVKAUK6icySglmmurD4CNBPZQn7xiMhwJNGZRgVFL2thLYyfeoRbiOYUC9Mb2s7toIGAWZW+l
I4oFYpnFYb52116vPB6tR0MU6Qxz/fubKKq6HIBovNKeru8AQliBh3bstLpLag9zV4K0IpHDRpZ7
h6pKH5zS9nZxP9q723Gqs7qyuzoiXXIywBltPC3nbAnQ9GHYXXVmUYJ0tLumIgIL6jd9tnNGnn2c
a/8JzHsmeiFNGvDUMC1HbLPAQB957GaBuyYBRF3OdeV9qHMTVYzOQEq0JuncsNWBgTz3a+HEO0jJ
GG4GGvuo8KgFMlw0K0pyRTc+FD0Jyorvi8kk9amZuIqNmhsouLhUoi5hgdyQo6OyFIZiim7myuba
UKdpPQtJppLk+5Q1XsDWeAnGZnAMyeB6DPif1kfXVwl6fN5WkErAys5FuiHtZzClOdVzau+Zc+gs
UxFO9zuuf38TuEM1jrEQ+B2M+ofIT/bp9d/EFAC6Fbj+/c3wVQXd88THCrAqwSmN7LOlMMSW5pCg
QqJSm/hTU2SoDPFi4zqbIbpY/qdUPtPOkNR0k1eiN4MCQ+FDKOnISLNPZP3g1e72ds7RmV0J28pp
SuFRhNQipi1dq6DsGd7ATUc/nW2UiM0cAdbZHofjNXmQFLrA3532I40fWPp0e/4a06hgqKFHks5i
fOCacexxCNbUVFt9vzrh+ioKykZXruR2yw+gOgna8YPbZS+iEBuLfLLYOaJ4CovbbcbukorF95RQ
ZnWUpyKDI0V9KR+8yWVBTCN8ocx7g69qsrTK04N7ii1TOkVHu533ESdb0bYPGY83aOAyOKvuE0og
N6DuX/uoQ7mID9t4qQ50zH+Nvh8MRWmo32mcVoVJDaDkGCzoJR4KsHQGDoAWmzVp541c2ii87Ve6
X6HsxcjVhFVijY5+jUNExHH5crjb7tgc5efUS4hhQXQ/RQ3tKquGderiU0SPpfe8liB9/3H7J+iG
VkLbSRK3mRtYiVfTjifLKWkhMo6OmNvD6yJPCW3KByTVeIhPGfTbrN16F88fF/+DJeiKIZViEadJ
2HkAgvRNi30hEEO3u2Pi+IDioF055DE6/bxTMQPyz1or2oxTel9FXNhXc73daEQFKE7NPbAIWmE5
rPu0hbYnN3FIvWt1TF7xy7yocjIvkXcapTcCeDtYQWU7BlymbnDFGdt1nXy7HsUJw6ZB7q2/Jmf8
dtvq73ojJq5445gP47Xpy/sW+f1uZGLHYZ/lzpdawCP/NXvfxUU/dVSc1iQ6L+Rr6iynFkDBuyav
AghWh/V1ma7i5NEe7cbVLo7BldzRO4dXCjALr2hbeRh+QGkKgKKdF49hIjNDpGpMr4IH0K5O8IiK
iEL5aGv50WPSp2E1jOF9xrmm0Dcen8kGLEDlLE6x4+1ZkX2CTN5u7mzD0fzdTMyFSuPCU5tmeZ1i
9km8l5KSQ7dmBdppbP8R0leGr2hcXwURZKgfZbOfC8CWBvuwdJm/6TtuIpXT/QYlal0rG+VaMvjP
1Fh7/sOqZrxixygTUtAsGNZB9xElersGiEw/zr1vw+L+l9t9SOI6DYCfDEgnDduVhzX9n7sAFkOJ
YglS/B6brzjx0qlDO+qCYRjOTS8eBIh20NRjiAjdcijhPM32WDoMywE1puwbBFY9ue+jxSm2t332
3TsNFyquYGqHBq9kjTjhcWWbgjApHsudXUE7uvrj4w0wd33Dqmh+iQouGKRnQycCFnNdu9sQEhWb
2RR5759Q8TOuy/Qm9PK6yey4bAVIuK2dWE8jmb6XGZh3rSTkThK0zQ9rmZ+HJTeEic5uSqx7abZy
WqL+QYBNdPmFDnRTLj+t/D9nPs99v7u9PDqjKVv0WmObG7zSg5x6EeYl33S+qcVQkwyt6yffmAxA
rWlhdmFfmnU/50lQTk/Ffa09oLb/d2wycGLxrLIvLmDgu4ENyVH2EFyRYvh5n2GUGF9txgAlwRfq
pjgU+RKuq+G0qDO5Etlxsg79GmX2pSvErkz6sDGV5K7lzndyxl/nfWNxJ+uzKIH65wUYnp95sR5b
WxyTqd/PqxusPrvMtfiWZvV/t02kcdH/gSRMHeTVfPyQASQRlrtloJNcih/D0myi9jOxTO0+GoOp
+ITKsvyuTfCzxBR69j4zvQ3qglpFJ7Q8HRufsOgksQpVAh0VvOdLPDtM5ZcCPQrR7IZZ/lIMn+4z
mBLTUVFLlHitCESBQ7j4aTilv+Bo2FxfoOwWsMwki6mzmBLV0nMWBklY+1JVkIrHkS0Jxmzc3v4V
f5mg3nEzlRImTmI3r6+ju9nOdg/++tMVMnCyUzsW56l/yNKfPv9g90mAbSTorM9p/o0J6+n25zUb
4/8gGYbRd9sZibGdmg8t+bg4yX4BkKyhoegNnn2103u/UAl+r+sSjyeTc5m6Sz58SKtPdmV46NIN
rUR/L4Rwsmx0Lo17rtgOUj3MVEbRDa1s5QljVjxli3PJ+odoPOblb2c0KeG971GeCl2I1yjPeCuc
C/GOmfdVmhQE3j9KeSpmYZr9LnO9wblABW8he3fr8c19bSGeClrgnhx93nvOxYk5VEmTQORreNsJ
35dI454KWwD6vqEtAuESP6RJcEWEz4f1Q98GbIe3uf19sFhPhS+A9iov2ABHtPt9sezzEmQnhurR
373yf53cUylhrDixuBzwE8rvfdjiFxT7Gc2HD8vO2RW7aLsast77bumpvDC+WMaitmZ4vCxCVi6P
XZ1u7MIxlKh0nqnEasxa2qGB0rlYTr6b8/JUG3kttSZSgjWNhrYYyxUe9Lps2mO5i8MxyM/TL7K/
WmgxnPV1QaAEbt8uiW2VIKX10ipY8KYzPQg8XxBTfUozvopqsGqbeA5xnEtvp4GzHubM2izsIR8N
KVmzwiqsAUrkUIqgSDzuvMvYriE7bgJkaFZXpX7Ba/S8pB3yQ2bhvd5en9q4NmRi3dDKblxLJx8t
gqGbdbsk+9rE36Eb92qlN6cwCKY7SZli3I5jCQ/CRMyoyzkq4cvi0iH3vR7J4OOwTQ7NHjQOEKHw
9uX2mnH4l9u5Tectytk6bdGV31/t4lWPTRdMuKDN9meHP98eXtNK46laQ2RCDxCtEvfS76I9WmgO
UPk8Qvg6nIL7CB48ocStRJNLjVdAfEJazzIbi71oiImLWeftSrSCpI5mzEVOLsnOF0GcHgoS3raN
xvQqjqFNCAoj0dV1km/eGta1Hch+I+bL7eE1M1exDOvYTVE1wIHG+Evab3L0JTfsx+2xNV6vAhmy
poYQUGIjVXZuFcrEKUOfJIa6mm5wJVTZMs5gYoZd+mwMuNds2PT19rR1FleCFToT2dBNFmKqfnTr
k9ON6DXcpu59bCCeCmOIOERoAKLB+MvOBzs79MGc1IAm0y2nEqh9Vs5gjEHa5dUHy9qu5ad2MmR0
nVmUTTUh4KyaZvh4UqGoFW/z4kjqX4MJVKNLZSqGIUnmHo0gWNC6PdTHepeG2Yb85y4b1DXDem96
4dB+R4nV1XLkSl2YSH4ln+3dsHdehhfrqXmwtvQwpIYammYhVEwDizxRxDmOCcR6sNh2Sr64psuW
xvNVPINVR3Zf2Tg8+cMmGZ+K9vNtv9eNq9SzhrxI0dyGcI2H72tRhFZ056lbBTGwHrQN2QBjgDFj
RW40Vad1M1YitUyztmuuN4WoCFe6H8TuPktcv/dmux5adxmbFhEKLk2ZnB3TfHVOoUSnHGc3dUcX
TiG/jBA4BVkqMXmFbmwlPMGK5Er0ySDykzQOWgqladehYdt4hkO17gPKBirA+VpV18l31SeLfHe7
nT8ZDru6odWQTK2kH3p4HkRkxyi00xO787CoQhRkXS81tZHMyzLau4v1fSxbww6kmbWKUACyOYPa
FLx6Sg/ZEObWabG2tx1QN7QSiqQlXQEQFHbO6JuIwC9Tf3XGX7fH1gSNikKAbLKc3RLX9gxcxg1D
5LROcHtozRahCgStKXeAbsM6FvTAvAfohEBPCTyEniGp6s6JKvZAJpO9xBVSHwFO5rpH7OS+dQO6
Y2G288Lbv0J3xXOVMEX8oHe4wploOkX7ejefwTcfHXgwheV2OgBk/t/tD+lWQglZIZslgrKbc0lZ
6LGjdx9NjucqkZpyN0vbBjv12m1XPxylwfw6r1TCdJR2JVMGz3GsU1PtqP/oJ6bKw/U3v1N5UIla
mn7ueLtizuPO2tkhuhDaDQ/ACLJdDtU5/37b4ppfoHKzoIA/5ItEDgOHkHXtp39g91GZeConS+Fx
l3YeQnYAKLhwozMnP29PWuMmzjXa3uxG1iIy33Lgjo7YxM6emXajv68u79n8aqU3Aw9TUzpDAZs7
j/yJbbrAPmeP0UPza92QfbuXH9eX279AUx6Gusu/X0KTuxd1Hc5cdL/u3J11IH4YPY8ygA5IyMJ4
a00bsFG1JspPncmUCG6E2zdV5zkX1qd78Bs+tqIJb/8W3dBK0FZ2QUubYzUAYUzYTtyFBQQ3rhK0
bPB7vyDwn4o+R38SPFyl2fb2lN9/A/JUpSDwiQkyCM+6iCR/nqt4F5Vbd7DmTZt+8MFDuObbTk6G
SNbsASpHC9hnaZ9cl7oo97wXwTR/iOyHsY0MSei6Bb7jtCpRC+S4II9bIWmy6FOUfKohfOTRZ8tC
z24sDWus+4ay/a49lV4i8Rsq+oSnHylA1uX8AvKkxaPG7TXRmUkJ6gJyqmTGo/JlWR9z54hX8LDN
QCBu+gmaTKfirNosnhLZI1db84catPDNz8x0ENTdoFSUFfAZaPWWvnWpUZrcuDv7gOcWkEGG6xZZ
I3Qut02kiTQVbVUyp/WqBecry4nyHwMX3Sd0AJi6LHQLoMSxBdVjmkZIEe34DVgicCkEKCI092mP
eCriSsyoaJcZ1jfBPgYuVAg+3raKbmGVTVhA6CidUpyxGHV30R9IDR6n9eftsTU2UZFWvo3ugbhE
bisS4M03dv+nIyerM3BvatZTZWopmhR8XCluVe76waXWFnwkhgSnsYmKsVpd3AS532FbTx/AuezO
r7lnqAjrnJ0pgUrxhMYG8IFfgE35KA/lLgqbcI438zZHidV0Q37/3dxTcVZrNMxFc63jWqW/w7Op
W29HCJd5jQAUYGPdedFSgVZNQru2WpEV4vnsd38cgl4Iw/VQkzNVqSxCW3sdEZ+X0jsKsR1K+1B0
5ZbOfRgP9HDbQXUupAQtoQOHSCLmn7rTxhHRUfDE4EO6oZX9NyaVBI2WZBe/sB4nmYudwyFYeXve
usBSgnZu6hJS6DAO+tAWmYL6sQ7m11h6hqSgmbyKqJqj5npjuZYs2/TZGqFPnFu5KePoBr/67Jtj
Ymz7iR+1k/WblyXq/n4H+ABd7x1d2WttgMFIbNvWb8E7seGNGAPQsBmiV5MYLCV4sQOWXZbivE/R
T36Kl5QAMuf3jyiRJuHtpdVZ5/rpN9ZJ0YAsIOj+9xLHh+Ng0jnSjXv9+5txG5oO0drk7JLwkDi7
rjRULTSu+PfS+3Zc25OrTHyYBM31aHIYcrmZxcYf7gvRv3n0zfhDW1rcnlxxqsoBL3Rts3EZDjf3
GVsJ0rqfQGhQZEAt+VUa2k3vPfqyNu3Zf93inbOlCpaqcstrHIk3ItTlDv//uksuIhShfYkOQ2ht
2cGdAtPWonHO/8FK+UkfeQmc0wOjxMDqgxydnZMnn27bSrPQKkQqZwxtkjNFFaPnwCM2QVdBM3hx
+0Ml72o34Z6KlhpIV7eU4SckDDIiPa5x86aew8pEvqEJAlUky3WLUdatBUoPt/hBon4K0qIy4O11
5lcCF9nGQT9Ra/1eoqzfsSiWoOeZ2I4vjak7W1dJUmFRYBKqREZx5LH+Ps/mAAt4m/Xp6krFzg/b
3e2l1v0U5brrSVmwZcZn4v4AuHEgmq20vtweW7cEypZrRa1ImIP71jXipsg7UnZnlVNVyCo6FjF/
nvHi4/9wy2MCgoI8/XrftJUdtyCRl05iSc9piqv0tVEt8KrKMPj79uYq8olR4MwiC2fwhvND5EXn
dkn3TmfKQ++bnKsAqHn0aG/FuH56S/VRVtYvlibPt83yflLgKv6pxrs3zuAMxV9EavSni/ugl23A
75OW4CoGyhLxgLcTJISS/5L1I08NHq4ziRKsucuGcqbXMr6XBsX0TZiE8nRLef3gm+3Kk25MwAKI
umOSbtDUs8bP7vjjPmMrYTnxgXZ1hwxcyyGM2M5ths2SflltQwbTGUUJTTmylNocYb8mhQV8La3C
aewNg+s8Rdlq/cynmU+gtWc5mTsGNdSW5iCfG7J1nclKcWBIyF0phqskLrydfWuSSDEt1FrGcsMz
bigWaX6EinLKotWrB4+n587lR07ohVIrBO5jNyTZ/q5FVoFOtJ/yEppvOHqnfn/pQFmyw7Z1aUHk
fMj4cB97PFdBT2vWD1Upcry+dT/r/E9lenbX+JDK3zJXSGNjaadnOZXpdrWbr5A15nedBbnK4FLD
PYmgaXquvUXED+AjqOLfqbvW1l0lBdz9/o3egRS5B34b7K8LR2fHurVSE92BxnVUvRPpJoyXQLie
a3BvxEnzSUB+skz7MJNkvtM9leTDkgxyzLyC47chX7479A+z0OB8X7cF2v7+tQ4peO6zsQZExtlc
iWHS5RSXd92s0Iz079idM5cTyZrr0/s5ro4Ve2hMLqlJySpSyx1iWncW9pAu+zyNOR5WH6fERMeo
G1w5F/CiB+35hHn38Rfo+M142qvb19upQDO2CtVa62iqWxvLSYqPorjMxX40savrhlYcnaD1Cx1Z
LW5t0WdwEIQQKEKvoiFMdYOrV/CxLrFRwU/G+lFWPyz/Q9zfF6Aq3cwqs9S2qwweLrrdQOhjkvDt
bWtrMpeqvjWh1zcvS2TEMX2o5l0xGGopOmsoQbmwIrHdCh6yDCRoC+fY+1ZQdL2hTqbJK54SlLSJ
IBrmwSK53JfohSgqErjtV573Brvo5q9EJnpZQctn41Uvc4blpxhl/MHzmvJnJ4n/+bbpdZ9QzgZT
vYjeqkrUPISFVtnhuKbZritMxVDdyioxikaoBHGKOEqjx9x+xSvVXdNWMVlFzPqFrzjS5EvvBEU9
5QGDrucGRdFid/sTmqmrSKcmKQfBCDakDEqG3lfXvesyz1XdqrEcaLzSFJd5/5v4r7KmYM6OU/Z0
e9Yan1Rlq1rJS5mXmHVP1g2zuk0mnT4o4/yc1N7lvm8ofs8Lu2HQEkQGy+Ogys8s+SSKKhhNTTSa
zi2uqle19iKY50XozivkZin3wwjKSKj+lvbGHr80zdYBv1jqJoZzn26llRgY0T9X1sKzL2zdDsPB
MtEA6NZCdf7VtaKs9e2L50CT6b96zTcW3xWtSYNLM74KiCLrXOdJdzVT8tBYj2u/BpRBNciwl2jM
ooKiCPTfLdaX8dnpoUVD0dsRzNFyX95ROVryhV6VNeGnA/g66s9Dv61M3aO6eV/N9eYemGesdiIg
Ky8+VCjdeg27otjc9nxNtvwfVJSTuEucX3PCWofxZD9WPN+MYNC6Pbxu5te/v5k5ROTdPKU4qLJ0
/DHY/rizRS3u83IVCtW2neOCY8m+xOuOxx8q575zgatsUi7NG7mIMjtTrzysGa5JnNgsvG0RDUyM
qwCowZOMNxNmPe7QoQMw0VwE8gGn1HA59KVhWXV2VwI1mcCXCmYu3O6jvHktMj/54AtrvG9VVTxU
hgMetpIqO8vc+czB6R+mcjYRQ2lygAqDcvtyQrfk9cA3nlcagrY9qLtdTn7ftr/GMioUCrqruFIW
GJ5B2TVh5DCyu7jcOFexUF0v06Zhrn1JiNzEZRIWrklcVPPSy1UxKlnGBGRuMWpMox+QBSCoon5h
+aXngAbIkyj5zvGeFvSwFqu/iTsTWbkmP6jgKBrN+dxyZPyh/M9bL9Dnhkb6nUuh7Lp2JxZaZXhX
xjs2raAMJJwn1uaTYVN/d+ouVd8YItdPRMkSepJIbdbYfe7aIRzm0fBW9X4gY3zlZkJ8N+5bL1pP
gzts16n95AADR2QeOjMI03h+IosEvrT8CE3b79QdDD/r3fjAZ69/f5NSy2xxUSWN6SltDwvfTf0L
jtO0boM74gPDX635Zvi6WbqpqAfrNFcSnBdz2HPLMLRuQa4h+WZo22ddzZacnqPy6/i7Ss5zbri3
vBvUmLTiSTkvIaExsfEMsWNoTI3J3Gy85Hp8uG0Unc3ZvzP/P86uY0luXAl+ESPozZWmu4fUzGjk
pQtDK+3SAKB34Ne/5L7LLDRoRPDaEQ0ChUqYQlXmbjmlX1S1noJPMfa7PKxBubd1bdT6KgW0t59j
MAbhzOaVzWgMwbBmxscldr6VUR+VqDJprchEeWtxUV1NZWMRtwa3sseg9fQU2LNC7k1eZG4L6sIW
/o9l+YoZeXOu7T+o4/Wu2XtQiOqpDc3EMuDPRrCkDnUuJyYEzQshh5yu/eDaw36jq10njl8bL77W
0RfIta/XhZ3bjPAdwbGQKgtdbmOaspxefTccuuv6flXVvx8LxR8vumhc8CoXHJaLpk1r5vofq+GJ
lQmrr1XzbJR/37eSbBIEl+rcMqgca56yHXsSC6vlVhuKWq43vQh9F7yocEzb3yiWCddebvPG49Jd
39tzETHfje/3/k1Q24EYH9+5tRjgR4Htm9+QYQ8DFW/0vww7bxheDIvzprLmehuWzPm4X8xkie2o
jIqEXL1oveyRFQ0RMn/D4arM2peNRdgrakNziNfXa8Zf8pfpYbyyaMiOtP3yyb7USXGxFLuS7EPH
fL1aY/dub82hwNBm68Vof/NGcXU6gPWWyQ4Xe9VuVxh2rduFnprrX96YlZD9nfL36xQhYz1eesVX
3j7mYM6PYb36jDZ0lVt0sNMUQy3254gl0Hxwn41oCKfP1vf7jiWBhRh6dgKeD1uOsSC9JGzXxxFq
q1vz4VzjAqjb1ljKst/XTO+jaf7HKi7OrIiESNYLMfZM8jVn4zhOGe1wvzTnzGz0zFtIzDpwLdFF
EYkKJFMtQJvCgXYNFWaZnubpeCVX62pfaKrKwZFYXwxEN2ybA1rOSzayMVzyiz/wyFz+uW99ifuL
FcMLWJaoWyxGajBom7skwXkmPte0AGHWGlPrHsgivpdoq5NUluo5R2JxMRA9mEVR6hRNH1fC+YoF
9TI+TNdRhapjt3oDvGI02jAmYhUz2rev7W2/VDcjG7IpnWM9Xq5arMp+l82sAF4+4o3BbnFKcnAI
dhfjC7N4aNWzYml7u1DDDsTo9IDsp/+baYrXxIgfjgNSd6uiY8V+Gq5BzBRlApLFzhMw3BvQAuIm
7DWsPNrtzJ8ujf+kF7/L3Y49yGGc8yhxe57bDdlVg55N40Ngp55Kt1oGAgHABdUna3KBsMbSIsdH
8rvZR/e7/C9/3BuuJIapt0LveNvBNO5j/cm6jCGNybVKWIRcjWRPyicrmqIyCT4pvnfY4q3vHVP0
akMoPZ0WuU3XzO6i/MoSduV1aJTR/ylfVBMuAaD4nlq1pLHJNh0AKW7jdbo5VwPlAqqybslhSQy8
r6hNI2uPQRS8wdUhdIoAt91bUylWbNm2KUbgUUoBfr8VH6gfDtaXJSv/Mq5H4SG/OQ/F1/tzIXEr
MRA/8q4voXG8ZKv1nTXP5X7uqiCypDsg3ppADrpmO6dtSOziwfFMpP1Uy/V+x2ULhxh97/JGX/0G
01trj8v85LhrtPYVYr83B3Fs733V/wjodTCb0OC3QvuptzgQdJ/vf12yKroCykGwOlbdhOGR5bO9
pUP3JbcVA5PNiAD0Mg92Dp1HzEj+ZK8fN5UOx7GlvQE6MQy/s7Zq+h720tpwnj6DD5HPL6P/edwV
hySZw4qReNbVBu1BNJvRd1jK3+0362mJmp9O1F1ppEK19CvH+F4tHhNqoDWHwj7+41HZt9+0aLyw
hwLn+0q56/2bx/6WtYQjNyd5FzQVxmJeh8t2cdPqiX3A02NSxg4WRhLZz/s/dhseAV7j/X2nkixY
YtjeqWkDhk98s37IrwD8rUu063RVndHeDkbYgVjLbDDCarqifXcxo7p8aqY+HOxbtWaVv0Ly5T3o
WFZEtuZnbceS5qqiT7JxCfdt5Li2gX14tJ4ODySdbivIvaarpzhCyBxb2NhpMHu6VRcIbrlzEXaG
lXXGnrraboSlpkfWXiq2dgnoxSC/Nnp4zYUkfGYUH4gDUpyrdqrMBFMjgH6woXzZB2jast55zftd
lcXxb53NG34sRvWLHiKpQbDCj9tfVIvcZQ+HIUHFZ+G5ITE+bcF19C5+/x6SMaE9+pcth4Kc2SXW
9qsmH5l266YPJXlcmY6fQVeNN7z8ct/fJSud+CjQUtJW/rwvWeB0V9L4t35VMQXKfF18Eah0pFej
KBQ+d7WvW+xd6uf6q3P1QzPWb0WsOgTIhiAsE/Y+8NwvvP5WtISHu7+a11EzT8k52+Dq/+9Spy0j
M7oeNA/d4EJgJw9+QKVNsUHLen78/moZNZqxpLTz+1vTmu7VYOs7GxlzybmZFRBfr/a8rHzTsxXl
13vsqXTRJWcuW4C6127+jDMw2i1IrKMCoKgeQTT/7PFv9zsugfgfNdFdi+eLEh2fZjcKNnJZnSF0
vPzc3i7WRdMewrx54Xe3Zf2mTSxtikARupNMp1gEPTe1M4LrvbttXZXaQWvHLsI556ZTrIAejXrs
yr7QMxQHlkZqqsjkZJ0WtnLXGwLd7LieWVMQz52LRLP5nKVFWYmGUhvkCKWe+brxzOr9YVZpv0p8
UKxz5hqBQJ2FTtd28Yyq+ifoqVxKezLD0bIUsylxQ7HeeSwK2y87e8Il9XNRhCz4uwwUcynrvgBN
bxoLqMIM7W3dEl5EY2eHth8W8+/7AHr7Ac0OLAGiZTXZQz57CPD+gKgB+AGtIlx4eNy88shU3Y1k
niOcvxu2rs6S4ytjAiqT4aEzwp7Ex5lJpwgdFNFCr8i4qhXeJJsPYXsuyVI5qJ2fsg3hAwccD4+k
UpyaJU2LFdBkYx3ZuDtlAfteapmOkhRrVriRxEpi/bPjs4DZG59w5Ge3mZgJz1/uT7OsZQG5pKtB
H8z67mYz8qX3INtsBCoxXplFhD21943BgB5xnzGq65e9bLy424gXNnr++X7vjzjDG4cisfa57Jup
zdexu/m0uBAdccUyXcFZYJv/dG4QVoOhOJrKzHT8/mqTtSH0Qed56m4dBca25VJM7uX+GCSHarH6
2bW3QvPmvMuGPLjOFghPveVXUe+3FbRTw+aF1La/aPuocFPZSARYm6QDvRwDArTWTHIyJyNCHvdH
IptvActs94cx4MWQaUWQVy9e5c5ebFqV2X9fCx2yBvc/IxuBgGGu1zTQNYwA/JaJRpdPfcMUOJOM
QCyG7oe9dhyz3TLT+K7NTwWUgdn26363JfMsCkpsvNlbraFbZms6RFxp7+nXYOVrVO89u6xsKpwQ
cr571Jt1EFWBr6oJk120RbUJS6+QLTDVOgLYyzs3aq/DzfnBHkCek86hih9Jsh2J9dKTU+LhDhpl
2dbH2pju1kOxfpxdxSFXNjHH76/wt/b9sm6tv2Xa8nUZXiwIQCz0HLZFZYlxXBvDYTvPNoe/tH6d
lHV3smlhj+5xHR+ropozbdjAeafH2qa4wkonVcBxsxmlYezunqFG0QnL986tjKespGH7oONmpNow
JWD793TwyvBV11veZh7GmVNL/+6xD/fRIJtQAcRQL7RBJlfxzECcor1p2rteKcRwWPeNXUGsju5K
nKE71Apl5RxZ34y4P16Po84J3bD9dDwcn326EZOYDHxGW1p8SX+ZkxzCr1GVaMmU4q6Rh/6tTFRP
1BJzidlMreuxbdDwoaX8a9uf1/lGbZUgxttkXnYg5izNY71yg8KVxsT6Nj4dvOR6HeofNzCVIGXg
I3LLPt2fdZnXivlLHiQRjarb92wDV5sb1Rd2PVLkoiVxL911PlVLihEd3vzKayewTZrN2OzZ6j8N
fqip1CJk0yDgOR94Q9sKt8pCf9z9S52/p6pnoX/PLG95rQBoRB/s1uY2pthuKq2N/KqejjOMa/rk
QlhVkx/GTpb929o73vTUdpR43zRtbQmNUDbIxuW6tpWuJdWCq1g6d8VK9Mied0YuUJTqtw8dHVbd
DFu3mlAUNWuNxooQ+sIGafHXITfaZOkJ3ayoq7kOHhmIijj5V6vvx/GBz5uTq5gvpH4gHBX0YKlR
qQCXQ8oCsjvoxftgWqH97KQHT2LeJvf9TbJ66cIqQ6lfT8vxmWCIS5Y4KtHkt9v1xSpuSKdVfU63
PTPXn+M+hFTFv/i2g/li5tQw1I0zFmjYnT8PbsLQNh+j+8aQGN0XK7hZ71d9ba97Zn0M5tBN52sb
4aQxJv0DPZ3k4ouF3GVFdLs0lx2b3kvTPjWqqK3M6IfNXoG6Yk1ptRTd15zHfEzyUXEHlbV7/P6q
XVpr9Uw6tmfGEoEXqBg+3re3bC6FxWKqhnqqkQycBYYWkSHqll+5c+4Q7IvZaT54EX2NYSH19Ydh
/EBOSRbbfiAA09aZDuo9rEIav2x1am2Ki/fbp19fzEhD+idy0ozxADwSHG7dzcMbLr+dC9/6f2Sj
+Wtl5wTdnjqDpxty6zOH6CqlaImHiBlpe3nkujlonQaPa3kLqMJDZO0Kl+9pH5yhRh0pZFjegTDK
+/u+40li5vCF/3q010FqJPDqPZtT96on4xUb+nvzkx36oZV0191S3MRkK4pYpR3M/qj5BcGsXt2r
mRgHm9/vIVljC3O7qO6VMjMJAHVcG5pdE74CNaiAZbpSdudA4p9bri+mmrGRklr30XAZhP4LCnei
/ZbH4Kg3XqwULHOpKu9PEkzzxZrnqi9nSleKdf0FaRmRcSuS7UV78W/rTSWMI50MAbqO21n6ah7f
ePT/nYwgcR6dqw5+4yJWSQjJ5kLYUf28N7exwEfyLWVLtKlq4mS9FxPPwOYy7uuOhisazsnwYN3I
Ffos/xwJmPR67kDgixloE1/d3Jjxlca9rsV1Vr31S9Z6Ua+isAa+Ma4ByVrKcTjXwfakWDmllhHQ
XM+cl/pUT5kL5ahvqH0qEx3nPd1PCO/77UpsFLf9tWygVLpuXd2Bho4spI8s2unGe4ZwAv0w6kyD
NPD99UU22OP3VxvmBu7L3rbnLdvz4edY1c+TTr6yQhWhkg5YwDuvZzDFodw2c4+soiPjTv9ovLjP
7gX32kg/t+2L+WoOH4Z+DJCj2RluRL3vuf/rvnmk/RdO8mSzZmTNtDpWxQOIO3a7KenCI7GhiFW1
5rJFXhS9qP3cGiHkjajOr32ODnpJ/8HES/lP7cW+EFBEqRYWCeQ9AfKczqAUbio9o9Y70jzbKg4n
2aIoZquhUI243QY7ralxOaR7/Hcgu4GdyqRUBPSOnfSNFV5k+ehHF8UheoeHqbF/WN1FA01UeTXL
IAqolWy26nleYiMxRS3Q+VZO3rZlC0rQM4iIRZau5aeiSL6YoGaavHT0GoPwehTOjFW0FCrqaFm/
BSjTZnS2lWpDxjxy07w9LMtT9Ei2LyakFYx7ue34QzYPVlh/c8fvU6+ArgxhYlJa30CJINAQbAwa
qOVZcYFMHvfT/mJe2liLe0Wiqcw4Ao4X3ISNpYXdA/6LB7/z2ojvrxCyhoWd2uNVPXT74ZVlX19L
Y9pCUjTrueXZFfA6au5e1bmxZbT/NHlaaA7xHmznGheTz+jYzN3C6Yh7xwtfHromm3OFVSTbiph1
1lGOEmR4ZNaifEGvItP/m52iaLV9sfzbnHkzM9aO2RLcnN6Nh5knp+ZS1MRwyhFy9YSNWb238WDO
idWoykolbiKmkc2Ee0yzXDPD/hpZbRWXQ6OYRlnTx++vtvCmHXctsLc+ywea8+tU+uzdXo+addIq
wt2X8W7c9CpHHvschJZmxrTgiq7LNj6xADzIl5XxHTdep3/I/SQ4+O6RLr/8NVpfV0i/N01i5e/a
iUfcfgBzdHR/ot+m+IQPCagtLA+p55QMWbmtX6n2abD9ZAnIQ2sb2aJ1V8b6yPbI19wxwVdjRNPq
gmxH++ghoAd2cO25aWZFX2RQESDudbm3jX09ZoF3awy4XOY7ipcWiWeIeWa0dazGrOHPUJ/iNbJx
Fc+csnaPJ9xXHjflO/VogZ1m3uc+qjyNoRDU/6iYG/PtfV7MEqsLdwuWtQAKH47iA5Lksf/OfbYv
R+HBKdZVGw8U/x3C7HZ4Ox3g1C2D/rgebxrSLlvFlMrsc0z1K/vQYDKMyq3GrKkapDyXSHAbUC9+
3z6yxo/fXzUOIbmWWh4g43tx0F1tFdOw5HhlW/9td1s9iqdxtGsPl3Z7h4Rk3/AjxrOm/ut+zyWe
LiaKjX1OFmOFWZzm+xZsEccDi//P/bZlVhEAzUd77HiNR0VmogqcJ4RqCmeXrVFifhiW7snsDEQW
AHmUn8coYPyhRXZI94jHJFbnN0vsI6aLdcxnpDM7bGyQnBj9cKO3rfl83z6ytgXI7m63NyXDZXna
hrAYnhpERrj74X7jEuNbQuwryJtp6Cx0XA8iMLFrKpDK2hVAakxly7UKnTZWPV3s9qlcVQH0o4k3
LhNiwlhXerNr+y3CgDmFqodTh67F3w+aFs+tRs9BVcwYcyBzifMPnq6w/i7OFS+k5+wtQBUPLg5z
j5jgFDx6ztXW399vV+Yk5n+XgKXYpmEf4elI7YnqX874t9apjvkHEN8yuADQfm+RkFSibfu6Qxb7
st30Bzc0ouVF/bIq8xdhK9333UHFFALTC2nDcUJFQPvtvmVki4CYEVbbLSuLBSa3ClQxH4vA/pcf
gz4MAZx4iNSlfZIxiOlhRqD3zppjDPsEoZl8TfZuTO4PQjK9oj7GlttaSegAOFkj2EnXOqys4V3D
VPq9sq4LcGVu4WhdgUeScepvfdW+A8mUAkmyrh+/v9r0zH7tQEGEpqu8D7XxG9ehCqbyTVm/j99f
Nd5X4xT0mo7cttFxXDymrov3zghY0CrwKuu9gFefTRbfOhfF3HMa9B85fxqUFwtZ2wJmi6WqdG9D
ofi835j7tO2PpFE4/Zt2cTwxpF61OCV31GCoRDe7sG1N7Z1BKVGEc2StCx0PzLpdd8tj6bL7btqP
ezuF/egHv044OzovrDcBip50hO5o2jXfA/rYWUs4b6qo6Zu7BxoXFhpzLsvVwJtUCl1NMB9+svjy
N2/cSJ0qLfmCGEKvcxeCGMPC0qCrE9uLa+dxN/WwoV/vm0difTF4TlvIutJgZek4/5qnvQ6pbo4K
sMraFo4DdttAwazMWVq6Q0ycLyYh0bleCysMyLZQaVZqLO3B+9Qb/oNVq3hOZJ0WVpimYUtt5R1N
rXYdY53drLlXMZHJ2j5+f7XALKuxGY2O0gK2z+EeLFFBVQk/sqaFpUX31pJP60jTmo996CwEosyu
qWD3lTUuQJS1/CgKhhPSpogCjT7Qfo3PzaQAT2vZXWdtZ/j30IXcMMN+Pet+AjjJMnSsonC/bqKJ
y8Yk0FQcfhKDiFFuy+7WcfVmmgaBHWm9fe12laaJBPBidNvfNIpgH1y78ui1N1HtF1a7d+WNYrmV
tS+AUoNU0jCxo30jtarYwzNpryHx6VQw0fHEwPY6FXmH12vzZrX8x6SR54YYLphkTjq6WHidE7cx
SuRG4aWy/slLowjLif993xnf3EPR92O6X+HTAKkRAX9inaKmqC1++T4o21XROVnbAkAbf/DMknCW
brV1831ah2RvkO7sqR7uZR8QQBosk6EPPnwSJYUJGbp4dPP3zXiKjAO2EYBquIauc6cgqa9VD235
vlZmycnAJODUdyowwy84XhjtasW8atLBslVv0JLGxdi2rxUb3hRgdk6sIezo2CasCE4FeBxPDG/b
OrIH65LTNK++buRl6hQHRVmvBZAGDAqdbrmxtNXGyOyXq2d3t1M+Lsa2PQ1BqdI7DhQzTXSveGSI
cfM+ONnzwztfQYiMTtNzv8c+1KMIAmdoZn4oh0qlnCYzzPH7q+Yr8J4HG4XBaUUyj28PTXBujxOp
Tes9QEmqRkk6UhrVnCVmruL1l3VaROa0l8M0bIBOOYTjPDxpgYoUTAJ6MX5tWkvTty1QSevCCpEX
esGS++i7y+f73iLZLcTS55aUVV4NeZ3iHfHZrMwvEG0kEfV7lBRxheUlYxCj0zuqtguPOkPKtfeO
+xIYL4OqYlTSfbGIOc/5xudyQ2oOx+1c/1rxOSO6ec3nPLlvIMncikFqozTzfA9w7pq8/YLEqUff
VJEpyJo+BvXK13W72z1ekzENNDsiDccFwzp3fhZrl+d63HdqwW0q+rRtRTw2LL5vD5nFj8G86nTZ
b2zVyhJEAsaX0ooprultEWuqNz9Z88IuqheUWv7o1YgC2i5COwja1e6y3PqhLa+TMweX+8OQ+aQA
2cW0tsDtcC1i1frU2cFHz5supbadWyXFSmbPBtfxXmDL27apSqF34zxojqpET+Y3wn466LYJnTe/
TvfSDg28ldXlP6esIgami5x5hoWbf0pAYTnnZcKbMd6Yap2UGF2sZJ773fOxGJB0rtwPfve7sLWv
0/5yv+8Sq4ix6boBdUunwyqd0VyQEQupbuvL/aZl/T6c9ZXPz9wrRr/HbDqgZVq1ZPbTAByZ5xo/
Pvqqcc3U5573WIHB7B3Z1Iy2sbr003YOr2JomuKV2+u90rz1jv4w8TzpKH2EKiCSF1T0pzLLC5h1
DM+s+25nqHzfviBiYmSaSbjiOCNrXAAqt7hbgxPAuGGp1OOu7EDFoDH9TJaO84ds8+AEReA7A0mD
NSfFpRhn7jJs4aZJf9yfXln/BbAGKDUi3jgbN2ZtIKpAhk2c647q0nF44B/BdnA4HZnbr5zH5AUv
xmYxbg14GGacIUGL9XPxs5YWCvsfJ9K3vuD/9wv17Aw7uHGGtGq/OCyy10/N+q7X39eaShpdgi4x
Wl24e+fqczGm6+xFk2ckG8fy37eKKZaZSACv3W3rREDPcINgxI9q/LntKKCY27+KXJUDI5lisaC5
bduOeQO2xGAtpshoTVSUrWYennIgUcMZfFTQKa79Ic0RCqNuFfeNShxJZhoBuO5S9fMy1CRtgs8G
YqZj92KO1346O7MidrH3edO+wvRW+UXfCqhUun/ZbnDukGMKN9ZimydvXbDuBBxPtNNkoPatIIrt
ROaVAm4tlPTUXUVIWrZ1hPNrqOvQ3JtV9b0SnxGLlqEIZO7UrJu08fNQY0tisSK+7zCSnos1y1Og
N4bHJ5zQoL5S7nmCs/dL3qviP7KeC1fX1UOGk58HiBW20ze8w2Ws1hUTKllrxHLkfSfNtDKtTvnE
kl7TPpOqfe8tyIH2K5oMuXXSQsKW6y1TALI6n6Uok43N3gbxHgvLvVQc/iSw+qM2mRdQQDZ84zbn
Nuqeimd/zyM2Dk8B5Z/PzbGA3HzaTKhKDcYNdP9XRwtedlpGTa6fHIEAXJ3v+YQ4Hx4Ndpp1RQsF
BFADlBCExPZ1bgQCeAddOzI5euNGyvUfApbicPeeylylBCnzUgG+Otj2OpASGrfNKP7mWvOzgO71
/Z5LmhYrlYmblxDrKMfUN+awOmI3+SlKHscTS5PdjtSLUSHEN/Hmaz2vLGz4+Nf9bh8b9hsbuViN
PBGNd8WYD+k8VHGnt9AHHPbrAkLfwdLjPrBuXotC0/sfk9lI2HRB51F3C3VZqkObJtm9GqWcRX1G
TAZWEuDroMh21a0F+62NGveZ4HA1G+z9uZ4fI3p1ompyj7New3lna/yQrFBiD0hyv2nJuiBKKhhj
7iACqg3pesSF/8kNyLBsMRIO4vvty4wuoLbZNHNqvZ2kPe2XsCDL+EDnnl7OtS4AlrhDX5oNFk3u
rS/u7kerr8q8knVcAGtR6EFl27pxc+mesq3/vm+nhIecP6SbyaQvhJcWEBX82iz6Au6lr/ftcXjb
n3j6Q7U5MBmeiwNokgzdA+2+GjQxgr/vN/22Pf5QbS4hPRoUo4mm9y/cLB7Hafx4rmUBl+ZMuyrP
PYRX6+8OpKkc2/h0v2WZOY7fX+Gmdpu6Liafpi75mNdPUI9wB0Wn38aNGxxmetU0dflaUYY59Npn
q3rOWye0OIJmpWJBl3Xd+m/7vj7zVTdsmvb6Ghul/ot3buIZ3akboCtW/Za1id2otkjarsG3HUen
qCot/XrO7AIqUVPhlQ5e+BFjmuJ6HpDzZwcRXxoVkbrMOAI2nWCbZmccSZpDNq7wkDbnlxHKdONT
/RdrgPuBrYtjIvph6pZ520rwUc6azWLbYarDjARNYiFwvfTB6rT/2v956w56ienUXvGHSPPSd2Y/
9zgJOFYZVgjgzoGp8ElZpwWg5mRrynUPkKWwVu99zyQ3njedIiD/tnai84dQs7lD4zuY/CbVtCAr
Ud9eNH8ZzI1yJAKX6xw6ZhEvxhz7qnJ9iReJIhTU7W1oRCCK7q4eWEy1NerYcvOmk6kof2gfm4Fh
MVS4kNQalg/b4njRRtpzccs/xI/NvvG8Bs/16VQljoNDX/dAVJR9MssIADZX4puOV7LUhQ4YmKQe
dGN+t4/l73P4EuDL+t5C6NwcUmak3MjM4oOjokiX9FzMXLLQ6cXJdRw3tj4hgfVScCA48L+d6rmY
uLQvu62500rSZSloZI/WfJnWNU+dhu+KxVOysYgFwBPdAhQg/LsbvutQ81kaYGM8VNwVp+C377Ou
KELhW3aDiHrB0hlEOatxYcvHqonoDEp275Skj+OKQhS7UxV+6fS4jpPPjjZcatO83J8AyRLkHb+/
2nY9HLJNnMyw7SKRIQSXnpUgHkKTc60Lm27tV8Nu5Tk2LntI8ryN+00V8pZ1XDgHd5W/mFWLx/XS
fM+cIG4XVdTm7TuUK5bvEm7YhlOi0+bwYYcUgJ8Y41MFfonhcWc/7xtGBisBsZo103kwEHjax+3q
b7YeOjXIalr/VLK644q5TXXlBOvk4rjjdV5wQzocBNg8qtH13NYlJjiNZb4ziEwRvJYsvwyt/aKx
9VxEEbXz//VJw9rasXOwWpLJ/eRa1TWYf+Uc9WP3bf+2rAFsI2y7m5Vj7ygM87botPoxBHMQ+xOj
ycorPRwhshNvc9lHdDR/cJ0ZUZ9jOzBp+ZuvA42apUL6bO//2G13PocTMR1qKYq29T2gcNh+ay1l
YeCBs+z+cCXrn5gOVWu+ZTEKa+79w2BGATui19CMOBcpccWKXxAj2V3VEGRxlt2Heqeo97XpftIw
Aso57WyTW92QTl3I0GUbCp7nzCJsydMOdjizR3DN1/FOdnzCar0fFHoW1CkVZRIy0wsoN+3cYRCT
Q+x6v/QDjbc96Yrfe/7r1BDErCjelLqxdMCgYXwZ+ttUrqHRvYcWosJzJIuUmBelL0jRt6xxSN32
Sv0imkHwjpLO+52XrN9i3S9nVheMpk1SM19eULicmeWsus5I7C5mR7Uj5tbz4JKQ8XsgK4WQQLdd
CjYk3YraoPsDkFnn+P3VzsnLHcpQBvKBBi1nN1IYfeSwpXrUIGer8FGZjYTNGRzYHQ7VPUk577G6
FqRxrdCia3f2A9Z/x1CB9I8Q7EPpiENe2LjBlvjb8M85A4nYnVdOvHZCJIxkrWkmY4kIs4p7RWYa
Ab60DaplrTe8J1ZbODTtzXbt2/1+yy5OYrpUPXkoSoeuxc1ZQFBZkAjlsCScHGiIM+8xd3Eg2CsI
CTepy1Sc4ZLxiOlTmlP7Bp54cSCY+hgB3GfiMsXbqMRRxfQpEzz7HtKQkByQg3AAqao0CpqdhEHV
lPF9k0kAJ+ZPNT7UabmN2zcxr3T+3Rmf5jIcc1sBNZlxjs++gto02KbpVCaMMzshlEojPFgrICYz
joBiUyvnIzwxpvZKkq0YbsaEwHlPFL4k6/nx+6ueDwhbo0S2HDPmOl7weeTTyDJ3BM3JSdMICDYq
rS4Za2Aa08eu3gzrDn2mnvx1f2Jl/RcwTOnm2YNWmzd7M7qobrUlXhuiqgOTtS6AeNuhnLJ2mNeR
9Sw0Sf1kzipaO1nbwt5rISLETaiTIWa2h17pfWk0ZJmfsoqYQbV0urGzwMPja7v+rSNifiuIV556
+HDF/KnR00BkCtWGm9YOX5ZlyxGo6c/2XDhar9qkIYCi03TpupD4fWSCp+WcUQSQLiBg0FYbBneL
9Vrb7MHWtJNNCyBdkWVXbBZC5U2rJ3pef2oX+vlcrwWAQqshIGZFjVtt9no0tF1/WTZblc0vcUJL
QOfWazuyUtBxcIOFa8+iZVVxY0sWrj9EIAzSbGAesdLc0JFsBAVMzp9HwhSbt6znAjSpF2i5t2I2
eWn/JGT97RgoRrhvc1nXBWia1TDyoEIYj8927EN3HKWsF8c+uSSK6VIkoG2P6655cyzb+UCapfzY
gdpCwcIh2erEit6cQr60bfCM1U1GGIxLAsq1L3qRLdv6/ZR5xFQpKOESgpRn4+Zw7ZEM79a9/YeP
jaL/kuiGKcDU3MxFC1zcewgCkpfJd+Zo6HrUPxl2F7vjXoJ/a/3Wr0uvmG2JJ4mJU9W6m5yxCcP5
H2df0iS5ygT5i2QGaL9Kyr2ytl6quy+yXl5r3yUk9OvH9WYO9fiKZCyveSBRQARB4OFOk1/1lNOA
rjqVCUXtTYZN2bSyymRF3mG1RdDxiNE/JPuCbtxEF41Vyy15cLeMVTtZLj3Svjp6i7uvG+/csFfh
Zvvby62yj3TEAnpnUZ5Y9BgPdPiOMt8M7pJy8V5uD69wNhk/ZU8gWvP+3U1TF/WeEQwLfQTaRjO8
yj6SL7uFaxBnC0NOUj6aLpSJbfLJxMsCa3UvdwoDySgq4TieMzQo4NY1Bw82ml2fVnvVPUsr7CMD
qehCCkiU4CwXuROAmfufeBp3tBk0rzCq4aUDd1hEW/sjKjsjNN6Lpn4d8yks0Dx+e3VVtpG92TNd
IwavFfqA/IAn3h6KVNF9Q29f9C517eZiLPqKI1UAcHmOesfI4oPRxuLn7fFVltk+6d34PRduu6wd
BCmMYY8CwG8Got2msTS1l48tQ+Wyf+oDc+cxLo7GHLfPXWYlPwmvyruuDVQu+htjbhmcGvTcx09A
HuA99q9jrXelO1Su9pdTYS+rsSzHrBLbsk41/1X6WdbfFXGoXPPPxhbiUSTllzG+tssDNzXjfhwL
qMzb6aIn2jCYBZMLPwL6bp/1PAmRR1xaYrt3GkcOl4iUTl7Z9Mx9Y8G+WUq00if9l9ubUrVrpLRn
mkfe2SaZwJlyGetHqlOG/XizU5mpc2Aig9gOnS5zdhLNgfe/Ml2Ti2LKcqWfAKiWg2cWhG4tf/Jr
Poc07ubdbXsollQu87OE1ygYY95LeljI54IG9rJfdRImH7NF2lSu9IuYxiBZsHrwsLRhn9pR5311
hhOYJEL0RhjOg1UvkdNEtCtAD/rr9jepDLZ967vAUw5ry5JphCTLurcgDsI12/9jGjp8zbb47wbu
lrxGFzObLrFVhSj5VmMZ9Fke9vGfbMiOa94FLhg3+yINrM4OmuGElspw8uPALCJtt5zq87bf381i
SNsWaoIl5H5S3Kl5fRpqXZuAcr2kbAhZaOFVMe0vSfoZDUp7OpknYZiRaS5hmfxdjZesvFJII8wm
CWahwwIqvEfWoWY0qzLIOkzQA3xNoRBHvsf3IcDR//xfa3k45NLOLcjFsH6t62PspUFs3JVqU5nu
k2VgQx2tjv0zitIzr2PZl+Jcx07jFxE3O894SfnQuy8MdF7p0WUduBPvi5Ly08AM7qfMGVp6zvos
9Mpx309cM/TWdfK/kDgqvwogVVri3sQemJNryegucdKoq67MXAPffOvId6ZrufiYhtim8hsB9bM0
rWM+XsQ5PrRQpImP/oEFLciadQe5wlvkp4LOTMdhENN4KXKWQOEwG8HMb6TkvndYKjOFOs40Zlk7
jxdT7Ce695gmMKtcUVaaHpyuj0fiTpcxArY0OZpg+IdGINrj6a4Cx7QuP1ZUwyFc+V8PiZlonJjh
j8g5uQwHY1d+ReAK6/C+nm0qs4YOfbH4TWWu4MrA01VRpU1A1uzrXcFebq32kyl3VmLiAEtek+zr
ZES3x1XaX7r4oCY9EeFgYJTUnzZeS5wnb/3O2vOrH9mfb/+LYnfKrwKiIaa3lB45GwMPeTHuyuK+
pjgqvwpQf114tg4UfTUxCyD1aey37jgNP4lq4tK1x6vFEmeNDW3Y/k+XvOap7tlQcRTITJ/VzNbF
Tqzp4rpHozoZ8a7T3aU+LiZQuZ06WboySdGidhHQmy9C3NUS8TwOgTs2mtCpmvxmrXdHs3DKxC7n
kaJuTL4nrvs8tfkPQe8iWLSpzPlpOBNJCl9g+Cn5Y/XVV2Le1yBPZbLPtBeZk/QrBOD7z55/Fbq+
PZVFpON3XOPFYTaW0+ofFnsHFfTiLiFoWENyUCM22t6dbVBNJvQxnqEjYhj33S3l+n9LRGP2jo/b
X5s8um6yBnba6M5XhevI9f/MjqvMpDCJN+4N8QRS29uxRHFuy63ToH1wDLvBpLdcexk+VZb7nKVf
VvYdstDhwsDEN95Hf0RlaeiFGlUzjx09d8xCdbc8214J7fax2kPq5c5rskz6mThlKkiJBU5qfvbz
JXCof7htK9UaSI5qucKtcQ3EAhftuEvAS36Y5vgu9nCbyq8CZo/KfTb29FxNU9gKE8gynSCB4r4m
vwrQxEU/VA0/TTMoCtWoJIpjl3+Zl7/3GUbyV7B+du7qw+YsHb43DQnLurjTqSR/LcvJ5+aEs25p
3AOZBZioW83NTBFl5BcBuhjWXDFYpahxeYiYexjuolO3qfwcUCVFVk09dooz/p6WLlyr+x69qPwM
gASjj/kU0/MwP3XECEvD2t1eRJU5ts3z7hiisaB2nmDORvrq1Q9L/acs7sx35Wr/vCZjb/aIMmzp
94KmT+nC73NKudhv2vmy2GlBz/VyodWl1nVsqcwhJbhODKaNKoY5auc4oG9DPA+6LF01NPuvpT0j
L00IN8LT20cw8QZ83TFTF0ZUg8u+CFKfIhWUnhOD/PCKYrcK9nXOuKbE+TFJLra25JCpOYwrdNDg
6we6N6PuUByGMeLhHG36xOjXjXUcf6q/kkv8i9n3c5uU9Lx+GqNNWCiN3Nf5O3tCq86OHPWyaIoc
T67257lj8LjCN40RCdeIBtnOO1UvxmOWHOOj2EOSKyqniM5B1e5ue5siJMsaz3mSeq2xIOmrJiea
Cdl58/InqT439n262zaVW6ob0oneIg65DMXbWHxydLTaipThXwDtu0DhNOiGofYwX5rlZ8mO0/Iy
8MtanEAdK5ynpnu7bSHFaSu3UptkzKaOuNAfTKtD2q4gHJsnzWOqcmtJ3l3SuY3LFiu+fhJhe5oO
ya4/kk88NA7/P9Kayv+RXD1Gids2Bxxf9qfys73vDl5UXugLDgZIPuUHpjklFU7/b6nk/ZK0xtB7
W2aC97YjHrrDliL5mXRJomp4yefR+VnUWcHomdTdMUveaNv+JGDGvL3QKiPJXdXV0FVmNiEeWgdz
X+3SffmG89I8iKje+af04GfR7X9SfIfcY10lNKvNwifnuewP5jh9Aao7NNNYswqKMCK3WTsJL0te
+t1lTq2w6qZANF9WXuy8MVi9+7A6VBZ/Lk1rNgoCYxXFkVUPi67qrnA3ubOaZklipBzBNlnaiPTJ
wa06TaxTmV3Km9OEmbXroKhQiuoLtA+Mb73RP4rOWzTgKEUwlburU38hNgfR5LlvupO7zteUxJFR
1NGQ6CSsVOaRHLnMUsPy+ObIHt71kp+Fd++mlA5sC5JqfNpCBAgRZssOhuTgjzogo2rakuf2a8d7
NPrS8yzSNEzj2N81LNe9wX9sdyLLKo9mN8NzMbpgLx6FXl7+qe5e50FHJfCxQxFZXZmVFvorSmwc
txwiO7UDtLk3wVTZ+2ytvnfeqGMS/Rj+QmSl5altee0OUKItyx+Ld22977R+NOzPSXusmy+3g8/H
S4H28P9mfawbmtIy4WA5OAAAnAx5PmqSMtXQm+O9C/+iHus5zxET7JX+csC2aINv6vasVUu8/eW7
oc1+tlMLipVHt5/f8rE9Lln31Gb2C96jNWFTNXvpLPZql9agXyVnpxOBRddorXVdeP8mC//7LEHk
Bmza2L4HCMeW2dFvZFfumbtzoimy9tXeqoIxzPaGBtOh+gzJj3nLWNqkCEJkcaKWkYdsrDVDK94Q
iazGzOI5bZIGnzGHJNwE2POneYpsgP+vY+AEDF/Tz6ckWjT5kWLV5dZs5qcmZGqwoRi1w9TeEe+v
0f1Ctfn2plKYSm7LHlbHaYcRqZ055wwvyOObhwfr6L7Bt2DybscCkDLNXg9brctlIF8Tdp///o9I
85TwNMZz3pmmYpeX06HN7isXEFmWmQydU/Q+KhG+4ViBORZm4FpcR2T88fFL5AZs0/Ab0oCF+UKM
h6qM0JU33IfZJLJ6xNwWDbTjTQTopsoDizvomXPED8tddCpuqq0inbvdOhqlh4fF81QcY++fpf55
e5cojhZP8taszcYiIS09xzzedx4JaG0+4KgJhyq+GJWlKa+qbC+dv7jEzOWwOOLc1TmE59hbWU9P
DCDX21+heG8iciO2VcQ9SM17fhl2dO+E3aG/ZA9iv12P4/C+9IrI7dh9YwDlyxANSuq9LsuwK5Iu
ykV6KGNdw7Ei4Mi4rL4gvWFBnelss+eR/mzYg72c1vG+6jmRgVkrzcauhTjoJYk/pQML50ZHiaZY
YBmVRfCQOHmFyS8ZOXb1Azi3Ox1xguJeRGRE1mzkk+FWnF+Wvbnvzvm+Pdo/7MMmCR+H09l8vr2J
FC4mA7RSiFZOxMMDUbZRq3jVrvR0pQKVdSTvrVGpNLLZFmfHrqPMEuHcpXujMzXJiWp4yYkXWpQ2
GnVQozNRizfTzL5Wpd0EPrSWd/cZR3LgZKz80t8gE35PA8OOo9T4e3tkBY6ByBAt1nkVSSaENr4v
HjexrPVlk1OuoDZ3Z04iA7VA/zyBDxA7aAWvSuGwnVic4Pb0FbaXQVpOyQu75OBs8epWQI+g8naC
iyZw/UJHj6vYmHJHttv6jTMkDIjE4Th2B67jflBFTRmSZfh9Vxbb3LkfJMfpABGxcMTtItzSQj/S
QRgUQU3usa6ttR8bDwsMEEmQ5vss/ZokhzT+ensFVMNLeXNVonDCnQ5VmTneF9kfv1sGQFW+uwn9
ct8/SO7bCi9ZFrQ1ncVs7zJAlIcJHdeW6wRGl+kK1qpVlpx4dbPYJB04SqwxA+wNHfb9vUNLzjun
notKH8I+eqI5kHXuG9q/dIUYRQYhg6mEa4m681BM6r1jNvywcmwf6yEDJ3dbv95lfxlUtdZ2sqK1
ZD07/S+e7dbm7GZvTqZJ8lUBSAZSoSpj025E8bZ+YCG2TphGLard2/mSHm5/gSJKyECqHJ0kq8fw
F7x78cBgUKWH2Xm5b+ztP98l+tNMjKmliP5NnQe8vxbWHHaG5oqimvi2W98NPiyd1VoCu5Inr2Aq
SrIflQ7doNjwMnTKW2vPyQRswoDQAsRwugtdQ2TElLWmw5iZqNImfrXvFjNwGk8ztMoako8maB0l
woA1ZuY9eyieVp3zifVkd3slVRaR/JTkjU+M0uKXbmpP3Iv/sRJTWwLYwuEHJQAZLRUPrlk1DHMf
IOqIEkDUhEYY78ugO1X7ZG+ebn+D6lCRoVOJqAbq8JFfmmTvVI8JGDyNso4K7zJVeOND1lnxA7EL
UEg9DfzPnf8q3XYnmhhbWxty829jtD1keHPAA/o6/rX27Cjuw9cTGWA1AJfQ5j72FooBcb2f73sK
JTK6SriOUeebD3u4k3L/h+Mnl3nRkZyoIpwleXHPF1r2HVxtPrcnKwTXBhRJm5N3SaJYEygUe1eG
V5W+vdHG1Dgjq4Np/pgyTU1bVbqSwVUU3JBuFaNe2EdgCg2HMNmxPLIHpClgow76MH40DE2YVn2E
5N8lH+xuzLC8Nv2bNWSf+boKgWpkybUNMzH9vNm8Dxz7fYJHw6KJbu99xdAy3ipfl8xtGlg+s4HX
z3ArLe8ceSsTvwv+ZHamFAC09Uz7k23Ne04MTaRTBFIZbuU2qd8THzkbOhSDFjpeLA3wVnHbIIoq
toyvmts2Hk0jbi+2DzZtEI+w3uB9kOWW+yLylYQ2+iyfqrJeq0tnA32u+SjVQmwf+85cLRQD19jE
GjPhXXrxyxfOfftSVrAA/KI3wZA+XNqhfwD8GkiMUTNplbGk7NnJY27MPXZPCp0TExzU8XQd63Ni
v8bOb8/ReLHKNFIG7XloeyioiwyOsLeCfJ295fn2Yqt2kuSywxD7JIuxR/PaOC1iOFUzRJZJet/V
2pT8lgB84S5DgsL5CBY1k++J2e8cW/fotR1PHxzKMvYqdhgZ+WCgSNukew5lA6dcPvPEiYgDROCq
69NVmF/GYYH+MmF9h/svdOkffJFeJzRC3ba/amjp4HWqLC0tz1jPIp52LTSWmKWjt1IZZ7vwvfOn
dECdIc8KlMer9GvOscRe+9j7+aadc2nqVpcaKbaQjMrKS7fmnMA6Tfzmui9DDLJCTcKoss72+7tP
KPo05kmFfd+X/HlossOa36cPS5jkuLYrUuFslVtSuval6S0v6MCwGN1eVsWlmkkOS7t6NZuW0zPl
b8USxY4VZr9pqbnQqSwuOW3rUgdP4YCddANeU95IH9WuJp6pLC45LI8L7qfDzC9VnNb7IRXJbul0
rLGKHSkjsdYys/qRmeQsPKhl/WNAOTOJr9R6ifEoe5fhZQzWYObohLIzgqb9r6kRms7n3L2I4tvt
0VXZlIy34iat0PGLdd0AP+XnNNxuu+DNWg/VqTtZSAh15OCKhZBhV5BbM/IVgp1nPoELWzTX0dbZ
SLF9ZOSVvc41JzGCMlSpp2EIx/YhZ1SzAIqWHrBe/9dnRVqaTpsX88U68IdqF5/oge2d471dVeTf
Ove7oJDzsnZH2s4XtA0t6bXVNiAqnPbfK9m7gRlUtGm6YuD1ad2LnROu++2RNNttFz3rycOVK9jg
VnfuJcmLq7ZqknjB39lB9gjqu60Lbbk4n+MOL8vOnhyngGtqNKrNJHk1aTiHmEINxytA7V0mL2uX
aZ6mFEPLqKtyGsvVZM2Mrs2xzgK/oOmfBkDRe4a3fBlSgSb+wScFrsNruU9oZOmeFD6cNsaVDkfH
SgtmWUAfjv0pjS/8LjQ4xt187t0eqpArs1XgxOLeeiCZf+q4i6xEh67+cItieMm5lgpkU6Ic50s7
HfLukAETllEQBOjaHj4MDZYpT39oPWLa01hfZ3rIlm/uz6S45yjHyNLMwTmDR96E1Ve+fIrNV6G7
rXxsEdOXznFUHn3eGl19dccqD2nOfnWWlYcOzVAtSRKdUpTKMNKB7g3x3BS5VV2tvDrU3XQomH2c
tBp7quGlWMDSuIdEaFVfl8YMfe8ETqFgJD9uRxqViSTvN0xjbvqkra8Gm8N0fZzjJuys11zXkKOY
vAzzyOe4gwgpba5xmQbsH3/8M9iacphq6O3a9c6dhrn1E9C+N1fAFN3ss+MdHF3d9+MIYHpS5s36
qYOuHsGGbOfTVAH3opPI+DDNsUwZ4uG7Fp2TroS9OxEa3tkUV2ENwWrvF66xi2JJZaiH7Yxd7S9L
fXXceddX3ybnYeRfBuPL7R2j+gLJWadkLnB54PXVNnclHunRqJh7UUofmO7N1ccC/s/NDTaS3Hbw
E7fCu797SJcibGcWTLF4rEQejfFjjpdAcymjytUFCdX3SN7rdAYdGYG5xmKftM/5gHZazr+4iwZA
odqmkvtOcK+8rUV9bSh5BpXwqRmLJ1ZmmuFVW1VyYFItWTw2cLAGF7flkeoyHsW4MuwjtyFpXaNV
72D46DaE0pLm1q8aV/JaOhkNBMBIc0Uj8AE93i/JWt45tOS1Zj81PHPW5rrQNGTld4PdZ2MZ25F1
KPBbreMe6iK9sKF5ygbdG7fKHNuueRfEPMPKqo7AmywvDgfmXJC8RrcdVTX09vu7oeNmTiDU3jXX
TDS7sZj3Qz5rEnlFiJHxHDTrCjGZiGIpyNFRM3PA3lYbO9vQhDDV1CWfbPvWQ28JIkC70tAz2Y75
uoqEamjJHa3WnOdymuqr4M2vsvN/NZaO0kHh6TLXTjWwouPgRL2W2RdgFer2d5todqBiaBnIkffD
4tkkr69r8jMvXqCNtTJNFv3xq5JlygiOrm9psySkuqYnume7fG+Ew3f7AFGJQxmK19ubUfUBkm/m
jbkafoIwNWdv4keTQXhbB+5VbEYZw1FSNwdEELbxVxD29AcQ6Yax9Yf5GgOpxpdc1OQF8Cc18ow2
XkO323mgahnA5u3GGtsotqQM4qiswVnFgjS1pcLJQv5c2KCk1RQRFcebzJLfsbWokJMiOTV4ODQH
Vj8Q/omwv1SHMlLZR3LWka5rhjtjcy1pe+j9L2NOD+3wa6T721vn4yc2bFDJZQVqkyUz1vq6PVNt
vXOgyDr76KKqDzqR6Y+BcPgP6Ri10YlZehxO0P7m++22nUc8gGaOFWx/ZET28+2PUay1DOlIpsJY
xwyZpZl9Gb1H85/bw6rmL+M4nKYCvnFZq2vpB0Mf1Cdrl0de1OQB+t+rE4n6g644oXBlGdORN7VZ
gje5vrLuF1vPi90GWfn59nco9pIM5mD1Agx6i2UwSb/LrSPvfmf9HLBJY37V3CVfrkB4ZNazWeEO
m//j4wnSzO2frdDxSquG31b93ZE7WEZdWy52alwMAZ3mYOq7IC10SFBVqJZxHSnIDITDeXXtqkN+
8g7uvgEcN10BqWFRe3Cj+1ZB8uh25pVF7LK6jmn9DHzll9TCo4aPph6ndjRerVppyakdP15MntqI
S433Bg7boKUg4smcN5e6mr9Q+Zrk00s35l6x+Vpjj7/A2hfmZNBlQIqVliEfwiWNaFM4wWphpYeD
GEWY3wVVtkwZ5yGEEedFDC/oUy8A10E/PCfs61Icbi+vau7SWSy4mdbCQqwYef66gCwbtInHhq8a
s6uG31b8nROYzIlLny/V1cihe1WBuC+sfc1Rqdg1MphjTidWmxAKvdZpcVl98Vys81cDbW1OrXue
UewaGdAxpPkqbLyhXKfOuTqj+eTHf2/bXTWydK8tJ9Hl/pS313h0w7Ycw7m45w0YG0ZyWNRYE9Tt
saKCXBfv0dPhH1RLKTlp7E0QveNIHmzzNc9fUacLa6FJaVXWkLwTRT+2jj3GFvGz2R3WVFNMVMxZ
xmy4YGep+grjrv65NqIl/+TpChOqoaW7q+eNqJLZDRIRFmXJn6T7LGqd5o3CHDJsgzT2NBVwzKuw
jeWZNq37rUlTXceSwm9k3IZjgP9p6pP66lX/ZM6zP+6r5ntWfru9sVXnksyIg/R1BKkXhmcHjgyt
/hcA131j+2ZfHnTssSrrb5Z7F1fymuHqVtDq6vNLYX42UVCchuj2F6jsI7mmjSjI2hm3wjYbQohD
BMaEO3P77OaaS4Rq8pKHsgnqIaadtldKx51l2kHRQ/crFZosX7V7JEdlkPCMhwZlhJW4B26Mh774
fdsyqpElN20yo8hAllVd6+Sn232ySk3DoWJcGZ7RV5BkdgE/u1qWHS6G+cBiXUOpwtYyJAMcvVae
TahpO24epmNI/LMPQfLb9vj4mdcyZXqcbDWNEs1K9bXb0WTXniok2jxYXvKv5dc5skN9Gqa4usmM
+Ua/IvoOMFGfvvrTG40PBM2GIDklzX0VMxmeQWfLK4SoUbGYWeOf+eqI4iDSqdecS6priUydk+dl
xn0fKdhCA5ykT9vtLd97kbvsyN4Oi72OJ+7fR/wPisYyZiM2ITGSbvtpOhM74E2AB8fiEYIgkb9L
HpqHrI8KoFbDjcWzDnW3a1Xkk8EcfgJAQd541TV/mHf2nh6Tq/OQ/21Ozb4+gIL39qZT7WjJvQf0
LbiDD7LTzubHYW1ONDU/i9jWHMWK6CcT7nhwRlD6YJWyYg2t8WGsl8Bifxm9b/oytmMe0pUYWw2i
ruMDeKuiinBwBN5Zd5NxHXE2DeCTHHAwTJuWIjlaw3jqtAUyhfFlXMcEsbJczAWML6qgE99KYgTd
qOOVVMRBGcthdJ4L6iqM7tUXozyACvb2llGNu33Nu9NyrUoGAYm5ujZF+8w9N7Q9oTnLVENvv78b
OvVILnw21FegrvygX603A/X829NWGdv879h8mIFdGvEas5C/TXlGYgHp6/19Y0tn8FSk/TIS3NlI
064sXMFd/sW3mqE6jobta3xJZRzJVTtE1P9bBIbkON2JvphDb0zuzBL/Bda8N305JOhDxBu8A8R5
Uy9nu/p12ziKectYDeYPSUHQY3e1KqMI5tazA9u1NauqGlxKnLuFFX1CEWDK7jsfp3A0svu2uUyI
w+yizOfN9xccLtaJGLqTa9sUH5wnMgmOZ1fQb41nPHGgKm7tmkORR8OeoM4ijlMeCs1dXGUZyU0n
1O2G2Wqra0X9JZi8Fdo+hq7tVnU6ke1f322XNmkqu4Qa2XWM5p27L6N0z/7FXKEtJWru3Dmyy4oJ
MHmfwlL9Ds2Hje62pTLNtjLvJp+CmE3kKXLyqer4JusOrSCb/b5vu0tuumZ5ykBbizqs1R4sv7h0
UAC/PbQihBEpY+6cynHFkOG0m+pd7a9RKeynadVMXJFSMZkRpyTgaZ0H1Bi3NTWjbFeSwDqNAd+x
qNiDQG59vv0dyn+SvDYvuzSuYvxTv/cOEDA/jhfq/z8ePnFERVDHNv1xostkINfQpWROlx6529xc
GTVINLM5qN3SgR7x9HOtdHLmHwMQLSZDu6yM1glarVEm70kfdCWkp0rbincWXtiikoxXx7G814Sz
PynPWDAumcZJPk6xmAye6gReTNcMF7S6zkBHsh6gXPl78n5Urq4N5uNtx2QQ1egCJUSyBmW32TuO
8YADH+2iZn9XoGIylgpJSumVWxZkj3MBHUzD3tG2vi9bYTKJzjDUzjjn2AG0LctIVGUSVuN9RX/m
S77eiSkeCx+LvsRlkKVny9zR9OW2k6jWVXJ2s26WyV+Q2pbiuRp/zWIMxyoqdeCRj2Mgk+FTiZHh
uShH4r/M0O3wJsiy6TBOiv0iM+Qk9YA8gmHmTfM4TFHboNIf3TaKaujNz99F7rZgbG2yCkPXj2ji
ZumjqRP9Vg29rcO7odHrPhNqY2goHqOpwIhMe/nS+VRzIVYNv/3+bvjWQz+KKxC7nWR86cG2kdvp
Nc10NCeq4aXzODEXI3fBRn1N7EviRQB/+Wt4n82lUzghfGwNC0MPjAcdMFnjX7pqkiHVtKWTuCqh
Bpp2KC9PbmXv7LH6u6AuEbjL8uX25FVHjcyVAwluavctZi9e+Lf+BNLX0Dt1v5cwed6eLnWQQZU7
Sd6K56V6EYA1XUcKZVnA2+smDm5/wnYo/m++yGS8VBvzqsArLDy1nf/UPdu3s7OnLv/Rzhae258L
k2oiseK0lLlyiBvHjdkZ5dXt6sO8VIE/+6E5VzsxXxhYw29/jyKwyXQ5YmnX2AAZ1aGyxGEl687q
TVAUm1EsdHitj3F+TIZVma6drcWMK2rLHXKw3eF1SG370Wjn5qEwi88tjTnI8/sqpNT8fvuzFDtA
JtPxOITBoURZXfGsEZaOF3ntfVUOJnPppKRtTNPEq12T1BBFLS9r/9u2Us16qCYu+TfvnMYiFB4y
9aN19rJ12oNx4sd9VpEdvE+cZYKhr7RyytDOYxuJV6tjWVZNXTp/fWbRKq+wzp0f1uuJ6FhdVVtU
8ualAJiiGOHNK1Bo6Mwt+EvcAAesOdoV05YxV67b+3PaYtq59yVOzob5+baxFdFUxluV4GKrfOqV
V7CFBI7x2idQENBVdFWDS0fvtHbQZOPIAuvEC1w3C2kC6u/uLjpOi8lYKxy+HHm6vV543gZz6n9z
E+88EXDRLvldouv4j+3T3p3BboFn0jxBzjPxaddV3hUEi5o6hGLHyEgr5tAeXP9svTROc+EUL/ec
n1bqPQ8Z/XTf6kp+uvSsaHHGr5fKI5FRGd/qkl4y/652ZRhH8lRr8dM1b8314qX+oWrIuY3vjDAy
zIolNtjQE7z0LCM0SyoSTSDEvm0UlSvJnjqyhZu2tV762H7rqOBhlQNFd9fgMqQKQhCV3TZ0veBk
+lxlEFxBUe8uTWeLybiqxdsIojpceywegyg6yY2jVXm6bFZhFxlKNVGQn8Y+QsxqsG+TiD9l2okr
AoGMpPKTqmZZPq9QZ6y+5k3ziWful2rR1VJVM5ectI77ochXGL3rqROAUt4JyjjVFJhVc9/+9F0E
KLomnWtGsF2y+pCIKSQO/+151V3oYiajqKx2xnXcx9wLU0AhtPkqQKxx316U3HMZa6+fCvgQZdaX
dhIXS9x5RbalU3R1GAj9mxg11PjaJUXg8a/3zVlyTs+fO5csFmBS5TmNnx3d8axYRRkiFbvLXLIM
F0wjMXZ9CbV13oVNKqLb01ZkjzJIKsmZW/aFjU4aOzmW+RCKZgwm0wsLAAbHfD4UUxs4lubkUH2M
dK7GDbP7bHuBA9l1MFk0iJ086NbX29+iGn07r95t+FQIq4wB4bn2EP6Kg7VBBb6+b7fLkKkUkIl5
8PGiAgU3UxzJnemujJMqqsafMg8XHjG4YZm64I1Jzq2ro5pSoH6ZzHoztr3V8gHlXy7YM1jvQ9L8
5XMa5Pb0NHc5xJFehXNa7TfLvy/syCgqsKbYjHioE63eUwEpd+sVf3d7gRWJhyU5b4WXFdREUOZP
BIucyg1MYe/rjh5qpuuZUP2F5MbpYtQ8HgTcbamdaOm7NayK5qdvtG+M263meUuxU2V0lZUJf6I1
Vh0yeL156t3IizXmVxwpsv4YFZaPB0tcQvr1cbEOQoftVhhGRlbVZUZxYUZKPFdW6LEsYDG6EHY0
05CLq0wiOW8X29AFLG0okVYHZ3yanF+2/8/tbaMaevv9XVxAaZHljgOTrDOIJH+AxT+MPc1NWDW2
dMjyyUpbp8SF0vXyYS+yhezmyhO7zFx1qgyqso4sONbw/P8w911LlhtJsr8yxndwoZFY2xmzmwLi
aFXyBVYSWmt8/XU0OXfIGjZ7lk/3hcbqI4CDzAzhEeGeF7GJa5Sf6mfoKZ7E6pGmPpRCj8SJHcL+
2nP64nbnNoDEBlTA95X6Li80kEF59COZ6+89py9HV5/ksWxLbJ+s9TLNTwoxF38NbfzKgBMuJqnH
Am1zk73XkiPEdKiUv/z5I/nOafraXwU+rLJEKz22Tp8YSNXSVww9xM5f+/IvlaHcVNIpGnDj+niX
xQFNf8jR8Z2n/bW7Ku8lbQTKgfw1QQ1gSQq/rqJ3Iv0lkQ1d/dpTpc/1SPQWUGbYSq6VRQqP8+xH
kyrfe+ZfjusoFwZq5gAk6tjrCnf+USX0O4jf1y6qtiz0HNyIuGlYsKjZZPJdV5xS+VArf22GXf3a
PpWkRbqYbYLyjnzSq7tc/TSTH0Wu3ylDq1+bpEAA1JFx0OGaoO1A10qixEK/egloIgr2I5q8722d
Lwd1hnqQNVmYWrAsIgbZ8udguBSl8gPP973F/eJfZyUAYeda1EARLwquk376S2fpa3MUoDdtiowK
89RtI+pIp32S/GJf/utt+u/wozz9Aj+3//gf/P1WVnMTg0/jy5//OFYfxbVrPj66/Uv1P+tH/99b
f//Bf+zjtwYW7bP7+q7ffQjf/+v1+Uv38rs/RNHF3XzuP5r58tH2WfftArjT9Z3/6Yt/+/j2Lbe5
+vj7T29lX3Trt4VxWfz060v++99/Wp/Wf/3263997fCS42O07NrxZeXr/+XL/vmJj5e2+/tPqv2z
ZhATwp+GroNYcq2AjR/rK4r9s42uRMM2LQuJ2jcCqKJsuujvP0mK9TP2j6LZCnRuLRuf/ulvbdl/
e001f7YhFybb+JBlGARQxD/v7XeL9K9F+1vR56cyLrr27z9pX7Q4DNMyQGoCzVsDM2+GrWpfXPSI
xiG56fKKzlZAFjY1im6GtIuN/C6okxZZiDTLpQnAw2hJfxqrJI65UUuzwkslTDIeahD62OezWkJs
ru5Hict9ngbbPqos66aGcRQ8KuZYY/KmV6bWq+o2KXalMZL3mRDVeghGiQYT0V9w4bmnWZZEJYsN
czFY3GXavdkocrOP0PPQskobEkIbICYbebQ0AzyhcVQxtUDou8XIQ2gwtcmCxjHypa8dWwu0kIJr
BTSyxLLtnifAuAfMihizIUIl19CuufRmQHU5le76EAPY/qBMIcoqdd082WM7fygw4U+TUeY17fqa
YEjJ6uTisa2WUT0kcj9Jwpp0TRN4yPKM+W2znFhVF+ns5Ms8NAxCyAsqKAp+Mm+1voxpqRSyJcC1
MTWM6EuXUTmplWsb9lPpj5g1NUWZNiA9bErNVKlZ2NrNkqJqeFDbmnhjX46FyCzU+x1L1uTPNkg6
DDWNrUHJ3AQq77SO2F7agRH/o+mqzHqJs9wAsb8xjsPLUg4g7yKDrUYfTZT3BeaKBsnGTXapNPav
rZJGg5u3YJFIaS6RxIxpraja4EfVNE40KFE1qX0j6pLGAQg0ReestYr+SdNtalSzrj7ZGBUx6LxI
iiF6cG9XnjqE6eLFhUrUYzAFbZZAw9VY2vtEVpe3oDGwFoHUQ0HS7KqUsEFP4/s6amcvsTrLoCGZ
pw6XXuqWkTFUeq7mXZFRq5g7dZ/b8SLhYSDMjKagu82QMMP8r5bNz3i5+JxUa35Lw6iF1wRkhYbq
pTXbY9gXasTCqbALqhM9PQ3WPBlMUqJEpVOngot5shQI+mTQiY9o1hrBUwad8uChLrq0FjFZrPSg
WXm78FQrVeIocjTfKXJno3Vl7KtByHptNh+JLcHsZhOpqvtCjiq1ZH2TBjPLexUqDoGtTR23i7GM
HUVSwtwrliwvNyMqMcN9PjQ2FB0zNSGbuDNqJ5TljhvT9Jok/ULeKyVbih3oT7P0GI+lUfgkiXJj
V+C0tDTIZ2uwaKFjgha6uWGCPR4suRZ+5nXcGHulgzwb10EpnvopaN0aHumFdDfJQVBQowi6F60r
osd4DDWJqYmkBxUzwsjs37saquouqG7sRMRFHesnpZvqAVVPVMy39Wi0BeKfEXIk0rgMccPkWQ4w
N2DqiexU3ZyZjqQ1Q3SsrLRsb1nULCCImZpJukxt0lSertg6phzTwpYgnQkBEkuoIMOt/Mksu/hZ
r4g2+XNqdgvDSvY670GD+QyydwJl8zz/1o8NjUrf0pdFhSKHZNqEkiQM5FM5EbnYxgFua2NW0lA9
oaUyUA+xhUNJy6U3pt0SqvCXmO9LTb+r4nx+bMGA1Cq0VCW4J9ZHkS5BBT5MwIIdR6W6mbRKel4K
nJ8NFkNJKbiSgNGXBM0KvCJht1GQ2hoKotlWXiI6E52EfmQ0c8vhEILKBSRpDFTPc7MRZVKk40aZ
7dmmSdSm0JWy86gUcmuQ+irJah3QuVvU65hAEu20wIbkFLWAOUZpXkqXNwjhZrpjp7YhuYNqJQm6
r3MNFFzxmM0i73ESWCzjYrTP0jT0MMUNLodygKqk6GFvIk8ds3JyjCGSlhdgMbo5blQD+oOxKAYc
mnpX5XEZAAtorTpUiEfyUMrka95GCHmFRKpp7rFrCrDohPAk7UDuUSmare1kZrBec2/E+TlYTOVD
z4dsQrk0s9S7SavzgdozKjRUzsuFiMUg0id8HJRT86S+waFB98qCflHNEM/kFYMUbTRBqrwP5X0U
jq3EWyvWnu1o1uFN4sTQrp2Whje9qau7TmvtmU2ZBMmZTK5A3NlZKMNxzcSOdlIzQ0eJnjUlYUGX
6MQbolmtnMa2wBBDu3KKexdecVEEpsvmxUXfvDW6HSiso2uWIJ2mSVbUv8pM/a8irO/GTb+Ltf40
Dvv/McJCeP39COv/FGEfZ9nvIyx84pcISzLVn21VJShMK/gPQcvzP0MsydR+Rv8d+iQwQaPZqrG2
MfwaYynkZ2OF2hBGKZasKzLS+V9DLLykrMxpsoz6umkQ9X8TYOGbgJ/8q1mDrNe1VWJolmrLikW+
VnfQaZi3vRnqfGQYK2VdT3uhkFcSOlX9mExbjCvUmCMpI5O2XUfzbjcOAc/zqyzApaLFfJ5KqmKY
Lt90ekgL8gkaB1raJ1NzywyfY1LGIuWQa+eG+LZ8r+vOjPOgC6ljaZ3Q3NgMk2u0JR3HicWqSANm
ulHL9exaNT7sQA7dAc/SOEgAQUHtgo7URSyQPOapl04vTe/GuZCNTVyJ2SMs/swzOnCyqWJ8N/qJ
Wey152SfMOiQwI/GhHW7dQindnNPxQvNW/zS8JnNwnb6TeYmLLAYku6L9GgpdP332R1pAl5n2ma0
ebfxqQjduC+ph/AS7IcQ1ODTGZ2Gj4E/PwFzvGXbiS1ivtU8vZU7UPqe+jdwZ0/loYQEriLGzk0M
t51oqVOoi4M5Bof7LI9b8r50dFRBDb6rh2Mm8/oOR3rZSq+g9gLVIpo1IoohnpnX4PY5AhF+nHlA
aAjC+NRB9/eYurHmDPJOaTwj5HP4RFgvIO0Seq2b6lTVeJY4hrmRUDsVk9dRI/YbkHXOsCWuYrHx
TfscDsNnP7K28YaMmteRV4dY400FNoXRmUR7qxqWx7S4hnfkvj4njl5gkNcxZiHzTNgcYUUH2d2B
FoWbtVvpY2HdS2AwPXaldG8XEO9jffsGas2Ula5tb5X0MwW/lQTPZtKVQT7iKYgYGYjw7vpzzexL
PrK+pK1PIGy+K5WJVp8LHnnc7PXI7dTzOvufhJtO8aLsUGE8ZdQFwUBSyDE+fkMxAcBkzJcKxHQU
/ULprm4wMH0H0p64ZyV6bAJHm/lg0Eg6ac+QjSxEpN70VpgNH3PHKKACCDFD2406JxOgNMjIbjEZ
CBczNsVuUq1IfBJ7Ma9Lr5mY9hFD4qNxSyfxZl6e4oSmj/HRdmc/Py5MY9VZuZ8jOg6sORcf+k7y
y6OOFmyIYMdX1fYblpzbGyIHMjlz5hjPSkO1c4sxriG5NrpT2DzdVRnNbyGrGE4r106AohVRHqd7
cjWd7k4NmGzRkicHwsNdrTHzVEJcm/jBmyIiYUNLDocC9B4f9YhRrUU7KPluqO6K+NTa20nCYfqN
Yfw1vfttOvf7OtUvtkaTVcNQLQvSnF+bnGt4deSUksYTf92OnTc6uvNjVg51hTm+2jRNUYkJuSdV
J/JXGKSt7WlRk9WmSVfwVJksP5f7Ypu6xkG6jyBKEdNVSR2P+pjcaSeEGeYPkPAvs5G//lZdBnOB
DvEh62vNKTSSLpzGWOfFbh2emLyYdUJhTyqVKf8Ppu/gRv79N5t4qpjHNBX7a0U3JHU+DzauN25S
dQN5LshXcknoNJ625E1jqvcj8pMvWNavP/E3l/ySmxtg4Vj69ZKJv5gXy1k8nROwsqKuwJblP7mi
/a248nVpoXyukdWbmvZX+lyo7Ha1kdQ6112ppPnCgvKQwqwu+7DcFL4qmuLJdBdutzy+oCdqFXUr
HHNFrEO6jNc8EJElKv20iMmNRMihjAn/dZDek49EpLfsUjvFpttDRGQr8YSNm4GrkkCmAHkIrGLK
YA9x3KkSU00+qcjnUKy0PHCG2/GzFt5J2SWbH/PxPddeounWTTn8zmUYHiJooqgCdLxJItry9JgN
M1s4+m8eWh0ILIWDHEsY9/KjL9+n5lGR7+VoXGvcS+KSknbQomh8BakEK7OjajuzymIe6K7BB270
LO0cMLu3zbsRbiGPFAUpSr9gMI4nCvSe6i0MVfmkJM+hjlvKj+24M6AVtxQXKdzAhbSERrkHAt+a
GnxuHHUSSw23iGRUDfdtzKb2hgFJOjZsRm+ctDHNbWJ5fAkFKVw72eUxg4JSYcTAMioW6zpai2pa
VifZBlQIRY2pZuYAvW70jgSRTZeupJLS8mHquaXRlJxJvUkThBlimdjaxQ/r5oTaggYuNhcUvBeM
KBTZ2qcRsTJwgZQM9x2bPvKINs9IHjO33yywcJ89lMCiS7Ic7CcTejSIwuEOUbyQZYaMAmvZbcbi
oPUiah67caMNW0tx6m1KF2eQXgZt1yvunHqxqlN4ffghOrWbFILvBZP15/dg2lXlJZS2eibaig3O
dDRd2JkRGVDOO1A05cJMMRStpw9BtO+6TdshgFjaDakeegAu97NoL3aFerTb8SJn9luqeErPkHlB
bbnji2PeNbyB0Ix0UZ9Mlji5F3u2TetttF+F7CSv3jYa5DSd7IOwxI8v+ScKnRqPVBq1m1FMux4W
DqEPUpRW6Og+AKr6YPDJWQZqbnRRs7gEyZnpGk7rkqfqlsR0ueLSJV1uyjU693QNnipwfN3l/as8
3WX2ZrG9SttZvYtC2V7NqEJjjH93j9abLKyt1m8KlRrEhf6ImNmwC54Rggw89Lo3xYkq2oCj57Iy
WBmtH9zNTAtddeQStVquIrxk2bVTuWRcFh7PHg6YzpbhgJmnoqJSJCDklESXetypcGoaVaG9Oc88
s5giCQ0O+y0e6CKQPtYdiwq0TKNY5WvpLtawinnpBA3NL/O+n3jVC1Xeo0diZAkQv5SXT6lTsJ52
j612l7GiYAhJNRiHy/I016J0JE6YEl3MfXYXYAutDA8ta3U0Wbxo6q6WxMTVife5GDrXlrmB3QTy
dt5T02LtfMwkv519rI3ZUuO9Z4Os8CD15uFOH3j3KD/XGcXY27oEMCvNTamPoSx6dY9MtK1ZI4d0
AOV2UIhWFmq11aojkR7M5GGy3Diiefg09J7eO4O1kwCK2BjxcKYEsWsTcav2caQJGwORy0/NPfDR
BhFDhgFwtcGGhxnF4Y0trs+0/qwDUUibWfZNBO4FTV+LcI0jAwSLscGXW/pSf8aX6WatWq50zKih
cPtNQ0Z/yw/VOzADxHRJ9FSXiKrA7IxGDtq0YkIUdW84Fb5xW+VszkWNCfVkZxbcSh0NVhYPxHKs
gqXXQCg9TRXXlJl2jWs2vPWfs6hi3s4Uc+1lQ8OOIoUwpV2ymgA9plOcM1Per5LfxakAR3AWvKTI
c1PYroXOgI+K9+Zxyp+ALqJqTwALzmLQ6CxTuz8iTMZUM6RdVVHXtD3rcJ2WN5ocu1lm7SEVUkjN
p35aVzyuqd2y4HPSWCQfZG2j1jStcWb6wyp61WztO13FTTkaMK3hAIqbPKRW6Ca3+h4/qtu1ODMm
9rzuxRaVNCaFYogQmVIFJF/PIL0bWaVif1nbIWXypvUaxyKu5nSnLKBR6I7pprL3vQHydf1ez69V
y4PlOLa4cSz8ysterxrxqzMwX7JYNIvTGSKJL1lMM4XDXplo7OgOgbE3l12oe0Q0qdPGxxykaZJ0
0bSDRqPZWeaTAjrYdJMi1DfH546HcYN1OSLTg2YDKQSyI91i5cg5iX0si1HAUFoKNyuGsxVXPAkZ
zoBFk1CMoKFI0Dgv0UZHTO3oI+DEo+bYqOZh1q2mlrSFBN+SHAtCi6csubT9JWsfzUlYkis/Gxpy
zWeo/03PFQs0nH3NFB1f+b/mD0B3GCXJs00I80QJ2XUaJ+m2hV/MnJwwyaaySCMfagTtNocy2fBY
13C+RuIoxmfSiEX3IvCEN1QpqYYZUadKWd6wQj4ouuijoww/WdLhfUafX7QvJWEGopyZvLW4rQkb
Yc82EomLjg0xvhCQgd4rtImQDFNtZ5dUF9FT9I48uPHlmeLxxC1F0y1Zj1D2XjnR+3iIbnWMvbb4
7Tm7Smx+AjMb9HJSgWmt4CnihlBLJ7VpNnIke03rkAQB/qVLb1LprYm5V7vYsTONAl6aJ82+JenR
aq+k2tWZWxD0WCMvOujSaan3pDxNjQdiKuwJ6R1ep3+w4BrstzCD0Sg6Mfdov4r3je3DjRhZzvLg
oCq31lyHaFtvnI+tgcY+zFysJiQamDU7gf2wNitfJ2ga5M4UUGJf7d7t803LlC0xKQww0FsbZwFm
cCDwPPPzkDO5eh9Q5+BW5bUF9gyOHQc8AEtkNrQLedxRAAldiTMLfU9XirYdT6DEoz6FMZLzVBRQ
yhv8OXEraBCUjOA5pqJTGUIvPfVUBv/Jc7ceYRV4m9ARgV/H0B1nAmksRF2IfPHj8SXpgQY7iQn4
g5rmN41VWl8MT3Mwqr3CBZoz+UmPTLISZU0DZ3RKf7mkMY13MhYZgS9CAGRa0b3JA793TJ7d60AO
juRpKWjEG2/aZgmrBJI6rOfoKKxj1WF0VEd6zm+QpY1Ez3Un9i3XIKz1VapvkUSylUCoECnHqJef
OtC06l7SWwhvdyF+th3fGk+nhE73zQuOrYhVboMgBZXlC9K8i7ZeDreHwKBh4zuaQmbPdNQtjKRX
oL2LW5vxcRKdsIS0B06DfS4aIbktl53Wyf31hVFjM4dMhVOrtL2tFC/WpuSdG1xbv/pECi+KT9Wf
yR2gFui8guQZrhERLcOT7Fn1ELO09QBpxrug2yzqzQoeshj8X6iAIFU56fKpaXFuqa7dpR2CQ54j
PQX0oLEy2dnwthYoBBkQlE6oToJyVAlEmBFI5E1svlsHE1xtSmkzLHBJsG5VRdtIQI+dF4orAXE1
DVgITEiUzFpoOTuQKEk1Zpxb9bOgEIghoIx8m16Xs9oKDH2oCD2HdDPYB0tLHfVaa4cUQehEzkm1
mWxnnF19FHLMsk5ohpizDQJ4bJ6yc+SPCFw41sALRLu1Py1+mTHgT1xiQ+xLFrWFanqEpjB8D+MH
8KOWRrIfW/4EeTWa56wImE7N+rzAEQKPaTFAfbDaHUADxMNhzrrFU59abmwmb6UzpWg+7uGyTW8c
t1oYMTTQrFi2N5UfBGSz1W0Z79pgn3QHzdgCfMG0D9mFWUel5tp122x5i9TX7rX8SNnidhA2sF5V
4FMqoLL4gtljcNfAX9QcUDkN5Ykm/Z1WvM/FEc2lQYGjL7tR8mAhQ5Bm3sGHGJsAAYEm7VCMJHwh
V9vVd3K9l2S31AvfTJ9VlDGBtswAiLwFEo5wCx1dctEHmynZNPOxg/OW54IZFrf2C0sm3jHT6U/N
vtqAMYe2u/4IF8GRyVACczm92gdys/D9bCpOITQU8COwtyEL3NzrkGrHSdMqR98hMzERJQ4Xcl1Y
O6DywzuZxuGqTSzkE440VvQZ6L5R8nZviwS4yNZm5aPJsWXgHZ4XholOv/2GINDeAVsMAmok2Imo
TEo8mScboG93AKacwU155k4hlkwgOI0iap6gjLizDuQ0jtTYKh5MFNcuVURDoRwMF7czGU5WukO2
MdgoczUSzcQLUe3tnIP3CICQYlCT4mRUlCifPc8umEivZmbIAoeBj9fYR9ReATQVtY67UgO+wKqf
9NrTgfskm4BZu+K5fNASPpdevbwuIYpUZ1XaNtMGjVKVW8WBY8GLdWzBN+bIjv38IUrRlnEJ0OnE
V1yR4id+wijQ2YsXDKujNIKgWajRS+SZjTsNIkZoYZ2V9BCWZ02/pZZKQ5QdNWTTac56DCkQ6zWV
TwGIhBVWEG6DqrUpgI+eM+1pnh56XchvKC8iggT2BTKyXISIITRhGduUwL6Z2wpUU42zAAAjfg/a
L4sPn8Tyi/ZSKzu9cyGrNiOZSa8FvjuK4KymhUY6zAeCvBImriUIJLYGnJ6EMAyzWXAfyDrHh8Sm
UsGADsD1KlvA2EsvRlSKPlrlLmweuugzal8iacC7kN3eAvOSGh9G99oAHTeSh6hxbDg50IWOLoLB
/CNn9eTEE/ar1SLtBaIApVJ/wBOOn3QNvP6sxASy5kvg9K1dgJwgqJuY+mjHKHJdR9Orwxel6ahl
b+Nu0wPqy16gpp3JXuoiBdrMTncPTjWou3JsbF+C9doEb6Pl6earcqkeRieDB6dg/0QFtJYAqVPA
0UXjSPdAmO3e0QJMpGwBrEcDModQ5JIv1U6X7lEaNHvPCgQZ3UbYEQtsNwH+LgmCYql6nKqrFZ+r
SqQocHY8tj/a8jaTY6C9V03GYO3GFH4g3S04zOhNVyEH1XOZQ5eXk0Ov8Z54K3xbP8DBlw0UJl9z
GejtAtHnUN2mOMY6SEDtUiyVgPNe3bl1MY8KS8CKS21YS0LHHZD16GVhBsNx5oZrbMD6C7aGgk4P
YPPmEmR1eYiWjXVHQ/y9lhHKQWGbFVOM/FhnmLEolg5066yw6OzE71oDUzHGNHJsNggLzKzw4Rb+
F6g8kizw121gjPFW01mAh2dAxlW6Qr+fzfwM15ez5a7Vdmnvljfwl+5UXUAI0ZTcpgtpX9Mc5cQc
AkqjW7pYAlhOsLShBAPfYxc8O+KcZAzneH1WHeJCmNQVEBm3ePwEe2MgbBKmB7REkNckwI31A0WE
zpO7FqnITXMVANAZIJievqC+MPAJ/rg+qRCbsm82J6/waEz6gNWi6/NX8ZrU76bintCAysi3ArR2
sBpxQMmBEuEM2lxzR/tuJRCDrmWbswzYIvHR/P6iiOChEgMyceNOjrjynAFCWRwt9cLqGIdbCVgz
flyIALA6AMJC4w7+OgHVVm/DZn5cRHeJhHRqQ1eDQ0NWCewccM/CYPTOaNkPhBbD/mL9xjc9+8Gw
yjeatz/DFb/0LUJBdSRaV+pAb9DKsFM3w26tQ5RYH2SgHtSVzrZAnbtFTOZAaBLM8BaA+vYBqjp/
DpIbv++u+wVWNe215clCa5X5dWhk0cx+GQpAnIAvZ4aUDocE+ELEphr0av3e2mIbXqBA3OLWlNod
ihO2uoKdXzyvirXoSEEOOd4DId2GDuTk4VyOwDYAiPaCHFT8Ixji3X7XO8lBg9uD18Z349T86Kd8
m5f7t6f6r59ifGkYjJZ6qfQeP6VAiLpRz9CdjraoPCHXEggT/WW7OIB3wMmj8+C41gICJ3JShuhL
IJensr9uWaSz3wCL6WT4oT8IAxHBzBNswtBRj4Aq8OPBOXGHPY6zYL6OnrVrsDw9MrAf0tz9UQ3j
N6tjfKktVJnUZWT8BkCvyPLgae5/UsP4w/qBhaIxysLoStbIlw1ZKXHbT0mz1jAQaeIngg8AuQ1f
WW5gB/rjjOTzz3fetybar8v122t+aePX5age0Omlc3kTe33I7O466rTcIJUdThHymU4M9yjDwRIi
YWBoXl9x1k2BNN/E/fyIyPDbgN6/3Q/6NSx0EoL44+ukJxmqnoTxDLB/X38CD8T4vebkQkMG9YA4
Hrs+Sr3ovoB5Wrj2QHxdgWUt4BBgsxumAx39RNYR3pIXab8KkSMyeOzyo33tYEzhOvzWQlGAyq71
lux0T+ImgBI0v1BUzp6Nm55SSWVAkMoH1NJ+dDpQyP+Dmg0qQ2gAgJSYDa1pvP6b2YYAKs1jSRad
t7rTI8JA7vE2PQ1vKmydJgpEKTOVjmuBIRLBvbYNeM2bLeoYvradKFCthA6vOXjttunM7Vc5E5ly
CRLE7kJChwgQm516q0dqXYALjI+qxuqdCdIfNB6h8J50a9BdbIsXJGpyjyJ17lpeera8ep8jS4Wn
h0wvysB3yuvoTt7iTbt0Ywv9aqjecgD/yLlIofJOdiQDThFwuH/kwqfkgPjKOCOUnXM2+gi24RQw
rISCWyKQ0/iyV+4WgUKxn7/KiJYPQQskNvMRco2Inxt3CDdFBdV4GMB+ZhVXQzq7EyoGQtvgdTbg
alfJBQJ8kNzgCM85DmtOGML3h+haAmsRwxNj8sHi0V3spI7Nx7PxhKGjai/tI2+9D7QZFPlRRgNA
9RbLNHHDqz7z5enPz5T2R7XI36zxV0WUIM7SoYuxxro73svMFPoZExQeFpZDpP4Tzoa3wNZGIcGe
Y9XUp+h+Qj9DCDAhQjkGvnqX3f1w7/2Rk7EMTK8bGqh20ej7+60310PYdrmqA/XJwOQM8Iism+te
52t8M+2hcvwj62L9UYnyt9f8Yl6sQBmXpFd0HuGM3ZuiB7QZ+c1u3Fin0gsJs6+g80LN6bPzm7c1
zQgrIUHrAvFog3YoNs40uJTC0MWIrgYIByI0WAG7tdSZnVDKF0Big9t4mk+Qqq3uS1RBsTXP8364
JW/pM5A2ZIzk2t0jzbfQYIbWjeAIPAF4HJAnB3G0QVvH3OknHB4QZJz1U4imOV8r+bRVwRlNk1N7
qJyapR9I4oC8uyjNsN4JbxhqA71JcSk6quEAje4oFl6fpy06MxKu7VYl1BTvzA7Gfn5qneBq7syn
xbe2K4apPDTb/mVtyADBHgQrtuj2kh3ihCdQ4tWhO2yQ9QNpMlUWbrTXAQ6vo+G5e0C8vhxmZwWh
fANozxoNArHZwyvywYPFRlTpdP+XvTNZbhw7t/Wr3DhzVKBvhgcE2JNqSDWpCULKTKHvezz9+ZBV
dimZcjLsO3V4UrbKBAlg7/0331r/fbES9pR3dTd0ukO2Kpz2PX6MnRmGoEA891JcUp3bdqeGP964
2bRauvU8V1gWR5nQYPoiegthS+nS0dl5j56dOhmoTGXZae/k8K/SirB6SeG33TeuvtToPNr687in
hv7WUO++nYEIBmnxCQEl8xuf9Dhb5W76iCvuuqewRcHvkD/6j94hObeuYlu3FAx2SM736krd+u8a
+5er9ezGOc3s8MZwwI6O2Z7VKyU/QlhK2Yerbe7PXlsT1QouzLDy1mUnf4pHsSwDk12aKIxBxa4P
iUPk7NPLDx1y72sDFRR1XgmXB9/HS16sFFG20hIyk8VYPWd4BCdbylCGt03UhcVMlsWwNr9RdhmL
5aisrPHkZd+r+EEeDxncu7RE0bON5EU/uZ545v5yZoavHt6KbnE2SkffknM9NDslcGQNpdiiyhd9
7sjgy26wmRQ3TkmXbIVm5BehtXu3OQ/f5EfleSQlCRnbQgWNOrSdbEmQ4ddXIhnLMjhZi+QxuanW
NIFYhy0F38kGYhV7uhnhjmx6fjncMFxQZQayosLsjq/hmwJprdMoEPb6S0Mt2aasGzQr9cU8zPeb
tpjDpyt78TG/pweIfGZ4lpaceIlkp7EdUJXapVtWK12PtTLOFb4q3DQjqQNH2DgugV5ExRYlm2ZZ
YfvQU/JxLJ3CI3trWGcC6I/bam5+Wx0DdgQKeJVdvGWn8aHPudeNLW2hLK3pJj4kbCHRE3lJpzt8
bsPqIfmZGBG36A1KHkcRK1htRXqnrXlem/QoyHZ2Bmj7AtoUTov8OG/04CCrcJ89jf2CFRzC3ok0
Z1y5cpOCKti6MexkctR2A68F/u7t2Vbar5pvR++h4bZfy6/E/zlVRfapTNgZC1ITGL5AJJsyQNRh
hiyqqTQxNuyE+fNYQTFw3GNRMDjktKJM5aaB/30Bn4IpoK6rvct2ehO8dIN91K1VGe/JiGdSRvxW
H4Rj+kzvhc5579CBKCiehHirLJKnDGaQUXNfpQUFKu2VpolObzF+84/qNiALn3unwfcmppK1kkpa
QYid6C+d6e51fCMa/Zs5OhCcdC8vm0Vy16/9p+GxW2nRURQdkYP9RlzyD2vzXqLXVg77vOdmZ+sh
cvI1wNZtefTJ0XynoNhlLiN2+Qfr2xxQKDeUMuropvPXarEF002t5RC7VDXMhdra5g3FOte/uaa+
+iHT/WX56mA4uibqTBO7yBFyUZKNPhFUp6Q7LpDA7Mz36VlZqg8hYdKwSbcmFqQYZbv8kGUl2kRj
A1IBcv1l70SEJxZfzHjNT2TvkA1EWU4TOT8ggivhya87jW6oJoiprGqiDIf6cxzQVIWVyhGvzvDV
XHlba+lt53SscEH13GlFoahc3dPRfe+dlgJH/nWuDfRUYOlcHFKnX5vU0yy602D5K2NTRVfU4tK1
LzgHMh9i5M6LhigqYcaQa4y2AtnpbeuV51SsEF5nbpviUjt6uxohzYLZnx+ibuq6LLHri9gzXapH
k5LoqPC5M8bJv59tzU2n26rPCsmo4Fx7ZX6IOn9ztUsdbGqG4pimXK1bNhtxq99rG40UZTE49WT7
3ON5zrZrvVos9eXwOnDQa9C1nMHEUXOee+0b/fBQ+/UbzVAwb4bIrfj5xoexMca+Ad01nayT9lVg
zuktrcv+nb4zBG237EE3mBTGFHDCsA3xujtsqqW+otU/28AvlRNBxj1eDsW5vJ9ZFv+lWEPKPrZL
4g5rSzsBvHQ6ytAdEIvCnb9Px6cZWRPgiwoA2rlO55H6w2dS7Z1Rx7PkznHCdNJOvHhbqkni3Bk7
eQvT/f3K+JHIX/z+WRFnGPB0CkNpLyLkOMimXik4g0OAZXhgVXSFNb30TYZ6y9ae8lXoGkdtre3L
4/xylE7zOGyld8vtV9lNsGRjVFaaa970/KlzrQO9uS2Nuw3Z0UiyaR418M/FYbiNNvlTvy6NK0vn
h0vUL79AnfchEfMZ/dI5MzOGKS51788SQuka38L3BiZIuR2+evfBpthMm2YJz70a9jPl3NwgilmR
Qf/oVT0xMtdtbBDbRb5PH3pq9DvtXmLlAR0TyT3Fh9gNlkS7d7Tp4oLKJKGZYmf7dBk66r1B9TF2
su8UgO/9U3rFIEGRf82dTRN6HpzUIlKSL3X1utrqpa+XNKS3rTvtZ8HZ3ly1+SpzpnVF3ZA4gjIJ
QXh7X5hr5jBtwEBju1h6m3plUHgCsVjWL9W5XXco4dzuXD9oEENz1OmtxmP7imVYtqHi5qov/hLg
aGseOkd0mXQ12cqzQMoQ3MpbaY+b95zGWbve2CXURs+gOwflmUqCT6nfWzGIfFWcKoem1xIRixvf
z6s5vfcdhea5fDfnfjrRUrRpxZuZRnTjbSDDwyzMlUqNjwGgNA8X+gZgHFCIJ+gUzGBk7EZFsJfd
dreeuCkcnm0KTwjNNQ9mdIIv6rt5oL8xOcFcR16kj/E9cYH7Yyuh7TQXr6b1/Dzn3KRYG3eTOz0Q
+vi3xZH2qr/1V8ZMcRdP3klCiLNELk55+8VYNf7Swztwyaxv6rfLajvcqWQSpmzHK4KMr3MGWbIP
FOzREwu5PE2UYVyw0EW7Vw5F5ja7yu0d6TGk5c1I75W/SOizz+divYiey1XAogEpsIv71pEWA+6O
9ZLBIi9Z68ykhQTQ+GY8jMvFXC9QXkegkYWxkWGzBQeUaVc71MahjRyMjdfe/bAaGJcIm7Upz+ou
b6grjo65hBmkuRmsZxB0fDNduLBooe4D3w4fhm37ECyVo3ciSkgItGzzmV3JDNy5XW4uk5eMrY4e
Aryrq7VOsyNEc8Lb1FzRQsB17mAUS5ZGdewOgoMcKAU0ihYN5unGj6Le+PTTII7/CnH+RyWQ+tdC
nEXw+u2jzHn+t/+SOSuzmBmhsqZR6viowZGQ4Bi6LIsSMmAZoc0/FTgyf2FKDpuMRXykiCpOBH8p
cIw/VHQ0uqWz9+i6wtn470hwJOPnSMNAfaNpqmHxoRb/MS8nGuST3qqlpG9zIR8HC9lCN47YIraW
is1VHWK1zx/C/rExYefpgmBpkdlTmw3iLtJVsV6q+hhJx8DXZIqZWaD74WpC/Kiw23m+YaUrPklk
9inBqjYp6wiRX/+oZGUhx64pMNHLsodKgHaiVil5NBbM0IrPPXJIBBHClAideFN4eqAQysaCksz/
oyYJT5FCNechnZCoHWqEotJLVeke77w0Gs34xTMy2bgRlC7PBOZjamp7FHPsc2mp1P3YP6ay1U3v
6QRE8D0L/YoqS5rFKq0OTrThnHT9UN/5pSHDZiGh0laFMvTfJPyJlMmpMiZdo8ZWMKRDuTSUkl1o
USif+7Ycp2OfhbEWOUGDXeNLWCsWu3GgDhkbYG5I2UmITbU5R5VWUiGRREYaLZl4n1RfNM8wsZiI
c70S7xEgxsUX5tS3Qm8PnZEieWpVdaAwHIZC1j95SirKpDRKbtU1dKIS0NjSOjXJOQ9aQxJUexLH
2DoIBpMUVmoWJPqLz5TYnuNhBAs0TbHQtlKiGXEGVC2K1brE+b1fBrLVZ/vKyK1yY5hq0JFWDWOR
vCBnTISTnxulcaP0Y8rOIimqT3e9UUQjfpfx6gNPqzrklwyBqco0zEjQ4w71c3eD8eA0zQCgkCVD
9yK2QpvFb2VYRlmr2ZU/TWlwGidFjRVgE78vckpyYR5hSmD3Ymwl8gpZmqcMtKhHiR5wIPX+9CJL
ct3LO21IkuZrEDJdFoWLL0QyJYihmvJ0kwihZQ7v6DvVBJg7m6pC9lftxLIN3ot0GCoAkUYo6KcN
SpB01bYmemlpeejlgLa9l4aGRktWiaVvV2Wlxou+EqK2tSPMZnH+1SVPlI4KIvOeV8sLzJFWZKCN
FWltL/X6qiiVLOzdHPQFdiKT9T54bc1O4ZyVS57GUUHNENzHRiAFh0woEvMgppoprrrKHLy3nNlo
7a0eR8zh1kIUvjdCjG73WA7MB3iWY4anKXbSGi3JcSrVlV8tpIw1PzjcP6a2Ldqo68pvaKMzX3Jp
5bczhRbzFWWS8rLkpkSYCnTU1LI4M5fagMTcWqQY5Agc6Fo5ZBvM3gaw2ogpt5K/5G3MFNjDWpGo
oahGLjTNwdQZnflq9HLYPZkyqvQDgxIqmsdB02LE8GOD/e9R8z/zJvyvj5r/Tb9X4dfX7P+dXtP8
9eOhM////lJ+Svqs1FRkE6WmxUnxt7kGDhrSH6JpceKIqkJFce4a/NNdgz+phomSh6xLEcU5MfuH
u4ak/qGppq6hGFV1FWuMf+vk+Tm11vHpsFSLJrOEJbPCF+RLfEyt/SwTNZ8N/aQP+UpoUCOGmps0
1opxRh/uzu2fOcdH4decK/2difx1JdVEzCrPeqzLXLKIS/wWvFA4tQUdQ59+Yb1pi2sjOqla/Hod
Tnh6DGhjuTnS7B70oVjANmgylKntzq1RU3ZHFhJiHYJo246RCAbSAjdNd+iPWBm66viW+CgBYSUZ
D2P70aZqaRwWgP5+7OqEtlbkaN0TMic7Fk9yHiPxeMbxw27bd98kLxXTtZ64Ada5RIJWuMg6wemM
ra+LjuoPbig94NZwCDkYYuku9IVFUNaE0V9iayeAJqZdTouS7SF5Sfz3zngLgmER9wVimIdxejNz
APLhG9M4nD7i+o3q+FW/bH1y5/il9p71Prn3q4F2JafLiw+d7TTDe5bca95r06IzjSJkkLFMd7Fb
jd7cGSV1KJqDFr5Knubw+O2UfqHIGLXHKX3RRtqht8K0aUuKvnQMJ0Ja48HLV1I/u37YUXWvtemy
K58NNbAV7SUUz0bnI1kidDfjhTbORh23av4Nb5513pyQE0o9+ks53oXKwK9RYYANp6DebGmnrtdd
DT9Jvmh1a8D3VrqBGDSwZaRDpnFKEvoelmfLRrOkAM/Y1VNb3jf0AWfXaLFTV7JuwK4HJ21CXVmZ
b6VyH2onGlv7pE5cFVeBoktcWT3nwCu+FKyr3NtUXnHogXN6ay/I1GannTyRsAkvRCBbrHMd2cwp
0AbCEpdnFGY1xggwNQLWD5OwFnv5ZmqWuRc9ir5yEEv9PvPWobivyLqkLuMXGgUANjiXJrlJbG0m
pBJd/aqRCsvKuqqCVSipC5/TqQ3lFRYvziQ2iB0e2OLtqD7rqEgGctlKPQ66/yVvbjtYzY7TWe6s
t3wodh0Sq6S/S/1sYRXnUVWWPYkJHqYUSqRNDutqUUKPMsD3ltKDZe5rM77Txu/BnGX6aFDj4DbW
xxWGMLY6ImeLiQM7+sZ+6JYFqqzKtLsBvETy1ia9nVJVtkEHYW/qzyL8Xdu+FcarUn0pxF2s19sp
o5cON6d20o1XFBv4vk1iMR0hrG4FK3asBqo1eOpM9En64EjTY9/pBywhvOgm6aT9pIjnoY7x1kDx
rFjKg1fXW6wqEIKQrFoBEOupTY6C8oIJqTuJaNT9Ak5q05fiNlfzbZHUMLmdHcIKCvG5KThSx3Qf
CCn+KN6iRSHkeVtBkmkHQGGRauIOse47uBOGhaY66S9EN09sHevTMuox3Jm2nv4g+9Z6nB5a1CTl
lvGoC69LVkSEkfllZJ7HmFruAKRlVandR7ltBr6beV8bQg4L6VBdOVnMDDFKlXX+mkvmqtO+V0Pw
HCkhMPCE+gxDlhb2SpZuSkvbFxbj3v1upZv9HVbIjj50qwBZQO4/Stx+veEpYzwec6l8kN02eatG
+ib0zQ2IwtBn2U7BJufG6UQ4YiOiT36pM3Ll/i23wpUss10NPZYhvdPJ49IqEbaN0yL2dDBkOn8e
LWCP9oGs7YLIP2bZXV3wRqcIu0MQ/P5V01aRN1KTHOwkUN0uGw5JuokqvId6+CHm0TJIkdfwJCaP
xsQyN/V9WSRbGYBPzOJ1miP1ibKDpUTHsu/Wlt6tMy8Av+0CR0UBw0TkxUALKlMmu6EkJssF/0Lr
YkRv+6Vly0N426gD4xBwFfDvOCPvY5/+sIVjaW+P5BaFLzl+GSyDGHxYf5YkcOpQXLFbL8T+rm6Y
7naT9Jktxy+dRm8LWiCp6BbM/ACbpWAgk9iayWtgiStc2BcGEEZUd04Foj7VCgp1KhzhXqm/+Tiy
5uK3wC/4Q7WYmu+DvxwQC0zygfh2GRJntwnOPXReWwX12cAezBtagnOMsrEfAzIlLJY02d+qsJll
TEPaU+0eK5+Ymo0fU5rRq+PYD0s1/CKPT+LMwuvbqvmGxxLnGpo+633o4Ne7gieZLmsfEKRGiJmg
Z6puMf+yeyFfTPFZkW5GAxGEuJCUTTnumnmj/iJHX9r03kAhVfbnSs3sUYmWESlFIIlPcWE5U9Av
aCAsIxjSRts02Ragwa5hU0yaMU1/0w+Bi4MVL+QpoCaEMY4t83ZMeI2qc+EGvJ5mvTo+N813L6Rs
FLlmGCP/wK6I1a/S3u3ooxoqllZ0hiN4j67Z5T5MpMETyc/8LLuTX4URCWzEBze6I7boYgXdbpIv
IZcWs85WYDuMTl7kwrdBRp90ZzT3yjRywE32IN50OAC0NCKFAf1seR66TTjiAyH4TmLOLirbhEVK
MO40JSxKB1kW3gfJc6oOjEF+j2u+FULDoafj1dIFMQ+RDp2o7lUwYhG+0tCVjVhHi3gAIDCShQia
27Rw6pH8RUhqsG3UtdGdLO5HTJP5DXbBzR7ktRYj0zWUmwaZ7dR+q+HwRnSyOJQtKk1bSI28myT1
1FjSNq+CpRD56xiD9CKQF6S26FcCzgBkweUZ5n7hS4abBQYitZiaWiS6Wb8rBnSSyIVV+WFUGXlH
123yrUMvmM4YJ0ujHpHpWQsT66ExkHfMm8M4KCUGpJ034U6QQEBp0U6NAKG7etGNhasmfDz6rjb5
IgbGXpRg+buDp3g25KJT5csuKQC8RzJy3mqBJzM9Z9xDyy8wb6IPPb5rkswbFNgcyFEmLcrmWVG0
Q6aNKyoujqo8BuNW7SnjRiFZnLJUgtRNsZkgYMV6Id1HhY/yWHZMEu2Ez8oi+smlCiHVPJnNOz5D
mmVHU+/IUsgmDzucRJALlN3ThueXLRuxcIa8Ak9+V0LkDknsjqzRXtgHiYH3f21bA5H/P3OET6Jg
aQ6oL8JgTSegx0NMlFQcVy7D09boBJ3wVF01m/4QAPPN9dHmKK6vDX6Wfy4q/Qi5NR18UFclg/xC
vgjuMSsq1LQRu7O8Kh/pmVs3vettgcx2LRcG8XuON+U+ujeX8Q0dR5uleQVkvUAYf/0K81f8EI2n
RZb2ccJXUPF923bnDIgmvevWtWOsOh0FJArZ/+yi6uxcaJoGBbyLFKC1Oqug4NGdK6ejBo6Wy3dj
aI1yjyTze7QNKQ///rF+kkZpULr/vCL52sefWVptUQqa1J0D7V0cRLsNHmN0qbnarH9/oZ/R07/u
54cLXbw+WhBJuZxI7Y/XJ4TE60HPkW5eucwPu81fXtO/r3NJ7aalmRRSyQ9quIUI9Kg8LU1HeOk2
c8cHmc+h3qPuW8+9/KNwZRj6jxfzd1e/eHEHoVHFRuHq4xaxpHGT74pDixVJ5+D0sLPeyi3604O3
bqdjduyO1+1DPklWPz5P7eK1jcoQn/uBN4jNs6yOKqobuVv+/lF+lqh+eGe0i7Z7PxTRbKnYnQ0A
mjC8NaTN7y/w+UPUZNWCWZIUGNqf30oxMgbCe6tlHaC7g1cimmTxW267nGWCpFW2vCtv5kb+3DG5
cvVPf9+Hq1+siRz/xJoga97pun2zsZYzN9PskBWtZEfKGT9+beHLny7DD5e8WB2SzKDOMe2as9KZ
e1UQdik+UJH+nqc73by1YqpnhbAUDXWhecVSGGZyqN/3xbSR8oARG8c+J0zdq/0qkXdijM41i14L
61ssNMuWsoHnK/+fd+lHj/PDBmnGVdj1IgvauJn5/vBFA/Glo7rtjqED2/7vWrb8tYX8fZMuTwWM
xYxeMup5aQ+wVUCPUIKqw6x2Z3y61kL//AD4cLWLt5x4so5wFezO/iP984WyniF2tCFHRGwLZKyc
OVe69hc267/+wPnF/HBLo7yeLKY3t+cZ1uuP6V2zFg404cAVA7y9rs1bv3q9C0pgGP26j+J6XmZY
XCyy5bDTQS9Rbi2blbCxvv1+YV20vX/9ffMq+PD7ZKvwk6iM2nO2z84GaSwnqwBxmpzag0+/vkG5
a+JeaHf3mF6a9rWxgVef6eW+IglJWQ48U4xUjplnG0tOogVmZvv8rAJw/adxxIfX6GIz8fQ+n6aW
ZzpuK5zbsI/Cdi1cdUhDsCShuXqV/Zk/8ZczSKdyS3UUG6nLZVKlVenpBj6tSC1X1QYx+jF/CZbi
F/U8LGb5M93gYstY5t21oWWSON/A31374viJx1opqPWn5yrALTiE3gMYEf1z2j2QjtoifjsWBak2
fsz098iMnj2zzxZFIJ2bDNVZVJF/1VsxLI7CON1E1kaK4vVUvE5yg5TBuu1C9U7QZ/lV9GgJwka1
oq8pR52R5pt4Yocugp2i5MWiHJMXC9Y68Btqf1m5oQN4Hw/DZhSGbyFCf08EFqMUZN6VaPJB7ZQc
d4odFSAs7IAjW9P4ahLu2hL4H9oq1U4t/0uoDrtJjO+GrPjqtZaDj5fdSPWGWSP+j6bTWyAJq0yR
0CIGtz4utqb8XSkwWipOEfZMWMr3LSU1lH1C5TspcJBfJY5k0b7KjkXxhh2j46firmq/j/V3hk7S
s4/txipsS0mXMc6GRqfeWmmGMj2DUK399UABuLTGmwnzBN8QaMQFTm8OL0KlkA6meoO9TC7YsVbh
qKKsynC8Eitf8F9/resPb9zFVhlaoyC0rdie9Zdsk+3nsdbw6Lv6MHPts7gCeSVvvLaiDIZSj73l
S7+BaFgE22uH9+epg67LUE+ajuXsxUma6JFZ9HHZnJtnD7UlsG/HWYFHAq1pu0Hh362rdbonD74d
8LuCHvdhsX+/0X2eK/39JayZ//mw0RlhNk2WwpfwDgAsICqzXsxYURlaBasr1/o04vtwrYuQ0xuK
OPT0Asz5WXMQwmzxUFkMO+N+WmWP8jJ1MEi+ds35gf66zP95k62LZe4lqdTlfvHnwTE/7D7i6MfP
jIAsvAke5Pvf/8j5of3uehcvmFhMVWdG3M9o0wBAxUh5MZj4DyOMD/fy4gBOdQYtmRSEz6Xbu9G3
fIvqXXrJN94uvJF317KFz8PcD5e7OH810R97RZIazntpiXIJg6cEqwXhuwnT8JgDCyULREAb63xd
Cvj5KfH3I7w4iyf4ES2JOCXwabJqVzNyiu3ZzViWx0Qv3YHK4++f4edHw98XnP/+YU3ExZgniiw3
Zw6ujdqOTpzetwYCTmoqSnf3+4t9Htp8uLUXx67Vez47vjW/MfG9uqgX/ouFRYi8lMkchNtrP+7C
TvDPLXCeKgBqyhwA81KSJJvlZNRBmJIzqOZithO0EKcyWuXPsOKaGeWnv+/j9S4enzBq2MmXZkMk
M+N7kp1AbcaLr/kGovRGv2IIqcwv/uUCZF4AKBH2l/QnLxZgK1Gga7FiP3sqNay0TvDQak51r45Y
DmivQBUna9DdCpMvHzyfLNzxssbRvXxr6cpSZoqZnRbALmKYDsu6VU6qUIi2NsJjF3e6dqMnNCo7
eZl1p4nmhCUom87r9oZCpD3VeN0U6jKp+bmdh7vXcO33zRvy737fxcKXfFVW6mxIzxmuDoK5CIum
sQMtOjR4hDSIBobExBJKjdwB8UUQWsuyaL8KWXMYo7cpqw84WaMbDLpNY9W3U2yhqcBAo4sOhH8P
VtY88apvtdlMojFQ7/nI5MoXOQ2wy57s/+Dd//iwLrYV2UwNbQp5WLUb3frrbPb5PeobjH82idvk
i2vHwY/S3+/u3sXLmDKjrK0iE+tgrFFfdCzpAAa3ypO1K07YSAmLr8pWcWn6rjE5cfBVFHDNsbPv
BII3p3mEzNUD+LMDCudSCYngjH/PaNzHzaYV0k4u5ve1sR5M/JuGe608Zyb2PJO190wN7uRQi/26
MkrbxyCo7r5feQiX2x3ovcyIDaoXiiXSzL/Y7syukZn90BmnQUN7l+izP0a5G31pUSfjmvGYjlwp
J91A6snAXGwp5GdmkG8lnQaqgBApIXgbJWMdmOHqx1f7L/fyP3Mc9s+a9jys5qdpMv9b+fMYmYtx
Mvxf/kJeNOUP3hboFfgucidJJAr5c56MYCh/UPvWJBBDg2YWtdm/kRdZ+oMxMjAyqC1UxN6z6+s/
kBdN+0PEGV3WsTyHxcRu9t+BLed1+/cyE/h8Q8U89heYP42jWleqAAeOCfogS6ue3lkYl+HO6NPm
2pinn/f6vy9zEdTRhFLGvMwCILOseJVFrdmLg9E3V7anf/Er5IsjZGL1aUUrBa4eqGr8BbpwxIFx
9IOsf/SVKNW0Kxead51Pbtdl8bDwG9Escwa3s/I6ulu+ibbcBPy8HeMRhKeSlbC+Etx8fi3jRyLw
IajR0lKChlH9jTAI9JFVghknwEEWB9VGf2oaT7gy4f3zu4cz9M8bWmMEsibEVcBQLL3dTJlRLxWI
2FWhKv3mw6q4/fMOfeSdpJ9Dw3+8AEwv+vkaYReNqiDm8caswaGM5SgY3bepTbEQZoSQWeAw20QJ
RVg8iM4pN7F6rOOgp0mZm9R1moVZZpoHBYMNjSYUpkx3EJiQUT351IQ30zhKD33bq+veN1vliqji
8ycA7fzzl/YVMZWisfHXfosnVNArIyBFVt11vpiukry+9qR/aDN+fa10/SKny4t6klpmiWw6Jhl7
txHLHkMnQQj12qkkeFTM+RpmnuD01NYz8aPI3bSvPVEGjtR7iTE29PiYfnOK4knLlpVUp9Q+ujHS
gmypdqkchuvUaHqLpsGgZ7pyyKohrJ5NMWDAy9JMSqnH/iroI0PbWGOV9vAxEYPbS3qxzOp9NCdr
MJCtdJ7AIKHCjETGxsBbWUWsu1mNoTeuL5E5MtKX1waHHVUW8/K2LC2v8K4sPunniOofL5F6af1h
WHUqlFPrr8eRGQk5rNFtUOPFnFhtjO4NGrrqfHUros5aZups9pgXTXrl6p9uYXjQXET9XYEvdWAW
Cfhcar2L0Kk3oSFcQ/Wkf7EI5YuPjwxdKJnz0G8CJZxF24OHkVcch9MTcrvsrBg0RtZFQ7FYG2dI
RVyEQutjCReVd21ijEd8pVlFmoyRrmDqy9+v20+/1Wy88/MKMMaJ9kHWIuDVsBDTKl9cyMpgbHQG
qvwnl2Aq1sXOIChmnQVi3m/CUAy2VdzET11u9PjjYlPy+1/xL14c7VJESI886UNNrtaZpTdP3RC3
/BOAgRBgEqwZvbeqi/IllQSmDoRQJTsjYPLY7y/+6S2k3zRvLh+28RFWTacN6q3a0jAfvE7QYA0L
78WsRvNKi/DTV1NR5+Di4yVgYsMKlD/Cb9GLHw0rRluoh1F5+k9+AbNafv74xBOKLG7TyNWaIEpW
qjq1vKaDJVZM4zKa6krChLqDD/x1G8T75ecLRZw8WZOPxSYW9Li8adUpyOJNriVhVm/EUqlLaYFz
Ui3dhqpcq7c8PkFE4BQOKQJvf5JVJolrSuHlbzFyl17feXUXJ5gAduGA7akXg6ktkywacItUCoNh
Ydhiq03prZm0ZU0PYii3xbvoy7n86kdAyPiKNfyXs2+0TEJaQe7EYUuOOZC3LYI8jRicnXUkc988
z+vFA54mU/gmMpKtb3FHtRjztYhCT8MUwPQELSxuS6YZ6lQlprYWcOVNKz9fe7VskkuNSRwwQKuW
QG4aSwRRB+LsSkWHySizvsBQEgWMgrO0OFRYbApt0ysrse6rwbsrEkuQgxfBqmrFeIqVQGWyRh/h
hzGkCh7cob7M2j7Up4U4mHJ+9D0IG1TDMB71bVX6LchjpauGV+6FRumAQBC5djg9qlLlHadK7ep1
k7cgzAsovFg5qLow2RO371uUBzgvTUQPi07yhGlvhbUTGGP/gCQjWNQN+8pO0MsCe6ZQ0LTuBNOv
6OBKolHiC0dTIfT6A5IDVSl2nDkcb/cD8zqV7rY0ikG7adJk7KtVI1ajVbigbx78lpUkDJJbN02b
WMQBxeAroDN5kml3SmZYA14NCUKNel96jYCWIM1qoT2YYpVhQW8ZftV+9RtFx9hAaUt9wm9HQKpB
EdmSjCzcwSVDxzoy+5O6D8O+yW6muEqjL6LZ0oQwwqQYsTHJw2KUFkVba1W0qRM1kHj+Oo2SyuGO
DB2UmBmm/XdFYctkMIMQK029mNClaI+BHAUjhjtoWXBgBFkxMQCZoFotnGdiJTGWYqkF1OdNrcuA
O9PY1Eow4L6M8fTttNhvT3pVKql2RxYY+cLoammnNmBkyVRNYraYgsAHmLXH1Iy9egNwN1iU/Yld
4pwJNFJnxQfZZ2dKd1MlFMp477fAuqhZGRRSvctVLtAsDv6PvfNYkhvZtuy/9BzXIBxqGjoyUgsy
kxMYJTTcIRxw4Ovfiqr7rMmsJNO6xj3h4IqMCAh3P+fsvfaSEex1WwRdXmUHF7PVCK7QCbOw/jYO
VRWBHqNWyX5Y2mSpvVmsMGS6UU9TB2kSViFSOBWJyi0lYkyZuR9r6fL8A2eYOYGcdJZH1qVVc3j/
pizS2fKVyqNggU7Zj4W4bRslLYcABhaR+zFOh+5rhRnJcVayJMRy4thdtvNlazLeF2R+LemVPKVZ
0MF95LWT6tANVbjMp3rgCIEZc8nb6eilYVJ2O6dE3wotZ/ZkMRzswepbot3ytOZ0sagGIr2qR0vD
Gs6VV+KtD4WCkUW2ZubHG3YuPTFLpfjv6P+VRmu19Z2SQOWVO2SWcl4K75ytdpEvMve+dcU8lckt
xiIegW03D5HRZ91VCAS6aysvxHEQzGlAwFOVG0DjQ1J0M8E2pqPgMD3ec33nVZ0pMcSST+lCk6lS
3U3J/ZJbJURvegOVLggV6D05e5e9CoO6Y/YF7QgfcNv0+souyq5zrlOcbFQWHCMtvnvSBlWKx00U
ffoBW17f4uaUSywAOFZDUV53rYk8Mj9Lr/WrH1VcunO7Cws/yR5FqLwmW0X5Mgcj4CS/8W5c3Ndo
6ZLSUgVYQJ9ulL0e2jL3AaW4cm5AacvKNrJXqzFVidMhADUz9ZNXiGB4rFJ3xgdvci9aqHzwcxO3
ZYdeH9lbv/D9hFH5mLXRZW0VA6GjLmHWYwiOlLlge+KANmDZnotUtS0MS09APGpnSzSkvA1+JO21
DpbuS817pPYsllHvnnXWEypOgl+96sHOvHng1RGtl9vrQhUTsGrSkYf0fM40nfyeFcoWX0w3SVBB
vPEZ2Lc2VUOvV13VIzkFD1zw6oDRNZH+5LIJgWRD4kseJcsrzgSfQII0w08RujIZnkKVLPyNpPao
fUDP13WCnnTWmrHqFJUhR5Yk5kz7VBZTPGTM7dLCOpRzUXOHyz4V3l1okWRnA/B38D6u2AvYB1dC
5BoGchDPCDWN1fYNjBnbLhmARn7dB7SISr85x1nGKY/V1NqF9z3ta3PDApQYd9N6Muu+u9XYgOtt
ROE7F22QOxzEU2OTsFL4NkzcZNCoXOuwPYc/+kM8UKXFi9XxPtdOPE3fEnb3/gu2waRjdGs4qAFe
JeA2/yzIJmRdPNcRCIH9IhmZk7rE7jbAjBzu4RnNMrDyYgkLGueb20apvi6YPuIncZWFcl7VKsyh
UxPQSBhNg4sTMFpcyOo2l3ZPvkjSdUjhLb+olm+MbROoMfxbySfHmzM+brY09fuKINgpfZ6SZnKe
oinkfV4Vsx0NL3k/p8ljUbdlEkLs7RtxHHJRsQhw2DIeXNzKtcF/TvWoh2NAGFEB29iyyvasHh/Q
y/dkOQMSHtqxw9W4hOWCL0LMKqm5tnaK5dyy6pr8XHJMM8S/ZB6GH2iCt7S4Y2spJHJP1DzPfTAv
PEImo6+ygZOHL7uakljsg9LkiMmbOh2YRi7kQR/DntYyRKvEtXPcCB0695s6c5qyXHOlsOewfJAH
D1UqDNqCsRA93vI5K6MxvOsDRLMQ2kYH4CDUcT+3L+Yhy2iudHmQzzeCQnM4eBkBuk+4FxuFZsjq
oYE7c4DUtqlkFd+ZuogHeLJeQ2offCB7TGyQrWUHo4y8xdZ5ZNwdJt+cJmyC+7b0gw5Lrl0u5P7y
kQP4rRqLZredDaPPh7i0RSW2PA0TIcGBlcUtD/9iZ8TF8Rwri8icfknGhwgBw5jyoA+lc63Gsqi+
mTQpJpxWHOfsbhW3xdB/a5Xf6PhW2aZWYHTqNOuvbGkchNit4ydn7UCVzPq29jlb4WofgPeejQu+
7og0aYx1I6OyRjE7dCpEyz1HvriccUIKn+DjJVgc664udB3Hdy3SNnfz51P5uX5467D8qjSzK9MJ
d67VEZOFfR3Z8Jwa7udBsywf1Xl1+PPnvF1ckNj166E8yUupnS6F59H3+TEXpbih5jbvtFjero7o
qv/613mkM6MyItXCpXpxXbe9xhDXYP0a7Jc/f/+3P8GNXn0CsxRT+Ur2e4QN5CzYOUtq380/6nj0
f/yrjwhetR+HJkZ4X6TpvnYTvVzgveUkKiPLnXaT44+f//wp5wv+zxsO/fPXSzWYYPDy0li7vnPH
Eo16Y23cqV4UeVuSOBVt7PC8QQ36X90b968y7afK1cUXYE1FY+1yQVINrlwof/4UXKZNWO///Jt+
U/I5r3uPpR3kBGnrBB8FfZ1JNuRYRePn0oMto+N+1UZZT6ANx5rZpkNFkC1o6TI680QsxHIa5Jxf
NulmtKGBqjoG8h2ZZutbdfQ5sZL46zvf033z4pOx9uvFx34wuXbRJTvQmJNg7Z3d6MXz8QBUQdMf
MC7M6z5eQjwtAR71ObHgQecuJokzeuCdL3G+0/98Ahz/1aso6sTwuwRYNuWrFVtgh/0Hi5qIhmCP
w7zm4zTazlYVq0iQsOGr9K5Npv7qz1/g7aXA8V+1aoa0U20ye9Yu5aSV7KfFD0h/ZKW332l5v9kl
Zhj8qtMQ5u5g+wUFr2vNRE5pUkpqXZCx1ASk5/gSNGK/FGR56uji3/2kVy8VhnF3TmXASxXSg72I
c3KZOTWUdv/OMv328vMP2b2zxJPfqNmiegnTHWfXYJdHkbVPg6r6d7dFnJ/Zn97TIsHITjo1vsy0
6j5YkBnuh2KQ77yiby87WKJ//eujZNzo5GGyS9qIMM/cUdtskeEGA5F1VVeeWcdO/l4b9O0Ps6NX
P2WgkSyyeIl3dmqI6PILq3jxpiB+ocQhI6uxA3juHbXm3Z9v/yuNxf+2lO3Xc4llsYpJcHbbzRDr
9i1F4KZ3S2tbzSVxTKGVHEMlQFPlFekRcxzchFPRbdSIObptluadO/h248sOXr3YgUWvR3Je3U2i
FY9KRdNl103B2tDqQd6Hc26KNRRKOhSHLs6sw59//dvPpv0aI23ssgtGB/af8DBedUWQHwU/7y7K
OeD+q494naI8CI6ic9eHOyvplVrTMYgajGZDcK8bpcp3Gry/eWz+kpj89AZElghooYXxrhsEsE17
WC7bKUbrW0nCFCqoanY+1/9qybBfd+olg3fdRw7ExI69div6SNW7eUSg8e+u2V+C/p9+jTR1gGfX
jnc9qy0+WPEBLVV1KAy08z/flTevF1KCV6ueHUq7KMoAk4ytYW3YGVU9FcNuUhjgqFDGgz1K8W+e
Mu7CqwZ4WDldF51HEiokycZOomFD0MOynuguvXP/33yQ+YhXu3Pkw4nxTR/sYj9ITomIk1Obpqy0
emz/zTrOR7xaBgPpOoNTzgHBb2J+rLvY/YSpQkEeCcz9n+/K27tfFL66K1GpWmpnNoilDL074xU3
ZRk/ZT0w6GFSBzUT9UTF/PjnTztf/n8cJtByv9rMS/COSQlLYydrXO1V1pYnZ4iXXax6faIWCt55
XX5zb17vH0nhwa7JEh8TdRHshV24h85VyyWPubP/80853+Y3fso/xv+093sKxWAHnUo9WTV9Sg5j
JozfeV3ePqVSQrweTHgtI5CCB6qwTP09HJE7lwut7bGVmEXtBFvsmN4VeCXXuV6+LwoCv+xdf9PL
btrXuQNQQtDmMj3EmrHCuT6qEZV1VdO9GJ34nWf0lRniv7sZKn33170aWlBU1CHdNlcT+ajpSO1G
bfoNlkC1tjONjbchns8dOcrTfRlPfWqBfY1aQrU7lkrfCpa9dNJ6bwsDdXqyyoMVt9FuyiOSzkAT
HVM5xv/qtoWvlcx6QrJuVY6/azvc75qm6VVoucs7a8LbkgP0ha9umtWXg1WMPOAj+zhheqW7VjPJ
AFZOjsrYh1+dcnhRGIdpTuEaVkjzV96QEHhTT3I7nft2jRhuoyqYd1ErXtLFxsO7uNU76+LbZw++
4Hkd+Gmd92arHY0V+DiQo/wutzWJsDNRYSp0210WlF9oUlYbTwOryqZ02uqQ9Mk5JREJqln99Od3
5+1lIPyHlix2utKkfrCr4y669LRwwVTEnnkp+i4hzijT+Tvl5NvLW/h6HwA8lgzT0vJwVq6+7soy
OpY0Ta+Vs8w7ar3vWnnxVcga+0418faygHzq1+vLhMXJELLy00KDpyHwEx+QPfCcfPvna/dKk/+/
7xu8vF8/wSgpsHtXfEJn1LUnHCA6PejNOZw+58jAANNIsklnUjjyfqC/OgfYdIyVHd/5Am8eHCG9
nTf4nx6h1h8NQkXL3/k9PM2a9iWpofZAZ8vCjSNgyjB61hcAF4KVy64YNS9Zvuxsk9Ghcu8DDK2r
OMYF7Qgd7+jM0eySOtraVqrfGU7/5gF7XTQ6tUWzTbL+J2h7tmWcBHsklOQohWDBLAOL451rcd6J
/7kLIJb79VpkvD9y1BmHGnwa61QYi2TkzucKBCy/HsRoq5vgRWtOO4x4Ca/WubcxvWPBppBin8i+
e2fD+M1v/kfPLMunovJL5ncOyYtd2Af3k5yQpdqAS2Qq3nPb/eaVet09s60oayx/DAilc/xLt/II
0TTdB98FgB9XcOpl2JOoSH/8nYv89mYevlYaCD2ZYWLr200t7BHXn8nOSlkh3Mky//IjXj3SjWZg
lMwum3kp1Emiztg6fjSfxo6Ypz8/Km+/NUH06kkBn9BWTHE5LioCEStyhBe9DjtgH75OSBQ6D2rt
CKCpKcbunZ/1tgYFANOr1V6HURqZwHCGyJiNJuj91ueBzs7Jmd1Y0hB4P3bMmWKrRODdkVdMb+yd
M9jbz0nw+mS5+Km7iERyIBb4Lxi4dQdGPZdhV4Heb7sRgtVA0kfWD+9c4d/92td1Xy+tihMEd/E8
930YF/dLxBRmWxHtc9eDTlpnbvMpFUuwdi3iQYSq5Dvv3vk5+ecyELxeEjvfyirfpockxtw66XqY
LyyfCFLLbsQmdjROVL+XN39+kn5zYf3zAvDT+gsWsq6cmiM7GkXMBI4z76UhanRylb+3nTQ8+Lk0
F5Gxyneeo988u6+P0868SGfJFVsOGVnbIQUdxvTxMcbMuB6ZziJsWDelIY/Sa97ZZX5zRb1XdQmC
oNmpPfbRaBmTR1n4X8aGpbxvvGjTuT0c4xxVyp8v6G+2VBjdv17RZqrEXMZNsJONS/5J6icn3td0
21o0DoIwGA4+bNWNnUzpBsaKgsnkfJSek3798xd4e4VjRvfr54/ZgkZgYEtPu/mLJ4xDJrkdPTHT
e6/M+80d/IvV99Mzo33PTdBY8AsLwkQcK2Gm6c2wNhVgplDKbtd1TbJpovSTk4zd/s+/6+0tCULi
r7+rU5OGaMVzw3CNBJ4hlFd+gPph6gAtWEK+d578zZvvvz5QiqWZQ9uhBpFRMHxv/O4+wpxDdon6
KEzaXA4zzqV0qMhER4ZqByq8/Ve/8HVo2KDDwjE5m+F5vLzK6kweGa22+3go04tRwxv98+e8faz0
/4op/On+VQi94ZH55Vbapbmdsjz55BW5/d7+95s/L15tTk4B0Q6Ma761hZqPg5itCy7SXP79gv1/
p8b/OZvSf+/UWH2v0lzXP6NJz/+Hv30awX+E7RFlhN8YY81Zivq3ScOFLiqIoYvp9tmO75x1sP/F
kvrOf9A2ibMl+G8oKX/svxYNEf/njBGNcbZB98SgIf5fHBq/LhehbTN/x1UeY/3xAy90z8/LT4+d
LQpD9EZALlEF7qnOwuuy97dTVwG4wglXkD5X0ZfozXtkg7/W9/+7k/73kwMnOhNKhS1eP/A5zLGp
iGAV5ZOY1gJmGm35Rz/rCcj5oTz7iA7v0q/I/5HiQzJ5H+1x/ox484ZpO3wlsDR5ynQudMaL2Jtu
Q2+6OfW3kU6vov5au+IgEGOlxGB4CVq8PsO/HjW3pm5efrrRt39/41/MB1BcuUg//xTSSiimBTZK
3lsbx82vF1Ej4AjsJCFpV5B/6DjFrjEhOWXB8pGjnrOjCmJz6zF1hiMZ1zXpskFD5Lv0XlIzfJmw
5CPEitfBIt31OqzS4OAl5XMxZgSrh+bHOGiwdYkifcCUxCxZ+ZW1JARekLSQeTFdhiT8nCZZuelr
Zyu8Cv5n8D2NPf4DU4AJm0pU1nG/8dBJ7SIDVNUMsb9m+PlpjDPygYptEKWfp4aQk6ArQzLN3Uu8
FE9J88N79pu7yW6+4kNCV0QC2YCqc5O6pESXgi+MVBLmX4c8sA5XoxX/mO3aIqWIY1Iy3TIFOy1a
FB9yrytvRKFvdP+F+gw2ZOXgve6rihy+JV154QNCnAjMtLz2VPyD1+3YVku6b1Ir35Rt/BGxxkur
/eLCivLb6V54hCz0dbNJlGS6FrUXPQPzdT9WVyEhB4PIyA0BmXnGBUMocBBH1VN1U6AGXsGhXg3N
0EGOA+tJI5FZa8v9K8r4Iu+m6dozzYUXEmnRDtGqo6W2ihGK7SrCX1JKCEjaKKqqZFw2gB3OF+Po
l7rfBG1+qWl/HeJc6uvUJXnbyhPi62uBw4RI9FSZc/5QOW9LV+8bFwJERW6vlaGybwOHCNyiep41
IcwKjvHa7+Altu3yqPIvf7HT0WY9xFRJq5BW+wpHxy2arrXNnPHYpQyxalpR/oBFMM2usevtLWl/
nHLVr2UcxJsusB9yPahViDv9SL4zPZKdZ6bikoI6WS8RijOEYyevI9UrGoHMFoYqTyfqIOyaCKcg
CYnl9Xe2YLQjnRZ7rIKct+6n5bExgCtQhKIalZdoZL/Qi3mZU+tT4ttrexQIGIuePB1/Pij/hyKK
k85grjdjAEW1k3fIAS78kOg8ow82gtZrOMop2cwLX2CobjUoDA2Ui7FSdt2r9AI/z9FPko1G3rdJ
gvZB1ZGzwnVUrbtw/tEO6Takj8GIHxRGeEOR8GwWSBy9wWiAtxHQQpwSuIm8j3BuNMgbx5xmS3Wr
Rg3jyhDncqBdld2kbXAFe5SrNpN6PTiaYA3hXiTzcomyilqnyZ1dZ5+J8PN4SBMSABsz3hqNmYiR
Oaq2qNMvZVT027Q3BvVg9jF38mU1meqz3wtBOhbo4Lq+RNRerTnoPCNG3WQNpD57Ql8rR/dEZ+uq
dRt3O3nyWTogjMIAZZsftdsq5pmqq3P2ovG/IqrnSNsC60O48VLZ4P2CEyczFHZoejbSeYhrPHnz
AJ+xiNrLUOYdEkXLObBDAeK38ev1HWxTgMnkn1S7JFrIzA66B0mVN5ay3RZkJax8CeGNrs6K2nJZ
0TDowbFD0oTyt0ocb1xJOYHUkGNw6XmEGKJbgx3ZtcSs2vOplyFZ5AH9s7l5yOrkImySH0uKFNEI
51uliJ+sKwCkqOBHyL2QR1C37b3UQzYakG8o/JHL5/m7JakJrAN9hJYSqYbLqog5aBNXNIPyJIfc
L9bETZMx23RAVqzpNiGNNrTnh96qvWM3zluvgV6EomotEzfaOnO5tiNBxFKUP06SLlagvEfUdAN9
d7URcfSldBzCHQsn+MjYOjTf0Jt+UhYlUlcP5+7mYCDB6ps+VV88L3lJOse7g5xQrag7SEoJEsJy
L0S1fPTODJmusEEmWHd+Pn6xooX+WRB9Rqk3rYvkKRfc4DqMAGNag7tTXbBzAvXUWUG/G8bmxmqC
q3xKyWMOzJ0tLDjXz24olk0UZyBcXbR9tPNWSk3cFRmS+GZhaNJL+Twtujh1eBGW0LkrZ/kRoIIL
2yVy9nFznOWpG5C5WZk4tU+O4uEi3nNy4g+1F3FvZ/nZIFwG4I3Ul4EorbDWv9RCyfVQRx1pOoFc
O9GT0uSuB35abYIs+Fw4zgcQrRXhOzE5CqRI7BIf0fnSzuvSUxdd5AOfts19o8JNhX1sbf6CwAzz
oZLJAc7lSxdEmx7h9mV3apYk2TlZC0aysZ/Cov3Re9VNO9fH5ayBDRMUorGo79tzHsKSvGir8qjz
qKHLPNroZpHgaawfUx4/F6wahM8vD2dw+rFWkpxHBBBohPp23ROZJXtv2Rnew2iBENAmqthxrCtW
rX5B2P+i7YhkXubQ7JziqIcO2mkZYK9sg3TtufA7+2ENO+eTrKU5xia7c0tFck2UX86JG27thfSc
aLro6isrC4mI1IVZ523+0djZeSVoB3IvkTOlCP/LEkJrXd3b+Lp4oeqdG4ElzyzvS14h05HpqQv1
mm1rtKJHtsp1qojRrMZjU0Ki7F3asjWtzEgJta5nwwo7hfu0EwQlRt5twR0UbRTciR6TG1Ep4IJ6
KTcUKNnOEQXy+r7g5ewBhkoPV2/PIyTDudp68pYQBbPKHafZeUFL/6dN7qPQ+jJkcb4JZgP6NQqf
exM+NHNENmzdnEZDDgcp1y66IlvNdJczHpco2rhTFe+WtoeCPV5TlqfHVpo7OdSE2dbyKQtYSIb5
a+mGy7Hq2O/Z2651O85XudHFqpvKaC+zo879Z6cMPzvFpRzt4apN+0+p7dx2hnWF7InrRfbJOj4z
dFXhfqWeLC+45uupNVwPTyfXbl1cYuE4ugkSpUw41c5rhh9WMiCLWvns/1aZbqeJzSKa6LmNUqt1
X2TD1ZhCgN7rebpuI909INN+SjBGMhc6H1zwFhwQ1xKMtAizb6rwJvAVZ9xsvio8xMoRYmevDzdJ
lD6CDnqwOgVcOFMflAyrFWvZys6GD6GOfBTS/pcpxAwDtclt/JsavTod1a9OyLQNuftGp7D4s8Zn
0Fs2n3wDK1znMUz2KSZKdHHkxh7Vfau6dTD1CntQTvy29TnSNa9lSPrKcrRTPAq9oL4ucpZ7vDr3
PjhnZeZmP7r59fnLuFGyz3qDi9n+MGJk1LH52A3RfGhl2N52ucdRZomiLY5cw9HFc8m0I6UUh/Mp
ZIfc9wH7mO095IR0n/omAaOf9U+9Z5uL3vSHuBzzfcW4+sC0/4hIdzZK75JJNJt94XUxNmZWFtXF
6Ll0+WymMnjoCAOzOPj4vjXtaGL7D/BbceOZwr1iJXkoopQF2UnSjVbT0R+sYMdh+2Nf2XAbl4F9
AdRvxvTqoJUproJaklyVLNnJjb/JKPY2YayBJE/ZyDRE6AvbaA/Avtet8CotHScMChG8VIiDo10c
Lek6dDwmth5dQ29wv7n5VD/NyY9+DPo9ETsRwGNdHTihjtaSXs0tY5bF9FtrCJqN6MCRWKY/TkOl
No+ceJ1HtuujO+Y8ar6ZL5eqFKB4l0ctPOtjGBBAHIr+WYianloR97s50DRpJ0G+XxkQkcZZLysS
Sil/bZWxoM9fM7W3qg9Z3Lw0CoyybT7iz4uv82Xwtg6flsTpl1jDep6T9mvhF/EBeHi3TeHXvHi1
+l6243ALib89WWVwZZXuHfvd8tz2BAsuUMHPYvXtGMfMhNKz7Wtwr2tpm70xojo58cx7ZWf9tpQ9
JHIzrefMOdnaiTj3yXkj7PazjWWaCk9Hx0p6nIG86cEx4ZXC/bFL/c5Zpzpa1l4KSt2SAfUYtCDL
w9m7HkLo+0jk8S2siiSApJV7D4vulytfTxeF436SkbvLF9wvLX7fFRFM2CwowQ+thScaH0e8FUlF
HlNEsq12v86oNteqSPValtGzJ1idVDtg0suKm1pmJ4q8ykqv6qF4Zk7on5oqP7hezzHVtuuNsDjU
/fVPMAtUvfhbVsmkg/VkB7djacv9ANB+apnl9rO8CsyLGPp5G6YzVXN+iG2JPH7AgxYM0ckP8pIi
ZNmPs/NsUzjsygQaOlq0RwSWpMYxsy7jGc4LWRNKF/Cne1HfzU5A8lwKBNvhc2RXss0V7AXo2/MV
hmwwbLJrr307eTIyDe5n2T31DelZo/XVmMw9hhbS3Wo5TUvw1arYdnC4kc00YpqshLuwyncpq+J4
k9fzNysGUd21MWe6JY8vxqmLL9IlfPbitNmpaQHCP3UfjcpvakoAWN9iB5tvVWi/PpVxCfOOQ16z
RDu3mLiFWoNIwnOGgLSlcMxY0ohVlkQdQO92V06u2edddRK6JCCph0uPOeFFJ9kPOXNKllP+nTpu
YBnnqCC7Pt5Wo7lU2C1WJJ6QcttP/rqtq5owqNZae0JdFxWBE/OQjDs9GEja1qJPKIfHvWUz4840
r34aNt7JT9WpzBvrmalouw+t0dmNntcd8TkspBEQ2YC7lsREbBQrEejhVGhsEmDDgKG5uBLg5XGg
TkayAR21T1mNA26pDsqeA1I8gx7ywu1IZdLBMme45ISIreQ18SkfGbTfuryTjH6y2zHNgZ3VnOxt
PFQ1nhTapN21FUeP6E/kOky/OOkJSgEx6LgGRxF/dOb8q4AZeJCO2C1z+EEXgzq2X1vVsmFbs31k
G+QVxvOEOefWimUG57s+URM3m7gk8Xlq0YzrFpurE2zb8VjZNutmMzKkxWiauBjpCa4qufEuAvBd
Oz56ooc9TLRH4OqTni18Dy55BlVFk2H2boOo+TzEIdoYv9Xrc/TNQzkeJ5voEPywqymcV76/XA92
9uwPuEJ617mMW3mYhsze17q6FG34zXPPhryak4ffkpjdOf68FaQPpONyNGNI7G822tflCBFd5na1
kwwg9kEfPzp4Ik/YbGMA8apZN0WwHmSs9uw/KVGD1amuCqI9iF3r81wdk6bRL/U+C9iIxqh5QC9w
CNrstjTTw5hNW6HZs7MuvMBDZ1/JNOZC1RvPI33DDbGBTc5zNEKR8tqFMguRyGH05WrhYVgp/IN7
q0qeMbVYV8uEYdAq8mtVEC6dZ2F8cBzyQUILj3K+GVhIDziVvqcZFZ7IqG2wda6tllI1aop8P8yQ
LTCeHHTIUZIDdHeIBiC1UXNTtobtoaSnnjlXSZ+sKuk+YDOJ1tItfviJ9eiYkmL0/M7hYEEJI/vx
MofKn9krfjnZ3yZWF21bYPDr+pt68A84qErKZ1tvtDOmT1nlTRd1Sxqem8lobacdcvNkcO9H5Ryy
VvqnFgV1Oylxj3h7PPo1g43aKzj6V/pR5mP6qAxRLiiU20nfRp3lH7lYJH/ViKKWYelPf/2PJDX9
CpMuGeieo9fZqOprUjr2o+Na1xJXV+pM/SYda73DJrpBURPflmndb5KijLZqCB/DLo5Pegg3NtOp
WxfX2bEX5V6k3QeNS/z2738S8WFQkkQMgamMwXXkkWKO4fbUTFN0s7hEuhm8bjsiWPYyJmk7xz14
TMb2+1SKx1iEKTWyT9hy1N4XeZit7LZM11lkHgnjoJ00MxkncKCN8yuOLx5RgvJZebz8fs24bkZn
QJrpcDkX+hKsBoW3IMu0d1+CiQyirLTXcUCK+uKwjZc5ieucd+SJhoi7KpRPkYyqw66668UUzaZH
gV+2t0MH0FlnT6ggCc4OdL7BTsdx0LvVOOb3gBvu++ZUKHLjklB8KxUus7rd215+lUJOpUycQKii
btsk/Xxo0gWghuAQk5xPEp/DBNjH+Q1vQvvgz0FJaVFRWw6tvZ17CrJELrvUEfYu6lW+TXOuENly
O8dyvL2Ip2GdMudZ1Zm1WegTVjXdP1HloA8lexe4B4dTNMbPaQytbTNgAiH/iXXCPsCQL9b1WF7U
FeWrUF2z6pP5RckOwmfdDStCEPni8xf+G7XOJ+KNwjbburMB5Cp5RfJaf7Fmjgm6mTBX149u7s8r
02AID8+5IhMhcdvATQikxfCwjVOk3+YzWQW8eJxNVJeVu9jt7v2x/SocshMGLba5aYJjN7dfe46+
qBnHU2fsQ2VZ7iqQU7vN27XfJ83B66jcQiurT3m97ErPozPhu99AIDV87HUYqB5bekQ2ZUiAIoY3
Yp2H/LZKiwsanDYU6BBv+nlaFq/bqZfbE2F/cpPTSXLtYGs0r7Hg4ekcG4NBTu/Bc+zPnUYDXZUB
iz+m4Kqhy2XnxZqcyRXr4E3sJcuqQgW1SXSOxXm+whHZ85TN/t4tQlKxyHHxa+9DZOIfUTx+YVJn
BbiYW45lOvk0GceDrEdmUEYy98aln1MTh5k1ZgY0y0Xu0C+ve1VDuhv1naQBNwC5vVA1nrS2iKKr
0hkOyrQC/QUdySb08k1F+30lFbVCVajDwOx6Iixpmyv2jAC/vh8U8L/tQvJwuaeJXHiZOBBP2Yvw
MG4Ia/c2gVWse9G2l4AUOdNr68LIpznL6otw4ULTh9+0kdmkAbk/jm/dR0OSrEAFrAMTkf1RDMW+
HzGsL0JfZt64LQppc0hsj/9D2XntRq5safpd5p4N+iCBnr5IkumNvKp0Q0iqEk3QBL15+v6yTwPT
p4EZTAPnbOzaVSqZZEas9ds8G+egLuJzBkUSiIk2oayL+vytrNn95q6h3TtD5zmfV8cDkEn2VpZk
j4NePo2CGF72TqIKvfHkql0/z1/TZNFanC+XkQyhjSXLZW/ZBhVa9ocLNlakDgdYQrZkVTFHeXhf
M2scQzJMAFb4elVnICPrkxfssJmmvtKZU8HP55tIpoTQRFqDipU28mxNd/cXcnU3jCP+xpbpqxRJ
HelSXBuC6AMGSdKxznXVR6nf7XIzpbGtc99xUoWr3TFSWk28K4qztc3Qb2xdkN6gaOVlktQU0wh6
qOvsV1EYRMLMGm9sqwyXLj25w1KHBodO3txEXzw3WWffeysfbSRnj3U5XzW0LknvfBsNNt68euh6
edQqEXWpv8V7zwhrD/tYrheVLtqlrv6YPR0onkMVnElWQ6vTXVdogpY3g/3fUiYLVDoEzlpzgpiF
vemAoIMl8WnPAkXsF0X2gvqasGVvs3j4Hoxyh0OPU8D3t2huKHMRNmWQ7vgwrR3FUZYUgdToDgOv
C/2ZZ6vOgYfknN9h18TdEWhBXU8hSl4rnKxaqaWbpc1OtYGBd+CN0XvXyrK+s95LAw0XFlAMCWGO
i5S7W+uNEMzctesagSgxLtMhRjeZyTCoQ2Rv6E+u3QoLl++qwIpLNwDq3Y4x2iHbvrgNK2DrgQwU
WY/Plj/N29rZqLFe9y6FoGefQTAvMiqlMQfXdfmVTVmz5aJ792sSm+OpbWnEqZZgHDGDJ5WzaxR+
eUPy8vj6F73NMQ4UQlWuBG7usddWZ6quqKBPh6fWWnN6bggssN/1jEVWt8jCyiv7p0U/rGUy2/Hs
AzYlXA1eDvM02hRYryyoSGs3jpGLzWwPYdeApgt7qEIvWZ6FWKIhbjjuuuwJfzNN0T5YU1WuFlx4
vRfAAZVfz/xcqP/0Bc06ZdK9V446MkTy8tVFAHdrBEuzbzVBe9eE7sDBERDkhlFu9Qp1XDvcFoXm
VM0pEsH1t2uWP1bnvyGVDpU75ZEhWA6QStIFVDZB4ozv/mS8DSmxa5gMdlPW3jpWs6rv3xc81RtE
0QkuX9iaZH4BQtq7gzgYkByBGdttUNoxb0b6l/zUfMbB9ioHR9vk1h8vNbpwWdJpJx39Ib8vF3U3
TCSvvRlruRxnbY18ZwyrnIfa6dS2T1mTE2kEAJzaMdHaD0OUYHikxgRzaUZMPMyY9jhse7EYFxSQ
OCh5gBZBlfhi11eELb9WZSyUqeuHeHWmPUWHv+PMUueB/2AKXoaFnVvFGjZos3/AA51ussnAYGjm
Xy3xh6EhLD+0gYgX8yIdsRytfDqsuV8FnugcniXwTXzhNLM12sfi6jQ7mv0xi6NF7wtuj/Q25czl
Sgp3h7LvyxXTeJpJ6e1tIjUqJxkYL9JXTZLlR96rZWQ/rTL8m13Ze4sKQpuqsKsmR+iW2gSnlfYe
Qe+LJDoosAHCS4yi3IXddvDmW9LDi8Tx0J68xVZhVvMGsyZ+0Bm43WZQMuROBR/ifQu9JZBvebCI
nnlcas879eA8XC8FYGyUqvxtnNerWpGXKpn80jBr3QS9jaw50ItJnl8GWysiIGsmH90kiHB+yRf1
lLf0tmWifqqy9CkbmfVNXQv9fH0x59bYZBJPMsPeV0wnmAYuwhdRv9Y5PQUWP3TKnKefyhUPS8wK
l1QzPyg2+ylhAUljt99J34uYRTLi5SWFW836qBbSUH3Wjbl2+8Pa5uC+9bmfgIMn+LeNU+C6Wsoi
9H0xRAiDG+yjpXFcmC6wMOfU4c4TnW7Wl9k0r5NxxxaqbAhWlw63BVfIWtIP5cfHdcmtPcTCw71M
UCYVu12O1aBMSLTthpEGL78+jH120pNur9c04FGbnIWqOatyaiNLAMdNVkRiiLdrW3Uy+t4J9Rkc
s+3FPs4I4JjfpVgjBxF8KVM9rDWTrsw4Pwkk8EbnpDtXzA+0Qb9SYpJutNiaIyr5NnrubXuylBiw
9+VMpE0307/mDY9jDRHXZ680w3zpNbOGOxsdwzbJuw4lMIr0rHC1ci9UFyI4tH1jrTFsDsqGcdDX
jdZVTzzHX5mX/AzD1a/5DvJ0xeptgSo18RwuLHRkShCy1xT2ZTELytpanX5Ip/0jCsoQe0QNQ0+Y
YOvVT5Rz6l7/YA5jGq10ZuvrrMJ2dALuHgr/Lm05KYKgprexcWLQa/E4FPzwRdr+qU3zpdDKjVeA
vaCY/9UsHGitKKLVWcrdojyiHgpmhlLC8BsyfyvWMT1gVHc2JJfQZ5CY2xiqfZvNzRFoHqSEuz0Q
VV/skpwAuiSFz0ZkfRCz2waJQMzs0aVeGNrN/7WVJoxPEQ9xNGcwp0LyvmejWoLG74qw77o3rxz+
0rVTRCSHUUrazx+ttjxTzQlt6g/xu73eoRuDkUzznuw6za6zbh/dGbKVXVFRDkn2TUtkySZT1a/H
NdGZuEYDLm2Z3wjdsVAdtjuHvCFUBc3WabXXsaPsz1bOGOmtaA+Uqj31c38bKuOzud/a/6Em+R8J
qF7qkv/96/1jvmvCNNCx9P/2r//0q0v23dZd/dP/P//U7m99/Sz/dv/9D/3T39z923/8dvK3vufP
/tMvWIqyfnkc/rbL099uKP7xVfznn/z//c3/TLSFIf37v//Xd00Q2f1vS2gw/69qKYEq6v8urwrW
v99p9vnfP+Af8irD+xfPRcjkC8B0tER3id4/BFaG+S/0Ohs+pea+ZXgkfv5XgZUOjYSpzyP8/N4J
/X8EVh66LOK4fATgvoWiR/xPBFbkjf+zwlXoZBxg7vIF4cq+ZZmO+c/yoLWe+dIAVYIm5eoQ5gSM
VFWnqaOMslceO0mutm6JD0jT88e6ey8JKSV3fFwjIqEyIIC1o5pRLgFRu4ektA2Yr/jNNEp56Hs/
Umn5TBZZTHtk5oNNPuW6DBBdVL8gafzp2xlq48g8+8gHnPQyP4gebNuBKA2kZ56Svmr2De4BTNkU
sGhsQUjPXoi1CQ2DYkRQSgtsMqw9/XOgDgcYNNSyAm4h1dEWGRJxyZ1jbm2Sswcru41t6jyRcBUk
Ju7qVPOaUEMPHyxztV3XGOZRjTfqSjmN8uxYOTobpJRPRHBm0E3liQwXOgzdjpP4PrtQDMMtoLqr
UJhdiuxUAitvHCDTwUJR2xcJULbvx6h3STRVfgpu6ktt08/Wr0R6YeKIo+s5PyYhn8dBFe+xUf9x
fYCTtUt/uq781SuIumm5y8bz/SQrH0FPeUOrNW0ax7/4M6zXSBxZ3LdmWFFgitU1IqGnDRpAWOKP
/F1jrF95ob1b99DUyuu2Rg5rpS/RXTZEZvD0qy2cfWxvZUXA02TvUA8oFgkqejufTcMvJ8ZVIqsA
X7LaOMQT3Xk+axE48GsnEzi0+cN2DovvfvKokUAGgrC0LdjjjHCsyrHjLS39qhQ6D0lFcl3s/fbs
kXlfSnffJ9ZjPPXbqS0/pAXAUT8W0njOMlg9jMxzCFXwRYEMYofKeMon9gETFH+u6fNu2QHpbabz
1+cyIuWVOUSqGW47Z3SuwfZyrUSMkJWhyO5Unf9ImDsATLEAzFg5poBrli+vbWfuNYzbOPsRsck6
P/bGTMKs44+nktV1LN0knMjk2WEDQSpBIm2TJSoqqER2be1vjQFnYx7Bu98T0yVZaMxNAsg+3Gw9
6t3SEdMzXlSffFVVel4R+x2GaTmkcbwA7Db6RszJb1XAruREg2xMxU9bjvPVzpqD08wXtBJXP6n7
nXCmYFIK8MgaL6nb/RDvf40doFLKG4lTOlhmUBEGu18gRKgcVb/U6tpBXsy0ifEuLy3MfjruejRx
zsY3dMQ5K/gmuYHH2k0iw7I/lspghGIkBgShb6hrsn3D/3U5qi2hBIemz/0z+YHoC5Ceubq2mxcD
1UtuviVLfB4TtBZ4gHBmCvRjeTTQLxjVCycDNpqZTgJHJ16qQdwhxTtWKRaZ3r2tqj0lk7oQuYBb
ngZoIZn1u8rRArNAKOBkHABl0/OGd1haTIOL1knRlKSeRmlPakZadtKQX27XP4WTtgeL6VxlPE53
dRJj3r3rE9ivw9CsshXg2O4fl7hHJnIcW0Fj15yqYFX+uarGitUaYYJ2dudSuybzOdGVccnzgb1r
6PZdIY+uNZeRppcxHXYoKzrrGeqS8TB76TnzIuwY0BKG/A1vFNnJQD7Z7PSksnnP8IvDDv0TOU2D
ZIizKrWbzEod8xbf2tSNe8cBqB5J8grNCokh859RDdTuCJj11imO+h26NNuCqDmx3MpyhRIs6FTV
aWTHBEauYrU3zWkfzwwqtvVZZTphrOjDCP+48S5eQ3FnqQmc3AiNFK/OphuzSNIM7NCdNimRR5u4
G95WH4FS4VDjAPZIjsE3IZnTRvN7+p7WLPLHfa+GDdkGBZQ5DADGl+/cWl7neHoyREbZfVIbZ5Ok
QL7xfj7a15ZkRgb/B+X4SOjmbyvLOyp9Jz1KjVx70ZP7Qv/SLqK7AcOPD4Xqt3rvyJMzmlfCDusd
W9OfksSwaCTJ8bQQGbgZ2AfgGRk2W9i/wL+DxOM4vaLVCPPkLoOSrRY1lgdZV4Bq2AKsR7wgrmAU
ZndC3tOGmieGW16713h1z2jnh32bjo8mKZVtJUnva+2zzPEJCie96Yv2q1+BBqyJkxdjwwqXXvwZ
JsiadWWHToxxiz4Z0WlJCVxncuv1Q2DaqkcpQv5YWrD8GDBDoc0/twr4c9NPLtLM1fubD4rYoRz5
plmSsbP+5rkgCMQV5W00030C8bvXOnUjA7UNkTY9eaPhI9+1oty1x4A8bML1brOD4COGCohUi1SL
M3GQaCDyKW8OPSfaPBhs3A4t4BlZsNP0kXXm1iEqbjN1JW8KnbKeJVP2Ls3LQMzDFPY1vb1VBlQt
25pIwYwCZRHPO2Jkf5ARfJIlV4BJGJFRJk+E6t80r7S3RDAe4h5+RzXis/RBor2RV3Ep2H+s4Szr
Ue4H/+RnCTjKeMJEeG1Eke+y+zxvpYfSHj9y7WeGNyxsBE9zNlVRh1LQZdmryMGmkds5DtldV2p7
b7VGvXNdGJtxQDhrUFMm1FRtmchRqRn7CglmiDC4CCcSAjcOeYBn9rG9aybTs1DOC9wsISRjW4ci
j+19C5ux6VZwsXJp9/bSBlZvrNv1rtEl4M4+cTLvjGrqQ6/poIFXarBjh7dCjvom96TzmQkRufkg
PhdX23lGviv6avg0e+1YQO80pvTYmhGm2ConycmFDrJVVVF63uDBhlsLk7XSo7LLwhLMY4+8oA0Q
xVJCyT9Dv/mYe6tFhWhrXH/3sLZ8Kg5Kzw71VHXnAQ+oQchnQLAQVOuKD7yq42usc/uMukaf2MIB
3yVRN0/GgfDhz5Jk0INWQBbYdXchZoDCE4WFzMpmEsum8Qyb29OxjCpDTUkXILK7DAi5tyTUojka
vU9lZcUep3nLAU9Rx1RYqLmHOJSL15xW3gJ64vvEqi3H1deXQ2d20UJulN04kosd2aVeIdxVKYaQ
LK3pQed6CB1Zo/zu+nFLWKe+8VLklXOqP/lF/4PJprgq3/rw1mHejaS2E1RSNvdLVd+b/XnSEoD3
uxYdXXK3be/wqkroKVyb/L0dQZzT2m4ibS2B9FaHLnPmwzF2lxtw0S52SuOSCP/GhB/JVRYH8KE8
9MioR+Yk9gQXzluYOE47H3FXjkT/H5+iHOwQ2SLk5+xOe7s37Kd6baLVbtK9G0/RwvLK0CGA+e2S
vXV5zbNQcxr9WNxz28xxKp7sFtVGUqXDMV9Gn5XeRms0oeOXVHz7IzqDuJywMa/rs7vA6GDzlHuY
QurNy/iE9nzaC69JjrL549aND6aBONmplnPt1M6uAsrCWzcesYh0RwTzV+yuZ4im6tIBOT5ohEYL
stDPKwJDveH+z2PAuX7ok4BWuHmP9rIJinX+ZLtYL8CGlyatjnK1q33dskCIe0M4dom7hEuPpXfy
tPZQuG5+Kp2iDsMubgbIa4MqYaGoEC665qZlyQUJQr+ti6w7uSS07luAeZ7guUXb3ZQbXTeRi4wJ
PxMSEkeq6eO2+OQL1fZDK+Biu+q46ubfwsi9yK/AwfEVdafcTnG6Wm4VKSfTdrExfHdT1oexoclw
LLw9Tjwt1CV7/jrZ7bmHfjdrtKm1XhE71mi3vO3z6wrObyWUw03iKGX9V19381q+UzQwgxv15xK8
fTMbqJRplAhId3U22N7eFLGRUYf4Ezzd291TXGlBysEvrRZ5zHKYzXhfgWMjfNM/6gzlTD4649Za
JrDO2QmRd9V38+PObpEnJRrH8OgyLY2guio7G0WdgRbEYCAZ6rOF08NY9phr2m0MyC06k9uRCLUW
kW62ek5UwjYEi1Yf+2JetxZR0wuQiEkC62bQulu+ssfA36N5noy/ZOhuNMhg5lHSxPn+0pEY+cmW
RxJ0ZTjHzX7UekaDLCNXg2TrlgzfY1a81aqBevKrr8zwAT5a8KPCXPt9reHLyDtLBXIgNdNukYKb
fb584oGg6rlRqmNlqoyQ8gd4ShUmEOKhp3QQp4Q3Xl5Z4OTwg3Cj3ldhIxqfnOUxVuKmErCvQZve
kDY3m6VfXv1O2XeYjOLquexD0oHyqIYsxGj24MO6Ss3aeCaIj0HmXkmyHtZgFNvts6geFvYyS/Ph
IpAlRWrSEeit621B+rCbXZ9zepJnMWbYm1PKtu4ev8ZHMt26dMz387egAubQm4p9qLKPw7Cn7wLN
2BK/lMRy3pdInCgg3D4xXL76sTVzX4PMbVsDqbqjARyXiGK60QiNhaG6MeoPhSaXpR3AyDF6hFTx
aSmt536Y5RWNU82e+GO/2syI4URaw2aaNGeXYoPUreQSy3wJZ4AlY1fmiJfsKn8d0hluIxX2Bl80
mZdtFdy/ghlmL2iqmth1fUW5DgUwF63FAJ3MMM5FMDQrS/rsfhJGvElGRMYCgQyfz/4b/87HNxwE
ctNNfA+DbFBijJQM5wNt6PHSHNDw7JJG/PZHpEsYPHgx4zely6/CYW5a76t/+jcr+PdkmqLaGh/X
npudDHN1Sqfqlti1D1DXHXVuVssBqkQuF5guojGXozhDFW3V8bbtm09Hsz/aQm4deL1sriOrb+C3
72qL1FuCZVy+u8UiyBsMM+XjFuQ2yPzc0HSRarCmoi0VvIVK6dZonfiivoBZCkLeGy9IB/PN81Ad
NAkjWLI+jrl0AplMt7HOrYNfsYZmpL9GxaRIOWm0sBb+Uca+OngzFZZu/dBg/qeyj/reMba+laHy
3YC5ZXJbZiwhpy1aPqQIXqlTOuqTQu6EgjjznVVXTeTH+W3WbUTjBer5ptqPKYAEtXAvyapuCoWe
XfqfZGP8boWcOY3kn5HIG4QQ2SX17luESYG7VC+x5u0tR792vRqR3MT2Zpz6yNDaHUK1ndMln8Ju
2oNnI14lpRZabf7dxAmbHCSvRqdsp6okGIE3N7WpId7n3isJGu5T40/iM85bidEjA2pIiNYU355T
v6QKDY+IgWcaDXQkm2CzTDbOAg8r77+RYup2qLda6bgQyjqcTJVscd3x8hJFvhnauxG7Mt+Jhb05
eapHXqMeFswko9l+VilqMq+syZBHN7fJ3JYJligiw/uUbmHuPQsuYDV2ujO4pJQMaMRtJyxqjEqi
f5g9f2BsTdCicsD2eR6lrNU4J0Y4/gkrmVu+1Vmp70aCm0NXND+4Q9oOAEqWub5taWrDzM0bE+fG
BHafGyLeIOUpdwSzbLW7rKpzxj+zobojyQE1kZ7ph5RJvsNHc4g7T8Cqke47bO14nSKA/iWoK6aA
VcFkNvfRPqt+m0ZxEw7U7ZrYyHCrKtBGfttdkCJVduTDZEHyu9axJketimOHal6k9rblHhZ9NEM3
KRDZmdmIAqukVDWuiqgejp72qBAyhK65PLfdGA4NCQ58MWsxP8/S/WqRvOKXwtjmmYirio6gILRm
WPvGKvlDvQI63wyYYxUfOG64T4wfU3cs9K96txGTX0V+x2WpvPY0dvWb02TweQLfjUyeJhQdHEoL
QDwvmN3ldN/5AjNAY4x4MdKoxT4R/cefMLs6D3AdbMzEaEI0qxsNze7gKDivOI7Sqe23hRE3G3Pm
DaRi99UbQFhG7nym7U4dGfovzVovh8XuntZuHV6LQYu3EpFPVKKUH2rRv6CVWc0cyW7XTEcE9KfM
b7l/8TbgFepgQ03v5vY5bcB28tGiYyVO8A0fBApC89qlcaDGz6LIKOcrZI/tXY2YGq5MFJwg7jhH
6PFe+wrl6eJIdhX7I5UYracqv+LzKbc4K1OKYZyvRjO/SNxHhC1gm/gvQWH87poP2cA5JXkRtt0c
0uAbhw4HdFgVzrory+QhHhZxdeZyVxnpTtQG6k+3eUkKMCKMWA89rgmGgrzkuxw3cJvbsWg77vhq
jpTZ79ise7eUb8k09BtSx55qAzDGS9P5nNrQOa2dEleeJZG7ooBfvJqXsrlfoTSGqW4JcaLHe9e4
dh73GJJdhB2msraanb9z0IYyd5LLamgPjmemp4mUQTS1YwnHPP/MhFksWjIdSjlvi6n1InPkbOti
QnQAb9DrT/xoCKZOeC4eZvIEYhC/zTrjtpe5enYHOO2MJefA3AGcon9LClVgYOx0KxoFEIHoXxuR
XKJxRSLJpLX0nOVm59nh2pCNWajy2GkHLxMa3io/DYwU9LrlnN8WuF5oj8Db5CyhtXQ0MqzZvDOw
F/XmgoJNK94HI91zg+1zfO2hOb9bXp2GCFaIPLm3a/nQt70skBMy1bmOZWwLx+1xkLBYjfkDlCgH
K38xn5kLgjqHrQDusod+OUPBQieJLhyyad3JhDlocIE1uUfdFM9nC10UuHb3TutBealQq2JlUjvR
VmeKReWJbfdR2egA+7X6qJolPRt68jaN/V8L54qB4lEW6SUWfYUYN75MOQtYIc9g8EbUmIIwMU/7
rCeKL4yBQSwvt8qOy6houvdBjj+djfo46eU1B/XZ9n774dxVb2vHiEtkfSRnTJ8uUHJgYhFiOCe9
nqaucJUkVTeC7zuGMqegFC0FgEJw5+nanlcrX+YfEtrmB5MWGs6tI5fE1azQp8cUsDT0wQDp4z+Y
DOAtYvWPeo2Ybs3zbYrqPKQTh8t5VQ/g28/GMHONqarnRtXMgPoU5GH6DHJW1EexlOMr28g+oYoh
zOgmCyaR//R3x5JcnoZuYqzV8x8eERWYXUswczxtOX+WIGVhgQKBRNZzDmRLp/pUIsrlett7C8qm
FIgsVKjt2TGbOqRAJAsy33io4mwBy+JXc2p/6Fp9Tj31KNG/InAatKCT2h+sWA+l4LJMDJAP0knA
TMvtbKqLh159I2pn71TVy1yY2PjMvIgW51Q3XXwt7hbIuijC6lmrBgB2JHj3y9Easzcya3wJ+KeX
vbYt5VJukEz1Oy/GmpyiwLJXU4ZkHqF6QXVDI01xScZP0VA9TxHRlk6XE+8+NFbC0nAMjmNQPspa
9qh5509zYGzzm2Qn4kHfz1a61bNVuztY603G+7IkFvgocyDzTDl7tzP47DwebCyluvXopPFClxfd
LOUlHxbSQ4a63SXg5rGGjGkBH6xb3JdG3t8NLUhwkkHi00UZ46wSPWbWX5RloVmcaS8z4heHMyqo
NB5dO/m20hx8BDU/iszYRAlfvFQDe4xhMjLoc/7UxwXHynQXWiJ625R80r1GngjaJW8Im94+phna
B2zVvPUBlAhGZ0hPiUDTUvcPSLmJ4CwNO3c9VCNEb96t5sFisXeN5UN147Q1s7zctXICbJ/OzAMD
nhAw2KFekjA3YlQUrL2lZYpAy8WFG8CIaqN+mhoaCdjCPhIzq+Cpp4Cg9JCGROMonDd2iwsyqhsX
HjNi656SZEHemfjGjpMbQtwr3klbiczJKqPezL4Le7JRQpE3rq/WLR77NBy8nid0BFQ3wF7xYsVg
MdT9zLu1L0/gEgssikQgac3rI0Fcz4XV78t6K3oMLGOjyoP0pw/TTd59Ra9K2r4buKQ2UGIEs3V8
tKkeaX15zwYgtkIZPRly3rXLmENdnTWDWR6Pg9hkNuyhXqAHVX33XHQ+sjSTQaChXSUwCeuL9Ml/
ckyxLwpoE0Pjg9cKDVyccNp6vAfkzLaSeqxZuZeLbeKxpVVaS89z3zylX7qdgMqs1Hx0doIqdPAR
pDkLpIj51RinfEKjN0qekalptl5V+kg6U4XYY9rWa/VqL6MEPhu3yizejWxsToeRWIqNlNxMJUov
OldQEpwNpf+hGApFbgdJ6Q48XJrWMQyQOqlxiayTi9ptSKKB155rLttlFZTHbFpvZX+zHKjPGGNP
vlAWVyDWgu4JClM8TT3KaY4DGcADhDiO/QeMLoVevvg9FJY+FcOJRuaSNOsFgX1WfejmSHOvh0rJ
gHqqO49PrrBfW3r76s39i7GYGD2aGlxMdQljIQmN1EntOEjugXLWdR1BBdnE0zlaBj2wgGfCKoFw
Klk2wKmqjdG+K9JDkLIdPEa0o2JCn2tCib1x2U48i5NbfuaZ/d24TQXsztstFe6HpwxCuajT2OBQ
JWuUR6XF6BXgMLPCiTwSdiRJ57HmD1EOkcTgrp5prqNhPZkewOfPIjEvZFKdOoeUyzqOwUFTZDMY
76JKZR+0E11k/bUOO6xgFSGG4j0t+6u+Du3OtOUHtU8/fOd4Z2bzOanY/WJrfFogNfdj4v9QQnSi
8ODkVNiC4C/juH0s5uHsWyB8cpieqgVDJpFYokXDVqDDkm51KONUHCoHP+FA/Bo+e+tdR7loO5i+
SQ1T4R23rWqcD5VoxMa0kQS5jT6R/WBeU+wziCsNqHYbMa3R6WKDrjDA6ehSmYV5HMg60ia6z1x/
m5MhdXKxmS3KCBGkjLvKM0j7sKhPcLX5Yiu4CtXh5J/0+L2zKWtbdes9S7BxKQxwas1vhUUinLak
yZW/AGmK6k8l8whtLn+oMAIJMCHNIArfF50EsHawmkA2DhZhVXxjbDhOdPKFCJB+il7DazgxlPhC
vuqiMQ9V/Fxl+N2k87dELXW0zex9pXJu3EsDv8xkIP9c4LWoMZeMaS1XkNbEN6uXSNcQ6URlZv8i
qBkBu9GB3XJojP6ffpwOU8XzWizOd9uTVpKl6y+VSjvM7woyRYksi0GOJ8jSHxO9IaKCEJuNjCug
pBZH4+o2n3kdAx4UL/cLDlBccT+5tr3jUAibzSD635Xd+JEYgDxzs0XaPz1bbbbsZFoESogzkBwK
B5UdOWC+u2rE/t36O9P1wP9LDwcp7UhmRTu1ZjOgG9NbW2gugJN7U2n1aA/Du+0yeiuzmXZ2nefB
0JnHIomZhGzt4sGjtGid9Z7QlBb3sJsJ5vAYgI5qoaBdned5Nsj+bquwrRFNukaGMbgr36oBbEH6
5rssih8tt05qHd6ysv41DRhkqISnAatZLh1DVi2bqE2RFpg6M8aMExrI4I9eYdBYhkO+DN+VAPtu
/jgTI4/Tsmm6rXk1mvKUa6reZ2v5TSPMmdp2iQwz0QmZF4gkF7aojCAEnnJEd0Ovbzn2hsOoxbfK
895o5Q6cQfvVxv4aFahU8BL031WZ/bKcxN8htwWQqPfE2QGqHtzGngMSP8oQeZYIeiRklshuwnDR
2BYIpc0EPUiN3VZqR4PC3F6VQ+R7QmwmFgh/KkJK6tKQ9EsIcbShJYEaXQNQEzapdq8PRKxnAC/h
NUj6FZ+/bZp43sSPKLnLrdXgJSyLBzXb4VSqHieY4NGDxoBlTjY9MQc56tyF+EH+3uIwp963GNwj
kvUxmHxCFiWbfmTpcPEDTXQnY8LuzQ61qfF/sQfqJxEnB8rNWUgsvo9xEkE7M12Q038XaU4IYWDN
DS3/MwnNCQ2CmSGA+18zz87WtPk5236JhtpWWIb09VMquqqQPhdQyKx7roufxi066ERcwMPsNVs0
2P/O3Hn0OK60V/gX0SCLxbSVSFGxc5reED3dM4zFnH+9H15/gD8vvDW8ucDFpJZEVb3hnOeUpYt2
NK8OY4O/i7Q8hV5FrkdhfdcWGFlO1jxQTKQCkAky1Ib8HfszWt80gQFLzuNQjtw7HD4BhDwGF+VA
+GGZ+WkRAdgldWJXFxMKdAwiJl4KWhpK2OI3wmXENjGmVVLSaOgjwdLBqt/EjL5nwgkpOZl4/ebq
5zb5eLNLfiJsUTZSCGzxYEwh5u5f4oD58Z2oJj3wgHrzrahwHvbiSkji06obOtMOFJulDu4h3o7n
mAs8AB3i15n7nDeYnmf0BCwJqcncJtuoLRZj0fu+g1gQdXpAFBIPVtLhRM8Tzwd3lPvZirjFcDKc
vvxY+gLSpTJ6F7WTO+y9mEk5+ZLPNitLrPEl0ubxXWklo6CZCUP7NEncXXkC5ajDt+/UzX1p9xjg
23VgpLges1aRW+9k8VV3APKAkEdVseyVUSK4Xu2zrRl3xizewALB01ARIdPjN58sDiRNZ2e9vW8x
AsvhKyqYTIzB4Gn+mMOccZ3KBAXw2RjGXbmg1ta8lYgqcyZEnOtSTeeKDVqP1CfwBvnBaucJzUB5
aAbjeYpemLThiPJ+DHFybnainXTA1s980Mdcq9/KevpZRycQA7JkQTcpGtbuTY+YCPmXCpzsPcEE
vJMu7yNPBsVROx3mmeg+k4W7YPO6q1akyTLRwsZs64M+5A+lZd4I1qP+rBweP/tH71hsVl75h7Vg
dGvw75E1R1fX0KPI18aDbjqQa7l9CenTg2lKGd7pSekLFFM7o97U4yaevMj40TgbkWOU79VaBKVk
w7DOqHaUyz7WoglO1p8x7n1LKQRyBj86WZNXQrpZoZuvfRQ3h04zbrnb/Wk4hX2QNrScKfaheNAe
ozT5m612WOSOey6j/pCN/QudlNVZDP5QB2CB2fesa7SuunN0RpticsyXyWTyaCesxcRVNUox9+u+
IKbaAQLsvT1KdcENvINbn+HbczJfr4nhWfcar2yP5gY+kSR7SzpevJcWI1VvprKtTJBOyALpQ70u
9tfZGUL2cQn8koPD7mrv9t5nbsQ/mem8TYiqDA/8ClKe2P5ZMdERxIxuTmjnDAo0Lr361Yyjb4Qi
82VEFh94pvzWTPmMXPCMTJXt51o+FaPlkCgiKX6SpN/z0HGccMZY4s2SwLn6OkPenWCsWtmsSSAU
z7k3/zBP1UJNmrfCchlV2+7PUkktWBlFo9QhHHIZ53MWqzgE3vx71piKM2q+tdsHxOGHB2XsitAd
ZkxqZlGEokIUlqNsTLdDqHUbsM9uXx01zPlTPT4BYWHfsDLIbozMr0rV7t3R9s5AOy4CEihr+Jzy
Cakh660Qd0qJm3I77q0YqRzf76pYrZ0Rdye30jT8ZeuLuU7wS4h65tvDN9kmxYpEW05CRoqG7H+m
X1aHemNJoiLQjMgJB56qnUN5gQ1rn90RAIdriEioXSlqvNQWThZKxkcn58yfuG4N3aBkzJZlczFR
PY39qzclcB9sFNWAOmbUmdY+UkRnFWmW7Aq+J20rWErW3ZPI5D+OWJyD3gAjKnZOzNIAQYzpfSTj
C6wjjjHBP6WmGCoZTRjwHBb7t6IZP2bBuqREDbZDxGHsioGE4LHJYZIpTkVMAzjkvG9LIiTMy/Ve
FSsRV/XU74xC6Xu7+qWPCED0tQvJAE0Pddzv9QHLSk/BwdDW81Ujy6ut84YI/l6fztouLGKFLax9
Bx05tJ0ca7v+tonu3Gl95O0yG+VU73C8ep28Y3V5SKqZkUOFckRF5nqXKBRMztzc8mx9ddCFNxim
I9U9j2N2h6sPgfyUXlGh+Mob7FMKUn1vWjRMsk1+EOa8K0fcYYlJWGNhCtVFcePNx/WiI5l0vQib
jMct4xknhwNj8zJhWKVz4/t4ntN3I1FMBEqmAU487KJxPLjVCPjKmjp6JOeSju1rBDJ+1yZHIjFA
F83VMeG+OsxLQuwZ/ls+KiJ2tTENCNFVu6TxfhMVDFmGKWGDu4vR/as1JlBa8LDiHKs+EnNbS8bW
qWpo+RHrn6STVvtimt8XdAAntji2wX5q4AN67BcYcOZLvbxHU/KBAALtAHNWY0bpBrwt1FQXsNNM
rlP6C2JOfaoXphFIyjLNeyKqN042PcPAc5dR7BGewOhUR2Mml8U5pD0en5EcnA1/FSAfVEGCC2dn
zTeE5g+1bo+7BU0MehYKBwxTF3Jgon1T0087c06UyhhfBD3s2YV9MhpNEppDh7oqcYIaexW9rot3
VPmodKmwItS7uclMaGWrm8coglkCbzdlf260wWVCFh8a7IW0kZi0kjL6Y+f2Ey0DNX3XnYwtVbi0
ngoYgXsESBR52Oexr576qXpU3iuDPNb5i84ChutDiyxxz6SQYm6uCH8c5J9WJN/thHIWWcTOnpgw
5/2AM8NksN5lP7HGxtmxWA+hd9iBDAP+JzCy4Jj9XIyJlkG+Sz3/WxTzm3IkvL4B2GIikDDknhGf
0cM+r6ZGE867DUKV/bZE6xwvDKIMGrJK36iwUh0jg7k2TmeZTKRIV2ridWVa4NgaK0ys7XZq8rgV
4qBPRrtbbGIcyX49171NfECK7KNdC6S/2KEQJ51E7o1XHarSzCWl6/3mbFmfKH7XJ7wQu6TNsh07
ky0XdRl2w/aZJMw94NkNB2FNNzg0EWbQgr9A8wx6AjpcprWzj92EldcwnlK3/q3aiG8JUr5p8tCZ
9RjK+hk5d4tmEoxHoNyhCjEpFvv0wxu6q2MAIYrM5H2q0aZ2qvhl2O2FHeNbIdGWlPnym8jzS19h
91j7W8v1ZqKKXeY55Do84ZqiWBo+C4dNYxQ5A0NQCESINZjO2t5rn8WPYwmUVnVMX4bC/hko+ffC
TNhju5/NNKI8VDUrPQaYE4r1us2ac1vqPjappxzQxdr3V4mpRDJeiFyigGOl8lD1042jcqaBOiHh
Ro/NjoYDtUuOqBnxTaUqAD6a7dPMYkCwVr81S2FGR9DcSPfFseKnVaa1H82YgrnlP2bNSa6l5h0a
0faE9ZjbRbStPMha3lk//URmdlRniLvzSQ8TTbx7DS9Li9DAmhHNctph0BF2aCYLDm2SjOltkE4N
3bcYJjBDk4coD+FBLpyzSDvC4XWb7xnlKn0BQZYGI/G4uE1FwUhicGTQurRDzRS/aziDSTrmUU/k
r7njS6s5OhcU5uXcaOdzv1Z/o8yMjlHJ5CerNTNY2XWCTTaKS2YtVTAug1/3HFnoxELGRme+8Y+i
YWncKM6dhu1aUmtMGV0LI3PmbNi8bLdI0woZpdLdysL548qoZDJog2vp+A80iYg2NnnvJ3nmzLgf
dNPcsfz6g2H/M0pn59CO8hyJ8RR76EQSWyKZpcthfM/USnZn7zSpdL3EyHZ9c0TchUcr4WnMSyZ2
i4cHQHfIsy34Tu3IE2Y8xnBwn9lIdCFJPcZNDnaJRGOfaGs3XBy2ahYgltrlllRoBjqJKNqI9BvZ
rC02PtSUBU0aS/g2Cb18Tt4Jb0PTjZMakMy2TAVwY6W0tHNBoKBmOM9q4oYmfuxp2TD85dLz1sTJ
AUMCMygAUdaAmAu1vgtJle3oNkslfBYqgS6f+o5obhOlr2sKrAuRngWRpprjoiWfTE981YLZqbxz
lmWQejKD2gJDADvY+GSNE8i2TS90m7v+K07TJ63o9JNCFb1uuxNClmf8b063dxIqVubVzDKWHFiG
+1xXJO3G7fPsgQNhVhokchNAs6FfcnrVeI4lig86ltlp9lWd3tkahvfMS74JNGL1FRYmME3GTUHR
yz/gTLOAcE2GjMWXrpOalo60Uumyt7QYvmaJ3cAUnbgTJBZEIvbO6MiujWQDXZkqVKvz1A15OAuP
LINqfXP6bPXdMf+bwpjZlQanlLdJfPCpNSAfTkUMg2Lfa2+RgfIhEpHYTcAYz1HK1qXgUloaPhK2
1W1YAT6kXWCvpot7ZVCEFxQWDMgHKgydSYo0TnPkNDylDVrE8YxoLw5WU2EurB2m5zneVI+BXLq+
CYyejmJ04SIXNOwh6Ci7SdR2rk5qqbuikh9UZ5xRFIFnqqXpMcF+yHp8PrJ2HHcDeJeQnjlAJP3T
1YVBOHt+iVeK8CR9RTFZ8qW1aHzJcdaRkNIorU3IyXhOHAvcGmz1WjFR5nn5q8ccDG5jPmWoUeiO
f5KJq8cskcjoFS1uUdXfnaZzpZlR4a+RfU1WY9hpLhPrhZsBWsPgr9qmXzNGRJ+4CXvzRytBY3pO
MOVYTURfhlU/s6KzIRmN2i/ixzsYkidPY0XXbWMSvErHTpQrMfYwp6JsTvCqElSjpd213yJTBBok
vUwAHuihbZCCWBkpnmvKdOz6H1OR2sHq/SW13boJNK5Y7VgwJ2R51fa1T94GlZwb7l0Sz5U/aCsW
X7ChdvJTb+N1AD9M2/fGGGEgbbo3/B1MSSty27zP2nX/FdH3f+bR+39ovxN45v53+x1086926P7d
frf9gf+y35niPxxHZ5TrQMFG0+Visvsv+50w/8PYMH6etB3HMaX5b/Y7m1/C1s0ZYFiUpjqBAv/i
m4M+F6DIPUdIxzTk5sz7x/yI7fBfNG4ci5gh//v//53ODT4PVPr/oHNL/KSuJXABGvyiIfX/ab9r
PDQMKf+OT/yKIBqtKp6TWrHnG5Z7F8oXDgMZH119LTbJ5yMl2veaThtUaq32Gb4IpIVGOI9ej8qm
FZcC9wHjhs/IRKmnrLnH68KyfgbRSIKwNWlH19Wee8hYBVUeINYnATIV+NBCbYyjOFrTy9IRpmvj
CdmtlvZ7QHkQxOVvsfkFVtz5ldaH3hIxQQS9uddn57lbexE0HJKM7VPsW8JEhlpPGC1wuGsZM0Jb
KJs5Ch6diULUYXQvvCw54D4Gx+u8VS6H2KSQ3fQNw/h2WRgr6hLNGOIEb4cOawwKZ/xpHgl+B/je
0baJdFNKZqHpTlHIZOYfkEF36NTQYOztfxoreyWG82Eqf7NY4yIz8dZbEFUsBrUJcWeGbhFUxWAa
XNbZnDB8dyNCyGEyj1D3GABtjnExn025MrBRb71twyfvzGvVOEGP5i5OdK7t3Cz2HrVyp2M0kdly
xvICnG39Ri6IGNz9k0bc4GPTyX1COT6ydEzBMnM3os583z6Rooj+yhJKGH57bCAyPbfxgMnMmT6l
ezGF0ANtfCshz3/oWi8PsDfcPYuLblHBUE1/Dawe2Dnaezr6h9a1KeEEIQ39dLAbFQWe1l7JocFB
3oRNQt57iWuL9cZ8eVMjFMnSGDu4zgXrV+1lRXG3Z9tB9eM7g8UUe+Jyc+zpPbLrp7mKLgm+CDq6
ddy73fwCquKYpahW5q2DKjXzZUY+6prdNVFLoA/WFxuK4Sjb5pwuiJyGdrx4LvNu1kr04Zn2YM58
Fp6tp0E9s0BEWO5F1jk2s3FXKPcWRd1DvCZ3Jii1cL5n4Wqxg0xTf05bgWQwZrGSZt91BEBMZxoW
petvzY3v1aLDFp0s59pDAqkt2ClW8lBOSMZ6FCZ+3NDwltYYozEEvOBI5zon/OvC6EO+cmeii1Ng
XRUDDy9hrE1B35lTuUN9Qoc5vLkRrgwsrUi6EusXffmHwdMWpg3ruVVDt2LUX4ZeVrs2+x6M07Jk
P3Mb0xrK+LV1c1wrZfpibGJNN0U1Ma7uNUW+sFHMAf5MlhckWLlQHiaIoYb0YKCX53Fah8cu6Y8a
DJa9cKmt6uXNsKZ+36azDBmZQm+cwkTyrS9EtGKUYasIp3r1Jz39bqw+OVgDxiwAjuKgLfY3y2v3
4nkrW8NPuBkS69M0n8sBf4nB2r/pTLxPK91Etei+PjXmvV6dq6zWQ4h1lE+J6Ss2e480GD2Knoe2
pUqXI9YUgs0xy8zGdTXKx9GEY23VCGJo+9AMTBjnWYY/yqlhmsQxkGhVdmBB/aLbyxRqZWIFMQxU
HVqVbd5vfsIUzP7FZvpXWWWg6r95F7M9WozrnGX2nQBLpFb5bnmOHoyoqjVtiS8k0iMlW6YXu3Rf
l76hA0ZKh4DbOruo7EzJ9iQX00cNL/Ciw6q9cOR39AYyQ+s1aZfeHNwjDyws7qzfEnbnM0mEDELU
4ueU336NrG+ne53wrTg9aznSSa+uzutoqHuvJdSQgUAoFByfLG79EqYzy9BZR3j118KXe6oJaVF2
mfhQHoZDg3K+oquwqiajaM1BqiY9s0X2OnuKwfdme3TLtHmzFu0rRvdGQ1heyHPb2e40XPEYI4Bw
7H3JAuGYqSmAGdQeUKCgs8/6MDVagLFbvwYSslLXani0ork+bCIO0Ooqi/5MHnqrkcJ5VwMrZH7F
no8t48Hgd/i9U9+h8HWOVexeusVicz3jovYM6MlrbX64XlvwwK9ReHAJSr/EmXrRTaM5GO3Z8Ti5
yaxtsPLYe3dlMBILkLrz+o5ikgNQVT6BWd5+ik8VmxiWA6lENbKeTIn1xzJafMUIBFlYMq0V7Wea
0d9UsUmAgTu8Y2R/XxrZBYOl1zw0yNNbHBaigXJkYJjQu7g49Ev7rk8174HXHBrIqMx88A9XnLC1
Yb7FjZ1eIrT/hZtYNy6/O+D29dNS/AZYpvaJU0x3tLJPU6rBBjwkOofw6ioDlH67M3/XjhnjKbLc
EI8dP4OmTThZxXByBnaXUt43RK09eIb9kxbBaM7OyeWjdrRB3VTkfXUrWxgJHxQVGvtauLaIz0V9
r1LKgLTJ35oO41PsyeTSmOaxqyZGs4safMKpBI1CxHejXMfl4mX8nwo9evxHYyw/CocONsNj13lo
KC2v4ILgAJIrC44hw3oZoa0SonRCy6oeBpzsxyoiFDxzFzBRDKejZSHk0Zp/q3DNiv53jqLIT2kt
w7xUz/QrVZg5MmwiVMALErgdqA8k8V0HskvE13ps61P1qfEAXCZj3MPJV/dAUaGXChRh1SLQRYyP
EjjHwwCSi7GLEcaWWn25JN/0JDGrTveP7TIoMwrsGHUtaDiGo4gyBxZdAsQetbKo50fut5npJekK
yLh4MHVoS92Ys/uhlY67BG6irQPDagBRGtzChulcO1bVepNuRMnmNBvTH3YRsE8XtL8rrcu0vSAI
syqMY1rVFk+5nlrGrXQYael28sFghK0geWhcKbvGQ+BnFMnfNXIAURefKOKvY8qd7JRIUGqL3BqI
VTdlR/7sZu5ZGtv4PmFg3aEc91sT9Eojom9XUwuJHs54YeQIM3Sq4kOZ6HsjFj+cd79aZptBpyp0
xxHIXoFdwcEmF+HEaUp8N20lT03T1BeAvGejnoa7Ce43pgGmL3pvGswUMgl8u/swoNtdK9RjQAeV
7WvlE20JIYfm2pxoydH/F/LBxfoBjVtFvAuMjjz6PCQyE7+dFjGoS4HIsVLYSAaWVjl8Jn4yIFHp
3TQi24Q2L+my9ftIGIznK0hqxO6eBg00JOIsnvNBBSAkaFcfcNjFx7LzfGOksEP6SzUixd85L4aT
t+jHIetQD5czM2x6aAlaGk5U0/iR2bjcvEl3NjRPHLLFpm5YUQQ0WDma4lyYWDYja3mB2ASK2VmQ
kUFLS4eF+178BXze8AKxTUn9sZw9gJauirmOddbOY/41kGHKgAWHdQzZF2VIPQbOLFixxIymiRg5
joxYghVSLueReZrr+2JI1T3FGdL7HI67nh3X0sivMzER9dp2Vy/WgwYaAV+Q7AaWskJPlyYPkw0O
p5lzP5UJlNDKPbiwgIAP6fTlrXSCoQGa1CRspXV6y4MLRAxeBhfk2H93MTSmAhFDqoMVyxhg7Y2G
/QNTAlTTPRM3i6MJr5jamesyErPysnDPQyQ8CqhoB7OkGJzb+bCsTAvt7YYpZvl3i6aAPXEFg3rP
+JgtU37XRbDlBlkERYua7YtuHHwXvnttW+HOjgWMWzl8XB9udlvTCHyuvhkXGYT3xCv5HsSzojN9
pgowb6H/05vjGY1OmuVSJ85fazQrsgS14yqwNpceL0Dimiya9bOgp7/ML3JpIrb3wC/dwXq0ayOo
XXjG7op9vU+XR8QRSCUygKFpdobM9hTjBjt0iSXPNU4AtETT77ZiTWiKAjlB7yED1Utc1AR86OXc
BilRK5WjDBCV6Lqbsf9AA5AzwCDtYmK46FUWqubIhWjoOce5q4/J7J60FJ2HWEiXnRLbu+VhOcaR
X3RIv7K4eSixVD0w4wEvrpYepXxzVgAhIDeKjg2cseySmDo0dSm8IH6zGIEzwCb00M9uYLo146K8
H6GnaulVefFJS/BsqwRzAehZbmQBxGhNC39IyvvBWs2Dvq2K0CBirolkWMc5sCuBYHXmicMSCA8v
ZTiDv8vXTQbl6PgR1yrSB9z5CivJZf9FEhZaq+EW4wck9OawmFjI2P7wdDjNZxsxIwOiAo7F9e6Y
poh9KwD2Kx610nFIonGXOMwN9W0565l9tbHLphQdUGgWTKJWN1J+V6Ix7BGtjUte4uTWnlOreo/i
fAh0D6nwOuS/MxwOi8UDpCOS2OfKwcpFG5aNTTjE7auCKoO4c8LMN5skFtEX+EgFGp92LK+R8Y7H
TIj7UuZxGIEqhwxoXBw1Bs3aTE/r6u2FBcSlb5hWZy1jxcLr31tGNIgVk6+hNalJeBxV2WjH3sL/
OOdkQvZu/7Ix4vF6PdhtV0Fns/0uQapWCK331YtF0+HL1aL2tL07sOSPtY0+BR3JloIx3qXaYUyR
oih6+t26NC8ZDqdLqc7WHL+LFv9d7tp4yMFzgmiYYa0V7Lf04l6XQHFnZpACOWPvUtyankUX66oj
NL7QzjE7DCp99eqET7zDISmcH/zFrNuq0R+ZsDGHzH85iOiieH1OxuWjjxBxGvVtKeuDJvKr5WJG
NtcX6UVv7rbmhIj95Ooe3Z3GwzOaZxhaeBtqLybD5s7LLYb5iDdKq3nvYhPcmaOF9sSufDCgYC1V
FLR+nMFjs0bK7Hx4hurh7Ed90v1lSLy9qbL4MLn0XyluejORPsdStNcKL3C5C7PCPBcumsdRdwxy
pLTVL0zclu7yEbktuAzshjhgSaGPXcbXPosDGViLfFNe/0ZALeOIyVzPFIynaqiAHrnoXzW0SDVU
Bvb41VefaTPLsdn2PfMkZwSQLoopAMxcKcb8Wq/kfpqV4A0d1bvt5k8cOx+44pPJ0zF4je8OHQav
LvWO+uicK1d98xWi4cLQyqiALSEF/fGf311lU8Rsg0eVIPTN5p4zcEirTcrP9YdBZ9x3BC4A9Jeo
BhzIFlleB6dx8NQW+gEKQfcwkI8ejSHMWGNmqGmlM2fHhEkbkgSOxOpF6jTk6B/RWEXdjYi/XWaM
6i5KNYbShfzQCTA6qar7MeBT7zCFJkg26+NUtsmh60txlPn4zMES4t+0whQzdQ5J8bGr+xwFBHMp
T1NBJfmXuAvGuz9CjXf4H5cHqL05+o2b5eZBOcFQMVBRkKI3Rl4f4P0oYUJ21uZ83HeORpxAJu91
m3YwKVzLr+Ox5c/LR90rQ2yno98P6seR2DaNND1XwI56zZz9BJciWTul36vmsWpwfide/wikuAx0
lT+ak3rw3LwKRM87MHGzZImRBtOw5avWHGJawFazOMbN4kNxwHYQmQjldfNXnXvqqFG5HXSEvLtB
eH9qu4fBZqC2nOeM9Ug7Gmdv/ElBEt4xpT5am6wvk7du5AZcTXZHYKr4M/G1GMpbPiBKE5h0zCp7
UXR4uymmeVoS9MoZDB/xCgtAYyvnva4d2Swreqw5HyiEqKOH+pAzsiGFjzMFyBwSA5HdMuQ5hRKI
QmOjOsgJ3fF46TdRZL4QXVdr5UtcGn/HsTlEeGkkaQQUkpeWnn4dxl98O7B9yeY88Qu5khvn1mLb
scKc676cJWIalTdQrsHz5PmlhiYDh9ImQ8R5c0V7ZKG4TwwT9eRyT2voW7oRJMvMohbdWwX0pfRG
xKtipJ9gqG6Nj+yEJAAH/I65e5IJgVityXkkC5fJGBpdlsuVXrc+Dj2rgnzQGgPUnpwVMNR89vzA
IXpcBsgNMPMk5XXRTpBDoxO+zN3cjn48gfLSGjijwq2OOIDPa0pAo6rPLoPHo5N3712PaILKFWtP
uYG248HZK8BUNuQ+PyuAhC+wLUOhbyaBFmBQ7GyXDeshhinuIw1scgc6BPvP1ANBruIHF07wnS6c
SzGo4n7SkITXfbDYhn1bIRpgOEuLi22RUyPq9WK0G/SjOsTTzUwVDusBAD+5gcZCIclfhzgJUOke
JX1yGcBVdZEaw37w9D0boB5TC2BvOIC/h7xbD7PLpVQ4Aly5mp9BAyLpW/ErTY30DVvejX1uwn9B
dzV10Qy/mRiAoTbHs1qW+yyDYyhS5WDsjKobA1skWUZicHSQVTPr05fTRA/gMbRDx3CXkTAiBQwh
FOXUJk5nfyVNOV6L/gI2G1v9W11vzF57vp+Ghr/FwluSLKhbWHTSpixudC6cN8bbI2uU5EMJHlFL
aI+S5gotlHowuBb5Od09vHUozYI3n3BGDmLmJflAewsF7ZjPqNak4okY8/jm6sBH1upSLt4bE+V2
148M3wpyAXlzk1MqjFtl6x3PXMtyPGH55NTpUSGJz4vuTkngLOkanXmb7HuDnxLOm2BTjp5vJIjF
5+7+4kT2zt6yHtNRB83VFSVZwhlqKjaI7Atd2g85XZBVcQzHAvYHC2y/bACTF1l3bKOEEWFsp7ty
XlkkpzESI4uPlLAM6mYep7tai5HfMeOY+XaEs2t8IQm6xvw4Po/YM384wisY02FgnNgXEhnAos1W
kBKhaKt+/dQ6dYcf9bmxc+2mkQupYvRJljfohzWTT2OCcs3zcLU3m9PI8g467kbmSc0ABVRdHAd+
nSXVS9O/6tDjWFZrEPq19JgqfKuaKXDtARmAmugb+Kh9gtTRBVR4apHeBWuO5QPPVJ7Wwk+REuwF
NzCKj5r0bMKSViM+8IK6m65TYAsmvWFG2RIsDpSSGUrIaHrQR2VvYUGFtWAsDxESysVkDskm/WyN
0AfEKrjF6Nr29qZgSRHTaWPy5oJQDWJSy6aiGx6iioCupbf2XVk9eFQSbHjR+dk9vm4bPFuFk30Q
CwqyjbdkmQzLsBtRSlvRo5j1x+axlcN00pgVogFit6gja1onMmxiPT7XmvHjddOLS09cTAADKHYU
5uwbwMZP4bBprjeu1ugRh0jTOjZ8+gRF3BynGM9LO//W5uYpk2xdVKJRlHqeHRJs9rQA9dj1LQYP
m5nPoROIrrIBXYpiumezrFSEsvotQY67qM07BFwvotS9k24+xGKmxDCxVUDi3QMw275mkPDTHoGe
IY847XJfjSXE3OxFuEI/PVgLZTBt1j14nadCxZex6On8zREdMfmwrJM/VI2Dk+ntziLlDi5WzCXG
dEAuaUeyVW7inSoEB1EGBGfsGZ2lSYp4AHH0Kle6x1VP0L3YqT8BuQzoovdajhioKrrXGWUe1v+9
0yrz1k7DEzIwcRC5RR4ooGDpTDY+6kVunZ5+qPPCOAjx3s75IxpmxD21fQZ98OmaE+VYzbCRe289
tJ57hmSbHs0eiSCwlasdW0yQpobzee1hBLQhpRy77bqXR+jYTFSpLha3fGpZ0liTIHbCYy1UY/jk
lPtT9OKC4iO1RYJKFtnAmlC5CVOO/pSzt3Yt94MhFA2ggR6ocQkUmVDYS7BZa0JEYcPLxY7aL0h1
c9zig/mdu0o78e/I0sxDJKUt+H/EFZwLNIoloJa4PTZT9hkbxXgZHczpFDTcid53BpH5SM1zG1Vf
h8quUvoR1LxzwZNepNNdLQjXLVM3IlzATgKRMdzUoJrvUd8mh7rkImSpdSuT/pKTIXeKJ6/hS6Ef
pJEbb17/gwPCo+GFJmbGIFwI+nKtIgqyMf5KcfDMJfPHGYcxEzVHFrsetIPkFerUMvQopD39ndef
zPjuqt+O+9ktv6iXcnWH86/poVRnLlO4kuy2rmr52SHPh3nx7uTpVxvFrm+CVqdupYmdRWZddX19
L2M2BimG6NZqf7oyFsSIIFyvrHjd8U17rTy+3zqUzwXqDNNao+al85WuTM4rfCyHlohgb9TzkKw+
ZJiX2IFVVNpfTjdiZig/ZwscmzOIDxsG5OFPPxEItyztLfNMthclAuAZ/yZTsbE+tm39i0DU6dHL
P4gHq9BXx8yE6mI+Yr0MCZF1zshXg6w2Iubt4vdqJhZQ69gMVVuElPWfxqy3B7ARNB7zjws5bq9s
c7oWGfIgx8BNOtZ44tmOcHRPibrhpgiGRbzzxHFjtfC2vDb7lX0x5gEyYT3GwvhmdMf7AK1xyN7j
AahAhtGJCPiTMfPjjZFxttfYOa28I3FVFVeOE7Tyq/s8NMmhdNLncgsP7DCfn4cWS5MXa3cM0Nm9
xPGrKEDr6XJlgZL8bRK7DK0O4PM/FtgJFk2irXroNP2fqu2ezFzelXDeUbUjFesWeLH4pBTQ27PZ
qKeibAbOlfgv8/EXSmPzUJWsZlwAAWodvWM3uCZ3QH3jNT5qFMikYpkH7DZMqTfHFO7cQwd0AecL
iy8mvnEu/5Oj81huHcmC6BchAt5sRYKeFK1EaYOQeyh4oODx9X3Qi4mZRT+9HgpE3cqbeTL/CVk3
Fkl5GGAP7SzAypPruGhdr12JeZEqEN9QapjptOP1oFg4QOmBJokOnl65tWr/aLzROdJhntNc0zDq
qYWEdmYiR+Dj9Dt8Z/vE+k6BSLPMKUfAr6xx84zXmqcM1wZfdNHr5sJOc753daazFBOw7UK/z1xS
xGis96G2r41OB90saegkqUmDW+aeD2Up57o/BeVi72jeOs1H8B41keTB9Pyi5hgbIouEYPXVeolz
wY1EM1PH1UzaaXpyUvWYOlAZzfBYZ4nEN0cpkuKqZB2LY9cybMdEJT1fa7slHT7EFNFEsoEX4Sdi
ywFg5dpsSKrwU+HC4eR9s/kEW64Wdg4zQ5TrQGTfosenPoRbMSATsjQajg7dHXNe1YmfafqWoRJX
+pVasQM7g2VhXE1EYZs9HDH8tsrQGWBXNFb/QhPAy0jPYAyjQUZvSfhdG3yPGHjnk7BkE6uxpc9I
pMvXIP/o7c+CuG2YJyc8HGstTG4Dv9TOsDcTIB9qBqvNJPSdoimPzKBhugekp8T6qlXZ25EZnJM/
ASsv1uXkeWbY/cmZO87i6qwidPFNmzjOrCVn9Efu2v+8HPZx4kAlJEzFbr1HVqyLS51H2yZtlq1a
HcUA49drKsrgrfVI8jg0/hqVE5DEgBuQHel+PVr44Hqx/UCmZ4VDjBk6jnqpByCftT7PIffCONsU
T5S0xRE7/hmpgjZsPol/df6ZImjFHo6NsFgXHQ3reGxpv6SVMwrx0nsc37j+XnTlE4Tf04JhWI/Q
Gs0QqewNhDLu5MQfEngy276b27GhW5SGL1xcJES/HOSbhA7zpIfkEpAOwsXEo7JQLGNd45YuXV8k
WDxpraGSxN3yvALVCN9GN1p7buSPRUy1NddDBSkSRTL0VbxeMZcc+Q5u12/yZ05ysGH5UpFPUnGx
OSVdcFBrjOpfWw3LttngtXobBc94TA6ClKUGXT9OV9aov7GOi7nNsj5hz0Mr2Kpr9eWYJCuQ96si
VAE5D3ehJ++aFdYIamDvNTLweIfBBSLdB+dRvcBSfckMHPM4rEtinmhPy6Lm/eL1lwaxx6w/JJsM
IajCMl5Hg1RAGOwNc1wzgPBGA2BpaSsTpi6wCRL+lvawSVOz0QEZX67lZcwv6PZnozwleJA99pVl
tffoiNN5iBs+1YLKyQ8Lz3efP93qkjkAcB25BM60pqxg3drXXmI3Yxpx+PdTQvpqyt6foqNhu+eE
lQaXiBcP0VExib1rOUAeBN0KGFtebLXkp2H24ju9Mq0vQpgvbcdC2FFvbcj/BVTCZtdp9A5qTzWf
6zwR/qHF9PopAWHQaenBjqeZx0YhxIPVhx/1wA6wTdiZSivZv3lVYKNwh9Ai1Lp7MACzieTXQVZM
QmeAuFpA5q7xeaZgQYpr1ImflgsJf+je40KPlGSfwA/HcyL0D03jj7PJcHHUXbnE9eC6ExxKosR5
I5pLaXB5zIJjZobmreZMvOeUt6lVIk8ludDlVCf8aw36seQZaY252qwBYZHUeelnlQdKsO3GCwLY
TIRujG2SpIfY7qOTmXgRyY5uPXXf5BZ06zMIv8A7/i8STKB9TG875jmyCoaEcq2qeGOxGOuSSaLq
A1JZJr3w/UC+QBD0YmJio2Bpll9r5mc0DOy31ORZIDUt4JYm7P5VXu4N3S+mcC+KFyKzT3iN7GLw
S4KIZko4Q+GBsdX2n0PGukdAX4UV1/FJFMuycuNdxduE2MRdUJJcP6BL/lJptB3kl0EnJhT3ZWZU
P20H+jngWXmRSsjBpD9yqVG1BakMjIK7TClitnndcshwQBjTsKT+ZBUPyRfQLTQpC3FwGn0R4wnt
qye1feuAZFmckFK3lW2vtyb4XwtFNdtnlIZH8dkQLTpMsgzyR/ruTtZVjrg6W607eLBTvLb5PxVK
TyS3N9iN4BkDl0OdIBVvEmdde94ijCbi+7EDSM24sM3b9mSNB3Qh28CB3ilbPNbvA8wRTMsKO2P9
qECYYOztKQnkCvtdSuBBHlCoZKZfkDQLylUrxl3rAUYs++8aoXiI6/3oZudaDn/djkXsWymTNzur
qQyhs7jHhkAQcMFkkInvzmPUbSMQmEXEVdOkakQ6QCraBzz8tUWfFT4MVGTLhwMOJq/TDmzecybM
eT/kHVkUzP4nJjygS62+Th13FQp9ya+V3A1emPK9pRbCGYdtSRJs0NMLc/lJ4/Jgld9mg2ljdL6q
ku/bkNFk1fZMcIKOoSz/aLIY01i2tF2wSSHQfbKEWTVai6IFuG9TgC6M5mFOYjVRvWjyRTfHeqXS
sKNmX0VUfOkTZR/zfZTcMNW4fuoOtLYUVr0SgfocTCwgjl3RW0Le11UOFmcwvfR7R/CNqIL20Ead
dsQ+wd676SuyauZ7rri3Cu9xJUDbpyDwrSI9RwlMQJLDdQSJyNIUfpXQIKpIe8+krPepAKVbWf6Y
oH+CmrM6I1ypda7zWkueVghM2MbuTJUWgVHUH3GnmMbedSnzot6yRBITS7rUg7MAHIr7fuwCuKm5
DGBTnjpcUynKwcqTli8ArrR9jkF7m+lbNMiFBV6QMjuWrcvRuwwogEoy3WMVtIRj11dTMd6MQMe4
Cw0M4nd5TA065igFBxMc8DWRsQVrCUTTDO95mRNsEW/V9JCh3wBVfrWJKmtAdHsNyDk+9F4CrMyw
hPF3V/27BfEJVt46iOKLMX4bOikwU1kN0KoMXhW9kzL5Z/0qTfWXYbC3lXzWzyi6qvIIKRCvJ8yj
hVVMi9ZmtYYtP9uM5c60zZXevDv4mTtv2YC90NR47WIzCtvj2H3ErSSmCejHUQnasGaOadzVPtyB
egBM1N7nyGgoTWKCsT5cDRVq4kRiAVtbDeamdYd1j/TLJTJg9IQFjr+5zUCLeeG4GVPdY0Gv+r0d
sGMJsp+WjQRADMg9TKW7qmyJQcWMhHX9pejOWxqoUEag4sGMYPUclruBNbhvjuEpJ2Bu58MurDs8
8+EdEvJRmTu6DCd1d8WY/GgYMn2jUnlW7OiUV/VHGYx0D+fWyeb7tpMOySW9sgafioFl1mqHPoWY
5hjnUVpzCukeBnRA0tnk4ADKi4nFN8U8egDWq41pUi52qJ8fOpN25a0hZa1Ndc6DvVguv1+QTRB7
7nRcLQQBUpESiHE2GLCO8+UzOEEQKeoDLCmtaFaYBtDSOHueqWDW74LdGFEI7VJoMDRX2H6zb30i
gmE2j1ijF5LuP4VRr+49On/ucjbG5f/UNnhNwsnXbIWYu77IEi6v2rgs0O6o2/anDuOiOdFzk/t2
dVMVefTY7zWa+Sg5VccoOyaoZQtg11u1+Blo60PhpNb7XMBn7NzXiOSIF6PNt98liwSmjNUU0FgH
3yBuYN31z4ZHLg2vtnLOuwEuIuT1AQs8he3eJDhXaTDsWOQ9PFWh7lEuehRyPYK4J+SaKAUH59s0
Qb5v1pLAoMT+WbRrvbzxpoLBTzca3jUA70vm0D5s16YCE8qYhXIDN5zYjAwVkmZLRnx+RkDrJCM/
VBM+AWqVEVEoaWomBZwOMoTcJJROkuj2WX4uJD4D7l7OakhIqoy+bH1qOjscVES+yZmYL9J5hNWh
YrE0D1/4lmmj3ORqsoVnQFqzX4hYnssufQ3tI0o/+4f64KqUzxrSF0S3Q9aVZbrtTOfWETbBlenb
rGsDpLdMEKbolHVTfUQwV9nq4iP7yyJtDuMvmhk/PKlguLNk2rE581PqCNgU2WypGU4zC3tOav6l
ykA7xSvzMSpVfjBDL2Ly8pZxxNVtAolbB1wt+SvL8kpF/arty1MRaziDY5+sJPdf7Za04FLtsKuW
LmkjkTc0cQv5GgtE2ugn4uwsjYoKOrwO3jGeziGeyxfTOjb26NcQkzQbvkpC72Y+ixEGtEAACcjS
SbEXrgdxuaOdq9nUdLZW8n202Pp0+GpFNQudYqdNcAsDufFii7ZMKxqXekiAs8VIXgb9i2pI7aAU
+Hc5OH/JwkNljuGSuffAUA7cNJb0Er46nl+nmBB06M7syzrWOXjj0sB5eCzSXiyGYwFhIku+Mh3T
EUi9c0L4V3VxklRz/ElbengsYxlgbgrBrJ1Rvjd8uVxNO1ADsDToF4M7FqBHEhd0YvXwPwYkkcwB
ZE7tZgSGXscRP1L+meQ3y2S6Kh5P2qSxqi4dNh4bK3b/wUY6xCxyV0IRb4FpQEiWzwlKNIii5wRE
HbvCYogRDJTY2vVDLTfw6y/UOB9KwYqdRz/syFLbXX2t8d74YfSwOy5toaPwQh5pppm0ndKW1kpX
sdpGpooDEsLZovQGDMOsPAPaZ73kFkq8kV727nWfXvp0BLtgvCaJh/jXH3hbr8Cm2ZXLuV4vrJAl
TiKfSez4FetJXbzVo1hiAD7iQZutZI5ybtk7bKjUoN9ExWc6tho+7OYIhQw0qdzTQXhPXXQFVRbg
Dqsfo20BJfaMjTBX4xpm1CxQx/H03Zkmb7wI1LRrxZdkcn9F82ZNJa06tnKdYB0qzlepHqoC1yQV
n9H4i6mfJx7Si90rS+lUa83Q33RQkrZbfmqJ4idmtYGJSBgqZhP3MzjGI82StUWebAXSdlV4f30k
FN76DQMmnbMheBZatIKEVV3Ih45dlkXfEXEdfFHqwapP/FED3tg7N8gH32O3T+JA3eAR21WiWsqY
W2U6wA+gIHmkQ4h1/Qvt2mSJw8MUjM4m8sazoiaAq4M2BJjGk9okuymk4S5UeYUN/cbtzLVTBw/p
KSYo/Hhn5lzPVKEcDUw1rWJn64JXBGtN/c779hkOAXNPAKcBgPO5bLiVWbiwmoZGDhJomQSXWTT7
PJ/0l6qXFxGCz4/L8sgVY6tnxbUyBY4Gcti0CG0yV/2AysC1WftJGw78oBXY1+VTnfWTdFgZlraH
MvBKJ/TkD6co77dhqN+GdtwIdVwbVbmKChwBk47HKdpje36pWmPp4LHBL/UB1ui9r1I/bFp1qdBr
YQ3lvZ3yrQHrUDc0qEyU1zTGg/8w+dAnoIW2z7JxyU5vB1gFqJWOuaWw4d20TvWt9126xxJ7bSiP
cUvGm0BsXTX6BIFqvYyxdWdmPtjTr2tHwRKs/CuZnlcqoWAFWcaZXytUC3UZTd1hwgBKWnXGs8Cr
GuOG49hgp9QPhfrK5nyvWRCvY+8gRfnRiWnEvlLukUzuoUgRR53XJtMIosBpKrt9jse4MGf5Fax8
wGbOqxKG5W2vYAAZGu8y9URvevMaJd/4AZaxMyBbhsnvyzTjVE28nwU9oEAJmLJP2IJxatXGPnR5
u1oWwDGP7ZvdGZcsKw665a3jiO5qCamGdbj6NmKT7shCOzq/fi6Mqljqpu23Znkj7X2dyv40sGI2
uTg3XnC1K/q4bEY87kchPZnkc02KHGJqVGcIR1oFV4NhbCinnSK/MUl13d0DvDfZdGrrLrcLxkZa
LKC34rDANDg24N74AK13AwUoq9GWlJDdPty87kifB1QQ4rrh0hOE9gyqYRWxq02+kPyRHR4K2trN
4NGFKn1Gc8AdQUA/uA5LvEUCB7uKrG3NUrc0hi3zzNkYjUNj8rxKtVmRbE04CZNY+m1WwqfkLwX8
BJdooQCFbLralz3oAsPFUmBeBU5yMajbSDxiHHEL3gaNs5tbpUoVRwKBpyD/VzXWaUINGucx0jbJ
COetr03FNhrf0ohGs0Zz1mNubUzte4KgvBt7tDjLrXdzGdYoVmFo2qvcsPaKLu5dWs+2UlaUeSfu
KaZzUu/RRQmLcRlfVDf5iJkLgDPc9L55ai3cfpssYNlO6WUa/2d5XUfWLRSUb9zAu4eJQsUPssKI
ZVaYqh/eggGDUszqhTKSt5GVL6U+PtzHvWx/VPidAVyOyl3NPbIa9JwicFcgLRYt4ALFpqwyqtct
UWti2BSTN18OZJkXnI07vtWIPFG54S69t+NuhRWtWVZuuM9R9IA/7UZAjPtgGIsXu2yeXkORADbD
OqNDu58okeYf6SRzR2Oseq8dnuT+d4BS5ocRel89MLdprkc3CfW0Msh2yvCYZsm0/vEIuHjchGw3
PgQp1r8y2WeZda08sYPgchVvkC73XvBeDnCjFRIuIWGrQQN4DbWXK3Wv/zQe9gWiWVtJx8VL3nt+
C4u81PnfTNekqyaim33AI+XtTQ/DJCWKfjmMR8bMCmM1ZjT2fs6KFgkFQJT74BlJgrOpAQkr8Wz5
gdX4rQLCyKFAgCgEgqSlbxtNW5PongMUEbocsVzPqUASzlpYgh+y++1Hc2EG6bQfLW9Xxx0PcGvs
2sn5Ht3wJyvjpaFkODQ58RrdLn0N+wn+WSZHnH9TxyIFmAk0Xq9goeRa1EAFvNxd58Bnwn4juA1z
/bKhtUsTBw+lqE8N3NJmstOaWRkrezqttQFcU2ok7Vak9omZDk+ZDYtCLnJNbrIM9hi/grKF1W+E
OJR0s/Vh3g++U1Z0ULEBNQxueyx/l+3U7KzGHq5uWT3oVHskLvaIaIKZ0Ajuqbjhgzrl3lbSdRKY
0x1kKcUAAwBkLIC2YX3z/nh0MeGr8nMAjtcFXL6yegWcZh2JfkFq/6UgHkg5RfqNDV7Fj7YyXGgV
rcNFOC45ZIBzGK74lTgB2bZ95EXxalnt0g1C7NkQwMKRYdx7zVk16z2NJxNzSmnqB8P2roESbpyM
iPNN7AAw7LzUO9Z0thSMk4HeXEYL9cywKC6NH6Wtn8bkXjv9LYDr5tL5qRWM+l0ARpxOh0bda6yB
ofo+yv4hnWVpD9vQtc69FYK4i99cZcxYYbkbU6kPMtVe20F7pb97DejKYfULUJT3kRN+W+ZRFFDV
m794Bk6kkqD5X5Lt6Lda2C5bdZPVSf9QsAlI1k49oWKbZnau6RU3eztVF5ESIQohT+VUc0VeQuub
KvHmGvfYkI9Ezz6CzKOMCwhnQVzcxMbdVqwpBEAgN25P1agRQgreQuC0vbMFYb7kwNyKOvgtYqwO
jrY0WvZjRnLj9o8hJ773Sg1CK0oHcDSkJNi5rLNK4nVSj1ptrxOCQt2FjsVdFQ9/L+4rgVF8YKP9
riAP9bLwWFjO9nrroDjQ3p2xeK1VYxNwD4NLc1fNkpLeaDNU1o1c9tqLcWoKA6xrVU0YuqkObBx0
i6oIZydNtkwJ0AGP2sfuEJDI/3YNA9dziplINMWq0aIZ4LWcLPOgufE+zDSiUxlocwQKVU9O7Pff
0UwPdm19ZXUze+D9plGvgZr5vUBC5cbNC2ejNSm7VLvGrJKGywzFhzN1xsOtuOoew0BydOIoM5wf
oXG9HPLkpgZ0yusDlQL1xmLWqZUvJ+Jp4sXEA//aO/WutZF4e1YVfDW0/A2VkQc/vUdVyNgfCN/g
OhFyMxtohdFqB6n3IxXjdwK4dNJ4y1XiB+FmWxvpkfH/nwy4A0Qis2ilRJRtgnutFZeugspc1v+6
eDoalnEdMQ9iyliXunIfGC1agFtqCUbWKfY6/V6Z9mGEBIYqN9rGWr4LY8qk3bDbBCAWMGlW3ziC
vzBqUEfLcs8iDkD9JoyizriinOiy3IVR+lmn/UT/WHUbEg6zjNVg0ud/kJqfQZn+mW7xzx3khxkQ
W6xrCClMHUUdnuKeNUh9FWJir8SCKyJ2mIWo98Q9dDJJs3SeaRtgQZTHF++ZpdA50+Of5feE3Jvl
FpcA3aKmWdko5Amggc44gwiDQ823xvW0UxP2/8bA/jZYJdXdbKQu1JuC/0I2CC9JcDAd/RmYbY0s
Pn5ESXEYWQACgNrRh05iN+aDx8ceN8sJaAhs+xdC3oueEyZGeBPWYvDes2LYkfEjo8vlN524wibq
PtApLUE9JDmmi4szG3jxXko+Y2pa95TaM1nAfKYhQLBOKIgwjveUiU8U26Dj7Al/dYftcLGTvB36
6GtCAq0VRnQ8eeELXfS0R7u0CuvS+HVsZHVLzWAR3zytVJc9lWGOwSuWIVbWCbCG8IAu8IYsuJDg
hIltER2jxN5FHlSKVa/WXxUwlsbbZOEMIEs3KqJJUSoXp6dkz6W3Ih191kfXxMke+DduSaGucvA/
DG/41vNVwa5Nmg1XacddlkV1pZbxoinjO6wPWVJQVlfHeIgBpf2QrtyVZnAtTZH6+rxSgpsfhMoN
B8xmKoiQCUGB9GhV2OQlYHH9oxI8UygMdKkbPhbC5EXLrH3lbADU/ZBaOZFbw62Sll/cq26F185d
SvNQbdUL6QU/UoabuAwuU/tbYy9Y9hC8GKxRrryKbybJLi/3HnXUHUdor0NXQBKk9YGYSfCLl3ih
tdOHkwRfNbKaVbL6wTV+IZssyXrTkuKb0CulYRwJNR2i0f1zkC3IaWKctQNv7+RvOdNw5Q3ryoLW
l7nVW01HN/7phe4+SvWjFca8CePLyaMcOsWm9vSnblt41VndKknuN9ZwEb31SkB+l3jYYMZ8IVsW
bSaKRdgIX3PHR9D6WaezRib0MpnFY7Cw1dW6oGMssrDgVsR3poDF1ODedSYfcurOs2JxkWZ8FWfi
LG/T32b8yb0Mm3519qpyy2H1pcPVFknKEFqc3Ij6ugxNO8MEWYYbRjdJw0Ootw8SZtdyhrUZ6bhz
a/cRGo9AiV+9yaHnA59zw5bQKr7dkh0Y9s9Mn7hbaCsHLWfmR62G6uCl/c2kRbtzizWIWBwYPQSa
atHi/8314B5x1yBafHPj5kiknYgKnTZcXPAtK6uwUQI8XNh9NZVWs/AEg5c7Ch1HBmFr4xLpjGZm
iSIcgKoE32hizydfu8mUZJfbsUGsJIHNT1tix24jW0fGF7u9/dBTkYvugflol3qkUClk0Vx5sSW2
J8N5nccwE7AaTnHPmd4RliX1djiftuCEz8Q4YSXisKY4PeH09FPebJGTn0oxs1va+juiqk/Q5zsm
9T3iN1urYmGX9s1x+QnReMj0t2q6kYdYqKwRJYA8qSh3qmh9aZm/7C/h/pXuiigt0cO55q6jetJL
MWTrKyFNCp2hFbk2wbgGa3mqsvmOWG3zVqraeOE62k0xnqWh3wvebJhilhX5lzRFutXHeCsAgi9L
DHpZu4Le/AHocxXm7ZV0+KoQ2TKIlRBA+IyCJfLTnNIcNFQds5hk7zN5Jsr0WF7UtvR78twC5TmA
+2qUtMBablotonvax1uNFhenGGdC/3eT27QZBrt4iF4nrbkU4Y4zF6U+O6uoPfRg4lCANmm52H88
VHR8ccCRe48yEAKJAVYDa6p5lhy88yBdVkmWvVmER1j9IfUER4V8Qg0vNIvJaIN46gvv2mmXejqb
Fi2MrbHX8VEpx9b7Tembl6CTZC9XzowomDscMVcYEoNvSmB5dFmMStAyFYFi50vqBgfGJSrlwzLU
ZzuhENtBu67KDwFabJzNqWY5d/30BwgCO+aTZJnGziYe0ruBjN3aoCqDnVacrUy/Wo3hu6qzlLNF
XBCpB94udX7P7rRqs/Y0SFwP1kmh9AcAyQ9r5lXWILEzkpsYR8ws3UGKOlO55pcThAu417n8axpU
45hFRlaOh9goV+a8Q03De27iq+/Jc3MpNwa9BXfpcJDAp2VJ9zUXDSnc0QxHPTAh3CJCkS9omF8u
A7TGorOOnlOmLdoSvbcdQm82En9hgNS4qdGU1J2w5YpFGtsopuQsRgUmc76Kma00lSXE2Pk5xYFz
sqyuxWFUbXVtWlSVlmaEZAYLrXWO6UCH/ah8aCZLednvg0C7Aw1ijXUCUL2FyrVMx59Wms/asg4D
Drl4xg+3ifVW6bz2UwlGg50I6b41x86mdTHG28E+t3dh+Sg5KtoAkGoH79NhyU3PU9cBmK0VQozm
Ro4YKMfeexhNxNu22o+MGqIwfOIeG1tZRSp2kGCMVyFGFT07yKT6V5nKu0cZXpswqIDLt+Eut1y9
kpDWnIhxZ5TyyMt60bhI9knQQGUd4c6KTzMbzyX6hcKXRujZa8qBWNBZk3gl+7OOimkgYDxJL2Wf
snII7AtNwxxJaKtxgVBVTV2Pa0OhEslNA0QMPDKD6q5DXd8MJFa465Ji14ZNj7EBEtKl7y65Rtgj
qT0E0vQgeTEaNRH5lIQRdliTehvA4Wd6WL5IUz6nESjavGBK0IrGfOKJss1Pu82IM68zmg6GlI0b
TFw2skDr0cPD/FgrysEFG6YZHzJ8ehWzTJx9eVQSRkm7l2O5pHVjXSFR846avnNbex1rb0UjM9bu
BZ3DQd+tMuTOFIxWBDdWqmRiSbQB6nK1S1TTKZCCKhxluwnsdKU71Fs5sUayoPJOPCIdL4KaHb3x
adAnsQhKXASx2ARqx7oosVgUWxG9EuYivHFrWMmUObcIzmqnbARX1ySkx0Bo7i0V2VqJget0IHtJ
8uNHG1GparSk92yILw0AQhu3EeGGknS6Xv+geU4zFP7FYvM7v4DhNx5dZd0iACvCPJZDsyN+ssNf
unGxD4i05RGuzoH7h28NATylcwlVDvFuZLhyKV1rCbCZS9arDbu8Uf2njbj6g+ggG5Mvg8e9P9yo
2rtrDgRt8E/Fa6RcnEWYo9JFINjGJ7MhMzwPyOwV1gFq1423uKIUqNpb8k3wo6cCaOpPFjyceMN6
4y9iZMqT4qYy90bRtA2zfB0P2as6nam73SWd+FXoAcBwuujb5hmackfCUx9xxOS5BZaEpig00WWV
q28gQc5J4Z0S0PODWT7calxUHIKKgrU81D9DakD5zh9ao/Tt6COsdwM5z4AjLic5TAxHxNYiG+8O
o1KGfoSK361ZkzACghslwdEVyuIakXfH57ZA4KDZmoLvwV5EmblvQlYKdb0bcU27Xb6N6CgoWXcF
wV+atWuvzbBL/VLXg5Xs6sh/A9KpRSt1TJje0naJO11crzur0tftYhMG/7y25Zh10KY5e+uV0X31
8ZfjJb7ka4XmEtohVi2iEjHMbXkzuw9lVBahrDcVbxhZfBqpCvjnqonqYSfzvGm9KglBvmQTAycP
qczRNFolEtMCAed4WwM3yYvoKfeLVKzMmZ+rvLsgIfbneCArbYhs10EvZpt1oPvKd/JuqUoibNGJ
DxGQA54j75MFxikb3lTK1DmSlTkSzDcDIruCQQiQOTcTFCyapWOr80EUbOL+Pr8FI+dlIZRxYSjx
xUl/OeAJUQzTZuz/ZUW+Btv70mX/Kn3AH1AuhyK5G+XZiUm0/ovYd+rGgFtlX+TXhqt3rH679gbU
wUKYt8bK1xpIa85GBpi7HVxiDOacTkAIi6UtHr2JLjS+MnMD8G1kFVIo0dBP3VLfkGt4GQ2ZJau0
V5mOAObyqdTfmAs/wtbmn5TuWo/sG+fNornUFvvzCBgn4aLxne6Rf7qtA441m3YJ/iRd0H+eboz0
h5tXmCw6MhWoEfha2bM1zafexdajH9wT1IJ1R6Tt4PSEB/tWPYmiuFRtYb94YfWUnaDMxcrct64a
fzWawbAZkxILIm9JoYP5Btpm61qvSWsFNxIZtIxMfLa6an5M6fQXA5oRSsMPVJjGalJKKI9iLXMd
W4eTF37Ol9d2Iw1px0q3ua7Z2wGBDEGl+1EJmb/Yo1pvnOIKT6g8Z+mdbfu4YkWJYbaStCmXdQZb
4WHxch2D754XINSKwvlBmy6mT9ltlOpPT+5Ftu2xX2feQ8ekOALejwOavkhWa8gXAd0bufov1Z/t
mK9QyyRwP9hAtreVNtiwZAV1xCq/Jl78HWuVEQctcyQPZO07oHSmFQYqVsIN1szCxNjIxx7a8Def
pBPdeKPHkDiqVxu+RIAIWVx6nmbFULbUtq40fV2yIOAllJZUNwwLQXV4WawI8zIoXSSNydlrzcW+
sv7wFJsxq3ti4Xb3wCnq4XMFMaEn9KbgkTAfOQE/O9jKHLBSCAmi92sb/7n8i7GHRJNcEx5dWN4/
qbSrCuxBgmcuK1ll1Ty3f0MeLmeGmb0xBd9yiiNpYZ19cBJn9nyjDXkdz+023l/cH3XxaFpGnWhX
it9GnhU6hE33e+j9uLslqMFkSnZIRrGHCVADCuDCNQ3ugdxX4BVpK18U07VsDQwKdIn2VIfR50nU
UO5Iryz7+hgTsmlHsP+ndjqL7o/2I++vG7nwaju+KQsl3hblMyslFqzokLPJK+p438hTh/YTtO85
NjSd7iIQyO0E0qha5WAbU6RI7uovFTSFQH0HiPfilB+SLCe9Qll68Bi7zahaNej2luiWiC2L2Uug
sam2ueoW9rWs0DewjlPMhOavh6c0OLX0PnvaB8gDoDD0IhV4JX7JGLotJm0uLXqMJwiu/tf/Tw5i
RtCTLFSpa8+YGtw5UL6xK7CN6DZF40PEXhLo7JE6G1oEW+1qW59hTRWNufZgj00J3wMOJG965SIB
Jq80Dra2Nu1LcjNJI1YSgw4DyBTvAByRTQD16i7iNt4qnNIsDz3Cx4Sv2JFDy2HHiK/Lwue3UyfC
3nw0GdGakfR2PeE98GDBxvrS4aNJiqc9B3iDOw11XDImzkV818V7oQ/Yzz/TuUqQMVGKi3AOuVof
HBpB84p3pbIQ3UfDp2xySOm8pEr+uyer1zqX0CLpWkD6cuYey62LmSgv37H5obm4zanDQZ5ZXzgF
AgCkBuVTSQ9JDNCwRcADnPuqr9b0j9KGuor+I+28eiPnsu78Vz7M9XDAHACPL6qYKqkklUJLN4Ra
gTln/no/7LE9/Wrakg0DgwH67VAUizzn7L3XepbuBZwia9VvKwZOaGAoEkGvYbGDaMohZ7wnGx5x
jwnV/q0o+12GzWDUnpt4j+7FH7XEDxeSGwk/mhCOooeBgBJCKIndgunn+sCotqnTKi79nhETttpt
rL0Y3LUK/n41v4gEYMCgLhpyaztgB73fq/cDe/KU8MwMH8g0UZogwWXIxByoYLlKGJHqA1prJpUy
Y1SlT8GxgECcQRR1e2MAucgcf5kQVsXoy2fHBMq77osx7zA4Y/YdqAWc0jAVyTSlI8CjFuo2qyTc
obhrpPW5xlaqFRxCJCJ0hgL5H9Ma3muRS0iFuyICKTSSKOgxzqB5Jfc/O0EHCDIv16NMw7C0F/qX
FcOdqi83gnzR4HkxjiCiZBM3xP+SF1fWRAThciDVt18jZRKsOkXa2KXVrJ1IGq5BhMRAjcg7TLqV
tUFetFcnKZYoflCmBLZAqD25TF4dhtcqlO9mFC17ouUThUXhoMceHw1G1chrXsus4twu1JVdplp8
FffiQ3AJKqVntJGID2HaovpLsrueMuugGcNFQY08ghxcYSqJTudSZ8KLahZxABGvHFgfUy1CEQyR
VUtoHNF0Rs89LAJgv6OUnAtyo2WNrGS+2J4ZHDUfraJqO5sT6NZiR6Q6thiGtuJwiLKbavjRY2QM
5CulfMMZtwlPffCAEn0vRikclHYHYRoKNfqRGWUBoOWNhG1Q1PJHRYIMkhtRevz1fwqD3nQapINK
AScxJbcU/MdiqX6kJbEthY5COBSbCLKh9DMcw8HVSCoIwgACkjZat6JOcN0cN28WJd+mL1p7kuTh
Zj2eMR7wknAgOq2DnCGQklHLFoLXlBgEpY6uDSXlVJ48pYQAU9pidMR8h4O5B2Wsmf0pt+ggGQ3B
1gn0qibmxGPY6YQdJCyX6tKQMCOu2QEGvqeOpI3weq4YGIlrrERHd9MgLkIWwUoZqzWhnlks2nze
jqUG2HDA7rgUj9ES/BjJGi1z+W3k8X0Q8G5CkQs9QrJIBayq6yRt1UejHnNHFdIjdCROA97I85Qg
8MHzD5ZwRVrOS4bUmfBzbEEizq3WbpFq8Q5bynxIVRKXFFbkMjp1S30ps/m65lyuqXx3PbmkQNpQ
koqR+QP4jYRNR9ouQk4kj6ZdPhhtEd522xTpqchDguLq9uccHPR6eu7mAbh/cBMp/anQ+C7rjGGj
wbTQtN5R7pBZjtiuTJVjrUT6ijk5Z5r6gGH0pqawU1kaxhJGpXQaODF0/FAa/fMWJcCEAhsviQj5
LRLHp2lof8paglS2286yuFWxemCMRq7AJIaHNczHgzxol4KYn6R4aRFV1jX/eWDjp1PYCu+N2t8M
1NgTXnECeW2yATbs03SN3/PkRShvZ/E27q6CJnYzkbgKhA1SdVcYP3sUhrVZ7jJxcGfA/NqzEl5q
TA04/mwtSsALyts2P0kpswl01FWIEKtkSIRskzxyJdlY/EC1lt7EbNI4pyBe3Gf0Fq2Zhp7IfCpC
kghXffQ445Us8qvo3Sx+jC3d/65/UIT3SX1cQi4KAJIu/uiQYyZkKcXLG2/5vowU5GqFR3xBhZlH
8hrcJFoT3+dz484JacPB24plzzvOKnOauOu5P3KDsCVyWtvV7HZFNl8pIBM25ai4aqYRG3irSNSg
7I8hCki5QsGQ0h7v08Wf2FbHGVPtDIgIQkk9d/tMJLuJO0vUjddnTNMWUXuKjem2mCpfUlFY1Vrw
WnbFPu2Hu8TQNnVzYqBpD2iXKjN5KOWDVNMFpU5QY9GemDnWiPnqpzl4asriaRCnrSHklyaAVGMy
5MPcQ5fILm5y3PKZEm6tNN4uNEIrVb8dKMeZmcKgvVlaaHFpV+8DDKiN9BAnzY9Yg8+lz5uOxdsA
i1H/tAivKOXiXJf6Ho4NIW1UnBxYBdpeSoyL2OzpKAwcGggol0O8wogQRoOm++CG8S4ShnOSwsGb
bTGguJDVq4ZmlspYXsXhaYZXesvSJY1OkeKq7e0mhFnO5EOuK7+kII4AUFm6YRvoKXqB1gLlnkj3
DqV0BmOn76JTrN5oRestEjOn3s74nxCdRyuGrev2hcCjAu62xdPXko01Sk8DjrmyHfF2eFpHswmk
JoFjRI0Nz4M6bxMPPgXb9mBnlgHBl7pEDnAKI98tdPUh5QsoKGO1ZgUmMfIVrK2wzEh7By8Vk5NC
EU6ZtFLd87xxhqZ94IhvCRG35JDLLY9Vt1/n78nAEFKm/TwMnBSyAHdCC1YGH8zyNs/vTDP3qRig
/DiJ0uDHHx9RovCX2QnaexgETpQzYC+VY46UtFIPkSBD0+VhQ0aSDZUThW9aPzpzQWcMKtWc3LP+
b1ozBKVuASq/jBlHEHSMeD+uA2oWXZ6ue7oDaqrfwHt1hAjbnR5gTue8PpcMXVFkNOyOfSCsOcYQ
wtKnVfbUi9JONwLyNKpjkBTXq30yDW4qCI8la9nYSDsktLa5gHoSX4jC4HMR6YrCchcPLAfLSLyB
9EPiKJQIaCYUxpmiQYIEseEWhPSkvZ0gzLGn1JO1od1Em6RlwKVE9OzEw6qSFqOfExQBfaC2ieob
MlYdwhq2knJTYgzAo7DzABDa1tS/RkVzWY9WEoITYlr7XY3/xhJ61OEV9HgsCbJMXB7m/wIUgED2
EnLdLjR3LC48NwAThYC/nfP+DwcYOqeWd7iARWhEB5J0vBAySmmqu7zWPA09MzVm0zcfAoLBpGsP
qSxdWmqBOTiFxdmE5DqJ2Uu1FK76NkVnte125tRfFQWsQ+xJGElH3ji4Gsxs0IXJ807UhFt1mA7M
2Y4kvzoERUMUI9EuIINizdcpRp9Ni0hC9dyJFLQ9ANLpoizgEdLBfI8oYuP+Udca1srUhQ11j4/C
jxFKdC0B6HgCKSJ1642YKnhPTC5JEAHcbCkuKVD3yTj742upGJ6BAQgb7k6XLW51OvutDibSaJ56
i17MwrTmYRJ9i5okV+tDJJXQOBQ3bm6SyXxM5vJUr8k86/cDF1k195r5EHCsnKTlbKxOmXWmw+th
0t9ialII3VkwRzszf0Slpy7v2Zy7ZM/j/gPCkOTvSV/cKTz8Au4GXjyO6jtRhJKCNjoCcZPOrTeL
Cxrqfi91CLQ64RWm6jVApU6ILkKKIUwd91KPhgYMpjTE/qAiqh2yqy7TfYlhdIhsFQPIqaRPqZeo
cpl6J9yf2lUi4S4aARBpgzeoMnYwLEFqhiyf2HZCs3t6hm3mYkFizgUfYS+xCSjv4bjiJTYKpTnp
EU6a3OMhNBXDTysIRXhUjCC6s0bLa4f6aqhezYZOVsSrT3lQw9sZ0p1M/yvkRKt0t11Vn4E3U432
jt7CRJGIxVJmMh2SH8NybmjUl/J709+nkQ6vJl11CKypnhxV+07t4MZVa2IpAln2a/S8Ylr5BXVJ
WoVvYcHJmsOPlS+P4XJl5OK71riAr70sXlCHPWiDCrAcxfJPBBoAhILrJevBPQdvCfSTsnkq8p8x
0zfsyRF6xCEuzhF80gMder8L821So7t3KaQKPNBx9TBKN8ClAKwyrkF9JIdPxrwWXKGj/xTSzuuB
/ojoysKs97SYz5aeOfI915zRMT5i8IEejvexoNWZ0w+lj83Mj63oqlxo+grzBuUeQTI0t5/Jet2o
+bNc4itNjEeRkMllJg70vS0ku6NwDjrfan+m1eQJPYdqUbzllCoxaILDvTP0R4RablMy5rfQEHPs
LQmrb24WI7sV9MtIWL2gXxPU6zC434Q9whjjIy20I6SaDe7Kqg5fCmSycp84YiUAEwasLYybmUUq
WD5ktvkp22kT2h2gPRy3vVr9mCMB16mw07HR5fK9Ut4BrITiR9wO8rClZVgL2hEmEfLCcjdQh8Jd
Q32euOt4fsAJYtVXq81NlyRHYTGL0C5nOWHeMzy6NnkhV33b5+NtTvi8ZiAsYgAhVG4wMlKYsdfp
l7ZgdzOvlUy7WX1LRY0klZn7BBKCxDOXBBgfDMx+eg8qQJU94I14au0QS0KvNbaIjG7DMBLujOoi
5dqRkEWrb3yNAWVQ6+FFbqwUZSGIcoiCfjKcRHXX3DNoETiAZv5ww5UGi3iYriZcwUZyHWc3CMGR
nwo1ESHxQxCdkwEQ3ptIxy106dmO1l00nJfFG9NjHOF3s41nq1xhXE8lwry+Ye4p147QsNLtoRfu
FFYa/UOeLFdlvq5C8G/Zscz5OEj9VgexPLQ8W+eIQLNQtS56QUNqSo9ML+cmOdSq5YHfO5gt/STt
DTkADw/6e4vjgaBshoamZKvf8E5xPh54ryKPdAEaNO1ZHT4KQUS1cVLZ02BiUXso95EUDZuxOROp
0IXtwWBDryessuNWFs5dVLlTJ1yZh6S714F4pPJ9SF9zzo0dWn0j3wNctJNcYnR0aBg55oxEzauO
T5+a6VVUcsHTIrk9E5+Th3DOhCm8QiZR2AKoMr1vrE03JodhJroljvqE74cqpUCOB72LU7uBIGHO
NEdEwTLMc/cQciV4a2nPQ4YiOmmgNQQnCB1HmuSyL43FnWGhHRbr2F7SpjgvYSveoKqzg4UMRYKe
Q0dLKssJUwlSomqSgzbTH2klaFcpLnHbRFKAfoX40ILIPRTceabh94eNNQPeuhdJrF76DgA4K0Jr
GvJ+ksKrXgc/NkFpY8kW1NiOwvqlQ3nH5D3/IZNs6rbaDrZO7AbkcTMTeunJBTwVUKlZ8MO9CB79
GEBSZHhnUTUCXEfdsI8BfB068GlIxKvqFBGURQ5FmzHWocxVyI571NQBFiBcIu/XL1sD5FhsVShD
19/FG+BLyazckt2Q36Fr1znZt4hnXpMSLYA0JPMZ9JN+SDsVTbRQ8P5o9MG0NbLD6IqblDplhy9G
NPeRVOlnM4XG1XVL4hbaglhZL9ds0MX0ytmig0G++4EW8FusztDjFPNZIqWB49VILqUiCoe2ioAg
pgt5lKRRwBeTElgotfZzbDLx0DFaOlhl/1EAynTbXiR9RkoQjy4jLk9oTbi/rMlvKqqIWV5af5yZ
5U3WoPmWkV9b01zzoRqMUjMM3EEDyd/XKFJk1I3WCgUYhqpGddukB71NKpwOlUHnRRH2Wd8L/IDD
TaNMpZu3gx1HAB6jtTcnmqBVs26W92FW6H4Dji7NBf1g4F2Ye8jJpaEdcmSyPIbtNUmCJWZf/JOc
R0HPxOMZ6LC57xq634E4xZw9ZNXLozA+RvGVNi7SoSS9mvCuIwhGuY9RzShKj7+VPplUAMU2pJi+
Q7AgfevreleEPjQ53ECYjcgkbp+teACvyoarJ2Aj1TAm5FPnwRaZRV4v/Q03TjuQSTTFcbNbeIAh
dELUl00az6ieMhIBT5r4Ad+ERaysnpCZLyhghOsW+CZHwJDJXi+b/mKwDWEOOi2YdhbBTaXgdRIr
OJgdtWRUjftITVnKq/I5Rmp1aoTAl5Ym34V6+T7OdOTRa0MMCuJDOwl73cDkpwd16SSy6hSwVx1K
VdpqQpZ6XT7s2douHUQcIYCZEYmMzqIhjQ4M9mDegMGxlOChn0vcnGlPXUtMDWlbs4UqyluCPvA7
gRN7qR7qRYNtj+uNSbyGCisnnrCeEEKA65uWdJUVQjWImmwX4ZHB9jWe8EljeKJmqHdNRh9MLdZ2
e4zZcDQwdmRk0Tolk/i5nJYNWCdRnAOsL+eQWaVvEOG0zY2nbqV4m6uFUV3qO00gq3LMB8Wb6vbe
VDCzJXl1hu7H2KCcSHOWC/WoFfctdOzdQBpcR4ORJC3aayX4xboEoxeqp6wXZ7/S6CApA6RYOPDk
JrCLknDBWpWrzF8FAKnLwqlI74FETABOoZm6zN7Aoc7RRNdOQgYaoyWvUWUGatA86hxofDHS7HE1
wsY9xV6ax2uoB6PbcCqv5GwVwbAki1EfucYo9+chaoczsuJXtUnS3QKaIyzkU97AccmHOcZKhcor
Zssys+uFh2GDTsva5gsy3jaGK2iV5qsms6KnkbRWjiFHpZwwndyAVg18iJGsvq4O2V3T5w9g25hs
Ypuvo25ySZXEf29EhHcI46McJTrM9lR0rf6uisX6SonidzVVY0/EW4qqlXzwttcAsqU0KsQSCEAf
G/6MceWeXN6tZYyLLQslbtNYv7UEhmjK2rLorIe4JZ9YVvu3OhuYRw8iYTo+4leC5lNJs0WkY0WO
fx9UWexOpH5wdrJ4ffNecMRMeCOxgXaBjJcQWEWMsh5BSjuLAGEDiGyzYv6Q+w67EJDxXaDjjaXV
t0n2AlCuI410u+kZ4FgFkEO1k+/VSMeVYY3TRhOnNylWIMbFhY6au7hfKMIyGrVQjfiuirDxhOUk
5ZRrY4VUD0oTLmxyf5TewoZfQSf9xbQvCGyvounFbI0M0zjlSaMgX81Xc+hSjm9jH5YnZs3lKZE+
pnAy94E06V61GNcSieF7QwdlK/TJUWhq+kCS4szAw0lJhuU7MIDjZIyLu59HEinVw0zT61gjRghQ
hwSteIlofe+sLt02FQb3ClDPRv2JecncrM94HYxvqSC9CqW0V0LwwiYBh7uFGXWKVihMtQvSDy2F
Tx4ZmIF0Yb5FVKbeWPXzHMo+fTwV8yfMt3CiZusjiRRGuXFwYo1QH5vAqVfzejixNfW5JymdDuxO
3POdkbouFplt0mfv6vKK5GdU62wujsH4XFaoXaK8J+YKHnM8IguGeqZSCDTDPtJhX+SI1oxksdww
s2DDqwKOcsAxSpqW5CQQ+xmn4ybSy/36kF8tGtgugcYWqrQW999tLSihL6BoMyrg/mXK4psJR9Sg
TyTU0lomt3gJq+xEK3LYKtY5trTsUEsBA8m5rjEskO7RiLAShEd9Uvd5UZrYrQz2grDzwDRTCgi9
Y81jAHIur6hqGxODSA9l05Apw4kXxrcndrvMQivYPXeVoZ7UkpyaFsVaYFRXtUkOpWJyMGN/Km0G
UDn9+DB0MqES9nkQP2nSgNM3Y+WMhdUuVsrw8RjlNFP3HHXdR6YZnKALFSBw0frizMlCwIHkgFxP
ZXBkrdXu8xCVNvnTsWNR76vE9Lqior9XofGYNLLDb5OvOlumF4io3rJcwsXJeBYX6VPWmONh6cxb
BHga9jV4o7pJyp6i8S71g44PEQWgVfPfO8aXs1mxeeJkVANN39TpBK4CGgc+FdzyptlS/0X1Gw2l
mzRbAUpTqPl9jnUtFSoV5oJR0VPE4RpBIH2dYW+tnpomRyJJLOn10FedF6XyXVul2qkgUgHEDUJY
eNkiLSFmjNfo8k+grZX7IGTyOmoAkPtW/QmTStqVLe7yaQmt07LKsEeKB22Q/awKlIOGSifhM44V
ypOtyp8nrmXuCLPEfkcyyQNQwtytYf7iSAvPYg35cUkXvpoKnq7c/hQt4UeYDBxrIADqZd2gh6AP
2dSTWyv4N5IOUSR9CyDTvQkkP4YqTM3cDlp3y9RhJxGIhYXJ2kcJAH4lhvZFuQ96ltLRrnN9hK88
CW5jaiu8TTmKaEKYtBKq3BVU0oa04xYiPusYkxtxDCQy1yNbnwIcrylPD7BfDIDqWaJ/somzmNzR
UM9dKTs3daXeNyZMthLAaiwLiTNz/PmRis+RNk1PtO4FUgVssUR+1mRDve8K1BKqLD9gCrjUnCvP
SxrvNWqHK8D4V0x+Bpej2j1qeZLcZHRYZcsVVUQ9LzpqAMDcQPN0o+XV0pkBtKdBKY+Lhp1iBr+6
NURdohbNFFTRAv3YYFGeYaq+TPPj0E36qUuMzubsXtXyWzHl4mlGxCBpjC81MTxBj2gPGkQuSa+R
W5c60A8Kg3iKT4bJ8FHLrIMkCk/BhGqPIpNeorQaEqz7uc/XFuEIXXFOb2nz0NgU66OhB3AR4cUB
W7f2VSjuBoG6BR1y78gZO9GYKodp6tIzk9ZtLQRPFWR19DjOosPSG6FTbQZLQOcco5aDw2YNFt0K
UvGujWVA4R6HT+MY5EdrviGZMERHsgajGHSacgryJLVkW206nLNCtIYgZ7YKEgud1xGzABwfaXjC
AL+b40xx22B+K0RB84z4MJByVagMcjpT2fSazli96D+IV8HTEtNlGtD5FjqSnbhH+cvXBxxCro8k
LOOJYHXbpkrzPJoqBUYZADoLn2Vzvmfv9FqKcV+fWbvGHiSa0hH+Jhcx4vMOfqk8YHAd20o4NUwN
iymdYFzru6yZWbEQ9YrmctGl0jrnk2yDSzTYwGdAvB3NfIAlRD5xagmLBhETXCsEvtku781VGxE/
RX2onA0ETpUQAWxrpNnHuwahRBkfqg5TZqwClylWnaMpTTszAbxbmPnoM5N460Qa+ghEwFQnEuHC
mHukqL1lAgg0CVCkP/JF48HPW6M7GkHvKjGXS/jASe3l3lt6LUHtayGhSarZF/JAwtapMDDROPPx
KBO+Jipe0SduJV9Qu6MgQQO7Sev0J0JxJvSCRcRcbp0bLb1EDTJVhUXGjvSM6IJGBBk4QQCUjab3
TEt7kzUSiJOogN9eW8eiiw3y61K7nuTFnnTiHuhmHkKlq55iNHmpVTcUAVmJCMC6lgUBL/xuEjA5
dB04mIVMpqlBUUgn1o55nzd5sZKr0uiDlCPYJQkipcWA2Tvhxh3H1jPQ3dWKelVN7YMYCqT7VNGN
rqJNTEOVgTOa3c6YxkcT0n4HB3YMmadQBJFrIbUTdqtodNFKY+8tmmPbo1+R9XYnLfpHA8HNDhdc
7TR27NAaBrIsKVWmqd9MVi071DPIOJPDOHewd6LyCihkAGTBS2cNkwueTZzur2R3WbAMywPPieL+
XSSzgIyfIXQi6VYSjGOFPRHrnN1gMLKNhThYM96rTT+6I6ukXyIva6G02+GMkBLeTGejQ5622WL5
fy+zRAaqoy42nIPYbi0OFZUBxFoDU66jv8WR2hmopdP4qRBuqwBhShm3BBDKd1agj/6v8NI1VvXf
oaD/Cgl9LasZ3nfUffrlf0cdx//+2/p3/vef+RUr+u9fneLXpmzLj+7zn/rLX+If/p8fbL90L3/5
hcNT1M03/Xsz3763fdb9r9zS9U/+3/7mf73/+lfu5ur9n397LfuiW/+1EBD4X+JYFVJN/88Brndl
SoRr/x9/418JrgLYhn9IpmQqpmVa6DxMIlT/FeHKb8n/0GRR0xQaNqYOKfVv/0WARRf982+C+Q9N
kRXd0iVFVw1VF/m9tmQWye9Z/1BVDAiWQu6roUqyJP2/pLjKf81w1S2JCFkGLAhgJItfacpfM1w1
jklpovXTZdYOg2yD37Ij1S+ITLcV7cTY8lm7kRo3ooo4djDPrtCNdMqm/SkV299u3DXKh7Asfg+U
lQmt5fC6/ufd2z//9p+Xov71UgyUL+qcj9NlZMjuC0AK0DB2e8mFrML2BAIgItUVtKYTYV6w/MyJ
bTkmUbO4jqM3EFPDltDGLS3rxlOzH+J4/PoCpe8uUPvrBXLCL40+nX5dIDs/+hTmPBvtka16AxBG
2OL/GraCZzADYRgZGvT6WKy/uU/S+jFf3ScSfqvXl1t25faff5P+LpoCI1CFy8C7dM1JzinMTYQN
bTu+9nZ9J+M23U6hj5Xh659/TSL+8oONv36wJQlFEWS/fv7eukiCy/htK/krUnNTUG8Xh9GBquYi
jooSXxJ/Tgfdxlc/2jhJK4TqrhheK8OZdoH99aWpa9TwV/dk/ep+uyeBmJnyrHJpK7ewQroAvh9Z
HnXlhrgbxnbjCdPdhoYoYLngURT2iurmGo6JTZnbKHwxz4rEJGMHcUlzGx3DqdJLCukIWbzXQ+ra
xG7dbrsYHTtPot1vvv4J0M588yOsd/+3H0HQkKVUCW9i64xOWoMYIS2UWobGHb1XNxEv9aoZgyKE
YogT6gtzZ0K3sJir0UUE6pZQkDCboE22SW+09kCjHETXSSU7DfK8smlQhDX+6pNJtsFRL0+YX7CC
htoq+B5k17wNiyuG7sn9Ut439wZS2vvZeKbpX+mPiNc2FC6x2x7kIxLpaym+aOgOSlpG2wJs4Dk4
0MdDs5ontNA2EJ7Ezmn2Eklh7JQHTfRDcnN3oYswbzrBIk4MO7kFyAKBE/r8obsPDvGd2J2q2QF4
IG2xnLirt/g6Ao+EqgH8E0Xo7uvbrnzzTOufMqwLwkIDrLIMRKyTmDxGzZ0UUmbFoDvsqLvIGjw5
PJSsPwecMZtJdei+2/myryga9GgvMHqcXEBFiQ3NEB9d4gO4bkLlpOG7r9FVniZqpPCMl8qaaOg+
qhMd4Luvfwz5m+dfX5f53x6eVlexLiqsnfPkYBl3+nSnbnGqAvKy5QXx2R3D/drmAbLjFMMFFpoH
Dk6J9/95HfJfr2MyhdISJ97Dzo7LA6osxWb+M370nbatxI3mrCs0MnBx2M7RUXgyhUM/fmQkrTlf
X4m0blz/sSIoCoZ1yRANTV5//7c7Qj+mRfg3TBfrMjqI15SfhbghXuKFnlOxAcCTbJNvFkjljyvz
b5/5aQdjzpSbzcBnriaOY9P4iTbju/BT1YXLkjLwxm2vOEhBcbPuVI96egPznPsC13iTb4sD9K6W
ZqRTKlfmfG0ZV1P5sGzliPVHPBjfPPz6d/fo04aGVS5sTKWaLllypFOe5jZ03S2IY7t4HAsX3ZdW
+0wmiFOzu9GzJEY5m4nA55i6eFfTS52xx6Ivlm8Zx4CAAGsaOqS5KotLQnN0E5J7gul5F8Dkw19I
UgqUXBP23xE/n+RAKeNxvKBCBh1alAf+NZLhmKIRCb7s1m0DB5gCfqz0K2+cXr9+ROR1v/rqEfm0
ka6eGkvq6unSoxKBiQimLn/n++kdpCoE1WYH7ZEGnU3TAdQvvhPMBD1DqBQQza5vbPpExC5lV5lT
eGl8/vrqpPVV+erqPu22kZBEvQCi9xIdMd3tFF+4kq5WwrjTeIlnfHO4Ub77uE87qDDRzlx0nt1Z
xPgPM80eBScvvQznlnXVFgf0j1Hvhbe4MSbOiejTIpewQPO+H3l4QVTXEAhpmRG+YVk2f90WCfbw
Cw+nxde3Rv7jVvnbe/ZpqxSbNBEDldWOBEqbllkT3xJQulKg3VTEJuShIdySDVm2DKV2lF5V64Lf
oY7eKjQ09yQmENOaer3/zYV980KttcNfFp0a4qq6Xpi0Xlp8y5jGUJCRbcf8o9r1XrwPqPM22Tmw
kw/E81NkC5IHzvEpdYNvVsBfK9wXD5DyaU+IwmiWyCOfLkbzI8qeId6Q7UcEz5bGNhgNbHAARuzG
qR6yF6t8N9JdkzxilcLYvi16+7vrkdbV76vr+bQ36GQFWaSbcW7FrFQ3D6iaFd+0MbelfpoeJRxY
G4iZ9nfL8p83x38/Lsr6rf22FTQgrtrI4EYwiyDCiZbYDveJtIHz4ZkdfbxtCs43dMiY0A9V6quh
h+s3ey28Pj1984T8sYb47Vo+bRG6kanNuL7VnCIDzgkevmj9ZnZGju/VIdrGzuC3+Ut8zPUjfUFz
OMQoq6zN/ENHJIfgh7WmKI4088nfpAnjfn192nfX92lL6BS4F7rKKVRQHD3/iKU7KXoBxFG5iFXs
tDokCFGaG8Rt43VPx6mADLBjxyh+9MkVYWEPtNKcOXlaFIDaPyvhkgovc3Cu6B0Jur1s4bxUm3Xd
xwRh4VSuVDqYh5aMXGkHBwTF6Ct+rQWymeRmBXZbhxHExvTxnGwRK/TB4esf+M9V529fyKdNoDB6
E441mwCmT320FTfKzzPY/doTriBQAJ+Ip0PWgmNiQEWWAU4w0mVsJOaiuZO2bFVgQ5lLjRtcWx02
vwvi/G+u8bs359NWULZDNZPnupYGVesv4GRcQ3nQtR8JgdUN60pgx1uTGJWExdgDzdqcdCoceGqu
vlxxbz21/eaaaDN8/TZ/2i+kUopTveKlmtzo2jqEDraXfb1rL9+/wL+Wza9Wjk/rfW8pKFwaPoux
nD1UZ/SiQnRbvM7b2ZEflCOys2GHH5zHJiXUNqdMOspu+jpdIX99LNTruHDrNxJELiGqnPdvvp0/
vjJrR4ZGjmxp+qer07pIRYNQTBfVU1z9ZQqvUweIPg/6zVBt1xFKSqDZVsIzJwHr0AFFFpvCg3TL
uEJXvaCk4GFu70mGI/vfHsnXN/Y/bt6/L8/4tCepCaM3o+XmNezbDeZGDlwzRFvGK4g4tvNL5dLz
oThmoKV11yZ0Uw5CkF0Lj5MOsxf1Ytnhz69vmvTHLfy3q/q0OclNuAhJwnEjzx2iPNIcbbjdvaWO
cAUfS3X0BkWxl73orujn3324/M0tWX//tw1hApevlGvoJDnQXuFG+KUP6LluBp6X0MYf9PUPK3/3
eZ82ID1Oo9yYeEIEPyaXklneaU21RFTpriu+4ND+x8udjwTEbdXLsre87hY21DV61m8u5Y8nlN/u
+6f9Z5Jbo8ytNW+TV6kY+OkJYZ61a2bn2viGUV1n9t1UbxgSNpEDARZfHrnc84lcb+w9j/V8rFT7
64v688ngt4v6tOkAmB20OPn1iEbiNVobTMicuzkZGGCkPYy29rplfP2pf25n/fapn1Z+yOhjFBls
xVRrbupnVKy34vIjkAm3XT1pN0lwh/wlAYob2imRa17hxOCst2W8KyEJmw96ckfUGilBuyxEc90x
QLatbw7m396cT4v/krYZMQEUaR1i4h2cMhAloAZ8QXGt2ZntWLEl5KNuq3rf3KDvnpVPS7wWyoyY
1obsREwoTuQTICKB9XXYYMjZkhBsZwdKIgKREcIiT0oped1GcCQHK6R5/G4l+3Pj87cv7NNCKxrq
EiO5XxdaWnsMiGVn8cEXOfq6rsq2/Kj7sW1uv74N2h93un9/rPlpAYUU3Wl1xXOiXKpdibefbmDo
mul+yF2UTqZ5JCs7Jv5EQP7i1f2d1F2ry49G9VMvFHZqfUIQDOlGyj1wC44OWdVWQaVWrlG5ll1J
UDRgwRFJjrGncQTRnfqTMTI7PRAilmp+B3DTUbMj0m1rRGy8+e5VWGcNX+0R65ji9wWRCBaETCMH
DFpZhdeKDPxtJT/VaCMZPjuah6aKsNPkf5B2Zs2NYsva/kVEMINuGTXbsjxU+UZh18AsZoT49efB
5/t2uWm1OdH7ald09y4QLHLlynzzeV18ts5g7ZpVQdVvtoAyex+TwJzTp+rV0//bSuuFm7YkhFZK
hDbN1FK0s2WqPyDfW90BtPfpIaYYl7xHCPW/fudzH505idh1A1A4bMbKiL5MV1ijQn8aSwESI/Af
SWzkFDZNw7k1fjsd/bTYpvFZXTDzdErGNS7/HiG4NuVUuHPVsUXHScO89fqACpZHG9bajwemkwF8
EfixF8d7Q/iJ8r/omTizsfWd+RJuF0w+3dwkTldiceqHhteT/MbrGpU0JhKvCILkXecMDk4APoB7
OLkkOZRuFFI1t2Eg7szkss1JM3EgowCfNfxKmjm33G4AfLq1STA38s4costH9RzjGQZUuujNZPA/
UA4D8xkxM/L18MoYOTLtYwA5lllRckhRXDNs2qh7JfIBW/m6rdUvofMDnHQeuxntg4jhA43p+2t0
ItmPGRIG2VEMoAMkdO+R1dTP6pK60NwKnPskJ2G/EYdeiSTOJaPEkp+E3ZnoMmaV23wWkBqSdV9t
L0zqACNZcTCBUVz5kB0M3f36W7jdIvz0aCfbQGiAKqrH04eGM6rgmojE0+XQ+c3Cb+Ol7kP8cwJg
Rnb+gxAnFXu9+H7SHxBiha45dzPjEvsimzUne4A2MFMljtksvXIAvGBubeqlwUNn+ozUCnejaoSB
PQsMmyfY8kpQ8V7bGsmLqrqDi8cECOy5ROJm8f3PA1pMNogGUzJJyT/2pYEJw3Ga3MaeKHL79w5V
lputLj8k2GDMPSmHxiZwGLD/GBT9+kXd7k9+uo9JFNfMM84TOrGDOdvzqrpHqLR4KSnysEka0Qp8
3ircSE+hW77AuJ/NcmdS+sUkeOsXHWx3l4+byMnPD8StGF2lm1DfTtqD1D8YzX0PLrh4imxayoBI
ck81sFDcRPqa9lSxY1QHJX57fbiAWf364ahzdzeN6F2gnQ10WSyc/DnK1mi9rNB4KK5HSWXkOr8v
i/sq8TTFOfXbst507S6qQYIuU8PtPc6Zv4I1056n7C2RNqfyVbgi0XwHE3xCmWS338Zdoe+2fbEB
biQQYDKqXE31fB2OtbS/BPelRAtxthk8c/hcTPaLE54TmXklpoXbwdO87BBudZ9JXie3MZFBMIZ3
nYdHkc2+APtv5qHOXX2yIbRMvyengSA1HqQA7qWkDw+N+C6OVMG9JL5I1WOA57OCTo9BRQGAxHnJ
EJoAY9Y/a9jFYLK5ID5r3rh3cAZDanCCKnW18gbf8ZV8ejvhFZI9SMb3rjgCsa8K/ponLfiWNI+4
cAjG/Qnx82qhb9v4Tgt+fv0L53LOxWRf0eJAjPCUGE/PkodyMXNjD+10gB0aaoOxGscIGaD72fg/
fi1fBLrFJP4jbxu0Wv4IdIgq75EErei3+Ngg+e3szm7M5LiLSYy/ANRM8csb045m1XsCjtCCV5t2
7wyYTf4uIAYjlvvVSfR2rMZqEdDDAcdbwGpfo8BW2DMTG/rT9bXdUkKWrNqPNuFPw6uGbbe83seq
t/DZJ3fqA8LJ53LV+OPZ0mA40u398z6iw7WASmm1j6f3inZCRpge7q7vFG0Ui2EvED7PFVhQJqjt
tJvbVW4/bHQ1kqnpxkKdRE4pbyWkb3F/1HfsqLhC2aVfIfY/KoZVfjMfE846SefiHOkodK1UyQ3a
exAdszXy29vbnxuZxNBFgtq2Bpz2v5Wu7diMixBVEIIOyF6W6StWS2ps99//1TL/c91JdOxaseiM
mK2Dbh5j6vJzC8IPNJfHSRgnLo1ShR1hjmK6cONgCHx9+X8okPy5/CSK5UzbCbDFx6M46GrRFiwR
ZQOy6l9I5ZiHcjIb+tDFozfhahw+2VuwqY6fs9MGy7i5hoFxO/f6czuTsJZpSW4wLjyGNQRInVM8
JhnsHEio8t5oDkawLautgUvGCbNjecfZAF0EtLVkg3NHeTJxHXsqcH9sV9pipUa7a7GHVceksUwJ
Wf+NHQSHaSw30Fp4dMUhhVnXwB/SZWVsQEeW3Rrv0aj1K+jamh/QRMNaye5cHAUh3ofHa7sRNVgJ
DwvpLhb2jAwP+jeZ+pGv63fDZYWpkPa9ZL7VvP5S0L9gq3LOXrTTfq9qbmAnzvzR7R9OyX+e2SRQ
xlgPQURgK2A82u0bFz9XWAjDsjIfsV/KOwf8Ywj3HL/W18BRrLH+JLrCC7N5ovqigjW6XnYnsF73
uAj5esds2PdSthFGprD8gg0Ge6eFhcv4RnBSEJNQ/e0zs2Rs2a0LfPuirZL+N37UGBbO7bLa3IKY
BOMk1M44StO6Kn+fGMpfKt9gQjOOYB5O/vV1QAIFoyTO1yDWQ9OD6qVwYKgRt3tDtj2bDxVwndbB
pY7O+sJhnAm1mvxYYRvNlP0I1MrfCzhrtY1njNmtm2wp6V7DSGTqGaYN+Mi7LE/Zql5XLV6o0Pwt
JimSjoFnL0X0bX+Ey6+/ydv9Z+PPC51sCXFhNFB8x7rT2DMUx2N4z40KCMEt4KQiPvWWNrPdquOD
/Puu9+eik/T+GgPqkoyQIxoDIqaPOe2osWtWSnsUzXsx20vmD736EdererEHwDlQM679igfHafS0
PF+eRXmT9j9P9eugr2QJIS+ZReKDXELtFJZ7/MYYVKiPuso5tcd7T/dD/dFAwaZoOZPs95iorIds
LS/rmWRJmflt2uSYYOaaFqQRm0y80rz8Tb86pYtvUPd4dgIX7a+grEDmM495po/GZDT/EH8Ql9my
YqwDXH7FSLNXgm7YKekRx1KcW3PnuixbQG/q3jwvs9Drzg/4Os0shTH6f/FWPr79T/XyITAaVWrY
HZiqN7AE/SVxsOlF9/oDBCEb4oa5R+08c9XZ5zXZCzOtzMJS5jwxRhQMLnG5QcImSsBcuY309SIf
ivLx6p5Pfll6sVMSAW0tpY3bN1slWZ6ZaG1SWssPQrERccorNtlihbUd5h/MgG741CooXvuT+RgM
zswjm4kYU11tJ2MBXg3ChcPQxVV7J0SLZ2BWBcdYWeJ+rFqDPQpg4ieyGUMAYcyt/JfbqjbZVpWr
hoUv8zLsYwJGZUjQhR1T4ifZ12JPTDYKbgPwfLgVQIX9XpFW5vBboOnjdPglzWoc/6Hi/p+vW5vs
qw1WYsDByTJbznvMeJQ2ddxyFNj/PjOpIlNksYWX/iWzgY23FlCajGE/KB5UkDI3fBuwjEcS+VCt
5Y34spgJPrd1An8injbZwvDd6YoiJwup3QbPDsnX+JyszDeg7DGugQnbb5xygOdQCM2u2zLdzWUe
0lyMmGw08TlcVFeBL40W3cVVUFAyvCN7i9JnjgE7HmUASOGj3xOhiGN0jmjJMRdzdb7xy/rqe5+E
/ugk6OdTFI1n5Wg/in1SR9J80QbyN6rDqmPR7hd261wdyPHQTjqkAt8Mw53bd/+hHvxnwUy2AwzY
Bj1Bcv2RDidLpf99lb9l3YMsuCrJqWBL0QrHCcNnKFHfQ9ulQbP4d3KjP+tiqhEVhlpWouIjcEue
hDIA2Vv7K3T6/sdCWVYoBWAxrroPnTO51WWV5lu12oDuY18morvti5jNfdvjO/jiHU0Vn03ZMCJ4
5aYQrymCZ9C20/H6O2rVozm8KtCgnCjeBdcVt2dzYou3HbosRoONGjTfs5b/6G2GerAzli08cmZz
prmvSZ+E79TMgSC2nJxNoC7eEPhF52PQlJVbhiwHdSVo6yh263Kl9h7mrfGDXr+kWOdVR+aFCmFm
9/2HhvN/ltKHFvLTHta1MgOXGs9rAJK1XZirFKICzdfMx2hxuAOgqP5gqN6Zly/8Q03/z6UnYRiI
NZOWCjWafFgWqssI9UpqN/X5qJ5/gd0BpLIDITk2OQCB6q8hBtS8HBW66L4wjqX23GQvg65akHVo
usx+ZHMraRKVJbXTF9pAzjUWccZ+QzVqfxzto9aAHRZsOykFX+QwG08KZc2WOmbSC30SdwPq9GVy
5tXU7tVtHlGlo+bgqD24mUO3C83GbJydiXD6JM42i25ITzKXHMXS6X3mYiv6onLw6DBqs+aq1v/Q
TvqzAiYBNWmCVmzHdhJhXfJ0O4cfZsLKtw03HGWvEEUDhl8lt1zMJCLq3NudhNAAEuogjwWssbKD
/VhevYHcD2Lmro8VBANTeUmzO0V4isUXQaO1BLoX7FxoU8HxtcVL55rn2B7OdJ7eBeWQJr9B0Ljo
spBn9PXDJXyQPUxAWZaMxWHUm/V3CyzYlJ2kHDX5pWPQt1KParCFlj+TId5WOP4JzFNpS5W2ZSiI
p8sRdy2nllaw5s+P5f66i4gnFmP7FbOeC4RyLm6gFfV/HPj4IwBwAMqb2fr7zOb9UWT7FGKU2CyQ
o7Ntjus4/C4twxJbhMPID4ZIlVo90rjLEpuhi8iRX/XBtH+ddSrjl/LFpmBMYq4O4fMklHzKFyp3
dA29LsWZkZFpr0ApW79RtLNi0KVO9hu0bcU/Y3KQzLRvJSZ23dF4AOI/n167qvxrsdY4bLYjWkca
E57Zz8KYKXcZk7JTUggiuEheYGmOwfEE6gLrkB9pu+6V7TXfi9j3PFUOPcQancOhbR+gZIXDi2p3
CmrE6JcolE4erY30kBqvJd6jGaZI52DbgEY6d/u+fumld0G9E/vDCG9517tdG56c7vJbLZ/QogJ1
rmz5sssjHsfwA2C7mr0zLsMjwnoGWwgO8e/MmGmhjycdRc7YB1qhU9C4gM5bxk4dLHPkERg8mXYZ
+KGyDjkZu1fzAMzBYdaDWd44ZeB/NPck2GgZxiwc303cqLew07MHVoEmH2B1IU/reh/TXPxmgJCB
ZnYEjGMHP0ElYBZ+0DzotJFkB/03mWd73hQ/MhSToQ/7p6CdZGyR+dWodkjKGFH6KK8mVxvSHVQO
UtZsB4r3qiGtvGcawz7pa71wYx6Xi03AqflmRIzcnNycxhpadwkzAjvEoBBpLgcVfLpYCJdhm9bX
8T/u2gjkslVZ+C5j4lc9XIDC4OWR7vp3jOeBBYIWKxH9KwcsA8Eo7fDMQOtQtd3Mqv+HBuV/oqsx
2V/bStTrZlRdi4fkWQr8xWmnfat+1ofLr+yJcXo3fF7kP8fqEZg5po8Iu/f1Rtx//fHNLubJPtro
QlqqwcD5fixLIYdskLE1b0CEVVwfpfXVtDECU+6K02uvWPquA5fr4TgwjpdzEhJcZo8HiLhPOHqW
T82mL2yx8Wmgy2dPv6xlUEcZM+OQbJZysIYJN5JXdvHJRrosMpIc2sX5F9q9jjXyLSFZ4B9sUOVe
7+XvneSmL8LCBXIxgM04+azSMDzA8tGoMH83F77yJkeOkn/McsHxJkTU0NhtJIrz2tGZw7Ex2fCj
TsdITeBwPNBZI1IpfEZ4vlHPW/XKqvYkO/k5ph+Js7iPOKkOTjE3HzS3LxqTDEBaFKoammQAKPFg
JVxdsEJ4URIyK0h60Puer9Kuuh5zYxPxnTObr7bLQVrHzfbi1I85DnQH01zLeGli8xdbMZCYdn+K
72PngnienmADKphvsRoLZTgGNtXryRWEn0X/2HV3oQsOI5yZGZk7YBuTPOPcR0MBRXWM/+oaQOKo
LmwiT+3XA43vqt9ml4MSo/cc3rPSil80H4iC/qPYi4l9ZuoQh4Iz5gM78DYaaFRFeJhtls8kex+1
90+bpASvXFBr3j3zjVHut6gQBft03p4iZ6Eg4oWPS6dJotjfPZ+sBXUIHbrYg3l94NFBG6d4PJsB
37wnk0nohWGYCqPQbKuf7imXgYZ8NFHV1zEbVJYjbcOtXOk348QH4X7uIdzu1H+64GSfFisYHdg3
j5lCD62QbCsD2AQSrlsG14OQozRSrXKVY2St7wP5IZfdEsX/1wHr9un6011Mdt9BiuL0LC0uH6dr
Q7Zq5XtW3CvgiJ3Y0Vc/UsmPxdVgfpPeQLr/H/Ret1U7n+5gErmFrAyqMmMxXDvcQBwqZba2RNqI
nhwaB+BODNyjt7h/OaOlxk3Cwk2PKppBThO5OCk7C1y3N1L3cCp3CaI08DL5Xb5YacLxet2clUfI
sAPzUqkfI9/vH3Jt/fUzvL33fPoF06CPT6iRUmk86vX2bPzomBYdhuOidqRyXfr9aZPYAwNV+X2A
MiRW1nW6Tc0N/GCCLUb2pyW0pK9v6XYN6dMtTaIr+X6dR2P1pr4KSByg1VRsKAbgdD+nW01h/fmC
NiE1manoFGBWe/lyP8YjLHlmltjs45lE2bhIuvMFJNCx8+L7VKRt9yIUq0vqRzJORV7qgWGjlmNd
SEG3gsTRfCe3xwAUnz+XbX6M+fwtOf70XCbBkR5v0yTZR3BkTr9eNdVjDviQHgGwyH0qPiTpvhB/
YZmxulRLc7jP6kN8XVb55kXJ/DjzQ0Q1br1ahEsZREI3OrJgWbGKQEwVbif4/+o9mhLwNU3m4DA5
uakdRgJBTHKM3jiT12BYMs/oUEaX+F/kTyKSV2kLow77dIydErfodnX8+N/dhDRpWpwl/AoV07gw
tLW6Kux4NgAsOw+XlL9oSDnyaacvfIx/ODU6xWWV5zPL+XbvzfzPY/gYRPkUnCN0RVhZcwe1q512
ECIwlvKYLk9oDjIrJYNnPWqLgzFg5wXWqxMT0F5bzFTO7X0ePefqPmIrKyS3De975jc1FLtPQvEL
xdpAit0jSYx3xoI2bzvgRMno9FLN3WJhgdQS8xedcj2V2Pj+FHldzOgPuL9VgQOPWw5XyzQMS8aX
SvoW9L+Aag/vmP2SimPx+S9ehKmxOcnqQlfE6VEpT4IoLuRQPDZei2WW36Iwg14QHIYNyoSS3vzv
8EHB7fIl7XfRcVaZcKuO8Pn6k1BdL4xKKrpEHAfXoJFjr0jX4Ex3CntiJ8ac1+9T53qn+bipQMPg
OG79H2Yab0ntPt/FJNyCfQ3Bv3IXo2a/ZPJs4ATnLurllbq0DZB2qeD9M3aKETNYi5rSRHWhLo2T
/Mz7uJXDfr6TSZQFRw9CLYt4H472Q4Y5Tn/aV5YyhQbIbE7tqN4Zr0sr3Wt2jOGsHf6bUUJzIQKX
kUVTgwTz16yFdsV5EK/6QDel2ZKs7xCuYOWqSRb0VXpltrRqtpx1Fp7Y4Rb5vct+0kes4AEc+XeX
5QKb5H1aviqSN1vSGxOYaaz9fG/jv//00QpdmQLWNAZSi8Er7i+/cj+yjYOOPswKnHAmVN6ssH6+
3CSTuVw6mKJRLh6N6BUPm8yBS2IN72H5oiCCNOB/6AyzN2zIh7GsCDOQzp+xMWVGB5jUGodeBbhS
GOPSnVd3RqTM3OHNUfvPdzj5fCITDm/fcIfMXe3rZbqlRbm9wCrGOIsBhvgRnrcz9lfU5B7iGZ4G
W6xVQi9h2mSbM/2P8dILvVfZNT60VkBpCxNTVnQ5AJbBXQ4OjQ9iFLxFt6MOAlC7HQfNsMMVvcsj
ev0WCc87bM103fw2t8YBMv4jeia78ZFlzc4H3sqpP//gyZfaia0a9OfFwPchQnWmhaTVdt19T2xU
fj6EHg4gc/PXN/PqzxedfJTRFYvbIhEGwkNGQKB5CPmf+hZtGpikxYjAwF7LAKRq16ITK5sYu+nY
nQkN47v8avFPkh4xqHK5g2H8UQeEVchI7+n7SDu2Qc3asZW+Uk/7+prm+Mu+uuYkuSm6SgJlp43X
jMLd4LQVLobM+q3LZEc5sthH9Y8hPVtV9lroqPET2OjdPq9ynMYKMCZteV8r+KdhmFJHl20+nGxR
M+BG1od6sU2V+pvO/4UKh9PhSq8ZVKv8/nyfGMuwexI9pboXkp+FVtzFA66or0a6vyit19TA/YLX
MHg5aSf30jXuJWAePliZSDPOwXEk8jU4BQQhaqY7fXiG7oaFH1s+3gjfGcGOPJR/aXqPGR6YcmSB
B8O4z4THLDQhVmBRjrXS4vId3wzIirKEr1LkVslYX9OtU8FMo07JtwE/6aWDf/ZNYNhfP/ibAtHP
S26SpbUVsLtLfhpo9IcaQhmwKws3hN3qtN8gB53A3LucrlPNKedSo7nlPsUNCHDlh3NMUMEHt0Yl
hMPfMy4NwA8Wu229hYAgfxtcE8XUbANl5vOewgUCpqK0pvz4vDug2o6GnxJACKZeYWEFfuriVh2J
c5vuzJf1AbH4vK1kJx1NBdt/f4d/UPGo8HFxXKSfYkGldvVN+Dp3Vr/ZZPj0gqf0gADDC00E7okC
+Lwamzc9StdfxXGEW129cKmtNYawXfmbtkbltVz87L/zw+eqizdbSJ9vY7KBNPkQm2XGu4b/R+79
gwbMpvZPhbUAmUrmazHbsIpe/rvV/UG8+fTAQ9CtSgmqH2Y3fKOV6EKcEt5D2a3hHif2lV3WDtMl
/u3x5bs4N5w/+6Mn8fzSKNfBlFhlKrrc6/OoPoi1HXJ7sqvKP9NII++ZWWTy3CKbhO9e7Bq9KjK+
qusqXTXm0tDcOvB6CiR7xh7h20TbM0OyA8gtfF4tibE+NhO0WvFbDhRm1ZzfZl7D3C1NorvRGKer
Xo9A0l2xUt/G+fLE7un4MwpXekz5jzqDmWvOfeGTwCbBQA2kmmdvFrbiNXeKZOe2eLbp7NnZPXkc
1nrX2auOacEX+9hHxejTgjOSREuiK1+4yYy631XuWOfBWNA1MSVn3wJvR6lihC3M/Nyb+fyfbHpa
A9R7UVaqLCWF7DYY5bZ4o8ME4aBZ8bkLPpOd6nF8z8oZoyO/xbWOpejMiQRvYqs+febqJHFWBjlV
I4w9jueIhNDwlA1VB+Fkk73CzpItRn0vzUznYvai41L49NBFTdevocBJYhTlRkuj80ZDL7KVsQOP
gwb23XMwwdlrTuLZuUe2eB1TdulOyq3rM1poR3tIf4+4j+sxXv/LJ6vKQDNNWVGnU1qBslhIQwlG
L10JP7Jl7dPis4xd/nhdxS7n1eXMgrqdkf253uR4dspKEddyDuyXeMlomuLhw1bdlWPehIMN+skL
+inK77GlvkjfZy4+/uV//4z+XHyyjJJzdImxcyGG+fk+X3dLye9cxT6vA2eurvYPQfrPtSarp9L4
nSzb8Uwe7cs3ZUSnkOTn2+CeXiVAn9kteYzAX/266dphNy6ui7N4FM8/1d151a9yX0N9nfzItRdd
PUJCzGm69KbF9BtWqXTDhx0JaKqjtaAfY9wbnJJP6S5HAQw9OshnysKzz2SycYkXqUWfFRBNSrIG
Kvw4UmMjEvsXMEMulswMU9CBzbBhnjkJ/ENC+ud1TLavrr4GEl4240mzTC3zN/6TZ3hT/QN1GQX2
vTO8RhhFA2qf2ThvKsbNxZ8rT3ap06WOmvDEa1EP+Dg1KM9OtDEura2Cirfn0SY3NV2fLzjZoqB+
ZkmWc8GGat3BXKt24sIv36Uv0ksEB0f6bbyxDuS5eZWbsLQ/F9bESVU0ic7GQh9TBFYWNbd0jS9G
i3Euxl/X+yLwwUQyS5imnmgPjkmnzRFsE/RKcbgaKzV8KCCq9BS+y8sma9Yt8GvEKWBj5ytmM89I
EyeRAMZdW4r6mM34QrWq3xB40V1qLCIQnps8IyqZKaiR2WHxm6W6/6wGTZyEheB0vZyHjFOw6uNm
iA2cXHimQj+0Bqv13OnrJnoszptzs1U9+eT1+UPS8Eyi+xNduOQweyxXvg7ImjiJGjqWWqEZsOOA
08OOGm/f0GHMQH+govqcfsdA/cmk5xkwJ2kpB5XayBWmhcfixTcPD08+2BR9WPqUUjbGHGEnLPUl
uJiZTGT2PscU6dNuzIyQFBjjqQ61vb5nIipl+Dv9Xierdtli02KJD6IVcV001HzPqDF8phLHMRoH
h9zQuQQ+VhUhDcwNUPxsBBaEy+Bb6C4o9M19CjMfvfaBtf10t0PcpMFC4RuUD4MHHdfPbHGl+Lo3
EnPnIv/HOOs/R35NnAQ3/SqRm4+RP4rpIgWWfLXHT+zyhEEDBns0R0JvYTOrsj8hfxqcCvNOb5Ds
cUY9SXAOsMI75mPt19oudyKO0BdYBO4Fw9kNm0aGUFbTrHbHn00EYwkM2rcLBmRgjZP1ueCvcCNf
peamOnG9YZK5N71MvWAxLTIYgfP9+oIDdtVCXw5/xcO2xQ2HgoCdo5vD2G2xzXs7D+zTKo7tVADe
UpW1lf0IXQgEeLM4TflkDN/kCh2U8Oss8DfnRbZvBo4d5Sj1nj3rfL2TauIkZFdyr8lCMq410e+9
iqzkWDN2SWPDtLXOZ8rKZrbJltbhBouOEyR+08/MlYgz6BvTXa/dL/qY8+Lh2VU1ieypfNZUdQyw
6TdmROlZNsdsJ1DCBAyMcV3mzaZrt/P//795adNGVyjKeVqFPAlEaAwmtO+6Oyh8ePTCWVE59mE8
h5ahCIpLnD3T3ZwK4aZgeiGqGrUvETfo6Si3UaVDq+gkqJRtKit/i++v+2iNguq9WYaN1dmiRy3z
IHwv9ozOn4kNM0njuBVMP67PNzAJPGqVGNopJ3MgynhwNJ3sV7WBP00TJTkq9zNXuxWOP19tkiJp
ZqHqV4GfG2/19am0+EqDJ8kf5+hlK3a56jjhkNvmw9cXVsY1/dXPnMSQ+DTamg1ceNT+yrJvLPh+
MY5hNhLvs/JnpHthuBmHsq7nB5Q9/ciFhcLt19rP/vLQ7VUUd7T6F5Ryr4WD+C2poJ0CAgkfmqtV
PupU3Ze94aa7bIYkdpMw/PmhTb5XLGKGGlM88sqjvoaI/dJtpG39HJQ2ziPRXnRHxmhix1drZCL9
RDAWhC4k1m25wjvlbTxcVexj2pn/fiVu2UdmY/SHsP+r5zv5diNZ6TRMO7jHu+qbcccIuZO/sZy8
ZokM9vlcWauLGyCs9IDQqYyVACDbcRzzGIv1CdJ4JNHXdeA0YwsfuskT5jMKQw6vZgvmSfUYIzgE
Xmta9Qatdr2W/dNYK6h/F/AlmRH+Ni4g6JKOeGC+yv969dxMr/+8AX2a+oWtphmZQimGE4S67iCv
kNmvqRA5p9YX1sQGm02ZrOLr68ofkvR/fqy6ODlPFgLuhB8brQqpbC8wYs8vx9EEB/r9mCYE+wJL
Unln7oJ33TdAVoT2yXRx5z7Gd4ZnvGTL6k7aYMKJI9vz4AwrhTkrbP++N7orusOqfDjTqlM5wLU7
8/nyJHlXLPwKu37ggsszm3tz1zwuXjhQSFboXPcJWGJEZt09LxfcOEOib3glAU1Gg4hFDlMfV3fh
XXfKFuU5/YhD92i8MDy4/MBVcgYv7YZ907560SomGXZOd2ltJewoaya/vMY2yXUeOZyv4g1OLPbZ
atb9muYRAC1gG9AmcYJ/UXFq/g4qzu3HQbaBAMJI1BLl3bYCXMWIkh9gGsWij3Nb4Ys92ad98l6/
R8fGsLqNvkL0PsCXgHOVQY3MnGL3hDcAmlvlXmMTuNCwlEpKXVb/XrwrHGhfr97gjyDzxa5wscjk
T+f1uOjEF8NPl/E69+KDvMRs0rs64jeOPlb/CxPRt55JmL3+nnv1kfL4+ckMrP4OOa3u93f6XrIL
90Ml3i0XfAXeqLrNX3DneS7A5udu4FW70wPBJaN/yyT1Sgb0TxX8LvZO235ZYKZm6d8qdzFm9TYc
egOjIyJp5EHWtRud3y3gKTM76XNTcETlTMTD3DBG1xIC7qcUUBAVvZYTalbVt1HNWT5w8C7ksW6n
oMdCTU4KjWNQRU/O5cgRze1bt3eSP9efHHECQauNi6qOvS+lZRkOnZ1jBLlMKBMa5FTsKFlLRGDz
xqZtbsryH2Lyn8tPDjqxhhIgTiQiAtatPdD7kGXWgbnF2CnwNPXnVVwVzIyHmzxa5joz4Lhj4OFu
CuvR0kugqp3ZVellVNVPztAjwk4CRxWPQ+2pAgurG8fa6ve5hONDZvv3iPLnxicHIiO59P1Jb4cj
k+wXHKBwhR8wWxGh+tEtfrru8rUU7kt7WIatdfFH5/nYiwYf4AfZMHfO6roTHoZli2eki4AQJ0KA
eJjHLBorPwC23Ac7JBit3ZzXw6GvLG2NDOcu1/36rr0H0vSQ3UtPrEyADljmQnOCxgwcJF4yblm8
wgExSstQrRBXzMSBenBp7Ev7QtHmtEnXyZ2515yvw+xNWfDntTzJgQqlrJvr+ULDQ/RbVwMptVjV
WARaQfMTC+sV3PvU6zosxy3ptf2WvfaofirKpvWzTH+ifeIN1vsWINt132eO7mFuEbrwhOHrC5sK
ezn6dN96W3SEDgZ3XdqXk5fL1KS8IniJvARJ7syB8mYy/fk3TTKtVj6dLn1AB2uxvCJSyVys3zYt
QJbUXXz/r682Sa8GITn3aUU0SJ5JryA0mo+9bUJuyLzz7G8zb+esf9bwJCHKizw31StV1tqVkG4X
yyCGnJdDLUEtGp1Hi9nDtW+sMEdNHx2E7NVgZ9Kuz0G8lijtR9VWH7CH7HAAWNPbuSzrYH3BLTik
xcMKxtDn6umPlHfemvv0GOzMw8WVHGVjrkWfCaiGhtDJMTa5f94Y+2TLGeF3uBo8nJ1Z0OxMVKM2
8t04IWsPJLmDldwt6qe4Fe/znLkWBJr5SuEjtCIoUadDF/fWcGLPkn708qa48sSSl6/X+M228ef1
MEnQ8t5Isqbrqcycf9b8pqUYYPZ2R0+pW8bDssTHzhp9mbH7rH80jK6qeDeGazrxMzcyfkx/DUCG
KGuqATdZpCYvTj42QS45y2fNcDy9Sp7qSpvMhlcVt95wGCGPuZf6l8IHwPX1dW90+P563ckHUQup
qFbGWJraYQ26BUX1aHjt0zilLy11R1wJHPA17kH11K3g599xX3NmO7pzv37yoTTxFRJ8xK9XoFF4
yNkeWl8XrJwCArKVH2OCQcJQ8r+rr3//DeH3X3//5KNJTA55Q1qxYeLxzI5Nrp46mN3lwu8aQTBQ
fB9W3r5lN+D466aX5bXez47k3tg4/3obk3WImDDRGoW2k3KE4+n1q+yB3BJ/KHcsUJJKHVUOYQtG
za/YiajbUao05vXCyrTjVb3U7HzFHIbX7eYFDjfoE3+5uWk9QIYlGSoGghqISB+69OQuiGTLGO7H
A02VfqewE0mrVPtZwrKr7tDcka26CXQOpwaZrb3G9V7FQz5AHYDM2izvrkeq/ln8EEsrCkstApV1
Jv5YzFZ1bpxR/nrvk4QsFdMc78byfwVI8TdMNNvSEh6qF0VewiCnE+TGr4veL7vnmZU1pgxffNEf
W9GnVLDL8swoyitXBvgleCZS4cASaopIQG9g6UOmL2unwPtyFh4r/73n9ddfPcnDqiCL84vIqjaf
gEE2q7Fyo4+0MmFXI0Kr3BPZAwZp58CKD2c7iFbYIkd3c/0weea7/ugNfXoGEKWNIjWL8ekT1ZT1
IBvOI1NWKniLPUa72Qrsj4h+wNfB+/ROKu/GHEFD8dczZIFM6PxLmXPXuxH0//p0JrG2K4u6CJJ6
QCKJ0P7D6Cc/SO/N4MTvdeIZFWcVEy9rT1gZSHov8+/n7w2Bv97BJOouykVbRDJ3MCoCzcyJsy0C
Fsdsl502likiMsLyCAzw/EzMe5aXoMZaeW5Eau4uJlFXOKtxp1fcReehajjVjJTQpSosxGPgEg1O
Vr8Nhp9XueHHqa9DIrfFgAlNW53z2pD/nrv89YFMwnAUZNdeuLIBXKNVlO/hqV6Ys9Rx0Yvx8rQL
9kCc46kuwf9aLnAZilcn3K8tFYs/w5YuK9GY25E/ujJffcCTmJzqYVVHA1vjyJhaj+6Cgdty9MX+
Q8WmBD70m9l4A5oIF2jnNnWwkcNA9dBggfsuY0V/t/Diu/PR2Iyl0+Fd8oKN+mYsGVikEpD7+s+T
RwB4O7uAu2xSfU7wnX95Mda5Q6VqM1arsMsJreCovv5E/geeBpKYj12U3e3lDRKrbbyRl2NJcuHk
7AWJA8XeF5dn+HgJRcN2Vd4xMfsru+934UbeBMfFOuVvnvvOb3TW/vL6Puq5n77zuC8XeqzwqOQD
c3OuaFOc/h/Ozqy5bSPt919lKveYF/ty6p25AEGQBBettmTdoGRbwr7v+PTnB03mRKJ1zKlJpZI4
FNVAo9H9LP8ltyNPOY03mLc6ynOKNJJ6e2GLvbC9vG2D74bVYys21Z7NfbGbyF2qlN2xyJ+x/Kb2
UNLOcKHqDjpkjEuLY1mPv1kbb+v53ch1LQqdmrBeARcvib6O6pY74zxsz+IKXGc4OMWuvK3cUcXf
InmILvEbPwGNfJzysy0+S7VyFjVe3qFc1QckYBAGpCKTwp8jEkAS/Hixq/1JWf7jmGdZMsQHv1UF
SF2lQDJ/K7YHszvkIjaRZbFrhJ/ahLPbthGvh+o46Lco16J+DzJovp2w9FAuJKhvdJdfH4IpywuM
RdTPeSCm78dDWhekV+lbXyryshUF0sWcoH65WO38fIv6a7Szm6/roTLLhLNM1hhtOVFBHM43FgZJ
KI9fVtp7g6z+7vbOjinYPpgbW/kCRRIzypKFB+6ORihYsB3e1tQd5Z3yPXQzjtJh1RjrHnUCx3it
XH92AHS0dsSBv9UUm2dQXhIK/f8swL/m4+wMK3qxbUSL2V803JqV9KAOq3o7uEv1j1UfOK1w6a37
PKT6a8izA8sw2zqpJYZssJ5U0YnxBxLLhvS9cIOrjCaJdiE/+ITJviz5v4Y8O5jGqB9keeIhSPV2
dPB1tzoBABMbvyaepoTNLpI9zUKdZaAcKnxXun2W/giSEwJMhLwSfHe5fswjHW/efaYcuqCzQYnm
CLDFFJyrPV7V1EV4QkyYsdY79HzXRnGfmKcWmV2DNPBLbdok6hk23nKOBM2m11ZvvsBhs0u+z08J
okaCbX3VKnr1bYTiu+3vyjXSCm2KHbmINRNxlTDdJI0zIC6GNDMjTsXOD+zukhjTxWVxdmqWg5En
Zs+ECcxNsF0MC2ilvnFN2o3lSBce0CdURkNSNMPAcki0TPUckzyZ0uCrLMa7VvteP2occJiDuSCv
VsJtQHiVr5rnPn6acPjB/8lN1mNzNz5AQfBhT6trMb9C/Ilv4TweI2M81KAZS3hzaIxd2K8+C3I+
XOrZDpKnZqtE3QDOb+ElxeEmp6QprkHsjA7yM92mobe+STHFK66t3GscY6PjRpSu8Rqhjr75/en5
CVPo48yd7S9ar0qNbDVv4AqCuuZV9+bDvJNKGGSQ6fp9va0URHDsllo1WWixS7eAVuChyzB5Kxx3
SUL1/WUl788Szg8Tdba1mFaYtZpf0n31pmzdS3axFzfJqfxW3NKEGUN7AHgAVZ46vrStwb3/VPCD
r+ziiwyEkKSuve1ML95Wh96/M5BEscdN4buahZnwFmGHy7SrT1BuHyfzbGtqtLzTkprJXBo+go1G
5Wgv7INFGtvf1xRNL3P1PzmRPkzT2d4kZnlXlmq1FPxAxSAbf7VITw+u5flU8y6u37fz9OxA+jDe
2avdzsLYVya4gGKdUilCFJriH2AO8WXcwcfyvfqbSQ73g8ZlczS2cWlnW820pXvdiz2s4ULDpurb
fNe3E+VFlHeRUPYKYMXfVIoAo63CbAFtotsjbiLAxMD82MKr5OmgKZlI1RVD23oddhmrcovsIQwL
KHTaKrsiSKbZFJBVOsNO+4JF9FpBpfDiFGgXpvwck+03ml7Fcr1MeXYqDzOYp0ctcYNTgWaJ016z
p9NvCa+m4iDh15qsNJF2AaaOp0WklNhkDwxHmZ1xb6A4R1/SXKH0LbuAHPB1gpY2biy8OZ/HJ25N
3GtMyj56rAFcPHJ7lRsBIVUvrqRPxDI+rN5zxLfQhL4WLFvB4mwYbbW9OWxDV7wOvMQjik9WgrQy
cVN5wDf5ax7ArIs961reay9cWnBXoa8DpNO8zGL75MR/v+TOMeBzGdVBn7ULZC/YKo7MCsFCGygl
CtAg0lbhzSJhc+FM0T/JKz6MehZbC1UhzkLEdMT43TQ20CWhd/PcbY5Jug5uAFPluKaASOn36jV4
Pc/YGJ6g2Q1SzYNNooyOO83gW+iF+qrDgoDWDXA6e/LwWHMEdTdpTrZt3Z7aA55vg5uOFOjt9Lh0
y3CMyNZtvdFaWxLtzLPc+iC4HPL1sRHwHl5jDkGl4sJp8Fm0+eGezw6nnhgnxjqGc9RtWJfIA/X2
ULvtYYErUDYbykNINytyi6fQeelXM3Z+Nn1mI+Op2AVQT5uoovKh+pbHYX8JniV9Yk/+cY2eHVeD
HIFLUjk9A9UN5HtAi/5RNGGyHqHuTq4hOSh0TV5NgbThUulD+RvZW1r/E2CzdNOc4sHuD+CJxoMA
6hgreRSbkDBw+oXOEgJdaPcGAKNkB8MUtSvooafqkKc22k5y6PD+KegFQaSTnPxUQ/NBYerQP8fb
4QCKeRHsH/cAi9OK2IoUPa5XZPKH5odQL52TbtUhEMz/6CFI79r9vM+vghFsihtedUfOtHDwykP6
ONEIx4gWJuoWGYjX6X6BjWu7+NBikPpmDTFvspP5Ou8ST41t+UUTHGnLaUhdk14jVq1XxbHd+25y
CAbLaQSvrF76jVI+Zy4ei4WzxTseo6QkBzSi7BAxrIT9RUL2G9bxN2fFmwfJuwS5bdq554DiaU05
outwH7OYoKcPn3kioutr96nyHSrwygeLMMBiqY153VDFGfIHsYTQxEQ3FheX7g06qyJIRvIuuVDu
8nx2LV/zgr7eL9zCamP2mGRzBNCxKiWJfEh3TDhIIXFxeiOsiMT7lSF/y1s3RwNZ4e4VNMGkcdOZ
s90n675fp3g07dTpICQbIpt8peOCiOqkvB30o5KBiRxOIT/UYNkhBQAZT/GqZX3hW9a7xbTJLddE
jhKPpZvhNr2OkfkS1qN/FdRfqXhCi//aNDc6sFPDqYCGJm5XYQu31joHsQjER6x4UxarCLs/qXCV
4SYZX8Lxpp02unnvi9jWuDmhT+RWKKqL98XXutllz9YdrvXe8HN8rp9ZdPN6RscBhsGiVAv/3eye
9WNx1R0Kda0Ga8UTD81VSHDizNBLwi1duOIOR85V7UTlSV0Ukd0BXs1J9OSvdbiWok0qYVhvA56A
PK0Fr2GG05+NLJdd1I4lXOdIT9DpxmIrXNc1sl1f2o1MFTN57NNtqhW2FR17ZT+ZP/PqZRAPUnAn
so+SpxTTVwkzoGobKF864wd+h8jX0pB1+mynSi+WgX4X+KwMMf/K7kmSfFfqnHQjCJdIq5eCcvUs
cAvEUc9HhaBG3qjEmLgLXBceOz7E88ybt8Nt7ELp3DT4BWlf6E4Pyro+xhcEDD7ptX/c3M5Cubhr
i8kYuApdd3zcdmywzbliI8MS3LSo/A+uqNBrX7U/cV8/9Ydoi9LKcSYCelmsnThB5nXArtK5zU5Z
87is69DLvWFnedZXuYdG1BFP8Io8Drtad9TBzSoPrPsFh8bPKkQfTpGzELGp+kHrsDnivK4aF3Os
RRBDbJ0Sp3TwybvpejZP7ICTAy7tKXL15CigZ5hdOME/ATZ+mM9zgfmpEC25WCii5pHcilbVgdkM
f4gLtvKBedQeCi9QKM/2e86PxGmqfyGeN8pa0B6Yq/5pfhmf6FEvgimBrZs2MXxPv5v1eBumm3Jz
KT38rFX1fu7OpeWHKq0KLSC27AGL9YqjbDE22y8pBEQVNqrnYBV6F5XRP6vdfhh2CXnf7dR+/O+Q
9i3ESlb1t+Zo7WVSQNKXdq26TbPRK2hhF+ERnxRRP4x8FmZ1TaLWXUVwN9B6DfYiehQUtobFrmmJ
L0Snv53IBDzwMGjvXprvz3quH4Y/i3gK0Uh8QSTKa1Hb6q8BtixqdbLre1hNYvzijQdtawU2tCl6
IXq3Tlt7RI+PByK7CJlisGEBa9vHXr5Bub7bV5brcxzcXW7ovQXgvzlOz+XiJzn0O2oHNKctOz+E
1wP023mrIXgIPl7EjGWlDjsVLc6j+K06SqUzlYdiNRs2akzr+Xk4VAcSjH0VuaGnmWuCTXkvywhn
2tM2uEqoEM2bXl8xzenFWvmSrf/u2s+yeS1uhOmNml8+ji7tnMF4aEX0rizErkZs3cEhwnV5JEG8
vMYuFTm0s+2dgLavUUcQ78LdBIQdgNkGR1F0TpiiL+N+UXQ3kSV1jTXYk3XwA0gKXJfKVbcgrfzv
mbC6iC2/kNO8+c6/e+E0rcnjPmHd1TT/yC9WvQoMdBFwK1yw7JRV8tWl8PktUfrdQzjbmKNYzsik
KKkYd7LXYi8wrXKEVyw38+rS8WOHs8RiuWQ3wveKrnBpLwnrvjWP4eOE3caiVcI21Ngxgsj7QNgQ
YJlbuPaWR0xSrQvJ1tDpk2/zo3btP/++VHVp+etLJ/PdlOVy3EWFyvLvXQkMgjchwddBsSzwS9Dc
+ceEWh62YNzFnsxpqGwUNKEBNfGm51HjsKY6Lf/cRauleYam+ozq50Z6ySLOoUhaFKdz6HnsM55f
XCRpXtppzlGhUtblk2Sx0cV41mD1oziJ7ow9QY5bgf82kY5Clk6wEYFvo6s2XlULtwKS+Tch1MFA
YvuNEm2B1WVwa21bbaUIsBbbb/M3/ZS+XOJ/yxde2DdU+7vZbqu488sFta4B0XtTIrS6u7b2rPxY
61eR4qmGI9XfpvGICyv4lHWdbwDotD8jEDPyRlD2HXlQoQLDL3bJRQuWT8AN7/ftc/n6iRaU0cbL
bO7AYZM4OQsqRnfHl8sb76W0WD87JLRU1eaoocYmIdxfr5eS9oCkmSuWbmatleCr4u8oV7HuSLlm
b2xccsHhZ00ZHnkIr1X3iLhUizcEb46z0OaESzHXpfk4S4xNfVLHHrjHXSQccIFpw1v6RH23suAb
yOtYXlGJxPzQ7nC1H1oaAcDayvg4h8BRLqqhXHxVz3b7MG7aclb+dah7uWUjBsblJNvM8wGfj91p
iDdRuZr0VeUpnGAO/yXEK33nb7Od4XU7fatuS0SaPeVF/x5coQnd7YVhheg+m2MNX7zZKC9tsBO+
XWpjX8oF3ngH7xa+LkuzPOdcO0E2WTrJALahqIMbVHTItejEQx2Xnbm/Cga3/KJuzW10bbrl8dIZ
oS2hz2+2a/0sH0h6OTH9pbRrfkl3Pl7X7NMzxBxa6+KeVDfq91hi7fUv1nYEvIHQH34W8eN8GDYo
2trVUSc4cd8qsBKzni/l8hyVRjJhLFRMZzgARG/ZPQ8GBVV9S+pIwXF80l467rJysquLJYELpVP9
7AQylCSoB1qGd+mB2o26Gm6p2FMkncCzla60n6nlrlEOAfNAES1zgTzjPBU84Sy6/f1x8gkK+EN2
YJwdJ1mb4WGScyl/ljvfZMSWLaS6+w+sfpYQ4zfP8lwLv/PFLDEmtlN1U+/Cbod9d30oCzs7iewg
Pk8WxIj4kniWv4JPiAb6epCcDmTLrRXukvYuxXDSUv8Dy1T50qWdxf6KkEYgf99SDlOjCyWvRwvv
Pqc5Lk9jD/XlWB05ObXvvvNjIQGH8jb1KLnqW1nbdcJ/4IykXlj65139SEyEURVI3dQN2/sd2o6G
zjG+gpm6IGrkV2zX1oh5HVnxk7nObpa6XXAcvYBahDcdxtyRSB4O8xNaU5HTNSt1OxZrFe3KnY5E
zXWzqIsLbmReNLf4DHcnKbopIsCucEa9NbbebSCJYUaRGLCwEMGHuWATpIt28yUhyURM7Ed8MrcL
IeVNC+K62neYmDu/X9ufaDSxtt9dwtnOMfqxqcwdj3QRMEEHuF6HP5QHqgjX/qtVwjNCf+2Er946
vg230Y8hvQr426WEf+FCPn3f313I2fs+B7Wf6gpbGFEElWJ0CNPkmyDjvHMzVPtx/kqvZ9KurVX+
KrojKmeVh7qAm4Am14+XX8M3Ga5fXsO/rue8dRM3Vm1pDZt7W96EFWWBfpe7/QOUtQOYNyTW4lXx
Uh4i4y3iMUQI8ZsivU40J9nk1AJ/zOtO31iKOw2PZXi3VNp+P2OfFwDeXeFy0L9bPZHRdHJt8OjQ
FQVqCxAYTS/zJ6eNlz3qtuHRQKPbur4w7Kf5yLthzzYBKdDzLjYZFmr/zcJ1TVTbvF88nBZFJV6y
7xc9Vj9vlxqSisy4qEnWuaBvque9IC/qZQJq/d1AXHKbJbvBXBG3wAIzQkddU1qlfjtqV22J1FJW
b2WxtBuEKaWBggH1UE4sXkG71Y6z+oSmpvQNLVtZ+Zn7d0pw7IWHaXwYy+seNHI2wynLK7qL+TFy
JHQfVmwD+o98PvX1jTjtKCgTIa1DUEvtplI3JBoo/99O0lXkn/JxEy9t3erGVx87HMB2Vcfh1J/M
76QN6sNAqwYzWviOyV1w11wt6DzBEQ6ISBvX/W3Ftnrs0b6zKb0X6ziFE+c/TjK4xW2lH4fJ0UBA
Tyu6P7VAJ5Cqg+r0qkMwmWlr3U3bp1LeZ9nNADkGJXtkGTaX+j/mp8WYv57IOchbNGRrmvUlQcyv
ZneUTj4Ma0qfsX9TJftCZrMabLk8TBTSfMqj1QEf4FVW0ImTHZnulOHUDxbAgPCQWl6Hxc0IYQO/
jSFe+xagCriMg53zqHFWGX7itVEeAyTLkDqPrpJwNcLHHG80/ZComxDlRmMvTRT81V0pA3VaY2WK
0rmOckD9NbEecYwVEnJ5rVmZsn8v6CXkNrzUY0/Lr6PoSZC+jdOVFByzZhsE17l8JcCfGmnMxOlJ
Sr4GamoXGKNM6nYKDmlw18VuOO78NVma/d+8X+9m9uy1FqehVkOZA23wYAGtxONwLFbZyj80kHSz
b/p36/73I34ex74b8eyN7nSxUQsDGSLkPZTXae1jYdy3u7raIgrhGDL6m6jGgw2CiMhTxco4F3oq
/KsI3yIwY/+G4f/Pj/H/BC/F9b+22eaf/8uffxTlVEdB2J798Z/H6EddNMVr+7/L1/7fj3380j+v
ypecXPLlpT0+l+c/+eGL/P4/x3ee2+cPf1jnbdRON91LPd2+NF3avg3ClS4/+Z9++LeXt99yP5Uv
//jjR9Hl7fLbgqjI//jzo93Pf/whLYix/3n/+//88PSc8T0EtV/q6PmXb7w8Ny1fVv+uGwZvli7q
umwCY/zjb8PL8onMB7olWxa6HpIqSQvMKi/qNuRLyt9NrLkVi20TzKO5lLyaols+Uv8uL2g1y9QM
id+rqOof/76yD8/or2f2t7zLkP7O2+Yffyx5418H5nJVDKHLCv9lKb8iq4rALxt/Tp04lsgc+z5V
FDvNB/SCA0OjFvpuXv4c/cJoskjXV5LhcyvWW0b07vALpbjKsprii6l/l/PCummiANsJwR8uBCYf
qxtvtyWLiqox3/wlnRdjggLPldQEuiJxqpeqFW16FRYAsskYQ2lU+X9/X2coVcYzdEO0dFOSTVOR
VOvs9Z+qAHNCwGZ4HcHGMNRppStgdiOjtI59XRW7ysQqqYljtAl80wS3J+sntuNLJcCzYP9fF6Is
C4TQVERF/ywzz81GD2cjcYZwEnbT7MfroksfMkns8LagtS1kOfjSqn9tOzXe5KXxJcv0n2WAMJCf
5NdhCnhHqOYM9mk1b4whbLaF0CC3KCnBXdgH7S4Lx1NZUMiN6gipb21EFz1kRsWwPyWKdUn09WP2
8ucNIU9iqJZqMCNnMxu0dZCHeuw0xmTZWTIY60QqYZPrJYeRZFnyUQvwJL/wPD+yJv4cFVE0ZAl4
CXm8H6M0SVDmfvITJ01VQOd9bnmGItb7NsBvY0QUyFbGBD/dJgth3iQENVFU3f7+Gn55M1lSDK2w
aygKe8NZjN8O0SCmc+KMQttv+kxVroNq6txpbIoLweFnI+mabhq6Lpmaai7J2ru3UpwCI+pxACtD
mYrHJC60/aLsvoRWNlwIf5d84MN2w00ZooSYjWyYqnxeqbfiOBzkFsafpSJu0WXw/FVDSxxDTDB7
SCrcDiy5ko/lPHN419OMIe3vp/VjIPyvJ2uIbMO6zCbEpvfxZls19LNiRF5BScnfgirygs6In34/
yGcz+n6Q5SLezWhn+YUZ9gmGtfJPDR8Ou+371zItqgs38+k4ioY+hyjh5nOeio7xMJOmEujKpbWb
9fp1niSA6zPaRf/FDb0b6Hwxpk2TqryFolymXpcEsNzMMuhXFlXT8sIa+fQJvRvrLKfMoySTBMYK
Grncq92Ib7PQIo3x39yRpSCDyRH7CxcXTKwQIGMATw7ZBFlmpVeqpjhTX9cXRvp0zbPeDc3SVUyX
zlacGoRNIfN6TS0E5wJaDxnOaDwqor/SG28WNnk9Xxjyl+Nvec1USpkSh/qvBk8C71mX0inR56S4
DqU0wfOvoEVPRVjo5Etcu88eGCJOpqgoukxh4myz7JJBCwZuMBJRopAbWcKKkqbA75/Xr4Owb+gE
PUiZKrJqnp0DZd0p4mzEqLsls51Fzfw4tUp39/tBzpjCy+7AKAbbE3+DHniT/nj34haJLAu1FgOv
6allQHjYFua6wmDDacWVRgOk9sQtAu5Cv765qG/+69u8DG7i/aKSNGvm8vm7wbENEgOVWywmPAmF
tSi8QFy/oNT563HKIrQkTbdQubW44Y9j+K1WDmZJoitq2GGogCQi1OJEFAOGqPJBUOnffj+lvy7F
ZUDCMEkUVV19g2G+u6lK7ju/SsCOzqIXgYkfQmRaQJGq0rz+/UgEv1z8h9MFXQRD15YpZFB29483
V4S9VGdI0DdKkOl7bg+Qcq+YQXsnq0UpupZRtMnWys0UzSrqRPaMkN8x8/NuWE1Znt0OZl4ZtlrP
koqaSqDsBLFov7RRCHN1HNPipshU6yCPifjQtUbbOqo89l/DTgkdvS6/iPk4P1UVLihTb10lvfAl
F0BYTmh4VD6iZtVwLwl9uAorhW54nNwoXdhfw4pUrrR8vK0q+aEZI0+wBBF5LhGFgEQWN1oYICYh
CKkd++mdYU6POuov6IRUEhI6ZR67Y1aHyqpB/D9zfCs5FUPaP1WqgmtTKndHaUaazyzTYR2VgYXF
IUSUKZEQfcCLHl8qyRhpVvqDiuiaQCumD7I7E5Y3J873rp2QPJqUIV+pcvFVUVJ/LUpVfWvBsE0c
c4w9QSmu+jYybEUeslu9EMvxNM2Io9oNJSfbCELdLcxBPIl5n8GEVQQz2jSZNcIfbCKEWY0iwflT
RGvFMq5NxNbNjDZbO5xkFf3BHBhRrdxkQn5tWfjHyenKEvAkkjX0EvAe0PvKuhJi/KTD/F6V9Rah
7szcB4akuYIhRrYl6ZBTuipyilEujn5VHoI5yw9lPuh2VSP0FKCYq+bNUQ27dD2XxfgUGiVs2S69
N8LkUan1n1mZ3spdaa7VUiK/DuiQy+ikF73Rw3KPpxTcaJX/yMcxuYIbU1HfVETyfy1DDaxQZijz
WC1a/FuVu0cTK4MJVESM9Snx59Yamb4+QV5dnjK36sucYpg/8NaEUrWywihbZ0YLKI0swx4DCfJV
n0NfkVBvMuXrlDBemxr5RL2tc0fLbE/yqD8lsmGtIsUX7s2kmLwulaWrWcHrZVDUF6uk1j6HBa0Y
0RquqshQNmVq7atiAZYZ2l2T+/IqmqSDJqQ3uo+nj95dR8OI93sggbfS+i91lgDeT8GoCeGpNZBY
Dcx5mzVxAYY901bGIHtigmSVr9ynqYl4/mBsAnn+ksf+93iar4hqhdMw5ANHRmQNt7WY7dEDh8zZ
4KvQ9xGImyz6Guryc1/BlA4swAhBs8iWCgUt2Kgs1tGgRJsoj9RdiumV3o/3flne6npl7SYLKCM2
UttsrnepAWh/CpE7zOgKrXReDbsvLd7VoniYRN3LMgDbve8NDXJEEsmjLObFWkq1V0gf38vcMlfS
PCFm5WePUZftUr92m6oBz2GkTj6UbtoDJ+0Un5J8h1mmiqxlOeE8PU69tAkzmptyhiKC2mRbWTFR
CwhMyCqDAeEhFju7j5q7SBLMK0OCajYGilyvC7n+Hvb6a4XP2xXlgHE9m2ULoyB/loxOcI0qoZZq
SGSeYofEcgemqdQF8KZx8OJrAJsGK1nPlDtVJbvvi+pLNGnu6CPyKUzIWyqtAXAusB5mK0QDqR5U
p1PpEwZSlqzMRD4ZPnrGjW92FIwB9+JCdk1AQ69XNY5tnn0tK2jcHfHmYIhgFw3URP14R73hdkxl
d0yBOM5C9yML9BdjhMU9Kri9BmZ0TRm8hLMIR2uopmmH28PD3Pbyqm3CJ8QEFgvr4KsQaV/mGDkZ
XcelHMGD9ThUgzOnaItXgWSuxAzh7WFsnNGPAmcKA/8ukFPkMqz2WIfTiJGqBCI7r2lJC9Kr3Pf6
NYKCAxKowmM5DNJaE8ro2qioPs/FBFp4QnWvmiSd7W5ZgpqYftUMcfDMcKliDyQN1DXUx1lGbFqL
o+9RIC2M+RqwdRDvmba9INQtZmlYsMCXdoxJ/a5o4Y/WrPdpazUbYdCkozZjVDy30AZGk21ClnkD
wonet6hV4na2NODoRVnpJVAtLKsG9is3X8zXEqkRH3gwPYh1oYm83MyDZ6uKysd5aBEbjE0C51Ru
r0apoSTejUqAYHM4D8iatgHqjgpoOJzDWpXuiBTHz7oZmttqaPPXziqaV8n3a5i/Vbjry7RxkqDK
7gd1KjyD+sZpbH2JqkaEZWkodjxsSZObo96ZsQuUJES7LZxywPVtguF0MmDQ0s1jSie6igvBHhIj
fDYpK37VBB2d6twA5Z0KXYCJdJLmAmee4PvHPByw7S0rfGzwkGnDrZLE30Iy10dFUaJwIwoa8kWo
CbVgDWoJjzRORuyQM1ytmw4lLapLdeBNQxGnd8oc660zl/Mg04Y1Y9izU1FNXu4LabZN/XwBfisV
v2NjoeVhyW6Y1IlkC2OOvFkesPKhSkxCCEQaxohy0Fgm/rc4aIVoJY/kROADDTn5qnViGD0w0W/t
XDXXXKsYZJawJgzSMa5lCE4Ce5t5oh/b3gfK3P7QsiyNWTw9lM9Q9vOrCIs1it2aTIM+iYdS2rDN
lfe5njSQfjMRCFcpsSuoE1SRsqmyxquHsdRv1dSsiAOolXz3fROPTWsssE0JDNNvHEVOtGIbKSV0
tVmUCmMlhhLCLaZk5PFeGTBedIomgE8WdLOlusnUoJieTFpLub8Z2mLdxshDnRSJExFghK83m2Gc
Z+GhGswqLe2kkjp5VQdG3u1SC8PbI4D/QH+qNKXUsJ40x8VzOM9vRlO2wkdfGUIRw+3AfJTFppGd
vpSMaBf2hVwheTahVx/IZWEg0WPW+TrFHmN8ToewFh/KbJIgxzRxK10HUW762ypJWiQTCfk4EPRu
SLofhRVkaLCxpRj02DITOmxnsYPg9GRWM/hHOQdXoY6UusQmyCy7M9Tup8Uu3dv6WGHeZVXyWN71
Vj1JO6U08VfUZ5zYuSaI1pwIvK1+bYmxk45lHu1SUQoQ1Mpbk7Auia3Ba8dIAVacmpwIeq4MBznT
+uyqa8VQPhVF24wwHJt+DFZKUM2jo6VGvGwaiiW+dn1YgYep6wCCY2yxwat51qWmHY5yzTkm5wg5
honUS9ci/5o9RfBpHwoI6rIXDlpxVHvDDFdKEc/xyrRqXNP4uSC3/Tzzg52W+xMVHotj3B4VOW7d
wGzjr6VSS92NHtQmtCbONx9GSz1Ewabp+Xwdq2pXH+XGQNRk06djnUz3SjWbnWpnSp/1z7MMbNkw
amSzgkBQnwNriGO3LMXqdQCqDcdZzqqfXVm0/tqwIiQ1hjrLGhxF9UDCxKtt95xXokL3L8FnxYxp
HOZ5on2bs8IaOMZV9Vsr1iiYaJRWQbXkEphtgkv9qmrj/NVo01H04lmbsD0zRYIRsCjoGGf6iJyf
HpbCRF8pam8kpVRZp6Yf7gpTF20prLXKCWJZeu7nqkVps+1b04lCQ0P+rDLUESXcDqUmo5x6zaFw
ABIn1YF3vqiGUhXPQmAOE75cZSQYe7Kgsb4hgquU58YXzAQUvxFHMfSiuZm4Es4urXsKUl1SOlx0
FMEYgZElnVR6pt5NLUoD3TARoKRzpD61UZxUm1m3hHS29VbkCuyMslgNE0mDPxuszLz2s3QpxA71
Y4hcrv/UqWqjrMUht9Rt0RUmvM3eSnvVtIsqtarcrTWth9BZtFJ41at5omrejMWEcbCi1p9eFbmM
MzwkEUJYN1qj1+4swMhnAYms7l1oseo0RP7MDlOPWczF1J1ikjrAcLWVIic/aUIA5H/0O1Uh3iKW
UX92I7uHFyT9lFwbQofgdt3p7UKiAx3u+cxttRKncTa2aSVUwHTEOUlXaTwXykqZ9Uj62oizjM2B
oHb9K7EzUCfiB9JWO5aryviGxrT42Ci4+GwMfY7Rgp97PX5UlXDoNmoQ46kuD6kVbUsERcSlYK1W
ylWrRbK0TwWt1K9DP8bStZ4L3AV9MZ/gIka9ArRPNpQakpghIn3VtDLeg3GNO48g6qH1gCcZYfA0
p324LkQx6lyNLY84VTSh0CTZPJOTGGPdKPd+nhbhTp+VEfC9z9ohQ1AkHfXLvA3y1TTElmx3FGTV
bfd/2TuT5MiRLE1fJaX2CMGoALYGwCYaZ9Kd5AZC0j0wzzOuU6te9CnyYv3BPbKSNLJoHbWuTaZI
hATVFFCoPv3fP6id/qqZ7Tg8D6M9tmvfhF+0VvI5MZxuUOLvqT4n2qYZg5HrbFrEONgUvjnnl0Pc
DsFZM8Sm/zjpTUrIvTTK5T7Nyb1BExbP+qpTREib16pV2jpWpZ4ldjGluJrUUuh1RqqosFOzNnjQ
gkli37alcG2YcYA9btDb/Tazm3EJYaOfs9KDUm023I4QJJmSSvpyUEYp9rKmXM62I9tVZvorYabX
MTtG4vi8hguZ6iOlf1DraQOTR/DhvSrqINF0F/00teO2rzJbR6dfhyXnfdvo8rhSlIkcRdlso8YR
WakNGy57U/6d9xnprLvRTKnfBjFDEqjqaqKQyNIiqNYl/RBMGCqsR1tD77cS6Jl4MVs7/hlJWlg8
DHHfbVK6bl7gt7a/BnLMzytTS0+gm8etIroywLUWhZEJlkXT6AgOTEbdRI1E330XbKkqULa5HAZe
P0M2ONXw/wCagcmBhagqjRNTgM+9B0Qido8CwH9VjyAh6uA/Rur4G3X5367vf6jL4/rvu763//zP
4h93RfbP//OP5/zHP67qf/7f/DUqf75tA//6E7/bwOYfurBtHchNZQHI9ED/1QYW/BuZlGP+KRWX
ZS4r5l9t4D9MOr20Zk3DoL2oa6Brf7WBJfkPWqiWCXxtG4ql2bpu/p1G8BExyWB5LCtzQY0ZUaHD
/H6tdFGZm5n5iJsGe/oPeVpBgiJ5YN9uK1dS76IrDqaTjJRf/ch/Q3Z/jaroGr1aDfD1uFGbZGGr
jOKxnLut39PVw0rAJmpP0n4WzV2avJQKlwM99UYZ24zxpUsQaKMK8LUadW65WsApWbk0gxspftZQ
8IxU7b22rdT2yUxISaz6VWWQoQb5OMxgQAxuN4zrCnYjW8wm1O/66lmfxnUm604/6+R7Z2vNzq9z
oe2MbtcG12Pws+MiQ81wAqQ/clFZwGa+fjqbMt+nxuI4+jrbARxrpt0QsnOl/bU1RU413hix5pYS
BSqOiXFnrtIWzzB7r2H1Y3OEvVmynzTkPyCmy09QaZEvrTDw2aOXLrCni3rU0m2UugGRwSks4nAE
i7LP7fEUW/BIhfbXhN+MdtycVudUMpUaE3y81knNFivjDGX2CiOh0ENgjovwZYgO92W6+Xqanzxq
xVxWGLSDhfFwTDzIqlquoxGMhTM6KdubjmOmVTgQgv6qzYgzwhev31SysovDVzv8Uxm7E/u++mEv
Bkd9+xOWf/8GCB/6TIvansPJGbxun+8mAmmd4Tzadhsyc/eLOKj3agoJ/N5ajA/S7fwzuj1Ff//4
wvkVlg5LAd9yXvvRC1co0Oy67FaK2axqfwtO6xILHweZK5XPXz90/iJT+vfHvbzv94Mdve+6C9O5
aoBNpPE2bsItleJFUipnRqrzKT4MvnHe5LhCZ6PnU3AI1FgNXkpivKdOcJXpu4xeL8QNK8OSr7BA
2TJ9lWh3IQ6oKfhpPHs1ROumf7EkMirRXge58CoD/3tuyhmlllk8DuCcfnvhm0CBJVKg6kyN9zH8
Bc1/Fui8lfY69ztstAynNYd9MmgYMSmbqpY2GZitmZOKYlUuva2VFcElVyrXTI3NSJoSEggiQWVa
odIq1Q5ZmOzp5MOt1mDDjVuRjPcqftnUaZ4tKZ5pll7eYo+v5lslxB0lB382uT7bdyb7VK2CVce2
J+k/mu7nhJezmqs3Np4DtgxJMxmvcjPcVexqM00FxZC2vURkYj3upq6hCGuv05Jmg30VhfNZpD1J
EQaB9ZmNGdUonvVxxLihpO+Cy06mns0TcoIcyLBH80Xkiv860VjTZzz1AboqZVxZkn2R0oVPfPsl
VZCF+zgh2NbamMwLRaNfWpleoD4FyCU1SZCXTBKEhOgjeRlxTJfp9SSWwsstVnWkOxK2eZP/zHMh
iA5FpfqdSsmFjbiy4mjX5eJbOwBddRH2E9laKdRdBCewIjuwr0snlGMuu0DpXbWVSuVcV/rzuVMR
OPhuXRTr0P8zQFxvKvCg0rPRZqyAmKRUWVOhhiRr4DA007krhp/R7GLUpakOfST8hNSVldoOlbKi
wxyVe80LpSd6AAR05UAagStL2HKZ45kiSoLdjBtlavd5Gn5L42DdEEHQIRlpZCxvQLhAEFx7IPy7
iM6VTLub+4L4IMjFLaAryJSK/VRADa4KhfjydpUF03qKHpQmXQvbcPXo3pZ0FyzbQwaKY0LvJfB0
deUWk24OuIKoqzl5AAdwqpaUJb1YA3OfJ2G1yflnWRN6hvmIyQtOIjhisKJTWKu2ot32XcER85pp
5qVajnul0B2yNdyZ2lAI2zVHfw3+cR6GtCDofIASrfOW2KdMovDOdhH6Er8zSJYv16oduZBfnBkT
xEyJ12l9IZQ/7ebblNn7UCsvOz+/Gcc7sYDYNv+NbjijuCJFibunk0CGkARWtDJxgAl6qjZxSj/Y
R0PPiw6vCBvZF3q2tayEGz5WBGdcXfCOvbRKZVVmNz3sTgsmrawmbtm1N7XfHxq7x7F0ML91WnzR
iG7tY/mQ9OM2oEFGA86r/XY95d25lOOZlgybuswf+rh47Iz4PgoJFjM6zNmefUW+9NXsfp7jHdCk
Uw0JzbfzKiV7pJ1XTRRj25BspyzZBxgiSMZDkOqXEosMJAP/sfGyGjLXInW8mvKDMOpvut1uR+73
REZyTwakh+EaV+GmzObbSFT7JqTxNtZrCIKc95EXc1uWaXCp1UXcLYCbcU9Hjt3s0KacCEp/MYav
AVtJhTljDdN/Kn7abE6NjH8S0mY9g/CKKi3iOuc7IXpNkIkVgAW2xIhxOtJCxosW5HoQlBv+pY+6
w4wlJ1MPsvVkq+Qds7T8+1x5qBX/Kmr8g20lPBuxKumycIlcVW3iaVpyXmT0cEeMw/tgOxklfZrY
w1zmVI20tGyPjhAuMJzadJ5lGtbLefbm1JTDKfDzAkIx/pvYl60WEwkMczD9OjNmhM+jV7j1fTxu
6U8yee7N269PsSMd0XKIqRzb1N+qylKlgHj/C+K5GdKkfGk86XK845y+qxbjF+5v3rRFNvb1aB+P
Z1WHJQrjC96X8YF/oIczGPPwOtIYFNZlmt9ViEYDUp/zoXG+HuoTquD7sY44PWMfx7k5vCJCWGJr
hCc22hIQ5eAG7GnrRa2V/YrhHb3IKQ7ZDq9BsaZ/t3gUnXrIy0N8/5pVA2IHPFcZtivXoPcPmcqt
B4f+QRiwYzVXeSCvoaSt1D4+VOW8EzmBcBmBYJWxq9rw1IP4WKaoJP7CntKETjX+S+34Zo01GftG
J54WLU1w5j/N6xLWNIijR/sMsqo4dG554b8ErraS9/VDfR/9kB+GAyVEsD5ZI3/2JN7+GPX9kxC+
Uemz8dePIf7bjTYDojX17JQB1pFD9q+F/W7aR9ePJkvNOTKeFkMU7j4IFVAju/ml5HUI+B3uVzhR
hOxXq/r8pE7w1CM/KoZrdRYKlvGtO1L1Y6d2RrKj8YC1wQbzZ7jsB/OiusfolavBhNmohU+yedVu
pt1pu7dP7gbvX/9RSWxkZh5M4gka/Q7j9muVR+7Q1t5k6xRjr7OTb/jTuVu2TaCqBe9aP2KppEOU
CMN/8s9tdxFeK67oqErRRSaOtonhAjjN1WnnkSPXlt+v21zu+KYuGyob2vuFpZiFBvb+jKrmlx9B
eVsmzo7ahuDHyTGv/9rSzhp5NWKst6tOfeLLcjr+xE1VptqAvcUTP9pHB9GCYBaMj7XtAWH1JsLF
ML+IV5A/TiqUP32pUKggYXLn+0gFyvx0rJSClzq6iksCq3AsVydOLfcAY7HfPnG7O9I6/fV0hbH4
k4LigGa8f7phMcqD/nsPibb01hZVzQLrNVf+mf6CC+KJTWv5ex+e5pvxjq5W1RDUikTmgnGoetAT
wsfil6/PhyNA6OOUjvbkJK/12RRPi4EFwK7+LfqVTC9u44vp0DrpNSZ4p5KtTs3q6EhSJBpkhXjS
k5V+XX3THQWLyMwhXWjeBOBPJTl4pz7HIx3NMs33l9Sjac5kFwir6FbGKt+pzw0ZVA7tTWKgQvdV
vcVadKKnh0+cgh62Jc/oyfdEc+LY/2T5LD8C6QAoEKKFY6C2aqI+DkCYun3nDd/wZ90K3H5hHFoP
oP35aljpN1+/3s/gCKEtmhQLsA/S3PsFa9B2yZKKU06/G5rL+pT679M/zzkGzdBEAHgsBM+qWCgV
trLodly9rqApeV///k/qMvguMmE6iGrY145LBtF2cZJgZKPK16GJyXH3nBONVyTFNluUalTcY4Ct
44TVCxeY9BR6Z/56Jx8+QWvB1RcZDvyD908Qbq08K+bjFEIexEtssoI94cCeBnelVDU3rcdNkreO
SoO5hbGlzITIQg3sbM419TvUkYQUweTVKnFW55IsQd0R0DrESGZlbK8H/8nGUyJXuRcWKEKT2VPq
3hsgiIpG/inJ+JXVyY5K0qlw4WjT+RDYPywz24TS5EJmWpXxDaEobix+0CwGA3gtQMCmfuDiiJw6
Vi5LeJiJSnOK9kyZXo0kU2DDZGXxXu3FJqiUM5/+lgzf1Tc07CTAZfmhmo1Lnq7sVPsit6iBCJeO
uezHWrZJSdnUy/baiFWv7CzuMyg3mXOqNLQfwqda2uWjcecb6c6aTSKEe0eX+wc9x4RKeTD0cEep
Db3nu91ASZDPG34c1BdugqBV3d00/yjhR4Tt4EZmtOqJGavMyM2p05JG3YVmfp6RJ6VgicA9RyPR
yp4JX5AA9yaENxFZdPle1CS/YYlj3w655tZ+vja6bzJcNPwJY4H7x9RuNFqZI0smk/TtoOxtWGJ+
0eL9933ILlSRbXCJd2Y681X/XKo08SOsYvGObCfzppnxpob32EOnjbiw6fVK1rND4ottZ1Z4v1DI
2NcTobaY4en6mVDmVVe9VnJ2Ew2XyQzlR2Z0lEITOAXwCTgAsowSa5Yq3aTSvSUkKHi9Vy1+Zb56
nUupI7rRC2N1V5bcRyXuy1DPehzJvw1YQBRC2isdeTA6D0QD8BifzZHkxxKD5ahtEOL6KzvPdwgx
nKxNzzvduBr17NpKbw14UcXYb1oYPnTIXCW6mrjFa1hWx+FBF8mahjNchfSqz8a9kPoHaCGOmr4q
DSCcKrvW8FCU/d5oY5pd1rbpfBiq0qpqbiACY7fZuUZ250f9NkovYnqG0+AfIohzNVQKiLkrX7pS
Ytw+LWxJ7csS/xxZBFeteqHFz6F+buGI3GiP2ggZsLxj9XqRwcJvGjdv8XJpOuRP9g5upNOp+yyK
VobdXc35k2Tam3kSlwU5MFVlnEEsWklS7pjRCy1B7H2BnnSxmaJyl+US/eefQ1A4AqcyW76Iewgb
zfA6KSlkJFq4g+VOOMOWeBE0CFbK9DGMAIyiQ9/C6DLvypS2NX7aIv4zN64MneDrwXSjnO5wW6/8
4TKvome2Yy/QhJtO+a4d78ISrTDfflJCsyS03rouuPjGxLUrAWn2Bj5/QFyYChE1h92lMP2bBJ2W
omFFrU13TQuTL7xu485V0nqd+vCBrzUWfNviMwHlsAWPa4XiZPWZSM2VGtibIH1QtcAda7ZtuL1N
rK0rlbBr+UKCOgl7Cmpp6MTgWL11XhrNOgo7p+RaaCXlResH67D4kfbz2h991zaRS8OB00LC8LDu
7DEllQgDaoEuEbKsNOXG1tttkI/3wBLOWOcXld0/KAJxMW0c3ULPUoHttsmT1F9k8feuHdZBGq0H
/l9AV090+v5RALvGWOOGgKBa9syJTrJRn0tJubHpYBUmHnu9tBCvn03gQTV7NiLa/HJ4H0UNDkx1
tkoliAL2dV9pLsfyQUDTCyasyKOron3APX3XZPJWYuX4TUjrCbWyoTim2e203rozywFDOBiNfj9e
4i1/C5X70FSqayjtPpIKF6rKoW7a/SBbl5oS7js9OkScRzFILiznldkG+PaTulrhhcJGN5fBWeET
xdjp51GFKBeNds0Ga6WvNPo3aYqxlYXbRAo+G9rooeV2b6d84zCtoYbX7kRrnG8gjFeR2p1zrrgV
PO9pLNZ1Mz6lsnGZGsYPH2pDOkAF9+fnsvvp2/g2YDpX5gVAUYYDK3phYNPMMA4dPi5G9D3LtY2u
NDczltYJp5ktQT1gL4mNswiXsK4I1ynGcrHUP+nzQw9D124vZJ3NpZ5WMZaafRfeUfxsUjajvp82
im+/xsXrWBfQTot1K8MjyqaL2Z72tlH8SCR7X5XDq9/ZlQs+cxkYfudkNpZZ1ElPeQ+/w9IwBwjg
JEBsinazNr1qs38zgFPWIF5tc5NgBuDVA4EAovizX/59ol62wI+4samGE42Lmy6WxgS5hC39J3/u
ghVpSWu7a/isevNajaTHFM5YUDws62uOaDpw1tlhd6PW6S6DwtaIlp+So3XvobgzlbKly1GpP9Tx
oAz3epdsetqOJQ5k0FC9oZa8SaiOj9Id9jViA0j88Hey6bYIVOjGvifhQ6ROKnZO9SHMk7W1oLIC
3AUQV0m/FWTXKw1mhTpOERxUQVF6M98QJqfrMI53SfKkNZhnZ1i6lLprTaD1ZzI4siI/m0N1aQd7
lcMoj5rroBbeBMElJrJsbPNtP6YxYUzY5eX1tl8IM/G4Tur52kZkNk1iVQyh1+oyHAnccUlybAv7
KtXwWSANNTNnhOX0D7KHdIw8aP7wrb73LYV1tVYrTnITSpDB7tGwmEnIwPGmKh7LZa3G9914GTdX
cMlHkpgHa5XGsjeW2i6IDRooMfAoVi6hvqr7zssDiMR6D0T/UitXUVwBTt/4Vb2qw3vJzjcNMG8+
UktgtRsFWxHYnskircbbxpf3bZJuG9wh6uElb140clamyk2mgwbqak3zXmRPfl7xQgZIcgjEVJKW
AsJ8O5KzEkJvCUjOMLUPhk0ej496oT4IUjWJWUeqOXgGtr01tggGyIY+UNB07aHyu294FK7I13PM
9jJlU+kWkVRNJ4bMzJqo8m6bZxdQNMlcAHIJim0tEBsR7VHQUojENdeYjaQ2XmsQAJILGiVXRte6
iaGwBwQcRwmZGExXoX9OKtM8EVrVg+KR1m0OzSHKquuhqX7Mfr6Nfb50jCn0+K6uryjTcE7lsjHd
JYNBMyVwLbv1NPz7G9Qqz2XPUhq1lWE95362lank2ukhmr+30imE4NPbnwXwI1DeKsZxk7bHGjmi
oF5i5CCln5EOcGF65mZBorC03PyXY8E7w4K3cvSjJOe/rrhvRjyCobpMr/XJYkR/Mz5g0k2W4Ux0
XeiySgH96H2sck9++du0HFgd3IkMgAlg7Q93L+qsVFOlx34kREx5NMu/fbVTDZAl4EzyUtBMHwF7
Y5HVddc8iRLKYvpT6Luvb16f4Fe0jjE+glwkE8p0dO/BIiSup5Y/r3jDhJ9Km2+GYQuP/MSl+JPl
wDhg/jqcSToAR9PIctHO3fAkw/JUiN+pvufYWHw9lU/u3bTa3oxxtAAQ6ohxHp/0cx2/dXxDHUrr
w7DuPXLUndPxvSfHO3p2Q2vXczw+xbvsDNeUV45dfFJWhEhstD+l/WkC2CeUi/cTPMKJRrj5oY7l
G8i+vw8d8adG4JDu+bviQX+YXF/6/8gQ+eRq/n7QI2xBUkvENeNTt9cejMXNHk9o+1pf48J5Mqzj
s09YwOewdAMa1OKm8f4Wjv4NlvYIkhxdmA/zTiOlKvDEFUfyLbXCdNC38nffyc6+Xjgf4Q1m+O9R
fzlKvmkZzBhPm1b/hJ7MrcmmqfvyBL73Gfr2boQjuBQyKbzU8QnuunY1vs68s8jrEWpQ66zUV2yI
Nrlj/Ph6Vp+/uDfTUt8/zBSZd2+MTwtFpbnIwPswjHlS1wRv3Z7Eg5e/dQSfMEFTtRRbNQzOr/dj
KRCeZUl+6tfZhbTiWgHQN1wtAbfTSXT2M+x7kXjLuHPIWFEdm0jMZmd2tv4kk+K+D6yz6Gwm9ljc
Ym+0DcGIMGnd64dkTbTFTvBk/wf7PcMj0dJRZWvcXd5P1YbwW6biyQrJouhfm/zhxGv7bDW++fv2
kdVhHmblkPtP8WFxPxY8SkIK+hXNXkzF6710Vfxe/f/L+fyPX92Y/57z+e1n/nPufqbP70ieSwfn
N8lTMuw/LJleMSpkG5cbZZEg/zb7kUztDzqcizgZRBS1/OIp9C+ap/rHUvRwyFESsIuxSf/F8pT/
YM0sFgVURfpC8jStv0PyfL9QDNp9IL3IdvHe0HW0JEenQawuChC/NpwQJdeDlAQBUSZ9X2++XpDv
T27DAA+l8KCfujgrYDF0dHL3pTJ06dzqji7Zmg4NxxoeK33MOw9t3HzCa2PpCfx7H1kGswwaPIoM
lk1RZR0NhpysCaTMRP9catV1UBoXJRekUSPoG1yU1LwENG0+hW9/nCL2TGwmMi8FxF47Osj7vJyt
PELjim623pkNKZWrFEXGLSrk7OXrx/m+4Po9Q0ETgnpLx9Hh2FtUrfqm4Rqp47EbNpeQVtDnTGZ4
Jc3K5FTF1J8oxD+dmy0jPIBgwphHq0QtuhLdoKk7ArktXWADffiqUKXQ8pJoSk8cOp/NDvxeqLqq
CUM/Tn8KOj0NG6kyHAM33GBVzHb9bPtWclPasTo6XWieWJ3Lbnu8YCAZ6PRadKyYjr2a8t60rU6N
dVQR6YvP5clSJWySZmiD3KxAK6IGNbcCHqCXxomxP3u0sEhUW1kcCmCUvD8J2rkZEWpAzJpyhfKk
j7XhtoQut9fmrjtRQix/6/08bTgzy57D1sKVatkM3tQobZ0jjce3yVE6PyPYJPXRXBa2aYCVVp3V
ea3V+1hZD+nibfZfm+LV7zHe3qs+zBJz1KVm5wsRBl2ao/NOQXQKUgtxMi9V1CfsShnOjbWh/FTa
0DzZiTmeJzvur84ZDlHceI7nOftTE6Ni0+HExc31FAcKpEgcCkMcHhC7JSb5kHSC/u4U2cPZ2lRq
FwY/3kmHyWrD7pfGXYa4F0Mdwks/bg5Nzc367w5lqPS3sCVBNIDp7NHpLkAVIknh88djI9DO4qwL
is3YVgPoqOFjFPk/GU4XWE7BQOJQer9s8DiojIoWt2O3WQpOahdkcNPAGu6j0tCTE5M7XqSQzjUs
alA9LMUgx9z70fpWMabIhI44xTXgdN+U39gNspvG16G8ZHl8O0iJfP/1FI+3nONBl9L0zZdRIj8t
u05FJl5ZwRrcZOFSsiHYc2mtrWi2va/HO/4eGA8vP05cNBqw2eyjL9EwezbtnhXatzhsxXnnbxp0
kaSEtcPf3GB+DcWdXLMUzMu42r6fWgHf2swslYtlaJtbq5F9L7OsDluNol7/D2YFiQVjF7FU1kdP
sdfH5WNcqL3gNpyDooj2uIjM83Yc1VNhP5+8Mu4KKJjwQkQ9dXxbyCIbASfcOCeLQi2E6GeMG0xD
QWrwQnmWLMDsr2d3XCotDxJPN6HTmF+KmKXseLNGUI4ifS91yN8FOsGrtpLMwTWtylf+/uJYQm1l
DKIUm+Lw6DHKdTWSb52BsouOWNhBtwWtB2NCllIHJ66tnyxEvlySjjVdU6HGHE3Kr80sGHEccUQZ
EfqRh88ZNhKekQnlhIPeJ9/1Qm5aXIZUgar7aFZzECUjztB8YjxGT1XawJPQhD/lXRo8lZkCi121
2r9JCjAWJzQgAGoTrOxQTP3CX968tVzoPq3NXncMRLKH1takpyoS8nXJBrvGCahwJlHbTqWQ9Uew
anwesZ1ukzkNSWaj17/6ehF9smr5OeYCki0yvONSowosmR4k1Ns81qbLQSqanZ9IviuA9180axIn
YiI+eb9soYCK6AsNQNSjvZtvkDOkQMpUo6NFySX7bHJDFZFmOPlxfIo782E4DiVF0H0xF8oTGrb3
3wjwaa92LUnVrV9k36PKbg9DXQ4/TDOMTtSky8p8U8ywwYDvUC8ZOLbpfI3HQ/mYyoiKlDqh5Mk+
tugZBW4k9Un3HRFz4B+StBunGX5wOY+7Dkue6sSGcDTZD7/gqKgxeqtR6kLVnNnouDY1ZrpIVYMw
3zatJntfL5yPgwlYz9BRIcMy8+PPx4iMia4el5oiUmXhtUPZoh/BsOS1Nrvp59eDvd/qOHxhvdp4
hi73T+o2+2hmZZthqqKqvoPrQdhcmIMvFTAbYtglXw/0/iUuAynLliBzlUFjaB1v4tKcl0bY+jDT
w+FeEvlDGOhPjZnDOM7hHuht2K5wObn6etT3W9G/RtW4WtPA5VBcnvWbPSEwsooWi+Q7ORLHYp0o
tU2k3mQGWHdMYrwu2J0iN7Ikwgy/Hnl5cP9etL9HRtiHchO839COixvY/VWQYofh5GO2kFlUcvsC
EWEBE+RuozQD3vOSuNRFZrvRbJzy9fxs4jQX2H5k7ILRqB9NfEgLPUVy58jtVJAvmhbJo0FfKeCA
thFQmwkOABBwJv3263l/HJgLMTJXyhCWrv6B4Zol0TANJi5KNpfzRX3eaV4hmbT5xnEahGdaDWkv
UdHa4u7rod/vuMsjX4aG2KYAPyx62vdzRoVfWFZkB26lpTiNT7JWrwt50apjJh1dBLUmn9hzP349
Kjcda6GPc9UB3Hk/YtJrQWjZY+iWozH7Lg6cYnGdwxnlxAZ0pCBc5sYNh+sEjxbw4UOtXGadrUVz
nLl2VSXajo+sDjdTp+SIruYYOU8Eu+JRruIEdYI2CpRjeWmH9jZUAyg1balkwyXWZ1g7ZWptFWvF
UsKeJnapPWEoNM8/5mFhoil9DO2j84fQP6idKLo1zkvkgGoFRPmzKs+wNQg6Szvx6t7veb+nJzi7
gByoTz4QhON+aqNaLxfVkD3DxlA6okkLqtmnwNfyE1vRx3ViyOgfsYTgjsoncrQpTONQFrKEY4ql
96WAPIRPj1uWWitWc1Mm36XEr+YT3osfJ4jGgT6WRp8XEvQvQv6bjSiN8anQ0jBzEV+SFp1nU3FX
xiUNC0Vq1l9/B5+NBdBADaAyPQ7o96tSVlHzVXPNWinMAV8/M1U2GNthS5EMfvr49WAfPwFKAL46
VVM5QZRfTag3EwNDqewkxoyuadPsxhRZ+CxXdXRiSlytPxvIEkjdqcgNiJ/LW30z0NAEljQ0KsGR
cpyk5zG4W7g3zQxq5ThE2Tc7HtRpnUkIkaDTdNoI5a5PHrqsH8eLZC6usyAh1jyuJW03zPyvF5Z9
/ByVWjqtBrlCuhfq0AH2Ea7okqtWRvOYokXE9ULuO/3SH9S4P0s0EzsXjasx35lltv29rGKf5GAZ
AflGiwdt2scALflahFYDFK9VtnFXTuRBzxrqrwxfo3kXJr2fZGyOVc942CkpeMHmVbnXStsf8dua
q3g7JWVXeo05RrjqlDLkQOZcvk55Kbv4dnRoSZO2W3cJMJmTzVpTrWCk1dq6yJQK56qkrciThetL
u1+UFWry3Fr8CyEvoVrMxhwxKMlD2WHSAzXfzI3Iqg3GYphoiqLuJXhcpXE34W01vMqSMSRnCawK
f19Aq+vXC3Y9u6Wu1vMh6+dKuBibcI0vO0ze8QdXLMi4jRDDoYx0vI56uEeWx9Zha9gzVXG2akrF
7846pNho3y32z53M7bg8Gw1lgYzYvUFYgxlOUimHcuRlpZk2h6FR2myFZlbLXFPPO9OdtGJ46AYb
lyTRD1XlNU2sBNgDiVCqH+F42X9StInwcVJyU76I0H3nt9BrPdM3hm2uSLKy15qgoguVxuRR5DYb
4nmp+oHhDqYWazCGEjPHEIy6yCmlGYWp6uPfuNc6slVXdp224bc5GAnOGHSrzO+wEFIr2HZRbF9I
EEXanRnG0Pt0TB2CZ0Pu8jurrGA5mjF7tYMdU33b8Yphi7al1J23BfT+oJQE76nXjWGj49gZOGNT
US7hWCmwxURPfzf1Y5w7UWgT/zAnVQp7xm75vYGtRtNZg4ePta3zsbmVsAGtd7Mv9SRPmpam3mmG
3jfQQ4dgki+4UGTSWWGpk+XmXMTvh6qBv8ndLq/2VdCTVD9WODg5qrHwHqU0T8mxUsPhfMQI9M5I
I2hBXdM0VxWhQOgU+8SHRIbq1THCIrwXmt/6UEl0VQ5xhzRGKMvzNN3GHEcLjUxP8CCU9Xw7cs/o
t8oUwhSE4BwMK1s04jbKEOk7CZsoZgld1DqBqkflJd8fzXuzqsPbsp6ldhfIIpW9KJ4qcpcW87wD
U9Lx7x2DoN0OlSan2xbettjFeH+OpIVPcbrJ+nQQTsEKNJDRZiJ1jLTMHswKxzDImipqVW3AuePP
rs5rkuPNDFclt9Emf1jXGjXNddFyyqAptutoZeqRncpnOa6UmExMdY7v/0qrIuk8a5XyHiQjfpXz
MoOJ6PtEQ84G8kYErNNKjnRxW+ZJ91Ov5jD3JjSc1xGEymBTzEXVHKzQRENqD6X8XKsN2swpX7S9
vj6g3uXqJODDz9FNJY8zrPIUTaRiiPLCapKFRtFYfb1C3oprRpn5M6u6KOwXXXRmc9CApjWP1NJl
x2DzvZeHEBp6PKkdjg2+3qh7GGFTeMgbpW9/6J1iV2v8oghaTgOj/iHAXEvPCruQZ1WRUeDKypib
Tmr03eQMkY+0vJFomSEut3GLVjiMdCesB73aTNzl5ZsGn0nYRUFo126X92x5iYJdzpq/iG2PMlRQ
YSOfREbYTGj9YcD3j5kotO0kIenP+rq6aCQIe3OmptJaaoL5NbAm1BNVkZv2Sq86okSTaY7EFoao
tdXh4+WO2qODcFLTDvDUFTZmgmbWlfdmbHR/Ypw3dleqPBgNFk0ixxDVFF24qJjtH9K8GPDmZY9z
oQ1TbL5mGRbVtTHHrfC0gu8y8bimE/Jg5XN8ZWRxJfNjUtPoX/4fc+e1XLeSZdtf6eh3VCSAhIvo
vg/bW3oj8gVBURSQsAlvvr7H1qnqPqKqj269dUVFRagoCtskErnWmnNMpLiB5qQVifdZS3HDuAFy
Yzq5U3XX5SCK7qvZyvJ1ZMa2d6gwjAUH124lS5WODffiNAG3Q842Nut+1Bb2uVROz23QAruqx4nX
5OsRo0ohK+mdor6Z3iadxfVaKM2mao5N9FDUVf4eG5UFUqACFLfM7Na6iXiaDfvSgSq38iKrQTvi
GuJgJ31UbjrbvwRnIzO+mQ1fu0jftdnvx3joy52nZXYmLCHCfm300d6arRhnvO+GfY5C2VaPKf9X
tGprt5Erkc6j3MMuToxdp6pqFyYXer2ESAJfTfkpSU2mPXrHvK3iaTsnyt92PJ4P4A442jYoBKEX
KsuwDibPcgsiqI22v7S8Xj2bugqs63ho+vsG39tHqQtwmOQ+NjdT72qfC3j51Wjp9sGrkOx/dyxO
xtATevtpxD+eLzNeTC6ACUtio2rfKU0CCjqsBk6p6ujKbrrSvfaTYZr3OXMYsPhBMBqLyfCM+gKx
s6Pm4ERdZGEnNVuwsbnpDldoXD19jtuoadZ6zAo89DnRLXjNUYWtXUaY5pUaogSbQzE1ZXOKhIrU
EpCcn9uLyXPKYtX3untL68m4psNHmdEqE7pe2qvHhgfAHVRv51Zro7ZgXcWsBWfTA9BADJBHtqkX
3liZ+qhc7RlXs9XgvGyAM6ITKFVX72RTN3yrgMIn2KOdjG5yY2S/IXujTCdYySmaSBl0CE2zdEjN
21qGQbTXFEHhnUIj2i9TmiJfPNHrgZZXlHsrPYtB3SHtL68SbYu7WHndR2SXok8WUzLI4YkfjRmW
mc6fXqUuLABvUZpFX0TChrtLSzaO3eBk02ooG+hlbcLjmG9TWkj24qiBGeNlLPbBUxYQm6Qs/DXd
3aYCTj3P3laohuDrusLZcEVKrzAWBodMGAbdBQQCfE0854Nta8i4NltWQK+nfEaGbM8nQ4S5VR4G
1YWIZNtZWDVpvSIy0o1wG9/A61F3Gp5EH3Vr0MAw9kZENFc1UMT4Gkv7HDzkdj6obG30Ixp7ZRTA
Q4KxepzwTTgw14K+XZSFe1WyMy0me/qwYiuFQJqmqy5oy6Ut45vGSAASB+6mj2EE6BH1uptky7Al
dk+bEDA6S6ELd9xDksWPI6K/0rYwPmTwG0uxi3JrL4dBbJTln2IH6IJTsaMETS0XcRfW6xzGkg7y
jRQAKIQT2zAN9M66sCCzAujSeOG8uv0jR2sQLI18zoWbE7883lSm1Au2sJ3bFFelEX14WYDYLKFL
XxfT3VAi6YeS/UpoIQTsBCaBCuXWuTBPGdwfm0bX3C0D6Dz/akzQEOfqIjkV0S50eLT7/UZ69aFx
w/2UmmcxI2T1iqd56o+WA120Kes7+A8toP7qlKbFUzDCiUvj9Mx87tFrw5uCYnfbQXup+uihYbrL
KdV5dsTEo7Az9mSHfzhOdoe4+1pH+VuXqC2ZOEjDe/ltKMYXyBH1us3qZEG9fABhvrXcYgu++hv9
/K2sldq0Zr1SnRUueEZAoePBCcRG7Z2heZsN8ZUlglQ3I/l5LhRy6JhnJt6n7tgM+X0Ez2pFQfEh
VXm4lG3bIIxhpxi9WqgAua0CSNKW5ptszHUfSJsnZPkdTOeTR7gQkzn+WmSRWRw0IUaz/tBkFWT7
AfkWeRZwEh/pfnCD0CxYDL7YmWH+lgHH6KNx01v1hkPQa8Von531TH7anqNqumTjnADBMBhLfQIR
/cR4wPcxPLeTjy59guHEiEetstLFHMpj5B4grbyCofmeIXAe8sjbpTGMldACo56F5wz3SxVyn4/t
Djvgxi3H1USBTlIb8v0cX8nCthNzYTuFeJyyIoqXWJuoqWRsmiXiZIAz0FPciXjb9kL+UIfRd8sA
CCDcIu2YOEYrDhjo4qudL42btPYVJVoBK9vjhwPPAFq2QFNiEuAYp2K3s/YmRBt8XVudNKvOjtYs
vCtt5OcpM7ZZ6Ww5lWy1MZKH3vUPgytvbJXfFsM8LBoJtDMmFF27p7HyDrk2trRoF6FnXQNOh05a
CX/FIr7Ki8vZzvhW+/Ormc1Hw/S/ChF9Z4CLAjs7l3p+aIzilk72tc8eSMbPsubQKc1w5efpLfmJ
38fZP01jCi7UZgDL2QO0bJwgHCAHCYvcEajkruYpxZEYN5P14JT1afDLtV8ZX8PePtsF/pU5VAez
IoABLw/1p+QQOQpSO0lsSvN2PYl0LeZsM5PjtJAd+MeIJ0ObVFABnHpr5eGXWgx7e6wvVqZ165WP
fRNep6FBjq8FS91OiufKrO6yHh16iLMGsOkxDPF5m96aocWZSnmnLfOcO+69aOUVMYjHoeS0ktov
WRKcm7na9SS710W6g8x9tPNm59T9vLREcl1ESIA9Y+fP0zaS/aq0vXXfjFdBkh2nSu8LTZ5mBpWd
7DIwPoCePOx1JclGyzaPETn4e+uCufeajReqI5XrsrRdco4smEI4msKxilau5A6sh/vCKp6w+Vx7
ZfgcYyaNk2k1ZvLFmJojR0+1gMT8ZpeXIiuDslIepMhOg1ArkJ+brrV2cxgdU6sYVlZf3CYRjryq
kYfArHfRNG/RK+z9DuaBm7FH1pxLmJThWiijg/Cmj6x2b6yeaGBnHloOas5Xzq83HFjjZZm7N4kB
YbfN3SvQ13vfaeoFpq07P2Yc0lZXEP762ybm9gd61LTLMSKaXDGqA+SK2b/Ps1MyDJx3pTyJcnot
0+hgZh087dQ4Dm20Ab9sXrwgyDaCoFjnjbrrW5qo9JdPY+QuI8RcwHZsGiwRyHuzwL0hLPhXXrOv
vGJvSHawovcj2ML0IaRozoKkt0UYAs4qpHhsc1ssAtU1ywzY0QbfloI5w5PolGsXyJ2R2+2zNjKC
ArqDDNLLIZrei816rb5OrEFW8ng/yeohmr35MRWpPidduu4L9ZJF6g7mfL6yXMxIRduOV/Xs4msp
hHoo5i49dGVRPuvAm05m52y7nu8oM0CItgChGTzv7C6tnJeqmBtnmzWm4X+JUkNF1xR8Mr/TUk0D
zSGUuXyyTdU/ITEKqdvMoB6z77j+rPHdKal17xgsJsl70Rk1fIPOrOzjkKswePH9sj3VeDfHteEH
ob1r+ih6icweB40X6bbcRm2DzzAWqFmoTjrHfUtCDXc/pqejT0Q8hOlVLsEI3ZijhTMmcjoQaYNy
e3MhoeJmi8IIqxdXFBDRWbJ619rhTAymVeA4LFs+qKtATlOOv2bmPJjH2nFWSg66WEymnjCDpjNI
QpnHxGn6dm/kW3rt5aMJ+Zrc5arBmyptv5rWSVeOxlfPb7HrdnYdEloT1sCrYVxMxU0dTpcyLc8I
fJhzNps0YBhcLANRGHu7NORhNqmSXlCW5eWzM0aG2BokeLz6spU7Pj7c0HPX+y966tlz8zpMiAVh
Q0iUXd+2WNCWcx6H4Sqnn8ot7PNNYpoy06uaLy3d2Hk+Hi0zMDuCuMhNWJoxABkcQfWS8vwLvYni
iaiQZlvllf/g07zcd4PpvfXBaF3zDzQ7nUXWW4JlkhyEZL7neElFoJCxrOiKu0vPivXTCKd2N3aJ
vUtkrvexruuTKvPmrcPLNa300Mt64QeFmiC82embVfYlnJWZ0/2KbnBNCm5hxNNKhZTDvHiOZt2L
5dX+guSDepGxagOi2WK3QOEIo2zT9rn5JTbd4lR1ud7WeSyWXWVj2FZO9lBxon+FoldePqYswxc3
QsYGkmnoY2QTtwCr++IJ6uMX0MT5Yq7pHI61l9kb5CTqO1V0t4yUW99OSLxuw4n2KpCnoNqXRZ/O
vHETaB6NjWDf1U15FRe2/dTI6ouYBTa2qonTr73fl0uzssxV6PbWiaOzelQRiqVz1oOdWps1TuSJ
9uvlIyOjBOOql7B2tVxntWzPSVbjgY+0GW9kHsZ4sQw8cOcxDbN6ByzN3MPot8/DUMb3YZgZd6Fv
j991Z+F8YsAJxYqbeWvRxVjpVJmPrdu+T57PUafcNTo71ClE7LoarzICICqOrtrvd15k3KAgewJJ
CvCtL24oEO7ATy/tFjex9ItlOkGBCIs1yqvnxg3ezd6x9nPkEhmN2DSOTyo1r6wuwooIr7AGkU3V
8S7b+ZH50b2dOPMSp7MLBQyTqJp4FkTPIm6c5cDKvU8J/emVsY1EvzZbSIEoS5e0uI6dSG5VRIow
uroNDxVg3oX3tXaYrDmTced6+VOoXe4CnxTQyrm45ZN1pWtzYWX476NiwE01mbQtLVtfGSH2YWav
5jHIp/2UiBupSS0mDCHt2u9GI6/IZd+5dfpMV4jSLamPTu3gFs1JLkuC8d4DdLekm+bTVmn5wmyn
gglNcoQv13Gff0ui8Zgm9TMw7Zv48jCei85aFrGOAM2Um76qn9zQ2FUVtrc5DZe2Vz3ZwPnFPJ6s
me49M+Jjlehvc54CtM/VdeZhJvZIHFhELLmF6vXtJXC4KooDSVDf6ettxmTeTMakF1ZMeuGQpo8J
0HwaF2b1quYyI3BjhnEQt0C7EdoBVfXgnaJntbPm1p3iJZnuwZH7wdrWlua1++4idMSZt95TbVne
vQmVawCz3qcYBOlc079ZpDn920YMwW72ZLqCcF2v4ONjzc3KsxrJD7GculrCty8XLSlItl3dVZE8
RkFwJpzi5OXTsnEw1XXT45SOt70o78l7eERWtfNE+e3SEoKGz1Ax7DdWAliuLaNdJuJD5spDlFdP
ThA++JdGN3fLWZT+deE1Vww6T0pTDqd1uFXEJi+qHqrR3LXu0uTI2LtBuE47ydsHYrilpGChjTbz
f9KxsBdDQzRhH4TencVN07jzWwbbcSzrbT7Ks64TrJKQyJ3kSjWU4b6uzwi9gwXMbxBtEzCKqNev
dpNA4nOn23hMyRTNgL4ONH05bTFhdDj6ieI1qlil8OzuLDl+lGG5MgvrhhCgB55rzzWVRJl3CCtD
64ltYlsE9n168fz6jXPGUH7VueZDG/fvJKo+hwOglDhcBlXjHuqCbqfnM6ws6z3I+mXm29i9s+mJ
FgPRMao31klhtSDRk0cEEc9+nYekYszzvg4gS8SzOy9TGlGEwjcmlIjYoUotvcscwvcl223Aze1y
vnKH5LFo9LZvzF0lymMdjrchrVpMkhdDcZpOK8ISbqqKMieJaKM0CHDPbWM8Gg5zLPwCBh5VbJ6S
mhiyQpal+yyuXqxpUMvRy0n24BGtZuNR1eG5y5RNL5YzOZ2D1RB9w9rVVKAJLW+p0KrFBFt7criE
LX1hRrFKhbubySMXxC/MlGBGbJ1lPzHifMctvAjjN4viKJTFftb5lo3uFmHAMSKiDHn4kqbm49jR
JK79tc/d14MWZGyzTEjeMjisRgMyQ1cuLPJmm7o8FYnaVGlOHHcIh3SyT8pWu3Eg6AZspG8/tiQM
O0GzlJwEfaKIRnvGny9IvSEVADRFDFUCD+o13Ut9hV/io/Up1AKpdsThrFOXzPAiv62cHLpqd+Q0
/cTYhxH3WyEaiPzs+HlKh9DYuPq90piYbXGLxQhGJq0swUaeZpBEM4i3EC0afT8Pw3WW35IUuuxG
b9E5anW5x/Q07Dxn/J6R866mjQiv7cQFhwzOIxBPRCAsm2w6WUN1Zh93aogUU0IZl+wMcR6LG00D
VkYu+REPzFEWFfxGq0pOdRFtjaK9GZov3nDjD89kzpzsANt4elvnzcMw+FBM26NX0JFiNnh52D8Y
QPAcdcd2ioKMR7cdH5xhOKYiPET4oP2U/BNKL9heQBY4rNlztJsZaohRLUXvb4MivZd+Snsp1iS8
OVS9fHVmta+7+ywh6SWmU6kEjyWxKmg3WV5yh2hlTX/vYI0l3ufy2imzq6wsDoYgMcmdDwQg0ObZ
BtWwtfXWcKr9kEW73GmvbfFuQNftADWMoPTHU6AG8u0ndLXOqnTv04YjmBE/xelIgjzRLEGxd/1p
PY9vmqQSabjbPAT6FE+73qQ5gsm+q6tr0va2k+FeoXfYcHI8RmEEk1Mf6rDaqZT8pzTaxhwVk6hY
A/FfJYZzlTgmW6KzDDNMnZ2z1nW46vFG5/1wYNK1TRqO2xA3tvFAOoJdGSeXcByvJNFYwIiZrVM+
1Q+Zx8Dx0gc1jXnjjO21dOTK5QvrGmM75JW5JinDW8rO6MG4hvK2r1Pn0MjwIObgi9MDARW01EIm
0dvciAJBtzy1ad0yAyN0RoltHlFJVG5FAm6lrX2emTdpKL/YisM7xfePKQoP2Iqvu5kdABtG9JI7
fn7oUutRZOQBU1nkh6wnsox0sHxTJnkplnSlIUnPCMe3ZqlG9FX4Lg6pzmrGtYkebjxB1uQyGcug
OYp2CI9dPDK+rZkzv5qzJeSqGcMK9ExsAlwlaVMflJj6W5fFtMmQUYFVp0PVLkI7Dvec3ydnDSKp
mGhtlqG/JviG4bTtVpscKIWh7KMeqvSmJ2Rwn5CntEtT2qDWOMARbgYQj5wAQKGmAIIu2uwtmSTB
KkvgbZVFdT1nzWPQhv51C2fitq19YzfWY34XzR1bJ18EhwWlprMTJOlubu1gbRlVfY48anqUtfRL
tc9yc6PyGQ/EjmOMaV9pCCLhoQX/aVxbphK0fyb6paCALJ43mukU6Lh4usCaq8AFz8AmDDZeDLyH
lSPy/ArbfJbbx5yOMnfAaFL03AV2qFEV+KI4KJr8Jas0ywhGA3scxx4qUylTcZ2OCdgU2jR0iubK
kVvl9+nNDBJ4OwCrvYvb0u6WLo0WRoLU8d+4+81zWdsM+cfZfpmdJtRMKILpWDtTeOy7fHzhGvlL
FYv57ACqSQASU7e6nGBqwvU4EvZtNe+8ZLwQWMLI2Pd0HtZahG6xgFTtnZAmZNczK+AhmMNsZRnl
fHS00X5jdli9q2memUMUvn1Prgglb2y23X3N3HZHh5etJewiRy27yOMEObTpTcpEk08+GdVrNpAw
BTu42BnIf1ySDtPiGzIA2uqzF2yqJJEJHUu6bi6zkktnqoICrAq9FVWb7wam69d5Zc0PVRylG9co
LiaB/rtyopd2NG/8lqe95VLiGorQ29jBUl2ZYbQeGz/cNAkaEfqH/skferK+ErQbiJCrtWsZklA0
892OBmZcaelQ3IxfQ4JAF4BGIByRs7Z2iWNZBgWQ524EiVI33TuK4nrXcZJa9lE1HnTYZRvVxsY2
FiPMttjbZ2TMsc86Xzo/hf3nD0jhikytwsZpuOeRVzboLdZWHpdgbKp06lxnUTLWvpU8vrud7zap
OkcJlSIyA39ckkNybY/mSxBP9zEupWVN8cbSYcgcEE4QSRB1g2ov51Xuey/6ThDdNejwZNvm9QGG
Qwebu7kq2uBhjJkb6JHzkDIRIJqCct0NyXYPys0wc5/XFLEz3VOPUsexwMOKzKZEyqkomU8mFCbo
SIxofHGzUK60yKuNbQESBn8OSKGIzknDGM5tzW811fsK9w9RgoOP6nNmUBLSZLwkRnl7Lj0tiMtY
ktVEnaybcTfa3osU4XR2CZoH9fVoxFAGsirpnjk3whfPGWhz3DppiuWFZ3LUdELKKjcYX0fbePEx
tUAhDj5kZJwIWjKX/hzNS6dHVhEEFzBzOIOBz4O3ItHhMQgquabYNI7SCmPKQxdCWFUcy1iduz6E
BmASehQ5zPCSVn8HTH6aPY7GTp84Cwa7X8c+pn/odS9krjFHYkunQBgebE3upEhDn6F/uacLYpNF
ZKiNqK1NS6TnIqqis9GaB9fpXwVa5UXWJ+8cZjxg+Kof/a0PRVrTIRXaJWovG+Vxsgx3kTTBCsjz
PV2ls9lbUODRQyykGrdzn153Zj1BTZMt3QWaMElHxkJLx8GGdJLo6j7TdoQRqgpRC0J4mlS/jArL
2qcuiYDpNAG+cKLw2Wwm50lVjCcKcrtWvaxeOzoU10WTBpBdhn472+ghkqnz4mWRgxcSTOnXceWC
vcwrxSHPL0ea0XXwBdm7uw1Q8KwEU2rmq8ZIf0pUgLgZxqUbq6+MtaOmBEDX1Lf3dh+KdZbF2LTV
AFZmaJ2dEpgDw97y7xnr1U++zMGhyNheE22ql0wPgzfHn8wtcrFwWuSuTB47axi5GG7FcUHDC+BJ
oWJNleP2lG25ZZZ8I17AdlyKoHvUMvUPfpANz0oaDtytynARzbjIgsmRJxY3FJxZOR5EHAbAhWnw
UHZ+SujPv8bW7BL1SLyQj0LLpiEZ6MhelTR4wQtFrSleKwMD3oqBD4Nq36V9XApVfW21CHpWblQc
M2euaPAnsbP0y0uQCWkBe0/qaF3Xg/Hmwmk81K3R3lrYPs9mKqDyK3eavySKHjufmbkhvpMerJr1
qqxn/3mkd7PKSaNZ8FE0z06FLskri3GlyiLZzvGrQ7/xHSmDSwlks0+bPYKUBZ9++VgESkGnkmwM
SFfc1Sjb4oqNfr5J51bkvMvR5ElQ52LTYd08AMiqTyQJplvN5IZGeRFeWeqC04uslijAIM4+CN8K
j3k5hEwv8vgkGMFfG11jvSlvoP+Xy+3EOWarESfsNf21aIHuhD2ttTOYuK2sll4Pi14SZrZJbSBa
g66mVSKgv+fVEJw1K/6NMAvvS+HMFHDhkDk7kTX2dVI41beG3YjDrSu+RXMJLa2x6nCtwFzphd8T
OTD5o4VdGI1rRyoe0/ahOZAFnn/3tW1/G80iPI6UsjxfOJtSm0KHo/ezVBfhYaAn864hOHyXjwzc
SqaoZzKnnJfLswy4vekzyzeNxANs6Lt5TddVdsew98e9h0jX9+8tN/FHc5PYJdB7GubDqeJc66Jk
c8HP+V2L2GmM2mk16TDEleoZE/AwcmDJjYvr+8qu6a1OM3LuxdB1/pXV2KxWIkbzTav67GSliX89
YtJ6DcKCrlE7BsYdqProtYFZxaRttP2HydbNt8h3C8a7QQd2AvNr8JG3NV3htOGO3WjuVWrSPunu
hbSbl7DwiNRy0iQ+92i7jQUoDvorqYZhxiEsIeCiypxrgruY93p50ybL2B9yHgG6AolrAfque3Mg
NK5khL9W4pJLQkJ3ZWxKK2loF8902C4PTsYTF3l9sS3mkt1eRj5DT9lnCXI626HXKBwp7jHihPMG
NVsGtaickuChGoxgfItDvCJfXa+vOUQOpDY4U5zP61D7NBqqjtkiVFfttv0uJSwy3cS2Ae0SgXTi
L/uqEeVLzLmz+IqWc2AYXTaN2BCeK8TGYRJVrNrQ4mk/qAIcXxL0TUTGn0fiJol/HbF9G2IcdLyz
2jhyTlaC5XAF6rwy72LLm9p1HTSMbsp0zp03ZE50eSuewHI39b3XNEhqbNqkijzGszv19nNJRjZR
saQ+W6tU4fajlk87znGjg33BMQzXxAqTz/1q8sssJDMJadxpNPHOkHRYU+vutMv0hsBFBt7HHOkc
gRODOROL1yWMnN1oJgACPzFRn6TC0qBfqJK4xy861TmiInQqNrqZic2+KSdYeAmwTAehIw2YzWg6
MUU0cW80IaYuQXWbJDECjLoc8eL3OhVfMhrw4V7GVVRsZdwgIXJzldw3qgvmM8tj8KgbaJudzSjZ
Cjl4PKFD0b7ymHZKoHrGFN0kKHqn3yjCfzUtIF1GxQytNvCQaH/S8fthLoliQByLzMS+6+LmCZcK
IkuBdq+OKhaocovfKMJ/NcT8fM1PKm1fho1ICzLmFCJuxvh2wkR5VhsHRR1SSVJbBxHHxwAN3fwb
b8o/vbTv8B+86AQCfTLehliCvM7k0uaQubdSepS/TGBXWTVpErDCedE2zJll7Dq7v1aL/xNpuqRx
SO2Kg1rymf8s4ibxapKxLzOArH22aelTrdmICUoJCa3860v9ovJHcC9YkL59McAA+vr5UrnZ2ljY
JnB6iGGhTdojZkQHGbN3tOK6MfeiyfPs9q8v+ovrB789tA4P+axpWridfr6oT31Y6IxEDzy/JqnS
ucmBSDtrAhZJ+AjUa+HYWwLiXiyne//rS5uXN/ST4+jHtbG9UM/go/iMXSbEDV0XM2AmCaigoOBW
VLEGTTU0L8Z07HtfkjnaefRfmvB99FLxgGqWLRiW8fVfvxbrYi/682sJBHokgbdV2qxe6Xz68Fum
SXZZ0xukRbuN/OEacx/RN8kFJpcXLHcZ39cptrMMrQ+rZTtGNeg8cd8g3abVz/FZTCWU4KI89qiC
F9Isn+JRfulzeXSmsiZn1sa5rSv9m3vjl48R26qP1pM+h429jtC5n79CJKKwYjOVr0QyuqfahYSM
PkKvcpeoUicexb2f4NjtyCNdt2xh7yN61bVbJe1vXsnne4UXQi8C1wj4BnhunzelgvseHVxWrQJl
9yVnfw/VDlKkUm5m9HDt6q+/s18ux2nWhqXCYwAWp+t9WrrKRVgn5rojuTU3GB1Zlf8ym5yjtkmt
J2PzL17t8uaAnhOCB8L7F96fSSvc1sjkUM8W6ZJhfXpCxQ51jbbl419f6vPmHvz8xj57ADHD4v7I
5LjKAlmf0m5Kjnps8U2psKDrRl5Q1Qzhb3afHyS8n+4AroppHTvDxbNli087XVm6PBRth+Qa2oCx
6DeVHK6KMrlzZfqWVNOTN6ff24CAAsPHyODQm5PEf8vhQO4NdIcw+FaQKKTt5KSc5MbOo68+tqwF
IuprT1CiW2PxZgzjQbTWbzaxzzvn5QP700v/Qc3/k9Mm7s05T1oUwKGfgv6sne6Yo+mIhBPuR6/8
nZP48575x+XIf3TIwUTm/+mGk7PhzgASxhVJYgnt59BbF7GtDpH36FIdLn0CfVf5hIwpbYrfgSf/
2aonH/UfF/c/uaZZmWaMlnhYFbFprT17IM1eltWyLNruN4eMX3eWy+cKOdHDxWxyW18cTn/6XNG0
oOOi24c1Mhv7DUnB+c1k2dOXeLDzY0UU0XdRKec7q3G6sQqHwPqB+dnFJ9SYH399U/ywg/+yPqEt
g0QTLK8Ld+rPL4bja9PHmYZrIGnwxzpBJqgdQbRuZLHP5aB3SZ4vv3DyZ+hmuPCqY9X/Zs/57Oni
q/dIIBB4/izaM/anT6QzWo2gG6Q78lJjDc5yeiVUuPxXn4xcJuCJyK7ONQgl+PQ0irHcFiauVHp8
rrfiC8JqPKltTE3YagvsR5EwzVM3SElPcek+NCjmf/NOP+H12Ogur4HEF59Y8cALPsM5DKRCXp1U
wIAxeNPfByu7KIKeG1pkJPN5JvWnG4dfbUeVJ9OWh9LTXymyaGUU87/GefEZ6vJKLvQ9zrv4ST+v
esOTDbKnyF9x683nVnfh28DY4i6x5vE3R4FPmwmXAm9Bp4T/IcELC+vP6ywKdNFVVuKvLNJeX8p5
pERywjk+BFS+Kz+U0W/oE79cEMIZJln0uKTNMKr8dEERpnViinJe9VFqvdV0NLYMNdVK0/7bFDIo
f/dhflrEsNQuFDLPs1xUcfSwP60uYRbYygb0EqT+ZOewMbCESE/9xsn++Sp8cpLQX9fyMK7awedN
WVmeaug/dis/Nf3dgDfqLa7D6I/z+b9E97vWH8V9W398tOc3/R+XX30v9VQDU2v/389/bP74c/RR
rt7at5/+QJglpurb7qOe7j6aLuNX/0DzXv7m/+8P/+3jx7/yMOmP//z397Ir2su/FtGn+onB53D6
/G9E1eXf//vvXb3l/N7TW6ve34p/W/J6fvm1P9B9pvU36fg/nj74rC9f5D/IfZef4KS92Nk5XfPh
/ze3T5p/uyQmAzLw3AsvyeKx9Xdw348fCY41LsuQDZ8f/ePd3/yxBfPB/a+gYnl5BP3PTk2h5ATU
TBfSlMsWBl7w5zsIRyC86dGm28TksO5uFcqs9i0MaUq2q6bYTWLrjfeCDnGwu0ZCcxeoa2Sh65D+
tGNjJsgp6iJSrQIUffVDgeRGPznTIxwGMV/F1U3XVquEoS5jsnHrhnTEbt3y3feuovFEtIBj3v/4
/P+lRfZQ5vz35+X040P5n7V2Vu912ZTf289/66cl+X9jDV7AXP/7Elw3bVlcQGp/rOf9t//898sv
/LH4LP9vJGMhVmIJsnkEl9X8BzbSMi9ASWK+fwAzHEewxP5OjYQ1yW4DOuvvC+zyuPn76nO8v4GR
NH2eNj/+NX70abX91eq7LOM/rz4hPAukDtfhnHBZh5/OsXM8J0aKigmr7zTeYLRDFt93XxKB04K2
47wZZYCqeYTaXvkfDfm9svaf4xnHUtB0NtHKzvVk2P9F2HnsSI5kXfpVBrMnQC0Ws6GTdBlaZeSG
qFTUWvPp5zOLxvxdNUD3ogqVFZER7nTS7Nq953zHxj3nNWFZWaWf2kjkFHsZQw0nbeWOET619ZFE
kXM2ZfO53ssbnkO6tsw66Es3e/RvV/9fj9j/qickb4j8h//zv/9RiTngDQ2VnYEDnqmBH/tn6l9N
z3VZHeR4HcjBg5cq4Tybr3ClQFqjAyRQaKM9j8MPZyhO6o6QgFXXp//2Muy/H02+Xgd7FKguPlyX
vvzfH20PaWpf7kDkei33jlVxB8tOCTBffsNn5ldk4xw7kEaHpMItFQ8Y0OqJ5GiPLXQpvSM7XHpY
kDuocPTlJZffva/amfXqXaGjezLTX4rSFdFmFd8rdU995pW29hYXqMKXAxkfn7HTeEdlW2Yib2ka
7u2zPelvi8a1SO4SmzwVBP9ZyPiG+B/1fnTTPdLy5IoUtb1PSG/Jx+0+YUSQZX19HZHAZZt6QsTO
RVOYru4UPGgnt7dJU7uADZnsF+xniVmSPpxxobdMjGSwwgfLOh86rRkZ71R75C0/Nme0UZtt72tl
vLnJZ20pJO6kmOxmXH0IBPLnVamT04JkVr6wunLeR/wcPhL9zzVfHy0bPWni1Ci6R/zZ4mbSlBUq
i2kdUUAY/qohnCpSvWSEstEa58gG4/Q1L7gqcavODKfWNMLSR4iq6xx0D0noZhR0VTo1go/2e7EQ
/RZ5BG0QjsCAh94iCSLR8jgCeTkf8njowol4EvnTbPpVR+emr452s22MRW2WvFoprIHafKpp3mJ7
4e1l7fxjw/iz7e5rvWS/Fdok4v/3xbbeO9jMAo8SKgE9Uq7GGCox8QKK82Oz+J5G/JQkPSXtjYmg
x59bAw+9ex66fggc8UsLgyGhyqD8sjTXNt6ScHad8zTxQcjfltu33OzrQ96fxjFsxiW7T6FVBPnE
oytf9mAvYd5bMa48NzsMnXkvX9/kJD+sjeyPofdeh6L6Q0xy/V8aI47B6vaPRYkyXrQPBdCMte4f
JdfioCdesdkE+aq+6+288bGQNYJhaP66ypYyzDcPl5s5uUFm7O6DqqGccHKeGVcJuvoPWuavj7dT
2DobLXspe+65uUDyPC+WFertwhw1QVzqVvrd5qz7ofU0xHBMDisQlxHZG6uf9+j9zFlLIkef6KWl
6XhwS+tSmMMosiowSIsfK4dw3TjukXxC7UVtTw26pVGsNvLjtGoiN0rCvldrIl1vsnHkokuc1co7
6ujwQ96yelL1lsSkjITmZC0CIy5/ZFkCR545wqFQveFo5fgI9a5/gT2EjSub4x3AkvPstZ557lbr
d6aVhPnpyGXl7xazwnr14ImLW7XcuHO8KTn2ECP4hnaP5Ie96vXvYi4+U6vwEJ0PB1xSU8iYGoOQ
zjOb5ze3ThOUx9WHHo8nxWLVyMFX+Bb6VHlj0M4agn5oWyZZJXZHj+Eht8eck9yjvO79+/xXvdiI
IQf32vR6xwM0vrvLWLIi2Z4vL9s23LzNUeiYcxeiOJl8va/soBW2g5RZL6M2QmTR18AN6DCNVfH8
ou7K93SrjLCrnd/yY5D3cDuwtqYwZ9H6zFe38J566jh0iM58VMcM2axYd/O4oI4qmnDY9v5cmspz
Xc/YqtwkqLJuj+QlzJMe2Xc1BACP44ud9u217At0i4DX1NIWp7yfpb3Dm8DcZA36R5MYhFgPlXq1
Oi4e8tRzsu8/jUEJv1akJibBe9nJcOlwGuSLB6JcPPyj2nNTrdVb1ul9gPGqP+dqRUacZvyUn5+r
5z9s/mE2Iz7Hi4tQJZTfpyHhiHQQO7iNm6CUkU+d3iJXn98qDAC+MrPeDQ0krm31LgV2GW1H+WMn
r5nrhd4SayRa6WLL5gc5njqG6hTBA2mQhCkoJYf0XV8Bi0yLje9uRoPkoCm99ig8tbx5tfPxIu/l
jqFYXt978+b5ycLvTNdlCEqxHsnHNxPLjFwpR5sQb3060lTnzbQde0RPPL3R0ceua367h8gPHcDN
yd1f8pYYG/e8aNO//j6HWff4Qy5+ZtUNgYpBkpEsXwURF3gTvydFsIUq+a+Bs2vYM2T72luGIQt3
d3r8n++Rdy9D2gHlODL0IuGBlx++m8VNqOhq4dvnQnwd9xIhwkb+VJVIq6dxMnF3lI9ZTUHEVAXl
7lRPDJVmbhWN3SVLdzS5DJnlRy/fuPwvBBuwGMRY1M68O7kYMTvFBi52TPmr5TuT39YvGw6FOT4s
mBT9dWGDVpG1PWWU9M6GYBRrwDNeEiJucz2wVWKIcgMrwNSy1cpvlz/aKYg/Iwtq4vd6rzv7Izva
ao8biXQxCoOk+qUk/etkoAFas+KF7lx/pr/DVWtRnDPPBtsi/qiyNIu0uSWIhWTEYcIvXnWqqPcJ
WoIwSZKw7Ugd80okxsXg/oi1/IOu/hguzRvT7hjRJjeErZGXlCw1wl4DipfSNE6YlD9qCA+1MhFf
VGM0znobG1znRZSqFk95dtxsdTo3VXNezERUFz36JNtA1zwnZkRd6YMQEyiE5ihXpkYdQW+WaDi4
G3E52XdFcsWWSWCRg49ztadjIbY9hmY3orYeO7F0EFr9VzEWzyXiQi/+sGM+WVM8zeVUvKFtfs1q
7tpqbIePqlP7c5JsMffOdkRmWkc7g1wsb7eyDeJ0ax+KhhUlH661eBJ18YS52qDd5MvTCBUak+RP
ZhtBaujabUJFwbOyvNvZW961MStC7jFcIudeXGXy5wtuhF2MSIDhYIk7pIV9mFlOZm1AcaogXBhd
NZqnwT2g9GThErV4PJNzn+9ErcAbODKLzw/46rEJ8HhaTNOIucvQzYo3r7THFiSqLz+ktlzy006Q
oXxEZS03ecjutbT5KkfyOX5dRYlnd011sJuLKA2SgY2VGCrYGkKfMphWS1TU+gjqBzOjad71Yv1d
ga4dB31/rAaFJOjJvq/BR/jtxGpq15v+TLFyZ1J6DmKr6o2k9HVdOcknQ25cy0waIhrgNGZjE793
3UnGWcSm6iKX9CnlvFiPHJvFQOepxbSg3e24JUI7WaYgKWGPOCLPEcNQCxCGqdRAQ457g1V7j2D5
GH0wpGxt8Jx+7PqWHVC5r/eaR6xSzAZ3mObCPuOrOtpT9VI5bnbKe6TRjt0R4qfwsY8lyDZklHj5
1QGnn3XH89vxaFBnzoBvzoOdnqfWqXlkFO5mPuIWF8pZodT1m66JL7lHBVia9qs8WMGEV0+6xtMh
vtVh0EJtXT1j0dEutI0CtXM+1BbAmby7GPk+NPkSqt3HZsTLaZuUDHPiiqgbe9S6nbAu2X4/e5iy
tD9yeQKoRIDVkpj+ggyPJWnOuWs9tS9QSC59aLQziaNMtw6Vmu2RUoxP/YwFu2W8HYnPQHldSGcL
VeM8mDsR1AnqwlJspzN+IE6N31ONHUXLreW8Zg429JGqI2UcB7Kmep3EJoimOfU7AFvXgTW/ST3t
piGH0qqSHb1oNYCu1bNqEoK62h/yQjS2tUTNpr3JvU9xUsuvAEK682PdcjDYSi5wbE7py9KhzJBX
so71sLb7NKoQ/vtgfMfDyBAkStL1W6vPkTZ1p0LlvCDeFJX3cNRadF9Lv5t8fBqeEz4X2EXoVVzS
32Rx7wzcDTpFn/g7LPFjKA/R4k9JTmE+JRsq0gQDBlUYM8HXTFSgBZiSAA0xul9RSFTG1HNktPAC
8/fw2xRYskJZIsiHUP5XipiaNUtPv94Mxt+cHNby1Hg7S63dn0dxyHVzZAANNCRfWYwpQpkzM4lS
Hx0IYNcNKL77KndB4ru9I660t2R4yey7UhxN5UmiabICS2B3nxZYU+reoQJ3t7fKGJgfFTphk+LX
yP1zEWuNJ45U2KbVcv+c4XQcqiTTg7HpjqjOyXsXX7aKmXNIPAME0l+GZbvv3P5HJ0TlMfeXRdJa
0i3FoTCfVWPeTxkSL1hF2mlNV0r7pT+j2NNDxrh/sqE4rGu5yGefLnR1QJt0l+yszfKukAf9ZbL/
LIWHxko8MXIpserpozN6Al3ZzdccgdPMWbIzf23pany9hy41/hqNDI8US5tcreICqJhcezRRmpHV
d03Fot7+lGddW2wPhqxE2IknUwXeIDYJuej3anltZ0QX+cSaKNcu7BXkaTaKSNarAM/x+S3O/ulm
6cJWaI4hFMMgx10UOpN5EQfFQVQVdcZe9Z/7JbK5/G8tSLK+oMHrYnrFeNh1HFpU/z4smjtWTbvv
3a8aSt7I3eq+JG7MuFgxP5hYMk/V1fi4V3EVuiTsqTbFQY6YkIY7s3Qz/VTMgbVKtf7snf5BjOcQ
VAOS3jGpT4naP/REWP6X1y3nR39/3bRsmSSjNQEayCTi7687rckZLRYtCYfJvLaIu8MaugZ22kB8
8JHi7ZeiUMGwoOQXC1CbTk8FKKHDMEI6atNhP7oFjRaaIShb1fxIc/9OR88WgI6rTpyEfLwOfppb
rr8oNDAmncXDGMsjsCME5pn2wqM7B573a2a/OW7p9CnLYiQY/23gLNrA/3ivBsNTIf7QwTH+M4Xe
46wC5qOOA3XjMUsrKnQFjRoqXWpcpV2845oqnGHF6+WM8HW0/eqOwMyQ9U4BmgEsX64LnbUBPJ6q
Nun7s0Id2c9rc5KfvKqNoGzHA5S7Mkhq+2pX6/hf3o3MUPn/3o1FLADcU9u05Tjt32aldk3Vi+kg
DgpEdsxEJ3PcDpoen/YEFWOyJI9aT3aTCvHeb5o5O8uFQzQ5JntwgmYrHzJ1easkSUU8ZfLZLhWP
tDrYZWOpf25lyiyw2ij3EmTsWKHzYUTbvTTFScOz0YgKdUSZDaGFfZ+Lih3A9DvzOKc///MDpolW
7t8/PWQQmhjrIPoE72r8o8lvMJgq9ZpY5M1RtVuNYbJyMwwslC1jA1dJvj1zQpSll/GNrk+yIIoR
h8I6ZXdsnILzU5mqtzj0/L7h8NuYaiBPVO428A26iZ8+u7Oz4X3WobzgFSU+Rru1hvfaA24AN4e0
XlTd2Hziy+6uuPI0rveQHRS7eZPXr05fimIkA5ptgYoWbxlb5FfHFInlWSPyPM7dPlxAdvuOQpBq
tUI6E30meYM54k5R3PKorWv81WXFS3uEvxY2RdeGWuGcdXzDB1P/QFiu3WRxuK5W6Ng7lhytucNq
81LhDvAy900uk0ZNtdbNYHVkQSNXxpUiLCCrkI6dq/oK7kjkztkdnn1EldV5MrCKjVhOdJ7zAAzS
1nJoFHupuBrmonxLMkgXsrXx/7501TgJ0TtldfUATMQZyL+vk9qUILDOFHSNfBxZZ1Ic9nXmo2AU
tyibzhI0ljE+/+d7RiBW/3nT6PS/SAVhOsVzYpv/aB8nZbJNCYUC7YnSvovznhNCs5zbHfmUp21/
9GXG205Fq3qMX00MIZnzBH4NP2BxSfq6elnWNxuaC9Gt3rWZ1vG51/uTOjfTeYKpfZX/SpbZoR0R
aPE64DFLv1eNFj/g49Tafrt1ZqSq7Q3lt3UhXzWZnHsHl47fYZJXyjnCl2s/lzNnX209enaxhebd
RkkbbdyycM4W0ISVfcrwS0VxZTwLGCOvOWZEv3rWgQhnEqGVZD/jQPARBQM7wssZ5Qt1IWXVa2Pd
cZzn8LXS7F5jhwxtTXtVizsP8BrQwX4/jc7ywHCVDVYdvZvNgT2GHHFrJl6Ap6DbUjvll2bNTyYE
pyMO22uv9smpITc2QAXT6xvmSbfLz5tS3GUzxjKtbFZeFXaBhWcugLZKmR9gA1cKJcg97xKvwFVV
5dIr5anXHX9e3it3I0p9gusEpa2/ZDhxNiemGb0/FENxN3r00oKY7l1RTUA+618Gci/XnP7sdGDN
dQoqj50qTVskA8lyyNU/rgKZKXEf0il0Fk0/GrMZca5MclMJDDSdGObO+ajChsADvYILKkcC4x2F
JgiOtJUEXp7gNFZu9WY8DFl5guJ/tIO91/0m6UBQwKAtt0ul/ByrM/AOaqOh/O52NuggGs+Za33j
7B6lTv1B38VLg+3NKFrfJoYPmGX1MlT6Idc0/Lcfq4gez9w01LA+ta11TBvnrr/qfyYUxdiRwUO2
j+m6hp2Qd/cnXqqvanfFEnSsP7X9q8vnO0OlL7ofIo2odxx8/h3eW6/9tkw9fqbJuI+hKBikyjtr
JK5jmbzPYxUsdnOuWZh22JmLNv9xlpbj6g2twkHfyRQgczf19JMJYIJYYpgZ4E8aU+NqQmpUWUs9
bt/6rcABf1UacAkYulhd3P5+pCHgbsb9NnIZpznigAA+RcHopqShQ1sWpCWlcXbWbMKtR8pxDaqj
t+Lj7hzvLumqm5bhdcVdjMPgOuCHLPjhDQp5qyshxzh/lVMaxs0v9ChQe4rzhvdyLrxHTNUwaHRO
aNbyspo9zEUAIg4wxpZwC3hpd06PASBdH2x9PJWe9R5TJuI2uvKyPrdierZ4t4RCHZrisURnVHfW
+2al32BAUOm6p2YBgrDr+jFp5mu99gyj2iT2K1y8eFTDXKsjQHCnFULtro/3HaXR6u6XtFoiIQXh
qK4f1QZkn1WfVPBRZdzBPouXC0fKEMQdJMWCAVM3p6cm1g5TnwWe3j3DiKCHeLPKNRpK7ynRVTwQ
j8i+HxbsI+3wjSbzAWn0cwGAadWLT9VUbjmeg5qeOeI428Hhs6b3ujI8tnv7ECv1J+YBP+nLAzJS
DmJVfQGOfozr+kEvOb41w92ozHSkIK3G93XCMdXVjl0XNZl6S13jISuLp71JP1Y7fvRIsctUwLie
4osegOleBYLG1lWmY3FUZLAOOKynHlp6pTfDZETfBW/0CTDsd06lPzwh/THV8Xlpvevq3ZSUY7Bu
BzrsBy0qDbK+5w8j/a2lb9caHwakJPJT6NmUgPleMtd+qpPgQZ//4qXDhT21RhOlb5P5Ftc4lZ0/
jYmQzdMjLKk7Csd2auhTOL4+GmF7o0wL9hIg6d1IAICnv2Dzd5r7eHvW+59q+6j2YIn0+0ThkR+3
MwUf9TCtVkv34618Kpz8ANma9TPBGgy1CUw83OEYA4KHQE8fYRjndLun4qHDUZ+oHnOU4zjW19i7
6lD8AGHEZUbnsGW/hR9HkIbbJpiC2od1gMti+vDX6ChAnGXWUsw/xsSCzDde8UtGQbp6YOmvxLj4
rmOEy+icQMNGifm0Gz9XZTqtc/9s2esJd/dh48UtZntVzPKSiNqc1r6izTdXaY518qfztnDNbnvn
BRrgpApCn5eBucKA2EMrSOgQAtUjk4QGdBHiqhmMLJitwdfYz3fUymVNe8Wpwh5Kkxo/pkDuBgNI
S1f4enHLt6OqMe5z28fJrM6GpkaD1R+6/cfc6re17s+G0gUG9IQ+4xr0xWVdj51FTEKqYGpzSjfw
KHL2BeOiZh7zeG1wWbpncomOHcdcnIlBDi13SkdGiIPj026HlKGcnVp91q2PPGsChZPVMp8BiAZx
/Kfprphawxgz3G6MB8f9terjAUuazgjYrGFV0L41Mn/EcYuL9Odk2OfBba70cH21f9ewNGI79svi
QVvGy8Koxt6PKchZcmmVIjRElHCmnp31j0V5jC0utHZKQc39yDxmQFYcovR4nXiJWoL+aqxAn6pU
gM3wbHJmV2gMrUbJqH8PgXS/Jer20qsMZ4CEwbXsL0ihL4uyhowgeMb2rSiJruhPSpdDbzFajNLq
Q1NMkVF0R62Hf1ABAwLuVEGX1ebPcY91SBVdCbF3ucZq+aAaOOAK+6Ya7anfTDZn0r+Jr2dyfKi8
a9zwHEF6v0zmY5sWP9cBimLVjHQDa+e9cIBZeCs04zVALPrLFNg8JIaBqfN+Judj8Zo3eLEXbbUJ
yCpe9qw/LyPTPE3LH+GZEONgK8/7iDg4Nu7n2MdKm/UvRLwBQFlw83rmr0bD3ZliaqwtbmaMPrdZ
dU4GAuJpucO8cUiNt9n+BYH4iuGdWaF2gMVxmBUODCZ1Dc5urb0M9ccElXLBDJzWOjtnNDAE2Yrm
L2PWItypn71rY9opDG5X5aQXxVMyP8x7fgU2fYCpceK0+5iaJgfEMoK/GlSG96jxV91Px7HCgvXM
U6dDeqUhf5cZxdHm0pOfAEkYjQdikW5v3gp3vDXky1AGAbQb3R9dPF3svYHFN8yXGS6eD4XyqpdU
OlRN+6PeWCEJWNoz5/eDFpfq545+hokSZdtcT9NTbp409qDFKyzqR2h/YBVYW3Ltx1iuG8NBAAdm
3VMHpAYzh6DqbfUvBgv0d6f4snpg7BOH/8q32YEVV8NMJBGRtWOpr63NaD0Fa3Auai2jZ5h0J12J
lZdegFCUfcL23fXJq21X09EoXRwm4qt2qSwP7rhBCd2SgUAA/akfy5q9iC/GwHoC6BzM4MQf4Qaq
19bYBJFLfHO+/bazZgYXY4xRV+3Fq+0UbMBAIS9el+g0KDA3Uxk3tyF2O7+wr/2W1O9b7ZUXHl7O
PktVvavLNJ7cHtsHOQ/tObZGBc+eRaxxO8JoEN/SawNo5XGoj/IHrBw6WSB25wRiqXp3BHZuEEB8
+VVjyzjiLcwc5Fc9nLqbUh2cMdTtgnZ7/OE1elgsHfA5M25oTgJ4AYF6gkFfd/HnFm8/BpVXX0N5
Z1LfNtnZGF5Ku3rOs13ncVCCeqPzPznbqZ0PSyIwdDMF/5yFeJN+5jdN655SQUTO7fZozxiO8dJG
y2BdGm2M8AQH5my8uM5u+NFq0mpNdAvnMR5tDG0fy/CLM+5FXesXEMUdzTVW0pXQ9cH7A3zYCeiX
LD5tkaOp7L9ddlrxjwa3qWjHFGQqsn21QNrUOkDLwkzbsAa3Iy3enhdbntKFTL+y10OrrsgSnSof
M/LDAJ+/XNYoA3IcLGny5hlDNOlDWPfuKUNR1w3wgbZ8v8zNQzyty1Gh01Ir0O3zJDmOO5hrvfqe
qlE87XYkmtvpADJRnVo8wod4h9LEYPTgtAx50j1laKY9ee5y6PP6zsHCmaeXWVfo/trJp5M6DC17
JAPmkOH2G6F3uPv9VuSfrDkXb6mfjMoGzmJ4qZj70f1ljao1aJs9I049zExW26ZJHy3G7eoyoykY
OK639l3Cu2AHLA7T4iKVUqYc78KH3bvs/IPp0ohff07qaADf8W6r+6DbzdVRusfGG7ktmv04qkZg
DgxQwNkHa+v0x3Jfoy7JrYASftQ7mFdNHfWb+7umPPCIaNDa85CWz5g171SzOiiF9V4g1gChHSbN
Ei06lh2cuBtEKPyIvqOOLyT4pc6vlh+atOZvmj3+Gsd+ljknDrxvdV2B17LiqCoU4UJqGQV2IcLr
E66Owzgy0yy2igSdZn+3UpRaavdb70cutpPD/KW2W/rZTzf2W8PkgQaHrxzytD6XbGgk995jDm1C
K66qsDHabw0bYcgo71HZADznIeDCEI3ZjHedyiaevcJfew4mw/O+JTdDYaK1dukb7O/D1g4XM58A
8OU5gS7vBtEWsGF8iKXNPQRiYo7SkEAF706xWSM6xhB3aFofp+7JwEJxtjYc7CPikRuHDHUFgIJr
fqcPAHi21e0rlMAMqKLiHkdCsY5abUdKW6VnR6f9p5OVcKINpHOSDBh9PTej0mxnb3RGlqLl6Opp
dykawWFh/LWLfgra8o84q6pr6SqzHyeGGfa1u9wlS3zZjJzzxwyZxyl09Z6JGvSFfYg/O8YU50pT
kivkiYNFRZWB42VZqAyru1umqvd7t+TfqDUW2ICtcjFo3QYpZ1eCvWLATlt9TLS2O3VVfwVsEF+7
2blqtHo4s6XKK9NN4zh2qgGtyGXfnjqMl3o9n1Jtm33aTM0JpxxQkMb5qKwmf/SIFFwSdXxE5P+7
SLXrZJgrI2Hq8znLjJtSsS1mhfm0aNRB02zMJynDmsvZOIJ+usprOsGRIPinrYw+nCDyIOyDgFWQ
9AZCAUZqO+56yDr21Li4xL0GoJmYeRtCbuYO00mZ3f3AsYGsQkP5qx7cp3qLf2nIJXwyY7ZoT9Tf
e1K/UJtYgbyULbPdEApn1CAFFBNeY2t01rTlTapZZENvqdC1OB52TPCZCKi1E8r1o/xut7DvyxKs
Z2xzQDToJXz9jYaHobNXIyQckDLfLKsgL7xPUJeUKftwnkULnNDTIfxZSUFEYWjB3lTAqcVMXc3o
IyTpxqh93uNLBnwQW8x8nT3jVBqMpdQGFYXaYQwd+E0uw30pCRl6ZmWDkY83hiSe6COapFv1WQce
TjknnjKEndIvkVK5b3JEKJuDVUrIyabD0pNTPo8Ok0+1AxyL1r2V6ifW6pn+JlcHXPhvHdz5ddXM
r9moJabCtrL+dnLAiy3J0EXGj5O/vEbKe6MjNqLLYpq3L8gy5TtvKufgpr3qS0mL/Mn6riq0TOdQ
vq5cr5VXNVnvrNHixhOSAddDe8nxSl5gGt0VQyh0O2hGj5neP7E/wdBFWRiqj/JbiEbgHOIyJHPF
lFihAQJGre9Y4AQuBqVDVvvshhqwfoSjZd7WQWuXH2OsoqSqhidiQ9C9bM4WNeBdljTto2w5k22Y
Hdf15yhkghrzpC9xCXwBsYQVmnWWUhzR/G01ks91BHKFWZhQYYYnxVyon4W2MNGTT70ajouX0dpF
6EYnV6VZlx16r+YhXIuLw8QxIHpXRBqpj4Dz5SRN6bcyoCELKXBU8uKMl107OBQocNPkOHyYtPd9
2K+511WR/D+FUGlmqLRgAA0fUiWz78+2ne+gMsDMiLco+9N630JktNWjXJ9aIn7gKnQvdCLQzSNQ
WCpGNBgdfXnFEsPrj0tGlJCY/8kBqBQ2JEgnjBl7nhzwScmUHIlspJZs/cAhxlNDqdKSY06F2T+q
BtqDzriXEGU4prWeMNJb74qCmlcOIuXllpKE2Nmh9e9nWyHLpXIJf6xcL5KPjTKxBkJDQ+tnpQhT
S1I/BtALNJ6q2zrpUDxEH1w28KUQ9kvWo+x/7DiraXgpr7M3fIkpalI3OC6il6sp75iUAF/VA4UI
z3DuCA9giwpalaFDkjCCiJGFzCwjImDAX9MSU66Y3S0NtxD1Fww2t16iylgOcbJoNyn6joW4qq7T
84xTkZETcFj5U0fLeLOynhVQPDR0olHXojtFVJH7nIkPhtFsD55OC0A042XrfeWw1FkcYdMWYMIE
+kejPQ3El9dA5ozDDchkfNZo4cBlk/Jem8yuNOmC+WPIhjaQguIvSYjasBBUx0VB6FIde3ImTllf
6dww3LewU9yj/BxW+JiHPnuVi4PtibJuok/dK9x1KoaLtP81jJyJzYyenj48SHlQPzOCEAOodq0I
+2pgpXXJFYwAcjsEQQfd8E7y4ynp0aEZYiz4tQkb+kAe7uJ9Pf5Qt5hYgyo3yG0AwygAiYkCcYsw
JGton8hYBS4xJPrz3m+sMizTX8MpOf0oViSZ6UmO5711+DWBlpCz78bzXtXJenUzJ0qGilLY4XBW
OAAhFdAHPvKko9S9xKRsHHiwsV+jqOFA4ksFUL0xflerAggGC4qYRX8tmkIISALzwR2bHljDRG2s
ZQNqTLTD0L7Z41nkzb7v/HJwhqO84fuOfX9PH+RPjzMUqNZczL6S26jMZzrIej7/Shrzc0ls5VAW
3p2UY+T59tybwM2tofmhGft9W7WfGk0rMoO+NXjaL5lu+b2l5de4MMAJVelJNbuEqIk2gKbUnju8
lF/6g65KOfAOkXy+/7UvTfpZp+SU95CacKQX5QygkSnqqf2mRL9zaoNpg25+nxKCLeByMBxolzb4
2qqhU6Mr7x1frpJSESCXCXmb50TfALdqfdXV7u2ZCXLKYCiYnFY9jKWzw3N0ukPW3cVVXAPtTini
xKZkr0SEzqHUWM6g4v2ByahPIh+uxa5tD3LJK+oKaJ9jo4rjFrbBBZ4gfzAPM9OIgUERbHN3k8oQ
YUY46qP52YpCvnARtQoN1jprfxbnrZt7Wgy99dNURieMl+k7SQoRZCw9MnmifdNekT0KtVPqFr2v
bRBLyGRuAiu1Q9xLSYRWl7Yj6XQw1VbrSN4coxPxRuTjLx9CVUFzWOgPu5ioKhsRANvJS5rmSx9T
zebut4mlMr3Yg1HIbvOMW7yHvSIwtOjUjL+qaT/2Y5F96SQMLSuCpIoKIY1RZ4+2O48b1/OHlFfI
GZ1cLuSSJz8XHZFIaPTdRX7+VZH8UjTd+ip+wXxTKhFwUuuftb0oZ1k1juO03uOOBP8/Ovfyjcjh
rNgMbUs/t/hNsGFkv23bYnybQk7b47cpQSYDNMpfp6S5GwbIPGLthEqHQqmmhYc+Si7/ckNSC/vU
Jt5FPiSpbmGWQIbF1Ubo7mqg2WtmNo3YuqRQv7CR9ylPTFSesyb7mEiriUw0QbJEKAqL3QsuHfxF
xshIAL4WKQPvyLKpnT8rbBcOAAV/qShqEo2gAnmV5M0px60lwCBfpStzmfqTLClJCUKEUiffMgKy
5DYjV5189J5U1A9fuw+T5JEJFhmU9Hv1SH7OrvaT8DbaXKZf7yTZ5DvnXCEMAhP7rWYVlbua/ASl
n4F0hB91QstR7r3qarHI2/dU6c//sxkDhQy2AU5v3tNtdXoo2UL7YwgTgF18R+J4cGp0+vvk0YoX
Um8hjLUy87ZxZOKUL2BQhHOB9THvhADLITUs6khLVcycvyv2BAVzg18n+aWg/RDb5eeMZu9Y8Rx3
2laf5LXK8R9ExRqf5YM+00Nj3YQhjOiPWIrUdAKlBsMqHR9SvkVANxkqQC7+pXMmDeawbNObnPHX
A8YBQj2YTPXWg5Za8YXYMnojMHKOao78MNmySGsX54S/IXANohty/XnDGCCXNilxl+JEubuUFgQp
iPZC8D2JGb3b8kEby/iL7ME0VB3YQkLGm0Iq+b/cnddu5Ni2ZX+lf4AFevPYwSDDSgqFvF4IZaZE
7z2//g5SZZSqNKh+64sDFA5KlcoImr3XXmvOMfsgsQeu+nvFBAqCTrE4ENULoMFgrVFT2UJjyr7f
ww2h/hd2yxsWRCDL5a9Eqlsb3wvvFSHaSV1Edy0xYfQqamYvT8YyzF8Ug4FCes6y6eoJE0vR6E9R
HTiLSHo230wd1U5YR7C1gjs1X5MkSItmHq8rQ4TAP/U2AhoQOxy9qzLktf+7XDDR102a+QKAm0iX
5I5v6u01Vd9p2nBbk85GOcDH1L36YeTULbezSon6L5UFh9+4UeVS3nQVYV5C/lVplOba6L1Z4MYq
CSGr3GQm+V9e4liSkdi9HDY8BN8WeZs3l+HLBTE670izhj5T/Dj1bb+Voee7xXzUaErvCKiSx29W
oy+Sv+VBW1wii8jEkpEOpgY5av6QeE/g8/KxmjbY7JhtVe3rohdsg1l+S1b3ShGzYFMq4kk36J5G
WsCooNKPY2xclCSHbXJR3tRFfoxHIjQjqFn17N+av7LSFAh9uuZdU9g0VLp+adxqOG42hkc49Hy9
oQHfd7W+Xfa0+SVZ9BVLlZT5t+qUs4ZJkFsT9Xl5MpbSYLkIS6HdzKe25U0bc+1serq+CB+XLYGu
Hp3pP+1Jsha86UX+uPzEG+nCj0nMYKOUtuxQ3ruYtZo7nZM57wQix5ZqWBO/vS+N5kaUgk0kmdpi
Y6oyEVp61b4JOWXoqM1aFa/d9D1G+9SLapdBAK+w8m6we1/BZoG32RJJ0s45PaJMvsKYuYuspKsY
i8vzxUq5WO+FfT9A/GvJViBs8rScA6xYBeZfAlhd3sBlDY+MNHRKkm9mWQ2Qqwuh9uqNV6HoxNV4
5IB31KP00ptlWssJUpWje09jJKXrszy/FUNciAgie0m/xkf1mMfNkT7AZtnTGDc+lp628TSNI6QI
sXleHZq2+rLcOTntz8kgbeHBGbyn1GKLdmVWb1lTrtp5o7wuddWy7Cx1RNToFoxjGM81g4eRAfnc
fVhERNNY48bpkdvPetRovnoaYuI042i5PMCc5jA4dLN+VwQEPZ9rlwd+2cCy3D+ZfuGA1b8PCZSz
p/vlD/XTrLL3ZwAfjPhlQejRBXlN5tyVA7F+1fz8xAXHXTqwmxhMIJlGeM4iUzqGtfjQe+bbsmug
aBNWqcQcwxTAPM0n98Xc4YnpCabMM/HzvJxNY50Yg/h4CecOQiimPkS66QL4zZlHvlglwls1S8lF
Do/LfRxjvXF8JI0duN14FN4P+V5n3C73YLl2Ye+2eXttzLqpthVQO8KVYTxB6Bun00VWJFXeXo4R
FQTj4+SPrCVIVLetElxn82lLTkDeRQkJu/NX7QXzVkmiex3Eny0WTM+Wv4vUAHHfauRNVLPkFLj2
fG94R7tGfKsEi6MzPetl6V/+dWn5VK6RsdJzzEh8NkEQorXQqY9CdBB6sdwvByxtSNBOh5toEmUX
HAP5VcBPeJRp46gsnPNSsdys+f9EsxsATjwm4NQOe2ZelerfwCWGzDd/FFFWv1nMOt5Vv8tu145J
Th8ifqMhCSywynaiLu2XC7eUkmOLAcYTC4YfMnR9plXLt/UFEJDZRK5WOq+93qAA0y2Z2KUqlDs5
sj1RU+gqsmVraCZM1ksvH0ZX6G46jk90ccEeN1onuGpX3PpdUR48Uzqbk9j+qUnmRMm5pa1XebgM
Yig1l3V8eeiXzxdpYDiVigOKGav0ooL60Suc1BpphmdgdaNGffWn+KlMPOkc9ht/sACkzu4BTc+v
hynaJ6aOBm52APaolDjmoZuMK0A/hpgksGRHV0c4xVjeU2CVQ5QyprRxA/C+QfM0NQmqBn0qmHI3
axFCqDD4DDbM4rzYGDgq9Actobm63Cwd1tdaqgtO6qzTix+sjTiTdpZ5FavGxfJ6IXzk2O+VawG+
CADVxK4m5bZUw7uglt8CUTssy/hyZjbGEHVfiLRgWT5yQ04dI5gOSURBH5t8CxS9PtNE4VRp9HkI
Vr3WVG4I0ZbMAwr2SV2lzkV9OZTM2Nl5VdvDd73KI/YYxWkylLIGQOdM0pxUgsjS8Zv9lpYPISyH
pR4zzG5vWrT2NTQcA3X5VlBSyxa6+hw1xg1tKi4N59XEa72rZpZ8lXGxtRTIKgIDqrTM6l1Ea2xi
LyadLSV3B3mSHIekrCiTvm5jy/aUvqLXHLQbCX+7a+ARXeuYODV0BfCiQTxXKa9lz8hUMTsCwbFe
MG3VU0c26lNSlJ7L4PhFGFTDrWU6/ZmxzUxsLWkfffE8j9QBrXwytGqrZXK679DAtCXOQnKGMret
DokgHjhysdyZkbdmUnrl5ziwhQBGPQQmYpJtEXbMKvAbfxMB6ONMpbVrSQUHUhKxELU9ggCjWnlR
aY9lWx5KpGLA6vewTksnaTtm1gRltgK4fEHHd00O9cEcI4xCOH7Opq8bu2iqXvt+9BAAYH/q6/AQ
kPMSj3Cd4xZQr2E6E7kmXLVc2Mk8iQDBoU83OINkbFE2DalwigmpymcLbFyc6tQq7FYuTCfynbYX
mwuPyIYcaDO6D+0aMWzKwZ/u0pA1MmmlE03HkWUyGC7NYAi20q6synQ9TsJez3mqu0C54X0gbqYJ
s6+EJ9GXkgb1oPTqqRnKxwksp9MRSMCYmX8UdGDyumAVloXczYL+RIeJhnWrvE0jGsO4mCBODeXO
M0Q3rSV0diFFd2u0DKO5tTXxUiuuTIYEGVDp6Mvtbsgml8isiP1WO+mqeVNrhYH0ePQB7sMz7Ih2
qNNjptEckg2s/LVMcALRXttcKwaIvmR7GWb7bFrli+XXhVsZGfKmhFpvwiYttyS0ALxOtrVFcvDI
WIqpGy0HBd0JgUd31ohD1kQZQotZPsUZMFpFCa4K1RupLLHNGYJum0R7MQmnzGf89OIb/jUjcdSA
I8LdrE5voiz4pngSODS8E1VcHSozCB1LFHqkxn1CwkpyXw5tx3khGlbEUgRpR7+wtRg3a76dNJvo
ohnw2UWcs4m8hwIfVPOfK0NlnpFsCO9qXP4wEe+SUK9DS2tt8nOeOGxom6mt7gX6rFOPx6vKH1VG
Oi46PRfZHY0u60bxvxmIKY5FRIZkZA4Ho6+t+1Z+sUrlmzZYihv44ZdQHOQLGLwbefKCy/swm6aD
FzACQuOMm5fWlmLk68bk7I1JHpEBB5eYcTtqo10wcH6bgL5sMiO4aZkC4McDPmB0XH2ojmvUZRbe
q/EeqrbhNOgdM7ydO7WIcJpJiD4riZCTUuouJJwlPeLpOJJWZhSgy7bU7EgW8uNAD+eQdYxwmpoR
CbgO8n686KuVCOFOTRtzD2zsqp16ww2popgzcOTo85e0kH1bLmnjiTGD5SB/i40hcbO03dEbiw5D
SZ5yF4L3Lkdo6sK8tnHaxP5jZji/0WrNp4I8zVAz+maEXFA85kAykXNqDl0M2am19p7IQ21T6zgz
IdvMZlDvaNIjUkl92/VGcUcrbqOoSG8Jnx7s1JN17FuBv2nNvr6I6NEL5J/viZ9q0IQxuRfpduwr
M4OjwVPI4obGIj7UoZisUJ/Lbmp1qHg0LkRh+QThEAyHsICTkVGqvzN9/EsVLeoQe/jcOnQxXfvM
k2PAFUedVoZOr/IGS0a3FtIrBVFIXaXtAYQvfWRW/zzyLtMxGuiZ49WTpS5A309/aTmBzDvoYmtI
zd7lREomPFKIpU+9HPPKWRkxm+ym0kP8sMUuwdE6QcOL+pdey9wghaky2jTjbmT0WL0pv/1G/y1/
Vn9LigRwygRNJGo6jTt+/sEiYQaWP3UpIZb+7ArV9Ohxip8loXqIFOqNZXC4VFLL6WPRsi9dpqU9
tBx6/Cl4lQftmDe1eW8q9nL8fK8NSM3pLFrelhk9/PpjS/+6PRI3RkK2bgJlhnoyE/k+fOy+EZGS
yTH45rlgNMeyWQcdPc0RYx6n2QQkTIerPOjcQdqPVnxDjjSfZmQExZp2/+tPoyzst++MJnwc2UCS
bEjg0NTPGvo+FHEfSLG6tnTpGxHfwSYk6yNeFbON1uvrZEOzo3WkYWxXMRuDrRbj6JYZ0W+ap5+4
Lcme1fRy8j3QBg0409okUdKLh52nqjRWVP5gRxDmfN734vC5jnDBZqJ1xKmOgXLuMmE+NyuyyxaH
ZFeKJlrBNb2G5ZhVFCblwuz8mP1ji+FT8IA5GF57rVoVFrFitsb39UbUfBncJAPlKZlbx3P/aj5a
mgAWzPQgggtbE3SurBBYEEBbMpWbWyWxylkztDqX7i66zrlLsZT6USygA3+rs+HMM3N4t7ujJMWT
+WWx8i3dQEmmzqk8c0vSMI5+HbcavGJUFg/L41TN3Zly4GwIDnR0+xE5SD31HIJDb78ga0R0jhvV
PC4XaOEMyF149nL2yoE0DpLAFScqWdOajpSCHh/LbNKgZHJQLMYcY2fzbcGYc/L4JMJA93Y+cvl9
1F8IxA1PI4pFgviwLtf3ixd7QTtk5P1OEWbiZQQ+zIaVHM6KjyiwUbUnZYZZx/OMpI58UrlYw4rU
w3dAxbKJc9p7qF9cvwnufH3Tq9zJxQU75ERWtDPhnPFwKo7SsUrDU+VjpslIDNbH+IxjAIfOjHGZ
RmgfOWm8wGGqHST4N5W4ShIx1n2l7YNEDdayiaUQMwFVcTHuI7pZ9tKOTlX9FkznLWonnFwczPDc
wjDnTq/f+7dJM5zqufs8CjshHINj7rd20gm9S3IulQGWYE5Qy0hZGzkKQy+cNZik/kShLbGiV7MN
LGFsOedH1UgBGWkDHb5f7GT6EPo8o9G35ZgUQ1nGVl6++yeXofhrWkHiYFyPSDjEO1cbEXZQsbz2
hfDWIMVvpaQkww1TOK0MYzz742gQztTaZYaGWPFEbFgaosn5pNkIHN07ytdaktngZxFBj+/IncBu
LF+2qTtjHQ6Ra4zWsNfMzjxyCp2NpKEwHxRKzLT0A+Y1Hc4deWVsCQqYEQqhs7qQp2YLOilh5Y6F
RiU9SRhGNDtCxL+lxJCaktgY5pTL0qkHzVWBM9deWvlLp4FVBRFBHWUrOiT8bbkpb7KGaM254RwT
Bk7Xr9u1eXljBbE6s4Ro/VVR63C8neWawmWEXupdhiCYgrgrymY1phl0nqDaR5rBXZPi17ScBHcZ
snqT7PZmPB4KCv6FFyCkuPMMYIp6ldrL2Htp5i+tt6URPH97EZPn2pDQgs7cCz+H9t1aTK8YbRTh
AYqFTw+UCFAiVVUE/9iiv98Sll1jOSNXPrsofd8HqaTngCAXaf1IgPdKLGrOf/MkJsIzabdq4RaS
dYd9fZfMvYM8sq4LQP5rI/Nity6sp2UbWLpHaWghmbRMVyuIkSYzIN011CFCWtWEUjIJ7S2BX6ch
D21iR8IuujRY1KpnUmLgmoFNsF/65wL2ZFsQgvfhQ2y24CgC9FgFANr9e+tnAJkx+PQTJuPKipqT
qmVvS5NTnEUdLTJm36xEbKxD4CgdUwU2q8XWFpYM6MxI20iin+9yyqPl6eqVSjrU7an+0nknM6q+
LHMksw8fhrjZLk9tOytjljfGH1l4CDuuEZoPqtsLyO006P1Lb1ctwkdFjShtS+1LO3XJ5td7njTv
sJ+2PNOY77WusalBpfx+B5askeTLxDfWighHahkOERBxAxV16d4uc63E7J47cfwqtACkvDY69DSL
MLryHoUojLCDJrtff6x/keaQsBqyiQVSg44L6PKTWZdIiZAzSMe4Kjf+lNXItUaxphcHCz/WYGA3
eMeGaO15bGbn5+yPRLwFNKNRz3JbTE5geLdLC6OYuoOleZX77lVnLmBQZxNCCERtHqo1RIIXanbn
EYC+EHAA3/zOxvqDS63O1xjrHpgIVdXmGu5DsUNOcUa8U8oIaGYDxQkLH+m9J4Hziqv1nDdjtRLW
C++gzrRNP/AKNZJKEBxHpGWaK4zyXc0Mbf3rq63MV/P7h0DVRaQUFCgm6dbKJ66fQaxfF8S9vva9
/E4FWDLNA3/LXNBDhYv5drhsmrkUwMyy7OJRBOEinkFUfwmeMvj2CEelHVF28iZ5m3elRdmx9HyW
uVJh1Nd9ECnYJRiBLC/Y0nSWNHxpZky7BrrXcflu/4kvuXnNZ/xn/Zkd+R3N9PZ/F4QSnvqHh+Bf
INTTS/Xy9TX5P7s6ecm+1R9plMuf/JOFCvLUEuHf82BQp+Mr+QtHKUnSH2QbaKZhiO9oyb9xlJLx
B+diQzEtU6G0p7D/G0cpaX8s8GVqa8wqHFX+EwxV+h6DK7AyLDBK9dOaRXIxY0iIEHutii4juCrY
Yb9CEGb4icw3FLoTb9lOrqg1SDrfjFHwEhAWkveU1UKhbD9cuNP7a/IRILmER/zz9vzzMWYb94f3
edAaOe+Nsd5Hhbg3BaygQU4AXWOlGY4JbKA5IELikRxBGZujqUUmfnF6++nUYmGU7xM1vGQ1xdTQ
SS/kr2BeEExjbdSoD4hNSl0Sb277Vh2QEBNY24y5TRs5hpoTnWXDz88STYiVl4p7AuOe6nK6Vygv
wLVfJgLGsyQlkXVgEp4lNbmcpKbAsYLxBCbIX7Xq9KqZ3s5P8zXz91M5IjLScycQSQ5P20sjBffE
yGGgVKVE7DXxqRSkrxntD0vB4evF6P7zZpcl4s2oYeMhzNxH7Y+z89dXd1l7fnR1P61J9GZ0oeGU
s7ciulddadqtxJenDU3KN/Wn1Uts4Qq9Wc7qobQiNv04FtFTniH181GIq4O/7up60xn9i1x0ml1q
7a6Q4Du1FaobBnQ98l6QDj7M7z7dYTiI1zE5J6g7j6TIdk41MhLqJ/zhdPwTeyoR+81oHUOCHNEZ
3XXJNO3XX/dTVMA/D9Mnzz8IDLGLBavbj15/IvjsQEo42lotvmy6TKQS7fD7ap7x4Ck63UCjf1JJ
9nCIhYAM15TbXo/csPBvoj5B1sgA3mwQcdUco3F5Piq5jNRfJZTUD95fhtYnLvg3n/37JsQ/n/3T
KR7ZZTdGAjMkDpVbK5T2lPpXhoLrU/XOIaOF1hzuDQvBhC7e6zFz05SA3wr8uVEnaLp4iqUSk2vP
s0viIrpB4jwsIz8P0NFS7F6//pzSfC1/9Eh9ssgHWRFosUEV3batnVmEYKP68loK/1km0gz+10rj
4THzW9yXN1PFgNkLfHGrdrpd5QA0c4lBAr6bX3+e70uwfy7b3Bz5sH40hdQPDUFgmIRwveD+IwYm
6Mz/17sy360Pvz4LgKr7YlXt1bE4lkl5rJuRPEzKcTrtMrYMg8leIOqQmlRpA0HXJ5k09FaJnN74
aZ2uIjG4IiT+AIQGTWASbzgH08lKwieRSGRE9FsGiq+/vhbzmvmjW/OpfzX2jBmnMKcvKL0OWbJW
/VcLYX/MMUqjzxwrym8ui/R9zfPPVf9UWWqshoS6tOVego6AC2WF6ZtL5G86fKFVq5FHzqCLrL+5
SfvrL/cJnfP33/kZQ08WJo2TJCv3vTXdqCOnTVhTBFoHnGx6/S0OIbVU4yDcxRzMibnYRrrmVqJ+
btF14ZzDU96GFFr4t6jLffExKpEooIL/wjAsRB08MrIyABr95vP+5MlUPu1sukbMsjeaxb7pO5xB
o7ySZ+9mOTNHuB0vXVht8ya/TRPrLmCdIqokfahkAi1NX4NLhSdI9tNm3Ug9pAJG9MghIO0c+iEk
NFU+c36YVnPszrqA6gf88jfYf3neHH7wGH0uZCezLvtAVcq9MduBtfwyVjOw6PTCFf22CvwrtEPu
JO5LUJIefcYkJ7yvQ9NmZJDhhKvKZBBPIPIQlU/CAFwO/UBZ9I6Qh1tVHF7aHHJKFR5HLWI2Adjw
1xd8ubA/+tyfVv8sE5Ix9SxcM5WC9hHUgNDK5hHfNj6KOOwurX7SHX+EDhAMLY2JHpQKJqHXxqO5
nLR9s9Ek1OtLgo1Q6tiia1qUYNmsVOac43EwZ96pOAo9TECdqZvI3p3QR/e0K+/GXHm2pDZHp5ls
2jp8EWspcHyrOmeB+BIOyEkIzzqYqdGu+6y7K5is/vqLf2oE//NmfNo6vDJuTAALxV7GvatnmEB1
b5/q1munSds8ay/j6pH7edAmsuiq5iBiRMqSTPjNCehnNdwCjfq4SJpIg2SeWexKiWgnE3YLVmN/
pUt1cCooOiyVQTpxnsW6ysUzkZNfC6Fs0PsaOUA1pdrgfFmJ5ujDGtF4p9tvQzrQzNKIh21oFyKU
k7BpLX33gNSxdTEhIxsz3w1lQt4h1ipFdUiTjqEvcgeV2STxM4iXLBOMZdbKR7Po8ajAfE48+WWS
BUavJlGHhJYz0BAYlPqpKq+Umnhrtqxk5ZXiGWgubaKgetY8+lZI5k9kHapwsIXLLmvu4sR4CJT4
KQmzo2nmWzXJj6mvbAuwvUOvV24ZqE+/vsPLif1Hj/anXc4gxtLUO7nFeEkBXPvlbd2pyEM7lU1P
Qe05BHLjKhXjYFSoNNn6jLBllkw6rkHsmhQqdhOrL1ZQAIMsVAKUPB/7etPsK/bPVTVQOP/6s6o/
KRAW1PSHp6HLG7/smK/uRaU/Nul56C6VIjupSnLI0/YqHmPH0qujTOd4rcL1kLWYweh0Mk00BRp1
jbwrlegSPjmN0umtGrWvMAvOUVAc8qzeliU9e5SotaFuUVpsEtXnmyKNlFUaUTGt5OdR13clCaPg
YKpzrBNPV9V4YubB9XWig/usVvxCrXgeZLT7OqtXkDi//vY/vVOf9mBvGhNwcvNsTrDUjVIW+g2e
et9pcNHv6LAZqOShXuYiRIZcN22eR3GNHWnTStr0Egq0ZehUlcQqZ4mD8IueUmmmjiQzpFTUgMHY
OEy/+7Dzh/rRY/VpGxdGk5Ybe8weBxcJrLk1+rsQc9pFHefGvZ8QrpPPSjtRIeROzTll+VZ+xAbl
n+ssTHEl0NQ/mSEhpn1qCvY0qdWF1WWybWZ5Y+e9krpigVdFr19/fX11+ccfWf50bB0HPw8FzYJ5
qonNelJbQqwaZN5xjSG3s+hXKYuvhep5PapQB7o0M8EQaOAG/PIYTeHZKL0rbZpesJUgatAopYsE
5e7Qoq3pRMQU0FIhcpHYRXiykbi6IYvMgWmjF0YqEjBuDHYthU/Mtk5NnjJc9mV1mwlxTPBeCdFV
6GQ7CfhBKaXyKhTHcVUAglhVYwQmhjpwLiS9GhVXENdb3E9PjCBOYY8HFfPfhacGPL7+pSlkjj5M
ubDy0aSS46nWxF/HsVN1c50vZsOm7vSHJqapROTATJznDsl0hR2jNxX311f8Z0/00mX88D5jGAX1
RaTS3hNQPhcFx4u6JmKSOQ+t2q4BtgruLcaTnk8Oo4XJloa6cEC79Bh0a6zEufQQj9V9qGr3vZXY
yhSglmcutFNrBvwwh6Xf7ERL6uUPHuilpPnwWUm+zFQjKhIghOZD0DXPzcB110TxXq20l1wOTsQh
P8gyRlQ5uBpIMMALW7EkzoCtKZOQK8ghOhtiAqLw/OsL+LMTk/ypLiEmE76pkdHiKKXwShojDPwh
yLgbT8m2AdPxe00mHEwuRrC6RGuswyjrt0kJ7EpFtr5hTcHRP9FBuvC9KdxUref/5nX66QXTeM0+
XDC5Iw+iBqTEkXbqec/x/GpK7UNh0DWH8mkA2QCLTdCvoEqKq8ki2gFDhugYKae9gSx1YFk5Eb59
K9NbYFRa8BD+Ziv5lC7yd2EjfzprkhcfmkUrdfsMVFOJQUYuDGQ7/rqu28eqyx2dt7zNVFdpYONK
wfVv7thPKmD503abyqkoycnY771Q2jSxt4EJT08snOlE5tpTxU1tWZjojHU8YMSOvLu69jakopbw
XaHjDNZwmBS2tKA5/OYj/eRst5yKPtwobr4GFUIa9kbX3eH11m2F8e0qj4eTF2E3iyHWISDOXoma
PGSsFEqQ36j0AsB2QPFW8H9CgvG/5qHachiKXnRTuPz1Z1tux4/eun/veWLRCkO7bwNcjfR0/GeP
YvlNGiVrz22qt7IP0aKk/AzD7hDTKmtotMUcjauQ/kAn4Znt0AG6I/nh+8xs+uvG18O1IiVnrVOc
SY+Ao3C+y8TRycrmN4lqP13aPu1/XiJohgVCbi+V3Z3GoMypEWgNDeTyokqfpLh57n32B3VU96ra
vDD8SNlLVNClbXCZ6sJFHQIZUFtDcX2sEIw5eQ2ygeYSaKnfvaPz1vaDyyt92vL0QpgCYl/avSzh
1bPE6EIqB9xyIkS7sp2DWfyr2urvimS6N1Wy7nI2O4QifLCUT1cq2u1ksl2V3oNRUYyhbRQKudks
d/8/zQj+l7X/SYb78Ab8q/1/8/Ll5WPPf/nP33v+gq78MXfWZeIgLdGUyUf6q+m//EgzsfJLJiox
w7T40Z8hVHT9WTsRz6gM6xSdbMV/uv78SFJlzSINmYBpnR/9hxCqT11/NIMyphOqO+LPqBvE+S/6
uO5XjT7AuhTkdQTUxqWLmbjxRblOd+Eu3XUw118ZX/5mV9bm6cmHJ/ivv5WsRoPvIP6LejzK9UTY
i0WKmnXRoQ1ov3l3cXsnB3aA4QvWV9SWK92c4RtwM49al9lBcSFngFUvjSewMfKhPyQXuRNetvKG
kXZ+P+69O+lUO/V99kRePf6RN/E8Fk7lZkdx72+ztX897cY94AeSx4HSnpGVqunNPCgQV/252cFv
0Y7hNtvF99UOLI5r7qQNWRrn7ov2oBxhQyM+iJIjWkrE7V98hJkWIA1rBa5CMXccYRGpxZep5nob
Ze3tkkMIvsll6jo+D2tiupzmcKW5+T3ghfh+dJDGvY6Xxa2E3p+QAVfX7fwydQDEG055NzU7rbow
JCyNiHqJalmX1Y2cIK5D47ge22Nym0Sr8sJ/0FZrAK5rlIz8T7UvgAU42U5zyRlZYWZwjZVqz78W
Z/IO851rVBfZOr+I26sqWAUYRL5MZ0+hXblq79r7gB4e8OFzsktX5X1xmzreLtu2T1m+TjfhIXHx
1oHccb1d9MWHa7aliSNtM7fb9ZPDN9gYDrsQ7poTJNzBgXPPsSLG3h3bHD2/DOfGtAmRIk1h15kU
CXar3HjCuSAbItxSLyMIbJiLb8xXxc0eE1y0a1G57V+yG/Ut3nJbSHOw+01xRN3pNA81vtHcJsrF
Bb7plBd0mOz8Ave+9hViOWsiBsBrEhaYNZySHZLu7qsFyTd4lrfll2ojrI1b75w+0MexWCU3NHsM
grwoRh2GIXvdHm2gLOt8k/d2+xIfrqxHqDlHrA+bgUnZG6p7mgebzI1upK23VtfjRXmRuP5z5irH
0Ent5mrYFs60nj94aieuuUYutc+u5jtgFpwwSDdREqd4kK+kS4hbNCBujQsSKPmtlkPT1D9C1XXr
I0RJBcXtCR6J02zAespfFekJ23IkMKmBP79Sbwdk89SwIDjPhmNd1NHaH1b6MX1Wn/xr+Ztw5nzA
6QDb/IgYegUoh62UOsZVT3QT/Av0UmvfNreqG+8sp9nKV/otIQfqTrjUd93B5yLdJsGMg8we0DFB
4YE1we5yU2HhDzBagW9dd9k2vFPO1lkb1/ljjviL6OEnWVjpva2daVEEN1LhdFst3/sXubAlDaFJ
H0P+ZsCvRJDIjmAbd4WGg9T28ycSVaBtTMiggnW/rugi1u5obq1oN5E8xqsP0yLguerXE4+qf4bD
UUCZ9k5qtVVVJ1cdxbABX6UCaTl2+8rgbs53fMCvblvgOZnUpU7Hx8ZZSUg2rmE7dHsmYtEpzS60
8iXAUJ3u0+QomLYO7lhwYyDO1SrCl4K5dzVON535SL5Erx5pu6P3+zqJz3LxFA7SaoYGGNJFE+/I
INPr2xh/cGDZlV1cqAfTLc7eo3oMsV9YjsriU26DZFPg3MDMd8IASX9uRPSjrVT4cwAddTsFt5i7
VrclWSI3CTODR+tELbehQlL4FAnbJHaAzNH8q53mKGzx6lgBASWXotvvIsd3Ibr260aHr7o2s63C
2bE+Ne2FVV+pg8OcUondSYIb5lYafvN2hRB7Us5Vi3rZrvN1LTz+93rh/7dg1Hkb/Xko5f9t66b6
PpRy/gN/qgAY6COLJfeUrRt1sc5P3kMprT80RbPwVZIIIFoWGpK/6wHV+kOUDFGDCqkTzWYaHM/+
ikTV/6B2ENm6Z5GPSPLhf6kHFGURzvxTXaJeolKZ498UGTsZ6pVPFUHkhwA4JszAno+sXxSheBUd
3VBgTEDJ0+EwDJFjag8yItfGG8cd5QN18HDwOk6Cuq5v84TMCaMEatIwUh79+llJA3WD+spWSPXZ
m4xbDFrqOA+lwJZC3hFl0naq7135jGkakrzXuSbft1pyKzJTagK5As+si07fDMA3s9b1QZy2fRja
lhJed2qKJYymsS/LJtEA7ZFooxfPpEsh94wrhi5+NulHMB4qI/tgipJ2SlOJpd6stFVr5ashLQi9
qNAJDfGd4DUgRX3JlfP2AZUiXKzOejNl7DgR5tFdk19lakPwUSZdmhYHHd+zdloIAZQO9hzWgzRz
VJnwZEYTbOn3hyu0cYFEZGfl39VOIZnhuVfBi1lXQVpWbmFh3rWCoFypJSqrpryoi+mciCPGsuBy
0NL7FObfRvLjRylAM6Q0j6reQyjoSDTR8TXFGoTGRJq9z4LuEtvU2pp4g6MNMeBYZZsYZEvqeV8k
HYaDWfVHvDWIIhUarY2I00kgrycHFLFuqqZyyLfzbK2fDav9BIgt03FDytOx6IJ8JzehT5IVnB7s
a9uwj4FyG7ArCxr+ndn7NHq9jTpirxMVBAZTQyXWmeN1J6b0M5TpGAaCtE6bb1DPChuM4puCa3Ml
DaBgQIFCgZsJszoj9qMRgjTPmogt08++hmHEbhynEblOEnVjO9iVF8d2VQWYhoSaft+wLyMvW3Wd
PO2sULxT0gyxQQgZ3MulrYS3jDtk0ZNsqOo63Z82KBqErWha20rmN0GCkycBDsuIwUYOdnmjqmiu
62ZlREQbwrODYtZaZBAF0e3gWee0YaMNkKMm+SrWqdJm2sq2BTWEltrqDBZQQYeaPeKa7Hzj2pQz
y1Xwc+SKgpodKhgdlaxaiUDiKVEq/GgQ+vGUBI6px6+ebI1gXWFR1EGoOoKU15ssLEDnWT5dfNod
At9+VTWd5ipqdRIBMLq9POcVoIezB9N6TqEU2F3bSHeQhB8CA9p1Sy/DsY7qlFEjmDQhIxpT62Eg
jceT1GQ3El46GOhoW6tR9gwYOzuWCXQFa/0/HJ3HdtvIFkW/CGuhCnlKgpmUrGAFT7BkuVUAChko
pK9/m2/QI7e7KRGouuGcfdyW8eeqcDiC0y6izzSziFvJXfjstQVRtMTa7INj8jpd73lxgMICFhyd
JozbvOMDjWoPnTZCnazgvi+ghbC9MD+hlG7nTTGHAiFkz3Yt6F9BoGyMHJ6MgbwiMOsNAntdlznf
yBJhRvrj0fFzfVxbe5eXzRY9JvJifya7dgKlOSUTQRMFBYPJ1l1tJyO61ym5RA1JHBa24J2NgZSW
uol7wDQHqR0AiUO2DckAW5K7EbQDuWjr3zlfX+yXmT50dvbkM8fgDVSEk602oPeav+HrBzQyx1kF
CGGNR1kZziBmqxAePqQ6vTIMyLW+Y4jxYt+9BEuATKMN7464zPF2KHY/+kJ8pVFZ7DCZ/CsyVq3V
AKuCiBxKz4gOzYnIo4IOIRO43oTGnNPQV/t5tB+Xrn1G04PPJMVHDkT31ubvndMcCGzP7+Dyf46f
XsaW6mRteFxLRNCeh90yUPmrBIC1aTga2HVBMGZe8SBK196bYYrDgbqqiqjM/Sx/c2sn4VbgNQoR
aG0AXX4l+VCcJQgmoWFbTM0DoKAt+EbrUuPA5YdEFdCLx3ze4xvlKbN6WPwdNWU0jM2Ba+G90BKf
9Z2SGyUdaGDWwkmIcVQG4H5q9d6m61mMkiBUO32e73Q1LVR2RUyZ3BeNeXOpbEkIW2bFGOCyfT9W
LaB3nJyYkHG74nk9z0l3sUM4fDaHdBgiJBua/JfXTuUhALRFRJbD3ndIiZhMvWNQYXj3HXFLArTc
vRu8izqwDhEjWN61Vm59gi5WDzBzvTMdQR4FjlP+RNzKvHHisBizmygfO78NYyvE67IIHyKWcw4t
1z3YCdlwmZ1vpVf0b5n/7nVguYuCpaPdVifG6IesIHFuAFKJUTyLZU4gEWSY2Djecz22P3abdnE2
oNLShX0dXfxoyHw262z9rT2ylohW2/T5cBCNd4c29TxIkfmF9/H+ZBVs47yzhCAPUGl5tCquTZwO
j37LNgK+bGKtDypIvJcJkZ3OzXnIFx5XKZme084NA/zXtSmonSsM5BwMuPznAh1Lh3XHcQ7Ss7AB
2EG+jzaDGP4QtbDs1iVQp6hX6aZ2ykdeh/AwJ87P4JJtZCzxmWpKUgdeI8bNp6xbd+waiPZx8mSr
IGBS+BzIDkIBoZwwLldubq8nHHYcP7KM7aceu2njAIDf2qTEMoYFyJCnJWkdNsqoPKYUGbYt8Skg
1AmOaj4nM5+GwjuK2iIb2uZkMGEUB8ahjl4lTS3ox6mof9uiq/ZZxVNAfMEz5K38vFhju78bmrdJ
dhhK1cdrhtmdh1V0IZFkon+iFYssdnMuaAbVsonx2PiX5rcLVYS5AyDnIP3reL0dJ21Vb1Gp0BOM
cPdcGD6L0vN5oRcgfOk3VZa28vclITNn4htIqSMaG5FHKgIqM+/LgecPFMt8BT1+wCqEBRv0x9m1
jhNiui4LYaUijM/arzGV176y6l9Bn14HFjFLl9NfjljnKw1ZbQRLpdEmOnXFlnaAxj8ImgjOgCmp
uBqRImo0LKibEs4kVtzgGgxcxflxlui/ykFIWqhYcw7GSw0lf8BpNk5MAVra/CEDw+sswaFNl7uX
OpT7mU1/RfZGN4tiZ1QRbtkcZCdrDPZcShalkp8fkyB8s99Dv2A0ME10fX6JA6rdsf2wr55K8zib
1FuXCLPPyyIhHWf5pIZhMaVgHDR59r5SA/WK9j9Nqhy+Ox88A6y7MdWPHMcXpaZpL53lt40sazfZ
isDq8VeWDyv+6pkvx54+VlaaO0ejf43aZrgtE2u8olTezhXpcl15wBY5QHvNAms3eW2/YSpvX3Eu
2ddyzn0wIaW6VTK/dCgRwaAmWxBizV6rcqLeKEiASasKT4U7Hgo/e1BzKelc6zQu896PR44Hmgjr
1vYLs4zVbH2ZeIzD6GYlNMXnBIiOe5dYuZV6Gyr792C/2aVS5zkAIlvlBLog+SzcflM5WHRnAsZJ
5tZbSPuEh/cKA3bdvNY9FXwDYJg6ksAFhpWS2zcg9GU8kJ9sY26P3iI1/cOefnXzedynvjiMc1Se
Uh/6S7NWziW3QDy1PhBk6TZiYw39o2WXB4ige/AifDmPUFoeiUGg4UVxccDxoPri1JvuP9WEV1SB
ZLLaLuM//6sc7OQY9MmLTAGXRIuOa9s/ErkKpqHz3m3oW9y11S+PhLKt14g6dlbCEkZU/klxXL3i
va6Se2RMgt+X/Vns2uOBWO99ENXjo7uiRikHfVvzrZNBmwnxqGNdal1YkmmPtQhSookwI4MXno+h
mxHE6xCG4SHeY7GSTpwc2IFxdKlengvbPYQ62w73FZSwMba7NP86Zygic47HKXIs2hiP/0/QfQPs
RJK0rtNjRauQ+QFeAP6onMChYx9pDnl6WWznXhBbDBJ9h7OEcE938ljiNGfTTQr/ljlasumgmwJr
Jl0MpM/M2oICecebQj7TSNS9ffLLsNoPfU34edX95N6dKjTM+hSEFSOHWf54Aqx8MNaQQTt99RVH
nzaEoKCLMgUCOqLdBmYCLgbkYPmwxxJQQJhsA1M/Wj1chyzHKwc0FwlxxGpsyc8EU7j7KM3OIkuC
i3brA6bz/dQ634PlgYNi8JCUfN7Ait7dfPiryTiBw3N02nk6OmXyc6+zu3b4QZmUcta42carJVmK
gNviIILtktxBYrLae2EO679JjpKBTWPV/A7c8E1COkaf5Z+DRaHTbUY6NvGywFTZlS6WtSVyfmnr
x1TDHzayp5z+wA84zZ3GQal9aZd5OYTltahHTe7hcOXXWV/CqjqU5BVtBsf9suiQd37EzBfy2h6b
+qMs1TMO2Z0aYWmIfvoKoxXTEzDjDH1H0dUEoWfonE1NBV7VDRMY/sXWoR7MbO6suUfl4ltYDtvF
4ZJY/+AoPArXKnaLEWcDu0ZPOSNTHSaHvOEt61Cc9fjjhynHrXUbtQHA2eHMGwJnF40CIoHTPpOA
08WKHJA0dcLjREpXjbX8UXcA1OxP8OR8Ggdcw5jxLaeB9988Lfx/SybZnsBAL5HkE5mxCooeFH4l
ALoTki4DMtt+NiKCkkJbq3oyeiqkyWhr1tOs8n+dLbEfTsi+5wCplFisj9BLH0E+cpR2LlcRvrYS
ptGohqfOGcwxCd2rrv0HFQXmsSD7NRGwfRsOjG34ymkYIeS6g3xXj/JTMxUkKRpIqRfG0zj9TuYc
aSLaxC2xojRvHVbDuwIHB6etLx1e9p00MxmTXQ3FUT6IwdMXfHh7OarxV0+F/9iOrwIGTCZyUlR5
oHZulgNmdCCtB+GD5bJc6MgCeQBCM58di/T3QtXiKgOgnMjMnx3L/g2r89vpmAumLWeK4ThLxqNl
r9mu87qXruDlCcvwuw46qoLit7UOnDe9eaOMgTogqRzgW6SxH8zhxokCRtJzcL/gCYHKqxV50Pxo
aiuuM/IgQ9eBiwLdVU5HL22OuSsIxrXLfVfwpZYrQTnB8ogOMwD+Acal97BT2zWj4srAqFJJfpEK
po5LZ1UmKyMLelfi5c9E0iMDcKvmMN+pGSJASdc5aDyp216IYyZ+pEesWTvWrhP6Uzh+czJNWu7y
7NWaXOeoBudF1gDbRQmF3GEqTRLvGc9sf0QGeiY9VdzS+RrMpfWgbnlAwBKWqWpnN9E1m1PgOV0g
9tl5TVCwWe7wBIiOGeri75uQxlFlEWsezZoq6wbEGmzAV6892f9UmmR7lV8WmQLXJ3TDT8Ey4R8r
GK5O+X1hXJD5HXobxlD3w5oaPtSgsClnWKNq2LZTc7NREDqD/5jXrQAgHiBZaQugrmyJlpr1lMLe
s0FcInYTBsaKimufAvJZGwdBVHh18KJEqI+hWCQoNKjFR5YK1CQRokBzgs7f7H30hyH/rN49uWe9
40lrKArScf80vtoJq1Co6qNt2rrYdbuMkpv7DsaRgy6JoqSYkxhZiLu1p+4DrDrqpTnLjyHAa1sl
pzncW557tKLkpvz+p7eGm2sXmCwIN0tUPRzcoHwolvHmZe2pGOcHYDqc+u5qaIIaeqk8IaaPr5jg
JhYm03JyAsBb+WJdCj/6AttzW0Fkbdt5PpuCj2zRtjPuBNvQvZcYN1m/+Fb4n669TZMBJ3Np9LY1
k/mxdKGTN4KcL834z4vGC+F1MFXq/BwKDWuyutufe3mkvf9t1gf6RVz/pRW7a8Y9PhKyl83nnuMq
LnKgwWvXPk4UwNvFphIOxExghJpjaPTILiN2+BHGyk3CZW6lhAl4lWD/FDCQK6q/WssZur0GPq7F
S/WUOzxOdZD/iSZAUZb9VFehd4xc2CUVoSyjqiBec8clS4ewqsrhMM/Rdu264jKhrUyigO8p8r88
70Tg75/QpMeqMr992hAqteyc1wKjZBln652FTXShAeJCuKkTa/H/mIia7tD5V9JI0Zvg7v9gXoRD
EKkDCc1Y1Lt9TrYD7pWQrnj+Gy4kj2agrMGdMx/lWaLR2iRWIeNq5ORNIa36VnCzLI/lkKcfeV6j
uARc6BsyARD1ELqafyx9+rP4qKOMVfwrE3Cndmvwens/lhucLcZvcy4+NPFrm2JNOmziGPrnCCH6
3IQBrSd7Y9cMqG7XdVNml7AZ5o0a24cxRUREBtK0D/0+PZS6C0jSgpYADJ1Jnn4O1OxuhlWdiR2k
Z2qa8RHYyXadq72yio6YCaclfZD6JAfNFuDefDaBeqxCOrmmRR+MdZu9WmqToB0m1ONuPKoiZ6lo
f+WEeMU8Mgwmkm3fLZR/8pWIDCCrNQdAB54rHSrqrVBeBm3Iu1jIZdNeevLW7OKN0RNBhOLsRtO3
/iWLqvpwKKr89NlhHAWO1U7iNi1fzBDtqO/1ySzJmztxMsiQdVmlWdyFK5BVu2VyoVAjVgA3uc7e
lcifAF9DIkArvPc8/zSlzJu56EpI/ZjdRV1zaxXVmWSbP2bl31nNt932b3JE3WptK8NsrxX319NP
/6GGeRmt9a9rHKKPYD3DZkZ+83bnuWH2Pywt8e6Oh8mJCp+0yp+5yNC+W/KjuauGSNbhkW+huA48
e9CmHTmStDBbO5eH6howarVyjjk4LRUYHr0yVanIfTRim1hTD4DtxFtMmpYVfvJxugNffiwF+9KE
Qt1R0S5wxcnR/r+o5BXsIR1YgtmfYd9XRZ6gRpgupJGZjSPCq3BBktstT7Oum++15kBC141/b+Li
FMs/rdgDAit6Rp2PJa0xPy1ujXiSGLMyKIZTtSCMJuJdjLa10SteexV6/Bfzajd71mu6OjcV6MvQ
FIISL/q3QMBAb0T4F3memzaZj5nmEAhSe3oquk6eectLFszuR8h44SFaguuQufOGiQ4pZtFWC0aD
vTe259K0cT/4QHnq6qnU0+fctX98ZvTWG7b/yJomcBdWdewRC6zZr9Ei4MtTyUOe5L9VyRi1SNLY
4UMwA/9Qxo+hWf0N2uVTzTmtgUYf4b+NA9zezM6gVnvZtRyyp9447W6UUDmjqLpV1ryxGeduB3Qj
G4o83tZJ/u2a/5IUAIUa2BWUNsCPcYyNl/4mtCdhc6zZYnef0JoMEWw2Cngcjr3DylGN5JmIUjw1
g/2vZV6PNl6Aw89+1TnwiPW6jPZz2iX7Oanfe9dji2o06BNfxbMQR4Wi8kSQ3gZ6MJfDPe6u7Nj4
DNV0cfltvLrkFcWlV0A+YSY1+jjFiDoyC6y3HPLKnPZ/ytmjfwgIb6nJdJlKcZ6caL0sJJ1wnXIy
TBhLdJbpvRbkM3fvo12RsQTyC+Ve9mRV/pOn9Smp7t8v8koOv/mBAcW6DdeyiKUfEJuX3rRjPYOX
46rgONl6DI9mXbNX9Z7CF8gj5j5d+wotQZ+y/PHy5VJy6Hg6PXhkc0QVzvcoeplaXD2r86sQ07GR
dP9Uoo5xSazGT6+RA9Z++9AT7xmp/+7nz9r+FFBNuqkkEBh195a5y8kThHdyZ5EaRPCa/Otb6+tk
d2UMYAtuz7D3eo9Y2syX7HSJCth7ujxYy1i/DFWPlyVXY6zUQ5Eep6Jk8qIYeNjlTxEumhRm/5oN
MtnQaRZXQkPt7USsVVPaj8EafpKRE4KpQJWqe6fHNlVuJdOUl0rKeGWydnAQrfj85rHgpnEy6Oi0
RI8+iBaQ676B9twtz6ZmPqUobloGv5txI5gMXHoAVpeRWn3O15BB5gKUmGFGNLQnbZe/4csFz2Hl
PgPIU7tCDr9ahuTnIiOh3ZQkaqXB+oDNMWCwHnxKeza3rhaHzktvVeWQYBOyEBn7/BPGoQ9+i4MF
JnxRkz0e8jXZy2sXjM57AtFx44/QoXt+Gb2xj/6UvuDwQAvQeY8BSMqVNOercc2vuTf+LiJZaoB6
uEvKKD+oTyb+AFfqhBkiuwaj57+p2/7UGLg3pke3k0zv99iGsHH+C6sRy3/F52+F2q6oBBUMf/wq
+YldEzyKefgM+uamJ3xEhZr/rGECpIJgQstqHmVeHplpCCaebO06t9syX1uOYaprSHLzY98zqCk9
ZDCC8JMSmt19ZPo6VxE+m5kjZuZGPzLUtm172bgMdJ9ba2ZVA1Delryh+qJo2ljA+tHO6NKL+7RD
dEwqOLtRN2QAXhQKUwJ8bzKiBFf9fb3qHCdISGydfruF9bWw8hCm/M9KgpO1kDGDfsNjxXGw7Wki
VYiaqik+rJPTkpCqTQCMMzTMb8eCUTPP68i26++L9N3gQrhvuSda+1yREDVUa7ppmuxeG7kR9+Qc
TxYl5cT1FnMZ/RrzrOB3VjufubkGhDR7RHU8NeVUAbHm7yoWv+iWkZuE6S1YCEk2VrfDjsLFPZC+
btqGmm9gLimsn8rUX5G9yKM/rtu0IC+IvSW8thLqT+6S/2kPOMEmklvdMgMlmsJgcnzEN6j7d1mx
SHjZNTDZYO4fkdmx3svymHiVEI61oWJDIr9jhLwbuwac5mbGkbNpfDa069QCP/H0V0T9LsruAEUL
vRRDeTNmX6PnZ8xg2vuWIX+XjNY3k4OOI0yyLecKyaPK/l7q4NDkkI16DD8YXrxr62UVT75X7r28
vpX8Fk9u5hwHL2o3XcRPwl1lxVZyHyeUnIHaPqa1cI8ui3qD5qNtE2z0YXjKwuRVeOG7h1dCdA0j
YJk/sj/bGKPK58GzH2DH+Nduns6c+V0cjsKLGdeSXzl5V9+tbrWbPpZ8p2S7dTmrZPXRDi7FfeJu
kohIb08BiQsZplv9lfYyO2WKEYixvc9J8ATjJONChu7e6uKLdyeAhcmVMgnnCX3BP7duJc9q9Zjy
sSBf7jJJEmplAM75/jVKyQBBys8D/kdNhAlmDiuCJMu/qwz0HzxFDiYyMLbEEL6g0+iR8aU8Zvco
BnQX3DxBf/IKF2ytXYLYndH9PbOueI8GucbpzMgtWJVkicbYuxU+Zl9L0uxUDGvTEgpZwjaJDpky
iVu62DidJs0vC20AtC35is5V9nP/VKbpf4B50sdIja8VOFjoyPkf3gWk0EH2YmUYiNfejw6z92R5
0GhJ69yihQ43tly4uEb7fQwJs+9nhqGK7QHpCBHdQ12wYe/9J8oQMVViH3r6Y0lJOKZ5n+PFgUdV
VsEjntEPdokovYR9dYrs2XiQk4yxGS9JELvVYp8YMS7X0VG4X6ymZcGYOL+iqD2Gs/XZRZwTHVur
razsEBxh+mQzwcbAQrGnRblsM14lTFU/2bT+GRKUJNhR/viyNFc/sCjuVPU1GlTp63yHRxFbiR8L
yfrEJUkIM+jO9nuNwoyc5fGaWWjC2FCSxdY4HxFPRu8Wb2lHIwr4usXNFvQ7lbkF529suaiedWBs
QqrpDiybfXSVzRscWJ/wJk3IqKLPz35IOvcdDINXL06hz5VW+6+yKcVyt0XD7+bQDMeakR5kSxIu
KxI4rZaLLk2ukrtrHfUuyJgM2KymCVNLLyFVTAS8d6c7eudkgdYL74Wqa1G7YB5iAPV/ySPx92Hx
qXVgnwo8bgejm5cugejZVaQx2yYidZreE+ciRpQ+wacql1eHxO8tn68ssDFH9XenzGuVUslS6dQx
34VgxmuTtRHZLz3WrA0pRrsxI9LnjgxjG0KUkS6Z59meV55Dv+7iZmYHXgzWbxJvnH07+eg1C58d
fFrv0Kcw5IAYNvzrS0w+BptkOlFYNe2c7XTZ1XE7MHb3E5u5UQiFWObFKdGNf5BAlGPvwAqTUyUf
bCQl2Qv03PXg5/2BZlAeuQq9sdzZnU+6u6sui/dkhnI6dh2pV11FNLk1rO6WQm49rClAWhkZm/Rl
GMgi6s9FZ4nDDAOV+Tx45Kn6nmcoq761RFvlNtS9RnW71LujFyvrrO1IE9aGzMYp7soIl8ljmtNc
V1XzHZUZuW5gCZgNISgal555srsXSBY2MEl7ckTYPeo0dhOEtMxOeD5Dyg2ffk6hREhc8T7pZICe
d8dGzIokTW+pSKz/b/DFdBare9/v/U0Ahmyg0j3VrHg204CNZ9bLUzTA6hkv6VxcKIEREGT+cxY5
/40JOudeibMczmRpNFvIHRjd7jqEoSRanel8+RhWwT8EPfO+St4zy+K3Zqxz2JCpWy2Du2/Naej6
8DxIRsbOuI4s6KIGBc2MwFCox0UmWMxKQyQsVdGcUt4YXsmcsGRTkgIjA+YNZiZo6r4gV01AcCpZ
9WXAmdMu+OXFNhXFcrPuRQnBnNe1sr7XiuhSiDZs4NGNETYg6SqtB76C9gKADZoZ2wF+9yssikV7
FZUtZ3Il3F3fJl/ZCvd0mG4Ti7I4GlnO6nL5q5L5fQyGcSej8pg2jUEHPVqbWdpmJ+dZbtLCMYdo
EMQA4QlCqPjUkX98DwA8r55L+BowcAJQEeo0eSC3Y80xNWPc7qw9EVz9ju0Q9jWnx8nrUMElOVtO
x8mfyhvxkJbbvHgrA2CtZuYczJdnngINwHZgi+lkBeimyf9QJVvOounQAKxQBzyamqZCOaMk5sTZ
fEVsbuKu0OSLma48AceM577w4yXK8NNhWdu1kpn2MwlW/Uvd/p4b60oI6dU1+bpr0JOp5nEJIf0a
y/wws2p3a9IwDXYotHVOCiKxhWWHfbnDBKLThknRHc7IWmRsVkoXbAgECi58OWT77tL0Q/pedwkK
bnwBL8NmSDN4kicQOPylxay/jG+iIK+CdnjYhTOPeC4y74Q+4hwcqpUM1lytPKT4WJnhh8+93z07
IgPIENx58yLbuahrmAQGnFPYoK1jl3fRDYrf3vLRVqWqeZqGhgWVYNJDp8CEpSYWMrGWvWDdt80C
toIOW0iyMdSutRoSnF1TEE6hql2z7BS6iZhpcRd3uwxRxXOeaypcV9wkOt2AffmWxGW1izK+ZoR+
hyyQT2M2dUwwINdl6XIRHECCFG9t1pvqnHK7mCI4e6lHosVSPLfS8+OwxZErq4WkZ4JddHlN58l7
QGPoVtW0naD2TCaaruxRT+gqwUv4wAMHh2kMgRQ3XObu/aobtwEH32JRVyfDtMNtd9bucFE15QOK
ivuaMh93xBEhOqG/CkqLp+L+CrmCiZrlaSSZafY3KoM36KnNxiJma+tZ9cVWxUvTqJ/FEFNNHCTY
YYE/LjGoSPhiw0ROf1BpfVtW9+XCltzalcNVqTu2Ok79ZSP6mt3UQTveoAz0/usdPcRzLYlaToqn
PgFI3fEQae57JvnujTDy2mWISslLiiAmqW1Zt8u+y+EEzT5ExzUl8Rb+wujNxPAWGZaCkC8/r4+A
GZ6XcTzoqNgXINxntxfcUdlr06MLpV7dcm7AkPTHc+ulb5nuk4vOH+yRjMPSh3RZiIRQWd8l/NmG
7S0zAWJkpGrrRyJKUvnHKzFDUP5tsjqat5PDYDnxkcsRKwZOjmlXQ4Kj73bcvH7zW7b071XpvZjO
HAMVwM4JM9axzhQRy4jMxZjuTAKWHzUVceLI7tGPNYfUCna9dKKt0HwHoUjlRbcT777vnHP7qcv4
NllBMyNqVHBI/f7SSgvZGx+SDK1pjVkOcPtGukcRwVaXqT3C7Az0rEuxmgMzvRhuPxK7Cp4V4/Ac
SIwPc8s5AoKWCYu9sykhY88lQqEevsZJPEQeM/60co7SH1H5+4z23Olu23DV76qedr5/9pK6OYxT
hn7I2CUauoaIuVVcc7ydxp+BNIX8rSzzaP0c+WByJ27CELHn4Hz6bXH20AAj/fpebNva2eV8sCs3
OTcUb0SkuQr7xPDC6LZ6l4I5MirLPlT9qdfmBbHjXoYJFpLCf+cJ6LepXv9F2fwrUAC8yHQHE2qn
pzm4NJy7N5ozy40LmzAmVDI29cF0y5uApz6lSwQysRHuipW7LN+nzD/zU7Apx2yF+pIt9KCvhHVv
qAlGQK/OoyXZrwk3u/Yhy5bQMBwvqmOi8r85mENGo+6hqheq81zgO9IOtUyD5yCIThlpF0y7ue9B
AKEcpc/YdkyE4h7K7664Nwsmh+eq2CVB0uyJY0OeDKCaGXldPEkkZmu6tKdgaY4L78MRVi/Hhz2f
B+dhbGi90W3cl1rBl+5qarAVvQJLXnrp0v7rUyhZVRrb1oqhNsq+GJBOl7R7Lpg7e33q74c1DTdM
zI5KuA5GXa5xNyGxA6ckoVYRUQSptwnK8FfQyNty5xznwm2v690F6t2SYv3VFk16WPGgIaWlr0bO
YHaNSs996pittS6/i5BIt5EajQtX6n4/3qUSWfDV6IFvAQL8xNz74CQtWBoWp3HfsKcdADvJxe02
U9vrnbEhgs6fY7a+FLU1HjwST12LTB0BlnIP4w07A7TfQLgQDsAi9RCBIeGfIc33Wx+5yLpSds/3
66yG+/ja3LeRXhRtJpF3MeXfk8f9TQLuXY09ZpckSq2HCtXe0RkR9HnF30HfS1LAYFgtknxLdhjD
LTdYWUINa+wKXizWx3FHnRNV9tHqxqcyCn7uf1Dk+XzUo/lvltCrFQjacyqnt2hFHbJmKh5A2B/W
gguj0UiZeL8JNeHSgCAkauc/pLTroZpnBDPBF0lKXGEIWE9sHxHRucVwZ67dz8fogfk4/K5JA5p3
0NazevQJrCahyvGz8UNACL2fN0A8F3trJ+La14vYDKW7bHQ78BSUfcFky7kBRe8wpHkr6CeLBA/W
QgQiKNTSBAAREzTPwaZt6b/UXJ2chQAI1PbufpS8LVDPbgU5BftJuK9JhsJ1VQqwtCsvTNdrFKHS
YbaAu4yymfqyf2gUAe0oPRJu/LOe8wumxRfV2btq9R9IRvh/doZhp21OKeLSI9oPfjhAOvvatUXc
kqRF4Rygoiz+4bIuZKdPA+hWl8ATxqnzfMCmMoWk6+nIYE9xbGtvB+I4V6N9cPLh1QcPXjDjPzZo
FbeZMhCj77kS1OUcEG0cpXZ/WYSRx6D1YP7m7MwpQDdphwGRxAOeCEkOyTi8ePf4ggX9/97xFr4T
nAHE6eaHfhzf0WAdFQ3c2pM17S8dc1tBKjDL2m9d+e2pleoNAkz3lPDTeVBQLabIW6ltVnlh9CUT
W8aNNXIJiLI/9wnczor95IjUYj/Ih1oH6srj+1R5WtLH+37sLdG+ht9ybAwbZHYL3zCN9I5eHAOR
77c3ylmkEDkGicnRW8QjbGcimo3BD9U+Wd14QGrdspH5zoNndyz/kEQmD56q2ORbT8SzsDEiOmhL
80Jk+taSfnjMCjrbO0guAosDtah0uTYTlCM4Qh00ZF1wKpOxeSChs8EOYqUH5WSc5YHaR3490I4V
z1xiONrI1lxUcyJk5ww5djPM+UcnBWkzIZnRebuwmWe0u5lz249lMbwNGU0JyoiFu2Te12xNaoOI
rPHkkyCiMnbHN8nS+92gmQoic3MWVqj3QprRu/9u7vIAWN9zZK7u2GNac6Q8sq+AttHb0y4hXbaf
HG44v4XumPwDZEFsaYBS1pa/k4oldFbOGgnKGkcw4anVUBlwiVARuA1s8HL1t31UL8dJIR+cbWTF
NJDXqWETxe6OsPRKw0bxopfKAhTdtCf6OsFHmv4heEYQBul+CRmaMhKq+novF4m7RU+XyfF+NRA+
ioDh7iJfHfQzG9HP4iEYqAzvhh2qqq5C9DggXrpLfABU/+pQHsP44F3CrklTwMk0ILtU+fRn0B1n
qYOCC53vxmLVljgWFr+mladZekwBEiyHpupf7Mq8d963TlPGF2q28M1+6ZD8mUW0h0b31yyKujOJ
IIyx1HITs/orbH1N6lTv6BT+liGUj8kyBDTO+sCGiGDKqACTrZnVrJprs+5sPBgSVbgWHAWlLz/N
iFo2QRLv147HWfIHug+rNJwGqPcQ3A7rQthW+D/mzmtHeubKsq/S6OuhQG8ueoBJyzRVleXNDVGW
3ns+fS9+UkP1U5WZo5qbAQRBKv1iZgYZwYhz9l7bQUcK1FrPFwoV/1VWybtiuK8VDCWC4xWUoi/b
ysRY6ouXkighWE/Mz6CtvbUpc4weBmQwnmyRey0UO72l9UUDvloo6YfQJwkHvsxfaBQMqeYOGJGj
YgxKUHtw585VryiZTWtIK8oHdkuyzRro0EtEXM/rWSlGlqFEnDCTkrO6v/RcJJk11Hi5Hv1GSker
rCUrOfWbd4pY2jLycM1IZOfkafFK/1tEzf8aDZF+3SbxBq4/ZDKf0m5dh2+DQEQc/ZZnrbsWPVXe
UPzGFsPLllfKjicsu6J4+qAr+pMsy1e+mT/7cR7ehroF25w5ti5DmqLSo9tiwXJ8jkkOhPzMIzHK
t4pVG6Aft3q6Hk7ZdhccHDyOrb6vXxgOAQlWHOfrzk+bhcaL29HiTU6VYZG6gR0iEu/akqc6NJKl
Rp1yUQ2WZ3M+S1bEs1AdQ4CKVKy6FGI2ZJLYo0UzseHGjuKvc6WrOd8Y7px6JwXYppSZ8ALWXJ3R
TVoqyAPSd1wj3ZogZSb2QHqN2yvagvMJT1UkI+xT21HHjQ64M0pjwVE4pZT0poMSXQqwiMjapEmW
W/ivICFXm0RILvyQynmoEsXd5hqH0S4cQXoUwvLhwykU8jlJ3LIESwRIH12pUQhyzBeLi6EFh9IP
vEnx+pC+EnvlWnXG+WEW0kxvk8wGgTeLBdndKR2+pQTu24pcaqRJb7JXK2tCc6gGaGUw1wIw6mpG
OVmRkkvQ0LQnQnRStbFPOyXdKQFN3MZp6TPl6ybmcO9ZQUjZq7A2hEet6Gsym7omWmpZ8AUSKFk3
wIz2GjkpO5VHFeb1VVUYj7lsYITWc39Vu+PJruTBCQLSD128UcQL3PJO4S+o96taIJevw//aJR7V
TN2YV5k2l0tirpQriQLTfDT+tHEW28VYU1LTWzM34WsP8YfGQ6qZUbRIIBvPuqu+l6IDzngrcWQE
ZVKwkH3/YIitxnnGeimF6NKywMGyFNAtqR8kvTh0kVhuXQPHgCtm76qPqSRwDOzguT3oYbAUW1GZ
W4MVLTuHxJzI5a2umshze1H7AMG9aFsqBX3O60UVY0aMeBFK+m58YXyoGhlQ0A3mES2YNdtx4iCc
C15jQ2rVW0dFZBj1+ei1QMgrinsLOtGSQ1zOopGuKEsW28zytqHEUR2ZKGJjK6SsXkPeyLXuWTEj
vEQ5dVUvRcVe9eRBRpqw6JKRlC98iAKyVbehF22ETXLTSryq65ztfKjhL7CaQ61YkZ30EV7k4CWm
6XonDpsiMq5jxRMIOcHSLmDYdbjFsgXooEMlhxeGbj9SR7sKWoFXV8NesUv7vdvQD0ysTsSqKNLM
r/tlLhIt1rt5vpOEAC+vy/uqBDVYYzGzLSdZeWFsUxKp9hHdWVvunXc30OfopWiqKt2Hmys6KYEt
0lwFtbjejer2AlW9SIbUKkzLy9QYNJpiTXNRaBHEvoiujURAGHFV4oUsdRdswO/dwj9kGapbkSrV
vMpBy2uGR/m4Tg+5H1+olYkqQMel3MjGWk5v40DsF70u7HSkYpi42EN1yBq6wvL2nNHYobq5RsFe
Nea1mNq8pPL5v29I/n8BmPwFhH6Mlj7iVN5TQjF816vK//0Hpu5+piNb5C//BYMjNsDr+pPW+WdZ
R9X/wD7Gf/L/9n/8j88/V7nrs8//+s/3tE6q8WpwvZPv2BJJA0By3NV88fr+mv7H7f+BdvX3y20+
/us///x//gdvrvxNByAiWroiKaqhg7f6u7GZfhbWZsUgukMUJUtT/gk6keURjyIapiUSuWTKKng3
zsyV91//yf8kYcHjDKAouIYtS/53jM3SaFv+p6357+goU8E98FfACXYaM8utvNkZjbp0rEsSyO47
5aJ1iZlqD6jG5NZ5RL6MDCnZh5by/G2MDn//gO88c4Uf8OPnTmzUvLjLSkZ3v8MHN9TbSLoV2/Qy
ce8lz7RFXGRXWlW8OhH5ZC7RwUZnG+mW6J1avSHXNuIfEPHE6MOnKAbU+pOlhf4m1a/GqN1WNW1s
DFgOnmt8y4m7g0A+67u3099dNn/C+o6DNv6o75Ap9Glx4HogmvxNJ34G2lvkv0jKEmPvPEjYmKzy
7D2RvozusnmXdJvu2dAeSMmd4Y61+kNrFYA8LoVnypX9Ie4TVl97kPeSvL+ohG0e3xrhfWhRH41x
32ybUZECigFe5jZ9yb9CtmGBP8OBa5c2sqYXLKGYWlfiIl9BoLedpbagsLysl90CVTTYFnbvMyJW
luaCFgiojXCZXAmzN+SJszFlcebtA8oRBMIsU+cR2/vckFfsv+X2kjhEdPUOKI3sMoruk24bAzVT
7kNYOIjAW3q+HRUZALAmRrteW0R0FxAqZisOWURq9NH2peTgsmXToPlXHKbzG0Eh6MXWMQtwNkOh
U4orx7nEdQwmjLBFupjXYX8Fuy/FSKHbUXHHB47OFY6UUqnPM2cVFFvKNG18qVYPOefq3lbwq7Ep
Jb0Rp2lzyOsr04VXtRZRETQfetovYGzUjR2nrM6rkJOs1t/88c4E7MdnsS2qy+wNvPt9qay18MYb
LrSLCO0mYc3LyFpoNxh/wURlS3av1YOgXuhUUSuUk8UVu0b+JW0xJUnUIPMOLuVzSzsNxXrzqr6L
77gAqmCeQP7VzY43E7QNGh8pW+q5dNNRjB77Y/lcf0+dK/MNVvNzsqZtPSM8ROjs9tZ/6gCX5hat
NA49onsJR60v79gGzgeJfSUNXnCI83DsJ1xwopHSHaI4APavCKFQ2BTrSFswTh6GA47eKEZnirHw
IluBgpYslIeBf7OWcrACnqNtfBIIe3by4SVV0cp6KJtVvpJXzRJe2jLaRveWLW+1lbXSVuISIzxN
WXRcb4l/BpX2IwtwnGEsid9nWKdLsVdR1NgJt9HB2QLQtr0r5VK7ULbJZXeZbJML6RD/Bho3ftqE
bwYXTlFFyie7ZF8/5JfsvG7TF+/WXWvL4LK4jJ/722RZXJiX6e8+kVLcX38f8oRoaD2z3klX4tbZ
6g/DJl97V+EF4JErbRtdEtBty4/mpXJ3etGSxD8pO/+61GvWBLTdRG0tdURdsXnN6b9we3m+qDE+
Wpf+ttvo2+iuS2lKzmJoUWSg2oQMrkKbKbAtVvWWv62KhbIpt8neeldWzb44EEi18nfJgcawRsei
tD3qkmMNh2M1BeKZi/qDKvsKfIAr01KZoznB3IX818ByGi89KkwOMtuZfMGBpH6TEnBEfrfA7ktB
K6fsgqVrKS1xq0CpEef7y3R1bZRgKFZ1v8G2qj1le3mNLTHv9lVzLRZzMecsvNZ0gAZbF5T1zin3
GF0MYL94sr/GxjM/+4EuY//VxUjPUNfP9C+d7r03i9fxtXgh0u1Dzvua3+SX1u6uxIhN4wDHz1zG
XXBR2SUdafwrT3B9+kOPrQRhxMzniMtHbviAK9y30swi/WKOpkpb4yEZ1QcsJdHCqOyaEAh5DQm+
zj8tVt80+7KewvI9yp4r5UFOvlxxUxhEPdndu3zR7oTnUOCAROzuIljH+jZzbbpzxaf4FlwoG/+r
pEgeLYp39214bg00jhjJZ/FbdxCvH/ycRWvXhS9NPXdjCp+Efdn8B8hAhTPDCijivnBmGblHDMsX
jvvh3b/sl76NRPFBya+RuPEeUThdziybQuEuJA7rUb8Rb8TraOPdKU/1Mpz5K48pCXLMrucFk6ha
fFCbXegrzi5X1oHRp9OfeiuOr24+b3hWKPfhW2Szv1Fgc4XrxNYuiiVhg/NhJV+3/Yyo2SU46WV4
mbI9npPvu8ImfyV+eYeduwhmxZycvJk2a/n4YG5soqd8aV3VDxQ3uMOAwZSZumwveOltjKWz8mf0
+f1ZtrFm3pzSugI46zNASffYg5ZyX0p0A9a1ixy3fyiZBy7iEZJG6IjTaO2TN/HT2uU32XPxzEOQ
869wqQbrYlgUpY0hX13yeGpLym3a3P0SV5RQ/PtopwvCymw2ZrKu7rTCnXtXEgmX6b2GV566erDW
kzkFWelG7G/NaKVciwcTE1Ryo5kr5UbcCNfFa3CpXedP0nV/Ze6FJSv0En0UHC+c8wtazothdqfP
XTu9EZ6MlbYfB1OY4//fvlQbi386WOVzTO4rbxVeGPNs9kxfc1Xf0RxZe8vezlfP3fy9W5qrfh9+
4Onyn6tX/xBdOrf1E2QoxBiAt3Aqb8dCBVfDr7YdtryzFt58PHG+Ut+n5QFexYPOCvO3XUpvUjVD
abcM9ZmqI9wfYy1BdKA3If+R6qFMjfiG567jHewvE6w6PF4zGOSrZsdsUz8Ql6RPWGIM4m2QKo4O
TYnUZ5SJ+qq8zS50Z9H0a/xX8UJYp3tm4rCO97G3zDwKeHugrJfutS88pC/GqtpDhenQ+cSL9osT
bIYwlwdfvqDVUioryne+suosGnA0jebhC3J/W90qK+zTc30jPUqPiq0uKzR5M3MdlRtpVV8Om/oy
v9S38YOwGw7tdfOOwK0r7NKbk4vLjERsTAafnJMDOAveg2wRX8v6zEXcn84Sbw38wI02vjgv0Hlx
arPACexwureoFbtrTbGLcjdUB4qb2GPQCs8oUxgIsoeD01+OzIB1NzqsttljcotadVfty3CbZg+y
9JwZb1b4oguPxtOYEQ9twAZoQbOCwgKxV3du/yUEM46UwX1EQnN1VybRm0HKaeVCDKcoOq6UrR1c
4J5jg4r7UjeXo6mbuHeM4h/CU3PXHKzHJsooOuX5C61w/PgrPZMR9ZCt7VvceAx7n/Gn+WzcyAfx
0F/FQ4e9c4bFzHmvXt3n6qa5RvPYHqIWbwXVcLnL51228Ci8IJCpc8wnWOn8Fzda40uaYdGrM0zC
FA3vx3TTcBMlHHZRQt4kAg3sW/Oz+lABBdHaxiDR7OvL6kp91m/Z5NT9kyroG3hDs7KTNyDGaWPw
SBiz/tX3r2i4u83Gkm3SedSb9CNwdlDa9GCW3eKvb97C8qOXNsJT/ABZ6JoSldAgtcMqzOZWpyL4
JtdgxmYICFumOPLGDOlT8zDUK+oIPoW2nDFk95lh92u6fcZW2NVdkGIftMg1BF7ZgtiHGMeYsvHA
kzbLNKdN8agujAsNcBv55izbLLLECvlrnWKbhKAJF94hl1aZclULa05GxY7dM2GV+l61w6v81lk5
8AsfKCfVBXa4OfW1pJ9n/QJCepWx1Vv2LWqfecdG1F2qzU4MCXsmu3jZNffA4oa1Pxefebvx05w9
MbXXlEA+vJKqL5fNkkMfP+s0wAifopQs9JtGXQHkoxbKLrN18cvMVfRxo0d0Fn/GHDJKGps3g3Wt
kUWALKAd72nwhc8GC9G+uu559jISvV8VZUebJVbfqJzRvNK1DRotznZSce8XiFbx4lqtDW8WT1uc
0feHMrjQJGqEuy56GxukOjKdWo9nmB+98CHGA6F3H75zx2vTYANTrYSr/oG18ZrowZJZL+yU+lIj
AOJaXfo34at2lT0p6Uv0NHZxHqkJXin3Dm1oqXqAfZRuykV3I70cWJOWiFDufYgqyyznpOXhW0BW
RSRmuESNQ5oMmJ6e7oxlm0SogmdxEoDrEm2aZOdKEp49Mqw3PW+99bCkbVHOot5G0JVey7eatYyb
cO5xPGmTu/rW42pInB+lC/EuPwDioLtAEDqnjs6bc7jsrtt3pWeZgHsHOAds32bw58W8XvFAhu8E
i+4DiqyPxp25Kg+RNg/wIS2QT/aUf2+rFyRpPohqeW1lO0O9K7KdT3uroD++pEmB48GOF/mbGs+i
e4O3867GFRh9CiSFXfCEuxg42IfRLX3zv4J9B7aEavRMv/f24aNzmSYzgU6NBhEAOuFs+Mgfyaum
htpn48aGbhTdpggZFq9voE0rEXzUzMQaKM7/l48QOkidsNn5Du0tgcVIrBVbN4Nr4Ylg5Hua/LwB
wk89oDs1l0RiTS8Emt1Eg3NcKjGHoQVhl0PgZTP38NKSGYsMf51B0lCFZynHtRkt2zq+oMUBTorM
4Ke2KJZd+vVn+/1v0X8vXxs/+UpPBgRe+O9FWqZf1fSf+v+wMCafLow9+J9V8hp/L4v9+X/8oywm
Wn9TdUsilhuGNI2of5bFRCpcKml6Y8Q4yD0L6vg/+L+y8jdAZAaeRJVqGnw/jk//KIuZf1Ml/mqp
wDcsTZWozfxPSfAf5SiqiRQXKSb+UJ4aq1//clSSZG1yIOQzyaTE4bgtDGueIWsYDRynD2IjMf6H
S0/zBDtfl4ooi9C90qIGfbxQwvCdPL+X311+csjLgk5w0ICgnwkMqj65dJOb4ZWPFvzvZeCjQ3Ps
+48s+G+1L5rJVtRFQbsdm1cR1L55l8ZXET3T1elfwI3/cYDGv3//gEwITUgM7VYz6r0lRSFSwdJu
3PwWZcaZzzj2I8a/f/sMDLfEGdAp39YaIEO1kgWwCwr5F00inBmnI4/QNN69SyqAVXLZbNM+MmYB
3UeWZEzCpwfp2A+YlE/TJiMgWYubrZ+q2dIsdWxjqcHi3bXW4vRHHPsBkyJn7/S+7gw6B39R2EZk
q6gwXU5fenxWfpoDk+pOS8gUoY59s43kVJTtJvHpQdWSaCgHI6ahPAtiHYBh7MlJ+Ltf86cO/f2O
100RxJZXb5VcrFBCg+CUau9ctNSR2zFW8L8/T8QrF1gBnQpVpozNVLlqZKWZYdU88+1/LtNL8p9Q
3W9fX48cdOSOWlEyoExqeAle7jrcChJHzh5bcVEdlCJ7Lam+JgZ+hVbcmCnK/yA8M2OOPQ2TFbFD
st0lfVdv46FdKr16yC356/TTMC5NPzwN08A6WYaOCd+FdAHLcz/gfURzYqytdaLHpbeVWxP9VFAW
B6G2/OFMHOK4mPzwmX+SNL6Np+q6BHkA/9zG2UcCKmeISiQR9ygAz9yxYx8wGa8qKNFUCh3xj2K5
JER2mQg86E28B/azOT1uR27JyMP9/tClWUZwkM9vMKzhiv72TqMmf/rSR55nonP/cml4KWHvaFK1
TV1E+m1+ICVtK8bKmXDMI998GvlnMVWMoMrqbVIRDSGC0gqMp19982kon1RLdWJIRr3NDayNSL/E
/Fr2Kgq5eu/+bmlXxnv+7eHpM7/DBQMFoshE4zqQesc2URqdGfsjT44yeTe5kVp5mNDrrVHqt06W
73OW+RRd9TwejDO7hGNTbrwx335Blg2uPrj8AsOFTYojbKzYdpXz0GCgnNUux5iM3ETwwVL4evrG
HLvnkzeWZ7SWnokskVIzaMkcz3uRgFaUgjMl9SM/aRp4lYW1qWFCYIEyrIuWlwgHeAXQi3kIhvar
0GBK1Vm6OP1jjn3Y+Pdv4+cj34VJKlZbVSTCKZNbTniisi+SeO+0BcUBJF+ynpx5XY4T+ofFaprW
hKRdMUqtrCCJoiDD17btROm996ydZWavrSABpZVv1Yxa5emfd+ReyZMH3DcrGAWtQjCBgft9rWhW
fOh8gx7R764/ecTbnjj2UmT4fD3BEk0I4EwPKL+fvvqRxetP/M63mxMJFnJ5kVgFMbYIc6zotIVZ
LzwTXGmufvcRk4cZgUrg93jatojgr9Os+sjTIYY6ot2evv6xGyD/9flCyNlnrWvQTvCdHsIgqi7w
w/BcPn51fXGyiR+MKhTqyC+2Ugg+BPComxpn7u2R0Renz44lOoOkJ8VWS0MMzvSSmnDdaOqZlevI
yIiTRwe7bSekblZsOzTqyzYN83Xt1eHy9LgcWXvlyT6u1bO8NAGnbI0seczc9jEJLbjMgN4VnPen
P+PIL5AnO4OiC8NGyNjK4ci/M2GJBT2VitPXPjL40wiktoZ2l2VmtbUab+/VhKLIwpxg8TML0bHL
T5Y9pC0J12f9USGNz9ieg4qlQapT+fzd9588l94In8xEFh6YyuVFK0nCKseNtXMhiJ55Po8M/5+O
87fVoZYcSt6BW24tpBKOO5Nhm/3uy4+j9u3KGihLXglysc3pOIY3YdkuHP/ctDryZI6BCd8vnkhE
nHtIp7cQVNcRsQIyVWMQ3HeuEJ/ZTx67u5NFjdawKgTZUGzT2MDOKqrPFZ3UzFEeT4/PsZ8wWdRE
TybjvqiYurVw5QfpPjBjxI/yQ11E96c/4sjNnaqZMlnWPezXxVYxJYhqA/1j2T596SPfnhyJv9yA
xpTNIk6QPQ6eAlWBXjhmlVkJ+WQG4f/r9Icc+/6TIdJ0I6qgZ7AuK8qL16fXQVqsTl/6yN2dKipS
IO462nVOCwkR5w1ZL/iohTObr2MXn6xpmYKG1xzHHTy2T49rzJ+g9rE8/dV/HhVpKpYwSySVbsaD
w1f/yBMf8nmvvf/u2pMlrW+7IkA0X2yDil2I2elvZeYtTl/751GRxgLm9zlrApbxc/S1WwMMSgX+
tO+S3YCj7vTlx8v867YQfP9fL6+XmUT1NGJYDOXGcbV9i6Erzbpbr+jWupSdyTk/9ivGv39b1jKw
Tl1mcBaELp+j3WhhJZJ801h0ggOzOKP4OXaPx79/+xRYvX4ZQQHdOrX01Yj9Yxs9nx6mnyeuZE0m
ruWi9epK7kKZ6QjwMnAyGJBv/KS58ovwzAQ49vUnE9ctU5EIVYkJkHg7UYtu+6b81Y5HGmPwvo9M
O1hqYMWs/LonfRUdsVJlXGdnnqHxMf/pGZpM3DTohhjxeL71hUPs0yduF0Fz30UPefeCz/PMa/3I
6PxRJH27ufEInBowf207dwDF1tAAJVnx4fT9PXbxyQxmy1CXOjiLbR+lS9m0NSxSv7vyZP6W1iCE
VsGV9RZzJI2pSLs+feU/r+0fxt2czN0sT/o67Z18a+KQ7zR/yZnoQLfeJ8t7jN3AfEKAWzSPldus
HtEjMK6xBclxeuZ1dmRWm5NZLTaK6OqYVbaRQa6VXDRu/ZLVDOaDU2vG/emfeWTqmeMt+3bfLSjV
hh4wgANu4xojSa1LiBeFWY596fRHHPsdk9kdl6LZZRB3toWfL7SinjdsuxqEBr+7/GRehyVLXiWb
+VbMP6t0q7X3zblM4WODM5nX4qADux345moZ73OVUGxTWKtYk0zUpqe//TjOPz1lk9mt1kGj4TIo
tlWOBQbDObgoupq/urgxKT9yJG3T0uckJlpdvHFrnN8N4Kj16asfua/GZFZT6rUcFW/UVgRxojuf
gfQSDr9rBkjGZGILctO15GtycVrs0I1XFSLb09/7yJAbk4kdBkZFoCcTGwPz2pPSSy3sz1RNjw3J
+PdvswnooN52mY4WtpYQjD9rJQlC8eF333v8Pd8uDu2rNryc8S5bfIZKsYZqeOYdc+RBNyZTVDYU
VxF9hsRv7vHbZOD60s7CKFOf+YBjAzOZpER0aUTRaPnWcfDOgaVuMf+igvjdyEzmaU6ATIg2Pd9a
ICgLN9zDPjxz4jr2sEzmpx+0eRLoCl88T5QbI9bFWZIRvnL6ix8ZFn0yQaWwbw1wuyyNqnTZB2i4
FPGOAOQzj+OR7ac+maHQTbzBrSmzKV1jkFMqCvIbNi8FenNnWB/iUJDtE+YZVPhf/Z5pFm9CGIsi
FEO+1bECevpLkHxF8S/v8rQ/WGaQkUODZ4gYtCcWNsSdzsMvvrdoTlebIIi9kNCL0sbvlmz8IPf2
bh/SW3Ga9je3mo+YrDrQdVx2535pk8/te9BWXcKt6nOl9R8fJK4+WXi0qAobjGulrQzRe91JN14J
0ZXX4tvvBmiy9jShoBEjIhT2kMXPg6rstQT6wTAsf3f5yfrTpIrqGfKoXwLREgnZG2HwF63p//Ly
k9VnGDAXm6rH5XUTz5TnEmASLIFdp2eWtx9XCYZ/sgCloktIhsTN7Rp2z6qKrl6GKvHLq0/WoLpB
yFjlDH6rA8BTQsyvtQQ8/PTYH/nu0zWoDgh4ax2+u6N5T2LVbpRCOLNDOHbpyfpD5tngNapT2DWh
vmqn2JYRnZlOxy492R9YRdpIUsUT0wjXPslgc6JAuzPjPX69f9mTiTD1/vqiFdsMODUpHDZszNcI
CZ1WbjLwX27YrEx0niLYntNjf2Ta6pNp23BDXehEtR3gPd9ZQVx+mr2B7DKRynONxGMjNf79+7ah
ygHAihoS+MQwUSmW79Avzq3JP75hGKrJxFV8jnVRJuNxC2KSPB+C9kv2okWfPXnp6+/GaDp5zVxI
BmQ6NvEED56sfyhm9WConPV+d/3J3CVaRgIXx/UlwiC0tMZpPWzlWl/97vKTyatD4U41DSKjK7Hq
Z7VAbpWLD0s5W2Q68rhqk01ErKtyIbYIsMgyRZevBe+yN2xUOV+HBI0bCQwYU9N/dze0yZSulHYo
/EwFMInKHpAMeUHCQoL6fXq0jjys2mRC6KkQxEIglbblR2topVBL9DOboSNzTZvMAzFF19dXQ2mr
7Usob+qqmXm++7uHSJvMA60rTYjJXDyiTR8n+6B5M7ozX/zYmEwmQCB6EEkNrp2LunaZ6Lg9qlA+
t5AemcGjUPT78hBYtSkSjVPahS6EwBQIjSLzNsMuEPQEivvYxQYSkOozA3Xsx0ymgww8w8zKqgTP
H6xNV74g3/nm9LNz5AZPZZuWluW9n3elPURxOlerFAw01t0Ig8bpDzjy3dXJs58XRhbqVVnaQA/X
FQkEbiL/7k2pTl5npPpVBgKn0hadAGq8soi7+Exx+Ni3nrzNnCSth0ZpGHHB8i4cUfdXSiToZ774
uMj88K5UJxM2AMllOj1oolDEzuPmTwAlHt26UWeNCfg11R8JynqKzcr83WyYijYH8ncKKc8Tu8vc
UZZkwqMAJK+D3zt9l489RtOpDFsn0KIssWUZgHQpPxlFC1avvzt9+SPzbcQFfJ9vMd1HoOB5affI
NfEjEN+7k3qgnUlAUrOzPP0pf9rJP92XybQmg9gqcynObWCGizb66EDuuZlL1xyLQ29duNIOPdRC
VO9d8y6UkmUr4U+G729kb30MfBB2YYA4so+rM1/p2LhOZn7fCGFVRFZn0xSBGemvMle61oPqd4/5
VKI4KAKZzdlA/gnw94UsSdmqS8VicXo8x8nyw3BO5XA+1GdPR9hgy4a+8aXmsu4CyD3iQ0Lo5OmP
ODJPp7I4J4xNSZLz3vZKJVmJeQWMUgCN/rurT1aBQlaLPiF20AafTVKSJCQyGk5P1T9+d/3xrn/b
ZXoJoKio4+4KBCGjcSDF4pxM+8j+RhkH7Nul05Cgds5VeOyjEsOOoFQBqZghiWlgJAoyANISYNJd
0aO+4cgrJ5+nf9KRB3ZazBg6MesNS+yA5r1qvTMTioeuO3fqOnbxyTIwJLGrpq3c2anDS9d/Lsh1
qvhFv/vqk9kv9Ko4aCZDVjXiTmpTWyAHRoVRdvryxx7VyVQ2+kEgFEAC+FHH2Mp1HfdTYZ0Z9iMX
n6oEXdVJZbksOhvdXkAeYYjdPUvC7lyni+7/z5P5z9+/PVBBTPRkF1qZnWTVaKKSDG9rduTM76kP
ONlta0hycFe6hPIo5BQUfYQXsy1l4LSkXfHIgXCksothkwiLZAMKAsAJaOrUuIk9p7W22Edqf1v2
HZa6tIya4KXm/YQx1ZQUc5lEslZvVCmuzH1a5km1CsUeMLHU5mL+VYih781EtSLpJBpYExbQ15LR
kA3FEDxpaTVrr8si5cotM6FcW6DqYXFmQ6hftJmJS03ru25ZSP22iWX1ISOD6s3wTPXCu+GlU5Gm
0olin66IeRLffU9Iu7lW1wopv247GBt+Xo0Dtqihl6VQF+CiZD1UZ+w2wLOkQG6+hs7CKua3wRAD
9yvrfgt9LE8/FFFyyWxBtq2RK674mb+Tkygyd3GQq/1tTRZTehu1WV/bJmQ9SA7kEjZzvYk4AXt5
KiqHLMwc9+AMAcjVMBWleg7uHYtgrFiOuIo7odcIVfRA2XdlaEK+8/VsQCTUZgfViPrqUxEoZiOK
dTp3roZh/ljGkuM8mW3SPPtEqpEHUZm5s/A9SghrPwsIC6hSInW+8sYfU31EchcObSbk5oiJxBcI
EC6Bh1+nON2AZkML1ytiFFaUhfV2F2ApGBaRk+M8JnjUGensrZKvht5XASlAfvLZyxFbNQ+HEaoH
hxxLYUIyqYkiWReLdRwn7tiHsIhKthhaoPOKVPbLIHIg/mm1DjhXTFPvMm0aM1nWpRywZIwxce62
1LPWhLNQOcBTkXgksF3ygnA1ctf3mtZqJJBUxErM3ELy30g0paiv4jraB/APm4Ujx7IEwC0SIttp
yVmYqVYCnacmGQvUHjV76dHoMK0wrFkDlyZILH5saQTqqk8K2qDsJiHDa91A6l1KH0uFy2KURBhq
vi7T+jAVZgA9EWfeNMXQzwm3QcpYGVoB4z2xeMZAdY+oWdgezV0/GJ4x8zsV+EXWjqlsrqF5QF/0
uhrs0U8j4xCXveCQ1AE0Cr2W8mZtJC3vG2tMhL0TYDzjX5ZdWSRCWSJB6UrqCUYBZGOkQfppgA+0
FlUqtPATuIHKXOoIS9pamYerOUzd+lYi8F6fm3kKhiXudQIRZCMYxFlVuL12pXktCP55qCvysERh
3NLHjIqkjTaJqxCkKVitY26TWFCJJLNEHYNX4vOfATN27abs9VAkIiXJHimU3+q5BABfsSgLiGoO
x57ou/vKjNw7qVW9t0GssvCpysw4ypZB1ZHxuWzLRo2usf1EyZfkIeOEDVTLBACbqMD0bVcpbgFI
rXE1L5mHMPKIfpcrsSVUIgtqaZ/BlwJe3uqatjeJj47IOA31YalzI4f7MoKIeOUWReCu/TgkyVgm
ogxnspkrsftRkmWRL8j8BCEQemUj7zj0eo0dIThptk6lSdaKMPlGW8FO7LznISwIIuJNTfAgNLvW
vE2LkLdSqvpu/yRYuuvf6GHiJMseHr1ygajNCtdxTb7USqsaQMLzqiLvwoNaVKoDQWthLM6aElPF
wmcjkyOzi+J4XbTS0G3iDAU7VugiifbUkSH55aZBPJ5sDI6+yKEt6xeBILSvemIm+SYNBwK3fYAT
Lam5YHe7Gxlnes8ETzSPjB9vhFgqxdXglkukL9ehUFjDMqi1MSgQ4jq+YV2vDqAPtY9WFyG21v3g
hbbVJlVgu3Lfp1A5VeK5DRWaidqAPtElYD9JTkqFYfn/zdmVLEmKK8EvwgyQBOiaa5FZe2/VdcG6
p2fYQQKEQF//POdUo1ckZnnrroNQShEhKcLDHQKgCW7abRiVJx7mNTlq1+VVzBRAScBKFL8hXPHA
dZD3cWYoB6AQmpEQLa3Rss2juvk5MV5VB0jvQnpCFE71xsE9DB6t0c2fWNH/wRzK395Msr984Yrm
pS0hmgJK4gACEmBudcO9Y/o+BOtGBMJYPJ498FWgQbF8qUjpisc5zSHXDni2Bw7kpJJiW0GDJH2A
ph05mEA2G8Xdh7kvcAsLp8CM9xRs6x3i6tw3oBodnEEfkqJKJaj0Og+rp3FYbg1o/0A+0HqQyON1
2ahNBpp86D0bAeoZ9FAEE/rC2x468+DOVFBSgmTTCbob3XwGsz86vl0TQl2WqILxgyZt2Rx5XTnz
1mc5SKkzJ/IhP4Bkw3RyW+I9zKScwOWRjaDARRkVHPZD6vnDXuq+QLIVEqTq3E8p+SfzqW4xSjZk
96bjCrBrYuZ6U4QJ8eM6LREdwb4ts53se8ggBLRNo4ccojuwFTNjQWhQGLRUQxOh+ymMkvlbCOEi
Bm5DyYqD8LoaffpKQ++mNxVoCRuwKIINPTUuOM3ToMY90xDlQ1v8QotYQE603LtlEhUQj2jB5Uuq
MM13ypQKvDJdGaBvXjYCKvVZ4m0Z9f356PjQvtpC5tIpjlJMuLa0wqHuD9Bajz8ZIrnY9g00cLbg
0URf98wQQJ5HqD6BpBHSJyDJYnXCjsavxJtimuot8k+Qcst8VD424M8GJdaUAQFzVyXzXMiNLzn6
st1ZqxEcBiCE3oxdHtzX3NfDWy7KNL93hjRnD54AYdSeg2hv2qY99GV/jWibcCBMAxJG8pIGSINs
IK/GyXGawM3Yo3gZ/Rwq0oO7Fl1o7jFRdZDvQg3y0KlL6PToN+GsgNEBBmfXRF6Hm1JBev08Q9te
g1GYY0VZUhTiBS23TfFEjJ8FMLUarX+QftG62o6im4ZjO/RFhm5iBzpxAc58nL2FmCfwiY/5/IaW
BQQU1/OQUoU11d2hBE272TUSjX+QG7+E4GDiFdkVGYJvDIWzTgNEA9n7TZhDduyBjbgvgGkpi7q4
gy/h+dX5/vCrFOjce66nEU0Q8NKsA9t7PYB+KVFCnPFmd/x95194K+HlkIsKC8gYMVwEy5jyIVH3
FQWR9LPBqez84w49MVtWs6JBVKxqxEBZ0wasCBTVNOM4IxRhe6/nh3nqIVWJ2RjoyJMOSnJ54ufY
4xD0qIHoq3zvmWAIn8LaS6FN2cJikMP2RLrNnc4RcTY7GvQrSVMxsL6y8V00YKLeFZ6bh4cqH8Ee
ExSUUJBjNCVoGMYJMnhN3YLvIOcyA0NLCLZ+MLDo3rlQRyt2nrJ88rcMqBK2KwH+4JsZVKYACygF
dgAtOXYUF6062ITMAHarIBL9ouqZgN2gTfv0WEGcSh2FGAxsvpmTYe/hGK83xs9diJulqKQdIZdd
UdCTQtvpDSkJHwwj7QC2m9DU7g8G2drhACVW3YKBVmX5nRuWsjl6rR7acwjRVqgaFOyMCgo46Hg3
yzSei6am3/wZqs0jMU/TgAVpoUIKJQM6PGpoZeI1HIBwFnzefrIH57bg0Wac/LY/D9Sk9JAgRDyS
oGrlxniVD/J+OoHOHjWgUgGS4ZXTrqjcge1wkpVfTO+N/OwHUGbYcH/g0FicC1PsJ38EsAJXggya
GLhPgYQInKvVYw3YZniMBoaKcCFomx/zOanmd7DHgj1XmMFhT7nyZkhKKD6lpw5B24+lDhtoH6R1
Oxwi6FlQSFAEOto5vZ7/lg3wJ5BKNsEdHio9Iu7khTjzCu60HXRSSX5PWOpiAq5HD/VoANgtwPx/
0UMSdbAHGWGegKq3GJL9IHAKg0SojvwDZNMiBFhDw7/9LPSyP3U9JO4+gzAa6HrA7lpDpjCDHBeb
C1BT1D2nP6u6c34nEnfHzVyErQMyfImbSVKyBNKLTHUgpffBs99NsHGjymFfDiGk8sKkbL+G0ZDX
oFaXLsjAvAxS9bTLRn4UCpJMpyZR4desn532IZqyutx6USU5qI9LBdGyDMeJ85oIvPN2KaQQn6ED
mcltSz3yI1dl5W7Ssm6eINlJh7+UCacUXPcUtPjgdMceoypH0XAO3XlcEiooDYlkBLG/dA1CAzTp
BpzKcBnwRsruwlGEki/ehXVTIRSOqMbHBuIm1bbkuCltIlyPXouoan0o/5VgR8FF+g1im5rfNQzi
aduqEpoek9nXDz0arZ9bXbbOEdEd5LNpeLGzsRp1eEzDwMXjKoLM3DFqW7TkoZAt2WOZQqMGAi2U
hwdPqxmqXxehs19NmvV/JvjIP0jwDe1OwwohBjFPUGqXM4GQXZ9MoYf257bQ91KFQXmEokXCn5g7
s0c6CYKgmCvy6raJ/jWYfAItdA/EI5hakMWEEIWAhHODvDs4e4Vq0kMFmRdkHYzJ6cbNndDbzhE3
Opami5ptmOfC+9Z0ufEeiJp6s8O7iYBmhwsmtiCXh4Xj3ARiCI8XMoGgvUpwwXS1AikwLWsKCbuu
hrhPSKDh9timIDXZMbBIi33gFV5y56KDpH7oB+9ybGUdJee688n8lQiHzzFRZPa++mAt7v9kcz/L
b3lV9uHedwENO+Id4QdPuMY0/J8Osn1gOaLA48ybYp5M8BRAZgsqmVVmxJfCLcVvrw5q/32CKA05
O5kM+c92HlqNeyIetODzK1y+5xDvpKdQuzhZqzaYoToAyQxQeTbG09nGaVKPPjvccX/hQYmnfSNl
Cd67vnHluW065R4LH6oMh6mggdmFDNzZd67y8m5fTKQI8PBvvG7rcA/G6SkT0AdPJn0GMtQJFMrQ
aq0qvClZLQ6zKbVCeiMAZQ/1AwViOegAOTGY9w0oaoYs+2GMRP+2ILzx9mpQQm79oPfEY4Qo6YPk
n4bsdWpcqLfh7BhAKsbqRj2HqpB7/ANEXCMJaijVR7nH/8FLjel9E1ZM3jluBFYxiGB71euEF6rG
k2GCNNxYeSGUBcAW4kATowTA8o0goOblBtklXNSisKsv2msz+VuUbO5i2Tq+idHWHg0x9Dd5DrYe
WvfjvQkaAT0stLPNGiz9kATdkqkQr0PCxa/GM+BEQ1iBzl/PaPZnzNA6c0eD1P1WFpT74BhzE/TU
ejPexa1CHEGZMDTAdOBToFGd3BGCTDNto+8CbStNXAnWs1d3IFl0DEuA77d9kjb0e9Q5eDsLvP6h
QTG7GVSsej+nvEdYaSb67gxZyX5HRiJ5MI9S4WU8ACS9VaUP0UMkYjxI+FU1m5+u5wKXkmlW5Qrz
K4scokx3fdDWd2EIuRKJBPm2D30GMUhfPDetCY4RJ+S27KPd+tp5AspqdSfuJry6diljBhTiQ7+S
Ov00/eh5gfV7ukt2STU10KGBt4to/1v6SChcX6tPi2UY20rClzilZDtrdFCk5Hsz1FARnsW3So5f
gcB5B37onRjwSGb5bY2Mno0vkcpzgi7CY7LtxAn3VahOrkH9Pq2I4LdYWfkZ97yQUAztpS7UxEDW
Z9wz7VyoWQQrDBCf5sjxCasSV3c5BIghEnjK/Qckau8CCFlBp+RwfTOWRrcy8OgYVWGRop1l0KhK
bRC06icfDfYb5DgdumKrSx+xEvG67fTFNiEklztQ6+PjSzjTL6zETe/6r1gyVysVn3fUZQ50KaHR
WYAJDHJzkN2D3MT10Remb0NLkBmXCakF8JxeieuVG+0Ay4ZEW61WNmHBimw4CVVQRwozeJvk48mX
bRy23mNRDMhAg1z6+o9YWCJmeTQ6DksfN1A0fU41JIx0koKiD6kG7a/swdIqXX7ch3oCHiA+VM2w
yegx2g7g27yIKuT9l9umf/nqh9GdpA8DU8DRDC93Qe49DVDdvj700upfVuzD0HhgFikqDwA3T+SY
oDjcPkboH/O9tTL00spYHgzeEK6LAdbZO+4O/YdIX5JdV7T76/NfGt5y4cnxOlRg6u6kGfSempCC
bBRyz/lezn3+9/VvLFmP5cFFnkGbvprFaZ6RlxXNPJ57E7EbR7fcN/ITXmeFlCcgS/5yWP/iBP5a
hF6YuY2Hmc2A+6RXIXwG/LfIo/uxq+YVk18a24LC5FmF7AqDUeop+Lscki307MSNY1v+6o4qaGmA
XRUS19/9pCErtPdREzEv17d0wextKiiOjLZxUG07tWSKgSYkoE9kp6GTX8ysbjNNasUEqNlB94wj
cvpTc6ciUBhX0bHtnR/Xf8LS+l884oPn5g6pZq+F56KF/dEwBu5Ns4JDWFgdG2DTEqTOMy9F31td
n9ns71pwp3ZpdFLjWnPPZSf/D03hedQKCxkpAycRXXfirlfKR+NTV95prwHdtPGRjT1CJTvyd+lU
OGvoisvCfPJJG8AxGsgKgg8I/UQl3eIRKDZh0B7DkdwWpf8PvdGLRJbNgLR9nz07svuFd8XatXFh
s20yI7eosqwRLXYkAuN8mX4NM7JyxVoa2rKjABx4ckBD/ikK5X5oaez35PUmE7VhGyghIvNrGnli
KVip8V8wva/1WS1M2wZRqVSQCskOhDYt/9Ec2npFR/T2+sQXTIVaEd8pim6AsBfuCyGDCh7SPhUW
BimwaHf9A0seZgd97mjUaWArtZy/o9pxFijZgUL7dzsOt/Vq22iogvgT5A3RNJzMHd7tNepccRZE
8vn6L1hYf5vrrqL1BHawEBHUT5/zRj81TbmC4/qX3+0TT7XxHxXtwSSew1NVn+wcf45Vn8E0Kzwr
s29OPn3RnjiNwvuikUXauGQNJ/85LARQK+tMw0UCOraXLrI8mOJR0H0zZuC3B7hgnxVNsUMKd7pr
fJA0B1P0CL7UAy8SlF8AqyH9dDas2Nc5f++qfkcG8+jkYBVooEpomj9e29+7xPwEuB/Aab1toS7d
iP44z+YcoGh6fVc+fYrjB1gHJ51mhsIIGgSLHMqoXogfcu/pn34IxmIK7ati5fxc+o51tuXS9zrv
ciNFOwey9WTXN86xaqKHEqlj6LiDzzd3ghVnWfqYFaGolwR0JDhI0fQcgS01Al23szMjjr1hiHuU
tRQvVu7DC2Zt01JJJ4VSNVKvJ0dm5y6TTyN3fl7fm4Wg4ltHnjKD16QhhobwNKog4W7y3OehT28L
tr7/3/tAFXVjgI5tcYpK9Z1X3os/rsXxhWhlEy4BKUH0kDDsNthwu7z7Whf0m6NQCeB8ZY+XPmEF
xKmvypGoy4UsQWVcZzwuNOon3H8eqrVkwsLe2rxLvV+WkO9EyBqm/AjewRhImeP1vV0a2gocaOqL
wmlA129gLrXa9nFkcuVasWA2nuXSk+mHAoUTvD5GZP8Jz590M+2yIl1x5aWpW648RCA24Cjknyje
38SDuGW6xn2yNHXLcZ1hyIAFgON2snvueugqCv3YTuUtOHAPl8j/WnwkZiBwCI4JotxvGXWRny1X
Ds8Fc/yX4fXD5brlI2L1WItTlUTvQPvcZRl7jKbia9vS79dNZmlxLH8dJl8X5eUJMkIliuSd3FCR
3U0mXLGbpZ9g3WEYa2VdlB3SQjiODqydhndIpYKtvandl6h0883137FkP5bnegmjIe1w5GR9E+tR
PQZUrLxDFpbI5k6tiTQDKKXFqZXkPoIkTeqzbyShK3nrhZnb/KkQsh8JNzjEAibSXeeDe74E2uxw
fV0WXjg2ex8VUzCMmY+IJtTXEdID45DtxxyytEDiQsh1Xjmxlhbpsv8fTBX3JI/kBROnQDVf5ih9
KgU5VrX7fv1nLA1/+fuH4TOl2wzVYwl6pBK12P4+hcxQz9y1jpoFM7XJwELlF1GqYaZhrs6pml71
qL/jBbUPVtsOlvbZOnghzju2zSUF7kzZvi/9HSC1K5vMsQqf3FRdy4khCosKeoe8H0oyasOgG1Iw
/7uTQREIlJxe692lUGge0tvY2TybH0wngx5Qo8KjHzlkVO5e2tq56yMIDUno3F3f8YXrlms5dNMr
hjoTwmrB2F0VOHfFmL8DioIKt3njjglw417rSfjculybNCzIfWFchd13mv4ogvyVu9VXGWQrx/Ln
Puj+n5haWTYjz3Fx6b1055bp24ALo5HDQ0qcFy8db/IR16YQA44sCJgC50GhoZ/socsf4mn1Xzqs
b0uIgcLxv16YV06WjG0vTgnkmHTK3pn26pX9/tw9XG55uEa/WWUy0MIZdFSzjeMG5bDjfgqB6esG
tfABm2CIzMohQNIgOQ5898bhfQT1KcAPr4++YEKR5d0VAKljiXrZSWbTfnKBrpmS1zFk364PvzR5
y8N7ognxAwfXLz1/8xJ05OTj99uGtk5oQL+AXGtAvITMzqb0CQj/ov1tQ1s+XKDHUhqKrHuJ/Olj
OBA0yhCyRvvzecx2+WWtPpwJHMikJBNUnHrqbKAFve8G8hrR4q4w3crR/3kQcm0+OA1hyQCnDbLi
Oj/2Zo69OjwPmUp3kQZ0ivrlPQBkN6XAoLn939+TVQyoKtw2Tm5FHqiaTiFQ4dc3Ymmp7D2WA3HQ
/4ClyqBvSDL0lVflnnfiAYaVrez2ggtwa7eTifaA6U3iFHbVHrg4qPdAXjxdSyosDG8TwzUUkIGB
ghgOxOAH9Pv8weM1Qo3UfLm+RksuZj2eTDgOTtRijVTDzk5dP+ZFfXd96KWpW48n1FUcdM5w5OBz
742kHNQE4/0M5P5tsdNmiAO4RXVC4DwOOCS8TBPNm05kwYrxLC3M5Vd98LMOHVzV7BbdaQSKGVW6
Z991fl1fmIWhbV4w7ggOxL7GmvvOEXCmvwcn/HF96IU1t0nBpq4GDMSBNaL1YNM3+davnH1JVia+
4FA2T081SNNUQ4od9ebv0MR7jnL3jBLgE6pDK3F56QdcPv1h2T0X1DODj/MK1cU/JcnuNKDgpb9G
B7G09PauooaeAE+IbAqpUc1NX9OIrbyIvUvE+v/7qBtevvlh6r4spA9uvctjrCx/R+0A7M+ooetp
OiBNXL/fjuWowK/ZPSbF6O2quQBFvZwODC0wK5euhfQtMCD/nYSHZyYHyb88NeMFguz8QpPOK4qF
50JCixP5z6p13yVtHwCxjE1L367b3ZJlWFEcSj4+MOR4qaT+S5Z8bdMQ1BEvo7uWzVi4TNoMPyFV
AMCNiCVpM/4yDRkOkIV9DWh/MKT4K5QAEF//IUv2Z4Vznnpz2QnYHw/Uccw5tCaD7QSV7JuGt9l+
whQUzzyA/bHkEKC6mojoFa3fK96/sAs24VjW9B2I+4DYcaH3GLTuc0FKQPblOfBvS0e6Nj4rirJE
eohgSG67aucrQo6oRqAxRacQN59pfbhtoaw4kDJftLxBZQyZmvsegqkKSvLCUStljoU4YCOzcp5V
ikgAX/J82AKifpgDunLsLQ1thYHEHYswBTXLSQFMj96cbQitkNsWxXJu3OMb9BDCeqrQ3AGyvWso
25Zs5SW1NHHLh2ufpY1wLlvLc2j61o7eVjm9TRLGDazLGPcQEAV62U5AyG+7wIeIrViJvEtmb/ks
cqgVeN9RzzaSB/S9Dkfz7lPPHb/TCm+R2aWkW9mBhTWycQWTg34eM6KOMPomOze+dHYlAP63BR8b
75WQKYG6DHaAi+J50GHMDRpdSLJimd5CcLPhXhkPwHYIvOwJ8WCfR0XMwhAqosk9WuX2Yza/ACa9
KxP9IJN6O2TmS8byM1okHpMex1URvVw344VFtBFhCa0G33ioloTuuC+Zukcj58rQC6bArLCB408l
bY9fWAc9Gp3MOfP80+R538NyjYtiafbWFSIcclUxdOCgZo+ODk3mLwNKozdawOWjH+4QaZZxrTPa
ntCJtK1AgvY6AgT+I5n1ygG0cJDaTElg4K59PoXi5JAGralosOZRep+4zZGhyo5C0P76HkefX4aY
FUyQlMnn2UNlow59yKG73vDiZe2cbiCIKHq06wcAcPc0q9+6jiYr3rm0+1aMyRN0zrbjBSym5T7M
CvSCuqA8DR9CNdyUt3Zt3ctBNSLlChlfPeLHDAQ7H8icrWz/gm3ZmLE27/IEDaG4vekA3ZCuqwAZ
1mjxvr4pS8NfNuuDdXlowulC1CVOxRjV33oKFvYW+NXd9dH/LUl+cgG2WZQgABN0IWBEJ/TFboVb
1ZvOyV8GxzGbzAN+lSTo/ZE7tHq8ptzdUekeUp2fci9/kHOxH5PgAL7te9VOL2HEjrNIji71YuWi
Cfb6FBes36ZL8kim/Y7h5TUhdeuILC7BzhMkm26YwRxe3lQVcG0IF9KohQ48ZD5VOMhvvSDlTtKL
EDTj5RqNhvdvbfmz1bYuAw0jKXrZeHvqzGiOlRLVdwNcwK4pZbFNk5zuw2qCjU6g9r8HwhRdaRll
vx0nTJCxRqt11aOdLkw42quz1myhPltvQWwGerNmwoMF7aOQT2/JbnKJ3NFx/LumWXmsxiaNO8AO
Nnlg1HdkPtJ9XYHZAaLEw7RDvXpCD1SC/t+oye867lRno3yzC6AouZtTN91OdV5v+Zy3sdMD4uN4
atr4fqcORYdW96ka+cZUHSgDWJlu5cCdGFqkwx2aM9DiYRq+6fDA2vZjAjWKPP0rjUyzh/bWcAw7
J9uG6M/YRSMa1Vv0D+6MUc02ncVb16j6jtG6ewRDYoFeu2nYQoAjg6J6m21QyZk3OBn9fU2S6qXp
9Hz2Wdjveke2+yng6lDy7DtoiMQWZD4EG+on274QX5oa7PNuT6HHTPEpCjqHHU36CR1Puv0TRZRs
Wdalu7adG/T9svAIOo/f7hiZ18RPRmiNC0hwhYzsiaR/QEeJKn/H88dJeP1r3dP8TTRcHKe09R8k
c0H1WOHLoTs5J5nn5RkqDfxYRPSrP4//JLIIIQoq1JnTFPLt0gFNrAOiZ+GM1dZrHTD09DL56jA5
7WlAzKZwKDStCxcq336udrMazc6AA+W2iGOj0NC62lVjKng85L/6vtm06ZoI4MJdxqYHgsq1ACNL
y+Om32v/3EG5HtK0N07b/2+gRIuy60/9ZXBf7lA8x82SrlxWl+ZtnVGaNEyqFkN7kAch6I/jxNnM
q5KXCxHOhoZlIqcg+x553E3+GxXeywzJIvB4hMc+db8zB/32N4VSGycGSs0cLeGSxzmaOclQ/V1W
xa8kaJ8cpt6UDF+vf2ZhuWyoYSN7QcHs2Jw0WNcbJ0SJxL1v8nblHfgvqOCzKGptR69NE6LCWp7a
0um/wPDdUwQSm5iOTQWn6/gZLdPh2VOh/7MDl+G5SMMZcuhq/DVnodh18NqVFV06na1njC/BBjPn
6BSSSB29oRtwbjYGwXzl9v95udS1MYn5pEeqEVzjGQ3sfVafTOvtfPBlZlOxnfN6Iwnfomi+ctQu
pcNsyG8FkqKOl/iegl79D/UYVZvmi//FBQHGT+dE0Dy6ghdZMBEb+wtt5GHMO3xIODjJ2VNPsi3K
p7ftio3+HRMvD5B/4LFbZNFLzRr/FXk+9vO6eS/cWG0pU5BDzjwNMLpWv7rxza1/DSDWEfmf68Mv
mJSNqSwSZZoghJNSBx2g7BDwZmVZFhbdBjt6Ls2BUkcYc9SxguGwCC2vxW07arcYMgM8SOU1PG4D
sfHyHbTdNlyvLPnSmlx+0YdLcFFMOgKHTRCHuP+CaxUZGg9SpSvrsjT65e8fRqdD4lRhXYDIS7ro
nlbQ7DTZtMYWu7Tq1p0vV2OSOrwLYidnap9mSfoaQoH2LhNtuVKPW7BIG8o4sdAJqlAEMYiAs5g5
Q33XOBDQLmRutkFCb9PSc21cI5eOT5FbZXGRJCBIdvYqAVvGeGMe19aQ5I0sRGZGFndNsPfb9yA5
RmJNGmhhk20wY86jSPfeEMSmF5s0+B3of67768L+etYDjSbKJZBfDOIBYWBXBuUzFay6dIWveNbC
7tqAxgurjWwcymBAybEeky2YWc697r+oYiXuL63N5csfHGAmppAgdGKx8nu8eCjaMHQLUaPbFshy
3rQJcsqMZnGi9UEk4szQgNOhU/v68EvLY3mvF6G1DMRMmLzQh2I80wtIXKHL57bKug1t1GMhIuCh
GNhboE9fznj5RDT8IyCuA+KyAx9lsgEdwlrnypI5+f/diw7MaV6jOHZ70mqHBr324OoeclqDs9Zi
uLRi9v1pBtvPWMPPXP9loN/ArR578tU03W1vac+6FGkN/DNrFIsb8kfKbJM4fJvTb9e3e8FWbYxj
SmXhmXxm8exF9T4qlLvnHl17oi+NbjmzCB3UqBRGL02o94Pxo62L19CKJyyNfnkAfPAzB2WG3tcw
1Slj960qfrSGrqz50tCWCw80g1hHjSDRto38BUKmcdyCqcvpD7ctu+XE5aBlD74lFudA+h5YlTcH
3YRrJ/DSld5GNZosCnI3c3CylO9tZuBV3ibHUzdHKCLlD/C5bEB69lfE/U3QgYk+KLeydFaOz6W1
s07oqBqBOvHxcd8DP8o0Bu02ANvmjZtuOTSXQVt4XsRinRZRtqnpSCFLD9DbP7ftjOXNaAcP0Q/e
0biJUB4HKioFPc71oRcChY1srFoPvc1t5catTve4tGwm8JRJE+66Kr/FroBn5P91iRn9HRpdby7s
CquOV83k8/312X+6rRja9mVwQFUNXtCxTIpvRrpfZL1mMZ8GaQxtOXLdZBU4dkYT50ogdoIzxjd8
V/NmLQ4tfeCyIx8iRUBG8OyaaI6zMdpqDmmouVbvfR6t3CmWxr/8/cP4IGMbjayheTFc0A7g20zx
BRlFB+D2i1su7Viky758+EZTFpNPinCKAxU8gP1x33N3ZehPDRNDWx47ZwL0QhMILJG12w7gCgU5
+hZ9XJtIiuNt1mO5rUmckoLzGLOXrQFPLf8KFYmVZ/3S6lsu2yDnG6VIocYTE9k+k013yChqK6V2
ohXXXTJ+6wxGLzXPHFNMyMSDZHOo9k2WrLjswuLb8LaAa3DtepGOkVbe+5r+Knh6NG74mMzN202L
H1mu2wLlk7o5xye87j6qpmOrbuIwAcLZct3EFyiS9o6KUXjahX0WR8zsUmVWzGZha22AGzL6qs/H
bIy96UdTPVHqbxz2fH1Vlsa2nLaFHjV4wRIVm5LhWqLALaUP5rYEKlbG8teCzqgpANYEk9H6VaJd
+Nh30XDLGwOjWy5btaSeSOaqWHdhuPOjstwTna6s+oK1R5azVgrnd16MKu5ZeXBkfU61t3KxWlp0
y1fBqTXlUZuOMTA0RzTXxBnkDLJxWHGmpeEtPx2JTCmT7RjLugcpWP0XSpSn2pPfr5vMwsLYsEWp
J1nNKlAxHhLHYaCgAU1frw+9EAZs2GLER/An57DGibZAqWfBjHTA97L7CiRKtLL4S9O3nJVNhTd0
oDSPa8bEXrdVui04ODGv/4Kl0S+/7MMBVUvQjufupOK8cV5NoQ95Gfy+bWjLVUOQt0zMLVQ8GnWS
IjxFplrZ0gWLsSGLM0VfZs4GbGkWPoP8apdPxeuYNCuutDS85adMNCNEOuBKA94OE0sP4J08htWa
WtXS8Jangi92nrSD2dMOTOahI+9AFvNrQonx+sIvjW+5q3fhhy49oWLOcijsRlsyglIt3V8ffcnm
LW9thmpgEQqLsROAcvZbw71jXqLaVKx1dy1M38YagvufmkBphPjcHzswuguQ8hdg2QcPHgWj4pfr
v2PB8m3Q4TSANbvlSsWFac6mI4eqWSvXLw1tuWyhKM9MnQwxL8UWNdWDC+6922Zt+WtiiJj9lg5x
FwbNdxL2wRkM8WtLvzTxy5Z8iAZBIEMcUc4QQ5IAzU8RBdEN+KRX3Gpp9MvfP4weZmMB5u0ch2vh
bauIgAs5f7ltWSyPJZBf0ERjWfQQHAkHGKNfg14vmaPlrS2tS2fqnD52S7OV0DaiZNgLxVacdWlR
LGc1JSo1RGdgjXyPIJdxm7QoDywvBVM2lA4q0Hd4o7NlYRFPKvl2fa0vF9D/Kz2i9Yv/dxt5WIQQ
NsKClOGbqYE07oenQhpUf8wu6YMNuKpX1mZh6W3cH6HT6GYV1iYdmNglUy5id3S8OzHeGottTF89
BULPVdjHXcG+Udk9DJl+BwXK2iP2siifLZblr5WopIuGjCFGPyw0fMdxU0Zsxz1AKZzyi4ty/XbW
5VG65KYKF7bH8mG/14SDZrGPp9qPS1U+hqQ7hG15uL77nyP1Mb7lxRmYxPMxrYdYRmzbyA5tGl+D
FsIASLt4/Itw3U01dTt2Ycp1m7WvXuz2s3W0HNyZSIqHSjHEVCW7PgXiSkqkYrq73gz7jJFY5eDz
jOR9k8iVby5Zn+X4wRB1UVENfZxGkBIiOQRcz8E83xbIbQFFBh4JPxmwTQkwTCDk34OKa399i5Ym
bvm+nmew2UF6DBAHn965TpXsZFcPu7BszO76Jy4n2SfbYQP+uNMAWQDKHRAvFuSk0eTwq4GWZYZn
9ij9PYE6cLAhEtWCleVaCDq2iCKUhzSaVASWy0Q/6gl1z5oPWxkULzKTx8jp7ifq3oKVRKeidXzX
g6RONEKotIHK3kFJFWzdoriJUQSjWxGhdIapDjqYVV917oYFkd5HEFFZyeMurZPl/RmoMzLIYHVx
NDkbBgzrntB+C72Tr4ZRaAp5Eaix1/icLlP+zAqsUABMQR9NvuxinpwY8rq6TcFc8BX8Rq/XzWzp
A5bXp5McKJqAu5hcKJSH+UdLnxNodLg0XAHSLH3BcvIB0gFdg9R6XM90J72wgZpPvxNC/Mn1mqsv
nAE2MxhAbvNQhNBvqGR//B97X7YjN65l+ysH9a5qUiJF6qLPedAQQ052Oj2VXwQPaWqmBkqi9PV3
he3usmVHRh8DF+iHC1QZsCNClChucg9rr+VocexYuYMuYBMW3vypgAD1slIRzW16SYzyjFPBtjtA
RXW+tgyrwO+vnba4WaZLuYAzl97CcTwIloGwQ+PSi4yragBz5iVS2jP71hZ5gxQvDl4gHY/e/JZC
SSr1TyCES4xQ5258Y9XEylH1RHbHiQZx6tt4yLr46WV67sY3Ju0jUMkcsAQeQRAPaRsbpsNLZj8+
ffFz972x6KXWUNyp1u5Ya6XeQqAqA71RRT48ffVzt34a9TufPNCZTAO/7Y7c+6xOunNdi0ruJbDd
uXvf2K8/+EOaF7j6JHodmxSdRUaSSzXWc1ff2K4eoccFEZvu2NEC+N4KiouXWk7OXXrjlRd9plSg
qvqoatfEUOuxCQVhXfz0pJ/zobZox/bUSuutACRDoC20kF6hAg0TLARyPA2uKueq6j5Ymu/YMvxe
FmkLe8znmucpsQXQQxR1RcivzK/rYYXSy4VHOr3SX5wFW8gWNpwU9P6nAbq3hXGO0FK7rlrwu7tA
6dX1w9zJwzC7b8E4dsvHMRxRRvOkDZ8e/swy3sK6WCa9vOkdfmDVAxKU12YBO2vqJk9f/cxq2OK6
srxe+4nl4jDpUUWlTseDlzr1i9+7+tbAwRk1Oi3zD9zzQ5sHYZF//r0rn57nO+MmJockXp5Ph2Gp
gh0I7yiEVObmwqycOda23HSAL/ZCcTUdLDPIY4MFhKbQsbpJ/Sqk/nCVV8/Mpb7Hc+93a+pyoNwg
7X+oGtBR8a7Yodvk3uXFy6dn6tz1N/ZezdDpBCBzOuT98rJ2vV07ixdQ5vg9offgJ1iXUw+kHTBX
PB2hpWjLu7FFeyWIhQ6/9QBbaJdX9C2bbYCFuY5TrJ3hhVsFJuy76kKG5YyjtIV41Wk2OZUV48EY
fpe7z9Bmec1oF6XzBc/1zCvYQrz6GkJQ0BqeDk7VRrTI4lMtE33BFzaoc/e/OaNp1i0OumjGQ4BG
D1Id0dgZjtVNKy7c/pk94kvv4ne2Nva0npi/TAeC4nE1FEdN5gvoq3OX3pgxh1xan+kZhia7awoJ
FJCDxE8vmy94pF9s21tkV4siqZtl3XTw6uZ5x4dXXTkkQ32yZqVPqkTue0vrLG5P+N6u+s3K8hfw
9XezFTB0/Ayjng7ZaneSts86ul7YTs+to40pT3WJ3BRw7lio9NZVqooyBmQ/798+PWVntr0tsgux
AsS+xmk6+P6ysxDFG5d3E0fCw3GuZt8kABdjYWUX2i7OvPst1Es0JNcdRFcP87BGCm636dLfwz9s
qewGSAZzZO6nQ6PGJNMQTOTdmnQ9tAGfnqkzb2LLZudMUJztIPF5YPnsJEtRXy3l6idQLvr0ewNs
bNpxpwkcFPV0WDMnts7bqfnoZe4F0zg386en+m6JEmk0KhG4+OgUkGcoAW2hydP3fSZ7skV6pT1d
OlHi0qT9BPbvcEXb1amVqQs+BsMl7/jMhkc2vnc/QhKMgJ3rUCBtFtZOc5sCAtET/r6n5MKpc26O
Nsdyh55S3tsGS6ggEWSZYjdbLuzXZxIZW9a6ghM1Ufx/CKDCJb3+QbMpmpwbV7oHxZpknS6lls4t
002wDBEkVIAMTMxb2U4TjQ5Drt605lJh/tcvQm7hXU29DCDTht7tqty7AWKOQ3c/Cg/+0aVej3Mj
nObwu6XaNTpwB316DYuIC4QTJR+gFAslue4SdOHXkyS3aC8yegWU2PA6amSTF+sdqBmuR3sJjnvu
8htLhrLvUFFAAA4WgpVgowqn4aNPLxVDzl399O/fzU9Pg8kp6wJHwnrXoFGQkT60aJJ82prPXf1k
HN9dvXIn7U6OMx4c349Wzwt9bsNpri8Ywq83Cwhe/Xh50kEtkjTYRduO26hzxAMaMXcLXe+zuj02
VH58+jHOjbOxZchN+iVVeIwg6D8I6bwI5vUWEm83EDyC1Ht7wU86t1Y3x7OoiOPqCsNAjIDKe+FO
YSdurXx8+inOXX5jzBXErX0Cur0D83Q48WcVf5tPV01xwRU78663uC+jMp8bi5UkoQ875P2JgwWS
tJes7Nf7qdxivkjrZ/3QyPGQnpRvZLUMUV2yS2HsuZvfZMAyWfogS0WMoHxfo0sDOpZr8GxgQX5h
qZ67/Y0Vn1ILYu5x+2jO39vV2c9wIZ9+r+fu/fTv3xkZFa5rhe8j/HC7v3qWxWaEcB86u/e/d/2N
EUN/0YDBxBsPrSPQ3i9b9zZv+w7d2/SSQsqvaUyI3MK/IKgnAYRGK3Q3jKe3kK5d+yxrgzGNOJ2q
9KEqaCEPbdnP2d6Xboduce2AbSATRGW7FBQoNq79tjRXpVOKDGjMwKahKTN2yWU78wa35dC0A/2F
ACvaQaocIrYQNI9AKvW7V9+sj6z3NJo3PfSCjw6EW6DM3va/5YnILfotnbg/NY0dDn7TJaosF0zp
ReWNM7MiN3uWnIjsi2AYDjSA+tfMnWMJipP46ZV37uKbHSuvFYfK2zwcSjIms0TFbFXQVX764r8O
VsDs8qPZ+MobszrtseSabL82KfZEv7np0eARFSq9kSvX4PJidxUhv0U7S+QWEwfaElIDs/bFnYKg
RK61ed8V5beu2f/4aP+PetTPv8amw7/+E3//qNulz1VmNn/910td47//PP3mv7/z4y/+tX/Ud+/r
x2H7pR9+g+t+Gzd+b97/8JekMblZ7sfHfnnxOIyV+XJ93OHpm//TD//x+OUqL5f28Z9/fNRjY05X
U7lu/vj20fHTP/+gp17C//j++t8+PD3AP/849u+7n77++H4w//yDyT/R1MBpAL8MhBzBqXIyP54+
8eSf6EnwBfGh4R74UmDfbDRIBfCR+NOTxPelzwjFV04po0GPp4/c4E/CJUqPqO4zXwiw8f3Xbf3w
Yv5+Uf8AC8VznTdmwN1gjf2dWhDgmpEYB1AGAiVj7m45y+BQGyPHdYqbaa/QTJQTc8F0vuSGnhpi
s7FU6G4oVYkhhmRJvFglVi3RuNev/OMUeXu0AcVe0u6pw+NL/YKbPvGfH29zqpZTpYIKfMIYO903
GHuAwIWIll2TLIeUQSxquGDMmwPk5yE3/j5SAiAQRZcohvR2flTsgvWDmR5Pg355zKZGT3NC7f7S
w34pE/w80VgYLg+4S7ZRmc28HNrPGLkOsXWjeyKcdhC0Df32Y1eF5gZ4sUN+Vd5W1/VN/zovQhdS
03ueVK+HG7bSqE/Izo2z5BJnMf3R3/uvKfn7xjbeKxzwKidk+boC/ChP0mO/FGEL8UA/5nuakEPr
QfoWobDOd+LCAvzRK/l5dO/HbZZ3ylelxOh9MO8WvYR5tcRwQ59/Z/DfLOt7S9rUi34e52Rq33lB
Kl1Kspxe/Kri9ujFxa6MPBGRncacXnqoMyv77znd+Fzome79CfQs8RxRLLMKAiLPRDTGNOn3XnF3
6YzaNL79/HQbKyaq7IBXwtPpLOKg8gH5Md1lUbcPwGQzYHG7cbm7uHJOh/dPS1oQz8WGF0D3aXO4
t5NeaNbSKebhFGd/NTuEieEa5X/VO3H8nff33VibVYrgNiO+R6aY7dVhuVUJJNgfskO/r24vmeoX
JZOfn0vASDnkiCnZvL3aVhALs3h7AL0f2aP90B/GHaRs5gicRDt/V+5YlrHo0nxueJ2+vcVASAjv
8gC+4sYWhtGCvHD4Mq46QIe+uw3u/JuSih36ZNA6d28/OBG946XAe112J8us8hkN42vcKOWEl5bx
Fx6NnybiuxvaGM2cWyqd4ssynhPwAcaV/w6IxQdz8G7LMc5858Xg9XdODdzaFJPb4sF9DqB9MbSx
eah28q/luRNZGTw0qYjEt1teU1CY2xwrlXJQkUAMGOLabnzp5n/5FimR1GXu6Y9tVcQ6AQNADPfF
9t6uv1njAfZQR84QsjDY67iwUXEhBDrNx3a+vh9yc7oYtagFHZVT7HRDnK6IFM2F6PmXlv79EBu3
dOIVKDVPQwyJjRl2FtXugoiFADns2kfI4F6cx9Oqe+KhtgU4200AM9MvI3q76XmZTB9sKF6N8ZrU
O9n+3uYJAm9fcAk2Y29L2dauTu65NVbdBPYSbCnHYV/uvXsGxvslNpETXyIP/Pm1BQRFKwF3S8AN
3KKMnLZJIfWxjnFqIMEZukXeHHrfGS6dQT+ftBjHDeAgSkJdvn2wou6yBXrCY+wcTGxjvhve2Tci
wbn3EfSr+qhj5+iAaOxCYPeL0yig0D6nDL2OHO2OGz/L8cp1LoNgjLvkqxnnr3L4E86+3o3Xlzrj
fmF3P462MQKQvsqxYBjNxHPCojJpmtAcuniNlhjdCEl2H3y6cDj87ERgSOFhUgPm+f62qaWfc6Io
qILxgGMiesBlwnZX7Px4vTJ1rD5l16D7vR4uzOsXwpIfLeM0rM+YDCgWz3bdqLUIUmgknGyRROy1
uXGTPJmu9b58hyxLiPUUqreoOb7wcOyreL4kIfIL1+3HG9gcihnKE1ASwQ1A2H54TT+qQ3nQV0Uc
3ImIyohmmPI6zh8u7gm/nHAJKQ4ifU4R5vzoTbm5FSWfMeFzRKLsE40bTHfwIoh8nP/FdWrCJrpk
pb+e7u8G3SysCoqmK1Jjp0HnxAmbuIMLDYcOG3uxE3f+SxbXR9QhPpkojyt0v4RPL7PT9bev2+V4
166L8E5uidabHOR/pyRgvGoV8cUwKBDxHuzubL/63AmBiL8vmvbz06P+ImTBiD4XkrmecBGj/jjX
c+FWJKXyZE8kIkmHquneSfrkizWpCPpKcbUXL58eFSHu9mmpz1yGfiTJPYLc+Sa5IsyI6vlEMMuZ
Ax6gvGPU7L3RNSSBUOOaHSdSB/KzkzNqQ01Uld1z7Xr9TW0cyj5ShN0u8ru65SFBn0N7VxsC/jvR
LErtwUli1S4Ai65/lTW8FlDyA4kXgM89AoIHqEjkwdugGfNdSdDaHDozJWmYLZMXFtYGGuyGjtzN
OZuTHPookR55EDYzAdmm5Fo8BHO7Pljo4L1Hl0J3O3NdL+Egs3xXty2gJIEs7bGzA+TLdZtDCma0
pA5nA+BaSKi/PtCmTgsoYKbZ64Et1a7yBpTyRwUIytrq8Z2SRfcMXSL5PbhOgxBcAfjOMqXgWU1R
IilaULyDHF3hVqfKWBFratI3HkKdpGPWs+E6tvXbrACZys1p1kw01kUtXg1DOuUhKKWyq6r0yPMc
5P3XpO2zG3ds/KM3cgbi8q5LSpj+X55bDnWoKj8F7iMbxx24OF0AcEBSFIkl0wci2vpapD2qKlrP
0GAaSR8hn9HvlzUnzzUEiL2bImUQ+eyXXhgoFIC/MXRGdwGINBd+3GlSwlFiLbkdMzz1Gg7oPT8K
oOCGsGx9sV/pZF9YW3QkXv2VfHA7EbQJCEE52act73mLuC5wynsUqWb7ep3aaZZQ+O2cOttLNjIw
j7azymKcGcX1KVv9upGse9GZqrhiC9jXWN6kLHQb5T74lQUu3x1HYAic4nqCoYL6U0x3o+jcHfWN
C/ZsM+2DrmMg+5TVTojZ7mU+2H2gyuyNWYw6TLXvJdTRwBxw26K7xK48dL3JPyht3DsPzcz30zg3
h7RzoPQts9IPHZjnh4k3wWGZWoGOgCJdk4WK6WinnEUNEDI7muUZFFIdsoMQ/PI8h3TkRw/JgLts
1eOV287+W0PMEue5HusXyunr4wJalBcoQ041RF2Nd5wps597ntNsV0gSkFe4f0bup4Iueq8ytkJW
tmw7NNzQag2dviC3da8VOsOo7QDMhez8sfYzk4FvFcw2x6br7Msp9aqbPtcL2YPJH4/AJ1+O4crp
Wl/1fscfGuFiUwtkWh9LJ68iB+Qdx0yt5mUO9w/cqc7sRpMQIA0UbtY7oVJj3YVlAHsKi8ItIam0
oIkMD1vc6KkRXdS4aMlaaNq4+2Kwzfu+lG0dpl3dR2VQDNe8wo1HUM9ocK9UNvul6xsRmUblr2yh
oDBg/aJ6hdaLPrY+c06Wx/vIy1uzy2Ezx2yeu6jsuhHk0gV4lEPPX0yCHnpdxLzAO77h0K2+ddw+
xwjoc81DdNcPr2wmyUGmTS3hKGTy2ShGvl9bZUlcBMECQtpOiybOPWcIQu3W63NfLPNjBn7QZ52s
u/3QDJmKp4b5HEZeVR2HnCEi/nBpq6yI5s52QKpNDsrIZmK9eun4BnTq6MLS+hrpYmV2WoKuMezJ
JPRO45BvkhnihcNer6pZwI+s1jAojBfsob8iUVVpHD+NW20HE3vAhTTHsl2ZjHUqsYZgjGw31/aq
b4tCJDXoM98UoMdPo4qYuou6agTjClibLM7L0sHuk5YVLcMAdOZ11K96cUJvVdn6xvUdp4xaaWY3
GUE9J+AMByUL+4GOz9KVFSwZLFtkCNJnkOiIfiGIQhl1m8+Np6vpmdfyGV6PXh26t8uo0Hgqa7fb
AXDirgcvTxm5dQTS9KA698YWRILoJr1C8AqYMPbVuUOFLUixVw9c6nh1+NDEbQM+6Fg5uQ86pbF0
X/CUZzAXHzlV0I2ZlSUL81QeKT99WNy8VY+B7Jl41XF1C2qgGsuBcSIOfRtUPF5aWagrBT5s537E
kfWZFI5Q0Sil00R5OlVFFHRqVjEyo4ETQtegwzZRKYquEFeT+ggt5pQmlHEnO9Q9SHSTVlRFE03o
vm3DSeAUDwsAMMao6gej72p/kQ+0DVof3MtNS3aTV08lWkxw/YhCwSANR3TomFu2ds1rbrW2yehk
2YBbRQd+7EJZrIommmVvaQoVoefUM/oEU6jNZG+XYK7fZTovITshAl5Eks+dt0vVSuS9VwSi2YFa
G7pA/do0bRg0KM6FqaccGy92He2tYlqAtrlvAQWXjUfB7ojWERu1ueWf3GapAWUTFY8KyCPxPUNZ
b4pK4xT+HuSiaLy0s1j6T1UvgzLB80r/U5fTRt6s3TyKfdOvRfaM2hO+oidNuRx7l6zQKqlakJyL
rCledazL2kO7KL0kKZhffewlaQnxnC73xEnFizvUDzVr5Aoe6iwgs0hW/OG+0wQGB75rr1oHMJBx
6iyRgMa7eq0yaPPk0UT6FkboGiNUqCn2/jdOpZT4tHoq5Tp0HNxMEK2tycc+loVZJ3sP9ESRdddy
7k31sTYNTTXMBnlSDXohRZb23TTi9sGnz2z6mZVNFnQhxF9BeO+VrlofNC1X+1eL8oKz3DqDZxuJ
9lfua36nJh8Ipt1sGTLq146vW9JGmcc6W96AL1ra9TmoBAKinteOzCcQ+UK08VRXRU6KgLZ8RJ0g
I9d1Xo50/Ior+LfqQrf5x14P+rPZVn1+KBQ9ax+bB9M/Pprb9+32m/8L60Mn2Pn58lCoq3zK339f
ITr94GuByOHiT8ZdUEtRyoIArZjIHnytEDl+8KfPkCGE/SAI5N4p8P5WInLwEdK/HuJtwjiUR06x
2/C1RuS47p8ykK4f+PwUQp1+928UifiXvre/AxO46ZxicD+APwAyKbltIEBXUe/OniDJNPZWJQUB
EbsfpVnqj7c4Td35peOWC7kS1ex4IcnQLxn3mrLlwymK+aBUm4p3hpriVIFxHBMhxkYFwICQCvsA
Ggi9d8b16w8pvHazI21bjlloioCrkDiENiGIra1z11XSwJYs/M+Q9x7vbtqhgAB4xBWT/f2Iv3xq
MzHqQzr1XHsJaJeY6CNSq6nekXRV4l0m6jQ4tGzJpQoZARlOgqyvp67liv6m3eI4vgqDuuEsHqTh
TQSjmNsDWg6n7lB5JvAKCHaCnOcm89Tgv0pFSZs5NH4mGjeEzCYnnyBGgmqWMjV3IgMgVuPeLa0/
01tjRie/bcgMXYBpcHFy9oWj+TKGE1p3AxZ7E5XLeCvBl+c/F4sJpE7AyUco+LbHzuYD8jiT4cVB
iXGAmHrGlDMrSIYYQvOrAa5wE+uhAhYYahhrkRivH4LnUhPax2U5usF1v2ZA0WmO1h8gufGyIfyX
Dy42XKw/+D7rSCMf7MfoAlGlGIZEt2nlDK+9cpkGiDOlagiBR/VRScLxhT5f7IwaUCdspwrqcKsy
TjJ0jl0PZO5cHsrA2JCluPbcqX7nLf5tlqfdcAOu9aZ7VmYlX9dQl0vwIci69IAOmGzd98s4188z
EfQTiMalh2hjphBUGFgtWYlxsqJ4iakeg6j03CGP5DynQUgspJ8TWc5yr0aPnn67pM/KEX1UUFUp
IbselrTHh/3U65CBrUEl5WR0EeqgH2u4v419OXRlu+xTO5dO5KpplNHoSaYKEJB5QffGSUWdHyEJ
rEgEF6WgR6tXD1nojq31fnYmwP1kuNZyybvES10288iD5HJXXXmIFYssAttoUXph2YAa/C/Vshz4
1bHzsj0ye8Vy0pZ20eg1Z5APr9uxLK9XnWZvdD52zn5YWlEn4H1gXeID6PBXV89I5LcTnaAhWwRr
6Fto04QDSE1vJ740QA4PqfNXyxTciCBwF4D3g8Z/MRgXB1vdNEJe98BNeeHEPHfCkQ1igi4oQWpV
QY+k+qsBFVu2R2FbZ7taBAOUlhwE3XHh2OVDRj1WRNBKWocQX7YUohFj+g7sZIu+FyKVr5YWrX3v
szXvnZugdsb3OFgms28XkeKUR5eR3Dd2zh6LNi9fAJPc1rFIfUPCCWzzIpEpko77QvD5/UqGpqjC
zud439wfFxfSDTX97DleOkcLOndtVNcnxvE5XXmwa13OkaiBb4S9JM2rfjcOC15vQypUfsFQ40bO
tKwTwtOgeT+AuLMJg8oGIiTc+iJuNBZhaA1ZQgn6sGek9xg6wszSByhTiGEM57Yk881UV0qGWW2V
F6XIWJj9mM1rtWNTVn3iqshVpBi0a8LVR6dSSIk1CPGcIXuoSVs64Uro8F62bVA++Jnr22O1oB0S
zgQ3eTxNjKbAa41F/7moAcaIfTDjIUXuAwYYNYEtIc4g0N8d10pxtAh0plhCHx4DGNKJky9R4AxQ
5cF77tIogNSw2FuSjXWIanHvXU01A7A8YB13gYElYKLJhhQbhwvjRT6khBMUppwHTry6oJwDgS2S
UIkolpQcHI4yauR4JGiiFvxt7c7h2ZIddF+lKkw1cx6GxvXfgIZW0VCCbEXGwl/8zyktDchX8qmS
p8f0oXEOfyw7zmBoU+Fig9I52pUNbB/kKd4haCCKftcXPmR4Uu42a4IuIxPsPMQSORQz9GQj15sR
xql0aj6MroIFTiWULkI3B649BExSplc9RUExnm2BYBuYVkh/ID6u85vVITIDJdfMujvfVHWXcEGr
Tx0qLea2Y63rXGHS5xygws63V3Mt/fHKLGWmU2C3sfCulZ2UE/nclfr5vAZ5ux9ai0ZvRho0ylA4
+CKp3K6FPzoh8xHnbZU6EBNR8+dTKyMq9a6ZqoQiCkyTdRXNFJs2o3lCWx9TWRaemPapMAOqn3UT
IJ+RIdaCrFZnn9l8dV8qf9Dx1Pf6Wa3p9IJjvUMpcnTqm3zwLUlaWntjBHkTBiqsBtQdH7WrgJ2X
vYID7DTQlHsEmRIaMnLWqk96ImMBGK6s58PawpmuApVD7ap0jRO6PU5Ob+0EjZelL7LbvK7R0ldQ
EBC/JG2DzVoRkjURjpt5icjcuCjA1ejciqAXkDFk9+BxXnFS8fzGti4m1tQplOitken4WOGOyldt
4xIwMZ+4/KIeIVz94LRjLW+Y8Ooash+tXUJhsSuF6TJy+7LM56p/v2Dq8usC2zRUFDKboWw4ufO9
S0m23Hmo1p2qWWAoiVwnhcYMqM1akxSiZvrZYlxirqDCTR97v57rWC++QnEbAojd3gRUj2MiSToA
d0tAITQ/sLJsZXW3ovcQWbRCkDFi2kJWnQGvaO4bxCigppjzpUmQxEJqvg7GAB3fZl7hrHsBWM+d
HodSIrIWjHNFPTbNQ95BkB197lPv9XGTEe990edVhkmc4MYjVNDk3moxtid1Gy8Nq5YLA+7N2dpb
HKS5vcq9qSlvnaInxfUpBP1s2CpYmNbcPhhw5bBrWWn0NfRuU/q7XjsOTcB1NTUhUOoLesZHbNvI
UOjG83fpImCiUDxGeGgzeDBJOQgiX5UaDA+3J+EqF/QlraledJMSb7ISqmsPlg+23OUV1OwiAMdV
/rZRGcRuVoWUItbaqFhE0MDRvaSqcLJ9AW0gZCPGGYQsQ4Imv1LcFEFdKzQHpeBnyn0jQ6NchP3V
wkeo8Bgyy/mFqhf4CwPcOfejbLti2OWTj5bWMFvTRu4ETjN72wq86Ac5ucAC542GokvpwqWGSyiG
BnakJ2xzFZzB4ZlyZCsjYadxfZ2tyGEi46Aq7JRG14PcdavX9G/7GdkzOqcQ+aHQiml3w4qunDvd
Igh9MSCRNsdD1ZIgQR01ExHDHyzSnen7ZB5SWlwjdQpl1qoY8rdY3WtIUm+qQvCbVyLKKMumXUNs
WX1khtRtknpNk4LUG4LNiUQol7poSCEjfesKUBDvmopa+lwu+vTwY1MNFTICpqvuWmYtB3pQoCOz
s0tJDw1gQ2W0AkZHkmowpwp/4JsU+swLSz/5oPXqolqhoh2zOW2mkLHZFKFUzAteB9S6ywFqizxN
hjkvqylizsyD42rsaN4KwIoJUtcs9w4uzeSYFPMsc0SUStZVTEolutdzPxOJu28Moxy+JRH+a10L
oJTgzlfrjULf/PhAhg4/ROBeXmd4p+vBUF7TsEjJoI6lb3yaLGkHwolh8VwDJL/vFjvU5703s4Mf
gKHXMbANbFzuHqkpGkSVUEpHZlg9UDV/CeL+fzj7R4CaIw71p2LaWJef9D/+4x8v35ePA7qsf4hu
//v3X0Nc6tE/Uc2i4NiFGmRAfISxXyPcL58gxMWeibobOD0R+/6NgYToleAB5dwVHjsBJ7/Ft4BH
olLlMxS5ics9XPDfCW+31WsJAACTp0oUEUBqErkpRLkkWLXDK32v6s8Fe2VRXunLIUZREsphTaJ7
FWlodImqDzOVhQ1Ewr6buedfA+kfsGMbBMRPd7DBOWWpKb2gxx10LXaj1SLAgbqXLOL5djnyvoxl
d5+P72rfRDCBMHC+1rf/H6zk/wGs92yG539h3ubEvnI+bxO9rz/oTz8mbk6/+LaqiQC0VwjqAzz7
LTnzbVUT90+sZmygnie+rfdvq5qyP4HqxWcMJUBPSh+F7W+rmpI/gZ8gSKECFBacoL3/zqr+gg34
O2cjpKSADaCjzfMIUG3eFtrrImMMfuXJHOoOXm9eoiem7l6CjL24GXumj+N8iv1RgI1lBj4lNRoS
+S1KnRPRh77j8gDOgBm8XXOdjLme42BQatfa+jnaCuEcGgDW09TiQuvQhRVY6vc5AqxIN+tbbUvz
auQrvw4ogGTMBtdzqZqkkcLHFyYcSgXOmwKKOZ5o8z1inDFsCl7t2ZDWSZCZN2OvD03K6e67F/gL
U/siprmZFuH5qH3IU6U92HZRjFMw1jnc54Mh/K5nfnfIMZdgLSJZ6HljHlUO6qMDY33czZJff5kr
TRZ+TemU78u8ezst2ZUi7TNBMzjxK5zm2ug3+YxTaaj6K6S1vQRbXmRRu7gzk4eyOg/yXUozktiS
3mcmrW+VPElK1UO+d7sO9WXjirjGewy9NmuSWs/53puWD0svLRQt0T8L1cMbsPDcWLQ4oKJ+xHEL
sjoXrpZRj0A07Yty1cfay179X8LOYzdyJErXT0SADPotTfqU9xuiSlLRBr0LPv39cnbTizubBhpt
SsokI875reNu5QVKOP7/f3T/E9Tx34/OFgYPlS58U/y3f5VvpNOpKusPlu/aZ+jiNda7MKvGOuAg
b0OTNTdw8OYeVa3m3TbJqCWuptbEHxMF8I5awavhjkWIoOTVT5b0znMO66CGgPdIDxyH3xlHZhVp
Wt2E/MWLtaasgtSwjGhcGd7//7/QfwQIvCGc+7wZlmHalm7+t9iXeaMQa4ahxr39yc6aHzqn1yJd
NPm+l8abJHRek3YFBzMb/4ex+38yGf73h2nbNxW/yWdlG8Z/RRcjDPPoau1I8IqfA1xJcZJj9VLf
vvj/eXDU9jHjF2ULKOiyzAvrIR39MtKTpjsstfoHAQxJJ9adpmnzte6UHtXTZvwfEqT/yppvH5Lt
cNnavjANz/pv4mtSsBbW0BcHPigRLou2HeFqo6xzgirZknM2epB1nuJ7BvffGcTJKEv/v1xrSFNv
d+D//sCQXunCcRFbuqb9X3GM01ZW7W/VcljT6qTXd3BzKwu86UVIK4qYp/AhcQSA5LSeUKoNrAH9
bw8EFhWGfafZ43NaKiZt0O6rsxnOgXTPqBMbD17Rf9TusbCqnekqqK5ChgahyAEzK5AX9RLa/KEt
5v1YOpdZo1Uk97qCRSmUjhCnSmVLQONwdlnrVx3x6bltq/k4tM5OIlWLt4qqcKAx95j5w7szF2mU
w4VGWQozlfv9DuH7ckr6cjkht1pOiAW9QHndENtT0Mm43fo8djW3vZtkSb7iGA66bI5d2y1R4TrG
0fSaLjJlab4LW+3IAs+CYmkpBaWVNO42XLuDKep70qntIE/pOU2Ajc+Lrc+7VmXlLqlzVsjh7Pp+
8eirJX1rkiUuufp2yqdsxJ+867yN/0xLPFtO9rBxzh+RzTyyIT+Y0yZjMXlIUvT2E46aBvl8/aj0
1N7Zf5eM4UX5A8hySugk26YWSk9TwWZoWVQ0mgjyzLbCsTRykpYdM0qm5ly2VrfbrHoOhVHG6wpW
Igfz6mXtcVN6HhRAiGSbaXbgDpTEFpmfBdYgRZDa3rPsxT+rMjsg3fSxH8cvLrZiv1KbG+QTITiY
XAPfNv8WzR7MrotndAeJslfeLO0x57ezcPEm/qPmi2fXVCN7RLME+Wyig5o5yq1SsfnOgVYZ5n06
sHLUIkaQMAZ+Mryrok4OxdL/6t30Z3AxBd7yUH2QslC0KJVQNujhmLBa1UZ6h6M9jzrHes+7vSmU
f1ekKBhcv1sCQyB73to2HqX2bI1NWIs+SBVSIMs0XoUxvCJWuKxVe0jGv4mw/0jfr8LJoFwlzcSZ
Gti7nsZOmd1LWx2w4IGCjVsROqTvxttixZZTnVW25tcC6YRnru4+0Z0vjdIQVY8R7cUXYzMfjEld
M63/3HwiHcETS3au+tVul2kPmaPV2aW1UXMUfuUeq+FrUu1L2uSw/a2PArW0nkaHGjDM6TJ22m0I
087NdvU2hs28JVf+0pzdOttZhfalL21KUqkYeT6H7GEuMmufmHYSuGYFrez3xikhAHahaO8eyz7x
2YUTTE6tH9LcgHoZ1JcC/dgRjsKHlHkN0gL7gVTgs2v8zNyjgS41QjQ297pkQBkdCdOh6LQ0mAzE
VaVl9IeySpOQEOEg9Qb7Pu2XKqaSk5LQztt7Gcp4pxov+tgHc6cjbxGssrgw3lZ7GsNVa66J5Ofy
JSIvsQlg+c59t7CgBxw9S+jPUCH8SBRxz3eO9M86G/K18zBvzO49LXxmCEKkIUFYj0A0fzV/6XZI
Ao0AzRSwxhG5A1mIK3QX+KagmvwwrYGx2m+ZKgkkm9vvImt+B6QtzwZHVZUtGgqQ7QPG/93KR7mv
tHIJW8eev7QjiOGhHMjHrxXyEpH25B5axucKPh1QA/1W+tU/O/NUOFt6cZg87JtEIZ6Wxp74oQhI
9CokmEnSv5d6j9BsFtFKs60upbP3mvmqeUhpMl3GuWdAgwGK3vnb9rk2fSzEtvyMHZ1kEjzLqZsm
KGajDktrep8RtoXaRk2zN4hrstEf7dnlwS36S9/z3Iwf6DqyKB81a5cQohpwngu+wbkjrR1Kxpyt
Iiia8qtgjK0nkT2K6s5XxnwGSonX2g7K7VGnNCuWHTiXErMM1AYu1JfZutuM5DC6BbIihAQhgpaf
JtF5c3R9XzXu1yqPsjA/BrVonGp6E9m2FwxjLg9t+pib9ZPbaK+ukd8N+S+iuaistH4/56ZNr2If
itksA6H3j0rVyHrsZHtYGkzkIKqkJ6+53ew82Ve7F3Qubgx8NtLwVQHy2AYf6zejJwUyTQNGnZuE
ufZ1uGiPI0GogdC8MULBdei1EuwuBTDTevdaKX/bJeDcuq1a0Eaz3xvAgkPpkwYtLN5Sf7orXEgw
o5i5B6vbi7zYeIl2yLfoyCxhQUF731fUblwd3Uca6/AyJ2QUbt7stbnXQyrPD+XWlyeiCdlOmVX0
9LUAnLGn6k133We3TZ6ln/zp+rt0WopDsjlfpesf/dqvHrgb4mEehsgAJIrGXtq0bVtRdp/3FS9m
q368thqDapSfoHQ4LtckRB5HjA8BqkEJ2LSj1PNXL0YLvd0UCGsq90Nzq4zDtDKhSpMkMx0eZDeZ
j77Hwzaf7MXgwtOnqC2tN01w84DB35suNEbXChl42vhiO+M1g+AM9CX56NwmQLhyXZtRP7tjvIk2
7qra3lecADutFnQs2S+jJq2oSq0VrrI+arP7bJlq2fll81Cq7xHz+sdmSxUZtnYQOS3NmWDR2PIf
E3kboreNGO0ENN1Z+53nZk9Nt/Z3wouACdcdMqUenZKxhFORTTu0S3PYU5gcO7a+hiDNW+t/ZfbQ
761aV5FwvP1oLP2p3/mNKUDXjHBds+11HlSEhufdbTfuTNvpj0aVymvjoyD1me4QqC3jsUHACYUo
9/3aiHPR+Tds0LkdovtlhtRtisoLZ2O6rluRXhYMfnzbDl+t1ec7ISf7PC+bdZlU/ZW3W37JnDm5
VBQftuUi9xMJ9lGOpA/a0zxyrn/7mf01NR71kWAxuzr1nLMPdR0ua/tduSIu3TwLdAqVhfFPy8DP
iZGil9dyj0pfmyv44ysaBQxTblfFNvBvYJglIfmTPYVtUxy60uZ53KDu3WIA1bH+FfB4l9Jxvsyi
olYS/V6SL13gSRhvLKOP4N7NFVIr4g1kQ26Xf6oDaRUcVW1FuY37ZazTndS0MwpAte+nqghKk0eW
oso90jf7VHtqeENN8YWUL7jx9Je80LaHhvTi/bQwVqwoydvi2fHLP7ArCwfZSuyik732KIEojtd/
4AWeF1tM8dY+aanSkf/VX71Wxb5c9cC3xKFdz6R2PFnrsBBfBxFs2+mnv5on0KRo1JMXWW1RNakp
6nteSTxhZShrD52YIetTmh+3TNm0ODZYLyfxlrIChJ6RPXoN77GlPgoGFTXyZbT/vNl8750pCxFd
XfR+Q+ZrGoF0jIdO7+4zT3whK/rsvOalyX9Kf/o1rOQTucTClWW2sJx5d+pa/WfDtZR1Jntj3QT1
UFu7tf9IHL0MRVJ4YSlq9N9z8k+T/bc+jZ9lhpzwf+4IlY0nA2g5GDMVV7a9xomjqNHeuoCehTsN
fU28dLMKaQX6Z3bZvS+z32S714zlXtbTX6l1SaRNmhejvyLeea2NwF7gdE25ZFFdvHX+OZvr17EY
wsGqrdBuqm92fuXZj2O1aSwayLlL6Do46CkcgHeY1fxz0wfC0PRjkmJbKu29r3cq1JyhPqKCzYOV
wvGzvZX3eldBPzZ9JBq6b9v+aSSZM7DL6bnL8fxr4mebu6iyl5PvTK+6Sj4gQfWAjaJlWtyKYFiN
nc2IEcyer+3LdH2wvQ25TMJFann0aGnGeWoszk1vuMtT/8GARgls2VSYXu2HLNnO8+peVKf+JroZ
56v+XFnLX901Tjd+M/T99dTJhGXDsU8GK3DQKIQKVTYvUa4qRpzVpNlY192wmpgzp+JzlOtumvyL
a3pXozAf0FZyPDRco7wD/5hJ14CQimvpWA+aU44ILi2+9fJC4KUXIPGGdTE4Bzz301asPXSZDrHI
bTdsEBTtRrL+UQfxR83idbLgvQed3EeByIRhfH5uN6ed+IBbXh6Gy2yoX4ZqbOKNZfVpsparP8xG
gEG1C+cxY52gCa8bEf7leAGoRy0PeFfdpcK6WlpsDAqxkKSFyLCqHLpIOsFA2Smyie8qXcxD/aOS
/Dz3M0oTvfi9sf9xuTh7ybsTWB4cWjeTDdNnHjLl8dxVw4p6sqLgZS0jJE9BzrU3FGMZOApFz0IM
a0NoMIeYdxr5Z7tCQVMhXw83e4szPdKyVnKde17s2YmzsxaKtXrTCCee+5ZGpp203H+V252TufR4
CaoiEnQF6W27oUW1L2Y6Pau0e6cM8K7gfA0sw7sf3fpDqBerr7udV40nwjXrWG+Kn3yLS6f46Qjs
oPM8g2drc4RBzbj3bLuLtWm6+kY1nEgm2DfIWC+3ku6pzduI//pkWdbJT0mUbaq71EfB0m+lwUhX
4IDYtr8NfwBo/l4t+nM6JQMb4HLmaIwpyOX/XTp2iKZijGvbu0610YZ4Ld7GXCEBN5INfNGm692Z
j2pZ1M4VxQNKxvfRMzzYO72NlvlJR7H8IPF5NNwp5Oakbtqe6rLlvkHwORtx05nu0diQESHsYlye
vajl+NqEGQgCzMN6Wu+0rtFOs2KKtxw5BrkxQql1+RLJujqbnfwpEmXt+AqPjpnu03K5aHb3atuc
/v6zaTdw38UVk82AHmM+cubxD8iHRMt91XvdPRkDR625PLBqPyWuu+1yGwc++rtnU2sRTYh0iuYb
9oBgaH2qa7E+WRti+TkPt7mu9r6o1oB2h+HoNx7QX7VCIDcIiskfjHq973c5KTRnwx3am6ZpCE1L
qw8Qq+3D2kzR0KfJyfLy82CSiNgS/XeLoYhyT49gSbKHcrmBCttNTlKukQdpFvSqFXFdrCd0T9tB
y9w/6aI3O/R4KZ9que57JyFmYJuALrmmL5PF/TaZzjWBceGFWNuDN5nffcW5iYK1JVKyv0p9HA6o
UK5LIhFNZfkcyqR8knPW7vrF4xgPUrPfTi7AApuvEPetPr9UzUfjZ8mjlEgCp7xYTptcn6lBvAO4
1SPHVGmEuWC/rF4aUUfkPpmGftG9G8o2Vntaea/CRCU0Ud8X1u5ymBaWf04UP3QBOeKtn3cANdWN
i8bepYx3Z+X8W7mAJqBB1HHJg0jAuNED7MHKFSIaL5QacjDJV2bnAqlPkcRLApjst6h/rf6n1t0k
kiP6FVO70Jy2V+v67SKfLDUkRMojCefFUXoR9JU7chc2084Tfcrr88/qHUwVGHDQc/PpcqXg+DFD
zWr7ODWZ2Kta+xJ69wginQdZ23MPDMUa+Rt9TLxbLyI9LI0a2ARxPjnbKQEpCwxDPAt6umGM5bGd
YKZlY4Kydu1rJtx633dZESStfHa1QnDLJF89YPiCKvQkcjfshvyTN3ILTNSfkbmIGoysz/e6RmJo
br/2clmiTZ9T5mj1MrrOmU2G03QEKRsYvLvE8YMBijy0XK2PnWIhKwqVfsBhzxgLUBwgpdvhVUEm
OpdmrLHg+rMlgszXnGCspwa3CHRGpi3PW1pE0i6v+dyBKc2MV6xrXCfmsdLL6rRmYxPo5nY12hKw
r4KLt5buvq61ePZud683YCFqEiSPRnVX9r/SEDbODT0QGT+CMgDr84diAL1JF9cNkq39Y35bOk9H
VSzHza9Pa64Gfl2T45eYeaYIqUdZ73xm5tafjLT8mnHlBG6zstiAzWQsPUdGVS2c6m48TiuCpwHP
luBhuBRLQfYawYDBkM2x1nZlYLXJhQZvuR8t5s66yU84ZDS+6080emXY6LQiNKcJZQAuWFCBSiah
q9/5UwUnQ70pu+X2ZxqRiHZyZPJdhyNnwxislvtCm1Q0pvOfvJJlDHGA9sOsfF63ucEvUP8TWmHz
ApuPkk0oAixDzyL97w7SP7AzZ4Qb0utwbb2dspy4WJ9mo/9ILYQw46KQUJgcEk/yFrkxawI9bJcf
LXdpdq0uXg1kAIGhrG+pi2eEC1Yskvqf3ZybRD2kar0uJjExFgoRYvXkYZg3gUBxpY9D8+86Rz2P
lTPuNcxTJpKjCDXTEHL/6mrqYjT7frRk6Ym39y5De3UZG/2v1y8sBFUaaSm/H1otDk2GjAiDXINi
sAzQWx260bPuSiWOVrndMFXFrIqulerGIF+MLO6k/K5m6e8cBERBhphh5zNLBFu/q+VthK3wwjjD
YSU3T9vGCCXtC66IPKibhOvvgBuIAbvlGqlbQOFZ9Tu7mdtI2LHfrgsOpccxs3VgCZ7BVhMvnZ08
i866X7fyd1RU0s2o7kLjKUH6Ghh5p6KyFxMzDFqxyX2xrBI4WLqHjZgyTwx/h8beOcL/cDM7wda2
kwP78VhUAMPLhoLR1m10iV5kqj6hOtl7tYqyCVNUkKHIxN1m8jXXvubfz6r4u7iAr4PjWwexNphz
FvVZrtlOn60e+Ew+Vlv1uIIEBZldndf2rnT0BWYLhZlHBwPdBdS8cvxielTAVnRr0ADbY1PJXmzT
Zg5RBJfIWTtkvaHziW2gUvVB88yB4SmdmAH43jQ2pdLnT/dHV/GeYMjwRv2TZ8eG5kRomDOM8w6b
ZXVos/ZOYC7UDb8MTIINwrQu0r1Rm5E5quNgIppDlLydtNJkSwKwaxyXMZAWrcfKXa6NbW13200F
OnRsl7KaGobNikEzrZ/mRZOx2ynizoc0C4cKkaUz4BZeqj9pJrcQEd4FFKAI9MZ6ko79KtjaYgYN
cP1sCs3adyMnPWnNbR51PI501TKJDDerqo6ku3fYEvJkjxMV3JQVL0QMd8jtQpw4HJ9qQ4UA5r/K
KO+8db5oa7aXM1vKqD2aW1MG5B4943VzkC+bfN5d+U115yLzs33IJ4NBrNDiMSvuSE38BVloSGVT
ZOytQ/s0iXN7W+U3i6lrc3g6J5rsw4Gh1udHCtxxLC/AV5WMinqBB6kkuXfTtu1WYf04yPbNceDP
REcZ5khYI9udL8owX900//bdeSdL75K068HyjmuPhRVcG+RCZ8epGiqT+8TDyDeFExMNoH7166DS
8qvmN2cy2/cZVaRe4PTWkze0I1ivYWEQXkVkn/C0Pc5Nb4TtwFhjOGWEgBtgwKz3rdQbLt2W/VB/
bMjOQWPq6MGC5RSHZ+Eyw7THYSq0vdPrIJLuo5GoJw1vX5QsSMTHcloPHU+kWuZ9n492tEAuRtPC
Kq4Wgm/nnTl554Y+ypQnUPiafi62vYv+6jrpHt+c/trQpRrRYNaiDDcCNy1B3HoDVeL2nFqASlrN
qKLNc+TVBSJc2IsNnjDmLF3JGIyHtojSktFOTDy6ZUFKsdM/mvmt4Fu06ijqJ2BbuIWywzbF0zR7
LsdUz5Of+NgHt9EkqLeYXvreN0+9l22QJ+yLOT9vt2Lhw5XxqLYNu2HpPBq5+9uP4r7xUubRxfks
+jU2x4X4OHM5jTU+tgUtzKjwvOlQW0bnPCVW/p44gFOrd978uTivPWa+gkJN5bTi4K3dU0GbMYwU
wzVR+HeDPsdFQ5pJnhhN5CGCiYUu55CZfuqHPuAgm0PejHGnbTjwYKYbVmUwTXzeUePO8pwVJbPV
EK02oAhoFhwZTQ2h7LrXiigMv/ixS8+P5sVso8qf+0BplQ5rJ6cAs1sRzkuuhdCcsEAq2aVJnR3J
ZZ6/Zr9Qz3YxusA/h7mo1rhvaxlWvTg7JXNJ36s3tM/3POQtdhTOZseZy3CqYEhlRc/CUJfByIsT
Vi3S8tkVV64HB9fWoTUYKy1OwYQuyqDqOf2dRD9unrubjQSrNmH+DOQ8wVJ6MRrqI6lfD3rm/TKF
qJ2nSmpyxlrBDWL71DwxRVPJ8IuVKCRXyOPqyDlYvTmstwo/f1W8mKwyUc6mYHbVErvyQPcELY+L
fj8Zb3UP9ZJDh4c1PRRbUkwnn6oCq7MAXHgQ6LP8GNefyqh3VaNl73U5PSDH/beuvf4+1jgc1iR9
25quDtl1G4QUyx7zbYfF3HgWfk9qwUdirS+1bHzUh85p8mb9pIN+u9aioRtJXxoDE+XU/TIKW8Hg
xp1rNQ+5CQGm5fwfwX1A+ScFyLGYJ8l3EylLokRX2Ye7bCeMlBqOE5CA0S6L3eJ240HfvApAbT1K
1MeBRgJBmHVl1LO/hHXuvfbm0UwmAuiyZ2+tbs7VxuV3rvarsTwjdYhqf3ik12yfEwzNiGcjRwAl
MLbm0emhGwScnzG6IJPSFpEiLT/PypdsdQXDN7iZay+7jGRB3gUeZkMjR4mtGEvuftjuCNEadt5U
ape0E8DMHfgrrlNk88CdsnhIexaJ3tib+pi8gSWdB37xMDexqI7WQeqopn1NlUdRiD+6oa6qqT4c
c3if54HplSQp1xEQAy1uJkyJc5hUsuHn5+cu16kLEKY377eJTiTceMvUX5MHzENjgME8JkT/dSmp
v6nli51Nyb7Lu+clhSCCBwv8yZljOfkv1bD0IS/IectrXLs5L0qzTCGervNoWmGrc4MYxlTGy4qa
HL7qq8ZXxdsLZlOTttDPqvnUsk+/kkQm+eVHVRa8ty4O53aqr76f2tTX8mO0tiDbRVQIkbTsw2u3
72YE11olCxhyUac13hBXL5GXa3WgPpbJg1NZ+h9dSy+iHvTdxhASNHLeMVtr51mYED9wII5/TG+b
db4wFgt93UkAeFwFAmGBt9Esl27VYUyeW8/4B9jZnnx1bxjgzXVrXRNz22+pYyLvT5fIGuZgsWbz
msmPXKtOqVLEWW1jsp83EMLZ/Et3bpDkApgDtgcH9HLIK5+MHEIHQq/wj9zUhMYJ/9MZvL+26d66
O98tABJ91ECt7HnfFHgBGmN985UWqlZnM0ViRmllfk6BIFWSQCT275bkFKvmazNa8JhiFGFOjCZY
+kaE9wDspk08s9Mm6nCDZd47QsMt20xkDST6vXLmS+oszbWsSyZ1dd/YXPLMt5qLEoaGC8Cp8akT
/mmcHcWDTkJGaTdPVrLQOdyU1s7xyo980qugT8fy4I9P40KLJsa3JRSF9ty5RIypYQlso/Vi+JIw
W1NeH4lguVOwYdO83humHONE//DLGTGkVs7gWkka9r35WYqCAIKpcuBpB/bLAiXETZ2Jaj1wOsY7
E8Aky8zTNjDQ4baoUSAVGfQz7D9Sd608g9vNceL/kYvLyd7KPLY0iYgJcH9NMO1jeysBabFuJMaw
wxxNjnRCxL108xOY7bhrjdncW+PqhAQm5CB0+m8GaBJOEr11n9O+pifd55rckXP42S7eedCHJ9cD
PRYdwpNl8bE3ZSFjYB1NtmOEDaGvNtsXeFm3xLjwhqDw+dvNMHbuOuF94l9smB2mNCsiwzd0zAt1
GXZNkGXgo4aDfSSzSX7UsBc7jn/anBl2XOafPAVmaLvLrSJEReZc9/tt8t49Pn9+ZTFUjylILyub
eUntOLf6x5oUCyf7rkZsOBkOIlOTL4XXfGD3PBEGJtMkQpvL0SpKH7YPG8mc39bYTX+VEOshWcrL
Rc/u/LXW96Vqduziw5ledOa69M8MAxLkeO9uXqCnKTP3a2I/3uLaojWGA7nirngrnuapXZ+y9RVl
/hQ6yoe85voN7Fb0EXUDZojH6eI3Sx0a7vo2Ckh2D5MnzHGyW4rGCiRoezjIIcpapjxd54FszOzP
Vv8MFWfFMvLU5x6TsY+QUbZBSax3oOdkSaWaZeDyNi/ERbx09ejHTsmv2+fbbrREcrCZEAbH+KxB
HrDiFTc/IcIrTSJ7wv/3VmfNdOMN7Yjck7sth6DVWeH8NU+OVc824VE1S8SDdcw1K7YVWSmUdEZ2
p7+nN+9e4/i7vKiKuMDqxL88anvyAB7QCv4mBcGLaMUuae5nu3kxfsj5gwyRxCwkmVbAIAIsbSo9
1+b6oHnNYznOvNwtBB2Lxm7I6ygbUdA0FS++mf4t7ZQ3JXPfNkZec17JB4eXYXYcb6F5lJMbuf63
0ae9IQvn4NXNCREUCz0CjVYfi10yk7ij++txcEEcXHwXtcW904th3A8oMpqciUNfposE0mtSOBsT
gHEaf3R8sVG7bnyu1AmqEeqM1ZHPc2svaYHX0JT2mRWlihvjYXAImMk9rYkaXT/Ra4XCqcmMUCoP
DYLHNWx3XzJTJ69mMsrt9TCNzYaqpLlQjgBhsALQptYC5cDTVKawJ5kPBFg7V5Iz5nNZfqmCI6Of
Onqk8fLs2Rqi3tUfNau4VBoAkcC6FFklzC6iUXafPq7X6decST8Ypjo2HFPsUteYeBwnGK98eNAs
nnOmBzU5wJd1da3q3j8PeXtYy2WPycNjCciGs4kOjXSboyJX5uCjx+Pbnp99Z9bY0aV+abY7y9zo
8FjqBwfBWex6BKlAKO0G0/9HDn0858Yvr2GwKYpFiQDSziSAEJDs72da6m5SgM/U4wrtZEU/UfpW
s2U4mY43axN89mwH9lR8e2lLQbTNjVJjGKpsKcObI46+esVNVkpY326Pn4l5c/iueO731jahpXLS
7LDZz6gUqsivqbGVHdiFL7HtGV8uNqg9NxL+W68GUXHSL3NsI65dEyRwjjsPznkw7E+dmInQyyY9
tjYCcsfNTwg7OJBZn0Yo7s1gGfg5xOq/5g4CJmEVUevP8I8aLpm0BvPkpePZe/VHVUdl3WnhlvRM
yI4LqeWzvnlezcymy09jyL70Uv5s2M0PQ//o1fVdv8gxrIeK+X4wj13WvPTSbcLKJvXFz6R9LEtw
ydX4V6v7Qa8dxL+gra6ByjbJFLrgnrQu3GP9pZ75c3ym/qFsnWjRfIQfY3MPVkagxnTLH/7STIhO
ZQkV6DPWeU9cIRTM4JMh1kJtZ+z9FeO5VnRPmAujspv2fsZa4wF48sA5AQnzhFHlJXt0ak4B31s8
aMV9MmFEZyZLQ9VrPiwoOqipT/h8mBM3dzb25XGp8lfu+8M4CPNa6HB6DceCm/VcBfVw0EZFBoU3
n9rWqmJzEC3WGfdLLa0KJJqYsLO+56IcQqjVNSyHI1T3n0St5YnojE+z6mRkwzDmdXlgFgMN3+q3
tkIewFYQZ8pE6eqsHwsgB5po+Z2O7KjlrbyxXv6MmC65qBgwdGCpWCLhTIdj4SUzIwEVlQvalmAQ
6Z+DblufprtWtJwX98DQ0NnzOAEI9zuompTIluL7Foi952mOdKSI8U1rEixqq3clee5B2zAB+dL/
f9SdyY7dSLZlf6WQ42KANBqN5OAN6vat960mhLtcYmvs+6+vdRWZlQrPzBAChQLqDTKQkFzu19mY
HTtn77UpKBOmDg7yOzZtpBAajtaMyqguU9zJDRPQKM/eOGrunSQKdnUWH40+R8WlEDnZE+oGpgV0
ex4jFTa3WMZNJjEow6TRpUuzCO79NF4z6Z5XDFjDJeI3Itizeyo57wzNxPYSezNP1oHq/TUgxWU1
OOwpLCPdgYNiuEYSZPbfM1nEy9w0b5VPSxip7isjz5Xbh8m9rf29mdZ3MXgVGlfVczOrbE1Hby/r
kr2/XzMG7aAExfKBMneFAGVruaWNVnhM1pMHjcAb7A3X50zACM2jS1EjvRKCj98Oi8irU4z7+lvc
T2++X+wZAyDNdqvvPubXuYi2cWO4XA4zINwmfXEDA+kCmnmmXqzn32i13tdD8IYm5Kxzu9mihEaX
N81P8RhM29KKXyPTOiit0Tlp1GyuIdaR6wQbEXBUiWX06JbV22hjfCbo8X0o4idTxtlW+9G4Kmzj
ehbbKh9ehZqPstTP3VSdxpGYYIybu8l2Ppgbolcvt7UL4qUxOW1mKuLk37DRgh58Ivmy6STvRX1l
5giwhH7KJivcFBxEeaysA7A+a8HkYlOnbbt1NS3FgqVA6ngR9o2189CnrTDNb4cJTU/hOF8nGZ5o
YY47DQ6BvmPcrSV7bjMF7xWZzNu59l/K3DEXla+zpyDf44xONl0s3MU4Jc8Y+xLYUByyssBbDvS5
l7bnMzAl5joz+LvOfvObGGFZUX2x4vdRst5GFx/4XB3sTNvrKOIf9rG7mH2oGSqh09Q3jy3GDmKg
NbieTG1xbfCueim508J7bEOX5zWd7ySjO9ZSBh4R0q/GemrrnZ03Wx2FFB6CY62qn4eY7OpuYp6H
w2HDa5yoaO+OJFlNOAeHXATLBI8HVluEs9i7GXgmel2128Q2001XAeiIRLtVqlyTtF4vq6ChM2ct
Smy0xw4wmVOmYu+8ick1USWxlg5j/Da5tHQhSzBZFTG6HGQ1EOAAccY06DM/h+RwEUxHW9pqDoaX
0YVFtEY+JFZJjfJjjOnNG8mht8vrjrmh50fRSePur7II0zBciGVgZLuBEVlpDtGy0BXW3TL4Fs/x
tDZRf/pOnWzgeF38uEm2ChjBLHoz91iaJrH0g+yaYOd+ofwLM6/gJOL2y0SYVKaNYrSVo0XII8RI
xpkmSn+0Mo+muMfUHYsvjTjaYq6g7ENiTHMjP4gw+yqGjChqqO70wIJ9kNOBc2fzbdTRUvXWBCUt
fDXt1lqBDctXrYrDXQa9AEXexBHY9Kl6OGhIvPoWj1FOF9t3We8DmoGyiu9qM9r1VAxoacFyFZ16
m+zuCV3f0R4e7FokJ2BPaCMlYneVaDwxG4+4AZQbtVojFz00PnkvbpdolgraTYWMLooN/Wyipl8x
6oN5GNgH1mj0VzZJ8NxNfssaWx2aKmRiNAaDGQZLYZC7jfCSxUmG90VMOzpgk4uz3r+uK5TKlVlu
ZNZQgw10adB4BUeG5d/nAHHQxb7hX6zwWIiuM1mC8EV2tmZcP6yiIA2ZJbTJsQ53hYi2humI2/Yc
6s66cuPvGTEbVwNgQqcXD0ZhO8dkJFReeh2CgFjEiAn3ZeQ7izYT+lzb5UMVuz0oSIEtPCw4XKet
89DVYu2nB27zszOzMYUe2idh1ww+OH52UXH+8bU/PmnAQPMoYMsx0GKOFvNmIFiC75IWe6YiA2pN
JwV93S8teN1XYYRioB3OokERXo3jsO/98C7i2Tt5Y7fVjQvTt50ZBeJRkmNH272bzKMP3zHv2jsT
p/IPO5aLtGEJVjM5lKHHghQ1+9qaPkJOEgdj4OQk3XxN3rqJRVu6mx9+LTzfiM1E+Kwuve+4GyVQ
AZo9OqWrhSaZonxym5MOq1VXUcCzEyM8z89F+MC/ktsIwSM1TjLf1zo/v6SYVK76KMFT2Wb4qts4
uUjC+LVD2q1juEUYntyaWXynu3jc0utkUEnvEekepQxOb3lC2waShxFBMUGTKJB8rhKapKs06m6s
1nr0lXx0E51tjfFoj6M6T0EEK3JI6nVj1fNSyCbfjL2uVszvxbLsXyxenBvUlc6mGZKvo+edLiyW
+yydvxicv444I/amTu6JFnaOQLicWyKH9apqs5uybuNt6bYlLByNkCA2rwjZ8A+FhNgamuHet5ts
X+WBz/BT7p2qlFfBOC878JeUd+nC4Eyyzk08Ez98b7lEocGXn3NCRP22AaBXz+GLibrIugQktKxB
pbBORc6vrWon32tv2BjFpDd5Z1WrUPrJViCuO0JPQJ1b+Nuc7BhN2kRdMDbsUPejH8qNTTQxSsva
YTXhMN9y8fybScMypfE/+DT9apP7QcHTymbe17PDmwoYkP3IvrLadufEpjoYDnnINt9lY4700y3f
pQDKTHZ+stA04pJFbAfJxkiCBhEx7WAOlCFQRo58RWt/m6teo0Ucij2AGr2eHEZqrZD7asRMDtNF
rSd/LF9BGs0rYALdsmL5bIi3R7COCJjXl6Ofs859pdft5YJ2l7+bnNLeEBb85Yeny7/4Ew1gfA2Q
IhijQXjX1ekWiV28r+wEmwPezJVbdeU+MW9YLxHFOKy+hdVgIbCcrz++8VjTPClUMW4LqxzXLRY2
Qrr9aRvnbJLg5b+milJyStgidYkATM8D1N6JNyKWgV7Z9rgjnndcAEcpGKkuwFOgMTFmdSKZe9XH
TB8tukZ7FJfuolT9uHZK61A4RXKWF3vknJRo5CYC7CHZenui1Nf0Ou76hLq5it+wLqZ3kANXxshx
M7xESTZVPd6A9jmxlaP5lfWdXzDt/2FhDBgt04gMIfKxHnut3owXb2bQtDzf1wUt/fU0Eg5miaTY
GVV5MtmHl45d9UcNKIYmnI+7MHR2FvrkRDMvM7qEP47HiXzpYTPDhlJzlt4pgFpLJxrNi1hoWgMS
sq4k/dEiFN2V6hjfx6m8otW7tuDp3PIcH8JLF2/qkViNicNnqpKPOQU0oi9P1+wDdIn6QK2MUnd7
N/PfWmCFOjHjq9AKaZJlSMJLaW9+PIzVKBFGR2L9gbl7PnZdsZ2KmZPz6N85Aw0dN34qEsUDAgpx
YRQVe2zW3biNI04SXm6YI40xBiSIQzg4h2yojnHC+BFRWrOUPk8ISXDDDgKKybFovI5tVBbw3eXG
q6YHe2reizTnBBi8pkyll3+7GJH/kmP7/8aL/Qfa3n+nICZXKtzz/9mzfexgNcEk/x/7JnvL8cH/
nu/0I8Tp93/77UcukyXVb6DzPF/9w779t38wCaTzGwZt0xZ4Hl3IA/9kEkj5GzByTN3Iek0KR/VP
5p60f1Mw8izPsnGTSp/sjb+C3PM/scCh+Ns+KG5bmp7rCvB+f4RyV4VHX95K6kenT+7sem/6zksr
cm8b0WViHJZ9VU6CRWhsVlidEZgzpoacEi1pFbPSDrLYmtFtBvdgKRP/vqF5y6mUNcvu8kMeoKSe
+mInWKoHSQma5RJo2YCupsrnTZj0b07mf+HHmCvUrsZMYys3cK0gi6Ek780j/MuTaMChS7Rjqpqf
pD2KNSDoemlY1b7z2W7qluDNjIzYwZq+AnSZtlPTPlo17XwS24oVw7NN1uTlEsEbAtmO3tUUnnLV
3Rr0M2dD0Y2hocdn/pIGCNrDBs+hB7huoOtw+V+p8uOQ441KsOrgtkKP3oAS18r311F4pXu+Fjkk
neXOKZeJGZHb+JyTcrfF1pluzEaf+iCcFkNdcm6ZadQmtsPFre7ipHjI/Y/IgmvKMfeIxx1vU/kM
9GVjpv5bPn/1w/xL1QDTQ6N4NCJVHFDuLkqXmZHrZe/WZN9682vYYD7sow26xYOe4/fYpZfl5frk
B+aTjCqMhA0pF8X8WqGSjSd4Vml13/nZCSoV9Nk6NtddpFdqxKkKIfSLO4tLWyc79wV6uSGQH3WR
ApfuPFTQJW26xpO3NjpARCsSHNxlkOKl3wUArA4HCOideqUTjilNXnwYmplC7KTv0pb50gGr30TF
fej2Z7YS+rlxiydCxNdaGseLv3cJY/E90Eya4+GNH/Yea4TMXWntsjLcubV75/YUrl3q7vLm1ioY
k4tLMWQio60H+nqVOwRLa4j7fW3DXwwJEYp7a6dnAqhyh3hcsAXfs8h8Kslx8OobUtsprBgF97J/
IqHwPRSJXHXz9CwgqJP7zNNX9cwIHcXCG3nxtkdy3lFpbic13pTVF7PlD5os/zIK70sqorNu6RDh
pwL+tUSwlpAI9+Pvm95Ze2Bmhqm+hyF/DGZkGgLEGhEy4iPs76anH4Wb3RtfLQ4odLrquz6zeKDa
s8nQAwuiBy4r+mDWe0wnrH7Dkw4lWpVIPXR5/GEohhBNnVFYIlvJG0hPMPuMzSSaq8EwTNTt4Wpq
nXqJD/gDryFeGEM+UUTMK3+y1bKs9kU3tuu+RvYU5t6V29h4FoMOKViDwrNOP0weO1mhXMeJuKxC
n2Ty8qabDXTlYXFSxvSEpLhEwr6s0+R7II1DOvFEOoZzb6hr30+jFSsmgrbpBb3MTQr5aqHFayby
bqOyiFZbFu0GId/HiQGHKmih9uG2qLkz1gFGknUKMpHsyicCXeArO3aPud29HgwBwYTx7Gg3THYJ
M5jdsFlVJQlsovQnJgYXDaqNKNOXYbN1Gj6EyG2XCb+5NxyZ8XsuaVNUh9pxx2MzlF8S5uRblQ/T
zqTkHS2fPktTI+JKUJPM3QsHzK2IaeTPvr0LnXgPZZLRnQLWF/qbwqVJ5OHDDikZmETkX5qAG3+J
E3DNRzvJ7xsuUFI1L7mpbxhYXc1OiMiyXwN8Hhi0ZKeuYFSdCP1uz/ouNbA66ODZF/2HhPu0iqUN
3NkV+GI9ej0CdUrOh8ureZMyo0fNwcKZxe9uHh51ZByiurzXamAiTgdmnFFHto9h3OPwSz9E4TxY
rnUbFOHHjHoJL/cSX0e6Sb3qJq0T+hQuoK5ULKZGd5upHvZSi3tg0g3aSAdjsN3tmmKArZDP0waw
O/Lp/JRnE6FOdQDBonbxxou4OJibIAVEnM4aAAiGutrZtWi9V3aY3zPOLJfI3rxE7N0m3jiTdTvJ
9DW0OW333bXV8/0kBaQXI8grFXeZLYnfst9KgW+laMZ+6RjJux2bJ2nn0D94TwIU1FD88Ej4ejgb
o772GA9j7cAAEeYFeIb2upr7uxhpJVh/aytGTHZEs750mk8aFClfOCfbqER6OAABjPlTupfIiaoc
aHXt60UyyXs1O+1G+dmEzUHfjFVymimPFyMcRLQyNYPxhMFSeME+ZFFwjmVrnRK96lz63mFWs/xw
ISvSo7evrAjFglnhrZ9y8UqnCdcAxZIFY7tTjeC1SHuaVpaHqKhR7UqfUAK/N0H4kfigEAWZ0Sig
mmtgaJs8ql6CMb8hfuyJQvNpdtTelreMd1FQBM02aJIvox9XtKm8fdW66IjrsmIFK646Gx3oN4yk
UEt4QGlfxd8DD2pi4Oyhyp0YRa3ycn62mS6tSztMrmea3y51g53W/T7EDyIrlK11fpexGG1TwdYS
3XVeBuk15MNfdiBhzliSjfkpi8ZF5k7+Svrm2dQAUQWmcW6bucCKAH0iGJ8QDW4j1BoLs4k++ng4
9/1wE5W4SCzMka1ig+y5A6iny4TVHx9pw+orK6w/AlX/ko5JBD+WictygAu3tbB5rYLyNVftEzsD
Vi1Rv6Re+G6mxZf0wTP7DFyoecuVClcibUlW1KDGSy445r4ViN4VJ2ea7in1QSpp12iFdTlrcelo
97WAN7H08AXAq/efCiaMCwbd5qqcnOqA9Pq5BZa46kc8Cp5Z4ySS7dFG+beuukcnA+SPsCxbORdg
Q8pirrDlr1K7IDerZrXKajIXCFzj2GXYeEEeykJB+o0rLFW7FlmyrWoQ7IL5G2sxRxDB+xbOG0WI
UY/6OZgPTmUNq3Byv5oWT1fqcCbyDTwnHmZAJfHXWIP67sju/NdPF/8R4/SHo8N//Kr/D2FPoJb+
87nhf9X6W/5H1BNf//tZgaMCBBrb9MBs/456+sdZgapfStcC4nLBPf3O7v476Ulav9mmJWGwXxjd
l1r+/5CeSH71JMQzUGOS+pgsvr9yVlDmJQzpJzSKqSwTPBrHD9Nx+XYKvNrP0ZO1atrJoAlLiwuN
G4rmkWzsydv57BNrp7IpeIygsGm3+Na0ZnzRYK7X1a6NZvFSRY5xVAUoTwLTjeSmk7HY0/kMr6sq
xh3W2vaeHRqvcj0wfa3jjvyW1BjoJuoS13CaKH0uHQzwcIaLawUlkW4JFOeXjIEO3W4xn0Czomie
etQjhurs70SJJXvSV9L7qk+MHQYrEAnYE1/yZuKtNTz/iPYWT8vU6ugK0wFoZmEoJNh0vYBcaHI1
Gxls+l5TneS6ugoHjYVA1cEKGC7GJLgj4ui5rcmhaezXphdd0UhiGtiXT0oltCTcghms76RMulSS
7B3XaBtaZe3wzjKBgr/1GZcZ3qhvmF8mbDzmYDEhpAIyE9ihiMimK6IOYCrOvQUioKwaKLtxvvSm
0P1uiKE+l6T93vRYdg4t4/lNNeXuOmwbpAFtUF95gNvdRU0nB2qOQ/JdX8fneU7kWVqS1Xmoo3WJ
SPTOcwR2KJKbkXWlOfoa0A0c6irxghbbu6JN04zLIiagZEMZDyJ5Bt57KJAgbbMsrR+wbVfnJLso
FR0xvQOrbu51OVXbfiT8ArZ4vMYgmL11hCVN+7RGsoPkLkd/XBoVTkZcYhFPOQ4t0Tx2zOTgeYjo
4LpO/pzS77zJ2gBTYk7I0JZJfbHsaX09Barq9/FQ2A+Dq8Nr5czt9Qjw4zbKnAjdYJbKlXTn5NFC
XnHtyIm46zZr1XeuMxWwaqv5Mn8soofGa+ZjNrjgFWSIwnOsAQgvhQr8V6a9MWKvHg2jDPBRjDjI
jjPcdaAOkRO/IWXN3hq2sX1XVjyXKcExw6ILZ5+YVk2ISmaO04Nv1/abG2KLjxWhNuxkSf3VmsAA
TUlKtWtbqPhlm+HfmOaC4JS4a1eJLNpHXWbTmxCpxxwdsBg6ijk8Jl413Iyin782TKmX0JX4yTIs
mxuCOqZqPXW5vy97ZEdeHDE1K+12vEHuDzUEJU5bIscehit4yUgYnI7amLj04SY0qxorc4vRhW2k
ILWkIQtyMeVOz2SnzzLINV5yzThifh8UuA++GcLcjgbczrVD+ZaJQO5dpzETjg62vBOBhb4bNvFV
jWxzGwc+SKexNTY5R/89VCjSNsibOQvH8F7CAJYQ6vRhS+YQfS5q6wsdCyQ1nhcdvA1gstU6BRZ/
BVkh23q5a9zEno5e8izV2zLQMNOmFCPmyJK48xTDnwlsynJOdKyxRjHRWojUtiIuSlWeG8dv3oMR
iQgILig9MKo4gCWmvxWe2x89e+BiFX1201RTgwmpSGAAUXh0B9O0sXwqtCXBGFS7Im4w7ummhqNf
RxUaJ59qrsr9Lei8BOVP3+3iOWfJaJyqebRjF6BB210io7p5VVkxgStz2ywJczLWlE/jgkSBcO92
gXhB+Vy/Wf5Y3MBdyQ91ruBWOxYzgbKYKXt1BgG+GprTxPSN78OZ+pGAufo+cnv7ux/i1/dNqzuA
THdYXyjlvPohuSQrzNbIY+CVFD8THWpD4DOcS688wetCWaxNC7NlJPadjYc9qeCeYK/s1roO8o0/
JoIf41cb5l96jwEQNBhjYaizeY5OjzCA+THzBvrNMby5ps/jrTlnap33prx3PD2uERh2N2memWdk
mcMVZGDEEcOI8SOBnDdOnffWN3N6R1pif1A6d2980xBg6fziRk/K2OI7ac+xreUHVvAYv2xWPgdV
l98w24SyEQkwR74DCibncIKfPxcHgIjNASUZtPagLB8t1Br7yWrF0So0QSqOn9cf/twCfLGGmQQx
jWCnmHW1SZx+OKjWZ1Jlx+NyDg1F40KHx0ox7qvBxZJ0RP5RbQzDF49m/FpV9nguZBCfGFrLYDFE
TXnlt5o56JCbGJ+BRJTIjgMQu21iGsehL4P9iO5un4WW2jT15SCBBnbLj270UsrSuhtJcOEhCjpj
U4iLVam1ocb0zeB86ybK/sXAlI1aLsH2MjVq5ASgdPqlSDBx7SwUXtw5wNjNwsLejrxz1MM+cdBz
gm7IjaUxWsFjUyWxy9xzDB85viav6FftHeCS/lvdddWdCYvrPRuF9aYMiNfLgnM6jaauIWumKqKD
bTf5KayFeW0C9D5QlSJxHT2reJzwcZ5qN+gQqpf2dI86Tu2k5UKYI46mPAaR6MB3Ezd0TTxe+kYY
j4fpktYe4XQ5QQM1eUWzzeDGJQaJINUBI1PgcCVmeYOJaF5EjK3x0uEk1Xnr0JsMInRJTvnYem7w
RnBp3izsKU1WdZBgrxn6fGmjGlmzz82vtGIZ0Pr+e68ZimVt39prWhvZWiHmh6Wfc2zEZHw/6Jmd
Gaf7mt3RXgNTMpe8mgb5ZFkSLFLaLoLjU4dwnGwA5y7gEPCVRESknqAmGLAV2dYkqPWRrk+xaSkI
d3mNkLsjfGuvyrx5LNPShi4S1Xia4sT6YowdkvfQTcaHpFfBG1oSZuF+P2S3rjDTYT0NcjqnCK13
JARin2g5GAJ2ma/CvEVlWmButOoLmTksotsKdBoqKjf8WremfcUV1EsAL/YuYwCGJ3FUN5jdQHkl
XYTJyq8Cn2jBaJqu49Cau7XNgIrj+xx/DT1r2Lsz0VvYBDyMHqblbgHQV1tV2PWavLnyCnySwVmx
K1FVOP6T2/jBaoDcec6HnnpnHDsU9bm4rgZVXqOBb79ZsxEeB6OIoY3FTnvqUPDfgh2ZjyPRVBvo
fNF1Frm88Q40b4TbtbcuAeqfwz7R3wzTYjrEobTczImXlWzBXoNrPXXtqyjR/grV+0SSVto/zzqO
by80ge0cx/HXRHjTFRzwbmG07DgZGXSnQsa6Wc4DPsqeEvSUxbn7UAFc2edDNz4iL0L+bbcOMtEw
GJJHGE7lYZJZd4g8bX7wrKPuSpA60SZ2q1MYhc7XsWz1qSktcYUjOiJX0nPqg92H+r0GcfhWo69Y
u4TvrsOEXOKxH8drSWjOrmFuvh5tgSDe5nJfwWozHnxJKzMmYmVpuuG85ZDovBI6MCwbo81urdA0
3sFgd4+JkD1SbQdBM14CMW1zL4ZCZKWTcTSskn0RCfR072CNeidf3nlSwTxW6L4Vjl3hCqZm6ZAd
4lIX27nJx9tChYzVzBCdmqXJUliwfsxfQ7/MNmE6zc9MLyp6cBOmXzFPbyodBIIGckgOvRMNZ/I6
p9VgVfaX/1eHyv926U9/OpFavOVh9vYBJfvnYZTg3/x+uvTFb8qF/mEK1/t7WNPfJ1Ge95sp2JEc
VI//4Gb//XQpLkdSy5cep09TUX3/cxIlzN84Bvq+B5XjMuH6S4Mo6wK//ulsCfCTOkgoh5+jwH9a
n86WaK0mFRl+vJsU1pG2ih858C20a6yBWyGsDBJ5IdYTKBdwvmD39v4iHFu6VGwoOh3XI7gepdun
T0BgHM0bCpcdgJhxGQIU1nEd3baYA21l4x1FD0B55l36RrkmVqftV4zw5GJsoD41lvH+U1/g3yCE
P03mfnwerjmjPgA/vrS4kT+ftkXjDV0PZWcnvLKAzuYybovps6eMvZjlvZuyxMTSxd2vLsSnY/7l
B0taDI5gKMgNV5cP9vXtDm9F819/s/5n3tfTXCoRk+2NUmoTaLq8/iyBsZo+ifODfrDbYYkPh5ae
DZKuH17qQBHYXiAvgkxz70TJcSJ18fH+z6/Ipw/mOTQdHFzkPHS0PGDa/vGDEZ7oDobb5jstsWlr
wmVPRC8Gaw24F/NBOGBylfMvcMT/QtC9/FRArmRjsy+4/3If7FSqpsI/SYthAAcSdGpFuJi7bn24
Vc63mSL/amKtB/THsXZW1kvflq9OZsbPo6kK5o1BdsjLAVrh3BxgJcTLVGv3V3ft0+Pi8aR4UOpN
LozFdNBjmvzzXXNSiSOc9vLOGvpHL2IcZAySHOswLkB+NOU+zfKv4LvC6QID5GR61do0fL12XZIj
eJWuBhVFCNpL71zKY+tY3i+Q2J/z1H/cPkTDFze2Dy/WZyn5+RPiU67c0cQSSlaGc3b1F0VX+JjC
tV0Onexo/hqrXtqYXP0y3VQhhK8yH+/7uXswZWcgHPb3f/5A/fuPBEhAOVwzmlafkPyzJLxlygK9
o0h6zqrGOpDpcttodHj2RPPcM1FrMIiLd3IOXscGV6AN500SBSzj4p718ubPP9EPvPBP6+CPi8Td
I5eFmGzftj5dpBCXFiw1RbQcoJxLuB0YwLGiJWG0EQYGvzz3lH6LmDgPGLPK/dpWIXEb3i6LCK/k
uJlq8z4d6/bU2mzpmEPFofQDe9fjkl6SLnvVhgHiTTtDpO3R4IlAy+OFwA0s++wlYHV8xIFIwgqT
IdMPtnnU1vsICiImMbdcFQhegSDLbOnNk9xllsdUvJqb3ZxZCS2SrgHghDtvZCJGo5pDkY6jYFlG
RG2YQj9bojBuaJdAiG2N/oDuZzXmIInny398pu/rH3mWFoXlcSy2jTc7107uGJtRTcwRKodcsEaC
AnG0uJ7q+DBZ4xspgdO1beUoUzVrd5qPV04uUTCSNbkcCXHaTZF+jgGnLP/8dtmf2d5kTNiWQ/tV
ugRFuBdq/8/PdDr0DguCVe2qof+m3O5iPVHYCxD+7kOM6AWq06MxDavRntTORzV2Q9na7SEfDfpJ
GMVzOnVUzCnuePzLQ2hgmWE6SrWt6L/3M0AcDK+ijb0FkwpUYRUBVmzILyAy8goUSO/xdM4lEClV
GDtfp2B4OP0yLO9BeF6wvb3AHlzVBKS45n3SOvavlp5PezdLj7AF4YCQAB0bDcmnixAXThvTteIi
YKwhGNnQBENvpurNwU66QWy3hNoPRc+DJpPN8vCLe3BZ9n9+ZfjxnmNiWHKpRQipFH+8B0bdepzU
OkBPZZlsLA9fZ6uQv5ddcqiZ8UZ1UiL/GhdEt0IGCT15p2b3GDb0NNIokkixYS3Ng0pQ9GGE9T0i
Uc1u2sNRfSyH6d31k2zZ5C+5nThbKLPNS1xVS2r+ZVtU4StsE8ygnb8T2bzFCwZ8p63uhI1l/s9/
0x+hAT//ppetiJBNSxAEeMkk+bQzo63kFO/rYudH7MSzNB8dX9FoH6brjK7eVAvjZUIiXkrJLkSq
NA2x2l3msn2ppnJ8gm0/M4b7GLMuR8BQhldpU7HDe2n4HtlRtZEzUn4KGrEjg+4QFF586i3r4DKA
hqVFLgPyHXehh8rd0q3rFj6W75VHs3gdCvKMixROEics5Bq0/jNwGbhDA74AdEJ2eTbSJnb3uKL9
bDYPghTEZZn6ciPHCldUHJ9TQoHW+OEw7CbM/U7Q9rZTWRn7wi03jD9QsiKtMxIv3v35pf13pQUX
VbgIokzlfo5rAFTNAAHl0Q7dr9zw/wTTNEzk09CoHd3HbcIC9YsHV3xGzV9uJ4cgShqmN9TSn29n
NPE6TGWxs71wegdgkZJ0EZT3FerhDQqWRdqGOPNZMAAWgr3KwnoHCNWlRec8d6017ePSRZLTsAOM
UfZkyLheNUnfr/Hi2DhTRXGKvN/DdZm2hd+Kf1OW/iDxf3oIwUxJdSmFLAsF2h9fN925RW10Qbqr
QXOsi1m5uNuTed1kCzrjkwXJdUDXeBACnt7oS73qgynclG3k7tCu5iuLoWJNd2HvTsY6z6KMnrZJ
jyxoriscMX5NWFnrvKaetZL9ioRn8xjbZIlPgGuHcLqpiQVfWLJ2VxlFFWOijSz9+Tzq8iWL6qM/
lPbJvyQ+CWYnW+3RTYlUup8KFWy8BBgzTGF1KO0CbUmXbUA+VRtCTFF3uBmNT+AyaSVv+gAzN2OA
hhtgV6t0Rs5KL5BcMxsSC4d8uZ4HmE1ZMqAccuxr23StIzr8C0Gmoiye4nVIPPZrhNJ5EfRFcOaZ
BoulW/GLEtW9XPLPt8QXEovQj7r9c8VethfCZw4eOvXt59519QaZknkqA3lpNINsZhPYIkRG0RaW
5PMxZDw5kJmXtg4eyC+o1vgsMOaUBmNukgYPXkxkGAYIWEOhsjBf0UXplQRqZSTGqpL8ympuzp3Z
5kcV3QdYsI+ypRmZ2BATGkUTn7anOqT5uodDfEOAV3YfmxOdNCMDqRZ0sKd8wVadWQq6NRg9rEZ7
rE8DPacUAyOBkgVKt6D2bgflmduoNc1FV+HJTxs4pcx/1JNdhpsUnNZCMDh9M+vixAgEUHaNycrN
K6LTqkFeUWfsgEf2N6R7XQCv2ZURe/f1JSKgjS9NtamEiCkuQGvPP0noLjuUfm7dNL8oFi6l27/c
Jddh6MiR2nS9T6+70UP/8owo24V1fCEET0DyJVfd403vY/WLFe1zZcLigprTNIVlU+D+S6AGMHO3
G/l8uyoGxz91kPENunML8lCJYlDif1N2HsuRG2u3fSJEwCYS06oCypNFbyaIVpONhPf26e+CRkf9
K9RxJ2egoxDJKiDzM3uvzf3BDOnKfwRLXUs/9f99oBq6I+HY0VYzTvpNV+pOa8/U8OOtvIyuU/06
zixODYsT3wZgIP9YihnO//14aZelbZm8CsI11///f9rWfDKLyCIZ5zAUeXg24s9YeTd3FPo9RWNO
ldkk+zhDNyJcCRmFaliFQEZH1E0w17sDNcojJJf7//4c/r6Tf/vWDUPYggvbozYy1+/pf34tAoI8
7K9FfiDmFiWQPW6dtBmRz879MRqQ8mNIGS9OWgtGbbAnFE9nUNLvMJE1KCM077Ds9mI0mhNU6yAX
U3cxOyPciLS4JZVQMP0WsfvbxIBI0nksPcbl+I/xfHn2tCnt8Q9P1r9+0jRMTJMc2/u/jZw2CheO
e1od+hKtXMfbKzqrRocImpUF3DYyswY7RIsPWnGiYMf3dnXPzV4Y2ZUZoxZEDemdXgFE778/beNf
rlSCXIWw6eZ4+H/vgs1cpGxjAClZynogt/XCxOBit1hlCXbY41fNz5sD8Y7YWaSR/emnrz327981
sVvrMMxgIS1+68EZqNZtnZsVqpsmvPb9tLVK28IthUNQdfucyRYMH75ob6uZtcSGAHKI5V4F8onM
HSMmH+C/P5C/n/rffyWXilGQ90XrsYrM//fxq2WK84zB+qEoML5XVku0rkQKEQEIdIZ3yY7tEkf3
fTO5V84TVpxuFl5V8hB12cUtRlhWtRVUoXFaojE8mT0euHr0gJrjPE6jSofBs8yXClIIRccLPvA/
vED/1qOjhae6d6SLKv73KoneNgSh61QHW+mC4RxrM0hD18LBFZZV17J3gGau44OkKU92gd+N4TZA
nqaddqTdhJg29Yf//lT/9Xci9N7kwkVxg3D+n5+qpCTQa4z3h4bAnI1mIZWPCbvcDIVWHkpgXHw0
WbzLdPjAY4X4naYBn51O9lPHvP6hAQ1lLpr8Q4Ow3iC/f9lka7s6jRB7zN+HB5XRUsqPEiljgeEn
YV6xAyV2JJyWINLmrehp8EFW/WGw8y8/1Vxnp4aL0shETvLPDwNtdOMsuaoYLVUvs8iMiytS7EiZ
5u0APVPVTSOFOxu1P3wL/1K0mzoHkcl0zmDj8tu3gJZw0Cpt5Bwa/9KktC56RRckshUnFjnsAjFh
BbR5+L9RtgD6BszV9pyINMpRBOnV0Amji7jyIVTU342W/OlA+JdLmNqD1hR9lseY4LePBsEDYKEJ
b3OrtbewxWKWGhVqXSapW6J2vUM+9PGz3YKt0eEI9Brnqdktx2kYzjhyLaIDnLu0NCRBLcx/XbPB
wppHMU5g8eO/P81/qU5MG4kY3aqBxFf+dk/BYLXRhxTNIUsFqSNY7VRl+HOZ7kfofn8ohf4e5//2
pFIZSEoED5SI9/uTOiCWhO1IPwMcEA4dqrBDMRLVpPV3iv1anGr3QGVGBu/BUlSg1TQTV3U//OkL
+n12wB9l6/wiznpiI6Nbn+3/vZ2F3nYkWZQMd7GVwC482Y59aiyisNiAIr+Gz7ZxbRtv1XBTFLaI
Ua3uhIGLzbAi7eK/v4R/eZXWc45Bs8lAklnGP38dl1G/nE3852YRR7tpWF5rxHBM3lS08wSxTd5P
T0/TP7zA//KUOowqOTDYG1CzrR/S/3wIs17D+DPn7FAspB73cnkQs/XXbFf3jfDuuw7wrEu4wVYn
Eu0P77Dzf/9im6aFIRpnu7C4Of/5s/M40kZ9ImJIAeXahp03bGsPv+hMOAwgqQ8YcXYQL+kPG2Tm
Dosoeo7EOk3Z6JFPRH+oqhaHje71O9aOuso/Mw87uiXc7M7kkaJz1skDqfGL26Q//IiQPSCSmorH
OS3hfMABBe7SDq+LOI3WT4ekeQThMBdGNzqQ/uEw3bRC38NN5MsUKl5lJ+Iq6/DNSZocvI0GL9Y2
bykCPrFoWZClOgD+vpAPSOQQvBEDRq1aX9p4rN6o6ixiDHE88O8YSYLDQSM8vjjCVB53VW99/ffz
9Pfz+8/3jMXwWqrpJhpQQ/z2QNVweZyZ6d9BG8RbM/eEIiGJxGiuHbi+ps3QFv1NN6pdzvDFGfKH
ocDRVca2DWRv1Zm07ohbu2GeWC/OSengnpNWnjP+3IJy9wg1X9vanQM2eerdwITUgPdgiAIrrEhd
L7kYZfs5Wel1Kfr7KM7tjT0k+GoN4qgzj4GaSkKafNB8Je83JGNyUnQN7wQd2CaadYQqavYOSGH2
UaR91LatXciNu4ao9faj+OP6y6Fc5Jn754e2ZiWaLstAHdCh/lvN5C1mF0aRUR4MEE9ofLwK6SGz
vsU7oXR68iYnfiyNQruPiY1q2ro66T2MoI7NGXmTH7PnbZykdV+twRnPnSJyYCpR4UU9Tmd7NFpU
pPdObumc7gwo5nH6SORJCWvNsKYhJRqJVCz4uVqUnYk1r8n2vJXfZOdU9xmKMl9EwEyjJvtKRhpn
AGQbt3IpKPCHVW548FzD9ck4XCG33i4zR+GPnjrIofepzq8ZBtpzr+ef1iiR+yBP7aEjWxN4qM5L
rpUihF1mdr4PjQhXTPvckKfl90b6UuvZ81RaWAjEozfB346q2rer2nyUhbsF7+bdJxIYLLnnreZs
rV57CysZQeAdf0UFENim9wLEbPZe2qj5lUX7YKSg7FDMb9J6+a40h99Ej5AJxGTTlWEltqPo/lr0
ycGCVuw0UceHNgE2NSbisZUCJhymJPXVeKG2i6bm15xpP8Mm9DUnxG+e/apc9WuIOjJ+2C1AJ253
RbOKCTWQ3GnScGpohN7FRn6pYUntatxmRQToTH4nofEUupi+wWhtzTF8sGFmArTswlXWkmxRzjz1
q4s7W83BVcNcpRUvhCQOHB6LIhyEsJXOI/mvX9yN+22h3vJZIZQ+360ssPEsUasDrHeeXDUdAQLe
QYN4TSvw+4vXQ7PNGAhKe0x4M0IoF0bsx6LcD5xg4FpiILVyfI9cwiYnCRdQlJe4NF/W9JLOUOch
hNHcQnzckrdn7cTA9AaL6lc85HJTaikuvpQQ0hl7zcR4nxwM6vxGq1OIUXzflQEtqSESK1JyG2tG
y7G89LiM0RfmoC5IENvPyeJc065ERWvqO0Orf8K4WU7mFJ9TV+KxY9q7hf7Xuta4HbukPvVpjN/b
iTdVRJghYScBTq72NmY3r0mbyxQN3THqxGVMSGrIxBLv2rk5yswxb7PjXdDSFqd2juSVOHlc6sgI
/Fz0iAbwNZWlVfmFVR4iZfyyEDNczGRe5TK1s4HHMuDc0rsDusyTkUwWytH6TdMK4UsUB5vO6JZd
awHOhZ7yXHc6BgjT2ylG+TtjGn9aZfXeV0h1HBw5O1aGy9aYJeyxGZofLnFwW7E6zOCretsmiqZV
K8idQXdef9mNeQ7jQmz06GGcdO2Ap6XdZvPQ+CgzIzeu7zz5aeZhzAxR3vF0Y7qiS6BHBCKNOixE
TeruJTSdUBZfkcWuLiGwLRuLjlwYAuTgYKHQEXdWxbcZaT10UpTK3oKw3X7OBIFjcRSaPEbJ3rNq
prJd46DKHnxyOe07qMi3pGE8A4jlAQD6tyvrC5kyd3U3fxjKI/Go6YKefPsA3xB7xqCrkxfXAuOW
YR9tQVNNYw/v3I2HIIyI0MpbtAE5EQPmD6aoMdSj+WCa7yjIrOMw0/+aSb+BkJnT8qqf+bwSaYDL
bKGJm2ls+o0M7z2X7AcyG5EygkNPq/Y4t1Af2kyegRUQBFUE7Aahzq2gT5ybx6YPu7PRiq3lZnSx
RXuGAXVw7NUVlGVAqbEeOmnsXmmVL4x4450weHfgu9+ySjqBnsf3/VVMJuE2ahl3Rqs/dwl6WvIj
YMNhGeKCJSqyJTQDHtBxMV3opeV4M6v18V7aixDDHTLgd2uShxx2yDIon6wuhUO2/2kIpLasC8/V
pF0ouSDNiZHmdP2WluEG5vVdl0iz0gJEHn5rMK8gR5VOMkQAZnQLRzJwXXT/qhgCt8pOjqldDPsv
b+Jq4cz+qzE5kZM2h9c4dPE2oY5H94eENczaj5lwNlNnjSXWpOPQhjND/NcuCqds11IbDRujmBAc
Gu4hotGibimvyEZjmHcRYSfoKU+6Gt7nHAtYau4dPGscmuW3B4cKR+TWXeIbV9PNlma+Zc/+IuA6
Ri/LzLcOH1N45h3OLwBXNTgoTTXPSzOe9ZTiZ1jSr8SKIaa4hHaQVLY1nOFoDio/dgv1QFO7G8OT
H6OdPaWWeEarsZ3JSItwhCoIT/U8gPhl+b1hur7RmQYoHX9Vyc6mzn+ucWDbUeqgWsvymdV3gjXD
4Q1NqUESRjg7fRQvKAAHskvTbSYna0dczoK/ujjhsUXQvJq364orYSZLkEQ5qCsWtw42LT1GJ9Bi
U9EG+PjC/lkTLEkF+6wRO76l6mO4hxNTWyZ/1LkxdCe+MD+f90tqHhIrP7fddPRk8U6qzqNNm4Nb
8kH1g87tFTscsdg29HzlJannuYGHZuAiC3kW1k+aNBH+DevNMTw8vgtJQlk9Pld9/krzQoBLnJzj
irioQnspJ1QMTJh/CqInOATQV0/Ns+PwHSLN/YStEzSVe2XF9TlCdsHH+IqLEmEyfB/JgT/WU7xL
QpS51rmZAWSrqf0MbVJoNXnUWry0OOk+FvAiIrkliAo2VpU+AWnBzVDpWF6SOwdclbvesRrbRXhX
7NI9boLJrwHV2tUUwPr6ql0REEGDSp+gwQ7yKFon6zlRKQ2+wb8VcoaPd82yyItl89OikEJggH2W
GxQ7lszAxMFyLAxDXWym3MJgDDmTdWK35rUup9feGF94D2v+MrUfmumioRLPe/3BMZZDa+vQQOIc
OkD5y8SZvR0p5ECoV6StbbAzkDey2PtpwZAwW81V2Ra21QiHSE5SoosGejuHGgbU9FWV6PyZVIlt
PaabytYeIlJEQKA8YdF/6xnQAh1WmEgxvTAVqh+9YtKJPTAJ3jTGLzt1zzXWEQf9dYJdYz9ninXe
QBZaogo27ODzASujVlcuhEcHxKijhmQzRQSxeBWmRnuMv3CcYLgJXbqn+TQWLBFTXEf7qkT5Lsej
lomT2VUG/26KN0R2FAOTe0obYpVMOI2OyZlZFwpPK2L+oiMlAewqnhBa8lzKT9t7qTRJOodN8DPF
NJ6cRdVb0gOUoe5C2bwtsq/RIPM1xvMbTfbjsgDUsfGY7klJo2ybpmiLr3XjGd4CpSkn3aPN7lsU
76SVlufEXU4ykqRadsFYcfTmyfwXCv/sqEAHE2/S4D1ph2Ynk5KAMJMSHJNGFpRLdkwq97tvSAzu
O0yTzgh+ArAhEC2XRED4uOXgwSaULh4VYOgOgv8NolwV9CiRt61HEJcDHOwayUTHVfHC/psQeZI6
0sX2de4XpaDfS0zhe0IU4hiuzYJPkn8icGCCFzBS9knGPPW+ZpCnqIjPgmAI81KM8Pvd8Dbmodqi
/4mPAt56uha+tdHiaCO5k6w2VuXkUe+iKLlBAS9Z1FUGtE+iZybqLEIkiys5E+N5La668rAa7jiJ
BlaXlDgUY5asq4fGFB3b9povszEfEUGNqO7DyDerlhqg9vaiS7DGU1KXkDe5N/WjaFOE7w1u6DJz
zyU+Whh5LEsT/U5DhmkM+E3CGRBAUqF1sem2RXTDQoWwmMN7nPfoYZpzE/Kq89oW8LYcturnBbQv
Ny33pNeyWdTDvQ1+CMeT+UXGbCbbZCdHfHGTcN9WrhMgwcLkRbTu5lT7qgERLZH1V1R+lkMZNDrR
IFWHcT7rMDlrxaNI8gBFFFW186rTYxKx9jLY4wMIHbJ0HO3Yd9mHN/xIegolraleFC55n7M1UMsp
wUi0YeiGGY3XQ4/VfRJOR9cr/XbKeSltsaFa/ia1Xbfy5qxQBPjRzVQ/JhvOLkOynimn/sx3aisu
lmj5CseQum4EskVkt0O3tdrs4fpQPierDXmkdm0W8zp4CgWKlO+8PXwh56ZSp7IvztiCtN1SJqub
a8YXTmAbntBrrcGyrfRnFJJUl4n1SfhSgO/nPZPhI0CRr94A51ppBD82XEyT7XzFaPrzEDphn591
ofn6UmIgTw8gdu8jBH/wpQqYvV5NEOXdRHIiVUcKHi3+GRrFCx/n3fj3KKTdCfL57hKnfhzKhbO8
LohpIXEISj+wJCtLrjEMGDIkB7lVncFa3GKSZ5kPUiu+u26GGO6Rpml6CLbC6Da0nGWMZ5bNPPp1
G34zqmZdLozXNrEf9EjbmxV1pND6J8K0i73E3wK+MJVc3DqzOHnycjr/hlpk08aAvwQDjaE6SU17
mUtI3+59bQ5bBvEwFBeHvInqfihY4NvLl5zCkz7HR2Kyrd1Q4gui1Q8oCq4Y3bSNUWpvC3xVzS3L
HY6Jv3C3PS0jrP7FRaThVV9zOhxXIv9WgEJxNe8jxIVwrMMmAQ/n4eqO4agQkbJY0t31kkwIuovR
H9LE9cnprGEXBxCpe194eyk4YHmhU8E/NLzVFI+QHqMSCWSd+JZuvOwmN71blA0C0F3O3uAQJFAL
DXDY3GqbHiUzAyZ5v4jiCRHUkeD179Bgm5gZ6mpV8ldvd/FuSpAR33sCQmkEI27lUJyaqg0vTUZU
K8GaTmo1F41eLx3EAdvUcrHL2vfYEwUzpzI/G7c4FMYzosUCV2jCJCuf1FlMTmC1ztsS8Z5UCffe
WFdHQk3DrDiwuTf2bkcPqpHn3n7bvf3DyhzLx/YJyS1+hjeK+mOO3ooQm+bY895w1jVPXThEfhsW
LEsT8QYc56RBP0zXxDBtjR8DAIFgqBE/tcX5Inze3hUzhIfOdb+TytgRu0qK6ooQwkZMEdV6H4Ui
soMwVoKdNpAZ2wAcV0dGsEYoeVNpR4hAjPqyDGETJ/pITPk2c8nmDRNrPpRt8jau8OIm++C6DMiW
fXKKXTSS5lLFNhzehALEaPtuA4Z+qJZXFtywQW2b5pXTZFOa8cWrOJQMku09SV/bJcMLOeQ1/eL8
g7kuYT5QQzTAm5u8T0Gj4f+Nu8e8Ma+5A70vC71wO6RLf6gd59HL+51RkDXHCd/tU8oOVU1boIE+
HKMfNW0kJEBonRxOD2AYEVQwcqommrQZcidyDRv6PKFJOklnBiGFJMlJgreNt7gTUSAu+KNdKkba
azdVP4Wqv9G9NuyrK+q7huu5s4JO6s8EjHubzibjbCZ/bVeFhRlglx3r8TJWdE3DqlNjeNMGDF1W
r2xyNGdCcrTMWbaJAyypbpOnqVST36qpAd/M3+QMMSbwKHl0WXrfkR/xnoINIVTYqbex7py5ZEPO
F2M7xnl51EE6VQUMvKY3vxeLJCaP3hmtunXPPYfcBp6TJHm1Q7C2FupUBJKyQA149hrQ2G2DN6ig
CGhpqHApM/RH/usEoWa2Z/Jtw8gZ7xzJ2auyAbgfc2F2ANlbHPa/TIOPbyomCHOm5kcYtQJv1JHB
AfLL2doENjO3KFns8xoFiZth0fihy63ntKY9t4DwLNcB6ivGRaKlCt4xA66PkSjEGj3NYEI8J3GQ
OCfT6UIXVJ0qu75lsGH9qKVfA8lV3lkqfzKBJj3G5c+hK0j8acJpFxUxWBwnP5FfeMBtaG5tbSGn
Uw03MkaBAQ8VGXyteCpGeh5dA2GK+nQrYifccAhn5yznj8C7e0hc8aQYHTGBMlviQtBGgdthBEMf
SMzzo3ILUEkVqQlxWiXEEysmZDrPrDdI+TR3/V43J7HrZlAl48RQDc4JLiXtKeYJSQyLMp/NOGoM
ykfEQflgnjBiQRbWIO5OufGl4uivejEexizHw06o8r1ODKamCrXvJPiozwyUwOwsb412kOXJSEvx
Il0C0CL6vQDD6pZWbCG3Fn6TTEDJZM2n5CwK0pnCs+9a0KXRFLgcXNVoMTsx5lNLelCl3I+wjp9V
XPshKQxbbXS9XTLiA4kj7vCwKdyNrAnswX9QLKDohwlm45CLO3C9DELD5ltq1ckoYJt5a4CjaLJD
CGXokpWA44Uale/mafMgWvvAIDo6EfAMWNrcDgPxkzUJdlu9iWzGuta7ppv+Gk5zGV1CD3pCkT3N
wqS9zOcEavIWHdAzL950N2bPwKmYqq7L70l5L4urM1D2jnmyRpl24oHZdRaglybMk/HMnkCWFzXW
ry6Whk3YMXDUeqJ8GqNATpt8EpmkbR0rA43Z2VsXXREBPxnFbgMtNq2NQxVW8bWK74Yi7faqSJ5R
ek3+1FBKyMrYTyYdu+UR0uvGSaBmhrF2C7ykzRAW2BHmErt9ymIPVZ1rDoGKLPqZgk7Yo8cuAXw7
gz0jP1vJJLq6SW9G5g2PDtxtsUUYqramTotgET3G7LJ6rGYZ+r1J2EujwhGDYScCM6nflB6ksF2D
HrO82VPiAr+GIrwqJ50kPDXdwAyDrUSEurqdZuuiVvYnQ+pVRGiIw5TwcLB09h45gv1ED9lq09Ae
pyMzI0KQw0054XGF5grdstoiRP4IqZWfZIEZoy+6u6nrz5ENbrhieGtY/YVQIBzH5mxfVQZKN5qi
ICOtcxCAccB8twxxSA8xvEwGsX0f5/E7LUAdTOgm84gMQF66HxrWYuJ3wpk1v8eD46RsXAw4BVE+
sh+pEET38UrGex3N7M6QgpITSih5y4R8ozslYI1ACgBa/pQaz8uyHNiPP+vdfanaE65Ccx/Rt6Tu
SD+G6TUSD1Rl+GDssTgTo3bVGekS/LOXvN5eWtK9W7W1W9r4DFMMjbqAOW40wO9KPN2XTk0nHex0
xYwJKCohdYiTiSMS73lJDJqZkAyTMGuqi1evIUG5hdDfLNlrZQ72xe7RGRulQQJn9ZG3cuN2rnUC
gvdu1lMwU72GFqiFKhb+UJCalPXwb9wlpJ5qEOjb7n1Ph4sXNgh1PbxIbc+mCpYfjTLMQkKgcOhs
zTLDKjsTikO+YMnwb/5sDKX8pCAEh/wMVKVM7Z04x3ObDk+YzfvtNHevYPKwauoMOoV1q40z6sbP
KRu0wM2Ge9icuZ0EDWrfgCD55BZraX8Umf1do0lnR5NR3UmrOEHt2WooBeGO+DnzKV+31mAHI6vI
7HQOEQP1elAg8NZkWk+PXiEAEIkzVE1g1BBzK5keht6E+p8AwOvEvHCi19ERoxZ3G/tqOrGINsQO
T8noETPIj5DL+GG3Ij4nuQyESphHNqx852gh+NuEeRI2r3PvtwDmH+LSfasUXwxRhfegMYZTo1Uc
e+7LDOwPBSXhdwpGyLGFY4hzpGIJYxp+jX600TDuWbU6DpBhfbctfbIBGBV5CeO+9AzLb9lSsz70
4WJuS62/6Db59iInSIl+fO9lwIi5zVfU+/LJ/tz3Skr9JDSvkekyG1UUi5LMjxog1+KoJRgA15UD
C22zaE+4nqjDB2J1xrZ8iwwnPxc5UnnWlRqZBtsC0/ZWEsIeNxFhqS1YrFELMWPjTo6IG0E5uui3
fkyoSAkDX7CXAHXojKMeaswiUDEEziTFZsLkhbRnEpsynn7oWf7NclsGerOI47pDdhPNuwqSVy4Z
W5SlQZC1DDBR3Nm4khVrB7XOzWLH1Gx4gfS9YA+Wd0Z7JXyxvTY5cBowdhAzIvw56JYdcqibyWBq
FzcbVEaR38Q1cz0aypoA2JXetmWt8eBO9YVk0kAx6SROJDoN3roLg1GzZfUynmL+mL2yndssmnJv
tsRNuTyIDEs8cexIHCX9xSYgtWC2LmjNun4p7jS1imx7blKKmFfvuihitMIJ8LYzgtrjBFulvpU/
OsWtD6s+6Kep8fuCcfrABHHhVU4RKAFZsJ7bvPjRwGnxpTlSGIWA1Cv2pnK4Hxt57/QdEUZaeXRN
oYKZtMFNFt9HijBKS4veMZKVZBkxeZSZ1QST0sEZoF2LneJXqAgjyvqEUfO4JnaZ82XJ3StOwhAl
MFoB4osmX1fjcFnIwtgiaL1MxhyjRVGbpau7m7S4TUewK6yAITXYg0aQqrLAl1KiLY3LGKpwhd+V
43RlfTddi8J50luXttGZfUOI4v7v/5n1LL2P9oSpKx/xfM3xTiToMhqPkXTr+7pf3tl85FcYFOQo
kwZDohWMQZuJfddY+j7WumIrDEdhMsIOgI2M1WBEGU9fwJpxkc9ZD7iiLGugqK2305MOMt5gzMFc
sjOnb3JyzTslCqaS2WshGP0UcUn1s17Y+S6TRkUUFtymPHarOnIsXGz9HuuoxmRoaJW5cWRludPc
fO+VlXWkkNrWahJBY1cxKZdNHfCdE7XCeE7rHUK1zJw1lfYUdVGQl411YkdkvjRfdtuUvi0mshgM
LfJxRbXEfpdZxxo8na51AojHK92NbiuX624xb/qsPnNM7ZRsbjC7bX8mp5N5QzueKnddZI9Ou9PF
G886d5NsDiakeFgRmPjQEGyz3WiVj5MuwdbDudgaxKfiVEJvmddEOemFtieT+pfeelvKfCIv+ise
FucSWg9QP0Grxox/pWfHu1kLiZC1UiZetU3nVMyf1GqXpaVctprmJ38ArG0tOYxz1RzHtH9NGLSf
EqI5CQAqdsOIrEvTKWYiG3J0a9fWCRHYKa2qu9iBAp3klknJUwShSe5DiH2EGrA+95ZX+W2ZrtmZ
/FhGP7FmXhJWAlW8PCQ5OdrcBUTZKHOXT2tXnZ2ZqT3ahAxtO1K/ZQw+CrHDJ3uCbaQnIBByGlY5
ilcxKaK4IZQXXQSVFXxN1BDXMzbzSdig/Lqy8+lC8ay5rzGAcPZYJIvPTHU6YBwbKzGexyo0yYrz
3tEL+/BAJx+0LUiAhT+mK5IlcDQqzaZIESOYQVx1Bv954fld22H3Zg+kZe5yAK5xTwo4+apdnzDI
R3hk5wyIPQB7kWdBRzV83LUuwCaCLPNSvJMlSNIqNenWVWQS0KgBnM17CF4xKDyTTWldfbjuczbb
FA9QKfEVwMBU3oOb9dM+cSDZFku4673w6ia47NCskdyb8nBFK5EYPmeJHamV9ckwvUcEJwR2eO5d
SyhX6X1JqBSbj6xZkYzymleUBtQOV7gwd3qpGKAUrCgyThYaBt9L7EujLW98ecvWmsZ3cyEag1TD
bcLIcEMsM4hgKj/FSCYnbFTv6seiYq+fs89rVkemW6evjZWfuFO800wmGhTAd9rd5yQ2yZq0lbmp
muSKr+hRF9HwAC13b5jFfsSGs9HclhS6MSc8NZGuzx4MDCAxs8S9G7SDnQQHStORFW/Don8nZEK0
tUlzZirE60SJDVbpV5phkHvL7xMPZXxpOtfzS7CrDGQXkxcAJrEb6ad4PaDZEV7YRym/XXnziWre
xIgJUtrxRbH9cVoqx1pDxwXw8qWJzI3Jou48UKDD27kb4jW9IhmerC6+heND0kzzlvkh3qFqeRlS
VkRDPT+0XFuNQvDV5gAyAblvy+RSsLslXazX+EHjBRwadl7gwTilfCH4gVYHOJ/b8GOsTGKEEyZV
rvxq5hDcmtmfbKBqfsdAbijq8TTHADPhQPFfd27oiCIfpM856qknQjd8zjGxdUPoklVi9IECTJlZ
v/7+9Xj3q03CwcS97N36AmnFQmT8M1skDNjCRMfTBJ7mkBO1xE91FDtB5z7MNRHEg+QJTpgWyDH5
sVhEGUSFdtY1awlqS7J+tCsiD1P3g00ZCyYRHiBYgWt5jrCU+Co02ZWUe7GYJHat6hMNn1OU/dSn
5EeId/1dz04UvXDHsIhjtuGtMuia0SLAipWLG+8IEp0784Or3d227vArzDyQlA44qFo+zDpjPKs+
k7eZc37CBRv4cqeppv+qXmDlmSjcCsIL4Ejum8p8SVlRspgfqvwKJPCD1G3coGZyUotzJGOCiXHN
TCT7YQz1ORfFtxmnzrkZ1a7AX3nKMhgvWiV/MMdcOiINEvu9GDQvaPMROlcTPzI7ahkp8IJAF/kq
sjVhgJEsIwFEPjYo3VJi8WHYte2Zv+lQ+QkvEQx6INGCjj0l8dQEhci+Lddu9jmIHCYVOrF5vLyL
8bOSrO4dx77xGTubJn8aw+HeHgrGNismCA4cNaa7F5XxVk7xC/nR17DpvlWy5uXopIrX5i13ZvZ9
NZOtsqRQzoiARlzypCXmspsd4eel9T1pPv6nogyHAHQKnUI5HItKf8iy4RxJ0XDZN88o6F4w4GF3
awDHgCyj1hFbBq8/wICVvmUWz0w2N/3YblIITjvTZNbq0bOj0XqP8+eJ15Sl2zsn2ueApoj7BtCP
Vg6wkM27Hg6MH0fql2F86gbtfsu5vWFa3aB8opYeNB1DvHGykTzNJl6t1i9rCE1zvRtbm0XWOL1r
xXDNnHZfh9mvJFllfpXuk/NLXHEYvSVyAZhLZ8L4Y4ZxZ6K2qhHME0RMxE49+bkkE60uiNmrnXqF
2LKhTR5k3j+5DiG81o+aDcZ56nFMSwQ4Holr7di92yOlfCXSigMAGu8wMFJiEU4FK1wXzSEDY1bY
dA9Lekibadi1Bp/12FY+oLKIXy3b5GkCJ275iF2i2CnzbguVbEaE0pqEequTxLhzTOOoShM2GT34
ELmkkFFOwU89Y8z0thD5CCYZSIC1k1HfzVE58uaGTzkpg11svw+Dlgbl06CDrq0Qo1Gd7SwLqcg4
6/vSiupN7rSPlsl6GpCi4qCSwBpUHW80ttZj54XBQlg1cPXukGqKtbQLyqrGVTVh68b2EPOSoUTr
6xzhjK5dnSEMbDLl6L5Me2d1eEdHSkSgFhfyuAhSEsujqDMeDr5NGqvXwUZPlHn5cKmqTLJUZ+dC
vDDHpUIxFxUIggjIdhVEEnQvviq8/0fSeSxJbmNR9IsYQQeabSbTm/Kma8MoSwtagO7r56RmMYqR
QurqziSBZ+49d+0V7PCMDBwaglwOkaoIon4ZmB7iVl4FcYiyoP3HBGHHteps2MzzNhVLHy2L/CRI
dC9uMp46fM2bow+DbW89z+T9Rb1ySHFOoQ+ZdbbH3kHIfW6DzjYJCBHrwZw+G9NGttQXH2pCAJFO
lOLgOtidDMZTs9yIbCTcBXX5SdwIBYcnX0SrnysOk02bO/xebPe3dE2gRy0yb5V9OLf0cpAo5JB2
NdJPe+e6M99rnzwMQ/naNV4eTUk7rQqPxFEVaDII1W5ODCZ3CLzSjjhPb34xXQiEgbd0B1f0332R
gK1hwt+A5Z3CexFzwoaAo072YPOBDipqmuyZqKStXXQXpj8880O+cXDV1n5AyF0n9IYhhtyS5Hdw
ueWgigx3ba6uXOwnnN4MaHx2wQv4U66MDmp1+zsT00OQobwoCzGMUI7atm3TrGFBcuQUlMRe+NGm
rO0yPysQkU0vpPJkUSCuhnDEDuk770SZkarYh7AjOCbsuOg2Jt0zEeQdp4FJXZ/CCDc63a/nAtGe
AkuWMLjjDX4rxb7xEEnMWgmKLBJMK/dvRI6Xz8OTq7h5lrlgY6xeHGfeONBWcUpTkYcg1YaboNBZ
3/7Hhqtb2SIcjhVHRBxa3yZWpnboUQd6aGxyrgQUlP6TaFNEpV4OAbL7CVR8ar1Q7PuJp0eefcpx
7rv2fsD2R24ytyXym6estK7clVGlUN/6zLBTeiop84uzBO/paL0Z6EIoBQls85sve6KvVCwdW7CE
XP/eORvBoXL9Ua1eUMDUYJ7HU6eL6WhNR17YYR3mfJ2GcWPTDZzsVux92DGqZ/dgC/ea0B1n8YPt
KwRhPgPPxjAYavivrgEhPuzTh1IwU57thFrzuWmXa5MTLR4OUZOHVz07j24eo99o462R3u4t7Z/T
ssDQSyLWxH68BC9PR8TdCCcOHUgWr+22QqbS/ZCzxBAbx9q6qThLNCbZrdGkNNqhrza+F6+J7v3F
FIKp31H9pgyal9xNSWRmjLoOapXsMibfNp8Kl1nDa+6l0FuLHXMhAhnK9Bt5uUct3xLnRrj2qjKC
H2Egn3cMn5w8fjovdXaw7V+/IJSzqbS9+oQs6hzaYQcasFtn8XdFoRx0hLFJk5g3ovbILCHWyhXG
pgGb3gw9Uz7kxiauNAiMC9xVZqRDyGjfrIqTMnr+iaHZXrUKTrbmd+SW5ZObCKZMpUXbCjJ8vgVY
VUZ/MlU3biaeh6Jl/Z5e2+Z2ncbbKh7ZMJv91V0ANzZy+hic+S6s3X1GNC/RCBd7SH4wzXts/k3M
0wmrAcjtKMG7j8EfPtyeJY4vX0rKk9tHMkZF6W76xX2e+xoZk184K1PBJs8S/77rfYR2Bssfz9Uc
jubFzenAq3jAKmwNWycPf8D8bpPWpqhE21fXTI1612OxRWJ9L97TBotZ28REoRCalbg7pmEJGWkQ
15F0U1xvprD5EGlx75NBsCrn8Dsfefwh+U+kURh3CKrhbMn5LrGXF7S1MxGl8nlG0tlqIxLEoiK9
YBBhwWroKkbrTRm57rTTguTOnrEqQXAR5fL7QDHOEHLkO7VWiFC8rRZmta4YnW/FAByOpxHv3Nny
uksNJZJFXvJuYvFvDOfH6tn8WTkrSjNMgoglcFOPT46euCwGvXbROKhh+GjhLXOhnoiCwk1OblQ9
rlXXMSEfRLTY9mvsNhuSskiBLpIH4MoGwYlEOFSDA4wZNdVcMjRcGOdUYnbX5twt+9zjz+wj6+yT
4k7nDEaUUs9zwfBTYFu4Vesq6GCm1oIpFnomkYgXNwb6bxWbVopvO2fXrDUJinK+9yqubbC9RM3k
iluxkGjzpuTBAGy/QYNzRwVmcHk1r632mCjr6a1LnW+nVG9tgQnCNgg6S8OQNq6vZs5vZ8DJyajR
zi5JkdYsqZYr6Ts5vevMLbj0f13Z4sqIRxDPPgUJHtGtb5ZnIb29tpED5yybz/Ft64YHpvHKAwsf
zgvurwNMw7eKreqq7fSWuNlV6yDKd2vvpwiZfhmKf2QUjBPSzrrm4YB5Q03v/XLGvEU0SqceRlCU
AAh8TiUmd3NLHDcUzoua+q8MOMW6I5BFOHgW4mZtJ8T0+kURYd0j6yFggMf1usEo8A79BtpskW9N
TRQt9SCfRGptq8Cctqph0Oe5u3Fp34bOriKJ5ooUdoZwQzDvsG+uh5j9xPzK9+2vnNj2osEn175L
qm83F87OIciG8RA56IFVnRtDn1yP/CJ7zkkWy65ThiY3dmk48es7cRBsxapFUbfDJUTTpsyTGc77
ykHHrIb5zIa74oHrnhzLvslkLWrmRd7ruujWeMUGlCj9xupKazMlLr+fhR/OyWgV4Msnvoe1sfCx
ut4SRAXvNskI8Ar6dtjM8+BHqVi2afUWpA75cDOiEmHFlI3o7cyi+iA/5hYpnOOxaFCpWEO20fKm
PEFXWPt4DeJweDHkH8xoe2v65pus3U1ZN+EqrvNkm8ztQeWFwbjXuA6989SZ8QvxgzdTTjtRUw5/
s3Zf65apZ9h1f6DY1hCu3Xfa6rXXwftxaEgnJgp7yNN7BvJ8YAVSsoqRyGppmz+dIJ2wASHbi8vy
gKGPBa2YnXO3sczMO8QmstQGeGRkjel8JL3vyxvKFyltoB7meOxe6mdjwKFh5ABjqtvYJmkmpHVd
DGbagNngI/TLkgF5+IDgfRinR7vumnM+/Sv1vEQJm7tVu1jkZXZLRGtXrMUSfEElRr+LSWxbiJi9
DkhuvpmOWO3O3najfbekfMetcn9dEwQvm6dp60wZfbC8oihXGGsnXJ318oRys8TUFTFUu23QY0QX
sQPGmQ0QQS7rNhN/i0FFC57aphKqUXTaUVF4Omp0vO0H/SfZ8+wL+C4ISd6UQ0WLo/c49ByUFvyY
tW/mR4clziMl8DfmimRlCOgxSDqglfQGEroyZTII691yNjL0IJSH/4yi+C74QPRkyENiOfyCGTPD
UYPnmpWznxPuHLD5pLno8IWdw9Ecn/JxtDgTaSeM6r1WrrFKzaVby6zAwz/eK3sh/I5QO9qmQW1r
bHE2XNFNphO4Xn0NiRjCat7AAe+wUWWVZLUz+Jwt8mAuIZPssXvJJMhzhhCR8tjxtTSZmfEhzSgz
F8gufjfvjFJFhsPqyW5Ih1TCpc013/1ieKf3RZ/TxnJtIDTYQyC/GVg6xg7tIS4XfDYI4SOq+g9S
QP95C4neMI/EmqCxN22Sl+7JpGHISYq0I7kMRqc9gNh9s0m+RbpFIJhh7WAhUfl7aRVVzkPmFrcP
zH0tp/mLthHha98EWz7ys8HI62Q67h+d3NYL0cMpllKjex462e0yVSOwEptMzWcvXf5GD9dGKORb
WTGCxX30AhoBnLQGOOVLl9mcBakkf1LAWr0K2Ru4CmpimA5CJcxQQE5tNL9o5JkEn5cNWeyuZ78T
zInni8ZXm91LXOv3hdRhXxB2g41vh5LqPbbqfyLuY7iAxrpBh+hgNSX9rIfL0PdjlBnpJnU+bVvO
+3SxP0YtHkcgzDcFKD/forYkuCFapnkfp+ZjFihxaKaJOZ46j+wFyanxTAg9Kfll/Z1Zzwb8FfZD
YuENS2q/QIdVkAprTs9WhYzUiq1XP+vWveKPP3nYpthAPDM93TU9a2tjaONVNohD2khS0wkDDiak
N07SdUffqV+8ot+Dvyg3UxkiOjgNjn3B4trueDnmaKk8NqVOceysdtOP7DI8K7IBxSNioxE2YKg1
y09Z3t4qnCB1mVGnxlrtlT1+lMkzLKZvN4D4ng0qX2PYPbom87IU8dBZmzK+3QMJXqH+CoY3RfO6
ZVNVb6du/oEgqBDkckbpU+eIi5mT9pze7O8WuWH73KJbxoqebVqHT50dkheFVf07gLx7rhY4bQsh
RJHvDqx0Mx9p6rjsWhDLuKSpiqfuY9I9jtaaMaCOjfFGnJyJBrK48QIeUQCOL1WgL2GkTUrYMdbB
wYWncwJMfC7iJT45Gr8nuHLgTeRFuWG5t6aaqMlWLWenSKIaaBOMc+fHD0aCxor0MiTs7Ls6FBvN
mBg2zsQqyahYXeImw3m0jHTGwfdIvsHGK8xLwO6EqECcGmJiQNCOCZcq1+9OJAmoeU1WXKOgN08S
0GrrX8w0JZQhNyne0sE8oRzbmwWygDmUh9kQv1ZMyVS6nM+ZQyetyhVConTDlLRjN4GuuyD/bB22
JdABHENpY9BgJd168etmF9sOQbSZu9Jo6O5LR/wTZN05sbyqBt2y37jviCj/EjbTbJs4tUntPZes
U3c9lBXmzCjKOt/aNgmCDOZGhl66fT0tW+Ad4oxH87G9FYeoOD7GmpwOoIkd62R5ah61JudN3h4X
UZjXQnHhFRZFoTsSbkUkBELK0IpGyAQwGuUldrluyBUM2sxd3/y69fxWJAZpeEPJTnbO3uuSGN1l
mtB4tealMQfyXxOfby18oILARwttRHfcx/6U4+2QeA1rQPo+cemyqA5U4nQI/fRZueRV5UjRmT8e
414843hyN24pHxJ/fFeSXRajNIIXXMU9Sx53V4Vb8kkQ/ZokdNh9zzDluRFXoDqv2mho4YIE9zZr
Xqe6ljM+cfTf9CoGa+oJxNmK8+M9tW1QHawhK+T/kRlslyL714+YfKaJZxz5R3xXqO4lbcKHofBE
pB2J3+zS+sGlL76GBheJQNGgennX2CkhyOS7+YFpRu1QhEeEAxwd+UEqPvCshLiOyp+RAjEj4UgU
SN24THq9cUVpNjAwC6iVvC0B0Mp292igAIN5812V0HenS/jVW4wFgQZkDGVc8grTJ4JuScLNbclg
KNn3Y+1GSC5J5GWyLxYTJ0bmP85qfg8Rwq4hmZbrkQT7UbUXZOUYmbOQyn+xGULa8QkBPkl8lWOy
LOf1N31sqA0S5TL9Au7P/cLrhC2brw6BbB7NfndHqfhbOWl5yNQbrHig+g6TFnr62yb2n8ywXadQ
k3Olvwf0tIUxUiH7/0Csf4dNA6FWWvu5ar5NYOcr5EyCEqT8nUILcMlNo1RXBfwvwJv2sLOXeKPc
HIYts9+e15Kp4HDf783UkKus1S9JK+Eg0mc5w51BayeI37OTnlxDVjkI1x+4vB5k7OGZTrepUijg
qYppjQlyWAkyIzfCJoqbWGq2iP9AA/Fw8IejGXkeRXYtGxuUk2e8efahbtjLxi6Sl9qRf0W2IG3R
82Xow+5kOdP3YBWHHu0Vk2b1O5XkCc8Oc6el/MYaIjcFDeS6kizxXUsec0HuuqCP2WjNZztdDOTr
/OjQW4fkOky015UMGHgaMo4q/4nGw2PFCaHCW/CDhcl9LiyxRpjBXOhmDuDIziaxFy0bqFJWd3Fb
3ZeTMPd+/4PLNuaPm484QUz9DlMCIYzJ7cfZjziPf8kECj/26ZNhUjN3HHF+MWZRonGFkFK4H2ai
Gl3N6MD4Kmf5bkjGB1k2PbchsGFTfGSu/1ihkWehiL5ezr8kVq86UZ48gkAFPdFQRdi+efAw4q9a
M/3nsldc2brDY+Ti/EudU5InG3ref17o3WvPAykYHmaPCMCZ9phJrKhkt46L/OSF/rqbikenTtXG
bj2a7zJZeeO957XHGH/P6vboMDEbd2WIdM3hOWZuGk2G8jcTTpBVr6dbsxi3yKXnH7e1TdRZqG/T
7KSSpotYGidrb/piwr1qdfGKoqxgzZD96bRi37EgMhbpoUsQ1s7ZHd5WNt6M/ciNCdkTcO2gsZ0R
orvBzpT+o0KZu3Vs0IHtTQGCANROFms1zgRHDPJnjMmHb2TF+tlNO3QFW1wf1vjOvbFSoWLOj08h
dcd2a6KYZ6z+h3/7zzJ2jWMihfVuEjpxiRFArmaSHfEZPUwec/IYScxYP7cxSfWpc9tLdXhWWsMv
0KTiDQbez41Y9791N1oR4pa9SZkY2dCI4YyTltTl82N7wIk3gBZdEHGF1pOTNC/l5+A1ybqumYCK
nmNs6ASeY0ZS5exfrYQMpdmJH+a5em+X+I6naIhoX+WmoQnVYVutQ5t6d0haXAZEYTQ2+9xxUeRv
oDNgspnznCCNmG7Sj9SqD57p/xYTUsdm4AQlTmdb6mB744JgqiVD29SkR4n0M1MLfqZgHtbV+DCG
HfGegb62tfFvar3fMCsABNRWgYlCR8o2Hzpvwczb6Kj13G2X8nEsWHGS1mKaNOrN2KMKX2wiCXjT
3Qc0AWRS8hEOvKpzyjFqtfUhUNN1wqTIVxVWF1rAgdUHQCYswJNmJ03/6frjTyxaGgrdBfyxLwaJ
CVMfF9t0WrD/NfcmWQSI4RkG5eF7ltXdaUKNnvcsIEmwdWLzU3nFbxqw8JrcrWnBlVw+SbpxtH3h
rPe3A0wCOleR4kvuuIl4BsOWN7x0xhAmWoBqzZvBCnznjA5Xc5u+Ym5lPskG/vajfc9+bSr/PIre
38ycBuspCe9H6IBIrw5+SkuQhsBQrT48cbOlmK7SLyfAfgBehEDMdsOJcOoL2WxFyTbXHtVGdNVe
9eZVew5Wt+rFB16KfL3H88IQnBUhU+wejahvqq+cnhOXyYtvwuXrhP0K8XNf2EpFZIhMG76QBefl
tlP8KWnv9viKiUvDtiOK4YLGpv0/EaUX+06z/neDAsRf+9IMVhvVeFioK6c3sLp8FsFiITFYy5Za
YRjVQ9A36ca9EUNI/8H6XdG+BCozo9FDflG4+PwSHO4y3CAoYmnoeg+1M4moThvyhIiooqAJ3yUD
t1Ug8gRPxY71fbZDmwquA58pwih7HSC8nGnEpYFy3q4w9VSQILz6YjfZX1HPv8j2r9LF5JOUaxTj
/VUN+rHs87ug8ii0cM0RXoLJybbkihTqm1zp9rojXB6zbeOXtKWOajf88TCdCARpTs3Ofr60c3gM
TNnsGOhA6V7F5F8TrPo7x+yF/YQUS7K06w7/okQ1MM75juPovnSBogbDFVV9hPbxLjM60s/8XVLL
kpw1n3Wcw++/p6ClfSFSyQHcMxR7x2iQnve12PQ+VpG2qBAJi0+2Ogpyks3ybSy7jY8UKZtzFbVz
He4Hm6IFFiQ+MCsGy5nhkPEEHGApjShkpw12pVo1lQPz0yZVOW1/Bm/5DNhZk0Tya5GSuaLtQSAk
QIwFLe8GZDKKPeK5kdGnZDGrdAM1JPT5MizkuhHduwTMRRvQCPfXUgUS4Nx792aMtCjvup2JhfFK
YObGK/2B6zbINzNQbGkk4cG5ZY0AGEOc2i/xodTFtcUCSyJnd+45uhLLkJe6sRFxeUF6HDt3eExL
rLgGqwa6wXBjtGa/gx1yaFrYBWHThtHcwzkS2nhdRslos5VvSg7Li4OwhyNDZuTwGI09bgzGaFu7
V29Znh+NTMbv4SmA77ArdOwe52NQRsVT5zjdZ5kH95mW+Sn+GqBd4FjGGopcxjqMgnWza9xNoIwb
aSAmquJyg7Fni0orOes2XCsQBke3FxbykNTaVCK/1lqWMBRYyaV4bcHRvKUajjIfvEOZbtw5gkm3
VVd3iQN+LtBDuoblLneMlJaiY+uVcQOVCxqJdDJRsnoOJN4EdbhlNQfc6V9o9kN+T+KFXh2iDKvm
ojUln5h2yYZ6sCzRnBPMYZGGSA4wLchPwiuflaBFn9DtkxB8By6fv5mmx66qxmcyE4j2WdD9gDhF
qp95/clPvYtJ53NGeLWuRWJcypCah9Gpc+paFU2N/nIgRU8xFrRAMtHvBmleO5sCFMETl2KCMR8P
Q7FGZrxcbJOWwljmFz0+3BA2Re6+LeCAnxgRYFEew7NsJU+7a+xwmGZR52OLMlQx7VI20JNtL+tZ
SXWuLfc7Iddxbzgknao6ds81CqCVDNx7p4Oa8pZ6Sf/AMiXdtHY5bEhSgPGizfIpRTJfFQJTQhZW
jxNtcVuCthCWF55s0nQjv534CPo+PdWW5CQdnzO6mLty8d0rJoajocPnhdfwtDBqK614X7LJhi6M
JlrH6IxxV+r7Dn8x1jAWVxiTPvOcNCAxTEB1CfoaJRKfG+gS+hChlD0DE+TfLFtc5+qVTksZwmwL
DdAVSUXMBCr+DvSHaDkdjFAda/rIVd034cEMQGihnkxI1yvZu3v9eK088Uxqb3yW5H6v/ST91+Ws
h4Dy07MtYLFmP+DX7F2GarfsxL4Tu14wmEhh4LOFnN/Bk9wTY1ieQkV6YMwgx7iOuIPrwhp3Fmm4
EelF34NcHrRsl3Nec86rTBJNNzubDCl1N4F5SgMeSdvw50PiEfrB4hb42h8ArfboVcx2NZXizqon
iRJ/eu/qOL8T+NW2k6h6uAh1GWycoFJ73LNonm2/faRvZe7qQmDszeoLPsnI8RwG1+1imF+Qc6pT
BckpdytnDVGo38lQ38DSIeY++x1u1GtsowIhyO488l3cxzJmXJFaVTTXN/dDwAkbZ4m7Sdozr705
0twV82TchxWGLLPvTkORXqnC4msZnzNwAmcYYcUpo9jm+/X2WGAjy0w/4rF8SjSGInDXEC4EERmS
TD+T3O8yM/WrY3bDKbXe1WwRu2qN+q1wwCsUZoy1l4m8T2x0adrqAqB1U+E3XqNwUwcvzOnP6uZY
1UJfBuVOD6JKqWdAe6UT5XgX0mXinGVX34wQGlxWlJXpDueh8fdch/bFGoP+EQv6Ae3U0WbG6SxW
/XGLg/P/+cE33iP3zjSgEkCOs/bDmBd3DBhz6JQbkXUhW++JN7USP8Ci233oEKtH/f4Yi6o6j4hu
YEi0a8lo8zU0GhBwvbFEPsnqOzEu/l1g8kDCgLEAzixEJ3f97+Babyzcg4MouzqyAqbsGYmWuy5H
6LWgyG6QuARzk9whN/tRcUXAt1dcGrUkd/7809mG+WDUVlTp1KH7Zc6Q1to6dQY5P5ISeLXIm6er
rh8YDv7M0ikfySunSwvnAWPRiLjZ3hpFgl9K5c9NCKWlDXsE4QbYAO5ObpxjVfzKpcj3FH45dkCj
uhbLiexxZKdCIYSh/l1VTjJew7w5Fcbwyjpr2GdkbZu5DI+3iExu2FjSseVrp1yQHABqVBR1LY/c
7q9Q06rqHCaA+U/Tj+PJMzNKYhX4uzpmtJc6xnhHCN6f6XXqMgrHfIbwgP9kcZiGJ/b+lpJyEJCO
VowuqRe9jhWjI+eDZcDvms3FIlAOJb0oMQiyL428GLmsiwBmXTDUj4bcde480v3mIX2ciVLFH4Nw
FDUzJXmxI6SG8vr/Q02GfTdBqtUn2HS7eGXZ7LwZTl0xH8ptEMDuBC4wEthgvGS3VeoStB06OO4y
pVzzrIK73gflAmkKumj2oPwhvPvvWbEAth7+c3IKLVBiGS92z/8BqfHJjbSFmBKsydB0tqy/v2yH
s8pSliam0h+PpoOOMk1HJvM1ytI5RR7rcAuFSXlA9F1ShS633dU0H8kFIegsiND5OK819qfFvAlQ
IGw+aUTVw+A8Eqltf1MaNXYzHN2GrBMTlhiIOJ7txQ2XT/CYt1SERLPbl799iCW/GwAMeZ3VPZRz
/tqS910vJpwyNvNrr9H/cmd6y3WME7L2n8YgFcdlQZrgjd8oEb/AQZk7ix3LCoV7sclLqz8sY75f
LCmO+JWtnRqdf1PeYenz6yMVw0Lwufk0akx+Vivqsx8werVGW20CN3mzJ7J4iBr/Dm3J2kpilfJB
h2D1Gvs11Wa/UgVjlEV6+S4nURnOSvOckmO5b+tYMY6SHfqxOTz99xdMqZuxhr5sh4nz0mkGekU5
ZGcZ18emtPEMGugw5BJ3m2EiOcA0+4af0niHwmAfF+cuWlNlI21U4XQcrIONOmUfexnruxsPhVxP
h/bAddAQM6GF/y9XTIpfvDJHkzll97pXFmlNBuMQq3qfyjHYucGP8rhaUK+AzSNmOBw7gamAvKuW
OehcKQJnG8wyLf/dvqiyJ1UaDfkXxb+508Z923B4kgF71kP1RGbeTZg7ucTRZIqt2X0GOi1Jl+Jk
q+o7CCbzUFkJCBXmrkM/7PsQ+EA+wMRzEibyhFrXe2KediHT5evc2y2qvGA6eYoVljskpz5Fe90q
qzwOdvvHma3LoXhxdZ1uq4n+RLnhcUqsXzdEac+KSazjsFEbV02MW+vrFAfDfYE+FGf2rg1zNtMz
nl0YhYhakPsn5BTs01Z8xCqRDKtN85IivyafZmuV+F7JiC7WCLbTEug/Fq1whuzX6Zt2qDohjgr4
wu8KM4ymKf1Qlv9m+CxhiCzBo5hQ1KskaO/kMLwB7KNDEFty2IYvP0SHg6alfJZYPWl8reTomfU5
1zQTSS+9B1cd2S5jsOvys9TDtzeOn1UJKJRJ8niP2nsa1PA8Us/ObTeNmCqtZ91UHsFlwjnrcTjl
Pbp5AoNGIDPaeS6HY8uYGq1Cj8yKqNe7OODOxbZvbYSbgSi0OjvyY5jSGCTR5U+md1fhrVpPuE3y
oXAY+9oGulQvONGQflmgRsZah4dqaunJtXELlzHSzz5AKYNOjfc99S89siwQOx+pjF8rpbqdq4Ph
UApWgZbvof0PAIeXDiePFxJfNPm7CR0oWqpW4uErCHt9MOcFtLtg0B10nrfr52qjZiWigYHldSyc
ezlm7hPwe9ax43Kuk56ycDnI1vejcLGmeyWCemsDRkTggITLLz4caoXrQhILVZ3QrwKOMi4KuEQ9
lzD5zubdaCLdrefbOT4QgxvgB6OWSo6hlW6Bw9yPY4qgJJ/JEh2YCnU4W4zY684s146dZ3gRZW97
DFpooraQcl2YtLfZTKGKZ6Q96zyrd47Fj3Ubi6lr35ZnsB7JCrCT3EFPQEQzOc09sLT2fipw1/qJ
/WRpZB1ujvNBZ3F2gn7H7TnPDmqEwjyhadTANa37Yajl0akeimquT4l5s3G1+rbAVzvTlRPRspVC
uPzsp2TcqQIdll96H6LO8Xzl/ZFguGhm2H4gwHK3yFyeaIV5XMzyzfRhBIii2IP0r5DDsxS4FQ/e
Uh1p5c0DSVjO1tXyU1qiPHvCsQ7GaO2GkQ0nyCUWkN5EPlGD/wxn57QqKxQyTnjWGr6cUPE1C3nx
EHkQt4c/7kJDFURdmGjWDdYSNQ5hhDRSOAVbmgvlf2one2I0pLdLqtYd66cLltYH4Zr1M2Ulblrr
jDQGEUVTIbqqiGSdVPNSaQKnvDnkxLPi9JTWzU+GKR4aDwSNgczrc+H4DwwMkqP0zH9sEZikmuk5
n8v22bOxDSCLr2dz3JeGPMqhpRVKmuscW9egV973XJxLlKx2sbBQTi6uVP1pWNQ9xmzoEKP9xixw
XzHoKvB4Mv8H6Nt54jD54x0hMKe6zQ/LHLa7hIp3jffQp4M4OWxDeVC0fTStYZ/bln6QFKnKt576
chBHay4OjqaJsUYHw3uanGUhwPcNVBlykv2Dh/QAH7tGphFj3mtCmAhGuNGcEWClwvny318cuzAi
mj61d4u9JwG2TR60J0DG6VHIhHdVMnbJ0/HZizswF/2hzolcMztrvniJmeNezlp6QVYHbYssKnbm
M9bxnV0gVwu8ZL6WjjkcLD5gF90iviXBq2zX2eW/v8Rdt4tLbzxQiMhzXi0oociKZ3lTkbWQ+wcp
8dvLWc7rQCcTo/fyHntDfNK5fjG93jnH2XCZydHbu4xq9+RB/Zlu7+/KCTz+YmDpVGbevjK45SL0
Tzppwg+t23mV8F9kvjzF6iYsZgO7veUfQmCGWtxABZ9aKsvxNmwGULBBA8pk3g2scy/IF5zL5mg3
smM0DB/VxR6OJwsgokGxiUd6XGfsDdNuPsdILYYxqSN0zg6cnJq89AqGTpyEzy6s1afCsDa4wd+R
DYAgxXl17AIwJ/6KwAvzahlMd8YgsFfzQo5HjCCUw4e+3buZ4gf3OJRx8WhNTgJKcugZeAE+cIEY
zoJ/nYo8YdLsEIXSGvkWb0MaTYX77NXe84wve53ObnLMbs2/OdansLMywASmtZUu3mlbNkkUTN0p
9Maa2O3sJ0uPuSStdFVB9vFL6HaZ35sHytY2uilBRbVsFuE+L+E4PwUzfTK7ZO/e7zHfx50+xCiV
dzqY5vfeLJ6ho1sPnn3C0tMf4xb2KNO/dl94HFBpMw1rt0M9xt00IUGzsDN7YXpkOJxgtQLWHeJ7
eDcttC0T9yZ6GJJPGE7cK4kLKWqC7CrbKX3qRz2CgAP12zszyuMQmS7T0h86fmsfmlh6eqGryG7z
F4b/KO5kqV8b1EYXfom9Leo/HG7FFqDbTXBQT9eyumPA3EYQuXmR8mHpIu2Z/+PszJrjRrIs/VfK
8h3VgMMdi1lnPcSC2BgM7qT0AqMkEvu+49f3h1D1TEk11jkzZmlS0rgoiADcr997zneQ4FqLC0Sl
xG8PMAaQIx2nKsIUKRdPAOZxT58Yz/Sz/zqkS+JrFQL2z3CSioY/dNseXzno8gOLbdjLdifiMXuS
jJSGkFur0Lm4Sce0Jy1tFJxBDIunM2C1LgleBU6swGmLMzUAYvZdXbRoMgCuIHDv56/9JLGs9U+z
QcJeSH/vpp0WRM6EliVG3Owzx94SoUMu5tQmm5xQ7HUHc/LopwG5oCNsBKy0x9nHeIjknHw2v8ZL
695PoWl8KUuv6a36qzsPNQ4GnVQ2s2i+1oC2HBz3tgGdJgbatg5jsEWBOY74Wg31FRM7GMTeudcJ
sPbEDEZp7CLaVKoQhKpYBK0bpfWG/6xK6uoLINzuoGy4KSOxSyZHDrZae+YwUCEtdxhLdAaPX6uN
VGWl/yEIEbPhstMRGK1DGtqo4tP0bsqz8gKyX78PAunRRvFc5ZdPwdBy6l50ZxW627iy4wcNy0Qu
/BgmF9Pa9gnBn/gCwf7EyN1+MjLtRXb6qyu05g4JE/QUPD95I+xDW6AsNXw3PpUN8M5AETCrxuo8
p6b2vIjg1q10PurJ1omP7rtNnCuSzgwDOOHQPWZ4TKhH2fWmWLuNopBFoolvxiHGaYoY/NbR2RYN
p0bNN2Mnk7jl5+9KCGNtwEz6MtT4rSP2oSgp4CwRzLitwQ2sMVqgtIj96UVAGEEV1WhGeLn+4U7u
i2+gCWYCq2+ETpYSm+teQ9FKJeNsQAsy2UK6cEwYIFx80N4k4vqHYSCxAHdTjOIBNYTGGHhb9slw
IMD24DCBeuCpoEPC4YlxEQP3wkVAyAh/15rwDrWO56PnJHiwJugzov9AodQ8liGcPuZNx0BGYiOH
svpCigEzO8cGS9cKKkR8TtXQOccmmjVA1B+drdJvURiR+bmgjuzOHPYWcQ9eWcS4Nxut2kZa+YM2
R3McEjLH0e71dwGYoq3CtLVDB4LlPxHFM7c/PF71NJmZth0tHsax60ae8zA5GGkh7w0cRKtYSHeH
4EicBbClXhbuSXeOppzMM3PW8mYW096NFLIshz000MxzaLbvihyIJ+ZnuFuq6Waac3djToZ74FiJ
rXa0vk2xbXp6MDzYA5dNWBXNwgxjrd1336yloVPnACCcmFgANYGNs2GBrNsqG+8a+2yKrDr1qKRR
s1I5hHTZkPs8U0h/z3DS7OqMKhHigsEk9hJVEpAb6KCNqPWLrGhLUzQwpSUisH1vPyI1ICjnsHdv
d+PBYjh97gETrfTmrggFLCXNQnthwLtqmugeksS0F2WOFgg3MAfVW2MKoII1FacRRZKcAWiqCN0P
JXProWcRRjDG9BFJz0qvfdBNlJ3erLf9bSSa4WT04V1exD/SAO76JB0qFE7MWAQnhAO1vo2Rg26U
GR2yoqRzHzdswqgCzEoyQR2dHXrJATVpSmLfnAVeEXV7oitR4JlxOnlXDj9+ruqmhU3EHA4rJ5qF
Y+kQNzr5HADxSz7kXfys9NF9cpGH0pqvJeVy0zHNFzoCCgPxGuRL9CEjnbUNhrFFn4aN265DcYcS
Zs/qGm4aPqIRXn6CfYlPLXKUldWJ8IlekoG3HnyibiS3jq18zl1h5uF333bM4a41jiMACBCvx9hN
n82TVleon5b/A9772g1NvPdmmxV9MIBbaxr7lZ6CxOiwRB51ynaKBp8pEd7FPkLPIhRjicQHdevC
rjPq4oyjpDm6puDt1A9QE7IHYRbEcsj2IkCEYrDD1zqb0b7Tq9vysy/jb+0IL9mWIQIjoz5p/YS1
nJdyzK3eo3u7D0qteVM9UjptNqH+K1bTMujyY5flW1F0/V04RBoe/xjzOGqcyISBqc3HWcCgccPC
Xhvl7B8Ln35uI8HREAU2H4POxuQ60/VtnZieZU03OMZOJ6gR3vMaqUk7Fu+MEPIbFCqVp9EYvYl4
bE6xritP9HX5gAX94GTVtxY8y/cqOycs+U+6bt2DXI0uo+F/9VGCHgi6eNWKssW51DaHGHT/pu/h
IkR1bdOTgIugar257Qy3ureF+QMFu/Gk+82BcJHCM/PK2kZF6zz1H9OsrL0dptHK0PLnIu/mZ2QH
OMeK9jxrSeFZzRz8RcCK8e9ZJ7bioGWRIm4Sk+T+lnXCxdN03XHyvRLYAyu5sOBKmvdJLapN1U6v
zhxAj5bBA059qsa5eYuph9fdUqS6GAFuODQzBS9TG2gYZsAO1U1vwFVhbb+Gd/zHL1GbzT/+k4+/
FyXHiiBsf/vwH+foe100xWf7n8u3/a8v+/Wb/rH7KG7faQ/+j1/0VGT89/uX/PJj+df/+eo27+37
Lx9s8zZqp/uObffho+nS9voSgo9i+cr/20/+7eP6U56m8uPPP76DMm2Xn0YCef7HPz91+PHnH0t8
5X/864//5+eWX/HPPw71R/qek4Py82f99zd8vDftn39o1t91bkneWFvC1zblkuY+fFw/Zeh/lzZh
TCRrWyQiEur+x9/yom7DP/9Q6u8kmioLeIxuS2Es0YxN0V0/ZfydLyWwXCdlypGmrf7475d29zMz
5OdbxpX458d/y7vsjrjNtvnzj99uP0UuoSVdS13/DSJvfg+EcjPfEW7TwhsCjPoYTM7dGM4pks6k
Y2kw1alw4adwZARRIpDvOhZcNd11P4IsVd5s0MO1Jx8kVwcSwML/05gFrXsX1heC1X+5rv+HF+v+
Gqa3vFjb5kmRBmgPVB+/h+k5KS7+BMLbGo/SJctmmrJhetQbR516PXN3dPQnWFLj3RCmuN18mhMO
+Coc2XejX5Vf+vYep6vc0K7/ev29sOEJ9h292GiG2MNQvQvKJtwV/K06Z6NYTVaab5ineATp6WYZ
8lxTdDu/2uv5qE62ZW4rLTMgb3JQ7JgSEzJ4QMN0YX6ko/qJSriN0WeDFw+NJe5HMx6YHIgBsYvj
69AB8RwNcfZhCS051NbQERRYg9W1zoI+x8Fw0uBEXjkDdKN+Daqc0LZWLyhDYX+oesliJKIFybr4
6ibTtDNJGew1mM8BP4QOW3Fb+dsqCTjFEri8aqbBulEjptx0rhxMhpgWfBscT8dh11QlGiNGbCeL
1VbUiwojmhgDB052GEK5Zjw3++NeS6T9QpfvK8qIY9+yc8SMc49Lzc/FCv8iQk4sC+D/Dr+5vumO
xPKEhtEkQ1EtoWv/EgZVM57R3Cu9uqedVvYuRzda+ZsqCprT9Q9RTs0J2TWHUqs8dT1Sq9xEcTJg
ynZCK96zgTCGSuo3PQzUqeVXyWbU1dgiL2TPiJsZsnho2/6Noif1P9+zy/P97y/fImrTNhgY/VuC
FgnkYTJD+yOdwKQXk+YzMuE4urVEvmrphuNPk7spBnk+9fdNE+MdcJLSszXrtsiQFcWiQx8sUOcR
xobVFAtKAQvs/+NV2iiTTctGVwe8+deL3IumnkSBdmqs5jutyrHwcUjzLWws5iSiw6i/4/MXx4R+
VzV2jAxqdSINJ71tq+Q2bCbUWUH7JO3hNk1xgJu+bPd/8Rp/3Sm5ERzLZKVcHnwKdV399hoxGzkV
km8czQRIeU7TUZ9nCMFMPblpbZCvRNmZ9AhNaJBJ6CUaDKnEvsHemGyvl3Ii4ydwQn8dwTLYBdW9
MAmpJ0jjL0Lc1L/dsg6uUSkcl3cc+snvGWJ2GgXgJdFnOtL+rIbSfPbDszK6WyMdOCh3wIH7t544
rpfWKHkMm+SzmEYQuVhkg4DpLTMaZnQ9hIrcsT6Muf7EXjmz3HJ2QfvbdhdJk/n6JgxiWYd6F2gJ
pnik1j55x3Ylt11QRLcYfqUXOsGTnuY73TebnbIY7jal8DczKSO4CNMGwlF2lybdRJr68DyPjrxn
mqbugItHqjD3RucfDedTBXYH2QSAlcKseAqJS18BX9OS6K+emV/zrq7v9FITEaFouMue+dsjXxQt
XIaqx40w5RVaGcM6OcDeVtc1Wx9Y2uYue+5A+UYls/qMkzVQeHhdMCb3uupcICmDu5VeU2vT7f/7
bSiNZccUSkgda+Kvj4rr0qPM06gA4a23ezNHMNyxU69YbG+cvGfLQd1uoc/chPUjXqHjhNRstnBG
jH4oDz06J2ijOPM0fD4BXf9Nb5Eu2Mdp8RcxemJ5Kb8snY7FxSPMkL8IdJe/PTFjQ9iEOeIFYab9
Y2i4ZnkvmX8ibEx5PsY3jAv5RgoMS3Hb698afwZ5P0nGc8smVFSj5tX0wEyGystoLkRwcMxrXWHn
TV+Dzk3/Yof/LYbx5ztv42FgqxdS6nKpAP5lsTdRw/pKQoQChBnu2INTPDABhxoDXLrRer2uenJj
hOdMNn1DaTtHNBPtGSR4/1cbzxJF9+vVcwwpHdPWXWEahv5bAKVljzLwl/GMu4x1KjSRlxlnDAke
7sv1o7bTxUmDZG6V03TbChxpmtJfVIKc/fr0ZSr9REZJ8qmfmvtUptGWkby7QtpeevjZoa8uA6cI
SEdnGbY3VNqe2JXwL64qS86/P1EusZIGTSXwbNI1fztlqMBtHAulLGeLIvDaOsxvnFQdJ6kfBJ2O
daTAF0XEEbOAiB3R8oqhEgZ6C5vbuKwwZju/pQHqVzQoOPUG7I6V3pVeTwbZph7XViWLYzrVp5zD
Cbrp5NToRnk3lNmhBInhlK449UWPznEBCV3rrrRln4vKhTKeBO2hWSoPM4qeFfN+dkQ0cFl8Ew+p
/WVIcXuYI6QF672pAZfoPgyUcAy+iYmkHiOwD9LtH4iFcy6yBYmIFfS9lOAeZjwbApaMN4XdjazQ
yyA/Mw8gHaLbJmbJbZbk93QYelJLYuQyED4JqLdJ84NtsjwElq2VXwo3/xLD3dtWDur/pIGONdpA
/DIF819tfVtHaFoO6jTRIqM7gM43EmcNVI0kvBhQnCIFi04QgPBxy/yHJLMiebwWqLhTotvYby42
+x+aseg1nIAv03d71TmbA/GM6Sy6nPevF4iEv12NxPWcuMaeqIlsraP50ptw9EimdFaWyIrbIU/e
o6nHs1hqcKGwB+XxsAecRBmY2femM6mN7Vbf+R3CAyaJnUuSZomhInzO2vwN2RbOFZlkEFd4ix2r
0Kh0naUhSQxikX+7vpJhsM4mnt6Mtxi0IITj1J28SuXfpNTGu0LzdaQd0O6DpcHtWrRz41k9Nb7o
Tj5pF5bCSgqR65RF/s11vRkFZUTiV09mm+k9AQ1t77WFIXaaC5O2QDq6cXL8FbGo9/DjsVYwE107
aK53YYiJoh36xrtupDHeLb01kOu22UskonlbASFFSKqQeXXubvJt87Gbxxs7HTDq+BN6KQjWyJgz
gQ7e7XFMT23vMt53LWT8pUdP2LOdKAK/PpRM7DP47uGknQPlEBMWM8OrGqQh5VgdXFJ3vDKLFZhh
Z9+ZJjp1gF2e1nS7cSw4kJRN8DZ8VjbGCZ0nYzcsh5ceYn8oaYh3WqET3+OfZIUdBl9CuPYdFVIK
TOUuq+G0SJxLm9A3ubbVd7uXJoMv7ajDtGA4Yny/VpExPWHWNnNTLjmlQT5ADPWqrMi9SWMAoGE1
R9iL63+5yX1kBY8WBriwMtRpLqnml3d+WpJWfCSUznCeA+QsbIrGPsKGvXI4VJ6UzQNlzcTUOPig
9tcjpIYmRQSZ2g3O9CqqnkTO2bjUKAcOme/+6PtsQutOzkBNW3lLAhv1j0mCWGe9tTJ7Lsra3ZmN
82DEk31ZGDCRcRPPNb3T5eqXaHBm/DGrWTGIbMwamnVVvCdzf1tYAWknNpYHLIY47MpabJ164cYM
cIpn2zzGZWCST8EDn5NnIqCHmKXxYsRR9HO/K+f8CVy+3KL1hDFUoG9KcSIjhPG9GBc1DOnqiF7w
ZKFTvowBQOQOGIb9ydkB8GUK/mR0tzBlwGKyJDq+sjaKBOh10oTW8efVGWm7lW4wgcNk4UukeMFj
E17Sg0Ko4iVhdHt9TD1TQTFSgHA3PpOmVZjgr+kH5gfu9yrCYDJG8SECXbANfMi2uK+vxa9jcmKn
94d1jnixVTkVj6bjbKs8Mx+mxrkNNGS6aYPGABcuDWufezmsq2Tnwnmr0+zb9fJfV7LZt7y+qIwH
u/R1njT/DtUn7I2F+JL6VsFr8BFYCyseSAwo4BBfC7M47VDlcxNZro+cvSm9nw+zsSAUm5K2nMUN
rAJasuFuKDK1v95p9XKehX92XZ3JF2XGI51t3MRfm6puLjFba7ucjZogu+30SaLyjtydX+DJIE1I
6mCNzAaF1LLj2grlhxDTQXG+3dgLaoNDZHcokB1uUKOuGHDhgovqQ5SG+bGqpm6dSLhk0PnyNaeb
i8smSPSamaK+zWHKLI9IFINdqBX+qSoSpNdy3r8+SMoM96Eps20nwx1GZHuNUgsU5rpJJ3Uic3GJ
9SO9uU7qaXv9Ng4fcuX2hY2ft5+3DqSDovGwVLKudKk8OFH6OcW459Eq7zhLXfff644J/HkBqoPU
woi8kTOZKZFDxwMPBiheDI2hEYORI09vjH1vcFSxqZzo0SWh7J9vQzc+oOQktsxPac1zmwP1SbdR
E/RPTltnj9n0Pc4bXCEo/aCvPSUNZbVKZLfNWxc/ZGPIU1BaO3yQNxgK7L3G/JXFFTJIgJHihNu+
2eqOjT1L3sFJJ5jGKW6mpHMvcfQigsE995Dy1pXyxb39JkULGHbpMBk97kUjQGhNZGThaTqOlFpj
b/cL/8hxoNnZS0Kpa1e8f2jS7/CbvAMx0SmaGFaBWRrP0ZjLg1HQpHFN93ukl4Nn8diIqIYizjDL
NCd7c11rGVQF6xmFOhpO9GVqCvZ16kNwQTOyVmlPjXx9q3pz3GS4zrykyn0IeNXGMVgTA9ypOOpZ
2EfSc1dVOWRbCW/3kC6PkJ1h0wuRt1W2GwHg4De1RombAMBxM8+UMwm5Dm6309ogflU2bzIcRlTR
dXCO9RDOMwGbANJSV7xrsa4eCWn4NNEoTSGRaTlRu0xE6bEtJ/TrHYFQe1fX2Ee4Qosrli64BVrL
CfJ1XEAAo9UPGi6zkZ6a3XToLIHcNKq/RwXyqa63EQF0UU9E2fRGuiAIBme+TFFiAZDkfrs2ASCb
r4xa5quk8CkNy7HY6QiHyIpCjoXOY6trk72N6Hdt7Vn/Uth2v5c+JqB5hL3Zje2DnyCKc+DusK+T
BQTfaIuEvN0pB9cS4mEjZL2+7pNlakakxfqPeFYPFQPaG5h129CJhwMpieHjDO0OiFgBy0Wah6QO
vuoDEz+RJK9dyq6F6p8niSi0dSjoRYYtgiMfWVibkgPcp+lGY0w3xmWBClvNW1cWLdgfmuw+TK6h
jU0PTSVOB5EnF4WbOXi0JwVbmtQNljvr5bpla8a7cCG30txFxojXTZurfDMsBJAumCPPAPKKBINa
4/r4Jk4wb2XE0I3x/cYKjYefR/yFuKB0cKqlcsNbVQpA9Ga0wR8c7Uww6xstX6pni6e8z5Xu4flZ
VKRGdSi0ob6kWXDCmrY26WQVMxtbmDlIVwrFUrRsl8RNoGgMcHAQRIC95bpu4wX8LFwsY5phVwyC
bZBw0wT0adnydVf6O3fobuuG1ZIDhXlY1tTr8VCF7qcZ9sjHCVI0IWluf7ZY3Rh6asqEhzQnDPEW
0mem16ghd9dizDKcV1dbiLF4FtTCfO/N/GYs8m3TI56K/Z5WhD/cXWtAs2nqVZoBHL5uTkBKt8Lp
YJ809sEsC+KaMWLJuj4VqECRIJ+vL7FPUXRhGHfZGy5LwzUpipPwUcy4TYMurW2qwzh412cfEo7r
ubFB9p0hD5TK7dMw3Qv6oUui3mrEinNdSK6tmevtXqALJr0p2HJmpZM0hCSeIPMOKaOyxK9viScj
lokto+2CC3wh+BHP18KGyL7kiDHjh+5iLs2T6M6m34icHVl2P6I+WJLEvSADUJYWASSJpj4vYU2a
k1aHOQMgafbHgCBpnEQpM0zyMVuppkXpAsnIyKnNlx53FU+rqrcJr9UJoSTInEavFQZbIy7311tw
qMnWIxBp1/gIt0NGXvul+dz2kl60YYWk0BSQg4RKEWvwphzwf8/HyoQbTfvHJ5P+bFTh93J2DOhN
QZR7PS0jQjvT/E3O6kIX9mnq65PEP/I8+tGZ+eaTHP2vGuxur6A1ZayzAvFIwGTuoXb7fo8AHiCl
q9cbWnS+bpZnO6svrSKPQgt4ywYa9WAp3HgrHazaLSImG05hRcWKjDa4KOepqqCDcfDANQFrrq2q
T5WEkPyZx6wna96jnG9XCl3gKmzCbu0LRpV6/b1owOPOVomcr2lWBGM7Xs7YY8pm2wNiWXs1ObKr
BjB7R9zaIAhWGYksML50LciWoEiW/AV8GERjrVUMcjSqBBInExxYsIhpOTmur9+SGjrqLWt+TFFI
I4+MlmgGE+L5+Dq2iGCJpn2D3y/Xgylj8gQX9CylI/oSBHgfipPRRHOBB+0xbyR5uFExrnT1TVWU
lZU/WczK3XUkwP4m6CJXloVyn3Dp19DPw2NfduQ7+fY2KG1zR7WXEkZRHx2UFQxib0T0UZinFHEq
gYJ8sxZZ1VrtbZyCnsMxMYgWJ51IMCm4Jf2KHjJDQziQXgRfhdI/5dg3p6gD6pEUyuOZQJIaMSuv
jWV/NhU7oI8aK0fulXVF7EnbQoWj0vWEuhk+V4nwOsHIjghSaObNlFr0RjmmI7YlXlZNDEWqWm7n
GU+cQUxTmzzQuPiMC7JdzakhWJPW7xa/4qbkMLUGxYdBzPIZ0RjvjjN1O7ejspK9Rmau+yWMAQsR
UA5HvVZ7MBbcdVAyy8SEfIO5OzSH7mTl6N9Ewrifg3qOOwslb/MlIX5rHHNt7YwuSjE3+mL1+ou9
jHY4WvkULfT8yaPI7B0SkxWMdRNNI5E6y3UJWuKZ6tkBojSHr1U27XRB8jThBsCvh29RdCfr3qTI
xGXDiJ7A9gT0mokWd/k07uPFtKCfrNCG4tWEFe6/BQhRfHLaTU6oRL06zi8WeOltq0cfIR76YkiJ
Hk1K4kN1gLBjhjW9SmlvoMdIsesQTTt9hVuWUugCjcX3swZQim5Q8bU7XvCmb51TTlRf2tPfdcrd
CBHoQDuWw3zwOvC7TDEDgAL8EIczRIQtBw35MKu1kt10rqPyGA2fgKp3Vl3f9zHiVgqHFSnl4H79
5BSeycC6MQxNv6G3/GhhU5xQ1MysEl02f9rjsmh3PvZoSz1iHD6qPEkPpBCurIqImrjCgG2HP9pK
x55Ek0ggg0LJiH9VFjQNat39Nij5XDU6+JTeeSXPYYf4bqvSL0ohtkDN+Q545yUwO7pWjk/O/cJA
TOwDtdKz1bIMt/P4pDvizmVT8rP4ngLzHBXBt8mVww4b5xF33xpwxrSpDEgMTapGMpp1b3ZCBFs+
dqSiwwOEsullNBDqUOD3NsemMUkvflh+snVfAASRGZcpcB1Gk4Msij4kOASoOLSzQbniL78P5xDA
iO5qXjriW3PxUwIzUq+1aF5al9xRxe9YgCHaZBksqKFNiSAmDDiNBkzwBGStc1G9I4m0towMrA3b
xmOWl2jLa7AMkhqVxZyqLJTOSz/4e7+0QbREyIe4c2Lf2TlViG4s+YTbi5wsNh7rOPRYgw9tZfXn
YnJ+YOgHhEKgIomY+WeQCBexZtJv8OHU61bAdONuxsjtE3wQ6doj07YjISPYpqRPlDyy87Wo69vB
FCRYptY+HahmSrtE5gXXbac1mLoye9PKJoXv+GZWot6qoqRcdwc28SWXACYR2sjpJLt0U87S2iMl
X+ejAT5V0ln8xCLhwyAGpRlaxdptu+KWd5uWLIdXShQD2KivUg+0MH7I5ahYEo3rk2yXDceYTgQB
ZA50hQxbUuM/M5Eft6AHaBjBTUS1WULRnU45sYwUpZgTsrl8g3mPgMkVn0I8CpSqLJDQ9fV4V9j1
12IQRzeyyjUQuIPeQPlBKOuv8QKQYw+vNE8GeKqBhJyYBZdE2MdIsM52tvMW9SFaqi7alktsRG0c
GtO8o95YNE1kp1FIAlYP042NrI0+88Je1ylKYCMwGW+QjzHjLqo7p2PFb0HKrG0QyWsxsuETnEAI
Gl0A28w/Zd9ecsdrS3o1fhPDGTE29ULx30T4SPYpDDbW6OExtZEZwthYUrPessbsD5zBi5u+IEYJ
GxC++r5keWvrgAMUuAZdqR1IRpZBdz4ELmyZue+/xfowINnvj/3A5CZrH+hj35Zmu1dk/3LHc+RO
LOHJoJcEe9Vvgmc1CURxhI+d73Xb2mvlPUiAeW/k+afdE7c5le9TXD7VbfQZu0Bn4lC0R0GIOeZI
VhIgLwaJIwZbUYoWuZYfdDaj+8KGvhb3FBr0yiLyveNjlxzp9TGLM3FoJbH1njmsaEMhHvRIy4BD
fKIu+NoOLqpxowa+aDGyk2A1oR2y+vpaexoQrx/H/NmNiBDywws4rnJNn3jekjGLpjP9OqMZ3IDD
njEvjgh2R9TpRrdIIw2oxInAXWH5LB9CsBNPpwSd0IQKYDUaA4dtNdyzVxJciAm4UQAiequnkMJd
VznulmKY1UUyL5+C9gbFnL8ObV61cuiiDxyQg/mUONPHMJPnV+FV1UlI9I8zOgAwUErjGaV0b7Oo
2ogwPXU0BwaEAl6S6kSNnuzJ6m8yonRXtDHOmqSssXIhSZmQTFbVCyMPNH1BxQIKzE06/rHScmjf
CTgRElqTrS/zlJJt3tpWSrwS0kJDAzo9DCWrKNrmVe3O3mha9728WP2+zvtvSdh+BELeTzlGRtjL
rx0pv5tB9u+Fheic9Q39IOzzITP3YtoWEcF7Yx3onlNCbwEpxORQhxHgrJILHOHy1sUDA2I3DbcW
Ea/QgzASiIcCHRuPBI0ITYMT43Cg2sbYZjbqErL7Mz8OWap83T2H9bCaVBh6ceQ22wTYHWHWlk5c
Y/2jQ+Dp0Si+y7DlnVzXvrfDKNsNdfqcDNpDUkZqVVbys0ObtMIRe0pyVJCFPb9TNl38WMATdKpX
ORQEw8ettZn64qO2m5GSXUe/DsU2x6FmdwPFCymmu7i3CeaOh6uCWmyGWidlGhCZZldnZ15rgnjZ
lMUuLmiPAKh9L52Db3TDFl8FazfeVz1Itq35HpQZ4kkHHe+s9xGdYX/C5eg0e4aXe8Mcvs+VeJRh
SznjUw8FNAGaQLFYsV7bQfPSN7T5wsd4rI6SAgyMD0pYzHArfhIonxDPjknuIBU6DGiUkjrMD84J
ErNFwjRhSihZfWhRx87KLjC0FlT2WmVT/CUMo0NZBSQ9hcG95d4xk3k2wrE8FkAT+xIzqC1mQCAd
oHGzauiN6uSPxpVV7wyHLK+qr+2nuVTqWIRQS5rlQwal2m3oVPfXTzJadh/b+MZsKgIbbD0/2Gk4
312/si5AkLQp2uxMzEjdKWzumuWPOunhfRey3seEud+Z7izB5jBuq4xmO47DeBAYJp7yATNvU3hD
FFEqxgirQGWzDy1H7V4n2Dhy7bOLrrgiBbt24g5sSDusi34mDI9QtNWECnff0C9cE1+/HeYFrEEe
YxwAcJ/KNzgtrsdS1XEIDKDApCAESTCaMM5b6+upvpucXZKVw8XvlI2vzqR/DxtuFY95djCStxqJ
akZVcuf2Q7bGZjl4cpEJ5Kbj/VQVMKHfwYiwfZakiSwOkjxHl7jfAviIpkebpKnUljXHGdmWiC7i
9FnJbFUggtz2y2E0md12i9nt5/ihyt4jM4p3lLgJR5i53w2VOXjGTEVsMo5JuIip1S5WxzFk6tva
HvO+dkU+uNzP2UcLGemZjemqPVuO/9loUsr40JvdEgUTnkgih4z5Sw884EJrjlPaO8coYlJom9F9
GJjaF+Mp6ZfwaJTQOwefd29Y7NTNj6BG1V46dns7jwEVfAjnrJUdwHCKPAjo0c0ekKc6WFfLYe9/
zMJkx+jqZhu0FOJ4MMOVTAA6h1qOu0vzs2Nj8fJlppNtok/Vnag1WOih1aym6aFOlbMLXFR4ads+
U7xFfaVtzUEIZDfxJU+n6MUZXzkQMAGT0cwgKz7nRfGjTjn0u2n9pjkQSIgpYh6ytJVKzvb4AF6S
yKrPchLmRo/EMZjFc5m07m1ZhdXOcuOPdkpGkpDhiLp2Zx/n8dXxaXNfuyZOA+12DAPQlpIJTei7
wTYPu/O1Dw+azaDxGtqHaz/i2vXJI9Qoth+POymJXkQkl21iTb8tGpPjpYoOQUgi77XDaGQNt7Dw
jQvUKA7q08L+NLJ9aQQjr2Iof962QcjZYcD1ZgyYo/KyJH22Qwzr1k9tYt9yjrTPM5s4xWhEPe0h
WodLbS6EvGZHMCodX7NkS/A/XVrrp4XtFDDn9oNtWAfTua8c7gKtTwFotRjFUfHdgCkiRGyYbijJ
w2MZjJt0uZkZzI13IKneInArvuXgZAHPsI+k80nr25sh0p2ug7rSZKwAduRQCaJrqZDYJ5cWqNPz
eJoT5Q06vR+omsxDTWWOUoeReNwWDA6AI9Cosg/pAlxMO7BvBQHLuyF8dKD247vFCmB0DduRThvj
+ltTN5OxyFRwmCZYqkSDbFsXOIAq8afT34Jw5HRcPXgCy7+jYuI8WjfhKBilE10HuhnrJVV03UT9
zU+hYkHrdWcTZ4VS39lf74RyCPCeOOpYMylto+6BItIl8AAlJVQ146iRFVgOBsOskVwhkxAfj17s
SAILpcDUTMbWYcFddzlQjKiAdRBnCfU8FlPUEzlvwVSv/DSlslko5xF2qRVQkWX3Zr6OuADlRMmR
Pa5jz0/sj9bQ70JbJ75SZTRPLZLe3Wa5xTu2oUWOI91FGZ+4Xu1PpMrPo+fo7Su865JpQsjZItTv
JbNm6E0CckRZ3eF1USe9lreyZdQyD+6hdcnUpBfGvKCP8nrVJ9bD0hYV5Gwc/ou5M1luW9m27b+8
Pk6gLrpiXYkqrG1bHYRt2aiRqKuvvyOTPpbte+6LuPE6r7G5SRCAZJFIZK4155hxRrG7N3Vvl7TW
j6bz/Z2LCnufgDQOAeBvq6aKz8hVPxMvAhMvwFBufEoW07zO0q3U9s54099Qh6phEUIWKmQNOySB
S+YaOnfebCdwhI29O8zZUWhOccdyaR/OotrWGjfRlHX/g5O4A2kcazrJjL4BkHoIg6r2R0cXgOrC
DX0BX+qE9iNGKey3ssbrvca0ak9QmeOj8L1zU6M0y5BUdaNrM5yXR0fqK73WAlRPGz7volU3j5gj
koPm+8WJpT1fj8C/hok4JmlcXPsFw45T9JvBKpzN3LrP5kixFN/hW+u6REnCiPKt5k19afqpFKsm
ql+o3X+MhuKfYJR0eXUlNIG/CyvMQE0TWasqro52793HSYOErr4vY5y1AUS0PPxoN051JEXAuALA
hcqM4HY/UQRY1Zb90fIJznW0GbY9fpxtZ/Xr2Z9QMaX2z5p40DIhTSoYvnHBzda1SQp2bLqXAkfc
unO+mvS1MVbCAQ6L9pDTnMwzm7xykEYwUWl3O0PuQKb1Ls4M4qepwq8i45JTRe0yQ/xgwt69gol6
jF3zi8Hc994zkv5YhiQ1qA+Joqmxs8YBWxitkFJ2K+0l/WB0Q3lxy+bNahPIK/nnUdD6htP77CZ9
fbAIFdsWk2Gumtz31q1tRg/QuN9846ikCkSTIiJA6HMmG+GuGZZx702dfQch5Xtq1OF+8c1HdCa4
P6lPQiPQ4IARGUJxIGpgy+cdt8k56T1plKLrZOPVj5jBRDo8G6zo/sasaxOYUOruYaiCHW26TznX
2qPh+CAJyoZYXaTHcaIdfItmPt7Gy5S12snT/C+ixM4hhw70W84pzYpPJl4u4szWtZ0htsiKr9Ew
ZpsMMpTTj9Q9629FQ6zIgPV43QJju5tQT+qW/qHjE+KvOZCY49lIbeBA9iTd7kcZ757EernW0Mzj
KcrgcVpARV5IyTuXFiKg2u82Bmk0JzM4qjGoS0A7WiFwT5gk0PRjFqZmMn1fxuxHRdLqqkatyqSb
tnOMNANeOflZaganbmgFNPMN3aFDXtRXNSkRrdZA+Aab2Asf1GeEuLow0XL6BRiogKydymfc0KXw
CjLnRXEsxjD6rHMpKZ2nakKrYV7dLqq+/mH4sDNGcgOYVq0G4YePhW30lCa5arSUQLG+d06ErrcU
vajNFlCqXNytd8aCp4hgAab3eeRs/B6AcF6JT1M7F0yqbUAsdrABovm5d0v19027kfF3mNbqsyp8
39qDzDvYlU9yZ1s8quFqkVIW4KJEF8GaoPXRU/ygq186cP5pnQDpIbF6NNOP6j5yE9CjjNJejSTR
jsR3fMbqMjCh0xhBZevRc3wyStLRvpaB+Tkgnc3BxbsfoctiQ0y0PamTZ2r70THV4MBopdDx08dv
SU8oY9KbZwaZ+7DyM8CTwXff1Q7ggD5o5oh6wQatT0wKsVgB+TEb8gYCuoA2JgE5P/VkwhjYJmM/
2j09ZmZmdjjM/2DRpH0llbtKtefo2lMcAFSZqMrsoHZNBLNI5S3l+r7li0Vg4zZg7ZxSjsA995pr
4XfVn+xl074am7cpcVbjCNev05pzVPXJNvHch8Hgb3BTDTGhEAY0B7fFpErMtEx3bOa1VYJaJzsb
EBAxXbmMRmZ1j6BXXqXcY+BoVMFVjB/NubXQjpn4AbB9MyJXTJ7p/hMwJU7ItGkBSjF315Mj0w/g
+LqMKDn1IfQW9SaiOl9keFCdEo0xVma5itwW7gS/oLwFim9tFVEA622ZeICOyWVqsm28MNmg/hjJ
S8jje5Ns6vSUwnPiUxf7odD4FsaMtqqVn/dMcwBhX23S0LsI1TOBF1izlhTMB2eMEEPtSvJUyj6k
OgO7c00MY79ZcJ7s3XaOt3ASqxD9xCSygnVTLMERFTBsZtUWRTDaonwjqTfl99o0y3wW7YiKA2Ou
/mJFebCPhPYAFsNcR3CYkedCXh/zeKc+aHdKu7M30Zqx5EA34QI3gVWuDNPyKGQ1B4IEBzhig8Yk
Ew0kXwS1ylJTbz4bcrNH8QXECdjODvRKFtcoLB0mkKQM8gMT8iqghgpRPPd4Lu5LDxla3U75KfM6
knInivo6lyn56dE6d+p2hSSw2VaYNrvQsteY5jfKurFg3gSNQokjr72Txlh8D3l6uGNZVm1HaF1J
lJGcTOFvrT49YXW8WRA8RnUfJLJUJ9vLMxbx6aHkF+39JjlgrE/WIQQZLkaS/dQ0MlrRCwLcRuTg
fTbExwTukY4JbaVuY6Xm1AhlUC1WC70csbwp8f2I0nMjiFqVmDRmnz6GId0maET9VY0cboI2DVcP
dWmm+djrUdj5i60TH4RTvDbs+ejYoEun0NgjpXhsuXuCdKg+pgS0Jh3BGsl0Mcjyu91yubwh0iGB
2SAEIz3DLsAVgcSiLfNaN268U3ezgLWiVsPhVsqZNKeI68w0cpl4Eag3PkM70W5LnEIKI1LNMlD2
jle1CsYkuasdUjiqOjhTxwmufvroyPRcr6so2AYkXrfURtUVOZNYPAKrFpYTXtQdszgsGsZqNZpH
KciitAraY9H4yS6cihMxyVQCg/JZrU4nbmBUGEN0QsA0IK2JL6PGhX4T0hpr3cq6kxq51H1krlxn
pwu61Mxp+cGLBze5ZmkFRx4I0xfqxtahr0ds5T01dgt6vGlGCSKhftyq4UCJcxm+dnqtb2zDAbw7
ON980uEGrT/UaeKtpi7s9r0901gQow0n3iDp1SfcrIzHT8uC9Za0a59F8w4IojhYWNnw5NAIjwu0
T2nEJATQ3Ey6p0+LMYnQfkbRRyewjB3+ahLJXcS4fNet3TjE96lVP6pvsg6QyiRRfEMZ6ylZKhJa
pSYy0qBteQ3i1+Z0a2xr1OB7E5qg9EOpD8Gm2UrdmgwCzzyhocLMnBFJlXKJoSLUNmZTBDBWc3en
WVTavLA6DGDjIAzcFzGwqLClF+kn06thkDukVLBIsc2nKPQ3XufQULAAKOd5cEIGe191pFzd/pi6
RpJqZT6q4SX1sm41+x6B1R2tnzjNueZLpKQNuMK2L/daq1uXIk/XlRS4OLl486Sq104Gvp7ANCHQ
xQIwHH2h0hovcNetgVK19HvkcsbsyVW7ulIhBE2r3qbS53nAi9yMwBLHRptYy9WmkGK2pk726CPM
uymZ/gkipPd5z0Qz7aYM5QjTkbkc33JRI5gkJnKFkRflozvvcny3P6jLOyf1rJyJsgDktLECpr9h
W3534DKPFr09mmHznW5+FfJf0xLZF6fdfE8GDiA5VjxMHb1137Vf1CXmykm3vK8siNWT0fqi0B4Q
NDOKw3X12edKPekPzIkRDoN225cpTosBSvu68ZYArkQ2nwD9rDzGgiOF408NEODWib6jz6X3O3FW
uyDBGuny2oKoBVwoPmsG6JMhai5J4IMgML5Fmo6yu6e7o+74C/WEu8nH6JfMFEQJrJEJiuVlCr3m
ZE3kIeoGVHmrch6R237IRosW7iTmVYEMBrkuAp+uyR8gLX6jCZPfi7oJt/CTiWWi9FcG1UvDFbsd
iTShFU8oh2sd7U6rNuCGUkz+4NQjy/iWuikFI3TQzPg8LPSFn7MGxpnoaqkDxjRAfGVj5czcHyVq
pDYiZ6Z1c+7mIqTmLOXfUpF5GzQcfdgX7dSs3ND4ZOe0bCjnuWvTo+UFNQoKO8Vx1ovUxuKJvlSh
G8EqWjp6jHz9kfmEUhY33Y0UW+FdZgwTgUVlR+qypA9LCjSh0WzbgTZEnGXjfojXWe2KNenkXK9d
gRg/zP31YH8rpjC4amZHMQZFagcaYOgRwlVT4e+o27orzP20C+VCoRfNz4lGFSRvTq3ZDyJ9RQIy
gZDLqr1TvtVx7zFvi3NIfRGllKKHM9Z2jzOxDpqlcbMOqEiZnrlyrD5+7uy1LYS/VvMyzWy3Vk4b
M5EKgsAt6SYZxVMed/qqtzp7W9v5azDi2MDc/mybzqpranHpe7Hps4J/Vp/Gd+QSURDXq11XuA14
gPFsTbN/XGpAOkLEkB9YkqDUE3X8bB/x0/iHwsiAhsOpxhuablsk5KdidgHbjR0QXKqtFvememJ9
1SwV0SQZKBfsTzkYLMMJkecPw44gjyeTAfm+LfhHGMlBfXhaGk2sKBHOUH1sdyLtWDUjTTXDmpU0
fdU5W0DhMls8EobUA7sIsAMyCDGwMrqeq3bTu/2hhzHzgNfTdS4lSbaHGiXanZ9qwZ1hoSpwvPhq
aE5wvMl9leYfORXCw2HSgwNg5uQoaEpoNvLFxHqj8mhuGm6hrFhpsdCzQg44B3KQYaY2ZfBxWq9D
UmTOR50/4y4Vhn8MUdccXeLCNDyQx9rzy7MZCBw5zHA6a3rWw06/8ues6MyZ9dZExnFH0x5fx+C/
JoGVH+KJWyxfv3WfJf6lF9y0/SkiKiK+dK0KM+yiTeKC3qpSAakkHPEcSH+UnEQBam+PDmvxldvB
I0/lajl2vkwUNS41xehtCw1iDkZU2WVBRqk8JqBqQTwEAmH1rZn6vb4goawL7/VWIGvDNzIHdwlC
pZOaDnc+wbIJCnW/QVcBBDxE21MjZYpp1oZV9BaEDwgF4e9JlyApmuMpH5bkXE/hY6bP067S3WkP
u/lTbuIQSBEIBWb41dArXHQzgSueQ+xeYp3UanNazCuMR+8BHP220Xs8FvDCcJxE1+4fcMP1g/oW
WW2AslIXzNs79JteWKbH3KtWuSxWlv9grn1FKuE9DxmVk2koDpRQ2n3SUlWYqu+aOI3lkKCBzwp4
ZNXK9pHFe7aNPBNd2rZJ4AXaS0AWE1kh5dwfJ+TMQgOeGdskYKjva1PQEbbSy9iGVFAj862XN/Zm
EJ8gENdwk2sTtEW6WxKRnkRmPmL+YRWB4EmNRUkXrnUPhJAVVID4TQI5cmZfTFtD9IQg2alQqZlq
jxN4n6fRS2vX9wV8yXv1h477PsQrMnwOMiDhhZMQk9JHq1SaTmuiEU4VUxQgg8mzqN2rS5XUt2mn
OBoSIVmHJJKl2dExelbW3gTnUNCxmEW3v1Ola528ZiD5B1901HNdjZRDuRItE5S/KGIpDKp6UoBU
gWbSLoHeQB05B9fr0K81surm+OzqhaBmZ6ZzH7v90YJv5emtJPVXjKo6knDNTjFxGDN0ueQHPEXC
oHBxH0LIH7f1vfrnZp1+nOgPEt+h6YC3CIzrCW/DYDDto2AgxNkU/9RasOJDGi+oPyF8NUJsl8JK
78u2elly+vJhv7f5dY8ohT7Gk5zSs4badGEUXyWKoxjMYyLyb2NOCPqIDy0Lja+o2UCJyI+88NJ0
24xgJikll+cSaldKs4+IU8jNff/FLJDLq+ld1hsoIoy426KhnDEvBdHFicRxHoPy7OLVXS1tfMZe
6NP7qBCrLPo1bJ8cwd/OlDVBhHivgLHNmFvMIDprP/gNETZyxYdXcSV8RzvFUnCVNTSkZCk6RBe5
yhG27clFFNxXVpggPqvBpZO/PKXfnu0RQmi5JBfZp3iOxT3/x8bxoRgXErQsLpYWpNhW2fHh/TqH
jACCiKDGI+wW5cZo0QkC3YE9RLOyBInlzJvAQt0BMJgWfnhWfwAEBcm9etYMOprdjPXOgOreTXL/
AZ38c9B72bGf47MXjvbJjWb3pOYBrAjEqUJ7tPI81myjGIojit1TlmUIw9Uttx6stZqBInlcG2Y/
s9DvCbBMXHFebHFv4vXaaXhi6DtzjQTe8tz0oAeM8mhIIKWX1tlW9UzULTbU9QHua6jTTEkdgOrd
G5fkwMVXjIcsHs7CR0oU81dlDYeKvmNKQ1pUtK9IKVflgSBnFGkdWAgONmgQLyW25iZjpOY6A4ZG
HJucBiJ9OAdJG+6mRT9bAK+2qkTXovxxlldS5eCQksYpRpi2KdRo2mfpfgzCdkXDN+0AT0dpQuuE
MsBq6o384DvTdz+KUEfyPYIKaK3CafEeKyltN7hHpmMdn0rBbSQcl/k02dauyuGCL8syrcPAbs5I
3tdqep+EVby3PHp1ibfsVa1gaBzjiv3tga5/cKf+8kNo0jod4rteD7iTaqmM9kZIUw+zsZ2A7J5Q
JST3C8s2JCMoyqbSsg/haH1XcyzCJcpdT1TBqtLhZlNPyMhJLx9UGTEOiL9ylmq+cnEDw/WgKUsL
Zt31/9BEhE04Z68ISio6N2zO8NMTsUILIQ0n9K6C4cTsO52gbecUdQ26K4GgyESaOfDvcfud8nW4
IvpGndN8yYacSnFLT3BBT0OWKCstfZmpv5MXaS7tkWwi2AJ0XhItfVAFiqHXYHJGw7WaOnO9EJ20
MSbNWPma3Z+8hYm48v7NQU+YBlL2tg6cE4rGZA1t9LO6lxbUxfZjmgzrcKbvkJQj2M84QdpE3Yq8
63ufWZSzdOZLUOwIRKh7jxuWXGgwhFkb9Y5X/Aga7uZ63m5LgQEtaVPt6Pe4twlxi0YiS2r70UqJ
f7nVVaaaDfRDYErvSfahOWRM+EDkzTqJvFOS6OmTHY3+tpX9l7ZoIMozLsMG/SoDQ/Ywa2paCVWL
oLoYkM9oJFmPhJLGssfftAYFSaZaW23KP8Rt+UZL0rnr9HnvOfqhG/lgxDSWTLVQvKfiIwZxMrlL
LTiX8dcqanaNx1XDfVd/Fk2hP5OONhUUtPSqDe76IGLS1erTfegGHxzdGo9Zx+RMwLxc0VUBihJQ
Lh4tbHJM0ZvzVKZflHOgavkEJF+kNmNnrTZFWLORrdf6qdHN6D6mlE4zlSFYLiqGOnrqsHsjZsNC
PFfEVgYeCzupSR8wy5GLBhW3aefXdlw+JGF+6dzg1WWyeodYawDLmn+afKJFZo1MbRqqrxCRukM0
xCMc9fZKgfW48Icg3s2NgFux8jMld9PSyItrdTffddXk8qXBXzYuFURHlwaiGTX+Wcjf2yks8qX8
9VT6O7omKWunOV9DvRlPSWd4iIbTx1jmlBRfLV8XBDPSrbTpbVh2u+17NzwlH4pm7g+VRqiolyGL
sHOTdvBYfIrtShD0l/wIg2baiFxHKMVHZPsnMx30tRtE5Q+cLw782tA/Yxpaj1H13JTjSPKmvXJN
z3u29KIGu2dc1H21bivvlOv+A12p6EIZAUqD13Rc/QFNM9fct4t+bI3EeVJfunKE0syn8LGgZ3tu
vNg8OgEpnG7VEonkGAmLOLKjaXliECJ0UoreAWMB98jDXe7N9wh7+RcX+tGa3XRtMJPb2JGxbEiY
tR+di724zBWm7CPCzW8IQNrrgEa/ivz56BWVWC29RpRczOozJiAs6jDlGBXpX3pPEXfkHqzGtTbn
3HkqkzfkVNqoUfkSXvZlkV45tTx1XFp8k6DjB1ajZgaCX8CGM+aj+nVK3Xqxc+M1n6vnFPfEDm9P
sqFsFdyF6Sh2kZUbiIVNjKRt/o8xmWfDqWk61eY3PbbTfWd2E2eBlqm5/QN9afOxGUx6lEa5sUfv
NdJACEphDHDCU9lQClkYYVFYo2e0RdpgarOG07K4R0FCCWDzsmRQxequ6QWGp1n3ViYKBa4EVPjy
ysFCRtcmpSMFtmKJreiaLsY3oxtRMmaIG5qZL3LkMB65lK1iutxqJlI2SI69fi90FjimHnzLnBkh
rz3CdF1ZNmptNQFt4vYjwOvm2NsDwj9kHhzXPGaWGM82PVyAYNtkLnKmT2YIJKXn/mZ0XntigfQ4
zO24c8sC0CQB3HvifykAYpTYewuicgOz9waTfnZyRnJVQCN2JEkWzTmdw6fkYMt5V+MVALcTxG8k
cQo8CyPyZNOHV/gFBZLY4VuxNilhj65PrzLrIHnIbpgCMZV59VKF2E9Tbq7rKjZbFqkMTQCHqfZk
d6HHv5smI+Kx4gMRTdNhIbqIgm9DGsOYbObUwXU1tHxuQ8dv6o/NXosyFIyJHW1Q+WJ0qKjU51Am
yY6swvXoeF9UK9Cy0u8eYs9j5gwvqiGgjVyGvdFWZ0ZNIsW48HS83WtLKxEJkA6Ze0V43wKBuQta
rd8YNZ99iJMXj57gOoy+2l4r9qRmDXjFKNqViUER0hl+EIi11+gmAObUou0MRRcf8NaEiHUMFkQ6
FaGeK2bgwbaui2tpm97Oqson5aI3sImrBadbh1eX6tlTSi9f3s4aq9oRcho+WgmN02LOLVCI4kxx
Fk+RpH4xUqJ3oMtqcCPZV1khmK2O5bFDuU3DGvVql34K0jzfpS6O7LL7pg4rzPljaIz6UTC9LbI2
vC8tCE1DZBpbtx6GS+yZ+legEZA6O/rPdck3BZ/9FEOJT+2m/2fE+bBK8vI5nOnWomFm4Mj9rZ3r
xEtJ75z6B00m83M3tOtVF3hrvYLZ6PTYsrO5fSaDyr53+8zcjN1ClCxpwgIN/yWMKT+Pk0EoUb7e
hfT0L9hb+UDqyjm1rX/OaIZcGnskzK6nP1eQObuLdXLU1d0Zk1v/aBQ7v+xBlvIBO0RbnWgbnmaS
Jp9r4o1CixpOU1CQs/u+e5gd/ulN6IHzcJ7CFm5JYzbWuoNDurGAqlNIQ6bZWDOXJGKDr7f7HApr
TP/1ONAbQF4B8e12PyqXlmRleUru3T39fCjkKW2vEenPZgqX4LrMBmGWKJ5srloLNDOt0SLdaxBf
1hCRlo0CQfj6oyJvAEtxDwhWqVrNHXTPMU3X7oRis8yjHDHinUc2HMt7BPJ0tLKDnmHvigM8GcGQ
1nuZeeeKjxXSoNIL9Sc+tpviY5jSo2Hr1dHQug/N4GPn4KaFJ9k65j7tqvlT43cz4TjNk5oph9Tt
V0MYYAbUomqXhaNHMEZfbuIF1VIW/wDgRtoUkN+NwDGxtec7e9JebTMBgoWtiRYn3av/807re7gB
Xf5A4EkKzp+cF9ScBMuZcPX4Rip2ym/MGYAW49Rwg1+ZLZaOtrCZj9eNdSnKUeBzYfYSeD7VbZNa
5di5iDtmPdl54wIJ/sa4+l8RFv8zFvEP2OL/G4Tx/0PCogVb538mLK6+lF/evvwOWJT7/wQsOua/
YGc6QPp00HtwDHnr34BFiQ/6SVT0rX/xRfR92woC2jy6y7egvREVbeNfUBAtC/CZK9/43wEVrT+B
b7ZvWPzngW3UA6AotvMXdGmZRZOJbKmeyXztz0bm7/UG8lvQhcM5jLjXupVLvI567aUlT4U9O5vY
Zrb7vpN6xoA0nm/7oGAafx5uuZjVh/agTva+/f3Y2w9QZ+2kyuPvn6pO+767evbr96xGxB10pdOX
2Pd/eCIMPuS6MdOTqZejrhFJZkltYpkt4WubsyRsTfctZVdbh72b1P68daLk5666JqI1Zt7w1YC9
T0qC+6alwIaAVs9Ly1J4YTUa6zxkQ5g+0CeQz9+3EjZo3/ZUbyhRMrXOX3sOOgq0u/e9yEu4d3D9
kZ42VHG+0UpqjWrIVg+OGV+ED4hCvXKdBbGJyZinXsa2fhvZ/9qD4oZYpXNViJUc9/96V/2EcnQy
sfoPZ1fHCptq2ej6RO1qLxDyCJaMjGyG4wtHRdfi6MnTu+gJR5i3SRsLdWZQbpZh9vE+jWQIJGio
1Uva5v5JTBHadvX6t6c6pHkCBSlmok0RR/X25Iah8aie3h4SEguCrGN5LE/e3/12Tf6HcdQyvT/5
nHztWSM4Or0n0zAdw7ftP+ldY+4LFLxB9WwbgmK9I0ijJggO/VRXXvCQmVf1AAV/ORNvvY1dx7ze
djOgI+xEweLOArSUbSbS4EmQwZGmDglJeLsd3KYYtkav7ffvJ1Tvyh9Eg+2//aAow9L663B1kPph
euh0FKz4pRr3a9o3A0vZeLpEoFsu5I2JUzbiG5Gb1MNtZqyeGqVdqnfVvmpTOs0ZERXy2F/v/nYE
UpZlPVkwCp3Ido7WhJ3jTj2t/YjlgXxQzwALVvSo5U6FTnCWHkO1+/XuknbENmDdd4+doAVCWZID
b1vV4TPQcWohv86ZLeKFZDZ3R6UaerR8mKeAuQIa+m1IcjoRr3KjMOmBiDnYq1e92nnytBGCNu9W
evR9xEK0czWU+VDSTwPNzftOPqhnaq4h3+zSBD2o3G4KOicWYP0thX/cPWGw7NAvVx+tHKnDOLXt
Rb3ET7VC1BJ8mHA0PloifWAxXX3sRorGOO2NldpLnUMbW/12Dvjhv59jQWeSdVbwAfLKZSIXtKFn
NtFKU2hI9TATu3EGn46LzSnn2xtqW1E12Znuyoz0Xu6jXqtDaKvZK4q8DmoQRIw4V+a7qZdTOfV2
JbGTf/2A94PVIan8UX+d1VY/6v242zOszh6xK3eVi0xQ/YurOfycDLl1jRzN/IehUv1Z0mhw7qOG
Vr7aiRaksddbm+zaxiyuWheTN6P5r9EylJ8dsiBWbVV1H3SsJeuuHbOHONW0Lbnu7RmJgXOICSWE
gtpkl7yN4RI1XfRoAf2hMFt2L3bVUxmSnZ3M8D50InW/U+db+XmGn2FCPOFbxKAHuIBqEnmSSBcn
Rfoo0qjdUyZnoKc+CLGyQOnBBZZKewvuPq/2H/tio16oA5KBJBRCrahwyh3UQ+m537CSWNklnTyx
G8Qsp2am+YJZNdmTY0i6S5JaL5XZ/f6yNBtvawYsModwbD+EVfmlS7LiW1j6n6xG2B8cUYc7Y/Kz
/Z87jNXnaWisUyPhojchieMEycVKv/62SVXwp5misN1rUkH/dYiiTN/Neple5vmrej81K9xOltVu
1XjAuBC0tIhvo4gcIWI1WKjX/37zNlYUY4hR6t9HkYL38yi1Re2vHqokAFwxLpJuDg4kWWL0DMLS
YDfKNglpluLsUkKsS7zKmXojk/v8bKLoMjA6BZLTBXjvnLiY1iWW9JU6biHfQ7+op37ni1Wo21uP
9fuGAAH9peRPC5qG+jyt8bb4MUzEHoBZWl7SwWo3JZSaC45K/+jXqbY1Cnt+MviD3y04H65Z09Zb
Eprds0mIiwnIMVpsvEpRb7hntb1hQFqDEHCoIOgdYsVq3BhFJCihpcTw0bFvT+8Pi4Z0Sb1can25
o5UNF8Galp87/sdjfnv/t6fqJG7f/GgtyEW1B25HKxdU7ZqdnSj7Isq0tDg/aeGQndRG9aC2kX+H
m0E9rdXTbo6vPrRmRtYg3lZ1/6OsguY8awFZMGWmAWIjtyAhH5cudtsVTKXktttOccvTdqoieu84
vdTL2/u3430fGXVBzXB2i/b8+zv4BJbjWGKen+YaqeVSVXe5evzvz9sF3fYqGtBOBY11hH2d7H3d
q0+jG3GYn+c18TTy7TwllovyOQW1JOBbjRx+nRmEwkZlZF18RpEL/CWPL618TfXuSehJfGgDhCUY
Fih/5eBuc6I/5juvqq3L7WlcedT0Asp5t9ep2oG+rHUJKsS9oWtwGwOMBn04Rm7XtONVPSMlQb9b
IGzu1MuAWxMO+p5+kY8WVO0326HmMCecH4a5MY63XdTeCAq2S5VP5/fzqe3a/CBI+rh/39wV3MLq
6lvimsNvP91s6CZORNjULJ5phBOBSLC485zmcYU8SzzYjuU8R5VmP/dx8WykjXtRO4ABczclWbQb
9RL5mbhv4DmoXdVBv/ZXm3LLc6HQedNGvan2l+d3F0pEUv33PGvRz3Nnv86t9gUOIJhp226NZyE1
V7MBiywOtIl0RSd9Ug9jNBwXTMuX2yv8KfduYzGqsoMnS0cauvydVoEReD/ofzpRLYrgoo4a/30i
prOIq4A4oMCP9sY0oRkBCPCoHuSmsKPUU8vqYysf5CZElPZFm+03Bjt+OyNtH1Nd2/lyT7XTr4Pf
z0fk2qYHaXW5LQzow60CEuy2arGgHnCAFBc/rG+bwtksbssNwhxB1XsR7NFhQYltIJC6ZIC+1Jne
j8/lOWu5X0GHAsivPJ+G/7lzLU1sqPv//JHvx6ld5KnUWW4rFHUa9av9tZ881RJGL6OwZcTucPKy
niYUPkwQbMPJz4kvoj0vgLCEkhdrpWEVMivh6W2rOki9lkdOUnlxe+O3g36exfAPeq4ldMhMStaN
S30a+dUO4zRgl/fXujnOzq0MlRnMFQUiN1yPcmPs9OeJ+gjk7+wFmkh/nKtauxadHl6beTBOo7+c
G3o610o+qGc53K411zP6vD/fSI1mD09uOL/v6zsJSs3e+6J2tWcD8iHhKN0q0Px6q34MRAMVq6bR
EuUO0gE2PatnvduO/HJlu/WpQ9+pNxxzZHmt3r49tQUDm00XYKs2tv14obulYyvnNO/nUs/+2gYV
uSV3i1Mn4UqXkVOjPn62PYCuVu6lJ8ikxYPnAbzp47j8llBOzf/cwyV/dr/MMDVILR6xKBXeWxU9
h8Bfv1mZha6+TC1GIniqVlTYuwKN6FOTOuMdQjz3165165UrEzJq0IDduSM7GtePs03ntvs61RiN
ws6ILkFCtyaohI8QbS6+/bGDU2rRxXSNq6h7HREilnGT0SJb6EstmBCa+E3YlbcFejBZH6s4e0Nq
5219x6mKteVZLaHikEfUzmFIRR2CyM/j1I7qFVAAmoM+QYW3d4f3p/KMBU0kupObhQr+Q1IVy4N6
VkRvRuZVV/VCPUT07Faz17Q7DOnLz12DIduPpJMBJeHwpZ+Wh5nS44Pz9H4qtTsOq/Euzpd2/76n
n4DcKzsUpTnpb2iAk5JyPZnB6tgaBBShRDCb7vzWHA5DAicHPpC78YwK4IF8oLTy89kS+GhE39/5
6+1hMR7kTH3313b18u9j38/6fj61jXrpvDYzYay00rswvqTngTlZSN8cHlc81gPXRsJrAzXCLnBK
FzeJfA1hO74PPUrravfJAxfSxgz78hTqlXp4P83ttHpGHqM6TW9pLiLRzrnTg8h6GeCWNmZaPqu0
5O6PV34BTsceymc8I3T7gZupPdUreZw3tM9TOwz7uLUZsLtkuahnYc34nTZQ4UjChPoj31Db1Lvq
QWs4IpvcYN11iNjfT/DXfiXY2RUeEsjr8me8P6gTDH5FZan86GYIXOewpCXqEKDkjHrxNOBpdNwg
f1CbUqglp7Q3LhUZhxWU2hyx2BXXWfys21m9KxaqWq6UjjZWEj8z3wVJ1/lXtel9D3WA2vbrHO97
wOP9eY5fe6hz/Kefovb4v/6UqsdBZooRkyeZh/deH3+2Y9vcq1dDP7CkaeQbzr/faAzPOGD88hE+
Ybx1RzSYvy1LbsuRtiPDpAsd4FNqYeLARhF+khYoTpoUj3rc7WKT1sK0F3a6RtYIkqtwos/e5G4z
srVe3Dnh9lvamrzI4s9hXFurqQyn0zC75UeBHc6U20f6uQcth9KkDjeWhSJ7MwZXC57Po+f3L2p7
MRJM6OQ9xDd51K+fgrcsp+ziawTX8dOH/2LszJbbRpZu/USIwDzcUqQGkhotW7ZvEG67jXme8fTn
Q0ItyPp7dxxfIFCZWQXKooBC5sq1jM6gmP7+KmKXq/DyfNA9CKeK7Bv9sMkT/fvJU8AG6dDxCruX
4eqYacwM1FG9EZs+pQ8mEGpk3n+CS7IexAqvjo4+bfYtJOdIXu9tnXU8Bsi5hlWJPh6VgwM81u41
ZMBgLR3tOW+76Gi7tMlyd81/xIBEHI2Wv2lU+ytypvNVR3/P1wb8pwSo7YAE12zlx7ToumfLyx6t
2M9+kAiaL7KuLG+VgIKXMnfNThwAI2DndFXzgV78+JbemAPiPGigzU3+48+PoZFQO4h9+RhLjvuc
UeakwZPeOkiZ7h1+bZ8sDzRyHpvF1TocgKxGCZLrMnSd2Wdf+il0YutJLABt6bjJqvZGhk1iatek
eJB6W1YrkwjYDOhGGclhsoBWkui/a+DmsYYhuTOWg5wp3a/JC9BoWSzsb1/NepEld/Dk3dvTAPTp
zS5hcmh6FQVoGwSHxH6Yr1D3v4ia3ttvji1OydizTwqUftvKwBZGGPM06pNUe39vF9pCFP4e0X2g
Gi+fLrQndf1xlLQK72jwefuYkFP1t41/XLe4U97cKBksUgh4dDB+v41N82fuF6023hYl2MdYSR0N
fdiuZrvldmCDe4gxNIjW9mKUA/R1rnbp8c6dFPFh6JORIoRtfFECWEOCYvruOyYvkovd+cMeuNgl
vjFI148TmZ1lUl7p03cHpD3Fima8gSJvXUzs26S3i+S8u52AK1ZXkVe0D6ZR3oAnowM4UFu+kphG
v6mAFkXtPkrAeoltCKvqbkRSOoxnweETF5UT0kk1YDgJkWAnG9glw1O7g4VW86g7s+pyjTAZtfMW
10R5dUAzmGssl5SDV6OPp1qI2SwmK5hnvj6FtQ/Vwf5qhP3fJrqKD2jheY+dbX8qgJx/LUMHFuXS
Ka+Umais6G7DwQQEN87aLRpst14yJndy/26ybLyWvnZt0qgb0O4B/5GT3Mmd/KM3nMqP3t6qqcSO
HmI3bytXjXc28yI9w85Ku/IMPqcHDfswJXn+IGdR/k2QtV00vpqhX38fKlFBCooknR0oGLwWRC10
IumtoYZsSbnXP8LVo17bbZPeem02R1cQqQUn1yQnuMS9C3ai+Vvb5TZl46Q5CdCzCJyx3PUkDqD+
0eCvasFkuAbq2u9OQTH+QvNRuySh1J+FukGtCu1StWGsLHj5O4tjnGgvW8cu9fucnhjzS5xV05VM
GaOoOQc3pQOFzT4zf7YtKGRIq4w7Y+rMO82BsmCAEhkCT6BZNIpfsxcbHhCHGFA4qyqK/TY8BstQ
HJSycr5mu80iZx4Z352WhPrV5mDZ4RqscQf1vYvGAYh3np3pXssdJ9zlkFbw1wTQMUz2beSGMLXq
UNk0cOaGFgkDaEHDBdYG48wAbimBObK2W/3vOinPo+cVvwChwEKkuH8VI/SquTr+KGrnb3Oo8+82
okK7tjc8vo1QHkNb0lz4SgLXt9fGz+4Y7iQpKqMZWtfG743Pbz7Jn26jN98S+f83r4Zqgj7k5kS5
yaj+msNJ3TekpB4NJftJUXL6HvKiRXeZHdzOaHCJPem9V3sZJOH/tIOvWuNlHctUPq4jdiAqICLH
GAXY6F5fgKXW1MX8qUb36jJyltGfvqWVgQZqY41cRtu8REvuBeSpT1b8sPjScTDOmgsP21zDEjfB
/fVSg4bZNeFU/8Xt+pSkEYLnC71APtnhbh6hQy8y7Wfm5b8bc66+8tQraQ+zhk9K1JAaS5sHY4ie
DK11vyY1RElKlpYPhlnnyAdN002but3dQGltH7fx/KXw879tnju/i4vID/vfVpv95k29+wJwwkH+
Nc3ugke+7my+Rst4UGmehwVRt18ae/qx3Kx/NxMPn5AqAaJOj7PVGd/QQKCDV4mqp7mve3hBvOxc
B4nP/sN4v45lxs6Llw9v62j9yDoV2RjN6fTLGRo3Wv/bdDe3jvMtGIZ0Ny5n8WILxtL9tnm3s/+O
++D9n+tJHByT9qHt6auCsw8wcuGlZ5HYCmAxezfcvDXQj88Qv756Zbh5lWrSd15CU200x6l7Q96+
PlYQnaxvvw21WLtF4sqm7H+VQj31KAcS/p/zIVdOMoJG0Xm0u9tgTBRuyMvApvPUaWfQacuotpzH
rFKimyYC0/JuDr10h6BWqHIvceIoVChQ5XIyTRx9n37uEt9/t1zknOVyMqe2g/7WtMb149ChY91o
U5HsjFEz79VvAd+ze1erzHsxuDbE/PVg/VXHfeysQV3O949i/gThfaNAgekWv6cZUcKxhQL08LqG
M9P5Cx/56/w1dJs6KMbetuf2hp8oOcnBXBLntqTTIXdITjLe3GgukmhHaJ5bJFzT4tji0LREM9rY
iXkN/RCxrSRn2+qyyAdbP5hoGLdt/2CHFW11JGD4UsOeUwfjczQ41uUCdzrCcZLfU1txLtJ5bH+E
SgWlOhmYrIWLna6I4blI4BSi1gx/6pCcKY8VCbpunKLHnQB0C6gcmjXte282OWs7KznLGZT5FBK3
cRhpx5wShxIo2te8AmUvZ4FRvp5Fy9lQjBAHvdnEOy22D3HbKjl0vEPv/nLclJsE9TO24wrPXsnO
IL5DQscMQgU1WUVfEzprlofiCSBAyGHJXNAjN9GLuqN/t762lqHYzNK0UTv/LBbBu4tZrWrvMoNm
6EIcA1X5ytKaW3F6KenM0FVe15FZox05yzoyiPr8GSTA+Kw82lbg/436E2QIwxB8jmiwO/SjAeoy
bpWTmsHonwbm9FzCBLbrPU37W3ksx+H9nHpMnQMy3M0xh/RKUB4lDDhQSNjOjQyRfxjOs8s9e1oA
HvWfXrcwLgDepve01ta8qvTPPM+1E/UqYOddy3dmGZbDVD/KAR7LdyaZ1BClqaZ6spqy2aIq5Nbe
mf5cy6Ez4bIKNQ3Gw/hOXx5dcxpUDxXZHBmx4V5H2vLIc/N6HQng+c/It5H43iKp+Lj7WC+CO3im
HtS5i57pX6/pcMpA1obZ/H2xt0UUPXt59CV0w/RqLIz8rlCa18PUUZQmG2vR9kS3NJ1O/3hsOiQP
ELYA0X+zbZOVJtIOqhVnq1cckKB5vFGV5GURdvB2WzT3hNfr9bUyXE7eH1cqkhgZZ1/9lC2I21yH
iCUa4b5ah+3o38mZGaEA5AfNzw92GZY8j0PyXufACsrdWHrjtT/DzhGbLXt4ZFV2MuR+Nj3IWRrd
e0v7mFhCC/Nk8HVoJjJDW+ikpON1s0yXkHcOdqhBkh5UzzA9GnPa9HOsD839OAwwUpH5u4Nf0juG
i20Wm4Wtdn2AIAp9ZfDQgDh/s8Gl7t6Usfbd0hXvNgrGk2NbzZMcWm/RslrYtDabYRZf3DQvSJov
tfg/JolJ1xbGxWVSw/fg1OQ2kIV9QTEawUNQAvxydPO8njqx0u6hEkBbfDMiGWsAZ+3Y+CBkdo7e
DsqcPOoIKl1LsIbu6er8MNS0XrkJSg8yFy4k09erfVhuu3hEOyDZ2+VC7z6HXIByDVqWSnuZltZI
B00ARPCYVZYFL43tXZokM58LTS2OZdrwX7sMdc1KnhLP5QfN0Xirmvprp3jdrRYP+bNhzRbEEPP7
qZMPO75MTbpufki65ldvqlR8nQZVHWfS98kIR6cMO7UHD2g2EyltvIYfqncI1D/KSA5q/sNfmkiB
OOFnX7vbFssr83WxeFHs+bfFNJsO3VFReL2bAeTMmgVKgW+G2oUgy6qFrlbGqUkF03J97cozKzLC
bw45KxRIx6eKm/67ybOlsYRDG1PkBN5pXVH8nQbYZnDa7BI+hIAUT/liTlOjwTwZuSgM5RkgPhdQ
nm3Oya3hFpyay6kZmU+RHg3XzQAGZy/u1iuTWx7U5snyq52MgkFDCMOG5vOSTpWKNhEvuZXgMkSW
8cpUdVK6MZRA62XWK8CHM0PM25mX9VjUxzlL9J5me+j6uwC2zuX6svp6bbZCGS2umr+Lc7+5hhLp
Xi/r6azHagGTiadCHohcx3oQj7q4nexXR4kb7pWcB7SYxCmx2xAoR7gL4JO6rJCe6HbbUp0zPwWF
Uxx7o8iu4qFUdmbgkGtcDjEMDg+IN5xp6bboBvvHpFCLvBpsCLEkYpsA8vzJhI79uJmKpFev49At
4EfIsnfrOm7wvYzT6OintuFCUzq0N4M+/daXywTZYqN9CepSy81v+nxA/C9ly3ukAeCrLC/ryQeg
KRK+3RE8pQzFkZV6dALu/jgnCUuJzW0hJzaoU19tC2QBXHAegrIt2OqLeUr7Kyn1Qo7FnTYyL9Zc
GE2R0X3HA5nbDbdb8S5DiZVyse0G64Q1QoZQ9q8REiZrbEu+rWEN03Oi++qXwSB32jdm+MXpExof
4f56aPJFBTV2g3ORN/0xUvsc4YHBvNOTNj8Mjet8ohZPLkFVzG/QHn1WVG/4nmQIFMEMOtJrEcMD
vJRewhI+Ry2YKGpKPaYrKMFbeXeoq9CADndABMWZsvPq1VxI3mUF1GYo5igFs0sFnl7N563LmEbj
ksJrc//uoLObn1A3uIQ+trlPpvGr7VYD4iN01WZLaoXP0p1lKGdiq20PAGAwwVgfuC3wHuLWUwkc
l8l9EYXXtAA+bdPehWQQfZ0K8CENdVoSReDL1EYtHtQExXPIOMK/1Np6js2Ze1biZTdx3SKJ0Fb9
Ny0I0RFFpqyKvMe+CvNnePvOjktPnvTyRBktK9JnJM5sojN7asPpIh6L7NmcwvDByFhQRkvzz9t0
iUe11L7wKmhB6C10ScIDwq1i5+QqkftEhcB9iGPji073/NewjbWruothAVqGkQ6WLoFF5a7XR/+z
A/WOudgLUBwnwyFrLdt1BEli6PwW4hEjseqzY9qnnjvtA7379M3NiXsbKHZwFluRR+oDEjVkIhuy
/jIUx6Rwf9JD7Xu2RIwK2uSQG31XFqCngDmDMioBjApsVJ8n+8jtv4bodAmQKPRCauBK5MLyuWzM
CzGKe500gQXx0IJZlpEVtwA5k0Mli/77VfIJoQclyAHkjQJuUiz+upcD9CLRiX7U12HaO/be1yGt
FUesRPGpiguY/9boyP7nlHZk+wq5hRfHjd3rwkkACi9tJnpgd/uuInseLUMqOT9a2KTuUX8KXvIv
it0U9OCFEa8h8d8yQwlU590Ceal0e5i70xvx0me3LhCY0DL6dCNezF4CRkrpQEEpo55ezZ7z2NFA
eGqWg3jl8MG2zhAPXyBeO7bI1bisVQPo3uzrFCcxj53VuNAj9q19QdcqPVbeNIYnGGiC3VyOCyvu
YqwK6maX6dTDhyYB72es52JeI9zRDk+q6ehXVoWcj8x6t7i431vX1UFqhidZZR07ywfZPk0D/y0b
JWLezRe3jMWzThSjzIZ1kQ+/XrqzVWQ9MhJhYUz2s89Qg+1CdaSDUrfhZhrvaObIfTJo2HwrYOur
mafV1kyht48UFVreZZrM/V/TBmSRThIhsaPiLExFNmRSy8Jy8FzFPo3WfLeZJHa5qky3+lA9JTBA
bbdISUHLsHWrK0NFeVduiZtdnJKkljNxWPTmXVpwE64p680hc7fhNjduux8kCpOrOc+919vudo1t
+YQ72Q3wZjBR/9zF1xkS/OGjJXbnUgUlObkt8G+Lis30WtoA7OsPn85vbD7PNksuUTsVAiJUCNeH
iQ8zbAOc6twuJYg5iMZ7FyKMZRCAF3J3KPd0iCw5yaGc2XPvaGYceJrfeF2BV2oWW4jMK81YubAa
aMbl4RWOOWgANxkXKvTmXg7ypEO6t9slXkJKfnn6LaIdJ2g2HRgYhns6p+djbqMYsB1cJQaiEapw
SP7pmOxmBDBGe/HmGFBRvtfmOD+MUeJf8BeVr0uJo+x4yfPsYdp9mJGCWgFOnX/+YJ9V0zrPOWyb
y6VlDWXg+b6z40dzDso7Mc3RySiH9N4Myvp2cPx96nf+feZa/r2c+XBzHigUwhinDnN2yBT1Ez/x
fNzi6L6fTzVEhKHxYqYoGDnHqiELaIdtiNprg4TbdtA6K95pWqpQpWd3diUezevca6j4kDyyXoPD
wgooSpf96zjo9dd5MsOdu58woQRXmtZELdpXxqEM0eJGiLg899zGrRvT7ouzjG0ITi+AL8JuXFnF
eXN0msLkbSxuKLzbo2moF2Uwo+sDJirfQ0WBykrvkUP04VWEl4N+424uNA+FZk7l4EWGehNDZCCB
rQJF9nq6hcgZWLR/ljD6pHIuNr/MlKE5KHjiRW/Xq80bsa3R76aLdea5gSbQ8jFk+ho1Lh9WjNOs
PkwhnANr4HYJBTipdy3j9aeC5f5BAy93BfkNLJ5qNfDyOtr2SQ6KGrvHVH8RJxS3EBfN/FHCVbuE
NHrwz+nqS1VI2gJD/y1uq59mSDGXSDTJDkPOL8iIk+psLYflxWQ9QAwJy2E5HD/YKzDZ78LWCYtt
BEa7C2y3k7cbqOP/WNN2U/jREAN1ncw8NZVqnLxc490O6hnjRO8Ib9rBcBSHHLY4GWbg1RZyD+Z9
cJtpQTPTVFcX4pD11qU/BG6TJWYb1nyfU5Im8fJR3n2qd6vIDPHLNJhkx/2spWczAGzdp8PEXhGa
gihvx2PURdNXvXpplCJ9icO6O8OkgqTHYiY99Rrl8Gd7nunPv2hc9stW3YTfgqREBMnQ+js/c+pP
TkFNdrGbXQ5TINKRVxKWQV1oOeX0KQmG6g6NdrIsC030oqe6T5JsPjphp35NIPBazBUSusfeQv1E
hk5l1LvIhU8HGefqQvOs5jxNw+fZz+ms6eG5rZaD2OUA7d37odhUeFrG5X18C/ufsdAUhKcaPqst
Vq4g1/o3W5+P8TV6Fo//c8kPH6kYVe1A0hCNhLfPqpoxDPoww5fzp9KnQyro8/gkh7r3udd2sNfL
WTY2xrWdhpfi9Lt/wmTY+VVbAIPH+GGa2P5tyhYXKyZt1RIzaolxbZXRepEP623DeALYqvQTdI+q
hxZW7UF8x9m0HOSs5q6Yo0vPeD394Jc5TuW9n62SRtrFWgWD058OCdYNduq77YIS82G4Xup/h7/z
OyOiCmoZ5Afw/faBHAIV/SaoTr30FYxyVDr6CsQaAhRYz1b/v47zZaW2grhlDUqkpyHQOi4lE2Q9
r+it44B+nOKQwXbU8aZrSv3GbqycbYs/B7etO/Cm9uZZA8WjFyhE7PR4XueITQ6qONLcT2Bbm+Id
nKjTZcBTdUfnZeReaUpxAztVfmoho6CZFUm7j26nSp/a0AfHBEH+hVk3/WX0tp2RPQ1ogghJRXdc
39m3zQ5sZwFUnrO6OtK2IfmLxIjPnbYyLougaE7wgYaImwVfKwgWH8l3gVdJMx7oFTRJMhSHA4gF
5kDbvbQSxVvjeAJ89yuU+CRM7M149pG2e5RBnEzmWYdLYqwVOrPmPFau0nJGLGS5ioSoqtHudd+L
12WjHmbeoJlQnTZhV2uL5s5Y+iH4JcBvkNjo0C/NEnAaGbe8TX5SCvokxPQWXywBVgNF5xZPElu/
DScIb5bF3uKdCOVdGUk84kl2kw7rJQpn1OUSU1JmcO94w32MLAOZ1g7u5GkRVhiTRQh+6eGXwxxk
+olE7ADJKBrkm+NdYFMbCGWK6511m6TSIHsyeo/upWiCqrsuERrQaLqCeqI3bvueTZeZepBxdJZx
uzlkSJXXPvvlJxlI/BYlZz506Zd8T5BgMPyf6LMp8KRSTpSKoxwaqSluJcdsKT46/ngsPcW8lhBx
rnHbvCLsrlRncq47vaUBoVKo0dmAjwDDjEl/enc6GmO1DxNP2bE9609qNKXWWWapJVJYJP4TMq6l
jtIu8EX/ZJWeDwtbPCM3sJxq4YOTRBCbL04zVbBvcXJG7xIAi7e5TCgb/tvaHF53MqzIjle5C2hf
Le8yyDhvZjuzqMR6Gf2ZC9G1YaCCrtstNCrd+7OojbrVFrydfYib/pw7aB2vFHn/o5rVEvkiw2cH
rpJ59Lq+3KvQxL0f1/aSOEpzQHsSH/XGBR13CMz0n6CtO/o1VUQZQTdOlQuVlMM6dCyyg3MLvZjt
gRqJIHHzirRDHqnrP+UKxEydHbQ7GcqMqU6OqcHbgh8QESnsO2U5iYCYb10uzez+UzHDDT84/O9A
vKbcACr6WtPV7eyEtwrhJO8iS2HSnpLOu1eXgzjGSr2kb8VeSc3F9DZfRuQxX0O3NcTRzuw85h6i
V/XgjVV/3Dpi0zyYIXgqsi/hABGm9L1+6I2VoTi2aWJbZk0qKk4f7O/acSUOEdbbHpDVtSziOdUX
vZ7qK/GtsXK6raIHbI0gQSbp/65hLk1Ros+nAC4xHlByeNdUJ2P3Y7fc2jm3+eRsWSjPq+Bm7ahb
Y5ylPy+l1dSjm1f59N9N+I7xB5kJdxhXV1GvpF7qqDpUbB9a8Ku00gZQguFT2QwgtMALTofA036X
9Wh+X05IfZrfY8P8TUbXek7Ucdpbk5Xf8O5gPEH0jLTUUGU/27q+D1CI/TK3dnWpDPVVVZVQSztm
cCuHmk3vACiqfx3bUW2jpYSIY6JF4RqzRW+2Lc4PpuKgcde+6NEb2zUt3NtV6+Z35lQAWJdT9M36
namhbydDYBP05S0xwkcZ1UrHI3EEYRD20O062XPCbfZsj9ZPVJmyZzEV1UvtIUQiAz2jnUMPKuco
QzpoukvgdchlaTVCC30RwJyL9F1VOs1lO9E7BzKA/EWwEFOU9XDQdbOlXObWt//9m7Ot//Obcyyd
nmL4SVyP4srCK/KOhqaKnCKmyN0/wgDlngeFwoyxqCZlteG8lJlCUxCNPEaC9CNfAo32Mmjqbi3H
BQ7cOE8h6HwQw6idnECyPnWCUdDnwD31VvMYJsgCeeigP8iZXs90ZEgrVcT7prscxIG8ZYmkHBVu
crLIcHGdwYEIVZx2iyjjLqiiFwuWE+pxy9Cwkd2p7O7RXxZxuobU0cx2HKD6+ABfSHvl9D38+pZC
yq90Quc+7m/E6S8l9WApoKuF1dP1GrXXa5hMawZ+IdAzFMgHR4197yjrtG0uUkE9KstVe+30JavX
LfTp//1b0ZyPvxadHhrdVlWNAz32uvrnr8Ub1ayLTCN8TEFJ7LoGFfhdk8B+bKkm+nmxer/a0F4J
r8aqoAATgao6tGGi7p0Yyfhci4YbN+G+FF9GZoqmARiIBzrf7XsU0YLch04OpUX3oCgjKtqLUw6F
YkQPhj9QROt5lr7ZDR/VphROVSStiJ1DSFd2kwqeKJui6noLrMvMgKcK+fdsuYbNtxtiLyRMND25
8OMi/xIEEWeFW3xh7xBfZIB3voShF12Mzth8Gafkl2fUe8G2CJqF9sJybwXow8hQHGKjQ1I5QCzM
V5BWsHJv6jUNFfIdHOrwdY6ECw5ms31YJ6hN5SBxaUEzT29n1QHWufG2Kmx0zR2/2tfLBuDdoRjG
dSghoW5Ve3OZISEydx4K3pPbFv56WQHufBs2trd1ZCJptz8mIqIGT8SyOBIowYXioVIYXVVZ7bCX
Z1NuerSODUZBejDy4V5o5pzD6F2bTfVL7HIQe1gWE7d89SbVFdfcuX4eoYDu/R1qJtxoShlfm4mu
Ummq0UcsgAS4BfTcfjxffrDL0Df5EcFQ9XuZIId2mSpnsK/xtFd9CN0QxwK5HkENGCLyUqFCSxtu
4aIyWDU7kZyQQ+agdLvAW5Xb1Sqn71y1YNUix7kU4xDr064Y6J9ToHV7aiowyRQ3xqORDdpTDyf1
XT9REW8ShNXrFlhh47FJWcdo01y0SDk/yNxhLKzrCpjhrqoS7YnnZX387z9gx/5wW9V1ndq4aniO
6dq6+5GOiZwN71Z5Zj1AiT2CXehpVDhLF7bnt6iyaWFOZyFvIsVC4DjYebz2dIutN4PLXGmTI1S+
E5Pjsb/RRvad0sYr7cTtIqWStONPafcVu5zxkKKwo6JCQ2OljfDjBIAbpBE7Co062iVySrC9vr3F
ri+38lrsLhsEOZPD+sK7jbeYPG0zivcNJeaFMnfp0IsU5U6PquRBW0YBI/HpVmt8VuzwXod7dvUt
o8Y0rSvXiZEFTmyPe5QyQCdSG3c2NNbor5jjc547+o47YPujsKozudhFQSSmZSLqf/Nu8WLkgNF9
dWgv2irpnhTNTy5n9HnOWlTHKzsa1GYIr/0Lw5AJldc7pjZ4rnXddl3bRp6Zf47zgVqLd0syMvBo
PeZ2x+5lF450Go+9dvDduAP+mjo3WeDVtPPm9X1aIqitWVn6xbOQsPa8pvyluSjKgqSHBRYgQzFG
04+wKOydXo/2J6C42gFWzr8ch84Q1Y0XVj7kBSEV6rjtTIN95s+nqfZJHvKtgF3ctIsSPTkns89r
EPDGntIZEFBl8H4UkYlKYFp8CzoD0sm49Y+erjQPPdJwu1AZx32ZjP1+jOg+3tXLTsqt5vFchZer
KVs2W4bz5b//IgwIzT7+N5oOuXODn8NRIer9sEf0goVCqjajxwauKAqlFNs7Z3zyCwg6yfi393SY
jKcmnX9OdvvTsk3jN2ibgi1jFv9s3SB+KX3eunyzSe6HSvWuIc71r0e3ie9Vt4Rok37+l4Gp/Hd7
O4dsxbWvuj8VS+++aSG6K20bejdV7ehfe++ys4vuWzoU4Y3XV91BopJ0/NwOevqUxjqN8Tq9Kdlo
j3eBGaLyU6jzldkjJ41wSv6c0VZ9V5bdY4MK+7MRj9lz5aoHdLMgs1lGNnSSF1NtdDfdEuFxS75y
5hx4xzJU5gLwfdE8ymIywbHmg1aQNwPTzn0bMvY7ePPrOyQdLHZUxk5MIK3oMwnLHKEUFy7zJWxz
KGQPlwmoOU0TtzvbspDsiOLkEeX0/cjTnx43iFUvqiR5iFMzOosTodfkMQvAJKu65oBtTAlRvBhp
IbtEC2VxS4ztoKZi+l5yaTTzFFwELqLzke8umFFi5HK6S5LA9QykimUdd+6daz9EEkxi5IKTWvtH
3j2/rp8mnNvyFkbqm37sxodXIFkCh51ZVhAG1AU7kU4H4wU70l25jMS0Hf7Nts59m+bPpg/Ja+qj
O6WqqBApzi5GcuVzVPTor5Zk0MdFjJLc176dnPFrNNWk3KyuvpWwMiRLs9jDDKZ74MN8JbLx2PEw
OiPcqJ1HYDvArBO32JtODs2+MvwQL9CG1r5Emi5BMqR8KSL9l8Ou7zHv4K3RTOgupS9usSMVYP6b
PWuDf7X7DohaDQahCykwS71ZNWBqh+7tfq1tkwEjNdajtelW7Mgogtbe9bwAs9axlLKVDPUkk66U
1eaEYXExhHW0bxL9Fw1Bytec/hR6XYu/FWW+A3QzfM3iFOiE1brQOLnhKdIsWLejSn0ORh3pBKVq
vjS6/r0D4f7ZS7sCntLe+zm40X6ULpEKvTtu6N6PYBGinLMpeUbcdDjUfqHftmpDAbz3x2vPc6P7
GK3ivTvYxQ1liq9ZPtonSFHsU7xUleRMbNASon44qAbiWv847AxkHJgapqynEinjd+tMMBHZE6zz
7wLRqIqPVDUv4szKFgF5WOLrxkeIV07l0OY0ZSYFVN8pYgkhciDmC7X7Fnqk2TqOHYLFUZXaRxlC
0AhP2jaGdphxvwStkW9zQvGIcXPLsLXafKc13xot9641JyhfAPn+TNBxvjeW0a8o9bMXkOblvefx
4rbY9MGAHCdqxv2A/sOLkbjT3mwN5Vq8LvPJzmSv8yfbzF+seCzv/SL5WdLfYQ8ISh9tPVoEc8v2
KAdTtTSk9KrgdZzoY3vMEbFK6Q8jqPwQuc384N4csoQMt2WRkJou/vtJxPPzw+7MgQjJcDAD+fNs
zTE+PNEzOKdLaM+DF3j6h11ksUukFUBA7nr9bvCPRwDvDBJDCz/zezY+19Nr2AgJcOOE1Q5lweKh
zdh26tGC6ddhF+ddM77KYBT6BMowF6+MYJ4LPxVa8T4CKdo1QpwSNhgL9Tv/8esacoUC/aqsu4Sy
zTmNC6Fi6ZdpdykkjetpWAVXkWFkN1nmjOAjXWSherBKN1Pvm9e9N4OKjPUuhcoenSSqs/V1K+Ne
uYuhOHtMkQw6GVaxFG9oDgnyrnwZSh9JCKuqD/KdiYLSudACKz2KFxTz04SC2CGPa+si70OXUqKX
Xbhhkd4EmeZ8KqsgA4XRAGBbvAN59CeFzqXFJxavIG1dFuFwHCA1+ORGXE+3eHfKWnKYE8zrRq1U
i9xcfVRqUFY05i5jWsj/76m4am2oj3I2RRbiljJeT7nf1kdPVpFTWZVmrApBYNSg+gE5BJWMKgnn
wnyolsOUqAOPHoNbqWc8yCFD4q2sTOeAimRB1jJFcCpww5sijYpbr5jI5Bg+NUVYeUh25ePnwhsW
IccCzYC6ey7H0PubojMkgjW97KUJoqHr7yM7aB6dWoOkqAlANNbjvYzqomG34Oi1mIB+vkYhYtKc
DSZ+ML1NNPXWoH4+tbSn5v1BbarsTK4H5jhT81DZGPqvWgeweWFUTWzliXpT9rKFVktong4IwYAF
oecnIsuWOr9oi36KUVa6M/T5oeyz5hacY32rW6hm1Wn7Q0abvSnytt8DMx7sOVpDERkexl2+TJU4
1OB+j7lXX42Dh6O3JmU/9l1y2cM6eYHEundnlwPkeKUX74dZ7/9q4dVporr9Tk5KP1gTykNwxUdP
XjyjcGjl/V92iNZJnhfPcFv5127ROZdm23ov6IhcScC2NurqfDDwQP+9dqWg9dylUX45F01x2cbw
4vRmlt53bjKfyWmiWUC1/i+I5hXNTP/KPDKUczx4JzezvfskGcCgIXl9l/sTxFxWoB8RPNOPcPe+
nolNDv1Uobn+bzEjPZY3cz3cu5mvH1Qntz6l0ADeVYP1ODSB/UlMTauhHQBxBkR21idVIzHcRqZ+
kGFl5+GdNzpk6XAWJcx+g+3fuU2kIoCRIy8ypTrdH4GHSIhscIxaOztRP6/uLDP04zoUt5YaHUpF
TBSP2Fb3usawANyVSAn+0op2P/PZvlueSjqh1ehiVz04nEjL7NFUGr6VWnHVgCL4pfhDtrOKsYPt
zPKvIjWc0Z/Xu6fORaNEQv5cTW2U9rYJ1PkcJIm/Dzqr/9ZQ/UqqfqA4F5ZXkBhfzyz0Fxvc6YKH
76J7HSMNaenlRT2M0V8x2xmUAMcvESRRaA5b45U362e79bTbxgCbMBnqXQWyKEAsizb8xI+ufSqj
j7H7/1j7ruW4dS3KL2IVA5heO2cFS5atF5bDMXMCCaavn4VNWWj3ke+ZqZoXFLETW1Krm9hhLb14
aKc8vGO55ILkb6LEKpp7pE1Jj4QjPs9Ev7t6rKjkw4x6qtCQElsOYZRggCGwrxS0tX33B9hkQMbl
tu45FWhSSoCBuDIkMDuhswOEWGAgQ+7PE7qzz2RJKmVEjkEKJggipZt9yNAuCvS8tC+jDUQ71lXf
ExukklXmeHdR5tn7foyLrTbqDHUgMFmHTuH8zMAqTrYhsl5XtrFjgJckre+KqDwoMEl8AA/A2JTw
taMFFFipJRmZxAqvsiucEHxa+ew7I8TMuDCkCYZq1gA78sD0Hi2pOK4f6sitD4FgwQRmcVyCqLoy
ABoNFS06aIVAVUKmOCfM9kp9ZT5bhpoPcjBRgW9WDG9YoQC+LxaunbUHgg5NS4yAxw6A5t/RRHnW
FFuvDsEQwEeU2y2MPFoRGKfNBt+rmWd6XzM0ACwZqFnBPVHETwCAOg9Gnn61gPczBCXwWVHGszC+
9Jy41dEyNOeVIYO4CqK+PE5GbH0y2/oTyY0E38nAaAGkWNglj22t/7ClvQ5oQxCbaM458HpgDgIY
amGCg+a172MQ4QHR4W5IvOQuxyfsohrcRzDj7L2uBuYJ0PL3+mgeEwsIKOjdCU5uqQcntaUrkqVs
6/gAhyQr8qYrWpRV7YyPaajzHcl9UDjgoRyElxoblknD4+9oRdnVXJQvsXDGrc0GwP+Clf6zGwWH
OAe6ZWhtHSsX+Y/kJahR3AUURDLgWydapx0SKZoGQtPQ98SrWW4G386+mTooZZOYJXs8xeWf05rv
gVWYf3O86JPW1mc37X8UTYEX0hrsEb3ugLoYOvCxR/ZjK5dwRPJwrAToxSsNFWV5IsXol3bU5ImS
FgDwQEiXkdYk67x2dJQifqtvDWMyd2oUCTNW/0giTE91JrjowAyOgkKRGib+tz0H2ZoadYgagCzI
3qATBRWJNVmjnfW39dTlJmjQQJUOStkK1Bl39iWWlG94ET6o5vEYR1vDBUtx40mcWYE68q1mkmqy
4UA3wRMivyNfN68yHc+ff8Qq0N9kLMil6vCMRpazEB/71gJf32D2a9qN07nZDx1kY5giGOV4ggGE
6UKz1hb6zb/iU3FDZT+yCFw7RxG+BKMkbx+rrrIXIPoM9wYgZh91u9UegMtsFTbSKvhWELu8BpMY
KT9yGKVDAiBnrunnAQly4EW1pwJgnKdpAkhuDeaLBW1JQUsdpOKk7Ogqkx5GhhkhBz1BeBr/HYUU
att7joV2aqk27PJoALh0p+IpO3JrTQGkGwCwcFu/9yqvf+tDdwO8j60ytOZmckzxAQJtwmcKn6Zu
7aRJsvNz7r3YASZHyqi7N3Bwfwq9fhMYvvuSs1RHfQxt8K608mobVRTPN/akjSMQ3UYpe+RTaD5o
/nTPGkv/bNhejpk3cK2hhvu2VF37E3CroDUE/PIs170OZ2CyKwoNVUqyxgtG9prVPyN3aDf6GHzK
TQGUE/TSga5bxpsmUClv/Kh8M6EwluVgZgutw+E4IpXpWq9VXLBjhNLNKSJ0XlRykN3MzH419JHA
d2FedxjhFt+TGF/mpEVbCBKkffVa8v7Ndw43a8lDlN4dBnyTLRNDfzBiM9x3RrykHS29Hw8Hukpy
p5+vPpJFUksmE84uYPLCZxBICVtQQ0oNRo6TfBHGNVTzdVqiFVqAnw4wh9MJ8PhgFzKiz44Zsi3t
lNyUyhsZD4HxYcWdsVGKTiaYlBtdkcwZMQgJDCtz/X9hXKYAV3JNC8yn8r43Nx/bCjAr3NxEAZik
coF5IBQTarAMTNk5F7r+2Bv+Mwrf6etYOx3yP517QOaQ3VfZtETyPNtbGftuNHh+wmPp27ayM0wZ
c5nyNX/LGObrMcAqUUFtNs1uH8mIxquVrkBAwTM1ju4bx+2bdVpm7fx/MvJ6xCkNP40exYc5hUX5
MAyIPbl6Fh7VIAa58g5jn0oWaMjhDXgKIaeybu0tCCGnZYlD6TrxnHZbYRLrZWIg6ikr5l0A7F99
Fs0XLsUeunROsYX+PIfH1otyoi3qRDdO8DP92jhcVVg8o4jifVezn0PloC2UCjSq4qKqMCh4oYnf
b4fVTblGGc/O1J5IZZ/ZmfnVus2TbmnZBVtWLLV3Zd/YT4UByFi/LSTLn20/WXEw7pmFVl3aVnFk
nd3QA1klbEElaDzyLEAVDrvZABQiQR73D3MwILMtHIZfB23/f9wKmHqYDjRw5ARVPS1zQZG2XQRe
U4CSX4nezUDA26w6o01WylX52ymeN3MvPColQApRj6R9XCVzYKVVrj9yQJcvqwKjdE6hayZGIoH8
FE6lf3J5jE9qgEGJPEC+ni6nyRuWPWji1mQ3uyC17Z80P0RXIHzJjpYwSdnFQWsJ8DKAjHej6MBU
re5Btsgpv/mr+5AibNvX0GyTCyqU7qLBGDro9uSb1fwVAAb8M4b9kju388P5TQt0mmHLAszgkxW+
TD5yClE93KOZ7x8+4Ek2lsPgxgjuQZcNLzG3u6fBxfS4ay2ExZN5w/vmu8it7EwqsLyVqwQ5mC1t
TSTFdhRr1nZijkU7CohYGXCNnuheedp9Bz/uwoiAyBaAJNw+oJaxBbVSf/BcWVy3waZuak+YdMEH
RdQ3+6oV6TOGM8O1oU3ZFvxxKdjUuLOx7bFaZ5GRPLs44+26HtOLtNU90R2NJAJcjtRqkVtdRCFe
yBWD8N0Dsoob2qEkFT4PG7KjG6E8uBkqXp65Ex8mUK7cMwGCh1Y3HpBvNx4ScDCf/DK9oNfZAC88
FjR/RwfTDZFKfTfDh4G+BVQQsNikLLXL/lxMAZgykN2e0MuyruQTki6fi0bTPFYVoLBJJNqyOhlh
8pl0tJCTF5fumrZ4jzePEabcY8DXnUeUps6xQIreXyReOS27wsCZ3gljUNQlQF6VW7wSDD6rrQc+
cML0ChLj8r9Ts6is/lkkRGbWNUAs54PFxbAZiLGgv2pH4mlrO1nS889xyEfAkHcLfP2LLygbDruy
GPimlGiAFc7+ruWKL4Hm9ACHqfkm0dPp1YG9eLdX8j/taxmnk1CELb6/b+wp/vt9Kb7PrDd7Gd+t
XHBMeuj1LnNenKKkQieZE5ZfKlk56jN/wPznVHwZ7GoLTsXsKXcwpsZ9XYKuQR6AhGeT5BitIC9z
qr65vVnfd5VTfoowzYF+9fKLhcaQHQaNwzVtNRvVqqGvfBwTS/GCYjM5RxEYn/sQfJYUuhoHvsID
vr4ZbdDW48FLO9NSV6VzTBt0Wb2LNFTgpgXtezDuRn3S7Gh3pTDxh1hPRlstRWq9hUInm7G0C5wJ
Ql3HwyqofHdTZ+Uvto5MDQ/AB41kXPGCwy5OQNPwnDmNc98ZgOiXYrNLmsOIdAVq/2PxAkSyCZhP
4bSlGEj/Yhwlj9IzaXmarlL2M+Wdcbzqzpu79RauVuYXY9JBhAEyXbmZu/OsHGMHbBGDI/MCgHjQ
4X3kUAlko2rOfmG6vgX4QYrSstMDtzBGrQqNIRaOY2XAzEVmxO59lNsuHtSD8Gzydk+iRHiwQ3MA
sHpy4zJvR1GCBZrrOHCPkbYY/da9J2uKX3UgqFQydQ8KT3boDI3OcVfvlYgc5H3iqTcu88ub79MD
OkG9PNcFRXbR8kuCJFQmcbBDiY9NDA+CYLBpnzkjkDsTlEB2EQyVjXIh2Wz8HkZEabzT9Wp2uIqn
7Ap0PRy8Diw4oNz1lmbD+xXojvDAItGrQ0AUAzEJ04dHWgqJZj1vuxyaq720mc3Jk4yYjDEU+sbX
Ora7kZPFhCPIf5H0sRtaNVBQuvhXAVON7dmO7fk3n0exHbWmP2AUv9F9B8A5Xpl8tyfu4rEeZQCq
DMSjpq8rFuCb7b004FcGRmi04bMS0VVl/uPjHYRmxN9FBAcjLiBGkhFtH6msty6hBKPnW4Z64Yo6
gnJRe8AQ9VczFQMo0CXZt9cdUeECEcQHxmhrXTHibciA2H5lXBR7JtAUhgQiyhfvIFJxbaYHfGe+
yahBjjP0IImsBeygRKK6kdGWFORLdhTvI5nypXug7wIcbmgYXgn0w6NDny1HmacsKXGZyLwm7dHe
WCxBiwwiJKkGTAcDo5XfzC5X1hkDEycYTmDuow1njWwa+nAiGejPO1Ds2fHmDnMIEpoyc0p+CLMk
ly7QX81AfLcwYoUx8aI5tR265FPZf0GLLhszysnRNq5vjWjPkY0ZZhlZ86UY6tnDGQPgJYBEPdwm
cqQX/9QY6pEBgcALPmSK7/dRuFVx5mC8FxdJ626AJT2rfRzKJBg4LQDGP9l1xS+0IwtTA3UpbWsJ
Id4hsXJjkYvmP/rArdu+N/y/4HfsGMxhDoCkkMH88/t7Au1tIqrGfXb84B87t9sOc7mDe6wr1KCB
ElFiUMNwyrWWuu6R96V7JDUgESzkD5Sl7i6DduyPzI8EX5BilNp5T44UYt4jhYKiBjJYi/k+pIod
QLYAb/D3PdBc8Gv0wPQM3h4zWqlXAGLN3/dQ1nqE6gY3gKyKZAhf4Bkp3o+lM3f1fzQtoGSBNraL
lpfTWvX9F11cb6YODwFIfOnH4H0xuwaUTrTH7DKeH6WNUtMV08xJW0ZapR/xtAp0bS3re8wR0XVU
1ufIDoLtLPR7a5rDk33UT9mBBd7KtVJ2zobKW9g4Bn7lOSaUjJLrp5zr1lNrxvuhKMTXCYWiTWZl
YkvbpGjWven5zzzSLJBNxyckde4HfcqPAMm4Ly1RbsVUg31tjPKj1qNqvHBEhpWkQFxi7tJtJvYm
uNKRQSN97coElHToaisTLLAJ+t8Ri+6BijdCqb26FV2RDWlpexWxQRXKDqYC1Ly4wV/tlNvNPUhB
svlHoAgkDKsUBV+3+UW7WUuX8492JZgN3CBf5p0INgnIzIXTut/Qi1OtugA01eaE9B8zs34xdJ77
DdWKb2ZlFp/GvKgPjQOODxwP81MdRnyrDel3RwB1jdo8iatS08pyH1to5iWZUois+J5EYKcmETWH
ei74rDIdSMGKjYYUMq5f2tnCHD0gAEikUYL+xI8DOLREO9MuSar2vg5AAGfbYHtEdhEsMbH/heyB
Wec++EikbTHb3SzJgRRVgCcAByX4tYprdUWLGnjR77sub+8MoFlalZmdPYn9bLTC2sbG9GpIkZIj
hZNfbTGTDdjxoirWyo6MQSlt9gsKhWHwJT5j0MggQyk7UoJ3KV13/YiP2RX/lWLMEjVcGzhe3eje
RR7QrGrRhLuYI+GUkxbHkfvCT/qz5zDvccQM3N4UgB4iY1rQDBwuCk8AzlAGCKYByc+u/UEOwJDx
Hk00RQIEkjV7sgA0kHZOLBBWS3tamsk38TgZG1vNhSweGTB83WCpLFgReiscCxNQmln6Q2ic8giY
BZkVtKCMxj/uQu3pSi3/YUNqsp7jqP1NCLWlq7/aGVb2xcg6f/2RGUj/3l71pMXfNe6yTalp7ESL
ZlQ22unCDMQPUjho7YuIRmt7YxLyFiMfkQnrZtKaPQYgkIn9HUWFupHp6Vgv2Sj0lVLQLdVW+bL6
S2/ivEx3UeL51rTH/6+3jrj19mKVYaqJZgmupnJbaE0GPP+02podoDMBxvu2Bd6+gWxBPS7yJMju
uJgAx2Fp7knwckU7ktd1Zv9Hh7px29aM+pHugzEYT4g6eIhd72bEBL01DJnOanwuysTbA1fyjue2
+RWNsyPIE4vyIajzbqvngHUWrgUih0jX5T/N8OShmL7AYdP6AQCxJQiH2S+WsaUe/sgzlh+ZtbIb
9LwFcZ4fo7RDVWcMUSemSxKS2c1W6wQ+60lIauVNMg1AeTIyqH6mZSPCblnLFihaOrC/RitX8tRW
mh2JTegZ06YWw3d0geHxmjTKfLZRwpFND2XW6VsymXIgNbUGRy2x5J8iwGAf5uzzFDZ3lMKWchPM
l2jZgIgWSmO/2ysRXb3LKQ6FeJerOAXlyMe2/ZTIe5IF2ZKXlI95lh8w5TMsTQdcc/jiL0ACgkUD
YNh8dSNLYtCbLtJMwzrmEYyYhTriZAK1gYSp5qARdKymN/+P97MtxaYoZO/5nb9neNK5Dv/+kshk
vqWU+XlVrYPBR+tiWAK3K9KiecHAY1kix4N9UoW/L5W+8EGl2YGPWIlagKQdb8KQ9kYmKGhsFv/V
P+g7/zoVugYeSEEAjkZCULffjjvm3GAimiTTTO6IMXgaJxONbQ4oG8FqD/rMloN5s+u6ZxGM1U4z
iizdkixt+35bcv/H1NT1m3GQJhIrxxqeNTDZ7ShA5EYeKj+g5OiawEYSFI2Hywxn4A03TeDLpg36
oOVVZcTZLkKxZtGUFQxJSGqXJfhL+yA9ksa3YchudvHtIdu1EcwNDJgfaiAtJ31gYQAJNIuGjgHa
hWb9SFNjPF2JyMRDWXIbo9QDcpeSnUmmfEkWNin6rEHvvVaKOSjt8+Jn6QHfchaVYkIXIFp336Li
GbRaOkFeHQOcvreejuqEz5rortdYtWrrbPoyBMF9LfGXjb7eoBtv/AaovHppBi1/4E0cbCdujnsn
i9+cUnTifjED7x5wYz/SzEr3liw1on0hACDrSbGC9lReJKUXTUD2AEb2krZk02uRc9IGWb7sPBC1
5EXEV503gImCVWCBCIBk8HYJYtbmSEItQ3WNrpQMjUNrJ9QLMBFBCXz75khXcyza/+vyxpQiuqK+
NBbIm69c1K3qMQwXQ9jVW4wlVGhkdCqkrFCBiAsP39BBV13wCDqBsDeqzQXL9W5TeywzFmROevxs
oHptByQuQ/ehDTUONtg21VEzccKLGdrOCrkZaxkAGxy9SR4QzAL0/czbMM6iS+NkqzEf3SPtZmet
BQxFDbomSuD3gnlAifE55uTk2H081sUuisO6Dtd5F+4LQuH0W5kQ4ClgB2kfDjjxJ07grMwE7M1L
te+NlONt0+irsBtekyHjj7EmTOBEmsaSmB36tnlFsy1/7KrMBKY6/sg6xgpfi0Bc2eN0cmWvT/U/
b4TPOrKIjlXj0cR20czD4vPoircF1Dk1kGDlvtd6dx2XJuDA5fbGUG1Nt8WACEeJ7sYurQwg9ZDh
0ALlHNmwfD0Lr25Den3gmBjt2mCjXoq6g5Ihz4n2P/YcTHq+KTzO70PN5HjKT8u9X4UJwMviZpaR
Ns6ySwAYU2C3TRiwabKs3fAUtTCyA/xo66MlZF95gOGYTVo/xR98NDELLiMHAZYWvd1nDWSmoZG4
O2AsAUdHVPayEtX46jfWF8xa649BbgE1FNiWyxAjcCTXdA+QtQXkyt6FfWRATvYC/6dLtFPWFWsu
heYEn8t056PR42VKe7zD4gwkVLIIBpCCaoN3FaiZnJq9oPkU30ugA3p3IisndN6cCsyx7SrNbHeS
KGpqWIJjPLPvKiv2vgJrrVmWQJV7SAFNtdF1PuLrLrSPOHGbG5Fo+WPt6xUYzQLva1APe1tr0W5Z
OqBsLcNXwOR7aLSCKMuRAkHpPVy7cmv1fnFXJ/Exixxt5bSYwyn0kp9zM6jPXWt1G3dkfNHHWtyt
SGgnNXoG+trYgSns++QJb5+PcoqcDn+JPPypg+J8WsThj+zUoZBs6yG4tiWtPFSy9wPo7G6xYk+2
dB5Vwd8Pq/gMxP21dzvgO2D/Ho8OqWp4UdmRBa8xN9cCg21Ns260hIaTnQB6R3NxJJmn4eZBuEbi
hWv4Xa2UR1FhOg45OEzL/c8IFNEJkEjBbx6PWjjqgsDb6p/BeTscKadJ2U0lojljuXVtqz/Ok/By
20sHtSX/eUj5b76G0ScLK2tT1OHK0tvFbtadQY6HQ5CWPMaYnnw0UDvaYkjaWNKWFGhFTpfMQaWC
ZLSATGSTD6gKz6LfgZTTXwMNFfqr2sT6BxVG/VACyeCCpDYSZX7ivQLifa0bwvnpN+2vQoAZwUKT
1yZ2E2M2jaL0ylRLgtkUMCrXptko3AtAQUIgrY43Uck0QDco0LbxAuI45jt8B/RAAcCjPx0HpjwC
EXgD7C06IqSFbbtLOhlcnR6uDhsfX1K8ssJbXIWajyV0TKF4ubpsMDmzsCp80Nkmfq9BOaFFc7A/
0YLn8s8CnfkgdM3sT7nnJJvJQmmZlHnhWBc7Ak/Xu/2U8M9+FTfnZO/tmRzOSXnyjHHJ9h6QAB6O
hi+oBlcvDnpCL4GHND8ZeU2W71qXpetITmPw3gpXtui8/SAHejyneM50ZGgizFmDtOEL+Uw9iMEo
hABr3L4xAr5tQ3PrWj371frtDqnG4Ruav8MlaFvZY1N248bMWwsFZe4hJz+IjV6U2qPWYOZ8Eq79
jcPd/+0eRAnmWP90t7zJ2BQCUD0a8hdAiwsOhlED1b5ovHLHwZyJuVYQh83CdxshETydDG2OZNdw
AdaceFG1C6L8LPDuvQyugb4ZjBdj/G669BUDYxooP0knd7Nl3s462lkmyuGhGd1lDtDjZU/kVRPk
EHr5SSpIRr2MysQEAOfJw7NAjRT+3E5JZmRBSqBQAZDeYugdJ0YFt8WXD5oPLPDGoh8NI73mV2/o
0CaE50wiFcn4Dz3yk59Zie8hzA/zT53FzA1+CdFRMK08Z/5YrNHHceVTtd+zukl/JtJHdCVqtDN5
bh9H0z2olIDnw6Jik8l3X+90OXjRjRcvtdknEiEHip6o1r/08h0IxtkMTSvlm30bZLN9jB74VR9M
5trS0SGs1ekTDYqBwSg8iBrUzzTl45tdgSELN96R1sbbDhRGTDuTVvQ/7bown99DkNTGUf2AJ41g
ST4Gd4t1NDQoJRblJ/CxaXsFPVWgFLTqUzREi8HHOeAGj6rBjAMGWNwdyQnIinxpyQ0wVdRol7uR
K9vY7DECbALdXN1xvg/tZXQMjLi7jo36LqzG+klvvGWKpE20kFchTwGm/+eVpkuAfSlD0f3tSrcw
bSJ68YrmhjeCOtQ2miOoAHEgMKRwviRp32EkdCar06p+aZc6CFKlOS0qxMcuZKRrWnPMYlDZ1nVe
70Kzb+7wwzZ3tQOuyNJP+QKl8Oauw9Hijq6UguzIQym6vHzzUKHQIO1vSaGMb+6hjFUourm6r2UA
5sBMWHMcjbUp/3sz4SbP/fWm69YEG4CRWtIQokDORPIMHwIbKOUGPkojffIExHQYHgAS2Nj21sHX
0vKSTXZ5CZzc2I/teC+AKHtRcroCVurPoqm6fYozergKfWEcabG6CrBrLGD6uqyaYoHyyZvm1mY2
/1M9Cv7ISgNAGz/KwUn2Ud1Oh+R9GYd0Oth9A4y0Ztiiy7XNF6Qlu3lvxuabC1kr9U0Ysvs4xMAm
kS+UO5nSFujO8RpzgwKEyyHgMlCE2mZuqj00uR08eGZ6KSs9wUg2dtFgNPeNKDB/DoNCLmiC/xli
YCn7BnqECz44GmRh8Y4jkhjilSkTM8Sz6WDtSEEy0irFFa+MG7A364G4Z8iShFXArB1tVWwrje8B
nIMPPQ6kbLRnTgDKHd0zl4sVMvBzOhPatEoXTBsQofcB0zC0B6FFCqhIwCmT8ZW68cFhL/1IVrW/
QD/Rvxq6sbGTyv+So5d53enCkl2D5r3OU2dGrAL6B2itXO/Kwo6b/7CgGFYGCIh4wFMmZ8jwVFN0
SPzCOzC79w6dab9dTSIA0onak5oMb2RB0Y8FaDPgTYv5fhWWUkP7+ZL0mCxiS6+N8uXVbaMYk3NX
+/eXcSUjGwpxdcurl3l1O/Vq6IpecVB39SbLQNZCP+jNHZXdVUSdr7UWna9guikxGNin9bkFqcCw
8DWnO9S+uyFZgAFuNCmL+oxcgLvo3GJc9u5onG3fA622XRrQJsu6y/wjyYVU9kgIjIsYwLUHPE8e
ojRB+Z6M58sQiNhrG7gIi5tYtKUlLwEBVaJCAdg7GVEuFIFubBXasta1fG9Poi4WXiacAy1iGrv1
kIPW0YgsB3/zvGNLulQ2KTqHjB0JLWl0tS89D7wKHoAJ8HeUQef4XYyzIVgtefbgcofPHL91wfhD
kEsimdQ9zbS/dsPxbp9OohUuMEawI7m0av4tIkdiPJlJTWClHN/DzyJMIu27Em0KGMvUL2kAUi48
HnUAZQ+Ni+5idnOBwUwQ9SRrzJFnl4llurkopBbQ62iAHlMQAJOQXCiMx3MwZtsM4OJwnaNMRt7v
Db95It85DBnrOHhjAC4tN1e3wzyYc0aP6SwiFwovgK24FuAqW9bGJMA6YtmgyCyqQ6vpOAi23Zih
Pgq0r4Mul3lvdez3JaloT160pQW9Ejn6NfoRY1/427n09+fovSoWKUjGV+6ot/PffuQhhLPq2uz6
mmLQAigZWM8+Ov4H5reT0pPs6pa0H3xjXFkN4CZU57sTRcXJBbsdiUIaN2JAVTNzD48ghBdRAPJr
nZu2vvJpOskYrfwEkOPTDC+BKYzs1GV4XANubY+WWle7z3kePohUCzZOCogektHCOjTGGnXyi3al
NAPvtHvOkG4kJ2VqstcCFDx3yrItwkfLBmCqsqy10FwEXlHtyIwUOv4fVvRaKD4ppijX/vpaeNxp
aNXj0/w6GjMLw/k14zUwIxxOQe5ZOz1pAdZQeQB2FphHZksWMvvgyGVyAqjoEhSYFVu2GXCBrxxI
Ne8LjKCiPTN/IdlIQWfNbahZR1K1XN2K7j+/FHpVZHR1U3oRnPMUsGrpSxNExcoY4vprO2KyI8CH
zR04NfCN3/rPJM/qbloLIJLvGmCPfi2KX0NdTS9hzZ2DHxbFapLenfS2wf82exum9kzmfWNMeKZ7
NMagWLYOOF8xgN32R06XemDKDAn2VYrkSN610I9SqDR+xsxtPuqXK5c2BrTTUtnces+BMj/6B1/Q
2YbUdJtZofbOGHN8Fsg7qtu+3/HqldZj1KwDYVSoilmoOwggZ40d3mILs8ZhHkW6LckKCTCtTGir
FmVS1TV81f7Gpk78AXBpCVLZMiAtvi6AMj2vdAelUnFsoK+skzBqtmCPFGiAzVFEigoTc6N+E2kS
fTpYDZaVrGa9ZRgJeCpAeubBaxFFSOBjeAonRhMPgGbEoQVR8l2TOC3DUP64m0w88c7OGXqcfQz2
7YH9VZUoD7io1DFMUh3r3BYrR8MYxCzExB4MOq8GunlFxrPLvOq2yKPNbNn2TXzU0/6nlZveOh2Q
6aRljjDb/NtrjjDLKULnrNLOMw7Xt792nl/E/ILoFac4XqzAMDthBKjFJ9yGkB0nzS3O8YRiQTzI
N0CTfu2SQBxIOWM/JgNbD5wDXIlAJXleFnKqYRuNI8YypYfbtzF+pxmmP9dgJ0ddp03ydZhibHgC
tdyJFg9Z9ZOc5DzV3EMnLl3OGmmt8QxDxn3ct1c+pDbarmsXs7u0jBpYfhxIRiefObjuZ/OrAOSI
tZ4BYOMSoDvUV4iuQHZx5ULbqHc3DioQaMxDQyOJaDFNK98Awj4CM9pvW1KQXVM5G5z82RETLP/4
3hRgdhfP31Hsu2e6cpzawKcnGHeVwqRnd7MG54OZRHvkKvGc3shH9vmSfMYG/7gkrKVm8PJdrcW9
9qkZkuTMjWRH6CyT7hgPRRihpKBbz6DqNh7MOt4RpkuAOboHhh1Bt4QJdlKn/N4t3/283D5i8hWc
JxW44NCQZh9osT3xdjXkPruSVZGeFgsSko1wU2PdoEi1NF0LpOn6YPFzEWAiEucHnMmwIxGf2rcr
JcNn3gsgd5Od1kUN6OVhcWMmwMW6QlPwgHkjaK9uMVXlF15iPs5Y8JY9MsC0LwDb4j/FhjYi2QSu
BpAc+pfB8jR8T1naq6VXc2pX2WY8n1DJ8MfZtjB6EOC5xzzumvu6TbRDVwl9HQRF9dXrLYyOTfkP
wMz6i/9pUXqjvwCKwN9jKIu4dfAQTmDCPSYscCTRTPzmwIlSS15t2oY4oy461pnPAqh7t9pWR8pM
GXO5VcakVVuKzIFz9OzomKhRvunPyc/Njfo3oHc7pvAafPXn87/HzT+QHUta0Lostjf/QU0ctUCr
TC+AhgTBbrx3zLy8hHny3UrzdqfTKIPc5m7b7iLHx5CFPQIuQ2o7iUHs0DiDNKnl+MKNjNxsQjHu
825YOMCQ3BCowojs5MYKJtDiASDRPogRU4Z6BTSaGYchS1aD1/ifkI/0VuWQOjuqgKF76Mk3Xe++
SZLwKbEx9CvLZxzw/0drQpsQbf/mBCQ8e41EGDhEWFd8cpFAp5RNDbrTT004LlENwYx32aGHy7C1
aNk7Dr7SWKyd85EF5zp13GlRGkO7M/T+K8loUSYAsNPOw9iBAsdOj7ODsgP4O7pA63xaKZny1fMx
2OuDe5rdJkvL9k3u31kY/jrFFdjzAD8ZnWg7yzIUMoH2BloRaaIUdKWMP/JFL8lDqRVs+1dX8lIx
KRwaxb3tYIn7D0PKF0FmH7mmNrCtE3zyrJVWvUStdZqVo5fNNqkbtrKcxNnqsjON2QNbCeHZc6Ma
aWlrSNArtaU2NmX8/+SbFbFzyLXsn8Jy0+afwjHNQz5wL0dbM0fn2GTvrmQNRizR3oivggk1iNI6
dB3mU1t028AtiqtwOWIQYgkIpnb6OiJPMMXJOQhdc1i1Fh6jcnSqbwq908+Jg+a1RT9m+pn2Xgq0
IIasC4nc3p1mOW1zP0OOwZ7NhQ+kkvmSlFPm9nurdM4feVIgHo/tRuIlgfcGRBuR1TormpW/GqOn
8Xi1qBH8CnR0GJ4XmImKATb3kckcJhoGc1/UyDqYw3TWwwL1d7Qar9KGR3cJsDXRlBsdiqnPkTqR
sikFFokPPpQ114zojmS0gMfE2YKsvcQh/N1as/AriTpkELPACXcp6x5DwaODcqMoXuOCjdvMq3VT
dMaqQyIFzc6AQa9GsGeMVXyhHYGlRzVamWlbOiXb458uXDaWAKfmYLUPedetDE+A/thrUAD/07Ua
O74l206E166YdxTkSsr3O49ciy5eXxRPSDOJ1Y07yHpAni3vbEl3PmCa//3OvqjdTarlr52Xjkda
WCzermhbmu5wvJHR1hjMH/bEqs1fXcOgkm1d75FVeB7E9X/0qlm3rWqeDmB333N8XzcBWPovqLsp
rkwb3Nj8earBcTiNrrWPwgCTVNFwpsXAJ+x8RduwmGaLGWpH2dE3BWnxJHGcIXhIRiaxROzpwPS0
l606b1wMIsJPSuorc7L0kVdZy1aDpQqh4pAMfKHZ2gJU7PJGMcdSEW5/APlKyIVMcE56i/DRnchE
3YTcWqqAhvjqHMv/w9mVLEmKK9t/eXvMQExi8TYxT5mRU40brKq6W8xIzPD178jJSrKi63ZfexsZ
cne5iMwIkFzu57DHrhlDxMvsuyAx2aOvGxuY8kcL8Ekr2dYvsfJ0mWGKLA8XZ/V4y5UoTb1SDyRx
7QXYOs8AXcNRfRu5/a52s3yzDMgwHaCN7fBAI0jxH5yQAbi1+AEP9n6PrLJuP9TgInD1xo3pDR41
SmT8jJfv3v9VTmZATgaEHXJwFvs4VOm1QM3yakqc6rAoaADq4otN5EjQub+5I8Uyvy0BKZE4pdyR
gux8CwU++iY6wPI7QOrSm9Qca+lMT052y0TL5AA4iA0sQYBpRXMuNnQF+uxuj8OKFsUv+MxIP0xO
E7bLe0Bw11ijipad+rL0czAl6teK7uOMl4GcEc1guWNwRigWl3wqjqj8WzUm81C3Si0ZLeYWmK7X
0Qggt1Hzw4jCcPeVaT1QL8e2GWFWrYiL1q1WdEkNyu7sA2Dzju8UiSaXWUySIgrPJEtpcB+H7DgC
/KXXDhe7DDxir65vhwBBzDklIAegIbMbGkhuM7A3/xz4NnXVM//sv5ujEMUIKjsmBnADjwhVEuZ0
N4p2NdiFwLL3Z9YMoiJlgLjV2B9HUFZFRtMlz0ASaVeiicSuS7MimM0pjwYZHIjLokbaHjxb3g+A
X+TcEOfJBqiMnwEmwnIaA8QsPi8uho10mw1dzlLL6O7r1pMHr5qKy5h3RbZ5d1kqMLIj+v+Lk0p7
IiNyRFeLDLVjYIVCLu470eLWsYXAdvvt3mhw7qkHPnniGERAREI+A7JhwZMsAGZ/fieKKVVWKvsO
RBT5LhPSWhWDYOOGRlDTMy9bAWE224fa0EodsJQ1wInyq9YGLExqXxKsWOYrQNc9hUabg9P8pygN
kZ+5kUUBpjz+hXN7axopR3Tf9R/7ESHV3MryFXWnqeePpoOSsnEKig3JqAl6b1iHVSf3i4wX9VeV
RtXZ6QxAgY4d8J/5WD+QhZcBMUz67nGxbxu3PFrTAEIzPTU1bt8whCKks1nuCZHxdF2BcvpAJsID
I1QonIsCltI5n4z2kHj8QL1Si9xhsOXK7tMWqexjcyYNNTZp6HL0Ekeu6JKMeGkj/QBHJlsauCiW
7q0L6lPzblp8K5qDPjR8N5cvi+hf3sQogfwV2oBbzAWEvM/tgAfAdzZv8M8HFwdNkin23ALHaIut
7EPXjeEf2GAdYiUA299NCCqj2DhGav9RsMRMVkN77/t2Ga9SVWwAQR/+5SXAReYV+0MW7BH4m/13
u+q+Ww6T90CR+bPsm+LeBPgStuOgSqhZJ/ZliGpsnnbFEw5Li6cqlNMqUEodTTMvn0jRDvsIBdiP
cwfJKCfGEdJeBnkcK6RYZuUuRbr0ym2lfUhbFj5WjvqWuVyeWY/kp3UqDgJrjsdZx7z6khjjk4Vn
AFAsY4AVYojVmUiCL/N2Lb3JT9aR7xrrLmzYrtF8cgg0Go8qL795fqbOfVUVO7OX1SbWY//uH0cP
T/PcnPmvfj32rNjkP9CQxT3NTnPouy40FHUKfGAQpBRhAirrY+jqEwnPBuaa6XQo4PajD2Xr1BsQ
zYb7yCoBEizGYlfZOBKkLiDj20PPwbcwKiv+MCgb0JGhx7DRhrFosQY1J+OzYerekHWP5ggOHa2j
ht83oH95oetQPTdOmZ/aQZ7jsR/2AJ9zTo1uXFUCa3DKsFp2K/wz2xzPftKU1RTaaxxKQJ/2XWUe
SIdUWPfEZF5zMMLAwXyZTt035GAH29nfbPlztmXcuym5yWIwwNP0JEaWefZvvwxm/+2X4TlAY3Yt
G/QK4M24LRquAAvXT6p/9r0Pfpz5CZjc9XsCFSErmfL4Qs2A+nu8MXT/3aU3ZMmlK3h5HoMHhzoa
5h5HAb8ZZwv5PJYAjGiMNpm9/tZu9u8kClAX8L0mI3IOCHKwrs56ZijcEBBLgC7qDR9rrBQPvRXa
F0oWNVqzujTueKWsUap/D36K5uRQ6ta8vxI5DZmRCMC31yXf9Fc/ZMoDNbt2q9IBjpClOWIQz7tv
UvyGkYTFT2Cm+k49b6rHxyQusKMcDdRGVglAigY3rfdB3NQoNtQjyqE8VjXwO+rURC7CZLn+0Tby
Zw+sica+9KcDMvT681AjNRY5MpnYAJXZQFglCu8Tox5R453gFc2FeY3syrwqO6m3RSTELFsUJRvy
tbSzbkcylFYO+FqPeuWGd8RCDkhXi6xssm+iwwpjES22i+wdz2DL8EAFAFcLUvv81TNgb/LzPwPW
WLb1t+9uAPosD19ax3Wcvz3VU8UcrBSUfJ6DlVhcnqOxdi7YOzgXugKY6PsuKVBA+q1tgf8497St
5itEMePb2NIALl+mUOf1JrpxlwCFEhi4lpdvzd4DGZN2Y4oOUR1ROlh8Z+FdpIrPTW24L63BgicX
jKMmeNdesIR2X1DptvPiunwkUeAgBzm21HChboZS2HWFRP0DdRHFaHbAjei3tVF5L2YxOEehAPFN
njrXjndNaA5GvvVZ7AFtFwHzWDd0RY3RImCOmgv3hIJ7xMrpctHQFcnIcBlHbvBgzIrV4mIZd+MG
WJNqi2OHePa/+GLkgcZZjQ+0K7Dw3hG1YVYg9DRgQTP3RtBqeFHLdtRt+jS/txXQ9DWpotD0iI3T
JIhVRcOZ6A4bPNJR4wXEXtIGUj13jTcdPZ10YnX2tzoHvdswGs644qLLxk36iRXAdCIDasBdy+6w
GAfjqNWXB6c2PpN8bCoMMql1+qIE3TPeWcs4uqJxdIVI5r89mz3/9vttmzYocBygH7uuw25ZW1C1
DhBUz66fR3fyV+CbDJB6I8O7os+mc9GhIDM0g7tFTlfUmAM4tiV3i/0iW+wCqfk/DS+ZfS6KxdiP
zO2UZ9WZJlzkNONUBXLjORKPHX1PN+ND1k7numezchm/3Ky0gKydeuM/3N2AzPd3n3gZS5Ppu/Mk
yr2X+Zeb6OJJbgwXHPIko6HLXQDYYzpPg7Uh0aAMrG2w4sui4NsRx7r+N9+TwxYpvwAu9vz0uSu7
71M38m9mlrerwjN8ELSBu4U7ABv3p7rbeH41bH1fNMMORaLOBolMwSp1yjL+EUxAIjWm4djTezFg
Y3yZLZV+RbYy2ioh/KNnOlb2iWRGXPerUPJ66/fg0PoxxsBF8lEEtkJuRWU84nyq2pqj9LCpcdWh
FtX3wQD+Ul1O+X2rG+qOETaAWBU9LiKSN0OQ3zdh6p/q2j2QCEFaIObSZZAFxcUKuzX1blzWNfZP
ot6SbnG7WIn+U4SEFcChoaK8qKoe1MjOeBeodrwL8WO6i6UBZOxOZTtVTpXck2YQzZ/m4E770OhR
i13HOfiEUjZeOXiWj2SSNfGEIjVZDKC6GbdGjyJUP+Dyp7Ujsc4GcVISZxXQX1jhb//lVTP/1sCU
Kcri+Mf//o/jcx/rpMDRSyTHReHpzQ4i8kKzRn5489HqkELXdyk/A3byEwqnxT7KEG8JGbBgv4/W
4O1FHD3wmrlr5HhU29gxo2dQBqT3fjfcUW+wS6DCNIiOgUBkOJCMawuUXs0WliPiZ3xGgFmBmw0U
PmZ5foVBGtdYafH7UPl/1cCT/oRHon3Ia5wlUBenxDWIqVt1BDoq6hPS/isqBa2rlXL3o+Jrknqs
4fcjs2YPKdhFD76P4wdSkgc+5eqYSYAO1qj7mc+quhDH9yrJfaRc66Ms6udW589hwpYB37hvhb2t
UKW2qjWpKP4l59w2+k92rMCUEbVY3CSJ/4hi3FeL3EKhus3iR7s2T21uDA/OiDAok+ovJhOsZbCS
3kgBOEUj1IjM7hixtRtoSBcNPTroRhaVfZRJczuC5Yj5zeBRUxOovVFYxrULDHkx0/xYVUZ4pYbk
DdB+ge1tmMjagGKUypi1oV7PJ6W4LHKO3NsTYgKfTW3Vdh1b8yTPUfyusn3nJt66YL56stNUPZng
6UHChukekeeqnlQ8rlhYWvdjZuQPqNT0UZCQtPuwsFCbkaviAYUMALj2ogtZLPImHXxQQat2T2ZZ
O9hAWHfBlY7U+k1SMyARlhIcyE1UgBcj8D5XfXPsAp78MQK/ejVOTfwC6oZp3zgadzFOgkdsmnA0
q03SIFmL0Ku/kTeW13iwszG7AIKq2Bbam4S3FKief9h1AKiqMopfMtcAmHqu/rDs+mtnFNl1mCbr
Y4yvSB7nxnNZ2+Jlspx12ebWRxFcWD0gQu2jNDEe8Q3UTa+botfg0zFKS6k3FPzemPirRcrSBLgl
bXaYtSjzAye2wOmmjJH8Rg5IExvRCxJR+SnRGF8MWTrmEPM76lEj4w5rtbSygfDuCWMFQGuAFbhg
6LTiVPcNt7yMeXiZu29ugtrx72ZZmFV81XquvV/cVkWI827P2DPAzj+KECWHyBU1v8VpsfMNYfw5
Rclj0anxc90naqO6RlwbvIiOeBIHGorqdlBeDuGfXpQ9Ns6Iss7Ks7x9MhZ/1dKujgSDLzrAYeLl
uyDeDz6K0YYaD5W4xSH62sd3bpUiMoYvZLYLisy54h/kXOuiyM6hM90DYtC5qtqzZ/kAAoVdw0Sz
XhSkBQYlgNGz0HjnhBRN4x7GTqckvjlHerB7QdbVjgwWR70Ckq/RDWy12JKJVToW4L0Hf3ujCK3m
iQM5FD+9n7eJ59lw7/JvN77NCI+vJEYdPniPgMVO6qhqhw1AEHVd8s/x9PEnxf+s7Co73sjN5ICk
K4Tx38ylEWcnq84/LiLyAE6pfit8Hrz7Q5Gi8wCx1TnK2y8j5g/Ju02c9epu+Yygt2DnMkHBuf7b
LXK7EiaquET2zjn5AMZPtlZlPd3+F6bcPHOZW+fFSR7oFJey2ix/KWCyJzuV8XQNaAZ2x8Pgm9ki
opNXEZa5JIt6C5fVZ9S79Hck6aOa3c0WbgV8BMAcfCYZQtLsjuHceNxM0iw3zO3izTyeBpL+P060
uAg/0GQkmO9B3xxd0YSV7X9eHA6y1czvER57gUzvVIxT5VVhfYwCzb+oRTYKR0C/1wHTWnrNXYoc
IPCsxyK9y7sIsVPmYvVkgZF59U5Femp8/M5XVeqaWxQeAOF60dBV54szquywsKKZETAHZCZpbCu3
8Rar514WBmskofzpBU62p4c+vQimgW8t5KZcW/0eKLqyPDsPqprUSSr5JUmN5iEJytfGdKeHgssG
SV0/5UNnp6gr93GIRGZakQWGfc0B6K4lvUAp46ibUILtKYiRBbwoaKbSrb4sk9AAPVMrJsz0NrkI
wDLY65nIGykikDfuohJZcxEQyrygnJ6yOBifkMA9bO1QgNjbRficZCIajgGCrvfUK3CWcwJCXL6i
LjWDcHMsj1p1oFGchf2j9B8XAyTDij2gxMRmkSHd6JPVxuWFREYFMIG8BHOdvg26IRkD4xjBU9Sn
aBk1CUe2doHMaOp1rssOKOpAlvHbqF6h6CooovxEsjT0xXVg/Z561Cyfcfncfjce46x7/xlzHB28
+4yha+ZrO7DUgUYZuRoe8dBeJpYWE3sjjaJ3n3FIzHefkUUOu6juCHoc5bdgXvzh+s8eQ74mUSoi
HxynX5UmZVwoFqlbpcMUb/LyxQJb9xm1yzjKmq3JsIW/A7NrN71zremlRrbQiPOJh4j22PidoVQR
RTfUDbzJvGZGfMhRu/8c6q043oagJLddeaJugDDvMWs8Z4WMvUCuzdzfWjKVD4bAlt0E4Q5wBhjQ
yvVYcsdleiAlzUDu2u71huoe+RAEwSM8cDD4USb2hMMzo/TEb8J+7Lpoa4nu1WhGuk9bV63KuVLT
6kaACd333In2xEzvF31wbMzmsLDYkzz9lcCezDgqPm/kmaZnpQHUIP4Eb4F6ZwZ2HjC70jCaIm3v
kIFljD2gymPsHzlPTkRFXCbmdHA82a2pi0in9YSvLCGOkiQDzsAqBJfxSQ4VcEYDhINu7OPiiUyp
iR0JCBrt/3f2oQJRM+wdjVk6+4/AZkf3w70oufAkeWoTJ0S8O7PctedIVJgCycJHcv27aySHhidq
em2cuu24UnE76XDAbwfM8iICZTwNe2+3OJsnikwfPhJqgeb5Ha9B1Cz7iFMgwsPOrq7zY3XE5sZ8
uyIZacnupmsHpVoltoVCRT3id3ak+Oc5AFP5NKq02dO0tTs6akXD/ovbIDtZA10kk+y4fIzfzfg7
GU3RmMjZbpLTf/EhFpNKZvg1zB85sadDFuAQ8d//lkKUO2Y26jhp3E9LN3UPLE+hN7pI1Tw1oT0e
SETKGzNS1KNG9lzGgqlW7YFC8jJr39wtXuiKplhMFvdhEjSromL1dtaS+38eTL4cE6nyZn5d7uTm
bpcp6MpBGepmnGq+i61oD4pVAD1pyHegr6gzs+Qf7/DdWac2OHrod4vMbsQ+RbrC7waVKjfWhpv4
qwxBprtCN45r9HdlA1BxywGLlu4BVWK4Y/3k9BvbqQ89mz4A7Cl5SMwyeQBOqMx7hXPmVD2mQWE+
xKiP0R0Sy7HPHtW5ejMhadOvg9IOHsjOlpPauR3eTY7dets2cqYV8U5Tk+pHnGCqqDe/Uyvm/WSu
9hM72YkJ50SeF/Mdr/Ph0xTVR8svre9NMobguZ/4dRoT41xHpbtp6kJ+b7IVGfQmQL+LgDcgb7Sr
K1Kika1tuOb30UM0x1L5Z4n3JSBZ3eY45GH+jKrwv2hknObfMxa6zzhzFEeauzCcnub2bPtvcxdD
7G6AJbDMDRDa17lBGlJda2Q7ra2mjq++jwotAUZfgVyBb4aycDhSNd01A1f9ybEKwPrURfni9SDZ
FSlgNqyezbYArLGBOx6/2hq+W607M3yiZM2wA/7uFKf+gboZTgg3pagBwTM17ANpl+5YR0gLeTNe
xiKRvrsHx3UIMqISJN5BIb4OJjC3uM2ADO5loJfOOHL4IbeBq72qC7O655x3j52R/1Bajsc5eE9B
cHHGvj//APQxBCUgV0HDt10SuYcMB9BfkF1DYgeclHtkTOBIzwP+AMDr1DqZHPc+AGTRBuzJ4EKJ
W/e+LvrCXiFrvrorkfc5d0mTaWvHRqFrapgGshS1IWlaoBOci8A6kUOym7WhA8TaEKdBe7AjSQ6u
GJ8fEFv6NvuqCjAxjF71ohqGQL/Atm+QljjLNbcQcmmbuHmymtg9dLUMVtSlBhBj4aoTKTsEpnI2
eeKzTRNE7Fh30bimf0wJAoJjq7uUVLt06f9E3Ubk742HEAwjy1jSLsbkirSVnui/GFuLbNN3kfPI
kGhz6F2e7BFSqj93Q7jJQUv2DRAt6caNBvMyRSXCR4C/R2YXFIYrP/mDFzwPbuYcJfDptiwr/a/x
iNIB6Mvejrdh1gtETov8KRnsbRmLe4ASjl9N18difKxtAM6y9NEvatDmaEyoskgLnMLGrwqWIUuF
FI0QxTyCC0ShbJRugp/NlnYEkgjTBgsejmLpihrWVMNGNiXOPN8UiLD/zW42Toe/YmUFsycy+53P
2TY4x8EQXcgqrEskp5F8aQCDZuyBQ/XixEGDagkcmzlI3fVRtt4D9ju0DkWDZOiVmbbBNS7HfOv2
ldxUsRtcqUnxQ79Ohv3YT9I/LfI6VNa5M7sLiWg4XWWFiW+X1TEc6CXXpurxYPOVMlcGiL2PzCuC
dO22dwpAnoiCJsUToC3A/slwAjh3tcwTrY3jiynYLrIeq0C/V+3F1ekkrszjK+r7douBMGIgzCQd
OM1xdnlEYpxYO64azrj7EMUqCfvSeBF4EwW4UOuStQ9e3SDtaLCsL7G08g0CfMk5sSz5sQiNDcnN
yUn2YySLvdTjK2zADVH0H/O4ME5ZZwMpVct9FLOiJh+8ZqCwcADVaZarMkGNvV2BciWbAHhd5mN5
tdoiOAtQZ28RhrG/uq4L7OMq//H/s7C0D/sXH83w2CikMRGfZ+pWyOHOiByc2DsdMX3hvuvuTE3t
afLsr385J/jbkZ2JPb3tmwCmtG0PAK83xwQyd2yA+rnpc1vbuxw51ms2FMNHzxDOLsrKaOciM+9j
WeOMIwSe/oG0nQOGkSqzsDjV2jBUn0tAGl5JWU5sE46ify6nPnzxcrGaxX2NbXsiH2jIhNfppTAG
sMNK3j9x7HtQfQGi61Q5iDQP1gkv0+iZGuWobh1KNwWLH2SBEzMgc0yzBQ3ykQy+NvCkOYwiGDad
JUEN++sOqdXs6cgUHXeLgjY8CJSX9WZRV7RgoO1SP4l8Owlsa8wgVedGtOrc6Ya6MpASHBWj++DY
ltwvJnS12NEwkvWtFx+MkZ0W2xsznFPCJ6n5aD/gRfLqeLF7nVbfhuOrHfdb/wDwYFSvLBPRPaem
F+8ki6cr6qqna2ThXQhw/3LnmXGbbCOj/LPPqgSPXpgsdtMAYCenGi8sC/1105vhFoSuFbaChpVf
Rhw2TG3v7hRwzy7UOBF/wsZHkwYIdx1rVArsnfnJCFxzb6fFeSxbwwGXGLAmEHHKQ7CmwKYnqAqS
FhYOgla3Bjjqyu0DSWnAgOh63eXec2XX8R0S3r4VKIV6cZSTvQSgYBpMIZ9IVLb4ieGgOseBT5W9
CMXBNAZYMLvn0YOlG+lHDULHVbPuhyF6oEb0RfxgxPyxnOIQMERWwcHY2kUnJMd+uTFDeYEBnov2
+s8/RxAV356g8wCY4CbK5bgfILRz83PkcjINFOSJ56JJukPcmenZbys0NepU1/Ol7i8aN0lw0g8Y
RlIucuo6AbJ1Vssw1Gagj+gO2vl60c1TlNaUrhPbDNeLq/ejyN7Vt/B7LzYPsnhHBoBj8faxUc2f
QEnTOXIcwuUTC1E53OWPadx9S7NUfWn7Pt+yypZH6kbdfgpx9gDgsuJk9gaSILQV8iHTlWYAu4rK
yZbRiWJIatGjK78xgP4q+pOQAThHIwEeeh1enOOGjQBw6sgTFAgi+LgocEICuvnCuizy0nbUtmyC
ekMyaoxqwvIUMN3Kyi1wYGkn8zwBsJMWu2zAGW0+uZjnLRRK2sKsjxw01pdFrvQ8eAjXmyUW2gG0
keZJOMc8dJ/D5FqrEVlN8zyg8UVOuboXlvJXdNofM/85QtgGeNtpfcwdJF+aFs+/1skP0jegAV1b
4fgIjuv5/FboY966ytmacdPd05luKhi4yWFBx7kkUtoCX9lXC8MU2Jo27WGY0mmVuhzn/JSYabd/
YorxYU7L7F1syoLx3qFET56Nxt5NOioMN+Z8TycX2IsWRrmbczV1wmZjsL+S0bBPlHxJ8p9uZ4nd
6UPz4Z7SPklUoBpwdr3kgy6uFz+/uiZ5GGPtgIRATizlHrXgaxlbHBCimK+Jj8CVsi6zaFa3KOm7
UAMAwujSqyN1JIgOVoafs60P4NBL38tVFGPxBbCw9DKL9JVLyt/IwhwgM0GNs+ifVssgkjlth1JC
uqRmrGRzypGSh9SCABAMvfm1GoYTCBmrr7IFG2WXG/ZDBobRA5K3miM3AWkssNndlGacfQb82Is1
Sn9vFsjUwrFstu97kOzgLNn7MNWlt8vb1NzmPPKBaMnaHdIiwllbu9hEN8Ah2xkhjJmRuNtKOuaO
xoIcE8eVbj9sXEBdABzjlYmhAew7IooS7AoknBpA99YtilvsCHi+i6GqUhhSv+XhHpkN6YkIHRaT
+UoP631kY9u5+7woyV2DmopXJ3UAUBW7Wrc/RmS8bhukz1/NpA6RIFBYn8qpMI5e39lXalJwxV/T
cjUbkG1bIC1l8p1vNk6rvRWZTZmDWu8elS7vhE0L7HgjqtMD2cB7cJfZxQZw86iSLcRwyvyi+GB3
xqnXbHLAjOQbpeXlaBYf8iA42abDz7lqyk1Q19MG0CnBuYxC76FOGVL3NNm8GKbPJpb1z0j0NI8O
cLjBE9PmX4Mumg1o5IRPPY80RpDQNW4cf6+S4TPy8vg8MgLy3S5meD7okWRAI2WbtDsHewcU+KYc
kJfGX24v5bEFOvsDNbYsjLOPl2lVg7B8a9tmhH01TlQWE7oqgPMtgCNxjwcrPNV1VOxHlIUgmXzC
pn+2Kc3vFXh7j51+CZMoU1l/brzwjkTzXWQgG103AZJkFjsUbabXoHMAMnnwSmy9K5ApGWuv4ea5
sjJQwAFsVK2wsDAVSIQgICnpPSAJpaxvj4totr7tz6NJSi6yIntqdUiVRIB0F9vMs3GwoHH6bN0o
T/L1iBQPAEX+lBHuHjW/kxEgX5ME50r44X5G7iM7GrE4RbGmWi+yf/ZH2sX4xh91gZz4OcVb6SJl
gtyXycsspG9w8wIo1+SU5wH4iNAjud2P5qwkmakVdNVaSXoCn8I2dIdVHO14hgNHWYziPKRpNF+R
zNMKumJBGJerG/XvhtzIfK9PSiBtcQVwTstak5o8kq/JN5ONqysxAITfnKkJdHkI4kyAZ1n6VA6y
dBdrAUy/tceTdEPjXM+yTxJ7r6+WHfywo6h/ru0QvwRrmhBoRbgPNSsgFnWqswoclGhk2aATO7wn
rzKcfTKlGUomQvvB4WCtScq++zEYgDIFKi6ZNmn+3tT3pTObpll0a8rSGp8Aqfs505wtdhjjqY6S
XHsU8ZWuQAScbI2hNNY3CuSnAgNL+S9kix0ZqnvJhAWfEHwJ72bRGPf3SGOdTgPCcu9mINNlhrxt
XmdYFDRDNgYvi2i5L8zCsHW9I53vZgXK+n79DHkdiXVYoG5ipySOixuD36GMIDpFGoLV9EE0P+qG
rsLMn5WLaDFDreOsJNNFTra/uiUlINzLe7p6U1ZcM94vQ99cLiK6oqF61DQCCK4zi+BkKTe/4KUn
z8ifaTYUdOod/+o1dfpS+7E6c8fH61dHqQoWXCXA8e/GyAvWtNsTCf+58bvt07bu3caQ+jz0za2D
UAYihD83pMv+j2TzRpF7bXp03ASYLh0zP9C4qmLJCgesSQz65ui7QKYBaFqbOBw2tJwZNHe4sIx1
VsfWaV7/0FJo0fp1bLYrHgSzzbyEqt9WR+Qh5Y2xBzQmRzJZVO+GRNqfipISm2MF/BwGrPVu21tT
8inmNf4XSMxYkRVHqf7+d4NIC0Tn3w0K9SCmZ5ocrNtb3vfb5ZigRonUyQvL7UAHnqQILX1qQBo3
KLaJjhikSOAEmx6IsY+gfjlktYeFFmjqTnRFTZ0a+BkufbpKtCE4EKERyQQk1cTf07hZ9u6SzG9c
5mwAJdON37k/t7OXZWhdcwbU8ZsRiz6NeAwkmiLYEKNHZbMHQ4KFZqb2IBn2wS4emXY+m5BsVmRu
dh7K4bSIhvpk5Dg+NR23CdeTz7pzKVkoV40EvwBwEpFeLUR/ViQk/aCNMrDEhmtSWVHhbtgYdfd2
3u+LqATWDE6nsMkyQBUGRMs1filI03NAWcdC5seIkj/wqASIvot8nxS4EyspvPAYxmF+mlz3ffM7
GaC4i1PRW6921F2GkeJGFmD1g8LGOlvfKGjYzRyLyTxHyS6h4Ro7RL+rU8KS6mSLqUYpq+7Pl3Xk
q1OJBQQgarTBYkrdRQZM/9Rck9qMzOT1cnZCVrdO3lmxLtj3peGe28kXDwCfK48NMhJWLa2xtIwU
qZ3gTYBzpX1Fazut4IZU92ZsrTxaszVakdsuqnManMKQA6BIJHzVT9NJREgqF5kxrHzO1TUZ5RU7
e+uLW7ERsTgjf2yaodtXeTaczDHN7kojnLZWOY4vie/h2VEU7g8cW+Gl5vtfHLN/Zp34q05tfhga
gA+nwNt0V3nj/piyLjnOXdIgq+NbUozqvQy16F8qtxiOSdBP7orghgNef+IoejrSKBLF2Nldm6z+
MLmV8TqeZEHXPtdAMTiRLTVIJaiRRmI/VsDKmeVgJ/oXZi2HSC7f5WljB+/ZFvNdhGEDXLMbZq3E
y3sXkf7qye+cdpUCaPh+wCr4vvYNnGiixH/T6a47yIZtAJqd7fwBOYMOqtuRBK9VpFdIAAMElPWd
PDiqbNkmyC0HeIPRMeWAnJ5994UDTJo8iINk2/fun6A2c+5N5jz4wPw4Md0zNE88yZsyB+IwHwFB
QST1pCEbybwHxgEYMitIFnbNsPcm/H5Lv9W0pT9dt+XHNraDJL+zKrBee1b6ZQykty2rajpVPE4e
y3Q0VxNI8X6IODn5ccw+gS0E+fhOaB19x1NPqDooZ4tyFA94tpQfK88u9qGTJdiMsWafSec4+tgv
Ajge+ftvjaEz+Q2ZomHxOhkG70xKknPKyscRSHcXbB2nyocNycmiSwLr7APhbDJqJNPaAyh1Bzdc
8bFuEVkFo1JNPEo+EKb2XSBQwaKFy2OTroL4a91l3kyttDAykacin9rdjb0C8MqBvM1TktozvyxO
cN74wbTCF66x1TIf3LF+dFX9wO88LVnEWTfxTVQ2YvNOpu3JbqznQeSBGkujuI284ZtEDyKZY6ef
m7HIjqQkEQai0JbfUQeZ7vyUxuWZejSjqEqxIfPWDoH2R5rKvp2N7olm07+XeTYyJcXPWwRfVX8I
RZ6m6YELxEDf4DPSgn/PgXOPBTjANALRykcklc7AF1rSC8DJJ4NCIbjuUiObwN9YFtDr/5OfuPTL
axVjEy73xuTzO/APdfeu5bX3iKx096oymyNr/OcWxbjAxNJaaqwKHJOpA8x4ssML+KfaMgM87yI3
QqHFT19RUyNCyXkGkHzJz8hy1fzbTZBUG0uk9dwFIzxQ/HLNq03q/6PsS7YkxYEt/6XXj3MAMYhF
b3weY8yMacPJqQAh5knw9X1lnhl4RlVl9dvoSGYmw8MDB8lkdi9y1LDPB6zkhoY9qQutvnRJSo0n
82vLK0eW2as9dwBFqC9IDV2AfPddozYRs+WWt+yNVnHYUmU4J7hEvUjyYSlIi0KS1Xhev5uSeF4R
FlHKi1UWgLnkRzwJCwtOVbTmyZfpmoHM6jYKJkDR6wa4M+5JyGQ9hLZyF0FZoxADUGhLUjT4vfdA
AYzXY1N99/lkHnvNCFGZeX4oPP+FRkFX+HzBAvu1qJ4Runl2qlp9MvjUfZJL6ttakBTxsyVHfra8
cPgUNpm7BBvhuMurdFdix3nrgCf5bIrszi5AGL/0cWSLdITU2bgZ8tMagSS4sTgwG0AKJBlRyLaN
kcu4pGGlDUDF9goaiOREItsCe7Odxc9+PDHUtzqds+ztqduSViWWtWao21lm3Ii3LMQBdogU+XMA
PPqzrxsaenELCE9Qe2qkMHeHbJUIL+J3NdnMHj4orjw4pry3kggoWkHyhXFNUq3TTP0BidIg1iw3
NEy0rHYBkA3y9TuVKWTR9oB3CFLFFqQkWVYhM6cVhdobCKwtIgnUDdlJFKbpZki6nz23UZr5/n08
24h363lKZwFK4OLng3q2mT2Ac7o8TErY69FHORYvQokVjtkuI8Sf42Vcyex63NRNtu0kgIdDR+vn
MWDQ63unKZv72Uevmc0bVqUbEFjxtSH73QT2qs9IvkGwoOfTagqd/C2ZQOPkyPYxk1Z9crKOLUmO
j/WXgUyq+ygPxE0dGGBK0fZIRAVdF8JGt8z2jVu/6iowZuXF24j/w5L3wXA2pQecAzv64sRDfvrz
qRNw6D9wFHIbB06eh0MnboLd0/l4Cmx51TBEnuweVN0gnuv7xqHUjbKdEMW3NO6icQeIok0WjMaB
RM5YGfni4/gy56K79Ec3jY6zGfVkzzH3oqdLdSAUnP1/mHLxRhel2R/HpKE5f786eUcawpfOU+3G
YBOSwMI6Whgc9A1h6dugyKZulpdgG9NdarqgQAGJ4zwltY1QoqOTOS2AE0Zn6rZegZlxJoLtlKHW
S8+TZRfV95fZJc5DRq/fKFy2WfTVnmdMHdssG7Nvv0Y1Qx0AdvJvbpdkt72fWes2CIodi+rxRXX1
oawL87H1WHHbx/gRkJzM6nez0WgOdsqnRyyHrs2YDbon00SMgp6iqRNtraAqT45+2Ar9nI11YwzG
huRIHmvABQZcc7rzixTp5QyoW4vW8vDDoDGQFsE3Tj+UeUzm9Muw7PLnHBqSgmRJ7EYL+i3NvskX
DUlRZUh2GYcftg2ERhe7ysek7op7oFAseuZlxTIeWnMFtgSAf+ssgFRrAei+aOwEWqG1NDfyEfZN
KwDF2FX0yMD/sBsV8glpGNp2hGOy5li0Hl7q2kKNcbfzB7tckpJkfp/cZC4zziQKasfd4e0lLj5A
abRUAlmmmZUvSz9Xz4mj7HXUCWsblZZ6RpYwYmhSdDeO19QPuHnWxRTtWW6mL3FWyI0tVH4I6gSI
+tk04b+KW+L/z0JGXrwbG8M85Tj9SwHD9ALOuHhtl31wigVvTkMvgWvIq/45Kcx7x87871wWF9PE
auJ1ruS1KZ7ZF9OyYB6Zdj3SKFj3XBvM2nheDY7EJB8d1Pf/Po5VAUCLuDwYWJwtAepv39sgwtpG
tj+BDZynt12RZSsp8vQVEbJz6fnOj97u95XdVW/26DhL0B4kd8Jgwa5r3G5nJS67MyPeLxtWZF8k
55u6brOdZwFEIgKG8im23bhF6YNVgqUz25HM9XpQcWot0z0amhZAWBYkpMbro69sNIINmZAIYEFy
Mbl9v0MGga53NMSegDQIfUOFANu/yOj2n8ekJkOS+SpPkSjH+TnxO+x6171rAjJkCPUt0MpbZE2x
R+Z7e1v/piPhV7vCKCecmQXqBadb2UINyZWZo81C4BJcmSWApF+0Y7KO8OLcjaaJNAvm+599p3B3
no29+WSCyysZTP2VKLUCvxD/3BrS2mJtGK6qEWRhZmuIbVcWzZrmmmlqbtym99Y0Nwdj0Sbs8cIn
bVZgGdIAkmFDc10PS1uQqpZb0jpT5K3GofEvwxrgIAAIrVpka4MbgZVA6GlFi/i/k+jTNH0UYFvm
r26JMv1iEegTgcKwkGIeGjsyJ8PLnI/TaSwiz92LtlkgBo/qkAt0mcYrk7pJGMs3CPyhbFTDopEM
2Sb+T2AzGlNTt02z8Nypx12OqmaWDxtQjVi3NEISS7ethi5YpkqhMlFr23et0lqkmwVLMo71CXqR
gP1UpfbVfKQDBUsERPBcevcuGY8em3S4nv/79clb4iTupixOJi/MbdzE3XPcAxIeGDAGguhT+1zJ
sxuFzVNWTeNtpowvJG2dwd3ZwkNJtTZipiFWJRPe/jInmR4UsD7vprzxPjlA0yXPaYC66DZqinSf
oZwdCbbpKS/rn03RCISDfRsUKO8K7APxLqOx0bdFuiJzZRc/LTM/Rl3buzkNyWSWRZULQBiJJdFY
O69Jl4wvmY18XZGF+ZaGnHcPRVeH90j9ce+0VS+H8SWIzGur2GsuVmPM3Tuwyl58kRUXCAwkQTC+
vFu9+1LaF12RrGj4dyuanPP4Vo3D1iuDn/cT3T90e/2TrM/ifsVqsJHMNxvdpJf7lYQgPsCtO+uB
/tWtwg7vFnJ7sUwkk5tRgDVoMP3xEaTKDwAPYeciNqdHv8W3BfQ4sJ9pZTv57l2fT6u4K5tqWUad
uUBJU3Yg7RAj5QTbrWg5xPpUkqUVkhskcpy0Kzf1yxUqTrMtGVep654yb3i9uNKXbcrUObte/u+X
vSi1RYdo4tWl/Zw3+3AEW8blk+gPqy/fF0jhdMu0O9DUf/oMfTm90iRU10zzn88HwMMWETKeVdoD
Xwj1ZdRr9PDPsiHuEPVyVL6maf+ruf90jbLB76BMwTb64eJeZfASsVZ8ogrA3QsB9ORj44MDNvTb
5A5xsvgBQYDHzOHey2TmJuLFU7lVBXc2dZWn2NoGDNiIeISa2Jw+UBNKrOVAFyx2bSJwStlU8YGN
Hl6pQCR+qOOA3zhIrK31iESIAmFPmIbOguZLkJbsPFkmqyDa5cJDab0Lcmdg+Pjfyr79UcRe+zJm
TYG4LR8fjQCfI5d5dctaF1hvUz0dB6tVBzV57a7FAe4N9/Di6GSbPTQu9sxdVvtPQpngrgDA7tdJ
Bac6lDxa/Nf1ChBkPiZZkq7B8QHUNrdT61HnWobNhMcedSUX31xHoCLc88sjNSSnHsvjX3azmnr+
u/XFV8MStS6B1G27WHlYRSzvPBv1A4BQtABXPJR3Xc7sZVcVzZsEsR7edsGPoprAvOCoV2CmGMsY
UI23+AvTvTkNAHEz42hbD/kGJ0pIxdYNgF6D29417DWgcHysm35TTGnyNoyWD6zPX/J6CMPT7z5C
HYSMA/DSDhp3V+ZsOI+6x2UwbcvO+Q6Sd5TakIxMQPQ6bU3pf5dDKEYUj/6a1gAG8uA20Z6magvS
dX0Fs9l7gGQfckzXmuWJGlMcvbx715+ETHIfGGyr989DM3K69uzhfVoa1uXCxbZ3RJIdLqQ/RjAC
zR1ERD//oIu/1AR6CApc/CWASYIDcE2eyzY17kzhhnd+P5S3kd8hOQcjkuOuDe9soOQGVuSdbSPw
jQV2LAmSTWx7T3bUeHiuLZmZNxsU9MAGEE7VBhsGfznbJMM47dVkiMWo/ZPCRtr9OQiDzWVE/m2U
F1pCtbd0cfoYYC95dsUUHS9mvBl3jhnUQNgDtjN4xUJ5kzsPKPWQuEei68ZQ+b7jAB/6IOcpniGl
YFhf6Qm525kg7/ABX1T0QYBsz19eyCnSDbxNHSXgh3tXdIkxbNssdM6ThfS9KXfEjTQdVMkXqbEU
bcq+ms73wKnDN0A1FMAWDbOj4XMbBRrCXoyDZX9FLtlJNL37JBXLtiFH5UFXoJjIZP1rrD0AKyZG
PqaMHkMF2BUzLIaN0/byRUgNOFz9hU3JA0uEcwcoFedO9AAVnRp72kR6SDKlrHErJwRCeuU6d2Rs
WFV/rkS6pRFzkVEGSol87elKzrLIfjZjwFxQLOkxaZx3NQ3teozACO+AKfa3achE+xcvU5LBIbm5
6l6coUQiR2Trt6mkUTSJupmK7gXyuzZkZ7LiB5+kWkfh2B8CcIEdfN0MBXhVF9QFzzq6pBfUJSsa
k5568/SLzayera80F59XV5qvTDM/Xmh2Rz2PTT+CNvRCXdkO4FkQA0Vnalo+oI5uaEEj4xbgNiBh
/q62iwBwcakTROfZ5koYW+Uf9fOFqEc+2Pt1Zq01cWvj1MJZVi2ygcsRdx+y1eO9LCyxZcLMngBC
dCcigQKyP1mMxiQvFmNZf3bwCtpVaVCs0rHp3yw/eLB53z+KqA2PQRREK5xZ9m9sap4ax+QPSClv
TiiZc5ckL1P5NjYC+Dl9wU+NZ6gl+Zm85nvh+uw+DSsQulioKrn4L9x40WW5vB+t6dWQSQZyQrM+
UOO/9/5J5udOh/tH26Rp+e0/IoHWR9xZ4ER5HGBS3AIzCj6Zjfz0b19QaB01//f/WP8jGpUE4dgF
91gNtCdgaIqzrxvqRSr52UNl/YNkyFAn+b+a2cU3OdbGkQykyYAUxjNbnMlRIevm0KJkkkaz/IM3
q5zktmisvy5mZd0OCzKZp1nAuV3led4vPyjmIfUsffdm8WSurz5LmyM/C9ka5Yoru9yyCmzZpgqw
90M5w1oo/UK3W/UgBSAyLPdIjRUZwx50P2tL1+WQSFLtDnXTzM3qxfSuQt1ae0ysFeiegXHflNF4
lG0+4E7RXWqAU4GKf8v4NPXlTxHJq9DZxq6VHGqsSxQys1wwTaAwERluxWVEImWgXGBVYlV3Ts36
B97y3VZaoj6TtunMWi1ozIBMpvGMUL5DDlWRgmMB5FWncCy/jW1W3vYyK553jOjG8bq7FaH9jfiY
HZDq7YEBCWJArawYaDOAix3vaVizxz/fjM5HNEHb9E0EowFf5gMB2fyIYFZU3gRux4zfc+HL6alv
uXEgFhyisqkNLCuwDSu2syzKAo3oBXD5i+Yn501UAEuY22eUkFkIrPfjG4Kdw8J1wulWgVxA15b9
TQHg0Xon6rrEpgmR3ysiXz0EtCuiv1Sn/kFtR9jBV479MssrpqJ11ZTxftCswkQtXOIoBSUEytzS
cAisevPn78/9iJSL74+5thUEvh84rhl8+C275eAlgzM5914U3Ke4J0B6G2dHr+5wyOUi80nqxzU1
nYXvLUlDCSRulF1a3LGeBr/7YhTAggqxGuFW5AAdsGcLIO3Hj0YT8o3dm+AhdRN19rMWZ5mO4eyu
8tiuC5WYZleh/LQ5XY3y3HwU4uySnIGeSBc0zXaTY0fIr2Yu+FAKhfQ15ACEkciPPC7FuSiNau3a
UjzlXfIjaZ3wh1F+joXTfG8zgPIh5jiiTqicNlxgc/HnLxYbgg9VOrbFfCvQt2bAuMk/YhDLOMlV
jSSYe6966oVIb7A8qA5J7CNAViLkm9YoJvdR2fbV6MclAWrJKHxqqrJ75goxP99MkbGMrINFiorc
k5OYiHOHeTVuU1e+kYyaK5tLtzJfO3d6DFF4gfM1YEDGXYjthGE9oUwj3hWe12xxkMSfuz5DariG
gVTYuWBZEp5yp/VvuW+DsS9jGkiv2KYpcGCXwvXHA4+m8cCKajxoGpB+5+kxCanBxpVvsOjFKQXL
f04pErfKAFMKwy4LazwttSO/aUp7GQxg5MDth+LprmuOed3eVMwzbi0wyiH9u2UJ9g95D14PN8zW
dWbhiAyEq8AAwwEY4r13XTAUOyRFNouLCZgLhkUVoZCE/JCNVYWohkUpYJe14OGNNBaTGYLhuxRj
srQ4A6aqbkhxsSnMYFg4VdhsZvVsQ70apCTJAJDoD3IaBqrNDvXg7ckniaiRBEtlepG5LisFOtn3
68421MOiZlogcFhcPkDdD9YeuLHfOYozV9nQuudW1IBtmgDPiUP84hMYWIqFAOLej9rZ+0nWfRdI
MwTyG7D4C0vlhlxOJtIXcZxoqkUnI0DNFQMHwmfI+lXcIHclrMr2XNKR+tQWy6Cc2nOUoqAeiJag
BpOO+hwOgNE7GEBHO8XW4TKa0uJ7ksSvVZCkqOSxARsRiPG2KUFZGPYquU/Myl8FzDAfYtWkiGO5
5ackcPultMLoCdywwSKug+lsuL23GY2w3Xa5zU41s8adwrHusRgDbw9snmAPtPjsKDyhNxnyR2T3
YO2YwgI0uL8anO+XhyHOlIncjV9C3P6i2M1j6qGABQfw1KVJH9SzzDHARXG5Tu6EQi5m1UdHV6ZX
3atZl+7HabPDq09+6c6qq887f9Srq1x1Bf29NPXqglcGV13yNV8lrafk51c1C68ufTXz6s/6xw80
e0aBG9//+fGKd9PHxysDAoTvmiywcDJtf3xxBc4Y42BG9PdxEmmGoMrrsS+TFVA0rFWlhvAHCEc+
tZkfPE9VOq7E5Bp7v7W30VRHKHNC4/DqDSRfKXgi7Z8ikrsNslAbewDbxe8K2ZWg9A6nhw9y7kTx
bR2mKwWotRP5aBNzzWJ7h7NZE2dcyK0M87B8sXnZbQYczwMZE8PUV8+B1QBnnonuIffNmzioq5c+
xoHWJLNpTUNQXIGmE/+YG7uL+s8AxlqSvMmr7DB2aQ7cdLd6qRRqmNKy9I6kdcWyZIH/3HZxd4oZ
ABNFMk35KuEK8O1CbJU9pgFwjoC0J7IesOtdeZcFKL6mpmOge/GsbthVXiFBxGgNwb6X+VfSXmSx
77zxukwOl2HqiGaH5M92IbWv2aEENIBfFenO4uanpPeQQRAbD4nn1Oc2BROsGKT/aiQIKpQ+6gER
hhnvU+F+YXbMXyMkugKT2HUPQPRvnjiqQKtp8l8lQ4UxDzWrUjYs5/VdG6nihhZ1kcSbx7M0wY+W
zQoyJm2PIOWWFB8c4O2dLTKRIEKCdc4+saebVmeu4zu2QJKHkj8aXno9gIvTwCyAWapL/7SWmua9
R0MlldrZTvHUrNPYyh8GMVUPxgD0olAvSTng2+VSdQPQs8zM3l7GbtYved6JO7JGKla/A0RGhzNX
uULKWHFyfIbjTuCZHq2odneXYd86xanmKTRkRGPqBaHEO5dXDBkbFc4/SXixjK1u2lVlDDIPZhnr
MJbDC1DMt3T2nE6WvajiPr6vKtEfJmHWgFhFQSmqmfAfFIZ/A6RcC5uJ1F6yKE2+ciUBIowsTYTk
QbSGc95doHL5BIaJExlMfZShUMe8ngk+HPGIfGCxKKIIVass/stqmpe8l+FLKPt6idAbe6h9j69x
ntafWcvrvQmsmz22vM7ZATrBukX94mPvj0D5GKrqNVHNU9Un/V8s+ASi+HFbxILvkT+zcrspfwE0
pbmdynrcItO8eUkRVXe52X3p8ZoF7TeAfM24tnBCj1BAnXVfVDGh1h+5TMsM0PhLEP4Cm1EnFLSi
jO0Vd0DFGdTlcECq3yHpAT59xJIPkBkIzmpd0lQRQFocdedzZNm5Mcr0FqI2AgTYkgwhVuN2igHU
02dBvhyY3d00dqhumgyJYFic2V98Y7zLQ9v4BLygct9PRb5xjcB888XJcBv7i+A4nQxBaIgMFlRw
43d1FLrxexGta1s2ixhFlt0daWQfWerNC2txTGMQ4y76PPd2bLKwPFKetxza8DC4VrO1FKrwEFPw
m8PYJkbz3Yw9d2H0brjsrLRF5WInvUfSexxBLaDJZnfNBGSHDEF7TyU40xCuC6D/6XspuTxjceZ9
Qk6KWpYRT/cXJQ4h1jgADda8GL1PFuPZPm9qAD1pYzcxijNQzr/RVFTcpw8eSrFoJolwdPnnK/EA
T3vyZf7blchbEpXlv13pYgAczflvmobhu4uUabBKmhsbNGZHRzcGsmguvVCkYwmEf4ypuYxnowlp
5FfmxbjsRgCjzQ6od2UFEt4l0LO99Cxq95OHdJ81YH7Gtz4pkQCbRk9t5UeH3+UyYQb4ZJr4n+SN
J3BeVAIV2aqjb7hFjUXsVc7S4CG8hsZLAYqDh6BJ1EloeToN41vYJK+oYx//SR6PvXpokIxwse9E
em8hno/MDzN2oiVYvutFYiL3qetyD4XRdiQ3FtCoFpexNXTdqRsA1bOibiSc7oTlrkTdAWjhSMZy
kIRd1HLy4MStE+fYAIJ+nndRkDk1NQNWajWCzJg8kuxigxj0rytmU/yFpWG6vXwWsqzdSuBiUcu3
eRM+XE6x8WYCVn0M/gl95k0yaqQ+IZ+HVzKZbKPBaPaAxH4wKmR9F6Le52HQvHBwkE2uPSFju3Ju
8OQDdaaWO23G1tyuxC4z6/YlqP0zUgGth7Zt+jscEn1BMKd9KWwcCYaWE4J5CJOqfnqRavRA9GqX
D9bo3YJZMEFqaptvCgGiBWq4GMbdgJ8EjeIKpwwgIURioQIeAjLeSghIiqpwjPkAloHZNK8C1Or3
Rrq6TCJLzpreWJIR3uKlZurVOJE5l2/WZJVgphks7GyLbIuyKhat+74sltLMsw2p5yZPp2DZjg2Y
RcEoG62jAlSgoi17lJ81brQesIdeFmVWr0IdMk+RYLStwNjGcYTqrIM6HQ7MqGJnTWrUSSDz3vgo
7WUZfSIDmsCVbyAlZ2rXYRu4W9Nv+nvTd/6ysE57kzKqgQ5ltGeqz+vyulgNOLRdeTGvb0flv1Vu
ZzwhuSQ58KbxljRsUbm0xkkY0nRjbjx1DCVXYeGgCkobu5MEcnue3Y/gVPjsJLeuNiKHeeS+0Ygc
umbuLWlo4+jp4pCGRgngiw7IKOSURNppgWTue6X64HPu3NCVf/+UQ4BVGzn98ClpWHuRuPqUJkOO
MzJyLg4dbNKrMnr+/VMm8RQu0yTrFx6XYCLM229DChhyAmYl8FaSz6iu/y5T1cepsy2euc4ycF1j
bQTFiHo7JF12VoVAbKeQMz5GDhhukPk3aw05GO0izISxWjp5X74O4ETYV03or6q0rl5FV/6Fk1q8
jZNxvBMlgkQyKF/LTgYrLAzZnoY7PBp/Tu1DgaJ8PRXbgb/AyKHuULo/7BPwsO7wBViHuZmQDgcc
ZHDhrkmInyQoTKgbt4Cy/jSbgmxTbsJWIS8H0GQoLmuWAeiL900CkASg/RYW2A75qOJj2uBncMLT
Pz7WyrSiTSSRKV2NQb5VuV/fotgl30UKmFhh7A/uAgdIzW1ZZdVukKgHjO2hAaC9hKZQbrtDCnP6
U0izyVqgngIPY6DQkSG5UCA0RtlVDO64QY7HMrXvZV5WzwPgsyhgmgDQfS1MR+75aF/JxYREAJws
yr2n5VOD5DM/Gt+klpM9MI+qA05p+QVktkXqXmIbbH9Bm30HabrCoX03IRAmEC22JyZbrBwWSCgP
KzyXx9zaItnRW3Fh8RXWQu1dG7P2DhU6zVlDioRBAoJ5UvC2AeJwZpk7yRrAqSQWiKP9BvBmiSpP
bVZkeEPpbg8s9kPvifVF5ow51IBhlKsryzgcTwifANlWq4H5Wp5I+9G657ID2lKRr6Ic0dEF6a+6
NImmWwUCcqP91TFaF6kQ47h0prHb0XDyxxIRENdc0DAvPPcx4m+e77YPH+yxmnYfzd7/aY8wSbJE
HmoFsq/J66K9DMbpNkodgKCx+BbYmtMtiajhDvK/OFKTF7OMTCbbw3kzaxEr1vPnaXg6hgvctgC9
e3eV6Z7Krc9dD1Df2VOrCvPWRsnfaFjRzeyoTjwO8vR+PYuoF/lM7lvJvs+uSQ7GxHQzWQBtouGU
IAllYcd4HI/KHS9eSEMXZL0+VWudbkcy8kWfsByTvZ/a0Wl2z83MuImx+/r9b5HAvjskznj1TZFr
IyxRFldkE4oYUU5k1lFwEJnEuTlyX794k7Xvh0RhizNky66Jpu/gkUkWzECU1vKNCkSbKGGLwcO3
HRoDwCC9M5wau602sZ0i940P1bKokunV7NhD1YxDtEB1HJLTE9TJeoj0itJ7QfHMiECe5d73orA3
3uAbR7Ps42OgShAX4MT0TtVpssqx1bJKR22zPipvHKD2AX9RdxuVARRdAtJ9lqVaMQZAUypz50hm
ta6SJ3nXyhLkiuKInem0DHisnmy3HVGe1BivlnTfQtVa3ybRHAp/nCIgy4uFifVOshDRXy3Cjaj3
BZpW6GXut7DP3wJs3N5aIJEgYTO2b2qUxZi6/sw3cgCqNgCfbql6jISprlozLfPGSAE/7yPB6cbV
TVeY7n+UZPofWdpsB0UQjmPhZ2Tb7G+QeJ4bR5Pjp+09r4zPLSWX2W1/bHTT6UYmEagbzNFdk5Yq
nWe7f5LNcwMnrY9hhszK4nuNM9jPitfh+X3U65GRZt+roWQXnR5ldTMuHE0lFpWG82gjIWQ18p5t
CBkboLrdCQkU36YUiyZdJrUrOovdOmJMl62VgXtqDBU/RWPlrxv94a9OIuczyIswsSJzmVqlsRah
1y1VaKTnePDd+8kpvufmYN0XuZ8usNopTyNiLOuWDfHn3sbrp23wio3fOiCn/iizrlyICtW+plMn
m0bYIEXOMv4fnGPeR8A02/F9F4cxpgsWBAvEer8fWKN0NgGpYF/eNxfaHKTUmY9Nb73FYgKbDzdf
AVdnfXLxd2yHvBc7K4uHT38ywF5B3Iwmq06gLcP3x8ALSC9Wod+u9LpkTouM95S3m1lWIYC/L6vu
LvOQuJlnIEuoEsE+59jKLUCPUqD2w7Yvw1kLyANgTlqjDse1d4ZxUo4BYvDEFA8cHAP7LHZLVFhh
SAqwoHgr8GKy9SwzhuIra6vqSKKwrVHIDQTPOAaUZABur+OgEg9cG+iF5gRh9z6e1XXTPsR5jGTX
uG3/g/fQYX87L3NxUOZ5rg+Mi8D62y8qbh0hrKnq71ITUVpb1wWXHY5gwqICIFBnphwHA8kubll/
bKvO81ezOpRTzBZt0lgnhC5Wrhg4uFrKYQXigf4xHjz5MFqviFn1j12Yg3AP3+TSrdN+R0PLUu7R
bgIUwGutB9rHR2ChARsrDs40Ky1KvhGN+ZQUvQCrORwVeZY92O4LDeg6Y6OuvcZ4ta6khULZWOJG
Kdq2ahcNNlagZY7qE/WE1gRZ+iDcNNzS6GJHU2hMdv5QvhVxX+Mpa4ybUgI9pkTk5tVmoPaoZPNs
xWV3aDJzXLUjt14jY/zmWrW8Z1Vc3Y4TghPO0FmvQg1sWbuNcUTpmPycsnxHfsitiZTBbdiDvQTI
rakxbQTgeE+jcMCobYARHcSI+waQDNaZZNTk2ODhTaBr07TxZR5paHJeMJBy69l5GnT7i7oUub+b
/BIve6lekSqZfB2LtlsgvGbcgQDDPRYR/ouk4NnXaEK2pZ008YblLtsHjmCP/zCxAXXD0R1bRP9L
NrwFwzfUr4NpdkpuKJWy0uC3OF8KduAASZAH9yu9khQAVwN0ksSv9YPidyek9IIOvKy/O6mZmx4L
nr4xbNQUqiqeuwkJtVhMI6Clswm0vNfyQcv5b/LZHkfBV/b24JjP5cSMneFLYy374OJntif/XubE
+NjZsApdt8xWkZNv8UwYgemAp+KGan/5uyZ2hnFPJb1p2wONrGMIpUcnIHSWz42Kx42SzN7ncRk/
ZBHIXxLlAsr2l0XgI7OcLEIEch5ya/ppAaiLE6KKf/BRMLECY/FJhIG/p0ck0it/PiwzlT8hodDf
D5YB+gs9BN+Mv1fDgOpeMv4go4fq+7TCkACC4NiJr0OsoyYkbrhxugJSJudYgIE7USAPch2pEBW/
0qiy28p5oCLgMc3zuy5R2V2ozWJtJlvlnoEMEcGjCEacLrfjzVgErfFY5V60Q1lWgN3VVBoH/nvj
cDBqyajZznInx8ErsDwilEui9OngVRIoTM0hpopBQgmjvJFQFwd6hEhGQhpTjxdnsIJ4ZyV2IbPS
m3py2Y3AWo8tjCByVr5dp0BchZAaHLNDk/Ct29fpTSQA1EDyUEM20ATJ+l3fJdWFZGXek1+4VP7G
q5K5Bhhg/MFf/3kPP5bAlqp71NvFltRJwUCEXU3M9JaiTyoXaE0YV0bvLfHWMhbIcgOuHq/PqFfr
wdrLDb6208JeXMak6sexPlMPz8LuyAO1TMiaFACO/KmlIVKWH2ovRPZHCuC6RP/wdZOzXhcdhIO5
RMpquCIh84rkpi8DNGIxYJmI578rF4nA0gtETCijShE9qxTgqa3JyVEoU7RbGpoNwKdt/AQXcRir
h5Cdw1C2NfAsUO83NwjOV6s8dNNlZLyrW9miJrCasNskSxpfepOjfeTZJ6OP6m0ArJvDaFuDVSDG
7h9T/EtP/4+yK9uOVEe2X8RazIhXcp7sTNtll/uFVdNhHgQIEF9/twKXcblP9+n7oqUIhUS6KhOQ
YsfeuuxMvG8kYPKmLg7zqnXFjWlldh22Th/Gm8qCxA5gcUEd9vrmwzhwB7/nV3ny4MWy3H8Ypokf
bGQhgwFEkqfcIWC1+gioAjTnD0NXBKG3OEa+jazr+9Lzp+zBGrfzBvf10wwya/pDkNCMNmYJUm/Z
8mQL/mkzAMuncU+NpYsQJ9x20I21ObvIn3lmdOAF9jrLQKNC3K6tNlOFyiYGkm8XyGM4PRDyB4ns
gSxQKwPQzIP/no72/g2G5jLdtyzbMV0X2hufIZFj7mZmW9fiippbgOtx27m3HEjtgOx+wEbSbe54
OYFv2m7TZ+iYJXhalvqvyDtpwFn+JXvxgq1G9NU0FFW+wB0wsuJslWdIDdmyyy+pIsIaLbB4tv6z
PrLuTowefpTK7QxgM8fhVbUlkyYlv94Iu9oDVxsI6YGaGkLoV+icWItFY3HfzmMVM+ItXqoAQkSm
4p4avzVf8VrQHxKrco9hV4wnHDeDChTVo8jZCBD0uiD7yZSCYlX9Ahy3/m6Mtr/yylreJZMvAVy3
5EZ4ofaC7/OZZBm1qPkR65r7JCz5JEHfPt6AKx8OjiHBtZUwsQpZYQBuOOmQ4fP18ycTFDHT/r//
F5qfNwm26zHsDRgYzk1mm8TB8wHVGhojvuJ4r3gaUX8FzkrjHA8DCIWtYdwKf0JNwpjwV72zNlGp
G19cIfOzhbL7ldYjzIOGbpDnqXmRvo5iTkx36ungjYXJv+tRg3fZEVB9b7TWvd2bXwr7DMK39hUY
hyPSKPUXf0yGY166bG1PBvuH76dhft6vYgcEJJrn2CjgN3xL/8QgNGiOG1WhiJ68utlYInkSzEpQ
G112j5Fu7XFI6r0IcCgcTWEnKBAcvZcIDHDrDhzTRxpNWHJIGskfxxaYZB01ORTVTN20lyEIN54E
SDiurTUV58iBjrCe6PF3y5uCqrDtV6+K+BZo3vYwRgAsaQl/poBKxxGJBWD4FWS5xRryse62hhyE
rhfVg8Xc8qHN42jvVXq1Wnw4WEhXrt7XewqhAdmnK9828quZx80u9lpj1aN3AmvtDwqo8lKi2LUy
Aj9O2rPPeAJN7rQet6AbhPbnkAxd4PLhBZx8BcQhmfsKwpwNXnuRAtPBdeuZuTg4jWTPro7qXOUv
e3vaML8T0HNx8iOPR1TLjcdM/TDlVKX4OuAwhUzPaMqtL+t8Rwx1PGrBBeSixBx68+4zwEoOHtAv
EgC4k4k/Nhyz78BsRvUmtuw4CBVJV+KGPwY/K7ENa6+JAfoVB+QQQV1n+lM7aWzdg4X9vgE4f6fF
nn8UUzKdIhwT7Dwol16NTDtFptUfo4an50Guhe70Z+G2w5l6gDm/9ciHAhscndsmmDT9okNhGMhH
//uPDkrDn2A8Noi/mKXw5DpunB6Nf/jVtWPeyaoq4ifAPIpTmTvmxbPEHvrW4BMgU6ag9olDEYMB
MrUuRdvti7FobxlAfffQdFpFUdJfq4JB4Lqy+2uU4f+MeuT7MNq68TptepDgm4X/mFfdxlYYZbDn
yvMkAZeD9A7eX1E+vmuTJt3SqGhlveIeGIRoFAJNp6KwiwcgzgEgkLazCwvj2CamcdeAOf8xz4Zs
X1eiX7mWiB/jppRnl7PvIS+DHPpEX0LRuLfciM5IoGjPmV7H50xzoISuzNxpxc4ERcqGzAbpIqDz
EkjCqNE4GX5xyAKBhhOWWhFE2Ow4Q5+HGue5t1oTYXeoQkXdA8E7eiJAFTZbMWdiJ5e+YUO7Gtyy
+DLIxIOWhwsNGnxbwUCB3bWa5BgdBMq41h1ab7CzC8Arj6UNcrAoBGNbJlN+xD4q2ULbofpq4Odv
SahdVLoJkBNOMy0GVeuv1QRQlh4O7VZnPZDuDvYmJyCqnZPRJzhgaKeqRg06ePRCwy/i9TJelcYP
M63ToDH8HlrtkbOz1Ytfpv7X/cRrbl7GvhmFB5r4d1c4Ot9Qn4HXayIjKDVzNmkShb275GgDpUrJ
c1kykNnVvTzUVVQBZ4srUPAUlahEkwVq0NUFK9t2tgJ8A1sI9YBEmfU/fc3hgWyz6IsOtNOmQsbg
IqJYHJFBG3egrS5vTQjRndRO2Gsm8jtW1MZfqB4CACsuf2RFOAVeoYXgWsYxmo19DrBFY34qcZve
TgBOPDgeBzwG399vSvgkS23vJXbLI/6X7Uvc5c5F1B56yhz1EiLKoOHZkA+63BxbrcHACzPbuJNl
fHXHFNrSRmop8rvhYfyrDpFLB7W68xMEMqvJGtxvDXdM0C3Y4z2kjZIjPpy2zZBjf6LYMk55wD0T
VBmD3Zx11dQNg3RmrwkcZ+Bm1EBwYUfWHDIB1TCUUTbeQmYBBBoJczsWlljTL4V+H2YHkZ6GsytK
Mfmto+8biOSnt60aKsQ24ZT3l2WvBiaIZotanGFFuzYu79LBsZTiV/QSc3CJqy+jnSExaPpaBS7m
GlRDLSSXTHxdyx2LeLOdr+M4iX7w+gy0+hFqDjswLK0jnk8PBXJ7tsaf6Emd2681KxYDRfX8iV6c
EEYjpWe1Z7co1A8m8b1/+doDiA9AU9nG4AAfJ/6XbWODPaGS1vfKZ6cQ4pvTmCBtytL8NQ+fIflp
dZO78nlW790QNfVj0YRbgyNmEOn0XBmJWFdQcL8foDy2N6BgcdQqLbkgF8A2SR92j6JqwwAiB8m3
Fkfj6ttV93l2q9XxYpwXYB76bUk9O1aFr4OofMLTQR1YmiCc2bAwiteJMi2VA1wGJpbHazxPkDHs
1Y59iaZAmpKj1iVJ+bgZkAU8llUMnj3Vi3jfQE0XlGR0DFEoHjI6fKBmPpUQ+snNCvM0u3KzXOEP
hOzmgFt6L4boMESe/vqXz4bpddSH5GDyYthocW28Zjm/TVaVPLYs0S8ge0MluQrOmyheObIaLzgY
yx9xY7j6Kt4SeDiwvM4CL4ucdS6QAonNuF5NE+qQ2vFZc0r3J3SA+8DgUfQ4QFpr1/eyOrjYa5WV
3p201M7BUh55lygFwo165BuUL1E+6pEvYQ7kJKLq9j/E/vc1tYF/vCKtp6Xac1HEUKFS3HVuIof7
ZOreLEWBZ8fc3GelgBq7iqAGTBvx2lAV5IsP58ZXK5P2eYBs09ookxrsdci+jPb4FGKbuO8sLdqb
mTU9FZ3/2g68+PGPATkAqyjPDNzSTH/ixPYQc+SkQGcCjJHhZWcTZZkXPeLlWqZp902TKQ7IivSn
1yCXOeEt61ZWA2rSoQm0G4sqefILVMS1Vmzfd6HuBEbTOdh4IFuZFGX1pYwjC7dLOzuQqeeju85B
vLFDsqL+UuRhipt3Hm1p1C7caec4vrmmUTcEf32PQ9xVmaBouyrcENlUPAprvFPjNzdKJOTH6jsY
K4M+LNyfXSxAWhJm7mMFrO4OKuPugWL9DMymHrC6n2LrcnQfuYrtVazvc+8fSnn+TaUJx+eWA6pQ
x2DMhW6O4u/68ColOiPR/ViYj/OzDdnsXZ1m3lZ3RAxdOfAmgzE3+yXTHzwdmh8gQMY/eGlXtzEL
xz3AIsNe5yO/pbxLV57wuh+s+dc8RdXZMyfTHp2iQ03P6LRHC4+OO5tN2TrpmvRfrG/3FKvJ8l7i
R/t9TKAawBrWPBqj4UBlW4OirAEyabD66aCA/Ab686feMMqnsI79g49t4ob8Jkh5IKzzbRAyxpOw
7A/C984gRYxPQzjaG7AapVfNbt56yFrZmwEyYdcys+2NVL0ofK1MC3CMzkw3RBiC7y5kpFBug9Sh
Yz+ZRQtJEfCKJANOVylsinXxD6+3/p97Ssfwbc8GCbyOraWlYwv2qbrKRBoZZNrVeDWs+ICUvXtE
WZ17pJ7x3lt8HT4CiIfK/d/FLmHL/P+XD+BqpA1AtRv1NT+lULmsA3+U/ES2p3oizZ9k2YXbT36K
IN88jWwGuH0dUHcZp2UGFwDKQC3WZ3oIMtrfF8npomTnIvru+GnXgeCu1KN1ieT4sf6zyfDGcBxa
BhCNGujaycGe6T2GRlCM6R7G7svi/jSLBshHPaCa7SJY7P84bwlhqBYM0g6iV3SQmrGs3aRg5VpV
Y4RzVpc7QeyhdK5sin+g3TNNqhNbuH8d7ItMEy8/Fs4mTMPVP9eR2eNksspuvGtpWDjOHddl7xQ/
0zKM8E4fcRD+5c7e8vVsP4ZO9WC6wGmjkgv3KNzcCl78lFMPnjP7QgDRCEJ8QBsL/Vpg7C4JY9C2
KeQoqvgAMsrTt4FcA2c3DcQ1BmJImV+RKphaJGyLTD+A5qIFA0fR6ki3VN7VGSfvakPafB83KMda
fLzptEsipw3Q70ILKA7iL1vbzK0LWdR4UDQITMkNlBuE3pXm56jZ3kyxYGsKsdQlLKF58yXIR3G9
198ixf845cY20wz2GEWxdvWbGBDp0XrpM8PbDxrKkMhMtXhald4YHsn890kySSHKm7MfC/MclJKk
lznXPO3yc+X1X8FpDXgzWElwPIvjH453szW3gaFFkYL3NeMrSJfxVwmaAlTejcmGDo+skP8A5si/
VmFRIJFbKZ1CHCrRbMWngJovy143PpeXytEAVC3r9IuFF86gcAG5HiDCgbJ2+y/W+De3y9LXyYBq
GoBL9hWqVvau50VxFCx6m45zz7fpk9c8pFlxiUtkaEA8cQPdbHQbEy//kmZQM1DupOvlBfmnJpg3
vlbi7PiE8jsabbzIBsmr2RxptAu7m6XW6H+vARRQECaDb4E4xkXZqiV0iOz1wEeaRXWHdzGUOBTc
q+4GXuNLY/No7QBdsUOtX689akYJ1iFQ8WZe8RSrZgTgMhil1Z1bSxRPlq+psom83FJIjqPyU4Fb
FfSzEIwy+e7RxOZGGRTPowqnw2ajH0K6QGuzYSvSMZvP8bweVHJ+C+w0z72zqZVQ/lT/FZ4D2VwI
tmjnYRqmJ/wlB/oPRjVftMtTnu3oVFBNt/Xevour8Uj1I3O9caoyTYBQrJeKkzhMSmhOvNA/Q6MC
LM74/K8yF6JQQTIr7bepQ4PSQHdq+4PmZCPq4tCYdlwe+VQchCveXOQflJnFCf693Q7VszbO9lHu
NO3oH8Ioix5JQFSV0D9J02jxzQZ7DlkUYYfjTWdjd0cWTS8SX87Ti170hwbbicBn/WZi/rEQFbTu
RdvdZxyc+zy25NdaA9IAaPB879S1/AoVlFNZM/FYoSzlPuZQsgWcZfpaQCvlP4ZFPM7A94TpjVoN
241chiG+SbEVFduKRdXJEZyzVRrWKLnUh6gGPxa6n+3WTuI6oAlzF68WXzIhrXmR2Uczs7qHDA91
P0wi2y3BBuKCmUc67mVywWyOIly29Trk4BzVUM+swdftdhU7jkYGSe3ffnCUQpipk1G3Ktow3VAc
ctbIxdA8VImMF0slJLD66CXwUwjZNoqu1wI5HWAzsCVcJ1lcgVZ+HHdhWPxc6Kh5giMi0PiBt0+9
2NPAIPQy4K2ZHclHTTvurCLvb7MRhunpP60jop/dFDYvnjnhd67pxiljdfPchvEa4AP+qiBm+8wf
i62jTJwz39udljyiHLO8G0rUxg/Sq1+X6QxviY/QE9hFovxVZJ4E0h/KZXU0ABoviwyaaSZSq4tN
PYpRM6BWM20pjvyZ4boBqAflejCRXci0MHykXlc32txr3nt1nMWHKXTB2RRlJQr0W77DG4r1gi/O
jjSyXN80V6h60S9jPbE7MU05uLRwXu1w+2yJNgOOmxXzTHCjWi9x9jSO4BJRn/7T37GYNGpKCHiO
KGjNp9o8AqpuHv0EtFGrqinx4pFnyBxOfZjgbA7js9MJbQxRrKEgw7P9NuF9GWalIPAau59EdUK8
Kg2y9gGoQtvtQn9CBCufTBGnV9uDZJuGCpVRgOyAmhYED3OPTGG2kIiU/eWT/1OsreqKYhQ2blFp
9XE+a1p77/C+uw6trFaZM1jgs87CJ6sNd3Qb7URY7Fgjwi3dbf3SBCbYFU/gS08vBaRq5rvwMj3x
oA+LYqddHEIT3BgfCPPm4b1Aq/Mvrcpm/TYIKQcjA8zsy+8woLC+jjXbADqig9SbPeeeLG4GUCkP
OAaQkGpCPTSZ1NSabFasy0OV6+0eyIdJo4vjDcCqkZcb7HDV1wlO/tP4udKH+BFVSdkZVezweyaO
ynOrW0d4iwfxKdAy5wY6iy3ugRB0Rha3XkdmVK80ZeoyUXgzdg9tR4SQj+LsNv/DLsyXEBvgE0XQ
ovNyavlPvvlqIIupwVLjZ8FUudoeeRJ5oqbJJrCLLLZJbCOLrRnyLVICyrlN3OkXDS7+eQU/rFY4
lv6G3CwUp0rRPfQdJMolKjsCP3WqI5lC96qrnVQrsqiBhgPffZplue2/shgYfD0Y8CAHVCNLsp2L
ZNkGoF0v4GWSOXeGNWwTbRyOWtd08ogM/AaULvUtdUv2qIpWkF6xvrxbZu+aswVCZPzFH61l7P83
rxJcR9ZJ81dCN5OvHuS0Yqt/6VKjuOSxh8y1creAzG9QPwBZRWU6k/8AgSVxw86pf3Cz7kJReGll
e93pNCRhEAXalARIgbhBJmZe2tbr/sXWwrelUc6YP5qaHE/SLbq7QTUQZQwDHbiabR5x3cCbuXqS
96y9q6D8wI2oOigtJXPnd0hvNV56oYg5OIxycZK+vy0noMvX81w+eThsNxIocMW6CfzyCN5gQzNX
uZgMXECtTdcvB+/t0vMV3i9IIcXQAM/ILW2H175dFEUuDuiK5Mbj4dGBXAqKnpm/943QWUujtV8G
q9dXNYQojhA5sl5qcObRJAi4JbeyN8Gg+NXFvmBvdN7eYzlqT3XwVpx6bLznBr8YqKaX04SqVOWM
qOty8wyEDCraac4S/nmN2S7D2F/ZyTiuKJLWpJ6VF4BJL9OXkfdPNV9wCaHeh8vO403vdScdBZt+
fueHtrZbCIASRRxEVEGffDTwyfc+n/ulO3MLURjg3w8RS0HD6FnWlY11vWLCj3ZkmkC3XKvIrZAc
BTaVfNQYqSwvvp/skeUDzRr5ImYeTLNg59HDlzDwq/xtKVqFQxDhhGqbm+NX1lbEoFLoozi99Zwn
qC7HaQey+ECRGkZya1XjF659AlJgjiC/Ypq/s3P8Y6tJ1JA/SX7wKXLuF3efaGd78Mfz4qp1yJMB
SIgaEbU8DUhRgrcijevdcl295s4aukXVxmcJj1aW+rzOBMzMshZ9XvzqFAP770+SDalzShP3tvxZ
feWhVK9D+WTavYT1kL+aAqV5ZmwhQalMV9QrPR6mZ6Ou7FMHfNeKKX/ddSxAVmi8ONhnPNVYgvzZ
1GU7DnaNLU2P6wGUltDtRCGRh42YawfkR52uu7IjezjUfRho1jjcazhOvEctdrOKGS+24cDgex/o
QHYWGD3XdjTA1Cj16sH64pTQzVtiyZ+4yItA6+L8yQ9hH7Bk+HeLO5oScRG2Em/Cx5ivqz4LbinR
yefdnTma4mJafuA5Rg5azPZjQz5PCdzSALPWohzs09+FVn8zk0kgKgTj22XZJQyV2kb7+aoD8iG7
Jp6wrfvj03wyJc2lVQukxNbQvXKBRsVnH6cWguQovhntojkA0ZsGItbHKzVdoY3XCfwF0N6Qd4tf
b1DCj0LbCT8MxEJmd7xmSPt+nl/YyPSAHKMEL6/hnmPgzFAqI7NoOxi5CCIpa5yJmI17tt+bMSp4
D8y8cRjBzXCgAZo9R892z1EA1g3fiTtam3zrAecUZBB/dNs4zcZExdCGfO1Y2w95PgeQpxQT+OFN
Td9QvI178gNHKbmip671zsVGPeuCqhuhY8TCbJ+M0Mu29SbH/QxFLNxo8fYLCAV0h9AUKo5PDRL4
g1Zvyde6gCtin4bJkZoMgQzYOE1NQCVqYpcftEBf2mGRnZbG/NOkAT/ssxNv3a9CRO12cS2zjNBH
OYoKW3zU+4/L0YwlmObGHeRWPAHcaKuXeOPpAU8I7bbfCQ+EpNg1AJ/Qa6CaAJ9nuSqdtrm1pQ3y
/ncfmTRAvq7Zpnm1bxLvMkH98miopgot8LZTlxprzMAlmlg8PM7dZWgOLb3IxaZPsrcFPkTJSTQ7
tTzNwV3c3Au93RaOjWI1PFPxrXWsM4BeOHijbp0kbr3miXbDe3i9N7wEGCVmR0iFUVeFRxIEJy4S
pccUfO5On2M0xR5kaw44fqBaPGq6mEEjSrB9Y7qghCRfpur4qKLvzxDyk8uDsMXOSNwHX4uxCZKT
gWw6N0B5CJN6lTKp93fm/zDNGgujABfL8CLC6rEvLWPfYbN2x9igrRtDr78A5Yf7CIQ9fphWg6dG
hS9inxa7qZbjd40B1yqd3ngaHK/aGAKcqb4oamjItGwvtVKfV0IxZv0F4k4oCs8rKCj2eLiAhN8+
19341oCqwtwkrScD8tGoB7BbvSa7VIEdWG6CRubOVoeWK2prU88GXoezeg3OQRCOt/ezRQO0xNjW
CQL/XHx2ahA93QMNBKJ1YCtMfd3VkX6Oi6g/ae1fZYkKgYBc1OhdlYIzNt4aGm7YSVjrZ/LPcZmy
Qx9c9UGMDLo/RtORfA7knJIjRWY4RgkxeoBmrt2IY9LF2PuisH04YjMODhGn7Lp9C03II9ApoQX1
AKkC1Ni/eckhJuEZJwpYllniB6jjGSuKBCVvtpIMGW1hly24W/xmbvrBvOsmVHF+8pOZ4xiqhGLd
ZYknv+Ok3ZnZYvXJTyaE+ZCiSqyH2QKBW1D1NujbV3jFLy+xNnUjqMCA5DpolexPqMy7B/Zx2IVp
3Z+YaqhnNaiDh2K6Jj7aNA6C+/tWoKDQ0ZM6XFE4BdKCEdKf4WpZiEYgc+GDHPv3RD8H9VBAMXOX
ZlIkM7xuW3p5Nz8BQsjaNyjjv6NHwSTiZj+5A4hXLAgh0PPAsbVTa8liNYTQfQwj0T9GdZHtNMk5
QGJx/5jH9fQg8f2EDOPj7MnxipjYLThgVAB0MtMz0PA/yQJsBmE1R7odL0mzBQzvvCCZOPsfTyiE
/NqH0E0BjCne8ZINF6cscJimGjKpGSKwjzAVMqKMcICAOgJ5Bf4VGhkzvA/LAWqC2Fj+XmKZuKy9
jC4XWFYYR3UrmNdWy1CMVJdeVsh04+vYQXicWIPYmIT7EW9ZRAZEzSeCIKIPoth4BGudil1cNIFM
6lEYme+xy5IZfnbHtyNUV4B3uUraJ5z6AMc4sRhAnNA/jXZYP3pe/VQScci7vzJkDcGK9skzHTDD
jDHqQ10k5N2pWnW1vWtabGGwVAd1d/TsIRP4SmtmHSw29WYnjS9zyJykxUHEp4Pb4X0xGnAhuPK2
Tq1GaHh2LjY5KTyzRmPPNHP+TIv/88ehTzsv44z4Vei+ZfvNKjW4gT6Y5IlYcpFGJh9wdKtQ5/qB
rKX5wF5Jzja1fpNSLvYSvhBaqgVbMbgrTf+q4cb+7Et/U+il8+r1obXlWmHsyEwgNVNUtvXSakV0
dDowEZBfmvnzhPfQh1ZPI2h/YldB/rKsQKgCnZQL8wzzIa6iJ9NJ3VePASDRqmfFYBh3DCxGd/UU
GXdJp/+snbLfR7gPesBbl8bRgvScqyJmn3DtDpXDpcTu39VN6M/8XiFdGWE8vYXZpalvJlfDmZma
i6ND5LCo26FOoEkN6AMPOI8L6LpA20no9IgfE9Iyd0LvWD0iT+ade81JTgm4ek8yM2twEL3b5CzT
Cm+f1KWGhudIsrGj4Ks0kQr+8b+usSxkRThZs3SA50voz4pJk0GGU7ENgG/VCuiQENy3A6o8XNd8
HUq8soWtbl2yzLckqAVi/ZRAM4Ei+FTZF+pRCPV6WbwtRSY1ZX1LzGeqxOz69q6OZX6hys26NeN7
1B5taIwajqfXvpRjtFp8rRTuqovjeLf4/lwIZMfDxSjdHRBvYBjLkLoCgPk09H52cnvkblbUFVoo
q4C6NM5Ek50mH9A5Rxb+WhaOjoO84WPz//IhIfE2l6Z1RylDPPvfV/wfFquhMFIAdoYPQavpDPvv
puwvndeJbRUnKBnLQvfWhUIESYpyXt5m4LtyhpeiKsXWDXUTHF0Gzr9MyA1CVjo+Jm3UP2VhWG4j
qPptksaBWUUJao/5GNCoDvqhmw/52xEcME/UgED2gKxDeqV43WgANTOxl6ZBB68J82rQp+4OURGC
ea7sQPrkgRjhNGmQE6PeYgJAICDrlSQb8pme2Z501ZTiKc94cmmlA4Vf1bhQGUIO/aFmHXJz5GrS
PMCu1T3Pvj5rDih1sY6+VePtjpUoxPKM5ESMvh8ofEdo0ILz5kj+SjGzL4NxyUAu2vrGKtHwAxde
/L3NJOQQo7a8Z/nILyWK6Fa4XybfwXS1KSE2+1WUJZ7TbgYuWIbj1ziTdxTgJdgQ0cwQSN7E1/ml
ViwBVQ8xrXbIv+FdFGruMq7upOp5ViUPb6lgoH8cLeiEANMI8Tqp/40zXv1BwAT6XnH2c+nvJjt7
JEtL4OqIRepD4CBZvYqsqV9/GAq7ke/TKn2oVCKamjQCUHNsHXdHyellgHq90fxirMn2s6VoBOdZ
el7fWa33rdMyMQ+myuXwzIAKGVL3rSslHpqpfywdr33qHctTbKvuRvK+fQLkPkRaKJYBjebgD77h
VgM19nzqVsBg3rHaTO/DsuqeoGw8rqzRY3uK1Z2833FgjtdISuLMhceHCLBcHkxtbJ5IdvCzHTde
fsDB/5ZGl7jJ6fAgJufc+DVYItwsPoeVnuG52vXVk5lxVTECiVdV0nZZmgIENrMpcNh6ciGcTIOL
/3NsD1a7PrN3hY2vw9+F/Q/XsjtkJME2BAnCyRkDe+LJZmHR/lsGbnJ+iiGTqxVMtQKFaDX9M4JS
CvjCETJtid68ZEhngFnU9fxz2/YgSC4dZPzbYgNyZxu6g1MenucuqHLCM9mZAWUeLfGPPsOb85om
v4Wz6RfEFbPdbNKK87CaTD2DxdaKR7xa04JeaNRnHdw9vjlUASp3slOHbVcFHjTcrE3hpCdyGmpE
UhA5aTh3pl9GlXmq4ge3/79d4sNqc5dikwg3A9Qz51so8T1TqQuPTR8l0rw4x12pPdRt+5ypiuS+
GP/W/zfxtE71vk5uTc2Bg6ETOl/jWmUcvqDUyEEuaVhPfmQtlqGsQk7zGChF3qw/5wE58WmVZZ4a
y3daE03LqssV1egSq66/WO9j9Nk8AEV6syyjIK752so0EaQt90KU5vHiJFRjOGWabjsJHvVRn4oT
9ZjIHZQOvAdBE1KCSGG6uDTgtaDOCJZwHZRGKJMdqzXrhvZSWb3YZsAUANVdtBfyUW9s3fZCvVZG
zUlrsBFUE1zVUM/jUI2dp+l8OlmQSTjMvmUV6jVQv8XJFgooPw0s16CP4RU+0vbqYywDNIOu+f4x
Gh+UcX0tULo06fbRaB2u76lrUdcXvn1E5Wz95qUht9cSoM2cxj56+QioGnWdSW/A9wnqhNVYsXFF
U1mjOVCNUKvMC+rMyAJU1DqgXYnLa8+yYl80sodqbo0qcHKi6hfUfRoYcEDEdSUXbsdvcWRSQ6Nx
A1oGZsanxU9r+kxgTaMt5/k0qmILZNlO4YRLkwv7w9/XV7FhD51wMF2/xS3z3drP94Zj9AFddRl4
j138y5oZbtgbU6kWaYGZmc1moEp5w+nwBSi9etPPhfShOhn4YEuVNhnzcA3YyAZ/jjzZiZAn6s3m
OEH9ZxnRjAHaOhyS1qNgzjHjuXtMVEPm3/koZLDlF13TQafwHvtpKpk0n0KyyBU7cKj5Ij1kdZQH
GqjGsPdyL6xsYkBu4o/NB9/gR4fYYnOEnU7QyoCUE+7N+HU6lvNYFZV+BfPxhqq3qWFmlQVNUpqn
2Tf00PTAKwoqmFHvrZEeHuoyOdMKVb/eXJBYNKGSBGi4qapLskeAfcPvy3hdQxXsjVxGhpq9HuKy
ui8hrbVzx0acmZk2hyRrwgPrNetkpJ29kwZIl3swHG8qvxpuZm8CG1AW3lOcMJB7sqH/WtlZApaY
VHyXfXbXycH8q4NWnumNI3CHw7OrKf00PSqOxqCPP7g2fteZN7xCq9sKSvBagFLQ81cxPsNDXMtu
s3wsoP4UHZDH549l2MhYtXb+9rHasGQAH5qoYQJX06HIGvfBNlQt/WCeoQbiPnSJ5T5wpYNi1Kho
zAvctp00Mm9F+kRjFJXifGSTgbRuQwE0YPNxDdbY9EoRESql9ppdtSu6CPliZ/hitiiKoXi8y7Lj
5AHLQGtQhECFXOCOUPAisxMQ/UtwurpcxSlZtA6rBLIw6uNKozFvvvmIZLhEuYEENwZIg+MXU4bY
h6f6LVYsF3oM3uE+RKIdz3xQfGjQ/X6PsEWfr1B55m8HlvfAqNtTg+Nz1LNQr4IQGGAdXFuRifx8
Ow8scQJlef9AbWQAT/5HBSXwwR5A/0AJWzYGXQCX/oT941vnMB0bhGvjpNB9RYG5yfIh6OM8/wZR
j+sEEd2/XA5C5SllMXCC09r0i+RX6Olfe57rr8g2soD7wnrymn5ai8lurgWYigCQR1FaFkvkmiBq
ejDZKuNpvCcAJHCqQVrnyYuXpMUpj91o/X+kXVmTmzq3/UVUgQABr8az2+0e00leqJycEwRinuHX
36VNp3F8ku9+de9DVNLeW4K0bZD2sBbJqwp8FYbk1v1Yie4piZJnyvTR88DZGDUDkQecSSkHNaU1
peMXDwWcDdyFf7VAnl9rSKjG733ML0NsR36lFCmbTkgXmz5lQATEWUk/GgnAfpBIwhFKbbKLo5mX
WMv4izuUzUuX+okakKSzxB3cucElrx37xYvqp7afVn0psheuh8l9khfPNGqViI1sjdhu9YhnQfrS
ywgZGVywQ2U22cuUJM1OR537miY4shq38VhFp2Sy8/vEMnvkFNvphmPzb649Teb3IVDa/EQJzXT6
lrvZj1paIm1XKQC8Vt3YaSu9qfQ9o9wk+1CiFPapUHlHVmDyfVwW7kpXmUrUkL2dTfq+0QVymcpT
YaT5UzrBqTIiBGinjo+qwxipxhJuOQVATA0NQ6kAiJE9gbNoxdDNuvFHm7eoPFSGk1KQ9mbeH4fz
UjSN1kMt9A9P/6c1FJocWPOYnTtHw9P4VbPIEDPnwHv8TyY097+w+y9MXCC37HCAvfsvbJfL1hNe
26t5/Oud3ixT9ncgvjSPjgFULEAlNyfqUSM5A6uTaqhHsmK0vG1Sp6+L6GbqoriZSnZ43cPZuqxs
h4B7cYy/uygWCgwXpR0KP06ohnr/H1lVeGvTcNJD6TT/Ws5OEw647rjfGI7e+1UrvK9dh11PPgT/
tFzc516Vf3FRe77uhna4WIORHvB4LfaJHvGHbGzv076+k3a3rRwG+K2oQOZzqSl4JrH3Jo0Dy07g
+94qCXSzlRn026IEMryZ8BPwyLK/AWT6lISi+6u0x28jHnhfvUwkK+QZyifsWoZtgBD9eWkcUCyd
XRlG5+HLjXQZUq/VEs3v8Rhbu6IRw4pmitwOh9X7fIChQW4B8daXTW1wBCZ6wTcArkSZHVDujlRn
1GVPHAeGN+A4lnc69qc+icnKtdwf2OHyuRbNcELXD0xUUkhVuIZi5WDd4RPf2XVTvGoDQASklXob
RC3zV8NxjF0LtIl5bp3z9zo2mgsY7PgEOhbQ8am5hgevUmA58HeouQDCiPBg5F+zKfO+W4Z9Ad1d
9CZtkWwnFFEe4e1y8XS1CmCzWO53Y9yOYSa/t90AVvams++LWgcPGcBb1/B1+XhxDnitAk3W0/He
gePUe0B8ML0XrtgsosCDXImqTKb3ZEXKQG+levkOh0WmtUgH9BJsIsAZ6j2QXVrircwZz3yyo+UU
Vv7Jy/nLMtWNefEg4p0t3e+NC48ng7sFx5ZhOneeZWHDN/X1Bvsj0GQoITWtlvXDuiltAPDmAXYK
ZYpnlNv12PA7Sbu9tQS+6ovgnrGfDVEesa5Qk3MiOwt4uWdW6Na+s22uXOtNn69tsRao1P5sxR2+
vKxpQZZQKbZpsFglUStPNOTp2uO5+KybwjmNedEi27IA/0fFgTISdfJY9ygQxvs8R31mIAGZhLJV
C7cdNqP5LQPutc9tr70stqCVercF6J/xVgvjMIMsoIgrXtcJKGo9VerOkA1/HJCALM/6WNwNbv8t
ktgMS9U4WfPedKF2PSQt2ZHJ74akIBOuSfsQoQZ3aAE6ABC4QN51HAdlN/uUKuT0BE5fRM5Vt1JE
4WSRZAOQ15EmPDgekJ5WmuvFjyJw4rXXu+GZGi6BFbc2TL3YWm6H/LN6bMJdUcrgILraRUZVntpI
m5SAEGRNd0JBYBkADgJddyFlvhoXucs2uoN7pUmzEemvxijObhFanRAkM1jVoSxCOnetQH2YmaLS
40roWY1zR2qtYw34+gTjO9cJ2MFg3jNlG+MI0jyVDiqfqqA1Ni2965GJf25RfXsmk9Drxzs1waSN
w2JM2lHDDjWrjOOSB97LEo5eCZCt2MiDK8JOyhInu5mGs4jzYVV2yCetXO4jnp+fClV8sTQkY1SA
8Ts16vverQOnNVdxPqE4Wa2wGCPaceqxvd7dyG8XTdXVr6ZFerpN+l4+ZA0w9Lvc+lGgo/WW+cMC
7AA++bkjBkg+bJSqd7jxlgJXyym3bme5qzmjsqt+xNICatJCykiKm5TKm8zLj7khuGxxuv2ZtHm1
CoL7SL/DkcO4tyatPMIxMJyoKUw5nJLYfB+OoLDHYVdsbuQ0pAlkezNcVqrACVKuSA2eQn/oNP1A
WsQg3i9Bw9/JFhNejH7IeH6s1W8tbgE5FjtImadhpn6EYxcBYY7Gc3cojR+sbLotyfSB7d066vei
Q11pR7WfyJopTzSmHkAuytMfZQyYNifn9XeWy8TK9NrNwO0Gjw3ULywlChIkE5tG0VXeKGi4yADE
s6nj0ITn4pf5mozxAo/UKiXKj+ZVlrkIGVX7wU0bEJq5fWL4SGUDr6s06ruxCNjWDIJ/SLQ0gBmr
75Yh9Ww1oS40sUG5AHLa1SKLYhnezJ2QrQHAzhDFcmoBuuxiTDIaLooQJ6kV4OnaTZaV2jpuJ+dY
oa70YPSy2zJRdtiEVCe7c5LvVYrTCNAV3cc2A8la4HrtFgfB7o2BRb1WVf5kgcT6fv/+AzIy8Op8
JAxTqvCcNfzHhOGOEohv8o4pi5jSkGspqg3gTt1T0IUeuNsL70RDB6RI1WrRBPD/HXqgNS0mNIMa
JDRnu9wDlSDctdxnBjg0mtjDvns0jA1qcuw3/FfOpsWiv2tv+KsBTcaLQHHKzjKz/jDiBP2YWAny
dJWFpf3TIgnxL7geAp83cNREfR0cWdh16zwT6etYONqeeYbl0zAGLOOpjm0GOG89eWUSfJdjEf5N
ymrsk4faRQRLzfTCJnpuTQ7oxiZ9JVEONOfEBIqABgx1yYMXG/7Kc6RKGa1iwC6kT9Jdo4og3dTT
DsKQQKhX2j4FlBCfOh+vQTA3qcxE0O6F2w5h6vWco9h37fuYUg+BAFMj+Ox+fUfJ9Fwkf1H1GIKJ
w35ENBCugJ8VZVqNUgfNCZwtyajhg3VB6khwR6NIpOUld7WrMrSbhchM5jK4WqjH7s+eiUGAQpMh
uTybVhGT2QNIAjwcenlw6bu4Os1DeJEC5FmW7zYV6+DOVTa2lwLGvyC8z6rr3sakHz/3qPtHnmny
kle6fT/JAVlQSl7ner3RxnoCDQKG408zEHLa96IdvsKb3Z2KVsc2S5b5fWQFONensXlMBvtAckvI
CMQx0nur6zg5tTyTAFnMQWCo6mdj22HbtOuaGTgKNI+xLwEfPgNHVbE8FABpe/IGWT5nRrqjOtoO
JYIAn6q9ueiW1hARa7ZDP+VvpidjP/YscTRQfIZdbp6uFwgVbtT9LqvaT0FgwSFF8Ckz5Ct1jQJ4
NiPy60UC6pcAsa4HasDpCQh+AElbcnwQNhoSW3YJkoMG3oQrU1RT7lDAE8Gz9dOOIQZ9sax5Eolt
G9i3ldffO8XU3tUgJtOisTkC/669IxE+Enz7XfwEYtfDA5zG8EhMO73JPtHoxm6RkYKWkloX+Vlj
w7uq1rPCAZQ/pJ67yxyvlfMt/MtmuQxdXouTT7T2fF90i8sywnkBSHApAuQ6F5m+NaLsIdJLeU7b
oXlq4lGcR9t66PQE5U+qCcK+3ORRVW9oyLldP6WieLCt8H0SQ77bWXA2T6piIERzr/NWvfLEU2Mr
dzz1Cvh5TwZ41cxeYzuSh5oZg56MTAbwsM7zBNBLful+TFpWDNxarMY+wO5PLXs1hWwWw57WpUtI
yZFllJq7K9ncJXMU6OJmlpktAumI+AcI2svmgOM8qrFMafoGDp/zEGw+JpijoDVVrI+Gi5aM/49z
AUnkoNYt3zOk6mwGioXECsoIpQ2AR1XCGSKYoISTukb9B0rXNgsC8aIga6Emk+yPikJVUtQTQNEi
hOoqVKD1SMTcUBlpemYodgFwF683lSb1o91m3ZMJ1yGKWKPor9DV4hWyneGeqPF+tivxMXFIDOdb
lIfNPDFHsfiDWbsvuraL87o9WzlKMPrYCfs1jbtR7MYmBSWvHiKcjVLcFhnlqstq8XcEslnUGCpZ
4mmgelVLxEOKWsioyzaz4Sz8WNyYgJLb1U7l07WWqy52GbJZUbmP/04+6biU8vHseO/904LR7USN
6QXI9o9lV2xkjIhhxaWOwBIoQk42qajLBLB3tg0AwqMG0NzzkOaj4GjS/GU93us49el5UWw40nFX
pJmFi1GHHNrT1SJeFGESfFK7HM6gPRleXZfMSaiXcbfth+nrIBAdZConjHpthADgImNIQZkcJg8k
WuTLsFPzl+HvTEj2X9jRXagr5nb7ryumRZgjYKyuZoM8wW9tEW9QR6qfefqlQjXFDPpsKhx9GhpA
SwHTiAcOQKVdFDTJsz4vEp7pGgN7UO2DoQ21nKIBkkNsHQi+jxpC63M+IP0W2Y0JDVHismaFY87z
W6SVz0CAi60s7BZM4523R8U3GEKN6alCwOCs63gxJqbGvoBJTvhAixzPbjlpT3UbPZF8Su1yI/uq
OoxpqAGMf0dit+y7vdMA7ilFrsAXgLCdIpwYXmTodHf4JsIvT6tWbb+CRy28uPARPU6xicwmXA3O
VVTmcKdHJXYVvaHoabZ3h6DZgQgeZTpqWR04dYh+xZ/kFCSol6+T9ZTj56zZBeAfZZVuxyLS1u7o
ZM+BVSFD3JoHg5Hlz1Yj+nWlldaWDAS2iBeUqO1ra8qfSSQZuCWyVnP3NDRi2d85Jv9CI2oyRffh
olznREtOk+kechuIo6TNh758KHLsIBPvS+YCUnoiEBZRA4webCzFdh47EQrRUlYBYZVliEo0BXYt
cD09EsZKA/xlOTjiQmAroQIhBsjqAtOiFuf6OB1JT3IpQbijEom3JJsRXtRFGLJ+/EVGF8LjcZ3A
WWoXqGiQwRScABcUnGjYGBMHMxO1pJr13JMbrdInYEb8nHMzkYbMbMadbocvXTMimqga8M/ZcNYg
jQVwGvWGA7D4XRZaMTC0Z72pkrZbrXmjibrwLJRjkR78J+PK01pvXae9dXTxZpmbCdX9xxRnkQzY
ZeiShmy8HLCZs/BKf9WNwE9j+stSLsi6UAfA34RuuWsukJZapRerGhLkdDrJeVIN9ZahjmsC8A65
S2RXdNwEhbmaIoB05upBepwVWrDvSpCGLMsti1APiX7gG2jlRY+TdL5M5D6z0Mvubixvrkn2y7LU
i4GwO2QVjk4ub6ZV7Y0OskZ6a4+47yuNbCt3zr2tW4g8psOPgGOv4yRd+25Mahf4mzRjNq7keMYu
EDANzRNSSYoVBW8T3T63ZeJ+yoRtbXXRtgeyKEKQzNBZ9sPCykZr6+Ts2oLOw9gOnOPYcm7X0DXE
T+1hRz77xGF87VR6faAheNDWhjXVr2UY22euILtJDv4njhp8F4DH6ryhJ2C0+NWsU3LPguP/T2aW
Wo2m02q/XrQfwma+KLAB3y+63Bstri5KZpWGoILpghdB1smwCox8fIxHQwDItcCP1C6dN8f2Dk0k
U3jL4QQcEg800R8WPAF2U5mG7poSlSuWAYmCw7m3ZCAPDF5y0GkDB1JR0VATAOlcz8zpgWaNA2hW
ej3+vBik+FP9LwsNLEFteAPoP5u50yHVdYXNBx40rppW+qJz6meSdEOa+ZoGhEhiQVvsifiMTIx8
tu8a4yTCZNrLqW0UvYm5rvE/+Nbl3+i7wpFJ4kcg9L3/g4GWaqMvrOrdgOPAnQMHxit7JA4gJPBk
2gDOaQDP+j13pyOvK+3NDSdtI+3cOOpZXj1MKYhQyQLUA/7YyuAJzMUPiRnHd4UJ9CO6Y/qvaHG+
67BBfiARMnBBaI4Mn60IQKkUIv6/cSQqaQMntU6iBbw68C1/jklIjWn3ARCQW2O1yKinNWoKdX83
D7QgNnaTIJYEoAC4O5GBwn54Q13tiXJr5t1StFxeqsWHlPefSYR8XxWod8DK5Rj2D5wUqj0Rdc2c
XWGRSTJmCahgsMUJt/TUBn0FnvnLk/1qnFeguY6je3pBzI/4OnX+/YLoGeiy7N47FobpA3lc3C9p
XXyUAkWojgkQB+1nXpiyA0ZWiKoEJatyMBki5Fbi7e+3eFPq93UAXouY99HWqEQBCG2nlefMG7Zh
39XHWRY3qLyvwcjYS2AtzDLkYydbDUdhpIyZD/8ZPhsxUAXq+As6nGe6hq6bjucwXfducd0t0QDA
amjCS9chMTFztG4lc+SEpYynm0b5/VMz1LQtB5opXhwe8x1tBAQV6P56JIIx7W7ukt62LKRBCrvz
Z6HHsG0fNDfLqSx5R2kClBKw5Ar8MXWg7e1ojViu9JcZNwvMqQg3a3kV6HEtV5xD1O7jTT2lX256
ltllX0QN13cG6oBbbV1mz0OUJVumCe2kTVaA9JGi6rZl3gUnEhZagfQDGa5Iu8hpSI1lDJe6TNkD
G8FQKaevfemJndVwc2drnvvFsTbw/tirUdQ4hlkFaplV6hjlj4nsCaAuxhNJTI6tIECB4Z5TBqkL
1kMpUnNFuWm9Ih6x2vYfewwjwGYmBWBvB93xNQSANyQs0yq6APMzuiB8aOwEUmbxIIZstk6qJDrr
deuTbPA8OKMSCTggZNHcU4OaasufAOO/QXpMwVZw979rUHgJl6nTniZSkLXu1eNB5tXzLMNHN97T
DPjQAh+FYM76dhkXsAiJlMiEESWYRLWi3gNOObzvvOK9qXCwC9oagVdIohBHUkSg0VXn0pVy7K2L
QhyERK48NsavcVP2RwRW3DVi4eNXa3COeq3nr8A1649RDzxAYkJS8s7DDrlG+H9HJHeuhWJjeFD1
I2KhYMrUc6Ai9gC0Im0RVsFjzvqVbgfaE0PBhp717BA0zrh2Qj3yeYEqhG0cATCEYwNE0TFhFFG/
MrPKBGBGg+JcVTTRuD0uVEQBGNBDrd4nU5v6WpLaB6E4zoc26oELUTdbGo5GOO2Zg48172v7helj
f4daYGRkqSHgFLPHQdNnWy3C/GRsVzXiuk9k0LP4c1fowZkWo0ulRQPeL905E3scNaMXTvG6RcCX
22uJ+lu/BoLBBZkKzcVliDgBY+VIIp314ErSgBJ4AgHfLLMFA+yzanLw8Z0QajiSKGvxhBuaKN0H
nu4TXV4qkWKlj4lxKUJjRCXglG2AIMtBBgvqBu5Y+sroE9ROIa3uLejM6Y4rIHwnA4j5lAFF3kDm
Y+675nCltZWW5uoD+CaBnT+84c893RFS+DLX7VmPt67FVpqRJXKHKlsAj3Wes7EDhihOowCtqIG7
Nz/n+Zgj8xjeM9KGhRXtIm4DNiMW087JIsBSabH+KUjto6PqWnQU8/mClf29HgyosYuqwadKmLE2
9nwYs7e2SVNkwXfTdj6bROrAQq8iaqxEQx5bDdqXjdmoxycdXUxzvHdAY723EUg7IM3wvBTmjJwh
Zk1lODrImg5IRJy1S3lO0UsJgjXLC8+litBOAl+etgUQQ42y8IupHh7UK8oIofSw2zp2klmzlhQt
KpADF5leiy3JA6MCEAxH3TENl0bkmQXANlxCeZ0PIgeOXzB1Dct9jQG8rCaqCNX0ub4FbhE/dChq
ueuIUULJC6PqMwB8oJs6abexU21aLTYekUssY+S9gTCXaQ1YHww8ZEDJ92zaEVzNTAfWBUbUWHbz
V1270x0yhbEFDOxpm0XV36JNX52ow1uW15GOAx61VF4LmWYiHqfXEhhvbRbcuRq+AbGZDa8Gyrjg
VdCHV8SV3nuTkjVIWj02krnbpTBuqZNLwmECHIYqqVvUndkCk3rQ8FkqxVVtnR0ADe3dfJmJYnd8
FSy2mYwITDkxKMamSHSbOAP9TTLVJUM9mxIqdTnJr8DC5HsSScvEgxzV1MmdCKz1Yka9AFUCRowL
qu8LNXVaPRd9Xu1jJWrp4UWK5Vv4YTJ/15bvHtn1qHep2g4ozpnDjqDsYMdU9dpW4ylYq9Ctly7p
GyFNxB2b3+iniLiL1CpX3Xmtq2WXZfI0u4QR17a3V7qaTtbA9j52WGgf/EofRBxCoIHS71pnfEXq
P98tIupRQ3xDNHXWjv2trRgBA2KLdNoWGqCIkeAegyQ3Q/BHfq0BEPTK+r59wN/shaQIqHrg+0xD
wGvx/K2crGQTuWWyJ63ugAy8R4E6vLlILfe8JwY2upXAdgHnWxyL6YA8H4aBXP4wODEYBtQRmrSL
HbMnnDxQlAIW3UxuRFzhEZSSbza4ZIRVUv46BB2d8twGFxajItJXxo3DkxXYU215LmJkSfMgyt1D
iOcAIks82bwzCILmQkwKoc3vR1AtE24HgXoQjAdxeAtL1BsW53iskfodAwSIilgJKhJSs0B/LDLd
7t1Vb2T1Zqb7Xhafxyg5vl5nFtJC2OeixM1G5Hu0ZYiMi1E7Vo6jIQEDPZJVcfSmFVaDfEPIEY97
txiYFWQA9vj3NGsstQyJh7C86i5rL2t0TSXwKyc6bbyXUDmlNpxIotvExtgfsqzRkeGs9qNLMwuZ
5E96KKudKdp6ZYqx2CyQfDf4e4tiweT7nUlfI7VKwrcYtQAmrDX7RTO67G6QYwoOXgzTWHgPReTs
CrBAdX7S/YMM+uJZt0dkSlvhp6gCfj9Z1qMVIc6tgflcTQTxTrkBWPGEd0bFX8xY1nvbisN1Ek/j
RXJxiIYR2AhI2evPkS6RNBlFxXbMgHvaqwbZW/GIQAW6lcTrjNRkTQ2vuxhl48ZrCJrbk6PDjQpw
PeM1cMxvTs2AGWH3O22w468sros1Eu2Ley+HI6B0m7cSjNmqCJajegO9pbmSmaPn99IOfTu07Fvj
K7uPBYAne73U764x8gA/v+Vyv7NZlgYn3vf3cpEqR70u/h7gwlbnDET4Cz/u2/6cuk36GB1nbp0i
BATAJL4GLSs2AxBeTl3e2BfLAHmzaVaoiNRk4TctAFYTha2KUhW2H+sUTKoKblU11KNmcuOxXi1j
msYMG2mMP2f8btqNrIjDBwm8qUuY9tmpBAGhz3hpvQHnKNwETqbvNZBMvFVj+snspQG3hpa/gGEN
t1+LSwv6gJ1UAJZu4gAZU/WoqYGstB5M1s0YmTMUJsFdLkiXy7xZ3Wo7NjjI4ftY6gpRU094BJ8I
6mREPz640alFyuhj0Y/V408JDey6qB8bxGGVDUl6ZTi+z6IBib3UWWx+WceL3Vevs6qQqVMH3uyy
9S5EGdt3U3EanfHeUKJFDgJetg6ywlq3OGWjeiD0zjkLG9DmTBxI95Z58LBbRgo5ABUpaEpDDxUO
OEGiCrIZ9WzWUsCVtDwBuTRpY9R5FR5gaxSrdDwUyYEbwvXnAwMyXA5lPQKkLnaS6ZMGAO81ACHs
CxsMa24sJh5RaQzagg+5B/bBs1UIn6wW+dBk3k6OEohlavqiiFth+2NUm5vazfie5drnJjCZ2DpB
FZ/cNLfT14GzygeUIu6FxkWSZP7oBJmUe5ADlCh21dvj4FpOsjIigBr2SZBvhpAjbcwOwhXgtwBa
PGjiEFQ2Eo5tQIoFchBvfQOyXTM0u7WrhgyPmk2eMZQcObF4iwvAF7m5SM801AY8qpHu9WyCO/q5
BxVuBQqLyHgRBmr+AQPXsXUeI62zSlF+3HWO8D3l/68Gw5v2jYoHKJc4diBV7G6oixvj5mxF+tmU
VDF5/alrhU66ci0r2oxqfgtfmLuhpUktgFaDjK4i3gS8x8auzMbwJMAqw/3brksGXuKEp7lbIrHr
4CD2/3tLZmlv3hg5ufmkhUMG3AeB1KUshPNz0jvNx1Y8l+vGYaaPUk3zVOhPYy2AiDWZ/MLB5PW1
x5YavstygtNDL7fgY2nuGJhKjqgdnnYBzqMPegpKwTSc+jdNdt91JHj9g3V4WiLF1Vk3EairItAJ
GipjQI16JE8uo5FJlL8BokRXpTARojZ73COAgtWQqmXANGKtUIsWHUhmIXvq0QXZZl0Ylwn+pwQ7
QkTHBd7jeW1qR2rmMamuxq2FDPTVrLMYZ34n8W0jqwYetNNiv8ho+qLIQb98cKUAXME2C4B6mejG
tlZcgcyN240pwK48aXb36TfyPuiCixPKcicpKVWo9NJxCuwT0OHsEw2vNDSesm2TAoKGzKIgex6t
EJVKH/Yk/+3Mn9NbOEauLmAb/VMNEmPugAVa6Csgf/O70MzpBwxaKU+3C+BSQGjb0w6sOd6BDbEF
ZjLJw6OhZVuqgi6Krt2NpXnPDfe9MBpAd+mJmnwqeL4iO1KTkIbUI5kYQKGKzwJzqC6aetS4nS18
Zygzsa6GDMjBK68a43U8xNGJmrKv33s3smDg4gTqOITOy7xAe2NO+oTpyD63A4Crq3WuDOeZXhV/
zlERq8gHRtcDh0OKHT3K426oww05JFvhDv2sWB79fRH/iOIBfI6KhBx1mt4lTSfjrNZItfbYxBV2
QAptAd726lzXQTXAo4sxgPDWVo0X2pWMbEhr9m7uTxEYdZscZPSrpi8xkfSd5iZ7x0zeyHBk4BhG
IODbkl47UNru1GYDwEEeQqPNEVdT+byLCeXnuvC9z5m8NFxk8xT8XrZNk0YHYBPf5CeRYE48qorA
PQ7ebcYT5RKxwPkL4DrfUfLqnqhJePPeu5VFmg3oBlSML3bZr8Z/nkvL690RT3AU0KnRja09eskm
DPJ2fmrQL3x+MsxPCfrdp+qBYtCzhQyqba913nF5HJABmV4/W+b+zSPFCcFHVSWIkwIBFr5vKsKe
u9xiqEXMrAPJPJnGqHCgwm36q7od0nEyzr6DG3TcuSnYJxdyr1jXS9+A02PHJ3CCkUIkfG+CD++e
RGLi3jkLqiO8Dp30aRGQpfqFCS42U5FiogAa7OnSDXa9yksE4ryKuhr8TFpgn4E6puleXa21HlJT
ewpVQqRhgYtglC7qEt0y3uSxGYbtRbNBDEKOyE7038sSLi9yPHqgZLGBvtNcyciMHJFK3tRwni0i
6n3IyYpE1Ki1F/tlUsbgIIuqo8k7e0vx7JugNoWt89GZ7jxndxNpJ90S5i55I7Y42wFA/tew/GJH
Cg81ziu6YGhE0cGqnU/4Z7zEMrc22EpEW66GIUq3ARHbFz5pa2HV98YIvGCnNV460Ba+jKBmUZYk
GTh/AJmrd0+T03aM/BG0nAfhNvpDbYBDqhR4A7V6v6EC1hjpwXduHIJSEGfW2m9q4C0G+jOVs9Zt
jChaWYKvUVXCwjkWb+20Osa80DdzTunM38eBC79KhT0C0BDF7bg/+7xkpAqrnxWUgOqVdnFIdFPF
8wOQtIlS2zRJj7IctwnWJBS6A/xS6raxFQD0AZYliOHm3oSQobZZNFcLkRDo8MOhr9yZl2EhZ1h4
I25kOfeqdeECkp4UmToYUY8anQ5Gy5iYHZCEcT2FtE6b8LULQIe1E1eZe7CCFqluIQPevqLFzFRy
fxGx1D4jSltssRmQq5K4MknPbQ7XSodH7KzSAXAGpAE1tc9Hz9jSrFwb5Woec8VXbIUIN4wSSb04
54Qnh7Z6gGjDVm8ZMw9um9WsIzEZDCD9O+lfkXbHjyFtHJd5XE2ep9EEULr9gySMaBsGoKPc0gOn
o6dMFD8aqW0dPUr8vFJYelD4VeGk29gzu5NoQsABD231TI0no9fE7tIzjerRdXd1FZg+DZky6+CN
MszJeSQRCJDFpi5Rhag1EQJRYHi+gIBhS8rJ4PBlIrdw1QpWHEhGF9XhJmbduA3hcYTHV1jD3Rh4
3NraHUe9qQWvXCNdC65qaDKRadk6bGLQPOiA9VKyK0XZtigWNsR4lxVBC+IOUa1JViUhomWxu3KQ
tv4ZHLUPXu5FT81QdY+p1T2j9iX/jPcJ3zUa8J5kOmXYKZj4aQVdea8Njf6aix5bF8zOS28EdS/A
NmiIEx4OCmISp3koqlUUucUnmYz2ORhQu0WrhdaIWH8YZnsaqltApjy4cp1x2oYWR5WharKiR/FR
h1J7cL7xWaHBeYC4SYJC6JojlqdMYm6ZbDVbm3GxzvNgwFE0hnBZZ6qNla0P4uykCZuXJmUaZt0W
NFTOqm2c2FmjaN24b7X0eZx6A88HNaKl7LrODlMevdGFSEFLMfBujqy95Fa7KYMoPpsFPmtDNQFK
To9Doj2SqAe1ODgsXaQ4NniXrBc76llt/ldXGeMhAtLqpYUP+QIY7+6eIYeCDBa51njTrhc18mWU
7bJQDOJO3w2EsV2MSftxcyIY7gdUAu/NgFUnwC++N/DhqwyjjzH1FhtjgPPPBbHAIlpsSYbg1PV6
N3akvZHRAmHp4qNDCSC4k38u8Ds7y7a7Q16BXVEVf2i1bW9kp1IyyfW7jGdHMQAQbTCOS5D0Kvxq
mgOerH/JyK7BbmutxV39SMa01jJ3/LjeIvvP68XIifQRwUSZF7ihObui0SJCLW6bxSkcgi0RZxFg
20wsRorY0razmWIcWxi4OnD+LrOWqdT7VUlLGm64HyqvOC7RxDzrQRyW6XCT/xphxI6pbIFHBj62
wmD7RTtHHGmMgvDryazoUHZEGjUP+Udsj7Be1a5JxkPnBxht6xJghbF37iOnBEFZFwDHRwEMxApM
gHpRoYN7EA8pgH5fy0lJTerGQAq4mbaoaSmaTLIABUyrIGiQWvRxjcWYq4svQ5NACGj8x8ujTEnr
EQpbrK5mLUvd3MbvLt64g4fKaYZE819vYzF2psEAN+Gvd34zXO7U8OTDJPN2t6xHtstfgxQky+mv
+Ee1VB+DhY+BZkxAwMDRrV5ZHeAXG3V+NKMB8KU01lhjAbpTSam5GhtkNdtqVav76WjWPrMQ9EOB
evA+YR5ztXYQa4BKnaeRwBl4IbbUXS6ObV05KMpRNWVefZ4yWiXOpePgbIIUX14nm+7LeOpeTMMd
fQANOvhOYjhKFKYxVoLdUA1lwuo7cLREAKvSuhcr8uJnOOJJR41arOoakFkBugkYu/2oYBva3Hyk
ZuLBm46k49MiihXrth3GF23UzMeel+VDzH4segf7IOxbk4dFVDVadZgarwH2kf6+MgP27BbHLhSs
qXXIGFhg3TrtXQ/BS9wBKSzX5StAD3R7koH8oAS14/+Q9l1Ncttat7+IVczhlZ2mwwRpLMnyC8uW
ZBLMESTx6+/Cxkyj1ZbPd07dFxSwE9k9PSTC3mvRTmMERtIVJTId9vwYuOZCvKrVeKqZe3YSFxtg
QFjrYj0mIbO5c46yxYCm3LZNO5xvRGRCjSUjUE8Zk5FYU/fwtl9kRZETp81nrxcRJngN5h3IpwAH
y+ItSK5sZiv2wc22w/I9vLiF37SnELgYe0BqpKiqsq3qtbSUtymAf2mA6GILuDqAyq8g+blkeKte
wtEOd9UkMQ0M402mtfVc5TwmwzQVwHIIHKTEIG2Kx2SUI7eh3boRby7IXKcIStujLD523MXfTTSH
5SE+i5lyEIvL2SvNbgGA0MkcWd+JUahY7awR5XJqzkz6ZGTZETONp7ZskhdrxKlj31Zq5E4ieVkH
PII700ZBnrSgxrGQWWNFmGdrWRHZqBPtXGtDbmEQRi+BsRQne85/kIhsXY6fvWcbGzWSV6BeOhY7
n1f2+68YvEthrN9z1QI83mnERJZee/SeCxYr3VgGngX6veldZWwF4QIvIg/Hqp4H4srBByEXq/uY
xg6z0F084xLVcoJBQ9JwWS1h9LYTR8gh3PvlWr9wMLeijGoM9jjCRbai23LA+O/r3La+es7cbXxm
DR/92Rr2Ym2GS+RNzqltW/Ng9oN5RAbuuvEX80B5OSo5p6u8jagcE9WwyNUB4+TwbDXixoJhB3yz
SAtyuFqkg19sRgEka53K4dtzirwumflB6SCRmTBk/RTznmzeMj9kosiNZe4kAIZ11ycdB6uYBdTa
VHkN4Ah7Y4Ga6hzO4q3xlgLwpXq8BvZ0RqI2mTlX2xsvB6ftBiOO0gXZurtpdMFqwJh1GT2Qa5rV
ciIRNSAyQL6AbAw3QEYW2bUgFDy2Fj/dyFQXWJ7VYW6R8PsBi7Y/aQVcNSA7q9L1GOB37D2S7GdF
WqZs/LhItDBpDFQPcFxO+JsNJorTvDnbgUQABK1BPx7JUy3GLWRv8giMITf1nkjOwSqSjcgADcAH
oqpFpwh8n3UVLag3FgaKRAOTXyLUOJ5nK/tJljbzhbTJmHA8JNBQT4CiEtVF7rylIege8cfVhl32
aW365tIuQTttI8yO4pyBh9eQiDslFpOgOJpBRGal5mNSe3Ky1Jp7oKr5oKK22JMdOAHedWH5re0P
+N/o/0IZ9AgOzNU7NPbIEAhw2y2mmyvokDogb1vtIUcuFTIBgcpN2rQBkHW8oiT4ATxTHxkN8Q2+
qckGddkWELpSd0uKCAQYD2+JDFiyIN1YwmAFSLE4UncOF2xxYWNqiTMbWNhqTKoCSZsVFu4jCOCG
aZ/yOgeDNpoEP3lAT7tDA1JsdKepS3ycjVTmcTL9mNRJUuLoq5cvdNXVnutz4gEehBIM6y6YL2Wy
e0s0lDmH/uDVSKiQirXAgzeohttkxHcFuStIjyUpB+AXds4hQ4aKH5bJ2QKAyt5OqzzOsghZ1iTs
ZZ7C/TgRSFQgTZFiM4h8aKgV2vlOpmLNjrtuM8/uW/GKkivJItM3r1Fm772gqE6MrdHFs8auRxEB
upaC2JVUA61t7240IGmxeTxZvtiZ5miDS9FhnfJPHUy3pgHVgzIENRU2ouMgmJodbear3Xu1cU+b
/ar7D51hJckB387pH0ZytmaVy4rTNtkVvXOS+cQPOosjkt+VHmIp6gJgHVu2pMAkH980JR57bYcu
WdJYZYhI74b5LljnhL25U2jjKgAygveW4EZcDwCD/MstsLgwbAtJb7cJcKQvTPZtKYA2fKsnTQ1a
X+wl4diRntBBgCMjZ7V+Vw9k9dS+S9Cj53nnDV+wgp4P+imtn/N3sqiwNnPAcRhW4gR5sGdgM3RW
u537tK9jElLzv45NiSqn3f+vGJbEmiMjuoVibh+w/4elSWJMZ82CcsepQtr/QjZVw7ppi9xSpCxE
sKLdqPc/yfD+founuFkkO0xVVtj3Hb0jbX/qzdI1AVxlG3rjTiuAbPW+ofrLzVPaW73XuEsH2ql+
WvdhzctjVLThOZBN5xvBTfMrGWPIDUQVHnCD/s34P8fjIdvzPhgABP1+sQXEJEtld3/NdfGxk0RI
jWyoF9jA+aReG9kgF3ftYKNlKCkH+9GdoVki+5Mn6ZHk1FA8iziVaAyak+4IFsOTDkW9Elj0+34q
JxSYA6p9sLdMHsnWXo/52g0yUIj3z9wX+a4kDRmpLjE6FhU202/tZRB2ddKBbgIrH6TIo/oyQy6X
z0SJ1yJw2AfAmfzECsYkQVhbRuKNO4zGRArGmy/1UgE+QrKLKb+b7i/9SE/OnqhXb6PJxYARNZ3A
sIQC9nXLImTxE+g4wY0r6PA+ksjkJKBmJsRxpCxy0ExQn8TkBsg2Yzcv/jcSEeg4yZW1tlORUT6Y
sb2W/iOmX+ZPYYMjZ31PFFO7LPKl+2LIE2As0XD2S920c+q3Lo2pQX4BCElIkwC99kzjdDGNXb2w
b3d2dWMDcUYLK2CNHt5QSSzHfQmAEPI8jSx8GsB+KgedGwFYj3phlexnjqUDKazIN4M4L3H4F5Qg
XiJhlYALyBqFN+D/xHdboL43wPVJW76lm8vbIM326iNFPbLwY7pdfUP6I1Hv5hOrj0jmRbXYSB9F
UDKqkLb4NvUOKmwgG7w4c3AsgAqeDahadgu8E1GFrTTmMizjhaRk6RpZeV4ZUFc3JARhDRLJwS4n
ehQ8gx55PldusoI1GVO4KOvx30OTND9NpkNTgvhdCfUUj6Z+XbX4gL/Lo929I4278M9xaMTFaMpu
I1DiuGWo8zov8my3CD2OHfXrmHrUOFMP7p0IQMhSqRtyE9L3TqaHtb/UOxCEolzyagcubpxwBSNS
e32T812Zm36FNN8OSadBGX4BYETNX2gCiEKiEXkIrSTpwbqcyvLzznVBCAdubczZgOtJwpAlxbnI
bQDITB722VkBeF0cXCjDnAxJiG1DILGszpvhBFrtXbKCoDAEQOwDGJRfbspXZlkdpkHifjbRcvIw
ccwxx6gBHg55sRXdWH0VNT81jeN/R27mZ7u25s/cKrwdd337DBBz8zHjq7ldIwBco5a0VmutBmfI
DQqmVuyR9dVRr78WdzIvFrZWzLLuL1lq21sXVXOfy6z820YCyd9tB2x6ILvhe/xjMGb+pZrqfltM
I38el9rCxB/Yor2oMhAdNdt04WDd+wU5GACp58cO59cbnlmSmA+LYVT3vBOIkUtn+7NS3yuuRF9t
ZcwbuggF/OWV5EX0fagLXwPQkKLQfdBQkZKpW5CGtbyIVqsIksdMx9L3QbeqfcmEZNpEa+8+F12I
ya9MK+6vdv1OdGQdTxlfPzANtZaCAt7fOgofC8Xrp9IXU3+Gjj7b9UI3fxsdS9/qzbelA+kPC2Ro
0Bj1Euz0isiRIrcElWjIoJWiQiNoKDANwttQXaVTfQ486jekDfK7AwcBUgtO9HxkyAE25VFwUJoi
+xtFhxLEoON2x/c09qgy6Gebf6jJMo3CR0vGUS4kQ/0nShgp5s82yKZLzgEIjUBhEqnyEFUPMqPm
qFw/LjYW3rpCREjxkLT2ofKnKr6vMyn7CgB4RYCdI/J3wBNtmiswLJwuWgAa0JaY4gBDW93PzQej
LjVk1FVIY6F7S/McFVHUJfVUFR9N8NfsEwsFfJ6EVrbljJ56dzIj90YkJUobAMtOh9EbkXSGkbaj
IRLF3kLR8P9H5oKSc9tj5wnLzOUtJxnQtMYpW/8iiUo5NqRSW/QAURluPNISmTPFAEqBNO0rJOJf
85txxp5dbmI4ORgq5hbfqyPJn3rWd4doyT6EPJG0KpI9SnVJfSOdOQp58Z5MjF0EqOKY8Z2LtO/n
rAVUR5pWlRsHTfu1Rb35kWSkpSZJ7Gbro9h0e6fIxbg8VNiTirUx9QxH1ii9XcECvHEe+l2bfVgq
JnaEh2qkoHOLyyb6ZmI3a0+yZQim8yTRVql3JwPQMzyUX9iCCnlZXRxJRCv23/sZmUYrUsF3NA48
JzmIgU/ZTpSgOrrX34/5MNV7Mdjpp0QMyS6wpu7BndvuKxCEQSGyAiSiMdtzjcKwTc2d7isYQmbU
MTnmU7+CuhIwqR9xsBg+BWG3zOvemBtkSGMXMDjUpVudcy/amtgoP9KoBnYQMm2kYq1QoD57dtDE
SiWFsxSShmQ47EgwL/LN5WFKp4Maksaou/ps2MW7NzneRDcAFRugPg4xhduC17wLAPh0F700sMVD
V1ORSc/omsqU7k40eDyKIa126iIy5k145arvmYzUnamPKC+qP6H8PnJMr48qROYwnK8PmKAYfET+
sAIRJbDfUuKJRkXEkNKdNXvSUEMKENthpVMFGXD1JBipVg+Vz+IWfFh7ZUOaPk9+73on2Os9YOrR
ji+SzPGYSgY8u647xnor+GbvuGErflJaReba+06hL/CrsAn4yuLWTJetGYFXUpM/Atv/R+c4xo7k
9xyS2o7Ud756SD0iq6SeDCrkA+BOrpkstS3JcKjdApQinTrAguP+tB/JIjN/7ecmvYSF576C4aBD
akHfHmYqv6w86+xUNaCQ+6LsZa7KDv+m0Ykn1gcL2eKPZtbtUCFvNLthAsJSlGZYsRCegi86pc4k
Mw81lSTF0XYGRzZVjFxlDkqxfmOtmbD6PwvgT0YA6TqpZ0EeitebIYikXsFRgcMsg4FgHXDB3AVg
YaxBgxWmMAiJIb3HF1Zj8AsdwzqqHzTEMfXcqvmDo8INdXmoR51QYfC+ZANMWrJlYT5v79Zynmu+
lLYwTloONBDnnGSYB0j3jnX93ubIpkkrHBFatNvsyI1nu5qXU5+/ktwkQgWUrvs54E6RXV2l4LSY
E1kzZRfGtgQbz4YqpbKmXx6pp0qqsl4Cvko1FVvd1Fmp4qufvakAi7xJmwVltXlbtho9b/eGA37R
TixPACgYX3zZ2EbTbnm7TjvLRdFDnNqg3gPQFTIl8vGFGjJOGLAAB4sPR60oAu4iLb105SEhfMkw
ZSEgHkwgz/jYEKFdEdksrgs09BwofSQzlnXACtj5K2JWdwqBIP2QdciVRlLSigS1EfykbSVi7H8A
4tIfmxcGehYJbBl6Rp0AhCU3Yw5YLFAKwKJMOCAvp8U+sBw4rCRbUivdOSaSyB0kbj2yYAweQ/AQ
7AKJrbACF1WA98MDKlGPP9+Q5+2lzUoMzdFvNjNwQh6NvIhXoICzGIX4bz0pm8EV9oK/dY5FImCO
R+LcTOeqxMIUY91Ei98HAHGGkNQCRS6xnYbVVst+aR0yPE4BKduf1tI2tsgCnQ82MHs/0RCzt/lg
cR94i1KLstXlZkhaZxX9p/abDl7ICma6iSpIqo0Y6lDdWIavEnNheY9kc3dnFZU3k+MvP+c8glgV
1BeLWnLpaT2tGOYQb1QAPL/8av1AsjoBOxTYz19+zb787q9WDgFwgMQcHadqDJ644wRPLmHkgVph
M8ohyUgbhXn/iHyLmOTagYYRkMbkrruxJ0XqDdwBXE1lPXge+35nTDHnFIcSxQyEWHnptcHWTwSs
7wNfWYfnEIjf3Aopktiuyp5wtluacSK7ZoTq7Lb5nLEye/KcyJ2RgIzsyFYUR5JFqHt4c8C82N24
3eptSRhEYrS2OnSF6dkGs5t6Q98xLZDUtzKnLdAtePTl7stXyynShtDS163XVdrYGrIGcNiGsiCz
VoIGZ619AUtQcAZHDqjaTEAmZ0jBS2VDPW6N5r62Gf5ZpdYa2/lJ25lAzNmUYxshJwAK8tDaKGtO
DqacJ5LrwFMxiL2VVxzlUQ6Ki0GGSJTYRI6tjkjk+a3CBKDx1e5GdtNV3u+xKEwuGlRjkPPQvV2k
KWacUK3rMtibsQ6Kh741gM+bh9XLKBvqAZ7ra5Lm5YlGqOyuX1xkXD/YHQPJ/dWMFPPSfTVWvOgm
tlQvJGojBohpaSus9rdk9dOjeorrEtqlR+7l0ATOTr8J6IFODT3fycQaM1cyaMzqZUGKWr1Q5hTV
V6J+U78J5RXIXF+AhnQVvNWfRRs+F4aBCZYdAoQ/maMmVuMMdBiPRevYIm4McEK1jX/OzR6WKEsF
hIlUh3aXAabOGbc0JIVycaa5OHv1uL8NRtdhDo6r16wXh5toa8BRtxD9zdo/aCZzM61qaaZD0x/X
cVDLcjP/IVsap0GCHxb/dmPi5diE6pAHivqkcjSxk7u0flyE2Ptt6Imfy3dDJpt5AQdGPjYHkOoB
N+4qpx7JTCd9NnFcbiI5NLxE+WhvmASWTWUzceDMFG5fAfoaQwentTeKPsDynGTUcFAtPffB3Dxo
BUUhX62oDeQLK7+7+GQNSMbf56QAgSxg4dPtOPcuMtHQgJveBS6rU58H8x/KCfB850E2ZIvVI7KT
aUwaE2cBMdBuij2ptaEeBk0AFz2mHjVG0E874aaDCqgV2lg5p9H6HVw43m4OEnGiBt/9jK1VOQbg
N68AiQPC6Tmw0XWYLeQf593gTQVT1+yGmPco5rxRK6dJhZb+FFU7UTg9vLk8aZT7/eXv7Ce6MXKl
Jkj2QDtvT4nksAwU8yUScU6R5Mu8GXt2uRxA33dWsvDOnNzJh3qkpp5WuAVI0nAajbiY1ABjgrpK
qp2Q545KRdf+TSe15U2UbuoG2cArJcb9exqb0lNi3Cy8/lR3M37XyIsjF50w98sEupmCN14wAVy0
PAN44sva4oWJHBV+MSX7MzE9U0N0z9QjRQJYmVPfrZs7+a9sKRzP7HALChwj/teYd77X2wEpRH1B
FeloTEDoK0J2wc72vOyp6y5lfhkq5wLWpPHBZ/XMZK0r25iDWLcCyZBgTZU+qzUPOM6T5gHOEvLt
bKUlALuiHMBUjjA+6HBehN8zeERiVlmddXRnx4qR5poA22XG/hqS+Jxt0KJwQI3vHkGZ9VtpO8Hl
5rlFTyVyQ5mas9EPLuqBYC94VL3s042rNiPXwawcpCnAVl2WHobq2m9X1DeiLHDyiI0KvDgMPEw3
XbYaj3VQ3zbznLsnX/QPWu5NWSJiGvfe/AGrhPb4K9d+NKxtz4SP9J6fYpIxEE0cHbi8WqwMeQyx
E5gfDJToHLWruuwog7Juug166VH/gI1IG5g2pW/bJ1Tc2afFQqEgagfRVaoqnYCR4zlDsFux1HgI
umpnh97gAD4NRqSm3o1PuExmdNYqZY8K2jjthizqwEBtOaizSEFAnmLBdO48vgN8TIPsRTTdGNZP
NLwqyVTLqUdKIHrt7uQUg5R4kSjlnbsBNrN4CaceWaZBXDgRe8nGMP1Yg5H+4nvrs8ma7KMSiWY8
rMYA3gFpQY3BFoEFBBAVcSj4Zsd862XNLAds0jAbiqJ9iaw51k6FtSbHOS+woHf6otgAp63d2cNa
ARjmPYg94W2NMh/vSH6ksLIgDuwmf+Gcm3iWFPXMQdstkx6RQnnhkjzAwF7WQ23WH2i0DmXr7Enr
EKtA5w7DZs7yAfvW7y6ewXn46ITL3kGh4lEZKp8xZPV27b1uPyQpWCoqL3ixUMP/0owopwGF1rAj
mVJ0c/VgeJgHa1nj2jlAFfKjFi3RGABfw0Mh5yKeSE4iGxCtoJ5z+mMqLxMA8cqagbMnfxnmvJR4
KIzLIa1AnhLrUgdbanBYthzI8EbtreZPPqYhUpT7XKWjDHxXVUFaHY0uo0KSxqqwxLwpv5ARyEZH
fbducJd0155lLmB1+7luQzreRmzHODTSAZlKV8AzbNGA1BvPZIIu0wogXzuPtY1diJ8R0miIoupX
FB4lRxo1YsZeOSDskIcIBP8dCQujFg+DymG3y8kDDGyKea/bPEWjH55cCZWHDPoZZNOiU7LaA1FI
jHw2Zed2eXQiL2p+ISfRNS7Zk0jHJZka0hUBlwgUpTN2x5ozeBfNZ2oiZJM/T3vqW8n4JnXAgXUO
o+VJG5LS5tl0AN42tjGuEYT08udJ4G1i2ds7xYBKNTyH8vWgo5OHgU2/FsCjZ5xwd4/9GG5Xp8le
hdEi362Z5hMNBxOwvxWfv2eumb2SCGiUSIMz7FuLshLfSQkqoPR1sJEwQzHIK+sb73y1ILO+yV5G
VIu2AAHhwIA7eiWeRdR0if3W0zLG+wyYHUjRIdlwNbkzbrqk3resAQLtNZ4OKkZXEnUzIFoHyO0k
Xx1K22lfHJXf3J5Yli9vuf4lS6cjgObxrqAXhmxy2YARAtBiJAQPNt41SYskR/DKqxEpPKSx4a1/
ddRxGvmOIgXJboINOi7OETtnc2dKTjdG6kJV8Mx6UMqBmtc5mSijOGXte0/LLECMbHtrAi+PNNGK
3p+iSglJc6f+n2Q6KrkVPE3+q9AWmARmI0MScQsQDoZ86Iwln93KH48NN81d5Q1PY9u1F/CmXAgb
Jwjn5eU6ApijGhGMTpbiOV1WyJOz2dw0R1UHC9ygs89tdoxAMkeim/LZdnD+LEAR2RVnhpUxkszw
nEtNgE+1RnOkkX4j08vYcrmHVPQOKWvvb3b9or8qSXTn/q9hzUQc8X9qjMckjYaDK1ZUBcnG4qgP
ErKhYZ4uP5astHY0MrHFoOQ0JDNyoOF/IUvdsgOiigz/diEHY3LUcfTVbQ/TEwFkIBA8LcjdAWVI
VJYJcH1cK9uuUjaaDviRcE4RnKlZ/ak5REP1SYuQz2hnWxWBulpV1ChIEum0brXsxnzuV2vc03WQ
tr7tnBB70yYg3guGxBwFW0IYJBq75Aan5A7qRNtoF+rxKHmonaB5IAsS3bmSjGBPujuoFO3yS5tr
aNLe3UE/+ajYddw/Cb4lcDgmltSlpgb2VLCyCw2aNmw5qmd9/6K6k9P326VGdZj2oN59GAaaygbr
HG12b2Et4Cn4VSi6XOeJ10aS7g1RWzyuE8ehq0i/tijWYQfHFQXgD9HY2ZptbW6m2wYbOo9RaS1A
9g2bdQbNAByrYPna20jFI2vtR0ot+53VmHuR8CYOjRMxrWDwwkxi0wRud5p7ZvhfStDpNkUkLizD
s2P1xumTcHA4iYPi5AdQ/7ASKX+ULBxiL4vK31oRNvsBAM7IsDfHQ7owAexEo0QJD8ChduDpKYF0
XdmAPRrBNQ4M3D/9xgUUGNLlweiQ9sFOjaV14uXI03WbfFsVQ/KEPPnkiXrMyFFshQS2PcmGpvXA
vtliHlY3gBTUhkozAeiq6qenXgZQIopg4Dxmr8YUdp0xY6QISqjjsHUHZj3wN8v7oAuxFWDp27aP
Dr45sAuo0gZQmKNYzQLiyGVhX+6XobSCLFBaiFOnxQUC7owlrV6CTvZaY82YrXHQpyijkDMLmgtM
zXAoMIl5JhE2s8ShMANvo6cXGdBtynoA/a2cSpCFjkFeMkYuLWjUhzXQgOVVLEfyCwqcoN0lwOUT
s042UExITqlzlBhHjbb92UxbYMVcAAwJBRxTxIGtBVbnPVI3JlQ7M0+gsncJ96bhdACr8pb5oQRu
yKFuvQd/FdaJmmER0aLGptMiu3AcQgsArIwBSeFqpe1JfWOpuqQnlbakXuTMbXjWQqfDewUYSWlw
SG3/gVwc4fqx3wHVV5/9hGu9jhc91gdbADRC+idp1KnRsLbFrrSQ3qGOiXgFnmveJ1uACGJHI6iS
J920OEp4zNffSbLWNep/1wV58PbYGQcSDj5ojOIpB2Ul0OOSOEmrpympT74EdaQGB7n+zfBONpZ4
xf5nE/JY8xHIjjrqXRgautdr8qTsj0YbKId/DV+mKCzqlwYsQ3LHD3wy7qmXN0RDGzOzOtYa6pGa
DGlIDZPOekhaJLXAWRve+ZkcO9ncM//QFneh+tXEDqG+G2/403OwBUcZurqqyrfsuFyRzaGqr1TR
1bB0/sEOuu+Ur6tkSj/0SHLuxQTGJKrlGgGbAIognCe3BIzCjanHVl+TAWaowRbDjMLPLQndHL/0
Pc6nwCIuqVNzowysfSCLSpUVeQGnLohv7FW8qVv3hY3p9NwC9wGI1BXKxHD6VDYdf8rk2RQNLdsE
dTbmiDuSkVbbOeb4kQ22AEvouyv11gqgJpOVqpBaSTH0BafeT5GJ2FQHMIH6F16UdbTv8yAEI+t6
EEU+dVtU4vgX1fXbQsTdypydtfhO+zRLgDUT5NdJti7Iz8CzKrZG0FKTD4Xs2YgS9JV/vPnTTbmw
wp3+I9/8pm5UXsS++kIge6nDe21Df3QV5O5HceOjfmCNBwhqK12jbS/RUtyyBuyKv/Y/vNAP9mpI
Gt8vlgv1EgmzQsMyrfAya0oQkVxlZNJXWH6piCkDlEzH/iALC3i6E+rIcSXt0Y2osxoTczEqvM7M
+mhKBJ0MT50xN8aT+p3Q7wBw2CiNzKEZkIR2uvmZrNKFxgVuZ5eBaDsBbyMKGc0x3SAXhh3WNRk2
OAPG2MBxwhGYR2Afp7HNekue4H+crWhIN9yap6c68bap4+QfnH7IP8xpln/oc3yk1nqZWT+lQIM0
DwBDNx9JR6ZmOP+eLGZyUhYTN1e8s831gWJQg6R2HPhGw7JX1+qxhtj1SJZQFzPwl3hKsii2WxsM
Uah1wM5p0CNdLgUXoZQF4wCFHFKPZG2HjY/VWc93ZqQ0pddYusthLsy//jUGKYpZJDEzzScvryZ8
DwYy95yFNVujWMAleDdey+J7yCZxWfxuehlE+2hLLFMhR0vfY2oHdsghsZTO7zPzUuAbBXWlNR2K
Ev/OU4Qf7CEIRR89l4OFVLYUZAHGKmQ5r3tBwnj4gHkusN8TifpNDdJ8zItI8nKfzOAJBiVEHztd
6zxElCUCaOjy4ADOZmPQGLDd43PlfAnYAsxq38feJ8/c36om7HeaDnfpFtQgLfyZRJ7N/EuJjU0a
Ea9ubS/u3plGrCUkry41vucFeCL4yCCwLUw61rLdT8irexllyhSbzRFzbAxJhsSo9KXiwWuVzXjh
SzmJJhecj6lv/UamSiSVDfIVNo7B8VocoiKMReglz8WGDPiyZC+GwcrHnPW70bGbUzC1j2aL360T
lbdNkqf9ngMUNr5TWNLOigDQy4DltdNaUtAQ9DdfHMdOHihwuATjTfTRfew903y8F8ubAfXLo+OD
wrFE8flasACczGPwAShJe47a3ycamZUQzwl4bYFKM+YblqQ4hZ2M72Tv917wYbJ4esBCT56LwJ0U
4whS2LaYp32Nrf8c/9pgTlpLMz+RC/gSsG7wA2+X5BzvT9fpvBM1S5gB+1UID/iz6JGsb8O/keW1
7GxthjolYLdLO+1GvTvfuyGZ6DDa919DhWYZYg1fFQDHjTpALVKJjW7mmW9AmjAdWdGgfpoUUe25
0QOV5fjY2WxikrrUbQYkY9tT/Tmdka9cDwzFTLJ4W1VrU5eaHluMeYLzLariJhGWiM0jFvjddkIV
Styh+ChaD06KwmW8vVj3NZgWIEGZwCEehNl+jar2BxBhrBeBJ+XLXCV/k9gyPX+bTrN/9Bqn/Mp3
UWhWR2SzIHcCpDLbpq8lTYvrfAEw/aPHRfEx6lbrozM25zHpnC9F0TNQrAJm1gua7lMEUkThl9Zl
LUPzgopKU/VIFhT2jMTHb1pnJ323iyLLAkXTUL/Y7RekRYNvR+YqJgKN7XjDbhF4nJGMGqxvfjhi
9g4twLiO2crBcuGmWHWiQQEJ6GH0eKlnZQJeIiiKq+EvTLSIernFssc+42+RKdKM2nLRAsQEAAuj
bCaJpeAR6gKNVdef+7/7XtJLUiXvJOk5yFL7kKzGWaXkfH5RvimAp5FS0uwcuwfuq3AxWxkilDfY
+I8Bxvvqt09FBLwCIDCTiSXtfJy/7LBStHeGzFkEWEZlvdbdaPJd1Zxowg5YmAWbqqI6VONyO9fP
QDR4ELO5xGqifzO9py6Z87aOzWj5YAChAtyUwP41ggj8xPZ8IBBgEjFUje/bXAxbGpJiKItvEza+
duuwZjvuNMN+KmrrCzDuTvbaV9/KmeN4TQTOhyrLk+P/bQGQmWbjmpY4uIVrnakRQ2ar3n+WTYK9
4tC/u3G1EuOba4Qm4HDZW9XUzwVWWMZ/tjlfPq88cXfgknbOaWj9UCWyUeKx09zJKmQbQIVYS/kX
3aDsC3/DdcVWzoKqgosYQHUO0Z0FkLNvZc7MkK+TDvVhyswFeCPG8rICDuUwpJ4fj3JICtBt1C9A
p6BBanRNggwMnKrWWZQ/AG38N5wKvtpXNHHuNT5SPQzUuF9l1MtmFwd/tuEBxv0depx6Uz1uGlA5
PYI7C8DQQRcBR7JkL5yGIslip0fiOhNZc1kAQXypvbHBiUC2LaSI5EhDqsvtTRfLrCA2QUq5jcYI
KjLN28IAaJNv9WBr4EgEzAB0OElIb9WTj/6boVR0ZZJtg8ENlXHTC4AakrXXNTmyBH4O0cshyULT
BmTtJENy341ARCe7N9KOQmkHswKqxhtIkZ8Au5P29tS+47/CJ+t9wrutRb0naDSYQBdG0m1+ZTz3
9iacyu73IcfJRDRYX6LS9edtw1i2r9JkBrJQu57vaCj6QqB6tQZlMWqGvChWY7IUHSrB9zj7EeDW
NdeT7Zffo2pNXpGAPz6Yq2sdhjCrPvGk+ZynefUNdfXf2ZL8uwFKDIA2XHqHOuEH7k2owXGtPLsM
3EaRjeylaVggteg6JqHZg8+1CJxpd6dY2JgBHhYN2S0Ukca8wPoCmcMHPgzTA8/CUzib2JvrwJSs
jvTVmA721ek9neYbnTk6G+risAB4C9RV2QGqK0+ARlPmFCg3PiK/Y7bMBFOUq4PqTtZoPUxVgulP
OvFX4CEClwOk9CCVB/bkIDhIzgt3R0p/6ZznyPEOpEwz2NeFC+5a/OZPJKsjKzg2Q+hg6wRaH1Mu
u812N2vqJMdKXPjIOLnggWuB+CbMPmV8T9wCNJiaPfEOvGtMieH+PiCNL4C1UDNwLgb1iIIlZPeh
bQPLAUw4TmHSCGAqVOZEBU4lto7zI+dDsWuEk8QWaoBABAcS3zYWwSsXOAfzUDYTexKfm4arRAif
1gznbFJLzXjtaQXZRVMJUPH/7ELxmZsd+7rhyPBM19/zsMCGbN88MRy9Pg0hEhcAU1K7Z6kASCiO
zDvQXSr1jEXluYSiALPDoY3SIg6ANHt2yh9U5qqrXhVykEYbeje7ARciJbkR/hANsTnAZTQn2LSY
Oj3eJ2tMYn001uOvjocMqeuCm0Mn7ZzifOwxyE905gRywG9izAGYKnEyNKRFnY87z3SqoxZplIuo
tGVJV7Ny8N785EayPvLMjRk5LoDhunnJJKJC/0FImEhnav+cJ2T4BtjnzjZ+OtwOczH9aa3CB+sU
fg+bq3FXA6IShCO99m/tgn1ISlR5MfvII4Arr+PU/GE7P7IpyP5aBdimbdYF5wkJLy+Tidzhxhmy
v+Yk/ZoBc+HVxV79MfrQ9XxCZhZ4x6oxz19sbBiXeNK8ksgQ1t9eM4BsRYpGlGXtZxwWIKEQQwNg
ytqeLNjk3tgPhpnsvQRZYSF4lM5ztw67YEm/zDzoL0NhmR9FMNQXVhW/N160VpvJab1NgqSUg5Vm
1scM+AsfcSZButllgI2SlfbkSQ0g0b/8P86+rMltXOnyr9y4z8MYghuAifnmQdRekmp3lf3CKNt9
ue87f/0cJKuL1Wq3v4l5gYlEApJLEglknjzHdOTg5qLcc1X9BCFpdkNXS1cffVQNWszeXA0s3cW5
D5P8GEDBiZDgiIOMyJQ+RQaHMMafvSorhhzQE/Wz8AuXuDQJ0rHgOiLfWjkmyLUXRMni5lfmqqsT
XYkNjBB5AIP3NMnbTjUGiBRAfawdHUWbQPYB8d8bz9BuyLTYS1/3oMHW9muyydHRdxOEQof7WJfG
EfVifBOyRD8K8LHdDYZnrZrJSX94TrCr9Lw+ixa37FlmATrHzdpzoAJLYgmkpfAraQUaXVzGjE1u
EwM9trAC+UQDRP3GwieN4LqiXTI0vm5rA/q6H3KlCyvQYpuZg5a+iJz3eQtBEF2BI1fhCDv9YFd2
dOfLZjtFeveI0Hj3OIGOSTEze4dB2RwBxLkdO9NqHlW2cGh2FoRkb8mUGgC6Yz80bKibNJWN23BV
7JsAAera0x+o6WTVbKEZ16+bINdTN2PlpUCF47nLS/bQWiYYpq0q/DSjlEbqMjBa7WkBHKSCe7Xm
aE/MrYX+1Re9seaBqd2EXh/f2UPqrHqUSXzXvADpOqv+oqURNgxTEe5BSc+eo7y5IwfIAE6rQC+t
u8yS7U2dTP4m00XwvUahrVqBlh6HUK6Hup3wd/quJWF4N99bfPn2j71QvpVJE96NbYB7FOYxs/ku
wNawrQuoaYLCNUckSm2KqE+NM3qDOIFU5TKltrkjW9k2BOGsNrVnZS9J/0Qa374ZTMfAMUOQq8jx
lXOeuG3G69MARfkXS3zyCm0BrzYcX40A1WGLV1M8kxmo2/FYWEE0e01Z/O6VSqgXcT3dDmzqIIEc
oly9HIJHzzCNS9GOR537SbAuFbM9jp50CJ2PrZ2ejju9Td6WI+r1QZdcJj//5EJnV4hpY3+n+adA
CV4gP4MYRnJLnUKpX7ACQq1IsYKfTjksA3pRo8oMsY5dzBPGV15UriKUPY45oDOs2yzY4Cv474Q6
XpS4D1+vIMQ0IUaVJl4qQvEa9XmaShBSDj7YpcFovLpa65O7NgUugmzOkeYtayMRk61RDIftaFL0
K9tvwzuQiQmkr9vSHR0reoPc0Us9pcWjl0JlK2MOA5wB9njMd1En7C8CUIu9AU6ebQJl7LepdcXU
6d/AvGdvG50Xe8gQmS+IkqxpHIqA4UZDkPjYZVX81Ivmgdaz/BTksV2anrPKcu60XsN+R72Qodeo
cfbt8A7Fs8cs7UDyNCFxbRfF+Jo2tbMB42i4l1Y8vfJSvzEmr3gsG2u4RV008tuB+e42Vn24p+5f
3fTEvreqdI09wBZBSfupHYLigoBBO2vYhx7yp36f+Qf6ilpwg6woAwi3y9dWaGqPTlZ9CbLJfis4
xJWllZi3fd2n51HiVkoDdpDsm6qJXkQ5yV0KTvPdCKLZF3+wNuQQFWGMGshiOoFYpb6zciSQxzG2
34DyfQtRYP1omFF9rB2k08nuoBQR4Jw3P9WcTWEX/NBYpfZoD80XD4n2IMPTfIAS3UNjTYNbCMDS
ww+B+zGOb/QeGghkarKgvRS4IUWRAR2NrEIyvMPn68aQP46RuMcCKQSMPy2AKNn/ywK0vNc09SW0
km2tOKjDBvvqVIw3QKXn51aZyE5daqIS5aANH3J3sdHV4jdOSXUadGj3Vmvhef1x2WRCap3na9pv
UvPhwklb1SG11WV3+uGDON5wzK3gP37sIGz7sRGnLXlImj60J6c9OA0vXbqafZYdvJ94odvxIVgv
jjTPcjzIbs35H0MDpQHPUC/si7rcBKqixlIVNZG6stUA16A4RQNko9FloFcFNmRbBgDieJ/hh1xB
PaMYp7LaygH8owIhw4y5G0Hu8Bhrlbir6hjVrSqmZAyI8PQae43zQG5+5RE41a5AIeyrqTmoYA61
au15lrGDBsyhr+MJIsOdp61jEfBNAB7NFHviYp1yEdxVZcweujwLD2NdAjdC3oBClsDytPnRby39
wdei4aLW8scMeawiq7dCBWuXcO4c040Mc8sGRK69j1EeNGA0WhxHO7s4LfBuZBJWH7nZgICoYyFF
HyqxUrqy8OVpkDFazBBuAKKjTtNx3WK37Q6oIJqQLflzGmaggg45JiVpCklllNPSYDdU7zMqNULD
NOCk0+v78QH7drbG52FdiCEJmBtzHdhavMbx+E/aJKJEQvalCsEhTG4zp1KsnIUdJ2syfpoB59H2
ktmZ9WF0eS+ITstDUxvtDidwbNyi6U6klvxP079x4dsKZNxtUG09/ATb05stmPZaofDZTZvef/Kx
zYO8uDPd2kmIQ0Rb2Kj3juujDimH/WQUKINIK7Hp4rzb2mWK5GnMIB+iNERAZCUOheZtFhPZqRks
PjSrT/2mm/AQTc+LiZiXaW6goywMiLcBJeVA2fuJHl7wzpPnVouhFmX3r4MW1QduVc66Har+VQfb
M2igo+msQ3foWQxItSq3lNtQIYoEZCK0dHjNhUQJomZViN+h0u3gObnn5mBdOEc5QLJ6iJtdWzOw
UgH7K5IsPnh6hbIOcqFGi3wE/8vYdGuntrodzQO/prq5O/o66I1LbskvZYD7vWjx1DRULXMy4d5K
XaYqnZcujebK2VPOunK+mkujQRyvwdmCTG7BQf8wtwFQL39e907+cZ1CvcPRDWBhZMtuqDFV6Hfp
LrbP88j6MXl+jb+Nk1NU4cgzBvFNkPnmmQ0d4oe6H+wkAwEKdkUwUiMUBW4CcGTDZsNiJchFXEDU
JEHyHlK+v5jZ9ByxT1Sa42H555IE6Uhx+B6Brodsuw3KM3qZxQXVxOHGt1D209te7nKw5yGrAOWO
pAi620g1fYtsvvTBYUwD1KDip7vNYrCIB4Vo91czwjF6jfDYP1xN8JEaFxkOxssadKX11dYLx/5E
vTpCYnMV8njlICRwWXwzgwEhBAROEyrWfNUgRgaKXuxn5y7ZvCRVPL3KSMOfvLGBazjk6D/Usnxd
ZhCQRO6QxLNooDXkY9sF1YlMqL6O1jL0wU9TOXxjWkgmgZQnPyMvgpspXS4Na/UdS7T8uJjoiqt7
8GyL9M+r0IBUo3G2DxHDeZBeh9++ViEjrA52OL90hzTFXgZymhDjkbJbM5Rz3tHZT0fwfuMEHOoA
EHF9tJif3aaTPARdC7XZq6X0ouwOXW7IVTPg55HGhrNLa28PDFDwCJHF4NFqHIRxoNezKy0HcP86
DW8TTcweo/8VlXBOAu4pzwORXwHNMIjfeOBt0h1A53PdO1E/S/D5tdLvNtQ1oJCqbWl4xCZ4jdBu
6VJXZAEmcjVxmc3z4YdladV+gSQSmFEaBj69OM93eJgCnJI2erTrOapyxjzQZrhi7UM1K++T17BJ
8KzoEtO64MxnXWyZ/geAsnpPvcWedkN4wK/hq85q62KoxoMu7Nkvefol5+2XGEkvwIBWA2lj5sJ8
rrAzePUabXINIxzvQZwh8Z/zpps2sntoBWTatsLMe5QZ47w75uZrNtRfhiAo1TpdNThfJ814pJAC
8AgvpdV7W+otzaLsSLZCZs4sEXnlUjbyer4DdGoLSlU6yjlIPPWr+bhXRdoqqwAtoZHlCIggHXc9
CMEoGY761rAAh7QRF1uU1VCcyk6QJt6lBigrtCoVu1kWYkR9vA+V1jUo1rsnZ4zZOUrHVz0PvcbF
EyRxsidSkwC6A4wveXGmeXIyf71MJ5SWVCWTA4/rfh+yYNoh91Q9G20F/dAYeQMt+oPFlvM4Ozgd
HiMOQny6Ge2YrH6QzjsneAiJwpPaOzU08uFHphrgsPWUVjaeBmVeBpDciKw7UzUZG/+wQMBz6Llp
3pHda3OxLsJJWy+2MccjU5r4ZBE80LyVnnr6nUAdMyb13ILFatinhYQNns0BOwgoQxsT3zRTKI+9
YYsjXVW/6C4u5AcKyvcZy7Q8qldVYOqHxZf31QvytuUWx3EdYNu/vsTiR6+4dOnq6l3Q3Cu/AQJw
K7OrctdRBItNjSxWmglna6kudNP6uaFRsi0u+MzAd1MpRsDFMRzBl0kr0JS6meoDPliIkQxi2o9a
MR70yga+RDbdppY6hOws7GJMMwm+88jYt9yHdK0lgbcTzP4B6WToNg3cfC7xTtcykdqFVgJ16HhI
ughSFTLrNgbAbxcZJOme7vyOJyOAv6dnuvNTk1tjsbVzr1rPCopcQZkhUw5Imh30sTsE5srUwvyO
vM06i5cFWAS6NQ08w7YGgiungfwd/tNBNvbnNdFrUPOJ8MQv+DejTfgl1nz2AOn2tjSDR2oKHAM3
dmQZmwhwpkfsQevbInvLs8TBbhT7nnXjgVV+7o82SNkH0DUdoRuKcXAnrsbY8W5FGGr3I8e7EM2E
uv/Su49aw7sXObR3MxNZGerSgJzSaZ3UttzQLKvi0S1qJHVA8pB3DU6e5MkNjsMnM7fr23po35tc
2MlGpvHWb3N24qUY152MxNvQ39d9mf6QIHrHO87ai7Q8yDAYeO9pAGwg40m5HbjAbd6ROKB6vHLc
Bb4GejHkkgmTRk0GYIacxupQTr35PgBt23RGwhn9yLb4OL7opYF9hMFvUO+hgF5Jw28cvKnukDlg
paa+Be2R9diy2s1rIJG7DmWd3PtWmDFiHpPCEZJMH11VkFk9gMfs7CfRTwgrV89l51VbbRoFwuUF
uPT6Mlk73O+/ZUm31SLP+alcbcspZ9ewyydgxCL7iMxWd+kjcBI4IH59KQY93sl4zLbJZJgvk0QE
ZZry6Eyj+DTTTDpflkmxbud301QEKERWhHvgnZPFqjWa7gZxoFMKRk0g9j9sjaLrm/uf/efrAQwG
N0EKTTxTVPapx2/MDaMp/VHGz3wUxpsxYcueh9lw6iM2XBJwYrklaOq3ehyArljlhKSiNLe7HG+C
+p7KFtEV5EUhAD6wwV0GBGWUlj5dXS9RlP64ZVP5A3+VAEXpoNFZGrJJRYLr14lY4xn8PkoDkR7e
B10T7JmIRqT9WxtJHTCSnNqxgORUCdQB2bBveh+gq4m86TIf8VRJ7RiK410IorAyQ/5SKccjR1Ld
KyTqbLOUvvxiw9Y4OjTMQTpr8aHhXKTaxc58oJq84RGcTeO26D0kNuM4OmulKKHYpIVfIif6o1I1
J5rx1Fla/bNADdoKWKzxEYI849YYsuwmjpFXBrb/2dD6+jwi8be8tSTIZtPyzshUOOIgsW27/Ptf
//P//O8fw//y/8jv8mT08+xfWZve4eNt6v/6N9PFv/9VzPbDz//6N6CM0OWxJBf414QEuKXGf7w9
hJmv3P9HkFRVljW5eUmBfN0R1Q7R6jAz2eoMNY6LiZh3lu7MvhNCpwX38i2Pm3Am5CGPK7KfTkoQ
vDLLALrPi0+2A56DEJlFF4/T+IQYMz5muoSIQwxcGHyoSw2kLmK3jfX7cLQsN0e+8g0a5S7+/M7P
EfpBq7TQiicNOaitXtvJ0UjH5ta0YtwTDNC/kfSPZiO6j7Oev58V9aiPk6W/Tyh7ufRnBT7sZLyV
74TBnsTxRm8zyfX8/Iv8ONoWmq5DM6IAIJH6leqPTmr3a4CltVOMmxuKLu8zIYz7MIAUejXyW+qZ
aTjcdk3rch8JA7cDpdsNysafFn+zj+09dBZR8k0uaR2k29Tx8jUtQA00hqK1MQz1tv54HR2C5isj
4P5hXjrMrAeQnCUnWlpnVnjpZQiGKhk8Un6hK/NLgp3smXpRoTOo/SB1wb0+d3//TeP6375oQJcK
4AUcaXFmmM5fv2hVYvtj7MvponPDvyEdJacaimAWX5rVlXJU94UhwivzMJRnbsCkm7VzP+hYHqz/
6qNPhVdvUZOJuxtRGOp4vB6asfFX3mikd8RoSANxM/wAdZh5QLoAck1jyDYjvlRbzV+l0ci/Z+pB
ZjRWcQ4gXX+WzMR7AfAS8EZ7O3N820EbXpzykA8oydr5Jpjp/FpY6wbs4VsTvEao9iojzaVsE1hB
AUmn1FJlJVAUHdNbJ0GaZe6BT3jaVX5SniAcWl4aA2BBOsyp01tuZqULkdFmPr59eOgjS3M3CWqM
WuH7qG9/+/1HhZ/+9WcFgR/cDEwAPiSYR7ka/3RT6DptyFNLDBfAMj13mMSJS0N7NMpanCZhFW7R
+ewrDqHmCqW7xaU14+LBMbRnsnuBFm2m3JwOiBIar4F2tPqWfUVJX78fQ8PbkJeD46dTJnzjt3Wz
t5Kivs2AO9moRKtL3UhO9W2gmjY2Pw8UqMw7txMyyBWL3Eg9cT0o320yv/D3Y1SYL30IXkIJsE1W
O8Wz3oKrUXmN1aBBKwaTvHZ6ZX7doDQ4BnxKx31nrZmVdGnLm0uBCGwg03XNxMljev+1bTXPrXlv
3oaiCg5QnMOfH6fZO8ZK1I6V0/QtD8JDoW7+eWafrDHbRFqA8V7UD9IJ4lUuGnakLpOjdTukHQKj
wKO7lUj9HYpZPEg6FdpBizgi5qHxOhZe9F1dgI83/h7iolcWdUGWj6FMnxYfDO1YlpQ3dFpcGjo3
IhLB11DuyV0aMHGr2f7+22Nx6/rbYzoOEAqQUTANPFXokfPp2zMaMY/9wI4uGhB3bukI62wbI35S
EtrLjcl+DqogiUw0SHbqZpGe3piBvrmyU5eaoO+aNW9zbV73V34Niw+DjoqSXL3yMpVeYRwgEsRj
9nJlp/fAM9Edo8Lf2W0kjqZq9BS5MVT+OPw4aAMuaWi+JCv16QocE+K42K59aLllmK5QbLj3Ud27
T/rgET8nY/v+ev+41Kc3sax1tfT1K5Mjvbt5dXJf3ncKgtlUvfZi/+S3vMqyzGIbtPDZ6Zp66+Gj
O8o4hiAcXVITQTvpiOOdflxsdHVlQ3Z9AKOCWoKaT31aYu7zMgRDU4Mw1K/W+JWNXgZgQOzSr4YD
kNStSq3KtkwC38By7w9g7pCOlNOXJqnAR2EV/dkZJn4EHBOaflwLH5EGAE8iEAM/lHRK0ljeH6xg
b+BNnb44ov9zktqklMXQbZuCn7GHT8BFypLM5Vk9of4FATst04JL3NtnRvfzUY3mbfw+mnZFSKPI
FAePNGFqg8/zySPEfB0JuW0v4nA7AFZx4oaZuHkH6uwqxFN8MGLIb7HWeGpbE5CjovyK/WG4i03U
bPcjL74ambN3BsaeaPoogG2wldsyXeL/TNORxQogsoxz3Qy0Y5ou1xAVx//1A2M3Y+5oRDBjW/Ks
XXdWnrzqdXfhteH8RKL1nmlx/2KBmGfTZ1YDTulMnFLTDDZpbSSvcmgW1zKCZEUTiGdRFtZF1hyE
PA14P1Uv4Z4JoqUJwUJnZLoLUHy5IT8aoQblY6hJx4wr+wStcVcfq2lj9MDia6PfzFmuJXO2JLh6
x8aONMWmRCXJ5vwZ+XUmkHitF73PpRlXyTE1F08YCHBowY6kAuNUQ+EkXXZIrzUrZvubugmjI9ny
QqL0jQYKPmkHPDccaLNMsgDwRlUUl3bJjnRlqy5dLQOtqj/uqP6YLsnborJhckIpNSqIl5ltmRSr
UdYAWMup2/K0+WGrXVfJ+vdm6kKoKlFfR4yvWrVK/HIZH/IEyIYU+JhMVVBQU6vSiIrqLag/ALK2
Mjzd2cQKvrI4ooJQO/gIvM//Y/rPhwKbGwc3jlkrMVV/kPmPxqL3EfpLAY/C3KhRqLCuzW+yJnlv
Sk+CWXrp0/BoKLAqGakPcRdjg41guJpH/n/WmFdz6mobaboZn0VaJAgbg4hWk1LeIVbaHxn2p5uR
AcwBpMaOANTkUeK3cmcI0PGQhw4CzVVRZekayAD7BMrVQy+79kA9aqSyL10UE7bH0q+Ac0WlYGH5
OepD9GEzmm1ZrojrxAnb8Wbu02VQ2lmxpUtqUuS59TI3tyCPbfMD2Wg1ugq9QkHG1eo2yH0RZnWa
U1bjUB7VwMrc08jyOjQHYeoKAL9ei9yqZ/mBYJYjKAQOJYeGOKE0ydZva9vTH+na1nG6I3ehCM5R
A/XZ3a+72nW8pHBBGy0dY9V23c+JmXgl7Nd3VKIYTqAfoy5TSGezttJNo0Yn1aVRI0ryHVUwjqmX
gpvc+M3cxZnmCts45n4iVhXKfG9i9T2zEJGHejSy+Kj4UVa9mDKkxlCH6FI/QXUl6rnUEDWRkXab
3reRJFSeZOuz0I+31KdFF+95itd3699vzZjOrrdmlkAVoGE40G1k0nTU1u3T1ozrgeYgLGGcAd+K
moP4qkevJi/dBV16BUpdwKb/6ILcsHZQiwQGfrWNB+1gr7tFbCk/d3rSoP5ZyFMs+/u0HZoHMrVG
kW/stm431KWBX0zKvPGeHKip1SSuJi0LfUzqra5cYcOezMe+wgL7XJ6I73T+S6EkAdr0KQhWuA+X
BzIyAzf9aOg6FMelQvM3f5PxwNNG4n557EnUg+DwGSHh6dKArtqWW1GBB1qGfF0sfloFx44gH19y
HzQKBjhB7k2QfG9jv/VPNTgJoY/ZWLtoMu3bDmd3gFiZ8+wPY4UUXC++tw7IpRFE9oGwFyvZ7yRO
GDcoE4RA65KLTKJYrq0aJ8Qgt/1htSQo535jIOerJoYQ3/79F0j+7WBoCcdyhO7ojKP2xbiKFkVe
3pT46XZnX4L0xzdR4bsqpxI1r3nimqaPrlamUKHmIgPtFypOwPRdQEgtSa01GanR8MvUEV6avDWE
W2vXy5m54bY5YZMEHr8VJbCiFhzKbTZNLnUh+wrMkGrIexnAH6G5JZdlgPxoxrJUoKS79MLOvnl1
jqQnKlEe+1CDvLIIITTmOCigQlGW6+k26s/SVzAiFHsbaTu3VuHX9kMyha7IhjqTeOdo+SNJqSz2
X/l+ckk8Y9v13bSKxjF0xzrVT4VjiS+1+YejcH8JtEmPGUfGrhn58EpeVdDrJxTiyC929oelvMoR
kDnfRkKOvHAUU7SmWIu8sBaZFy+aRGsxcG2dfv/NYJZ9fWtBqthhJuMWF9CjZ1cxAwOEkW0grfZs
TbVwJ8WsTU0QMUgKOuDIWWx0lY6DCwqW6BIMHmQmyI/hKffJDyew9I5XIwJSdXRpRegf+taqV3mR
pI/4rVOandLnAidpNzQiZ0c2YPP1E++ib3PmfXKqF60ytRP5NgwUPAk+/jX5VllZPman2bMPfOm2
VWXO67TY4p3qqPkqYgAo3TFMXwUHazSto7fGtCuNRgPLDa/W+WjVhxp06QA2M3kYuRZ/QZxll5fG
+K1vg8/2AuVRZJdF9tmu/CM9nr55yfhVs+vHxrYuKD1vHnAO9e4Ey19ChItenZrnO8U+uE1YU76a
vnV+B0VFpgXYmP8zB2nDmXA3qjf5vncmUM7HmD01xvNHjyA5H72PeaAQ/LQKrfkxD2wL3pl6mR/N
r5DGAHb6PkCsaql/mpzA/Xdvj97sx1sgz4+3N4naHbIWBWEJt5XsvFFwCMYK7Vbr+hRKzHbx6ONU
hdBdUzxmuvNuW0aXK/LTutr8b34L8jrUqYLqwuac4VaJ8Id99VNoe4Dz/bRPzgVHxRhrOmzzKQM1
p6VAXbYzrGaCEMKf+SlTlsiS28NJmypkIFB94oI0y3nSND8+45f1hx/Z9pM1Cu++cYY1Z4nzJFWD
sm5ocozpAzlIXv6IdKc8z70BRedd2+QHckXqE5jGgPlb6jIjHjeG1X8FT0myApuhed9mrXlf1XW6
GwINsFplo6YJSrmOK95uFpvWerE7BpzvbNt+9wPE96fRSvvYmhyBZkBad4nnFxealdZZep9jG6Re
hSyIxJVngDZvlhXMLvGPyzuKbTsARMHPjpOOUtC8ru07lNr1KlYaIRqeTW9jC/xe7SUvMgrDfdWF
+a4sdOM18XSXHKCSbawHG1UHA0ItD6bA14YGaEkuXE0LEIheZV7CD//NXdG8visazHB03bBMy7JQ
G6Crr8qnDVfZhf4AESbtFNhgU1+KSGxk+WzkembB6sW+FJNc2SDP3ayF8FHCgiq2VZD60yc616WY
J8ghTqBLa5xHlwHijDVSSCLQ3GXABAiHrWjEDpMGZaD1XUPI5VwH8imOgJWq1aUFdOtWWv64omEN
QcZ4R5eQmz54hu8f8d66oy6xH0hzrXgtwAHl5qGdbfO2u+S4df/07erqQg0NUVH/nKbmamiAZVJD
f/FBTiRZmfZQ7quNI8viluhaBe0cyjVZ5g7Zqw3DNv32LxYg1qJVrSvgQi4bN1Ol76niuqImmxx2
isB01BCbFeKyYCaJufG9zDW+/+SnpnGAnDcdC1p3EkAjs6pimz5EEZQ5HhYem7Ao2mZF9EjEa7M0
qrpz6ottp/ACXlEFj3YPPT1s7wBzVT0oVuw9xHnwS24dlKNCmTlJIGXYA8NfreiSmkwZ6UqICaQX
Uetsrge68fH3X3DHvHrqG4zjBmc7qFxjpmlfZwqcegKbHwcYIPNzRIhQ0P7c59ZrERlO7T5AhSp5
CsGJ9NRmDLW0dmTfNGabPsVRAbRjVNrgO0FX16BIAQxmCsCTg8KKVipGzAZBhSjRJeAgcbmjJA41
kGWPT0EZ3dA+ntI8ZNeL/IBChni415PI29lhqzWFotLZBNrPocFtCXe/N9+OkN4F+hiFix9dGsWB
/a35SBLHf3rM+WDyAAvxfYgz35yHAS8QAzoTKSXK3AgzY6deJi8Dxfw6s2VQHeveR6NmYKcWo6VE
yc3vPwVE1v/2MUj8pqXBmGTgP/5bcs0xbYEtPyIlXWxNKEMEM/nk+nFXB+BF1EtU6Pj28KMc9ehS
4Uj9aCTpBlytkPUBBOlRKwITR7G2Q/alxNYlZNMml754iDLUzA8ZNyFRUIuHuNC6U4zNFOgvu8yd
ZBlBDVEae3LOdNAOguln38XlkLlVN6brIvO97eTp/KFITHsLqDbX36Yw0++tqWu2IMBr91PoYTcL
8owa+ctvQVA0CEUPiIxX/fiKWrJVgjPabF/8E8R4Fvtf/WmdrI1/9gICGlTPqkNreGchMuTaVMu6
9Gk4S8HYZ3eGBx3foTj5ERp7zCAoNTloIq0/5HmyIxMNLm5GgpsmEN/wM0IUb4tWxDd5b+tAM6Ix
UUxzaXP9qajy7tAnUbGzMxPHVN+fmpVM9Pok6HJokmjXjtXb3IXG030+lf52TEDtv9IQUThmk9SP
OC7gypIwUv/T5SfX+fKTwzxNLbAsNU+lkaBuIfBSAjVZlOwmDNuv3RiY2yZqwONkjBpaGgEYkt18
6s/uag5dVSZoGnrcuDZzl6bPi0CgFLRcxer3X33n+gELRjvLFkhPcGy5LN24esAC2tAxO0G9QzVk
wQTEJGrwoJpWQOWXWc/Rx1U+Bu+25eof/XLLwmcTet195j3h3JB8nVLU5MmwM7bx1I/fRPmcO0Py
lSlziHT3VgvM8tzFGRjdc9+DzprAaaOwmi9WpwOahaJArwvCI8MhYR2pSkKjEt9FaBvxOdHL8dae
cPt0fQ+Sl1zzq7OfQqBasta888BBf+nAKYBMJ15a5gWIqEFOf9eiUOvTAM2AFtf7jNECpSnNAKo6
XfkdBiaw/swzPOjcf0uiCEshvfH7z8Rk1xtgR+JHj8/FdBginYJf5fp1D0gErZwgn232KN1a0EuE
cApjFkOrNGpnwFNtAPU0Q5loeMY50STGTD0DsAwAJ+rTTAEAGmDQH4goIDVCt0EQZu2Zvn4jVCN7
c7qhLjZaiAzRJRlpOMaPdu1kUIkjm2NK+NDlMvFqnWWytLQSwMHEBx5kfMonIDFWdKBtQxOBnDDu
9tRFAU92N8QjlC7gV5Kfk4zZHfn1IFjcz0byAaD1aT4Ih4jBuKIvIFLgjf+h0+Bg1pVrML85o0QT
j7e4n+1jOLzbJwY1DuVPp0pQUny2K38cU78FXhrvnSJjZ60a2JmuFNb2HLQbOYzpJzNooCdgSULZ
HYK0upCrr3lgFTX5HfZw94MTDhwb8kbcpjhIrTlgRmvqUlO0dbr3tfEGIgrZ0+B00zrP22THoh5d
w/IOkfTkKijNFMo2pQlMlu06ypcmYCP9nAa5c16mx6VIduQ/JoF2QGHg+3QWeONGIDdxaKsOrDQt
qGlQUbFOk7a+0RF2G4GTiaxzWNkNkJLWC7l1g9QgcB8zyNyboBxyuQl6C5pMzScnaJzNi5GN1lr8
aFVRGi9kZzqvD5pvnfQuZ5C31DToSH40ZlQ0n7o2dfWhPBSesV7c6Ip8Zw81/2oquVy/BvkEtS82
dhYHqy4z9GK1TGyoX2sRrLQwDY0hpONAfXOXhUX7EMfCRNxU71al0NuHWjXgCMtdnU/xnro0kLeg
qGmCB5qkKFP2hWl7q8nwu9kGGiALtxaI5JG/ZoNOwq7nMVEi/BJx82LWOgfJU12/xYZ59Gyr8ldC
j12Wyfanr+OY04Kj5otv2AMwC2F3G5Yy308Bjnh423vfaeQFmyEVf8m1bzoQFxNrnZ954f1HGp54
Sqt02mZxrSj54NqbQnOd0vG+AZq5YcoVGiGrRkTHCsz9z4CRjRe9Eq+d1RnPTozy8L4zX5exQdqv
pS6MZ80ogGP60/MX85SnlmtIAtXBzufWcDZ5OJ4j1CEiY4haFrItA7Yapa5AHTVYRD0g0pHyQTRF
TW59TWzKqqo2GkvFFhtPfiwh5oTcJnLV+v9l7LyWG8e1NfxErGIOt8rBspzd7hvWdBjmnPn05wPk
abk9c2b2DUsAFqBuWSKBtf4AfPKlabU/2qb0f3ZRuQgT0/zuQeMhG1tEj75hn/N+eA5dKHmLSema
g7xg9NIconGc0sXnl3KcqlZzSOT4ZVIVtJeZ1+kfYuTLCJzdvz9OrM9PE0c1TVsn7+zZmgO05FPR
op9sLONjt7lp0WAEYxYecq2LFhcgn2wX8/hXu8rU8FCK8UlImEj0npFG447686LWjeBSgneVCa/J
2kHuNaVAbyIujzaGhz9jNHgwZBRqzcvWtDZSPeRSqOIkvEgwwTvKQlXmxxFkimRYydHAnIs7CHmb
tLVPRlzvL5ShT3QjFEUmfKCN8pK1d69EpGsW30crEznIZt/Epnr898/S8T4dFBzVcgzLMDTbUZES
0j49mXWgqBpsl+zmnTyhJYCsL88wN+Cnl3uZvwHS5AnfX6CdLl5JHx5dCGMf7MEBw3aWyGbfDf2b
hAcapvXgqwI9STZT2RRbOdp4BuBMZHluJwS2X/4+KQMBi6XPWOzwLK7vfR2Ex6AExb4UMF3ZZzUK
/kaizxJYXTkQGL/FdWLuta8l6wDeHl/EHPSB224cZ3x1vCB74AAV3ObV6C4CPp83bJPZqBkuBkJe
Wz0M1fwi+7sstVYhqoMHq8mKV68rl0Pn229aI/5j+pBuZVNV52VXWNGrF6rVIWLjtZLTxdupmZY+
9EkYXt5OxtcpUmzy7TKfQ+6//2E9T/zlPgJ5bd3QPNV1qM1Ymu3an0ozraX2g2EX02lKQVTrY49H
Ux25xVFepiQtcQHlkrZezAlWvJy0bj3meFjKECXryqONr+b7vA/tS7SYIiOvzcb3243pK+EiE5rn
EVi6deFUxTketeIsX7UO9shF6KerTwMzesObsKRqIQcSkaWRrxCNhpxE+YOS9l9LpWK9cPKjQ2yM
j9fVZYRnWcVNbsybD2uImTYFi9su217D5TJyTj3kywy7mlUwJtoxzsfxtiqzCKRPQXbAzsDJi75U
b1J9wQangjQHDSDTgP4U2WT8GK1oUcemidFl/qgOvf2ltEAlYwk33o0DVNcG++W1FvhHMHaNsarr
4ms8DGjo2Jz6tv/QBNUy7XC4JxsH2HepTDh+hlmpbUdPV3kc2DwtL7I67YBRELbW287QEVFkdw/Q
/3yJQK1N23blrC6y0ffOlwlCn8cWs2a3m7ctErC380XyyTC+O1I1AJMsym+Tlq8kgBvPDyqXEuMt
29fhCzw8NTp7o5AJ7xbokM+IxiNBj6yfV6xcqUVwmeU61bEEkPbWZL231OFVnRwdyDyon3rVR/P4
rdNXkh/WiQBVBGQZ20MtDtyjZNlg7e1sYMeSiBgFmv7Kv7mQcma85iEPgtIT5CV5+RAY/hq+Guei
Tc46sZkiSYRR7TIXGJMgCF+VcMaGSbbMmS5x6SQY5xKCAMZOD9KzNxrOQ1rnEbaAEEmnnGQIT9Fq
PVbDvJ6G2H2QIfr8apAyWUSWueOubD36rqmsmgLSaoV64mMIwOxmKJuviJbi3p73wM3yqFvFlW1T
zUIkIUoRPEYGaz6wh76TXaGHl+OizJz2YHraPcfNGeyUg1Jv3HkP11ny1dSxu+nT5OlTf9fg44bk
wvOHJRF4gmDbui/yTUtpWlpzw9l3af5F9l0WEf8uzCH7vZqYb1YYoODZNMCiTa36oxeKDdcw2Fvp
3jX9b17lBdsUs6iFJVBUjdAQwMEKrQLFB+St2MtP/TJC9iXRlC97D91sR8oRyM5QSBz0GrbkYq4M
/jB6mWy37/NksJwGPN1hC1Hk6LNEB5t7/DcjsDDwyjr1uQ37cQWURjkPYzduxz7OjlNB3QA512ob
gzq7G4OxWZmtH7xU7oDdal5q31Jb3yG8GIWLrooXSTooP73c+JIMkfdlyjmg2UlW3SI+gVQ2zh6F
r9f7bjJepUuHvMh++Wryso0KNONGtvrGx02hRuh1qeRtvb6yZS/DZlfvHd96vcTJvl+r5F3/voqV
bMpqawvgocqpH9UOx780Hcv1bmf4VHLQlNDEyv4YYde5fxsk3f6KRVR+Rci+39eoBRW51MsfFu5t
1IuSI5wroA8wzNTEQO0gc9JLn6SeOf1okEVsOQX0k4swudAKHwx9DUs5PShupt14bTp378O+EAsX
w9mIXmmKK4vqZCet6TsUEjM94pREzU06vmU1nutxY99ICZHCxz16UKKYFCDyI/IiB2Id45gwABQ5
DwPAg3clkr86C/kb0HN8iYR4/UWx/pq7H1T/1WgmNEOubgl/GSNQ2fNy9zUarZpDb4HSvZx30b+f
mKiJiZdo6FTZArNfJPb6KHxoE5SwqzB/6sTFqbTXMNY5QZDye2pNgBSKOsBUNtr8qdbS7KBqLTJc
IrZNu/ChaiNoNQzKCb9PVyLoq1EAJZJtzNpH6HHXueP0BYXKTdqN6pPfqc0tT4EWKVT6NRHmirBB
NJva2kReoj6hYrPMjHS4Qe8c0SZVmb5Qd0mFkq+3C9PksmIsVixt/31F2S/fWIYpGQj3FN19SpL9
UxyFQtanfNUUKzglVGgWphOUr3rg11un6+21bDqV0S/9GFyubLqJd2Kbr9/LNYosWMnuie3fKRNr
6L/WiApKDrVir6q0UOBYU+2RdZ+uQCWNh/6l69pP8dNYaj7yNLLvUgsaMygDlpW+XppzaK8re8Dz
gmrvuTT2mW/1t3ntqMoKy65bN5n1Q6B21OQV207PU8t3GUGNcas3oDtXaTHECOT0wZp9BU54YYcO
cu8EZ3nR0ZXZlY2SLipyIf7KzSY+SX3Xu8N7hNdkiNvkif0HirvB/tKUc7Gz1VbgsXnIiug+ysLL
orHSDfuem7wMu/bL5tz+mZikSrQJ7/AavuwWs0u2I4ETohHSKE89cge3vpIUt5cBL+7LZa+7AAXh
baWSvNXZI0R2gMF+V6Iyfe2DepkA94XwNckYOSQn/oqWLb2pjrXruwdvbaDC/0EySP4833t5eDXn
Uf5qPWwrhvJ80QOSv2t7hdMvevqR9Rw0hbKqWxuCIXTBKVxEjdkBWh6NnatF3WnKBQpNIYkni0hG
3PVLG7mdTSJRY7nWXGKuxSbEnuctRS8snARvMRHUxk/mQ4U7HBGgrMnsEHG9tMDEBUf2MFbjPcx9
8odoPjzEXYJhKq2+s6anwYpPfpoMZ9llt3qwVMc6ANfLoA8jZ81WzV7L0TmuwYa1+Y/SSgokBpP+
rekn9tqWGhzJuHkvvVUsW2vq32LyEdsWtN5GhsVucMM9OXhK7C49AUZMLmGK10TLse1LMuq+/Zjk
6IiTNaOU5TiHJI27h6DSnvtJRRYTPvwDB0795KjOTcpN5yEXF6Wq1HXRW9H62qfrzYMeWNaNjEhd
GLt5k43wbY6DrlrPo6O2T672Jhs9Ms6PISRN2bL4mzzC48GpJrSfo1DzH8DSry6RbtM/cEfil+3b
T2TeqwQ9tQjeZ6lElANIFmMso6OuI/P2iQo4LuAWdm4dZT5PGcZkfmG4z5wqnqValrwUQcLTSAq8
Dg5OKf5OSnDhAtWy6dUqYwsYdV6g/H0HzjF/iQstBtIBL6iaLOXBattkIbG+iW/fGZBaXgIUdC8R
5ZQGj1Vb/c8R4l18S/WOeqKW6wm5gAVuG+o2ihusHfsW6cVwHDZWMgYoRPAQXwHamdZ9OMZ3Zpgh
BxG68V23H5tWOcteeSlyz1irOpvu94VE/BTjQh9VGOKI1iUu9q2tgv/DouPXU6yn2H5LuzQ8yGUv
cXZcHAbNfr1ElFFqLLJBwb4LBZT3f+JQ90i8iwWQc3v/J17ayqHoIuV8XQ6sqLGuRxUglpyg2O22
EP8oPR2DVdA71VYp+q+OxqOqjGLjWbTUqvrQSkKluW0yXX82rfEy1vi98VyYzT/N+zWGUmaxiGJl
31kO37l2+BZ7PWcA0dIB9excH70d2Ryt4iVzgefU0zr3KY5OQqmzbwo8bfy63PZCAmayJn5HnvLk
SfxYHc7fkiarb1oxGAfp+4KX0cFcR57JQqU6LHOEuLd2yX0ksaeLsvtV491tYjbOZXQjVeBlf2Wg
n6UWarjuhDy87Jv7dDwq9nAnw679v6anvoLwQ1YOG3cckoUJ5PFtmPX3V9e+T6/KOQy+zqj2Xma4
dXN2subYzqV5GsZJf4EfjR+YMj4UKWfmgvRLneov4tF/V4bqYydiEHU0jik6awvbjvNTSsJlDZ+u
fij08QbbEvMVC2BnP4UBJ1LhJ6HMbrrSfKDxsknrxo7H7iGre6RP8EQx1aj0l2Q3eux/0tF/DvoW
OGfo+ssLY7028mQ3OQiZUxaEkau2J1v8wwbVA/5uhw+2WSrPcbeVvXFYW6jHKWfZavBVuQkN9JRk
kxS5uiu5Ia9ksw0ybc2HT35ILJhbJaiSqFQPjlW7O8XmkIl+oW4sII2yoWgQ1hoxT/FQ1JlHRBGp
9chmbYzebah7P6PEG3fc8+C7YyR36D2kTIe6Gc4GGjfnGMmMbakGmI+LvuvAxJ9wPcL0XV775Ku0
GpqVhvD66tOAqw71cnLbdCMHrqOG2QtXDJIJ8i3lgHw30FLfvKSr9rI/sp355HrzvLamNx9wPN9t
J7+RrxpcdduFfBl0jIQeYJaFSRVqqc3ehLsInXJYXmI5LF/2mUUxNO+VlaEWUHgwJmncytrJVjBM
CTqa4t4t28boeMdgDhaRGJCjqTVr/wGe1/+WO6UMyGnXVS3Lszy46p8ybI7rheZQTtFJrYtxcUGu
D3iJs8HLN1eceltgc1Spw62EqU9IXAh31K/XgOz/mQR82960ABIxbQqylZ8imHL1NiFXAtoo/H7t
ka+uoT5uQu5Chnnhd6cpl+R5V/qkh+egdYKn0kX+fx5RYfKMPHwCH6RSF5koMYjR2fT8R4C2Ykh2
ILhPakNpzIMMV90m5Z4W898V4bibebcVqW7ZkrOULj713pyCnDW0xRDEAeZRfOWtIfcPNe4/zw2+
8SsOyNGuFU3s31G5MREzlsEadbadkU/WUjZHFWRnJPaSMrhs9Oo85/HdJbYBs5thHMcNJBiWXcpT
DNzag3ybWcueLcUfbmVor/Gb5bGfHOU6dmgvGlTygErP/k4XOnU8UoPV9HtTjoLd1y+jSu18DEYG
6GPzn+ZW1G76pC92ta+ytcdy8TEYKuvoRQ7FU2Vs7kWXlYXWMeFUcS/7S1W/dHlts8rLBP647qCw
i1Sadx4CfRm5YneedN55FhcqYVifje6fMuDaz1mtxxrGzzZy4LLIr/nX4JACHB46anepYVgu0OZk
iL9eix6w+Q9KUxdnWfOglAZZLbVaqhyIqst4IKpfZauqY+3eaBFyEHk4W2oFSTa11AXyezh6KbUA
VFlE9k0G5a3mbXrOPiTSw+xsdaX44hTT1wZ9aT6+bjqjYp2d2zTSFrnAUbckRS8DckaEodCHGZFv
TtADMpscXKhupdcB6Q02W96TEeJf1uYfGn+NyLBK2cmwv+aMTfQArtPD0xD63WQNxqsWT8WhSkgA
SfNDDgTFTjcaKznFs/pFPv7lzgAFlo1iq/5ZtnIo3mt5kU05ICLkFkBuEmCDamR5qFvJpnyFqBEs
Drlp+LWcfAekm9+Xk8ERX/Sz63PfsPgl22HPrzLU3H3X2ilVrdl9cuJqPmXG+IdsGX2Gbrepzjgl
OP4+UqboqVd6lQ2WAE2Lpplk5Tlkc5GXHdyMZI5OKdXLswEG5kkJ9HI1Zdmw7SslepprvLpiBE0W
cqqRZPnNNI0r5H+LYxAC067KAdc5JS5lc/J1sixKnmfbf69/aBJp+Fv9w7EdzQOJiIyfDvrkExDI
KONSI3vBQzpQyoOhc3RxS+WH5ysbhTJuuECnfuzgegjtGER8TBSeZgOWPAfi79we/jAVL/hqmny/
wBNZL40ak2nIFetx6pV5lYNtvy+rPtiUbtPdxqM/Y5lkxzy8q24fVHNw0DyzP+LGFe/6UTU5febd
ZlKU4g7SUbA26rBdQgMDzcl2c+nUY//qQhkDi6yX36w0OKFFPwWLontQ2zJC23kI1pWX4Whlw5c1
xJZL84XggtM8AzMsVok/FfdT2+ebqCrnE/VmbReOGsXdZkDTbh61rRnECjKMFCL0hF132hrB3rYs
/YiujrfQ/Fp/MUcn2jlGq7C3ojmqkOmSbrS2spkXoIjwT22Osul5xotZVvpZtmK3W6Dwbj7ZdZ88
1mG8kd2BUZe3M3oflzcYCu2Ar7tZfbMsE8m5RaujIw3MjzpTlyCNJYgInRdbi8Keq6ME/je/mkNI
2pUk46PvZ/fdmI2v6ThAHe5mqMNO5N7o2EGuYcEkXygO3MqqPgmue6Cmw6vPqWDdI7d/g26Yc2NH
qbYyBOVmqIetnlX53ZSo2Z0BBRlK63TTGzZ5AJRXsjvFQ9vewJtuK5sy+FdcbFTdVlX8CLPVeFwr
ORgq3cItUTZN5MvglcM9vI5KKqKr1mgmKlFyI587oaksjaAMH2WrY5t6bdlzsCpxLqTWrJowYpKL
HUJi8rTjAOxidzLkN2Nj2KtxzPI/VO1/johLt0eMpPT+aY1YBbX1Hz9N1flUmqQmiayl52qWAYHl
bxpDSV/ZpgOx/Marh8Xsmct3zZ1Yj84jTanQIyv13v/TRU18eRHmkRFiDVnelzMp6sdnESFbQwUu
nBL0kT9tcUCLPNnoVB+/IOe+s/lNfjdUvBVsN6ju47EmomiEplf+xQ7V+zmsmvuhjLBc0MOdrGnD
vFYBFMy8Y1wi9Y6NBAaaZrKXTVTUPkzSgnhXGIqygC3fbmJfILJ/vzQaXKSF7MQ8OttZ7XD6p7hr
X6XmJ8CZpv2VhMiwiITXTWybxq7K5y+ydSXgaw5uOKEYBA72BU+I4lZ2XcPkzJnBS79v3I8ULBZu
dyvtNty5EzhYpb4l02PcqKUxrioUMb7NySWgAe68DO2qvg0diDP/FmD7VbmfPW8VQY1Qs92/f6v+
Vu92DA05IUvqjJimYX1CMuTsJdrJ1cIjxjvkdhZD1B+yLtFeWtNZuLHaPTlJMT/6sb4KS0N9GSbM
WPUq/+bHlfrS1qNH4jxHB0XM8TJYoK6T1JjNEjtVmb/iHeLdZUULZrNqzSOWO8wVN0HV99Xzr7dT
fWdljJidXkHqUTHOKw8d5fW1L/V0+4w6m+y54tZTVf8YKgdkaDMsZdaxHxBptExoqPx8SqxRchN3
x75UG3i35Mjtynxre+AV8cD/hSSR7EVlwrwNes5FA14cr0C5td2soessR9Pflygd7bJEp41yCU0s
HJnq+xJyjto46mWJQGTqr/+KxK3/nFU/2F9rc9Dl7nTXpkAli3bXcl7o6Sm4GRMjc1H/uw7oYfIf
mwL3MybCATLkgoY3PM3WVaDC3Jg+sG/sKjTtuZybA3sfeCBiO9+Jhw/6PjxoxN6/+b0JNuJ91MpV
40NwU5vfPBUxoLg083Wrqukm8D3r0VN8JP7N5BUKt/WITB67Ys5BjtUiBSm6sNl8j5eDCfDdU9xG
r7L1Kz4HAXV7WbCqByyCJvS6C7vT8Cfwo50ksuipQuFwNL62aLmca3GR/UadN7JftgYrLW+9Ploa
rZtvnEFPHqsZpGUS63ClqB4ASvb/zCZ0Q1RsV/xemM9kifOoK4m7Tuyex2TnqAeShd02wwlB3A4R
dbGn+M3IpoccQ8E/m/RrWMTZz5Gb8MIymvglhT+7Sj3kvbB2C/ah7Sh3WF18aUvFQWXAjzdqpDrb
oh+dLymMNCUfk6cgtpX/+JMbnwkprgYD1XRMS7d17+948GQcTG3OyZa4vcuWZFJOnQZLIQ1bdT3l
roJvJ33Xi98JjTcz+nHtkq8Ujp8rHeLEaiimlwFfo5+95+O7SxJ64ZXNqo1t/8dUa1/9oA3f9BHw
FFga83GOMBlruiY514prbftuTI9hW8bHKTQyDqKU74v/uBeyxf30hIVua6gOX0AD+i24rk9f9MQy
erbnRX00YQ3eQNVwdh0Ii30bFMHt6FoCOKi1T4rHqQKNnvibimldVZUde7QyXpG/Ub7nGbQhvaG2
rRuKulK7pjrndlnvpsl1MeRxqhOcOpNMezc/jtwxF1Gms22e2TvJlcIOXCPu3D/nIgtR6rHclymw
ypXBR3yn6oOz1fu4P7Ax1OG+RdnGbjrrwU8wBvMBZ3x1He1sZRbSbbpy17t++KeXZt/CULVesRnz
l3KJCF3++swvscfeYZy2BWzn5dVyTNGrf+lrhCuZDJZxZZQB/rCwO4Pm7y6rOiS7Pw71A/Vya671
e99M6gebW/k+UfFJlWPhOLm36ciOjD9l+RJy6gauM/V/8Bmcq54a5ELznn0tcvieTKR0G7f/gdrw
H37F9wSkb7R0yVncopUfL8Ms+nrFtRVNTzJcT75KlJuEtf3elSfUQQvk/LdBWC+LSuW7+Pur2Eig
N45FBflH49WH0TWQUuoyej00DxLhKloIfn9oyTGJd82LeW2KSIl3/TWvEehXMSbnybGS1v8279cq
v+bJVaAyeHuvM8Z1HU3T0dGU8VjmarqYu1K/9AWQYbFX/esi465N+Ur29SmC3pwxdgMGOxXwN9Yr
0jFFqqPX15e4qfrhqs60V50xf3Agnm2jMGyWstnPXv6QoDK4DN253cm+VvTxE1h4elbeyS6g6+Ux
MpvvstUFMag0VVO3KNyB1A6w0xCgennRJY5evmxId207zixgPwUEP53VkyqHZbvTQqBTUxPhpSCw
99c15KsggR2HQFO0NaGd7TnmwXQAl3KyITkd0Ti3DlYdXviARZ8E077tSnVTTugXJJ6BS5PTlvvJ
KBAaC9z01OXlY2ji/5AabvB4jZB9mYgA3PIo4+WF+84/rhE7xS2A/OfOiqJvhtGsnHg0v2D/bW0G
17R2Za0lz6Wf38uAEIe0xahxgMxjBy1BpY1WGOyG3yqtXUFTM79kkW4Dt0Q9hs0HjMig8zewAQp2
kTQ1M4geM+oAbp0BhxJd3BXfI+Sg7Ps9Qq4xmVaxAghV39aq/Qh+AXUNLYLdELf1XUxtZ2mOhvsN
dy7Q0wj/ug18Y3g6JeZr43tsOYXWzdhmuyitx+XksCc303anFIHyszRNUAt+9dZ6bbgac2s6N+Ak
92Skqp3ulTjliUmDmNRCbsMHsn2wAd/wh0mSp0LJ9mpuW196O/W3iTWGmxr+A+KJ89dpVhy0ze3y
3lXMV9kNNU6hvo71A8ZSZy8dlqlROfd6rNj3bWE5h7KwftQoD8aIV9Rgx9AS9d3Y3Ycw0N4SnFJ0
1L8yc95rGkiZFHOKN7XWfxRpadwpZd8AZe4B44sw5NetlYH04x5mYcTkfE7613/fzWvmZ5C3iyiN
xW/TcywdaZrPooG+5eNTqGvxsfV6A2kHbRBOFGG6xtwMQRRSKGs3HN3vduIni9ps9Be1hfAfaMl4
Z3ghrDrDbI7+3HMBX70VRtx3rZliGzCT8tGz5tnsSFahHJ8vATw2z04/90dyoeoiEc3KARZSW0O8
8PKgfW7Vbrxl3/0qp7p5m98VbnCSMxXTUu791oNBycRODd3HfPjRkllYNWHorMrRKEA9cunmoDz2
0QAm/9rWswiM7bWtWO2NaidDjaBF2GvLXqhedNGY3bW2nm1BpSkL2Xe96El9MNq4JK9BrLx8iMV0
/bZKlTfcs7xFXEfATbNWDzdhEvsLMmjqxLZyUlYXCzmEwY1jxf1WusJJWcirxYBsyssM6euoQC6/
dskJn2JlmIW76soaU1VZ+LXm3k2acWoKrbhx2TsomMXhkAQ0zkU7RbRt0t1r7hvT+xzH75RdpST4
13T8OxdBUWon6EIbudhlDofDZeAY062nBt6dHEDlOVqoUW5QIHwwW7BtqsyUD5BLWnt4uLjVyb4c
ZOfKytDs+9DZDQOUYFshcyBy6yLnDozsMvfaJfsrX9h6x47+Hyq58kTyMYvpso9jA4sqsE46828C
TQPo7MBop/joZBkc6AqeC+yWjHNqWKGFmkcPnSCKF4qwe86Rjgu9eXUhPWOnzox//12an09QMCs1
9F9Vj+yqigfsp41lHFlWCXYf5SJHTW8m0u18VbnIV9dmVlTC6KoE/S9GudN0G88ta1K9E34KkMhv
ayyyZet6ce3uPotC7KpFlLzEUFaXdUwqMcoMSDCDYpe7HPzrIupxTkkqj2RiKnTo6nbUd14CUbOE
qLmRuF/pgypfXcG+pqn+FSI0/OXoh4voG0Lj4d8/N/HhfNqSew4KSTZkC8212I5+/uSaxh/BvLbV
IbfZ/1rcS621b6vDqRGQBU4nwUI2W4FSMGpkiA0bRk8rYAo51sqLBC7oqoZhv0A8LTwVcUvS2MiO
bl6HJ9kFNxA0kWzbmfKgJqN7H5a+t530Pl/XVqe86OqEogNW8nvZVBw1WSTmBAtcjKb4nJSeWz9V
TTk/oKe9s0NXgaihgrMsuDPKpht9V7Hy25lhnS7jBrCejVT0uaBEMDkN0L3a6p/4kS2jsFPuZUDQ
lw3mLlV/lIPQgFHDTdtxI0dnLdFAC2foSuTKArB88QpG3N/UJJo3EsDn+Ha+7GJu5nKUs8MhKtP6
IUhy89HMnbXE9XE7wyxSJERwAzaOIWD9JXoVivkdTuaPeChxuvAwRZskIb9+jdPafpBYVwMRkXXv
I/JbdcbKbtNQYFpeAtvQqcvl4V1YDGymJiN4K3JwjRMF2T1F8vBNgf6v91n82vSRdixrXVvK6WQO
wmWR1REbsi59Bg+xwe9QHAyVYNcPPj/XgeKIOeCEMCuZv+uiIUVBHC3qizyZ1iRv7lRmhwvuDMnP
aBHbbryoFa/cApScSHCb9yqWrQ/qFOh3Sjt+ld1YlvUbM0rBKAuecZ/Z90YURGxaiQq78esgJjuZ
2W/kWl04bX34MJyxBBK4Sc2lIszGQ+FHrrcr0+TLJBuoZKcrc+jrrWwqzZSfgFw8J6qNR9HYKX8M
g9He+MLqvNPUtWWjqj1PMadjIetQlVFxa8faA0KH/Pp9V1n1MEnvE6EIoXqFPP/Me2/Iga42Zb+d
BhxPIne6VSwlR689Gk1UfIcXf7bGO3lRsIW8KxJ7h6+Se3MJyyIDsFYbTut0xP+oMCIrCtj8Vy8O
591N7mMUhb2u/TbU0c/Ci5N7jFVwFQGHuTDHxnkzVZQlAxPGdmuk7aMbNXc4CTpvka8hzlT73T4b
ox455me5TBQX3lYx7HEjm4HBp+9p7nNLYfOYOCZ+GBMo6pAb5YLkgaeRCa68zeDl3y/NoC1DPCeR
jikWbdBqe60LQYen4cQjWtOejK73dpHvz0s8VbUntwnVk154b7Jljl77GJbPSkyk7OFnd4Mjhn6W
ky0ztRZpXs2HS3hm1Vjq9UsT/udaxTL+oRSwPQ1AZI1q/Ul2qXYw3uRq8UQ6TEWQOtGCtZzg2RV2
k475EkxWvyBrwLsEeXQu9Rk6XYpegxxwisA4T1BPzmpjfBzQxQxFwYzq04zrQC2WSoTEQxOXa92r
w26PEdQ2TBx3E5RxcVsU6t9exb9GRzvt+bALOzlNQICWbOHJ8fvNCyg4HLYqHTmkpA6O5OwBOZPW
5A+caJyUyvCHo/yEWOT/DKkL9H3yPscoIOBDGgzYxNUmfqgNcyxXxTLMvM5J2uR7PzX+YfBJD7cu
TDNY9c5ecWsbPDIGq40wTWndEMEEe3y9RphlYN+rkf85orbmfg1W6896xJcIsCsmHpbptJuuISni
aNMj1WPtnADAPHV2jTNMZ6lvTdBw5+nK4TRxKno0/PlO6XP01v18Wtt4yezCgaa3wllnfNMVI967
GtASOZnD1z066cHjoIx3AyTxTdoYHdhXz34MNP7klWMZP+z0JD+mtKFoyl7Bes68EI+wYeQMF6rt
EZ7cahqnXc23h/MdWdBeXBoszjBute5kl9dVxQpISLOVmU4KotNxctDCsAbtu+M58dqkkr24cGEK
YzfaUBYkT0bVSHc45CZ3F9qMj84GdLed5aEGCGgMZahfViCXdheMAjkinENwswRdawzppm3nhn/P
EM8v4P5hZouSneI/aJisPkl10Nx41LvpvRHVj/5QC2c0Va++lc1gVDgWOen8EnVF+ZJnYEmtzghP
oLyN17pAQi4wX/rcGm/tHqlP2e2gtIIIVpJtBmMY+VeHeIsY3OLscppus1zTV0Cu45VsmqJPvpKX
1pzuhsTz9moaCS8cMRq6mX+og+hw6auBV+8t+Co7zbc0dr+cpaNQf2qpFTx1ypBRIfC6jdrGAIBt
BAJFQIMV+MqBqXNTgNy86+GXjGPM01ipuschG7o1mGkOyp0/7jTdiYS643ADEFLFq64t7qtGwc4A
X6QX5IMznvMYtc8CLB43OeZylCJdM4v/DFLlRUG0+81M43SZpQW7r2n00XNg0xAl5cB+UFF2MOj7
J7WBgzEoibWSo+hF5jjOR8lCjiZK5T0EPYktMbUXl9Ax7vqACgcaUQP+smRxO25bpyS1jmlfJw+T
sAc2FUgWVQOzTTYvAy4u53KC7JMXfUYvixrQrWyNKS6ErjZEC+qWqOnCrSaZH1RPqWaiQwTZwS9n
fefkBU60guxgau3PwnrVQst/dHPbW2coBN2QiPIP/0fZeS3HjSxh+okQAW9u2zs2rURqbhAyZ+C9
x9Pvh2yNWqOYjdi9QaCyCqBEdpfJ/A0HB3yya816pvZfr82iaP6K8+6C/4v5twZms6uz8PsAYGyl
mIF50iL7u6W01qvzrWCL+yr3XjCka+Bn2dFZuvpoHI5RW6CruTTLQe3WaqeMKMvg4TU4er8uS86h
902wbHjNusOZzUXJNsjh2gQllCW8l3/eRcQG4A9wn2MgHnJ3H/fv3siszZUZ9s3eqRrz0KbK493b
R+7Ex0dsfVAzNI61Yx2CDNu0qK7BE4w1+OXEyP7V7v3G2TYGP9vDbnX2HlxoDw/ewKkb6lDwYCdz
0WwiFGiOte084CXyXfPj+n205jejVYvXgt/3OWHjtrkJA/EpUQem+7nVqMNmWrjBEjY+DjCk1/Dt
A4+PQRH+ZXaQNz6Nlf51dvy2fUUoG1cnr8sQsoFYbARTe5hL11hhaQCSqzOQkcCJxkB9ku5bqvYe
E/MgeUbGyCvcCBO0YDEir2IbWNiCcPIqqtCGBajNcK3wYONCt6n9zDxn7SZbvI7KZUbrlgnsj6Z0
3GPlCKQi1/pjg5c7euCD8skDmCQaSFaD2HEfGcFpQO7iHvcnJJLvcTfMD/Iru4/3LGi5DVMzGpOP
IqQa+JA43Wo4SkhkVX/FRwqwRwnpiCHt1CWnhHJYTPKhDTDg0ZNnzdK/9vFUfcG0L93WaVAfE8k6
Nbshxb6CPXF2chV13ozLKA7J8WoEgVrX6O5btVaS7taSpy6Nv5IJQ8i15nChCshibI2VloX9WbBb
0itN/ijIPy+D773pMnhanjUWPJg0B79u1z5/j7VsTOOmQYw2CamGLfvUmXrLWTam0ixUUFD28SZw
hnBsuiryzDunAcm4uoCMG1WQElG2tc7zcpGmXMq8Klft5M3bFLhBvbr3yEB5JA1YcuOsMNkZGqVa
c+bCcPbdQpTgQfGUlYNQzcbO2DIKNgG2wYMZxTGUjMB4sW2K4QtGoY+a+LToE2xkFEzealPG1RNu
O9n4fNsqJaq72HPN+UNJmnwLjl5/Q1uiXalK733vwnRts5r9bSAdoZbm+KXtsM0cGyt+puw+7oFQ
dhhFF1/xSrZIlON5gLYFFnHTxVan6FsVTcOGasWiWR6VeP78M6ApL1E8xN9ms/nXAD15GWebWcXz
cgiXRf4WJv2jfCpVAx+B/4hrPVRZPjfFGYBjJuPlU68pTbcJXVaawnfnRgfe7EaXQRnOZJ+Rn18K
PlIJWkJGWkAVEw+oX815UY5IrMa73pTouqzLH0Y/4whDLfUbst8rdVEPgSTTIljSFa+dogx7WE3d
0SuD/DAFmQ2Ty6ptLPdazbROpZv/vrLr6bDLG1U/3xd7WfsTDkDIUxefJW4Exj/LPrQOfc1Snm7l
TbmTVkzA5rSS+cede7Z3OJZu75WjP2IyEdm/xklTBv8ZY4sJxxnuTYEuw3GulK9sRJvHGz8yW2KT
4f5nbFi4v3eCZVwV6t43XvucT07vevG3lo0qMhz2D2saoWuPs/ca2G2yN5MF1G/r5iMeAfPacsuj
1VvGUwaOZ5NPVfsEH4dV1E6g+6J1ewLCo3AknZJHJQUlV4BTfIOQ7qA8PrV/tYX+XEfLFlqzfu5J
8iY4d2Yff+sm/mdhODifxjn9PPom4lxj2u0FrhW2uFA0OPvsZWcoTemVveG9KWCuJvZ+Dv7/evb+
ZvlB92fDf/8z5OfyK3Svt41nQ9IQEGMDc3yBTQCtwM3S1Mf8ARjzH0iKG+RiJLOzRiBq3AgqwwP7
cp7M9tA0ivU2a6TMqq58nq3JeoO9HYND9MZLt3TGM/Tzvp3VgzTR8maSHstxK4O9PjCPpl+i/7c8
qw2Z95C2zOBLq41z9yX1x5U8KT9qsWge4Ir89B62nTdvOc4HFid5uXNT+2vZm+nJ6UtO/ZZaK9uk
Ury1L1kA20imB8z1dk2vWidwS9Y6sxpw6MvOK3MMGwJJXjwodhN9HvhX9aCfP0jJ2cc0sTe33x6L
/XMzDTZ41IDJ0HAc+xT6/IREn+PXvGiD9eA60bYo3bInkcnI1HswbSh+ZTDusbtInjA/aTZYh+af
qdIVC+uy+o7a824AhAKosYs2Dvo4PwpvRHMx1JP3uFLw18Wv9ml0+nC/FC3Og2ZEZ3mn2+Pr3Sie
c8n9BL6PTdZpdDv9qFVkcqi0z6/opFXQRfnCaNhkhnoxPGfe7K+tVjs70EavZoWTm66XJRp05L7E
xU0umonB6oJMVsKy+uQl9rHug/xZGFGDikghaN9nYT0NmnnrQ0C72kUt+EKUKoNtalvZeQ5M/dm2
jXwlRbrac3+ApfVfjCYoT44zUE122/KrouHnQPlPbQCLwvB+NopWu32lYDeyD12a8sGX5jSpNJfl
996UrxQKiO5GDdtqV8SYZi8aMOKMWEX2s28gm3n3SWRtAg06hZebO+MydAlpoFwhoHg/H1xC8iAp
w/Kx1qJPnQLY3LbrIVzrTRHvOZP9qx0xS6yUnuqZEu/zZiL/lk8/b35Ffr9RCtWL2TJDSTPnB1Kw
ONHoIMEUNbjKP1f+NRIiD3wNZA/pa4xYmvf/I1p+JLzcwKPuhyLGXKEPTCbT2WBgaW/bAGH6edCw
ndPTeUNKxhpuD5uLKk4T19s56IfbT5SXLqEaftRt1K+QPHj/BYVRtZVQuPyZKkVFiKca1xy3jHeW
CCwPyQ4epIlgwieyePaTj9MjZJJ0J2HsJqLzJkXN77G1teVfm7zMAONeJubWA2Agd7HgTF7kkiLs
uu4QDtzdY6iBPUVh7qBIxFN5GBeP2kgahK8BukyhrqxHCgn7rBrDVw973Ef0U5c0GepvkvPpivQZ
tg8f+LlsDtnCpRBCReeMP2N3yoUR1ySnRhGKbNjqGArmPzMJWkoc9Zc2fpI0VD1m1i2cjWn9Be6R
hGU0yTxXUgAq1JpI0340C+emK7EwVuvmrARK9hUxAI9U2TQi99Hwt+MU/lB6Xnjyiig7mJE9P1aO
2m9M1GE/NwuEqlcs+6qryd9gg83rhEAMCTHf2Uuzz3yMCwJFUY/64L6aE9U96ZDL7JvpJk3UN7fw
5mevTtYo2CccNNGLhhlReafbCVIbvH1vWe7tyIjsZLC5ZUI4z+wEOKsljnewseSFmwFMRi52Ov+M
CdxWMLphXv+MSZOcNxr3SRceatW0wCdS9K88K36Ri6/GG4Rq1MdbS0HAoQnNZ2lhfZe8tAMp2nFA
tfMeM3K4zBVfg5Sq6C6KW6x5lwtUqp93PQSwILIeIhPkDoRNOnUA3HvXwwjnPjb1Irr7kkJAvrzK
MuNxnQ7pspNdpDXyPB0vMeqFosAxNcaAOX1Tfo3NKjiKlEZTlIzLwlzdOhHIPAkmyWTveqvSDp4T
xQezZNOizWr96vZF/Tri226U8LtTjkuvRsQRzCdZt5XOyvFh2arKVjrlIQDI0dpqjOgoIxAQMtBC
XnYvv16Zuf5nfURqy15+gLL8UP48l6LK4afokbpyIK5tqrCtnXVFivzsNEHXXgwlTM9ujv8r1VSi
cpGgPGQUJUBwx8+T5ACSRD2m6MVnIPLTaFdHWbuNTIxUZ5PaY2L5/ysz690yVZCk1mhvlDIOrm2g
oorRO2S4XKV/cbMQoGFLPsMeynW3qNGZk/Out3nxXlVA1eWh3DzYJEcnA8HIBme0p3ikFiEXteN7
V6ioRxGRPpNT5TZLYWO7JA1+G6ohJesXtXa9vyJMA28bOgPqmctYP7AASWsZnkGAmV+LHnGmBQE6
puNvrV99AgeddPMH2yB29R1fnybp9Td4NTMy41P8MGJ3eJqVAtkOUxmerSLq1lpW539lmn4p1ED7
WwWlAEnA+qYiVLmCAwNQLkrT3VzFBXYUfXcOusHYxR1AyrF2w7Vn6sPXxioPvmPPn3CkeXd6t1sX
NXsvcs/Wq1nE8QnVXmRglqZc2uTZ9RT9RRr38UGpmK/6Mj7SyE5I72x4r42uZg+gqbdzk/iP5qLy
YhUAJrQ0xHx1aYqQS0X9ZsAQ+1FCfgrIrImzkFrG4jn6H73V0nvzt1ve3sw9lfyi+ZqStt3VCaDQ
rJ4+vGzWf+C1cyrJZn8pALasXCA0K4Oy56F2enRw8vpTkvnGU6BUyVsd4A+6hBvsz8+K3w9ru46M
dze0/Q25PovlAN4NtaaKrQoQ5HeIBWQVtHpgps3dgxjbWelHUQ7Oe63k2okvEyjOxe+uGjCXz1q3
eWS2NJ/BQL/bVvmBB/u7ZybzR2FDSMBv5KXzgVVAEfpRYdv14Y1Ohk8sjJ++CJtVmhntbu6vmR7a
LzK7UuyF72vW+kGamROEGBbM5mowQuu1KGzrlfH5sKOmXT0kOnvYU9On2SZpmnilp2Bw5T+plrAV
FIBge/kVlCREV1WXq1fLGtTP0XyVMFVMHy48D6EuuHNYQIdp580XTtRPld7DYEEkJX8yzWpaORyD
DikaDej5uZCwljELJ2KNoYp1E1CPlNhGJ1Id9ndIOr8M99yFPwHtgT6Wx1thprZrPhHgLFB3iL7N
sYLOYqAUL6VHqS4zKWNJhjlYKX4efEsVvr3oj+snUpn1izwY6NQbnTyPjk3t1i8vZPSpRi11KYA0
xgGqGChbqUKZ1eCtWvZVB9uarWcr3FnLZqc0S5Jpfv9wy8ctzcKchgc5zc52Z27KeZ4QpM0K/AG5
yB2H5WQdGZGxvccqINK/9VpOQeJneeLeIYPlWWfplQ65UGD4Oe7ee3+zaodHoyeJEhXDh6t3fIP8
GBO8wARGFddx9Nr41XBJSnNt1lq3UjKzvgHSs9k0Vwj/UJ1Y8OlO7aIds/TK3CXNe68M/n94Fiko
8GX3KmrI5N6lINZcOXGFsGjXAzDpnZRXZVznuspxwDNZWrgmJbjMNc9xvrgolXmGcuDsjuubFbKr
wnBNsPmqZ8u45gVln7RTcIRqMucftosQX8aOEp9bUPlXRssfj2Ph1NB2ip4szRgnnwXJ1GRzi3k7
mEVpel3Bp7ds3bOG1tkN8dToGca/aTsddK1Gd7stv5R6jjcM/kYr29XKFykqIzFvrMDqoGK6pPLQ
w7d33sBWV3r52hyjhlKKyE45ht5tcmxj1qI7JTF/EZySi7vcRbYZHxrHeJ6myid146HtV9qPnZ95
HNgg+9zjVa9X/U6CvjoWu8TXkvnzqBePXV75yAJiUGAEzI+lr110jgKvbo0nMLZtMABNk5JCoFhw
WvzoQdgiCM5me2cBSwkj5M4gKZvqtHw/L5ZT5QfT7aPVHwliySFLrHDdD6pb8f6eW76PHVsLSCHJ
yw3Y7v5xCJ2fCW+f7fhjzV/j9n1z2CJZOzvuHHICiPtbJV5Udal+mpKye25rtXxuhvazhEsS2hu4
EIe4m5BuUVsje23coH/yinRni+ZdHKKjWEyOvdRaWe+YFfe1HbUbreOUiGCZYznHjwyy+qe6iNnj
MB9HmTfikpwZ6ErSbDOmwhHx6weNsgcqa2jLJEUVPZRqsS61ESVitcyCR093lGvpT59c4DzHewhR
nuDRd5x+wxd12Mgw6ZUOY5jZeGvDJxPIDkiTZbAMGWDYy4+RsSA3AjKlXDg0WKvOTi2UUGneHmuW
drH0/Bb89Y+Ul+Z89DrI3nZSuufSVpzznLbO+Vlu70Fp/lfsjyGmZet8KVGauHe4v159j/3xPnbo
44FT/SXqHX+Fyp35U3bvlnFKVTNDrN3bSk7pFrulm2R8GBnmresWFHaPPEO9fis6fLdn7hmr+88h
1T3tEJNUV00/auxihmAP4cB+YYqElVPW3XfQamSW2Ffa0GHVasYzzUdHqy1y4yFqtAzsJPvCuiqD
d6hhB0WbLWB/ZfqW6fFGIE9zlvoPJlPQSpr1ZHiHOCMXLc2xapNt1XscZhZ8VN5nE4me2L4kdeic
AvyMtwFCHWe5uCriloGTJYjr0zHYAZRWCd5ub4PSlLS/3DrjVJ3RWf/5+K3b7bSdPhbBhsXXhBL1
z8HJabtkA1Fo3skxSTo6vXlpkIW+SChMAhPor72+P9QObIDkRbMZPkdAUS6yKgYxSQwUPLK1Yi41
rHu7k3qVtMu0oCCG2c2Vw8tGEsRh3U17id/zxTIWJaRsLa/+4/1SE3PrmBw45fo9mVmN00NV70IF
4hB665Z2nBXv77GupqdbrHGQdQmVFKVWMAhymaz5Gi6Wu3FdotKeytWyxmSdZF67HTrLeLgFmdxQ
e18uetauQ1LQZ2ndHrwN1DEt7TX3q7SCCFCIkfXBus1Jjzw0WOuu6sC1tpntROE26u3Rtjamijre
v4EFAibIWcFPg1ojZUCN7rchua4Uh8LS/gbmPO2xJfP3NZP2ZwwSTkHnhN9USMPrUK+Gq+qPwdWY
+nHtJVX0jbr4AWXy/L3Iipicjfdka37IHgjRAmxcvCdDiaiwDN6bhKb+0BZe8iYRJ8muAASmR+kC
DN6t+iFTz9JpqZyqswQXQ+ltLLveIbo7b6VXa7DLqdDkWUtvxQR1weo6XN1ebByBTJS+8zyPo7Id
7ay5wHLBxCgwn8q+HM8QiOHaLwqpo7v4GEu7r3hdvRQuWQ73iZIAW8EVV0UThLarcqq1CqM0kKYj
d2fAOl/VpPaPk9tZn3N0MlcKH3KALDTjvjvkgTq+KPxhPvHHYgdLuI7i6dEZiw+ShdbnxGu8UxeD
RpPOMMzSfVm11laaUdeVmyBSk6MbImuSxDHHRTXZJbjHbAWT0mJbcEXbEXwLeJVgofT54fS5brvF
gqPqzmbU4BeZFg8O0ncPcicXTolrgJT1+R63Q5FMWQZXWZhsZ5DX7LP/eTbrrfJoqOO5BxlO9Sbq
pp+3Pcx1CoVjewBGdpRWC1O5ON7GsEs939LYxtyNu8AOmmffTeJ9W/Yc4JuAZOa9DTrCuPqesVaW
yrmUz+WSGWl8wmh9fy+rS7xLLX9d9oG/mUk4PLZgms2Bs9c6wrX0FJjo7iad7j/LxdV9Y1s0pbmJ
fsXClBR839TqQYZIR1uFp7ifqdIvw+K4sA9d1v4P/YRt0Jnqi1yUgJM1Rr0ZIAp3ztaT4u9HynZX
6fUryzs6WtKv7k+0KeAypNnR1asS7WWYIOEORbeNAz0+R7H2SfZkd8r1b2xrCTIvXZwsbg5/jLM6
y92C96hWauGRvtHdsdrUSqqv7wp/APDo6XTn4wa0LjA7PVam5z46i7pyHYWc82dzWFtLU2LS67rh
31AE0S//FSdxB/8n9tYygMWW8oY6XlHV0Din5uU1V5r0NNRqyxG8TV7sBAnAsezmb+oUbvJi9P/n
ZdMnT8utx6GfjLUc3GRjqAMt28Rmj4C5CrT03nEMKc8+TZV30QCckKDyrIPZDuYV1zVvM7l5/yml
4Lwa0RD5rqHZAXAXOwa0fPZU2ZtvnaLj4d1l45vSRdhO1xALzdhqMCsMZ/R82HbFqOgI0tYq+W2i
zXBLJSC1j/wsEiJrEDwjFQJQ5sNR90s1P7mq0a1dja1Xhy5gfsLCirV2oIKujh/SCFmhLkMTOasq
I5WDkpLeAjLHfTYv+5bDRe5366yNASQtwbGCYblR77f1UDhnuUgQnsXBryLlIKHb2+T29uDtNiAh
pkfzg43oUb367WVWhj1pN4b1Rl+ysIiJ9OuAlWwrqViJyV2UYRuqj+O6ldztLWVbp9/1WEe30OqG
rTM20xe3C1BrC/PvrA/Bukzd9An0X3L+jxGjkwZrPRnTp4V0efb12V7rVZtfRwQXnuo6VVjUjAD0
FE25qGPXcGIyXvQoNm8hic+9v9I1j3zzrzhJ93EFQ6I7yIiqSK56stilLSKpY/JgqUNyE0uViFzc
dLZXlVJrO5vPordBzMzYU7opV3Oej96mzca/boeeGMFKWDElOyyTOymAKMF/tO1+8re3DUnHEW6T
tP6nieXgtrRgS19mm9sqk3mo7I3dj1DFjLtH8GClqewvgRod+eoaJ/ZHtbGRczpz2lFdYpoyB9rq
nhXQGczMZZzuh/1ZhixPyFsiI6uMWx7h15vvx/5/v+n2IwwFFqnOjy7KDF97Vn0dZA6qL2F6NQac
D5GNa26rPhynk1r11ucQre+92nf63uvT6L13kmM3uRjX6NWz4dv6NUqyj1tysh/0a2zEv7Vy1sGJ
qt7B8IIejm+FLmZshs1WxexzVes2/ICkNKrLlD/ecA+jY639aGZbKT5oKfPFrY39FAZU3a/+GyYC
rZif4wUxAeGpePL1q2uYi5KtXOV8LMdlM8y9PbKSbxLqunreUh7J+ZUgAxYBOkWzgsqC/EPuMWkK
5EJiaBhj0/MLo2G1trGSmPwD7s86TYcNlDgFzjhcnVoc5PZJGg07OSOCjP8rm10A8PzHXoLSe86m
FIzyDZlR6Byza6AHwkeoSHseIAIunD5AY9qs6VdQxc/D0pLQpPwIXF95kQaTPNikuShv9Ic0TMxN
WGfJXlksI2qtv7hzTPoeDaffFggEf6yHGM9jWQfuC0fgYXFlD8xif3S0zUuMvNfAuvNSmKn9PLrm
U+j00Qct3PH8iVRK60UfdmGxAOeNe1lU2d4zrOqi6KNSGu0StTp1suWZPmqhMUSBepBeSvqsnLzZ
L99udbTWGczkwWk+sJRV9jgva2+W0X8BypZ952vy1wBQ5G2G4nrAyGxG/bn7mi87MM1Pi9XYcvqW
DVlHFSZxNPMFEJjz1k0k+pddm+XD2k4i94s8EzHPnAZnbm67Nr0Kw73Reu5t10ZmDSmqUi+PTL8B
278OrhVKdHyoQRh0A/uCMSCF2S5YhSzKkytakp/7peWnCBHpSYpisZIve6NqH5lF+CydKTJlq6Ko
64s0E9Lh6wGb1YO8yHCUYbGygImWF9jvpqBCZDrU2W6vgtHBh+HX5Ap5Td0pLtWk+yxqVGF9ifjr
g8gyn+5xp3CpsTbWg4Rklm56w9mwxhcP4Vx9zeLc2IM7KB7YBiUJZ150n0fdfJcRvuw7xQN+5KC4
YVflrMM+/epzONj70iED5dInHHuD2HlHtgwlq9sbZEwQFl9DJ21ICWfAmYMMsr9uTvmx8gGrg3dd
Dm2+mT8P0CSxq13OiaOZPtcgd9jOU1J3PYrSXuWeUdzEd75ZPGJvtwAGyq0yjjzRBQUWXFw6sZC9
j5l0rJidiLXL7dNz7arzI5rl3t7LsuxQNGn95jnTVwRAs++hMX/UU4u7Maj7BTjw2wCRqUEw88NP
0/xl8LJkmzsm4s7LRe4mOJ3MeloUPsAojKesv0CuClDC/UH9gEx0Pn5ouVJtXR+8qKnx+SmcMtko
Wqp/9WAGlKUW/8CZHYSnV2rPJAeSo12oyILmSkkmQflb9zr/KfJBFnpO8DlAVesVyHF6sVoESNVY
RxGPU2uCHWaDfBPz12CNJwqBV4nhiIPT7K+L0w2XqKuwI/0VkmGtpzQbr0BgUjoMZHogU+xts6sw
PMiT72n0tUf1+IdWLd+y0Y9fFY0aRYDE81Gj/PGEAjKGRi4468ruH3B8KF9h3B+9ZdLIERs/6igI
bKRJ2r3GdM7Xz9Ks+q9x3E+fczQOHnxu4aDxECQD1LcRbt/LKFyq3m2j157CxGYD4czv/iK+qvhK
h1IOd1Qc+tsdwg/vg+oaO4lbotR6H+KhgF+ulGLqz1k4JOcuwvswyMpDJeKJimpYKxji/2rnpBU2
UQ/0uBtMaP69p60E0xka4Xy2rAUNv8BD702Bh8pg6a2ywGCfE30SfnuMSG/Mdo0jLaTyZEAc0C/I
vUunXMJ/RkjLxCgK3wT154gwbbtDMsbAj4L5m5tUw9mxreZFCXvzqkbWvlPT9kVCQAHqXVXa7eYe
Wx4qO3vTN+/6In3bm90XUjjpE8R++y1rcqzqkcBNlRxvQ8TZ10prGu8mzLmtHo4wJEPN2cfF2Oz4
ZhYoybThTlOx4rrZyQTQNdC9XqJLZgIEMoPEEFruYngGNrLU+zrGWWTES/Ez8j/zHkffYSvNYpmS
q8xqj9K0K/AOGExN19tgd1qFZMPfYD1EL1OnnDS/D95rTiAXpi9r5fnzQav6776RKOhLw3/sJk/d
KIXn74Xw2CsRqlrSXOiQ0hxnzVjNuoorybms0pf7hkvuENdEgXuw5p1s4Ezxzbn3RKQOqI1TzEnr
MN91Ra6dMWGY52D4avv+uGVWaU9FjAKJl0Z/y2bNNJDjU6PAfcasNjpjTBFv856Neo36tUvWQY3V
z52VaVcFk1dqZp7xblOS3w9uTt1OQDNlgjz3NPgXafKQ3ZfuLvIbqALLiUwJFeMao34krfshzV/c
jguLLdMtthTWYm2ENUIF0Ufa72gHFmu5gDuGZGMiJHwjB9iekq91OwiPXfW1xMpqXyLV/6CotT+j
UM8t+fJ23dd9uu0SQ0GOnpheGCiYl9T9DmgMvP9sLj33MYqTbO2sG87YNwU71wl66God4vxeSaZT
blVSWMCwufRLz3/Fho6KQ2pOL3+MLeUtEvSzS1nVLtB8/MIRPaYsMqlk17M4udg6LjqxfsKiGAak
VeH+0TvWJdaT/KnMh1WVD9NVWqmElELf2lYZbCTWetOSRepZCjvytkUTVOdRErX3tgSTYOb/JLe3
QVFtrJldWmDwPBNoUH5WIAt/vkOCVbKrsml8LDtHWZVFk/1WQdX1pLpQkjnJsVzO4STSBoRBHW8l
iz0GVDm+RZf74i3he7MLunwToFW1vnfc1vsQ4aV/wM2emUfbrlLHPwHl0QJEv19uoPMbylzw50ld
8oFYHgTra+bUzfow3qYcsJ1i5QzWhFRfEm1/37DKrrVPwEHWqRttpXm/OGiQKE7vn1UUB5xVluTW
SS3jlzlM6gfE8TnrokzOCXd88rT2hzY57vGuad4qaFCnDjagMgyM/vSUNKaDRPfPJ+fB7o8mMC9v
rxVu8iWwCxKGc1Rsk4BtjOOH73nmansgBPbeHxzzs+KnJ0EuZmzA1oAeEIW3x+Q6jZg8iCCJmiRH
Nr7zVgnjZO/GfXvujFldt5MzfoQNG11IecN5UPT+A+FgSyne0Ifel3o0PHkj/NeFWpsoZFbzAdyw
8HFnT3sairx4WTwiWKrTmfkQP8rPitd+Q5Cs3aN6UO9F6PZi2t3wl70E9aqp9yJy+0WC2YgMfOXD
r9UGq32AEa3AlAPrgDRSw+YXgE84tvUnu1V3N9ADwqT7QY2MW7PKi7PT1fEr/JtbDSHj1IPmlnmS
ikFsV/6zc72XF8bG7E9sMWJw06zCa5gHeIsVbr2V8Y1hjnjSi61CRAUIYWX7NJPwvRdI5e5+HpRC
qjSrJcUTYrcoGLH7j9T5yG0AF6mgmql8SMeCD/MXoJiESPNrj1YQbu4PCcRMXtSj8rvRBeiauJyJ
qnBoks9YawcvUD5ua3c4T7sYvOCjLNt1ZXR7Jwi89W1NXxb7+P8yQnYC1VikFzYNlxvcOMefu/Sm
p27S05cpyZ4lbFNB2rcYpuyGAs2Lhb2+EQGPafEAhupidMi09zGgEonMi7CJ0qC7LLGMxTt3NfUh
CcbPwULWdP0o2uZVph9VoJsfXf8wd1A9ayXsDiU2qTtpFlZ/qZI8etMnjDW8zILFvDzdgQaG86LW
145d1Mvy1jL8ktdthiU6U/SuVOry0AYO+0vYfnvxDuqcXsV3EXkqaZpjUT7rLXrxpQN3G5jRi4ug
9FWchVqrPQ9CJsHK0EBeHD1t23PHYxFzSLR0lt5Un9JttTTR55jOehfXK+nVKjV+KTmcSadc6hhZ
HU7uj9LigwCeFuEsfTa0S9em0zl1fOPqViUpt7CCfVXEf0vI0mfQCLZ0WNkXnLjC44TGPFrDylsQ
REX1CR53tfb3ZVdOfwG+rvZDZ3Z7IzG6v/x9wCr6F7Wsaj+ryN1JlIRW0P9vxnPXLh2v2RVt5DzD
5sWn0q+DpzgtyoMVFcAKVX79HWeNC8pObOHHJNg1jQpfcOno7Wa4yB2AAzgH0r7dVnZ9Sh09Ptr6
EGCCvTx9fwZVCyNb1HKHMHae1c74IYgaJ/HzlesGiJK5dX5mng22gsGx3J3hDsVXwNPaNraM4tQA
ID31FhbAWBrjNLoAyLuYU0hU1d/GVh8hKqX+42SO5tFHhnoPa8Z4lbFld/U7/Ix81UJZN8nci5bZ
2EVlwxoZ6fFioVtxMZaLPWM7u2tcv10B7QOa01phc009nEi0kO1Nb/Vjj4YFxDTVwz9FmVP9wp7d
RnJBAQngNGc2+JhGSIdRTs3ZWi5+bZwi8pP7yCf7tXb9Oj4Xyqy5WG9wa/lhixZmndSHpkehFU+v
MzlqxG3k1vLSjsVrrtsjpdDfsveG5nT4XeqrWxo/WTx7Qq0koy+3v7r/tOqRdgpnMQtmJMg8MzwA
h/jIDKtCVPufC6fcZlxJe/Io26Y9FRur/30IRoP17YmqnbK1G7O3/O2x+7vgYGW7jDpC56Tot8UA
ghGBAwhuVJhjmUlxFJBNJ5nl1MvygwyUoL/Ah28QnWW0qrr50Vgy1dIrl2Ho8kONfMxKOvTQOtYA
vU+TqvbXYbm4gRGTUS+9bYqAx/XeIXd+WJyShtOqdIahgr3OMqxVFftsKWgwLC2Jy3hpdhpr1Bwg
QiVN6XCrkK9lCM2vBvH2CMf/M1rHKO01dfgoF4nnFuToEi17sHL/7lDV4mAlJZZ7S4cMljsjLrOr
lV9z/EPMW6fEnSk/wPfEKCc1Dn/kceUIkXbqR0pF4iAtudzPHF0wfWDJ4u7HkgzCm+lF2fqWScGr
7NltnGQTzFZ0VZIyuCSuX25Jic0ffM1PbuNHP7SOIxNg0eKNIiomO3ET41c+6c+dN+orGYIIKFkY
bf4qbyMRW6/b2S/2RfB/KDuv5saVbj3/lVPftVFGDi4fXzCKFKk8o5m5QU3Yg5wzfr0fLGqL2nPs
r+wbFLp7NSRKINC91hscbYP6kvJJm2NcMJsu/lWF1hpqNBWaFhgV3mvGdzMDBF/ZhvKM5gSO6EU9
kRBRjYMyerwaSyO7T9ViXuCLhyBkvRfnmnsrlJB2Eqhg9LHZuTUwlGWvJsHQ+D4251obV1Vq9Uek
sbR1YMETw8JkLWwVgIfsb6wufLH9INoHwGCOPB6iox5QXZzGjHJQ191aNmZpxnKQM1frs9t0ZpOf
J8Nd1fVv/TJYd0a6q1VqF9K8jsr8QEM3oKEWvbuOXq/y/gNrtpsd6/Jn20buvHHa7pAsEi91jYpF
MrxmvMZv/a6x19Jt8axgDeHVZxjB1gtwk721SMB4I+roAMFBdS2z3RRZ/FYNn5oKrQvTwcvLWcKs
ArEEdwrvJR8iyY1rZuT/oU9Ccn1WDk5po2hMKuWSJxm6x3CONSpp0Eishhu6GI9UdBZ72Jg1I2uA
dPdHMlkv3HWSdtr52p+niOwt1UlZwQeWsqN4Vx3nJO6qjZvUzk0Ruuc+SQGZw0eFF1UvvKi8Q0/R
Sstxd4nULRsNuxEJDNQyp4fKbh9J5rS3Qu2SQ57nyVbHR25z5XxRQ85Opo92zDLpQvQqmGouU6Xv
OlXDd34TJzwD2J+9TZPRa9zyU1u1vCmRnLkVTl3ph0jTxkl5lmb93hTiUeIlb6PS/DC6cIZF2f06
V4LVzC7OwlK6Bida2W1ndeLTLT51LktipQ+33mJGZ20+NMI9HgKYVLoxJToSD2zfE1O7vR7mJtQ/
NvktQAi8x2QFKSOsSH/OMqDOfbTJm8qBEKhSo3gM9dE/mjCYN+iATN/iYDirHULTTVzXe9mq/rFz
lc1vuCCZZFQOdpOl27b1UF17H+hlq3xtS6BMbmsDiRjQtghVIjpQL54fWKj4N2wi4I7Qkn4xAJHm
NaI32sdpBPOwug5InDLr/k1vjY8fzEMkpJowDwtT50A26EXQ6vaCW+d1xxejSVoScTTJ2GKF5lQv
0pID0oyURmZMG2VWW7ThebnGNUKugS7I2zUkYrnG9adcr3H9Kcs1IKc4t1Np/qXmWvDipe4nGxDE
GYeS8CWqINhP/VztZDACK3ur6chZyKj0KSA1C2obT9Llsctdz2k0H/plfo36HRkzYLkyWoVF81At
BjzLoEyHG7JvLOiBC0sb52HfysPfyERQd8JO87MaayZF6la9K5SpZNvlTYCMyvmeLyOVWC/TXuN5
/uqRMjyaSIFUP5oAkmFKtdtwXt3CJL2FWey3yqCKP08Jjp9onrZzjJrYPCDVQ7+j+PSnDcbiyIJw
S6MZoBl+vhNMWBrD+zQ0DRc3wZiRB/tHW8Zde/DWgi0z8+ApNJ14A5oFixC/ysbjVAaPpl/wxemj
nkdc6T/wGdRPg5OyU65tY502dfTD9iye+739qmDrtU+HrrjJYiv8zE72LAEt4P41O2GsMEZtOpt6
cHBaGCou/6ZzF2KWgTiWs01dr/7sxvPrMLXOr86wD7FZNF8dpZs2/hKq2dl8O2FHfQ0VrdB/hvLK
jI4duY+Cm/LkFm25Vf1S+zJAgki0Nv7lOkYA67jLXxCfG/auP0cHWEbmIwgdlJCWkDJxV2nojN/z
2UpZ/gzhHQvBkFzRl8bM8zV1HMB6Vl98U5rQu0Wse3zKVLc8h5Vyb/Hmf5IuBTuGTenY0e7vCfkW
CJ56L6MgF5GWKYCfF72as4MbLWVF9dW4kWHTsHP2H98vUxVPC0FWucpaBoMWTZWGGvUOlf3oppv1
DFSBFt83dc8zIUl79dQ2KGgvfZg/9OZlWMXgmORBjqVeEyk8C7mFQ6M39z2iom8xUaaqrPYqbqnr
RPkxSo80h+IVNyHCdCdXVaELk2E62FOCbPmgsS9fsktJa5abKseLXvEX1GGusl51gZf7VZDf+yVm
NrFXtA8oPoV8XbzuIM0JNtMDIjn6HlVXwNfSXOJkIMF3UYFLg6vUErb0B2qELm0G8yR2XQiJKjfQ
KXeso0y4xPUN6MYmdwHX952X7qrJ9Y+aOvvHDlUoWPBLG93085DWDauT977IqN4CJVriPgxXVA6V
rQxdD4VvqNbaa5J8+QKlcHIiVvZl4qi4MOqWe7QDvU9OIUwyn5t8z8MeG1RSGCQieNGvJz2GWq4Y
zlnOIs32UWGan6/9qYkrLBXl1jm3OOatsjQb93aSG/MmXjo1bbpMkdaHgUFxw5Xl+cNeRuSKQ8dO
yC6oY5M8ixFGWWfF2OFFivH9pSfNjeHSBuKROx1urYylEi1jcuiBMDIm86697tyV7Be9beumCJ4q
FkVWbEufWqUKEAbaGQWMJIBzyAf7gRLBUl7aito/l/VonyRWRWHothid702I8MeajcYEbrRp9/Gw
kUyO5G/wrnL3hp1gkbmotpYz8oMrFEHup7ZrbyWkXXI/Vte6+ywP1Q9yrnKVJbYt07dYSOy3fBbv
PLZJszJ0OznKL6Nbg3ZHJecQN776JF2DBeOMt44Ju5CPNqCR8mRa4yaxS2yhlq7AAVDiAmldXWdR
hv3ZmL/ydqaAo6f+Y92EX7x2Ur+S3PA31mCjYjZ1xZcs/lT0gfa1bzSeqQ3kJAyQtK8kORBbTKuX
fCznE0bJ7Vpm+0ZBnQSu3F2edvejixoDZrciS0qulhszcNwjW2hlpS3cFmiUb03x/Lk2ZfQaLAZB
ToQfT1rPkDHL2dhnaatSmu5AfMMd+66YzZY3of+XEk+Im8/5lzIIEA0ZUqpvSW8dRlRS1sUMUGJm
r3LsseU+Rwk846C3nBc7LZpVonvxLyQDVo5ZmL/jWHtwBqX6mmuetq66QIFQ5ah7x0Mb37Ea+PhO
0B158ymHIDXbP88S8HrHvg6Uw7+PY7lU7AZkpnCO1OpHVJBh9/0YBdTZ4gJMIyzL8cx632DFHzSW
gXgVSsVgvo6Xotfl2LTuqcN+7wOeyXpnP2mJfyqXGdcN7QUPtQykvHF2Xuot/y2/DD/BW9yFePX+
TkPMvahwf7fQJl73Vlc9tUVk79TQam4hy+anvFKynUZu63n2XWulmmSYlukO2OctFad8p9qQPn7h
8Plk40dRzJ51sHN/gtBHM0XgcpVSCLhjdVcjq73gi5cq2fWgDd1z0GI9LF1lavq7zDPdtROA8rCA
8l0W5demLPelWSVhdBbZgWvzwyhF6LOs/mW0L9Tfb1zYxlGodzuZ529z1/SOTgqN5UZO06U9TCMa
FHLqZ7H7FhWgm3NMSjZLsTE/DpiR5JC26Rus0D8C2rB3xTA8O8OMeMNyMMeERb6cqqb71nkdlr5B
Mb7qZatj5PH3tNaOYOmbQTo+1qxKjuiA4KHlze3tmLT2faWkUMBHK/sZOWwS1Mq88xz9BzBc7d41
FSQgXUhnNuREGzArncPA1i1IbHdXj6V+L31ysObgzrXZk1tVyfemHhX9zrYfJap9D0WJGOKwOX+7
zpbB1nIoL1b2U9FhFP0O+0paPFTypMUCfIGbSXOJyLAYbAvEb+BpgQBdDrLbvGw8/TSnkNbHO+m7
huQllbHVtY00NHwvmDxbCawQwaZEPHlIgvngIt20MI+6CtPQzYtsOyR+jax8Em+vzolgR7z7fp6P
eZkrt+gKQciJPbYlphaY0Cx5/P6V4eA0CIY79MuyWg0LfFsOH9ofTmXIKfTiOC6yTyOwHW8YNoXp
xz8WH4leAZpiueApsT6oYKUmzQFzvnw/arr2Yvb9L4lwHBhBiMV/yUGkbPOy0Ml85t2do2nKWtNZ
6iuWAjDNSfM1HLfyBLm9frWTxeEJhpYxaMc44y8hzf8aFUEj+IJU6ltUtEjJShR1ueoE5liuJd3+
YGlH3EZCBPW59DWq6h5SaGyHJBriJwWAFVYHWvjDzQHg2FTXWaNG8xEFkXbbJ631vf6kBkn0wzAS
5IF1wz2a86aO2O1Dv4UW58QdfL2FeSeHSGkhZqeKt732kWODobdESx8SveASJTDuUx9f+MTZj4X/
6f+qbZ73KlBvH/7hVddczhByDc4XhfSoQjNGYuIFVdQNQX1rIJuOuFNqDMCEyE+HO+ze48Xui/y0
KVlq6QgljR2V4NitmAWxiiLCbSsZ62RJXl8mOLoGpTbWdWDUVa6fEBHcK32n3mi1PgGpXdLlCESR
I+9AnaGVVKPRWFv2Dewy1jfj9IUXUXyYUZfEMhaBQm/xQY/aPL1DD3a8GxuPHIXR78MB+XvRDBFJ
kGvfVauktfy3OAmR4Guc9Emw9E1sEsj+LWCxa8z1+tdrxYM9rsus1Skmol8kxDDhkM2JFm/aHIq2
NGXgQh6rdFU9Rz+uoWblZ6vRCrJdN7HdhfYV27cuRhz41Frt1gYifCt9ciYHFb+sZienRqTx9buG
B3pe1CsZ0rww7RZJtb9YplS7cKmcyyGRSrmcIkLH9GnRdAPx+cJLo9r/GVM3PjHX6XImU+Tsfd7l
smwC3n6Mk40/i5FXB7tA7l+5lRHFco4L/kBucem6jDoX1O1y48OgcI4ZxKfLfX8Z54vVkIXHr8Yx
2ua270kAfDwdbeOxjLx8r6MZdCsxRpgV+klOtdDOjsEYzSw2Jqf2+KuEGZ6uvR6ehqhFXef9zGUd
rEClO/zRH8uMa9x1buxx31bDkkp8v8o1TgnIOSLH8g+xinxGCmQRr1DTpot2seJ4O71Rnop3QYsP
WhfoRRHORnBc9/KGDPlGbP5k6HQYRN2S+75wc4SgkwjwstPwyxgAvG6l08WOYvum3g51vVw3CjSD
NujzGylUolZo7UMsqLHIo845FFN6JhH5w5qz/iUo/fiFPaEMyUGptFdvmM2ztORaka+8qK5mbLs+
Vl7tqljHIM2/wZqOdyOes5sUPCZGFPoesqm1ipZNZxjPYHpjdqM8tNQ76euXLakCEmITLrvRSHaj
87IbzdiNJgj24pi5bHbLTusAzxIt86b3S3u8wbEksA76qJn3cuAD2Kuy77lRlj5Hq8z7uQ2se883
t6ZXoUHwHpsis3HbmuPttUvOjJQUmNN39VqaQGRKjLOsfgMLD4gkiC99jQ7ctEGTZzzLoY0DC+tZ
rWdHrEcrkYOnSt3fGACTyQhgS9dneNXG9jgdpBmb3uvYZcFD5MTNZ6U4hos7Xe1mHcg7p4q+2W5E
rjFDm3lKKOb2Rg+m3etYqZmtw/uWw1THv4coNY7Skv5y8tZJ7rKLWyahBujckXHYNpbV4iemw14J
tQJZs2W6TKBmPO4iHdlFmeG2PUXLJLTY+qd9WB3qHH2w1RjDypTDpW3AJ7cUGORAKvN0IyOX02QO
C1bYlbmzqvBXgrEkm5SlLyJoZ5a5zlsLbQlAAEu+VdReA92qNk2MeNq17+p2IPqwElItIbOdcY+5
41NI9uwYu7BQRdIbXOIncCrpc1DM4SnDxBApR/S53/tTB5mt/0M/KlvhKWyTu3IMUFVzIOt2rr4V
MdirQGyDIe3A340SLKbj2ByXvPcUEPDB/hops30W4RvIAy65IJW9tHAyPXCTers2c743zARjKxo9
sA2oWKTmD+kTnZ5eRH5qH2yvOeknu670TVxO5hEbgZ9F4JXfQ6u8nMR/n7wPLSd4gVXfpUe38m+W
8630h3O7IBTTum4flpagGfN/tN7HMuiZa5+/0+ECVDDy8beCOj4+pIuyVxGjRjvF5hfBMkSujcdm
fiNqi7GO5CLQmq5eGOTY794P7+KKf3dLjERLAOl+iR6Hgfzpf72ARDYj+ASnyH/XyczK1YSC6Jpl
eqP2JS4c2jTdypmJES32WRKD20SqrKW7yRPzphgU6CqE60wmU5Litord3tsFP0yUoOvhenXpg2CH
GGn2ZfLb+hihBrqRYlob6YAMKyS0Ozwan3W1PEt/OGYKGKEk5Bah5mYazqnxEcJn99/f1fZIHX/p
T4K+3hhz1R4RSla+/JJOI+Q3psi9Rxk+hrjIwpa1NFYWFvuQBdTyWuifpDufoIQk0J8vn1d+0csH
k9PLn+X6QS5/Gg3h/rVj8IEkqEeZaatVTb7KhmhoV/Ng1icjblxtZ3jVJ2Wq1b0bRs0pLdmd2Cjn
s87foYJiPRuWYT2rhuesQM9YBwydzeephqCeO3a5ltE2guDQlVsS+rZXrxGkQgD8NCEwftIs31z7
fmOta0NFNfh94NpM82BuVjirzDdOoB0DJSjsdZlPwe2/O3URzQfNPMTFCpz/fJy7rXTZS7+cySXk
rNIRPkWjE2mgGU3uN/5LE+1A0CknqTRKBTIyevuAljiG2wNbLBnoDRfZyaA0tpfOIokfzLLF0BY0
brVBoXeVxxhx49M0I4VhrkKEm+/jefzBRw8OzZim99VysPgq3WtqjZ6CFbhbaTqtBVa7wMdkmwDm
o1DhUAOeYgNXYNP/+cdkygo2mBz0HhMA/CsZlctUo7eW30C6SNkc0LNQT4anh7dGYS82FtpDPxaa
v3J9c9MpfnjXSjPN53RdJmW6LzJffTARQXxAQgqf7YKdX7/Mk8lp7vp3yOm8dcncsmy/p85QHiVM
Di75jy08Em1z7aOeevktQMksnCnv89jUaPV6Rr6Pl6pNjW5CWn6TXgxX3nsNWy++JSq6vtLbldES
O+u98pjnfb1qCgRemnHQv5V9fW6dACxDgXA/brLZX30ECgEUqv857zCHj2NXuY/s3sPrrquPYa06
J0evwV3gPPAsVzIbVpRpn1ZNBGIWJHW4lEwSbGp2puKmL2xv0sUaxvrVFvM672br+6CwUvCyeLxv
FtHdKO5/tCMbxdrWUUQ1bVB8RlQ+pkWH+FGEwtVSEMR1BWm3JUKa7xHSkklDYqibJo8eGkxRLo+G
UvE/m+2cPfL1Gx6jJLw8GvQWb4Q6Uq2dbJTH0v5sYiD+GAEP/SMK5SoL9yPcF7I4ZTW2PMvDLHjS
krxBq4WWdBnLY53iyVPX+/WH/qxHAasZMBsYFlPBaQrsYTPY3XhGX3g8exkarnlkk/BEcXKLy9AY
YrDnPHaBUVz2J9cNyIcNSZxZuCbJZuRymiWLWQtl7ZWXYFk9wX1/qF3ydioEuq3IiJpJTwaZd+2i
M2ri1o5IQjjvcVAdt7mhWTfDotUdj9+1cTReI3c2jnavFQCg8JMLbd4hbtKWFBA15zEyAfgsfnJt
YoESGJQXwwZfYZAnekz0RcnHJQWoZYH/qPKRL7qnKQpF/vwL0YW3yNhL3yJRFgK+apJ1FMwJDhVu
q/5q5o1OuuF84T1cKA7a58Fu8jNeajAjhAlx4T9on0M/ynFBwSEP0b2zYApU81tcONW9y17CX5Vu
xXuC9db+AlFQusACb7Xk7S5atXGs7JH7BIXh2elJ2Evg8XGnInnxFJmpdsjsYd7BKMteSdac7NJi
zykpcVQNyAsWxWsGofgEoUN94kYoTn3hvAZCiMeMxVojj9DsZdS21Pnpl5zKgYRtBYIqcdZ9k1C6
SNTqlTQNTMhaOcUmgItVMsz5GteeeespSXHXe52zHtR+Edag1puTyHmA7RjeaYYZrWXtl7Tz24BO
teNuYO28NmszwhR20ZMtKtT3c197plJTrpChdn61A0n/Im1/KDDo1n2UUYEMQvNQaHOxj1jrbWBl
zhstH4ZbUx3LjTxezKR61APDeZb+lv0NSR8Kzu/9YCzPKIvVP10zzV/LolfyQ+tQpHLUNj8DlkY4
bZHzIxOXn8caHJiUDfppZSEccwdQxL9VWN4KjutPuNcyGLiwzhcizBXpFQ1eeURRIkPhajss3Cq1
oSRr5F6JEWoe34xlat80RgMvGOk5NGSo9TzXfom81zBqd45r2+fSoDSqtJB/MWLcW13RvWJn0e9r
NJCWe6f57BhAWos5fwB3MKz6KS02cNtNoOq29qpVP5tZRavOa6ybLBgnqng0DTSVSBi7j8UiIlX7
fbXSxggw+DK7iRAmsqDCvJF2I0goUFS6m0uWVbXyt/aF9Mvj+639IV431O5GzwZjPbblhCBkDBYD
SPqm19Gec7oi2CVObe8mDDc/G7FGGYI38UFGyTEkKLfn1llGndi8MfqkfMoGx0Zo+0aCIF05D1pV
3UvLsKMJTHVI1W+5ftbX5FhTtHdzeBGd5XTYNnjZs/oTgGr/3C8HM0feUkenai/NvnZnkNnFN2nJ
FLeJXh1TDXBRIx4IU7+PkVncRIVn3OD+RRV0qcNVRgF9IgmrtdTrpE/qcINnA1lAI/7aryihtltS
oBdbRomV0TwBeLvESlee+mBuq4nNP3/zNcj5T1U+ThizgmfAYzi+NO0ITygqByOI/Ny/s8rms5Qg
qFD6d65SfpZyhRt6noxJtcJaIh0iBX30f5i3XEUi/QLiqkV9bBep2V6Wj7Jo9BUU6x07jE+yzAz9
MNh7+ThuZJRVafowG6+DjqXwIqQshxJZ67OvDftrws9Gj0+6Lvk+vCA8rMz7vV97KNgkRXqT6sWr
vzDT0tAcbvp2jEFBwluzQiDkTajVZD5pQpDdmk3Uv+Rm1D9YWEpU0VcWP/5f7vBXAnTjV6bgthTO
VvmMHZ6xi8Cx37IBQuktsBbnirT57NvlTy+e5o0b2M0aWfAC+CrurbGu2XtHRGfAj/+jLePpMt6l
Ol/hCrrI3/TXue6LlRDyqrBrnvBQ4elTTmfpqpUCecVYfxYCnxyCpfJKGhJd2IXndzn8f04qQ4qN
o7Bx1fDeK2Z+nSx2tnHTuQdX9A70zm03bwzdHhD3zok9dndFWwFcmZRPFhxqyf/arm0eUNWZNs3E
mgUzhmj+XIegA1MSQxuRPxF5uovwXj9tqNHitmwb1h4m/bNtFs45ijz4NssZvCkOFQ//sGyn7R8D
EjJQZ8G/ydlIK89wqUtHRELSybS3IfJsWyFQiL+wZ+4QHGlA+MC30ErtpqFceNQwTJtWV4jYmPsH
Lyijo4C+ZhmVU4GSkQYA3D/+Y/RyhWVE5smlBidWtya2r6z2HV5SqgKW36n6TD8Z/c+Rlzsi8mQ+
WVmwmDfkdEmUtlqBFCCbjAbQprZqAujhWT/pm8vNJO3RM/RNAYBb3V/HLzfTkPR3F8GLbPTgnmgI
eQR9q9zGs6buusQMnlS8R+HiGs3XwXCfYlGN5u+XFJb623f6ryrSxF/SMIffXUfBY4p93n4cnOFm
tPSf89g9t4KkauwGcxGal++hFevWbacPz1GprOdWv+gIXPCgI3+vFf9Lnq2yz3KVOLrDufay4br0
pQmWLax2agTGDcCXQfMyjKP62m14fhqvFOt0PDPyDkiJZ7xigqvuIqMxdjJau9hsmaEFbMTqwGib
JZoKnRehHGdiN7DYTZvaFN7aLc6x8t+Xvr6O45VhA5OXpqE6byHSlINcZQ+UeLjRZjVR93Vof5u9
sXhDvfJJNPJfybpKsnFTpQhZoVHdBnshgcvhOnLtk7NBKOJyqnUYJCB2DI0p0o764BziEC6W4xp/
6Yp6Sio7+JUnQGBgcII0S370qaJ/s6scjYE+T77WAVT4uQU1pjVAjWCMxZ8DHym/kcT2y1Dq3tru
UqiaOsuNNGVHNYc8FrNyvNM8K7ujAEb5tQ7M72nv7tNsQfNBxI+6Wv3ee6zL9ayxnwAujbuKX/i2
mHjG2zUlYbE8a5UuOSj6eCN6ZNIlh2xxD7qaol1iFzMhiRtMIzv0aXIjmmbSVSnT53Bwe6gzXf88
QZXtEmynvcXaEcJTsvVDH5TA0oRRHt+nYX/0KSMgvAVqmlKyQu40s/tn9Pzqg68tReXlSiVZEPaJ
xuLyAeRVewe6XiGvQeXo1SoGg7cz3fzrFfYqZx/iEu6rFvGN+TMZE2PZ4XmhA4hUCR9lS5f0yOXB
V+N2WHaE0qcjXKm7c/goXdyoSAxmvPpkcEJQ/QTB9jOSqvlL5OQzaSd4833E+8rVcbOdWLMIHyrH
mWUNRqI6GJ6avUTgX/fjbGQbRR2UnV7ZxbpQAq+A9xVpJyR2d/4cBMdLn5/Wz3k/GPfOqjTMAuGf
zMJCw6YcuKzhbEP7nVfFALrRmB8Gy/pLuqmWeTylHf1g5EX40lfV/g8bYivSYNoEMxzepW4tB+Rw
+rsxTLDFtd66pD8rA33X1Ua65p/fA1FbLGocckYnkQG7uGu5ao3DDGm2taiEBVbEU9zO81WHuAP1
c5j1ZVGfu9kJHngKhg/1cjCLyFubFuACGZA+GY3A1qsLumOJl0vYgcoDwgDH/8c1kkL9MRaedpCJ
Mmjowyck+YwbrSdfXLg4+Eld5nLIrI9ybIndOABLnMOHiHfltWvfYOm/a/8JynB+c9nhaWEy7/Ng
dFcXhLk2TtFDbm5sjMaaLRoxCEAu0b3T7N8sOw02MOCuc+t5aAL7OQq/tI0/PElPmg8j6IpmuJGx
oJzyo1K6JMIDEJaXPRTY53l3hXzk0cTtf20L1OMDOKRt8s8UnYL9NUQfsVvG+iY9iCEeOpAWUPRn
xGzRqwmKAEu+UD3JWO4742Yq52Yvo5GLan0UTsjtAhx/USy1upsi7TK1nrR6lTULFnoMzDU6EjnF
m8WTxSanccjc5K8QXYxmSyoHQH6snC9/Q4wzt+mMtmldaDb1ZwA8KZjHhzIo67sY1voVziP9Kp8E
DhqxHqogH2LJhHyI9Rdz3GvsVI6/gXgDP0Ziyiju4GKPe2VSCpaHpHQ1P/vZBGP1UJtx9wSO8l66
ozp+ixLcgz6XH6MM/V66Q6oUPqJ3m7BqDGR9Ru+o+3iQsrw1wE+UzZqMd/ktaMxTlmDc1/bDxtCV
+GdYuDNfjih8yZLO3eJFWKzrCXVJ1GzbJxvVxkPYec1iNdE8yWHk5cqqo1f3cEbwWo1diJEoXz/E
C5q9s23zUm+zYzbisTnPN1J0k/qZ1OA6gKsj+l3X7tn0A/yR+1cJuvYXkZNuNcyrNteBHqvtv4ua
VeNDiCsLd+ODqlijgIQB4oDHwuVMi6Y7HGKfUgu53Gu/DOrsQ259bvPQXBwYpE8OsQtntHP03+xt
u/vcAalY2rC6yDO9jmo/35KeSdZ4cJSv1YguqK1EmG3YTfEKQ85dOamZnWQ0mM2dp03xY5eiyWlt
0sJPtpKimYfwlxVW/kH4H8IpmWFf7izHs9aXO9INFPsMb+MyQULSEedlBdlizI4xk8pt3znLWaQU
7nkINPSb4tk9T8sZiQf342hsfibfFKwxqTe/oESyEb8bn7XqJqhH9zRqlX7v+mTuhW4+KhgD1lry
aXBxw/Cb1toFQLTXdt86B3B05jpQGn/vB7wgeS20pwErZXm3yjsziuZPKNHlZ2kZi/+yNsIrlPer
sbgz8xvImBxcDK+AZ4mryZCQfq+tcN/nnfHYLgfb9XIMslX7EMy8QddNZp4a4L7nS9NTDpQB/QeJ
tQpeHr417GR6AbTzcS7D4NbSxh9v4dHiZ03acq11LdsDclLTVquRjfan5eqp4qtr+Q1ktl31r5Oh
Y0CxlCgzEmRrpy2D7bU6KTXJa/Ma4joJiU8ZAWpDJUDqna7WaJtprvQlydYb1WuYDo+sEchI19MR
E+3y96y139tyRAOpMn1k+RMTEbBywSrgxxnZVUb5FUJJnhvlExTfal12Digprzhp81DjNEia12ZR
Ze3nyfmzoj0NRbRJAh6C8p26HuCuvLBNrI7SJd9UJ+Cvafi/pIcCDyKGQY2pnz57xUo6a0fZDJ6P
GJYxwrrKZ9+76dP6bCw6iMi5Vv3qcnoZNjCl7LkfUAVZwmGQU6WLUcwOSie8N+awXilKqe8NBBzv
B3T6zNU8oWgVGwrucUvnJXA5M6j+HhU9f/wQLKeNhdDjnLTna6zjKtZN4zqfBNIkEKY4C9z1QM15
nQvkCYGv+FaG5XCBNQnC6TrnAyzqGn7plGtKeNYg380H+46D8C9b9vERWV8UfMdf6rLLj9G4RKSJ
XMPdiH2IDFzikr/j3GqObgx1/DW8ywO33CxnjcL5WYmMXyaQxr0MxqItLKdTpKentlVX19g/5jsh
lldWmeMW9n7hKQ4PGjp7p8bplXscTOQZdeWndWE1rkrLL2+uAw2ri30JbmElfZ3jzfdVcpZ7vYBN
gp3X9ORTobWORq3Q1LqnGvfmYm+HuXb613/89//1P3+O/yP4q3goUl74+X/kXfZQIF7f/Oe/bOtf
/1Feug+//vNflu65bGccS9dR03JNU1cZ//n9CYUcorX/Bih6LKIgT49gu7OtFSVQ6Fy+5EtuVDLo
kjk3YOiSrtafR5xeGj0dX3Te3gdcw9wtNuvzdzlQrnS3pCi0Q5zX04tn1cjrLJRWTUtR+C+nO80H
H14PI9K4Zqx+R/30aRw7/UZPZhs+2wCt4Yh+nnlE0O62dMjrYV++uArgE77Cmt7f2bmq6Fj95cEJ
dcgdJW3KSLjjXjJ0wehjF1DBANfyqAcrsTSjFLklFacIp7DiNamIGMcKDsmEPjqwsnQP3CG59EVT
dLYV7n+JKKrZvhtxPr5OAkGa3ciF0hTn+X//33D1f/43DFX1kGYnW2O5lqHx//jnfyNNDNIu4C6O
aQLOZ7KC+iF165qCodZscNstt9InB/wjtHPZxJcudORgbXXAr3WziTdUXNF3SavhHj5NfzlgyJGD
FS147wKsRtwlDQdQyp22n6KhibZtU/1Ct3fzJvNRuo17p7RjsA5VssuIYkFvvLYpNFDBmoPmvl7O
ZECvyA9In5s7ABG6Fm896bzMLq1WRzFgn1qGDxWZDeNli5mjmDEXbxtOpeVdn2rG24YTucAY1FF9
lFCZNJkNm86wM47yCoRT0Ryul7z0ccm09uwHacklu2KMd9JEzy++R7HosmeV68olwUoblx8jl/R0
xUfjjU2vzhfo5t//qw3V+ON/rXmOw1eONLFhgRxX//jmKYprYDaWhzdRqWrHMXXJ2ze4Q+gpGsA4
GLibNpzA8/gF6TppT11qw4151qfYuuvMEsO8Bv/cNZJW9fbS9iKlOXkIuzlR93dM3fBfGGP0co28
dO5C0N83tZYNZNIT72Xykm/Y5M0/jTl7wUTJ+zQhUrYzlK4/zFVgP/Ks5xnmdurPoG3hBoTNVz+k
UjiTkbzFSsdH+KHBuHMe5p/IzbXDFP20fdtbZ3WX3+n+iNM49zsUG6uGUgjJz+SnJUFjr7z/TdmZ
LbeNa+H6iVjFebjVLMuSJTuecsNKnDRHcJ6f/nyEvCN3zj676tygiQWAVjsyCaz1D1avnKckSxGl
R9rD9NInpFGDOwMy3INs1Ip0Q5glNeKkkwuHFvqWjMnRQY/aTdsawbLquma2PWRdmJONwNfueI1l
w8y87HR9H/RDt0r6JOLtn6Jx7esNeSi++vDTUcORjU5OobY51sre5PTD0baGw03w2kI6D39lnt7X
mwwuZeaaTcT6dhMrRwMDCEJ8vXFaluWeHJjATTDWSA7idMDjXaOMFGvFSaT4EvWJXmB7UhanYo41
sNF5zbn277CJ4t11thwxm/jVd1pgIXLtvEIuk10YuQ9KD5BPhq43kZda7uy1rjEgqhjcWMbkXTzd
eMntaGt1cXzoJgALw59Gt3MkDVCUB0tMGf2vAdkNgwYWTQmsWHblits801aMvUC39q/4rduidOZ4
uJn9t+W9PcIaEwAg5QKn1adVGCJZe6N5qZWzcpVQHALkaCmUS4LYTBubB/x54Ba6ksqso3A5Qqrf
lVwMP9qotBZ1XQwPmpmax6p0u6UcmMR0Qpw+e3asqdzHTZqgJ1eIHwhnynEM4tuFVhg7FdGRE0nI
5uQMDg3g97UJKn9pzV0XQISJCD0lbRXgxMYKQJav5Bq1zB4MvLL3puvq2kJOtyJO5KCc5tvJwHXM
Lyt7b9rN+TpJ3gMvgmwDm9NdyNkd/O0dB2Oy/2R046ei2zk6xntFq9/X5JhR8nfNS2IgIKRF105M
1v5otOleDrXzJLvjj49Cn8D9jK6MmZy/KC3CRpZdOWDOis54aaSktpknYzrZD1zs++x6P3nTQgvY
ps2Qnfmny7l9DFItaC6VMVkgkY3pWAQIT9lAQEaylqGio+bQQrXDb3bCwjYujYfOV40HeVUKc1rY
ujtuI2TpbKAgDHtqvqlHx7y/xhwlbu5TNvBy8BrrawoUkG6BDckfIIdqa9AhEeP+ILtffkpKcmRI
qrth/sEyLqYe3mg3+7J5AHbmeJGP5AO78Nc1Brzz+L9fEbrr/fWK0OEKevi1OZbHpWnN24UvmzOe
97oDgNnYYvwxI75SW0s3Q222xZu/j4eyv0OGyz+bCmKkTV+KD1NVtyXWRm+VyaukzKevM0j1DG+F
wMQsqzSP5wEF9LIb0GB3a7jAMytvCpt2KUel6LQcnVqYwlamGl8mew6Kvvxpnd1JaTZ11Ee8iVwo
4MlYzM9YF/2YctAv8dwMBoCoGK/unYyFUfUS9ZV+GFz7ZwKd8w5JY/1ybVRliwN7fJI9OV1eyfto
ScMAMxDcsc/scouDNmu9G17YVospRiu6VLT5nYjqez2qBK+Xcz9IYdD81xFUGr1J/zphni/vPM23
l4tkV17JmOy27D3Xvh9gWfPnJ6CUwXv2yw/7f93L0vsLJQR1e7vf9dPNC75++Nv/Rx5m9a4xtMPt
Y12X3KbIz5WKeK8LIH6xZ/tHjknGYtAc8e7iRbeEbdMfQCQ6L6MHkpyNPeoy47DRZmqKVFn6or10
VV3iCYdC8HzEuzXI+hnL0XJLzvwQWeTA7RaDhzrF5q8Rq6vx32wDZ9nC7z/bnfGBqoW/H/UC1zdI
MBVGWbq6dJTZBW4yU/JRolkg+9fljftGTqTYjbE6bFCsQrir+520inMNu32SrezS9rdC641uMYkE
J99wULz7qC/zTTeTP2Q3nmPy6jrTLgr/vtGoF7Z2ZR7km6V2SsTlQ217fc9IvrHV6sDII13/7Y/q
8Dkyv2jknMgy6mXVWkj2se/aGo2D36oRp6+262zbMTd/2J7jLrE9DI5Y6QbnMiYrXOBC+sOHZdqj
fvPUWAOWCFjlrWWcv9Kg7asfFiZY67DMrH1qmMm3RBH4JU7BeqooD3EMnonpCVZ5atDWYDSQSrsG
Xf6yDh2aNzKGs7p5agyfo9MYqd6CR2ENO5OgHC5jD4yJByx/YV7/M0Rtsi0qxT+4Rh3fJWVObqJT
Kyp9WbUBYppceOAXK3Af9XPeCgN7CD35bovyBcwSZh9DusLmbzgMIf6oraJoJzvTqZcPOVs5T9VP
15jgSLqI+m4f8/Q/NG35OVDNV2aGiTzkRr59cp4MynVUkj6CCNeRsg2DUxzfS4faACVx1bfCkz5z
3cDMKhvZBcYIRanKo+3E8/oknWtD3tR7Pw465emamNc8swHSU58lWHJIlGqVxFl9MFjybY5L5JKM
x3V+/t+Pes315qPdl4M4aTDNVh1AfZrFYcCy/zr6qX2eckjv9M3QUij2gfvttaYOqAiBKLIpWv9A
yGpVd3H627bi34nZtM+xGcLKLgWCfHmqHV3Q8ivFHfu3Kc1OvBF/TRPbEfQEm9VIOecVX45ojbqq
2Mmu6XCOCilukPdk1AjNVYbz31Oh9dqjCaJehsPaLO/N3jaRseNftRjEtK/H74HW2s+aO3TnNjIQ
61aLV4xX/b3RIxMRzxnfUClwW0rVZCdHiy561ZWnFsG4J+mCqCkPzdCHjzLSlAWqxQPfbATkspwy
ynVQHUqxCwMw3p6eJoBJ/9MMxfBa8oe9dRNUDYLCja+DRuP2/O386cthuQzXEYRrjcBZl1ZuLUzN
m06ZV5vL2g3z534UYikmy30hp6CjnZxOmJCACymw3PmuNP2HCpDwZy7UpxYz1V88OA6h6kf/gF7b
6OoQo4fgAIZjXxYvYgB5gypeGjWtFvh19K8uEnRQUls4+bnyiKDVXoaxVAgBLysvqlXfd13X51vL
nlA58IW2n2PZ1JEI1RGAWlhJnnDa2SqF5n+gX07+NZ3iC8Qybxej4LxTXVJFbmmo6Fq0SINryIGL
/2uqO4h4YWsmOPd5PuyEv+Y7IXR5eWsdMtFOD5vPW/9rKmpG1regdT+iqVLvQ9GOaxWA27OSGf/k
Xmn/tvoXHC+yX3lLxi5O1fQJylS3KKboeQgNsl+O7u3ZCibfcgtVxmgygJuZafqtw4vmBGL8QTUx
4cIuNNzVSlCcC+B0Sx3k3bYeWkgRSn8/p64Osudo4WgtiqK7t0VjbKltvqepor4ATv1h4cz928bq
y61C8yOrcg7aVRs9mXHpblpVOHdhjhuYZQNNyuZF2F79cOZFQAsXxdB/LuqDzl6lDXrCEqSQIIuJ
DHx2vPZg1e29cMJrdQY+/HuGnmBsFSnleTQUjc1pd7yC7/50r9i8sClgqoDzVRH2Bn9e6Ep3yiOt
uJgUo7Rtq3QCPlDp8Leh2g8+0rGHzhH3MpQaXUUJIq3HNRgRbxm1ik2Wg0ZOzhy+oalIEcns09pZ
9EoV3OktDGoI3xd5wO3d/E61Aoonc0hRIIiHPHxuh18zQMetdikJ3xZpo2euq6A1VjKmNukqGQwk
3Ov2qJq+9aDPjbwq9cbmb682luSptN2gwZCQT4KoCThEDw4O0EUVPrl6WF6MCHXM+Vkhm9ROtZXn
kWGVCwK3LC4+4jW3GfIeIs+tdSdgs3naNxfturtysLG8kd2mEQ/dUD/UfEXbpReu29JKvskx006e
W7RlTrLnVEjn4wS2b3ytPLdx4a/VoNRWWd+gjIvOEC8KMu37a7/J3q0pcc+jqcTgeszpEHfW+3Xs
tlaOphgFPN7WyxgArfEBfZ+FColnHNkT9zkfOYZn/NgkUbltMHG7myZjduGhNp1hVfo6ldaL/IKi
pL5U/ywShlo++inoezTBHkpdiJNdKKhz++ajbIQb56tJydieW2110to0eQldjmRYEDzVQxm+gL1u
x+RFhIr61GvNkgNi8pIFY3OZML+TC1RwAg827wkIfAgMI6KF132BpOCEyJHsFuSaD1WR/JK9YZ7R
W7lAhaQMDrFF3Qwv5U3jgjIdUI2/kHWMlxgqOh9WvJfPriFDdd2orO4xm3RlK6farR1ep+Z54X54
065tYNCbvvNUz1KFsPZDqPFuu5UsrQzoESB8rb2KzsvRW1egnfR18rwWfaljyln9UHUc2AV1k3fD
8JMlj+D86EZF9cSZ+Szjijb068rNoGOD1X3HuBW91Hit5jmSnKhNLcsxrH4MubLDmFv/p8QWEDcI
60edlMoiG0rncfCqcWMNsX5wZqBYO+D/FwXpLvKtdCePW6brdyuqNWInD2MQjPrVUI2foym16FVG
SQBWuZ6sxgzfRti1xvOQiWSnDN3Xrjd3K9XVn3Or+Ry9deXaAl+Zp7zg5diHLrseQcXEDmEIYkzx
HnXlNij78Rf49N+jnzrffC+0N1GeUzioKrAtLRVOgVjCz7j/LWfqKbKSU069IEOZaOvV7P4rsyjv
SNphKd5GzbKYuzIWgMe9Xv3vWEFZfAo4srLLsPFfB4GrohcbbKf50rXsctlnA9by9RBSQE2jo7yS
jQC2s3bGRl+p/SwDoaNooWb5W19ikohXaLduCi1/c8CaLOKSErAQVfRiGGgMz9MCdNHu0rpzl92Y
vHNyaZSnviy0jYW2PMcXa/jeRFQbFDBBJ71QcxR/GJBC3yo4SLTqlM8BKADlQop9y4HbCjngWeR0
JlNcQhLwjxBI92zO3JPs+XCNdn7QxUvZlY1SNy9sHV9GHvOLKhT/SElkHpDmSXILZdO7IaDyNtrf
4nWUnHMHBIWqmMpaUR39G0pV+SJVbdKOq1HL/d+W5YtF1JnuN1XphrURbUyR22ev80ykkELlDT+e
R63tnX+84VeJtdov23bTRcXv6lkZHBzOXHLAuWENex0bO+iG7Z0lMnGMgtBlTyqmN7hx91e0fV+A
LsuTVxyqyqUW2XdGWCAikRfZx9Tlu2YElcMb7FiYPSgXM+nPY5H63ztNUxc+drrPOQ7Iq5H9yFkM
MBz0Rn+t0fM5y6bqSjwh0rJa3mLyasJQYRLAmW/xwWq1dQZcdVX+WS9HzeiAw0z/gMl17C1gT3gz
j3zBbl9fakqBIpHnpT+F2hsHtECnRz+CFq6YZNwMe3qUIXVA+dvSg24ju3KgjPRFi5ffWZunVXFt
7yyTpElthB1ywTyHRAvksIjVs8r57OD5wC1jIGs/w2+hlXU/oyGyVorhOodwKItzb6Im20Ph+qn2
9nHwbfWuSutyY8Y+HjVSW/R6Cb8t3lUjUll/mbJIe5abYul1WMqYXmVIjTRIdoGSHVpkINcZULyj
EpbOckzRYpiSYi4V/emDPgU25ID5L4F4LIRHjaLN7fgVbWXsSVPvMfNG9anG3oF3X/yKWmZwdDos
jGTXSTTqtXVar7MxS17xFacID50Xdywm64bxHcPM7kEOOhY18kFhdxOHlwyG10LFCPU5q9UBHrCS
nxM2Z9tx0PFvzbT0DjEOdZd2Bc4XsW2tNXVsHsUUqrgziuG1U0GqqmNdfChmtosHh4R0mlIiKvpZ
alE86KNW/LBFOiyGMDKfo1rJV33eOefJ8mAO9L16P02o8PaBG+75l2uPcc4mHiq8fYlD21kOhrcv
27JGHj2s7wOhUiyZr26N4zvlBs3GclF7He5yGLw1VHfibNVx3lK3Hfvda79o1RwI4zxJBss0z1bV
HOTE0NzXVfotUAt+N77qPKqhZz92iJtFoucgQ7n/cXKM7pBYyT+yJ5umrixYWgAf5fw4i5qTb6TX
+YqSO489xqrQ7IZoC2kbLQq3GO7quBxXaqnmd5lqdm9WvUtmTlht6fneG5ps3UnmWB79QIIyuzix
yJfNYI0bHz+mBWeH/F0b2O+1NszAAdblW4Rz1RyeEMLHLxadsmtXbf4JOr87d5Ni8FSqfpHjKt7t
VlDdrONuHzR1/t5Za0DZ6ltmVMhXw0JayXDlN2Jhdo5G3V4dL3nSvyWtinv44Pb3LgLZ6ynstJ3g
KP7m+3jhUIR/5s8Lw86EHLBdTtZb77hipTtI8CKwYL+NiDa4Qf5Wdmp+cCGyIVBGuPZhLrUmjJUo
gV40ZEq69jHZeBl42b8U6Itd7KnEhZwQqfX4XudstZBdd/LjXRbmwXVBVEcov/Pq38lROc+mOrQl
Z9WA0Z7eojAcDvGg8/2am6TMFlnQ5mfKXs7FbjGNDNFXv00oKlBJTgF78BbzyWFuRrcTqzShirXU
4B4h5AkKUd5FToTd/k+O8uOd7Ml4aFarTMevrTHNdGWEdp+t/CDv4b3ZSN3DZdbWY5r2C9PWhwzr
Kb+71zKyDhtUlHeaNQ24UxGbNH9UrpdyjR9DlJIj8m7yqgd0GgtOMJE7tOdAQE8elbD/bliCJHSZ
haeg1/xzppk4B88DTsSXzNEUSB112F3IKv1jIMn13RVFu9R9JTlWbqFcqkj/eb3RLKGriidcOtPQ
nU5dBrHBifE6ENNAbQjEnb6Ql3HRvMwA4f2XWKAI6053A9RiWItezWCv8IAOV5ajmyu5LDA6d+NV
cBulBKqGsZtWi/BB6qf+CamWEzxYdVFfZFwleypnydBk1RrldYhOiN/kbMdrbaHXE3wINy2eKtVK
D4aOYLPraDHAJit/0RQL9Uc52SGZDIu/WTphmxRIzepIVYruLEdF4QRoJJbJOjSa/EmEcfpomo/X
qeDlf0Zj/4o2YXH9ycKo2pMZYUMx/2B5hyovPj/M9YZaJK4fRnZlk8fVlw9UpUG9g5CBkff8I+Wd
/v2hWqe9D5rgOIVeckaKPj3HqsnmgXQW2G9oTH/iba1RiBZ+sbkNuBTTT1FO8W+eJuNpqsbw5d0Z
T8IjsdR1rBrgIHOIoQs6RxzJej/msJUATlRsO8kHRTs5CtPMf8B6Frp6c8izvrqjjotlFV6kawtt
MXMvympYh3FIBhgs68rPw2gjtdBkM1A9W5XYYXyJpZ6GfwB+oZs8tIEUYqJRmUO1aYyqfrEb/al0
guiXGWngfKOM7ApuHoLtzp3nxtEZsDT76nlGz/9QkasfWk1G2tKb9sHTSXJQzo02ka0rL3lsnKu4
R5jecl8tspLPHdY/G1tU1UaPjHOJVDIk2AL/bPx43rLIOqNC6/+ujGqjZM3wo7fhz+lsKS5aWvrb
MRXjXi6KfUy3U32a3lIWSbfirik2sLfGL4uEEfnbfl6Uoan10Ecq1PF50Z+f5IyoBqya0UzfkYDS
1rqSoMWn87deQp/BzSIRH32AvOf/nDEyA0my/34P+OHpBxK+13vAP19NdpAe/fJ9SBVxlo0Oy/tc
QhRe5dCU10JLEPc0uzZ8YFo8tez35TwRCm/pIDCVxFRu28FdmXmTviipiBaZomm/4/ROZKbxj6W5
r42V+6/WpKL3YoJU1gDp7TSl7PZytfNntTevVtVU/7Pac6HTjaQ9ePzhu9zazkLyZrMiArs9GelZ
C6zpJAdkGrsYVL6zuJpIKJ3SxtY6dCjBNpICpz/WEYqaib4JrTrZqVqTvLvuszyyVAMbmDybaSKj
k7zbX8P/mi3PMXJ23Gv2oq/L9zZoLHPP8zS7b+bGzGehUs9hT1rnM83b48AU8Phgf5ekj1pcG1uq
H9a2nE+ok5Z/OCpP8M7s9GdEJb/0dHoJfEAwZJx055myF1bt8JEpTx5HEXAjWvHsoTo0cYZ4DYJE
x8xtzK/dtk+TNcWCYSdH0ZGiXt6DPEKz+Ulvs22ne/ZrZGjjHWJs1LzTmLzlYGvLfv68ksAvufuy
UZuo2TWagYyfNou/F4ZNhW7u35j+epHVaPSwe7WCNiZ9mFokuLwYonuO0r5lPsmQPY75ospFcQBs
YD2posNw4N8LYD+ueulUb4UVknl1sipzZN/NUJ3uAz/sYHIjVyq/14146o3U+gF4dlo12OOiJVR3
J74AvDFC8Y7D1wzfhpBH2gLaoOENG5my1NFZuODCtIjHgjfmbdRV9WhtQ/7aapR/OEm1w7ZtjOKt
bPtvwNqqyyBU5eI6/nkwi+INzDFFMEWx1nKWzvFo0cG6O9VmAk8QLYlDPxorOWhnlrJXHRe003zH
JFUoAFDoOchR5+Jxs7tSm6eTJbwrqJFem5LNU7a49bXc/hypYI4v4HmKNYd/5+62LqtDl4zQcNIz
BEdRVrb3KIRXjx0noIsnHn10fx5lJIVNtMucPF7KrhyYwgBhgCzSdzImmyzfQMbHmCaBfy7cdlz2
osyD5YTK6R5DlGIBqjy6yKZ3EWvps/IhdoMiIEtU9w+6zuZLdlGjzjdA//KlatbWyogstEr0yBwW
ceE1R9mUedYep7kICVbrlwz5xdQcv8xz/Dg65CVA63munJKSy9nHkKPjXHPvOClOqEQnvnsnG/fP
1d8jcnpoj+kSlVGEs+aJMiavrrPHqDW2Aeq+RpBHByhx0UFe/bfu/1fMizukKRwrXt3uB0McqinE
AkWM/VE2pCT6Yz5DzAswlTxn3fVt0PszTcZGFZvRFDCLnC9Xwq5Bflpeqn0Z3wuEAeVcubS3gj/4
emrqxnowKg2gsKneB8bkr4CqYJwdQfuy60htF07UIeKn6BrXcgL5weA6wSwpTX8KWmV+c+RgIx4j
VUkuZv0YoCKeIOWnir2v2upCN1E1j3nvF5gAbqOxNtZu64RviFVTq648lLFJpL5iYlvzh/lWBVp8
n+tzsjIsorcuBxuoAtDYy67fDvepgsZECyT00ifakyUa8VKbIP8GIKIZdRm7AmgluxYWuPbCb5U3
1Di1vYw5vds/wBVjslHsFcocB9mTcQhn4mTgAyptL6OoDA/TgFi27LaV664K1bV2bFQNSpDqNw9I
8jnH4yB31JU2pu6p7XKkNDE+8hGYqB8rHEtID0GtWUWIv+qzQu4XUpSwDfVwSarute0UCxZpHzxO
qg8VoAEW7waPWZQGj9h7hkiAi19yvJ8nlW2SbjoXVrWcIQfC+ORplyJ2nslYFmdX74OXfHiSnBUd
q91TreYp2V0KmqPa5LsRW5y17HpzIgIchHUluMy3cGwVbgHEnzXei/nKbE3tTUmG6+4JvQdglWP3
Y6iNcmlFU37xh0ChzN4M+0g3oofkzyK8rK+LcrAZcpFBWidj5zW/AOQbQ6BuqHuhuMiekYLBaSCp
UQ/lnWK50GtVMwVZOC+QsayKviwYwRY3uB8mx9YUz00Qf4hZfrBK/G5pg4w8BmZrXUhl/SpKffyO
9DU2ogrqG11tqpc2NH7L+XqjVcvAoLw14bR5KV3Mz+VAqGLiWQz1cNSiophN1EL4Mb55DDPX22jS
XmxusiFApLilzjg7i93isltbed8hkpE1K7zIMNz+95wIhC7aUD2sblu4KPlyP4FD5f6TKja42s9x
al7UwRRvbW/PeSN2yqWGornb9epeRIo4BU7IIU+L/WfRQp10J7f+3ahskE3zn3+vdiozvK4ObfPr
6q4JqgWnjnElkzDYDOWnCPeKE6w6falgFrnq2g5iuUzHlE1orwHyfDToEC7H0ncekM+Bpi2ge7Nh
oqRuhLyn9br45g3WacRcD1QX6dipuk9DT3uv5oVTM1EIdJzPhWE7dmcv5tg6uF5+yPGRXlaSzR6O
IZ8EqZ2eFPT+uveTbIo51s6x6/6Q3/C1KwfxG/b2gRn3aztbA0d2zrZdAauI8f689Vp3BazcPSeD
qC9outUXIqPRvtZ9VDwAxY0fOFuIhRFU4xupORRN7J6D3txtfUwHybw/yWl+TtUwN02EiHETWQYI
YkqImiX43YbG2N/LMojx764cxR+pvx+SLFjrRssbQJgvo1okz9R72VmCFt8lWRx+KzLjQ1qIi2F6
MUr9c4Ku2JD3ImOtWEF9Kallncfmya5QZL9FuvDpKuchx+nJoVpr/a3Rj8rCjRym2ySGoi7Mdun8
m7DU7jNWREW2k13/zzwZ0yOV7FV5QojbfYza9K4vKH7LHiY5yq4aIl6BDXLrS6t33ydfiHs5qjt1
gUyWTjrX7kY4M+ycO3XU9rIrN9KyGzqM3rpyNLM3V8yLYehnK9TB8fNjDk4FsnnG8suQvAq9SjmI
oNmRqW1meZaSR3Uc7gpeMrvI9odvnpZ/b8MQScXUfc8ab/omJ6h9GKEgAwuEY951Qqr576Xbf06Q
dwh7PVnMLoT3//esQSnDHafOz9s4/BwDddaPP7e5TZAfpBbVd90QxRMnK3tT1YpVkaud/APeDJzM
dAu8hs326yCDyaBviswq93/F5aCMXZfJvu/q2ylDIXXbCk27aAJwOURrZWEMtfNeeFC7hI6zrNdh
BMbW8q0nJf+/AUK66rl/UXVMx/M0B4aOYUESUW3d/TcaFNxWZttaYe151027EHOGaelpIrurOX2M
18uUfwZqJnOUxGm3L2DVaHobbEzMHdbaUHrf6tCfayMTCAHVNknuEQubLL+vhyJbUJHyvgncEckY
WnetgyXGUizAdrnf5Mxoig6OhrGpPk+sGzdDaQPaphxEXM+iMuWaO9mldqKsSUopazk5GrB2cQP3
3UHTdwmtwf5m2SNHl4Ysu+waFmUvOE+bsqsoMc4zND5sk4cpNtj0oix5wSMqP8ke9ujhMtLN+K5t
RziJpMrvzMAb9gOJrVWInO6u7UEpeXFervgVoaXRoEkkKt7b+RR711E98GxYf22xl5OnwlhqLqZr
OXpl+7aZmucO0fWVHRWCgjNdT8Uam8+VQuIVzTP4jGAT9i3C1POonrb+Jhd9ybmHrmIo/nYIkmEV
a2oEIw/NTLJ+8dGZG/bK8XGyVe9u9NqV7CGT9hmX024xDofA/BKOE66T/25zNT/Kxo7y4np1i2ma
fh4ix9ndQiSc8DCbGxlDKhJOD88gEhj/GpCjyuhHKFtE1R1pDGt/jfmIj3oB8NbJSp4iON7HLA18
QN8wiTdGDDReBr+M3Po9RHnPsQPYbKy7Ndc7GGIWfzbbszbon6NT7iJnFOA6ok9CfRzRUSrN/FF2
Eh522zE0x6XsqvOE1C4/NMw/DjIk6265lVys2QZFhjKUKlaQJCm6z7GmCcNz3hWrgi8Y2c4HG7rE
fRD2/SPpKEDxAj6J7MomMXXQRZUT7VEP7R9tmwOdEDgqzwtkg6wWsku8y9F/Igb5p3+MouK3NUw4
iM8hHVvoU4lrouzJ+wwIP6wdJ87XMoa4DCniwvI2Ip+ODgJHRxEV7WNYWdU94hHPsle4KjAv7LHh
xyLMJWOyQSxq3yEDcJK9BnLuwUuqn3K+DGFnAm6/cl6MpKdopLr19878pfSt8TYowYTnH4BbAbua
b7sOz7l01efUGYzVoOnhqnXFd6vKlTu8ZLOtkyfDMhNtgQBd2C61STtHPTsFxZjIljWV+t5p0VFz
hfcU4XmFu8/0Awx4va1gwPFD+mmNkkm3G4Y6RLghw/5xaO7IIeB8M8Q7NQvsY2D58XZgU43HUuec
Ks94ziu0GNyGI4bHh/C0Ot3XeFetvR7GYF+JbWmb9b2SHXEtEfNxy+swPdD4RL2909J4kxhFsotL
KwZGnqLGEYyLYpygoWShfVF9XK8NVRnusjCiIulqL6UzND+QaOb5UpjqqVBKC1BNwD7ILYKt6VTa
uhlS8wFU7rIY9eBRNogkqPsJkAM3/08MpGWyrgqrAoL5n1jv4SwfKqm/x8k9vK4NaoMUQ5qe5TQV
KNs91e2H2yK1VHqePX6LDvJ/FiWQL5ea5sRbGRtRHbv3Q+/QmWA0FkY9lneURDG/kf18Rl7Ivmxs
BahsMOK6jaJcuri2OmZxdxoSEHeJ0mnqWvb1zizu5BWUc6ZO83gtV8no51K1GBa+oP4j30TyJRXE
PtrycyNjt+4t9te8WL7L5PD18jZ+uwV/rM7nC+96KUSHMB2EGtxT74a6+WyiAAuOZG5ixwrThezL
YRmUV7fYbSCJKsSLbsN/3+K2+nMmeufbEmbf0i+jRR9Y7kVBPvQpSrs9KhG/gA9OD2qHP4zZBfqq
BuQDPF34T1MqioVCFue3Zf4uggHQQ4/NLE/x8MJz0NwVXl3ABAvNS9cL3DCjJvmVubvY0OLfpRg6
tK588aQ0Rb3NtdTcG0qqQ9BEq88F6PsjHp3VpGKfZnlA1AMEDVYW2pAHYyrSZ9yF9hbuEu9h2kUb
N6hA/fVYqLGAenEQB89ay19mW8c/G+qAz3on1o4pDMqdafOeTMl6aE3lua+nchcp1qIZnP5g48Ny
QIQ/PVTmWhfNuPfSbC65kvEgUZmtDLvydpae7aMpNvZtgNADGLLyUNjG2wx6kA/2eM47uhwEV/4z
b89xK+wG5TRFi97jioIdv9DHOCp2IcpjJ9KmmKCYKY5M07jNij7eumJajUpTr0sxF8aLBnEjwGVb
IwhUCmAgpvneJPtRQZDHgRaLqIGb4oUePyqV1u7MkR2OH5PoB4Nt/0RsfxfnFOPDIezv2wQoJu+V
pVCwBNNG5/cUxBfTU0xqCPHS7JPnFMGKHxyx1nHg1gvS0ukpL4L+5CMruUQ7T/mRu8rBj9rsxUZb
eJeh47edHI7wHUA2r6Ku7kbtRwEmYTG4VXeBqunu0zEeNrGvKS8gDk7g/8t7SNnZSviZucSxpDoA
gE/f1HHNU1BbToIvDLpx3soKIfiW+v+h7LyW3Ea2bftFiIA3ryTobVmV9IKQ1BK8T9ivvwPJ2lvd
fc95OA+NIBIAu6pEAplrzTlmuWvrsThlLs1spy5vrBWJYhZhtm51w/Q1Wkm3XjM9f4RB6tmVP7S2
seti07vauvqB7g8GhQCpWBNWckhol62jUP/Lscf0CGAMC5r54nIbc9KyOPYJemqlUhdNXVgdSsNw
YYHGNSWmSt3bSn40h1pbt3a18uJM+J5e1H4JMvnq2HF2tJnQYftYKaJeeaqNbmx0gy9dDfRT5J7z
khxi5pVgwqjzNx6TEyun3Bsj/VRdYzcl05vR1cVLcbCG+KkXNgHbYG3IFkCfE1F32tppw1R+VtxN
kzMLm/QbAcXKMTBaujv5iLRvMf7lwJMSL6H8qTbnLhmfdDvBSf2kkIq1mvIp5nafdmcMLGGQHIJf
XTJp25Y00aPc1F6T+RPxeVPpJivgOOJYVzDe69wD31Wke0sxt42Z6fbGTutuXfX2V5UTHJ0ooCF6
YSYktrU+lke50b24erySu0pll0dv2cjdkIRbbuP/PftfhzMqdPT8h5XBmvLYLDmBLO2m4rHfFuWP
yPrh1Bafg8hZk0+nH8s804+zGVks0ZnfZtgMRRWsECx/I02KqHfuIoiCiRDGTOTNa/kS1fObrUfV
NqpG4zgktnF0JmyamEZG9G+HII29VRn1VEgGAsCSXNnFFi32lefyDmVTrZOk46nfoCGuXUDUJHBM
DtgcDyz0mns8QiNu70ZCm3rMn+xB5fOtrlR9Sg9NYxfaeszydyd3iDRbfgJcabanVodJvNVVMR69
cBiPyrLxVD+rI7iLZV8cg2UjnzXyFRScCBMPJcyVHSqaPwzQz9Rk6I4UgQiBW171Vv+zaspXEjjs
Va2m/AXq5RFLVc7aTTwRCI5r+JgPwXaO0yvocuXYLOGPchPEYEWUzKTsn0L3a6eDFfOLyX8/zazf
LdS8G0GZ5ThMc3FkAtQpWX9s9cI8mBYCD1vLWaM5dPN6oys2ptpBQwEreiy9/JtRttamUJOJZkYp
SFGpi/dQ85oj31J8dvxhzVE52QlBnt2EXchzdvIXiyCTrYsqR/8R6/MxrsV8tATEKMrnsMPc6ki9
oj4yl3d3ThIzISnUY7rkyOVN1T3+TJ9vxJ9JvsqKun+8SuE9H4TBui8A44EcX8/XYemiIVWbedva
1pNR5jDzQg+IvhK1R7lx1bo9dinWLCI70FZi0lhVZbnCmN4e8zj4RtrTU1OjB6zCWqwTXfNRoZ3c
plupgXvSrPEYxvlzUqNCM9CBHPqwOdYFZXnNsb42thJckrGf1yIpnsokH0k10X5AjQd23g6nnHYt
NPgQLKZduLg9gMvaSBJSVTzXaRv6ts2MqKmydhuDlV7j06XzWpvAtNBNIl58n/Qg34J4SXzgAM0m
tMikUOIhZOWHS1ip+MKZ2bYI3O+pQgHcssXLVFajP1ahyyVesG50PVrZs8i2ESt7DFzDS+TQXR2n
HhX6UgBbmqupZROY7gCXQldHDqqz+PYTZzUtfAhh6RuN6IQtuBzUViyrfL5UeAHdxtqjRVa3rSeY
HFhus4m8iIdE/oTok4xMdcAdHY7WHgPSzQt9palC3C18J7SgGHfwhgz+16MONY7fJ4lm6p2jtgq5
4xMcrPNbdsxlqDLlwT1LQ/Csmafswji7j4kl9q4tznag2Kc0qg4Jz6xjHMS7Lk8Ef8reAXNAhGpG
lNiKOK5808zlvMEmQtaZEl7TOK/WadOoG+6t9oZYamReTvZOLqS6sRPMRYlSk2o0QjSIo2wzeDqB
9SAXN6kbvucm7rmBxk/oiPHKw+7Gd6g5FRHR005/Xh6rK0z3X1VIeH5MS2dduAbaEWbdvqs6dCs1
7VvvYpUXoomOCLfXVmNPxCK3MGr6ON04neh8L6yvTRQfishAIeCZNwJiMQuVnonLJtPXbouUvMva
Hd9P+MRt+aSXFQ6Fpt3wjzXvbTe3dpndb8ZBb3HBmM2KJhIf6tw+WVHMv6uSJM+zwUdONw4zxcMt
i4nrMvs/tzHstGway4Nm9CwNepVeJbPxdJ6Q7nc86OlsrIcKtKEFLeuUqfHvZOpytPoLOamHUE1d
llBBk2Q1FXwQUl0yT1Meft5wC9PJWVnKDCkC9fs56+7tTLSXWvH7iyn9y6rqYqO5inFRLFJ/qcD8
9swEdlbWvLGYOs2tDrvbwrQ8uOotSYAlVN680xXvYmZRuU414R0tDcl7pcGRSRN3m0I1vwrvMoZa
CEc6il+cYgxY/mTW3lV6x6eGZGH5EffEdGH6sT7Tbc87ajG082gpZHtBcMFSTRAHJbJrXTfKbbbI
y0Laq5f1dFSybt5hrv5Wlpq+cpkW34fhrcwyshwG0qaZ8Gkb5lHDummss51F1h6gPZRXrfk5TkxX
gHEEJ55G1ySz6v003sDmWSsLq/ausZzkZGcq7fHo4nh96xd0hpu+cm/RSOqE0YhkJwYUSQY1+FUS
pM6lnlXu+nNn47A2NWK+mFENfe76oZfra9EZ1UpDALcdK28FI815xnGkoZIv/d7LneXBbWHid+p1
3ZO/FNYEWVLaAnGLZg/jFbjRzlp+qOQa9cWdhgucwTBoQZJAfE09Pie5TWtSSeOQVp9jb7r5CCuN
Xx9j8Vy70VqZ8ecDiixWuktZTjN7f6689ynVeUQDgNuFc7UlHvObjt3LD2batbGGKrSs4uxWjmgN
0UOvQ3UU/P8KZP6FVa2HCDkC6M90PVC6WU+DMx6HXLvrYddscx7Pt9wrcFVYOIZ4CET3MCzfCLU8
g7u7dpSXr5BjJ8LFaPRVwzZwe+/JtPpdNvH8qfPa2NiqCkq0jvPbpEzGyhu75fdhKlrU9rRt1PIF
4X+7cY2680ul+54WudjabkXiU47iwgjJ9ksjEHGGOaIKZOXEPwSL/WBWB7RKJcy7Kh6wieM1TN23
uTSVVy9R7uikTzpU+Qulj36rqwkLILsdrloktm5aaado2etEPFzt3BiuqhJaR5sUFvzOnBFHqJ25
Q6wzHJ9zrmBQ8vRrHM36Nce95rfghtZyl5v2cZySltCRdkS3PtcfoYm+WlR1+1FVw7DqjK77GHHy
rzzb6D+o6fYIJ8PxI+SZvcLHiBuSFckqBgTzoRVTh9yB5qY3px2C1t74aDsbszYf6A+TUDqQIY3z
gVyqXQEQdD+YfrD6wdnsj0IDgG5Sm6lQ+3+w3uET1QjtS9LOiF4NM/qyxAisjCDv36sogvkPT+Ct
iRWEnYSfNl39ZuMsXgtVWK9RVxigNsLqNc65K082fTPHC4r92LYQgGChPGOBYwVomiEKjAvO4Bhi
HQptS0NWNjeOfvPsod6GOm5Q3IgE8sTNdPGS2NwlmZjOpdMMe5N46BNV9vognFY7dsjyIXsSLewi
HsBf5QZ7ZcrIx7OTbD8NtXEUiCk3eW6v68RyDvgIHZ+cBX4k3MdwStpsI2KVZWzcPWWTuivDNr+j
0G72AiTc4v+wYC8Vr01KqGMyV19K7M4+IiF1XZrkjhXmyY7NM8liGqsg7WffGu+odn8XtkLhhcm/
qteHlPkDIuDcH2vcFCML8S7iCz5Hw+emT5Vjwc+yMibX8+mcni0vGneNM71DLBx8K7CX+95obuMB
0EuV5fWJ1ckqKbBXaI427gsAY+sRDuDKNfRxPRH7u3aWpURiGcPBHPJn0/vqOqr+VijTr6hnZW7y
eY2UfaeEya3JChYTnvMRYE9cVZbVvbkhzi9c8YiHmnqbhJR0lUZHdq4YLMZbce3jwd2GXqGvHHsi
NpX6ba+fsdbDIFpgDImbfmjox/3ayw+WR23d6LmhxnkUbXPQoSA54+eJdvtKy6L3ymkxHqyMYUZv
0x2rWNH2kRI/8eDyBzMZ19oEJUhXm9+glzW7KdGGiN8UZAee5gKVmxrHKys0rWM+a/1mLrqCDPbm
FOlOuisD7YPRO67xFnSWeLEU5Zw52daq0E8qTAIfXZthWTVm5RsFAJaUICEpCLqUQItt02fxTje/
6mVubLk/vtZ9Uaz1PBkuHR942o5G6AMq3zldk55yA6HqUA24JO3hbcxqexcGgSC6pv+mtiUlBTPf
zHbEvW8M+ktMacAOWoh7uF43dOm/5pbAD2R0b2EwxSg8VtmMz69roDQoMU8mpao2pdCcTebw4K87
GAwRuTAYdjYYOqLX1t3WGeGRpdp7xNsAdvLM61x19HUhvCSRN99LZtJ20v9UdBBkmptCpgxA6djO
S67/GB2KZvTCmXGO3dcnJ8rcvzw8aQkhBihZMU4U4TFotRSj00im9zB7TzAd7aPQp1/NVBi7dFj+
ILHb3CYH2t+6jSl6wvW9hV6sb4dibo8tWYWI5sDdDkutIK/bgVIRJYq8WYvUHpubqqt8wGOPdUc1
seQoKlLBEVR3BybC/W6Sh+WRBtMTua1twvly4PEGfzsm30XP1aMZ59POdn6nddAc+k6hb9K4axUb
ytEg2Z50HqxpWqXaewJy1hXu9HUF2lWLEntnTJuUJtYzzJtrBkN0HYsOGVcBm3ak/fiGdZWMnB7P
UpFuBoE1XEkLbpaohajf7JTCdn6GCb1/Ikp5EJSzb88lNfyApI0YzLNKEWqVtgbr/Go4VZHwu767
016rVoRa4kHVEJjaRvfUzbmBPKQyMZKJTRQeohBOjpGRGjulZg2GYsmHzNN8M6EJAqMWPZcZzyuY
ZgrZwJNnCxBElgGPrwn8IIheuxz6rO4cRd9rb132qqLKgbwQNteuHH6Z9Hx3/Vwn+1qNaJ9pPN9m
pE3km22wahrrckTmoCjTNfBA/FRN+xYHDZ254HcwFMWrGvTfWd91AMjb7RQGC9Ga72JVpVebKJcD
Ibnh2rPtDUifr6zDYV/n3bzpnIDFbut+Iy00288K2TZG0tM6MoJ5lddOuCJ6h89V856adsj6qf3V
DMRPOcn8alXpNi0+6jIyvwe1uNhNTZwF3Nt8+hLmebmCOU605VQ+k5jVbZ3YeTbG7EtZkAIft1/T
UXsLOvGryJinduF3NZ5+u3FTMKPwOjoHYUhfLlZPrgb5yIoPbd3tVLubv9cxXLaAgF8960lArVel
oJSiFFq91WpDbBKrwIcf/yVIWaNxVYrL0EOnzNUsQSxYw/L0ho0Wt62v6Ef6CHlKUnNuBb/bRZtl
ORgJwD6r976j8sYnN3YIQ87QoEL9xYPM7KNHsuHNjsPaOvimisHwK2tyV10+f8v4wxA3z3qku5e1
4W3HvIruwWhaKOaupWf7MQvnD6cdD5Y9BCsT49wO/vGb4ubxbbGR7pJA4RElvD3laG/Hg/e7AtSm
VI3wUARB+Rw26U94j+PK1ci61w3l9MPhBsH0wSmPIa2+FWh+4pS9Plu7Izf4PbPu9JCm5nVwmXmV
lNTWJZGVlBQKxLGqwVeCkIjaqAo/hoPG7Z8FVYz+ZjtTcvFV3QThVprjVb4yBOVWB0eaOpT4SoKm
x8LTxE/klx/CtnL2tm0r6zKplKtR8qs65M1YxNLwEc6Max1P1oW2VLFigqS8exOCOStL52W+pLwb
s4pdPbSzvW610V1JygSjaWSDKfYy7YYsuqWu4lHWDpO52diT4P9EVLl4QUkAyzvrziIM6PGkswBt
UaJE+ozBylOk7X10UXvuwuacZWc3sbHwYGVdl84cXPDs+8KOYN7WQ/JLxSjGbD2i9qeBHiXpLDYx
FNakH0QTDSnqFwqZE4m1kmKdJsyb05TiZpKO5tJz61NHstVKKnvUhEL1n5PlUbnLhHJtJcS/ZRRy
l8ZwT/RQ2OR+rEbDNh8D72Zr5edmCOAdoFr5M6wbGqGPM8oxMc8y0f3z1EYh+D6ZsK1ATIfL3em0
CqkUcoPEj47fYfpowfHTWnNvU4MvsZnAQizD8izbZQpBPtrjLJdl1m1uLfdZt/qLHAYkdXU8On8p
HjmiIJsnyZrpBviuWZqemH2y7nQalSwtVLLyoCTXyKHlDMpFJAjJ3eU9jFQ/YNmPeFRbzl1u9PxX
TSjZDeI4zxCVfxMUA/Hxzwm5A2NxZtm1YcqFSMXM3HEXjVoIyGG5hMYqOWNAJuQlRTVXvp2kNJLs
5INZ1fRSiak5qpRdHmhXLbg0UM2/OdHUbms4wwfNCicyYvsLn735ezSpA2Uh1bwUWitujhiclTyA
ieTDrdpLNyLomDxSJbI2pT+JwHmneMmXvvei3ZyoNIlGFJNBERXvRtx8yPC/JEbFN5v911JnqoWD
uDtnwRdufPhxoAqsbbvDkZnofUo7QGyzzHSu8mhYds3FytpLqgddipkoSHeap5JstfAZTJD/V1Q8
r71q+wryzOd6UU6VIKzlnvQVLHtTk+rP0oHw3zM/NVa2b7rp5CfCuEGXhsa1pFo8YixmS5AOl4Po
mnSt2H8OLsf/FX2RjHZ8WPIEZQI5al379EgoJ8+s3VFCf5EH8B+W1BhxS50egeXlHGMHfwR014Pr
nB+cbM0p1lHbGKdPbPB/duFVk7FjO9u22TuO690DEgq2hj5ra2/ZlRtsaulxKvNff4bCGEwvvvE1
JA5TgdTCuST7bpymyhFr/ufKsVWjlVt01oFOenBXqfzfZ5dKHfnS1VaeJw9A9nNZC1OG+Z4YmECq
KB+f0jzWL8PcCz+ngurrUZPcNE1LbvLVGBug8N2pXv3rwGTPxTm1sq0cH+a0Nx+ntKzB6wI5kXwT
0fSduQr6GeimGsaU13j7PxvFVoVf4R9Zdd34SxLoi3G2NpXbt+AXF1z9pI+rGgfORR6to2BtO0r/
Ws6t+uR2yTVezkqp9x/DvkEYg2KXVZw3bUr8+dt6AG8vw81EQek0thTmfEvWGUERJNabVnyRu/x9
znqndk9yb+LxaA/vWtZrTzWyETnYiqa8JC0sAZmvxoJoOBhtFPrdmKjv0VT0FPnosJmu/VP3iCfJ
277mHxT9CqCp/DWNphz9DDRwvSIsa4iMj7JEryvPVd2ZalIXu1t5rmXkn5f2SyiKvJSl5eelfW89
Lk3GMn91hGXTQnac7eNcqiYY4RuakEvTuHY67ZVogvTmueOtXPa8KtZe53wDcT5+7OSF+sYtKrvK
Q2zaNQC95iAv1jskVdMg1I08GhdResTTqKyiDideSInw5hjtdaiH7CPPtQj5r3D5QoTijJyx2Uzz
2H+p+KS5ID3++ueptqt/ntqrbv2vU4epu8JgrdN9HFXI57qwvqOjs5ELlX+pS2aLNU/hhjXwdBg6
jGDdb2By4deqB39VMKfx5Uny4oAQ6TseV/tumdnfLsZnOh3kaQ3rUIuslD9Xy/fUcYCv5NVWQ8Wu
r1NlHYyI1FqopnstDry7GyndegjoL9ezvrOpdP8adePqzWX8tYHusHhr2ptK2N6K7Hj6KEtqidoP
FEfmQV/L3SlX4meLGFC5x33EeunTYSQAa8bHHSq0cBMnm9/T7IblrAWVaNR7M1QzXKs6hGc5iM0E
VxeRGSuDtIzHiVNjEt02CJ7hmBxXYVfE52bw8ldlyNSNSISykbtFq+FXDlHB6MmYvwKjcV9c7A/L
jjzBrKjS0e87T0XbHi2VJB5cN/OHCJl4t42pH+UD2sbi3ArxhSdJjRBP6HeV1X2hzcoVwb7xlvTJ
O08rBecue8sxQmuVa0yu5aEmMNwPU2vFf8Gvep6/6qMWMLU3Aqr7vckTLFOPUztHO7LpzGdrIqwj
U7r2p8FNRivae9XKyNZkvJuOH3LXTVeF7kcDrUkazZRr88cLBSog4Ty0Qv6/c1Siy7aV8Eh0cgZ1
37eU3tvF5UY4pLpX6yr3J6+oTo//lWkvXETybAyKRDKjaDbDH7jmwoscKqDibiiXoPFbvsi6LRHT
9owLmwsWA9MztB7CSKMFGi6+xdpii8/b4uylIrxDkyU5qYzaH2PnAlKJsvfS6twdDXZrZwuvei/y
4kJNs/3ROsgAClNxb23W1GfBAtmvTa87FT1WAGmUIUKr37da9tx3ORVyp/o9WMW+1Jv6t0q97J8v
lnPkyMiLwcEuroRg8BwSav0cgPgB5OEEd2Ty6woEnlDpKaRIxFbyYzD1ie0nQ9Qd5O4/T8N+9nna
2H7osfdlENYQbdQxJaBKmaGCjQO1EoUV8EJNkCp++coRoeObmgpyBqSDT/egOQCO9wg3LfSnf73i
x/scM4qhOrlelN1DJdzOrLue21zX35a91lDLZ6wlOvZynWzVDoFNxDxHIazZdF6Z9FjgyVHYlIv7
Imqmcx6huzH4vF6EGyh7Gaaj6eRcxwAgtzzq0Kh0mG0vlIS2MnQnViHqpopqpJdCjYjKAfA4rQT+
sl07cd+B/IDzqahEjMgCTR9yDaHulWFkqRO5tNihMudnwFHJira0XU0TDEl3Qv7GK7lhXTNu7Qra
iPnfsT9HxxZPo8qSbCfHKlKRH29gjL19MeIzEdY6ZJIBKkQcxs/5XE0nYe/NWlAtbgaa1eid+xVf
T1KxdT0gkaCwjshrcHkwJDd9C0YTeUlybcx5Ov45V75S53n0p+VpL3eRMnn7zimJGijd4Kkw2q02
sADslr2YjveVyEUagezJDYaV6mDYFML+jKGtKsAaspFXyQMuJZuVWuQ1TBKuBf2Q3Zy+2LhDSY2r
N278uOrzDGbrIOD5Ur0q1Xzddh1rrmZQIJzW2nNmgvkByLMX8miEQ3yT6wp5hixj8/Xyfqke9bcU
+XamOKCwOueMpvamjLODb6FwnjJNwRecxogQll15YCSilguDZGNlnUjWShR4pPbhtg+JCaeJaQbg
SszxLM/2lveynzIWuI+3jIvYWOOaSLdYRJVSONfB7PnWWOn/vsfcB/ECtRT57IiVKT6XJel9u1Rx
Ir8tgWa0zAl9Z4TU4DtAaugrEi2W60H92Iy5WPOU7U9/xgc6AL1fVUsspWeU/Gk4WZQTDY0/1wVm
4+yqXP/2Z0i+erxNsrHNbdQ04V3ov/6sz+QIYeaP5VnXhuE9z39nkho6F8RZWHZIyDPqDUVsdA3W
jxUNii+TMaAnHqg5BntC/Wbq9joJp6mot605AfJedtM4IIIn1uprpenhl8ndEoVhfDFwzZwBeje7
SQD1kOguHtivjxvBI1Y6tEYBH959y0vdPj9y7SxrOvTZCOt4iTpHccB3n2qVr5lh/DJTuvaTcMh3
8eLtjRszvpPksYmlmddeWC24kj6PGnWS3AM+ofLcLIN603tG9zeHI3KrfquFmDSkw7FdbI7yldzI
e3uTf83Dydko1LqPo2boF5G5Cj4rQJp5Hn2TviWBVod5Wv8zHXoqA3FgPyfUzXYg4k6iTQI/5O7+
YgKKPIwhUrV0sUCPi3FNGOsCmeCLHKGOX6xtVr8HCLjHuAyNdwp6QziNPxJjBI7K73dpC2A+Dc16
2nKLXYR5oRNOfzuhF7NyMUO6RWoziecW7sS6sEzqpmHYp4f82mFHvs2uyeIRFcLPlIIy3o/oG1TF
akPNqT9hpoh8ZSSoNwAWxOxEa14iJvV7b7Zp7U6a/TZ11nM1j+nZFazBE31ob7rT9QtZTN2ZS/q7
3PxPB+RYbkFZpENub93Cg69pqGIVqdOyTGZXjslXcqNMs3rOQlNFaF5wt6eZ9Z4senTH/k88bapq
a6WK47vMtB37ThxjBzWXPEOOOYQ9rK1FVq44wdfQNKZvQZ9dmzYaXpUwj0+41kYfw+H8DR7xY9xd
BCJpq3yOu5wvlvPtZTxfxhPoqYfcEaAsvDBZIQJzrhVw3Xcz+4JpxvgSDbEFIQAgq5Mp+EP1nqxp
6Hw7a9lVR+9JrcJifqfmYfvEc2NHk+GPeh2+EJXoZbCDGirnosOheEBN4yGMUUYR0tV17TOmuJmq
XgWw1tK/l2SIPzdt7vxtXOTqYzxWuX7o0aXbhU2gieetyYZSv7oK0e3L7FofBFrHcPiWGzVwGL0c
7man9vvJbpQ9gfaEjjkW/3cDSkxqJ+0NhZd9zF3rCuV4ICFvBFtqAD6QYzTemEAbbQXpQk2JYDAr
5S+DT5Z4dQxhPesDk7SuEw93KcIM9TSpSrKWy9MsD5ptM3cmfyvWobT+IM8VWX6Wu07ubjWr8S5E
xb9ofBfPbeUlvswlB+nAzImWbJHSUgKgSKOpHMI3tXSe3LSOf6j6uKQVjNZNy8r40ymGw2vah7ow
NiyCCOVxyBBbq5lZrWDCKAdNdZNnuWm8s6UayKeaMn3uvKA62Vr/Qx6SQ5YjllYHlhMZnR3pgHNI
Oo24w4z5XY7JNG5MNT80rXbxnoBc8VJAvPE4Uc2AsjJcXFoRlUqy7WNsLvEKRHF8LFV8z2GqWU9/
Xs155frRWFlPIVNYn1iB+ZhM+TXWrBxoigdwW3cSH3N2cU/09HPjYQmolNC+yvEFSbvWvSYA2MWM
NE5S7WnqgRZEmVFvA9MzvniLMH654/w5IwvHzzOMsjG/pGX5OEOnybIqW/XU5wVqa+kYt/+2ZSU9
bDUvT5Eyd+qZ0J/WUalaBSS3z8YUHsKu/9rMlnGFrGlek6LiAEnPv0DHdPs6FsQ8uP0v+DD9pSWe
UdiGUm4yRenXLqsoaAU6GMslpFFoBJJoOezDpMEx5hjGnXxu864vmykgPDGpeCyLmCQceEUIZzq9
wZHBeXITizrYFq4JDGa5Qo4FymjiXC+OmRkggwRHwfIyoNS7cxcmIdUnflrFUVb5pAZnOSYRhRJb
WLWj2FCantZyTCdnxcxts/6R9uK7G5Oqp8T8PTIiDkLYYQC+8sCXuwoda4pRJvd2KwJQOyvlsdUJ
O28Aw60xOJBk2RKXc4sD8tBlwCcNC5oCde/uH4ebEcQ7KL4cfzZeat3byDmCkvTt05+xP1Xbcjmv
7RdZqSzbknLxuf9nbiGv66uGNB9Vc+/y3qV5ytWaZudiLney0htMvJQV3yd5N5us6CaPynOjqDL3
IhBwZ5EpoE+hAVt5zTky8QLLTb7spijw1oAwB//PgdHO28cpWj/Om76DDjDoQwcaa9p0gdc8RalC
C+Fxy4zqmN5xy1zaINTpiDy9eJ1Lw97ioXR8Y1mP01aoL1PTfu2WhXy7bPJ6XlltW0Hw4/xII2sA
VdIu0TsF9w66/wgwwX2es89XcixZxsZlLBmscjsiQfxZt2iCW2+MjlbtRS/EiNZnBOhf83qMXhxL
XAdLJeF6GLhnkkg8XVQaDf2ghHzUAhSguIq39bK01xzXBrUSkRPwz10JhcXi72ymkb6mJ/Bb9Eq6
ojvRP3ULaZjVFLAlIDu+3E3wir+ADKDTkQFYW6zyn8nqJqoLT2RzR6IvXyoLzZtPo4ro3+VBLB/J
5NFwmL7/L6aezoo62/dYm91brUTpGwKnBxzBsitCBifi0bwlX7uj8bexFI1u58JKIP/icZHQuv/T
RVNYaKe+WX7BGuCLnFuGSIkOcleCX8k3+dyVR6PpH7spQTiPk1NdQRkVJu95Y9Z+5cJMhMU/fdhl
u8riZn5XFcvBn4TuRBnjfGtqc3jIFVaXXmU0z+VIgUbzIK+aJCL/KFli8oghf7PCE6qYYPOs8tmb
mBl4ywEP86pCJo78EWd4z1dyGD7kT1j2s3p1ZkzkWBTe4IH/+9jEmVEzkocYOzQzrZbuS4Up0awK
rPpyMj9EISL3uVcPksElz+lJ3P4fx9ylkSNPiXpb7PoBnWPkz7EGjTmvb9Q43Ju1dKHkqzSmiF0k
aPP+dYCE9UsHnOT0Z7xEaXYyp2Sfw8yQtVRZQbWM9ghxl7bCUrZNUpRlUL6HvSzUJrrb7dHxGGt5
waR02i2fjONcpNURovew1rIUPLodRgdLEdZLEejagXULfDkazi9laVsvkE4rNa9BAzHCc/tHgnAv
hEvwI7YJ7iJAJhoAhKpx4V1ocGeXLBlq3ynoowj5+Rc6f+NlLmtXdXyhswm2iz05lZXjIlUf43Jo
lF/Xf47J0+RV/30Pee6AsurxRmB0Nuhw7qhrUe7Gxc+BZfhqtERD43MIT3w2501uEpyxnNG7xu1R
E2s0scGVNl7kJi6b8RIuG7lL7XuXWMjPRzSgKxMRORDEY9XmKFKGqXnql/thgEouGqa7uQD35DAj
bu5Md7Ec/s+IUbs74AyUibE5MUMi0Gj9qL+oVWXsHWyZK1mekVUYuRmtAKtO0h2DyfuiDVN0qkwK
ekXsPeIoZBdQdzI/oDl+lY8PuYmxSWVW+zkkHz3/vfCxXF12W709Cr1BmJYr431s6umutyX2QDQV
WzlmD9p0x3aA/SYVLOeW8x5tWwdljQEC7qo3P8aJ7Ig4YsJeqxo5I3F5ZF0Vb2QNahnXuuJzPHWy
eIPDev72z/PleM4s/45GLlmlkXoWWWS+jGGvXZQJ3bysetuKCaHPc7IzADj9TWVi+SiaN/Swgd2M
W1kFn2vqXgoRd6JATilqiGd+3x4Ra0XXx54llrqgDVNcWeZC7v/j7LyW5caVNf1EjKA3t+Xt8lY3
DKkl0XvPp58PoFql7r3nzIm5oQggUaqqVSSBzN9U6dNyq27U9hXVY/URyUx8Vm9nZMIRNq+2I66U
ZCSnYT2PmvoRpfmnFuvxT7v/VLtUQDyAyeVpbHwddBAc6WjZL01XKJsCW5U7RQGrN85eLJAGBvXU
oAKb3gMkcWG6/uTDJOzXCju5NvMMVK3XrLfQi/0dNhaQ4mUTF5WN17nNUY6ag4PWcubq16osrDeB
fS+z2nvq3VB/6TFOlJNAqmb3WWB9kXPgP80ntey7tQVv484L0Wp0Mv+OrWy16QfcchvdBzAvO9UW
Bfc4qe9lSx7Q8iONJma4xniu4l453frNMdMpSIOTqMHKW8DGd5Fwmq8iy7uXZwHuM9HEpu/Wb7WG
c8AbNF7JPuCh3r0mDvJFKremlhFED6Snp4ploMCeKGl6uEkNZ+o5mVz1PLpatUfP/6OuXYS6psGs
L7GSQqnola6+dIG3DCcDRcmN7DNjCLu7ADTHZpr6EvmQzaCr5qlTfBKRca8m5+U0FadD7yVneSYP
1gCkeb20g3HmChZBSy/uBJpTmyd/tnm7s3euRG1fPkOAwWGmFD3+Z8/yyCl/9tEUP07YVYZrgmVL
PlX+H9MVivWHKGkxaGjq8N5LEaSNZyq3slkrWkhSkQFINOUpNsHlmLMVHCiLrOYMIft8HnAAXuYW
SQNoSJ/3t2lyIFXRpbTDbI2d6ggQXR0f5MEIyT4PKES14j5x67e64Ejxw7kEikB8BAEKkbepMlhO
deLkTc6axK1Inv2e6lDBQUItQSdSTnVbbToWXHEs6zyDlLjiUDWI4+PSVLTi3se5R7asVjOfeOcI
SnlqQJG1NJ8KccA1oStZpcsoF+gcDgihvpZjMgoE3zMUAfciWyoa9GdV74AwitlyVmJNPzMYkqQe
zOMgZfZqB25ei4yRlE8iJZk+ox8lx2QPZhXQgP5/4tN+8GHYRuPBAbCztYfB2unCj8323QlSS/ln
8zYqg+WoKoJdEXwbvc3VhJeb4urgkSrD2llzq7/+a+6teft/wwCkdKU7+1hkq6tUZQ/YaqtGpqOd
ycl3bQvVshjMKQOa718ar3GvrpBTMGPLOmEtlqwMmawuvSpeI78zHQbUdx9N55th5PlBc6lIScVI
bfqCxpHy0SXBn91R+LXDbPDjFi3VKIPw67+iZffYf4V54S/RZugaWzQM+UULnefYLd7h6DxVpSfU
iaLqNYAfILvtLtGvyL5Wq7Yry3ew4c5+8r0G66GueFey0F4vr5F9cWocnk1ErWKkNPi1tyZMC6s1
4zvsOnCMGDTr1ZxZtSJ2X/yw0mep8plr+msfhPVHFSXku8sheVDIwB5qEsJH5/ds7fdsuxzzH+74
nKeF+VPMjhEj+4gD0oxz6SQPGbS1w9A7v2YHGjRHvy2fNWvAL8cPwTA6/vjpaJgwmbr6o4G1x60W
vfwR06hZq73v3Mm+KOiGfrQjRkeDCtBnsChiNCS67jQzV/aooHun1gST5cTGvA9No71X2WZtmjZJ
X5Lp3QNmtoq1Nv6OisAK0Kvy1YmUYCOynnd5r5tnTAy7bVKGxYfptme38YEbYlaFRtX4gqRNua/w
woa9jJ1IDJoAKGQSH21g1tTsyvAcJ9iRCKRTqkXOA5hg/WE8RfjPoYHktXTr5UvozMV56UOWt1/P
DReLHF1mmuiaFAPiIYmcV42wi+wAPUvl6iqR+SXwtJ/yBD+15QRMyk9NVY0v4uR/HSOmz2LWP17n
P6f/jlGnbNsbYfBk+U6Pulr4ocUDe2Y0Kl8adllIeMdPsmUnsIRix85Pph7nL2SQWTZAF9u4/thf
AZwnGyPBokl4MhZu3z37DiRNcUeIKds9/x6j2LyMSSyeHNOYJ1u/5yG/AT5ljIqzlVXJPvdJIYGm
MF/tubmTm7K59MN1ibPEfUJ55VogU7YO0CL8pqI+Qm6meUOybDUL9mFajOAtCpKvsTgDPfvrTPbJ
URmH7MH/MHp7FZI6kJfCqT1OkMbR5NA+e88hYapH9cGMBu2zMR6rWG0/wlAxj/7E/yyjqql7x6s9
Ii+h93dBCg1R9lO4aVCxrPWLjmP2Sws/a/C8CKWoWnvyBky37aJrHiy9VpAdzFWsDdTyMyg1VEHw
d2qKXtki0ztvva6sD7LGTL3jONQkWntcBe6rvsqWUnQItG4JkxVrEcYy23iebexzagRPlrDZQxw6
cbO1qoSGgGEW+wKt5//72f8c56aaejZ9f+00RrEnl/G/f6VGxb49RKQI2cDmvsFXZN2gtrYr2gZr
rRSG4qqZ8LOQEIsgzPq9/Px62D4ovVI9pUPaPSCu+M3V3PZiVNQ5DbXRLnB1v8kCjyziBKp9DDUD
yqCo+ZSC2WqAMNnJcg/ijd0qBGy1h6oAVNNU850ss0m0qjwDfV3cQfOx8cPo/hyVbvUyTmvM7dSj
LiystDzNImusWMl4lW1HIQegwhPbpU5BQhT/qgN2zsFVHgp/Dq6kStZq4KFI87t/IMF90IyaykbU
XGaxGK3kurSID72i2WfZJQ9a2/ct1udqsHEK7BwdB6gpJm31s6nxnZHGQG+v0ssHrQtb6CW1802B
/NIrvv29n571XH+S3yvsYXJjXjwtX3Nkafds57qnogdSBFngr0rX51Vud4IGBl7a291q8E2sCx8i
7acsvMuivQrrX1/5ap2sK7sAM1v+XcS/xWAqjEd14V1kqR4jv2bjq4m9t/z+Ve8c422ua30LxhE/
1ZJb0RA1BoV1XfkAhnbG2TL7qrlIh5Ywd5B5zNZWYTX37hA500v7YlUDqiihz0LYtNVg3yA5upaS
gVI8UPalVT6u+yncQfPvLuo0F9Y16StIpLK8gyoClDd2BAdjzmqW9J7xIA+DX3f3s/lXNsLRX/rR
RX3L9dGFR1+YS5QqVp1GAaTs1te0sXsoKHYX1U+peafqAz93I7HCQxg2JUxKBPIMcZDDciAScHIV
jtW6RCpzL329mk7XDroB/H0SSFPZV3o9j8dIo0wjoargjx8yx7MuMiTCsu1+cJAOERNwFAJ6LoFE
qNO198v2fpprIBvmEM9vVXSs28RrdvjGTse5ybe4DPVINs5sVFrtkkGKuNSIM1+mFC6p1nkvOGYN
e9iMY7OSfTLElvCKrPajw9g5z5NM0uiKo59cY0L2QyhZe1ZinCx7uO9FWqbSscKJtQSZmPXoeOFa
fhPiG/MRml1EA2WX/K5Ev1chPnbr+h3/7/4I9KJNOniNJwbfut83813iC6odb+J3S7yHcVTiFT5A
A2pQQHG0B5mxiSPqsyN27ZqNxeffLaoAzTYqRHaeJcu9baNHoHQZvlCimWVpewZYcl4+uepPEC5C
/yg1uzFHe1hgC5neX2UOptPgBISkwg6Lkajn41matU5/+AUYEOOtBsZJ5mf4UyGl39ehsAYqrnbY
QrSUp2M8JxvX6EHyiRGn7IurPLsdZB/AY9UjjSaCVDjPu18XeRN6n7JzeU0UVVC3dvEwkJ3/ejnZ
9MR/oXbmOiRher6FTV1VHyPoD9FeE56wsaaeBlsf9aMwqNjmhU6l+yFH+4p87O9/Bx4Eoj39+vf3
uIv+G+I4vB/9QKraXZDqfQZKMspyb7MA0UkKOIc+0BqyHKzxZCCy+97Va83tAmcPxEAABGei7HGN
5QrOm00hpaxhfIW67hoXTHsDpEYfvtp6+iXSnWHX6W1/bsekP8PWrHyk4rISelCJa8wwa+jgoh8s
z24HxaewajvT4db138JkHwCgHlzYFC9IJIkk0gufWzsA2bVs3g55PrU8G6LtrUtCl1Bu8O/SpoAK
U8dIQYFf6gLTPiJpAcrB568Qm561NisIdfbkW85Gb6nftd7PxdA3nOtw62aKusm6EZMipOtUY7Tv
ezVtn2ajUE9qPicrOSj7vMSEvOK64V42q0n9wMPKpT49e92wYFT1wN9aPjQby1BzTIfQLZBpuC4E
TJahEn7NDZwBA7e8hMNQkRhTwCgbuNn5weSvLNux9vKBHKAIfajm5P32oL49j/85eOuvhnrnU/g6
9ZAzF4aIgWjbVccr4xd/hJTaVY5Ke3LS3H+OdqJ5mytH0TB6noOy/apjkQF9Es65XH6x+iZtFkxP
o4J4ZRDF3+MJo9q6H8ZzMLJ1uPRDnNxZuAmuWSkevQL7T7XxIZZG42cn4Leu7hj4HkKACBq/Pahx
Oz9gvjWTPg3VL2KSP/RnTSMDLfOrg+/M1zFUYBmLLMjv1Gzopt9GH6Uk2SUPQSyW0tmMqY1RDneJ
N2yiEn9VKpS/aCkDZRXLwm9Erg1GXcEEonGLO8NpljD5KYMhDpAKnv8jTClH7a4SgEsfXUpnfJSP
nHhMhKGZ/1225CEh5brtSqGILMwqZV+Ny+rKUfXs9Mvx0tyWJvYxPhT1JZUsP0Qc5u9ZnOmnUGaH
MgSWtrNLAvv2OePIUC6Fieqf+ErMevI2vuK4G/kMhwF3D0QC80Eu+eWBnXvQi1zyrzsZIZ/ahRmF
B1A4xvKYl32DxqKwRuDxtiLQW7dEG1HTqT7XWjLve+RK7sBnUM8SBuJ+DCwrmXpvn1buD/lg6Prp
UFNmP8vWsg5o4/GPPrkMgP1ZrweTTcVjDbEQAsTKMGsXT6HBPk42TzSetf27W2AeLQAB/y0CD7v+
HeLKHxFNI3RErRalLrGsiWLFvRSaejSihCWN/Jj5HB+aFA3u28csM3BKXgek89YHNybcW46PHYxY
+iQ8646zG8MbVtpvw5DXr/pEhh2mOeWQrqnvqd2C8cP6gSzatIKfNX6fGpdfmN3CbsLAlfSbax/4
SsfHlj/YEiIcM9Xc+0u+9KDroujgwk0w7GBVJNFHpiPoiJdde6q5IE92FTQ7BwdRpPmy/qUP+/Gc
4cm1quK5f6nR3n6aAyxQi8hv137aXhqtne4bK/Eg56vTxjb5tQWxmT7WcNxOnQY4JY/VCqZle5B1
ImTof0W0IqL530UkXVahY9D98RreXLZbFae4NZiLZO9qcbrObTgugGX9+l6JP7vJgRGXTNBi/TA2
D8toB5t6Y1bJLtML0nitabwrKIWu48COLrqXmu8mxadsKrrXCWj6Pdm0v2RUEZTe3jI6JvER+GjT
GYdElnRFgI+APLV7hZ89Nk9wXIS3ANoZuz4S3HQhNq4WirfpghLhF9G84ZelCnmqWR4CV4m5vg3U
HRBni6TZxne8bOMNMITT1Dg61uAB6AZFAtk5D1g3YoYDSVkIgmCGg+UikoO5+WpoXX9EIwOVeyco
34cc5E0xpdMhzLvyXY3BxWmRod7J0dCCvjkPb/AW3fvetD86N8KnBvODlVrhE2oroffV8vWTaWV4
qWbD5+Sl6c9Gmz8wmbM+5jbqWHma7VPIBmYHkDa8urlmH91cVQ9RPwxQSIx0o8IyiPG53Em3LGmS
pac5d1XRh/YBa8Q8aH61B1HTk4Gyz8ZuYpkn+3x7QE9C17udhEq0KZgUvbVYSDuuf5mj2b9MlR5s
oNMqa4Qi7J7dbqZc5HCmoyaO9Oh6Ut0vKME597dDbdXJxh6wcJF9bsfOCvxCeMEYXjvf4lAxn895
3CI2x/w0tcNV4btzo6/9GFWSQO3ja2eX24qszD2iR9a9PBuGOtmzi3WFyNyvPq/U+1MdW9+nyFrr
SEi/ks3ARWSOTPSqvPGjm5BINXtLPZpCmN1DRRDhr+df4B1RKZb1Y1lYNmJ9z6UQPMiWpUXqBq8Y
byeLyvUIYjxT4p+yJI2F41eqY85VEwd5prbqh5957SEk/9fu2aGHB7XxvkVO+yuiVatph1QXe0+v
GQ4JW0gWjAMkC7uYqGYP2j4Ck3ldmmjLk7ctinojY/LSaR7susVZJ8M6O/cdnsAI1I2hnX3mU2Yh
eDCP5zoZ7LdyREUzabJPSLTTYR4Q8zF1DDUoP40r6DrNYTaYOjUBpE1kSOulTaaSn5GvG8+mr31O
pqW/jfn86jQ6lut9fOYCDD6TxNc3CeCQqzWmznn2c53qDSpbqmeYHh6kdqWAJRu7ajOGWDIXrXHq
8toAhAWt98JtItkGnUHZW8aYem1fYM4Me26FMzQBFTkk3YwgehcvrBt/ZS9u+QpSzgn6foClL776
MlkohznxFoWt/minXEf72VEjkBIJtjVm4VyXTugQmIoTs0ugCK1KrH2u0sRj4BI1jfod2EF0l3Rk
zmV3qUIc03qn38mmnBRqTb22+tFdy81T7lSK661G/iY7sm3dcU6155Rb/HNa88UUJnIoAqD7xa6M
5wl3yD/6G/Gc/mf8zE54k/be0j+hVhTnez3xIffLXW4q9sD57wPq32LrK48wNyC8YLaxg5+G3K7d
v3ZQVk4+mmMb+V9prX8cnHl4RaGy+qNfxIfURAR2urnmNZt2wzcfLccNn0tzOso7e2t6UOc6B9Ao
Nfx39KN79pzsMuwyTR5/gazQigdFpFkp3CwcZNoIQLViOqjppA0FrQGw7IL5k8PyYKe5BVA+06tv
fun4xwrtg42TZcPeEwIHc4hP+VRb4EITB/5U6aaPCf6SrdFB/RNdqVZRJGPtI+NVtJr1ujylJAou
/37GyDbCbBoJoBq1TV+Jd6reKOshqvU79EORXNRi0tKWAcBE6YYDdFpsncfaek6tdnzyXa4qGjPE
+VOi6n/ljhlco65o1lONw6Bs3g4Jxf+rbOJvi6YH2MY9yk4DRAGXb8Jia76rqCQdqcm8O2OUcqFU
8d4WsLlcCfMH1XPYyAgMcKHo3zq7U9HFB/IhQaK3Q522IDZq5+utS55hkDNe0d4Yr7aRomJomksE
SiDPoWnj51Zmx1Zrps8RVtwGaLF7bbqebaaGmn6Uq9mbb6ofmMjZ36lYUdgIL7rSvGuG0jxVY91S
Wgx+FkGcnmVXgaXbfTvmu1kEyC7b8tVdnCjZJg87A8m6odkGY5ngKmEFa4mHLWcV17l4so94VDWX
CJEDd2Xk3xXEwrVacx7ZejjHKnK63Tw2+DKm5Vki14GTdStbFAeQcOMOG4R3Sd5AEg2M11rVEc2j
ZVCxX1rIO/1lhEj1jP6E4JYE/DTsZlejGp/DUNefpgiYr5vrAlcMWg01zGONgBbAYprR2EUbLXWj
k7wAxCRrslCrMF30hocQ4N7s2cWZDdVlcQgm68U7DcMLsjzZfSczfIO2QypS6Nrx7clvSHf8aW14
yri/fa1WOQJRducH2YXYT3AKEuQOpyauSN2C2slxHgE5bVXbYXLKT6WZPz3FaB/DWtPvHZ4EK9mP
diL64H7YntrYzj+a/uoMZfXpuC+9jsd1mCbTR2rw1hVIIlfovv4r8lhLv5VU5pEaAxoNsbMZC7W+
y0fwsW/ythIgTiHRD0pUOGzTkL8ABSF7JDIi1jRvN09xuP7XQF6isNTXan2QA7rnBwff8s2Tjr7a
GFSvsn5jpetwoiH3xYygd1m9Ikk532kacBeR+bbNRy1w8ani0iv2g4FLSaNV2kNTValQ081+1Fg9
ZIH5U1WGV5tf3seI3gqyk3r64KHVdGgN0zjiERDfDSm2L5h0KPdjjiaVhTLGlcJqcymH6pXtIaKs
ihn6m7mprW2PLd6TPGhkFewktq9Z3iGS6frhwY0sPbmC5ND2ZuY+QtdQ7+UvMk7tR35+KrlWfoNi
TLaAvHlPszZvgyHb1RZ3/slRsBweWVtqSW6fctShdroZ5q+Qlr4PfmZ/F6GD2WTrIkzs6hsGP8mx
JxV2V2jxm1WVwdLC9bW4k/2jGLTq8M2nXniU/QkwYm1lJ99rw3yvvckhFcPB4BkKi1KcDoAWp0Dl
e+YBKgfdtO9mAE5qtdHxTN0UaNXsFjjSQsNzkvoNN/VqE3ksgeQf0mmnP5u3UVnQM7DjW/djcNHz
hI/7j18QKt3GBvAuqkH/HMj18q73gvp8629ytz6L1/CmuthVM6Z2fWcZ11EcsrpUUDaNKVikcEj+
6FtiGic7BJPyKQfkIZEz5CmyEPk6j51y29X9rxeM9piTgwoKDWv+5nSWefCFwlHYNyhMissxCh3M
oTwV1krjhq9qOO1lP+l7ilZ4eO1kE6WuU5wn9QseBOlVTq+d4G0REPDK4KoOeuh8TqH37AFRKvFe
Pid+WZzZogdIF7kqQN++A4rASj0Cvcp4S/qgXMnTP9rLhD/GPFfVV4ZRFgckNd17R2kf5O8yCTv3
Hsjbg4YJ42WMhwzxPsTssqwsr82YsxOq67VbWdYLzprNY+nMKIRD0ZiqQD3ZpNTWhquW7z6KwNsW
i4e9nNT91DvABfNZYphj3bMeqgQypN9T4u0m6+H3WOAX9tLiFdiRaOHdUEIdbWslOSGfbpB40E6g
wC10bsfgKc6yu1Ty0CpnPho+UGWvm5sHt0LZwZzxtPtQ0DxtUBS882drfIjtrOcWHn4qZjI9yK6l
P+n2DVvCa0hBbenno8Yb7vbkgxAAuS41mnDIT1rvHzD2Uj6sOUm3cR4XFw9B1CsK9eXGpNj81TIR
yA0zoAQtvDnP4J2yG3EPPA61vWEpuEZkLspqph59d13lwOrKPy7LoNYxvC2LOf/U5uFzO6H+t9V7
1JcMsy0Pf2xVI3Kzo3meWzZGp3LUYYJauXUxYsSoNTW+k7coanTxRS2md3mLkl2FqkGCIte63Mk0
O66uQ9dc6lg/kGAzPts56khcNcGdW3j1mdkY7EB4fMP88FNuBH6HVqBnUVGPfoU2vh/sRiMJ39Ca
v4V6feVcZiP5IVdEGFQHy7LIMZU7WPjO4bZSksulydagp0wJ7PrfjJVSeakCP7mXHBbJWqkdo946
k1eA0oXXUubanaK07qH2dSBzTlAh1Ywh0zZsHHBz5aD0J6SPvkwDf9Uw7PrnydfjZxf4YGb3gAzC
/lk8W9fpHLl72fQSFWfBKfgqW3JOUzRvUzzFVznJy/wWsbks3lDOVLGPmdUteeng2s5wXMha4N4p
Sq7yIAfkGWm78GJnGYyuyZtWvhXr3/ttINZZZlwh+tcb7mNpwmF1PUBUs4olXZqyLDKHPN0mNSh1
XIVeYAgFf/3jBDOPUPaw01hO3LJy3q0025cd3uzcbazHxG2BB+K1vh38NvxWw+PtWhwULOr+FkuK
k24hrtqZ4w85Lifa6GOty0ZP7xHqPTqsDZ+cYOieNSGdKq//mWdhiS3MSrGb4r2bBeSrQ6xAjhYp
8qZ2m3EDGKPotVDNbZuDR4KEB/Ms3Nc9HrnG0Hqferh0q8iw7tUk/dVN9Kz4GLX52oAM2msj7hzs
FboXGlIBQTYiEyVNWBJ9rMsRyUf/uxH4NdKUeBU9LjxzqysA0tkQcrBJ/eKmCC4k7HDuHJ1bGQBA
QLpobb64TfsTgeTpq6X5ZGDG9wYzpcNM9fBaDKDV9xN9HY+jhOT5ywQ2CcZkWFwlSk020W0urhKl
NteIi8lR9qb6rouTbGNa2DcNutqdHTxln7NYeaj4P5WXqO6WppY44xcZVnjf1BkMzFyiMSuSr/yp
Pqnwai9R1GO1qHfxIaxVxBv9djzYpjY+DvCB5I5CHlIvsTZ6ZZW7WvBrEY6eyPL+iqhNm42HiMjt
qUSpkX1I6FQv6D3nj4aJNkljRM2V9Vb8YrtIDQuxEBxWzF3Tpe2+mcGShLa1c1n1QFTpu0uc1cjX
9XaD1pBIKBe6dgeGLXxOTPYAvo8812LEOzXKJqgxhZGjkRgNFEalh29quMHz3ATbubKTh8lu8mPi
k/N+o1KfHMIUsRhDxa1ggaQWiP1Rs6DtSNqSbCOf+nd77s1NN6PSDBfcBQAJFzcoFbROM5SdZFNC
IC3sjvAZeJY9mVciaCniYxFvadhC3OJliNv+13gjy5NVFGIHWgsL194x9I2SNzMJC2/qdwuGukiG
iLSoqPFqkXKZ03y64BYo97e56qWHksrWOhLbXaN1cngZzkXugOWe18lnXEmq9EHGW5gFsmAx7YON
tO2ZgvInAksCQ6xWL3GFl61XgKBForHBg3FK6m2uavPabljLLW9Bz+wZGgarFJlhRMcJxhwCANzx
NgFb+EdMgepHFxGSuz51BLSN96340dKUgzJMRiiZtalhSu9ro4a7LxaWY40hhZeZxjaKPHIzv9eX
8oyrKD/7ngmXnXXnsuRcpk3NUU9mmwpfEyE/xrfZTgG04bkZdyaK6JSz6fvjUAyogOVes4TcBqYR
hasVv3/jYqbmNz+j1i1rIoUVtAsMoos0xPvFgKz5OzmEUTicdDp+NCzRsloihz1RPJUDnobJ1o/C
TSucjrG8uUcBxNwPFtQH+Qdrsde9i4voAb6Lg7qlU+5QErSWP50CsnOdhVN5HJIxeJhCTESGafoe
qgoy62INH6Hob2z0PEOs+T2KwUp9A5M4wbRgkx/yA9nEKkXkf+UBFhapHG6oKS7Dt+SAjK6yWV27
yIwt24MpVOpzz2NT/rd/7BhwZWFFECF+I9+Ka66wTomxlUcU2M0rZWfaCMuhqyq22M74F7gnNruY
e2oWHOWgst9QnAm2Y9rExwERwm0sdHckJCtN3eAK5nYzVCUKDLKpKPVGRqSA/V03E9qxkXknD0PV
/8xJXxxuXSrYqLtgCuMj1MoP2Z9nGhwCuxaGvsHVrbLwKs8Q95q3ZoZw1K1PDpi6Fa3Lspx2aR5k
Zz3qP26/6SZDtg4huI9IXAgROuWQVCUnG8IMV6/Su2eULRPq6QVFIB/t3ZHd/A8bcfFi9H9EFpQ8
dXCT18HIra1eGM1F1YCKNqY3Y7OOJoBmTAhauHa8YMY8ZKOuc1y/SUCZhJH5uKdlOWoeEGXHVdqV
9i5/RgA/BOtbdPfZEH0zzUgs1cP0iFJGv5HNFqTOJg9K9yCbjq98d9wpupet/Hn2LLwIZVpk7hGG
am2EeTJDx/xM6CbNRWGgL/dgGENSryuhnZRpfXSSykqUEfN1F+o7VUDHJFtBMhrk2XKoLFy0lehF
9t/CFN2vt0Ze1RC8iuYOT/vtUsj4VzMN6sNgetm6z5rgmRtKvKZkMH1BOu86NWED6XUIVw6wqR+z
Mf5MuTTeMU4vILoqEQWe1tkjbtqejMQz8U/DKU0vlWxnD/WPtMu99GhnpE4Tq/7a69M4fJ0BxqMQ
BTtSoCtYRv463JpFNJEolu3cn3AVYYfx3+Jkn95tUVAIrvI+ZYubFZRznRtg6a7kjel2A5Ojshl4
gb7FDOJXyG2gsVAP0cz7oJqKrQ9VdoMSbb5wnuVZHN0rkVPe37q5Df0ZqszE/x3aWWn1R2ibRg9g
QO8wRZ0ek15Rd4Nr5RdlHqZTqLY+z20sEbq20DeUePvXvh+61cyK7FvLLX4hF/mWtjLsvEThdvzL
xV/uvR4qc93VLm4BJAXxdKjsdQi+4JuCMEc6kISsAR/u/Kj3j3qhm09sitlTiwj4TH+hkj88J17Z
HT1/RgBa74yPzqQ2IgKmGMYpHh3lHTp4+tWxuZcBJ1cuLjfNqyKARrdD1352zZRdbj3y7I9QWF0b
fMfG9a2PLNXGoSb4ENVNues8wCqWnc/PPd6ODx4ancCZ5+dBdabnsrF6dp7aeJJNu1TCo87aBlRg
2FZro3/T9KF+koOm2IuMKdlu2WTVxg1utr4toX6LTqcC/0gO1g5rsjYLzgB6Ma8k4XWHhBfCzlHc
og+MfzXcVJLeojVrEQcREs9Dd5iT5LvsXw5yFoY5xXqeE5NVlZqfCjBTK7tgC+jqXnffcUVuYNj0
74hZg0IKrJ9psrYUNf+JCjniMf785nmmTiKoNu+A6eHrHqv9dkl/zaQjc3+TCCcrb6hchNlB28ae
N31QkEc0HmfOc9xF04cbbzMRNTlYri9RotskU/LPKCWqlD9f63fU3CPlLV/r7/+xjsKNn8FzVKaN
myGdO4+x+dQVcbxHLxnKgWjOgIWeepjqOMLO16jvaTkTxmqaXa7wrIEtruBhjgeurh8DMRwGQ3+n
9e1Jzl9mFA0mPnDsdilKlsyYNkOPB87Cox4LUC9lj2lOMo7k8GPyPUL6vcDSXS6Bge6jT4MStxxO
xXDoh7+GyfjAohSz3Qmjm1ivHnusXDWE7lpolQMlyX/VAsD7nm27tY7/erTfagHYjJzLXLeOcr0g
w6pYGU4jijr/rWyRaMbD3NvqocYNbFjJEGAvuCjIDfvvYTmgx0WBzYeoiMhRhCqXyRMJ4b9n4LuK
Ejs7c7Rqk/McoNO9nMp2KTrlWfeJ66RykuemEqZLr63kxN+i5PC/YmQzUHrIbWnymWVevXy0oc9/
GDGq4NQHf6Uf/ttHFlkKNe3zZZL8ILd8hZwwZDk60M6EEmQZCHcm1QWVEBTHLtLDM4CoXwfsORhF
9iEId7fe2q00fGtF6BIgh4RiTOZg+GmU1r4RQKh1N+dvqlnYoLRb53FKIg4+auMsFpdGxO82dq3T
Eu6PQX5EphpNexEfi4PaGKSu2kjfyBlyIAiUfO2I/6avlP7gl4owzgG3IBwP9Obs5C0WMW7vIw3t
Gi0YH9Gb2UmAU4vibf89Ysl4SBbUgIaNnzTlfZsYFZiQOPurpvSfx6X+ZQBytZ3jzIWOQOnUA1p8
LAx9Vale/IilqQHICHup3a/1vTJ8Rb4gefeTvjz2wsJEStyo+Mw7wZitKsocu3xwfDA1deYc9Ck9
zWVPLVRzre0UJbjPjdialTX2doVt84N15MKv7fglDi6yDzzQjZUwERGJBBauCSaR0LLJHcS+zuqs
2srcgRyhcRv5O+zvOXAASYEkuUH5qhfc0HZcSeyupFNXE3zRIUKI3DcFPGP8HSOHJRPb1vP/mIcE
CdbhRvPsk9J7sQPnQ5/q7C9vKtB7r5qXrKd+AYbK2xdNEaysAsQeda/oBEYPO7h2ct+n3OK5Q44g
Rx9j5drW8Pj/juis7LWp4xaLy665XzR8RvhLff9/WDuv5cZ1rd0+EauYw62oaEm25ey+YXVkzplP
fwYht+X26r3+vavOjYoAJiC1WyKBOb8AKsRWAkDMQvpn7kNUVzp8ipPnvgyj9k0g1xzuQe+vM6Xw
D4E05Ac21daqiyvpQdPgkWB/7v00cPJWtJ/aYKPSqZTyQzLPGYPJP6DFkx+8XreASnveA2yJtznt
4dMc8T5Oj+dkZIdPCjf4IxhVZYV+BwafcxGgHRyKAOjmauQ6aU999jMYYs5mc8tDYGRciHkc5rPD
mGMe8x4r+s8hutdfowK6c+xuqyit+SNWjdccISA0N5VgXZdyuW+1PsAbAJQGtVr9dQ4ts2laeEn6
i8qcU+O8bHXNBmXXccXTGrsJBSUd7orVfVQZXzPFDr4VuMsv+kEpTljt9nsfdcalSMeFyi2lAeNL
VGuvYdTp4JaUcSt7CMuE80MR17OCNAZOCkg0RQ+ZQ/5QiuqdL1s6lFTKbzyxkIKvFatcmkHJVtQc
9aemBQsN8htlwtxHVzEZU8QVwR3Gy1glaz6FEvq/DDStER9mxzZ3sgtjHyj6fa154V0P3e+GND7u
Laj4v/YBhj2lN7Y70TSLV08lT+aXGZroCVKT3FGC16AnqWkbWn0MI1t7wCdnI/rRqOM+GDscoufF
5jexQUEtEE03t1XeeXvxYtqJhyi0/tYsxwiGT6tirvUeUoHaCJf2MCx6PvlqLLz2vubWcdUMOMmJ
pjqpHRs5vGL8WLoGs9LdK3mRYkGHmY4YxC6IpJxhumJQTIo71cdSTMp3nt5ygtHLga/ShEGe1Vl3
UtnHO+gVwSYo4/rJrDiClFn92Nlqf1XP7nWzfmExv9imF15xw0h4VNjmSQxksgRG3EHPQvHUOnKD
WaQQ0Zdgc26ntvIjzlvryhNyhvM8xJtdvYnkG7EKimfqdR/l615q83UHTfYKN6kfTRin33EceAq8
PHvUu1LZNCZ3jiiavPtKy/8WUA5pu806MpOKFa8THVtYaH4/Q88DP+mAhdQ7DyZ/on0Le7DvrR+q
j32NDauf8oWIeG5tiiZTkf4YogPy6nBFtL4+TZDNAaup6jM6KT8QK+ivi7niI+7HQdeutMhpz3qi
xtijntC3p2h4RFM/xOpHzUFWJ/ZzZ5o78Y+CicJJOEEOuctwFmF3lh3kGYVgw07K5UC7Fa2sNJyd
HZqI48+DgDmaOwQaBncoAnlz6cMs8PMsQ1PrhZggwozBxA+I/ct/nNVllHQgBNcznJQC8mXGuT2/
RzW2e+4W3gFwZHDf5860NhwYM3KfsGHE84ofk8VXj/MAiJBIXgfkUtjAzpCQgVEyef6pVlY9Ccln
o+PcEcg9TkmtcwhsRK26WUlqSmSKYloS42jJDUIjTEuC4UOY6BdhbYrkA9Xb8aUEICvCfCV+W214
X82aVxPNOawAb76YgBcfPZ0zfCIqkDwwnk0KRuvBQkQLPB5HASmYbXht/0bBvuDRUxNX9BtxV+9H
BIXcOGCX3zSjslTHIt+J0YF/TIla5Z05DvrJ9AZgMSymRtRdIX35K9EsJurhkl15e9H0u1941pbg
V/hAnm8sEUEzF1WEGvPkp9ELampIO+jV04iw2jWi3A1SgWX4Ug2I12ZdPm6QkwhfVDt+VSS9u7Uy
m3pREe9Ed6OU4y4dcHIRk0p/gEtYeMNejP65thzlbNnn96xT4+PayOy/tlbT3cZN3v9tbXX+BN00
8xTf126zF7knx6Zph8nSAhRaeJHl5u1KK7iPWJokRMyC63TI8GwUgYhgeMtEixH2m6MRWGVEzB7s
pN6FbXuCeRte60rTKksxBU7QQuoD/dDrpbFFyPUpRPUTmU8poXyIXFInVwbeQk2RbaW84PTvNcpS
xBiOYR/VQ4sRe7rXFPsVzyzkHubp4iV+v9InM1mSeclSfVhns/RSYLN36azgZOm9ctIT6Z7TM7pI
QY1MQoFLkoB0Ulv7FCUmiygZdXt0UC3dTbhnXdll9SPrjejrfFH8vtBJFYgecTEF7Q9xofy+mIP/
p5j/6y3EgqBLj/xN2SJKaGFJfTFu2QAML3k2bJOsCR/adK5AKWGxEP0izNMQGjDZPL3wcNkGXhI9
gFP7R5gzrybC5K79EFZ2EoemAFnpy2rvbzqOqNUPf65mO3KzEm9qUOZaFhL2xUGIEVk8wm8QhSzR
NPRGOogyV8Lt5Twq5BYuo0LIYZTM/69zxccQbyRWpi4uHS7ve/mQl/cVo/37xxjDptvAK7Tc2LDB
TDjO0Yh6/UaWTP1GXEU1XiherA8YtcwDXRtai9JR5UU2NcNGBKqis67KZWJW9fEy+b9ddH43P0/0
m8vCTRZjZCve833hc9//sqiYnwCsO3/aD4sqIIllK/j4aQMNxQFfk85/gnPs53/++99FLGqb8rAR
H/zyb/63hT+8f+aZ6Uprl0IAvwvi57aIZGwLkd+TbDx0yXYGG9GEDAfgI61wruxnOb6i8U5FSH1k
VuITEbkafJiO3ec/pttl9nF6beauWOx9Og4k06KIavnotyQxzRnkHGtf02kMv1Ml5RiLIjWakTZ0
QgwcN4XXxfc+Zee/hMZm/RY6mPBxROiolD/jvnd1K0wetVzXV8kE9QMvVnsP8A/4KW51D9Oce6uq
sedEsmi42f/M0YOiJ003DdujhTKXNab5RSs6z1V7HXOxuQ5iVB0aRagB6ji93osw0W/5BjY7kkrJ
tMOupUWVdS+uLi8aHgjUHO23kMvAp2DR9GytcFMLLCBV4P4YexWMB9/5hsJwjTDK72YEnDsHv2rh
99dJ0yqnooCGSAJiKMzG2Q6yv2LzaNx7KIkBlcOBW5/F3BCQTO5IykNG/oVGYvQABbh5qKQncewW
jUJ6EgfyHJXaP0fi8UPY5zkCDcD3759zxEZT17X6Qa6fxdJm5ttrR7LQvR+f/peJf/1M+IOpbjDg
5CnLbe6KpxOGBZKLrL9+JZ5hiHmyIeuegaGlB8ce+XbObIWg0D9GKcoRTm33zPHlLUqeqm9JM2Wg
4OQQActB2TmyZ9xHvfdCQSn41spAtiatt1E6hcw+Toj3CfHbKP85yHb+ZZgnwsdUdjXiB/d2YL+I
cZAsHydGfokezrxil/0SE3tQsOtQe6ono7uqYw8zc7SVwM0oEKsMHpmD9yS+wVLo/GgKP36iRFCu
VLuPj5yWsOj8y5xyeBLWFO9zunlOE2TxcSjzdG812rRW822tS+qaTUeJm5Bt7Lu002f5BOTcK35j
AVW110RGygUKir9wqkVR5N78fXop0BN4wWZedzu5TU/aFMWbKcYHWUtn8VWwvME9Jp/OatJnX8hh
iG9qa1AogvfR90LfCSSXFCaRG0bDeMu239m16MquU+ydHs3CeRERiqHe5BpIzaL9KmWjdhvPTLep
wJANKwCKt7REfx7kGBNMPFYLuWGbLuEzudYTxXPFsHgxZY3qfSqdKhESRc+DibE3oIjoqNW5uSs7
X95S6hivDUdPVrYV1Q/1iC1OAGrvK8JDx7yaz2cx53hdl38V+fhkdXH0Oo5K5SYg++98jf/NJrUx
K2m7ai1+2+IlM4sBoVl+6lb+zQiz5lCgwLaT2UAsfJISzf04ovrv3EgdqbxvyJPmqNTD0VwIXdso
ajehYk97SzB9UcMr1lYbSfhgTvo1ZWUFpdbQ30cV4MixbR4rH4hkbKnDNkLR7F6zlZ8IZOS3fhyP
bq52LtRWynt/XuX6iAKQH7d4xs5Xf46yXaSPQ+Tb6J9xuVxze7LxS51nfY4NmBWJ+X+u+fkd/1Oc
XxxSy5fLbwCsE4guunzH0xyRvbofUDemaRppezPk+Nwn2IG6Xjl1q5A99aqvY9p4pW1qDoE3Irgv
fTS7ZBKLVRkrdwh1pRsNodVVQY0FYcSvJPecVR5r3S5Ig+JRnYwjDJv6q2HHCMwjW3U04SPe4vfU
LsRAknKzHQezPWX4oh4KE+tzsZJkFTtQ4DV65IWxbUq9W9eJpX3R9WVTAuJDM6bcDCbPHEh8j2Rg
kVBIyh8CEp8FirXJU2NaCcaIWfvBfL5LDgI/P0+qQUzlAVU9ZKMmdmPnK7+o4EdH9A2izwfL+mE0
tmrqNrYCzk4dVnJl10B+wK3jSLCbJs+8NwyK2LCRUZypvfIebzKMccqfmRmb3xVfOpZlzR2+1PmJ
dRoohRGIa5Q4bCV8GU+paD9oBSgQz3Rc/CCra2PyweyTwFq1pla+FnqwydLI+j6pEpQJq5jurAnV
Ys5RyiZSqvIBL++fxhR5t1aQInMcwepQVeNb7VfknZ3KfvB8NVn1ZV1cq7Kf7FRb8ne9ObScTM1w
ZWRq+GgUGjay/Em+S5OHXWdPRXteqU6y6U38PcSAA1W1OnZVrTNJVA3BdR6M6GDqg/nV4Ohrc8t8
okrebo1pwA7Rr62XgHKUvnXSo4De9kOhPTjmUagFiwYwNjEyIag2j3wIS48CoDu8jfwxR4WMCUOM
O2I8oI1SGO2KUov6Slp9KdgZfVUGbomF5+3/HTGFebYHWV8FDcJRC/xhMQvJMIz2scrs+ZsgiLG2
WfplhAuxjnt4TUqmN0AZ0+EckZT9Xi6D4rnEzH5Niq1lxzYod5ImJW8RuXlqssJ+xH683cQNWVOl
0r1728++n9+knV6bYOofFIq52xqQ4gZhdMs1ZvYgIL/bVLOCO99K6lOj9Q/UbosXWUFKjOQET9O5
qcDXW/RZ7FyndmA8VCR4RX+ultaul5QGBolRvKBaQAmJPdpBjDovOXp+L60CGKSUcYkPbCd/aQ0h
V9cMOzEHOtla7aXygWNicSPZaApja50+5sqgQ5rMkc0+8RRd5XhY4n/K1aT2XAWZ+aEvimvs2Auk
4i6FOnyvi2Waj9wq3ktjovAlmuaQB4e2fVCgJh1KdSKJl6UP7VBAWJm7ADM31F3my0vIpSmubAkn
6xZe2/LTQCLnPdrqmGxjdAsvJCuLYY+I9bCvY3/YGzZsw3NnWKVuqaj2TgxcQsSMc5wYscSUy/gl
HOSojaSD3y8/rC0unSR2FigujsuwVIw9NxVjL64uL5e+OIgeSdxSRzSqrFr8LeTSV9fe75jG8M/z
xmH40cDffKmw5CrxNfySJ6l8U+inSBrA1xSavsuQwjzDtKY2xYA+TvEHA+J1KeWKK9E3R5igrg6i
niv6xcubd8Dv0cvA57Kxc/vG2jQ8LdmRE9LOSve4XGLJ09jy8tLXwh+C9C59Vd8F8cVgraydQYrP
yvqiB75QzA25bnZTNwsIk7ld1zYq1tCkumRDSatcnNvhGOTXilXl18P7iOiDje4ruBSq+bWYE+nY
T547A1i+q6hFYx13mRuvboMX2+qjldwgdTG0bY8bWwx5GAzTs+EZtwK1Dt/3BgGlt9Am7nHmCEho
W3BE/xJaKZLpctaFNzsbmkRqX98YgWG4VoRb/EXo+azvTMqLXAEDl+BPA2KBJI8mt+7GGPF90IoC
59MDDXOnHtwt3ECQiaLzAlc01HpwTb8ESPkXgKPou6xwWVXAhXprHPacEZd6kbSbbAB4qthmdgfP
J7uLod3i3yaZPMvS/M6Ou+yumr7Vpu/cikbZO8ZVmWJpYRkq8voqxXWg84G96otWil0q+fdmqvUH
sVwIuPMaOtxatMQCl3dNgLuvyg7S+UXBX0j7X5pOPmP8HD1yL9L+YrRGhTJNvfYqcCoHtq1grFed
8R3vjWTX+Jq5cLJEWQtt3xZ7l7Pmr+HX+gZZpWJxEf0VV+e49mjIfXwOvXTrYFsXlKfEw24ApOrG
o4KR9mxsJppO1dQ78ZDU++lt9NIM5+A6k42dpc5bP6/CAiUYfoJ7+pZoTfwSppbijlOqnxylmXGr
pAO8ym6uVA8v4ACrQTSpTB1ftLZ4xOWwX0zjkH8bKww2FZjEi6KibJCE+PkIKHsHLMCqu4dkKtqV
2qZIidR+B2id4gM0fWpU86gCD+62lSp+ugyeJ5AUb716PE9XSr+nQAmTMw2C9FaV4NKUWYmSszlA
48txtqwybwsuZ3JFE3icclQN5VW0Wqy+7xubTAaRfqwoD7nWoWcsqzfn6Bj4bOZ141U4D6ptUK6q
etBXIRUBIaFg4JLgFlZTXYkmlhAnTXb8E0ZB6WNkTTzH0F0ou2g6tjmVk6Gf8ucMR+mNMwXdquP5
cdD66lcWAKESL1puN7sh5djYoTJw6U/eI0SfGEW4FFtN2fNW1VRyX3qfIQY+NS/TANGRnIfRv/wU
J0Iub2SZIG8W6aC8elABNpfPcnnzy6JiqXOzBl2S1ch0zx/539/CmP+1LUw2JE1b/OxAg9RSZT6k
Y2a6rTYq266WDBIrcrVWsb9ZybBXH/xQUncZ9wJXNOHq20dJNV9EC3dG8y7u5IWY2czTZR8UvW+X
JxEgeR6IJd0cD+FkoB9Y8NcopbE6AllfYdiH0eKYBrft/BIDuFpOeqAsRVMMiBB16ta6DVbvMiFQ
oF5TaoXcNi9yfhmQQauarMEEJcq2ok+slP9+Q9UKVt3ZxWCImwMiU6F7Lpc6NmZsVJWG1bldODyF
2Fc720v9tJaVA4hwBM3maiqZhfSEjMA5PpPQmysj9V4UZ0WAX6OfR5oemVJDla6hGLmcjauDALai
mzxLepP9uGpK+yzeLUbVpkM7UVyeY8Tle6CAxlZi8nlgBtP6Mf4a1uTry27Qo2IN6gDlhsa/0jQf
09y68Md9q09hsRaXQHfHfSApkOgRHyOhhiDpGqrnJrdt6F2jxD0BxRXDxGI+R8ikjBY5tNoQoRIg
7F2DPualb0C48TJ6ufpv4rq/zJ3X630QGMIi2Y9V1FY5tvlFrrx+usrrWH0dZD1dTKX6j9Fh7pvm
0X+PE6MkLN7iPr3H5X0/x4VosOUI8c+5SqEDMhjNEluDkDo7+Uq81+MlrG60K+dmndWwf1oLc/ug
TSt3DrYyNTgJVZFLsFgOivJbsBhVmy9suNrbQtF3Kr7eT1HVD9cwN74X9lg/hXjf7WVzRJNoHgxx
wdvJip1A9mQ0MWOLkrxircRo5hjY9qUmYgBzcDtMMyYgKK7YUlZPWSSB8JQHn9v2PBo1dzqavLei
1dcZFG9juA8cq3kEryN686wxTx6qOe1oO/BokbKRtCpcS1nYHijQpnuMzXBIolB5J4c5Zxqt0b6g
s7O3tF7/pbXdKkOb9hskeqydyDvd60Ybrmr/bhbLw8Lczw6ZggbJ3FIlRFTAF8A/Fu1oVBsqumO0
OjdnBRVx1Q+SdVWH2uacXfKlflw2Y49gXK/A3EM7Gk+99loPJ2Q6J3QdQ9cOtHvHik0QakoZrEkf
sA0Vey1Pmn6lsuJcsddpFpwz471wIDHkPF9X/VStRNNvpA6r0P7XhNMGlCZjr6RecS+8S6bxxoSg
/dV02DqEZWE+Rqk2LGtHM26CotHheyrGlZS3/sEIwOo3qp5Dyyptt8mt4blMvJ898rk/aj93bWe2
ZlCsfuMVjfnQ92ypbXuEdzPmO5FHcRL1FgHb4YRyaXE/Zeo2aJEnmGy7h+YAbFbkYsSkDGfiuAJ2
W7lBmeDcXtQwvBvVOrajbx8vzdwuF15sNoeplPQJXCNxZeT7q9jQercKsn4V57K9wLCsOni+/EML
fZz7hgnTe4/z8MEUl6OpFhgnJ+Uqsfgc1WAdAfjwbvNVXvndNP+BedY4fg2dmk5TTnjgBDW0cocv
LuIJluvZ5hezKYeroJ68U07l5LqvddBWpXQSXUHnWNsJ6sRC9yXvJAaspHWWql9z3p77xEtRmuUi
9oDBDdR1otkwcZmWUXXjI73tpjLf8mokkekXP2s8ahet2ZmPSozVdlk28bWGVuQuqg0OcAH52WVg
T+WLXViPhm1nv7oK8PtOiqBsojI4oV8hD+RT0RIrDOzyFCMKTrUXYUlFNgHpKYDFoMUuoVbiS/xM
I2mbxl2AF+nvUFbVJDt5CPVpXMS516/DHD+mbqhSGYpd6KJEcm9i0YaBiVyt1FIZjw01FqTOWmMD
aFbjqRsbrueR6oX0eoJHpf+SEB72Qqn5kcyUlDgryk1dKu0Sf7KSczyutFZlV5BgsbwX6ZtUMe9k
i3/tJcJHZuVDhKHbdw3/WY9Zr7J1wxdk84EnRFUAvgenRHQf8W0gLfycKZaGBFEpLZsgwRNqSI2H
tgv5Xc0aj8ikake+Hod01n8UXbUmKUsk1N1AcfwVlMjhTsur8S6QJNIOlnEUXaAr272tNT/4IuYp
mlaoO5m2U29ErAhBhV1peKyLhh+N5VZT0fgXTfEigVtFoRFjeTHJ6aroxsKW4RKRVXBW9TIKzp9D
be3naAZIACvtQAObybWhSOV1DTvR7Yww/OZ70k5GG+IJGoS5yTtD3fDo858TG0jrHCBm9h7g4EYe
Fg6/+H9VTUW3yHAn0yuXIk68fBBfJa2qHdRi4zWmtAa3iTNxFn5wGi3wskEoMG+vhEx1jUDXFgKk
7ApGUY2fzl0E3yL1KQB1wPhQckJGBWkXAPo4k2/UuVngTrryuJ9wS0NW5TIqtAPEKCo2pGvfg0Uz
Tut8QzIUS147P9rypP6YLzLQtuLC91P/PotNcm+LkAOHaSzzdrKfNN2kto7Zw3Gyw+oASidadWEd
vdbgIXoJdv0Q4Z5uKdQ+G9XTNqBQzG1RZfGd2WF2J0I4leLRPlkPmcreRtNUexlSe3jWHEtbjr4x
bkVzbCDztBAxj6Lp6M2K+658n6tqee/oNf9LivQ04f14jPB9X4imp3f1VixZafx533RsQ83uDyaE
BbCAcnsyk7TZp72Nc2OLqrykgoVVpS8GMiOrqJdCMplldq9rzrcCQYaXBL8GtK3blwhXe0pNcnPb
zy+tUSHBaBf7S7+eVRl750iFWkGseOmG0L6J8/WlR1wNSYRcYgnH8zKQUBK5UqfiJWvVcckfu3FV
X7GmbJFUCvYnlQ+cH492rDwCPdzkSHn34xpcqrEQSsAIpYx738ofRWtUovr0Z1c128hI/XSOEq0/
J6oRaXb3fZI0OxGOxSBfp9GbozWyenfZqHo7ITJ70Zy1nclblikSQWKgzguc/RITOF1iBZ+Di9RU
r9PpaxSQcNfk/VkQQDzMAMhV6ZItaYxUzTq2+194qpl71XaMfTVf1RWI1cWHSzEU9r2596gObnO9
PoouXwIyavTsZoJYxt43bNMd6gAIx0Q0fZNHjfxEVt+8Fx1T0/poUmJL1w8pGw+824ZgqVdFvtCx
Wd3HHN5RhfjjCmvrtz4ANv8YvczwvQTJRnkEnfuXuL647So9pPRIwL+Hije8xH36OOINfc14Qdhg
uMq9WjqKl9JBvkiRmhH7VWAll4FzMxjYMcY5AMv3GZ/ieJzicakeL90YjVtuhdMZd4iyiiTgBUVJ
oXYs9+Iq8qcCz8O5fb68jGOG0LhaZGjnOWLATkgQL8SleBnV0N6GubJtpsm5KTq9uobJsAjgaKar
BNfD9Rj2eDPPdngiRFwFA2KfSLBq28tAHbfnud280qVfLFJYVeZ+Gki7CmzUvIgYEKuXXULWAkVr
a5JfSwurxCiti21cBcVKGClOsZS7dRTKeyFM5xjpMpAS80HTYdD/ZZKI8izgL/x6/+Mk36j0U2Ha
P6mjYFNgO6iXUM0ZsCD/EsGuWDqmVR5VedAOFbo2/PIC5VUbnLU8tdGPoOLG0YX4ACiIg29j2UJQ
HD7HXaHFIEkVq0YnJJ12bY9lSz/fIqs61W8ydNwXgzrNMkbdsfXN5ElWCw8YuKNujKYbnwzH3IuA
xk8DN0nD9qYMRvMgq3nKJjsuvyFXtMh40y+U2aXVCMVlp/SDf8/t8qeYacxUQqOc5Lumy3FuHRoD
/eq4+6Ij2yMiSHZVaF0yCNMbnaA8eIgG4+yAkSnhsFVUrF/KGUQ3qbhtqTYcLLOXg4c21reiX4SN
Gj5WxgzVk20F1F2L+4xnWr5Y7VOYkDRW5tX+DFOT9IXNKabQnF5u4hFhObkcuiVOYtAvRFL50imS
yiIXfRnQALQj5kfO+pKkdiJMpNMSMrwuo3rLT2Xc5EalbcokMJ/DVluR7p++Sh7qTS2ErYMsScXJ
CNJ8EdSj/JUqEIIEOQq5raqjYQwibilmjC3u7vwmXyhOlqjbXIWW4aFgYqqPkCqcc1PIeF2aZ2Uo
jVOXYzjeWQt7qKP6quvva9y9Fm1kp7dmMma3U4yeNZjuxzipxqtLv4ZL4lbE8t+KftzwR9y5r1W1
t5g+LUcoZFq48gYD3L0MFSfn2XO4NCNM90TTCS2etPNLPKT1iS+3qydVegOR2jqxYTd2xQhFykha
WFoJmeO14WTl0m+SNnKnHMggzg/F5tyWSvWr1OOHiXiEdWLDZZ1SLHiHMghuxYKwzctrZJM2Ykzh
TrTK/dLb5EqzkfNi+jVfDIlxvuh+X/xzSPTInbaahj784L6eBkO+41z3VXwhJuGG8N4nvj0YiuLe
zXt8iBPBfWPxFXLy/6IfaAqQD8eqzsULUXsIVW9+FCu3oiZxPn6L0kYCsWLnqdOt2VHiXlSzTsMk
Df3a73LF7fp0XMgWhkaJESSPQVSgzAaMXRgiV8jFnA2RTVVeDYF3ZV6J80qJVeWyMy356LVKc8SQ
hKNp2Abfqx3yd83i7eGRw0LYRgB48oUTpuke6M9cmQwbdEjmTj/u0r14wdL57Uo0Pwx/mH4JN5Vg
Wus1kLhglI4oVPMQww5SOk4OaRc/K6S1GLFNLA2W1iwC66dwFkTMOVyM556mHKmci8a5R7MXPoIo
tx4KVUjqWNeCgBAARN2bRvv9wkmoUG9e8rdq1yJi8ofiym7Ta7VAIwm9fHQr5jIGKmi/mzP5LQ2n
t6ZA212aAiH3Ifh9bjYbTsmZnqF2GiZkOqEOJSWMxiKfxmSphF6ORQC/wTVeeOoiLin9NGDSzJ0+
ZsWBQnAMJH7ynTUSFt/OTXUeQd8pMXfovqE54GUbyy6tdeiHxqM1eVSAwGCkavvYVbb1GDmBuQZN
pO3gfienkP+9RTTjOTL4jQ4ogq9+U6OD0yjpUYG+iCLTMCx9dI2/NEPt0mN+L8YG13pPyU5ln6o7
Wxus9VQYw65voISUbfbFJHHww2zybW965mslIU5hQXZCa1Qu9nVLKgzhTOfxPRSg0zm01fW/h2pe
cV41MN5C6zm07eW3VQtz+LBqQqqKMwhIh3waDhZiPlt2AHeIqjrZMpz7xIB4GeRiOKDaOhxSU1sp
9QBTZu5S/Rh65efLMZ5dL8N0WIrJf1vrPNHm1LrFDsdF3Q7b+W4x2n4yGw1qjwn+JhwZ2/jQza7F
l1FhcCxGi1aLDxwi3oIHr4iWnYXa3fxDk0A+AhxL9HTvzb9G0Znp/bCwCg6Bl75Y/DjFsHgRI5/m
fYgBL98t8LMP2p1dqNqmmGFTMQSajZ1WbB5bXb47v+iA9cxmOogWXhDSvtbiL2dQ1tgBAWxVZdyI
UZTz8ztEJsVioifJUoRMy1RyEe+QUxCIyWP152olq50hXZfVxAJFO0JMj9xI4L9yDtbrxj7ZcV9t
qrxsbpMK7YowtIenUYOb6wSl9j0qm1UjioBmYC5No/R/KB5GrFWhGk9ykCeIs8vybZZZ6caI5W5f
aE6xp0xQbRrLhPkx5BgYctS4ES9lMlo4z3bZ6tLnF1ZwkzuSvTEjxJM/DfBtUrm/cox+X0RMEE3F
Se4D0/R2oiX6mzHY5kBqrtLYPAXQUmq3Lf2tGgLuGUrEQKYm0TkFOeUWNnL44KhStJsss3DFaOtZ
5UmdGg7sVfQQSmP44I3SSxqaOcBQ4qORD4/RWbUWg61hD3u14HPHrV5jhBYA0Gy7+/Mg6GU4Pp4M
35Spra76G9Wk4iyaVoeCMAp9J9GqgvA1noXbQypWay9JptNI3mGJOC7a4qSMFyYiCV/YKz+gwTP9
tBTHBaYEpygNwoWS9N6vpK1uiiJVv06lXi5yBHGecExTwZ974x17z2HlyJV2jQWHiZw5KnuVPU1X
Pfvsbe941tGf3znS4Dh1ccD5UKLIqXWFdY1kur4pNb3F0I6Ur94BmtQbQz+muR6tsX3vTl0QJUu7
bpXHJo7R27fb8ouVT49+PbU/vSJDhtfnszbDj9iRQn8hyfr1qBTmV/RR2diocfAcgXtwi0hR78Q7
5ymIV0lJ1WVLbkxbFuzMkfDgASnX7b5qnODW6CgeS33sUTDX/Fc9zE0yM3DUs6LpgO9PWwOn5NdU
ymV0YHK0VuawDGkwWTbKu67K2hvowWwy534wWtYyVSN5Z82zBoNvtWI+NzOpTVMC8EpJq7mCtzbm
CF6NSq/u88DMXkxchmeam+V0+V7pCs0VJDgR1UFEhI6U5S8GBr7vUdTMNFew2S5RYi07PTPowBbm
4OeJQo9S3gTtkPCdBA6SlbLh5pHB/8283RYv3bxrMkeydZcBEezPMy4Do9iKic7iL8tEsIP38Plv
xWnCNGJr0Vt4YwAljJ9y5EREv9ea1q42vR7VcCxDEHVsMOz1uwfd4bzqaOkdjOLuoU8DyK6yrOzF
oKUCHvVtQ1kLKABKbd0OrUskKuaplZ42N7qZHcWgn0vSFoUcxWV7Z53zXpnutRuvsqaVSIMNCTf1
xFPGnWhWkvqz7GLjWrS0JF9IdZCykZOt0wRhVyTY+rINDkWgI7mWm1T3S8tg+5U1QfmoRI8e1Td/
0QfjTYNi3RcF72i3qSvlToE4sK71oj8oSAFeocwrb/gHNrdaM0XLiu3Bs9b5P6w0zV4s0ls45JBJ
QsPdJZkz1d3CVuVm2UUwokx/DBdS7rSo4IXpmvJSfrAQANqTsLXWFV4UdxPuO/+PsvNacltZ0vUT
IQLe3NKbZlupW9INQkvSgvceTz8fkr3F3jqKODM3CFRVFsiWQKAq8zdU0EoFUd7y5Omm+a+jx0ga
uu0/XNRaeV2pbJ3ZVuFGl+4uK0lry46FogQ2E2ORHaomNu9kdyIDEueguHONK2TzMs35IdQtOH3L
Lkb2PfWI8Xceuse2x5BEVMYcESGreSns/trZ1bG7ugZJ/C1yqLlBPCVvTzmEwIcOzcL/tr3QC8Qb
EE8lu7tYYRhIyp3iePgaYZ96cHu2dl1lIBdYx9HLPE93feSV99JVa8Z7RGguwhhRpd415vQ+aoRe
cOh12zw7YWTh3pRor1lX9IfaMkjtl4b6mk+Vuo1wq9nLaBeST3cMsz/JaBaV/6IO0d7LYInnTRAb
wYuRIKsbKb+uVyiajD1G8XJtabzE0ZLg01TqcU6NRTtyIP1J8bJ0LWnsW1PS2I7Gp8mopLE/NCXJ
/Ze5WczvT5LcH4JDlaX1cqlkGZUPyrHx3od8FScL7XOuUJ6Q6lyGi8AW/G5ykJKeFmffk8bxHlS1
ij47NauORWPf9Uq2fmEc7AAVmW997JwBxA4UXcbyWR0X76bRePOjEpetwM03FrWfN8d1EoT5Tf/Y
1tEJW1OohqpxdGyreYYV3j6neRjv/DnR4K7SJwfbDL6qkeqdpaVaNgLLTEpzfoR50T0qrj99+9Tq
6fgtVAaEDg2j3k9Zep7tAv90HENQt2qtTzZeQKvKGr1fvI1QO5vSIV9ZZeB8iuDYbZN8Tu9Qt07u
FjVDd5ofptTptlkJRGUQSzxplyESQddNaRn76T5Jw3Jt2/kTTuTdvYgcDgVGyFPLs1iaVuy1x9xT
0rWI7OXYej75tr4tY97wKC2WT4m3UI9NTDfd3w6XN6/LeQFaaALOCGZD27qWg6LVrVNOyWORKpbT
nJXhNeh2DUfFR8DEQBvxzmI7xqXxpvNgXPuFOp+lGaXFBkkh69NQokCu9uVXK0rMN1c1yoMXeIdp
cl+oSp7ihSci1kZyFs3TPoy7+nLrz1SAJ55R1x9ckUpT9Xd+rcBZW+bLAUaFedfHxcnNsGIL4yWF
s+hXUtExN05oGzsRlTM7pDqbyfuRuS5cLbTnsAKBliiloVusTFVnCnZLrAxKV4iiXODaxoNnVNPj
FduRTK13J0kEM/Ps/Tw3zer6Xxza2ntbhjsDCB+qTD9FNR6aWbqlOlNdNb9TBwLvqrbjl5rX/6nR
HZphlkZ3GrZqMqOKLO+hLmoId41ZH/ovtZcrMHwG/4kCi3bmzfNlKFz/CdSY/9Qjr7mD+2qtpU9i
AQehxlnY+V765IDe3ufAa0MEC7jQFKrGk/8tDBDfvUquoymTrMOu4j+l1gYWBJwVkzvs4+UMdZr3
M+m7jYLliRGjTJyz37Lxaua63ZLxdx5rbAweHVwiqGv3Ogt6+qipM1Cp0SWoiqN0IQLSKry48Oju
dPX+GrHEGiVMO9eam+OtrzTrEbNwnsYY++GsChk6ri+ZYVWYPKg1cglLm+KZfurZyH7ok5hKYqog
/uTqKF5KX10Vzbi6RgaFa25u17UMXLcrpJDUjq2xqaTKgzeyY2yHKvvhY8iXdKr1tcwznKf+EqEM
2IkMkX2NaFTugJBF51PXxV+9SFdeKxvPNi/OkeGG1XSa9AA4vN4VL5UBzdUrMIzwkBfJJudXVens
04bjSitN92pJIErxRs3SU6ldeDhyX0mnp8bayrKsGUIY8vNyT8nAdfb1lrvNlHGJvM1udLdHeMiv
X/Ug21TIKr2lmhsdGx/D4c6LF3kokS1lG1NC1wsRtWkBrG6m2MzvwFeTMUYjctXkFXKm0vlhXOKx
myKlUgV709aHo4RcoxsLSHxihaApnfYsB3OEz7Ka7dgsV9KRqYgq28ZiYi2dtgRcw67nQTG1Z3NI
uvPHMZkcsQ0pCz04foyPig6VM1Ai7Xmo2fguKkcbgWwnwHJQSEfaywHPLaBu6RcQd9Or+wxIy/mP
fonQTDSDlpkyeJvejlhjKJb3M/A67WwkmEjJ2d+a0qeUDqVcOS0Tz9vEITeIzFPSAYehyX/kzduf
R94m5xZI3vVM+ppl4Db6tz5Nd7DaKMbdH7EqOic6OayxsskQq+0hmUFVs7bMHzpzMA46q8Y7y+3d
O9QJC39XtiCWMly+1lZrhShf2sN0xHHTIhOQT9GvzFVjxPf0L0Kn5F23xsou+2HNCxaMH9MzgG5Y
jOY8nOp6di9w0dwNthY5vyMz35SeFT/PLfZD/lypu7lhRb4ui+BZaYyZr5BifojByUNVwjVdYuWg
BYN9AK9sraSJA7O7CXvA/Shc8gwe6weQGMbnyhpe2JzXD/qy6FnGpCVjMCw/tH6PSeQyz6ycS9+P
KQBMY7jcOAs3fgOiML+CWR3h1RAhh5tenTSXiLaGh09S0d8luhscU6e55/Gjf65VFeOcoL6vl6RT
NJf54++xMnHiO+wBoF2QpLV0HIk71Smo7rWor0pn7uTKRa+Tcj+St4QlQ/M2YEleV8WFzWpyNOwZ
vHbJaRMF7KiPot806Jsystrv3TxO29B26pOHdcezMqi/ZNzLFoHnILefApibZzwJo205QPbBxcJc
O6gQnkfXRVM8bh7kgHVk8yD9bE/OV2UuGfjdJxG3CZUCJwuJEwxSEGzNMT79Umno8niV3XKD0nQc
+5hEKjC2INMeS3Q3hhBjw1YN9L0Tjx7K0ESh9r1smzpuMT2GGK1+I5OGMEne6me5tI0896Ebu3lj
LQXSojfOgEDMc2V6OEssXR76XSdX9xGyoUsO3VIfrQO1x/NIoZT/O5YMsro22WavQLEW2zhQgGBG
0WJJ1lpf58z4lKXW9G9dvbKho3xXzdaBdar1zxBm1HTbqX0dh2BJhbnuo2HymhiKPrsrmrA+lQ7Q
H4qw2r1cu+yjaD3ZYT4+jU7YPiCz6R8CDGa2A0/Eb2TM11RVtTfuEf9QKg5bPd0avyn0x0WdXJBm
+9K1GF01y0HO5OD0yqpLXeUkBljSNZqdiuIolbGpVtOd/PUhQuQeq7iL/PHyb1f61XCMouGHdOEn
pKI6YaXaukwiZSudcjCtaVzZUfbZAAr4UDfBxnXS9BItWsrShVUCQLTJP6BQaTqb3hoeIX6yIWDr
6QANjoa9ooH6I2Vb4664i8bBwqRYJUuTtcNXj1oV/pJf0AWJTo3pozmdKf3Xxgh/auOgPKpqjWpF
3bG6X8JRykw3zhREZxTZzVfbntZoZw9fyd+Y+xn9pp1ML8LmpNdq98msFOMOElW1lunI2PJMw/7r
UnRK9KL7GM8ul5UvpeTujHa6rXOLYQ22aC2vcUXDm2tRcJIDzNIZ+8hnMVUa41w5JFGCi8LvgL9N
mp3rJInyYwVHDzd/nyQXcpyZcnPPil734jcFR8dzE/fVM4u4X2mRNd+7zsHRvNPUBxw73IvHTb9u
2Bl9j5P+OVWb6hMc8eRUVlG/lQnW/EPxAS4DAQv2Ua9lB8DzzVvepTuZZ4XRuFHRmTiHLVzzGQ3H
g7hSomFtUyKILUpf/2VXWa0cdFkep7ip7q4lY/w48XVcXr7qcogd/+wBhD1JK1Bd565BESvMY9Y6
Xu5spyHAB2pp1rK6zlL7e+ep2lH6eIR5D66upxczbbfSNS3LJLazbLJnA0cvBQEo+ZJykPSB3U3P
TqIoJ/m2178gCIpDgmiggVBAGpqfhTJTBH7w8LtVz0X4EFX2ZyHbSAtvgWtryOZQImfQH/jFVTka
r3qjUPkt9Ak9kcL8Iumqrq5AsFNgupNclh972sYzkf2UUYsa7qHFwvya6Sqxdbi3S+DIC0lGDuQe
28xJXrJuDs52EfarFlQQqTeFXVRfoNBXklaSAWkChKheEqe7mMbES3xW6xd7rENqobBCZFDCkn2J
UDYidlzBDop2M3v4Y0m4U8TTvdeMd7fryUcWMeU7Bb3ZIQqzRyMhyz3k5oxYduJ90hIrP8Yx7nTS
XOS479CxJjO/jJpj5T42enmQlhw8c+9YeOZJg1rpPbLU84O0LNtpMcyqWV0tky19ijZ+2wGSXJry
wdO4t8wvvZsj0z2ribrvC3wzFtw7IMo6VvcO1PKtOcb1Gutfk+VWYSOI0ygnftpULyAmFQigZTje
dA3yDS0sMaVqYKb2VYYxiFechwVfxwv80Vcd99HR2vy1hvOdFsprMVnwI0fri7T6bC5OhtXra2l2
Xbg4ppJ9u8YuF4zG+g5Zvf6+D+fyPlewxUTcq9m2dgzEMc6xFAyNEYF9Dl4ZdjsLKyvk1qLp0Wqj
6aJT5KN+xEoHAgC5DcArPARoQv97b0qqqKuV/6dpRtp78B9zJVhG+zy2MHQz6y1b2+yCnm56aXwr
vbh1bd5N6ka6pec21i0B0sd9n+w0TNtXMvrHNW5xANwy9IZ7ffdH3KA2oPGVYZ+FitOzVrbjGQrf
1OxbjSKJlP2v+Zdb5wfwiR7azZ4K/7w8QLuQLTGyBcLoKDvHxztkO1h+eBnmrMWo7r2Vj2otrUr1
EoQ1xm2JdOsFQpe7cRxr/jLk8521lFvTXHvpqiZ6y11v2Lq1Ft8VSjZtGtf81S/Wa65uDlvszeEY
LU0xNorj+rnJHetOugyobpcgNO5lzHND7IDEbacpurdGAeva4YM2O576WkDlv1BwTledPqivZZWR
OVM0cy2jXWNYy30V7uyg1l4r1cDQtHGUg4yW4cxbeHbnu3G51KwlD4GXeY8ymCUHL+3dz78/rodV
yCP9lLlegC7iUL51vzx9UF7Tye8fyCh9NxfR/tnClDFW224jTWUyNVjTJYj3VivenG745ViKc6Sc
rWzLMbU3TjFQepzNHEHoTrNZ7k1lvwqRt2XTiR8hzopkY4PA3ujd0SCvB9Q/g0g0YIJxtqIOulAQ
j+xNllPHazFdacmkeZ5GgazU38Sc9WreCqa13sJ2t0liLJ8nQyNS7iwQlRL/VXtRx+6su73kFtwJ
t0e7SIP1h+yBnMphIntwZuW9kpahonexl9NEqf6ZQBderyJdH7ITFLeA8Vx1i20ePpsWD90ndXTN
py7DDDnTVX1Xpg24cbvJyfN7iXO8tjMnPXXtrF0kuu/KBkbBOqhBOa+dckLMrHAu19C8BQ5TttSR
JVYOSF4VO8/KC0w5+TQ7c/9BveT76LUkakJ80VHuucRe2rH8C3ktqkGmH7QucR8lJHCNYBvxFfHy
tZzHYDkshJbDUJv4oi5XkYHOnf3FgnJ765J+LWRhuvWpTL21U1zt4AyE/DnV/IRD57DSArR+wzw9
SUQWV9WO32NwAuAwPyUqBi7k1vP/S0SYwU6IMjbclqtx76rOJnU0gC3X42RG0dFStJcPaJfrKb+E
fZEbwfmKdhEYS2r3SEiZ8MmUYsdjP/1kG6DRLKSffrURKe7C/9UWFgrpTd59Zm0KvMcnd49YmXau
a6vYBUWcfeKZ/T7JRhy2Nf1fXg17rcxUTMfZXW2DypzvhlJ7n6QrVna2YJJcmfrIaZW7jAT1jaP/
J49fW+j/wvfHXzOrVwny/PwClTueavXGD0vrteuhRJuGEvzSkUrmH5k8OQCKu6qs3W+upyiryQvK
l7znbQEIB3W61Edi3x2CAzaozoNcCT4Q3iNBq55iAMqnMtS+l8NUPwm7OV26EFS5domVt0QtXdKS
UOnSO6ypGm5l6Zqy/J98xH0ShshOElW5JLt6S9G3Ofc3dScWcNfOOYm+xWnrHG+5r6HkL23zdBd4
9amwfX0AAGhHQD6v2hx4qyUHzIz3WtrP33nvRjiv9/NdlJn6ozNAc5WBKIlCiP5+8uw2EbmlWjWQ
vmBG6uN0DrH0SzagbpZDZD7Ukx29tewUNDSoVm1TxJifG/1jPfdHYZ32C/W0wJmHNPaL9NhV9ZJS
yrsXHuqUoBMCnbo+yWA1IARQZaazk4lR50QH/NYBiy6EWJ6+7tnMUFyTuchx5FvHi7FVi90fTaRE
x2va+jflP22tD/3X92Bj6Ne+K55OYJY8MX600/wpVyAyOW0YXuQQRcqXqiqs/a2LZVR4mRINwZO8
ADmDHgCYCrXw0Cm/2cUVhrKzujY7JYuhnPT3TvHL9nmcDbOrbudC8zYorMTPcshaHnZJEscnZ8nu
SF9qHKwmaJ+kMQVaeg4H68dtzmQOnx3oHeG/CSoJq0FMupRSe9MgGr5EekqFAHoNgmglCzjTKgE8
djymTDV8gYdqYGabdGT+ltF0qiCTGDZqEpQ9W7G7ZS2XAbksXFRWRtRpnd76mRp31WIINFZ9sGqt
zvysOtGwBSXg3KkuXB69CLpdFraALSP/Hs04fZPG9bTTxw7+UVcnD/YMlGxpyaFIE2PVdVQ4pOkY
sXeC4ViupCmzNFt/VJrEuUhXb4Xd3q1c8PbLRZQ2qrFdO05+Nz/Pml2/uGpF+qbUt12gT3txncxd
69HPlOEpnZOKSuN8ENdJv03Gk9ZSsJJmlcLVqxfp2v/vJDeFqzctZaLbpJyqM68qXVtX6Ozjkgv+
QdynUUCLjoOe5oDga7ypvaZ5gbRtzyjh/Bk7NH10nFFJXAc4Jbx0oSWxcWySBvJsnoSItyobFdRe
lT8CUXS3MfqLO9gUPQ9fvFISF8OQvbN4p6QGXuJpbR//5BtJm/pjtlOgea7ssKXS+GcQ3/pUNORD
/cz6z2Vvn6XWmHUa7qgq2bZWgAk47NMPV7y7kX3u59B+LAfkSX0j2Um35RbxOfPDcS0w+HSK/Y3d
QHb4PUmtdcxEcwzqtDn+c5JEuSmqWTIpMittnar9eA4dAPTaiOArtiek8svkpV74eVmeGQeDUutT
D+OYNRUhyC6sNAqb/3jqYKwbzIQfCj3i+a0X+c6AYfXa997nQQman7ybyd1105s3YvCb1I1+LiMD
k1rwT5sYv6LvywdTlesOTskL3ckSOExemW0tTR1fpz7BeKACqK2PORJ5NhYvWaP2JxmdexSAzCjw
LzJaqcGp8XT3SQbtfTmNLTLfdfLMWvwoIWbVJPdhjNaWs1x+zhrtlPts2WSKfHjYqfq6MvOD6abG
t9JHTn0xpXSt7ldCYflz4eaouPiOceoU/KdiCLeb36HD1Do/fUIdsiZ/DXVy9cNVf4fGQ/d+VaUf
Fp08+8NVc7R/dT0pnzGyKHZ6myt7spJ4WINa1cOofAVLZZyxVTcwGhyqr1nSkdUNw/QeTZzshZv4
QeJv08OBMNTo/zq9tsf36YZppTJdLut7DlyrBEp4U2zydnzXGBHhEM/oXIw80xdpNbpvGiBZCIkq
A9ZGN5xloLVnSEpj0eJBPfEL7KX9HogjH6oJLx8my5zfV/jjI3VcSTcBaLjrdzEzqH8zFf9VPM5U
0yOzRV3vz9NkLIYVVrTmRsYzTQnOcjbr+vvZre/DbBn2XDQF3t9X4GY3lZtP94kfeNgwa1tp3Q4W
EPl72LjlNrWNiScUsWCF+Q3JqVPBnrSm8Mj9NN1/mBb7CHu4A5lmoFLyHvZHNGo8lCZ20pQBQa1j
SP9x4Ppezhv2Jl4Kw+jDflU63cj0d7fLyiXc5dr/iwEJjnjKjV6mnDPdry5KygqpDPWTtOSQqwXl
1WVQDs0U9Nikqebmj4HcVKuL9CVc+ICk8gsyUdRj2wKmzUom9wVWK5Mbo7a4VL1uh1v9a7ALyly3
9i0G5inS0mFcXycrddXsYGojHbNY0cpqAvmkxcRnWVhkOf9LtRGS8JAFiHTmipPB16kbbK+11L/O
7P0iOZlDv4Ns21CmwxdGzGGuFjA+1KxQzcKTU/WZfifDVzOZ63hdRvcdFGvcw1I9BOqfx2w8I0wz
DDKbZ4Banr32O3plqEKipIxxe+i6ygcOsoRLoE6u8liM9coah9beSXbdVBrUPpE62EnGHXT01K2c
JlKBPS+J91tQ2tsEhblT4Nhbf08rJUGmxsCsLPbYDc+t/vnWFGlraWYeJEZ94bTcRkXa+ta8+rtG
Iaj1nDwKkppF7j5DbU1f3WfbHppXLXO657it9qUZN6/k4WOss70v1zHVXr6IqfJnMDijn3BMqYmQ
uGJmExigE8aRVdIyWo5kXBR96PcyWiYuzz5nYumwjOYGJkBh6Hd3Mgqb5BX5xB6BMQYXCXr5YrFR
eMe5VoZ3US6pwUZdg9xm5Cfba3MR5nrX6FpGnNJ8HykjDRQof+l7559CXrcRKfzK1f56IRmZyXKu
r55ZSgzzHldrU//uqe7TZNtAYWq33BgTupLShJNkPmaN5R5ilGhWxtKUATVVO7j9P6RxC8UK9RX4
qnOSrnG2ME+08ZixyPAdgPb6Z3tw/bNulQgoGvEAPIIkGMT0ESPkpQ/Vz6NqlT9Rf1kLkEdVcuXM
5g7xlwXAk86Idzo9mzskeoy33B7/KS3NeGjVtvy8TBqqtlnbY1u+WKW68d2x+F6BVV5rCLstiwdg
eVSIdzp70k9q7IYrbHvcRYGDkMnuyJni5oL/b/MMU4ddJaKUEczybVEN/aGfMJxvEEjqwjJ9q3sl
PsexHW6kX6YnMGhyJ9YRb24WxeVwDJChtpBbw/YWMTMnnV99z7bv+0o/xWqhcQLYzx+05KBFCfR2
Sd/+HvVBlb2g1Zsc5mVUggNrbFh6jLR4IYdxDMXpVakH+P+cXHsYCpul52PMAFB626cKTiSZMj6S
rEkpgfga8GjII+zrYX0lc/ylC9Xx0a38zF/VoNNjQ48v0mdVlC6Av5x78nJbxzdUFjD/qTJei2Um
Kp8sbo+3/pgnxgWiJEbAlCFv/Y7fbSawRDOW7EGHXFeWmMmuDdi9p/lYof6izqtmgbT8JWKxUXzy
8bG4RWgmSuB6GmoI+2bVpa/RPvhNDBXCZ+IX/hZtI/3KLr2xQ604+KFG7XQUEqn0U7mfgMXk4X1s
Fj+jXp+/s3GFQFVWxaMR9MpdECvOmjrW/N0fhuOYlCP6yxi8GEbq7WrLqb+6+riSACXEzrqM6vBM
qkV91oL4oZM9G0gbENpV1b1ofvVdpAogszcs8ZXsqYwpg/kmWnTtomEwKM+JE+rfdDPwtmU/ekek
zPdXH/vUoH5O2WlYIzmRfs06IPyizEy20CxN71+rzr70mdl8aVoEJDKyO09IbCRg2ixY7npnn2MV
u5jO8+yrwnM5Jmi8FjPai5ScX/JRrzeKldi7cNmPmkiLPVaqqDZXlzQe2m1nWQc4zF249kZ/vjjI
iEBRhPsH3eavTbfVdwOvmc8JYFEEif15DwAm+ZYjJZVgwk16NGVpjeandHMzhtR9vv0RvdyjVFhf
FAio6yGrH1QrxP989DsPaAcP9WvbNNmLYYbVH24AjDgotjpOcA/S1YxWcFkukKmxskoUXd17k549
BovbJ5C1T27HTzbVmvzaleh9f3AHFOL8Maciya8zATqBqs7yoo9JAeJEo2yleRuQZoQCHBpZnrYb
yiZ8iFncrLAtgnqsUygwMqBM0nQrXLKVRJ/u8KIw3jLz50y24dXLta1tB1aDGFCkIfcOfXKcEiAn
2OvspWmp/XtfvvT5S0jUqFudXN9mWJxv20Hx4V6hL+AmlvkifciK1krjPktPPbg8SAt2iVYRPmp9
H97BBatPNnAzJCPK6Ztlx6c2HsJ9Y1Lle20GFCR0Fd9XQAzTHiHbCA1YXV3PRtx/DevkMc0C898x
jtZ66Pk//LFDn6sJzU+VUo5b34ZpYjhmtM6bFo9Os7yPVRuXMUoTySrwjebsOWH/ErSmdRgqtVj7
Jcjo9QB8dABt/5Rmdv8C9dPYeJYD4y+EjTKE6IQsl/LxEl8NPlzIG3kgsgN3ixvNsBZigAxcmQaT
7WwDZ+TXxDv8knnjGiV1XltNBukS4rt//tCuVZ+ygp3spU8OVunhlZVwg+il/+DNFo/TzipPoTV/
C6xkenT6kgeuO2i7kLTTRSKuYTU7ljjNXaxmiRvsSN/HpopnsR70Z6dHpXq5H+U2lNszNlnHJHri
kMD/z60J5qw7Z03+IBG3fjfW1FUMsvd6Z8vAYFrJedIPXqSdyKsHl0pf7CezRZ12BIFHOVbvhiN5
/pP0ySFZRv8WMlArvAORzlIxplyvFvdXDouGfNQdOL1V34X/QNDRdmWkl4siTvAZ2XkPfyMStDFi
zZ/6aWEH5fZruLSoRqbPLrQkGZN4ffxhooX90oSD8smZ0occXf8HGXIapA5yHXVmCVdN6u32kHsA
/rmWqkFjtRdRPhmd7Cw8uJlTbpSRTOS7oMg81SHKSTmGDQpeLJtY7YNNBdX4guK/cT0gmIK/neJm
9/hQTEcZ8BvVuNzi3BDQrFGpp2vsbW7QFvs2t85SQFVLlTSQ4/PgWSqyzhjv66wFlaE6Do9cE9g1
3WPU6pe574uVNGe0mQ9Rh82ANNMRsKYy5jkgjUy7t2ywNX7VFitZ37PMRZ4mJQ842RCfr83bAv9D
+8P+4HoKNwjXYN06YxmV3MnBTKOpWbljRSGobRE8k7YMzbyRqHT2rrmtYsfce1oKWQ7Xv7PYbYUR
jCXQPvFKmoMDDxDRcufYn9x5nDH2Tsz7OC8DY1XgqAJQifeNdAYxIzW7+XugFcXlapo9ktphD1T6
DiZuzlO4SAlPSy1BzmKpJUj7eiq9tegDg9sf98scnVLd5p2pHIchCAuedzkmn681yiF7xy+9bbo0
cWFON/6UVceJH/ErBvH5UqeaL9LsG7zoQEs9ly6iEF6DJ+gyabLr6iGIwm8SBM0eLfTlA0JE4Y4F
SOedBxwI25Eqv+gNyrHrqKktmADdmyDrlMEqN33kd4ce1hmqL/578zZa1Hp3ABwarPOk4mUwebV9
kIVdpN+hqaI/XJd1w6AFa36A9V7WcO8LOac/WHXXrWRCvywHZYCpsZUY/JyW1R84gGBdzkkNi6wq
kKlh9X3wSeSuHFkxujyVHqbpnNs1D7K+oRqLezlOgd3GyqZkL2bmpj645EfAIxhiZ079A/+FItg6
ahowtY8OC38Zg9DlI+Rb5P/WUGgfrx9iFGTLHQtLc/ma8oVvs65fFGNQHpY/+F2W179DooLetijA
hub1L5fplMaig2c1T6nZHWOISLywFxk8UcQTyTv8GFYJlLe7Ap79f/TxlkA298omUtxhbYBlOURO
Z5BNLRVEwaI0gIJmKOWxWXCRt6b8d+WdY15HBSd5a8roLdjmFfrm+u63zqscNDqanW+Z2GsYVrIr
h9n/Bxwj6zlgRBDJ4Q/Vttnco0wbHfXKjY9FN1T3eujiVRCb3qegdYBK41531P0ULLQNc9xM3Pgi
0FHfVhOecGlyEbSojEpzXrAXgcPoLdgK1CeIk9h+N9YDgu31E9vEb7LraclUANoIsqM9lNXXwT5R
x+PdhgLosJGuEu/NlWHH9lFXUnerdU5f7OF3YYKbUfZm0z4xx4c7ONX41siNJXdBOmyQrI3fbwOc
bVwKT/n84TZWQAGzKWOaVgfbUC3gnoO+z8KNVTnJIZnAwvMa15HVYv2CdNg88NCsdNA0qCUhiNfd
1aZ+Ae3Q7iIQ+tfdjBqlQAHJpUMx9Sv/cG3HeRfdgxUnoQvK8tonE+EmnaPpe7YIWIiUxWR0b1MH
qFRaQKqbpyyo3vIxrs5XOQynBom2NH1FS4+Iw6kAdhCaAdzduptMKdWVIAb+BA+APEKPx+2MeesO
qJBGdXVowwJUuF9jS5LpirrtUbB7ThpffXYg7Gpuj3fI0hpKnmCKoaPkVwAXWbdh3a14UivHgCLI
c5Sbzv1yvRwr+o0zDDh6bPBOAOCWOOojmwM4Y1r/SQ5QYHd9rHqP0nJMS18psauepBlMqrU128rf
SjOvq+40GzO/YS8cPulN0+zioTFPOqZwD6x/g/UYkukGGpaAcaZPDgAW9W0RqcNa07T4oYlt3FZY
Zg7HPurepO8WHChKd5/VvM0tm3f6kDwAqx5P10nkB7S7BNs7QRX142ieCksJrqwxgQdJ8woyauyP
o81/N7ulWaKZvM4Np7xLfC2ZX6lnalsU7njXKz65FXR3FjUj39mVi+bS7dAtAk0JGJsdgLKedxej
ilpT4pdTc1Dti3X/oUe6ZZZcU53g62gDxQ3IzOCBssS/RKHtXbCo0nEwqaiLy4h0popCUJ0ghQEp
7GyUc6vycyK8jcJhA4RIAXbTe5fbdWTUVFm68kZGh4zYD5eS08pvq1XokCGWpsydyuZgK0azNycP
Rp3TIAtJHcE22+zYWLa/qRejJX8AvzOgsHDSzZY92zRG12f99QGett2a/6juXn75clATb+BnUY67
63ss8oKOxyvV2yjM395l9NkGWZfS1LI1mNz80C0gJTlAqiT5Mz+ledc+J5VTILavw89eAhIqdndV
17uUROfwWE2W8my1bbLkgrIfgaI/zuD7Xq0ij/cFwtlp7rl7JWqbS8w+eDultgkOw7IX5ZT+u910
p+tzWo/xRM7C5meDEwvsXa4RturiU280D13Kj2tIVGoPtoLtvYMqVpXEWBWrWAenXgc+1HKhkNWp
e8ooSOy7wVef4OK1eLd62bfBiC6yg2rRsChM8iKWDi4MzOBXdWibrZIE/G1ONl1c3RsOgTnXdzPw
nLmrd1ObGayJQYsvBZPrmTRl4I++0rcVtK/4D7oNVErt8z+/XEHmUVSmfbvs7dpDycf6Znq4Dcpl
NHVQT07zbxlgbJwtjsfd4m489167z6YBHdz/6u+DkfWkhBR+tsgNZp+cOIguZp/2x5kMNUtCSizS
J4eC/eBFztLYM7AcHL5K60PcLUQZqKYmaoU2yh+XuV3LCjxnY+t9Qd6OD74N/NHUptZYd45Sbm4D
ajBEazPJzA1VCR8kQISOOj5CaF7oqBbonnmSATn8D2lnutw2smzrJ0IE5uEvR5GiqNHy8Afhdndj
nmc8/fmqIBtqnfaOfe8JRyBQmVkFiiYJVObKtVS6FCDCl0dpsESgPOMXpritoMt2J3tLn3a/tVQ2
0AXy4wAFBIvOytEhz35P1CHd0P69UX+s89YppL6jbRmCSbWrcmsWfNaDBs5Q0c4XkPx9NJ1TrCRw
vs606kWWmd9qsf9djqQ91FX1oEPvt5M2eZiztN0CE5kAsrKOtGX0DcqlkeQLNo4LSGE6WJbvnuki
qG/9klKwPrMZYFtnXqXOlQeYB0mRZDhY0kPaPrrMugpg9bazkDup4qtZkgJY8MW5+vc4djzNii77
VNcHOqD9dkEma74z32Q6IizSSym3uOqessyMRQ9/1N9pkWXs+rJwd+h19VfbtvorbJfD1YzNvxzX
ym+kyRT2xSnC0nJf2lqwRK4Tex5wbtSx/CJX0Hz+beQkn9Lfzs7mZLeuoXSvSKfwRC/2UNtJKSEI
MZAszi34QvLGv9EmDQxIoTakXw13axiP8kGyL8wtG+DkWW4ZfD6UcuT3irsxtcDkLR71ttoGcA7T
7DKM3nJKHR+OLWldTptY1/eqV8NovEZRZmxuefScbozeKLYrDL3L9f6QI6uwNTJADqtDzxFXCsvq
rg27516j306WFYfWoc1momdVDfWFOm21a5XhXZRIW+yyGCgLib/s0tTWIwyvJZC2tVTb89zr0KqD
GljmX1f71FNNAaoz7lebDNHhqAHco3xd7Z5LggjlEo3vlcDHwjOvQ5uWJ19tD53krHbHu1JzzFtz
Voy9n44zLKXpq0kW8U8RKsA+70IHP7FugWi+hcJB9loWhi1DA5DVB74ZZf+K4F5cacVFYs0kIo1+
muPoVPbdP02mwiOCRJ5Ju6V6S9Rq+jVxBakJk5w4p8iphHVf7qcROOpmUsbqNKrqdZVAAWg83kkG
MWnzErs6ddbEp5k68TJLnspDVUX1afSHay04xVZ7gjzGLX2AO6XWU3XjF314ndl17Vqj7N4bXeFx
FTO8ifr0zyUaoh2hoiyIufyWfm4iPCBE1zBKIRSVE8Sh9dIvGo/BN6s99rP+UIqswNgFxd3clqCb
lGI7NaTXd9LmJbEQ/QSqsG2sKoIVgMDFmNXccDbFBKmpyqRAz9PkKP3yMAQg3Wm8gU+dvty71fE2
26y8m3zwab0JtkkUJHfkm5O7sg9HKr+/xrGLyBgNEsWm9crkTjpGK6RDQZ72XS7otOjQWibWImjK
k7zd6eJbBHXByU/pCVqWdOWp0oi/8x+Xhfehzor63FOIvp3UObvtpjC7lUN5Jm08osAH9W8xaGeQ
PzdacM8sEI0GcfJ0XUF3NRd6dzOn2GVDWD4P2q3aN921SOlxHLI0+aMBXuo2fvSnlXs2HD5q+Uid
pDmRyM2Ptl7oL5GT/ikj7Ny/LfUs+QIVOUw0PAPJnMco+KqgxUGniz21/s+hKoagMN68nuG+BRt2
3Z9gCtX5DkeuHu81UOdnFzKsY5mXA/C8lCpbZATf1MG5syxS0lGrbG34xn60iTaiH56XLxWC5fup
S72LPlUABZb1GqMut70KUNVNxW4qhkNXUu1KGxuqCh4HsdMcRYxSMV54eUVgU4MSkLZcxsg5pI+Q
Sl/IVi3Kk9vUa0JlR01S34AIVA662P1EfsXeSJxN8B/uEz9y3wIN6EZvVH36wUP+W4iMU4tGv4v6
DBig1ZsbaZOHmN1q1vb5rRxFs077aZPa+7alrW4EU3XpoojnjaI9IQeDqMsvk4yQToRJMsriTxnP
PIfMs8zdPJJn2JodzJ+mNj6WoutmbDohmACmktbxb7Qf6dvICaqHqkVLc1AhPvC7BtmSKHK2QRq5
X0mhQrIX+H+B1tsFyXTJZ6VGqZvG1LCox7uur2AwlF2sMVxdUZk34kv30yYD5UEZ9Fc5d+14XeYu
y2QQoYiV1bnk00Z32VbiMCRiY0iqN/yntLFjcHh6p38ONMcK6ViH8kx9H/UO2bGGwX23riOvESXQ
pEaDPu89WTQbwfOf2LHY7Db4gzs13CYkAW/laP07QNnOZ3qaf0TmJdL14rWp+ujBzJvPWewWnxPy
5acAwMwOhG3x2W5GBSRuToO0GHZWE2909iVXOXTCOx6OYsprjrKBkxUqPCuyjpKrSZssJCNq+4nf
cOXeL7O/pbmnm/Ew/oqCluhdlDbE76Lslixw5HnTF26Ad2CS39bqjOBvyf+0rKWP6qE0fMSKKiN7
KRBm3ZlZGB9br8pgIPPDc5QVLoByvH1XOY8eIozSGQhT6ravrkMOp6z+aoFZHIskH44dneAvjTkH
m14wl09jCOdMrH2hWb3cz3MVXgotiICMtbxR9jh9p21hCYUqAMbQJDcfp94EBto1Pg9q4mHMjft0
U4m6F92agKlDyHOnFJ1WN4cpuPg7gGcRZdX+sUjCcD8O3tvZ/Ots9a5nUBQNjyOo9v1/EVdMoCC4
DR/9zCz1z+4Yb6kKTWAZwX6rUEBsY/iMvvZa9rTg5L3qODtj/3c+NN9qBTE2PfRdcBWB+1DC945u
Nm2kSANE8BayTqGo1cbMhExvizjHpu6B8d539vNSZO7ZIVtm18IamjSXzuuaT9ALHXiyR7hzMLtj
b9b6wQUe91WAltrKC14iuKnv7Nqn2CXsajpzV5+qCjhtMZwMZFMe5ym/6EVlvRpupF5gZBcEwwZ5
96kYbuA1BR0shsh80vWiFMZRBk/VQJXWRrFFeoNyfMr7sHuQTlM/dPzHvzZ9gVyVG75AK61ezH5y
C54E+tPYO9yIck+92IY5d5TIQfvOda1U7a6geWn6M0jGeh+o6k1R5/qhNejmSz0ktWgA0zZR4mQv
tmaNT1WebaRTUuPQBvPdCsiwSpPmgTus54AduBkc+rKpvmRs3dy6n76Bw+VRwtetW3IjzX0zTmy3
XD84GDSa7JcGnDElyUwy9XnlEpHtOaXVU3L/xS9CYuyQQ4R4fk8YIgOtPhu2SZ8ayOdYIOXEQc7z
U59nGAqrFrt0ZEx3xdBYL4atKbeDlZaIUljWS1438wN0gTdypESYEJ8uom5+lhY1i19UlEABjePS
NchSHDssznItrScdWaMbeJBDeaU2jGh3QsqOimKc2+p+oly8ijQlaHpmbLjAzhVZOh9od6svwKhc
iNMEOxDauaJeLPyjW8MSLowyKFbokTmoYiyNehe/xSxz1sg8tUn0zMkRbb3kNu31vqXizekc8HkE
FKid9L6Mb0wlZyg98uDllundaKbu3KgU58Oqm2/p8UBgXJ7Skkxnn9ajox1n9emj+13kcjpEjsLt
cZo2y9gfjPkWroZJ2cpTv0L+AhGvU279kr00hrwId0VaA3ZrdBj1RMmLKmsZLkKaciwPS6Q8rXsa
18xmjjey0Uba4Dx1mwPUBT8bIgK6uBcMWqfE8407Jd8kUuwDcYjeqJN0Ltiy1fvLscLPVmeYudNN
GuffFilJubCM8xQdUZes5XMAmxX4IB771Q7+T/JnSrJ3m5TvTtPdGaNm3qttYN3TqZaTfCqvS4Tu
JMEByfdpu4a4WmXer0vBdrAFZrGz5owt/ahHZ5Mcw8ablP7FGZz0IS7mk3RKUzcWe9ezm8cqnvsX
L7ChifForJLOacjGfQF/waEb1eHa6zSembagD/OScC9L3einFlegryQTxJmVXoIxou1nG4y5cy9V
VnoPWMxQTh5EYfCDSfmVwCvhWdQ9/WYJkY6Nl3XD+U0GYnJC7dQjZixZx+KEhHoRJO5WDg07GXdx
EdSLV+3TB98etMciUvRHsxS9N85Pfmc/hORBUDGafQjNkeB3lsN+bieE+GgMHWj2h2cbKugw30sq
6CV0ov0FIP70xQ2h6jQ0yycXSdiHFUUYGkjTl5VYutQgATJim+8bLOvZoFR3pmVYz8h6JTRZUz2S
bRZ9BzEmLDGLMxDdFLY7vJZdWd/JABkPBhAArWjLgMLAvHrzcAcls/UsTdpE4sTTwk1TsHQocBZ8
t6cHWglNOPVg0fEFEkMeTFVzTl0S/bWa5Bl8R7vG7Pw7OZJrlFxpazmi+0KsJh2o7zknq1H+lCYZ
9mu6MZGYXy4MKXKhlfUCY4b4yYa/kJ5QCUhecMgrmlktk+oy6Z/fIZNXgHMioM4Q2sCg79fZcZm7
Yp2TjAJsyQcDiBRZ3yS/RNqs3RalByNJKtLCmnebCJP0Sy1Qr5jBwcsxTtWtDlb9B7cM7XYplvlu
/fJh2Bk0kS7eashfOsNJTulo6I9NRxdOKcDwsrZYVny6Gif6x7Cmb0eWGmWw9MpSYy2C5VzYCP0n
VUMCGXAbAAsKarA2RNE3kUKh8yI279Rm1KbdZLc5T8dBxQ4ejwLZ/bRZ5mSNv4UFV5Npl2VOxpPV
NsxqSIBPZVQ8ywxS0nc06KRJfFj6qtexzEXJGHmW21O9ZdcVvQXKsZwo3WvmijZqAG8ydWSnZGdL
l2LQQj8k6Yh81XIvvubmZ8iiDokkLBo89Um09N4YkpbItFBXW+bBxXYCuHeWqR2ZzEmb1qA/suxu
1nRPFY9vttCK2XZqtvh0dWF3o5hi3Pzyd5rNeF3j43jpc8wgEbNDzziUFg9IZeu++h06s/IQkg2/
KorrXCc9vG9MrT4jTQcPagb87TohtLJ3NfLTMlja5FlTkFyNxuM6XZ4t6zaQt7BVrA9JRVIRxAoX
k5eGney197r7bFDNIdw1ZWkgVGcFJQm/tLjlf6u4lWfrofK98M39Iaa2azxBryXnXpAsihXWECNC
JE1v0ou8N603qK51nlU1KE7vlJGlVzgMkjinN5C1AG7/cqAM93PGupQCKELOkPdFeAeKm1oHODgU
mo8qeRKhu9yln+YKjijyaFeng4t/TlX9CSm6rdaHGsJw+UlkaF9kZNWQH0zm7FGOQOJ8zsayXuYh
KAJPODQyt9KJANQAsw6cjXLVzgqdndtDKiC9SgWBvSdwUXKom7BDJyaMu4V8QVEF4ZVeszsUQ/ly
6xnW5dCd4XyK8gv9TiCNoGOLbzvfoNUg8+efBrcZ//BpKzy8C9J8Nb5dxkuk53PH3SKFFpPjUqut
o+fmpWpH82KmCPNFFHEKMdIUjT8L/PTPUxmjg7+HN7qN9nK4Tp6aMuo3q9GLqy1gg+BWmhbvGq2o
QP0UT+Pjf3QmkpQe8muX0FF7yOP8fjlbbWZT08/kpAhFxzlab78NlJPN/pYCHwpGYqUBopHTpDQT
bP0dxFKWdQpJ8k/QQiToMlj2sBx+eX2N2xg1KhyxDAQJektH+oUfCKM5QBba0NVShM+u/YdexNqj
hOeWWpcfVDo3d9InD175QxUBcgA37FuAjA+0/pMdku1td6JHfLP+1S1aLDuzy9CFE28HKFtIj9e3
Qga64i+TZ7PubnT4Dc6rfZmxjrUh2NVBljwNtqtNN97UV6c2nx97RfS+Gc01nersS5qhDBhpgXdx
nKC9uG1R74sZLcsSIrIebpytge74Xela1lM/2c8QODtfKbUGYGJm9zTQ7/8ZgapNM8/O16zoxmNG
pQTcAWE2uDovR+ymyzTtTI80IvUiLCq0b4UF+yR8tyQydZiOZDytnDFMi8lwh3zObrLAgPd+dLu0
1rw77UYv3JYKZDnSuEDrwDfH70MXKw9A4z4ZVOXGMBESHOhDOBiiaK6o7d+uqvv3Wlg7T+SI7lyv
qx8bB7bTu8CNfDppMvsyZ6AbgHvRIT+N8XMT5e7G8NRijzDinJ9VtIUPCzqh9yeqX6PxWdU3E42V
n2MniWEqQs2WhKvx2Wgr99CBVCV1zTAYjGFja6gDDbFFSY2b+36KDdF3T0o37Fykp2KIwJCXcxFy
DzZJyfs1eaQXIPTaNFVdczkz2PedEd97ThrcxJRuzlroWrfg95KjD1ZcdJnUO8g3nU8QdLQwLtsK
vWG5taMx2uJZpCd7Wmlkv6BwQRFMnspD3OgVeyQ/2q02OSdyPGNTVW639RGKfhgSTb/2/BKtaFl5
Nqh+uBvQkGRv/xNG22uVfh0gqZamFTKrTHH0LhZuYPNUgT+4kfxzQYFishdOl5WwbooEs53ZobIz
QTWPan1vqzvpjyofSGTo/P2B404O0znO9tlUo8C6wkEk+MODUW8Lxrvby6E8LDFTFxYCGvi9tRuz
J5EDmCS09a0v4BtpBVg6Zg8tCUrlIf+c5r76sBosoCtT1StkNKBDlYynEDzM29BXp2WeKThRATra
Bz3sO3pqGEpbZqbVbeIoz9Ikp9Jv+C0zY2iJsgDUeOgqrwM09Id56pqDHHY6OOuqh4FBDt1G+2Rk
fvQgR94ThMvma+JX3UOmdc+11SmvcTN6Z7keZCmwlYWQ6ifD49z06g9xUhTBcjL+L8t/iAmGpv0S
kUOb3QAO/rh6tQEA7g3a5S+pNeQXN4nAhwHG+tS44Y/Bg8bfoHcZJvDqjy6nLD4bfoCsUU87YTDr
N37TwQBcKM3WhJv5e8knO6yS7q+o9r/Vbt5djQ7U9eSyCY9dPfvu0/GNuJNh3Ss2uyg1cgCNIAT4
XQ3sTz74eRiuevgoXCG+U6f59ykydyNQss821cUbC4zssYLt4atpPcgFa0V19uacDyfYusdPcUhz
m7hQqRoB7Cd1hwZiNT7aHpBsD4qolyQYT61t2DdhaDebKR3ZyjYdaJ9OMffyv1N+JuT/LpvuQx53
5t3yfy0+K1Y0dBDljfrNaqvDJNibE1V4VS5X/1remmcKPX50WvSH1lpjPNDl5c7aUVYOV/tSZhTe
YSLRKr1BZ94Duyp2TaCWd1Majvs4LcwXp0DOT9Xj4M+MDCM/SObfc5M+BKXXfTV0U93mPDw9UqsA
+cxX5NzZZrJNDE2/Ny0/24S96b4EoHv2sTdnl6zKogtkN8reVR39pXArqsBV5fwV7KAxyj7BdnL1
RNLQF9nEuYW3KiK5uHfblByi72ba4oFRnbEjIztBhiKC1onkiXp6KSvzKGh91tLc5NnJqR1VupYo
u621tnIuKWWtcdKzxsghArA/i3lrhU96cgpyGwAPX4exDbYSfCFhGBlfod3k5iHfUYvuurwo0QuH
ee4sYySao0pUMJp28iBNY9Q0dxNJORTzHMRUuN/ccPsJ0IMok6NiatU1L9S8/1OJFf2bken9HknF
kG6syXiQh5K+zTs9y481FHKLSdpTZzpXPOFdIsGmLU22iZAy2hNQl4np0lF5SXuUS/JThngIfWjB
6DvupnSHPRnx9g6Cq+xhErz+w+Q3h55c67aLxuxhdfwzVjpVA3CgjzjLVoZpfU67opLMF0gWRc+I
/Wch2HMGxSwhlVP6Yx72/cloxuohcUm6pzAPPqmO9twPtXeuvUbPN07l0dTQjI6/V1v156kMWKwy
YIltSYZSII37nTTKoMr3a2uLFHhxSqF9acME+J5WWf6ldJ/pq/LuUEfz7sYArdydIchVJ42bfu6U
qEXUYzXczEb1RQZ6FKeBYIgFxtq9Deo2QnhPxKXTEO0tgzdJxsw0UnL/ysezYuXqoaalVTykDF/z
PoIbNM5+jNBhwQmeZw8OfBDokQbyMWaJkOA529HeR5RggjcGMPjQ6aMvkWN2glHbu0O6d3h1PTgZ
MHOjhztcg9/Obb3oi99b067yxu4kvZZunPhsVc9d2qkPnRl/KYoo+oJKl3YsHZfWbQshxjdCRi26
HZwmuK8rPbm49ejuTHbC33uwdpKQSaHVjV1xSJ8nvx97qY1XdxFw3di58kejqxQHn7sBLKwmOpBV
K/nga5XWuf6neWhzDAeNZ3EUAJ3iGprBfRtELvm7sbjaelZcpV2e/dMZZF4ILEiECAe0Oe6pFbPW
qUOTaTfjmH51cphoBq2Ezh10hCcwEaERI2slziBNpTOvCb3dB4cMjoaiOyKFlGzWGesq4u+7JNlf
q4UPRK+RZE6f5rotTzCoFbuy9osTyo2QZCbJfB82uX6cmzK+Lae+vU3UsjuO6ILDeQgJrspf8kmN
kdh2p374Xsb5HTIkgk72tUJcI9jUVnJf5mrwHWE6fWODgH/pTfpbwCazJ643ve5r98uhUfV7dOWm
naJ35u6DIwEBTksF+ZRI8Qyb5jIR7cZ7YwC/t9iC3jcuLiysMJzq9446I1OQKHV0I68kjZOR/QCP
U24BTwNBU6Kku/q8rjY3r4sp9V0IOZq03MVRMCPHwhBC+AmyaHjgeDxOJ+BhAkyj6f4PoOA6v/Vi
NBTs5tYbHlISP4wELJM0yQnrjTA2089ukFRHmbYPDf3vSENsWI5IAPJcLE/Xw0dyrThv3ip3TvtU
CxogC+nJIo3s75mtkvVQrOHRdF3rOMGuerLnzrkCgG3YA7r1l6FVHlGH8pHK9s1TABgqb4b+hwJ3
ttgAVS+6hwBijwjVRfV6/Yy8FB0mqd8+kmSHjQHSxK9BlkMLaBp/x6gAQL79lNajfjdI+Yk+0jYf
hk0V5kdP1TMyChCqx6Tnb1rxky5/l2MhStlo5if5A7/+rK+x0rHGwvb0SY5Wu4xNInQk3QjtpTvN
hz4JdgB0abJw3joVbVRy6GhzdGmc4C85mugCe6Z7/amN1emu9/P+2bCy+OjQHg6zPM7ezsenOFh8
Lr1Q2xnI51FJDfseYbDdyo/rNxYdk5Ptbanxqyl9IULRr07UczXW7dPcv05W2F6TOYBs2PSjG9K2
6BSHOqA5YVsdNg88m7qq32ytOKtyI7oJUfzerMHcLFw/GS8SutQVlo2KT/BtQTx9gDNJYFMzB/zP
hf6Cf5okfooExJ7nyXwjq+6KnSh0Y87JZipyBybelxJgwrNFXe8lGJAx9eZYvZWho5l4NCsommj3
0fdIxVp7+Z9iq/2rY8/9WY7kAQCMduPb/FXrf/GkHLxmCmAQsLh7nN4BEsGh0kWrAeZaUIthAnPW
xhAwRYll1JzRiU9kKB2EOIb5XJmZunUhgzzCC4F2kAOjcKbV4wMd3e2TWprRuXUCvlWJytCbzPvS
hw0jagFcrcA4+U2d5ffYapvqQHVjQL7k1/d6eXyVLjnT0qCsTixaBUXRWJ27v0erHS6yQgxtbb2P
XbNYCsx1UiS3tNfSlCXqzXUB+ZXm3xapnTxSAtp1qKGBCnJSf5flIZClX9jYFSWbTk9joVt3EjJL
Yik89pJnjEdZQ6OZKxWSJLLZN7vofjs/S4OSqsm2cxtoboXfjyKeb0S4DrsTLe+iEC1uS444VK2b
w3G5T5PRujOngnuWNMlDioazsMtBgI7zAh2oPb5NZTDdroe5L2kci43xtqi7oqJ1kLE91JB2l8VZ
xknTOkOeeaNKJam8Do0R3XZOWIEDhXy8AzGFJEwefgnz7BvgsIH3+a19ynTqp9HMhq+hKzrw/CB5
GutpOvRaCLl820W3rdfftJVpbhA5h2xIHFKaZq5K7/iHOiq1xSFt0ltY7nTtUB6K0GTeSVPrWWTG
qMQfC9PLb2gNQmLLaurHwjdROh6oWy+lEzlO6vLnOK6H/CzHTgWCapuJeDluRJdSZfYojTRBdZhU
Siim1ftfG7eEzBM+xjjtzx4VhG9jI3hJoMt+GItZQ8cOQWXFnKOHf04aBfOjmJSR0/s2i0nev0wa
YedGKiFuYSYlA17rin4lU7etSvRPVD0nbR+ziYSEIbijcYk9oTh0Xgpg2w6Sm9UWAE+EsKgedtIm
F7Bo0Tr1Fl3dldhPSpuWC4lRhyJCg4QCjbQc5Jk8BJmBZKNdccfQ1DeHNgYqcIafQ3KKgnl4EEov
zJUOGbKuUlpZumlNgJ2r7cMqZTNALFK29Pn/XHhdxAkGlzbay2qR66yvtaqV5BQZ88MHezKw+Z/L
OD5V4n/UtAUohV6X5f/b9cf3Q4PNzDDU3VXGdvpfkzGkj4AS+3NJA+xm0cv0bTjrIrN36J1Eb9PW
x/rBUMbton850FN4GMzG2a0CmrRynSFKLK9sptUn9jIno0it0wKRkOCJBYFR7QqoiBZkRT3UpAo8
7WbWIjimMk/bxFqrIyXbTtf1MA/GdC2cfeUV0VWGSp80z2CFjnFFs8gaHyF9qAM4Z7nIy8DHiPmr
W64whge53GqWZ4VWv1/uw8XWJUHlP/CdiM9LZSl2PeekRMbTh+qUrEUBBn1KZYCobq3lqS4xlX0Q
etl2LWet3qVatY5laSwS0UbnK3t5Iel16i2k3/6DYvt/2OmgnZdam6AfpQT+Q5pkSU8ehKltEGBa
KnQQaCzDFdBN27DiaA9ZkAf3s+KEn8yB3SmVfuc20oroU1Ij7GzQIXOSXieeq30Q1+ZBDlFmp/Yz
atZOBmszhWzFqYut9A40kAHB4uMaiKX6elDAXViUkxlVYao9l9Y36VoWQ1HFm7nnyFFlNk/yVaUa
aHYSlJ9HPl008VThn6YxqKA1xBAN2+iynCLPxCnMhRd5BhdldIEMpCWPDWCysP7QQsM+0078djDE
0Jq7KgeAi1H1FBuqV7d8Gw91UP/vUxm6zJIL/Ot4vZKM0YCmbKF97klC/HwJjrywHDvOpCIFWW9a
xQ8uSUPN2jPH8LIOI2Er5ymhGVAfH3ptcI8fQig6ps1miZFLyDnOaMSosSANIpaWU6Tzw9LStjpk
HJmiPxLDNQ6rvSRZ2yyvssz6+eBqGRyiIGnOMUKIZ3n2b8P/i+3Dyv95qfB3LyNtQj/ZrC/wPy+T
ZAP3k3+L+e2r8fSSrtNpepCzlssty9AG8I9Lv/f923IfX+r7+Hc+OXW5wjurvPpyRVTE6OyVhv/1
mv77676/ulxGTm2SDj2Dde3Vs9o+vqr3K/0frp+lgB4+/ge9G7+77LtT+bL+fVzrM79Xjl+xJY3y
cykO8mywrOzj8N9CZJzAk53l2W/nriFr3Ier/Xap/2Luh6XWV7pe7bfLf5j7X1zt/32p374vnaI8
QtAN6bl463/7alfH//nVKqipJHQq/ON/+r/4o3/7nqLuRwbsv31P1mXW9+Tf5v5/vh+/Xeq3V/vX
92N9les7/9ulfxuyOj683etSNpxkURJA6tIhe+duJh4grhO75601NGiPgivXgB1iDAU6pu9ot0+K
zNvLQGlbvUMf0+sgvKtjWQEkKx7DAnErloGs+W1BOQxg6tlCtYeaxFyiWNHUu8oY1TslyMdLUgQK
9BPO9NWlwN3mkf7JQ2AY+Jxq3Pfi4EW2e4lTB+Z7RvIQ0cbOpj+bjnkQC1alRrGXGcEEmC0xO22J
loFyCjkIqpJFeV4XsJUhuIfK+cO6njHDoJaiA+qPXvDaNJq9yYe5u60GI3ylBFxRT87tSzxW4avt
Tj9ga0ZTSIzyGDIH2g7v5QgcPMyBNBTJUWnMZKDgDJKrBumzOnjRpoCf4FDWlRCaggzr/O7U9INa
347Ah96s/XoqY0l/NJDJxRDGROAKAYdb8DTDMrFzbV85+l8CtzNeM8ScqQuVz72aBJ/H1nXPYRij
A18bEBn5bK+NMWsP0tuUY7+NEkU7S68+Rp9GCmoPtm+Dv6CoqYlyaAHF6yYD3f6dxrYfkC9pT6Ea
w6IeRkILIR++O/m4pTQRHbMaDSzfGId7Bwbbe0QYzlGfm7eeWurR3lCgFoBq5rpGlBDDXBvtu7TY
BNjQOffebdsiiCrWKXvBI0yq+wZJD++OxOSrDwwCVSl1ePEhBlKK6MUh84DI3YVkg3MwET2/tz0T
7F4Lj95MQsYJC/sTQmc6ZI1DhkAgQ9smHQ1NFKAiMaxC1z8CO9d3UMtbn2wLmUwEWvw3L7ySxzlI
cpqCCDZGeHQzULh7GZxP9MpAoWS9eae5OsT9GB1kcD7TPqDB0HKQwaZpGntYDPTFCwy122teH0AJ
q7KyqqX7FAqQowwuisrbmZOqHeWfYJDUQk9JCW7kyqnuNTu2zc2NnGsaYLOL3jJubAXVLqsKyfjz
ctFt6vNLST7hs2ej2uKyzZzzRHn2FAuJRGEOzfIuNkdqtvMcfzaGJrqxkirdS2+oIjWvwD5/kl4o
9P6k28a/mkU53Hmtf1X7Md45ruYjAK7ULx3NmjeuMUC8I4aF0WrXPHMflHGqX4yubl76KdsGcZE8
xbXyagI1u6VNbT6aRVJs+9YcUaIbkCXv8+GceHaO5Fj2Ay7A5KkFJn7MBHg+1Uu69qJpiA9g/OFZ
8Sztc5/AjTTrWX2Rw84wkW3glmgKDR1/Kl4KeklLB4B32SjFi6UmMIZCgnBOEzqz+L74h6oYbaB/
xnVKaxMuIt18NMD4nnobciVpC2kxfnTUoD9UARzd0iYPRQYfVZt4JITEXBmnV2TlKY6nENmylHTo
tXff9L16ibw4FApnT7MxQG2h0XWROGe9i/g4+/ZIctkrODqw/d/Kg3RFfHWXYatm36cGWbIQYFI0
I55oxVX4DESb3Z/TdK/pWFD6QPTyW9EVX6FZgqhnslDgaYp23wbmdKCyUNE1c14PetI06FcLY+s3
bx6fPPUm6eCPG42ivgb9n13YJ3eoun8day872jXMaXPkmyBA9V0IDY/m6hcEH+eH2Bp3UWenN+nU
1EenaINHtv7WVldK86FI1WtO3+kuBJd97FP7XJsNbbbgJLZG0sw3nVucU7N1Hu3ach6VBDizPpP3
lTatMKHC5Cdn04RT/KhpzjGGZ/Au4w0eh9Q/wSGpQIfHoTaD6qg4QbaBRUG5cyy7P4xx12xAXbUt
fNv0qCynRUGVuez7ZN/CDHLpRLeLPJMxLjnifavmybYPySdpgB7ywbzP8kh9kBZSDELQJHRAwxEg
HbWnjpAQwi4tbaajJZTncsQrREV8NH/kyEJeV9l7u0VXLALzspM2echzL38wnE/oqif3LmWsh9zY
5oiEv7iJ+RJDh3Ct0rb+NAgYqEVD2p3SBPUnuPTo9KYHCMogNud+ERSPnlYXj2w7jlOs2HculAZg
AaBT5Ev3JAggn0pn1ndOqSq7UFQD53LMT0kABsMMo07Q/W6AEtZ7v3btrRsEw63bxue0Gt3HzvVG
uiVCfe83Ufq1V5IvbaUMj+FU81ZCXEoVtM42mqJQMcqNCUbK6bs5+N3RAizzRA04NNVdH8z2X65i
/w9jV7Ycqa5lv4gIQIyvQM7OdKbHU/VC2DWAmASI+et7saljfN11O/qFkIQgSRBC0l7DFfY9kN/I
54hhzSBjrxvDIXOwBGE0SfFIZcB2nTu9ghpiiW9glopiz3g13amjYuwQFkncGFiO3GTXthYigDYi
f7FlLz041Ukgd+S5s3vm1Y7eIxAy2ne0USU8AtcspQxh53usSj8WVQsZdCrrzDnwZ7EhyJhpb0e4
kvkgVI93owOv78jV4Qhpa9k/8GTy3VQpfAja2vu0srRneI8lQc8gqBEZinkLM8WHSdR07Kz5DtVw
g9tUSpZ7Sps8j/G8So3wrl4Pw29zbN6Y1eqvInKBt2syvodsS7G1ABi2hntYoQ73McZfB6NpBhiq
x1ogypT5FtTrzyyvw+MoIVg/6XcQ8oUYilM+ctXYdIoEbmG0vhsdy+7MCSuVYQTbIVuUxXkASXHT
d/30qjSwc9B2+JLoilcUzL3aQWoO1pXSYMW618rUrkIZLOBokYvCGnUSw/WAKDZ2a9lY2+Um0qQW
0FG0Q0smdT9oULdcy6CQVwagPX4rVcyUSwCznsMs+5XxVvtlurU3iVYi/Nm7HqgoxUPLIXI6uCq8
3nWsxIlOAYUvdeGkWhTfCph3lm5iXDtEQ65OZv8aHa341rRatNGNrj8YdYfoQdmgOwsFCL1d8dDY
pvFUtw6wVUC/2Z3TXBoMKyC6DTSd2XPwzdNGBLS3COFmHk+VvlP6Jjvr1WB6HaCb0oDEptUdNa2R
1wwCQk+TAGvT4uYAbJLt7OO+ijYOECHBoDbW/QAdyZ06JQIuxa4FlzaQjJpB7rVeip1difwWg1oI
Mbci+pFH1rEquvY1zWqs5eVGf1CLfHxwenSPVEPl482MevdZjRuYvoBUtOdaGT1BGvg9cyGrZ+fd
eIHlfLLJZJucNFNat8axMdqEiN17LvtfrtHbDx08YTCahAh5rVrVW1FubTikeRqcDJ9YP54jt9f+
0cxCC8aJmWe0enGCdFKxdQoO4HwMybxIwOqqFIOfSzt9L0DpmZUV5NVJoMZhD/WpzBqBxfyk3Zad
Jh+smJUQm2rsb2NsXScZgyiQW2fNypPfkynfwfzSXyfbiYIeoZ9rosN/3paKuoNiGwQ0OHQaYwRf
lDYFmZ1pgJ+x+gLV8vJ3x2Z5ehUSaqMJlaoyf9TU2vplpubGtpn2Jty+8uEYld9UK0n2qmlXh1Lo
2aYt29RvQjRUvTWN/cxAuvK6ZX6jFRJWUgPAEQCnYcgHhdqs/oZnyQMeuQ08sOv60HY4G7CGIAnU
ZoWX/pZCYuwJ7Ecb8gccgnBVIzYatCDudTGGUPMXzl1UgOeY48kdCxDj0eFWQJn20RXa1YCra5gt
JXC3vq9Sc9y6HPLxUWjVuyqso7Otl/keBu/uyRVpcrDi2DlWJf9tWZCNUQflbsa6Qk1Bh/B7WR0o
R+W06ecaa7U2tt7SlHW7tWitFkddu3HTAR9ZaZtPuV741ZT3D8Wcg/fkG4v18dybLYysYr32GWBg
B8o6o3pCOO990o38Am+38goPlMhvhcx3lM2UtrxmOvCtloEl9rkGFdFORPSBGVTaEKCErALGGIJE
BY+6oBr7xkslc+563vXPnfE4tIn8DQKejw8SwCT8myYcUuGCfAQieNcpad6LXgM2ymU/W6hn23kD
revEvM/leBV97B6j/mKCmO+rifUgnAjmgogLOn4Hc/kZ9ga8cj6XLkl8KkY/j6ZyC6/T9mAywAvE
4FQvuu1C94IBmUtZdyi6zSAxZ451e/BsjCpuOkgWNwfEOq/TzPGwlokpfW8H2z5OY9jfqDw14ptp
1QLsDHyk/X6w9xkUBs+0E967PyHXmwNaW0B4vpfdSwZhkOMApUMfDscSM/jkue8yuLSH43NoiyJw
YvmdoJFQONMg1qTARoLytAFADYVlHO3KmMGUHlWonLCWsG10Dprbniu1jU9MAVpbCdH3YlQzeKbe
9Re7LJSHcLTu8U7n30QL5V/Y3QDuMmfd1t2EGJUK406xco7RVDKMh4lHD7CyKO5i95fIk+TUJUZx
N5j1VUtKeS4izYbHqQauuqY+q7Wb3beifiotSIb0Tnmd+vKfzh61szCFdgb51dwkilL7bRQntzBl
D2Wlaqd+ztEmGTP8P6c7EtzKgZ0ZrLhnHFeZtUdT02FIawrwFjIbzxOWxLaJN75J+2sN2/p3rXS4
F8H4474I239azqztWLQD2kBmvI6ZhJ/i6J5CkxebqgqPhpEO+xQzh5MwTXsnGxjIDSnWAmzEj8rc
sYOoy/du494SIdzfgPh0qgnKYdSDcwFy5Y/BYZhZAwb0aoEJ6HeIMe0s/A6QIdDE1UKjfTcK61Wp
IdEFqX2vKAWkciP4hehaO73ZoXov0UE+OG4IaSkTX1gP6r6AeI5V5HdiAndXYFFxVprYKI4lAdEY
4UTH1PoUiRBhUV65/0wMjrj6thC8+610/abA/DPyFPFmZPfgaZsn2vQDt07wqUZHlFS3oYeE+dT0
sa+DXfIjzVmQhqP+LbLKswWdecy9IHQPzn+4mzLHegUMBgTsrn6zShszdQ2WuVU7soexqt9BHA33
GMtp+1hILws7/hMOF73X8TLacp3jfrZV9zgM9feM1wCRAmn5GE66Av0pWP+irzmAExPu4TUlLjBi
LTfAxUBCTCZXplbQB9Dj8ZXlgCi6TLrf2qr+2QD3854n3Y1PNnhMVa5fVA77GrfiyqWzmhxSbNlP
kTbmN8Z5jcl26B5T+Ahc7Th+cqBJDIc+7aWOLe0e8L4XylV9JTH4yBqv1MUcUazvVywRVyGGymWR
bMcco2Z1hDtVHqtPpTE4nsrd5tTCvCNoitCES40It4UEhUPAyC6A4tewncO0BzGHON2fA6yTb1C9
DE1mX0RkuV6KtaytW9gYtKCrlvdroTlnw7i1AoRFS8+CpB/sx6CiB+IU3KdbSPd2gK+pVf8dyFHr
DZiLJTGXfOwS9mT+Zx01Haw3G5WhRzP48GwoLoM+xB7eNwHsiGVf88r40bdh9U1Vk3gT6XI4kJUV
SPpWDSUzz+hiI8BfwAoPAzoKRtddeIhhTXBfDyAIQbwvfo8xKxRj5T5brlWB9m7ku4o77mvugnEv
a/6OBTTDh69Wd67B3KjrgBSHSYaYUqRCrLDeuivEy5fitSoGTz400iBx33HPjWc/Dz3CEk03ys0w
m5Y7uc3RNLPsMKZqftXzqrim3ITbblq9UQ3McGfqe+wArQh6YrGNWAR+BoyDrmGla1i8nKpdXLjj
Y1jVsK6fZcsGuArq+SjeMdAESRSr5/0kXkcXC1yuzbHuZkfla6rnSRBGpXGgvYbaviiywfSTZ8lL
1t+oNNSr6pI60BgOWwHcByQ3moPbALUGFm0RdDkDOWXW0AQNw/gBVCcGgniko4IPlxIq2Q4XKh5o
UzNjN3aJdqFcoXO5hYX0PothB+aaFpoizPe+69FeUeLmbTJ1wM+Yph3MOHSfyrS7h9h58wb02uCD
3NKfnTGy76Yx50HkNOk3W0RbAjbrGjhWGoBCcPFjNt4uyNP+Z43JRBPtuTCPIB8+6wrXT+BOskAw
Gb9nyisIAf13ZnBlAwKqdYC8Y7GpeWt6NeiTmKwVpt/BxvpRQAbxNkIW1lAa87G1GwzpmXxjwgQg
UK+rTa4UIDnjX3ojA9GnzNQSYwEHel1E8pWp3FYyPmpQSLhMritfSis+AZIy3DBVb15y476IiurZ
xiLnI94wkCpQaulpeD+F42NZ4C5EVtYFejRUMJ1X89JrNEXsOqcyT/BmLsD/hAUU2CgPtNFcSFXI
BDJZGBt2qe+AqhlE1ZBtrQnmmFSn6h3gGlXofM2H9aPWXueTxB3s2+FhCQuGDz6WqQIQOTlthFsE
jhZtgKpLjmHqflssOVrrXhGJAB05xi1XTP7K0xBWGRBsfaWyQoen9ZcU7S2E9bmeIsDzEU7h6aPy
DyfXRlYbJ8Xtk3vAMU2sXabJJgaTYstm0YKpT+LzXBcIjcQv9T7dmsT2WMcsRA6xMwzAuDQcn3Yo
qo6lAgzllCEAOq97oJSNld0l5X6k/rYXislnm16RLlIxdLQ9C9qEP/MCi3ZqmFqP0O3Od2OJCVxp
GXC8nSCKYU9cvM91wTg3MC+cHToUUGBYawBjzhgQ16013UN+uEe/ClWj3oSMlTHvqP9zBx2hc/U+
6ZKX2G4AKuIJe+bQDttRVua6/oz5jr6rBKLp4AsGE9yrjwowtFeliUtflFryM/tllsz4YYI9ATd5
TDuaietHDmTe1rGZ+hKm04MSQa6Jhf1zMaG7kI3RQdellZswd555pdolGJIxLM0VlaXnokjiC8tK
eY9n0x6UOvreqSFyVDRvIkwVDtzh36koj6tyHxtwF0C7xIsZlT9gV8DPqcaNk16IFmuV195qhzMn
qi0oacMZnjfIAz1yhJCvleNl28UwzoKQG9bSazBqfa3BBHGLzmM6jkBLdjNhhOsQgTZKt3q0Nd7t
9AgOQTnI+9dkBtU5I+hFvTIWEC1A5w2aoP5c6p0d9IWh7cgJbYRkcaDa8OUmrzPaO8yV1blyPVeW
EhB5PR34vStCeZWRvh9sCaGTWfE0H0J4wWbZjdeQM0WLnT2rKvtIO4F6BhxXInJAe5veLY6TLKGy
NR/qdojiQKHWl2HHnvNOybZNJjM4duCpQ3gx305RXW6EmXlwyUR/5bbmCVxLOGTOWerDVCXaQou7
v1JRHnUySGMHjdSetWcEqEGqlsib2hkBPnb6ZVXSm4uiKGOX0nb7axqlvmqBWYqlmuJpwFjtljBY
3xLqmGXhi9I46tmYcccGGmBQShbvKDtYPD3SocoA5bkC7FovBoMIq8VTeqcyA+rCaz5nzRQAjwP5
g3n3uoOzvARhBDLaqg2vDpkk48nEAtqzqaEThiYy1i5YDgNUBDxLu4x/TtFvzRbKrwzkQVYosIhr
GmBiWVSf2cijU2YDiWXKuHzMRYog6WRFP2X/u5EldO/+PcbIp3wDT+/6rNaCHXh660K3vmFaV/rw
hZG7paenvOYCEdfMu13DHjAsmYaAyTEPVMPiW0Kg0gZBO8grSfVPGWFLqV4P1NV2mh8H1QsFppY6
kyZeMMROfUUBFrQIG/EUGcCfUop/pNa9So+ohJGoWFoFl67pW+e+NIWL0VPUvWeGjcUEqb8kDfhT
U8sFhtBW/dzWIZbcUWGwYaQHjcDoNqS9wMoQfPFGkzN89rZUwQj1EcpwhXI07KdxttUGCxwBDnaA
l2G+ZKgYsYlkz4SBINNca63aGIbjJbzMdrQDOvlw7cvgi1kyG+YhygONV+lG43E6J9aBljrfVyqn
Ii7th+XWU9ZEDdppzJbgbtjYpxCshpTZdzQW4q4RH0NXc33K6rYUGwkhgz0NgtgAD2ljBAeU9jrt
79yItGetcqfr2JqPeaZ0h8LlYH5nPVTHwCoQWG2HZ3D4kcobFYGXmp2onDZrNcrmSQoBJFlU/roD
kpDZjvEp80gIN2rD7owAp7cYolIZaeLiW8kR/4bUMZWtO5wYi20WEPP+WoZFW/XQJ8mbgK6n5npq
49wbDVZXCIpOCHUCrHMQ9Y7wi7xQEe2kckr1oFZAvgc0kE/yzx9HUJVcFzHz1trVXJvOxbpiW8/0
NdJdHMKsOjLIRa+SjlSekj8XtNeA/wabDbhPAGWxuPsT+gLTboBH6641ouHVaKfdsiwJyLkf8dQ8
F21tXGzWAtVeavAxsqO7CSiyFzWekr07gRhodO4WAyT1xFvh7IuxV09KF/2vFKbQzv5v9SIzumvo
Wz1Camq4YfANzR5xpwjoIdGAxJ7jEqE5hgcakFi8NPZRqEmf9vaKDfU5d7iH+ZYDLTN8KzCcBCl+
ztKnAxTCFnNMZOnDMhRJ50sJmwWWxXymoAD+r8B2GVpuyR39hMlVZZu56FtoL3Or7MrVfGeUkXFv
Ihi2KKCOxjlupHb3RwAVWQUYhzvaqWeQAB+hsbbDSoF8aN0G5KrMjaGmhiwUnJoHkd4Q2KtvVJI2
zfw9h7o97VPyHEK1rgWpuQyuwJnxTSKGLzadPk9CnDw6EOm/sCZlq/GiBSMVARI7DaEk3hjsVfAY
Kmi8e6pUBoK52b02YcVe7X4WGMxYsola1KrrpsWKYs+q9+WTjqV1FRIHvA1vS3HB2H1e6eP3CtPU
IMzd6jS1sL+Oq+SqCvNU/dFxzWb9AnNyi4sWtsquskdrmyAI/N2BD2QPj2lrKNk2H+8Wd8OkgztM
C2GzpM7NOxcM1UAkifssDKgetbgAOIQ/kbASnKIQCzGSJTfvo5xuNuz5oyaJLK25f/fpmmnAIgYi
QuTAxEZr8IccRpqVYcGAshX2pa0hajUrjdOmx2j1Tw0wOGFRCf2fVhpLDTpoPQcdYCuQ7/k4x5ga
7DroiB5qoAuAMJQelUTTnmoup02oDMUWCyAa1CLG6gBoiPRpr1UO6aXrwuc4RV0V/ohPmr2hXVS9
qct7tbOz+6W2Bm0aBq3moxr6UTzrEsFv0WvsIdvbtL5QmaDGaq0qt+ZMwGPzpprVrPvYGU4YUPmU
q2YJ6yU176RqWMcbTiDR/6kxl6cVbz1ewAp35KXjV3EFNXoVVnudDcDA6NRvkJWbzmZUqPuxd5/a
MVPPVGSDrTAEZpy4kNpLTPQ3I6grVTcvGJQ3uMOMoCqWqpqf6QWYRqHcYYR1o/ZPRVB8g3apjrjP
+tL85SCERZZ3iGq5sLzchOrQbPQCS7P+/3VAHE7yYf2V9Zc/DrJT0e1lhQ6oy4vyaIAJepRWVx4p
y1QdltMFlz7CCQbMmgcMEOVYbCy0vMCEe9qmjKEkgoVaX4BemW96vIGeLVm314dBt7EYyaeL4v5a
cswY8zun7w4qFuG2kZ7j8ucvOn296eNvci33qrzGzf7YMfR9e+nQYVANI4OAErfcZNsitnUdhiHa
orFp/qQiqlGPeXylHSMzr3Bp5SdtdPlF5Ii7dyO/OjJRDq4KQUTOMDwe5jKJaL7m5q7fQYHHr3Qp
nCO0FRB7y0WzjVToyQYJC9VzPlNIuEhONgYRkHJghWdGmKsHmVqxO6lC9hdstbCDGV//TaBrujNA
Pg6sKEP8uISAD2IINlZw0+pCGwUGlEuqafSdHYFjqI/O4IOJXV/GwsSKShyCIsNLCEXamM4FIG/V
lyaCZw7ISBCx7pQpiIe6etRlBZvnUC2fFZ0lfmQY9aswMRPEQLc5pxmP/biBMUMC2BugHy0asjHC
8t2BvCcWjhBMCr+PMAwKekMrX5QSbgqV/BGa4XRljaHuHAhlbAFpczxnMtpz6tqPqQUCsRzKcldg
iSgoZOrHkRjBmcQmzbVhq3KYnlMZjKeGhzwcnjKRqIhJwWa1AhGXKwmwhmpTy3uM7csosYsN7B/a
DXeUNKgUhtlmyJNlE9fudrC78G4M4X1uuvDnUqGifqRNBgAx9DpzcY7A+wvUNh+gxGO6LxWWQjwt
rfOzHhXhS6LlOwitRmA2ogsO3TigWpGBlZUObEePCZg/RtogDp0YxbLXAGEHLkzJgOEDzlGnmuPZ
/VB5uZ7pvq3lxTGCWP0RelN/UmsZ7UjETM6m3bYOKB0wTKhOG6q5HriWrVUoBWn9ApBEe9y0evd9
ZIOFpTaOs4jK+s8kolC4FIcDXTvN6GnKU1VKUZkyNiD6PoNy3Ox0l5dHtxq6g9WUTyx09e16+TyN
B78eoUvVCIAQB+Vk6LPFF+ALx34G+rMZCm5N5k+hWSXAG7HpuWak+OgsmrnHaI6VdLDIt+YTaUGS
oijyQw+oA5Z54SBYq4hhEz2ATtpPeiL/0eZTIxKHqHEDDMqx1MaLREQf8NJqUxtxC9G1NtnbCcZ1
iQD2wzenApwBKyrB/IW1QLE8Ebp1dItps1QKGx2PZElTMdVfq2JeaO0HBa5haVfkeznjlEfNzPM9
3UCBrrUBrRIPoG8R9IWp6XzboRFRwNWqYNV1ZOeet4gRzOXr7aeHSWXLI1p3r3vWMkqtG3oua/ZL
vZareOZNbIV7A7IM8LBAOB8PeK2mUKugfAtU0bhcdAbk5+gjslNBlSbrgGHFFa+b9dqpLGpb58+B
lKc7s9am1JdDvmQ//fH1OK2rcfGwI8TMNR2eEoM504ZaQGPr2eR34PUHkNXAKlRjDtmGHhcWu4vj
+qDXLJWtT3TNKkoJQNr6wGnP1+Ncxw2KEpQpHukCuBq1VBFibQTkP7CpEaNDe84VOflUgJ6o+ZM0
ckCb4czyNHZYFhzE0UTffawRvkfjnJO0gfNs9Tmfc0hCtw3kSOn5rLfr02u+JJe7W9TWpnPDja3/
GB0M9rsIX+15k8z3g82/87fs38roCNpBh61ZKsOK2J9TqT2Cw6rS/+5S9255U+mdpE07dwSUsom0
Q3l6kf9W529lkJLAY1n3fP0F2kOnXX5hzIENrKvEB9IOq0Dz316fKb3E9GC/lK1ZSn057G9l//VU
6+m/HBa7doUlm6jz+NxHchWek3+Sc76bWxD1mZ/2lJhUZ9C2wK4xz5GkQym/nITO9HH4CLgF3Nw+
Cimld9W0k222p5NXUAwNJrZRIHe5vM/0mlLXtX4UvpStb/Ja729lQpuZG9QUqeJ6Gipbs+tpqEmv
WUotb/xa+OWn1tP87Zc6TYdiYPScsQZqzPPXdOn9vibp2E+Fy5f4aylV+FSLkmulmFfdtHTkPfWx
n36Lan09K0ZexaELf6ydhjmDwtZsOncs1LtQGWUp9f+tR8fSYamRBVOiy/3Sra6XvnTrdH3/K0nP
g1NPTskIUCcAeN7WG0GfGmrbrQbnH9aB/K5GERozdWEZAmrNiToJyueALc4Ayo8uroLTSNs8r10r
neuv3e38oV5fNKrypd76jtGOJHIVxLdHdfnIf3mPvxwb5gpWsdTjcvFW8WMsVXGYB++TD/EQKNr1
CFzoU7Y1sNCCNFzs/x2sfRoexDTAoAtZN3TVdpTAVZxtLAQ3tnQz1p6fsl/KdLqLQK/R4EzGsbqh
d7agpAN49N7A6tdOGYzvI4Dtk0+jLbgIKaD7zW89VQ/d9qmPoarKpfNpDLpcPT1H2WnKn6FmRgPQ
5ZnSAJSSS2Nen7SELa8SttaeGg3E+rJAmYoR4qEfd4T+8fIoqfBT/uMxAs/H6mk4rI1paWMfY146
Pf3s2lopRWW0929ZKvvbqTJdGpBNCYx5bk8XR1WbVPwTAQ2LOUMVLN0tqzDDg7CACxQvpnBpN3qQ
T/nVzqM76okoBdeIz1kR5/nGyrXfEdOrY9piFRLIvOoYQlFzH3KsNJy7yoH6TowYjKZM0Ezoqv2n
TxpGxfi6rV9J+jQOIkknvxcCJFfEETygD36sN4ZStJEm0P+saLZSv28TsPfXb7QCIPMWSMULVVQG
Uwvg24t5EOjUOPX8Vc6AKtxLUJ2gyAWsMYwSOLceKumCSj5UO+pzpjrDUEaAQb7pcMuo9dKb7Zot
PkaTZWGe30bfFKjWwYKzzL1WSjOgKpqEtj9kEPEBXjZGjd9vBi2gO0kbjIWgnWEf6CrpySxd1QiD
XKjmOY9UViXc9bDEcrXM8WcMVs0Bx315MFmv5IiJ/6RXPBPxRku6Bhfi+uqgH+k1qd12n7ZYIpqm
4YSBUo5VOR3um+IdX4x0g+VGqMnPj3u9PgW45w1ELt7gh/QMcIeykbCMmPwGNhSHRMVyHTzBMg9S
tt8G12UbU47VEQM9Y4MG8A9d/KdZ3TKw/lS6vGo03F7bdy+daoZKYGXhY8y23kXNThEZaZo9vV7L
LZvnltS26SRf+qDl/abCL4eUCsK2cQl5RMzFR5g9wfKGBqZhsRUG1KHhjoXYIcyl0MmD/eXlvdNu
x6G8GZ2BdSCgREHb35t9fkPgzNOgZZNH4Z2VpH4+NTcrvwru2hv61RSSnnPE0YNc+jYqMe9GC0Jj
mV8uyEp5plnCuE/fK0JiepIZByOu2TJJXWaxy8iCXkR6z9fBwZcyRrMFqrMkv+yn7H8fYCzHUDNA
+HarpiLcSd5vwSKzl+nSfx19WKyG7nYhd0tHy3Abs3/qJjZ3a1stLMMHZqjfUxEi6vieUJ+yJKmU
8pSijRUpqBTBwQLjx35r6BPEN+DnY0hzs3YcyzCYWu/HkFsXVn1I60HAnxarHx/rENRMhsSKvBbW
3mDNZJ9ewLUXpZdyGc+4k5rs0adgedH03Twe9tQiAYAZQTXQfQhNhDtNy7b0+tETR6TN0zvu7Knp
NVO3VKDfzrDoFhSinpahIl3Zl9/9W1ncunNolt81Hb7MfjlY6hYorvulO6v7bgvtyitdNp3NkpHY
5c2f5RQ6oz1IFUtI8Xc9LrRpYysTovnZboJOMu3/9IWn614+lMvbQ1+15XWif2hqkh+nR6s2gqZW
xH5d+cg7pgftpBXepwGxqsMBszSMYmnWn5rgpyRdvJEWIoga1lqehArcXuQ2PhLAHGyzBK2QvvE0
/5U61tQURLOjkm/Bu2wOSfdYTdzaZdLYssLG2JRaky2zGMSbBtLpzXtYzx4kVaVDbX6eWdMbQT8M
m8oJgR+A8dbmRw3raxOVffuQizCAPe1+quOZeffvqtWnO7jc0fnjTym6iyqA3p4cGvjnfnRbRivG
QFQc3d7HSAFopGNn5K/o6bEWBIW1eUhkFhbfDwAUwD8SvTDNQZckDfQGI7YQbpjP8Sk5hSUWCaqQ
w8iP7w0oWgZUm1pwHFW4tZRvICI/s96WIQ793qdOZ33rawz3gnyI9OUm0a2RMW+CstAhb02zehML
CWOVHjqw5SbfSPRhqyOATa8ry5tH00gAhFm+/T2WEOBN8f3TkGsEfG2TtlD/wprzaPkuAsFY6tUl
boYFR7D5H/65Ve1bM9VQyKUxKDVLus24qmMM7f3ZUcBtd+v9dzUEkpL5e7eWLWPZZv5fEEfUlzWQ
Qqt+mtDz3mRYZzsU+T01CWoNijtOeK17v59AEtrDvwVoIPRI9MvWYPNNbEPp8dNbQ8llI0wv0yt7
n88tBity7qaC+82hhHzxPIBVanXHNJCBhhHL7rCdN5a5v2nnYFPGKkZlcydHj4NSeg1VRgjWf/Sk
y0XRvqXRaKk6bShJhbShp0Yphli2H/5ymty+la0IEAH/BpckfZnUOdwoAFdTyh6gUCOE+1b/75qd
3TbKTtplq/s9pCjpziwjO+qPjArA9T0ll4VKevhLcnBkdDSN9ybM+sM614PjAQZihlV5XyaBYxNC
lHXKoKKpTY/gf+abKBu9zMoBu8OSUqz+NuKnAQHP/bgz5+cIaR+ACKidULe1PGIbOFwvPbXGvPxA
Y8B5HTWbN8W8mSCCt+FR9kJFtDGqUwc3gANVL+Kr6+KSs3kUPMxvpNXUMJvIn9XprYvvhvpeBwU0
SIptVxr3XcOAbFEQVrVtYCOkNviaBZoLBgtRVu0N4MEhuxl7Ro3GYyHQt8Fkq/WUWoN3JtCE98yx
0vt2YuwAndVrNDtx8aSYdqHCfwLMZgWF0imBW0ENOAIwCYv5tkSoPRJP0E41/cao/2TLEsEsaBEx
n0dmAF5+dkxaJ94zxpSdFfIc9FoEKsTksFtb1iW+lxwB1DkLp51Xrpv1Vp+4B5PQ8DqNTxODV14B
3N81zwB3Ut3chhsPwm+dMuKEAOa5Ww7K4mM6/pbATV/LrrSuZoO2omR1C+o2h1Kzw90XCQprANSt
ih5O8RY/0CoK0aRG8FCVCFTMZryDT/WpwORBqhBX0aECwBXVAE7BvDjJ5OJCA+4O8WZq2V6J6uR7
abxOLFZ3sP21grRXHrQ0gkacAt4Mk0FRlOzVir91YA7JeTwMByVYBcxBTdjaIvD/W/b5DvKX4Hp3
9W8GWznFTzQMbYG0DAD4nAJImkV+lSVVMI1bLdWno+okL7wdQGrKYYkEPXfVqxPRby3DSO46Dc7V
s6dPoVh4V4V1KaLIK0d0jq3lQMzfTJqdBmvEIEtKBuPiqDgUk/aE62HHAbCCoxsi9Ij3T4QdGJg5
bQGFU8ALMl0YrNX4PSIj0qbPAEyuJr3zrfkMdBqbajvNz6kAUwGW7dmzK96GEsSc0e3tZy6rF1Nv
wB9tkvy+6QcgJOPJuVj9WPgGN+Vm/cAv0yiI4KfBBPaD30Jc1W7L4gItN7+PcBPg/HvS50fKZsGK
yI6zgL7brRG6fm6x0bdad7hksRb6IeQiA2fOqky9gp1QAuKjH5QcXvBwPUS4i+vjBiY/ui9T0LJA
XWiBJi61rV5AQ3KCbUO1K9zMy5xWg19m2u7zsoMEPR/SIGpTK7CnGjRTlXtw8I0u66YF9+roFjlA
ani6lYGYGeanM+fsPIamBhseaLl1Sn2DEQR4fPXAYFPmQ72b+7prxl7jWDe3LZIToiuhB1gukNRK
Bz6CLVOsbd/CRkvA7hgSyCFemh5o22UzGhbcYsU1yXQTTlv8pekyGGc3pelVTn5I7RQmAJENX1Q4
lABWr8QXp4ya22TUzU0m9abrIEpHOVYM2l3es0Ne1uldOm8yG7L49XidBOg8hjsAixv9AjakuE1T
uq+FPRyHVNv8MqEpCkCZc0j0jp0giF/tIbbvDUMlfFCCYxgwm/gGIXKzHR00KAfiGIERloOnVJN5
MetuZ9m5PNS9AKgMH74TpdZNGXIwhVi6sVp4p/bD4DkQq7yGyDWhagS1bQro8TpPAmZBQDJkF9cU
tV87UNc1p9Tda5UqA0gQgtpo/g9j59UkN7Je278ywWflEZDwCo0eAJRtX+1IviCazW54l/D49XdV
cY5m5khxQxMTCAKFqi4Dk/l9e69dxsfEGIO4ccV7XntHl+TRBWRHr/XRO4D7HAmCwjNTL725y7Js
Z9Q1Ll1rcL9mefqo12RoijUeSa3raOo5sAYmIiwALDea37cJKPEzBF9UjbUng49WFSS/oK+rmGbd
AoAwbUirtEV8LIY4qKr1u+r1yC8KzAXJBLq0NR9NSzVP+GExpXuYUBt+xnKw440TRYbfDMP3MapJ
Myry70JlG82eWxAcKWWBfEj52N51kw1vZlqnEDMikmUijiXbpueeVvZhbgELc4jWh7yUHTFF3ikp
+7tlWPr9gMkvmIg4uMbldmpHmtBCeH5Gn//W1jXhlwOqWFy9ZywA12mqJlpgEQTb58IJcpvNqUHj
U+HI7T96vQx0Jny405CLZZG768/jgA6UMK2Fs0UCEcTebbHAeehdoOIR5mn2RELmmhE2ceJ7GchP
fXAwDZ0PRnSggy+B9gZI7z1/beNTK4dl55W98u0aLYskCzevHIumOF+fXpXPaOpL0PIk31lhX+Y9
qVDzA6XW2XTsm86MIBV2GHpgaqe+lNYcWCbis668cYyseUlE/65jZ7uKWDefGf7yXsnga/m4bcTF
TPUC9mwnJlTieKViGUebvPJpC/iVMK3NJQt6Nf6ZET3iVBzkDEFBdcGYm8wC8yYcppGCaVlzyc5r
JxgEtm+BIWAsWumbmm7d67H96nmmdRRda92TNv45alm3dWyTXMM8MNrU3KuSakKW/pwgMhOPUb7a
7aT21nJfmq6+NUkgCWh/cZqiePZxHBnHRq4y6LX7omn6gMuhe10M+o90XKBBDBnitagrNrWqs2d7
jZhv0P6njqHTENON5lq3ya8udPeAjJWahbHERwc31rWmi5YIeUjH+ohdacXWUlIWkvppOeNshkHd
znWrn6o5VkekuZ85gIjaCmbsV7vBFrd6+dYqW3sGrLsckrJuQ1sX0y7XKT5a/WjfOOdFZQ4Pamiv
6iiRh04luDpyuaDp0340Texg49GNzVDRbAfa6Wsqp1GOSO7K6sBAWCJDuqnSoCXzPigMQK1GXXkB
5zKOXMt+Syz7Rx3FxTb3Kn3j6e60NbJ+v9pNHVijmeDFm2bEHn0buuXsHUrV7DrFqExh4mMmthdg
3a8ZrEZBJpf7wp57ErHzgbxw3dtoGYQUbNb9tcOZuG+F/dyPbftgJ4Ky0CzDApvNRkyke629fM0J
b+XOtqCdNFG6GSrvNhwH6jj1dr6PK2MjqYyK2JIbr5CP9TyuV5JQKL+wZu2hiOmzRrW8rhQBD9Yq
Jo4wQu+KZkqOjvwJjljc9lYRMW/UYG/k2sxdYHzFNounN3WPSMvJQPjvReY2q2LoycbFg5nE62Aq
X5+q9CWaltE3ukzbllFsXFsLqazdMpWBm99oSefdr+NDY6LJ7bA5IK6lakPoRDi2/ELrbAxbhhRF
tfQA7Q0y0sgW3mK9omdnkTo1Ju6jy9i1FhRE0w68jDSei5HA9mGc3MM59jJETyA4iItDbWi3Qjkq
LFrR+BZJOfw68T7Vgllx2q0EoIV6Y1xZWmJtkPUE+PuJ/VROuqvpeg1dPWNN0D8nbzK3xTCII+FQ
S6inLijR7nyZzWTpl953BBJBZ1Z0Ssi7D8uR/GCt5Yo41+pAVgjuJjK6GB3tc5LEgsKqH/UuW8KS
yqzjtT8y3QQjhEnF95rxRpAXpowIr7DdvhamRhO6Kq5V07k3RN65JFvl/TbpYOOQ24WcUpsadE+b
NkbmtsTljTsrDNbKnJrjMhnPlkpG3ok5Y/W3m9sVjfEhWRwk9FbZPeq6rR5zxr1aKbO7y6aR8Rp4
buKPLw+OTT6dIgvITzJCavAyEcSdO1Oi4plWuaw3Qlcncx7UI9onY+MtMSMqD5NGrFf5tm4EmSbE
ULTzEB24ovGHUcqf9fjiaphm7bbLIkT9bgueip8vvOx82WbooT0bHmJQXGiAkh+MXqiDazV0ffuC
r9zqegAcbZaEfax+zHYFX3v2ylu7HR3Nn7WYKIw6O/1l2+WfTlGsRyOpj5e1y9M4yclospdrYrVo
XYzTuMPooJ1srZ9PTnj592VhxR0c3YnS3Z/bWt3+OsRRdu2h4Tq1qTaDH52e/9xhGvs4LBQArj+3
2cP2J1HpiMdHNPCupkVH6eUfgBjiE0Ko+DSQir3N8WOHf24zVIt5rUO4V8kiRQmm3N0Uud3t5Rlr
bay3jLV2l7XLou8mqsqLNDle3fhku24onSq9HxU4Dmkb+UHicTnVUWHcDPZyd1m7LDoLtm2L62B/
WdWqbLmdV97keX8p2/ixHzAtkMDs7C7bcBMMd1gYdoziz3uw29KSpIQHt/61R6uX6r4zSTD79Rrs
gQB7CM2JrO/LtqISbViVItq0w2cjBueEIdQ5ecM4b9wy7Qh7J28GRf5Mvo5IHi67pCVk3oobdqD1
Eo05+tvrrmKYa6N0O8luoplD/pl/2fnXYprOEPEq2jcxnut6MB4nSd4yg4AxcM6rs1Omj0220ybb
eMwZzzxqq4oDojCGw2WHiUnUIVsF4d3n/S+7QE/JI48Jbzybh9KW6Uk0XnXUF/AHRa7SU3ZeNGdp
qTLLmkoVq5eFmzBDbZFVHqmINTmxMqA0MNyPmlkHCArNp4bwlqA0JCNGVRlPDOamjaWTAHp5lC/I
25+t9UHtrcZTnNv1TT0375d9iTiaT1Gb/Hosn35qfC3LmrREetv5ddVnnznEBgzSKjmqyOnuaHHJ
xzlLyk2CkbUg+CTIlmZ47KwpvxMOE/7z2mXh1efUzKiZfm2LYtPAwMrcI5LkkbnnRS/rLd7v7P7X
swhH2nCBXjaXBzViee9bct7/fMnBq2wfPal+uGwj1Ws5Jme6/+UJl23RiME/wcH1aw+X9kBFTOXm
sjqbafMwR7jdzu+yIjrzrhTpXg5eFtjg8w6DbmqPTY8kXjOYmCk31x8peemPs8exNRr9w2WTndoE
ra92ubs8IZrt8Xo05h8MivTHy6Yi827MhhPjsuZKx0bAJMbNZTW1+bK0dty0dbZvpdJvPLObTuY0
Q/po5DdujtPpsljdjGQYq9fPN8w/tjWeG6y1nt7/2mOpXfoK6OwNegG7zAFAlwxEVOt6lHwY482F
mFIv2g+M2cYLX4AbCrPKb83WAvGX6PoOG3b/IHpS5upeet+XNjmY69p8klx9nCuR3kxe9h6dWcwe
w+xr57ywWyfyW1zFd4ZB36Rt6+5xaLJvSyP42mJj5SivQHG0dii8NAkrrMm3uX8pESQKisesl+1W
E6byTasUe1cF1Sxv21EHJqdSb+88DkO58cR3dIrmHXGLigYtRvPZ1uuXzvQOnJvx1olE6zuAHcZK
PzkugIr+vSuIdJqgdAGHdih/JO5DNQJ/MT2jAQ0de3vtteoQDsdauBCa/MhH3yrdTu9rro9rLk8I
PJcQ863H1NGbb6y11Tf5YkEKWbPATYz8+5hP9nZSGeWGuqL9ajkbUpV1QhypufZzYl4ZeEUNlX5M
g9SOceO8u11+tdZeupHrioNGtsVrbO80VzK2IyyrpgoceFmrvWiFI7ZJljr0fMv8rk/FTxyP0GTa
FNKfg8YyeefckC91NN+bQ/ts6uXyVHeFIEux/dHMpXbIzyEQzCdJ2SRF8qA7Pcgy0GgMRgfpZ3me
3VdYxtBsa9GbNx0j2wb1MBblr4VOcHArZrhiabP6l+F0YaiKeAzahem8Pk0mXEOH8Nd8rrJbMncy
Roh2tdF7vdvugYymPx3gHoHWpPZdBSTj3AC2GbY1P40lmV+6xTnllhX/1MvspbJc4qVK+F9YS+g8
mG1ypbdzdHRGVeyVOTe3oNprOihgOBmHxo96aVVBigD4m+eIZ2ds1k8d8IxzTj6qooK2M2wC0t0X
f8qa4tltFzNc06TbQxLQfYupAYGsbaeOoAcZmsUaoSR5Q6ZgEo33wzj0T31k90/L2SJml+PpslbI
iilpoq1Xl9VZ6s2mkc2wvaxOhIcdChwC/tBXw1Nun29o+Ef/fLW2EttcOtb9ZX89dWwiaq0GVh9/
yjLzcptM2by5rHr4R6/I12DueH40Udz6LWuBXcTaZUHO2K1rTpTQzpvYv8cjAKD+smr3E5Y8NO3h
ZZUonPU6poL/x6s5pXm+g10eu7w/q3FeV7uSN5f3Hk12Fo4033/tsZSKWbi3UKU4/6ma+8VtYVXP
l7V+XOIwMfPCj5couRtJVrtDtJD7ZdZXVB3YdllkY6SH+hIj+VC2CBfc9OQaavEd4cAw9yGo3glN
VEenNe//ZftlNcGJao3rcj32FAn8y7Z47BmpIGzfXp4/0ftBY+9lm2FsvdtlbrWdmqk7dobDAX3Z
eFmQLeePGif2n5soEHq3NYL6oJ8z59cLXB69PGBgjD8UxfiVVPpbTTUjEytZG3TQE/u2T5anxdXW
w1+2LXiUtsxoAQ6cd6mksm/1LuEpDuIGh3H39a9VZickFZVTsj/ffmgCdVaArKNl9nV+jtHV4y31
/MvKZQH8hwdBkhAwt/Q0XC7rl4fkspRXKY4kWUr71jwvfr0U4uLSn6Tu7C4bB/h8+NO7cZu1xXoL
6VYecasRccraZZNUch+P1no/J8sBi2ULZ2cyn7HsMw4atF9rxPntGPVFD33imc+5lW3b1a5Plz2V
Xm7WYl5/raVLG3bp6v1aa1DiklZVP172JAncV6taHtOosZ4HycTRHLxfjxXqp4yYnK6e5V6BA2qe
m1LfOsmsPxSTWz8LvNhDnnV3l8dAkMIoIzv7RhVNuTVz2g2mq041Wb+j5acSnaJhu2g7Rd7RBqBB
XcROmI7NY7aSatclq3FC086MIdPOpc9F7UFVVAG8f45/Dr2Cyd1ejtRVllGPfcMl6Mho6vbgDQu3
QEOz73Eg6dfW3N0YZ/90vrjxcZphd15W9bqWYGVsBmsWMo+McMEZUE0AWdENE6SjuxyM2U4s31Wm
0veY8V8Ap6y79yAL+vj5cyCETrPjBHpxO5iCtciqTaOvQ1CVZ3NLVV01+MWhLcEGyR5bfbDeOT4O
TKqs59GkphDjj02KXLwi8MfnR1bpOg9VSk158bNbV7pm7I8kRCpXah+5EDdeZKj30su+thcM2UJu
VlcS10dh1dgTjPVOeMnJimUKdbjN0Qjo+V1sRMaN13Bgnzdl58XlX66WGTuMIJkf4fSCqhQ94uDy
xdx5O9Ks16e57u9Hr63fMnqJOGJK3TeAKwVOIXpoenp/LaVywtVwgBY77YJqUKRU59WrY3t3ZbSz
y1yhiGGREiqFNymsKyEI3TKqIBnLx2LB7FI3xI8X5rAddLfZlFz7gnicpr1WxU7Q2JkEHFKrrZoJ
rZ2qKHmuxlzf2xL7vr2MOWEZ7a4oh3RjG4emmdQTYCnuMQPQShCrD5e13oteBjH3t7ZjF89LChYK
NxKG7fNqLpIhMPV5OcwLFcg+5uo5FdprlI/GrlrL4VkC89h0hm2hjZzsxxykLsWO84xZoVEfH8pU
Fk9yjtNd7IzFxi667Zff/v2//vN9/o/4o4bNusR19Vs1nLVBVd/9/sUwv/zW/Np8+Pn7F4tRvIkT
1TEIl3R0zZHnx9/fTmkVs7f+b/SZ8VpkSbofnOW10OzjBWXarprLNyjnyOfmUhOae16f46S6Pu8j
0/pbbK3c15pWf4i58Id1uWq//nXZVptlhIyCRxPy9vglSR297AesECYwXudftJ3lzNhp4N8yNbPK
/YWvc1kweGDQUXanyx6da/uXD/7vf/vk3eWbeK+bhXseDtq/r/7X7qO+fSs/uv88P+u/9/qXnZ7q
kv//v7vcpO+q7urP/l/3+tvr8tf/eHfhW//2txXwVWm/PAwfajl9cP73//wFz3v+Xx/87ePyKk9L
8/H7l3dK7/351eK0rr788dD5F6ck85cj5Pz6fzx4/iZ+/3JQb/9z94+3rv/9i238g/6ttB2p6x7T
I1t++W36OD9imv/QMCtLR3qmJ9GkW19+Q27UJxxv3j8cV5qWJy1P49ma8eW3DqcsD0mLZ3nScAGj
gP1xPf3LPz/2Hwfur9/rfz+Q/34cO3TyDE5MukuWe/6Hpf39OM4pOMpWn6sNPihVlWEh3eAvX8T/
cqpI7/wJ/3Ky/M8/ov/9j9jZLAutTOpNpYiQ7BfkevHUrLeFcMwlXGH+bjoV05u307jxu0hTu9Up
3CBP43lnEkolg1Fa43M9GvWTjK12PC0e0GJK6mVsFGhKu/QQxd5ytYzlcIpz6KsDENK7qUYMFzXe
srX0lVu5ZUCOA3Sg7gsYnZ/AzYkJyouRRoATU7kt7Suo2i7Xas9i2jfgojdzHSoJvcmaOEsUhZNJ
w4MvKtJd81u5JsaN2ybGvqj64h3w+nS/Dvx2vp6uAGwXo32kxhztrMSZHsZMjCfyQ2ElMT57ElXv
hatOl/mqQOD5GeuJnm6GniZokGDYtG6QtMAvIxFzHbZxK5OVqa7BWMUbm+Qtw0ZlBoBG1lNRreck
WyL/xoAEP/ojToL5PA9JHyucHRIWj/js/uxpz6l+ide4xLeJmrLUso2XRSucSHdNxVdtHXsVRFZp
x2GWOIZ8IfbXLbcx08e3zpbjuBUQnasnmt0qYpjZQ+Fijh+RiyIpMKkNCdbFZ2zZzXRuvKgirKBb
aU9tm0ubYIWG/1yfHrLj7U0G4PlpTIZm+oBmkWD+XBNrscPESuCeFRZs9BbZQJvnLw7Waj0wEzCy
KjSSqXShfBhNO4VZU8bMKcpMjXvXHJs+1OxlEoGpEuXcKqlNxZ5bG2KB3MKwYgIT1MTH4lGkG7fd
4kZ6y/Cjj2tnNyxkCuxWkPHjsZ2q2NpWOpn194bH/ICIPdddbrImzY3yVLduzBgFVqSlabTH5rVC
AZDZNKM7y6oBu5ZrVGqun89jrjlbr81EeRvT6AIzXWeN7IOZeuiARiVKZ/7aGXvSTU4VNYzESt0J
x6ZV65uwF2QF+grW2SN7rYz71wrBh/uzqi1DJpSxUyCKQet4ufadgLbKDY0WRnZg2QvxBL7CwmyT
rFV2ZBGuUaeGjWvRJIE5WBX5nkYY3U/fPtN1rnH3LNk91R+koksyeuqVTtswbtIGyveTCwXaANlQ
Zd34sbojVPmxh8fR35h2XsDX7229o9dZK9AE+QaQj+a8z2vcquNa6VPh+rYCdndXMvuxyIGcq/nR
EkoJ2nelbswPABTq9j33dNIRsdmRAP9ejSofOQX7vD+Mgn4y/ZE2sJuqisuN0UEU+1lZVOvBAFWE
R+wrZUn3hdEcXMbCU3P3FtnuSH7lpPFVZF19olPowvcbRDXZzzXU9OlZlGJsT0tR0s0YGZB2mzSp
ppaDAwh1Aid3zAd6m2Zu9+mPArIOuOdu1oX7jdm0XqOR4NBWvmG2g35guBP1zy4HEoeFdMeWJDZH
WqSUiAw4yENarB4F1ChJHPXW6YjpYCZ1tW7eYoXX0uQqszuvT24rJBTDkPmO4PsWIZ0ma9EeWi8G
lLEdqCmQstGRAYI2M46tTtr+YGWIz8MkSQrsxVbfTK6GCKM5D56UITERMNZYPOD4PdfMr5S5qAXk
KRXFZKp/TCljKy0Y6Nah1BGDjYxiYLD/EzpWq30sszdoTyRTIzFAbgdyd29ITh4KVpzZyY4SqEGY
RTeVxsR4vZXozikOLlzqcXCWFgCe2ux6QJW1U1TVIW3ppN7Zjpnoxz4WtomVfawalwgDTZN8buDJ
OTJtMWvNQhzc4PYD9PEUeJBf5ShNCHFOEd8nGkQswBaNYflIUprXuDWdjLjjsichFtn4IS9cK9XC
tFPkGlN+ymZ+33OrO0ZgESuaxTZ2CX4RK57zzUiaC91navQJCez0osTN0tRdBlGGjjNdbF2r1/s+
tyGs+GnhxD2eo9qIuCaDjcrdJOik1493Wlc76euqk726BcauBxHqk4MjDMy/RO5Z8UE1TTYfiG7O
7Svyl4WzASWzimfZzXgYqtYjeJlWvTHIazBqotqVjC+YnHSdZ2g3SbtkC7dL5Tjfikl6m3J0hHWq
i8Fdt/GMbgWS0dC7LyWG+/WbLdpyPrXAWLNgghS1HIjvk/Gpd6Mxx2dhI88a0AYY+1YzsyGUg9Ky
l1GzmvmjyWwykWm4z7Z7E+tElZwPJ05LCjQuTK1hFaRsZ5gKuBPmsycJNXBdqt6jUzKZtLw+Nz4N
c1x1ev3cjxHG1dl8R4zPam9spzIFeohRWa8czbG60pIMcZk5FWO2pYKUUvYEBN3fJRFyn4NZpnHO
VMuLBy7zWYr+Qmi6sx6rCFbWfiXgOb22wP7bh65O6XxqWdWcu4qmoLG6TE1jBsgThRnalUH7NGjc
st3Fcu7uMjdBnWPl4j4BEANwva2dKpzycgz7dY4+ohbjMZ02PQuHSlq7LkpcsCAVV1y4Hto+WnX1
nIJ4PJgm2aHIZWR9g/Qht6/7BqhAKG0s7UilVUp1xoPoAKCNPr/bG3CzLUG0zvn4p/miQupLxbMR
L2DUp9WMD2ucRKe5VVAJLOTcO4VEIQnMoqTPRLNdXcEr5YvSWpwvQFqrN7vWwbg5PZllcyEnxZAF
jUyFcYaB1tRT/pQ5R67BXM8XoicHyJZUnf3BcdJzw4VjiuBVaW4KAnWeEDy4Bzq7tEJ7URw5EmtU
d3ZrPVaqRIdqjrY7+JonKm8P3HjRdkMEZ5/O5fzk0owwD4Wd9ElQtE13VqLkbsW3IVv6esQvHkBR
ajcMJyaM3ZkyXkVsrhSB5nNFrOFiYL6kruZpzxXVmWQbL/Xy6S46c8uKMzSEEKqfauBAB1dlIgWM
vkaHTuuXEEyu/dVzRX+UltRuk6ma3y3kLvfKFNq2KOfsxjJGqnaWR4IA1oDDOI4CI3Uxm+Fg8WFS
Biq3s1Azl7Qus4HfCuuYwZDey8xcHhjAyVvdGO09lz/0xDkIGE3UJFwMSOs2VlrGe646yavDj4JG
C6ZxY+n5NramDIFtP+7yldyRrsjltp9a3nvjhXpr+5En6NDaIrvSRDnsLd7QXq9i+WikFaMuY6nk
iSZMdlRp6967MZNpwwNub3RYwuczWzMwXafdRUtrPeATR3lpKZZhP9kR9wqLIXX/yg3DEXRf87j1
sVHFNf1nY2JgUkOgfFidThfoz1T8mddUd/wCulbdIkPifrHP7L7dDws8X6pzUf1jsc3b1B6HrS0W
87Hj3vu02Kv2Y4LDreH+tJLtcMbsNUClQnssJT+1aZJTvGo76NyGjz1zDjruV1eNJM7pqTcMupIJ
Zd+9m4kqFPO0bmqqR5BbLSie1Kj6UGaWtq2HgnvtuFjFsevb6aYYGm83k05L71zYu65u+q0pcjpy
EfPiZ7FE84DEQJH1oQ/uW1uWnR/lhGLA6e3CgZKNlAmmoxqNKELq5N7UKS8wdkkQpwh79ZU2VQ9t
SeSGvhgmECvvNkUNu5PkbvhFUn6IpPrZohvc0aKfw76Nsq+xqRvQ6/X6bmjjbmcXffTpGMK6oW/K
56KoEcbwUkgqHZQIlSyye300pm15BjRQj2y29lQvG0C3AH+t6S6XDekEEV7una3WMZjI5T2IVpIK
xfjM59rD+HqsiFSCI+lHYnoy5/KZQXZ5nzda8aKEcA56hm5v7s+8KUGV2gLQguyIEVz2Bl0GZH9Z
P+YULullR2AunBbwFUdAJ/MPS3jfB/2bI14gyAvKyP1ZqDTPwej0SFCW0SDnTn23o/5gOUmgHHjZ
uEOSDflbwxat0zONkLBv1H7MppdWec0WRXsUjHNkf3WmUl3pRWVuzUp1j4IL0fdCVCjc6uhZqKZA
edtl6cFujCdKKvxWSQNNmTLLPvfq9TQgWtzj9BLPkWtEmLrW2O8KbeSKCeKImbp3rVyTxFPT0Taa
Z3/Tu/UpreQjNpcl9GIdRQkB6W51Ho9k8y3s28OEMdFuAdYVRvqTIcWRXPR3Ix5fJo2JlN0/Jml9
6mvna8c4B9puzzWI1DKA2VAPg1Hx+SeoUUGpdaeqoA7fTd9rV/9RJd6DKpzMd/UUlVES1rF5n2m8
6/WjacQ9VcXbZJ1DE0Yxl8JQnUFplW19ZtlAOtxbmhOezO12sOaja2rPpfkjSxZcOvmJ8kEQua+r
53wlyexH1mmYnfvvnHxbYnVJTePiKXUIiA9LdTNF09cs4b5cp6dZNV8ZMG7MViMKxFx8jMy+Sz55
dK26kkCdt47LXSwPPQeY9G777pvuEm8hPr2s8ufiPnZAHjSfRumSf0IjUJT2niauQoEhPOcoovc8
3bUV4RxWTdKHGLcK6XDTIgZAvsZQ7UoNwHdMdwh1Lblj6vRt1WYoYs7wPS/Etu+io25XANNLgh46
8ZyX6T2dq7fK6UIUBC86SfJ+3JX3XuHdZIbcCqZESJDf0tpAJWHWxc4yU9JQvPHoJOJe2eo0uMuR
qzrX8cENpJky4W8Srm7yoPX6HULzF1Cz31Q2nDmD7XU2NMHcey8ufD4K+8kVOpTJH9AjMsos3uxI
e0tm6XfK+zrl+WbgmmWhc1V6ekhHOxiIgYooODcFB1s1+GPxhGXnMHa7rumum6lFrPsNSFpFZ6Zp
e2Ym9xp04xJk1bruFpweZbebKmNrpl9zkHTCAwub1Fi7LGibBePaBeHq2ROmOT9BNm9LVHuKIAyS
AZq83yddxLf1GMFTjKoJiYtHps9bqTHnMwOBFdK23+q+DCdqGXVKKR04fCxQVKz9fQddP6vvi4X+
qGkF+aLKoM0/K8YglGmuRxUzCRVHQk62Wl2EColIyy9p3HeMP/L2x9xuu+ZpdF4bcXDH/NFw5HWL
qWiVH71MzlklX6XGQZyUqQ+f8kC5GXpbtIvbzxS4Y5pZRCT3c3VTuyMK3YFgtP7FmPh8U17t80ak
myY3I3oDeUcv/70tcq5aykn8hWgBr+kPIqtPk8QWM2762dtI+oglkVwTPMWZmeo6Wzer8SI8u0dr
dXCjISSBDKYY4Y8OsOJEaH5Z8LufHWFpg/75x4qNz0vIql5oQmZP66yF+YAA3vsE9RjqEJ3lNNdB
M2X46I5m4lF3qlbCS5z9gjasJB4uotl5sjtIxDb3bf4KGdr6TVbs4jGy/QWCgu92ZwCUnnMSLk12
nTKEKQwA6NHWMpqTTiSITsREH8ujzHFU9uOmtn/G1afe91vG5mGbVBvgcTNv8TafD/oi4QIue3O4
X0Z0+0QtpI1DqBu3trH286U4LXG80d1xn2NB9An+g66UIebvDsjxmHWX/rJOyUbiWVY5Hr5B96nZ
31BV30zoBQNJR0cB982ZHXjK2Wl1h1JvMT8bT+5NfAka937NqE9jZ2+iBkpRaw3M47k/JNx+OXHS
2Nwy4+QKce6KOr4puwPGY6yoQ/9JgQnoWnxlEa4okq/lNP5AnUGwYXNH120zdFcFTh5GZBgw9G1i
GC9GhTfA+NQlnsTYwZLQIO3SSrSMAquMvWnS9qlkthKssiaOszXO4433VjwM1C4KMwskgC7fbFs8
pmUaJAsAeboa6BWaI1fZHW8ZuLrxkC1PzVwcVIooVoxXYJkCcxgDWa6w4uUWYygzl2ZjoktBQXsP
by5I6VOJvj8Ybnw2VQ27qEBxMhVvc7n4KflHQLkDKiVJMEy4hyTZWN50Q17Ztq7tuyYxMVX10L6Q
Aq/meE1SS0jbB1mSfWTgv/VsWrBDsrc0A7sON0NuSQa5FjM3o2W9EhRZPY/GhaPSrdMQAsWAM6i1
ettWlBAIQ9xKC59X/U0v9TuvXTfjzGcS5pVLTpkSfWg0pKGs7bWIFhzBHKgE+BF21fCLRw5MZX3c
Jq374hWPCWlo6LY30xSRRDFtnf9H2nntxq1s6/qJCJAsxttm6m5lK9m+ISzZYs6ZT78/+uDsLbUE
9w4LWFhhzulqFllVo/7xB1FSx9Ohl3tP9NvZbT7kmaBxVLjdZhsn2bdpSe1m5F6REt412q9aXwRd
f2ONrQOIMMFzz20CQZI8mArTERIkJ2rh+CmDb7gKqlrxYlh3TX3NLTfWWj81IBuJP4se6Hg9t8X9
COF2ZWJFrQSrxPds3Q9QyLgtFcN1B4m5Mm/b9LrFdbeYQNQ0p4PLalB+QJ3bWQDZ9fitq15J41Fo
d6KVPGbj986+jgiUA8DxJOMSvSAJetVOZ3UKfKabPvLWuXYNpk+XVSfiwmZJ8l3NCq+s/k/RavvY
LC9pFUAX7y/kYT5ObXLs+Ahq1b4MY9OFi3xXqeV9sgzPUkwRghy4hovCduzNEFt7MyXF5NiJIhij
1NVX60oulyBtB+ovM4jtGjVq6SYpe0GS30QNopVSvaiV8t7I4peRDb+AHoKIt9k1Nlo5eaxfxtwk
GGp50oRdMBdsSl38DHXoV1IAcShG58v46dnD6iczkZ7NUzlYz2NoppAwzLt2Vh9QBV3EOv/kFI+x
l/bIqWYBMVfBOkvrn6wZuZ4yw6AM8U6X7mVDDyZTPS71eiUX4dsg2S1335nH76HgY9JvXRR2+wfu
vMLZ1+qkJqWOrTZ3oyFtHxM5iRyhi3ojaUMw1f2lnIx3LbexIrQDbcHOQM/2WTgcMIjyAdtwx+LA
mMf5OZWyn3UaAVbAvlvG50GW7lNEOxhp65BZOCL6TTvWSp6CweNiv6RhsunruCR9p2rxER/tyMAD
IdV611KGi6TIL8Z65jKUuJ26UW2A0xHOkGzKoHBOQX6mGiFK4lnyPcoYIle1B2zG7yP9pdYsIGLj
0A94/6riCgyKOmZKbs1EeVw1+X7RlSdByKhnbhnHVvTL4o2qjYYEX1wWMcL5kTIknK7rQaesy6ko
sEkkmol+NPZxTkzACSbNKTf6Vd3DmvLUJjmmkfLIbavb9UmAF2kz1yTfXhFtuS+j+iBZ7Y9EU6Gy
DG4zHGcBJKvHCZWueZUW39eSK9cSQxLPWUodh6423o568VzO6Ai4NjznoXixo+UiTZRvyYTZ8dBB
M1z30kpjeKo9gr/SR9TK1dVYwolNIuMX+Oj3otIeskz9TiLVzTRogP7sOHaoPSqG8drPw3VBqmyo
D14/ALWv7RX2r05ra5d9PF0z8wEcWrIgZk6VZCdoLRhcVmrZxuzRHHdNt2IpMrtyIQLDVm8niZ44
uXXzuFEIcfWsv88crLUq9kmWED5JnlXbotdKaGWp4+D0UXQz2obbZaQdqeSvHtQFDm46lsZmWtnC
s47bR61WfiVjcyMl6U0XK5crlJykJFuF9nwu/S5rCRF/45WVVxv7nMiUYo7vJjEfqjH9AZ36Ws9/
kZ4YWDMaj2m5qFeY7bFKsaCjAy8vIwL6EvQ4xgPnoium+spsgM8zPEk6jQwyeKzTTRE3t73FN12v
MHEjMODR0eetL9Q4ug7hIcu4xdV3kfVakWOg17IbVdp1lfZXCRRDEHl2PANsfvJmc7lZtOhiMpGj
rvDs4sHcV0RUczksLgxDxSUvh4i8uNiRkvwwkRCgU7bPvjFKjhCgNMuL3Kw3ttXdL1KIopgyS25u
uGCDj20xggsIKOh2AjMhZrO3Iieu18dB76+lMT/I+eAVpfyAVd+hiOa3wjya8KKrHhGgZO2N3jzq
se2geJN3afNYWHinFOA0zqyWf/Ks9/SxerbhK0zFeEzJuyF701v77JhM4q1tlkBwtKjNoZEGp0to
qhlsF0MXo9WmLsQRfJnWXSQIXEzIyEQxMZHVI1rqDspqMwysqf5hVt0lCYPuRK7OlLjccGe99/L6
Dx0b19Ls42D0dwIhEHQqjFxzD6ZYQETWPjEJM5ryG0XNnY4r1Kjk+2FFsdYis4DOaPW7afN+bvur
mDQ+sq7cjuyIVQmRXy6/e6EdNuBTKb+b6Xc4yjuajkg2hNPJ10XtLzHGEMPmmQHF0X624yAcCyev
egc3X78CNl/45MckpqYcj9lKAW79Rl6zM9PmbuaIUNCTxFrscPOCgk9MDOjFj2Ik+GzgwQun5YKp
6DopIuV1qIQ3woyRPHgz4oaB3w1XPKj0JBib/AKc5cYY9auRUeyNB0UagpQvCFU3kagchOmEjbYU
TIvtVTBY9JECq2pooSq7eAHCXbl/95lGmk4y+r02qJ4pv2El4lTczEqoZCIF+RxyX+6rvZ2mTtJC
QYcgZ2OmPaibMUd4qDTITXcp8rzxd5z9BHSkQL5VzMIZNMJI91x3uC4earDYBRHZcEkyu2kAiVvQ
O22sd6fKjetlV9kIVRfbAYZrWtLN6wgpW0D46K5NUgjXh8Kitam1Dh6GiZTTf5l3s6l6Sk25zldO
AKgjE6SoW4ST5jPNgeem+ZW1f+AEf0OUTnZv6EjaQ2WnUIott6f1VHaW32gXqyow5gWBIf545qhR
o5fI/ilnr7b+JulBytZPxoqjddIVkUl7pK/6RlUV7PZkb9V1ddsVmt9bf7JF2s2KspOJ6+zWS3qF
F6tdeDWpStwNbjUUoEbuW3XsZpFFUvV8aZBE0FQZWaw0AEC8nL5bvpt4UFZJDR0U3DXZkSK+y9ZX
lYZUOy9sGdvN2nIb8Qre/th1IPKQ0YrOmygSWgSCfRL5ugq+iU3WaswXg/3cjvTS4RGY03Pd0+og
ftUs3GVB2wdWMZvDhWreAQoX9a9QJbJ6nvY0C3YZcZ2K0dzE/GktCmW8KjyKYJxc412Np35WJ0Ep
Z36nlMcq1ndpoR0zWK8TMbkSt4RGoVeq5xhdam7cU1XNnOaoRXURHtKmc3I4UkQdeNJqXgut82p0
CgvIV4GpzyKyoDc3/oM7/H3si8gI3W1NK+VzaqiXhf4z5k7Qdio7ws1QBzDSd02N3xH0UKImWNaW
pd+mmfmEe0O4KwCuyrkrL2jU/kAJkgFbRz9mrXpAywaDYCTRCR33Lq82dnCzEkA8mnsLx7yxUY9o
yy9lNJIu191NtYh0cbN/gqOe2MGmaiigzFBKd9/IeGkvDdLw/DkBkFxSg6s3oUMOLrm/FH1yFau4
iNSV6PIJq+R6hU2AuP8Ky6Bf7CBOgYa+Fyg8ZWvRWFb16laQMG5F0+CsEA+WJzZ6b6zPilMqXOQp
lnBFEWGqHm2ouaMRXcVT9NMuWXCIjcFg1UWvnEzhwFEHo3Jg/4d7boPdQzh1BFbrJuFcxK9pcKxH
Udj6QanITXUaCQ3CTq1XcV/Eq/G4ypXxZ55pfqC6XUmOvWqR1YPd/hrp1bQmlH2JTyqifG9qdtc1
Ww+AK082FJb9lNlvdgG6GTVsXeTHYX/uW0K5k+dmq8h/tNwRCcm5i2PY8xAYFtm4m1S8PuL5qK3o
eQdqhSmS4XTJxNijELVzooSgbXZJ74c1m1Mrt9fkLHudtT4oyXKPUOIgDflrXGuvdt29GoPtG0N/
kzTxpWg3OHn83WZv86JRpY9XS5ZAF5U6rxqk7JvMlSCzKn9VNL9uCNRL4X1q0JUNCe/zF2Iotxd4
SLXpO1rp57r7AQXlJuyjywndaNaqdJHnC5QEr9Fa39HD21BL6QmYxEfLI0Gk3G5g+oMSjcj7IqA1
QYZDXG3xX8OVHMX+ZCzPloLQUjLn50LvX5Sm27eoyE0dKpJcQJIY92QFeCaJlEsx3kzsDfkIHNQS
tWaJZ+DRyC2L5hlSQEpPh+p0MUawO0kffXyFWG3QK9HrtazXcuR4MiZ3s8nQybAjnrd2Y/4KeR6O
YUgot6F0dE29w7RtLzXLkTa0M1ka+28ftIoATv2uhvCnk/iboRXe0DROmieBPQp/7fm1+Rsyu90s
UW3xf6l9HdBU5Skttiv7RhLkGM2jE4fIIvThSoHLDdMAon58sVTJvlXBx9Gb8cAOm6EX0+8NqcN1
fMUhpd6RJ71HWXRUsB7HDWVnji8r4Z3tUtN2WydHTUCY8G6MONNr/pQSUzTyqVZ9P1TZAb+sS1Um
q7QLry3c1ssGsLClmzSkQK76DVK57aK+Hnt01BqnuUCO3pUGAZNzEJJOOUo2LezUMSHyJ9EDk+XF
inyzlJjMF9mFUtB3iXPjDRgaFEjqfxsWLb4E24F8vFvnaD7EDU1ITvVvE3lxHEo/gUGOpJkgSrSt
h5rFCCygP8pxQ1+SK3N9TFAM/U7QOEGyAG/TQRdUyR8W8sRSk9A/7gVkxJHIBhPlQNAOVuA6jYJk
+59r8YOXBbxiq1ctlA5XpCOJ74p+15mgExnm76DX4ctasSeGm6iEbtPWs3GsfnSVkhzNaB72VmeV
9zbSiX1DH6pasLgalGDKlGvSs+2LeCb4NNr+gRYAxiwauqhGTVnAjcWVFVo6UIUeSagikEepXWSa
CFz+ZHxUzUB7NJRAHFKSyYGzXCkE87NLcohIon7qTeV+XNIXmMzcf7B3ldVrhV5uDVZu6FEP2CTW
GcWbNRQuAY7CHWWhedGUJ5Gr5PmMhAnbScJmqPQ19Tv52kRlri2qHrtFjkUbSK1GY5dHuAtw2S1g
3w+dNvmpSrSx0/e9mHahTOSkSp7hrVkl0XG28Z03uzbEC8ZgbgQAXD6zjaFbLGjau0kv2mBppsem
TPPCMQQYbliGdCIMrqNkk3AgT8WABjF+nXR93kd58VyoYXjQmwlfqZGovzXSbmC+kmG2Dl2wjFHG
rpjfR31YgRZ0plsscXHowhCXkSIfnLhpoJtFSv3LFIty1K1wIaUTN/hhnmBVRcWfQS3YxnnXggDM
oJh0cddiLXjb5JPiSGJ4UzA4gUe/buKXWgFN77DSUCUYcWKSH/HZt5y0Mt6Wnkq3ZyG4oy6KZ97s
csdPDsFEkuhG0bIhgBcjIPu0P2mYQQuJBioJEO2KaL5BPlZdC+aozptFpQYhMuly9apJRXOzkl2A
1U5i1iBAuFJACAMkS1XbJdK39ZOsetPDsPZyJcpdIxx+R1UjGj83m8eay6OO/dQt7uoD22HfWm4V
cs/qI52uiYQ7FrCliJBfRvaVWYtb2eAG0SwrFzjZMr9ZIxXzaE0XdNNaX6o7bteWcbnq2SWJXg1+
LZFWf6NqHTypgb6UFAga51J3BxVJM1z0OMjT7bYlLS3ojlI8RjqyjlVP7NvZynklk5b6hrEMqIq2
6s6Mf9R2bF5KvQHpHMK4r0SqepxWc5B9qcGAB4c8AReT9s+Oexvpfo1d3aDSJQGuN/riR21G95Il
a5Rb2dAEemvYD6D6BMVLKEtIu0RyR9ilpE7adVqvuTfL7erpg27thoRKv4GB7kQTiqU2MzVoiyGY
JtJs3eSI4vXpCiIXslMQVNXJekfJMuUAyc2YXej9vGArkeYL4sykFI9GsY7isqdv1V0rqT20hwXg
FZZF0lWQxbBKDK3UycIuw/xDnmCtuEDGhUG1HleyF2Wl0b/gzGTKFSmGY7zGBwQDevwk5c0cjViH
yjg0wedJH5e1azQCJTL4srtxjFmSxKlCF6AhTv7wbZH0anZnpHJs763RjhfPgEZhKbtUhKxcGF3k
srRke5B7PFQN2yXpi4MPtWSw0CirdULuodZDYsk19tHMnKbZyyU7vWTX74egLozFgv+/cUrUoQvb
51ZqO8sFRFvnI6yTuvVLuSwXT1Y6/bKSC/mYq0KWnLiY2hcUC3yKA2CB0QpYD5WVqt8sWWDY1XDP
gkgnBVmFjgPyfXTV2QaSDyvG8crQKeg6TKbYAOZmi9aT72W4Yjg0lAmBz62c/Iz6MrujCEIkpRUj
BHwOuZB05gAXQvriCW3GRUO7Mee6hDYhBpMhZJx5bLNGQwRbpRtY2fiSiHDzyFcKs4zLvmLZ6qVq
rYDy2oCr2NSWdOy344I6Wr1dLdzPikKlQ9+L7A31jdgPsiUIVYESzHE3YvAqrOXPMCsjPilk833r
qXnvrC6nvK0jnJ4scExSQWvQA6lSnjO5jA+KiKmq+XQzT+7LRPNWK0qvlGwkb68fNTDwJCLMVaOl
D0jX56FLcWfKO5Fzb0y5AD4OaUijHNIrdQmy4CLjAmkma0e8Wlw5Ldw/B3wY+4ocLw0z0x7C2sjJ
+ixfMfbQPV1A38pJzaQcFbGvyRw1Rjn9tWRoaVq2+bfRVFYK8Ok4R53qwyleXS3OsWrKpxfbADHS
jawklwRyMpqGhsJHKNeFlsVuJKnaTVG2SMvZNfdyvKUMWuvo25bxBDfD+BEJe0W43oP+she59LVw
d7Gj4nZGPUNZDetpitXV8uIWCldbGk9ZPeM/kMrJ99zGykIfygf00PZOD7lgJAY/bhyb38Mqdw9S
Dfps9eFDFbfZrVSYPahhm7KqMwVfDNDTYh8v4Ki1ghFcjZ9USY2OZcxRUzbPBFgG9PYispLU3tDd
RbaVt3DtlaAC8yWrGb4IGXZc//X6sOaEmCAggn4NUSF87lFUY08zBvqynXWIqZwyxlMvrexfk7Y8
GBXHhlIlyzGCWOs3WIlQGMyvUkGmJC6SC0oqXIDIDK03TIEH1XnjUR9b+G/BoVpiLT0QtLl+D3M1
G1gwjUIObh85RJ+gL6I37qIaukowx7WW7Mlq1BSR1PI4WFN0J+E4R5yuoGmQ2elxYy+NIkLOTFVJ
fGHraGr4PSzxCuCP/SEq8YgxTuaUrQAAhofQp/Xvlt6KM+nx5FWzdjcXxXToylh7MRSl3Xfkqr6a
MI4T4NE6vpRm86Ef4/FNRgzQ72CVtgAGm+jULuqbzKJlXKgD5Aj8JdfbNASbaqdQD9bQeDPTFrui
VTbo5g+904hMe4ryvjiIyNjskEd0BfIgm6id+uQ3nKxfBXc4EAYr7t/Uop2uFrzJ9viFDX4nSyri
We1eklqueNCX69SvsJhZ4XAX0+xOtAodyxiVJzXWa7cijpHOE9QTVzJ0uvi5LfPAg9LrXtNlVr6X
ZJPLLyftUxxFY3SYoonPMiX85TuYWLlXrGzauqW31kLQNRlO4DKjdhsuC5BQpf4qlNDiOgKX1CEu
HLkYDTYrvstJpGM2kEVcpP2aknOgWrmb0roILAVNPpWcrB4sAuKJQkL35uSloCvR3NbryPxF/bdK
lfVn3KdNrmhKx61ylYaXvlfkg6RV9RYG2NxpSp/7Ii/nQHTwDhY1r4+GHCo7pU1nrMxZw6FUj06d
Y6A8WtJvxFybc0ueO2ZY3yjrgu1ErF31Mn2aCHMYjzy+zb8xrf1yUGrojz1YfKaUryN4wg5O4c06
hArF8RwdBeI1ZwqLcmeAU1CLQ7xnm7rSh+FVCo3rprZWd0kLarY4NvZ4ezzEGO1YS949ZHWZYUTa
wFZCN8ldQUp2KZqAZxI8gNW6cn4L0cw7aP5wFlmmHle4yNZxRNlg5kV+GXo+37qQBm6g0xuGAPO+
tcQvTgkMFGmN+UaszZdKT4QPLCRE2Q1EWUevszLyWZr5ETYUF74G5Vdc44+YKUC4QqFuxfuPPhOi
bWhi3IuqMZFcMegJgWLkn4cddPdd3tJeSRJNe0zLDayZDLw7hgiDpX4AeyqBf9nwBMIB+GC4Lhjf
Cbjl70NFQxEnoHqB7YAf7jOpNa6kFZ4L9u2K/puOxvM89xnEmBQsfukgOi9xRZ+3KmAvsbYq43VJ
yG9SZA3yMXvSfb4aF7gmyLuFZNjNzs0237DZSr4NC2ZmMGmxbUcJcmxEl9Gg4EQxJaI2o4zsi1VR
3oY801Ey6MJVq3V10cQBEbRyGO+msH6Zx4Ffo1XwD2erkumSLTIONAlgjDK0V1YS9jDtBzQJi8Un
3sQ2NIq6kdr7GQOHJ5DywVGoYh0N50TsxEJYPcTrcadXJnHV1farNUDAq9KkOhRjBMd5VNU/uqlo
xxzKNYUV6UhXODTF941ElDhiB9npmv5XHVM6CLm9waznMlbnR0VKHpOw0X6gqgxfY1OFGlsom241
1GxiJed6v+DyGSxljPXhOIPkorWqtqYPOc3ZaEuHeUqWB0lU7U1ujngXhRHJtnmoPgzm2HuVrfj6
HP6oDf1eWtM3oDaeqNfu1tp6bToOmmi6BTLPfPq06sQ9IYK6peQrjAgk98lvLtEbi73qoPuZ3A5f
aK+Jn8SaKo9mVOGmQQN1l4m5INPVirx+CVt/mCL9uW668NA2Elf2MYyf6l7G+tyGbiMwskBnyiaj
jfsKJSFyE6k3EasqGlToSbK1b2q38fzVKDvwg7joLxbO0v9PcfhBcPheaql8pR6zhWVSMxu6rcnm
R/VYKOzR1BRsWZO+dVeSxfMJBhT4R9MvzNF1tko7TIzAheRDZx5U+4zW8+wPsD7+gHrT8uozbreT
07FT+U3QkwSA36ofOWDsVxKv4t+aubND2h+HxBYwqw00Mh4OeQdsbPeGbDmtt3q5Zx/ynhaEuj8z
JGLDU5GepRoaAc6aotqmffKUXUM5Vc+b+607uppTuuv0JnmNqziRs0KEhHIyuAb31nPP+nlg2xC6
oWuGjJhW31SQ76W0y2JX1WIwcOcZx+jX6hpOeLAXl/Xpl95yAWoXuWdHRUB58rgfR0Xe+X5UWe4l
8majhJc6eZqDKYt+KAJiIg+Va1QHyTXdf0/wZ6UlA+ISqQsiGFT+8+OAZoLxaZpLoTtJXlwoEC70
MyN8/moUWTchrRqqbpim2CSr75+plg2r6rFAdQEavoGbeZaLfyYGzHTBdpKbnlF2Ktsn8V8iaHSd
is2/eSbDUFTLlk90nXMi4e2ODNHFctJdXdsv7qKjdK0dYBMbN3YACexiBIn8Zl3bl/+eTWVb9f8a
e9s13gmwbSKBIxrAoTs4RgC3yylvgHyzxyiYaM/4ipcCoh2HC6yXX84MvT3Wp6E1thxNY+Fb2slK
IYYEJ+wG8XZ+sL/XfhHIww7z7l3vJL5c/I+XxzbJ70Y72QqwCcyyuGQ0V9zb9yjNUDJ6oQvuR0vy
cnEJpNzrhzOP+GlNfhz0VBaspoARDSbBLk03z3ASUEngT+qo3SZKMx0sKpzK57yFsXNm6E/rZBta
p8ZgU1CQxp08b6o1itRyPvFRyUeyHJan2KGj6bATGRfCKVya6mcWzvZHnr5QQ0aArTLPzPX2k959
S9A0hgVSduhqwXzZBYDAvupre/PMrG7L7/MwFp+N2BYLwu0Pw0gR8r2kYFKHTLoOey4H2L2Uc0Gj
79xm/ml3YxI5Ev5zqJPV0YSjgY+bFbq9v/q6n28nyKFxye3wUfO6xfO/X5r61Ut7P972e97NoGEW
Yp4rHq12WYTXs4vl73F9niOqk/0UNA6Aw0XX7GxH2y1u5FB2RrhxWmwQzcW/f4vy1fJ8/1tO3mZR
VqCGHW8zPST75ie9aIcmr7McsvvQOzPWV7vQ+7FONnXcZpO0MJjn5Wjd5XYw2oHi0gHn8ILnyEU0
UI6Egwbx0To39FdTbiv8S5bZf3Xj5DHb0MriMWfKq2UHRyXbT1e1v+6pcl2zDLbK5PyO/9UXjF5r
O6oNGT+wk8e1bWA4YnE5YPhv7mpXaoDpnYnZeiJ2FQrYMw+5/XmnK+b9eCcHGpdcTQnJuXZVoLRG
F/BnrV2avv77LaqbycG/hjmpMDtrlCOpZSr13YSxDX7NftY42ltkUwalrg0XnxbsrngIl/v4G9d+
irDw3GH65ftky4MRse1/2sm+l6+jVJWCue28orooaDcfumDcW/f06ZuY1OEdAvh9d26n2HaCT8/+
X8Oe7vRLV4BhKGy3nYe2ykl963b5oXGeKZwr+Lr+e6q/XJx8N///KfWTPXBNbSMtF4bTAji83rxX
fopj5NROcn92hXz5tb4b62QTTIoJM3yAb8qh0trHhZ/+1n0yKzx0LF4BfW4HrZL0WedcYXRu4JPd
cK16nIxsBk4VYg3C2Y3lyMWJVeFa+e/5/Gr/eT+dJ5sAzrNZggUR5QAMDox/vTbqfXXkXhSXAYqf
M1XXF+tRoeIThq2YZAdoJw+WAFHLCmpYV6wFJjuTYxY2BuPmmWX/xfzhO6CbW01pC0U9WfZRSdhU
USScJrn5G3NyABxVxqAoPi5iPXNcfLHsPox1svYrKdd7Ras5KaeUSBpdXa77WRJnjv5P70nFJ8Mw
hWlyJKuWcrK4U2wjUFnjuWH35cOsxI6s3k8zreCoPYBYnKmh/u7DHxY1w9mmrOmGjXjVMk5cXSSr
JPSiZ7hVQ4LU2Jc23IAd/RQuc3YdGBGav8VAxdKbA1DFoGRHSwr3smUHwySvWFAsf2zBwQUmqEqx
a7Q/sA4Ina7GY3ruWzizsB0H2U0h4I4LPTkiHsC6ritE9KqqvqJFDvI6UmguT8Z+MbX5EfuZ/nKZ
IvPl30vg863n78OaYvtaTKxxTsrxfmnh+YWGzQ5WPcle5iEMmHatJwWF3/W7c8XipzVwMtzJq0xQ
iVAZ0wI2M8Ul7iSQEPJStbr/fqzPJZW6LTWZ7gbLTVVPq0VQHmMyu9B2cTRx/Opb+bD8gm20bwJS
gZJgdhZ3odBAXMQFvboBl1l2sA6Df/+Mz/es7WfQCzctbK502zzZsJel1DHD2Trer+mD7tc+bRxX
XEsglXjC7iZXdZd9BWP8Rb4+M/SnownHJEs3LLYCW/9rdPShqKzA+3QDoj8vNgw4iMFU7xt39IS3
7NsRvNH/XwxIYa6ZmopJgGGefEn1ui6DIBmFAQUHRezr6R2R4x73WPoWoP3/1wFPvqWy7CTwxr8D
Tp5wE0/UXuJAKXQxIYWicOab+vzpYkEF45hqETUiW9HHKn3WBnOa84FtYYL1H8tD9lQbyfDTrpIz
i/LcSNtff3cfiIt0UuOUg6KubvA+cu0pcUjkOXP6bdPzcZtT8JIwYXDqim1pxsnencttHCnFFLpt
Vm5JMZdqWxnO2CEVgUMCuXNZn6ohsV+XLNaO//5YPp0bKiWaYHQuqSaQzskTookC9rSBczJdm44m
Urk+CaczH8gX0/hhkJODsDLGutXjlUKiL78bdg4TcMxfRGOdeV3Kl0/DFio0i3OXy/3H95Ut8jzX
9He4vUncsRPH5CphOx0hVWiJHfqq/43bxOe6e5vDd6Oe7C0zLL/JGBi192F1B8Kd8BJ2h8duhtYb
VIHpLL4KlQX2m0dPXn623f/5wQzZHODRMgQhFFxqPj74KNMFw8+DJUGTfFfh54X/QXFLGyeFBDc3
+PYpzZnP9ou3+mHMk08n0jG5mkIeG0Onn3H9lGBtWImbf3+fyqdLjfrxyU6+nbTEGqzMuAbnUoet
an8VZn0wGdIxqburgVQGAjG+lxGnfj6cuVRs++TJuuQBNQ56wVYDav9xUuHA2CX8JfwmdHqHE8pV
XymoRPDsh2/TqzpRUv3q4DHe7/791NtDnY7MBYpdDu9q2dK3I+XdvmPJUoLFCgumtFJfzPo1RK5v
XDkOsSmfORm/HEpVDSFsKgJVPfl4raTAbgs3fndCrbcbi/V3stjDkbYb9FUxnLsKfx5OyCpnkr5B
VMIQJ3udXg6DXEE9cwvoGmM6a75NDq4jycgmoSEPZ57ub0X6cSYpyBQaxqwOzbb/lifvZpJQoq6A
tApc7RB+AwIIj8RyMdj/z5KDdtABWpM/vYTX525Qf6Hq0+E1RbZkFRRLBy7/+CJxhu5JFou2rWH2
NzjJHu5zX/JaT/Xn8DL6LZz+Cuv7M0vzi2ISbF7hm5VxZjSFfrIfKH1XW3G4jUvVlewrutWol53B
3VAcs7o8iyBtn8npg74f8GStiHUxEvJ2tge1wI6gssG14fpt+HVQj96/l4e6ff//Gu1kU4gyC9PA
nIsBYiwmtcPP7SB5MxZyQHWtZwfbTl9erfWumdNdGehuJu9g4K+jd3aqP585H6f65ItWZoiGiYQu
qXehtB1nF74Z/H4wQuL6fIh/0L7dfz//iW0rHQuVMVVZ2IZmK3R6T2YbOQbUMezMeX7tCBNEpnEx
efnqm7HbYnywy93FocMOf+U6OULVDKSSFx/eQ23e58cS0Sa6caf3FjhMjvzfaKpsv+D0DZmyanGP
oV2kf2ou4ACoLpkZulI+krPWrJ0suzW9CNvVIXnXZ2bk6+E4hCEBKlyhTr73bb6StQjBSDAmzNQI
E/kXA6HLv+dd2YCB06eyhNBYyAYxW6fAYZFiAzZm1lZfKEOgFfT4QJpcnJLauw3TPw9Vnh3y5FPH
RihXSDYB2Dpagc0dlhENd3bQ9/33ypmzI5580JjLqGkv2DLxGPUk4h/iuyEogu0GkS+PTU8Jde6D
/uJUEBRRAAqcshi6nHzPRT9ri5TzbbRyHA+eUVvYRw1C1DCCcovoHOYdv4J/v80vFu6HQU9mVsLZ
p1o6tix9/iNZ9y0k838P8Lmux/L23VOdTKQKRwenIV6dGVrw2X+vxvWY2T/RFTgp1lESZPh6Et6/
B/0MTapCCIV7JoWgDEpzcqAvyZL1Fngz36j9qnrREfMUbPsdMsKdc+/ti2v1x8G2jfrd8WrA8sIX
gI1oa1LAmUCALmcXlISOGVRu0RyF4Wh+RbMrfzw7+PaHn6xGJlgzTYW2rYID8cfBuT9UIXYQoYtW
GTrQvgsQeT/0byR1cbU+20w8N9y2Obx71hH7nxbPNTaw3ejWt+Ji3Pc78lq9+REbov/FCf7h4U52
NFUqsayCcs0Wj/T2cmtegldem3Sj859n4fMvNrYPo50sQCtMzLkXf6eyPihuSTdYO4gr/EO8wp/2
xcuZj/TcXJ6svbXjYCsW5rJ4mzzsJh38RmJXPSzfq9v+UfnxfxzuZCUOWMCABfN42zG5HvAjcSBw
30tB7g0vZ7/L042FRUdvSdW1rXcpACg+figYxOJrmKBY7l1zF+Ibi9gIto3tQfeUOkd1Uw91WnDm
Gbc/9f1qOB31pNSsYi35D9LObLmNK9nar3Ki76tPzcMfp/sCKIwkJZISJVk3FZpc8zzX0//fpt3H
QAGBsnQc4bAVEJnYU+7cmSvXGpoAqzTb7ZWv8Q4B9rcNCZJhL63p9HEpO63oSv7aVIvlkLn/frUN
Ka3OU8WxuYPPR1ypo97Bx2a71luQZpA302OwAtO6kTbfit8pOIGzcse7xZmee9i53bkHSNvUkKE6
Aj0xbSc33cCuXL1tn7V9vvN3kOlwK0PgAoIUzRf0Yhd8rTgVsykHoULKhmcaognzqKOsJbucMs1y
B4UW1V1WNoCZA5hGlZ2sArNbWOH5oWG0Do8nchu6uCXnUV/mdSjdSQI0ed9urK2ylx/brahwBX9j
P13E2JRFqMmKpILmGIRUM3fnSAVKTbBnv7q7cK/tmdv6ySSb8jn9TC8wXQDGBt5C+K7ubPi21sOL
X+yXIU6Xp4nvgU6B5cC9C23ubI2DqBztGuoo10YctlLL923uLBRPLp5pr2M9sTEbK4gxeiQybIiM
KZ1OE09FcZvo2RbV0ZW+pVRg01y6uIMu3qfCsiqCZMJJWPLnWCdIukNAKgasxgC1oR/NRgXhYLoW
9NTZI63eTi10X30gDasepUnHM7oW8ArtHl47mPq+s53QVNdZ2KJwNcmaGT5L9JIjgK5NmRvDsotu
lTLlZe/RCd7Y47quuir86YOgGaQPqeA7IDC1efW1Ad5s5K2N4HhwP43NGxWqYT8PDrcPwKWXObcy
9zJ0+qj15FkumBPY1J8MtJin6i7Jn2/buTzW1AbJ5wHmc1DENITXObnoAbI2I2haE+HCLxm9tIrg
ttE/3zZyETqx8gQvDv6S/U1JYjYayenlPNLRrY4OPu6pDCnShxuTZtaVuYqeYXX4EcDcR88Fgdvi
q/Xytji3PjtVYMjbJPMm3R229QeIqB/a8FtzV+of0UZehbvgjbKxP8bgp6fgO232lv3h9vCvzPHZ
6GcnLq+R0TGEanfWoS2vy/u+8/eQ8a5/3oyhUDq00XNQkJs4X0qy6mmYtRK6O9BFjm21zuElkfyl
hMTFm0ksJiktixwaDlPVZ4vpDFPTB1pIeWlLI3axHe5EsoUH0/PfW78rTvHM3mz5YqOpG4jWHbeA
c7OJPxX1yy9M3MmAZhMn0aYXF+CDXT/5aFYvBiVJZVzdtrE4a7MYt4i1sEITFfoYknMkK9INKJXn
qaAmqPHAXfvbLvolm7bwtpZYK1VszJPDPehOb+olkWe/Dt6TEtyUu8CddnTCb9VVuF2M468dNOPE
3izSjehuDaAyFs8xXtNvNUSQ4X4klic341bjSjv299qmQwNeXy1m5a5ukxPj4sudDNZLUcuAelc8
WfLf5bWoBoYbuV/F9/Hj9GM5W7FkbxaD6krQRAZ9li7U1GvbeWtLX29vmWsGTBWpAUMnJAEIfD6g
pKO5WTJtx23Tad3SEpNHX25buAwpSUsb1E7JG3ORzS/kIJvQzMp7B7SNsa13zd7YQfm+WypIX9sW
p2ZmKzNGASrBJmwvtfLeGPWNCZ96kKlHNBVXYbAUOV6dtpNBzabNoJM1jWsLzqmtv7do6Vop9Zrw
hgQthaKXLt4hlLLgeq9NJEh8Q6eOQbjymqc42XtIpIUwRA1gCLcN2H+BRoVheXEiL1LdwvUSFlNN
4L8WLIfnW8IMU9IrKs273dY+igx/4BZ39jv0hAlG44+3d8c1a7qsOkTh8BxYijarMEaQCwXwdrLD
d9o2tt4JGIF932z0rVG/VLvFh/mVlQOdbYJVAqVOYmwWi5RhbfXIKYqLRdsm94Nbr4BNwyG9ETZz
evzdJZclNsP5q0bTZfG+ALNh0yg+G6JWTTTcx7njxjRp2kl5D9nzOhD8NWbptl6yThtpf3tar40S
9nrcMUJkYKZnt40xKDElPvanmkINlL/k3uG2gYusGLtE51w7tmPzICcSON8lSdxGft9FArAnb2A+
CrbZx9ItD2SKJnfpcF/UoefWZuOZEkQbJmFNpIom1qyxVyIpNn4Sj/Bi7dD6tDTCa3N4OkLx+cl5
Q1iUtn4VmyJhpJJSUVtX2kCZBqR/+kxfMvU8d2FWxTjmW0WzSLtrQh3rIlIGUpDQqca6RRV1JnWT
bT3X25pv6cAD+gEB64LBK2M0yK0Y5DZBhvEuPR9j3BGxTqiMuJovwylHF+2m7KT4JzERrB570RRV
fdIZtPOeW/EDOfcVDStAz0waHTttEwdSv7Dnr75mTqzMdmQrScjIyo7lRjDKQzTTBndSQOOz7g9H
r4Z/5/ZaXQm4zwY125JOOtlNHTGoWPa2XhS6cmO9RdlxYRsujWq2C0eoyxukvlFvtGMkTOBJkur7
MR62Xb3kG5dGNNsMimdklqdiKtHNRzo5Kzcsqze61i34/Ot2KExQHifbM2/sGlI0mDIaldxptFw6
o3mJJ9BM1xps0bfXSFxVs+PEGv1laRYrlpkFEgjOLjfUzPtw0t/VIR6+8SIDrmTzu1YrL7cNXnH1
ZwZnd2dmpgy4w6CP9O3RlpXic91HGkqQWvKQUcSHqk/u7sCvDs+3LV+d1JOMwXz3My+1NZIxGCrv
HUQT68A0NohP/nbbzNXteGJmtuurwGqb1MNMaFESTUN39OoddAHrKVIWkCpXfdOJqdnOR5fLs3MH
U5B6rQDF0hn+cHswS3MmPj/x8KOvWuWQYaGcYP6q42OWW+jLVguO6aoZXsxkroHdUlg5NxPJiLxz
ecGGIpvVerSU9n2pwiQhWsVfbo/o2pxpMgUvmdYPxTRmIwLEmPWtE6D2pirDt66qrEOgNNkCAvPa
Jji1MjtWalOjfevg+sC6fIZE/9sI5RJ0PyWdxN2C/7s2eae2ZieKOJjYScWW0kDRJo1cTpKDTrGJ
xKD7C5MHtoQgm/oXncXn66RDoFUowqOP0u+h/2zRW/8rBkhQoqopIDuz1cmiwgkrMW9JKOtHe8qq
b/BLFQuJsGszpkOVCUReBJvzVoq09coCpLftOh4Cx92HdHgErvgLQxHZGWr2ZCl5kpzPVRIgGN1l
uQ2SHACe+W4A/3B7sq5tMgO8jWmDbKIrYuZp2hSBJW9E8dCHzWhdVf03SI/sNTqYoIsllJJum7t2
VZyam3mbxPOmYJgwN9KN95AoSfUGhaRw45uVf0xQc3RH30wXZvHadUHsZVBWBlGlzRtlETAaMn+Y
cEB54e2Syh/XSSLlrmMbT3DRbItGMV7MJPYXBnttbnkb0DQPUtUxzdnqOV04WFbJYMne5KB6ArDM
5gBHKdpp7Z2vJ/JCBHhtT54YnONIs1LXBrtmoN5gjrshK+kH1I1+T49Ds+Ccrs0pzztVF2lgUcs+
35mjqo4mKXzKLFZj7mH9hJtfC9qXzMqSjz7ERe7gpMhKjqG6MKtii8yjDSBbbFgKd9pFp5bT5FXY
dcQ1puapUH2a0DpCa7OwZ65t1BMr89JAPZWjDy2i5YJpRIbHGYZV2YbdDlUauDBQgl45BDn/t6HN
fUqWyJGpxRg1mv5g98H30ksW8kRXt8hfszeHaNZOrQ29xLpFSZRuiwh1dV/tpF0TIw12+6xf3f4n
pmauxY5VL/Np+3Wh8N/1bUk1oue45/0nBzm/hfW69lI2ThdMbJuTKMNWhqZF6JlwNw/NLwFktA8G
/uQO4b/oocgn7S5DlZNGmxjo3SiBM7Oa4mA5krZQlbu6P8nBGaZK7sOetzHIPenb9JX4u9L99+bY
BMfAQEzuFyb3xMrMt1TeZNaqQQjSK6F8p/SW/oGqENqqjeNv6n4K39+2d31UJlBU6ImENvb59A59
BstuzaVqOPFbO5IPbWL9QiRq8o74j4lZvAM/e1UNIjAYeu8DVPHKmt7TcWGfXN2URDogbyxc8jxK
rFCf6oeJeTNC1VmFYzk8q1ErH2ynNpF4t0w9XngdXT1xgMMg9iCfCDT6fObyJLWDAd4Ilw6K6phO
gIWNJOTVJ5fpQoPgVadMCZA2QMqaGDs31cKrD/+qQZ6hkcxN2foDtKdJvwnRgjmoSSo0WxR1A/mO
tLA9rpWiDWDR/zE995deKyPCiBgyoCYbcTE3I5Jc5bvOPIr+7x64ZjNQErTtpyW4+9UVhZeGbKMM
mmoOL0CMQpImEVIUmTIewyqytlWPZIo+jPUXp47ihSfg1ZNAJEEdhrQtSJnzSbbUBB3rmPWUSbCk
YDbVofyVLaNbwHBkOmwI/s5NaGFfOU7HZKY0SPwouj7+htqx8XWi8riwZa6P5i9T4vMTt5lrpozq
MKYc3XwyMwkNDHheb/uOqyfgtcwocJJ4/HMb8GWl8GiwLaGjrvZDUkjoHTX9W3obqwW3eHU4sFYo
1Mno4zZmPoS+o9KSa26BtpGtPaTL/XpCOn4h+LlWAaRDzabUYou+lXl6O0s1hGDKAjNHcxfv6fuX
Vt53BOb0FeLztG5X1sI6XZ1D9huVfYFrcWYDq3L4K2Sps9xKHbRnlcZjt7QLbTWVnv9ye7mEl5gH
WAyN+AouLgN/f75cVY72pirzkCaqgofIieNjFNj2Xh+H7i2asT7S42W3gwdWvk8sZynyuoIw0Mkf
Us4CVW2Qyp+FlnrdGQCmQyAF+Ur6BkSyet/vfDBZxkPvInm41fUNva+b4LhEXnG5e3Rank2Zf+FY
4PCdj1yZUgvOPlVxx0KH9hTSbF+DSnGcYvf2FF+uJv0NFAN51tFbCdL83NCkRrFp0nHitvLoddSM
48JeIYHldStfyux+wdyVKcWeaC2DXtLiaphdDNWUkqwtFdWt3PiNvm53MNOuS0pp4W7atVStHURv
XN+VtrfHeaXuJBo5eF6CYSAUmocN7ThAlTtYKnQy43oEMhm9te/HrbYJt/52kVXq6rSeWJtNK+x8
djs1WNMfpHYVPAaM0d98M57iHXqln3jf/kodj+5HEGewzinihT6b2jhOywkxSx0MlpjUHAKkbbcW
bbLZAxiR9Kcd3Kk5dV7l0u2RMlaAOcm2HhpHOkrlwvG/Ekmfm5idvxoSOxAtmOi23T2lERjHa7pT
RAtOu/f4/4U9Ilbl3N8AwoLAjgKJTmfs/DDoEO5TCfVVV+asw92whet2GyYZ2r7AH+G3t6RprWrW
sev4HkV8n+r576OF6Jesfq+Bd6ROtrRvLz0BPla4W6BOFGrnPXR6WGaaEdbwCD+0GwPMYrpW3mg7
ys6pu+/3S0XnKxfKub3Zzg1MROOhldZcG2k6e+ftCrqtwjVSEFDXK2Bvf6UoJbjQyF3RGUKr1fwF
35OxDOBdAZZpdYcRrQ5jEdt7ZWVhUzEF4wLFL+6TczeX92bcjSpC4urTg70DrkXVudqnuz/w593L
34BdXqlhGtikU560Gd3WzsymXOnohvsS3VUbqs7PAjM9rOR3SHji5uijPeRfF/aviMZm+/fMoojK
T0Io9NmUwYcO303u7eP4IOD18eEP3HKwSXba0nm5sjcd+LlA58DKyBUyO59yFStmoGGPbh5k5DfQ
PLzWL9EJoTmqWMuL0PArfhVCKw0KSEvnXpp3LBhDPTYprdgEH5bSbRxrqAZENBXFuzOiJqwXYp2L
5lldgEpxp7gEgTOd+1QfiF8oRwEe4SjaI+xDeAj21Q74zNJcXls7SrOQ/qg8IS5oASmy+IkVMJcW
6rrTo/cU7rO33r3xpCG8HR8Egnaxyr5kc3bW+0FXskDY7EC1FP6L2KL6QTma2/xtPTwun/QLpkBc
KG8jgP2AvWEkmdefU0Q0FLtvFFAERuU+1B9EbX+6Sz72WxFRVTvr6H+vQNkvjfVy42CYJ4QgdyMD
KovPT44GGYq2jfqCw9iAHFqlmlPJG6Pqm495FBjt+vZJvLBGQMWbXudWJI0Asv3cmiw1ZRlSA3cJ
7+J1JOXaPqONda0Ug7y0ca7YMiEIEY8MoLD23LVxIszerj3i0EMRv1A52yC+tEKcdyfEqb8KVxMu
98deOFTB/XVidTZCB204RF+E1XvRlytvkER5sDb9ttjTuMA1Eb/13XJ/e1ovg7iZ1VmIo8SwBzsj
VtvjH5ehtDY28eFvjlGdu9Nza3OoUpLUvgN/u/zaAyzYFvMfYoTlQd9LB+v9wtgW1nHuTIMBAYoA
OgDgJ/CHP4d35o/6QYC+dCgI23fl92K3VAC7DLDECEHOi75uGqznxBm6HIWaE5syLS/GlmaTZ/W7
OIhEjDt4h28P8Or4HE6D6L6FRUZcJqcnsLItkACK7AYhFcpdMiILAjRflhJzL9BU8ua2vcvNAs2S
eEHZosAHfHlm0J5SAzVBDQ/zJ6OZ/Jvo9qCleO+th4WU4cXoZsbE56ejK1oKWAnGokzf1kGCKkCw
j4OlFNPlhWQJzkiglRAB8TY1hUs/sdP2HtL0kYydAyrd1t2w7yDhJFFCV/rh9gRe3O7ClGWzUkCz
L5FzQZGMVssyoSDYIzn5ydLthS1xeR1A2KyRRsAhwzGAzzwfTSPhrsPGmV4hVxMcaa7ynk4ZN3HT
Xbu1dsWbEOHIbftuGVd84cCEaSJqIjS6kelUODftlI2s5qPEROZmsG9FN7CifNG0QTko5fByeyov
d8e5sdlFW5qelI0g2ty0sxmQjzJkpVWrsV1as8tNz4lmJil2CGZRupzOhyVaIuhis4QXGdzqUf4R
uNamhRtKe2lelgBEV6yBTuXGJsNrCVTgbBLjxBs7FeSQmzfJ+0y6Q4torzvF2u9sN5zQxcs35nAo
JNB6VRSsavPD7Xm9TCeQWGO8oB9EnoYU2PlwjS4pR63DqQjGxnBv1O/kl+w35OsEWQOSwQfvLs0e
oBhFLHxp815eD9gmK0qlwBaPitng886fxs6cEMD90m/Q59xrb0R+uT1w4bq/4KrPrc22UKGVUl+H
lKW9BwX2rXzn7fODIQgTF4HHr8t29o4Qs3oystnLJZq0UEd4VybqDfdF4dKbcTfkMKltcKBQj5u9
uU0lZHyLPcJJS02B13bVmflZbEHjVZv0JUNVvnWusQ1J3Fvr4I26FcTKixMrTsTFYEku0kLGIoLZ
Od9CdmpOXW8zWEpyu+4gXoa6m98LNrW/M7kXZEckF8DqkDiE2BgSijkaLuWet016T7iWtK3jrdQv
2+xR7d3BFTSYIaQXHWCuaaW6PR0OgNmX99LVnUvDFAxgUK0DRjgfslJWZpLKfAV119wjerXTXUD6
rwNGY3opQBVn8HyC6aW3yLrhI0Qb5OycOLyBzUqvplcsr38neJVFcro/LEf5YmdcmqIqKAMnVKgP
ng/MV8y0tC1kfmxPf1LavnZzOsDytNfWpWF+ndTfpOjxtgu6YtIBcwNkRTxsqDqdmxwRc++jKeOW
NPx9ClzZ03dpFR2yLF6rpfku6PulR+nFxQzWR4Objty3SsPgvFkYSRfHymN95BElGgPkh2gbr/tP
NhwF6j44Epu6t8d4JU48tyg21EnUYQSKWkHvMLqNA01Atg22DbILbvZBBFNdv7RjLu7m1wHyyIed
ToUkZDanuLohp8I0/pnJRPzoh9+6DuU7RIDcxF93L95G3v0sB5g+Mzu7TLqOPhKerogDNw6auAEi
DyTcFTfI0ASlj/kYptrS6bg2VK5OiOtI+BOAz3bs4CsyKY1qRELPQvPGQzA89auVVwR7SVWXdo6Y
uPPzAXifvgSZcNqiCWi2jmPZ9zU6LaMrDfq0TlKjX4dgue8SVKHdrIyRZO90NLJDdNScVTJF3m+2
lclPC9tJDOria/AOpy7sEKPPm5A81H9KRADZTlF2KBXvqCbhWquyT05IY1f9uxxlG216Ewf3TZOv
LOj1naOdKiu0jpZmRHj3i68CcojOcIXk7zz3qDcV59caRld+UvXtVG2M79mhO4gmGI0eYJjn5V16
UN3gCA/SUgpdhLdnxsl2vja+E0UJ0p15sOY7U2LFJsZfW6UcHpd/K88jlnVmh9nWbRKRBEksKJ+f
HF+yk8qgJ/goeD5g1xv2MYx+zu7vdVZeXnA8hbjcLO42k377eWTtBX2NAmMt/D1xEX0UAa2c5So/
No/Fu2BrESNpa+sHV1v0JH9s5eWuiov9NfsGs1jJ7/2g1hu+gf3Sc5aeoNNaw6Z16D/R9m08IQQP
p//SYl7me2dWZ4GEnkqo2YlxwwEPg1e9s7R9cVfdaTuxqKZ5tKBJWzhJFwd6ZnMWKg1Gqqhai035
ON1r+z860qRjs9hHdTml4gUDExqdI1CLzLMTmp2hTpqFsjsU/TcU4g66Zz7G40+DQHmVgWamJCle
uRe3aa3qo57l3uSWlFR+UBn1f2sDPdjEfmnvpFCrl7o6LoNNYRHnC1UgHLPwMp+fjaBQjM7yeVDD
hJavRIEFart7Y+etorvlaPPaNJ5am62XElObbHsksLLBWGVtc5BTkDjG0qi0yxN/PqrZwzqqZJ61
KnZEY3CwTlxR7hDdiqIQ2XxMUQgwdumTtY/c6mt3hFdlUxyLfm/17wkg3r92QBF5epuf1qahMfR0
vu3Z3S6h4VZrBt9M2ktvxavJ2jhU0wld/gaJ2vXVJUiisA1vMSoi56vbInzog2RA8pEeyvyINjxa
KR6cAOTwD0t3+WWYJMZ2Ym22uprDs0UNTGLBrXk0KC8VG8qv62aXrBdtXTxbZrZmKyxlDgi1Elti
rdLnlqi6dLVdeYhYt/5uMVWzYM+crdvY9FpPECOyaeZOfWXIy1+avfNkbmNXelzsvL66g6G8hlWT
gixogfOVC+toyMeslOH+2mJwIypLsbcvP1k7DRpmfVFv5uoASU7CMkmh8KINVo4tP5CmQrzL9KMQ
75ANMgg0SdPiGNMjOi2xs1/e/uyWE4Oz3WKiH0tciEHRCavt4121qXkT/XySRuyUEzuznRKPTpSG
CTOJPPdGvPaGZ3PlvRKaOcs30sVr79zaawLzJNYYgryOxwJrCtrsR6GyUHyF3/6T7KbbxWzX5fV3
NrTXA3liDP6gpu58jAUH84ju5aFZmSR91P1S3vXiycWoqOnAHASii2aLWUSRVkqRqXpAnsmzU5TY
a0pYUVKgZ377Qr+yJ8jDI6tK2MT7Z/6aNM0mDGsbf9WgYx0XyJHCQ3pvNGmwHrL2fdEbT7nJi3Js
+wU4x5WbCSlCnb0vI/5Gr975eWsQIfWoMMExKb+LumDVlI9laKxuD2/JyOxQd6HlWyNiAq6XIQRk
a58Kudk3kb0EW7xEMfA8FngmoJEEvFT9zkcTpIHVeZkm8oJCxC5Y98WWTCiUItraL13pMD7fHtll
9EfAIt7jxPPQlqnWbIfIGRAOiLnFm1XoyBl34bG7o/mV7Ygy153zuHSu51uSJhLeT6IsDZzaVOd1
v8xTYn0QiYc6+zoFzroc093tMV2zYMiocsOUotHHKz4/OV2wCXtW4KOXHBuymbpjhRrHWupzq9re
NnSRcBRjAepDCwd5FP0C7tbqqiSbSSieDOqxAWPC7AXNSqRTrS/pQdkU6+JhqSR8sUlerSLFZ/L0
ImE+BylHhtb5RkRiauzLaV05nvk0DI6xb9XksUqahwQV0ZVVjOiDVwpHzsy/9kHwzjKbbe6bS4/i
ueM0ZN6fIvA1BAgGUZXZbPtaJucduXQzntbZAYwKhHe21q/F+OW7JUjM5eKemxNH9WRxlayp5ek1
dT+Um9J/GpUlJcmLhyAjAhwiWDNMxgVT07mJfoDQSkKxxQ0CfeV3KLmq9tpUt56VrjszXyM2+xKp
3aGp7LU+0KczPgvtbTpOw9UolSR6ipU1ekiUy09WkgZ3Xt4s+NsLtPjrd6RMKHAsiCbKIio4mQZL
y/W0SfmOHrggixpouoYAeQ8L5mZdoOQnf0XgYyHpMPeCc5uzle7a0JcKCS9oZavSA4YQSFsjad7f
PlTC4Zw++udWZgusab6SdKEYmfJkErzY1iEvj3Lykz21mGEjkQHVBL0c8dr5BIZm2OUdsbdr9f6d
Xih3uintS9pRF1ZKROqz4XA7CUZui3TNBZ66QfC8SxpHdh0fJo9K/Q7dReG2k12vqA895cUSYvTK
/GGQcalc9yJPdT6wttcaRy8k6gLq+6LJ1vlwDMZwPYzdwqV48UgRU3hqaXZZRfFgZqZAi+hPApga
btKXcGcQ5nYvy6wyS8OaRYNlIKdyFGEsD6d1WMrFKim6g6znj2aqube34MWDSIxMyDfR4EIHEr7t
fA4bWsgMXwoEBE4UrZS9fQg+CD0epAe//h9tzQYWFrQoZAm2ogNPvSfx1NMg686elsnfrhxgQeuo
suXxGKh/ng8LWFqj5AWZ4V59UqvPXfrRt5euxGvrdGpjFir5Cb1wphYpZHaag/TR+Ai7svPcHXtX
30Z7/a55cKRV+XEpo3TlWjgb2sxnO14CB5WOWS1rHiRLWXnD4tNuycbMZShd1zaTgY0OUUqBHEIo
8dE8CD4v51hux7vht4W9cc15nE6m+EYnXh4mInlIYRV1YzQSQSr+7t9p+6FZ+Q8GmhifDfaJvZ8e
8nfO46J60dJCzvxwooyZ2UvYFpglAA5uuwOMvbOQMLB2zlGF3t7fLiKlrs6xuHUtEtuEFDOrmWFH
Vl+yRZPD+KGr94LttNmH9+qnzFxNX4ZdclwKSC+oOMVpf73p/7QpZuJklhNj0ugRx6bQaapXxbv8
mY6U+3Y3YbqGzC+NVtoH+y469ndL+/baRX5mfOaui0mzcqpiHP/7/EN1QIMYZap36KtulWP4W/JB
oxdGt1ba469sLYN+OpKVsD7Nm+p8pM9LOUHHWcC26uchWLVP5ZP9Q0RvDVB1/b5vkKyD2f6nAQhi
vknd0xkjeowu0vpSPAAwshIx3yOqUQD+pZX9Xl/9oYwVLMpiXe4p8vmUbMRLmH6YOclUVVdmaI3+
RKzk7VCZj/2Vo676Hbrxm2FT2HfKy88z4hky+BLeVpSOeRjAcHW+qdpsiIw0pmRVmllBJ5DqJPaq
NepuISgTV9F5fAE2nJZ8WnEF9GGO/TetXPWjQaUm1Zdoftr1fd2kW9lm13boEKmZAeub83x798yf
+2JwZJ4dAihIbC+Q75Pat4JHbHQTeLu8VWckAwDOJtG0bdT0+fimdeo+vTOJ1ic0CfuovweRNdRL
WdnLC43qEDga6uYKYJY5jCawp9jSYCOgXP69n3ZyaaycYjFleekJz63M7hYpRgHMz7BCr5qxQl9K
JqsnbdLGrbfGTgZaot+n7/qPS0mVi7c503w2vNmFkwVtXhvCsKCQrKlEhcfmq40GhMg7Z5+zF3Op
Le/yqJxbnF04tD53XZ5jsXKVbbyPN9TAhBgwz8xV+VZuVsluqbv3ynP23ObM5Zt24A9dg03hDlQB
qxYp4dZt722q9FK0rAm4NMqZw5fy0psssW2CA/j/6T48Om+sDbLg4/Y1n/9b8PCzgnJ/LKXFkUFY
imttZnLsm0jJ/JJjaldfjVL7Pe2sbuU40VJ79lV/QLkUlyc0webP8TgIPa/RtFGAn55rvU9XmhVC
GlR/1vN0TwB9qNTIWt32B1dOiODY/V+jsyWso8jUdQ+jSl3sRspCunNIaBGPAZPctnRl6c4szeaR
/LcMPgh3F43Rm1y3v2V95i+M5opXAYLIXSGKwVxPs9EEVdZEZRGNLpqi5drrm4YKfmnulBbSg9vD
uQzwBOaHRkk4Hlmv+S0RdZ4WGwbbou7kp4hwb6UFeXCUo/SFmn+9jWWGetvkldHRRyRDm6nwKr0o
3kPXotNmCCbGiz7Kwb6cYq75paTQlWXSKUUg4SaskHye3X7cV2NkN6SoRoSK9A00iP6m8VfmNyGA
aaBJEgzrJQDelck8NTov0QV1ETajh9Ec3u4iu6t9k/7vt579RbWa/e1ZvOq1aOSxbDgqSBTNIcDZ
6GWOlUZUsMeHRAUFJx7AzmbsPk5re1Ud4+1S3u/KIdOhQBBdPeLCV2dz2lROm9P0MblDKO0HP9ul
rfyhszK3jadf2CPE4GSW2Cqcp9nFAwBPInvLtpTL8r6I4nYbTtm4qjx1CV1/baMwhQRJrx1Z83KZ
KU9I0E+44rKqV2rxfkiWJPWu7QoozTjRaFSQFJkFYkUMLZuU5zjEMPyitOO7HoKMUGrB2RnfR8/+
hal7rYPYgMD4Z+Y8yOdoCSEfNJiG4DSNsw79AKk0nqsYrcJf2ITEs/AjQX9xSdTlTb7VB/Hr1QkM
cx1v9H7FHb3K3wuy0WTXLT1IRagzizapE/xlcOZ+Y9/MuiR9Ndhvok8KCiMi3e0/mtvqRX++Pbxr
G/7U2OxppGBLbzuMSdNj5mxr73eJdsRiKZd6dQuejEncqCfPv9CbikKSpMFN03HbhAevmpbW6ZrP
PR3J7Oi2VZTqlQhxmm/9RnGbd4nk0o8PmmnaoNo9TCuZ6rey8MZbmL/55RLndj9WIswxy3DVK/JG
R9OgzN+X3pIMxFVveDJAc5b16ZJRTg1RRerX9k5sRH9jH6q9UDvU9/7W+X57Z1w0YLyGU3+tmSn2
6cma9dVYomaBPX3n77t3EpuQGSxX1kbbSbvxIKQTFAQA1w16FNvFx7PwfzeOwTx5nPHsSCxxDKa3
yPB9oe2DrF3tFuZrdXpZCuVKQvIsRrZnG0jKoOmUYoiXCu2b5ByqJN+mnrwPnWmdVp+t/MOooNVQ
D+usMLa35/ra3nWgkuCRxeUDNu58qjNPp/qpOkRDcUluAgaS/FMKkspehU1Zewux19WREnzxuCRd
Tvp1Zm4sjTAfe7CFRTXRSgMX4Rsrb711nCnZG4nG1l2jtihVyB3JEskjHTRQagmCbCmTKY79fI1P
v8jM+xTIBaR+adD0jFzcqvDKbCMlqbVqA9N/ctTU+z1U1OyY+qp6+IUZpy8ZqCv5GdK1sxlvpSCm
dsGrVq91F9H4jZ+WbK1u6ZoXu+ZsiLxDXpttRKJNgNfODfV61ltGo6obTfqcJqHd3aVN6zw5SqG9
GU1EV/aJBLrkvV81cvhcOZkTLd3OF7uLvnkhaEH+jYYcMibnXyGqaWPIRDFJUxKY6bPM/1gWJhAM
Vap+uz2tl06KOg9FYUrOVLpFce/clm0GquoZ8rQxViNE2cHabmJkov2dtaPvc0y2y7i5yxrJzObM
UbWlMQU+CmQb/0Pn+ntxYZr3f3R+/o2+SPHbzhaU1wqJfZJckM6AdpzFOnpo2zF9CyQLXov5dEb6
uMRhLfTOonK1mLy8OCP0Q5KftqHLpp4Prv98RmU9GCGwD0vs1UigGuqqXkduvAu8tYCQKZvsCGPK
2jnUx6Vo+NJRzGzPVjOXx0wJDGwLaTf7Q4mwm3mfH9rHce8s5NguYImGsEXLAnLJAHcuGKvaqKa5
Jw3KTXIvk/3JXCgKonWapKswl37v8uw4PAmIBtTncK+tyJN46/ROS9bTu7F31tGD+dAbx0DZ2g9T
UrwNUKGDdKP/FgbKT/tPyow87kDjELsL7Ov5kjiSP7ZAQ4vNeMzea+5EZ04N9sxYB5tF3oaL7XZu
a15PSq0wy+uwLzbWOxLFn0T3drW3FRK5oiUeYq+FA3zdHogHHc5g8dQ/H9tU5nYaydhT3k5bK2ez
wXsKF5wrumMB2y72qF+Ehq8D/MvgbI9Nne7YTToUm6w1XFijBPITug83fYi+emO0l7c8ZRcfepew
kplZMQ8n0U0d1k5TW4zTs9bad4SVAYM7H5WtuoEny1X7bC2jK1/s/szM//e34f/5P/LHPzxF/e//
4c/f8mKsQj9oZn/890P4rcrr/Pfmf8SP/e9fO/+hf78tfmTvmurHj+bhSzH/m2c/yO//0777pfly
9odN1vAgf2p/VOPzj7pNmlcjfFPxN//uh//14/W3vB+LH//6x7e8zWg6ef7hh3n2jz8/Onz/1z9E
A+Z/n/76Pz978yXlx1ZfgupLePEDP77Uzb/+Ycj/pCVV9NkJ4jCCXJxg/+PPT+DWEOIjsBcAVRS5
tiyvmuBf/1DNfwJdBJPGP4LAQXSs1Hn7+pHxT648yDKQsRFkujSv/+eLna3QXyv2X1mbPuYhyBa+
zdwFg3mjCR5WRLIsuKi5AFVshH7UNXmJUm525zS8jtqgOfrOfaI/T8XRc2K3smG1zILPTjsdgIxs
g9D4ODRoU2jtVvHQStHbe8+DOcfLdoB4VlFarzqndf0qOSTdeAhNRJlM56s+lDstgADfAANef+3z
cqePQE3UbF1DslPVSAHm9qaKYzfX6nepqRxKH0lqn7bPPvtE2m7TIf4eG9khklv+7rSC2+bQKsp2
yMaDlbaHIB43kOo8dHF11BIy7s2wiWx5lerNAtOvWLazu/KPiYNwii5qGf7pmaOUfC2SC70qXSN6
6dRvklFs5Mk/NJr/dhoCt+vKQ68C6TKsN3RgvtVlf6egbDfJ32KdIqFv3nlDss7a/0/ady1JqrNb
PhERCM+tMGlIV5Xlb4iyWGEkjODpZ9Ezc051Vk3nf2Luduy9u5WAzKf1LQOaWVx7XctoPuOBSri1
WqA/uGgKC6Quua2Xm3cpH6J2Sj3bjXhib0oAVClOhYoqAy4Rjn4y++pdzcvg2zT+P7Pl++y43L8u
nvGS1KqORckGHc/YzKe2RT65eQ29v6zfLke43CH70Sz0ESOU5KRaJ8u5j4er+/61QS72w1YjvNe4
wCAb7PqL3BR570DZliBzeHagE32dEAwY9pcJspRSKkiRFryvlwn0bRfWmNpZrQLWpZCQ0LVCj+wM
vnklPvqAdFHLoqkNKy0dAvGKZ6usboO6rpGsnux6Zt+3PT8nk/agS7CW68Jn0lor5nPaY4HZrjdb
89YdpEecam0U2Up35AYjIuKnDErr1R3mljaT8TUXyntldxuhsZ2aVGEln/IkXiHdwRsLJ8yrYp2M
D6MNUapaebGbbNOW+EwY0ehMAejTgTVYd5YoI6sbaFZp+IEdFZ0CoSBonlq2lmkTCDbspd1EBd+N
1pNRQ1BH2nDGFdqukRnF6l0+tQdYy67saQz4SA5GDK2hzQZPnd46gbhpXD6dCqGkdeVb/RTyHg7P
CFTEHy5o7h6b+gW1glfZ+g3ql7ey7f1hsl+ncjvqySpNEG4eu9TQyi2sSwKNDKsBaUNV1ayAoG0H
/M2OfStHjVayp0DDKJ/4Sc74IPrLZNQ0w6Wh0ysP9xZEsXZpZOf9PlOR4NK1x3rSaaGUu5w7G1ev
wq4eaelWm2ruzug4FcJaw18tSJsxrNJkzePEi+VzSu7tJW0sQWaQo6R0nNywd8pwzqcVtOaUcehA
MsOrO5V2rRXhshWBO3g3lvc1d9ZurCP2V90Uqtwb8gRv3u2gsWBgo+bpsiEw80FRkdcmNlwnnNPH
VDjBHL+p6SdSR7zCXB75GVl8n7A6ok5W38XdCOMvd6EZMr3AEyFr285fUpIEiKP1FEv6dRw1DTsL
8og/K8gHTPapIp97+TYY0yuuVhH2nig30xd0HUr0NfIwG6QfG2SjlE7Umd1zU4JGXWh5UIy6SuuU
hbWtnSep7EgCJ29XRYXvjueimp/RgPnSLTBOFQWCudG40o78bfv6vgIvtujByuCVnKWtr1mHWUkQ
Lqf/D8GNZfuC+PlPNYlWxWX+vG4W5TTMZetniUt79hqL3Led/2nT6nKUC0yj6OIiFyZGqTGKprzk
Cff/vdH/9Fe5eJALtMIR4N93GoZYZDUEHc0MDjxINoyuaRf+oA/f75h/HgbxpGBuLPY0l1BUXCIJ
oJgYzk3coqfZS6LhDOOKNX9ujslWvx3D5KO+g9AuavbD5/Ayrv+Di+5vezMkzf/3R7gXNwH0E0zu
GNXyuM6qC/sAGyRunsi7vtX3UwjRho/G8bUG04/C/OLZL/kG9Vy4E5JFW0irp0NJqqMyMFrpq8m9
5e1rzrEnxNLvmL6y47vWujHsfFXaGzKRK6qHH9SA//1LkH9nGagwIbr4+3AaYGFiEBw5eAEEEjEW
LLzBMjIocrDpsE9Csrkyw35bjCCZoOOlg+8OCuHfI+YqGOeKWArNsaWDGLH/wJAs68agM9ttbWih
HICOaYqfCuz4mbvKp83EKi+Tzv2V3/JbQfD9tyy/9dvRnJNx6gsLn39xDw7FofXuQOvB87MNXK/2
OAe9KyNee/rlF30bEaFuLsTmGNFdO6vmBHGwP1Brt3iGmV65vc4f+kEM+/OF0TkFlgNkTtMvntHh
k6lykqP8gA2jFuTh0jkga2NjUC2ENIPqARbWta+8LJwfq9sGbAAEFneTy6SPjvG5YVnRLj5NS6mF
C+eObczXNLhmzvAzZ3zZsr4NdVHVNf1gtd2EoeK95hme/g7ynZeDWFlC8pLhnwpv8JA6+AziLXTs
zKFXmX+/ftVvP+FiTseak5MpxjsenqyA++zQr5RD9biosfpdd+CrqzvI8lD/er8XX9W2KtnOBA8N
2e6fpnF5HNautyCQ9TG9wnH/fQ59e76LWZsACK2z5flEUN5JbJH1vns8uV4fashvZxVNjl/XvusP
mPXPxP026MVph9yoNHOXKaStilvLK49ybW3UzYJCGlG1r69ByFcHvNgL67lHi9fEgItoqj4soFfz
mHkuWKqdhzb525W9YJkV//qGFxeDhIgKTQqMB7eUzdL4zxeZcgT3nY2xa1b1tb3+18MOGAMco7Dh
w2v2771HGkAfdQtfcTnb5UC7HaiTHlvVud9Rtms33ao4Zs3VNMvfxkVngIAoDjLMD4l5ZRZZ5boz
3mvi0LlPvBagZ2o9argS/PuV/hxpIaSAEQqnB7SxL8uwPGZD62ot7qm18PsWKj45bAZ1b+jXrv3L
u/r72y0jGQ7oNujNo/b7+10qJp8zp+5bf24dDzVzP93lKhXcCGwlDf79VD93l7/HuljrdTcqbu12
qBbQn+TiK22v4NK/v7b/fpiL5Z3OqSlKiQFwGcPdM0j6Z93A/Mie/v0gP6ESPAjoutAjwlQWZOG/
X1pCzK43shHGObZGy+xhrgZajKgz6/M8w4AFkO+/B/ylyFxGBIEN/sPgYV2KBLtCHdu0k8uEoOoh
3yW3LnVpFcpHsc8Mmh8Vz90rq+QJh32QnP4TFPb33wAdCOwKkSCL/tTfT623Bk/mHk9NYlIBB4I1
2+weSZoHSPuj0ixp1tiPMu5ppiHDefwc4kcNN1BmpHTQ3DXJdB/EYGoQuc9jVGbzsDKGD5Kzba1f
c074da59+7HLufOtPmGZPap8wI9t0sRTdIBn5ZVvskCmP5fOtyEulk7FhoaUcsBdiR3mpKcqZFl9
Mgdjzz1EK6zM0bhr5g7ImUZZBScKVV1iuhH21AVJVeyk0oZ2OVzB8X5dA4BATUi4YJB7Gb+Wt92c
4xKNu5UybYvpnsz51taf3fHm31NyWUs/No5v41wsZta706DnKAAN55wB0rDkuWlv/z3G768YEXLg
XZmLG9jFhdfSchg3GfiKxooDrEkw42uvebTu2qcuKE6LfTy0d+z5P7hR/TzUIAkCsWsJ4kP1d7nG
R4YtONGxlyx6AGNx3jgiaQQgW0yN6Pp14rf5+n24izNUAYtAQfmHysvpopbJtWTrKy9zmfIXXwxd
SUjgsIuApf6nbPi2JPKWa61MMwEb3AH3e7rYzHR09MmDFV23i/uhGsUr+2u4iwmSSUWpbCsVKHtK
r/HNI3kqAU/CE3TxoecPHbx8XjOYJSAGwFOumuPhXP7leR30ABCqiVgVbFj479+elzAAmXkvuT9Z
KfHGste8Aq1Jajnj/FkUHZgEB560kQYeIc16CFw0c+dWMoDP0qZwgR3padSoSn2o27AYGxojTKPK
a0rccT3WrIQYPX2xp5SyVAfcAzYstWX7xIBOjrlCzXygJnMDyZ5KJwMmCqdF5wP3NK9HhJ2hpS8E
7UIvbgOWDUkwlTrM0OI4rI0qpoC5YNxVIXEiQ2CC0e4tR7yWTr5xsiidyzpwYNrmmtQqbxk7AXI+
VZkTZPwtbnOq9Z+KNWynGvdRO/soyhzQJMA53JADjWfPRJkQlaPfWOlt2hSBOoBEAoRWzOqdqouH
XLkfmpvCzLdq/yFhaVjb5DbuxCZX+EtST0czedUdserIHCZFeiOLhpquvHH7p1wSb2pgfmgZHuuP
Mzk1E0reAuLbAurvwVj16NZ1wgqnCfygqgra2l051gGiDdo7EzW1fAVVdVA5wlf1L5eniHnaQ87m
G1yjRk1Wc9+A1fNmi8wvh2ersE9JNYeIagrFVId4oyFMyWhVA3oFhVJtQdYv3DRQNHMtAEbIYfBZ
PQIwvjdIvZpxetfirlAknbPqoR/0oJ+xx1iBbM+VXVIOUbMdf3TkxMaBqskRnkp+Qm5q1ri0IYXH
W7JVSOql5rTO1I+45bRhuTfr720/UaFX8IBA/kuNzwIFusmqwEW92Oa44+VDqHUu8ioDrVEONTOD
MSm8BsHKMpceRCTB2OlU9AVNrJGKujjMsqWmLHedzD3bRm7r1PqyeHfT+zlXj9x9qcx2l7jpO6nn
NeuMY1EW4aSAuDL3kVStIC+jfoDxn5hpybmXo4p2k3RVZ+pmUm5sTB6ZnWG5sFItERkj1m3e+I6A
7NhRI7uPd7xel3oe5uVtg3sNRdrMh+rmK6We7x3Qp8GvRtgrrF4SdVUP2tmZ01XmaFFTiVXF77T0
SEp1M5oZzPkaqjmKb05NVJXIztRZNMKhfxxNf5jx6XSw9SlzEKnX1VHOU1+ByG8yX6DjWXF8L7V3
NzCPCEguvGFedXNFeQkUpjS9VmUrMglYUzQeXB13Kjp6hSh3RfPKlCkcJ/3cciMiWvnY8AILui6j
uDFYOMYx2zdQzmCyZ+NnYupRPD2VKvxPdPOtVttDnFQNitc7I7kf58dFgJvYYR1nYNtpULinIIS9
dNq9bt1p8RyW2GbUyn6c9eX8Yr3H1TKcst6LdePexh+u0AC0u9Gf5monKvBUK+NlbOtHifmSGY95
Xezy2g3gqhA4haQxg55exPFzm73JSvNz1oXD8KznyVpKZQVnLBrDc7RZKmy1Lz7arj4nvFkVU4YJ
NJzTrtpa8TEhya5W31UpjkUDJYtS78cGsyEbPFOwt8y0PvRUhFUT1Rlkf9leVMpm7Nso6cHB13Ah
6a1mM2Biat0JGqy92/eHZCZBzlS/mPuTYX7GqeuDnh3GbIHHci8v6nsET99l8c2gfVnVfhqjfrq1
WHqyxzzoRpU6HdwS9CkcDJwYSbJq4kixPsfWChVbp25lwbWi4lRRkrPrJAHsp7xRNfwZF/dcK2iP
9pGZGU/GOFPdUTbE7lXPtRPQA21asah20IFJwABqXuweBBD12JdWNBtsO+c67WuHFmrzAXE6tYtD
asHQTgK4zNyNnr9wA+3QKsa2PUVOx3172s1W7hlxfJ6HMmyAvtK+aQ9FblInLzwDbZNcpHBG3Lvp
I9oefgKf7wyeNs1ZL1dt9oI8Qmoq3LOd3VIIV0hTr19mJ9tZxa1Kzsg6paqO89k1vKS60TEJYvur
E/VqyuVW0VNEbX7OduU1Hdv2/MUpBjpWmMsVr72xSw48nbdqQejsJuci1e+atCah3b+QzKaZ+clH
MDT1e4asjZFB5VOAnDPltGQIdMremKJtJ+cVXlHbxGHRbOGyURQBVHS9m73U+D7m1NN6FNRFG1I1
q6dBKw92kkV2XO5IM6wLV2Ap2LQczWfNhk3hUiB2ZwfruEvuS3JbC+5V+UgCmNiGghiekwy+NryP
ls1WSQ1OUK52oG4TltDOmkbPdEaL1lYMmRmS/8rOflCyjAXGnH/Go9MExYTra1kFeJStXqA/1RIG
AFqwx1x5SZqWJmp+pSHzCwAOjewC20H1gNvz5fVZVyAXKUXJASjFK852yBbw1NNCYy4qz4BcC9MB
JIIrF+kfdN+ltvo+7EVtlUxkSIy4WIadghHf/0v6xVpG2crpwPpaUNga5jjmvK2uhw38Uhn/NfjF
LVtHRWKqNQZHFrBvbUFo8IuXDq50gNpv6/M1YtsvF42/hlsuPN/KOFS4XSU7DIdQzSA1i3XPYV6r
5FeQXu0HNfHypV7Ui6lAz7JKMFAZv9vx0qjVvKFCN1IjVJkfZHWs2iAj67r7bPmj0pY+1rzZF/5s
BYrhxeI1xSaE2oNxm+aA/csvc3pI1H1ZpzBW55uYPJrWQ9U/DMMXN1E+TjX2zxC59UX34NovcadE
aaoGTrMl9nE0hqDpbsrmpp/2Uw5ZS5sE84xTs6w1HA4zbtW8p92gemJKdoZdOB5LhkM+BbPjw9q7
oQVob0kR+6J4rHBeO2+oHDIUennF33RVPPClYRK3CCg1rDfQjFdWdVY7tUETHk5pubEbJKf6XG1w
1D8UxrrqWgho/QQrUlFWiv2WV3vHijjvsPHXnmaye5kUvipPLjswe/IIy9eavnVGtCSKoAUDbiyC
Aadd45NUd4JO8QrDqLw08TsZPxdFzmjbJF6qVG+NeMv0+KUBqY20z46E30z7mPUbJh+LcWXNsE0w
M+ln+oNlP+RONJFbCBX4/FEZ4D5OL049I8pM03FcyrUoPWK0u6ruVT/LNuCJ1z4pnITWs8Z9qxy7
NasSTusG/8PU7pzhzja5h209UAtYrowhT4ugN5UBR3CAfp/vDME0O560lyKoyvekUnzVjQMxRLMe
3+r12izZG2eww0H11Lb3MdiRKUd11D/YCAD02DDrKxXNdNqr3bYzB6prEYJqcV1pd4rz6uLD4V6A
WgPBc2Sn8g1oJR6HuZIeN55kaKRDja/rNBtH7LQFZVON9nfvIT4+mFD+9clTUsuD5spTg8JXy0Fg
0MrbKrc2Gj5kw3c5MqHVte5OhTcTgdiGptk5ipw8u3uLm+0UvxGBq/2/76E/wDNY2C06d7BjETcA
4fTf61klSILPTPQMYTkUyol4jXNXzmclRm5uty7rK5ig9uMaeDHeci3+tn+w3p5rPcZEZwpsbAUM
tjLulS1SFboeIXCWB2F3YCCR0jS8AVBVogPIgjY9Tc5j/OjaH5A+Aqt6SoUARbUMsvYKYvMbygEF
GyBlC367i6n837/QJSJF7rIDqGHb7LodSjm4gZfnGGi2BVwthKw8SI4iumbX9esVHa4SoIAjsw2Z
8hcIViOSWR/1eME4tC3f8COcLjeGRfWoXi2uK/PDLKGbir34HclZ0bXOyILeXAIS34e/OMXqWEGa
m+HiBoNYQLFCyb4S8Py72sP79QRZ8CMEkC7i0osZZ3Nl5pXCl9Ny8eMqfVub4Qv97hz/OIjCkMxJ
8uDaufX/OE/Qo7B0GB794FLMWubA2LDi/lh/Cv3MrS9RWL7OTqgjvIE/ceWrs85tdju1538vsV/A
JByZ/z3yxZFpGengir7mfitwf3+2nJt///0/19RSfyzRzAvfAT2KizcqM9mStsWjORI3baqH4nZ0
vD/6+BBaFO6bAwwBAP2EzIe1KYGf8fq6fc8PyvufE/vbz7hY2gj7bew8QcW6WAWJm0VBtjhvI2bm
uknHr5MVYd0GWB7QdV/SPNI4rYSMMYmq3QQ8sL5JE32bwsweod9GWAZDowCIzMG8U9YCUtvEu9ad
/bFx/nnpiEGClR/UGpfTWAf6opNW4LhyprtBPatOi/slCSpt0zR1NPXXhIC/rhtQG8AGgq05XHf/
3pcSk4gMIDcmsItbU1aP66x17+t+/J9mLoH/S3TbXbQayCG+9G7LDeFKyXvuu+3drHW0hwIlma4c
O78tR3TUkAAITAB2OpeArlORHsjHiDm7V9FeR2v9qEAdZ4TyP+BH/PKt8NoIJOwOiJL4p79f3WC3
vHJx6feHPD3WaXpIE+RGNwAretCQ4go417WryC9l+V9DXiwGexINxPHGssuRsPJzCAK2VgZg3l/U
DnzVzrdMe/33RvBLq3mJIfjv57w4QfgQN5aSYVCt5T6fEwik4n3C25XCPkk8rJVsC2PgwJzQgYnz
oGkAfA4P/58/4uIciUfcDPsML3vh/hjcCW2omCx/gjd2DOpT4Wf+NaOVX5gEeHC0oJdcQCRfXdqN
C2XomQEqsc9T1VPsF9Ezz3Gi1LmfXMsf2RfvH0Xa7KDAhswUlJis9sC69Bb8wTIy/8orWObTxVGK
n4OlA8+ERfh8Md9MdYS1LMPPYQ/YnQIZVUgVgl0IvLivUn+WifRzLHexg4SZLjwT/p7bhZQ9kflS
Nu+LA1snWxelQnJKYGLwH2QY/XKW4cn+a7RLuTpOVgdXXRVnWcB3/A+xC16p4DbRJZu0B2PcByv3
36/zx5hLybhsfA5SzVAxXDxhnc9ImS0AjWplQkn8NhDt2gf7sUH8GQJfCokReLzL+QPSqsoXM374
Ppwb970FR7UHIGRUZEXclBoK+Mg897I5pqb+gXAjWku+qaZxa2vZMTfqQBCENwn18d+P/uOY+1Mt
wx0AZzu25cswLLspkbEGQxi0tpGT0eobPhnAwnSAJ8Q3msJLknQ3SevKEfDDc2wxtkbM7n+Ne1Gy
MBK3M2saYEnkRo136fwOMwYqCsNnyHoAtust3GpGXoGM37MejVTxnlrKq91lh7GsDo0EZVhR1rN7
tW/2gwJ28dMucIGmiSsjqUDGMKQ4MP2JcXeX5cpaLQePExbYEtTz2tjExubf3+JnfXMx8jKJvl9d
XEVXTAMvRZcAA+V9VomTOQNTkqdaloHQuNez9tSX5wJmPf+fg18sggnKHmUoMRNyt6BjCXvXStnP
M+BNowtS+GAw8qDZz0lZBop5zerpZ4X596Nf2li3TYU72/LS7byKWA8yT3owYGXFQTDNdOnPie6b
GmLFDEmFboByAGqviii+Asz25HPoBh+XT4/pbYQpHbbiauLM7ysFpSAm4h/e3t8fpxjTCfmQWMGN
6dz2aRmWJgl54wR2s3jfWn6clX45j2HMiRc3ZzKYtMYpkJmJ3yB/XExVqOFGbzfdqQZd/Nrn+7NL
/bVP4xVayDEAcxG1248iPVEb6NTbDC1l81602jOzwIot+1uXmw8qaaE9yIEelBa6FE2Dk0lXjgr2
Fgfu6PAg2Wad9eCgE6nKGqfXSTXijZYq+1LPttKU55m8m1Z9I2Tum7O9NhsepCAnJgjqg1Eevp83
oVWUC3dpEd2O+Wc/2q8ZU6CWEn7FGjrH68q6y12XclXg85pQhnyhjXifQrNlwaEVCv8bLU1p2Rrn
kQlvyg7YA0LN6G7V9Mvh4x063ZvO2AOB3ZQ54Df3pSflhwVgv2W3jmAvRG1p3aa3ok42NXKA8olv
JpNFqdHjAR7IiCwisNsRnfnkxMVdNhRwwgNDxYRmMwH2rIPT6qDP2PHTNBsfZi58NLoommyetJCY
K9WNZU8nK4FZBaxzh1jZa6oI0hoIVCE93ke1MYYpKGP4UJSjc+kCNJNvzMkCkT/y7M1Ff3LA/QiS
B2qU0YDGmIu2bZ1klA07BioowJ7Zfqm0B+B/tB3LldNMIVHIDuHEvkw2le5uihg3n6ELaiBgGbmz
jDvIbAOzML28ddDLrgOpFYFbtoEL0RXB3lGU721R03EYqFbDSXLsKUxyadd/xn0TSAP5AtzdG2Mf
xGXt6b3iT3I+2ymwqFHBHDbQsQIQpokVQH4kn7QGtXOEXunt2kE7vUDDVrc7uBSMdw1ZvoxZPasW
zCeAc7XSprF1apfLFPYXYinHyTWfTHCbYNeXlt1m0OXegbBGd5tNyzRaF3I3xBNQRxIoA6CJ8qYx
HuQE2cy6kYdp6nFSKndI53zUnTmYFZ0SFQ3X+FwvTksFWFr54DVj51fjgZS7JJ89BYIiNT05bU9H
o11Dm5hS0rarNGW0K740WE7aWWAgK7GNdDKGOrnNbbkvySfi2ZGXOJ/yBj2h2vVcBSinEVm62BP7
2Ww2puQPrXDXri5Dk5zmduGEK0fWdGHW5VRpxFp00wa5A3cME1xt7a0x3yC15k522oF0wQg54Gir
tyNXVrbIb5yKHVE/UzYXp2Y+u8k9HhkdJazU+V7h2dpSvkR2o5pAZkU2QRwF8NdF/Z+EQ/lYaB/S
fklMlxIY8/UGJDNxBC2D1wzKaTbHqMjXY/nBm1M1wLkJqwj6tTZLYZLs5He5GI9y1tHx2pLW9hnY
TVMdoCtszyV1M3afdHGwTG177gLB0WJTzceZbwCQ9yGbZWSOJKUgIHpdOqzcQY16t7uNq1NpmLTX
0TF154MaR4mmfE269kDMjZrD7c5KQ1Xm23pOVrp6b+pYcnkBccH71CqrOn4gCUIstTkSXUVrc0/0
M7JUgMfHm8a0b/uijJyWHGXdnyoYvgnngefkUIhT0r6L/IsVj0RHyzVx1+0k1rp6sPsEoX+HLM92
sr/n8w0wlDVzjO1stSs1haSp+QAzI9SQ9KMpz3JofK4j+Lg4ptmtg9nWuI9ucjOV402W6mHbt1Q3
8DRv4/zUNUfu3OT8hujHwSpoHR/69DMfq2DQ7yFky9DtLdid2qRebO9n/QFx7mGeMoaD5BWIPN5p
RiV0Tu78wQooVIdbtHlTGkNTJlNJOeJ19VGG3FE/Gt2hk4Oeq6VtGzulKXrZGgPJBKsvnSrqxktJ
qdPZnqNJU/B3nFDnhcUwnzOSPBmc75L5ztKfs64OZpKGdQbDmrxDGvJRqg62JUhWpzIi5n2iQjaW
7gymhw1kbpXU3isTdmZwxRAWbA6m3IeEeKWzPqyHByU3KEvEU6zYbVCQN1M8tn0Wzq65c8xp5cxY
SRzdA7jmZbBVtG3uWb0l0P10G3A6BPB/8Ajs9tDCCiQTFY3HiKWjP2DB1qCjVE65TvNuz9VHLcaR
O6Ezm8Hd6tUy5nduY7eCLoRDL479jmMHUdqd2sJk7sUy3tRBhpVAEHPR0zyO8hwelnJrlB8SbdVa
DQB3wbrK9oQMW3RgZpFSLLnCuBnUlYEOADzrQhvtSVIa+N9BOUFr2u2rIGsA2Vcwn7Is6vagP+m7
utybczS6wpNS0HZybomx1DTuenT7qHPOg4kzath2OeSISLHKb2LH8RQHRxO5LcbPQruDP66Xp6+2
sbEm9tAzsTUTqBKzfJ3XDxl299G1aGEjHcmVe9kd5lkP4VviTQqWjO2Eg0SDiKiRMaTBBKfbrEBZ
V9poFClW2JGjPVVridYx9jH0ZcKCxNDbm4D64jviSq91n3IoqR3xUJYV7RK+7nV7GxsnfXgtRYGp
n3nlnIVkgo8tdp0SNBq3S8NeeUiUDy23qFK+Wd0bx6lO0dFzAK+PK+kAntfSNXG2uhXvjXZYq20S
1nKttczr1dNQvA9CR6TiXTN8WrHAhhPlxgsvYa/xWMZ3KVIe3PltQuqKlnyY7FGpH5MY/RHoQNMC
aE9Vnc1i3nIw7oX6oFmPTqJTvQf/QQi/BfkLri7Q950grBRgKRGjuedG/ywd/B3lPGHDEzUOcHEy
bJfCDMdDdBNNtGKT8WZbZvGZD2j0De8gdR4VJz4WpIZzcEdsathWucLx+6Kr1UzTanghCbBnpV3b
KbPxcY1tkpzZNNzXZoKCNTaxkZ2kQHauqsVrcyxx/wIziKebUby2NbmZ4/gRbxEd9WQCtVXAe1aJ
QYFQtFADH4kL2N2261JTkRRwcPrqTkwaSEe7WDJPGFwiyLldz0CFQH8RbfnU6h9493kHuftcw1C1
v+8QfN7P5MW0X40Zc2HculaJ7aIj6C59Ch5Bah9WBOKJWtsUFfNyY5HGg+nQ5ujdW4wasfaZOO+Z
C1Y+vsGIlrytHOv6NrYhZWmc0J1udcmO0yiOvf0Vp5i/Vr12wWuB1HRUy0Dnu0GcYUay5WUgpeZb
VdiztVszX8XUc4jAj9+JRqzGOl6lQ+lrIvEsnUEamd32fUrzwtzY00royTmW4qm0h1vWrJVCu1Xt
iWP2YU/qgWKnmUYdAJymg6pBezQ0jZrGujeBoHTpFyn3aQzfCWk+2wNDHVmAZ1TF4BOte8vd6hzp
DNOhaV8nBbWF63P8yzlFKUZ243hK3WGdDieStZ6aFS+ywJlQ7bu0CNNCDUsF/JSOamYE50jQ1OLn
WUVAsj1FdQEZBTM3HfgfCRhGyZhuZ+hrp2y4UZQxlPXJBDVKWgzqafDC2TPsX8IY11K0QQKS/i/2
zqs5citp039lY+8xAW/2EkBZ+iLZhjeIbnY3vPf49d8DamZUBGuJnbleKRShkELKOgfH5Ml8TUpN
+FBpg6M0HCW+bOsxmjfSTvbQOmjFBywE7Fh/ibjFjPoFANmmjZ+kmjL6GN+Sxcavstnf5/J46FMV
aFq7QWKFI7C56oTKTmpy+fJJyIMbD7y3KpXPHfvDSOKdNYWbtu42QhSgRkLpIvheeqfUv/JEy1bE
weFA2mXlMYm/ToNw1eaAp8unfKq3BnxnPaIj3LSHsjzkTRaADrzDvFy3IxPdqcZs+OyCCx7D7UXd
YV/Ta7SVFAyp8Ji1gNLFayrKTt59BTIPVER1wmIm9aa0tSEDCPEvXErtjkMbuwvbD027E6CsaPFN
pLFgjFrhAgtsJU/tVAORIucbLAmexaq/MqRjAXmnfcr1m3Ec97PBk4mjrZQcJnChRszy470juKYx
nCz/j9QMjlf10N2LmMDi/Rg/y2AEmuxZlLElVAUnsPJtb7a2FdwocbQzJspovHb15CGnK1t6W1xG
nLC5SvP7xv8mts9hPic5ETjOwR47AYIz9o1fMJBjWoAQyZwUemJP/jEXbzoFbOpAfya6tsp604wD
oKeXXLjq0DYPHkZ+VZ/cAZt0e/PFAsNQmB1FH/5p0NIP/xVpPkXNZ6R+tmDXSKJA15hmRFYnXBvh
aPfVScshTavCXZxmv3vrqQ7VK6+66jKOTK/fila1q7J+L5WVM5EihsFPMX+an1Qp5SUPOlQmOV0s
HorxOYr2Pt6wjRpvpkHaY2Ko1YBxe4BXFEFczHW/CMrO0m/V2NjK5h+9+8Iqb9pfwKY3hhbtSuOh
SWjrjjG+JeZejbLnwKQT302/QnWvw2Qu8uY+FMbSaWPjKMJeD8zIabVbK70qZrgVkIKqKjc+cgZS
qNPH8q9QZt97RjLxYOmPdaVuETp1dLDLhX4tgykahvwgtfr1FKSO3N4OxUOaCKWdpqI37zG75smc
Z/ciqNPAHL5OveSkQbLJQG4Mo+GEbXZU0q9xSAo9dG5MxucnX/3sVJPJJ7mxaUPptm2eMyFiV4a/
wxlFgPdi55ZC4RY10EYxd0ogoAKKnhaggNSCMZRP84/bIDR+64XsmqHSI7suVJ/nqxy5fl8YThan
6g6DYPZHo32tJF6dpZQflRDY6Thy+5dC2FL9JGNhgpsg/5IM1VXPpTsEyVq1Yu4TLGsVWKCiq0f/
x/hQU64NVZxqj0pXV4MYFLsbUwH6Ry/YPPnRvJyDndGHvOJ+Jdr4VA5fpDZf+w2XCjpnv2FZaW4M
MZmEeBYHCQRmQHUzfbiRwsnO9dEu2uIeVhbbAYwVd2iEyAvplOuDCVdLE7xPT06ruSkogjgGwdon
a9XAS3XI89+3qPGrRmoOisDvQ3zB6dPCFYrB9QGyCJbmGMGfVr2pW38z0G/5vJZ0sRh3HnnRWkoT
q5VaujquOioHcTCcKvnRIp0S0thohsFJGnDVMTrwBtBbIcaM49Ar3+MBkSLVbqTuWEqSkyXpjmol
2Gmg4XW8BqL40Kyk2oXNInckcsBUrxflyt6HEaj6MKS0R81t8SuuwJAeejw6TNrgx1kgKn5cpa9+
6LvMUSkzqaYG/g/zn/dFwCqI0CtsxJlQ6u0or8FuR/6VwW7GPez3z7/DR7ThItqiSB7GJq66nVy+
MTg6z55NYHNHLYCJSGTctmyLtu9yq6/Evbg7z0a5qIBLFBnNSCTu3FoEJRW5oBwhsEqOuRevx730
/fOAl/ov57O6qHuHpg6v3mBWOwHwVYaOXBms7fa1GIv1Io+oe3YyY0qug3ueIc50lb/O8yjbx2rH
m2L3+Zg+tkr5eDSTaJ+otO+1pVx1VFEwy0wCQkjZNL/IUFDoa78DI7tuH4WD8vR5vPmbLE9UrCDw
xIOliKrT4ptNMlUvdWC/5fn9nGAlWcYzhG+njhs/+C8+2HmwxQeLWpB4vkSwQmu3g+xtpEp//nw8
H/v3zB/CziiLMxi8NRfHX+t7sdem1NvnLi/3JN2wbbcfjsMXRvf/oFR5aWufx1sceu0o9eVQ/DMe
HBbXOGkPwg7DYVdYYTTPa235rXCAVIE/SLPA/rz/zvo8/ApFqcKK83XXHDBf2Gg7YNHrS3D+yZ/F
mffEWZy8HKYkjYhDSlDBficT+K3aJMA/ql22W1PDvLDDsIdDmFWFMYr65mIFdmolelEANjpLR0cT
HodVTMdahMWyq6K8keUaxC5l7H2n0TJt186JtRCLY0Iv1XIcfQahQNxRxUe8NFdO14sRZFlCXV6d
xW0XV4ggBqqc6REQivZFMG5LeqwrO+fCSkbk9Y1ACQrtA75GLqUo83TGIB4p9+MwfTP7IcNmmuU5
65W1/FGJxTQUUA2YegBBQw1w8VGUsQ1Tc/4oDZYpOoqUgbrvfnrXzQa5b4c2h5Kv6l+/taUXK5ug
GgZDbBbE3xebFb/7XJgmkGCd9qtXIleHojJnupE0UMKPZz6YCgpFhtWOJU6MSrtHaz81n+s4QUrK
B+S9r81869Ocg6Vuq/QylPpXPZDo8xYZu60eCuCoYYBNntOTV4v5IWjMrdKS/ohzfQvJfq+8qppk
F3nYLSSpEzTqpg4ex+Y0+6RX1KktT3ODTnMFwbhf+cgX9raCqxPaTShEgf5bHI+pX8m+GkLkn0Uf
xh81l7R+IHN2wu/yXjusRLuQi76LtphvjSs6CGKiDd/GDSXaY/QV7S0woqvLac5pPnxZ8BEz5A0F
luW1mZR92xojeZ1+M7jYuH7tX0o80qdjva2vwVHuyswG3L1yoV1KtYj177DKPAFnR6Wa9oOa5DCP
m2/+SdygAJY+oPOFAov6Wv0Qr7OjcIi/fj6rF64BqM7oTmNFOFMeFjtnaIyiDQu6erOI+2wkPoMZ
5f0aMPVCpkwYzHnZocglLVG/itfKlZTRk4yM19D/NaRfM+U/BqNxCOB0ogKgATJpLmVzqkpv1MYk
RnbtIw55n5Axwjd6VY5oFL4ExzUo8Ue9r0XAxYIcw1C1/FmbIzrMiQEMokN5gCXhrqKJL53Xs044
Bh3zXb3U5hA8vW0qQyrd8di5iPOAUHAoKIN1hX3qGIditwaGuASOUSC9YtWGCrz0QaQjDZqubwpS
x1lUWtrOirvWCXeVq3LXXGkb5Uj/e6/u40f/TliBz19cLGeh59k42wetQY6cACNwxbC5NvRpoxQK
Ldp48/nSXwsz//uzMGZTel4uManV8DXSd0I/bj2YNZ8HuXSUKKDj8IUDac9Evg8ypZ6hTR14VgUi
5PRY6/LGo+cswZ34PNDl1QjvUQGli7vfEkVVQwxP9Bx89Hj0djhU7ttt73p2sq76fXHiLBGQqYFZ
Oavk/ZhAJlpZYICd7badS1GMo9j7NfujZ7fZJnVnt+1V9tmlq4aj498xF89QxZ+m0p9j9ngZWTkZ
xXDFxktdC1n1cU91+fPpnM+95RWAqDBQPAyf1A9GP2Jh+XjNgxYIi1crAQ7htU5BkU0LK5uEx4bF
+nnAyxvu74jL0783IIEEUU3qOlQ/p6TaZ235TDFjLyWQQzXza6a2h7AVt3EUQCs9ZaAMEg18z0Rm
0TSBXQvlrq8fS/GpC1cqHZeqMUCXEDZADgZRsjdWx9leSZLYTLyAZZxY3WYI5a0FOq5oae2OnXoc
A0ofReKMPiIwtbGlYGfrgb81hHiXWi8+hKicZmVY105m5Y6AAmOkSXs9F1bEti48QHGBx+ENHs9M
gFg8anxZahvZBxac4KillHcKCKEIKs0Io6vr05Uk99LePo+2OKdEVTAFuSZaHga7sjgNWrgXfcVR
lJVL+mJ+ex5pseO8ILFA3xDJNKpDQAqk9rRt9NCeyuhGHHC612lLtNKzN0VPaDbTcZF2UfZLjIrd
58v00t4//yWLfSjlUTwGyjzmaYId/TqC0ArXtsLFIFh2zkB2SUT29/0BU4zh6PU+XJL5uvP3KQp4
wsbYdE7yQ3Eqp9/rt6v33aUrFtzav2MuctlEbjXk0YnZH5HUxF4gPtJ2wV1y9hQoHrLdms3u2iAX
2UOnpKE1BATMhLso4oWQffXWSDlrMRb7QURft0dqi/3ABarfmOVNZK5c1pcAo2y1vydusQsmoQ0N
MSWGBHHTp8sfC4j/Rt9hWLhhKTqjWtIi+jLk2sYQu+1/sRzPgs8TcHYuyUFamiKoUVeT/nRiSzM5
3EjiGi51bRoXi16xhNpKVaKkmepCEOev4KAaK/n/xeMEPR6U3kAmI3P0fiymllUYKk0wiwaY7yAi
ewi4mRpuSmttQB+pBKSueDfA/0O1aRYUfR/LUzIhC1Oe59ZjtVWPc1G3vPEO9H5wU5WcaN/s+v1a
OfLSNJ4HXbw1kkLlVp3IUJqksyeaVTpUv2hcO5YvVT0Z3PwYYJQzYeL94CAQ5WpnzSUaJxU25hG8
4EwNGxwZi5RDuhWi3X/zvsF/hVYAdYCZfPc+ZCMNtdRPSArXY7VNw9++iF94sPLe/sidZDzcbJi9
GLxyPgiDIptRJYM3J8Yv9cbcISO+STfBVh2oqqU8CFogIvboarGrX9Ep3ny+1y6tz/Poi/UpxpQC
CsCW7rd6uonyh9A4mObp8xjkVszUMvHSeeFI1KUwoFoyPSQtBWNaIDETtz8sZFXMDH8gTwcm7P8K
GsmJfclR6vHQaeAt5dABFrATBQofZbQHlrqdEvBhYTDXPcBtUhUR5doR++Deb4Jdb2qOb2o3rS4d
vfRYxu2xBOBHM/UKDZ2DlGXXcYjTeICEWmY9BnDvbJQMsZIxdEeEqU/vHOpNdJ/Fhy5+gJlmDU86
qiEgarRDWMJLlKfpRRvAaga/DBOdplKIkutWus6MxzaAYF060A4g2Z9kSshlUx19hLcmxC06UIlB
4t3MwufmeNVZXyz1CyR2CHE2mvbXbQvq2YN2XcHmwuBG7syNWQl7eQKjqgDa8suDWKbg9j16+D/7
ZEQmCLa2ljlVoz/1fbKVs3IbSeaVPv2y8h/ShHJNak03Y9vvK8pLausfpLB/yqTIHdIcmLbhVhbI
w1lnT8zXypxvj/5PPvWy+YkCjD95lLuo2vUb3UE2BB1P0yk35ZfhoOyDbbMHi/9Q7kz3FcDTQ7gz
nOlYHuZHhuDqp+Y23fpuKq2s80tVfwUmK3kHKhtQchbnVNsINbRI3vXeTXBfHv1j6Oi29iey0dhz
V52t523zYRZ0bWZR0YiGkfL+6GCXq1Y6qWCSJdvbqRvvkCKa7wz49wSbctaadz/fY2/2Qx8iGij/
cvxDBFq2LSH3J2YxP3ylCMxj/quZYN43jVN5oAHq+1LCwg4trRGva2R9QHZIdOYH4VnAO2AAApCb
z3rw2wTnrgWYeKnAT8xnBJc2wKjBoBeOmX/Lq6uKhVuWw4tc7E11lxn7Sbq1SkRaDEeLfkf1qwQM
2hdUb2V8F+tosJz+Nb63l/JZUlD6ZpZlIwdVcBChmJMZP8TP+U5351Zb+wtUw2G1ZHjpvcjnUzjQ
yIbEZeurEFHmQYBx7hR1rrENN81XGRmtYZf89P09cH1CN/g/KWB2wy9itVIBf7vTPnzTs/iLNWuG
paHUPt90LsWG+3Jn3La9rVKLnWWyAceOxVuTeGbMmbfSvVnbs8ggK3qLQoa4coxfvqnOfs6i7GFM
XpZQN567t/PWLndgIr2nXLqScfsmD9z0KAzM/qjRjVns5Po2yrerb/hLr8Gzb7J8tKp+BXiyZU5g
gigJMLCWPseQP41x/FoI2cpr8K3v/skneHtDny27xDRSS5nDzb7tcxPCBB90MwOpJUd30U39+VeT
Td63XzVXtGPcVN3wMUJk5LTWB7tU1p21JE2ZmpOJheH7Q0WK69YUOuZfQKJ1EE6DrB3DftwE0k0g
Clw/GhZW5p/PD5aLG8+g2wNHnjrvhzJlOLUGjiuok2pdcA1mfO+rx2isD0oSbasaIkr9KGr5MWvj
jQJcTsA3OU0AyuqAneFWff5rLqUr9L5lHZCEjmDAYgpoz6lFVVPZTguIL4IP1wT0mIyNUmpsPw91
MZ0mIePI0SRMQpdtx2pIDDNFG88tvknfwn2uuZ6bP1uoEZTXMzBDvcI/yTut3h0Xx3gWd7nr8WAp
6fzPS67fjD9Unq2lY97HztzMne1soT9t19bWxUrV+WgXm9uSqrjvIn3uvAuOhp5iE6UOTohOXp6S
+EEOUegKA7fXfivxrQIRxu+uPPM2je8UJd+o1vdobKCWruWnlzJHU57FU1WLZuBS0sQc/L4WM5M1
H0eOLqS2Wez/m++MDQAGhCQIH4RuNSPUAm++WbTH5jreN3dz3h2THQyb+GAcaUbt13vaF98zbOR/
R50HfnawwNPF3QkyCuUQ9RjvpysdlRYQoA59jd1/Q7bmmXEeb5GReEItWr1BPONuVlanj3IT7uae
vXxd3ay19eb/2fLU5IlmGgZYBP5Y1F1Gweik1GAxhfHXpKaM9qRPayWKS53D8xiLl0soe5ml+GyT
6ODtOIhBcMhb2C/umlzGxWIIHnTIcysiMjNLJ7iszw0cOd5SD/1YbOMbaacd53sON7KV++bScidf
nG0p6CyIH8oFEV6xk8YRL8nRTREHOx9pqc/X+4ULVJXIZeZiKtnUcjRdncpQHpHTVWfgLe8TTXs2
4AnoUu/U+sPnwS7NnSqRACtAh2aPv8WBHWRlNeZz/SNLpntBnZxg8GCPNSd41nbb3I7AY2NYjh31
JW8MV8Z6IYGjrkkblCmVgMMsKiLhZHqFGEI+4RjZoCEJxyTaoNPopLLh6k3gWP4aX3Yt5OL0Norc
HBW/q9Cm57BKoL2GDFoIt4Mu2uKsYl7ofy2a/+8u+b/nfsn/3V3yMU/yNM/+16FOfmS/6nNbyvk/
/MtlEojXPySL5F3n0aVhbvovk0lJwy8SlJQ4ZzVz+YVDiqLi7CQpaP9AjgO6sz4nPNTuZgn7f7pM
CpL8D4WmCeIvJl5wOoI2/4nN5CLL0EFYQASWkUjACJMi5jLBrBAxow6RGo8aBF4JaHIngfAWPDiB
1NEgTFn6CdM5QCgkAFZvx8pzEwP1xpUUt7rYVzdnU3j/1yF97my4aEv88wexXVEHQtzbfMuIzy4m
RUqDKO9j43E2xZjNnKWJ+7BAgJN3B8SaF623IfiuRJ1P679vDF7KsxMo0tq4VPCCRVXn/XUYYYMw
VqUgP5bIDSYtFlgzEF9Tr0QLgdI+3dTWywC4vcEhoBWNA3TMtYHPl9LiJ6B3QpH2rbH7QdY8Kfox
qfAAfqy1SHByFbs7zjU0b7R23JSpB7EF2kuqoJ0tTpHnTl5x1ytlvjIVi7acDvVFk5ApUVRAbzjk
LlWMyr5MFJT54scsNZMnFORCxJaR5ht9nOhSS9/LNcrBsYVAgRjnX+pp+N2U1K/7QfBsGV9MBF0N
1dG0wt8GOs9/JSl+IhUt0EDD4kEomjtzGtfaO++vlX/+as3QqZbyOqFX/f4DDjq02ySI48c0sZG7
PBTb7DHfWRQwEYZ3hGOKaRqE3/1aj+f9o+hj3DmbPluuuBLgvBoTt9uax2wbo/2mbpvdWhLwdvOe
r463rzKfI3ODfF4m7+MEWqmPNZSWxyHQgLuN8Os9bQQGJkGWi0sPUWS1soceyphvqF9jVYDuE8u3
VkalsRv17Bp3m3ovJCAL1ab3HNHThicrUqpNrvcjeoV4oOqFB2loiB/lsvnTC8WrH8cqAoJF63Qe
crwF4pVp2zwWerMvyuqp7juo7lUguzX0Ny8IEYqvoDlYVovJvSTFWylQGxctUGlnlv397BTvhLK4
V4eoOhiRqNyAX6bnaz32sMMjD4qnWbjilH6JfZjKmOsdtakZ9kJaZo4ipndGgTBkWaonK5sFMpTs
JiiAUBXMSYuRoRCxwvIu+K4H1jFozc7x6Ww6bPjIxvLDQ4VYKe2xxcQCBefWUPC96YrG1SihOY0v
fBMEMUMTWqz2var8CfoY+cwhdvIMsYfWzxJKxUm2G1tJOUDRjTYtVeTJ8Ov9UAdQqjXzufGmeuVo
eP8ie1tj83UA/BRNdvKyxbf3pUbyNBwdH9EGwKtWROG935YqcjLQ49cOwuVJyELDmAybCkvlT30J
xFAUfyw7qxBO2ljD5K9oCAdJKrlVqD1V0chHifJjXgNd1rtHmJSPfdYbN0aibtQaNiFqevXeR/B5
B5Q2snPVP5Vou9FD/42yFX7B5kNQ6o9y49+ZTf0SRtmdFnp/BD2/VuvgOU5jxKCDn6VmpDZ9rTvY
PRsMQ+Gmw6qHFeq0TepoSKRLTQFTQYtP9ahsfKHeqZN2ZXUREhEG7PahT373HqIcEf87W+pxGhCL
Dohwof1UPVbCgBMRJCTgXEbwJSqC3tZMuLidn42OHwu7yORCzGv1G87JEBOibI8IYue0AMLNsPqV
NMVtYaEOwncfscgUOxvBhadmEF6wBz4Fmvk4BtnvKq9eYqO4mXzs2uOD0HmPQ5JD11NxmK2yH5MR
bcss23mTD20JxfggFWHfecnNUHt/JK16KrySHzSJ16ZUWnZfN99DOTn4aYMUuFLeK8G4V/QKt5ZC
+j7lqLPJbXVdyM113oeW48nQZWllIFEvQq2MIv0FqM2PEgIGeu4evs9Nt2c5fDWzVoHO3P/0TeSn
h0r9YzTILTTVVSFnB6MQ6pVSCsJ4iwsPk0eLG5fjmkuXl+/iyBYKNR5NwzQf8oljpCsGtO/j3riu
8HxwTcxKt2ZUiAhuSyNAi7KxLXWg8qDK/nVH48WtshFyp4YEjZfqMuj5Id+LvKQduS/Dmx7vsGuj
K1sHibN6K4sm8jmR3lj3ZqiJdhYW0wi7F5l8MH7+9ZgJtMD07BY2bbEru1g5Cr0aDLDyzf4nOgT9
Cc49hYg+QApfiCV8dUPaO+LgU4FL8b1AXCWzBy8278SxxdlAiyiPTXLxe1TVibaMoBiYTXflFz1R
DNdrNHrXedPe9YPxqknFD6PvkQLopvhY01/fjEJqwKasHwAgfs3StNzVMUziUPHDXTL0lqtbEBHB
53RbSRTEnWFJnW22w7WgDu1PTwyvKrFFWjhHLCSNc2WLJHt1UHq0+/sGyRNVrp7NqL/DexYthB5F
mCJUaRCIEf0wMsVdUOPrbeiCa5mt53qBSMeCX70tJuObhevAVjMQ54+V8gdwXVQeOGl34dBm1yiU
otVXDsdg9KeHrLZ6J8lj/H7LaHTMPhGgx1sRAB+rOiRmjWiLKr1UI3oJclwgXRBKjesJQXcjlQ+1
ALsxkpoMcZm8esqiBCb9LPJS+eq06UZJ3gqpHgMIkH7T5Ms3oaaEjsdH2/RSp7pJ2PvHMVMH1/J0
XFFUr9uKomc9tlGDF0+bWnaTh+mDIAc/+6BC1n5S2mOKac5DLDTFXy+l1+H/XDZ1/5As0GRVlLlL
TjXpY/mQOysf8dtUHgh9qHfdXtkFewyed58f4otKORfGHIeiKQe5Abpz2YwZkGiaIl+RH3DIQX9n
tPVju+s4ul3ta7qrIRHb5aE4UUOgpDe3LoSnz3/Borz01y8A6Ax7GeAeiP3FlSXi/aL0pDMPojrA
te2b52CyzCtDzXGf9Lt0PGIl0CPzrFh4HneNreLy4JQRvXXL6/UXqR/8b5//pve1DX4SRWQZ7g0A
bGOmKCwqjHShSz2KA+PUhTDNxjK480Lp8T+PAWXgTXIPhc5lzTYb8Z0UR0M/CQXn+VhIJ54a2sod
fWkg50EWT/zST9K4bHiXdSOkZWSgfnjJah5wMQgvIdDBcHk+dBDrJJZNP9X0U2HuNJoP6Bpj3rkr
eAlR7b5vULABM7UGf56P/HdZLt9I0aj0U/SWeRIvCnddOmFTF7X6SUdWpIMZnjZYp8RrM/jxjUMc
smiZdzfmSbQW3mfTYY8S6CQ0+kkRBtkGw97YPg4IkNxLF/zdV1Enj7QMaR/GNd4zoRZuEHjY+Jpx
XYekzUHeulaT3FjN8CxpvU9yqaIR0sVwGdPRsCV/+vH5yro0M+e/ePHRR6xFBBhP+qkXb0b4/mr+
feAl/HmQRZf6rz2iG4gQ8Lc8ppZXcq7E6pBLPlHo440bhcp/cBfuxq2yyV7a/Uq0D3nt/BXOoi3e
TkY2DUE9EE27S2+j7zUGMrYACP3q1X9qfjQO/Q1am9HDWuCPc0n/xgA1JLGaKDQsVtkgJ7BdB1M9
CbjB8ADei1PyKy7i18/H9+G0h0lIWQVYjchR/Fb6OX8aFkMX0Rry1JPsS55r6tVNBTwK7Sv9mDXi
aykD56kBaYzKGtrg0gApZVArRtIPozTKR+eR8yay+qZkgJn2x+p/e94dBi0ra+XjATGPzkL9HlIf
Jn2LSYzReidNIYYaIgWAJFIz1SvX5bym358G70PMT5Wzt3XSitPUN4To4CuF5Yg01H2Ewg5lB1tC
a06Uf37+xS7P299jWsxboCrtOIS6evJapMBn6zOcgVLz4fMoHy/Ht4Xxd5h5as/HVYZcEbz4eMTa
wdP4I33w7s2n6YE813yN9sHRyzcrIS9OpWGQbbPjKPDMIz8LWSp9pydmoJ3aLOyug7GV92oz0MoH
ZOZ68oQ8XjC+mqXeYrYhjNdyHJkHI+69p6qSc7vU1Vs9xPrJLORv6Lnu+kTE/ileg+8s2oDcwTLX
JhrdsBuAWn/sDiQTqjJiqT1wJCM+Ph5gGDmo5m5LBI/COt8EgbbXO/2Lmpn3o+I9p1774qnTIS7r
XaJGO08Vb/RhTMmkWxLfaFz7ePO6Pl+UlAoVEY7jbD9IhdJcLMoIPV1dKHr1wf8xuLqj7DEzwYpp
xwmJAtHKEbncZG/BTPwvaZbQvFiSxvDsVpSkUpiOCiWJrzWaKysLY/65y+EwCq5dkJuzPPr7hTHV
mlhU1Kof5nJrfiruAuy5Z0Z8d6pWq1jL/TUPB+SRxKNuZojOZe3zVZhOVouWUqs9dErsJvrtmH5X
S2Hl1FgGATVMeYwMm+oFbhDLPM/UPM+rS0M9KSoZpSrZgTzZmjeszNzHyws0lyyLs9MF4m9LTOHo
TQVZeKCemkS0E3QrTXE7xNkWjaPPP9GFQDKCwqSuEsAq2ljvJ60eU3lM6SKc0kTdh356l0nJj0jS
97np//k81IcXObcU+qo8GWBxQ4xZhOI2qv1kGJVTDTlKycTKDmvzZ2okgV2M0oMi9KfPA144lnBO
oa/OygPlqi4WhCiEta/7jXLyOggGooJYzOhpO2UKAkfQcTNHnNYGGZCtnIfLfcUaeRd3cQKrXiFT
oSmVU6gZt3HOQ2zMXj8f2oI7NedS72Msjlw9STyEVFrlpI7CdCgpYsFjCV6o5lUua6rb5aWEk5pm
vtAc8vdFmq4QbBbQmX/9AhCAcwKifcDktRzwUpVmzO5LOjniRnJhuG7CXcSD8K6+Tn8hsLf3v66M
+0Law9z+O+oSKScXqhZHHXMrd2jN+WZt4vjYZl9wP/pWs87tflBSO+oE9Lz8WZIOHd99k1XGk1XU
N5Gl/AZ0pjjaaCIVqRpYUBX1sQNGqqtrXgry8vT76xv9/Vvnw/7sWoxl6LGmmSrkuzMHMnuaPeZR
PHbjq/J36oSOsZufyRV9FxcakuuDEP18ui6vxL9/wfwLz35Bibqv1mWFctKxrMymG9w9Pw9w4Th8
9zkWWwyGjyZ5I0MMZemPmmApOIr+zpe1cft5oIsLnoYmoBwDwjEtxfdDGazGb9Uk4vRIUuWu0Dqj
tmlUyUc9wUUk6sPbTkybl2wyEmRmc5xip05cgbN/eMG8XTEm2Ky3CjYyTO9/RNiZlRKVqkaJpTkk
bl3apmvc6K/KZoTT3XxfGfPy8y3CLeHGwRh3TWF6XNCPHYLHdgpKMr4RfwFTTe9l0CDZ7/Tn5zGX
98FbSAtVF858DI+W3QDBo+YiTr7+oKPcSplkB67ougi0rYfh0+ehlmtnDiWjRkQ0OMLaktFhxFap
aF6tPYgtV6j5qkSePQrPnwf58Bh/i4KsNH40c197STIlNu7Via4+NNvkYLzG+/rG2IhIcN/Evy38
EcrrEo85sJ35tt2Dvcs9x1hB8yygruSdjBRDeEtDLhTNJX2xS9ReFUNOSvUBWfhd/GXO7PB3pgC7
qQ4aVQBbcF5nGoT4NO6Np2A/Y+HireXKV6vFuwsJpqbTwNQNc07JljlfiVB8ZbST+FBovyaLvlaW
37TYsFZCWu3RgD/KUWaXAdIMUEP8XHwCRPMnCNOnTvFdX/7RBCh0N/l978l2ht9lNd4I2eh+/tEu
ZAogkhWNe5ssi0T4/TYzVcrGndrLJxChTmb8DvTwlrxzO+/oEF+Lz6NdPFp4bCL+IVkK+MvFXRpg
F+R70ySfarnbI+f/M2iUP14T/sbv2A0R0/R1+aqptRdTyNc6y/OnP8+Q5zsCigzaL3Tg+JvFUHPU
IeQEtaq3OwIOwU8Ps6QWFnR1DF20FP+rsfL1JdmiFaMZi3hGPWHYaCDsCVXe9QMD8dNpZ2jp7q01
KVtb0SpvM8BT+bhyFy23+zxS8kv+kgEtfeihT4PiVX6hSyfJO0yImGIX4UTdf+i78paWgFyBI8Br
w5jhDu/Xjj60Q+9PpXhqlC9SPiIBp4GrKA7jcGslyhOWLLQ1RhJBnH7T3B277vCfLyeeBkBfgJlQ
DF4S6EPwDEVm9hpPhMCJiy96Cc2gtWUpuZNKaR/QVvWKDj/xYeXjvm3exWKi0yVz1mEgjTXJ4pxJ
5V4xfWiLp1CnuJWEu9DSfiSi76jdINkVbexa+uLFu1gyETcC/FJPLrUl20/FTRpMt3FjuVBsnACt
0C4ybhQ53ma4Ogrj97r7I+u/c0/FKTq1k6n+og0ijo2D4qxM34UdMRdmcD2UYft9wCJopac1WRRq
J7F7Ro/frSN0YFVk9MSr1DuoIyqlSFm3Q3msoj+F0ByacQ0dfSHJ5CdwI4EkNKkYL+YxKcs+6HRq
aw2d/dy7jrwSWfarCH01H521HG3vzPv9+bhl9eNJwLKlMMO7Xxc/WKfRodDqeLIoeVmSnQHhI6sy
w8JVM3wAgtoxpfxHZmS2kf4JvNc+DLdF5206tDklZbpqZYBLon/Kuo5aWXWTjuiUomWuW0gxRf11
FU0r6iUrv9eaIaxnuaXZZ4VkJIp6Go0r2fiiCCvPRcw3ljMyC13SHAC4xPvNlBdb2Y+NBl3ciBlR
1F9p39N9buQBhFj9vUhD84CB36H0Q9g7gXRQCsPai70v7+Kpu+lGVXdk1OQQ4LVCdEqnBBekgRKT
TCdQxdHRtsrwoUtLajzpUZysg5VM/0PZle1GqrPbJ0LCZr4Fah6Sqsy5QUk6wcxgGwN++rPo/1yk
K60u7S313VZcgKdvfWv4lMT/THPjYCjoPH0X5HCnfXI1/6hSWr1X0p9XEHJU4SwQjiYAKpa5042J
sNO09DccHskxfBg+Szb9QjLLc9C6y1TC1NQkRhODLvrsa/cmcfpPmFTe9oS0iFJ1YlnXLOS5fyu7
XseNha6ybTMSijpY9QX6+bav4ipzb/Dj13B+O7iNQnhB8cVL+j5M5IY2XuTW8qOAfRX+YnODDs6q
TtKTRtuZq/6ed/1nO0J7Zn0Mlb+XhK2COtuSDN6hXD8NGf304Qk/EVtskL3OdzasTW/6zMT+0Nf+
SnYOMK/U+8V8Ggd9cM5TutMdO/isr2DZzs4wwf2CWTZEj5BsULkihn0KKlItkzpYEoTNhnkJt1no
J+BeD1t2kLm0WjqqQiAyNChh3TP4PgfO1hvNU5l0H3lj7Hla33pMLs0K1OSefFQ631Q+gWibuLGW
/V1Hm1VW4MU4kASBKLujZXIrG0nwR4dNiYgT6kFYmWhnO+XtLasxM4xxOYKAFDTerXQE6uT6TlVl
HxWu81BwcSvSDNb/ArQMTyGGu8gYEqQ47aEbgJknNI8P3QTH4HyAIS+pm3TZVRIso7Ry43H0nxCt
bkMLXZ187b95bSpRa9Yr28MJwBUCB/gQ4I2xHsHo9r5n9jPyZ4YdaRHP5VbZJkfzKMoUuJAK3tYV
Mx5NE00ki+bpwlPJLzuDxXFtbZGEUsXKRexuzquDV2TrwRy3oFiCceK/tzk9BcTZ1q1+V50awZTJ
tjmifm3ZbDqvX1rOuEkKpKknTXo2yt91cwPVKQ/8RZ6gRQ7/0LvRDmCOP00vvk7urb71Tg3sh42h
p2HemLeJowY4esEN19b+Hkb6j6WZbIsO5r1dD794lWFvypoUrtq0MnCxANDSc3+4U2RANDvCdgfL
jkZvXNSNvs+hWl21nW9tHacaYWbsnOdAMdvnJ16SV1xT3k2r/1SCAtXzH9KiYwuROW1UEQuWyWR8
Gwq4i5WlPaxNT4I+SHK+d8pEHQoYaZ8QR+JuPa36mHMOgoLlRCIBv7HvfeskWAPylQ+b8AIOgwjA
6a9sZr/VdN+PZgfKJneOC4NOGPwGf667vu+WqZE59dRMp+yRPAPqtpCGgGm2yxYVeIQiNmHa3R2t
BVsABVj8+2i5vHldjn2xjxaimMZBkuHEtUI4DjR3oZ/TfdLCmP/fI119zBmS+/aY3jhPVHOcTv4B
LJttfzSeYPbSHNp1sRnifjPdWZ/++7DrrqgJLw+jy0ecj5Jv41asZ01hiunUG3c8ubX7/3jY/e/v
z7bLNugGKEz+/PtQZ2YTgjqmExkkDKONlfLY3ZV397P0npFlE2gvyLGzSd+fY3S9l/WgEk4n2Oht
9R48uAN/0ivjMC4I9FjpMjl6sbW5MuplrTU/2bdRL49xE377yqVsOrH9uNRLZ1nfjPlyNnErd8Wm
37tLf6eBTd1c81b42yeDLTCENLAswo11nrXfPpnho/BrHawIieS0YoDarL7Wcb68QPx+NjJzGwFl
4DJx+dUSc5Idr6ZTa9bnNglsCPdqfoO2xHrATbgS5JdV62bZWZ1a/fu9Xq454FRojaJ+xZmFFu2l
NMQDHUmDEm+d0w5ZhTUB56hculdtMX+0tGY8bLbFBLQJB1v3ctKAT1UrXHPo2S2ScRHYhVr7CLKa
JpfDT6DaIiZxBUeVpc65DJlBT7i0NfvM7BBXlbm41pZggxU2g5+76T1nSEmK4QqJCDtYpFxDzy6n
2vxb8Wth0AZXLBgzXXyOsQ46c2oslPWHeqM26gbu5NUaiVsL46Hai70ZI+nHhsA6uibZ+tkUDWCN
ZQJpwjxDqX3ZG1KpksOALtVZEnLUdLJAIG3aqCswsoU6RqatD8rzKMA0q7OFbkrAiUjoqrP0tYXN
zpV98nKpowyeqQGQ7UCrb0Jm8efcn2ZAIFHddK7ZWcu7HH5ZLu5aQg9XUPofLRAMhFkI7AsIGNLt
LiqZdBg5sQxjPA9oRdgl0maqmc6mca8sYxfXPyMLfv175l9+ZVBrXIjxYPM9m2K4l1z5QhoTlC1u
cIKZKGA9vrZgPdMNeVQK51Yy99oGRvGu/jhZL8a7OFkzPXqZnejszLwRCRH1TWKW93RsQTQ0pk+k
793OS2drTfxOWf7WmOxPSd3sChD+Y6vBr4AEDHxTeEbiv4vdrFUkzwMeBECGZ/uWmXw3p7Rfa9n+
tmW5fNrv41w8bQppdKsZpGy6dOqwSjL7NR8nLGGwkaOkKQawNMltAhYlBR8wRgQdaL0ju2fIv1kG
RksOJMleqt69t0f+QA17hSsz/rcctFwQ6kCZxZ4A58aw8DO91qgaNSj4IPkC2jeFA3EZ6EmxoskD
94sJHVAONFXBNcRoYX2VDNcAy583iosXO0+3b8eEU/RK5tjOTohkWmCqfxiFvmVDni8cDR5RM9ya
XrpDDuFX35vIbhYrmgovqkyYc4g6bidjARJ/mMMA9d/z/AdsOE/075/i4q6DBnHiwGPEO9V1vx1M
ZzckkFEC5DIWhQJNqxeI8XGLCRWYJ1Z94ly5MFyZcpebSG5VSBPgXXaejVDrpb/5H9/z2pT70ei7
eM7fTZFvX4B4SMBRlcjOHcgCMQKocFttk3yNbRH9NdAQF4NCZgoCYP3YnuPuhyzHWaMBLmIrkFGZ
Ji54t4rglAcH68pX+Nvy//YVLikGprC4N9R4C2IxxiQu43HnbjyQDGYTcupdGe7HpeXPb/5bX/bt
Xdi5BZ0Mw2h9Pty6PpwOk/9606SwP0Dn3w+QwY6D/WK+Z/WI6rzxIGSALYnLUQ9cvaXjvPuxZ/45
yMXUNXOHmT0a72eKYCJ0lmy+bib11pZId6RV8FKW/GHK/Zik5ioF7BXi/vtocfPRJwzlGD6lsNq9
SWke2mzYd5lAuZd6Cj1GYSL7qH0ihD6NPasXRpH4yLBxcbzaXhr2WfaGfOZdmfoPdSXXmpr70ioe
xOjr0BbNjdk2sYscK4QbLJuqu/Pt/DA41UfNxjpOkLqiU5BHMvY6TPgZY2q/MMP/ymlzDGCd6AU5
6nbPQqe/tg9O4r8pyg8kwJV6QHuH6HXVs1ha3Qjyn8XDoW9uA6T+RN0wPgUZXak8ex18hLsB4o0R
7HUapqBclKxGnk1mn1DSrpnRfAY42+M2h1eXT054wlsD0Za+iU3SrRywxsu6Qpii2PNAqmVVNvU6
GGxw0QskP3qeOAU2WzVO/g5ZQhPaHeDNkbdDWBOHh5Kr28Ks36uOnUQv1sNAt2Bkp1EWwIcVOa9H
FYCGPprBaprMl9yiNxNnO9I0HzBkRnxlBRkhLMDXSKxB6OOITnemAD+4gx4OLRn1U2dwJDgM/f0k
01VneSIKhhK1uhxPftVvOQ2OvPF3uTTeJTbWxLNORtpPSAeCqZQskLA62Fjx4JN8pbyCeE8bC+5C
MFCC1CqT+iYf6K4q5Bkz5dD2BY5iXyJo1O3IiWXdI+9SuBXa+DuQAc02oNM+GMid7yZ1BEhjDd/I
YglG/VuPSMjBACjm1+kt9yGnMZu3wQ+Ohe2nMagbS9Y0aKplY7P0K5pGlqDQrzFE6eVTwhfcG9M6
rFsgA2E/Gcfe4QXyvaYbhI09Jf48nKXRka8Lfah6pBoShiZkwOVDDyEGiDdkiRxEJNMRydaN8O2w
a+lHVSS7LIXCQgvky3gd6cMeWORz27rt1mAeXXe6KRZ0HE+eMxyQQ8iQM8jMECqKT1nRL8VoB+kr
NG+4EttRnaY3adDhh4/kOGT6qw5GGk0SHe4yK4Beyl4s7KmDpZU93SH8KwhbaZPYMRD+aNn91tXW
k8chphuHxI+rBOLsqTJg/+rMeWgVQ+zlCJYBHFaaMLFwS9KBPHU9MsfSnKnIML1khRPrjFg4IFwV
A95UQ3k2qPd0AK6c+00W+51ut+2k4YMxqX3bJBDVmMVn0cEh3h5Hdw072Gohp96KsGNM4YitIDRq
GkS1k8POUebNnipqh0OafdWyHJatgfBf4vZqQ4Ic07wnxwyflysHmd2ZBThbNW+GgONZUoh3QjiL
HNm7j7RtnShxx8/cd+HM7wEeE+j9Pg4IAQsJNz+TLgffjDYS6t6B7YUS6dIvy1VPR7HIoafET0qP
RjXAFwCKEpIjAplLBP/Z1aOZ1l+ZXyG8dyzwkf1nPEK1JhlB+AlMQOIkr/QiQCdpoWhx9I0RT5/q
BwhqWdh73F/W0PeukWmIZV33iLnRcBNBHBHclGgPBY/XPYLiR8JeleckMJBJ2CK3knrJDLkFOiw6
Y4/O/DHIm7Vk2cPkQfo42+8bXnaC9dhzBcwzbOd0VZK9tpb34EylFQPOstdt4vGdWelz61ZHhNGu
EblrLuH+iBBIxscIbUwG6a9x4AQ640C+9qlXhCavN/XEjq5pvA0Dv1cCojju4gGYPQA/TxXUThkc
5gINMBchTgWZVklJxwUUdCliAsQ2IPAWaWGnKwL4nrrdfROYGygVnuq86qLcC0Da8D505n92zHwR
brvsG/JLKoYFWwQvbOpupmn8Yr0B7VptLH0r2YjJ7yNTw/annQCOdUJuARYncTvnONGALwMH2Y66
mSBsYyt8pUNaJBDwTSbizWdNOeqCW0Nb75bBXvWUv1F0BaMS/aLexyQeUyR9pnn9SbTxAJrqrc/L
GPD/lvT2ndsGgCOs9myWSDjoLCXwZKDs9M1XWRivSW7nCB4GeddVGz5aS2gOWdzKDK6GpThwPeGN
jbGTkl1WMxnC5X1TB+5dzrEHmJbC60YOnsXdY+4WdFn008EEKS0sGcL3UtmsoHeFqph4d2q0nlFV
MITvVbsuhSizMpodYOtz6gCFrWrhQYPlQZqHSTmxVTZ0D+gIvVCIH9HpB7ZuDV887+E+x9JzaiGL
uG6ClZubO8jmmmiU3U0p9TOM9jP0O6b3bjQ/Mu49QrQBgiyMgbvhqHN6KHyrRXRi8FnUclno9Nnv
mjMa9+uuFPn9vG9EZT0i2LJBgKwz7rLAhRKsyneKQrttyofKnuD9kvGPoRh2snGRG5eDPkBBjkfM
bID2gE5eyrz5TFvjrqztD2Yi70/L+sOgPqICO9BfkHrD487PD3XX4gUgXULOJkl4s74wP1DCr5VM
geg2Obogdp2FLpr3WDglgAYeYbLrZYYjPWZQwUaTm7sQ/k3LQUPIpix+SiWS6oaqu6WVBo1NTFls
K1yMSupGAemA2rcUd5b20UqHArplgZ4kTKps6WyRoId4SqQb12ooFi5uibFoaBIJMeymjp8s6cKy
rCLPws/90HTaIzWyPEKf/q7kEKNg4SKBqCbr0VJ7RxGNBEckj9h9zWFLbS+gOZwW/gjceHAN5PIO
QxfatrotKVYMEf2bgYANP0X4WknuSoKauxofRmGdSM0PQYrQKy8vjmY3nQxe7ApcltwKdthAqm+q
wX6FS0RklOpAXHKEf8qrkZIaed3jL1dn265FDi9J1zwvlr2wnxiEyQrJCZGDkMCwMSAKraSzF131
Js3ptbDzdD3kw6tIGIvJlC1BL7mxnHSjmuI+TZCbXI1Hc2z2LHc3Bpy5w9aCC6UrkhK3sHyr0qqA
0t+/sRNn4SMAUpl62klqLhO7P9eud18W9XoW+ES1KjdyzM+Ng3uFnT8Fbh07kOlDIg4/S9UZIRpq
D9zrbgXYrBDAwBDRY5tAtZD/euUWl/g6KjnfUFmudVYh60WzNCxQKiuutkSIFjGCAoZJlfEplF6D
y3TvZ+ojJWIL4e7SS6ZbooYX6BTb0J6Qjc3c6kMFqYpYqZ4p4s0jNA3PncvB6Ci1tRCIyeY4t8J6
cCyEKMvI7MgXwpBjtDaXhhMciTFJxDLbe7e3LBS4/ldS2g9VSbcVMZ7Rsz5Ax11iNtRiA3XQg6zY
zp3KN29qXajIDb3gugKl1leLIJ/ebeijpRRPJEC0ix/cDxX4NJ04gQW06hr1ZfX6q3e8uJuavTPp
05CR19oVZ5InX9VEb5hkXpg22DKhlN1I1T6WEp2iRpvvCFJcTLm7ZaZiUdVnxUJAyb6AU2+z9ORo
hbWJc+Pf9d5vpP1PAAS6Q7TkQX+GcaF/6fAz1lJ7dWqiPtq7q2xNdn5+bGEu9YC22uy7OSx9FuuH
DGxKJWOsaGQ+uwCfon//jr9UxX/+jrnE+lYJFnygaqaa/BYziWOxQALzi4qG2IzdtRF3+HfNP+mv
Y37XL1yMyVoErDtZ4IFOr1BqRwGMoYoIehVn4YZJWC9MyJg3VwGAv1SLf8gmLkDEQsq86wm09fW+
e/OWeg1BJS7JYRq1kfFf7UV/qjTmGvzbmxVDZ3gib/zTsG038ibd9sv0Xi9oyBZldE278tf59P2d
XgB3Lum61oev/2m23oTlxRKNuKW7arEXRHVc3gULazX0Ub93VmbsvLWr/0zJulSlXEB6RFtUWKQ1
TnQF7RY+KVm5oRXB4+AaVDrDypdr5/uzXmALAvwT0NIxkr2qjjioMXmy3wEwRexcA/vnSfGvsS4g
Bmsy6eQgQ+okkIaYbN0oX6onb+GtaOzP+YvXIPXLhsv8FqG59ODA7CNR4RIHcsbBtbEc/VOhjbCa
L7jJDHheE6b9sDS6HOdidjaM1o1PMA7b4N58D5XdojgFRzuu9qj7t+NDtkyXTnxlt/mJO/35dBez
tLB5N2Y2SbDrQdO1kLdzLF0R4YI3bzhzEuM165nfL+zyA35/oRfT0swC9MnolIC02u79Lb8Zse4h
TP2azeFQFF7bUOcJcTEeXIHQNJtdcB3wj/9c9q0WsoO03Du1H8MsJlilr9aaPDVbiAqiaoMrE8Ry
oYX3e23oH4p2fNM/hr541ArAJktIYOBR/dNI42Q7rDqIGcIMcvanMaru9ZsT2Tt3jTr4ynP/Zd7O
EXAETz63aS5Z0K6blADdA/eUWYgv56jLHnStr52a3k+wGF03yKPAqYOwCIZxf75dgmzgoMI2cwK5
4q2s+PQrDfwP30m3Et5GZ9RiW68BKjEKA/4e0xkdFWikEXuck74ESxhUpcQZ/HWfyfueqiOaabDs
SvrHoVN4VZ67Fq4CgtGiEqTptEhy89ke1CoAzVmUBCn0LYKup5FtlBhewRC4G1y6nOBwnmlYGhXm
jS7LY9GNGy36rYSDSzhIumt7+ybovDP68tvUb4+8R4A9tR5UI3aqrw5pWr1aAjRPiKNOZpu/eb2z
0eZ46zjjfijK9dglG7czN7VpL4GY7yySngZYBISG0cN0p0cWnSleW5esnUYtcfHZIHNbhEVSnRzW
3fa1fisVWFV2WX/oxDRhE1Jvsx4BrwPfcEn2heKv49REGrVC3HJ179DxqHj7VsETJPR014VNNemo
H/WHbdQuAthdEdLWPY6NdQP/ddi0d12OG6r/S8j+mSiG1Hcf5w8kTWtpDIiDd+H8mA/9IkMIPXK0
EcruC2fPTPmOyHfwLEZyMFhwygLCjl6D+hiuMujZSFykA8eDEWCJePYiEAK1QgdnR7tf665+h2kC
Kjxf3zRthdB1fShsEsHEYlui9cNbfcynem0COLEoFaEs2WI01D6vO2T3gZlWjadW0SdmzAr1xMSV
08Styy03beKep0ytW7x3xpNT71KoJ01zzVJszfYK3+eY9ydUN2vFWBZNQEfyhu3E4Jcx6Sjsc4rx
AQli06ptmAiTxP8cBhhN2NQ4lHXLEOJe3jiV2Fmdt3I7Y+0J89mbPIqKCW6LvbyHiVcb1p0+Imdx
ri3dKUbg1bNj+ItGuIugnvbJAI/40ew/RR6cSQ2MAVDNXVsE6xLBTVFpoYpEAFysXXGkTnEHeibw
7cLsQzNBmzjAKR2QTcGtZzkEbwJIpTdYwJeS5C0l8ydqeIt4dxc58XATBvYn+VK33WsLm357QE1f
cMoWqkXVWE4ZwJoCEFKWTnsgi3wNdK4O2yL7pE6ehi3TKzM11ljBsEpS2x6ffWFj/k/SfuxEOYbE
TUUk7fEX0BlY9hRISG+0uysp11vGm/uGGq/SqRDxKEgVTaUJs67iKAPmR6Rm9La3RBlKmG5EBStR
q3n8F+1puijGKVs0CZzTe9o8WpMxgZuYLVy7AXcstVmIFjP82lyttw4PHgjTd3luKzwuyqZR9SiL
cgMmT0BZIap8amHnFHYwA5OCv9r9eLAmspN+/dB63jHgoLfWrKG7jCX7ecsKhY1MsKJcdtp+RPeR
LAmm3frfh+tftkb4P6OgIND1oOVycb21M6OBj7zpnfx+r8iXWFVYI/jhGcyI0wdLX2nJ/5CF4bT5
Y7yLG0RZdvDf4JZ36mE6s8iyzI1cCkUGYEsvdhpzgv1ddwIBMUPfpFYncKX39YSlA7vHfT5WB2Fk
bUgUAOpqNnai84WuLL6YQsLFAPgLjkdAvZorKpaf1QdYSSATQD6NvieMTi6qD9uA8RqOlxanJLIz
Yd8gVnoNgmTkwgXPXzd31x1jf9BbHIwJ2shsTGbCO/GSJASfRJU1SEg8mdDNkCacYFy8mR6yMfSO
AAQfk7t+n6/Ltbjp7tjJPv97Zvy4dWF0x7RcCtoILiWXYpnKowmigtLuFGQeWLpjGFTNFeLafLX4
49YDeSpY7rMEG3JiWNf+eS6b3UjbnsOD2gCgT3J3h4kBPZAPAn+JKL4r98i/XDZc0MfBbHcxB+kl
ISo1u9bt7dY7AbDp6nMHMHT6+Pc7+9sFGUybWSJnOqjTg4t7HC/6kQdT4Z3c1xJCj1m35u3mfHk7
LGjsnSBkfhxXcMG6sox/z4U/XiVEzJY9W+ESD3TxS1+KARYCAAewjsEj3Rhhs/XW/cHf6Cd/49dh
toF1V8znkvWWPSDoYGGFzQ0/1NG16+RvWd6/fsjFAm/azATFpoQQPavfAoMWaNeYL47AMdcVJXBE
Yd5LXIw2ypWLJi3vW54C5zMkjWySvfC63OJiFtuN9+RLa2Vm9ZLa5U2Crh/wyWJdt/BdKi0YAxRl
B5oD62OQlpelK+8yI8fe62KQ3AUmmxhkDY77I3h2z1JbSVigA2Jm02PeJPfMbo6AO3E96AmNQATc
c9rCjtSEC76EpNcw2o03irfEFN4KcE4dusDSF2IMAHZljYvck0FAktDfTYPzCPT9yQLi3cnhhqhJ
xwMFcOTxdox6f3imYtyl3IhErm+R4v1Rj92dVpMbtR4xkHfsFIupTuSVipf+KCosE0xK7FgIcoVV
in+xt6cj72vJobwz1t1X+kbmVNClWMHzB94z2LrkoqqW5tKNAaPeixVyCeEDSyJx29/xz+H9qnPV
LIr4Y2rMv2feSgC3oehwLhZHmTMLvUr8nnKT/L+hJ3gKSNm4Vuv/YGFhIOj6rQD2DnMG5XzofQNR
jKkeBVKW9UmNbNkE8F7I0/cg9z7rEvkOLej5/3Vr+T2gDeIXdhbYFlxgC0mupqmmvX3qgf96GYuS
HBhGfmW7/HFWX4wyf+9vj1VULTd4VemTHOkKRL9Io0vUjBycvsPEJWT9Dkz76PLfe9rPcwAv04I7
Ovi/QBguRbG+hDlfZlO4cuTP3HgarLd///0f2/KsOoTgCHYPKEQxPf58qmbsRkfydjpZfrXqmQdj
RXtDpLpSBV4b5qLMheLX566LYQDSeuScBTfWVXz292+9mOGwLsEspyBHOYF/MQ/GVkEUnoOgRl11
aNHkyC250Y59mNCrmrz6rsvB04E7ueOWn3xQ9zj9dhktNg38Di2O7AkIdBgMVrGcUTRuUoVqDMwO
osy1aYhdNkIrM7Q7WqlonPqoavbahA1jUcQ53KNJsC6SAiy/5N1KnC3q7hgZHxCclLvaR9K5i4yp
DKJHxkJr8leq69AmUlc4PH950bCWg4oL1s/w7zAvdh2hqzETCZ9Otr1TzSEl+877r8JRaIoxBure
+VLmkEspOmuhiEfGHzo6a3s7x+fINXxJsXeZcQ4NwTUQ+DdT9OK7YjxYNyMtZLZkuthQIMrIXCX9
8Tf23AA9bFb21nyji3KZxHAuRaztzN+Vq2kNjdrWjNtVsvj3MvnLMpztygM490C4im3tYpmYLBtA
zx9PtiyjGpQjtOWjfw/x88thdcMf3Jn9wX9a7E2sgho3T9tT0N6Uwb3bPzvZFWT0x84MWyukH3iw
MYC71Y/kFZYVU8Ikrilpj35fcqKqhI/iRvNyndKHfz/Oj9vlxVgX22VXmXUwILDq5LtxhjoyQaIs
5B8bB6T3f4/0k1Jm4ctg63LN32L+y6ulYabESGfxFvaWZytOtwTGbnDoiAoknl0De3+8QwjqIV9H
QHUAsyT/0kkOGV01xK4NaibSg24Gd+UMqRLowlgJSqHgyr75l0MHDwcaP2rE2cb+YjlrBRPPdMjc
UwXXmMgxrK0PbxUvyXHyZKsUApe2bh/QXbwyGX98vfkpsY+AcwinIXjm/Tnfc9ATeNp57kn5D4aB
AAsKOV71yK9i9X9ZWNZ316mLIoSkbJQUawvfDuSsTQuTeriUeNG0RCOThupwPbIFzFz8+osNBfZx
EGhjW5mLn4u3Gqgy6EXn6JOVVOVCNt67YY3rFG6voRpBNIboUS6gEFsHVfbWNo4bJd340uBmGjKh
zkUFQUNSpGKVUXPlNuwVAw0hs4Jp1QTaXhGd3RJH22FZSNDBGpDihFUtSt/cC6k/yza5MRsagXi1
aBpDhA2M8Os0M3G6dJ9wcoU6QE7VkmdiZwvzOHnjKvPoQYnsZA2Il8Pta4nybQcewRHJG6+GZEfl
y13bVA9G7uw83d4x6S7tQEJsWd0GHfLozfq50MhWo+4BtfTSpVWMmuxYKHvZ4cpfE7Lw8vQglHPI
hXcL+00d0oHeBVPwAnXZGUbpL5LaC4AIMIeGgH2Zewab7cjuG1H/clR66AP+oVoGMydJlqINnuyx
wg2zhUwQuvQvrJgxLIl1wMV7gPWav4CtyoERG0prqE7B1rW+kID1jMZznNrQakqTPOXQh8xu7ltF
vVvHkvvUN+6Bmb3mldy6Q/uR8/reJMnN1Hbrpi72Zl8vucre0qm/g7f4auD5gjj2qjD5EUKVdt00
1rSahgbChOBmJOUWcnioQai7KcZ60+uhgsDTCECoaVXk0e5zzJwltk7w2cRkxkogwsEp3pigb72V
3WaD9QJIky571/TCwShOIvfv0b8Aemi2SHGSt9DfLWipn00y7SsNESn8Yh4DhLaUTG+NNtiCLnmP
COelBYlIOwXg+gkMWwd2LAaEbybDTggOKAoOAzH4FXppIDyiRNvcMiHWRc45SoosWIoqPw8tv7UT
exE4AkwDwzlmHHhZo8gpdyDMse18X3loFuX8VlnOQ1CXN2NapJHO2bpkAoIkBknsiORxWEifnLGH
n7ZJPmzN25iVBEJWAIzSD57yLGELWZB3SX0T3X97Vqf7dwZop2E+snI71OAJ1Wa5rVLj0VHB1gzA
/7Mm5USmzdyoT/UTa+kqdY2dDYX1mKjHts5ug4YuNYIHuJPKsK27x8YWxyrgL42279KyDSAmchCV
nBWnXvifpgIVoAfRMO/rg1cNoIQrkFUK/+AHbRlaLH1rsuylTYvXPO0+LHPsQpDznkxG+wXM+OGE
bcI2XySfOGLqjQX+ydR7a1+2G7AMV74edWgwupl6IM/tiCSRrLRfwQ18cSey4sbY3YCNgOaYLMBT
KvuttvXOqlO2x++GtYoJ60EvnV557bjr0iSMg1sExoBFepg/ixqsxjmoJ1OcRt7QgDgSIIPXhJ1w
KxHirUd7IaH8Qwf+vSnqZJGmAwiB+KVpJ880L95622zwNiRcpRpzY1G5Q6A7i6aqbp5qPX0Uo/uQ
le1drbIz03QFB/rFkGN1iexoinGdQ35dNsiUSsg9owwG/GfhVjHuKDfEmfaQuNyrjGwEXL3irqpY
LKSlYzhxng2ri/pcL3Elh3jbpk9G5x2KpD5YTnPUksYsbRe916IuktugbF/SJn8cp3QzQpqQ9Gyd
o+iYJnAoisC9BwZ7X/Bg5fXloyv8yPDBXDH7/yPtvJYbV5Z0/USIgDe3JOhlSLlW9w2iLbz3ePr5
0HNmLwrCEGfvuVaEklUok5X5mwCjMHfYuV18l2jGT1XpgNAFeA4NmAxRN4ZaV1XGtz71pEcfxtOa
mmqzUyt/r4v9vRpWF02pX2Oh43JJnwWhAkAgdjgK5gZE2ELbO5m1N3LlOWwyASiUufHFWFnJObMv
hxQxyvanq2T+o+lVhm0qTbC1zKDcAh9O1zC7xFUbSKeg174GHU0IjPxamRp4GIXHtkzTB8CghY30
e3Kuq6Q5tGKong2WeRUl9xEScqtWlpWHxqDt5Khlvi6HyDhIjvkmG7ATC1N48x2h2UhVfOdpTr6C
RvbcJ9J5CLNnq6oPgc62jgF3RmVW7LpEHZD8db8Ura/hYxLYjQUWpZKA61rZPbZX2GXLQrkudDCo
FBah1UhsbasEQ426uLVS4talUOMbG13RH4bGuCDSt6Wk82rlkXHK++5R9NH0aqtYW3VaolOalHdt
mj5x06arduy4GZ32kLd9bbvR+I2CpP5l1QChVckAPZkCz5W15s2whmMYjydnJR9TIWk2URA95r2n
HlrBj7APjuzYqG1Dhryed4KwEntsrYzGOkhQ52w6cANNBWFftcIZ91Yb3WuBAma56RWwXY2fcZJ7
LP5Qle2mj94C/o5IfCWtpRDj4iLo7rIiiveuiVy6LzaPyDSsFcKuyBDAr/d6DYE8J8dz1HatGql3
yb0KN1ZDo/PV4KchPOdKf98FkL71BtgRQsMHaQAslxhysZJdF+BymP+s/D7Yk+R1T5o0oNHv6tnG
bUCswlFH3yoy0pMfW+5pcJNuGwjCSXDDn6gjPjdD8yUS0LVzsCnZOgbV9zC1jqgKHq001DZ96ey9
LAZK6oSbwAMS7OqhgjNAWW2MonA3ZeRLdoWQFxB7DrWm97aK6pySGrajkXiRndTpd8D9T6Hov1Rt
WtF0ah+bsjDXRkniFylmR5kv+Km3pEDAECVq/CIQrSHf5wX6BPR+hY1riBU0o7beocVKDTluz06i
uzsjh6bh9+FjFkK6dDCKdmnvrPxKbbZN1b2VAJL5GcLoXG0pq87q4i++BQ1ejUgZKm5IIIoPcuWc
BXe4G3rqhG158Yr2HVZYcCwcsVtbfv3b7+OcJYxZAu2DZ4M7TRARX6hbuQDmnVN16tIG0HAbHoYB
iqpiYicKmUHzbNMIItvzzbMfGHuxMu7dsrq31HxjICYQh/KdIdNOEnz/niJotK4M91CjqIGbCAIg
fFWsZE9Jj4lBJT/HhvnGaXrprfgAh+Xg5dVGUTnSFZ1Cau1qe62pH2I0DnLF/1IL7qvvV8+0nsBj
soNp8AY/uAceoX/asBb2VJr2TldtKikE5CbeN7V4bBQJLLxw0gL/WcY7mH772Q2kuzRrtqWW36XR
UNGHlN7QpruDmP7iyhS+I+4mNW4GW+go/2UY+pXJMZEgvrhO+B4l4WNeImhQgIldh4lsju4iyAM6
Q2HXUQvZxWuPaJDQk0ueREQP7ZT8GQKOTKGZ/R7q6pPHiYG0wi4qop2EJ7dpOnABGuWkO6KxUdEA
dvPaWRd5fGexcO59ZWDYEhwKN044qH2n3AzIwXYNsH5Dcl5aCTsEWRIuqa91K7cKVbtFhMlOvQqT
gb7tT4BIg1WXwS0NZWUF2Rtlevcg1MIJ+9bma6liY1IkjvXd8oTHTncAc1gwbzShGtvRLljPRAzX
aLQdmz58LULpYIXJcC4KqwEZ6hU7r/XQgeicg4W2a8wVtDbqdpe13MDAAOrvRtp/Q3UbeoWYwHkY
0GZxcpDpHQuKe7xv4UFExq86cpjVQdz7GuVCzn2hw4e9TX41UvXau+IJIyKK421r3rWC9cuxPNeu
DI89K4PGjiLhxVNiyHx1kkNkE75Rot+hMwxCVOifQoUmuNip3yPq76ITdCuBSwDWYbwXXHkXxyON
h3nCguRiCQjryy7i434bCmvLq365vnQfdOFLFvRPilF8rYNmG1n02ytp59fBTlabV7Cxv/Gd2bEL
mMLefS9VCtROuo1qJf8ijlYdoV7lW9GXnvNI+B2mEZ4rXfEYyMrRT7QHuUQwsFL2ihRQ5XfPqc9N
YRXD70ZxvU1Yq/eukyBbohzrpO5Xltk994X+qGbqSw3nzwuoLNXZcyBAKa08810KKsyfauc1t3TM
Puqtp7j3iQPpFY59yO6pBF48arhvh/TFpNftq0BJeteyi65+YMsf8KlHuEYZDklWHXzXCjAgE6FR
+e+B6G/LwjuosQf6QIKKI/bfh9JErnkAiuJn6jc5aF4jNbbTwXhFJegPb5SjEYMKNcFdeIb4WHXp
SRaDe2e8uYQgPFY9FclAvk/wCkdEX971egEfLNmCjDhGrWeil5pt1IC8ChS3yE7DHOCkOuA1SGne
DVf41uWkXrlu7EaJRLUa7CxtHhzd2ZRBeUqaDItgSyHptsSVJtY8h+iuDMFOdyGcFYHzMxBYmH4s
vYhktQXaMqs8StzVyFWxZPRRMrf51rgweUhb0zVPjW1hQnMIqqPYhbaRSZc48b4MXbHNAFL0uoYx
EC5EpvaapMgM5YW0d4vuPZKEUcy3ISmLv1KjZW2726TvbUV179O0fgk872g19bOnD9LaCBRembFf
nMIBf+PaO2k9B2FbOjUCLxgD4FCEcD80IzP997sGlNSl0ZgP4wygXx9LHHBZcMKKG/XSIQQkBrjn
cFyVz7drU+pMIeU6ylRH0wI453qyjrJGiqOU4d03QJUMqHIOTS8hfI2idxmF4CKlP2m+5oNvx/mv
PnhPg3iXoAHktHiOO8kuGeHEPrQi/KjC4C63BMgtAfae0aX3nTfcyQ6JDl7oT9VHD7qDpUVmHkLL
Orf0ra3WAT+O8otT3itVsXb8/GDF30nX0FlkIeXxs9sJK19F6ylf0jj8XNcUqUbLCNLhFMkZPKnK
N6Vg5YKeqZfAf4p52ZseuMHi/3l1/q8ONLPzfBVlUm5EUN+1dFLOSxe2b6KuPFP62ZHpbJ2ex+3t
j/qZGE7ThIWDmiaCLJ+hATym9DQYpLFoRZ2jXMUb/1u6DniXHK1duh3h1+6zg+fDYvVxph74IfI4
DVdNKATaAyMu+7GJ5+7Do78j3dyI+6WS+wz4gRFS1cHZ0+L5PsUGVHGcDq5Z9ZTc201OyX2EfOLP
vk93I/RT9FfIM62ts/hQ3C/x7j/josfpvQo+QXvkDU/hAobHRWuC86gUqivoFEsqZZl0JYTZXnRf
usR/ya37NCObVg+DhK+Uw/EWIIeFvKIYOy9oRG0aT92lwy+KucXCGpj7EJhs6IpEnwXxs8npEaLb
IlZN0F8CPsT/v+PR3LK+CvNXCODqe3OgWtRH+/5SUmUMwhIOLKwvkpN05xXqQrF5phZLL/BfY/pb
Nr0KFpFd9YEMUwcp+1XffaminwsbZynC5MtCsuownwr/e1kVL/p62BtP2G+tpLW5jy7tfqmOPbuW
rsekfNwwUC7jutZz9dLT01Mo/fDdTmVc7Rwv3Ufov1te84RmN1fUN5R81qRLa10q3zzNe+fVts0o
qUj1VwWbvTTXkO/TRrv2hYn/fETS+uEg4YDUYA9Nu0utklRg1sv00qIa2Pp/VFNYd+rz7cn/jEcg
CGAibLP+OuJOZsIYJANjOqW7gKIYAXQ6SmQlWQPKm6UtpHQrzcTIt/DxFrpO84Hxf+ccAcs0pc0o
Dde6WTK6AOfdSvB2lXYfF+66G17UMsQqeomo83nTjCP9J+BklcUhxErZqQiIiG5m/RQDeGe/BSXe
3p7RmcWF+hFu7CDSkF0BJv9xccVJVNZxnHSXwu7X0jY5i/flt+5gvP93a1L8hUVW9+ZSFjjHdr/P
v/RL6/uzEsjfA4jVA4Fbo08zOYeUOKdwEJXFpXdITjVZP5UIsdTps6r2YFvMB7HJ0CdMd2SyCwnU
Z7jVx9j6iDi5Oi+wIiO1DgAMoruxoUQO1MrbSqdRXn6UlK7P1Wt7Whzx+PU+Nm8kjTRCpi+GzA+o
q49RFT8xMQdM84uOlJO7l/YCcmHDEe7ZWjgsMmRmtiZ6rBIwOZJ3aF+TT9x04YDnm6ZeFMC3jS0f
5c0I32mQPqUmjT1KtG/ul7uMM3tGR52MvBSfuzHL+DjIrI2zLspcDQSmunFV8VyhgZ4bqA8o3b0m
cA1E/vr2av58o+GKfBVyklq0gqqiVshIZTz8RoaOe7B26n4JHTSTPI2ISrShsGaZab61RQHRMacx
3AN9itbWo/He3aFiukGL8L1HKyKHwLoCDG8LB+Xr7THOfE0yfVALACP4plMkQWQ2UmaWoCOyMjoK
VfPFb4wdlpsLONuZr4eunEi7VkfsmkPv49drOnEQ0pyLFPWgtVW8y92lMiIbkaCoeXLbP7cH9flS
RXL6n2ijRfv1Niwt06+iLukvuXn2zJc+TRZWxlwAaZTUGi3FTPj8HwPIhaF1hWSBuSfvszSEQPy3
20P4DKBECvA6xGTxpYKn00QhhPNab9Q1IvVb5ZQfK9+Otgh8bLRjB1+stIDIAVfcBxdRXPUriiy/
lrQBZ5bIh18yOV7cAj0NKkiATSxxDVnkXh4s25L9w+0Rz84pQAIZo48RpzPpeysVXW83ZMB9AshI
/xEpC3C12XEoCDfoo6A1GPOPHw1latmKMwJEypvVnPG8Nrtft8cwA7zgq13FGPfB1QVQUYXXUsFp
SILBhyp348logMcx35vLMldqbkS0UJHRwwkdR4NJAjMKbfCYBnZUtdEmyIuXOKjtxnFeb49q7ssg
i8cTBKEg+i+TL4MZskxLmjxJbaMXVe+fk9T/9xFUCCbCGuQU5O0At/3jxJl1GSOLI7NlE+Mh4rBf
BUbz7vjpTmuKbS1ANFCgdzwi6AOIoGh+Sk76AArwUPpKai1s73FvTS5Uk3eMDrReQzZvelpFZe41
yjB0FxfoQ+J2tHH3mh5uo2IBxj87s5qM3YGBQD16jB9HHcUN5MUE2U2jCGxd7FDCv9z+drNL5CrC
ZEF2nuU3YgnMEEMP0DK+XWv0ySPdvh1mfiCQ5gD2UnGeonJkH5MY0Y14xpTFmho7j9LdfxABKAZ3
iMz9P82ZS69pO7/jeWl1pHFWvyqDhatwLnsbzYzwK+PaR+l88jXU0JQ7jAjZTnZxFz7RlzjWyFLA
tCw2zQbPYjhPm/hxqbQwO3ecPUCnYIh9ApwKquNmUS1xBRejUcC9EvoLX2eGLTLKkbJzdVIMFW7P
x3XmIQOD4DkhcAm2s19oVdjuRlg36+AhedL38pdkt4QKm4EUEZOaxf+ILI8r8+ooRCU/j7Osai+x
YrxUNZq1Kt0Lq9J+oCiyr9vqPhPSNxBJewiNz0ohLD16/uq/TbfxyHzAnAv9Nn2aMiKxhTloVHSX
XFN2UZsPNMiN/tzr8dnpg4McZWSt2SHqnZOSRS9ViRJFZijCvVGAanFh/N1ewrOf4foHTe70zi3r
oqnz7qI9VnfdnbEN3v2NAxejtpG2aV9kcJqL+fp4CdyahcmqpoveChKigZeytC6ZLvzQuty4q4V7
JT53aXCUchTTY1+xmxhx+AgH8qC7iAlGB7dHP3eoXg9+chKhyZbl+vi/LTg1bo++SNmuZPm1HZYg
guN/ujXiyWpXcZUGMFXzCB2F1NRmH5R/jGhYx22xkmvwSaL46/bY5rbw1djMScJp9l5U1HnGh22Q
fEsPtZQvXEn/y9rhFBVFHvLip/NPbQshQ9aH+mONX6+wKtfYl1CDFO7lLfihPbJaCzHn7g6A3f8K
OakahAQUGo+QafoWW3cOhhb59vbEzZRVUby+ijGu3qtTQo1NWmoQPy/Ds/LY2cnZ3Ek2QDcg4bDp
kr1/oBH3Xdq40ooq1Zfwy+34S0McP+xVeNHKQLn5Toual7+i3WiXaGo13dITfX7t/zOTk7NQ7Qej
9gPWhy6Xm7T+1ujmSkOIToE2eHtAc49JHsdkt2RRyCz/5Z5fjSg0adWivMCIjDUgqvDJqNeSjbL9
usE+YNWrG+Fivqdnrmh7Sb98djb/iT3dBqEK5yQPiS2ZPzBgXzk4tuTNn9sjnN1rf3lE9MpMaVp/
8LActAw6zxfTiU66XH/rLG9hO8/fHNyVBobKQI3NSTaa5jCsxMxouS/j76ELAjd4Nl+afiWt3XW6
9W0sIZZU82cn7yrmZLfVHmYHRmm1F7X+kQcndXgotIXVPncwWgwJriF5gCVOroIgUULA7ryABr14
7AaBoqeYnuGHQLUaCnHjuUAI9EQSloygZgKP/KfR3Q0+IKaBH7eZmoiaF2fGeD7Sry/KVeF/rUEb
9L1g9wqO7PXv24tk7rhEYByOhGJKZI1TypVuQtzDZKK96NrKf5LX8u88XCFZuXP2erRW1vmvYh19
E5c2+sxHtMg3UAynGUZKN1k4nNFtjehoe+GaBzdUmSBk2yctDb7fHt/MJgD8zmuJjY7N7nQTpMAH
y97120tU8ug7oc55+/+PK2FyhX74/+OBdnWK9GluZB1O9JeI6yX/3gveM10/qg8FyH4xWzi05mZN
IkcDFC7xhpiiz+sMeRhzGJVYm1PZv7QQ3GMlXbjNPlO9x39+FWVy1hcKCs0pQJdLPqJJpMq1tpmP
Eqoo+/IRjyv1gJ/LMS3uqRu/ezkS8KbhmjZV5pPa5N02Rx8BRXpeaohgJ3sE6vt1EzfeqlWMFkie
eA5SGFWDtOTNOO6Ojx9D5iVvwrPh2UNOPbkj87rnf5picSloxTS6irjcl0wP7nDO9aqfUYt0mmDf
/v7S3I69nqzxk10tAEu1BFQumuoS3UVnbQvD6Ftd293YnLrznpQNCt7ZRf8h2OWp+3o79tJqmKw9
6rwYPgFnQQIgeVZBfWwkK0SUIgdofDvS7C4aZYqw26byNH0WNX5b5rWnlxejpQ3WvCUAxP+DCPgK
0F9SQD1MmxGRjEBvjC7mJRX3Gj5zsThsbkeY3an/RJi2HAxPQqRzoAbU87pKs50a+OvCQV8UQfYB
N8vb0WYSGUbyr/FMyzStWaRAaRxEFCFJeEa5yvrffRvch9ZCwXj201wFkj+uv6hylSqR8ZCRRxKA
+tKHSzJOs8vsKsJkV6FaXRqpyFAiLV/DDsapDWN3c6lUvBRmcuqYIMqCRKQWLYr3dXiStZ+LlKHZ
EHDxRAk0CZpN49+v9mrTNmmCwi5LoAPB1ULHc9tj3iw0LWc//VWUybZEsKgtQ52BRMKxR7YkkFTQ
kQR0u+3tRTb77a8iTdKUqDKUupAp9aCRuYJ332r/PtKJqwB9K7qUGNrRk/g4Y6qc5U7VufT163iD
/so3qDd3VlksVJznXjd4flDQpnjKvpkWEnNKC1XeE0fp44K3Z/RdzdN2TZ4l0VPvUesYWVa1UNgy
PoZrFJB+ZiI6xHhjALuuQ/1QKXq9b/vk4Iyg24q82PZz5U+B3szC1p4pf0F7VrFjoauPJM+0hpdg
jlM7GSlTcOjs4CzD49vkO+sBMBbWXPnBf6c37drLT5Zxtif3GxIRMORFsjWcZic7sXQyLyzCoOBp
K8JVWCl7PO/oa6S/gC8ufJLPaws5f2rmBugrlVbiZK8IYujmlgNttSxqRNBL90HKzd3t9ft5P36M
MdkpXtXlShry1YvUf5NCz44sZQdp8fBvh0FDDAIU41E0LrGPi1jSe5nnAk19xweJhE502g02APv1
7TAzM/YhzOQAU1otEZ0eOZtEEJDd/+UG8uZ2hM+Sb4pMCOrGOkVXOBGT7ehZHiqsKIeBHkPGG3nC
LlmVu+AZ4e/1cMy+Z6tho2zSx322U9rVv+/INkZHqRB9mb+m5h/nUbEap0zbPL1Y8p8UBLain4Zh
ie4/8yCRlZE3alC8kcDfTBZeh6q9CzFvREYMYINXxqO2VfZg6LfBm3UpXyAPHpeclvTxlpzsrA9B
Jyuxr6sIukidXnJDOKUp4oRZcmg1CUWoZlO7KJq8B/U5kcVjbMp3hSPZhpO+NwXAW4/CrQk+25T9
leyV6tZKcnGjp/KXCtKC1SBoW+irEO6P35pPuZAkW99ooCkhd5vk1aNXCI/1X4W1Sys2Xxo4KEXf
2ron2b2enTJ4rY0MJFhdKfBsQphUkdxsiwhtMKfKVoUMIj8IodOhAGgI34MmpxOUnozc2GB3QfHQ
fE0tXNHVHrRs81R2PyPXe1RddVNH8i7tl6rJM88HyP2gdUjjeFZS7fu4TNIMUTiUCXO0Jh1tNUou
BTbqHdFWQmz+FcPRk7bxD9YFMwc7LnfJDoKYuFpqxs6U1fkZnF0jxo6cctoyEmG3ij0uGRdtNWyr
Q4u70c/aTp6q3VJfYuYN8DHU+Ea4yitktbYcqzDzS/UThf5H/U/5UHyV9taa5fHTONKm7f6INrZV
9lLReubMAZLwj7rV5EBwYyUbFLEqLlaa7JSCO69eODzHlX9rZ0xyjMIpBRMfsvQyiOom78wVdcB1
U37XMfG8fbrN3AYosIxvNxnyOGIcH2cxlYvKaCuK/h1+LmKGmcV3czHIzIR9CDLZ6OEIx2oav7vI
AV5fg/EtA2L/H4yDNtXYTQGLqk6uG7kgQeg7SqUNJrgx1T2vAiDd/bwdZXYgqP+NZW6NbGTy5eOw
QzVwLCHqKIf7NVTMBTmQz+8lzmHgrSiYmdjfTW/NNu15smtGcRFVfr7lbYf0t1zka3x7VuawMJrP
r2iCUQWiEKWTnE8vtkJHNSDBdu2iD+l91w7nynIefUP6apoYK6T+OUthC96ewdn1dhVzvBOudm3X
dU4X41l7EZzXpE3RaQlWgRdubkeZHxme3KRtJjCDyf4RcXlO5EIpLnGTPaEJ+SULHTLpfBMHJaD2
et8LmX075NzAwIKi/YNkBw/2yQKsqaJJ5TgwBJ0gNv6WqKWTYK9vR/m7AKYnw3WYcYVezV/dCTpq
P0NBGtx+V0fYTWoH0V8lqoKX1RrGzNLdMpscANwzJWqVlA6nEhoYNIB0UOsC+82V9RMhuN2wcqDv
rTI0aG200u6ijbvtliw55/bCddjJqcHrrZOFQS4ug1Rsygwhv7Jwv/VW/iD2ZrXO5SWh9rlVcx1w
smp0J2tEQW2KS9e8x2Z5hEm+sboIWaJ4nZr43MEMv/05586T64iTO6wWzbADaZVc8KhZK7B7SsLc
DrE0qLF8d7VgDNmoGlmlkBBD269H164CPbm1mUon1Qh3QSzXkG7/o7z8amRTHs2QCWWvRKyZtkWd
XDQ3hmA+3x7ZwuQZk8O45vWq1AZQWnyZfZiLNEAS7BQW5m92X/+z+KdSlqOwNegfNlwqnLPkUqpc
L9oSNHcpyOTwgHGk8kESjEXEfa66a1NsEHhY8r9cijI5O4RisNKmZLVVAkT19qfkPtbmy+2PMheD
ywQBabC3I8Lr43KzMJrS3bqgBIcfiFu1dhW6d/jTLDyUP5cDRo0+4mAcpBBGnIxlPIDx88rUs/um
/GzszsZ56fT0VK2gatFLP8s0ZJeILp8OpEnMcexXW6kzekWMu1I+i8pFMaoL8I29liBhpwtA81N5
YeV9Puv/xkMACsgel/Q0mdZRG3Z1jXjoEdzFTwiHbIbTSOdpNiXFh6XhfcamT+JNTiPXMtBCU4jn
3COK8BruxjJH8yDvzc3tRfL5RplEmhxKlS8gh6MM8jn/024QX0CPWP5LWUq0lfM4bLTQ9m2Ep5Yw
A5/f8mNgntKmMQJjP5W8rLwtPRdRjXOz7bbtm/OnOrffww0+FSf5LD8Wb847/NVgI9jWXX1aGven
E4vo1ogPk4F5sjsmF0yC02hCf0k5B8W9wOVpLFarPp32fyOQOao8wmRpmj8C1WrExtflM6ILr7zS
oFZFWbVD5cbOpMBce40mbDSonAt5yacHyxiX8gFCsWNKOZV07PogS3utl8+ueO/VSINr7636oy8W
jvzPj74xjqmhBTUKzKG/9nELKrGu112Zyef+CEEYB3IbMiiZQZ1ucZ1BXBgf22QlfsF80N2mG3Uh
PZdnx3kVf3Ls6HGEQVtXyOfKlvFWUDfZwfxTFtgeOLvw1L8ht2RX+/Kncgm+I0Dkl2jdNQgpsZFG
KYjt4p79dN5OJmRyJjnADhu/quVz0G+RX+H9v1WVVYxJ0q/wFeGWDZdJznI2e/v2Hp4NbMkIQcJ6
oMo3CZwQMxA7ST7HFeZgqKSGGXT2aslEY3bLWBhxY3QvAn6cfHAxbvtIll2ZMpBzyrThRYosbeGg
nTvX6Uv8K8bko1pSKFuJ4Ci8f6RwFaWavIrkpF8jGPOaIM64UuT6/T+ZPdjEY82Gx/dk9kol8SSh
zxlWl6M5UKx17wET+IWBfQZ8j6uDjfI/YSYpdJOMnfKIMCMtVHwLT+l6VGAElI9I/2JJZubwAY01
4qRlsM0wnD5uzjSWkhhOonIOc+yzauNdy7eVPKps/tLFL3kXbG5PojyzOK4DThE9bke/CRI95+lB
jFY4EAYvCHZuq32DXSNKBOvRtMbQVukBTaJ9kK+wT7zXN969cV6qCc2soQ8/ZZL35PBUcsFRlTNE
lUbHrkuPcQx4ifVN6SYL1aGlWPLHeda7XDQLFMzOoZTsDSFHjCG0MSHdIdX1kCK7c3uaZ868D0Ob
bEFgTqkg9RayJdWTIQwrq0u2gSlslomASwObbES18AAwuAxMb3Howj+uw5sgDDcN6lcSpoC3xzVz
gn0Y12QPetCyxKYXJNL69kBh3HY6A4jtsCh0uxRosgsdkAKdiFzoedD/eHJ71MRyb8B+vj2cpckb
/36VnSKk3g+qYyA0hTVHFH2vJQv3Q3XvhOa6kcTt7WhLY5rkijUqKkIsaMrZab9rIf5iyilGOv12
kLks/8MnmpwoiEFWQeSxq6I7lIBx7EYkSD7U2+ittZVND/1Yv2/36f522IUFb03wshHyVEmBA8/Z
8l6HWEQ0rLU9UbaxwV6ItPDNrMmpEckApbTx1JAQIskpWZtduY+a16bAwoFH7f9tXPLHFeJiuG31
4/ZSB3xfXMdWEDcxy4dBbHa3Iy0czFNMkFQHVgiDRSE50HAcxDRFTb/830JMzgqhzQP0LCMeR6jS
5NzYzRJdeHYZYH4OKxDGBVW9j9OlFkOryFgvnhtVAYHVtxu8s+00FvKVLiMgdns8n7vxKqreV+Em
AzKS2JfSkMus2SLK9EtR16ilDS/pt3in2lgSHJV10NvoQiH39XuZwboYf3IcVkrKFyuIj7KjLa8h
ml+cMyVTnJ7K+/iVxpYtb3FJ+p1kdzUu6AtbYfZAMZGqHkv48E0nW8EqFKfo/Eo+Z5jZx46yxot2
GyB/dHuaZ8NYMjw4wAifPbT4oEbso+xzNrMMjC5AbqxCH3jUL222pUCTA9LpRnmTWGCzIQ/ayZje
yrJdlUuX89wJAiiC/FuBCfZJvD9FBUlR8kI5F5WjoIlnbVwB21bq26vSCbZtEz/dnsCZXYHqAdwz
Go3YoE7lYXwhHJ+dPq/lFJKiuRI0g8P/q5hkC2eI/Jen+qHWTTv6OtRkCjHyyXEGGPOcEkEuJxd/
6bisq6Z3aSVjY0b9wazFblto9RHNiIehKM4Bf1BDxHnKsOrxyq2+O3F4SgaMw3MFcGiwcZiiqhN/
gLf7Fo/l0NI17trI+KpbXmZHqF6hCZu9C61z51r+UeqdrSimX/1IflYjEY06EY2uRNvrIycGMR7a
6baou3eFF+4Goz8VAw61A2JTYa7tJDfFuB7hH9x+w2Y1+mGsuxpRnbyUT2GKUVwPIc0XHhD53qIC
ti3Qolyl3nBnxs1WQEAKHMgP2StQyM1eI0c9eRbioW2OhFiYePfOkH1THOExw8H5QdUaE6+f7CTl
6sG0zEdHJwFtEn4z6Oa1ZvqPTddu/NY9dg1+MbiofUF956T0LU25RFgFcvmdlfaNX332pWqnxlRT
VWychlbYiaVrDzLiOVnZRStLEeRNplpbEDsNahTaQXdQlXUHbVfJ3bsYGtnK0+uHFpFEqSg1jD3E
+7xKzgUmUXaveYc8tGq7yIeTJVqoWlndiab6Pf21UVTRWlsJOoZJiOWXO2QnLxeffNHdOhpd7VDY
16n1J8TlS5GEXTdIhyzXTkrUBocRNLnSImGP7vJPL41sP4JYVZjuVysYoYeYeqPenNEM0rtz38g7
yJ4D+obGo2zBeNBj9b6TVHfTGMEPVJjWotae22y0Ue84jZXRl8VNm2+dIO8pbL4kvvRiujoQfBpL
K60afng1IluVUXxt5FhZm1r1PbCUi4iLNxZ58G461PaURniEJvDDL7JunYNp2CA6mNpq0bgHVeHg
NfVXDz01nFPKe8PLd7GqVWuq0KfK9Q+mjnKsFbbZ2qu1NweHLaNXj1QPIRPhFqMK5te0zb7mg/Iw
dN3ZagbEWGPgl1Qv7b4Z94lwr1dJy8lHx0GVqzuxC77HzvC7cNq31MFoOBddfVUr/ZY2973sq1sW
86PXe+9S4XwTY3OfC8GdoPh3QEnw6tGrb3lZ/pLU1l9jY7YyC7e0NdE5+ml88DINiqJpVnbniutA
TB6N0NyLWYOBV9Ce3W6EePA+FfKD6AxoXakbpXWahXx15pz8cJZMMsmMgx9hGYXrpdBW2mD4R9WV
DnqmZytL7jBDSE1/4Uabe31fx5zmkYKQGqDh2rFYxB6hyIk92ro6lnfJZjlpHQfw6bDEHwpFIHDY
ljzJVtgFWa9ginEelaaUU7Xvt+pW/k9q4KiD/RNmkqUMnYS6aedI51Z4Ztet2uSHMRTrZpDXCIUt
XNaf6ULjDXAVbZKTxKYnIHmTyucST7osF34MXnoY+jJao6GQc+741dGX5fCYK/lvK6oNKm6tsrIS
N11D4vseqQ3lQU+8S2sUj5Pee759Gc7kuRjhQm/n7lX1T0oLmZ95SSoG0hm1q1OmuEfZE/5dEvZk
Csb7+OpZ11VaLjYCiyjIR5O7imNBHPylx+NMtvJhosftcxWl8V1NzkKeqDnd3lXZcmkMqbTV43rh
Vp/dhyNzaUzAKH5NlqmrWo0UZNQrjQLvTqnj3kQBU0TVO++xVE6rfxtM+3f+/gk4WbAZBURXBDt2
FtBZ9b0vVZtvpLBe314Is/NnmAihgdzQcCn4OH+mU6uBajJ/euseFC1c1z7yzK20cKTMbvKrMJPB
1K6qpk7MG1/dufsaH5diYx2LxULebI53FWay7dRWzzwXleizk5nHRn0folfw+/ssWgBtz/WB0BiE
dMVSMLBRmZzKTp+wVCRNPI8+gcWLsNJbWKPxGiFtE5fy8CeadcFuqYr/mUA3rol/wk4VWKiGCPl/
cfZlzY3q4La/iCqJmVfAeIiT2JmTFypTMwgECDH++rPoW2cfh7jM3btf02UhIaRvWENZmARdBHs3
AeSgSkxhHQwDtaAIsEF4B1+cf82+mo06y3BarR+twkK9CRyjlYDat5VAXp8tmUae3Yq2bULqCpB7
lH9/bkVFGnoacoscyiz6SsZyo1WQSKv4++Udf3aP/DMMqjQ/h2kHmycREEwHIhLmw5z2ndv0u9ZI
6wJ9syR2dO6gBTlqms7UwJtDUFijShopMT206DCw6lbPXv79dFAlB1IZrTkwU2cvZ+RGo8a5gi3B
5MYe4OqZwQihN119Ka85936QrgEpBH0qALBmI9lKDG7jwLANGsBAuYZGQ9Y3kNw3l8pnZ0eCyRpu
awwFwOLPV2TCXCqFTjXij8bwsw6U/rbw6kXPm6VhZofS2CVN5/ztOXbPZndt2rdNt3BQnB1CB5wL
NCV70mf9ORPHsDNSgLwJlfKDZuwNhP5ptHQHntvROGt00E8BgkZS/XOQTjAhtBEvptJfC0T7+Wi7
6lB5RsOuL2+2vz81D9ZOh5otWTfCx7hiCaIoT7lVrsw1WXGcBVfR0Yjc/KX2ScBe1GeEOd6f2I03
cMte7IXTv6v26yksuBSB86r95n/A0Y2GcYWPCswKyF8X3X4AHNsdRsDcwQanJaoWSMOIZ1XxalBS
yIq3bTDa4YfTlBvDUEL4WvRB1DRPmaUiP+g6OJHAD9mE7UEOUIPbh4pwYWzR+ggSX0Ji37Zx80VK
21o5sQXjDt2o3CFmQaKhU5n30OUb9YdUT71RWmsGBSSjDdeN2bSumXQb00ieOj28y3tQbxrFfkk4
uzfN+qHLIEHWq4B+99BQhudz+y3SCJ4aanTPSf5A2+RTT2rkNGWz4zpyH1O2ZhDpoJLk4qhUgLyD
BH+sTUGuZW7dpXn/AnHooB3oDhqQqATjrUD8elJqt+FhACs4iQNCg+8QHJnJTZamIlDsoQAjKJUe
58ndBOlCfr6zRfaiy3DVQbNizNovm5H1yLIXIRI/LVuozqsW9NMS8yNsbcirFKjwTafoOMK4WmrB
0PA3NeZ+A66Dq4rmWCWQqjXh/+LZJX0ITalh1gROAoMEer0YImh+EQhfm6gtABU+bJTWcvxMgbZ+
HpH6kNut4lGR3Ed1HQWaVQMSljESQI/Eq6LuRgjnSzZ961/e9H/Bsb+22wS+gAYeKlZzAeeEQKLW
UFty6Eh8nRuAqRdKAZHYtHqCjfVrXZU7NIE/utG+Tmj7pcX9knLSuVsEUQZqjDBpBJtoFuVqYCpl
ig1TnCbiwRD2q35JB+jcQXU6wqxkVZSW1GiLEbpxdGuUSev6oST/oXOFNA8mkxTtVpjszY5DAGe0
AfbiBDW4ECo5Wgsbk6TzIhVZ/uWXNj3v/J1BAApXLmSFAeqf5nuSFzQwfq16IslB7+5iZ3R7PgZU
f+ms76pAoYp2/xbGjRhJhQIaxKfBHofg4M/xEn2wkapj/eAgDm89FFsAL+2W0Cpn3xIw1uBawSAQ
YdLPUSxegkCi4aQfVQiiwPUIh6Tbwkvl8uKd3W5AiRuTFB9I0rPFgx1GlBUZmNf20MK55qbKFu6R
8/P4vwFmuaEBqWx9pEg/xw49PuVqtHFOKv8ljFBPpjH7amze0DY3KDlAhMGN4gwVOVwH4ZJI19lk
YJLOBKwHcEfj799P9hrXRRZmdU7Rza9vjKtqDRvga6jx2HtUlFxtVa7poagW8tGzJQbw1iHApMMH
GqfTz70gymQsUGMmaDFmD92NvK1013wN9+GGBPKmX6sb9SO6L56XCL5/f3j+aQGiBblQHS6odJ4y
FiNkLqJiOirAK1Q9Ds0rI3exEas3TYJlqO1rgDWYN7yAWS7f6Xt1P2z0O17sje1Sx/PcTj19lunv
J0tf8LQREbKJAySUV6MaH0uHLGjonYuu4GMM9USgUXCazNISlCLhlsQqcmiy56yxUePbWwpKlnSJ
g3R2IE2duhA2xNKc2XaF1HsCH+sOCb+1MblyldJHE6KssZ39h7MKF9I/A83OevApQBEJS3JghhXY
iuHnChwmqbW5fIqc+8jRZ6GTmyRqYfN8DppvHe6UEJkJ2MCtkq9hwQKWc+xfHubcFoCYtY7WG3o7
dA7eMYjSwJZuwFdOnNSDVvBWJvbHfxkDXXtVh3btr4TEACi81duUHHper6vJ3ClMEQVeHuTsesGD
+X8Hme3lWsmLAl11cqj6cqeg8FPCVYMqSxoU0zaaf75I4pB6QDcB9JvZHdKz3GwaqBceZBRfNbr5
ZNl8a9baeyTt9zQib5dn9Zvgh5vxdDz15yfaQklTMeOOHODhiK5o+jACEFF50Wq8U1bxbcpdZzV5
+laHMXPtQKydg3VY+rbOntGnTzG7n+2q5XURauNBt8OXJoQ1uKG0zE1D7VFLnUeW26nbmlnlD03y
HPMB7jUMmrrEygKjdt4zLqRLjeT78uKcfSyoPv9vJjMv6NShg46Q6JG6rZoVqFIQIWF+13sp7Nq7
gCdeA3dObyo0LhFyzu02Ch0rHbpFBNYu099PTs5RQziTy4Ye0NRwx9SAY+PI78ZCLoEUzx1rpys/
29a5nWuyihXrINFX6hW4gNTRpleH9RgPS+D66S3+2tvAIUM0B1K0+hyWwsyyM5NSsw5jLVs3dLLO
zVlOJjs3iAKY/aSBppcrESmaV0q4nWlasea28y1HeEEZLROryy/47OTRcTanavtEVPy5yhKWQSOJ
jRGw5nSTQfK0g3GjC3ehVSuXqAVnP+yTsWbHeht1oZLwAY6qCttE6BanTHDIb4igqJ0rvW9eL8/t
bDEABAZcrxDLNUBa+zk5arFRb2k5HvpAC8g724mr4XWS5YVfLWIRX66Ib2/UK8uH+taa+dmjuHa+
Lj/EudP/9Blmp0tW9wnRFDxDFhduONwP/9q3HscXarkmajgQUkDx6+ckUbwZALcrxkPCgCZRlPu2
jVZwYwwuz+Nskjnll7hdphLv/BrLbWEMcRWOh9Yxd4NIPnK92AmIHvgVfDVdVqcPkHNIXI4GZq3Z
1yGvzIWo/Gzfz4JWBNWQwoBSO3uhPasgum0wcqjH8HvQSwilR9YDHadeVQ0bwzF5UQX16QCUbC+a
0m2aeKVlycJte+5oQtgOIQmQcWD+PnuMLicK2hI2OUSOwIWRkcaTem66AFAvUQTPpYmnQ822Twdr
ODFGiB/jNHU8AOi2I9f3cR7+GRxkcG2U78u2LRYCsHNfqgXTgkm5EInDXEWNlk0BZV/wVodO9ZLR
CvTmJUkeFOuqDJ8u76tzxBFkCP+MNe/lmkxXyiHVx0MNyD+HT+7DdPvm12wVBzgJn0Du99sVVIeu
+BEy5//azx6fz+nws3cJrEcyVJkgBzgTwk31QaR/Lk/wbE/kdITZK2xVFaZPNeLzGtBKKGqB4Iwe
ahFUPiwfIc3gwdhbXy9dn+cO9tNRZ8dCDN9hRjW8QspaaERZg6skUzvZSm4NNVtfnuM5vDh0dg10
x/8SF+YbpqP1MBp5NB7UMTvk5fCMviC8AGtN3Rq1RffQy78HgKZwadJeQ4jWg/4a9LHg1tpfKZLs
HCVM19mQ20GSwisQEUHp2hlKxRCmyf221kO3puGnkW3TVFniNJ9dqv97+PkOVFCdKRRNwu7QudUr
BIGi93BhrgrYWlxep7M5MeowyDYAfgSgf5ardW0s+jCnIzJxjuwGhenUTx7lTr911pByR0s96Nfp
TtkubYe/LYl55HEy8jyQK6Q0ehZiP6TbMnR1uFq0Lppzx2qLT2637C1/jlAEIXVk/qatIsGax29g
KvStzXDxJS14aNwYI3CJunZns7RfdSZ/zoj+HZly1cOnFv7cNg7RRi39EOjEvBlXE/gg00A6hLT+
ly2N16SKt5dfx9kXD1MAUHUhpYiM9ufVKQdh5FJycuDJY+98iuJTVN+tsdBiOdsNQAAL8rqhoeL3
92Y9jWTTdIwgcIL9hQhgbXpQt/tW7qB15LNt4llILvqV6hb3yT0/QmeJuEv9Uaj1Yybzt4+aJvqf
kMW28O/nTKkBbJXZ4RH0KFzBfvudZv13nDNU1Tv56XDNDPQSAlSxou0MowEUcLiv9WyNLP0R67+D
pTQMZ2HqVreRx0Y7KMfuKSvYOoJXbEniLxFrm7RMr+0saV1Zk6eBSAn+GDhjrBMrRbQfcCJ9RIG9
9AYruYlp+cyU9gberDd9GHWQ6BYhTB3RhBx78lbbUHp3UvlBeHUPbxiUbfrmXfDufjAdP5b0ljI9
aEx5NaaInDO4VbZhccxZArt3wK409bk0gC8EJ49WzfeQVs91DZdxu8jBXs2aGzj6PjG9zuA+KK5K
dQxqzVmpijYAoQVekklL6pqihZe3yN3GMG+gQX/jqPkfIaybMnRKd+jzTQfao0v5zm4Nw7U7ZdX3
MvWGmrz2Tr4PYSYMmREox1b6A+nLF4Lq6DZVW2fNrPGVlOyaJtVVrjUbS5Pvag0QZFeBFCrtO10h
vgG9SU+YegynY3jQRoX5EEZAupmFce1U42fEjWTfQzGs1wz0iizQHluABw09rlZMlDCAVmG/1GRi
FUnlLqH026aO7Yq6ukdZ9SMy0htLVNtBh1G2PQBFacf2LYfJ8+Wv7FwwAckNbD6CkxT85Z97T4Lw
r6qFMxxY+ifEOmntp1Pc2yMN2EJcdvZ4RbgCSwUHNfVfrjYxQN7IJ/UBKA7tU3Egwuryg4Tu/cTu
7T2YqcabKtAqN94toazPxflTLRoiQZBQM8jsC0vMru1LRxkOSru2oZLZWEud+nOcDVgvGfBHc6D+
hXruz4UUvDUap7GHQ7MzbvlWccuguY52zAs3vXCzG9jOXtWbYiFnPZtFoUtBweMjUEKaM+omiZss
12wT5DOY3sqyiSDuPD5rEmFv2raaR6RaulY8VG5Ya9cibeuAcnkjFfKiln0wEsBitewwVNVjTvRN
TcvUzcYWBvZjGeQJWI64MJ9T0uVPl3fe2eoFUAc48oAjM6GK/XPFTIsqSSfxUqoVDBPt68nOKb9W
VvZDHThv9ba6HZ4Xxbfwm7+O2pMxZ1kuNB/1Ierxlgyy78MsiLKbzOn8JNUWvquzV/rp7GbXlx1G
BSlHjGRelxCEqtaTLHzvARjrll7iL/IoJuDJfGbADKNgioo+RAhmoTLcrymTNMNG0HFHMQ4P3d2Y
7x+SBo5OKNLoGnOt/F/rKCFAPx11Fj7nssqsnNbmwQmv6+jbNO8adry8T859u4DAUFibTc4vxuzD
Ipk64nhXh0NEb/v4AZzVpbhvOuN+Ld3JCFMkchIC1BAG7FqemIc+T2EdrqBDW+JucrQR3sRKu3Hy
7Krt7FsbXtSt7vhJz760ntR+FkcL9c6zhyRQrJgmcJUaGBs/n4X3tLEiXRsOxYo9lXsaJBt5nwVA
xG+ixDVvo4O6VzfdFX29vMrauSDkdODZm4R5YDfEyZQk5E7v5WUY9LGVuHmF88Awiy6wUjp6Xdkg
rdfiex0xoYcUZj1MeElWf/QVWGMj2adtCWPkwWpdbtGVZojN2LS46MSuGwAfEKa8taoh9tJEu0FH
HNbKwxfUxg9tqn6VPQsswt4hWB5oQ5uDcASXbzh+89Z6VhLzxlSHLrg88ek7/PXyYfpoalhx1L9m
pxBJu9yqq94EPqDeVUWrezS01rEjnzsgFuoh3o22fQ2ZxHFp251d8ZORZ2dRWoQWQOrSPKRQJF7V
UFJaCZ3cFaMJY4DMzm8nWcabyhiSAEXQ94HxtWMrV7HWPUHDXAnEwMMVTYgK4+Qq+1AT7a1La+vu
8vqcCRBwt2gasgTI+iMx+rkhWwsuUKEh+oPWxFga5tblW5TcMzqZlA8LBc9zNaQfo02HwcmnqPdJ
o3dolR7MDNJKmQ3uSOnpWglVOyg+QYLOR8l7r2tpEBXF1ZA297IEY+LylH9nRxDjhxwZwEEQwPwd
kOt2Ejs8h3djCzE/KAuukQJtUji8wQpwPXpqAPGp1V8D5fXlkX/lPH8HBtbPoX+b9LOzrtd42Je2
UxwVAW33OrxKCBQM2tKIPZ6LRZy5cXY8xCtIPOB4+kt3rTUoWB4kr44mD78QDiC+l2NQ5FmQKIZX
C2Bt2/TOoMO7M4TP3I7BaBmtVRxCfkKpE9CLVGhFJfx+hF99yrNXDmcrD8H3NjWie30c7jWwKQB+
uinM6BFGkY9qA1AA45CvrVWoDnRwIfBqmd0k4Fb5NImUFYnA2ilVINjZoHFXr7LC1zqi+8BHbi1n
hPHJuGo7tHs6hzZuO6HiYkU5xvh5X4Cw7VeW2LYtTdx2jAY3M+SfLssemFWhyTzaVoBQKnNp2NYu
ImxweGNQ/Azng1n9jaJbe2VAu4QVgJ2HCaSvdIl3z3QgpZJBQmyfQG+XJs9RIQOElcKrmurezPSb
PGxestG5gZ6v6vZO2a+gx6a9poW90ilzwF6KoTSu7HtJ32SPGzlN0NPKM/WjRT3GbS3tpu/KHREK
3wxhLFaDIW5Vs3oAAurbEupdX4ktacjKZuxhgG20BynIK07t+6JWEE83n53aHOJy2JqN2NNae2Ay
o27Zpl+Nld4KWT5RELbirAvqXPHNxNinInopOr5OCI1WgHIdYi28ZQZqbZLrD7Ey5SbFbW/D5wWX
MLxbke0kMEHEu+8+2sYEMUeCvBuSKyfst3ZFv9Ia0WbUkVvG+9vRJIEdAh1XmE0Cja9up5j5l6Lk
R10tAOrvmtuQZFeGqKCrrEd+HSZgE6WwHoqT4noIrRfEUJsQaHmzkL0Hvk+5cPj/Otym7+1k/8+O
m8y2uBGpvDpGkBRI4TIjS3g6SgOGd0ESLsXq58+Vk+Fmn3fRJYlem055DA2AisyiwonK+dXoAG6p
luO+qEx8F6CxRUmy5oJtbNA2V84YPiF8fhiQdgJkqEG/FGYJrsb1Hcdr3rKh+db7AeYnTfcHHfOv
vIyezFAH6FXPgWsUBg9aJbS2rLIbH0qlmVf2cbtKoqG6r002zRiiqOARvqhOlq3iSh5ykz7ZZbyH
tRy6h3Vx06vNlSXJY611+PAMBisUNUN7TEL/Os3NHc3y3NMkcH8yY5u6qrZFwbhvG4O+0R12l07d
UYdVLWQPjSu0fQbXtJvyuu2dL31Q150+/qGDfGLdgOaE45ul/hpGw4ol5Fg2g+8UESoAxG8AtOQV
v3ZEflvKGIw2pT0qvYAVnDZepUb83ifa1uwjy+tailrDsCoH609jsAe4DbhGoQOTZGVbU4XWY5/d
c52uyWjj4CvSL7DDHtsshRYZBGTTeM+c8CnqzNGXQtzyWB56NRldJcMREGvlTcsGY93EzcOQGwnS
q3ZEu0FbN0Z6SA38HyMlR2YWpmsY/Rc079T1OEChlRRv2UB71xjy17iO7sAZf4ki4vMIJMicK9cD
Gzeh2hQgHkY3VVED9Sv6T5Nw5paFAptkHFsuNI+uDSf2SyVtXUurslVd6FsV3fhmgJKpDHvMtjS2
JNcPAIe8hWVDXGDydpWog4ar3BWs+I7y9htbJfcaBmLgkD7R0NgLEX4CFpG6ul36tAUZkZSDcAEf
uwtTmBnUTb7OKrqjLXlrJ4KoGL6KAtZXFl2DDJK6WgS94Zxgpzhhuh0t6PK0QNjIUb0BNFvFJqbf
g8Ue0YQK4qReR4mReJXGHkk9Wh4MNXzdrAZfdHR0OUJOjyl0PVgEHa3spc7iV8rIV2xAWojE2lUY
1hQGm23hSrup3GJSrJOZrydQIgpFBysQkxxExzMXTKgPs40hmFdkH7wogjpS1rIXoxuZyYHIHu2a
8s+o26/gMb+WWss9HH5b2tfXZkSfay13lgKeX7nH7ASabuiTgKdgfUpENtlEA9iNlvNW8CsAkSQt
vLIELVDJfVT4kBW4MAtcVbXlKbT2L0cdv6MuPASaSUDnT/0ydW65wanUIWMUlsdykFtNsjUpGjfh
xbpsbtpiLflTrqkBilYoG+S9Czba0jL8yl5/PoEx/f1kGUwKxwyrQJFQXxc3OK42n8ZaAQjtPyjN
n850niUXTk1UlWOcQt7hE3Xz8uXyWv4K6jER2FTak9QaUPvzrnZsdQwEeLg5DbQ+wk3s1qgyw1c0
KGzXsQx6OrJVjjhvIWSdbo4fWcxsWPXn+oUd76jZ6/0xFumBDPI2T7PetdPq8fL0fpfL4UMAzLyK
boVqQ7Rglp92uiBKpA0TeLz28zi5b63m0+bllSiz7zzJfWi23ze5+TGMKDF3Y7U24dJDdHlb9ha0
RODbA8eh2o2yka5w6CAM6K070RevDVjFSxv7zLLAFB2yc2hyUFRGZk9bQ/O2pFYpoGFPg4+yhGcY
pKD2XdCvzADCWl7pLXl3/xaUwAqB4Ie+P9h+6MjPxpRaiHpaUwnYlNHA/h6la+wZ9MnQTFh3gK+4
7ABGXhB/W/vkfknp71c2Oxt8tg8ysJPgwIbB28DeaZt8nWz1AFW9zeVtcCZuQocMghVIVFDvnLeP
8jRUbKMEhaCR8AtD3my/ZGiYgfoIivZ/kBj+MdjsiEyVonOKOoFKaAPBsA7gctGCZb/UCDpzBP0Y
ZprzyRFEeWdnqLqLY7USeyNo1i18nbibovJSv5Ag3QBatSH7PIDC3pWN2sTSGXjmKsADWIAUoy9n
/Wp4NVXaMSXCu0v35rp9oC6QsatiX2ynNvQyEWaKbWdHxulw854jKSNqCA3fRhf9gXpCNNxd3iO/
S1nYi0igJ9nHCY4xJz5w2meWRfDelM0IiI/8KnZp0F6FQbLtfLoa3/QN/AW8JVDv77ryz3HnGrxq
behlB2QGTB0gEBAgNuDuVIhnsEmDUyA/Kn58veRZeXY1QeikE/4VnIFZuVcNSW+EBVYzFLbl102x
TbmZL2yRM+k6VvSfQfTZLWlkuSNHFovjIDPUxqyAWvcSzXojrRZGOndwno40O8QqCFlAQSPCwQn1
hBAU5S4FsTdfGubMbfljQrPjSlc6RTNL2Dck5VOUP5lZ/6RXG0G2XYRWmZotkMrPnY6ns5rVssoo
ShBQZTgdxbawwNjqkkMfXVnZesyTKy1JVrRZQEUtLeS0b05OFUbhscgMhx9HhKYkhcBQQSB39Xn5
Wzt7Hp9sjOkpTkaRddjpkO9CHosupdVHblc3gLIUbspFYFeLBbKlWc2OZDnCNbkd8WkLse1Vt4Yp
d2sH4Ub/VINum3zpexOXv7skJHt2mqiMoxAJZgaEjH5OU+2ge6hVQ3Mcmm5fVakrO82zxL1N8yOv
h+Dyop4/SE6Gm727NEpLwqcDDAdHILamNzXR/DowXeqVu34lvXK9pO91NsBC+f+fOc5eJWtQG9NT
GxHD2D2HhL4ZMWpP2hjtbTN20NmxY3S3tXJloH+1UdRUDyItRzYnoyPTQKBT4Ijicj1dy1SDblXN
b6Auc63UZnOVKZnwyrqNvcsrdfYz/tuANID+U+fRezrkUsl4mB/BQCzcCNQPN2tSzY+pBXpnX9xo
mca9sRXxwis6uw9PFmu2D0tDq+2cqPzIaI6SH/ApjlgrS9pP/0/H4NddeTLOLDYYOCQZ23DyCYqM
PQdhBxwwCIRVJiJgl6Mcw1xVKg44aTXsCKqxca1OrddOnj6lLHxtmxqghizZxCABSHUUbs3b1A17
sbWZ86orDrDrGXrSddobqIsByo3ey3Mp2DUJm+hTdGjron/eQXck3yn9+AS23SaX7MBZDWJ42b/D
8M3xlFRdRwYLHFPk/tiU0baJmsJV0+yPzJTP1qKbRMijCp0elGBv4tg8mjnMasokg+lZ+J51pYWG
TiJchXeYA0nXDL7sEUXFqJZ7Pg7bTrN3Bmy7M13umi6cqJyfqYXfALjDVMZ1RsW6L5UN/L6fFEX5
apJiz0zAWmrlJXeM6xYWn64o0w1QXTcgRXiGM7wpjrPmTvipO5FvOZnXasNt3EEMM0ORGR1seJ7p
vQEbC5mSDxVqRq6UIUMLyWo3Qqupp2mAx8B+eEth+u22XUxu7SQrn+qiEUHZ9AjiaGfs494UPoPX
W6pVKNySga2YwXLPDivhGh17NMxMQ8FXBdqLyejdsNMaMwWI14WbZwa1TFv3Gh3VYzL28Esfuxj8
VMgtNVr6ifLLt93I6hoyYfK9GKzQ9DQbYmRaXQNHp41Iesxi2MJrod45tiz9yib1rs2bOHAoZLpi
oqD5LQCh72v5WevovqFq/oHG1R/Ws3ifJG37DNPXdt0DsRFkMfpr1EkARwPRzrNw/AN8MrZb1PbE
PY9NZ12bpX0oylAU3mBwkCRSLLiu5e2VZqfOqtJZe9UorXRZBhEwY8ieQOhFJcIIkKY+jZJDRSGk
5lp3zGgzDAPEXWF4N8IhOPk2utz8xO74KmiR7SDpjYikhtZtESd7CNQn6JLWqM4PmHYRdrkvNMBy
NDLetVAcspWsCFTG4WEqybgRnHyYXC1XQ6wpLofVR6AR7A8ti/QdFRUaYGl3q1nQrEgMeFZFXXrT
DR2B1lszelzoPb6XKPNzzu9COeh+bdYIn7PkHTXmP1kCzFBnWx9p7IRBXVq+KuzBkxzKuI2lfKqO
8wTM0HWkF7dUoi4wWuhgshIWW4miQj8KZDx8vFFAS/MxNeCKAeT6Ne8QeFFg4DxGOnMFH7Y1FQp1
C24YXp+OV0WX0hXBuUcsmKZ3rQngEvakOzaYIzNCsJRrnQNz2XEvLtMdYNUcYpgturwleU7g9us5
lgEGYCVeRCkDhTSQok1eiKL2HgDNvW8zY6Pjg3QZRMpBUGiBpC/GG+6UuxLdQNfAurtji98YukJz
qxqoTxYTOulz3eqkfAWWu/CNsATQqk2uE8h/NEl/Iw3VL80qcq3UYh64H0/MSbe6Ip5tka6dXr/L
iHJv58lDP8oH2VpQdw3fQD97sDJ2dDh00jRlrFf5GKJYiLd3KBzZeAOOkKCsytjNNNKseQ9XT9NC
XdFMkwdK5X1p6E+DmUZeGcPSltt/+qr746iZvu6HSoGsMFN8g3eKC8HlG1VGnxY38RUQGVgjSO9h
NYRbwxS6V+UJ8fUWJj49qmreqGSVq5ZWiT2IO1Adnsouz2Eqn2+bHh+SVpBDGZUcGl7q26CSoxWr
r4VSs5UaEQXgKxSYOXawXR9K6is8MGRWuDCreu6JuGM0VaULPlflMzXP3IxWticVS6zGBMtnVSFb
FdLa9NibwsrsraKxzjP6BPRb0AO8Pi75tY221C3qfe3KmhTVSKjRnRMasU/UOIQcJjPEPQjx1Wsi
GJTSTBvFQBdKChH2ioTwnXOX9voOak/Va4VW7n3fcLbS0xaR0lC1a0blTVkqzgbeydpa8Dh/40ZK
rxyHKg9EKbTbtmntzxHQqMCOeOrbXQJNgSrXVlBdIz5Uy4p14TQQQa5S4hW1qbtxLMZd1ymj26jJ
3RhGyQLMfbq7L925U9BxEtNadQ/D4S6GTZ4OICR96TksL8ne0RcS//MxxISe+hu8zIufaq87khS2
PIY2AH0C6gwQyzPraiFGOtf8AfTsn3HmpUdzhKZ8GzbNsQBbAM0Pu8JZYXtNyCFOUjxGioIWe77F
86C305TvBC0MayR+3xseNCE9PaoeJbOeAYWo+oXE6FwF+MfDzRIx2TsFrcCjh9sn9F6fxD38tN3W
6/w0+v9QTF9Y8rm3aKtkSmLlVXOMs9jvgAyN93Kxqr00yCx6j5MyciSMIY4sj9Cw7F0LSBYaf18O
fRdXbnqMk21KaihvSPijwJmK3VmbEDLNU8UGpxioA0tY4bNzAp0IPhAwGwQq+udgWtcNNWJEeawq
8BQ0iPihnVWDT7MwqbMB/ck4s28vA7O/gIMkuAkci2d2j4rK/Gi47ciwMrJJ/AOduErsWmyVrtpZ
ofEm0OdSxmsjB36z+EZI+c2J+nH5uc4WWU4ea1ZkiYqJxVChXJDanadmIhhItpBRnE0x7UluCS0R
OF7MCh+DjIw6h6/lsSiZGzYfhvWWI+yoLbBB1MfL0zn3NoG4hScLNYH3mBvdwIPO0EIEgkfaPzvD
U9o+Rouv8twYwHWgGD2BX1Gx/7ljYgrUVTZE5VHRvxMkhpTcKosG5Ofey8kgfx12Tr4B22qZ2gm1
P8qGH9UMRP20v7+8VueGMA2wwW20B5D+z+aRIozQUNqGYWMEM9jmD9BTC2/+N01GU6FpqE6lSsB+
oLn1c6lS2ANnSdP3R7tyHN/Ko9eut577XA30KrBi+zCE6NGRQrsemvDN0QQ0boprU5ghUG3Ke1FT
3IoATnhxzLlf9GizDuAO6PWqJuZXHxNEPiZkapQB9qiXV+c32hTPjt2ClsO0kUBk+Pnsapaa4PcN
2Lax8f4/pJ3XbuTIkoafiAC9uaUpJ0uVTKtvCEndTe89n34/DrB7WqWCCnMWmIsBZrqzMpkZGRnx
m0H8XbcvdQ7eVKNSMehgAKQnYPAPqWA+CFG26csfsfz2738DiiloWKxm1eCmTqozQx6PixJbtV/x
XNzznilsHCHEY3ktOZ3T3bTv1oVr62uKQBOC5o4M4UcHyHESDs1WyYJgTGQfpL60TdJsby7J4pby
oNgRr74LV/i54dDIwi8Y0emvPP6wFgm+wiT5lm5d9c303uZAq5fez43qQtnw7FDAMcW1nowZ+sn3
1NShjzL2qp+Niltk8q9etQ6wOO+n7IK3z/mRQMWDwtbW9OTzzqnwGJbQbJL8Jkf2GQcRy/hZh8J9
Kfjf74+vkUjXANNBylzbY0DOPg+khBNWz3E4+YC8HCC0j2FuHBYkmr4f5mug+DzMOt+/YhH6IjUM
EHnwayP9I1fCw2jl4YUxvl4SEJZlwP4ctVVj7mQqxqINGCJFTKW4UtpjJVnOPFxJSLDO8SUO+Jl+
4ufBTiZUZ0VtBjKDKZJd7FEMnW9CX/7Fe83BLnpfvUkH0w4d/SryrHvtEq786/ZgdBh9ImhI9OlP
D3VY9uVi6TFTpWi13HXZnap+zMnr9x/t7IL+Ncr6Uf/6aEMuL7mmsjfQ7dPcEbkMUt7sve86xS7i
Gdj8zKPp+zHP7ce1f4lkJIQU5DY/j5nVxSyVM9a5pg4iMYrdTgD2B8b5/zfMyedrLLY8wi+jnyCQ
3qQ4k+m/q/TCG+bcpv97LieBEEE3qYHG2vqF8t7W+1Q3LlwwZwcg6CH7goEb9+TnxZIXq4+aiA80
TC/R8FxNF+Ld2Q3w198vf/77qx4F+L7nY+QValvtY6skbiDw4KMcMmHZ8f03+UqXp2VNXEOFUiee
66dilIo6R7KcrInkXtt0d6EHSw2vMuGQ+Zesys4doFWZGlEcAz/N02ffjPp5XQp0I9vqd7nQ+wke
lAbtVW7lC5P6mrQzqb9GOllDUCm6sbR0txq32ufP0aOxKY75VnC0n/qj5it/IAe6bevM24ut67OT
1JG4UxC44yF9cl0FwbwkZsd6Dhv1j7JpAcm9pAcaEhhRiccBN7Zp2hVP0YVd85V0pcAS0qD64yZm
SeopeN+qqzxeTKHyu035rP+Rrg3sMPOtvE+em2frMB+hSuykC4ftzF7lDcJrHcCgSpf15LABWcbB
zCTPsXSgbtLo5JijdqDjqfk7ldUfv/+uX+IUEhlrYkfGoUIuO22j13IlN1OyvhIs0+vr0tcK+aDl
/9olddUZNVY4rIo8K86bn0+gWc+hJSVa4jfMqghFWJYymFDxwtH7EkjWYXiL6GgurUt4MswUKVNn
1GXlD3p5p9K/blVkRv79iq10RlrLONigVfR5Khga59MSZeyKIHMk/ScWs54UqRdm8jXnZiqr5yu4
eRqSX/AaVbQWsE2G4aq60bq5xN6ixBSwyq/7Ouy8Ulx4oI/T4kZZthaT9ZXh+pIH86EqEIz5Lyb9
n19zCudIRGmaJeRr6G1ruFcMQAh7fC8vMjQUFu9TWW6dNYcNeXqUrMRTRZPYGPUBNkHpmzfWXXEv
/QOQyWM8KDUn84rtv066T8ZbN9RfqYGSA7IVR6P0MWsHr+6US+AscbFRwRt9v4Jfb4V1KHR2uRzY
mTw0Pw/ViE0qCcNc+HO89FCXxCsK5Zum6K9mUf5QSnWm9ElBrEYYwR6r6i0cxI8Lv+FLJF1/A0IN
IvqWWI7r6/L/Nd10UrusGMwS7wwn2OZeuc3eYz9yNQ8LDBvdoZ/Jz8C7BBs7N3Vo9gjIwLOjsnRK
O6utpKCpogcIEMi1o3rhYZUF797Ex3hz6Yt+jdqrTfKaS2Jmii386eMGI71lzpQG+298ju2wqJZd
XJa/oqWbPClY4q2UBMNdPCzIUK96x32VyhRMMXbTxKLwKn0wt0pZUmKzOsuLrbB7+P4rfInwqriK
weElu3KGOd+fP0KTEFwg3cS+ooCe015Qd7GF7mGIWlseL+Wh0lecwT/DARhdn0ckpCf7rjXj0BpH
Jfb7MextEDfDZhjAeQuqCi0a4wB3qIMe/W9UhaGtR+4ctalTG2As6tz8mGpKb0YYTbYlYrYxJzfY
eHa2qcvuGBSvoCZ2dQr2Mam0F3ls3+tCEjyjGV5Mo/udL9N7HlqzY1WxU8zCXjaGuyCS6bdI2lFU
A9p6QlxDcqeRZ45KDQUQ9yCpbUc7DMGpdUpMN0u9Eguo7LqE++QQCjdWEB7lSqGHLMRuhRMo2H/h
WpIauDpRecx7ycvq4ZVNJ9pyKfd2VMST2+az5JtWcAhTmjemuuxQNGmhO4g8hIuaLuqs9s8CJjxb
cwEDH4QdyDiNnrsiDz+XtH7hlXufCs2hK6xjOOVY32hC4dEBGu1OUn/AjunssKkrF99TZJyrAEZi
kzzRpr0xhjDYGZH+3IrBPpWyq8CobqtEuVUXQP91JKo0wQXILIqIxFvzS45AXpB+wGCkX1gLEVIE
bY0USld6o2aO9hBK+CoGReDqSju7eVg/m7O8l6ow8AVe2EMDQN4IBAruYex3lnJdI9+XNUPhfb+d
vySGnDcVkwZ81sAwyKd3bl4EqWwFpnBP6+kgj9FggwDANH6+Cobh/VCH1r99zjEgaQSnBPVXqhgn
QQzThBFKUVP5LYYklvJedf2mzQS3FFmG4c/3s/uKmFlHYyTiF4KEX17jag5pR+vW0bxe24h+fMum
LaG5R670KF0JTrFrXcGfrW1VO0N5JXndz3hzyQn1a3/nn5+BncOa2fBWPpl0AJ9wpHqccDEGfn6b
7lZ/7UQiAw5vNC95Ft3cRSJJfO933YX1PnNpEEKIH6uHHHXAk3iVBym8tU4qfHEwDxEV+HB86Wtz
r9KG/36xz2wlhhDRoleoS0Fl+xwZC2kIEqzuc78Lp91cKjkkPSDNkZK+UfGZ6bln3qB1lzK6S8Ou
//2vW3HsrYCzzs1ciuVHsHKdYNMVdp4LRzHOWzub5INVdhe0W/9pp5zkOqi2gm6AFCGCyj2ZLVCB
JC7QYfHnqqHGIgmHdkJ6KNLjH309vMVmdivmy1EGrUijTDmWitI50Lefaw14RVw2Pp61f8IlfsLt
ChJH6Sstr38NZAdb5U5JRVJtoXgE4lF5yhQ9if1yM2bz+xTEfpVEm6wbGszZkmmL903tzEnwG5wX
JmthOrgjiHpURKaWvkuCDEmRbuXQQFA3SSU7hkLG/Zj4XZl7fZBO6AFw6HkSv5lt4Jdh+jPLqkf+
102pL/uJn+LMsTQfhIyLIC1kC9xNdkkV4fzF+p+b7uQ7mo3R0KNIYn9UDxlFCr1WwVD8kmG7CMqF
Z9qZlwY1Wg2xFBosRKGTQ1H2hhJCWYl9eZl5zczjMzCs7kJoPT8ItHHgzWRPp6E1BiuV1kXK1Z2r
jmHqLtaKF4Y4I1FGNoJg8v+OIZ9s/kAUqwxQkQ/qwNwam+oYoe/ZeIOX30seF6B7MZatsepk46O1
ADedXFA0vtiCqDI6XkZnVrSDw9voHjzQjjKCN5ZIosm7/6KvuWZAf413MsXSMAQFt+UYAOHriuAT
rmNh+33kOhefdZQ/ZHJq8o0v10Rb6KRFNJH84SO8VX60tzoQIIDhq+QkXdR6n+/r/VoiwZ/A+X7s
9cF5spwGUoTsEAT7uIpPyiOZZYUD/630V7XUMTJdECRO1V/S8jmXWPPmpb5OZZr3y2lZay5xY1IH
I1oZBP68xQ38YFwFe+Mmvak8tLSdwJZ3lwpc597BK4gbOWBKxTRhTqLkoFfoc9SpcB8WarsCrW7j
J617FgblXpW638ss69u6XvZhOt1I+CnaVjROXtqJwYUH3Jll/hSuT6KLkhmAyKCLw57fgxxxLEjj
K/P4+4955sijEgYAmS+KatIpwyupxzTQ5a705V71cdnA7e/iK/DcTKj5oEiGZY6GHMjnI6+WkpVE
iZZz/gYXL6p960AJ3YPwvMEh1oZmc9kJ99wdS2nXgr6GTimv4M9jDvIkokGWFn7RwNTFu3OS6RVa
tjjUJG93+vL+79fx7/HWdf7rTkfpQJNKbM/9JUnuu1HLnWZqL+nTnMuM/h7kZCGLJNQjJWYhjXa7
1KuLSwrSMLjqq/+m6oSEP5QvERERGkMnx0Ccx7zL+wyVOIQSF1Pag8N7hIFzIY6pZ7+TCceFvSd+
bT5NSwk4o2XdOHYdorXpTSQB+1YW8UPRBxrU9UxrLUeRucWzJUU23YYMCB1ayBYb5WOcdobJm5fG
DfR2vzTlJkLhAFzXVmgqp5lV31Kmd0vMn6IRwKMZJ9irhtm1rGEkU2AX5UtZiTkORD8nbijGtNOR
/uwGvX9wcLL23mfCLVjEX0ljvRZNezME1jXl9rsoDu6mmPezrE6yi2YMdGmj3dX4Qtmm2V9St/h6
hjil+trMVyTL+FLNqVU5iuZYTfxhSDZzNPqVHh+1RDl+v42/fo51GFRY166m/sXPwMwGwkzXJr4x
jJ07z9J7LFDcK0cTk52q9dMpSFw1wffs+3HPhSGFIgWFb7oK6mmsr3skyQdRyf1pTH4uCpam01Jd
SIDPhfa1vEmZRjVWS8qTPR2FkcY/au43AEJ3WR7eUsOQHV3KQH4vy/USWbdFHB/bVrg3wuRaginU
LPpv+CEXrtB1pJMrlE9JSRdqnLy+9j5Hi3yI1VGu1oNstJg06tpuwcYHnYoRBLMfiNHL98t7duoa
KCvyRx4ALPTnAY1pTMsoIgXKIBbYkYPa6X5wFkdD2x0Fr8L5L5IElQ48nEpSSUTdT0KVPKuoAsQ6
+1WRHGEYPNFCXBXn3+8ndm7fkBTzQgUywWc9GYYcP8NcuU/8MEUgwngQtPrCzvwKiVPBSFAiXknl
FiZsJzdJFVMXl4UUCst+fF5riR8qjXGWbb22Li3b2dF4kZLzYLEBMOgkueqUPKrKltHmUn74p1AW
LXnodFE3uq3ZvkCOekNuklKL3gO3DtvO0XJ1q9Eq/X5lz21Rapqgk8C/yF+k+OK5x+SOHoofgpbN
8QnKjIXSWGIL6yOufvt+tK/hTaSh+J/R1pvvr+szKeWaMvL6vJlFHISHzaQJz+IYP3w/zLntAjYE
iJrCq1//p3D81zC8M2O1BnPli43xp4ya90W/JD9wdiY8AKgnrI34087TUDZ46+rrdjHzJwgYwx63
79+gKi+JLZwL1TgTA4VD6oD0+HRfKlUVlFqW+JlhemTkV2IgXHUJ/fIy6hxqaNd1cQlPyKZfI8Vp
6EKp6//mJ3/+UnPXDPghxqmfr5evGPfXKKGOmKRLZHIreLMI0TVuLOMB5sZkt9w0dh4X90apvjYU
epESfJQTBHPqMP01tvMd+VtCCU/7I1otWqJS7kxS8iuQBlgDgjsHfW6H8rSlWvsOXsnWxeVGLBMF
EOP0NOoNoofj/Qxpwcka4unYHYdK3IUa1IJB2Qxdis82PCpHXqKHACe1azFLqTSXXWOLXXUXVNVB
TlXTqxNQUOV4v5SD6ci5+tDmJtyVCZmSmsK8Dd9f3OmBuA2EZXbJuLaJVVabqQlfldpE1ESs3xp5
3CV6iJ5Ri43EDewQiqz3Vh+gg2ERY7ld7Vw3cjtJxq3cxdfp3NS7cKKFVoq3CLw3eBW2G1lsPnor
PaLkchNY8a2sRH9iQZfsNrEGt0oosQb9ZjSa2yKRRYro3YhE0/KKF+CjNc73cxPeU6RdmbQKmfVQ
7RMzgBkhPwQywPxhvqUsbrlUG3a6kfqt1DqGGCAQpU1PeRF7QQ/vLY7Co6akRwOSBxECpY6JArDY
m5GTFdNBWrF3gfpolens0qNcVmUq3UnUwKK6PKt2UrYoaEv5r76Lk00sjjxKa0ly01bpN6iwF7dL
nYS3C4HbDvRMw74u8YQyajcJAlDTKCeeJfaCS2UMyD4UlVKIta0SoKI2kGjZYlHeKUHwQVNPdfLC
vJKLZXCsdqptLtfS6TmH+4qa7k6voU1ZWgZjSYM/k2UPWKvnKIKk85G2VZ7bhtFdT2mWOIbBF0ul
XbHKyyRteojH6QYEbYzarnWva8sPa+pAKUWrgnTVD05ricIGxxD0MDT0owe9Tgld0ECW2kIsq8MC
Lfk5RqswrwQnA5uI1I4V2nBKsZ+y5U5YWJeUj3efDR2WJxAm7XLWOcxKI3iZII7bVobRMhlzsZmM
IHEKKQhRretwzgjze2sWFvLWRby3tGHeBrKFzrXSOMgcx7ZUKtdLFmu7duh/jqJ4EGrlHRaYCMkP
hrJgdW5nQknL9O4hCvQbXf0oWnSAO0PfyIu5jWsLRtOcbgJzgFRDa+KQjlLuajU8FLOfe7tS68dp
MG5bRfmgCHelt4aXLQamvxF5TREjAti1Fd+WppctWdVtVM69N4gskJW0DzlFDBuppVszSu6H0HxA
+Cdx0iAfXBVfhV1btB+CZj7FI+JLdSeLDhRZpDWKaNO0Qmo3BeQuwVies1jcimOLAcOUvIw5VraZ
8mH0s+HEXfFLDAK6SagJ7iM9xI6zGITDMhbhXlCD97Ao9rFgvCFXoO4KIdqpsjZ4Fv8GI44WVR6G
D1WG3E5XSr4wIy2uhNkfWjofcQWQdilD2wRAZ0/x/DpYi5cniekm0ViA0odOqYXaqxgYoT2XNK1o
kd5OOXtLG4Y9irEHgRapYwjWfT91+66xDmGAk2MxY8dTq1FK0wyTLWVMqIcqDUKe3UtaWgt7T71T
MMzBfyn+DQI6dBdLGRyhzJ5iIf6N1M/o9MCf3Fi1rskdXB5zWJBq0cNUYU0JH+6NSvOdOQ7XXZju
sg4q5cgSj9pNOonWvjGrY5gmz6W0/BLG4C5O891kxjeLQjl+iIzfEUXcIq/erHz8Q8cq3SS5cqDq
1XlFR7etyIlcSk/vNQuvKmq2MGa3gVG+CSvLqU34DRp6eyXmEq5Zmvu6qA5pX++Iki/8IDdbBZa0
UPeAUBs3Xc/f1OTRixYgY6dIw3uppPs5HqxNn+UDZj1wUMNJ8IqB9p1ZFq6kp+4SPWbsP0GOCaLl
dQur2KjHWzxwfiMKp0PC0fEIgBngdTAZESqbGo8rDauYECO+eCD610GEC4RRh145zC/mmACrM7Ls
etGS63rK8t2CcEcjZ0eD4OQlgVg6nYLSYChRqokWt4mt11SttxkqR06nowsWt09Aqa+aTs25FZeD
mpaEdVPY4sCzMbt001TlYUnjR2h2P+DjbpogC7dFPCpXQh8gPN5Cu8slp6h00YZRhqS/VGRHoU3M
bRejuC3MtPkqOG9MJUJVIfpNua63+wyeaD6Nr62GClWvBrRI1YgPpaZP9DwHWqDiMdcQ1JuX26TO
HrBB6FC0iY6jUsYE8+pJHfKNFo2/JjlUvH7uHF0rWy6f3nC6PNjFVe7FS/KSyiJ0R2KdGU9PcSFi
rrBMG2sefoxRYXHaM2TaJ/GH1QlEcp75XSZ+GHNq2ENnlm5KT3Eoon1UQnOs+wV1vjXxrFva53JV
jV4cGZPDdfKrUsbKFkTzqSOIIagZyJiyYMYspIN6X0OE3VWCdtdaXBjWAElgXgw/1un7Bj3Qo9aq
t7I2eU0ku8YYPQptb7r07RG3VoSt2QvXQkmegAz8YzAlV0pu7jtLux5C3LC6KHoqiuqpWKpbPZ02
LW4HG66wq6GKtlYs/kziaXZDcZa41OgnDVSE+fE1/RJicawLjpLSX61G+TUfxfd8Vtyl6LYmDoKK
gLMtUu7TtG2acGu16vViLfkqne8SxX7msvlYZrRjA8PYW1px0w/CLl+5M7pFtCsH6SjL0dUSFORg
U30bIaGs003m3Yvwep6qrhLPH42uXIN7q23Y+PtezwUnRCY4DLAKbkfhpR/bxR07dlOoJ/e9MN+Z
neKrJQXt0Pwh4lRKn/1Iq+ChyCG9Bp20lfr6CX0m6Il1vlnQZrc5HxxaQfsjzxGmU9LygM545ooC
DJtppAqIq59mNRuxZichpBflqksT+tmizR330j5oO4TgFi+Y0LEQwj/StOxxhbvWxvBpqQp3mBM3
MuCAJPOxMy03KPptr7z3UbonAb3vEn2nZ5KH5ndrIxC3XdTqANFBQsZkWoIHdYm2erc8tWq36ydh
u3BfoYLsheprlw63fd87Ik6OuoLAXpJTUqcVvjzTWXtTg0exlR05brYFl3cvVCS5upsMy7YXpUMP
cqGiUSyLsWPWNGz5utFi3nERu2rwUiPRqZtQgEHE5O2DgNmwECduGem/xjziaJqy04SmV1TdFoGU
XRag00qBGcsC20z/UANy6uBPjn1HNLXXmQZhqkDGtJxsdc3CIdwP2XCYOkyOlV+tPu4yhflLgdfn
khclg5O18iYNQqeGJD6okTOhzFdW5q1q5bbaG6Ojp3gc0y99CrR2X2gWURW57xl8SnxUcEcYs5yj
D5I5+qEgkRoFYICrD1Go3JXrJ9aoyeayq0jgu0Vy+QRrhGR5LvCinDtETMfMq7Xx0FnzTgzEjViG
u4oAlaqKvYzBz8oIkS9dsHszXUtnDVBLLOr7OfshhNEOIbmjpD0sZFH5DO9Y71HOBZcxLb5u3FJM
5GrLvc4oboCyrUoSTlNr11USUHqA515H0UER62NBJktytK3G2K0X0dNT2UG+/TqWsIIQy+aabPgI
qWp1YdiOkK+7KnV13JkrYxU0INuWANoSK6j6XeuhYUtDvStXAb9+uqLuZI9j6CiD/hgtlpdhkmDH
gYVxdDXfGEHgpYAkoL971Nh+LxmA3fJHjoBCtB7rIPcwbSEIVdscdLw2G5tR6w6DZbiW+irBupEg
TOOw6hpB60wDl8PIjZP/7sPct9pmF9Sio4q9i6uwDQbsQ5EpkaZ3cttUPBKaB6GruKl6B3FeXkzp
Ph26rVpmOLRU7U7Jb4uM/EPMETuTRruN8g26ObZBz3FFfQf8wagvnUSfPsSqhXXc7IcqBamwbGKU
TjPCU5PUP0R5Rv4WRZN4svVJcDrJx1N8a4CKIUfatXLhNfhwa8GLFcW7OJ+2WdO5Mt5eVqPfwoIB
WDG5eRPfzj0cI2h7zgiDPKmKq9bIHZETWamdB/v7taWD7GiETyQC9vEk7+VIP1BM3KlleRxxHEGV
emfpi12ZOi8c3V3adCeDASqSeWcMtKGBzsCueF/9YRAK+qm03aGMwfoEzX5U3+cGywOVHFAzjpP+
3pf5raCNXgaYCZvu2hazcCemlm12kiOJwIimeGPhaxdFiTuH+g4xhx9G2f4SFeRB2+mQc6U1meCN
yEekLRboVWHa0ZBtEKN0J+PYhKszIM6P4XPbUEYejQFJhA+pFAm04kdoNH+Sop9sGi7XCX9ED9O7
DLeldgh3edsc9Pm5QBQX28YttMsHuYoOYaNs4jbbLJ24RVfv2FT9TSVC6EpSpILy41BWpDPTNe4J
bkV0w3bRRCaUt/MDC2orjbVZhh/xIGzAD1wXJj73ZXwtKLE3Njz66w7dX53TLUGDFx91ofQKuYRw
C6GbWLpvm+mHbJgboxqVvWVq44a+Htx44WkR5A9dQ9Cqhl3vdEv5FgmcnmHJHkuUQnigNx/V2t+Y
A3/Kxo9EQVLXGMXnRQ6uJl19oqDwOI0DNATqaRuu2BxCOv0AIQJopwem7EnKeIUmLuWGJNvpIzdc
r88bvZH2Qi8flLi+0zCYqNry12K1N9OS0wGQajdDkEARAzcukmQn6dzAs6xBBhQOchWam3RUXxGJ
bgBKh6irowQYmH4uBLzRonAAW6FT1S37a82Y4ZFSCMrQOSfha96SIb7uS45Ub5Kw961FdE45bqsS
hpeqvL4Wgw1pTeuOVWe/NHmDSJpwJGe7m3Wd50n+oHao0nfj6E6i/jNUs+ewoZBLjei1gwsX4b1t
p/geGuGylRuh9kpjem1ybp6lij6GMrnG0mTTCf2NGFVYZ3XKdsH3sxl5yhud8dKqY+WMLV72cYdb
WFjNjoR+cLsIGNonskvVaVeZY+kOyfBHiXvjKgnaJyFSnufCfJ2EgcaLIL8FoXYIC/1q6FSvkNQr
xH7Jzg3lB/gW4bqESTjFAqC+/irP1Gu0XR6ncthJIXKsvbihGgL41+o4ZZnfTOoGgOldV8JGVtjR
4eBnJgEnhGrhfRA578UAr1RV071YqF+6IThAiRFsqdYek7a46SJr185c10o4r9Up1ULHA82bSYj2
1tRfBcnwSlIc29WsfCR6/FZNVuAWab1b4hFEkDmGuyZub7O8vSmy/mPSyTyGpn4NVW106sJ4Hssy
uS1ncHWSwKGZxa51lyWgENLMd1YLXQZx/B2K3Tk5egBzoqxeQjnn6o/Ln3pfv2W9/qTodeL2USvY
Y6K+cGfedFP7gZJubzdmvFeWtDloRFLwuup+lNRhY4XCvkmExAajdoM+FnWNCZLzZAj7YhHRK1Kn
96ISaI/JM0kZyiDbZlEfqqH6ofbVFu8jv8gpzett9DTlRuktUfiDItSt0idSaA+tZj7g67M4DfvA
tcbyhzpnuiuaNfWZQH8pgiTZzq3wixKT5oTjiDzo6oygpmHLmePZl0zGgIxt/qcyet1Z0p5niSbP
Xpan97moX0lKSk4eBPuJBneSVoeal16zyDyQjKxzlWLivqo1OCbBPTVwPT2AWbwddO1Oqua3IEXd
plnegl4xHCtsbyVp3s1YWlijtsNiJrqZkikjZxIPZltZm7BOAzqIU++MmXxt5uZWThffWGKLGtXc
rOkRm7xFI9aKejuMs5ukZANA23rPlvaKwiiSl3F/uwRG4Q2S9rMXmz9m3jxEg1AS+DO6svOSOYWK
EE2OMoA3xlZyoTZ/rg9s4HlPR53eEcz5zzVYcayFqplortR5kLmzgqxMZ8q2HEmvPPQutFjO9o4M
eh+yBp5aBXX5eTQ96uKOqm0KE2dyVafFkFfw4q26gkw28UZ4/L5Gf7aA/tdwJ62AQR1zoTLN2K+l
1xjEYST0e3O8hK442wn4a5STDlwjJm0DxTb1J/UdhG8///p+FudXTVehqqMri1/hyQBLPZbFkgYJ
oAfRgTThgPCGKUrPTXLSj3knX2htnOscgQtD2l+m8WDQW/z8mZJRoImqxitiUz7EuxqqlH6tbUW3
28buJe26Mx/p02Dr8v7VSCmtkvKSYcU+7YkXWRoexmUGMZZ4/34V6bgpEvucfilw8s/jzKOkJKGs
xr6Yyn9ytQGuGLUlakw/cjlQ7Nic3sqlu+opMdQ9Jew+MX8aiXiNZerm3/8UqKPSSpLFSuPLoWuK
Ih8sJS799I9FO8CV0VAIHQokr9TJNM8KqULbl77q2u476bbQr7LWtrVJcfAUxhKFmhChhZj642TF
Nsjq28JMHtMF3kbcLX7Fg8ay8mMAat7+fr5nvvCnkU++MFWvaomMKPQBSjhzo9oISaFadKlddiaU
fRpm/Rl/bSQMAyqiaA5+fCJPS4B7dttKFDdqM7nfT2j9wadLicoIpBBcWLngT7ZSF5Ri0WVt6sv9
kLhwm24FTtGFQc6tGugFgPww+Siwnpz6fECZXe/QbI+lm7zlFQBgK0iTC3vx/CgqzFUIYTCXTo56
oUWR2kt16ifp6AlLakfZ4oHquDDMuRXDshIVdRB4IPpOVmxuZSUouib1Q0y4ek2s3SmcdOf7z3Ju
Axg6ZEdG0aHinjS8FdKVagRF6+uwzQyRRwgg2pk0prsgDXBmNvC8LKTMwSXQ1D5ZtBr7eq79hUtT
BbVTifXiIJ9+yfFK/LLLgFibFkA6+AnmFy5uI+hZ1BdggrPrZt/fmPtwbxyQqdxeEq3+Z2E+72dQ
FfSx1/48fL1TRHCnFhpuRnrk1zV5aysvk2t1qHXJEhlWw+vcjg0MP4ENe1pcHnV1uaOtiQNMQcYo
WfSPOsQ3jX75NbRWgReofkSTM7Mr9B8uxJKv33j9qZgQ0cPH9OyUEtS3RjuaqWTeV+roLBJtgbml
0mu4lfLy/W76ejLQVEFlAr97ywAodbJlw34KTCNQjHvKPE5AX2IwEJC8SLk+M4zEhCBlrgw7rvfP
UWspyyAYMJjwJdJBIxHcKhYw2bmEPbk0zLqufwXHvEl6inG0+If1nmspqEgdbzCjCC5t23Xzn2ym
TxM6iVtC2i0ZvljBPViFblE3idDt6IG5aaLbnRZuAuQMO633OlU9YlpCs9dwjSK/sE++3nagz/hq
QM/gBgNI/TzfUUHVLdUUciYp+NEjt+oEbZvCF4vXhxmFfGWOKYPWfb3RZ+2S1sbZ1UbgG0UUbggA
Dp9HR/QnW0904k9G/UvVKpfks2+HS+o2Z4cBGIWzoQwgXTvZO+qsJFyjQOyQJ91pgXYVNOKubesL
gnNn4NMs5goigpgIXlA+iXeBLqKvBffwPqKxNeNvV/ZkhbQk52BAnZNGCY/PgtZJ2vUY0oDIpbCu
Fzvqfh45Ge5O0YWf9DUCS+gRITSCygi6PqcPCTU2lP8h7TyW41aWNPxEiIA32/ZNC3qJG4QoA+89
nn4+KOZedYOYRkizPTrB7CqUycr8jY/gb/gwYHm29rTmIBd/r2DG7QtkHCNoviJUl8kaKjj4Fb/Q
xwN4pBcMBwPVeWlNI3ezDNeaweDIJIW/2RLwJaYiS51QZkNSkwZnFimwCW+ls/ruoBd9vMbB0qPD
HG5xal24ymYeFwzyT1xtvIVODgbZa4bOEVwTI/tuI20QlEVEFo/tYVvtLRtr5IVLWps5H84CTma1
pQQGIjKHTw8nclMFFqqQXU/XKUqLF7GyDk2v0D/jnTZ6GjjHoaUgVaAxWTipuwMcH0AL1BHgQ6t2
a0b4JaWenNHripV1ThMKjEW0DmtuHlfOjaMSJj/LVLo2SvqXhYbRRnkzZNb3LnTfh0Sl7kapbwX5
9IWULrwuVHpNak1Bsopy+noBssWw2N1OpBgTl9tKdm/4f4wt/n/atdFICDvojnEtIuxGlyGrd8DF
6VV4snQsHHHYWF1Psmu00jrwQNhdvqN+HySTw5Z0B9gWICxMJKarRkli6lg+Elz5dkCJG/E78zW6
r96S67je090fSTAm+dzafFy0E5jJT4iNGyePGIu0a/IhHZhUQ90X/kOp7vzqvY3e/PaqNG0aW74b
bHIBYPP3y+OdOfDOQsrni7UvBnIVmcUaxt1jK+jAyfO1ZiYL8hkzlwcoMfRATRm1Lo698zBqL7u+
1Uc8Sft6HUXyLh6dlbq1KHqH3Lx3K2/rAF66PLa5Iw3+DbxqEREoZMLOg4aDUyVSy2kTCBRshc7n
naSI28tBZp72bPeTKOMxdLLdRS/I4zQVKYmowl7rfzrV84Cnuod/ZPST7lhb31kUaX3w8lW7pHHx
f0TnMDUBGnLyTy4sCPylIteCYQsHfa/t8r25cXbxEeoGmpBLJ804YZ/2Bm+akUyvYGI6eQ6YoSpH
OY6ED7ICRrB3tWRNudhED5jKZ+u9WcAGF7KOGcY60/sn5tRiQ8XLj/ux9XG7+N5p6lpRo3Uhxvse
n/KkeTT0p4pe+ViIV4UnwfrmgbcRwnSbm9bCcpo92DkRYHSZWAJ8SiwLNxuCNquRvloNeH1EdNF2
5qbcUAM9pPC7NvKSFpI8br/pjJMyo38BX5/7efJ55TIHn2BiiOgd5av4rjo2x+ZeuY6eYOhsKSsg
wJFvhnV9VK/BMKIOnOw1O9tcXuJzZ4Qpy3BNftc1p69AveLhFjmxZae0ahTPXaug6WJ47pfDzLAP
Jfkkjjy5OKWqlDo9SqBsUpVrOHr38c+M2+Co3zvoUciHRvj19zWB85iTIxep9j42RL7pENzU5Us+
irv7XxcGNrdvTFlToQNKoyv95CvmXlGXghiT9hzdg/DGLMJ6ucsOzkHZ95t0kzz4u/q6UzGLuRz5
943xaf2cRJ4+UiSvE+JcNmznpdn0W3WbwkVs81X6U1iLPwAb0q6+a37pu7EOqT/q0hY5nsu/YXbw
PMYMnmQW2e7kFFZ6LcwbOskPQuNtZB/YDQ6GipVutcRfRcHCiGdes3gAoS0EjAXdj2liHUp66zkR
LNnQv8pKOpi9sFVxdFyxexe2xVx+iZ28pY3VBHLaycCaJKXy1o17M6Ke1JEYqG85bhlt+bWIYNMh
vXx5JmcD6hQUrDE/4bl+ftOkJlyHBoFKu7FgVzboHRi3Tj761iLGpuzk4ulyvLkqBlUsquQabNKx
PHAeMCgy+rm05e1qI6JEv/J+NFiTQGUNNnhxomKGEWd9rPbNC3LhizIHs5/yv9EZ8Xl0TRV630Pr
wC6yctdw5PudBzgLOWBMIi6PdDZTQNmBZUNhgmv0PFRSiWI35B3PPpHmmmJdC5buLXy939K0070I
qei/QcYfcZoo0As3zIZiWhf02lM4NHetj4NlZ+lf0gRdD1Wr7bBWjW3eI0UXDI25sGDHzzX9AbRw
oZAp1EeQzDj/AbpXgC+LTe8hTITuWHs4u/qlee+L5XcvEhQwfuFH4VGfiVrn720XefrBXIO2hvAR
mreTtdQjragVMKBstdH3rfYM1GQlFwChNR+R5wyMfuluzKL5YfBIuPx1ZxfSn9BTzeBKLF1Uumha
+UlzHfbBETjIq+61j5XkHf4+lAUpAlrmqOw8VXrs5CTzItX3H4xRt19+VROQM3l9FUr2PwSSUGuD
K6OYlNXOv2WTYsRulbppG4N4VYHQt6y3sEn2JkCny5Hmbn8E7wxqPgq1YG0SKVfAdgFOJgGr0tus
DCFY6cqXuAMmfjnQ3PF2Gkg+H5IXUOPpCwKJBg5gME83bqYcoZ4/q5LyTgv7Cyj3paCzo5OhEsJi
13glTA5xylh5bqFvZPtOSwGtxZoDb5Dy71tytB1+k0MtUTc/iTc0fhPIas+6aONh67oJhpkV12AL
muTyJM6O5yTQZBL1TA5VpMW8B18TYcJ52BC/GuUSMX02FbYUClhYY43svsmByVNOHgSeq6ghtltl
F2/HtrO1RnvnRj/0h3TBz3r8CtOT6zTc5OisY+yG0lTzENhIZNJ+3qhFFN4kuvtOYzHcIa+qLoSk
i7kQdPz3k/Ma6exR9FEezcgzcOxOBqwz6t4ESLCZ30jX+ZAmex0a3CDitSZbdtnIo991UN7GYoLN
NZak8R7Ga3MVQdcG4RVslMy6xmkH2HEXwEFSjJuhwQoBDv6wRonsetCicMUN8pNTEoiE7P+Q8iHZ
eU72ofsyHKsWpxHBNPaDrrxqbd0DwRXfQ6vcS3CxeGSWzqqu6n5l1f2xN4V+PV6cSec95sAN87pc
t6F1dDNaOUqxkVGVG7kizaZBmGtnijGqRYPw0SbBi5XpVw7CaYDw9WMl6C8uUuiyY4kIQ1bPseQ4
a0Tyq0PcmXjsADqJPfyP/Uj/lmIhAfA1b9e+KaRA9eQeMGF8qEF4gQmvhoObySOKE0PGzjJv6tFR
OlGMFrdp09ZxMNIMbmKrdDFPUuS1jzc1tjX1k+vUt54gO2hHl8G6rIcXDKTc3WAY9+1IOPfp6ZW+
9NyU8lc5bx99yfgaxM4uyo0XvR7edVzXoxzIMWykb1C28Q+D4b6Jyzw4ZJb4JevNblXgewCNQdwJ
fvkjrDVna6hxsdZI36FC4TTm6vEv3TeTh1rQhH1QyM+ik2AuVVpfsLP/ihrEwp0y+y46Xf2TJL7R
kzIJsV9Ccb3dD2H5FvRsgu6xNq2Vjvxa20p7wwE1mXfSBtgjvKCE9JOU3hIWiptzV6ml8IIh41U1
yirneyJKK75PnZOTDcoGvsmD2IYg35JdLsoLjPD57fcn1OQkUxEZSuqm4mQevqkhHKrEOkrlkpDJ
0oAmB1nkWIOpV7Vu04qzTQvonls19TaF9r2OxGZBRX7uU9IUHDMw6nufueWh02GEFSTBgyNg/KPm
9wJaMbiqwRLuijTdiGiX4Qom/HIr4z7KVIy6I/UFqDrcMrLUu9Ao/qFKdvaTxmv55JiD1xLVcVyR
HVn1tyCFcacZXfP31xKJCg9RKhlIO097cjXGWHii8CxzWwNrApKiyFnLRbiQx8+smbMwk50SWWkj
C0iTPqAkfsRDbNsl0gg4W0goZ64j9F7piGvUpsZy5mTKIsMq0zjV7bzw7CgGwGsmUD+NvWU4u94M
FnbCzOtktMEGUkBM+m+THAWcdNMOtarZTq3+1MVm6/jqwsKc2QZnISaLIAlCJc6EULfVtDpA37ux
Osg4Xa36sJN4p19OUuaqlohd0nDSkZyR0LiZTGBVFSD2XV6yu/TOv8Yeahu363Lj3CvbbA9o8XK8
2dGpZMnoK0D6VicTWPfAoZUOkaBIDdeDVoNFfKdJvBL7pcbe3AKUdQnNFB56SPZOIqmmn3a1Pij2
IFQbQT0acn+FL+HCQ278K+fp0G9UARVf6ioIjkymz9GzyK2SUrV9t1rXGu368tkUP1h5EEEXFt/n
EQHuElFV0UzQAazAyafqRdPr6mqwgwBHc9FbeyMH7PHyB/qc+iujTBYQYDiDPGkm0xbwkMmjkg1F
1/QwaMNXOez3hY9FladeGSUmJn62vRxyJoXFWoMt9VuDiOLq5EEqaJheBIPZ2/DQXsPDgOyYc4hv
WvyUEOa6dxbizczjWLaRgckpOridyRDrph6KEjqIjTQYTNkfXf2I+ufCxvq8MFTALaxzhOjoI00L
Np6ggNA21N6Oe/nVbbQrbC5vsffYh234PuKkF+J9HhTxlFHHm7cTbfPx30/ujihr5IYeq2aXvXrI
ajshE0kwbrr8qeajmLw+4b2NblTnUczAz+Pc4o5Oo8x2y+ZKQbRYhQV4OczMihhH8yfO5JWBXyF0
GV+hgA4rbt13TXQjGRiMGoGzxQxbO7YAOFUjQ8nI2/k9Bp9tH14PuvpDL5b6kLNjVtHCkEe5eXN6
QnpZ42UVAH078PptbIaPqdO8lP2w8MqZXTB4HNHUoPWFO8X51GpByxHP3rexUtwC8Vhp2rtWf+Pl
sIZ3vXA7f77HmN8/wcxJQU/U0rgoAzI61AiY3nrjt0saGPPT9t/xTE/GTo50PqOn26bUrR0x2ghG
uXWkJZjI5/OKkYxINSr6DGhaL/R9xfGGXOK8isu3NDUfS0m7jaX+vaOIVVjam5Hpr5dX5+zIOIPR
uEVgFw7f+ZcqUivzdAqHdhS+qNmNUj1G2tPlEL97aef3yjisPzEmGwCVEI/Gf2bYvWo+eQgv7CTJ
/Wg1t97AYnJuFbXcYTwPGTNwgpUFI3et1VW6FtMc1Y0q7tdupkEVbIZ1hv7gq9ZXCvDwKkZkyHpv
hK67DSMBTA17KVKxeB3k9qOKIOhDEqeBViQDTpW4SApWu4XRwVO4UW6CqvrGn/3I/ARCmVbf1ymG
qV4ZFJtele9qoXgW+3irx8NN2Yd79HdgiIrbCIEFS3ThiBR7X/P2nV8dyqC/znlrr4oa69AiLLN1
j8XCBvZBcC0V/YugVJCvhZQrLoPxivKDAeUg1GQPEexs25XqdVOAaahGPYgiyw6IJ/CYh0awo+BS
HC5/kN+7/NMHAdaEOyoCXJ+wpDr6azj0ZSSa/q2aixsPHrW6lYNrrbqBL2NqybZUv7lohl8OPLtT
T+JOFkKW6xZ2mOzUrPAgCrrtlyQtv16OMbugWWtkSWNleGp/Vyi1LBSpodl59VhrT1lql8FCiNnT
zaJTLYu0az9ZleUFlPi44ECX4ZVIKPqzNHQZNqQB5cz7+0Ipuwc6wVgRG6V/JmdpgoRZGOuOZgeV
/8sa1L0emoeh1X/9w7z9NwzSkOcHQVSVMHTiXLchP20ygdJIcReXC/fC54wZRDHqggCLuXDFadbX
1X1aZY6k2ZaX/oq6fKf6yjEQ4/tW6b5cHs9SqPHfT3KIrMqyuNUCHc87cVcE/aYfpI3L6kZ4cP8v
oXAoHOUMEWUa18tJKBNnJwAnPDt6nJ0bFXtZObyr5XRTRvnH5VAzCL9xBv/EGq+Qk1hyToW8LaMe
m4PmKEhruMp2+GKtu3X2jd7SsIbYuhOOVv1wOfDc1SQBX6RhR4fns8kaUnXA9pnOxqlW8vAyIGYg
x/eOi3jSNkHr/nK4uS12Gm7y9RpT7StKCJxQsK8D1G9yeq1Gf5OhVtqZ3u5ytLkz4zTa5APmcivT
wNI0yk850j/pVijU79awVHGbXZKcGWO3GiDoNCtCHzjB3JBjN9TEdVA9FNBi27RcW161MH2zA/oT
aZoSDeg3OB4VEzutoztB1e+pdR61ylko282d5+iK/2dA07RIS4y0woSKCoKjv9J+OFgQ7P6fQ5En
C96BjG3GcW/rEBKtSknhV5iboUZR6/IimF1yJ4OZZEKD6OV1knWarXT5uvLdD9UNECAvQm8rIFDQ
VO5Cr21+9gAwSIA4JGxLzkcGJ72MgCuqdp0WGxUHdGBk6KFeHtX8SvgTZDJ9St5W8JBJ+Hsje4zU
8usodyQ66f5ymBl843mON/6Ok3NJ6GUTpTJmDz06uKRwpfJH8WX48F+sb4O3jp9zO7+X36IX6Xg5
8twsniaXk5NC7QWjylHzsTX/MVaezKXLfm4CuajIWhAW5hk3ORtKqJi+a8ZMoDbyejtgqIglLEpO
zp0NKIgDRwBZDF1lsvqcNs3EDJFIWzExWWiR2zD6VWxCqjX/6b2EUiH1ghGX8AkO2itZOAwlh0PY
7msvQ7hMwjHr8meZHQ8mY7SQqUyANDtfD1KcR1YNjNc23VtTh7mO2EVT3Hm1uL4caO5iojP+n0D6
JG8R9Uh38CnpbbNPDrnYPyqq+6tHEKMQre9+riAh1LULaczsmsOOBNYXSRH8y/PBRQ5PXlPiMvSL
9iqIpQc3XQoxu+xOQkyWdRLnpoIcH+uh+mK4DSoWqIGH3y/P3fyR9+dwmCy6KEelJcaIzQ4EcAUO
6ruCGPysc9/Gs2ejokpxOd7coMbS9n9OvHFeTw6JODOsoog61UZsaI3XyF1Vt7toUBdqi3OfBxsI
jZILy5yX9HmYrpHNAqEv1dbQP5Gjbp1aSy4iszN3EmLyeRrPQ08prlUbf61nF3muVVPX3wvNatZq
VgtbVFyXULJLo5ocRLosxsJQFWR+zq5qQhR3jO3lzzMbgd47xGWYFJA2zudN1h01d2AC0Xvwj0Yo
3cFse70cYnYFnISYzFuWglVW6l61u2C0g3rRWh+Fl3rh8JlB95Iln4T5NFcYfaIRQ5jv2pfq2cJx
ohNX6lf1ufjl2uZOUlf1sBkW3oVzRxHeY1gCYnQIXHBy5o0vDr2XSVqrKo3WIopUsZYdFJyifEtB
168q8QvRlkBm81P636hTXkgvDUXTZpJqJyIKIwLK95a4zkhdLn+5/2NOf8u241QmT+G6Ip7ghqMr
nS3vPRt324d87d2Ha6oXv5wVSkZbq10tdVhmVyR3L4wpnvJ0PyYrMoBZC1aCnExSNinwnUXTyHHB
TUsh0kmE8RecHEm4LKadr1M/F6RfIliBtL41lK+ZvPSKnz0wTuJM9pblG3hg6ym7Vy9u+ry4TgVr
A7B9VMl4GNXYLn+t2XAcCSMjmUbLlPgM10wdZI8byoqzdT1EyMl8ywsiNh/dP3Rh2W0nwSY5ZqGL
vdkHtFkstBdNDNfWYJW2gl+Fm//fqCbLQRv8pjNMgXcabMBCD9eVm62i8C2Woq3h/7wcbHZlnIxq
sjKqQqEs1+iqnXmPoDpWhWqsA/+qif6BbHE+f9O1IUZVGAMxtnOlubY898PVYgpyOmYZtYFhXui9
x20z6tI+x0pxiCVUGdVI+HvM+vgztLHfgsAIas/nW0GzkkKtLKMDs1BvjDDfhO0T4s7by9M6u6VP
okwWiwboRCoGco6he/Pdp8D/cvnvz3+2P6OYrBFUWyvBclsVReQMrcik5g2XB9paqIovsaP8NS58
nDMI+UBf8Z2cgrUdxW0LvE4626MMmEevWkmd2nsoo4VRzc/anzjj1XNyTBlChbqsyxYT8IQblQBj
NIUuT9y4yj6dhCDbYcVwddH/PQ8hdUUSIefY24UPTSJWn7PUOnTOEpZi9pI8CTMZSaCjmyfW1AxE
nVqc8OrhlC7nOBPm1SYPgnUwRAvpoDw7eSchJ/dyJmtl5ImUEITuzS0BE7bQtkLsXjPtqOS4Hssa
uD+qg8hS02m6j+uAYjhCUhbq0G51A9lz30moagtf00RaG8in6QigudX32EfJN6qXOOCzp7ehmRhD
A12mkn3+KeiClC2XOl9bFdDfLlNyf18TNmVRPka/ISg0Df7l66P3I+GdyqNmMkdulYlai+S2Lbr4
sin92hOFVb9oPTTbDIXzQ6+JRwBp0mSV+VkZiF5c93aLyM+Ve8ivIshOuoIh3D44dD/djZQs3IVz
C/s05GTFARAQg9rqqRAAja3Kp3iUTneXwCdz3wzsCXhfeg5cu+OvONmhStBkeivSs5aRES0Rj0O8
FI8/bR3gGxMslXXmlvRptEkeXRWpDKWUhqRXIlGpesmD2eg//n5JnMaYfKogHRpfLylJhMj29a1+
Z8baa+SmC5Xl+aHQJ1YBIwIFmRzYnqNJQiJQfJWF9sawuHN8dUnYZj4GZ5qIMhM4w8nqTulsgCYk
hiCY8OKRz9WXiO6zq4ym+v+GsCZ1CITqkd0bT2hE8NcyUoRDUawlnNL+4aOwSYF7k4rD2TlfZkWZ
13UvFbrd1cqDLpebdAju4jpZAC3MjuZPmGlVxZCCWIS3r9lje8tLwnWKhLPkLy3j39y76aUDfA9q
FRIBI5LvfDgwDArkCEnw8229Na+650RaSTj/buiXwkN07r1DshVX/kZCRMT2tsna/fiXCf3zCyY7
CTfijo4hzTyxegzb2yx8S+uFMvn8oXcyyslOKuVeM+M81uy+r14dXb2XlS65F7lxd2LmZiCJUQxQ
UcoUI3S2Y10tr3Uhv3aGAvnK/O3ygGcPqpMfMzkOc0MNOlmverv2qkOOQ3Ql3ddBgvxks2rF4p/W
Kyw2luvIXZnsbjfHbKAuWa8gi3bCqJcMS5uu/0IeNnvHg5Djr0ClpbQ5uTKlspXMJm8YleFoKy1W
xFUhhB6G0nqHcX0aIL6JRmLoIkMPJbXZCjmuEc5o7myM6vFmw3HdlCq021z74YeatgIN91xJ7V01
lPh7Gj9ar/9w1GFHDzBc67XcLdxTc4cUNH3IIsDRyDkmQ4gU13CT3uUK9tW7WNdWQrt01s52/knv
6fmDh/vMmuSglaVc7hRbVNu7LszcQ5mrxsof4q8C5RJXy7DocG+lLlEQT8fFQUSL//L6m9/zJ59q
8gIw/DpR5EbUSAGaTXknfCAGi0ObaEsP6REGIt5U8gae+VE+RBSIVn/P+lApso/0SgPpB3C252eO
6EtVL6mhhmWfvKOpe9/EVwm2XzBBVtx5/7IBTqJNRlvrmRZkog+0XVDXOlCoKn1thX9574/9CYqd
OM5/UtER3a5wwjDXbMOLnmCVbkGckKDuVQetEPwvLn/CuZUK5tAasYBM4tQv0zXDQmlMCl1uqT1U
VfSo6+3+X0LAQcMzlj0xzRPz1A9DH7S8Hed2mb8Ywc/Lf3/uFKSeBNgabRhMm8Z/P0nXPA2mW1xb
oCr8b50rrTB7wHcIxNCosLvI6Z17lI7SLWjsokT3Sf+njKnSRCJVJu5Vnon4wZgoklYPavN6eViz
+IDTSJPrDH0BrS19IDblVr8q7P52OEDUua53eGa4v9UbdLweVkseZnP5wmnYyXQ2fYXLTdUD7ED4
PA9+dCjiV+JSEW32+ELtA0k/VOMArk+2rlG3wdB3dNBLNyhvNDTuV4qG/0PlO82qz718HSrBRsyy
iNKJlK2yTIaHmi8kR7Nf8+RXTLY0hpx1FCF9ZleluXaQ2FWEelN3domGxOXPOfdYZnmO5APIfVjS
na9Sd0jwFCYLt2XX41HxNfT6Yydj79uNpVBkptMlPPHs2DgW2RPIctGIPI/YankcKz3PmEoKkWH+
KPI32fyIcEG5PLLZBQOgeOzSwASfHiGiWTWDqzAydKAPReNd10lx1WfKX8tPjYgVhqLwnKa5P1kw
QT8oAewHlaZ+ct2F6SEJ9OPlkcydJKTjJKm8JHmtT77RkMnCYBlUduG7qcJW1IWDagLG1kvzLuVx
s7ocbu4DnYabpG9hmDRqXlE/k8v4vdP0ez8SnuQ2Rdl9iQ8wd8yrWGnp8FghHU/PSLMQyqR2yana
3t+mNR49mWLVCwthtq/wvyRueAeoNJ6vuMAc1CDwST6qLzUqGY/tnfZmoQOfrZJXc5U9Zlfw/pw7
beGzzaYhp3HH0Z/cACkObw79GpqRvx2K+y3i6dfhNtw2b+az9Z7fVN+CA6JSL7278n4udfPmhw3/
AbG2UTtyWnBBZt0wag0gF8gxF40HVMc7F3XpdtuSAgqxeaNX+PQYw3seYArV1aGGYWl/6PL8OYz0
q06AKnd5ac3+JrAooyAMwFD0Jc+npMkrtTeNMTxS9qMUzS5EA0dfextK7VvfLh7JfPuDuvA+mjsL
TsNOVkBm1pycAC1ttfAhz1Q7oXvJC2N/eXRz+/Q0yuR7a9YwhO6gKXaQiy95LqZoXXQ7uRv2Vp7v
LKyb/j4eiiH/+cDKpCCAgnGSZ0bD+rLuQgUx9wjWrJziUfxS+a+XY83N4GmsyTFnJElopQZ7aIje
hf57XX9J8pfLIcbpmb7UgWwC5VDR09WmwrBFw5sLN1bFFkJxXZLG9OLj5QhzJxs9PhQBqD6PJl/n
q68OFCyhKkW2U+hHyRA/N0W1TwxA4r75/XKoucGQVvJzkVziWp2EwsxOCDTTkW3T6a9NUYSMWy4k
CXPLTedGQJgDAMyneqBuOm3tyhRUfVPcwWbB/a7PHijjPxVptx2CJSzeLAJLB+2AjKWCB+n0pZ1X
oebUFe0bygcftWIdQdo+mGFyHxeVhwiHdl0q9RdJGXYD6p6roZP3HWbpdHrqK8DOUMzrKNsZleqs
NLN3vlyecXRyZhbQ6e+b7L/AwSehlGneaX753KL6G5jhsYs7lALrJ7zicAar6ttQMp56T3mhy/cD
P4SD0OCH0efbpoBNldNd4RX/LpvdtgvB94uldO054XUlth++hjWe0MUbx8zlTaDKT7Aodo1q7J20
e4zhq8uN8F73oZ0nzTYNlbe0ca8k3N82BbZ3rtMA/RweXc+8C2J/m7jyLmsUZaWp7r3o43ulYGXk
SNWLhJQU1Td4ys3e0F11LXi0BQd/k0nNDaKQR1mvcd1MngQsa3qv3A5w2ZXOvWld+SoaogPuNP5K
T3Hnc73mPYNbpzU4U6FntDJq9SVQ0Rivi3zfWtlbmQTxNo7yK+Q+1q5f8EIJhiPCd49SiRaAhmnI
vq0BWMWFge1GZv1y0FVcpYr+0OILusID6KXo2yvZ7Wg750+lOEDCrIttpejfBcfAXVN6jgVTxuOp
u8vi+o7y0Eb3h4NaduAJtOwaX/idF3dgjFv1NsnaR03X9lGb7XMdQEMjdteS0ZW4z7pXTiPujcDC
EDZPvjV9fGfIVMJNyz+0Bd5umBaC9s6wRxKwlGipkwfDAdtI9EnNQcJ5oXmqM/2naLnbuB5uJQxd
PWt40yX/Q2wN5gJLrbp7GiqpXukt3hO5V2ar3kOcFtelh8IYbkx/uEl9/4enICTW6326y/AghGIf
DiuArLxPwts+gyOS1WWPepOyK0efNSsJrjoru+l9PVupSrhXejgRvhDuKy94V3Az0Uvn1oqKYGWQ
rLZ1R4O2jtGoq/BN8RApWGHm8r1Koh9eVb/kPXWLDvfPbZlWK6Qz931aYAZl6l8atdo5mvxuFNEa
0Gewawyy0zo7elX4zW2zXdUOa3egfx734UpMzdtEtp6aWLpvi/iVA/qpZ4helx90OT9IFj6LMo1O
OGRXcefsOys4+oPxbmjDwdO0W2Sg7/ETsROVFvZIcIub9tDF+ZNfyukqFuJn3Yv3hhis5Q4vE4R8
0P6N870YDwe9wrAsiPofgZ49U1NhMPHBofUkl+l1m3lfU9l5ycTiGx/q1hncY9z5j3Wv75tCuDGG
CuGC+NqJS+QlsbXry6tcNN7yqr9RTP8A1vyr7uLtU8p0s7PGFlL/jnbtPsVgwxDVaFXWGINa+LkV
bf3UiOUNal+3qaN/z5vyKSzwzMTj7aAM2rdKKG9qTNPQPbnWK+FN8lQFX5Ie0ypROsohusaxc6zH
jyJL3bWX+bdlmNwVKqz3QbW+JKrxinsKhp7iaKwWefFtYuXFpkDbfSWJWbDOM9XE+EfGA1z3jn0S
/8iNZpN28k3kR3ut7raNoF7JTXLrd8aV2VTHSMgOFTzJlSkW3kYbCgQV6u6Kr7oPKuU58jpjdJc5
tk3zqCO40Sflmxk0d4XuPTptuIk940nPeruqBXGDjrZ/FYhk+BmCHGu3yB+KsIDGKm9dTeHDOgw8
FK98ukCrTne+DZGIt0rOLd2l/kYorIOoJY+O7734kXhfez3Wf40PDck9+FVdraLKf6rT6iaou2Ni
hUetl15QydhqhX8Ti82tppSvtaNIm8HNcYpT+29VNDwktfmuYgRnxa6yErLmQQ31WxKFkB2RvYoi
mrA1xqyJNiwhvOZyBUNGct2gPoRezCRTTTFCU1xV6OxUL7fmkB41B9O6rMC6zEmthafC3FV+GmyS
n9a+KIVJLig28rTbur2XwlseletK/Sov9flnWwWnsSa3pFLFvuR2ZKmtnq3DpNzmXvAqedaDFX03
xbWQHxrwNZuN4r7kevZx+ZKeSyORkCBbAdMwCs2fZ2BArRCo9H0gLyOLHQk42a1XcrCkyLgUZjLG
roiqqEgYo5+/xoO0t6T4Jq6WBCjmlshpvjH+ipP3nRRb8iCliQqJWN/Q55Biae/KjzjBry7P2lKg
8d9PAtFIkJNe0jq7wrW4P7SefnS4IhJ3AccwN22nA5omrcA21SzPVTsovspVw4a7NirzXwZjoWkA
HVSGdzbpL3LtZYXVKopd19yGKFn7bvKgbDmRFlLwudGgZqZQ1oJQhMvQ+azpgRC6GE2rtibeuRIJ
T//L8hcYFuOPnb5ZaMXLtDqA56ASeR5D6t3ECAcdRNOgHVy6l2XYrEFgrpzqY5Cw3Ys3abP7+9VA
rYRaL2IKIp2W85guALUEcLJi55XDLvW2rWPRLXqKEndzOdJcQj16QDB7FiL1n81/gkZsixCQK3qJ
oEjCG2UQzU2vB7RM0VXdOrQFdomCB/blwDM6GyoH75/Ikw2c+kPblGEwgji6zbChaJKvRgqasI93
1tfFSs24FD59xpPDfrJUalz1vMStWPiSji+l6pXUlrnb3EI5Nlj4bVHi+5JUwEOlUnrqa+kGDU1u
atcJV07ZPJpD/UsLHP5L56oY+AyY4OoKfpyl9ctLkYKyBGuhpKGMUzD9zTToIYiO5TN1igXuwzjy
5KLiHB/6Eo/e0bRWjW0AIfKNI5ePtZNkmARr3/O2JdWRBluwMH73dCHeJMqAlgPSFKKcb8rBoxiT
FPlKb7QboZHwcNTSJy3Czt4KPO0QtDFS6j6m3v11IkrfMZlz0A0LnwJLW+m5ZK29nLylRKn+KdX9
8JDgsH55QcwN1qCKarHgwVlNS3iJVTod/FEKOE3IS6fYpbmzcPjNHbIGBhE0t8bSwBRol/k9xnpD
pNpxVWFyQsNwWNHzXfnNvxDOTiNNCqwxJWPg/dwbTYWRHWaIXe9u3bZeOCdmz7+TAU3OJp6A0DrG
sqeKd7rs12uBt4UoVwuHxEKYaRUqS9TMw8EZ5RjX6ZGAMn8OcrgNBH//L0vgv99n2lStIeZ5HYI4
iMoXN4OMz261RE+YHcpIHkGIhGr7J3FAI6Oq0cpsKVyqzS5b1Tw0jUZcuAFnw5D9qDqlLtBCk9Mm
dwyrSUNWWl9/ExIe1maz7bOl7GQ2pzyJIp9fEzCzYkoSDtpBjfvdLN9V5X9Iu67muHFm+4tYRRCM
rwwTNdIoy35hOcjMGSRA/vp76P12PYZ5h7XaN5enSk0Aje5Gh3MCFTibGI7xSfNw/WyWV4RqP2Cw
gSEqd3aKyqY2VxBvUUCKVL2Xjj2YvfhHNG0eBf2fFOne5ERB3rBAFheNtqx6M3PVTeuVpNpiedO6
ECLdmiECpliC9ZzrtyZQ8YB/YufOyx9p4aJ9oIt9IEuFRyRs1rpjl8/r79X9gRo89QC9a/sIVmGK
viqieVIpMK5BJK4B00Rv7RX/sWhR/1knIFR+Vw+rAMP0OCISt7VT5pyc6P26Sqz9fUn9MBzcWKRH
7NDkaL8Nv0Xk8bqAxfLKr5OiMoudadWVnqWxfrYe8329b26p33jiiJTrPnkGwEWgbpg3CA89OqGn
bFaUcdFdXOzfvP6LmLytEmDQsPklo8XAs3iM2ns7vY3qt5VVzvsku/nLVc5X70KO7pQZzVLs408o
6x1osgVgTF7BV2A9RDfRvvOLfXkLHP1ddsd31t58SIaN8f36V6wd5rwZFx+hOVNbaALu12zfTYVh
SpqtOKvl7bQAHATIELBCSMuMSqdV2YDtJJgTBEGLN6KVVs+38ZqpWl7KL0HSUow6arqmnPN07MDA
GEPryb2+Wf+PYv4SIT2jNBVUxnmB3VIP3a1R78muODkBO2T75KxDJ1Fdf042+i56G07RY7O7Ln5p
gehQMxwE7CriJWkn+9ExFNpAug0acByWy7QPnNWlBGkLC4Mq1oDG9PMIVneKm9bAU8YvPQh/ry9l
AXUSzLAXa5F2siqRvgMoKyy+j9K3V28wGZ1tE6/3p8Detc/9brVqunTfLkVKTsaOEyshc+ogJRiM
oae0uNNaXDqrdO3piSJ1n4H1CYixdpsGSbw2vKLNGRD5vuNxDPQSxPTg65COj+Q1Ne0Rz+Psh3lv
b4cbsUcGe1tVrhE8xN+6bbENZ7BivDV889huy5NxXquTzTKufYN0wA2aMfrBbOkZznCPz9kA131b
ddP2Q8f7a63S8QJXvhuyGKoKfw68xi8AiT0q3uC1lp/eIlw5Amh3ZbCazOd3bW3S+cY0Mv4KIrKX
7oUAxX3DT1MToDDu9hvjIF76vRm63V3m890aT9K8nj9kA2MR1U2QiP3RkhI5eoUMKyLytOGY8Efv
qINjBXFFaCqbclBX7uniMaJvFM02mCECUCE+58JqN1auRqGTYm4zu+mz1NWs1G34j+uHuLimCyHS
fvZMT+PWwmOGhZNfgWg7SW5jVAK6sHPttFxJDKwtSYrOdHCVR8MszUietRQAXpbi9fTL9SUtWtBf
TQpyv40qMj3salidrvlhTud2Da5s7e9LW5ZnOh9DG8+Mqu1ckqKRJ9E/dPT/9FnIo7ScApy7VAY8
yhjbt7XhA9LpRC11d32nFqPly5YHqQWBkyTlwNuDq9uqB+etux0eyTH09Sf1bfTRV3mX3jv7tVbA
xRT2pVQpdkVved/1EaRqW3ub7fipem6PbQAS7IA8j0f9YWWViz4BJW/D/vlck8fW1cKxayNCDFaX
2ma0dNfiP6wRg0TNTZuhDRwF36kMJvZO8z0p1qTP1vYPq3Ehff794hprgGPCkBakg+jnh/WW7frM
rU7sONNl1Ymnb8RWO/JjvL2+6sWrNjfPIXmKXKPcPjTUbaOTBk5gcr6K4RwB0jnF0Ml1IYtX4ZcQ
OXmg9SofBHrrzrzWPYM9WNPKXV5ZhfzWBnuq3jdTjpfp9BpN6Nc0PolkJTm1JmNWn4sDQvF5zh8K
uEvDerF7s3dRU/KbIf5I4uhnP+NfR0Ln2OFCELiZHS0aYZhC87FNH+viQDG9e/1E1hYzn9iFjIKG
qgLoBnpGKRzUnrnx5vx7TglEdReHPn/ChQiRWWqjlBChtd9M9NBG9EXBMMJ/W4d0a/QoavSmh/oC
398l9rfIQtPBuJYtWPR+F0uRXGxYUJPXGIQ4gxd0dDvTxawper+eo8/ZCfyTPhpGMP7xkpp+fFjL
Wi/2Kl/uo+RHuqlj1C4hPCwAHqm4Yp6gQnmWgT0jpO98uAcwjesgNRuXysr2rl1cyRGTSoRaD6SN
M1iWTmHWnqfwI5hpF8vTJd+SZDFqQnaNIp7RBIbRuwlB49YaYszaLsr0wBplVT1E0EZWPDNHAX1C
Emjxay30GyVqkdAc3GFSkUmP3UrtVrZx5bbp2u9XoXTMghG1QiiA4SArfRust3RYcdKL/uOXjsoo
xCrIMUjMGHQ0JS+RMQQaRm+cIoY9p8g+Xr92K3qhS+aDacCPmVK4ZsP+GoU/dG2NV3FWrD+84cVq
JOOR1iilkB7vIx3vsKF/j3A2iDMRb+5IvI/xkgi14Pqa1g5JMiWUK7ZI0EN/1se7VmNuod528afr
MtaWJRsSJcWYoFLC22IFHSYMms/V0LiidMA6cN+o4Bku1gbl1xRDsh9l2zuUOdB8q1dfYksce1Pz
i7F9T6tyc315y8+ui2OT7EXM8zACNiccvTdt5jHM9KzczUTKyE/kvnEfP9ib9jQio3tqVp58Kyop
w9e0BEXiUaTI+FjvAGvA6J7mX1/dmgQpHm2AaTWSDIZ4sIlHU1QQ16BCfs6dXFF7QzIUdZw4ZZxA
7ac7++Q82lvFpTft4x7dib4FwICj8ADNSQINCImuU7sfQR66MMZyAS5tSk0rGN4soB5zc3VDjQPm
kPZW0bi8zA+MOP/t0hmSITEjowpHgcCthWO1h8xlNQkse82Bz07k2r5K5gSkC2Sw55CKifDYOqPm
6SI0fMo4WMzpIQu1w1AYe6VP0I2pvPw3vZEMi+ZUKiZKEaMkYQKOo/bYiHZFxIrtkud7WDE1CZ3T
WcBcc7MYqhKeezNaud7LF8BBL/pPpmR5+l1hVtfWeQarP7LANqJTFkY/ru/V8kL+ESFPv1dFU6f1
XP7T1adGP1qYqOOdWPFey+HcLyHyRU64E00DdsvSlI1da3481iiWt34yHNSaeP9tSdKdLmMAWjZz
prZxcr82diMqCVa31jy0PHOh/1qU9GoorUiJeT83lwVkY3oGSHinamf7bRA/xEdtZ3Avx3/vry9u
sVscMC9/64QjXeC2L6ZJGeE1+cG6Yzfiht9WB3IcdmhrjJ7ih/ndChyb1/YjzV+Ag0SvEnI4GEGW
XGlWlG0hCFrvLfTT9rcTe+jz++uLWzbHFzIk15moGjqKQiaQ4jc2xispTxraJ7Kg+0yOM8PouNH8
4VTcWTzI86ArMYrpja8fGaWzwTpCgHeNcWd5JD3sm6iLkw5lmaIFu5rmA63L6/LOrVaB1Rev34Uo
SVcLu6Wk6RTt3NlvJgjbNPMFZH0r129NiKSpehaCFQzztMg7fwUVmDvUP7RkJdBajveBgGojaUln
Xh0p5K6yVM002KpRV90oVPetABglnkqveRl7If+UmTd8dPy4yFeWt3wT/xFtyAjoNAQTLkDLMMcZ
jAHxkwDVvOhg78mWeJGngOB4F+/XZp8WbdqFUMmmjVVEkDVAbxNac46xWfudZvga+uvDu34tGbzo
By5kSVrSRKNZxQlCrZ4BW5YgJdetobEu68jfx4d2oN+PL9E1FtcKRAypGtA63XRKdFcCVeH6DZ+1
4I+44GIlkvWqusy2ywojt+k+3NabYTcXB/LDGvzgspW8kDMv9yIXYuddgzJeJ879AeTA9nauYcfq
w3C0PIpRDpcG42N8X30FTsGKgV7QCwAkAUYSEz2q+cek89y4yNoa40OAJd6l0Vm0wHo3rO3cjN7W
z9e3c+HUAMtqY3AIc6wYrZYuHVPsQh9Czs9qj2mSIbvnVvHs0DWQjjlgkk5tZkUHNSXqZ0BgkMR0
NavsNm75edB77sYYUxki208K3OZVMLslWRgmM0G6jPleIrsZpeU8yoQ2nYGj7GNuwS17MNBF9860
NsC6tHlga8MsmYY07B+kLZYjQAOWTkgS1OEXsM1ObjXWN6G+1jC2tCK0GtgGwXzmPLj2uy5aZleW
nOvkTFSBhsB78NHtrDjx9XhtxHhxRQB20MBGp4FFQ7rEqiL0qWIlOUdlB6LAya2rR7tamcz+mQ6V
tQE85zPsD6b9MLf2+3oMJ8rjcDDIedCsL1Y4fNda9b2P+y9JXu9t4HAYdmt5ZB6taSlFDTt3nnlN
v5PW2FZg6PRA7am5GZ2iI0A8R8+ulD1mbRtviqKNqeivpUNdq6m+1AKo3VmvgthcsbNbA8R9xynq
btvYmjZtJFAQI5OPrrPEjWrgy1+/W0sXGbAPBDRTDubcZXKI3OCiqkkqzvXkuA7DFBIH1kl9J3LL
rUFhc13akpJcSpMiH3RgUYHJPtTHtXDr1HjrAtuuI+WhTtZSPZKWYOAd9RY8zsFWNFeyZDYDYcai
HvNRPQuhHmuKsseQGHeDtaYockggC5LJDEgXcorSpXpG7f0xcRxvTOgmTcpgnqMB1zlIL30xD7FE
SfqciqEMru+p5Db/Jx92FrcBfRtyhs4SIMp2aAz5U7lVunRb62sQhZKS/CFC8me54+jA7FCmM2Wv
84WbxDfK7wywlaBRa0UhJd/5lyxnBm4BgqiKKY/f752iJ5hWyDINvhNTWDsn4Btzk23WfOfSrhEH
WNKIalUNtuR3MWpf9+EYgeqooZ/MDhzH7VqSe0kBZyTBGVUXeOtySzAHu+hAknw66xO9zctmg2fU
XSjW5rilK/Vzv4DxPk8+Yx7ij96nzCaTYis4G1XNAg1HH5M8cQcTtD9oFV05nKU1gfkLxGmYtFH/
oBaKTBtjraIEQRSwKHvGfAPdLRp8/nWVXtK3CzFyYQ/EHVZbgpPzjNGVKACw86OVilt8V+O2Jlxy
pJT+dYlLu3gpUdK6io9mZObRdC4wEIaMHHCPB2/MHnTt+bqg2cJduJWfx3UpSApyjcHWMAYmJtQs
X5yxcfMy2+vsrepaN0fyzTY+X5e3pOc/6WfhxmYEECmo0fsssdIpQ/8+LdCon/PPBglXjmtRKxAv
4bmuz2hF0l2qC0xJmUWFzbNUHz3QQaF+y82VZNviQmzgXdkACdJhGH6/sGkf6iVPsZCOorWWIYHD
nj6wVRcSJI9vdnhi5SkurB3xWz6Rnd10axBBi1t1IUOKkuwUcOgdTaZzVnQuiNzdhjCPi5XBosX7
42BEaoYiUjEy9/teOT1NVN6EI3p3MKJqvINK1+1U4mHmK1LXQBIXl/RLmFxpA1qtmiu50p1bJNfs
sAuSrPsSK/9y8uuvi4MQBdMq4NMg8vlrgLHVcUHZmaea2xivjN906CowjbVW6iVFgynF2BIFWo5u
SUcUcsKL2k7RujPSg5myp2ZaY8/42UEjW4FLGVIclDZdEamxys7JS9n602YMTK+8Qz1jp+7plgMH
NnKNLQUgVh553VHZXNd0+eH4czMv5UsKYldVBo5Z3NhMUZ5MS+heKTTLJ2364PSYSZ/AHKeS5qRW
7Dh1AiVNQ3jtFDO/Q+eqF2pkg4Nq3ZEWLzaKx9c/b0mjLr5OjqjqXMkao6xnz3nX648J/Ranaywz
yzLojPtoAL1fLtw2STiNJh9wygN3CaFuxk7Kv81J/W+fMYs2v750sOD+fhGjbIg5dWC01O7F1G+t
+l3TvlzfrEV1BX2wiWE+jPTZkucajXa01ByBjN0YByvSdqa6pq5LzhEMUP+IkH1WCRCsDNSf50LY
x1R5ErQ7DPpTs1bGXJMj+ZGkFkOLjjDImSbXGHWvAOoGITeMrTjFxcO/WNC8pxd5E5O2Oe8c2JIx
c16nwToxQPooPFt77izKochdACHQRAZj/v1CjqaYTcJsvQWF1ndiR8Go3kyr871rQiS3lQ5KY3CO
CT0xHA3jxjRuymLFn6yJkEwiNwYkLAprnN/2GwcjbUP9qOXN/gOajGwIsFnsGVVR2q2orCvSh1aH
6n8GCEKjRBaQ1XwlWFm8L3hWqkhWaJiAlJQMKERMQxF3PItIbIfCPlh18/iBhVyIkNQr56MAAQ+g
6lP9h6oAosHRP2IhLyTIWxU5He1AV3lOes1rAcRRANdQJ8FH1mGgiA9uTzB1SNYrt/OUazOZYzIl
G7sadlMdraRZlq68CbBo05oTLYCn+/2GOIXCyhBQGOecN/scqDjAPMlPTYFsWBeWaw2Dcu/nT3s8
Q7taBmpL5A9YzSyuG2HFenfWaaq6qjLuRkFBSaMZhhdZ+jeNoJhl462GL94AnwbDRx3zIsO8oRFd
a99ZitIuP0YOAlhi2YCrGM/TmO5yrcWIgOnlKmCDnNHNihVc26U7DBsEZHsdyR5gHf++0zU37Y5O
OEzHYh5YXVw+pH6YvV1XmcXzxPg4cPJM8KrJgNmo8odjH850iKkBSuGkPQ99uOcQHGAmentd2NJV
BhU1osGZ7JY40i2o9FY1I4IljR1IkaPCa8WnD0gAfAfY6ADN/sdMZxNb5lR0WA6LH1rxbsZfr//9
RRW4+PuSpQBCaGOIGZwxralnJ2+Eda6Jfybx7UTX8qaL26XrKLMjy23/0ZMbWzV6+ichzolSDW4R
6weD0w+YPoye/C1DfrkDtbavjdYWZyBFu+hHc7KVHZObxv+6whcSJIuRc6JgHBk8T+Oh3oeHCJiI
SVBg7mPcmG/KofIzP/QM/yPn9GtZUgSUpzTKeg48F3V4xpi7rr0ik+7m+TFXvl2XtHiB8HDDY9oA
ZoLsnvq60VsyE1AwpNF7AA5apbnRDObr6f1/kyTpXjXqCTBHoNsVe0iMezX5bKYP9bBidtbWI93R
oVRHQC5149lgW6sFqfiQekCE8nV1DYx2TdL8+0WwlUdsCiOSjedi+AI8DaAB+Jp1pzhrfB1LGRzz
4oSkYChsRF/zCisarWxjiPpTwwjGu9piV03dUzZ0b0A4/0AAdilTchX5YE8hVWAnwrJ905nyZDv5
puDWmoNcXBugx+fHL8ydKa2tqdpa6wWQM4jRIcv7pldbTGx7tL0pRuKa4uW6Cv7EAJHfwTP4+N/y
pHUhvBuUUMWZaQzuglML7AZ5GkS2/tgr4ZOWFWlgKqW1B6RsBoyI8I30xqa3nfux6w0vJDmQWDlJ
D61RxBt70IyvI9WAnufk9wM4256JGsP9NF31nPDJ9iph7KdspF6mN/xJn8GnmmYUR2CdToEDaJQb
wsLvSlmfYtPK/bxFawTqhXtiN7uwpT/6ZDC9luZnwtRwq4rqMbPbZwuRiscm1XRJZn0KnTKoS3oq
0dNcReND1sZfMJmNJtM20fyG6C+oqzA3ZtFDV6FMW+d7tKrpgWLgOAfg6qWm89JFceiXvFa8hEZP
dKTfG6d9hi/0u0yAai4FRVBLvlqtMnqtNp26PF/r5V9yF3geO/MoKjBw5MdLkY5VPbU6bF70loTO
hmlrhNOLttyaB2MQKyAqk/GyNSCWTSJFBNT62ctwEx2tY+qDBOlEtwSIY268S916u5auXDIUPwNa
XTXAUSLHKECV1FkpeAegxc6lCUxFcqvYKVr11iAhZNqHn84Kthx0BqgxIPkqPTaKIq8AzYH7lO77
+ETfcuVQx8BLPBjUU0Ev1G2zrdq7o+PGphu2Pv1BnVsw6+b5rntK3WyzNj1BpJbFP75IsvqYySRG
3ojunACeL7eE4WLS3gTTVfiS2EJzAdOJsbKevWZ9/sCqdFx5uSxpFRDRgNc8c3giy/a7lW4im9cp
x45kBTD0SG/GrrnaR74YVl0IkVwBgC6bCC2L49nir5W2Tyu0RZQAt/mkdcK/bsIWw+oLUZLFzKOc
8Sob0ZVTp67RlF7tzNBrK2HVmhTJTmbmoE6AygF4alIj863bW9YasA1595Hc2+X5SM+ECLdx6HRg
UiXGU2PdFNYDW4sRFyumFzLkjPHEVLvrVU2cDXfwk131ufASr9iP+/QQr4QfKxsnp/lGnpJSnVh3
tkRzKkjyydKr+xjgYStqvSZHChBRF2nE1EXgdwHvig5oOr3FuBhfq9aviZHsid4qsMgKbg+mkA+R
wNvUNgA3BT/2/u/V+tJwzR9yEUyFRDR4m6KzqFCAX8IKnwH02BjWEmQy2sEf5ki6qakyDaXe/GRt
jXY5GiKAhZp4WQCKYg+uLc9d4FV4xSY/1duMuNqxPnW760tdinnAAg5HB2bBeVjx96U64Jyx+t7k
Z2Q4X7OWb9X4PHC66RvD7cNuk5RP1wUuHeIvgZbcyGcNjlGKBsFcprwm9QNum6vYK5HVogz0r6KD
FclnEMT/vqiJhk6VY9zvnDhiHyfDA9GKOwE8n+tLWXClACJChRs1dHTV2ZI+ZuAxKiMKfQQoq1+3
dxlQdCNNuNxYi0aWYgUkt+cWcWQWNP1nSeNCI4XKwrxU8dgfUC3JERdsCgDfukqg+yZUhAZ5UJlb
5Km860tc2Mnf5Eqmtyz1AaxsMXZSS3Z1Fd5HcbFLjWGlvLksxgF4CXIZyE1KWgiQFnCqFzO7qa1s
BNG3WoNuDjXaXl/N0oFB9/4WIzfC57TTa3A4wbzXrZeG35SU+CJmXsbXnhKLkuYEK14SoJyWCQej
JI+jNFLRm1h9Z1EZmAwAwC9x++9T+WDOwK79xHXCs+V3RTcUo9HaEeiWDmgTY7COqmAfreMf17dt
IWqZZ5nRk4JXOd4NUtIhTkUdY3QbDZ12vxWOcgtCipVBowUz9JsIyYMIXnA16etuTjU5wxCU8bCN
DMdN2m6rIStpOcn++qKWqoAQCezJ+YywMknn1L4IhTrnz8QGZDzf6U13Xz7Gd8m231R77aY9DCe0
pq1b3EVd/yVXZu+jIGPWC1J2Z9oM3jQZYEEzNpFjrVyp5R39Z3lyg3sJNHKn4Aia6pk+rmrcRn3T
h9cu/1z0r/rofMRQXKxKOsAinFgR98gR5SL27QJNkL3tl2q9ImYhtr08NBlmzgpBjMHQTY9yz7BJ
WmMDJHFv0gaPiNEfxEp+fm0P54txYXWjPNHLqk5AIGyZnh5yPEyLYLQB/Gs3NNofpypbgRablU5K
CWB9oF4FtzW6cOW2qZFl1YTasjiTNvyRlvHRasSDQvnXjIN8kU79CxOT7VYaWe06WhMtmXpb5VHE
OLIRjoVZp6baTsBY3FPeKD6pnc4zeAMclARhSi96y09YFbrErG4ze1AOIyOW20Xa0WiNamf1YOhL
B8AT0x7vOJDutBQAitxUQOOefcHjv3AjnZ8Gs7kXHC11JVLq6KgqRz8drNylwL/fwFbngZ6Wk693
6UvbtLqrFIZftuQl1HK/tUF+yUL7kw7HvKsTM382uV1thJrchSXQlYawfB5qyC/GAbPkLbjWadJX
LhvRm0ttGnrUaDdhCsjsyq5UF0Ctpdd1lrYBnpaxqRmepl2UnPusfGlD8R24yMh46TbwWRpQNKRF
/y2prRP6297RjRl7RQ40/SHqMhjgvPbVEdwlKd2iee1tVEK6ncKw8u2uBSxmBrJ3wNe/X7doiz7n
l+7I2Wdu8bZVBR5jlB+z4txy3RPjM7e1lTu4JkdyB31MuyRvJvg29dOYv9pmcjCzBwCQrTwu1+RI
JkUZ+1px4kEARaN9sEaA0TOxzQkN+Bo0zprqS66Ax8qIgbJQnC3Gv1qJ8imuGPFjNdo4aX0bKskt
pebLZKwh1C26gjm7hHmaOek9/35hXzTGwbbNsEKtfO/RRT0VoctXx74X9/FCyvz7hZRGyUAYaYMG
3RzvhgQN43bvKrnmVs4ab5g8pTM/aJDP+rUgKR/QkLZJWYiwxyJu80I3BKYK/FC+Dt51D50ziVv4
6ef+6weSWr/JlWyXyLimZxYeUkyDoY6cHG3+qa85/GukamtTgWv7KWmLmMyZnRCLVDQAJcLARCTd
meYXYw2+BizLS+7g7/0kqvxY6uOwV5TE4Webs+95aJceFbkAMwk4UIBFj9EnAL+ge/wNTCaqW6TG
t5YlvugRRDcRkolhTL0u4jeJOkO+HrSm2UUocvRoV/SarkOblaluWVSd1RgpOK2LDilRDxrL7sB5
92A36Se7T7/XSvkMe/klY+KTEuWHIUv8MelfFPQQeaSFOpU9wKbjdNiXcf0aclT9c4sFQlWBTJPB
8mcFAdsAP7Cm349htqdZc0K++xjH0fdER2mUhONdoZa71Iw0D++ozs3CZNNYdK9koDPiXLyUunYw
BkG9UbFzL88SwJ6V+VZ1pmOdZntAehwdpz3wstjyJv8M7GnQ2bYYHeg2di/uQqt0kDLK7+MaPU8M
JB6eqNNjbMQ3Cq8tz0jb2xjUXZZV7aepPSaaGUQOuGxCRWRuqtUPAlxROYvCwALoftaKO3NAf7bd
eGUyuJqCzRy+lzXdUMJuoya7LYUIbFpuq4bfC1oGXMlBGDCcspgGVQJYjGHyp4J8EZTs6RDuq7DZ
GAp/g7vfDCAdTns0wGX9fYaTG+0aHsqpv3KReW0Z73kGyg21CvKKIOGWHBUSbWJivAHwcq92caC2
+implXua5RsjEvfpEG7CBGfXlxt47AAY1F6JKb4Y6OCEw3vh+20M/gCcE7hIDRiRtDw5DPDh3DCh
4YVvtk920fmmXt0MJn0tAHpNp/g2K7TYqwCiNjv7bW62XlSoSNJZvkhal4WVW5m2xxjYizTjXlea
2wLwlCIBe21j71Dd9ixwG1eU+oXOPUaNgBEF1D1dAKcaJIk4lrW+s21ctY7u+na8bZN0X4l3oqeu
3pherQ/HEB2xSfrSt7o/5CGwBcE/gk5ZD6YI/QQhvHEcoj5+qlvVS3vQfSGvQ4fEdch9DB4gVfs6
A5SbobNtU3XWP4SuMJRT5mM+5JmYjxRuOzSSW0RCHpk+tZEWxBNGpKZ9b+iBmjdHg4c+Qr1TrxMf
w0Bug7S2iKIARRfXodzvgVmX1703KMnB0KqAVbo/5c7jyNKgStkjeDMLA0QvEbogmhPTCExm5YV6
fFOVn/I09upKeUhT3c96e5MYGFUhdiAsdauFzplN1EtLIJqyt059J8hDDPwBX+UnVegNY+/VSJXm
zmlIvo3KFyN7b2PkEJrCbQqcRdOh1vOWkdM4HjX0XvKQeWqpumX+tXDe7Zle52SB5slGcS+K/Vo3
PLN8qO0dCJ6m6IaKm9DcaRkqUjwGpYzia7ENu/A5qW51Wnm4Qyq9z6qDhn0lLUicHZdPNzU/Nvae
189OKtyB3JPE9gYHqPz3NprerMm17e8Jizdo1QwqgwQGJ89hz49didiy0H1u9R7mGT21vh2c71H7
jWW1N0bvmnPUGwc6/I3pO+SZIjWoCt/uD4VxtMgmVLyZpA/zPhGIZMi2QxrFLAuvT56G8YAgRk8e
mPKjtp5Q8ZnKxK3TR4t+mulu0lQEuXiqRWBQDnanm7w4kPJTkiebsfnROqBGj2u3qalv2mGQ2bsI
Q+OGEijtUQvvcnGK6kMGWKEpAZg4JiLY09i9huTZqp+m8jkbb6wErS8MCDPl5yHD9TagqKE7jofS
DMxi25PnLAbfyKOjpB4+nQEuaxoqDzCfGyO8AZPwOJynsvSFMD2W6bgSjVuTH6TlvjbUblhs0v4h
RaqeaE5gjIkHdLse3RACGSXMH3ojeo60CXgRfGYWhHVqC5eS7IFn1B+HF9Ko9yEH3jpok4z8lolj
myZep4/QmCKorG/DqB1HMGC6eVgGYYIpMas+Ng4HMQ04zczPDTE9kvf7mr01yh3Lem+ybtN8cMtu
C3oxxaxchbUbp+SePof3RVzcWzl7SgZwJynhVi/JPQjj3uuq2WYFb/y863dWSu/iSBydccwxUkaO
GC3UD6QoP4VGdQs2qrcqhZHTu6TcpKAzGtS6gdlLkwCdo73LuuKrOgAvJjLSr7Qcj3yeIEEHtg0C
Jvx3Ps12YmiODkeDrGMzAFU55bOh86MJJqB6MG9r3XopMvt2Ugla2ofkfdIZaG/7FsROwx0Ftk4z
WS/lGBLsqnkTxgPYrsAXk/fTYUqrFyex7tPaKTyjEntKs68qnXBgoMIoekzRqVn/AKaoINYpiItK
L7NTA44BGWnafmBu7FcghYBDiu1b9AJXgPUV5yH+QnKwfqGzTlRrZZarERSkSJE9bcbIqUOUQLr6
nPaPIRCZ1egFlHzu9RfRYvhkWOCRVsFHjF7n3yPfctIAsNIhvs707oSmrY1ZDd/+mwgpuE4QPA2a
bfFzQ6Yv9pQOPpmH468LWXwnXKxDCquZXTLLjjFRHWn0FnRcMGXW1mi7lXTH4naZeIcAwR+TpXL3
jRMqpZrMyAyNrsbulNHBq1jbrzwfF1M4F1Lmr7h4jkRK1DtCYOqjTZ6zCXxVKvN757kKvzlkWJG1
tiJJAVqnn+KwxMbFY7wpxninITa7fjZrIiQFcJQwHznBq7uJ79P20QY763UBi4d/sV/S4et2oVpN
BiWOs+ehe4SLb9foQxfv44UI6flUtEMe1Q4O3gGiiA24WyMEFY/6mA5P/20t0tOp0gqKHA0yyT34
IcFpB4eFvPUqDfPKmfxsA7hQsUxLdItqNUqsdudy58uof/n360DFB24STRQgrpbOpFcVq6UcT8Aw
oSdHY4eGR6WrimnlRi7dlUs50sEAcFmLge/Oz6ZiuFV3TjPHrQdEpuxZAe/w9UWtCZMOR4HDTk0T
eQKjvBvIt8K4ZeqnPLqL4XOuS1pS6Ytl/ayLXp5PmTP078D+cxPBx2C6NZ4KmFZeWdBSfdVU1ZlF
1nZQpJNBP/WimQBYkndnLQQppUPrfdKIT/9H2nftyK1r236RAIrKrwoVOlZVJ7dfhLa7rUBlSqKo
rz9DXgd3VclC6XodbGxgA97oWaQYJuccIeb9m5q38FRFn9At0ubOUKIbXQA4mY8BS9PNoDea2xii
cjWB1EiTw3tXDw+1Bi05E3045APRfyCXXvzWaU2fzYk2crNrCmxzRXvlaJ1X2lFZlVFZ2OgXQWbn
oQSRgTVAgR8ShrwiRZE0r70e4CmjHv7+G1+Emp2LKcl7bqJicFDq57b/yiNgep/+ehldhJjtQhU4
mySMoEFTce1bAVNlvQxfYdC6ux5m4TS5CDPbhDrJs37UDXFQa3Rae2c3DNbmeoiFDXERYrb1WgMk
KsGn0m0ID0jQfzS4mP66HmNhe5/HmONOWNzRUMvwQQaDvENU4ZdmIb03ZZq4Gi1PXMYv1wMu8fwu
Is6SSRFXkdJWKfgG23bfPzrE7Uyv1l1TuNH9JPAq7yKP+fZJvFUiCKFR51//BSvLXaeXe4oMagW3
LmC+DWpth4jdaxl0wkrB31irrizGlVUyFyIIaTjqvEFaY7cnIp+j/wKyuZjN2QHBaGfBHxiglMH4
BU4zVFWfRP12fcLWBjE7H3reJo5OsA7t8AHNcTexk/9yLADrCJ+GyYVvLv2SVUauqWWOPiEcXWXW
uiAdewxmQf9hIGdhZnu2F2hU6d0oDklR3SpyDEpb3V8Psbi4zkLM9mwkwT2TxZRkADPoVHsnqgIL
wqqaE68s48XT4f9FAvv7chmLQabQry7QCKnvm/xox6ehPF0fzFqI2VYlLYivFcNOAawa5eXGKwp4
KEOh8nqYxTkDJMe2UdiD795szloYrPS0zeAMC0PvvE1+WE4ZNBoL1BhvwOuxwGrCvJw1Uw1DB1DG
gV0cevyAL88FHJsO0HSjsSFgbhH2lYBC7WYU9iN1JZ4Ugh41G/lDZAruyrHaEo3ddwprAlNa3ug4
h7DXofebP0RUnLq8Cz0WsfY5SqXw8hHWvFq/y2mENj7oWgS2qaiAk6l+0mxSacHDmjXaTQI8j0tG
y/KQVm/QANgJjfmpKWNXNNLZFLr9DE2hoJb9LsnrwY0jJ6ic7GUAZLOm9rZMzACTdaOR8KuE3KsI
G5jMklOkneKivoOeF+oDSe2HxlC6TV2+g8zjw0L+oW3Un30nbxjJPkq1v4+7NPNpRCPfjofHwWju
YmL1d2rqbKyECaDJee1Be6RGw0D9PpCGenFJbixav3QGCyx4t+d6F5gxe9QG60Ov9SNhduZWVHks
QhiEWyBu4CGXwipeqEE2pjt9dGo3Jd17VWqPOrN/ZobhC3hfl9z+oUHqsijFI3QfRrcF6kxrhsHV
bVH6AEdsIlKdTFM+cMYfWNh/g7szUrQILsz0Ruds11Bym8P1y9Od0vEtJj7qsXJQ2LJhdqyT0K11
tk15rrlmg6ZxrgdyhIaQpCiCjTndhmP6XXGqTSGLD9ard3HbHw0SfZTjKDddQb6bcIl0k9H4bBsF
8p9mcqcXsKnHy/WOjuotjHfB8hlDt2k7y+3sEs42WbnPDfM5KWnnqrkAyUyj0FaxUa2pun3mxPdD
m9zbTAuaNP8xNCHs0Un6hbL7d1aggju0Fc7E0TlBwABrqDFcVQlbZKjdfSRs4hsKxL+grNk4xOtS
AO7tUr4QCwU8kMHQ2O6xfpoyv5NFsmddzbyUdcx37EKgZR8FfEzf2nJI3DrU0FkYoCFZ1a8KfBkM
QXpf6nTf1MW9HJX7mMCILs9eMwu47bj9UdjyVtFs9P+79JTJofChwLlRQ/tnkY4/S6f5cAbrS+vk
DjYtaOB05L5IhsCsx6Cgwx6OkacOFVg8p1BCU6qfHcQFRtp5rDSfnZQ8OX34yFM+uokkQWOWgcwB
y4LN905T2tuyo++jbAI9qUcfauZHqSpdEKILUubyRU2NtzREsz5KUWIHt7kMjMr+GAnUoqxIAB4S
oWc/YgNB9TR9Gaf6p6yiF7svPkkUQftd7UjA87Hwpd21QdWNtS+J8FW0w4oY/P4iR79fTj8Pl9WN
HecbMqa/lH68o7VyVEpnJ8r4pm3kjjH1swq1YiqA+n3O7+uuOhbIvNyu54/SKl4qhfV+VdMtKB13
WWv5os22PHGOTRY9WB2Ef8IQKnb5yWzpCWXNe9qjrxCi8wERY6Tr/a+mt5CyA2I49OPT2IAzN/Lm
NVSbb+D03gKlsnX0FqajbKPVGZQ1IVuIZt1PWmFN7obU/OnY+UuTjo9w6YahlpG/D53+TODu7lKG
xlASbfq+j9ywkNuIUexwEt1C8q6G7Q5yRSLJtsnoD8DeTrKUpyipv9UW2zOZjH5eFr5Q7fusMO/L
ujjQodzHPAlUweA/P2lfZvFDBRe2ktX7UcptKMgmbuPc7VSUTMHGyN2cGi8MErWk4z9CCQ7Y2Ahr
V4OMk0lquTqEUHY0ZkDutfWxwjmdMbt4RNd5U4bRyaz63LX6RmJ6QI/JG82G12y/YR2aD0wfnrs2
TjzgYdEDT/G8HXV0UjKxb/Vm8AH7hZorQXKVNTG/tS3t5PCiC5yaPpixou4yknwCARMIDt/XbmB8
U+d954F6I12SG8yTVPtWCohE2F1peybLP3Ot/sWoujUB/gedLebg3Iw3CtqWbiXjU51H8X1fp/y2
J9MXMKzvsixOqM/Z+87Os4+qgdr8mE9LW6nhW6x4tNRPTl4S9P3CU542G1uvj3XrxJjEBAhiK87g
XGDe66WBdq3cciZ9hnboKaJs9KOKl3jW9tsmSoo74I8VNHMi6Gl2/bFRusatI3on4Q4vI/M7M7pT
LMRGIXBL6RuVbdUm/+EQSFSia5luY0Ib38pGx7cjo7gTlsw80hVywwHj8YSNlN8uBs1NG0V1GyLf
GLG/VANtiYj9tmgsv9Q0JjeaXYJZJJVtyJObMKxuKdoP8AwoI7esONabemoUbNWEyXvI1DzhWtbc
mIA8rFsfeWhtUvRbq2G0/F4rvpKhuVMM8VLFzuOgJR7MrO9sTWxBGHhr0sHjff4gqBi8aAg3MdF2
Ma3sbwI97FKaJ5yQ97mBtZ8pz5HI3qDH9GgP4EYBmmrkjuYLzWSeM7UYJahMgd7luwgb323MFKZb
aggeU8aPaVgwCBoJxUvL6IUVyqfTYExZBZV2h3f3JUFToi21JGji7DO2yStMor/3U3sfSZLfWc4p
i4dXp4WMvSZj/H+ZMPcmeoS+GJq9FhX38L18zm0dHbL0BZwPtDxl+JBqXRALtNJM7b7VqyDrmzuR
VdvOgM2O7tyAK//SqmruhnqPdgsuRxpiPDBT3Q2cboCaZi54xcHQjYZfax3q/2kv3ZD0wZA495kK
2R4jTu6JrcQb1KUJvLG0lyJPMtcmFvQvM4p+Di1OIi1uYiLehB3fGrLet3ay11D5wSEx7iD+tCti
iJz22g7d+tKP0BCDu9gGneS3Iazfeai+xiX6XH0a548ZBAJdQbKjypLXXgdETKE5mqVUbBvVvonG
BHuk7OF7lmnPgB00kBSsg8YCdi60Hhs9+lHTeEs6qOdXEq2sLEDR1h9DnDmorG7j3jhlZX3HlfFN
VO0vJc3vDIt7aRJ/Nmq/T1iyh6b6zpAR7sXUzvyY258Kafc5sIDo43do5huVV9t83yojenXyUem6
p9JRbvWk/56ZbJtpY+LayD54Rre9WUIjnXlU1wMejzd1UW1xLwoPRKo72qnHrMWtXsTkLkrFV8RN
wPKLrZZXVVCUzgeU0CK/LGPQqqbyo4b2LqBKti7c1DIE5gYezHqSPbPO5G5V2Zar2vzgjAUs0wYt
oBl8mOoUTWo+qsaJFuje9Zr10YXkLq0idNFkdqu06J+L2N4DI+u4RopULLaRSJjJkzaiUM+L9puD
qpHu6Ecnb98qgIM8qG39DFMIseb81DP4/kWlpbk2x5WMIjb2i9xn/YBomfYLV2O8dQYTuJWYFUAE
RLe9SpDgDV7Fko+sbp6pMlZ+m+fPeUF2AFSjwc6Yb+lhAF12kLgN54TL9Rnim58jE+id1sBpolQj
T4oyHf7cuR0roKKHBPjXNmLwX7cTwAS7cJulReezMSmR+cGJXORD65vAFj6q06Mg5UD2pQxrJFLQ
4mR9x/2uCxPYFMHDFpqKIiA2MmKogbzFZswfweXb9XZ7HHoHaufDL11gIsr0th/DXTlk4HJ0JWie
pupXlkGhawSCOO1tyIdr6PDWNEqwSIS56VvgOUpjGPaVhBwl3IEHaFcJYHNyOFEbo7xXeuLcoE8Z
baDf+dQrkQ7I2AgKbpmRxyxHqtHG5fb6U2rpIQU1f9ApJklCbe4EpZGsNBpgrA7q9LOV+2RNWXr2
/Pz9UjsPQC9fuGWqMaUvQNAwSpz2YbpvcnA86cDWqpJLtpiqDUFMC8VBFIXn9YdYINfKjBilZ5i4
u/H78JQEwxv9xK1AXXPTRp5zWPOEXJ4+gPzAhaTgXs6qKgBnxJ1oEDPnPxP2YwDu4vr3mT2r/3f6
/g0w/ftZ7RgFXZ5VAk4MXW/7Du4xaXFfK3p/YOZKLeI3P3T+qEYkKNRM+vRQvLuMpSS1aSRFox/C
L3lDb/iH9JirPDe+flNtUh+0PHVDhWtCmbsNxoDcDQ/5o7ztdmZwfdCLa+bsh0yzfjbosaIh3OwI
PVQdngrdKyWfur3WqV4LMvt0RKa2hGopPYSV3KVIPxUbDy3gC66PZXGFnI1l9gF5mWYyQdHqIEvA
OczixzBGz9dDzLGZ/yySsxizank5AoddN9hjuLEaHy/Iws/8KGDegGTGK6kfec33yDdPK3GnBXFt
wcxKcRTSJJWYqvQ8sOALPm5ooO7CT+7jhWX+f5B81+ZyVmOKcxbVZoRqGQROPQ5D0oqukFVWFsW8
kh7CEkrJoSZ8iCm88eBdFv9Qwq/r07a4pYGmhamzpUPqeTYKqFYzoahchz0iPPGK740FvIrxzmjr
Xw8050T/sy40A2c7tjXUv2frYqyB97fbyQtcGzcd0JFu3k6PAlVB6qoMe9QG8XCZoESY1VerCOuV
kvDiBzv7AbMFwqXO0BTGBzO48Zqh84z6yX/ZX2chZrOZ1z2nhTGqB9YDXFNsq6bcX5/G5UHAGcGc
KP1IeS9Po4SwiZDQqocJ2BMzx6Pkx/UIdLoE/9hIOjia04qAQuBsEJUzwFm1q1RspMEnQbaJ/fC5
bd26eySa298CZO2FLnV55VO/2tqntHQl93Jtd/2HLC7/M23w2ZlYDgMeHg4E6fuu+ZGRMBAW82wR
P14PszijwB9Dec80CLKPyxllaUNZV1Jgn/sXM2vulTxZoUjNqdj/LP2zENNPOLtCKOk0XcaYUeGJ
QLtDJrCzArnRAv1tjWe7OBoTSCCwRamJfX0ZCnLcVd8kmjhIs7oZ2vEW/oL/5VhCRgPfcsghGnPJ
CmMo7KwZEaLMASKO+HfDKrdaVa70iBYzAMcy4RGAJIo68yI+elxFa8uW4vEdQfQDaJ7boRpQVJNR
cz+ok9+1HVXg/zg3XG9vUl3zCzXcRXhxeHYY34WZ9ZXXeCD2JPGaJlLvmzHT761h+BY7yj7Lil2s
VHdQqdjnpIbE0QQ1vr62ljzVJh7oP2MAtXHWUhkb01KKFI3wAQznQIP8FATIftHA2SQ3SmB5QBt/
q/k++cQVlW+slcNiaQedR58tBlPEVDJUqpGvfVBov3O+G8m360NcizGdJmdrm3FeQ5bbhHUhPRQm
yFnq2xB9XY8xXQ3zE+l8HLMtWkClFKWrgR6G0bjDw2nSNbone1kaALSvimesjWi2W5nCaacBqHAQ
8ns2xpu6KjdasbK6l+7d8yFNP+Js2kpqRJYajxiS9kmqyHX0fj/kYVCna6pa03F9bfJmOR9s0XBl
5OjngpB8ilNjb3Q2hB+1sIOnVPvYJu9x8UvgOXj9my0dROcDnF33TR7JhDoMcLKs8vQMPflq5X5Y
XhWORVQIy6vanHkK6btyEB1Wd6wB3K8+WV237UplJ5v3pvy4PprFWDai/K+Bw2wFWj1KHLY2jUaJ
dqg8uLplB9KKAzv63nQyuB5tcQWeRZutQChnjKWpVfrBgDBI1W1TBSgGoISuR1kb02wJUj3Vo4RB
Rat1xC1xUO8D9j5vu71u08SjxZqX5dqoZguxSJHNqi1edGYRQqbJCiLjCx3Tlblb3FhnczfLXhqo
PbUVQUc+BdEAl1QxpNsaSzC0N9enb3GB/xtonp2zjJTNAB3IQyfCb3kc2+7vXu/1ICtzNldWSXIc
FGDVaQcR9XteNJuyIrdO7awIuKyNZXaIDymRIKSq+iEa0tKXBvlZJsPKRTHXlvidBZ3ZksyRK8Jq
S1OMuX5o8SqkHveKp0Hx4k3iWVswlZ46uCh1t2uUvYVVTqEzDjU4PD0mJMjlQVvbToX+VGwcGrPZ
iey1G8IbNGB9MwY3tmhXVt9vRObstD0PN18VTRO2UqJxexCkqbwuMh81Iv1hVH2RO7u6JTcZyMXC
bL2qKvbOAPB9HWc+a2TtKr3cJDzdaU3tl1b3cn0pLXzji182SwYgwoxGHD7yoWcnVba+0pGVHbFU
9MJJ7NgmDkoKpZfZKRnreEyWRUgOxlOxx4vuJQmgbtT9HD3pq/f9Vwm6QbNyzyzsEHjQUEibQTsX
dnGzYXFHxiGsHorjKAX03pJqr2fWQYvzlS+7EGfK39TJthAFqTnII0xFK/s8KY5OJIOEgBKDhhNw
FeF/cNi7CGRfLlgI7cGbiFv5Mbb2MYuAF4EVh729vhgWRqPrMCRUDQIXGCjaXQaxUxPWaYaaHPOi
exyzOIia5lVfde5eCmPAMwfixqBf6L+Re2dZTt0MJBJplhwTvb/p2vFGj4o3I9T//gmnQwoXLzj0
LS11/m0KXgIWAJH9g+jRUMiVn53RrSlCLKRRFzFmn2WE2A4BPS6BMs1obiyu/kKgO1LYex5FN0qa
3rG4eO5rdLz+/lOdD252gDWEky6DP+ixUl+l+QTmpmvpT9djLA0OV9n0RIUlMPpnl8sh6sO6pqGu
HKjyJAFWNgXeqRrguhRGN6MbycHv02Ilf/stMjE7KyGU/G/U+ZSqSUNFqykHRx83QwQnvd80TvQg
OyNKPMP8qgeIPxgwDRhS4KNb2OBofbGLQuWutavnNKOeQ5vvVUH2eRWCGqhuh2rcU4U8wKZy05bk
mPX8B6Xs3UHH2mHqysJbmjdHVw0V3mUEjLDZvKmKo6hWKaKjmnbgKw7ArUR+IRO3QVevtEe/AX2q
Q8/5+uea/ux84hxMHSYPTQYctpefC+SSNFM5g01wB0k3CQKewf1iGIMwbLZKyLfXwy2MElQdKFrj
Pzj85r2MsFDStqFheuyc9oeW5TzgEYiiTuHQII9r0Fx59lZpwNzQXPWvx144QeB7ZVmQkjcI9Mun
fz87QTgJTUWGBVBybB8P3Wacut1juTKhc8nyKTe5CDPLTVkibJGjDwyxvAJukpqv7aYew1TqKj/p
bu1hvnAXQ4UBjkHApiJFnAsyjLLFss8zdjTGqgXz0wGzla+5LS2VnRzHhMmXjhN4urcu5y4PY5Yp
faIcAJD2YnoKwYJQCuemVpF4tScTDdR25BuKVqOxVrv+c4SoHFoq3DjUiWM453iJQbFbnJnTmunz
QNf6LbOSciXh+HMfoGBn4lpRdYgr4Rq7HKBexG0aJm14IDgUWR69wBJgpxjaNq/RSmZrQiHqlAZf
7jsDyhOQa0VXCg3KeeUrGdMYha8oPaKB7o0+96LA9vkGiKBNsilXjsc/V/5lsNmSBAKbAUGZpsfR
MeFeXGSuYOxJr5W1ItViIKi7T/4pKPjOfeNLyAs0OIpDUAufMwEtwszla4OZjvL5zOGk1yZpLyCM
51larKkAXjGeHs08Cd0cMnO3hDsB7JK4q/CyhGcWdENM3v/18YFTA1piGBdk8vG/LlcIz9s8jQF+
PKp69o6y6Q3wpKlrgtL+t8cUgAUg64LOqANMoc8u6SJOFI1YTXosVAgIG6bul4jq4354ux5oob2G
IIalYhlOkvZzCbukVcJQwt/kCOkTZVftQYh+aXewJEdn+c7wSp/cAnq7cj4uLBEVCtLOlBrgjTC3
HS2tHG5XJrMPeu54bASZCgTUqF0Z28KZcRFllg8gyRkiWNMmR/jebocifrH4cLo+fWshZt9J1Nxu
qTCSY5xAiy9WRICNlaxkbEvnhGrCREuH2CWy37lcXj8UXZo6Hb5R7bMHsc231Y5DjGDjbMtNtKlX
ToqFR6ehWqAfT+8unEp0Nqqwy3K1lkny+1zKPqGh9WPcme/aQ7RXtu3W8csd8FUJrOtXttfSdJ4F
nktB6ZDJCG0ZJkcmTB9waK/u/rrZgHOWouxmWiZMRufWJaE9oIfG0wSevTSActi+5YmriHYlkVsa
iD0Z6lJY38EZZzaDpLdhr5cJ88AhTdCYWmA6ycoRMZ3XsyNQRVMGJHGkM0hoZiFom9TMshL7AMQ0
QK9vsF7ay1oJuLXmKLOwWymOCLRnKJyj/3jcVRntYijwmjCmewlB8RvBFmnXLAeWDiLQa8B7QFWF
otU0G084IK9Vuh7lQ99S/fxh2LePxabcOl63yV7rfaL5dLdmKDr90dkkQpVUBwcDLRVAa2Y3PgA1
MWMFS44mbnw0d3yWhhtFlh63vytQJULui0rZyuk3/dE/goJGBHKHasLtdprvsxwUUil9DhQrrv2h
g5uRAw8UR5Wxb476a8GgBgERzufr59TSJ0TipqENa0+98lmG3zBeO7ZSJUe1GzZAn2974eydam3Z
L6xJeh5m2hZnI4O+Hk8JMLdHXag7ISDSEvXprlPNNwuCTdeHtPjpzoY0m0XYKGS9orL02MAUwLDT
XRlDs6tzOsAVK9AanJ48FNCOgcbCqqzt0hdEAZAAUzbhseYFAqOlLbCDioWWNqRSvHpb/YjsINzp
rg35exhIb+QuDCCZAo7F9VEvzTCsWpCGI++Btc3sQ4YduvWkxAk5GSoS4NozPQpC+dV3mX890uKG
xNDwjgHeWUe8y4/Z90ir9DjXDnXgPBEv2WU+MhA0Gblvu+wQeWT3H85/YEf+DTklzOfrR0msEb7M
2iEpx4AmOSS7tBXdg9/2BPPd50CTGPvgt3L0bMubrR3rVoXTTH2Kn7NDvuPb9DG5L96syNX9Nqjv
shPBUZM8ih17U/bKWvd++kR//gCIVqsA8iFHnn1C4Il72EGoFoQk6IYX4t7QYDFBFfrQm6E3mPKe
Gxw2TFpSu8zWUMctYTcKoPpROpDJXfnKi78G7zksY4ha23PlFNmEDEZ4Knq6ThRBUgt2Rml0m4An
oPf3lfAzGJB+yEKRIPBHhwaABtLU49qvWMjnUaR0kHVY0L7GE+zyw5eRqkR1MoDylsNKSxWG5hOl
1qBGZWzjNv8GCsddnGcvxFFOTlMdoYIbQCRzj7352JnaNnGsnQO+kaPyH+MoTiuTtLDrNIKqIz4a
DmxLn501RqnpqZbh5yFJbmN/9It3FahWP/Q5WnfY9GbsWyAxQWzUW9sTC0c3XF2IjsIqhWjD/KzJ
864Htl1gG/ZlwAsr0PFtHKatfILFMA5eHZP7OrxD5l8A3c9/rl9zeC/Lzq20b1rbrwRZ/MxnQejl
Z6akSCsQmdDcL99D6MFmXPWUJgaJb4BM2R7CfCu7fW1Us72mU4XjVmgQEEyeLsq+dXm2Zy37vL5A
fiemsz0Nr7F/Z2928Y3tCCacgYG1vN/UhvKrN/RNmLHnJBo/hG4c2jQHE0ZUH7ljvgoeAf3cFwPY
cuoBfBBwDvXsU1HLJ2moD+gNG9uMAbA2jsMzF/KgCP2RFGKrKk3ql21606bmrQJ7tlLlAE9Bspia
g7lyARjT17gclIXbXAciRzORlVuzJQFUKjU41wAifan0V5b9hDb9bU7br1itkaNVW8Hs0LUc9jOv
lW9t05xoEzk7atbghEZBxbQb2wq3RaLAK6d9U0brOyAJ+zJCfz3iLVTCGnVbF+BdQKf+FQzHwetH
bdcaaewracV9DsF27ij3XZHeKLy9KccIehu82RiZ/cCV7si1HiTA9pY6ysFixqfDGLSS4l8dzrFN
YSnwwjXtd2Ucp/4X8zM7NDzDqYVbWM0a2HxpqaHoYYMUCAzlHyl/rbeiIGGHu0vkewq1Iy9J7S0U
xNao6HN9AhQXDTzMQCrTcRIR9CgudxFqbJHNIlzMhmtCjtCLTiRgwXDrMi/Zn/g9NNK2WH3Mi4Mw
uL7Q/xzkZMOIlBm5D0D18+cTekCq0nYcoW0QiVNfhRMriIDXgyz0/VCPQMIxNf7wgPr9Pj1LA5Ie
+ym24ujIUygPtqLnLq1ze2N0xa6TXXIDwtirdMgn042vqNL3lW0+hQrQUGGjuuqYrVzZfx7/QISg
24t6D37VHwjGkppgc0lOD2b+JGv1VLCbGGKYnOYrI5+OifmOOws0FwAqx8LSMl5jx1kFLpRWc0Xd
reEm1oLMtnUDfqfedsDBTTqwsge4TXm+/gEX5wuO3yokwWHwOK9rZjSP8N7KKXTSnK2TmNpOF9zy
NLWGgIfTev+3aNOvOVstnBVJpFqYNEKzE3f46yDt26aiz4oe7a+HWsiJsRImH06C4x6WjLO5cxSF
sNQsMbLABPIOnk+9V21qPFLFpqm99ATZ5cSlu7+vB+IoxnyiMG3pk5/G5RhTS1SgkFWAd0FDVqav
vcyDoWo3K8Obfv58/elQuLBBepo+3uwNTvAorWyKMPFYBYb5FibfgN1xVf0ljb4V5U8B9UGbF57g
/crBsrQodRvNVg0lfgJ/g8sBxiYaGE0vkeXUmE8DGqXQo/i8Prw/X22X99ks+1DVsWsH8PwOUcT3
KRp6emc+0KLYGnniJ2r2cj3c4pDOrs/ZkJyhNapYxWOmkM5LrLQgK5oQS7weZGmrnd/R0484W/wN
lmtlmUw75BJ8aaSnlEOZzHxn4fv1QEuH8kU2MF0NZ5GkmfE85Kl2UDUQZELxE7TEh94uoDVrQdIy
hc2Lb5sQ0mSZb2kGpJbH4la3we1Xhnx0ZTx8X/lFa99ztvH1ahz1QkspHqjDhgSg732JLX7Evtzq
PnYjtGXdZBN3/toTbuEWvJiK6YedTcUAr+h4UDJMeq3u9JQc9BJYYuGs7Im1bzurX9fQAKJyRP6V
aMotK8zHQmM6nCMUSICFfbiSm68Narb3K+h9qmnt0EOZVj8qYvwMo2xLUwg0XP9sK6OyZxBmYQ4i
6ZBaHmoDPN4I7B32NNa/OjCRrwda2X/zXMVwUApCuw/kJD36bTSsQLj1eoi5UhtSsYsjxZ4dKVnJ
Rm3sMRjp9X74S0VNBqlYeQ+tFS5gbyv8xhWP+k7x7QAmlEnhrlUwlz4bSA3A3Uwdtz/MnKyMj3GS
27iRMt3LQBqVqgmljMa/PtKlyYTvIvT2CcozuNUvl7wF2riRAC9zQNXNZ8x2nWzFlWoBz4euPPpq
gD6gsYcG82UIByLRQJACwmw8td1WxY5mQXQjhm20126GYPxQv5pt/H1tAhe6K6hpg+M4tZYNsI1n
53QPPywlHBA3F9W+LB0TDH1i+6ysLReyF6+iNR5A4vA7Wp9gvfMFlDWwHxVkZ65P8cJxdvE7Zkc5
TQpFU3psdxWFQxuywRzmSM5whGiqhzxrZXcs8KemBwSSGRMIDMAZZ180UssO2q8J4M5780bc51vo
SaOsB8Pf/fVxLaxQFCx1rM4pe/mjeNLXRj5UWoE3OIRYDKPxhFTdHkLefx8GrxJUaQAQgHLiLDVD
xdmWRAvpodOeGQjeBojHZFWad2kw51FmGx65C9BTNT5SDeUeqG63wJlCWvn6UOjCGYmX3b9jmS1J
KMujg84oHhyKkntj4ZS+kRjvoJvhtQ8okpuZ2l2Tige1hQ4iZEIMMfrxmHnYWl7swImPGo9hD5lo
LUSJOi7eIhi+ubqpPRoQGIJmJduXjlF7dgvMYdYXfqn0H9cHsXBiYAz4k2BC4WD6o3zcdDXo3lhf
Q3xSnCiImzVAyvK3+DfC7Ftg9TawB0GEvLcgZPBgQtCMrTWRl/Kei3HMvoVZ4MaynQiQaZCtUBGD
ItNXCpMVt3X7IPk0IA+wg1jA9clbHNqEpsSCArJnfhb2kSJBvO70A63tTQxLiDrcokO8/b9FmSVQ
qEDlDB0O/WA3jRfb97X9K6zWDpqFYw2P5n+HMkuWnCSB+kEBXHtC6iAO1Y0Taj7kRryxbV8w0BXK
5OLWAa5sukHw3zn6RGul3oC6hftQMXd9mu/0tjxBP31v9dVfN3lxmJ2Fmh3YJWtLXpQcZFqO5VDE
6Tvna5Ck5YXw73Cmfz9LNSPRlLiygKS3YmUHW4jXkrS5S3X+dH0pLE2bhQIHYCDaBASZ3QYkgf9E
pIIiUuT8sajDfRKa+85sIe/DVi76pYMBagJY1pC4g8rHbEMxKZN2IkVBMfZXEb832rfrQ1n8+yoB
RNjS0OifQ8VsqKFAJRe8ELQjD6lhP2mleroeYulQMB1NQ4EK2BsH5cnLzwL8kaEoig6XhlflUdO9
bhtvyB7yQsVH/gwn8W38pf91KRufBpxSYMXg1gW05mVIyPLTBrQq9CCq7kYm5RaW0LeVrFfOhIXZ
w74BuQGdDmqAWX0ZJswE/R/SvmM5cp1p9okYQW+2dG3k2GpJYzaMsSToPQE+/Z/UufebbojRiDln
MxtFTHWBhUKhkJVp0dTGe1BFzlY639UFFBluL99GUNvainMFtAkl9DuQ9yKopbqSqAEpusgcNdeA
QpYKHnWoC9y28vGxAQt2YYW7PjWAeRp2jElCDNOHmMOCcMZvdJA92lVeCwUUc/lL3v71NgAVKQgz
6gAPgrKA+0R4JlJzh6oY4aHNr74dPluzaPZ3Y59emeByDrETa6lVC3dC+Ss0cMDuMoEpHKJY/b9o
OV1Z4jKPRIaZFmA4iTQIhFgJePSIF/+tKNWHJeOOIJwMSTa2OF2ZbYXzku1MZbyzcvJojmZ4Ox62
ou7y63AHkSHhAbNoQaoPlQswOrVgicqCCSb/mxku7Mq06zMWg69iSbNAArmqMQP2y0TszlvXlqvv
w21UgvZAU3TgcS00Ty993cPJTY5qpLs036NjDg0QUSW/lRt0QAGQU831ksaV2AuEtRpzFVrQ7SE0
oLCwlIJj6P2/4DqQ8OqPCfU6/dTjRJqiwXTpContH0G1pdeeFfso6LPpcRnu4nlf5rv0jDmJEDRH
Hqg5O93NXotjEqoymNY8KX6jaggZFju5714dfxTkle04+vMTuV0+laWdNTmuwv2Qg15xBKclhncg
en07jrbS1+VKcDsdte1IMJ2Ha2kPLs04VKWwA+GJtLQBuOdcmcwCgxupBUeyA1AJENC46XMbvs4n
OibAs2IAMTlUJggUU0iSSd+aVFCibeALV7IJ8EGg24t+Nj/XZdN2iuNiwiT+bOza2jlCj9O3ynHw
nRKKXXTqT62CVKPEKoBDOkR7FKhTDvojzdWXoQZDH7SKCCAyLpi6Bdt3cxUufhu/7EoPnc0ChVAB
GPs0QOBmcAEXXERQqY0ouloDbrXVLl6qJcFUeNE2a4fU1wsWLL2gR7rmNG47XVnh0msPVF9mryQ2
jO1VA8fgDPZg6SsbDVCcOf7tiN10CVUR4GUKXo1NLsFWhQTubZBPQuT2zjDuTeO+KgW14+bXuTDB
JVfgBaSszmb026RHI/nywxzPgygCRG5wiVXtY1NJZrADdEvnWsMJT+sgTPtye602Uqlj/HHE4rqg
TULimprgE1/It1j6yZZesJsFXvCP90nJClkh2M2QqAvbmLlJkaD/eLjtxmZ8XbihXqdrGut2nyZg
8JLYWaEqbuE00Ptm1aly1UxEnbX99U3QyKDRqQOMem2tJm0zZCMmzHMTCDQZuIEW51Bceoxk+9uO
bS0fptfAww01YxX3lGtTWdVL4OBFGRw7kA0fXWp/HuaX/2ID1q5tLAWrhwmE1eCUL181gjcMPX9q
tE4wjG1snCTOH1/wnn5th4yKnSaqNEc5RAF1bY5ieTjKuVO7epwFVtXgeRa6OWAFBfOy4oPQj/wa
bYiaFXkRScCFBFD8iuIaIjsmZmEBW7uXUjNoCvk4KLRxMaM8u0wadxDJ0dzaUojfmk5YD/FX9Fz3
dp4PLhgoSzcb+pNV44kenGFPSRyjvVn0oVX3B6szQ6g8gHZ1YUGTgkcbxEehbtMczJfkZ2zOg2dC
dg+0MBSE1ek92PBO4PGIlJztnV4FmVAePwOqm97ZzkL2VdFVRyDm0dZoIUAN6e367zEBeABWoM4i
r9xJ/Iij7YBccTQxZQLV0EOm4rWpv2tz7VRU3/9FlCAMMXeCIaEP+K+Wmr1OCXBCRb/PoHiJ52c3
NkVToVv5CG78zwqXWONFBtOB1SmRkQJUWkJJVdLr4LYnWy1njHwA3gf+FswG8fu3m7qC6QbVI1bZ
xyzVIjl2vEZq/AQj66Yeu7UxeCDV8Tvy47bprcxxaZlzj7RqXVsV06OFFfpjqkgoKqT6pzSBSxaQ
aUFjSGSNSx5jm8UYfME9kA0Weq2KOw/9nhWvY5/vbvu1laYsjCKhjjJsAHO4rV3oZpq0sgK9iEbZ
AfMatjkUSQZB62ErgUAxCkObSPUWQOTXCWQGH1HXy6kSyYu5U1IrCdpeZV46F+BqlwgJllwxvKYY
RYJL6lZYOnijs23bQLeA7+bJVYPflZpyVCk0BPKAgkJboXtcEL6yybIxE1vY4QgKeChx1gF19Ke6
N+46EHa4tdSEkGiwQRqd7BxV/wpdH4rJVvk3cyAWmpTpadLGE7GSZtexrgjNVBVUK1tf5/LXr95d
9Dlo6pjxMqdz1OpHXT1b6s6mgsDerKUx0KoCKAVmKKhdXtsYqYMsrdVz1PlzoHupZybn0gnSEGzr
geaVXdDnnjVijMuKasEwzdYddB1z/Z9xzkENUHQAEN6NUx8nh5+mbrKjnrQrjja05r3b0f4xGoBP
xnbEzATuJ+ASv/a1GQpVoX0+RcYAKuXBGr4vVSHw6ePevbbBVTSTU1vQCS2mSO+hKJIZUE2mkJu9
0yvBsSwyxH04Yg60pBBejFroisfA1CxgtYe+Rg+e3X+xbLivr2/ECEe+c9ip0tgaYztF6CC+zIwu
vhwzUbdt69uoqipjP+I8xLl+/W2kMZ0NwC+xbgmA0MOnxTEEbnzcTdB3xIDiOvC0Nti46g+SZoM0
ZvEYzTN00jF9NkBRgBERv9XGKXVthzsrRkkFl0ttj1EPSsQM+JUE3KmS/F3qQOq8vLCs9WooZ8+O
4EqwFRCX/nGnRl8mnTK2zhhRufXQ30YjwwkW0nnlIOIE2di48BFz4uiQKgCU8fOlXWyMaqeT+f1R
S3LxbnZCyx/EOVUgfxeBRrdXFI1yPGeBEhH6g9exUdjgpoHyA3AycvYGyXA9MGiZ+aCirkGvN+5n
xcJz+/LcdZ36mNS0FOzpjcl1uIvzC/gjzXaAMrj+AY5WJ6o9JdAjLHq87j+mixSO2j3UaT0HPKUJ
eSTGm72fqufbO297nS8McwkSFNqFmpUwvA4K6bbfPdWehAEaNSzHQDzOtrVFMLG5PuivjW+eahOy
KWbGJm2Jkqk8tCvVBk2L36hHRAQHW7sdHe73BxY8tPHzZJIJTYUp06dIY5KfNT9rSJXcXrpNVzQM
Z62TOjoGdq4/malBm0IzlClyyi9d+2UZkoOMWZTbRjbwnCCiuLDCZfsBBffSpcYUqbvm0D7KD9q+
fjAx0e3jxIRjXvda7EQZZmuj4+0IgB0TgA/wy1y7hvlHpVpoNQHooe5ALxngAh3QNt4v5ShCRWx+
qAtb62+5KEGcGsw1IJxGWoZkreK8gOPQv72Gmx9KRwUKVBCw0fzpYo4K1Kd6skRkActb/mZ0Tajj
GnnbivJOv3fdysKnAlZlxWCDnoGfD4W8j2ayZZ6iWGKZJ1txCNGnUy2RfW/1+1KO91WZ/CjKd8Km
c7wAnT6NsuzZGtkxZv8AUuqAB6/7Min2Srzyeyo9RNjj+053PMeowLSfJr8suflcEfIoDxrUR8ig
+5M8O55ZTOjSaWrqsQbsAooBgblpSKGu0v4CiQNEN8h5hNjQqEBRRrOfSpYErMAAvQZJLCnf56yZ
7kpJeRsbPN+2EkTR52nZdTRLg4qWYAYB/7Ob9MVhlOfQnjFMlJK6v5dMqwhonBqu1g22N9LiCEp7
F8jzb5NdfxpaGmS427tFMkG+g5LdTDJoQ82PiwONOrWcIEil30M2Jqog7UXQUvZIUh3YIB2AmL5v
2byPHai7q9mTXashjfu3cbbPZJKh5J5HxGBQS6Jhk8lPTTIwDyNBiQ+8x+IzLf7SddLv1h4+z1Pj
T4Ozl4b6PtP0r8CYPKC+VlFtN+2RjXM4oWifsmZ2FZlBrcvYqTVELxb7UVaau1xrj0UPURddXdzZ
ks9I4alfJm1oZvk+qYqgW6pj79CgUpynDO/5sl2AIzvNI6NtX7uueDQbNJ8cyHsQVQmmQT2UmebF
OY6Xkn2G7MMqWHYaLCnDbG0Ngatp+axmPSpULT1PbP6KEaGwUQ0oWI1HkCXfKTXeB8dhTybjnE/q
AcSQd0S3nwbNvu97K5g6xzeYHYyj7oEmPHOl1MArGbVs12iMAPozB9vIBKfJx2abjXSIUxRDH4gw
vvw1ZkWtLMgDom1eHEmp3xkmqpOqHX4CGQ55vWV/e89t7Ww8BOB1G5OKuK1zpybBfmgpQ5JvEj+3
pj2g70dLTwVebWWolY4XcKcV/saTD4EKIk31Aol+bMqDSRsAzF9u+7FxR8LN9cLE+hMukiC0Qm02
jeUSQajWbfOHYUjvymG4n9jwQLrhaZXGS5z8K4a4graWfEqWH5hyCaRRgwAekfyejae5WwSX9w3E
4/uNGndqZM4VsXL9u+KxMysMnC+RfLSP3UENstCVvIS45hl3N6AI0HeMbMFlfmO9scr4rqjHQOhs
cWW0kVUDZsumKbJG81Pn0CcDNJC3F/xjvwAw0QsTfAVtjnW9KMsU9RD4GJgS9pKEFyUtKBOwB4z2
jsXDX7fjrk1yS7k0s9YDnDmBKd2Ejmm+N6n8OmjpKdacT7e92zi+8bVAWgriHty6Le74ZlSRaR6b
Y8SAmurnPIxJ72kQgxzpz9uWNmikMKgMJiITc6xgueExdCb47ZcpWcwoO+jHFQ87ti75BZlHT/bn
ylW/t6JKecu5S4tcQVS3plaYjWFEskOSYOxKORjjHCLhwIZXkHFSEogktTaeZOXssVJ0P7Ntsm+a
rA2GzIHwWu2Xbf4Uq2CQIQqUEW+vyEZKwoJYuozrvwH6BC4lZc5MhkweTNCRd+dZHe+UCduFEPIv
UsaVIS5l0MkoGzL0ZqSekCcOxl7bK3t0N0DHR4/WzjlWwfCA1+WDEPq3/QX+uMiFl1mDOimzYiMC
fPchdp5xqfYBC3Zt8++fYdfo+mNp/SUXaTFx7NwAw5sZzcf6rf+WfWnCVPXop+RhOoIVBTToUXcc
cML8UgSNsU0f1wYw0s+ah7jiXq0SxxwgUomXiJ0NaHVRd54av7aaaKBuM14uDHHh3NCY6kauGdEi
/7TJ3TwcbMim/ouYBA4QdDK6irsXF5MEqmNQbDaNqFhazPxCQ1MuXU30krvpyYUVLiAbimo3nVrz
HeyaGGfDbABvTgUXoi0rICXBED78ATET54vaarWtFRmLsqXyFJCFaYv1lg5vt1dso5BZr47oRslo
PSg8n5GVA2s4W4UZSUkB8cLMK+eHPta9qZo9Ygr6bJsurYg2XCLtj2CDtKgtZmo5Fg5UPDV4XKfZ
AmBGxNS7wSuByYULO9wHmjp5zPIZqcl+Hfx4B0Sgrxueg04z6Hl+Ih1qO/SiPdXFfS8slWDsPevw
9yBB/AhM4apAJyIa+ReW2s5qo+2IGRkACZp4SclKLdQMS5A6NtYUHT5VxTss8CIora4zx0zwDlg7
E6Ai9fLATED3SrU9FN0kgC9s6B3Yl4Z4QqhYatKBNIhH+QhGoPv5cTrjRXBffdceFs84agEJswej
9vKnv4dxwTI4B6HYKENxiy+T1IEt5dQUeiSrX4gV2e0JjB23t8HmKmL5ZLRmDTyjcpVY0qdpySyb
Quz7rBaaG48nyxYBiNew467N8OOPEa4Wy5UBrKiaBZxJr3lpgnEuKN6JqN9FnnDxUKg1pvHxshbZ
RunNBPNcIKXBpMft9dp0BaMqAFau9JM8/AxgKKnuekAappF+SyCB1xWlf9vEpiMXJrjzQmvmeSws
oH9S+qntSxd6SVg0UW9rI/+pmIT5nyNclm3wmAc1XEB5Jfm+HH6Mg9Efm1p7S8v4DroacfjfnOIy
k9TVLVYTiETVIE/9ot8VwwTZE0lUg2+MrWDPXPi1ru5FQWEbeoJXcZVG0uDlb0WJf1TcbN4fhkDL
bmqefICQtASiAuopnurrYdqv6nU74ju+iMZu4xaiysCzA42LHAIFyutfk1pMrZYU/PCTBlAgJK9n
KXEHvOaoqlfP1FfL/b9Y5wuD3FZTDNAozbaDZ+3mdzf+HpezOou4ALcCFE9gho7bIl5yeJCePFkS
mFABGxtbonhyeZ8XZguhSNHiiexwtSGGCfM4GWEnwQCKCU4yxck8Q8mD20u2UQiCWu6PO9w3avt0
SnMGfBqmobw6/YzEsdcaPIL1ovN5a89dWuI+jtymC2acBj2S0ntqqK7SKm6SMLAc4Xm+SgV+iZaP
S4gqtKoxSAkYq5U8qh06iWmkM12QDwWL53D4obRixWDEGHWpoV9rxDtdRg+w+5GKuHcFzjhctV5k
RMLMY4eNRDHslPwi3QsxRRNPW08ll6HgcKnXKvCwttgAF6un/neyryATlnv16NGg9NNAxKq0dZZc
hANftOtO1lM6SxhziJMdLnuHmoqmATYjDnOPmoOHGIyjcFneLh0knRxFEnjwHvSxClKmPGD22ZPY
cu6t5u/r3HXC0gHhrgEYD0/gVPXQX1Qa1J/jlAfgjvcS3Bg1TdAg2IoFmEHzA/20j1yQoCrq6rrF
zU2pjV2s3uF+t1NmW3Cl2orsd+JbAElxSeSzXC2rS1bnKGOpNLjJfJ8mll81vTtqIhnBbUuoJf75
RjyXjgJCiNQZK9y2W83DFcuXhsLDtdntzb+n0QROB4+uEFJVMMDDT9Z0qI1YXLRGZNe/qhiS2rnp
dmA7v51Rtz4QlG4tTKKAGQgUydenHsYmdK1UUzPSNPOu6ee3AfQuVm/9fb9NRZxhvgaUZBgW4nLC
nFr23A64VdUM7e6xcmsV+tpG5dsiWv9Nh9CmwNs//sHw07VDTdM5BL1bPdKS4gzMNHH1gRynUaRl
um3HVNBZwivWBwaSXBpr0PJj0g6PHeE6SN+TZ0j5CWqEjXjDeyOwK6hMQHDENw9BudvK/QDYoKJ9
T7PqUA+vaa+FSTv9/Os4uDK0/pCLWiwfHassKkWN5iIG5DsLHFq6ZiUaWt/IoxrCDUNp9joHxw/P
y6WqZ06Ggrkdai/uPlMR4nsji14Z4IpXhYFYbVRhYHZ6T6HMU4vR0+UqqAbcAKfD7VUTWeOCra/S
eaA5jjoDWNQ5AaOnkbuqnAUZOVhMpCUkWjzuG40L1ZaxRZGl2s2xbYCIaOS/TwdXy7c6fBEGDMzR
GPcDZBpK6J5RS2Hcz3dEeb29bJtRfREFXHG1AF4xmjJOUwjmunaH6RTZDLT2edEEV+aNwUvszAtL
XGE1s0Rd5AI19uAbPxwC5ArCYp7dH0NQRpIJvhcz80S4M4F7BldoqR0oQ5251qMygc5SjrETjOBK
34blPwYE3xd17GWAohWKVDzHneeM7YAfFN0gRM5wdZZWjxKYibCCsSw9pgVoV5q4exgohvt0Ea+n
IMD5w4imfZvaCVD0A9S9AfY2nxSmCk6i7S27clau88ugj76OcEdlhZmNiLS4W4Xnu6By7trkMW+6
oGz+nmtsDb//GePJa5gCSXQw/wJHXAExgjd3k1l+WYGQ00zD23tq4zy6MsWdsHVpDzH4E2iUa1+k
BlSw5ejP0+//ZoQLhqE0LUVSML/BdOoNdn+YZ8Pt5erv+4VXvnBFyUCmrJ4IOhAErMXUfljADD31
3277shls+ruUMerTD9yEhUUqu1IyJXIYebFGvO6DxUzQkNy0YQC5A9YJPD/xwgVKm0tsWmQUCTHI
HyQNA4BUuEPf+99cz07TLqxw6VTKpjKlLToX+i7ZqxBiSDHQ8DL/KnetPwWDp1GP5j56nqfs1XlJ
Ab926ydyzh5E+Whzb138EG5vlZm0GJWGvl7qoBmmpAZ1QXU1ujqlAc2S+56KImVzgU0HLWzwI6tA
HlzvZqr1BVsIyHistMbIx9RGUqd/vh0oWztLV6D+A2kNsHXy/OtETcCntI64txkok6ZjhYlCaznd
NrKVZnVwZeqAZYP9hr+OgeAZ47l2r0RdP7td8iqB23koj4tosmGrRQ6KDgMwNjRFzQ8dIUVOMPBS
NzOCpX4039jD+KAt/pxC9g9CERNQ4IYXszfMxsb6oRKejZuLeWF+XYeLAiOtk96GVskcJYrJXDOG
9GdbnJV+EsAWtkAc8BO3GhBHAHPOnyUFMJuWUWIUIL1PvtXLk/S0Iia0fXww/VjxTSm0n6a3MVLv
UsHNevNT4pKDKxtEWfBgde0ixUV6sbNuRv8Ushe6vjzNWQPVmaqOKjzQB7cDZ3NBMcyBGxzQIehz
X1uLcwoIlARMfRnHzxjLecLYQweGhNi/bWcL+4g0hss8YgZoBr4/umSl2WslDK2j1iomByTpLutA
Zam7agjdl+8a2xl1KCqmtnY4PuIqi4H7AkCD1/7JDsjPjRRDEcnyatpgB9R7gWdreuTTJwIE6GZo
iiuIl2sLkLORm5xaK1LwsUnUnWn3vjFEsoYhrexnNSaConTTo//Zsz7M8aVx1ZsppI70+jeG3rxi
ngUeiSxwa4auejZh0ALqs60aZro146qti64KW0YMYLAQ6ECAfODpahSFOS1ZMeH253b8oglHBLbw
TsCw/LHA5QptxNB6XpRz5JxpES5gUatd9TULJTDl9ZOrGW78NFAf1Na+KOq2dtWlae4eVNpJDmC/
NEWTcyBS7uXZ13wRbV3RCnLnNkatmZ3r8E+v3sw2ARVfLQiELUTQ1RJysW3FFALcFCYGjPs0jVvn
bhoO7hBAAnl0cz899vvbeUKwcvzlp5HaqlFMnC+sBSVA2z3mTP9MSCVqAAsWj7/7sIqldVNVwOhD
Vi6dqIvJXMHqiUxw1a5OoIMtzy0WTyrMO9WWIayoT6LCXWSFK3aThYJVa8EnMszuvoy7R8xvfLv9
TUQm1r9fHLo2qQ11mPIZog3OqZaTH5iFO9w2sXnTvtgxvFJirZUWGKjx3WkYQwTHo/vSo6cedxDX
DnN/3Ntfy++3bW4l7kuTXH4YxszCVDcyUFtQ18qQg7LhUNXVXWdKj7rTvVqQH3Rv2xTtKF5fAaKT
tjUQfC7wdfoQ4El8JKSAerbbPQ+W1+xETw+bFRsEtlZQLQDtoEa7/npJSQubqqs0nns3B2hi0Dl8
0r6XHnTQ8CxKvozEN/fAFT7iQUfg7VYtc2mbW+JSMUeDQEogSmuXhtTP93HtFX7pqYe8BgGk4rFz
MqKNIoUCy9sf94/XXAbujGW2ZhteA5O+X0n0tE9JDrLePgTM/dgdyzA9ocPm+HkoXPF1y/EVgQGk
G14sUBRgboVbcQaEuqIiljtfCQszqMJpv5KzVs9p6Y5nIjxuNpf5wiB/EgxqbyVKjOPGYu6g1t4s
1V6XHhxLNCK7dUW7dI07EMbSavvZWIuPvPicNNkdaedTORWHzOlfx7g5CT7jZur549k7I+5F6mk6
ae5sGwHUB3MARtvAlvboze9kvztmJya7jg9KgNtGVx/4zwdqcOAEAcgBDJbbMGrXjfLQoGSU86PC
fhcs7LKHrn4y2BuCytOAy7xtcGtRLw3yu4RpiV31SEQKkT3qAPNJvw+z7Vtge8yGL7eNbZZFl9a4
6Owks85zHe6xo+Xatme3njO5lQ9KuWgOK9s3qt3gqXftJ02Q5LfC9NIyF6ZNlQKx0CP3WarqJnHq
ExXst03lJvrrbSe3qohLS1yY9oCeoDeMFS3ouUkfl/lrwn7fNvEeejfCxOTatC0u4cwCBi9aztoZ
5EDdZxsAuNS3QW+bn+pfjqc+WaA0YmECuZ5j7VcP6e72b9jaHRdu8pebspsViGuvP0EB4G94bWaR
LJfIgnqdysA5ZSbGDAsFBK4ns/EK6ddtHzZP/ksnuALGAPeXxHRzwsmvhcUPY5+fMFjjmS7zh9Ni
epVQ40gQhyZXz6SsZEYOKayokB+Vrtk1ZXnQanOv96KdvR2HNpisQX5sf2gSOhqL2cwcTD8kBRgA
7aemZs+FVQnSpMgM95XMtkwqjdgYuW5tF3hbaECOvqN/Enyp9d73IeIxvQXNLFyoP8zEOW0iS1UM
chaWzmgUKkHSDnsMc70Os/VsOjVIXeXfc053oOs3k8QXmF+94M3bIJ6ASi16CDL/eG7oxLS7GYOM
+g40wj45aU0wrMKxhzzUMmHhtJWV10Ged8KBFVZxHfp10kiQb8K9npKvDg7urLA9ycaTM9NA0PRy
27mtfXZpjDsCOlLFVrHOn05l5ab0Ryd87NnM+5cmuLwfS0qhNEmGi4ILTnXMF4Cca5G8ercOeEB8
XfKUB3Luv4vuwlu77dIul/VpgotW2WC3DcnsK6zwzOZbnNxlwrbFZm19aYnP+gwKjRJDcTJ7Srj4
eYC86037McT8c1i8imrM299M5xsxqG2d1LBwnGVF8qNJ829OnYf/JSxAJ3kdg6YzW+m4Unok1ZHV
p6mrBKWHYM0w6XptQZLZPDtOstbJ3aF359dRxzhyF2gM6PHu5ESm6JVuazxe+/OZMFxzbbKySE4q
E05NIQsY5lCPtj95LNQCZC8RsFr0kda/XxSQpEo7o07WArJZ3MF+TDrJu/2NNlvFl/5wiaJfp8Ek
Gf70QbJ35hBVwNOY+fELPULNBvS8ngSadNCg524/uCJx6y0k29VycqnDqstxtFZyhexg2l6ZuCSI
fecb9ZhPK5/dibCamxfKS3+5RALOn2YsKxhUd3HqtY/TQX7InmLNTT+Z58VrS08LOk/+XvxyfrLd
7cXeOukubXPJpAcTQaKqqEf0DsePhiUdZSdc4vLnbTvCVeVyie7EFekL7Iv14lF8ISeU4155YIfp
VSxQvv5nH0+2/3/U4LHoOkgnVjjOFKMEWl/gtP20n0PougrlhzdL1ovV40d6W0s1JWfteMwehurI
s4NYTc/5Q7cHu3znGpmXe6Nv/WYHELVFXR2KbgCC3fi+6he70ShX8SATqxo3WpBZA8RLFk1Uswpi
5D3lXRjJawow0ggvMVPhDkbjOr9kS5jF1ki79c24xDKPdV6bCg4b86Gf0R1d/HHnKB69Iw/Ks/MQ
P0Hc4tG8G35JYiKk26UJqDeu4wVmawliuWuDgaKJZIOUFoO8uovpcrdwF0gRdacl3cfofYQiERrR
6nLpJk91pdRslBFaM7mJhjACsTVkEQQH0+2qAU+b1y42oBlomAkzdp8d1NH+nrL+FRLnh56IeB5F
QcnlFLPIEyobyCmd3LkLWn5K902QTUQbnMsmM94ALCeGCeMJbEL6qTtUYbnTX2LfkN3ywfyZvanh
4OmL3+QueVKfBfbXU/xGsPJtlJF1mVY6sL8+vi1+7y2fjMB0Y9fes329F1gThAhPE2fNkoWEhvAE
a9sMoaz8tLJBvOqHNTadnfxCfEtyhW03wXdUuVKG9blFMIuNkHlgb+Dp8Bb0kMEifm4PIGx7Fb/y
iAxyhYyhtZAmWh+YWjP9QUvrtbUm0Q1y83p8kbPfOesusllvlV1l90iZy5O5A7/IGwaDfSuo743f
htd5ki9cx/Vn3woWLrvQFrxIifZen+lHel+ejEfdLQ/SrsOLj7ieEEULl1CaabQao8dOryC5mu67
RnMzaLPejknRp+LSSawzpa8JYkMyvjX6SyWahBTcrjCZe52vKkr0DNy0c9R8pmH+mH5ZDgX4pV37
Xn2q7xWMdbnzed6LiH0FaZIfjRxVkmRShhDstN8gX3ZBLxvmGShjpPR8ewXfD5UbYcEPRyYgZlrK
Gh6m9zoCUQ5ADnruIEI/+ulz4mHO9D+HIj+DN44Qpk0YjnLD/qH1rduan0hreJX8MBRvFtvrJNsZ
WeJqs+xNRubOQEvedltw1GpcUkkGytICg3pR1o9dJE+G7FXUODvp8DMj0Ec3KjUWAEA2TYLqAWRp
tqlADv06lIYKlUW+HhaZUT7bCvSGu/lr65CjRcYfkwKynn/h4oU9zsWpxFO1835tHkHa1BiuJc87
A6c76+qjXooEYbn9Dp2PVe8TA8Mg7l6nsbn0osmLVrdSss6UvUkQZCk+pfXzbY+4XfHBBJdSLJmM
RqWkFM/vuSsBMSfH/S4b3ojUHG5b4i9/H0xxiUU3dYv1E0wlb+x3N7n9I3toHwzLZV+UU0vc4W14
XB7kT+3gCp/XRCvJ5Zx2nAvaNDHOWTMHPdX8K++bvV2KKFw2VxNPhxpCEqS9PLd3hbGMEiK1NBp0
trjOkimYHZbdDgxXYy0Lgp9L1P+s56o5I5sg95L5iYV6sONhIjqNWjKGpGUPWVsLADTc/vpggouO
ea6GmNoyZpT11C2ql4HFble9SaCDUqloam7TH8BaVz7CVa+bi3a1TUna9Poc1bPyW40Hx+2oKgCr
bX6gCxucQ7GaAyVUQmoEkjNW90XG83kKti7ydjvWuSL2n3W7MMOFujSqk2NRA9OT4IUZ7Geww7rS
+KuCbrSzvBAQX0uloHDeNAnIJK7GmC7CJNN1KjRIU7LWAuGwI4GSi2X30ImJ5BHfbUn1JKzMZArk
usteErUVtcY2vxzoSkBLAbooKBRztpkM7n+i4t2cVntWpfdD+uP2gooscIlXZuo8qmBgizTj2Rna
5ybWTv/NwlrqXRSPBWguEluCha6xnsiQnOO/1fH4Jyoulml18sKE0ypN4cRYporiNV/9YuRF2Gtv
Tvxvcjr0HDFQtjKF8Bsp7Y0qs6WJRv2qqwS2+Pme+SQVwdJ4ufv/588fO9xmWrQyGy2jpu93a/aN
ntlrfmp/DZ+qO+PUgogVPaDcz45scKWfi+jauxkSEAUFVyN4FBQ+6EjXkzLVRtSpw37Mvue6yMC2
f+DWBhwSrG6YvLj+XqUy5gvFfElknmxvFRkEEcpZz/0erwHQiw1tv/eZbxGP9TtUW0KswuahdWGf
i5d5mc1RsmFf0Z776pMx4zdUs/8v4v7CCJd1u14pTLBm4dIkPchVAQb7wb1tge+lvceJggINWgcG
+ML5LnZcx5ouaQb8kML8G+Yy7F1xb2FYzIMeZgCpLHs3AfJh+cq7MnR3ykORZtZWdrz8CdxSZrJR
FHJho1BszMR18jJGj5lVLlxXw0ZtTv0YP7Kc7q0qFbWdtz4jEPM40mRNBYfP+tsutv2cOXJeNsCI
lkN50NXkMZVkb1SI4Gjb2g8XZnjhkhh4eocuWOUlH/2xRz+h/bthkX++4x9H+OqmrJnaDz0sDFN6
PxZgdzHr+r41E5HM6uaKAZ+P3LVSIfO09qSyLFwQF7gyr/oVqsucgy2sN/h+wT/+rEBnZ+XpV/jG
2axXSQrmalyZzslz/qx7lV++2i/5wThKR/tOvvtLEMIHg1wVWuDSq9k2RUJR9kwG1YGiebf32vbK
/XGJizUdF5TBVBhkB7okmKr+rKE7riu721Y2Q+3PwvE9sqSzF6XspxVXHS0NHjY60UVL4Aef3E2F
pLaaw49Shw6E9GWCroySC6o0kRtcUQEYkZ47Ez6HVbyMFf2hO71IK0zkB3eEtFOf5WqJSG40DMnL
AXEo0CcCP/hnpn/iCmWzg+lyzC9/IA03FtboPQJZ+j/Orqw5Tp3b/iKqxCTglanndren2H6hHCdm
RiAECH79XeSrez8bd7lvUnVezsmp7JaQtvaw9lrruQejh6A9XOeNy/og+dm+WSsdNQdQrMaTPz2n
P//hMPzX+BKGXKmYnq8pjCfpc5s80PwakO7iZ5oXhvweDZ8vOFC7B1s3RV2hT18pzd3mGr/7xY8E
uIQBjXPQcy/REomAOixXUBmS+i9hpS7TMa6a/It7Bs2ZOtNA0P+wKH94BbgzDbUsUpyEMXaNfG9f
W8WlbTKg2wlGLJ0Airc4aoYNwpa0wHcYMuHFBI2O7vn7L73sgP85Z8Ys3DrTi2PkZmEiGzqrj2qU
WwojqDcgJQyjPfTP5Vl6BnADjn+1Gj//jR8qaV8szov+sGuQj8Ic54wcU+86nOuZu40891vqTkER
OKd/eaoxceMAywJZky9Evg23jdIu5mGEOl8NdT53boKkUf7lSH+0s/A8fVFlsToBMFMZ74by0l6j
gbvoET4aWHyprjeZCU3h/iTC3tfDPCjbl5h6U7Oy9yKQgRoY69y86YTLVK9HjfxKY+PSlTIgwmuY
YANFS2qRAJu4zFKTaNOq8aMJXqmhhI7GNSzX/Fx+ORyznqsFcitIaCwW2Zi1UWpcA2Qs3xND248K
OFD1M2YgfQ1RuTJcg7vOCc3SIEoTmDQmmF9SvziKdGqHselxPMST5BMUzsQpadLn1FGuxMyX9u+j
pUVqVVUZic14BGvuNOyNih3kjFvsksT/hyv90dDiQ8l6bO3CHMAIDB0EgXIV+hfbeOt45krZqnKT
XsV8X/JTHy0ugiArMkAzmUqQV/eOaw6jF1VXRyTm+/PlQ83U2MAS4gguIzutYgwqRPhQBXMZchqQ
PkY+3VDVl5jSrVfXgFsX1/TB3mJNY+NMmiFhjzaT14Ghor7aU5hrKF+WNDP7zKzDSCQWhz03xMic
ivXoS86JKCYDHqaVs2JhdbiG1rqULEFY7/9MLZxuXY294AP/D8aiXcEThkbIV9fwRkt00x/n/tHO
fAk+OPe0sHlP2gZaFaoROimkHUbDrao28fI4LdyutqgrqmwrmYlfoPSrilzjlrn44T4sdXHPogSz
llzFT1BLDFlgjqX7S0GOP4ukBApx0FXT5/rc50WquY1ZzizvT8AGb0isPxn11Xf50io+2Fjiq6Hb
rpbSgA0ncbtgDMCkC3HWNBCQ9/slguwWmIMeirzXnrFlK2+5uGX/Rck73pYTcKbZporcWnPt93Kb
hSDm9MhbPXlp7QoPMM3Cu4ZuurhkqFoAEzfPci9nZCVkfkEqkEAfZLQCGgGjo3SSB//gHekHK4t7
bfFeFUyDlQqNkddulQb8p+GbiWdtYw9gNV8M3vcmLzl+qoOJCiEi2EGXWkqSjhRdLWgcDTb7VdMM
EkBG+hA1YEf83tCfYG3pUPBAI9QBaQIgmYvbN9qOM4EKrTvRIQJNbK++CG7DI+fFY0usR+pEvwqI
Zdi0Slw+1q9jRe9TZR4yq6y1jEF6LsXaNIqtAj6ZNtFu6NQ8OyXEeRvWrFQCmgcFI3YZU6EdWezH
VuzVxl6VBY4hN7pnw+Q/WBz9jnPnR/4fyYeJe0MdrXiTgi8vKV/KiLKdrEriJm2tuLGqdm5BWrTb
8g6HHBVNyF1zoGyCqGEFhPz6JFCbIvdTBm6lymaYt+mPkkjPHKZVK4aNwk0wJg7KS5byXdvFT1Kq
iWuDerCX+nFUqnuLKezIIt5sWaQ54cgqxxdJTYMpSpFU5daBVeQ4qvG5TrkRfv9RvkY0IF524N1N
cHeBMWPhedUE5GpQ8cQ8zWi5evTEhufYYThwQGZFJ6bgt35v8Os1mg1a+IfgImHm7bN34npWNolU
ODha8N2iGz7+dVn9s4H5pf7g40VERkdpYWDKIaMmVXbonPjt+0VcLNTiqpgapAZQyllW2BQqy2ac
if9nUOCQu+rOPnVvOLs+ELpIFVBA2pleHir3kIu7Orl34bmco0+kp+jFgSFjEUJxfRxMQ+C5VNb0
XG1mUtVpTX5XN0lY74ZQ61DV1PzmLjm3u6sJ0ox3XNxiC4Eo5hUhvAZ9l4Vxht2POlCknZQG48Zx
epZywvAxb8/KNITmAHErDt6lsZogrNhcaQ9eaumioIlgBLRpJhQXFkFJQXhq1yk2XoRtMGF8sDsj
Hfxh+/Gmg5RWsma+OAzra5PP+tdjC4lyyK7OioPY+SWHByHSNCF72Z3sF/VpDMRJRbdhVUIkatqM
D+JmAHjZK4Aba33rrHomZrTAm+CzjR6Md/ULXfNjf2xueOvy1bVS86XcC5OMM+EumsCzI/985MGe
HyUDSvcIqUfbq41A+oln/sCPeU5XXVieLO7y12Hz/0Ek/UlBlufho/HlfRMDGTEfjPfDK1+ddTe6
xUbeOHf2qg7Zqthl7xZGGrg/7WYlrfI+9nI/utXvQcZwpeBxeR/gycD+hNAH0mef98EUWZT1PT5S
sZdPfMNeB3RKDsmNelQO7B6cUJZHQsg++dXqGvD60vmAYh/GEtEax0FZvG00KnjSFT0+AQuMOPUK
TNB973OuWVgGjmCplbwcupNWF245Tb7ZXjvlFzdQByEbSl8oTOF+f95AcEFrExeiQ3+NvFt/WFWm
TXpWgijECIBnvurvmltjMPcaVaU6n5LlKZoRBeCQnAlLl2CiZLSYLQZYLvbVvRPKXe7pq+yWu2V4
HRt4qQ6PktV/rS3OrKalBDJlsBY9dO/DI8BSfyYs403/PgVNmGyvZR4XgqxPBhcb2/BCNOVssFTH
sKkSzy1oeUVq+JIN4LygbDBLK1rLcpxwUgOjxTE5jWaNd+9YTbGvpuu/P4UoXILiBEqvmKJeuBo9
lwZPp6479VnmgQ9iX5TXAu2LX+ejjcXXsXKTpkiyOwxDpa/ZL+oNpp9Sj9Su4UpQGKn5itnu1Wf1
0v4BzKk64I+jc/f18+FXRhCDNBkC4Y4PRytuzj3kqDxVXB0pvnSTPxhaJk/6SOopUhJyApLMnRoK
8Y4r1LyzL1jeJnih+SJD8QTqOJ+XYmgteHkRu54m9mw7xBdq7k5aGbDacf/hPHywtMhX+o5DIKmB
JWjxHhzeHo1U/ENLA9TtQKVhsFFF9W3xYYzCUlJT4sxRWgJe+GYXvWtMv75fyLwlX7YMYuTgCYIA
wxemoK6tmeAGbuhoEneKHwvieOjXBjF0eFl2bduWatZzHos1QcsSbPSortDFF5ryQtGqzoRUojWz
jqdqBTXt3vH0eGbfc/QE/60tN9rUOAGLx509gD4s7wtIzJFAn5o7pepWEzPe+oI1Lu/lAXlFkFIw
wA9Jva10jIyUHFmNCSXQFalw0r7fr6+35XOYvfBoaJVxyiebY5ADPXWW72s99qWWX3nTL55ksNca
c7pgoF/y+SQTXupxEufaqXYysFPezwqHvQxYFAffr8c2Zrfy5QTAAtRhQEZlLhNhcNrUptLimEFR
sHOFLB6V2FxxsMKljhlgMuadpwikJtsYoGfFdo6D6m/cinWc85skrrcIS1d0Igf0kUEKWo8YKFaQ
HuqOP/QMPGjKjSnUO2aTjZOPq8JggB2b2nqa+HaUInOjJH7ITLl22snnZnPMK8Ub+mJrduaxhiqY
GwNzWgIkZCmSYuQ1rAW61c1Qbsc8DqArMvlaHt9ZGAnf9yndKAK4oiEjG0abIG3UW3OwX8yKrDV7
9IFjPdMsIyBXmX5hVv2HrDR08KC+a4+hnViDlyT5bT5auWv2VijTbkdnaXdTxId4tH+OY322B6V3
EZUgM1cgIzGUjgiFydaV5twTRf5sojl9VtLctbh6kKx8V5qmX+HpA0JRbwMN/486KQ8dWm01xNpt
Qfxcdjul1jcQ3QrZZLtWMv0gapYiZSYWrCvlNinsyKs18TaNQAcCBNIAUpdWodOJ0Y0cI/VNJXsD
DFKGY2k+o0u1N2K1dqtSAnwNlrYxRYis4COVlfbk5MkZBIM3zcQOLQdbqBQ+TxK66kuuu2WSjahk
IW5XybSdGjShBnHjyP5Q9eprnxYbIOAOcOi2i7o88WWpvpQm5FWA/vTGStkhqwgSlRsu9CKFO3B+
nCpT96emKAOtqgrPlKC+SiIzgNySH+UpZCOZ8pBVM8tiVd8ZCmHgYLBrTL7UQcmsH4qwfxCFgpyz
lvcStew1oEqbLAVhCtdKlwhyjpz8rFcQaatwOe0YopVCPklruEuyZKW0w29m1i+5I++zeiCuacud
XcnnRtjvxpDtSVULP4lQ4yDlb6ecIboKjnqpsQ1YDV5wNKE8qoMsVmky10kZWjpGDwYCVZ50md4T
PTtYBAUEykvIwDqWC2KSc9Gkptux4V6dcqSHg3UshmpN9OG5tNhrJs3enSzrdnCUMYjp8BZzVXE1
MSguncoHVXT7pFDuRmnfVNJuXX2irdv2HWTf9aDolX0dKbuxxoSO2huGm5HI9hwrvbPzFI7QakJU
HQ7oh97rSgrSSlt56VplC9WEn45FQ2hgV55oUXMTlI5e0dBbuwWtn62hclRVT1pp2n6jsjGAENLg
8Wbu2fY1lFN0Z/JpDl2nwZCtVwtyA7Xzn1nfgbiqxk/UmHbIB+Z4o5NynwkxhNzqYk+NQNfV6+qd
Y+QxWD0JcYveOlFb2QjegjlZUUEGVPchiYdzKjoPyd82Y+BAyowb1IXe8KygcdKmz5KIFaPDQ6pk
D7gUQC1U0NoD2Qx3O3AIe+mAqcgMn0NOBCOnRfYQm/K+svleDhjML8VO5dW4L/t89DjQNl438Fsl
SlNPHclT4YhTodqJFxXxKaFC83nbP/a00r16Gkt3Fo1zsyryyqhbg+ToPkrzg5nQHeWG12bVUZbt
tMpkttWrfpVHCSYZJ+O17o0N19KV1eYPQzrdTUkRanHZeowmGkhMx9ZtWvu20tIIWs8S3oRKz6nK
FYPkq4z03tM4JiIjXq1tpXuBvCXISqDFCGFSpvq909xrGT+OMj33gw0fSWgEUqN6n3BA5hlrf2kq
8N9p3wxuRZVVP+oFeBUpxvsJOTUxeyASVcSoNzpwCKOobVaKtWniZnTbpCq2pI8jN8vA12S2JdSa
FPVn0wz+qBYkqEuw8zaMnON8ejIyxSsM9SmzqLZ2pNG4FsSHvWY0fhOICXnUaRtIt6T7nDR1IIkq
QrDTxSFhveEWCIVCyxE3StXs9bpW3SKTtVtm9AeLJGipGicOLBGveYpeQknpStM6bTNBdfjUyGaT
EvmY5XiWiRlvnBEYA/TTIb4LLRevSKetppWnZDAK14zbI62MWywQVEidFaiy/B1Flq+kFKRI4OQI
HS3/DYHvfJUnCeiwonNT813cV6Wb0G7cWPFwdBoiwRoDNgaZTeYryhTJVrEZxHYGXG5iWL6AKLsL
gKMI2GD9xkOsuw1CVVfG9XObm6jWyYy7CWJ/aKKrbGVEGEUjLVw3JAZ+1op2LLn1s04sJAOs0/2x
LIcw15yVKeSGiHbyKl6/Q1dBW9kF++U47IfaZg/mMJPVau0daIdvyrQJO3QuPGtoHzOBajCTkztm
uIWkdTrPacZnrQd9OI/GteCa6o4kEauciwc1hzswMwXV6YZtJmImrqlJzHMTvpalfM4MuYtrVXeZ
OT0Ky0z8wtKjUCj2r5zTlx5FalpUbMcw0fEEf+2EuUVlaBjti9k6t6DHTmEMh5hasbEFWqD1hJ4b
nmzBjRkXoEsERe0QYaAG16OWxsGpcAeUvtBcrYG7hmLKXWzUu8I0Rhxk+jK2BE5StV5yqSVuE+d3
bAJbKSnS0a2rguG2jZspFfeFScJyEFs7kU8qbfeaU5wjQx5SCr3mYT4Uqp65eVfDdbLhgZrNPh6L
V65U8mDbveKZU/Vsku7Q8eaXQSTxRNWPR7WK8yCyzF1dkBVPWOKJvFq1SXSnwZkHAGgiAopM3CLa
ELcX6V3MulXM+F2i2YNvVJR4qs0hLtrsE40dqo6dtCne5OZYeTqRyqqKoOAUG1GJbUh4iAbeo2aj
IdA5meoZRlygPY8ytmbfd3nthI0KTlrdeUhSDUFzOzkh4PlbS00BYJLpW2qPa5BXr6AL/h5r6hZa
06Fl9LHbZf1d36IYDzJbtxyrbS4igYEnxVXGal2Wqh9nxc1Q5usqLm9GK9ryUawSUmD6tiCDm8Ti
lUSjP9EcgaRy0IVdAFUU3SE+3TnJ9Fqk/T7pqs2AuGPUmOP2ZgIXOrwQHu3KQQkrc2y8WNcPjYYn
saLyVagYUrXNgAzjOue1DzK3I8r5fgsFbm00/SJOQ6fWMSluHjKgJrMBQwCWxUOVZ8QbZLKBEgpo
nowGY9G04Qc64CXvLTNUabS1I+2pKew9V5ojjawj3udd2fCnQeMe1/N1HU+lz7VmBfW/w9DSU8tF
60pdfU6VaacqwCfwDI6z6/UYOr/iZjR744guFPB13HZRA0rdpLMNN6/uDU294T29V1Q91DTtkfM+
tDLQM5hi2gspIiRgyTnPMuy/2Fgi2tZ6Eyips1bHCf4C7ECKgRqOGb/3cfkn0pKBUyW7uhYbnoCh
H+KmR13rHjJL9Vq9PQ+WtjN7bUvlBA0e3r1Bhj3kKsZ/4wKDE00rQmXKDjmbQNiclxNC4OxQZ9Ft
1aHWTet6X8fKDz0nFSaYyjtWS8g4liM8HQM1hzVuWrU7ZFQiT9XAE2wX+RO1mn1f15ZLab3pBDqX
IktuspaEjalMICGtbvQ02rWpfEbz5CjGFsP+mKhwc1v8KLvxtS3YQz7FZ1G0PxrGJBrVtrqK+u5Q
O+rjyMyd2coG7Dfl2mLduk+b1aQ4KEpP/BCT6FevjHepyu+UTD7okFyHF7mpE3On6aCmzJC55EUe
IIE7OCLRfTp2r2mtg5TVrHaMyF8IMX6pkt5P1AyrKr+t2zwElftzwsUpw7S9Z2tt4eHffrStuS1T
+kpH/UbXy0C38p1Ws/tWc54tWp1pFeU+M9KAGcAKKW0ZCD69O4XxLpLh3kjMGvylPAAP47Euo7BN
xBqzVGjURcVRdEkD3fbxOICseFZsTyyxQRaiuU1Sd4HaTXvFISH4hoP5hUuTfKMV2kqIVPcmJd/R
0lxPhVmA66a9JzEajSgG+FYFCgJFQ2BY5s6N1oj9aBu/k3jcljzZJQ0cvWpV60mrfmsOeAsg3fOW
5MrgFqp1U0zxgEcKw8WRbb8mBnRzuUA4l/FiV9vpqhnMp85sNddorY1u4osWk2kg9iMBGpK3Nm1A
PVJDWLDS1PpKzfhyKe1DTrsoz/BOmURVZNrJkaHD1/2TsUVa5Sle7riWes5RjdfW1/oRF3P2D0YX
9RoHow3gxOfdKaOJx5R0RZyHCWkUaa/1ri81wjCQ8b8pu7Hg5qgbA8IpOaoDxqq81dd0M4Tjvvhb
3ts/xRpHowQtFscCFnFR9CyrrsDoGyJhJvDKkvnlAnaj+OvG5YwFheyPoc7N8S/qFemUJHFhi5NU
I4K0nqbuwKorZY5LZa4PRpaqFQY8WpQ7wwQVU6X0xqgrvaRvpde18FyKXWzyRFwpRn6tFGFdgKDO
Q4NAiv6ZXf7QkCVZqzsssdtT0UfPulkFht7eg17678vftmYAQ+BAxQZJ/+IjKXWF/k9CplMDjCGp
K7+WyDzZtQnZS5DUT3YW1WmSGjxREjmd6jmEodNOyZTHeOp+D53w1L56mBTdtwpxl0H2PuQC6pdg
qUQ97sq2/qFMWNSrPv2QRQVOqbldAZYwnfK8OJpxsxpyq/RpNaLe25mda+vDT6FloJ9OM2To1qMg
5lNcaDZiLu1nXGm9y61hDXLQ3JUOqCaq6VazOchJ0+m1FO0K7dv4yo++1OeBXDvEoWasq4kE5nM9
L0upZdVDPZ3kk/Fu7uNA8cgdfepOM7blWj/rgnuAOp3joEFPEDgsMaFdaZaROqrTKRr0PVffM4FM
ov3BUdcRLFnlGrRJr1FPXiju2/M8LoaPLENHj/7zAgtatVPZkhH4rtaL4so1jIfvK5V/gHfLD4/+
C8r682jMlxl01MLNvm6xhzQumN9AGyZII5QDlWrK/NoSjleDHN7NELyYgrz1TbYxhm5jt8gnqLLV
SEJRVBnrYMj0O8BS1DulzUAS0OpB2+Qrk1b4c4nqpNqgpvH9j7/0IgFlQtFeQbcUwoGLUwtaVwOT
SOl4wgklBTJatzlXN2JtJ+7I3GE/3Ld34OPSbv/FLnQ+ILWGCUUMRn3+LhKsQ3WjI1jppb2uc4gJ
Gg2Ut6cy8nFvHkzGfoyR7g1M8eOKnJHlHywwgrsYN3zkcvqHgSPbhqdCv27eiKVTxBR/RcoymU4Z
K7YoqdzrpLkx9Gsj8Bd8L0Ci2GVwMs7ItfnPP/jeIWkBWO6c8QR5aTirQ9ewUBn+/uGatb8BhYEo
B0R/F543JY2Tdao1npSIhg1CHz71V/zGpVuFMQMDFBlAX3xRdhJNbTIb9bdTPIydV/J2lY4xu9LS
uAQuxDcx0JbB/cU6FncX8aTVVaoOFe7H/Fid9D0759tyBem3G9tl9+Se/hh36ub7k3khWvpkdBGi
lVqWikbJx1OJSRlpbCeB0glQqcpw5QpcPAvzC4x8CsHMckg37kZTs/MEhkiH6iUKhXgokfhd2cUL
ZjAVhLlD0BHgQy3b0IpeATWMEuNJcW4stu7Ie6UPf20DzSeKe4xWt2GhMfj5WCsZOhFtojQnq+K3
ZVbftHZ7Nw38SvPp61I+mVmGl3zUc5oWOA+oOwz9TZy9iPztb7/+ZxOLu5PQvMxBtwA2jOSWgDFv
HNq1KDioArPge0tfr9BnS9rnPRN9XUplqtoTqWLXZi9W8/C9ga8HeTaAAHmGBhjUmnfzg69hvRMz
DD5CpWxsAsIVN0M9FdxB/jBdOckXcCowZVP4zhls88V7Mq0F3+2Utqdx9OhZDUlgrs2fKnjz+c58
mbziOPQeC8GIvLpGJnTxTHwATC4+mDVSRgUDn8Ogn+nwPPJ7kzx9v5EX/BCW98HG4lOpaVRiVBUQ
RuMwvJNHKDnpYfpib8gJauKvre53d/x3It3mipe9trbFG9kkEU/oDJ0kBmpVxQN0mFeJE3y/uovH
5AMAdD6nH45JI/sBVS4YGdTnWEC2sQWpTXKO2F/PDkOEFDAYMrdzKSRxPtsx+wbtdVvnJ1kqwVg8
Gnnmd801frpLW/bRymI1SdMlWTYY/JRGtZukim+b7+PVge5Le4aRBKwHA7oQQ1v4u7yOJCACJT8B
UevJ7LlNwUzHnyWw0d9/nEtOAsERYhICMzZdvIBpgtp6ShJ+AhnkKjPrLYrTV967SzsG2U51TtQQ
nC+hs3WBXmGR1Pykoomm6mDh6tEVaWvv+5VcCDRxg/5rZzmdzgyNdyJiHEy21lP9C2SaPoVkHuiG
f81cadflzy5eW+Q1FG8sHtkv02F5MRnYMrxKM4lzDXq7NSqN0stCxwMqdKsZXrSTh/pwrd7yh4L0
c0KApTrUsHUUfJH6Lo56bPEE0rFNi8qBdh5zbVtjVEzt6Q8rN0KpAWyvKdBClHXipql2xVtdPDIf
jC9uQDkyAK3HedVqskeqC1qH7OHKt7x0/jHJYkEhBSkVfP7nu9xI0kCcPW1OxHTjxpMYMCzX+o+G
etZRbJNj0brls3zJ78x/OKyWDaOQATS/ThWKwaGyi536xPudMoY5qHSKayf10gbaJpS2bFR9wGaz
uHONUYgRhc76ZGt4t3LUwUtoPny/gxdyRoyYAtAJxLSpIoSeb+UHr6tpQ2R0YqhBEAceopvmtUNd
H5IdaMGee+r2gQrGS3XF9u0evdM9XSdBsVKvobfnWHZ5UD/+ivk7f/gVKS5+0SASOTmaZx+S++yU
rqtQ/aHcJj819CnfnFW2nh7AdL4ur7xtF0wjUjDwGmAjnC9sRWhN8wplO6B7zBR6NwKN1LixAPBo
K+nWKF5DVV4rPQS0/vdbr8+3b7HoT5YXr7mhVqZTm2V3struqObtg8MswELA4yvYFqjQfVXHtTuM
5VbmqJBa6Ld6tLR9zgcWqGaEEgIRpqs7beaiK9L7TWHcJgWhnh5hRqUV9JTWDXj+a3ByTQ/AK3Av
ausnq6WYmCmIb9MaxNOCPVVEPAvdkl7ej+q1E3bhGAP3DI5nEF4D/bEc7OinxE5jG0VSspqRw0ZA
fvenaW2fkrehh5AStEtWSO9/oXntp8/0Z/dLPijP1wgy/3A5ftntDz9jsdtZXmC4PsWYrLHC+5Lm
G5C+HYFF96FggffG12LA9BM//yNt2Oyd94x7tPMA9vA7ze0ML9sWV6c1Lz1GnzZn4aHzuoVQF3qG
/yEF9lAZOk0tCJ1b33Zjr7lzBle5//7cORecpooSFFJ/YCfnUtHny0byrnPs0hQn2qEyGSmmg0Gq
AerBDuo7Rmf+6p3qOHVyW6T0zWK5BOpg1IBel6gi2tGTwdBGrg00p8yifKBdDLFrZr/og0pcgQ6q
27fqHmi4fSlYE+aJXXhx1zjbfJyeoqncFHRq3Swn28nCFD3pek9FQ8sdOkDFgPUAuFcToQF4lyHU
B6Vrb9pWPg41rn6Sv8uRPI4Oz4HBoQnGusBjrJfxkRNJfSe11C0EH99Mxl9UHC70vH5KWq7yTLEB
AIuBgSR6KGhxx5u8c6XS1C6RGfArgFqhLKu71aikuBwN8fjQAGdUWa88Hm8UgwPhhsb8KGJgjBpU
ieJkMs4k7WtMFcYoB4H/DixxZbmqk2YPbZTYMyIRbwpA6n0ZK8oNylszomI0V6yRLzXQOH5Go90I
cmaPx8Xo6bmK2KCwXhVUboBpTBqf0wEvWtRWfsPjm2Igq+/PwoWyK3LyebzPhI6og5f081moDFZK
a+4ttEH7GK/blXLMobQIyMq9dnVY5kKEB2PoYaD6CYz4n4mRD15+5KZGpKGiL0gc3+ECW34TyV/f
L+nS6XY08HAh4EKBd7miIgbXpkDr9kRqe2tCpDLT87dUTUJ0T4wrvu2iLcwcAR2M59lY2srVPHHG
AR68VCwwuD6yeNfBLXeNfuWtuORDAXD+P0PzI/Zh51pJScViGAK2zLOhk97GVyTSL32bjxYWmQTn
KBcPESxE6tqptlW55t0VlsiLu4URLdtCzIQy0MJEx9RuLKSFs+aA67BPj/3wIOhRcf5pt/5raBnh
t9o4NbmBF6fSu7BtIi+Nu/P3p+ziduFVwwFD4RHF9s8fJB+VMW+TuScHGIOTApdhbMvsmqfGX7J4
sjQEZ7YJmBquzHLwABVAatVpJU4jGFl9ytVzJPmmN+jGMeqfY91sMm6eK4X9+H5xQL58b3k5iTCw
2EqKuhQY45Y70+m1teTWbw145tocLBBIGgcrSzZIIXZpAY8t6+ycT6xyranLPWgHAvKRQaNTG8th
C4l14kKR6pehDdNG7+SxGs0jd/Q6rIro1HfMcg2zX+EidWurnW6i1ix2JcJqp0bfP+7ekOQUQG3C
et5t8wQTdSUf36DltatAaeTZit24gOrZLqgugaeRwHtpxZ05lhlgvdVvh2VAGte4NgaUUwD6YO9t
Wjwng4iCmIy/zbFGy75NdyVU1d2uVfFJbeMVU7FvTkIObUQLF3CEeynGFTqvs/TUKR2iYyblVtrT
ljKC8TUlC1hhPdhG8lbU5F60Fg2GeHzoc3nHtWpHshk0mo9nRQFtQgJxxaYz1oBOousw3Ngje1Xb
aBVbxTnVyRP4hyaPDgJvAE/DTLUOvaLv81Js21KEULC5L1RgLdmQPfY9+lWoub4BY77uBzwnANf0
QaGAvlqzlRN4de+jkv3uewkwo149W5ryMGDCOCgme2cKGtCpDsysCChLTDyBgJt1aXWTTtGz1MQR
kmy3ds5WSVlvhKZtogotGjk1kyv7WOyJnreBMwJIVjboo7FGP5cTkBFxFz8IDCOQIQvyWuMhckVA
4DItVPQ8AIx5CESdtoBH/w9pX9Ybqa61/YuQGAyYW6DmSlIZOt3JDepOdzNjZrB//feQffTuKhcq
lP3dbOmodbLKA/byWs+ADGswfvCiXieJKTxbF/s2Ln+lQE4aXfSnL4RPO3S9O8v+Y0SgEur6pgI8
xXN49I2WjupVAilJF9oAIzf6Y2tmP/VxeIGH5kl18Jsgr3untMKP0iryhApcXFCNW8LSLSOsd5WA
Pupl+gybkh+Fbb2UHXsrbfqRVBlSQsvZRQJMxbg+pb0CMRcGyW5oeozAflR/KSOAYZrPTVead20H
dDGp6C89S99bRXRAyYR3gxGA21gOYMhpo4NLn/9xaPkC4vZd7lieNgR7I1Oh1lHaL7j6PxhJvztq
7LVBtSEk+8NYqnnUCDac0fuMm/X9UHQqAGTdz7rN7qLY2DCTHI081oAFD+BeY6t/W8PZARP7G+Uu
qI6wJtkrdb0uYhJ4OhTtvCGHekDHN/YodiwGsI7lHhmrX4wPz0ZXlr6WFHAbTZXRN2nxWhv2N1hC
/Sr17o+tAwtsDhuq8Zc0INDWdpC4JIn9vaqT3xE0r3W9eiWGcqCGeDGgsu6VWrDHoQDmlHLoeb9p
9OZHFIjEI2pqrlOr+hPjqeRpzGkhx2h9650kAaEijf0av92vdDJ4Zm0a6xp8H7+L1DebOsUmDIbW
a2hQ+qj882Og82wPe9h3HDa112emBdZR+QbybuKTkGQ+ml4TwJFBCyJzFsodM7cbenYW9jA6yo4h
95TVAsXGiIsSBLhvBd2rIVyD1GM6LJnRXt08IEIaJl7sgC5DUkamWatKVDtWlrNTFCiF26rFgyhA
SxlE83z7FpgLBK0QtJHBh6TXxnFJkgt91ItTRP5w5zhMAjb2++0YnynfxRUH/SI0/aFSDVESE/XF
y3u0KJFykDQvTvbDiCMe9Qd2bzMXGHQgkoD2XVUeoMXHUn8Mfrj5i/UR4Fk0QQK+TjTFL0GfC13g
qZdofb7Wz1Isy0yKqCVGhkII2DHbdG/tAE3q/ElvJvDEQsVjZnJNaBygU2Ui9zZlujopLdY5XY17
hLNDnDQbgup9qKlfbVRhUOdhpnv+bFBty4YuaJr8ZBT1vhyrE2vybdb0C5nd3Gg++9WgSJoo3k7/
fhYGoMM850GTnQzgfd1WL2Fwb4ffWQKi0u0Nc/WVQVmAEMB5tE9lOfntOugAwIPtnp5An/FS0kGa
Apdpgw8aZKLboWYGZREIoKAlAWlzW66txzDTsEGnTk+Z+dpP96LznC6yy67Go6Oijkc4nl5TZVge
j+LAZ1K1kGgV3Z6kqRvUD1R/UpKvUyXRfFPx7MJDD9J/8neWcrMYjSJG9aP6sNiEa0dLrF/SYZ6y
3ouvGaOB7jaUBqDDAN0DaR9oQCu3SmM3p8T5aZuvgYJCRvjU978YkpnbqzNX29bBxVM/WblA8Uix
KnDdcpKj1QdVgaO2VVYf5kZb1XdLDO0ZXBcgNWeBpiU829wt+DyZY0cIdEyfmLrK9+lmeiGr7Yq/
1N6XvVUASUJAgro9SLrGNWDN7DI2qkpQ45kMS1+lxKZQXS2LFmZwLsc3cYNAbQVviyvEVdaVIjVD
pwZyHgXsPH4zWbPwSprb3XgkWTiCnEmGQjrdnW4oYOndQ3IFKVFhrjTonemFG4/W+vZuWAj0uVnO
1ogC0JyybKghbQVWl/auI99wqr8ooPu3A83tcKwLiiXIR3AqSCPKC602nbFGHwz3MAqu+RPjBMUg
SFbj//QAVaJqIeLVMYTdYFEC9Ak6b8DqSBHhppBk9ZDVwOvru4Y1RxvCblqrLsygMTeFNhqJWCoD
PXQZf2XkDe0NMaItSpWPpLOMtWAhipAKHLyS+oOH4melxXsgyx4HnX7XjWDfGsqvXuN7C4Klw6AT
lyNHMO1oA98eN+l+0q5di1hbszy8y2Atq7PyGwUU3lXr8ijU4a5O602o8VUUGB9ZG+p+olvaQVhR
sja4tTUSBjwglEQXSv5XUzpdIv+e7LIpzsizpitqNUU15QEkGGP8CQHK2/vkajY/Q+AoRFMB15Us
+8GMnjlOzdNTp75Xo7MajF80/2mRJR3npTjTv59tfBhj5moUYyhiLLxOTzy1e1NE4EfmQja4FEgq
eBjh6CRBiwFFOnCrDlDxj8I4lUugp7mlsXQyqd8CMnJlF5zXlFQ5sZJTxf5qYNdr3bEGuejLi2Nr
wBpO5hQ6NrtUAMfVFQYMog6nDNUAq/wWVqEbReMqI8rqv0SCbj9ofBaqRNKsoRKGYkPgoMKs2j5e
SZuxYXjIAOGotgvnxMwCgf8Bfjpkyg1gaKVQTZ6HBpz9EtQ9zZ+W1oK0Kej3gg3PNllEKcptQ/Q8
oYh+Zj9kSPuOQBosnZz+Eoh7A6uRuZO7c3WnTnZxIEZDtjNasxBGxQrKyeqa+dl73iJvDxZuMfl6
vvol0zV39gWgEGcKbYCasT6pgkzCvP0273b5cfBDL/f5L5Cqby/qJwbzLM35X0gLUAUIXKhXqAtg
b0lUlTDV0t/NzCt3hl95wc64p8/UgT1fDSWcZQsGuVUkR5VPLdJaDpr5kyLwmt03T9m63ypgn2+4
Hx3IIcQL113Szl0aqay+07R2A/3zz5h0L47aC2xqT/Fdu3c25MgANhoOSwsq7eOrYUp9OriqRnpI
oTfbUygfdGzS0WX1IbYXTuhpX9xYRPm9p7GcVvXkatqqYFW37wKMr9v7RMoVrkYi7UytA4kMNFaA
s4Lg2RhrcL43lmX6oZI/FrgFb0eTFdCuwk1H69mHYDWiMuuSQvwNKpe70e9fxA6SJWxjwtiCQ1Rh
TdflPlp1342X26GlQ/sqsnQJ1Q13SvgXwfAnhHMF+I/q6KbREkNlcTNKJ1yoxW3jlNHk7otaGMhR
qT+8R+vYG9bo0OrH5BHyD0W66Ea9tCOl5gss5EdW2PgI7Nj0xsh2Wfq97I2n0KQL7+ilSFKuhz/o
BO1kKawlATD6kVX7PVGhvxj3h4rlC8UBWfVWXjcZxmqUKcRaBIShCMADCc0g5AXEy1pLuvZV2EjU
k8xqjwIuqK4dlzuigENZZ0mztHMX9o+soaeFORVNiP1jusPKXkMFIWo2k8V95zc783V4RmNBFf7i
y27hCPgUfjn7YtBXzbihY2FBEIakOz6XQ5z6+Z3thafhaH5T0ABe0mhcGqt0cUJzQ0SWOqinun5p
HeJr451Bl7hICycPkU4eVvamKEd8KdZorAJIdQLx5tEAhOZwNTqL2rtLY5r+/WweSxC8HT3B+qko
2UH0EliCZF3iHPDZcVK5FmDzPjhvar60cZbGKR08MAAw1YI4kxI1NE3+grgGctJKfQtHNzhWx+7Y
/UbnSl8H90vC1PrEILxxfchSmxkvslSroZuv7uOto6/A7qzughN5y5HxNH78Yj8GLtQet/yQOy81
kIz+7UP3s0R46xdIxxLeWSMcLxTjlDugRneQmwAXQ7hVGaQukpbRzWPyCBNAPy/bzBuRRq8qq3kq
VLqyY3KsRG7srcQ0n6uWgWdsORMt/z7NoHNR2MmfmNXBS28NpZ8zCgEgjbhBO96hNIfiq+VASWps
12gtaVNfh7jCobFnVQQ86nLsNyCQjW6cZfuEBpoXjsOro8WJB2NQtuI1f25FdW+j9GlH9NFIQwWc
b/0ODHU8Yvomd4nC89VQhM8ClvUuKgyJb+R0UxjNgSjlr0I4YKRHoMzy3Dr06WGgJqirZqU/5ip0
LXjdJj4HonQVZTFY7ybGXvRp4CmWXa+qTH9s8E7qGEvu8rG8tzRokto8WXpTz99YYI3grQkXDBR2
Lj8Mq9ExiwYOmGrFPcgZdE/xKvJ7nGv9T/U4FbLD5UL27NeIijrwbGhNX+FoC7O2GJ0sX5tV+ES8
9gRhpIdpTw5+89I/JavCUxbAA7MH6SeEEL0JgGulmxm6UgQ+b1ScBvV9LF6tYUkceP6qOosgbfYW
ICmlQq/qBHUKNzcA3w+tnR05r5oS+JrFIEZSPFV99B0/w7VUsbr9sckQ3n+uyrP40s3cclqNaCqJ
E4AFG9BPDrlODpHe/k0U222s7FhOWADEJmrsGjX6iAGkgsL+tQxjvxBYcitbSC/nj6B/f5N8fYMW
HsFJWBenLilfYbqTuEULiZm05GuFRTsel1vWVL86kUxyC85aVMznoj1wEfujZp3QM32gpb01Q3zD
Tg+hj2rHCqQat+dudj/CZeZ/ryW5gGXzHv2yliChLzPfEPSlZi3KgOFSNrOQPMnuPzVEAtJeDSA9
D4lZqPCmh/Ihe4ge4sd0k++aF3QyG2BzDktXwezm/3d8plRNCMs2sWqGS2isIXVy56RfaxXJWZop
HSIRK2ii9zryeueXFkHxEozIFvTs26s0fUA3bpMrdlapqVoRTzkYOI/ONkJb3BhCfyB/LLxomyXk
1HwBAQsP8MynOrGUMzA6tCObHNJNVANdeJL+5o/10V4nfr5JvkNAJTiyO8vPd9BP2/Yb9lzsw/WS
DMLs1jz7EVL+kNQJIKG2QGZf6qsOWnL28DuHSNDtqZVZSf+s4FkY6XjMrD4Na2CvgcTodninfYQG
Hu1QnBjz+AHozyPMI9ddIb45irFvKnqCLNchFZ2Pr3HHA/uQcaG6Cmk4IIvF0lLM7t+zXycdrY0N
hK6q4cEdQt6Uht1uzPl2YQZmEzX0eHVYDmuouUlZb8dby86mIs34oTxU95T6+WO0hp7UlONrHvPL
9zr1xV286EY+HcxX+/os8jT6s9y0AYhKnY4GVODubf0bm7QVOfALyl2mQLMREk9xvdRZkVGV/1vw
f+996UiwBakgmGz2pzyFnjVgXGvFAXaIl/Hfwq4zP1D7F7s2DoEw3tImS7wMKRYaMgsljtntTdGP
hYEhdJstaWVzLbCC0jEAbQdmyC2z+rtFct92sI9ur+/s0XsWSLodQVjmUZc76knNnY2avVlp7MHB
Dopx4cJOmh0SJOZVyzFVG32ry+VsYTmXB6aKLzYHpb1NoWXZ3OmltnAazu6aszDSwWCZfQ7wBb4J
pwVorHurxYCO9gttUw9A5ojsWdf7t+dw9hM5CykdEiSsczhkQIBDV5Ndk1Trmmvfw6zcO1r5s1Ls
/8+JlPYGA2ROxKkBkQi4OoGHG6ZPmRYuTOPsvjgbk7Qv+irWMSaYsihB4GojVA91DuUjfILNQpIx
Xx39N5SsX2LlKVViqCt9mhJVDTT4gx1xhzX9QdYwQfLChy86Lf3zkZ9FlD5yQ+UCRncYXD2ksDVI
/U79fntLzJ7M4Cnan4oAUIa+3OxOTEVNRgOZU5W8RBk5asJa2AazISzVxuEACi4UeC5DWGYcKgxG
DScVpTWvgVCIp5nZwvNgdhucBZG+JqinRVGdJkjecdVrge3lcAci418C593bMzb/4joLdfUVjVRH
bQ5A6RpwUCibeY6oH3Ld2TmsfxBJBPyXYj9lFdkAyAABN6gIuprVfrSpcA2AcrBNyx+3f9TSHEuf
WsjUPs/LGMIwAZSWemPdl0+3I8w3QdAkhroIHgQAklwuYwU8MhpqpnriEGT1w1j7W6jVCLYDL3Yc
N84KipvVejA034ig1VvlCoSI+3iEYh5QsT3JxEIlc/4KPLsSpI0F15okGhqkVkILTvAB3w0tYIrO
uBqr/n6AQo4YbaQzQav5aLHEXqw17zXAkgsTMzv3Zz9D2npZMLa1GtkocT7G6lb46QEVoo2RgfDJ
j6UA35Nvl+qKs3fUWUxpD6Jjr4f1ZISCqoCvFOD/tll+CKpiATw3Nzbw3EHbIFNxQe4xt8D0gAoQ
aidadGtN+xXE+cLpMDeS8wjS7KWQhqiYxtRTappeWVZuY3wY0L+9vUhLUaT5StBkCypTUUH+OyJV
g/7rhqpkczvI7CeCcghOOUi5oz0qfSKqwzMQ0VLjNERe74fb9hmVwn6lvFa7/hEnOAQgF16ks+tz
FlF6uEH81qwoQRKRxtDvHO8NtV867uaqkJMAGcTHIGMEENnld58kdSvKNuhOaZBRSDPrf8DV/xVX
9bCq0/Alg3G8m3eQcgYT+IV11kKCOXewn4eX9ofKeW+l3Yh+Bd1akASy2vpgGcGq1MqFnThbAAIX
UzchgACPKLneqhU6HwXrJ3834Tdu8ax4H/kO9LKHpcLq/E6B3hq1gA9AJ924nNRAF0XSEXxXWjke
cgN+W+b4wy4tVBj1sF1FSmceghSakHZc5a6NiqNvWSMqbEypXFZS59ftrTvtf/kJg2wXwFRIwoPM
LS2yMAGTH6CSfEJH8Q61SrdUP0SmrYpK20TZf9m0Z8GkJWXJEFPGEQw616bHYnUF2RbNvz2i2S/j
LIj0xdc8KerehuEbbdBW0vhjpnyRBvaZnZ1PmnTpjjwqichzeGmw2LXSERjyP0lJvHhc6ujMDwY4
3mmrAKclZWlou2pNyVE214ZiVcClt26+6MH6v8H8Xwi5tKVGpAqGBJ85xzkcG4fBJh4EBf7LOWwh
hbBUYFEdU9pnbOBanNOmPzXaiH4BXXVO5Kn07fbay8DNfwYDujmwZri8QGq7/Lz6ESyMIUCxWO8M
F3AfeBblbtvULqF3FO14Ufo4VuBlsIScnz2tzgJPC3lWCqgMIXqTpsgF+DsBuRtytT4HxK0Ge+H2
GGUJvqsxSlOZhmEA+kTJTyBwQYD7viDJQyfgDBa1ELWOXnkEffLxuezxLAKbpIbA/AhyTjDY2yxW
Xgf+Zyi/6yVU6UBXDYmfQLQ9CZZci2d37tmESN96ksa8qsJk2rmgRNuR/rccm2+3p2IaqXR4ITsh
+iS9COkaIs2EVRQDFOuRgCkmwCoj7EssaFS3C6nQzNIiCpSlDAAobNhEXS4tjDFqncN84TT2RLhq
aL/EFg/9AJiBLcyIltyX5wf1bzhpJ2mtEoLTZsLqzrI+2iZ7Hbn2twqy7/9h7ggKpKAjANUlo8cK
nlFmOh1yaF7BqUFA19x80Vqy8HaeHQ0AXZDixHcPi5PLydN5WMKoGmGonuON8NxCax2p+8INfrVE
wL/B2kY1IGcBk0+5R9SkNFBySDyeYufUQw5/shWJMyQNrYi+XNedYoHYTFEmcuwrHHrfqh36M/Vw
Qhf8UIrWD4J0A07w6vb6XCclUhzpA8raIHMY5BhORBlAGclS6rFiREcF7UuUjegvtQnIMUONak9Y
/LMNIx8SyQv9gdmJPRusdJmqdqNkBsePyJz8kVXdxmwS32bBI8hUzwsDvso3pQFLt2oOO5Mhypvh
lOovFHT6GGCCNP4bhf1Orx8s+oI6iDeIYGGir3YowuIdAj8kqAk6hpz8jYpuh/GIsDUbD6Tg6P6x
v9SKF8JcnYcWpJSAhAfhA65CUKu4/BBoR3tAaVErhmP8bysLmUeHXvFvz+FSEGnPtEOOWrCCdhEQ
NhCRfId/0MLtM7MhMAwL1VH4ImFjSC+dpjCtsOjRcDPaunSrHkUNuGQobizsXad3X5SpAX9pmrV/
w0nPnNbIRyvugTuDK2e0wmsV8DPI1y0cHzNbAHJ3qgaamAYJB/n4SMCqHBoLXbCgFy6DPFgcQUQu
WMIiTRv44rqaBgN1QswbelMwe7vcAgOEGmw7LNEM0fejiPdKynwKf4VYEA8CDoDrLKiRLQWUtkOG
nhtnHAGLtPE0UC4T572BfBfHNRnZIXrHXyTpTOtFLdDKIcFg4wqTafiEOE1ZjujFpN3PKn6OTBsq
UO+q+I3MayGjvHq5XIaSifg9tdtW6VOc+WrnjXbzbAgoGQLtYQM2LARfqPbMbPzpzaYTYoOxg/7A
5eIJo8ffRNnpxB22y4AIaTXIehh99h6oTbpwOctWv//MI26zz0MJ2t/SVjGsNrCrEmC90u99BLL2
/Ut8qB7HLTLMYm2uGvjOGh45tN1Dt13Sl5s5RqZa3/9Fl/ZNAp2ShseITsafBX/nycLTfuZ7u/j7
0lxWXZfgsjbx6IQNXU8GAVRF6lo9/vPl85CC/AlhUMDxp0rW5aKVCowiW/DVT0o+mW5z24dpzVJC
PndTX0SZpvMs93e0sKUinY6PO74q1+M22EI9wZ3AMF/uC0yb/mxA8r4YTNUAta4/WQ1MFjrC1iwO
svXXZw1wf7yeHEhXgcZ1OR4Ss6rRHZRDVIgnwPhGW6WNsuQBPvc9gZpoGRgQgEQyskHRs1zXQzwI
o5ofqQmWRGCptQ/LuSe1U+nCxTi3486jSfdIKmoQm6O8h14c80VQHlKib2yYt9yeudkwqO0bjg1Z
PNwklzMngkFA/AcFDpumrpPfZSxxO7701pz7PCddHZwSaD5fKe91HOZQIktR+wP591GFFJ5vDONi
mNnBgASOqwpWy+BRXw6GonlsZ6jCnQzrI8PjSk3h8Jr++vqMUTDCwHujGqT2pL1WQBS5M2v4n4oC
YIzCcaEm6NH+73+IgjQC6r1YG/BUL4cichLD1BFe1ZDUcU3npcW6xPp/OG0ceJODDAvrSJRrpLEY
Jbwv6wovN5sM0AtkFSzCgq9fQ4hhQXoI8lpgD0sxGmWArkbNu5NZv6lqtoOZfdJ8Y/qXW7j4KM/j
SMm4nfIxdEK1O2mhc1+HQeeimbMZVG3hi7nu5UyBcEBj2qBEgwThcmnyOB01Xo//9FaFX/gZdNnN
jbVOVuWm+3qidx5MrnXh0VJ3ugM766J6hP0MnGPwXFzY0dMKSFkeeHm2DmVySzcBk7wckC7sKMhs
aEQRJX5I9OFZFwO8Q8UAAIywfVoqarVwzc18qWB6Qy8I6hCQGVClL5WphTLGtgFFHZI+iBAyb2N0
4mOxkE7OhiGaiVoLsgPQ5C9HFqaq0RW06k463/Y2HIYIdPT5n9uf6szhhg8Uq4S3NfJxmXptDUOp
h2qEDV69TaJaY599/S5w0M9AwQBy0ZMdwOUwRmhfF7yBVBTrP3jrD3rqtcrH7VHMTRWoz1CCncoR
VGYdNLSmY1207QnWTtCO2fVwx2bQDbkdZW6ucNRM+F8cCFcmJ0XimGGuYa70WIOeZAQpGy1cODrn
tjNwdGgB4p6G9Ye0twJo/tR94DSn1rTgAhgDCB6uNTNfqcVvzn/fHtDctOH4dPBGpvA8kwt6qkid
knTg+NuG4hXRewUL0xjIzv8S5TOJN3GCysl1VJC8tQRpTtZgewqsKJUfPNAXvsm5tZm4/XgpfAax
LndZUQcObVutOXVd6rZVd4Qb5EIavRRCuguM3GjgholxcKVd63F8oMJcQFfMrj5yNAJOM151lrT6
I4NKlorqyKlR8wc1Z9twGH4QJG4wDoWZGoeb1cK8zW6Bs4jToM+S6b5vLT0rVOy3/gdTfzT1XeeI
/xIDVRhkNZoN1rs0cRDyak1w5iBdbEZeAf1sxYFX8RLBcVph+SJwoMk8yS2gGSG/he04hfVvxiBY
0cWxT5wx8SyrftUGaq8V6N8sDOp6N+ho42nTf9BZREH8cuIS9M6VJEkQTrA9rHDh9Qbk8JdPnOnv
g9+Oywai+7IoIS9SVQkTyEeM/E8HMSbUmxYqjtc7DhFwlKkQdbANHNOXw+ClIxjvaX0KtWwSVnJj
/tPo7iEb5eNz+vbVkwDByJR5alghKm+EdODcQRkcGhJwLh+UcQP3Q+S58cvtMLNLcxZGSqbKUrME
znCIboyokgEUBOP5L58FlyORLjWuNy0vbL0+ZY1Yd4J6Vcgfvz4KJOgEJh6fDBBpZaLYMoDV1hBC
Lz9KzrxRgwjZf4ihE+QwMHWZpGsuV7/LRRr3eoeZgnB52ek+fIEWMujrAwY6FChPaRa+zCnIZQjC
0ypJwhbi+VCKwx73Qu2PXonN7YFcdyIt2P1QNFag4g09ITmPsRU76zIY4Z3w2IR0HzwbrK2ALLB4
tgRA70TdtqqxdRax9nPDm9IBbGpoTV11jBmPac6hun3qwocK/vANr+AEqu5uD282CjIbB7I/aB/J
pcw2HvC3GfKbpLRWRbBykt+GUi0cNvNBDAoMCoHEs/yazjPk0jaHRCWtwvU4xq4o4TL15SYiFgpH
9P9FkS4cuxnCtI6y9tQQgqIv2/PwNYNP4u0JmzvWpucNTgFcBmB0XO66smKVwsO0PRn8voR2PMho
dn0sGnRrvyjqMlUFUDL/N5R+GSps01yps7BFzfwQWfZRH2AQvMTvnV2bsyDSYQCaD8/AcG9PpvIQ
QFEYEqWZMy6cBtc3KEYCoSI03JBDw2XvciR1FOVJmwXNiabO7yaAOrxyr6N9nxV0qaZyXSpHKKwL
DjjILiA1uAxF4ioZtMBoTin4XsBxbIxYbeBkhjoBbfdd3d6Z0OC8vSdmhgfcjYoTAlWJ66dvhsTa
jARubK3eQSh9gHRgN5ww3K+HgYcVxUTqky63NIuD1RltQtL61I7Rqg0S18x/5GYN0b0ftwPJhVBw
ECflGzwVJs8E9GOnTXOWuxG4RdPGZtpphFim1o5+XgB4F0SxW3axh1fdrs4sfzCzbQ6WRpd2C9mq
dM9exZdy7rRMe65M7yGYToXwvO0exxRW4AujpNMHdJbYXYWRbhDRW6ypBcwttFAAEFCAxAQrLX9s
yi1PFHWt8RQ6VHl2GGMK3zBiPrGgT3ZqH1PfUMo7S9Sr0IRuSlFzkGcN+050muqmavgdTlmOx8va
WNmNAYVPajzXeZ24MB0NHzg3Sp+V+ONdJp7HMe89J6kfE4vej5bOPCvsxYqw7i3t0le06fxcdTYi
CbYqEPnw2TSeuRl1UE3TlYOqVTBEtpXCgwAoNBFHyICTeNTWZqvEPi1izUuN8sGAsyB4QcRedbAw
9qOCP+UWfcRW+8GG6BuSjdplAXnoMzgE9HCDLPKDmrFDr8eTgd3estKfaQwUSpSFd3XRQ6w1roGh
CDsXUm4rrcbtlAEn7g4aHFTt5h5+IdDdM9O9EeSZR/PBLy3+rGSBX6Z034NvDbV0TEK9KlPIwNj6
3qrMn0oUvVMtP8Ia/r6IxBpaDqBmazuQjtdayupNGSiHNiJrexyOthpGriPgf55CXb41wSg3Yssb
SmdXwvIXtu/EZ3q3Jk70K6gHzUfBxYPV9hHM133owE+4bOC0a/K3QnFWRmZ8Z539k7YN3M7z/DUm
RuzBYPeU2OqDUMQxbenKYOVjWhDcxuG2a5IXxYS2PPxRjjQuV22CZSMjtAD5Xh/DxsvV+luZGx9l
z8ydMozZUcvT0rcGpM0wT0vyb3oU8HvAVdDLq9MfagvQsTakxSo3AnxYg3UosOtKR/+dG9HoF73e
u2GAvCMm9BtribkZM5F6pt4nKyPCP5KgBoZB2yLxf2oFLEaF2HEdihR1/Es1gw+7MAcYkvPxkDpx
8tjaovZDsMxOfJoYs4PgcN/p37u+2wx29iPBBtpk+kAXvj3p1rn68qREuui70QnTSj0lZuFlgX0k
LPMdvuRyOh8GCD80J3D/yK+cBI0ClttJe8LXuO5otIK2lpeXzXrhJJkuFfkggailhb4iqmqQ+748
L+F/qWqhEmkn3v80M/re4avjHff7NnJHs1mVWbA1QJ7NrHiXxfbCZMp8hs/ZhNgrPlZgXyfDmcvw
pUbSMklJOykc6NBYKtcwd/+dwqnDK6Hooh8N5oVruD7dHrZ07V2FlRIuSDu1yqgEIHSZFFackBQz
cFp+g3j/QqDZ+whqX3jeoZR93ShpEr1V06mW2Nf2Q54l0N822BMsOe+YYLEHxNAb0Qaw19TixbLj
u0gpl7Qx564kgEoomDYo1EFz8XKOzc6xANlX+AnH0ok5VefG1ZI73NyEopwJ56yp7wR05WWM0B5K
szThtwn8AczEbXfMR98GTa7pvpgmfa6dg6KJDsydhoqgtGP7AkCJzkGKUumASmhF+gAP58zPNC0B
MCOCs0QKWyRuLAmQXX+RFLNnUor3BgpqVLpyA5oVaBWFQPrBmAMsULfuj2OwJDYiJYEYHaLggweC
H1ggyA1IE9lYg4OXaXfKavYA8tKrMMSe1MWm6sttRJO7iig/b38MM3sUMbFwYA4AugZ44WVMYGfM
EgmDCqnRdpc+Mq91YVmzg8rXesmySyb1/zO+s1j6ZSwa8lwdFTSP6PuwUlf2wdiyjfpWH4jf+KvJ
FCbbZ9saHz3kVBbpU9M2vDztppFihGj20UkX9DK6llvCahxEx+f/TJpha+XKJhmhWaGKH106wp5e
TU4Ul5M5tOpGbxX44rD8UJbGPUn1e8UKoUBSVM/IIQYXhUkU1qCic3s9ZjcaiMR4RaHriRbu5Y+s
sAPUrChVGPgdRXuv0EPcLeTjs7vsLISUpVpIFNJx2mXQvX+zejgcDB196Gn6aFTaoeXtW50Wv24P
6/oYwtyfxZTmPmojoHJQBkDM4I7G5rpozNXtEMbSuKTLGQXDTm9HoOITZY18oXBRAm/BWYh7rzEr
xwvLEElK4Lci/G0JYcKeQM23phlvdMJXWpN06zg0H+KqT1d9gXqfSJMPR4eqfpeMr0XxGOPBdLB5
aW6yNHqFYcI2EeNxjKBBJAoTSVdlq6uBE8PrihhK7rawXVuvdl1RQeY94Q9WzaO1QcPaZ7gIFnbO
9SlMCWQfYfwNgAYKl9K1low8CBqaiVMYx7HXM/Beq654mVACXrToDjO3T8+jSfs0SqKiYyZojzr7
YyYPpHwkaNHfXtGlGNJGjeu2tgFkEKdcg/9Rux6qxFezpebl0rxJWxM2tE5HR1R50o55iTgy4I6Y
ILuyWILUzkaaGAioJUxOQdLxXieBIgaL8lPdResAZrQwERn6vTks9Ek/1RLlkw4h/i+QtBVUcBBY
DsHbU1gIL4zhPtGsoVXkjiTzhNX6zHlKe9iQA4Fg8p2WDl41wIMNT4bye1CUPkywPFHbh67pVqx+
xP8EZC/dDGblNU23YdGvbqi3VHkwNHi42elWKevd7bW/PjDQI9XQVdZg7oFqv5RTGG2q6F0F0WM9
0WFoJlwFr/jbIWRaNa4jxJi4UNAVVXEzSHs4sZ28HRMGU9Z9sTPX7YNx6LfWrvLblbLpn+pv2ttC
xGmFLxcGESduEI531C7lyxb98zpQANOATxvdqMBq9dsP0FFW3IcCyKJa0uwcThQIlBcN9Bekq30A
JLuwW7wEHbLqOoKH8hd7PtMMQs4WqcP0iMALQoqggYhspAS2tjnZVzGevktr9On4IM3YRQT98j4M
TSNOmwQRkl3v50/DZtJdhXQeccE/1SGr8T2u3HabHtW1skFDbYOXPex6ngPbjZ+p5pF47bzlv26v
4/XBdDls6UNmqp2JspiGDVPxjDgbB3U6p1rS45aFmT6nF37PaBHBYZ6aci8qwD1dN/1Yn6JS7Orh
/7F3ZctxG1n2Vzr8Dg/2ZaK7H7DVwiqyuIiS+IKgKAqZWBPIxPr1c0C521UggrD8PI5uhR0U61bu
dzn3nCFx8/KhG55FlXrgZ3tU7bsauNaxuevREF32CuDpLMjsKwUsIBEjK/fK0rDPv87sWtF6vURl
A2dyJIeEoCt3m/a/nEFzIAn654hnRxJqJlYfdyiO6CAvsVU07rAVC++9wEsLs0dFqZ28U4DDOeGP
ozk4G4PFL1lavoCc9TBoxDON2u1XgeRvwKj5Rkbzug31APDevwOakYHWCkXy6Y3DQZzEDf8EKmtx
ZQXxofekTb0paTh8RlZsrWV7wcV38MrjIkBdSweF8my76sboqCKPUTiDi++gT/xoBKbLd9leQvfV
5uOzsTC/BgAhiHfRZYCWztnF3TTM4S1Rq1NZ5F/6Amw05IcqUH8eBZgvbag9VWDGWQM+Llx1ADqY
gNVA5GQC0c+uCeRkTK1g1SnrxpDZ0GzKYv/jgS3s/gsTM/cyt9MmLuD+o7B1ZOYTaQ7aWiC9dOBR
eJ4eJNNBf8M8gR1DOKp00rwC8aLYkc6tb5pPyQ098nAIh4N6AJhLuE7nrjGtL6RikG06Mzw7FVad
ZMVoZJi/AznJj9aW9q7BAqDMoZLbgN8AUO/uM/hiPp7TaVlmh+LC7GzZJNkQslGm2CzGV7VG4off
aBnQpFrYlWsV0cUtcjbE2foVlah5picVvMl4b+fMNcEn9/FwlrYIQFdT44GOCsT8OUQNpAQ6AYrN
DmApkZHsHZ5+Wu+MXxoJgF3IQ8CLMN+pgyhIlmq81KsT05Ot0klubKxVvpYWBq+Ojq459KS/673n
Nct7oyyrU1dHB4oEZ5d0vm5krrCZR8qVJMTigFAxRiUKuRV1Lhgkt4bI+gFHq54s9M91+enjhXnv
eUNJxZpSnDLCo3dFaZFxtSNFXJ04hLgKpriFBJWTUXGJ9Po3LGEIOE4oT78rTEuVKUtyLTHwJZru
GD1E1qNjXmcA4HxsZ45bnXyDKTU8abcguQek5+WNZ1WcJW08llAezq+7TXbv3Mkn7Vbb26G81Z0V
cws72wFeEXV97Acwnc2sOZ1SZnWjQ0lbJgcnGVRP0mSoCK+xer1bKA3lyDOi/9khbVO01DpGlAB9
ZX+JHOlHUVLfifR7lIrWUqPvxvRmC28UOppxYO3Zs5h2aTSqnZGctLg9OWiCckvduBaMv6ws1ZIh
wGLRfIodAXGVmZcsEpmmZlEl4MoYTc8slMaXUvo56QxI4WVbw0I9qGTOLTApNyI3vRJVHy9OrdRX
Nf4jLeHTFWkafPytlr6UqSu4QJBNhVMw/fysVmrJRZFpRZecWAr6SDnaxkI8Aey6xiCwbAdbFHgQ
GcDa2SyrIMNFhCASgHbLl2awv/EsQoqRtb/G7YC2frz/U577DzvTHXM2nn6wM9MgNVaz52FR65u+
KFbCt8WhANiGTNIkwDpH7hhdkcaFnScnKXli6oseZW4NQOrH67J0AswzI7MTkGtTipQwjEPnbm3X
Acl1r8tvynLt8Z1DhH5OGRYfOSNEcFibyylTJKVMAEdKTkCDQKpGatH8ADwSb3PkRCHMCHB1Lvkm
7QC8LaXGH9vqFzu9/vgK+AIAdcP/mFeg1NpCArrDlIKgcouz46ukffx4Qt89LtgYEAVTgIJClQv/
vxxlNkpxiW5zerLrHxoyLnRYO9/TJ1x4MTMLsxiVqni+0hoWEuLT7SS0HoWm42qe6haQ1/t4OO9d
tckagkG08QKfiA76y/FAllSqUqEmpzGyNuD4vBnKe3XYp0BvjKqACGrzYkR2UOntAV1uB1XTQTBf
l346KKFVO7+GZntbwPNvMxt7qcWO0THkzXl8RIv2YLx0zsPHI144dgBjOwDhAAGOnOPMSaQAlwt0
o5OTQAdpk6qhAjlWscoQ8s7l0VBQAroQJSwLoJj5aWilUWqdQZueHuILsJmpcuxKArLppuyvUtEs
WcM7B1cfPWjI1c2uXxFXfdKoA+6SzHYbB9oDwzcwtPkK/aIbtx9P4PsTALkh1BNMIGdx48+xRZYh
ONIouOoBz+ybU9mseYvvYj5tekNU5JkcFOcAOr/ckiJ1DFAD4M4ykKzwDaI/VUoDlhOSSn4yyvaN
ChHIJHFeCivWVs7D+90B25D+Q3EBlxjC20vbtWEPElTQYduJQAVlILeuZ2GRlN8+nsRFO+hJRFoV
6QnkIS7tQLercKQuSU6O0WxRIjgSRja1Gn362MycTxcHCuNBhQpKncaUI55tjFbrIrWIYQfaxfdN
YjCfjd2VFAFeM6ZHs68CpqOOMdo3mlpdlZb9CaeeoPYg90FuOAjU2DiGSZpDnsvWQ5IWK9fd0kRA
phXFUITbqOrMFhtSuJSSNqInLXMGT3KKJ/RbjwF6NsOVqZg+6fJeVdBUIiNDi42FRobZVGQO6ApK
SO6ear/YsRMoVrb9tvJBs/ecIV261ts6p21+m/qp6UOxwbSiYj9dLnFnJkxXM5qc8miwXdWsuUst
OESgJPyaptk+SgBCGW0r9YjNrjVucN8iip800GUhNtTDmPka1eJJnSAptfNtzChq1OBLV7rO9GiJ
Rp804boP+qF6+/FcLS4KIKToXcE/7ziIaRqXEcpC9KRkraukdxIq8ZH99LERBIALK4IaKlJJgCqC
gWR22OQ6ZXIpD3jpBql0x5bemlqchFYDqWsRSydpaBG5g5KxkgUoOqLCHWsD0JyyuouhEe3JrNxW
FlTlc4d+jVkT+xTNNo4+PCN1BZ3jxIfqQ+JquuAeODs/QWDgIap05OW62gMI8iQRlLXYaH1Lxu7I
ZJuFuGkKN+/pdTSyOyVhsltllR+ZluUaBZBrgNhIbpWgRicIfaa9NXqJgkZsi6MdCroOn+nYAIRW
snvor1911NxmRL/KW9Bd6bZfSnnuEi6XntOC17mnh7RPUTS0+j2+09feah+Y2m6bCpJkbSV9IUL5
rilIg8epckTjd+7KGsB29daqoSZFhy+yknzrCmDQcI/eyekQYi2f6jaGvnMb71uT7+sakaMmi5c2
VhoPaMaHbFR2EanceGi9Mu82IJq9guzZQ2z3YFkefqgZYV5nTVmvtrxudHN8akj8pc/A6xvptds0
/R78t5BHgR/g1RXwkWx8BQLQCSyTHQAaCZ1ROpk0emgycQWmN9mzRyTS5Gj4wTvnkEK7vs7bO6rV
IkgcwDglqu+yId9HdQ/XQ7GRiFe1I+o5xyFS4Oqbn9MImDCmqT9aA/Qcemo+ZibqD6KqrtH7dp8K
HlhWVLuxNX5thh4Vipy3XirJWMAufQbK7Eo2M/7M1Gjw0PPlXMlcfXQqwBadfNSCFPqeK673W8w8
u3AmBm+g/0HJgjtgtr0FBEUyyuGNAo/XH1ilmn5WoZPaBo25XKuapxVZCP5nyIx35ouKl+0+s/gV
oD/ME3Cv0iQH92s0Iq/a7qMuOhKN700lD+PRuR0TFjJTu+66tvUGqmkes1f5zt/fAyqC9In4Ak3N
E1nE5RUWUxEnKUeoOTiRJ4PBr0me0Pq5MlHvnRdY0cFxBo1QQG7nLqilMq0cEg6whNagViYM20Ov
z7eYklcmBjASS5q/cvVMfuTl0lyanH5+Ft6lEkMDNUcYyYPe1z3uxYFzxwJQRx277ZpQ4/L44F8j
cMBWmPcEtwq49RKlwBuMEK9H9bNiBs4WuL2M6mZs11z6FXPzruBGQgtyZ5fJySJSoCu6n0rA5o6q
F41XY/388Uwu7pApdvg5tjnvAS+YSXgHY6qWfHPMDqe3BVUda1e89gWnE2cJvLx4SIEsmj/eGniN
9DqHX4YqDqCsVagla8rcSw/2hY0plj7bFBmNRx3pBTzYg/4tlulLandqYLccHbXcvB9Kln/nyJJ5
JZEML0kHfc9G1rkSHjGvLUiBumVn75UsrQI1UprP8Az4IdH0dK8MonF7mVI3j3rz1PTEPkZO/MuL
gTYZ5O5Q8UKx3ponPkepI6Ui4HEQdmOIa0McOv3XGrMmp+bCxOxGcEAQJ6VWjPXuhwGopSx3q0hb
uRAWF/tsHDNPrZUsUkopnNaKQyGmSD1TXaPJel+tnw1kttiNjne5bUmCAho6zJ6tbX9lQX4TYo2h
FuCK9Vfhau/vnMupm7n8KhR8EbvBInPcYc92zXUa0D3I0NN9ebTutKcBlkGN/llUbhkCd6gE6pav
eHYL8f7lt5glhCpc6dQs8S2qoA+zBxQu3TjQd+mhAQUP2WZBd7VWw5um8vKyvTQ5fwfT1paqBNuy
baFSS657eJNj/d1qVpIHS8HO+eacE9unIN9QhZjWdK9DhP5L77jioPhp0F+pXyEFY9+jGFuYUB2t
Ia+65vCv7No5PqLmaTFRASUnM89OZdxe91RsPr5tl2YSDzJSC0gxTxWOyxsqFlkctdFA0OmbHiQo
kCl0lzjSVVmkK5be3+v4dDzJyDCD5c2Yt65XThVJFfBlJ1HeNMNXp3ph1cptteD9wwSS5fDjUHZ4
26ln1y2Q4BpHhExOyDQczDh7qqP0mI76D0mwm8hIb6HrvpK6eF/mwKlHbhIIceRmpim8nMDMiVJV
T0ZyUiPpgRi66dl1SfxGEZtRUXZdIpGgnF6wpAN7U0TrK0tuWzfP6QpqcmklJyg+KsxI16AodvlF
bLvE65w35KQ78KesLD/Zffd5HJWrCnWlj3fN4lpqKPBMBCvIrs12DVx5qnQEHBpCbCgkysVB/CIV
8tuzAEJRFD+Qa0YNcWai1iutAHE/QcCY24jdxu+GHP16jQERKTLyeP+Ro3kPd+rAFmxFSFWiMuDX
ovWU9EvV0BVYyvRVL2+ryQrcGfTtovg6r/0LEPTFFA7bqeYacSMGxovCdD5jEm+GMY+RELFeP14f
NK4t2YTjCyAxJNCB073cDVYe9wLajJOfbTO3r4zrirLvdh59t53mSo7726HjqptJ9Edvka9szO5F
rm3xQ80TSX5nw/cY9ATi8ManUtODZMTfHizjOxGIPJq6Fi4k0O5bA5dglTYAguevaIVyrhjVmAcX
7hCZ6Z0gg+5nHdClkEAwXEkzEVei6ddrx4x4laTbIEyyrkiXGHs1H9o7BoCBS2p0GZSpnro0GpEP
/84V/WjV9DTSonLlaMxQgYr3MSJrV0RGGdAifooIiGZlGX/YonsoS/xL4bDSQxGBuESP8gB1gqMK
ToMyagxPsOZY61IoSH0UefHcK+1dn44AFdjmDbP6I20YVHzbonRjSWbwzRgyCB05DFkbgHvTgKKc
bbaWWwzUcWmMGB/5wxzwz47v2lo/qbwobwGLumeFk3qIvxMPuIltJac72eA3VTEM3mAnh7GR0MJv
Zrc1Bz4VpC8bhjKR34hGdvUyvQLB/KuucNNLiuamq+wbLES1yWkOlCTnmNNWedTwyUEtoMuHbqpc
KM9MHogn8fZaFeq2YeMtUVF77QAe7CAAUkn2wZSU1AWt57eyYYgLaXwvi+4OOhmKHyOV6PJhRG+L
Zj6nEaiNAM5f6xJ8f4VM8dKfbv4sXmqbSOWxg3IYGBNchzRuoyCBgCP48Ul4/yTADDJzkH9HyIz7
8fIc4G4GxtrJUL/poLs39pVbdkaIqb6rIlANRFM8XEtr+eaFV+HS7MwXVGP0XzlT0rfzumCKBgFX
STeV72zKEJD8Vdb8peP+Fu+CeAARzTwp26DrRCoLhZ4EMpHixAq33zpv6l554spb7evHs/oeB6QB
xD3F13/Ym41P7tscKAKdnoDpblGGU5lLKLbb6BydstgbTbqxUCv3Mt4818mwi638uUoaZCLUV6VE
s/+gvBZo9/Y//l5LmwrkKlN5ciIvmMNX0y5RjcpE+k+NH8p2V8e3ertyta6ZmO1bY4B/gzZSeqrk
pxF09hrAydqvx6aYXiQxQTGJFMl7AE1mMQfq6Ehj0sIdKgMCFisow8VhgIF06qgBbnMOX2ajORZO
jJlK1ds6u3WGm6y8+3gx3tBE83cP3XsgeAJCFtWxmWtkMiNJWJYiPa7yBH2kfQqdVxB8KaR1TcoP
lqSOvhhw0eHu3+Bb0pA5nZ+q41ddbvaW3KhBEuk/1KL2JcneSW1yYFJ9g2b924pKfOWqWJqSiZUQ
VD5vJB6zQLRrChRlZPhlfZF4Rt37FDlTAq74j6dlyQy6ewxDxq0Ex3H6+ZmTKnoGUFOrkRM32J3Z
ow+b9sOBDObjr9tRzzyAWVjmxFXkoNyVnJB3gPzt19IEg2S9Jnb9PkSBbwPYqIqkJFy1N1Tp2Wji
ppMMkuJ+lY12i1vhWGjpykCWrnC4mgY2EOIGQJcuJ4wbI23kDsGeJTWZW+l25kVcDqOG/ogY9CVG
Nh7qX6QegPuJCxz9lbqJeAJ8vbO9aw8RvJ4YGbbShAsaa3uU3PZm0W44L758vFALQSZsAVmmoKMO
7ArzUiu8H0DwDMxh55kb46YLVK8Iyb0N4e49CvYeydwYbNU/7G+GFZSfP7a+tIDnxmc3ObPTTm5L
GK8g4F1QAqLlFeDL0obXFHCgoPYK0Oi8umtCFCceIomeaAnNKee2QLqdxWu58UUr060J/hA0KGqz
8MciVl5Iik1PuV1eS5nzkBIgz1Uwsv+N+frTji5f7sZet1icCwv3/wDJCCKjQbcM/o4JCMKh0C8D
pze7IWIjNrOmUGHC/lKpj0m3ktVYXHLE/Bo4Q8AjN0/q9ZSqlSYQG2QD3cO122WQSf54CIurcWZi
+gpn14JeG3GhInVxYqIP7SbxbLkO0N/ofmxmOvrzF+a8mjAriLZwsgpFQ10/6gjuUVoFbS7fW8C4
KJEHXNrK2i+6PSi/4LwgXwyc3MxeVIyS1g0SYuxNvK2q0PrGj9MJbXx2jS8wHuvedU5o7ljZEe+7
THAdAUs7vaWg/YLXdTmfcib0OrPwNvEiqbaDXe94a4Mdwt6BKGRv9/q31OhPigGFPamPt0qah1IE
KDYIzAMGzi7PqcCRkMpXVWMm6A8WvTtkKfg9G/MWKFqEMZUGambwvoUkl6EJ2+eGD45tvisbulKl
nW6U+aIZ6BeZUGoTGHl2tY6W6OpMBhpJSAxAu0j9kSTqlcHS27gkK7fb0j4EaAamFEA/kBu5nDfB
wJzKRUNPpY6SJAR/jUQgri1WctjTx8yHBEA8+qKBzkEOaHZieemojcplegL5m+GmOVFcK412kPsx
ts5QPkvICbmJCUq7jP6afsjbQzVRA4NWF+AS7I7LERaNLGqzazFCMwqTAYKChpJ+6rvql1kJsAVB
WwOMG/4BCGE2lWOvyLWmIQoHpWPjsqF4IpLzQmPlm9amK67j0pMPv9REP4OM+szcRzIEKsKSie0+
tvJVb+V3Y8bQA2iMYcsaL+nMgJj9sHJnLe1LQLCRLwHBEdyz2SKOhpY0KUiUTlKNjmMJwoFxs4Fv
4ynRWuPooimQj8HDsKbE4ew4W2Wjkh5JkhNHcqYeVLe1Ox/UJ26srezMpbseZRt43/r0As8PgJ5y
RZgDtoddp66i5p5p/SIl3c8d+KeJeY7ccCQV6iCCnmIDG89W9p1U/Y1o5WwU80giKvJsbFWOeMja
OdmB9l9aZcULW5moN06jsxcLgpmq3UUYhZHH12Nj3mmrLaOLz8f5MGbL7uhjlIJdAMikxh1DWoDM
OfGjHfWYBVxJoGxGzwzZRhfXa2u0uOEm9xIUCmDCnbvpWQ84tQKumhM4uF8djeQ+Yd0RWZONFLP6
b7zKwN7819h0us+mksTCqAy9wmpFIzJO/Vfdrk2/yvLMj3tyW9fWL7dIT3fTWeg2m9gasiWmAjTT
qRmCuFML10jVT4Vq33Z9sjK4hasJXJjIU6CDAkXReaOBKkU0KhSLQANb8/j4KXZQ0BVo2GgpoFQj
qEXklXtpzeK0tmfTmdsNksTcQLIdgGspS7cZB3K3H4BxkfzRYnjJ5ZVbY+HZnDCE0/usApk8x8Tb
nDJuDcjvI4PqcunONlBmRm/2x97bwqa8sDIdybOBIQdklHEEKwmILMyhBM2D5TfxyV5TvVscDp4R
NPuhvxF+1KWhyO7jJKYcNZrW9EmVbnI+BGW+xv+5OB4HcHXkbBAQz59iqyHUmrK4J1IZO4vVDwNH
xqtuQ4Jk8so2XBwSAirwTWNU79gzO6o5fW3lGFLBkFVrw9wSQYa78eMlWjKDtgjAI+BCAbY3OeBn
S8QjUOOlY0pOmqQ+d13M3NjW74B/WjtWy4aQEAZCEP1p8yAxGkqiE/AZnuK+9xIUFdqkC8mwhmRZ
KNKDdx6dBOh9s/HYz51PA6T2ilpTgmJ1E4x+dw1R+QhweGPDd8LjINVelSRZCFLQpwZkOEIpFdyW
M8eprmrSg7QqBibxuucPsY62SWVftBDAKJ4/Xq43YNPMEUVMBzbVSX7tfa4ElESt3iOxCqUVJdSD
SWnF2qg+yHL+U5z+n5f+f+PX8vTzU/m//4n/finhJ9OYiNl//vtIX+qSlz/EP6df++9fu/ylf9+w
1+Je1K+v4vjM5n/z4hfx+X/Y95/F88V/BIVAvu22ea2Hu1cOmN+bEXzT6W/+1R/+4/XtUx4G9vqv
317KphDTp8W0LH7740e77//6bSJu+Z/zj//jZ9fPOX7Nbeqm+E7nv/D6zAV+Vf4djhb+B/Js1KDR
0fzbP7rX6Seq8ztYM0E7DXqFKUYw1d/+UZRQVP7Xb5L6O9r+TPBIoDsIBJH2hN3mZfP2M/33iVgc
wskqDiGiToSG//lqF2v055r9o2jyU0kLwfF9ZhBCsDYhpYB6ILJ1oMJGD+js0k3qhkqyxh4HpL1u
HegU+x3Vo5s+UtjgVlqrSS6kKS30trXDxraG8qoCZ6EPBtrKI23T3kDtXPFyW05ql6tR8WJ1gjwZ
GrOgxps2WoC33/YdxrTbGI0twVjJza7tpdpDOTreoU8n91Rs/oPCIuvKTpC98yq0RH1uu1QLBjyf
LmnQy+yp8mg7bhK3w50marId9Sq9A51j/YI/jB0o6HhgZLFx1bWoIXpZWdOghyNK3AzNs58gw5ZI
bqk4NPNa40WmCroY6IZ1OlwfYDfjaGIcHLN666A0eczLJnruc154VT3Wj6D2sAu/zQp4aiSV1U2s
giQHjLRW4tPKarfAo0b3pePkqFECXcPbOt2nGUV3C4mE37QDCOMctXVkNyorIG1ZJXOUPlma7sCg
1Y/gbVbAq8jLLtqqTDgHRZasz/bYktBOkGZw7agwMx+hK5r/R6sM8jy2Jk2W1tTQIi/LB42R/rNZ
U0iqO1n9qbXQCQICF9vnY6I8G9rAHwWkULayoPKtncUTwDjK9KBsoOwDrv2ycGNZTW66utEKT+6F
8hQNox1EQzFgUjSzQ3G2VIvIRTaqAX1jE10V6MRVXVXJ+RGNZVLn2majeDxyktErFXlEIh+koi6F
pv2+gbf7RQID2g5qkR2KsbCtGZLw6jgprmqliW5jy2qCBNlV35EgmkCqPnIHKo9P1ObSJ0olsR3R
49KOeEaNpvzB7Srfl0IF/VYpikdwVtrhMESQFza4FmiDZl6xahC7WOXNTSFk7c7R8spvx5hsJMsp
RaCbXNwKCTShaSdFV3IKUUglJnoXtDgXua/0lXNf6CUJ9ITG6BKxqOVBR6ADZpTocFE0gYPvKiMZ
dxAFrlHXLrVNH8njUZP7CjyhmSXddopAnzDrSfNYOTLVQpSdOcAfBlCpUHFPGHTYWg2alZwKj9ZO
BQZqCQzbYym1lZvWNvIiBYWIratxLTVDg9vkMa2MGn1uRLKuJH0sPoN7qP7ORGOQUKQlomMAxp8K
mZQWitBjpaKMLvVfQKUqhzlQ1jetxfVm55SgO5VyUKQaaAir3DrXrb2tlEOPMn5bH/U2HkLDLFEo
te102ORSOl4JLY5v1S4mXl/U4hFnAUV0Iwb0tNDrkwOmjweFxuVDazHri04Fv4aUVOpDNFnzB1BW
BVBfku7VSmdHuwDrD5ZmvEINRAZXKcu+2pDn/IY+7vFBKMP4grpXvSkqWfkiaERCUhSQ+B4b0HaC
LffOhtrhZ0eNhydileVBtS12OwJ+4bbcqjYKhHwrXxKlk3lwnMSn3hEm6CJTBZeMSDZSkcjX6Iqu
9ibRjR9GaSlbqQcQyaRM2amoKwQKl80H3lXKc9uI8YQrpT3qo9WGgBRA5CdS2lBDjT1kTc0fm1Ep
nhwzwsdXnZRiOku2G2yJhIZRDN+6zKK3jUkqdI1LfbEx9YZ+pfLAb6M4IjcxaXnsDrZj31ZWLm1b
qeo3Rkz4dQn8RVD2TLkhtQD1pFwMbgmJzD3kVLQnM6otj2ekB/1IDGqwAnkGV7HGicIVojY2KEc/
jS2z93VTaeDCrajL0Xt1EBrn+7YrQH6oOs0WhVTZ65JGvzLltjr0Y9rf9L2JPYpLM8LO7HTzy8gN
8z6nurpjBiPaHWQadCVw8rZNdzFTYtw3TQXa8bhjUbVpYxXkZgXRLKAlxlSgDKvjutzYYixvhKKk
aDhACS9qQkwhA/Sib9HsNSY2EJJtygJi1WyrSST/mfL+f2flNzSNfuStXDXdMxXnzsrbL/z0VnT7
9wlljVQXGk/fIGz/8VZ083eEMehBQfnW0BXEgv/1VuDiTFnbSY4KVI/wJ+DK/+GsqPbviH1wfFAQ
xKWOtsFf8VUuwykk/qAfjEoOmIzwoeA3n0KGs9hDaZ1GyZtO4MGlPiclAC0nwUuv5WuSKjO3+acp
5MbAwQBKCShdzFx0CHCBFnjQOUq+oR47LtFKvzeKQ2bIuDcUsK6BDLXocPuXHlXWnPYp/PzTaZ+s
T8hB9N+DhRUTN0dGpiAuqLhi1r68j5uDFVYbCbjhOvfBTto9tJt0lejyrVAxNzn5pyiqImWMJ+ty
bm0UrpghEe7jMgvzfMu9DnCfQLhdqARg1GCbVYjK5Fh+YPKt2ftsOSFZknfocuK+vkGzggqgsolO
yGACCdduFmCQd8bD2Vb/w/s993Zn0d7PmT0b5tu6n9nEqxuPKIpwP9uVylF9hgvrO54AYQxkc2IP
RJ7+WoS5Nky4+ee7Fv2IHaEJ5T4bIEyqiS1Lk8eVYS1tGBwwGeV2sMkr8zKUToAYbNSU+0jE0zvd
y/z2G7rqNtaGfgV5+HZt7dSpqPlu7XAGkREC6ec7PIoAECySp7Uri+vYCMHImdQ7Xwk1HzJ+7k5/
iFRPq9ELdu3I+z5QfRqufYdpR86+Ak4JLh7oNqDbeg5YoZVNa1kXUBN3zC28NOC4jsMgB1GClJ8D
Cr7iSwLncmWmp9WaW7XRAz3xzqKh6F3eNGPo+YsK7gOoF1rhuE093c93si+7NFyDe8/yw2/b1Tq3
NkucjmMPSBAEkfzo2Psc1X9AI/3WzVy3OqASR9x41ebCdkUFeEpaobF0yopcblcQX2mylMBkCaka
AB7cOt6tzOGCCRDAT/BooJMRgM5M1Myxot4SHLKie+lG93AIQ8ejxGfBuAepiK9u1/oDZj0JbzN5
YXN2CrWiMGnJGpwQlz5P/VgthAFA2627+gvZgiOe/4VEz9KtemF1lmdsJx3XqMFIya7/Mobxlm/Q
qQ/Qkzf4yLgH9sr2vMwsvR/lNPNn15vSObVhVBglyj9o/FXajejjXTNGYV7s4r5eyQqvjm/2IneA
0A/oO+K+CP8zPjDEIaz1ABoGH/PqgVg4fhcTOrkIZwNkrSIicGVzv8MTsYu32nYi/IK9aT6l1bt7
Btt8P6GzdKdQRmgPxJhQsittr94VYYTqfmH5g1/+BXuXSc+f5rSJKAm9yire/tnJsMpCMkFt3fg1
a651XUKAbt8iCl45gW9Z2tktNlHvQjZwYiuFh3M5jWqFcKIyCVgpswxOTKYcxdjV6DAW6Rc5B2+6
mxAn8Ua4gjtL5ZlLpYT6JIbkOhT0vgmkob22UW4yNBaMQ3xAN7VXFNLGSrNjnpu7shqUazlpu3sl
G/bcHsMyQQCsqIm+782pJVeL8+3QacBkczC+UlbIgI+njq9GkLaQsqIPS8WGb5Vr2RHF0ZWNuzTP
NqiuwFE5EQLMk8spYv2+bB3kZWSAyvUmfdKE+Aw9sDWK47f3YDbTzsRhCOb3qeY0L1zrbd6nqSVP
Tk5TeXKQ7xtQlX9Wb+SwDAeXqGG2J3calFur7co1u3BWLkzPzoqSdZpV1Qoej6fWBwRka36vgzZQ
gtzvtmutZwt3OvBJ8D8UgCrQZTDbUb2QzRaEVHgXE6DGOtXPpF+rkb8djgsTsyu8sPIpLQETqZ17
hpl4UXsbm0G8CiKa4e9+WoKWr46jMdFfzo+HZpS0600D15rfBURz9d6rzU1dBdPlNqXPFTtgt+QJ
JCjZRDu/hu5ZunaQOPvzC8yGmuqZ3sU2vkCaua0PeDoCAOohmyT7NTL3a67Ukp9xYW/2TlVKyY1I
h73s0PvEi0y8yKmX7yB/cpJRLCg2yS3aFVdeqykwnTtTCLGABQZJG6LNOcDCNsZIbkYLt7lnvKiA
ct4lCZAPyNe6suQiTRNM/rmuudaTA31jfQsvcleHfaiEPJjqNSQA94L0tX1lsds/opjt1ZtV12Hp
HE2lXSAWJwd73q0DaaIKOUiH+8O+5KERIkHkcUSD4V97c2Yo6T9235m9mdNXAf2ZAR/Jfe3evK3R
nRpWzxbKrYGyrbfScQzaWz1sf/CXNpi2g+Qb/sc3x4JnjWX5c8DTz88eWaXImMpGfAFQkh0KMD43
Ibv+C32i050wvxunnMCEU5rgKLPHNUfTepQ2iXiLOU2v2jjgs/emG0re9v3m40EthX4O2Iug24JS
/c8sxfmotNGpdGrHwudBF5ijp1JP1EEW2n4N6ZYUnaoiFKv62e/vReAejKkFAbUfU57fi0LNkhRy
V9yvx5NqJQF4FVZO0bQdLmfRBocxcNAA04Iqaa5lQonSjkULC3amuopMXWoYrlHWLtiOCyjEyLke
rEzlezfz3CSyBZcbRM70CAEtTIow25l76E7iULTYnf/H3Zdt14mDXT4RtUAgQLcMZz6eHTu50bKd
BBCjQCDB0/cmf63V8XE67rrsvk2qogNo+LS/PWB5bNeVWm/yw7izNn8f949PClctwDH4jt6lyNBB
ysQS+p1Kesc9DKDb4vYpM+gI6GNBusRtZFrZn+lh/3CCo3EKZtYa6YyhL/WcrdcZyTtsUl1iNt5h
TgdcWKYjnEjieRNG3gaFbpIln6moPy5CDEvXLB6oY8FTvNiSBSvMtEicdlRXTtQrJ4aUNZobkTq5
vWGK1xBJcXA5vfv//pZhJgTWG5qCqEIvzp6x9AnC6DRKXnfwdlZYfeGCp7T07+Da9BXfwE1NaH2y
5UAj8HEa4xggQBLXmQwJ6fs55eaBHu1KjIlWFF0JL5OP4+Kx8TAC3ydR647iyell+KrHmR6KouXf
WjLrBA2CIvLJSPZOQZu9LEPIDVFy9YcKSsXRVDCdme4apu9hBbTr0fpCXVwdZVMd/LbZMM/tTmuL
9B5czuY41WWb7SVF6ls0loF1PRt0wBbfh2gd2F8yT3n2tWDAIBksX03AenQi/CGC8Uod1WGNHGHp
zPGYsRCZPtabV7lix4sAx7cRiIuh813lgUEI6tpBqV4msyJTis5Sm3RUwYHFqyNfUHjFT9NbmyNO
pXBOvBiajTWwDbo6N7Dr/VJ5dRlbRXsDCKTCAredDd5ttfEC2C07aoOG7gnfMQqlm4je7Ia+vPe5
ex0GzXWpyd3o2HdiyKvYr+ihr4FlMk9focv4LYdFCpf914rbDwDt01rh/anCj0ggj4hgbqJpRDuA
oxWEspnvw776Pg4EbsjNLU6Um0zW3wmUmYnFrSQv59RYDSiTjMXI3GOgR2Uv/pRf09JuosYMuymv
r2bPnKu2PrtFdUYy+Mkbxqj1FfqO8lVaCleI8Rkmlm9OC/zMbu9othzgGaMhkxlv7YneEcPQ8fKt
GEoQOxVZ+AMWawf0kPtElCHi8mSWVqo9wkNoi6i2t2Du6+1SDM9ahedAGXg/TDlee0Zi1dZIZOo7
fKpcvObahrWJA2P3yQ6yGHGnD1bT5cnsjo9qGjdiyUD18uEpVvgZeETwo8xb2J1V9j06njJqc7qf
l/E0LAsyJHN+UyrvyaIhihyE9aW2qZ+l1T1T1ztViOhJJLLnosqGsYDjZpBsMw3rC5gPJ5VAEp82
/ZQQoZ9KQ92tI9cetylPQw8RjF3ra0B1Jwa/Jw15NJHZHe2b+xAHXjTgT+Ncs7NsnTpSRCO1VWd3
vAmcyLW0FY92c1c0YjP53SNyL1kEU+8fPLOnKJDqZAWuONSSIFXGy58GRV48HwF90h+/m5Jd5dL2
ztyVD/CRflLu4KT4OFVqIwvlyglGGCFQ+kwqpGgiaCZEVw7IxJShzUXqCh4UrlnNThY7bsfxIFT3
6jhttwnNGr0nyIBXK8U2a/AS4A7VgILLdnjl/XbGzTZplulxku0xF0MIy6xpSq0MzCpkQi57ohyT
BrxqYgYbxgTX1WIrsx4f2m3VTjYanhTUyuCDNrtpBhLfPtCYlfXMoDiGaKlJAsfCy6PdvJkWr73K
9Mw3Y9CGSeWN3ScCehCOLjdAdFxwxKDsX48b5xLPnMtg9Ooe55gjpgqGXUVpPBT7o8Nwlo9j6D4G
3lDfg1NwPzP11SzgW2tsLBUvX1u7pGnddXsIIF6Fa2SMK8Sh1O2N2/p6GyhykmivJr5pNhn4AqBb
BVfQgvHUGYNbFOjFDo5YXWqjhInKjl/Vfv29XdTD7PLx7KgJbVPnBk2Cm2kuz6FG0KQkzc4Z/dRU
uU5E0LzlYS6eROAOG45M4A1RQ5CQrstPynOQrNYNDE4rA9rnCYPz324p5fSly8ccIZ2+H8+yb7dD
b2oYeykrQfOVbISh23IEfQAzsTgNik5PVS2np54Id4qLue5+yl7tWFt9x2VeRlBj/JxMdVxIl3rN
kmCqpbR2vpWyTpuu3jlBdSW7CU30QL8MQfAN/moIl+NQjoW3RU+RfdS68M5qvNe2Ufd516h0mTId
e9rf5aOVdEi2AulEVAiwGKCn5nWwLe36WVByHri5bpU85rT+CSrEHsETm8zrjxw7g9dmeNHiyJZy
S4PhnvD2Sol1t1OR0e0zHA/OlPVO1NbDwQD2IAvM0yYlysjX3s7QeqvlThT+myTY4XqXJfaAoChE
NlVm2WqERpE820P6DnSz8ZJuAC1PIZV3crfUfsJhhioCVNH5VngUAvg+McULQfN6tMvdTJuE0vGU
Z695WMGs3wPpuFjiUvl3tWfuC+zgC2VHVZpdTk9hL65AszAJE/mpGPR2qI9Bv+wKKywimo071bAH
stAjBSo3dcNdlsPiYPgJaXcUBM0GLMu9gPtbEFhRNYN5WWkKhb5MZz3GTnNYaZ9BZZ44qtm20Zsp
eOtNu7WwkRhFE49hxTp2kg0o9vjWaZC4uQzXAj4AQ53Hdg5dtQ0yok2LY+moCOasaW26tGPQ0A10
27VzMvL7Sn/D1fOBejwFt2a71GBZoInBMyeaHGQcNchtkv5pIrsuewj6+kRAyPGOTcaDlBqN/6I9
4z88+5wlELTECrNkaBESDMUeNjTklaW8Kw7eQo7BsrWY3CLxM6LwKras/mjWXJTup7C6zbJ0UP0v
G0sG59YeU24ZQCcuSAdnanIcV1gzdX/mcEdAoumB21lM+auFoNh69CJESff1DxQ+SYkmZWH3Udlk
iWLjl6LzoxwJX4UvtmOHOFXsCWM3pp1CRgLPgCWIuLXDeGlAL58fEYrzYyy8RDcqygH8S/6d9cGZ
wPibmdexXE34FBx64Tg+Aw7ovrQdyFYW9tvWT5UJY2wTzAZ2kIP0pX+o3L5mYbZpxwc3bCM6z5sG
D0WbYoewiIcOzw+/z2e0AKO8uyu0E7Hp26SaqGXmHkZt8VirXZHn2wIYaGHk1SR7QHT9nrrNzvAi
9evhwRZfqIFLl5pSqG1iKu0fw0xeVcEWFBp1sjjdU1OCdmCctKTqCO36tU+qNmqzYENrEGTG6atA
OgANsc6pa214J6/d+nWYzA8PAvae2Mk6sVzTpDo/eCEu3CWIOGOOSXNq6/Js9z+Gtk5m60qLLLF6
FQv+osE4493LRIeNDG/t/mYq6hRmnEGZJ4v7w7HnNA9fXWyEooTzJk0qInaqBPsTPjjdS1WMx8Iq
dkh54oOnonlUcCLLiojPBH5uEqvSDoFArDnAogTbjbAvfogjon0mpL9DsNKxL3gSiv7AKvw2P3ge
1/KkcPKkrei+M9cN6sOmdnZoQPdJONNHMkkIaXrEyt3B/iEtbCu1nPoAXc1ziejlYHKx4cvmiDy8
V4ZFbPQIkrlzHKnY5X22U7a6Mr3E2Y2O4wJOCo8rQX8GKriZ7SWm5If2scKyEoYcIYwxfLFZ5vm2
9GAPWYhtudgPTiViq2EIcFb4+69LEd5p300XsKU77vcgT/10FSwu4ZQGLVNkOvsLitQskn14JOgk
I5DVJIo2B1e2m95WUVg8K/mlna2z7s0dsx875xsoa1eDP6WTP++HFiVkj7K9ca5lhoJPs7jCrJaq
RvrcfS2K2ITPGYwu24JsOhgtNS5Mx311RaR+0wrvWls9MqDn6lRXvU6qwC0iQOO7rhrPs5HnkY/P
rEPsr4EfeS/guTo63hfi08RlxTcj5ztwCkMY4WYibiq5REi9AbktLMYNJXNajdNRK1hkwjKFsGmv
ZLYLs2ZvhUEKw9Zy59TOphDlWYBIZBH3nNk+rkLdMqeyc4KDaeeXvvRE5JGWpvDlBbBO5yXSJof7
K81qVGbTbU/UC5iMe/jG3lAUA7C3mnbCKh4KtYQRdvs33y3ct14aVPheRk7NCCnlBEe2McZmjMNC
WsQCMxCkBbAFyBIAPxQDStV+qgX6okVtpYabCTMRHql+ByvsnovwJCDlShzS+VgUs5cC28BtIRB7
RzY3Y6PVefZUi2nKH/B79z2hE2ho6hbejVkk7ACcjzkrEPFcV8Me5EyWlODPRobBu8OTk956xoMe
MwdNtkXeKk6Y9d2MdlJDVLmZBgtZXLa/n3gP9w1BwOUIw3z8NiAc7uxQ3X7npcCtzRFDBKrk2cmq
MkIi7bVh+q4bLbmV3Nb34HN2ibZNsMuzRm3B87UBGM8QGiOjDq+pbH/41XxiCvt2FmT7HDHPGyht
q/MC7VUIGpQSbuz1MvPvYbDd6O84Eys/1XVQbgo1qpuxXuomnTStzxPt3AkbcA6DhGKU/LrlOnua
WR/ecl6wM+7W5RGJZvpbB2/GtAB38dAsnrjOkf8iMAMXNOz5KJqTXWrnHIwyOzW6Km9YTvQVSI6Q
tRW5W54t38ICYk7VnXTZzrc4NCRidbibX3t1vpx8lpcbeF2weO1w7pAMmV11OnNB7tMONilXzV4Z
ZxOuqz1Y8FeYrA5IXU1GtrWdEb4LxzmA0nMY+1vc4U0Qkcmej1bjqxtnUvzKrWecxv3Q11dVb/0g
BBT2H1AVLu2Gdg3Pt2zw+01b5RM+tgCQfvCrDlob4jQhpHqyr4OY1Y1vXoWkZ1BfX0B6KUBkdjy/
ASu54hPoCZAhw6lE6QVxmURHxs+Gq5x2YkG8MUxhYfnbZbeNtmpQKJyCwxufZ/QJDD25M2Bqsq1o
zWdB2n9gHkEWT1bXLh9iog+0BildJpywQXZBgxvXBLzvhAAwKzFzCyMXNS6pVSm5ESq7ZdRyQZiu
x4NsmyD6Owx0Ecm4wtD4Iaj3wedak0AuFcZ9T0Hpc+WY5A5C05Bz9iWgC9bbSEELN7Ai9sGliZEx
lWptDvjE14We2VXlyOHgGZWWFmKRaqI2fkGc1LXg3esEGcTFTRON/vKlLocszhfExy+FmKMx1/uy
LIddQdBBQgXbwv64fQ2yzjvki//1709HPuKyCDNc+WrgWa0BpBfYsxpD0rTIrE98hoSTsHPD1JQW
+1ZbmL+WyWmU+411VU/ei0F8uysqnYaO9VPlGdiQ/gQfJCOGGzAKxg2s4E5eN98M8Oa8c/OWxu3k
lQl0F/l+zMNvnbuITRP01ic47B86BQx6UeQEweLdgQj3oukGn0xNu24BY6pwYFkaUL0bwmzokGAG
9QxAAGYeRq99Ew7Kuja3HXBCJbnV7RBsJTjPt1AnVdt2yfpDLax7lZkhAhrp7GxkWr26WT8npM8f
QWl9/Pvr/9jggt0JtBCr+ArdbvgNvkf7kCU+2Nrt0VOJp8ROq8S6gi9YZG2rNNtYn2iWPtIU1tGQ
mOnCZgW6iV9//1tDwzYh+OO0hulYyrfTvj2sdWdSAr+dcXWNxeEz8PbD7LoYcP373wZkE7dcwqsh
IcASfO97Lj/Tb37cJy6GuMBLs1Dk1dTgmbytfHGSalNubfi/xt6G7OhnbqmfvsGLXjKM1cY2UBht
2gwUPBYYw92w+BfPo02yr/Xms67bB/j74vEu1yf1ehNO6+PRIc1MiWsIQuTseutKeOsX98yYyJ0/
s//746iIBYXK0Qdl9ZJ4iWhpcIRafLfVzmHYllsXXq399rPp8efX+ds4F6/TmfMJBz/G0Yd+P34T
iRVDNIDGl4rLjfVprOqfl9tv4128Tc1HTtdCCS1M/9BtzA4GQGjUkKgD4fEzks468941pNZP99tg
F/1LiuahC+3tkPjNsehfJuerD1v9TzaQDy2oX4OAG7u25+FWerGBeHDyD7AvrUsaSdgPuZsgCvcV
6uIEtLLUfSzcSN2S4/D079P9J+L4/2v6NfJ3AdvD2Jf1j6YY1Ms72duv/+1/iOG+/w/webS/HLgR
QTdrY8b+j4yNkn8gbgXpY3U7Rb9qtYH4V8bmkX9AoV6zF9DhB8to/RX/EsNd+g8QTlQYLqLMfjVj
/4OGDf/axZSDmBI6OOjisGThtvHLdvu3/VZYmUROsTNsclLwChIGLgnqB99CwAr0souztYXJIMYZ
jAImlOPPriHtKIOohQ9IkfaAB5HxMPIOarfJ8tW5hylZm7o4Qd3rcrKH295yDQCisITkVXiDx77o
odNtym13ns5sYd4UIcPBXSLPDvvhNnCmxm4jY6SNjsBka41835AjfByJAGoA8E3Zoe1Hi6OYnDt1
N+GaORwqGEAAW5tr0t+XHpKgUAYrT/BkkEgwvRajGjyojSDDriNXlJZ+qVufqiyy28aFr2TfWUFz
UyiLD7sBVg92Mra16HXE7dKb7+1c99YO105nuZ5dGEBuCcgffVTUhFVfEMYeOijHQjsHsJjLZQMV
ri1wc19aVx5KzAN1Xdp6RnOZSfqY58OsUBbZxV02TV538sHKb+Ou5bb6EQhTsL1PYRxz8MEcK+IW
6FIIjtgsm9041FqfSCPgnuVbUueJDqt6AoA0mfzg4hYbLbBlid2ZzxlQ3AGmkHSZQYWrDAmauOwy
8b3MtEEUhhkxhtgCze/MI526BRBvTuGYnvKKuw0QM2cxtEoLrxX1beN25RyhC2Xx6oAXZAT6RjwD
BjXYXg3ksZwsR8tU+VCAbWsWttk58ydwKLtQ+vwUTFaxSvuMhFKyK5j3wuky0ofBMhqXGmucepZm
Ne49Z7tuEZTX2GjWxkhMomUCYV9P0nHxDUV9Ndv1QTkZGi452oBdKiA5q0BibpqrtlhKHD22ccye
ybIXmwrKP3XfzVLJa+M7CFez8fmnaB6wyp6WskbBG2vU6SRMs6LX4Y4Kw+kuRLJJe8g7gbAKh052
8R2KrslCEyNgp84OrHtIO9o9n2q3+FnXs4G2YupVdy7a0nbB4qvQex4zAjARRlFwDjJTXwH2zcWE
QrManDoOxprdSmPb9d7zIQS7GnO+wAiLjK2Ma1LyJ+NO7b5CqwVsJph/BUchvdLa5qJ03W1F7KFx
YPAqSyB3Vp/pq4q2nUgqVeg73B39/nll0E93PLfK+da18wzXDtjmGnjGwvGpixkIOiSq4TuCpEJe
D0hYaH3jAuLgZdfeV7DfvO9nd4ZGUAh36CLZEP7NsucwvyLMoK8pF82dvZVDeXJoMeeaY9bhn9hN
6I4YZHg3Eq5O/god6lAXdTTNC2cxejWweTK8W14mIOB7MEEqB40Bhj5T5mt02hBqDevVpZ79LEbE
wdxuQKNcmg0E4NJBp8pbnmplVwH0Ft5gYAdk109zWYRHKnkYwIkLmtM9HJwX4BeZJxt15sJ0kOtB
TNX3R7ceg2Dj8y6st56XYa9xq2FuznKB7G4nuOhwu1GkmvaFA8A6lpD3tSkwPEslYc8AxFcFlKJX
Gv8JR26MMEPM4KbN5sgNlQEomk8WDFNjZ1lBQgpWwpEAtMw3iwsfiGEsxa62F4uuu9ECXGnwmx14
MFYRNbT3zlCK8tswDIoTGNgCiwGvEFRvnm1Mz5bbaRXBoDfcuDKymJWfsjGcHlfp83mcmKlSKP5m
rItyya50ARUtgEXJquJqBBbdoLYObFMlmlUTwCqYRwwNuQYrGb/l2FGoJudjiE8yIHoql3J+pTl1
63hS7eCeK1pyu448vThAtQObFwlHxwXbuIW7oZsGNUCACPO4h7axqUiSeXa1H0RYZxtANHaFjzXx
Cbux75YJjqf2ZrSwm5PeHq7hom7vfDWrXRVS+tbBi2fuosKTPYtgGDKzN4eN9pT2nS/7iCxIGuJD
QR5IPdV3ZBlZv8MQlgtYbVTfpswGcKUtlKeRzKu8SAtduzyBxC50I2pcQW7scoKOkhTDDbRJA/w0
czt/zGHs9cAnyQZsnnm2zR1veEZxtkCE0gM7cUUom8gSzfDsaXvI72VAO1AhfF591xLPkPKxXc7E
1cFz7yzoNq7aoTGCSjsb32YJcOja6lg5HVXtZ8sPH4SVGw6r8fwrNnz+1A1F1cYztIw9PtWy3vec
Mb9a4KaGN49IGNyNO7tO3aLvz3MrfIZzrhTOjnKoM2FHLLCO6lVvvmdmJv6+G3tytxTdiJiqimhs
+g3soiI0FKyT5t6iYelrCT8GsjSjrdR009bLSxe8shoxVohOZY+daMh314SmjyeXjSXgfdve2bIH
Tm5R9QxqA4OL7bqCJ54TKMwddd9r3qO5LuGf4Euw8gJkuEV5biYg8ogJeZZCNxscb8uZw1Yb0trV
38tiHIpLpwYnGucuQftnDjazL9WPvFras93N9Rurq/yWU3v8RqUBZlvaw4MzuNbe7aupikRXM5D5
B2Dl9uDg1IFiXWrG70lRDvfIDmlJbICu7lzZTGfZ5ew7aCse1OsN9lJELQ31j37p7NsFEDW/agHy
h3FGJ5zg0ljWK+EdusYzdr0MBOywhs8GyFer1g3wZZLlPg+f8C40zkhaKXFymzFgiHTqu5iEExqI
lk7tfEBSkyUVGgyzHAYrGudmuu9rwG4hAqzxyDN9LVDKqy12wfqn0tzqd0uxgEZkVT2IeC3a4iJ2
x6rCDMvIRFIIGAiJLI3qLGmnRVRxQHxsyu7MmmKLKgPnC/jG4gR5hTlK3mKtUqk4ul4trBVSp0F8
fOJ2RfcwTpCbp9SGFTACtirs2oHI7CrCny/PjfF8GSNDGH0hv7Qg6QerJFCxCgV5RJRLUcSZP1dP
Ctvnfd2x9lTzynmFjBx6WM8a4JFQs5LSW5fN4TQDZKUehLSSaeugpTb2Q4dsHPgblbBA7L5mYgYL
EW6XipifPA/mJ/RKmqdmnDsob7twgV1zr13HiVCvEpFg1goKkLrTzbaFIYfzmNtK19si0EjvIEDO
3Tuo543ekHKhSHlassA9yg5YZroURHl7TflU8qhnBaRSmbtM0xEte/wZIGQ9+3WsnGlCocq0Y6Y3
nTkdcgpynuPWTQfFItCVAgXBuDRZVNK65fdWQfpxA65KWW7gKj/7jwiEmcypH3xPPIZ5md/Xsxqv
BUSkJLI9aP+fAssBAg52QuBu8e5n84MVHH4NRQD7xBurALSW9GbxFBwcBi+4mwUP0cMCyDrHbSWH
Bigkt8XXuS5AxCFj2CLorHvoelTupxpeC9NurtkMK+DViyCuSn8qjwvA73pnHNLKNzYzT+2gWHNp
5M+znJe4h98h/U6Qn0dPrS6mJc3G1vmh2gaagLaxxxauh4KJHVH9MkcCf5nfya6o26SyJerRxSmR
7Qk//QZxYZMMqm1VYBFEFYDp5uugjFXcB5mRYRgzGB7juFfjKDHRVekNxKSAwDIBnRXSqVLjV+jh
LTYpcCJr1CUp8DHWp0Om3PK+BAAebP3Bq4cr2A4GLzrzS52afGL9E2yU+bj1Jkeyh9b1J2xE1eRg
S8j9+gaspgrVMH76U2mPHtZUDSOM5k36VVbvS6Fqugv44Idn1ASOc5XNpWLXOWpkvq9gUPiZja7z
gefnrWRK/EgkcyMInF1wR9GzA7dEwrAPNNwqWhV0NA2vnRgq0/8LZvsHIA6aZQeevQEi1OHCGF4A
LdmsJNQnFqBnKDFOowTjV4sqSz5BIz5wdzDMavGEqyyU9bB6eo/34apUzos/gROad+ZEB00QW+qZ
nRQMb5/W3P/mmcE9kMmyXzVg4kNdoDvtqSzotn//LRd+LsDtcXEkIFBCxBd6BHLQ97+FB004VxD3
pX0CZsb1udiZZHU2GrflTmxQ/UTO3fxWPIArHyPGYKtPqxLtU0nBB7Iu3vfqXwOChQucnV2gQKVF
AwskK5oOpFleq8zLnkjAp/6JwXiLYVVy+MC6Vv8IvmaXeP0YoDtatzuYVS6PBfUliZSNjMMedgTs
GlaIJcFN2O6weVKn/2paTj75ih9wq/Uj4pIE7ilQDugT37847B7CDVTIUl7blRv1iEuoYjhwIJNi
Bg7wWZj7x5XwazzwijFzMOrlh+r8BcwOQzGeb5wtUimnMzoFywZsyQz0NoqWuwryBAU7ZHxLPaKe
mHmCspSiiUeCzyIKPiBq+DnATmAeRmBKBLXS+8cHYQw+6zljaYhd+qGnhdoHpQdbEfTtjl0Og/ty
WGBM8vfp+odR0V+C17UNnAjwyMVLL+yp4j71ObY7O9vA3oNFQUhoPHI41g5wvjhz3DzKT0b9sC1A
Y+fasNemZO2eXG5CM7rfVpN5YQrfEcRMN9D5VHCs+fujfVgBvwaBdxM0UbAQhU/TuyZAxjrhexy3
cRt6OlMi6BoFvRVxq70DmfIRKgtwDxbwS/4+7B+fDVYm0PAjLAfupe+Hpehcwj4Dw3JWpU55mKGR
+vsIH77Z+mD/ewTvYgtHC1/CvAQjCAYN3VO9mAo5pnoKDpyU4DKU7mJcxJPQ3n/5+8gflihcpRw4
zuJ9whMOgpz3z4YvxqkK8N0620NNktZhBUbmf3LDxga6DrKavQO3hAD6cueCdKLC9Z+GKXM5vJGZ
kCjKsrbwPvlQH0X0GAg0e4DXiIyCCpG8f5omLDqAh5qlaFmn00lfsTcv7q/lNvsRPCIS6AXeo3F9
PT6198HXz1D69Rh4h9JjcOQAQeXj2Aym4hcLbxoR+OK4K1S1fBPqnuQiNvKIlt0nT/nLxuHDQIj4
gmYD6xxf7v1TFhapFk4rlnpb/7CqiVS0xNa2/1Rq88cn8mH4HuK0Z8GvhvZvIHCuloFrJHunLQUf
pcw5bhFtYR2qZhi3RvTLJ0bLvwK0Lp9s3YxgNLrOxfDiFfbBItHdxDoI7mHRn64uHdYXU96Cdn1D
0c9ErZGsnhLFvcN/ms96ch96VfiAv49+sc6Rra1y0mP0al/s5LnYznDqsI+f9qrW1fyXp7zcKz0i
RD+M6zgFGGrRuAWLC1iG58HVIT+IdvP3Jf5RqY/nWpMBbGRUAQe4VIUpSDwBv9gh6hdv62ycxEGv
Vh39xL+e8TpLyK69TwIJPh7FQKTQHIa7KaVQXfsXjXTbp+7odQJH8bm+giPattuBq3NH4zyttv0n
T/iHTQztEBdN+xBFI6SP7xdEVsxWLe3OSsPqnqNmxN0p4ubt76/x4+EDpSKqPJjSrjPzsrjIA7MI
kS1WOggdzy4Wd3td8TU64rx0PHJl9kmm2Ud9HbSREJFCPROgPYRT9f1jqbqYSqX7bLPuZgCtndjg
4rEJ4navH1C7lVsdfbaJ/eEpQeFAqbuGoKPBdLG36GoOOQtUtvHrQ84hZeki2o0n07DtwkArYHny
99f6h5mCOIlflhywj0UH62KmBOHEkH8l8o0GccGLG/id4BnTeeOm4vYzUfUf1gIcVt0QFxgbGwwU
aO/f6ZjnGdd+BUO3xAaj8o6kyy5ILVBWyx309G7abMdIxwDTPnnMy4Ya3Ch9NObA98cUJR+kmYEO
NCxAgdIOaX6zwHqkSCH2Oa3a5/Y+23zmkfOxIX4x3sXkyfPC1ajJsg25La9WiW0dv9VIcsG1cF3w
3Sef8WMF8/7xLvbOoiq0M1YYLszRA2/CnefTDRFX3Rg8jHT5ZLR1Fr7fQX8fDTE/778iZlMtSI2X
aVV0C0A/4eLu79/rsxEu5okgY24yi2Ug8Q4P1JqvOz0//X2Ij7sWHoLiWrB2WD/68baeOzKFdtZG
d+RQgKLtL3nSjEP692H+sI28H+eiKBqXebHgHbhO+azZ2nGwsV6LFDC3isBmRiMCqYM79v3XqP+p
qf//p3Wts1bn/2fv2tOLmoqXd25w6//wP01/uLchoBL2tHAjwRbkY1H+a11r/wN3WhC3KOzgYL1k
Y/v4t+dPw3/sEHcrFsDv2gZTAFPx354/pf/g30A2KCIOcB2C7Pu/mMFhh7+sTLAzwbB5jYHCTQc/
ZS0Ifyv4IPNQMwRV8Anwlm3ejN2xtyoRDaQyqeWqDIz/Mjtadh5BKnRY2O3sVkkeLnEVbp1+jrna
9+Oez92d4uj09BQChVJumgH0eh+RrGGLiEs0qMNoaIqoZBAJZggCgJTHIuh8SuhVmOUf7Pyh7v4X
R+ex3DgSBNEvQgS8ucLRU5SX5oKQRiOYhjcN8/X7uBfGrnY5Q4FAd3VV5svqVpal9lbZ+oOZrgGt
QUCJtR6a0mBcNM2QWqfzqkSZVdqYJdThtE7Ge5ljfCvTbD/QEQ4VfBer5e3Kur5lGQbS0hhPXWFc
HKE8a4v9XuobtqDeXX1dWNplVeezFPRGTS85MUSHZpJdOKkAYe1CjRT42OuND8dWsGWvOkR1/CUj
/f/BqMOq8b7rvPnaqq+tMH5SE84dKD2jp7Ijdm1U5KvdtwdzXvNAzwwrAGYZq2n5mJvG1bbrsE3K
f5X2uWBwDVqPVM4ys4K1kVz/MvlKMyDk7XdWS0YEyX26+NgQc2hASR2HMhzad8fJYua+vpLqoXDc
uDONXU3GmqutOxtPprEpl8ZsGGVjGGDadR60hXEu7NC6oQJsAJpUyc6zX3HOLFG3ukjsxb1hbu8K
Opx+Ir+HNC5FxUy8j9UceEYnUWir1RtD1Lfi7Bbqv5yh3f0i95kZ2t4K2MYKiSg9IgSJiUc4yVqP
6Owhm8zuWaXfUs329Hn3xXxypHkx4e3PDg7LbHHeS8XDnqLuxpyhsQH/CEJm7xiPsnB8JduM0MUV
0eAYU7jrSKdOXIzBiPANe9OPJf+TO40icmtmD5o8d6tt+s5mPYl3r37tNBFuyOvJnS7pf6dudUox
/UidP6i0lUMu6oNXEZRaM6o2P9LCXHxtxgggV3JCHeEref1VOhDLMmsJi9V7sZm7nFC7xJXuuFAO
Zes3vXaSpvkqZX7EfSnaa0XPbRrGv3T3QkbX/tp/CVU9iEX+9K9pk57GYXlpVXrYnVsc1wwkUksv
HI7rENtb8cBY65d2R2SKDPJy0vg6HNloHMghgjW7MzKE63cwLsMnKtN0E2GdeWNQquIjWxbELJr5
Z6CtGynSI5x0U89y6TLm3FAYc4tOeQXsNaZhfxpa1NnzTraoQeo6bKqjOrXBjAtBWgOTni8DFG4S
yuT7bllrqrI4yMzJr6pVnbFPG4fZa8hgZsD8WHdef1BrfFJwTMsQCYl3YJoUq4t+Ue8ylNLOGFNq
U391yvwVzYj5UqWj+Txh6nOm8eRlEqJw4qs9E0YA0LMatNqTF2HWxSPM+8WfTTsPNrZVRZwQr2AN
Fi/TZPiZzP7K5ilTL2PRBfUK5sYTJ2Hae9MJVDfBrbX5SOlfU9x/vMlf4YKs42/nqBhrSizMC6zs
NbLlq+XRd0bJPmvleaBg7Gf9OvLd25qBED9I9Y9Z86JVP2pONKZgfR31WUq8ZwlRttZXovbxVOqB
Lv7WdXNwMae0E8McHcGTyWDGrXwF8HNRYYW0k5scLnY7R32T71ykrkxf/KXHV1w9a1CMl3rYSZxG
JfyLQX9cUPzMuKvKP0bDbEXlNu/CRL6M24mpQ1BywxTqFfvxbasfh8cBiqxaZkdrBLagvSoWJmjb
T3uovVqMtSpINMBTmbqrNOWUz33QGA8EmgSK0fvG8JktKJqS9ZGvKchHEXZ8vjw17m6e/abhkQTk
o7q3Rm2Z5wQZyg4LsYafpWhPx4zRXLe8NGBxLWeJQTnF/WiEStrHrabga4LOoqwFZYn5thZlrNbu
ccEein0QYG6E0uWtgozRLeFm/w6mPNLC9bcBgkTRHpYxiwpkrCigml5Ea/+e2xeX/NmC/7BgmCvi
nhbhmpdX1wVl7ua7eU3f7imgYvEO5RBNxjEXfzvamA7jvsLaVRYNIybT9ab55ZwFzM8C2Q8B+2KQ
44R3BjPKF91P6xKr+6Ecj4II7RZJRle9z27+POLMwyMXbjqi3umrglOcVfrBtqvUd7UNLAGcDfOc
eh9d2uxkTsxE5USq9ifNfrvVCbb1dxiLv8zwSSi1d3P+mGs0k2uWw4V5uqc/9lIjEqXxpa4FfPEE
syCSkz8DVncG1zhSi9CsfjdjYwewwDOvXaD101UfCFaDDgFm/tANzWMxY4nIwnS1ua121ohrdNO9
Xyhjn///DA+g2iVrPBXdzZZEH1z7Lc8xDmHpRtfRBh1SPCJM3AKeawf/pQHKMMN5UrI3uRnHHgXG
yoQw6IW7R8cRqKl4tnCcgsq+zkyuFvtPon0m2sNSzb5ef49jF+bswdvW+6PRBO70PeRvCN6CbU59
i8HbZM33tcPXJ9J4S0X3O7SIM+fj4lni92CKfEbcUNlzWJVvdvHBExTZA9RHVAVqG+fLgdypAy50
BiXNt8janVUzmfXwMDj46vO3ZKzwqi3RnOvYiusdh+OztD6dagkqlUub42OZZOhGtfR4gOoHNATc
9LgV4UYr9zA+DVfZ6lTHfjGOLV60lFTGROyR+uymsY0re3xQcaORBBO59mlQfjxW16xjy7L+1Sx5
TW7F7mCg7RkpJdaPCktnrxPxXTeBxzOtzbHbFn5aLZHJeL5Ruz3b+24qmt26tOTY2HFDxLWiWoEL
N7vS5UVL+NrUXnwnxk528tMaPWz/Tsdsdtin0ntqFu3c2exBBKenGwonds+isfyx8n5Tc90nyXNR
Y32E3mFX+tNFmSvc6Kb9DKX+K1vnF7sugIpwg2cahrFlDTIO/pdKeLuZEVZg1s+ly42Klu/uYYK8
UVUk/R5GCsmkuCPQh5FlQE43g8TjCGWCL2ZzChzFqoImTSGCMGyvf7Zi+SnhmsSWtF671LwlXhcu
3AGuuu5hcBgIg6xjySB9QimFK1E+pdiwNZCRq8cWmZ5LwBpR2bofSlvk2NXsfe9uuAvxds6ILrT8
eXIZJ6TZ+lPiUgq86V7NYYjyvFe96B6oHvdpvT45anY2S+950bRALnPQezOB38VpYnXc5LVTT6Oh
/6aG+zPWMnKGOUBNc+xn5adH/Lq1Imi7gfWjYzmYTk27uChbERDNlDj+5h7H7Wq1dmRnJArIBFt/
8dcqQPrXZeysMIrc7t0WP5M0UK3YwZgs4FAUqOe4u5FTbdMSTRZQiPJkrhV37BDIjL6jhv6/eljW
byUn4Sh7LNd2l5B1M5nluZVLPCntA6NxksortvLEIHwJL7eqhm5lfSbeb4N2oyXdYRY5Y5+rpY6H
aoVXl3FvOBpLYn9Strc8008zP9pslqy23bNI8xQMsF1a3xOb7yTGZTbmoOIXIJNi0QH3FW7YNc+6
Z+wbZXlzqA8TJ7mnea2qC1KARthcXDLDDqa3LnMD6f2gitoV8+wP67zfOijP6p+usCPTwxevvOiu
2C9deUi0NW7GdV/yNcKWCVYp2YnLF5t1Y+Wey60vtArPWXPYTFZXLUH8XiZ+XZYhwfWnynkum73j
vmyoBUmIJH6iJrHDDCzslnJWgj5vXnKzOPLGuGzsR7g4ZBKYfTwDKG0nsE7qGMLo/5gt0JrpXx7T
o1JjPd4waM/qHvXLe2aMj95E/ZCYh1prrUNXtQ+6SsBnoYt/YgZA4y5PeC7x17KZ5FU7+CpVjLUu
oYFuGz+8tCkyHfE45auMc1vkfrOxXCKkudv6lA/Zmp+uk1URG/ytW43nwm7DJAF1rGgLt2L56pIm
nUCp3P6OZulX20MKN69FPjXbemyO4G081FqjE+bJmzFRilJbN9mPDdil4RRHkYO0ixVbxYZbhiyd
dEwxuwLARpeXKT+1eB2R9motQs4O67LIDqp7MLl5BbuXbpmZr6Zf4+hQaZjsSdjZKzRAT2I5jtKI
VNcMIEhFCLAvlnkuJo0N4+Q17tXubp0qDsq6UnRBEtyapznBBuUQVjpSuojDMns+wo0Ld3vU1Dwp
jhUMtuU3hY5KfEbiddLHlTObjKYlee0WGW/3yGxsTS5HXF27e+zqB2eYglyq8ZaPl+rijg9slmws
7ENJvlft9LSo76N9L3738zZ+CaJsiXo65OvylFra2Wp/06L1k+QoqTYaNrWRxULWv+XXxrOZ8wtu
xcuSYAyyMlS9MP2xxfe1ex3a5JLizVU4cuqSGFZEOC6PU2GdhrQJNKg9NUVKtR2d2TiV+ltuE4Ph
3GVRkE2+Ky9BLSNR81qvqsqtOm+h3vziNozzprxmdRo59ZPmfg3I9dwO7TlWZbyQuvdVa6c1cXfk
sUDDTmLm6sYLA+FbURH8UhzUXHDevE1ASKjBLOuM+tjPQZMm1odMM5hP7NgAOLaRq3rXb5uu70Hu
qdDTYjFexhdk1NgKBnS+5L4pz9aK8QA9NvC8GIZrIBWuLsgutXzfOsGm7IZayZa6fCoKQcHyYeX7
KZw03lRnZyYgjJDqNsPMaSmN+0zuEEbuehftoPdNvLxflFBn6y0S9b6gvNLXSyvSwNZerHUITOMy
1d+2QEKk/RiWHSu1CAzMlFu/c/L8sELS2JwyIqr+0uszkmDDFw3khemE29hqpiOID9/Vx3Ddxh0P
Bu29LxyLwV3OPCzV7n8sR13t4WtQSbbBOHLqGQaswBSGLDvr2a2frFzZC6P2bazmpncj1y/sdOOq
WRTVSnn1Mu9zole9JIIt2fVLyo6VWE0yz6/62seC73BqpsM24aks33Tzty+3y1qZviH6HVkTIQp+
iq38LCfM1fNEfsvYFAfd6x+KJqvjvktCQyrfVpE/lkpLDAur5Kygl7DMkUaEkkR55T6vCOv0TNkt
nXyHT23SdUEy5rBkFFuHCm9G35nOoJY8PZxHGGCTjFW1+1s5r3ntKPu7RgSS0qNIk5OrdNSH6mtS
riH9053G6WWZqmNi/PYz5ItxjQdneiy88dZTcHqFG2+F2Cn9up+XErl7g5j/PNY2G+cYtyx+pkuA
T875bvbYWjBr2NO9bfC4svv0s7lDPHZO1/qRfpm//h3Gw0bfxeB0NYxhVaA6NVmdG+2va03sUuXR
WCkO6/ZAlm7te8vnzNqqk9LRcEbwrBNiAX/b/holmDOrOppw5RLja+HeuOtM2poEERx+ROq09eKT
93pVleqdNcHv14Oeubjrh91sdqHl0b0qZKy1kDfkhIO3Ahdxh7ZMgdKKaNSLCcHicS2za7J+2LKB
grVZYV1/qEgjID/57QAZyizi1LGi1Fhftso9ZEYfmQn+feuldKcd4HJ/nj89899a/qxqsUtWsR+Q
XyJE9xe1iK1pCGvgxKlkA2oCZ+5uDt2gtBah1riXXJm+cF5HOk0uJPxjhL9AdR4gaOlz1HguESdf
M6fXXnty8coeoQ3sBZYBtEhVPKMzx9wityCtAbXMv3XjpJgUOjusVVtiM5mOK2kSpwu0zuJXjlGq
qIcXu3stnB917aJmpuzsda6KguKlbDi4ZvpWHTIPOG+qkOhiiHPmdv8M859RAOcyxdnhqL2Qmd0Q
x5ynCacHzv32tlGNODd77YOOGr0q5j95o7xZhcvOgFCTx3thd+hVmE/aDuQwpsbj0tHN6trYhkAs
r1QYkbrcAQordB31iG7az235mxHjo/bmYdKxJwHawUQBjI4W3C3vzOfOEFy8561u9pr9A39k11t7
Zv87Bb0mjZnIlZ826DNFFOy6j+WQP9k8B4vJJo+xKU3R1692c53qms9R+ogxyApoYxwauV8iCF+x
1XjJUZV6gFPhOBbbD8d1H9xVqM7eS58E3cBUQA/t6ax0KMxZS5Vfux4Q5n7o5OxwxP5/p1S74l0Z
ChAyHDjVcm+h6RcmFYT1rec4/8s1hlQDlo+K0aFKVKFND1s8mb8LXB/FAeEwa2FuIM2SE3STe0OW
I5qzfeAGCCRlvqZXYT00B45DfjM86eWK5zpCTBtwN9zGVtBTy5YvT3SvqcKQV8/5u1zFee1F/2YU
A3SO+R8EK9/oOZltJYCekwEQxKr+6Fs0KzvagwCx06Ay25hxuc/W2PGsgIUJyKaKxFYdZ2s91ZP0
dQoP2rBBa/XvdetdzLU98faTWoi3mSOjqu/1xdvb3nktxrOz0qIeL9imdqumU9DCnusbSEr5own6
BHaSRQ2cje8i8vyachpfgJ8gZO/nNxMe1vDT9cNV9i9Vwt7JmbYyKZcdoFGL+VzNF53DlpElJz3v
JEiirr0j9oI1gRrgtdleT2W2d0mlHvASpJV1y/rqpAu+8ZKhX219o9Y9KaUHKYwMqaX8aen4KHrz
XEO6MvM0Gi5d8Xea051G98zLnFhraCPRAagPGYlNUjo7DxkwFyKcdHK+LZcij3i6deJLo4C1yTix
ET8Wj6Z4G1A/lzILdWgxmbNP6u5laZC1L38r68+gN1cSqbgcp9He4R+yzFcBAaEp8Ks7mO8AVwm2
rQJEYgaDSlUjPZOX1KJp7S0HTsnJPD3PpOqVjelickOb3NlYozzogd7VTRxWzj+F/VghaHf7vwVN
j2KDhTONO0fr/lmVFoJyI9NsP6Nft6FADr17trDTaXxFuvcE/y8iee3VkHCmBFFfAKAoToSFytyO
SB+jg9SGa/EnFW8bZ47M+uOR3ipd7TFRZDAU/xCMUl1scWnV8ZQyEXGzZ69Vf/I5P9jjhEPZ65eo
1qw+FDZiyIpYKwgCg1bTsxZvWbkc11a/UKPfBr0X8FKcOXASHnujtY9Dzd4LF0aJUff3bC5cKm0o
tbgWrn5cdSYamnEpXOUKhecl25hCcBDn6avMh76kVlPqSyNhQhqD65wn4okP+ETetWJsrnnBykDQ
R+Xkb6AxkNuk9c0U8bLmGY2M9YvoFX/r6yOb5vo4LCzwLpRCZ9TMaHMKylHPOFSAe9jNlp2hUzVX
2YgNm7/A7f4vJzvaQngFGu2mNKzIUxbn62HOcGri8Kj7fFfn0/3dAA+bqLbZa5ZU7phb7VIglGbj
+CBPjhUdJ6XWwsExOIA673Rbh34jvW2c42VKcLrchFN8rLpyMEe99ZW6pF3Rb+9tpQRLpmSn/1/o
piZQn9RzkXiPuQHs19TPVt+LfWrI0LPznUIxmjplrCXYdpJpL8gP7Iy/Mzs+Yxq8an27m7LCiokM
hRjZvtisKv2xdboBzbv7bfemX7dwIDiHBMaa/haSJx83VVV/9LnyV4xr1KbUPnRw0aDGzOwBn2YI
L9pieV0W9x2KDgA7SQm4krucIu6tPZpO47CfXCtWo6GD0lMfrG6iImVjNbJwWI79xDbXF6fMZglq
FyIEcYfO5XkVXZTnHzUTN69Aj4Oh0MjICprqqKP5rHO3kCe5E6xDBJCFGBNwN6ihBemI2rWhWF15
IGjxXHonL2AnTRZcjNCEKRViYEj3hBqfLLtOdwCGHrVO+UmUYqTZzf6lZAl2z6SJcFB65wT712ly
5odRAXeXaPD1NHGpVk17We9P8YLxjXa/FbbWpTTd/kXMA60kQVdYkwzecHmCm9wOsyT6slk8Wlx2
wpNRAhdUKuOpSAeoiZW9b1YahpvDB8jxcMXpebGSBQDvRBRcz1a/2k+4r2L4n3/RFdZ0TwvnKsBD
JeaRkMjzusSWlq1njHFVd6cEbcnnMvTQyEBRGZ3D2b03iQnjRW143JWOQ59ajk8qJsqTvVWvpnhN
W6d8Vp1D18B8sVL8LZlZ7DQvdG3tgm9Y7jNX/o667cJfng6VVhrhMDnWxe1Mv52neT8qfD+dR8fI
tpjccxP0x23w9Jj4ydJfGWzIThxnLH3R4NYRYZHJUTSthAxYjQG2h/UoximU7sxqD95wVyfsAg7X
IjBNLqHgbl+c9tXKnO7gye4sjDQ564bO0+uYO2XprB0f7W0aJz1SCytqUYD5haOdPQUYKTc0j3XJ
qXayfculAJ9tUL+pAMrbrxu9g3xlwNLJyt+kKE5NNR1KZyljz/h1mwUTbwPPMmmxdaZL8+Uw3QSP
25ItOTsI2+cHqxrdY1IqOVzG4i/AdbDAAxeiIZ2U9o2RndzW/Kg8sz6DUsRwTcE3zibl1UyXAbZg
Soqzj6sPmsy03RCiN4eM5jnh1U4EqvStbOBA9oQ1h4vDaLo2ua9lpu8bJ+Ob072d1zLVwyjUHuz7
U4oc0TanI/43yy8Np6Hj7Hm7ccovCqpr6L/b6WZsSXYtqm1X3MddeZp/24tnxLjxfqT+xVfhvQkX
v1Vh6AEssvpspj8lypNnoFzzWFF+V31cJ+WHNHTwluwAon1zpWLuvKz4zKU2Yc2z4aKYfCBRyJHL
yQftcuOGtZhJIPjZvXCZXE4LPi9xyTh6VjQxvMJ5yyup+Mp4kljLobiSbuMN5dvU8L5EVQAwujgj
BwFfsWi2vZlooaiznwZoKpW+F7AuL37qJLfUy74UjZGkBxGYgozGXMdd2JnJykE6eyhrBmdept+8
aiOZYEEcsDTZqzQmGYA/ujBpSW6jp7PuF1O5NyYKgGxj4Jam1UYxWd8SIDyx53VfueNOf4a+xrTQ
MqWGZrQfdeUDn4FCR5qS0tbFeSmm9xrelz5JSvch46nb7GfhWrcS23Yw11uMGWw6FDUQTydl+N5X
WUL+qF1F1uTQB0MKztxn/UX6HZvc+Yey3UJ1ZWXJJuPXZEROJTrfUkNpYtBKrJ3NyHGGdsT/L8C3
VS54Rw/XvM3aYp7Ge69zyuu/Sjr8Lv6cGc9YCe94MFR2fUdZeuDskOExWji6J8eJfZvuxKgjnBix
7jtLFQ6N8Tgr9KoSvHX86eOFsPVpKtwIwVsbDFV9K1x3CPLCwVXH9FVLcEGXsLWraQ0qZUyDokmV
gyL6IRpNB59EreATANrP7wN+Kcf9rBwb8Ox7xW7+DaRl0ZSruyd3Uug/dsqRsFjutSxRYtUmYzUT
45vRJx09I3HsVdwd3dSBtQaX6zocyqxmDu2Rdm0LfmtVp7A2LfbbvEp3bpFSqExlgP0QJy5UzUbZ
XhtLPhgNDFCzxa9SKepJ9qdSEcicO5FG8wLFTxuro5zAt/bNZ6Jac5i46TeTJWqOjZuhqqJ0NZ0Y
nchX1d5htG53SzINPPSUMVDbsFqmVkO5xEFaN+ihl8KdOAEaRyT6Dn5X4cXsIeMuGYY+qFo3gAjG
hYYBF/UDcFVRWlVopPmHMrZhJZT+0Pfu+0KryRe62+wndrIKQsyDhkpFpw0RitF5hgD/lJoVrbl2
PqRVFWwO7E3bE0gyZtuOvcZQmYTofVz2BafFRWRBzyh97+gx1zm/umI8qNnanfJ8sCK7d+/PrqG9
2EZCoOCsH8wUQ7liOs+KUv9TpJieGsdaGS4JLkmT6lwXx4srV6lxuybak8UBBksM44FZn+x91+g7
r7YsEn69A1dQ2a1JhXbGk9fMHV6Vwh33dV+tJA1bxr70dKyArLbIdQBSOJuNNLYGgV7VjvdYyDTq
4K36tBy0lx5VFOdA8dDhQ4+UYbM+aisummT51L3B2lcGSh3ZNn8TmaSfW1H9UZofRzbZZd269aXs
SjA+mJkikVtvoyQM11hZsxOZ3dl//Gu7epjHAXtGipk/k3HECgMrMRryod1LzSL7ZGE81w7ZB09T
v+vX1o3B3NUv0Ip3FMWM0LShPdpC8KuLWfia2nW3dmmJNEMPHKeG1t2okMPcYZ9tdDO/kA1bXHCi
rWGiZFBq17qj90JDA9e9dvz/xbn/U25XygEqgkUU7lHta3rEIPnCNcmMWKvU70pvMgNALjOXgRHA
6k5Xc4OhIczkyKaS34Ap7hf6zse0YiW40+WjvNOsU5Gl8oRCR1B/OPVlc9Puot1fqmGFxleo+T4p
2G2nApyqPeTjy5wlcWZ668tsIq+x7C9DKbKXxDQZbCeKE+WtQQx23Vthowna83ajHVEkALxcrWU3
Wyj+66a7SU0Bds3YZBljqML6se1pC6w9R8d8K8Wjlum7bqx/oPT2FyGKY5ty1HR0EQKQKc75WGRI
Zsp9P0l5NTnd7YxOfG601yCyVrdKG5BrqVl922CUVm3Whmmps0/ndf22pU0Dm3d2eCzI0kozd4oq
PTbkRqfPSdHQt0v/Unfm5wxEMRxrIgxGtpE38o2ywC5G7WBnTKwhiTz1JA+evJHukGvXT66Q9RND
WdyiXhH0ptrvC2txXoh5p3s6WTKqnZrmYzITdZnbYYtVAHBm1oUotqa4zHtjb9OFjZsW6Ck6YA1i
fvmLpTo7FdM+V836YdC7LazkdskXCL54Orsj5doj5BY9XgZ2n1ZtGbU1Mru69xdbGn+2BXRpxlhq
6JXkYWs75UG7v4gFLp7QzFewIWkA5Hq5DZm63PTCpvfEJAmrzHz7/+eug3e/ldYW1+ukRO0Ap6e3
HHpeMGy0IBeeyxEfICaqtRPfxfJo23J5tNx0PumK+bYNKPkNlU1EtN54MetlurSajiaqqvJdQdRf
6inrXrcBoKxt44HDnAAkULtEumsNWJcmg9wlCu243yzj6tmrQY840WO7Vpnbj6v+1hvJHd9T7eu2
cG7GqvxzGJiya5X6g7V4NjK9gnaebP6stKC7qedsWKznjPjpM4RTzgN0PRmy4XhUCZ2PbHWYrlrO
f5Bl+s6EYYhnfVU+R06zxTZcW5NSdp4HVGz9wOQefUCXpFPUOkp1XMioA/JkISJaLcZ7W3lRBSxd
lAc01VYLvpiBKscdCMkg2OdoT22C+M74GJdpeGhc+lxpJWwqpHo+1xYzjZZ8tixEAAmcAw7QtTOm
/WSaIIzwEzwMba4H6N7yB2NKQnEPR8m2avvKtiZi4U7et1RFjyPQHPL8fqfZSJk2Nw8isec3Z2Mb
YQfaF/ibGelazg2evXPzEhrVaaHQ4INVy/xArV5SmEvPehk0Qhv8RDMJCcdz+lIX5l6QKSpq9WIN
I1UZAjF4lJKz71RSTAB1oqG3pBy63c5FiyZFnBW2Tk947G6rnLuDkkg0TZnGcIgG0NGY+/ajvx/K
PMbdC0LKrcrXmwNDn1NCM+8WYgIuVb7sBjJkj6C2tV1v9H+yxDAuChO6iMgRGtxeUb2S99E/UpK/
pLnSnkZ0ayCMOxFodV/uFjRkfjLRtl6TBGQmJWlJz2Tp6jyyjaLak8aN3zt5TN2+gBoOVT03hfmR
5/quqOnBrxageLMtafXoSc9AVP44Xel8pN4MhN5+cGEL+ZlkxpEuudiPy6oFqbDyuOwKDo6RrW/r
xZUEWyyqjLPR/deX5lNljUXcbaWNHlGGFVu63yzWbfbA07QcXW2cytEsEzc04KHi1WduM6Kg8Ef2
xTib1w91mfNX3uj3jfrQ5rn5YGrOO6j7rzpRP/NpfeMC5UGRJirteOO8ughD0obRWFNCn1Vb79Wu
xjDzZvPPKrX7lsOmudR0y9Nq8h6x8ESboTgArVr89kPL76+1B93dztQjWQw3mdG2lJ96M23HPjHx
nJTWS+ZIQiSqWWNUZl8KPqNSgOcVWY0WX0kZvGpnl7yYcOlUtGTDbHMuonlRsRqoUyI5k3H8aGtA
x2OvomvT1epkWWW5q+/KL5FlnBUmc44Ho6nOJobIXUs9azJCS1KF+YqVhZzd8VoLowoX0c47kh8P
azVfB1fO/NgVBwhJoLWsxyz9Qkr7Njhrsm8n97yqjXz2pg69AztnnxI+ralAYeZTXxTDsRBodKZl
yW6L/tykTbU3Z4QHYLcvSJBmf92a8dDiPmChyYntMQIBepa8RxqedyBwT6s89egSivEM1gZNSfLu
cDwNVEcY8arr6WlgHk+qEh3uOw32LFoOj9KtZyq03gj05D/Kzmw3ciQ7w68y8D0HDO4EbF/knlKm
lJIyS6W8ISSVkvu+8+n9BauB6Srb3TYwGHRVaUmSwYhz/vMvYL5miW4wj6ZVgemPmqETgWJ2hDT8
HJS1AM2kWW8z/FOjwM7WPjIeqCB6xcYiLR6Cc1V5+XGALsD8KCUIWu1hlEmPY8OHw1nYRDKYWKRj
HRM+pqMfPbbOQ1PyAAyg4cXQmh4FeUH+rztl+5B5JU4l7sE0xgfiorB1nXCbis0Nuk79QFb3mOvZ
Q1wo761q1ZtmtLHF7u1qrU+js8Fb52NIGvUubcZ94g7bIgEAbrKD3bsd/Z0FcqH6xTZXpSWN393p
3VM3pCMDbsNaiXKfD8X7ZMECdYZrLmkzcSm+NKxH4B2BYUYRHMgmbDS+8FGNk+Je8ZgiOHqSLjVm
Yge7dCXC10TY/A44uA/VQe3cxzRXvxpVKQjFYZDfAFgOI167Blw+M+BghB5nrqqQEVMA9mEB5Cwa
g8iENHAukcM+iIU6yAOQSNw0GePfQV87oeCmiVF5AXpaRO5oY49iJHAEcsk5iOt78LMGHjBobq8I
jL4F5TfIiGGHTNYmoSzSrI12eHdFHC7TQ11PJdMea+XhtryZaKN3yqBbm9KqL9Uw3sq2HQ5uYAwH
Rf6fqymborC8XekTIxpT3m+KCLM33PniJUaEO2Q65Sq19HOn5wfK5WprjPQzfVpwfLal9oCH9nSs
4++Gm2Lu5kWbQY2fmRkMUGXG8bHqG3CCqDa2ee3KzFFbX+aAdBgAHX1R3Hs+JnmD0WIiH9XVqjDG
m5Eo9tNkls6TkvfokHqiDTpleGjr0N/3dhigezSNtUhUZwuQsU8x0t7beLcMgJt3+tlXJ/VgJu06
N9o36WMDIxQvl+KLjTwjDgDnsdQc3iOH0XpU6D9M6xK4A8Mop50eJ2cfNd+DvrWYVjjpKqwpSKpQ
rJOxgZbZhRjIq25EdZdBS6Q9HlRoFXbmgohzhJcF9tWNs4D6O+xHZuixRX0yeZ9Okuf7QoiFJUSM
FZlQl6pW1sD69NuFF3zTjVfVhDSBPcXNaq2N1iA3MIDwQpJZorYkDgYGxBQP9KwVhCgFmKMyDTqr
Xon2kU7iFRgk+Ebl1VA5zM2QwzcMUdR7Spne90ZdwiMSMakskQe+SYMjkhJgt07CNU6NBlSB6IG9
q1+FKeNuTzm4TinuRGq9aNngbJuCgGE1cTZuH6DN0Iv0UKb1C+NPbz0akULwCO2fHuaHxvHOhaWW
UOG5EAcOlkUdqQSBuiQmIzo1n62xAU/Xjgl0F0DbpWPbw1ZRpmFfWvk3B0hp22swNPUSY3bI39wN
eUhTuGcTTMocp/VFk5gkI2rppWuMZy0Km0ej7+6JMjqy9181InJDdQr3HnXdkESHWqoTRA2YG8sZ
d5wrOL9RLFrehrQqnJuzH2yzyrr0UVskpDCRjuMeSJ6j3qZggfbM0E3TJ+CkFZoBUuq1DkIijGi4
ONE9ZG3CdMGX6krAPsAJbDUS2UXSwo8Ket9ESJmeQmUxQo530WFE2bSEgljd3kz856SvOLxwzWGG
WYeI3lukMEwUxZgzwQ/zrT8dhikYbnb3hvc/nXGUNkfX//JzD3ixGqn0AnXh4tKA8QwihBAAZOlS
f8omc+SRweu3GSGMrlmuavKM0ySkkg4uVevR2xa8rvLb2CLVOq8PbkdyWaJ7X6GWmiur33C6C5g5
0aboLXetTjo5D179o/cDGBvY/SxsQ1GX0HsVsmj2YdTiqh/CVBJTtcL0PVplTS7Wvc2sMWDutByN
aaToK48VNdV9RILo1BhrDy3D0ojOZViSGGUTp4K2Nl7VFg9/GO0JpkqE91/dnUnegn9uj8EWP/Rr
1aB4gIlirlR3eHaYmeEKWcVoWtp8hU3aV4fSIQEQuTNUscaBBDICoRDHunrpHRY8oHawSVvzEYMM
QuZUuEEW/eAysOBfOM3F82ClUnx1C7XLtzG+hYu059hwfnS6XbMdBSG73WcRK/U6KiFeMOmg9w5d
cVAnH1d7EUpS6WuZts68CThZpNIByH4WsDiI1oUT5Bv1Lu/h1ITTeA5zMiqpTQA1dYxDUw3SUwwv
vi6aZclWvBh0wL60HNc4yb16ZGlsSNiCgua+KYFebBv/q7b86qAoAuJz4vQrQ+32Wth9NMIq5JRH
3Y3POJfhSWPl/RLh/ogWmumiSQMuPcjtvsvJSe4YltY5JWGgXlUtxWk01+ul5z2VTWlSiPktQASP
W9ptM9dr0wfPaQ59ENc7xyzfVa1GVlQoSAbbiTd/zM+Gwl4BbMAN6mrxYEPWM8xPeAjfQjep3nI9
PBqpbX7ZnrJ39Rc3yuvTUHv2GeDuA7M14+CjGhj65MlWfGOHhdId7pbYbod9/BKU/alFBbCy28Da
DjWhEKBiPiqd7ANvlXM7hONTY1IDZReniscztsjWwmV2u8Q17NkOK+Iu2nYFnJJ/GFmGTdlpiAQG
ST5Pv5YTdKfpoT7SCspobgbDvJc8EmA7N0UMoRPbAHJkiZ1WJd9iPCHvhaWYW+S9wVKrJpiXglvy
/5dOnvOU//27lFt+IguukGc2s5/vv/70f1NXbr/yh/f0q/79R/3yk+v/nP+Z4I7Ve/P+yx/WGbXT
+NR+VePzV90mPz/FH1/5f/3Hf3zNP+U8Fl//8W+feZs18qf5Yf6LObKDsPF/11Vu3qv86x/7OnnP
ftR/llfKb/uprlSsf2omgloVeaWuYXBnoKL8qa9U7H/iwoPLCT4BWDzYwkB6+YfA0tL+iagSpb0M
LcB6QirU/xBYWkL+E3JilOIYJJhYbfw/XJWtXzXgJgsIqy7L4DNiICujsH+VV1pkGFgWSdTLuoSb
EBCmVU+Wu4z95lXJEZqoGptkS83JNOMJSo0DIRTqq0EXkBekKEQeJbHS+5gJQic1UyIRnCzfOJAP
1Co5MDM+FaqJOguOTDRguKv5xdpnygrWQlbYUAwbw4BI3DnwVi3/wfOURdl+jUbxNNbxLejRow+M
wCs3PSoY+LFhl+TdMVTRyQtqKvcMbUFdpPAAFtiW7ks1uQ5acocW4rXF8ZZyZxEKfVs6JFWQnTBK
W8vNYAdvjUqsrOdnVxHnVzFaIIH8tHD81Ovqb8xmtN8cBebbbGEyg+sUhkQ80t9UrFAIdDj9KGQg
gjORdJOD7vQxWVRqR9WO8M/1Cm1hI0FhBGvJunvZlNnN8HQwK8M9y3sRudzc0Oamu3l2p5baayaV
GcRSQjEVa9E7Z7tU1nplHpsxaDa+O3JjCv9Sp+khkN/XAoVyJ2V5CIA56WW4qpzHqmz7VU86IxNS
7kgKOXD+lIWSfCbTq8XO2JUBHAHv3Ib2RTjbkWJvIQico/X8rjX+xSudhMOZcEG8jdexmUGfObUq
kG8Nz2VZDvDqXQxUs5FZnOvXG2HCvRSTGtO8cLjrxMozUVQeqgJpBj7EpPNcqxzcNfLg3jrOuwsV
yo8ZYWoNF2JQQNIUpveu0oxbCK3QyHfB4HyLCxLGFdCjquXBTgjH5H8YGZmPGDWuBuaRe32wZIRG
+tq2LchZxLVUVHA0Jy1Rc/CcdCO5ag6y1aif7rwyf25MPrsLWbs3nWuLVXSukeLVZyeTexPUyheE
rjMy+YU25OcaP0ieGU+GaW6yVGM+EWmdCTVossYpZC+/uFayB3+izB248Zsut+FVw+oMwtP8Vokg
vZZOsI2U4RO725OwohtKp3NeuCh8aStaFyYmCPYS0Ri5ioZ/w7w6IbOEX4ZXMuzl5qAzfygMVplc
11mVn7SE2aYgXJM2Y0Wv/mGOFBdjSIxt7Ygd8Zc3qwYUjVX/NsL9Q614qeTVtHhfLjFpDJ3qtdZl
uI6PUWFhhMvYe8a1+xoCwK0caHuqShGlCK5bycPvoymObs2tNfzwVor40KIxGOLwGYntd8V7AV1O
GGSpN3kBSkglZkS9SvyneusqrDKNiLRKT4UCW/u3spjQFjctPs8a86OkWmqGkUOUiu6TUNPWjANO
cSogx/GJY0XBXqzrjyjYXua13+EBSbkPljLkm1Ev7p1AvM9Xhw3q9U/HwOmn68M/sjY95WHW1P/x
b86vonX5uptYjqkGaLllogn5zd/AUJSmDltsW+s4InF0aBeZn727DhbUk6Jfhlw72KF1IsJ0M+JL
q/UqUoihR7SYoVLMcXoPp+jd1t1l4FY0PgEGg7k3EZk7tffqSDzus6rxHhRxvB+bibdbPVTokldR
pz8XYbLWY7GwBT6XBr9SrZyT/CrIR/sk07VFkIhVG4Zvput9pm6w7itYwz2ZYku3Q32DpHKytq2m
rzp/OKSNOLRF+h4oLUNo3ULroTCUSt+zGK1bPHzZirhMCbbGjB3MkAJ8xEJi0UAIIGMnQ7LSSSKN
v7DV7FuJe/Q0IRkKuL6Jz6VElb/I7HAvf43We1ir1z8Meb2VTccprOGHA0mLol5evYUb7V8/KqH+
6nnx81kBCghpeI0loCH//U8GA9w2LcQNH/y00C4u1yVvU6OIQ+HlWCY6lz5IdlDDronRKBCg0k1Z
Txr93YhgbzjLr3YnHtJAmuzCTYK9S6yWXWnXsKdpSGztMuEtZgr1S7Hjd1R8a6EY737GLe9C8MuB
MGpkTOraHu2nOi7f9dy4aC7/HLOx06h8DAqikxwgpsjfBabJrO7gxbSTdxw8UFfY6Xuj23u1st8S
izXklty9gW1pkfcpvBV47D7RAhrHHd6M7YJCw1syzYVyAJbNeGshNO1SM4HK7e4kevNEPJ/y81+A
iZ7MrD5NunbAVz9YN5GPsGUYIdJUjI3pABd+jIIr7dinWYUZHDpYbAxfHIateBIYEd7TAV/W9tZJ
G8c9rv87J7a3U02HZckrUCOkSF5kr8jmAsIvL7WfILGYpJQRei31xrjEAfrD7lnyUaRNG/Q0TLFd
qVoMNDb/FmS+iN8YuP+NadRsaPQvW5efq8MwWBxChluo8+r50+pQWyX0lVIlmN3mgM5CInadU9o7
p4kE24XV5h+OzvpWR3fZ+HiVIwPezC9dzpr2OXILD1dsTVwSNgC89gnK5Y0UIW9hE/GwrPzSOGQf
qDYDqvxdfmWbCVbFmL6TAcaOp7JGNKJqoj5YxG3yXjTGJRy1S9i7J72ySeUOUCYF9SkShMqqMTer
VXjW8gPko7h0mnrQAxYo8iAOzczG8RZLgIn0g6HnN5H7G2OZipSy5IVF25xqBCryUwqpq4sxOsh0
+tIm3Ntaxo911XwVjNG+7+19Rrti97wNDf6NyAD5P3zY1mGlbOZNQNEhpVrtLmBbs9jwRjY/0YjL
X7/Ds1nf7w+JhCzSFqivbYZ8v77CY6bUXEnF5MfqHJJPAft08dCI7NTZ2Xtt5++FxjprRmPZWJG/
FAbrEVggrSHH8Px4rXVETnw4+fViKlqkANkGYXS51eGrL8Le+fAydTUpVCxEp6irjG/wi+nA9OdO
9V/rXDy7HvIE+Vpaachyl89A8eK3vByQ4LgnueGDZvBCms+Fh0QpFgerq6EiQ5jk7uYh30WQ8yV2
zQsG+Qo31Tg15B0vohEZw5ZQiGNoVTv4CmxB8kxp453SoWFhwwh6NoxcLg1+bIb8PeuxaWY3E+RW
wO72V1lM2G6RsGePdf+V1Qr0mwQSP2m2Zc5O42GWyQLvrorhChw7umNT1QFYNDbMoRq/9TmAj27f
y+dXZ9ZJbth2PuVLo4Ve56gQ3qP9kLOd5wnfQtbFAVv8C0EP+fKp7FiAf/3UDVueor8/dsflHcVI
DoWr7Lr+vHNzA/3eFYpYqkZ+mpr8qpbptZ6Kk5HmJxqXSxUw6+sUwDonhcqA0homoTHddXqGpXhx
GoPipHvOMYpWpkrVAP8/JQIVPCZEb5TcCi0t1nZo7kXbvFCzpEsMx0fmAkxUgrtcbd6jMjsoVnLi
nKcCc58jDKOpZXILM/6EMqos5bQxj25Z5d+MIaKKRpg/MGWIjRUXtQg8ESAOB260jeoU44KGIUFP
fkAAppWkSKp1rPjcNj+PxMNuPUK88YhAwj7XZVrxDZeArVYXj4qdPDU+g+SyftQbuiFjnyvQTTLh
OPNJgsAmXSVZH+9UP1rghFdgqNJeNTM/hK6x5jZTV7vchQJHDVT88doCe4TABmkqaOpFF1DeNxQV
aCjPU0i5SnT5Fh3bBRLXZ6u8Dpa5CxRzZ1Skp5MDapNqq0KFtLKUkRQXlkYJofUZoKrXWnejC8wP
WW7dD7JctLMDWQiXoEVrkp2oM9jqy/Dsx9Zhrqi9ThJIoHThe/4pBaqd6ufrkUGZMXApDjDWsq78
rWdHKbYQDZMlimaOsoKyL+CnNbL5IUPxBOMXgNE724LKNHeCG7hpsZ77ikJ6E3f2IR45aUaZEsgY
7UXBIUid4GuH2k4uG7mSIBKxXjTWHGvPKbIrA1medCv5nToBAmZ8GyZaPS0mjyOq0RHad1HrH4US
7WIFO/OQ5myEcerEV9+LryLFMn+QXUgi7qo4eBXyMw9+/T21zD1xnttmDD+VJiW6m5bIJTlmEY7i
4NXRFc0nDg60IXOnPUEBWIwjLZ9lb8ebOyoOQp3KkUMWBlvg8eNb7EFRNoLHqEpvFqGwtN/ijpye
Z/owpm2ylVcDcWT8AG6Kd81OV+AAzx8pD8zzUH9YkZJDWkyJhQcc5oACcKYU52kjk++tK2DvtbJs
wDhjJ6t7HKsPMjN5DJVjFv4o6e0s7pqCrjsJ/E3JLY2QHiNnv5VNdMvl7VHFd6zLXwPPOc/rIZzQ
1ReC/hkpl+1Pp9ZJryjdUBxLKFc+Gr3H+UdjaIlxCsxNt79HsBsTts2LHJr3GFRfM554mPvwQVPz
uW+jV4zf6dDkw26MCSaF+C5bmnm9ydYbnunLMMYflfwy2buNetlDd16mTn4I4vBKmtOZs/esMYge
zE2rZc8IrpGJw4GU2ARkZrruMngGkSJdpyaDAW9TeBs0nk3xzVYFCsTU5xDHe6gWN52BlR/xjWVK
/yp3F7vh62X/HRjilOFq74/yomFWFKF1r9dBASy2UfT4W+5iD+/Fh4qWf94ioJhPmzrJroO8wMHK
sZMhebbiUBv09iWE7wdU7d8y30249hDRCU323EzGYfzSyLjdmv4R0vvVSbkDsLNAzXOTCc9nUdff
RJcjmlDBgOxXzIJCUkbkr0uM6dTbjKMd3Bpom88+4T++T551qvCiVDzjXqruW0SGgMTa2rUHkmzo
WGUIPMbDycLxGQ8z/TpFZv9oFfIPDX+d8A7zYtwI5zhXfngnKlgKReo5CwKHOcCVF4kBlbT9pVPu
Umu8zJfvssrtgbNI1VNGxSFbIGyylGU2cBovS/l0qym4SUQoVkFa2hCngQx+1vgcp7yLiQAzSbFJ
LNkHjTG7FiFhMFV5MlGA1Ompdv01eV8L281OdQfsVJoruWLlsiRC+uSEyU0peBlB93Z2Yi7tuuA3
8TNYxUTfnISdXCSIQ7pAyGRLfWWSi6BRce0FONAp0JL3oWhtpFagcHKKZ1rjYyI/qqZz+AN2/xgW
jfx0tURenJC84ojtLm+09Y/BCOnjPRKsnQRJ+sRjz+HuL3U9JdDdXpP/hFpM5SY5lfqZ2/qxr1Uk
GCvdVfxdB/vVNSp0or25tKACQVBxzp7cpOXiIB4eoO8YoRWa945QxNe+hc2Dqn/natzeNkTVx5pk
ULeTK6bO6n7FZMVZ9MA1JKR/mD0saLlTzA9ZEwDZnuX/jSur9j81e65JlWiCemr057+WDMSCVYT9
wGDuXI8zXGWEU6J7jON1zIRKd4vNfHSPQAJqH1/TVAYyWdnW7CdnNb+URGSSCt1+q3xcx1yzCdcF
Wjl5eJokwNK+gl9MMYd8uR0DoMa/Lno0VX7C34oey9CpdDEktjXd/M1wfDI1I3MJrgOZJaM5qv1F
XWcbRVMvJGm/Fwm9mJLUuBhV53J4mgQ9hjnRC/q9UzH8w8wokECDrEZxPFqXuNnIStRL3ZOnvket
iv8JPEcYJxiV4fF9lgVlYkUq0994UdMt8xoriJpgCc114yTwUGCRnnRmuF77MKnjcU5EEEhpl4ZF
QTg3Mhn1osRnSrN5MkuaIOg2UABy7iQ9t6BKnTth2U+HGpcF0xkqI+QAQ+etHzT9EjfimxcPS7dH
fzAVVOyoo1ZmRPHqCI6eDg3a2JQvKtI2mM3BGuHQHrrkFbUXnFkagNJ5sJtgDwQFCkh9PkXtvkvU
m1+Il8xYNNLzSdfbGyEfQ2ttJwu8eFSq72NHw4CdaoRuxY2Akfj4fRMSmGMx93JOgQ2ZaFAMcofS
zeh1L4r+TaIuM2YjUKovRfuDN5Orsvi1c8vhOMNmMm0XKhUXkBP8DjLlPOReTZWn5SsHYSxuKkCo
IZeSl9ElM49a85zEw728SXZDjkpqnTpcCMwKlaCe/pg7lsbcoo3cewxRlqgOnLXRUZYGAzJ52wXx
9c2dbDMbMJ1RpBvZQ8rVAIvjEvriErZHf8wuDH7fSuexpsZZFoVsDUQBy57hEwZB7rIX/TEZcM1y
BNnQlsJs+1zyIE0tf8eBa4tA4lF2CIru78lmX9RlvpF/hmvx4MBa1HownYQ559wxdPFDYb7mqQkD
mLVHZZhjg2aeXL16CVRrhUAnW9RRcojz6mnGLaCTczNDVg1GcgS7FerF9/NDTB9PtSsba91l16F3
nlvToUNiytBgtLjXGYZ6fp58gY2i7svyk0HTls8domxjQ1Osx87YYmB137PsEovNt+PQmd+LyDDR
H/TLv36v9V/NamecwVKZD9jwK10b++FfNyZV73HGKyIN/pl7novMZER9g6x5xo7Bgxjz23uNmnae
y3RGD7/PevA19dFptZ81ct+n8crq7ouaml8Lk8O8l+avYc5ZN7X2XayZu0jWtkZnkYEU32ALHPR+
EMtUXVTy1JAbdNoMh9zD7sPRm93gYs/Hgf431+vIicfv+xjmoajGXfLHcRH99YJhzaYx0VP8Zln+
xdEPrPo2hqyWTQ5TWx73M/hfBd6542PXo7Er9OxKfOJNVtfyaJVN1eTjGeSiFnjpHIp+WdiXHMzy
Ro3CuyOTbV8l+ANE6QkR/aUELpfzEDfEi0NZaXay8sWWqT9OfHeyEp2HQLLQxCi0bKFAUG8mqXdG
0UoviRwU6xSIEKrzzSzUT99MDrKbJByVOx44q8gtnxMieQLTW8e+gXKj2qKdKNb4dEFppZvr4e4g
E3Nz4HmtM45RYz5aY8QAPaaIlU1jXvAf0YdvKHShmGvOU7XEMu+7SLvO/6g4TDKKjE6Os3VUk4O8
G/KyODTwqoKBmstJcmlCTgoHDn32mIfAR+MtSxwjtHp8NLHk8gdnRSRdtDT158GXPUJV1FBuKT8o
EJGy34UYB8jjfC7IfRKGl3XCDmxHYMJYBqpg9t5EH5vh0Jq61d3cq6V07UuDdKmelEuU++GtBqxb
BFq9HuwEJxGto7qdbIh3OIvImpohkrsodaZhuc8SsIvixR6GY2RQ1rWCYl3B+MtUgruw8fd477DM
ay3Fy0Tcy5dF1saybXCDTTAWR40Kw0egnacf8iSX/TfEs1NGmzS4FBZzI5P6HCvys00NP06OiSIG
DwuMBOMni/BOjnKiQcMq2UNT2iWyBPRjxnFCPuqcdFJEFCCgmXFfTuYNcTc+JEjw5bjH1VirdDQa
Y5x5lGYZfFg1at5SI4W0SKkpG+XRjZ4AnnYggv1qgkAHM5qyX9aA6gSfBiJS7wWfnhzqWJ2/9T2F
tDblPHfpcwPqPiM5uzdaHQ8Yf+Mkyv0Y5hev5mPmWnRj0T9ENZzD6AZpeCdXb9Dxazytv6Td7l8/
Bxn2wbKqN89xdhBXfvY5+sR64rWx4Ur4MBfb4U4U3dkcDrhmnFH+n392yDw+m1aOVfId1GOS46R5
iNWVxSnzk5N8vrI7xemIsZK5zErrUddLRN9W3y0rD6f6wkes0pv7wlLuap/9SdaKDUhOmwSPeZYd
kym4Mp86JYrEWbh/suwMoiLezNWoY1NsOg5muImrPyQJIyNVH45aZn9GDb55uGUEAQwKMuvwXMnx
mvR5D0d5y+cuSYEkPWGFJttR+asV4kMXobxVbYyS2dIGhZQVmv1UxoXpnKtsk3KnKCy+sA66E6w7
DEO49LGqvxMrtpqL45QNau6a5g6CmE2sZ7USBLKr2GvnpTFvxyiBUObLjXkaoU+XcYDRJctMggsR
NbxRNg9eKNDMRR+d/eGC1Tt+hQNZBkEtunkS7ngC+uU7kuwg53cxTam8Rz3mY6AZV1lZNzmtG8TY
a1gGj4R3HxO6D59A2JgNKxuzDwKSX3JNqDgcPFd4r/Iy4hw1z8ZlT2WwIDgS5TRibpxEqr0ZLeWU
bMsKUd1PCdbEFecpO7jioJeFSjnfyha3gbXZdNv5aqeKBsaX76nev1AIfBlexevBtapT/eJmzyVk
+NUMqGQiwcUqyTeV4x+zxqRFwAzWnd8GpcAXBdRBQhbzo4QkC9YSoc8bvZPc6HJGDQPJTgVbw1+f
XzOk/MvxZZi2CquDOR9JUhTdvx5fbSX/VqecVTPaeLn1Wvb4LE2UJL4w9Tq7ryEuWAmHyOiS6snv
ccIb242j+Mx9+MgzZCC3PfmYqjR69PxpARk+gx8V5PHNTZO/OXTN/+nMxZHbcWXfwDjwtzM3ZZih
+ojZl0HKex4kJ4FBMfQIrsAUCoPC8tNu8eqCBh9WN8tND8NZsjgq29hZEiC1ZgTTO1fK5C8ILV23
ZUkryunGGTRjNPJ8nTdz+Te+g2uxAkUb35OFobb3VtLuy8zeWWV6kLvSfH41bnRQkCSuQmj+uyQO
UUiJR/m6KTH+Ynb5mGhMc33cgeQWMDfnJMJSH5T4LKf6fu6+5tcM9u8dlJEnrOC+Updf+tdP3fjV
gn+u0mxIO4ZtkDhHG/nbrDA0kn5qa171RjMuZrWGFBzCC6RRkSMhD0m0m745pkVDFFGTAYhbcuJm
adkuD7rVPPuRHA2MwDGbotIdtZfRUl46f7ooFcOYtFdperBJmPsBRY5N5aTBYi4290xyvCDnRBSg
qNp+yLlBiJs+7l2IhiKv25UC+5Mm1i5MIDXSlmNjYQQwd+Wsz6kpfv/6jsxBU7+9Bxa+7C4jMrI5
yFT79T2Y+rYKbaUTMPbGZK+b23DCfJUu4NDC45MjjCXH0tmLR9guXftS2MPTTzxXQmNizHYghCSO
AvH5Vbt0vACgwV6TzrFT5TmIMe6icEhjn6CQlOGB4eYDh9HME+h9ExGM8VI13cMUmhi0yAowSChS
eowSS6S/ckiuDcyPmR79zWL4LbeDxSC3AK6Yz+NqDPt/2wJCtTJFPrrq0umjD6GUZ2agADsERyKi
QqmPI5fN6MV0TzWuDpjPPMc+J4oZkNAywQdFjfU3T0PMOT2/PQ5bwypfZQjl2kCHvz6OqOXQdFr4
r2GXXpHxHuYzRiLqjj4su5ouWSKrkoCUcpTOZd6MU5Ml+uj6z13RfCeifmFLmDUfLUSt5SnEnLXr
jYNERCTYOWkWerLD5LB5ZJKfWirJVgsLb/2zWk7Cm8Bqx8+mZTThojjMlBdPPnD57aMDuc/6mIuw
uYqZiU2dot2BxOJGppxl7dTQcyDNB5Rj85F/4bSQeDUPEipkf8wFZfmGUnmZ5JzQCAPOTQOwiO/g
0UUKmvZAWUMM7plmh6HFGx/ro7kvSqL+nckFkAV7tLwkWW/NO1QYtnviCEFzpp+Q61zGtJncavRa
W8+/cp6nyCoMIw9fGBlK2/CGb9N1whU/4CVAOQMqrVgYMTvq+0wdSpQGawf3TQ4b/IluQY5ZKjN6
okR6zOSsSLj9WwSbJaYCY1on7n2FYw5pf6QF39tKwcvLW2busDPjmuPVIUwZRw1ukSUf1AxeZpSW
ksqCipVgAXVPmDlqKKrdsedEbwf9almYHBs7gXXGIgvC1YypalD+Ws8ASpYTDcaJEuK1l7KHwXPh
pvv5zTQxLKMHaPTpscVNqIH5NS+aQA4eEj34Ngb1vYTz4xgcpY6PvpreMq1/1hxjJV9jTeKshoqc
KikfCjBqOe6ZK5xRj7+M0PgJVvdJtkw9PBasJuVGkXQf0K30vO+KGr0PmYa96VzbyvOk9LxjUPS4
sPnlBhFQ9bOBTSft2qoA+ZPsjYRki5VjAiERL/g/aHA2/UAgJwbl1Oxgo/3NONpQ/1szz0hSJcNO
0y2D+DXxG0YHUpoYBqA43uH5IcLRZm7q+fWySpfNiWwD5OzFjGlq+juTIYmGQ4Wp6GdSZQ9jEp8w
9CTiKIMjhP8GR2XbvJe++2QCPA8SvZdbZikY/yW4rMvBkRxaSDhZvityMCWb5EJFnbuQ41A5YzKE
tWAGWSEp0YxVoz4FXqXOP6hZ45HyJVdOz5yqnV4kcGvpwU0OTuUnQFV6htEpt9P5vc14UXm35Y+7
/ey7reCjrcgFDCyiumfeYhAxHSKDeDUGoNZ1hgkCxN73OMK+NWY85NXIzNxBrIpm2rEmMsIwZ85i
B5Az/4c/PkIvfxvD6mqAASyLQSID2VWu4tSAoOfTxIqxvptbZ9mreCGmsK20b5RwwdwDU5DEMBtc
r3zuTTaO+clrsmqziheXEfUCmZmz+vYFAkz5LucEst+Xr7ijF6eavXNMoFhhmo4kFc+kPLrKzcmH
UG/Cu5w3KfnU2gwgNLTXennEf/4sMHJLpuSpww55LbslhQU4rwgS0XYs6heBTzd9w1ntMcKS4765
tZy3ROnmFTkxUiY3udoFkhkteolruWPJL8Th6K7LUJcDWjncP9Zz/BAjEcI27CHiVZXF9LwZp0w0
dcM8pLKEAjmjc4n3fgIs/8K4jkkLkwnZI2tp9O4oONfxbrgMteZRopCjRDtIXnjxMirKpS1bL3nx
BL8YGKMs5aV4Nia889dbKnpQnV1Mtu22419hPfNPeIjXjzj2QU2ch9El6AovRuZDJsXvQt67SJED
CbY17pM8dmbasRjFY5gz8vyDE8mFz+MF2UhGkfIlOoSEdbnwSjkPZF3Id6JTvefKfZFlq/xwU8P4
LGNTDYboHlAY7U82vyJ4ZdysQcXxUnwWPdcmyQMNQ7piPFSG/zIThuM61ZYV6CrecVxSIq9L5Wv7
HEds3oVOAzoo/UR5lh+6b+xLVXVAO+ab4ajXkWMW3hAHpBkybsuNZ4kyqNLiWv38VxGEe8zK8ZTP
nxiI6dsL9yg/Pm4WLHlJnjbJ+IRlgTUD2yiMsMOALiEdzTNU65lmHU/RsTGU7c+JIfMUOW+JneTJ
qLp12HtrBvEU7dRWmK6b0FsnR7kvh/tMgi3zihIM0yc6DzmYlROsRp56/0XeefS4Dq1X9r/0nAbJ
wzjoiUhlqVSlkipNiIrM4TCTv74Xr42Gu2c9bsCw/fBuKok85wt7r/1vc9nCXdYA8leSBmZZAy9N
8qKOCDpcRFUBGw9x8r+ezhLtk8P4yT4sTfRyISxrouXXE+n7t1T0M/ftkAB4jJLVIghNmIrpI2Dh
ZRn670JYHuZlvejw5RUFAM1lmAYjLGbDWlnVxzKV+Nezh23ysVy1xTKbn+LtnDykDRkMcQS0TKOh
Xd6cpng28u489fOdammNqemi1axKW+TC/KFL37b8wUnNXwohJeasXu6uZXNtjaS0NJKMleWsWD64
YHmE/3Wa/0YQndAPQud3/VNxAwl/s+SzY/wwRfosynQDt/74Y5oSIsKypCtmsett19dz3DXaoqQf
kv5rHPmDWwNtBO/2WFi3ij+wnHgBK/ZLIA8ABgboI5Z/ZQxbrh/IsGCK4bVuUHikxCNqZhaR2BHv
jvOU/1OELyvaqo9+8BxWFX/kcrM3FEfLZ5ny9uWpcdMUZ/evF/h/ytf6/9EkQvf/35qmxa7yX+aS
xeXyP//Hucx+yv7zv/tD/v2O/zSICPU/cIbY2MJMR3VQp9JS/qc/RLf+w9LYCMD3AUihsV363/YQ
w/kPFoB0HqaOf8MyHFqP/7KHGOZ/GGSwMlQ3HI3GV/w/5W9p/Fv+z4Xj0uFgNtFVIG/8Rar4vzcT
8wBhwZIGm+BhCGG7CKbmbQ9FHTGKr5rwXguRyE2jAXCCD4xyRCzEoipCeC6HxhdAtLy8izTfrhFO
FGMvNpj+oJnGc3uwJg18SRJQyot8o9nDlVWBto6WxxwCz9kiHNGzncaXo6n7wdQ24Pjtx1pwxdsx
bO6i9pMFAFK/0Q9ZB5QRvuWUAQaq3PZYeekO/lDHHJRV048AIRp5wAa70ZUg3OK1p8uxnVfleY5m
IKcpZzvI5Xwt+0x6Y574Qmdpl0VZ5PE97V0ikXdjKvctbmgOgW4xo/0aZqFslGA4BFrxU2bauHLI
ueD8Oac2thI5Du+VnHcAY3xrbm+sz6Dwty8x16amRfOuTAJtowY42ac3Pk8KbKW2PVvG96QgLKPL
npW2n1Yjw3JYQkxuQOmyzUo91Owg5ThMV6g+mT0r8KaM2njMuvCiE9Hhs6BHtpTgai37bZkUb01U
vjtJtagwei+ytcLX5ybjeujf+oqDsRikV4fZvGCnNlGgzmtzlMiwe/JSYQUX9i+5zBgXIqI9+mVJ
DOi9fskTx2a6zz7VBc9Q6EPtK71668D27yqCqfJeItnPYUKMRf2jEdYxKsWfECDTynL6kk77OTXT
zxThqWaeaAeqtqmD0cSGDxmjbqghI0luTN0fymKYPHMO0YeXE5vCGAJbSgmgjhhmW4u9CRWNj6FF
hV/ei3GB+FLEzCObMZgOkTTFRq172BBaDCAhD+dtE+/nJcugLKxzJojxBnlODqHa59tUH9FezWIf
IWfFZGMk6zHN0faEcBTwQRN8nxTpaqD4QL2j67tJKAwccIQ+0EGHsOR3bZsj78G4wXzafrQk/RX6
gPeeEPhDRiSaYpT11tRxhCr8WB5B7JtYcV6naf4qTFhfqFiZXxej8COFF8nQq8nnmqrWgOXSdW12
4KZMYwQyX+/yTG3v9Sk04gXlOe+JaCKaLWlfh3n8TtRBueQ5RXtujAENnJ4c6aPqqxF0H0byIAE8
UZyjAm+XpkpxiUYqEIdHTNHJpbG2NVEjb3mbv82ahMepCS8os8wzx/y1zsHB1LXrA8Cu4WRHh/xJ
hr16MNA3shOp52s1lTvmgapnsBTa572aPIhefyrVYW0H+RWxwAu54qicYFgw8ZWrrLWXflilqx57
6J6lOLF+ONWy/NOh7ZpmS1xabIVgjUDzsfM9kQ8FUMdyDsKck00cmwcF5uNe7cCAz/ZeGQyAZSTc
RKPJ7qDO1yT9MGntvG6GG2wNsNWLgiMKo05/YDUFRnH5X21bTVizHCSyRs06ynZ3eoFsu4jAEnpu
sGjwJ/HX5dVdC+PfjFD7bdKbyPTF5JM3jAxsIOokVcHM5bXLZxtkH1gkDtguAAo3JqER7q7TbLGx
0xTd0LANeObp6kDGGGPrs4CGsWQ9u86ADbgLCz8p8rWFFAQ2g2L5UW59NGPhoZC9lG74qZiN36jj
ieQrPrxM/ewkywbFQPD5kzSMBYcyC1CzLMYSfXiISZFpKvMl6Oov25peuljHUtSlB9tpw4O97LtR
agWcHqLVvnQym0o1X7V6NB6qKLtUU7SpQoItUIo6yJUCWjPkKY7DSjlAWgJuJfKyTCAszQJq34Yf
ba4W5nm/55GLORM6Bd6LccDTdBka87OPA4+BBKR1HC5xdDTHnkmimd8iPf4QFRDqsv0bBNLjyE7h
3Pl4FkhSj43Oj8R8zKr2rIfhU5yxo3XRgndWtcoy3iWky18dPftKJN9zQqZSXrBJYW1jIAlX/3RZ
gBVr+5NuMDbFqQQAYiNi5RhObbAFT/POEG3y7LQ1wIDazXpiF8IqPXzU55QZrABjywq/84wQ0X8Y
9/OBlpDENDhOjcWnMZM/JHJjYsIDymyMv1u3jW5KeXfdsdwHywCUrKpLNig9A0/QUX1fAyefoStS
eCNRzf/GWEd3BaJvDK+oA7aBCL4MVTR+3eunHG35qs3J1JEIPYxKGruGoJop754UPUxuSsfYb0D1
VbGhIdQwmA+h075C9VJInNDNTVPZL1UPVLtBbeoZsnzSSg5py1ZcLJ8OoFjkar/hUIV+nkFwUToB
iQXNnWfFeutNevuu9HrsAUa8sRX9titAq4QHfIwWyj876eEQx61fyfFWVXJT5gP0ksyutpEQb5Nm
PnUNDJh4qJ7arr5bMM/KpVoI2osc84MCxx1JhCRTgFMCrpO6bwX/vTHwCjpYy9vIfc20ndK2j+g5
4YkG/cmY1G+Z1juLH34HEjL2IUBugF1/hV10TKOjrbMiNcQn5pOauYT62gBqq1o4Qei5gRX16xxs
z/onCZZtRm9+ObWxJdUm8JzIGjDSBKw/kFvX0aPZ6tBr3GeOfmxUkjG1yqRtKDHSW0UJu6Nw0TDU
PKsZuJ8BWKKtR8/TSO8bRfYTMQEXU0AJKhp7N1a3adkIaMvf1LmERS0MwK2LMWEl6BroQ22oy44I
ULgb6BcZKYmSSAmRDzeiAsyDbONNLB9F10R7zBd+Cj56Hc0T9qH5Uemrh8Ton2NinKCPrOACLBUN
CKBIC4O1ztkrBgj0EcD2sBwACJDVYpUIquCr75yofmrb5YYNo9dSxmRqgiLXaORClIJxy8DS4OrJ
I5dBhxh2PcgdtiDzUwila51qQlsnuonYU+Ton5DEG2b9QLuvQd6MvKGhqWfKfWMlcjOaPl8vsT6F
U23GVv2C9vBTz/KUOj0qj/JH1PEhxOHpy4lvPK4vylxdS9MRICFmPPTqwlMw/TSz2n2YspLm60gC
EmqYOulZBPq77/SdaStHAJGGx0fb7AoU9n3hQItNWNWHaucJzaK8rY2W14ZTGBMkFzqE1CY5zfZd
Af7H3Df6c+tyxsdcdhvNCt+rAMqWmvzONsWl45C9IIfuGk5Yosq4nLDPAiMeDM3wyYqSKEQVA/Lv
EOyMJN6UIXQmB2qfWuv7Ad6jFUieVpNKUKGFvpjNCMVUM05xXgerIbxw6UFNDeIBbfRkbDt277A/
k580izAWskk5mHU3rNrWWmEHGnZWYWueXsqJf9U7+Tz866ryDm06XXENUFvp1VbpSxw8ifJDLBG+
EfvewU9K0BGIXH657UvIgBCsY0rYfGMTzGr4ncTyxyj7jjFBYbtuE9ugXucpinBdA1NubWaxRejN
EYK8oOApqUTTrIpLd+/i6taY5XuTvo4ZBY85Vs9DEV8Cqb+zdS+8JBt+5+IQLd6CrFNh+7vxD5mN
0a7MCA1QEl4QmaSkiCbTGyiuep+U3+NoZMdaczNf5fn1prE5ZaQDFRVFTNMVh6GciCWw3XUqtNZz
CaU2enNZgSNYhhMU6DWjODXjntJmmOHBa6fr/N944ICY5S1TluyMYoBTTOTwcidZJfs2+oMZPKjv
jgP4h6LbJqF16ATBNr2qwFzvPtWEVMLqphq0+IHTwcsbyTILTAjixkTwDQvNRR59dOYYNWeXbFn7
YCdWUevUNi7ZEGyTFQ6wdbrgm1F0fpywOfK3lrU/jNGbESfPU2f4uCiQRXZYvmo94UtMS273UL4p
GPA2lp0gF7FOJi5jtNbq9wQbuMZ1MrJRXIXN8JrQpXHeGvDDAOrlVv0ahtCOUiW92HD1TXAkq8ga
X5T2jjcx9cKkP9cN92cLksxPkmSjWL2zL7vw2o6ULStQGNDu4p68GVwvwYKr1afv2MDnJC11MzAW
WgeCz3sI+M5kDhWncLE3LtPiYZhukcjgL8fDaRBuelFqay1FjxW7il5aBY3KbGp7g7j3jW0zvEkK
66ArlYaiid/mRCObuZ5SqYvHjdWnf537CHz0a+J5L+fs1tWE6zS2xfYqK19g7zmeDU7El53ZrimE
Paii7HOz6pZgDvLdauGWOfU9akiwo8wi+sJA3DIxmsHnEoaCdQiXA/JuYF4JcaDkdg5hd1ZClufz
0OzDGq2w6Mg1QosYxxkhIzXVTj+7n736lrA2XbW1AEyTx6RhIZFWW5RQikmnp5v9C8b8x8HqoBpk
y+OwxJkiAiQdTRzNpN3NOW6DSKP+LU//foVWD7+qa6JZ3pqGvM7O9BKwXlFd/Q2fHrGlgnBdRF0I
wsTs26ILfUcikOvkWG9yhVxYBFv4NUlbU9PAN6ffzuXrdCtiEBkNLBbV0FdAqHlNlB7FVHbbPNTO
ONUVj7uVoBqeNrzn6cVV4Kg7Vs/iCc0hYSqcgsK8lIMGu66kcW8L9xtbylXWhAcMfKE4lKnXIRtX
SWjSVLTaqrIR0YHu3WX4aLysJcG7Lfv7ZBpUzk59bm1BxVx0rImBug2EPo9tezAczHNzvWlSYi51
KraVG82HpCcEIQmyyRN5+KlOsBpcBm95uSRC8P96CyHRICBglY/GHcT12+SiGVaFcojakAldxI+i
hRJR9l+Ydr/QaZ6ndmBmnWPQTKMba7en0Rx209Dt7XrYuVnwM+o3e2oe0rr4LAbIewBDOHPx7+K4
p+1zDpNdVoRMoFi3U07oREku+YhQg4k8C57XzCDhryOQU2qxpE6bwj06uF8GEhwu5UvAcMcTkm5H
SzZJA2zIrDHyVQFbuexa9ulnCmXfN62tPpNOG0S9gVkk3wZ5eB8d7XeKYGchnEKNSwyX6pbfqa37
nXZ2gjz2G8OKfaev36wmLCA95DdFVfCY2e42mJEcqymr3Ha+W5ZFMl/1rsEozGMV6mGqDnunt7al
A146lZ2f1pm9jqgYHIVk1K59lHDQD3B/fvI8JtyEMjniCSAiHlQBmnxQGC5tTOp6GtE5talqfjGo
NDWcUbLBtdSmnHUjOhd2iQa/NMgOIxpBDnLPCIj2C51g46TBt+EI6U0zwexReupnktqSWz6U+YbL
UYE3V/hWUr+1IYWk5uD61rUnRRjvZEJJuphtq4YRgxWCYIKFj9XFWuxDOo9WNunV1hi8iLYVK1ix
sW+P8jFXqsYb+ipZZ9FRIZWb9UCd+woYYlNfJ0tmZygE6nFaJr3KmOkeadgrNpiIvOboOSkZ56fk
LbL3sXH/78yR2KpSK642vaJjz+DeFtdpd1Gm6Ex3zBb0HCmvAUG6vdocECOc4a5jd5zOjMJOLvFk
CO2hMppqeyN4oPJmKNJ1BP/RlRejZoaRZNo67sBmO6BCFBCGior0em6WrMRlp+cs7KkEqYWd72wZ
PIkGi2SvwCAK4wmC8DGKKmtT9LzS1Py/HQ6EQqPOKLUluR1ndeII6v9bW1A6DkiX+GVo/QeWesAK
myFHA9Q8M6mB1JfxOQ7BiC6SQdYKWbPuoSz5Zg1IJtfD4iXK5zoDA2G8JS5Q14n8i3XCh5mP5k/U
xOLgZpDWx+TZmlMVAKU5rbQQcit2ETxzFV7yJQRcVcd1qVb5ykozgjCLlzYh890wJmYnNPHuZAKn
tvOOit4F5WsEWyfrJZI8ROKubT5S6Fte2IPCSETnpb2l79vGIkak+Bt7IsL0ejqLevxDAF+vcYzj
N0QIzVr3j2VUgMvfFepnZc3fWpUoXt6mwLGrXTgTXGgj8NuU6AvTjvWfO4Un/OCMxyyxtkvzu5A2
kSbxdAcq6ltpd4Bk+tjmip9QIIZVnyMnR4OIrPQAQavaIgv9jgOq04kOuiP4loHcoPs1ZztvEEEa
4bUbjJtp52+JQxKbxtkQB8cwCY6ttF8iMx7WUg70aY6xDSDZcBvS+8L7fSpSKv2cVFynrZ+McMQw
RodYk8HQTpA8aiw+Hk3aH5tJxEz0KGmyJPQF+QzoJXxSTcvdW6WyVWqXZB8CD+PxpmXMTMNseItH
eTFLIVZ9qr1Y3PRY8QMGjWn/h7Vri9zyPqjdcw3OZTMx2YRnN7/9UyM309zvbXLC1WWq4OZuBUfF
vhSluHVDhHUKGCSgotELsJyg4uH0N7PiLTbcdBlIp4SJBhu7owRWayHRE+s8QuQH9hplVsf5mwPt
3NRTUXlpHG0btFGbHt+rTeaxV9aSyrfOK2h/7WmehL5tBBNBeOufxmiR/23QsjTuILhyGBumFslX
zGV900ElK2CyWIF6hSlAecXLSsLUEt9J1QoJbmMuFfFYcyRnWneVNrc/O8+0Tc4Oy4MD7M0nNWKb
GiZpsTYZ4nhTUx4t8sFWsQgf+4Bhp6ozPWOQ7qklF/lsV3JPWNUFfdoxSyTkh5x206ETcydMltTj
wdFMg4vVKe95xZRoKkmHz7T5OjTzCvC0+lTzw6+nHGW3aofgrFWHLRzf8V7kKEyYi++1MtiFKrp1
uxlLeiLQsTPUL8Y2ojhqhHKsAtTlW6IJsj3DNzj4Cr+EyfCSDELdpAzvlpWnFyuyTk5iOyeDaBci
Y8PJy4yJmnqMmYqMpMU03Am5JFkIcAzlmsr0uIgzcukrDhlTsTm2w6reshQNdthKVst7GvZZd1Si
S26jiuGbcbwBG0sNFniPFfJRd9vhEPMCyWpSzoFs90luFHvHWQIa50L3leoVeDVJZVI+lG7xUDrY
sAechb7mKpdOi27VlPV+Y9ZHmIlXlFS5wq2l9TVDvHD+09NI3dQmn0dWSfh8Ob5WvJrOtm7ijVSm
YR8bLZT8SG61USfZsluuB4IrY2FqW0zWlL/lWw2gVU1ubkGAed+RqFsoCp1POiAUm2umWdk1lVwQ
0yCPjCrIKu0aVtSwksnzXOsZk2bY2ddYK6+9qR/Vfn7jOEL8VKgvJ0emOpepGe8MjWIqighLL1RQ
qPoyepjLVPHKmdtRNb57Qy32XW38aaKcdhbBHLOWZOtRAQ/QdKGxSsnmPk1td+yD4rlH4c314ADk
BFNDpOgU71lgHbQ8umpMx9eODDyKKGmwHyoBGrioD8Aou3sRYl6sQjSDmK09veY5B6u9awD6YJSk
1CSR+LOL8Iyq4TvU92pdqZzgRp2sG/JzCDCzt3ALsZ264TEni3qo0O26AvhJZgioKpb1WJcERyH6
oIIBJ57Z2nHUn1xEWt4otNDnymRWyDg8jdv4kCLh0u3xaCVErrSqvpGz+yti6KkdOSbbRLebTcDc
VoHXuKlboJhlvMsVQCvQ3pcixOi8IXZpJRAMm870MIiOom1y9oi2TzTf43Yejceq45AW7nQQcQsb
tkvWesngE5Qcftp2AYXkwvawSWQYkgmag6moa8gbipGrT6Ba7+RjMm9TWDR+g8bsaLa4PBQrJwQX
dhO+5safl6D31sAviV00X2lIyzCiOJtAlYK2Kcs2IRo2/aJN+h+hUs0aswRNwWgba9ISzjz/LG+K
7lfVCJzLktjYUBv4aN5tKHE+2FA9pAdotYDllF4Jn0/jnBLnbsZkehqulXo6oVMzjBh8KI7fwVDH
D8z3zTI8oNNtXiaLIVkXq49qaSU70iU3bFKpFJfq0aUHr+I3YUpCoK3qt53F98jzHaSSFUnwmaPs
rRr7OiVrkuyBWeQLrUiPsdvP1mHWzDfZ6hs4Zo+KTTPpaNNbm4uXpnAQa7QJgWMl2Z3TXD1HUa1B
158BXOafY/Rd1s8kLZjtxVG/ZueU9Jc0vRgGeLSKOYzz7urPIUAyNXgM9ZuVHkS4TfvTkD+kTErt
Y0cQh3UN5APQm/4wWM+Fds3oWLHhm89Cu9rRyWY1YIVPg77l9/IW9GyVNPPqOM9TPgGReI3Ku8bH
XLGpyJYMbdK/49hjU0InW/jVyO5LMin9wsRUWue5W4vyqYAlwXaBgci7E4GiyZpV+qIO1jmAA8xU
aS2C+xyQlqd5Rs+kIXgo4mvDEHR4noqHTH70lOP59F0YRHTOb2K4kRvhTKfOuAfzX2C8mPZbXN/K
NNq584c1sMyzrop9TOcjuLIUk6R7stpjAPCsjttt5KB+OcjgOEPDAABXv9XGlTzElSXxuFXuhmAZ
HJgwF/ZqSy/2Gg1y44rfKoWRnazs9NQy76keVeuoy2+1fLG134Lh0cKot/KHqUFpdy/Vp9m4htVf
YrwUJop2XpEZokzxEYVfbcCqlQJCmYgUmjGCsn6agKINPNLhu5l/qWha9K+AEVAAyUm7ioDMN4aV
ifT5oXvUtClbLY1wA2F6MYdUnM/kYfGYEWE5goNpsBVMbAlchUS1keSngRHdxAXwoZE13ULgr5af
hLeMcny0fgrlXmZ7E9qh46LVWUXdMc13Sb812qtsTxPW3pIH/OxADeJxM5Be4UPwikNKMGEIDuW1
Hc4Wp3Za4KWL9k6ysePdGO8wbxbGA78zJU3HvszOpWdCxCAAV+rgg73axeTKhX3lV+SpKwxWhgHt
kWSvPeDXJJwC+XZAGp2tfJic7irDf9fFKcMFbTC+pvcjptg6tk600QHFawyQ5oyrgJmTTe+hk94I
SZIKeNVan6glqEh5pOX72LsAfNDRUEpFcPVaqOnLsB3pLx4Kas6G+Qix4pKXj5fAmdqtnGHgONtk
fowMonU6annW9rP21upvSMctSO0XdJdZ/RGqEaFzJ1nu23Et43VLhTYJ+BQXsln6+EGSDandsvBK
xhAyMi9Rvt1ewwe3gu0ekVEy3viegdNOzfPOxNqS6G8ER/olU4mIdFhdvy7i07rB/MR/cQjSS/GE
k3A1oIyc8y9eES055vJZqz6c5HlU//LsT9N/UtZ5dvJRkzseMmzIxJ/KZrLNlyD7CVGzrLhi+Uy4
0GOGsDl3sRbfuTg19yCnLwdeX8Q2J51RVSGvsKyPaXh0GKhjX6gwEPOwTn8jtbSaRb5Bv6Jfud9W
g/pdsMMuoXdwmvkuAfWxiLYoV+h/WuA1TAO1O3gXFEr65yARk6bQgXKfjwIjFglDKbPEOXkRHQAd
NIbtxCM//KInwZz44/QB7DucmlVM1g6xRsZmecorvqTlvWw4c1r+MyGDRIayLw1OKtl6iOXYvP0E
2dmu77b8M503R30tm3MmX6rpUmm3BMLi+GoEnzWfRcSEenRfq0EnKCn3OzIZ8TmGlFIlrpbiiced
YZ3XaV/Ke1MvakeTKovskLvNzslOlhEolBPVhrq7xBxG/lxwHuXdYgNnb5IQ0MhT/Dm0n+zg18y2
VpQExhW3EhI5oiUig13PuOqKbydnVVBvVYWIGoS8NymODVKKaH51Ct55nvo681I2kRRbi4iSUftn
3P5l7ERAUKx0+dXXu8V7biJAXM4eMsBZBqGBgwS0oOHldCVZIKV7IejCE/xbCw53HKbsNilzybTV
MKqaMZ8v0R5R/CvRg7BeLsW6f+gZ0eeCKWSlrt2S5QZXc9jmOxJz8KA7HPHEPpOqm400twVJ1WxT
glki0amoZJAi0zVGU07BF6CrpVri45ONV1ILEZ05RYgUptYfg3HDY4dKRFl3hHykCUzvlPANG0Vs
N/PZwY6DrhCtVfU+6dPBGYBOUjqV7PsNUht6RcCVrjateE3LlgAa3nOmDSyL1hbafoi2iBPqNXp8
2hUmusTLM5/w0/IdXcnd6Iu100vsbWtTkeuEP7Cm51FULggyoZ/yxdCWx53n4rNZqK2lmW7jaEDp
9B6avMT2tG7Tibg9JCTpiznQOl+V5gOeP3UJV5FG2KuJ9OV5oO6yQNou/zi94ekdT1NI/80OMO9+
3Pho2yc1uQzmh+A9Lvsf0jxI99I9BanJTMU0Ge1mmt8n46iCSJVir8zRjmmez8MfpsCGiElwZzKo
3XdkvquSpqfnolU5QCssQQCEmJV86QvGhKeEQWteI1kOkTlp9UoT1F4cjxk8azdr+DWWH1eQ7ID4
VITgDg6GZSY0PVPAGn6IZT80fCKje13+Hid7E4g4eFOWj7cl1MHNjV2L1jvvGc1SGJc910mFB5Ao
hvHRqJ+JMgPpAM/qp+7eAeCuHIOfmtW43tvsQ9EHpTxaC1iDR8pkHdiLn6oyYNYA5/5Sjc8GCX/F
82OFPBLBX468SXA0B4yRO24HxnOUoamPFNKP6WKyWW5bkuLZRbOPh9xYMwcXIeeVsSmDDsskMVHx
/KRwVbAiYaiDZ4gtPvr1pZw9Iah6HsLxIc2Wbd+bPkAH4MahGWFI/GLGB7VRziZ3aoMsIusrb5AI
SaBrFli/jdA9hAkxIvNw7ix4uG7CT5KT1VEi74e8VlnkpNoEmFYMwHTUb6bljwBipNYdSgQQakgw
TQ7PoLI8g7DLso/Pi3Gi7KKHulIPah7sgp7tqvbW6F9ziEiCqZtuVFt3jI+Bpt7SuAT5zlNE8DFa
An7WYW2FI6G38lDp+BOqazhELJVmz9Y2Vlwt0IN9ZM7b3ki3ExNapOJMaYyzk7tPDumKRT38DN10
VIjDAG3vd621UCw2aut4bf5Mp/7gxMPFQeNVOvaWOKdTOM5bu0+vaV8RGKOcSnKQZbA29J7lcK/u
jSa4Wq62tc3mAbvGw1qvtDOBpl5uJJu2mTZdn/gd6z9ztr04QGSlFmujAUJdTCctcTYjXGkd9pTk
mrFydAZ4oKtguLZqRtWOVpY0jHukdm9St9mW5ueiaU6hDI+2RK1vtFsnYt7riFepqe9q6j7UjfGM
LvLBID6ozD7iLP8ysSjYzYNEYg+PR4uUo5aURz1i8E5hmqnocMkFfdEN9zEr1L8xZStCE3A2FDKl
WYtmWrPLMDjJjxrflTSdh2IIb5mFCae+Ssv+bRyu/HBgCpacw2Daa0vanbTkZ+YyReb4yBgDolKz
kCwuZ/vgvEMhoXv71Bj5QlH2NcH3vJdpuSvll8oePe0NL0sexoAupv+Fkxs0x4CsN3eTo7FyGVg6
hyJDNfE0ufsmwrr3HHdsR7bEBCf6DWqH1pzq9Dk2vmOb47yExdmcepMIrYAvB091yOjAPM4l4V3x
1qk+jFXOuuAjNB6a+KUAhxOzFCYd1x8YqCkeWzimKiPFAv+h1i+Wc9YOK22r6e/MZ/xctF4QXfvi
t1ohaGPhngdEYkzu6k61Mj6q/aFQL4l4YrfqWVik80u8Yd9gectYIvqrxqdq4JbyRbpWxT1pPnir
OYjPYuX6trrRzwmXtkac3iwe3PjRWjOZ2obNA6/SdqZqMoaFwFuzEwrXBXk6ZCqykcVrjW5JoMUQ
4b3Rd4Z9I5zRzzWSWsRdrw8aA9J0rxXbAYC09PifWJws3Grm+AFEc69uaEfKP5G+1jHaznXp7JAd
zMk+ki/clatCpisivciqWA1+RIiUR4q9PAwrtN/mmdPFcbecaZ6oNjXKOu07Y3SCGLbfyuzExEkU
62Rd+uOwT0KUan7sz+kXl5evRA8tA7wAynV1Fkg7tf65cg8WG2sdzUc8nchV9gifhUi2Jv9R+QFT
YLl+0VTcBV/EHuVuscrtj5TjIn5aRgYdT4Xq7MbxPsxHK9i72iVao1K0Hqn4HetWj4c8eiepyuhf
5EwfeMuV99h6oT+q53VLKIR7ryjnC+1cjz4/IO3Mjs0+9ogr//JNZD7m6VlHkpocxg0xSNbRIZvJ
uFYVOSQGLLPponqtr9o+jcg0XmS17dXj0L/w21Kxn8wLrFEHLBDs2YkUqb3qIwblRaBOzw/J2vRm
fZNteXDIkYpOI1vKf7yD73z+VcxnOWwy7z4hwvqNgpdGu0bxH8X64G5F9JS2u8m8dtRS99D4GaZN
6d6pw1dSvlvag2WRR33jMFadJ9tXeO5/yHFYq/YDPOGNUlxseYZ6zrnpxdkzfyYa/m1Y/sbcf1r5
bjEYhx3rsyjGLVKyzym5srvqezDepva3VrZ262vGgzkelOQ4y03hhR6PeZefO6DQwVPh3XMsVKIb
1m3zUZlUV/sqPrTdd0+hZrfXOMCBgxbO6Z8T46zLXep+8vmvbVLuwqdR2y9fxXYJeDmnyS2aSDRZ
tkNHZ51tlWJDoLSXspcP0pTr6LXfEF3yv0g6j93WtSsMPxEB9jIVKVK92pLlCeFyzN47nz4fb4AM
kiDxtWRy77X+Sh8mA6ux4jxq+R4MR14+XeGvav1f3nvIbQKGxc56Sl1l9/2VEnBmIOSYSJIEdkhP
x0DdVwfNglDewOPg43m0/jpjTtQTVHvctV5J5XG0qpboKvCRqH/6jZeBSqBcXhnXpAYHF89SijeS
ypaQKmnCg/m3o0zGFOjfXD/85jiGz7z5Wp60fByoxQpp0oIxp4w5tvlvGUrK6lOu95GyBRtbaatf
VOUsJh+5eqEgOkqPg3oui5k44qs1nJuAQDZitIT1Wva/gvrISsTeRJ7Q5DTV9r+WplOHwnI4FCKt
OLe2HCElq1WNqHEsNtmwnYQ/Ay1GLYC2R7+D8I8qbC81XtixOFgubfGzfMAXSaaPGi+zhsRybG5l
fqmqrQHb7kmaZ1qQlvu6fmuqS83Y9IEau7c4XraN8AgdDlxH7o/si3ziU8+pm3TXxlGdWXoV/lGu
P5DcoPejKwij7QphWnVa0q47bzDf/RXwlvIImmMMesD3ZYvOxKZ/m+otOJubshZX/jYUTnwL4fT1
Hz8Np0fRqv9lypi6I8jDe6D8+ZPb32j2QhGafhRgrWBW7Z4EHrEZV/46cg1ML2l08bVdtJAy7NRM
yeTbwitNNz96k/pryPmic+91CNgYuBn2Cn1HL8WsORma61jdg08r7IIoSgt923bfMlmu3c4Krt28
n1ZfYrVG2sBysjObfQbxNmUffeIR0+MoyM3dBoLKKejzZbNMmr9mXTp1WNoqig2BolVUsquZNjJk
u9NB0E6kcuoZK8+uYosc1F92JTG8+ZwGbXczA68U0cFCHu6NdC/5h0J7KAkA12bMvdE6aeGTGl6c
/Kt+PbhzsY8LD82/1J8JxAcHeib1Ql/v8vFo8cUXwl5s9gJ7cxz/BPNPLoAKqc9FOc6CYgeOzC7+
5HROroq/6SxnkaPyAUZH9RjvbO2wBGpb2KCRo86mus4bbnCJ2FUWp+XbVN4Z0INoPZRnBXa3H9+n
cB1Z3heO0ZqpzbO2padPzsR5rnu/7/ztymDbI38ub1aBcZWy+neZ0zwYkFR7Pb7J2jGkXRB4pwuf
mhozOybzIHVzVJg0G2W7suS9W1QMZOx4pDY7BYplYdMHmyahouhRaVurPmVAytaKOWcVXgH4KtZe
Alw+IWhgi0vHcKT8bSh2vLgtVJC265LjGHkU1/c/CKlWWCDcGe/d6tt0VEjXM2N0k4YrzTiP3aZX
gNG3gvVIaNdOSVrZjYHtZ25zIPxoJbqoOnzoIAewjt2K7BFgo4tkHCwOYhRYfBN0riWUDifn0QAF
KaqVoj1xHHb9SWHgMZ66woRkOX3rqtWrbRlnwdo9BCf/R0MapkSzf3RErURsVHNBdsOyygr4oGsv
Ss6KueZYTN8MJqpN4Cq4ORq2501JvhJkKSIqt0ZxdpE4DZK93t7TgsxGOMYEOfcpHa9G+d4i7UJQ
xSrxjYccmfKmkL+k0D+ZoHCdthOjN3O6ccAPkyPykivb2nygYBw5MfJDG114M1HXZ8rAzv6Qb1pI
GZlt4gBe83pklb2MGp3xEuY9zbDZdjYOWnyiINmdYk7n/chFQek7j2SSHume4mnDpqLVdkLkSKSd
yRg0wp2QbsP02T6YY9a1teaRXuXmIQ+3Asyw6KrtHWIaFFCxM8p2U9ALEUGdvkNgXpW7PNwknE6Y
FLKTwAuj8YJAxCuMvoK4D+V7xrxDCgchLPhIGHot2eNhTDIXvUlfUOR4GqzdbCeAAB6iAB7OiG/W
6HlBzYqS1V9j3FnGYTHVE6Y/qIELp2K3Pv9RX3R6mIQqRiWEyEQuriqVdTY9Fk8k6BYBxpWXQIni
n+SH+Bu99MTxJ09FZwnSF/191rsmcgnHiDu7avdKe+4o5tJRYTSsWNXat2vzn+L/jPKzlVm8I3OH
FhA66paN59bVUGPX+K5QVsnZHvlIzWdIX5lQEC+/qyC51uFaCH65ynXNawY3r1w1oojc0UkkC/sv
c3iKjKvKApTBnKjqjVfGHgLPrLdLCv+YbAzxOP6NnObhVzPehfloxM/J6Rwtuy9D3PwZNFcyfobM
JRBsFa+naidnR1maVuFw1vMPjktN3S0vvO6/xA74Q/9cXqiuxX9ga8hs4waDLTevrvOyUHKQ9k8r
PKTCVpxuqvbZJ8sMWYmnSbzk8k4Ljrp5xjylTJs03882/LJ/ZE1YNUQq0CdWJ09ilrj2yAfwQDxN
brN8JvGY41U+IjZkTE/XsjORz+ZFTgrMzTGibGPlWbAykh8Mg3RedisD+J0lIQ6o6DafA7265Z0m
XxC/ozkezO6ixPsORzeUE/qTzG15s1rSpdoKEgtlG5/NYoH2/6b+SmMKK+xGrrbatRbIsjmV6Wb5
AlXfxWgRUCDc9y+rv2pb3kY53xkU26Zdum26fwt0KnSvZP7pCLpMxxcEk613J9YeVX4vhRtyBTxK
PJVOajNBY0daLgdFuY3qjfS4RP9Q5TeZOa3PX239UQ2fsbCdOw7Mloq1czOcOHCZcRVWFJmy5y2R
sN108YNbaN2pkSRPks4KNqJLzxZPzHxzaPwdRXF4xJ8ihKkDggvQnp/nnWl6fXsomi0YNH0DuCmo
urTc5QCaovNAtxoTMiXmPKABweUd30D3FzPvbeBSZbhsjaniIQXbNt2L+noWTrTEEqr/FrgkScUn
nZm0Ez5YeNmVJxuWFT2FsDPpS8XXV12p3VThAFJ4gkkC4kP4LFt3tTjJxbSKh71ffpfqJZmZqJ9I
nOm6ldK1lgPrbSPzuxZ5dB9jvKt+9FWLa2crGix4+0ZjVMKVICqkBbwGcWTco+8ViYJV/Mu0f0Vw
smaS+WyWNZxAXOVUKBrhr65uRnxn/S4tAfKvUX2tksP7wpIeg3ZTK1cNR02SnifmoW46RP2JvEeU
AOK3yg0xS66Vw8gAZnBJqDSDG05nvmbChkcSXsxDkyKzOOuNNzKSzulTDahI/24ari6OzOLG+FAR
bbscKrQWy/VdET+4onKdcXTcqI2X6s8YclgQbsstg2aAjkWNjR7y4L3H/VyiCReBsoXxJIiHofpe
vHcxyCBGdJD6mzqSwpT+q6xLMvzU2U03GROO1GpGuge4zFH+RS8yafSzPbD4OL0N04sRiQjXzFMV
fslk5zcOmdbkXTscGnR8GOERg9e6QLkW3sdgK2ueoF+oGII/gdHhQRJBUfF2wUi8lwaWBVeP0bzt
Qava7piVT91Cp46el46RFarOVaKS9Cu/ZgcxiZJAm16jNdpO8jbT76R679pPs3UpFI2DvaL8Dfkf
WqUecpE5VlN+l4UtS3fCiu4k30ub45DtVP9UT+QyfGvVR0N1u0S1z4HiwTnxwvogKbuIVCIjCG2W
e7gDVbxEaBOqR95hWpreo5YsJFZAYJNBJMz1kZXbuTwMxs6Xv5RVhKkH1eihdhjSlJ9uzXMcv8v2
yG3BmaFc5ZBmQImywxVLJTm7Q/OP1gW8nhD+f0O2ZzHudKbTifaqGqHW8BvV5lrpilUy/LJd2XPL
N7L6FfQHtbxOLD+Iq1wFG92zLLocryqqkyK4YzS1A9YTO3RE/g+j5YxgP+q5543lPoEWS75GkNjl
1+DPIYXrdAatM77n4hUIl0G6Ur9dTZxZjPnYcVc9mLE0exkOGX8R3RBYo7jSgAL/WzcJ83HIecm+
E5334TmPIFRJsQ6LW4KGZ1nWFJmTNexs6i68bPUnDbuEc8XnFTt1/cPk6Sj0bOUPD9NH7ZG/C9AW
6YGlABkc1/J10s+s+QzJtI+zGPETK9hAygYy9Wht4vJoAC4yBiO40BGZQspQKRBWRyaYwt8n4y/v
ZT6+CQB07NeacZkUR/gzZzd5ZZE3lZtG26YN6ZSgEN2BCmNqFOY/ItdgImrlyJsgybta3Jr+mTOA
U4GAFOjg/7avUuOZrX7kYW+Y9y68meWRFKC69FKuREP9qIFaaVhdVjkhY5fVPijvwl969sc9P6wP
3EDfTOxyFSNo8NeBS0d0ougWsjLjCGBTuVRlTyz95akDkpS2ZXBF8IxMlurg7FU2FwrquUYNO6iO
1pUqdjTcwgS2D+W1ruvDfz8cw9f4CLK3eDqG2U81nJYhWQsiNNUDuszEHot3bfASKOAwv1lcMEsI
8jLlw5J3DOuGN0ybltmm5pBZgXoY8YqoIjv0OWf5moSdmnmReYokplyiFj/lCDnLU5XXVe811vvX
bGfVmROFSiK8hle2SKcMNkPyMUPK5ZyVRvo9bHTtDItJPjm6ZIUK9jc9dZfvHMIiMm+YWexQ7Bna
KV/f5MFd7/+1/K7cG4TYsSWsfkOdS7TE+/4k9Z5Qb76a4V1Mth20zLTSPzvDNlskMx+y+M3I3qur
ottwh5bJFmYOz/Z2eZoFeV/v+ofwyWmupZtWOisNQ6bioZ7mSPbaAh3gYYE1DRnxoms22zm9h9KL
WUGaNnK0n5ba0Au6JajbdwJSban+7rQfUwEogStZCAzUi8RUtsp1+QeL8Afx/OIvIxR3wzrAF09Q
oMp1FM9ozPlGgFyWU7Z1USwju/o0EPS07SfX4GjsM2sbzG4I//NFhwX2DXQGjKpOD13nxNRScbFk
4k1Vz3H5DqBcGChLxwtmw0g4TxN4nEcDRekhp/KdwrwuEFKVfADW6cqxtI6F9JLyl38sQA7qa0r0
r4Qyspk/Y/hYqX4zk6dgnY3Wk6dj3e9FnBxMyAMan2i0My1YgArCJuPyd1KJtS4eClBJ2nxXWDkt
0FqrPuir3ibEdfzklkKp+OTPrgf7ZcdLT8MmcqfquWzOI3gbs0EI1oiWDDOhvEVXxrG6q7n0svGz
iTcZUIKQfsX5ly+jnsGY07EHE5S0opiHdPzxynXND1tuztrV173xzrKD/1dddT2bDwVfgXhejket
3YTFtTRnwoFdw3pP5jN6n1ZyEnmjY7Pu3SlySySSyb8poU2qOyyoixbuuoUM8I9Z9Gq6FaSZyKwj
fNX810n1IgUFcTJ05L6ozln4raOwGuNjDkBjBG8NCnfV+BHEbSGcdai9EB6FSUVsjqJ8i5yvEcoS
f53dVM/G33c2/dPBuU/c5U7Q520GNjR3Gszo96z887WPyH/q3bulbyt506bfJPKKxm4sv+fuUxAQ
/3KRh/9h2SPDmvip+fcQw/mCDiTSc1nlFfUeVLs6uAM123m8Zz9cm4tM9QsJ2MpMltAh5gqRi4fb
NqNteRzv4PJ0VXdgEJXnB8VKq6DneW4ijv5TJeVbfKh2xkmdkvRm4KzumXR9cA8jWyQXfwun0I2M
g9a7OD11saYJlNI8l45oq/oewnYVle9bq7u05U4OUdukbwKvK6JdG/tjJ3htjTrzH6k6rDDySst5
b0iV8H1S7gIeT368EBwHDVzJlVNXr5wIo/OjR4NfuZijWDmW521SP+XynjWnIv+1/MLu2Nyy5C6K
Lw0/n69dedBGRD/0pOKMvrXJJbnH89UYucLBOTfjVODeccJl50HCgMYtAM3nH1/KsCHAJMjWOffG
H9TM0KrAmwgXy9gjjLRbgCIRzXT/RNnFWHA2wlsk4iTc4oFYp/k1dL5TH4OIADGLBYAjPl3X4slA
8UTEGO2VAW5eiwQhyr7UNe3mOBjG8AIwxJarW/uUfbsmZLIeMBQSzDEdJYWzhs817oPitbyJhXgS
LSA8ds0GyDSZnjXHXhOcVH+7rNzLksA1wYPInQ+QQw4vSkjMRitfelnVdhbc2CfanQ8gg4rq0M3D
Igqf3mNr0093pMorpTzPE4cGEt8te0FGKGu8lgxKsA/ZMhKgTSi7s85VVcjfSvIDbG/I+yo/ZjQY
YXQU5d5Z7oZeJpE13E7SbQRvMNe5x3aYS26qH8TPZt3ZcnNDuru2GGpLHDkZLzoTmqFv9Iks4/e+
hj/i60+yq9I+FB2TpJuWJ1P+W74JQ3lThvc8+Ki/Ip1+kYErWjiyEnJSCdIW3kd+JsIecPLxN0bY
vK4TpUsCmcmSweIR/AbKpsbzmqQfZMXxvcUwR50MA0CpRp0fjOGjUsnDdpksqPQVdE8aTmZ9wveI
io9SERo9Ffi4KTlRnUYi6Sjspt0koGYgWdfEjJ5gFFKjK39eCQ1fw/oAFz8jvszFD7Lo/PoOyeDo
KJf7TU9qwdGk7nPddIfW+M2ij/Gtqi4Y8c1po60wKPL/lkA0rup+fM9tgDARABYhTuMxKVkyExnt
WfVn1t7H6c1nhFvSsHWG15zd2as2Awf78ndHXLhge4VBg1L3bRhYM9uroT1Ec69Gf4X9nQ8svhPw
wohL+ViJW23x6x1DFvnazG2JRTpl3TGCs697JnHBBc/Po56/BOXV6X+o8v1+J/vfSokrZAX6pz3l
+ab3j4XP8f0P4GFFh3lDkrIu7lG/i2mrr35LPEZI3LlBaxWRgHlsLaT1HFXqQubR6VY73M3U61aR
2zHA+3s/vqK4Wzgfg4BXfzetdQ+9m0ikivo2ZqTV/ylQw2j/LZ4QCf5mhgVJal5zlu+a7sM2125I
zOyakk5s29KViKoyWqeuyp1HOwMSZGVeE+Fqi3PNaPWZl6/lcNXbL4kLZrjKLW9WjtgA83DXyMyN
AX7Vm6mBRFNlEqObpS4hQgJNpyonmOAY/m/rckck5Ivj+2ktxwzYkvWNOZ5D+bcyVnIH7XO0eoiD
rzlkmuLomrLC6XNeVP8lkZ+glUTy0YZnAVgqE07v98C/MjLMJjwGjinsuO1Wgpkms14o/+rwzRqO
/N5QfADL4In30a0dijx2i+OlxySa8XJ0JLUEu6TdJ6jpEvPImSjia59oGjONHxl5T6FzdJWnxqAn
3ffGZCtASSpOi8ATyzXMJ+WM+BgN5dnBRESLXgXUHdEF/4IUM2JAO2BTUUFsMt/Ix/Bhs3rNqcdt
StpHTmDQTpKuKmun6n8K1Xc9c00eKFh24+4gsvtyf0cuF4r23y4D/qURHpMTXtZfFoG237a2WG4r
/dFLM7htSL/ZM/WfU88O/2cJH0L6QeaaFiG72Iyim8weI/MG42uDeGnaal7nEproIMbAvsEr8Pzi
0NX+oQKEMyeGGbNXt9ioJtxfPVcFkiS1fqpiS8bglzZ9LHshzkSrPi97Z1V/N38JJ4gGpDWjFaqL
s1KzQ/Kw7IXiJlX7tP6n+SewKOpS1fysLlf3cteaA5db41TGDfpNqm4mIt41JlbgB4Aqw0zBJH/k
im6UoHelsUKWjsdzsfMhWmoVJH/9D5U0prUPFQmT23eun/hm2GEizlocwM4i/wH1i+e1bL2PKNKW
oMkl0UDeEXLi4GCRn1nkqsq57I5+wE9EmurTh4GHPu8LYgAYx0VusZAJkKTCuMA6OxG3Sa7b3qyB
1D1EcSp6WZzuIIlKdtejdzrGYLp/YKiIjfj3jh7V+LD6r0j7HSpkf9pvx4xFGow9+dxfMPeaLbAj
e9PGxPIveGoK3boGoWS4IjaoR8Kuiavjo+0qpwRjo6XcXlKji+qOnak1DlPvQtMvbXXoz7r5pIc3
/qbmDCXHaBRbudO0x3RSVtUr58QaSbuv+t6tpn86ipgUlLXqLjVbf4f0TjIhYtOvOjv72QUws2fI
C0mjaJFCDSP6tZxM/vmycGHxWyv8KdXXHGxjLkRphXNMAKFJGDemdB2DssYSt3QS2jkPX1Dxqmqj
HUiApPtGPBVvzEEJohLx3vQQK+VmEF5LuZXP/pCT4LFcVHHBwfjSC6crMQ7kEpj7tI45qdOKCSTt
UD+tSa4Jgw24OllcIUXVFQ4DFGrKtQ8bzvaA9YPdadHCmmgqIZzj9sAP8iKfNHZnSD9TDpKVjzdN
IcbLnrRN8zay0qouALel7VuG7+hi4NebtaPFwFfhFdeHnUAd3CqzjWoPuEJ2ORhlY6M/ZbBTlywT
Ngx/OklkrvK8p+R0ZNVbxR+/GMi54SUofZ4ljz9+cF/u5UVvAnclT9vlj9/5z4YUtKhgkw2pkEJX
n4PsWHtZZGUP+TMagDpMO1zVuvUS54NS3irhrSBuptv5+YtDQVE8OXrMcBsNk1dcOKIFhFnSKImd
ti0Zcf0CO+2LbASWPQSggJmL6wUHLdGm2PEcLd0vU1fY0dHF72xwQyPOsGcyxRYR9lAv1iQ+eEHQ
DXVOFrpL3H5anmzUQF+LkQU8LmxKdfbypPHUJoOQXUg9BK1wQDlZPgrGeirKWnlVcxUsW5beWTZt
gDvSy+xS0Pc+GKrFzDSuLQpnlS3wNywInBk0pCChjL7JruHJwb7U3sQY3cNXVXs+w04LAoofizBj
lIQJmYgh6XDLYwOiKBjbTxM3kFz86tK1mo9ENqkaM0WfOosoNZX5G6GCrkwSSD1guz72kIapBNdU
kMZb/hE4ouvsUqu7GUzXErn99B9WB9RKBi9ub97b5C/gWoA60C4UXbQqmCsaVbxMofFZYdFXMKRY
0/ciixq6Nacz+7NbCDufkZdnsgzOc7aJpvto3SdkiWEPlcY+cKFZ28auijDvb7YtToT9JD3qurbr
+qd4KdW7ViINAUnTR4Z85IHanG7j5a0CFhNNMiES3vI4d8ZLHcIO+fsezIw+Cy83DIQpHVjZJfU/
NWDHQQO/BzU1dqmGKHWX81fGWJz/81N6bpKN5N+Xw3T5RZ0vsakhdERblGZYOgvIEGUU6qoMjpuz
lDdbLUg1+iI11RGK8zcm6Bn0ULZz0pucxjbjy5Q8VOk8wTIvdpLQ/GvJRhDCCxfOHI6bQPmUBJyt
9Wfju8oSdUVQLdgiATjicI8WPwF0v4lGAmTL1pDELwBYHdWr1pbdkohpQIdJO4Yw+7X85CXeVNap
0z9qxBlTyjgXoB7nFZlMfsl44o2L1mgNUCT8CToz/HeYf0FANOQHy2fBh1LicEnFbTPuG34Jye6Y
ib+qBbIz9krA0lXbA6vEwLwA/KTq12r44U0WUwdbtSzY6X/U2ntnXDU/90SiWUqMdbXKMDqnwMC0
82Bd6wWMXXB1RgbvcGwM4lxQq6DRJSjACdd9v0ajVTsAna03WM86ZkloyE/mtms2hsY3mXwyREYz
ldiXQjsGGWQUT4fCRGPNnWOUzU+AINvkL5jEJRGFvzTguVG+9b+0RUu5b8GW+TpjZH7IXkSDeuvg
JaAvNgI+oe9ssCfYnZBtS5T/Jn4UpYDZJuQ/hSEY1qxBWbECpESa+MEZuBLmB1EsMoD5hWy62Rnd
nkQkXnIo/dnJF8xtn0zs96zIkhjbMdPhyGgodEeze7R81FnUOY1SiU6eylprEyUsAIBNJdBTnzpx
echntCY/Mi3FoyvUpxhHiMDNmY43DbNDWdSrn391c4GY5We9UhwgffGYrGOCMy25hwivKJnEOrxb
Tms5drmOVqpkC5hKcKhbfwpRQ0RdMqwHU+5a/m8hvi/okFRPTFa1axXyulO5CfjtxNCWuBRiLErF
wegBAWkqE6E13UkGiSYc8l9uvLJ+3biBp1BNzVEQhkfyHGsbqY3l9tNOJsQivMqRI4anBWLDY7Ho
Y1BGbiRlxTy2jjIP3JHw9mxy+mlfGR8NELAeE1yT7iw02mb+sHIUCfzxkTT5txAl8uL6yI+yedWL
bZHe5Dq3O+mWGAbENfoTRPODUu4J9LRZhMKz6tVozjdye+AjsamsO/mYcQQ2zJMykfDpl0+sxm/F
lbb8HRjCbcxsU/khSXyZGcErjsSIXpyXc6Mt7lZ1WL7YMvGMF8/bcgWk3TUTr618KuvBMcx5G9Im
ZcziOpktokNq3r3CHbi7Vn9zYqz9nBCASmVoQhG4iE7V32k9ujEaUByk878aFZmhbZvgI1DeagTP
SdshR36Jyieis/++OnAlFK8WhcTitGVvUyjRwJxCgoUAMh350HhgS6PxnNprhMmoyN4M3c49Xr3y
vev/CQiEJoVxqXWL8jGsaZwHfMNLQnYWdOm5LEXqVW80hq5K6zwAZFTPmF5VqukFdCSc0dn4yHnZ
U7IwxxqT6IzUXdrU+boy34tmJ8XXsP9TcMUXQUumBMk9Uuu0m5hVo7fRMimRB0K7kied9MWRpQpx
fnuoBrQrM56OHLas8PLu0F8L3vvlfhRMUvQc6Bog8WZN+AedS39V4+rihkQzk2Wus8P4vcp/9fAt
SD8mnAoz+FE/vMV0VIfTlfHB+ieJn+J0qtEplO/kA6EW3JiEu/6pgRd9dOb1F0uPcg+MK0k9mD1O
zXQrkivBlGo3OkRE2xH68r4R3UoHU1j9akx3Oo6U/MEFINH4xJkhzC5kHLbcPbWSBI3xErNuJvOO
QI1C/LTMsx/f0+asQLxjW8bswnYmIsS6+z7OeNnT4q1cbxUof1TyCFUTdWvw0TtssNb4ock4EqDA
lsdrMrWdSraZbgb8b1FcLBtvy0yaL1JIDc1EaGuTiJiaPKszGNxA4Q0sdPlSheOCWVF1NiG/iCkd
t9l15rPfrJFiLnIhQXaDkEwYUkOvywlm+J+i7qBqXyWL3QORBmuGwXCl40mvOQLT+Lcer8tAPFL3
JdQ90EOCC/gFF2v9K+33WScbZ10yMc0oGU4W0gd9T4kENr7faibb/JFjfqyojWl46XtOwJypB4s3
ACkzuW0SokqK1lHGzWSiu+DPIrCu4nT0PTkDStqjnKzlnYE7Cmah+zWbF6S/hfF9xZQH/N+Uvf1F
gHp0JKiKgtnD9A1ma6gMv/WzxpqgKrRejehV4AerzJkg05YlUm/+Qj7x3MABCZYdzFsyqLDAoY3h
cu3GC7bQ9KZ0ODpQd6INJO2WgZM8BgNCWHvV0LfLIdhXmMsQY+s77pkg3lryY3ZmV64uPqajJdJs
qn6q8kfONqFyp3KZZEBERgK/3rFXjlgDud14V5CCIvyRyy2LYJxt2uZnxkbZQ96SBaj8WLiR9fpz
KG5BtNGKDRVV60ZlC1rRzsaevc1HhEUTQM9/p9kIKjIWzVrArBftoOKSEbVlxzAkvdGbGamXYC2P
QCOuWH9JBLykzX9EqlbsdEewO5iCteqUJBHV4NT82DU5ZOAHCeotEvMw66wINUN6w5CDOxlcdWQm
2WrIqrJiJ2IJTo5Nc0mk3TAcCAMmL+mdZJyjH11HjtWqtA0WFpMB3cJFyChfSMhdOwxhkOgSePdh
piV2eMfGv0ph88MWLy40hBshzldtI3NTN+Of+89aU6oXvJZFiC0ozjeKp61VwfXjQyO4CiG5Jts0
cSW0mzkikBGEqNjBPHJswZYR6l+ErweFo9R7O2x7bfSoymeWfoAb5sJmWXalNRefjt8XVEaq+SgV
XJPO7ELSXg8huuiXB4aLtP551/F95muw04E97KsfvjLlzyLSbVrL5ykgqGsjdP8aSLxY++STrAmX
cg7Q4nczuAG+0HX8IZub0oZXTNfiExRDEzZ1+EfWjT3Iyaq6h/w9qsgTQ3KU/+L+V0RMDwaUKfdK
v3QM3nwjTqpsx1umrjnUAI3cUdwU7Uasr8TGka5Jxw3JkMyKlnwkn9dOmjuiEe5GHd8Vubniu6Zc
AP9iZiA0ueTyEp78X+tu+PVF0Sj+Fv2H7RVkKhzXKXBZdKK/DYp2Fkb+KBjJ0DSk00fWub31COMH
RSmtfheGW+4fKAmgcGHyBLfS9qV86DLsl4xfZCDVQO86G2cHpyPA76jrUjpEWFO514aNMHllctHV
syzehobUoEsZ/inWAXCrqHZL0PF3VXnEdmGs2zDGOnC0crw1M07ucmuYt3YmxX8mKT89Tf2NdBHT
fJbGQSHlD8ITWgmL5fwo9TeabFC3adqbBshFhaE2fE0A95V8MbLd8sGZx4b8ukj5SPAt1VOtACrc
JI7nMfyVoVJ71GLW2i/JSYCXsHGGm6hcu4eZvwntV7+u10tjY9JPKCkxibFpqzynEYGtyUwsnHqc
R0LHHeJhWp7tYNUNnpUc4agdvIjokEbStZ1lYkxYzIBbhhKQ4jymGzRSPOVadFnQ+JlwAIY/JTzJ
3YTtql5H2OTVvSyfrQhHwE4hIgaEs70RHwvIe49BJ2b5je/BEeCjmfD/ze05jX5lYp7o9Lb6DULp
RROdA9iYw6+fgTBrnyNwP1pAdSRthovC1z6t/iUdNXVlLU3wxAseRdJakbQIn0m+vCX2zFvNtOkA
yyFlcMJivVD3HZ4uJFSx8JcyHYDN2ob1W6yborY7lXTmYykKy+yColTmwFhi8dwp/CqgWVG2OwEh
aUPyrpgfQCSR9Ixe0+QOghsU7zFp6PHPQPyPRdPBb7DGJEcC6T9UGo1bbgqkYtoH2BW6sMZiNqUr
EG6McYdcs6Y+IkTlhRkJ31CRRHGD6+KJf0emxlAxkW1j6+WXX/H8G8//eP8cq9kHQJ9ytwHqtSXu
ZLfEBsYIgI90CW1PNwvmySuUforascdazlYMX5cQ0utVSmqHTNfBIiaVfJv8FSSJWzl9q2qOzALd
c3qOum2hHSoCWCz/NCtXfj3paCCRR3MQWVcRRl0arMPC/JYQNCARerWXYSa40MIFB6oeKkyVFn9Z
5vfQMzZjninWZOJmJpkEq7k/IsXstVfeclWLD9KiqAXcKFG43F2S7A31kRABpIr73EM+r26rTexB
s7dHQ6kvjfTO4wKzHyu7RcSvWaeLVF5K8Symn5BIiM8Fjmwj2Q/A97XwN4lMPwLWSC4WCZ1xRXOn
sCXbE0c0ZuP9oJgoo3sExj+qthuS61jYdeKoCsJnjFZj8UVnJHOzb7fEOqS35QiY4mfvHxv9w6q3
moUZ0lGlNQE2YOJ8try+VG90YgBwJBw9HU8R6hYUpbaW/o+r81aSXMnS9KusrQ4bcLI2NkIQIDjN
iCQKLCk453j6+bxmbYUVWujue6syIwD3c366Y1UQDjQPitt55x/3IlICe3S8RXqsVI0MnG2C36Dg
MQIQIKdbSsEqZ9J6jcyztiz6hYvoOPuj7Eb98zlqnT1SySm6guAtNIU9ybkm0W+T7rVoHRQeDEtQ
PDME/vPIgV4xHYP4Ik2lXyAA0ba+feiGvMbWjLNXN84k+YRe7M146Fukb4jTEZmsoBhiFZJb7d2g
BrSUbzlDnzaiNBtcAiEVMDg+0YDd/ib1T4QV3IQvaCNXmvbhdNwLKtfkojG+hogvOAMtllwxYUzJ
AcJp1f3ISAMFjDF9W3xNtGeuCAkvGWcTPnKw/RWe9MRlBvJa/bcFBhCYZ5iDf342EOKEicJiokAP
1Y3tP+r+08l/EnB5A3x0nU4z5wBa53ZbsnkG5XYa/jqdfHRUAGS8JFfiuUImCgaLHjXDjDoYV49O
KL7cgkUGtTeo24h4S/uaqF+KfTEzfMXE6ds1CLDfM3WAXiunQH516r/OXnSbaTOMB8J1Etkb5mO/
om7VuMniq2Wm6wk0kCkzxoBMy7ooFF4B7IeKZ3iq9hf9QKoJ6kany4phMb1P2DICYAXbtft12r4K
n0uQofAPwAeOIz81yNAsIYQ70aqMmWPbW/u02lfxLQ7e+gGOwFxrRIzxWfvBoR0Qp4Rr8G9sLjRZ
rpk+YmIYOamGfW3+s4X4HEwQYMD39xy2GdkU1wCfOdqRo7MdNgj10ngt8en5l4RnXT7GwytLoF2s
JZMADlBBMJdiYtNItxaNoLxNyQbUQlOIJecqlLonyPrSrDbtusLSuIfn6zEmJ6xDRA23iB2CmhOs
UFbhFWF81+5T2FHjPeFGCOX9OF2ExDHmjgtbaZVkf9DwYbsj957EC3DVIt+qCJw7ElzYdSMHiw2R
mDlSdNQ0tbWXrU0zumNMr7G/IVStnbeN7ZnB54SkIpKOXClp9qpGNwB4ZPFsl7gVM+adRUTrTYuA
kIzlRuO737Bgp+NbFp1L6daF7316ink3mvkAwtFshk2je2I/KNIVSq++OqpLNO25l2u/NqtM0X62
A3xkvU/JI2KKbzYmNdZmc7Q6frnK9aU9ZzcUOc9m6jmy+0bo8UIClOeZBGdfhME2JHRfWQ/DcwDu
GnrkGsFZZFlo5skxiYXbJeTlEaQ5+dnKUt9TOETKHBcj2QMFF3W5eG2nD7V5013HQyglRCtk8wN0
orECIo+V/WTs+hr9opmtDf567LTwymCjV1ohgasCzJebYNgBf1jSCa8xIBePHEkVcUOUOHKq9lA/
8WARdFi3qIndRDs1HZFYHFze/OQuEsOPCTpdIFKU6xBS4JfBC5dy8Rpv+bfqVfhT0qds+DCuCMiw
1DhIf9pVRtXPTFwIJiYi/zPajy5R95r232QGYh4IgBB5z9BVNrK/kFp6rx/jrPGJH/12xxxfX8nL
HrjsBtgUxoYS8j9Z/IUaajyORU/1AtBbqpbcIHsNOG8Y3JC4k1LxiFdwD0gj+0tu4luVNhFN1CBg
7ETxnaGRnNMY/6L9bNnThxexAQ/9RbMuGAJFyUvo6cZvm+7oll0obBRir86wQEGmETXiTxC4yFpy
/xkqnBDzLuSMw1vUflTYcDVvxCDP3cuvEQJPZpuppwqPX46FqyCi/hKW63lcB4LlXvAGrscRLhb2
Q79T7yE0Hn36XVUM5eGJx3xQmGb7cTE2NJ63HwH6GJkA2R/Z2LA7TTWb2rDqnA1jwtg8cE5yPPMC
ICIjv24VScuwhCfna8RGWXaVl9oH/kS0QwqBlABZ9qfdHh2qCkvLX03ahQ1HhkHEc8WsIUDBIDw4
PARiNCTVcVXXXBLEj0TAuH1xI0eQBJJT1t3Hjzb1+PX1+MbQoDZb3ueqeJdYLvv6q4oPgp+yERaQ
oL9gMMjCPc+X2K3V7pSYFmARH5f/G33RbSIkWNLE9VFeRz2m5SRcUlHYdBd7+MOiICHSiCcvTLxH
YHnCTzk3Hyo5QgSRdsz3NnpvhqbG/Ou1fJFaRB6wCwkXAMNunCBMuak2BxARwk30LgRcn2aULcnV
zpxzmOzs7H1k6m7KGG0DXsD0VaAOOWQxn4QRY0YNVlpFJN7QwSF+yzwOXFzVHfAYJ38avVKvsxio
pY+o0ui5ayLcVsp7ze3V5KwhwVU3CHMiqSrAXC5GTkGBIYHUy12MLVjtgVVucfVQ1YdUHRR7P6O5
1NQVY1WWfuRM3DNPf2bcSkigIn+Hb6ZYU3YYnOVVyu3EIIrIoPyA4Te23UbpNoWzBxbLkUiBpfY/
WgV0YFAkBDc2KyApYswOy1NUsgIoOmbgGmssa3n3NFddk9GKyxObdGtKQBaz+Z7Zn+X4kUOcLeAi
GvDjaWXlFpoQWGKN74TTMzuatBCTPCFOeY48YRYuuIam6QC/xQxDTBK9Pqobj5wpO86cRv/FtCk8
MyPtkPU1Gn87ZJK8rkQeReWdM3qpNRZeNoe56oZNA+NfNv+JtwQVaWL/GvbA9c9lxcNtk/qDXrpm
Yh9wmS+TYR/We+aEqUWm1APegWeJsNdJ5Oqt/ZXE7AYwnipXsaUnOucd4VYRaHyAiKCcknUgYpFR
c+D/WPI/C4REfKn9kx+RidH/4laGp5na3WeD99AbEZ0Aq/gdAMomNvcyD8TElYakQsPlpDmQf/WV
Nzm6GIjAlS3z8oBxEHUU8fLmoYjgfG5izolBdF6E0FN/HcnOa/KNre909ldU/Ig6CdiLV8hZDA/w
qELkybAyBl5H62botoo7R9+Rg7OPg6Y6oUORsR4h1M4Lb7b30JpDvwsxuQlxkUTLz0YsZcxeIAiY
EVmN93lMQuwZ6B+WK/egCjp5pXSr9+atIJBEQ06uLkPnTaoxThDLIKNyNEbEkGPIc0FdgMzjf4mt
l46EuegnVL58m/R0N3Ybguph+1cC0VCjUze+SQEoLTMIsuYBXvydo1TIknlSsUaKI06y1k+TjoGW
/0mE1kXPmIoIE9QtNO6medZfZdwBirbPCJGKSQMqy1vIsxkfcXJXEjaWbVvvncokTKpbZ5NHRWwV
X8xoD55IdvJicK0l8BI/F+zrfczvMb+1GspLGrkGK1vpsQgu3UbByQQwW34yPBrINyy3s15iQnSA
CUwQSPIdGD9IxWld1bxJ2d9ssHlna1JeCKVYaBzdY+FBeYr4guifN3nGu3oYpq0za4ieiBm5djBu
LBeg2Ou+28WifsHkjL7Y0kU233yIf+cMKUBhijPuBo6zSV5C0bfZyZTh5Oc951tgIHaThZkxZvP+
x0VYK8v6dOjVCgZwbmJoSs9vTjo3K0ubSDVcKeVJioEplGyd6QQVAeVhYUYZwqPxqB1pkw4UBc2H
GBF3xAVHtFu4YE8OwlvbYI2myUBVD3pxZtUi1o6LVEXDe5ZRB+VbggnEI6bD7UNVlj0HrNEta2sd
g9P4oSvF+AghAXa6Z64BXI3vyfDdknSOGCwkJl4thZjIbrIAejl/h/ouA/GFCCtvxHwFEjNM8sPj
LpfnwDkn/qMJv4q+oZjNPek9XgEAKuOSg7IkJWUI/CzdzH/G7wazm7o3UKM2dAA07KwVCnC2e+x9
lXageBO5y6r08BJNHrLtbvwSB2tLrUNYnXMJ1wedFTkjYoF0jXaXA55bk1SBsvpJtGeF/fhpDq+V
hW6b0A1tfvehzIz8R7PgptV5dVJbZWFNH2JRLS3DrdWrI+/ANywv2cJ3tEvdLR17yVxqjNtxfBex
bWnCjoik3HbZARA98cI9h/zp47HMTFY3hb9WS92QpASJWVfdhMM6J8zbDJYVs1vefqiWRbAYv6LP
4esO8gpX4MgUxG4/mhmyEoK9213OYkLlB38od/eDxw1+ScR5acO7obwRzsNb57NkokVBitbdQK4X
LHkcEAYpXvwqDRNGC75q8SrYhNSMH/8Q0eweS5RxfWVEgE9H09pp0zsq08re4vQ3rHuQZYspAPYT
O2H2GUTfmkB2g2eIBLJrHDz50N/ZOeuuXblo6BMoSLAQfzQ+FywHevOSTKjHmAWnlrCWCPXKm6Pf
LRYn03oROl8nO+vy+0D+keVVFcmlxAwrrtYfqaGTFA/eKDK/U860KdLhlx8E6aJlybZaz+hdvZo/
GOp10vqbiIYgdushkHlomhUFZkuBJYGgSIxrivzGeyhmMgAMdB/cTwSDUTtWYkJVLWgYtF1z/FGq
f6SL+PWhaSjb9Tdz/plBOBl0dAo5VQd0iKSdspobGBnDYid8pNue3sCC7p0PFalBZHyb8YdfXacJ
FS/jVcecLHu9A5xCJxv+m9eIfbEaSBpeQHx2K6JDYW9mjgQ9PFUmX335OhWfJa1vMTpEtS3PSv8c
BD+yEaejAr8TDshhrT9gFNyUqEGiRfOV4Ov3iYv103Y9qRQT4EbqOVn3/YCen1nr9Gr56UpD6ME/
xY2CGPaqlPtaXpZgMVawkX78igmGXjJ/BRwzekW9zSWKkoPvPHaYiRFJIejvNs3KARg9ChrMISeh
LS+F/quMNKrRKab3XsiO7s+wjhVttJ560ftrq5+LXFp8F4RRdVvhY1LJ9nZeAe0WTXHmLbfUq1n3
ROaBodzNcjdK6L5WbbPLus+KuDYqjfmeCA9HN0mpXCHM5GtZSGL3RvfA8CE8zLtXuHXh4dfxNI8L
JIBQyYH+ATNB3K4jzFc7SFed778cvysUwb70reQbAQAD/ofJfXI1L2DCeqHGS9DXcfgbDZfU2ffe
EOPvNCsMNmxCi95agw81yWbklI1NRn0vUq6qc9HzEyuPhrwFATMRC6g+dB7fyPa5tEG6kDoimIcK
IqPaJiOQQ9efRRwYE3d0Vgn2oj0zQeeBLwoZTfLRL4gf+QLS86tVNbn4ecgEumgmi2v9m2tvRQu+
K3fuJEXrCIcfgjYiIhjOGDj43jucZ7WIDi/vEluHLO81VcGxP2ONfcot6f576QsUnhCZqLkFxTft
lPxVfIRLC1camZ+gau0Jlog/81lmPwjgkBjQuiSRJXUOUDLwMDH7NndWcEFA++1F8KcBwMkYHZz0
u5xf/i/eF2K7DmP68TzCCqXky9S2Af1RJZeC8s6oHG8nz5pOIKYO5M/shabXpJdcd5aacSBbrpvB
uBitvJDtVGla1+mHlZmSZaFesLcBemcAYkIbJJijPuMzv6C1LySfuRH9VbSzBfTLzdwNDd/ei2Qf
pPRE2gWspzA7473W95VyVxGf0oy8qMt2HSMIUnlCgnVMehDPLitYxzvwjyEcXFEfRR03wVUSYtQS
d2ZbiQVpyRLNDARtEAvpufRNWC6CeDYg2OAMmZ5lM+0np/RKAH9KRkgC0TnchY4PPEdNSC1h5eA8
FgasBg6LCRg1hcYFGF+zxZURQqP9JvomJYYrvE8s5Jyo00mC4vMVcyVYC7VrK6laMa6ui2IvcGla
KoGXUv9LrXjhf8f5lXRcWCGSNFJ+kCp7U6qHwl7XUCAwC0sYF3dK1BaMa4578KDyB9unlsRqrfgo
MGeWBxjdsfg1GoycHqxJ48+un9FLj5eRpQ+WzuKN1maRnUlZmIm1mDCofiTwEDWpQhhWW3Dzmiys
yFdULp5/AkzQzPCVJZyznFOCRK7RkpeqzixG004CpxM4n2XxHTFENvvWPGYeAV75lno8t7cI4vME
FwcUowC+il0vYymYCO/JeUKRCiqucOYYkpdp27k94nrHJwy/Vh6Jz8IDYhbrXEQ9E4lwkEykNm5X
EWKwS/F7yMYtxAFE2imCUmfZjw6L7q0iNQPCFCitsbbkUGHKXzfTvrvjG7VZw1LrQmz7wu/2oEsG
JiSbs2YTI9uSfpuh2YRlsqRnDFwHRTkeDawOxY2DpVNfIvMtT+2tyhcYQ5TzcAIXel150GVgAsPT
eQIs1E+q/YywqjgQzzfO7iTKFprFebJ5UALf38KQKOYvmzTtvFFXVHqtK5XTjroD2eSAeZuaDbhT
ZJ81LreELIO6+Jbtszx4koLMe5XYbzXDcNfxjGkH0ufcCuyO8dDNKWtd8166TveMyzuVFCThtcuS
RE9qynufrJtNmR8HR0I/CspJOFfF0Uic89aRH/M/FZe4UXTnDFU0+ciIOFQFM46w1BLJqeo+wBE7
T8DAxTUiItWuceNincYJIh/reKPJFg/YT8IKKJE6U5/N8a3JSZZ7g9eWYgTZ+l+uUW0DAAk8FQVv
Q3lSP8NyQ9wG8e1cA+wiBdF4biOFAGEHjDwLv9+/IxP4iuYLlOEEcd5wNDoRbF1zncqznTwG+yfu
vwd53lAOwLBWpsi8rJsRcA4oxDKd5M5jy858BnPqQ3QcAUhW/ueC6fn+fG5HacUDQcJA3GgiVXPV
xsrat0OcRdfOZdrzLyjBUw3Impke4kHtfzPiXcL8q4jeJULg6k8gUpLjDOqLS9CEq7X4mewTiWqh
8mfQ4ercY3leReOHQfZ5e5ScP6M7quZOxRPgPx3trkl/PKhzfosTRD9bG9ftWVXXGAk1/OHqyhqC
rZYyBKBCpEx3ReBIlJ816z1QeMNREcnTTlrHbhV7LJLiQhVbHT85erC15N9nhBtNjycLvb4h6Pb2
TZZcYZJQpR3cvgpSoySE956lK2bfUhmh0N8y9SBbCH2I1NiX48DxCy2EQImmCVjeLXK6aFm8q1CS
XUg16MKGMakJZPiQo4M+eBrRkFn0o2gY0ZWbWXcQZrigppcRlmj2xk3lIc4oNzyI5naA14/ihwDO
JobRCNrTYr2WZ2S0OillrVsiDSbKt00BOyKGS7MFeX+Q8UxX+2mQAaEAGZ2RhIO7xU1Q8KikeOe4
JRHTMJYzboH1ONtpwxktdiAtd3FGi2DNBqSE6bXccSf00QaQPplfm4YwyWOuXdPs3pElEB1w30iV
a/C4Q+esHY+tXKxGhNkzSTTlPWNjptwH49ynnido9TYl67bCQwkHtCKEArn6SP4mS10TPwh3GYu/
EVTEYs8QTpVWBe3LVjb9OQrvn4HWT9s2+2za1PSxEfvT2pzd8CZ++5U13715C5fBZpx/wpAOFdwH
ydoxPjNUtPXLv5y7PfrATlxAjJ2256fMHntEDBQ/AET+huxqNl2X3alhqbL1TVK+heNNmQvevF3F
wxf3ByV4m8Oj/aY7W3kOD6Zar52JSqzXhoxbQVDDJHPQirhEuUFNaZ4kB2GtSHLjQx5E8JMQcMJp
0SDFGEkyZ/CZ0V5WZ8w3ncl0zrdDhV4MQRG6sLUGdZpg2QmjBVF7pArg/scL00+XHhV/ASNW1hsQ
I0N1dfidrKvpzC4oVgT5bDYPckG7NV9ZWV0MDFqkpVuHDv25yieascTL/YtMLEKEwm9qj+hdlz3r
qH8R2wvpyELebPeeYFtqSiFrg+eQ+79WSmCiYZEgwm9Q6jpwsonEi0ncE3Dg7PJRkUWgN1udisLi
p9aJzZAQXnF9zTwSmsV7Geq0pEubbxBuYOY1EZD/E5OjW19CR9dSwIGeBBw6ae8Jw1JgaAu2fCJW
l42GQTjAREQuSDciwGANoSyh7d81FEPjVSMwPKDYYxifNfH9JY7grfYsCB6L74YKDjdd1PKqsIOX
jArJx0xkIBpf5k403PVzpmeHOQecWuNMd+KNXq/H9qILIkIMiPb7hb9MI1Fx30Piqu8OLxmOOWUj
iIOEC4z4R9t4UggJ37yHz2OvOlY2dfOrirxQgVz4OlstS502vaT6HvJBptniJSjf/x0+8oTa8xDw
JDki4YH1mW+KeMFUd9UYEJSAxWHr32oc+W4u71HddvI177aT5fot2ZKbyuePW5EHAMqkpTvfSjyj
PJXsIqMmo352gV9n8rLyQ8/nGeIFxB7C0q2s5O+UVEEyvEj4PgrJhiIC6kMDLZ//4qQnazzu5MEl
eFfEvSDORKERlvREvgZMMP61nqhZ3WRIUarN/ACfoT9pXIG+cx6xyMXhuePVa5Iva/iO4lWPcasB
dnipw6Ns3pryPa/QS3ki5HBwmdY6uKeqGYjiI5Ks8grbJa+qKhGdu75/BAwZkg9NeK0jmGbMt5rM
IfdnjLd5IG5DgtT70iA/FIyh28TaCk7bJQI1HVeNWjMyAF6Hx6l5sTFrkKVO46nPY0IwQ0qKxC7g
QdSPDdfgmpzO8BNwKIUIoIIDyxAyfQ49HTpXRNyUO0wyUfvSKKdJf1qkVeDtQx2a+F7AC9sD5W2L
cjePuzx66lO6MfWPQn3wdKoK9iqUnGKDnZEKVdztFq4UUmrGeUPsLXElZ7gnblOxcs14YYYlrSGL
Sf2qFXxdbldeHVqbI/U+Kp8qWpOGdzvqVrMZLR37fWIQTChN2vj+rg2Pmv6uBFfiX2V/V+rH1NzF
6dGMno71goCtI6PifVa2iJHD8J6A4yvWJeAN0HY81qVzD4FVAkBR4xuuaKqPUnswGJ3Jk5D9LWbm
aqZDa1LcPEB6pE9AoqgupTeb6tQRd6IL0KWTeVRTdrvSWYhS5DK69hylyzxvJf1NRQyTglzJEiht
+j4Wz5Jtq9gTmpZ0Yr7ow2AN/bysHyNyYXn44QOVOlok9jlyJJnw+pouCDsiCax4CeU/+rqJcGzM
XR9u/Gpd6EuSqnfEQqao+woUnKZ88Qm5bbdC+OWb52g4zQhNDC8vPidlPdkvhc4kvuKSheGy252t
HOQ7QZhq865FL2rxmInigmCRvEhfp2QPo5dd8xcw7HYBIeXv4FBzSoFf53sF33UGkjwhz3f6Lz/k
TVjPKQUd7zaxBOZKztzBxJTAz1n1ePuIcgDhiodbWF9GvFMoNXuUNKyRhA2b02GktLomcgRgVeow
0mO4ii/EGwTdiJd27VhvSsrIdQwTHFt4JAoyNGysi8Gnrv7F/KwDBjzZ+gJqoSLHFe98aZHhd0lR
KAE2rm1tm8kPiiKn9kLwc2McgbFm80KHIggsXiqy7v8Jt8O/dOBlngmD/Symn5SFz8yoypBvyGfR
0nTH3G+Xq0Z6IygJl0he3GRyTrJnZ/3MPAUSE3wmJIzDA31CFDHpKDuKkhP1KSR1NtGqD/5KejjJ
WIaUgxOApCeEpezXRKyv/OEsaItMy5ax+it6QmLlOYUvaKm1AHkuKQDHXjnXKbDIUW93UsukLbC6
4ifD3MKgb1obDgdBaXURgZ0Ph0xUPmplfsvahdMMFAVB0HB+hyGXgQO0ax/8dk8PDd+W3nliqVdf
TmFGRgBp//yJiXbgzSESxSer8SxyrojEagXTkFaLBoAsbYxly7USGycQnpHQI2V4z2JjkYpgjOCP
64+cnzGmmyR7Ev0ZzBEdDSczvabymz4T8jW+xDuJX27YFTTYQmLXlLQfGK/C6jKBZbUsuYX54zBc
DcHp34MD9NfulQAgn1eeusuXFCn66P/m/FoDEfaC4G6lJ8R9hWbarpC2sJGDs/bqYlR6gAbCK+6Z
W4/HKqdNymWL47jqGK3+wXzdqgP3yAjDIwiXsJ19ArsBV++XW0gPulHn8lIP6Pm5CdFeJ+kH3q8s
RYzt0bnj6+LLqoKDTgZEhPdbnHcBVBKfnmqeFWWjsrHhk8Z0UpNpwMFxVOVfAQQTDFfHb5p94mxr
CBEl49f5ULFSNsVbKAG/E9I+fqc6RkOC38JNDVzt7PX+zeYnU94ENWmJs9M4h9bSYK829xnTGvbn
ZjeonHfCcXniMZmTLewSBxshIkw0tOUC5kxEadJng0iRjOEnhjbCPhUSnWyOHAe0Ot8p8p4PvBif
9KchBQr51N9itPBM90d9+JzHvVJT17hmALRlgDjqHqD66oE/e/irBtJMPUAev0K9CEG2SxgYxr1B
qPZhHtEpMD4DbQKUOIgMN9Y25JXr70X6ayj3sV+Te+L8grxaxW9VnJPoNpr7qfPa9oDSfkAz2KAB
k46j/uIAg1IQ17zovBZ4cuM/RQYALICdmuec3/1vY1jZEUz7wQ4vICZ9vkmZaTpAk4imoOKbGlto
6pQ9Ch5I15EkkisNsdGTY4WykdiBbBtTOpiGrpqhydzFtJco13YCLnLn3MN00ElIcEgORDKlPXLE
4c29Ty5R/D4hHWkSAIe5X9TGqZUQBb3kyB4I9CsgKO+i6wWYR2pv1bQXYe0MPSMFRTtYP8ta2TWs
+DkKbr78bKuvRrtF6o8UkZWO0L7cJ2xfLn9lGF8k/Hp1v577TaBvKovXNiEt/ujnxLY80grFJDZN
MOt+ywtJZhgMOJHFxNdOzdvIQF8TytJ5uDOwxwfLVvwgZh/uamIsbPnWE5PDYTSBzpz8kkTkrUlX
N9/PuGjxTLii2bf1x01OsSMQERQkIAzmXfXg0/IgH6MI7Sg1JdbGUl9i6dXh+CdqVsgNtwqoXjPy
0gzeRJlG86fHpVvDl5jTBp4jw3U4EA60Uf2XsVh3Mp07XjJIhPUcreh3Rg/Xl+448Rgsy3LJ/IeX
qEy3nL6m8+XDTMYPO3UpajGrHbX1bstdHJEiQA4jclvEYFRvRNFnRdoNxv2hOkadp5tsiwfMqGZ2
G5sMl5aQ6rl56JZs5xZz8vRos+9B5SK2DLYmEQ0F18+0FVNBDvpaHK3+buJgb+ovSVvbo9BpInap
ybww+4upoqSJT5XOo2Xj98QYdVAIB0hIXMb7iLWa6CleOh8tfI+kXt+So8n6oNPr0COQxApCrItg
HbOzJMV0MB5GGJIOr3DUP1p+/NnAx7kit6p/xAlFqECBDRF9s+X1JGhXXj/uCOMKYjexbp3D5MN8
oeAswQXYkyEWIsbE1GIcie/NLE8j+aHvD5L2UnZfmUFg6GNodtKUsp2/QRjGuGO4n9ITQthWOxro
a6wbNQQQJANnJ8njWcSjxkyyp8hFn77r8mCDMNd8WN4w7rX5WI7nSfqWRKv3V2q74Pd00M/yRo8/
0epYMsEm2LjJcD07k1dwPuaYDDQM3M6zau7TPsrfBkALMGoZ9J0Hymz/yIQ0Cdas11yg6DdAjFKS
5KdX/lKQD4JwI5nVcfizizfspB0IWPjlOzzou5SADB2ll1ua/EnkaDBYxif6My3Yjng4W+N1rB7F
8Mx5Y5qSZKPpS7JIYcR/n0bfWbkmsdbiOwt3fruRVKAZ69s2bwawIjpyVgbkM9TLliyyKzW8zd2n
QXCLorzQeNBa+2LeO9pOz5slOlm5WS0RD1ElIyO+F5AvAfOGfSa4hqchR3JB0UuLSOJUEtQbANeV
LHim/hzk+5x/U7cnppxB20hcTiJWMMaWA39dQ4vyK0G/58HLlDxM60u8smCx8avwUVP/uKzYVyCL
wNqN+lYbe0W9Uvw1izMCj4xVuFH03iG1yrjhO7b/NAQXjd7FFIrrgOWXjLOgQ3Hx57Nmk3KhnPrg
NZt+UzNeDREgy2hTunc2eImL9UigVpoRAn4pDSKK7fo+TTeaXTMKPJIvvgHytClyGOBpRhYrXHGo
QsgMRblpeilB2/xbvNjI9aFryWkobcp0twO1xgykSfDlIMVjGkXuzuPKQsSXUqvkw1g+sOedD51S
N6ZnWI6M36kz4J0NUSnx2fhXknmzhtNumziPiqQtUmTUnzp/ltAUFnJa+YW9sSQEEma92PKAl/or
P30a7WlB5z2txjM50i3Gw+A9owLMJ0UZFvvFCXC+4xK4arjNCb8VLEr83Qy/fIzdcLHsfZQ9ZMcD
FGXatKNbpl74qGzpCEAaBgR7HHOHVOsjdkzJLaprBdbrD/tOOoPqTaBPdr3Oe9+VmhsRvx27VXHi
KKYYGxwYsXDdCLoFs7N4cAJsgZwB2g/HIBt2QE1qtGoMQlOrRaeW+z77nIEksSQFm3kgXuEQGU8F
OKWDYBgI58ETZ3GDkZp2ChMiBd4kc5cFBWAICwyhvhpMA8TQmt+IjFapfQz9fvbmeMdfnY4PMX3x
C5JBIbJOoPQqgva3qn6pKUvuf5Xp4EvP0jpPzqEpD2Z/hUQgFDWZLpH6ayQtb+C1bm5xc1PlZ5lf
0mGVgFPlSBpXvCPBSEfEn+I/zexl4LoLPWneEDJfl69F0rN2QWsFhPdiImnhALWHXdwm+1KC+MfZ
VQWDRMerf4VkP814qIHlydn/6OdtMiNa2rD94Nsp5HtcnUQnr0HT3AyuxlSFmpmUZQX1ck/e6Kaz
HgY6Xj5ljtM028njRVVOFPwE8UP3Z88pS1dNYsp0zwPSdQ0ELWZS4O/gnwlJFBsq0EeVqyjaFcZn
mllLf7BPajOyGe4UwrG1rVF9aETYO7q0tTqQeetawX2XmOW4/di80LpQ1ctJAss7/PXSjeAuPTxP
yEyw+a6r+l4O6UpqbYjvbgvMavY/hPchvkp6twMbbwn/8hICl6S6RcL0M5Y/pUYuhNtq+xQH3TRh
xfrTEQLkwS+qfMnHev/Rl+9dCw7Mrw4ke2ZwN2C1UMolnhO+yeTzqaDDDJPrOXfr+NCSuGXzahMz
apks1teArXRaQlCM5CTrW1lhuUhAY/0rmZpacsIG0NSH1PrSDapS0DGmh7ncDuapAoqW1beE+BCy
90js1Nap8ZU3sFigi4ihHDJuGeeT9zF9KhYp6njddKb8ie47aBMlBpJFRq/cwuF9UDfOyC70SD4L
G5FWy6kTEhbVfBsdQ4v0OWM61tGUWCIQaNjTS4yYya4R77gRP7JRc8/XCH++G3JXY8xDBw6gskT1
h+aSQ6aZT0F1LQhJkgxWIukjSz5QmrGolCAWSPZAYRyaB+DmMNihSqjitQx/JFcpR9duoNVr2LSa
O3W7cvisBHbTosXrboQcak4PyHzg7vMBrlPmt0779IHBZnCbZTtAwLNGhclzwpPh7+1sU3cb2lW4
FLlUub/CHIGGhsJD5TFUXo2JQTG5dSTOcG9BLQfySZgUc6QicLW8ZCoQO5Xorgjo5t4U52uAZl/o
7DNjG9JMwQCh7diRb4P5FK4IeUNWGDk38KH8ZsF4NcddWb0WDCZSj8hn/BLSmrhxKVME/edq8NG1
D4D4JgLxPhRG31dJxGRI37H/ZwFnFeiPjkX/NmOSkkBTO44jf7zr6tOy7oUMmsFnp4DIcADSPFoh
lINS0k90FYuYAJ+/1nJaxDmIkEVKEqUA6Vsj0Qu3jbPXbH6FrD7N2SYwSlbR91a/MlOhmm64e+fZ
1TntQ9IrgH9Ch6LQz7k+R+aOh0mIzZUAF7fJtUvrmS3ROY78tKZfnIdWa0WQRgXk9jcEH3UEdItA
PwNXdlyHAgA6nR5o1uLpbRx3LG62fpaG6zD91NWnE/367CCVSXeBtctL7B33gv+f/pDeIeBZ5ptD
uCpuMZOCCq+N9kF7kpVPYDCBiVE9vVC2hfj/fW3l6AE1Zwkit1epVpD9sGuGhHRIgEVwIjBW8dv/
/l//8V//+R/f4/8JfotLkU5BkTf/9Z/89++inPjhw/b/+6//9UKQQJH9+3f+3z/z39S9x3IkRxKt
/So0rm/SUovF/GZ/6SpooBstNmktgNRa59PfL9HkdCFQVsnpXt0NhxwA5RXKw8P9+Dmv/+L/uwq+
lVmVPddnf2v7lF1/SZ4q8Zemb/PfT8b6399u9aX+8uo/1mkd1MNd81QO909VE9cv34JxTL/5b3/4
x9PLp7wb8qf//Pkta9J6+jQvyNI///7R/vt//lQN+2WifszT9Pl//3AawH/+/PAlevpjX8Vf0u9v
/urpS1X/50/FNP8yDUszNdtRgFIa5p9/dE///MRwHFnXLcexZd10/vwjzcra54+cvzTF1nVHhuTS
Nixd/fOPKmv+/pFqOo7l6JbpqLalKH/+M/pXq/hzVf9IG+TpoQSo/vOnYRh//pH/WO1peLYiy6qh
66ZhOrqpOrbNl8i/fbkPUo9fV/6Pr1RhZnWG/M64aTfVRIu3iO71pbFDDQ2ksg+FnZ5uKhggvOaz
QZ0qMdvrMO63bocu/PgYegAtCKgNQBxmS/8reEuAjx0UsRneyS1hhuu5ewO4v7MPo/Y1i743kFjm
PK2ognLDlKA+8Mn1eOUkA27i0uwuPAk+cmjG16BKVWnThtBqTgzpe1Ao42eIsTrumPecYHpAwIyG
iNCNByvfxNoF5WKaFYsL7YaXFmgnUGA9V/aVXm4o1YbSYXpNrnx3G97SMtcuoseevJq+TqLDSIJF
uuK+DB7Nz9IFfxka9+a62KEDkMD2DgJLeQIKFjI2mvJa0Lyrgd5zaFmzWyW7gPOU6rZLoZTWQvky
PiCNwEVDR0q3cL9moBKpg9MtQfKSbOOWyGTZPsKRUyO1dBNveYOiJPgMAfETOM3iodhQZwCkbrnr
7tLc6cZNDzwMoOTKIuG+NT/rW5nmQuXJ3jkHEizpTXWJZBp09xmz9L6RN/z7VFk2YSS44tM+UuXa
DfBRSXsa9Q3lwuf1RrAte2s6OJZgFejWg9FEuSI+1WDdlt4N1TIyH5EjvYFpq90NdyDxN2O95tFd
0Yl10D83OVhhHDTYwg5AFaFx8Dmiy1qWP0sLqrp7YCXxl7b8TnW5Vw+3IJgAaduTA943W3DN9SK9
SCBBI2WUbQBA8kW42y4AUha3TNcWLJK8IlD8CKPDErEFmLt3uQTFTLxvYzr21t+lW4ghqdKSQwSm
e+Ooe5+HWLjytkCqVvrinodzv7OcFfL0zhU5kOgSvFmr7c1CX3jSfazAxrvNUBptVwispiE6B1Se
OhA2z23wLmnhYb+0lC+U73VrHVMAA0eHROiQLOFGNpcxrcP5DdnQgO4Abwscb2lvkICNLqtP/WFY
EZBQzlmi7jnuaKILn62Eqt9iPDTf7JvOWWjP1fdPAEBKa2WsTajhgZllqyha2bCnMxnkpg7Oe8h9
30egEzp1ET+CDioo6EGvQCeIsQqGuxwse0fcIIHTCFbRGqruXbfRN8BxWPnkMv3At5bIJi/Vlsml
ZRKegbX+EH4wJ8nApXubInRTtFeJ95RUnyv9YbAuIyjoOpqQNxnpfpD3FItWISWwYVM+52uYg9bd
tXJBxhXuCSteZRXwdvcK4agS6uEHev/C23DDYwMA7wPi2VJ3wcZxn8nm1Jf5LXkWqDydr9nTxAkH
fGXRBdBY2Je6cY0C6bqJkPi6mxjN4nUULBSIs4plrU4dKM+6fE1uste2w6Q/QjLS/Kz1FdWAuyL+
6HWPuotsTKZAuP6O1lgrvLUSAz42CBO7dF8ilkO5Zmr2t9EaT1cZBFPOg0krogHlHG+eb8W1s7Eu
ip6RgWqYiDBxLGpFsE0bOHhcFLeVZei8G+DVfBddNuBoESGGM/b9YHyTtsYSLtgr47tpXZNeK5x3
vXfQnU+xv2vpNBsvc+k5oAk9oX3BedK54Lvx63Sra9Zllx8SyAVLguEU+pXII4MJ0TvN2mqG2gvZ
aMU29iRdKkmDFAtGNQiI8omllfI2WcghA7QMhqK5isOtqe5IhpES0xqigu67fo08k7c4uvP+vlWO
bxFFm26JN7eIaWFYk01ZdqzXt4jtuF4fW5b8rloXjw7lok0RLPV1iLQtCOud3NGEC3rdv0ykR8u8
6aRHbfgW9Kil8SIB42BcjR6l6ubWQM0PkTXILQEdtLhiuz+EgAq/KuCSP/N07eFYcN6NycdkK4e3
sQ56yrqrEcVcGuSISBnLK4s2O38Hf7+/SaKdDP1oRqUbHsQl0AJQsLDtysto+FbYzCgeL3pWHmAK
rJCZ77clWE5jKhXlWwDgWf1gcfX1PpoJ96RT4FkiMQrTP2D4Or/PqDeQYwiUr7SLsYWnGrq+Ijml
FR8ckHZrgMGQNlZ0Dift3qdLZ0Wfz9Jf04NhN/BFbeC3wqg+7GBKsRBLAGxJdHujvZPh/yO5H67b
b+AKLIlU9XVV3eqkE4H8JWuk52lqcvAQ0NvRgAgtjxm8Q2dmTCcCRg98xY9V/p9CwH8X393kT+lD
XT491Vdf8v8XgjxVP9rwb4K892lQP33/4/8vv3z9Y50E5Zf6qXoV7U1//iPaM8y/NBsosknQ5ijH
0Z6h/KU7lm0R0vELMhqs/432VPMv2XQMdfob4jlH4eP+jvZU9S9TU0xiQUI+w7AN53+J9vico1Nq
YdSWNQfAjKGZpkLU9/qUxo3ZR0OhwKlkk2xqSHRUy6OJOeUJpoP+0xH8MKFrhixbMkRVtjmFm0fh
pDtEskkcaxI8Ap5CeK27px2OHi1wzt/9hPIKYMLpDEDOvJqxTWR+1rYwPKfRGq9IDB2a855aEF23
n9qbYosT2pKIBVviXsT0TCh7Cuv1ttqdN6+ygGfNCz7Q7D0376eGRNhLDBoj6DRDU2lLklzZSZCb
yDfts/uRJoH36rCR3k/TkNDeEc4tgTbzPaZpOlqC0DP00R4VVL2vmrW3q7bSGhayHkEsbU331nK4
Pz/wU7tK1w1NYX9rpmMK467MwDTtLKJ8pXwLSHcXH85/vvL6ifL3njoyIAwocRzf6joEqMM9dFe7
6I4WeBi+9vUaVtyL8LN1q90GX88bfX2hvbUpPItkY+iqLJn28X6awimUotuc5qnzZqZT/3bT6LZl
yDzoDE2bfn60WNKYV+QzsEMX2bawICDtQXXCJrGitYqLcO6MyCfsmYpmWrweFd6R4rjywCr7VDVW
8oGaN+MK9v4OYoTN7MhOncb/WrJkefomRyOjspB5Pc/eFWQza/tAOoamqkC/666yLUVLOI+j7719
4fP/6pe0fsyN9NQKHttXXtu3YtVNs8iGHgBVUXWprYZnY9Pvq0dthcjn1rmSyg2SR5vkAVq1/fll
PWnb4Pk+OVte79ORORp7YTnwp8YeEM2tt9N2DsKp+r/ZPSfn+MiO4G17TbdNqYIkj3LVPl55d/Ut
4JKJbHbbHnr6LRf0RgHKkagS/IqbMY9sC97WqBszq+uJfoH57VfKipbONWpKE9HALVHn3Ek55daO
7QlupjVlncIUc6rcQMC4U8C/ExVvKYsuQ9A37tz4pv0h3mTH9gSvY6uO1kbKy9z2lwrJ8LWDEx/X
Gq0d835gzppwLgM5LltzBOM7HLRNvklYP4cON7AZq2ZxfnMqJ33Az5XThJMZ+pkb9ykzOZ3M8lbZ
1Tueonuw2rsZS6e829EcasIZNOtCUtP0ZY+ke3nNA3GJIPeDusnQNS83M9ZO3RPH1gRf6kWa1Rpu
bDCH0PZc5huyD7fxBa2775wDWRi0JttP522euvuOTU6b9uigl/3Q6EnU4U7LADY/63Mgje9+z4Tg
SxoFhgttGpVMT6kNjDbTixl3NTcKwY1kYduVKZHTSknAbHjVolCSq/OjOHmJWyb+SDZ02eCh+Hqm
vFGy27R3oIo1vYeuAPYvKWj1KD4ZvVIfbrOWt66aQjimudF3qjZLlSwjXWMSClC5DaBOp5Uxb6r3
M1/sjQ8lTCUepzdON8mAqsJp0AYjpgBB2Aaj4KXxDnKXbbCroEmAfExZDTdoXq/VXfHVXK/OW34z
64Jh4XAUIEEqPeNwBHoGEgLVa/q3zptQ3jhNwYZwJFTTKwwvwUa1RrAFHwbY8QPJwaWCWHNxocxs
JGVy+q+cpmBP2KySntrJSAfKCqDnGjmRLdXcy+wjHcOI7UIHAwATQbk5q2/czGSVaGZ61yhTov31
3opsWwk79yXUkJftHqj+dDfAbbLpn34lwJ7MGbplKbKlkaUXDn1qRL5U6Zir1tG1F1zp5NrMqd1R
olWKytF8SD/dbW+m1WCbWjJpf1sWDk+t2mDAkK55iYAHhPsOXPbr+sJa02IOFpX02IosMsXy2Wv3
zcX0MtifpoVrXjHUyFKqZrrm4WAg2Wfu9YW11Tfhwbye2a3TMMRh6orDQtq8VGUxOA3K0uyoUkwh
o7KRiyeaeRaoXq4oLu49/ytQY+CKs9fhqTOic/w1jSe7TRT+evcYo6a5tTP8GOEUKNKs7bN/qEMu
oQf7bP3Kdj02KExpFKVdkZXE4BTcP1qbcSff0ohzoFGWRmN7+SuTejQ8IW5ymsQax8r/4QJGokSI
Ku8ogBD156ihDxMx0pzNU27geIRC7NRqtODqCTbjS0gtttJCu6QlagVP9weaU0nRae/z2ZG+fYCz
VY+tCm4g6VRXLWCo482WXNCQtW3IAyT09gUX4ceUKtMqWJq02K+sx/5K3qQo/Mwelzex1fQdNE3X
FYsNZViCUzcLOnpCi5MK3+EeuAqz/S9fjqeuD10npzPlcmRNFkZLK71jhFowvVCza5gO1nt/E8DV
WrwDbA7OeHZRT3nZI4MvYeVRrOOasqllETg2+TCp3OGAgh/R/k1lg6eP5zbRyXOpa5bumNM7RowY
FMXT0kJWIdr42K9UdMIkKviLCNbUcpm+h+bw9vxJmSbsjfc5siccS79oVSWxmFAAnZt//2g7acZW
DBIauiVbqmBG612zdGzM6FOcsf3xNpRn30snjyBpQ1sh28hDVNiIke0kfk1qcWVo9SrT4HQKESVH
U8AD7nd+4t4+KNj0BoGdpVpTmka0hbB154wpK5Veomt7Ve/Qr1/U1/PPpFNzd2xICGe0SNYCL8RQ
u6n3Gu+W6V0dQoY2M6BTF9GxnWlrHm11z9bcscuxM72QVBMhlvcydOZrGuC3yhrEVeS9b77n80mL
U4faMC2d3KyjOo4q3EW+ZnS912C4hv0g/p4/+BtIEsiV+Lt4nTxIs7efOFL2+5SltUlAK5wl0YuQ
JYXVr/EVmknps/I0/AdgoGUOcdj5ORXDbJpRp4QT5ggZwDQIV0IS1IHfJKW6Kod07dv6dRhE1G8V
lK9IHvTGzmvZpOdtvh0cNi3Vli1FNVVVfOimtdUUvhNAiDc8DONHCEh6/cN5E4oYmr2M68iGcM5q
Q5GTkuNHgy0dal/omb81v9PvherrQVlTyJ16jrb5R1grz1sWD/gPw0RDGhgO2bCFULvqXVdrUgYX
QC6ZQzniPxYhqpqjOmNoKj+8coyiJWFTDnolRVkYqiv3CphSvgEtAAMQxHVbYN2r9mo+4D05NkfT
VZVgUH0TkllJHNujzdgk/0tQtddGn65iuMYk15t5l6pifPsyuCNTgjsejExF3sRW8Pr2oVwNqMtO
VKLrgB57+oaW4SPsrkD5VgqcAotur17MepvJax1fPOJXECI0xXc63/TZQvlHeNZ2zdZddZ/sB31T
b51VNnMO3zwJRWvCQRzG0ZKblJYQ5LfI21ULZHHIUKLxuAPJMetgTp6Po/kVwhQlj3y0CqfBSfFO
0tRrK58EkTJ4Biw9PIxReDh/Lk4e+p8GbeE9H3u1VdUdC9qEgA/rIdqOHcyoCsD084be5O6FmbSF
o6+nZVzL00zWq24tLVLyyjbvBmtrb3JEvc5be8lDnNkl9rSLju6kyjOaYZycmVJ1abMYtZaGyaqF
Pzdxh7WdJ+o6rCvn1tPj/psd2Mk2HmP5w+BTsB4qwwYfTZncVFOypyHZeRqDI7a5BgNKEiSH0QgP
Su6jw33+e5/0+0fLIVylaW7E0TiyHE58l3ifclqEqz5fu84mTT4lkTJjbnZRBLeI4mNqjg320mqX
eXS/KTJNsuYe6vpk0hDKr3VElFQPVaPgOaa75/xw3+S5xE0hOEtd/ed4TZtCp/4WoRd+a6+w9zyB
QiAlQmJpdd7q3J4XnFjmVL6s+mjslh7K8NmDp4U7de4GP3UNqAovDtIpqmrqwnYH1ddY5cBJbgz6
4iD+S+3N/z6MYwvCFo+yts2gVlBWgQ1sH7GW69A1d17mz0yXesopHRsSNqURF1o/thiybqbKhb8H
YpGzXvaBHBkI7QttW10myx85gPGg7ulNuE42wIDp8poN1U9esCoXuW5aJCEsTdizTVb2bhkSGw0H
ezuutB2ERBiv1zDK0i/qr/2ZW+/kUgJBIPSzwQHYwh1QWGUYN9k0/rqARpiUR7Y+v5QnzyFZh/+a
EPy+Exou5x5hEuOGEHo97mBHfpiKQ9p62LVzwdDpAdk8dEjhKqomLOjgyU0+pJz6rEYXrLjteOyc
H9BLsCj6X9UwVFJwjg0rk7A5KxfqAQd5X8gIdNhfMg1y0ZpM913stbSga6mSr9qQ1j457ayNlMrF
vddN7fktzeNFI3X0exT6hWEWkIU6TbGuRg/i1Trj8ZzI6nsjQ+t9kEpUWMwUHlUHECk97go6gKq/
6xW4ohQnylaq1USrKor1JymEK4IMJZLR58f6NvxySIhbqkMmw5iO++urZoQVuCu6loNhwhEK63Fi
fK3lvUJj8XlDytvb4bUlYVL7LPATS4sVHlraN/97fjmsk3VwkK4RYN50H/175wD9xp33UOxmLL91
ma8tCzvGsRo1LOREWcUf1bt8r63CFW3AUNYgLENOddqlHPb+03mzc1aFk650jixDtqSskux7Pz3I
oarqrHx/3srJ9WOLalNaiBhaCCglhMTbym4oycLIqjjJVkFypc7blR3dnbf0JuE/XXfHp0KYRisO
86jt4dlqDvZduS/u88sRj0rObZs/D+igbItNdFNdzJgV02wvZi3DtkkNkeAwhXlsCx1KdJ605KKK
a+0i2kJ1vlSBEcwG52/nkgHapuLoPCFtzRHCSTkzByr5ikJCL97rDLHa+tAomp+sZbDvYTc0d3SQ
zvjnk0E6bx9Dfkkn6s60j46CvVbOgrr0B8YXkO7n2fPJ8JNvDRRrsW1vrH5c6027HBp7NcbtF3+k
rckp2qciVmZy8idvSmAiGhkrkvK6MHxDberASlSOSaAdAkfbmA0c2ah/Ru+SABTZ+XV9ezyY7CNr
guORPG+s/WbEHZg0NhvooFBa7XP54byZk5cTh4Pc4pQdIzPwenqpQ7qRPfbKavzmbtsb79BCvgnz
LcymCGjMZU5PzeGxNWGzFoUejFrMHAZm9RhW9jtv1A5RQxtjYl7refLhN0cnbJ6YzWxw70N0GBT7
NJAuJeQiXUnZB2HwJdVDVGvshWaXH6IUiqg42JlO9/H8d5hud/GyBAlMe4lCasIQYYCdWhpu1fFY
qeWk3wY9pKwJ7Xbbgag8bcxmUyQ6dG2okgwy5EXnjZ88PcfWpzN9dHoSo3C8QWN5w30fXdrlIthN
T7Ngr7kPtBP+G9DdyTVWZYPitowmki7Medh0QI10iYLxUj14O3s7rLVVAbeng0YObKz3SH5/nsc8
npznI7PCSCs/9mu5wWwMAKjaQrS6NTf/IkKd7uE363lkZxr+0YwWA2kDrcNOteapi0TxHhkBegHk
DSql/8LeKUdASd6xJ9irrMvCuLw20KVWw79PdevEW0S0UK7iDXQV6MRNHbvp0nmcL9+cXkUAW4ZD
UExb1uthBmUShhV7Gnrr7kMUBGhHg1pJIEjwvLWU9o8zG3XyZ2+n9R97lDxf20vQ2zJRPZ42qvQx
BfVjrMcloosI3c85odMz+tOU4FqzNqi0EX1qaMu/0QwuB/da/yvBAHHj39Nny2I05w9qFKhMH82x
++AiOpi36U6FbJta6oR/g8QWnnG0q2amcdoN56ZRcOdRnJaay1W6Ug04M0A1b9UOstfCo3dfU77m
SXfQh27n+/pnxSlvzZpmAr/JIRqXYRkJ9o09Mba5M1fn6VvmaDoEv28Vuq4yJdP70r+dQALq3r5R
eNBRO9vMJh5OToImT6GKqlqKiEro49YNaBskZNjSsH+wD7CQgLyWlsMtyculurI/zPufOaPCECOF
N8zo8e4KUthZpLT06QFKJh5zWnh1r5q5VmhuPLHS0xNZs8Ho2raw0twcTexO2cR+o2w6/ZBu2h18
YutWP8x7oZPO9ciYMLhQyuKa59V0OgNQnLAiAnuYN3N6nxzZEe4OdciqyAAS8TKo2Hv8MSjU57Nt
icz4fJH6pDc/Mjit6pE3ry05bAcFgxM8VUe7YwOVJyIE/XXLHTXneWYXTbg8LDlVxnRKAU4oVefr
hBKdymgltuau/pNezlDA5lhT060heDk1N/SgrvFAkgnTk1yvhjy9M4Z2OeNxTs7gkR3B0/GMC/O4
my4KDb5AUn1q8M1Kktt+TA6+7T12jXyI1HY16PWtIbtf3HA2h/X2K0zdwTJ4J2JLIMbCrgmjth1V
x5NX0kV6ibbWboRRsl/nD95dvvOvpYN54aN0feFfgAi4wC9WNyp8DzMvlbdnZPoWnEVDpdKFf3m9
larIc3RAl3RGQfSr+BArlRECO6pWG0ulRd4hcehT93O6kaosnUn1nzSuAIkiH6mTYxaM11DFpjYN
yOxjd9uANdO20IpuZgE7p7IU6k87hnBNG2qnB0Zpjy8YKGKSJaw5yXsFTj770rmjK3E5XFQ7CYnQ
d/Tv/cL5YY4huqDSB1xAFp1enY5xUmvGuDIW8hLByUX2HhWJzZSiKOYe1id3FQvKRaGbdHUIuwoN
plD3I31cZc/QYwODCJ6KFRybXN8A25KvM+domrnXNzdDOzIneCKltsyk5ClG/NpfphsbbBkUk/uE
Ft/zlt5eVK8NCT4o0/Qoi0gTrsbI8xdFg27A6MNvDoV/VW7P2zrh8CZjeCBOhM5rQBhVZ5eaOo5w
s0z+Nfw2QUknoELwzYfPecbW6QX7aUsY2Og0HbcluoETVEFfVkua7eFlWzjbbJMWMDCft/fWwb4e
2nRUjq6OXCaqyWUNje6S8hMEQW5PQUBpf9OMcLLDOkuqylaQ+2oR8nDetXCQTuRW5wdz4qH4ajQi
pKnvFdelKWfkZkp6qsvSBn0DIDkNmq/pruTRlr6fm8ETiIHXRoU7ymoLZSgbjA537hXdntA93pLv
vYJGSL2NH+Mv7sfmZriw76XLmeHO7JWXQORo8VTFSaVBY18iF3xQybPal7DmLkxk34EpzO3Maee9
OduaDtpDBg2HQN7rreKMQyWPYfvDa6KBiwDEqnuC2Ck6OGvKYWsLqueNez/s5jzmKX99lL8WLyUj
raUuVMntVp6ZLrsKsJpFrNh56zZF7ikLh2zRWN7M9J46GkdWxcKzrwZOXIYcB0WVlk2iwo1PG2Dn
z8zrSTNHyV3hBNqhPaqxOSXnaRZWoNzRcySsy3TmbEzBrbh6RBb/zSELJ3Boc9VwbTLzSpXnq0Br
72IJdejzO/LkQpHBBXhPSQWIjrBFwrKw28qnDoXGyiYPO2gbJN97n7Smu/elGH2vWKp3tdznu/OW
lVOxAzBNndcq2RqAeK9NN6XhUPuwZI5+u9ebCWC4+gGghNoLVW1a4pyVeVduiov8atZrT3v/zewe
WRcWserqtggLijsNyo8A8z3NfJyi8OabQ+ufpJqPv/JWo+IB1wz5CzhkZRHnbIZ+Huo2G8d1b93y
toVUwDYhYvx2fmbfwHB1kuQa8Hgg+VO08nI7HnmZNqsKr3SZ2R83Uroq3ldoHCMHUl2k5QOKk1M9
dZpieVd9lYObzNhW+j4dDrOu9uQ0H30VYX8VuZ76hguJvbFoV0ROtFf6L0kk5GDX+dVcUenFpb1Z
1iN70/c5Hnrhl8EQY28Cy0+XsfcZYYdFtAaM8QFuQQBTKVGbtjCvtHfdkoryzZzvOwFAYPppJSfv
SjUUtJ3wHYzYSppxkEmdFY+F3z7pS38Z3kBTPLVc+tkzUl5rJNtngp6T/sJx4Cyy6FKnMiOYtQep
UdxaRs8btjbjK2K8MzHBybCKVCDt9UQ0/I8wu30eOq3pVNPsoly6oZuUyjzCemtokmfcw6nRUBtQ
HI0c9uSZXo+G/rhKbxRG03vvYyhBamfO9Z0KSI8tCIPhxvRbM4RJN7aNT27xMRrgnmhgiNG15fkD
Oc28uClfXCz1JJ6squDJAVaXeWGNtBPHRnENDFhb0EzZwzLsGmstgGdDaqrx1iaRPGP59CxOXVUv
lkX8pRUXeuv3Le8zxb8PrHqdKP76/OBOBRm8/wAfq5ppcP2+XqjaNJxAjkhrJkqwIZZbZlBkpvAR
O5mJEPG789ZO3b06HCe6w94gPyycrbByK6sOefb3tPcDRF4OXgKz+9y8zZkR3g+RlBhtEVMGi2No
vWGUzuDAgxJt5vY9uQWPRiPMnT4iUl6ZBCyS861p7YWefQ6jaC3DbXt+2k4bsnEMVIMsVbwRtFoK
28CgmllJH2xIk3IkfiF6Cme3+qlLfUrc/2NIOLZFmsvj6DAiI78rk/dxCL2OjqAgirNo2C6s6EJt
xpkn89zghIOcQk3gjDmDM8ZnLUTiQ3ms6/djNsy4v5M7/Whs02E7vlvSbiBqYFMoxne91A/9yKD6
+6qCFBmpi/MrdnoH/pxIYaOT2pDcNGGjm9lXmofg04RpPJ1xD3NGhG0eekGhelDmAYZAa35AwKr7
kqE+/XtDEXZ50tRpqTRYMWwUZh5MWkmbrPjNoQi3XypLTpDrGMkqyNziT4XD7W8Hv2lF8ORNrSqZ
NJWnUvdrweFhXAvS/jNWZja02BBbG3mZWjkbTa2+BXDmD8HWzEJoXqWZlZkzJDyEqbVJkpXgu3Pz
se6eTTjPrH7nu/bMZp6zI3iFWoKstPCYNrMZEaUA1Z1fofSYNjO50Jn9LMYnSqfZpptjx20SxCMf
3RA+u+jT+e188jb/6QZEaomqDkvfNYjiCyP8anhsZshGnbzZJZJzb8X2usj77+dNzo1LcAbh4Fil
MUFgUu1Wip5gos8QrT5vY/Jeb4KUo2EJvsBOJcfQGryo1zAk04GvNp/Z13PDEByBqRZZIfWYcPx7
Pbr1aRMuw7k7dc6I4AiMKi3NUeIGSrJnqUlWmiLB3TrnCGbuAjGkU9ze9LqOI1pkF/Zz4aIpWCG1
CV6tmdluM5bEEM5InaiNA9ZehU0zNRT0L/cuFL0dUreqV8zccScTcjr1S7LtRFe8pF5fcpYRRDL9
6lPJFC09aogT+c7Utxkam2GVbeDQnjF5csGOLAoL1jeJVyfTgnkBzwrzgzJpHPXP53f3yVk8MiI4
bs031NitAOT15je9v2om/ZzsUdHShW4H6/O2Tp6kn7bEYgVU26akOVM8khiXkjoeSj3anTcxM2di
lQ3UQgSkBxNphZANHKukuxfki2Z8wpwZwW/LaR557VTMa8pgo6uolEZRdTMM8v3vDUd7vemirLJ8
P+A0dSOK0qigyRDFurnyK/7naGGmhTsK4IogSjVUqWgX8WmCNlHnrFW4G+dqk3OzNv38yIxNYiuT
pqi+K5E3ce5qM19aefJLawOwizyDBk5HmDPbLK0xiNgCAborXv0ZtcFF2b/7lYX5aUSYsYqNlpUj
MxZkT46+S/Tv1VzS9mRsABzun3EIszXUmef3A7Pll/YSYRq5vqqThzh7OD+S0w7gpxnheou0wVL1
6ZGQxc8t8rtNhl7NZ8Q4/LmS2unl/2lJ8KBynmqR5ne8HbVHo39s0P/0w2/nRzM3aYLPDOAuSHRp
Go3cL0FnFvWANjcNq3a4Om9pbjSC47SM3Gz1DBcQ0KGRKd4yRJ6s4pV13syJDgx4uH9uAxHlW2Vm
FAZTtntKFBb9l+LgHay1fw2xdRBfohEI8cRcpm5mT4hd05Gcj1ZrsbsdaVOig5D01LjMtaMFe8QJ
zg9wZsUcwZWCpisdT5p8j0GXavUYaegkWd9k4+a8nZn1cgS3oKeNEhbTetn+eKE6/jpHyrdLxhmP
PTccwTHoWqjVVc4m55/gCqLNMKAXjsBW0c7VCKePehOYHu0MwUH0oQ/1fj89u8323hrDC7vWPv7e
pE2jPfLYY871qbmMpu/9tdu1GwWhvDBfn7cyN2eCYxiHOuzajEOrhw928ZRG5hpyrgWko8vzhub2
gOAdUnfQEqmYFkcDWhRYK0VJEffSZ8YztzCCa6AfxnW06Tr1aHLQmu+h9+78OM6eT2C9AuqjhRbK
VQdWvtE/BmW48HrQym600tPPij/XwHR2dSYM8es9YPt97Q0ZxjJkRmX9oWrlXVtctqa0Pz+qs6uD
IcETlLltq9DsKIj1jOgsq5vSgSEwL2dWZ86M4AhqRcuH0Wa3GXJ2SIKJqB/VQXcupppbI8ERBCrS
OTKFh1VaXI1+RmNVivZItfSLL4N5d37m5pZoGvLRMR0sOVMri1BBRRtT7a5ehIRBXWczqKYTeMCj
y4glEvxBEfqamoyUr9uNfXAuJrxcdAmwCT7QdDuXHjt7jDAmuIVE8TxbT1ioxMm/NCOYFb/8lQzp
Py4UE4JDkCxTyUOVRbJUAGmBumwiehAQfetL5ze3neAUBpQIXRc9YdpsP6HuPsAwN0YzuN6ZrS2C
Rpo8jio3Yx9MIgbFGG9rNM7U1v+9gyomzZ3KLFwpZtakEe5SyMXzQF+Wbbc6v6vnRiP4g6Qcrc7O
caOJoq5SHTGG2l1Z0VyH8sxBfXn4Hx2eOPSTpPWmSZM+GAEKq2Ak8ua6su5rPducH9LMQX0J9o5s
oYOpm2k2BVahjfRVg9aCt05ptYFq8LyluVEJLqFOI6P3psJG0X82IZz2GvQo+g+Jfa+hMPC/2zIU
cBIwYqhgW4WtHVVa3LjTQgUE3VJI3Un7VpgUQWWEKH4hwD+yJXZ9tY2qh1nP3ouTFA0VZGOvfeNd
h5zC+TGd2nzHdoRbr/RLP/I9j/mLC6TXggDGviDqUXMv54gBTpsy6Wq1HRPMh7DPNTPv1VRjSBHs
0aNRrkoTob3w8VcG9NOKeO01laSkds3EITeWDdysYbJ0G3NmL5za4Yby04xw7Y16pfSWw14olMPg
f7QQ2jR4IMXSr1Spjw0JG9yLHV/q9WnTKXdB8kFLM9SeG3QpnJkRzS3PNOKjMyvHltMX08QZKJVa
8lclu5WBL55fnblpE+66sqh82weVzOVzZVMjzpznvgoWOj1Mv2dIuPEGN6sAg7HZFGgFKyTDArVG
SASBybmK9Knr+3iBBK/glW1gtwGWvCZYKiPSq+PMlp6+q/gAOrIgXndRFLe+ZWAhJOU7SneG8eSq
D2GAjnVdL+Tqw/mpO+VSj80JLsEuxt5KBtbICZCBTpWFPqme1k+hLS9DBLh/z5rgFeyi+fsNPiBa
GToUUZ5H42Pg3XZzZeKZDS5egH2RsvemF7hmoBKDjqHT6isYsWYGNGdG8AyhWQWmkk5vyUhGRDpj
c1NfM+ZSszMnSQQZ8RSS7EZlNF5+3Sv3mhOs9eJGy6z1+fWZszP9/MgtGD3EU90U38ujhOrJY6eZ
iz6/QO729+wInsGGQCWpcuz01UfJ2Ldjue2iL/IwzoxnbnkEx6AXrl7EFfNmDlDToFocZNVyBJH+
e8MRvIJMv4BtDgzHynMUlq9N+dnWL9Xy4bfMiJVizyu1xCXls0pyHRlyVJwVgMzdrR/M+KCZaXsh
8TraBtpEkKJOhyd1v6StvZ4S9AoUir83HMEZdLJXa7mGlVzzFvJaRo9Tqmh78K3fWx6xUJwFTZQO
02XXGve9lC5k2181NdKOcvwLmOQjbypWi+UuCBoIQzinbrUcjG4R2O7C8ueosFTD1M5fEyJzoWw1
nSNVHpK2KXQF15YXQEMa22W0VdDO1Jd0fvfP5RhrxXK0/QgGapowPvd0jH5wXVu/9UCpJbzfZae+
CNm8KgJxlp1eBUUTvKv/L0dnst0qr0ThJ2ItJPopGNzGcfpmwsqf5EgISYBopae/O3d2BieOY4tS
1a6q/cnRdeibWIOqEQ5WMcmtJjCFS9MW1gc2HNIZLuKb2uu/wddd1w7Zp0jFRHMraLgXS6ofk5Fd
4aTKDnohdbEYG017TOiJu3prFVJqBZZCHhs/hi2vFzwmjXiNl/QcD8t6zOAlduVZb7fcm7Nff/GT
UjTxdAjgvVTCY1uWlInlLaxt96wUfDmg79vpklj8XSAoD+ndNrvjxtBqwiW6oNcA9Mc/rxHpN6Fs
PGKLSh66tgaNPjXV5rTK0yXBCvm6wenUpGNW9jONjq0GOlYnHn9ULj4P8KvZB6bFjgQzcPVFLbLr
JcHqoJjwY3VaH9bAAQmKdtM/3rkA5jLpkOFBXUJMw2Pb6DfmbfY1cMeh09XLsBSN50U673nr1WXN
TNTmzo/6DaVArQ4aTI1TawEWU71R+00BPu9INL9FSx3s6wh8LJj3PRrjZnoAtbsBOpKkHqiCvfg/
EPgvczRZ4OFrjHh9ZDJxZ0VCu0cdtQgwcBnMGKwf7mdP24raDQ6RyyqSPWa103djJ0fLjadxru1E
SszdmCtvBsBm6+GSUBi+zVN9VGsS5vEA4BzgtuB7pQHM1ZUgn3O0wuRFCPeMM4ezMcv0wJs+e5lW
oANtFLz5MpLnZswMLD4ojJNz2y5uAObWC/KtARFPMybeOuC5RRGsswfinB56CaKw608iHTtsxsdk
PoQszXYqbZZdt6E11sAF7xoCUY+uH/MA5+IStpBblgJlLJLc2ZgfknpgVc9ADVIq6k8+X8BKaAZR
DAPH9inZYEOIgXUCtDQmNeeQAQ8xSYWYiLYLkiYJddKtadFYeBL52M73AFtSju1QDVVNF9Y5RPln
auwh1PJM+rWI+FZAra+EnM7WNUW6dCXEDMAQ5SM322X0hn9OsD8DftjipHS4mkaOxTTyW4bPoeAL
q5LVlRY0XjnWu4jp4+YtuzgRO9KHT9r5tJxd81GHIOqaOLhbZHa3BPJj3ebKi3t9oixAJTvY94Ws
8KpA0YR5pqlLopJsQFe2uPaJlgXpo6PzsU3Y9/8tbntKgc92kK5yl/RnP+i6InSw06kTTvEBR9VE
6V41wUVlHkyMYB4Jz8FxTKqVwADXgJTY+fWGg4VVZZx54AdVqWnwji3xknLYU+v5h24t3DQ3eacn
YEOFuhMdhqE2f8HZTwJ70bN/tw4SY0sOVEGgVlJBQTcMfljUfugQjbFu/QoswIvDVCSx/lr7FPBA
Y0rYnJ0SA+pyOOc9wV464NLRhg0O16b3np8ByeO2O05iPO3r3tEk91LyFQgw5igFwtDqh3UZv63m
VV2TvEXncqi3M8dLMkaPciOHTW3/Yl//l4AyTdhU72sVMzCQ7QNsyL60NFPeeLLaNKG5oPoUNev9
uCX3oKGfVgzqxis/8HR0uWw9gHJADFw9dmxiv4ht/JpO8hgtyXMn+gsMUHdO/5kydKBjBtlZ1mAy
r2sK5S3wh1xyr1BRTas26y5qkUrm01TPmJYUcTGJGA7kMQMYL9Nt2W4+Wm4rAaVvM+ogagf2Jw0l
Ks6GNuRuhe5+PwuYYAV6wZQ5tS+YIMwuc9JpXNWa7jUD4i/05jvShDFI200DEGEf7t3gl3wJwmJJ
XeVBJMy5v94nIIbHmTl1Pn0cLHqyarT9iWTTe5SC1En9+22w8PtFMb9TPhbcwRiA4II4WfTDAmps
V9/o2AItlrUfloJn2rb/TC2XXZ8ksgTQxd0CsgJi6mUvohmHKw4XnCt0VO/HZjsvTfAY+LiNB0d/
u3HbdmZrRIGlnt+YeEM+twzI8QUsQg/7rVwt5QoIZRfh6a+D8xxOX5Ck3xcj2l3UeSNA0Um1OBhl
M1JOgzlKIJd2wQjnc4Ih7B4zQoloYH4ogLDk3o7+RRS5qcrzvAHA8g2UsMB/2Wq+R8Rfc4QrW3DF
wMmeeH/AX0NQtWQAYHvq0E7b8pewHJJ0+9oIepdd4y8lxcyTh2X2fGPhpSZ6yjtvTS5xLD2Tr4rY
sxvjp2Rp9W6SUZLbkXbHGu+16epdvygYkALj3fpfhq0fIIlLDGPEMaBt8eOg6od6StLSmKHyDAjB
Wh/R+Ptpa3g7khTuXUMZdOOrWlMwXIfK6bDdeZI8rO1Q9XK6q/VYpay5eKl/I8mUQIXMSjFnePy0
2W51p4/a8UOPEbTJqy+i9nnej+E7ZsqPc09OCfV+t0lj7nLajhgEH95UxjNkcQKupnWQD3qDo5vG
WIddzElhXaqD1LmOtJzwp4IohEmZvzRvZDsUMmXXTjntvZvv+pIzMGM1K8zYv0CBfYyx3o2rRf6x
WFyZwG1uR5jE4kgs9u2qQLXFiZ6IXxnLEPJ99HKW4BbN4Um06bNY6mUn5E8cyiph+hVrqs81rU+z
DCBJqe0X7nzfvjPnSdXP3hDqu1R6YT7RheUbZ0+byG59EOSKDV9Nkvxs+F4Q8F/HjZncLdO+6/A9
D1sSPHegl4/wTcOSMp5sCcZtK/AkDH+dWfxP7IiOuhzqsZomXtokwGeO+7DuugtcinJ/IOABt6E5
+0MX5kAGnJZmnXatGX3AXoEoiLvoPCzpxUhAWNL0xS3zm1rEe5oEnw4uETsuDHI1+7oEfM9MCp0i
ACdnwWQkb7YvY5Iy1sjim4CO+UrAXAVEdcAgW8z6C2HzgQ2hzBPKDiQcw92QNIUK1C/vf8AuqgLC
QJ4YdmPK8rke+Sng4e7viiMuOZkGl/aQ7DNCrh5DZjopXcFJqwgM7toU0OEmQzI5r+m+n+uzZvKs
k+9M4cKIkI9iFP2dheo8K1QzbDL/DUqXamjidwSJw4QV0YIAhBuyYP0Lw6xaG4x3IgXeri6FoVKI
zwdOxWinEHFowOilSfK0cDCjO39dCrz9AzcLoo3dbakpB8UqtShArMOd1vxzHs2Rz/EBcjLNR462
DPwUqq1zu4k2VesoeMNedG0pf+3J9so785nYYb8ym56CFMNYg4vOHRhvh1ZHL731ThzUWRbRS4CR
icR1P841781KHsjsfXpaQMYJBKSwpU52UKyqKKt3W8YL6vpDpyzIrn4pfHPArmAVkfYR86AXnyX7
VXfPibD3caRMLqXbqyB5HoIa9FYWbeVg5l3rD8cG+HHEr7nfSQsrc9qaOzvyRyrs2TNw1IkHFA31
VG1i2GsAiMNa58qH8YUABtxNZ1O/O2reSO2qzvfO3iyrCb4ww9K9gtqOfHK062XRWYK1ErEemiA6
2gzpV4j/ZHtbDCRGJeLhYDXZUoTD+BoyYFnDcMHu/NwgwDpy9vtuyLMgq1ra7Wfwlymr9+hXAZ+d
rbdmkTiey1ePI1KNYQjaYVaHp6RzHGB0KEhtkbT2Ecliubbhq+k5Hp6AvPVd8mVF/etl7uiPSIGw
gI4lC/fR1MPr6vz9iA17az1ZAADKiyzTv25qsPXsrxl6PeCaBeMLscNvHNhKCLLhdow4lp7cJQk2
v5iD6a7r5LNByapTIM6Fh68ClpbHRpmfAXVUa/3DKgJY1XXo8cZ1fY08cteA3u4EP2Es+W52gJIv
OoJ3U7Dskkx9jOOIepSrLm8J/YYhWJvLCQO5hiNgZCmwmZIcxpE+YA/04q+xf1n84EkIwMBXbNd6
zjy4JvhvmCVS5A1n6m+opdbBU4wOcC5H8WH78AQ3oANhnc67tn9gg9t7CpE+kQ8xSf5hhADEcb0V
dbb0B53ZuiIDsO9Gx3cqQ6nmpysAw8Hc5vi7r1oOU973timpCA/xhJ3R2jxkQ7YnoexxQY3d3Yjo
yk174GwEvzkG1jwR90gn4t2czP9qUG2k5E9Btu39Th7wyT7yjpJrG4oL9l9LK+JS9V7pbfMMjruD
V6jBNrhTFlv2wxNPs/uQNK4K+nWv6y46xCjodnxdr4EZDLzg/ftARAqtgPEQ0PSDZwPyvmzF2V+R
Ovg+33me3U+9YLspGS5dMNJLKshLOERxbhYBCrj/E02+KYNNH9qEVTptzl7f128c3nUX4qi37/q4
rFvvgIWo7z4YlwOaPOBfuxVEEIkPC9eALP3Ww8ohdwe0ZBxqhfCtk97RwRshX2PMUXRMH8LZfi52
+VvSpqSYh/mh98aHsFUaz+UzUpLHZfZ/w4b+BkYZWF0Hd4KOJ674S+CbbBf4c3hkUWAeMeN/TDJE
lWlmhTVIcFXHkpLY+diN3SG2cJ3N+keaDnuPD5d+7Q5TLEFyEPi+HYTLCfVEZQOx62L5qNtw3lPV
Br+IM/erDSFmLPXRhjLGrrWTBUxdAKCPgz0Wyr9TEaHaUMetUfskdOaoe7UfRwt7bYEow4e0sLIv
mi5q8k0FV95Nz7QZ36ghT6Oj7ybDPT8F9buwbB+gAIURN2YZfN/e4X33pQv5o/AQWqBlyKILvP0S
b6AWCzjVE2N3tK+9/da2r2ZbRd5L/9d2MrooDq4oraUpsIH1a3vX51MjfoZW7u1M91gxeyPxWjaw
yREmOlmDbI/A8NVGB4sCB3dz8kCNXyQTiOKpLFeD5dm4qxL7PAz6Lk5ewr9dQt+WOv1yVubNiBAI
lebWiOmQaAPe9gDVSRfI41Fk0pPfAwc8jhsA4Xjr8JFreOx2vX1gYXAv1X++ifo8zmQedU9j/BDP
53DUe41Xil2VQCzfbLzDcSkDz2JrEbmGfI77j7n7yIIjXbeTDk1BwO/+g3YrqkuaCrWL5pcJbZEZ
BlyQGDpz2wbAsupxKyz/WUhP8iF+WTqV1xvGObYnsWy7eXlPO2CuYuRNQ5nV64uz4sjJcIx7V8mV
HFid3Rwi2GYfGuROqv9IkOLq7B3g0xyb7Pkc3qwCazw+4l+tAz+k/c8aWgYzwmQYQRHTOesoYBh1
ZXB3aVFDYpAPZGreabqd0xAVhzXwHE2gfbvshaIbonqC5DS1FWzG4XrFTn16tToOCr9JUNzYIsWv
KMIMpWXXH9Z5zaf2AXiKSzC14zXV9XlRvzEiGz6hXGDWuUHKuoxzkVgA2pa1aMx9tD6v/NbhuxPb
B4ONiOLPcFfO7aCOsrFQyq6j0PnSo1CeE0xMwzh7jF/M8N1NbeGWyt+i+nWc5r0ZvB221koJHNyg
IS3dUe+DrpdZZFVKjw4N0qm+BtOn9o5rBmJ8fd+kn6hHG7bkveW3DQSPfDD8WE8q97d5fZhEonNZ
18mrBTY7H5Ub33yinn30V+acINj+SRRkax5ROMOYZ8q8e3jF3tdTi6t/xcoH+xMtxvusL2W/3fwg
qW+DjZscLnB3PQmPWTznbB2KEdPZfEQS1OVuhq9i4h59/8ztr8WbW8dxv2wwXMdXj+GtvV5n3Lpf
qfrKJB6zNC0pUI2ehHs3OmVJ6O/mTtwyz7/N21Vt2R2q5DcY11WcAcnXkue6TS4jFI81PdUTwk4I
yQpZx5Akr82Cg5Ak5iVL+VuDtjXGx4oh/hxiV1iqrq7mjyw1F5G1ZZb5r8K3D6uL/y20vl+EVzbo
F+8c5etuCMgV9IdKBiB3+MsMEZa/6dESGBHjNNZk+Ok6eg3CC9M2HxmuH742Cv1ejqYVh+w6rNhp
wa83yu47LnduPsAX/jxG+jRa+Z/DlmA+Sv4fNgSKyUEnGr6Z/w5r3T3LlucIKlvET4OO9unk0N/r
gCHwd1B+MeJUf27T8G8KzG7curzmyQUhtwhIM18yHZfgJO96VEkbPKmzsT5huvDcrnDBjS3MRVrs
87sWYYBVy9B/t67db917LcKnOlmvrQ9pRql/FHKSSRREULzNEMpdDgHliRE8Cszg6/KaW4IWrSXr
EzjwuWX2T2d+wVTZk/Gmt1RiZ2jDhmJXmyZXqX0bbXNvmV4xeDojGMERXIyfkYdUJqbsP2/ufiaE
xHlcrxvc0PNYig98a7/Y38pBCEZmMd5Yy7716tZ82TC8mqKFn5C1RQ7PjtOcQtDEhgoEoP+o+Amp
Vy3We2m1GnI45DgU5jBw+duMIHgZXLvmVa/vZP4XwG0VpT2/BVH9nsH8CxLiC0rfPBDkpmP4EaE1
OHt30I//QUO9X8j9uv0soXfh7fiCafUqIZ8dXV8HDNatffLDzY/FNPm2NbmxzcNmyGvbImJS/g8j
HC10ATpAnWoLJZ+37DHW9gPGZfB6maP7mSQfRH0Htn+OFzxo6wR1Gys3GKvuZU67t9RkiMVz/Di5
9n7Isp8svbUp/WU1Jr63CJYxBOp2Il97jRkbgIdzTWGck07mCTbr16CBuVk876MJL5l54Y+Y+hse
oPNqhiKU/0grZB7r/kXMKF/nTl4lfsKO4tmN+inz6kdvto8JBCgfuXOY9tADEoh+ScaeKA5Ki6zI
bkhIp9o7rZkpOmAr1qUp7NCfRiHOtF1+aYoyC+YyPZaxDNRSKKbJtYc8h2bPbu7/ZLssb1z37roU
HR+ou0gFQOGc0/tBml1ktwIkaZYHsn7wo+0/H4s8+eLqe434xXyYqbk9JyASxn7ZjO66Me++cfw5
y7ZfxUdsSlG5s5OB8132DPbeY8/Nt6zhUVavyFeHGg8RPjz3qml68Bq0DHqyHIZQPYh0w09Pzb9+
jk5IKrrcQyQpIBjiGQnpD2wCHl3YPpPoNqp/AKPvJnXwe4TClaHU6HmUEysq1kFEDtNXIEATJCr6
BZd+kXRnqazJvenvXA/ruU1vGeRyR7CWoPhSbLxVhWETzyPxWmOHgKOICIn5sM2222z2m86mGgN6
j5WDvZr9EknJ3iKU6Wba9ZxUbU/eOCV77FjhwCM5iSFDLvoI60bEel1Ike0F9jFpy387L6TY7LGQ
uSHoksqRHuIkRR2xBEvB+Pjllvq/eKSfUAT3csJxlmqrwMc9TXJlqFZxQa6S3cmRVJI3tkoig2yV
3ybxt8KsLd03EcgmzbJPMl6NPs1y6PbHpGNVusZVkqWnyar7zkX55Ia7VIjKdLzond2lmbttffQw
YCjSKe5XREDq9+IDDcMXH3Ufruv2IE3G71Jvuc2xPgZcoHwxz3wSHx7yu3yIVm/nMQ5X8AEXaEzO
sgNjJ1gfFrudeuX/qeDbhxcKFOr4WvwpfmLaXUgUnPF7r93gkKGm3otk7Y5bwJAkGnrb9sq6tn0i
DW1PJlNXMjLcet60p1pUgUqvnhhOuGAO6ZSe5Nju/Hh+6P5+dpiQ/Q08+lYdgeBhpod24TODLVJw
iaN2P0206ueg8r2oWn24a2pS+YFXNI7BaVzc8679brqE7oIV5rGS48DNHvHKNdjeuHHPGnCLMzxn
x32z0O4+HaAyeHTFqiIXH7HqoqoL7EPrW3L2lKcqOSlwh3qghvtYbWeht63oSJYVtl/+kzwYL1uw
fKZImitpQathA3RN9Iqw0z2qaps1VEWiukPUTRuEYvQn+7Zh5bYiM0D1c/PSAcDJ0PKK0Xbdh5hF
PdZL1oBDFHtnP3LfgwvDImPxlttpGPPEps2+dlSjhMYo0mogsbDRBvdom9X3HkS7A27F8WFN44cU
zaxjHdDlCNs6dzRRA5Sna0iRTQa1m0EXkXbzEa487kgQxrCYpcO06FL5o6Zs3MVRfc8ClLGedftp
oC1EEdTbNKTD/eDsz9qjlwkA3atv0z+JLqIFDeRatrHsKtssy3VexpcEHu3Y9HG4CQe+3jFYQFYk
9FqkPx7kPrGdGFq2iBxgDqi/gTEto3AfpN78AlOu365NAFlIGnaUPnqbiAwGRSNTyCkD8ydy/s3H
LMzpayqj7rxyvz/TPuXIK1MIoQtGh9FJdugT6aiI6qx5QjMxvuuMx3+sNM1tDbDQmesRmSlP5ZoT
CnIsht5L5lsAZbsYFg1cPbh6QKaScVMCjNChk8jDMtXBX4sWbTYdqAtrw5fF6sdBoJ0QtetTQvBy
gZjHvQTz4HdeuP0W3AG95lI8O0rV+QCf92IF8iNPOmiedagTjK5sIxx4Ej+rZOPudOP6q0hxkjK1
YR4ab2vvEi5AKVLQzVPRiFu8rUFOFVxDkZhE2TWtvfRtbHxcnjXtF1Db+zF4nkONM+l8DH7xDkR1
jodqEplfZvbvg0WG+UTxxDxYMcRflKAuraUEtsAnEXb72w8RZMMpYna8T7Mp2w8NVSeqswnxfNVN
FYUBvfVpe93q4D+usqxqIp3mqMZ0rpMA3UF03AI5zcjR0FuDrLTeZkEwMTpjlR+ViiOV5jGsn3DF
ljSE/kNrjluyxyxCZ8bHbhX1KYEHz6Vf5vWvhdudG7pqALHT9G6aUQ+liQiunoZAoObeh0t/wMI7
hrbifzIcTDkn6/diMGorsnhEIQV61dCwdycGkXd8hiILxWcHj3QEfKd+ksmP32E5np5t4MvHsIH6
aNF8PmMyYqt6aJZvfZSZAxxQ3poEYwawcotrqPmdxiD+OL8ZIn0IwZuSuxbd26iMcCTQPqm3m2nq
bB9nzivgJ0huS8tlifGH8cnUFL7PTsgDd6NR6MWHKOInLbd37en2A8Mfd127IN9mMFHOt4gBW4se
AvqGQX2IJjgf9gQhs5Xzp2WYkSA4+eViQySfW3/jM/eB5TMP0G3OXYj73m81aNALalFvkc+S1A/x
hE3gqX4S2/qOs4+t0FUcak5RZ6Ob0XJ+oAsqeTFAxJETev09nvuc8exF+nAlBGvjaJO47GsInGm7
I3q+zY5duTPDaVCAMltkwDPSPoHiBq9y6gh9Ixs5pRNFTwuOmyDjqOAwkxH1p19/xGH2imnMrmBp
9xJ3PtrAgp2bpDmbFAqGbZpDu9A3V7tSh8NhEN3JQH4hnldquNbsaDdGuWgZQl+6mLd18k6pkBnm
j8hlmQnUOord8cCsRwIXp1xN/gldxft1wFwACzDkkIb45eC/zDu1JaaUEf4ABL2PyQvwKTbzuk/6
Zrt4hL9BIy6RVOZzkll05Kb6ouLWe+DRomFXgTLtz1dQ6x7zl+1ApytDL3ivoth4OfNxvcysHYog
mead16e6YC55xwiY3vtNPJ/ajYJsL5EZ1AK1X2u/yLxdMCp/Yop9elA2pdiKEX110oJGOl+Wxb/j
7DHg9uyT5wbBDNP7n96SvTngOIp+il5M5x6ybLmbhuncI1H0+oemsWiLRu+Jv31nDAMAka5C/k68
tLKtqVZ8zbBHxChB5l/WOKl6bFkukS19zHPJ9RKgmBvRXU5hol6jZ4sRCu91pnyPhtdOOHmRkHN0
lt47Re9htGPyYKZ210KCn/zvPmxFPjdP3RLq3fYXPVI/OHjU7NI+KVvxL8MXj4ZbWIapKNAmxVik
28/9Ch88uJh10Pl5vU/718EwOAj1O4102yLVJmGzG016ACEShRBB+PaOAqrbAfZkNGdpOpZ+ADPi
bsl+t1Q8EdWCn0LEGW6DZUNhOEMIqKqYAdCYP0fPaKncH0Iz8xtxRah7i5L3mRia0xhav5LvAedf
mChgRVfjCmx/ZvGeQN3W19BhoEWk9hW1KqDQedagehjWgm7AUZEk3InFw1Zfhjb/nPvZexO+opC+
ukCd5IIWX+oVdbK86rFZy2EcUUmlrzDm2od/fkzK9sdhhFnFaBXi7Ztdlp+4JkcGSEGetmeLBhtM
E04ywY3mj35FCTTOLD51XXDtJCvgCvZoFvRaM3XIZPLbRd8eIo3osdqGLBkPZaHrPQixO5dssho2
+yW95HGoJ1ds6wsc19EUwCwKYfdp1xeBRI9Gi0c4L7vzHBh5IS3KiWbw3B1wsvGd9Yd9BENsdPJ+
t4iYnWugIq69CvM28i6Q1H/8diPFhE/94NCXTdiaFcZfh3PN/LSSTMzVkkD9GI3/Sdx43zU10hfi
0LfuPUj7DgNFKN8L30Pj07X1cvRMgOcEEl00Np+CkgvGnMqxTSqU2rgZajSDtnV7GJSFsK+e42lD
sB4fKVw7MYowXMJ5wI4vAWTC9t+Y1Eb3Xq5YT9nuoQx4uddml9r4IImE6Vuq/0L78tHr+GAp2vus
BRmr26bmBk0/fqYTW78wpbY8xXx97TjqnQbYr3zBnMxx9SfAGzukOr2azmPSw5Zq/pvbThUOuMZD
biYoestjTbor5qjWk1HzrZnQ2vjL2OFL+4RWDOQlsqKp7SH9zDVbsBnfPcxdchwjOeVWccz4TO9Y
56kiMey2LtxHJlzfwnjqvhVDraIH/tDqLNxlbvJS1Igb6KcRbn2/Wa4cg3dQHONTsCHA192NojJE
9KI4izj9vumhkGURmmMIm0vXSpRePBMfUq3mwDM1XgLaUazT88vE+lfBbXNusuiZaiWguCTIQucx
94VUh7CLKfQeCtvLJP0zijMYq4iMB13dq1wdoLm57lNVQ73lyROK8K3S7dACYRl9xj7aBKyJmjJh
FM3OLuM7TVVY1HAVLTlaqW3uJzYoFqnHK0HmdNAB0oV8DWPEqwQ+Z1k6YDhBe9ggpkt0h/JvzaMm
Rl6DITOk1GAn+Lqco+0MH9InTMtc22kd83Rcvvx6bO7mabu5Gp1a3SRP1OvtPYfd9b3TaI83QYJB
CoxyoXMzl5ayNxCrylpNFSLiD0pP6Mj18soyaPNMfHdEmlJL6Kwrprxg0Wc/5ZqmRYKUrAw9rvem
QS9OzekDBnIyCB31kIfbdh50eBFurbA+o6owTpbcI8JgbEphjMeLQQWFTJk1P1Kybef7Iiu8BvqH
CWfo8H0fFauYwRtpzDP15cOSLV8sbMo+7PYJbYMCziV+uTq27BaFQJtG8/OycPx5CzO7UHlm14Xm
Rkh9jDJrqk5FrGJ4cC7/I+3KmuTEle4f+ogABAJe2Yqq3le7/UK0PTb7vvPrv6OeuNO0mindaz/N
RNjhLIlUKpV58hwzTl4TCRUzXYoMX0nwnECPAwivbqDOOOdPcrl87ybjurCW7xUGxfHi1CCOMeBM
j4Uq2/FSWvaMeoVd6L1xaDsjQrUohQZ8j4sCSIovcoGLuZLbb/EcPw0pzFvopnnlZJ1AcTjaPTRO
7wa97mwL8EIbcE7IHJTk1Szx7OxQHO9Wem12/Z1aSs1VlBqQXWxRIpCRMOMvvwKm9w0cjU/drGlB
qpsXY90+5Ki2gGaw7tHFXy4A2DsCznpBpupYDMUlKZNLDRBvvw7NxluVKvPWEYXSttOvFMhOIc1I
vlZxhMZABvSg3GJadZiBuFL0l7mvH2dN/gVcXY8k2ELdqP9rnuqqvijGrlRSTLQZkXWHf3SddAdN
Nj2bUTGp0Ky/7isJ1Ln3soTSL9AgyK4M+WcO3DQeH/+Xh8hch5Rq6LyS8lbXlnu03b6BLQJxndDH
mRj1TSY1d7piPiNhk71CRR+qaBtUKZfcRMsKSN5BauLLqpAuSAetbnVFYa4g1hXjVIqkmtVLSydE
fg22hv62i9AOqdGWQPAcvsu5humXqEMErdPv0N+6wP6iQZoop7iaEweNvL+6WEpwgfXEi1CXdiKj
nV6MsASEvYb2YuXAYxHc/gzzzQ0YzBTtzEJGX9soXsj6wwLiH61cW1qiPxvM4Ikqm24BUAcVSuhY
Ay9Qfp+s3JdrKrAiGAdSufmCtZY7Qtj4R4lG05Qo98PQCigeBCMZKjdbQFItA+8sIOUN+uChHrvL
eg0ssB3Hf/hteO6pupbUjjDwugHUnQYooNRGHoW4TxsLtk0wX0C4oaN4MNt0HID8V/F0KvQvpTo7
eLIJfE1khZsvWOQ0jHU2XxAP8gvwssdC6q9i7XcIgDaYf8KQ+pthibrJDR0lS8zsaXiFI+9YgYE2
x1/nDw4RrYabNEpKtYWDZZhPHvvSnapw9JcYj16oiuJh3pdlQEjSBIDKSydoGU4XwEGXwJJa9dWi
6fWFEiashIzCX5l1ySGP6sbppXhA8wz4u3wghRPHA3okHRD0Bq5WxLuFHiKD/aO1mQN52o2XbSuV
l6vZd5eJlk1HaQQeYE3L3g8HAxgaayboaIZApUNx/Pb8Dggm1d42aLPPUYZ+PlSPsM/RDGhj0Iwy
6ndAbcbf9U7+Qw/l4pRaA2KcT/ioUgZwPjFQhnmAooXAyu7ZxmvGBG03LoI30vTNkqqp0dp0An3L
uN427euKx9ZgoHaFKuL5vRMY4ieH6ggvptXEOPhiYhQDmuCA59lr3KC4cTxvaddN35fEjw5ZEtqD
qoQhuLRPXT0G1gMNVK2RBAsSmeHONipuKP0yRcmZFC7NDcxWoJZCRFzOIjPk49lWhlHCRARWI6XL
A3SBrqGe+EvSCtHcr8gOd7h1UBMVKcG9rqWqXQ3f1Dl28+jh/KcROQH7ERtvw5t1nEYZixlmKGv3
j9FQe5r8UJiPf2aHOzsYtVDRi4RXA45dZ7VtlT8mNNfkbhI4gWhB3BQhXmudOjCuIJRC2uqqVIB2
re5m8/nP1sNd8oOUjUXJTumCHuRKKoDRf5TNhYai73lDu9nE5uxwVz1mXvqsZXyzyvIc6q3dALF5
3oLAz/grXiv6WpE6WCiqnynBO9lE58D4s+/P3+6Q4q7N1cJnCY3F1bLnRvklAxCXCmk5Bd+fcEEg
AZMKChI4NaUeOxOKZlP3gjlz20h+hy5If/8y/B3fTiAaQGkb2SQKOYuOwlL3vVUCGc+hP/tAzEU2
Z3RFPaGTVCwpy09hkjtZDVxK9PPPjHCBYDESedJ6RuI+3UcZuIKMB8BeztvYHWPf7Bj7dpuFJGum
FlWJhXRAaiR9ddGuqGajVreQDneCX1iqIBqIfJuLBrWqYvoHqEKX1n/N8ve6eZb+dOO4SBBFHYoy
EUwoUGBqi8Zp5J9ZT/3zWydaCBcGEpQH0IHA5xlRp01ly8Fr0iaJ4AOxD/CJZ+D9A/GcIxGBPpex
IBR05nUENTu8rwsFKLRF4NGCoKZxuf6cTW2GNz2YJhL9UZrCoFmmPws4GhcHgEpC74zd0vp62613
avK9iS/MUXBqdvPPzYZxuUCTkqrWcnj0EvUOcJKYe/qWZfdJfiMPv857gOjbcFGAhFa2Dj1Mkd5C
jvtaAxun9Xe6JkipBZ6msT/fHNKy1tWlr5kPNAARVGiwADTVWaZ/fjkiM2y5GzMKoG9A/2A5OfqZ
zZC7FC2hCBwG582Ido0LAMNSzL2VYzWj9aTTVwyHYs4IBa5GlK2JDHFhIEXjfZBZ3tF2KPYSlDUx
66HllwMRvP1FG8dFgkbulzKMUF6QO7xArMKuULDroqfz+yawwjMYdzTLpJx5Wwu2BxmjadE42Vn8
8mdWuDigN9kQSUoLJyDU0dGjs7LjgEniP7PChYIavWpAH/BpgOa1Yx2EKRgAnKZIENREW8bFgqHs
MEuYwdVy/PPq+GKC/WMpfouk5z3i6FwYAEJIhywJFjM0t6PZOgvQRkDsCLZMEKB1ttbN6eymvKYT
4xYplggRNEf5N4Vow599Fy4E6JCb+DsnXIH0TWNUI1R3AL76vBXRUrgIoPYAEqkmK8XQxy78RuZO
sFe7J58A70sx22DoJufEwPFOS8pomAGnxTzsVxV4HkV50Yjo1tx1sI0hzo9LWZ+ncoChHlVzPaTu
Kt+E7W+9ojdWeDde1yyjjFi4CR8GHVNUGBW04kTwVURr4dwYaBiIdDH6cmX5MtdQpzVHexAG5d1v
T5j+IcQ5qaxxHhY3FOMuLSoCZJ6BEJKuaCELBCf2v/67Cc69mmWUoAqD85jq4HHoTuDbtNfkL1Vp
BW62m2ps1sJdMBgTNyfgzpDQjKhvSdBvXp9jbXGT/gvqHP75Q6Owr/wpE9xY424ZSLandWOBjLnz
FD92ilPqxi6mTN03zdvvIuWyfXf4Zxf564YWg2TEFItb0F9vwMYwQNSpHkXyE4KPxZPmS5qyKCpj
YxoToHkBv1bjJwudWDUUUXqKLHFnFUO6yoT2IermiuYV86NMv1OrAOR7EbjFG/fXmS+lc+e1sMok
M2r4OFWqCw0A4FBufSOTrtI6AeNi+JKF3aGsjSdM9ouKE6JVcqe4o+tcJxjPh9pKghIiho3MV6I9
6qlIjUtkiLuP+iYMK7mHf4Bq1sEEeJmHdmLc1OPdeb8X+SH7HZt7LwfqMkQVHb200cCw6OAaS+12
AHSdNyNaDhc0SFMMQ/bGNj1BZWW+BQzBUdGXTGjrnrckWhAXNapx1Qll5RCoUTgxfe3QUk86QRon
Wg4XLPIQrEMSI/AvyOOKafvVvM7Ae7Ki+Xh+NewfOuPrlKODHuhUJJqOFMuYVLBGqKdcjr2xIofW
BLVG1iPbmqzRQ2P7z7aRcne8AflsvQsROEBRYeeYT9fZsBjolc6vT/C1eMnDBvyixcpKShFmW4Ze
tgsFcxK/RX31HtvfaKQ2Tj7XQ9Mn7FZcRmgdzs9pG7qjdpGi83t+OQK/oFx4SOeGQBgQTxXAvp2k
G+w4uzNCjOH0h/OGRPvG/nyzoiFtutVQYagBDXCLdvkKuvO++3beCvu557yPCw7Apk19M6HZZALH
0Ou5qwHefd6E4JKnXGAo5SFfphK007r+XRtv2vIlUoMhZkOKv5e2/nPlUi4yoBo/j9pbij+0Tpf8
AOjBDvuHvhDJlIjWxEWHpIsbDcQ0oHQDAeeM2X2wi9hpuwBHd7soT+c3UOAJBhchgFoqx4LJlazS
SYsTIEBAgREX3p9Z4cJB2utWpqk4QeH0irEah8BKn/3hpWeoH706plWk0QZWJODe8ycLajiddBWB
UOX8agTH1OAyiHnCXaRPuCOiBrHgZHS/Uu1OxXDBeTOiT8NFA41WhWqWCN41A/3Q6wQcB00quIoE
zvZJYDkyUktl950R3wM82JarP5n38cwA0vfn1yMyxYWDZCqyhLBtqwGNiIrrMPq5gsZmWjDW9Vs6
jRD5+c9LxuADgyUXE6jv4As6ODzq3I/NBhQQP88vSeQJXExo4lRSixZWpiwEaiBQ15SNeQNrLOBv
F70veHl4SoA9VkC64WqHKGiP03XiSU7jFqotHaD77RaiYgP76WeCt8kFhjoDJYgaM4PRFVlie55v
ZpPYdfOQgK8NELngj7aSrwpkIEtUWxYi+vpmRM2JYlo7pDeVSKlA8MlMLkiAFgPSLuCWcAcMKSjp
a4Qhv2kwHXMSEZoKzq/JhYlVw+hXz7o3Wo2pSEy/TvRX9FsksISakCEkFgr0nAeOGhmzRocRqeiQ
bF0VGGldB8OJM0PwcNo/vu+WuGsJlHOj1gIC7SbJFZg87HHoQdj1fcqekO//VoT9xxYPtQgjg6wh
e96CiMRp2kvotDnQgY6l36pBvm8fj7Ro+0bJV3aAQ2AGMJeGwj3wpurTed/eTcN1TaYmtOXB0cIF
o7kpsjYHg6dLaO91oMRDQAebMiY2MEtcoX0MMV7B5bHr5huTnF8o1VIZQ4fcy9Lvl/y6UVM3Mu+7
fhZ8qV0n39jhvAJ8SkSnMeyAwdm2GF4yvWeMGuc3ULAaPhhlUxTTnHEDg9UJIwGXPVUOafWlaU3v
vKHdqPe+HD4KVV2N0dqQIR41incLmMXyO4NgupGAbieoQRd23p5g+/hotI5Z9Xf6NWkvq0psvX0V
QgneTsunUL5ZFBeISAwqBJ1VdOUTJsQl8kwgwVDqFNV2V/VSHyOt3oz/xYD/CpmYePgO0YnIyVwg
YwVB5O1AnfstXFLTgf1K7ZcOmkFmciP3hTPJ9aHp0QYuLYxqyVS519QyWNP1PmuG79ScfQCwX+up
r11LAZg/ajDf0RzAdHs5ddlBm+qHuijRDTMFh1bkc+zTbd5IxWLKkcVQtjnoPNQyt5UWJY7iEUxe
Aid4k0U5tynsp2xNKZDjVtMEgIUGUsyptQYdxmytkWAaBMRFbCqnWLPJyfveXdvk0gStm+DDKCJP
5GKUJKcZWMEi3IutHR6oY4Ekziwxg+hKTvnLOJQeqAldOR4CaNb/qXEuWpm9VTRaj0s5P3arJ8+v
cfmtdAHmd8BUBzLORfdUGwybrtCyupPmUAvcMgSBylJ5hZIFTA1rkVcydItWX/USDzmOeuw9zZeD
7kvx5fxx35VJolCehFCsbBm4DT5+6c6UFODUwtWdHMXXHNBeFjbI+RzNL3z26QUby04T71iGoioq
0WTo2PPhDAtPqgVvCFcdTNfIFU8LBTpJe1fb1gLb343rVso6aFlurW4R3+EawLxQg3PKpDCoeZ+A
uifuRbDSXVfd2iQfbRrmGM96J634ZlEw3lRXC+ZAc1v2S28JQJ38Kz2UV6Kt3AsHW6Nc4Koo7TFN
2WG4L52cVF49WutgJicYAiw9gZewBXz+bBg6gE9ihIiXUZIxFoGbOpKhKKz4uo/Hi2t40eXfbmLc
Sr7A3t4hAHwWeEJqqDrh3cTAVHBvUR0siu7oQgQeBMsOuJhdEEddDKhyCLxS2dvLrT3OaTJqVqNc
wZ52WJ51v/aVILxtg86ffMxsncZDfMoPRJQSfX5DIQMDa5EFgnSdYDKLO3y9mip1K4Moq/MgKOkk
Xvxg3WOQ/+30UYxxCtb56fRx9rjcaOoj8PbEmCYO6/SgNPrNYkES6/y3+xS2mQ1DMamuKCZReVcB
k0g61wqY9uJkfCrxSPQg5A7+BGTnAktvElQfvPLNFN4Zhkx1y+SLrRissgaQcC7wEpCk+AUo8yh0
rntbs2wWv8LUkSr/f+50cVa5wz5malOAXnpx9elrx7i2o4smjt3zu7j7pYz3pXGHGzixxSqZkSyk
4A/M/ao/nrfwKbHklsFlExQXuZyNsJCoN4r1grt+Bm+nBZ4KXPRVLzrRogWxE7gJy3WYg7q/Zq73
zTxgrum6cWI/cdCfQZ4HZdhS6OzKp/cht0IugQB5/FLjeTgjKveXYMkZ7ivDyV3J6+3JBT+HC96h
zg0v2oPIRT7nT5xp/mB38lygdDC7izO6q6vY0Uk9spSlPOiC7yjaWO5MR+D/MEMVphRQdRX6dAGQ
gyBsfA6PbDmmqhgAw1umyg9EtUVukjXFmQZxjweqKJdGR8iuY47I7b3Vq2sHpMsGQrRQ3nd3dRvL
3OrUMVNaDSMBblPRbxam9rpUNFO2/7HebfDw6bSJAMWI3lY3ussrCcyjBg+ZHnuxY3y62D7uJI+i
XmKjSKB6OGMnZad/LPHUGXDFLC5Imh1dAAT8dKtxxrhbLVqZmEiFzZv0Onaytfk6dhJIKBowAYL/
5nw8+ZwEcda4uJhqcyLF1tvSTB3ckyC9sy3QdRUeS5tHLwFhSuSAwFPoJOqul1iqZsoWVQhRuYXG
QwJq2AYXASjjlBtjwGyyH14l1+bkhnemfpEf26P29nBILgs8njDuXReekQazpzuZL3qz73oU+y1I
pwnSXJ3z2jG0QO2WDfg9qI1Wp8rJHHKIg/wEYnbBJbj3jU1wK1HT0KHHx/c1ZU1exlhvFrQCaxBE
DBHoOksCxlJ9qdwFd7EoFux5sMnSdw2ZGe5cLrR1kENB0Q1a5Z1H1yAKuoPkYXbxl4w9ve8PhsCt
9oI4NhHwHwrmbEK5e6M181DPVayvV3uvrcDxbsZAaNfSY1I2ir9EsSDXZd+GTypAHiOrss7KfTyC
Wk+r1iyKClRiU37VRGDIkNb1BD2167qTQUdKXGIo3zE7XAp2dnelG8N8S0pShsFSpNk1we703NBo
dPRufTUaRTpqDYlOjaTJgt0VLZY7OMbY0Zn2CH3yiX3J7EAOoA8LRPfhXk5o6rJpqRip1HW+V1CA
tms0SuYzxfKspuQYrSA4yg1TsJzdw/Buh6/KrU0Yd0SSIbNjoUOddNWrXpIXM8ogtlhUB0HAYwHt
k6dsrHEfTO7XOrIoNq93WfauQJLHlzyw8XkIczNo+G3yct7kXpzb7CNfnIvlOW0bqF6BYiZ5Mk0g
rDD78zuPBBPQetXULFz3PD4VKDUt1+sUGkhVdNCX+q7sZdHLZy/53Nrgks9OyZOxWRYwBMMSCM3N
Uw1SgVCXg76KoKg+HiCfJMD57b62tka5UGLkMkYzpejvqJzgreyZbv1LccDFAf4NZKCiZ+Xu6drs
JJeAWs2kgasVN6J2aI8QH/ovT9dbS+WzI75/MS4kZ6neFuGC62/9sXgUz8j+As2d+ma1JU/3oMgC
7nwEZho6yYPhnndJ4a6yTdgk9hMp1lw28SnB0+AvHnETrzhYTuezdLe9ikVfcff+ed9UHkFkDSqV
wPnJ3szNq+bNwQ+w7P0AC6oTCROL3fNGIVEja8QEdQ+3tkonDTjMEZIjEwK0tIXChegk7Iasf0wY
MtfVDEMtBTs5TIxh/Frp4wi+lOY0SfiAiqYJJg92r5iNMS5iLeMQk1qFsSKFBFtc+VmmRcA+pC9q
oTiMuFrgHOc30JC5+4USmup6M4G+zAW99a/hMESnDPUN1e8PQ+ckGEw/iDxy97LZLJKF7Y1D4oPl
NTYTD9tuARkxiFgbMPZiYwVrE305tvaNHW00tciqULxJj/2RcVIM6uQqgeXNDoB6oNkH85KuORji
d1pwgDu/dalu1snFUBCDqP0KcjTXhHJRI4EfG3x7g+AJsX+8N1a4oDmUVQMOE3xBerX67SNg/i6g
U2CFswmWJQnr36Kvx8XMEepqYCJFkF403+of9PyBLKfzX0704bhwCe2EsY2YU64qOOWmn3V+XWDU
tB8FoUpkh4se5WJIoJ7RZ4yZGxfTTJ00emzb1imKzj+/os9VfLy9TGrKhkpM3dDeHiQbX8xkbYrp
Ysxu3B5x2B5rP/KgRJf5+mKHNs5aIDC4m/sY6FJoBJgWRePWZnWF3kIdnkVh4s+PmVdp6Mt44E9C
3c2A2iLKpY9/ZpOHmMsgoK0tAzbRc9Lv4xdovtrZoXMxE7p6EMxyRfwKu09a832VPNpctsxUTmMo
irHX+hg+GX51oGiO0C6oC1dxdCcGSYctsrt7BjZmuaiJASHcSBVOdpe3D2p625ag2TTvBNu5e5Ga
igkFdBOdGIuLk/FYhiQx4J6jT/zSVS5C13LAo33UAsudBXFkd0kbY1ywhO5dVNMYtzaUSc1rDb5q
F3PVBtZQk9/Kyze2uMBoymUKBkKc77+r6rkLksrQTSSbBWZWgitEPaf91emqrqq6hkcOF7RChUaa
QuGZ4fDaAvSLgVgwU0uiG2f/i72b4QJX2A6DpIIdFK+1/K/qFLuFo9mrk7xA6kGY++yWT03z3Rp3
xMupMpdiQPUozn1WxOwcEsQPhdPb46/JpX5zyU5d7Im8n7BlfEpn3w3zGR54LJohVHDqSl1PAhk8
k8eJDvK1YnT0ONYguINq6aM80MGRJpqcphGIumSpsgByfa9SOPXXU6M+ZWt0D0ewbLJU9LpsoXY0
QYfODosaSn9SKmNolWqOXhrKAf3rZ+R/Gfj6QMxZmbrk0F6CyJSS/EgWKT5qGYFwTNX87FOt8OKu
goLKrMqnuFag/ZgNSqDrgyy4qPbDuonAzmquBuXBQLOGUFB1ODUzMmv9cg102YkuF5+gragDgCSI
sLsX1sYcF3dASofL3kTcaa2nOm5AyathUl0Hpztxzwef3UTUQhsYqqkqWjecJzdrRIw8pODIbazY
BmmRO601qsr1JQSp/HGgT+ft7acxlo4RMsWgGuHLZKaE8rYBln8WExI7h4TlMTlZaD+oXQC9wP+i
cr3/8TYmud20euguYFJ5dsmNdZMESsBOawPdERcUsY4o6939dhtrfDRfUwWsmSZKH9K3qLtNQM6+
NC9hLshp/mVV6ASDSg9VOZWzo1etWsg1YhArbYLzMvVNFzT2dnwBeRUxEOMzVAiZjSVDT5U5iyJb
XDAvoGHdYCaXXfqTp5FTeIX/eKydIj1hFBy8SpB89ItH3UnQI7PRzhTt7F5w3/4CtvOb3KoDj73a
DjiE1lhUTpcqNymUcuNFFc1tvu0dH/i2lvhrJClWkps4FdohPEC1+gqEsPS2/gIZrAPL6CSn9axT
GdnjIfOHiwaS1K6R2rHoAt0LwIAuoTMtazpFrvFxxYC9LnNW4UnfeVA3PMx+cQ+iF8Buplv5ofdk
l15I7uCUB1Exe/eYbi1zD9R5Bus3FLvhxZcYWqRe5sU+6x008QHaYe70v+NRmHttlsod0m7Vq6yE
ULArLYNxGaK45knV1AowKbunxlJwZlCpJ6rFM82AJsFIJYIEQTtMzzWySMCJbeWXiqZPJExb90LB
1hiXaxmYojKphiOjWNVyFYP+U1nvRgzUBONaC66M3VYH1kN0HcVy+unl0WWNKmmsRGKSOGhodyoO
pITuw/C9CmMnjAho8L0pVhn5bnA+qO+uc2Oa/3b5qudLgTyvBxt7lh0aGVoNTI5BUDXZPQ4bO1zI
MyKAaBVoXOB+MoBFMafxBF5yCLFqZMJXlFuVQD5cknzMa/YCz2Hf6lNI2NjmvuWY9u0s5/iWRvVi
GiBhF04y/ssXZKPv6OZoBj9wAVTupIwUER2FjPCgB+Hxi2aX1+JWzudBV3bYyLslLpKOTTIhh8Ud
ZYAv+RAaZh4g89Ghg6QTBxlZcWnNCVTVinFeXXVGrtYXbShIqnZ3FO0dwJgIJQrf3zGXOASdBE68
pRR3ilbd9hAQPu+Yu6kzAHyUArkEHYi3d+XmygjHFFLprA/Ru+ZhdRHF3Dh0MdtYRAHGKq1vzRE5
wCGG1F4YEFFJcffZujXP7XNtmXkXszu6WGxWei59qP6k3o8Fr/P+YLnSZS2suu1/3M2aucvLWAmk
CMcGzwV4Eet5Fs7g13AjUd1r/wNC6MPCF0TqyGUEVpcXdbsilqKt40j5zyxKfcH3240s2rsJbgND
gjknyH+zCxCc+VejGwW5j8ufaWFUwBcBqHzZHvT+RtR72Q01G8PcJkIepzAGyKK4OKcv2eTnTfpt
MVEoBWmvK0NKSs8EAWYXRGVtTLKftPHVHjo+ZZvhUDJsB6qlKi7dJHJiLNM4KN4gueKs7l+c5X2D
ubel2Zf9ZEpwFqWyzBfEBNMHLz2I/hQDqmZKVEA0NbPqI2YuUm9epPVarebml+Az73gSIFaaifsf
97Kqc595VtM6StWWLb15Zh2a6I4ls/Uz+iVIJ5cL0dN2D0jzwSL3fcM4nzJZRp2YkTJM36p7qT2q
3hqACQQ6UsMhXz107YPyh+jQ7MUEWDaBkUAINpCIfPzMmUzj3KgLVq2OggItmhnwjNabAWNGLoka
1v06HZTabkU9gJ30+YNh7pbW8AwyzCFC0J+/rN1DhEf2nD6f/5LMXT7dku8+bHEJK4kHYmR5x9Kr
HtGuD1rApTF2K0g49tNTnVgGkFAKRWb8cRNnaGyUvYbjycDSSWTHzhxA2gXMCZ7xi1WWFlFA2Nk9
CtDtPxa5zzbREoqjDVJxU1YXEMjXiqeG2qGJoEF+fg/384CNKe5DpXiByerfOWp+W3hj8CM7qr4W
RL5oUXvH4MOquIwKcrXlmKt4jcfhVX2s/WPlWI482HZ2LAvXxKhH6okBgTt7iZE0Yhi4lqHizt/K
igx9y8XSJrcwdXSj1KFyoY24HK0Ss/rnN5OdY84hDYp0H+UNExAcvnFoJqSyDOj5QE47m1FEMcFN
T0bIyZogs/mijXV40ZA0OZy3uhdWDTzJqWqZhqKgafnRP9s10zpDS6Dr11wN2jpdWfrFXKmQDemg
rKqawYhwk6VQ1EocgWnmHfyKAQ8EdQMqrwZO/EfTarNChwzKKziC8S1IgYL6C6OaiYP4NAWiJ/ne
e8rYWuMuLYxIamH9t7XiuvTnYDytTogecP1fVHL2/GZrjLusUPUjpTVgaQWUjvLlEiLEYTd6gg1k
3+bMBvIxLNeh3kf6tw2cntmSNLdzBxe6rnbsWUfRVbR3920WZXGBBd1La0W2PbmtejvnCTKpzBBx
kLH7k18S2uYynrxsENTgfKJPKM2qJJpc0IbetWljm/mjVNAAGkYC99tbzdYS5w+gHa3XmFlKF3AB
zV+jKBd8nz0nQKKAoQPFYiOT3H5B4gQqeb00utAxhERO95QN1gmMNv/76+RDgsCZkfuuGBkRhptN
2a0M+ckyrgUm9uAiH2xwgd5CCDItChuabmPMkxV5qpPqYVQmYJp/ALn50LKx15/ZSyZEz+9dMx+s
czEqVoASpSMSEZZvqhjtiE7lRXVkaU8juK93/W+T3zGv2aS2lpQYGnSWZlfH1QYJ6TyopOWyz6I7
KKGIiD92Y9I2m2QetLVWAoSdZQStkdqRUfpAyY4h3CHmMyOp+y+S6L2Qu03puJ3EmH9MVRWZVXqE
dFNvM2sQMrbNoIEYlxhPvxehtva47WwrNM1NmsPeZfEcBSXAbsnk9CfIrvj1gbxk3wUhcfdUb3JW
bkdpoY7r0sIgy5bRPvcxex3rb2BiBj6IHupROFW1fzrQFDU1IE51iy+HJHK6VtTErsqnZXVip3uq
b5onLbWpaz5AXBQ62icIsD5EN+sL+DvPL3knkTXwogXiCKU0jWhcxExTaM1bIY6mfEqCNWiDxWd7
K6zw7n7KjR0uXkJZrYUuEBJmdgire3YIdQweWYf2mhUm1pfzy2I/+9NFsDHH3aAAC9ChUZB5rU21
/pUk1LruZlnzst7SIO4UFq9rXa3OeaP/8iX/2UweL1AWGvhcFzq5Vaw5hr4G9SXK2U5zsDyjxgyI
ooKLHQLKP83iht6wl1DtdIIQJPigPIJAamkVFkBbvb1MSNAHkz8c24PIzF6bxDBR9MUrFv8Bl9XH
4KMpEFLMFxwV9kFZr7aHuH0DWm7wBzzPF8Up9jMHPaHiqCLQJjRxB2G4VXfvSABGVRNdAwYN+fgj
6lQpdanD0em87Hq9zKitY8TbSQIdvqzdQm8zYE8lTBE2DiPCf2zwvIjvuovIF3US9jwOrRSwYGLK
lCp8kajp57GHdCFCPwgODEYDYM3qN2DkvyZ5Gtn10ogYIvYeh8bWJFdNgEqlIoMRDngKMMKpdnEN
V8OMk3xsF3DvghUFUDcRZvxfjIK1VNUgx2h9etNoOSS5U5AosBG49C/qAJL/M8GQcvi1d5ZASMKy
F5ItBUScAKqjb8v786gh6U4jvIDz+kUD5kzrqSAE7j5i4MkY5sBQMp61XGyC0mDd0rBCwaA3+l91
NcR+PcHUXFLtQlvbNmg7OrpmGGb3zQplynb43ylUNRn18PffwAWsdpygfDjBffCXXCsbb6ZqvgD0
6ul8iNo9tuieqOiDGzpQVFy6l5MqLkkp48FGHCiBDzGIOifTBR4HJdvGbXPbjO8L9PigtWdPoCZi
+rwOEOcAHokeVfs/RsdzFVcPYF0Wd7/XM6mHokYMWclTpndeVM43Me0daYw9Ug1fp/6ZCWHK4Y0C
cdi0Sy6aqn0eQiiYrgrIAe6iMD/EkGOTilO7fj2/Vfuevvl1XIRbAOrEJqBkyCJcfQsR1EC+/VEd
4wsMDx7+Z7UL5gAba9xhNqO+lRDPJrcnXXYhpTP0z8FQB31XcKSMcqwIyrC752pjj7v4Vxk6GkoF
p49QIfDiKc2vaLOYl+c3UWSFO1pYkS43CgI0zWkwp8dkFk2BvY1a8Vf9duO4k4O7TpMGlj5lpoMh
+KvWrUebTXBXDk0h2Qn0qIbB+PACHZ876ZB79VXki1yZrePffwTa2B8vomrVV1rUMXxlUDygc5LD
WoY+5mdAMTnpcFXwVEWzqO+yd/29L12T+cNsLdkwLez6k2/U9AdAn1D2EkVHVbA09uebV8ZaQspa
Dms0rC9KRrp1Khz5WByJU58gPylIoUT7yF3ouZLUmL5C3jYMGIGvhsBaoEQ8LNC5rK/rGWcwJD/P
u6hoE7kgVIYVSuQSNnHBHarq1ybUhsBJdN7I+XOAm4zbRMVI54I5qQaiXdTCBk0kLSNaBhc/wnFU
6VpkOM9KfRmOxsuyGDdTqf7RgUbM+riQOApVshpYCFmvc+MuX+7Ob5RoGVzAiEHpnMWEbVSvOjFD
NYKe0xAFv71+6Sbaol76cRldaAGxMMGMeaWdpvvcD931QP/SPfa0XJ8gJu22vn6k3vnVCdzgLRPZ
nKWQNk3X6jBrUBC+g0o174XUIIIjxNeNYgnMGdCGxxd6WL92z+nteOxvlCB2w7/I4lZH1COo3Ts9
hgWAqj+eX6Dg872VLDYLXGnUgLkMC2zjJ5I/9vWPJBOAI0R7yIWIZJUsrWRFiLKAenOzOP8FQoH9
G2fC+VsLc7OMZqSkiJgXAgNmOqtbuhF4g+3owBrp5kUKEgH3/Mb9S7ZBMP4JFgvF4COERsrabCQI
s2PKCK3B7rB+MdEaVL+C3DAon0T2dp8r4Dn5jzkuXBBl1CJFnSfXSuafWlkUDkiEvxZTs+DEzfRS
jxqB7//LmXs3yYUOPQqNJNOR7eGGvoRIvVf6aAzcZk5ux9eqrwKlWB9C77dKD+ho/bNULqSAw1yb
ioY5jDY5kq7aS/tEVBApQSwWQ3+O0ufHvB4OMwjCp9o8ylR1Munl/Pdl+8l5lCkrAH6hV4L3IY8q
VEukwEYYTq4RTs5CvqTRwyAt0Lj3z9vZq0HgCaPquqWD00k2uJxgtHKtl2Zkrf8hshnH20UDc0Jy
mE/pfe/IAcOCQvi+nq5Es9M7x/+DcS5XIFMr0ZFKuL7VuwnQWvO66r4IFsgW8GknAeFl0FNUP3ny
+sxowqaYkY+QG/MgX0Un+cY4RI4GUi5RNrL3MsR63m2xWLSJA8UKuc0xha38MjxMhznoT9ahxlC9
aHDzTaLz3KrYzm4sDe1SNV0JJ2XH3/iqPRtfolMEcez/J+27muvGlW5/EauYwyvjDkqWFWy/sGzL
Zs4E06//FuRzLArG2fD1fZiqqVHV9AYIdDe6V6/lzp/wILt7fXR8mQ/yh+YgnHCk2ekl46wzkFto
BtY4M3qEDqmXnTCGG2nBX5QBOc773YYyPgBoeAPfFBu6osl0V95RlCcg9oBFE7CbwQNkQnCiyCRz
/ccRjEFVDcc6QT3qNIwOqtVtKqqL8E/+20lhEorchBp6EuPkN9vt2l418t3YClKv/3G1f9tgxxSG
tO+Ik+OM5Efp0/IwR+S6uZ7O5XN5Nj4UD8PDcmM+l5H5qAuTCk5ARHXEBBsLfAr4sZjjmeWKDYV2
vE6HwAZUuAqSwEhcI3DwnlK/OcJwyP1oACGgJgDgqMPiHlQ5r8Gkg9aGXCgBiJiixBEV7Hh9Iazp
zQbjKetp3qDJitK3fa2A9247YNRW/mhFKsKQeAc5z6h31hjXqKJ4BKV7WPsP7R20UZJHBeQHVVhe
N4LHPTfa7JbG5EhoDBXIXmCsSdvrtWgPc99f90uQxvHDZXcs+lD07zu/5QDdqTQJPlRpZq6d/Sjn
xrtsgXuzdmthjh6pl0JREwNdrmLFqPmmgpFDMR2XFMskoJjmJEXvvhHjB81kJo5VYjGV42Dupzzq
TXZ2Ugimmct8zLTh/z1bBljDRG8XMGZMiTBLg6ZHWVQJPYFyEYzFF6chUb2JHjvcDdxZYVaVVbO0
SBLurgUSUemM962hf7z8jXhFmHcrYfy6JNkEY9dYCQaED5Ze+6p9babtzyIdPTsmt2r9Ys63dfdR
AsMqCJ+8NTtJ5eAuBv4VcjdrJmOquD7YA9zK2m+fFcDwFDL7l38nLwd99zuZYBCDdE+CtidACMSD
RGV2T27MBFXzJNCPnZ/fGD+Hl/beBihRiOXi3kkD2H8KXseoA+NumjWvlvT1MyyGDwCQp9SgzzE3
19JFq+R+8Z0pxte0vaKZ1fDqa+YgbVHS9ah/o+NAOVhmv6r+9kPMnMW1aqKErmBkC5VsZm+VcoIi
k4x2hDah2bXlZZCoKbrgQhpu3tgKsBdvlphgmxHIx8yWjpDeEN9OTVdaHb8wSGDUchCPjbuMVdA1
+cOsy0FRPTtF42LII8gtjGSiZBzr8W2WhkNpuMBUgbup9+bpaopfCk3IZMb1+2+/lUXZVIraNcUE
aLQemSfJzb8nQeFNHgrwCcakRQk41x3vrDGHLNna2krpzhCrC8aFgDb2q+AK0f/FH8nizgRzuND7
6uN2w4IMd/KVK8rhU2ImND2rByGtFTftACEnxr4M3cKE5vvoUmkTWB8LFKnVKLuxwg2MJpO3vfLd
/ONIGybaZaDoMf0IJAPjj8u6b6u0AHxDzSE0Hb/KK6WjDt45A7TrgGeaos3kRpydRcY3l3mRNPOI
bprhfkJVSHVB+etV14vrBMqHjU6aZS4kwA6jaLT3VQnkj8+4s8x4bHsipayVqBdqZlvgza8613lS
qlFrjvYnhNbVNa1FuplJlxyh6wm8h7KoZ2tIX/p8S4KkhDxZZy/KyXYSMxiNajw0tf1RwdR1mFeO
ErVZirkxYqe3rToDozeUP1Ille8KbfoSL33jTobWurq6SqG6LatXdEPha6ld+4YOEeG0HS0lbFu0
bXVnNSNSS3gbpLSgHqOVCqK5zO9rJ/USMpmeuWlyNK/64JW99jin5LEzwfWrVtbHNK+XcJ6L6jj2
8ZeyzG1P7urOm9NhgCSPhbeI1EPccwS6oppVL44n4hbtAMF5qQcXuLqN6Y+8W761Qzqe6kHTMnfS
IKluSBb620lhza4GdaTSNbbZyDw1hV5W7xRfpa5WQ8Hl43qT3VdjfCy0uZJ6bBf0GU5bmB3oROkW
aScKXxWPdXEdOmWLRf6Nbu8fJFp6P0x6h5cTae2T4QwHaclPEBIRZEH0N/95Ei08KpADqQ47y97P
w7Bs0L3wpdQK0REE4byBvL9JvbSevc3ciDtqTXB5J7nRGMnpf40yG4nwXNSVaqBrJA2nJJlDJR6f
8Yg7YcBbkFXyt/HNFBOtSL3q8WLAiWVVEcgyDt1WuxKG9i+viOv631bEvg5LZR6MtMTTeooRfZdv
iyPYMn41ZGeBCS5kq6QpNjDIZLhzQMeZLZTLKbhExDDKK4bCEf/eMpZnV9JmInUgH8NoT300Txrl
Rz5TtNkUrOADELKLcD8RkhZgmIEnRnb2Ps4Au5HZTgqQgQU1zvbrqkMFQ6T7LbLBnLhybiuQFOOY
Ay0+unjHhK1WPFogUxUcBJEh5rwNhHS2uSJAN/PXXsYEXxyt88vlw8b/Qm87xlKYJhvUWOAZXyvk
wHPR5nj8MLrNUb4aaXdcZI9botrZY85eXZppU8pYFOjxgb+G6gFyjvk4/hOwCbzYv8+CxuQczZZJ
xtbj7JVX9UNxGL6U34dr6d70CZpEtFJleEuHWpXsyq0vHUUdFPp1/vCGO/PM013OVRDWK1ioFeOf
yXQLew1GkrhzBVElzM1kmOqb4ty//EF5WAwsGyAbMLxrDmjx31+BWG1kO65xBeSTofrgSbhy3C/I
oqPkJN1knhz2LrlVPJBuIjJm/9JAf2eeHupdHUEhFdgs6A3M+wcI0LiSjgmN9UDGg5NgNGoQgn64
qeVuvUzmJYH9YmqpV0a0X8AwrzzkgJfatTuHeph9Eq+QB9d9t0TGyTit3ukSXSLFk5AbmjjPYXfs
3SpMhHoS3PgG7Kyu4STDlzLHaFhjZctj1Ao7zV6PqlWrfjqsxYvWTMrdRppUNE7A9zpvBpnzg0zQ
XIoWqyvT2u+VGFJ94DDK/4EsFZv4ZoY5J6uWtu1mIQGiU2Ukmg5aNBz/iT/0nRnmdMRSrjeDitVU
+bNqfGzi67IS1OhEG8YcB1tNTUCx4GegjBRVlXbt9BsEf79cvtciK0zUaZw4blMK8zG1B6N9JsVV
In+7bIJ+2T891tsnYeKNZs/jomT4JNWEuFkNbebmySrYrf8RcH5bYZlWa5pGVeZ/AMTgsX4NODoC
znhD4VgiADE3KX07Z3/oQehrr6yvdGOaFNQD6JQz0wUxkDuon9t28ZymFoRt4QqZwKMCQ1Qn/etb
EGDDnxRZGb9QZGX3QCG04qFx7hopFwVtE5q6ydylVp5SRV9xNujQMdWaGbbJG13I/Hi9OwaxS4cI
JsnF2LHVn1aRbgN/wTv7zCVbzLloSYzn9i9MOG2ya/e/coi/wYS/4jj/OKiYPEaOp9NyAnPj6j7p
Ta0HPBuaG4H9pIwHUKS6JGhuTG8JoXxWgdwz86pjcWd4APGeRghAaVFxJ23e2Hv/xtr/Oq+PEVlH
UwxWenTOQb/ZFBhN6VKvPVZBfFxrFIfksPHLLyLINl0eu3xKDvBfY0wKhc73SEo8Hv3FaAMH9JtL
r7mZ8h15ttt1iiCh4HmFvTXmNHfo9UtxjaWN0hB22kBcWS9FqS73CO2tMGFOGvqqUBRgCspjdqiB
No8mnF9U9450BEY65qK6CS892xtkwtySGfpSNlgWIrl1k6hZdiKgM/WsxFqvbNN81oDVBFsycNC6
bjsCV8vNIXTKkayCowiVVgZnKClNVk1SOvuSeXBcSA59AM+ct9rREoxeG4ka4LyPqOPpb9oQEoUI
D3NjZLtKyFBgym0odE+fzCfoBN5fjh68RGVvgglQmjwtTaHChAXmSGJ+Ti07cppviyTM+LiL0XQk
drphYLaYiVNJliljM9HFBOvPNaj9ubmPfVr17zHHWVUfSq/0Li+OF33xmTG3rRkoK7KoD02K5VoF
Ha3flsNzs4Rlq3ywRIQKPDe+N8K4UVSEAKHOenSRFC2qu1sivUyAsmzFFqJC5U1tc/z/WxVzKtTG
KW2o5NFJzhe9fIqVq1REDCe82ExsinOMpzaQcEFsABXg9Oqah+905Hb09G8gg3Ivr0lokNnForOs
Th1gkHI4QuEzSEyvPYygv6KwJHKIN5FFkT9mtlGP0xmKSLBIkTrJ5nZP9FCW4ZgCFPHDQhSwQFdz
EDPeCtfK3Dkz0zOr2143F9xmXhFs5xTsG9WVFFWg+ZJEwAVVEHmYm5f3W17HyesEZnYD2n9As7V7
lNyC6fovpgYFLprNFBs5TewtxogD5ky3mwwTDiT+OFljkIFThdK3Zt2AztHZMc96c7u0q7tS4IkY
PSRYNptDGsaiaTHBNuuRFk6p23njofu0eWCxRM9fmUUHiudtdrHpD7L+2kiLlLKL6BHpPB1v98Ir
ZnDHzJBBKfzyEQ9pX8jzwXtI760yIXhr5DapbGw3cG2rm4OrGeBFycu8EuwUf7exPE++N8kE4Xbq
TKgQ4DzJKA2uTzrIRY7f8ycnwszOo7ixKbov7GxXkRRo0mjAR1HfEJ8Gbzm3Z911ovxA3x6qoGAs
Wh7jiiDYI2kJAQg+7pvHwR5uW90sBJGJNzq3Tz3ZZBi532ql/faaSWj64HZB+5qHd/fNV8nFEg/J
lfqZ5qLrQ35vrV7j3A75leLRR4GIG4AXwvYflHFIhlJsENvBTSk1AK9NFbQ8qWelCjCKmJCsOn/K
BHvMzaT2JhmfVNd91wAs+Ys9ip6g8lzj4YMsCroMhi+ILoJPynaB5yLP0o125Bv0So37kpygdBrQ
AlCNFlMx/XJB/wSj2i2SnfaabGtSWzpAbZoh2n2uiQFjwcoE19+hTnBXuFukSp62ESboIzL/XoZZ
ZF0bAXrywC2rsScK1HwnByZQMCNARtRhLsdkYXotLXA5jBhdfdIWNxD2POqkqf5tZTYQiY4ug7+F
SUFsfbSm2QHw6JWTy3QT9XZKb2gIoWQ/MzTIxHUnHjkWruWbUWZ5qlY2yFPhw2l3Xf/5StWUuw6e
o8kLRWQauZCRkp+HvJlk8hAtnTNgnFAGSNvmUy1p1x1pz0NMzrIzr67WGmV4+czwL8ObQea2L8um
dUlHDZbd2SgkD+8P0ccT2WCu95ZqVTmmOCaUSN3SriQFWhphBzL1NVT73P+lJSB6L/EP5++VsalH
ZcVa0i0ITCBYdpfuhZDDUDxc3j3REWHTiqrPc4gM4ohgNPOBFkGbRwlFg+yBkoi1kXQUgZO53hlT
CcCTK8CRaXSvd1ecxHpTa5RQK1seGsWIyrY59M2TXOhXqXqeYzMSrJDrU3YGmZu3meXYSSlW2KMR
MR0pWQCNt81RC/4m3nK/2s4cc+dARrklJp2YGVEab04FqGBFU4rc46jgES2DtNSQ2Uk9aUvaMVHh
JZ1xcQGn8EC5INg1kQnGEfcaUaZcQnVLSeI1Ir12nsEOKqBy+VO8HK4QTdLfC6GfbncWWpvYLQAj
aE2lbvOkru7wtIEJPnlyPs0Rqi8e7tkW6H5bHLQPtCghbqSIFsocR0Xpaqum76Zkuu+RcurGvzzb
FVUF6gGMnWBeY87fuibGmDTowallrIWdXF+ldXs32QvxBSed1tz+qMntLDFHzyitoRyK13bGipcY
QJFQ7lNOSiCfReU/HiEf+ITeVsX4+cGABonyKt9yPZxWD58w7LxJhvi2+p1+qeZWrGfEdR3gOdRs
RDUZgy/vjwvkvvS2HdBH0eaPo1G6LTnlun5skq+SJB/KXlSe46fqO4PMIqE+qQ4ovtGnAXmirGDT
s+MZUX5PZRfJs8g1cs/izhwTyixpkge1xPoIBqeSJEEFS0jzw3VPKsp9KFljiol91m3j3Bdgrvwv
Jz8QjUHsJ1H9kyqfSL7h94+iRx33Cb0zydxyixhWuaq0FaHPbVQNqR6umVZ8HlpiggM8ldMtsMF/
WLiQbTS/WZ0mTL/oyfjzZrytmrnlmNgq59UE+MgCTyakgCBlqZCrpG8F/PL8h9BurcxlT5xWNjDi
g7XeFvftXau5/ZHy5xbenPv2S/edprJVmIKA4BR7aySfp8flWj1DWFfkDbi3RYNkIehULMoH9P62
dEY7FfmGliCULiOADxKUvfCIj+bP3y0IxYaUby79MGuHD6IhOe4Z21lmrk1uqUnV5jjHaJEcTR2V
dHnd7udme7zs8EQrZO7LpPZWZ1BVllKfAjJbbk5+QOjdVdTJzfCe7gT2uEMeAPT83lImD8wKUg1K
hi3Vo+mKIEJtUXekDKRiYVSuL3gzxbL/lGSZoMKM0Dis5TnujVPXGqImIf0Of9yKnQ2mh6OryVTL
0PMFk5pyK1n1rT5bt2O2hEnZRenafbz8ufjuVMMkIbRQFZCWsUnFYLS2VKFn1JaeGRkhkGsZJgkb
x11p+a4AU6BoMlVok3E+Q92DSMdB9J2zZ607mlF2KE7jYcoPavV5DcFPGAmBxtx9NTRFhYIuEMAs
DdbcxmZlWOvsayPEeu5sCPWqQJoaUEGhfVgdNcNrXb/HGIqH94P/Fyx13JuB2TfbBBEKfD3T2UET
S+paOqU6BOOV3rvlS3eqb9PURc0wd6Xr5G69Ig8QLl/czAe0QvChue52Z545WFOhayRX8aFTFfIO
o0+7kdB/QDu2D2wH5HxUSPkvirX0AP1xoHd2mQMmTUvSlM5Mh7ASI+xhlcL86hz9u39taIFO0VFV
fGu0z5hlYjDXIbUDleZ6NW5KyoWcPF3eSa4X2FlgFrSCpz/BKx4ZT2pkt02p2X5jD1l42Qr/kuzM
MJckUwZ50DEb9VonsD6hYXEan9EJDBsIk4AbL3cFBrkfameQicfqssqLoeOGxJiWo43yyR182o8B
c3cgyj+Ey2OC8hpXc1KADug/yzM95fBredMTPRbC5fHfNbvlMaG3BmvXhPztl0HMghzJB3IN3N9N
/RyHxrVyWgIwsN+Tjz16QYriJiL4LncCGOS9oDxWbBXzM8zB0TJZm+oJR3MKlwlEakpETiN44Cnr
4XpHvoOaSVIfWmw5QQeBqreLdp13dPe/gDlTzpRuvQ21CV/COBQIWtVWWHWm/wv2uu9NMKcIrNml
vM0w0elh8VX1sjPUjAu8ega/vJkCzZtOmPn0p2snasB/jxL7FIkjNbeEomKfdRMoY2AemawAzi5d
ZzqtK5+KzOs385nquuo+hrvV5vP6qhovNstLsnZW2eb9NNsQ7ahhNdO7RnYzLY0PtlTIn80tI6LE
hxfR9sYYT5e33aCbJYoadN5UVVq/Uo6O/qQBN+UAU7TJXyCoWcUBVbn5C7/ON2+oOMrgQwT39ftU
1tIboo9dRt9hinaV24d40gIjHCIbGNq2Oa8EBU7tYVSuaWBJfNETnhdOMcRjKXTcHPOVjAMhctcO
vebM/toRUKDEUAz2MAyQ51i0qh773tkeNyLZia93hSib5oJp99YZb0K0RbFrC3XApfSUj1StG6M9
JEp9JzA2t/pkP/TBFsTnX9g1eDPRL+A+9ve/gH6fXZ3G3ArLlLLllXJ3VCA5fT+gqUMp3pbtIFvf
MhJRNcm/kOUQ7TyT4ueLYU45rRYarvF9Lt3kPN6WH/vn9bN23T5NT+194+vPkq+8VN8EMYpu6x/e
hepHGTZgTjLbp3Naq5pnBdteX7WoQ9XaVQIVNCkYIFp1HDH5qFy3A00gwdktSiG5y97ZZj65U5kS
FP9GgCKsQvI3B+3m6gAAyHdwD6euTebvfTcJwJ3cMKk64BS2KA26ITMeG8poeQqWLHzlYepBMJo2
9seCmION7GNZMb4sl4ekSmXUaTUn0poudtO2MIPU6LfIkNfqa1oQY/IufwdeHAEPpm2BThale5M5
ewZEY1NHw6/K4cFz81puGkE2wqtPaGCbR5jUgYViC3SJYiAVkQa004amdZWlu0+19qF0sk9rah8V
Kf9p9/ILupsi1nneCdNozADnqKaZ7IZ3WmnZbYuvjCq85Rq1Dm63oT/2xvAwWJguvbyR3DgFHnMZ
9VYgfKzXv+9usZTGhSKhQePHZkz8UV/a+9lK8PoaiTKMZ1PP9buZjL2/YqIApO1IeGNPtTQt98u6
I9c12L1zVzULzA0YapwJaie83dAhDYv6HkBisslcdXMYu0XXAARaQGUj160/NlChLpPAGoRIP5Et
JmSXupoSKLL8auiAGswrW7/8Nh0KL30ygl903iPg4C+CTyCwy0I07XzrVzzMMNnuK6E0gM43C+Yl
WvsArIkHRHFc+KsUISwUeRRu7WK3vWwMVWNzGscJpuUTXfDwSKVQwbwXqGcRBczrVAvrOve2mOxT
qYnTaCtsUdVtyp6Y1q5VgvpKAmwlCQDX+ZIUrgJ4EpTPPEr6nW9I/fEQfsw+og4AQgZUp5BLJH4v
BLbwHAowexC6hc6EBubS98FsLJspx0dAMCd5VOhrVDeZ3216YMXDtRoPEdGLgw2aCLcywWHaxJqn
Dy24iKtzb5JecCt5nh7nHcTHKv75k3TYSBcDbgd94eZOTx4ADomk6qg7t+uaekol5M3ipY3aaycC
1QmKwny/epKNwwDqbDyRkT24Wwq2ZXySk+acv8uOOxznW6pBkQ0CL841S3ddUaC1Z7I8S2WyqrPS
wou32dWQfpTKqKwEIAyuG9+ZYF4Dxppaq7bg8d/r+c08G7YLBoE8sKnnavUCHLTdPaYOT2OF9Ony
vX4VQGQPPMCgICiBxidY0Bh/gikSeXUItQ303fSQes0H51z6Wuy1rZ8/Z9eNt7jVAdNPeJvQVKmP
JChjVGFXu+X1OHv5o3y2CLjLRfeelzprBrRH0SzUEJeZ751kINOYNAWeTj526U8F7SHAtG/U9btT
gHT/8j5wnQzVUgSvD/Dn0JB5f7rMWgOwaQXnCTj9r3DxI+uGjvN3d+pBmJTyXn87W6wvJbmySpIK
W10w+QYemAH6M6701YjagdYRTiI9Bu4Zflsc60H7xTGmJoNBrVWD0o4/KHP7o7GV4PIm8vzTfl2M
87RTrd8g/IcbasmurfafpSQWpXr0q/9xXk0QIaCPhrSKrVwtpMOQjYNTsY7TdWrYoabHhzbpqiC3
lQdnTg5z7VyNYwsu9i65VvOy9y+vkruZu1/ArHKWx6nuKmCYoJcdlAr5bMr2faWP/zQXAilDBQwm
4HxAQfT9kVQXnWT6hCSr3eDFwQuQL24tddkhnTLzzrHrJiRKNZ2bEhmTK3d2clJi9G2kte8Cg/Sb
W1okyQUfmev2QX6FvBaM87rGXJRZG9alMeAwlraUfMy+mv6w2XhlVJOKscjYQKeqOg7xHF7edp52
FbgLf2P+2WKF7NRxn3ZIApVk8ob+xdbvINKF6OMccv2qLiwMzIcOajYFSbx13qJNB/JV/yBjaHTK
MsEp4J11ConCyx5nEQrW7z+OVoxZohKaKFRTE6nJ5vj6amWPgkXTw8Qed90EWyJmAyB2yr4hpLST
x9pA0NNWvfCItGQBafQnkNoC4ZJrP2w9D+RiArqAxJ9QtSr8ilR0EkKU8fM+Ox5WlE5RQ6bLrteq
inyyW6DAMvVU1npgl42blN/qZXO1bHWVvhJ8b577fzOIdsT7DcY1t2tzBo7DQY9X/WpKN3q3XWn9
dJrqRPAxRbaYUDNrWzPiKY3nTLpd52P/A4LoD0Q1gzmrY5fkqcAez4Xs18a4kMGULNwj2ItLsGY0
8vLctGpoFaDNuHx++IYsWUOxH4eVTV5WZ1pGubfwMM6ODiS7MSjkb/PxshGVdxfwmv1thf599zzL
Y7VWUw1W0BWqf1AEefLVPJEoXzX/lxoPgDBpD2hpcmyO0qlIITX3d8gzLjng/rfQHdn9FqKCsmWu
UFnNr8wP6V126G+rL9DyPsi30gfjVG/IzSXfORh3IlJj7g2B9puJiTqw6bHyCfUMETjkkLOfbkid
ADm1AnCeN0Gd5RBT6KurPstzL+uMIbq8/9yPvDPMuKJkGvI5m2HY1NuTYttP8tad46L/etkMFyps
KOjKQW9BowWN91sbO3mbj/RGUiConoTy4Jah7dMSnrydaUPgskH+ut7s0Vu7+5SNAe3VAfTUfpZB
GVQBN2ZHTtbWC44vt0aInieyTMqwhBrDezuYI6vsdUFKkV5t4XyjuCm48qUnKEx7lFAmhrykCCDJ
e03vTTI3RrKdMsNYG06pVYcDyhTVVN+vSXerWr3gdHB92251zIUo16xM8hqmEog4QWDe3cAmvsab
18afciUROJzXUTg2YJl4KVFRUN1GvHi/mYNW1P2go+AK/OSLI6chZK69CimT78gQ/ZmTpvXWTfpU
k+1gt5Cmiw0FRfE6WiwD6ghA8ZTtmZjkzlqsj5fPE7dMCAAWpt5kPOcQxN7/tg56R2XeZRtAECam
XU6yR+uiWaR/JH6GkV8hiQbvM8PxQrUFGa9jsrlS1ttbZdQwOJQHfS4je/s0gqo3bgUPSN5N2dlh
m+ZqX4MNfC43fxy247qC6U6XsPEiaCX3puztMHHSriXUH6xqQyWmvINiyin3p29GkDxonuwWt/E9
Ja6+/NG4S1NBQobZbIhOs4iEejCHfFod9KKGsQQVxgToKFi6rUr9h5js7AxR977zNpJZjAnQ9quv
WNMWxRmAbJXZ6GGX6ILMhlvO3JtizmGqjL0KfrAV1CpEPi5Xxck8NlcaIJwhhj81r0L1SITQ415M
R3McDLhDF1J7/ftufStgas0QT2gz9qCRXeKbLVZlIDvXm2SsToM85m69Vd7SOvdaUZ0nqTi3qxbo
Sh8VWvHUY77JdXQjyJRONBfHyx/2P43Z+jpdOlLruCZUS6lpoN9XRXT+vhxCqrhTfhi+iRww3WLW
TTkm6tcqREpklZ35L9Gvq6AasvlZHN876va0bM3nLotv4l7zCiKF/bzdYvBB5B5pLLlkl4mhhdOU
/WwMG1IliH7TVlRlQT8wDuWwDixwIInHtri7u1sqE0YluL2exFgqMeWjmtof1S0TpQY8WqL9djJf
cMM7NVug0wPHkB3a2xioweqoBOUHEbEjNwmhnR4Im0KKXWY7D4omDXKfNPSs9FdUkWA5aPevVAFh
/UOIweI9v/bWmDhdbZq5ZFAEwOdST5jYxERqdk0pl2TI0ItwB9z45KCwCQ1QpOrIRN67oHoySUZm
WBv94mY8ln7s59DUploc4xfxweBGp505ZnF2h1y0oVvZSUEygBO1hr6uUQcyyGgvO3HuEdxZYnKQ
fCFTD/bxzU/G7yXobrPp52UD3CixM8BcK13G5Hzn0AC42FfjSjWX5flbvhUifWl+CNxZYm6TpWb2
3OXYNEwCPimgS8qCCkOe0Au+mp5+Ff5Fvkr0nZjLJQ/L0tsTdg86z27aF8d2tTwHmPE5z8PL+8iP
ErvlMaGpdCpIoeU4guYSWLf1gxMO3vZs3Ss3zrX6KWldqtYIBZB/GzxHfKeco6aD6h6TW+C/1FXW
Y2Pl0xjGkekN19AZcE0QKLk6tBpEA3T/Y6lvBplHuBbX9ZhNWOoAkTW3as4UliF5o2v3h/obuAMB
6oLEPFpOgcivcKOPDe5eG24MZUxmrQTiNCZYWHCIqsK1nK+aDPaRxm/HLEitzm2s1bVmUQbAvyNv
Rpn15qlB1DaGUZ2gQ7metvKqrIVVOq7H3C2N8WHyFmNOxISV3h8wkYzS2JF2yUzMZKWBcLyNbtQf
4RTii7KuQjjWZsFiXQNtP6Wt4ViU636tQLbqhPKUBVOK5sVSnNb5jKmLg5w6YSk5gsvCBcs5O+vM
Wg2iEJDG4ATp0XisgemBAiiagsvn3Je8OByu8kMbbdZdMkTLl7HwC/UvRNJ5dJSObGqmgUFQJDSs
2HfarqVpEWRPUqtkbr+lpdskcRDHy02sLaE+NWEvqXfEyUBfYoqQ2JxT9c4645y2SZJGW082SI1P
IQ61azh3jWQJHrG8sP/ODOOXrDLeJCWHg6cwLkpLoTbAxxIfs37RrHjF82U/yAlYe3PsAGOttdo8
GvnmazXwnUbnJ7lwyoGTM72zwTgB4FgANEzpa7SJkyiX+u6gkq2+Wyy7voM2b/7Ylq1z1stBOi8p
KWuw+9qO4OUoWijjFMwldpCIYKGtkowgdBzQ7NMH43B5OzkR7N1SmYsy6jFCTolriqeP15ovswR2
5wXwjenhsiHe0+qdJbre3StnBp603hyspwtIACqr5bidzePWBBD0dDFOdtCsQKQywetMwChe+Iap
A07NwnAmU46LckGAHn1SugXecac2HFVAuL8vXj6Eije8UKyVLmoR0WSDcX/vDNN9363W7JxBaeh7
vC4qbx1ehlb1QRHqxtoRWhGBYG/pV7pkjUl9bEMyyUCtgTgI4wDKQf/cHgiawsAb3JZe9u2yPa5n
gfIJxMAx54Ah9/eLa9QxscFDjvvR3iSO7akloBjL5F62wj8xDqCR8J2oDcnMqtRqs0EdhBMjR+WR
Ut50Xv6xeKTgUCXYUM0WBX9eCgklX0ySYAYWM3OsxFkKYpa8cYYVvowyx4PXxydUwQmJZHKUoqJG
pBSVUfhGITuAyQrAlFCffr+bVbWsVWnmKz7eK6+PcqA0axOYhDU1MsG7YGBEVb+/vLk87wINt99G
mdsIeYK1GbJ29fsWlSFQPet9L5DB4z2aoMKM+VTUb6E7zY4bZd1SVP0G+LSOuRznTGUFBn/1cS7p
kLT3D6Qk78wxXttOq7FY1231HfvR6GdvzEU9G/6mvS2IccnW2iSpszSrP1nFcSod202R/YiOPSdz
ercO5jy002CvxQorawvKvTZMQ+PGVCAQ24BjURjrRNaYg2AnhTKNdrb629jFLVi/9fKhnh3L11FR
9JU+kQLI/tYeKF/aQMqq8nGNNeIO5gqBtn85k2/bS93OzmeCFXq0kx4LN1CJrivoN8UCCzzHpaA2
oZvQWEHZknFcVWXO8rCikigBwhIm6kdzqUlIyg+XF8JrdeET/rbzir7erQTNfaC3awI7KYjI9UCG
doCneqZnnJuofp4MjEtp3ny7FZjzE3ox/jF9s85cBMUi1mpuBu62PwfjnVxgIs72F8922/v1Yx78
hePkBaD9gpmbgX3Vtxyc3n5RKlAcGEkfOpkpu6sFXqAytUF7tGqTpyW15YKGbqpde0k7t7VTqJi3
VtKemkoSdT8FX/tVpGX3FTpT72zMA+Fo64iDxZ1tFa5siWAvNI1mYy8AsJh6tizKU8pE+iRBX6Xp
8a230svRplIDhKnb6nE60MEc6Xo+Nrf9Y4NxTlH1gfu+UGzgr2xoWGFKhLkwq7NMfazB4xV0ZmNx
4sy3xrLERIF2bMkEFq++jw8gfLjXSHZGBVq0du5n3/0AZu2rjRmOXKI3Flww07HztsFDHVsHnxdl
LGx/OFJ0+WpxzzZw2+hiQUESuel7H+GUkECpmn71Y6kvbiW7huLzJlXBP1jBt0QK5zg6eEUYK5uZ
yaWNyJUoTTAQsG+Tz5ctcM/mmwWWbmmtdCBC6w5O3k4+NaQ+DqN1l0/O/WUz/Bi8s8Ps11rXVp4T
ZDTxF8SSzxibLjzgodDnV6DdAgXrUymCIXE/0c4k4wtASWwui4HNk+07x/gUA+RzeVGivWMCZGWs
o2Pm2Luuy6+auv6e9vbPTC2EabVoJfTvOweijVNeVXFBGzMg4VU9dNX9qkEdqnS7CXBAyN56okvN
t6mj1IY0FOBd5ugNafZ/pF3HcuS4sv0iRtCbLW0Zea/eMNrSe8+vfwfqOyMWhFvQ1VvMbDpCWQkm
MhNpzknkwsLpzUPsqjLAgXjgmMwXu4Tn1n9E0HmZqBatagBrHYuSZtBdkWL2aI8HAFXffgLKka2Q
QbiHSOf5rdi3OcReCVEgQTPLTb6jLZDYZFea8HwtP9Or1es/0ZhkvWkl610iVfgAWzqm8FVkL7MC
MDOjX67KPHotZOV33vBfKSwfKAM4BByPWIqU6fGrIYlQSoxgJMA0RFmNrJ3ODkis31b0vgYDCrab
f+Rhi+XUKOVOGSqlhoGMvrD4BDHK8tZDXrxd6NRbnnnTvqzrthVIuxC1T2ejVgBoP8uBnGPEJBOd
ZX46f6lZY74nelFuwxDkKQwjAC9kejvu1LTPd13SzT8Rx8aLZCqk10mPsYhZVkDCG+TcQQ5XFXYC
wtFnzk8hD0s6pG81phyMKvWK1IQw2dmX/BFwro5+0MHBF7s1AM972whKb4kuvtT3OTkDyuHoaivM
HYHXEBv1vm56B6k2FiFRnOw5jzPWHdmqSD765lZO1lJYUworqs1vlfhQFMd1VN0yNZzzZ8m6/Vs5
VIYglX2IrSMw8gxN+lqI63XNJwrjfC2qTFAsAuyiheGAqMvOyt4u54tO/pnKKCpl3HInsfaPtgFS
ZxWYE8THnB5cVWCCpSMxgfRTi28ElXZ1JGe9/BoXMczhXRZlh+mcCnOZItkx7gGu4lnHSbXzH7Mz
oZhsz5eZm/5uOCwGJLycU4+yQM0Syr5aEBsqQQg0bGfZRhPvjHoEblYqH/so/1ZVagyQh67nmAoz
V9mqS9nkbCZznRRQV5Pewi1S1l1xCWaX3ImvJA90m9y9HfK1zqlLmaceNqMFzG3MMmC+AbsFeCZ4
+eCrNrIjb9kt/c356/BfvBymEDF7ZOoYbzg1n0Jro1gkAqd5N5ivq2F6eg4GuOsh1m3gjINI7HWa
mqPZ8/ZJWO8UjOr8K5m6JgOmG9tMKxH1i+4yixpPReUuxS+ZTRSZhPJKj0VOksssv25lUpE4VQHM
pzeQQfgMStIyP/7uxlsJtDkoBBX+tKtAq5e98EIW0+tg9ltS0UQEKCClqxFNhggkqMU19fu0/WlG
HMWYAWLz9ym9JnNdqkHsoVfRguJFmg13xViKnWqANVfUwnTjFhSz522HGYdlsm6AYVWMXVFKiWZr
LZKB114BiPj7LhdKLwNy0KvcTLwklCkK+2OYqtJAb02XzQu4viVu8JKrh+pimfMEPTp9p2h1H5zX
iXmQoApQTKyCq6A2Pr0OwrrMXd0g0qqTbjixpOHtPBQXRpbc561V2tUY3p6XyFTtLbNG/QdLKtQp
9hloc7QWyWHbH2rtMRNvtPbxvAjmTduIoK3DGLN16k3slxdj5oSmEF8IolA95XmDzY9FjubEnmYp
BDpRM3L8Nwukw8L+LL7bX/2o98Ncl2M5qwtSCBTN+4vmagpk1Va9jowEh64ShD917DxbqD61l8D4
5jg45s1DWLSwA4R5Xbo9h0lrUVtzJIudtBYuGmmR4WBuNOo5l4H5iAGLL/CQsBknof5xajmTYkVY
aAIeWOvqBDh13emu8A1z+2AjXXa8mhrTTjfSqKiP85zQ5bWAMiVND+2KOc64K0DTWSqOMtURcPB5
CRrbd25EUlcjUQxhAXIxwQXr94m3YoyzvdCWPyTfJxhT8bI3wXUGaBswDHvnLZhZWcJCp6ZLoH0R
Mfd0errKPEZaYaAqXOircOibKD92WGKwc3OUdkZTRN6YZquzVErvDFpZqnbYLRJ39Y8Znt9/Bl1H
lcDXvSgE+U48qH8IDYBU2uGr7latm7zWkRN9YaUU+gLcSsJrTrI04j02aXELwKIsRW8ejv05GR8s
/H+5O3+25OjolAML+pjExsY7mG4ow+3jUtCkqPv7Xbug300+trR3XxlZsxSsZ2ImjCwk02TXSzdE
dUxq3X97gomHJm8Ncj605oe9uDOVPS9qMBI4SQQOALj5LExVo4t2enp62U6KrFei27UGgNH1mzKJ
f09W8irkYAle4+ZyNqxnBTthZpVeKVX4PRmkyJZC6en8GX908li6QEEWkycEa4OucCRLWy4zAbqL
c+kyaTFGpFi7MlU41+Sjoz8VQ33KaayNVZ8AQjnqZosLGd/kejRheH681duqcbpe2AlRqtj/s3Yy
sAw0jMpr4Gqn57GMMVS10GxHt0ji9iZqUn2fxpblZdHccHJyko6eGqt0Iorye8g4EuzsNKM7YUIV
YwKPWVp68VD7CdDvvqIVKbeqMrAl6X06scAYkJTV6Luig4B1Ontcv+ULJ9/4GJ6gj6QoBrrXFsAx
KAttsRkRhYA5cQUxtafkAvVRzokxTO9EAuU54Qbbdl2hRlPqdtlPzlxmdiTwgDcYpgcxOghzFICY
fMCHKrtqEQxpGl3R6AdbMTAT36j5zaBhNqXpX4s28UJzrjmW9zEMkuP7V+pb2Ni4R2OJ0lhSxtFF
xwMQGpULeA07z58t4UlQeLXrj47yVBh1u4xGHIQ1wVpButd8rNjvNLT9+btMbJN414kycbFOzAzM
pbhNueKj/GKbhcpBIWGKIAzVFiaj4Yqpkl2VGWCOGNYR2I3C7TpNByWWdudvD08EdVh9KXaS0Iiw
h+JQxpat1wLHsHkSqHOa9DUSogQSEtkMRHQs5rb8cV4JpnlhoxZLbLKEuQ/qdi55FxeSDKM2+sq8
1uvKnBytW5KLOBIXO+znVASoR87bZ2Ve2Y1Y6srq4WSFswqrrrHFNusxAtJykOo/55VjJHSw53cx
dFDKlQh9zhjayYHkg7rp2sov5wXwhI/JBUzbMf38dowAnezwiDyZXhwL4Ujk8Hb8sPmlGQ0yvLgf
3Q4cxcc4b6v9oFoonqIZvuwRpDNO/GXMtEBXPB1FCxhXYDOjktdY7fS1xm4ZmeD1xRLE4jaYDAPV
zmTbfImPUQ5MtTzAZgvnkImdfwhYG8HEijceKqxqfUjDDiZkYdiy+2GtLwDIcablIepyAL8ArtgM
iuTYpjyV2ZLRCEZcxn4d3W2uzDIRK4FYUXRXDMahFXeV8qw3mJWI7qrpSs0kdxImm7RLOUqTq/dR
6XfRlNJJVxjRmsCyOm/yFJRZsvHVwPyQ6AKqRD8UPDQJxiOTfN53geRGbU65n+Ky6lL4zPpFdKyX
AmibICgeWkyemTh5wJmH9tS5/Z/Vm+5Lh/cae3ukf1BYh4Mg+SY2qClvZ4ZpHGkpfBHKR6Qxp7jr
rs2c6LYB4Oe0ny7UysbUFJa1at5Zk7M8J5pyg/lQZOOswpeTimH+qvgEsnkGklwguuUBAzo3PL5t
pnvaKEvdpWgtRrPLpdHNisSuih3QFcKp4V0c8lc+6gX+DGzuoDBCb2BG0mrlqPIi/bofPGB6Ytiu
33XgAkOlBPNnvJF31lsBE3b/ytOpmDivRVOu8YzM0gC1abSLcyC7WJ45wnhWbyEYqlyz4eioU2aT
qFWSVR10xBoNACj26UvuEhh1PfOFoD5kfIAsZkQjM5KYJwSEj0p9O3MBnKgQVkiYZvBGpfOkXMVq
KT13kZTvpDaRvKFJXpAb/KiTOnQEYKwdY0kcPMNIH9Zqwfu+ihZ/7ubqUgfG1y6qG3V/3n2w7As4
FliLBzgg0Juo3yinmTiMQzy6eoKkG9NCeftTG1SOgbES1q0UykdFUacoVZWgj5H/1lIsaimA5pe/
55kVLP2zPvE2F1nfGi1nQqWp4ClPc9D0aVqZSCOQrjxpLwZuaXxd4qkNfnhXfKgD3r6DzPLBOsYc
RaCJ4j+6HpXqmt6MCl4WQGF7CR8XDMMrrno7eUAkc2O/PGK/e0yxe7A6sj/eIZHRnS+MkqIetvkR
lHPSJtBRieRHGPfNk+h1TnabXgtO7Q0JwM90HySC1xqn4se8yVuhlP0UqVpbvY6Q22PcTHVyN7k1
J9t0O5ewEliqy73HLB8MEHJsVmCP3cSax2n46XItmiS9xCvuWDwBDiQQvEywq9Qjg0eyK+6kFPUp
jgEzxpHJ4aKuASRBwwBy66nUtptiY65wuKOv+FpoZ4fsN7RUMFcXOf1ljpGGo/R6/m6y3kBbmVRG
LBp5DIgZvCZlHdsO0b0F+MJRBRZBaKtybovtjw7EzOdl/pcP+q4olQ9bUrhOFVE03dd7CYucqTsf
CcFXvAsBi8orGzG/popqkagYFhwQda4mACDBMgNxYh6M1mQXwszRiOnhNCBX6woABgy6qjfpSSKm
KSy0blJPAbC6rYyVN4H1k2MjbEGoX8ioc4E3nLoK0ZJnsqjnUAW5UBNVt7Kce6MR84r85O/QwRrw
U5KMwh5m4+laibyWqVVocKYoLwCAOwYBgL7/O5cgHr/4hTbiKCscynxoujxFFJN/jFNqa6HlcmyO
6T43Iiibk7NCR+IOEWQInjiR4jECEWqzB7q2z9shYlv4uzQa5i1C906LiTSCW9k5E5qwE0AjZ7jm
PhgkpwBKjHdeQ+ZN3oikco+6nOYk7yEyTe/S4tJalcesv9SArKwtnSOmz2WccUSyrBHYZNjcNIBD
q9G7jEktzvFSD4BlnTuQjs+DCDKlsXbMWuw4hs9ox0gyPDGqv+Dg0DGNeuocJSHrpmhuh7cnCPl+
2QAo6c7t9vIO5OM8NFCmahtxlEVifVhuBQXiRCV0S3WU3aWyIm/psv35z8Z8agBXS8OkB8EepCFo
FBPwHWKuDm68nwCu0yeu5Zd+kr0ljj1oFhMMK9zroS3ueHxYrORxK5pKmaapzmOlUnCm4VVfCQ5S
5spurMcle6jqkTcfwHLDgHpQkQEChuVD/XXAUl2uj8DySUztm4XGqY19igPnNFmOC5OHoNPANhY4
xykzsVoAEY6lRsyELCoBXcdJfxA0R93HGoqTPJ+Xx0o6t+IoM5kbyWoSIi5UcQGsn0oq+KKpu5IA
+CB0CTvOVBXbWjBzgCVpEevDdD87nfRKnnUIJAtEZJ5kvpB2sZ9h3rHCtm0HdxZ7QFznWSnLu6Ce
DRhmtF4QQsl92TzI625VBYxij+iGSn5WeVJ/P4duEqyHFdzSNmbs36hRFkfJjn2DuYuO82UZ1oPy
EkhP4WeAWEqjdmSlNo+kYgvWvfShLIuHteVFcZ4IUuXa6BgL3dA08zq4eqwdsHAQ27OW3p43GIZf
QfoMSDZQCWGgnh7mrNd4Kpd4gYyyO1RNGtlNZ6Z2Z/W784JYDhOS0CInSJky+oCn2izoAjZyRC43
KmSkZqNgCALpK6FQLX7ws1dGDXArjw55hZRpsmbKg5vvAa0EiVUwi468vCQCQDrAygLKoD46hAN/
Zp95qOglE0hyGdZBhT51UWRMAcM2xq6abqqp0C6EdBYv0qLlrjORsgGVGRFQWoOAxSIM0RkYNpWa
OW2FASPb7b20zn4i4x1kFV5flrdSUu2B0v1jlMOLUu94CBQsA0VDkLxKLKCEqLSemHMRFwNHnOYR
FnYxpNcUnDjLOsqtCJJGbe5AF2diOoDq1NWmRr3LFik9LPOiu4Og86DTedpQuaw2KOukDtBGq7Ug
68YrXazuz18CBrOdBFf5fmLkN2zUSfQRvzuHDLI7XoIEocIAp5tpdvOtu6vuMFq1My5FP7uJI3AX
utFgw3f5QDNUHeM7H/yBdUe2P4fyomaRymsB7FC3mr7HTQ1QT6xvrVfTsgYcxYkp0Ga6lUT5slUc
AMhbQZJx33de8UfyMUx6iDz9pkrd7jW66D2yn0EAEcc7lIQOvP1PtiGhFQWwWPggOlCJpWkBb01H
AlWP0l5PysbV1BgDztpccIIT25DeRdEfWSoLZVVIEC7weB17W0ZZ6/x5MjIl2NG7CPrDhRgxJiga
rpV9w465L2tjsLbP4zjfjIPhnRfGmOGE1eLxhUYV2nl4T55aLelsNA227NxOMNH+LPTDUoCLDU/M
XZ3Vj7DVermStPLBnOZvUSHzmAYYwf5EPmU8Y50uq9ng26lBtFOOhKM93snc9JMZorZ6UsmappTy
nHeQQxiqsVtur88E37/aI9t+5hV1mFayOVQqVSvWNumXAYdayZdDXdgERYfz3Yhz/HDpNiKokJsK
ygxmb/LdvO6p9ufdGswob6eATP/EngbzioONGpUiIOSAAOXUSgS8T4QKHhSnN3nDlXJMghzxfcGD
iAfHyTaId1HU2bXRMPWpDlGycqylP1b6sJQ3tRxjJGWxTUP3DIz6fuUwMbMJ4GOUVbDudape0uiJ
gOfJ3xIEeUSnbnZJ+Kkq1Bh5KOnsKwfIedPUdfC1qpQPWTRBqKc2JNJQ0QVluR15FgYLUdMEcAR3
LJzxTFEwn4VKH4pv5K1zqlxMMIdHE+J6QO9bWB7FQj5k2daCVLq4/qq1bCRSn1AR5kmwZEgkawXT
Zej+FC5jYNRMO17nhWksG0nULehWIy+yRMDzBN6DzJ8pASCAAh6UPkcMPbonTLU2itFGzOQTRBje
G5kZx9CtIm1XA71mKktJi67JxnbFwwe4qVXc2db4TQUeN8famZd5I4ayvzAaqnApIWbIY1vQAEnR
9tcJYjWIyG0JZiGohS1Ls73EWAxUk5evyDcxpQZ+EQNxjkotC10mcDA4zXSPsq/iRocE9VjjD3nY
8bwJ+7JthFFJ5ohhgcKSIaydSydCwAbuwSECgHldvEzaeKcY4+W6HkZTS+1lyXhumnXWQPtUAbaH
J61MdyLlrF+sLB5QrU0b3cZUjm0ld316MQMStzfugEpio2Fl69GoO0n5hQUfTEgA/kuWFOCbYGTi
9O6P2mxgfRDNhUzL/BZllqi5EdPGGYrdWEquYdxbsXSThbej2bicz8wKgkCKAmYG+ExUnMCpbLXr
iwb8IsTNSS9piF3JJjABBQLx7XcRL7TIVTkwQ8SV0UFRx7imiUeTgu1FKpkZQmHtCskcXOz45RdJ
PEaxsxjtlDljV/SO1fe5PZQgpzivKkNT4PySQXF8YEinNJX6fpI7IxrcQtH32DAHYv3EOU3iMinN
tiLoFeu4U6ZqISIWBW9eSwT+1W1fzXY4oOyE66ov3E4qw3TxxEXdQCYpNQhcT79fnmWylqcdUl1d
xnaWvKg3QGqNb5Ry1S8XI54em3AusPKCBdzr2qrmQxSureZIoz7shBwTHIJp5I9jqoi2nIoF1nK1
uBidthrzXbK20WUELDUNsxXJikY5AEsDNTfFIB00AA9E+YppDEVaZduS8jwwxKLApJ7YOaa1VofM
MqpfSl7AW2Hidrrs5b56jrLyZ1/n4+uip4BkFJZsFuw17PDnAUor7AHFsVyhl1pddSvAkWOd4FDp
Cq6/ukb5foz0NjlIePgndjN3oWSLcjggPo5aedePRve/T9K9UYsAsRlF7Q8APboRZ4q6mL0bA9XA
z3trsGchrTh3ghG7wGSPTFFEoo+qNhX+9TiseuBy966m/2rzu3p8EtXb2vqdK55Q/oykmHMZGHB1
ADnaCKSiv5jkTd5MEKgG+U1yZfjlfbkPGwxGLN4QhBjmsQJj9dSdEQAivP8E4SgjjqrIAjH7LqJ0
+aFFlg1mN5rzAOhWIbxFxxUAHV0fOeos++cvPiu6YNEHuEAa4FtRwqduvpKY9VQCcwa6Cj9JFt7b
SmAczGPC7SyyxtC2smj0bVSCJF0sIavzsMj7q70mGES9F/0qczvekde1fKU8/P8UpMtA6wwOGqmH
0HTfAg7bjw69He2Th/Ubv2LBeqOdaEh5nHDSJqFvISzfZ3cqdpTT6yzQAtUfAUv7laT/RBqVbU1V
KhXt9CaNtPobMM2R/QXdLw98JASepdBJfzv3KdoIb9LyG8kmoZDMBnXXn8DgZtn/xippKJUCRCN1
HkIWGWLAoF5Q3BYBYasmORZBVa24rzbut6Pe8YUK7EwLDHoArBWd9gFwrse/Q87hM39m7q3ySYfD
rYaUUxMEMxSqHNLIaz7SUQHWg6W4j47STnd7b22c0LLb76293KP4lNt14qTILr+EJ0sm98jchkkm
1+legaEJigxiDPJLpj9rZaO04OT3QCO9lpylAI3ZF3ZhTiVSJz0acq0hHSASW+zeYWKwdFcUTgwn
eeh+8a8l+7CxxmACEojgIhFz2xQ2IzOR18rSiUDk7K+Ej7wKrLvyaHn9wTNupbsCVZT8dnrWPfkw
3zS9zcujmRa9+QmUzoKB5R81MhDEUqQR5mDH/Z1ecOIxWwghq0fLRwdazqmect9ZRlhBSGWOvtRg
eF55lAaOR2WkqCoQZMkqmorVIo2y3LHXKuT5SFENqS8u0ILWg7kfk8t6FFq3KdbaBa3W/L8/Q1DF
N0UT268Y3cNb5FS1qRqk2GhTjHkeNF9+TH0yAaP60csnMFI+JhwnsujmjAoeeaEJE3wr4Chhvj0b
LkCWOq1OHLQXsifPYFPU3cXX1Scxe6zB7MK/IyRSnPqH099AvXuwLIOSWw99SS1+BRHJJenOgo3Z
S9En4u+nfcyVT+VRkQtzam3bVBnJA6Jd+lI5pkvqmNM9/3zfVqM/6oZhGbILDisir5HNdZSqMCw7
VejwLcWnYjc8qoDoJhMfaOuvdvVa+KHXeJiOA8u3AuyB7I6ATRqvlRt7X3KARHXwOgLFiuEdxgFv
n3WN3hygpzYOQY0Jd4Qhdn16YywNOCkJ+9u+C6R8gSxkaoOF2d5V7s3b6KggzkiB/pNQOHzC+fGk
UfcVtbPGaCNYM4FP6e8NnyAMWY4V2foNwU6aPSAZ2tMPcadBvOAWxy9wEZyeMJVQNwA3waphjBM+
mIHiNkGGIchiHzktAhqvosYYJ8K6M7qOqBkij7foZ3ucLU2ZtDje8YUML2HxTwVTERBmJWf4ld5y
q6Hkc52a84k8ura2zmsUaQ3kQT+vu+qwWxHHNgFVwsvTNr4jkw4+AfL3sbd6KpbyENm65EPZQyyo
yvf19QwoMS2Id/mB+/nIfTynIOUbQjB0DcBi7V35W+8KP8mRxq78SvRD76jFC4ibIvCUo1LbKOw0
PXz7hn5yR54lBBBLxzAdF93+4/U4PUbKGS0S8fZEuc5LdFv2kkPmkA2g+g75Fn/o/aOfPRVHpSKV
he82WvB9OpK5HV6TrnmB3vTn7j5jAAbSJMkgbQ/s3tIDFMmkiXkDCF33iO0i0jRCUfZPETTuBBhb
bcacbP1biHah5553cUyL+VfuB1QsrdFmpS0ht08bv13SoyElv8+LYKB6bnX7sHdbte0s9TNkkIg1
9475u7o1VdtEpcf/u5MvxXsQbRua+4nbRwzww53YaEjdiXxqynxRIP0vPw1mPrHw4pEyMCbaSzu+
5U6TMy1nI5G6EqK8gkc+g0Ry3wXwaYNSjlTxLRDhcokXGG/109OlrsWcl9WQADYbORDA+jE0b4w3
enYktjN66Dhqe1HdCSl3MPNjCnsql7ofljwn0jBAriH4RftdqW7S/CfHcpgOe3OSVPxFDR1wyxpk
qIHij6Bld8zuEe9ZN30iTHbtdD3cqxMZgfM4kj9mlqfaUbFYWf+xGmKz8oyd591a3urgaz5E6EdK
TpjYdXO3dEF5aG/Hxv7EO57p8DbaU8FYLWtgBcTQnlhuFtk5KIjQRzYC2c16gK9zh4B4V4VK3Y00
NichgUD5EpPzjgDYxvG59nokV5950DLKdyeHTK9Fj0InNXjKE9N9wRzLr6ywhREEVire1pYHeA7Q
h81XdXixRN/q/Jf5I/Jvf3E+NEdnum2xJNMqicXbIc+uYMdOW7sCFiJAiOSWt7Jo/++dN6K0hiFO
0qz5AAJvmY3U6j0EFp14a3VXqtpfxSnvFcsokpyIoZ9GxYTkNfzH7SkX5TUSK1JxWh8/AajL9nj/
6kRPqslgBdT6FjqJBzLvkH37x07bR16XjR2w3kVR7hyQr5EgxWGHvgt4itrnWuDOZLNN4l0E+ffN
q6ct5MXIujezJB4VRZbxKvabtx59Nl59NbV5twmD8uFp3kRtqkPiiI2+UvFQWsLUK6CJr0JYo8sz
QbZze1eQct3LqqhCQUxQDQiqaILCJzD/jrzRfeIjP0bedzGU907zSs16wexwof0O4EmDpXqJ8j3K
L6qRN8nEMwvKX4tLOWkJyZ8W6YDA5ILi2uF4CnYweleHcsex1P7n4g6HwdN8aTfXzzBDj1BkJaWd
OsuhqVzphoe98V9yw3fBlFtuyl7qRnKVST6hmJUjTT6wS/LrwtHf4Mm7m8jKHXG66mcb6PK8YMg5
WxqGQTa6FvsPkB/G5lPZGHfdCAh/zumy04l/laT3DtsU2JBj+GaTLZKmw4hdC6t2kwMQt/xhb/yu
a8y7d4+fIJLg3HeTcinpMpt9TjIZ0jYS7Pq6AGUMGNBEX/Ewjf2Jhy/bX2LHBA1PsgJIeRhQnMBZ
ynjKkJoy6AXvCRxmsY+PdZByKo3sRzZgmf6RRfmWDCvQKNdBlmYvwNKPneE38c6Ewkq+iA86pwf4
XwLPuzzKuQxCIskpKdJg5ALSeiBPQTlCPdzfJdcdb6WLd5SUk1m0DpjZ85u4fw6StHFaJ/N5yzMM
dC8SU99Vo5xMneUFhrL/kYXrl6HRsVxgg4WnFfs2vEuifM2itHW0xqjDkL2E+FXb5T5MZCfuySZu
vCP447LBu4LEzj/4a+ATYHYRkwOA+jmNe3k1RmZOjnKJnTAAhqhjeWlrdy7gpoPyC5B3OM2NOMow
hShGE4CIW7X0aoyLo8S1RebN3oigbDFVJomQj6AWHWRPiKwA8qt3yYVuQyNH2PMKWsyvthFH2WKL
VTxVyvDVygZvsELEzrb0oEe1d95XMv3xRgxlhgKI9Iq1RGUCMwpeJaL50z+fl8B2GhsRlP2Zs5HL
Lfiz3O6PtVucdl/6lWM5HYq62E4Gf67IMT6eTlSME4cUTkqFwNYC4pmi2lrCRcXjWMOHOBaFkRKS
aq4aTE/arsaAvAeWFm/2zH43YDqRt6HL6MSemDgd1EIx6bSQmDhhFFG/lz4AulHGVb4XPrcQR776
mdtLRzG1j4x2TiGrB5KIbUUu+Wixnz9PqZddAqwBHjhyrNqvL7myOZ7DpDyHYIqZqnSQTfow4WG6
JHzzpOTRXX9iOoHp8t+N06QcR9RIghmTeup0iG9Ub93N6AqSof/yknejOWZpUg5kqY08sRKIGvPK
rsqDMfPSSp4EymdYS52rVgGf0beXtRjurHbecy4z+7xMwG5L6KwCy+jUr4tNoXWSChGaLR/WC0CC
Hcn7tr3j08MzQyT4EbDPhvaf9pF7TEtrvcqGzs3FGsRHYW3MQQWmQ9UG4kSFDeFsBvm10FS7VABp
p5pXyaMwaA0PP531xMHKugwSLcUErhD14ca57aukNcgTp99Lu7/zAeAM4p0t6/NhhUIHPDS2ygEY
eXq2ZZjM7TjhjaMG4GiQ1qso34HJBiWqye/AtGgdZBsoMJwIwMDEQp9vI5a6cPPS5MJiQj3SdKzI
VH4RdL5Y2cDFym5yrwzW7+PVJ4BZWDd9K5i6e02c94BpftM32YmaC8SvAuMAZHy9Sl8/4UJZTnsr
kPqQwyzqqbVC4D9wnIOKdBLzj+AfLJ3QAcXW+etCQhvtR7cCqdsCAPF6AcQ3UDiEx7Ht7bnsnUjE
Uv2yeGlcPRYhD4OOgZBx+jWpgL4ala6O6puOkzfCbYNsNqm/o13trV7urcO1ml/yFkeYz8qtolSM
x6ecxDT8z8lGaA5dWIgXhpdgziO7EryRfFU/mnRM8XAjI8+OqHjf57WizgYM+O8rAVOmwltbWXKS
lzpQeFgrnI9KY8gpwzCqSQZdW1fx9QklY3SqEgegV6MtmC+YwsxFzIXaw6+kcxW8ovngK6xG2ea4
aaCbCHsTTYVxQVxZww4PQ5AFrTdd5AduNOZJonwS7FeLjByS8j1WPi7b3eKvXmrHB15DVeZ4P3qL
QBJrbdJRH3h7x5LKnzbm/mza2RXhSTZLZ6zdInjjsndb/VnGAApw+mRPW4Khc1QEgeD85WW+PgGC
CBRtQA5gKZ+yqwj4a0pt4S2fXhjXZE/D3ANTVwlk7FAIip1znAX76r7LoyclG23Y1OgJZFGSHbH4
TCYkJMyBNfdxdsW9uczLsxFKAv6mQLksaVIJGR4ABLcOQn25xIsedBqA+eyeV97lIR7vg0fciKPs
aRIEtRlJdRIUNkGJSCM3qt0XNlkCI6EmL+7U0BkO4SWXE4uZQW++Jw0EVjb1oNY9Kff+FMGEMO+k
wn6rxPr1o8DDvuKdKxXctNEam5DUoDpveNIuyBwP8RHWH1we7/9rqnSKkoSJlZUZVCNgNPpTB4cw
ADcOba3Aev1/2wwV1gDO3UbhBGliUO9lJM3K1d8XAZnm5aXN7PxkYzJURJOUFsB8RDdhJx50bwIh
Z+FFXvQ4gVDYJ2gxgD7PA+6MACvV3ZoLFdMisS6VmLTMyODycJvc6jfEWnKvAKEALwljer+NkpSv
EeRCCbFzg945mX0tHFO6JBNJBEEyB29kvpuu+f1eku+cuYx0JDNjqViXBScLngdb0gsnjn7N7SPH
jXJUo4OVWc3NAMRnqOZnT+2+w/SDVuxVdJQV0LsMqZP+/sKQNLKg9+PUKDcDXAlx6Zo3Cy2eNL8L
CmdIbZDK+KlXPnJNlHPZ6dg1jGCR0FZ8PQJLVoDZejCfyNReCY8mKtc87mdmSWWrHuVcjFbENlQI
9eRAeVkvGqdyBCAnGa1Nnq78ZzLPUMi/b4JEks1ynZImT15FTqjVuwhXLgFOM8dUmAn65rNRjqUz
FLzHa+gVXo4Xxi4EnpZuN/vVIzt2kcttbJJbde4CUK5lHIYwDklEIDMBmmmXtT3fax1a4z+BJOeC
GnZ66J/QIvdNLJTPNtdv8+4G5WPkVkHtTcLBNl6FomIXJI0dXki3OrrV8s5ywzse6AAvq6FX+wyz
jLCoDJ2JW4tATQCAB9BZuWnrhD/4psOLujrJMDe2swxtXWCrk2SQ9YO2G7Frsjrr02d4G3n3QqeS
mSxvAWBGQsU/CGZS6ISv6kP5h9DFlcH0v6OKw8+oJpbN3vaU6RSxB0eHVY9a50rpfKwsEUnUkgou
51ow3Qto3kVsXSPW0XyUqlmD32OAFELh9DbF7mkraumTS5SKU4485q14F0eHBRA3gSMYzRCII8Nq
WaAEQvAlbAMc3kYO9bXaMhfUlaiV7s1DjXrmz/XQ7IF0C8zggZdcc86QjgjDhBypFyGMbAO0NwR0
NgrCe5JYA6vylfPFWA5TBcwgdiwM9CFpcEChm7KmUVfca6uUWofs0bmjIPf+oiRR4RXFmnuVacnX
lYWB/VKRMMnWg9IRhC4FaN8y7aLJ+vlOt+bvYg8CXJ6jJY6NdnwqRuox0Q+Ung/ACFonN9h0nOBo
JdlpxGUfK5rb9+p1C4Y5O5eTazk0DoCZusT2mB+P7b0iyH8KNfu1yOvtHAo3K+qmdi3mHNtjPa63
P4xyiGGE5cxQGzu36iJgyVXl6GtrZhznHsw3Yy4KCTq5Q3g/q0nxwPlo7EMh30sCExaKm6eeql1W
IxKzGY/2a2z+BSPSTAw0NIBRxWoOGsYYmVbJMOqO9/Zl+i1Mxv8rmRjvxke2RiHq2QLJva8eyHMX
m7949ZkYsyXhnJcesQ/5XRwJwxtxUaLFWpUu8FrrnLpLFw6OKg17WUqPM/p1ah4dBWWpv3IFt1qq
p2KlbomMTIeWLYgU69oG8MFxRme8uzGf+WUh9hV8V5LKWaq2UyUwp3Su2Qw/BiA22eNkYdYXXpZ3
m1iPWtRr0RUH/gEg9ylR8oCau5bBt7Tu6oNyzMeYD/CGTXd0hEvi0Ypry9U9jrmykqWtVCpZ6nN5
qXpNJcFu8aToioCgk6RTjq4+uTRGPtAHr7HRk0qX+m4ahSyCnqD0JdNM8f+Rdl3LcevK9otYRRKM
r0wTpFG2LPmF5cicM7/+LsjnbnEgnIGP96tV5R6AjUaje/Vabn477ADTxitFK1yapIngRVxI6naV
TEAYlWpSQU5L43Z//VY0AM88JaXSkBpqKJN/+oNCMe+yQFC04AyQbPhArDLHaaUkK8J3hh5U/0R7
bd/zZzQrgV0U3RUq11ExRAlSFQWUByazq3KWR30XqbgrfkE/1R+wq+7kLgBuy8fZU67bA4izPdNt
h6/JU/kgA6CuH5LnWFjs4/Bn4y7Y/BJmr5XQ0kqjxS8Bf3YwPcRPDTo712YAmjpHluHPlDxHd8t7
KC1hDPugnqTaEQVDrpPh3sRsMuTcMP19HiVaJUmmgUZhU8+cMFkcU//fVRzpOt9NMIFo1cHoOeP5
4gFZ7Sa5fertxunL+a8CHh2wJNYb2yYTF8ouMtZOQggag/xJ8+kQ8nyU32j+xBBfbhDaGGPCgZk0
pt6DZdYr4+EK7Zy7bpKAca40pxjNL4LYw0sRQXr8z8oYny0kTa9WCytDReaXusu80Fd39VPnKE4c
QE5svsd4Q3SnnBaMGYiuL+4TZmud8VO5bqWI6FgqrVkabh6MnUsefpPbGKGQ6PZtludD3Nuslu7G
5r407YasNiiCwT/bH5bTojnqp/AXenSUZBcMT9/CxwXtMm96mj/JdpAjZfiXrkSYV1SemfUiD/gJ
NCc33D4G+RIi7i1tlvWVOOzyil94a1jgIzDQjLSZU5jgVSwZwAq+1aOmG8zHnChanPgFhMH2Am/i
htuNMeY8RolGIBAHYxMdDX5ref6gXWXVo8M/f1Wt2a6NOZYDMEJ2u8IcdZ/8lVZPyisdSPj6yySs
6nOj+2ZtzLEECH7p0hLGNDV0S0Kccsocsx18wR7yGjXbRTEnsmqNtRoH2IHi6KH8D55M8fuTsE0t
WhFz+oqkVspmgiVaqqx/FKCItO7o58p+gFrNK7z6k8gmtzmkGTrBuDoBibzO7OIQk2hBbxzw3+e+
cpIH4145dL6FehdwN8q3EJkW4uo14quL4TT7HnomIAtC9Vvoq9TxP8SCzS9h9nlutHIqevwScMa+
0BItKMuP+s6C1k0W5K4U/NV3fV85s9tyO1QS+B6w29Hir8kIuhqojhIt2Zlhdg30+te1kq+nRSK7
LhQBPum2flwsqIwVDGFjwpx5ES3LWKmSgahjR4WLl+JYrLtCepIqYbFdZIl5ARV9V1lxDkvti7ED
W+x94hspyJPDW7z1UP4rvySBXTvC7eWGHhPaJGD0wgOM5UDK1SquZ1rA0W/na2CNkORIX+i7K/Uh
03EQfEyu87xbY+mQmqEqhgU0CAh0FUrh0OS6H6/GI1WJajOM/QhDHTcqgD0PPC+gwsZw7PnNFcUG
wcAaoSWW9qD54772kzs0TFxhE56/tHdLzAccbNLq6whL2n33rH2l9yJtXIIAUXXowK/IIP9S3iyN
uaG6ZiDypCFZ1U5ULIm2FaY7mqA2u/bKRDiYDkAk+/k1gpSQ8o6bpG6MMzfW0ioQT7JgfIh/lcXP
Zl3dy67CPQ8bA8wdpdZqbxCMqHtWabpN37rWWjuD0VF5c4FX8kxRKVOQOkHxD3I95z5iZZmdyhOO
Hliv5g4zjUYdQGzZ74tOdEnR/4qNJzqSRo1A64iOap+bQjGsA62jDTx3ozwRq1YAym+yr8qgt3jW
mI9aMQZjBVkokNsNzX26FJXkJLZ2BQb+AQINGmbmcvJTtbWjqq52Ivh93J2wdJ1yItngr6Z/3+R5
uQLaeFOHlnM9knurVFYnJlZgpelLN+St879/YQgQy8A0AGIAsrtzY1KbILQ2EhCkcgLGsOXGmOan
WtX9DJQll03xvHVritn2UpL03lTD3gvV/GGYw2NpLqLRAN7ebW0wJwIQ22rtqI0xCHea297O6IWB
UeVT7du7fheBzAoPWsriI4oE3OcAOEIhVgl2b3DZMVckgXhiapvoBo+KVx8oGmd9sG7t0+zrf6Jg
xnPirTnmNaD0TTZIlCisafvotaqM+qoBnZffafqw16S8etK0UN5JTZNU+EdzwSx0nrtD1I2Yp6mk
OqgSC8PC5jgG65oC45eN0o+1BvGgwMW43/19Y9jWS10YaWs2+KUrfLpNuy95IpJc5H72jQnmgulB
BddVEjWhtk6rfiXNc5bd60QwxMDLOQ3NfCP2o2wwTDiUBxIXQwIzc3jSpxfQ6Ezrz8uHhFtpgqCz
hYeeijKMynxXSFWDOj5VKEHHHMgFSjGUWYvcQ/sUo2C/0Smp179eNsv9Ru9W2Yedoq6hZK0yKBZK
ywnNQ6d+/3cGmC8UEbmU7RAGCqPzNUwBGrHgruIClzY7R5hQFqd1GUYGdi57hnahZ161NqKmo3ly
UPrJY2X8AVket2ZuGBCsslQbJ99gglpn2EVkUB40Wv6kUgqW9UzhEhRUUPWOXPua/FcLNcEvoqmG
Dlgys5eGbJpJl3S9Fz1rxxSPRZCq1H56Yz2qAdomx0lIyc0PbvRCwmQX1KxYMgewcculOfaUoKy+
RpqDx6p5M0PvbAKJtagfrfKOswk5KygnYGdtk/mSuV1O6bDmgwcwg+lncXc7W0SLoBoxhju9a6tj
BCqLlzTH5eto9kJ2tSUZu6ZcTt2iDYGU5UdLX2bHige/brtvaqJBKsAwPplrmOzs3gQjnlrIuttP
FjkWK7pMph7X0OEzK+ijSNPDZe/nBWvbBrcpOH5AOyQzV3q7hH2rT1Xv1cPkaHnixXPuarpH0sOk
CfEEdHvY/GZrjUml8MogWi/DGhUmDX8p1/XtiOo4nsWjKwbIc0IH8jXovajoVeGNxqxNT40RWx31
nt30nTMu6lUZa4l3eQN50N4zK8ya1nmwITUFK3MQto7q6tcDgBCPkvvgz0D1drWjnEYU4UVvF07I
P7PL3OpKZMAT6WSG1aj9NzturcMs57qP2YTmL5yEFrpknGlTRSJ8nopN/bzGvVwP3pBOrhX/iovD
CgoKZKedLnrp0luEdRELlMbo4ss4Y+wsvZqPYW2NI2yZxXEF/MSX+t5fCtkd7AqFU2XZWTPm9Kwk
EkUvnnduTTPRS2u1tS8gM4oUzWgdM2h2EuiKKnAren/bZaRlb5BBQ44MQjDnuzrnWaelMXZVQZsm
i2Z/MlK/H7711nOU7IZWlIFSh/iwsxt7dPmb7B2KDEu1FLBHM1Bo555S/TTZz+EPdG9dVGe8GjBB
/JrJGV9lVMaEmhS8xzbST/TyQeKMJTNu1ClxniraABrnEI0apb3OkHh7c0rcNR4PZK1uSggqaEVb
u8u0BpfPKf3P2dXbYOPVoHxIZ1WY45KnWawWQweCPshtedE4rY41LNo+toZsV7TFEIBcSQjY4nkz
ZHbAtwxCctxRzJKrltSSNjUY5NuXL5Mv+zVg//pD70i2W2BI8httSFI6NVIFZeqBZvnyqrlZAMZL
UbrB4k2DnRYb0rgPx7ahc3j1YfVATRGMDviAnOW6uv2DMgfvDG0jPONkq6HG0J1EhKcwkhXUsp9D
cIPPvnatfP0DRiyaxHz4qpvri/5949NpWhZ9ZcAcVagy3OwY3mXXyBOd3i2CKFBFA9ecK0XeLo/+
fWMvSmuLrBrsxQftCF/92kEGQdmtLpRr9+RZTI3FSzi2BpnEPraUqe3CArdLCyp3u6mIGxYm+aL3
pXWlSWYuUofjHFJUOUDCipMq6xjnOl+hLoUFBJWM1quV9IZM9k5GF92TISzrJNBQzyYjc1Uzui5M
42hGlb277LCcDVYVFfmqTjnKVcKsFxoTYR6PCRpnahXY9o02KoJAwKPIOjPBpAWgxk7UbI7xZjla
hY+5sWJG9nMEmyJQsN/n1qnL3RD74/OYuM2dOInkxOEz+0xMgEpuvvTIkr2xQvM67CeHLPb3FSN8
ThF3L1Y4e12eCfaVlyefpQvMd1VWtOzlAekCpSaAkNN9DLrD5toIssA+iEoOvE751hrL/hdKqb4o
1Jq6ozpuzU6WnLR06tCDDhgUUwG8P1HiSturfJoLdgBL/BSlEv9lzRZaoSaqVlAPOPflGVJ5/Sxj
GJOi/qn+CxXGcHOoA807SQj7f2OSYIIRFv1ujgkOYV9Eixa+bbHsGoU3PmU+neSGBnK+k7/GULou
gFzS71dfToOIAB7mDhnIpUTbz3twnv0S5hQtbYK2WomF07dfUTj6Fa020+Jv9QP4/Edx4OdcdGcW
mUMFmI2p5gos/p4BpfzedEJG9ADjhMMzM8zZAT5KXtaOLozknjreNAUkPhS/7FRRtkT/J/ZjGgAm
6BoavLi4mQVpaTZkRQKgHR2zHr5qRxKYV+sh8SXMqSSVoxwXD6pZqNiJqHx4iGDkg/QxZuBRBu2i
c7cFebCCYlRDwQNwWqcMQKG3A7Fu0J6E7TrOfX1mi7mv7Xyqi3GCLbrM/mm8hUQSsHWTF6XOH0Ba
6U//sKubpTEnUtUGUjUrzMVh4Vg6VOY11S0mG0zephtL98iknNrA7PRyKhsRrIWXDJ0tljmgw5wv
dtK0tL0ku5Ui/W6lA72oLZ+XwZ3/hLOYB186M8qcxUEnOQI+lkyN5vZBswp3HHaRcorIUcq/pM3r
qjr09rF9fZcCHicfevIqT41ndHu9ujKaU2L8wVnievjmWzAePq9ZNTZaDUBMGd1iXgm6nqs+OtmS
HaKyMLxiWerg8u3Ojchb12bOb1lnox0P2AyKVFtLh3ymbDz/YdkTE8rzapZnm89k/bGGUkqr4ou/
qLtwN92kaLvRJnjy4zfNnpg5VbSrzD07RWChi2qsMIWGKYa2SWDdY5ouyHb9MX42dxgo6N0KBNLo
1l7eXE5esV0rS7nRmWstp9TRwuRlkOoXrSwPaXhbFoObll+6ZXIv26OOe+Ess4Qba5nZ09rAniqV
kH+OHIJ5wWEovMtmeCEfMRDj/ngi03LmeTQskByVkYZPOJSq20braxRpgWTKVyT7/u8sMZ+ua/Io
nXRYykZlF2q/1HB2IlSdiTIKto53W27WxE6y5oba5jFdE0Ur0WFE0G3uxbcl/yZ53ztW5kPLC9VI
8w7RvQWyRquRbBTmuKvV7iHr+juqDXCbRWaD5+joxKUGcYXK/ItJT7z1ITCo6TZ4MT72JpKlKgzE
mezXAq4jyu7b7rsXdL3+pPvEdRcL8u4yCg1QN2I+4hyuTWGt6NameO52oBBFlImDBHgXyJ974079
3P5le18x3s2ybQqriddCo2jq3xDc5tRMqB0BmYHZKPMp/iQCvHE9aGOPyRGiPgwX8nuZyV6BTATN
t1Ix5JV7YW/sMPmBlevlvChv60qfVD/3qhsKKCx+LkCEfjNROZK96Ud/ao/Z7fBZ/AN4Qc2kEqZ4
5FMhRyZhCIswM5I+Au5FJtBWuB7770OOWTMDQDH9aDeW4Ibi7StKnVTeDGJjgByfR5vJrkAOLVWA
/hsE2ILxKgL3vTqCdH+MbxtruYPC1XNeJIKAwPNaC5Lelo0WrQlS6nOzcmuuaqkWQI5Xz0sFUXb1
JiHpfu6Eky28D7q1xGzoUuqxGqnQMa7D/mqFgrKXhvM9xKQ+22p1yKFEO+q2p0aQFS+LYp9Z2evl
KMt54SvbH8AkYYsVYapCwlI1Pd2twC6rS/QXN+HWBJNyJXI6dZkGE3UHmFJ7p0zatb2CmkApHTl7
gmiZwCB3TRCJw/AZFNl1mzmNVYY6eKRlmJw3T3MPabNUE9yCvMxJlS30MohOLAJs9rmHlPU4hVkD
MRH9Vv5FGTEtL1LeGCkVHzieRWCPBx86s8d8JrUPUxAiw15+yO8wkoWWr9vcEFBfghoghtBImHx5
44V2k1vovglpd3h581mZhLn3Y0ut86FBmQS4hTey4MhHz3TGY7ZwKtMv979H6qn4RXWFEsaRDsWZ
t8tuxGtfpLbK+cBnP4a5VcqxkMakwI9Rk++gGXNilOr/52MBCxYB2sVUZZvNpsZyMQDwQ1VqUFcM
2Cb2S9cYIj/lJQRnVpg4o2KUdqxqfNX/r4is+xKCbdC62IvEVbkeu10R47HhvGhxJCF0k0doGyLN
Kdzyc79gchekC153vLx/vMfd2dIYh527cVjSBebo3C5mRABzyVwcR/etxOXJDwJ7nECKlAbdNJDs
g8aRZXBUZXVEETFs8Ur/PdBEKSrpLSzWmuBk2memmKUtU4w25wBTSVjdxWN4RJH0lJPo/vKSOHef
qqBOhpFHgK5sdr4vb+NaVRe7fctKlT3V7KbfSjiyxD1MGzuME8Yy2DGWDHZ6L8mPEsRPgmFHecBJ
4ffVVXetA5gsqqpw93BjlPFGtQRf39zAqNKBvN+Q/TU7tYosSB/4XkjVmDWQlCloupyH6a7OI420
pPVmsKxrfkqpRCEnE/2gk4pimR7uJ9uYYzwjk+raVqg5dUfHoMb9EJhHcSedexsgPflnWcyNWult
3JASdjq/KXe6kzndFeUEGHbrNb6dC1ay6s4EnnX10Xd5FH08XkETsendPs2fNn2XOUHjY6H2U9As
lbdUbIWKaxtOekMVqEsxQwb9UMzrFhZNGazxEPYib9fTxmJJjKVP1/U/kfK5ADYYveBraSc77S4K
RN18fmTe2GNWWDdxkxgT7Gm78Eir8z1IHY0gvxfXannnTwVrkwVSfGSbMuM0K2h3UKhWW89KFnM/
jVG5j4spO1yOJtyjoEJsSDaokrfM6stpbbLKQCnQHaRCjLkXLUfwY/YOlcqQ96bpz+P+X9pkdlGL
02maFth8o4kBW1NXuSNKtB5u7qDfxdFBVJHmxRWVUhyAXRr8hyaTplhKMtf4Z1wDfe5it4Oyvx46
VbAwkRU2/2gXBVJRGCvswCrZfc7sB6tqXMHm8Vp/aFQDv0Vki8JFzw+ZEkkhNE/11itCwI3bQbo1
YhI0Q3pTLmVgVbEn6flV2wIjC7icwDjvvG2NMxFGn6KoykJ8uTHoD9OpOlWj3/6iw4DLftVd40ER
+SenUgcsLDBHuqmgPcRyU0iZvRQa1HJgEUU6sMPITlk60TENasldxpONmgF1mnY66UnqiGZ2uPkR
GqwEJKGgJv9w3UqZYsQGtd+CPjZ2lSsLI7xHymWmOurnUcRaIbTHXLtaY5VkpvaAHz/Eg5N60g2F
IBLfUEDvKGpC8Vx2uzzmJswkxWjlHOZs5Rnglt5Cdb1QRW5DfZIN0+js4bo1DEQzNgszzFSbgKEB
/K8DS0ZaF86k3sizukuiqxJEJzPQ8mYU+wYtcpHyAPoGd5JjEPUoAggu75egaqCB/xQjwoCsn5+e
vLfytgVbhVeT+WdFzEc9EY2V0ujFLhaoe7wCNSRoUDU5N4FS6CgrJcqGYO8Pqrm7G5v2MYeIypB3
weXzSMMWawozTVgOYCsmNJfPTUEYtJdTu0cdZNGdRHuEHKpj5c/JlD6QiXjDPPqXDfK2b2uQeUJ3
bVHXqzSgSgitzCQt3HkWxFBeMwBIQCALMLyAr8SqZS52TcxowpqWY3mNpt4NfUTPrhMG7TNxIUMu
5v3kfbGNSRbNlvVQSDc7mKSPEkCOGtulWVrrjzkgoP4USLsCnHDksIperLzjZ4M/n2ahWCvrK31n
TWlfoAaSh4sTdrZb1SkaSiIGVx78EWAu+KJJ33pQ5z53lKhJWrltaRdJyms3NrPSKSJ0vBNyWxfy
rykfQcyrhfukbG8lxfIMEOeCLdgLUZAe2/U6kYB16zAkSKBactmleJu//WnU5TYpHHCtuSmH+GmN
Xl9DeNIz4/WTaWUBZn1EwKCP5wW3JmhFVdMADTnynXNbWbfmap4C2yaBRwNYg+w5vauDxi1280MP
vWIvdaSTFsggKG7+58Bzbpr5AsYQSqZWwHSVjFCgruRgRg/KvbyXnNvj3AqzmUWj9XFew0rnV1/p
XOdvTkMCzlwxgevHLwdjyAaIjt47ZvOYYBCP6aoURo+hDPtA4tc+mR0jPZXCpONj0EFTAsA8OsMN
Gm2Wly4x5AKTLEhmlEfdgQyDl3pRRuXXHTo3Pld/MJcnMsnsYx0NpZ0ZMNnkqtdJX5S22Qk+Ff3g
57H7fFVMKlXFWTJHGW5eSlhNRWLnK9TM6LQhfc7rkyOc2xQtin7PzUmbDGvOJgmL+v/aiwYy4wFY
nyUIncIzoOf4UAtLoh8rMFgnnhfAqhlo9bCNJULGUgecHLM1yadwR3m/ElfPMGqA3q5Qo5K3RNy9
JiIppVtn25BDbFjpKGNROsKcPL72uiQIVxxgGupJGw1pGmM2u5hgQiDvFHPwyNK4a2g4eXdlaKtH
wLHU1canQpN83crdZnkJ2/Y1jl5GyCxXyuzYq7Rv68GZ0+t8gszq/+xQIO5B6xUjsrpsa2wTpiii
Rjb6Dljd74vbH970UZzqpQB6LAWEqxAEtI9X17k59ogkaTRKZqbjrhiPVr3si1x/ansiOicfY/a5
HeaczPFoQOqp1fHkxqK89LHwu84x3GaXoPSV3BWv60l25M+lsHvHee2fm2YOzNrmBannScfbYwFD
Rxr0GDzGcI6ENpq4d/AxIFBraGcZoA5DN425nFTLlsyxwoaq992vHDIOFOkIYvfBbQ7ER4PSu+ww
/A/4bo+5kewibGK9g714/lxVD4kWO9osaCt/vCKwJluTTUzLGhhoZRJUNbRsQ65hw0yLb0mmXyHs
OcpiH2Qrfbm8HE4lg9rCBAk4U8F9xhb1lkLtl25OwQAHqGL5Y37E0wnd3dHPwId5+gPNKu4Gbgyy
J6DLjXhKYTA8zdfVMb5tezzVloB2k5vP6c9cc+wnIbj5YzxFxwe1GhDzyQbtQpzHnwXaXDkpbXoe
oj3VFaFCJpYTX7U7UXOAt8CtKeaCt7QQpGqpoXuRsQRa3R4V8h1M8YLv9vGFf74gxu91e0jbEDPL
bxWoIXHRxUKBNEn9Ygl0lElBiuyuuRuuDjotIvQpd4maSueqQJkmsw2dyGrW2GgsOKg9uYV6NRnY
zPHu8hK5K9wYYVaoVFnaDphd96Ip8VfjOSlvrb7bpYPidNG3y7Y4eiPYTl3VAAp/E9Vk/EOOMSAP
TXjqH9kDAVMpLTYbV+LSAe9sbw0x3qGA3mouFzAuxmDSwBGblKlxoCcEFt/SAG5MVaFsfHlxHwvp
52tjNnK1rdFKzeW374N4bw/xL1/dCwvZXK/Y7CETGjFA0KvZouKDPUc3imeDelnyMTsfnbpgRasK
IKCfwvY0f3E6Zm5Q7CI6G/+7Kk5RJ8FUn3z8DTei704xsJ3zFsQm0jIMJgkN1A7o4jcJzJRU8Szh
n5EGNl+XX5O7BmoC2HUKqDk4oQAbedKC4VacnHEjtGXLeN5jxh7jVEx9lAKvYzONjLdmseIpznrV
7+mgC5XVmK50wbHjlBLQkMPVg6cJSNhwxM9X2iVKV00yUtr1++/aNmQMf+swjc/1Qw2K1tAXZtn0
fJ3n9YgmALODcM8GVIQdzYg6TNeqGGFEOANWF9Il457spmvxh/yY654ZMpiDPhG9ihrJIB5Rbtbh
q11+vXzYeJ9ruxKWh9g04jKRcwuDAb9ol6wDfx8qAK6Ec/BH6sec/tH5ipjjPabZEiWzSTCHZe1U
30zAkVRiJprecK16BLXVDnMYl1cp2kXmqC8pGY15wi528uCo82tUCuet6c/+6BEgV6YjbR/5h7rK
jMoJ9GCefE/dsNtVnyxPA8y/ffiDvi0nduGrvVtjNnEyBqXXFyxIdxrMEuRO8UDPdrSTTt33+Iby
g8W+KFPgpcqKCeFOBQkdyisyY1WebBMItELzyuv52r6KfHqsob/x3O9EJXnObXpmivlihWr3WtiU
mlfUMXpFpxK0NU03O0unOEkoAkNznh9n1pgkL4+MOTcsujCp1R3DRGYyAsMnlWAhGI91r4HfqRRy
ZXO9crOdTIxe1WQ0SwKrI4Tr2n170EEjL6dO8ZIlGIyx0V5Cg1PUJeOIVOAAbswyDx57MOVmyrC1
/zQDfaN21GGfmo79aXVRfw2GfW8/VKbgGHIqV+em6Vff3EotdAHBjowV0+IEQU8w2xlPoCt2UY7b
owp5+dRzrwb60tLRCUAbgI1t1lyjj5tUdKW67ZgOwCFokPcOoHzVoXZuCsAARN1jvuO+22TOyFS3
qbZQm100O5p0VZsPQBQ6Yda5Dfn0Vwu0cd3aqM2BsPh8P0PUgNOshrFk8aOvzfPidzf1I4geoMr8
0ueOVjndH4zNcaMPIL0Y3bUABpWZ6oitG6mkDPCgtKndUdspteYamgghxT0eGyvMxd5iKLHGlKXm
1dWqg0xKxby7MB/jnvx3I2+J9sYjB3XJC8OkZ7Ac3Sb9mcyjq8eGE0PFb9IPZZMKnFKwKhbZQyZd
zW166KXii2ne64VQ71O0JMYDo65r8OjA13mb5rvpH5eflWu92m76a10cOgoWussDXkLhg8j5+Sdu
s51M2B7ATBCTCrb12wxUUYPzW0Sl3muvlAR5bdy32WPRhBjnlUI7Ywaa/5hJ+0CdURlzMWOCHUXj
Q32QfXJFwGvdfUp2GuoQTrxPIWOEbohQCocu58Olv7HLnL9EBeGznNjEW+7BWAU8feUaBwKg20xr
8Ye/KOZgmSaYGDBECfoz5kRMqVbNk4ass7Pqo9lGfhk1jk4eL0cV7maCHQ9SACAZBJXReVCJ2zG3
libEopDN5MXPqt6b4+Oktu5lO4R7FDaGmDDSG5RwuI80r+2SnTpli1tq/X2d6rFjQYrHNed+3wzZ
Z6WTrsPYPJFSi91ySL4XZP2OhhUVK+heQ/DbOWYfXg9VvDo6xlfVNDwaVZq7y5BbzkqbYVHVB1Y5
147R5q2rRSC5mo3ptZHlXySuJ6fW6wM6uGoEf2kGR59Ivbu8WtFimW9XWeVSjC1clEjJC7A6p66I
CsGO8hO09x1l5TAkO7YnpcdnowNu3U15K6GDUhxATvtZCB0UuAnLmdGgRKVWEXw/vUYKKh0qf/TG
62kXP1qQtnbaX3TiYrkSnQG6Tx+O3GaJTHQrGrmywa9AcMcV7mTHXluBWb39Us0nfbzSDNQ3y/3l
T8dPWzY2aRjYXBKajBNplXgjUfzz/PR7Ssh4AYsYXpdC0Ub+xqItDggFWN1Z5qZcinQyAA/j2Y9G
f614pRd9ofz8bbavDqUvf1Y9FUqNwthNV/FxZ9/tMjvbT5ImJRrsAhv2Jq8XerY/HrMDvTJsTxb1
afkn4t0es6vt3Ml5TNeZPFv34bHbmTcNRkkWJztQCrMJFZ9USMIh2lz6ozafMpTzaEhTGI0Poyf7
qIOcuk/GK7JvXwuASvuC4TlbrIIp2lsm1bflSK4sGWZpH1BzE+huJWiRGQ5AB39HjoFEm0Ir/uND
dBs2y6yUPpI7mtbEoBgeHAOaNZGvHVDdSnNwDhsBCj+H6f7yOaEXwyUHYi6OUe+huAxdZ68HrfqS
J65qx34Shy74dRw5TILL5kT+w1wfYSQnaZ3AHKgC07sF88qqm44kHQR2eNkuxoBoMU1GX5rl3Q1j
sjYRSIs9dFKIYxnN9biU3mjpvy6vh5e3beywjLsQ1sGrt8S9q61tYOf2g2yET5oaeUpvP6JbOTnZ
YIjKP/RQX/pmzLWEeVG9yiNsIhWS+T3LAkYTQOezgA5zXF7hfwmk/7jlh05RXTa9nVIP8bRjsodC
G21+6eBqD8HDIwxpvB3dnAKNKV4vRZmHfYNToKvParwvy6+lPnuRiRLXXPqSyP/5pa33U8cWdzO7
idOyhz1KbE6+qZg6hISY4XQY5VYdNaBBzRTh3AXHgJUKrVIC0u0Qd/6wJN4ggZxZ0aXFufzlBEdb
Y8KmPRZxYvcZXnySfGokaWet+k1rFLtFWu5TeRA4Cu/IbT8cEy57S8+rosRG2nMaQBnKl+OvSy2i
teXWPtEQwpQFgHyoIbP+sUqE9AO2jt7r0+yRN+1TcPvcgwZMxbCqL8pe3qrf7HnbmmQu2bKak0qf
3zK00SvvysZbYycPbN9AqTC+mr/OVAqVipM2V4OQopHnK3ghQTOKIjUsjbkW9FYJp0VFKLO06tSM
0ysIvh8uewqvNYWhwncb7C2gymG7qEjQzBWj1GDw7GTzDmgKb0oxIFaaDqTNXShCu9KSHC7b5rkN
HW4mYMcjmq0zplcpHEyzhek8lQ65DeHVSd3Zy+D9OzPMxRPneqRkNXYRc41OOcRHsk4gSRKFZl7O
sF0NE5pDLW2NJcPzqId4geaCwOZTgW5Y69OcIUxdoW8KDLK9hiUdelXVYZAWBqHH7s1XoO5Hu0ja
GRjrEyW6gq/FVudarVrWssHXmiEXQMzJU0DPIMLpcqudm11kx3mniORQZoOVyHLb8AReSOC70SAy
7ixUJxp4oSvVLpXtTITgC+5xAxQTIGFg+D8wvpXZCJm2Be8GBLPHVrK/NtnfPCstgpE3CNzowAow
J7qMDbWyWh0n2iY7w1zADKYJYj/3Vbm1wRyrrmlz0o0Ezx8QPSZT7ZLmtewAu0gMJ2m+tEvlyVnh
mLYeFB0RZEXcS3VrnTltjV3k2thhEymBkhlMJ8xk6r1DdTToxPsMvacxEBXJuV9us63M2ctmsMbG
NIiN5UvVKo5mRv7lICKwwMKR1xDUCPmKTS37xrHL+Nh3osyA/sgPd837IljoplnJJFFTvNATnXwO
NQnEq2FxMqTwyp7AiRuW5CqZl1OY6q+X1/YmtnHJMnPL5XoulSbwnAhd1i7+ofrEy/DksTEnVr2U
yy194VHMhwbxE8VRDuadMJhxowtmQhX4joaGFeO08NmxyYqWlidm723kyQfTD8ohqEK60i7dp0dR
QOPnExubjKsaxTKsZonDOLnQOsbDHYpW0jNlQCbu/Cm5zb5d3mcOTBE4go1Bxk0xUDaY1tjRfcYV
QWU6MGqrOaB1GzFoNbrlTe5HgeXmh+rzZdP8T4xrFhAGqL3iKJy/MNtp1dS5xP5qIJTzM4JyHTFc
o8y8tO6e9CA52i4Q7+bVsLTfpuyTYUpu2N4rw0PrNEGCH3X5B3HP0+b30L9vXrxkaqK2X/B7AEV1
FcA0h+7w7yxQj9tYWKeizbIOm5229lG3uj0CnijYca/gzVuTCecA0dUNIUgt9MfoJjyCRNNTD0Mg
v6yowUx7kTAjPQQfzunGHHNIRn2CNGoBc60cuz0pnNxMvCLBuLb8XQeQ9S82cGONOR6a0aBbheKd
N+rqT2UhpSOtoicm3y/fjbD8D/IkdQBM4BU9vvSJA6QZ+W6DXCzxCxe6tq5F3Phrj3fLd2B70ejM
d2nlpCIGAe5Dd/uWZwJgL9lrlyVIpTQdMmFrlPqjqh+GuvABpV9cXbUWdMz6O6Nfs8McLtLLFNm4
4PJCyHgv+MYsYrJIksGqEnxjKiEWA3GuOvp1BO48NLiC7M7MgSrsbuXPQOAJEgduCN58CuZIWknR
lmuKm7uc+ta320EPiNnEV1ZsCZtedEMveLLNHE4U7GeiDVgljYSKl/h1EmB4wEdit08NV3q67Mqi
pTHndB3lMk7pQ8pMrsvyVDfftU7wBub20gDhogQUFiHI8M7jTVzGQEwSmv8HK8YiDYwlhgf9Zgow
J4i5xPQ+31WCE8p/vG1sMheK3IxRPtFGmnw0AzAMuS0oKYxAPI7F98p/FsdWgqJi1rUQ4jtePwO0
WHVuPUtOM/hSclsgl/ybr/VujHnnW2GBHnmHnexoF6hwbPs6FnXN/svWoUCoKTpgb2xTXNJKqcL7
E8+Z0MbIQHZdFvoNqg53YxV/yaHAOFehM5WDs8b5/7F2XU1z28j2F7GKObwyTfxykvTCkmSJmQBz
+PX3YLxezWC4A9m+5fKuq1SlHoCNRqP79DmCu2/dG3+Z5r5a6sRpNlcqjjjm2/Y01zGDOcZ4telj
t7m9lSfg4PVB+6+t0zac3YLyous5k133G7osLhmTu3wgT5VWW75EFtONKPlM4yh359G8B0/8bjG6
J8tCNtQZ911ufW579bUG3MZF/RZSvPpBaU203SyIf/Z9mGSajQxi+g70HQEiuPm8GHnkxnN331f9
QzHZ7+lkgzuwqyFFNuY/MwvKobRmXOVvs13ez9byWBD2ywrF1SQTHdlYz1xIYGESPaEEok06mtII
QYKPsP5MMn/tDOdlYIDuTJtVH4w288vso07fqxSojwxvz/QneD68zDBCGkGVVvrj9ldZf+We2ebu
myatSKYPyDyhFQFZi6eEuPoezCv+RPepNwNA68g7krLef3Db9KrvMU4wyN8qcGdu1YNSkzZNsWrL
3igR9W3pc04/bttg0fTK585scKur1VmR4THoSBetq0aaS5a3iDEQoVlz25JoNSw/O/NuQ9HHXE+Q
ojR5vcnNx8YggYUH5z+wwoDbAKNDK+X0jjizYkF+JNMKnNfGOCqYBZX10UtkodY32/qrbTszw92/
SDQS8Hcjxlqp9SlOwDIt2wHYej9J3agEqUo3qaGgXDzZhyzuf1h9LsJlsO26/gUACipgG4SIBLsF
zhaqg9V3mAaCD3cSiVZcs/dL9L2YOqvW/wb6as1THIx+GugAo83AU0DIaeTotpUYvqMt3jAM72ok
uwVKMy6whIKxF7Z9/OLObfFRt7GGyMkl9C+TMQmUlPY7QixdEHBX04AzMzyXqJTLVhq1NqvKGd8t
vKsyxevsp/RO2yRb+aD3j5GXg/bFv+2jKzwzbDj7v1vJD00ANxeXI5DlsDv4tbw1QmNX7IbdcgBp
LuajZKBNh5916UWffktNfc13zu1zh14zOuikOSnGAJAqn/htEj/1qp/0HbUDDyxngkO5Iih0uWD2
g86dtTYL3DcR4Cj+HFSoqP1k4TRC56YO+iCFnhGYYDBoQd+NecGLvsE2oJQwu+BnxjESj96yBO+G
g9nc+dWayKSqAwcDhbvqxrWSuGo+YlgM2DStKj20JcN+pEJpIHYqb9llQfJsI3qjSlS1w86zF0Me
u+Om/gJKjM9wBczq6GGNUUP1mzQKfW719Oo4jZgXg8gp38pKanXKKg2GSfEjhb5NVsfBEj/RWJTm
rkVG58wQt7O1kRObNDCUgVGve2FlIdArePPrb8BtV8PEmS1uNymNSmWpMUBWHBtAZX7SXRkwZu/6
uzY/DAFhrKSCs7t2i50vj3udaAbtC3lGFNRJBnz4vZW/DLqI5G3VO8/WxcX22qRZnxrYQzZbAgGp
1JUK744pYlsBxSmNHor7+g/Z7e5E0xei5bFfduafZLBJVCjs69n5DuKa/jC+GaPAR0SfjYvuWZvU
4MfGZyOT6WsDU/8U7OCKSAG7F//r7jxaK166MZ96mLBBU7BZQnKf3muOK2+Qc2BX2cC4AekyFE51
P5c6V3uSQ0bU+88iH6hbTNyYJqD93JCJHCuRYlCEeoYYxewCAHLgatrScKwKVyVetGuC0a+C+DPU
McGQ4UA8j3j9tgjwf4NRu+mDaDprNRSc/SQurbQbPesSTQf+f2wfScF4j7owXvJwyAvBQ3u1ZOSc
2eJumi4CyD8BjBxte+eTA3lsJ8wkkGsWvhS7TSCHiuXSoIaI3RDvE0gH2W4KyKBwrn39qoduq65g
OBiEt9y5bSB7ZTASNHz80wyJJ2UgMmT9t2yb+9WmQ7lKVKRZe7aAMgSafadxEl3mdrqqcgNUszDK
yBMNXO6sbKKGGUYPhCUNtpPczQJbuo6nOJ4LgOZfnlx1KEgB1k2grVHQqBS3r10GAJlDLSASet4i
4qOVQ8zoUNi4ClMM5qsMuoGKcJrM+LIT+YIqGOhKG/JyO1FaiUYXNrj9yyEQQx0TNqCuCk0VtYIm
byQhOyJVGdw29T++1a/1cJ5aJs5S6dPpWxWPjL3GumMKS40HDredwNZK/qXK4P0ABhH6bwZPTWfl
I3KLCLbA0RgMkdtvyg0Nlp/Q2nD1D/G3WuueXBhkG30W1iVzMiWjh0EwNvpS6mpbKejD/JXxAUm4
JUU9vrUiLQza+JdJe8DvLg2mLRBf7WIA1LJTPSCLMTjxvdxljMRwI/JEoTHu00nloEyxBWNtMPnp
gdXWJM98cdDLB4b0s+DjrTr+2dK4XNaCWF/eJLLu20X5paDJt65QAydzfM0p7loiv8T1tM+j7DmR
6+fUzh+0wXku8vFFS0xBMiJcOfutZ99VdQapmJzTypFOHhSwnQ2u/FLvytDJXOFGr9wcF1+VcyOq
Z8uEiUndtx6izfBqyVhzuHyYSF7NEPRqce+S3lVSKL39a4/i4huUd5ScIIYjlqZbC4IarN0YPWCW
GKxuiuAji74xl4BRcBSrXaPpvlpDgOGub0X4KNFOcnnWnEXJnEANwi/U8Y9SjTdWZQeQsn+nZiTK
hVZvhjOH5dKtugQfbM+ijX2XPs+t20NEjk2F0q00BXURKj81D7rrXgFyPIhmYT47dqVH6/X2uWFW
ru6nX7+CT4QmlGvGpMGv+EsM4k/aXZGfrDywzl2Uf1o3hPFJz3CTHmxui/Wt6ctvmpl/nbX0pz3+
cXtNa7XBC2tc5KHxJBsZdIn97oQjKgB+dNP8Ptde9F2+Y1BgzfDK5TntDqKFis4+T0nWNvqI/Bm2
Gcl1f99+YU8tBi+dcqDrRD1g0efjIk1NFWcqI+wrw18qW3PHLImvxtUb/8xLuAjTDXpBLGjm+VMv
H2pd8wZp2Ffo6Ak+3PoN/N/7yeaiSZQQmbRQxcLmyR59ZEPm2TvDErBo0h+EkVNwBm0uoORdFfUU
KumgOonqdwYGNn2QtXaf2A3MYAT/cn1cfGmspFwwS8hOm/6T8Zgt94xIXoVnENz4omeO0Bm5GBPl
lNo1KPpw3xth9wAEEeSHtD2qaG7lCcEgKxQBqmxgGtyEDgHYCbgr2FQ7rSZjyy78MTCOy1aFO2oY
3xBV4Nc6T7DEJsLAngrgI2+pKexBlXuA/dXcXWb7dZw2uSq9JOm065YFhCTvTRxjUCx7EnzB9TX+
sswdONMo6smSJqwx7raFnuxjyTyqTRN7tdSFnZ2i22XHH3qZ4aP2xZd/aZ47iGozQwCUYOEnpTsX
NNSQ7WLQ9X+WDJt4reONDAKik2ud5TAJasrRrDaYRQXnHvSy9CDHqxcl2Lb3GDFu+SIqcrCtu7qK
zixyHzXu8kLSTNBa1Onga33pVqKHi8gC9/FS6L/pksos9DmENn+amUDAdM0A6huGYUFsiMkMXyZ+
UZ/QRmpS089UzHZXWfNpMNv32z6wlqM4EKgG6h6aP1d8UBqUMZayLkx/GWLPsZYtlEF+GEYLBIuI
/mAt7J+b4vZrTpWqpXFu+qoVPeu6dUhN8wWSfYLC01rhHSRav5bEebXhGFWjzDIjUIF6wqeJuEiF
wvRLfiobahu8iRLgGtjsWfstyX1R6UW0Tu7aGahjkZhgS+sCM8NNEXbzF20a/dsfbvUte75M7rYh
JEJ7KkVxjcnBodL+0NATITlLSFqRlpBoTdxVowxAgksO1lTN83EcLDRnk2/mIOrDriQgKNso4IXB
2Kyj86BDfNOEQjNdPeWP7H2ubfRQ3QqlIle83sTBgkKJAXLOK1JOu+qWQstMzFfuo6cuJIfRozs9
GD7oof2kfq93v0MFtXbPXFjlEsnFniIL1E/qSaBy2rExSHIENdPhn8yWXljigl+Z5IYhtbqKzKc5
Lt81sOPdV2AEte7jXZ+6XQ0FMfUoBmyvOSWI+VCWxceTHdPhUgQ7UpdSyWA4280QGig38dHYq656
EOtFrDwCTJxyVKYYVdKVKZLZkz4MowqG5cltJXsXWztqvILs2WupkFCexVruOgEnBRikDRSrgBnl
dlRviLlkVsM80963T39Rt9SPYomUtTzrwhYXKNtRKklstvCTl8FPt0UY+fJOuluCDPy0omi1VjS9
sMaFy3aYGRd3qvpQwRiOjDIy2gUQmwlYnpwEjFhOELlWTzm4BkAXbwH2wI95ZZ0SDeMEi13ITOrg
kQaLI2t7BKfSqeyXEFVwdr4oY16JYogrsoYviPowMv/LCzWxI72RwDngtwkAg5N6rOf2teip4N5e
jS5nZrgdbVAv0mVtUP0koV5jpq5dkkM3NZ6qE9Ferrw5sCSg23DcwDOncoE5LoyM2HWv+vZst55d
jeW7AvXDByuBap+SZMORzoMdJp2cHlurA3GLRFWPxHL+3tSzLEhor1du44RoGlIWSPtiRIrb4KYj
REOL1Td11KNt5JZIu7pj3ESvudqKrsD1z/lr7Zw1O8m1AU0g1XeS9tkw6D3Np8Cu1b+9KBVbDC0r
xkylQYD7clFQFf7r6JuHLLI2+fA0xPOukJ4F52L1W9o6yqkyaCuvdFqQrradkipwT7D7mF57x0qc
w97ZVEF1J3xfiaxxaUqmJdmkQ40JdwQbqS58G7M9UtCgd4HCIv5beCutvHYgQGPh5Y90EzQc3PGr
qYNxUmZxCFn13d5pG2cTe+q2FqSAa6VwEJ+rIJgz0Lcw+M6/Mk6ymuUlGyQYgwUcemgY36GqiNZ7
Gpr/YBD/whp33ieSQ1DIhrUE7Cn5gQnz9iF4408wU+q1B8Hy1vz+fHXcl+vyNm50LQUuWKlG4PTV
DXgYH1Eq+ixwSHap8ZeeAaYrPMDxMEbb5NLzE6tToyFCwoL06DgHUH0Hnp4RCoN8++k3OhhrLnlm
j5/gJq3WLraOjeww3jwMnrZN7wZwfdePJhsmFV59a/Yg4orZbwQtjD1yG2n10uDIFJc6c5P+njVM
dLDEzkd9mwp7aavX+rk1Lo4Uei7XtIkhGLQvHus9I97VNuS189i1LipGsU/DfzrLhJAPOoVsQJe7
FxSzHiNS1SpKedE+3TdbAzDkZiMi7F+bxwWR+C87nItASKFz2p6qaDot4QRkk+pW4BQ5QtoqZCts
fWnZmZ+sn0nsYkTQF1YW2EJuLJQHAfTgpqXJ7CinvlD9rAfaN9jfFm7nljtGodJ42V567F0RhF1k
mHudjzIo/ooUWYypvCYT4C8g10kjDCPHj07VQYZKBB1em+Q732uDufNZEUVfJCeuCsLuB+PTcgT3
tUc8TD6/9McqGN6wuYI3JgvIV3uLaM1KcFDq5GWFcClmci7Zim/WuRuPr1H0JogwaycQ3WWgDTEE
pUN66nJJrZU3lgO2LTxi83sLw1eD24ftkU1wi7l4V+ImeFUhrmOB6BR3OhenS4cOTkQl4ivGOxk+
Q0lVFstSrsRMBwT+ICLXTZRueB0GuS6KNjYcghgmeyqwIIXynIQWAH8G3CNUI/EREJnkNjHSLdqB
TJicGNirz2DRejOeax8z1XBKt/ghKgSvxJaLJXL7KM8zCqkR9rGWc81VJetIFOdrtCiA6NPPxNYO
cW4FRVQursBdVhwSlvHiw7MdKld8RUynlr2kM1bKZlnlYP7ioLgD9ub2U+RK+8h2ywdRC0ZdcdEL
m9ypa+qpkU3A3fCk7XZg0Kxeuo8ZsB0F15Nzzx7x+VO+gTLLDmwcCOTTaw2wvhBkJFo6c4Kzwz9r
faRNvUV8x+zcSiHutMzB7e1deVEz2V+83iEiBr0SLpZbtaWB2dsgvtrbft5/H5LQoLGrm0ASJn8/
h4EtHEQDxIvAyXKXYQkSkcmpcEyS9lUvoITbPVu2UNHn+j2iXljhbsEl7/XE6LGifl/eQ7NIOTie
NLnDBwT79vWRPTTnbS+7hAq2cu2yv7DM7WXfLNCijmGZ6cXmQZy7FoB9XvTAmDr7yJ9Fh5IdOi5W
nxvkoTq1miYmGXUCUoUfg/Sq6hCMV55vO8iqDcipIiW0QdnF83046ZKO9oKPptCHKv5sDptKNAa0
+sXOTHCnDYMvQ0RnLIMO2g/ZrBJ31J3t0FnbbpRb/++uB0wXGoj6oMYJyUN+tG8iVhFbaUx9x3ju
x22fvsXT+20TK+A4ZgMQoJOgtmGyPT07t0Rr21SuYEPrXXvDwIH5oXksAOMfP3eZNz5OHrvv9Bx9
u8aL0B0pRHJ5K/rTrGQFpKSJPpeOd/nlb5ChJTlJOQK2vinv460MPBBxy6B4cZ7bsAY4cfa1oPXn
kxSEjQy4CHSwvCbAZBuCLVeug8zlb+E+cKvkvZSwy0reDztzn85e/9ah63SIwPaM6YbH7kmxA5n6
84cwWb2+KG1wvUKs4cT5DwDd5T7EZp6qRlp1uJvHgDyb7+OddJ977D0jTb8htLMSBS4NcvGHgqC4
BUkHzKG+bO9R0T4oG3Yvmwdxyr+SH15a42JOkdax3hWwxlQRI8l2zblwGSn/AD5NyD4O1gQO3cd/
hNtB3QekMSiOOqjImtzGYkZ2HHKlYOuUvcVH0iOx0oXnbE6eJIJnXafeMIfiPTTaHPlaQB4EwXMr
mygz6RHVn1p1lAMdd1qQVRbmcpbRfu3zvtwWcaoJrq3rWxiWwY+DyRgFpAgn7z4/zSNVyjKBTlOi
UDM0ljKHIB0x3dtBY8VvnAslOi5oZCUxZDpQgAdAhs5mVuL0+4BGqQEnnaxjTESn8jqyg/PRgXqn
AV1XVoK6PBltRpplrgaMFCmvdEFBAXyzxfTQqrantaAccgCgKKwtBiX9aIm8LpLCeYncWVcgUyVU
M7q+BFAfwosckn/4uigRX/4akBYTrZoUPPyV2Bvmn4lNNw7FfGtqeEmLinTznGvpwek+9NF4HpfE
s2Zp3+sVYmfmMpk+wfe4DhzoZ0AwB5PEUIRQ+SBeosjqxJCNA7IDRwrT8HuAIL6yo2wABtceRIXq
lQLWpUG2Q2d+JhVasvQ9DLZoltdP9g+ohjAd5Q5jQzqUuPdSeHuJK1t+sULuBLeOHcegjO+Q92Wu
We1m6dHsCWbbRBXrlfbs5dK4mBiBbq1a2NLk/XKUf6bIyqDrlvj6H/l22RYf5DgFUIBRvxUeqsdv
ojft2tm6WCkXJVUq0wyjdixWRZsESXwc75h2phqSUKZ7UZHpJC96mZhdrJcnqmmtqR91Q+swRfgs
2QMGniLQ5eqBWcVuBoJQ+60yG88yJ3+Zf5Zo9Ec0c9tsBBIldaHD6DZN7S4goZQd1VP7gyZ1fk+/
jlX8PMWjl5tgocmHsDR+kJaRwEsB1EME8YHtya01cAfSNghypRR7xvo1LXo16U7aFHvRW0vk9rz0
5NCbmWovp29jQ7jJ2DLaicEdPMXrH39jtkhwrnmMUePoo9Yt+DbyHvM3uLYehq2yWdAd1Y8NUMyi
JH19H/HmgcwKqhB8f8SI1AwlDwN0eaG9N/Bw1Tb0Xt3+faQFXA44B8yiKCt5rVR3sdW2S+dTvdrJ
SvSW2O3e6Nu32zHj+hp2DIVJ5Kgy2q8Yfr0MUtnctvVs49IoQa+/mZoWtD2JWiAITzEE0Sspd2vJ
lu/Ar0UUQUheiVcGACvo4ynI2zF2c2kbk1NdbtrQMCwdCRLXRdO6GqY/7pZGin0jipaP22tduSBN
DWVOgMTA2o8lX9pLC3kZ9RhXEoTm1dItS4mEC2lzILcA9/BuG1uBnKJ3ripQaTuB3/jCG8RWjLLJ
JgD5w/6dFZFiHGrPChaPvMZesa8w4lTciWrGK8XcC7P8GzJZosZOEpj9K43TiItsDg3hIpQCbWMX
aGmwYYLyEN2LrK+cjfM1849LyDdXo6ONjW/TKiyXT0spR665QJjuYVw6aLfpoxvTQhDZ1q6jC7Pc
h5Uk1ABjttVsrgA30UZxLBRV5xDFgdAkfvxH6UNzOwNyGgKHhUvkb6KVr7yJLvedhamz217WCh1s
hfgN2c60kT9rW/sxBcMMsEoq6tgmqE8ZWqmGRI3I01bO8MXyucSvnMsCVaWh8XHBTH7iZY/Q3fUS
UAvBut573owC+ux6YAoQ3sSiL85luUrp1ND7he3Rcx4WGK92bO3DN6ZIaG06oEttVz52m1EWG79u
Rl7uORdA5iEdymmGu518/ZjvmwPDPpYPQrDRWug4O8z8EH/vtNZCy9NhLl51DMqcDnO8mQpIRGVu
8mQG2Zvww65cbfiweOuqiNCII2zzz3wqglW5TbC5M8bPk+JIw+JB8pgw5yzfY/7bL78JgpbAIp/o
SGWdI3vumxO8ScqPLRxp+mCVbye5iwElKQUxeS1dOF/j1QCSVEZZ0sIi69+d1ljfoUH51xr/Hyxy
0aIvoqivE1hsUN3P9GPiQRf7B+tRVvU9yB1D51Wwq+xv5FKvizVysSFJzSmSmo6tEVNdOb4jDmft
D0FRQ38HPZ8//qVBLiI0NdM+wmCMz0h9u/lAw+EbZuZ9vbk7IctFbsP+vqsFgoOP0emeINiXjjpU
3Qza1PbPBVYx7JUb0MrDVfHeVe46OE76b21ynzErSmJJzcnmfw4H5iqCP11nkB/YOpfPgn1dDQNn
6+Q/pD5PY5Wc9vXkOuMmfmKrHAJYZIQMhYcLwBNYXXUfE5V2tO9OgKvL3bUw0JH2ySnMjZA7OYyb
4YMNjFrJHbvX1GeBvdUgcGaPywmLfMBUe3uK6Sd3ZQckf2OrzPUj+5aiA7LqPmcGuThnKllXg+kC
ca7c5j1ZPPA4WaJdFKzqlEScBdNhyOdaU0+rkr3ZOrBVTR8pjv1/PPTf7iPf6dL0pDXzFstibUTZ
OuiwKD1bIMzAOWTh+x8QUuJC/LWRpz7Y2RrjOkMBWf2PxVrbg6//tEaQH2VwU2sToxwFccHkjW76
Lat7iD7lWv4J2BzYxEHYxijA2Gc4+wlt21oZyDnYoqOn6ug0vnRkYU/xC1+XIITJlBVTewvMUOWK
aR/W7pML+1zok1KrbPWsZjdYsdPC5RU6E77yxBjFB+gBCqs8KznIhT0uAeqpFrV9cbLHgJ7KodnO
GLJk2hJ//1hayAFUwKGg5Qa9z8udhfe2KRg7Gh8qwSFLtRhICXoWSLOqYN6Khi9WdxLfj0kv22Ai
0biCwaxC8hMO3PhDHLTqngHwobE7bkaHkflrwexS4v2T8oF1bpUL6zHA9rWaF7ibvxgvDNANjeTR
7Qx2e6HtBu7GPwT7uhLULyxyHjuPk4laKNYZ6YeS8eykp5LFhBkDCM/YLH/1ZTBji+I6+17cpQlG
bHTAWcUdUxtc9trXWZfinwbCdbUa9k6TB+lA022jDWAYSpVk15iZcKCOfTXeKti2VHBxo5wO8Pyl
F9URUKUFEiCUgbpdDJl5MBLLn5KtYvwG98BaoQ4VfgdU+KAgsAA2ubTmWBCRqtKsgTU2Xl5qIQH1
FeNiGyH6KwZCrwT5C3vc1TUTSUsUiFAj0xp8Vd7qAdmA8jSoCkS7LBAj2NecB6oJQHtC9h2kh9wh
iY1I6fpJrsF3kLuG/J1EEahOf9520ZX70TIsnEHFtCzVPCH2z2JqN8ltHg8RQilY9XK5gTSYYIxs
bRmmAnYI/GNAv547A1Y5Ah+2aI1fZW8y1MVIqaHwU29ur2PtkYyK2S8zXHDusMDJ7mDGfhtnj1SH
Cgccl6JnHpsoUExf+tH7YPpApcT9B9VxkG0wDnqHEfXxc80FrbS+HXEBUjkHKDd3Ptvl8lgv6j61
ZtW7vdKVljFDXEG7njWtDJXnYo3J2MQjPpVvQUpjO7PRlMVr3cJnCWpihCp10x1Qujh09WEGhuE3
dDbW3Ob8N3ABxqSVHRe1glDqFAdFfleMn0v2WKeRP7VpkJt3BoRel+y+oCi8ZQ+L81I7pmCofdWx
zvaBCwBk7CGvIS0NhA1Gz46NcFG2wyhCvYhWyh37xqoSCNdht51s+aLO0pMut+7tL7qa2JzvJpek
DktfdPkEGycOYZDrhtWui9CCj/esvJO0bnSAGp87BQDbdkLJ2ttL1GSWh5zFgKJszFiusZEkxRMg
Vss0GEkm0kK6/bmgcnxpBYgwSosKizTte2mRfCf6IFLp397KtXqdBYYltAZth9VjuTveVqUY8Duk
4m3jDr5cbXTbk+ns2vkStO9yUIX1HZurAszgCdqVrFFRhjZaLYJTuranbHgFJxVQNJtvCaLpKEuR
jEpAHIdFAXKXVkQmfCq38tftuQnuDCYdSXAD4pKXVTUPRsyCHgkY8o91KSUho+jw8sUp/aUtoB+t
qsesQEspjvrHVJ8+omnRvS7pk4c+ax9tRgurFlUf6H13P0S2tpPKeQ66hTHvJfHgYmYq8+p66be1
ZkahjvrY7E6QanGTrmsDzQEtPNKdA5G6FjqkSucT8AW5UzZEu6VDIR7UjekPKW7MoK1l549ekX17
ciQB2P5q2w2U+5EQKGieGODF5JxMywywcRuU+tQaN+30mAnVaa7zDmZCk1m/F0gRTLNd+rGTpk1i
5w1F3mHOLp5BG8frv1ub+ciA2rpgQavmQFblAIcEPJzFsxQYCVm6BHACP2vTHaVEc9s5f+yJEhgL
vc/z6TMFmiI17MAy6q3mdLNX95Ug1J7mhG75GhdrU8emSeGcCltsYgLuFu/1z0rpSlYYqS9Zk3j9
sG2GxDWUt1gNdQxToBkfKNlB7u51umxK2dW1h1rbTeg7ZfeiPurKnJpzmhb768BxcbosZHUw2IEz
cO5ZT6RpNo321TkBl1S3mFy72tFcbHglL8RrBXVUA8K4YGHltqY2+qgdVHwg5wXzxBhWi3bfJ6/7
ylg7xSBldhVwHwKxjYEegIg2r3LsxVZoM5CZokXY7Bi2FTPyYE4TtQjXXmiwYwAEhTk4+B+3qsZU
03ZWF4q3NiN8z4N8X96VKLw7G+DEgP7a3g7cQoPc98tG4PTlHgYZPZXqAX4WkjumJo45mQACh8LX
IDun/E4CR8IkHIF8wyTE5Tlum64YVf20wj9Z+aDdAoyZs+k2EgoLguWtvI0gEfTLGheYGmVSc9vB
d+sciDZXob2rwDYy+wQ1WiFjhWhpXIgageBJtei0l0zTB6olHzZyQzmsAgzDCnfyKuhi8BoEBJiB
Y+NUV+PSlorjbzcpMvyukFwSp2YEDvi5xNAdUI2kpLFHaDJl7hiN/bcGRGRPMwBhn9GBkI/5uBQv
QzTlX7s4EinlXHsVgvV59OTceFkIiMFqlfrSdgmNEHOknrO4OjRq/mSukZ8F3/lqL04GUZ8C0g0N
WpP9+VkuBREGAzgpGDQe6E459neZb1dHO0FNVfazwFaCZfRAN3Hb7FVuxVllf35mdYCenzy0sEro
8BMPocdJR9VGmoe/m9VwdriUQykiSOdaGvWTmrrAPLmzCEMs2j/+g9U4q2MKC5Weu0XzMsSNf3uv
RBa4QLOYbWrGBSwo9fKTElDTOvH32yb+x6X9ywu4hF6pQFuYTrDBhieh6DiBh9EA06Xq97kXC8s9
1w8I9l0wpmZDBA1gIZ2zt9RTNSwGvj+7FeLMo5I33jE+5y5w9un3+mW5Y7yC7EKSQiFu9sr7cP4x
RIkZY/DwACLIbsgz74uytDbHiCLXfZ89LSxRFR1J6ODBoobdxpDcDJNdoqizlukDxAKZdlDyoK7A
69tFM1XSuatYPWYJVbyZGlp51WMCqncflK6faTBhpkavgyp38/YjsR7nrbBEuxJpL34EF2nzbiqn
UTn9iMEnz0AmbAYv3zEyU2knelOw03VxY4HQXmfJJ/jGZHCYcJ5bxRqVhsloIQdnFdumrJSNFtuR
52RaC+0NKj/eduPrkyIrMjIafFhUNkwe9UkbPY61xmz9ZRpzb7G0+D5zaCTKcK/cB5ktpq6QPmFs
h/176T4qaniNVVgMzdpjaofsG5vBC+6Xve0Ct5O5shv7oyUImWuLO7fK/vzMadMOjlXlsKpZ0GWC
8EHXieBcIhNcVO71fFaiCSZmFVDF9h6yHoJFXCOBuL3jAnJctE08WDBhuFaBVghkpl4AjgRigvWc
72Mg1cKcCQHM/m3fWLlZL78aF6gZBmqOZFjWN5Pq2u9lBSRQt4XiXGAaATKA3yDwZZ7AHYALT+EO
AFi3iZZIcEhpy3L8BSR0EVCv2qbeLXdigvhrxDy3u1xYHYsEemQ91pjjTTHsaHIC2YJ722VylnYg
LtxfH3FUD3HewDeGVozscF4Zm8sMfDrosJVe+Q4FF89JDFRLTRoYsSr4hGy3Lnfz0hbnnhYtHadr
RwqMmmW7xCqTO5mN6ppd8j3FhLDbkmX4ABFAHQh85/pgXFxX/FBuBTGpxfrzepQ9cHAz7lsdOtXK
/s9bynkUhc4Vd0VBALwzigyWFuh4ckHGqaCI1FUO5kb22SNR74ZXVi+1kBP37ZP8+hsl0qvuHcyd
W+Q+pTySJiYTJFsYgghyr2G3HcN+16A7KtjOq7cFZ4n7kEhw24H0sMTeatqx3Jvo3I1+tq2eRJ3C
tS+HC14DFgOCMbLKnXoZ0ypOY8GUWn2PjR/a+Hp7Lat/P/AjrLAtG6DFvozKlUpqKpkm9eUFsOtW
fwJS9e/SrxiXbs+FTFBJg1NP6eH2Q+fWs7bNyafU+JEqomcY2/Zb54vbq7pIh4oaOF+0mTEPCu60
zrwbp0RQm2F/zZUZ0K6pCugJ8ZrlUhDHLrO4TbCeLCtDJILh3FSTu1B9l8jz50TB9Xb7G12VINgG
gsDFNAAftvAfl98orQw6ZDMKHhMo9csAjduwAkpZ5GrXfFicHc4XpNrq+raHneqohCxEsFp4veuE
B+haKeBkCWVjUIuhicSXptWRFEWsTtSPvjgPRliE8XN7DzSlb9wPRxR0mBQL7rXOa+6yxc2eo495
K4I7rng+dvXXb+A+4xRVcpzaKBCkKVDtw6cmFRErrS8TYqKahS8HBj1uQ6uIgKu2xOycWfh9wFpH
i+8c6AvecWVA7szHCmp0UuHah2Jfo1eGiUPstSgUr/rr2a/gohW15sW2KT5rNFvyG4bh651RttGR
anq0iU3b/qo1qtCZVi9W8Maxajym7zXOqlFVy5LEBt7lLnk392rA+M7YyMzkNV/ZUn+HUWD1m9pA
AKAWjZcKD1gppmpW6xpGU3xXA4lSvXi3z+LaZoJGwAafgA02G77NQKMYio9Zhk9aHUBD7NP8a6nf
KyUEr3Ldv21rLZ4hyDB6BIW1HrlsqLaaSlYagniml2+LqSbeYEII1unLQhBhroV3cSCZsjLA1HBV
lFcvQ8zYjotdVhNjSWiODpiyPORe0Y4JAsWevQU0VvOY9O5vzUmuXKd4RSO0oZyFUT6Dc5Vai405
NmWCaS6WUDM1c/1EdZyJJ1pEtrjLaEl6qcol2NJi39yXQbST3qmBYpESNBtF+FxYyUkulsZdSXJk
Lk2VKYwKorynYbSz7hz4PvVs0aOOhSv+VmKzxM7ppXqFKMrntLFmNlPcBvHzuJm28gObm2G2RmFI
WUnU4SS6ZaB3yYixTs2Bs8ecDVasXl1gLepUzzraT6qH5j+KffJumWP0ImQg00T3+8rZA603mnsO
pOFhnnPSEolml/foNZnW4Ha2s2ksps4MRRGp3CQ1EW3piq+c2+Oz5qVMm4masMeKSiU0HUF/1AS2
64BLaku+3T7sa1uKAiamWQAjQjLGU4s3wN7nbQRrQFRgLj0PINZCAauDSAVY1MK6cnukT6JUdiVi
om2rWyrwPDLQKNzZA5bJdFI5R3IWDMdsN/no6m+dQH9xnkzIYsVC6uGVoAaUFEBoJv5HBwTuMtIA
fOMYXY9583Qp7pFe3TdScgda8DfBdq6cB2gwYAYapJQYFOXRSjK1oYw6W+z+ObWnXILRYPZ23U+b
8kF4/K5fynh8nJnjXspkjquIajA3hD36ddYWkplvUWiheZOG5EF0va7t4rk57igMkdlpxEDaHnck
GCSgzazctXXBJq7c4eeL4mE2NJpNM1WxKARv5y0iZNwa4/9R9mVLduralr9yYr9zir6puPs+iGb1
2a5MZ/qFyM5IgAAhIRBfX2Ptc6qOnXZs3/KDw45stAAxNeeYY44hd1ALcL9IqcXveja/emZQZkAV
ggeGt+BTtAyMFnhiLizEHn349a5bK0Vd1WMs4zJu81ss8ednBlzPg/IdBDQSKMZ9uonKuM46h5Bw
+deoEUOz4IAOa4tmxYWeuFT73+JHPz+3H5b8HFImt7ddjFVhjMlfRI6jI5xJGTZm3woMVZG/fwd+
fnxY7CIVdznTHSQRP75qQxiMsWVDKYeaewplJT1F2959hMTT3d8v9Av4HSvh9MFuQV8Womo/rqS6
KkTDGi81Gk3/mse+MIMBhpXkQtT7nT/wLy8MKtygJiMDAyL943IL6EGAbS7L1X7K/bEwcUKmMd4m
zv8/pHi5sv8s9WlL1nPDF13joONOhemL8lYE7Deo7y8iP9bAEKMH2Z1Lnv6pvqNm8TrjIEm4nDPl
vjlcxq/DM0xFoUFi7fr730H5f7EyfkwWflzxU2EyTQmvBoUXbX2zQeXEBPFHkvZHutUfv4tUv6gq
f1zr096QTmmLZMFaqMlhFHSBZazTtLO3v43BP4ePH1f6tC2imk0aiseX8HHJI2FV/HGBgJzc+/i9
usfPBycWi0DiRHlzSZg/XZbQSDy4D2Ecd3ivIi+l8HD5zVv1M16IJWIHAilomaPB+en9rarYWfsB
mkUL3MUCALzIjCEiAjOEi9d9Zh/1aanQ3bLOjJKu+a2Q2S+D1XfrX+73d0neYE0ek81Ff0oeWfs2
wDy0e/r7a/yZ53KBnZyL+LAN9WGoS/y4RjjLERZOFRqpeXjqjuqIdHIrblfkPeG1d/Ku2INSpML2
nLKSqJQDOC3mnX2oT/2WffudksmvLvn7j/Ppkms2Dq6w8Lqb5suiIBU/MlIH3u+e7M+ZLK4ayneo
UtFc8uNPmwf6pFq7l6u+yEks921BKRqWDNVWeZyLS9Zef41uutNvZwJ/FTm/X/jTK2KWMVrYZeHL
hJ6bO9uLiJqzTe6aNPnKbnDQbjoAw7u/f8q/2shoM8UXmSoXAu+fAtwK6/TL/oZOFbMFxNKgYdYq
kth7t7HJ5IJrEgWU/P2aP4ssXXZWciHtYOH4J2aa1U6QFvJx+kEt7cwPBs2ay9AOa4jHiLHy9Xwp
NDUJTirvlgfnBF5IKor/CYfolxE+BCvQh17xJfH9tMuteBKLGS/baiTu3s7RoUaIhyK0ypubZdPj
9T39Nr351V7+ftFPe1lIldhriVzjssns5NKjZic4DhMnRUgB5wcy8KDtj7/Z3D/TpXHjQQyHVQx0
w+AG+mlzaxaacZqwx1TWvensUtPvgPLdiENAwk1UeDaBWB/bVMshdokh9PcEmculfT7fvv8In7Y5
NK51GEh8hO5YbQeISHibqzX3D+nvhwZ+9UZBWBJMAJh0o4306dHSjnl9vGKpyn525C2lCXGrK6/7
TW78q1fo4p7i4k+I1v+nZeB1OmKhvwpuKNAvZZ31nrcr7eWtG2G05bYvyTJV+d+/Q7+gOVwe5X9W
/bSFjM/pYC7iYInNw6yk4aPs+ioFFViQqY2vdFhfBcH0LioekITDS4SiwUW0NT4b30W5yiKIiHkU
aqWRgt2BM/Nsri0nHdbld1jLrx/Efz7rpyDTtKE9xwx3yPa6rKKGmAYoAUM/29r+/W35Ba6L2wJt
d8CA9oWC+OlhNH4T80Hgmct82CUucQgo+BvrAZp1ZTbk7KY7qItc/17/Jdp/CSzRsQ5+lzf+apfj
eqFdD4wQVIVP9QsowfXUVJHJRH4ZIoOqYV6d9P7CAfk9L/ZXR9Z3i/2V5n2XDCw4CaNVhOgXwkT4
mxLUPsa1hDFZHCC6uIpvhPIwBvj3t/oXDxXaLOjPQuQrxL2+vBbfrTrPcnGnUIqsDZaTZ0OTJ1zu
ZGcV0Kr81yH1v96W/1199Df/Cg/yv/8L/3/rB/ikVtiLP/73v0/sDWZ1/Tf1X5cf+3/f9um7rocP
iIqOHx/q9DJ8/s4ffhC//9/rZy/q5Yf/5B3mwczt9DGauw9MFaq/FsEnvXzn//SL//j467eczfDx
5x9v/QTyOX5bxfruj39/aff+5x+YA/rurl9+/7+/ePXC8XNHBtr5S8defvqZjxep/vzDDf8J+D6A
3DjaXcFlQPKPf8wff33F/idIMeihIACC0I7+1B//6PpR0T//CMJ/gsV6EWcD6xyh8Y9/yH766wve
P+MEmvM2qC4ImnBj/eP/XvkPz+g/z+wf3cRvMAmh5J9/ePjzOdYDfEAiFaD+vDg+f5aAgyaNchWV
AHmaCwP/EQoELyFfgfZQ/96N7GPZLzCbj4jdI1CW8WZpYEPsYl8hEYD/ggzGPfe3uq3OSOcJqHCF
a61Hq0+KBeMZeRR+xFFPlFeD8ISXe1hueo/vZxU9xr4BAMpz4zcFMqu3tYt3fR9dQbuD0/mKM6fQ
kzih/5m2dXSrPSeVdpw5sw+1AP8uWG+m7jAly93qjsfO6850jrfwWIOKjT/s9WCOVaT3ooGImopK
Irxn080bIIgDcVrvSSzqwa1vLcvf9Kx8EbO8Gke5qdtyb0p006BX1xsLoRdNAy++1g7EJZckbThY
vsl7dO1OrKjq4NDj8u3ypqZ3uk/u1ABxVmPvmpCnUdeTQFRXiV8RFPlprPvHtRg6Tco2SsNVHvnY
QAfFI9VY7ybTZbNmea/LzPLjbSlBTQnhLy0R/1t+I1xYJ1R746jbTjXXei33sgPKyOZXT4MSIANY
VYPL9ehwIdJ6Ageq5D3E7aaiH7xjrIGYmOHWJP5I2MBvxtoUTdfWxG3VFW030I3JJh5Wmd+0WUsx
n9jIu8EtC2zfZ5fCV2gi1aplxlsw+7XjpQMKp6aFPLCfENhmn6P2ucGuGaY67VlC2jJJVxVglqIG
kBGHoJT6MW49WG6lWwRJe9to7ACIHaXRLE5BO8dFz0vizdF7H0S5xdmDd2Fy2XVWBZhUt+6n+kvp
r8cwrndCx/dyZCkTfcrG6azCOKcWtPMm+dpTfyE06q4aivwtsew8WZOsjNvDUvd7TcXNSDESPdZQ
D0njaP3CgvIqkA5pe9I4yXUE8yk3HmGM4edBqXI5BHu7ppgYmaHQVB5q72UMELJbCJZNL4NsvtZL
B+1ozfejY20tDyODzO5ToS2kM+OG9cGe1ncBJv0Gi6WytQ422GnoxB17G+m8H5SZ9otVBzkHMY6s
kbWSpFYnpYL7emakd8uzHnXWjSIN6yXrOaqdRmz8hWWBMPdGHGk5F/EEY78hcIrOXTEMU5FkqA5h
/4qxzLSTK8QO0V23rPqaeg8JQGO/NXsRJZJ0mt9Rd3qQjnUzs4OoQNcDC7Tn4S5hXS4nmNHDaX0S
cVG34wtFE7SP5E1E+0KaN7sN3wMGKtWwcsKs8krI8omHuiNgYsbnOrKKWYw7yoKRKJeifghcWCxW
48OCaJhCCnqXgEoXm4desdyL9NGTmCeTeLJ2gFl5I/eOiq5lsNyWTZc3UZW7YwKbpDF46rnYxnO1
s6Jq6zqhjZzlqzs8yriGV02dc64eRUjRkEuWTT0sG8t+DFfroJLrxo1Sa71ho/VBuTkKzzv1rp1N
tZPDu4TM9TZu6R36pOD0Y1rX8qpXEP6fFUQcaVh90FCBIa57ni4UWhdMn4IyfFBwKiCx2Dv+Sonu
IOQ/Nn6XmemdDUC/xmorkvKtQ3qdwvYi7327z323Oife+MJaxYglwiu/H95EvRui8GBbkB1zHBgM
1mprMLkJGDJ4Xie5YUoeWs+mufYCnWJwaOtyeu55xuu+PSRzB+WyuLpXZbcX4t0rm53byBOUAlUK
a/fR+SKb5jYR8i6aaZJ1kb7z9Qj5y77wlz5fW03q3i7WZrhv6uHBTO2d6dbcq9uNnpOsHylEKxe8
uHzruhaxVYJp7dzn+sWHllgdOeBce2nkslsw0jJPm9S2zSOcqI9e32ZhOZDYq9PFG9OFaTtjj5iF
7TIA5lbmjN57F+M1aFZhZ4aZitgC6t0WBoqr5aVzFAJwv5/Ea1e9J9pOq35HJV4Ec+7ms2rYptRL
bllhCgGNwvXcg3C6vR1wEiIquS69nWEvTOAxDHKEfWjWCjlohwHQNuxSNwCaPD6hgZZ29VeNyBYY
J6UYUjUQMxwpJNrEtJkwHTDCOnpe5X5ZYUYRDEe12M8uVOSIPwRPUWQdhSrzSI77Rbn3I4YmNzUc
59mavA6h+dYE3pXscTCsNgbrYfy1icraZD62ckTDAMdvmA5L0cSRTI2cTi4v9x3tv3AbFahxtzMi
GyiNeTXDNnhIhXE2FLWFM7szifw7D7I6FWdXVYsQvcaFVw6MRMv47MX9N2toP6qIP9Vz91F6HZmb
AAYTjbi3jVwxP9d+dcZhP7a4j95dyVpB4PaR+6OJ0r4BqkPVS1+JV+g1OVlU6a3PMKQMP8T9ELPd
OlPQx7tnb1lTF3PNtgJtobY2M8cHTujDHEFcz4XmReDdjZDTKwf5bRIqjW1+K2GsxCpOKEVBJMph
ye1h+WZb9YkZ5AaCvk3SDODZbzg1r3x+HlSYmUAX/mWGSy7pXNJcLLGP2FGfmzAhvdM9znXmCh/d
/zhDGNr3mO+NIG6A9iSxpfXiRwS8wi1t191alpu5a+4rB/2gVb51QUgJGB9FH1tH3VdYB7iPP6cR
oxWGF8Z9EFXo8Y/baFll6mv6wu02H4S5E2bIW6kKFrovkXKOrq+/rG5zZWmIgKPR/Gi1zsGO64MJ
/KPPeSYdlqm+KxBMg+ICaKbceYUkRUl6ERysEqLyQcAzJfoK5OkoStE12Ib+sq+8imYDfOyISdrN
LIJ7xug27vp9F/TnRLfXo43JK5dfl9E4Zw2PjhVfMz32CVktdfDL+EusJj+Pb9EaXj8qK953+rZB
O9ONMDPonqDpcQg5BCtZCaUL1i6wOJYTaez2fAnk0XzvTj4nZQBBlTogTk0/4kruOtpm0Rzt/PkO
WgCPbHEzu9RXjmhzJbCNa7/nZAW50bFclL/JsXb5szUND6L0zl4zfaVJ46esW1l+CZPUYg+hhTQA
Wxq7Hvks8gidCtdPS/i3d8nD7EcAqGS6tBgeSnYJ/wghtctilvrqA2M1ue+fOvMSNS0x64iTq41I
UxrM+q3XsnWu/WE8urTcJpbB1XT14xJUBY2Dm3ZYd1aVt8mDMM1DsMRpSN3D6Ihi0iV2ubVJsJmg
GJYp3Iy1OYvQvZp4/QDfB4JBh4PlqtsBB4m0yqJsk1PHG9jYmOreAj1MsC06vXfCd49WK7OpMtW+
n+Gv0d+gCINycYf8pQR7BKlUNPJr26PPsqLEj+k7ijS5S+ohj6coSf3YytVcJBamF9navw5uginY
OoIErk5DHMNgLhVzKTetF+WYO/2KVyMamwewkF65XNrUi2c43MBVwAe+N6wiL0MBQzI+/fWxcIq2
QN8max+z5SEZxEOoUFDqVe1hXpb5Xhempfbr3JPAjhzkrqtnMKNbMSJAHEk1KzrOIL03iK1tC1D0
VwS5iLA2vILKwrQDp62B9/gmWmlLQDCTGfWYtZVe+cUv0VaEYKXpnSCVcXVuOU74ODraZX83tQ42
Qe9typaeQNfN21XnU4d5kipbLKS40gUlOfShPuti3n9qkXUv9VvZla9NFewbx2C0Wlr7udXrYTF+
Wsf6vW7SmE4LKSNxP2FyOJceCM6cdal0nE0XuLvFgWvGwJIMGvAIaNGUO64BioDDNx2a8sbZ0ih+
6CcLEpMqKuJm+hARyLVorSzmZA3ITjKfpm5ymMvq1gSQ1Nc4krxvmABDiYC0b8Y86BoOZBDRLkDM
IeHsvgVmnogTj13auyKPxLJxKJw8FvmU0OagnqKpuzOq3rc8uGPIed2RnqO4PmIqhdC1LtboTTc9
icoHa+r37WyV6SKtXeMCf8CB5kH9heElqso9Gs3Lk1qRmcbwBDbenruh2jRzuDElHNZUWACKfyo9
+HegzLIOHr4FGR3EW9jBCrTKxICk1AlwCIit4h1AHa321qA4sVf14tcwF4/NvmNyA+JsxoMOZxTE
5cu4cKm1KaGRqZakcJMnR1mFTt6WlR7higckBedRrB4bhoxpgQcGvWe+na/NmFsRDjPaWJnk1QO1
1+3aCWLKO9tAlkRMa3vrhmtfoHo78lI/TbS/73q3cOLmubmtaI8Zx7K5HbTGkL1Tn/1kjUnUz9Ar
jetzNEItq/LDgrnYyzJL1LQXI+bU7bIM9oHzunbBlion2ixLsKvNo7v2u7pWUw6myJ1YLmk+TUMU
ua4nvvm2Rdp4SxGPAhXt5RYYEUtD9QB2504ldOc39yq2kPN5wXnS0MFf5GZWbaq85jpeFNF82LT1
mLe2Idiu0lYFTdYObNrg2ITVbcvXnXTcE0YYIZxrEbyDUZTjLFMhlkQ2vEbOlT8+SpY6yYcJ8AKQ
pv8263rvieZQYsOtLgXZi6ejfxQaTBMFhxyk36UgkaS5HXwZWzw0pLMT5wjiNAu86OWSdWiZEBPO
RWC6dNZnEUEU+rWN7H2EBgadqnuj3dSyu9SfzHZA+zZpdRHpIKNVbiyHDJTeQzeezM6YQrDsqvLU
XRmP9yWuYJoZqlR4HbuHCJtqRWoRqEcU0aQdxrxh716QbMpoOIoluKULPYaBhjxl6+isrIIDEoM2
EwIJmMMQjnU2ovzsrGmDrzbvLFrUtm6qjDavc3PvddojSlu3lU0d4q5wZbUb5PplNnV6IHP3HgUK
R8N84CK8XjzvKx+S63nh+0h1Zx4Mh3F1DQl6AYA7Oga0S9fKOeilt6+NB7H3kM84Bo3AfmuWtGMj
HuKqj0FtZ1qXGyjL37hN6RMaeNd2rK7tqcckwPo+tOYYiuh8cdJEN4h9ZbLeSTafpsSGStVyNy1+
e+BavVbxiMcNaVSiaIXDoI33uJbMrsI8nLoCZJiB4K8H0Mw3k/LfanfN4Na9a/3xPIZr5gerjYwf
BrhGfNGD/RyyOhPKzxywb5O6OcSWt2WSoYAVRZusGydct33r34cOLOdvDE/W3C7VdT15B6dFUrtg
4FyrJw60I1iwX+cBi3pB5o7es/S6rbvqhQgbqp6DuBNcIZUYTy1kDAhb1G3frS68mdShTNghmGci
lZ8mpblRqsHky2zdREgIiIVkkARV8zRT91yZASmPFWJwo0ZBRa1T0IGvGFO2Bz7gZ7EsHxLtb4Zl
3lbUrgkyr5Sq/bqECLqxVx1G3hsiYvtGwzBiy4awOk5ttlIzkWFqrj1QFJd2I+tuQJUgoB7U7iE2
4yBFO8i+fnXn6N4g13CbJpdtsl0dFP6s5Sd/CiwC25Y8iPmNvfGqErn06l1F0K7QjFpIbD4apyn8
tR2KhjebOfIeqv49bNsr6E2RWA5bSkv8+PDVkSYbWPDo1XITzjixaIyBZrid1ea9skEq7ONNbx9H
9WLJNp1D6y4ZFTy1wsd6jbGPgYZRqOROvq/SznNe68baMSnRJTeU2DrMRgrsbgneJADtbEF9Rlw+
nRM5ohR1d5OHCIGRwFNjWy8OaiYkI2rcduOtS10SeDlV/klOLHPoI4YMMAGAYOQ/KTnA3Q51DmPl
UQSEcbrp52OdUCjYAwNDTyhun4by62B/6RsdkIZ190sDFeG5z/pkSSeXtykFvYyAK29SROug0OU+
9ig0YqoaqCR3XOJPD6PumjzQ8q4KUABCCiFXgTg5rXsMpLjVixy3tRtCPN1iWYNywnb63Vw2T55M
rsfyi4UMB8W49dDQOSnYII8QUP227AQQC2sqEeFsF/hds955Ln2L7ekjHjhyn9qvILncZCVD3Bok
hlrhRHfsMcVkBsjnr3T91owVgD7vOA03iMtbZW54XGWWQIcxxoy6RDkNdHWNvayZFRkjcTOxELHY
vAC/zR1cHriWFbLZ6KE21Wvby9RzicfZvomrtGsKL7Ku1QQrT01PTRCf/bq94k1E4tp+R98+wD5y
nGNrYCdVxw6ZbH1YAgZ4Dv174L9qO6CwGXu6ZwK1kvJA8wrM9Th+wSM+WUAf4FORsTgpTNMfkNPF
/ZyL2tsw6hZlH6duiKy/a9IpNHkQnKqKQ9equ1nXUwy5f+GJzFDkluytQfyv6XgNRBthbYbTVKXR
wJhqn9jOPdCaiKyIG35l53oerniyFGK4W6IVEGQFnA9HYcM80gLU6BncivXQHXmtgeFcc2vZu63/
4XbLPlmQ+4ZNExLeNKcSmLJrlj10BQUZKsR1wTXYEmvRL96HgFy3mbMlfoqbcgMrrJZY7i7Ckg3l
+RyJFJXHvVK7WaoMvDwkLjKXldo2V2zFfshpeBKow1Qz3ET1nFoDqkte7+AQurWRKworHWKIzg1H
PT3o2SOa8XyqE6Qrue5zA3u4ZtwlkC6ZiF63yMHSfoaA4zRgWHjLWAf3NJAzlzlLpJsOuiQz/HGm
SaYOYDRLIOLQGvJWIp1Wul1CD6qikG7yrWKpps06pk4VZHNgMnnJRABcecO908PeB6TkmZLY3mi7
y8f5UQCRwIm28ViIIgsKOgus120rt+lDCzW7UG2D0jpUdpg6iyHSlsXI542xbxb7dsKyvHxq1JAu
AHORtmdWAAvbYUmD5LWs3bTuRhR28fWgD2V8gxnXwjCJFONVMb5rw3JJV8ZPgrVIdd0HihlY2YkT
svN16PJBm42t67RODP5d5ra3ZF3TbNoQNhMhXqNkyZ2pvHa8b7KTucXOsob0ZhflKDGgbQhRevoA
IZP7hBOYKiJajHezJ4swCgsg8ntOk23bPIlpt0QDSj5VGODY7Fj3r/56ZakHMTUnQF1b1t4wmLqI
1U5VuJ6VDZsTnFFzSDw7TgMfkbnZupqlnt0+d3G/d5evfDThxqmaA/KfCAp9XqpH/9RjYJqu3XkZ
gzt0+W5mq7kqG+9YzmVWjhYszZ0GU+tgmO+rOrpyXC9MeyGfnZBd+cJ2s2VCOBpM8+ZHOPKrobcI
OjunsqvOPaBrAahrRDLmmepqBnk6r0A72EsDgMJCA2iAG05Ey0dTTi+azlnITULKMWz3fET7WV+K
vZK/zSFD7RMi+W7dBMLqZqt5jfQqMeERZbryWwz1hqpQ8bIZ0fZY0TVajQPmuU26YL3r+nImSwl1
yzd4EZFk0flaf+1rSPCUvBgQPipQmLpVFot+ttQpnsdiiJtNYJDpoVXiRVtPfelpWKzDPuFbKwHS
wwm4MqmJU5yffB4QyE+huou/suAJacSOohLSEvNgbBhINNbAFNDgsqoNBDgyF8hS3d7aFd8kjsjC
5IuDgbhmcHKQ/rIAXTLtRIU9mx2Djr6NuNJBcKpy22Pc5TP6U0FIqibuSVeDZ7CiD552ERrq3GMi
Hy1xYkyqY60tug8s7zEO5Z2eZxQZo3NeG0oksMP9GjTVASn7nOsK/SunaZFHYos7jgSYN64SvZ4I
pWNoBZu2HOKDN7aP0RI6gBIsm5QcTYBRzzVBfkVTS9hOVgpnShM1g1kSuoADqkETU2POL65vMG+U
BuvSv/bTxRNi7I+yDgD9WYC6yi4kUOQ05/5hCiJYsy7M3PLGPc9u96oXJMpGLtE2nmi40QaPnon5
xrBL6twgYPGK72OrQo9smdtb6m1BZvSPFl5rI8voXNa9vCm9+7i0MFcVBR+Dx0510o7P0dw+Uj94
i/2Maulc1YNX4Y7VFplMf/YmCPiNA5624+KWJIF4WWgjt1asjkk98StYPVvpUiO+ta4CcquQWVjl
bQILO/wIVzmj9lfInEEXfNaQNgWUv4fxLQnFeEraAFqkCpaUGi6EqdcjIV7vzFjD7NBBOe4x/RrY
MHxrgZdUlYv2XliNx6lCc9kbNvD6fC5VhxKerpCmdr9Mcs2R68ts1PCgUINCZw4ukZ2LVM8bUeTG
UKISakpSIeezb48lRBkged8VrEbzhWJacWq3SVfbe+E4ZORTvON6+WIctnfWaiaUJc5RVvvm1Ag9
paKxZL7qN6jg0HSUPiTO1HsZdwdp1y6xu25TKY4upEK+3tAHBmWlLOqAkS42MnonxFntzt71NNq0
mE2At3i8p8kwnrwQiDWm0PNlbdi+LjFoGCXvtjcgERt4kzXNyDI71Hfc7wLAlJ0Fz4vhK40M3bgC
h+0i9Xm16qgw5nJih/NC/ChBahRVEBpiAtuwPkOTbUk94eVdD5u30IeSsN2fcH8MwkkF/tW0IK1V
0BRzmVVnswMtwESxcl/jcSu+kyuzNrEPrFC4YKQvFdAkqF69OysOBTGHSV6PdbFAPZpEcwHUMci4
V36UGh/Qkb08esGJo5yVQw87w6kcN1BVfGDoeyKK3a7Ya3CXR3k8r2CNms4U6Eolad1aoG23+LkB
wGXRUZvEo7EBy6PZUVYfuubq1E+OW8T62ax0+UbXI2P9xjU9P/Bw0WQYEUhqw3LlcEn4PM5F2FZ3
LjWY5u82gw3zMg9oGbJuVDEGitICcMkad+/skiyN1pRJ7ON8Rdps2SPfDqo+dIGKc19JcI58pCoI
vagEXypug8ToKqQ7/iD2dpMcl9AM2xA3MmVRVCI/eLNWFMh8TQrppbaJHALrpBmXNyEzB/keoE8M
FAXJLfgiO+Dir4ngX8ewPMJ868Dhf35dC/dunC6YqV6OPYWLX12zJe1DlfMEoJWHJjHyeDftDce0
TtK2GzPzx9Ebl11j28sG0zAQCZ3houg5J3cpgq8Bm/Dm63gF1ruuoLJkrJuARIUgR05xeV7BSziG
lbVZfcSKyEBOdeTyPvIGjqMTB4Kx27iYBlXAlS3eDOhYLzVzgG0dGRDG1OfY8HqhV0wn3o1xLJoD
lhT5jH8Sv4+SLYOeaT4DV8rKkvKDGEzazrNPXAkn+RHcgbmOlrzxUIv0s4WiPLiYvXQrGpYKdVSD
03NawQ/w1v4KaXyYuos/4xS7j3AdEGa3voEwgq7wl2Uo6aOGg4vjCrmzuWOnUHVt0ksQSNq+39nl
WxviOcNdrQiTbtkxWMuEk7jSi51ZzBl2agm7zKqhaRW5MJ+ykxogC1icHAghPIaYk4uxzSfm8Szx
hhDI/pfO3g24tddOAvO05P8wd2ZLcmrntn4iHLQTuIWE7Curr1LdECUtib6ZtBOe/ny5tmNvb/vm
nLsT4VAseVlWZQP8c4xvjH98Kzvrr9LrtdDs9W9ZLBgwSd7Glv279BFqptWKOnv6IaopQm/TL/br
OnnOyevYGM0p++glZLvtgRVY22ZHi0YyaxoEDVfl8uBw8w6LuXNiq9Lcp3Td3Kcxmf+sfk1vut+z
Zl2aHDiM7rwUjXntmkNpuaAHgz9SjTvY+2EZiY/P63pLJJfrqpfPhZ0U8AV1NJafumFu12mS5oOq
uylCO3V47VO/X6z20gjrVaa0LJSdcxi3DYx3HNLIKxYVi2Ve8M/X5ODMSQySqS7d/RchSnWZrflP
J4a3RFkinnUtP9S+acSrcmgCaORzma0PXrMWQWLU9BroSgscN2/DftyqoDdCpRlbWFH6GNYtOl6l
l8NZzzFkRGNXcemvGBPpALIO8+DnBgdg3Mdo0BXC8iydvSb6HQc7aNvMe5uYVVEQdJ8r0+UNYcyY
PO5p/oSanOUs3fFN92E17svYnDFUtgPdMKvfnnJv7CK8FKrFyCJoGWk9nHwi6/biqQx+xVP4UjSt
nxcWyVBBcywLl0SKwvyxCtPBGDJ+t2a+Akd8QWSP1GnW3yo/euMmdkhg+JnzU5LOp05v6uOmp/Tt
p0iP3uKzGb25yMokko8zz9aM41qNOmN2zjy9enGq3D6ivCsNZl0McdVp3xtrFB8K41u0vXUpS4ed
je7Zl6YXCXt9ENWIg1QZ4cJLObZ5DZMiOBbZ43TXOpNyn6iHCWHotjrpTVQmEpYLp+GkUxca2aQH
9SjdSKIGRUbO/NtMPHT87LXMPObtBqc6gyzdlXAl0dxUS1RuGsEqOVBrlFnPPv7W1WiSo9SA3umT
25Exu98Et3BZa5RvL+OPLPhjtVNZF5pGqXgsuLmwiC49lwVIjD7OiLjqQ+98bhPFZYEZi+bO4kQj
i8BFKNOLjfv8GhqdZ0aVk7PKYEzHI3TvEqxm4V7tzo+XMa0Pq/kyK5U9liXTCffH/jQ251WbOVrU
WyjvCofyMLVnb3qpLHEpPck3vRvfDfWV9bnzpC8ffqaXtFr0Syj66aGunKPhZ8u+yteao/PUc3ln
Oy3VnDNTZijd9uLM/rjndXOnnWyk/8lf7x5jAYDIBzAafX3O/GVGrty20JnJX3ia4KswVlEmyYhq
w4KhK/U6HLZE7KrhkgF4BWAp9t6lZybAhH1bPZteA66iagYdahLzVWsQQOql2k5GOv7o68QK05nZ
pYbrQCencXomgkTxaDBXwt2tSkSQM/6TkXjyPoG5Ud6yf9VQuf0l4b5606OWW04P3OhLnm5bjxVj
XKwevmTuJBp9sby70/rDSNpvguEfbZ7bt6ZfbxOKQ+kVxC7y5dOpsyRWEza01fFeFwI9StFWi2nu
cnTvSj9Q/vbRKeex6dE3XI8doU7G431oiljLzOdKd7jJjuzXW6wd4BquEZBwmz0buZvtyju0x5fb
y9rAdEQVplMJ9JDyC4VxwVi4HfayDIc6H0PJoWnX2jlYbWF8zkj2Rxrb+TPJL9UQhawG8L/po8qM
P4sWGuvkhk5bUUAj6udtLXPUFEQltc6cF3jk46hXYS6O5uTq56rqw5KH+xW1IC3dT0RuQKH5vk7W
atvrYjDMOB5zQp+pXdpuO7lV8cR5BrnNeJ6KEgwg56fuoMTCElHlnGn+tltxpWGQGnFm2M/Opf4i
sq57EPawXjO6wiXnKy81x0hTrfmUrfzCbYEzX/ntN4M8S90z34RVPBBs4y6sZALoZCa3xUDK7bWl
/mbpHhd6plGuM7d27MsyOfAzkjttkjSkm4HlPWuXgMfUZphMZrKrUowjv3KzS8oI/F//9D//HQck
dVYAKLxhFxdLmw9yOFirNHRuihzHSleuZ0UvfKw7TogYxxc/NZd4tmgCF7kyjgYkjjbAV+mzfhWD
3YR63hsHHPtaKTuabIOKAWf9bvqN9dq5UxwhZHRchOuoF8WzjhE9NM2nts0lg7Ci4U466jiIPCzT
Fv7MuTeh4PIxyr75ij7gjfm6Hi72PC1HM7N2zmbaQVdWaZDMQ7UzWuNtK1aJcu1+3c/4ezsHgRRp
YrFDJeUH28LVT+dr7fXM2tO8XmWSjkFrbadOKuM0us3VzkZ10g158TPvqbeU/zAtjQwdk4OD7efd
iRLIyDeL6akTrOTMG3xPHVd7yXJvP5qKL1KyqQtNc7cUq0nzjOtcWtp1Htl27zBa4Ijt+8bun/pZ
Hucad3xrG23XsZR3n942E03D2wDibNtL465mq0Q/7oTZAmsgvQYd5EqQDnSYiNYu9tKrMTssh8aR
dZpPhd2fRGWYO8/hxaZuws6PDVVdyxMv0sy1CTgOjDE7yTkaOq59yLfmIL3qq9SYqLO1FweTMr9+
uWw5mzVUXfj4LO6lG4nJtkmxr7Sj5Uhm8UH/Nqe/TL/S0G31BR1GMmpnyVO5tU7MaJ8F3ZKl+yZb
HGzx7l3T9RRQEiS39RJjXzJEBPMs5VOCNsG4+U6h23Lss/5dUbNyGOYOw2lQxIic6csbmAbS7KHR
h4MuB/edVuLmOulcxf6EON2k+XOjnmRDWb1XpNrF1Hzozhaac3WeibNyU5i+69Xmm4zsVaOoIWZX
ZZyu9HDXxXZ1TC0WNeTkVIknx9imYKjAELS5SsIt6T63Jf8tiozybc7Fpo95WlicK3vrl+Vyr5VL
/mFYNk3M2k9tEO8Lmp/sk/JKVcMvX7MeN78rD5mTdgzmzovNvKN7S0RCXuFu4aahyoS+XAzsTO2P
HMcTLpYXJOXQB8z/VckeQCoYMI0kcKu5FnkghBWxEWEMtZ2eV9MJp1OGrl3H2ZjxdE0PfqvYi7aB
vmZp+p3aMqYM29jZfW3t8pJKBeaVV7/qLro/kJ4ARw6mlhvmoDEJdyNAMSBKvi1zuH52dR9uIFfz
YB2ZugvqC3e2auzIRrwfGoggOyd31DbDtzObu2Qa/B01igj6UJlBkSwyavu7vcNphQB9tXP4GHrb
3SLexrMmbRXPmn60GmOBznCfikw9Q2nT8AXU3YE2rP1NweRa9w9GbKE72MFiuthcPHtlk4SFyTeo
0m89OvdQTI+rnaHpbi2tlWb9yRn512ApHkNq+UiHhetta//KisXFueTokTU3I5/0m3hRytsVAqqg
sMCzReMl+54SSOEGHK/WOLN7YDHD2iFdLjGDnNqb2RxkwtAPmuxOZeJpccJ69GA2ZyNo58mLMyHe
vSRnF85U77xsRWGZ6Yi3F+6KKEuX3pSAplt/W+rFe/HH9VQOervXjPabSpGbW/kIV7WuHxdsv5nj
j2jY6ZWm6tFOyeeYRnFyRXlsyv4HH1MHggjq1GUiWikv5/JZDrJqXhqr3Ji9/SECA4et6dVEk/ei
IVxCVKi7y9bMgjvFXSVDrPJY0BBmMvPC1m9GQLdD34zuzs9cGRQjm8oX0wk6s+vCyuE2nGntyWHl
It96fA0tzaDAVBFXU7aGE4fvnUVaJncWFFHjfeAbaBLbCwY752nVNiua5hZMZfW7L+XKandn23tT
uUN/V6e++Kmv7DNKs/Jr5ufHnCgi6IQ29LX8lsJYttqr5+88d0Dfnquj51XGnpWIJt/g8qe/9t2B
zDq6n9ddWy5MGHUz1BuTwNqJPX98jnIBga75gZJR3Braq4MGsz8wGw5BwD0LixxHd98t6bNvP6yg
qc+uNRkBZ6QLL24JjKmn6K6b22u5pu8laZaYYTg0vKKMkV34IqyJfACNAqgrLnOhu4/Lhq0zmNKJ
2rHG35UGs3Knjo2mc0p0pbMrxzkyt1K8cFEEytP8IJtdvoINbJ7m6xeElbzU/L3GXdvdespEJgvY
kxdzGzQA7PWjVEW31xrHOeeizuJpRP4dF3sG+ZZHyzbXx6Jnr1lVXnoc4ZKH1V80DASDN4hwm8oD
huLYuLe8t7i1y7exfe6LLWrEj05jnMZeS1b6ROcfon8xCsYj7qWak4ZowdKlvcUnqbR+98m3wU+9
mfEyeDuP87/m/0kqwCoVuf78WHgb4+2pJHg2mjn2w4IF+Cfpnz2LSpv2t0qRW+pp7ye/W1y9jDfD
89uj8iWk+HAaUtay1/ZZDC6xBcrUjSnyAOlkNhyfppbnf+XGAy98TnBQWkjRGLxAQGZX6+vY2qEu
rrVrRT6E/2KaNxvuI/9hUm/rcLqEMoqS1PxyKWWSd8q75JBkd29DCtNRaA+eoz8KZb6nAtthJHBa
N84vY0VNHMufmtWfUm/+FFAEG2p8MWd/NcV08pLHeWxv6YQTpSjSAeaty/ZF+OirTv977g91/15W
v/T2kuOE+PZ7P5/nzsWqsN47lwLJBXedpROPRmnFfoYP3oVJA30iKzaXgz1DJFuYZN5HO6Vs50ti
GIhjr5cXfS2JPKeBkl7ID6lZO4qSgmGegjz9dAFhhhJeZql2vUX2yvu95PIxrSYOXXnQ6caBoPgJ
HeBE5uY6ZliebPlY2us9RGHjZeTKuV8vG09Iog1QR0KL4BIeBsZRVTw1w2fj/tz0MTInmOQewX/L
zSTIkAwNkbyUPQLwqIOzeekRNfJxqLqTbc9x9lIphn46GTApHRTDuQTkzg/TOu43w0HzK8TX6I1n
7j3maam1hyYjH5KwXIEZjPY+az4o6nyyYfMwS42nxMS/kDoJxUx4f1mVyRtn7zjwxQwPOkb0iJW5
JfFmWbfRNH4KyS1j9a09I8tOWPO56/WgK+rvBPBbGz8dRiiatDwzuwq7varOILpy90zquIK7qLmm
exE7E78V9pdqAJ1NilWgqcIVO3k36c1nqlVsl18frUUPl/tYwlHZHKqf2lScvLW6FIN/qA0urBnm
NRdPMxNq2q8Hc8hUSLkPXqp9WDTXwyjljoMXeAYfmhjWtyUAGiL2ARKwSxweEan/NMpOBNUGhT1a
S9g7y3FIeEp76UkB7Y9re0OljSsoMKdeH4ck+9L99c1zpx2CB4ECxwxV318zW/JFY9wz0cFyMJIe
d9pU6bFbZNjZ2ofmD3+MGmDUOoBOon4CS97pll4efGlHAgLLzIdzMRWRcDS4VTyO0j4MA/eYaR4p
ajXPba8dm7nZjQnnW6IJWvtWixP67XlkxUw9pcfGyRmGsWyncnzMmYDr2X23GuZcPyl3veNcxt7+
LNdfRZPsZFUdHRN70WJZjvGa9MtZtwFzV+1HqWpEQfeqca/nDPppOUT28yQz9npWXMAdw7qi6med
I6VpZ0KysWA7t7Em2NJNWBbiZFtMkfM4P+g8HUOPbQRd+z0qXIOxozJrrY3QG/LPf0ny/TMv96/5
uP9MnlPK4lFXSuicpoH/qMdvq8Jcu8bedrhS6lAVb2lG4kYmwFqt9lyW+Y/R5sNH+vUTj9TadLU6
twx7n2+8vub/1Wj3z4zj/8rv/Xd48t8zliQ4+M+/xyb/V9zy/y6Guf/d3gOMw7//X/1/mMAkJvwv
n9t/JDCf2/rf85d//4l/5i/9f7i6a1r39QY6Kd97ldV/5y9NNqDZHpXorKtxvP/JX9reP9DWHJZc
URBvQw3xr/6ZwLStf7DHBAHIw3LgD7I28P8hgUlF2d+J/n+J21NrQMBLp7ZJkMLk7/q36DXs7mIm
s24SLTQoRp+84jBa6W3WE+coZX2pSyPyUaLCxIcJdpLl7ElxTbYSXpvOpz0SSODkhIAGr5Sc7bPz
NNXawYGmNwtnixdtXYCdJJN7gmlTlwOif7p9yDpx30F2/GOjPgY5SSarxYvq8mATTo0y891yDdaY
Nw7mfvprNR18RIXU05vVya/uAHeLdj7wMBe68HCDsKcmg+3YEl3JdzGiqtV/NRf/uNVOH6nEzHnM
O7farJ5rV9pXhnEMcuI/qihC7b5UfK6XORoFW4T5bM5k7cIcP3MtLQjUnjhFU7ZD0Lf5KdF5TqLm
vKyZZe0WhO9o4gBPauPQqUHEbj+qaB7059Qq9gVVmqEU1FlObskDP3nxlfFRAUsGieo9UkWeH1kl
vQpWn1Df7kKHTdvdu7SWk69zmrQKZ++ym4PUHdqR71U/0wUUEVLk0Eifak63eDaa/Di1yxYtgrYj
RWjLssCpMtFHZjU11y1G1wgTdygvRs6pcskNnVDTySFMuZsYKzpdpHEt8qiqfS9MRCLCLFl5cOK1
LqfMtKfL2laPRu5Z0YyLhVvwoLL+J6yDyXnBTeNksF+m3gY9WV1It3X+MZp/nJbBLrOmp7KFrMlZ
tZE7Z3Mk/dSPcPOAgid9w/k2qDqNB/lTlWOKTVhtkQ962HMypxWYZ5j7Q7HiFR+psnaWM1141gxh
hVQCxqYTp/XHQ97kQbOSR+rnZIhHE+tAV9aROc4OF52cilnPkaE066gLLO/R8lMin8fCtrMDltO1
ULq39/qOc7UnglUO5WEk1VQOZI/TdDiUmO+EWjP8V26zOlLJVDq7wh6BqCYCThwDL5Zx0TrDv3oc
bLe6SeLRUnDmOXQ7qSD7nJbjjyVJhsM2e89LXV3TRNEZU80uhrX+OaGsxqwLQ4ymV2hHVWoCCLpL
STwzT7isZrM5uNCrtdto4Q3XDvvGFviqhD9TUjYBsCCPNsK8c0fiY+IZN7ldi30IYzGPCt1AVQkI
ZBlvEg3dGsBcpFS7lSWogb6iSFNYzTIR+JCC0TlCgfo0p2lFf7TNcJE/DS1t9oXuVdg51ffc6LtS
U2zOGJY8JIiz95QhYr/cPr1pMMLenbkz9NYHeCH3Efet3DLzuLTjW8c7m2lIE6qb3Yi8waNa5Beq
jGaoH4vucUG1twYpEzU4CZeq0ZB5oChElRu7p0bBTWmvVcFhoPqUpqOdl0Fw2uzsQ+pW+SGtnyQ4
YN9YSAgK6OeOXZEHhRpD2bP95aGvRz3uOYjMrWZceu97KIgX1Dmhq9yejsNcsT1sqd6Gzj9PJfzu
Rg6nnIxYM6wkbivzqxsKPvCAtbXtaePk6aumOOfFESWUUJ3nzLuNN041LQhQb70uGpNrJXLul9L+
NBz7ti3p48qd+VBoao47h1M44mHYqNkOe8kA2LpGLGcsS2sWh3XjO2ZB+A6u8yvdqE3LmxYZM12e
lpkUQpNkcUd5bphSpUsUxkBIG30vVtb8bJTbDCRZoctX+nuOoRsaNngGVJAbVOV6JSPx3dmMGYux
vtYlbQ3L2GLgZasN4gDpDE70tPZ4x85GjAvxbqdB63RLksfayji+eKwq4zgPApwN4WyvhA74Stlu
Pl2kTujUtU+1xdm7JrJiJyAuTuWUh7p+3bbZemym6rOyyquaNmNnkC0SfUdK/X4QApoPJr8SfGsN
oIvGrSIUGYjgGpjIzKenoTPMh8zTdv2wjjtvqenAzKV6aldm03RhErLrgdu8UbdRMR/5+RBwUs6l
2Zq5O89Cbl2hM/HN6nzfuum6o2z5JcvdjyLp9MvQpfplxB/WXYe6JVNpe87JP52+FQ+lBxjYzdMn
8m6BmyGWMLHuOuFmfFpjiW9EajIxwHPm6TWtxuKAiEt2RU935WRLQkn8TKPDGd9YsvWEDD4chCDz
iTQwXFFw+d41ndw5RjM9Eq9WNg9gvSdbIq36VTYaQXWNtlb2O7I+sIfRLlkfmNamfcQdv4w1jx4L
Huyy1tur7lnt1diMYO4TP6C2w32wZP/BsTK9bo5auC63F9qc5oNvLx3Prw+9KdJTZRDCcBH5hJdb
cV89GX2ZBNW4bgd7ZSAFRPvhONDYMhm0R8KVm+ZZ1xx0BoXA/rHk6ZfOErZTkWf+Po1aUWMmb+Xw
Znn9BR4hf5gcfVfpD1I03bdtvbYrp6R7w2OcYVbuho6gFm3QIAtLnx0KUrWSKLhtzfWbvdUXPWyL
GS9Vx0Gq7GNTldVJiV8JwzKbpGZ5WMeyj7Vegcj2uhskHW0JI9f5QevNaADsOY5b4cRwzc2zbqJB
taZQX64YgkkhUclt/k5dzqqOzMurOQHgWoZc9mTY+11BKPez7Z2npfRoY9Btdla1/sPcpMVHk0Wr
l0xRAyR7sTlDXDPMGIy+D9D87dsrT326yc+Bw2Q+bckB1Y4SZ8vKHqWeXTshm5u6p5WG0akOf/92
QDLcgSpo4dDiD4+9bK8mt5vd3KJjL11tBiKxyOMJblr+nJLtWtaUMMrwwwdsuGRgcJe//8luLeBW
i49P7ynznxLeK/r37H3TpOU1c38qQzkv5ah3xGSqqHRIY+RmT0REy/R4FBYdRoWcyeHwpPAtP/Yr
i99qKY5AL71vM82IEUI148Dy1UjaxY6rLLevLj3DuekcZKrfp676B3Ml2XTzNAw5WGo33DYSFUeU
TGT29GG22/bg1KBJ+lQ7MbUCB9FqQMIT5Vh+23D71qDKKhZpd5o7EIUy86Pc/D02xnKmO/RDsm4x
Q+mDyzim9mqctNbgq9q+jKrZ1asZN1r1Vt/bJHJLUOxlmpAj8HM2TR1dgX7DXsFPNrjcktTG7rTn
H1J84uw8mmhHy0QrbZKHSUkkx2a/TFA64nVKldizSRSh1hNRUdx850tp8uJJGTUGRDi6VFMbKN+7
UrFfjV6FTYOz4W7uMpp191Y1q+XGV0ZtMraBNhtsB2VNqAsMiMBDvQnZL0BqT35kjc7F6Bi/aerQ
40LSAFybYwxSlpE4L2PDfV2a74woxuKl18kA+LDN+TLL8rR61YlB7kIvetiJLajZ+FjRg1RLby9R
Ah3u7ePsYiYhmGuE1cRh8P242bJ7D0tML0VYa9IJFbj1nI1XVxvxFUrRcivilYn5kUuRGvKKMod1
Q+Wv2wbviWF4y34J2TYUH4YOqkjfGuE64vYhOS0adm1WIFP/xJPH5J13nf+4rIgq+RzYbE4Vip4o
D94fV3o71Vp6MEDPTJZ63m+cdmNG5KJ4c4gIpb4fjjkun1AHjVdoYGRCRlEnsxIOJjuztkwn7m4S
JeCSpxP/nKawIGae+zYaxmgd2nn45ahfhTEifuOvMLVvTBr6fQ/AxKrX/FHU31WBe8Y81hd8A9FI
WoXFAyZY514wpz0IzHytQA1aA+ej28Ksqb+U+VQjTvEsK5jP9Am1bLyNi4Chad9c2t8YbMuD3r6t
zWXIRgiMEUPbjGaSmgmZ5ZSUBqUh+SV1UG6IVGZ4Mf2yHmh0CPTej4vOfZDUvch+gHD034UqvsrC
eiqqHGgeZjS4a4Ni2vZggxAK98xdThZ+cPwTHyL9N31wX+ka6b8kfwU45oM9yeNk/jVaOhfCZ2Ou
CNp0FJjTcVFwRdIKhEbHB8UoKWzz1Kr9wIV5JxjIUexw+7A0g0JClqOTCmeBNzHpkICy60f65Gp1
zuwiOVgmnOp94k55UHJkVIRinLPmj6ABU8n3g6YUpxjmQ9LCOWoZFKK/wrx5zFayXC/uiJ6YffST
/8LSyifY5juxuYY1nCItItf8VRbZzXEHTD5R0w3rVMdZ4DQ79x1Q68Z7NpgvGQdFIiBuUDjrc7V1
P30ko10CjMZBlES85tXFLSe82fWsDd/uLSdFSi2g6MBX1i86MHCy7epJG2s8dQohSGa9i5WBa2I6
nlFs5pQd5L5OlHKgFkcDDEJajtxyulU6unMlzutkfhdOfyXh/1m0JKHYYGZVVhbBlH1itnufk8Dg
sRjVrBVzy1gBezSz+uqk/mlqBK6bwE81XuJYclXCz5qjV0V2i9nM33yrEXibjhVYc8r8bhfbIZ/y
NZItfGxT/+Gwx5eNy7CgRgLU2/qV9FLAJ6R/9YPYi/vXzMVnQL3n8TXy9tDyDoXRJ29p7m9nX3Q/
R0pljiqr/2QSimo1FOiZpH1A6VFhWPXR1hwB500xTy3aC2VkTGhr804o2Dr5ndqVBi726GhPa+ln
B1OjZafQhH7giL4FLFboA0WjyyFnznsU3OHN+RGxk3XLXYMvmpSRrMtmB3kjItk4scJR4gpH8vNU
UCpMQEZI1A9RPkNR71x4vqFNbNTY8qmG+oHTauOmcb04aUwOHFUaZZ2vMSI+2IaB4l6Ny66RtOkL
+2YAWwGb1FpcFMvfnDXJ8EyxV17NnIpBd3HHT6ptbhkX5Vh8ehKKziWZj3UNpamJoOfaKq0PCvnC
xE6vXmLtuozo59EsiJ6s9xDiyTC+sxF48+wtex4wG//e714UZ/LFZ2ViliPS3sr0pe2IJiGpNtAB
HF3z3wOcOmE89eTbtx5DVZ3K9XNujvKtpd3GuxjAtnAzQrwMJOVV+tVvf0zMQTA2IkxusPbpjkkw
8MnZcFrpBBRWig/P4zJffiCU6v1NG7+r9Qa8gTLvIlm/FtPKKfgwtSEvMSufnfqrFTwIp4OnPcRm
+jlvH9l0HNlyXn0SjUGe4MwP1nD3wWdij8nzyj27tJEbOJWHustB/ncGLJhxCk25npr2NS0/6uRl
Muxdr91LnIbv1P8svKuDR5i/l8mfRPuVptwozY/l7nGIKVA8fbhUApke+4XITGSt5EepSVA/E/5a
MpSkFz8cddKWJ9zJzo4ASP3x5Hj0n3zazUflPlPie9aoibABnY8WgYOs8YOmIkC8vN/HlAwU9DKJ
wHVJ4x9celEcr2S16wOOsZOeazBYfXmuyhry+jM3AbyshGMdmd8l1g2U+uugcQ/lmX4okvNWvOaU
pNVLMAH8kk+kLwVcYra+67QKtSEL/eXPTMRSLUHvH5V4NuSwgxBGMP+W1mmyYh7vSu5n5zSwKo2e
DOJgedR3+9SInR463/EDbXp0MXnRX/ameZrWr3T67gG4W4L2i/Hk+Q+lfF8trmNvYKg4pzktad/e
dBnGv3LzNtZOSHY9qM3Y78mTh4A5TXOeASFtxUmi8+Jt+R4dzH7/50zm24QpXkCyUXGKN4WodL+Y
2cX0PHgGO1OL0CNnT+rDsQ8NkxG6CImZd6f8UaWXpPqZ5I81MxLVgBQV/AR9JmCQ0Di2nTcTxsGF
4X9Yu2PjnQ0cjZQKtOGnXl+EG9nlA40PRkKv00qykpCafSQvDsTF3RG5yNIe08FhD7YIiI8p8wRr
qDfxsHDjwiYPdXlWFBCU+Oa8TorGAgv/gRz6fuLssLmfgmouxl4q3tLfDjKPrv3RKHuoxSNZ5K6J
q/Ts238Z9l+FRs3TXAeuvy/GcN52pNGpnkiWkzv/VZcPZjcd08l7kncXr38ppzXatip0shu3ikV7
7pY/wktOCUEefboN6QtHc1nmYa9IIrtPHoNKYmtHe0hCIb9m62iON02cLBh4bfEe6poB0PnW85Mi
FJIS4aloGen8PU1nM1GNDbSGRcXcGB8TtwidScZpa+zt+Y3/TZ3eDPXoTKdJi3iy+2S6pvZ9yo88
spMFKZInmZPPscVr9CXeDYPVrD8s1E7Vb5r7zN+h+w+ue6y0L5d1LhpjHpUSuCy/TIkHvc/rp5aR
XXmPbvs8WG8WoeGJcRuXCGTu0JTzQXYfvn/iIktbDvCxW7+ayfug/cnUb7IAmrkjkYLjr4wd2dYk
+9Cs58Z+/vsYOLHg6c/gP67MmfmjMz/13UX55GNvvvaur8zq1GY8GfbjOB3X9aCs0J9CsnRT9lQN
jKnJW0V8fzhp6NZnV7yV662sDvx9Sx3BlDj/h6XzWm4dO6LoF6EKObwCJMAcRQW+oETpCjlnfL0X
pvzgsj0ez5VI4Jzu3XuvxtKnDHYaUM7ru3L+DJLrLJ/87DTEOxTUId/LS4g7A8uRcYQdxOFLByYm
bMSYf8R3L+OilCuGyJ4Moc9cjanLp8wBiM3L5o8mFGGPWKoUExCxepD8o1Xz/91q06nL90LiwmOq
MUKZ41pvUwA63111yfR9ycenStci8yD3tViND7l1tMpjVl6S6gQzgl9Q7G5pszFxdqUbfXrk2aEf
LgJjJ0Yc8U9cgbHqryoxhfL6oaENBZzDkjv6JDy/y+Cr668cNFN2Xmiz8WcW7efpVqkfTQmhcTu0
LnmHYd7G4UMfiGegSyBNZf+M4DZZd86YLCMWcZTCfetf1fK7YCZMQvG/4zWwKPJI/yM77ef5XgoB
jgqkggqcrbscyBZGVVpC8cPsXvh67KD8p8/blJca75Iw3cmPUpH62glIYUn8EQiY4ibqzi/2beCh
UQAPZE6xneKTnLxyCdrmip/equ/ButJOanLJsvepT1w+KZ3lQN05G00bPvc60+NVPv0bgo8uOKv5
PZO2ckGMn/5HlQmvrpj20vjxMWYh/nKkjnwmaMSdEUdfJgA0TgdPBNRbeGV0U6KDhL1bbmxFeEb9
g5muI8Qo3+NHhzEiOOrVTzU+5uYtjbw8OTdQTfAxIC4xzdXsYIn+DcqmnH4B/Ir5jxq8RdkHUFHI
UhTZ1kgy78Q7ggxfBFAfsSe71njOEA/jEVZBQhztUxlcnp8VMu+ANYd7i09dS3AkE9V4SPT4ufXd
tTciZlGJFXdnzDfuLz6ZVnXM7M63MgMflIkHhjuzP0r+Pgc/E/0M+D4CdDtrerUlwD/uZ+7NqXqY
4zUZzibVOL8SX8FMDrm/pxkuJIxz6jELduq089PtNLwyrhye3+KTuy+GnTDr2EroxjaT8KEp/6TA
s4TdmDmwOQyJLKZrtH8aHavUntrkbVRaO84/533d3DvrXYVMVPI6Dg32NM+Xzrx0+NkVgJjitpi+
e3Oz5PWBaBHimV8+dabwk5pnwzqq+p4/VKg9SyS7ddCmH4nGv93Pjefn8KPOARA0DtFY4B96T2HH
hycqdjk98bwqyH61O6KGTKlTSDuxf3CcptZrTh6xdoiXl9vwct1rteNAYYIHi/mTO+Y2NdUQjbbM
9Zrkd+oNRXwNIztJvIEHQsQzxQ8bwv3JAOJEj3LNvFqdNUrJDf9VJpqTjrT+tJEBsr95Cgxe9YQ4
NMapZkVhrSqIaMda3Q7KXch0R0eSrVN9LUEqSnOmS2GNvZvY4xk/M6SW5ZUx5MIx+gskVH5dR+63
CVw4eGrmt14LjLPuhn+gNU9ij8irPzip8Uxgbhj8WNBKuuynFx6Ld1Eqr3iccsm1cEgOTbbSstsw
rmvpoKLySN4AjH2ErCd8TMN3z9cCYCQuN9x+cX/pSmZDo+ga1a7V1w3+uOGRjSu9ARm5IS/fiWs9
cBiCIKdN03UoXVHk2on+acYRLpGjkSgVVzzFiv+WFrBdHfrbVPQioBIyF6KQu2PzN4ekRbyWBwpm
px1yrhVrLVyHGhyqzz5+cBRDjZyYJdb+sTNWvLIyfkjJQxnJwbgF284fNx31GyJadxQXBN4qkj1/
3vrgCcwTs0Wj2dQ84uKtYXuc0Yc7pi6dtwjOmY1FDB5UdbQw8iFMVfk6kI/gi1Idl+E1wAGCWyhZ
ww0kW/MQcNiOxzH5qg3DDonF9rhyFxeeHcWXWHng7qtW9bQXd6YX16RiOOjvJXyu6EOvb0VxAWnU
h+tCXCsmpiF8oyu98CZjb2i3mUpBRtK+kwIxil0BoMTs3zoIWtqJ8QPuKdiiiFVx/DUkl7i5Az7i
j6Qzgwq674VViqOww0Ti4jTXghsonybbYzNJQkB2LGrOtjlY+m4bE7Aooe0MRBvo6If5PI4fWQoH
7ltTfsLy2TIVTGDCdTmhEuZyl1o/NPAy5JX8p8z3WH8XC6ZVIvJN/FeJJOnptd706jJGtzR9+OWJ
HG+BIQYOoB0qB52yJj6Y7S2az736L8aEAUWo2uEY0aW7Kv3G8T3qjua23uCnXlYTmBgZ7Yr2ArDE
sT34+j5RcNjt5vjgi8c0WvuzVw+XefhrBmhpKic11j+LhS5gKbP1SN1V7Ivoey0zxFVovd8lyAWG
3UZuOb7Tusnivgd5WKExRijTAv/YgO1HYvg+8m+D8jFrYJVs9quJn6FT8HesEHsYD271eBvOp8g6
FbRnkbQDSSRbH218INAJRjXWziYZGYYjrM35tMrtYH2O2YFMbBdu0vSaqeRWxx+DEzIS3tviU8Hl
aVjPSvF4zsV8X+fnKsb4dGixKHXJn2IdWbY+TuCUd2gVfuWM1kbRz8GizgcTXyP7F6MSde29Dg6R
Qj8FJN9NgSV3Bx9deH6S8gAazHDXeijixZSOEY8MhCDqr0bxVHJYloeuP587MCUT93rfko7EpIo3
12A+4UIAaMYjpbt2n5iFSCwo7VnYSSOFLdQiGK+iuHYfnfBOatEeRbIqMCsm/19GJ1DHb3zg2fAm
A6Zt96WwYpu2rVYn3FDgNv+NoL30hENMusjyG26xQn0bCphirqruAnWf7PzxTeOOz8RPXskmPYVM
8gL9JGbvlk6eMtql7d0M/jIGPHms2fLwRRwN9/Yl0U5dysis0ZwWM/kIDLOL0Y8KMn4hi9jPCWhR
OHN7pN3JIZsuf7Wh7zy16MEup0D2AkLdxRrOYmUeUosunV9L4e7AksvxjnABxWX+5PxHwfZeBYHA
9bRuAG0ujwlXttMxblZ/fV0kYRwT2d3N1VHgOAouYXHky1KDzTwBIiIFxaC155r51wmpw3OHWHAO
V7TX/TpaC+sCr7RD4kFS0jXn7+S8GgTR3mXoH3+UYBT8nb5UtM0G0CHJeB5Exp78y6/+6dk79UhR
3ErtKEb7Vvi00cUZuh8X4XoXizfSLjZa9Io6h0bVmeZrNlCCh38ilwAJw3U65AcLL7SoXwrzwC06
ml9ze5kb8gcPS9kKawsTIVOx5AIsDDnGnqhPXaAw1U+AxsRgw1HJiCX9d99VTKER45E42/Ej94/a
eNfKL61dL8S+pfuKL1n3FfTTOhN+G/KupOPIah8Y5C2PDin1wdinBgqffFk6oGxk0JrakfUJwZLU
LvnL1k2slVXtlPhLTC/ECuThpfmvyASvwI4EIPkYrQWvhyWRxjcjf8rEblcvmTGWtqZDHj8rqEyC
Z+iHaTxIxUNGWGm+pmlrPkTskPIu9D1KaCpRlh/P5tssrYviu9Y8sfiOh5OgnwF0kn3bkv2PgmtA
jVFiROcP0Hxrx3MlEEoONy3rYftr2f7FzZ9i3EUkZezsjsl01ahpN/L9HBJQe5eG34mvouEGxgkJ
ZSepvxt5WzJZGPkoNpL0bs5fMwIYVcRKgtVsgOM0tlZ1DdKPkuegAPTLdtO5d9gRy4/NeBApzMqh
MnwuupiqEngOIHVOwCfmGZvyG2+H5HttApNO4a3nFVkmUb8perTl76TyrZ1dXp6QIsa4pDoo7/A+
Gbgbt4X98ms3IzdjvGnRe5QeE31XqEfOt1R5D5urkT0hEvj5XtM3ZkXPszHNr4mcE4zemvNT8hE1
kOnkuynQfItXUXNzwFvya0qJfXLmqag3MtBYQDIQSM5wYO3W2HBk5dyjEQn8vMUiLl6Y7MrcAeBQ
ylUpPwz1qU3pho8UG31Z7jQqjn41kD3heyIjnpsbpcWB+YG4Nmlv0nyAplsKey3S18QC7b5aai5d
dlEkeV+lH7ST0SVq1eCI6tZDsQvE1AFvGacutCT0MQT3SHtT6uPgo/eX/LTyigMCM3H1J8a7utti
EZMrz0hfvfBvImemjrcAQ7LBTECJRcjkjxiygzo9SWxm5UkJPOz7lK9IQXHllVPt1Q0SNIM6o9zR
OVTy2QdJrP1rlC8xu+fg1+JHMa1hL4dwk4afOnm1fgpE40z/qPMqwI6GOHNAIBQfcQX0C7PHppmu
uX8dsk0TfqbTPtDdMP62AI+UoScNLhDDo5/i4H+LMLhHtix/Lu+9xdCRo+pIo9386foqmRxLXwf+
vstwp+eHsQZ67cSBl8rSKmWgw+RajjOv7nZS76HLiWiQhPbyDb3KbACu3/rF1dQfhbgPvEZdCbeK
UXvzVGKDDILqShxLgs3vxTNo7QpjX4VHLRA3mQGPQfnK04e4TpCQ1b06vS1WKYHSRloO8RThfFrV
APWGI4ITI6I92Fv6gA8e7KYirkWf11rsR3iE891KnkZn69W+Uc5/76L5FXO1KIsm2l7UcT3Wm5pG
OauQ5pG+ErtV39n47gqkpRb4dTQ/U+OlwSbOpKtuXdoKkbG/k3iJ6WS3PJ0NFIfxPYyZL2Tkhcar
GvzrMIENUDuIf0sdfwgv6gC0pVXOBh9nZF9CjaJ64ihs73AYCCrfxvm+rERRqx+iQo6RuPq6d6F+
DzYVkiqgoqorGQTx1HCFM1aRJdMWmISNym+hIEBs4VIq6qHCm907ZvlIqcL8yndaA+Al1EFAhJxr
5YadkauGHrmJsbBQrCWKJzqNbfC9r8dVXF0N+Rc4jzO2x9Tp0ANwEfVv6fJyM1poR8bX+gF8ZAqU
WrqU0x0o2LB+VeLGt6gqSpT9rsYGR+8vuwpho3gzKLq97GWu80tH3y++hOG9z47pIgKQoNWHN6lY
lyHPqcOsGDyryYWjcUsTByASr43PiNDkUDJ2iD8sZ8kKn5dfJ6EDYdMaro5MP0kNWwtW6Uo09o10
xPOOx4Fq1//QrHMFG8ws4kOR7Zrvvj6W3Scfld6j46s7cKGYC29p+WmpG2Zi0N55Owh5A6vo/rUd
o7jpUw33mLYE2iD++F6krbb1YT+ovzMLEuqzqX1rbDSd/gWkjIb5V3Vle+5umfXKhG+jrvn76TUc
vrFpW3UbANBbvU9XMp+ohX5Nt83Og+2wlsDlIFtjp2/VP2m8JwPYQQYP5pYaa5KvS3Y0XVsS7HHi
Hxtt0fIlwIIy8lDltOVdYRCTsLi88qbZLreKG9OB1Jt5hGrjQFnpQNxPdyO6BdWpkY9i8MkQYIg2
qK1tucslp633Ab1BX+/V3M0cFiLRrW58SCO8gFB4twBeyBtvx9h3ioWohateme5j8AqIaKrEfSfh
pPbklNtHCC3PAi7fpZ3TIElX2aXHfFax8CGjthCWhUc6cQ2We1Cm6/2jWqseEQFQhBu12JXegO3F
G6yrMr2xg9XWagDY0k1EvEijXzlD/hu8pDmg7pXyCVssCsjcLfauL/U7zRyiXbtQccwZMt4qtPmB
F3JLvFdjevCNLxxM7dPqJqep3oHOlpdw+lhOnz55yMVe9VgDknmR8Zlyio+JCSiYDcc4cOv6bXRR
w6sra2ZRqzxjxR2FYuv663na6T5pFJE7xPjSx7NieD3LgHzyazE1Km61LVE9vpW4dxhr12eLPfPl
NknQ2G/F+KYKf5CZQHcr00HRd3qHVfJvao9S8aNHT0WCDjggo3yk6Z+vMzI8/cttnAJIDghwlnak
p6TGCEY0qq8of+VAA5X+HzZQO3Qi7MAe4wx+8mIte1F8tVBYwkxel1AK8xCEe/6HckStL6jnQcRz
Z480mrt5xcQ9OnZrYGblRWQ+J3mteBKQhYi6d+g6+bDWnYAh6EirnPs/QfNPHB+VCG71OmbCuuFR
qbjdNRtssX/R9FfCf8q0PQKHMwyHmvlmQ8OLu2WFPIp051iroNxkX4VwnKYPCB2plNs1YK+4/KtL
gGCB2+WfdX7Txk8Sh37rstyJguFXxuwkVBsk4ZyDPW63jfpWNfyexVXEJhgy9gF+vheM2uNkXLWI
fywUnUqEgINaXLiRV3gX7fFsUiJvQ7JymdOJKvkewIYWJX1+jIpN5+/H4pguBo0G70Rg0qrdze4d
eLkXVOuMHcrDr/VvXGsAATkvkWBjRgndZ07uHbfU4In5pVd+RKECFEWMNb/I2ZpTtPs2ucJ6pP+a
PFFSF+uikVdw0zHLvKTuszVuVLw1zQgo4HkZnqBo3MBdhxJA5Xedrp5VjdQunsIX2JZAiT1SRcy1
ZXtZSDlL+rZqPv3yLc294kLiVxaRnAoWQbD0JGA0VA8gvfx/kXYMwIrEG54IUrFCt8fza2fGxcLF
zJPa3zlqR64slreYvLT+htEMSvslzsHgEru0nFRd5/WKrTViei+ZwjcM49QvRkBYb8bgwDlWQGAo
1gpnVbQtBQgjRKlt+pUWpPhWF7xwZREodoVWtoEy00XkPmcJZcMoxDxr93HF7gecuXjOvHCb5Vv0
FK/Rj12zD2mZlB+1fi1OMxHXUtdxG4EPF0eQjkw8TY6d4EPPqWX4wSXUk2HRfpn5heQny6V+zhb6
u8I+H9YBcdUI+ApjvCVKXe8qNnPIIhne4C2Tnk0iuSiN+DA2kvGCd+kPt6Q8lKqnFs/SEF0VEIq6
9qNDZR2HAU/QbRFMxMzathmtNbw5uXrU5HvzRcABaeT2NEvZR2f8dsZP2b9gC/byEZejUwi7ZgW7
DtK/M6LirIS1AXHeA8ywIjNEpQFvmEeAxzb6UcP3rLvePvr4qpJISDxpFa0pdWaaPD3ZpQrXm0bg
ilIayHVh3lulYY3PhqYngzh3MpH3cm67VuIgUSIWr0i0nD8JU17cWRy4MIF6vgSt49sGfJbxFw3Y
zNBC2RXgkeCSWIPdYUfg/O3YLMA3ZMBwkp3oXJXtemKcIjHnLqV7HqGt7zRm7fUGoG2QnZh3IFb3
NAv8oY5FvcSwTkbgIQBkG+1ndDNMwJvIHzArHfzfEJ8Iu0GjvhoUF34/rORlHwTVnhh5VuvKXIX4
IIZDplrIuZcAsXP2QvCmXPvFyXcVhiAH+YtYFZZx1THw0acv8lx8vPCXuQ48yfpCKWBw/uaTaxyj
wxhgi8hvQntB+XKiYNveJ0bfFLdck+aVLZo2XlKns0nRSr96+x57nL7tqa5sCgPOZ5VN0IlbLisW
tFcV3Pibqbb8VyXs5xYi1Hue0TPJHBrink1MyOz3CjZ1JnLNs5QT9UF0y9pLMYbEAwVJtO7Fzi1b
AmbKZ2r8MxrUQPHS0oVHmpuxxiG0sxeCMytbK6CENl0nrwarYCS2AUbnBsO2xYKVAmP9EmzMOFdD
fqiaf+lL7mvZ0KVCCKgcS3kU/p8aKLjvN4N17KZlKsbBknUwc3AZm174N5BWJfg6e6pe4cZRnMFD
Wlt0nvDf/y8Y+R1PULzVvXS4/3ehMmzM2QnxQzyXs+ZHKVU7kHbQ9EprG/AQd3+h+gxsRh1nWvQ8
RhDmh66OmX0G0sWemG/JeGCFxLMWBBw3oCk2QUV+f5idrMsdmJBrWXhqBM4tllyxHmHX3y2LYxtI
Zx/dIoi98xniJoPnzyz9h469ErBrMCdnrE/OVIU+fZUuInUE6hf+RAsXSaB4C3hB41MNij+62JFB
w3KhDGjaTgMMdUO4mwb0mMWQo4IfQ2Tp0bzNNikGV9J8+JorPG6s8tgwGfWouDTQJfTdPE0FDy5F
V2+wbsh+Tv/N6nDWJMxqV7G2nVHKhBQuCzDplCxQ+2JvLpc+fF5zt1g0U4xZo8HMzYUHg9JKdrJ/
l9ryHMHEKSwykMX3UH7gbrGV8CRQohhcg9qqY2HXmq235bAJuWb0EtWUlA3m9JVg0P6iRs7zErrt
5Gs0PaviVya+0o1PXXyriSmh6BsrvT5Rtfn5LWJO2mMKWMQ30qe4/vEO5t+BsGGrhg3nRR/dNvvr
pS/WHQCy9MmSU6aLfw2PwLJwuKue0MJWyFmy+Kny62nzHgcr9kSFTxgDP6KdYgO71RDu0GTS/kP7
haEO/tVusi2bDqbTUL7rCjY1OGhV+UtEqbY8LWSyDzbHpfGrK+KiIu6QlZp9leYp8tSVYbyNG3Pr
q3ch/5Sj3dzqWHobMNmM8DQsUreRc5lWqCADgwzPgjTmVddiPC+KsBxhV+XO0YJ3uYfCHP702bfB
AGIMypWQZmxBe+OT4kReFLfpyzB20XSUtbfZfynlOZ3uyz/aEp4mCkOOHWg0Ex5CTLLhzSrj1URT
J22xVNmpfqNLUEe615Ws7HFH6tKnynidEWkS/I3R14tJrb6VXKx5NBuZvOMC2LZYQDQUIvAbVrOB
ZIdFuFb8NQguBYdB0T5rH4GO0VHB3ge2jMjEYx1r0TsmxsEj8EUULEGNSGI9jPydXgAayTomiLFJ
PELemNqZS1ESbwXBqYikYGnGtuqJu3w7MI63dsuvEhpuxpAjD787XI3Phgk1IWvQSr8dDjEjfM50
4kAnKCI/5k+Gh03yIfH9EjTCoJ2GNDh7lmEzk3cJCMwtQe60OBdtA5ITQN9rop2evKU/UvhJ11yG
4RFAFDZQJlE5M0tGC9O0RiLK5D3/r3786bGcLI0QODSUXPRl/bJc3Vp/emKPU5mQJ8Mrqd+D4tKI
Z5pvNfkNBUqO+D2cb/T6Uvg11vcUy9IiX3TZjZnkgqMmBgQ/m1VTk+WmeO03xnpgWrejh2OWLYRu
wiXecCRwt1a9iMv1R2Mf3fKzILDiX5OQLbvzUtdXi2orLDOhLoB32TklFlwV5rp8bRhpSpzM/YMJ
Wz0fCPvhgBU2L+RKjYqAN3FgSYs81LSSOSIqqqyI52wN7FExMbx6QnOSSk70K9s/8Pdihm+/zVXv
yIrNz+jxJkqIz6H2YBYvmvuppNDMTrXwVsFI4nnzx13eOLNybOEFUis2n6J4EYVzTvOXqzsj3XUr
HMzWuWdjelRe5W7jzwpY5W2LxMM0145rD1L9mvnHojWt5xVL3u2MtBHpJnDYhvwnZ/dadP2vSoCg
ezH4nMfplrTQF403xQAsaAMapDxzInNfVSdd3KqMnQrWxGG5lw2ODJE6ZL730305H9XMW3o7KPjW
ishOtC/ji6Gu0skzCqAMFZV8DetlW2UgmjZkViiEqpJwMo8ubgveO2lE/vkw9HOk3Q0sqzDhHD96
V8wvuI/QSwb7EpjrdMUYMXAYEC01FL6zMXkmuFRWANajLVSfdvyU2Ci2MtcV+yFIljmR20NKMA+B
9BLC31a+RwbtzSWOnwJBuayNUBRA6+ZABVEO4gBpr/oKMfBwRAS6bT6B/nRIGCvNcguvK5lnuU1+
NrS9lLPdYbfMMIhLLE8ZXiw0jzVAsijcFigl5V5ID3XvGZm7oOiS+pcucNmEZ/G4Rz+kxELYHNZZ
0jDBxRShTl/cTM2DILBKcuQPkTJ7RXTWUkHjbSa2DQzqx8CAyXwL47d4ZKHbrdA3mX5AOWLONGI3
w+pibQnjwEWaXV2+xvx1to/gXAeammwSlY49PrBNrJud0Z3W/Cz47Zs13zafpwleYyu8SqTscdf2
71TxOG5sDUYJhXACfUHl7LCmFA2YAn6SHd3MnIR2dTlwmccKLlNpYiV8BSORNHN56sGKYpC3xzYm
AuoE9b7R9hYHiEZq6ptcGUHcXZfhphOQNUwoHzX+RHcEyZbPfz6eqAGrzq3m9apZpgZPnPH9fYhO
/Iix22/i8V9zlSSNIh2oR3BkPQz0KvwcrOGRZXcyJiREXuZqNzNdoRtjxITP6j4DpkMTNZD0pexI
xUDU0ItyaCKYbZcB10B7uWYWEx8k4elXr0n/mkqdVqdbG75stw1iGyaa94SKrwxZEUryEP4JdBjU
IUKYtijtJx7fSRs3aqVCvfo1RKJNBw5Xoje8uP1G3/aaV1GfsDkdiOJ4t6DfmvlJj7YT01fpK6U+
Y2yt0HnMVIkdAqtwDmWFaxD8yYHQmCI/EpohVjqwEYoTRoOQvijF6X5EiBjwYCrRsmOD7r5BYub7
x2QXJs9aQXWzjpOCgqzDxCavNfYfgeTVVIT3YFzSZnYR/TQDU7lKdGku2RGxB0O/ZkS39BXlTP1D
QcKyqrZnnr0sSN9lxcWqP5eCq/zliGujr9igyTbp/XJe+UWGh7/jRIw1xkGz65J2hEl5EGMsqwhC
8OrR3uEmEptns3wphveKEo97SLIpX7QtFp6WnNu4A03hSBSzNattBYYWdo7v04tfqv8PgwQpSlDE
3Qkn+HKBL5K18zKYkoiQKv9T0JpDrb9q1khW8peSMBzfMu4a+huPQQfk95l39yY7iVhTh+IGt5Ot
fsBGOTgZTDlKiN7j+KswPMgOjMf4tgyOTCCKoE5H5VIYmA9pP4wW99VLnhwthYW+OHEy81B1lbds
MlhKs6h0sb+IGCEsX8G3hNK9HHPNo5IZq6FyLvnnFS+zpG0s8zcSd2F+9dsnSHMnx8i/vCeWiTOI
FglATPozLZsVGFOpd2BW7sT36KJWTDb+AQitQbnWIDI5xGVnuDcPYPZyxmRtOU5nFKC2WYwhdOxT
+wSbDwk5mnfLwLvw30seCAFk7AwenLUKK14bXHTrEdWHGULY7Ybyryr4qlYim6GMy4i7R+NnGt46
/CPWOy9sk3/T+1TKLSrfUKmIARkCB1hKFPWSj28yR1/YPkz1+3tCqg4dVX0nju0Eyl/nDqiyy/7m
U2D/VDSpTcggeoD4iDACyvuaQvCWd6KE+qcyHH0E3bPFSqKPfKCYzy1+nbRL2N31wxh/7i81QMJl
BeJfnv92vkpxi92+e5kWkEFPpX6TAE623zln8FbhrfiIsNwTDv0nMYQqWeVhmKgrvA48XsInZ04F
s7GDD3eKC8A7/+JhNxQnmkrlQK3A3fqr6IxAr/Vy++376jyK92X6H23Eio2JGqrhcGWAKUI40n1M
uTqrO2pMhsv+t/2k8r+veah4hxazBiJTuQ02nf6pBd8stkLIQF6ABmOR/mWE4gjJszLylaKj2ECM
63eceap+Mrscjfu8eBvYJsPl9W5J68hc04oDyMXQd5h7Qkn8+bwRbuYZeIXciGYCrTSqXCFaAhWI
jAp6zobiFNFHqvcaQDLVf5rS35zTj3l4OOw5OOJCQ3HJnJ9W9dgZsxmmXTuzHw2TeHrqw6UAySNc
kZ/gJBPBSziSoEFhoH+PqzvkxDG7LlMXIUfgNLFsMff5wBVQlaeKjGDVfyO4aQY7pT4Q1MAvA5Bx
MVPxNkMAogT0lkM+tjh/sN0rcIYVhPJ8m08rNrvk87ZNdhXfofwvbVlpDY6sRU5r80sEMRS3lv7F
JNruoQabh+haF+y4qVkQUzGex8IfpKzrnK98aCOEmDW36bRZVBu/exdDHBqsBZNxdsOGblZKSJyJ
YQIgxxiHE7dQYBysgoEap/NHgkV3uOsTsz2W4yL/0jz5+BYZ2C1JvxOX8oyNS6jfUtQTWjGfvmwF
nLTGSiNfFcnTO2xTVB9UXUvth7t8WAvBgXHocurjd62hCipoQP2tnPdGcmjAyjkUh9OpL4/4V1bI
yiLTXeQmIX1BmCC19WGwoxDQMUKGBu5tvOMdRviXiQml3af+J7NWLt22picyb5wB7q649yRS47Bv
sIAbZJwXHrTS3uo1+KzyaDasn1qPPGJcfYSbNONvSUkIp0Tm56fbaJiD5wAip5CRHRtW5BesIx7J
Ud7CbPBMRmMqjA/VNlExPow1yI7hENEYigxHk+tynnJx9ZgVhr+w3MocUzR6/UrgSRLtI6vk+bL5
/JRfwfo263fL2tD7gRrs803Lik6t/e6x2CMfh3S8WvGvcwF9+Jz3LBJeFFqPxWbsqeSvmRzvJlG1
H/KXHtNF2pNpzb3WHRZfXJd5CvaGPqqPTfGjYIsATQ+sXFaei2TfxW86f6rf4x5nN+QKrgjGWZaN
QvtnuTEuVxR48RbWqZvJvZvIuGaDRXyZDQcFLj+JFo5N9DUt32raWQGvO4dYe8zFXffLjJEz2NC2
Ov/EHMlQHEucAlyyxsPCzBV6MYV6uo+jf/CgZGmyv6FTKJfO2ujz3m+O/g/9RfcTsHq4oOw1+TMQ
82bOOuL0fgKBHnUfjZhaF99mTZFHxTgk4mpBLRDaQ+T+T/ZDS6HXYgMhLZwNkGBpVhucpFb51hT/
pvdavhSVOzC85FmQAFatJIiceP2bzxrXpvxuOPR46Q0Vg4UTWfGdHSfgiKvQ1RQG+iDNCmdMrhoG
cv/HsjooK6bNTIyUB6f2P1PYUirLfE1xumySNemOGYgKtPXUZ8k+xt5OwUxdYP5XVmniBbPaueYJ
E4SdjL2356l4mEp9MdvjdAHgusnVbeMVHjIK1z5RlyM1gy8RjWeHibnpK5iQ4jscBGAST343sT/6
Cn4LV0MvLEBY0GyH32H3aqXnf+q09WgxrUEXAcRuG4RFeLir6BK6liMP1gGuBefXVeedzqWTJBzZ
GYR2Up4rDK/UTBQJWnoefWTJGqdj+sZdlCANZZLvhCjAwHPsWkkXwVsg5rZYulgX5kisj3hGFq08
uQsEDKwzgCjYvr5tXd0r2W+1aPzob1tCAc0+WQWraCZN8GuV35H1NcU7euU0ug3SphJOi6DEf7Lq
3l5KzvbASLnokP5A3yHk1EeqG8LKh6m9tfkXG5eLjYjJwQv/saOSrPLK+DbZ/wvjy4p/ou4k5A80
jgp8+vcUfWqUqdVXMT4GOuBlUr34OqPhG6sGx42COQ0xv/qQVN8JDh1LWM2+ctiXZ/3+1/ujyCfC
X7QGmaIzwuLhw6FOUYX2zQYSd9kzSoycQcVj4uUXrol4FUrwrRsKPB2DGmtavgTtKWcjo/XJXlDr
U/Aba08hK+7W8Ft0jAhdYd3Xy4x5EP6WyjCLfsX23Pyj2GWk1tGD5/GjR4gShnvHPT1rNzzDKiAV
fedHJ0U+s80syr7Am+CmGT01PMn6WiT9PPv0btGF6QH3QMqG9fk8KF/L8KSBGBxSdoMLh6qxrJDb
ElJ2zOQYid4fLun2K3A1vPrYMtRjwuVWMdoJeP1qTEOdxSuASJrR4v2PpLNajhzJwvATKUIMt8XM
YPtGUWUQM+vp58ueiL1YmO22q6TMc34UArvRflXyjW3GMojiWHYgTmgC8xk5GR6OIa19DP6PqghN
OP6aZ6EfnHQthp8+PQsRGHKjtt0M/tlEnVxLL2fYxoU8qZN7QFV4jznt3o4PifFepwJQB6sprF3V
Pum0NcOLEx/i0QAa5c3rLsCLOASghFcUgIkjgJHRgbUpi2X/zuh9KjZVDySxK/w/qTv11VND3acf
i+jkjdx8q7xdhBljCW1xc7ihxEFO0A7TFEFcA4U016Yq4J1S7YIOuY1Lf9NxJKbZ3Vn2pTGvgf8X
hI8OKqFB3gV8ySNSGrBgrLg6/xzc8iHRMVnOeYX4xb3ip63nMPYcGK8KgWKTcDoXp1EiunAihWdT
O0nyXYfasxDHC8VtXF1NpnPfPwhOTixDTnSvUDRG2tlTVrW9IvGzmHORwJJfI4gVNuo6x3VgnmLt
Wg8MEdE7aH+iBnX5CRYArRNrW4/5zSB4vvL/6K9oq62C6Bmct5iq9PVkn2JNl6uLa11/PnrTmLlz
4ArjqwyAm5tftGwDOoszNsZe3SVc76H0ivpXdoDlDzTG7ek7N78FhWSB4YzQXlaKPKAMUKcNE2Fb
bAg7CJytJqQWc5JOMrQ45TaNP8r82WCyzO4tX42m3E+5/2ll9rwDYyfQF46iMSzxnCukS/lLi71T
bE/Lilmmpn98WS7CdYBYG00rh5Pn8XTbc8f7JXhiAb1dootGmYyhEHNL/efzXusMILVzZ3fqfUbw
N64ZqwHSVhBaCKN8/uUQJmDHzaTAYjuoByk4OwXMPWeBAJs7BOGbujrl0b5KF9SV+wumUy6Afgm2
QcEvGeoUTjv/MBL6UfA6CIIc3aZAVjS+ECXCz48yqe42LmCBkGlM+byqq6xGs7F8yea8qWaw0fqp
SFGW3+OQ2SbG5Z4Agm+8/jZkHHkYdQT10xQMdGCDtJQzYkAVokgu0Yoxs+nZSvJX4EdG+WWXPaPE
j8Jya71bE+bX+tZqSOqJRs9AShhVAdbCCY8jbPQP3F4OGLOPkgbkLdBQxawK8z1Ybw2wQI3okpOO
Le+MkT+AXbkckdMWU2bf4i6W6xZupE+/vE6Dm8sJgqWhyuRrhBWmkhdmt5q0/anWGdQn2B8tfaEX
ayWkBA2DREBXnlX9sSEgRZkoRTKzfJ9PpgdKJVrJnErl09Zb0lu245vfX8AODhcKu7YcdDwHHKEl
a8XEOKrOiQiTpvnJ5HtbfqTSJq9XPskVwJjI++BHTZIZFk5Dzx3zd5/uTe8GfTBVoHkajoYy56WC
xJFLsHfEGaJ5TpJplzuZ6a9XMu5EO0Pa0F1jIagN8BYuZJNlZCrgC+/qcU+03JRVuxy4LMIZASz9
OQl/xA5scQrapG0oEMMuv3Pc/PTARpEya7svWsCmMM6Ktkaw7WkLP57aS0zhIOtUAQiFxXgKGEsJ
mrHBpxEjybTQgu+4N6jUlIyogQVfnluZP7U5osO0nrs1xAwRYR3idMsGOCHfbKTzJh5Re5foT1SF
Y/mjrZsFO+WMTJyS37giAu7fGOCU69BdNhDHnnmlClRICvOog8VMUZofXe3iD0cv+TJolRo3kUR7
DO6bfApZjYx06s/pCIY/JPZhUyNcEiTHzJS7ye93aaJYqUghkSnkmIItNr34WvLoXA8XkLEMRNW3
zo12DSa/LdM/LmpkQ+BGi2Llr3udrvt74W4j54BSk4+ePByMvxHlVAANQso9utLEjz8s/xbo37V6
G5Ht6VPAgqBemfFC/Y7Z7GYIWRLsLjOTABCaViGjc5Sh3cXSdlq7pPEanbgxK4jxossFtT8aeew7
tQVdxnWrBcuYpSkAeK2Q1GI5gTBKvXqpUpvjtWheOcY3Rf7gq6CXcRg5X8p+mhTIYinqTPtHgQKI
Lxr6YQ7RxADDKgjk3wH0Kc2F+pFJRzL4DMEJNRoWZN+sg8bDm8UuBTmw8oik/e3yO8m4+PuneXIL
LeThxhlxMt7fWcjG64nziam6lEmfZ1ees2aTNgGIBdKGyJDBvYOX1b56IlIhjtpam3fFzR6eJsGO
skgn/038bcqkNR9mWvYz1AXCPJ7WFESBEVuOgAcmT8JWCjVb1H65Es+XzSoa5Bl53OOaZ23WqAc1
O0OJQPgzaK3tT5QV4kBzCz7Za8fapI7HnJAPX3Azfo6bOP+I2qM4X12Uf8Q5Tn8l9BR6/HKV3yjk
TCJovKnoTZqD8qLi25nlyoAR8v0jIihaA7QcKrhFbd/OY8uatMpFo4/e6y9WttbsM8aEEquDp5O1
SIUAvB8kiHVFgku6GEd/uCEyiUi2j6Hm6sLDPYsdkh4F/u/M/31yqbbiHSdzGkkRb7tdHvABwj5z
9QFzwBcIXFDn1i326pKWveEkLWQcXfPE+lTjP9h5M3wSJ+Ah15f1s92uaAWTYhRUzcRxRGPl3OX6
yBOFftVi4Q/MCMgpc/nuuj/+kC5aPISIK3XpR3f+guzuEYnAzc/nqoULgt8mg7aJ0NwoDWdmd43Y
UDETj8pDTI1a8BVPGVmq0w/asqxkBaF/oyfomw2cQzDuD4AXDQKR+icbl6hzxBdRFzj1dJUQHdJh
CmeeABx+Sy6GbB4KBz1Xux9wXkcpjn2im0SwfIxpetxmnIE+Jwtcazkn+kXMYDTDdkdOGExN7vj4
9Cc6eq/Jy0e5xiU6y7m9SQAD7LcJaGZ6Jeq9lRJOgHi6pqfe9sqpR/+s5X0qqHajnlTADOMDG416
090Nb7n04mnzGc6d/icGd6EGmpOBTTyvvt0RWLsiXoi33idnSdhGCNUq2UOQjH5KEWd8vOrzwwgS
0NYWxa9PFNzSlMsI6lEYVqCMu5UgDurgXVvCYWonj4rA3w4mo5KwxvCqV6OQzUMdIozDDrk03ZRK
wrOekm6IP81yp98EvaG2EYSlee6jj16QJZy1Ar4t8cfEu4FvMetfPOu8uoAd5hamxoTVK7nCY19c
rloBd/FK354Fplf/cVnxEAXzKhwY7dWphkolwrw59GAdTKhq9WEOh3HprSv1Kc2D5WjsBZBRxEt3
ya0LvydEQgqZPg0XUMSV6EgIW7i6bJuOY34I7vqUKDgwU3fhll8qpVK+huaSxJ0S49ap8dC52H9R
TUCD9ucBOUYPi168qTcj0M/lskD4YU/upXtopy73wEs33sD2ExXsEXJthmSZkGrSpGaKMs6Djh+H
74/8Q/x9K3Fo+EhLIbIYNmrtl3+H5w4vGLynZm3sgHZooMoOVEz9GrRTIjWrzLJQPFTLTqVexN1W
PvKcE7DhjL14qtgcpT7qxFk0Ncd4reUo53k4WjudmEzeenHXX635LZzVZvBMMfvxychw+rE4KXg9
H7nDzZ4hEmI1A+MgxZWf1AHorc4teqIs24qToLRIQprTuzC1h7fa8UlE2OKtr7SUuIFRLOlvKTo5
xinUD1Kyy+U/izZREWcE3el9RMVPX1KwEfPs+tsqOVXs9SyfJJQUGyO6pQnu3+WQ7RiZAagDmXWU
zzFBix7xCgPl8L7fi3xfFOeG8lL+4MM4rglkR3klQK+SXYT+ZjEBT5xpozFkcTvyVwjXlMLREmMJ
3qZrd+nF19G/EOQTIlSm7b49x9SEMIyUc58WaHgmpSDgAVmPtx43VoMhiBug8jXWdhX6KJp18GMF
nEB4kAzKw7D0eFU8t6yCg3JY2rK0EnlfBop8yi9W/Aou0fVG57BXMNuTctXD8dcM8zLDVTalihWU
nLstIEFMvD+wYLQWTRF0EZHfQCFy400VJCZEJDGEfVqUPFcI9tLYmgsl1+ikNG3hzQDNCxR2kQep
cEb54SqfjUY3ywmiXs8vOGYs5zOik7cvpcUQsni0/kSTpw7cZ73w2C7dtMV8NkxtCCa3e+ImBDgG
kftikyXNCoSRifGIf7jA5szPTBnMJIAGVtWbYUr/NN7GCCR3KFHcZpB0kUor2U5rKqikZsIaZBZb
sQm5I1ahTR6j9pwSXWrsTaRtcDyVusrDXSSvDWlB0q/8GI0Veb2mzfaLNJRnUh+/LKSg8Spd4+ZQ
dwQPiuUIk/FAVAriztqnirFeO8FFrxCN1TDpRIyjfuDixDUL1z3vxM8ic+Qz3NktCCiq+DaPMffO
WvuTdU9YDzK+ZTEPqz6LovQp5asooVfBu1XSlfipjpqUAw7NLiAic5h2DnpvJ5w4Jlp/NZ9rcUNn
YTK3QIKA+F2D8QvLw0z21nrxaqS/PLwBh6fZqUXLQW87GzCN4TCxQAbzrt67FsLyQxe/VJuJk/jP
CswGu6ZQVVkMtuXwy2zK18i+C7FrvvKUhUvbSwa/RMXV3gZALAVuv4vL9xF/+SFKGZDYdtFYu5ii
xeKqovYgH4tni6zPPp+duLwJaUK9TrAjoxYsrElB2VKWlhTvjah8+PbxBjGnEV6yUl0C5vn2iaDQ
bUrvqL9wXz1+wcm7S/8wvYMk/JT8SUN7t4ar+DpK89EF+xweJlo65VJXsZlt0mEXAfpqQn8K12jK
ZOpznJaE/YYtF2L2LElOkrijMEYiB0yDhfYkb0Icp4q0gXN2yHEhOhsc+ZEa+EBoJITp9PDEk2td
YJbL12Sa5so70BgrnK0kv8r2u9FAH2mi0FMSeyuL2zSf5hYSUhSRnv9tkyfGNYk05RqL67jeqsXF
VfdFenURErgEfglK1uOq7dgr0jkhgWjtDPMXoNXLLwAZOjd9PNecAymwyLZE1qMxkb8H+8UmOeXK
SVwAv29z+AjVlyHTg10+NZgDAnKAJYdd6wQkFQAEIV4VsKeX/4nvNKCogAWhx+ZB8BAm6jXHM1+E
aAMD/hQl3yzzxkoPFkkBfvthSx+582fqW06FTHq66CqsXKaK6sknI9U1JhwQivaUhQcz55uv2Wgi
MkmW0TxchAQxQMloaOdR5gTeXrPWlvHO6pfO7JL7l1ECcCAOZwbABS4uIUpsSFcdLwqbhjYAboZo
H8ObndLlvYuAgUL0iC0Tg6091VDjvU0n2oxEKcsHh5lZ9kqp1hH7L7iMNR6yljYI+BvEKEGCchxF
B/NDbO9jBGfUY8IykPyTAjqGUotgJJzWMv8V85raXoWMiQM+0DnQ9lp9s4y/AMbBr8+QLK5HLBhS
QvsUdDv6wLzqjhUNwHvusuaYucTfy2bnfpJ5JxQpIIsQE1wFUfZy271v0k1/KgGCkp+ITNNhVZWM
lbU906pgmii/9ozIUvcHgeY0Zt0MgxxlDiE/oYAEkDsbR/SSYuNtKxUbFea+FGlmjeD5pBKdVUhf
WkXJtvXRG5/jWK4NU0NSSauNjT4kvhHhjSFgBmSeFPjXUfKxUaAJT41L5asYDqpdXIJVk2+fE5Hj
8zJEowO59psHf45xU8ub7N6dv2ExzOBYGCLrCcxSJ+A/x90yq5c4yDg2JpeWSNg3AEexCT2QRceA
H9iLGIwATwPEmogPM35o0zK1DS6JkF16ops7iGrJ/RDqdat9aONFNZ7CzzdyYqn1N9YssbCzD4fJ
l+S//eHRDVi1thKibV4OHkoVdXBlp0wEOMmw3jvXoMKZtO/7szWEtNB30ztsXfBXoRGtHnFwTsuA
3IyXnhD2NKFbpr8SF44YBFPfinhr9w81I+mkxCuakGbDLa2vcvkFsMActhg1wLBlh8Q+kz8CLufh
bmxr+1xwRWuo9vAgolznYpaO9UWVn371Y0c7P52j0d113TJoBXLozc2ZVF5958yfIhNtUegTxCYT
FQEAvkYjOJO9PbNxltA1RgsoV9NaUamCwSAKN3QQdg3us6nCXf0iY9s/yN3BJSPFggmECEcgQXXl
R4Vnk4tK3MugBUi0FnK6i2NydznPCPj0flSrBzzHmMe70ZtnggS9yUlHACtttSdJQaWL2estu9R/
HPKcdwdgXfq26o/RuYOe1nAtNhtYPx5KMBYX5P8RJ+cOILErsXWM96FYS8OqVW8JZrawnBgUFlSz
kYTXCzPTrPpE50XgJmFe2dKh4wuKSbkMmCqB2dXamSpqO3Mg+6moK9O9rW4xN+vRd66+LZaJAukj
f2tK9hg2f5UIm3BOBCEdrkm1RsnU5ltqjQjHnpSYaZVVFqNV57Q0qGNADCi+dy1wppq+MIK1m35W
jUO9t7ei4XgiBL+1y1clzfngxNiVETkgvOaIGaSnwKxwO0xsqAfdPYhPwlM/E2ubjQRMwvoP9AiV
s6r7rEzyNxm9LGfrmju+3sE/4X1Aq1yiVAvRetfwErZEhF0015BbSPlBiuZN/7BQt5DRPonczzvU
dXoeZnTmRusiP6Yqy9ZR/AJh8NRkBGkziF7lDiVGeDDMBkcGwhar/+5XAfARyzzS2BNw8jQiqbGQ
ThWeDdTxCqHjYz73bfiFCRUy0XiOYXNOYHCax53t8IAkL8kgOLGayslnol8SMmOpk5p6+ndaHbT8
OupfPhI2FU1cc2egQgsifRD3FnQzBqGgXui84MW+nslTaQQgoShBI1rTIb7Z4EWXkeiOym+uXWp8
/eE8BU12MSJF8U0BwK3yjd2cYK7uRO1ODONdyfsUP3G9G1LOK+9jKB4qWkdx16o8jKmGwtZAug5U
3cKto01AGcdhWiD1DvO1lR0NNOHBkmIKhgZIZmIBYW/8bZjM6viayGC105djh4QTcZIPJaM327v7
5YR7iTcX2Bat3Yy4A7/Y6PpVCFfk4EN8tk6H+ai81cHLSfAHAtmVxM7MSHTlZv8a8rdibej3aeJ3
qa76YR0E96F7JtWHlP6G9Ts1uIXgG4ZybXE7hS5yhyNqKtxH27p4ZuDT9DH82xYVlcTufVeQW8x8
zN2eFSeSD73yx8bTmta3ESyJ5X3QUwict6ccs2Jr6APo7Fekf7Zom+TmLWdbAAcu8DT4pICIYk8g
o40MHh/qO05uNKu/hT0fA0ykC4twRHXli+3/VGVHqbvb9L3ZBA5k5zhZ2ROWlfwY6X+NbE5trITf
JvK+uzU35uT5CfLX9X+6/ozYk+5FYp02rXMrMLbQ+AC68uI5KwokydbSDdgb+RiqjQCHDHQSNHaw
ZGn+Aj3FIJ52VAPFM0RZPsSHKt2YuWC82+EpXkSsHwM4JgZmhTQqNhCaMn3rHfJASMqjgGlt9R++
mVE+NChqPBvVnopHYqEU4gbbqtmeBtpwPMraI5euGt6GiPkYOQbs0kIhHNGYJzvD+MjSz3jcW9oe
Q2EZfSQcYblNkfqM7NUlE4OuLk0LgdGprVd9f8otlAvOIsrvVCCkKCFYyysyt/+3YkGQcNgn8Ubg
/zXHk24sRONLRPvIvKm/bGrWiYsSMkiUpFTWI5bqKC4h0kk64j0YsDozMdHGrVzLjuChz6rksRM6
UcFFcnzNR4N1hTWiCuuVmv305jtH2xwBvs2zedKc+oyKlG1vroSTL/zScB/j9iVK110KcXLk7/t2
KbVLp4VoJEUDZXHunWokUEw/39ZHtPW0rXD0KzX3htDdrW155amrjg7CcqnJb+oxnPoUkISNaoeA
3YVs00Byz+BVEJZPSvQvQOWhuvpl1q8xKYlDGh7Pan8z70ruPpBbIMPgcDcE2dW2EKTCVlSL6mFV
6xCIzVuk6sUyjjg14ndGBIkMIg4AVXj/kE3H/l93AA4pH8m4Raf5GNSlQa93w85APfJXgvyWWO7+
AFHbqhsaCGA41gh0kTLAO02pw8SnPMN3V6w0StTKbd/8MsIhJAXZ5YcN0kscIvvtACzuYcZFw11l
esECrImMjEOQfHM9+MnNIvlH+pe5EnU72FY0VSF4r7IcydG6efKeHmiqcUlt7XFpfg6gGRYZ10p5
RjyVyKtUFnGqUrRzFiwxtbW3iGgMW5tVfJzq3l/ZHoQ4gEQI5Np8Tv+up6PAwML006J7QXiaRsJ5
DWxvyafRgURhucbyOe6T+pLmN9cg4Oq7LkWA1SFHpG6C2lU62TtvOz9pSKuljUV/kH8A1EyiNQ4b
PyBd7FjrO2alpOIQwpiEizdfyi+ZgiDkG45IfCD8h1oIEMAbaQBx/5O7W5tJnEKGEhRJ5tqpIX16
cj1gp5nsUlQq+zIgkUhgIrz+aBXx0fJ5Lkbz2BMvhPI0N9dZu6OjWx/vDlMBKQM5U5yjchVA9muH
jAfbRYSyAeDP0e81YGM6wJlYZ2jlWwbZpYky3JHxbKyeRIm5yVs80AWNHrEGsDUnLdGOT01FSpyf
AvEvRdqgA5wmsljLAZNItfMKYIiTZn441ZuXngZ74s5m4oCsEYdqylfZYApYNs2fh8maYcmZjTWK
ZZQOuG4Fm5p6V41Px3dOdFMPCzqyPezyGdqheu5Zj99vmX+ezTDufnSh1Sjtedn90P0mgiZmLcq5
Tt52zob06ZAmpwRRtfPTWX/iZzDJtKBKbVpV5yoDZpy7jIi3YobmMfsWe2dDaFh7C8EqJfVFjrKc
7/Cnk0WkDmTlOLxy2nLQz710HwlztrTHEG8874xG0Zb3miac1EAi3jYQLRdL3duA2/XKvW4esfOs
HMSn10w+eO46D/YW4OG0JEJujYJtUmc/Edf3WF0K0cb7a6V/qUY8A509i7r+Cou7E79V5yZP/LnX
nGlsmA4LbRplnzKsgtA5mugarD5l2sowrT4bquEIrwm2VshausBd56b3FmxAKc1/j5HGo0HkAvXS
J83AiLHufEI1Z4iWZwS/cMpiZRm9eQMmBebv1xudmUCrl8Y3lCuZNWgMSQMSdKY550WwvkW15iRE
lUNfgLm37FuVXOLuOxhOmfrTBeq6ri51qUEpEwdECY9uvWIaqtNDBVMbc+uNUAS5cpOvJvqHZP3v
6oQZ864i+SoxnwZ6w35FkDSP9IGQM6282tmuZX0onXxB4A0hWcDIYk9Rm28dw8bwFNkvdbes2mMd
n2WCwLKdDAQKmGXPDKwfoQemx1nppiJ82WD44qVMltzXYXtoh91YobeNSTjmlQI3k4nBOnAEmMxg
CCuCi2/8cSiQmWLpKypsXO+X0wBB3S+d84R3pdxsBxc7pP5L1S2/IbQmxGOkfpI2YEBDVhWTXbeN
ok0zrjEXTIO/uEJE9GxdKK3vvlorkHX44Lt5jjxPf8b8wfppCN5SslU5LDoiBvtrC4JSyEyzRC3o
yG6d9EdyT7mxoEtXQ0Ud7oTXVcW0U6xbifva4sw+/JNRSTfQo2lakL25aOKt6q1t6aEa9MQssWqs
I1xfBmqOhhcoPhPypzUo5kUo7XkMjhkQMEuCyPDAZyqcAB210tqOHq10FwyEii6RR85JnEjbZ4fV
vUq3lrIjKq7M91Z+biZkEqJFIB4mv6nVBdY/x3JuoTefhcmCOxSdVN0d+vA4cL/IDQU5zI4Q1aTd
fTRMjFlxq6qPgXm+uljlxeES1dQV2YEJIF2ERkcAVYV0MdQ7/UBWcwj8cpr0n63OgTV+Q/OL0O4a
tQzyfLutcMJtSG8318DfXftJw8IUl0IK1AcwgTuQlVArzs7VHfAXrEIEwn17ttw/W9+P6KPzDnEf
J5bs9/ShHtVqkWuIE5i7Vnq4dZqT0+/I1hwg3slvB82M2mfkcd5VB5tFXqVjog2OJmh9ntbIh56a
tqaTOdEPwoE9lkt1nsyxPQvNgneQ0DqEQlTAfhEtknRJOrrwzWj90wJmjYigmCKJyUCdyTrutqO5
csyVmZ6UYh8i1ZJOJhtcjtj8YRhfynBJKOh0tgb5XRUAqVItJL8gDcomYAPNH5bA+sBIOE3NL4VT
wHI/BV9GXC/qVCv9CLojIR0TLdmPxSbCVBKj3WH1nnfa2X79+wCHK5baOf1/obuXnWvXvkh64YqR
3D3S6lRB3oeUOV2KlUmPrsLPHPLiyFg5K/epOK8AqUtFLDKvBCdjt7AMPHpbz/8RiXMlyQDZJsUD
6WgfXiUv0XM7m6pGGUX2uWNN83mTHP3qklfCLWRuGqwcg/rU3e/K/kU2M6sRBFrIvcWpotdHaBA7
ZK2dMSOTXkWMrdaDpuNYVghEpIXJRXG86TWI8kvNC2PuEvuRP/uY9FQLxxD7hUzEHt+2T5aOTx9J
g4DF5bHsddIyMJyk/EdrZ/cbv//p7AJ0GgcNOysWM0iVkkxOjtgu2Vb2YeyRh8+YSiOeKneJ9gdX
En+3xoQAuxGoV0/Z6izctnEyKbcSej6EMqTj8vNmPrEGFDtNW3OjmJsEwCEFHmvAzfKOfjLiCM2F
l6wz3G72ThyjlTNXFtAzH/XwDJu1zXrU38iKjCUi7Q1oJQ0aYBw4HvfMLwn4G1r/uCSy/gzRMOV8
ka1dTtvDDOVxa326YlEnAQr6ae6QhiyTK7vVLmrwSPEHWdjuYBmDE6l9Q3DIm0VlP9DQILvndcTS
6gwXJbiRLu2Am6q+e8jVlyhr4QRqGFXIEmgASwl/Svqz1Bzk6IFedeaDMxMzFW2RlQbmqZr6Cyzj
BgZzYzq4K6+egdT5i3pl6weftXul2/MwOjKzJ0RuNIiNZZQw4pZoSdd08NBxRegN4Yk4XBFHG7aP
RJjYx09IMy0g0oFpzH4iQ+eOauKTbjzjjFfJQg4cHeP4hpCCTF+VCFCXUAJr5wviIoKGJ5WKIZkw
4X96IZ9XOjo09QLEii0viTETLDz30WuE8h6GZkUMVISiqStX1l7P9tbszn5oT8Z5RgAjXAlmGepz
lm0EFrwhVENjWM82rX+zkbxLzqxzaVX6QmQYTgEkg7PY5dGUqQCz6qE0gMofNdIHbwVpl/c7MeXj
RJV423jjeTjHdiMNW2JqeRg1MvXITzOs1eOLqkByHeUOcfYpbpeZSNgilci5x8lCuP/yiyhp99bc
Gu9fPonRuYEM8eoQmU2u7b/APuS6hNpCRFrIZzKZSO2535/IW8DK6hn2NMXinxFsL9sUD3MzGlpN
lcGEOXrCKrkgN4/lmWeydaidW7XRGcrkqZEPzvKMiJG8CM94Zrwh/vgdhRTrCZ8DKZ+44dxZ1u8H
fxOXbM8CkiVJqT1SSp62S60nGInsEKpqiJ7HW4+7WmmW/Nok0nTJcwj3drxFgu4Sc2CvbIRO5gXn
yLSqYdx2Hhp5EsETbRMQQGxQUnmAyACPl9VDWIH0wolkRHqkOUnK/AIgxDEq/47hfpjVyGEEPIlE
pYuWY/KREnjnVNtg2AgDslLMhZlZtbd5dQ60DYdM7iDuJMKGx7W8V/hz9W3CkC5TX1mwLmwciz0N
9cDAZgW1z1Gltme6OPLhkjXhdPTgIkUwBWSEZHBeIJr/XxqtMBLx7fUkjBKkns+lBy7ltlyON5Ii
PVSmaX8tdeJKvH1Qv3tn2QrHLPyj906ThZIfzWRDOQwWSfymSNRvYz4TwIubUMEtooyj+NlBahJU
oCpLhd5Mlj12RYMoKiHmH5RbY3wIL1b4laH6pnhebHNWcJBm4VRp9x4yK49SkIdXrEdlZbv3/pEC
ukpHyb2WxdZydrKxDENszoRj1gOCi0ss1Nw+GEz4fBAsAPPfa9+BczIhmiPrM1z6S5IOx+CnkDja
MnPaS38xmX7ZqmiIc0QYXOW495xLKm/1ju5Atjjidg/ysHbkmUwoxCC0fsq+qd97PoaaubQqT8Qe
ZsO5oMun149hvJeR2OonxC9xUU9AAsT1G2prXt6i+KKfhq86gjDwKKES8WI+T2s3F77KrHol1A6q
DP2cmsShZQgMQHsLBkMvW9YssEI/KR0rhB7SVfyCDUkCibwc7KdHlWmA9VJNkLCQihitEKA3JdrG
YWVEC0l96EABlKAI4KXYWUjJWIQsfI7+mj65Sc0SiPKsDbjL2qfukwjvHsNsqZHj2jtYILDtKcjd
CBgET2xjbij7aM5IysueUiR64gXegYEyw6HmzLnPE+yUwbCEGuMqBcFZNsGK3mCtPGNv7tno7fJN
Dp9QwtvXUcwqLTSpcRE65t75Fit2ty7I76i+9Kabp9g137wl7rlttm2yV7S7sA2D2HrR1uw3qk78
84zelbH+1YuPxnx7qB0yxLZKRQIz0IdRLAZ9bpgfA2Qq0Xe+uhRrW2BchHtJL2aSty+dA/T2skJ5
DK1DTIGYkxX73CkfgPcW2gCPND5IYI7Q4pEZiy79Lbo7A1F8ZdINa3JPha43CP5q5RK4j+R3DI9v
moi7BbrNdPzNWtYaIWfdhpQ3pOuQz0umjgrYTWs2eTKtHFxgMmT1hmAqEiFBIjL7NHJpQwNStdk+
2I7B7MzkSNZIRIAmmh05PdJRsoh5SPvqIrt70v2EpouMNeZo/m8B4pUFCCxdHDxqfBVilNNUXrG9
SIcChs4xyxgo2qGUn6n0WTs3HMwGwIN6Tf3PitBW84bOoBE3cICzHH30RrdpebjL0boR0ICJmrY+
x8UmRTpDbLHOVD28swoRqjODX/J+O/pWLKIc0fMIaTgRcQw9Fv8TNaN9yJEDR02KFvw4eVpecBDz
hhy9IfzJ/kC12q0B+ed0PAxgWs0u0WiaJ3adofO78jd6jlQWbVe8gv1xjD3hkpO62Ai/Iuy1QLRZ
8c1zSQSHEhJarD20cl03IjfZiBdtwg9Ex8hfObNJn1XXsfcyRfyIt2dY518kthsN/ZHrnGDODlb2
nioiVhMiwLrVKqG6N8tT4dAg47iPPUDkMMumKhu5SYZw54gALlRci2jNquCiWmShD06ydlBrXreU
lM+dTQgE0IVv7IVhOqq+xGMezfm/F92c5YdsZDWDxCByEfy4PBLjLsBNLbhQUMAWW2snhxDcjClA
Q+BAkpVgFkLtV60vSceiA4WNaMlfz/JdkB4M64hxkarYuwcrxzwzbQtWLgnPr8WyQvp1GTwk7VC7
aBM7aPUvPV6mHuRUgBGKwmsiGiQdKRKInLIbTDgXQK8i/WnJQVJ3QHJacPeNSxatTHVTSNcqQ1ux
MVC6kBxpb+wEoY82B1fGrciZUYXbvP0dmH+T8BC3KMFT1lHrVUYc0sW6pyaItjKxYWnKq0xSYmQ+
Y64+ixKtFsKUtC09GLCXuI/SLF6qAtdJHfYaPRi0S4czMtyWJpFSecmHOMs671Ya9qGSwr+mLL5o
LuGu8lJ9ZkjKaRyF64hZMUnlP013Tn4yPhKZAKpSIaQBPF8N0Y/50rbmIi7zNXXPB8VaDXr27sav
jjZJmy9X6+nl8qSDSZb8mJnPKiEezW+XNniOX3jbjIz7MEn2JZNkIDdQqsodvfi0wcVPTEx3sVGS
EruKtBD/WxrRu4HJsiD9wh13na9ymWIDKfSVA5nStDxwZcShOSxYrRfo/6dqoO33ft8cWrk5WI6y
9HL70qmJDOHScP7Oc7SBmi+hm8EQ2kYXvx+XkqITN+os5YhxU+qPKlwkkgw7c0gmshZtbS569iyR
tdlx1pRy/fMfR+ex5LixBdEvQgQKtrAdkqA3TdNug2A7eO/x9TrQYt6TFCE1mySqrsk8KY2IVYP9
YjvzbodeIiH/HOGbg25sTPOtHeIXBfKHzDxg6mQV11KDFDvCorMG4IvDKsqhydjjOp/QuZA960mk
V6AlPb9aFxMbYFZRjfbFYax0/UakZA7q465XlWMSZIeiCwkOmzYJMsEW4YPwuTfZIoxpT/aaw0OF
9EdL3bbQ1y09ZwngNTTojfP4MqXy0TlYPTrLvBRTfwyiYm36gH3RI9uJWA7lHJtT0NBNaA0ThI/K
0Qp3Rso3ggorxfdGC+ak7wnuk8EfTj6mIGibBxOGgBqXq8aGKQr3cV5j5JF4qR0wbGSUEU/sxjxG
YVAeer4aFCYA9DQyLct1lNsYz8ASgbaHW+x2EpAW64tJkFw/i4AqsmgEN6XA8y27gzCeivo1AVQp
5rPnR9gAbGwiCGp4WjVLTyamHhWFwQUYUymxtAXp+OH9zGVJgmzFZK8/XKKAaTmrpQi1YWDSJqEM
jCWLcpO1H9RG9hYGc2MjOjnJe0FfNTp0zgRtDCelQf9AMORkQacBrdVgdDYZqFqsiccJnVgD8zmN
l1FLhzOAd2WtXqTGQiObQoILG7mzNcoN5+mgXSpJBxNICXsECvPPMeiwCufDo9hvi3YVxOKfieGK
E9hX6Y3pNMPJ9ab9mHyUU+3yQlfEbK4SE3ndRKHb/RgNMyXGJNFZ2gcv3Ge4PhimUikvkSbpNbt1
zg8bv8Iwd6PBPTA3tiADjM0lsfVUhJ/ddKXoTuPXAo9vSwZZaCOyYzaBDC1U+qUfpOuadAfJO5Lg
9UjIAPjnMSjzVBnhsbMRIoxbA4Cbn65qtJ0GgxAlVR9MFFuOxfntnWauDVEICgx8G3W1bfC2oZ2f
X1xIQ5vknA/6W0eGUT/LL/kPFhalSkQfOktaEtIGWYyRaDL6SN6xe4zUVC28vRH7Ndd1ly/9Xllp
IXpbb3AzJHgTXgE72xQB68ea8RpNJcLsAolCOFKVgAbS0LNnAmAqJsoUCFQ3V2p8lSrkWugFIAig
eeh4z41sowP1Krz4YFRilVYj3QYNHIPBVWndqoI9WPibAz62mGFofMNnupfZpMuJdW4+R0A69NE1
byCHO/jCaryGDZ0xnYiwGbshM81JznCQOhRo120odjYE44B6Gf1V82ekT4mVeKZT1BrzYJaVc8XK
/l4kb1UHclbfw/C6Q66v6YQBAlEiZt9KyKSYEbnoucSYaBc1paGNDmwY65UPbq95NuneBoA2MO+q
2c2p3No5r1UHRKKr9qbv1H8yalBWRAvMWLiacp6UpkJF+9mJr8CHJZryNr/0khRTWsl6pQ3YQibC
AXptn1TvjYUrjDVC33z13ls3nJzgkTjnQn/NtWMdvovyA2iFrB5KcuTLr9NeioEqxaRhYcyPNKHQ
qAdrMAP0Hw0twcDf54Pb1gZXBhKKwds5ncd66sfowQD3vy2itXmCOs9E1Og14Z4pbL5A+ClfMj6U
NL4MJRt97ZlJZg+JeBQReFeYI1gtlhEkBS/DbJATSoBsI4ciPqjfM9WCZaZpHQVEqdEGdjxyiz6y
AlFfyGf3NfUX2/pMUUMnk7eazR+OEaIr+TIhqvwF2r1tBWQLZm4Bw1iISQ0uxzB8hjVTeyKhiDbI
/voW8aSF2kF81BgNCsAh4lfEf5KpVPGZIQONaObuavqFS4ErgHTIFyU+iwqm10eIqno24WnXMAK7
jnlPVPky1gCzpf+2E47Q8tkZD2u48070eEFYGYOWixUCucJFZu4G9cUv7ilBusCPoj0RsMIiR4gn
kK03iUf5dmQ8pAbrlM1sfBHxuYOo9a/V3lVB+6+4AQvBhM8I+IVNH6fjUCvrtYmebdQXaegtJJuA
hio0KOFHq4SIKAUcMQykKu8FjsqGbYEp3/lHCP2wPlnPlFNmyKla5FrnS/+/FDtB64fJXOfGbmXg
6r61z+h3TbtYBoziPEi2cVKzV4IYOXx63YwGTP417IE1hgo0hQiGCUVkoc0ffySJwMs3Q15u4mo5
54fQiNhs3JFVnBlVKTFhKieDGDbajHRD3hvUaBDL/+yU/qE/knMzIqHs3XyHz3FKXdjMc8WuPfg3
lXxVjhcrOvjhVQGvh6a93au4F3H1GPk2d+D2PZLqZwL3qoD9bBlTmOI+f8nT4rPCluLzknNn4I9C
si4EEfbhRMiGTJ0SutwonTYR6iB0FRrdU6KC0g9RqBsPPSqXencxvNzVxVUxHgrpkrr2Jby7lX4J
/4NV+WRl/x89dYAT3KJsRwpVoHtqhmdhfmTVqbV9+EcmQRu0h786J0j+EmZEvf1pwckgkXR+LLP0
V7Ufmv1VD3vNOxfAZ+x9hhBG6EwXf5OqcEftNY4PSrQteX9rf6WH0rV0NBHir2P47b3BOgMKW3l7
3stQHpgmsLZjGdPsVedAFA+++1ruK+yW6a2cr9nwadD3jfpdFB9pisj2j9/ZGQ+5ceMJGaf3nGs2
G797hHxp+QnoN4lvKAwnuJjqyZA1Ad2kJWtbe3jU1AEp6Ye1bhwlixRm/o3gRPxQuX4inO2Vc1Fb
ZlRHr7xa7XdWbspBYvClbwkx8REan01c+2ymyuKhBTZPzCPL38YRHFR/M5vrXCEIFS2um2PfFJcs
TpdWcNDEtTNvDTOUBG7xtbNIN9tJV/NPUXfVKN7HfVTSy51ISOffLeW2B20xXQLmI5520+VHVYiF
yZ2axGcMbewTHZVd4Lni9KpuY/Cdpk+RbthptsY1Rd9Ns25OZ63Z4sDTtb1KWoiI9p46Yqpdl+1b
qCJ2PCTxReY727sGDN6g2vXevmJV2Z2K0jVq4Au71rzqLSJL9TFZ9x79gshOUNArWkYpGN7U5xzD
Dm+8J96abFcXx0R8hNNJHW4GB0EbPvjKCI4B/M+l86s55kFMiNm4MedfR6cXrbOvjrWuHd8ZmoBh
D/0/pXtlLC/GYxixOP1XgEWgJPP1g8WyDvMiSxQfwyGzyz6/F+JOvBAC2LMVYUHCdzhdFLCQ89Li
bsltwzDIOCR4fSO3cFhXmAd222P7nrKR73H80NnOelfqxnjtmWf+ooovqnO3GMVKkxFlxomONCG5
mNXDtk5BBXPoJSj3aYCKfztMSCI3wPVkcAmQLxIZ4ejnyJRLT6UKX3PJsRa3Uf0O0PL7/sVKvgA7
JHyieYsujyyXoaDW4vTsbgRhF9lvAl+z/Im5/tJj4IerFsWCDOyl8F49Y9NVaFDcEsuS81Sqr9F/
TtGbJfGmKgcnvdAdLNdUIAFs44qzNNd/Cu4aiQdrQE1T52h5+mgVst3K/ac5kA9NqUcaDtrOPDmN
ATn1dKAx64dAPOPgNe/eLOtRjCxgVlW2wgzkjfumO2jJp8F2Pjv7wdXkv0HKNgMFrT0a3V3lXom+
ORxrc6n5eBIWIWspMHrNuTCODFhqJsUYCJGZIkh4pigopXd1WKDV3jUS1E9wN7Sb5v2ofAD5g29E
mV6Nlg/0r2BWhoiRj15HpAvmtt0ZCMt9vrUXOex972nUu0IwH8s/R/+7Uddmz/i7OPbDKSIupttG
0RmeMQ287Ddk1GGu5oCPf+enqb3U7dHXDlr1To+tQvSMojcF/iZllKF/d+1rpK5LVJOsNZx9krMh
3obaK9/VpPiuqy2yvEGSOZr+y5EgESyBk4RUY4YnryFmGwHWTryUOCdTzuIONiQ4W0jtCwvOcwo9
jFHokrKwkP4ikpJZ1e/8gM3Dg6JhVniMzH0m1hxtrfFakAGAftFM/yrW+CEZk3SAC5QooHV4ZYXY
EYbsK1vVYtqFIpXTRPa7uvvAB9FMzLh2njgwPHRwVUf+u8aMmwr4X91jFebPNBjLNkoXdNRkqm5l
S+Co/mvMgQrUND3avhh+rSpnlT0nqm2/yOxqMlgodkF0n9s0XmxXfdGl+vDcJWPYuTDqUIzaFXkZ
HuqrQ5b86jiSOsa/IcZCM7z34zvtXU75E12i9IWgtsxzy3I2PaQ+W+2DjG9G8tsK1vvqx2B8F+Z3
mf+VCPqzhehJFdwF/Y8VDwsMrnN/2Co/c+ZhSh/WVTdDe4MLVlOFKAzzgyuGVcbon7qKcBMvKVlS
ydaTu7TZejUos7Ug0McGXrUeJrLhr018k5Jh93vgnJLXitwFqIoqjDskdlTy2V/i3FqUvsU3tyi/
fO9fczg4gGpmxiwk40vBVCRkmXjg5VqWC9SAEEqLJ47C7h8PTVC+8Qwk+lnBmJW/jsz1ko1mbsaM
cNR76B9smNDUKNWu4i9KsnRXDwNrbH3kOqb+qMCNI8IlGx0yGZ9OiSOBDQ37qH9s8KBvaKQEhWv+
IrLvEQMizonRRrmyNcmXRJ3WFMA+lK0+4qLgYEz8gjVKzYXAIzMihQ/t941RjCtjjNCDOJ9dOr05
lvZaqBVDJpaV2vSUXjezDl8kl4CGwrlNs9PIn+TUvMZM3ULbOHY6ttFegg2KdrWu88jmiDm+vcqk
ghi3ZgwjzhnSbSrLvTVQGxT5wUNFn0q2xBKYnoLoGynAAKoyT6qLZXuXQ9Gmh9a0ZzfWKlAzE/2O
dYlsA+Uc+Vb8EfR7EaSAJtS0TRJv9LTeD71+6JUYD92/SXruNBauwpDSsSMQhqgoAwghwfvg0aLY
mAHRFuBoXZtms047QiiqgvhqUyyL7gqBbDPZwUl4/kst25dmgMDhjLTchya9+UClu2fjTKeO4qgJ
AAnE6qqlNG2LYVeGnyqKgXSkroXv1GrrLEyOKZHsZYY2xUQ4TKib1Z09znpBs652NwwChX0e/WGT
MtprAiAiSK1Gljo6DKCoear5yyzfDXHBxKTGZbH2r2SJqGj3uBrhgI1vcZTh3JkOLRoOMWCabA7O
9AgTfzllRCPlJPKQ5xUb40ItGlTJ47aOvzpcYYxsYjIlsPpt+CjdPMGo4s3WuPzbB4ZMO1pgX4n/
TIYhZIJCtdKQ1/nrmB+U5oTU0uiOQNQxEi8NDWEX4HqlG12H/DKLyC+T1tCkGCsQOtoarmVkFTV5
M10JlN9eZQlNOrVlxSxWo270BtATXjmxwyWAqOm7m6pg/2sTzp3a6q+Y3Lr0qlTTOg9JKmv9gy7G
nazbG/7EKR8OyDMPajLyQIlzljUvNMBrg5Q6nDW4RiFFDOTUw0/Io6tKtl8plbdk7G9K8zvIcNPb
5gO8rinHq+Yn+67wNwY5Wg3G3ibRD6VR3ZUy+lUS4q6sWd5b9wfnYQ/Fs+yJ6bX6r6jOboXgu0Nd
is2/l+2lV4ZTL8Qps6ZTECMx5pRsAmL22IQ51mwT1sfvGr5TS7LRrMFXVwgfMlKQkjJ51lXBIcLa
YiCSgYJG3hzIYAMtOpK5zrkKaGKlyZIc1rKdhe9NyeroCOjsyYRgJZT0k6RXzP3LPozvY6D+JboO
+CvuTrXzN4j+1knjJTdMSLTd0jKmTU/yd2b2S0cdzjjMUEWo0MZ0AyEe5UXHi047k50CKugcCagZ
xkuP73RvKeBn7Q8UDzh50qfuHYDLsN0yZwmMARmzdohuEvBKlDctLG+E2sCE1g+pX95aB/NZamjv
+Rh3e+0MdZ/btMzf/X6qsFF/D8r4M/QEoyBQ3JZg5w5cmQ5TeYfxYdK2/6pyLjcQ6SQ54WxlLMOD
500PO0zJbhjDFwIQETYpxr+cVN+gwRHXc4JmJQG7OvtWgS2HSJo1HJqbUW0iqpfFVLCqMcxqV0Tv
OiFVDsJ6wAPktYQbqQUbY/J2uqy21Qi5F9oKks+miPYaLW2boPpCf5JK1u0y3U2BSbpRD63P2FjQ
KRz12JE25em472CQFKxHUFfxDq1lHW7zPlpOBU77pnpRR4zjUQD4xF/gLNnaen+wfFj5qrL0Ausj
BMqVeOki7HnOyL5V+3pdWS2RmTiE644uLDqENGxjmO/A6lwFAe58+VeTjSXZEMhQ76XRbsYW61Or
7kT0NnR8uUUlrlM7fKhBTc4HrXYUnFUhvktEutleeh7KQiDC5bAqk3Y7SwEYy7e8acwdyV4DID/E
T8tnuW6w74iqi19Uuy6cvicSEnjGL45hbYeWu3JGsFnc0EaxzLoOuxLeeNQwIp2OtcLnbU4HI1D3
pq/tWxu6RwhdnwLBZrtvRJ89tKsExlKKTCUYqbEtSD/9oS2iUxmFux7k5CCQ3IJGwDroFeNxYNgY
mM1GH1tX8SFam/k6ghCQNs6JrgZ/1tZXytP8tx2g1K6ISBHuWXGEJ7P1zg07+WqYVolUGPIN2zqq
0Qg1u4kVoGTqWYLCJzLeBapEFKmwFg2o/cQXF60CrHMO8l0SuJ5+Ij6Z/w2MLfyHrr1oOW00c5bm
RBZoBfYoDL+LAX0euPPR+an1t2puI9Nnrqxt771QH7b5grdGBPchFAyBAVp4h4r5d1V+hYyj/Lhj
yM5gy/poKmuZMDwYLwHnWABrshTKwobU4QQCzioLTEhZ2IBVgYPCueCfbZ1dz8Huh5+tfpnh9abH
DEXdGbi8uux1nmz6ztWhX9BBawz1pWvmF2QwGS1JXq0r8Gf20+ewbZids2GnwQ5acg5hmejhS4N7
jKqoGdG3H0nPwpNPHXQICJ7wAWcbJQji2K2VT34I2QvBq8zuBRdPgd/WJma3WThckkbtICY/pOOL
Xa5adTPRzlL5NiRsG9VrLDZ8HHWyU7yz8J+V8afpyMvvtvEsjZul07tC71VR7uo3Lfzh+576EK8/
U7CWvv0G0w3f0VSjGTu44UySO+ZACcsgXILobwemZczmLRfZOCYYlRVxHJ8GVF5mAH2cQUGGgUGx
SWNpC3L/eMAd5Z/VwiXEj9JA4WhsaOtYs3tSdafkPbKYIP3xizACchTGsTvt0YGO1LjG5FFJ7jmz
Y9lhCAnxxfUgm+vZH/1eEzaqUSBxWZfzrI2psDl96YAwCyZqRPYYxPgo8tOOEaOxL0p9JE5etfiK
goFjOV4GubVKCOKpWM9ZSkJGtbPyLoPOQi52NuHYYsZDE86bi66UxAWeIvY5Q5OtTS9xo2Z2zlau
xfxadvQL4xbpB4loLIjJ5ohx8OreO6hlUh9AwmZAiv0d2OSBCbsX6WiRmoVvEaCB7d259vI3SLkU
VbZhkHcMRsmmP7B0evD2R26IuK0lPivfiORF0R5elLKjeKbRr6q9i5aG4uINW7J1HTfiqJDWKZKf
hQkcyP82xotMz/hOWCFSyE8FVOLwa0a7aVja2uPQXjJ2MCPrq//7bTo5mX744b9evGbA/ia6pQ4O
QlK+Zj6u73fKqFT++OqbpcETecQc1eLWdmxhGjz9VkqLhNS8f7Xsg83HEHj13lJ+koY44dcgfplo
mwnKmPQHT4eU+0B5Cae7D5uaAUqiPWOWDv707ufYX+FUs9XnpFlElrngQmVmzuZZeScMCjH6LUhx
NylQQt4HlrISYR+Po/Nsc9WdYoGH616hk6mS34F0lk5w6IZ/Zmqy+GP1PSoYOReKQVAVM9IiuaOD
b1C8mNZnlPDSJh+IJnlWDGXb39iGcI+0g3UmdhfE9MuwSZbs8Nzccq5jk6znr1IblKuZQdaIlU+t
MY/eallsTB8N4wDhS3TkwUJCjVGfIozVVpMWrJgqYZYJsPFg/9OylVNoW0chdRA972BxpYp2OZre
LmDa5PXGfoiLlcU+tVAAmpGDajmMJI3ejbiCe4i4RjSQBMI/q2cb/k6U6rH3+5eBbVxi8rBgfk5J
8ByCeEvPTHoRWU6dZGV98yPOy8k4hUaxEcg3FA/VPCWGLQJXqqnLqyZzPHPzilq5L9dZZK0mmSB8
ER9FCOukHAgOh3wn12NvnvwKr1YesAGZBRCsZPyHD9VCxgj1GPv2qD8oD5aFH62a8mYGMamMpNoF
aG5CN5jY8mFX9kwUdgh8ExpoVVWgDcauxq8QDTzhurcvs3MoswMWaJAjpeJak/PKv9pD9yRUFM+p
tZhUVAEaXBANIlYZw74m5gpSiGlAhQOEkAJkmjT0wAMHMPLIhIVR3rNqw4JTJCu4RYsaLpg5j56b
cplT4lCbBc1hIAEmyvpTE06rFJVHFkG+89n+d2LZN+Oq772dwgQIba4ALlXx84be3oQgPM2kXcvR
BurJil1Xzy2ztMlLV86iIr/E8IyVIsfV6JCvTpdtAamkwVmZRb8Ze2wvKDIaJ3Q70JEqUtfQ1hAv
TbhwjpaFcp3ddw7qzW/kumQSxMhilI9IRLu0lBv6klbNl3ZL9Jtiv9e1s1QZTFKn84egCr4m0WaY
6l0gyf9cTMrBoqGzKKtilo8jMxAH8I9KLekTnP7bMwkyUJz0s0X5T4nf1IKpUzwse3yxsc1+CKOi
E2KH675KmDTFGTKtZAenW4t8XlHHLcJi9rtEtAXxu10SUPwZstwfcYra7dlo3yy2RLm3ra1rbH4b
ymdHzx+rVDPipYpvEd5dzPl7U8Su/hL4Rz+P2RJOHa+pPhWmcg+jast8Jl/FJFFndXicW8OimJYO
fp2BkJT8qgOU6dwkOncgFZLwQxvulfiyk6Pe/ZrZZgjfVMWN9LskwTNbx+qlqr5TuZ3H7mPeb1U6
OV05RP0ShLknXj2IweWL2carlGQVUX7H7MzCBsGdfLbiMJuOfHDpKEBV+ZX1KMKvDhsNE5WhZ8yS
E3/RtPnKsQld/wh0c9EzyovZzfXmtzp7MzEwuUba7kIF31xIQfnqqI9aEQv+D+A9rAhzbTholrAl
mC9lhgcx3VuC7AXUcbSBFvRJShJL4BBUa8KLSAqviDBmCzb/mDTFPGGPrCcdGox54r0JQ/TnekfO
+k13LmMEY5/isgH2jQORDQRSLNVKf1p240Kvtw1HqBKbrOZDN2Eb2eE1Uk61QOPXNzu/IoUlgm3g
+wxw4e7DiswhY1Ras6zw7xkD6zDrkXEf1k7L/r1ei2xaD46+6gcVbergFkV9U/RPj2PaZvAKpjx0
+oXuRKi/6rVT6m5neUvdC13RGMsulm5XlGiyP/WRtgQujuOc6vDhacG/ybkkuY1U34byObgV3gNV
ehyqOr6H5LtpMbzFvHxWeUNNHQha3egJ8yGWOjnnsXFhNKyOCW/4XGpg9yBjr3cITkFFXCIjZZML
bhJWPdkkNNYZOpc0GNepx9De/8iQO0XIKnzjTUMrjMqqJP1sKvPN2DjgUczVEMNnQm0RTuQ7jgOB
7YjvMbsWJdlmJGqQ05tqiLYyDOtsrnLW8A7HY6cymW5QofwNVKA9qUfzeRLBrR7Y/eJ/m9fsVTdy
C782bIgyyZrFnFb16C2Goib2DyMlL67BbNGSMZmwdQ5RtGh7LeFRprxWFoHGP+CqoxVdx+FrEaF+
w8hBedco+64DJ/RTsCHLNYw36Z/WUHqLj6ltCU/ylyjN5oFq4XaV/c+gA58GouuUcFPY04o7i1yg
QwO32yJptPDbQ9XLvayxWGjtOiQ4Y0xBhxqFYLnBHiY5dHFAElTbcQlMZ5BzH0hBUqbO5qjtcpEd
Nbs+h7xwOuIqotezzfqSGMZzTMtjARRsEmdDwIaxeTT+aSW+iPmiNxPFnVqumZpRSTWckr5dFy25
Sok4+U5wKzvxOjuP9BCRoxaFe5nwUKgFthAi6rXT/ASISNt0o/pDfvfRy31wZnJTqSMPWgPjywKz
Fp4sAfUuL3f9ZF0m4+g5wdcU5zePwVSq1G/M65g855D4G5ASXvsDsjFo6luSGygoAM7xUxUxfs+D
wbZpT7EDXymaeQHVySe+Onk4LZAtB91y8kidaGVji4qj4bXNazAnVCv9ewK0pVaMbTKyI0cRhawK
c2E8urlfn7WgQKSe1HseoEMnLHQmBmcakmRTfAiEGLPNQKk+VJvdldlDup32ooi3DFJRYCFad6pL
aNFrmtxgY1UdKxrRMCLLzkreO6NCnOHrP7UsXdP33wzffPVEf/XYxTnqnQCAa8KbNCqgthzmaf/C
tWZxrkiaRwJev3s0DY3BlCyx9uaIDyyK12rFq86rkynm7wFlZybuuYMYRowPRyHOZdBom4owebOn
aC0NKmPL+Ov9fKsmpSv60K167zrk9is/9hYb/klHEeWXiAV7tJtKAqsupdi3rP7sONj0Wkp5Nl4v
VVhz6qD69TEcVgXkRaTcgf4d1CSHVeQG2cqhSKQrixcY/ktJHkTMwxax56zL+mBDxaJTn7dmxdVH
PT6yRdPbEi/xVZ+GyxRhFcPOp1SoyGe8aUCYPAIihvFRAuyEFWXHDSe08Jh30ztSOOrz8cg3H23i
u4rdOWG8ydpyNZIi35o0c5N9ixFQqFoEzjU+4qN2JUBFK7ulfrrGWa7443uDSCEKDBeNK4tecuW9
6j4xxm99oi817TDGztFsmMS1TInzvTcRGN7DMIWuaIEVtQaEPzrHYql/TTRzAnOW16t/lZqsRG9u
ok7fj7H+SHzVNVtzWxRsPcloBfSP8sBNQ/8umuaEDuLPz42lHjTbBm683bsdX7eOCHUY7UkTbEuU
IgHarIh0sVhL3MlsvoJGur19ReK37MrkVFHbhPlhdDIWRCw8mMrCLN/aWLlG02ccml7yjmyC0nuM
Q6YsKUjOvXUQjiAyPgT8I2jamF6pVkvJTJY0umh9SE8yql+GfEOMLBzJwVNOaQYkVEeQ8iXlsNF5
fqcUpyHwjZCtsSQaN+ayzyYkLpM4lD22uFZFyGvu8WG/ma39N/zZBJtqknmUcWQzKqBfMOFbGPJc
9dZ1nO2bjfk7T9e02Ntr7BfKoLyUk31QPfWUqyNWzHHdDIC4LJKx8+4yiwdKuqpemWBCZxeZQdfL
QFIZUnF1q96Ior74PVAGzNnCSRqXZuRfDTBA+B6QQhsqo+42oAnE2O3BCbf2tOwM+ZZXWEE99jd5
XC+YSaB8m1bylGXIriX1qo85Ad9KbKCLaoqbg1ItTFEboC3U382ucgcyD7itWPdF1iKW7a5jBw3D
Xowx2BqH0HNcHLHDRrz1rm1JFxG1/bJMx8PASojE92fZkBNX72WWbkynPuhDt0106MzMLDszOlQB
0syWMHd5LAc8egcRoE/K2F/1JgE5xbZRoPpy6Sghqh+LOX6jLchTT/H15VyCZB4UrAuatjl5rwmC
xWj8bovULUZnAUpOH5pNOuVujHZqDA2iriRsAR3MhLboKstV1c4twK/nJh98yq7Lq9eqgfglH5Yp
BP50WNNMbmtSdxtm/BYx3zUdOT7MQ0kwlUpXVmJYyOMPG3RijQEIjKn8LCUU93clyumk0EYIFMl+
sOQjdsPEYvqXLr3ZOInir6wbcAsfA9kM3pLoeQe/XgOldgQzPlfdBYNNkqN6GlGTqYI5Exdw1YXM
SfRZsoYIu3w2Faos5FshTa1OOmsW4tgoYDtOjMHYzIcYbAXNUUp+9RTgoO4i983W4eqoXNiNA/Om
xDqIfBWRJDUDkSnfXXXIWHTL4HOMvurpvZtHRCkYQwujDzw/fs1nprTLnCKXqwuXXs6+MXeljq3T
2qusocJKMp9h4K6aqLPvWhhsFPGiWST1VWEDTZsCMdAFKTutRu5zOocNEtGQtxM+BIcOTBiwvgql
6LZZjaPPCZEBmS0QawvW/pC/25UMloZOvR68pZP1pUfNRwISZinUcGlPGH4breTnR/6nrkWUXpk4
hxUZP7aMUZRK+Ce9wqsFfKTFiDlqQ3uxSiBnqWRYkwOaK/kV8tikDLQRZGdqDIkmLU6ibC41JEi/
DBHttpntNs1B8bjCNGOQCztF5akQqNpN81Yl4UsWGPBSplAWbkb8iJ4IbROCO3HKglNNIPqWMTrM
yMgi9sWUnYMpgo3F5UMaKsUkhF/Pj4lbRFo1WL3NaDte1rZXH3LMhZptkNyJlVmxja+yt0G1DgQ5
esld2GRWKHH7DbRv2SWWGwttJTXMygyYFpIGIQuRDVg/VjfDQcLwwJM0U5AtgLaFt9ECeFzUv1ib
yaSXDmLY8LOxs3NcKPfYMAHt+PT8+SHom0NklpukL6iiLYQE9TQeJP6tIOm2vLHCjVJqHmO4yMa+
RZkHoUPzOlB00c0JghdbpKs4xas/WTqteqOyLkEcgOcf0CRCwF5BziAkYXHDjB4leCC04If4ob31
8TRrAsdG2chjGoPDakDZqwRu9Bpja80MUAXO/5NlEStTG0CBP3CHqIh6zUjuqpa1alDctMH8060X
EjmAMyom0T/+ZVLhjkfWW0eMrWZB9+eVR7dGS+ExDc8hJTKBTXK+zgzIaHrAl8Qv73pUYEMxh7WR
8HDpdb9X7E5fO9k+bKJ0n7beWtqMkVObHstP1H4zpP6hLECvhKGHbHwpuTcXgw/nM1KB4mcJgWBT
krhiDAB9hDrgd69bNRU+RcmkeqGPRruueIrKOfHIrL781o5XfjDNGvR0E5szvQb646BN03Kc8Gha
s8qJXC7Rhr3bZMqwksXw05fpd6MRyWGJmhadKb7GmF6NHhWp39tkkgRyJfqvB5aytFhWtx47W71O
d2qJSMxmfljK8ijikqV6Cw03jAF0xXYDLQwnhWQhsNBfKaF//CbHwRJPyBvEM+uRaPfFMsqYvVW+
+V0XRb+qQEKqJm9TC1+rh1QiJjIXU+Ip6jTR4N7EaEcd9u//cXaevZErWZr+Kxf1edlDE3SL6QZW
mUyf8v4LoZJU9N7z1+/D6jszurnKzMVFNxpdJRVNMOJEnHNeY4QvsJPvR7NRIaon5E8Yockjbe5B
cV90gADZ6L2XCYjWSMOpLgS8bSfJc96GxkoL3F2a0UgzEM8qBoQXS9NYubRY5m1KQqcJcSejMEev
b6ngLZqbCOtTRhtXeS1/gtwY4/tiBDg0eMgv9sGocR4eL62Omk7VdrBrFc5CWAolwZseo9Haufet
imauT3tTyQBZtorn9D6mHhLrXtTGz1Btt2GJE0E66lgpQpxQi1+d6/4aFOoBPeeCIAc8V0SkpSAH
Ui9AK9m8rEi15qYMHN+WX12qPX0PpCdU1bkYJjS1CnE50OxNoSF3rkjmi41uXosiTSXuIotkQtPd
T2JNwoZFoaK61eGaKO3woWiFhLQJ9oKoZqkmUhFsYLErj3REYs4k9kNXsTLS/jU0oBmHI76wijD3
WX4fUZ4ywlYB8s3nECblP2mZcSq+sExjpmUeQvwy1sJSicmaIqXuzoOmpqEoZ01abGOW0PKJu+fW
LhwdMSs3kUjYwE43nsrJJqvh3rY5mIqq4LRwa0fZ1hQIXVfYcIdRgJRNC3rWzUywSN2iTwUNzSFE
eGLUdr2FuoWa+1e6eAk05ABcF8lRd8J1W9hGoJAQIkWtCEajQAHDNPvbWst3mlDleTFiZkp3qzJR
sVFpAVsk/XFcPNGmvUqsDFFgV1qrSGrbjdhmjDiRk5pTFbt3LZMHzU9UWSUNBodeFfPRnPcuJ3hD
on+WBntVEiOWKjfF75EoROiopbaJGupGVYlZWlMD8tCl6wJYXcyxi/opnIUmgd7Vk9uYlt6AB70t
qDHEgGegsDUYvehwD7sC7vt0Eopq/dGuAHfa7VrxcninwN9Lj6qXUta3sQLZp1I5rCTliCYTcj2A
rhSRvQjfo4vWe5DqooA0qkT1C9OhYazXWlBp81Qishew6vTBxRGb0ouUAr3prNewAqTYyymtel0U
YED27YghiGrZlOUlFOeAIHstLEQZte5pHDGhnxugwCqjvK3A+6CzRGdJ2Nlz6pZ0wTQKdP51acqf
NAfurLLEYNFeYO0LeN/uEvCgsOgMg+huKiAHXdNbBXRysgofsijB2iEomw3rErKiDyGtmhR1ehUV
DHQBhzAF3dza1hwEwEMs1zul1pEtwhKEWL0RgH9J1p5TlindsWjmB3h95JVcOrKMzXAdfOgtrgWD
WpDzIcdL962YldSLC0lfseLolPVMdbdHhryl7x+HHm0HCE1qJjlZZPJzoYDhA/dWDNgZ2eU7sFoq
qxU6jhFKuX4WPbYqVVrJgGOokz+Zngukl9pQy/KhRnMr4jSet5BfOYBns66DWGSHjUc3QrlDRjQz
A3mml3aMQTF1xRRvWhCLIKlDCvWFmmNvqdgISIytA8dwcBN5XjcfeupyCBTts06UKip0bBr6PHop
7lJA/q2WIlQ+tIYz1BlaCNaN15uTwfiI2kBLtzoGsuFX8nOocTISShcBhAaZ14Co5dw9OmpaP0Oc
i0SI6oPh3Wh5JQhkwJci39waDd1fl9ZYM0bljEkKKbu9DGVK2qquw9tWdWS24g02DJANaWi1UrXv
Vf3DHek/tPqnNFQy/dae6n9MmUwY+iqP10mHgnxdvecSAJXRnjT2yVQa+Rnw60gfULfjpWRYTxwY
UI0LmIkiwSxXCh6UaLAp7gFnGnL7MihvYrmYPEAQhvIbeENd29/naA+IiE43LHJsh9RwnN2OdRTD
+XShEQpgtHrgP+iW5q0MjZpl0NrGMqximlotHAi7EGuXLXUnoRoXJ+GLlurXQyljd118+BVbphSp
XKP+GWS5zkwbUR0JHvJUGXZleu1lLl9Dpk7T9GirmRaKUqSsrZdBrlI9LDKhScgBDZExDagHIoXZ
Zx62vugKKENBOMA20xopsEXVtlPFQ+UmCPEIuL1BKqfTWZF5Qwc+bKoc/mIPJ33IXs1wMmFM6DOo
cChQ3KWcLnu3mpo/0XcZDI5zUogOT1vqFBTdm9jSXFgDyr3qUu8sov7Sby1sZVxNOG0X7aOypmxl
BVdq1MPF4tzlBfQd4rJCPKNpMIKhPp3Lr3hRBLPMUHPWZQ+rqis/IC+Cjh2hGsmu5kSmX2/c2LjJ
6/otayMqbaD3lhWwhrYxyMp649o0gRB3WQYtijTEji1l6Tac4GSqbTlBXWR4+NahN9U2JMxXa2va
RhG+6+3gUW/8D1Orh4Vc7sYIilDDQfnCoMFMhoPQVK2zIikGJA3JZFnvpTG/6iUTdqsWWXM1xJDN
RV2kIkMM3YQaUQepSauoMEQ2GNxhY2g1jj2KTb3Fkq8imQO85qG3mpJAlzHoSMiBbpDS2vOaFW44
80iTUHJRyHsbFVvlLpzlwLRnSq/97LWGNilEA3skzZRCzcmrdoNc+5vq2xCtS1pQUWpTH2ZDgTok
NNLPeoLClXgPCC+XEQ807l0BvjvwrQursqAE5mMyVyUnNYfn1v8pFclLKhUvdUixwLVhsmRB9Wz5
HuS2ms/vVeJB0e/DFHVv1F6xCzSJR13tKJH6a+ToyjJmRwilcubjdlr3aBhGtWYDpUmWcZCtkqpC
6RCWAdTPTIIDJ9vKYsBLGsrjReWjvuHu865EtxVtzunnXcYxEZghph27bjLGqwWV8ghg3hxpaddG
zbfKpXU4IS38CZvsu7B19Ol8PVJVzieCe1NVr1iuv5tgmOTR2iptPO8avQSvxmGE8sq8abGwtDJO
yEOn3PUeDXJc3KkdvAvdUhDX4ukS+6eR9NgSDphS+gEQIAqS6GJgbRtMR17qiDSZ8B0wlavK0l5B
Uv7Mx+LOkJtFSH1pFnc3ktZO6MgKacDsKe2RMPDpa1XeCGwgnvLAHoK0puDYVaOZEtTLBuEG0CVV
h9xkEsIkMbqF7aHlMQQStuENDVgTqaVG3eHk1iFRWYSkfn5LCq36tIursEZtTQFqItZqmJswUdLE
SSWG1wzhNUeWWCkSu0jXqT3us97KaiwA17IGT8qyFmMOMw7Q13OfpD/9jHrTWNIkATL5ZGUVlDOx
lPoQs0/LpuVBzTFI3dXv36sDz8Hm+TZL5HvNU+/pYLxDUN82OidrVSMtTNLfWdLK91OGmV5kO/m7
q2hUyuEvrzGuquIupFCAQA2TbBjb50IaP1MNVIwMRdGNHvqO3EeU9UOmwehOOZZVI72g6EYtBO6A
8WuGs6NVZHN7RBMgpULQJDqYEltf1ijKJlz9wpjurEmoQ8nsJgPdEMwxRopFk9JKFM1zRSK/Vbul
JWEzoGlQ8EIbzIEsE634V9Srfla+eE9AswaB/+wnNsq1d3oHj1MYsTG3dWB3WQB7MgdmyMZF85dm
J6GgbCxvXvjVqwG9LPXhDxcasEzfaN+7XHqo7NBfZk+NG/Z4r+3gArwZ/kiKWSHSUtA28DNKUJ7f
oaloR5+4eKgTakYNyH2ooT+Ss64iAJBAnCLB8W/WNFA7EdDYirb1HARekQUyBQbxcoZz7w464Wdb
+zeBkDd11EDu5gCT6agVqE0lYCIDGop623MSg63Fd2oD10sTMkLu2qvCJnHJOytxdJ2N25ymVK3f
w9u9Ut2umict38y26getBUA2mu+ypKt0t1AcJ1bpw2vtwSXVoevNvJpbsvvESEEll1pEcjk0SrIt
uvo5sR8ST2yiNJ3F4NQGI2S362PKgJDCM3qgcZoNzliQicd9/qspzWfFW5Wuds0TbSMPgmJvAGxD
oZj6dbDIhp6jR0OJpouUTw03Uremvzfa2Sawh6kKiRya1JorzQQcFXWopo8cBhvN6+emyyFZazls
+55LP6qfF+iaCtN4LjuBmqomsjk7Uk97X6WPydZFX4+YW7XDTOORqA97noMV/b0uU8Sk1/ngoeaD
FcpAn2NC8unxc21RHCn7rKM/XdqzpA2Y8fUgzQty9jFXXOAL3YcqEetKj2SoH4eVkSP5WJrMtiYn
8xcGLc7G3+oxZ48+sIoLT45z3n46gSmL3JceZZtzYOrnpDKKtqr1blLpANXhYk9DayacUVmGuaxk
v8YSMEeSKCTzenVvRMCJAAyssl7b2wR1GJOMTOEycoYWQ/VLnBH7FiREOxQ6c4vCeYyMT0JFtCgC
a5mjgdnnMKdifdGj5qD58nUqAIrnroReUo9ZZVOjk5KjJZvL9F5qfXD6ErdYzoJKkDqmn7sAC1/j
6mHUOfZHkQZjTkX0QIOyChuUtabTQ00TRPUrVDTSMgOwwJrORbZRekyeaw/skVSZa1LruZcwHWNB
LaQL0SvyPSpGXU23iFIcnIhJ8s2zADCmQ/doqaa5yUn2zZD6NCXycATpakClr5o03FetdFsTx5ZR
X7xpBe02xeS6utFk2552fhVqfC8548SqDHeemWVruze3RZNNAOurNJPNTUADc6ZnynbwiVW575Ur
zocrqcQT2ksp8squRKqAC1TsoU6rD8JcjBXhS4v7F1sG22qYhX9hZ5ZFAR8aGsBfRw9ZHoGK2nHW
oN3RMTNpeclX6B2E8z6FcFbaWFhk3ceYc9Sr3eK6kSA1RbQ1Mwuvxwy7mTQCjxc0dbURjX5jDW12
lwJGo4nf0MK6JNdBWV9GDtn1YXnUSyL+4MgppmJj/kJti2OWZlGz4Yg+jNA85Rg+Ixs+1oXlBYgb
vmh+RxnKIp+1XnRXudQH/pWvKyTKpTnLACnMoM+sKEnCaF20PqYZvVw0wEooFo15D45Lx9UyIkHv
fX+l6gYCfYr8UvmaBLKg2Yxu+ZlO2IVwbYZkmmmM1K8ZTEKdHack7cLNVE4zg4sqQd46LqtSi9aR
wZ8tFS1xNDlKBzw/8Qsv0SISTwpIzUZimcmBPtCvbX5RzxnBcCH7SKhNAUXbya7GW9fqlEWSZ6s6
0T7GbMQWMCHC25LjReatnODiIvpJqtGX37saoaSs0/adAtxXST9dL+9mfY8+sgbpUEXoUVcCGj8D
YFifjLhQshiv23yZ6xbQ2Kii6ZkG2xgZEGSUYdTkpnmv61mxjEQ/R6fEW1WckAGM2L8iVpozei9a
WKYrr42mRyZNJtW6yT2N1mgnwmVWa/iDY/AAtEtS55Wf4FOrSclKMwC7FXUfz3IE2CzKxjj7clQe
rHeIVWmroJpjxe/MKiTCxpbYn46zwROIz+uQ4DyyPaXrQNxXCYu+IriUFQh+VjZWQC18j56EWdJ7
kLYkK2hYg3FzE6Q7IqopF1bJGUZLBwwB/KiC9p0v3Kh+lRtyo6D1H0e/LVcBtlw6tZPKpEgbuPk+
gUfnF8BkvRFYwTAM3awrcMyJpPu4p3pjVYW2Yu+hH6ikjod1eJmE4z4QCqx5b9yg9+LApsAXNbXf
Q+uxL1CgNmSwG7kXXXtBe58MFipWmUr7BTRvahKXxnSCZ8bJW66U+zagI6MkTJtCDZFDSW/8GEy7
ak9Uel97qI1w2WvDY5Ma74lCvuRGIDJFT88eLaYGs5ouZGLSA0lGZOt0mrk+kAHQT79kF6X0RMOB
xQTSYdv9RLVrgnlIo27p2S+EzHqmkHpBpaE41aTRzLbKF71n/9Z0Qn2lGM9+LSvbwgSPp1Yg5gP1
jb1q0QsEPHWBhkDk52CpgMzFkv9SeJy8onahWVU2z+x5pwOfNEhjs5KDNua4FjuZ3WF/46O+5SGu
KJX0C3wL8fZpb4ERsxC08XFC3QZxM6xGsrAZv73WU0CYCfEEbQ/9FzDEuEWIpUtBgvc1+OXhoTDc
ZhmyVi+splhHukst0Cb7hS15nZrGgxIbtaOPET1HXzi+h25MI2G+agJcr70xdGz0OXrfRf7REHT3
vOY2ikGhQsHoswFVTPOj1yjBVna2KHVIG4Pn3ve+jtNSzEYjGv8zVyudeqW06TwXG/oQggy2hn7p
slsPFD+iHutNlZM1avWkcmVD2dG+VRPSUreOGX0fpE9rDMWy6HeubXbs6DIS+MLCiC2xnKaYunhl
7C6HkcLZkMKpsKKkWLmy02bDfrDh9GWpWBtq060ROrlq5cd6THFBb1OA+BkbCGQsSgBmtkAqSM9Z
USVGnRXmVEgevPcI2BZx8YsGY+honrTSOxUNYJvaKvmQWJE7wMymWBwE+o1ZobyQQwKAXw+ecrjy
RWFsQFG263EoP0NQH2iZxtJ86MjtfOWBCmwJwrImInAWbmsdL0N57g4BjheG7+RdDX4dH2JNMl1+
J74es7pdBCC7TYSbapvxBDyGpUWXOpqvPCV+njp0HSXTsDHyq257LNYqFGZwxcAZ2wSFOsb1Z8Cp
Z6OY7Y2ES8e8jO3nyHV/elUZ7rQarwjP9N11IOUooACUiwWGaPDpQPFlRHhfpfZpKN5ijDNKQy0J
ehW/g11AnlRVkW8QfbEyLPsj6ox1yHIkLlVXHV41jRwj5ymBo6fFYc4be5sI7qFa+ta3UDXRh0Cj
w2gieiTJyL+NpeT4SXRvDSpi9QOS1Jn/XrbA+tKoRXaM1R7Luo2IeL82yq0vOu+6H2Fnj5xmAeLF
7FP4BHkR/WYPJkySpVeik5N571O4dOEDbMq+hj/IDqZSyYLKNyCaAHqtQyNhabaIete5WJlWm8x1
EFyxQP9BVV1Eh1KK1NQmDBOVViMvIZXSEIURFb0YCocI0ajd3DCrfqEl2XP5Hoz20tPgsFSwdNs2
d5LhdrSDwLEAls9VRtOK0FTwAvzivDSYjznwJTbkN9b9G8ZhEafq/nMQAv8mCX7QSH/ZVqR850sc
UiUUISIaQJE6XqalOa/fy1jXFrpR3Ysw3Y3wO8eG1jp0JvqDOIuJnwo0UceqIlS5pf52GPdWRb6Y
FSPidzFgph68tYIAY+Yp2p1NVi98TB30UN9FDQlmILp9LaGIq02Q7EEHRk1aWePxzFmxAdJGCdNU
Z5NuiKR+JFNlG6IeMjvxzxA2OGAH5OjY+CfkMUhRH2ymXVOFSUPgV5WhGSsyDd+G3WVXxbghyq9C
k5Yq9VEqYnp6U6navhg1jp8dSIwph4lBYEKRI5XPCnWc+2ipCqW/hnv1InQzIwb6cMv1HOW7Esxg
h7a7zcBkVbtOXGVgTV/HDZD3UYJAU7sC3VQXmHqNmOkEE5PD0kUssF8UkVEDIPU3YFyRc3YzCuqK
BWugK5F7B8Fte5j1CCDvjcu4JUqUwpQv0QwNFaQXURKMdMIDiDnMaIKsWoQl4aMbKyoTVkK4cOl/
wrNbaCX4qaKg4ln7HETRpgX4SRqd9x3+gaDETKX0lkNeP0QFCk3QPdt5UvL/ukp9KOmb+FWVOq2Z
XkoIxs3L0CmAqM2BVQeALdiOAjupdrK/wH/Y27WoSxO5ShCNDSppJaUdKVjmHtHHNpJuFfr1lWhN
wlRqgJw0rHvXSwCx15RGmgLZlqHsd5FqjitDprkLE1m6+PHHf/zrP//jvf/f3md2ncU0GtPqX//J
n98hE5aBB+zwr3/8132W8N/f/+a/f+fgV/bBe5lV2a/65G8tP7PLt+SzOvyl6Wn++8rc/c+nm7/V
b3/5g8NOUg83zSfyVZ9VE9e/n4L3mH7z//eHf3z+vsr9kH/+88f7lF1MV/OCLP3x54/WH//8ocji
90D9e5ym6//5w+kF/vljlaXeH9vpf+7+z+3/8+8+36qaSyjiH8QG3bRs0xa2qtg//ug+//0T7R+W
kBXVkDVTt03D+PEHu17t//OHqv5D12EK2YZsaKqmCvXHH1XW/PkjRSdE2LatGiD0LOXHf73/X77j
/3zXP9IGpFuQ1tU/f/A6+b+/9vR6kkpLVViabuv8/fvbbZB6/JLyv2TU1jqiirxNKlintJHs6OnL
SPx5p69Xnq7w3ZWnO365cjsARitUtFaVEJCOId0akXAGNLdPX145dn3t4PpmPZhRVMlb7w3wSvvR
tfPmtXkof2J7TT2b1JQXMmfY8O1P35Hv9O0L8Sm+vpAl56FKtVveFh5FTXp3ho1PeT/Xkxt4FRJt
gqD9PH2rY19F+eutUk0hkozcSvIukasxUVk8fWFm1LfvIP/1wlmjjmqgCnlbN9W8k6h/6TduSx8w
6den76AceXZrGr4v3530uJW6gmdPHvtdfTX10+ECPAlqVdfxKn81qJ6iQ/xx+nbq9OTfTDPL+uvt
pBCdPznPFdp7yS5C6L8NoH2aGarN7VWDBbGOYorWeyve/MUjwNt6vlPD6jYl+1AtsQ6r5C6E9wIi
A9By8bPv8jNT1DzyaNPffxkJ+mlWa2ayjG93+Dy4uO1MKCs2DWHkuM1YZ25zbMCnb/3lNkrcKrWL
fs/W91/F+CSnZ77ksesehAaPLKiKK0KDi8iR3/7qq8fT3+zYuEw3/PLAgO/6mhaEvG0aFCwhaGj1
06SfF9vy0g+3Z25yZKpbB/EBjJBKvX2ES6R9Wtq4r/GSkCHy9tHe8hE+bKiURQMUFhCcdkfpM4s3
GXoPntI8JFHqAIDGmbFyukGe+0pKvletmxTmiDlemQWtSWQnAc0sE44agUj3odvNEZahSYUhQS/j
paTGji3fGtSUVA5YfQ5gleKHRqvHLx/74cmS6OXF3SaLHmgH5TVCyHhpDWhRN5BgQqQSasgjUYPw
Qh8hcIzpfaM5vdsuFa+milRS9YAH4m47qkcV49goGaJXW2FejUEzp2mWqfJFXwbLMHhP6HHQaZzT
w500YEf7KQRtVGvlzenxPhKOrYPomHah7ltjSLF4fDDQa4PHHZyZL+qxT3kQDsOwLbGmYSFNetLJ
iKdX6/9SKhXZmE+9hY9DnbEvWNoNoDFBZVn1Fzlez55cr4NIX6rJG9D8i9D0dnX+G0GyQn0EJn64
tRLt1u3VV0/BM7BpndODcWSrsA7CbFp5RZOXzPApzbDbTYIIkwHLKvW8WVbiCQ4BTJhnYro4cjfz
IOKyTPtR4ZC8RZ8QB4apaYdhQQiMS6NtIK2H+FMJTZCD+tUAzLtN0HBNJvMFc6sFeFV7E9XWm8WN
/CRlKcJ1iBQ94OQ7MzXMKVwKJ83wotoC1epxlqnWLAw3NgAIU7yIjAZ83VCnRrgrqTClRb2vxTQc
QGMa3HuRmKdJtlRhMNUGTqfyHUxk1xrnIfjajFZZUnez02N+JFyZBxuBK1kN3VjGXEXV0BjJXaPl
6SurR+a2eRjIlXjsE0mRt+g1zAZUxzSONLb4kMIXykkhYJe2uxPFbT1ceuGzUm26BrOQyUqkARHo
2xeB9T5GCG3VmCUV3ToMbkJ0yLKRtqoK9+v0Yx4bgGn1fAmrRhZqBTWHAZzosPIEAl3S++krHwnY
5sFOYAPqgf6ssv7QCswaWvP7CK2qzNpoaDifvsexMT7YFHJUE+H8sdtgaBkEH8K9MpDAP33tY2dF
82AviPKkjaqBuVEu0nW71lbhlbjWbgHoOFjOLoPF8FSd23cY7W/OI+ZBHMzjHEqgwq0iOrEhHbEW
GroBJVypkHbu/l60NQ8iohGnFZVr7lL3T0L6lJpbYtmZwTr2tQ+CV2Z0xph5A4fPbbfBP2GOLcA2
2gfLAO+oboEaxoxy9ta6PH2/KZX5bsSMg/BV4M1rym3Pu9AUC4S0TF1oDUM8L41Hpe/3pTsC9n0t
s2eth3UCqSm29270OKnP9oh6ATuYKyg4NnCRGygYaoGfZ6tvdboxsWU6Whgt3FRdZSO4EBf56Ezb
eDVCCvCRk3sZeZwqeauoaFrJzqBIQqEPpiZb90J0WIbQIzr9ouo0276ZGsZBhKJn2yeDa8rbcOfu
7UWwCYGyA9VD35iP+AvWgHwt7rqdgRjYRWztTGlFy79y5+DzkGKIfp55jul+3z3HQTgz8qEqgwCW
dY1TQ3yd3NqLcR1t6ZWs+i2qhQ6eWctwAc931i3UBT4EV3SkFJCbN/KK1uDi9HMc2dWnrPdrvMqh
GABTNEZSTyTKOwgPbQvJ8KcMcPT0HY5EROMgbhX1OEro9rINU0lM1q13d/q6R1aIcRCrGpzDWOec
RyJMWTVp7uvPIqYVgXIwjbMzQevYwx/ELIHcmR6EqLHH3jsqiSW8ltNPfywaGochKgRKqiacF0Dx
ONElwEFcwn47vznog8+8GfC4M9/4SFQ3DuJU1/uKCc5p3BoV5JXUnKuRuQUGePpNxLExOghVmq4D
vA0YI+D/yBpglHIxYFNiLuCbbd1Nv1MWwZt556MBvUM60Ak2OMmsrsVFstY36qJ1vHX8aLybGwhS
s97RNsXOvjE3xb2xqGfoQZwZ8SOjoB9EOC+S3UyGw0smFV00OI8LXFj1LjszU45MR/0grsiy8EQJ
pnML1BSLtftevtbBJWsFJnHdx5mh/j5m6AcxIxi0pDF77pG3z5NCgAe99fSVlWnafROO9IM4EFCm
bIaGOIAb9WW9bvbYZ8/aTXwLyXN7bls+VpbQD2IB+KmkprQ7EvQK/Mgwsry8nTY0SGjMdnQxnDOv
c2RO6tPffzmG5TVpXWHrI5uncRNfFxt8wlbeMmBmQce/qh/C5ek7HbvRQYDo7ZLmdMwbGYCA0Yuu
jKvTFz42XQ/igwR6W2+mCyPogPeHV+3z5Pb0pY/tgfpBQKB7GnQtDditsTRmxTJb+lfxQjj2wl2X
W2WJYeLcd2K8/KJFvYSjs++2f/vLHEQL1a5CKZymAES9pbyvlmjCbgGIb6J7iQiQPvQvp9/y2GT7
nal9mQNeMtpenfOW6rLeISi1SBxcvWbyor70t2RLC+vc4plCyDeLRxysfdU2kCkruBMK8otuD1zQ
AZy1c5eoKixzJ1pry+i6vR0f/M25cTwy78RBKIgKzungWNi3vZteey26z9OjdmTaiYM4UEd54Bo2
UbKLNxP7W0ailGbt6Ysr06r4bqCmu375JHLfFSLG8mc7LNHB2uV31YO3F/NkJxbpDUUBaXfmRkei
8e+96suNYnhzSPojg0vVDPAvqgeP9rZ4sNYoz/yiD4RG0buyL/fhvj4z3Y7NgYNA4AfdkJpIuW4z
aLo+PXIZVFJT0UTH5LOnsRqD/+5T88ycO/b9D8KDVyMdGWbczpCv2v4xwsbl9NCJaSF+940OggNc
h6JFV5U8+6KeJxcfNLL5Dz25i58gyfHp+qRuwlmln/x3L54m02+sQuaT6Spk5wta0UvE8lbV6iOe
oeFx0Z15sKOT5yByJH4Q8V9t3Gp3A/bC62xDfoD9WPVsPLe3+YN6Jhc6Fji06RN/mTyNlIdNIbhR
t+kXwx5Lt/oCkOhO2SCs+WDdQsN+Oj3Y6vS5vhls7SByaKNSSFpENCyccp1ea7urYmOu0BS+1m8r
RtTc2EucY5bBXXgDsfuhWZ258XSD7258ED+6OlGasbD77eMWNx2nmz0+wpe+eE2c4CJe+At8lRy8
9y5QkZ2/PNDHmcU8wNlAcGSSaQdhxkIUC/w1QzzabxPyuc2wbi1Br8XBvPKeabgKuUUR7vr06x6J
atpB3InQIHWRxGG16JiPrt3+Wkl//r1LH5w0kqLLTbAR4zaEiw7XxVGHbYrh+emrK9Oq++47HYQV
+NR2LHuc3VULu/efk0Vvj2BBOwsvfMecn77LkWCiTbPzy4QPNVnLU5OvkXmL3sDdff33rnsQSurU
KFIoPONWWKhiS7vAf/17Fz4IBYOmGgonSS6cX6eoqNdnyi5H5ol6sPJLrUlC0+djpv42RrFHAv9U
9GcC2LGLH6z1UniVZk/xy+oBz+Bx1AY3WZSe2RCmDvZ3M0U9WNGyqXaeNR15E7fdhLoBagTNjWSS
LrpQIsWx9YdJmXXSrhMKSxlFAE+BJrrsJVwiEWFB9bBRNkHgnXmiYw90sMaBE6ItWfJAjX3dZL/c
BNqNr64GDwZ1Cspefqq1s5vDsZsdrPAWIE6OtNiwhXapbKTgVYPgMlpveFuTZqCLuDSSl5jTwEB6
liobbTl5NAdnFtCxT3sQBHoocH4e86r4Qrox1P3nUvo4PdWPXfogANTYOgbNNCVrAOxunSyS+DYA
pn766sc2oN9//2Xpx6ahlRX42C2kpZkE8hY1USdDDq3GLbxQdKfi9Icpk6PJT+qAiRG8KXzknBxZ
+U6gZZ6DPVbVRaYElxmyPnFIU04y1sLXzoztNIbfRED1IIiM6BgAu2Gt+zJdo3Dd4wBz+uWPLpmD
MNKPZhHLJZfOnHyOq+ulcMo7c1Xto2V8sfRX8k5hB07m+T44E8+nuf/Ny/x+ki/DLcbMrZpouuNw
ZQz3IdKRBkBSZANOv9Lv1f7dDQ6CDB5JQ4pPIWcX5nogbnTgTT0q5Aau6nh6S4hwAyb7KWHXBZ3Q
SfRfqXmPCLZCkx4B8HndvSENvI68yyDaizFx1LpGXchfFka9hlyEjezPUpw5/hwbjYOQVcohBpJd
MmwHSPPZeJ8mH4kCZhC/l9PDcWTuKAchiJ5lU1SaPGwVubzo6zepOwNDUaZH/G6cD+JNrOtofUBz
3zYzWnOLfidmkYNgw0yZYa3qPO20Wbls/t629Pug+mXWjEqGcXBOrRgk5gzNQ79+dJv+zPo6FgJ+
n7e/XD2I817pQ74C0teO2OTrco26ySa/jlbAMufFzni2nu1Nsx4d9+INjPiZ2HPs46gM7Zf7aigj
lmUDnFtWVcxt9ElO9sx3P3Zs+v33X65dxImliCLj8zjuEpGHmenoS/fiEvNW5/TUOnqLg+Bht0Kq
cIedhg2yxIP6QLvbkefVnfJgn/k0x+4hH5xHJOAQQCrFdA/0lZ+qGwKvMzrjw3j+HkcyAfkgYthh
VEOhdvtty1ZJ4yZ0JJlWQCIhDROhvHsj5tAq5ljObg0oBamaLdT6Wj/zike2N/kgBOR67tVlDWIB
CkYovbRpDRJ4XJ35RkemmHyw/pswx4WnQwNzwKwdZa25O3f5Sq2zecNe+KI5N92mzfibaCAfRIN2
IAfIUu4zRYMr6SKcc55aorJ+UVK/PnubaWp9d5vpNb/M6t6tPabE9DpYZxezZGnOkEGYpWcn9bGv
cXDY6GQ02krBfEv9a3idr4Xx5rbV8+mvcQwiIR8s+BKo7r8X/CT7XlgveJHsAu9GgVUI1+gmK8CY
FjOEHya4c4Ogpm99drAhQrlH7A55XHh9ngLG5z5ElLVI94F6n/c3/5ez99pxXFm6bp+IAL25JSlR
XuXdDdFlmt57Pv0Zqh8H6KWvVAI2NtYGlmlSJDMjIyNnzDGDTUkHCIkPE6CEGvmJIUbbMR4XAh4A
mZnTlzYfg2itm6tOBpowrUBZ74XaX064RUTY+/kqCc+MYT2WBs1jxmLhGy0e1be1eOXhpdN0+unb
naUxrWZktdkPpyEyefWydUUH4QWehpwsupWbrDGfcnBr4sTj99ctXRotZwHKQFVfTYHIWaKa0e53
H4SBE2Irk3YfhV8tsxCD1h4uwrUD/p8nm2qdBatwFFsoKNQyTHwD8pU6XSvm/Zwm4Pn732GfRIOY
q5ZA4cemQ3bZOMp2toMNEjIXV1xHBbxnC+vbK6/t5w+FweF/72bQCxX4GneD4bmYHNlh0114NN+9
+svdDjmJDWZrX73/frufZxwS4//eTchiaUpPwyIH86NPPBseVEpyTZZ0YXFXz6XFSjYHuqnwNLU7
LBQ3dqt9eDTX6k3mZXv8px3Dg6OxyJbp3rwLv8joi9XvT/ZzhqRaZ8FKV9HHy/U8bqWTnzmeKhyO
OUP9kEp/NaDJv9/kwrRSrbOIhZOmwq6FivLpW/Wu6lhLxU1WjQNPy1a8ao1Wz4u3pXOt2H/pg50F
Mdrdmr5WeaHSfGMgVBDxurFokLnyPJfG+lmYSBA2ZXRPU6m6pfV7RzXwHX/31QceH+vmZrof97lz
7exfuTRjzyKEn5boS9tu2hrxH1w4drq6AX9G29WDqT/iJkLzae3KdYezQetMrb6v6MarNH0dhcAi
Nc41sg7j7WRb0SFJo92ShmhXt7JbGR14ht8RNtJF/jWOtModcNSXcEeac93tW9ExG2BicXUt2F2I
duq54lntpd7EPuIkZNDdGayRgaNDdDI3Sd9iOvKb6rOTA0+esI2c0qV88gXBPM+3dtM0YyQAlRcP
V0t5T+RoHeJqpJQ1rvAkdxLgrEOQgBqAKinOTmZoizamAU9fdwL9M3nshVjbdFy56h8qsHI4A2nV
vaj3tBB9Kj3Q8EG8GydpiU0X3pelnWDqIYLrDtH664KONZ2MKr/HFbS6URIwVaLqNsnrEG3loFtE
5iKuwX9ObpLTyz0cAecK6U1/Mulm51hg5aK3um3mrxKdWGW7yyGvgj2X8fjse0gOiDAxBEsBzuPe
F9K6UlS0WAeIJVK642+MghqJeYLPUufN8JEKj/5kOhgqQFTUDp35FAUHxiQY+2TRYHeqdGu1obMs
pYfUbFcmzrKjLtAeTPd8FbtGQfVYeupD84ZeCkyejP9pH0TR8L/BEuNTKapOpQCz2fXGPmpfGvVK
tPq5fqSaZ1EfQX6lTRnRqscTI5FEtuUDjdj7Aj7OVIduWGabgX6h36f5hSBinkV9YF0FTRjTuM1P
biN7LZtsY3j9/doXIoh5uuc/SSIY3nLuCya1D0gnKDCvLR6musIhJr4SpC7d4SyyN10vJt1pTWkw
ha/e9GQ9RH/Sa0UB+UJUOteM4x8m0GZECKT7zMWWy+Fc0K44cYqXwUJwtIXkgcZxRE4jIjd3Bk6Y
8qs59qUF81xCLaVRqiQldw934bphR3zaNgiOwHmItSi3uNd7r5OrOJyJnLbCwpWhffGpzwL/oMid
pgDNIz8c3WmBJ+tdtMKf1v6AobBu7f50R7rrbRz1loUrr4SrG/ELK/X/EUqXZS3ldQB0GsH6aIGo
rnjxYubk41084Z72+8C8FKLPJdK10OFofTqULduXIXgVqxvMym0OekgPcA2VaBVKn6Lu7++3uzDH
zqXIhZ50VLmo0GQ5HmCz22AKjfLvWpp44aWdy5HxDqCbOmymrbUCObdUHWwPV9ohX5WrYKd48hK4
0QGL7Yffn+ZCVmqcRQwpgewYns7rxAjzYlVdtVjIamj2/KRZhUrg4A935TspP28c1HOlsV5EbZ/K
hFlDAa7bOQId7TP+K9XJJqIFmv0+DDsTC888P4qsVqx1SJNp60SNDBNdm/AohuQ8lEtxsBZaj1FX
/2n0/l6gHSBXW3jvWFN2upsZ0iJNdkPeLH9/SxeaFGin+2/wG/Uxh6PI7DX0D21s7AZ3xiaT8dHG
UCB8NztW/MGw4zJ0+ukeD2C9/BRoOR+NyYmzk2cNTchJtaUsaTfN6JbdIsNWThTux/Sgi3TTW1cy
lgtR7lwNPY6CWVstB3uA0wLBVq4qh0+Z7//daKrn2udZ9YOCHO20f5E3QK7IhOtttMNfD80w7ctX
TskvLJjn4mdEkWZqDFTvyvKhMHfAvmkXj+blKK2KZO0X69+/6KXXdJaiRloQhqPGWJz9dVVL+DKM
Vz7Apez3XPIcFHVUDwJPYAhvev3HwEiVXrwaz6BibRS3crtsTmBD48P0nyY5WbRBhPFtv8lpuRij
7JD3zSGEJTEYIQ7GeGv43YuK9xy+73PaLGLfxzMDnE221ICbnyz4VBkS9lOswf8lt/qfXtC5nrlV
jdGfBHHeWgA0On/JOczvF77QcKHqZymRn/7/76d0RY96BdvHZNNupcN4V2Y2zOINubALLNrOPfUg
IP9UjvXSXFhXPv2FAH4uTYbkEAvdKdvr0r8+aENQAkF38/vDXRhW56Jkv6XXN6xOIc78yIsb4Vry
JX1Psx+m37kseW5FbEOBF25rSbblGixVfZcMb5l0BDmoJMFJnfye10ss9ST/Ji3fbjXbF6G/PmIk
Ahk0LZ8kzO4rzIBxssF4E7tRzI5FT6aNDFfDYPoLLwffqj/pUDk0OSE2fT2ZN+S1oyVeU3kx1qWK
hXOJhVu02bmQQ3FtCf4W/TaqH/SArRrO40KJ02O6H6cvX9iZoGjrW0njIAbsAPnotsz34rxPtW07
fbX1qlSXkvCqJ/fRfCM0zYnj8lKZ0TpIiidLqm4EgHyDGi60DBcI3VpK7S4DRmUAjyR1aeLNVC3l
hxpntuEYx89Tt6AZy4rvNfOtrXdQRYP+WXwgoLDTqUHD60tzok5rYWPjnzw7cGD5Y7R3IMf48Qdt
3M/xVkX2PWIgftSxkdMhrEBIVUxXUS2s1Oik8nGAXIiYLWpYudJXGrUPQ7tVQX7BfSlveIlTCR/k
DniS2wU3Yn4/57vKX4vCIcHjKNuV1XGq7qNqnaY7PRTcARuI0VyO8Vqm9BovYiSf1nA8OWTP9WOi
bkvlM2dnDCd3zu+HvnKr0lVPHYnNJ8jwZMbWynS00ThgK/UySflbqD+HbPsa4ZbnV7vP3wf3BW25
qp6Whn+2ALGcikpVDiToG7BwDnv0TXocnxMHSOGCZcBTV9q1zcCFQ1T1u6Pkn5s10xhj9nA65nc4
PuJm6b3x3n3Nz1gc7pOb0YNIuYnflNfQa65s1i7kXupZrhz2Siy1kkJqhzNkWlH1ndgLG9iMRipU
oja88iIvRKBvidw/jxYMkH3NNuRY38LlfMpxDn7Pzaf/7Sudy8yKZtbE0uAr9ct+PR3gw21GskfL
U5x4a66mVXQMvd/vJV9IH891ZkLhB3Nhci+giG62Ep4HD5WXc/pf48ygIRBF2JLzmC3zhb6K3GgJ
aWvBX2w4BPf3H3HhbSpn68moKF0AK/rEsHqtMVObRwW81bX9k/xz2qOfjfk+UIYKJ67Tvm1ccpDF
GYyPKNFyvuotfOGFtmD6ObLb0lgBHu+5y66ky5eWktMP+meQqBkFr2LkxoO8Adc0B1cG+YWjfPW8
baOikTQMwpHxQYuiRZocxXauAhCllqqQlA7TwzCv4upemu29Mu/gAQi43WNcY4rrsHgKqLKKYn0I
YWaoxhs2b09YumDUb9pV4alKfSWRuvQCzlI0X2xBZ0uI6zIM1LVgKQZXKhkXLnzesVHNkRLHtNVu
JwFsyZTZ/nRNgHjBsQC33v9+tahSkq5u2nmLkZWt0YvQ2O8nzSMy1m2ErrWmzp98Vxc+r1WOpdNe
7YfU4Lx9w9TzXMUu9HSOgff+i9Tb/y89V91uWe2MjblsjvnmWo3pW33+0+3OtowJoO7/p7EMTv6I
AbKe4a3WvMji+2cz9jXvpXoTAcisEyB+CqU/XGz8m4KaqV5Gdhb+9cX9hDOcSLrXQoUMp49yOowx
R0fYGWGSBjCyLPdCc7BwEp2ANEV02/dp4k7pvJvrbC3KIUiuQzIKjirK3qC+d+J72EDjW9JqaARH
DXB5RJpxzVrj0pA5xZ5/JqOlC5OU+Sc9bXWnhlsKhldm+YWeCfW8oyTuRwleHaP8NFxOzSu5myxi
F1ta2+e096SUxVfC673SCTe+o3C4/L8JJVTtLLTht4eH4mlHN4sfRXijF9KVmXthVdDOQhc+aqXQ
4UK1VT4m7bnDANUcvOBBqrSlcVX0fyHsnzeb5JghitiIkYzgcdtO5L/5c0+k+H1RuXQApJ1FnzAP
FTHU1JFWX/zXIQyog4ElLQipgJtU5hfVaE8oMK/v6hJYgmIDoHaNGG+aWihu2lKGJSS8dY3GdMR/
4PefdeHNfh+B/zMOZxrNMroep62J9X5l0Of8LM1sX0ga43Kd3P9+lwtdW+p540kw+BjTSyzrNe0m
8OOO9THygOCs9WV3zK50Il0Q3qvnvSaBKUOrqblLvkMDtjmdrZFmc7ZGIXIprK8mKadP9kPAOu89
iQQBsktCJqm8NAdjKwHHllbBbXrMvuJDdkOivxr34qrcG2vLFR6uvMML41M9CxmFkumVUPB0UHp2
xvLU+davEhqFVBIieZVucKL1F7/f7DtD/ekRT3Hrn3HRizFws45H1OtPv4fPoT+ao4pL0i4xelu3
Xi3MfmNK3dTa1PDWDHVXT77M8U7jkGeG6OKLoBzrfBeMj7K+UQLaTcY9BteO1UACNF/UtodDehSE
iqpShAvmoc2fZ/kwFzehsVBxT5FwiGSHlDzEw5+puCa1uRB4zwX9SiGXOhASzk/abB8q1sI0rvXg
XvhA5+J9TFklC1QJ70x5zWe6IGjcwb389y9yKa5/V4f++SIKJp5mc7r6Ka6Py3k5LWAm2cmCTGmB
vgax0OCivCUfwLqcs4b06lHypXd2FtflUg3aKjoleFXCsV0Etyq8MtAuhcVzSX/kF9o4yN+RARDn
QlwAI1uZrslJQuOa9gEKHs9zzZXrwoZMOduQGSKJmlGgG8JvmbNE0AAuJ8XSNeX8pRd1FuNHa0pF
wDFkmN17bx6m4Jqy5MLvPtf7z0JdW5XcsWlYa0uUsQuUr1667R2qefZfjl33eENebbO49FG+d2f/
jDVzBl/VisnpduVOe6Ez2s051aLRdiEvm3Vt9wsgHTYWNVcW+AsCQvW8KWAysBlQjPikGGvsh8BG
mcNnf4R9cWX+SBeC9ncl/p9nAktVi7POHZ7eBPs42rvSju2/v0/OCzXm78rkP9cecPCbU5Vrg621
A/vr9fB4TR31nbf9EIm/z+H+ubbf5IJZ4myxHbTSCeKpsXUp/mMCNq5160nt9k10y/5rYWKxX+Al
nzdogUARmOZNiY0g3pyFN8W3YfwgmHhXZXsrfBsnHJDdrJq2Ogp6bcwWQEwhZxnCopSI1mq/0TL0
2MWMO68UhYWTDPRAF/eWrq86MHM6yIwpmZfK0B7haOFTsQrqCee+SbFrvVvrATXQjAJeTvFqVrww
kZf4DD8ghyAp9XN9VQBa/f3lf6uLf3pDZ+FJ6poxiwfe/svb+0Ow+HrebUL7PkA3eeUGpwv9dAP5
v4thIVrQcK2IofPyFtl3nuftHv9+/n7xCwmYfBaR1Ka0qq4PkbbMljtZRyN9qYZwEabvav45z1fq
Kpfix1lg0lpfqYaKrpO8bLxyzpewa9wTmsTX79Lp5fdHuZR/nTcNAFyY1DHmQ2ypmdoYRvOuZkLU
JneuvK0Lcnb1O2L9MxsSCU43DGHQrZoInDdb6tG6p0c/dYWFFK9w/Iatgm0bOfbIWniKUP/j7ub7
J/1za6ERMeAXBQ5SlXYRWHdlrF8ZYBcSh+99+D9XrrqhHkWa3beJf2+OAC+0BhxCcW1+nIbpD8P3
u/r6z+UR7smj1PHDdcnDBHrcGsUxvI8e8B7Wp+VfaJn/Y+Xse4b+cye8ZKcwwFN+GxtvY07NRyOJ
G/1rFazv5e6nJzmb6ZlfNUMeMcBKFw6rF675/1Nl0MaA3Rnw8sAsjz2u6rabmm527PGW1CjtPxim
84z+lRd6Idp/b3L+eUphKsZE8DlR902fYw4RbvrtONKthnJsYPDperxspqtqhEuj4yxCgMWY9b5B
HyArG3mY7BRQjSE8CoLhzLSoZRlE7zT38El2Y/CIZSu6ot87efyU+O7/OLPP4oeiFwPgTSJg6768
Hx/ubl5N+/H+yqT+TpB/+Kzn3QN1PI6ZVRIDy9z3tICChPQELuSg5C+i9YVzPXgEEBbQsHNVW5QI
p1OAd2N6PCF4THUzhwNW1vjF0r2pSE+qCZtJWgvDRx7fJWP/aoU+5HB960v9+9D/SRoc8FcijdnR
sIDigJe8eWUL+r2N+L+PopznMSFCft8HCbmNlSdFwCUQvYFvghwyP3tDwCNqVWP6KI1QkBghFoK0
dhrpXeL8yNqUiW532Z9YVlEiQPDGzn4jlUBV/XgVY9LdcaLEoRGwVjhPeOSBCNExBiyV0rb8ewuW
sCZ4KTBTvZUcKbrWpPLzEkXL6n+XvypBbwfgkmcSaw6nEE+wcJT5jWACQaGZODHmK7Zu6o+RSjnP
o1gLc9nquJNaP6UhPfxxfm2fcWENP+8eiTNlyhWtZs8u3WjyfVy9yn7j1nisDlO8r8Mvod5nDTCm
3uuUdSTf/T5zLiy8520jcajhUYBxONLvfce5j0ZkKu9TazvAOvr9FpeWXfHs+0yaqbfMUGzX7NrF
Dt3++vogu328v/39Bj9/FfW8aaSuAUSmijluY8unBnXXCldO7i8dyYmnO/4TSYtgjk4AwtMvP+X9
sUuSSdbAToOKpW7ni9Q+sPlbTNv/zWJKFc9WkApP7RgNDSdlUG/E/M84Phb/myUJdeL/Po0VdFGZ
A5rehtpdrDzG46NeXcnfLqwB4tka0JSJGLfpjMmOdJTnzjWNO4Dc7u/f91JSJZ5F9yarh0mDz8ln
ECkXx8t5ZZ50997H6yNM93VwFG6uVZZ+fhLlvPmizqa67CU+QNtvlPihTdeV/HjlOS5d+xTA/hlO
dZTWLUbOnJVEwkIcFDuEAKyITzWmI3PeO3U3ggXD9ytSl6b0Ce3UyfJiI/fdvpDmK9nBz7NFOW/L
iM1AamOdrbpovgjFU9bc//50l657NssjMQK3JvFwcvmUK+swW/1+Xdn8DuQ/LFrnvRfqoOZZWuRI
c5h/tdtlHlaGXbIQdhJWuYk9vsLOaJeVdlDB//RAKeGuIVmzEZ/p/QIiQmDeKLEro2MLV0LozNFC
7dxU+QOiKd1Fq2LYV8lGN12DXgfL60zHj5028JJoCf0AdJFisW2Eo2FLH1Df/GIVx4sudAB3C+Fn
LW1b/zPsbeHdjLdN7HaqLT/Gsh3KS2vaZdZDjLnK3wqwhYGrxQIRU5jY8m38WauPxaIeFuNxkF5K
qktselpP/1uhkUP/h+OjtlbiYxxB7AH1btqAdm3oqk53GNodpJ8eQnJjV6QIJ1yy3d/EGppeNBLS
GnJJd5P7dtkdqCDW5SbVF51Se3PRecK8rGJ5VT0oMDpvA0VcwalKDlKx65+mv4bSL42/SAzll9Ya
lsIHZ6TltEv1Oz3ImQ7klI42T2up/jAs2I7FrsSfrdgZf/sKPqaXxpv4ZgjQATqN6c5r4w7noKq6
0fQPkT+WyfDs6Y1w6ocK4htWfcKdmSterv0pb+RbAEPVgglRP8TFiqxV1xDkQwC3gSGWJCvNmxIv
E3ZUJBXVQubK+n3XfJr4o/sufy5GV4P4FgbsKrvjhw0HTmBCzqtTp3/AxXSkEwEb4wbJ+DoLFjIw
TmC12dcwWK5lvIxMy0TeBdTcZs2T4HVtAlR4+M8ttU+pwGvCkd+bpbhTE8e4jQ0nX1k7qbKtfDHg
MynvZwOM9e1QvSUDnhe7KbztG69uQcrh2WmnslvBsZwXtbAabpvJzu6CZd++zMEiDT2cHUJIpQ4p
8xyCfHeHu3xrPVfmEQzj6RdUHnRR9WV860MHls1wo7UHCHvIgCK5Yqyv0sE18rVkuYZ6RG2qaItK
dbVnP8TyuzqooBszkE128R7R1T4DQ3aCZDXcWTCfJDzEKJHI/doclxB5cPMcKlc4gBYuLGdIHTDW
+rgarVXQPOWMoGQDDWS4Q3/a1B9+5kIkwynD2rW+XRSfSbGZwBVuItTt7pQ/JZzfQLAXnnx/P45w
Avcw+MpqPUMmr+LbhrqL6UIKkTM7Try82IWJ20t2bz5RPNKeKduHLzrudpU3ZW780TD4A0egTxhS
duhACZYzJo8t+cfgtu6csHHLag+YrKWZnJGj3VmGbbUeYiL+VgjutCUqpDBzJDCIkhsES/yy9T/p
S4LJrbEeDKbfSv5bYP9xk/UhDCjehh08W++cnweAPTWH5jLfutfnxdgznfgIO4iNTbpguMo4PH0W
w9rnW0OhepmVdVXZYrevTz/Y4QbhSy99ls1qHj3/qY6WwsTrb6RN9pWujcgToSivq+Tz1NI53fIp
Kv+L2aK1Xqs6lYLBzL0g23rn1tJjNG2axCM++Ssz/NJxpi7CzxGP1Qa3Cc2OOEqOlnIBL425BooI
2VW4FMSD2rzliP+7Ra3tA9nDyQADIbPxqgw4q61ZnGIeqt7BJoIxNHTHsnEEGnL4b6AbEgWXDcSz
BQK5TrDlSCUSr+d53YD4611TSmDj7kb5Fu9GTVgX2a1i4oV2bIZtES/6eJ3cBtDcHJMCoQJLmSjg
aTujX/Izym4TB65Sr0EId+m6p9S6NRXH5IS9cmQFuTSNPcCdVlN8UBMv1j/9EpaUse1RjdK/Q6W5
eq5x0SQQNC8prOfHMSMCQZNGfYTjI7RRrL+XIo5Qpq3/wceeQCN+6ZMjbWPoiPy55/6ze8oQ/c5Y
4C/4XdZR3FvpvpIWc+vk05OhrOh3it+NbeBRgu6XrYIQ0SboCfmjiGXnXxXO47FD7FTb2UqFlfkx
GItwcGr6HYpN8ic8FozsZGWhCBgdIM95slENL4u9qT7OcFH1txQ6ZG4D6ZxXvuwAYKOZfLg36rts
3EQCtutfOjRVrU1tc7qprMeebgBlm9wJOyAEDxjHOPyHCRD30ypJCju9ZGzQ5PLPnO5KDYnBrq4X
2p152z+Hn5O8rcZV/TmD6xlXWLDBbIUOFZRA+zQnb6nEloxxpbbVMKEFCyvIunNFQ3EGjQSGud9a
nJlahBdRW0SnpaGBN6hgeBzkyyblY/JDU1hjqV57KTK+LiJeyCMErG1dJ/CJv4wqOqgcq0Wk8pp+
O2OPr/bQwVLA3tafdPTUNnLbTlshIzhmk9uIbsVpwyJW7yv90EYfUfLUxzstuPeD+6DdRf6tn3kd
DVbQqabuUBSPZXKQTS9Lt+O8KfoHlnt4tssenpG1cDrt0Av7bOqcIOC3EiIaa6fOrTtbB6htdsWa
SG/1iJJjzP+a8ussvcv+q2l6vf86+a9S9zfl3xmSJ3bFIir6zZTeJP4iM3ah8aHS1VBuCuDZVvBJ
ThKKnevz22STpM9aZMGxoIt4jLCJY1op4sFnM54WmSuZjxx5LAOhWiUswIb/1aAsGTHS7RBomg+z
v0/kch9OmMklyLaSfD13d6ICVbgcvHksPAujxt5L8dfIvbZMnUId1qrKOvI+AbONLeBgXXlfMzHy
nJ3O+D4IzZrS3KLlPbPgC81GqsSVOLYeJhrrJkc3ZWXOYGreKNbOlOrruvvyeXa6ZIEhHlPFAgQ+
tFC70HQYEnRk4q6qwceAzAyz2k/sVoABKug7K7rR1KMh3qQS8YZFwBBMLFUyJ4zUfWkKx7CB6NnS
bzA9+NQg05g1qN1pjIMBxp4wrmuofWHMg+BJm5Wf9ZiQBqQeZ0SOOZuuhoP+NOPIxoob+KobkHjn
Gs1pYFcllKZ1mi+l7tgP6KOoWtC/syqTj1RSHTXWNxVAsKYy7QF6oexnTgF8XEAbDKjP6Ho7kzv4
8iyzWgV3eJfwzFb2R83/5sXg9p3sGSYjZla2efRdIDNSedH0pKMkJnr3oDTRyureoGFZ+TbOAU9m
EvSz+yA2/1RZSeujBAU6dlMzXsi1uSyTp0SGtdXdimr1HBn9n8kyGD7CfiwDGSEtwDed+MYC4Nfd
KhZTJwqkVzlXOMkOngLFAN3M43d7hV7DMBC8MvOXYchkS+wgSJYJ5XekMfWMhRxP3lW5U43hpuAP
ym3tqFXo6bW/EILnIqt2fbxIksPcPCjCWx7eDgmTl47MGnauNrJuSptKrI+NtR5l88jRygITHL7j
U8kATutHOXwOeeZ+eNQbw5t8nFKCBjbeS8gklcN8YdEXrPfQ9ZTSnXMJNXbihVzcV1lQRU9UvLk5
yAL9bad/ID0a3yUTaZWYplPSfRlYFNGC4jFS3vIaw39MTEQsioS/GPIAdruVhKMxvnXlZ6ttwnbV
ZfW6bWGxfpSwffz4vjCCpS6t5/pNkL5Gw9iGpwDY70udK/U5Z0tPRriVjH3NmZOmPAny4EzKADb9
0/I35nwns2OlsqIKu9LYpCAS6XwoE6cAJCTGvZ1Ow8eMmNofsG6H4Cbokjvgpp5slPJ1im9UmY0E
Pe1+9t51xIhKtYXx7zgf5Pipl276drQHYXAjbO1SsIWlQmYYErqsvaHFLoBMhzO5x74H+U3M8/vP
NDjUdLLSXdT3lPrMfZOwry6wopQ4keNsvjiVx2M/d5rkvi1U4Ktk26cUkC8wjdGu7Z7G+C7D4jzd
SS0i8m0Iv/mUtCheR/zykeMLTyVH19IfMDNZsMvnp1m/UcfHRHgtaGcW3osI7Ms2rZ916bXSJRKA
fS1Jy7p6HbCLO536TRXobdzc5S+xBiPaqV9NEK6yMFhXvDW5FexBI08nW9ZjYVu3f4JecItaPVFf
N7QXrUzeihaCs9WNtagNuwxREvzoRTVXR8uk+shJADSRcN0qiVdoays7WgpYPoZgEI3MGZZlq/GE
QXNkA7wnYTIhdAynY0Tjrppo3jCYIG9FiNJkWnRSvzxF9illBg/1AfKhDbplVaBHicK/ib8NO/q7
3ybxJY622vSUKvw20tomiL2g/Mri22Hcj+xR4sZpRwXM066KiecD7wMsZzdtBnIfGVp7EZSuQeSa
/M9YZdeoSXapvpcJFTxMsosCunzoWiqt1MNe9p9H9Rhh11Gs44HOouyodmB4JRkzu2MKo0ifNpJQ
HCal22fCuCooDstD6E50RBtx6ErFTG/oxNl6WwFE55y0aO5KkqmuaakAU4yZk/cWQufYLQypIyWG
BeJXu2wYbFn9sFDG+FK5aLQRZPpriEwyiiLXbEGNKAJU3D/T+FfMUZLJH7K0tiTSS3WPm+dBYc+i
4s7E8fKmbdCQlqNTl4Vjqt5gxcuhBawrjU6cbvHcol96YimhdUZ/rpRw2VeiO/ufOkWAlDS1UJlR
5ZNebfLiqTPC1cxeRKS+UjfFcTg1jbcj7KFD6Ydezxaibzlpli0nKkGz6u29aQDOpg4QSrJTsZud
22Elp9VST1uwrA5bJ6iytSItTOoNccvRIrnCHHpUcq2QtX2KHsMe5yFrk3R7bWLSDCP58r4dH63h
YGWrtsHAOQ5u0ibgqZ4wT4QAwT4/VgBvO4nS76LZp88fFXkj7NhGB5wkGGthzJ2gMhcjp3GoVNlw
KstEmNxKVV861tGMMoeg6qScUw5F7tS07japcSNMssspkN/cqFWyhjn6og7QhGOFAl5CZ1/jWN1O
mUY2VR9T6ZEclVOLp5nhhMNx7DGmZzns2CMbecU+q79pimxr8A5k8K5CTM+NPjoi3YnzeDdmoZfW
AbeXNr1qrFTwm8Brj4V2E9bSjarlnlAp0Ky6TZJDiabDRau3PVkILVlIlStnDmGBZ+Z61LE4zkiO
OBNRa7Y5cuwiBRCItvFJE6mIFBFEV/FXaSQ5rdDcdCaZT6XvIyOnwz5cWSdWcic5Zm86DdW2IDfZ
baJRIhmJJZSoVYpfZb5RIVGPLZDhyH8ah/DFGAa36cG/Jh0MIXjkrOhSYdhAp9cBTQfqRDRC+Ysn
QxqkToM7XFL2x0IpkfK2/LrSmTviBxx5OO041olPllC9DCQHQNWox8x2mxGMXhqFNBXWuCQNC1xM
VsbJHqB7CouaI5ptmQh2WOFnITyn/BOlbxm4rzIRqko9v31qi2iTpv2rYm3GaZ1Kz4KgLDRhY42L
Sk7dSVeILI+Nn2ysznCG8COmnNGeqMed5WaptSqwnjCOhsK2cMY8VzUXcqKw/cwdC+btHIgr0KFu
FqDisvTlGOE9PlSHiVCjDM2q03o3lDG50uTVN0kVYUY1LX0YQxVjRcu+zICkeDa8UxjQRKpgRcIp
tZ+Mz12nP0P1xaCQCHyvVUCY03afqeENREfX1F/yyjPLUyisVljzeV1DxaiZjIcM00Qa9fdKcORr
ARkngPA2mpp9vBIsffZPUnmo6UEVxbcCXxYBsiyb4tMh3acRoQMYMSekUaqQo2VPFVYQUxwKBh63
pjm+H3a1TF4nm6veJ2ZMySLnq5XzY16QmzXzUhvuU1NeBMVHm8/35GL3Ii6hzWg5I9pYiLS6ugTL
hzrcEG2xl5b5/8fZmew2ji3r+okIsG+mIkX1suXenhC202bfk4vN059PhTso6JRSF2dQyL0LhbRF
LcaKiL8bN4HT46cxusawyS1octZekLVqUXFU9b120mXvCJdwardAABwFRK+Pv1YEpZLtlSTCb8Jq
94JdWkR4o0MkV6dK2xrFztyco+Fiv5WipVmYTwndQSw7d8Ewu4pzSPK9Ehg7uWR67n5qpq+AeG5h
Zu5MSvU46lz5sadYGlLOdx0vsUJ2u1Tsq7O1BotGJzg17FTTrlxnWuYFqeaVNXHuIxqbTl30hnFn
RS+RMy0MRTq05A9X1bGGHKz5hMaG+D6zuHXoReMXQz/N2TuI7TA9lJW5iIxM3SdV6iWKsSWi/nES
2jFg6E3L7B4rcMRg5Nyeu/tZ+WiC9J/mv0vDg5aqG9MUbwa2DGoP9ioN4WLkRCoVfVp1XycOrKIY
8vC5aPDK9pWf6JJvGOIkIG7zk1mXooHL6W+t4FBGTHDJUummvTo0rqxkrlHLW11l3VMykstS4Y/I
8fS9MO2lWXFJjNOimS1PGRj0U2wuRuKcqZNGU+5btrIW+5n5Tk6mjWDe0RwJQl/typ1xylglOBnd
Y9FWROqVe1kN2L0oW1urj7Ju4uc8S3RJ1rHhEQ3hj8PYpaSp23OpVNEptHGDnTcjGxKNzi0qskMb
sFNkDyGlWwuYVi56LEkYGgKQhuJjqJ4LboJpYk5QjWVafiVEWg7VTlb2GfWQnGtyPxnQoc9ZuxG8
UYdKmUcPVfSqYdmSdLYrE/YFL3uRW59aeewEm1nzs1WapU0XKGV0LAa4q4NpjbRvx03ZSl5vaxuz
LxaWpi+s9ndk8qIxhRCMVdNAvOlcrvpqn+GQUEnvqgqJ85z/lwrXqI6gkq7CQpQQpxX1z9VyxIJS
7M/6jxOpri3tswytFazzSkW4W82uo+NDg/1Ob5QruWRHfdKDmBrMxCq+U5xze3SZY3+IgmoVmszP
NPS9kvoAia4aZ78jiy7deolzLu72Qak6d9C7R/blWXNXm2zuwx/bYvss4yNRqNvYKNaR+FEVNjBR
vrSyX2leJQ56mCrfaGW9jWRrjS/OnWnt+4GehhxXXvqz3tTmKis2XZG7PdOKOiANHubDPC4L56NQ
2FbI7LMrE7cn9olx+NyT8mkUH1USrU2kPCIJkKtOnjG8lpQ5Z4xfpfwtSCqq7r2w9XWekHmdxvRh
fxrsaQR1WLxJ5lJl2yqlh5R2TU1eW2VnwIExPgz5oMYM2Rwypy6XSWQu9FYc5/k3Diq31R0vIBRo
rHRPoUSXiS9Y7jlRuJcHLuJioHpLqC/J7tSrbaGwlBLDsqbMxXm2iWjQMkh8ecsCwgTHE6OXKxrt
i8Gf2M7V8j5HQlsK28/a134mb3L8yDuscoO7KgbVL+7ILPbK+NGxTdZK0UJmu1l3ZHgLGRkNDb1M
EoYsNp2eQr1g5macd7rUFQpnJsBzUZflTUoaZqL/CeZg7dgru2tYavMbWrBVR3afTkJjF5OdyWKg
7lgeGLvWDLZ1NG071pWxrfqdnu2SGvQHTXCeGn419mzIOcpRuyzL0ZUsZW0QG6gx+Y0o33W7WQwE
Vo46OI0dr8dcX/fms9HmXjOHXidRCKrOGwf9KNdgJ/qnNFN0pN4jTWZFK+y38hlMGvYDZOCCvVur
1YtIU5/VNns0w2+b5atwYr+ENiJxszawzOyw8IyChs/+bayPrn1LovP8kr0XWrwsSgwpDGMR8XO6
1nrI88ST22FjdMM2be1DTqsv4zLGLmFXYwuYFgMjVHKoZChLwbjqHOuQ4ZuhShupt7dloHk1WBh0
H88aMcRlfhVqCabAKjwPxWEucIAIo1XXde/yNLK4Tp8j2VlqDkOGXplLo2s+Okvjcu4rT2FjkSfj
SyEihrzzLGiJeJ3rM6MlTlM5Wey1TKKRSnxb8iTmcN9WIlwN+cegFqtBbf3JICOS0HMpjRaKFPkZ
s1ilIKw2t+WEerdSt0m5c7i6OuVUiH1ZvIvxXW8/hwYXjvBNmTEVZO1ios0KctWXnOI9UXgsysJg
c8t6IzGLZRQs4egXAHrpcTQUt7I/K/k9BsBt9MxLuwxtYM0O9VuaNjGgg8q3Zw+7YNw6UM/0davG
jCy6a4nqp8+GZcnLhadgrz846U6w7ZsRPD+l+otgJ644b7pwSK7FJyEqPstwdG1TYScZracMzEoe
lVcCnZeibh5jWX4acahSY+neaO8Vus/CjJdxh5ZhPErKsDfKblWYp2DeK7ntB6n6Jxr2mTjkQF91
3R8c2W7dQS1NTzea+5DEWRDRZ2s2aBrn3zyPrEWrvFRj8Cctel48obqimbyAa8FhAYGofMzLY8Uq
20nVLX0aj6H2WwYjKyWzLnvMRLoOze5YRmym6Tc9QlDZnVOig6dIypBA3ptU3Ehrl1IHFcJowB0a
ELE244UCwTAa9t764IdNuVbV0wx06FS+TZ8uHLleDH0KqWl8NsJ0n4ji00ZPP6a9HznqZuLP8/8n
2tPXgnlT82cXoRrgT1liwqeM9IR8LsxmV/GddHFhuKLvXDMoX2Yoy5kVfkWJsZEEHSAlrZdT3wkR
u7Dpx/IIvCP+HCvLC3At0FTMHSq2/ya7b5YgOJV4aYgdzA7fMqRT+eSPWvOIXdi619glAiUytPhq
NT2M7RZAfYPdwBmNdOwJNGbcB1EPla/BqSn/gEZnjr+x/RZOXwVQaNsqfmdUq3yGc8r0pYefpXKq
sd52xHLiWTbDwQEM0rvA05AB2ZJv8Z9X848GyObME/7Wlm9QryR+dTITFgX/e2p6dj6kAB9yw3I1
ZfYKOk8CIIDq8mKfd39E9hn39Vojs7BDlQXqa7NjEwzLsXXSsmMRfYZcFYSOLCLzuzEmmvAeuCl/
VMLAkwa61DGIn4QFHlcV0jqfo2Nkbfpqw/a6BLUZuk2LeCkc7hqJplW2X6UYT9hwM1frRLVWvcTi
Iey8oraWJvijknwPWO454+PIUR0xFkj110k/6Vl/Z6tijRDGy3KsDGJecA1wI05eVG6yxbnrtJJ+
qaSJupAqfTED6Sqh5vfzRqYTkLKtGHZikH15bLakY64ojVJ/DmIWvya1r2yr9aw8hQwtXF+JQYTs
FPdPzBA6U3n8baekKCX6tybO86JeIKOTnd08F+tC2JRPmQin+YRTq+I6TbIcCWykYu/LLj0R/Lkf
2nRvm/M6ijnHQqy7YSc1zKZGfMhNbaP0JPNQI5ORKX6uV71urGbMW4kO1rU/EvCV9pxOtHJfrfKF
bikEgFC0fZruO8gQQ8+seQeNwjRPRn+s6QPUcLyTQGgkkL90/k7aV2d6zYIfbnQYgkddrPsIofKd
AYLnBBsz3Rc4wkI0bRSGJ+Ue0oDSgN/V97Z0b8Mpc+SN1G3H4ZQ2h7A66tlBiQ6xcpCnb74mT24e
2z72Sif0pzh5iMqPIpz2s5xgQ4G0wJmS96GSCZD8Nqe3WssW8CfvS4NNSZ0vM9BKtn5sAM2HurEQ
hT3G9qaKtnIN6suk6w82QTfRo9ngsAFKWacP1SgtzijBjHoMs2ua5qeBVU6vbTm3gUPUQvigJw8V
S2unfq4s89T36kOo5HehvpaHdcV/0gmNp2h6Qf6LfT8D5L6Xv9Op/GqLt0Q6zaAyjpXuR9x481hf
RZQTBwWZVB0y+/ytkt2sHSV8/6FN9M9p+qciM3QO2WjuhpS5rmk2iiXxBkMRqHOxjRSILLO1ncPT
+XY0cwUYu0CalDiffdnfjXpDn9x+jM23U79VluETTOmHDshZ/WLaj4VTAOd9tVF+mkNn3Z4brKzw
qrnbtXlEBLC9VRiidP2npBKSwtxtLZmeOHe2rXy0naNI0MgN9CQyTtBRhTGJ9iQXnWsVhj8E9TpM
Xh2SP8JkrVefVgtHy9C2KWxkqcy/uP5BecDv9Zg8a1de1QXOV4dEflTte/PXSn3zw7SBQEKXKmex
X2KylLKNUq/rcpfLk0ckwjSwVKcJdpu6Ykm1K/gIY3JvBD9qon+k2UPLZKfeyZiIvdCZCNXX5S8N
aoPMDI/az1TnvVoFwCbc1q9cxMnz7MD14ZYJkwdjWDTtd231bpWtVWedTZ+K5Um/ke7n0l2XrrsT
jpuqTQfuzr8KJBdiT1vXvOP2kNgcZnAU3KTySbDiP1LvbJ4xOeUQlTiFM/Ja7q7naWVzdFsXtmxo
HeDJUtkyvLSHzYhuEcDjdw7YpC6lYZ0a2kovEoo1Th2LXl+aX7WmLsLODR4FS5bKecmxLKhItl/S
Uc3Vvi35n9BhWbrtkS/K5Q4YlB6WfjMlFNNkgfcqpf6cnfF2lpjtR/sZpDs120LKNtI9m7UeeE8N
dtMLge5HWzv1cKKwZigtL4p3/fCcYWWfLjPUXolbKQ+SfD+2NHIYUp/CcttXTBnsSl0lRWyBqVn8
KqSNlX5xefOja68lC2o7Vn/Cs3UYmxO4TW4QkVX7bGM9K78xEqTmqRtOBvO2WCo9wh4+r/o8MgvQ
mcv0Ao5PeU3LdVftaS0CWBKpC5c6vhs/SrGan+1qqVtPmeHGzLy/La6at0wllGt0t/O//xeXT4/C
tukH6G7TVjylOyAUyBPZznyMHuyd/MXobh6dG/K6az/rghSa0EvRp/Cz7JZRYCcVN8i//ygs/otY
d8EIleNYLo2Jv3jYxkd7K+7hy4iv6nW651x9ihMtfC0vlD9/Z/JdfWYXLNFitGIVNJedj5tsZmJN
8227ijxgtkW0szFjvCF3u0IY1ZwLwmiY19rYAWbsSomkMZ2JhOqpmGDQhPZ0Yb9WejaFmernzo8d
jI/1xBKSxUkE1yVlhQSblZdIv0WAPlMg/+MxX1rq4mRlZMn5c0+rctn5b3egM+75H2AR7ygvTrek
ZlcOyqWvq0gH005Lvk85P0b6qrVuKVuufXX2mT/+r+NuzyZ9Y57jsneQIUw0G7byu7MrDCfSO7s1
ZDcCQa49q0saqdbYaaDiJyLI0LFwB9bsYxwki7q6FThxRams2Wd67r8+SyyHnSRiadhZwd0I2akv
lZWEnwKhigtbxTZIwDdUuD5G4mxYlbLyZvqtlwNcwRFWSGk8OGdfYzW+00PpsQ5YmzYV67Vqr+c3
uMJXfFU0+6K+MB/NchRC0034DZUOy1SQMTVAzU9eLTbS1OkDJpxRfy+MxwHGDLbGDH9A2lO8sCuY
d2gTav1BcZay0nl/f4Ov/lYXlYhvpmTp5KA0/MckfHvWeMOF9+nfSVqe3XvJfQ3dbhVtnVs/8r8V
Ctqlj2xNsnnbyijqwGZpAnystZGWj561gCa6yfZnk1fe2NVZVNW+db+MWc7JvoMX5NNJLP/+wa+e
/4vSNZRNaTUzv8WL8OBgrWZkAOHinrQDt/Qr90bhusZ0vnSQtYZU0SXHHHc7SHeLavOhundASIvI
/xGL71d9geiADJHtkeXXl+P9sW485fOp+o8KdekoazV6Wg9xM+10gME8y9fksdzgm187M5f+sTXC
8GLuo7OPJoD3Yjj75r+Ty3jsYNYmR9UDbFr0O2uTvor3/IaN1bUv7NJWNnIYkUMxIcRcwvn1Wupt
7n6bi2px7Nz1rdN5RRqm/S872ViVLGOycE3R0UVqyYobFWpK4TUjdKNSME7p5cZIpX09Jes+tL8N
+LK6le6yYA9cVlnLRl1brEzbPyZzcUxmoAqS0SrmPuM2kmFD5MN4DB06KVngB/gx0005xXAfNuqy
rmMs90omF+VGT3BFTGVdFEdLTcC4BzgdVfFugpoOGsT2KUzf1V79iiuj+QeO+vtbda0SX7rMTqmR
m1nNsRMetgGuWDOj7RKvXcUnDBa26l1wh1e7lxzq1i13ku/syxvn44pUU7u0jdUKvS8UPcZ2FUkS
xo6H9hBvazxLxjV8Qu9HrPOVvrB5v83XjoDbaXf2q8BIcpWtYFf/H9+7iwZMmLj6YCs/7iZbuJrV
RW43gyj9/fH+81n+662+KFoGqkRFM3jzDGtiCfIAqVrWn3pIBHXC3kFna5zcz8k7gGtBlnfxFUVf
oJRcH+zhzvSXHlBlfA3Yd+rtl20e7WSb1Q70FqA0k/2yZJI1FS8FgkWFtZx5L1nfGt5ipvBKDm9R
PhsBPgA9mFj3pUOMiYCksvKti+Ep7R35K05OsY3U5l6aT73gTonuYuuV0FwIKj91Ptw5wU7TjzWg
v6qYCyNGvRp8BOxxlaR/MK16W1n2Io2BXrK1MkV/0uyTpDJc5le5BiA23bBQvaJh06yLjtKMTaNL
etxIa9gk7DegtmZeksvLuP3RJ2k5Rashei7mfFUxXOnS6DlhdKMlulKcL/11QZJLaUAUthvrQxis
B/XWpXY+Zf9xPi4tb9Uy1CMpJ7PQWEDY414bF3yx3nuzkBd//n4GtWu//EXjqGO90A4NYuQweJWh
RsA+LwuCpNUZJwjTd/px3faNr9tgeNPgiyrxIRziiLaJ0o1TreVuZWTTUlZhhGEGnJX1XWLor9pQ
PTgyW9XMPNkFvbT0YxN7q7S5a1rSm8P6knl1bwF2BN0tr/Irn0U9//t/NY5gdWjsR0E2ZrQ6Zzxo
nX1jRLj2N1/0VVaoxLqWWwOQ6yEXTzm86b8//yvttHpRYExHK4fCModdCpM6x2q8DCIsN/CrLGTv
7z9COZeT/zhG6kWZkUHVHR7MsJPJvE3QRpgyxorNVk90z4TPlEDLMBsDROnsXnejuF2bXS9djQHh
hmJOFUwJFsbirSaaLtgEG2v5bdNOJFtnc6tGX2slLj2ORduWaRPxk17Oyc5fACmnyPt+D93U51jf
eIrn+/U/HuKl3XFDfl+a57zk8DOs+Q/S/bXZjDcWCFcf1sX5ituhb2rlXL6W9WeFR09NalG8KtaD
r/v6PjkFy+T/JAXVzIsTx3iCZ1LFjxqolBWgRKeVC2W4oQb8x8Tgv57T/zpsc57LPWFcLHNdna7u
HPpVLD7/f6x4rn0XF8W+ldSizUYcDdIFffjHl0KrPy66xff7OSz6ltT3irpYM87+Df8qJ6kZtpJo
+SglxlL2CmMpyu/o8g9KY1x6Xhu6j9S/bQxx7RhcmnWaQ1sGw/nhvbwYHOU7bIYevl+ptrg03ZJ7
X2kgjYuCn/e24+hBzsObGj/DXdqCCVg/D+WzJTd+bd+aRa+dBONiU6AnEka8mTbucNU5+0cyjOGg
7sIyuFVirhRP46IXTkRoyrHNUa683n37gLtwIJB3U3uz+wjjwIsONy1Nr1wAl66YeRNbjlwyrhB8
6AHzuplXrsbFN6xUT/VS/5bj87WPdFEIVCNspEFVgbC0fu3E87qv78azTgyWzd+vgysvj3Hx/qeq
PEW2Uow7uPNmfeboLFTzhn3FtbN18fL3chJpEsys3VBXfqq/pcZp0lvPysO1DCckGINb/d6153RR
ApJMH8wxxYuGa4s0lWf238hxIjfn9XytN4E24hz/ihDspnPQlVv00ukSfFD0U6vwbk6u7MbsFwQL
lc/Hm8neVxYplx6Xpl6WoQ37YvdCBw/wwZL9exhB7YjlO0/GuKY9S4i5Coha6U0zmivH4dLz0gzC
oFHOc3icrtMpcQPzRan75d/P2pW35tLoUnXkoIS7gq+ZuQP5nbQbl/G1QnnpZVlNiQHuyJeBZMCX
FrNfPEXYGOqbBmM5wx1XxfKWW8+Vk6afP9u/bgFMz2oVR1w+g/pu2jXsq/sZEFhCp/f3h3TtG7h8
5c3UDkGczw/pbQYn16azgOzh73/5tW/g4m3XjKnWwhb3tyRTYijpulfCBv/73/1Pk/ofd/0/5p//
ejShgYq0t/+fnVKxr7x6164rL1jpy3ZVPmMyvRn8eauc0ADhSJ7f3VoRX7uaLw3rbZOo9GniY2lc
/9paW2d+6T6wkHZbij+0DRcazi54uPUD7fOX8R8f9dLDXu8Gw0mdYdzJLWI6ZfISyMdjuE9C+Ibx
T2YRiy0jqATL6DImz6JfohYwNYgiiKrDxzkrj2P64SArM1qMBhKM2uOW0dv0i/Z9hEIRDdJ2VhuA
4oMuYYDe5PfIJ5bplMGnQWqjWEubOFnlPLvrxLUM59ziAjHCMe16VytKwvXgp6Sqi+XfrkdykQln
E4thUfIL9dE+0mB4mNA/Z2iw1ufc40ov30sQbaaU4AhYACF80ggrqAlXASFF6+5sqipgs7f7LJw2
clBsevgms4Q85NmBRZo7f8qSND95X7Ao05LXIHiaRLvoZyZB8xjoMWaDX38/bVdO8qX1ZpSEcpwy
aO+q4KlD7yXduErUa8dYu7hLLLOA+NSH+Js13xok26w5zSrseSt/6HP25lm91dvYE1OICNpahDrw
8AQprg3jJw0/QvvcSPN8rZOVfbQmqJWe+13Z7Ro5WtlTvMy04k7Pv1NEgu3Q+cx7y3NARmGs23af
2h/ymW45/iFfTuQQzpHbNUyAYbtX5D36IKvc1/kveWJupR0JY6wRTwOGqTCzHGTIdRtsejgynfXd
ybg7Suk642se+3LdOiFErxz1/K9iOm5nSgsbXUbQkH1oyZ6efarhx0j/rxEdMoxw9+IzU2o4dua4
yQzY0fdlbmz0yNdnex3Vx6jcFKP+LlJtjaUTLK4cgTjRyUeblBFFgViulO1ToQsPP0tfIMsKindL
W87VThWvlqF6JRw9q9o5U7DoJ8uPyRPp92MdbaQzyxdxYjpttGLr6BmkFEw+stlPpKfSke7zntx2
8PmI+MpBQc+P4cQIe8vUPH1ZGVhP+CFKK2VAfzGEy97+GE2Ytg2C/7PwpR79zJ68gpTKSUvWWStB
aa0fU4Q+wWSs8wqQvdLcimi4HuWX1nyK9KCmBzA1RMlBglXIl5YryxElpm7/OtG3jul7daZHs/so
0KE7MPAzCEOBjPiqXnVW5dmG9VNpJODY41JO9EUh5A2iWi8otGVmFUuFLZ7AMaDoud3NHAYOtKwQ
N14x+kMZPCSzitEsuX8ZkcCIcEQrvTj17OpjuXbkuxpflTDxRnq4UXqMpsyTZ8XPuudQf+iA4ZsJ
TrL+W1TTZpYhIJvCLbHm1pLCz3uUnpBpRxjtc2osk9Z86i3ITRJfjPwuBfE2QMR0Vkk3BuLc7Dcp
D61yCpo/gzyt5BZ/FEu+0TcaV+vruaP811WC65+iMMMPONnDpZS+5/k7qH4ifEijSFoNQkNGQQ6b
nS8q9pcWdGh9zpeTc86uUrYFaWy5vO2iwFVTvkd8JopAYTGPS4TKcXBOUl1BOmM/MH8o2n1joYNX
y9WcC1T84HHtsWu2yaD7Q5gt84blq4BVpCLWs1y8SHe1vptrEtZoLNJqjVvWVgqxznUwzTaJ0ewY
zwrLnfre1VsOARtca0TZYcBMif0sFz6pXoGjelEECad/x0J4rcvBspqeDZgyIv8s1a8AVnAIXU5w
6h6U8VFnNo/q+wEeTzqgs5BswoPQJpSGn7bF3VwZ+zAmHB1uJ5Hsi1BxXFFYC1FhYUnWWqNIrok2
cRrw1WiTYzG9la1NdE+wyYhX0uOWImb40WDeRRCeZYKYhlR7xOp1sN8UBchnxOGq1HwT8rwMtzeL
X0qo72VD5pyf1EjTq3WPZhNfb89yPpwZsQnYyVDZnmM2OJ00+zKtSGcdtIMNe7RH1KBPdyL/mooQ
Vc86r7/Hcj81L5Fsu7Wq+aV97HuctcIl9F0US8qrLFFe+fDtJLEdN1/0WPLSnA8ux79SJ1ZlFT8R
Kko2b/uQ9PBopGfNaB8mQa5jYnn6YKOABzOI7xP5OLRwqKR5LTCvGGKxSaQR057SbVI4R84mL++d
pl4KO9qOeLnpR31Eg4Xq11ak1VlGY07SQmme4lzjj2KVRtycCczUldb1XinnWyVofcP8qOTHCr1W
D46G6ZEsr7M+X0YW2mVTd2ezAUigapWQ2c3fTgR+3qa4tvAKc2xHvX5wDEBbcotCWHVyXvrCiNEJ
fxhK6pnNb4BpqVQ6x0z9U1c491Rw0Ej9jcZFGTmLJKMiW/1mZsmOCNFV6tOZyCja9y7Lj438Y00P
Ka+GhNBQkg5O0h0qBXnauMz1N1MevFp8tvZd0a/lyjzmhdgItVqW8ojFA47k8Zp67IxY5sio7K21
VfMdpAYQ/Lc8wE0ffkVT73DgwyvjyywOKLwgsWuunN535bdUH4YKv2HKylwuDQBwOcieZOpbGr0i
/1+qEnH3qOry6MkJP+V2a4Z0MAp/2ZMSQmcT5boZWh8l4NJMfy3YXCaWU3b5ItqdAZuqss33OYUU
GifLKP+Iosbnp6/75ik3z2XP4vRCAU21TSVtyVzDLWjybLqoNPnt2gcykJZDIhZd5Rvyqai4T1R0
LT9CY2eJyLnmlRoKFKad48r4l6g4Ffc8DPMpzVZ28WMV60agUIb9P2dfqkSOK1eChjnjnBNhFkMb
y8BXxE5t95ZT4OiAyNZE4Rb0T7NMtiCMYXRACdKbbIClZTiPwtq1ENuRwVUxase1Vo2+2ZiHHua7
1b5JWQoBA+pjAWW2wCxpxBjDjPdzGP4kOgrB/iUZKxq8V6WDKGxU67zl4/wQP4B1WXdfnckI6p98
PI2Ytugxmy20hEO+FsrjGO7SMEdxsXVyRt64WHcwdKxR2VTTo9A/5fptQo0yR1+OqeObAaySm2sd
i35GjIVUlsuwhyxt3Qckh0Jmzk8NbDANex0bLp48FbtYwaVBRTMjumfItRDIrXJZptFPpmibpn3M
wzcdR8ouQFxJlVO616nIcWkKV1k5fxt6COPC+rEVZyEZHR1XsBjaAB5/KXmqitxB/0iY1IoMynge
7aaw+c5RRU55jk0GwlKAtq9w6PFb0SasA6GLZCzITZTGpcEz7ZCDFE123whzYzinRN8FmvINuOHF
bbozC1+LQca+Gvmo1q+y8m710UOU5Gi2i31pfpeQaTOnXjXhe81voNUvTorFaFAcnC5EqArUIp77
6snA3WgqrOUwm8swPR/YajcqUMHVg2i+VLG1IV3PKrpqjcKepMgOjiXc8bF/jssv00R43WXHZn5q
pPeinD1QygX4sDcLWHsHjCkWo0L4bDe5mYPw2Hni4lzLcHXNidpsmtsJl5dFZwouOcVPyAeN1XgV
yD96BB0qSYCCzr7ccGhM56lOmy/EQ/6AnMykMOSVzTOaWejDSc3nX2fKfTWzFzkceBOmI3EkrqLT
PuPiRUpqULyVxoc6jocY8yctjJ6ymB1NK1gPCeifwT6sTgF2A6ZBBmOnbVp4keVBVYwD1DSu7PPf
VvDGdm+NYizHBJJJ+j7bNCqB8mW17XpoYL8n9TZAwWcIhJxpiiz5dSolXxkwdTAgqBRAEbHAMSpC
OCLtQoNItej7xpTyD0vpvybFi/1q2UV9WkWAUDVHNlJnP06fGi14nPRk1cKrjJWcRyb5mXVXV/O+
rb+t9DOkCqiZSaI4hhPiKYIP2diKZzWSFyLqyAqHSHPY1qcZ1dYwH7ncYJe+Sz2eWkbsjriQSfnK
kYslMt2KmD3NBI11iDNCr5BjvNbwZdvoy2Lr0RG7rm82VsQuAGcYx/mUA4x6avGbFQMUxo2pvDbJ
+8gIVM4bI94M+ITFHTHsXC+82VP8EmDX4pTFvYFCOKlfjAovRnlexCWaNy7VWko2dm8dkhTJ7BnH
9pSzp1eJXvRdVTCvsWBLjW4b2HwBSK6zBgug6ZiALFOPBqfyGsjSJRy/5mNmpyAbfom40SlxgTKD
5yA806kxpUoNr5f2sQygbefI9IKVpCr7SYSLCtKtZf9O459M25u8a9L0GDY7A3GLIZVrTQ25zW2U
OtYiHg8Et/Pb4TZTPiQdGYdZ6A/ZVxi/lSgspGBf8KnlGuovhF69BpTJXhPzQ+8fBudHgy4cKr2X
GM0q4aVhhSZVtNkoWeN02Gn2SjLxPtPkfZwdMwpikGN+aw8e4nCvEg8dKswEiraNNitUVxJuIQ9W
i5AYeQtecMRwW48aX6SZkQ2eIBlBwDnp9/LwjETIEtvWxjGAxM3R+ZBHOr34qxOOp89YACQnW6Wf
/s6EwL3kRZZPUfil6YdmeA3q1M8yLKyocz03jR4jlXogKBZPmAHscU2qjxfhQpOggM3jjlJmSWh8
cfoXTgqfpQk9i1RIKQmXlKBVO2wdVfFtM3iIJXUZ0/G1B5tq5mgWqlp53+VwsoSzU1Eqd2L+RCXH
QP0/pJ1Xk9xIkq3/yto8X8xCi2s785CJlKUF5QuMElpr/Pr7RfXsMAuZLPT0bbM2azbJcoTy8HD3
c47lWsX7vP7smI+S86TQv17ZBURd+oekyD7regJ481OCnJs5PNC/zk7GBWa8nNlotd8B73/WAVbC
bbnyg/zogYLRQvXKA1ERSv5TlpVgmdqHVjPvQxl+H0dxQ7Vbe8oj8LdVRbTsWN660d9p9DbIE39a
jq897Qn4SJ08NpCRkJYbpYZMT3rV65IrKdpNDOnIVLhp8V4rnooAQXi8kNDU3LM3y+gmIxuVPVnt
tg0eJOmDml0b/W09PVW0SiR3VfbkD0cF6mDngxlf2XTRlF98MJe27bgoIxThdaSAQxgeWx94jv3g
0U/YSY9tsy/rOx/yLr/LHy3df5ehuAR3nApqAL4Kw80YUgHFigYx4XsPGV+i7DTe8Ttj8RBCIAXi
rKQPIlW+ec0IGrgbeRgQRji3WnHUg12VcZDgoqBAXJVQ/aFf6K/T2A1MY23XH5S4pmaobhy6Nowi
2nVd/c6W6iulNekCMCFL/Mn7OQnqVQUUPCiVhrZLqFIM8uQWxIm2dwSwBuAxIGprXZXkiO6QkqoJ
RWCG4hm8LdNm09ELQ0tJ7BMrR93ebJ1DUcVQhx07CDPQp5T0TT4kbuq4phXyMpCFKPFaovXEqTZe
S+s88XxBOot+l7i5pw+clqjb1AFcFcJ1sG0GOIJJlTV4EPtgx8cuBSJmUn6fAkAtKy/4UmdwpkHF
FxHstU+tWWy7PuaNP4CbopEc3FdyF3bvEtGEGh7UYKNA8qgqUJqAelFM+7GYlNXAfopbAh9SbDy9
4dOEWzRDpIgJLnIThDUFsSJ4B1WXC8fDAcmk+yj5Vk2HEM1Gr6aF5n2Zqde23UF4ox0H/1lq0Iy1
yq0HO0gKKaKy62WmSa8eci+80dBzbYzbdkw2aPNuxp6KpZlswj5Ah84+6LJ/SJW9Q8ZiquGMiEDg
e7ve+CSZ0HIrnRv236KheQ7p2dQOWvqhs55CWDFrJ/vQNPo+yf1D4HXXKg/wty/L3zV5aSLnfvLq
zy0TkhabM5ZvsgPbY9M9l4/ecbrODsWh3ng72FIeQAStlSMQn8f82Tkqm+q2va7vUzfdLpXEf5dO
1kRq/uQ7eqUze50M0ZXdNu9MH6RPqgJzBcw8UXpVvF3WZGs7RR/A/lF6UHFU4KppkuyBFfSldU8X
x2MeIRXh+LeO9/Pt2flNXeClY+fko6rJKUE2mkirQTQTqaCDHd6g/mJJ83c/f1Z30GO768rEonoK
SqiZ5HdwyAYjjpVBJdOTBglAqx90cgWUIWuo7qcKn+5/DseFWOl3VRxtVpxATTc3PYXl1xRoiqpo
L5PWG+wKXHXmeoDDK910yYlD7mdsVeLpsq02sC+QLuTVIi80X/wu//uyO08mWjZHX/aKgbYhFbLF
jNds+dyELawx3DDTY1989GHV0zy4G5tmX6GOXmflJoFApOdOlHqg5FUEF1vCIzCP1ibxZNv8nMDJ
v70RfpP5nqsp1V6kDE0DMlkLoQwsV3AhLRzA32yBl5bgk5FnkyJbo+g+MulZVaERa0mGBdCvvP3h
vymdvRy3kx9PgB2kE22DhNjyyiuugonKDKqZqFEsWPhdQ/ZczyXyGlqjDY0RxD4cJjLMpcqRejOk
Ef6TEjpbNGW3aarvWrO/V0gx21Wya4WgeKi50La5bQHTS6QdoC1ZxZL6g16ifQOPICWmrU3hZDS+
WKq8z8bWfXtSDFFWuPBAeAHFnMxKGSDH1OrMSgDMvB2067rKN07THyAxOqDCzOst22T6UziG34zA
hp7kyWj1905m7WwnuYIqL0UIfNBoC2rh9dvGMDCX6k8/It8bPwWBsx15SiqIk9niBgjJlsO65teE
Tg28Mp68rbRqayZfrfFzbJDc6SFTHOP3uurtUCBb+7Bg4/sA3DybfbKJElg/puEr19qH2HhXSd/f
noffbQ7x/0+mYYyB84Lr6a+UBD1VQvSOnoFRvU+CHy8G/vvb8H/9H/n9H1Na//N/+PW3vBir0A+a
2S//eRN+q/I6/9n8j/hr//5jr//SP2+/dGH2M5//mVd/hZ/8L8vul+bLq19ssiZsxof2RzU+/qjb
pHn58Xyj+JN/9jf/68fLT3keix//+Nu3vM0a8dN8PN7f/vVbh+//+Jsi+s/++/Tn/+s3b7+k/L27
9Mv5H//xpW7+8TfD+butEXXbqKk6Gk1N/KD+x8vv4H6zvGqCf/xNNf9uyJYhO6qmGKaliTR9nbfi
txTz76Yh66gTKKZs6kKk9X8/49VS/Fqa/8ra9D4Ps6bG+qszYMmyaenw5JiKopp8ylkzUjkkXtH0
jStZXxsQoXarb5t2qZlmdsEIM7ZJg4lqMl6ZUc06uSI9sMaB9w6keQiIDuNHJ6m+ThaCJ72qHBW/
APAWJe/VKOtu2grWIJj7pKS5ywJpz1MKAeCQJOrJivxrKt4eOvwPpkEPhGPbGkvyev+XgcqTruOb
dGiKqyZ16QPg7l1skRA/55ebeRm7I+uKKiuy7TDbs7E3TQ/aOIwSNznAAozO2iZdo0m+Lg/jdYay
1lKfxKzN9MygMiundjVNDGqMQevJPPLq20sbOCEP0024XZLSurSwjqKYFmRIiq4YsthfJ05EU7Ip
Goc+cWsQR4qbuNrW2NsHbVcfkqMn2gC2i+PjgJxN6KnNmeOaHBZptLApHwf67w/FNriLftLdhN5I
czPswkX0gVii+RKeWpynlKDc9KoRi9GBgH3X7cki3fP6X6qAX9oqbBRVtXXbcuw55iJ1jKi2TKqI
KUAXCPTaNZhomMmybpfuw6O0hjPcHTaQNemAmzv001awW/OW1NapC2fk+u0TcnEnaXgGXfvjm2bt
ZKnsO1XtaLFL4/hWCFFDYHDt7HjSbKWF4O+CLcdC6EY3bTwbrmK2k0pyCGEdGimrGu4RgHBp0NhB
F76S90u6v8r5DnIsU7ZkW8OgOPyvd62tWhmSTDDyB4d+gzTmlnvZPLRbZQ0q7ilbG/fSdmEqzx0t
JlUdDwiHF153ZlIyjUBuCggs6g3gvIP3njqDUDfut+Q5HuEs7W6CzeICvu4DFK7gtVUxESfHcypj
dah1K2UB+w1aB4L5A4bF6xz4kEWnlnXUm031ONzykI+Xn3MX5/lk0LM1bYuy9azSFOaVrbWNN6Qf
rNt227s+hF4rGnc38Ye3J3oWiP7vkC3TcSyZltB5T5Tdw5OVaUy0vvP3HtgoeKr26s7bmb07uUKj
yHPlOzROwk+iSenFEz/XaMnAn7WC32XhDJ2tuyVzx2g6F5+laNb8lmnrwo+9yjNd9sSmQxMjSKAK
0pLN28M+39LCDhtLMWwEnsz5lq6CplXqyEZqYtNv4GTdJ67/0OyHNbRLR/tDuF3q9j9b25nB2dYa
W903iRghHqXCEdjhWpPkhRv6JRJ/5XexYSmOKk6pLLOmr7evk8dSOkiW6UIv/9GEmbymYIJiMhyl
bgORHMkfQBOuDATuT9yjhF+vvT4bSGPNZMcxwBfPp9TwS09Vi8B07ZvBheB8Zx+IVwQe4GpZlPLc
/82szeazS/zYzgesqQ+Dq6OzEN5Q3t6Srb1ZTLNc2JSWaeoK17ZtKM58XpNc0roOkjg3ux6uGdd9
RyUGYsh8U7rqNtn0e09GgGUVLr2gX56DsxW1HMXWdUXTHRETvV7R0Mm8Nm1DOgM4nTBjPMrvIeNx
KRnH6+ZIXbx3ud2Q7NgWEoTCC4dx1gqPc8Dny7oK14wuW6o+7yEu8qHMNcrQxGJyuSaPCSrae4LK
/RbR7eV5vrCDTs29vEBP3K9hTEGua8HkClk3ER3FN/XWXEm7dOu4ykL0cOm0vLI2m9tB7jLFG7Em
nD07iPtFZRI3zZHySk3EYqzTbbKTviMfu+B9xO01W9ZXpsVEnAxUy7PIzy1HeB+xeZOt54Y7az2s
4YNhqOrjgr3XLdpn68gb6JU9MzDkIihfhjqiHBqsy7X/QCNZKPqDXf8oH5SjdFSoL0AuDNhqwfzl
4RqGpWo2Uf08gzClMrKJQyjWdWSmcbWfu31x1WzEcDXeMgv79oKv5aQ6GjLUiizLc09kxYM0lJJJ
eTLVHiQbPr9s+rwwpgs+4ZWNmf/JC30w/YB8Hxw4W4H4laod2DT/yP/ZKhtP30PWGxwXn4YiWp9t
Hd6DPA1NevHMMx9f6uxbRVxcw0fjIyxm63AzfJWgzaB+epSv4UoPVujBLMzopfvy1Owcr5p7XWIE
LVdLvdG2BNcbKDQ4JkK0HkmZdfMDpTTtL5zQV0ZnJzQfIOHsKxu0/aYk0KWxmMrxavrwDSZemktX
udv8aKAlXMXbJbm+85ca99jJPFuzI+rIiZx2GbbLn6m5Msu1g0qg6cYH4sEvZNu1dcwTYnGeF5Z3
HvemXKGyNZh4BdOaNpYGda2dUehVD1oVfHb07Uh7TCt9NgLrOhzea310W0GEaMPcWHyEEGlhl184
ua9mYbbLK70feiBLg2v4G61dT+70nD05sMy02nV7zSWwW+pYfwG9zje4Rmeto6uGQUJHfNKJb+z7
0pm8lo51sJjbJJg+Z2380UsQAIJr2+hAgXsfEjo4pIIq0Qc9/1T40BGP7zPQYfTLVh06EmSHC8ir
yLTuJAWBgCHZt/K0KWhQW5ggsQ3e+trZBA3T5IS2GbJFR4A93NHrnHB1JX3ur6m33Sw+5i8tyOns
CLd0MjtTHRR9ZKija95kh+5uWgWuwPgpP0GPuv+xBPzLzUHy7ddqiP16Yk+pIls30ZJ1rbigOwQr
VftYkaelxH3otWLjWc2jQp8XTMx+AB1A9qjrS9CvlxTMW7M8Syg0ajW2jsqo6YCD2YFu4F3LYwzm
5f3b6zmrqZyPd9bXqweGVXMGR1fw0eS30zWNR9Q9ESwiZE++o1lVwpW3A7qzSg+E01IBs+rVlFHd
W3T1l66x07mfhfMduYShGcRb6JiATAWmQlA9XKGTvEMY588t+ILNOVDFsnJPnyTGjx4156mlfXxh
ipWFLTx/ceaZKsujh4npznyAilUEep4LB3m9UdboEP2Vp9fpHtZnrjzo/dhULQzC8792sgfRCPb2
trkUDJBhtijiieTwnBzGKnwabG3iuYGqjNKndODL9Gqaf2XqdM0idWjZukMA8Po0jqnfyFKJHQLk
bXNANm8T3tCdAVeSeJzX/xmZyR+n4dTe7DRoDT53SHH/jYuoqL72/GfanuXkSoofG/82r9ATWCHS
eyPSbCWMs/WNrz1a6Nvlu1ijh3il/FRdNYPWdTXc+IsgwIt76fQDZ0dEiuGOGlSaYvWCJpCVvElc
MmG0+q7z62HTrIPj0jv+QiTEO4xXIEtg6WRMZh64DIYpHlMensIXIZ+xzm2acLWVeGLrW3kfwvPs
0GHu/qdbTFEV9aXG4TickFksRKewZ/k2HR2hA21MujHl64KmureNnJ9+RVPIIZg8OVXTtmdGNK1V
PTUNDKh2bym6IfxkLwzjwpNS0UhO2LykDctS52+BWpeKOLPohEM0kV6sY4EvN+F/31g7Y13slqbt
Qhyn8G7VbcfgiFvG/OkT93WVOAK00Lj2Ln9EKW3tg7sUWNj2QK/6jbQcxJ0/t17bFNN8cmlq42TI
rYPNetNcA805DDCMpXtl77n+tbaTHkga7OPtUuh0ISei6IZiGAr/MLnmbPkQSx6a0R6gMj1IH8XE
Qg669j5Czb34xDr3eK9NzXxqFkd2bWcMMasAiwi5jtrN0q9vb0dxel9f+6+NzELBIknRbHIYj8h+
aFfN3tghfbL4prqw619N22y5gCP2oxqDJehGx/WTW6dVFu6HS7v+lYmZ00hLy0iLiekSFZF0M+zl
O1ZmBUQA3G+xcMZmzGjCbb+et1nQptM47XSw3zBvxseYBiXohCW3vJE2CONt4meN2yJ+SjYavWdP
f2IfisV/a91m1xSiXlpVR0xo4wK7eASLE+GUe57FNKX+iQrX0macXVNj5Nd6UzPeghF7u3Df7tof
OdUfnfxYgRTSOtgskSctTvLs6klaxyTaxWi9qd+rOxQtPxbf40d4iIeDsS93kAl1axQI24/m1rxa
LrItDHr+IjfzzojCYSIBmJXXfhKtQjC6Q1Bs3z6DF1KQrzaTNXMqgeZ5Cp2AYjH7TfGpeJZW1R0q
QhO8Zt1xgk+ih7HrAR4Td+n8L9qeeRkz1Olt7l9sD271DMbS2nrAXDbgwVhaMtrTF8dcNbsCvtDF
stfCNp6/xdUs15vWftnGOoKIrKmoRNNx4q30a6pPS05CbNM3js2cvU4L6DHJPUYLvkGkBZun8Bgf
vXubyGJ0c7fYjdc5qPQ/8cxbGurMP4UVWjW6jOnsOnmO99MVEqtCAB7OdcpOi6/m8yzH6z01c1BW
iJQNIg5iT5nH5NPwJH1Ag33drdVt/9zfeVfVTlqMoC687V5bnbklTSsNSxJusdygsvVR3hQQ55ow
41hbETY2K20HzMI6AnF/gDL+KnjXLqULLh9a29FJrDumMm/sUKw+d3SNQ0vTngtMcK3sYc0LtuG6
JaPUfU4+j/ulEOil3+58X/3b6BwvPuUSOjX0ybuoehxRrmq/tLfWPj/mpJyD25jMt4zw9JbM98Y4
amvwGd2u2SH69WH6oroIyOzedimXV//X98w8Sp2MXp1XTII/gb9CRNAGdWFP7dYb1NXbpi48EMSa
/7I18yBh0chNYqDOICacR/Q6sW5EFYMnNB2RB/DvS2808fVvzfYsaJEsfZRJlv6xxFy9e6hk4X2U
juAtFibyN2HFr9HNIhcr9nPT8PFQ+i57Lj6RlXXhYNxAft7s/oSXWBrazEtkvhoUqsfCRYfsXn1H
HWqt7dCLeQo2S5v2ckz2a2QzD5GZGa+wElNVmLlB/Q3h7oWzeNHbaqop+pl07urZLizqOpbjnip3
ZnQhuI14U2nqFwoYd6nsGa4WlI+aDFvG2xvyogM4sTrbj3Fcd40fWtTWzW9WdzvALpwPP962cfHN
Y8DkYKKOSQeFNnN04xiWNNUzeaK8lH0q154LuBQHh3jnDskTxJp3iz798nz+Mip+/+TRY9UQDaQZ
RpMDYIHwVrAok9iJVulaPEMQoXg/Xjc88dp9uXTmLu4WXXUc26HHz5q/yR2zCBp5tMFakH5JAMVv
042/ke+bDfi0LD5ooCKad0vH76IfO7E626NGXmfKWPEkl3oJyTGZttMbFToCiebQt1d0aXyzBbWL
tu1hBeY0wGQq2REdTp/etnBxX56MZbZ6wFWnLPc4DQECRUVZbQbj6BXqwkJdHgf9UXQRyRrtAq/3
SI3Qow7cCyuUytrxoSlj9+1xXF6TXxbEF5zsQi+I1GpqUGpWEvXQIUgyaBn4QbPVyaFG7982dvnB
rf+yNnOIhWWUJawTlPzIBYnr3D9me3mrbbLd0h6/vEC/TM02WzjaWjO0DKz1nkLk5xKgNTkB8cKI
llZottP6EEG5RqSZRFG8qh+Ubof/JTajf4RBNXvgaMtZmiWrs92XFDSdFSFW1QoiCFCDrRL9/45s
9l7T/VjWExMfIfJ20afJ2Vnb6Speh9dBuPaRj/2iXy15iMsX9K8NMudfh022mVqJVdOBBoUUvod9
sHXWlA5clfB+sdlzYZfME3hD2Hi+j5YbpE1HCdEJKf6g109v75GFIzYn0PdMNDlbySOMpu7jNTej
E98UOhDQsDm8bWlhW4iu7tPDrOSVHYYRs2dI/YexSz5XIdwE/7kN09EVuhIMg6aB2YbP7YA3psZo
EGX7noI27fr2LwzDNmhFIM6gZ3yeloNfPZNGmSek6gwHOfe+hipgtreHcWlRTm3M4goziP0qtlVC
s8G+iZvvFTpElnJTFMr2bUPnDYMkl04tzRZFckZJqRteE8l1da2vo4/dtdjc2n68Te7Gd4jKuN2a
m+pxSlboZwHFdvXHeKt9WQ4SL0b3ovdV13VLU6lUv94geh2N0PbyLdEh+i6/BKTJCqTiM6Kbe+mw
NMmX7dGXijuiQ1+fx4yRZ1WWF/KCFF2p3XdEuXekINbFrbbh9l9uiBJzOX9L2Cf2Zqtq9ZYdqHFF
S91nmeK7/iNwrUdBFxp+Gn78iQD/0oE7tTdb27rWg7LNsVdv0lvvfc+MpuvgK0pmt+U2R0/pcWlK
X2jQ3hqi+KTTCzs2S4n+7t51niBFGttreJEn+kzhm6IqCH8/OUtpQ3XQVWj0iDbq1/ypvHP8tYSg
2gpB0qZG3nVlvK/v5P3SY+6SO2WtQY7wr+htfP1x4zQUZSdxqkYYbNyu17/aFgoTjd0s3E4Xji9g
AIXOV5neV7jNXhsKWyew2hy19whVllFCLRTelCp4zsZiwdKFIWFJdwSwxFaM+ZDSQK6H0sNSSrdi
Ud1MU3c0/HDBivoCQT1dVypI1I9E+zZBOToWs+cVNGV6H069vtbbNlMVF6M9zARh7WXwB8QdOlze
ltserTAJnDrcGzLygJYWhvmnaCqj8Lr3lQJaibRDQrKHzDrv163cVUhyyX3V5msqsW18jGVCbtDa
dSK1x9JITfj7fSOmWT0aNNjXzDxvEGRKI9t4LnUr8o51HFn9h0ArLIdGziK39masFBo6YFEdoZ5M
QsHbar4f3xVOmIerJmmMAIYaw/sweYiAvI/oXabrKLN8/UnRuz7ae7og3Ms9NUAdJ5icdqv3k0Ri
2KynD7an1mHgVlaNwO9q6ILRa1ejZ1jwVXnSlGY/k7wSxHSqhhLh4A8GBBpJr2uHqI9tEJ6yqmVr
00RGyIVC2KjcvDe7BlavNvJ2ReLVu7oK6x3Re11uKBIKPoxJQD0TRc4fB9tAU9pHL61SPNj/Srus
OTg2zRurXKonaCcdIyRWQBKwGh7UMC/fGR0q6euxHLR+7zjVENyANw7RXfOjeq/Kbf81npqYZx0S
qIjBZwAWN7o3QBIXhn3Wb52wzY6NNxjBWtGk8BMlPxgEsmBA4ZPan3Gtg5q9LTwt/DzmPoR1ca6/
DzVY9QKj8Q+JNRUyvDHSdBxDpdxoEGh/mAzLgZ4xzXSos3Wne0LQOkIvMQGV64ae75gH2JGKFB2T
UB923eRkxr02WWr7Ocz4KWtTKq3kxi79dNrBATP0iCh3Y/c+RdcF7H9ipmH1TU6KwP7eG23yHSRo
FsFTZqKle2PpcQTAnllVjDvDCKNWBr0oG+l9xcaEz0ozqmQ/9mlUrpyYiAIKmmyy7lDTk7u9jQY5
5fBujKrEtRMP+Rq050fbAqccBFCeyBL8dmtlqpL8yhyUgBL26BT2Rw1foDxaiVP9iNtIf9ZTP/5c
BYk8XOeK4F2w1OGu64fUojEHKSXXK30j2pGyTxAAZeVaC9LDLmp+RlNWag+KXubYqQxbekdXZpz6
W8lU0+a5lzIdbg0ofdX2SYeXLUUOtc0qPXLVPI6l932rRf4upD0fuK2jjOyPSpmcxJ0UIypuRlos
YRgeLB/1taIwwjs1SMJobVh212wyeTK768oprZ0CsE3ZdZozfWraKSUxJ43NtG2qzHNWjSRp1qaB
nSBCq3EKsq3f1E1eII9slKPr+JUB1rv2PW8Txi0ckJ1UG/V7u9E7+tNKqwqewOdl5h6HakU3Aymk
gzlodv3RSiHeCFZVmFvZNgsCOAHGZjTHd07cJv5TDLbQf6dIYPsE+ZxUbJUOnPTe7xzD89eWPHhf
O7tEt3glOS08gr7vS9ahiv22+WikagGKK21yuEnrdBzyeFO3TjUV62E0E416XyE5aGyOoyMogCyr
8IC2OeQlC43evaDp+2u/7UzVL4/oMJZqCqdjlkDrktghxGj1kBaFvlM8r5D99f/RJ8MJuTbhfgrC
Ml2B0OXRnktRlK+kMppuFEmq3r0d9p09dcmhir4AyuhoNYMEmoUGqpawQ+QkcPUHnM7Wu68/Ip9N
BTN2pee3bYnL7vXVAfZDAQejqrTwavPLsNOaNGG5fbejx0XEWD0ggj+RPZ1HO/Rw0EijyhpNhvzn
XEZPVVq5HPTJWYvccPAp2yJ/C2BBoJrgyaebbrHCM4/n/rBoANoCJnbevxM6TdkmI8SH6g58EX1s
AX3ftCIcEYFHBWhJjOgsETi3N3tXI0Y6VsgbOMgjtpviWXGdq2QrwU9RbagGrNGPlfdLmduzIHlu
dBbLRGNO12jEIKMDtKoul9YW/eZrmMF32bG9WuwSFkHwq+3ysoz/nlRzht8sozKjS4lBiod9ecve
PKCeuinAKBTrpZaoefj0MjgHiJ+t2CCK589FFUwa/ajsmT6ApkWh2VFd1fLj2wfg4hTSTWbodF5y
2OZWUh1GWr3usOLAXaQ96v7zhDhICMcikthabl4pKN12iaCxoyibWHQnLgJxLx2P04+YbR5IK4bB
b3tnLVpNFbd8AAHCBfN9um3dYA8Trb78wJpXGMT0EgBzPEgPgjOe7Z18iCWYAltnTR3/CEABEfEX
UI/2o1jsND6rLgtjli0rAvpmq2cQSruvFbsdUjQnSZOHV1BKkSG/IWOt3da8Noy1euV/b3bRjxES
xI8LS3w+UmA1JFxlx9JMWnZmu1bJcks388nilIT76inYNuzZYN+9W+7VOWtZ08DwEIbLjqabAh0m
NvXJGyvLhiJWm8Byi280yXXd2vkQbCH/rqlLUX4DqFCt/Wy16AnmO2huV7x6TuwCKBrKwkisl2Si
0q1MkC6RK61LCtr1AQ36ZSkS8SI7dQaYZDGhULQsw6TwNxsqTw7N9CuG6nXw29rjlZNbuwZeZSCO
dx6MpAvLeGGIr+zNhphmkWLRokTz31ZAYynofrVyhli7pHtWCpU/mH+X3MOS0dmzVLdaWQvN2HKd
ffhlfC/qLJDerL076fPogmxexK2r8936Mq2OIfCxQEShRnu9kuakKVNpMMzgEH5Rtt2zIa9QEJwI
Sna8t9YF3aepvKqLTfYu+gIT+58pP87jAj7CkWlrA/tCCKLOu1+HPFIzhzgfyE3nilZPvsDXVyHx
LLAtfeXsnAeafPkYCfpVd/gPlWEsXNLrD5h5xKaCAruWbJNsbnMAtHUfr9FKNDlF2Wbcw034n24u
Be8vGorJbV3o+SRNqJUymOyX8+N470ygfx3938YxyDcq1GPM8lJC5uwAzWyK2/bkzHahXuRl5U9u
SVYl1I+GChmfF0B1Jq/bYEn/9KyLijjIVnSVxmnD5Ak7r9wZMe/FAQQFGSe5+1LoAY/7L/D/dfYe
7ruNiP3sjzGcTxrkkdYqDb6IFV5OnC9+yOwgW5KvF57AVem74qD/hFlw3OSP+iZyAbt/E1h3uOWu
JaQIPpkfwqclX3lp2smWEO3CeIHjmoXXMeSwcW34lgtzawngcbxJNThRYbNWi8PCtnpN5GPJig1V
At3qhC8aCaB51rSCpz4P04G87C58hEmeM5w//6kTexaavVgCZC3uOZWrbraZIj8YayjngQT7t3Ax
g3PMrqQb2c2gRFiawvNoF2uwv3DBYcsG3/3ampHqdhzJKJhG18UhhlJxE7jK59JND87O3kdHy4VG
aLMwmWch/czobN/AVZtGOikH+pnNnbFV9rYLHy4Fb4Gylg6LFAXzjSIW73SQsym17BgAgFKE+AR5
Pb7XjwI+ASf4lb+rNqKJSHWHH/3VklsQwzi9V+dmZ64PEhFlkjTmNouua2hEYmiOW2gL0yWZr7OS
2dzSLAQcUoUnM9XAF6fHnqH6aNyWbnyfA8ad7heW79JZMCAP4TiYaEHPK9IFr3xPNWE07LbdtWiZ
9tks+n4ZHn9xAk8MiTv9xK+2jaRXmiUMaXVh7gM4979aKqmbFX0EUX4d1CQ9lzbn2bUtvOuJV5kZ
BaSPpKmFVxHchCUNX9XoCooD72rco7e6MJfz0y58OQdPkeFVEHmC2da0h6nzjCKeXo6Cukm2xmO1
sVcyDvtP9JucBUEza7MdiXsj3SdAxaJSLQ4B/c3wowKiFq46f8regRf8CyPkWabpIG91UhSzMChz
ijYf5MgSDVD0wfY3gpxIVLuULw19LW9bOwt3GCAQExOJeIdLfv4WSorYC+HAtNx8vEtGOCqGW1uH
iRtSd7tq1iHxVhM6C0bP3govx4/+RLAtgAggn3q9Tyuj9o2WhCkAQ/1Y3Quda16aR1F+QYBlv9zH
fP7YZZQmwZWIc0SVdOa2fbjEKj9KxXXk76OPohE0WY1b59jsQNMsBjgX7YmxOcC1RD5rtoil6eHN
EhyMutOh8Gx3tBNv+ntzpW7z7fi1XABRnYEXxYxaTCV9WA7pzvk6jqo1GJKeiPGVty3pLGVnHZub
5XfeWZSOJf5hLmX2DdWq2QHMU/6n4ZsBI/MeOnUl/xzp/Tr2O2WfvvNv0muNrKe6ym6V98k+O1bA
U5cAqvrc5cy/YX4snRH/pvANSgDhMcmZuygA3Vdqz2hEb7u424/VuLWd5g5tDJrf4uI6jBt65U0r
QTSqN/ZxgUBDXUFKWxSBK3kaqkMoBLT5p3Ywvupe9Rxn+g03xM7w7KumoWLmB+19oGlbpe5haDc+
t0GobwZV+z6Nob7S2+bohNp9ltT3aqDvpbBE5yQ7lLF2b4Jqe/vYngGYmQGylgRYAoYhfvH6BCVZ
lFqRTsUnQXvbJXH7qSiqb60f7UOLkYelW4bTcwm7cWf33zSz2RepfxXlE4o7XOS1zSPS7HZaj2OJ
8q3RdUfwkhtd0q7arjyUWXjoCnVBC/rSLhW5VtoTwH2dP67UxujjsYvJ71LMJ/I/+jtj96IUuXQe
5n7tj/n5ZWm2QyI/aWDDiQIct82Jt77S5U7yRfQnxoeE3h8XicoVYPdoFf1YhBTML6m59dnqjIUX
UsRhnMO2uRYtW+UakYx7a5e78pWxFF7ML6mZtXlustAiM4ocrLXkXVwBD6dpdjccm5V9J7881Zei
YOEtZ4GaA22gRRWZPsizttbYmNJGGzy8W56vZbVcIToKEL5cuAovhDOoZKiE9gqJ0LMWUyA+ZVGn
mNFkiNeUrx1KKAkS7Wp9+/ZxulR4EFyAMv8KzOX8OLWOHfdJw2vlj+1Clv7q27RO4ZNbqvZfuBkc
nee2Rd0Bnp+zuw+MuZMo1HTwn4IUSjQg9NEKa6L80F6pjwtDO9+L2OM9hqyUIYrkM389lpPaDekk
rRuXuvOziOO1R2PXH7qb5YDpwu0gYAeAL6GtpOVZFl9zEoE2odX0mpGQGNnmt9U1LTtuu8tvgm/A
MF2RrzK+QOkAkL14pxIAL70glPMtI8IK1VAF4ZZx1hHgV3rrK0gpudqdaMU31/VNsBXhE0Dd22CV
ACD6C48JbAoiTa5e0lbzqlXZ+BUY+tLHqw3X5TGgnWWg2ELdag9p04Lnv/B0eW1tFm7X+lCYRos1
YzXSrlOvFJqhvhk7uoP2xuEvbB6RIYezjew1fWWvl5NmNik1uBhIlQuHbX3w7g2IOaJHkbFedGRi
K752K2T/wJSKpDyhzDxIi7Uh6wIaI9bGnaA29N4zvHW5g297BdFGsTK3MMg1K38x9XghIGXpKJYh
oQIF7BmZjw6kvokG6GX69bTtXPsYb5In+yAy9O332F1Eg15aRYOEG56NGs95FOXriTT1SUhs9Nk+
Coft3XcrAauoHpexMOeXIWRpmsoTFJ4v6E5nq9jFsiQP9f8j7TyWJEeOrf0qtNmDF1pcu+QCSFla
tN7Aeqq7obXG0/9f1FBUItMKQ/470nq6PSMQ4eHi+DmJ+IrtUbsmptkr23UzF2oj2MHbUPCB1/+s
pzqFiqW1tEC9+IbLf98/xDsxQzftairxxa5MXAQy1hLCCzcejj0FoDfD5NZZZD81dAKz2qCFc8Wh
uZphSepuRQMAidF9+306isRw9RaeR6AOVnVeQFrItNAWpTSlaB3sIq332llhxCvxpNvwUN9CpL3y
Cp63kJgrf2trceNzbaiSXNiqftkGQ3vR9bFHZ4/mCgJkX5TQK90bQu1Hpm8/r9z/88rFqenFyUmi
JqV+gOn0KBi90mcYxDg7yf0azerFC0G2K9566iSU8U49TUnpBIpIx/H6L6NgK3t9pkRPnmdq/Zm4
+Pn+bW3ZGBudIJVrgLQcmvpIxwgSOOdW2tdwOazCs8+Ld+zhG1uLVDBt7JHcG1uDlx/nTQaqxC0P
4y/BD5tsumtrjbX1okGN+II7yPFcsh/oSLhIAaIovPgopexDz7j2j2Iuh2K7qDqtPrpL/yJqMm+K
CI44RW8e/dRq4lgR/D3jTtlFsOhB2jneWupWHrb+Q3otuMogsnpW80c/e2ykP0G/coYY/uM32ASK
QEgIShdhDgLrcZeokBi+Dj2CQ3B21V67Dh6NbX9IviW301f1WXDf1ft8Xxzy22wnR7vq9/UYaBmO
L3/JIvUYiz4LqH1PzAnJxUNlGOFtWaAUt+YWLu/6v1e8uDFj2qS9lrBizdc/FSbAOetaraKdY4Y3
uWZ6gWMfbD3dQaz7aPXZXmWsp0tABgV36ggsr5+efbDTSo6QVD9frXiOpVte7MIyKSlkR1IrhcJS
+1Lv7L28nXRXaTzRQgP0dQduO/DUA0C2Vde8PP5Ly4v75nfIBVK7tjbyo3rV32gHJD9/hJ9IUKB1
cFZZhM8mfpf2FiGv3fkArgzsRZOxVQrb1WBF7XzZM5p54yNuFfuN60c3KpPzfblz/JduuJsUClBd
slVaNI2lezRSvFYz3BxxaHmCMaH/ufI9Lp5KMRtAgkM/Zsl5W3ASGiOgZ51AzPiJJPFxQnZoE8rk
w+GBNrn1Z7Dza1YXT1c8qb7kxHgGweiXD/vpm8DpjBQzUchuHsKUIaY1dyTepLdR5Ov3eLPSxZul
NNoQ5Q0rddQf5QxqN9+b04qPvfDRNUFcSuBBdIwqwOL9BxCKDs08TSSM/qOaPhtfHP+7Il3RMd6Z
X0UoV35qyq/NjYakqLL3rYOoUP8JciLhTU5Xyw+hoAkflMaruYRAB1llq1nKaMmkK5W1C4aytR7G
sKvCBxT30OrQh6lEANasy/ImT4oS9dUqUb4VvaO0tx2PsXPdGQytb6kEgzftTCIqt7GNevSstq3t
fT4lGRDuSh3DNRd2flU1iIBsRBcITsVOLh6OSuuraaTZjlAlLPU5nJ3aneixi74WnuzD+5fg/GSc
mFu+U1We22oiKHYbPfb0ofPSmFwiWLFy7pdPrSz8Tzj1WW6iyf5aatYOvD5Hc6ceVnF+53eLmNfk
jWf6ls7SssRsB7rfZ8U/Gve6l0GcyyzDTXNTA5dkjG67Gskso0GGE7BI9QLhCF1USk4/19RJTcgA
EAMEx+ouuWqvTeZShqN8WLUk/qXlqX5raeFTpTRVW100yqGErI8CNDl87XbjNvlBjeTw/qk4i6+X
y1rcZR/xqpScVHTl44c/Op1gLh6R1KVyIKyG13jJnQZ6/euK6bV1LvyjNJRx33ew7zXb8GHYj4fE
S157g+vMFMvk+nWVNFwsqM8ZD1s+ANlk10llYcqYRlZSzYjcWslVVpqPFnMFZhOtsNe+tvjPPuIb
i4vFWWWch+qAxQTtpxQ5Xle9Um6QuiTaHg/DN8hdPOvWB7TJYKQXgzQp99+7o7xDmXwfb+l2r3jt
szLfcg8WT0NRSrEjN2Cax13y1O1FpQZdZJim61XdiLOE5tUWjVHdfh0bW1aFWinsiVIJA0UPXf5U
CaiA/1oCS+E8Wz3FF70BVRNovGmq0c07vZtGEIMMFyR1dLk2afGFKaDt+4f1kl+z+cmyDNDiXFZE
qYZhDjp4+uQrH8qY9iCyM/16NRO8tBJbAXlFBkP3bFmtaIM073tVJgukcN/N++5jfO8fDbjb8m2A
miA0hD/XqghrNkU0+yaDgbRlLOwam6OtHxsIOP1C372/fWeFXw4ElGk6JVgQMbqpLjKU2KiKLCsa
4WbQ28Vfd7eibKBBNxa8BKtTumfVmFd73HQTImc+12sT7c2aqjlpA9Nnzk7U7irkD38ymyDo2qad
uilHd/xpjH8C5HRxnarKABOBGJJIS93AKhiCqomY8odqc9o1dwKtUm/z6/AufSrw36uPhXgMFn5G
eWtw8fGiKRsNAhYRAn1Jwl9IXqGA7biJn7rMdbi19lBP26S+13QDBU5nzamcZzos9M16F99VmbWS
qhj7LO8RjaVOecSz7FD7nB6SG2sv7cur0gt2q3YvvB0ndhd5JgSqSdYhew5PJyKznwQHjLiRBjz9
ayH1JWdmIEngABCgdWcuqzOV0c9mFIe48k8ydSAhT5DAtabvysd1dOBZm5CTS+PcpH0AeBogxMJN
tyl4mVwdBkZPSooKJXnjmCCPbqjFVnKiTWpbu6nWv4Sd+ak2s36zclMvfFEDJDMlJzrdMKEuAoIg
L5IMjZARDKi9756c32Mq+pvm0T8yjca0GZEBIVZWbtaaQxeC+RPDwk29ubKKVbVlaffwL9BXm6N2
O+T9N61S8m0yR+pGV/yjZdaP/5/LXWz3UOjRUCoQTPQwSEYBzMP2g4X8FnxgIEBQoBn34gBHn9+3
K/7ZxbU9Wezi2lomc6dRypmC63QzFP1d3tv3ejt475u55I9O7Czup57zjek5C4CrSR0C9cLY3Eiv
qhrFrss0ZErW7suFpZmygXKSGMGxKNGcfkfG15uY6TcOsBVfRVHqJf7gSeaaWuJZ24KLAlkHhW+F
9oxJv+vUDrAErZn/oIH6oxdUIQ6wjbzi2N8lm+nwn0P0hEUDiDbT+boYG1mszIhbik5ZYm5Ktf/k
zGxponzOp2ira8Fu5cNdSDcQRNGAgqMJBZp0sbqkVqfW1iqC44qiXeq7jBR7mTS5vvOhQ2w9xTf0
gMGHVY2bC3npieWFa439XNElnXlxXxoek8GXj4MImrMkq9xUDl8cI9hLk3TdDT5ik+VjXc2HQqoK
17bbh/d34UJkcvJTFnFd0IOkdTTYB7KkOIRlc93oq7W6Cw8oDWkxE0Pri07Dwkai23VkVJlJBct5
0Zzm0MXztTQ1V3WrPKlOvzF9+ckOlXs1QZI7HZ8jKxvWagEXnjOeFuBuhhhUoShwepaLrK4le+JH
9DtoxgBJWp7plnfF7k90bC9+3ze2Fq6ngqxXtuhTExo5L92TUDbTPwj0GWLT7jru+pILOlnb4iR3
zGsaSf26tuAgz24Fgb+1lfQddLBP4VXnauqK17vkgd7u5uIEl00Lz6PPPU2HwU2jfMtYsCdB4Pn+
6byQE5gghcFBIxQnZvEXH63q26JpIz4aBf88Dw5GOmyHqbodqm4bIicLm7eiuoypfnnf8MUtfWtZ
nOk3T+Xs9EGtOnjy6NeINMofHHhNzGhl/iRYLNee5kv38K09caTe2MtbX3fUhg0Nwg9F9K2nA7ey
IvGLF+/hyV4uHn+Ver7US6zIvJ0RZhN97+g4e6JNtN42vXQ+3i5ncdvSItLaiX7/Jh/umPQHFYZG
Tr/mwS/d6bdWFvdMryDyszuWNBQvDNtX3dcRqYPB2s/Gs6PXm0CH2jV+LpOX9/fyQhzFHDG4Y1uI
tcKVf/qxkpGpPLlndWb1kCA95zqR+s3v0G2082fZeUTm5Mf7Fi/sJ1TtzDqQfkPdsnShyjAoQ55H
xqaR6qOSVZtRHlHAlnxp5WJfqla9tbTUr6KEU0bR2NabOvwuoHSKo3talntTCku8lSKaUrqJxayx
lV0l+kshP9d26dbGZ0u67fqfUjXDsKBu3l/+pet48qsWjiDJ2zCfGhjXX4mvwn1Nvr4r9ow9box8
3827dL2xeuFKIl+lMiaOZhqiCItnKyp9Xcol1aCaY3xRt4ANnqLgoNPoVLb13ogRHHeNNYXaiysl
FRItRsYdz94p1Yn0NLSGnvRWNKqNQ+HZXwWa2NmD7JXXBxwv+AWLtg2QCgNCe1rFp4d5iDu98A22
lnwaOFWxzwlF/F1xrHal52yccI0+8sK+CuohAlcaHICNFgZTS8qkXIOgXypgJ4GrQFl97MU/sfB1
IqYDwwp2gqxycVziQopSe0DEPvo0bMVAixCXIt1htKT21gc2L67ojbnFYwH3j+W0emBs1OZlDFR3
0v6bY3GyosWmyV0Me6KGCVG1ajzts0P2RG1x3sZbCXiPN64Ehhc8zolBseY3D1Iz1ZwVB4NZR+/G
+TXVMJT0/n/xKp2YWT4UrSFI5flS6r6+MZCnqpkNLG5EvdY5rg46XTjrJ9YWDwYwRthNco6eus8Y
sqejcbBdttAVDNGrwJpzaxQZmVKjB0VOc4Y5scKqNtRQ1v91swzQ85t+C4vKVauvK+SdP4cn9pao
E9g84qyFIRACpo16pW/F6KFZU9hUydVW9/L80L8CdIX8KKRPZ7xSqo/fVLJG50TWRw2ChMK66aG4
Sn4IXeJwb+7L/rjyDJynbNg00J7GN16o3FCvktukxqbfxEddzY41Ak7K0ZiNj0QcrtkBUY401ZXG
tYD3Qm1fqFGAPaMXivda1tuNOokjtcjF5t6g6r1LBdd0ffOKPfnPVXSRgD+xtrh92JpL2m9ic+3k
YCoA6xS46tutzPwhWtsEbeuU5iJsOfWa1N9wy5xYWYCIF3exzKtymBJZ29hUcnvDchEwBhn5bZB/
j4O1APvcv/ANHSDDYr6AS7Jw0XYJplwPR+21fxEdphHEWeLB2K546QE2odw7/BcX0uKgMqIrWiYQ
7i2uf6zZPczWqgZle79Jv2ZQIoAgbDbyLpVBi6x1/i7M457aW8SJlVNVM7oDGnTCYbaLHyIaUsZ2
RME7YNydpBDLjrqP800C8jw9/CGHtVYtugAmOP0Zi2QtSuyqihV+hsAuBdeJs9HsK71yI/UL0kfR
VX2t7futjxRhftUne2364MBpNt3+CVWNc6dBHqerryPCgBuWwQbkXaPp5Jq2yRiP2uYb6+UPAtPe
i4ytWP662JH4qKen+tTk4irJSRwElfgIkEt59py5/ewfSkPeW/Wa1O0ZPJ15BZYHEJbWksAdLA91
Zludo7G8lpo5k+47W/usbebDq44G/NEP+VbaaIOrbct9DWIVOR+72604yfPs5PRHLKIRNW7UoACw
C0ZdTABUe0FWMfQUl3u2ONsZnnwwn8QVYEJ+xfa5Czm1vQhTlBy2uanSxa0etjMDjcE0bKXMNe4y
obW4ibfDZ+uHxTTVn3hvLx+uf+/+4ks7c4c163Xh9l7/hD4stcoIQj6hyuSlqAGs9fWU8wLF6XoX
LpMONGg82MvhlBAgtHIX3/PmevG9UNmw9rATIulR36E6v12V9rh8sP+93IU3k0oYZQPGBV6vdXFH
4+Awo6Ua7oK9GD+SUM2m9rwqOXwe1bBkJMPQW+CQn3VP4tkPyqzGbL8rgU6IJAxGMYG5yhGRXieQ
uHic39hbLNMJCytOxXEWdwoJ921S3CjdT64U2vbbcau62W74XHxWb20wceEaq+WFh5/0TwQ4TKyT
tSyL4P3Y8Y/Ggc42c5TRSkMrbp8dNdgy/uN5CPzHia2Fp1bKQZ4zWxLXp4OdVQxfCN7Q7ChQMGsl
pwuppg3eBp4ZQ0wKGUtnnEKwR15h6pvBh9730HeSUbmFYsbBYUjq4XOlmfE2z6TrVg2tuw74e8fU
lmemkWmiEGjZBwoW+UreobzySZ84bBXKG9TONIayZEjNFk40aq0oFlSXG0m2iwPEG+au7W3zoMAy
94MBhOEpD7TxxZwVp9p1QV3E8BTWHTyCUAJGbmoN4XU0hdEeYk/jztJFo8+PrGs5LJ0rQ2vxRXiJ
j6leTLeU4g0OUJxaR8kImg9K2kqMCmeqhSionT3kma9/teom+JwOlflU+uUYuUaV91tpNEMMt6P9
1DPjvK2GOb4vpjn7ZIWO5sVaaT9OzmQ9t8VUUCGakvrnALskkjRamdylflYdtbFiVNRUlJem07Sr
wQ5g2gnp9kIsD9neQcnQPPEmsxgeIj90nrLU9gv4Ra1s3/RTA0uhak8PsTn1H6So5cVpw/lGq23j
Fp29ZN9FRRPAQqJCOGhTX/8IV5/zwQ8q4LnmbBBXEsJve6eNb6Z6tj4WWp99RWM73TIh30NbKmvp
vlAG+9qMmuKu6CYZ67o8Pki0Erdtp9lf7VJOfwZx3D35ieTs/FQf9gYWtjF8nttGq6Wj3hvGHZro
wXOvTPPd3OsMgZd2/DSEifMUJXHnMdmRfbRhoPgwBrEEkNeeP0SUD44Gh/HFHnqcm2aHHMCpueu7
LETippK73A1bn5mWsa7ufVmOr2NlSENIfYL4SzcG1gep9CmapFpyl4BxO9qNZd5ojjo+tOUYphut
ovUyFWb6pMy25RVBMz2UdRH+0CILCoxBbQ4DQdymi9Xq1inC5mDBsnonJ0q9ja0JComh1fPMjdtE
vzG1SHoA/Sc9V7Wt5F7SqNGtnpbVFfEvoHXVDo9ZI4f7aoqSYxM0/kFVivg2iOv22Zla8EtGBEei
G+hJc5yyVNmIUbg72wz8baNnykaJ5v7LkGktGpWBfwyZOT/6aZVdlZUzPo4W+z2GDyx0i7hlFz7z
met6H2Rj9hyEzCPHRVD2nqSa8rQ1296qEvhSq7zbwvtp0giRyvxlkMOcdnhVyUhE5YMeXsnFGIT3
dhwM827yqei4sVOsgRzOnm7uPIRIhmUwZc4BXkTKamQwb5xR6K9SxggtoHH17/V1t2MuC66c1/R8
LSw+hwEsbC6cbSA52dRU2BRhsX+lHMyjGFxS/3MGfWprJ6tbVBLHfJxaBFr+sJT+KL7Zx9GzXdCG
Xnm7BnA6C8EgBJCJsBGnBI59pu0JF5NequEIXjxSdm2ibK0ucO3UBo0aeVaZ7ldCvrNETtiDlI1W
sWAIWGI3AsbikyjvLSFfOteQJSqu8XsAHcFLnDJwFqM9HCDls/Z6XTgxTA1SP9Q1h+zx9XF7U5/i
YnWK4bPMZlI9Jf6S+Zn7/srO4iuxsDcWFuEkfJtSl+hYiJOPNuQYJuSnvg5UYlXg6axw82qJypQg
kIBzevHidWmlQc46WeSJ8DYxz114JTmZuSvu//Ntg7IPtBalXl6/M9RWPFsBxf3e3shz8EUpQdnF
0+P7+3YeMQm4EvUuFXwWA5fLLEhTinw2K5sTsW++G4fx0O2mHZXXK/TmvPdtnR92QjMxkAsZBlIs
SxqofFInvWJSGIqFMPrYKeHvtdlod705jjfzbA7b3vRXYeVnETDrI+xmAJiqOTdtkeTQgplldSjt
jZF6orgsYn39vts0R9g692tLvLidEDvSPLfo/pydDvgkq8KX+WTN8C1zcwcEbzZtpbR0uxrq6B+t
qt1kdr9dy2bPbxjkoIAwwGJQ9WIM8bQCzMQ8+I/YtjeEW54ZPxWJsnLDzjGE7KSJxJPNOYEhdBmB
1omqBH1n2Bv/W967rEj+OB7Af38qjqJa3zwot/LnNUDfpTNDDUgxXukb4Pg5XZdVRUFmFqO96RRz
X+nVHqYN124rD9+2s4v/VFebI6LQwdY0U4zInk2tNtmoZIyy25vKKJAkSjVGOrMeXoN69Hfv34bz
iF7YcgDrcPcYVTvDZPbpGAs2R7jKNDCg2sE/Jp6xT++EtnburQKez12ksEd1SZAqn1e4ay1NG1Ma
xE1nKImSCuOjkptcmZxGsMgQOVJ22QXPa0NYZ2n36zr/ZXdZ6VYQeM/qVLhmKrH/ZFf+EzMQl276
m/UtU5FpsKdmMlmfSO+d3XgwoCcT1EyCK3I1ILlkzQKawkwltwIo1OnBVHo5n/vQ/INqVPeGPfWj
o7UtjvYh/7nqVi5aI+kjC4LN4Kyg7egTetyGJHi1hC4HhYP7BE5l2oxiumOFMOWSL+F6UxejfU0F
f7G0Qi5qQ+othqbku1z73jertd2z1gBHQlDmUX8jJgChfrp5Qa4xe0SCJGitHrq94E+23exhvS98
Hu+cGFoqUZp0+rSkT/D+eXutDtoHVS4mNyn6D+9f5ot2REhAsRS86pJBnEK8r/ZGYG+C8teYM0QM
sGfs1w7dRStsmYxDBEu4jN5iK1dqpXaYa9VCtx3u0hL8W7ZCzHPJ4/JR/mlkeV3lYKIjmvvWxsrN
z1IWb+vGeZkmddc0TL+Eh/c37tJZe2ttEU3piak18YC1oqL21+vkMcrmfRMXFgSfi8arDJkL/b1F
TUqNGtnMw9reJIWcQx/Pk7K3ym52m2byH4egGfaO2Qcrwc6FhQFDIJqBF4Nbu8QtZ2g4yEmKf0iU
jseSrqVx//66zoHY8NVT2iMRg3uAKHFxT2G9auXe4gHJX8YXYlGoQxOvTJEaBQ2wGsNf3MY31sSC
38TwWVjaZUTuT30G7hYluYvNZjtH8l3YF5smXjuGZ6xWPMXiLSYsZa7NPCPLnhGUCFqdCXLDnXf6
Pn0wt90WUNn1vJs3IeV6RIq+RvtmZ+2zH+m2emgf18tuF24cvwJuDpXrRhV14aggGLXMoa6djRp2
uzCkzy0lO8X4/P6XPKuaslQGXPiawiueOdxuoO4HxBIteLtyJ8SYdUQbguaALqgr259ltVg5nBeX
JVjPwXiCblyOC3aUaZHXkOxNGE83ieR/9FXy3GBcCXEu3QFY1RXiDWA5Z9j5edKNsvArZ5Nq06Pa
OT/GGXa09/fukg3mkAi5hcbQGXpE63rN9EfF3qS+6laob9rmyuzapYP/1oJ4m98c/LCOJ6WFu2WT
BersZtL4lNfmTqnNvVJRVZqo7a+s6RWTdlpVVVWmHgSnHrnZ2dnPKkUrGoMswng298G1cj1tdY/p
8fL3F9HDTq+SF/16nZP4ol0YvMT8MEkhNPWnS20y0566eWZGh2aXCDPyD+pHdAQh0pW8l3arIqnG
DPvV6vzqMjalzajCQozoiWDIPwvzUZMvKA9A3N7vqHDtlE2CM+sPQjdihq4JZnyIGZWV6vXyFiyM
LoODoe51LZYw2oEVpWAKTC7eTPLK5V6Gv39YEegm8Mz07Bd7amvjHJdFIMJff9/t+0O9pbm2Pia7
jKmwI0Z/6XzQ+mCuf+GfFb+x5GqQoTq4EvgDH8RRu9V36vU/qhL/8zL+b/CzePjjHDZ//z/+/0uB
XkcUhO3i//79NnqpmZ361f6f+Gv/+s9O/9Lf78uf+XNb//zZ3n4vl//lyV/k3/+H/c339vvJ/9nm
bdROj93Penr62XRp+2qEXyr+yz/7h3/5+fqvfJjKn3/77aXo8lb8axB95r/944+OP/72m86x/J+3
//w//uzue8Zf88Io/bn8z39+b9q//SaZ5l8FMgK1A4o1OhVEXPzw8/WPmI3+K+EUs5iv3pZM9re/
5EXdhvw1xforfwK0gtacDoyQs9EU3esfGeZfQeoAh+NZgFKAcOy3f/6yk0/070/2l7zLHooob5u/
/Xb6wjA0QP+PhBZWK5hPBSXK6cW24kA1qsHqDvRazM9h55dQyCekMG7qTAUYoND4VITZGG7bHMGz
FX92etFM08Ewi+HBgZcUrt6FB9XH2IjTsR6OvqM1x8QPaXQPAVpmYWPt33ySfyz87UIXhWJhSxM9
Mp0sl4bW2Uobo9OMcm67YzYUoXHnh374MDOJWW0a3zQzD0aN+EOB1+2uYr8wYNEPKr1zSzlL6pXn
T9zsf3txhigEAgmvRvGRCh7N3dNNn9TZgq5ano+SmkmurVPPT9UZKmuwNHtTCjvknKxgJSpcGBXr
B7yGMiXnDk+wpFFwOhpnNFv6Yxvqiuf4MiCrwQl/stfaJiot2ZO0zF5rCZwWRV93HQinmCU36IqS
FZ8uNWlTE2GoZD4ONAzmTWTl46+gt3PNVaY2HV2F2PFYa1P80Kl2Hu9kZSi+dUZdtLtwQn1v5cCZ
p1HB6+8hHwbUIdBuMBUs0orGbNu5l7vxKHh5ba8vouiubqW8CF2/Fi6fxlsJGDPos+s67Tr7rrWU
snOTQU+mRz1q2zt7DLX6ecrtjD52NuhfysAc8q+GOUqe3HdWSa5n9/7vFKX85CFSp9k4BGoZPaQS
HaVtZQYj+mIWKrJEx0ZQeEMCz/HGqOKw36plbDxkdVG1HvNCBLnpYFTAo6fISb0QtULL9Q1dGpGA
zLPS60OlieCOSZwfYYcS2l5Li/BLV6i67/aZk/0ySk36mCdmvsvS+UCN+l63pqcCub3UrZU2OUip
6YATa/tAhR83VQcaaHaYH6O01L/5eRw9K1kcM41iKFDA2l0k9/dVoBTdju6aoR67OZWTreZU/gdR
XuoOllpnCGLklK2f37/CixMsro3AaehQKFL+hljl9CyNRaEUphJox1EL5N1AheyAiNl8p48OihA6
00bV1K7NeS6MimtDawJHS1ZNmWWZS7UVFLlMpoxHQ6m1TwxL217V2P4mjmLNbaxRu5rLam3MY+mV
MQobtCpQ66jkwMZ3utJhDhU9SVr5WHSRlO1sw7aRIWpB7nooBIOxkmnXeLNC+9eVelV/eX+jz92y
ZhAt8FixfJmCwqn5OQjnfvIn+dhLfn+V9XQhG0WJnmmArdUAF7nq64Wk7M8WG8BecU+LB0gy9USf
TH0+qqWdqK46OOadntrNxynFIx9VLS6uKpx3dQNZvXFQoyD3vXAKC80ti9K2XH5dvlbtvbT/YCpI
UF4fp2WhS8uI6oe0no+GZreP2lQ6hzFNoV6Kok776bRBmLraWA72tkpU/+f7u68Ln/jmeRBHjmkU
nggTzDGIvsX2V7yKTD0b8zG2Z83ZtOjdzTigIupdtA+y0tWlIQ89rRz8X1lrpI2n2xIyowWyXB8r
0HmdS1YKg1prdB0cNiMOw+0t9IfcsvLtr9po2D+rTMurTdwoDCRKRRlMrqP2Vo3wYQaqr42kMd22
kYb8YasnCkOLUdC3m6Dw56t0hirS7Yo5GFy7MPnfNKC7zPVbCTnErla70s1NSYP4pVfTbaYi8ekO
kpwAppoi825oB+r0RZc5H2mnVo0bdnbhrHj6SweL4grJkq7BSkpd+/QQa4ltjdXcdUenkyP7WgOm
4HiSxcPe5omOmO8IzYerOSMOdJIaPdkGfZM2oduNI0iMXJmP9GvU39//uKdB/+txh9SBdhr4QX7d
srY/dHE924HMrGhDldiVlczaNf0hKu1vdA+fpNY5RpXyvTGGYsXypQCIUXW6vEKnGv7ixbEaGZPP
ktDqjxkd4AMaJdUPNCdaPhD4lMIjZQUQU6kTOA/KUorhiXBKcQPIuv3D+7ugigjnzREXVSnaYCCD
RBtTIz8//ThlmhUOr212gJYdneX02NXmk+5HzOvKdc3dGq55JZtNmzih1xrlhyb2QWwgOCt3e+ox
jO3IzbHT+JhWtclVNXfzeL4BI7pvwAdNgVx4KLRv3//ZzsIv/PGzecaYaoaenLGi05+tq1LaUk7I
DkqiHuOku6HZ95zK8uDFlhWBY5E6b4jSb1JdkhCHsRc5Pe+F3lylBX10DVIt1zeNq8ZKNmbSHuYB
TrWhkmfA2ontShLqG8p8UIzg4KT5rRmb14BYfp8c7WPggzgtDP3gGIAwS+kGg9eDOVzFJM9X6O3e
m7m0A1cieVMIvii1zcod1TbaVFNnMdpl7iwzvcnL7BBk6oNRh4wjVSk9apyvV9TSdZIqMBio2q/Q
V/S70sCjWDOIuTLUPlWRHbjlZD+revyoD/ajXMrM/IyJc6NG432pyZ+JI5lGRMlur8bmvJkz61fm
JA9lZ89uGFRo2U3qTVDmx9xvn8psOkD7Ex1ap6lY/JC6SdxTgLftYteMw++149+E9fS1UoE8zMVX
qPw3VmHs1Ga87rX8NtCrHdLKt4UW3ku+M7tyFG6zyrmvK+MxkpUvlhozhRysHFxxR96eW3pkcJ2J
aXqagNSWFgeg7fmyWlLEV1nTVRJzfE73pChDGVxVstx9TeJEkd0Mf5e67x+95e0VXTIsIxJI3dik
l7sIfqKEqedY6+OrMssgY+ozf1dJ1rztjSnlG0Y1veQBQoZ2LKfvpgVqKJyrNRiluJbL5SOhZJFF
IVGDEzk9/21XI1Tch86xMOduO1gBgWw5DvvAB2L0/oJPCz/M2rDe14XSuVPJhRceQh1sea7gKrrK
Rkz5RqdumxCtWmmaQQAn+pf3zV1aGT4Zj0SMqTnGwhzQycYY2zg5xiF8eLvEScZs48tWk9BcboLv
71uzxDlZbiRMDEDMVaYSqdOfbmSSZiGPvw6WLJ5fs2zgojdWUVsvMHDZO2o2ObeX8fPrMIqDp9AK
J8BmyvQIpTC9PlWf78skLKG5pvn+zS7HWDvMhVZ7g25Jm57W+McqRfPQG1D/fczCTr0fqih+CXok
ew9NT9RPHbmV0mMiaXP3qeRF3jRaZNzm2jxseFDLuzlo+sI1gCPeVNn83a7UIAFkWUme5HPVW1Ot
j1JQ+1ufeHEzQXFwGJpkRm+KFxmqh6w+OlGvErISKx8g2wy2s9Gh5jyOWniNiF/1K02MoYI/QUH/
lSB+1lz4tScoFKT0hudQuZH7tDoapaJunMhxdvU0IUg8ZjETD2pfWeiz99mdlbb210nNJdo1XX0t
2aX0WbO6rNjFTagxZa6GXwNLSiuXynYdbFXkytfYIJYvgziuRBqUMRBvgsF6cTNMtMMtf5C4nlVQ
gzCCnhPuxx9qGuYbqQ/6wxiZrNwe66/vH6WLjoG0SIZXXvQXl93tLgHFXRqOdIj1Bh6lwMr3jhPK
mwlB0YfBV7pj1KqRVwd6uE3RovbI5tbKtBdX/+Y3iMv8thIe+mXRUq46OsovNc2sOzmdVVTomQea
uqbezdkU73GO+5W1L6oLr06CYjiegroMMMqFU7RIeYldhwjvmzK35twiE4u+fR6lG7md0y2BaC3D
kudUX2qi2X6NNubSc8CICJxdGox5YNhO1w2vQdxncy8dKgcorZMPZumSxhiePrWQmSptus+puxzf
X/Yl10jHEnOU7egKLR6hgDMvtZURXJVmXQ1ubrSMPyUyOpiFCvV3kcpr7uqCt0KzFbIaxrzIuxfb
3Dbj3OhOjDpKWjRC8gWRybE3v0pm7bihaaMjkq4W7C55ZKjq0NBjyJgcdOGRZy3SCAVH6VD3PG5V
ZzrXIGuLTT23/spbc8kUkHNawBrRMXno6Wccs4wDmsb+Icmi6nMuk39uaOc4T/oYog7z/tdbIMH+
H2dfthwpDm37RYpAYn5lyHSmZ9dgl1+IGgUIIRAISXz9Wdn34Xa5KtpxzmtXtEkGSXuvvYb/d7L9
62pvIbEJTGZkAzbjGYf0eIYXBgkLvZngOCwN+ZF13ZgWbbcn8Mfumvg1atZYl2ow2E8KZ9bkPYHb
n4sXUzIYIEA/jkEBKtbf735hKuLgBbfnLFTQ74nGnbMptLaQFFjWthEof5oWzVxo/TvP4s/1gzwx
pG5CIQ9cFplUv1+6N3LRI3VwXF79eOPXBDnLvYL5Urj4m3kFQ95tVrzDYvnzfmGkfklFQgeSA5O/
/Pu/NisPSH0EpkVONGES1vGro/eb9P7eZ4J/yISGdmBWNp2Oswu9feeW/3J1ND+IpMsSCnLl22nM
goGWpDs8utpLJnPZppn95QDi9UXedvM9ZG3xM+/HFI58clBJ+c7Hd1mqvxceIJZdMs7wGy5a9zc7
FmQD0aYJgUBvof6UMmCWWGNtPQNqqNpGBrVCzVJG8P64cqE0L93izDvb9p/7F37D/38E0ZsX4JrF
SLAv9WnGB/CpVQ7B4WFmio2syFVVfnrnkf/liMxxOdByUW9dNpM3n5mmMnP42/y8DsqYTyD5IaFv
ZwsoujbrFISUEqWymudUlig886/TSFuUmnTQ79GRL4vp7fPHWYEUCiw0NJJvTso4HQXfRh2ehrjT
50GOfAL84th7jKC/PePLaB3m0xF4hP90sv/6yAfKWkyEAlDUiXElkUZexWNLAPlve8m6KXjnnf65
hYKsAynZxc8M4R1v0RYzKJhgt3l0GlOoQuA3krsfCnUqL3y2kPeYO399o0CCMbW6jIbDtwDphCim
wKeyO2eLk/wlW8kcHGK1K1NGYGNAdLEDT4SC3LAnjy9YHtaO7arw0wiz0P9eU3971P/6LW8HK/Me
hC3pm/QU+RYAGgum3Je8b/SPgI6ZKIZ+Md077eDfHjegcJxXFyz8DyBC+70PsiaLT22iJkAOS5oW
Fi+gGA3OsXcu9hZKQ5kFxAOf0WWAfMm9ebNg+zYP/BxohY8pVJ9dYr6BsR0UMQQmRTyEYxlTpeAA
IuOCTmn0tPY7LcduDMtcWxDu//t555fj+O0aQmuIugAek6h/LmvsX9/2mM9uNHlL4Ruww9a82JcM
6rEeLROADNiw4wP3k32mZMS3Pk49+ULskIKl08K6nE6ZLVnq6S0HsO+vOCK98is27gw6Gkw8P3P8
iaXYzRbrog0H8zABqXtZFLxywd6b5VW45vs12tP5mQZIA7rlsrHLuaNLXONcMQ+Z8c1eZ6z3OT4D
DPpKk4VtXy1A2e6EpeYpIww4o20ssFwAStnHLk13iDxnEYO8ySw7d7FaXvZJsY9DvqujC1qcyp6r
HtlwvmmG63CjsznuuQEo2zYgGRTRxgTAWheGpJiWgNCiTW0/HOYx4S9DZ/epkHmq5zIKR0jYMWvU
n7O0J2AT9Z1zJ70JhaYh2cYyDTkJylGP/AlApBtKtsjFFxhVjz8XqvuoDAbmf2gdNazupi3Fy4+A
CxQ+WvDIkS0716kW62eQjHbEI3mvw7KDuu9ugP3RD2Zl0lVYlduPWOXT1RoLf0tGTDmKBbuIvgpt
OnxYU+KnwmnkYxTZZqLp2Js0v0n21t4z5/R7nKR/QP23nxUgWUykIyAOKHR//6xSpTba7+haNVjJ
924D73CQ61jThEhgjrI7zn1CCibT7pRGqzhiZrTXw0oRR6O79kmHvXsncu5vp8UFB4CbA8ZBkK7+
/pOSNfC9yT0/D1qEH6cJoD6gecQnvXNCXv7O21uHZuXCBLioId4KtwLi82BNcEBCJuvh7cn9eGQ0
BfvS7Zr82MySRkWCRXL476X8l/u7DJhQj+BIBM/hzWmoDHdonLGSTb6uyOddNbn1q9Vt/X+4DsZZ
8KREoYsQgd+fozQm4pMPzGnP2XiIjRaY5zj/8N9XudROb54ilIGXZpRhtv8HSUqyXJpuTw3MTILk
aEH7gGByfwkyopZiUGs3FyYT8FYBuaZQmES8B8/9eSzCjSEA4Q1tDJQRfxA/UwzShjbn/fkS5Psd
hqDpM1ua8JfUZD0b2Ck1JWJ8m+lKYiQ0o8CPM6RupUn/zgDxjyMRv4NeTieU0Nif/4D3J5JlM/B3
zDIs9IxTgvAG1bkbptX8xBru3zmC33h0oKe6XPByQIHOi9Fp+Gas361B4FchUFZZ5pqvEs0qqdPG
jxpC0xbuAUiqzH8ubLWIxMuh2i1lD1MdrNj+aoRD9WHqpUWtMsnV1dalIWB5EzYYpGEaVrcr3wF/
g8t6jUUe8EIm0UjeoVf/2RdCMIAWG3ok5GViC7oce/8+1uzCY6RoEXykOrka+vR+WrPlLvUhLMQu
pu0aAvpqpe1HGhhapCsE+2E023fWyh8NCh4lTtecgRuUXvi1v/8MDgRaS+v3044W/Irma1YpYEf3
jnAEsgRtjIBwBoQDhmPvHOx/FDUYagI/w4cDVgw86t/0Jq3l6IjVPJw9EeEd12BjzFFiHqzN3zPI
+weo/22tYn+HGy4mcVgmsFt/U0MgPRtZadMwnG2CCUQdWh7zkvg4MIUMOwxk5JoTqGmXLX5ZYVl3
s686CUuBiaY8Z0E/ROe2SeGNTraGfnPcTUNpNaws7S7H8z5v/HWCZ7KqoATBsBilmYcfW9zu15iz
7d+Gob+AnQEPL+MtHkzVzFnuofTl9CBHaD8LGrX5d4hMQnsvhniy1wy25ElJ08SxGhwn+6XLL7ou
1zd5dx1asSVFj1Ea6g+kjzdjMpXOiv2ZtxjKFHnfYl7hfZIIoByR/obRn3rymKN/mY2ePzcBdz+3
/SJHhyiOP7e2a4f3ms8/4LoLegS0G/yjDAyOt8hHo3eZd/sFkezb6b4PJnfcoxYBnEJ0BxJmrhCL
DGv83gZ6eZQqOyDwoo/i7p1v/M8vDYwDnDgYo0PwGry1R8wGKwEoWn8aWqAbhyDqKHy8AXNhakIy
K965cXhKvj0aIniUA0KDUgc4JXgdvy8qhppOX76oU7Tm21T0ojOf8omhwhyB4AUqDY5bBturMZYY
l0FCtJ7xw9LvOPJhxQhiHGBz6Tv2LPrxMtLf2FRmS54dYRj7fSD2Z9D1CIhdGEFgcii+hQ2dvnJF
fb36lcKbKF9hb6nMl7ABgxyzRf+Jmnm8lZJEp3jA5I2i+sSMTihknceBvXYweT/RjpMSko/vUo97
Dd1HcnCY9R+0NKICb285DWluDuPC8oJLBRuixv+Cf0t8DilBilgwSpARIu/XR5hu/VBsC29s6rbD
rgg5JI3qCho2Myhwortelgka55lmY52lDTsMYdhjFNy0rhToZMs0Ewuw+0kd5qaH2Ak2PUWzTaIc
28CelhbOuUu/Gwh9F1ZsQ7/ezbRfPuMpj2UYiO9jgtDx3AwY0JkWbkkyhJovIL9SIggCr8L9Pkkb
8phsjN6EK6anRhtsse22P+Y9DKVHvyIUTrP2qOBzX0P2j2A+K2QpMRS5HmAFD+MEgnSdDHSLaWZL
NTv2C3QVd8j2BMWxkYC3xiR7ouE0XNshnutJtehZZJuVjTGIGRJ7cg+kcxXVrmZZUpd3j43aEMAW
zAKafQYvz1w6ccN4cxmpxs1ULhtfb1wbj/WFHlaRPYhvxnQllTYbPfTaSGgkA2SoyVacL61cHSkk
rdABMuh93nsgqmN/mhKK2lYH8jgk1h4DP7lP1q3dU6JWONyLRTz5eeruwC9cj2AHJUUzDHDCI1J8
buLBlHkm86KLCTIVxmmDC8Ls603wALuc4+XcBeSwIPGoTrHnFC2GBEW0QxelW0BsjWk3eFRE5EZ3
e/BA1i4+bLajZaon+hAInleqTZG8g7CpsmukeBoGmtQ71tpdjhSgtiBpNlQyoAIx827JsBUOBq+Q
rFN+gs7XVXCOHk7htrmbIcq+7FmI1itvwodd+BSvxWZ95fJdvsg5mQ7jrtKyCyY+4rZsexpXih1a
R1FaSoj+rsTG5ocOx+cNalXylWhYcxUSwy5wAGBMqKq5AZseHV/gz/28rp9kKvOS7higdYS1RThq
97QRSo9txJPTvPv8Do4QYR3HA6n3NYkADPLuxMZkq2JhwcNlakBf5vw1ETtoK6g/ihZrqvQB4Vec
b3DHxIStWMDWekGuo8QaYpoX0Ty8zkKvIOfn07PnKYLNOxEdYIk6l0x36NsxdtzuV7C9i0iOcRWu
zXCIBXIPhfZpWoIUEZd5ModVigsWtB1mU6x8ZMMx0HvfFeC7NiMCGGzSllqOGy+MNclJAQED3yaF
D5ye9tO4B6Zasy7Ey+bNp3i3rkp9hEG5y2zw3HA93XowFU5gH0cf9eT4VSh8+Cnv3ZcuAO+y2K3u
X0A02iRIuWZ4aZdgeWqllNfIYpkqZ1fkeaje7wUa0PiALdNWOc/tzeICWWvqwM3YFyyieNi/xgg5
/LrsufvVB8tUCjbY496sbY1QB1rILdjrkU32BvRt9nlM8+UQwwSyXrAqK4c9vrJk+zhHMSn3icII
DrE6tEwo0s+gNbcHD7X3WUr2Yinqp33MadnPVJ/1OOHth3Y7Nr1BqJ+Q+ANkIXGR9ir4kSaS1JQB
S5IkCJ837X7oZutrL8EAY1tOXi1Q/COT4XzMYbwCsILsp4SJ+CHO+uxhISxAQYBYmm3QccmjpCsJ
b7I6bB12k9xNtSWM/eznDZ63+5ZPBwTamKsQzdFp6bW6iXbnioQAVaAa/NxKrQoWYG7FRbtYVMzN
l/maeeWR3j+1g9nP4dK8Iq88PFgajWd89+o4D3NziHYkiS4xyKUK9jJwUyW4tZCvZWMTcgzmIHtA
nbPdkaVJa0JMc6WHdb8nyg4PZCJN3ZmUkCIZYM9VTPuA1BbB36kD3jZMSF1CD4Scl3/AWOBcl0Lh
XzV3zzMTgH67Xy1DQq/tkvAM6555xGjk6IrLREkblnGE0vsgBN0efDyq7gGOzea9n/KX4ijCpgDz
FJT/MGB5U3ebNG3iFZ5qJ94wkH/ThFQJFbrcgXQWebipE4hU02FtcOpj+2rLtlmSQksUFf/dxv6t
VsFYBqMgQA+XhuT3Z6LBGXREzPsJ+yHCJkM2aVjyqA2yEbpaV0va0s9r46N3rvumacS7uNz9xe0E
E7gL2vj7dQWqA9nubXS182GyhQbD+hPMcqHHVJzOUxFqGBv9963+pQ5EcwqeJ/Lq8A1cxBm/vf7J
0QTUpuSUJXDlFipTn9nCx1M8Yh75TnfzB9YRwVcFnD9cBqIOyC1+v5bagz3rBsyqF++bpdY9zHsO
Zm/9eyLqN88RvTAgDrw+cEiBqEDZ+vuFcGBFU7LR5cSRmXIKpjT+6OQ6AfzGUKp2QRO8Q/L/y1PE
q4OOFtfCnb2NuczV0rR85dnJRCEOGmeliJBbYMmAs38303vV9KVY/nfvBmDhIgnD2sXEEhd+89ZY
mLStRTN9mmgf/mQbTz/v7RL7CtZWssWMtFt/5ia5UFo5T1+jbSb7hTUPk8Z5SLdrMeX7Vm4bOoPS
JOty163guRbdFq+vrZoDdtfCJWq56tYxaIuMymQo2j5eEPwc+uy7CDeQ4ZRVwbcQrl33iKpYfd3D
AgNtFmzV+mKWEuRE5H/c5IvMn6OpYVEFGmz7v5N0gPiAiiOHBhVMSnTOb0WosuWagMeLlZrEqHud
9WeOVMTjGKewfJuXoLA86N55/G8/L1wUsA4YrAHFfgX+0u+flx0M7CEhpz51BKgud/Dv0rEYDhA2
o8GkbfAOLvL267pcD/og0GUxL/uTcxbFfUzXLcNNkpQWG6fbrYq8rsZAssN/bweXn/77h4VpGXg8
EFjmFBd8c2tch6YNVhiWyS4QqCB6KD8OnCnBKoixmg+gajevHcKV1hJodd8eh4iS8J3n+wcOfblh
bIZYx5cfAT+hNw84liNiY6Lg5EwgbO1Gul2Fs6cpJpR0Atkb/VkAJKJL16JL8l4fsFsBp066dhIV
mNzZU0+zBWPNPXvPT/ztJobfBo4AdKCwJYEB71urF75ELhrnhJ5mPqI8h7Q39qX3W/by328CQOPf
LnWxzwAlD/AMXv3vj6GXZO8TqKNPQcDEXhA7W3CzNaJDFjV9wsxBHKN1RO/QyPCxQ/RYOVHS1SvL
SWFhRo7h6koLN3J9mJoc+YoC4hs/GnfE97bVGB1F93suhiOFiZ3P5rg0ezejfrNzdkCiUH5seZS+
9ODeySLMVPpCDGFXisv1NKEkv96CGBJsKbrjKgN9QLzUJdCBRyUllh3WLfm2crkV6DW3uguXqBDw
9OtKi3Ci0+bt/pAhUbTuUUQ/oHgGp5I6dvB02x454nivwlxl155Zc3b9MD9uYfjSoDZqC93P2ZWc
2XifQQpf5VAhi2IN/YzREdc3c8PmCeYC6C63xRN0l4p80061h9xjnE04wFhrIvZp3QPLwBJN5mpW
UV7GhkboAH3whWE3/06ZaIpUBAl2Rq8dPsE0fESX7HwpAd+dvMfEpEjGbTw69AmHFPtrGTJrP84q
z4GRUj7dQksOlz+3BXlh+m1PwYxj6es4DdHHvTOwK2725gAwvdmLqTFZ3cIZpMgntdcqQiJ5Fzpy
nqH2+Aafu/yaE4owrrx1T5HshlvTQs2qWhCOu8Ddy0G6q1z2+VMYIpuRSfDw8iaBpqRrlDpsi7gQ
kedwrGAypg+wocRiGSP5YSWhP5M8fxkFErVTx+g9Qb4RAuzEtM4HzBPzsFgH+kM2bfoNBTg5LS7+
icmmghIj+oxEm/WXbef4Dgsn+IwZsEENP2a3fIoFusyNm+/4JM4bDaJfJqTz5yXIbVPNZOmOMRqh
z2hXpk9NGIFRHdCtkHP0kMRNtwGSGoQpuqFrc8yy9+Qu2PIUJEyZ/MIUkBbQpE1QwFz8kO24Dyj4
6Y948fAI6Pu41tm2fdF2zGudC3T9mKUW0G7AwAP2QhiEgkkaDWH3YR+6CFwjdk+SWaAB9tYC9FnS
r2hePsIMxncFiiR4bbfpd5XN6GDmDXLFykJDZwu39D/5BY8CKJ6UEcgd5cwHf225Y9XqXVwEKRAY
Bz7Vl0R7MB3gBBZVI8SGYAeuXfBxBI9OFgKF5lav6TZtlUANddjFDCKKzXFvokEhOnt/mhv9jO+7
PYwNzNs9Bp5q08ERuo3xzFLOPvURX89YV/0pmcYv2eqaT2wMb2JMXMsgaGBlnKd3nUZcqMcLAsR8
pvD+vQHaAWNYdHfPEhqJYmTqa9NMeRFPE1ZckIEuG9AJSKVRyTGUg/lkR6d5GQPOhHIQI+JjR6n+
3K5dc6N62OSUU8vmuPLxchPBDPaZznhWENvqcoP33DcMOtHRzeCckSBHYwqkZSuQ7gNGtTRYq0wB
cRjm7iuYyf1LFjcIbRjBt0uKLuUeOeIc0JSJ+3koVWiGus82cQuGRlJuC6S8JSziAEyNsX1IGEkE
HmE/6AJ/RqC967MB3qpr8oAvEDGC6PXLcbALxubh/CXTKaRVK9squfQjQBLeP4ZqTa5cZGN0xltQ
pbES1yafIrS9Kj9nuYMfKu3899ba766BF0wIA04Alkq/6jjoKxgLwn8B3hJft4A6SIR6VXRIoD8Y
p7Oi1Xj4Eip/OA1qlE4l5Iz5Yet9cj/wCa6nRo/VogWeKe1duXVjYg90126oYhBPgDe0iOi2kaIP
dGr6pCDxNN+BhUPviInipoiUWq6AWem6ybYY0obpsw2aVzwueTuBzvCVWLNf+2AQRW/mpc65SmsD
CdApEQCD0Ta6wwVN/oqWxJ4Drb9Iqvizh3av2qBO0DBHbOaz8NleYW9D6CVQe9QInaPHDPP7QhDh
bnyfDg8rAU9zjSQrkxEErCiHF5CRcXeDDx+jcxxZooicwVdAxruQjbfRyM+8JWPJh1UWWe8goBhA
ZIUUT1c9x0OxZgH8R7oq5aGG+GA88N7mhcZdlIsOEd/a0wZRo3tQBz5eKwce9xXUuGuZ20mDQT5H
GFaK6R4adpA1MPttKh6vtlwGPpSAiWkFcFEfdS5he5+sHNjebu/wRYKaLUIASMbhp7XdktURRJm3
crZQcsR7e0RE3FiQEVITHE0PJpRdKVS8HdkIaGFKVfdrwDj9Bvqv+cZCMVotPHqgXQp9g94uAgZa
yTY1ALFZU6AT318DCYK5xpF8J/icv4YOUIzLNMHzYp9X6N0xm1uaU48dGqouh7wYgzfhV98A9TYJ
xjW40hB/3Sf2CgbRr6Qlqg5T/SNZp7BwdEtL8DLOLpNAEtdVj990Gi0F6Adf5mQTNSbMrGpo/sVL
OANtJP8eI3bndpni8BE4jEAoQBAf1lAeGIfv8eJzda1S8gvmxPMdIKpfMRb5dZiijGEwxT7OdIaZ
69C+4pRuXhmYIvBthQEFHqIavvUArErDs7huwQ6oUOCsRbDFYDVjMliTbMWGnidTnW/ikQVsLQYO
nGcOMbNCxiD0NQuA1/hjP8dN7Qd2bsCcr5vIbVuVBpLeDWJ4kg1250ZG/DDnfXq9RqkE7h/wawhJ
PsIfKS+8dawAyQzPNmyiMp1y+QK0PT3Nbg0emQuhtKFtUzYbxPTCxwROzqCKgvP5FLPtaZzm534i
sAVs8E9Aby/Ib5ZfBLXX3qpdlKhc8aGBTnFPesaPujXr2drNofeCFymORNxmTF62ziNtIB8eUT4n
te8CXbV08GU6KFpD9AZkzmIpBNMNTcmL6uDC20mkb4yhfgTQvVz7cED6RgySdtC78BvtYYm4UOgX
dR9/9RopRsrE4RHDwaZYJhwuY9DD8h0zjBM22eAgpuA7ODhYM2lyPcPaeafbr7DD+ahxwl6PJn4R
IHCCCdX/JOv4E3IEmH8rv5WqY9ujpurEENZarlnQlKkKP1Lj6Xcg+7SAk/JcRwNk3wZhS6d5mK7g
Cktr7F+YCjY75BrwVL6ayIWuqC77gkk/T8gWwYmJ9hRjPUDuqYTPWD+MRZqY8NTn4nkBhn0LetRr
AjH4kbV2PrTMfYsg6igXlS8FZoEd3ske3pmN47/5BqAEDpTLk2grtJ1fTDQuR/Qd6sqP7ueEYSzo
OHH7gQb8uHSRqRMxg2TE+FlbonFg77dJCrhGqCgqwnX/IJsd/4udT8g0gEQbXoOlB8e26PR4l+/0
o81pVkBNhcgQ0qO4YctxZ9Cd7bnqqi4HQ7XPuhOspy/fw+zLGU5kqOvNYbARMOwuG2olsWO2tumu
SYBLU+QeXXdxpEq65urItYnKzpBvUwgKRghLr4dGyK0EkRGGbIBMnwQ6XvxdDG+G3XyYSJgWTMCd
YJzxN3a1fVAiZxgipefFCVClxNTj8dnwGrU9qVuL80mR6Us/Yg8xFEU/EFNbxskQfeXQbp/7DjMP
yRoMSCYY3YZchfgasKAwK2SvmdP5CSukKde5/ySbebuLjBDfYb7KP+q9fQwA3UsczqU22fW0GiCS
SvKCGoZcoHl8SNeElkvOwNNG4EzZRevTujRZqS2YbDNdOWKI02vr1K11ZqpghYjUO04WTFCgI4Dk
F/SxPFFRscWgAm/KGRhOkexDlA6kRNmcXtnpMl0ErlOZDb03TJ6XO/iB4EaXjp9MnP9MOPu5QjRY
JD5lpU4mXkWm0XfJOsyvYZb7oKKNCZ8n58/aSVdnev8lIWYrUjkxTKf6GXbcM4ZeCxlxxORjA02n
2+gHTdh4JRxy2loJU/JyZAYwOxeiry5lXeEI+J528jAES2Iw4PSUY75hQ1i8B4tleA1CDAhKTn+F
YoWTw4JrNIKbGy7TFzctt8g1VbfDLmETFQyoz0b85czsBjc8dmU2mOhORMN48ERfR10E1yE0aVcx
RcsJmaK6QSsmDnuLIV42B9Fp7oZDum+PLdmwtIRhVbasiGJb4u9jPj3N0JMVfoyfs2mGdikiPzB+
e+h9B+4z1P5X/mIQ25vlI2yKb7XBOAP+vHwrSLLEpRKEHRqPX2RlDJk2nCiqMGjAPvT7je7tVrbD
+pgxk9QK0FkFwA6n/ohY6Fn2U0mjfT+Du/aBkP2ToPKOOfRkMhX9h2WZ0c+sQ+DKJG/oTdbp4THa
wbzYFX3Wkz76wdivc2rj2yHg7TVWT1SDfECSKl2g0lwgGC1ojp8GSpe42jo4TGD4DAM/8BhLMyfz
MRlYVkOb2IKsGPoSxvT0qFlM7mUeQ3lgUH/hZasjAnKfm6YLYJO7pweyonLeF9qgENzhTjNIcsNU
fs1QHKJ24thzBOopvpPuCkMnU8+ORtfw4bgNIK++Z+ivdcvEx5GE+n4DYaawEWTtYduYS5uDoggl
n0vVZwmyBUZU4Ws+EWxUITV3nYrqEPSlT4PlW7kkja0GwTtI2i7FZ96M5twMUBt1QZuh7EoXoHBz
XmatNHeYv2WHnTQfo2aCOCjnYNnrydS56vMTUTG29BbDcxqigZky1xwTqD0mkG1LO+FRLp3L6m1a
5OO+7vK4+uki2et5uYodugE3XzErfklDaqUxJYxw9lUDx34VMm3QkoQburaeoiSDKpQBUK0aluti
23rkbTjg+IDadXGx9aoCsukTGzCg4Un/Cq+F5oCm5AbCG1WlQKsLsbv2EKjktZ97VXKAaDhvN2wa
SzKUQ4apITAJVWE//kUUSLbgQSBfOlsewTtvryJsY3Gq71O4FNyMCWTnXMTXs+h+iZ0M+NzC+S7o
9VT5MVmrNNnPOL/TgpLElq7Zkf0XzqbkgH2gRkyRxOPRq2Dk9MR4/900ZqyCBTPRPW++EcUQbh20
iE5DycPtFB9w1aCeIz0WEcw8ajrGoBY5BUB4AGqbD2ul0hb7feKQsrDC6NwnbDhgPAkSLnq7LAGG
EioRn/gAwxixrIjsM3APX2GCcj+n440K4/UYzeNdOs/DQYN7XGSaXpsVm2G4LM9t1N+MbfcZu3F2
M8+AOlAR4HRYzeO062c4PeUF6PoC5xlu06hwKP2EyfIw3u8TJum7BrvCNTmyGTAXBtXoCwgApvQW
I+yOdL5kpBFn1J3kFMoGPfdoyJUckfGBtAlRqQT0GSX4s01wXLYO1B/MdSsGJT0YwgZmyZo+LoZP
mEWTR6gX22Ocx3Nh+9CeRKeaJwyEApz5iGhDRY02dIyjT8Q7GJn2+tHhOH42gHxOc+zjx3XDZ2jg
fAOcSsIfAtDg9ZIRVEnmvEDpe1DrlJQCoBgiDHZZ9shSQL0iyXLrFnHplKIRjUe436TRvGLsnb+2
nruy2RW08WZdChj7xSWJATPYLr5898l43Cx5GnMOgxIBViM2cahflwdC4H/ZZzcRWNslPrKPJp9F
LebsW8YbNOxJ+2UMxm/QGAylGYO5Gpzyly1WnalLOAgTKymAat0GMZrzRPXmrKcNa2YxsuST+mQM
TqY1cLC75K69skoGH0C/nkreSl8xSnQ9mRZ5GhmqVD9h8JJZnKoU44NVwzxXNtOtszk/gk2tgNVD
xwdc8HlYHbmNtnS5ShjgoLjF7uZhm45zM0QzG/upTBEicTRDHj4MLfsQRcOd91FShd59HdvxS56t
eQGjglfaUWQvDOE3ED7hcIoWvog3Ikt05gDDBEhrKnY5MMJtOc0tW0CKJ+gSBKv5kH8NyAI/by+v
GkB/oeTdFRhivNax+x/OzmtHbiNKw09EgDncNpudJidprBtCkiXmYmYV+fT7UbsXmp7BNLwGDNhw
YJMsVp3znz/8O7n169BB2yLZ+WFqVvBRDuN2IZr40ahmbZd1ZkVuoQnI5tl15EwO3NOuvxceK63s
anVyiRSJ4nk4xqPMQsTX92WZBZsJx4gIEp315M4MfRnhYGPQQBqHrAh0UT/MbTrdjZl4tT23CMk4
uUPBBv9IjuDD5QRXhSJRpP28xbQm2Hu58WDGWsKBKPqN3ta340BUy7z+KLtjDgR8zfeXf83xUBgz
M9lkvJywz9wvgeZeJY544Qj5F4TrVtMoKlrPDQ50OmKTGOizk8kZj57yku2Cm9hJayhhp874WvjG
Pz6UkQ2kbXZdt2o03F4rf69EJ18Sr8/uOGpaiEoiD1Vvm6HvNNAUKjNH7CiD+26w85Pmp7zDBeMX
Pc93I075R3eB85N1S3Zt2eMtbKol0gfh/nHRMHNt2CJ7ABHN8exOtDZsKgxRbRQ4KhA/iDtJt9Kl
losNSkN9mjOqwfyxSxklF23fbY1iudbswf5ZBjVwDGzTvV2rbjdVRRxWgTRoDDrrnh04J0NRPfnw
104zkvnQyvwfhccejSZ3XwcV7TUcP5J08EOBdOG2zS1dyjU84F/BTJhEammS+hzyZZ43/V6zl2Iv
x3rmv9Ufhmz+rVKqCjR8VAYVjbVVjOrQDi4ad8cmGAsvru1UtdMeZ7FnUQKnLe7y2MmOJZ5ryyFQ
LUbVfd7SWdaUsUDXWzWnSRSP+V3riG84adY0bmm3URZVkBvTogYOHLNgEYLGaLlP4uBButNyA3Xa
vk5nwn64Ux7BivJ3vgFLsY7vtLYxol5ar4HK5s0kyBoWo/VNlWm3p+z1w8CJ7W1dm+YBk6klqvIB
oYWfvi6CwzFrc/U4ewlKGs8a71O7AJHDK+kYtNN8jQfffGsi/GcjJZnD8XEJyQov2wVa/IXt5zsJ
QWbYe9mLkzl43i7tC35AuMvwZDZ+JTx8XgL24nbK6+d57rOt1il5bbuyCj05HDVR4UhiuRpoxPKq
GYpkHxdTEJyVIDSN7nfqkiejbmOqbD2JYIbNkedP2raiO9sIHWCgyqf+DoVWvSuLVWMSS+OUmR7U
EW/aW4UbhDAsuq3bE8aD39m9qgnpyaDWeO3cbjvVgNRat22qlSv9Te00mVf9xszLZW/DE/1ajBOI
muMP/o1XKBLKOq6iz2jLQuwA1FMP0Ho1aElzEKKLQ2QnZK8nIFd0sOVTlcUMaTJXj+AeKeRBnTgs
xCWEruuKY9oxCM6Rix9A7uO7row5cjDh4zbapg2tvlxAyRzQN6NxO1BRK7/jHHQoryZvr6Q+HZKO
KVRUY4X2Ky9scWO6i/0FkEvn35HtTQ3DyPCy7hZW2NfWmOFgTSZo99KkHkZOAwcWmNSIgmZRZvYY
B+0vhoI69C+Jg03ma1vbIknMbvJy2ExBnmQbOdS9OuU9BicqRUPgMwD7CYXYfpV8ZbvEjZPXBaAG
qDjBRg37mXz4kXX2je31TUQ7mF6ZVdpfNcLUw2CsJxaTF3+ttbTzQkuo5UHZqXbVycV8jKckMKAi
i/ZQEcW0Q0xYfhvw5zvBLUIyOczTs8zr/hY7Cz9Cr1oTkRSkh7iLMd7VkCslsu3vbERC/9BDlbh5
q/FkliI+wEjuImyOxl1VjMWJXWaJEjhbEEm13wZ2dxutjLWtbmbpPsZNotpUztTskpqaRjZaETHK
13aDCgAK0za7LuBuP8siHcAv0uQqpXI+jtIqrxVHFSwZM3Jazbr6Q74oFuqPVQt7X8ZTtgeEsjZl
OcPbTFLcaYzahZ1ra0fkHgj63YqT2K/LnQyc7CRW6pQZG8WzzqwDBMrGwAZE/R9PgRDHY3+sAnyJ
JHxDjEMZRpZa+ws7Livy7UlDQqYBOljCgMfoPhs1NkZWBUROcfqv3UD1mUp3DBvY9aHbJdZWMxv9
sGieuS/c3sCop8k2wsvKU6AcB8ehzt3i5cNSyqDSGbE27EAMzEPJk92i3SmPrbssRx20fhV+gY0v
UJ3dxGPLgvwCStxY4VwN2a2BMWEYVLYMh9FwjxlTli8IZ0gd0k1wEUK4YEH4dRFhB2DADzVaWrkg
2y96mx8SS+L37fATCqc0vySmVm1RUyX0P8P64ANxb0NOZjRa4qg7STblakHyLP2fVEPtBiO7kVIb
bDmt7P7eNCf9sHqVnIxCV1fBtORXBuZJz4tEJ6y1ot3l5lrdxc7yIkB4I60g1R2xkns9BG0TppqV
XiAHfMBDQNhqQHumakC/faYYSGWRFKor9SM5PxgqFYjBGBQB+dtbaj774cIA/FyozaQdh0R3Vc/Y
GG2d++LpTdGAFEzGsW+z6cTHAtskFeAYMXxpjfHuPUeyF1HEbqVO2zR03SV31g/oEPA4fItwnDVR
+I+G4i9ynDv5A36puX1EDzPdiA6/l2JKR/LyloHBQdP51Q87TlDXJFWaKwyequaS4dI5Q2/luOCQ
w4OA5kLU0R+2xF8/oobv5vSmAazS5VyabD7InLXloT/1c83aBQ5nHti9+8RoV2ghtt+OG3WM/OPt
hVeyMg7e0kOQj6/MDDtwscr1Vl7SXz+lsYXUy7R1jzheLG0k/DHem05O+yYUxcRd4njT9Wwa+i0i
yfHgtG3/HIgi+GLCrLyReD4YF7gi52vSwZ8QuwID4hxECfJ93v4iDoLRnce6PDlx7D/UsSsinqWH
O8dsJBf4a+9ogSvdhwn2apkAZvnH0u2vu6eUZ9tOXayvOIofMyPJx2MpekrMXFC7Q9kvD5NhXAyX
Zzs5e+58A5CNYM/BLiNu+pwQo8wlY75g5SfZGhTtGfKxwOQsIR2iP7IQSKvx8mVfW9b0C4OfCY3U
9E/O5Pm5q6vlaC+ro5wknb7AbWnjFAbIAbJKanxXDGio4Agc6yXwb7u66+8KyyVEUHfLG9NIMtzd
UqqItMB4rY9llDrFchK26H7kpW9EEjLfFTZnwTZTwCx9NX/Li5IR9xTfwgY0tgDkJxtr1+3YKRsQ
Mh9gqQ8gufOEBS6T/n+A1zTItp257XpNPxqdkWwV8ypkqBgDUj+RNby07cM4qgyisjVTsLq+7KKp
8kqaRihgGw8M9aXGaTpMvKllzJwW2cZkF/7ld+myYWY/gaQwyTZHkC2jcUZ2rsY7QcVONgw7J2o0
UElkqPLFVJp4if2u+AF3N+9D6U3ziZGrk22atBM75ZSUqHou9C1peETzSsd/8iZCIkE7pHGbakXz
Ihmeh6peFDO0TA/VgtYmiUX7otW5cTPODL105pPHrOkYkcSLT7pyXTY7V49/J3483cyLRiTX7MWP
Vuu3O2RFEmKE4RuP3mQtv4n0IQ2ZJXkD9uev85tyCTWUpBKCS61vc7d6QiTcPo26mV5Jy1DfZ4kQ
Ynaq8YvMB/kjRd12wg2s2dWUeSerZWnAFhnCOoUl42akN5ZFLrfM+TET0qvhWpd1/TT0CwMnmcVq
04h42kNE0fdLAZthUyVOdu81pooQCZYA6ra3Ga0iufY05sfGJPy9M+CTVmT9+Fgzr8d/r5+2zCl+
U2QZR3yFnWPsVtWJ3L947yTZNbr1aqs7uXW0YweZcaX3G8bG4kfT9d1rNfDM2xreh2fDkMLEghPa
GRqcQZHGNMy+IqvEA4zc2+IxiJlobZombQ4uo6nRQoZgVLEDG4Pfmc1xtvoXNffJMLVHTF/8n5bm
4H+9VAMKdqcZ5XVi2dML5fmMBEULHpD+VDbjLc+NEsNvoyKN5UNT2+3J7Rv0kxpzDB8Lm8gYuu+z
3gUHihdEvl2eY/cI3F37mYDlsSRHu1SMB8ZCbiavEnd8htMelGV1b9L1bZrV+WFqfXFXWpW66zCj
4ZYXp9rwRdR3k3KsSEzzgL6Eqsks4z5sMhJF9aB3hk1hYktQMy7YZpo+/JqmNg8LYjC/aCt0bOFP
tTVKRx3qfspOtZF+7/3+p91r495Ny+TkqEYxSTW1nWfEy72V2PotUoKfae5/SYta7OckzY5l04+7
MTFWnwnltSF6Gca6ZISe7CWHgyUqoC2hJz8LeEhbq0FZPcZiiFxdfmsc0T8mpZ8D0NgdnaoDSiUG
ynQ7xtZBcxYzqlst2RQMOfALMCyQB3a6dAQKXZIXou3sqFLI9Ml0/p7p3Ac+ipPa9bYE3MzT8RqJ
oMEOJMoDNl0DuiE9e8mZ/x2XsaXe0yzEL/kc3wZ5Ln+4gaRTckDtInQAPXXcLHdZLsQeV2ttK7o0
2TIcdUNfdNm90qQDtIotCNAkTuJ0Zv7OHvpftlfn9zaTDIYC5ggvwvra+WglF1HEdyl92cbSdOPK
9fMurKbce/Vkr8IgKV+l7YswR34L72C20AoVsDA1w7lxGXiyrcFcQGdd7WWQtcfYAocWNv8TLSia
aHYS9RjXTX63GFmxT9quiDBbWGdJxeRH/VT0p8lTxuNoTPIkZNztUguJXVDXFqSigfT6zJRbB4oD
f8tIec5RvsSJnYVG3z54FWh4NyZmqOnpoxMoJHyapg0MuRMn6pm0/uvnk/U4eqxO5u/NkXMxD1tN
I1sYj79Taa2foRH73rdESlDtdAyuE+osaDi2uJ58w0WQLBsKHTHstHY0IkfIl1r00L1qTC533gD4
4KaLedAFiGSVpR00miDfVRJXBQsT1QPBXMO2X2L7So0sEht29KkxAij0AZov11ULXTazWN0askNV
mtahGcl80YpZP8EyqW9mqy6vQc8QDcbs3N0wxdtl6peDVRmSv1U/+JzXd8SyWlTX7xsHfD1Xgf/V
xrUrAlqvYSvUHdOzUn+CCg6QWjer//vcP4qRgOeutZhk+VV+cBvlwVdyuid8eJqtOecFnW+Sz4AA
NDG+1jD5bNiqcd7whxA23rRroYPucET2QOtqq4FBUGtbPFHkrc/0B7AiYELRzDRfdOLRWmRuqwkr
vrk1IKQ4PLc+zc1DYCwzuIv521kg1gqQeh5gbTE3XvtIbx66lymHUGQkifsHB9i1ZF4jTSD4ZyIr
4J/ZmI3XbkJuJTL5BE9ZXBtO8YUlnt2j9hqe4XNkcPABN9xKufedIWoIGEu5w/EKmykgN5pE5T8g
p9evs37KoTYa/esgDAJ/RDafELIy+WoMCejoJE0TmS7jSSrRbG+kQjHGjQuOVnaqse69U+1a4pX8
QPOVeh4mm7Ri5nCekul95sn0q5vZKODHbt5KyYleNFUCBtOVkcyKbg970unBfVR8iwjR3EAPnGno
fXX0jek5tdP2JqtnOAcNq8fnkL1Si5i2jTv7QJwIdouEWyMp1zpI6tYDYBBysCxhtNJihXVFQ2H+
aytDnEZ9EgwyW7VPULF9pY+1d5ahp7t8dIEc5xEdzJSC9gdwiXL4tmoDzt7h+4tpFEPtlLRQtzeL
0M88ZrHc0UPQ68ULxaFxr+VdcrUkkAbdMRE7KGzQJ/0ZGSj/cRSUGkk57tJc5VLzj4NXDEe0ZPI+
SF2qFIgnuF5Ad1yWlikPs82QBBfvkZbS3zkpJIy+iOeDb/bVoUJDHOmS2ZqLMSzIJ/tM71bWnVSJ
uNHAfO9BIKrNtDppLnAWtq41WhvdXio45q595WGPtjUTJzi4o54fc32yQh9wIRQGvGVsMM3rYjDV
1yaxxRYlZ3UsvNS87RTlTzO5yCKxZQIod/hpjKLvW3zWI98f232mhmXrwCpjHrh8HUwJhdrUdbyu
Ve1G+VzpmNNUw50t7STyTJ2EeiQUJIobwdZVmYmGvSFIq5Rl1C2wpNkDhteuwSs4aRtno3XmsAv0
0n6IiXfYdm3dPE2zjsVkq/Rda60wAn6iYTu5bmgKHTpQ2SUHu6inF8PXjKuqTTNzI1AuhkPSyDto
K/1OosAGXxQ+k74G0LNCBoi5SmG9TlOf7vO8rKHoIVC9qiREFTiv6clo0Mbh812FhQISLuNEw5TI
xhm3djAsMKz+0aTcuCkYPt/DY0iv2AiYkvINRDVK803fGn1YBlPy3c04PWFhYupjt+kqfexfagQI
ejQHVbzv6mXZwTJBjtaUzqHqjOyUEoh49JoMstJs+qNBagNJGpkFKlAto/k8weG4Y00DU89+c60Y
fN9Jb/ZPEI2MCH0JJPqpGQ+JNuZ55Ndp8rXRRMbXpDv7dLDRbQ7wVw0dqleqhB6VGHvtRhcO2Kon
ogQaCxFKjNTYn/J4z2OZb5i92HfOqEHNSzwO+aXXI0zvgn/YUONlGygdXpjp1kdZwyChVy4Ps482
teRUhbpcysMA+Eev0yV7gv7cg6Et/qNWlfaGCgwEm6iEl8JcewfGRNuaad51i9/clSMV+5Y9L/4x
nSeGD44rwZfThV2Ox3iXmULySffjs2FmOHvbwQCm73X9ibSDJUSdOzMzKrSDb3Xl91qT67h9IM97
KMqbRcOirp7LGl/7gFGQU6P4QZzzpLDNOMm47XaeXiJbbRp1GGLxZex1SPd251/5ZUWAkzPj/ZLo
8b5YcojDwptDe6r632U3jCffcfLInVL9SbOt65Yj6k5rUv8AXW387lp1vJXTbO+IjZk34xJDUck6
xgpLN/SHuYWtSMfwq64Cd++PQ7yvk9SJqtpNI8mWsfU0vjJkn8N3WDh4Gq87WTDUyzMHtPncQpL/
KitO+HIa5b3dJdodcucu3S463SB2APfDso4gIRTtMfzybrRhrl6SyTUP+CRwhptVTFsXgwhLt3nQ
Bs3ldERPTP6kE7oug2qBknNb9zmWw4Vl3dcF1ICsMGGXu6MfDiXuuEmcTFdNjpbW6OkVa/CUn7RP
Qbgg2X7qDJ3OZIL+la2c2iCTVRTkOtxRjezJzTLgLieE/lrAJ10OnoBvlqYT4+sgTUPgPS/6HI45
1yGBCnjkJKx52y5JiufSTZuvOChpVA7DbNTUlwOiC3Ps3Z/OMuyhwg7qAgDyHmwB+gH2AQJ0uKy7
AiR/ASCDoZrG0dPgMDN4fUwWo/uV9ctyveRyvpAs98GlmIoRD0kIhB+8c2nUusrO63V7yV0n2euN
qLG4k9ptNg54CHz+HN8hbCu8YnrkUmMahD3iueHLWPuqbAStCsJM3AhmjYIVyqN9k7a5DpO2y+6o
SJGCjjMziFyyLJlPDt8//xkfvE4XR0wP8eeqXnwXN54mq9Air05ex5k6eF15ay6OfgOK3B5axDAX
bvujR/z39VbQ6a+3aUz2NFr+lGLEqPTvWCgkvxNbfe+K2LqAG656rb9hw/X5YmCLXe8K1Onnvj4L
mhOz9a3y5GHOt7G9NLtmhfn38KfxrhuRX0O0kXsmYD//+yNFygaEy5tbw6be3mJfOQ0Qf12dMkrh
7/iFO2mEgMT2mcaq6nFQnXXBSPcDjJBSwTP/gIQrZvf2inDP2oHDzT8gaKFChFhTPWc2sTHsMoPz
AkVgbdCTGHnif75VCBCrYNnCENHU17f919sMgrLAKEDLTnrjeQ9JO9U3dZF5X7ux44BNbXFhGHAO
jf/ZfGzD/N8/HGtdzX9dj6Z+MBoKaDgtQ36wEYXE1OJLCyOuqyGwzZ1zgxQG1Bq48sLK/egh22xF
lofGlUTGs9fqjoW5lCObsWXW+BXQODxQZTODdeLXsqIkGLu42n/+fD/4WugX1v0BlJle/mzvE0tc
SFi91WlMmEYUk4qfdQrCbaUwx79wfx98L4gfkWE6iEyRg5+9yzmYMRvJmv7oinwKgYzUDmog9anT
i/1CKbmbfLvc9W0+P39+lx9thWzxnhP8+WTISHn7WsGtMLFJVXLyaldtFM4b/1rNSEHsNelDrPVE
UC6D3JnoWR7MAgUirkuXIr3XOdLZdoGjOMFCbIcGh83ZxuRp07x0ucpOOJuP00ZmgIA7Hx5Ad+Gd
fvScsT1jnAzPmdChszU863EdQCr2mIfPxS9HzbDkUbwBEqM96ClZzP4VQkYCFlH0TAk/f9bvVxSv
eE2AQTERMOI6u820AEQHBMpO9Nb6tyF1gu9qtNGfUMUuFyTE779WroUf3xodhgzROVtRpmHV0jT9
/Ahryd0mcKOPQ1lkKGmhDCHlLE51jJlPKQ3/IAmd+O9nDTGxoP1rpWJYHOtvl5XvtLNujiUzb3Pq
2q2OAxh1oT/pJoI/EYhLH9D6/3u7hLgemlkdyTSOjudjIW8ofF0VjX/Ms7G7qdO2gB1ZsPfeZrZR
PVXubDcbEt+sJKLXoOz0G7v86pRB9WgxOyA1Yqpnc+PQ496l84zuNi3cYluoqfudlZYaDumI9SvS
AYrGRrdfyLMotiK4mkynDTM/rXaMcm97odW36Yhs7GuRiAb6oGGk5jWE6sb7JX3G1KHfaJAbG0sV
32dy59RKL1+bFRmULT2ZTIrj7Ejoh2auzC8jBOLnjtmU2ARigE8ip7HNQtORtrxRGIX8UqU3upsS
gdA/xUu+JDsLrG4HetAxiVHL3sdgztk0diOeaK7qW8cqysOSQkxCtDEksAM1Y/6BzZLtRDUQLL5M
doe6qG2sbsB1x2C3o50pbmP825p9ZeXdqkVMkiHKZOPbW6S/yoPdUekCvLluUc+YFKqR28juiyWl
mrcW1jnfRb0+2zqYbolS6e9ZIaMXqjkBx5/0yrtZrLWT+vyTe39wvFkW7tlnkAALGXYXx0dOUW3X
zKm2x21de+D2vwy+LZj0Q3f5/JoffOaYGbIOOTw8itl1t/vroMQjLAPzwVwepLq4K3tNHhbbV7BJ
0uyCWeqHt2ejKvItzsV3+9nkZS1DUhj0lcA9J3RMgrZAc5EUhqaLeQVfutuXkUrgt124y/dbKU/W
RXXE90bI6/lkuNQRkQ5OU5wAU31nL9zYvavHJf81mH6LygMrnIdBr5gHGsSdtv+fq+O5jRXEmpVz
/rlTCsiiUHN8KLFGhnRi2/meuU97ZTPjCgOR40k2584v5eqXjGPfV+2go5i22Liq/8nEevt6016b
MDC2C6zcLVRaMJzlQ18UmALghlfiWQfqPl54zx89bC5nrAckEvvz+odRFQdzZxSnfBIju4TRKlyB
tTrbdUD0v1GiMXcoEKKHg/DGr/95PTOA1kn0dTBAeOdRCa6HAWg65EdjEMiDlVUemxIJm1Fkl0wK
jQ8ebgC6SwnAuYWF81mh1wisW4zJVRj/xFpFhNhg+ZGu99I/dInf4EoAews7BKaH85Wyggbzk6Et
8YHEcM9yv7RendaROc6ZePCB+epIlCUqgpqJb7K1Ys+45MP6wS/GTYl2EoYAa8I+O9Q9aQrDq5fh
WFVe9ypqY0AL0JLoE5hYY+I7PV6gyXx0QYveimeEqaRln3nd+H0FJDno+No1M4VKZzET2viLLH8x
mh4fmcX0F8xuPqgl1uVOIJWF4tE67zTmBGMazHfoljnTDYKpeudqGUz72RoqJw3NpV+sh1Ja8IOL
wYj/gfIozP++kTMHsqF+sBINnF/efnUTw7Amz/GzizVv3AUZ+VRq9NOd1vTBFrUQIPQ4Dxc+u/d1
KZEVrHkPyzNcLPX1Vfy1k3d6CbusQWkAOtG4R63y/SXkxECS/l8/MYyaDY9r4BKKIffZMeXheMbs
vIqPeBhqu7HM6oNHr4HyM7lkOfX+dOKe8HtZ/e3XcIiz9QpXrbFtxD7Hdd73LJBbQG/wOgwIR/NC
Dfp+18KzgCoQ8hB/Yjd19viWJrOzvipPujFmN40/mA91veRfdLN0nqh05t+DXMUFqTLUhcCT9x8J
BmecTNhC4Q3DAfX20k6XwT1Syj9aDL02AVI+GXaTTA4MWKzXAvOCw399g1hpeVC2dKKmgT3OvspO
t6pWnzrvmGAk9OJhi4eARbrMQRPb+/X5tT5allyBkzegtHbO+4ipN5k/jyI+0rotryDtOJVPC0Y5
F1bl+++eLZg0DW+9Nfb/s2/OTifIQ74k6K9Jk7DGziJysDDpN3k71l9rfD1gnszVrkn7r1Be1fbz
2/zoHYKq0MYgB4ImfvYOA6l3sEJUfuSfzUXUV2kVHwhEzP3toBqDrLrFxVbv84t+8GwBU/BIDjjf
11HU24VTm5WhEjOPjxpe/JSJWJthIzkicPn8On+w2rcNCzlWbGZwg8kcZit/e6FRVr2TNWZ60vBD
IVAulcF1KTJY/EWWpiKc/DpmWGnOePJXA8p40j7b+UlAq0Cfi3wLWaCYtKOfOybkWfYvuZ0n9HEX
3sIfo/i3PxR4CYjyz1oAgznbmwjF9ZXHwz/VloSbLdox/2Xnvn2bmFZ5FWO7dNXTV99igaqnt5M3
lk9M5Co0B+74IBLVbvDx5OcHTDifO92Q2X2RoJNGne280oAEl1zn3i9bEBsbW3T86Fd4bH3Ff+3a
AJMMNUsCVmtLza88uuw+peXbmGKlJbRLd4Nja7vpc1dgL6RXPy682XMaK0i57lhg2fT6CBjOd1hd
iF4fxmo+Nj6dBv5wOKg28rHFYvGQFNJi/JuLgwajOSTf0IsmuqULX+77TZ6+G7My2LuYdDArePsI
MAfJXLyFZiLN4a1u9WAg5GPGhB31dQ7h+vM7/uhqRA35gL7QJSlK3l4NLSQsSbYHlCIyf1rMAvzR
YA4MEeL/kcvy5qR0z/ZZSLuZVU0DfkSVnj6LBAEL7r/tl7Kd1c8FThZ2S3mLssVALGdkYwg8qHaO
9HJkoOX88vmdv++/2Bk5aVBOrPlO5zTNSsOgs7JI7NREU+xxT9Ui/PjyjcJUSFUuaenmcCnL6wPE
jhQroBWDkoEwGN16+7jrxKFISJLqtIrIdxXWI7CrRvc3LO4ejSP0dTU3ILQDdJXGZnQKITPbfX7j
H/2IQDcpyFwffP8dQZUOsywdM0eEiV/EUfVOusmYCBwGaCV7Z/IoCzvE4jo5Tw+of8dTO8bu8cKP
eLfwLFjaa+lpEX+wZjy/fRLdIFK8Wrps9S4pIxt9ya7vrX8ZMMRbQbLXddx45m2Wud/iKvgyazo4
ic/kOwuMKUoIZ4GOyDRaaoh1Pv9p784uFHvg1IBfnqXrlCFvf5nZM1NkdB0cg6VC+KrG0rlvMQ+S
c+t+05BpXcLb3l+QagCuvk255QbvCh4JfIkpdqeOwex40RBYhAhKs0KjnyfbnGHr6+c3+M6yzyGr
DcR2HdsAHTPpfnuH6GWUOSs9O45eIOo99FaULyXpp/UKAvnikAbD9KrZWgcvQyfZbxS2hy2NGBLz
AL3GbwjLbLKfZQ40c+FwfXeIr7+NASkSLCLn3hVjrhEbsZsUpCogDv82GSlUBZqYUUUXHsK7758L
scEywTMZjrIJvH0IxjCQJDC72WkRXX6sPewlcBKbNwNMwGhmFhwSBu7C1Gy/jtKRmDlZ4z5P8dPx
XCJuFGbUoauhcZEO6zCJ0yH0q7m7sD+/ix7nXYHTrajzOqayzk0zcRo2mwId5Kl1yvR2zJihm2bT
7oI6sCK+0PJqjFsYSW0QR1i0Z8jAfaQ/o3T/6SBjMR+ti5eqM8URLpeLM0YNsyZT4y5HkRi5LLRs
Uxve/JOwAz1yyV1odyNJ1Bc6349eKz8fvCeACkLX/fZpA3j3LSw47wjZp3zqibrvt5bRLNaFGnBd
um8qHh6XzidEj0SDjTXl2+v0alJW4gt11PBl+pbLsZkj3BCDl0D1Rr2XC2pQt+iTAs1gWVsXFtUH
XzKtpkNYPH0uiM9Z+YK7xGqz5vkQVV1TnGrM954UaJsKeR8N0jm7+a+jd+4XpNInyo4MHWR7b++3
ctNqthn8HHOFv1XOvHyv2L62LuyX/7wvckhyd4SqWjzd84y+Rce2YkT7fDKkicsBqSLixRnj4d8x
VdP1ojJ5qbX+4GXi30kqIOUYO/G5p2YPu0vhRicwZ68Ax7HULJpDaWN7sOUn+nbY+KP3CnfFLLdE
ZGbml8/3iA8WLYwGehjMqNa/OGuial+KjHAt6Oy61I7445RktQfywhT6fNGskiGi6ph6M7Ok0z67
Srwsmd2CyxA/rXcvttLlS293LRnVQy/XlNypvRT/fL73rZcEPsAqwOIYtryzrzFdnGzwvcI9Dv5s
oWzXV3euEuB5ZON1mcKHfd5d+DbeXxNFDA0hMTa0vs75VKmThTd0ZWEcc60j2lKm6B5gPKTxBiMv
MW98tjZMe2BvOxce8HlTQRH95srrC/irqUgaSiwddO845b21M9MyvaIMzQhrhckuA0xUPehz0KwC
sXaq6YXv5qMbN5FRBYDtFBbnWdsFbg/t0LTWUU+b8oBtWB5ZQg6bnlnDt84BP8l8jFU+X7rn5dV6
z/TC4Bl4d4P0n51u/oJ4yMOAgTQJC2on0vAXey7Le2iy1oVy4v365VLUcIxFyfHhWm8fb1cuEIG7
3jq6nace+NecUATY8pcq04jOyS8N98+/yvXWoFJxX7Co1nrp7fWWZpKEdo86rmN63IEdUsRsczwT
xP7zZ/jRuuEBQtZao2fZAd5eSDB97bM20Y8pk8FNUhrqAeKRC2HQDh6QOVdRudqWeK7VHZzcGy4s
2w/uExo17QLsCUYH5+bF2lK4OH17xhEHDaaOmKoqpISxi8vH5/f5wQIFlWWqTiVkMCo4O0Og5Xvs
QbA/EisjDELxJOuDCW9v19cVNMNMG+HWZri9XRpEfXCL5soJAWRcseHzVbos9pi7pXR4lfZUrpqv
6qc52Zd88z+6jM8+Dm5qExt4DoaZSTs4SUeKLWI5fNd9LFnnQ6OAAi4Ur+8/BXI+V9WhsyYnEa3y
dsXQ7QyuV5vu0e6cAechDElw5eOiBFgKA2vY2VdGuf389X10UTCe/4OE3zWyjH18/KNr76gck2Cf
cuqey9S3sUHypuJRk8P/cHZmu5Uq2Rb9IiT65hV2795O25n5gtKZeYCgCXoCvv4O8t6H452Wt86V
SqU6UlVhNhCxYq055wCy8d+uSAlAsDFNA+t/FQJnH4a0Y20cDakdbBw2r1VV9TcawqFnc3bw/pba
eOFnPV/M/lwPlQl+1jWx3z/7WeNO4pBZivIEP2m55j8x+3Wn+dCk5aXjx18lB7fGrkMPCC6Bz8L2
/gly3lB2FlSU0TNhMOGExncVy5d3i2UlX4VqtTtFWQe9Rl7aIP/Izd7Vruu1OZN4rk2hTNTZ2bU7
jYaFmZWnheiAqJJ2tnMIDH3OrCbbDMGIY8yudYYYZM52udF9n4iLvLP8xL/Qgf+gQ7BqbOge41RG
7HIuVtVgDo1+gbzEQU/9NjMQv+5a8pEbSYSNNwYqslrPAXfX+ZwVvR4ZPaGpn79kfyBj5z8H6zy7
GJ8uy8PZz0GUnEqbGadIVSTL10AjOiQMsE/iCXDItQuLtEagSB6uCjYdovTuQSaV9O5TvLE23v92
RnwfW3B8XB/5epQ5+EdPo13pPzWz7QBV4c8Na+BSRODYq92UwjcONoFRqTzUbHs2wqZJqP7wOnyJ
RaLIE1+nVSS26iTX9Un8ZlRzAmQIHO7XmKoYWI7WK0HAV4vNvh9JZcqGAY1SaVXgoKzM/ZIvbY6s
kjb1EJVpFRNPPuWBvk+ICQOB58f44omlwe5LKF+NQpCVMSFnXQBXT62u9JCmO5Yi07uv3uas+FLG
mfcWayohwoAKVW07NSXX5BhWT9NMHEPkTiQxE9qq0fNvGlJcN8pZChIkqkbvCQ5KMB53Xro3c2so
wwxr4nXsxyqDZOeXJ5MV7a1YvHkht4UsJkKrdNW+eKjuABtUfryVaebiACjz8ZpJhC33ppBBG9Vu
5bg7L3P6+U5402MA3cPuJT6Mz9+T891rXRx8bNYIGjgmB+e0dBTejY4nJjmauX47ppMPKi32rvNU
aTBwIDvlHhmnn1/zfEP5c821dQJfgFbF+TrvWJl0SkcvTo1Me/LQtUCFAEMtuf3v1wlMzpFovsgn
PK9A3GZBw4Rf4QSir3/CsKmRr0UvVFy4nw8/eIaKPlpUhkacQt4vPQNnWqdGKH7SZXGbJGnPhwU+
+aslXfc7/ueOp18140MzmDQRrLjeovq5UG6d72P8qEyMjMAyHI58PNX3f4PdGxwvzbg8VW1u/raA
473EhVng/pynn50nL8pgPrrrAK4mwdmci+kBnd21KZWMcz8gCtYtvTcCIQlpifGsa0585blD/09T
ptoTM7tU7Hyn6q9bezHMC5spWh9u7GyhY0rDHImxB+X/ueho0OdqppOTnrymaK8UW8O+0AAwBILw
R8zmA6GFI4fryirSCAQamdguei2pCbxZAdFtbe3KLfJ372fqYQKrbFS1cmkJWJykfuVYEtIhYUSn
NMHC2XZ6QpuP0MWeM8KWGUN9DLS+PumCpJh6CRpIEsWvguDLDYgnN/QsSRRSJ7wteYeCFgrNKNes
yRWwZonfdajT2wbj3jbOZfrQszbusBlCWCFVsiDUfazIQ9bwZouCZCkSl4pkA17L3sS59m1OANBo
qT1HeSyTp1If3b2Z2YhmM4zIOev9ziRRLhIYQPkzpftiJzje8krkV1Zdmvci4wOkcbcRDjYskpmJ
Ae0DluCeBDRhdtZBJKlH/lCr75uYiL+q7ZZNgdZkQ8R9ebVMif1i1tWrNL12F6SzT/tZgfLTwWwJ
AvQi1Ick7hVukn1jxIe5aWR+x1NpDqM5VI9mZoA8w+se73BQppE2asV9IwhiV+UacpIUI1H1nlbv
Sm2qr50JVUznYVLH7O7/0MfFwZ/ualddTmZQikKCeMHU3K5AxbD27T6k3xFzMk/nw+i52n07S/EV
4rk3hiJbcwRsPQNCGtQEEdapPGHhJ615CRyiPuffn69HH6y1wKf4F8UJXUnrrPBrFjnndt/7h5mx
P7kOSeC+ZCb+9r2eVxox/oWG13icgyT//ywOOCqZ2RLwQmv4/eKQmfroW/HarV0s4YA4WxRSHdea
IvKvoEPkePM/v9e/u+R/1iPE8h5qOZ9hyftLmsqdU9jPwWGaKrFtPWxStPWMiAEdAs/RjI923ipA
LRbYxSLnldUkiUf9/E+HxWcT8wVe0LR8UAezQq4DJGc9yHhnFVHSO/oyxrY4+n7suUQ/jl7zyNF7
eJXjYLoXzp9/Xw0aNnvrKoxC1+WsL8O/2iboFOKmkZZ/MBqr2+NOG/ZNCYW6Y7R0aQ1c//L3SyDX
4smiQaLgY7L+/lpB65XtYsfBgb9Ir4kIqsdkA3BmeilaqiYyITNC4qm2Ho2WxQLrqliWkFW7NC5s
uX/vQhTg6PkNJgIeI5mzV5x2ADVYWotjhQMcVpD7rDOg37Bqzxj+LqLeP7gcRw3Oisyb9L/VQ8iK
W5mJzgOg3eTofa1iXwbjawPqL0KpZxw+f6k/uBxSaxNRCD8yyexnx5u2BiShlzLGheZlP32t0ZcT
FEG+5SIFDbF1CbOuLjzcD96jf1/zr+1tSYaRtlp8wPSqfddAKP8mE28R+6XAPHDh8f09LzFcrkZD
lfYXJznjbE93tcz1S+VkR+HlJhECsxoPNbk5djgE2NeBb4zq3gABt+yJsnSbW5IiEuclWE0iO2eY
pHMTtLZ9X04mgYmGU1Xx3rBjCxdtU/c3jHkYkRvp4pqkKtukfFclFtpjz9C6PnpQIwkol15+AZ32
wWLkYrAL+OZtXk4mp+8/ELghjYsIW2OuYZLdTH5VYDynYIkSp/0eTJZKQV9UFrvFMhjOxnMSe9oE
RSqmrYFa62QVQ/KKNduZLpSOfx+Y3/9hZ6skbvh5aszSP2D7rOaDqliZD4ELrooYAjc/tgU/bJgz
/5jIqqmK5sID/+Dtog9B2c9pnVbHeSt70dNyajHiHQuGbzJiwkrdkJkl2ZY2ZdU/n38/f04TZwvV
v54Datf3zyH1xpY53RAclKNXO6kX5KfG6dxVcCZy8qrJ97IZ4me+9dIprbnv1LovknIl/T1hMfY/
mtXl97WL9wqJv5FUh2oqdUKRBe/VgYdWX/j6zI8+eUZD/D5Uuh6/1Pu/uBqyXC6YGA9I6GxKx8Es
bzAtE0AaK1VWB6mM/FFvC3zHmZwISsu7eVAUITp5bbENkTZS47zr4kGf8MV53ndrqOQUAaytSvbg
US+iphoCHN0ECrtX5iiwtEvHgiuVd4PjnlDYEkw/k63yRXLnX/yU8P/d5w/mo9cQFabJcJE2H3l3
7+/SGdmocF0mJ1iIZR8mDZFru7LBEs4NVvM3PUmm58xuTbJyLGe6UJ38XcFTJNCmRc/ASQLvwPur
g0KtC59S9mR50DgOEkDYve03oMwJSXLrK61tXfuIMwS8eCUcl99tmfNLorsPPoV3f8XZb1DJmC42
mesnViSbrlE3Ex3uOxERjemFG/7rUoS34ddBWObSvOTf3t9wnRIM0MdIeWCDPKezCbHSNrV0N7Sq
u/DJrSvbuy+OS9GGQpLFnkX/6+z9nQmibmjfeEfBKnNfCCN/0hbkWJ+/Px/cENehOWyazDEwhb6/
Ic/rtHkYQZkwjy/oZ9Wt1m38qoCeQn7O9N8lH9SV6PLosJlkwJ9rTJZxIcNaGR5kPZ/4BNHR3I/6
oG1g9wirfEpayVz+P98iHqt110d85CJve3+Ljtumo53M7jFZ6HJJhL3HCSgGwAQr3X5+qT8y1rOH
RtlIQ5/nxhtyvudDteYIobXukebcoIXxpCx6hMCROH41fnHqZdKXhyy2jGk7zQEzZXeANEL0Lkfe
tO5HGwVunNv/j5+AtRCXGfMG5jJn5c80TvZouhlzTxtRsT8SqlIWmNtIuWoufCF/Nxco0jkjrbo6
ylqW3/c/N2ZQG7CE5R7TVrMOoA9l5Czzrass7cZs1sMS6zKBeHQZralFQQKh8MLa/9eiyJ+AcsQi
DdPFBHC+LJnCcoNkRP3eFuWvTuje1irTt8mSQpCcAiGo8dMWIqVwL5Qrf+05XNhjSeTdxqlPFf3+
3nWeLg4euBETRpsIbED9WxqTC++8cPqbdvbn/7r8Y/NlKIjhd12F/9qW/aqD5wH17zjbg8vkfExi
Yrs9EEm+uYzfPV2Ci4kzjVBYxwNCe+F+/1r/uTw/NN2rtQX5lzBftSheDOiNCAUq+SvOLCI9Yxob
g0loBzMLIuPKujqOtBM2xLgFF57zHw/R2eeGnhDhFHNmXrZz67xNNwBpSeAeq74q3Ig9231CUSDm
aJlcOUb+0itIrKlGih5yOvdg6m0cJpT/cI1KIqi2mtENYVGn/ZNF4btLK/Q5qtaXbzB16jzSVGvu
2yYwn0qoo4+F8jA5djTK3gD16btBgZELO79uKOqNkh1HJMxJBz3h5fYUngsunTxC9ht/dYHIXdD2
Wg8mpTaKo7bgaCCnxILnQfY++Ufjin0jeH/Z5ASHBHcGMccEFTnM7lyZiHznF6r8MtFfoiddky3s
WsOa2W8Vd3rfV9XGIKGRcOhC7wikqXM9j/Lc75xrb1HWrwlndBUupHGhewRMqKKEiuIE8iyPoCC3
B9zMhF1Oo0uuVz7dz72hbWm/N7tZ1C4C6IFueq/PeyhS5WluquoVi6i5J9PL/golEhKvmRWRPvbm
TdtRjoSYSVGHVUT97kjGcy50Bf7eIFeXC+UN9Z1DH/HsY3Ohw+hqCCCUmb2+N2dX/CqrtPj2+ZL+
wSe9dr0prjATEA1xVuL4TenPvWLpDEhL3C6+1kU4vvEJ+kb+rIti+s8zKL4pxKlI3tDyIxk7265K
N+4HhVb8yP6UHYqYrEw/LYwn0tDbvU8y5f3g59quEZzHmiK1N4AHLum5PlhAkcnyUVsBAGmaIe/X
MWPu6LPUOoAzz7gytcTYBW7b7fJ5gF89zMOKSiJuj3nc5z/2R5sHUy+iW/4cNqgU3l84t2mzlx2j
QDOr6AZPjrFidWkp0jwnZjAgfJ5x91eMdmPEeiYBmU6XEqTPnjjDTwwOVNKocylW7PNuU5sFugYw
Rj/Q25q3QKmmNiReBxYN30dC3ytN5kv3vb5F/1rI/veaWAcDzLcum9dZsdcWWlyhj3YPvdGjO0UX
RlIp7TloEqC0oUc5VEtQwr37vkrM8cqYg9jZ8LHHIHGURRQqJyDtbY4d8fL5I1l/8fO/DKEU0b5M
oV1LX7/Cf3XDEMeqenFL91BaTvKsGCWCyfCb5aaqy+CGz9PZEf2uWRcqlg8ewmoy4TtgOrMqxt9f
lgYwEAVSfE9JPlIpLA1pqKEXiOF1Grvpp72As/38Rj+4Ik8cVSGbN/d57lBqF7YFzxy4UeE4twsS
4tDM2vGOpRJSqDO5Fzavs8r7zyNfc4NWPRq/0l+jJ/LTdOYKxYm4OHlrDFOztrylN8O08P23z2/u
bK1cL7Z6IRHcMU5DZ3z2fhXCE/Ngaf4hCaDumJXPYNt3lv+4dq2X4Q3BSkarlhL43GBNtGUuABEm
R5mMw2FA1QufSMNlADR013raguDFsDdehpcm5vhD9nB1qWX0wXOk0l0jZlDX6Oj93r85VuVBDJha
+6B0DlB7aHY+eFwOabSsZJrCjAgY9lx4mB/8vhYlL3sEjVoH7+X7i5Y5JPjGNPKjkwDYqxQBoP1i
JRee4ke3xkLHjbE+8uasr9S/vsUOIBpQJz89GrmYD5KR+k3tGPlu6KeBRIyku/ARni/Hf54nV/Oo
7RBi/aVdrFKhD55naAfT1u91MbobOZr+c51l000gbmfniqIm7GLyCaEdfv7KfvB9rLlaLh8/jT/v
fAZMBGpr0LgLDgOb+pYkK3tDPkf9sIyzd+E+P3h6q9iDCexqh6Scff+7tkubNn2Hd7tKazAR/eAT
NGEyS7qkPz3v0q4/KOdDZvYm34iDBuz9ldBEiNE3Eu2ol0p/AZNph46tDYc+VepbisiO/Myuo6jL
aJ+8KVOXpw45yHUmyJDftEER3+cC8xJpu276a4bm0RNsG2Nd9hQkM1pb8AOx1mijHuX10j+mcQar
wyBwj8jWZQEj8/lT+uCVxEeOWdnlzlY70fsbquWY5g50TeIi5PhQNogywoFVIFhBzum3ZIh9ffff
L8n6YnDAZqlB7vz+klOrBXiMHbIEx7TYSSOn5YoMpz+ASEq2aUDm+ucXPKuG1ofmYBahicj4gEHN
2V7UmAtEjjIdjvRK4vup7dJvShFTOqaGcZoN5Xyb/ElFdQyQ8/Mrn52v/lx5NUwhi+Iv4Kt/f6ur
SYcDTC6OqTl5Hc0CRSKMrIr4FzL7uhEhI2K5tSuFvxIUs9ROGrEll1QSH3yJDr2TVdqPRMw+9zCg
crd6xCDi1GIPu/JTJq6a7/ZvkOMuFYAfXIqHyoeB8gMd1nm1LR3NMrsA/WwwygVecjGADXa6ZzOP
xYXX6IPCBkEtAhqaAauK92zJZh+cYuUK79gO1UOlZiJj8tbCoUpg5m1WKgHaUI+TC1f94InSGLFI
zwssvpdz13ygLKsM2pHMn4FhfTPFzlYflXPvxToDV2OQUWNNy85TXUXIvCYvvFDnmov1jSKPgxcZ
JSOF9vn3SpBzPjZJUx5dP1v8fZZX49EoZMkktbYexqkFmVt7bTJuUxvRC6KQfLjz7dJ+naWeZxu0
ziADXNiNh9haEgHrl+gWxMiujr+mHkEAk37p1hstrZpLLtlzA/L612PaNLHvoRTkvL+uRv/aAIOV
CuQIbIQE2To3iAHcOWzmYEm2vTE4b6Xb5zToGXvVh3yJYY8sADBegbeXdykT35RDsUWm85haFSfz
2EbdjF38ooKPv+JfJTO1MoMqz6dgXtNWXOdsTbQXF9FcTVck6K12h8ahvVbw3bBq2OMKiU5uslkC
xB2b/lKv82yp4tIMAQ1SfNgzqcDOpZRa0oxwnZSHzX4ZHuu5yvGVmnGMHEMnthFXNtFXq/7OBgyf
ZtOFPfvs7V4vT3bimmJgsGFTZ75/PvZUzXY6u+iaF7lskiD+uhDB++bM2p0knPSA1ETfCX+sSfLC
ZP35Ynm2dvx18bMPuulmeFnU7sdgSjkyKG3kEiJHyrkZFE6HC/d6VjT8uRyVHq8iIm78XWfvop9k
JUOH2MFp4BVxpAiPx69blku+/fy+PnimBtUsWgws4viQzjaB2E6TtanqHAdbmA+ZIlJgoxdTRpjr
ytphrZDdE5C6NT1sjYy5UNR/dPk1xYcO4yrvPh8s+4mrlXYjnGPPrM7e6EtZ6FFJN8KKBOrsx05X
pXVahoSohQ6D5f3nd//RU0WQQiXDII9z+VnFBLCu64oZrquN9vpH4uqQVJ1Etj7dvnq5tOGebQr/
91Cd9QPG90QM6PsXOBUGyTG0sqC6LMVhctz0Gn8VCcnAdBF8kvCd0yP7/A4/uiY9YwoaHAHrgvH+
mkA2k9iteZGcbkSIVkFKot9gJXck3oGsU43xBYpX/vXzq370qdLQIlUFYwBr6tmn2s5MLstR52sZ
s5cUhz3YkhK6IaLjjTE1NdrYKtvAUhmirKkudehZk9af8v0qSW8YKyr0rDWq9/ysKNrYwXFlWUez
tbodLsXhMI7wGzLM6D8Dzo5gtPUhdyLSSucvmpGUDwRJwMWuHH+EgdMsGedlm6F3vMR77I/Ll262
PBb2ysuvhDsQaS8B4oRWP9Dt9VL9isZ483UQZtFtm7h4ySGK3+idCOC01oDf3bHYe6IDyaN0dU19
4MFemMX8glyjV5FyYxvHjcSMx/wn9KrMeY57BoIM3P3KjoTV5NgDTa3/LtzR1IHI+/5uHmxtQ7vq
jQie+T4pYwmbtHKVE1ZuZUKeRttK8vwKiSDrz/dh0RpNphiHBSU8D4YsDQqMpKwPw6Qyhppj0JXE
ZSeAAzsYK0EYYESqgUgn6srMnSkOp8rFST3M5Ey1VU6M9WKKbFsXc8MUVmru65KYDuBnY3auU0Wj
g45xDDBjSjRyFhJvmJ4W6h9r07XtSOvZTNVN0OcIWdKJkMtS+JBxRToltwE+iD5UfdqJfeO4jJ6T
QCy3hlVqoVZN+fVCoI27LxIFzqDATT/s7KHLfvS91Txl1Uwb2R0hY0qV8jOmngPIYYyzDoxxADAw
Y1ElnnYxyy8jCDfUUH5MxWGqOKqIdv2JR5yo4zYjKUJpRU/TBlZfOZbFnZfncxM2fqn/MlSe3uWj
I394dmc/IJUX2fU8eObRocGKMGbUsk1b6dA66LcjRWyhCy8FMivgKXDo40bb2eiHXgwTN1SGiHjg
I1XF1vR6fgdz7PutIwNv68QBXmTbr6tHUh1dKKWpDnI7G4xFC00r6zomfA09mFKo8rs5kzeAw0Ns
a8gx0aQG8HoE8r92zDCPTe7Gd5KxfWQlJFTQefSIjx8lX6jdLCYNFdf/ScChfe8Vnl/uy7j3njr4
stChB+0rejntahRNXlOZiRgUth5InbeGJE9YBJ4JBTmoyZxQMJN/su6U5t7p5jS4nYu4WMC7cybe
9TAqwefaljhi/6x+815RIhp6fudNuQ+Ri7bSVylJ8A17oeyvVlW25PIDP4edjeSVr2cs1JFSqCfn
r5smpuWp5eN9ngqvekFYukIWaoIeCFr3gSerxG34b7QemfJNcZ/N9fhgz3HwPbdG+2fl55z8jcYb
fml2vIpGzXIsdoOjA0S0O4eE/oAx8jTRRwPm+xtAAGH1RU4XI5w6uzyBMDJfDRNcF7ii7FaLg/xB
+ABuQ4Vof6d0TX7LMyCwne5qD5lwkzTsZmmQA41/sjfydqtlQ7ojJyTeZV1Qw62lDttQEE2PWrbW
V0SpgXf1qXXudE1fHqZlcNvN0s/ZfCAAaLmyKkCBm7KP84euMwjFtJi3B+jQO7A0A2cOYFbE/lPF
CapGI8lfcfjRtIIcYHZkRrj510IIDSOQ3c1HH9ANpO0gONE+diOAmixeTV9qUa1YG09JVhl7X1Iw
p17uRXSp0r2fZe3WSkvt4NQlsLDGAWNTGUuyZ7hZHAgqLn8anQ4eNjZF8DtRpPMzLysG4OZm8Ijo
1tuVI7xaMnKc3AnZtMZX2XrqWDY+B7eq/132hbkxcI+8CfApaahneXCkOvNDMDvuhvGb3NWB/l2Z
fiphnZfay2JO1tV6TAsd3RmudOWlB8PI5IvlUrFbsSHIxkN67Nc5SA0EbDDL6Q+wwgWpNu1qPqwN
UYB2GqWcj9keRLkp0qR/dYLE24/WgLEI0BoR5WkTkjCTXVe8nBtZ185BVEN7xI5N1kUHj7UL62kW
T7ClkiOyiW4LB/6AeyW9TosxPqCPbmLiGofkKkZgz5KQ2eXedMVYhI1tdWFPFhoR8IN5F2gA4aQa
xVXmgXcRHeSjEpFdOA3JAkAjRRqmscJlqGo3g1XnzKRnPaLRrtIQOoDSwEUDa9jMraFCWkJVlHnA
Vcc8np78bgme4rqyHmom2dcsjSSGdlZ+gCbKP1Yq/qmltdqNQazvaV9PNyS6wrdqlM6xjiCCvVG2
zo98blmRGlFPUdbrNTq7ZLzR0g4CGEjTbZfZYxQsevbdKAbvS8oShzHSsrXDnPrmbemSZGkUE3dj
DQ5LHrHQQSQCQ3skGz+h16r0a+Tz3W2hLzwmYzRgDREVx54MplZ3pi/JoBsnIYX7HXFIYN4ZKdDe
k5c21a9Zdfq+x+K0Fnt68rjGQe/p1anjnNnuQW+bW3xaSM9Bn+6ZuPtmOOlmuTXLXtswlvafZqX6
IuKrLba18mY2S0FPk3U3DX7rqbmcJrBtkefJameaS/N9KQIOvf0E62+IMRIQHBU/e9lEhnbnNm6w
ndqGD43/ARiFScbBjzwDwCMpoIkiMKUZxczKv4rEFtHAs7EjcouzfdNWiNyI0r1d4DaJsC80GbVG
akcS73tO+M2cs/8lFUHhHnioihwa4B5B8zo3+bAhix6kHef6l9lkZ6HMR0ASDm1SbXu0Xft2IPvW
m73p50Lm+AFfkve7Ljx9QwBE9pTquWNGTtotu7yRN1qXU1fETuUzop46cwdcOrinzDaGcLb66rh0
vbevZ5J9J3BzjJ30HH8Upk/BLrWIL4PTFQjd5sR90NMOTtqCmB+4ly+Ma7pYwHkZcYmNhhz1n0x3
imPOMSH0LfFPzgkmNLJkeTbAk5XhhD0gok8BvDYlV5fdMmEtNOKXUW/ccTMuTbVH1wp93VDaPpso
dqZWYV4zLWd549yvH0y12NtFATvwheSAn9ciiwqwfQ+ZK9NnY4iTbSOxXyRCe649mmaR04oWxesa
eTTl3Y8gr7/lXjBHzcQcVfNU/gtblUeVViy0vGpBKK5bD6E+AcggrFb2x8XK+92EeT24MrplZp7i
UP+ZMeraPU5HnyRuuUTeYGq3yWwtXeR7wt+KBvZQl9Ce7JheoRJtvKcpSHgOI+GoryxRRrpxsyHe
dM2CS442g6xCiooqUjOcCewihNTmOktgWOma8wjPcAWLQJUJ9apvo6oOrB0Q9i7ddIzVSqxopUcI
XZMWDUIMTzthegGvWTj2L2LR9IPqYg18DIora8ZdTTRuEI6grre2tRjbQZ/BpnlVPh8XhKV3vku9
BhehAqZc+Ogay2ZDkblw3nbLDDlVi1E1CDTAK7nWbM3Mxa+1yI4sJf+x6Pu3wq/jp3bu7svRzF7w
5pPyMC920dGmqTDYtGOzq8sBttAKmN8ZwMruRaC+1HM7/UxzZdFzCkxHhUtBbyqc0mHZeBOl7TJN
9m1NstW2RzbXbypGxniafDRAgI4z0LuESkdS5KIG9926WjQnyrqhyhfsptlzpyw8etKgFTfddBaM
MjokJRIpfn98gPkdaz7bn8y9vaU3YPU07UtSJ49BmyCaNp6guZmhOU8iCiBes/9nP8bcOdgmqlLa
Eo+ku7MvD3DswXJtRNxeVzTqN3OdcpAB33bbzDMvsNL7+9m2npRpbqivbOiCyQGZ3DMBUPe8d2Kf
jDicFqSNk/Q4BVtfh9qxN71XPvDdP6jchsyXWb8Ne/rG1OaHTwEVmUp110j8eCwjfDcl7BdozUHY
lEX7SGWTytB2Y3gPnSnvYhPPEf7FLNK1gUmk8MXeCGD5NEP1T6xNKw90cTctM/Er5jPfLIPw5Fiv
9nVMcJLl/sNBNgjxIW2JDoDMiQaryZZia8n0hjzL8bA2sDXZv2AHGvddpn4U+RrbM1n39hjkXoii
pUiIaFyaY6mVzVYRsI2kZGGRYYznDdYemcwBnZXYgn0dN3OpfgJO/0Jh9EQpd9/0SQ/hMN0uo09y
Zieu3MX7RkF2RblQUxcQFBPTb9+4lQbPtbacG8UXu7PKTNzNSCSjpINn1klodXmNbG31x6reAame
rtC6JzEtlDFm8WTrBQwbJi/WPGXg70Szaoz1UM/9lM2vNjfEmX/TMaBtTK7ImuAehGu81oNzC11w
P2Ujn0fAI2s8KnRHqeXQZQNbWO5+5Uz7gxis77EztaFRIC+ikX0/aYUejkpMh5wo6f1kzzdiGAPg
C1W+IbBwy1NicLVYaNAH6q6sKVFmu/JFj+fbCqcd3FEqi8FOn2jbalFsMElyJzhvOGLdjd4Y+m4x
Oxq5vnSvPbtgk7H1XY958eTrY3tlVGikyk63qPXkVSLsf6Ttn0Zpuld9VlN1ptVI4ZLYp1wG8o3R
d4weC2G6dIv8QG8sINe7/F5p1e+S4JoVMZ7cVz7er1FAFCtLvs/eIxBBTFW06HFw33XVi+FrHIPk
htjifxD17xyd97CLg+NQTz8RBogwZUM/DaZ/1zcLGXqqvE4lC9rEtA0LMnV7VwCBKvse25SpffGX
ke21Mu2rrjROXTfddnb1rTeSPuzNsdnGmMCi2JvzVw0x5kub5jAAPf/ZtoB6N3H6JZlAhNrlj44R
eDS3XIqj6UPpLI+TifTKHNHBlYYZLlVznQzkavV1VdIwh8hG6lsNPhNNuSt0/kQvkBs3lz6FuP0A
Ox32p/If4wZHXRJ0rxmcnz002/quWXo/RJFb3PaJvFmM5TsSTv7/Juu3N2ft3i1mhHe+f2NXqXdQ
Wv2s4WoJ6R22eyk7G4CmnkVYE9yw1xc7mmP/FZf3hJyN9K/RcL5OvgdIt6/n1QS+fK8THzlYSshX
XHMQthH3yWy5m3J5LWbviiJ0Y3XBQ78ULW2F/FfN+wp7WeztcUBNrxo9LNtY35lG195lhpJ3pcFW
nxRSHIO6Hg8eR49dPFT9neXW5XNvT0YoNJkcG9cYflVIgSMVtHFCMmJQYNHJjqoTwgnnMvlOuPFK
RCWKLOv3wG8lWNzsXsi6CeNW/LKXxXjFv9lGkG6INAROeaAJBQjEeJVl9sZRqz8aCQxgzTwSWIoH
vsCKuWhD2PbGg5Lrw0vSh7qknE2FK3aa3RV7d7J+YLyE3NVaIWa/x0yvyl9a3vyqJ35SkKv+xutr
sWkDdnjXE9Paz3uY42qb6suz1ixFWGtiXxe8mFpdbjVp8w/Jt1GLrzEb91jgnZE2wVIfOqufQ4OK
GcoT+GvCkuzQLUiFCxwQoaBtTqmmneq02aPrfHF7987R+vs2KDcelgxMrvE/lVSCJtmUGYdsHF98
zbsySgVbeyquWjc4aqm6JQqeC87xWy2sk1fy9sLaFc+p5IPUkuzLXIj7EYjLNh3nhChOBWyUNXSq
BirHYdqLvr7BNC8ZXqUvA++7zvITJfA0N2AEMHA3zqYW2pP0tftKOlBM0DS5sowaWX7JodtGGu9I
BYoznAF8103w1ddAO+pjQBnsfMepfM+sY1/W9d5z1UuRxSc1jTesXW/TCC5XxCdMaqdWuFeNN72i
1xqjTOig8uKN7S+Po+8dHKdRkW2zG2eMXHD+O3xJHnTC8iW3pptCzwNaPtnViAEKMdNP02uMW1t1
e8JLyKtvxI03JHvDqU8I1P6hpfU/lJ3HcuNI1ravCBHwZguA3shLJW0yVKUSPBJIeFz9/3BWf1d3
dMe3nImZokiCmee8VkYd9drX1OvOZrp+69nUxZrFyLyI5mpaxTel4BFv7tkoqTWGUyVmgGYTlC8U
BKe351YF66nRkGIqItFD2y5OMmjeBrPX0MOvGyvLPkCMd0XqP2Sy2tBbi1y+uMUx2vaHTGkv1Ivk
Umf9xW0T7s2qeVQ8TSECny1C3PgWWhC7o3YqMe+GI+EOIDlyG3jJz97PmCDp7I0Dfzj3EojGWhgP
FEBOngexWVVznE7lY0K1Bj+w8pwa8wQqGlylp/aEnxy9rDuYDgUjWUW/tf/QleJCUdYrJtUktpW8
XwAvC02cija9b4V7wcB59Cb/tSmK57Yrr6sA33HGl2Exmljp+Q4dvMeFlb9JtzkOxvIm2+aVNUpn
XLDlKcjWr3VxjvlM7S/NKZ+9lT4UQ7BdKZgjzEJsHL99JTfpBg4cJsOlfHWwf9Jas11oDz72ffnQ
mtarAD7QdXjLWwFEqTePEhV3SIzMAUDuE0M5IF2q/+YOfnaN4oLJG6jTSmPD0biWTMpNKrXnpPvZ
jRO1p7U/oBE2txyoEyET4sOekO+VPqE+oCNWFGjOl9nWz6RBbXLhvlBHvfFz0YSz32FYFw1nCq6g
qHOaCdTKps4XZjWhf5te5ZOZGFrk1fNdZ/ofN//iieu4fvcLcRZU8BpFsWfQZ4yZOLO9QESd770M
mXZdM7JR2mCZXoVk9hdI6chPSDYUnHpcQ0wMiSii3knFyWDJ4gpI+lNjypes0rz9VI8Bd2R5DhqO
m9mzpo2n2mOy9D8KzXyi8PVZVmR+4PDid0SIF2XH83s1Jtlu8YqzM9ImtkwHrPLdvcyXdDcn/lZL
3bs+M5vYnYNtgFIjNvR+3iqiVMIAk7if6G8uwxAFZOnObajDdPsH0h3ZjjIDS9Ng/eg1mlkRS5ih
8LEi6x5q48ls+awa1YemkeSkfajqcbTdjRNUZWw387hNJ/sVFxo3peRhGoPmLDxdRRONbqy2Yxp5
HGGAaMlZv3Vzs2ZHTtb2ses1v8FlzCirnZOy5pMax410zUNHKidlmut8n9dy+UEgDAUtrFjRqrRx
k2uJuqaY4icPRpznz9rlaqnvx1V7SPBGf6TKX+IVB/s+cZCIs8tOqCetIEnvGiHtmGZb6nIZnZ+0
ycruxzkA1CPWMAjXUZ/nKMUYFKZ65WzrnA7oEbcJxe7m+pwTrkJq863FZsG063e6+WINijZlN5EB
4K9ZUjlvLJG3DD8bmp0upt0DVwULSS4kJtmdeEw4vnQ6X+7Je5jitvMBJ0x3Wi9dMiTPJLsjNMXE
wNL2MJX1hatujgHTKL5qrpTQuhuq3eudzkMcJfaAXFpvY0dv2CBzD9wNWDbOrGbc5Z0gb8v8AgUk
1VqjiETeFB7eXKY0I8zN8w2Ti+xpTULLnFTcZPWVzvGMSW/2kEyJoy36E2v2zHCiP5RtV2yaPjlh
6nsfO/FQNAJsdSr2Rp6+zSaQgW8ICIwclH1ptGsBtBg7yv3InebBnYu7nBbDLT43junbNNToF+AX
CAab3UQB6i+fRp2/ESUjwjI378mZu+uBOWKnNY6ki52hLynL9qf3pgELqwftshT8uKvF16PSTn/k
yl/j3EJPLJezDpIZEmA58mybPyrNvRLysbVacYXoPArlPLbrdFbZsOdsmPcEmHU71D3FqV8gUkJa
To1olMKJ7IFyh5nGArgbM9nZ5bjsrMJX4CnGT5p8n1Q9bI1cAW6roo6hjmONFVdV2jOD8vdi9i81
qRLGQtS01tdtVJXWnZOsW6rGNn4x7HQ1XT2qD8J1FmcfENbSlis76gdJ+lBmpmgfVE02kmFKbmjr
sQLUjtcWZXDiD/RUZ2cbRCXWla9vWn02OWl4sw1Xs5mJjVW0T0pS25twIMOZHUrNBZWQ3rXMpt9L
5V1FZQHOj6dBmRPw9dIe56Gi2TsjOCKZanYzhh0rVqobokFWzba3dXleSz2/bxH78gMnxoWMih8D
/cNhmVjWY9aPcHVNumzmLOuuyoYYaQwxvzFvrZtMH/iXHBzPi6qryOv1W6GmXW5kp2tbHeA1psOE
CIrCssJqSp+8nLWykjTSz3PyC0CJs31M553uTo9toZilcyMH7U7e0mzl9Fu1K7d+Gk2logKl4KkT
fvdggSMB12AOX0zuilAZtns3D1P3kgy3IVlpfTwChPI9A2yjWu9odWdUSPvZjjwgjZjGW3tnzjxc
Q1PGBQE695M5aowX0t7qo6O9r2oNosmQPCdU1+7c1XU2pVHqR8ceDXJe1vxH78zrpdQCRMkZj2ht
A6C0HmIZTJtGGAwOhcwwGBfJNvxkti21PozlG8NkgV2FVwabbmidz7VMCI4oyRsB/XwtRf+NKvhn
66mUC6LUSWGp1Cb3Vr7bkotK88pk52Ofpeg5c1gK3WwriuIDKgIqvNLYaYOmc/a6T6vt4JM21Lde
FTmU7REcBahm0ROWkZ28EV3hcS1qr2M6qGtFQtPzQMj7kzuo7JlsryJCX4H9S5+g0DSZRmVCahQO
eRqhTadadrXrslzDhm/swr9tvxQIi4Vhi6Jj7Z4gF/9HMhbdfkycnAhNsOWBYnsCVtQYJ7X33gfk
14gcZMxp+VKSvvPCrvOGqzN7TpSWZrFBFcMFNkLZzp7+S4xFui1UYx1bl1QqLYO1Xtz61SR5H8xj
kFvhSlDTdLXEFtr51AGmF+GaWmU8FklGrkuXj5RYYnKjrMUMm8qydrNxC2ARZhVlRU/B76L9bhmj
Dg55OvHkOmD/mZvfp4nDBuEm7z2W17sKljs04KrAO2ooNc+6gIkPO00XP2giW7eEwu1H4Bo4Nu1Z
oU+OlbkEfYhM4rXT3K6ONdFn59ztZThqNWPMdJJGd0xL6i9a2932mkMFVFVtFrvb9PbAvTOlGT1w
/Z1Xubuqq69GzT/twuq69GwTM0MD/Fxsp2xtI99SoBlZsMY+stipqZKw1MfTWpg1HqPsrEs+U3eV
5McuVVxZZGT2nWVFzkimhhmsPJITNYqih0tx5+EHrMVIpV7wc13HuFXOr9VNXwvCkTaeO150Nz8r
0RMoJNdzIKevrLNIi+jn02IUGK1TPY0DKyPOtEoO3DJFZEMsh6kNMNamN6SlPOOHvjiOPGBUGQHe
ADq1GVJkcWmyL+2TaHqEzUWHbNY6KafmiXYA2vtxy0rAc7PcHp6GWb0z8kNhd11kifQWvGKrbW3q
GYf6/ACm2f7C63ef6YmzyXp6ry3V/24NWGk+dtMPvvS22XVBt9fTbEt620/2C/uC5Z0FsnpMcXGC
PaR6hNp6U2TJR9aXj4wXT45bIDTAiRGqVDtZK3+bXpYbr6mmaJjUmc3O+2FPOFAYmz2OEmbbzCv7
SHneHKrJ1g4FolESjOY4kc2D4VX3ZV/Httc81w2gH7EnFGxfShvGNtXb64AwLLTxC+a9+yZQRtr6
uNNtCsglO0a0euQcFHX1IzOsL53oZ4313qk4YklcdZBQ+Beac2o2H+2HZ+evQBoHUWQ6zI28h3Mk
BS5vP4x5uJZusfG86bjq6if6UHurBs8LOdR2VsKeVHa1BQUukR6kqJebtvRC4VlrVJnrJufBvySM
FhvbpuxkcGlzUJ06lb58W1N73Hg2C8mNn6irhjQNbbfwZ/Z1Z4VD2W3zfnhstdENuSMf+sR4RQ37
5JT5I9oq0pOqb20GkhGKxssuA90v+nPuM6UFmeQL9dqK2CN8ibXNXZDWNY3I7aHGz7F3BEuj8NSm
9o1yU7ndh6WsT1Q+PJNFm6AtqfVQ5hKV62Qe2rY6j3UJKTvSklNREZ92Pn1gQqcDwZdk8+HLVqtt
ceEUXZio4bo2GDfWiWvKmvp9N7KPus782nPmJJNPNgjrbli67bmb16ORds+NkT/TJBO5+XRI+Aka
bbBtuoIAQxdWif/11lL2hZVWIq2pN+OsVkB0Sa4Epbl+JT+Va5wLqzwvajWPSS+zWBjBAY3pdTbS
h6wWe6bdbTla7PeQRJgNiUhkyY1MlwSbqbzrcv4DU+Pv0dSAoUbWgxlLpm+yuUl1lKBKCNY263L7
fBzrLsuyuwr8n9PL3YrE2Wt+/UlpxIldAOxgnHaDai63uOqwNcQD+NFn2453deXv2oUhRZufgbh+
drPx6S3VHRpV2tRsbdd51lbA6sKMBS/rNB7M2jz6tXfkaP1sFiuNOmaeoa/vRO0aN83RGg9+8pYM
GoDIcJMWWaeers5Q+maM+e1XKbo3VM0MVoAaScZ4X2bDJeV9TzOn06pMWLF+1qNe9j8Usj3pD99U
2HDjDUpeF28RG8x1MMbeHE1VapDF1T6kDkoVbNub1Sh2RZIQkTOpexN1y3mRzV3QJ9WdN6q3tsCl
VLpIAoJpOKQQLIHm31sr+9jios5IxElHxGAm02+dcgVKTbGLFM5WNfPec6s97lA9WjL3ITX7A+XC
PH1B+mq2aosldgUyS53NVAVFPPQ+cWvO+Am9BbYggLRH4wdRjiOrxdLu2h6KyezE8sxvxNkWvvao
koHRe8E9h04inK3hVyOJUL891A0iJGepX4Iu+Kgzs92o3CJBuTPbCFDX3S4ea7TbNS+6O3zrXfPa
ZcVWNJyCmIouczW90n7+5skcxYYLrL9o2o2bSNmO+eD58FiPrRNRk8B4nnO3rAmwflu/30qxotEu
HtFk3JtC/wq85Wp47gUtdRLZnv+q0b0QWitnZ60hbHGmFmmJeNGdnm+395/0kZHTrBECLUkQ/AhA
U68eywAcfcDMnj87jXv25xYbiK7okixQc2WQeX2//O4cdUYo+bt1zSGsuuoVQ8iO3HmP5lhn3A2y
PultwneJQsfYFYPx6Tryw82ZizofwYICRQ0R7cdJA2skTDHEJUuA3U8Ht+Xvt2Z5KKzlbWiNT5st
Gtci+otCZxXOjI+iMuLGtZsIvObdGvlBSKoiw4ZSpbDQynqj0cVCviou13QEdOXSOVE7fzTs7mCs
4DZd2Rw62X5ZSXLvUUUcKewyc9EG0WwH1aaYzd+5DSxfjrd5YM2B+bgCUUZ7QHT2UW/TbdZrHHbm
HELrPmWLE7Z9+26TbefncGqptHFxzEiHBH6xEJVmF8F+9xAtXgYPzlCxyOlTC+SVre/DkMMvU0t+
YBcheC7ws0gzVLNtW1hYN3cYjrxhZ2f1R0nEwJohkwmGiZ3NRo+W99W+8tOT60yg2IPZ7hzhHF3F
gypJwmaUmN+yMnUuslt3XPgqQieuIl8NF8CZ13Jwvt1gPLoF4alJ9U1wJNtskRsRo2Pc5v4hSFc9
ClgZ6955H7JyA05iHKkC/nRgKjZ5qvaIiS78iIDHsvSxNyw3TCwCMXT3kqTul79kr3Mge5IrrNAf
tM9+nfq4VAIUxN3TvlxErKV9LF3CjvR0Y3eZDA3RbSX30Oqnx9JbnLhakoGhmtscAObslsDfY5J/
sF2ckBBRU1ZfaqIyYtnBnLjAKvqwPM8oILKAsGNdU5vMDZBlpCt28sFy4hpjCmhfkcdNOz2uOncu
u0i2A2bfstf/4rrZBwYNZBXBXtxW3ltiw0Nb7nxRjf1cGskSEj8j4cmrx4YT+IhMhMsCMjOUPfhC
ZbMWaTDGwCH6xUy9+s7K9YelG7s9o9TeLvOnCSd/2VnLUefsOMztsuO+/24SfjSKJMK1pZ2EG+du
gWcJ22A+Ctd8I3z+nfu3DtU87qzF+pipHRuz8rFWZQlBlQT4/p0wGP2n1Sqzoyxqfk3cpLquTxvi
/7LIYNLLi+KRprVv7siN35SverYa4dJ7nwSH7LS6niL67gg3madTzj8T9lx2k6HVMdf0T1PqTTQQ
6Ix9AqgZYjcih+wDOr7auFkKPz1D+GZrdaUkFgxgrL5lNorY4CtHdhYAuvhprLPes6M/gqEAuA2I
3wyd/ZOrB4A1A0+b31rl1rvSrm91BvzRC3s9OlZ7e2PO45xLttLn+8nNHrRcoJAiGcsiJT+hFSss
FDSYpt7qRnFoCnHt0SuEOiBMODrjd9PohwJYyh+s+9VML3Y+GHFW1eaOhAZ3Yywwjo54r2ZP7vUa
aYnnFdcCrWJo5863XK1HUVfucZhSGz2wy3XHnRyZyMb4efKeUnTES2ueE4u+GJWcljX9MP3B4Tzy
QLdaq71x3i9CeB3p5uZ4bmeUNIKTzsLNh8RurmP0QmC4AgzJDuabgTiSE2R04ef7piEodwE8BH4J
4tkm/IU29x2VjsvRaDURkfFwIs/3MVvgEwsOdeKr9sniv/GTOzozwd84Je/NpvtlWdq1tY09V1ew
92YnpipbhdPcXfOSbKss4TDRpbcjUBuCTF+3tW3f5dZAygWDklbw/KjipkgByB/cJarLPlbeMAIB
Ou+myEWo3azWvsy6qKJWkDXE3nEm0V8x12AAnQQr0HjmrSHd4UoAA1ySjTmro7HqG2MYnqGbdsys
cbIU/NnNcJcVXgscXgaXtNHWB7NdH1on0SK9FTv0/Pd0YO1yQmNCWbm/GqSs+wI9eZhO6UuwphRe
AQBlLXrY1H2uR2vTF1Z6sCh4II+uO1DwK1m7KPIRKduWF5d59eEBeYZ5MjymNhSGiUZj6oYjU1wZ
Zrm9aT24qsAAmTP4l+2zbIenoS2OC7XUfabd1YZxp1aC5Krxy1wrlxSA20ZofYxWwgAsZorpyxOX
NnPOsC0nDfVPCTI0cDD19XwPufBQDugIBo+s2sLl++QPa5h+iaFVV7MiEqZulqOUxrcyzCs5Klbs
T+nOMIuPoJ+uNeG7Ic9IG0oe7yxI8bPIYJ8WgFUZFI01e8ywVsCWcCMMOTraCwnaRYyBazgRrcwA
4dIOU6JC1BZtDkdKnBK6h0MssFu3Mq2YcWM3+umn0POLkaHXYa9AnRh8KR88UU4oLaBrdymbU9QA
tb0Qq79EfWvuemCIoTLgZdfkp2jkubbbKXKDHsma8Has0VvdoCG9R6OMLv+M1trZoPfiv6GgyDLV
OSCV7DPBbbafb3ngOLEMCuSJ9rQ7uRkm77tWzV2ht5egLvaDox+rntPAHO13c6qL7TzJZttZRom8
pwat7NrmzqpqD66/+YBX3IjKf8AZnRwXZT0V3HQXc9a+Eb49mUH3QGjqecp9xPBlYzxqc3XvT/0r
ok+ewIA50XZnjrtF/5SWuh8tQlDBAI6TK3ZLY5xEwafodkt+aqz0BR3gGCbJWFKJWE0w+VqsNX52
xthuhJCyZLIEye/KLqvQLHUb5THNWWWvgCwm3d+0KxNNUqrf3kji1tqvbF3Czn72whm2wmnlvlTm
uQJAQiCH1KTCdsqQGSH/uHeaGROZt240zd51wtwExJYyVjgu5yYXa02kZ9gkcgdIrMJ8at/ztYIW
6EEvNWrl1gW1Nqx5gUceHQhq6XNPimDUFt0NwAmmbJP5aTT0wTPq+ICsWbr6Ev2WGu82a5QblbEv
iOINiaLYKrQz4aT5z6T3f5q9JJ+E/4scxxdHonoQlefcZqAMfYcPGlNKuFXfvpss46pTX4HiQI9v
cB2PylYss3fsetXs2YaobubhSvCtoUWgM8fTq7ta494ezOnRbJHeTJhxdyWZcx7Z96Fj1sNNV/JS
dPpj3bFTrr2wInuE4YREIjgnRXqhWefWL+Yo0xgHjbX5PWfF41hrv4MJRS8Bs0w/sJ9bCj83jWV8
NyhginR6n/T+56TKF6xfabig4VoTHdGZ8XOwYHETM/iFOo/w+5kuOXoLAvz6cPjLx1itFqrTOthm
voYNMfBgztElHlvB1zqy9obCaN5XW7E2ZfKLMrNnAoR+wMLw8MEmjkTBoZTmKHf05cMS5WG0MtC+
tPk0ZQCB1AzJ14qqIXRm+9sarWbvLO0nDXcHpPzvdtZ+ZZZzHAJ56Ux3bxfZyU/MRxYLc7cCod3u
yT0GGPb/pXlBvMHSI6wXm9JqxtJJP4s+3SWBf5w4bdnS5CGztEfLEnHf62O4BICS/ih/iaX4afGZ
VtJGWjROW1fTH31SNTCRHUZo+LBywC9a5e2NIEfVp8UdyYycYMVX3gV9lNc59SsMtu6Akz2b858Z
/Vv0MvnVucSnEnZ2AUNqSWRrZcuR4rPv0rs+QqGh1dCUUaKszebd2DbXTLBO4lnE8jmzqVTirqQA
KVx19ksNhcKCqIycKujlpvyaAN5WIZ9oCEec4Xd3FIIdgzl5z1p5pJiSbdI0DytS0Tv6ot5AfyKN
JOhtM+dDNPfIM8bAryIxdid9GHfGagCtqBnV2nwLqLL2PKhTJAIV57X52Qv3qDT/LmA7D93F2y8c
4uGKaHVn4mXQDdFEnW1g8W7bk2q6jWsihjbA5uO8yY/dDXosFIIjx3QudqmzkOMh3q7l8tlAMNpp
dbEc7cLsPR9yGzgYcGNXLzACg51weRgLTVcArQMKRQ406lPo/vCn6ZeZzdNOmEXy3BOiFimnIIMm
MB9VN1+nbFYMlmIORo5K7gvNb4xDO4IZr70qLrOmpnuljKCI0oz3RS/NcpzteSCpqPK2jUu9A7p7
AemKW4bnQm++cmV729So2sgTqfkLb7J3ITKvegSGR6VUJU8lMMSerUbBb5tqR89NEmMyTg/CCfKd
onH5MSiy4owmrQ/iqQPExPSaw1oQDas2s7T0TWK3LPf6wGG+IknPdYk7Ch4uj1MFypVAdR4cT00v
4KJpPNIT/OaNIj+WjkSUqZDqpabZvqdrWh2moR8PXcYq0ZpdH8mhdjZzKZyTMU75youMEtlmJVs0
2V1xwjo/OxGZisUvZSfsW2UCydnk8nMtVLVdRgu3l+q7Xep07S8p0GuHqzGYdpRZAr7XS++LEjtg
ZvZ2hDUlP5Utum0WLBcvGdnSTcSPF9VjesPODNZvqChv0zK8bHsx25d2cX4GtZZHfgqcUtYFgnO6
ga5o98HJOvfDt+t+uwaCzKHF6BCUWkmxJXKzj2xS22QkR2feL4b10wlq+6i1xMfrU9vzXHXEq032
VLEr3nwKnezrneqWMeJUgEy3XHkGCvA2DTD3AVBSMarfGibhdDGOOPNTCSGzsbkPYwtD2R7oqNrl
VVboALAWxM3a4evo2v7eR7LALE2UWJU19mOBq4WaCyeJWA07IPXxxtYM2Ze7togdplHruT1SjiYH
ki1ObPR5wE/247R23amdV/VQZ5YPPIfPsC1lctXI29oVIk1AjsjrDT2agDeOU6IDpnrguuRivXrj
/DXnenn2LOnfVBbMfGm5wjo6wJqmre4nJ5nu7EKb2XdEVYdg5DcXcsKCpWWoqP9HWB0bwdoY0hk3
9BuNBuCjDiYa4++SnIbj/FMrG0CIAnTTDjCi1fawbIkFWL2tSXvP++jkKMGHGtG05kMDk8arfmuF
q14sSMhtOhRPXgMHoTJ7Pa9NK54W3kPclOQZ/YcL+h/suWSwwXS75BD6ZE//1byqk1JeNlUaHCzM
lL9h7RkbW1Gfq8l+/3fD6v8CmP4wjFqgLwR4kpVO4sgfuR+Ni8aikzXRCfjq+UztJP3RJS2ipdIb
pfOxZmn7MHja9IVMwod47WBG6jH3n/oiaViXl4AAvn//o27e3D//JpMwAp5SKnAs/Y+3X2tseE43
+AfKK8BfKUl8aIhrz9CzdlzYuEtk+h92YePmeP7La5LGdcujcwnctQmr+cMRreqxTwuOv6O5oByw
YLEPaBSe9WDpT6KS3wOJygfz9utnzDjSV9vj4iEn5t/f+d9s4UCYnCW3zPpbv9+fVv9MK0xnHLg0
gCWF2tHUXfen1EzlBUn5Tbbh1PKzoxGBBWrx/quI5m+fO6/ukQvOM+e5AeVjf33sEFiRb0Dy8NEx
U9b7xKAf2ZbnskUNVKzwlP/+Zv/p5ZhCLYuWFtMkIuGvLzfQUG0p/FpHS7dygOg0/VGuiPBAXVDg
hencZR///op/t0fzDm1ejUB+snXcP+MFhFLSSmp6opuydWOncNnZHTmHVuZosTfazQaed5X50W24
zYcCYuff/4J/es+8UzJ6bUYIJ/jDIN4R8rraOY4+lh4N2z8sPHFMoo34HbggCkL+R+/CPz3Yjkco
CmnHtkvYzB/m+5uo0etzTzuYZk3cmqX0dtmMpa99IAU2z201aBW0/YQDStZaKUGZq1rbYIidr4ah
3Gzz75/A3xIebg/ZLQCQlDaC1v8M0yjLoDUHk+4sOAEUuLfTGkhKNzPnP17oH79siEbdJXjOMzzn
j3fuIb9zYe/5rG+eRqQTvnjHc0nkYDKY5SHtoWy3FuP99yi6pUBeSwkY4CpVtP/XA+32nh3Pv33t
xC4E1l+f9MooGh08m/esArElT2Tak1D6buQZVbN0jv1XttA/HCPE4bgGFRAmjWd/PmUqsbvczNP0
qM+U1MSBo4GpNYGZKqR4mn43cQhsV1LMX7h/1fQfH/w/POP8tjydkmkCLow/Sy+UBcjqj+AEqV9/
971TIBHAwEusPW5iC8HYvz9Q//SEY//jUUKpQcaE/0eUh6HptJbhnDsGtTncFXQz4fOkTuh6q8oA
/hrNqL2BPjVOkqglhgDVAAVk1dRV//Wn/C1+wfNck2BTxqPbo2X+cYLi4GUumJ3kOEm1AGMWKn2v
u0o+o+7CV9Q7xgM1sfPDKOe1jhEYwtJJx9Hy//gK/unZ5yIjiYLngCAV74+z1e9NpxNMc0dPx/qW
dGWFE1vo99z22W7QBnnUgryHtywQcMA/h6WhqK7992/G+fud6lqwxGDW/NRJbv7rY9/nsneWuU+O
5mx32yAX6asHDh7x3pP/yEz+pyee3BiYuVsKEylQf30pEtIqrW8wRKc1EpyuX0jVhSFDaeGN26J0
twrz9cnMvOb+//4e8TgQ/hT4fPF/ds3kC33g5gyDPqaVjqKh6R37yKXX6FwqQ1XE//5yDD//ey9/
jCoe361PCrfB0OLcQkj+v7wmQuuhlt0sOOCim4a4NbxyR4gqGqeABENUAgNqO50lZXeLr4kHbdF/
4PgyMXPaLO7CxAqGhTRqR3I95GQY+27AOaP7BSax0s5eZA4B5zmVsXMhG64JV9l5zHz11EPHHIO1
bx+6umQcWeG3Ifg6G323hoYf+T6kYVMO8otNu8CVgX+jSzT41lGzNqIl0gdYpNk60HPvIz+UOyRl
jRVBtjdDnFY24beWyOyd6+fjhw1FpkWaia8PW182PdWTIa5NrfVgX1gxPkeCEq84MfnBD/lEScco
Gsx5DdaqZdvKLj0tjZ1eshYtkhpFf8mzwdgPrBhHv/dtRLJJJx8aGgfjelEaQHEG8NcNwY4Aj/J5
7ezfeSqKUybmJdJxEWShhhrwZFPZ8oQ0fELUjLOm7sEbCZttbv+x3nrYOLZZq6fboDeLK3kX9Qbv
E0UDaHMGy7MhNzPvtwUXdlDF2v8qgnUie6NQMcY1EfYz4HM9IobR2tn/Yg21X5facx4YF6zPNh+X
C5yp+9B5TrMpNR3Qi6ayG2wvv8i4bbR97uvOnnTO8WkQGj55V86/Ot0bD9aYAVq01AR9222n3emm
NJ6BZxcMOpV/Jkmjf4KwRb1Q+sBHZf+bHcCLhwSzGAPgCPjkBjshMZjUZE+f68l0TvZieefRbNAD
U1JWgaQ0wYZmG3o9ibTYOjOS26Bi1x4JviGrm6izDDlUPNbD/CTqpLkrtcq6koihvaW2uJUDEtVS
ptKodyIb6BSqBvt51I3hTZtv6jfSCu7Xsky3VFIPbLxIDWYY/mMdDM/oe8hH9yYETEjS2rhGThqp
YhJbeuzyB4AQJx7mAi/MvPoxhBwPTYeskWiZeWvVIr8PCHrVnooGE1CkZre9w8xvbKRSJYTFJGJP
5KzGQQumngXuYxpAbWEvrJYwU3Z5sAMfGbJbcet5af5iwPDdLx0nkMcEgD55hMBIDImZg7z/k2Nk
2evSVfWXA1sauTNabok1alcZaRLlGSxU8/84Oq/mVpE1iv4iqugmv0pCwZKcfRxeqGMfDzk00DTw
6+/SfZ6pGVmC7i/svfbizaDL+5uhW6TBIWN2+9awfXtLA8bbXpKV9ylf7yNqSHTaU4pyVvbFXWPP
E6FvUbNujcIcAfuz2PZNhEo4KRiXERTKQixY/w418uIoQLMkTG2f1kb026KOrE0dDJG9DWZj2qty
obrMhfcOJBiXjCFQKrCYHQ31I+pcNHipJTaVJcNjEpqb2wE8UAHd+0gANG3ljWHuV0O6K1rvBV/h
V2kzUmzZ2zOYWMO917V7SE4vnby19wpHDqLnJJ5qa7pg206PvfTwxC8yBT/fhHeEPvKtV2Js4CZM
0dcYee597hSjvSONXT9HIa0y3pnMObnFED4vQWO95VT5P6XTznncEG/0OmMBRnUHsuC+RgHJ47vY
Lpor9sYxOmnYYHPkBltf3KZOUbsCuWC+SQxhGs4Ihpe+H9N9OGbYlKbST6sNXxdwmdbK/5mmG66F
u/ytF0ufbAKc92vBl8Yopo9rHXXXrPZZm7Z8GvFoF4t6CaO5MdcWA2V6mfFz2P/WWUXN0WIe71wL
p/XQFE4WoInipFP60oYPgkQlhvuSPkTYTB88O0vQE47Z8tftgmiLjhQUgKucibVRxFgudRG0F4Py
cXC7FlboCSGkM2b2Na24aOLGwGRmM4ZIvZh7TA0yDX4ionFfNXUNVZWuXo3beb9jP5GQW2CN0qFq
+bwVO46Q9Pb9ykhr03MvPmZ95b22IM/3DFHnl1wKtR+jTscESrd3U3RT39iO+tuLpek3udtYO1Qj
xU9lGM3rkRd6GU116lik5nCdJhS+FF8+CnFysQ5Dg1AwXSqQEb5fVFyGy4RCIGB3cYOpXUKwQ7iM
yIF+8K2EeU/t6vazKEf/ZKxmuJt6v7/zVj6s1U7lMSwUiBIlx1dotdQohUBM6bLg+sHJq9hhpvVH
UnT4LTDPM76X7PIe8DgOb4m27kOm7ZgcYR2x4iBdFx8NQNXTOlbRt2UsBB4sfQgNpvBmORsGD15Z
R1912jnQcVEqZCVvX1GmKE4sZWGIMymaHFsRjlBG1TUcm/LqIXE+dojt3wsrN3/EHKIPnC2dMK7H
+tzdYIQt7l13/VNgvDh1radjf2C9lKSyeVy5v177kDsH+6J17tsguMvmcH5D1JEc5wUn7qC924xh
mstjwbAt3LcA6AyTQjDeyEGt8DJFWf4UFto6eH21PAtLsGTSiT6xxc6OBWsGroS0fe2y0NsNBDvt
Pa+n/iQc7T2PBitmflHcST/J77KEs2K+eUjj2nOZz5ukANZUg0iS5XDbaWmRV7RqRYjQv4x2/TDm
D45YrKdswH2JFnhc/rKdwBFb8VsinIQM/JEFhQsbwzTIoJsUpX/C7DNAkEhIUll1rMH6/rKyfKH+
r+uj01W8BpN9FSZNL0in5AP4L1rhtpvQqKtqJ9M24WkwPplgTJz5MuB1Ju2rw4L6oaikj71rcY5w
oez3jPE/5qtluOZV1T4PozSwddr2ebQ9+d65FiqypsbUN/GadhrXvmPTk4l6RBbdW95esMJ6XtM5
fU6r6ic15fpAxGvwfEtQjofFYJxxp/LF67r+Y1nFcp3hN+z6UnkvcFLWgwvrheuztL9bnx1m7uQd
tj09Hm2xOCcL4NpCUGqAstVRzk1L0sg9KB9rq4foFgH5fy1wEV49CMMby8lu75KJznpZ0PMbUgTn
dsqvHQiH11JX/4EMhs6AUPJoTR66pRQ7zBr6wSt9p7ddKrK8ZVmiXe4yG1Ujmg4FXOmRiLJuWyE8
jJVaegRoeb0tbTOA4Wjq34g9ZjzXBOC5nu/uR2f0DhJR99+E0mYjUI7Gms+Nci9lb7V67fsCG/le
lcpF5+318104GLhLuUeBZ6AhPICBJl9DcuEoart4ihz/7LTytywDc8RRdoM2ed7BRf599u1efMGL
dyjebDYsZR6oYkeEpNrYoiihZQ+848IQZNJsGoOxjbUOmt7dYJXJVzC+Ws5viG2xmyrYhmpQO9z4
GDGHFVFlUzkY80ouu4l1dWXqnSwrdMi5YvpiQGQ8T75gMZHW0d5LySM3MBuwudcD2WnKI0l7CrAn
BcHPVATV1e7HcVv3Mn1MpyTZlYvXIzicGxsQtla7su3Li7H8YLtS19y349zvZ3/AZM7ejJ22G/S/
LlciNcTSNI9Iedef1SFSjefWfwvnqj17FuO5tUTdDaoqRLYiVf4pwINcKmQzf7UjWFl6jfoGhoOy
OzU+MRYwAIhVVy3JKxs3E/kfKGmI+Jfe8/mQZeIuR8nVeKEJ4F51MQ7aG40wdTupWvqconN6Hdhy
VptShHnsl5IOsvPKzyKs1g+JcQrhR2HDOqnB2SDtBlcw8/+yICjtYZCxVgI15R2jlk3gYpmR3boc
66sHBSHmn3Bx4UD5SmsXmCwom1PlN2Xssy65iKCQD8FCxBKPtntcAMN/WjmxxX1a+p9Lz6+/H3OV
PzK1qV78JNEPYb96cWtJ59jbfX9V6D3vlBbjObRmTjFNf/dWphbxwViFvh2cPFjaBtUeVGUFWBwN
3m+lZzRIWTA9NbpDkJ3P/A12P4ODayBooZ8zQ/+4OqhKC3C+Vzyb0t7i8jVfC6wg0iR9b3oNm0LF
1PL2Nsdq95iyraAhAcjByqPZCh7Yx24c2te8d6wDK2X5WSXUdxPahRldUIKNjonGVbM8v6z07ltf
SfdvlvbDj+9M43uFCARJqEvAzhCwO63msv9yonwG7+x1UvJncK5bVuegdFmAL1Em9hpldafiwuB5
m3mIUZerlUidtLmspgt+K6Crzx6KtGc/CwxxBlX+Xk/ttJOubzJWdhLVQFEove+n2ruKNjBPApAD
FkUZcbTg7hB/AOWJ2GG0+HobKXPe+FHPTpyD2d/Wbj/uoPe0f5sym/Y6g7cM7ng4++1aPFk69S5p
KJsnmz3XcQGH+p3plOWaDLDAkdWJuA91sMWZYwNdokBAOsp9gpdIRcemD3ggSAA6AMdDd5DX5iEL
k+aUFVpXO5WlM95MgXYqFxK1SrpMqt+m7DYDzBlYSwQOxPVoXN8htVGZ6nEEZs9K1Yiy3mbRyuVe
VbL4bw3dRW6sell/gnYkEUGG0usBZAz0pNXIgy9UFt6F3pyesgALZboY3BcAn3KoHSXCqCCZHshm
605jNC7vqQ0Ez/IVfg/bB5gjZYcQZ0V0ljK8uIz1sHB+1DJWrFjx5c7+A2obtQUPI/+VmZxxHMv+
p2/a+kx8c/Sa5UN10n427rDuj/uxq7g2vLpA7xS5YDa4Hmpn+ae7dvbQF7EyE7Vvfwu5zI/pEIl9
d3NEMzBOjjfyGc3nWM9sTue03/KbRz/EI/jubYSAE8ENqapW1p7V0uz7Ct2XXcEqGlAfdTLAXAu/
Rtv1uE1U43Dg2lL95qZJz97QsNcklMAm7cZpDhyy7pm/AQyUE4DbX9mlJlm7fK8olK4902WycHR9
N4QZz7DluSRx4W5JSJtK5sz5YQjSk9yU4hantILOt/i7QLYFec3MM8BSme2whk8z/ThR52FzbheK
4DZqnDcxWd8C1tGTLBXWHQIy/1i9DF8JzhU/q2A+UyIkO6T8sVvhZhqodp693+LHf2kiES2M0XBO
/YHnE/EK9tj/i0tR9+b4iOqcl17h6Z2AhBmAnR/wQWCpjQE0EeRBOM6m9I8wUf8VYKR7Ti2/u6rK
rzm8UaxDHqnGN0ymIGpnbAu/oWPZF2uyvKfctiAlaOyZTqTQny5sFSnIXY1bDoUSQpRZ0DjiE/Em
nN/uzVArYPaQHl/CYa+DqohZDBAeF60dy3nH/HD8Llh4lDyvcnVfGxa9e9bUuLjhx8snFp/8i67f
37eNbncOHcqOZbiOEVoulxZnD9xNrXoOb5l/2BmiP4bByaVOaPeTWvxB5FJuSLt1Dw627w2O848K
HGjc+8wa2O9/QhN5wcyJt3kYLi4FLAtm8x4ycYJ+6cqtr0uxA3nt7+ayivY9Wo/NUhSPdHVcLaX4
qqSGA5oiS3K1fReW7f2wNk9IEn5q7TGdIct3ISIt7MWzDM2DsbE9UdF021XNILBSMB2ulmQxhYAU
ArRUscWDXSddiH5/IDGYSkQaVKzIm6/OEjUUY1MT3zyH9HhCoydhEqAKTuLasVDB6fUhv9G1oiL8
Cqnyjl3UR3jD+/4QrdXebtYX8PTFTmKapf8LOJPWHk1F+OII9ZYXzp8iBQPiJXmyBfgd7Dgwj0kR
fiL9+C/rEqiXN4xyGQ3wXbrmFUDtE87hX9dOHBTH+twRldrN81fno0Qs3bXcBEStxUHqvY29C/em
0uMmtzGCmjUb9l7o/xBy4TBBmH66vrzvnLLaTCMukaSSWJ7RHPNyot405Ufko6CZuwYAVoHFGbMC
76DO9G5xus+lrd6ob3dRq/gP4G3dEl99mhFPEft2yUP7PwKqk21W57dzGAxRu9RbSsnloAUwCiWE
OZis+FfmeMF6s/oIJINxU/vFw4ioAG+t7e9K7QXbFE3PpgS0swm6Jdx6VXNSte3urHn6nob0qnwM
yeA/wmM+cFYFkypR1DrAVvOhvURz9BGEFkoFZROp2BIwvQm0138D+F2OOmzFBzup7ndKwuY7qjt9
hFqMljJoRhf/k/SntzZwW2aPVrn3VeTCx6MZeYJFKx7AELRxYqr2ALtnOIfS3BSiVY92SPvOec1X
56EvADlthiocEaz6/l2oQ3sHuDX5nUU9badktS9eVtDWdk1QPbLUFFhEI4HTtYDMg4Y+9ltvfo8W
Zc7NGq0NUKx8eMVkOR47+rFLpgEIeaRNvExWXk7bda5GRF5usnVYrfsbRrwjQSuIaO5WVoJffuVM
55nMnw8efIGpPvD1VohCnAyeGCx6yjo2aMgPpht7FKD8XHY04lZRyn+d9LwQMAG3S03hcq8nLr7C
zkqUdHUe33Q0TzrNM0pyJ3qGtgAayrDWtuuMUld39qc3Zlyw0yT+1GECUQiQgvsvLZCTDpbV78JF
Z6cQssCWOMA7dilmh4XaosASTxRC3/lYXpHPHNskgHonBrqJBC6t/gTPAAoE5+6maZxPlQHosghN
RGInnhHNM2PJvGLjGPe/wAp/J7fwL67HpMlzpd6Oi/4sfOTjVQi+DAfTBjoGZkPO223dGrwPSLoJ
KgPWMrpvaUZeeJE278tMutvqh9XJScrPeVpmzL5CXNdaLBsZGIeU6ULsXb6jRSO1bVAw2RhsD0E4
QQWrfUwFTf2QhBXtxth9BmPwDxlove+M+4b556mvKUfB3pJ3MWBmTI5TsB4RZ5y8UbH2K8gkwPLZ
lOYZggOVGAY7S4AEbovmZRpWOHrjy5g7D/ZY9XiP8uvoRlczpU+zj+rNaf3HmkMPD10z7SJ0WTYn
Mo5VlSKpRmWGFHrS/8pKfYihY0hsKZ/OtH+t5fg50qyEQ5btl/BmKUNGscvKPohxKYo4bG/WohFP
HO50+bzKSlCkqV+F24KMEI+ci8J+XtEgH1yv/SN7qlqI3vssqOQ+413Gl9M5VCd2aSdX2s7g3mot
9xLSWnzKqkkedU8W99pHwcaNNGBsrfw4gonMpCb0EbmPr26d4TR2VA00FNo6qdnPicSs4bUTpDQ7
2nPbfI1j8t5WtG4KZ/BmatMHKuhHuYh6Y63zoYIxuisTusEc7g2gG2Z7Q69DvoqBfoKI7PlfHmAE
zUhMeqN1gyy55vaJlYsXN904v7b+0p7HVoMyikbvhWmVuFYLAbKAlAi8Y6AddC/UUUxHsC/sGVyl
e5STdYxYDPeOXpiMzHmysb3hB8/xL1ossUHM0W8DlrWHVS7ARDjosZoCH7iVRCgRlncZNtGpnpF3
yNYfdnXQDOiG8ZqDxWyo2NeUp3Khzach3ARTfW+8CfCmss5eXlMz33Crjn+tfP6DFjFnO88rq0OS
1d2dp+QH1qfuuNiO3rc39rlXUs8FRLJwCjT2XviGtZAJr6s3DDSobbQdXVwGQ1HXJ1F3L8O6/jZj
+1V582G0guRZDrqONQL4c9mgjyz/7yhEa7yfCDBnllQ9SCZqrM7MM+rnccsuNj0rH+aVwCFRSPpK
lrB/GRymb1HfNPsmHAYc9DPLoTljnsuSfj2mVvPZmN45T9Uy36h+v8QoQMbCrHM0Syp2eBRvAwyc
Ap4eoYwRMrJJ/V7vS37ereealzINwt1gvBIQi613qR+YN8U65w0g+rj3rC49jONU30wPLOOQFW0r
BmExZicQzhwGT0yfAoDfksFMq45EVX5hQ0zPufFfl7FPd2sGJFP5eLgTCr1nFM4aA//gfFaT9MB8
YXmQYFCHxSO3FqLcDtqboelc850A/pciUdmGYaXOqMrg3qcROz/zKjySP52pecgq/iQ/K/BaduI3
hK906OQSHkL+6tPaV2nMTJDzcPT/TYMEo2hsbPThoNibOdVrxKaUM63OQDnP0euaBv/Ng/qVA0Nd
GEhkdckZ6bGff5Vebe1v4xCLvuTYg8YAnh/OCKALn64KVZBoMntn5eQqB3N4xP7DZHYRL0XYODi8
8FkgEb1IdDQ7e+zmXZ5SgUtlYwUa2Lb65GyeOn07HnO9CRBdo4T32FeqJtr5vjZxMmpmedMkySRY
QCaNHPZ164m9QEW58R2Tg0rW97pUH0VdJvciq/K9qeRbBaR5w/WlY5qtfDf67K7CvvXi0ZNRHJTr
F+tSujjdzwe+BoevTJIgEATDoVzGZA8uVMfTCFWysZct9gTxtg5wUOZOgx3Xc4/xrAQxpMWXW8zZ
1s5zN9ZahXf4lGGXdczTkBDTVfX5N/A18C2h8+O4IyQQkW3EiKFKh0NAa7Ike8J2ww3AaeArs4NW
3yc9RuS4ssfGdCjKYR5CozgwKCUvwVY9s0CJ38PyYtwn6YUrDMtACDG4wPWK4w6FPNkwxc5pXBge
jOOPedj+i3RgGKURYOD7t2rZXxmmp8UUD0HZsU5bcqYYznz0HKpdt0ekmlX20QpGfW1DPL+zb295
COCMhMuAzxcHRW51z1bBI4JrseuPtSiqbRO0rKCKJsPINPYn371lH2eDn4YbDITgLISPwCg1y2Pg
l/hbHZnxf4IsXi503KSnvfq8VuhKq1/MdBXZ3S2e2jqtjgLmWFyUdfFf5NXNXU6m9rGDALXLUsSs
Pra83SCYGSCItDlfxXyXzt5yb3DtaCnnfXp7lQBHlLtsLUVFW3qj7k6Lvwc/Ph4LoF4XMUgGgeRo
H6aSnkZHYXmXg/F/Mkuoz+tQyatdC/utJkOB1AoEsrnD7Mgtb/x+UDBqo62s2As99Kd8aZbYbZ3x
sXEq6nsbEj++GvizCuiMNu2PUCsOxaFt1RtDyg4PJLpc+NArKHfJLhzULiS9lZ31buo8bI+SaW0j
cUQyaFtj17IYByocbE0YWkgaKPg6YYY9yDb9H+d79bnMpb1dRdU/gIBuT4hPZuZ+3XjAv5uf6Nqb
U6oK5y1fXPezIjhr2xK6cOhslk8bDN2s8XD3sBYB3sYogqspkEC2lFXtGDcg0g5nPFB+UsaqRsWT
aJcxcbH6DyyFeZ66KTlNHCg7cEXZNvK569uQhwQ7z3zyQ4fF59IU4AXQbG4gk3Pbw1Nk1mCivwsM
qL2XtfUpgQ+1gakM6sv21Da3y5YemakbycjmKaNF3GFgm/CX8SAXxJpgL0kBmYnpkaEh1qNpHuIc
WgewahDKbpW4MLNcXLc9cvjRFgpq+qR2aWrfT33PMJmcYRNLOEuM3/DOK94/Egyc9mltpgTJu89U
oxdptHEsczvn2TmcKoadR3qtDMoXLwh3cLTLRr/HiEPZn4o84+j202tvZctGhXN5zsjy2Bnd9/dj
B4MvBXRFV1XY34xusu3qhILzyq13mbNiuOZCP0TTUj+vLIvRai95HIxS343lMt9p7JznvMjU0WS9
uiBgLM4EV7gCtX8QbEXHDcYtPm9Tg3Ilq2ELTfjd40Hr5eRiSz3aa1qxOCrdjZ0tPUb7rGd40OHC
n8GWgAYZqrjKcWlsNSfbo4cS5AXsQL/v3CLC9KspP81oj2y/bIQZvo/Ixhl0djEZBEpnMAOehKIo
dt7av3EldX9AtTYnT3kas9q6Pi6V17/3Wab2kvP2vlknml2t1M9caveAn836KAaUF6Dnm3NX40OX
2hTPssfXYPsgUX1af2JC1GMa1R44g6VeYnD66oxD1H/3vCR9SuZbmHIZSoQOKFi+gjakXikXNh16
us0KiD2GYGH6B7n69juKvToOJKw1WfjBif2AeKIDKmlCQpV/tyDodh3glKNasuLaItLelx7gK7WU
+p6OPTjTn4AXmF3FiMZn7/+gGEh9Fbcsja5xaROxJu3qEPA70TGYsOzGrd9LS5Mw4N52YFVYyosH
lnejiTW5g2awPvSuN/znZLb/XFs46unq8/B+tGTyx0tKGLyDDjwcCJFHW6/DBFpuWE9/7aSLJgpB
XF5jPqg7j9jmL0I8q23uMtifWnt9bCxRvfp6tSHv5dlRubiKa2HpB8cesfSsaMc2DX6XesPXWJ96
eN64ZOSNUUK+zWbxoNyOHb45g0oVM3c93QP2M3iMihTr2lD88UiAuJsHsV4m4Ba/gw+2mqFXmtY4
AcMBRI5lIYeADSwvvbLGB5tZ52lMhPUQQuVA1t743/3gLA9OSFoppmGnwFqNAaads/nJaW7xA02D
R4g3J65t4V9rbeSzbnzvBbkDNKZ8GFnp6vVe8U7eWaz5dwz4x5O/cliZziVLLKlu5Hj4AZ9Nh+WE
hCOaZ1h5egLJVDR3FsXdn4aYvbtGBvaLPVgkkKCf4sJ2JCO/fjwwZxYvahKsjOZc9XTArf8J7zPb
h2Yyz/20Gn5TtBAARN38WAZhxNiyyv9GrDUuqvPGs6BHtmZD8WyN8sCatgNbHNaMOArvWYKXene4
Ed+oa6pffszuWCP6fyJqiZgCdmiM9UdcNpdASvdxiYLxjmOsfkH/ktPG6tKFoz9m7Q6Yqdrzw+P3
JpFngEcwZS8NM6+Y+Cs4HmOnQQ3wGCcnDpTpyKAoeBJTH/1YydRchhaLF6Wo5BDIGJzLHDmrqKr+
c1jsGze1zt/UEuQxQs4yrlq3fOKKoiAPGr99CZuOJgxF8PjcLuF61vDc/laOXL4xvaE9D7ASNCQa
3eWlawFIcYvj1EXFeYJxuw+KG1Or9YJfu6zNtcs9+2CVg3juuXrxw+ucdagEDaptFWLf94OLK/vs
sWF4dEaz4UAHyAuQtb4Jv1NMyXccgiUJGLf1aG871fMcNuikksShIsyjr44j9LwA+rw6sy82XS/W
v2XpOnGadvzuIiledKHMH0Izhj8GifSDI9MCgsAYNuByFvu71BZIlVFlbdzZcIrSYRg/RKjSQxug
aFgW/V10g/lYfJEcLVOA9VNd6fxxxpHrWiNQSpjZZJzqQ3LuhTcwkav9/GDjuoXp5A6cFj3aWhg+
ubvzshlZb+kLGyTmlF67XrU/Kxokj+FcHmGKT53lULsGTjSSu/4waBPdiRkU38bll9oRCc84MPfl
fCTdApoXVrKtIOZnhwavuic4qn0nsQ3QbzTJtxEoXZxRtH3oaqZvTvLlb4PY5HOZUN6ZufKf13WG
nmca+a9d0VMyghEVlalsLpFTW08SpcuHj/D2bh4RwkCj8Th3gsR6TCZ5Y+qD0zXCmY5O4IgTozP7
GE2quZ/Y9BzFUKhrEUXpNknG6NSzffyqCUV76tpC/7VUktBQOPbdSu22aySdb70kkNdWZ9nZtMpH
Hdj5JWTOx4XPQEDXY3+fj7M4rYkbcRr2+pzLLP1bA13adWYwVFtdvddBF54DitU95qD0EnJN7Pqw
xIophVPFdKT08H7nTXdVaDv7gWC7aziRtbiZhjA6FungxYFd+j9uYa2PKpTdox+4/TVwk+oRRGV6
DtgMURBWROOx9STUsq2cA5HK0b4OlybbsAae8EUooQ4D9fYpVO7ybK/+/3myDWshn8nLozeU5d1c
1WxgOBieR9SAbIOc0RxmiJCgfYDzxVHVZKwQovll6LBvZkM5XUdRjzvQfQLIUABDrI1M/xVlBkdz
OPSsnoI2QKXS2BxpMhTLpVotiNUsdgi9yZNDYtL+EVpQCOLGYvo+uuoxCMzHLHLzKBoydfy6YQo3
WeEfu3blO1o7/5KSeXx2wgzfa540y3eS++rM34vDkiEcoBw3tHhhmvClnRCG+YWPe3eiDjlkfWPO
idDmb6vm8V7PdvvWEXDzgkBivcunEglBlNRyZ1tLf6BM8Lku8NOVHSISNFnpxQ2YLrimDwhMIdGH
27FgQe3ZThTXXSJP1mChnqvCObY8g57GIr+N7iBvh21SOd63mxUAPKOwe15Cq7lryTaGETE17j7F
y4d8qY0SVvZjC80kRUzF/Icpg2AlSJc27wCVMmUhleXp9rK+zQStXEm8NEdUauO8IcBI35vBWs+J
kul1ReqJUbEHa+StSfrDtMhmL+p07n83N8U2JJS1iE1LIR6TKtwfLQiVl7Z2b2P/koCUTVrW3d+C
ZSij1tq6zBrdvV805W8UhsM5t2wonJgDD4WXgn7IJ8WWjxHt1s1FCDF5KawjmM/p2I+Z/zhI43Lo
cDmQGSJr9M79LXirnDvylob6J5rH4i8BvmwV5NB6/ykP3T1DBZT3WwJHKDFKM5X/hfncPq9B45wH
d5kvpKtAghxW/RQUHkkcmnHMeI+LN/wMICruuoVLm0E1puKS4MLTCJJ/D05+KXe21NWbi9sAamJN
mEyuBKbgoJcf0rM9+BNWdZepiKdbqTWCytCY+l+i6ccZDBv9XvZJxbhMowmlW8+mu9EPcBR3ZVUD
/JnmTFwHxyaukBI0XYBppqk+DUOXgwaDT3BO2FknF4na4V9guo6zwMhh3Ng3idt2qCuAVhofeA5u
u4mGO5HzqpxNR6TPdyKXBWWXW/JA7UowvMFesU3KHtfFmZ99MHRNHBCttj435EqkMTt3lNZolvt1
3xXD8mr8aXZ3FeI/prPdSIRCSOSHE7sLZq5t08MSwLK9hnqXu3RJyHoDlZ5SO2Sz3hTBOLLoJQuQ
XSWdMCwQhsncBKnlvLneWH+7Q9kAn/aiybkugQqA/aaVcSC4o8C68K6SNYdWL3mdeRnc4ygHcgvK
NScuSeuinVlejkt6RUWAgIHFww2RTIcOrgkpE7O52k/6c6GC9ctw7g0X4zBrvUk80ANl2hhzabvO
TiDVWN0cs4ejlwp0JPml17Z+7AQkDSZ3tI4HukuF0DlfC9C1pIqORxa5Y7WhdM3EWzfZYGrJWCf/
AvZ1053ZZXt4qXEr12esO6whfYbWKy8ffpGYOYoetsyWjDm7BMA3277vivBsIkSs+6ErJraqUNOr
YwE2N3kYTBgyJaltqJ2sdJUgPagqizu0qIKuEXN0EuN7t53YSmrSklHgMyfKHY20p9NINXAUD2Ua
N2XVqDeb8cJzgoKSPCBhetYdlBD3wKTy/j97yQKxRR/JdGyzKMSVcWlEH227qeUeIuyKdahAgTUf
ksL3QYquKwspdsW9fWe1coUFnsrqF9EoQYyLyBexZw1JMphqBuYiJGDnkCCioFi2fuZkX3XuI0/L
gRF5RyqnIoor5eEisBHx4Nlq2HXHGmReRBKQ50DdKSquOXgaKGLXpSJIrzLFIPYgTOvPPu0RJCSo
Q0voZnnRtW/hNJUFrgUlLXNDwmmHTyHSRFHaVjR2AbWgD1oZj8YHHm71MVRmYOcukZzfbqZOsDse
mCwnpKxdmtTIP7qr3SheyfoItnUx1tkhZ3QzsJttAvvYM36ebncoxXHO9IgDtx2W/4y0+oLzvDI2
mu/xq5QcLvDo2oq0G+G36snW6PeZ9LmFuJfoB9z5NN9WrmYrA7JPMXn4aHCQ/ChvBB8EiaBwG2jv
BP8BwKizuWm3tKagKkFJt/IQzBh1NtgNww6fOESApJfEP1ZdFI3cGWPPVwfiRcRR1CEk95KCQX4E
Dm4l3q4vzxEYg2yv/dlpXswKUOZICk4ZskVKtH/O0MfqHXlJHWN5WmYX0Rp1VElGk2uINkOoPgzA
p/z/cXRey40bURD9IlQhD/BKBGaRVJZeUJJWQs55vt6HfrPLa60kkpi5fbtPK/E4BXPm5lFYrTWU
9KSflfUdKx8V485SOVj0dIfCTUz/KQstlV+feK1lhe5MHSyNPBVOmYjGox4Ok7QaEf2TpKuwU5cR
fgu1Hws1cLnwGQcsegAr2CUwFbiYNVBsWynmYynB/HcefBHQ2zTecCCnRGOi2OGzr1VNwC6U0Z28
g+lihms11nGKpjf/1FyiYEBV2ZhpLd39PGW1srewM8qXpVASsO1L09XBzP+SPA5S67S9A/Zg3uDI
Se0wk5HyTjR/+eN3prfvItNV3L4GwMKSp2Jj2WzDJ2nc8NI1yVtZJX1/lnaW2IEOdyLjr0qI+WuU
c5dHiNSTYJpUe5MXsEal/s3tdVi9SXQJVMzamOTHYBGGhVPe8xOSqq3pCgaXxFmEcMRSO8NxtU3s
SZt/DDn3LvM+Iy0Vo4NL0OIAuH2eToqapxMekYgdoxplmq+rSpcf6MzmAuBpFbrm98rL9+wuXH/2
bTLX7p16e287KCLD+UcNAY86LnvqpzvV4kXN6C6iAntO7yiLaK22Qz9WX1jdrQzOHIQ5JncNtGbO
Gs08aHOjsAPKmWWDll8v7YCFaUHgUwaFIoqBosUrlyu2Hfk9huMpiqNNoKPt1lLwHEED/l3rBH7U
vFgz3Grcj+1pQUvR2JQaCKOiQ0zGuGOV+s7QS0Mc5/SO8lbn2J0PNvp9tZ1p+rmkQkk6kACZlJzJ
eDRJKFVcuOsa503YGvNiY/a4h2PouZsgGNJM+K+R9oRlak5HM5S5q/1RtpAOJ6kIxGNuN0v70VAI
ZQGvbGrEPHM2v/G/0Z+J5yijZp7HSQMMrrcICtIapVcvZaGZk+/AHlMf2Jh08w4PnpucwEKDrDXy
iBBEoYl8fAKBZStPKKk8YDsYDN9px8071FBysht6Dx7bwWGVBDelpaPAGOhE5Bq6Ej4y+t58aDt3
+YkphIbW6c6VhloFHww6mEGS/s4JI5C/de2pLw6kqZbRt0ZzXYPMvk8sMQ3uqZckSjU96DhgQV4g
GeXQlBToPYahz8WN1t3exnJv1D+z5eoUs4DuV4MMBQszb8vK3psoSdN5ly62OLvtREvubMgIA3Tb
CQerbK5B2SSL5oS2UEbWLzkLx3uljZ6SwMzHcY8tk2sMyyjCG8GsFbX0yxG5ATwKR1FXlK6K9Q4z
JCB/V83ZC4xaRr+IOcFoTOXdzIKVl9sRXSuoSizf04CSiCE9UmKf47yp3DW/JpoVrbfe1XlrVhJk
aNWk3XdXV0L38JYzKnWYTg1vKlNq9+YBEtyHUdRJz25lqhaKujRKOnGp9Is3uarWBLWVrcun0jtR
7EO5ZKvZl7nZhuqYNlz8a4gkm6KeaOFhHdv8Jattvo60Bc5+3Tt2Sf6zsx0/F8YyBUBtcYzVpUW8
BOmUxylbcDXfL1i5J48AI+ZFV5FW/q9AwlR+7T7O0m+2wF3GH0WimW/gXBnjV7TRLuEC2KfyPLUC
+zsfnN64FVaKZO5CpOw2HT7ePCwGmfw6uk7AIJ36KN9WxYrOxnLXZBcz1XP3PbRxB9Ykj2LWG2RW
Xe+eP2j22Ui9yAFqTfVsOLP20VM2LnZ0HjRRqP5vsZ1dxX2zRzjbfsYVhowXTvTvDHRVwrO0GpYz
WSK6Jagn57Nvd9yEtpQnxCUvQBWxHKB1+25UKOfouPQjzGXZqEr0wvwkmn2aR+o7tvVB/1wN13UD
Zv9c7KTWl8pBiSqWGXhF1aeiqFjOxEr/TNtDsReRmJ96UzW+59IS/ziS+yfHtPGONGU6AuQlmrBf
IGucZNdjdK3StePDh9cZCGhpa+9j3hevY5Iuiw8+Tzabuo/vYWXTiv8iiVd8Y7sttz+9kvOuK6Am
w1WbrnqRVa8ZU1lY0+HQUtA16WZIpVBOEXsPRYuTtyBjsa6cr+vcRVjBtdjy63yI2PfNBu7oalnA
7Qr2mLiFsULj1y0VliVsKE1AfXT4FHQscYelXph4b8D76b5ogFe7TRmj8MrcIayRY59zKnSQOCUy
F99upUS+667ysy5dvpxttfG1njKQRXEc23QJOiN1mllUvKGaO7BK6wq7iXR1xAhVM4eDhTNcbkez
Uv8Zphu/Do5Y/tUddq4DHn3jooGfCp1E77mirc3KO9RUXjO69Lbt0KoHu4U76UVMnj1pAanEIXHU
qNuXnXS3ymhiLlmKUblKq2geMQYWPuq4quO41uygqjF7SFfBNqfyA4aLOXZhoc3aHtU+P5RW0f3L
I7cGoD4rYe+YzRf/5C003BgA0mF6mexSSdJedK4BSFlHuZwtMQYmHpT7xrhbb0NhU1ZL1lb5wrm9
WStoYMkrT+5dbJ9KXF3JxSKPRxE1t1v9lEzLQV3PU1w/UHS/63O4zW72JOM0TPl06V3/buHEs9xX
e2y2naZS+jbckajHPqUkPaLOgcguJQCWme/Rv+7EwTBdmKXZbnVDaNv5Rz7kpwbacFNclhRrR0+t
slZ7LlQhFgjvmXU1aZeLU3ybdrtncwPqqSo37Hx/AVMf8jj5cMbiKbfd1yzKw8FZ9u383hlc7vI1
gMV7Yfv5lEVTGHfyVRb5jXd8kOaUu8O/J19XBEsk3iYsU12Di1tei4KsQEPNco9WO7U7exmexkQJ
yoSeIOXXcSk9JozBU8vTUUmV1cUjwi477UlG9BebmStvCFUn0UFvzcfBXV7JLn8bXJZxdC+YALVg
tT8r3LtTnVyH5Svn1gL1eTN0/4DHuSDLN5oBaZ46JO5CEPxzr8nocFJaIEUvwHI3QjnXtKymGnP5
XNOLdq/GneVEWtjer275WGGr2MzD7Kly4CXXsWTXpd/hsEEo3LBw2Yyx8HDcn5iZM27QlJ1hc6iW
kKKI0rze6V599kBGxMfkRalvysghNsL4qsH6a4njzSkfGnkzpncNcr4BkU6dCyoa0dUsxLZixzN+
a8PDJYWK0TtwRP3tmgn/ChPRpkIC5ldthGb0WqNrtb5k/rZPqFYqoQ+gJV4aP9lw5lLukGBg1QJP
Gu2t8xwW6w7Yo09f+1WfqRTrHWI2hrF377+Hu/1yYv1MNwFVW7nEPkeYABvVLJ7U5N0acfbeI8FV
+rl01iGtxBE7yLUy58fGvSw05+mHevk3kwE3VJYtEnOZ7kfqntT11HIJOKT9ROiY/AgJL17udYQD
ECOWD5slf9CaDNquRHgSO0bkcTzRbEFGNYo/K74O73ZqjyWarePXdKWiQPDwG4gb8yrFx4F2xe+E
Q6x37wXhzR8d6BJBwSAkXLGBr8LW3cbpKX9eQQNjPDP0m43jT+ngWH0p0Ydhb7voktC+wH+3uLNi
KVgv7LQL96mI8fTi56ZRHdQlTcqoCGrQRD6mlHo5NsWWrY809i3bs/Jb6l6mnJT2atqA5yG9BzrI
uuKoUU6WwojjcIkfOSQ041K7ZwxkdvQr8ZYJql3QYz9qbRvRkpW91uur1VzX5VVKb8wZ8R/4DLja
hievTRutFS7WjoQ/5pq3ornUxSt7mq4/Vb1H0CxIP4na9y2OJo/XIDWPLc97y/xzxDWl7KNW4Rmz
8U0bku5nq1KY8gIWcGSa82BaidD0TUDXL1jbhCzg3aFThzz5DGsH7g5hHYBnnz6M9LNWVYrv4Ics
jtoc5MWstusNVCSVCZQXAnoEf+tSUQFVc3V5nk4hg0u3MYfKc5T00zr35fCPVelG0bA8pGLAjfCY
xOxbqLvHWZ2fiyY5NC0/qeta14q7aFzTQc4fBkDqU0P/mHRiT3srnUn1w2K9aspnLQnZxdRUDfSb
Gj9IgEhBC7N6856iknO6+GZK3HVto81MBphH0HezaG9JxpWoiE+d8q8RdiDThz63SFWAEFXs7YTY
JiLWQq1n1EVIt4qXmNDzFNCMbQxWHKG54POsNda2batQU+N/TUo9JP5hpk527hkwclafiU2qPton
CzWjg3YUzg/hTyqV8K9GImC9GHKzfZyn5mRR5tRTTFpWtKqO2nWA0Ggn9h4m+CsJ7Ptd3EPt80cO
VbQfFn385oeITE7vLevgpxKzoYbLI96S9AkGFRVQX/caH0V7QsXCMZ1Mp4FiK8QwcqFvtJ5vFpUr
KdRfk8six2qoDaMHsAnU/RhC8vPl+EPSeW+rv+38m3TXtIy9hm4cuYMhBLAhWjUOV06F/P+WAd6z
HVkPCDu4q0UIPzHJb0ufUJWe15NOq8SwAA6wVOqOrsYql/WZkRwMsKusDUyUZI2VgEUBPfI8j+Nu
F3eN1X66qdL/qcbAKqTJYmmdm0hW3UMlZLMclakgEGC1GHnxPmUm5ckkRZt6r8V1mwRE+3pjS71C
XP3ZjmtCLKYR1LxDhGcX5gAvZ6lgeY0nYm0N1XYQ07F0ilaVPDFbTJ8GgZfS/tF19VmS3Zq1iaPd
AiBaPKWmE2YjxVYDb+4kmzzBAhnDEgpNW39BWnwmwr2rZowxrhQvlTvv78GgqqVIC6g2AAZFBvd7
GPfkcsOco3qlbDX8arhm5nLisdU6lC+WTAjTUHraQjbJIUOVu8bOdtRTEavtj+KC2x0i818HzWjT
L+mp1p1HdqjHrOovqR2/Lo772HBD9howLYSuSIM5MOy80WECmvE2xZNK/oDucWU8dMtwU7DAW4qm
ME6qu5n6nl6134e8GXyJf8sTxt2Js9CeBQbZq6V5WgyNGdnARKca/Sc1oJ8WXqwNKMt2U9vavsTO
yD1ZO1nO8N3pNk46wAzjCjq75CqrTzYGshjvoqsb/b5y4WNU5Pc0R1I7mbxAQHy32BaTE8Gh5zjt
icxCTmHePbUXxQcUv9+R3hdbOGcs8gBMZy2BEkknhaBE2NQsnfK0bs/WlNc/ax9VdlNIE0+VYfpY
CABTTLQRrWD6cySCA6YHBuEmeaBC79qbtAwnxldjQeTVxANX+13d6ruRNdcmbbprpA2faqZs7qGK
WjsltrHj5vqZ1GPIVhRT8/gTgxMzFBGI0XmDFYEDqyIB8Igu8GlR3WUuZLNNc1OJmXHBvYx1+s6n
2JtJpegZnAmQWbGQvunQHoFTR1bLBa0QUtc67OPC5SD8dAtKtNYIycV6xEPkSaIX98XfAN2CcUtF
nhzpD9Cr5ajbhJGo1vVWXgRMvYz1tu/QUGrOVzDAF7P7Qf8+4Yb3ZtjhED8CUa0Pdh196fAo1y4x
fdZbXq1bvxrvSxa+zSaL9ix0cI81vkj26rq3xXsGElqt8JwbdDToKFn0z9iCewjBmi4qAzROf1j/
Sjr4GrxwmFYeecbd1+r0TbaBY1pbzNLnOXonfRY6ue5Z9hJm8/NE8K8V0yHnBzUtRHfHr5SdKa55
3oWROnk11WYmhi8bKDIegRicnQ6UMwpZ7QftEIq48ap+i25HFcajM333xGoJgyj0gSnVe6yFQs89
1hGAU8IYZwg2jmo8r/Z7wx0Ozg7c+WPsvlOJHSbxrqRNY+EKOWlUbJY8OoCuVlAZjA8r2rX3cGF0
RVH27sEtw36PponehINJh5RSnCEZH2qiEkpnXsGvYI7au/m6NeflXZIXixR5oafC5+ZpuVyxSvlU
oy5n85sluocRSQDTokc6LbDJuMaUEHa8FVqBUYyQ4/3nHD5ULh5RlTyu9vo88E5g3iLQzxcpred+
AXgy4Fw3qq1Qar9rtUMtIkx03I0bUBPZc6H/K0ldamwGcx9j0CnCJNV9pogb64tSPcS2XzAsOnDH
SWTM7B+V2g1W4lx25tx3M/7cljwfiqAhLpaMz11zgrd0dh26I+ebDkxiZK6dqTjW90kN6LuK3zId
N2Bh3ERdH/KseWC4nwDArC0f1+Sc09k2ZAwYxTt7ddG/0hS9Oj9i3Lk9Dsfa/aUx1IuSy6IRs+nn
sFJMWkrx43Kx6+Wlqe8NhNHGIpZdNtgLMUxU5TGZnMOovRncoHFfBbAlglxlA5g/JBih2Ia59hh0
1B/JnduccPyzY4X0HCV+6V5tY99r13T4iOVDnLUE5YFGxFa0R+p+7JoCQZEzEOd4hqMygSXCVshm
kHuIjcAAiMjqzYeZvI+i7zZ9EQiTtJYMM8sD84u++E0PyN5asB9Q3eCAxrUDsEpjcbPlv7n+6OSt
apgtOOxHzgxMv29ZftLxWSxPcMOgCflTFrIvVNttoj8l4hijaA5ch18rhOSEhybd2Y9YVhZtROPy
uyGAJOLUQVkFGbFqOrHjU18erSmIc2YvJMoTeHMkYMhPfvM+izP/yTHoPOcoHi6yP7j5nnVaoh4z
HHTxSZDxSLNLmV1pKdm0yT9zeRvSv+y1nyHP+4NOkymGuXej/8cyfrCODPGhYxt4IamvxYd46/Ob
YgbT/FrGhPC3uQxhpE8DGdEAl9Tmnk2PvTK9NLa+v/dnGN1hoWrYfCt5bdafyjijchQt4uI2ineU
Jy/OxywPdUy0FfTUmc+vqmwVYMo0C6i4Ml5a/ZVar6RnHUgkMdAzTuytaV31fLsiHUoPyAHU6tR+
q/UjvkyHQ8fkqd98FA5GeQcWFwNBdCjTr0mKjdrRe7gTw6eTP5TlK0YuGtW9Ajo+zaj4QpaOjI+6
BmvyEjWf2fyL/KDWdLIBweYBMlFHBBg68ydb2TZcN5vmqo6Bph0SwiO9IUMUdC/J/yJccul2aX6b
dbtke918tbgCp5MGPGjl7/ur0Jit/EpXW2vSpZZ/xdg4+mresOA5uouyWbSzFgVFdyR7wF3yTktI
MNvj+Zy/tHuJpPQ697TghRRcO5QLzd1GuSVdartfANc31HtXI7D4T4vpqp7OCp6zdbikjeVhjwuI
u5c1SBpio6l6VNNHkr7FAMJ+vQhBycW/vhlCVeRbwZ11TR6wbWHMDhGdfWwPCAVQ2996V/DFrgNV
8zlJOTfjOFhRe+dzshza9qw+m/Pf3clM5OnDjQLuLC0VKsbLUEhvILnZsVXQOzUsiH4s5fDSgI8w
s3cRh0VHCW8SB31h+oZFRIO5md8EzV+ZP4LMEZMMqupPm/gNV6xEpl1hNGejfLbFulVgkMyglI36
F0PwVl+zwMEK4pRJwHrApy9kg2zOVHrSzb0Ak64uCEowzzQcnmD8yJp8JapkQUIlX0+sJaO5tkb8
TdJLrbFhtMqtA6OaYwyRqaboVp7SqgvnlXLKXip/GS+0SjuQrD5i03k20k9iYht8Vkd3GMMhYdm+
zrDDxW7FRxpxrcftzm/aN1Zz52jVPtV4Z9emnxcnDcGMsPqQvSnue1Qqm3Qxdv39roTLCnbmbz6W
3jgPYbKsT6tREJMHTEVxxL6ze29lEKVC1q/bR7t1eCIzu8T6EWsYTxfMD+oTBiw/b8muJg29Ca6/
Ol+d+RwzdLMB5BvDlUvEjkGJ6DtMQ04Qe6apmv5LQj2HhPCqIaKQmOLWmsow0h6LlGqWYmBPCuyV
ABG2HPavHOmtfjA7TrmSkoqoDovYPVfG1kweXG0/gBtivcTXusB6WlDHXMtnA+hVMLsds99Ipdio
ZcFkfhB6tJHZdnJ3sWj9MpY3xblpqvwysSX08izcS5Q8xgYQnQV+frtP+wOpd67en3P6XgKDr0NY
jJKLuK4/uPOvAdnZiZeNNTqbVWExFj1r67uGjCDH/KC29UtNwl8u7gd2fzzyv531F1vzhkBcI81t
rrihaSY7A1d6nmcXJ2ZQoEdlJV+9MNO1PDxH5gYTjFqc3UuCog0aom8MpAvMN32aN/2EHEIidcLE
3uNAbo9z/ZWXbytKbqleFH0XcxfJ60uMlHPPkAPU2HSjgi9q3WdOdG34cN4jnhEZB7XhIoJ/fqBX
3SkZp0ayAPifosXZdvZrD9y9pbKaNpkgJSTZc1kcflgu743FeY4F7UjuZTKBh2I7v9fx2RG0HtZe
6voSIYTV3DlXbjEA57dlGvktOjFNUBSYpr4x0ptDCzAThdeopgedpeJd1LnrTaCe2nn72NFFZfKk
EOqzUL6dcsBywuXDIWFJB0yhZHBhb6x7PKW81iv9YblnR4pvTPmWGM8+RlNukQ+U3t6m63VQUIw+
MpO/7t5Hmrxp3Yn+pS2NC9CE4CorOn+TfixBCrLE2mnLq7s8Olxd+mH2ZX5gpKL9JAZupe1q1rBt
xNBNcqHbgxTZVWI6191bT+Aw3WNAJvTBE4p5Qb2PlsiBIyWPC/swxkhQHJsKY9aU7ixAJzQwwg1A
Qvxu9A9aMlxgYHP86cw0gO95YLDtJddPhc99V0SV7A/bMFL7hU2f8MI1X3AFr3vlqmr6ruavyZvx
UGb5O4Aye1MN/XEQ/VmvxC3u4odGt1+S1NIRI/rMoxEWcIA+3JZq8IWShkaCKi7I2QKZEJs+N67E
N7ECOjUqM5PI2K0mHHnGM2HodFMo08MyMmsJ+ZsM8W4d4yeigB+4YVukEPEe3zMmuB6AAshou6w2
XLjZ3CpWeVhqBFGtNLcW6llqd0Eirce4KkObfLzW2Tz7iUMjS9zcnlFfHU2iG+ZbahO31OqWJWe7
HrR7sky2xKMMTFUK0TqCj3wcx0EFo0tKm+g3pJccjWUjUuCxqsp+QdHtDMiWc6Ezrd+RxOLtj9s7
EF33SQEbojzV1fAbwzpT/zRUtFFbnjM6Xe5zdrSqh2yJr32T3VRSVTWY4g10rYpcAzsih+Gt17F9
uPhSJpQfzKsmq3z7lmXpzcyAggB/DKx2xAgwa9upy68dUIRQQ/B2BIOHabjXskBY1p3mRpc0HsjS
YCtklyRASGfmevGq13hxShetXDfcat8n02uCbhaY1QI6T+Kloh0b+aDm49UVPL9H2dJko/S7ONaf
+x7zR2s4L5T/+MniPqba/EWdwFfRYuKLo+xS58VrGnE7GNT+arU8xyOjPoxR8V2Rw6pXrr21RjyT
T7AO8nQwmd3c5sPJjD9rANmWjd/ghcjmp/pfW8iL1dETl8FyqIv2R2No7RRUC/BenOL6t4V6VNO9
IVe2LaWuf8eoXt6azC+4LENVOmQ7prcmKh+w3vxmpjAP08LDyYavFCXm4g06u+NUmBR5ztlvAwdV
JU6Lu/qxSdV/UZ1eQSDvG1riYOM84PzzYTT+AwJ0oYgbz+5w46LeoS3TaS9mJD3cVxjXVBOP3+RQ
xJQd2yqygPOwgsK3aXuYf+C+wdh0R3U7LfKtad1v874WLlZ0EhSSst0lHd3VcOOeFrqROect9FnQ
GP04HhpU3lmiU+eCIKOyRMzAZNBoGh0eFCudt8ksj7JsHigQY895dw4Mab7HBgAWxOlfhOTJlBjY
zRfrsAIdC+iZQhBfnLeMTvlkdoKmEQ+Qdva64r5i7dvbCm8Ul0VFxls01jUCllTLOmnznnXZW09X
OZJv/5Emyw7U3IOceWo12n1lYr3blYMFLCc+wQhtn6xVB6qp0x7o/mk4DaeF3C1mjKDIe1rZqA3D
IJ5uJpe7UJ5Vf9AI96Jxt1jC/6rMvDbm+Ixrgxk+Xm5aTWIMwhIKgE0CsScy61ZnyM/sL/ULhfFr
sHCY8+F+jnUngLg6bUxmZwo19Jd8gOsHoTP2cGKhiPbLV9qbr/FaPStm9EJxTn+gmvNoSvkRDd1h
ioetU+qhfQ8mJ/Iu+EdbPXU+J9NpNtUKOKCDPuM2xG8tK5ym7khMH2kx+wG2eEpmfE2s0DJ4c67e
fJE2Zd9kqn8tqpqXxUh8eoFvz7IT2q9ihbkM2tIGfNgbK23G2H4+cb69spb+zTLlS1TjY78S7x06
p31T6Dbi4sonw4j7UCbae9VR3zmgpTo53VUWDgyvt+sXvk+v0gw0/xRdYYw0vzSqZ1BlL6vdHhOp
vPStfGFzfsVnX/vRKrfLgnmywk25ievlrah6PhKSOw3PZ8LGvwMDy8Zh32LEy77RgNZV4ISZIVAg
ABpQc56mtzSjGRCL6x6XxTvuIpXjRX9kUwrCpb+S9j/Ns/6y6nZoF8BvwdQ2Ij7a2fSd99yuYbmy
+x5fusX2Ry4rgIsxGy/qUTP1dCNKZZ+ArYUE1PmW4NtXFE9Tq91SD9CAuWxhDw8y1z3qk7K3beUf
5Wkrf5offpj4LlbmiaTegMA+lsZsb1IHxQm5WQT2ZD662UQ1eMEVk67EZ/POqI2IpHAqNDdNLDuD
g6ZOG+Ydkt3rpEtPcadzP1lPo471opsgx+J0Sb3KVI59jA23NOmcspMjKS0CKMq3jHnLt7p7nV1H
D9eobfwsi5/J271D/Hgf3PZ91DhYZnaeCjVk26ScD2OCLJNbOyvOfUwe9HQSlNzwjfgr0EXPVIar
XjZvY3F/Mg3mYajXC9Z5MgDu1jT5IEc5P4nAnFFE8XOEGs/my/3pJpwfev7lDNxwluarjNNnxRGH
anDO9hJxV9QGB7WLl7CcjN9ynT44p9C1USpZ1AyhQb9xHItgarpvDS1jiCuCFuV+ZX9aW+oeJylF
Wdm6qdL66LTNGkrlBwoUkgMZc40dDGocevCG6O2+rzJSmKcIREW23HSG9N4Up5F0ccbRq1BoAR1q
3ynlzrFhTLYRah7UkNT0yCwBaVb9pGoOEXlCKzV+lrbPwihZ/bt4KFQE3Yz5dUSPT8GyGuMPXuxQ
aZIItksBRKRyH9K2utmry5VZ/Cr1i+U4lMTyDpFR0AgREi7wUohQS/ETYfuVDJcKKH6gBKFaKHiq
/3AD+2nabZecfUnF5yeuSN9YC/v8M2aqB/ILby4bFScG3dQ659SizAteWcseOXtpFAO1D8vTdjCh
cxlj/GjLe4ho3HJSUp2Io1eopa9xOY7RWGIWKht4bRivHrXE2i9dd+wqakgHjksZgv70oRsitbBB
05+BSnNofijiH6Q0f3CNayaNJ0NB5LX1MJb2VoytBxnuWziaL9ri0JglG8H+Wo2EqMjdughdkm/Y
5olcxECMhPVilH+yFpvB+EBcvznzq14R7ZYMJyOPQdRZPPHhYPc85toW17QRJE7xls0hSC8ghisy
Owd0hnLaLxs9Q89ndw1EzFsRQ9ZrxnMBjOagORgoeI5NPfeUxBcre0f9T5N/DVAihHS8NKv9tagP
NiVr1fhOYyYlaS8yg4b5qRihUrHwLJvTTLNchuetrepthJsn5mOf6SVyM261+WkctSNdRbteF4jR
naeoCJBpi024P4NdRRShdlB054npW6WhVzNTfBUVV8i2oqwheStKeCOtIfBZFvJrLVYsmulFmph/
Y/cVjMR3inCtjt0RHu5TQf9cGve3ydAPA0VeDntXtXoYqD5saYJaM5angzBPCqHeCjhb1lB1YO4A
ttmO7eucCQVt0oQ9aqrCSrOEY758lstnomZBxmZysf9FIhxHnnZJvm2wvI/072UpPIak8FMgOn3t
7PoIOdW0gJjE+9TBtN1cxAAaXLGPumtSWttvx5GnJi9aPZdhOdf+hBmQM3Pf8IMOcX4TcfIQLdjF
KIxOp+nfQAGIKg321MK6xoXhm725hQhxIPMJXvcGqhVPGPhrChrnvNrW6bgnAxNUKlLDOjsv9aKe
l8rEm+hc+JzuYyfVGQqjGyb+u2rl1cU1hZLlFtl1cCkJRXSIskcHFwKbFrxev7yCNnPRWJxJlNFI
J17M9bnJnvLyOzI/K+IFAzLSjNiTVNiB5vxUTwiDpXbOcz4v2vjF3TNkxD2qyznJX1dA+iUb8c1c
NLuo6g6GDQ6xvXTO61o86rBMm/KqToa/xjaDL22Z7Fly/AiJY++s2rpZLCYYK4vp7HY/HCd+lrjY
8IxTmv3Ey1s3Ds9jo97c7n6RjKCpvXRTesy1a+FiU1NF9YXUfwHtuibJzpEWq3kVV62yHrimPwJC
YkVCJEMUuW9HTUjihQvPFzlla/5W2UByagStUX3SSYBgnOywNG+Zq2BqJI8Zfci5gVYpbebfHCv4
APjWUdii4Wcm8g45DL2EIsFdqtEhV4xA8AQPl6BacRBiFnYnFqjlbyXH3TRXqC1IjvZyk4MOT+An
m3mkm7NfWEGxdFsMyr+TKG4rRoBmTHzSQDHabxJTMbHMuyHhsoGpYmIFo6lvAokCu+pGaf4yJ90T
0plo6mMDhnDXB6gqWJFQlKD8Y5mHDEPLYnoihQUyGV+4fYJch3n2kFr7rOj9KjkMyZc7HAHHcCqx
mkLzLuaDk1WBzoqsK18FDCvd1QJhYp/Qsi3wekrr2XsmXCnJvE94hUxmi4g3fxp7HG0eZIdgHvEA
VKbXQkMpF2weDXsrG2cGICbtgxU+X+gtU3TGYXHM6pcMNH3vmh3Fj/ObI/jZJ4ZRlhA7GDLPdLUd
xiHyI4cQUqrqHviRkD516v7y+RyvWMZMfacw2pjZobHM0Oif1vwpIx2mFLeEVX/0ZXeXzLnZfRNm
069bWSeVtr3KfDG7d4ei5nE7A4xhxoWfFABTQ0Ak8ONA+FltfhH2J59UI41e9YiubRntpftDOJBf
pmg/XCX33a6mdspWg5zrOaXM7oZsBNXLUBHqWp0OSwnM7j+Ozmy5UWXbol9EBH3zKiRQL9mW5bJf
CLf0kEDSfv0e2k/nRpx7qkoSZK5mzjGrpj8vLj46Sza7qH4cA/M6zcl+1psf3WJj6byMxV87nqSO
Lw/zOkhF8RXN5SqRrDKSgzQ2PR+bAI1vZsQV4MUPHVVKzg3odaTqQuvBteRPzoQOGSmRcoDahiti
pxZrypMxPuCRRbgKfNgaw7gKbbnJE7S6lbZv05qTmRLlMv0bkLMt22XajuMvpKJVZW6K+DCJGw0V
w+7O+RrytcaGhWRr58w20mX0mvlWd5Tmx1CFCTK3OWif6I5WkBxXo/nZNV+k8MKLGgaOIY5h4Zdx
gOW9gDmthF1+s6YzrET2gf3NY2RpmS+usUPpOpPAnvpZtM/aU2sw/H7qx2Acdrb1pU97l+3WEAjt
U7qoULFauAyHi7tWLOc6u4CWG1jbxNUhdfF+xvAo3gViLPZk+CBaHRtwINuMV/rPntde9Q7ceClD
2KiTeVWyo6MAwltHksmgpgcVDcuwn8WOHAZuqEA1QkjWoxvQn2gtwIYrsiNQPQUzcjbmyrXHxPSL
MKhGYOnhYV6KD0JAj3iOQn38FNqZnIDzJNbK4Bu8iVn7lJWvJpoXB4XKXmuY0cOuuvFWsc9ldtjy
Rr2yIGvFtIv1ExPdaDmanAv9pswu0DcBJqT9RX3EEGi+mD8j/AriwnPoKzSgynuiH+3pC18arBiW
KtMGU8JGt/9kw2Sew4UJZWuFApA94yKpkontzbtKoFPjg/U3pHMrU28OtlR22ZJv5mK8FLn2lCgv
KrDc1H71ujed4xFENdwjfcOQHQiAUGqyF9VgKP8846M1A316E9q/mEfe9dAC4JCHwnaw2mtJtCVE
Ui2sUVIszw0Mx0cKbKDpeyY3g52HVso9MjDIM565rZ9xknsLr+CxLD404jU4LuUz4yB9OlA50Vp3
2rlhF8Dgu9yqfSgOpY01fmfrJG70mwklKnN5cPACC8i+bhGEYHbyM7Gz+LLlyWYhxY/joLfEvR3O
QOJBNbBgaNcqE4gie3KnAB5m4m3aiXXxPtXPTnKEFyk8lKVBDFooJzIUD/fWqY5ze9IfUacPSzFJ
yPAB76wRLRAvVGN9zzpoPWXB3J/EvMoxHmY3aZ6s9H3UX1ze73pnwoWZWSl+28AbOdFmQJ0jv4Of
yRsKAq3adORqmidbuyfyz/k00O3jY3VtUNc/OJETxIf5rayDzDgx/1017LaMDQNgloZ6vMEPIbut
w9HybLD3xrZisd4KdOIm8rM3f3NoUi6MJMyz3Ep/NfeWsNdsn/Gnp/lN/xjVdVF+dfpzVoeWe3yQ
KDieBgYhzGm2rn4YMg7tPYJpFN3r/9elQBHYKKGdX1vT0YmuVn9kvcy9ynkPx22vxjhRD42xqf4o
tvF9Gt1BOJSuwMTDAhgcHu82FOmOBklrD3GJvnQ6agwriohh1r4F7oDgbt4o2XcnCEgIPXcTp2HZ
PDvyrANORm4J2zb2+wc5G8tHj06PNPRyZ45v87jR1PfSRry4wTKRPPhIDHNQLFEKcO1i9oz2Brm2
y1FzffmQu5042fPlUDn/aveJFD5N2TfDZjG3hcXfiBj2OHVPvNIlgljt0ldsmDbCDizGS4TLVifY
G70WUA1BfLXSXaXAh4KVfUpS6uoV6Zj4wK3mTCNqzFdjZMrFTmvVQvxDVTtQmPoWywvJAo4k1zel
2anQ/aZt1G9tPYwMEoKItFjhyUSv7/pJ7yPCY4vORduaqFbBZewikqVgmkz7TG4Q3RslQ9AQQAUJ
GwAuqecIGdySaG2DfmR2AJAW4Z9TMTv5Q6f2sJf4bUPKvHlfEPXBi2mPkT1tqL0QpfyLzdMsSWn5
U2FKUthI/IMmozj68VUs/1XGWfeeXYfbbhdNJxUM2dgHbN99WJQZ3wX4WhwLWqjoOXaSvDxL81XC
j13A8qmJcQR8u5XLcoD45VvZrpDbDkZjhNpesojMVWtdaMY50/tPu+u3UU24Qao+G+pMbk65YUR4
qiX5QFicj6Nwn6mMHkeO+DFLIL22JvZOorUhMAz2/i5fjxovr52kq/e08a+vlWA0VdwyRif88YEh
jtrkYb8YKc5wl7nJEBZTFJTGjES13s0oU7zHjnIiLtu1flyKsYwqc84qurnT4KWBA2GovXSNC8Vb
ENP0ZEvsEFhQDMBF2fST9NemJFWiXI3pMVHeHgOOyV2bD0wBOR9BVuwh9SrKizcz44Sqm1crV3n1
jIOW/jP5ZREto5tFN9HsEPGrBjHdgkv36IqTav4Yyclpf0zltWpoyqu15JKZ/+Lpd6q+EESAqF+U
FUpP9CI13y/9DiXunuTu1l82jET/PbAZ4xrJF/Bns6KTCCJkX/E2vbXsSzMfqbP6xRiFxwmwvJW+
oOCNqqcE9IF1We6pZFUckAQM03UUaNgC6psIDBBfWLWRqMu+MV5ZvW+fUNJCNa1XYmO/V7PPQN/G
BPSnHtIvB9kzGsFXl0GR5qMna50DWffDfXjiueOPQ1zVfkQOdfcTxSeTgwq6AIj25vgoBxywGGvx
qgR2vYvlgZaCvUSKy/4Qg40lhxkd0mGKtxRDGsO90KD9yXYJipKFnz3ofzkUkGCQa9WvKTgsEJfN
TiG246H/BsignrIXZHcgXSgx5+fyDyWbw3y1BjPE084oa4WHibc1uyk/0Umt1mDgxr2gF1ReKGR0
FB/H7Eh/tHDZd4haVuCnIOxlq/g8fRAoEUL5cPlIYEl3scYchbi4q5jOfcstjJt+635N78Udaa3t
o77+7BCbVassHPfADqETVh8l6mkYf0wmCJs/zbviteczO59jciI0jJaF9fO8bIuU43BbIcxhs0Lw
wBlPWbIrrtCh4FdLRPP/sl+9PWJ9SKudUWOLZREezFjePRLv1oW+1fbEuFlbgraye6rQMIVscZk/
WfV1Cr0rjGqdcvkLM8mA5ftVcwOJhpYpqkGPxXjmeeoD9uI1twDq3AZYDMi7XTr5+iW/2Wu+L+/N
2+p/eIabP1wKywLrcS8vyKMRC424Wa8UCAhvtZfqI6JMyTZUDrvqK6ar/klekDmY4DVO8Q/CmIT5
EP+Qae0irGO9eEW0MatX8G54eMUqunhw2r+ns8NpW4AlWXGxAUmnOzWMt3YvbX+hGHcOaDh0pCug
cIhevuFEGKxrdkB2qKG4Y7SQ7PR8hdoQSzoCoxHkKdCAIw9vZ0E3uzli46b3NsURd0iKp6U/l+Nq
ubdf/EeMzKm9W5NPSS3u+hh2VzARZaAj7bbDsTsMrNr93LzUrKJ8QotiBsGUxfXqgYt9NpG+hTIo
z96WxTXiYF4QRVnhb0MfdLA3MkxgzoF1IccG/fHK+dd9Ob9sFVl8v+CLapDMc2+B2kZoQyCNhn59
mzWvwxP0QK0OGIzBsk/yjcd5/MyuPZ0v3nfhfebP+XDJgYyUK6IJML/AUvWZHP1xw1NWVRs2v5Wz
p3JoPhhAe1+F5pcMzuM9NlVGkqvlH54nJf5r0kDMeyVo7tOjXUT6vzIP0xTGw7W30KP7ybYsgrQ7
dfxp8c4+sz+cvRQJxKHOwzh0wuGcKgjUfNKzWcUAjb6lt+pQ/uj/2i8SBPEH6N82Xgak6q+jFiS8
7DtGyB1mC3h4LBFI2FtsWmW/LPS1oz3IBuGYHazyXwNi2pw5t6xAVaAJA1zBb+u3ONtS90/V4SRZ
Z9dgY2azH+S16LoNOl7SnHkZ70yjOHTPVRIYjJlgJ3v9j+A6HBHUE8/QOh+DZTBM+8IyRHUX4tCF
tXYXEZtABrjMtFd2fsxyYroyZmhy51R4269OemNFKKpTRUDcxOP+bXRnQ/AbGfW5IC2nLUMrOiru
C/+H0/2qrbuCTApG8NOsjlBi1rb0qC9p23i9NRqUNWOASt9rbUAHRnbAewvYEXt9vXGF9eZBa5XC
/TKnvyL5qdCjKMaLZUIMKD8toqey0NTOirwtRgCFVWFh+aDFM/8x9yAqT/AAqGy++y2iFBwNnJ3I
6mgehpyhcPmov5q72QMcqX7RPQK0ulVIlaX753BGVHm8xkqJcvQwo/BjgzJmq8w6KN1zzsjK/AA1
J21sMSORhPG3RUdOGluYtNoGj/lcHlxcewuyqJm2avDuRQd11pV3Ya/TS8EXQwdEGvPN1Q0W7Y9q
FMqwfE0Qbo3YHwrG3/B/OmOrTtupxQeGAEPRaCLDB8uS7JLYgME/n9lKtVy3/NcmgsNi4oCj1XOu
Q7U3F7iwIIV7dVvRwcKMQ5tekBHZ3rJhOU8PSnYn/iVacSRncKDH0a36pSWdtqzJ/DNRAcP909ga
GyYzfq/cFPZHAZ84Rgk/wJpdOv7UNAtc7cmcjlJV7p1OQTump1TX/cg8QHNgP9BtwbXQ15eHSOeJ
HxZthz1+PQ0L9lqJawcuzJiBanZ548gVi9C9cf/1R8msk/w9qsnilNvmfpHKc9O1iPA4hTCVrJso
Q/+uip7/rf1uYrT0BGUdy3gbcOEqMVg+Ur2g9wrx2quwfpYPiCsPGrW1GwYdqPZinY263iRIuhzZ
vGQ0e7Wi+jPUBnNwt64kPgFcJlQrxlgIo4CNqLiCErZ5iM9bjmLdvvTzl8klo2QI7YDROSrSPeyt
Kg4xh1Cfngkww1OqIJYdRk9p7ozlPys2gooHS9N++pa/VjFtZNHjT+dS12QKFZX03uLs3Y6prUW6
FaN9UjxkHTxQIlv23mgWm8RTbnXa3Uj2uYOZ9mM8ujhaePvYotYKd2wESyKReMakBgOgwIaM6rxq
VDy1EHrcH/T2DDYfssVUO7V1ituDN1DtwrZs97HXbCwd+EhuHCTodVVBf8cL20oLPdDMDK76IYQG
MxDjXjcKxj713YxdPB09JNcrZAYTgFBzA8Owa0nq4JAt8TZ44FSGZe8q7t5dsr1qTK+mDqAvMk8y
6naeUWxtR2y9SYczqZ2nqlsvEKWJ3MVyhm4GQwTE2X9oDdfAIKkqKAFEc1+iOZhyjYUTDTrqU/Yv
GlymmYbMMV5skr6gp+SupKHzjp0sv+PhVORvhdeuxv45LtHmiPwIVA9aN+NtOOWsefXxXJsUWqnJ
Og2pYZqaCkdoPIWWoaFtNwyoByatUJJkF0sk2i4HZL+a9eFeRnJdMG721Olp6DEpthO1GQj/qUNa
h5ejBxHBn+pdHrkuOnp8172X+i+nQNDFzjpPWLeWbInf8NH4rqz2Rl9u2cmvoFa+pYh4DDJc8prG
Zj7H81OjP2WxAkMRPeFi97zLGptKPOMk/Z0RWFD4iRoA99lj5Jg1UMFxH/S9RQ9NzA5viyB4YuoI
73ShJ63KBgk81nmSMUmwWmkdl97QvkVTuVe1+SAeJgIrZvA8ejpmLdvFZFW99pX3TRjLLi3ysCg+
bD5vZ2mhwataVAxg7EDBBjUWGrBzMmCkiuinQvTTP0ZqUjuKlJQ6a7I5VzvxnWqKhwF3CY04tXyI
Hh8lg5oQT60etPm4c0rzGVJIRxexN8UBcIFFl+jClxjx6ymMumQ84LxRDl7ZYxlc0JEPP11mP3UG
Mbay33RUkwoQ26jtEGa4mwQs/srVOZl6gqvBATf7iI7LTZ2Tliq7ojNPpkxPUVyeRr5v5x7F8sTC
jgE4mik+JWuVi8zMm6P3d7iLr1NGGrfzWaSMjETB7eauHgaOhWyDiq+MJaaNy5JkpG/Zls/e4r2Z
ZfRbJ2MgGqQjqOH3yFyv0NSBIYmbBlCvBSPjgD7UkCk3OsLzpfNVzdg0vX2eGQkjPqe8QB6Hk4w2
HjWm9qMyRJ8iRDXWNxiXdqQHZwljMZlUSgfJrXcQ1o1ecBMJ3lA5AyDVBjydgwVB3WS9aFdM+tu1
jpyYGK/LOJeh7sCAH03QBskx1ikEyfpZd3YZDnbyMkKOQTlxt8tsR3rwT05Tl82EQvKzKQPj7I7B
G5Tnf5Xnbgd3eW4RzxcO8mE8sQSKXXQWoi2D546IkTmpXyoN9y/kImUmXSR5UcT0zWOyLzRasAoy
W/ekdKOkhM4vigJilV2MCyWtxi88J6sWF4LGatTl0JinGxlsmx69aFSHs54yw9YDomEp0w1qMI+z
RsEogI/MG88QTMLGVcIcL9Ako1VfU+3nhK2YmN4o8pJ7ikvRqg99+m737E/Ldw9HpC1O5fSpuudp
/FLKI3nEvFHatsCHAzo4rGiqke9thcu8gzUL6kffZOvlDnWQDPY+M98AYs0JwV16jVWFrxoJFL1h
jGoectUqiRX6dk4K0n5RylE/cSOmLtZ2vAoRV45rvdnMGbjf9kXdbrn91o24WqVYYypcV+OMri7C
FY+UO1cPNkOfHJJDrudfWY86XfTmE2TUxwuxGcEs2pYXzomxji1J1L0L0k2kzwRJwoDFhb+qKb4m
mEDJAoBgwm4nKMy1Egdu2h4NzGfAtc6W062TRpxVvpPMQ4DPicgmZOUxacSNiF4kfyZQYm0Bcp68
6qlGi2F5Dx1KBvp/ClI1PTzqyOgnB+LDomPsq35FlCjotXwBK/CLAXibecaeWu7Q6MQY6ctmSB5D
eJ39PVdvztaJK9WeT8iUNyObsnyeyUVDbEkikU0EUqLui55xK3q3fcewxO7GHQIFsPrqPsGfONZ6
QLWOu2dmqzF0v4+1IpuWdeOdUocTjI1PZbOmrouXYlYOhlafZOO95U12X8Z5Nw1y3WrZRTA7H7Lx
ZDMStFQwOD10Unzc+VK8Opr7NaTU7K58dYHa6PQXIxLOwkgOriOeYlE+k7a1cxil2tm4L6J8V01c
Won0c11a6xLNQqfbYRZxDroNZXnn7lCk7Dsp1jl7NP4VoMkdIlDWBObeAfcesrRAIT5sU2IdVc6X
uep3CdtcvBZHmAMQtpyrrY/vFggYzKPjie3FQ0kW5dG7rQiExXlxsAed7U9c7slEpdLK+3uZIdPG
+tgAtm8RJYL/Q0v/Hj+m7aL7FVR5HpO2/7chM9aEZDskkR9LbQfkAHAms70cti5iDDvT98sDbLHU
L4Xz3XX8pjk0A3qqWH6qSP3z/meJeXsXHhD0FRjyZu+9pZV8hDrPDcv4Gsko8Ofk1j1cgAtAG9A7
6HwCgqkx3YJ7kIwF2dHrE3sAhsrklfDHMiCyRdiTRRWN02fXixXywTCRhGTxDZoy2Slkgfvu0BG4
XdLzIKnyGgpI8+w+VAtXBHn+3Ij3KGIi54LOxHyYGruys9em+M21r5Jhj4YHBcoDB2lO7I2tw1rF
ocAsZkisvWvzL0wGKhomje7atlqThIbsWoDP/yxblYd/Sr2rGOzvRUvEa4GM6z7nQntqkfRc07qc
fWMepqCZ5+5cEtq4pgoxEXONaEib0Tx3lsOycnDiNzdyEL07vfdhgI9jiLEA+tYQjo22Th4BTxh0
mIdMRcFTih4lQfGba6O5t1rhkCWOmPG5rPkiWqIAdpNI3waXzh68C51ukcah3ukXC1v0prQXe1uA
fD1nijl8oARjzy9bhuvZop90ycjIiOpqPyRcC07nxfS2Jh19PA0MhrvDVKOHtJanKonviU342dza
b6CktQ3fDReLQSAGQl4Plr7ev44QjlGNw8LaLDWpclau2xuN/KIXZ+F08LquOBazZQSjLR5p7I4L
qygB1YgKbD41jnpfRPah25xnk+ys2zBPy5rEM3tvTGSllZ25NYuYmo4OM2BMHLFfcWYWEwNXtWek
DOmM1ohxRUX2MSHH65xCTiRbBuWkGRM/k01zdFSd6TtzGoMMjQdb1c3it36w2ZErS0WnxsxoAOzF
ndZJa+sRvLjqZG/jJ2rEJtLK0TdAJOKrBxVWJZMdkl9acqAamn1z8ggLomX3DOwqFVOSmP4smw2i
Aoc0bGFeXbCoK5j2NLrfnBQjvOr9C2gg9FSl0jLQQJvqhW2sDXsljzlhFTMP0RKKV4jVxbVdcozv
qLAZVBamGV09oqB9sXRRaKbeBL1kirDUFV25LpyWRXaNTIAy7zWPsNY3rMs3eZPyHWRDQ8Uy4cjq
DJcEBQuGUNHJ9knTx6VBtYYP24jc+uxNaToEpuQuRpuLj2SmHMJjPHDSRNpGWybGRPz6ez6XGUQU
fdwz8Sd/AaZfmMa+xdW0ydP0q5M5syEXqhoRD4e4RymQohZ+z7uBv1DwP6RrFu9NZORg72VDaJ80
eOCSYluqNnDv3hgIxcGisoh5fOEAYHASl82FR3kkImoAowOUc9Wp8h/u8mblkvS1UV0hjzOWXzZd
NgNDVafsTgR6ttZoL5K7bxN1D2ldm32bReJ8ZZkGYkO1xcvMMY/IlfZezGm9NyDIA6fUlV01AuIq
BiJ4B5imaMsGNQTsztAWuuX87sm8u1VKah2IoYL4xS3JB5wNTr8JRy2pHEaoCGs69DlqT2sqym+3
7IoL+dzRATU/7nuzm7MADQfKdcJ/3qPYYibZAEP95yk8JNbodswW0xolnavjH1pwv6SYIN5K2WhB
n7K6nvsBz3Kdc0XPJt21lvNR1Xb8mCIcpAsw31c7SWLfJUj5QAh4qMzWCcvtsTcmI3QX59FKxeV3
qiv4w9PuY8zooex0mFep4QEJifn/LZLZ42lAUEArtoriNl/JdqjOMzTI1Zj175ORHm3QsZwoPWIa
kiGPkLMwxafstkrcAjilYYj147XvHN4dDkUMXEr1188sb4gvwIzn9tZpIKt7xw+wB9t5yBlQ6Q3h
l7bzAkkebHD8amPfGzP41oMAS/GQmpNU+oKG5SMu1O9J2C+GcO5jVJzapQfvrRZxaDIa+ClFWj7V
4Ffx3PPPn8sRxUsXeT4pf7ZveMYtJ1997UD6XcFoTHyB4GQdVfp7lHojMAY6gDLWpC/68t2InX8R
8JvCqROcmtaEru2RpwFzYhW1FcNrY+TnHdxOWSV2H3pJj760yeyLXibuqXIxszvV+OyoswJgDl3Y
oGFRd3uqpzFHMJMTB8VfNq0ajTVsb6TvgI3/SCEoGcS2LNOTeqE9N+PA02CYmBbgOGr4xSeb4OFN
YtlpG86G1Nk26LC7bJo5c06Nx8KKN0X1CZ1KtpaUYKKc4U1qQxcOCaXFQCDkoUnrT1ATHRmFFWB/
qND44ovPTHfqVSs7JFoVT02n8tMWKj+yR15UC1XObo9DE6tY16oGsYVzAZC2HCZT4c6CBhgaw2xB
37Hw/4717zIucsWR/YLN3wqXsS+O08jEfwHxsWVeRAY2zZoWac1amxf9c3Aqjzt0ArqTxBED/wX6
TwQwIiX0xicPXlsvAwLV3LUq5lGJzfCqaJSvbDa+jMqdgyHvT9FivZTFshG1fStxA1wb/EdbTR1w
11veuFksiUJ3cbfsGt09kjeu4TjZKjWyQRNeLcNvy4PnYui3oo1qMgLc+jhL7VPXkg2OjZqhrwcU
Mx4+eyKzV7UO4SOW1bNg5mbQPawo4gYqJx2qkiVBqqmocFRCwHeyYm9sPIKA4jjmAQVF4A9KQZ9Q
jFsmoN+RR0djjPVR0ZUf1Wxvi8MMqDFI7WC4UgVqGT8lFodBNE2oxmP3PepwLS5T0rNyRI8Eezsm
Ts0FS0YYI0Ik64qFA+q09mBzsIHFzjStbBNEIGzSD3UknlgBjOFaTKXQb1YwaNqUzkFDfgs7+eoJ
6lqz7K+kcbgrWyMaULrys0PEv5ZyenU8Nd5CaSp9AGwZhmpUtqyPUSvN+MLrDLs7sUXfqNw9qEsR
kR2imdYQ/g8Yixl8AatA3pnV7bmwHtbAZAScZw3pCun4Ja9ncj80efUs2n/0VIyVRvtNtQdqIjFx
9Dh/AheHX5SlFXINtTCs5S03IGiVs6P6SD+x6A8xr4+LjAuJO+L/DHyTeJwN85hjeBFm9tOTA44+
g5wdpVnqLeajR1+af6mLXn6qS/eRSs5dq8ZEALk93VbueCDoj5NOVGijXX6LYShp3YR5zFg1H0YH
yg7629eUNX9sawodSaNcFJgrPEPOAxA8ZdlBWdzNorrXbBp+23S6G63DiKNi75jWZ8opg0X38mzZ
ysfIS+nn2vSnJ9aRVMBjBY07rbRfEkzUW9IpaIoEOiSzZwvKmfBVD5UWFiQ9ALsgPdJmOOPP/NV/
QugKHTRGg1Kxnows2dsqc/1IeRgJ5NMy1Lx+ZUw4piB+y8wyKOCS4JR5ujgteqixlyzW7eXdaGmP
VVTRLEe9px63NVB2q2UTPdH8zzMiNd1hRG1OH5bNlikhcHggCouRJBXI6B4XwPWINFFAqMZwqTKS
I3KEKCSwvDl4UbfDoP4UTfKPv19FMA64s2/snWLpdzvqBBsYT9+YtvKG/KE4mRNSemN2HiSjxeAK
BclQlmWKS6p8jceYfmd6TuAApFH84qk9H42TPjUnj4RHi77darz6TihkvjXNPN+U0TLvXUAVT2bX
WFcv6+eLldPQNeq0hy0PUNT50wxJlkADqgYQAxshUE3y17YrAli0ul0b7sy2RfYlpNdU0thG0Ulx
hbun5XWCTkV/O5qj9PWH0RB9Jn71JRmrs60MVAYP/541CJyD+r4ncdCwxVuVeMjTrOo9MYo40ArZ
bnqHPRPko+LJG1NxIDNs9qmlfKIJaTg4uy2H9T1PshXYM79fX6UstzuKT5HkH6rtEWJX6GKd1mxk
K+IHXbUDIqWqDnFQLsyxPHkUr/E/izq+UdSfuWPZCtaEPVM5gX55xB1xR1dOWCRxUNZn3YExi9pM
8vA50xvguqOt8/ShDZZezXXmHtK52WG+mTcymS9dXu/JqViZRsZSm6MpLe2jlO3Nxl3RuXfP6D/n
RbnE6EqGyUB3OF2tZQ4Li5DfucZqsWQfQ7qw1a7DzqnOD2DwaJEz0eaUWOYswk4DHaVnwESm/1E7
l7FeXgduf/4hFDtIqoEsUfaXcxMMWfJhJPkeGOEt7i4Ct3KnBgQ5reOmw2Sl+b3cTygNFovs34RV
IWyGTt/MEzN3Tf666OcM9WmC0lFHP+SbgT18HmYUcczywH0A9t5o5U8G389zIIC175V4yWV1qIh9
NJ13gE9+pNlXdaDImH5Z853H5G8y2H3PYk19GfZl5ytOfUByffL0k2StXLmBwuRMi8uQCpetvXOs
eyw0d+A9KBExI60t+VUaoRAhVeE5Ke9IAjIz/tCt7978lKT9FcYHtFIfhD5jeRLYlPwtg5im9PTn
47T2bO9LY4YSseyZK+fa0g0YBX3LphsMfyIPOze2oru3FnGBkRrk7G5tdEETinK1v3rFQae5K1BK
kiNEb168ThBXzMY8V6CW6tI4Uvv6JZ4niZsbtJzf2EAweBU4+3b4fVcTAslkpDqFbqk2tJ0qMCOt
Dy1tm9OFKnTvEbq26UD+AX8QOcnuLtF3uKofgPlLbL3M2i3nPVVFi/tceXw0JChiLyCCLPlZaVCh
wC1K73Xv0JVlTI2/uj5CTdofec2ZGULQNpZNZJth1Gi+8ZjUWyYezgf8Fh0gBV7jYB4BcbOghOdu
joHHwc73G6SqhMexR0Appfw6y6bVMJ+E7vCSe/vFMEBB/OQes0qR8IhAUpteiEjjM9PtUQzlTHgB
2OMxen/A/Ss8dHqnwbbAnJvvTbbaZfQ5Lnd8VgdATwzL0QGa4r0m3rNldzEU8c4k9orwED7hVPLz
XIwiCpSxCYTXAa/7mhz8QISyZQz3HHsvq0vUXZyRgVDurFyWiRnfuV6EqXp1okPRjywibuN8goaM
Mugl4nzXvZhPPu4EB5BTfiw5n8VyD3YNGZMwceUNEvQ6b8+KgLSE9EWtvkk/94nIXWVAxcxaHhaV
+8f6VATVlF0EHgESk6ucFvPqgV1Y6ncwK737IqlP8xmn//wFjT0oakR25p8a0a8zuhxAiQ8PhR5o
HwrQw5KzsCwZTsFRtC0uKoQAkf1OXDZSmTw0eACd/ubN2lpkCZ1b/P9UE+4vUM5viohzrbK10uHw
lQ+jyWpwkiCT2T/ZCuSMw0fudH7haJtJDdr0aCFgA7GjGV3opjzahFTo8C6sHmEVTXaajvtl/pn6
u+HshcEANrZP42MGQkCiZgM6a9lHc/7mXRwMZr9lA8HZg8rc/obHfZUlPjJ+J8X+KacbaQYskV9M
nVp5eSoHxATmO0jEFQ6J9Tj0zwRUWSpER14aMq/+6ZxLTcbHqMtwaXb9eHZxF2rOb2s421bNkZn2
aLUw4rQoMmrlzMRgrTJbXdDzIrsgbZot1IgMz9w3rklmH+hgje4o4lCsj5pqbuKkW2XaFBJgsYMb
D3JkXhM8uBoYEaaoJrRCOZjyLcHoME5/Ey5It0vuWJ+DzlBwiXNumK95uXPMlxHsvxMTn912TEEt
dkHxuh4gUSCsIBEFmQMlIVXZyMIEDTk1Vt0yFM2cp0GC+KhPaffiwD0T7lWKMQRZuopdBpcKXLqa
qRrKXnv+6ccZ1AlKKi19VVNSspcEMVWELaNdldF7P2p+MjEfpLXU1SbITSYXTrzHdEw8IAQToexg
Lz8XTo83xNvh72UUQTSHYfuV9S/Vy5OqPBCUVDodgqju2+LvL9g0Keq/yGu3sgFQxeGXxb9s7rcG
uIJc73bSeW0hk+VtcVzGG/FmZIb/ovjQNC6oatswxTBbZONX09t2zotOk1liEh0Z0DHzjK0djIoo
O+bDIQKlaRwInunNXVGHOVoh8yLLnzF7V/VrjNLIo2i1Ts2AoYa5GjrdEjcY3KD0aYp+RfpixT9T
R4pgu67+4+g8dhtHoij6RQSKLMatRSony7Jle0O4HZhz5tfP4SwGGMx0O0hi1Qv3nkuzpX9iAXUC
ZHaMz5n1W9O/SUM3JL9SHLQV0SHXOP6YNOTZr9I4hgyj5cQncW/b2EM47KzxzyKjcGbZ4HXFuauO
DggtAGr6HSGQTPalvVXZRtov8/gYhnvko/fhrSaJ2YHDB7Lo1gbvXfuOI/opqF66ob9L+1z4v0h5
iE94mibwJDRatCNY1nRgv2xKnXNO5uL0rzf5Ug86ApkpYEs2LACm6l76PwtTq0QLF4NkT3bV5CaI
jYeeKouCuFJs9oz5ucNi102bUjU4Ryj6QpQC02c5vGkqIa3ZLWrckQDiKt7CMeZ/Ex1ibvP8XzMx
j7w0sFl7OhoKWDQXw17aBLPwzuHfUHp1bweKazjjdmLvzAHWLZUomaV8wmnCd0HmTSqCVtSoBydG
GP2c+r8qCGmQx4PY6e22tl+HGpeSWy2jFkxiV8W6avYasdZYbvmMiRbWBK6jaS+IYnHSV135ttIv
gcjG91pcnMy88Wu1CVcRvWLFlCgZzkLcU5RFiX0na9ZVsYpoBaJL5jyienHUt7pItiV4apG963B+
k4tKATJtKQhzbqsoOEYjUuv0YLCenttNlHxr6rYbf0MLpk/GV4K0q4byo0fLlsVEYlUcI1UZuYVD
R22U1W6oEINDIDkYOVvbpC+2Tohssojqwi2HBCo1KtgkcHYUuQnGFSBoVvcyBgx7fAGK/38aR2SQ
hEzMTYCYNWqFq5NGHDGgTOPo2iipx+QNdAilF+oExIZqP9RsoXVoBag34EbSC7ojE2feYCT/+l5H
rhT7n6HlbEoLjXZNvWyADLJjUuRiRDb4Alv0tLQqe6XEoNAYIAfxyQj7MtBn28YLHTwzge/AnJ9j
e1j3qeoFvjgoBjKV0NxGUboX9DKOpV/nKTz1Y4+SGdkBrYur2d/G/EHIBiOVYA9P7p6hmVLVaWM2
YkPE4LZn5blSEfYWPS6zPloTSMzodPLAmxK9RNvu7zSRHQQAMTs6aBrQgXx2YQiuOJSgSDerrPCE
MJ7s2STuJ1wPc/HshF9EGvBNf6tBnO36x0JE7DOvkE1sgxK0se1OB/Br7/BuVmTfMnbObwK3QqQ2
7wnVmd09jNlBoThfRmm+lrF6xFv7pHXFlxBsVQ2H5DH0/cqgkPWc8LLpQ/0eEtEutM61BLuz4WPk
0a61ak2bdXcAoTBlcqvRAuNLkv1Q+JtU18gUnFcZLLtIbnxQWmn2Ru1E3ErPEL3eZiM5yFgtyuo1
08q1n2NaQhqmAQfApsBugpJTNpfBr85NYZ4NVmmCy8lE9swM7NZGL7HCPyotZv3Ke+gtj4Xd/pH9
Dr1husE62Gtl6c1cUH5hbQyt2pbBMLLwkQ8ZmwdCodxKvAe8bpNduSKu9/r0R9Yb+R+rMmufO56S
wNB+BUJQKNIwAhPVBb7jQkB5EojgkPR4nQowST13uDyKAjSJ7m9Mw4Qyg60HWbOouGoKlkBtdCwR
d2YOTTc9KeIrpDMMqpKYs6wcXkL24XqsrjRdsqFOyWBqPRJwyKP2exICK7eegk3daY8R1aNgModA
AYkzGlmbGqJTPlSMwUgy92YQU83h0AmC13QZLziKu+BjuaO2vICrqDfPNvwrPcS+0xPNoNPXEoRB
QBLRdgdCtZ5q0kXM2jzXsDDHs2rwgGZwUMx16P8ZCV6C+dVS6jUSjXXI2CGDMWn580sEoKNou61A
rGXLm86B0lN81WBzM792zeg29d1Wa0gMbrN37LCMiKmVIApNDesBTj247iziCQz9tp0vx6/PCTpr
yNADbX2Ltpvi3AaoyJnhLdV8PTRUbG9kMOO4YxvCUUOlNDLgq/l7gQ/Zmg90bgtPxtQ+8r2MIthP
qHkjA59IvUuzdgPFbxWV4iFK24ux9VVQLQgkWuVDsJZo20m+0bZOkbZ8/hFE2EA3fbS/lXWWFSzA
Ce1FWPunyNSPYZtS+0KnQthCIAOhCB8tSlLIHxLGuwAv4ZayOBROeiPh6tpP9rZIYH+oPgOL8jlt
GAaH9ZThCNfEk6aRUmCD5Zu1AmHQXxLxrrej1rIfLn7SkPTA56oA8cch7pQpUVuUUkkDpNa6+RTm
TqGzls03ATbhwCbTk1YOWaM5HkP9b+wOA4L9kV1lejEwOqNTYpYKej3cyvC1UYBmD9ikolOr35Py
RW9wpCzrq23NOtVGs1dH784QXnvxXua/oVwWct0pM1FWF80pK8zLZEeQ7z2fGzaug6M54R5tyGFI
Lxo/jZ2KDaxUj4khrr3kPAW6Z9v7qfvTLIwd02euIwtT5S3vmb6b9iYhFAczR7Lg04JpL/XplEUK
kLSYX3MJMwh+asSvKtmG4ID0xtr1LOyerBCJQ4W25JLXhz58Ln3brR2d04ritbCVmIkuCt7kh4nV
BwwGL8Q9aTDKR8zwqSnJ21AEz4ljbODM7ZC+cCVbH1pXrwomXGYqSRlFS9eSa/JOdhDQKhWX6XiI
k9LrzHpvloSYJwez2fuC0Jy5vVURsElmM6LbBSa3qGC+aY5olgG3FnX1bA4TfQucZezW2ajwTGPI
btG/qs8+Xrm8jI9+AeAj8j986V9UgXPT9t2xljtb5OusnW+gIdBWxmtU25sRk6hJ3+Q0PrSRfdt1
1CrIxlN0oMGLLYg/b95Zn6Em4C3kSY4QnMzha8fQOdWx3ZExR8yGl5ZfFryAgdI/sC4dZWXqK9C4
LkXz6H2vh81vPAYwyD5rlpFbv0KW6acfRXcx00fDC6db9Ob22o4/B+c9g3SoAiJUVg5wnbI56+ql
B5lbWmigjXuivZJvB/DwvUwUNpSPicKo6XilDGz/6PipvIppFU9fToQ//V897Z1OW7FNQ5PtTcXn
2FwiACVWQWzxNWgChKdwuXZaegr850q9EgOHhRBYMy4d9AoRstxZecT2xbduDZ6FRmVe1+lu6SPO
si4qT2bdhy5OcmJYXIJsyPCir+yTVYg2Dlo4xEgDzgyLZSbdHSFiPj/xMD+wJa1GPIrILst2OyK7
cvS/oH+lvesZHUMpgSyFes/+g7/c2yw9qHvkh5mZniJ+A8RLPHcU888t+TLBHlX1k0KLLSENUnEx
NOzqU+7jkuSFMe29H5WQOynt4sCHewvgGlvbW7fwv1FUJ4dG+fYJ8gqQOTwRtcrb/Z2Xz4ZybZIT
G+inetzNokAbC9MDQCGj/KfEADdngAym42PYJscb+XlUqIOrgheE1irtPVjeyLwZ0x5yib64Q+PV
NPbrjtj5/hpMNhl/HExQENEcr1pyX4OlXoPYm1um2zbI6FjmO9ZbHpruAuQyZ741/No+XBcUiYHz
D5iwtF0EpFl90QdPys7rRuBaq2pWmuwJJ7BBanQZfy17vj8LphCtv9UvRCctP4ezhr2zJVzsrXLY
rbvxvLChNAq3U0viM4ReWOvbsM2jW2NA+2L5Gf6pgWVbOIqG6Ce3oglAH+pIxJdjHGy6yELYIH8N
bKXZuJht+5cueE6xhpTmPz1mUUt6gMmArOjFLki/hQ2mcKyJLo7dUPGJLsp2TdDsiHFDrdbtZu71
XJ/QoJO8QnGBYRbNCXOdmmcXhxbvRFZ2BwFFKZd7fRkr5vo1IdIrMfAM56/R6GC5KUjtGNcZ7xkL
/2V95yl4NHDyrepiJHVvZiHBuhQ9tw+d0cQX3KDiiKiLej7ySv/ZFB9NGn/1Sb1J9FNvPGyd5J8I
A5y8GlrrKtM2TUYU3u2pzX87gXUm/xPAJx3ykaA1XSlxViwibxYkXok3YdCXMEEVQmDqBqPOgq/n
ueSodCi8ME6FSw4884lh/MEBMIXsTRzrZOWvZLDDYMCCAv9X4XM/6VgjHqkNY4jdli9PAmluN//o
zNYreynU+eWLWyprCCDwlQIiNnIUggASh9RrWRrMOIOyBxdf0TSHthlA+oWHYIkgXWZt8qdjaEWq
GFcvZzBVflYab6SlHybYeJO+gpWK8OoZis+ToT+azHiuS5vdzrPU72PNQpslxZDcW/PfgKCvLsJT
SU0acXb4Ov5CmE/T8GOav2r5Fre/VIopoqSB/INSkKHnXJOQu61c+qSPTv4NlnKUbDHH4sUkPcHE
FSZJbPQjqvD6y0QYVuIpYANSZi89wENfcVzYw35urScToT/qDSc8GfF3EsA5WAx809GqnzPlu2R7
EBibjEq8pcYYvMCENIA6y5Kw5BNPFM8952tJgdhSjXYflZbvke3c5/5SKlfSKR5c9k8IPKhCcRgB
5mj5GdK3MBNoapbglwwToHiPJ58bhymteGmiT/RqT7NuPVm4j0h7rxnO2ZBpwtJzGvYVEdEfPrOv
bTecIAKmDnuDh3DOOkYPDd+3Qh0LHTmfZy+KaZNtADIEShvMYjSccM5UXad4QHc8oPcbGNNL/DCo
REdGihQCi9YyDt7wn3o4dm0mIVN26RDCO/k1s9Hx6YADcJ9VdYBtPcVTu0rskDuRtXmqftb4cclv
eM79e0lKo80qU+VrIOerx3RjE7iCkI2x9q4zeHOzddviJBqZhpCBNQ1/MNMYBH+Fsvsb2nqtECBu
BCwdJmYj6MprdO7orldq+TsEjOmdT6t8U7hRuMr3o36UiEh1nMCZvhu0Dyf9SEMQXLbVrIKuPSJ4
Zw9ybOf3XvutbRql5XUg2YFScJVN+P6LW82NXWMAigl7SvXSa6TPHyuWt95LLe1SzOnRaP11OfRe
E8inUr4ZWv0gvfOpnK0N8WAU16hISTVTp/jBWowVw+ghr18bxXiZia0xqIqs+E0d56PVf4xi/vZr
XFqNABvwm1gfdfcJYfCgBf+UgCc2PLATVMqbreBxNF7JIYZmM3o1rrAChWYxk3pdmKdRvqU1IXTF
LWAMoTj+Ls4qT4fD1bAAEZG+bkBpxtSdZb8dp+FD8EgYwoYi/xM40iP6GcHBv4whlpM21JuhWwZ7
Kf+WT7rafnRR6+pT4Y0GOKsgWGlK51bDkils8Oaxeur1TUkBwS6acA0eEXDFp67cVhgF0DAcUAAg
GkX1Ack2nvEURf9mthAZbs/YDs4WWskqhutm3HUGTMGyeSUiHcW7hf+uprFrmvwzqhTQGOyrwP2i
R6T2aEwMAHJTLUMEswC3HQ74B/Am5PGP00BRGNWLFivvgLm2SsTOz3TC6yTjRYJGnlv/A+fXS/wN
iGH6OeCaoFeqWt0uKk+Ikw5lRjwzkudB7PXxbDoge2mpMn3a4C2A6t+skB2zC80fuTavbf0zm14E
hnOybDeq/cnseNezWSnas8DVmdLjZ7wmqKcVNsrKlv33TgJF1cLgMefJm0KafJCpBMdRcSq5Ny06
ofTeOjc1QgHAujpsP+rip8AqMZbDbmgOFgl4dH+IoIgKKAE31RiMw0IytDUPZO9tc1WDJW3uZmAc
WdbuUrwVWWl/F02M+aS9y0qO62Sgw67CmVugcJ7VJt2iOsQHzcRAts3/FQhFfdIT4JaendA/xjJb
WykwArpCuP4siAfUiqxiWBoTdMorOZ5kxwmrVhpm07n6FYV2dSpcKT2kOlrf6mgu9Lw847IN4SKM
1iYj4QphG+6S6jHpxaHvZ40Tu423nUgkKTo5rmoLg27dwxNmM39BbOhFVkl6R3gOhMOkOfpps+lk
F8sajWg6VRT3aMj2UQm5KUNCV4iztEYLEbL4S+Yy3FYsirQ6PoRRgXg78MGR+fcejygnh4XPKPwT
qKldp6/XgT7vicEh0cI5EfuLpAwNXDMGnPByOkRtC8S59g9IM74nG6uf5sSo1JufREEeXoD0NLXi
H6LNz8bkDrUngPRp1SHro3nrWSyHDqNBoDSIQubujTiNa1oTJZj7ku6vdLOwOJggdNyR3E6Mblw3
OTFNRX5lEcA1XSmoPkccVgP3L223vlUUth9+RhBTPF6DbGCqmCMlGSq6fiNjQI2TJVYB/9bKJW6o
LiU14Jp7WHFzNbqXKvvVRmsv7Qh6GxR8g6pIJzoisUwUSdlJ1+Vjgj1JhuBIjNe0bjtrN8huNyjj
fhLiT9Tj9xxpF+ItL5lpH3SgiSnDCdUnlbb23+uODMLOPkjJHaOLFqG/eknq8SOq5YuOcA2GMx64
WiCBTdDQIF/3q+iki/KuGwTa6zxfDlFxfP7zhYbAyGQihM80v9Jgcv3e8OyhhCBI5qrkimtGDhpm
/OhdQhqfIU1+c0kFX0Uz6+u8MKi92uMwMR0tnWSr9sTXxJPx5ihBxXhYW5f4oFH1QXpR3JRU5adK
1w4Yft6jOMYNCwWW55CQvGK0yKXwjw40RIPeWOYTOv3cKjcCzIHjNNvOtr+I0SKCUMfjXu0hMTuI
0Qm+rbM3lVlnqkYSdKB9bVSuDZ1Fk5I7rPPTDGGj5LwyBD0EsA7Vtkh8ahZNXskiU3T+YzRTr4he
Kh5qNKc1Aq7+HSnDq0rytpo4F2Bt61La60oA/YgWNCNhAiLbW2L4kDnzrQWjAPfRboK9xlafPhzV
nuPlQQupI3HL/3s4SL6xCRIk0mF2pJGrF+J9Zk+KpoVb2hiRYNRNqbtt6Xz5i5uvYDINvrPxtCzf
I5Ui6gfbzIRgL5v0QxSiomIfTPxH6cHYBrSEcCNqgr9cUnlrFRMq3TmFovwpphG7jkPNg68SH1mf
X6OBBaK9dDlV7vzqWvodIlZAuP9O+PKOFOZTYyD3bZggAob67qds9Garu2jAXGV3rlpnY8U2Nhwd
+mhOL0JWb2PBpjB7lsMQ73XNztZ5YZKs5tN/QeXXK0TAWeLgngb+MDLR0fhs4Py1HQYgPGJIszUv
k2SYSPyNaJCBbvnv5WxDsmLuV4UqbIBp7TsQEoT52ljOWybmg8b7OYZ0OFaTVTuHuQc1LYTHIJu5
1tNPg1xtFXmmYxrHThEkWpCYEbWZp+vpr6VWf3hyIB3MQI0ikwbOKusNvqSQ5KLquWrrL8WJNlqd
/SAVfoyCNpz75Cuuu7Wce6yY8lPRxGUMl0sly5ZGazgxjruUM7e/yJWH3REr1wXKeXC4oAoj/3Pq
8tmZUOZOzOdcpcwFoLLhZbmL+GfdDmIdmP7bMKOJJnAH2d6LBioSxuf0C2ZlGdRCo+5qSVwNr85M
uA69HYv+mutjHelp607C0VZtDGO777lLpW5DtvKtN3SkpELbRvFhVHiOGtUM1noyfFs57v9xMsAZ
5Kyag8jeGTotdzxCMsm1UOAVNPjS0ZsdR/8iMbwRxKUDC0oOdWt5GuNUtZBIU5wC8TzM1xqt0sw5
xIjYsMfncgYCaKMFgW2uEWai8DT4fkfYCiakYRp0Ahc0kAi4joIYvkrT3QksqhA889HyM8oKucQf
TRru7Ij+2GgTEyx0HG4J/ZRPU9cxCSyObe+PXhghjciRUsFNtFzJFHBQin9KNcLApOobxZOuziyd
0HHgMMHTtwpMDvO5YqjNTCIxvFxEPyixEK4zoAPCxWTiySK/AEXZPmceOSqYPxP2+L5jIAPids3U
fdlWAJd7E4+FZ0gfkVSWIqOkkqNE39Mqkz4g/CaykdEnc79W1Zh5pNpqzm8zS7pVrCXxtcAZ6KmW
Ek97g4EZyNEyBR472uPwZjodJ0AQOZnxnSRJmm9wW5gKO49S9w/8wNNlkTyfs7j6J0w2dnaOsHu0
G8gylmKtxYhrYirqW6f3LaZ9wob2Za/cVZOUQNgGrfws41y7jwXx9GUuo98sNbQvqoHsGo59vxF6
C4S/Q36ahiBHmobuUiJ6CWNepE52dOQmI4pcafW1FhOUxeP4F80M2UpteXwHw+aklfDdVR7xPo6H
I9a7Q2ZX8cXMG6A1KodE1JRMIFgRYeuGAuk7CSPmNHD4kdjetb0w2AarpqdhoDyLPPo2fOAQZSIX
fi7Z34ql+DD7yNN0Uu7vxARohr6pwNbdZV95oshVnmY4a52h3Yy5ph86f+xWtkU9qUUhu7Wm7/NP
fUaWm0vFAhuEIGkaCJosYkT6UuVdsElGX42j2d4AUBRflS6Do2+ZC69RhUWMlWnX6QZqbiMmJC7y
K/h/on9TJbkEvbx1WrcRHQdEGGCexy2jWD7zQkO/z2N+UYyIKXqkHjCjvsKMWrV6i7OBTnUAsKIN
1ctsq0dicXWyMwkoikZQKDUdaZHYvOhdug6z/pEmFZ28okCr9Q8laSYNhLqGXGGdc9Cdaue9iSEt
KCxxF/8Mt9QMoy0+R6q/aacFeFAyBZxDB5YNeKZMG3c5Bvqgjj/aBbAwDm6r2i8VxhC1mT5yXmJ3
WABOyPExCuKRlyFHCFflU1yqKzVlOmLO6UWN+oevABDv4mjfawRvBkRTQHm06McgSGYQcbse+1Mt
WQrIkhOdzd2zrY1rTS0u/ijhKyG+Zddk7ppCPPCmULqEtHSynY+9USFnNhgb5GLaJ/woo2UcNT/f
N2bwj13qxLYsuwatZPNeYKCsqXmGPMN4U+nbmfSoNFNeDOTNuakQFzEAIylyWGBz6YWlfneUfjfF
0ytj9o1vsfzTLZfEYuAaPZMfy/gnrWyLqeVam+l3k0giFYiyTyLzSOoEUgVKNd3c9Q1RaHVJ+Ee6
j2Rzl228S9LqIAsMkDHLNUWg9A2T9jkjd3ZgrmJETNRtAGEIF+beOrUxAuw2/TXbjPZw3o5ju+Eo
RxOfPOuV4rXVsO2q9CUf8FlBTiihhDkzG09kkCnDsowR1spxrHsr9fbJwbXBxiZkZROzmIENqhlA
WhOj79ezwXLPEDEcpMiod8EYnwK4TRRRoLOILmAizO/N+MRyc+zzST4dkQ3jFtBBxeLL7EVycRr2
1rghgd4I1BiRX2KZjQfsudAIOtPcJfwBEkQdr8ROqCN7JBCSAUESf8Zd9S9up5d+cGY46zkVbsT4
ewQg6Em8yokvF0yjXu0zUzAgdOiTHQWiMPk4JBAxsNETM99zgH1aI+DQikHKKmyohBON0nDW/M82
M+N9VSqAykuHBWfA+FW3dPjcPlE61czsp+8edctPhIKKG2kaUpfJ7nfX2Ypbm7q1g4WOxQOXAY0r
Y0qRwG/mqPrCk09ECjwLA4Ws7XTQamwcT7IX48K1vo/RcLJkPa6MIkJVVYYGWIySvccyGmcix7Tn
szbJkDFMWj1u49Ro1+1o3iaVLB+n8td2X2uMXE0i2KzrTKxZUhkwu2l6tBQTrUY8CEq6KNB20WRf
jH7cErC072axr7MMQ16+JGdPBztKf0e9m1dWiwSc/0x4B7lhbMS2LIyeK8R0rMGGd6wfW1mLkyGp
Douy28VG6alkA4FTSAFLgJ+vDYvzKCAuGcFYZ03/FHN6bqbxiHAnRDPBhK9hzMJ2EElzHw4fqpYg
yI7PNb/ltQqM+GzAdSlDAnLksFOJDWWrLZdIPc1mR1Aqq97QX2XF62M1ZemKTAWWTwPUDNF3lTB6
hUjvBVl4Y8RlMLOmPpyj+JrU3LPtwJZgSI3GmynIGb8ynYtDhEK+gaAvrjmLhhr5zGDc4yl762QL
tIsDuVadPSkNv0lPYGWDz9Nv+I5x/Jur6QcuiHPdqIe5otyKqgzB3ITTr9NafJTx5BV1RzZHuvTg
OyIybhZny6JegTEB72UDBcJcFrU/fLf3KjRfzIYBHC5wQzi/krUYYVyrLkRdaThnbSTaR215g1pM
vE+FpW6mvrhEY7NLhHIALCP2zjj96tLYdqyJiVkkcqER3tDEm9rCAzYp6aZZJrFKChSd4TDG/l97
jl7aRLsn4A9bI9whHXWx3qMxi/8Y1KH0te5hQiSXQjoMwoVTE4yf6tj5VMHhs2YgWDPBfHYVtnIV
pm+QS7b07bbXCow8xdGBxkIjwcvDcxy00KpMa6f1ygY8yhe5QB8Jal/M4gDMfGgPcuxxXQE2nJEs
WZrxT2jNo1igghW7ObIXPyCMb+a0XI+Ww16+BNYzB1+1TtYHiwVI458tqorZEjunA9qmt/0GK0TN
uDfkR4Vb3OYSIDRzLkqwjtlyTRm0ZRQL1stBY5r7/TmmJvdbsc9rhBRVhTEORYt/zeapYnwXm1ts
MAzQcVQBSfEBGi8SK1RODIh5RldmJV4twksyFhImhIU+TzZ9pjA6NvSLaRmGFzjBr6CCZG6/adsl
Kio8Znq9HTHxCOSrgWO+LCMPYxa/U6BiYEz+2urXjMJDH3W3ckyvYgRrpNroenmV1gJ9rZjTDyNy
NjmaV6pF5LqgdEMIvBGYqt+QLNGe4ZFWoY8Zql3BSsIx4afO1E6pvc7R8pa4Y/SJc17k916gF831
bUn05dwkb2bs32fT8IEtOGceIdjVxA4ifdVDcUmZWbPTlJcqE3S1tOkpI7qobr5Irl2gFN5AJzCk
2UdhIc+WgBH4vF3TzthXo/4RNGRzzAwg0ykiXpSNfl5+KVNjMTRXYLI4+yKWEHX98BgWrDj0ZJ3E
lMdsThmAo7tTnhr9N4ecaaApLO9Kh3oXLECPUVPVP/t0eKnC6SVXxhtdLh+Kwrgblb2ude3Niskk
U/BSDNzNdWe68yg9pa+g4/vtq9YZ98aWe1+fFq8mKTLSY87+bXP6SQFwXSdkF0ua5SC3CsS4U9Np
I0hnsMk/Q5yFdrrZpbZO2i/46ILrqUyck5I2+7IxXGxS+xBaS5V1e0BLx5EebkQX2C5h9MnEV3XI
siTcHL3KFKFTYw8AHZ7YFRbztsrpGjjb2aAJtUrz5HQceqPSuCmbGKFCvslR6JkKXNlC3QU+a+7K
dg3bv5mEwHhThBY9NUrXREwxqMZRjamEJ+6aKJu3Os9DS6LcmFpvWgjAakZdThQSkC0X+5CL14Z+
zViZQfWBnXDFpbvpjea2ZMRawW+cPLCy4zRqVp3xpTJJ50XxfBToasAxrDHXRVheW6U7lAJUS9A/
jKZ97tm+CYwKOZSZohjBMtFFMIfedwzFbQjaQzTwGUux65ERQLZIuxtiRuiD+Mbbtw5AeWZOwDGV
b/uy8DSVuc14jVBm+cx5ZphAM2zwWlkI1ebGqZHg1wFkdlQMNTEEzKtHO6q83BK/jJZoW/FbYfBV
9pEGtG5Mol+cfI/KzHUi9zTF65L0o8mUwCuS6M2PMbSOIQNbxsXMmAY21JZ0bqJooABjJh0rsMkh
AUlOPnwNeR5eM2JWlbjifpjIfMD3iLYUE+pYz+QeOF+VVW8bMXr5PH1kNmuuhi/BQoqfc0g1TMh+
dQpjsVNS7daXUA6GqUATS7UjLe7tQkGOEVZKdcOfDe2BgTeZlUEYfk59Ai49Y5QMn8aVS3p1qaDf
VAocS37MsCXMCVMpdeVZNfxrkc4bzF0XHb/PE9gKC7sXGtMEgK0y5uOxj8DNFGjt0qjOt0Cfdo4D
f4tAc9kgQFVE2dLzwGhE7V/axSbrzJ2KtWFVg6UecxyJap9caj53a1VhQdTjbnbVtIv29OJ/WYh2
wu/yYNMMibJlzohqz0q/475/ZtRHzZgwia6k6IlCikwE2n27DVKwW7PfUzFmCdmDvbErUfm4BSbz
J5PP1pMm2V1jeakYG5c25QYj/CohFGrAhkBp3FBMLyUF8raQDKCk3VLlShw9stxl4qTQvGZvbXUK
5Ga2fAzWrB6zV2Lsnyq6kIICf+jYsC/42/PEAJOacgEVdQjSp/ivYg0PIsYH8OjX33V4AOOFUfe7
I9mqqUBycWcbNzhgAAWuTvMsEU0RX+faWLxa9V+C1XUYb1rzHML7Y+BTmjur2QPA6acHKWVleSHU
ix50wumXfo7DGgrkrLPLOoUGd2BJ/OKlFAim3xPNS8PvXjmhjKgg+pI6YZfnoH5V0uXftsrwSrqY
ocJNr/k0YRx5AMpKS0pe62jhd0iDkN8lLN1UoMSEpVZdihcWWagjRIo42lWITwHpCM4woOBH8OTJ
8BpLBiBMEzC0SxVVzdP0PB1wpySc56/EQ+rTLoPUCpXE2BLdEaSbik1hve5Nj1e+2xkFclyvqo9D
uI1/+Ist8UzTZsazaK7K8pWd/7QY4/HMbo2SDPF1ax1isQ9w41rb4Rjh7HDoBVbZHyRPkIIGzZHi
NqELEphCtycWFUSNURwtc5diS403JJiwawjzjyVwQMHuEJ+GmmT0O+VlTH6f82PGd6NDgnw2WyDu
0Rneks7mnbUToUHpi36RpFNQmSKIMVwqORbZ8Do0Qt2vgMmg33fRNVCYcf9riCtkFaGtUwQ0mkui
ES4ifn2rpp47At214CRo480kFS9hRkYL1DiXKfqn6hum2V3+JHsvzEZig73KPMX1Z/umv6jhJRTP
JLMPVzZW46uZrnjMuWDqrYJePuLaOoaozNgYZd6MyW2E77AGVpsZ7yPxAMh1mBbUGbTVB1ytNDlW
86m9SswOcF+qR8KZ0f8m5gs+6VVb4jqXNXoftjZ803tXfWb5TTUvwmKnHX2PHcq58uTHHL2uFaFg
oXz08tGdFQZ2K2PyCHpS2R3ilYtu4KkeZnHSvwcoigioNVQJqwpPNAi4iZbwkePWDiGKr5IH66YZ
rOVtEBtRfk9vuKm4ErIMxR8LKSzojLLc9t4+aocwWVjST/pPdzK5xooVSimDz/Uu77esU0CliN7l
3QOgi7OcLYJEm7fmaRR/DdxS7FSj21i4LYkQWcMZw905g2lEfEraMngbseprbh+Pvr7J1wrSVXf8
dt4LDBE0z/oJYRCkZOa2zo914Rnpf5fn8E1CEkGDtkFMqzpP3c1HzfLJiqn6j6PzWm5U26LoF1FF
Dq8SSSgHy+GFsuw2ILLIfP0ZnMd7q0+3LcHeK8w5JrhVzImtjX4fa79lesoJIDPQGjFkL83X6erP
TU4kraej2UYRALjsmj7qdKP/K97xeZn58XlYbnbOQdQp/JUk1BEC/9e8AWRXUc9bdvEXE7rMVUD2
6o0vCwlW09rVHUlw1wQ4xNiiXcl5Z5Y1GFzMPM7BgMLrLiBTmW1G/c/YaVHhITcxkFrC/HUF8iEf
FlofhCy8Ikc8XgI4f9S6g/OE0DxgjkSLt42/ySHRddBfNmEH1Nnq5GZXganFO7gZUErkNTeCzRST
LMc6cpnuMnuFPoemhtnW2mT1D4LtHId2snth2BS3PPBC853EAW3yK4a/v453LA9LR0XXDye7DGpi
pOuv6Tz2vpaQF+IsGPduzTo814mxx9qGUNuPiaZXka7Tnm9RxVC4PMFUUjXB4kFiAWtrXqGF/LI+
o9hdIhIAg6SEGNswoZoL3HskFRPEKwdt9kLYzp3esnOHJ26+qSXvNk8Z805cNG4r2/joddGd4rVO
2FGBg+Kd+YjyLry1Jb9CABMMbCt/c8Zv99zBiQcXcsgsBr6e2BybYSenZ23yqp9hoWzvSphNKJbL
QCbFQEdGippmle365V+Wqx05pRXsKzBHKxNq9fJ4CMONkBK2A7z00XZ8qATTh2sU0doTexC6pJWw
Q62EirJ/2sVPIW/VL/hkaepnuivx9MRrrOXIGJNHPdvzB387mL9xsWc67Q/zGmB7rzd0aI22KU13
RrT/IAQxG9czJJBAq31LPaA3YnrAv5jysExL8U1JzxBxpze+uoPcXFG6vxcfWKuwRaLjVbmRuGrq
HcXGYmFpNnF/VFueDoVYGNUbe5KC60cCoVNHOQdU03TMs3HjRdGUA2hTAueRXQ9fhvBbooltOV64
uXeA8HIVE9lCTEZlwMrvqTmM1oxT98d+CMY6MhI1+xvkjYQ9/hX+QVTxtO4sIKJdyq9DRcP2wkeA
o+w9r33jk4gwh8zCfMlyXfXE4Yl7pb5JvMIivddJqU7mu4Jcl32c5Igxdx6yrnOBupqUGR6rfKEc
M5b0usELj4TcLSE2pd+Cq0HtHSKI5NE/i6GvQztMaII+G/Nz0nf5GAh5UGtOle0mmkUN+RHP9LeE
M9QI+HyeX6zJcDZhTQKFRkI026eamf6vhCOGFighg7J0BZLgKvUUoUXlSa/Ei0YE3HgplM0oOXG3
yqeAUc4hSfyE2b6ifkscl1p/0p/bKTkI3Fzt9GgUEuq7W2sqjJOWrAOHKB0jdJSUeKttsR+CJVbi
qig/NewWYa2x98EFmq+kD4aN+V18o4LQeT0BLO+jvxQbFtD0NuBhqP7AvVTRXv1lJFYwEMSnv9AM
ViJmAqotplRvKnqoX0KP6sFV44AhK7ETeG2XdRD9+sR+ZFUx3s/t12V4t/4EcOrNMbJc4xoeGuJy
q13yXjYuZKuSRezJMg+RslI7FKcrHgIMHC1wlmZbtV5Rn+cNsPVU3cjzMc1tJXvDeSi2lx52zD0N
N43JE+lBc1MqjKyusO1JqELABPoyd6IHs61pg+2voIh96yZXukv6VmeL8NwubZbsJ+W9g6UMIuQ3
mUFgrAsME5NLeszM46V5dbdPu4CNg6ntC2lXvrbNJ6YwFckYnAL2DBEE9jVogFa+l8OXaF4R+Mdt
MFH0tl/yxxxyPaVX2QoqjY5o++x4RK89LJn4/urvzQc/i1b9GFBDxL/81KvL0Q0UjU338HI0rnIX
8XK6wr3JBJal3vwWaXtsoQz8W1Yf8q3EWnhEjUqBZHzjeFG+jfBiEJJz1Ii2E96rLgDmJ7828m7O
7GcL72IPAlb4zTJ+6H+N4fJ4LOA9AYsclWQkB+K8h0SxUuSDugQIz5cR8nn1ribnHFGQCSg+6NO9
wgHb8ivk36V5TMy312GCR8NRo1Bl8bPxU3cYVdhBToBySBccHuG/etbXiAFVbVdk27rdVMJrJd3N
patgvrwrjB9WgNwshEuOz50p7ww1wHGYlCWycLi+wavfSxwONPopwM/XsWNZX7hMjJnBT6aLMF3u
XODHCY+M/lnWH6MejGSJPB1CUZEqgoFQ5Bt+pIzbqEfHJ0Eu9IrxrYjX1E3wJareXvQI8s1kVZvc
IwAChm0h0wIyMLkxVAb1F+c2eQEsO7md8Ei8Ur//7q0DFTMWKTTtA0bbGR0ivBkb/WiOytfCEnDU
E0zGtqSeSm0rg7ZEKM6sImp+qjb3EzkokcVPc/8RY+2Tn5sx2loz9itm7+1HyWRkOj7RpHXfbJyZ
v75Yp7g4jBc2mxQ8ZR+hJ16WRJFP0qtdVcRJ3fELUy+j+2QVAjb8yzAeALt72qw20JitiDXnQLrX
lh6EFIprgapO+TXkQ1Uh+rcz/k9KFXlHCd6wzim/m/ikAvEnxcKYggx5CkICBtp3624Y6xeS0ZJL
2k+uPFg9zlsYOdwuMtnH1O5J/9VGD9aawI70g0UxOFtXQ7qN1QE3lPbPwIOIIWrDadXPwODEnfrH
YrakB4QYjmmI1Tqvkk7v2OZedqmfLrxjXAfseblopMQreMORzY7XuvDAZFGPSYvi2h05ywRGzQIU
mz9QrcPMv3Ai79bgkvspjTN+ZBmnQruTyKIgWEfeTYRxLC4eb67u2KlJ9ECQRXGo7aWJukz+praV
DY9qBQZT9FEIf7Powuon0JcElvJGtSA/j9LzoIb8BqSvMEAcj2P0A2iEVIFGunfWxQp3OsU+knV6
bONJHu5Nxu4bAtkMyzcxvpfUU2XxZtSp00jSuqlu1IGKsa2nAyztFAGzND2WIdkzgecNRGtJGSU4
vGQ6eWG3qbzoorbkOSiQD8KPEmvO5CSirUhuntjUhcIb0VwratdFLRANFGks67zps3/eOKDUGKjj
hCiOp6RbleE+D78IXEVsYxl21hx6BZQR27OPgRuXZw+2k0ZpBkql3gtqMP3IL/hg21QIRmoOklgj
GwCEeaWJmNvDyD2J7EG7qso64QMWH9hayRmeXucx9UvsRJEEGceuclsEPn4j2ssc30VGyqK0a2Sb
0jxKLkxc+uhDlA6EevTKkXSFRqLNLb6YUzG+Bq+DIJ+hvt5h7BUzHx3oqmMW6zTvjJDkxsKUBHy2
sNMuAXFKId4dRWLAEewzEm3sqngfmW2WL8apSkxhOlGF78fEVyWybNCUzu1fQ5xg3u+rBYt4Zb19
RdNxqF6nUfCN6iblHblLZCkN3jCwTeoqNy0+X7H/omohUNaT+nY1gLVddMwDyerCDMKiQtTBoV8o
xrrmVamNel3U7S4j29BsbhoALuv1LVsz9wVU9nzbIPhAPV2c1fCrCJOjIhV+JCl2xXzShM6+0s36
PD0J8J6uqfptaKa9LKHFSkB1ku31Fj/5YldGEmS+MAb+aiHm82kpJi96ux0k8JXSScUgmWA5BVPa
AuXDszLj+Y8KHGnS3Xh1fxHwtmw6qtJ3PR5IEjZa+oJ5I/T5JqPssVjnWoey8yMDmybhOYNsVyJ2
50T8E+KZtyz8yfLOI63dsYiek6v0Uk3HSoG/GxpEPJUIFSWbMdhKV971Wj2q3XCbwEWumufroWcd
a+PpjM2VZ55Wu+o6BL8vFlBinf/2cbVJizij+dben0lKvlmc0T2Q9ivp+pcYaXdwTrSj6X1ETI/i
RvWaSt7McGV6Ezl0HHKagzFqX7vMXDz08Z0tJtlMA0baSVY/FUE8CWXodmObbtVuFNdKVzIFYdRW
V9WP2M3HrgN2Y5kkRw2DIrss7eR7B40xe7Zo/MkoYhlQxEQl95SQ58ls/CVAOKSOxM+SrlKkT5kc
b4HQnYShdwXE7NorhyfSeAOaiohxvdhuO55i7YEmhoxuCANsqn6GeJ+LFa9d6mBpqrklYUzVuTu9
4AMHBRRZLCKYgLNXsRoZtmd56ieLsHyntwF3FyARJ0S1PInn2LDDRySJu24R6cJCYHnL+LTZVCqp
iUcSWSSJMSYMiHk9EPs0td/PUXNmeAwyDCP7VXx3bFbwDmqnQjwIw9Xo33ThcxCOmeAVKUE1Z3b3
tX6MzW3WOx06qIWN49NsVOXbPJ3K6TI/3eRZ2XNza8JNihx9BEOef5MEhWgpkDGMEQUKW668pPSB
pd5vSsmCX896FREDAUssUoT0lNCOpaIL7QRR2kfDWHsk1HWbs2bVjoq2LdQN73FHVbz8Yt7IlklJ
QO1fJ+v66i7Zs/cL9fpijDZ6Su3q07Yxv5v2fRYckDOJwJe7BeadiM7TFMEy/MNMT0Hgxx0D3H/D
TkMPjpRL/LFQ+ZobERYZ12YzACNz535t8b8tZRcSxWo8N3pN9ojL5LV3628i/K6sMOMV+c1f9R/o
l0v1wQ4IeLS+rytPGDz1jNCSAcwGDtCfvheD8agHw0UTV/TtX8/nmkh2F2P1GJR32IvZpnWT9+ms
XauNtGOOeAKqZXef1E28x/onwT0f4a3c4k0w1/UDZaA9gacg1tJOt2BkH+me9c4VVs87SfCeuAUi
7pR/aIpsahakFcfhbihrmQJ4jZao+YsbJ6a4I4YpJ0rVLv+YnTDXnTEtrpFLfEH9JP/SuiR7Sd3n
IAqe2/6hM/ZzzZ/nt7LH2Lce7OKS22QoOMZSLUISPLeOsu/s5FRdsq9hS5/oYhlwntfwlvrKFrFU
0N1xvghHk4lnUO+ZBb+pv7WtTHhFuBTnS7rjkbAR3NrmirHQbtpLO1B5a2KMkhXh8gyKPZXUqXFb
PBIAPDfmy+aNDQ5oeQYS0SN/vGxu2atwMn5fH6SBthvxH5xjjkdtjfl+g+PnqvnMkN6fZ2xxWKgP
rQ1Y0K2qgNoLq57hkwc2hVd+TAql8Juyd5sz2kAReVKPYCQbVztT/pGhUoD8h1P3E92ML7aga4z5
b/HVtJviSNJRkG+Awf1Ft2Rypw/ZfXm8ZG65FzeVAyU8r24MNxnRhsf6NOwG11yZlBS6awXD77hn
xg25lHPBa/flZ4IeHpXhdogd8sgKbtqV7pYBQd82b2i3rg71CaPFSYecUa8RVm6MLXEmmvPaCVdq
Mr7Wcp2upcOClvjh09aW8Wt4NT+45nft3vypDjNgKFJIVgTg2dbb8yCxgWR+sArZxzjanozJo/DF
VEEjK44UljNDSuYui+d494Kx7TB0BtyB9mTmo/JwQzrtTrFRZ8Y2tsW15XZvuT+TBO0V77XNuBHX
bLkjwVSnSzhM95m6mqEoJbjdHJILGTwOxeW9/tEZfrhM0N6Jb/yZP0pf9AYn/tT/pu9mXe9ZRbD1
qrbCXdhHjv41HllP2tNX4iR+/APT15ttRGcupbkU1Bt9m+3LbY1ZaMUHEsDaCoxD6ef3fpPZXL4e
xRS/6Zq0Ho92i9Hc88E7eiAMx36e56eNWFv2I67oXXSTnBfazjVB2xtEyGzX2a78G/nAney3uxCN
6cgMSOvv+WPcAc9iafll2j/mUfEQfPqLCs2ZHeus3GV3iYRBPXRFk8+QY1XTpq6xNaob7RJvzDMq
v/mDxTe8tw/lQ7lGBx7T+oIhHpyu4icEY/rQLBVXsaUt7wai1eB5SDcvZ1xpNiIBxEdu4cZXCF8+
6ZZObMd/VFzsFtnkBYIX3fJbducfuoiBycGkuZmrnSav8Wuft3lffRi7YsO4Y99+Wr8c5kwRJ2NN
6rVb/TKAt1/XcVNd87V5ixyAGiHT8e3Ssb2ZG3Lr/5bEgnXiWA5Ra8mK0s1lWIRRyOMVhvh6eB3r
S+KENpUiVTZSRoQQnT38DCfL6X3DAUvzW/oYpD6qGw8WM+RuNZ4kxnS7bJMesAm52gNU0pZxoh9u
EEohy14x+dSdzomW/azf1OvUHxab9GbGXsNzLOHd3o+yIzh8TixCkft9ZF+v1am4akR02pFHrUFy
HCPC6oT9ZdjFvk7784sp5Umsqc3zzE1PpcqO6Mvgj4MziR212FabsnaXqVXQvzf93ujvRI4x4WXY
Ht6YdSTBuE3+lR6e7K9oj3sXKPKF4tm0xSNjeVot/uBn9mi36sYwVq9t6PNtMdbdC2fGwzTO5F+g
RGe3sB78zOdH1/7JgyvLLLYxHqP8Oos0Lw8MvEbijHweB9YeB+CZfOjX2U382hOcijEkxf5W34Qb
Qi8ij0AxrhVwLY0PfWgOcLI391T2uByMD65TOrYRDAh6L81md9e9dbxogoMISlYdNRADPPUkYyDb
4hgi4A5DccQMdtNvtQvPWrGNNhL6Lhfdhggsif6OQdIfHye0iSh2oDUFhdP/E5gW9/7AmFhaZx5T
40WvZE92bo81w7JV7MDTevCQr7nYVv3DWmcMsr/Lmwn9ORjvzckICFZMLKQv6/SiNE61edEEIyJa
57BQ9b1uOMSaH3HCI9nlyJNvKOZ96NCAvev9MgLk9mA9rK7bxoYSEvPwMrx15KtCQMiKBZw7+2iW
0zfGygxGqZW96JtDkYH3R3moTuO1+dIJv+BbMh2ZPyOsVIY6e3kT7gTsRAjYH8W7tH1eB8bG64H3
QebV32Co+KTF7vo1pn3rr/ulacTtLjO2bX3USYzfbS6GhjQPj8Y3QVKDBX+DdsirFd+Q3PHpZJ62
hCUcOOR4ZILXuT9wZTA/3Mh2+0W7xJs6XquTxd7iW5NYgq1kKorue8hWk4MKNTvldzWIIhdlwxOJ
Jibhe7z8oxcipXI1ADdK+8psbVUcS2IP9sNbuUY59xYqK+1QHOOjfmre8j07N9aK+Rv7LuQvY+1x
njLmE0/Jzshs+r5LexmdaM3kKvZUj7nNJ/KVTb1DFYwTyBNd9D+aPfn5qWDJvLY2POIuNGT0pC60
6n5cV97opaItvndbfJbTUjStSDShInjLgm5T3vozre6t4zokdZSL7y4579w0l9mtdsoxZm/kShyb
sz9QO65THouZ5YpM0vyq+rXeAbKEcTAhyzrnFwOUE6Hrqd2cueSh/BwZA65aio6J3Og16HxsJfS9
HjPTecfpzGzoh2JtLfjgUkOP1TP3SrknqXq5uhUmDW/UNw5DHY48weN9CDTP/IHdtVtCXPDq3caD
+Yv/DN3WBK1xZ1ziB4eD5qjkCq3SLVhqu91mLrgUdDRUuV9wC10loP2STWoOCH0s30+Vl9sqUmSf
B2F+YzQAmQemIJszQkZuyYbAJJ9eOrGxZXIeby2qlXWpOEwEcmbowENWFklgq3orepgKXG7C2BNO
7Rued3RqCCgwNoAWlNior4DUS+/RUnJwlG1wMPsS8cb7EN35KuXkI9Itf4O6sxps/v7Og1NzBv7/
PS1X5+uIj3MLXQhNJDUGRLMVDyGELj4jd/Q5QHJyYpYQXPoGtqsMo8IfUm5QTkrSpvlNPorZUx+A
fgQOhTl7hIwMFywn21CEv/lZnPhrWb+nW/a/BsmwhsMc06BiZ0b/2lqdEyNAEdka2P3ojcaOwTWQ
3p5b9T2LN1D52SKycEo6xHb2kwPpbWB14r8OTIvbwiNHePqYoeOyhs/t/k/6K3mfb4gSYadAIsDo
UHHy0pCtF18A6dqEKMWnmak2r4bE9miJ7O3SNWlEF6J69Q/Kzvq5Iz2ZzI2OBNUz8n+uo/47pP7G
3f4BVDmpgpFFPB57Q7ni0lfJYIX7aZgfYrNJEEjH9PNKRmWdBzzQLwZrU1gGHb4iRYK8mHNNymR0
mePm9WJOxf5Kq4wV0/PiElt7ZiPlwKwaCwcLFCBD2iitiWnVosNQXMLB439myaMvftDJT2RvFn9S
TDVZ2liFKnlvqHjoVvynE8LYWrnDo8Siuntmp6Q5NOMhmc7l/MFsZ50VfiL8pRoiMwe8q9DDQhY8
s+aCYs+GJJxFTv1uNbjN2UVoJGATsqaZrsZGW5qqn7nt3npIBHlzDRkMqxFCgwxOiJR7KZStmlDO
TvhbFC61NV2jUYdRJq1yGGU9K0R0aoxT1Y84wwUxn2RqosYfXrRbeHXaQ89CkHAgrxRfnyJheSsr
HWM8NZnO8AqDiDKgc9Ss588kGkEpVl+WUn/NMwO7l5WjV0J5mEvEaWM+2sZiEyhi68nL2BSFTCST
FTCZRLKaxJRPzE8bC0dV088aOglEJpZQHZQGiOKUotMUO+VXNOB+GaMiuOBPLyCT1s0oe3CkeEmT
TjiQpKn8ZQp/+plVhwLuaF6Pv4IIJFFIcBPE4YdZNe+FSC6z0L71IYmtjYaZNJZLSCcSJIq83z2J
Ea1IS0oUFK6a9kKvmOjfRs7KtzQHr0ThtRrVGejT1HLRmagclCF3OqgtYRwb3/qLrZg4pZ1Nlllh
171+DQnVAGXScyfgHtNaSrIOF8iEJVNttIcwNMsEVEL0SbRQMpwyPntM/GSbDoEoCuenzi2FO87v
Joxbr3lCcRJyHZvhM5jRuY6lSUCleU7V7JHLTEPCVPnqyYcUnu1Zq6btDKpIf0YM/7QQIag+jUgl
OQNKPG+HLNarranHoPH6hlTshLWVZQUpEWrhy3w88fpKBKiMUv9PVYb3VOqhOYsMc5/CFSB/YDVM
ZnIAMAvuZ0RitLx/PXLriOVThN4jm2u4jcyx469GwzA8AxFuRWkzan8VH1OT/PURHHkudKFbkBPM
/LVr2WbE6UacUe0xVrkxSyCcGRcuD9WTzVjaasxeTpNG/65Lq0xWNkPypURkI9WV31s9pM3Pjryx
RHuIhMS0o+UPo4awFTwDxK9kpslg1xmJJ0X4yk2uwlYIRHg9aWMhiwwxvdf4BH6fJmMCLBETm460
YbNVLxxZ7GQaXyVO+Ek2gWmZvJewTzSD16P00GGT0Z5AOKQR60oHGyOUF522kV1+m10m1pMII1H6
MwFmioMMzAKDraKxNF6z3T+J3DOidZb6evSvyjjCnwKncH1Np5GS55DXpj/N21JyJbbflYgSiZlB
tXniyRDZHUfh+4sjRWaL8mR7IuTMsLRvoERvdbgA6CwAd2H9p5hPPoQZ74Fc1l5Vd0cjhSJTJ0q5
RsL8UWdPtiLmkbNt34yT/5qE/UBCPda35y4X6qOiC3Yrt9tn06wlLb7KI6JRLsuIdLM8jz8mTb6j
ikQ6Mb5XUveFfZijm9oiM9/bGgd38X+oFNsG7gDG3edMJdB4AMEAlnZbYJFqCpEwavzT4zadICKa
m5CaJAQ/GHYaRdG2eB2gCavFbYYYbvWZq0L/RE2kR78TPZGwnBJoTrPY+jbM+tvgBeyMnwibkAb9
gdC+Q6JC2qKyQbZI3NZeCnn/+5SAPgrIuD5k9anmB8i064sgTBT/NMUAbFXthHMqbxGusNJOhc8R
XxE4VOwzGz3lO2QvPavzqV94uhBuZ4pjMr4ZwWKRJMVlVcXG2hAIgu5rIvKYipV0yE/Jrw0UKbof
6dj3IC9qxf6FH4+eo+ju4OLcslKg9GxCmptQ+Q1za6sjOhD1vUQjkrFumzuijX+yEk8xp0B5X2hI
L9q2dOzXEfrDdOw4ganOXwcRkV5CsrYkfT65WtsXd2/OqM1a5rbRW6Us1+IFLJDwVOw6/1JYDVCJ
5W99A62CFpfRoN6zcT2KPVqKmoB16uf+U4uxfLdvIlsDgyDrTuSJjTek27BLBN15nOgyit1A16Yw
iub1lWNWorlCqMynxD0noEiWlCBndZXp92eKRIOzJR3+yTr4ZO24LGYr1KZLODl2YXrdqGYykTFc
aW8pFhGB4lYwui8ZbKgw5GtFopDIYFCz7xivRRxkY3mTiFsMLdl/DggLSr4WhXUJ/v+ghE/VPL8l
poeMwuT4RwScazzPAyXDqPXo7fcCMyjIC8zCNwpdnVG+jg0ExjEqMMCBgWTROJanqX/iFXrIsych
ixOiz0QBWtgezBZuRbeH0+qINWwx8yMbIxtjArgMjfduYmCV1jO2Z/LLRGxxai2AH2CoWi07k7B3
2hdpov28qQ1uHJaJ3TV/vk7DhA4VQ0gVxV+mSvkk6O+y2uFZqxBXaMk+pX7sOxkvHH6pA9F2nEYC
3MBF1h/hL0vtdpBY8hcDFB452pUVDQ9WZbS5yXNbjmZQpcNdkq1P0AFekpvzysqxTZc5I5UY+ViR
3FO1gHaGHRNsN0tJTB7+Mw1hL3/UA/ENmkEgcuxn1bQDyXFVi+mnS6qHqikbqeBshs29gum4Nape
tAervb0MnGtY2dSofo/T12MIaSdlLXFF6ssSgElLtzAPXymqh4XJWpAwQU4CSQ1i0Tga+YgV4yOw
HYg4XiegAuTT3iyUQZh2Ly1krCpm4vpsEqS4O0LCkMAsliAduKGkwNb8oQN6KfR0rwQgPbQiTLOH
fi54ex9a/PdS1P2T9W6FY94aNVyvlGEw9tvqEyAt0rTaBlxAX2wPXCKcWQUPUfgkWcA3SDHKzJ8Z
JJWo3MYMsWjLaUXHUaP7wPvYXlQ+wMid2gC5Bu4OYoFJumg7tzLPc3fVlUsS/ouJ4eJCA57JslXD
nL9hXgvud4ww+iPMAgkosdFh3ReovJdLvjaAtSC1PLLlQ+RHjL2exxo3sPYhWmiPPAB9q4YKbqSk
RS06H2Fw8JmC0Qr7gqqLpcHzNpuHp3qMmDhTMckj3OjjxB5ptt5hEoUKWCLCkZe8+WG8lRFggtyi
/lh3E+jPEylrVCl2XyFLDppwV1geSQt4KEp2jWhtx1vBoVuwjlSD/EPPAzD3Q7VLLTi065jrf368
9N+5CgpArHT1bs34EIWEzPD4G21BGwd0LIZ8H2EMamuhdlXtmLITYJ+geyowGROcFW+WrnsCv2cU
2abym0DXR2MqeSwN1Y7cg9RJu12o7Aj6dgx5q5VvRBGs2pJgAWurCu8v9ZJOmPx9qSW8aAtIdmj+
ZIa4RU6oI8qXWEf5Cjep4PFh4QKLyuI2bmfYaekCpLWWajXku9HW0rjthS9Mlwt7eXIHPkQOzAkt
rjb4iI9m6sqaoocVXczqgEO8+qkRatJRznQJpU8j08BUy8LcLsqjxOog3SWxL9M85eSbEr6Itxtj
zXcDuPDF3NXqMNyqNsHFNoax1fA6NJm6pmVipyyM/4aY0j88JBGe5KUiQXxDtK3OswCXY3Sj2cnl
G2LMaNvwY1Co09uBQ1mhz1M2KA15pruJN4+RX+MI42HQtsawFbUFTwoSmaomvysb8e/5BdokPKMC
VmM0N3DCNmoQ7+ePBHXQATuPleKeOuDpmA5we2Qm1KgqkEHWfjr7AHd0HxdVTQ/NCD6Hr8Tsl4+H
H1v15hNS49RD5NgFiLEpLQ3b/MuD4h1TB9GiqPggADydvroMD81OdSRyjtH4rXTn50EDBF2W00Gm
ivjCO20mHtFWWBjMCGvCqvktEL3YdLK6xx9hkGbyMTJ5BZ85bxroZfim8QiR+rR6WV5YrXPBwc1A
ZN0+IzkAj3iznj6jU3eQfl5H8xcsO4vkt2TPtyOcS8SGxZHwtrP+V3WQppn/xv8QMBE0tUOTiThi
PoL1aDf5WeGa9bAdWY7kjR/wbzVbOkkwK5lR7JB8MxKeZiTzX+y859emp9opsi9BOOamreZO1Tma
5hGWOiPiJ5P+byCEQPws0kCWd1lJGbgyxGChVlEur8a9jI9tbbGvIRY4hzXnsTqP7BkJAfMUhsZf
pGpXn4gGW8EhTRmFkLVa5AOjDRBdEr5zwgnBi9crop4icJEuh2yU+8QIwhsPOE0XAGmwONsPL7iO
qEud8iMWnCTdFdG+1dxXGjwLTxBOL/FIvDnDiJSTKfSQakH9atn9Qs+4j59LhcLKLtuA6JPpSUQK
R4KuD5ir0XaWJByYnvmlaBeFQ/EgTqhTCEAFKehYPonTFJRPQiU8/S+OPN4TbFg2bU19iU/alYjk
aE3ggyd9LMLvH/Y/5r/+Ie2ETWUzQ8pwWjNEZ6AUfaTH5C8803M1f1T7Jlp8ldyKNSmYpcfAGzIH
X/XwXDX/EG7SqRHvh1FQ3yhB+1AI04bi93RDaZ0rCHQ5RtCXCCC4fro7J2YaaKwYHjXlCxnrl5ka
OrUBHW1en/U/bkeN8f0j/iZK00NUdY7fcgj9f7Efn2u3+e3EFZJeWOon8RIeAdFCxD2gnmBIV39O
vrIxke85xDeK56dfELy75qcxnHyTUBZjF4scWiPtPGyKt/7b3JI1xkTcQumxQgjIuULoDMnV40M/
Nptoj8OA0tUkDY+//iDxue1Z1FkX5WS+xQu1kH2AdE4xlK4jX/H5D1DA1MvQlAxGokIpZmnEPPmo
fEB4uzNZ4V+fd5I/XxDYme/l7bXP/w1cXZ6GEYLpPWzRn+6PLMJt69Di+TiMiQ9+RCzcCkjsw6p1
+Ci+xrfIE/bSfnjolv384huVrtYNnrdebuAC7HhVw1PjUlckW+L5zlQh8Xd7oZ+y9HX3PjJ/5UiY
3zK2nhPmHkf1Q4SkyjZ9M7hbadx5AHgW1b0ajLRqmChwLjuU3BkHqM072v+gRGPOQJ4G/MGQ5aav
kmgQmKch2WnzmhhENwuMU+h3rK/q4HWrjvme333LxqDh4EDneuTpfELOKFeYcDhF0aOi6j4Se75J
HvEdE+wiPQ0/WebIKL+DaZccWSEI63jbzHbzA0oMcv++/dYfAkJQrotPEp1mv3owUkbGpbxcySu+
hw/cxTES49opz6/fBdIcWLjNsJ2cxsUUuEKAnewzMs6gZIf7+LdyjUN7NE9CCvBqzTasmVwSWXnk
mZsDBpwNW0huClUas6rf4ZFycHHUMm8nuuItRqu/6si2JRI7RMnmYaeRYN+sEsC0ZsDslGmrzpix
8ihUlcmOygt6rKq45cuDw4hjVU2XNqVN9CFU2CTgkqBUTzuoNMlgrhSm/uDJsOB30jnr1y+8NTFR
WL2CrNqzLB+Bb2pd9N6rXj9D4rKhiGpXRIHwRuz1KlY5ioPUfMurf5DrwmrENwFUy0WxM5sewBi7
T36g1T5rVxv4ujOb+PPFvcYkhkVuamu4k7qDHv/rF7UK5NKvaN6o8XEhAvcCYrpFN+3pzV4j4LtA
UUppxfjcuon9VZHeILCr+T7MvC77kArOCA7DeN/A2YYg129y/ZjgEui4NcfXpe6elCO2xNCaCdlK
7TRn7ERGTbjV2AWxv5lUpMV/0Hs9o67/4+g8luNGtiD6RYgAUHC1ZXvPpqc2CDalKXgUvPn6d/A2
sxlJQXYDVddknlzjxh5LtlA9pSOjXJ0+45ZVLPZsi6iiDiMdChHWgNlLaGiqoYvjf0J/QMJ5MeRL
3SXXjkg/q323xBvIuZTZaFEw/mA20eLqEHRlRhih09j06hcwSzGefLNZ52JYl6RVDDXq4okuW1T4
ESy96v7RlvnZbqKbq3duhZX7ELc74ofGTyIFuHMV1Rpqbow5G6ba8SMoEYN9BdbeaGCgb+xpUzPI
XHIMeAe8H9N9KzAyh7uOSrx5dpI9kqnM5EbPX7t7/0i9PYX4aG5iVlhs3doRCh/pRiwi1CWsTpLL
OKjPpXW3ZqSmLPwW4BoePE9wepbA2JFrx6y8QJKT0xpNHH1F+Hcm+SFy8vXAL4pdnLOSxRQp4MQ8
H/PmW0BKd7O1jucNaPhdG9CH+8XelOQ5kcWZoV9o9UPVR83ctrsazrOACIHMty7W4e/iu/id8i2z
vV/8qMDMua3dA11haO2aP+MZPxDEb4xySDPKHE3Jrr3LNwT2IbOzZWKyE4iq47VxqLcmiSwfrK55
4ar/jC/iFYp7gTcLgkHwSpWa/ZHempd+YllFw/iM6BGzDT94coh47Jjm/uMVZ5vzOpI5+k6vUnLU
32EvsgpNFqPWk7o05+zeHZN3hSOPMu5ELYUMrDq0u27PiDEWBGqDGT80Ey5giA4oKvyP8RP7SX4w
XgQDcbw+78peyz8KS+J92Zfv9Y4qfLyae3ft3PEe9sYTVxoYC3yVO+9YnpwjixZsC5vO3ZkE21y7
bfjV79BpjsCmXtWJVRcixYIKEmfDovNlbzCv1bE4sYICBXlUH+UneqX0oXH7eOpp/IeKAKO/tQbQ
Q5cRPjEwSuOVec/PiMyaX/Z2+bfDZuS5/eh32WXJLUOyxogmeCItLdygEkOg27FNOAXX9reH73kN
Ns7ONveouhtcv0/Ze9NsuTaIe2q49n+qHUZ7DEI3Zs2sS2vc6NNKP6OrOWgulw/OuJln/U6iJhin
BB36zttAAUXgxZV0bPbFGU5C8+B58HfOq/ebXxaDJCS4DuGG/aD9S5ytvBTFZvhiFNA+eXfxTTrD
C8/9lhM97jFd4XlY1jno944lc5WNfel3MYq7J4XuFn76eviCc48keBeegnKdnY1z8jZdVLfmySo3
7bgK3yn57xp0xa29hlv1DCuSRvLQXAOYG6vq1bmk3P8PfY3RPK/iO+vB9OweyZDDYIlv8dYDcfgm
7QMK0ZZVlbGv2Mw/2f+xDSd78BCuEd/ck2erPfWvJgH2q+6MGZEM8Mv/P4Rvm86a0mP+HA/RrcNj
uGmP0S+jKNbnzj3bT4zAV81xHgCerhqsG4xK0meqz/bdJV4InDQlz3siTiA7IF4LjUlh1wWslrfR
Oz7O5F9/z67ZHn0uYwLIYhWvYT/dRek+tw7Bf4x6IkpDFypgWQXXYJ53KebwBC9DrL49eDZD5ZxN
FAlhYO1EOr5XziUO7402tvHyhyu2jS79YRxubXoOv0zPBryqQCEkFyALUe4F3YcNEHIqDzZW7h4a
R0vpOPYsUHtFoQ8VdxD1NbD9j0Bl21AjpUhpZ6Gjldss4mJ9qp8rWihgWcvy0ws2mtEjOo7oOOCn
hLaLp9C3MjYC315CkAcPXbKtTcS255gHY9gMkOnQFOVfUblX7rXLfDwJHJC0VQ2hI+vuxQ92tnNP
EGdF+ban9ZvxAcgbTWSab2K6I5frbT0Vapvqj7Jm9KuPdXM0DZqjEzQo0RyibmM279jvtb1ymc/B
RTF4nPQ6qAz88QCY92l8xDIwuEyyX0wHXAOZFLc+uwWayJL+GlXH0WRQcZw8THogsFf2OwJrqu5F
umqtAHbUAOvpHZ1TPh7KBZ52j9F1IWIEZh6OtEv+wfB34Bg3OjwuwS+NQlG8Q1oNcIBI14kVAL0u
M9qmYFeAOBcX9QpkRRbuinmLoX5LwCjUzi+IETLbUkTSSGHkY/BgUyBJwjPPSJyddHG1zEsONtv4
QF6bGaryk6t+lHXH1FOxbM1zQjNODgW83I1MHBDaMCUZ6keWnA2BJxB7lajumPY1OIdheE9R0BFG
kXrb2NxL4l2DhKyDvQ8Cd9tJxkGWQF0qUvtvJyeSItp1HAD6LSJnly4ZB2wTIKEbiGNyaveyupCf
seqQWIeStc6YC/YrMQGuy8rXiX5ry3PXoWWznoFvG4MzsCqPX9SpfuKstck1bdrfbpj1ozZA6StD
yb8ZsQMPGZb1YRh4K5JBps+l3RCWkTrvqp7iQ98RS+37CnyB14SoZVn2Ton+l0yTg6m9d4FBOQrk
9ERl7ruKFLDKcTF66bz8IiIn3JkjCWB1OVXYmmCELhHhchsRxfDajCwgY11bf8e8q8nz7QiusygQ
O9Ppt7aqkMDEWLiy1CRizu+Ct7adMNyXoESsKm6fx7zkvMuNTjHPbImEsGzbOfv5oIan2EddDVZc
HvqqBII/lxGEeYnQRvi0X+HIs+C2gpza2JxmtvEc/509Gx95bi3TrRKSG0NAH+t11kVfadLn5CsO
zUeb1CY94+QHW0FA28YfsuCWVG4OOSnzsY07IOIbP/gTNxm3jO9o8xDnJBlGXswgTxcWUbCB21CL
ZkWaBKe2K5mRuaV9q70WwRKAY8a0TKu4RwOGTPYY35NQZs+ZICTEs4RRrhS8O7ZejbMnqpwNQKew
NI8k+QwxPPoxsYpXM++ZHAwM5FSHh7Zd0JF22k4HLSMoTu70Dih5jLnUegAVeV6+dWPs05BZ9FJT
ymiDuIPqFLXC5IfqivLLzlLwt27a4JMXTo9asJheSkuj8DdBBjOoLopfQ/FIIi4YI/4Bc6Euja7R
VLvSkf4jHqfsWQ0trptJQ4K2k5SaRJuS6nryk9fWy2iztCDeA4iHWf2pXWMxRTr+voEqL0uTKsHS
kqIhE/Qn/AfnSdrmnLtVNeBwDLsDKJQApzprqI9GVQaDxwxYnh10mH1nfI555nmXqWji91kR/5iN
6d/QHH6niuWpclrxShoU0/m6TNai7F5E1NunOQw6Az+lrvI1KTkD2vKE06JIvYXiRyrqd+GwXpst
0nrrpAXMMBr8rpSHSWnuJ9uqmmNMIMEZsiSnVZKATaX9SScGCHaZbYIg4Cp1BMO/qGFPBdfQfjZc
Hd6LUjPvq+Zqeol4kjeN2ZIS2uJEDmfASOxrAQ4OrBZBUX/y3bGRMUFaHzIDyAnTY7ElszRcN0GR
PEdahiSCZuCfikkRr9c/KoeNCvxA1q6lbLc6nVF9gbIZiTx7M2PosWkIIZ7HvwaysiQVuo157acm
vtUKmINfDpKJe0qkh+0VpENPTB1UI+ZLVU7ZEqNNbA6JjmcDLjKmMMlYELxveupNvnk5eeIxNFbx
sEJFXrzlMXXDkEIyb6UXPbXMsj1hQ1yPXo9suTMIhjM5KJ4JZFdX38yGy5D41jGHgY+5FBOeEzfD
zgirBj0mr5twg+GoPXLhGi/oT6I2uisRe+1b0IgS3Ups+ycphw7d/YSnEA4Wyhdq1dAmZI3JnQuo
BoQUyW9A60SobYaBTvg1WUCTzNFiAOHTU1t+GpA45i1/hoykByoFeAq82HeLjL+VPYCDICOJkdog
SVaMJ4GMkiCO+tCwlgegm2Qvso3HV+hxjeRy7HiAagQkuiwpGLpkseroyD705Iaj2iO72reb8qXV
pbqaM9qZkM3wemSD9sINYO36Duw77F7SRbreOvR2jO4KHK1zzLx42Kq0dy6FHp2f0bGRb0ofX/Uw
q02RT8MjqSee6jIKfebWdY8MTwTUnaU/v/Riri9eN0GUnQo0Uqmb0lZ11j5omyBApoEOxK2a/Fpl
JeDyScFv0NliNBtyLKuWUWeXfBiZMOGmBCcDNDLZ5xVSvXmA7xg7DpEJ2oQeFjvqOy8nxqij/RWN
WbhJCfLaTOaEiiXsse9mUVxhEkY43wsHUkYPL6KtGzh8ylZHjk4GicUEbempalWKK3pO4EAZPUWi
BGIR2kuUYKoFGsNIPpeRoWlb4nx4qVyFcm1wODnbjKjHISXGjEuCQrBmZNtPYYDELipjWN8kNoBa
1Izrqsy4Cd177OzJQRdpiwwBBck0quxf3cZlugWyNewjL4f5UZLj5uoyuhumh6bXIznOd8KRVqeF
/cIVokBfjaXzCdNowdJ4AdOgNtHjxu6j9DJ6kURVk7HqHaX2TlS5GrNzmd2oYdheNqQJ97bLPsRL
YaGp3mURmQ42Cx3qpe55sszMhyDfNDsZNe22yUxcgzlkgLwn5nEF2x3igD+xq3wC4ESXZ6Rgb/oo
oVWG+os6OjWQ1sS1h0QwtKvdILDedjWgL6QNJWACpjEJOqtzWCuka4NSuyHt9a6qIfMSImBwSk3I
/eyRFapMeStVhsVo0DPecyQsMaO2PIguAUTnTT4IrAG9as5F32EZLxt9hoDNqzmTxkuu+WD+ZGX4
An8rfReh7/wS3t5+AX2PDqYBpz9yqb8VJcEutNAeVWbH3xUBS0PpRjj4MwIR8PDBl36yGoBwTylp
VdFTXdoVxNYueq+TwsX4Eg3Vyapl9GGH6r8BHdRSmuFPzDL+dCVZn6l4+G4ddzJ2vhjo1D0WKBOp
PhmOfY8xmVKPpIuLrUqSeGeRNrNN/IAJcVJD5rLNXr4TzSSPtaj/BG4rz6SLqr3TR/3Z8WJ8WJ1k
WcJExFPhe1zNAWOXQJJA2ooAM9uYoy3oB8teW2O9KB2l5JMu26k/C530f+2Gd3VVWRkxNiN6kH+I
rJKN1P6fJHKrdTcMoNPM3qWb5ni5iniW5T6EhYQTMCWPsu3Z+pjgkpIIR1dLg+GsUXtx0VF7sCC0
8Sh2nc7P4SyaraNL87ksYc+x3IuznS2JoZwVBN4syFh45iPJE6uwtuxdErH0tJsoODBi8x1C3izE
m8rN+kMzuphoNJLyMsm724gG6cnTJEXyeA93YMP2vbLbbuerIjn6/cAoIxloRepoftda57wYeTJg
3homZOEIO7uyJQdWpjH5GEm4MR1Xbjxo40D/bOMcSmAkRRJG+8b1g+ekYCEG/arcjkClt3z3ywYh
bf9Y3tgBx1Dufo4ZlNiBO7DFKYzT7MCs8KaSD37yvF/CqMoPJyvhYxWj85+TVOJKRFe+Q7WT/WlG
JkKZo/oLF7S9sxqAVkGW9ms91PlRDk22m5uhffOyCdFxNLYrFwwqOqdRXkzfSo+506QnS7NU9buB
sQ2p5A3F9zhvI2VDKcae+ekN+PRC4ulWPB7962wNP5U7oEvhMnroZWbmCdc6uvXS5jj8XmDi/Ifh
Mg+s7ACp6OzZikht2WxUTeJSZQOaqQ3wGCJ1qvXg2h7ZM9XSCtjET6NrXCWlYYERG8IbxwcilASN
sk7Z59kJKYxjkhrv5igk2rUm++xTYgZTKzBOo50W9xki4IoUi1eFKObUmlG0ESJV+3TyjZNJhOu2
mWxa6irznM9ORtEX0a7jW4ZIbWcEgf+I4omccCXDPa8kXFqh+ar6ERVuO+bTXuop/AfT0bp59bLk
lkUHSKhKjwGy2O3k9z4Tdk23z1jgrahdsgNtMbBysDuHJ7kaR64VNvlTkXChR7p3HlIl3q2YXV7z
iN04eZ50vlgajZss64bYphwG4JwHSFZRg5nGTPPoQXsFh9Kw5zFVlLForGvjpXAB8yPFSP1NI5kE
oqMZTmNnT6Bv3QU9KUa0FPiVpVu1p6hCl5q4cXj0jOZjiiZ9GVQ80vb7sw9rO+oPRQZCLYrAV5qW
M2xhudukWGaUUdNQ/FK0HdFWEnFX7GvVPZMgNuz6OgaV3lVjcCfRbIJDUfzti9rYDP4c/E2LTO1M
0KKnOhqsIzOTVy80shejc8d9n5W0wRY3+j1uZf4YkrRlUirRVGka1oopbvuvjtoIwa4fMIlvyvir
9hPYCzTCP5wtwEfMsLiGdGGfPDrz2ucrxeTgDCjLnMU24+T9kRBKfU5IDFi3NClfIiv901jGrPIp
7CdEvRqMkZzwqep+WYsE1jLa66ie2Ht43nPlVslbRMvV8Sxu3TaOcD5b4VuY4IswnNAhe9fWt9ky
7MPY5erqaMm6KjFrIEYmRI9RzadwtphnEdoJpiPJPwPHnF32n+b4ErXl+OUFtCmemMvdUOF865wF
qDIJizmboz5nzyMBpydqHRQ2qzhtsB6LLWSQoc2krWqcLeA1jEmBZ+1rpyQ0zDKjfyqMSQqLGzBA
om7/42sXNFtQq6pasP7zu4zZS5XieJcMoSviLFZR4JKe6jkKIVpRfTmNke4Tc3YI4VZcl9qdfw2r
mN6aihVpITQQc7ec74UHtx+fddu7CFRNQDLj3LMO9UqgXVbYTK9ZbvtH3Un7mYvzamt3/C9I8/AS
wMxlNj6ZaHgpW8TUsfofU4ThW2qDbMtwi0jR2MIoj3Y8e+EZaxDIz//GDLEXIF+MqjNZIPYcYZJA
PnsuYzm9eEHOCtIsIlJvgHX0Xehfwj52vvJxKE7JYEUX3+ytfVJqZJpJvoQTUBm462AiuXUgo37j
d359MkXHIdCi+hQlv2HtTvV3MFYJsNZFQuyGIQ5lAciXE5mxwQQDhIm/Efj2bz906g3KtfcpW1fe
ulYB8Vkk20XTVx8UWe6uqXocfNJ3JSFETvkuAie+mgKRVhcpSKVFVG+Huou2VWrOeylczDSweXW5
NnoNgilIsvIrGBqN/KgQP5znDFwqbR+qFG9IlWGuAC7BWLm1uHDR/2L+dvDsRrPzt6ARXE0ZSYHJ
OHiHegpx6RX1b6rKYN2NFThC1Q4PwyGcNE2o8Tl+oaU1AIRCHfBUy5nNp4c4qWlZPNt6or72sxO4
avnPMyP33ZB2dwqDusbgAhWDvC9SLvmWYeF4TNZMyxDnTKocw2s2QuhYKKFAvVuWXoIINt3K3yR1
xYkRhH8g1wFjayBJzmhuvYxec7f/J+L6rzlbPBrktOk6HaDpoZuZS1ShkqWpl6pd3pqr0u+2Y839
6GdESYK5fjJ7hWdMbKnUVxnMq1Gkn/nss7A3SYuDQkmYKhIPzqZtYM5vpD1QSNTj2asnEDm6uxdG
91NKlC6lt/UVzsI5Evcy66DODdQWlFHVph8SArCGJt14LGks5mpOE149IuWbNH1zCQVYiRbd0FSE
tzYufkMbUSsPYufOrzZhN57FYWYEEGnMYwarmK9wPBvRdAatAKXO2RMutgkxcLg1gk/XoBIMDoFH
2nqCF9O2t5ZfHfAtvIUqPrSS4Zi2PjsP3+ksD8Z1RKqojHg/oHqh2CHuAbGEHexiw7qkc8fVM5x7
H6lnw8phyohnT5FLTW5LE8SKK4KIGPbPoc5fqhzL4sTqjRWbwzJZ846KTtzb1tkXZnUyMtyCfs1o
XUL2RDbh73ilsQyBPCFn6OqNHO8isk+mnt9Tx0VTmKxCz32gTtzR1Kzk3L6WS4sWsLXysZNE07ZD
9OtgYGNis2WO0P34UbCCBXxg9EUFu+hCwuHW4hoQWXvLo+5IE/hqifqf56rnFGGBmWEhH7MXe1YK
d2mIPdTBiiv/DFGDuyDBY9QCRbXM27ws0OQ/ES1ovOrQZT1Yo+ekFTuyGvEsM17d2iCrVNTtDFRM
Gn4xsl6b2XcPg1T03tEbSURy3snnicxnMJINlg3Day8mijzpzQdfsNMkq6N/Y1wBU8PhDZDrEc3E
/GW5n4358AqiiJAoHqHUGPm5DTaQLmBm7jvS1/t579FX9P4G8whLLrIvsYtYTBry8d9Y/61hqvn3
rHgHGGnIU0BwA8HGkYI26gR/atREDjqmthLfEctis5CQUOanrAUaSaCmmc47SY5sbv6JA8Iyv+2E
CbR3n3PIYmvT3LdqQ37Rk5f9UECjErtp681mPZAwgc42WKps86UkyIPalfQ7/VuCNY1/K/3jzVwQ
4y3RGCwMXlttIdqAD/xIbTZXvWZrnOxnM/+2IYtSxG+6OkT27ewSZHcKby9jb2oSQtlW7sBkQLKw
GvP/jLjdsCk1FTxL1OOMaY7S7c5WiESQtXH5HZGaHsMsY6s6vJSAUah+rE8O+qeYcF49aopn1gCA
6kaXbKHqYVvDpcYzPypUhQODyNnfeai6GXglNlKzYXG0Vd0+zqmBlw0HGldHXaMR7NsD+PcOG87a
AsHYh6gylvssW6jUPwG6jdBgJe04tyT69Qe8RSgfgtuCtliiANph4cbDwqfaUsWPmO1jAQZEsb0N
ynBn56nYmV3FBlxuKUlQRKs9p1LOQcQAs6mLf3PlXKcY3A9+oovi63S97hBDHvaC4SeGtRAm9jo0
WG4is/O7mPVqTKwo77AfYjkgyytiiJFyDTGupn3uuOZCEHEO6Q4yZGyAQAZT7Djh4rHdYy6Lg28P
V0kJP8xinZsowP2OGj+fvgR2rDEImFTbF2INv2fLvsg4OEkTR2wz94dODts2Ymgw8bdt9SeXFj9D
6n7TGT/PC+KPmxSBEtPuDsH+igJdbALtOSdFNjzcpOCDjHd0a24LcofyGTO48x01oInSzKEhmTko
rcrADspGA0zsrDFbZuF8Ird4mRXTbUersMUpGxRgrWPvYvsBV6VnvznWog71egRV3I+9K/wnYwpr
hGbuyWsbltdufR0yYgRVHzz1PTVX7uT7NvDZMlc1YkrCDJboIY69EYhanIEACaoZeq/3M5nJPqBh
KQQG6Mi9G6Pa6WlgC8XcKB7F4hV6r7ASBgPHa+S7DGYjCbOT7insg+igigpCensPS5hvdfvVD6Bw
x3T6KHxxEbo9hqQK0nzC3xdh23B7uBtOpt/SSm5SBc/tFL10sjn1LkFTzET2DaDguGUHZwrxbCfG
IZHpJqJZp2LYu0Z1ZdZwFj6SqpikZtI3/bJC2qkxYOpQPUKYqgOkH1Mk35mTv6lefCQEazyNRbvz
TL0XLXalcNx7TnwmtW3NbG3tkTxiOsX3QHnBc1o+O0AKJwwHOsVP5BXZnlTjg98DuqWOWi13V+X3
61RMl75HXY5BqOXZ4T6RCE7TACQgl5Lsw63g3s3YeCaLmsX20SSRR8nYhPzk7G1UuJtL/RqRjUgN
4B3YAewDHqsno58fwVzyaYm30mYuHhL6bSpRMIl1mSGGa3skI4W2lzda5PovWh0E1kJt2b1sSdJ8
mzt9pDG/zzqAwIco2WGk7eHKTEAJe7b7OpreOXVxhlhERmp5JYF4J/rk0CdQsOry3LgICXS0y3OA
clQY9FcHLy8OTUrETgFvppmXhN+FGNCELLrq90gyjp1Q01Qzw2Nt/+lj/0Llt2Vw9sNMepUJ+5cK
au8103uYqb2UrDiZAG2aLHsIji9XVGsZWsc6QpcQsohpwLdT15cAdkW9AHe79l8g01cXDN8Ymsi+
57u2+YMB1zxRmiStl5uBWKdj6oDelEwRudX0jWguNKJjeg+K8jeeyAY0+vrVQsNGIxSt+0ksVM5y
32XRl+HidElMebRdRH6Ed49EZD01AaV2Zm6oCDfUKifDGA6ZIjG44ElJyXmj4/+xDQKUyLk7ECNI
zWOR1p5Wd8JzKIhM9AIwtFmrHSxfPbIBYxU+NO6yvFyXKv+bJfOVDvU997sX3YT4rw0oZQNOCD9G
7xwxoMg0iWiExu2j1HrSzbOcMLyqAXaQcO4zBb12S2gNHGTC/nKt6b+5KJ6zFIUvqRj7MilGsJP1
w+6XrdIkjiToHoOmfneT0LnoGvKHw/ZvFblMROqOIaoKI70bOEn4QKZNavIdCYZJGPsYJDRdQh9Z
n2w5XtrYWZcCWYk/2ftqiqlKguAfCV4ZoVcc/izIkHbgyGhikvxq6+a2Zr8ZZveaRgmdLfvzcWl9
XfNbSjhRUsFgVi7XGzmUw5MSPmzH8mT5Gfs/PdzHnIG5GRvHrirRe1hAjRTC0gCqdpOw960xDSQO
dPswN3Zy5kCuSntjQ/8hp+gSM6Dg9GnUC72M9Rjmjiuz4dctUhapPtwUeEapinsmX/qW9d5b4ps7
LKksHfrhhwnfbbQkHjFlRGtaH+7uWLerwkw+sfWurBhyFfHnk5Ib19cPj9fPU/aWDNavBGmXYw4v
Ad6fVSTGbKsZAYE9HdqLJ/HfJxim3ZZ/LfEZvGDSYEcf8KrO4ykwkY861fJ1Tu5lMBZr84B1KwLl
MCTjZ52Yxjr34ucxA1SVRhfaj18nj78sZ0pXfYkeuKLSTx0Cafg/vUh+c7v4b2xqyQi4/22D5lm4
+BAIhePzcgIyHjQF7QLntodbHxLgOuECJ48S7BIqWoprmAdz/crk4DI1g/GU+4yAFgRoMQ24Y+b5
7goToX/702mv3TPTsvgL/S3L0Hykk2C7Pu3DAdCaw6QrVOgTdXcdR25xx4q/C2iLhoFmw6kuPLA3
lVofZVpBzraNq6Vmi05nvpCzWDyMFrEaiQ0H9kVr8G3bEllmXQcITrz51NuYMhtXzgDw+l06msfW
tk4WlkQTUDBN95swgFaFHOF2jR48LoMeB3D+yA314ANDjYqSs5bz2TCyfYiPtPFwTFLKTG66Mw3M
qXk9/WMitRHuvHXiwOKWXkaxY8K0x3CwCTnpndL3WGF5yWbvLymlt6Z0Dn0E/smLqIQyfzFzTzgG
ygBoAr0zWBFAJGnU2WtjZL1YW8mPtmiJDcsMbnJmNME+FLdB+hP2GpBb47wSn37y4dOtaiqcdBx2
PrEHzJBhq04LttxuPlwfWefs9O8FETN1s/D9KxcvhsDIwDh15Xv43fvA386x2V946/21ClCjJU20
SWocGjWEVZCKmTXEG9dDcNzMTX0qi+bgsC2suhAATmqcchtspivzf1noPRtMb3etE34niHtIdn4O
5/bdWI6icmo/yUA+BIg4eOJuLBg4CmT8gWETWIcp4zuREr8Y2+AtYWtvesTxeUvWaApThLzEciZS
J5f3MZLHsB6+nLZ41IuXvaV3LXRzYvn/PENUhd42ns1MHGNKVVez7bY11h/zGqbZg23MqWmZ79TM
LeAORjFovyas1zEC5rTEv1lPNw6zxYdvQTJ2srviAH/yMJxZSp1NuVgJK0Q+2n6vZfAqRxLMCAqw
UebNLaJKbWisDS2i0nIvm/ZUV+ZnMri/WRMfjBBm5JR8ZjnEn8DggM7tXxPblMZm2Qbu1SBZlZXw
vh2GY5iNe7/z/uAc39Sl8Ud7TXnzWj9FodOqr8YC02xBc31K/GWlDGtqJOYi7TZ5a8FTJFozsVFT
Q/eQHiP1qnC2TJ/QN7YdLkasbFEvH15f/zWkMxGBx8/uVQDZaUlZUyGLgxTgrAxXAHtk/N4FaIiD
2dk07LL9rHrT0n2n9IEi0w4N0qwRHlCGpo6kgidBPqEji1OQdye2RdZTRFwphICXsvaugTffshrx
4pCr3xxVYT2aEOLAcOK60pQFSB9oe3AEsXE9SUyzVq7eXdSBZoDjMLG/AocaPosWU43F5Eqizx6Y
fyWusa4SYonIE4g9wSapfkk6+PZE+uUtJ3iCRRJ/svWjcGdmiULzGqxER/ZMHVxLN/8hLulPafk7
Ro2/zuCDbAz+FIl1neZuM1PExBo9VhBdAxdwaa3vwqjehfpIAxuIKbalwHrEHWT3idutK19b8uB8
c/KJ2hr3ZtMeTTmcNDq+EmBhSHS14YhDmVd3L1t8Y9gxHWzX88gUoa9eYmO6SwQ+NXEGqEk2JLCs
EtAyE7qkXjZrm16u5sGJRLylLd0xbeNFja62qb/bzD0TPbqb8Wwq7RAuZ5zqZvpkvPrljzjFUnpa
GkHUGAbxYkN0EaWDYSWDPhP7V5NQxJBomobOX6t6NY9YEo3qntSjQCRqHNI6/Zni8LcRrIDjGOSE
J5+Srv2YwWbnRbnve4pgq6clLjTGoGo4GcK60PfhCOnlHQfzsBow5ea1Zt3rOoQFmq/pkn9RqnM3
2pdsMI9OjCbXhEsWqcNAlc5a4y3s8ZcXCENWMQaGvmmeLc6M3I7eJ5xPo0lZIpdNu2dyXnpYT0zL
Jw6kxoVjAQJqFhOdZpt1YE20QSHE78fTPVpTtSW4Od5JWPpFlsK4xugjdPqRMMMxXSrCkQcFmRE+
xyEj0rT1Iz6GJHphLZMcslY0O9EGF9OFgVV5WfWV8NMLbFADSWUnr4PiN5kYKvSsDnPCjxlVqO1d
TDG650RKx8JB0U3jLy33HzdEfMwcsP1FTMq7aA+dRhRMOGfGkMJYPnPjlX6PZAll9sfWd55qW59n
UWHJRHkEu9dVZE/IclM7Jj1NxNzn/5Iixyle/RY/dmbpk29RR7ZJ+mMQj+OMPS4wH7aPL8DhNvQN
LknZKfdU3RWvfUO/5rygzGME1iGv6iZMWUwHD06cfAu0EXGcAtjAehFClsEIS0OuKafm5n8cncdy
rMgWRb+IiAQSN1V5X/JmQkgtXTwkkNivf4s36eiBWrdvFWQes/fa02Uymh2BPqgguFIC7rVx0F9d
N7ySfbKP6eeyfji4DCSGyQ6fEy/f5/P0N9YD7kOfOUuqA8Y+FRJQrZG1L7p6Mb2OvtUwUnbfTT8G
m9FHZ1Q5V6cc7Wvtsa1PsSyzHDdBKE0AT+bIQAicvqYNcsyito55jYHJN/FxTt5XVzlX2+v3yVSd
c0wpvp+duXTh26egWBIYLlE8/8ZpUKwI+HKuwwhCj3fgSLZ8sslL3HtlYOyjEeqgdvKzJYDqWGV+
nZFSgXXYRYI9L0PFh0oy9GLi17r5l9QkMLe+eRxz54l7/uYmDDFLVAJbowmMY+rnRAwHMBa1Wbyx
7FOHWLp3UpEsdvA43qXSl5TIHsIod102f8bofziIMTdYjdWuAxuzWD4G49YxjFUgXLBNugF47z6p
ZlovAffSDuDZtObGrvG3K+an8ehcCy3fA7N7DTDtRqwOtgmyyhZlI5naJ4o9isKeUqtp5D72kE17
XQxv20TBDmkVc/mEt4A2umlIuO0K+sKKjDAlTn5Q1l9IX9amg+OKbOeVpVV+Z13i7uB4HELMwx4O
oCmoH7kxvqjXPkczogYInkt+2je84lAHfo+XhHW0STQmZzsrUYd/2Cy6cRwlZD3Z0WNeRUgdDeVv
Y5UrvMho2HqfibE7imrFvoA6bXpqMz2c6sStt43VvGc2vq7MiHHiIHknefqvpscAF0SmUJXlROqW
5DsNNM5hrYhdTQi+YpvJZh5hMqBkzEb5Fl3tRrSoATogzp73XNfUnFlfOfu4Dd4aF4daHKAZgZlw
sCexqfv0L2vZsbTRADi4eJQ5WwRKH2wS+FmV9ZwiD6NHqNeqhiEj7Z7DUOEYdide4KJN+aSRjT5G
Q8ivJnRy9ppHPyMGJ80Os92/+gIzWJ1b341GS5GVWwSHeGyl8epl3nsF1q0ryMvwK/1qOeoAZ2Ra
y2Y4WqpdUtWLHPiJLteurS5e0N2rjm3N6OJQzzJK8aZxXsZsePGdiNSm3I3hippn32WW5VkCLqTn
qnUx+1/FzLk3VRzefes/J8J9Lo10Z7BtSCJmHbSn9G7DtC89H432gFp37MIPDrRNzJwdLwaZxA1/
U0Qr+jEX5i0e+qvL7IsoKfvcdUITslSMJ1qgAGBN65GoW36XvnVoLMb2kkuBv419LQNM6CXBEUFj
b/hTmwOLaOuC4unbCcaPyLIgX4fzjtB3b+OxI16bMZXy3J9dPD/kYguGSGpAB8oxdJiN3qDsVJDl
effNuQm2szv/m5OPagruOZiYxB1ZqMxM8H2iYdG6MBRxHLEfUo6PeOyODmODpmbJWWK2rgr/Q82Y
otMo/TQpQUWc+Fzx/Qtd4t7JQWpPLai5wJk32eL5iuMhuhVOm+08QwBwm6E5FrFvg8OQpxmmsw8R
nRJB3Ci7djPHLbhysgqZwrBhQ2FNQZLuoEVw1pH8UWXuJihdQBJVUawqibQ2LXCuMKWkVI+QzMbm
e27IF7PtXpv/D9rN6G2ckpMfytfWTIOdSJpDmsGeDM9zBcuT0UEUpNOa1rr954Nbl6V67nMMiYG0
maK119r2YQ+hKn/IAw7WwDP+PK/HLkyiT9goxtns9NsUYVqEYuQSJS41Q8iUZyzNECS31KzLLBe5
Mv9B0LH+tKX1p/kiHqww/FIVGL8AG2HiXrsuA9eN6bBx0nejMjVSCTBsxUJPJNhvl7nzN5G2L+no
8XBwYcUB3/pYfXolZhYnxpvcLPfpID2OVKIF4piZlmRB4MzRMV5SxMMCoR02uql/dupoHzflvg3i
L6VZyrDmvQ/xiETfHFgYGhJitnVWfvResIvbFQbq9jqrGDl69Wvvlz75C4m50dOwr5eTzkNWWg4Q
DRHXrZQToOy1tsIzIFYhRI9ku7NibzFOdBbpcDFTgbKZ9xNfbJplYGUm2HZt+9zr4ZJgTHGq4tku
Db7n4lW30630PCL/SoyLScqOHob5Q04mN6xC86jlRFQ8TKgQ/srofKS5cysX+o+PDaOB+VfV/Z0z
/aQk9A+bSKjIH1D24sXzJnufVX70OJkSKLB8ychW5LuGjujMR58cn4zeKvKxOppxeeq7wtvWTb6d
TX6TuE8kQRrFj2FM4L/ZQVtotNdVDmlGWgGxGP74lCFi7KZqM9ktkWEhkNSsRx7YdGGyInX8v9Sv
35CR/fCpo8nK9lkKrADEdRZEr2nnaZYxCOsUE4yweG8JEdED4X7Ke51YGeHpkXK/9ApdNu7SJj0Y
Y5tzGNnXLhOPVsVfsewsigyOPwawSISZLWYoZEEsuJPK1hZImKeS+dm61+6T2f4f4k1u4QSboVJQ
TikeKA/2DjnEZUTxxBjp7psTXSKNnG/mxxjot+vM+OCsXYh4Jo6cd4YeH+jnMpBcxprUY3JtArtc
IfBGQDZgkcdb5oAQQoi1dSVdmS/TdTjyw3Mb/8xFAyiULVUE4qIdhk1ri5UXsI1p4DWYXrMN1PBX
5r8t4AVpeVvVN4faAGWqo7tmOC/9Zu13vMEzhAoZ3KmusaAKSaHG46pRC5FWIU4d66Nk0ofQxpU3
JP2Hl+XXbkKlWFJ3MN+IdnU0/6ujfiuRo/dWRMQjMaJpHX33Zozjuy7zTWqQ4VD3jExUxxiyzhXn
GYtKD9Ex1ywMxd+y4Z2tSxzbsoUy2ZgQ9Hu8vVXXbkrfIz4MD2gHNSPsg0tVN1+GuYyhYvNoeVSY
WXORFgM4W8Av9iUzLrM2odE47XFMwutsGa9S8TpP/rocmdwWoAi8kdTmkeW691X3pyQiCbbLC4XP
UQLvONpwoobyUSfTGjVUM+CQ7i704FjAqG7Bsvb9tzmN6lfFlf8fah1JMuhgbAe0fUxZmu4vT+L0
CbkrjW0UZhG5b04FcxZ/CYC23O+fc2Q2m2wIjbe2rKaf3E8x94rCaM9FaIivFM3AyRnn8TByql2t
PtGvozUCN57bemWoAp5Ib1uYP02B50pWPcnN2qw2ZhJCh3awggciDA9QkrgzYky5lcN+yM8BZ/RJ
391nLDibtEFj3gXlP+HIbMMyc8Laq+P/ysrBX1ahMGy7AjqzNolnibv3tgB+a4ybxMdJksYEWJak
Yq+kEYCE6xsMVFNV3fuWWiHqGnRT0N4sA77JwKiZ4X80Bu/JmH5o5HPn1G8wYxsTzSk+Gbaa8DPY
9SV7PhCXxTOfdotKnHssRo7ctdF06uaZLDo0e/ekwqeUL1HOZQI1pCqomywHEl5EADZnjIJpmCqN
/qNmpObzHz4UAUGAbuPYPIRDTbAicTxd5zDJZKlP42Yu0oE4TzZ8Pn+O4893MZh2fHbt5Xd3RkBH
DfXPywLY+pURQf0URpJNKz3M0zWSXKWIqWH6UAj5cPUYIbjpQroUBv0iAjjyb3UnkCyIT4NTugip
EyeDcW29rFC0R2XSMAVRHQNx09+25F7vspKRv0xn8alG6ghmHtV1KsynpLX1JtPeLRnUl4UsPu/t
Q6C9aw+qs+9iRNuV9x/OHdw9kqmXmuMDAsqXsCBWIcIgMdrDvSr6akt3AuujIckuwYrd+QUOd/np
IBmYhDJZPxd3uoj/Jp9dCihBQqQUqdZOFl0TZzyECdzNznrO5/B5lulXkHYUwXofR/lz4iPeI+A8
25q63zd9zAVdbrhlkp1AYRoLa0t/dFb44xpfvZU+HBHPv1gZsSs928ZpqG4zAk90tR+Fbd2FWf65
CKAwGtWPUtf0WTXnvf9cz4zeU9N6CzOJtMq6NiWoocyiSBgS9gNt98gubn6vgvZgJz4aHSt8bdG6
EVAFhxpwRxK0gOIne9qUFGjrUAaPhmGEO095z4PJTpW+7i2Lxk3fWu9DTxBM0j6XlFEPnY3nWeSc
+GlEflyCZPbsMEPiYmKPPyf4chLlW+gSevWQhahIhvKJe+QhZF1jku7cOBXiE4vVrrW8YVWYMoTF
qFP2lKCDs/HI+mpUwRctz0bWBdS4xgoF7G/kix+OEn/Z5lrbmIjTuINca/WPht2A0BEJmzFTdM+Z
00GEitNXA+zIiNBdsP+jT00xoXro7TARrPOZJ9NMTPS3ZC4VXTe+ZZnH5L2VoOVN6+hFlbfjM9ln
Qf+P1OL6XHv6aSDOkbFju0bjBUmh2cLk3CtJPAHms3UKW1KWBrOhFASYwSMVJJqpSn9ILH+dK/kp
hviKHpVyo3QPOsv7K8rTFc7BgKUx0ZlLB1cKtHZRwB+Y93Ld2oxDo9S74rVDXG6U8U5U6d8UcRLE
egDX1eF51Xa08me4GTkOBG+iJKrQgw2u+JJd86+T1NqceM2pN8N/kyPvfsQEBB8kRsx5Md7bhb12
hILLC9pi7uVH4vJb7fLi+D3++Kh6SPS4NgIT7IdlfgQmShLXQstMNkvh8ccR26pNDv88eu0cTZMy
HOIcg1QQX8JFUQp4dRPm4LzrzH3UabK1x2rDNP5zUCMEoRo/9ODWtBWtGo4U/5seIfmcY3EQEpdd
xYzMEIa7r6NSMIvR4tkMDVRMVdndrJa3PheLHcJsrykHV81uYCjmVcxjSmbKA1XURjTWyiJbxqn0
s+MAvvCJP5I8BR1zFJYwK1Nk5waJlTKjHyedzmWo2JyZ2zSxYYB++tA2tL2vw+6v8ut0ZbM5qBja
cnPfc2ynvF+gAoOfDGGLFndrhpFOltZcpheJ6tSXXxUlVRoBnAp8QCvOEm4JegUcOCtKYnA/JoyA
iMAPpcQlD+Fv8usbmrANZdFGaxgJofuQuuZWe/+0Qdyh9V+j5ItEQ5S63+xglkM3ciEByGOp3C0s
xGs1YD6GMWJ4aI2tEY4pohi2gF1IfgexaBgjuA1gcY+w5IFPTSWoa2c86wIIlgTnwFOkKo6DjhAq
W5+jJmajX6+TmCktts4YtgBDsYA4TzswzzUipnD49sjoo+J4sCiEYxfILD9W9eG3N5XcojjVHazO
GkVfgEDWqpt1I/vNpExyBeTPYFDuB9yhwt70VXNvQRPwtG4LvBxZrR/6tFg5VgMA+Im/M7vgdYXR
HNFX2/1awLUwPS4y8m0NLQuLz4Pni21crlG5Q4cCT0mXgOod/ZE4uhmxSL17aN1d4r+wC2MfNm29
0mGAM25yuN/61XPYYKjX2kHrbyEmmdeY2SiWL6JUr/G0ShoeU4uoIhAyrNYDRgLWsYixH0Q3xLyL
x5XLAKYJrGbKtRJsCEpmNb/Uw5civEviWp9mVOr8cahzt3ZukG9qvIdO9R5BLYoW7gynVtS6K7CH
25A6gHXnjuhtdPbYM8FW6Nzc+sEnNrn9ksjtVsa3q84Qhw0ujz4kNheQnkQRlkEHmXF35tKC6gvF
kMVDhSCU/CdIbc7KLjQSBRKU6ldJ4iA7pYos2WjmE52za6kF9E33m9t5V3hXZzpM/smEKmejbHU7
aFsw4lg9YWoOyAxOh2tdZIe0mdlpMISJD9r+MmegKXNxSOfu1E6C0Qm6qo+QxYtD9pJ3NDpG7+sA
3UY2veS8nTBCXCwMljpqKKD+SzNffegeHnHdOdxW5Chufa0bsarZhcrhM0jfVNlx/axS9Wpi9PDY
KZNa6e1mEBuZ+JlgRPH4LXAiIAMRqUBBjYPhiVNG9Mvmkhiyvtm1i5WVXC/zzZQlBOhTBBZTVo8V
VCbUDrr8zUns4wvLl2c4BFkGb/pfbz7FVJw26DNYrCv2kE33Esa0OYCxGmMR9wI75/TrapiSfwi5
HtBrPczFwBJ7QVSUOx+qeQN6y4JfhF0P5360KkeTGq+7uZ54DJRzGfvu1I/dKU7+ZpqHNp3XYwIR
i8sIpxtJuNE9Qbhn4G/ATbzr86fRJakwZZnvXKOIp4jGDg0DzzgSOyJLM79j5IqbGQCcIx4TeMK8
yrn8S8ErTPIsITILq9kodBQBbZ81eTs1RBDPpqegCw6tweXePkUqIU0LxmrCyhOccEH8s5EbX+UY
7FXxTL1+aTQgHWbVGj5F3LNHfcvTXxWZKPkdSWxwSnFmB2+TD8QLSdBOu9xUIJ+RnuoDK6rjHA0f
gyr+ilZucEIDkY0uXggMc3yZEqLKMD0ZaNiQklzm4f90xCRUTOIhwTCKjCbAYO4fxcjDqP6qxHyw
W+ZQ5rCa4vinae2tEWd/0VCdpQ0wmo+ENugBvd1FuKDakbvM43AfU6YfTr1CT88A5K+3h3OdvDft
nzHLU4ZSYkS3i2yEWFOxH9HVFXF0mmx/4zbsHZPf2kCPNuCdtYtr5BMEk1CoBO2Pr+PTADS3ZxRj
d+nvnE5bSTiyX3yZWkMcy9auPgR5vzcgRzhiETNDhrLMtwDWn+6/KGFOcxzsbUqMOFWkk4UbCwMy
fy3+L8Si2HQpemMbG+yjMtKNlT5NIMU8pt/NgB2n+1Mstq3S3Srnd3R+cq5/yQnhzHdGnU9Qj1X0
lMdiN1YXKhIuDvbU/muHYDvvP8riillstIkTXZd6WzN35uG/WvbFzdFbQKztjUcDYI3U88OcLRDX
8cRQHJ5F9TD7/+bmVVS3LP9uYryOpNHZyToewd8+FuwbCAlqKFtziP0uQ6mK+WQQn32o1QmUQfgb
6mWG6eQHbHGRIdvuBmvZKqsvJgTvIiGsXCExDknMNXedYP3kB+C9IOxGyI1BRMDdRcTnr0b8HA+y
YcAXdim8bviSNFZo3/e1n7O+r9lV2AeH4nOmul7hRYA3D+4iptIOBiiBbH+ovP3o1wfQ3elHQfNP
o/CAfsWjRHe+0+i7SL7LnJFuoh4c5tRlCpxlVwXnEDZx6yzJrlA9pp4aa0Qr1Dq3Gj8uuhLFYifg
q86wnYHLi4C4kAmrmy8dAjsR2U5mwaPZsC6M0+a/mGSTyc1uZvTiFdGqdqY15i9ccSwkKMMreBEP
Sif71EdJxia9wVM9QwaoINnEc/Bk21sv/WFPB72zuCsltqAQNj5zDBn0x4UxLcxPc/wXEwZj479G
muuPhwiUS20fMcGuZ3SdeEc4injlewjOJKExQ9u2BRLl3lyFotsOaCAk6AQDN4BiyGeG71EE31oG
xDXipqJ3w5ZishWlWk3fO5ftR9EAQuubPamVTNfskKAxN2GvpPhphdxFuxYL/WJ+9oKJBjL9lD0Z
u2hHrJEG0/KLVUy6KN/WJh7/pAh/G7RHNZ+AI/4jAxGu1Ethv+Yd6m/ACUZ8zVz7oQj7w1jcVH2a
k7eAgywGS1P6EOUyGKlUXtjf2358YE5YTnQlL70Fq9oC1Ma3TFeyGhkkeSkjOpilQeNeQPEUGsgd
TAD8qZrs+WaxNZr6q2+gDgQ20SgC3x3puFl4GXR7a4vPBvHMrNqzSZr0GD2rKn0tjGGLTBzs3s7n
psOuu03rDJ8SMQ3SQCzKbC3ZYxdin2tvMyf+NZjI9xIliAh2hsOW0S82nCUp4ETrW1lJBdOqj59b
uAp2VDyXbnHROPk8hl+uSJ/97t5a5B6X4CjxH6EHvITof7CNnZX46HzIyZH1qLrmkoqX0f61KcLb
+r0RuGn9e5t+YGRjPLrJ1Unq5N4Rbuykxs6Uzs7RmCJpIRICCbMlzcgxzn1EICDfxURasJHKD7Pi
rUnb/8I22TLZIwsgD14H1ME0+DtQJgD2qSMjZiUEWti4tMurmp9nREb9WN0MAtja2twUfl8+hIzJ
+j5em8k96t7L8B9iPG2dSkGyWkqMJhaz3mu3lP3rHuzDLG62fIYDw2s/HJJKbwQq+d419sDpt7Iw
d9Kb1j1LDrQOFakkZ41CvfHD9yk1tmIWB4cpZlX/TfU3CpxNhtmstaZjkwm2Fh86evaK81LuRojq
5oEIXkIM0W8avODwMqVEL6+TUxHRnjWwXhteuplGRQbUfUj+IJM8SKgMKvoPAfyazRI+yxQxK5P3
4WnskYoxhivssyaJSjq/0/wfFP2D7El2Qtqh47eWVJIc8aTHKsPFSJDM7AXbljseeEIrGvoH9P9e
w/8ymUDdxYNAVC4BOn6yy7zulrpwYse8OtjR8wwNreG7m2oqOPGqQFQV4lsT6ofTxXucmQPaDC23
ps/y+6/IwI/qN+EBbpq+LHHrx4vfRQeGjvwE4N3ylhTeZWgfQdZToD008LO7/GmueTdt6JdQvD1o
DSiQk5GJ4oDz6GCyKuEo8DB+ed8kac5WdogNDDkZhg9vxDQsH0qzfjGrBI+Z3mLqWjXIL1xxJSMZ
R23j3yNxybB5kozUfvCqhw7fzMbw3lzeNzGy+iE2zDj76VfVfLZ0WJaCdcXVV3fbrv0RQNQohQZG
4TF3FMVWeKUUUP07nY1mFIESEqbAhBT4hOZNsOZE/wohm39nZBOwucDJVYOc99FUBCHeNFyDtafA
a+utgeSUQeBRu0QTYbAc2yfGeKsY6KXHFLg3SDMq3H2J0QEvOTZCmpswuwsIFqa4t9Gi1o5RIsXb
zKXbABXvtD/0rE18r9UdD+WmJtFbQLMS24rXSfGL3fIlcm4I0uD0tlCluMyjYXkKTo6PVgGuEj8v
jTMREo51kgo+8SS3Pc8vitqU9y292iNMGCvblsZmZuwOSWwoUYaewvZZZ8e+2uC9cMqzi6oZkRJI
5Se6kbWedqModnb7yKZAFt8mn02Mqn3gj5UIvKRJBjcq1onlC2HEq5YS1xje8uqaNdRHul8jmz+k
xRLzyg7B+g5nWhA5syF9H3W5DerjDF14ZrgSl+T7efhrBpJ6A/6CfHh5iY6cS97J0fUr0sBOhL6w
wtsHPBJlHnAeVqsOEWyMkpFEAdPr//L4JES17VkuT6jr8wyqAO4DkG2mTwhINrL8T23SBKJz7Typ
6qDJ2GkS+L2lfNRFgZWMtCZK7ByIfSgPAoXL6BRwjaa7aXT4azUy0PESTetssRsIPDjfegwOWJC3
Fhc2qZWJEaydkC80jAAOz+CxuhegQhsjQe8sfS52b7hSTz/YDhc8uVVi30YO6+qXqf5AacVe8qGG
nCqccR3bOLKBH+TgyIWNsQc3kiDOB4MC93SzGsb5yyO6dipIa2ILEqbBLXEuWfj6fwCQhoU+1wQY
y42l3u0ZPQK1b+idCibzVsRnO3bXlB69lNBwbqW6AWqxCLoh1RI14dElhiDAn5ri6mGBukM6uGbo
yCN4dkDugxZwevdCUQA5N78w4CdhKbtZzpOMgJPNwPJGGQJGDbZl2RF/YSHwGrdNVP9Es8EHdET/
IIDqNGNBcBXKMCwIUNjTgZfMubiuE6+xVASM4qOzG+QM3fO6vY5lsqSiDM21yQ0ysLL8DwLQZxKm
/aZYYqPjAuWdgRpyBVwAWcTAeA3hCp5am2M2lgt2Xrzo2rmPAxgkFZKIEsALbFnseG2Mdg4Zicbb
amqxQyi77Pr9kxjDT1zcZEayUdG5vevs5OjI6JCibgg6skRh0gBfDIi7E3FxQ7THC5ccO6/byWCg
nJQwG+1Z38Z54k1qcJ4GzQTl30V+2SfzKXVyrBxFTSqgpcpNVxhfDHb2lcOEd1qkAJNLfljkUWgS
NS5ctv5a2FjMVIGpC5QL0zQrPBRLT2lYJ8t0jrE1fRsTky+PEO3Olt8e3lbkcZRcDNEKLmwMISN2
k1wBWbWOVsWJVWTrWH73EJrNPlzbSJkrelt8QYSLKvvOovJmVcHHOEbsbJDd5LaIkaLH0HUN5L/z
ssgepv985pQYFZxpOwTDfwxU3wLf/wnjSaMrQqDpLx6vGR1dhrRzFQVMlBEbXHEl3Gj1zB8eBtLO
c9LCoqb9qjsXOgY2s6AmS3NAaOJ3GRlnOliqIrwGDUoMdsj5DIE8k+1aSOOthgXPciapvUsVi/9Y
j+5aulgPBVQpLXAsajskyUvtGlwSmDiIOZEmUxrcL2PoHGJU47YHHQK1bOrfhAHRsPRfR0K+0KTj
yUB3CPwnFoRNGxRbc3R1Cnnq+nuCY0EqXtjFHmT2gsMO+bwe6+cxRJWPVcpjh2L8xuRoG26+Z8j+
rRsBuRNMGUpR/wlMnsV4T+9834ZZmK49lyfTH0iF8/RHGHrbHl4comiL5SPSXBiMHmkQdpoiiJ7u
veM9WXD248K5GDl9MfPuOH/FanEYMkgRRk+liGTWHq+0VOukaU+W8yJga6DyJEGBiAUULwkNPA49
KhGbRRQNV/CV1dUhl/GumtSbgzUv50ocl6V6Kw+AebCqMVQHgpnS/rWttxkUTqM8JDMsRg1rrYvF
DRuMTHeeSVKiEuzWVpTsM0JdaA2pWIZzx0tb1cxs3I3Bt+Fb3mZq33r9pKNXaAIBrmTawrC8OeNp
Su5We2mASefgpSomlUQVTS4Ufpa2rFi3sBl2NTLzDH2OyaBxLDCWBHDo0TOnsG1dSNIOw61efito
GPWbiSoudNsNSp9NPeSXmWIxN34W7qOPwqQZTikTcBbsD1YBBh8FY1sOu4moF/r/k2q+B0Nv3PDb
bTkWMOrCcZsTisM0BI68NxnDkBxBM4SKooPEF6NmKJzpa2Z4LMnQ7BajB86rsuJdbbZJkxFvA2RU
L3OjRdKPGavVmIhiuh8GuaWxNcPgCdwSz+4cv+dC3wpcQ8sbXc74FRcEkF8eeBIPjeheSkzTDtvg
whv2yNVP/vSrYID39T/k8g8uxNpZwXmpiStlF9ziiM46KEdIXk3FMSTGDYkxq6TkpbH2Jmr72vIe
VbAYVmZ1l/Vu0j9T8l4POLy1fzUSjI03n0ctaV1k2/I8dl9ZcovhXyPIfEiddhNEmj9s3Jpuvy9S
AQxZrx3sfTYLEEAyGA66VecEb1G7JOLJ0uZTpqB0/eG3scl9HqsW6G8UnaRUu0jbf0Oao5AU59RL
3lpFomiOPTELOdtqq5vX3VjsRksyY65NOBcUjtVEucRZyhxtOILeeNbKvSjUDTFDrRT8etDlezmm
/zzYmBzk3lMejncf2lwUamsVY5UwkBmhcRaXuDZxZ9oGZ4DYCFzlMXNZkVfsjfrN7MBWiyfCsRc/
hX22HYVN2vgOILAwE6L0SZJagLvIT+AiqZySZMeGiWo7K4+ZwcLXQgr7AGkD0nLeXbDoOis3Ez1m
KUhYUijYwaRVBKM89svV6lvo8TNl/EbmsJdak3SfbQAg+Sh3WcMkdfyOmfFHhXLBgXy51iLjm733
HCLnqjf9kBAsKCEOW0pAbSHnn4U9l2SwBlGp9hlaT7go9k7ZfNUOxEx74mfy6MUdERIV4T8VDcem
c1Bfc+YOpPok0bRvQb53pf3mFNGtjvFwhu6PtjWutOo1q/pvsHnjodMhKbeivlXq22CoWzkDXzni
RjyjLm8/g7MKVvxg3cqM1DITQHI0XeepeK4Q+jg5+e3K2noqXrXj+BTx5WNiXIcpRaTwAfSqhX9v
omkz7XTHJmgba7VVkjszNx8tv+2w8jDBz2OUB3ldflk59IFWnpqRCIE0Hp4UAylEQNHNce2XxEhO
JqwhOyovfa2WsR9LNlgUgrF6FeLWSa277lycH8aGpd3RiKp/mjyFwI92ghc9RUXJ2J5xXhyyGedR
NlYd6nNWdAAlvYLY7hojpVtjG/eLv9ntvhXYzyQbiGALZwXUHSZzzUqp08mnsCFNN5zQQXqvu4Cl
Zj6PG8fMoRI4w2PdI/YXmgCjIrXrg2F12yKbWE121Xtsc7ulzbbC0bqqxGKecqDhqqWgz3X3iTQN
4R8C1h3MsnM9BPhls5/QAHkfo/GaM4JY7Wb2LnlC+yVVu4sMIguMUN6nEHBuuIQfkV24nSe4Lp5N
TGJV39reHGnbrInfiuazjSnEa9dcY7TFiw55aTIMukDJlJjnLtXnsim+Jhkf8M6zhxk+ApaJYdS+
5xkp6gaiQHxNR6dIe/YDAWeTsWs8Ej/DCKd859v/XMe+JXZzR5Mg3/kFT17OGTAU6skcgXrFWDaZ
t4IXtgszJwcBo3NfZ5vS6st9bzY/ZEBeclX8WrE6WZF1sc1JrvPAzHY+ys1UF+/4Y47a85ap3XLt
9/+Qv20j1/p0RwPpgXuuNJuaUYVbPPtbrHPrmZ2r6zunUZmnsYFTbFTXYnb+id57bPvw2Fr1p29R
/RpxawGAp80aBuOds2PnNwOAqfgYwiWXonhr/JYHALLg7CVXkSTfdjExJHXXJrEXRuoe+rzd5YJJ
nxcim3TSj6nnE8xLibLdt0FQRvUvO2pcw8vWxbw3ZtdcvTq5BJ2784T1BVikwIaUfqFBOo6RWhvS
XKDPD32IwSZ69XsiNQNEonWV7tD9rNs+2yeAnYMK0T/xqFU9faKqWhdh+GbZS1yCfyRmEye1ZFqQ
hqwTCuYyYWOs49g6E8D3DD7SWrlNsC4UCTUdJyGA3zu6wQtJk+xbqPN6BWghreZ9HtC/VSbUeYoF
O81ObZAP4OKLp7HV1wkSuuEuRrYSKm/QtttqRDOHL6rgCBb/PI2vQrEqxNOA0c0QRBqYsLeBKqKu
dTmRlQtePwLPnE9P0wg2pktOSqXPSZVeprg9er23THVhrrhsd7wpuMaxfAWhQP55Zz4XcX/tBDR1
KTeVjPed51J9qJUZJJdGEFQ0RIJdCEwsStLky/EapEVcfcn/ODqPrsiVNIj+Ip0jl1JqW95QFFD4
jQ7QIO9SPn/9u3qLWczQ09CFlOaLiBspo0enxi/YzBZehYyoi7buu7G+5GGSb4gTgloKHI78tkw2
WEMpAHHc+aR945/RSwWaoXsYA58fw4a/RngqHRI+h6q5cxPuuramCWQgpI/7+KbE+OqM9E9U0I3X
2AC/yM1d4AZevLRbWkL7b9dCas1b/Zp5zXuJfF3F9GAAGHlM3ASLjLXpahT73PbOfVBZW4tVFeIb
xvhJplgk0+zHFHSDCGfcRjU5rcwsLkbX449E1cJVQFjCLYW9BQ7HdaB5H/GQMdFGqDPmn6j2Twn9
C4fEmxX6rpPtxnzpReU2kZbeC67VZquYB+DgyRh2m1/AZqkxEFH3grt/WOMZ599BamdjVehUc08T
VqVIlRnGe1woVqBZ39UtZlNesVUJi25N/o5VxYnVnnfhJak5N1mMHJA1suvkTg/NxNmrEnjNPWc4
miomNWYcWPiOUqpHHVI5J5F1ATstxTl8XEcvIyKUYXLcipy4tiKEuOshgrADdGc10wzuTBsLH/na
m8VJGVm0bXVqbgg9LYUz0dMU+gnVTD0zUKQnB1vGFqclBB/eNeEp7LwBtS1d9xwnPmdyHy4Bl7M0
GgEdCPFk05EsDK5jLfLzqiuifTcih5Nq4SDpcfyK+B5xxCzUCpkG05brrMwRcTypxhcx4oHmO74L
hVKHWWIfmjRaxf08Ix+15iWNChqtUtO9aSem3GiZWzEwCh/wZHOCSX4Vd8RMOiCR6wv7AO3lCUhC
R7cwCYAFlnw3Oy3zXRUY5YIlfE912/EPLN9kjCSWuBRDB7Yu9l44EaGNArhYo2evBnN4dSvNzj9Q
xxAN6LOc7cccLJ15F/bFQVq9j67OFTYUMBsR7lLix5W8JlO55OjH+ikajL2bjECf9PjPSuwvHYMs
KXTKesIHY43TbWLhahs/gsXBtmrX6aXGEvIKaoflfPR5EF3N1yhDiLC9Y/tOX4TpvEyQMZDo8A0K
q/ibUmAtFkQ4Xiq0ushAHgjGpl+zU3ABbzgmqIEm6grpw2Q7WomhoDbd+lABhTZ+AQ9yUvItkN1L
WfnpjizKXVcVQA3m4o0Uwlm7494S5bNvqX2eh8+ZNz+7pb6PhuppIK/kwp2FbPsBZu7aCLEzIvqu
rRGB3TfktvFAlYYNWU1fPkZteOjKalea8W12F05KhjcylfeKlHMRcKaCL74bJ8VyxJ7XcM8javAH
PdVYY+q/1rR7hwNb86izQ+9ZOG1G5vqZPEK2PZcWoAzEZzaXPN3FzaKTLNHlKTJ8cv4Boz5KbWc+
/CCjmWxYEia9c4+F9CEwxh8VFyUTB3E1Kx9DKbdHKCDZD6WiXFYZOzS9dfYBfkmSGQCMNUOzcDf1
8ItdLicO6w5J9r+EnYZMSfFNrukhDcMPZ6S4ULYpi7D/20p1BS/6Av6cY5l754VkYpOS0WZUX7MM
1sggH6aZpi6Q9TQR2njuefZIymA/sABRToliEG+7rH+Fgw2hHgk+RKiWoYn/VBq88m1bM6HM9uT7
Ob+kA/6oIkbtyLkBOnNwQNk9ijm+qHx4sqQg4cXJHBliXcT0+eDIe2zc7OxWeXFwc6o/vWG+4NUt
6TQ1b7AQ9p49HIH5P5R6/mnK+Z0jM58MFiJU+DGkxaIA1lnOa8eKjXPNcsP5VBjjg0lm+B1eb3Tr
gQMf1NIOEDRIJ0miK47TlCvvJgvmNdTm4s6xsttcOOl9mWRqXfUIRZ2EhhWDZAYTeZ373t16jFFY
drjzTSaTHSNgx9EGwUqKu/dha74kZvElSGKRJW657tfmLzZ3FALRHat2ZGw3qYMQoroN1DKT+SMJ
Xad0MPZD3jH7M2n7bGt1DGr5PsYmiLIc7y0s1oPXcBVikrluG7TN3gpuaUsiKcFossry6a7R45L0
z/GcBh9B7LPPeLvJxT+Tt8CB9LI20zuOLCTfbMd/0MuiZVj/mEM91HKGiBIHtMKrke+QDE+k5s+p
MT6FpXkOXXHPmP4zmswXDnWsbAS/ehtFT8OPC8mRr+qZSeSsxbfuKOCAwnqBAfKPpO6rKjmCFBRJ
jcp6A16CjhJR+iHD9q/MmYytwEHGUJsy9zQPw3fsS7Flk+oPmJw3I6WUvKUTrVf9vDUgcg1R77PY
IouxL7SryCIs0NodM/TRwSlC5UO6Mboadpnb3JVNeU4CIBCCaSmnWzgb5ex+FtzOti2UGmb8KRcY
rlVNo0lieDhpBzl/hgW1n3ydrB7NNVLsVYC7DQLjB7vNe8q/HATMC4SEexeKnmHb42Eq2WoB4+/G
lHFkzCvUz+zukwQ7UL5YOqOiDa5eUfv3nuByjPuLC+RzGPYssTSxJOoZDAbBNJupT2Q89NzzUru/
mLn8tGAEIAkB6YeutHFD68kpzcfacWmnmOttyMkbwVI9eBl9NKP5q+eIKYOJQxfqjYXspyPq9zLv
6LcuKsn8kjN+5+TL8CXV89X33dvYL6UFRvjLZIzZP/lGr/M+ZTdu+Qz2mQSy48oHloBVUtrEBhsr
2sFc6e5wUj9ODWLehFdiy0ya0iuVGOe+Y7QRSKKrDQOkXWdjzUImrPeF1s8Zb18e4HvoU4KCkTdf
mV8JIGeQsTKFCckpsDl5jtmtTKOe95C5yR8E4VtqwEwpA3wcHc9D6HmkPux879FRu3Bm2MKOKlP7
wYAXry39JUf/7MonEXN0LhPvcwDvvZG8LgcX2iEHqWXhq8ESmuh8kN1p6QKuEKWnkGAiRyxGbgSc
0d1MdpY418YJ1B/QFNjNOWG4yQc2FsekjEnZm+fObfznLlYTzi+W2wEfDWfQ2mSSWWDOt51gPZlY
VIxxKQ5TCCvEv3myFiU0+CmFE64NvId27d4RJXxXlllgxFa/6NsE2sj0VxlmtiQ6FzwM69hhotv2
RPdtUCYO7zfB0XRtRFxIw9z7yKijXoMtPcbwQqk440MTGKJ4zSnqSCKxs7Ez8THWaw4xWAxwh2yw
BENgVZlz6nD55mb7z0vjf6abL3z6m4ro++bP7lzV71LmKyqhUK1dKhuGcTtbLL6Zc7M0dtqxDv/Z
OQdZI18oaTLcywlHANhZEnUGjgOZLAKxS1okHpc+odbFT4yjzGU/7jyNyc0AujTRUYh+vcCUFn5N
vaPPGc9guVCq7OlJB1QiTeI5nYGa2CFvYQrFDj4ZzNTykLjOQ6ySbT3aT2Vf/+BVPkGIxStWl59t
a87L4/eXKhSTmOYXKvl0FhzKgWLRWFrloW6z16nSp6Dp3iJn+u173uxMBDdA/tdibKk5SmKsLEqv
xfA/HJEjXttUz3RCcH/sdgKFdUpQW0koQIKR1Q618q+lk5mfkXsyxUQJR1mT1j2o9QcixqjR7MPb
cKx/Snb7dYKS/1QU012S+yUcL5p5wCn8gOJ+Jt/4B/7mux/bkIY759iYHizpgKaWtL4EY3WI03LH
ZZxraCfuS9OHMhF09aURoXqMY/MCButaxAqaZ6SO7FIbJ1EMz/i7iQ/dug737pwkCyD/J7GNcFtJ
5+hjf0bPMHniZfsv4No5TxgWvR6Vv5y4sNMKpjraNPHJLbmkNz+69KN9ZozDAd3k3xDSHw7Tvz7k
o7fgRoIzo077KEN6qudeUdCYFeIOgyyrvx88pSAQSD6zBk2kk1rASveGVzZ7R2DndCzrVfrN45zN
jMEpCodRx6Oh0eMoW3J/DDd4Ape+6wb3BLqDuTiussOSXdKMtndFiDwYYGV0KwiDScZExIaPBiDL
LjoKray3WTmfcsASlTfiKg3jozYai6Fm3e0yRIxVklZfMOQT1IwMMydh1Gh8Mqbs1Y/nVVPLo8Oh
WpPmJeUX3tKoeU6E3guz/0pc+2umDAL1WDDPd3/SKX7C/PNEX8VbXQ5nMBc0QcfmWmbAI1O6dme9
7QiXZfy1sYmzR4t9UCSbpuaYnw9EgtSQPPXCJqZYAg8R29ZszuU07/0Q1cEeZqbkxBMDX1zVWH11
QwxqLeJupEc0PNBUfapf5WSfQmvCwJLY7xo6W+GE27gI9lmiX9Mwe/Jjuq3Kb2lgOBb+WWfpdWaM
Ofp08PTwWifvFoF7hIRF+57P5kj/Yq6x/wb7ljc0rLtPs+dFtKmhMzhMIg5ilKFLqmaLRGhOZx9p
EUtS1CHY/5jjF/Esjpzd0WjJjILLJYByYvOgA7Oi2b6/VMV8TWebKWr9phPG4gXbDwJ7UxWH2mkp
J+8/pUzvAp091dRUhb44icTcdvSm51l57qkh4KBxzCnpUI39lqHCthQTmUyDqaJtfxP9m8HQRkl7
DBjr1indZVT9zosgneX0o6Gd7Wtp7aqSa5stvafewiNgU385G/E11NFbXPWHgiW6KegHbgm31s4p
HTjkm/ABpGPumurPqr4qkKVVlF3GDP9X26S8gTyp26ryL4Fv79Le+pnnaedzdpM+99vGUnR/hnTe
cINt879euocqzhhnLSP+V24aq652n3JMWRX6RKIfAwYnYUOPLw8osYaHpu13nhwOVTdt28ojrztj
JnXXzWi/zNW0qYsh3xg9uY2lbtzpXihje0uS+WolwUsVJZcQizfL731AFTeSL6QaA35IepJJvaXC
5hbGAdCDhbzBmkxtWk6HQd1ROip669qreTqkBfcxZ2JLzODU2mJnDchf9EjcGzZqjUmt9hTr74Ii
ORsjChgmzJkqVuswab5ZY+91wHiinfgcfH/+S/PpV8R+Dt7LAIOU0oDdJBjtCzhIEbzrS4eGcHQI
IpKVyIOzH4AIaKbqkTFysMuG4WII+anrQq3J/jzJgvSxje8wzKvHucJvH1EhymHSZd9EUjEcqBoK
Qrgfgc7UrX7ncfjqoQ3Q1rDjZoU/fCb0CDiS/p3UhQtrpjtEh91UpFsvxTMG3fxCBVeyMRR4hZpB
mh/3V64Mq96sTwGmPoF41HvFOSWULsPiCD/57FR0voGasnvQFw4UW2oxCOSUNKykot5AoscWTLgj
gU2+auLoHbgy26rp2QzLDf6kiyLvZrCK8GUzpTahTDBsCOmdmKG2B5RsdFZDqgXkXkYg+3lZhTXT
y5XtwZ90Zw4vsyNxVE0vNmcdZWGl1MWJC8B1mZelPjGzKfDJCLU7zhSn1oBIhPjVOfi/0gZ8NnVS
5iadGONlLf8PDmLdxs1rUJkw+DEwhSalw5ayL9nE9Ukxb2kcqqNyTJkGOzkhDnFWS1S5NEOCRNw9
8QIOyV1tW+dIj3zC1DVP5dHj1jEZ+s5WS0O6+2LN3kvo2ee8xS6gA3RUXakNtgF0LGfYDxllsjgK
EDJFQxucVw0Hp1N/xHLBF5Z4EhqT3dDewXO7G5rhvhAQIHpqIbRa4hToW4lnX1Xn32KNGBQ2+oiQ
cZjAfjMv3DEyoU7COQ+pLrfSC9CY7OIX3sW69xAX0/nVxM/RGXG0cXHIJAr4PX4jlNW1H4LtT/QO
vN9Fh+2DT9Ov7+ovRKmDJatXON89qWJ1tMf0uZPdLzgrPN9mSEk5TlYeJ3ZwbIvemWapbWf23/nE
EbzunVumAQxPzt8Yxx8BTnOvEHvOd1TPZ6rYmHPAzkEXejicWge4ZOU9KxNFqB/eLQ/ahdvaL5Ge
7hwngYzkH5cmsc7v1aqlgQKnoHVpSyX5MRY/mUMTYNIYV1P2WO2j6iPMnJ+ojRfNdukxrP0nJj7h
urXaPSE8LhwZHFdHPzhm+QS67buq+Gc1jFS23oB9hivELfCrx67Nit1Yek8DMAQ0gjK6RnT8OA7L
sZ9AYCNB4boJ2TqKn9BLy+9Z5b9GwM+fBsTgwfQSGVxkxCptN6UX77N23qLAgNLKboLhiZFjfZ1w
H44FIYS/drkNuYF6F8itXjyfzaK5dS2nQe7Ajy4Esg50tG0b0MIzMlzZfGjSYUee4dR6zT0+51vp
YkeJuZriY0Eq0FuKs5ib1PsahgRnY2yWRVEi+OSbDBDgxCl83SuYuLGz9pGh0qE5tTGrHOm0wxRX
J7/ST7VrvafWcHH5Q1OAjNu4Hw2/y8oLEFbDxzQrrjGRGj2On3qifqkXJRdPd3YxCQSP3FU/xtzd
mR3+wllhOuhR51PbvZlLJFC0b73ytnlLbpyqRJwXBL6cjIOvfU5sB1sj0+A4cu8Rdl/tqHpwpHin
Gg4iGt3qE1NALNNZOO2hRP/kY3ACDfBgRTGBu+bOsPMXnXLMC42nCtesPyMsTMWJofPBE+PDUA5P
oVAH6KInh9aZOmLlwHMzdVRlGFFxnMfxmDKwCnqbfYL+wdG+CbfE7NEzTOhOfe1SjRKfjBjfhKme
WugdZWF80Qz1UTN0MOkS8IBFIluHy/6P2iiyDw4tt3rIH6wxumUjvJHeLR66stzEWbVucB2mlfnb
BdBnRetA3losp5YJr5GtwWJqhlPZowFvpiqYmRYekg4Srp99EOwhoDl0vE0YCWCkVem4Vzw4hfbu
Isu/xOH84Hhkq4T/F+XBT4/UgdwuHr0BvYhqBhfjSeZy2iITGJj0xgFgrCBGgz66N8foDhFwab7+
Z9TTo4XplbKRs+75CfQYbSqcck00LdWN2zgjmEB9Ig7uGCZsHd7lfE83CtH2pkeQ1vuGaHwpGYwM
4V5n080NERCGtj6OnX/pS/cCuvErRX8LuGdXTnI2nPYuqwNjKbnBUjLeeVF88AcQqLLeh5nx7Jg8
MhH9twnpL4Alq5FZ4ypjk4q4xmDap1soTalMr7aiMwCh6XmAER8+43sWeyuChJQtSDCr0R5tjfFx
wjYQNgmAWDZn7FXyRAwxYWJRvGofRT0I6FDBym+wBGE52PphxvAGGlXj9haCBhUHg6HfkE/Pc8Uo
Kh1Rwaa7enR2cz6/Tab7Jqf0ganOJk7Gu1mNW7ME00WTIn1tOIVBhvlzws2dCx/GWritklY+0GgZ
XQLoN+6r6Ja5QoK/KADkua1yAWJzYBS0qQo3uUIEqxdsIxT5VCQfoAuqzSxndcVjEdH0hHHBsfFD
enjfzz7cgrWJbftBw/q4Y0SxhL2m9ANvrfyxK4zkmnX7l3Y8GynZJueSe4PcRGM6f0iP/JfdSxaP
2l+iuIXTQtfQnbPVLgu8qInw+6BX7spMihPwMe86mr75FrlxmC9JY3nW0GA3VIv52xrgCG4q3oJI
WEQThvnmlaj3VJR7grE2URrsvTO8QE72mttTQIaN+3nrMPpRxhra3rrJpldyF7sG32hMuN7suqtM
Hi36unvPvJrYR7VTH82A2OP4nldID/0C/cXw4y4NSZDB+d+mEM7P2KyCBD0G3zcYCnagcDUCsVyc
2FzdsIwF7QcXGizZ7oFYMXq/vdMNL2zHBAIDRlF44IiLVTCYq75gzBc4G5oMryV94p5JyWBdvBpR
eiZSd3Lz4jiEIJR5h3tj5Nwlzqk3fRYj8KjWfRh4wyL/pZbRKWmQ7UbWSwiz1ATu5u6vzfS2BA2B
foYWQRsiU6kupLp6+GYNPwiOsS37ZN5+CnwLefAKv3JnQnnxhfOCJWvTBt2vtua72i0eo5o8nk62
9GndaKHbLMMyEv8H0fdM/qNLM/7VZnJorQ6QyLS21AX7ylpoCiUqqtGrgNMkQvkKc9h5plAZk+ZK
hiN9PpCka28t0xv0EiZ9NIzW1dZJCNaJ4A4v5hrBCavZlF1so3gRTStO4cCGYph+eibGvUvT+T0D
aPsy5JSz1rW5GFyIDhJbYIJMYLib54td6YvrNOc0ASswYmrleXTSW+1hD3byNxc7wDlts5QG0bi4
4Ivq92Fsmjw9EVc95ArMZFP7KHHaMWjPv8ck/w0AEYHgmRCgbQ78BLBX40TLGgwL45Y2/fCthyJG
nh/OY5kctefOZ5XZ/RbP5pVrPG/r8pF4sZMC1lXPKm7GL1m1X3Y7/NiTf1MK9Gzco3XMERE2LLLe
6P4y5iTQNYBMsEwa5TxuuVZF2Nn3u/y5ifJmbw/QqGIKKJZMnAyHGxLK0ReUrCnZ4byU0hvuAyOI
n3GDGJ9yHL2T2RevjSOyd2ngKGHrrc5xTqWSLm1AqrYHAJFF3zHTZlPEtXfquuqHOqsn26jxmkiR
H9Nk8l7QtH9hcv/LzTwA4JlCuQxCmpBpOWsrwv8kpcoTk+DxrDiGH+uiLCGnkw9C/PE+jXHIGKlG
cMD1Qhdmm0wxw5P3r+cJ9HQtJsaaIRB7fAzfVULzO1yBM/tmvYag9wdR3HvjHsHfnlfyrpf6J0+m
v6Qiryzrl9KhmIrlAXvaxHmWV3FvYN07FFNvfOgmFgcvaVqqtLLuIpt2fFRxQClybyfrSjGzT222
xqqa8ZZFwQ/0PEJiic9dhEPFzDibioHcA0NYuSSDPFOoh1K23dUByrwuKq53cQX2px6m5EKvS7KP
PNhBbnZqKs3MoVkAY15pzV+FLH/N2hLXrFfqLg3Gx9FxHewHWfEnnZHVarIUgqGDc78Z0OSciLCE
Z2Hn1ClPvhBYUHQTLTELfDhVY+HOGOmThHDMeKqqzh6/NrZD1LJKs2L4FUgbQEztjv6vHqksQCu1
0maHndsmFW61L+gs3pb6RcD/jWJYHARFTGwzcq+6cSWx7OBohVa9LSFoPqWd3R/9gPI2hry3JHXp
mohAKfA13sgmfmn1+NEHhHG60LYehElE0AUFwnF06Ldp0Pbkz9z+rNICsIfVFvMlAkq8i+f4TJga
RwpsCbDuvb7I2u022GS/fEPk97NvAsWNzfRFBiLh8epSaujst2bhh/daze9K5wq+HsslmAK8SaGm
DpIYEgfIUF+sFhdZbnJ1nx0MqlPAA1THQLtFeHbawoacn5Pn7Z1nGL7InI0L1a2gZNuLdPvVlSlH
jpnJwuyHzrPUpMEgbmoGjMFT3C1iTwCf06Qj6mhplB134lJnGbO/xne0LJnEJRrGP8rGmkKRPQAC
MKn7mMDWRpVU1HpjaxHYAJ6vrPFm4ieh61L23b/Qxw0DOahcItCKUL/dPEccDQ+lEddbah2/AasH
lJ000H4yzr+93/jb2C6SFVnnmWEdl0YvavB04Jvcd7VTXOpZxjtptQI/XPUZwZ2FXS+pWNIDS3Jc
cEQP1HD1GoaEWrTJ1szy6BZAWtxaE42YiYFbVtJWsOJXu8k8EayU2X14XXkNSgZ4pU0uHkhJf/Dt
0YGK6XpnK7eKfWbhigt9mwx+I7HmJCk88wYVIpkAqg6Z+OzcyDmkrW7eC132eJXVh++5O9gc56HI
0b8y3kwruBvG5sNwGPfnEZpgZZA+zmBBHaVFD2Rr4kQZoA3S1OFdjTJF0gqqP19DDR+Blq2Qn617
r+6fO+xFh7xOj/i3uB4RRgcqBl9ERv3TqHEUM4j6xXP4Xjfq3THkM1fVG4KBvaqY7WCOBwc1zPSH
m5kHsJPE0+gsIOA+Uj8QNwvGfAkEvn5hGqhZb3KbM2lbTrSGDqAHofo1OxeQCaMJw9m5/H1gi7jx
9vQympLMrooJnwy5PA1uTmHicnzGUb6qCpXcuTixV1wFxbcdOpB05hZmgKbjB0qWvcVGhZBqdcgP
0xuf0qV2sJIONj77oHAJDVUFTlC3Df55BtW7obVsipKZvJ5Fcwo6jVslS5OTZ82fLBvhymz46aDW
Ge8tezKB9nLtTDHhrrpaU350Qwl5bUCArCXPNvCB+YMLIOJvOX90RuVto5mxSsIY6hTF3D9sh1tv
sTQV5kypA+Yta3eCtjEnNNaaUGy3upSPzDTNXUTNBk+ki3apnGPlO8XWmNh4mFJ5uMEsTtkVPUYx
VgIKjMiiSPk6JKM+OK575AzGU9LN91gtarLK0CrrVqPgVWDM2/4B99NdwvF8j+O9P3Qp/k/pRYqn
wjV2YcFpjuYLzqLpWADR5qQUmIm1Y80QdxStj7uuDSSQAR25x7IKq7ssGux9NfU+NRg51oK6nkF7
Y8o55gnh3dS0cfoZfMGffCS2MfZee4L9ZERFcGDSNtFZ5iGPBTCgsF/51c4XhNBUVRAqwVmxGwIR
nnxd6W1kpkjElnn2ZUCFZzBFZHVirAO42a1lbvwtxsVPHmU/Vo5ixho1bC1VODsh23kPx5lfOR3h
MPkdbK6kM3g2kr59MgTBQ5vBTu5PDx55FQg+JQJcX4AJy0zXvc+lI35rUTRHvK/dmsQKQa1MFxuu
reQhptHFsxTkR13PyZMV6n91nxIrxC36PA46fvTMho1JLVetuA9NVgtcwhAgk33DTYtTP6mKxjA5
pwd0bPmJh7HGH4d3d6LVt2pKOjqiXvw5bvdj2Wm8T9sQXg1lLiualOF6wl7jcmNJxNc0PzsBtJW8
5L+mCU4m2q7UdpYZEzs7G+NT1tLO6jWFu6uhfa1SWl62RCqSF69uQTOmglCdFbzGsUN5FdAHm2vc
Ygya83BvZCDy4Y1Ti8FKQrPZzixg4SbsFlwe07e2r2CZVwORvhJvJ6HRj6Ex6QA3fPEy2BIVOjCZ
CHPpW0m/TjihgbnqgQbqsPmi5o2bYdMRefAifP8Qyrde41QbgJzUqw1Vf7LG4MOrw+HLqcG2S9v7
J5CSKf8QNzOS7zP4phUnuBfsyQKIGcRNZ8rYUjCQXyiBZYRGl9Bq6slWo2o7B9JtxrWLml9roT4X
QqZHvtdjHyWPtEKi3LiofjYx+hvX0Hbn5fGBRrpvKRmnDQNwjNSxABHmMS8KueFosPK/pIimo1uG
N8HIFlgRooELeJ5OrHm80fIJ/BZ407EIJ/LcEpBCDT8ch699P7Tde2laUMQGgD4l6Aoekm8vGVGZ
uMDi5HNhzNOhscHG/Sr1BFU1aUa8FQ7m1Akln6o3BTXCXtazNHqZA3lipDZiCUvrgypoXKsCFga/
8u4nNviiJKMyT8QYKtXErMZYKLDZIHXn/W7Ooscs8H9CiknxIWjoxVnIStpY5LM8uavcsjkwSa+2
XNRBl7rUqnVD+CSkFTIIoQlxUn7JjjZStWPP43tntQ/Uqgomeq48TpoGo6wgkdWQCtwonyBe7tTY
jSfOgpUMjW0pJmCPTqv8D5loRrVFFt2BCOadBTz3WgnV0X0kX/TYuKt5UmBly5JXMyrVezZCLkf2
nk41v7kPG4eSRmRl4wsjFPqu4oRp9lV1qwSsE4oocTRN0Rkwn8uaVCLMqxBbpROeoayeBKr7m8aa
DcSh5foj/hF3o6K8M+9ZMCj3cMmq5VgiW/ZVTlNMOukQnoNnM+TKmAO8P8KXhWwQ04QJZLY8xW7y
bdIN/jhpMse26m8YtqEd9SbTMKd4zoaas4c9wvIZQxORI04+HWcMdwwkEJyWmG5W5wF5TIAqmRfn
rz6DOOq5xs1sjRcugN9WiICesOsB1VlmBMNECqeewlNR5hXpKO+a5tmP63C08aeGoV4aIxy1kbJx
dcdMBaq65nZtsnUZUMrWdir8Hxghn0paOCrnJ8Z+6uA6+bShtAGuLMvcfTO2300efxT9HD3GZUfr
jdVfirT7SYX9XCbxn6lKan+gvYXEd9ZB15P0Sf5ZnXfrcvPRLCoKjIbinoP34jjnF4YwdS0wtxyZ
9fKImd4OoRxBqGgCio9rcfIi74eNJ9oTF8cix2FsEwZwI9p8eu2ZpAexfrB96wJ4n+D0CA+jEq/1
4L+XPtibOQekPPoXzx9xU2N7XnUz7mzl+zQKGCEstzAvv7KYAG+MUJGoxvu1B3c88h93Fc8Tpdhs
JKAMlionkdqPRpQP+3IuFQwyk6C9KCgSMpPldovqwsRF1YfQ6kB/51NVniAxeEcD6v5h1jVlu4bO
SK6G2LmJSmb7GZ95yphq3RklqA7bJuRsTcxmLMINbh1MJ6uaPqrK+2Rm8ZfY1DcueBbbjo3rwMlW
dAvMNcXswLZmb/+3StNGujcEzg6Ro7BEqVeSTCZ/ZA79e1YQ3STiNc7Bo5zlfeMRyVUuRjb8Hf+C
qj39D8RNrOrJo6YNaRKIwJC0XxhR4vWkOvoX1fBYZf4/v6T+w3YiEmJz0zwYpkIPtZms5LW4GUu1
Z6IEFnGK6Y44tK0nfstcZGwRH2gtOsSw+tcDrRsY71N84bbZr+fK1rtymqZbhCsHmd1N1pjNmWxI
45FiBHPXT21FORTvQZU3X9iQqpdEl3i58bswsaEp1I4GOKQyaI4JNt5mBdk4eTWzXsI3NtwTQWXr
K8jg5ghZsbVLf34ZRkxNK4uexE3ktdNTSC5kZRQoE9xV0TdNcFqu67E8TQtH1/YAo3qe0R+mnBoy
xrXODQOHvRVksDYLA3BjAGQmk4G1BMYbamDI4pIYBRbDeG7EA9PtR9JbE45zsttBjDu7RB9bqcq0
fzV+r/t0bEn+wMlFlWscaIDu4GZ8DnVoABWneyhwDAP+CIO9nzlq96IX4suw6om3uX1QHTkYppkt
mo+3dKmxyrUSb0iQVgmrSl9q9inRMjjmQePr4IVKf75lXEaJZOKQjbHwU2FXDrdGAUvj5o9BU0X8
PtzMHh4jGoZQHPNLrKjsM+fIvOENpSgjMmDXzBVh0ik1nryeKufUKmrKm1Ascx13bCVDs0M/Rs/o
fQJs1AmskfqfW/oXto7tQShyuO+4Hcx/IwH1B1NY7ZlhGNtqGFhYGuwsAXpEi/UM+2BwnYPsUDrt
2TX9167sgAW2+HFtV8t9akIg+I+j81qOFImC6BcRAQUUxWt7J3XLmxdC0kh4V3i+fg/7urGxO9Pd
FHXzZp6E2cgnF4NNaFx4OMzfTMu6TDfDwmHPl7k7l9gjtDtC+3HrY0NtAY8plaqJc+nsLtijtFt7
7G73jPj5Y8z0vhlyIJR5ML2MnqoxAdLRwtO7sYNUHgYp8pNQy3FDBJuoUomU64KAXSlf/vMkJS99
uYjkFmaf2sdin6rh7JGGoF4AE1ntJSHra7CdrnB+KQWVF9jYNKJQSASb2bpzGzPYV7XjPKOP8nw6
zm62cQ6WZFRPZJPmhzjuPgwRvxUGWQtFugSdnkMB9ce4Uag77nIHWSFD+lrlQPVZugpYzqKjKTYk
HCJc3nZDHc2bsKkFbUmkhgjHJODbwz9D0mhhe4Z34fGnryCC6+gl/rtCYmbJQv8K8oi6a6AEE0vk
/1Da81sSsD/iW8TFNoXdJWMHgihS/Bsr9Rg49lNXJSYyU56RXE+MsxuGyByiNXBu+zGeH686T6L9
GixX4iMCjs4H20EUjr6zmuC9DtufqE6rTROM9KCyU7t1si4vtvIXwoRTnCNbNgczNcGYuhhSUsNq
WYjYwLMM1t/9nHb7rq4dF7XTNc9Da+Y7JXIKg91i2lXGVD835DG3DSrFuigYI6sO/G6CpS+2J4BI
fkuWvsKiYXQ5tUzjkJ+drD1SQKIT/EexfRHCA90QOY54qPrOAiVTIhXKlAswCc3uI7B0++AWslwq
OPxtbUPDKMKyZ28eZgezlN67Y7ikaYQ2r2VmNCd8t8VhTJv2WIAmIt43qHXOlRY3A761Lnb9q45y
BeWx9J6SxOiePdPJjwFNqHu2I+HWrqWiQzSLXrhAdnvexlxVcM2bOBXarn2fbNh0Ka5JWCIB5b5j
g0fBacp9UFpsdYnsHLo6Xl48NUYIpOxtS31ZIDNqg2f9WzSRsdMSeMkUIlEago97XG6q5LrVLdHj
ImXxS2MIzi9T5YzYb0hmChqPN4UO39saJFHqkvjij+AcUUfARhQEo7J8Jp4Yl8+FH6ptPM2vvSxv
SWZUkHfcABBBQ+8g+zGSHgIpoC+mLXtEd1MMVFxVLVJgToB18vCUTlm9UUYb4O6EKg8Y83FS7lc/
YOaiLI8MAyFDiEH9Qz+q4+R3P2asmnVrq6uuGEQGVW2gBqevujX8h8AjAhS2AwZQ1TQcaOBXW0Tr
vWFaC2cUAwm/fHalZlN/Zz22HjDuSElWku5C3h1QmAjiEXTqdtkQG9tWNdEuZ25eeEMxCJagvjSz
KJ9k7073Le0DLr4aBn5iqgasltF2bOoqRXWfqtB/yqjG4HYYKvuTThTuFJLeF0IQeLX/SNbqH96R
wAkVHp9d2NNdQwbbcp/VEOP3CsiNGdse6E3LymuaEXcMP3vGDhqxKW3IC9FJS4gTDmnVvcz0iu1t
okiHIBifnXC2AUfPxZMQTQorhpKgfamN/xMl9oE3ybCVVRWeGddckCVGcGcKLGWxn7qbtOuvNYm/
dcVq4IQXJT0EYz/zAukpQIzJyQbIzSurNcvXxtGk5gyv49vHLSANvjGaY9B1MHReMxkE29wEI+wV
4OeNBBnWbbkhhKVBBsbl6fWFZE9nsN6PBRBWK9DWtrIc88EY2GLTJREfVDIAkONtYf9SMdO9tq39
VyjFr7WLu/NoJIvegUit/KbfNKkn1jWf6M42AiqC85yaOsgQCEJRm+9F6FVXokhkgluMsFyuEwJT
dUTU1Y6OFX0GG7PgBch/9S2OooxdhuzODvhWAlrVHfaNYGWoyDwJmcLsci1vF1i8dRuzpR83QY/y
fe95dPqLo+zuNze86JpPUr00TQ4t02gsuCoZ/bQ4AyNsWzBzyFhTQhyPYbQNkfAUHyzxhqrnLCRk
JfdItRFsSXlP9Z3cZZouDYMJ9y6qGguKS2ufHU0ALE59oB1B9tA7Nul06npwwIXrvoqfseg+kaJj
6wmagMqNLOarMkyaDLWaL2ElmpXj6t94rP6EX4UXOunvJuoDnnBNTmsuutnWAykOkKM7hGlzH4QE
jx12s1uzcbA6TWnMAmtWW+H4E92iJkFfCyNVhj63Yf1fH7IRBr7FHnAzA2J+oOnPWERrK4fxZLan
yE0YDTpxGtvghbUEhJE08TD70HjI5/KAn/1bOKgNSWumxzhMH6tUyDeGCdz9C71GO2F1bPPeWjUs
YLku+jujAWodUE/FeeAF21mrb5j81HLbznZklfKGIhTtHa9p9kSuSNF5SO2KUG/pLYk2XTQfvmMb
lJsb9jmNvD+4XMmOk/lCSfFPmnvWwZ87QJPge/4qN/jlZ8pM6tzRcBDtrYF+eKmzrzpAPGe4MYlv
zd0+i5LhwOdS7W3kR4rm3OLAj3VA/2GHC85KrT3fZ0facJTiCpo2NkUMm1zCmGgm4NsOlG7Xrnfw
i6q9MQTtZqym4NWOO6qzepzgg6kMct2N+ZhohwwD7zEMyE1e3Gq/v2VFwEPA8UzAojjULggWw8q+
2jb5hICZkcLjcGE502zKwqXWiY6el75ycQv0dXmKJ+2c61C7tMbBw8ok+HzwH79e5Lr7KkZFpddH
n8ap7jY5AvkyG7WbusEd01M/fHHJB+7LkMcyWUC13Ripp8SeS27n9leFI+AoUuIAOoOAO5g590FW
DZbMs7OhYhPAFoj4cCIOVqg3el5J24wZiZ2psM4u/VybKVDeuRwitnhhTU+4j302qYYesku+lS0P
mylRq7mWQueu5EUixxP69g5F2D7aMuhxamYfciLhMPRVtSGw9Rj6gbNRBWPrlGWvmWoAQHvV9+iU
XxpEG+NXfHNdDWghQ2F1F5pN8gNxolurCMRtP9Kv5abO7+DHf8KADshm7xrXAXwuQO6PRo0eOmui
cSC7wn0KVBocPHS+ftY049B+QmHC+M498BnA1YczdGof43dl2QeVJEFxYSPAmiJGqENrcPTOgax4
tPE1r6joRef3Efs7zz+ncvHBs70+lAG2PnOuMABmbXBf6oRMVgTzxazrcNc0MThpKA1GwRiT2w8i
EkiuIsYy29hvKZ5/4eDsBTiErSInHT/SA0e29wvVHzckesiQK6Df2gPF2Og9KIr7ahy+yVEBGAEx
TYEjW6qibH/qzuUjZY+D+bk/5mm2dYX/4hW1cwpch/9Xj2zZOjjtJZWCTrAYwu6Q1Z2DdhYjfuN7
m2Dm2yzG7DVCd/xQU1ixm8XQ7xGvW8+dfwtb4TNMZeInne1Hn2qoZ24X6o0yIG/n9IjyE91EW5wr
DWcm1d2DF9wlKm824FiojQidV/ZC5A9F5W8YC/BlNJn/PEv7LSTksXJCmsutATNNWqf5OW6ZUmu/
5hfHDuZi2tgvE5MTU9hdcXHS4UpRBRcGdCXJCY2/UuFWhHUyV+1v4bf1UbEw2fmpBpInTabrxvjE
TrFggmFBoEXitEnhrAX8nglHElMOTIp9O6xCvTtfYhVi+0ngdkn3paPZ2xDNcG+bSBWBGVPZK7oX
aEtvKrFBf/j8N5mw593sB+NFtgtFF+LBLi2mdkWvx3cvilvkpoCJSq4EtSOHQ24o4nQ1Lm8xg+al
bKKOvZPnIpdi2U92cxl80yXNhpKLAbMGBrhyZMVtcFVe1zX3fQZfPoZyyJ+5tSJhxGTt0lGfaHWJ
T00Xv0HE/VcaMHIs03mkFsh85N5BUJ9KBboDoNZYWJPttpkefUf+y7lR0WPCu20KxNLPXPcf1Yis
G3YxKmxC8xQ1XoKfuyRArSVsxJT8COEPzDCJgbqV5saWE5ntvduaT0qSeBkNo6p5T+thUyhuEfhF
slvtwJsM594GEamBFJm3VKNjg87YDkP/psvoYIfuI4MMXd9TZp/HlCBc3xbpxiOCcpVZ/etOGF48
Ucq1Yfgs+u2fpuRK75hUdTQsMtxUvZhtKOCDu8RzMub5zPc8YoNVuE4LYDRzcQnIX+Doy2/T0jtU
GNWAa6vqWcyhcNWeOmelPmqZxTvkiF3RN8aW1WC+g7o8rqIWaJxYakpVFp1EXIA/jGuIXCmiAuaL
t6krvgGsbHPPC26uV33qccbgFKLNnJSXUBEZI0JPPmaLekyKo1MBApjrbj5UfghAzB8LfWPIZ5fZ
JjlVFObwPfhRc2dRKI4Z2dFf2kFJ50QvPmeN1puF+LmYhLD2+Mlfj6UItg1IqSwr242irofHrGgO
CfmaHV2g3Avy0j8zoPcHR2t9tCB10VaHZbgorHeTGw4FisVfF5cRnBp8jrkZWa+jMwXvMWup9ZQT
BGltnR0G0dj3jOgUJuZUUFQRbr48jA24fJ7BzrQxH5JEYBw1u/DDZq1nhfWz7S1sck2LYKTBxo7G
pAG7MWSNSLkH8CNUaOsm2SLdu5s6EveR3b3bSfGUoXOtBZbu81CHZOCSUR1G0kDbNIaDFzuJd275
s21G4Vv0BLuQhjl1AFv8GmgTG1aOxcEXeXmuFFvoIuJdl3bBR9fRSGPHJs7vlPL0PKOKhu/BUpru
Q5PlY04efUXTj3PtKTmBaKOtg0jar3JO3VOME4ygh3vvNE2BPGOWL+zRzhb7TK5zbfJkx2q8Ty0u
0FHrR4c8ckrsPuSPLcEusnV8exePDUGvxL7aRTycw6lR+xHOKf0v3hcPMKzHAPWyJRfUB/ZVeNEB
Bf7LHtUjJu1HT4T/tEFwr55FgRwL+MecaX5bBv+sJQYh8uB77KididLaug7Q0o6mNz4yQP8wr44b
e0rw7Lv2loIW42hhntpGc3sw/eg+jjh20KaTiyHT35mfzM4UJdDxIu9OGHPw5KUNOXYkJ7zQeFMH
mOURvNK3Tgr7Ghkx/WHMcW2YtJvQyfxrwvqb88FKH5vFJYfciEXGIpcecmmvRd/SzxSCfuqheNzR
jMhLNQKbW2u28WQ6qExIXizXfHBC55Zi8d/CHnFX5RAcRwEyV0HZArLCPjSUtnFgI0jTs2ouonae
52R4CxQHVTPM8RGHHbZDyN28ccd95Tv8ZgKbG1TNrSNvq+3oF0+U2NMngoF42buibAneT8NyTa4y
71uVgceaPDpR3bcUjRG17UI8+ybr26puKfXFMuIH1rPTBmeZjqeyYv3fZnQZIIxlqybAyDGE5P8t
uqR8T9E2GCvvZCjVrsVQXzFjWWgT05515mVAwKKOkdh3M7RPtp862wFYwrpw4/fe1E8yLaeLV/vQ
Y7zmnygNchKLYRWdM9kXM5JcW7V/Zc+GaTIFaAJWx4izoKhL/NvrdvIp8gmi8TrIYd+M8XQpw+kh
mewPDIKonwEeA08CC0yLjkc3ATgeQhxHtm1Z2buPrixfEs98jEoM1Rx2MCA774lfDPYKr6quzMKM
GFzU0Hdxg4CJNQltDvwzwAYbq1Fc47T3CTX1YiCur9Nq2o59zYBaVcM6MEr70NnT0SQ3u4rdFk0R
q/A5rQgFjyNWTBxIy8KQhX5oMjhq+71myclfs3yzoJos+JF4PdWGd0g1x3MBZWDFHE+DDyr1ip3b
ogA6xzF1XtJWQ63LuXJpAS8oBqa08TPUVrmYGbLqo4RkgFgrmBvi5gG8NzIBYTKfHyRri5mANDn5
fbYYgrzE/nFcC8tMr4FJmO57p4sfi7z2OnM4ZpQd7quufmSn8S7tGe/0nJnrxC3OgO7JBQ3Tps2w
Gs6FJyC8YywKiIPbckxp10Ebkr5xNzrNd5n59+xGcNRa+qLnAXdhOl5L1eb3sqRNlDYQNmmsrWmO
/ByC/KMMrGtlgZaxZ8UhnOYnIwAiSuJDbFnxI1y15DsJwEA9nzt+R0r9jkLfh2nMPwnBPfUR+NLe
Hvd56BSkSOqDy9WEdg7qOVz9Y3vpc8K6hzJ467dvbbRN65vNKqnH2eU12IEbCzSzhm2Gr5Xp4MYz
KGTKhWblMA+vYMru6Mb+aBT5qHpke7hYo/oplActq5cZOhEiIDeBPKJg2aFpRFKlKKO23naTOlCx
AW9XcCQ2sb8lcXnTEeZ1aPGnKrKe59qo75CmoQhSf2bxi+TBPCvP/Cw6Mo55OFxj4gyunEAJY24j
KglnFXoONiCPDQc+i1F3GeNhDDc0kOU+sqj1wfBg0XvAPa0yh2tlRB/xoF+1DCFCxngCkrH7q7Lu
TXrWkwrnZyBorySdL+QN8g1QuSdjxhTbK7TEuZzcQ24pNhdBbB8Nt7vXsdxrEX35XcFz6NXt0Y5a
Oqss8Rwu/iuMnWhDOv5DpKS8w4Cu7XEr/zU5H3nYcvYKUoVcNJyQIIbZ3UVN81Pp+I1z9msQXNTn
Mkeahr2e0iLjoPoe4gjoOkc94RMeoC7h/2zhBiTfRZlyb74xLQWbpM46Okh6+sczr7xP4tDA80KN
ZsQe+RgiP59q8k0b4l8UV6dsNDzdTpiwrXvksjvtdF/mFD/hgKWFovO2qZTzNtehtfVJA60x4m6V
8o4qceJb6ZjyZMN92pPHgdfvs3UscAPTk5n6e3YFDYbzjiFGTG8AjP+sDkaRVR6nJjT2M+z3A3Ej
ubbmCBUJKdLplzMedugpSDyiwqXsWKK6/8y+QQpx5YsOiZvOZptspPI/K5Sra18YLwX+m006WP86
0uNYfbKnDtfw1bfxPzg5wMd5ct7bCKEGf+z01kbJK5gwFMA0l0D24f/ZpBGqIDkHOB83/G2xD0bE
TtgHc26lCnU9Gv1mlZVu+RviMaLWhkXfHN0l1uScLVXc1ej3/GbbUyUH+6hYJTOt0eY2tHg1vG7s
Xp04P0w5LKY4sE+DZ9PZtdQVLl+hGC1v3bcmBJCo2bLLpGYRLK6cvCenrb/pFqS/LNLVba5qtJWW
Rk2ML6yaTftiinEX99RBjS7daQNR6JXRRLA5BldeKtU1H1ykDn6bVD9N1mkK7KPxobc8HH5Oab+J
uaM5y/bmU4zzfY+t2P/gzMQX2OiheJotI9vDImC/pWs8QDH1BEVLsE8mTgaQCGJmiJ9lBxUFsn+l
62d0NCrtsCSizuUO/nrJd1Zpe9pltqJH3mrVWwoI4a6BFEQFMGYEQ5gPjMzNz1h1yHhpIspPOVpi
m47Wz5CbelOngsxvRZ1qNkrnRUZBevQHp/rVKfZWSiSeqaU0TxqJZMXwPP+iH2C4GFncVCwCIEW4
2Ph1FskPNxfehes+4Fs+p3ETTEA53br6ofB4sV1CqmRAhOJZ0jY4OMR9o2l6DrMyPXtsES6Ga6sH
/N1AX42SEFxpWjHGnzD9ska2ElFpw9qvQV7kovOvTsSPfSXcEWGMVToKoReZuPK6pvuVmSB/EfS6
HE5MgtxW7f5f0tneU5EwjvXDKLH9UFFcdvGM44vMVAIXDp2JnVBHZAu1mdJZfpgWKDSMYjLhFjxC
bNOLkBvaqcCYiznEiiuqKCrNs+4tlnAnF7Q0Z9MDZYfhJy8QD7ctC7CCWsnUpuPGY7+7M6n7i0rW
YY4ZaiBUBdFHx9iwSoX0HWvkNuPBZtV/E0tpbu9NdHJW1UHl3pKbMyKIFXnn3unJxN8YLqXwpvVn
N5gvCsdVWIGmnXL1FUuKWPmzwdw+kA1Y5RXTAKPiTKKzs7qdpppxwzijljrKHLgqAYldGYGt8puY
wd3HTcPde0qia1MYDKdRPG+dMBtXvL9LPl7EPh8KGcElkupkanirPxuQIkM7JyGN2nROQ3YKnC8G
CLEiXU32xPo9919Cz+++pqngthJz25ujZSdcx6epml9bYv3Ejo+F8tHrQx9dcNYfBX2tuK3ru1Ll
bzqU6hj4kf/RhRZzjkNQ4EatLR47NF+OYCuK/9kNsUY7bQN23jo9QhFkaoDyQ0GjWxokRux/4Cox
dLoC0+qQrYaGdr8mCn4at2sfR7zClB7R9bu2mjE/mHDFuq8MJCZU2KmEGe3V+VDuC98GKNjhF3tq
9RRxOalvKRg4brZtvqk6TmDoHkQ1ZzoBhnxMtn1LjWTRpD7+wezOb6XYgC7Z6yiEwRqRC2bTT1lO
KO5LJUH3anjxTgtD1C7dOzN24CnmBnJ/fM0c5o+hgvSohf0iIhM7dpRGBq9dClEw34FjE6zvuPo2
rKO1IA2IXWvseJlkzVset0y5DdIk+IFKM2N0EWlP4HoN3xLEf7dhUdJKyLyOrDWxzyb9hsJxAUaK
DCxN65GNzvQ86qDDzii/e9N/I2CDCdJnbGIB2S3kh4EAJRtxh20KwF5TbqAuaORm592phmNR4F6r
Vf1UC3TKjm+CBzJvDlYPg5GY90BOmqhubeM5mR3sbs7A8jDkswZ045PWyxieYRr43hJGgmbuthTI
s01piKmhD0SHkN+JYUZkP/2p2YSIDwhFwAQUPsNtV9UAA4kuwaMPql3XZc86bq8AaCbKd4m5BszO
lEnwEiUQ9dAH3DLUItpMVYaLdBi4Qjj4hxqDbQInVwX7i8Rqcgxn65oZPdEGfF9NRhQubcrv0tL0
AXneY8E5Cx74XGSSsudk4FfmlM3Sg7QspZLvjul4rarql62etYkEL1VNe0Ikpv46DNlXmmV/GJm2
nSW5PWH9xkwad7No11COCzxapk1bbjXXhMzQNucvEevEBwwrZsgJlcs8MKZEpZgZavWUMho7Wz/J
cSX6DdbdLY636QnyCiJubefOHYoJDUmcsNWbTDqapJTT+jij8Ik3t9nMNRiZzBzesd01hH2BTSa4
lZIBs2DBDzzxbQoHcprd4Cw42cRuDd/Zuq85uGorejKjzrtZbvxvtO2XamxvDDEuL17Hxa7DK1pU
uNcrP4MZq/61MeuO3nOyr1A1OHva7NUu1LCuDCs/m5Oz3NAwwYbLoOg0LCsyZJf1DB/73q3d8dXn
InQECICTq2W6Rr1ESCoC47swe1ICNlm6/SjIhhFeLoGzsco8EtIIaT2iIxoFajSohR+oKmEj5LG3
pQdLX6Vm50iuNtl0UA1XRASoaIxxnuKtjN8BDWdftqDHG2+lSUQXl4fCfbDKEwx+sY97w/XINyd2
lT2KrICsUNbOJ/uwlHq4jr94QGufHTgAzdySgx/FhiHMqDL4p6EIVi5r/R33tQR4dV7e2XwC/7gN
Wr+ebrw9ddPzjnql8De15fQzBH54s0bcGplLNzF7cXevakV+B2mESnAWVjxtg/S3dhpmdzFuwI+W
EMsDok795A5Wu3ainC2vV3oFVSbY5YadxXz9osRM6SGio94p2uQBD0dSPxR51TxPkV9cFYtA/BAD
cSi3LdPHgCPmjW9QX007Xt5BDYJCnRrurooEjqbSzGl7CDxeOFXCzaJuZ1DxXWaJ6yxbvGkVfcFi
lQvACnM71/3GWsieufDFCdwFRcXjDIA/dw32RhpKd5Q2p5mQwarrDI6iTEXY1WA3uj2Gp6obHEZ5
HZ4VHyLcOabXYPDDnQs/dtUW8UfZV7BZFhh7mC989WWQkt2YraMUZlHRmd7Zq2G7xQOCchKX3d62
1J1F+AY5ETl/thImjMJ+GSqaUxOWcXbWd3iOEYA63ZORsvGLx+ijlYzoJIgQEpOeIT9LRn+lRg45
z+AaAGhwQZvjthii6lhLABj2QuzLLWegPAabt/5/lJSZ+jPx+G/cMnwApE8TX5i+QaegOi6hLiqO
Sy7JxkJvZFkakyqZeQhYdUf5GnI7lNipbOg3iCu04fahKyYfM8PATs5jo0nRO87xoKKd3Zup+vZj
x3+mDK74LJbFVbFUc3hj+j0V07Nq2B92xWuSDxlplpaPxzWWmKX+KUxkADSZkBws9+s8MkAJGzwc
npfdOMbftWxOyUzMV00RcnHTY2IX+ZNUxeucV6TM47DdRnXXXTzg/0wFPJSW2+6tNjLWfor1k/Er
ehGiex1C+kpRG9ajZb1xW+94OVppeMpKwg4sKNP8aBkBG/OOwXrPgJ7d+2ohcTXoFUlbql2XCsDA
Wa8vIBrGdWdwbvNgVp85lnvaZzkcBpH/c8oQnuw0PARE6fCzdl9BgLSUz45/A04ZP1BMXG/6MXlO
CjhirJegFi5R3YEZ5xA5Q7A3a/7qKl58+eWIHC69fh/CfFhHEX9Wy2APxBjCbry0WKZO4oZR5mn2
W0pq9Kz3FDD7q95uf8vC+Fe4MGykB58zjPmtcQfimpUF50BN1Gh1p9zjHu/lUGCSQXzhmkDozfLP
OiYuqM1JrKtgfhtGF6tc/cxiBwKJE/71SN9A0HNK14de3LtJi2QG1nerauNYdtLYCcN4VgH+2UGx
uxztBa8sRLyd/eo+9NwF8pzSYSHoYeg5BFv8qa6ATjxG/T9JlyWQRTKd0ierGTdMjuYgXgJ2V2z3
htdgzJ+phXL53lgMu2n1l8/NXR2geymVPWAF0QydlHhSwrvvm4kSt5E5y8FOR/HYQH8QztTOs74s
x68PE75xktvRT2GVANwtS4JvK17BBeq9pZqBmBUe8cGnArAOCfZXAaIVbwumao+qeQ9ZCk8zadNS
W5+tFzM1jZRxpX9pYOPax+12wgYJszgAz2G5xr3rlNc2IeVfKAkez0ZEXwDNDin+VFH9Z0wBvFGW
7Bh6hA9jczrKMg2P2gv/sq4HplZ2cEPBfz6URg/WO3AShv5hOLQ1VKt8RsaK4iw599mUHOIOXRgQ
KTCNoOqgfcCZXLemx1dgFf6B4P7JD4NxBZBYcBBrhfMrf3frloqEuhZ71n0Wej1R11zf5tAt7r3W
+5k1z0De2wuvwEcGrv9UyjyFV/c9Dupb1AjzMkW55A5Vc/dxKnzSK0P2eA11pz+5HREel8L9R1rB
+wyBShJAZ7leDvWwxScynaiaxw7KfEw/berfmDJR15lWySZaNkssyzulqK+7oi7NDY5eAM0JWYd4
sdBGjf9WTeFirUTRJbwd3suYAUgTaCBiJN/w+6X3bVz1t2TossvgxE/K48vIsNUclVl/9EPRsXL1
UO2CKFsPsZ9dC2nX2LbppidubX7VEQ01Qgr5EHvjh1H0+D9qdlF1e+g4ZdjO8ieGAUdrB49yaHvR
pi1NhDXXH5jRe6RabsTzPg15yWTtUDOQR/LmDxGZIupmD6ZhiFdJa/hB4hNY5XH1bxgWxmzhesfe
z39KqiDW0IAfKiL+qfa/XbZTW65bnNO5jXqcTthlMrWWjv7FZonr09Fwu/usvuQpNml/BE6GsKbL
pUxpmWvGqRdrfCYRSuuMZ6YGYQe8yVjCyvPGrThYrSl/FfZwQNEPAZ/0+UNkCPnBTF1u+lpPB0E2
9cEZm7+2wqLr13W913bIIjGqFMhAWgg6LqxmSpTKSJ1ozQ31m/GkWbmj/DfVNI/H/PK2sW28ay+O
j9KWXw57TKAAaj56/Ha3I+aJzSj9L7qqftowpm/FQ630cEOhslWvUif2JXfVsHW75X7dkAXVoT2c
7FbFn6TvtiJssd/7s94Muhr2kTS/8wwoBlDm+ug3hXdl43CGXkrbk2cE+y5AumpkZOE1n7xzlhrG
yrEZ8u0h/Fadi5nXHd6xiD+4tfIONQ/Xnm/MA/hVWKcgjLACYR7HRfrd9+obBZpdyUR/j9+05b1n
ueyIDPXuI3RdWb23x9ioIYB1UfAbOdFwL70G78owtBtu13JNW3fP9aeP4AoMdN/k7DBiwg27YVIX
u7V4xCWdCzEOMuZUo5Bk82gY6Tcxf0Tw6UgmVSHIKgvHAoc5nwCCHmyKXQnmn20xPhSG++b7pUyP
hi+tpU17sLsbP4KrP/n7BE8ShXCwkqboyckX5rGxz4rk4hjRs1naVyuV5SakRm6IoaFbgjOnK41r
xHt7lY9AiGHaj8P8iKSInI9tM4pfBXUqsih5sTnkHhTuVRdM/hI0gEXeRGgIUwxHQAJoCHy2IU3e
Py4EiwqeOoixEA3a8h/TOfpUszjZC+p4RkaoefCzlibcwvqnUh5FGAbrMoOKDV1XzuY2TPqbW8Wf
VkrSKtLPXOnYihXjC7VUhzFnEYcpjGO43M40y9rAYnH/OifXNbdpGb37Xfv1P3sGlxz5s75L2GqG
QEx5sTF3Rl/dJBsMHR4xTPh0rm/e9+yqoGooSjNt815l5WXGsr7Bb432iBNvvVhif4oxYOCI+rMr
WXOGvGBXGEWwGnJn2Td9RUC5wDD4iQxJuXYzQa51kxu949eW/ugeED6CgLmqqnbce/2AEcJm1/vO
LvhPy/SQx9zn5rn7IIC9L1v7VPnpR6H7Z1Hkh5SlhQd/DkhQ+CqIyaYWQ22ee8fcDI5Dr15FlYNK
NoEB9UMGDyNNxq3Es3vg9cslggvAyjIn42aVwQPG9uvsdj8TBXQHom0JnWUjZ3j33JiezfdKnhGE
/c3VubVybdZJEJP/IDtDEyQKtncax1y5gM3XbJ72+FyszeTG9ZakcrIb4uqRRBz/UvztpfkLDV3B
DgcVf8GZG211C0vCGTRJQd9PSYKVCRG6iTLyDWU5NAa0k/wJQee8cUKfMW5dsWdGgGHlJ0qkeVGQ
kHN7/CdR6p2sqsimUdLkodCZKIOq9w5zJj7ifn53e0goPc4QwzN+Za4QL2X1Z1ZhsEVIhQPb8ZkY
1gSfONYPnQ7/dBI+d7nHmtx/M+kSXi9sOTtY3iA8aSuH7uj/ODuT5caRdEu/SlmtL6zd4QAcaOvq
hTgPIiVqDG1goQnzPOPp+2PeTWZkWZTdXkZVRlAiQfd/OOc78YAqw0NqtlSCPSaDPDz9M04+I//A
FJEtp562OJHDQxazXOYdfACPZvANERtBwHU90YNQETwHQY0rr/4ZRBi7MUTzs/tIRweq4IUIm4Ow
uo+y1c4Nzsdvo8MiYFfx4xhxM1vdVd4ZQQGbuhdbTsnatkc4n7SdS6jiaFAwXYVMhrAixLcI3nOo
N5S0ZCLfF9OIHSFDciItk7XVcP1xEusBOy2A7GbdpdfC2S6aTRQxUPVLy15NrJkueGvhXHjpq8C8
GLgFkxo5Lwy7fimkdZKWvbadusQs1p+xwd5GDT0XjGey+Ww2mBWnTiwt/Jp+TrjGhL2jaPVOd9XK
a3v6HgH/rD0h0XhQ+ErxeryGpr1KDXcvbZOCtRqYKXPIhfoqlytHtoamOLPvPE2zcem6fGVSjuFP
5+cbnwwfzkjvc5lxGr/hMegv1sSSEaEwe5vO45fvjJU2WADK1gR1KFMctnm9V7I8TQODUms8VAr4
yZA/4eR7cLpsmRhWCcS1RsMKmcOc/S2Zgd0ysJPm0Mj44hcmEr9q5J6nFpbdfHTLXC2GpD766YSO
scDWNoSnjnrA0BBn9JUCFQfzz6qGIeYa/npoABxkSXkXiehSe+Y9u0AG1UicMub91hBeSFpYabSb
N2bXP/ix+5F1ig8o+SR28TNq2h8ZcIUmVHd4jc6Nx+Xhgai3PcJzDXxkNeFtNb+rmpjKUjKjSMgX
rkzIp/AOArYFz+jJDhFqp2l8wml8FQ6ycplScevS2W4Iw14O8M9XGo9bM7tnh1hLUr5WoW88zLF0
ubobHvnio+xcMmc9xFGzYE9tTgcVWocsx0Uf0Yj40bBJs/jbmQESdt4DhdqL4+gn4UxfOFXWpHib
CxQg82IeQRQKv3hVRYuara4/PMtufs46oowDtcgvE2zSSqqtgl2+rBRbj7YMwhPDVLVTQ/8MFm7d
p2g6GslX1RTBWdGXc69VcMvj7LFnyG5XmBn6Iby6sZwjOZDBsmP7C6TFOwSquWgjZWWuol3NPHhR
ao8o+lCf+N0AQxb1hxmQABCPX3piqwfyt15Vjf4S+E5wKl1im79sjS/2CH4dNdIWJcqm6MWG4Nh3
YdiYJtIPvhvHcZwhYPHZZQwiF6rw7jsRJtukDVd1pTYGBiusTE+z4z9XVf0eBZ5LaGDy5AzWyZEl
NIm4uxUiJz+wnQ7oTb8jhHJoHEw4blW5MmX/NM3JO9TDs49j4Zprw2BP6QOgkLu0mgYq2Pg5opFB
LROdUqwHU8BsJDe7F76AZDe4w6kWBT3cFN6FrU1SCqcvOSpvMaMTBP7hLinGU0V+r5t3zM1EfxEO
Oxw/6d4kOO0FLcHbqOxv7UHv9eAoH3ysc7ZAC5jO5b4TGXFdPFM3lRW/zC2x2JSJq1C47g28sYHx
U4Hoi2iBgGKxAdze7A0H6VybY4OOnIAhRchCZDxZrcFqLPJ+8OFnNwL9c4QAXrvlXU/pgJBjJBIY
+YSGpeCaBsw1p3wFU0CeHtamvDS4GkLzNu6Tp5YhJ8EPQMMAd9yD+1+oKAIaakLGzfdBPf70FWmK
tiPupm44hKa6GzuWHmG7BXz+eR2FkgzWojaxi9NgxKus6XcUMksp0/eA6pcPPTdwhaMO8UwiNMBj
UNCSLMV8Idj1YiTCpG4eglFCvx9QTnTVMZ68j6SIqJIUxlvvNVIsqNX0oF0C8MzB2wZuvOEJGc+j
J+KtUytjETSRvwCy+T6PV22fFVXrjA9jDYLHvvEYpS9kmmVofSGXTbpdV0mHMooCeJiR4cX5rSjc
F19W6waOBG0IxS+d6BLk9lJ1vKmVPy8t1MorRBvroM2fq7R4ysicXiRe/uQKxrN2Ee6lB+Goil+Q
PCGjCmy4CQy8kmpeT34BMYfoE2vK1xiUy1UJyw6Mzgmx6M/GLhbjRLyoOxlHVfLli/v+BJyOmY/W
vHcREmeJ5cBLO3IfIPIDwzj7DJjbHjFyWpUHYMHpwndtdaiy4GCNNlPIdN7gEP5ZtMgh0F4RAeGm
n4GXrPpRvZiZXLJR9RcDIrKbiVQoHL5dvNa1fMK3j8Ip5/Ns3WMirW0JYAjlfLy3qjy8DTzS0ewJ
DIiRdYA0+OuGBn7CZBUi1rzWhbfUwHp1xC/QZSxF0qx7GYJ05U8p95hDAH3hclaldnPPSUy2xTWA
u8FKsRx6dVAQdW4cJUEHVS7t5BUxjbEjLT7jESK52/xIonCHOe6g7B6YuUuwUouwFy0UAVaecBLQ
qajZIiKxJ5vV441yJw7O5OcQzk/h1GEtoRC6ia+ZB740D74hcZG6j2TX7uZGh7sJOHQ7+q8z4hjg
052/RkOBxLUlFoJR8zKJsr3byO+k4TrP/V2bGy9pUSmSCpHRJld8TBe7/Jggq8feOTsenTZMZM+p
LkBsdp7hvKLPPbCXvdeoIRZ5Pz/JRk8wqOJHCeEjp6rFvrlnyodKQGq2XXmxHNG7qDzUAF77R7BL
uJkn41ZKb2e1drWUbc8oPNzF7PWziViJ0KMRi1IbZXnlHlA9naxSfnmmebaK4r2dcW37GAuzrLEW
g+FsucyOVklfkw2Ps+/L7fxHcQ/AaS67n+gUSLt0JySs/KfQcvHKk/lanSp1zX9BzsowSSzJmLiv
0hwXffbl0yQNMcOZBu9nHsQPvev8AGiDArYPLkMcHoaQ2szr6ie3addMPi8Rer5V3bIfQ/f6yRPD
vhdIrKPUXubpk5AxiwZNLWnGNRBEMmCnLhIbdy5hSqOPMRRCIbbf+Q2Ratu5T4+6JM/ZY+qo6T97
ZsF0Dv5lBtZOigs3QssDw/u4nWP3C83pc6mSo2/Y+4a1BQUeWiCzpCmEFogooo2eyx4F9DQQ3QvG
g2l1jWEG0TebKI/hoJRbosw/VBqwTU1YFg6UpchHLcyYS3aKEFTyoyflfeZO74FdnkhW+CrZ3tGz
RssIqbcJgl369i3qJiTfefYJV6K8mfCYObn5ELsVKcydR8jJVRgNhKsd4LZS6B3GvjjK2D5KgiDm
nBbRjpG0RtWujMkCnur+gVL7fnDltir1fWBl8OGoIhIgDkOMQDXhXy2CkchSl1iMOgrfa0/vEjO8
2Em/1xDJNiS70SHO8c9AFvwIkTqgZ9wJCxdqHdjVYoSmvBiBXSXeVH7UHg1dKBlxM7A4IPDpb0NJ
+kvq9O+yYgsbXCGFVVaqjVcnCGfr7sCe5Gvs8xfIV/gsit6lWgn3qnE0WCPrBLjcXVjR9K3Txj9k
2tpYSfOI0R+sfELAAsN0Y886NlwwsSQYz6Bcaqdxb0ckYIbewWKW3eYmE1/SCyI4gTfGPD62sj0z
COe0aeKtZRRAOo32W6Bjav1kDdNjy2jiGYB4fRMbKPToYX5EhTiZV5i/vK5b4lCvZqXeGiSoXYht
F+lgYDd3htE+sZw7l45x7PQ1a4Dgxbpr3iG1flWthYTJ6gmsxo8PtGXLczAthOE9CNcf10Q4c7lG
1slnHyvT+lsKFLkeueM3Q1mdPTGJG5NMtcij3c3j9LaLr6h1APpZtB+a/L23XXdhitLbYSupkUWF
XHn2gk/7GVnKeuisr87N0rXTFf4adut9mjk18lw8dAFmQ3p/5uIRvPYF9lEyjv0Wcl/F4avLSx/W
T6gHoTkMQUFGSWEjUGUGw45hOVg2jy4nAJEG84Zhb452DnaxQve+HlO58TMPYi3R3CrL9xpzvScN
HAUEHLGyWHKCLkan/ewSJ1m1LJDWLI5hLMFz21TCR7WjQe5DcuemBg5U/jEUu95J1rkrw4fCz08N
kcytUhs1izWBCfUy8UbwCuLDVJzk4SA+E8kWRfceMMeu3tCenpsrcNzQO7IvZ9Yn+IeHONjoBglJ
KKPVaLawCXBergR6yQWoz2HRRzhqstkP1oON0cTke1YGBDJOdbxl1v8UNQk5k2O87oW5ZgjzWnj2
QQTpspmG5zkhTbSQ92aQPXnm9MXF+uRN03uSmEhDe8vezAoas4QJ2vnWsQ/TlWv/cf7m+QqXToc+
FgmO31O4xuUjXy/qkLbF8+RiEOoOOighKVe4bxI4F6b5I86h3SHuOeFLX6eZT31HCleY5MfE1j9y
kTy4pgj36P2p+vLwLk3UmZ3EfWtBh+SyWrVcrjeza6zT0dr4bfFmtFSkZvgdOvZtElrcjP1mzrPj
mAgQNRhXgADon31KHh9ePllQ9an0HvnykgSoHWEdF9F7qKjMr0Zx648pspWrdkA66d6U+tWfhu0g
i7Od9iUXK9tTQZZvlmXtFirLsqgQUtt4ZJO6ffT8+owadAOXTLHHStgSJkBxQsZeCxcd7J2suk2C
0qWIxZ1oIQ6Z7aELi59GU93Zo42WE+8c0ZxkBCIiHrIjQ+dvMrOWvR8fhxZ2jHaCh7qR5Y2exQ+/
Ign8GgjKdPU1RTQ7j85rH8vy3PPdxrPMKInmlJIcmzZeMxIVUsnw02RvwCxD228mYmV+gxVxgLve
DD8bQhwXkVUmC51U55lJN9o0rijOqoPO1KYL6/epcxA/OhLSVFbaTBno5wKwG9xG46I3zceQoZxZ
hisOkHDTOrCviTuwWdKxvNB3CL395SBw6WJcAClfpWqRdgRBdLHfoJ+ZUobJ2IRcb96nwrERkNVr
eiQgu8wgfTd8d6pyw4p+hjBW9bfT1J+QqRvkp9JimJ5rXZ2HzyK2xNrr4aqWnXkvWAnubN+Fbwm9
47FyooNo1LsxqoORTST55iAq8onDOCxBkumsZmeDjnSqj5RVDGzDpYPFz5nmtW2go1PmhgXf+1SH
X0SqxKi8ODlikCculvmbnrEyaNLnuCjHnVe7Z5gnZKTzOok5bcNqYjg9BJcuEZANsMBS6pLN6zTX
cGfY67EPrcEvjENu+LtonLEaOOQaMdGFgRreiXq8uJa381yiyNoiPfhU+ot6xp4GFO8lnBif1L15
SSDQp8X05vrzOerMN/TO2wwf0w2ZhfFiks3DkBgvhsWQ2ur4RInxBW/j4Gr0A/9dsLJCWw43NWiv
qawAvNDjddsaDOUKoy43P8Z4lg/ISquCQM1UkhQy+O86Nh0yOa+GLQcr2OwD4au1+QOdMtkogXmL
cn8NVaRYFFeCOF6skd6sYTFSt82yL6yHCWrGsjZIIEJU7SL4RGVfPtAPA7LgrWtG54pUd4LNWDpP
4GrfUEXQezqvOKffLZl/uXOAgZX/vKJyV/UPFrMMMIlA9Uvv0qfB25whVumIunOuj3Lht48EUDx5
TFrJUiI/qtHQ7bFwLJMZOFQ9lqQxWP66N1pGid535bKgm0K0Fh79o9sw+mxYPQZucgTR2OKOZo2i
+IhM0Y5YL9q9P5ID3zBm6HOXZXA57HXDrlCplDu+/kJ2gzan5+6aO5qhUo9YqKt2AC0Pm30ga8k1
qvt85K4bQxkvCaRYVqIi89WPcUbZJWIptJ0rKFirtC6eHdUxRdXVanCmT9H0L2M2Djc5nE1KUFKG
dQ2XuxIcBohV5AKZhkAoJhkZqGKjkvFbKgUgg7iTCFy5OTnvwYRxPh7pobveRzfkRiRqEGC2GEt0
JLNI34xQ7Bof2DP8nClvn4cuBNPY5xsG0+fCFifLailIxXS2Lc3Iv2D26xAMwYj/1h9Mhoc4Q5g/
0xp1d1alGEvEHY8OEYRxO7xMkcLP3rPCU63x5tQsEiEyLpnybCoTCoGX7XMQrvhuPfIIc2tf9WJP
fPgqq+Zb2oOnPg/Z7XNjItSeNyYmADSs93llQ51vQGUGOL7m1PouR3OPAWBiLjHfsrUDGqTtmzjX
LwiuUcuE3msQ5Lczo12iKRABCX2s3DrYQMt/U1Qxk8zihdOKJ1mgvJTYDF2kk2TdBHvYLNtx9l+S
omHiRXCGlkxP3X0HlfOmG/xgqbxmCZoOn1ZCoJ5fkTvSrinCPjGATZyotOhGFqyGQm9qjevUbQm4
rVPnIUR+yrKRn4eZ7M0MjwfaAVN45qg1HyF76Zppb9OLZ8+qPux46i9+RPJv2Xm3CA6BQcK9dsQP
DO3rqRu3rkOv2Rr+3qsUHGM2MvBNYxQNzL/q+VCQqYGUiRAvewb2G3Xl0kevd+OmyVdeuhcj7Qmq
64bboFHfuvXW5F5tyWg4Wexj2gwzcscudOgLgr87sjpyOT+Tsqt4o+WnTJoHq+vHo2VixW2FUd7U
zqQem6h4bmveIbt36TOALVA8VQs6/HunZqifQM61dfdJHPePGc4OTn6T/SeyLsFzbbacROGQwMJq
7Dso2DuPpCdP42+XnfsVZGz2/ZmYUED5hu2/jEZ/FxFMxPwUkcZY7QisfmC4Fy6rVB6Vm7wgyEWm
PRVvbiUf+McUjMPmZ0xMRmCSOkEkxGHgxoic6c6yWe1Weo6g1Gcvptd/KRCcOCVHQKXqCoLJ7Q/Q
yDibskNbSWPf2sg+kMxVq1Em7yKkK5pMGAwx22vkgskumBiYlwNa62BoWDS56Uudxa/ajIaLha9y
3XiRv20qhE4656tn5kyZgwlSozmQ3XqVhx0zZhHbcODONcr8BUL+HXiY8xAlTJmiatoIM/DoFVt3
W89W+2Z0SAqv03Spm4r2VqSHoOENaSTcU9DJH1TquPIjAAuRpwIiGLpmBVHagCNSyk3dAPWZYrnr
BugeBebVE6POYt0ofloj7vi9RuSLDkFAx4AFwRp9C0jyKa9+hpYfou4RT0y41S14iWpjkWY6AmCb
H9tSGuxFFcbzIpPmNp1sxSqcpMwd+SfZs4xb5pGzfm9wpoFwsfcwzHza+2FYhUixX6FRmwfQedNW
e239WtpDc1/z2V8ILu3I05TVg9XP+aa3CaqNhwY/mRefYsZXsNJIHEDd8GCxej5nfV4ScuSyUsVd
TTcNJJfnUxr4+HKkXll/7goqynQi/c3zmmzb00rzjulnTEPdxe26b7i8HwNImU1vOeHOj+kkWboY
e3M2iluCxfxVrtqNb09fRKujF4i7F1UpYlXpjUgDD19wNuAmLbFEz1DJSQdlFl3Z6VMHrxNxdo6T
sn4sma7gnwHm2IPHW9UaW0oB+UVGnFtRu0xS9Zo2U7FpOztYEJixgfvKLnC05FWjWOll6zQqXzhR
8EnaZLNHcEGMliUY2pmej9Kls+pLX1HduCFWvDDN1dHC1r3yTehm0vbbXWLn4kKYebl0dQP9mZXM
cxF6M+NUMoIH0mAo7bmp6zKeL0acAA9Li2cB2OfGyRyPoZtDA0diU824L3z25/Hcx+rRJwOMlDsG
rgj5iUJUNeOS1kDGq6QNHyqmBvIcBHA2I0CrLj6gaLOaafrxUFObLdFBP3CPw9hokVW0ETPjORny
Y1c68ZONURmxSE/Fo4xzklHUhJ2Q4CuyVxh+XPeiOhgTZDMwjyG2UmIfENnxKGTMw+lKP2p7QFAB
HJOpZeffjjnXcJIP7WaaKOHSJGBD2qZwej25M6cYMELT7XvJaKQaEh+zVb+RPQuluTZQpTjzG546
IDh9dIIaQK6QtN99BSpk9NS8V6z2se+IJNqUEBZunbTDbew+JSKylxrl8mbwmcH7xshaLh+GdTb3
w40OQprS2TKp8B1Sq9zyySnUQWBmX5V585A22RvG1fkWDN5ziYNpac4aiL0FyyyVInlS0VitR7eN
7oDyidVQw7YocZRtU4aZGx15YIl9XA+Wbb3b4KhX2gTnoXrL/4Q36G2MAP5+w462AuNw0haEoIaR
GuMAhhojREhudN7qLiU+POSPKAz2eIxfRdY8FtP8qFXxlFR2vzHqrGJ6G3fkfNL1W7njMYUgkiNI
xktTi2oZOupk6l6eZCfIQYokHniDGLSmSHdGrZOtaKgBPZIWcIBTIHZ64ubKBiiIiKVj5I81yhrC
ZBYm2xwmIYp9UU1ZkfiQnsJwArfdXTJkIy55BlmAZtuJIwORPdceOqiM7FoH/kNYPgaBDY1bUgtj
kO/uG2VfuLSTFSlBOfrs6szPezVnUlHMw6Us020KvnGh4ngn/HyiEGKx54PyPrjg0xatDYLGK5md
OI5AEiXRs22V1auVLVqfP/b3GaCsVaauqO0uJdbG6V6Ynk63Q1zM26hI+0UZ+Y9j4xIYK0gAma5S
+jlur4cNK8K8wu1fx8Qac3O6Sy65Fvdey/ezI4Z2hbjnCuCJjZeRG40qXhbHSdXsOxHsUzgRozWX
F3ip9UH0eE+wlT8QzEtPXEvrhtEHcX2ZgjyosRBTcLFs6ziCHPptRG8jiYYoTFno1vseyNjCC9sv
KL3FtqiCfFH58Yds+mpreIYJm81tT6ayxKI1c8K/7ehBBUDaAp/8VMct+rdUGz8wNdoHOE/J1mBX
RUKZiQDIjTLApwODZcSS/LkzYuSYroFLj8OlLgL9JCfqmAye95g484Jx8zU6tqiOc9iTShlDT7Ar
Vp2czuTOUTKPzUOEEvhVO7Ukxl5grs/z6aigLi05HtNV4UFOHuLZfMKcYr0z3tevgIW/S/qRLVVZ
tMO/IHayh8mB0rg6txGBTdDNoRplJoJQXN5YRJB+9j/igX5oAxhDH3uq0A8gQX2F6tTEBJBXNZEA
bqJoOB0ePiew/Td2gvLR8fHWUb3qsMdFQFONNke+qBxgNRpy/7bzerYAiaHQgwcOwWG9NnbJHDW3
7Cc99h6eC9On8xwioS3GcLEj1QNtyfApgU7eu0HKh24CY6C5jQHPdY3z6tYtW8BBtT9LN57YaNfJ
89gz2g9F294bReLsq7m2UEZpnL/x6Ns0/IINY5srmvDYTOu9NqZPM7LkjpipFvTZRPpeA5IKn3gx
fBQ11KSSVTxOlJYYOBLi9Z3XjKiWlFe/9pnLv64kBAjitDHBGiW1n2qygZoVmJxlXYdoIal5zbWA
IBiCsgfE8sIEfnjMKlppG0TJyY2cb/xz7josLeIDhEPf4Jp0iDWLT3QOJHZRTQQxiC6H2nM5zIa9
qsLoqxvLLxv77S5ULmbKtu/vZWPcMmDr7iPBdMjJ2V3BlsnWKqGcxWL2UU4QHcLcY/3isQ7yCQta
eFU//piLQL3wwEHQtIN5I3BwbZkhBVu+RH2wbsVAoDSwlJsIBvWaJXW9kkNqr2Gb+NsyC5y1BeIE
zaRiBpv4DePX0X6dUJj/wDGS3WLJoes1vAIKCt6FXTq40a6tYXc6dRRt65FYCI754AoIByv86ia1
cejJXr0f2pJlAqw6aCYcKcC9eDUiwMKxvGOY58B9NafNwCr/3jYq5+TzBJ1sppOLDswOH/Rw6Muu
P5S2Dt9ZliNBqxANpl0zneeOF2bklIp9q3sS4GahAF8hMbsm+zKDLYqZU6voaJ/ddM7vmsKh+Z5s
qk8Xn0nr2HTZBVlKABKd3Rg2cP2mIPjAchntBhU8jQQ67xwyfC9NaPMXZtompLq8hWIiVNDU49EY
Aiq9fmS2kRZZuOERYN5lB5JSp2FaasaTvGrzh0NmVfX5aucF6YZhT9MmaDTUZ5a8BDyZug5XiZ6J
0mrqBCmBhxPDtwL7UPIUctYa9rjvoO2sfKjJ+9iN+tuuNe8dvJyLeTBL2l+sEBL4MFUINuZRmNbK
NhEWhZZg3cd8F7tzi6GjUhqKfEcO70KqrD/AdopufOp/1JR2y+4qz1DlDhhp/HIyeaYM1zk4ojcP
QD25TgJBrZ9lKVSFUAR0Pa0YKzJOZilOkORh/BtI5Q+S3PtFp6CnCyaWlLKx9cLG078zWxkx8Wnx
/PgMS4jItZJFQyXF9gSFNLKFTmxrzMv9sk/xsd6QReK4G7pSi5gs1AZ8RRuyddGeQU9s+LbFCCtu
8J97R82FTtgioIzmUEwp6vQR42mFu9GGJAshKU+2ToVvgEuxMNoNZcS4/i8yENtigFaPODcDMjQX
TxVi8hFmXQHkeNnHzVdt5C+NPdxGJWfEnJBjkpMMTaxlIvfEjHNmhLqvGN/PZn//z3/8r//7fz7G
/x18FXdFOjFx+EfeZXdFlLfNv/5p//Mf5X//r7vPf/3T0Zb22Am72jaFI1xTu/z/Hz8vEUfwv/4p
/4sHxB7QHcc85mZyO10jYw7MReycWWBMQvXvX+36r/351Wxl83rsJqgVJINv/ddXQ0DIVLOzk309
ki8EAmZGae2WNsFzjRW7Z2VmDL1GDIw/BgzG2c3vX975+8u70raV53jaE9Dr/vryc1uRIwjCcd+i
soWGWGJLIM1WcS5V4XYivC3Z/M9fkTRL3mVs7a4lxV9f0RfUikxjgj1aVlCRKjLW+DDNde5rRQnS
U7///gW5fP/NL2nZWiOn145W+vom/OkTpTmIob136R7UmDr2EvTY2EbWinTucoGLsH6oHG6LBnXd
GqBg9GT5M7MpOkdOGJ7I05jawzIjCoh5SqxWbAw4UkSfnMfas2/brkoPrqtmBpRz/uZFTYxDy02W
eVKkW5eQzIMgNwxrpvrqMaCuK+XE5BIEqDcaSx/DIudo7wV2UaJb10NLY+hkM9nc194qsVq9Njvt
4f3W8Nw9Ey0qTDKoik4WiAWNBakFOBPHlV153q7pAelwLNh70EjWewxHi9gt1NGNGWar1GZdUHo5
Ocnz2C/amnMPMBQpgvCvp4fQjONTSJDaJqbmAchrMlnI56y5E70DsErqcRFNU7ibmYGVm7qw4cdV
CUrHqoyWkzkFx4Iw6SO0qhk4kclsl3DzNfFtCUUStMBqmCR/WfZ70uK+C8yFjB6bLYXoV4iv7Cqc
SPZRnYljfZUZuaIzIe2ya+nLUEG2pkztGowVhmR3J0ciuKfKMlbV6I3UyhVAprHMdzQUM5BdRlK2
6tuttsZ8NWFyXcVBR92RJs1dTFN4EkVKPTz5NXqu0VymWlf4yeV1vdIJ+z7GB3gaEFEsXcY0gDwS
4oisrI1Odh3wVRT9iHbHnjrBu+nqepMOzFlH3VklisSouk2siREX+AxEImiGb6zeUSss1u0JOlND
bml2HZLV07DphYtytApsm2GmY7Ep8cJlbYL0JtFK8Kb3OAqnWbivOoivcIe2AwDOxJJz+iArEgbJ
CryKC2XKrep3i2zQ7vr3X6R/c1YAhVPMGihZTWXKv36NPB1EmDs0aSD9PHBKBJGkdDPzgSVYbMyv
YXa91X7/mq7623fX4YREvyw1IALP+eVF28QtqA/A8BBvJhOWi9hMrwJD59FNpnZYA4UgjripKmbC
WR6Yb5z6OcIlx3Lp/J2Ihj2h1LggmCfkqTBLH91B2lGOwuOk1sS8X0JDcIf6A2JD/wjlWXdLPv6W
8EsvQPfHvpqtCZIjpmOYCaIWDumiHKpKLQcGVPvMKruXJM/qY0iVe8Sy4Hw7fpK8t3VscFFC+hN7
whHkJ5MvTQehKc7ZlnkPqB3QrJhlzPMSAdBAOFs5sbwrJoySpN+kuBLalIYGX61X/RRT4kWLNPLZ
RZvCyy84tWNybCZsRUiuqtJlJqszklSmaghXGZvPdFnU/vQjjBJEX9Czx3HrMMDlRDAq0PnBMAEv
nZmvAFqoGOriTVApUgbEJrgyoID1RdayIW5T4d6yoHc+kZSbAjGcMzzbcyW+mZi65TYQhWPvtFnZ
YKkxpS3LOMyTRZnnzqeqRg7OmrRXxF+9woDhun54+Q/Pyd8eE64LvvNIBqBNOeYvt4puIER3XuKA
Zwc2mpExeVCRE6NOz0L/jDOAwdIUyCv1uTPZKf7+1f/+zeDy1qaSzDOlEuL6EP/pghG6hubp190u
t8zszK3Zo+XuXGdYV47VnfMIeezt//wlMQsINCjK5fK+VjF/eknMGXE5RQPLdKHsE1D64ji2mowu
nkb7B9PDIV78/hXNv5cqjvAs17WoWLm4nV+u0RIrVdG0c7ofg544wGqugMaWk0YdECEh5szjrDxA
5ExQnYOMeWsAJcll2/SoqQcLPQa2KaIoooxTs485wlh4cg0uICyL81gY3VcX+AyoaiqmcRGA+XhH
92KCCUw5p/240zsafawohuBFlvywxRGboHU7Rb7j/4eTR5p/e6QcBHYcdIoWkmWE9dd3eLbgSssw
M7YmUN5sL0vDJY8tiRl06ba8ZTl8FJ1jdzTIUXEd3cDtuY7fPMQm1ZgyUZo5pofj7z+FX6tTW/F5
C6GF9DyTj/2Xgs2VWdWY3UzQsKnFIp1thi5ea15DA7zn37/UHwf6X2tTR5qO5dlK8ZxhlfjrO+DL
BFHYDFufds4oFmxvreGJzyJ5YNbvvtFn0TRPpMXYZOd0UAdiLHF7vBy4XevI88MtQgfrlLQ0tRG0
2Ju6ARC5IOWzn1aeGGk5KVFGlFoFu/e09SzSccBCr3//e1zfkt/8Gvb1g/7TVyXumNJRmaFl18rf
GQIk7NJ2K838rTJPXau6C3IviMT/Hy+rpWvS9hEo9mvV2dZ6slRzVSpU3qnOO2b/NKUrgm7GG1bt
6bYNqOx//5rXZ/LXX9W2FHUurytJvf7rr5ryCHaVF007Yl8rqMdWCgnRBXXzH7qWX55C1+YJ5HtB
k8RA2HJ/PfDKhK4O+1a+V6Xnkgdmj/h7+BTTdecEOv4PX8V/82pXL5h1FZnwOahfnkNztHOryFS2
ZxPVWQvmfgQ9R0aLBbHNmWT+h1/ul+flv385WjLJUQ6sWP1SchROe52toBuV0vX4oqdG0i9bHqB2
6TBTYVWH4e27mQz/4fef3h+9z58+vj9eGSqd45qe8/84O68duZGm2z4RAWYm7W2Xr/ZW6r4hZFr0
3vPp/0V950LNblRhzsVAA8xAWXSRkRE71rakXD6+3GAgdna5PUJ1oHYzuczgDFa8K7vewvO6QpaW
IEptXTxY6w7ht0Qqf+b4K+bLO/UjFndbp4UiwgorW3ceaS3qWv2I7BY3hR77PAMv37UZoLQm5X4f
SYPWIZwC/Dg698xnO7+rn34H4YfbYQnTlov4q1WdMBm3sg9+lFjbGiH4E65phA/fDDZ8b+Xx9N1f
fDvzzXeEkiaJNskmL9zHb6dABaJnSE/2dYD5E2gMna6T21HFPfORiq/eZwXcz+bUTX1ymayMjh2K
GAnE3i+S9AEZKJ3IUubrwPOyp7aFvRePWLgGrXNjl51aj6XkCNjY8Fh7/2kc6UoXhRJ7v8NL/PRN
WOzx3ASqAZjOA50ULonFYnuRXjxOA7a0R89TIWrYSu47fEa2fgKXjDFNhEc4KB4KG/zJ6ZW/ePkF
37iJ3ptXzJX24rMzEZMWkWmO+wgrolXfbq0ozX+nXV4CdQ6NS8NWLfMrI6VNzGpvM9MSu9M/4fPF
4yOmI9E2le1w1lhcvOvj64YxUHQofQ1uM4fz7D0OLMlBOw8eEmEV0Ov94odglv+/bevzy+ciMJXU
mwinhJ2PL5+b9zDa8Og62pDQjh6TaDeR68drY0AVcPoqv3j7XNoyJgOM9GUwePy4lPB6va/CwjrU
SBWOoOeYaKRxxiQVx+fTS33xTOeaEvk4BXxbV8bijoaiYntnZBfEdy8OtXQwdurccSNUKFFtx9E1
03HtGl6zuAiymQtD+eD/43odyi8WL5VUjpirQ/9s/0XZql620ttbg15/yxNKJ9/wmXAeq9z2xMPp
K/4cRARZo83rQ6LMQ10ELUqlTT1ApNm39FMg45sefVL41bl/5nP5/BSFrhOsdBzteJjm4imGVgF3
rIq1A+1fxpadGp/RvmRQeMyi9swdlPNj+hiKhU5oVIQqi8Ld30P6P7ewVgZ0vEF1CDRxVbjt2XrE
BUKwwWV39I25nDH6eBJEYMSOXlUFYuu1Qz6t1dhq9EANPfNvs6rEWalAlzirS8wsvO8aSnabMgEB
1wcYLKxNL0qcTTxqEOlA+vgFBQZzNCNa5HUJq90MHb3eU6+kS5i3fT88a5iBUhJqDU+eeXe/eJIc
Jm0KHpwslTQWXyQVEBvEdq3vKchSbmYGtemOgRMl505yn6MOubV0bKKGyza3PGdwFX6rj1V2HOsC
M8ByUsciBfznjqpm3rjq9pRAMOAL7TOx/vMGy8KmOx8iLV6lT9kG7WlaR216DMkkaW2ZKToQzd9j
NA0HXzVAoE9/HF+8Rhxf5nggXMkOvfgSSztjPsoI9f2YJcNrURAA4HqE0Us8SOJtZ2cMvti6rF5P
r/t3Q/3n/WVBFiNLlZxabcvRF2Go0RhYK0rXOUxQ+eDAmzpSlbytqK/kedE/xBZINTqXYwDZIgj8
X3PRH9xPU9IOLVUJF7HsasQgbdU8uziyNtgz+xImgGsgjoqJtdghFc5l7gDfx9Uvejt9BYtHNV8A
w4aWo1zFc5Jyjgb/fIC0dw2vE7V7UF0vbq3ZyKZCmbpr6cbTJMUm+fR6y8D9/+4YpXIOfoKNaRHH
ylr5BAL80VJZRg+T8JF1NVHN2E0QbwKK4sxB5kO0NlQRQPWH11FIVN6nf8Uixv29akl0I1ESnC3N
xY+YgLHptcydQ8DGjKBqGtpdAOIFjbFn/vrva9FmtikeWYI8cBFPjaTX8GqI3EOZD9Nlicg73IAJ
Mg5GiIP6+vRiYg4eixeSmG2wDO8lGa78+Dx1w0gUMnV3LhjFV0nliOfOyuh/gCndK+lqK2vEwQ11
ZH839RR2nbkGzlyqv+/pC1/yT3vmNy0+zr83m/tM/crl0GMtb3YZWMFYtKF7cLDh+W7Su7lN0c9v
CsOv9xQhS+qH9D1P34i/F7q4ES4fJbka5y3DMhdR1gkseoFwcg6NjBmIHujaby2Yc99UNE33dZi2
72GOMnlvJiWzBRMTeBsfucxVZAzV7TAie9ljmh5e+SUnIczmiCNxrqwHGMviDZNt/0cQc+3XTS/0
pyAbwc1UmWUHuywUlPiHEdDWAd+/GEAUJnnaNzcBPbXGrgNnP583EJIGmArqo0g839B8d9cMCRTj
jWBexcWCWPaHQFfVW5EERrfSOxXSMdHRdl8XURXaaydkXHVrhHZ53agkuh2lpfBy5tsCBjYGTIY6
LZLCNsBg51ijAkMblJr6HSyh5mGsbDNZWXYHQiKbQF/cw3rg/+tJyqGRNjW08WgyKsRyQxnCI/eq
362aMmttNRUa3dNP66uo4NrU40nKyI8dsfgg/Ua0YEU0zBYJPHt3CNuVNhdOKD/2iAuFd1e5IoEy
HGK07uHw6k0iPFP4/CqYz20Ily2LHjR788dvR4kAq6sYDWo/G+lJGu/vsiqCBy00MIHHmc3ZtCDe
EX4bMUNkfqmQHGFmUOMK2FjTXaFKpnetIKqyfWOCQVr5JBHfTW2kZe2PncXMpTarGlwmync991Wc
uY+LHZ/XjS2Iu2ibwiGKLgtSSIbixsjn7Sjyuh9al1u/NPikL1MUMwxniy7ADTXu3TdppCCkTj/E
L4Iqj09nA+b0iTRsUSnXMvrJAFidg4M/DMd4EzA+YtdwGI7Y4dTameU+XytDK3N9mhKiK6jRf3xa
WcWAXyqpIVa+HMZVqNv+99h1OnGIygzHEAzpDAYAqxxijq30YH/6ar9cHqMZOvqcRKirfFzeacai
zmLJyAhHngsh2PdRiNFftfDPSxIV3sksSTZ+axhnVv4cTznHEUh1nQKZNHX5cWV9wEjHJ5M6NCKZ
DqOJ9HPVGsDfrvoabeS21nJoJpmvxLluxJcrm1LOCaWQtlqs7A5Tye3svANUX+uS9zrflVMRXukV
B2iGCo37hvHbM8/5c4ZCfmVBzjH4w0Rs9PFyBfXANktr74BYEXxF0NnO/ZQopHAYLDA2mt2efrBz
qPm4cZAQ2Rw82EQdKmWLlK7uykDrSfsOZTM4b9Hk6OleVo05bE+v8/lzcYRuI6KziHqU3hfvrytL
Vbcy5v0FOv1W4LyJMBq1KTwWPI1Or/XpHlLOd3lefJTkeHJZ8com06+kCVg0a2tzx4Apas6yH4LH
tJ706BCKNOtWp5f83OWAgsbZzpIOzw8jrvk3/ZNZ+qbfpm5TEIsGFYOwaGJ11yO7Zf4YkxSGXml6
69sS8/Tfhj5B5QkRjPxMqg5nvRYZkbNCVYUj8emf9fd1+ffxkhvZBuGCdrOYK6GL205lgNG/IR8P
/TB0L4mV0n8NNTxx1rWppnQLB1i0DKPVgEDpSDAI1DQITNcuoueMTDFlNCLJ2huzTszXxCzkS5CG
2mVQOwCedYTvhCIaksOKIosnLiy4pekmylKH0eS4adCXh75cgZFD7xSOxvgTCF6K+ZasIBgpOuyg
AZKJiSAtpr5+d/rqlyVYe756y9VNQYfPVepvJ+6fh4KxBSpST3MO4WThPRv6wYphteKCye2NQm7I
OGeR7prONAFfQoSlu+FsZ93T05kfMu+ly8dAUWouhVODVfYilCS+6WIzNgGYbzPEcIFmRHIDw6EE
/u5jDOwHYbLDuRN27ljWmJyDGBYwRhkE7Lcz0j7bSiTT1Tp3PEYeT/+65ediGvQC+Ep4Q3RHUZr4
+OqCIDbCqdMmLAeG9gjfubxQUsPQtrZn1zQs6E6vt9hLHINtjHQdGMFcJaZG+XE9I0s7CV7V3Lc6
EJIot4qDb+EKh3E9TOKuiTYjzaRtbU7i3NLLz3Rem94HPRcUEBb1tMXaWc4mhvunvQ87x6Bxj1ko
sKKqo0RY+FXD+KBbA7K27BzX+AEoYcdmx/TP0LnoH8IK3JKMzxxKF6GR1EWny8SbyEZDEcFYZIOo
C5IxrSaFqLvRf8CIhkTmtuV2TDGpPH3rF1va/5biFaTb5HBIc+af8s8HMQbD0IigAmXD1Pp2cPHD
wRIeV3DXfwhKqLx1NAy7/7omuxkQELpAtB90a5FnmuWgmE22qEfLsrhyGlU9ZZolQS/n2oXdY5/j
4VN+Ll/6fFOFQemZaqlQtk2V6eOV4gKYJiYznPuauPA+Don7LdSq5Fs6hs2Zhse5pRbPz8rQMAVt
oO/7xJm2FUHnpsM6Gh+kAG+60zdz8a3yAJHl0ZQkitBb4Av6eFlpYzONZ5TTvhptQ9H/VPU3JydI
tGY+vQ5V4o3b/7witD6EnNxNHZnhIkGgMV7gGG1MwMtcZlIH+LSe3Wr3NBq7fStK+vanF/wUHkjn
JVVfPlI28E9SSqJoMrTgDGDb+lm5MzVO6msR2SFuzdmo/wHrlLWkfVodrboK+dnm9Pqfb7E5a0/o
kM6NG3N5wW1dOY3RYE1l6TFxl2FoiYCvD58DDqXGhsz7rHp0kYTxVCkNUVh3KHqbaDoXb5AElDua
Vt3taVjUP9krMmZB9OLMk/zixtLLptpNrCfn+9tO++fjd+J8chEto+ObkgpcpVMjjSysaWvVeXsc
JJ5jNrPtRzi9/pk85HPcocFtEfJdQUVfX762fkCbKglkt4/lUL4gg8bb3Smi3QiS4s02wvyHX2j9
8+kHKb54kmy1FGaRMs3d4MXHUngFQj88r/YY4DYvfi6zjgksChPM3XXtFRZY7jfXM7tnk5EdKiVZ
Cm2Cvv/3JrRB+QNsU8egYJShqfEqzaLZdRRne/iBp3/oJ4EIB1nBl8Unw2lWMNry8aseJ36lFoCA
qAFpYBE0jMlNPxTHihlhHEvbX2ErYM17HFSe3dayL9M6bn6WXQAmxIv62UGqA74IyNCMdgK4z7v0
WrjyPuq7B43BhAfwbijcA8uCezC59fRw+goWIXA+ic+ia52WnxTk94sLsGltjmZAHS5E//4z0gPB
GFQ09d894JvVfwsQ/1uM874yQRwZtrP4WmD+9LhKASRF2NflRyyrqeF4Vq/tU+rNv6Aet8Gq1CLR
Uesp2jN1k68udRY1WC4FB5gs81f2z1fkORH0ZidwD4Hlx9eRabMKJVwY8qYab/7zbSUSzh0wOsi4
vC5fYNAvQxRxxjc62FgudETGTD33aOehdyYJWYQgbio1BUQChN1ZD6Xmy/7nsvoo1SRdJOMgkBK9
ThPNcWDdsyna6UtafpTzQnQtFHsK7HVq4osDrgv0J8MHyDrYsYinXUNRwbwIyQc7eMRMza1E6Rsv
jZ8X1SpWJYcHvO/uetXb2tMQhRay01Ch1EYniAoxHaS9S+sUKm2jx1P96/SvXYTM//1Y3jC0/bQi
PylmSj4Vz4IzdLAsr96RlQl8gbWW6bYeH3gkgkwBm9AaYjWtT68s/vYi/j0zsCmYs8yeVA3BLvXC
j09EDyXUS3DFBw1oPIPoo3OsDehCQ1/DvwvddOxWZVfFvxk2B2AnRVDIC2I/zD69sQprnY1K3kSx
yH5HQWS9ar2YrLUBEA2iRuNj8KLpno6HkoMmFqMp5xbUKwOEeafVQBQ9+JhrniCINScFJ7wF3pJG
l5rdiBvm3jFurzVoCzR+DM8B0aHVOEnGs4lw2ODMiWRR7VG7Aq2lMO2Vq6Ap3H6lzzLgC1V6OYa6
QSePk6810T208iBbRaqyG9jBorvTTVmtFXIztaEgxSynXaTyvckLWk2G75avUrRjto9s1HErVTN8
gx9d5F2NlZyhb1E8bZn3kdpmiAw17sw6L3DtK7B+u44n2jC3YH3Gb1QD9HdVpOI6M2sblwfGIJnB
C/C0zoamvm7rCfm4RrwJVyL22mpfdwwUrDgitk/V2LCNGaNTMg+LQ/muSNvpMk6D1F5PZjfWB6ON
8PPEwBrr7H6QtzrIJICCUTRAGKtU1WBfE/BE6d2MfzTlkecYRcOl4OQkf/NbUIEOBpVzGozpVQsw
6Q+TUMa0ycyovBuV8N5BPBdMRGQG7hMTQo8OJquok01dxjFTrolMv+VBV11nmtFA/UhrmV0UECXT
DUTT4DrO4oEpQ4Vf0NaPtARceBs7oNr1LHnE0qnPwVPNQGfl1Ixcm0ZWTOu4jkpE9arvalopDY4Z
Tte5R93GOYFaul//slQBWz3SVP/99Fex2NGZKULXQuBFW2MYCEsWwSNTXZqaRusdPEc09jpNnOiq
bvrC3pRVkTw3TZ2d2ZvFInX5u6RpC8WpnQyGAbePnyESosAYxgrBY5AyY4veFuqb2eLj4mVeCMq2
M8dL6cErv2CwJX23wyZ8dpg5/dYX/cQMkjF4lxXuPx5GV5UF7ll5nrVGdlx+HxzpnTnhfYrj3CEO
8YZjI4Ah01occC2nHlOHGHVgP7SMw2DRid4OYTOeO4ks1VfzjWGeAMUEWz9lr2WjC9494sUIEH2W
aDj7mp0LYlojNrWvAbUslzp0wqinZGQ9huOTZNmWzbxzKBJ1UEWcSWWvZuJ07irlhOyAWG19ujNU
lbMze84Xbw2dSMMm+6XiQDVo8QghWoPsQLiqEeMv09yvr1qg0PcYeGFi5SrvTLY73+NF5HYo4KIe
nXuAFFc/rudmpJoC5N1R5Y5aN3qhruxJVLd5r2Bs5JhVovNcNT5fdm+O4bmd44s3dt7FDZOijv15
8I45Ejqzg9IOrl91xzKAVVE00bTKMqAeHl2/fWN5asdgAaSmvAVR3AQ6VERoGaMGwCBJvJhioAbG
NGUOm4Z+GEb3pz/kz51b+l8GB0peHjo3JL0f71EBSBjpCiw9pGTR6+Rb1pMZsHVcGMKz34PaN3cR
QE3/wks0pqoKzLO/haXnX/aGCTK1gS3ko/07k3B9flPojejzKYlUB1OgRcIVZzKZIHPhn8QZdd9X
urcPJSxz7M3xrknPxJbPD4rV/p51zb8zOfN//yfnsr0W9+PB0Q7dxDis147aRVNb9QaGYL1NQrPc
1Kbx5/SN/5S+OjrJF5Vgl3o/EsFF+grpEchN7kXHILOgiuST6dxXTNE3F5Y+FC+nF/v0IcyLoZ6m
KG5bc5fs4wW6eVkBsy7iowyaql07mN0piOgZc1Wx00R39HXaR4e5sW+YePX3jCP3Zx7oV5dLxkmb
bg6JnzqtnkU8CN0iOTp55l2hmakPeCZbe1IDb3v6Yj9FXi4WpdosAqK+Rkz8eLGyaIUPCyU5jpkI
33wBvWU1ZCgMzkSzT28N6/DtUDOcJxdQqX9cJ210J9cYgz5WeuCuM4eBQWw2eXUmY1xFQ/Weieqc
4uir20h9h9P7rFZHAfhxzbxSeKSRKhyDMjFusTJ3vicMWZOLWSkQvdM38svFCJ50pqm/0Jn6uBhp
YlBAGk2O1MCLbIMfXvjmKDOwoY1O+Y/Ti331ihKAaOQSkAhFi6dmddXUil7Gx1xX4yoFPfho+Lqx
yYaqhJxTOZvGYl5OBUN1dFrLO1M7/HTA4GFS+6UwQlrLxS5ubCZrTuvSZxbI9dtLOBEuuAovBzCD
z7nRhtj8dXq48RGtb05f+BevEfnM/Ex5XWkSLVKp2tMwoNf9/Fi4NdZSHR/ofrRLgW0MHJZk3Q+i
Sy6tySrO5HBfLezSixG2oO3AqN7Hx8txI7QSZSbHmEHAddxooMvRSe1GyNlQjsDBUX8bzrxTn1pB
qIGpASETQvfFKXdZoYi1rqsnjaGryLHCA60QH82V62KKFtw7DJ09oYu/l0Zm7AaQvg8hevWrrDPO
RPz5bfqQGfAraD2QGJBSEoTlx2tXnTnpPvYwR9ljEAyoTdefJ+LRfUB3ALYuI63qzJV/cbvRYjGZ
rnRqJgSOj0s6VdsLKJioE6WHLanBdKOm6+2mF+GwnwLS0gxE+eE/v1xkhpQzkUYjhDcXu4yb1ziE
e116dCNTYf+aQ0s0kwbwc12s4d2YB8eqtf3pRb8IwEynE+UJjfzLUoeZYIfVhIlIKZspzsZjjZ8Q
RbyifTq9Di7vnx8j8wZU65ASckC3Ft9O1oXKLHvmS/TE0ZuLRAzD2k8AePZJNruSm8WAX8OEn3Bj
+ZzEUwMiOpCyKNkmXq/B2HAAMeaDZ/xx0tLFu3Ygg458DyIqzjmXJiYmoChFbgM3GcWbz3jcXQvR
aseRHj+1rvKLvQGQ7dIzLZBv+KMbf6jtelCpp5jJP0DKTOlCDmlfgKPQiW6Ft3fMAvJ35GmIn1wD
Riu1/dl/HI/q2jbqo+nV1baFfAy3QyTmXV2V2WXamGJF7zgZ1xOtvJ/0j9pnpwq6GqoFq4PICpJ3
7FntzYgl3lNZ1uVuDJTymGXzzG2jAxbf5aIamLQp1c+Bk+QAtMjAViuJvPGInxhjVQEoN7zcoolP
0qP0Caohs5G1JhoWCxfw+Jh6rCKnf3VSiHMXcqic3xRmqHW0WIxDoDVj5uadUT/AvDHXGAYFz9gS
eJcd2/0a6+N+DbOo2jKKRI/b86g5CMi3j23v1zjoRLG5Hcq0ecprb7yHN4lZABYROHUUshfw8FNR
HyRhBRuqHCbHmm88eh/bimFlboO9DsrGv8viKn11WuVupWzxOqcSr2+CuFEgc43+qe/opFN6tmHl
u6AWrZ1ja2D8B6ujpsBJLX3xsJY8jCMpxosDGOsxxx730OSyfKpjn7BVle2dcgvve9oX4YrLNQ6R
kXT3YUeTe6RiCvRJ2keT6HWXF1jHWKExHLVQtAc/TNNsiys2DLbOFcUPmTVDitQPW92122Yx7Fga
nE9wWuFl5Z7HaLouQSrg8FrV9TqoPJ4HDLsQG7rcu3LaXCvW45gOm7JJoL9ShLunIN3kmxa3Bmfl
mrMYmNmI9FvdM8C3yW03xAUUW5irzJtUtBsogbgH22RYmnP1RLHBhEd06Wume0s9vNhbQzodQUoz
a66CvjuU4AV2ZRgnb2XpVw/a1Paw/N3kmAm/wPquqH+bapge4Kp3VyoQYNeTBNeAlZ8MUKQ1w2yi
nRn2wb0LYhIHsVKn4OQ4TGldyKlj6rkVA4BTjJo2YxiKSyTLps0ceVvUmwJt0mbkIAkpzRXNdT9E
Vn3ErBsnkRwL2sCYgis6392+483/lpsd+xkzcGihAWA0N0Zmi3s3VZiigD3Qr82qyt9QM8nkgX4f
sKSkiqj9IFVIn/u6osAMy5WTT1t2NyB+XbXBVgAarm9hNHSBv7O3D2IJgrgkmphPhXRgMmCjbdpr
c5js4NFrC/jMaamX0LKD/k8lPHcNFrs3IBkGNvLKXp8ep7RUT9Cw2I8bzuI+YI6LtogB/sapjC7t
wmwV3jt9va0AQDO3n9iMqdroJfDacgvs7Qb3KFIdzkfojBt8EidewgZvyc5JnsPCbqhNmpJcWHr9
k0aS/CD0sJyw8U3EXlNtZ16AvwdBMxTGKgHG8BpkuWSY1bHSYx3Y2X2LqgTAjujGpyToceSx3e5H
5jnhLQvB4B2H2aobakV+5XlB9eZ7Y+6vCHzTMyCAEMBd2kMCduK62o+p719Wthj3TqlTRm79dkzv
W7oXHZyhzLiys0EcXKAk17LEVcgRWn7pGm3x7MfYdZNdNAeUWfIAFDT57g1FsQnhCj7akYktlmc7
19iaWntf9Hq409ps2geeHTHGoYltpvLZSxtT9h9tSjuz14zvRWvjZKgAOQMniDp1IeDBX7lgnveC
lPW6y8psa/bAdS0b9nbRDBmS8VAZT+QZTHcEOHNDN/CTYJidF/JLi9E+CJFrZYYrG1+aCz23wTxR
zZHBjl5uchR2GiuYAm23z9zecdY54k2cmtq0Obqqg58ZRo1h7wGjDpIWSszXgb+9BTilaqxL6lsw
1kgabodG0/cJQ1A3KR45xybIvO9BW7MptIbPDtZy3sJiVO9tWH8gOVdphB2bE/ZgEqIEkgtG07iX
VK6uP5WDbVxOgCHWwunAt+lYdwpF/z5gfHFXt055T182ffbzvrmyG8/+o+zEegYvbN3qU27dG97o
irUIbflzdmjbU45kuKXTkhccbyOLs4NX++u0BMU4m4I4T6j7hl2K4nI/CMcn43Oh8qF37fDxdVRw
Jt3+IvMjV9BNymaKpqRcnNo80gAX89Hk6NvYO3l6Jo9j17QFFdTaRhqlwuC/J37zjAg0B5uqJYfS
j4mfjwYeRC+kSK3Uwp1kKHbTZ2X5aOJ0cRidzrpOYEmdWRTp0JzDLnJcOq4o4BDhUd5Zzh92rpVU
QQVRocAYIBj5fNX42tcCQNkAEMxODr1ZXHdN9yzGbMME6YsGf3aQ+VGLg3vNjVe9HK5hAq6EzK+z
Tn8nG7lFuPNMffDYp+6sP/hNGWim+Esom5777mbN22hbVwaGwbpfovIobkeAt7spQUaOkfg+qt3X
Ac5C0o5vXumrjY4MZuW5xl/fFxjbVNV7uINJVt/KhLgZZrexrz3VyruiyrmJlPtY1folxFMJQwvf
KysZGLjrvmWJe0+5iqwPigPfFhyxZt1G+TUngBsvV1sYv+u6MteTlOsYS3Uwfc7aHvKdr+lXaW4/
RUX3W9ntsWJAJnPNqzZp9hbEvWoq/gCQPqo2XKV5eJe6Kr/gIPzq5Xaxys343rQAJdfyMMI21svx
0Y2GY1zb30t3eq+T+FdJ7+gCL8LbogrKVQRbBPfs5gLT4FsCx6puiwcRjBuYx5cjdGog3N4qnwBF
u/Z4nIb+ksGt50kztq1Wb6AByVU8wiplZvxSaWKf1sGVBYMggk0ET/c6LduDN9j9ulHOVV86a00B
hYmQG14YdfrQpfElnK7NpLcTcQH/zBzYe4S3KL3UbQbCuqU9eDHa3UMtmIbP5YYRS3jchvYqEvo6
CbsbONDy2Jrl96556Qu1SVzvEXNwnb6KPm6Qql80FSmKBuJYj9+mxlmN2NvmqX438x0uJB4T2EEA
4s7w39DLX2MvNkzCa3Qis28NxN8rTq24MvgCPBQegReyS17qHtdgWH2C3+qR/qwoKFwXYYRcsle3
mjfuUI/h7FKlUBrCH/QS3Y1TJfEGoPOewbvZhwVWFq1wBu/gXtjGvT3iscx+fmzK6FDPeMQR39RY
56+K42NHNgpDFOxlwlZTJYA+/PoZE+2VAo2PmPentNty1dntfSCSq6DX3kKj+9PZ1m8/0Ha1nv8e
Z9usIbkuh8xEOWO8YGEDr9R807Px0DrjcR73UFz4YOMnEhnyBtWcvzLy8HoKcsB/sOzzfqS/7h2C
ftiOGHtxqImvy9IDdOrvDTEgWDCecGHc1EN/jMF2GGl2l/fB76yOX0wy0aZTr8ow77CS3CD1+uVq
0VZU3RZ1y740aeYB9VlrEcjFQB4smawMU9v6LgycLmo2rgbZgbGVtSOGlRPZO9RRayDf28gJACeh
tppFnK4WX1XkK2XaP3rBuHMc/8Ag507K9Gg2BQ5e+hpj3gsMfdhmhrnIfexkfeNo0xO2fQeP1Kqp
cGmL7R6sDz2sFuHhxFMeM+OXZkW3md58dx2w6aV8LnHXBa82rczCx6zQ/2tuz+uSQ48m38uaV0aG
j6Uc3ntTbWdHFqy7tzKdXr022lXx+BtF0SZwaa6K9B16151muL/Yu1ZVZf8wRvqBgQ62l4PzO73F
760d7VxcU4En3JUhmPioYD6FUQx9Gp9qeNvgMeWttIPtyId2kablwxhrN/QwOavEtF+Fld0oY6YN
wKgEtZ0M5bVNGyZiIK2oqyOqGDw43FUUW5fgzjaaQ1oh6hKiYvXk5RD9h+rGzNsb2gBPQJOOQdh/
M3O5Vab20Ngp7qjhdojAWwL5Ljt6j1C/AbwzB9SDqO43Us//2PWw95S2DxpirJMwlyS1HYn9TQ/d
JB2NtRjFXewmaz+q75mQA8rmgRoaQIdOgbmjWpLty7nhO0S3RVFtUm/YKL3HMCROV51oLmWbPHsW
d8UpDvXUzM5MPvg0br0RmoxMW0WMCVl5nYz5bZhwBvLD1rro6hHFtj7RMm9HzCeyeC2leyma/CFM
cd2GxYmJLyY91WCAScsfrJIWoK8fijDY5yG+uAHE61H7ScJGxtrFT/S0scBrd5Kh01GplUW6wUPe
4eN1Ewm5EUO1M0u1MgYJKp8vMzMhA6tkC69znsNC7tBisyIy7Feb7uDa5X3jGRs8tbYBaiBOE93K
a4pfodnflRgKOkF6tJr0amr9W58JFGqMtHsmHWeKOn0s4gybbdfY27Bm6XsdAoDczOlk90HW/xQw
xAMLa8mux4PQ0PFeENq2zXll4efVxrDWRX3lh+peCUxmbPcxYMAesqaBp1zPcQ2jgtmbVfEOltZW
hs3WE8MDOfFeDv6dHgY7NsVtrCCy5dnt6IWPXW1vG7e597rixdXpcuTZD2ABHJCnfUqTu3a9Z1yV
tYuiybcZFECzdftN6Wg7rQY27zd7Ecw82xHBmu78cq0hPPoOJyoVvVa8PxfOkHcAJk1+Zpbc+7F6
NwucZFuJq5oxQQNphgINFbyvwgq+R2kERlrf6kl2M4e0qqJV52S7EQp2oSfxRTtvF4Fmr/TCe4gE
lhOGeJosdYx7Hm5JbzXw2BWDYQILqg40Pw+1wHtLDx6z0lgBgDcxiBhWfZpswC00WyVL8mbsrG2g
QLgLFW89Ad2ahg1WSPed6V82WDcJfbhUdbiuAYjHsrsuxmBvqvjAd7CW4JQ9C9urgj7fum+sQ04A
ntz2GHo6lZj2RkmKfJ3RPduR2lVTGq76vvlFneJQdGhmtLi5Dnz1Clvtrgy67xwoGfZLu29TCQJ+
8DFz9EwwtLPDPYl0ENEsQti/EqLb6Y25Z+wPz6YhUihMqLP5eekg+W+yHTvSdYXCwgWSOvX4bUYi
2mhpSCIPXVZXVJPrlzSP116t/0GJtBka97IqOYn2FZFA6be42b06YrytU+Ml9WeTLWm8mL1zG5fh
vm7tTV6lB2vU93QKsR7AebY0Napb/noiIsdJcYVZ62MNx5WKFNt15ljrYGou7bxAXS23dqzvZF99
4/6xuLcZaCjmSbG2RHcPtva9muv9lMJqTpU0C7a+3j2qvN6GzvAiWxzsQB5eCyJyXg8beKw3xtTu
+eF3RRlfDs70hlxQrtrJee+84nmymreSGpSGvIMYsNbrgmZrmx3EoHcXwKnXQhvvYhBcJZ0yHKW0
/f9xdF69sSJrFP1FSOTwSkPnaLfjC3I4JqcCivDrZ/U8XGl0R+eM3Q1VX9h7L/J5Cj/Nhh30aiDS
+d1OCKUSU0mobP6jOE1GUuHInDzPQtcrnotJvhv2/JS7yeg3xfQpXHVXK+6JiybUloTEWjWF5g6F
hXDvXW0TaulRhk1Mc3yy04HDSXmNek5RhgiHfnTDWRjhbEFt03QkH7XlMbMy6luWedOxammZR9eI
114/f459fu4c5yPPgXloylkR8XsTw3mPVOkEGVTleKpDUSavnegftPRpl0bWq2kkP0Q8c7gQ+23w
LBGiH9QFWCPq317lv1dIUiLbYaOa3TVRB7DQD8KAcYoR3jzyD6BdKaAtqiFZ86bIFVDKL9hJmy6W
JyWmwB/Sf17ufcw19YO9xJ5vN+qtcis3KPg2ox4Cb8tFREz3KnOJd17IlmYIAUBt+qljqEyD9+Y8
zmAazV2fgwwyvFLzNSV5bXD5+Laj/0li2B8uBpVWxOeN4aDNoIGIBCWIKHFtKaCK3ay+iti42VZ2
czThWxZ89VKvt3P7iCNOJV8AcinyqE910dWETOF7d5khU7x8pl371lT1htzZa49w1e/1cWsYUJVr
Md4kLQQsUSscRrJNaAmIaB5/mslkINLjXkhUi0EQ5l6AetVk7eqyPXnj+DoB9rFVFtqVu0E+dlSa
mna8MQJe+OV/GKWs62c1b1462tlVaquB2dKoIrC9u3q5a/MEjF+/Naf82mXJjjbvMJRLu596qLlU
i+HsoPjIvXqfz+ktEkTcJIpxr6rylI1wmkuSwFnHBq0CCNHN3V3RtbXfqtq5AzNBBqa5R1BK9rl5
Kb3mXi3ZjcRmyjNsqotqfhEQd7ed+G6MD5CXRy6GahRkZw9QW1X33jcyXlntUGBf0s9OCQ/Dw+Cx
spzxEI/MW0sbMpoH3YEIOBB4dQsYjEdTa9RTRwT4qoMlZvbO56zl68FMnCBy0p2VymPUmQFTyq9C
50J3je7TNBjMWtCITN6Zbo6fCuHs6znllmmap3aOLlJf1k3Z2X45ax456tbV1klNy3gDq9RYD5Oj
nE0789ZuWb07cAX3dsJ1xfUZ0kef6poyvc5Oky5MfxHVn8LPl5Nn7E8WkacmgCofPG6odPV2cMEZ
V/c8bV5TNX8z2wwiD4AplkMJuy7KQfwnJ6CwfWjOALmdzMm/hNnsUgXR3zSiA3PrP6QgFyU2xNru
l84nL/doyTawRxhrbtxcc0mixgOi2SrSIX6/uahJ4U/CigPuZXy/tcY9lJors7QvDfwZVYnoUIf3
mlQM+AqfRWPTw+psMhD+re08KgJPf4iUMaBNdfsDaHwzoF0BC7pXULGv4r7/QsqE4zJTBGEe5AGW
egofN075y+LLGE9XVZn/ZWkeJGaxNZ1hY4hh3Uv37izRjsa9hh1HTn5L0Fi7xHBk1CNOnBI/uEqK
MZBEK+WXyuXbpDUt30Sb+h1ZxARCKA9mga2u7Ja0X7xzfkmWX9Bn/Smb54uREKqLnnWdGOUh4+GY
M5rVtP6oyTcdVe2CTJtaBY560atvNFeXIU7tn9Y2r4NFrWaUNMbgWuEYWAoIgqoCmyg2wLTPtOqB
YWbJMSUnGcP/foBiil3uo41RGmfVZ8a6NheuhNuSKCyAkpVmK5TcGYnjpYqTTWU/wHiuEv25ntxD
YptUOrZPAW4FnI3BbC47r0veKgNSyORmP+Q3l7tqoRFRunhX1PxZSUC66N9rRfsxZc8occLdnyy3
IQZyPbUX8jrOWAFXC0OKAn0Vcs9zOpNpY7Xze6Q1R70SG7M3qF2stQKWyFhEsnXmxxM1u8PRW/KP
wrV+yaKVK9DyEWQXrwz61A50V/1gaksBLFcDNB8igf3Cq5oVrfKRPcJ3GhkOK7N0w5EZ2FLdL7l+
y9JZrmfhASGJj4TP5+RjOncmA5Q+2nzXeNrxhgu/Jkc2qEFpp3T8ft2CAlaUu+tU5P97lPyJ+SkG
7aDa3mspo5kqvl1WwrAPupIeemRIYU/UuOMOm2yKj6UeXZnJH/Vy+Ot6vV9ljvmSWtW5L9090JBH
OuMvkm0B+JcxU8VzZFQkHwjC+UWJftwptnZHSVqVaXKqewC4wD+4gOfpRJ7Vu65Y/yxTflsdnZlR
qydGpAQjeWC8x+Rz6SCb9Pm6S5Rb61a3TCcGYTLcdWoBPRPoaBdlBng2MNTxgtash53R13cCQZ+5
jcoADWpQdNDuSnM6oSk8msO0rjGILGzTkH8RR5nUP5pT66vYdF6RD+/dCqbc0HA89y3KgWgA/u6q
nxVD7xVslIT6mfIiHXU2XCwOW4uuIS4oucS0xuNIikC+YUay5p05J5HxMxNfwfIvgzuQ/EPfxZ8t
S9PXE+tDEcaamIlnu9d81cb53vUDD6Kq/9kxNEQd7HqjxKs6mi5p7FZA5ZgIyumtU4ngn6IWcVX9
boy1tUL8d3I1Fw4cu6hJq25OsRBKCpUvmPLoV02dt7jlhR9Q1IYZVAYqwMbe2zFp4xQhfp/o+47J
MYuJ5FPJC3KnRUM1tXAAugNNSaMmYTX3QAuGvAyqxxxcg3Ir9fE0cfR4ejOfJqzVvjnavH6dtbJs
0mWLhTqhUqiUgP/clbkYICgw+PSIJ7YL+BZp29RhT/o5ObVrowFVmzb9D43faXG15yyNEIkU7tns
Jyreqb4PyTyFmlXdOHVw3Rr1F6yULYsW9tN48PwU265vaQM8F7n7f85oWYS2zxylcqdzO3OsOn79
eE+yRXKuty9i7mmhq3qV1dTclmE+wUc/KIbNsGawnxwM64969tzZxo2H41ef00ND3rM50FropR4O
UXk0TXksEH7jqwpgPUIUdghl0S7qJF5HI6Hx1G/IiXdunb5MZfHmlJx1ZDO/4ysEJM1EoraUbach
znHGs+tZ9znmcGo7Gn6eOUpgtOLM1lkqV70FpnLRN6nT38eHFr4Wr6BoA5E0bDuFc1Kz4Snu8t8U
izQH6vIvi/LtQLpzSip1B7LJVhQCRNxzZlgBS4XQyNUE5m90ywFodZgUfAcAjde6z1r7kTnFtMpZ
y0ILxiqAlSGBizzMApEiXTF2FW/VtvpzWSmXqWEBbiQcOa34KeUyB0iAlMABMRhmc05VuiCeLpZO
Y0XGWpcF85o/Q+jzsNRrL3OAxsP8gLUI3MVk2WkyqjXU967PgkmCQpmd8Y4C904GX7Fq9eLoyu4J
2ttpJk6kgOlhRZSotYY5MZEEn6n9Pm/ci+u2H5bnriZzfkqG4p4sTlANzpPH/QDLfO/l1rHStcMA
ccfW852GU3hta7QBXrKXpfoym0wks6ZkmK+ZX20GrsLMxl1TsOHL5P+r8/qLWT7LMIs8AzN9Jyxo
24iWmzi1kdyzJHoUA/AyjDmMzfmNZdKmkQ+EWWmunTGi3ivsjT45h8Lj/wVzf8Wb1fuT65DVP5av
ENBI+9eYnjtbJx1vIJSe8B3sDC8/6MLbT4ItvWVd4N49R6b40/XotXSaAyaGM5kEl3KYmMxDHuNV
BTx2tBYsyV08BmxEt3Zar7OiflPjOGgMeWQuswJrtJ304a+1R/qvZXrL1BEQmmPd4wi271gD1Wkt
oo3nATzZxCKre4m5bhRzjgOrjhdsZbHO6tqh4aRS9geb/Z5dp2+RKpDLLMTmkMgQC4kioiG2iTRz
JGHebST3vtYNEI11TH1BQe5Tz2Urs1LHla4qqAEUWt60pIBPtpUiDsI0YYixQUhNPoyp+1TjjvKl
/ygZavdSQYc9G+e4jnaOxy8tZFBnUVjMD+azbv7CWGr2VlGZ6wICliaWTexSXEY6lLCo4qhzEKZ4
BmvjRN6SpD+BbvTNur0khAUnsrGIQFB+iFt/DCyRYnfKS6M0v8zBzmYESFymud8w45FC59bW9UvO
a5s1y67uFmYh4yGZNc1345aY6JiCtAUY1L+wXY6xYySmX2ICQC1xmWfKZmH89ipDxKprdsnkbSmW
Nxmuc6Q67l1Tom3P94i6/SWaWGlPtfWE13ojK8r61AqdzHuRtfc3GNl3wX6qjcqttrijD0/epLRI
d1of/ZDYf0agrK7MIr8XJC75Xiq/84G6UQN6B7BZZYI21eY6SdRTncqwdHTIQelbnSY3jCVrKRv8
7yamf+wWn4DI/sSyvNqAoIihV4MaAuIEJNetyu1DILeQKfd4M8BOfQn1H5qWTTS2KsvDOQ8rqQck
QLyUabUphwTtYocwM1GKL0uBzeg0DanS4IyQn+282vV86r8rCiR1RSgIhiEVzAwo7VB2zb5KbHYt
XfOi6fPBteMDHPa1BKdE65QqAfO/TwMjjO+SUsjq5SL7Zh0lEXPEvtspk+n5aiF/Sdw9TjUh9x7U
oXTBWaanlwRm2zpr2JhZGjMkD5J9fMmReceVC8pQhHIy1suk7cFWEIlhLkcEa+FQ1uuxMsKFMSQU
eY8naD5oDYTjTFkhud2MOMZs7daq9D+z2NqV6mvS2c5x+S0UuS11PcxMZyUt7wevLeVV6yA5cpiS
ed4FQeA5NYcfttWvo/LVuBgHWw5VPrQDm3ADAqWX+84M6BmXUFh1xoMGz43ZOqiB3E0tPUpWXix9
Mv/QFN7itNo2HYNDSfMD5uAuovqs4hjLPPAa5CUFaN5PiAhOCA65xBSWUc6xTJJX1Ehr2c+BEllv
qoCvTBVUU+R3+fhLo/Dhju7ZI3bfeYRF1/1GeM6EaEYBcwWWsVaSdZWNh6wSX7z5P5qU3x3+gomM
gyGON10DQ48P95FJkn3YvAK5Zu9KQ7lz6UFhLzeaKMLKW67ArNdcUWu0Otux0q6SNUtrdcdER9wx
cEm6IC2VIjDijHC1ZG10zkrRAZ1JZF5d9mPVpFimIxqL9DshHXVYpq++/G1yB+iqYkI/r1Ym4yPa
kfRVFjX7kuKMf+QQMXxpljyQTX6wmHrB7QPJF52MEb43pEgVFHLNglca1TpJ9XWXjqcFpUNj1q9L
LcNUGQPPlKGX1s0KNnMP2ch4soWz7UokdaM+c81EvlVTNAFV3zKx4SJ3xmPkeQASXQPMGStcZ8gO
9mit8Yr4Xk95uzA3AOxzElzSKnHSTjy8WUqz6+dqp6NQs1P1mRiUv14pOQ4BQ2W6P8zvVROfDKzY
ftGY4Thr53HRn2rAlDi+iFFS9Q0E203mFqCWk8OoOmeim0TI1nLnZsqGKHd46ZgMK3oKs7t1+TeM
KkLQ/6JuDFGrPOeOdoySfxWkPz0DZKbTnupQ6gZlPs80huzEPi31hXHEhIeSk0Z01sGAGhkte0OU
JWZgnHh9A2WMIi1O2M2M7xSSKVcgzenQ9h+sHto1Op2OtFHnrGf05ywmYjf/mwb3s0iraE/e5Frp
vcfIbz9rxsqazZNX2tfc7J5aQznpdsHx0lfXIurPcVb/a3MGIbPcFBZYemdkQtPIn2SBR+kNF6d1
15Zj7QG5oaf6wD0YiFaGhrTeFcshloOW3ZuJDvGs4e505g+DekZp005ikUzn9Cm2KW8UhQZr4Gwq
Aq1/rRWD+9JlrqE2zqpVKYOF0j/rbv0yqtF7asenhUi7xGyuk+s9L6PyBCNtK0GmdxpZJCNL8lrZ
zvDxuiR+MT3vajAS143maOnjfaAQb3GDao24GIvtZwlp14Jya7DnC/LQ/UKKSmwx8Wbeo7ZEXqh1
yAglDXTro42qq2mJ3axDx+7dAPr2S770L6qePy0N3krp7Bn8sgppnmeyYcBxvLA3mX2vHj5weoYV
wdJzo6esPECgxcm2i5tntmQcb2p+4xAMiXgS9IREzFEdoTlZuiBGQNhH3ptWFfXGTDjDwNLqx74S
ATrSfYL83RSe9Y0YkvQ3yTg9LF2kKqDH3VONDZphA5VHlFnjwTHah/yO3ihPSr5Yhsjs+BitzYdZ
s4K5oNBguOl23XfnOr+z4h0oVMNEKy2Uho9QQDM5Oo0eRFL5yhdrN9Yg7KnIv4bBOkcTMwMsI6Ib
yoDI9HlTljaPBNNivbFOMqbFLR8YF8PblmP+1BPW3zhI6dQu32dtuRV4XRmfbpyo7xAwNJALIXFj
SXkiCeKqVtpmVuojUSR+OzMXs8k+VJTquUjhezbWkzcxJoqGMyPujXBb44bKCyWRVbM38DgPmipD
o+G5OF1n1WfbfegEHK68YhFAYIBtUD6bG7yZwSirJ2eOKTSMUDT9trZBQNiMm9spsNL+GlcS2yT7
t6oE/a0aYziWnPZ1a/YcZmW2gTmM3LdJU+9QEsxx0wnxvBMhBVoCMd5GdVl28IkuWbC4osr5Nbj9
WNXwsyFXo4VGivK/YwPCDmzh2UOXJ2WafJkLknW4lQ6vXDv3354m/ikoeeOyWdvZDOiGdLfKhEOV
yz0zmpObTDtCMoAqmpuYF7X8UUwAm1q2FoS+64b+Jsx2DlSzfdfijr0GpVDH8kBP40tXVEcF4KvS
IfjrXnuGbpUXvaGHCjhFQoL7SKGCDt00VwU1VuLpV90Clty3rB0Y19gDO9vGXzp7Y6TaDtwU3PfF
75rhNvScWtqQUKkaV7sdQy3+hJIK3pqxv4ghGdUhUqKzp5Qs91A1JMwzCUfYySG5Z9aGxofdVskT
peRxCIg8jJs6UNFtdeweB/M7bU3Gi9mxNfILjU04ZMMxLa2d3k3LylGuecv1QtZZERTg1/1J5k+E
IRk+sTD7SdIxtpV2zh+6POInEt9hA73CoSyBw1tXyEKXzvJ2qlR8dSSYo+WZrAkhaRy79Rsd2a97
QJL1S9NwnZEbgLFdN4o8A5KHlPMYPEMm3UHQYcmDxKbMT6zAl0AzKjpgulEYSW9prtwVXQvhxq6K
LD2gwuYertVPxZU8ARTuS04q12C/lwZ7xFhLLnoOyn5szrE3r0kHuy4u0V5lUq9GxwPWJlZzzbZW
n+hV6V8Net8JaYzMKdQAmjeu4iEOH3aMRaZ/HPs0rtAjzT8RS6dbpZ1HGexqefxb4vL7Y5ZZ/mvd
Pv8CeTqdLKcTTOTGOX8fk0oAgpoxCHYAAbamHcUmAEuiAj7l4PLPyji3KkZHrTmXFIonJ6sdGSyV
YxcHEpZs9MiKsuw12eh7HI7US9KwtBp2uDuxJDQZki0YVV9lTHak7/1zvS9jvkalvUnxAZpR9K/x
XguRBjBag6V0d87IGs2Ke7rmEQzc3J/thRJEDIB3yoQPYZJ/TOl/bQzj6fRYaIr+QJV0yvv2VUW+
jKaW8U0CYTeZLxXoX9U0Ta4O9PW2xiAQ4+i6baYw83ixSzNwiFImpmvT2jJATx06Bj7NhYAPxrqa
2fPiGOoaT9ZA0CqTonlhDVgLUqnVb4fBD2xS0FklN1jWX0iCQjrqjYfBHF452xnqtFvU5hUqOb1e
iVGcYlX5ZuUBgdsxgomsHSJDNwOH8aywgVZppwX6K4XxATjukOWvRwdffmmz+tF6Yj2zCZDuCKqY
7aWY5DVTi58k1sowGawDc1mGSfGfx3K3xxY7VoSTYPPidglRB/NtAhMtl6AFsaV70RlCEkPthRF3
Nx6F7C7tQgsU0S9iJlwxVV6j+QxaFtOIW9m0G7RP80ZBVUIzDb16OQvNeLOGdFuX3gHzU6hVUAhS
8TlXIixEceYN+hXohNkcG26IDt13nXwTzdGtmJSXuBdwsDl50rkX4bhk5zFt/IEVTyvcr0nR13aa
7uycds3R7omrvBpmTFUSP/FbbYkmhTKv+yotUWdW63EheSzrf4pqCZXZPo4Mt7mmudiKK4pIg5lJ
vE9x93dS88sx2bhVRDxZ1oYEhgWtV509q9ngktj0mfI8NdwvJMcdxprSGtQep+FGzsgQ1IE0Vv4T
JQP8ob2gag644bJzPPICF/TUSS0DPe+3+ighsTJms6gnbMuG2Uk6QuxSbLPorsQ3pItzqXAI8wLM
Wgsg12ZGoASjW77MNK257HZ215hwnfgo4mZXGEgBTUTsJgtko9Ze2h7vQ+qm9EqmOGQLhvoklzT+
kXlGJrouBo4fmM3I2709yEW0RAi/C7jCKtqfMvrkt3qtphK9B1vJxTky+bkXvdgxRb7OJFDkDrLk
FhFgwZi6jZKU6Q0SDKwdxwGZgrd4N9eIPogeCVIINJGdrgiq/TcUWAXGGv9kK3ZqXpyWR25tg6Zp
vs2mi2pQWRF/s4tH7+CWQ4immcUJUweXw7mc9UO+GEHJK7FCDeIeF3iVdu3cxkYcbFEeU6MltgNV
YiG+zax4IfpoZqvRVWEXeyhNHqurFHs8CUxmlu9StkQ+BqrNPCFPSeJbN7lfalltEDGtNGO8cX+s
x64NJNIOYMuUzyWqqmksMdFfIiYA0j11SnWV0sU66PDyutumd0Md9gYjFO3NLTjZo0wJ52UJbbpb
XHEvlPXhaJQnR1yxbt2bOot5Lqo3qviHXArhU83V1lPJLrE1rpvGQuE0SN9m0Kdj5GCVdvFkc4/V
Cn530q20iRVh5N3akXtvIPSiT7iDpFuuGzOjf/UukfJe286mjlKkN+2WNjMNsO+txTzfRzQxS89i
K/bUEVp8SQz0qjUzbDAKbgMxFxt1zC/kU+/TWN2WdruKOqZBSsO9a3N7MwXif9IlXFrbW6Sbpp52
MwYlQMm4HwbEgtEQZh0Q+UVP3/DXrJtMbhEcBdMQX80aQKlufbctAnNCULJeobzt223DLiFFMjgZ
H66Onr+M+RsmPQvYIJzlxOIjGzviMaDBN9GF22TTFoJTQvXh9+0aa16L0d20TGW4hYMJg02sTi+O
BsIQA8s3a62NSbKGKto3CMl4V9hzWdQLUs4rL85WTP521RTtZ5EFrVTezcx8ZgS1cfA4RV6x8agh
Td1aST59K0o+EipGLAhIwwYSJR9Su5Iy2JPtkS0NQtnhpxRI7YZsvs5uuh6yPIjN+l7Q+/lSmIds
FOhgxpPX1itViEvRl0/LtOUFSzdycjUO28ZkwawyabwT6/lpadO3G7MHkUxZ1K5EKpzeNas9t/g0
kG9G6N0BbPFFx2evUa7ZbP1NiMZWjVKRLb3M5xYCKp0qb81oVzt1sA91YxIs4xyqTvt1XLtf5Q+B
7ENJGsl4UxCuyGCDeggdV8EOh52r7hckSapqc2sy5a3S+zBvq73Iul3Kv2NjeypUcSa2b91rls98
4TdLjQ3XKKgo2oU5244pKjp4scIfZ3a0lVscvMG96tFDfEvtI/v9aPadbxjyeZbxh5MRHCltwoHy
vUYxQiD5Z6W0A/sShRmW7r21lnmtkvqcdxHj6OFA7iqTgeFLN23+Q/jMLIWXOe5RAI680dNgBmXN
c8FI9Jt41XE1xmRs2FkOH7ymIHBbPqdHHzKM7j3Vql38wLMwzuWnvrPh+ZY2c3Wnk9xSGkU0gnyB
U1zJjXvJeHRlKeI9dZNDZUzXbGDUVMBJ7fQjQepHzCR0HhbZC6zsT1PjRiu9wNZYacpd9PnHYHns
YOIDFD1iYNgZwGNF/iduLulxqjXcSCCjpex4QSIUFkkchW0qiapZ2HlPzIFICVbXjhjUbfKQ9PUJ
UbMdwsgFaVPXITFs9TZZd1P8bIwujYJMRNA8sDaSRJ1N1FgbgRgV5Qxy/PavYHk9J1C0u3koV1pr
HhITuXdLMJeFB2hFjbj3hCdXRAHRSiLxsGT9u2TqnzM+2R4qDbR7/B7O3Sr0Z+qfY2zmf7m3kMSH
JH0uQ6+TdNvmX1bzinNKXCIUAxAL0QSieRPa3IQtkjlTVgedBOW1TOOw88S/pNJohQtiW93Yin2X
mA3EhBDhJ2Z96fxiz30Xun11lFP1Mue2x0DPCXuGq9xdnR0qU/+o6m+VPl4sdEVNbcfs0Ma9GdvF
ptGdg5fMDCDdEzvilVIqlKB8t2XDHMI0ZE7YU05gBpLipe/XYEUPgjuGndBZ5ySLcIbSSU3Y5ciY
zaOzFqmfeWxWAWKqzdQNr5N8IJ29T6IUwrEz9rJIKSkX9CBtbQfF0P0yBWFVWMR7WdnnWlumlUjr
rd1oKOzT6KEVQ+cqKg9nn4Ov8rH6SpcRp5O3SZzmfTbKV0ewvCxq/Smjxi2a/MUcs0DiCeGT3FWl
4S/u8lwNlhk0dqmuiTXGKUF+L4nkRk2QK2vXldIXDz+P2CjF+PjWDVTJGKwk2+zRe850kHdtwpgx
Kb8N7nBkViGxPCRRFCvP0X6ScjwRBbDO7OxJ8reoLKmHpV8ruriPWvavT8TOitsTaK+LE3UXO6no
QKwbxSAbfp2bVrMpi+NwyIffRs5/VZ9uujE/V3P2NLao6U2neXNYlpGwu1bIBQh0PmuOrlPCemZA
Id2P8x2zyrrqxvWsxRiVal7XJFO/iY05qWl5Y1MZ9HN+M+KCb6vep32zYRPKBE49LJnzlrugJNUC
Ma0ZHx4dUDQbF4GCvxXqh+6RQ42H1pHmi83t4C7jqW6sL00od+LjT2rv/kWIv66LyY61iH+IANgt
TBgLKc5Twm+mLq2vukOKZzVD3TdbJvOOhsusevakOJIvPO5KlQcE0ZYO2WR4Gce2DslaWeNLxlZa
o0w3EfR15b+YHyfsx35fV8lGiZqD3dnn3FWOCrKcrFXQP1jtTo/rj3b22Fov+dYy9ZuMHUj2M8vL
pfHYYKryq+fHVB8WQfhiQJyJpfca968kQpTNyFenTley07+UZVzoM3OVGdZU74yMck8XnP1Lm4Tl
kqOk6s13slxHv1ccOxhoXZMiWZtq/IeJ7Tjlxb86G6IAX+1LpeGRUdhwZap2HSGQjxUuZHLNDL+T
KDYalJHW8k3D+gJz8TlRaz0gG+kaGcrvPJuvxTBRCeXWpmczCYnur6sZyw+q+dYYaVgwC7JFjTtS
4NCu2ntUoYOfewLMafFx8Dyh5+5DuD85jioTYrlnOj5P0o8s5aXyjPfYqdStmrM9SsTybpbDuY3G
zZjVb3WphMWUf+NB4csjfG1dq+U/t/LuOaY7Dus0ICnhFBlis6gg1CwRpIn2MsjiZ+gc9ALRrpSD
XC+ZFUrkOs9aw53Uoc1hl9OuhevJXTlNbthMcjsxr7D0qgrTiQI7EvXs4yffj66rkPZXMT5xWoQm
qYv7oTb3utk/pYkRaOPk4BLSQhEVHF/ibxnHTSsdHR035m8k8LNUmMAt+yZBNuNwMNCAm1yNUcJP
0KL3FNbWLBxfhS5tzeJ5ceK3zgW804CM8MUgN3ot10rjcbziudQF2Udy3Kbc88weX2uT5NlK0Oqh
qtvyZ6atS0rxxsasRO+R/7WTXfkoNBCdINZspl7nUO/fu+7BqH8cvJnYZ0MejrGFg3E59YjMI519
HmlsjAnR+EIuQeav/pJ/7c9qfS7ZdoxCvpmgWahj+KSiqdqPUX7SJrnh9s+DEskNyQchsbj/sofq
xxnXDjT2sjEaWhyua441x2WzYBN9ihSmyw/IN9+t2j3nSfarWrNL3ezsyyaaAiDj7QHRK4m2tGwJ
JoG0dh7TNkAK5DMfSH97m8v+qvfGJoPtmkPvrPLibJcz78TE5K94dsizK2Jm42kaEFjco0qgegXU
zl3XsY7TqFAbA22moRB4jzwHB/ObCc6+LY2jUbI/ZgHFCG6to75k2+vu8iR5cmK9WWfq0j2jtdAx
wxYcX5w8Nc887/sQDKZxVOt8S5vcrSu7phK0e7RtiNWAPPanPGPk1zvZFDz+odJp+PpoW9OksTvP
DgW6Gx+QzC8G/b1tOiEctm2rZxZFsLEVGoqCNJF71G7eOp2kr8rxRbXbm8NT7Jspm081jX8yww1m
QBvm42Bj6PHpMfnTe/0eAz0hgaCqtpgNR9/KhgrBbv7lzsnVVV2bYRYy18FcLpE3PtWNcoFX2q2U
xebY8w6O2tSIBkdS/lCcTOlyLhzzxMQKRDDObVO9xLF2AGSE9Y0sg7RZ2lVMrO6qASCt53BvKHjO
3jT6E13WlCeXGgeByNkRI4k3h2pbI+Sc0uqF4DYfosE2VcVGK6YDRo63rmchRjDlwdH/4+xMluNW
si37LzUumLkDjm5QE0YfJIOtKIoTmFr0fY+vrwW9iQjSIuy+nGSm6V4hADi8OWfvtYe5qL0vNdwu
ZnWqW28rVMUr6XZdEN9nloNZBanQKvBrLEcT/hpDvwsRDjC44xdrohE09eZXVaEtxjtwTz4RmeoS
W0Nqxj8il8gtw2qtlRGwg63qYFvKYW00nA678Estc3zMlnjqrGJ+c6iqxoRvtNpFJZXqrmxokgM9
rG3/u23lBzkm+26i7xsHLbsjHF6NsbFpYXboQ4nPeyTDzV8nsf/CgfEus4ubcI6FlYF205nJH5oO
yYpcd8om2BU6Flls/XbvBGunVFdj1WX7dEJo7nSPUMOaoxHTL2Rm2rJ+7goZPhVNjcJUKXFAncG3
K/JgiylAo5RDj90L9H3scRNs2Rh6gVWsrMy84VkezEruiGN9dpqh2aQoQIggPBb6yLFIv0HD8kuJ
+hU8dErxFpdOXItXI/H4nUy2BttSLw2fR7QWqxH1TazkzjY5yRIEtk3pj04A7C1DvVnIOUNRP1hd
rl91aXVEALHr/Lmg1zf9ini8n3mBZNrzpu0A6JszqV9cZZrfXCHu6q80iidV195mJQFiCVCMdYO3
lJl3QD01GSGAbiO7j/LitypYs6CTWqss8K2VH4/jrm/YaVqq+2ay/F41tGJaaSMWJp/Liau7lK8k
91nMqXi+dsp+yoKJTWD7OjXsCHpnFevtvT87ZyHSnnCRtmvRpxsZxzuE9uRDhQZWUnp9Uf2SZQ4W
oY7c1eHFaO1tTO3d7hqkSHryzQ60O43k7A49nKUPN+YQ/myz8KYZxz2x6CtE97cjMPerxjGPvpif
h53u8E1NW91P35Ko3olUu8npaOwCtgLo87ovAtH3qqwISjK76IcZyX2ZYZENxtdo6Nat23WbOhLl
FSC+l7EZbjOBilHF5FZphMIxD313dfOX5+eoydrxtzkYX9n6vfn6CEOmD287kgvDSD51E+XjIe9/
0etq8fkNf8Rg4CFTX0qb3XSPX4kyYXFbYqzBQXc9dgHuBg2rrV3h+RIVB5V0HrBef6r1bkMQ3tem
i2/hE+78ursr4nxYRaOIEKVqHvoRji1eofSVKxVSnXJbmiOCqO67QPWX0hsyWbw3ZebdRzojJJQV
5lFbo8XTI+UpVfAlKYxn6TqvkS521JB3A79OJrOMLii8FXsPrB+TfAmMaLjSa7YGertTfXJD94jW
ZaBx7pi1U2FW3qEqoYgx7CYl7zoT6GcqqnWNopO6/7X09EfhclKF6sguJLeObhY/96plizUWj1Md
7ELPPk1pvwtSJGhVYaEMomFkjmCDY+cBq9Ex6AYKVbZ/HZTRzpLGG8kX9gYG9F2MTBrtKQUKt08e
nOJ3kCOtAQTyzQhwN1cogjnymhFZguZEoSP+7ZJxsRa5ePQwVa/iVrFA5QhEahq+7ixb6VjNK4+d
plVTOVctZdzo3uDcQ+8KLZUTu3tKP8exd5/HLPuqW7QngTICF9iPgmUmKog8ygQNnap4rdgdB1I/
mrV2NQh1b02gE1wK3AlfXid/jCq9nlzIK8p4M2prnyv5a7TTlyEUf0oPwkPWneooutHS6TVz2nvG
15PG0mGSYytcogWoE054GWK3va9rFttJC05DK3+Wvck7rfdSp5mded8Ck8a7FNN9hdjmCnbwHz9k
LuC0zgnjGokbwmgI6wSe0AE4hjXzoeu6lJPR0U0FXZmYXGJMzZi+r+rUXWuV/Gl0/q1Hh3bof7RM
93qe3LKV/GI76T1plHxzQOxF5z61jQaXrrizlLHidEhRiqqkObWvXpKxMUj3NOrWg2vf+9ZvN0/v
OrfYy5Yq1MTTN9j+BSVuZKfvvua6vK84p5DQfZ0O2VvoN7c6FmycmjViS5pXNeUYyAvmyk+x1FbN
W2RnG3iKz17Y7ei731Kz8ec58JZkuiejNJ5Ll/RlH2ivNo5P7NGHVViSvQGtgroHHlNlFfdQI+6z
pP/h0GwUKrrzPLmFeEFD2saqlExE1PXop+OWPnFV3xiNfcdYufELufOJ/bx2vA7WQEjgczmkX1JW
AzsudoZebxAPrCY73jRB+cubKt641z9ZqmHv4le/UmSxhtPddjq5rHTnaMUVx6FHiF50JwvN2KZn
XmIjTOEAoZcshpskqNeWx0hJHQoZgYUGyX3TKM9qlf5oKIDIzoD3XtEqDiw0PdaLJEOC8pJ72wlf
v/Lt6RiQ4rcC4PC9aeM9yULUfHXE1ESC5np857SsAP7Yr3wPZWca3uC3WMEcQTSBdSREjpFPzvdO
A//eleUVkQWrshs2rmx+tAU1IgyVIBr8Zpf6wZ3t1Hc5k4E15n98DFWMsAbLqexvrLZ7Nvj5ZDNS
BsQH2hjXTks0T0SVyrdizKDlHk87dkYQeUH5VHEI4G+4kTHzQqm/mY25DQz/Fl/0xmBHfNXjX3Ci
GUuR4MFqKjayUfajnssbLEuIpwIi6cBe+O6r24dfh1S7S7xpg+/vAAOEBjo9H288IaZ6pe95Lez+
2DgUImZVEPFFUdlufFp+SYK4VQw0kCPjQGLiz1JmW9GqHUXHe5Omn6ikuyL2gAcQx+u6i46x7NdR
F+zjyMOtZ95VksV9rOuN4do+qle11QLzMU7arzj2vuISPwRKFmuc/SfsR3sJ1rq0QMbRJY91XOqO
6l5q01t1JeM3TaiLuleM4VdRar9bWBhBHWwYl9NVYHdYrWxOVnDmSg9ncSoe9QKfRzFQrh8ZNmMK
DYWNyZSt7Yaqq8jlzk2LAxf+5g4J3otyvJ3FfiWhI5H7K7LHP7YI6av5t7WSYMLw0NrT9aCL1yFV
xzCFV47vxAMZ1OTIdYPhOoo4zRVxigrM/G5J3tvEL7cz0jzglKO76NljFa1+dDGKzVmwqxjNBNpi
1Ni1g/bM6fn5WnPTGXDD2MZNsHIFv9qnD6y68C43LeYojXncXY19t/krAazFuCrol9p6/jBmOsdc
DqxV3a092sRGFZyKqP0aezY7M+exi42dRjNIQv2augYFec6Mk/4aaT7mebxLBvueUJTDOPWcj7X0
F4gB8ytfdPDiTfjO9eGLw6b1yq8TuWqs4b4sGao2PRrHLTaS06Ef0V8NCz49ttSM3KxDmSBeORRC
PxCn2YUApuTgVwKNor42XTzgVoBLXfTMoPHaKt1vbZI8R6NPm4p1TZQxT96rr9gdnvLwVQ3FPpJy
bQLpBnJ2n2nTbijG72M3HtzZaIzHHjlDg2U7a7+GUnGwVqsqUxcok58g+oAeClLt6PMS5DH/+c/v
j2Hm1//v/8j/G3JOTCyh4uOInmtVGBTXqdPLp6xiMjjPA1xeypQO/GKwPtKeg36tBWhHJYDt+j5A
BB936ax183ZDB9nY1hGInr+UnP+uf+E6y2st4Jk1AAeP+QKMJSvKY2/44SnRo/Zn3Lb+DnUuO6/B
NmBz1Xmop0gclXCBz4zBCblGdIktKZesn/nn6ARggblmOXftBQiRmV5No+J8Hg+ISJjf0/vEHIo1
1kfJno5xe+fC279DBGvDSexx8JGUHX0xBz+79x09/I/hQeTovHsXS/hQiYk+KAyakW1RePXNiOZD
rlMnapIN6vpiWoWZ4z2URRJWGM469Xj+/cxcy+Xr0YUJ01opcl3NBU1WbzUOkqVtUzVNbzkVubwe
YUW7xqBBxRjSTiTeqUuvYcmW+p+3YCoDRj3x8kuGrRsVKqtzIzo2nY26pUhdxNV5ayk0ip6Vowem
5n5hJC6xoiapZ4ZtwDB1MdWSGPL++zJKfK9h7UwHgtSEcUJmjFeTfMXqlkpTh3Ip8vAFzS658094
Cfn8e69EuBEGCtLVNBc4UzqxoT8CjjrUEKx+4d9ny9mjY7mA6/rsm9ZB484YYjKaxWJg00VhdhfZ
gNDMzvHAQi8L6MBqHXkUseRWz9/Vp2/wn8steKmI4jRNZWF8sKByIrYb4/C6N6z+lBWtti/RvWzP
X/Czx6h0wqYMB/cUw3Xx+gbPKRE/hMfKUj2F3QgNXVtV7iXK8Mcb465se54cXUpbxuI5dnliupOj
xgOgPuchoXi/lTXzUOBSYygbq7mQzvPxvmBUu5RgBOB9GGTz7/ln2jfNOqgQ12QHRQU1RxZKVAmJ
JuV4aYB8HP8OhH0eH9/S3+/g/YVq13OnhsrkkWQ7QHuVohdThrO3ZfhRt7ClQtNLrs+/tM8GJTOc
IsmAeyQU5v01HSITiBJlbzCMJiusR6EW8b5PR4VT1PlLfXZ7ts1zJPlt/srmn/LPcwzThvJYW4bH
OMk6/yqfDSJXdZ02wBm0Vv/RuxNd9BE84/TfJxYhQLZT+6a8SHP1/ZUhCcxLdMWI8b1kI4ruqZUC
WIRI1M7lXHkkAeVCZsYng1QYJin0Dtg6CRX7/SXjZEgwfgYUn0Gj3PceUx9HRrP47ijXuyoKEofP
P90PL9JQVAKVxVRNaj3xLu8vSC+WOzeT/JDSR9hT3wC86OvmFVad9sv5Sxkfvoj5WgpSvM3/kGIZ
vCudMA7MoVaHscP4tI0VlqldoZy+3YQoZNRGTBO19bqgI/yCr+Pn0I4xbkXsHZxmAoWGMU2pKdKq
mQQynhCxANKhJnkYUwmaMTOqODiYRjo+JX0WP6aCU/EPYu+18U6qhGpwJDsqrdaIDmPlxnGvr1JL
z9ujy2r9rQotdSNrvB871ud41akyTdYZ20iksritX/0igXF6/qF8eOE8Cot5ySF2TSnDWixe3tTo
AuOXdaj7Kd+j3wlvdLeYbbRJcSW0on44fz352UtgTiLRcA5Ks8Tiy+0xdWDKAdQ3DKY+3SWB4470
+3OOvEZhjd+6bKq0fVVPMe3nHnONRvsV4kMRyepUmW1Sc6Ltummn6eTXbQVZTk/nf+KHD55H8s8v
/HsH/3zwLqNAE0kxHrJGG38ox0f5LMoXLa2C9WgIOAx0YS+s5Z99BuweLJo8QqffuFgcykylDhqp
EsKKH+2mMqteRYEuqjC8/L/OZ8ju5ZzgJYkxEETUvf/iRNQQs8rWD32iPmxl6T0ZcRW/DNWMG0DO
gpN+vMTC/OT2SIjTBdkEZHg5+uL2EqToWRBwDuIsUh7BSKPyg+N7l0S+eWFAf9h3cnv/XOrvJPDP
2ysqJcymKcwDZOsa0h4Nm/4gs3D4GmZDPK69zB9weAEisbaGY0LtOj965vH7bt/L9Q3pYA+2dZif
y9yUJJWiizAjH0wHPU9n2wIMpYhhR7kvKD0t1GL1NNehNJQzrCHnr/7ZgyYmjfWKBdl1ncWDrhLG
rJAjV4+M/M4i3mrdywFEhV9e+pI/e9AGAF9TEEzBmW9xqRzDsE2IL1gRk8eacgiYbSn9VkugfBg9
fcXJSyp2jdp4KXDp07s0SfxwUEZBhF7MIUOcu04gKiyXJt0Uk7SknZ3iYx6Jab7Ejv1kvjLZGTJL
6vz3h9Nz3MiJ7z1uD+iRMG3EkwtIL8mHyb6wpdE/HGjnkfPPlRZrrxvWXt2EhToQfGaD70MvdyO8
DF1OF3nEmfmaDP3TIJvit0l3Pluj2mvTvSnBACcEDVIutM0238p0cr1924acd8Anao+2O4y/pedM
2k2r2RKrZhWY4z3ZB9p9FduXkslM/ZNPgO9cMDRsKg/G4kZi9M4BlUA4S41bDKee2sqDVyJknU0J
E35baPLjfSWSIL3hMG28kJjXBzfCTJFdxy2dB2zvEi+8oLKcwKVunHQHzEnqKDDr6SYwcIVv3GKs
ERPADaN65jH60kIU4ytIi+6ahQsoRWVlxW80o6l+hes53mBtw0PSeuFbRt8XgfLkG/gXY8hJq4ja
SXCT64MXrTO/YshqqZk+dEjM6lutwJF1KIqm+GPDx39lLSIftaND+NwhpTAguKJZWMH/z0g4cEuE
CFOtUBv7ti/GL4XVyTdtzAA3RlFgOVeykDEA67AV3YXJ/WMZgkFkc4gh30JKuNeLZ983UHGsAOe6
0hrayJai9KohRoMbmYgVnxIixr66d2iMH1vpEkY41MEDXbxmG0Eov7DafzYZOga7ZuZ8cueXZxCN
dhjdZBd/lDZhuD4GIkp29djhqIhDbYVvoF+XYetfiaYsL+QdfbKzMSlGKRPwso7KdzFJECKSVppl
OwfA/9h1CefbEw7x4Eaxc+XWfXQ4P/N+crk5tZyjOBFPFmfl98uqjVilGmZcstCT7o+tG823zpXe
k5O0/i28cqrW5y/4ySRo6fyHlUZx9tIX6zjxBXYUyNgBXTSzasusOMQG6S2WE0cXpqbPLsW4ck1F
EBGZYIupPjI8TS9cOR7iIh9Osujg1xiNvqvJVruwfH+y+QLVLS1GjOsKc1lt6KmdpG1F4hH0AGA2
sdv55XqK58Ye+yEqZ+0Q+3cT29bmwpX/3sVi5YbeoFtS51Zdw5qfwj87hyApCoJDm/FgulZ7dDpE
b1kC+GzUJndbTp59q/V4ugIztraeEQxfUmqKX86/1I+jyCLIF/GeScGF4MLFkW+MyFFkdlbgCVug
DYET6OW6FomvXQEdRG6D4jYNLkwan14UIYthCJ3DmLUYSXliKBaeARgSYCDebFt8V4URvQx1BbMH
zs2FDfbHnYNFrcCZA82J/RBiceZoi7JtjaDwj+RkcMrACZ91x9TW8u/QynCsuh5pePiaY+fZijI0
7Oef8cfKMb0Xl12SLtgJSw7171+03QyjASMvOhKn/sBo7vAn6L4/rsK+142tpnlZv8JLpW3ZvMRP
Gkxv7Iu2VhHOein47pPz0Psfs3gYieXF5jhGARadooQw5w57EFY4IzIjehuG2r4ai8RZaS6Cq0xV
Mw0SF4Nu0urzpyqEJ+JbeEapcJ9/Sh+/eU7J5JuRzcTsIpbpeJlCMps1NCVKGum0KAqaZWvAoPmA
w19p+YXp8+N3b7NkMR7Yu+vCXW7pRmmRye6TI4Qr0dtJu+Dw7eF7a/IGPR/CGRRalxbLT26RID62
kawTJnWWxZStciEw2xIvUtR2u46MCl8GpoAVVUL/+fzT/PiJ2XNjQNlSspXkvP1+yOHuTvK4Dplb
lBf8YncD5K0Y86PfRM6JIuqlt/fxE3OEbrDiKodiuL3cBhC5mTZNhA0ZlLG/doPWPmA1SzgW9DpK
QLRU0axGTgV7qP96pyTDSp3MA13a1K4WD9WYbDKh7BJ2FVzVANV747NfFkyiGyPs0z8+ZbRy85+v
SYmM7gt1DD7p5YYTe0WOPouqv14U5NQbOtKbaHRgLZNM8wQL17yY3f1xj0uOKtA71npEPx+qq1bU
a6lnedqhD83o6MwQPY55pzLOHRLyrPLR8t34OyKGYVsnTnzSGjN47iopdppdOffn718aDJ/3SxdF
MjZ8lOMURV+xmMENp026eIBEpeE6AnulRWO+G6QFu1lg+Q8RbEj3ToXFAFhAN7Vn+MR4QzwKiHd9
gIXviiU2wk+i9OZCRfHjR8aGSLAzotdGnc+ZH+Q/q6pGX9wkf0Pby6YnOsDTPfNbmOkwWvxJorY9
/yQ+u5rNNGLb7IIZE4v1s5oIcc1qLzimJbVo5VmEKmiWhvsEEff5S80D+Z9n7hATw25vrmTNx23C
Zd/fmI/XWbCV7vf9qA3PjgPNLhvsmeJRQfiP/LS8A8fdY+USZDahCr/Qa/3k+rS5iJSjhMDNuotb
jTx06LiQUJYb0I6v0pZyOEeXEUoMwIOAyAQHOYdvjCzsZZ52ag0R4GLfc/HA56dAvJ36+4p54GIe
mf+8XlR2A3Qqu90XRuAi1wps8F1S03HFa1gnrQvv97ObZmtoUduYS+PLGNXCit0BsGW7dwZRPqqE
GlLnxdTEC4BSMQWZdZ8BcSqcqb6uXFDG59/5YlqlyK2ktHSqZnMnnXLW+7utdDOUgOusnRqSAnvH
BOBl8vP1gDLg3vXq4afp5M5mqlJ/f/7K7sdLk78z5xjL+YjxYbHyYquvWxhN8NKwcO+11B/zg9/U
UXhvBU5evPn2qGkweypZ/UrQOt1rDtrlHkf+zDSwOVQbQ53sW93s9b2LooYZIkg989o1y1o88A+A
cJ0Ugtg2jStk9CEy8OZHMrIdWovMM9bxaECNH73EhoDYgjIM6Sk3WDRojCDTjsavuStwRo7tr0Fj
w7BWhGepvReULoQf+JfZrrZE8S2LLP0X5w2OzHpthHSiEbr8jk3NR5nh9NmVIzKn25T1ZGsAB8Ou
XyNcrMcDPO0BhegdG2TrmNfOAaI6SAMw2ZF3y7SAqqVKt45Kn0mS3BTFdDSjt4S8kiRaQei54txO
gjE7e3jgZgWuquzaYtPbpQ8ZgUSm4rpTAJIQZTv2jx6MyIOdldH3OlT6awbM5tnvpuBXg2+v47NO
8SRSRVSH1lSohEJ+4zbzOkIHQBGVGp8ePgDYwiW4rWIK2luRTaF/U1dk1mMKsEtcLVCWVzhDyru5
CpEeFNzAJyxoKaUSx+goLOgKBZju1+MX4gap49HoI9QgNkbtwpc1LxHvprO5WkibixhSylAf9nu4
vCuwsyUqkaKTD5bZO7eN1V+aNBfbPD4grkIri9jtv13zxaTVJ5pK+hHWYTs2RPl4ldD3mpf3N1pP
iL0Jju2Js7Vx4YDzYZKar+pyfJWWw4bPmP/8n0kqVw5fjxtRjjVq7dR6XViuSqMV32GXigvXWlZg
/t4ihzfi7Uh7liQ/vb/YKMaxNFKWIKsRT4EOMCJNohSHzBhRcteMVa2l6imyWu93EDXFwQQetA9t
vIeW3RFbeX7e+OzWCb5yBW0mzq364tYTmC2Fjat0n+lUpbKsknfoU4yDX6r4wp1/mJt5yrP2h+YJ
1+MU//7G8T7VNvYRe1/0ZvjctXl4Cgjuu8dzh1LUHysfvjfG4pg8mRdiY3BCnr/XzwYXt0l4saNL
11pWfDxy2fKY5M29VdayOqRRXCLhx2n9m+Cf8E/Ltj4hMzGY/M35Cy8PcX/fOR0Vyk0Ga8yHZYkE
y8oGW0z6oqWBVsdpkq27VsUHr8dADMoeqAqxipHx1syE4yzB6AFdSWm3rlZaZFOOoKvx4nm1eTUG
nRVcaC999mQog1k0l+b6ja2/fzU4YscadW0654olT8Kus22OZ2DTTg6+13B4I8urvDAcpMVfupxR
OOFbdHzY/9FWfn9RysOpPcqk3xd25ty1eBM2pDF6e2LQCyKxbIfYV6VWvWueDIcZOkhnZag/fys9
QB/f1KxbB/sH2UfAK9Sg/Tr/1j75NPABqr+NyHk3sdg0E2FKImbrVod4bOEy1p3CVh30GfQit4ZA
ujp/OfXJS5iPCwwQNg40XRdzX6oFqdHrVnAYtEHe5bKDhFuFHl6XvJG5t7YdfEJXg+GRQRU6ifie
5uX4nEpQ+BhL8M0ctNDPH8owcn7m4KUUKt6s/elFffNYB/grV4Ya2geNJRhIR33PmXfaWTXWc2uE
h+HYOLmb0v3q2Fr3J1QSW1RtewRd9lGa52sjmqECHYjNE+tXIfZeAoCVGv4wr18ZzZyDMNhxXXvt
MAwcFUwmlHHsR9qGXommuqprLIEWebfZte2jor0paLbXGABjPHacsUP9C/pcazicf7DL50qRUHAA
M23hsuFnT/x+nHG+RDqgddoejaO+8X1sbTmGukdjKvKtRzz8i0pgXZ2/6GLwzNoTzpqU6CiY6epD
m6/uxklWOm5i9qGdRyBDA0wuKlD0rznsXOqfLheV+XIEt9GfN/l4bbVs0/slCScZZpS97Ns+XmnE
yDx5wDxOQDvKt1gM0S8jjx2Ji6Kp/A1pE8646vI0AGgKrxV4QFP0/zlJ/O+vklJHa0ctjX7y+yfv
csygkwRrDiL+6K2I20u+4f4liSGHn/GlhTACfqaX8KCIsh9+JHoKSy/su/Fnhaz7woFoOQv/fUhU
+7G0zTIr/e8p+Z9lnh/pIRYivjWKJraoraPfmqTTHGChQiSOiIoIBbxxEzvkqk1boBEzQJX+B0lg
pkPoaWY+kclz4bv/9Gcx6XJO4hm5upjnyX9+FnGqBXnDRNuFkdYTYzdWM8/A7ScNL3ySeqdmKqDo
ITweYeINXuHcg4RN+scR5bXYmq2In9grRwJCHJ/uFrdh0T2cH86Ltft/xpfFsXk+OyM+nr+xf34j
R3i3x+YYkfPlHIaSLJYsmyOVAoXbD6HVLaEd/spWmv+W5OmFb2nxAS8vvhQ/5EHgOSktvWPhht4X
3OvphuJL+NSjxdsKPYUwSPrHpdcyNy3+WZ7+XpWKBDtdheGRGeT9LVtYSINYU85ehwH8WGEfkkh9
LE1fQVKq3iiTuA/09drfEWnED4OBJaUOnQtblk+mEVQw9Jap+NtMJIsfUQWNPTiDDqIbDftegH24
FcVQYlh01YUbXmzw/96vzhYNsRw6qw9FMrA3qQx0Jzj6CYoaYMsOvD0n09pL27BPJytqY0gCOCMb
qFneP9nK8BDGycrdl1GpAyfwxbcxcuuNkASD+ElIjrfPwS3phQM1vOZsOFjBXZ2l8tB0oPnPD+2P
5X7mTgMtGw2VudivL56xAzsvBK4SHrXOVw9jlNFKz3WNoAE7XUPixv8NPTQJZgZYMTkbLyRkI0yN
P+d/x9+t9nLAwRVVNGdZrOi1vH8sXVjUVV4Y6TGnATRc5SpFMZgUNLevDNNrpht/RJy5JuK8e8sA
V4czucu7Jb8T5JFNQcuE+WRlf4q8zG6pgQBI00I4des8kGAD6wQwvt8SF4Qqg5BDnN/WqfBr9Z0v
CvOZbqfuHw4IzqNuR86FufezwWVQ12bfz0tHKfn+3jwvbAG8R+kxKxLzeyNcLPxuHZv5+vxD/Gyq
QKfvUGmisE03cnEdGSZTqfXefhrYuTbKzG/xIuHnHot6ZaoGREjbJBdKmIvSy98v59+LLk50nWxL
OwUSewj8LH1BL69Wgx064MJRC8ZCa1eZn9ubouqNC1ubeWguhwz1+7+lZuray8fKhBFooav5B2IR
4U5ThBlc9BCJBkmLuC9crsRmjBee8Yc5yUAwTDGd0yv97A9bG03rI+yqDqh46WSHxvOgnMnJ+tJn
kXHhyX56KTYONpsbTk3LzmOXUQTJqso/skMFCiSjlzIN2q8Ut4bn8wPnw5Ocb4rW6lyqp6mlFgNn
/pKmgAe8H9nU3dpDD35LTyOa2SnMgGYKduev92GgztejofU/ejfdXVxvjPo+irGEH/WBqQa/PyQW
rTTIK008gA5wXbPBuFT9/rCKc9FZaYE0io8R5cP7ryOg6qlqMnMPdU3RzxiSYIc/kW41IqJ7OcG0
F4ikCTSQ32zXNx7P3/KHOcBwTT5NurpsIpj2FyoBrW41Ti0O89sY99+m1MvEehzQZl+dv84nd2mi
62ANkyS1fxCeNTr2PSTD4TEx45soxyBfhMoCT2HoN3VudtepPtjPhWeEq8omU+/81T9MBtwlvhaT
1QTrMwrW98+4iSDmUEpB51tSmv+dxZXsH6vInI2sIIlKWIwJCl47iuC39kVpXVjOPhnIFlYMysBs
1hxqwe+v34vYb2RlElZiVQHku1K8lAq6b+nBWJkCpf/3T5RkSRZzFiXAx39Ptf/sDNMk4Y/8ITx2
U0m4XoDB+7tuRuXOMIL45//i2drIwHVEY4g/FueJ1OrCPB/i6FDBZym2NjVkd2cljv6SRV1R7w3V
i/7EBDx9KRNS3Lf//fKKIg7rijM3ohevNs2qzAn8Mj0gOgghTOb9iPZiiABd2S7K7ryvgamWUFHC
G5qcl7xLn0wZFAXmQgkYZqbDxd2rtJkU9UnnoEddtk0qM0RmYoBgsmsSnb0Ztfu/6YHPZVEHlZ7O
naPKeD+cDMr7GN+JiS6zHja/TDnFOll94n7tCyPpk+8WbQ2IDdpmOImW9cFOWo2ph0jTeMyQh1h4
iEW1JrHRNDe8N5oBQpMtgOBQ4gNh6HYXvtyPBzH0cNwlMwaFyvkk9v5ePXSc1OnK4NhbBLxbNcjB
gRbktetgLZcZoEgjyp7rKm33YQxPCqQZ9B7wvvAT5/9LeouXVcQpnR92rKrzq323zjOp2OxSqZ9i
gTCWvUQoFoIyWGKRrWISI5bBudPDZJ8bAH6c/Fo361OB0h23OoR4azCv/Sl/ThEt9GlNPqbLhD8i
hY9WufstiaxvIqe4ClP/aHh9dxqgt/oGlKZamF98/0XJ+DWHdBqa2N7py3eWTblN5K+26rc5aWtQ
jf8UuCpXlZaLQ4RHOY7NU0ioRFP/cob6QPDmQ21kSCLTGQa2Irx+E/TOT7MSb6bKglWZiZGckpbG
cjU9kdtTrOkKkFifxNfFmLbkLEc/WoGMc4BHrPxk49fmA4c+gPbJHy2Y4LdmuM/9BEBUFYw3Qewe
kzF7oBaDNVnOmToKCvN0HNL0xgwzpFrW0SvEjZvXwFLsh8Q3t0qvtknppCtN4Fkz4xgvuk4Wse9B
brWnIrv2zQHkfhI/gkAmVAUWOD1cwufyp2nCpWzEb3UMjSPPD52JgMFMDw37rcx8DZxkH4RUMzS3
WE2e+uoPw63li4cQGADAhVUMSq13xEBohnyxa8I6SCc7WU696qroCzD5byQAbmK9WzduusdjDpDN
FuCWIrVBdn3QyO+KxsDYm4H6SlEXQnIOOkrpE7lcYJFCZn+31ra9IU5tHJeQzLpiXwfdI1W6cjUm
9mMnUEdXTJ3bLHOdUyDIDjTCB4kiG4JyMK0S5cLAz+IjKwhU1XHaJo7X7HLb9/gx/Us9BK+tZl6L
ADNtC9bxoHdkVjYZFMspV/19DPEBW80rTPv7JJFPY4VPLydqcoyIdE5iUO2wUU8IAIDrBMAESrLC
W2MfTbTkyY27ajPQ/BZSMB1EDtk/Vr3FrDqtDD2hR8ehP9SdEL1s+mcKOhjILAV0yl6FZt2ESU5O
dlWsYlP8mUjZHfX+m0eKBZHpfAfiYWr8lXQJSLK6o0PiFUBSTnhlQg68sFZdgA88GbxNFo8W/h8Q
82P1JTH8x8Fvw3VIMxfSb0pGNFSIKy+byFqoR8rzzXDCS6oIT+ErlQP28sSqvpo9HOIh36GN6h57
VfrbPIM/4Y7pz97tda6CcdHDj8EAa3ATOdGOpVtfGcZ4qur4Xvbecaqs5Dl1pu++TfRxQ17DyowB
MMGJIE5qGFbtSP661/jwnjwQ1lNGQqunbeyKRNOBnQl8Aao37gxXKKqHYArcTUorkn+l0eiTkgeQ
NbzRNIhXom3LG8OkaoqykSwJtxHXnlZZJznpsOLiSV/jX4BrGKfbUYhpbxaEquVKeZAYfUjvTItr
lpVkG+pasXdFVf1/zs5rN25l67pPRIDFYhXJ287dakUr2TeEZMvMOfPp/0Gfm+22YeH7gYN9gB3M
ZiquWmvOMWFD1YQzONO7WZBV0HU8/CRh3YksegW0chu67UmJbEMLDx29xd9gZY3T+TmSwQa1UgAq
ynlW1FC7KZ2aVQnGYs0m/V7Y07gaAr/dAtNLPkw3eFKqIsyHRtg67oIvtuFs3EEfY36xXY0/0yi8
d3UJVBJWjp3L7yVGfrtSoIEYEW7dUn4P4rQ9hnlpQWT0wk24xEJ7Onq0U2EjG4oI0SvNuy72y4Mz
mMS+lc1805CWzng723WFuM+K+Eh9+rOyCtggcbwSIvsBWX9D1/UeHco5SMQC/NBrJEI2cn5ymuO5
B0aUrom+2haSCKIkYcuKxRVYdnzGpkn0ClxjqkaE6r28iXRqrjDc2gAZXW9FkGoIrqdE/dB8z0vA
zn4XvzTKeS0wavmNfPTG2DwS4wzK2zoELgKzRUCacXBYRP1NiKp+U9YNpLHAJb/IBsZE35/ngm8H
kMBuqxAwXWtVHph+r+fAhgqN83GxHwj4N21I3lwWfk8JZgLZeJRVn2y62v7ROv2e2mw/TKDdncQn
lsbtwmOVVREg0OK98WM+Gv4+1Sl2ZfATDQymog3i+yociOPyr/OJGYE/souu7ty8egdXd2jm/o5x
AiElkIFtPe162mSEgfXvfh8/enH/pfbn6tQQH7FOep1vpNE8ji7hFokLjl5iTplsgDSFDK9o9Nyn
fnRUev5GOKe7cRSLWjv7V/MIN60i6ysOmlPu2C95z7xiiqCjYKSgEvMx/om8qde5CbzMLtXdIrWJ
q+QcBd5LhgU6ZCFVnsMwYMqInoneZE9ypyequzCatrIuvrhyOvA5ONTaupO1/YK/8c5uJ1zNwSvT
pq+9Ix6LLotBOjrnOiJuYM4fcDeUK0elu1Rhgi6tO7PpXzrSslsDogito4LFLTxjspDEG2ibHFdr
Z1nDHjMrGWK60FtrMqPd6OQPUdbs6tT5EdooOZQKDigLwCQO08PYeOOu64e9m1RX2m2v0Kq7626w
wYXX4n2ezOfOtm5QbVYrc8ohCbr61UzsR6MI6k1PH4KYT2dYBSMEaLu0WRxGgpu9WnhHBnByXcxo
sdI2Cl9VPkiYyyREyn4imSghw6jIyOrzwpII28Lr1rOWwU1cjpg2spw9xopeBRw/8EkElhMYYxOR
tmPi0+/oE4dfrYxcQRW7/ikc83PHXmUHXl6sTPBcK1+LR+GEcGF7hl2EOKC7IM1gZ8csinmfowqx
3B9pXkN1M0jEkH24M1XZbGYdHeLBx4balONVWoFBdPxygsbSGiDirBH+OHiZtd26dyJv3Z3OymeM
SsHWkPYjM/9ni6hz2JU16lWPh0XW2UvkjLdWU96nBvhIHsfbuEm6VS0TvfZlY4FAmhUNWaLYxgri
HAjwdh0SAQ4dvCVui/nPkmh01ZrGWZbmS++H0yq0xLkYOhKSUz1vKOGva50cE8e+qSp1J0DnVO58
TRDHFZP5W4JbbgKzvDEC4xaI18JE6FaNsB47BCabUINns+13PTk7lvK9zlCdpxG0dkLouyus3Ld2
HuyskJAqQIH0FqZi5xjl3u/qalMTX6Mz/wfVjcAvqd4qWTyouIYbFL8QznJDasqtOxVftW/BBRcf
demfkij9WJz2iQFXPw30QWfZvgyCHZu+a0b5oCC9DtJfXX9lPfqQFUxw6U3Pqc0T5YqOnJGcyM6K
oNJZiOeZH5WHtMWcFqDY7PMvSQU2X5TDt8Cu3qeQPqia3R1ghn2QjB8dcK+1JeJxJ2cfLAW2K5cF
JXFpko7elS/6j9zLh20yhOaNpUnv8O3ua+h2PARmmG27cLwOOtKXqil8FX4myFe3d1VIxCMT4GQH
mIGPkWetS90dJorlniHckAIvNPLCoa0ms+1kwUNGBdUezVy9TV70o6qGhzbviEatA/JaI/HUd54i
KJaqFZpUsyJfnTCRkedAGCzlOQydptfqpSrIi6Ok/EovgOwfErmGsLlnU/9QT+5NRdAQi4bzzcRi
sca7ZeL3JZR0rmISvSG246A/ZHI6hYXlE+zhHGkxHclEfHCqQW50TTbhALHanMdj7A08usQjrVvD
I2xk8octS1G+BCBpYOr+914HXCR/ctdTnjxjWb/TWXhkIYdt2ZDbIn5G0wwabQDerlkCrkNH/GCD
5h3wRVUEm09yV06ARdVMVlvqiOOcFCZlACJSiQ0YTJ4/bIYGprYJSFZX6bNCerySUw9CsWy8Vduy
ee5hSZCOSlKcjr4Vyn1pA/XFCAQ5OqrbO5W1mXIWztavxbGS04s/AniWAZo+t56pC7ziugr5l8B3
LFXRIz1QCd0TMq8y2gdFpQPZCpSwAPPk97rb0bTJwByN/a0WvbHWOhUL8+QDXkGzk3ahwRrZt7PO
44WQL65pxpOWBW5UOvDkVO7tuXrNqh1g32aFR5Eedq992YH5WmREkR6AlbpLa2uJ+6T4aRLzp86N
+3qCwxn0RbgPZXtIRmLOCjuawEm2h2FMnwA0flSdrbdj45KL44cCVpUmVxHkoC7yYw0Hc+0YLTDG
jrR6nyda2tF90BnGJlWEYpsImrYFGWHHBl8Vt5utQBEN4WuUWMQ6MKZwbyRKlm0zxcS7UaGe0TaB
k2Lz4b+klRZ39LQA3DWEnsIiCg4I0pITFJjqmywH0zobfH28dVHE4R6TLohjxyX7JbA+5sT5Edkq
2UV0FfctAqYbz66Nl8AgKW0eOvNe4N14xR8x7NM4IUU2TIgQdpfnuCXmR+pmJJ9q6q98DwrYysKv
fz0O40KBJUE8x4kW9rdkvJFn4vSzIsV6dIlF64avYWvBZY6rzqAnYcBbjaO0vS4ZWR4gMvT3vW5w
2o56pCBPLau/E73V3JoE2kL2DD4Uf8Y6Sdv5Kcud6BadQkjWOOkoAbvwb5JogacAH2EP8X0mvNaH
IYVqMt7LXA8HywVTXxh+dBd1YQGlUOV7EOvTHnyPxQUP9EMdwRGR+eTCiGP8YrsgVmUm9AmVodjY
deDtQm9otondPipykKjj/XLbW0F0AokS/pRWu3CMgb+JfFGKwixKDkwgm9vJm4ZtndceGOcRJoqU
xkjcOmOXKKZQ7FvvVZmkRNNwHk8lVO8tVa13g4HJ27B18x9V45dEZ2pwd91s5FuLmLmDVZmQb80A
W4slzcOUGWLdZDLDbO/CpXICklRCrbY1yQ97Ava6bdewZmJbjbbm5L3Z7GCPzuR1GzevA/ajwMpn
qyQeg47ggY0wsFUXxFsDtYJ93iwfSMsuiXAt0tVUEJumoqznvZd609jE4aSd5+7N0o72LOHyGbx6
s+uopO8gWUEACMg+isa8P6YI/jbMl7yTqCwYvUXqbNivFS/hbNnUOnoi7dso7sMk4sfMmg6E1Tjy
aNBnvHOckAyrqm+vusiVOwjY0bkbA/voDWWznKq+Q03iVuvWhMs05rQY5razazTcKfuduKu+zlFo
7yy+pdeR26d7vyIzlO8HCzkLhb8t3DHcJkvEQSNLF+RjgwIcvlp3GnOKl5yezFcow8lROZl9NGJp
7JzGaJ4Hoq+/RW0FDr7Ratwyfcl2ySCmq66yvFXoxyeYVhs1GmIFB4WCqfLvWc42HuEEszGfZ2P6
ErfZcfBc1vFkuKU8eHet6qlI9EtZVdTz5Az48Yse5p8VWRjNtOSG+u6zMRNVYbhXWRm7u9hgJ9Jk
/QuW0acxVxLSxvAgHPs5d712LZuAGARNeoFxz8ai5ss47KM8PFroSICXKnwObv5T96y/kdwpP/5Q
rvFYGObzHMcnUZfALqNr2XTf66nYDmlFRJK3cUwKPvgdgHibIt+UYym3RLA+WbOxH9Ps5BrWXdJk
O43QCradt/VjkpgTAlcdStF17yTf0G9A4O3TTVaKM3uZ2z7Iv6YixAlSHfVg3Ea8WmabuQD3xnJF
mBpLEE+rMVYrqxqvxtk+OPG0t5CArasZrnuk3SdjtkjlLAQQA32adPao22IbROzw+3E8doV/ZddW
SykTHQhU+nBMtiJLsxJNyb6arXHdzuqtdvMb7NabOTLg4Km8WpvDOFNwNh51ZlLAQ47iNnwLhoFU
lLmoYd6mHbvmznv2EvM6qOkI+rYJO3F8STNnXHtAuu0xmY9zA+RdZocqaj4I3WYWYJ3rQYkt1SLt
mmE4icl57LPw2ZEj1W1HGyUYt75yrk1rODtBsY2a5k30Ilt32I5X+cTzGjj6gyCGK1KfN5FgM6EA
w9JzMMqVn4iHAjkXFpin2m1/eJk8dt14XXdsBmb7LmQzCNw4VGt0bQRiuKnLlXGWHUz0XRctTvii
KncVIcPYwYBSx119LO0SACFbyHVuO8mhqMlFCtiW9GO8S5qZ7KOKza2x6xVdqbIgI5rUCGcCcD8U
xjU8G3TnsbsNK+cEPQZ5gTrwDX7JkMKvGV4xqA1gvFlr3bG3sAMkwZafRnxLaEb6BM4GntNvkz6D
py12YTJuYMNdy7Y6WQEElswgJskXVyVvBsU6DPORXcE4e6+gcrZQCHeujF7qwXwM6vCrMzXUC+QW
D6rZhhiAVoZM9nmS0D4ti2LdhTmzca+5bzNr48iWLR0b2jYifnLU9moJmK2jZOt16n6mKuiKatvx
AWkA07d2EBFxSEYiDDkWHat/pfd1Wydiy8iCuC72+ERXfXcVEZ5e8+gYgHUbd6sH8WI53Q9zNE+d
UQGNzG9mYJNJFTy4Y7rrc1bKkEEIv3f4gjMNpQ2++5j0GwcZIhkKgDwbbdNZJsYK0dI3PJp3RgAK
NLbPQP22fZfeSdO/bkrzyWApiVNxP/ojyEkSYMLirTLjvYtwYtuqSbBkMWPWdiY3xvJNCtzsZemW
TB5ETwe5DaSzdeeV3+vE3cnIuiVc8V349baOUmLFxHztUuHvU8UrVabevJp777bM8m/SDXjGRzgN
blzfTR75m6MDp7bok3O7GJezukaVOb/Sc7tuS4NgxbbqSZBM71HF5du+7sOVNsGbGy7ZwJF9Z0VJ
vcEUSHztwMaMFu4pdijSi+kdAeVrGRHOaHdoOpE4N+sAhDsILF/fVHmQHpIpuCXl5cX1jDfK1i1c
1ZfaNV5SP911XjBudETB3tJOzCv32rKALFdCfeBelDTWSbvRaf2tJOFlkDEhhDVhNSHPIlkPKSN6
Pr3rxMDjE8hOU5KKnCeY7LrSrbl6idwVAQP1HgOcaS8Jkiy2EskoOkTXMH8mNIxX6O/OqK1+5kOx
C/rmCXnnrvT6vSJ+MTRD9vXtG/AC/qPiLgWiv2JaZCyduy19/9vICKdtOUfnyAlJ8+qcNd4U0oOC
U2qLn1Ym2SNNkP/S6NbK/YP2/e9+mTSM4Oc74vaue2GcVOXv3DrMdgHbqiwmMrbSb14wb7ycyjvx
SAWGSt/T6UYXXBrjS9JmVx4s+7ogwaVwr2C/tyioylvhQe/mhHGY7JiLL9kRG0i+B7PzD3XkbaXW
/MvyyvLZhgxFu1WzeAiXb1ZA3wZ/Zg+pJpsBZlrFTsl2i7jmhwqJUajyiQZ+RsJ0vhnpcnf1TRt0
d3EmzlbQE6U0fRClssmES1iGCHal2R1yGYBSVn7TsVR/M1S0dXNCJhWRIbOlTp0VxptgVg8mc4sm
LYwVAwuSdvRtAVyZLrF+LJRka0jSOG6Fa5iVe4ffXDsNi7qKXiewVghemIgQ7PCzcct9I5OrjL0f
kOAl++kqsstupTtMptlMkvfYiLVnZ9dG4ZH5UxbnhCxkUQEHnsqOGNqEPlQazjha/K45EqF21um8
CQR5RKQo3IZtcZixRXOprRdf8sqZVCelA8MCn8zgxNdi8p9pue/Yrb4HBI3UdfhLIPNhN9FNwmaK
7/SGLgwacnGGt8GyOC9S52DjSkUD2n/2hb92ApvxFCPJbHzv4YCsjNKg1mi5SAR+2BLnpH9rOvXZ
U/m1HrV46Hgs86TdNM3LMFdnOyLZuDcPjvpi1saTSeriHEynyUq2YEuOc8HQKiyTbV84L3lV0eFJ
Y7J/Q56ZhZNMgE4CzJfazwNqPJPKPAYgLIfutdP0Jc3hgVTILYFOZKhWR+Q0yK9N+9Wu+K9z5JF1
8OSzaJm6emwmk/ixKl6R/bM3lz1gj43dmg5LdEgejw98bR/8dPqqPP9IF3HXj2z4o/ipJbxoDPUh
y5kTOgJOubUCtLN2+vQTrdiF6GcxS3jgdKCN2QydQaX+PoZN7aCvyGLxD0EepS9MZyDZFL167uh9
fTZavdCk/O9YChmOgDzlqkuFcgYKiaqSxgNcCyLus/A9tZ1iY/QeimCzpdjGOLMZS+WtbdtI3wAh
8Ent3D1Fpriyo5xIyqBpP5FiXmhIfv0qB5cVllhcu1yP369AFcL6Jz89OHlWkdCtyBkiHnly1dWs
Gob9KfGI0Ua2fnB2nEmmn2iTLm/AL8G8hUcHswqzZtP6/fCkFFeWrkd8MlZFVdP03mEsCbOGIWJ8
Yjy5UKv870zBoZgwSjmiurjXVdjkbScFg2ihipdS9x8qhwRTaV8dlTd9puC4PLPl0UIbSCIr7h/g
sxcXtuj1iJmM8ylIRF05nUqP2m/B4oeV+kSH89dDcVbKWtTvSOF+v4jQEExV2VFyKpyRxZO5h3qy
coMxEiGDJDj8WyPwS1b0H4XArwv5H/PIJTYPtz75r1Fr4Pb1bWqGuOzKXWO36kWakq3X2Is+2NnI
u757aUQWtWh9MT/ZJllFfIKD6q7B2KjJh3IZwKR9vymCiNm3AFxbEUnBCZ5CbiA5DPlcDNglmTxu
5QTnfNXxBfm5yPgFwQmx/U68tXZ3Y92nw//xov56MumQLX5q1BWXErIRk0/RGS0+pbxXxyqo5qMQ
RKcIGBmfPJmX9285lNa4xEwQIMz4ln/+H12TG/aLy7ZwD3Odio0VOkQ00+xeJ37Zf/K+Xb4Ey6GY
BMJjQlkE+PBSd4Jwyh2UMg7hkq7RTJnaaSMO9r2LeTefs+6T410IbdzleLBmMTuiUePcLh7Nvszz
DB9EdmrqmpQrmMBX85Bax1bGGZ0C480f6mzfT868pb1jfrK8/+1sLawOizoOoO7l4qZ0JtOYQvRY
TV58cBkB7lu2Yky2WtMisBk5wr/fjb8dcJF2LghmaAzuxelOKC3dOJvjY2lIxlAdAsEbrxLGzuiJ
xpGsf588OpdCol8XmEIMH5daVoBLO12uhrRh0OUdsPR1dLLciQHE0DfeMwM6ojxjqfRr648128uY
L8xqNJrs1gN5SM58UeNqIILDWmI0ZKXXlmPY5Sc/cVlX/7tcXD4CyzX7z9OdyjTtm8QwDnnAfifu
2doNXtZ97VrVrxtd1vskKYOnf9+Iv7xSAhQBMBWBv9e89F8mlltLmcTOgZoKV1mZT/vGwi3il+Nn
C8Vf7jnLPB91XirFrb94e0GbeF2pA+cgOzQufpUya+jj7uS0DmGJs2l98oz99dT+c7yLDwvKdh7k
zteQ/+13y0uH86ygZ/oo4j9x4vztzPCWLW/QQk2/FOTRnkv06HEkJELuCbIy454htl+YPE6Hvgw/
Y6dcPsyLGwFAjAVKEcsykOGLaqAFxzIPthOe+HK2T/xFfhHO0NGWDVL9I4yM1iBDi3kGo4X6LZtr
95i6hvEjV334I4Ru/5Mmpf1VIm75DID8y4Pzn8d4+W3wqHi3l/+Bubj4bXnqIAdQZXTS5ZKR4tLf
/eEmkUNGszaFwThWMgTlpQMw0JBcTq+FNCgUdP6kviOEYwDIZRxBAQbKeUxa1w+wCkSoOHDJweBp
+n4omBZGiII6QoOuYDkLQXPM6dhxinl6DWtM8fvYatgm+4pZ1K5oGURsw6CfsnULVI/nLQRytypR
FpJ72xbD7Zj1cYjFPxqeZho2ckUQcf7NTtscIQFgxGwzk7nJsHAm2HBVm35dE/gLLm7FVKPxd10Y
Zm+Bz6CB8t0H8O7lPd2bKCmIMvPcnngDmbWbaMgtOjvszBiGztWgOSuzvnNwez4wEaJjPsum+gx9
c/EqLPcE1TWmP9g+AhDCxdKiGuEHg4kguJLYO4A7FsRDOzCxHYvh/r9XlIuX4dexwKtgVnIlrhJ9
cf8zRGHA1+YIQLIvsSJY9XVuE7bWppP3hdXzE5PAHwg4zg2qB3UWdcFfijpUJaoZrEAfbSYvUGJj
Ld8QXjagKPMwkSsTpSKJr6nrdQcnTagUYvSKepWNdVh98mN+faYvHn6MCjjUFiYDXNCLNcefGtOL
R08fZ5la9UnMNihHCZo7oYzYOE5X3aBHkvmeThCTTv7opd1eylruKAuIAEJbQhJmX3WW807zqxfP
Rtsb3wDilixdfbQgl812NN8JX2Ig6hFzD3yMcL4NL01CcEMVPiciYavE85tKIlHcIdmqLHUdpA1z
XK5bqxNfcLARWi/Jpo/udWrnNKzqbjIR2LBMsJnPQh8STyLUN74GXUK2ThF+x49ljhtG/ElzFDij
qrVOJnUbsWuMdrYRqXJjWsXU7XES4akFUd0UP+PZncRnpfUf/jBu+lLGQ6/HDU7Zsuwh//OtLCXZ
UUZRGceJrfkZp4a5yCS7g577Rz/zxWG2Y2unBNmt8HY68iMJi5z9/rMX62JXyMOOMhnVM5sl9Dms
er//DjONukz4hnHEp5bs2LIQzl3K/K4eRms7OaLfdh4ho9bALPbfr9lFtfC/I1too8H/LfTDi9cs
NdpG54hEjhaP2qoySYvNSIvaFvFAbvU8D/QMa33890Evtua/DgqwCmQQopzl9f79dJWm8RoMeH/C
1MZ0acwkFSH3sOb/n+vKF84xaYxg2rz8ojYmoukemOSpk0ayKWP9xXfS4U0b+OpRO5brNBKHURf2
Z4Lzv11Wm9YxSAwFleLyDP3YcBQ+teAUuK2xzmP44bZBT21OymrXI/s4kDH3mWXsz+WZy2kzhoWl
J9kCXDxFygQAi5E8wGUYK3s1TgV7qEj7Da08AyXSv28i9R236fdVykFSjwl8cYkQkXpRffdT7Hp+
iOS3wpLj74gysp0rpToV3VUsas+lYEq5mYMu7da6nG3q3bTtiOULWN0ZjUw0bAnD8Js1RNul6z+l
NXdpFMPzpLz6R2/VlECRtubHbqgqhK58KH+atGyOUhOtiBiD9N61UxJ0ikk+ehzNQuabsI+ITWdO
M6AZYc5Hupad8t0fpiYDJ2TP/nXUG32ziWQ2f1RYKM/KAh+yrvrZGTDxRHT3PFEjvdQ92Nor0Vjx
dRNb41vWekquJzFKkgDIrCXoT+c2Q+4YXOfKbURtk/eT6zvmuuK2chbkrir7fFF00Z30aqrxdU4/
ulhn+Ge/tkSrV9tcmDnhmSTG8Aa6YvzKElH5xwij7cNsjh7xfEMlvtCxNYk1NxJdEiE+6+w9CAAl
btjhWo+8U1WxYXnWt00Bz39VuPMoiP42u6+kM48cFkVWsSfX3cbqLbNlVhR3qMkLn57Bqgknx6Bi
cv3bqujt1ySNh2efCtA9+1FrZzsGymhw+jzPn9N6cO1jHAZRwVfEd9/ILTDuXT5YqKIb4kTRK4np
PuWkmWMVpCduI9GI5JCJJkxXwprp6/Yoy5KnyKgRTNUJkag7sy29r8Rs/R+phKytgD4WFjXbRPN/
Boz/rvFTXMxpnRvHOcutPYoI53HodHFSXdMygGnC13+/F38WLpDC2AFJ1nPThI7w++LW9WCnh0RF
J2QesGBSgalmz6NWUQBOVfdcE1j35d+H/DPeAsQArmJ47MAGFvTx78esDGQkDWEVhxzpQnGu0BI8
BUrxScsJUnfrmDS5rrRJfvZqLz47bRJ9V2mZFiuCqZFT6xLnwF4WhrgZR41IfeyDtjrMad7lW28Q
RE0SOeQR01jmDwUEJG8nJjjKUctInXiZ7lwlXn1tkFhEc5VZ/7zNoppm9qDdOMHh7vZXzaD9syAs
tL3zYdpdmW2MuJYvvzS3/74cf65L3AFWQEyCHsamSxI+uzUvIcE4Po295POSEMburvLY9N7VnI2f
eRL/XOo9+puUaXiLUGG4FzXESL6BJscvPk2kn60tWegjEKJunSEoOcfML39MdWw9/vsUL/o8fEE9
aCfM1i26LQtn5/cbnnD2KRCb6NS5teDDlvnrWobm0tiOtkyhmqM2AvfD92mDToSxfkKF/ts5Y5dD
wMJfhCvl74fPiqwIjAhsgyRV7CgMRqhBP+oV7/6jE0hK1ATV479PWfzttip2qlxpz1l6vb8fdAam
JlRrxKc+jN2K/gKJ7kyn4yFIttpM1ItrtxgUTYHSs07iFGVsK4LbYJjSK2T91vd4RJezQh0VOUhf
bfYtoDnct09+5p/FjbfQCYUDss/WdKJ//5nxOBoMLNPkBOoWvg+O6l1HKDnYEfZjVH/I52TcHyp8
rpvJ4CMz9yOIHo+Zv13VwBvRwJCpQELkv3/Y3+7Zr2fUYluhiOj7/XdZM4yuOcCWHDGte8GdEJ1r
b1QlAphyFvC6dE6MPcTQ9pPX8a83brHsO9g7gS7ZF09LTwwkdZgbn/IcYULtlN3WN8VpUN247pNK
rxjQZFcIgQNsbzxKYDNz1JvZs1QhTcwAKxE6aNA3afFZaAZLJKf9exGDdZnsPvqmdBn4/98vSxX3
7ciiFJ6oePvrEUhTtQmx8a4dn495PBPfGiVD/JyVOiPw1MFQJw2cEWtLjenbGLT2vhdDf+8qNvNr
lPWQLUa3L3ej5RlHN26MByujAsW+whRETcQVV4bIiIeUwU/ptOajGdG6bDVJupEXu/cZf+THILXY
561aoEpj89ZkkdhVGBjfLardgGfEcb5ElHrrREz2KtQyvVNFRbcC9tKpnNCwSl5BY9W0TcTE0MvN
q7ZJ5r0VBm/lvMy3UPCvpkkNO0ZC1a072O1Vj9ToRk66OSg3rFy8KCqBKIs6EDZOpW/TJgM0z+Do
2LdO8ZzMdb2p4VS/6nyKv9UOAorIJPrAH1zjmjIjOJh9nWcrOyyJAEfIuVNZHh8owJzzAM2RoG4F
RzH3HdTC83AyK0tsyPdS+wF56iHpgYXNcabidSZFiMCIze/K68vkEJRJ+uEbbf3FTGcB1tgRYXBk
k9fba/bOdrbFZ29VW13HxRMLlXGArCTOmJysj2nAKb8xZe6gh7V89Jb1QD5FARXv5HaZ+lbaVYdA
dp7m/Ryl+KVCIoWrriGVNNDGPeKZ+H5yS4QfvsZbxdNgY6awor0VlfN1kVT+o2ci0xhKZV4vlYe5
WnQiuGurqn72Ckd2q9BuvbfBKPpXEqGgH2Y2tCQMBz9M5O/ot9EeHX00pZvETbsrMfekcYeF3AD5
wBnJFOVn4iB6rFPclUOYxV8Uwm0ifaGWr/rYMMJ1SbzwNQHr05diVMPNYNew1owo/ZrblbgSiVH9
gp4TOxu76YPJB/+ORGd9zksI7msj75wUz0HuynUWN/nifh0OZuHD2xBFcqLR3hgIjhBdrLU7dhKC
0txe0dHjWWZuPIHCzWxEI3Nj1msj6s33YBoirG1RjvGwr/I1ntx+y+YpPQg/L9EyGsPB13iTNqKd
h9e6Mbpz5KFpTWzS2IXGQ9jCQT1mrqL9VpV60ohm07bZdkFcwkrCnOWIVD92NjHdBpTTY4ID9NgR
zfu9zi296Y2RvAkLLcXOx3x86/cO1Qv1tbUuXD2ZmA0kJW3VBjgYZz0KbD+encDiH7p5hf3DRjEy
q6si94brrJz892LCsGiB/NvmkTddo8rw95Mj8xX9usjbzTMGuXUSBKBwotLKaZR1XruL2iE5N3bG
Zwgw3PSCgxeYSImDmt4mybQB0/AbO1sEHfgYFLYWI+0GNLad9z1D3XmdVG2+UywWPC5dcsxKZR/s
IhhuokSNL6HJCdmdMr/Og4Natox798YL2/Z7kOM7oZXqTwdH0gia5hFwqoMpZzNYqHuCuWoPIS6b
ayN06y2PzPjTEhXJRf/nTxEeA76R7BzVMu77fc31wgQDDzUooriEON0WBPye/exL5HVyZ/e1eIkb
67Mt+V++ywpFN5uApcVC+sfvBw3jKSNggTA/ETI3XdlRIdJtNo+j+UlL5S91CqwEduK0lfikXCaf
2Og0W/Bo8al0HYnprLIOCG6iQ2NJf/PvC/nHOdG6J3OEaSZoJ3qyF+cUD12R5VNvHLvcM86qlvWd
HZT9t//zUWB7QidwyWyjxro4Sk0+QzClo3fUuDIKpNBWSbivH3o//32cP9txy91ZBvg2jSgHgdTv
t8g3Q6cZ6sY79jGhNOCKv1ddUD5D1vPO2EbuwJQVJ6vv5lsEse/CCpHbsVx+clH/KJT4FTZQLkQa
wAL+GPER7eEGwzx4R+Jr2oeyZoaQFOW7cIcBY3LUn1ALfgrO+vNOKhMhBAlw+OKoq5d//p9daqrq
2AtM9GhRMhXhNZxUuIVZDaZyA1CmcQ5pa1RfDKaPkpxNFrd1MNqVfcyKurf3+DjzLwHWUAzBRn5l
+k3wGWDmj6eathJxM4KtDts7Riy//8AO12ZSZKM+jkiGoDU0rLGZ5V4HE92Hfz8Hf2xu/h9n57Uj
tdK27SOy5Bx23bmHmYEBBhY7FmHhcs7x6P+r5pX+j3a32mLtsIOgusoVnnAH5GqBc0jVWpm+LU8q
4C7HrSPFPnkxYhFmS5Tfk3CMPIuGtZ/AMGyBDxtbdaw1AOZoNd8ff/kt0LBCMZXPYTtIVRAcXk61
R5/DNUMjOAbcs9YWcX/o81hErGnH3hoHaIBsJNPHNI3FkgaRSMp5HoNjXLhZ4idciegJVDSN7s/n
qreBowyqMaABgD3rurnEVkSRJ4oGob3zQCn5Q9cq9QGKjrPRmzrd6003EIBYEXwZvFRHbCU+tDAM
/8uP4BKB2iHPlO4tdnjYo4bQNQjRzm5dKxiWNd2DHipBvM8UAHK+Yk9JvqmxTCBK6FG0BXhroiVv
tqW2glN4q8H8GfTLBcFXFWNjA58KY6ls0xtW3+Eplp6pqhCjfK5co32ox07szCkttpHIf9I5ad9N
Bc9QbuCjEWXRuBksNflizh8LHG7TDYjAo6KDHMX1jPCH7FuRUPSVbyfvvOVPRcWZe15i5pxlfjIV
YCq6yUzPAUj1J88pDxr2oVDX0+yb6RbDATFXNDbhLW/o/BvHtp/g26ixRdTFX9AyjXdZ0zpPTCPb
aHW8mt7pt34hKpGkUQaZ+fLWHridrLCy0/MQBC9Ggy5AVacE92JIf0whQAQ3S6MXLet/S2Odr5UJ
hc0tUvuxECzc/eV6A9RcLZcEoACEkfepvMb+uEettLVK6KXpuSOXTreot2GKoZkl2H51iI2PZlNo
SGSYwfTZrhKowfQ/3HFjhp4XvKQQjj4pcBPfjVHbR6c8sWl5V4kS/sab2u59JW3oQtN1dTHpKanD
Rsj0QI5Qguwz3ONhJpgK01+iNdNX4vX4KWnS+mcT21AI45GbzA+ieQLP74jwx/2ZL+9nuaXJsaFi
U5CR1oyXE1c0LxOl6pETqGZ0bDWA4WE2Trs5AQ5zf6hbW9JCTBG/FTnesr6Wdeh5W1qUnVM97FAG
Rvq38kC2wmttThQWtBXM5PI9eJualK5Guw1zj+U96QZuPfa6whGIAX97Ti0x8ZYHuVDBiDnR4S+n
jvUAMcr40AHCWtlTt1bWpQEBpMogSzQWUQn0JFLnsAfup7r2z8SCFemj+Ap114wabS16XFnc5Xn3
IB55QPIgR2KW96mmPbItvdHeJyOscooIw8ri3pqdZSHdqOG8RsS6CO4wRwGmhb87VxmXRJEH7sFM
k2Cjpeb86/6+WRlKX7wAsQaxa0Sg99ihgu7CoOf4chOI4qsx5NPKebi9jjIEp0ZJC2Axr6mpxdzV
qN+rAUEDOI/umMYu2VhspduihXpyf3JvEdrlzcPicQCJWGhXIctzeQCHTuAd0XXpuQicL2owFMc4
pcBOvlshF4kwjYE96ynNzW9upX8Et9Q9NBg8c2MYMEZwpEoeqKC5h/s/axnMWiCyMAUCvkkfhPVc
bN4uL/uhhd50NF3l37LJUEqKU9LDijxzCoWx05zC+Xh/zBsqsPQhwDBhQkVlDXuiy6XIJ1tzqELQ
WtU6td3ZCJ47myGcoCfa+ZCIjQMgMDj2cwsEJ1F0ipBIrZFKQ+6nMoBOIi7BmkjEsL3/y653oGyQ
kMHQJKEpay12YJvqdloOeXQelQA6yqTyJKYAcp7MKF3dEMvKIuMQayFvCRiSG3m5IayRKrE3V+FJ
RII+po321aYbcBWULw4zxrjpW9Y+zmq969rP9qz17v7vp4v5LneXRDiAMbj8DgISBfJXs3u0x9l6
zL0p3qlu424DDcme+0NdHzdSeWl5wTUpWxKL49aWxCmGN1hHTQ+Dnv6Ri7RH1GdJ9omyvCkOVZnV
zcrddevMYc2LsDF9Pd6F5cvQ091O8rxsT0XdBsrW0pH9oIo+lN/UTqoLkLU072dQopTU3CR0duls
le7OKpWg2tGi715V3NrxovHKdjjB7/c+/f2ykCsBTdVsFFWXe8AU+EGMbuYd1SjTNzUEsXc9uczj
GOvBC9QbbeW439rgsBjJ1WUzhET68ovPXY4YDBoGJ+SPPHOnAObB+2buGsmzDV175avL/25x570B
DWRzFWLHMrFQJ1qDQ4omrzWjPrqrpyjL/cDAbGPlS9+Yl6EDaEZaFD8T0ByX83LUeMY7nrME7DLc
T2RwD9A4i+cphDh0/5Pd2lQE2vLdUAlxkOS7HMsagigACOedivQ3EjrNwUuG8TzH2rTJS+s1TOEE
YnuFh60Zqa9E49OmU8J6n5M4+t3gho88dGsLLXPB5UrT2KVcRgebwoRcoD/i2qBxmwLxLPoIlYka
U29gBeCmQ/hRR33A21WYHpv7vPGSw5QFxq8JlhElS0cHrwT/PfzdRPr8T6cGY0r/x+2/lX1ZDUdk
TIv4ODXW/CEb5zD3oU8G2C9lUI3dtIxep0ZAvTVKPSBo9YIRnYLKDQhJ8Nz50YqgeC71fggRg7Dy
njL8EMZ7tXSm3ygGaaMfIASWoZKhgSNqkcxDxrpOvA+Ea4oLeCyPvxddPH/qFaN0NnYB6mxl39x4
/mwufBo7MgoAtHi5bJ03O40nDOUUFZ5+0HRcpnuXlFNH/u3riNLkJ5Tm8pf7O+jGoCS6HD+bKBlE
4WKzxqGakLqO8SkXevLM2+dC6Zy7mbLz2CQomrCZkfMY03RtujduYZJEmDCkPzbKw4skoFOgE7kp
alSK3U7dfnQ7/UcxhPNja+SI+eAPFhsrK/x2sy92JkYYFt5RJMugJxePPXoPNkbpMwaEhddafhKz
NX11jox+PyH19A0H4TE4zWlCT1ygSiH2gEFEiucLYlibSFTwhfNOm5SXwqTVssHAYaABYTfQOl2s
ag503eknZKkS2XhltS4S8tY8HB02qXNoNRBk26pIyp+tyLL3kd4pvxxHGaUwj8eO7qwsWtPTv7HM
3LB02rCwpdG7lGsdGhqGWqnT0ESXA5Ew197FkRbsmqjXj1Vnr7E6Fref6wDhIVrBpwZ0OE3UxS5G
Do6SpRjnh1ILNVN6qTcm+gPAp1VoPiYK8Pc38DKAw9qEd5x0HvwKKHuitctj49Q97ZvIbQ+51xo7
w0BrM1G7rW5wvUNF/uTVylNmK08iHN51Glp+blee+6LJV7gMS+F8fgQVOAgFmO7hund1fgcrTZt2
Ljwocm66UzznqYwJqr26OkXN+04B1qTnR9NIvlKy2ta9ulfS9LHLnBO2LJu+F9pGFNrPTEl2yZgd
SzEelcLcVIjiKGZ9bk10Du3mgz0ibHV/DZd7BIQGpx80jqxCOMzhcgn1Uhlwn0eHVZ8zuN1DZpvv
UxWj0j6ItU8lz8b27weUeHlCMKqnrNblgF6P9bsFkvTsWZPta0FpffQyZIOs0esOk1mOu/8yHhVa
niSX3GKxKScSdTvEg/BseA3qIJZI1Xzfm/D8aJJBU3WCqipWLpvlzSoXlTgPkgSxuwypLuc4IsVY
j2UEKUAq/yeG9llvE8p0FqjCpON+sNveWhlz+SFlVItKMuJ7VDzsK1Rl0RS1kTrQ77JgLB7KOe/L
ZwXEY3UcaU9m9JDzbl75losDL+E9dKjwDMYyCTn1N7zXH689+lw9ZWO4/2ZZh8+pWk8IHIqkHn1h
dAAm/vpLApHFFJvKFYH0EhlS5d4IZRBkSDmNMyodk0600wUH22jiXUw3/+d/GO/Nf4XiEcnR4iua
aPynls71qdMB8OmXOZs+glAYtjhSdZPirqzmm/vPn0+UXE4uTgyieBltYDmX26YY0Z/G2B1poKws
v48dZkF+FWB+7tvxbHyL6rBIt6Lp0eQrxrH/nQBj+BGZcfxRn9WUx6gKi+euRoRwZW/JS+Dqh9Ep
JEcnSiFcuPxhtjPTsAWAea5FPh5G11QOtQuhJITGTbA5ui8CD4hdmA317/vfYFlTk0tCc0slNaSE
R3H5cmTh9Tm/B9Ra0Djlax2mP8dZbbegT00/KdLstRL4sqnm4Ozieq6O90e/NW9yUoBztgQGLWmR
TY8SjdNP0Rn7819a5fSbqS2Rlq0sMb8rnEL4rR6FOyxm1wA/N24QIGQ8p7iIkDK+ea3+cbIyRwCO
nZDAsgeyIU2xxi20g/xY2ZV9cIC5oHNRrnnH3jjOjEeLlneaHOat7/nHoMhld5WBAum5neM0Oab9
pH+um3a0tqGZmmsUc7mbF5sKFDJpOFxo2UFbbKoRC4/JbZ3wXCnAtv1RLU3IUUGzCp66sZb0tyW6
ljSJNv7ixVHcJGjqyovOw1BiYairzZYIdDyRltLlyZJpVznzP/d3zlV2xsaFGsO1iFA+IlBL6KES
cD4itU7OTWt5HzugJR0cy85V4SqjZIMXArQwXsl+9nsEnUIAgoHa+0mkuXjpxSZuBrTzik0pZveL
MGZNPd3/hcv34u0HenDWJM6ONtciBm/13CnybkLEwYlYfrDoYb9JxtJGaTSv9UcwT8p/eItlhcGi
9GLStFwWO5HE7PnW4DGLzkx3cY+shAuRBVlnMCyN63y+P8Ub+5lWsLSelg00lBwuL4/OcBHqA5N2
Bv1onPLGJaJCxuEQqWia3x/qDbq83M20niWJmk8Oj/pyLK2zEi/WKdklSqYd+8QOnpDaLbZ123fb
tjeQsIEb/K4TYQxJRgcmVlfFIWmQPySAR3wKcbB2RG8cqVIEG9t45Qq/sRayHmFT5qRNp6mLzy3Z
UVYJCvbsZbpDbxVB3cRL5m1CKWPl1rxxsGGxYGEje+O8Y/JO/+MaQXVrEiO0/jNagcVnYmCzwIM6
7YOVKb3dEBdrDjuDGin7iTUHMqlfDjRoagT+VM/OE2ZUB3PGy1gx8XxOhqTcmHOPPimqgGODTR3A
JWwE0vHdgI4UQk/4fmIBKNwEGZo2X/lhywuHRB661huOVBKxl9Utc5rjMDVtoNaN1PnNHWdXjz9a
UAl4eCrNeKbMblYr0dHyA78NStGF1jkgbzpQl4thzGOpQP1LzmangFLN4wJhMnXqj7heRWszXF4e
cjBLArvhpgNiX4LJq1kBqCzxWbJIQ0+8BoJwrLXJJTBARg9aWABN9T/M0KIiDmCJijWaFpczrOva
dEPNgdYZTx5AOgMGazB4SBvrUpp95UAvd7GcIpURALdUKOnqLaK/JuzMwqp09LA9VBl9XBqn5J+M
xlOygbSfK/sElnyHChxJ5i6Ez4BIOJzT+KDnKSqk6tAONV3GtPyE+LH3XdPLUf8P+wyBCDBPYB25
w2T48sdBG3SAVZGZ8RO1KNgooec+Sqn7z42ova1edjOlQddZyXVvbW6iVIhqNuVzbxkkdIOtFWYF
ELnvdKN/GOxRmzeOmxmvbW6m6QbSWPhK8jd+vf9Bbn4PWOB8FYPx7cXXL/JmdjRMTs5dW2Ep2+F8
U7eOslJVfeuS/nmnvH128OeIA1Apojx1uaYUdaZRVHCHmTy45bF09E+VA+kIQL4X1JsyoVCzSTPd
/swrl9i70Gu8jzqczOwVO/WoRWK1ArI/YhAQHmzHHpoj0uPo4qGuCLvLnooID4Zw1l/TRGgP+aSU
3yFemB4WLu6Mzl1kudGuq6rugzcOjbsRiZ4jkpREyimdLFSvS6FK5TDHew1azai2s5jw7yiDydnp
oTMEGwADIar5nVZoK1f7rXNPWCN9Xk3CRNu4XB17Ngf0+kZ8PYoJIDHrzw/DtCtWi/Zd4IXR4f5H
v3WpefB0XN2jUntV4zbA3wuAx+JsVK74CdpBbXaIVA6TbzgURf96MNqi2CpRJQQ2cF28L80WvGd2
1g2Xqy1EeNTbIKyJXqRSlVSP7g8nT+dip5FW0qiXRvMcqMWGzvFycNq41I4ddEHsHNMxGfaNyEwP
5h7cVgyVGqrSpEfFJ9Db5IL3x79xkBnf4aGG/2ldtcIMGOEUmiFjZSBjfJRE0n+VJk8eNE0JX/oU
L/qMP1eurOtJ23RaIfHq3CAkVYswhJILwlIR7uFhUHqbsqyMozeXD/P0MmdSuRLL3Sip4o/3p3q9
bclrJDhJ2t15xrIw2Y9WOGAK653yIXdChOrsaTtGQLhrI7ZwgVSbD/cHvN63DAivi3iQMADHjstz
MtoVr+agRafJwEYnHtPuX6fA/XIbG5H5/v5Y1xcjY7FpaRaTJeOQezmWmwnXrUqKMBGvkLGpUquA
loKu1dP9ca4/HePAo6IwAe4Q28XLcXqIE1BcseIZIVl8i+xal3MyfL2qw02KYN2pakf7gHbEGtL1
5sgUmqhRSlbVspyW4Zkc0j1KTmWvBuY+bamAvEshWeH/oRrq/Dx0ZZkC1YO58FmPPChV96d+c4mp
E9I6Zvqaurj2rEhFm7UHv9xGRntGS0DFzcMosrXu9PWRBMaJQhAxBwXlq3pDZNZFLyI4oLVaCC5V
J/CdaNIwy3bqoyjRCsKzb61LcGtykocNCRHQI8X4y+/qKh7ooAzfKNcc8dvVdcVS/cxVcRu4v4q3
TiE5OEdC7h7VkT/kj3DFxj0hEqWBVWhvqYfOkN2llloeSeBgVY4/BPgF3B/y1s4xZZMZcAGw0iUk
nLaH5SKOByTLbnG+iPrqoaig7w+aJjYehbJd3U6xH1bxWglYl8fh8np3wLOQerJpwOYu8+toTtqp
hA1+yiNdF1tabcb0vqpMNXhnW60+oooW4KYxj5FBsKGllbcrMjP/XAj8m2jcTsbLFHSG7ocQlj1s
TbIp37hVg/q3waaI36ml3h0K25uQd3E77Z82i+vp2UU2Rl8pFdzaIfQ1AOfQZqFksNj+GMQ0RMot
3LOwwPYpMS08vjEKDtfMVm/sEFledEgbJW5veW3qSRVVQ5cmUDXNflMX+s9kaJWvykzJJtfMYH9/
d8hEdPGJ0MajrEnOBM7G1S83ZBWMltfETXxOklmxzpGtzVvLiNiQiSosbR8AqQMP1czjdJiHbur3
Td05v+//iFtPBYUpGEd0f4HALF7EQFMU1fVm5ahgR3M2EGE7jBYa10FuraH3b50GLjGILNg3Up9a
vBRjWSHKk1vdqcLfJT8LEVkeys6x8y3uQaH5rauOH+JCN76js7cG+bjxbaX4mWTjUvmhXXe52Kba
lIqNGsw5oIn+7JXz+FmB2OSbSfnZ1UWyu7+sN+dKGYL+i2QsLC8buJx1NadxSi0Tb4FgdOYPyPnP
D3aeNg+EZeLQJugiIHax5sV8Y1dJCgpBKwKa1DYXq2yMTtOV2QjPz8opL8yGVGLIa7QFyvwR9lgP
HpPsf3SqBgvF1l7REXiDJ17uaknspaxK5EFv31mUX2wn7q0CEfwTjj7VNwQ1EkVW9NxPSaR7kBOs
DrHsIYUVuDUbyhd+G+BKssmbERZlPXX5vxAoi292kmjPZdJGX6KhMr+4Gtq4g61mw2YQytxsA3Id
QBRajF8mBerG+qGAWBNw9Hm6wrRTVuZ1/TbKadEzBKWETsKS7aCHXIw9BPITGqDmZp5NHakSD1Or
TGhI+Tb9i5W4YiW2ut603HmGRCoTpUvs+OWmzW1khhy17k6zFhp7MKH6S43J0jNYzReZtxzub9qr
u4BGPTcRmAwVwoWtLrZOVKLYWVSaeapLxC39hix3V8+2/WUYbP3l/lhXU3sbC+SQTKxk//xyaqiA
GQIoEFYLFCowy/AsJX0YLdS0N+hONNNzFSvdykNydTSowVI2IE5FNE3evJdjzkOEkYhXBke6KPZ3
tJWhmFo9zGAd27aT20/1KUzhrVIrrYIHNC+0tbLO1QrzC0DdEyp73H9Xu8iWSoxOFUWnotHqTxDz
xw3ZZPTUwzM93l/gqw3LUICzeDURIpPKPpeTRUOlEU6ZKadYrbEfnAQmNZWJU7kSjQfkZ+ZTCARl
JUi/MT+4T5wSEAks9ZKTVMYq/BU40+cMyNtJjMrPiNbz57BUzP396V11K8nGaWsQ3NCek1GdvIH/
COcCu1aglNQSf0bPQMODbkupogF5VerPdoC7HfUMz4+VMt7WmLweHQx99p7ZzcCaMg2hgSZa+U23
Zk9zwTapFkA2XELgsZIKSxROxSnUjeTFHF1nqzTG9NUO0YS5P/2r94XV5T2T7R10NolWLmcvkgb9
A+RpT1bZYuE4s439IUZZzI1Q45ujoX6oZ7irTeuudSWvekusPKBl0JPEtHTqlqpNUDmkT3IICa+z
8YHQm2rnWhBUcxNbVRObmg005J7dFotto2nNbq6tahtbUX2wBG6VYLiDvd65Ynd/TW4svyxoyDYx
za8r3T3Q6s2bFfd5xDQI4wQ8VH/GHrZ4YVr9e3+opdqwtCDmjeUbE7ZZRBWL00U5pEZnQSBF5obz
E1cNwkjIX07aBuiD+qRaFGR3EdpWr3okvG9BoI8ujzGUGL8dPZhRSZSTf/TKUJ+LJPVcmNQldqw2
tORkP6tqGL1qiTA+q5Ey/ajyLJ72UR/pp8Fxct1nfwNZhJvf/QjsPNHAlVCn2d6f5I0bBMwKSqWG
SUIIyuByj9G1Q+46aZJz2Y1fHcrqsNUpu8WmExwq0SYPDZqPh/tjvqEoLsIHzjT0FdqkfEXwWotB
I0PLUcWDJuWi5BdtujZxc18rMGHa2UGBwqA+CbfdDxPY5G1cU7rcwHSfHk3o3d6Tm0fhr7Gb+w9G
UMfzpjSs8TUGuhLss2aYEV0AOPAAkdBtN46IvkF/cMwtdm5G6Xujk7r7qHSHyo+6VpxQBrNeRKqR
2wM6a9DYC4hbd1NkFK4fG+g/EZx74Q8iZ9wfTGOoH3tlboN3uJ9FpxYPspDQ3uqjb3me0jsf8D09
6rjlPtkmOrAb3nTXxvJWU95PBnCPfdbrkKXCKQiaPeKp2rkPh+IfLP0wkAw6D1tUNorx3CZGEGyC
JBSHAIYRYdzsJNlRnzLtizIZ4kPmGXOLp2kCQmDo4/mvrzkeMNQA6duy/6/U0aswmNsp64OjU4bz
O9eJ5w99a1b72cY48P52uEr9yPvoZZEzgA7XYWVebsG0Ryu5yef8PJdmir9V78rd0CZV/7fFATmQ
rIKSARG5LquhiIQ0IH4GKOKBNfyah9JOdpxHcSq9THktA91uVk7X8raSDXBeSKjMwHdo9SzeL1WZ
uZ+jKTljLWdRxq7Npxmk8GEiM/17HSJJGKdejtSTjXzh5SpOI5sOK8oYvFKNzlXhTOd5TitMv7Ed
ijp8FicRqisn+erToWytQoSnjiQBoEugXWH0WtCmEH04GKWNL2Kk/2rtMfm4skOWL6FcR/jwxHQU
6anqLLZI1nWYgGQeqKUwpIoTxK5Rbzq4PNjblv30qesb50uUoFzp47Ze4AonOgKGuArjZGOY4b9u
PrtPVgV/0W9MFZRoo4/Dr7E0vNw3MV6kUavQ0rQQxnsKORTZNlR09ZMbVQ2EVqlNhyKG6J8cEQ8t
gp1KXz6acWSNflTjPInZLxeS32Js9oLpT/QIp7vA6IJeIrLftJWQzKiU12gEj7ATKoY1iPPmIViM
ANvKg4Uab+7jOCQKzDRJpPwpBvQLTzIpqn3QuZXh0wfxvk99F7830qFeqSXLSOLPC5n1BcRAKZl6
soEO6GKfhhmNSCcGZhwN2BS1bjafsz5pdkWRO/tUQZLv/gddBumMR+pChIHIp8orsIhsRvwesMQL
6DYBzveDwhIHr0VYvxsDD3p/EG+mxOkf4CaPu6R0xev94a9Y4HJ8eIkUQEm9bBLYy8NC5SAEqOOF
ZxWTv3IT0TbP/DFrkTzpI3V+UQZh6VvoYVUHaqKYxLYEV12fxJwF1ko4fWNvXwBWFge3C208rDVQ
HbFh1semDLLnTsPAz64wfu0xW941SMV+rdE33t1fhhu3k2eDHQVSQq2GJs/lKvTN2DQB78dZ9E1/
htHQ4EJPlHko47FbmeXyppArDngToAzH1yZXuRyrTuMxKEGznakOJ++ByRffy3AIVxL4q1GgmOno
hvFqUZSBcXc5CmcxEdGQhucAzZ+nAgsAnIzEaK+BFa8SE3IfnhCP2gvVVyp78of8kZiUlUDoLZvD
c0ltz2bTaOKdDnoUdoOldRFqaun06EaYfeG6XMyvos4NFP/y9Ita43Pme3o/DPtcb7Eg+MuPChYM
SB/fUzXpgbmLJegR33HnFNKs647qR14Lfc8ujj43oSL294fSr47x21ioNaAkd+PlFs44mmng8bxh
s/kvev/BWYvjdjMPNXr0iMzUSDl1HkpudqaAv66czpbeo+KH7jbTj8zo5rPdd7AgLTTE35f4doQb
L2rxiEcjSFDocfrxV9rP/cch7dxi441q969rJFmw17zJ+ZIhSuRt1GZQNd/BJ7j1Fa2zz1pTVpCv
LEuUf3txwVvTVaDXVGsIXo3F6rpNL4Zy6pKzMWVh40taK9xJHCzIDPBjxfVpCutxq4x18+ohlvUT
ske5UlVZUhLAtPEjTMpFvIpvbeTLzRd5qLPyLgOJjip3p2btv0JYxaso1OeWGr+f0TLwdVBwh0pG
mbGufxmaAtGnCJ/e+1tgeXmRmkuaI2cOIx8p83P5U6wuUOBe1O3JJvzYsEvirWdPPXoxTX0qHFcc
vaEfPvTxkG3vj7zce/8bGYMPR2LNAM9cjhxGwBvMwcX7YNYFaRJaXq1fB0n9ySoS+DUDPtK/8wLl
A9rbfBo/EeG4hh24ekjoVkidalcyMmTdeXGF1m4gsjLN3WM4GNo7IZDnT3qMa6GwOvu5CRCfRUXD
H4wg83H8i/1kLutf91fi+hvI30BcC62ZjbG8i/JAjbMxVZtT5VRzi+RlrHxvgax9t20MKp3cLE+e
JgKxD60ewYf7g7/V8P4MHd6+g7xuwWlJLLGx+A56qMdY7cRnoK52Q9cLgS+r8trjpPZ0vcys31Ep
yA4A6cZDV4223/BM7GXg+PeoIfge//+XLIMKNxinTh/Ao6St/jGbo0JsWzVpu31YtMk5FFKIFSDZ
/fkv39D/TZ+KMcUCMqUlfBvuek80GLenwCXQ99uijdQT5cmayJSm2pqjyfW3ppQq03RN5+kGknW5
2int4wEsgHIsnXQ+ISWZfYowwj64OcqQ0EHm/dRbeBryb9OVmd4cmlqjBYCFi8deDg3FDLOUITho
FfpvEOgc9O0KfGzFUVoJvITNqEf+TGSX+E41UjC6v9LX44MoBUgCjRztPEpSl1OPAsuotSLA7Rh/
1kc9ifNokyFn+9KgUVPuzKS17Z1DzvpOTYNhrYN9a3TAHUC2TJJIrrzL0VV7duba6TLil7Cwj17e
occ0Am9+T+2oe9/qc/A1GXtL8Z1Oc1ZaBHJql2eM9q4FJI2uJcdo+dVju8jcusDOqonYxr7eB675
OObmaOwGxKBCbEEn9wuAGEVfiSau8K/ygqNLIJkJBoCaZQ1MMO0w0yLzWDUdkXIemxmIVw4U7rFB
TBnCVft3Bpqcz5AxI9Ioz25+qdibvUZt1v2Lvl3yQQyJ8z7Ta22vo7yz8g7IG3a5NiDXqCAAGpGZ
6OWHESkWODMn7eiKKEr8snyzBk68w4BPit/ZibMSY97oukOi1WjpQhng4C8dKaIEU6ESs/eT6Jzy
KWIVKn8yghx+ATTWCc/BAjvjYBSd8Y6LPxw2SoFjmF+UaN8cdAzif4xaJbZGOP0DF95+rpo6mg/D
bAApVkrRhTtR1k5KabFIgp2jJa52LJtVA6cbW5o9RRmf/qHUPFls6WB2oyBq2vaEvZn3sVcFcqxo
jlNTR3XyhU4yEut0jnMkR4v8dP8w33o4+Vyq3NcgNWhOX342bbDtIk7U4FR48/QYNzW236GoiA6b
Mt5orlI9Jqg9bYUdqzsRGc7Z1DFivf8rri9v8BNoVdu0imAnLvcO4NNYT8okPE+tk7yf46p+7Jxk
ei48fMTvD3W92AwFZxVgD3USku3L+Uaul5t9oSTn2O2azQS1yi/dot0HLW5rDGduAgxefeyD1pri
15eHHJliPrAtOLPe4jNnnimiOQ8yuggelsRqb++9AJmVORq3AkN1Pyhxrb8/2xsLC86HRAztE4lv
XhzKvLZmJPgC5ygyDViqmeVzvynK2qq3BW2wNUE1mW1d3gFYNv3fcG/NjD+ysV6xtVoYdnBqpzrJ
/DBVGnwM0M29P6urwNsicCbfI7WiesBbsEhiDXziNCc1ppNbNGn8Cj6W9pTfzFGNFRJpnQ4bV7L+
TbP7J2mR+diJNLHRsY6L6alJPD6w7g00xe//rlurDfOaHycbrXRsLvdWqQ9hWKuQj8qwqNxtmhk6
vtI1cBJ/sklFVgKBGxuKppQEO+Gvx36SP+eP1S7BF/buHEynIlft41DStTCHMnooOtV7bksusQxJ
+i/353jjwpBFClXWbAh9oB9cjmpneWIQ1eTn3iHILcoRPibZn5/krfF+7EELdvNXrynERmDbTMdK
zVeW+dYuo2osZfsoRKpLzabRKIxan2zjpASd1W0btN7szQRHs1h5dG/AKyiVGNRKpG4JF+1irk6G
Va7stp0KvbKTbWo3UrkNwcvA5yeYyCcnNgLCqk1313fELAof6QW3QV7a0g+5aD+rNZHorg6oSGzc
aMYVXcEGXN0F1TyYj6abJu+TUp+0Q5yXc7JrtR73DG1u7GcMA3jhMS5x54Nt1/O8cjXcuAipMCIC
hHAmlZNllD5EOSZWlaGeRJ82O1WX1tUD1gRBP5QbrUjR5cGzZce+U1aO7419KzsZ9KwpJl8fE6vH
Kb4A5niKYFXLhFXjuo1t6PH1+EXtBucDYABl5aG7MV3gZmwZ6gVQ+Jc1NkT3XKsjPDlVagUDD4E4
9QCsx9oWEOAOpWqDvtCs6WHoV6kb15ER4IP/G3p58SeUytRyimntKVpfkZdq9W4eKzyoS02awKDv
+B/SIdp61N3oHNMPYP9enlIMS223GdPghL5h9aRZQ/1C9abdjbG71s25cRyl0gaSFxLFQlB+OdQY
jSGaVc10SqGEVJugbZsMmk44/jVihkwG6QVCbxmwXGn2jxQWjNiEFSLMGZPzpKl/k+BNXxQjH77e
v+Vu3OQyvQFShUUT7Y5FMl2NiJFjJJKCk828fZB5iEemZTZ/MPTM+f4fxuISByjHvmS8y/WrUcOE
wIUItJKawVMpbUlj8Me7wi2dlTMv/6vF+4zEtczNKQJTZ168m9bQNwPk6vBsOsPOaoKzE6m4nsSF
/TDX+5L3VK0d1NTLNb3CG6cP4gEBLrBjACvLgYm1CDOBv54JyILHZnD7U1RV9b6ep+6MB3bnYwr+
GlhgGu4v7o27Bqy8DLxkExVDtcvFnbhmZhpayVnRkIDpBbqydRqI3ZgLxEkDDZHyCDbX/UFvzJYG
GfAnV3paU9q9HLSJhqExBnvAMrjtnmuzVg8NPIRP1ZQ9CVR4jqCJxmPmlGvOaW8RxuIDA7ei9EQd
jPz0SsU8Meu0Bvl3Cp0ItFeXxHvTTortZJTZe7PGWklpyx4rwUgps20iiuy1LeLu/dyW9m+rpVq6
97ANaDYKPrYrjdEb1yAVE44wPw/gzhL8avYY7URaNZ6oQfYPeu1OO4Jl5dEcnGBrT525kh8uzzBh
kWTAolFDrYSsahFvI2in6mkcUinACHaTcH1tlKbgcamBVNz/4MupvQ2FKZCEuuPDuzzCeVfWatgk
2dkE+nVU8X89u07e4E+dVqeuU8bj/fGWV+7/xpMCzZTAgfUtrowBU6O2Li1wGyg2fUfKSvtghUW+
clsst/HbKMwGjimBHini5TZ2jCEVVTmn56keiw/ljJeIa8cYBauV9h0fRHebTTZ+j1a8Bta+1dah
q4McAitKeL8UjcrzOpS+MNmZXDR/183g9pPIq/dmCEtqUhMovgjr/D/Szms3biVa009EgDnckuys
LMuWfUPIiTkWi+npz0fNYGC1BDX2GWDfGNtwNSuu8IdrtanV/aiW865a9JFmMv3DQMiYpovpXaIg
n1+er9OxykOsol0Ajdf99k+4jQeKB6wFidncjbRdFCUmPpDUf7CS3xiKC6xk3LZ1G7ri7+er/dFs
wBUBf8YDS+h9fnu2aUlI46bFMc6EvUHbqtjr01Si8jT/aGdz8hdUHYNSGfH/WGS6wfAa9rFuKMrd
oKv5VtPbYvv5b/pgMrhU2eu0Xtb/1hPxz2T0VkQjXVTFsVOluE96bbrzYmV4irLye9I3PxRPHSDg
A+TIYCxeuF8/ONnk71TBXtM/FL7eDm4WXWOnmQPpfNbcq6ofFnorqrXTu+jSd74yqv69UVn1tRm/
9mfBCrzTTOqGyLL7dGRHtZFjQRGclJOWzlL4kIadrVlYyza3aEaXIz4Zvqe2pf5kYcDVBzqYhYOY
l3QTV169ozHTBvRvpi7oZ4EtMKACfe+hz52HepnV3NRaH5iJi64/DiDoeVsIc9BIcrb1IsSTNkn7
qiwbZP0+X8vzN/L1E19tl6m+IBV7Np3uYlQ5mOeC+LTvTyN/+kas08e+PalP6lQ7PBrKeOHKfPdU
raNSwGZHr9krEd3bRbQlD9joRflxmHB+xRos3WqxPWyGflE3LCfWiqBogHvETbNVLDs7QM4cfus4
L/uGVdk3KuqLfs4gF3bXB9cePs+gEagOvbLt3v6wEsHCoe8h6uRWP94WbgLZWyYGzZRxvYDMdFOW
GDiWmXrJz+Bdbr3OCTAA9DJW3h0xy9uhJ6PFZceijyudGeq5BUlUV8a/jk6lZrBSE4FJjvco+uQE
H80c0v/8ZNJGJNylrbr6DZznu8VoKEmFve/BFpGh/OgjtxG/kIdFK09N5sfPt927r0XFCtAJxwv1
SKrp5zIaLSXBpp269GCZwlsQH5wt4pOkH79Z2NfoJ6KXWAv6LI/KwEpzHWdLWttP6DLFyq/Pf8v7
G4X1RuQA/Z+10H6OD9MQKwG4nbkHFXjoXgxFd0yUWPpqLpyvnw/1/rS9Al3QbV0tFsCLv11joCxL
PVsxGu5FOm7tyLTuxJAa26qJupe6afstCKN58/mgH5w2dH4gHmn4C6zCJWdnXDEWzHpnxztAgirC
JlXRW86mmrDIpBFIyvarw/X4KZ5a/QiEswiGJs7pGhbyZmnN+NWa3NcQOvuPvUJuVR1EOf06XlU0
Js7i8zRfpsKWqsMG05YXw0MnBU9JYSPdkw+PEPKju1y3q0vt8vfrzbD07FdUMemBfXbQFKVRZxMk
JyY1uRPikmg/DK0QW9mX1YXb9f1LyVArvxN6EHCY8zA0rbJBkxaa/Z4lzADTcOr4pWtul6gTN5SD
s2OH08Zd3Lmw++nLXLhnP/hSgqhXkThwPzxjb7dbb9m17rZxfER+qb1JugZrWDE21Y1t4WhzoSL5
Pi7FAXLlYcE84+489xlclFovOqUBqN153YFEQrvDvoWO6Oe7+f0NTQUfRDztV0JEFPjfftPU1D1p
MmyEZbZtbItbt/jRJdL9a9jCjrYpeKEX0j39xcrG6pL23vvzi4Q425bKFTEZSpBvB7eT0UrwafQO
cgSl5oAi9V3scHYtVsEbfRmmMDKXS13P9Xi+jULWngVesZD4qZmddz21TjijYeP/44j22qmHdNto
ebqn+RVtu/GS7Me7m3n9PAs2uwOXjrfAWOfgn+jOwzqhcdCDxJ927LkEgXdGI4x2rwM4Zg45JKzc
ezEmo9wZ3VR+0xEdvLDGH30xefua3xB/gW19+xNmkeFfN+v8hHTwnrPCfbBnbXhusUAMlqq5tHM/
OCbrjoL0zg5ea3VvhzMXLv9iMDw2LYwm/FX0+afMUPsYS2A9n29fFEzOlpNyoMNVTGKKMzYh19n8
OuZQNGQTCG9K4EDGNN/F2vCXPxyWyNx14yQPcmqHsE7VxyjuT27fa/4iIAX0mvaTf/pqLrNd7tWb
Wet3WqXs9HL5bmso9HVe1PpR0l+Jej7JLLZ9t3WPAvVRStn+ULsY4KnRJtO6PRzNLCw72w5S0e0G
SkJRpz66BaJkgGhKTOXnx7IZ94hXocK8pCddDody1r7ge3WwIRB6hdzgoHeX5BOUiq7a4pP1JKLm
NLbWHleFXRfPzvpq7EaEHnwjnk6j1xziqv4VZ4igLHO812V5tdTl3yVvg2RKHsqpfmobOd/wb9zz
YFNjLxt+wvJ1Wex7EOmbooWzG0Pq9rvBOOIydoeofbOfM5ytMXkOtQLbPDeXedCb+VXptH/01H2q
9DHyPZBwfpeynya92SQtKtGl1EZfLzXau/LojoCnkGH+6gqIC20PFdB8aK12LxQbSTcn9nbmZMPe
VYrAaaZHNJO8/ehMM56vSlEhFUMNrRC4LXZKedPF7snLI5OkIHvKKLb4HsrdQMG26mRBUK+Omoch
oNWevJIyvCkrkqVW99VCPEAG2Y7ufGp67XZKViKLrX6ZNHWnYRiLevX8rKjLNk5E6A7lrnHjG+mo
207Od17dHKyyFD7u1tu+AiIxy93ipAWkIO1g4nPvD4vAvnRqv3W22Kboavl6gmxV2eD4FzfHWHED
ia6Vr8TGacj1KbALRb3CmeGnGg+hSq3oZszKrdXwSYmLq888JIfcS5E3HgABJk99jSGmZ9QHxGmu
dC/bV3p5wkjheqohubtj9hJlbBlDG37hBRMJf87LQ5pIpJH1+iZurR/AFwAO6sPGiaB9DnY4KtUN
PIGw6+yXti+ugQrf6sM0hmNnbNLBdnxnSfpdZ8V7YNkd81UdZdmdhtrD41r/OmCTGg6dHWD8ehQ0
O2Dy4P2Zv7hl033VJ4v2ax9fjY0bgDncopJfHbA/+4ad3SlKzYcsyhrmTB7S0nwGXvI7iWJc47+2
0fJQVcoe4fF7sy3MXYm79uzPhTjIwnzRrWQLCGbVEc0ObePdKCZGso5eY0juTLeQugLplb/VxWZR
3SWQhhOa1JCmWPaBTJJtq0iYKLF+1RVyCN3ZC2UutiuXsY+qsLO7GkynpvrJModG38dhNXepn8xk
/EuTXrkD3pyas1niJeiG4mBOL3Sp7gXdM/5iaHjDXQzmQS2av/niwGAps30+tn+gZ+7VQX5ZOvPa
AitvL81LP7WP9LC+ZbrxVMfJDxPUPaf8IV/sR7u3fupI4NmJfTKE+kxjbFNXyRy4vbJ1+n7neEmo
Ku29jcQBrCxji8gGWCF1Y/XQdwYdc1A9WLTiZ9k1Y0hA80dd2m0Bmn+j0jNPYutU1fUd7bVdvbQv
tTCupk4/ylo66HWJLeGA5pdD9jxwze+UGj/ZaFpuW0/90WKxDMW+u5tz5XZIzbtSxCKc1HbwZ5H/
0Az5BJn5eRzy7y3msCEYjWCEDSBy536s+g0YlHDAydQy5i9z1SehWXa3QB6fKJVe25lRhrh0UV21
T/aMn2brZl/sdFGA06sAKPC9x2CEmxuPIL8HD0PBuaNlOJ4KpXRCqHXhoHqHCI/LwMrkt8VepVeF
toEbfKcUToBJ5y5TSIy5YMbC/KWJ+gqNm9ovm/JP1fdHvemOzTixBjACkYuykuFlGeJHVWtPpYYn
UGy2p8yTd6niHhOv3bk6iBxs2feI8f9Se++RRgisK8vXm560snBm35TqKddIx0T1kOXLnRGlu3lU
doOLMELOIV6qaVVZ9ouoehrGZW+7TRcODjCG3h5vIdzsYB1/U2e18BUzibeRG51iLd0SP72gLHGr
5fV1ZIs7PRb3EOUDfJT3UteuctW4njPzV+85O0+KfYTWbU9ToramR5l6SPnYQaxWtwVyRgGKWD+I
P65Q05UrGXIjpRs4oxX5IlcfdAdRtFn9WmpgeyaoiRM6R6AhHhOF+SiGL9Ps/aqE2OR6+30so+9e
AeTEmu9VIuXSi1+6ermGvfrUSX0HeGP2XSHrYDJGfZN31Gv0sgoVpA7VovpW2TUovCXxvRqpOqWw
2P7TLp2XvVEof+pYxgEeFPcokmzpOAcYgku/U3Ws6aWe+5Y7HpKsC5tK2xg9OG2ZZb/7WN9asRrS
fEPifOgHv8C+C3rbPrHtkxZZe9nJYzeC8h3roE7jgxtVW9uqNsaQniQANUXnbo2NJMTt5muqsO0s
CjldrPo60tQBBWYNyLxebvrBfqxr/ZF7e0eiuB/leIwiGFrW0oZx5p0m1UaJF1SdlctjNkRil5fy
hFLVhifwV7ZoXyO1+O72RkMgMBg+ScBL0pZf60YNETl5EF79VDT21zIxrnscnueCq3y2jBOlJ8uf
17sYL2i/GXu60K2ylZ1yzJTxgQTgJp/VZ7O2b6l0TpjaGd/prgDl5fFR+lL3IagUm0i0oefOzbaX
2S5ygUW2PAJx9OxK51RK57YdUSqIzU0Ty1urmjbTUJe0nQ2fDoG1Kyznq45oJPE0ahwtmoatsdN4
MxV7cPwVieC3MZKt4Ouv7KE8dp30aZRPWyACIGr5+6I/9vWyyV39oGXNXae1QPAc+JvlL09drkQC
6zRabQiEOt0uOK4vkCnrur114u6H5yA3NEYh0l/B0iT3aqkD+RJjiPs2OqZO8mJ6zalVI8tHa0bh
sJihYyoHnOyuPGU61U2S+22xhJU2VHv8yszbxbCuu0KrDvo0w3JwH1Us551+tXlm16acFfS1n+dM
83VoWaXajQHCQ0E6qTeSe8tUopsKD16QDSGOuLPfsCjLqJnB0Opf8Ez8redqoBjFY95M+2iu8VHQ
r6XoT63mftG67qqN552M8ZmqlT6wG6Pz3YjGo5n+jhT9IMsBHSkNBmBvBNJdtn3ZXKVu+igJ3jIH
Pi7xAQpJja+OQ+yrGdbQnlceNXO4IBv0AXCaYHylMK8YQgu1q7ehf6S0TGyUpEcM94oeo0VapPeT
TQB+1buWPqLSHy1fldoeUImxcrX5YVZmrmOmjtJ82GrUby90yt7lX6/5Ad1SHAYAEgFAefuTYrB2
uiHL4qC2/S8vtqONaTmL32buyCuELI/RL9DdvaQ62bLT9wtZ2LcLScoHKQqp12phRJWKB+DtT8hG
dY6tJJEHuDHDdqLWGuq5mz5jqNj4whHD5vPxPvpm6BTI86xkZJqEZxmYLhRaNqOaH8akSac9ZOkK
Y11VFgTeVYRo3lQW7nOPKWjmS1JG7cFGLNB5wuXPu+SC+rrm/+bbLACNLyx3VkEnEGZne0JmZbHq
hEd7fUDaPxxyRf9TTooofDBRZEM40AAcTHVT3iRDkmTwwwzjVoWhvFxJyk32PptsNwEJXrnjBafQ
8wLE+tvWqilYiNXP5Vz2YfQM6YLzLw5iaMQx0Vs9HNAs3ztFlYaK7N1QeLK++3x5zksu66BgrSDR
UtoBlnNWclFcY8CfxlJIs3rrd59kzZdpEJqyi0vHikI5W1gSU5xGHqG0OzO5cEjP0/N1eNxytNX1
AM+qc9ewtnOMxYmQnUN80w4Ww5zvXYWrTq1S48Lh+2h6QUvSD6F9T/XhrPAQtbE21b0SH0G8YsuF
mkVQZAJTusWicYM3USDBCgefT+/Hg1JxX2kTNryLt6dNKTQI5cMYHUB36zt+3rhpshQBH1uooYaP
xTaKu/7Cl55XJtdJhTQHko82DEt6dsTRKZI5KrtIYhlVVvggbkiuS+NvPDTOL2WwI78qqARH1E/3
VYnj8eff/OHw0PfodoBifCeallQlZNumicDDGvo1dhL9n5FscNPNnXUbmaXyLCy7PNDLVFKSMye6
UHo+L1aunw9bem0wr5iE8y6ii74vgrt8fhOZvbuV6hzFV3FnqpeMwj46OwCbUaPHd5Sy2tmOMsrI
mdDdLCjuIH0uyzTf4QYEH7q3f9hFGW2s2Gi3Rj2Xh89n+KMv5LFfwziqsRh1vd1VZR2NU17M0Z7e
ckzwJ9JmeUoje3Iv3A4fLaULWG6l5GH2dP5eidbsNSVBXG0eHZKHQbOX5VqUgxmDcomjkyX7DBX0
BnXTfFnSravN04XVfOWZnV3Z2LC9apyiWQvw5u3HprFKLKH02WEYcLsMS2G3pS9cTCwCZN4waSfo
SjwfQctuh6iuMoWDgHMbAIrBiHfsIF3XSyGl3y6WGR2RKbN/U6QQGAlp0vNQwlpG6/vnC/TBsUe9
Bd4cJQVQO+q6c/6ps7a9HFxa58rBXRRjMymOctPAlTwszSC3dTF9m8rSfv7/G/NsN46j0yA+B2O2
Xp9PyO5L9lUbCId30ZiN9OutQVS+XquXjJNeUSlvVgisMq0BGlDoa4HcXWfjn6/V4lwpYDhEh8yW
sbwWppbA3CyBZZ6aMS9+FrnS5T4FAwWVcUfOyUHRWmnvZqBikP9rPAuEE1WcV3e5tqlq/KySkXDR
0mrZ+li+LUsYLTqx8Wj3Y7pRCrkS4ZLBidFbtmcljK0VNKAYCJuZQ+YdpSqd1K+jBIxyBDqLEKs0
0Fi02sYEKAbPaPClsphX8dhQtXOG1LojX37tTavLYz/aiLCqWYEoqpl7S7exJ3r2PoyX9iousWiG
/yufiyapbuXcp05oCU9ftmWmj18idfbwwMhnUjTF04Z6a9tR5mynPGseoqzqbmOttiuKA6BM/LYa
m3zTwkD65qpT/zeRHujiz3fGu0d2XR/CYOSeaVnZ55xaAHRZ1DfSOwyl6+5bSf0lW7o4XDq0Mz8f
6t2FwVAraRb0MKgGwpi3WyGaq8bsXIXqfqc7f9vYhiVXVpEM0kz7PrFC21mYP/NMYlbhOZfUQN7d
i4zOw054h1wGaMSzq8JK66nEFNs7YEvXaRu1ipZqD1asukT5eB/UIgOyOvzQDeOUE7S//U5lKhel
iqzokE4U0fJoaMLKjfUbKJywM73+j9sqyaFz0JKaKGDf1j1i3p9P9fv8ht8AvwhpO7opzPjZJaNW
vRwzD3xu1lLhjWbEd8hIKTMY7n5oS/vaEfGD19sAThbqLKbcta4owgu/Yv3Ss8MP8hPBAbi5NP3f
mbHGQx8ZXb/Qs0M252hOsjrGSyK/j2o2fB+nLnpwHOEcba+wbwFztQ+msdjfBlz77gpDjL/czBt+
XvhRa6/u/EcBRlw7iSR/YKveLk9sO7U1YhR4EKrpXKWpNFab2Fj8boneg2To2qvCXbCcc/WfpjOI
YOxs1fciJd1f+CUfbEmasxg1Q2oh6Tt3XTL0DCRA3lqHVMn0R0PxsrAq8+8DhhI/rFKvsarM2z3K
i3GQuciTp538QyaAQJLZG18Tzep2XC3DBbGID24EfhV5KBE3McS5DHTfglluNFMeaPDNoZCWeY3V
6IjlCcXKz2fgw6FIt6CWIntCrP92KRQHhZ62pX1iNg1yZklGIwZyyX7QuTY/H+r/BD7v1h1t4hX0
AV72nPugJ62zShwZB29xB/NvDPtK92WbVQ6VONv8k/XAofy4mTBrMeaZUnxi9PhQ5KY2yIDK6dTu
k3m0/hoGGlioD2S0kxYEq5YgMozmgMgGkiqKml6nGO6NgdcjFbDRzdm57YHOCTowU0n5xHbQbyt0
UUO7GGP3T5uN0R+1a4dfKaUWYLtRrnxTtKpAmbZXrOvSIjLvFCloPwGYQpgXc9sjojEK8HSt7KZN
A5bS8B13tG+FKZQnDwMBPP7UxtpCwR7TbZIbGKQMgynKIIrU5XlYjFSjw4NpJFJFZTsFeV/jEEqB
M27lnVtU8waxFbV6norS1rHI0PqSWowT/UZVAwtnNPHuIazMf5qpFC9lLmUXYBFW/NaF5lGrVFoT
l1HVKZ+QhF2ssDUT8zdPjQPVzompmY1UjEE1VYr6tYNfC50XAedvjphtM9Amz4h3XJfoSBiqmCUm
SVEiA6HkSu8n3sg61cvgyEc4YI16QyF1rg5ksr21V5rW+V5N06Q811RTqGyDQS+pZNn4KhRuuxGo
EHVwxo6KMToF/xt5x3DSnf6L0aByGggr1YywbLvysUvVFDsnr8vjKyRF+tKvasPOsADFIsE3O93F
Vh2piNzvS1FsoBQOu0ITc3JS7LgtQyIsJDUKexZRWCJDrQeYR651S6eMJe6jE/F5WeiRupWj019R
sGuXkzDa5MU2pXZPZm18G40FpaILZ+EV6nJ2FoiX4RSDMODpP9cNcPJsUKyoVQ6rBpOx702jvloK
sVAYTGLN8pGYLFHuVQz7ERNUxJAiWeKJq0yL0gV1rmY3vLLJqVNoXCBtlc3UXr0kqnyhj8m4j7y+
vEm7tLjSS+TR/K5ca8QAwli40ctB+owGzk1+PBKqb80FCCeSGaK6Q+2oygKjSF0qT5WNd1ZZTc3f
oRq9FyVeMPupF3X4QrfXMn1ilfJRrT0PqaRZulEwDYNnh1G39H9x58JIo8hTJOT7ZKnIaGM3BwNv
ztYQjK3RzltpQP2BU9024VItq1jvlCgTQaIavVSjs/aYbGvBbLlLaCW4fHWwFHFzqs2h/FOAQJ3Q
orLN6znpqA5FizPPh9yc0RpbKnrW28YtsR7WUim5Z2h7uv4cFRCS0Ug2mQdLUFuecukYfmtBE9k0
dVY/qrGq3cZwUZDhXsyGp4inKajNOHX3Sp4rYpc2isx8rXHTO9oA5XfHmca/MhlJYXWa3o84y2NG
gPd2ypePzkOSOPFdXDnzn86c8R3OEkXlaun66hpqRJoGHQrCFFohm+d+B2TsB36W7Oy4EeMYVIAA
kShHZZLKuWxaIkM1cX7QD6kfM3scng1zGH/AB1IomStan/oG5es4WOpaw5pJEw/ZkH2pnJ62YO+U
xjfUv2m+YHxSgzExQZrQzkyFb5itZvixxwcNy6yJIPMou6JrrKTHci52KNh0wTSJivuDreK7sbL4
UCqOvTJwtapmQ4FOunZ1AyKrScIBSUpUPwbN6WnXdKkM7LTz0OxTUMX154HeAnqESatuci9ZE0Bu
sLUW7cowE9PysKAs9oewpeiDiObekwWE7ge2QPmzjhDHERkxCbXWMxvnIEYdASvPLuYdAUezIg6k
7gZZDI/Sj+xBeQI6Kqyg70czDQwFmVS/y1T0CQveIC8kQuwKWtRZtzIrKfSmKefqwlP7DgxINLjG
YPBhOPAUJNZg5J9ETBQVtZ90cA6rT31MizaeQzysCrRDbbzZ4o5+xuy6OzPDyBS96B75/KpEy05D
cXOKfsZARHZ9Mbn3n19G79Jh3OhhoSPSh4IeWPez35XVE35q1TRSc3ayJjCSDmRwqQ13k2l19mYG
GgwgYKrrS8HHB9GXvcYdYKx08GvnGD3pVTUYlsw5tFxtkz8I6X5HgNqLLty27z+QVgOwVsIciIjv
YFzW5NgDsbE8RIU7XVdLZoa9MAzKyVqCWsqQ0jS0RHNh1A+SrRXOS75lrHrB5+AxnKHhbmSze5jL
HjgQhgTB4OrjNp6t8obG8Z0rKvTWCmfaYfcT/y9C2xXTDM6bCUZL/iz/aGdu5VHG1kFRFCFOlVXY
U0AFxpmDCbbSQswS6eqfUkzuniwm++VF7AG2vtXM9xSeJ+2rNWY2uA5T8NZCOdH6CzP0UY5E9Yqw
YK3ArvWYtycigcFDJJjah3bm4equSNTHGcW7Vg0Foq0nYP3gJ1aY0zhsP9/0r9jisweYgZkZVocq
9/kDnLUOPlF6lxxxdeu+9TG8w31smaiPD631E+UcDQxVSkC26WEi0B+Nmy7bdvxb8zaqq+FG85AH
DL2xJJhT7qNk9IthF+t2l4X2BC4pHJMy0jZpFJu9H6utuzpAOq3lV1MEtmxITKBescP7YhvCL/Ej
VDcAOL0ohLY3TD7/0lisZI6U9nnSjek1zXsuiibqbWsz5qItwrnNRBq6OFkkIPZHrUEAxF4dbK1G
/AUrseA0OXL18nxYM5EneuO8DwS+ZRFYQo/dYKoHHXibt2gozSreI+bl9UHYjf1DwxT2xi0VsGAx
oLo2KC21EwEJc9ltAXwC7MlF6T31amxAWtDVNt33bu8hQjYjhBxUY0wkkbhtqodN1xUiqNwMXMLs
JUzCOCz/mXRowK1kQXFMo6hH8vR2N3VSdbMC7+lDoec5cSv22mE+uwn4tLa+HzPR72oI7A+fb6TX
rOWfjUQhH/lgjy3EY2Ij7nc2rKDWwd09zfs8aRp/AlQz7RYAv7dw/hxjFVfMN1HaRqAMVPPJxsb5
Jm8nBB8bz6ewqwRGmaf38djl1zpGXIqPEY9pXbgO1tN+/iOxcASCC/ya1qb+dm4aURNEmgiwt4Wz
bKt+Eugt1hWmmHWzfNG5CY9e73ah1jbFhaHPUszX+dGN13oTS8MD83ZomRmxUUAY3rPNJ9qMVKLx
FYY5NQ80yz9fjFdc9bvv5D1DVBmtCpyMzgaru5S4eJn3qMQZv606vctqmbO1e4p5KRcJZsb1bSnQ
KZ2Kx6EHSUkrZFanAxIdV1It8Vry/MSKtklZsKvjZjNAllyk6Y/jEojauCpnh/C6udKK8jHS59t0
sh69vgvVorz2SiKu5fsC3bJbiit0rjcwLKm2KrdVh4YLUFKz+IJ53daYJKwiej2q+GnGyGU1qn0Q
itFzOqMb6pdbvZ38Sn+JjepgImxvtQUhQ3O7cFXq1GTdGTF4IXcTUqxYSmz0aqr9qhvLfWQ63xU5
5RduzPPb+nUhDapp6yNq0I88W0gq9i5KtN68B4mD1JcEhNnOqUV6vjj7OictcxITo76UELVC83Mr
CN62dT2J/2hTuf4S2G/glCmsQZh5/aX/RlISt7WoosMCmydzrrqFMvB2RANlDlKuof8ocsZwOjVL
yMx05oneznuTTlKlw7RiTglL5+s8ts1jUrnOdl6Kl8/372s97u3+XUdC2hBe+uobfLZ/mym2FWBE
yyFd+nq65nXxykBqwIwtxQLlNXhN3lKtmvPk2OASZPkD4ETA4mNu/FodBKxgVVpnJ0hRFkcolZoV
EB4rwDlrrQZrNhhS3ytOq9noIMTU/DU2m7fBOKaEsxvPw2M8WNoT8BRqbuhz9PfZLBYzNBTLbQJq
jRfla97fTRbyqOwsj+sJH9AzaH9cKyKhND7uK2mm8c7tNABuUtOWH33ZZulWeqmhhMpixL1PGfeS
puUH+5owCcS9h1gP2/q8UZiPkYvQlDnubaS4N7SGauEv2AbuUfIvnwFH2IdZTt61aBU7aCxZbAuj
Ez9KPakuNPTOAmI22vpL+Fbaebwk53woRUPs11q0cT/OjUlqaqvyODaNkYWfb7PX4O/tNmMgDx6g
trpna+eN74Iib6/rw7hnN+3GeXgtdEZwweq7sQQPrCj6pqRoNC/2relk10DDJwDE7b5wtWPVOspW
XeZnPIFf6qLwrqTMf37+Cz+YCQvBNgR9kLzh1J2dA2Nu3GXK8nEvIvwX4mUYKr9QFeX358OsV9bb
eSC05f6AD0bj5d2zqMamKj0ld/blOKLj1y+PeL1iDu6l2WZqDeNCt/Sj4XiXVo8mnmGUEd6+TgTi
pddR7z5Y6PNcpVjuPa5x07CfdbpvIapYODZ+/oWvMfTbT4QY9M9Mno05yCYvR2uGtG6l0V5tWrmV
dVJuxyi5o8pDvZXIIMytrA31BdQ2AjnZCy24fpt5ZPkF0NydKZDwLgXQvs9/3PvQAG2IdTbg39IM
P/dRKsyhT/A9mfddzplbJf2voyFzt5jJZ/956rm47fUex+AWBfV1w/3zZLhRk1rQaaG204PiPHc8
sEKmB7eak2u79vIvn3/a+6UGDAUDDRwA2xf++tvxsP7MCRaW+ADoWj5EqiKvVIDHfwpHj79IhQN+
YS7Pm15cHgBKgDmY6OwQm5/7fqaJqIuurvOjptTpQaLtFlDeiWHnR+0h64fEX3AAoJAL0DvVCcLi
0ZC/Pv/q9wtKk3n1SYbJ6pDWnx3brIjLdkAKBS6nrp4wbm6DrBiTHYjCS2pk74Z6jUEw0UDcYm0m
nU0wNa8Wn19ZHAxpq7dWVrp+MRboTTdes/mPX8XdQBbPPclNSQ34LPCZh0lBhUI1t7bRoFBfxFOo
JabY5sK81LB791UgVsCyrWHGmlCco8wKyZZC6MLcmi6qvghNJk+ZPeR0PLDf+Pyr3u1QciXE0nj1
SAzo/ZxNoFATeBykGtu4G+QVrhPWtjSlGdRzK06m1zn/DUzmEnustDY4Ze6qInfe/iXplUssvXib
yEnZAv21QmNG+UTyRm0//7R3Odl65tA7QUSDEArN0DXk+Oe00+BJzArD9J1R6Z7fpxptzeZlrOST
mSMEoMArWs3sT5NZoxbi7K1UbpHz2IJL/BUvwCF6d6zDAj/5C6f0bNJRpCJmZS+tJMo1aTzbSugQ
QysaTXdfFLpyiw4LDgqqOxxxuBaBuyL8P5+Js/30Oh4jrTO/0r7PQ9ekoj1lJDpOhLNU70jC622m
6PGJMrb1+L8ZitCcohcKY+fBS+0OXWTOmGEINQKxaaVe9QtOECDNqZ7+2979v5/1/8Y6Dw/sNG5S
TDiXfTcjAozg+jJcG8Jt7r3eEZRCTFO55OX88UxSS2PRcDk1zrZUVxOKx2Uf7Ve/00DQtvwfzs6s
t06li7a/CIm+eYXdu41jJ3FeUJyGoi+gaH/9HfjeK8XbVrbO9xJF5yhiA0U1a8055iHzuxwxth1c
UAi+q1cySPhc/v+lzkcvMyseSJjqp2acsiuiNGhcwDWaiwgjPVX2ZTCX321pzJdmn49GJwVLnRUS
3zTs+LefzcKBtK8hLByytptLqku2+EEabhuE/NX4ORA6dWHH+65Iut4qHBPul9MV38bbK5LtUwBq
K81DllVVmLhWnU0Y4Ba33s1lLJfITM0kDmemekWNyVwP1cbcXKLyffAzfEyhTOJr7CF66Lc/Q1lA
H0gf4cDkydw/1Ik9DFHG7NlHAydpFG1mVQxRUtEVDsfGHyCzlhbNsX9/Qh88f8q1HP6okrA7PE/U
LOrFb2PDyU+ANYm9Xyz9MHsCwwW9kWsz7y5xSj+83nrmYsnm5t8Zx2u70tz1nFh21exulGNwxOwK
vf+hZJa9+Mms2/t/3+IHY5vKrUfVHw+Jj6v67ZMmhTUxNWxyp7r0vF2VdN42iJPkaz5jLoH6Qsxd
bVzi1H90nythBTHoazF+/f9/LQdwk40UP7N3QKsxHrQmSPeVq8ydUZkmfk8/e/n3TdrvFC5Mgugx
AYuYJn89P19lrC8+FJ7qlKGTR5lmSclhOk5N4h9puUYzqs47yyATJMyqUj1Dpui/ElaQPSnPGWrc
MVP6NcmXxAkFmkkLBzHxTVGlaakXTv2w0A8elU98cT49GMht77NCyxETl/7kRCmQQ6qwjoMMz1RR
u4aAqaX7ZNSzwlHTjMUz9R1qU83QBre2UbmnSRpVsknypLzKJofCqUPbAOVe7blXqZJdGjkT0u3I
dqW6HrTEv1Ak/OgN4UKgruO/no7OagCNFaBEBgByoi086mHcWGLHgtKHaTmUP+n6XcKpn5+L1iWE
LQ1FllX7wy7ybK6r7LYBdsFZAN1bvJdlYiIS4dK2Q6Qfn94QISHRofIt5bWYAi/My84OU3rzODr7
X6WbZU/uEBTYmoxLRoizisjrbzOZANCOcSh6JxEfxqGr54xk3Uz107OnlyIygS5UIdOy9zxlRnO3
FJ63yZvgkqD3o+/z7xdhvv1UPG/BY2q0gKlhEx1cBsR9kiNT9/MhAESAYs8x+viCt+Kj++WIaoFh
pOrx7n4b1+izGlX6YZ5doyNsqO/LTYmrcd5ZOuG31G+H5iZrRVCEwpqEuLCdOD87vT5wZyXwAHtg
/X4lB/w1QVBNmzGJFxidAPFEUzfJo61h4VzmYU548yPVh8lkg9z7ejjmZGBVMynjF2YNHu1fJ/XX
HwGeAC8CO15Ow2duhLYNTGk6hTh1SsvLjTnPxaekhQ60+fd1zgteXIjFdm25khxiYcI6u1DQ0I5D
diZO5G2X2y4zw3RwuuNsZbShW7QhWdlrUWoPfrSag6K6B92KoPfp37/j/TcPJRBgIhuNVXp3nrqF
10lfsNT7R5P0khucO8VhkVVA40guG1yL3YWl5/0OznFxVUGHXFd5FHZvh/ZoEHrFsQSJ2Jj1P9up
UWlk17b2pMm6+c9QKR4yh3D4M5yEocedZ9MOkM01i6Xm4OR+fw/T9+g2gbufFrJ6mmL6UTSY+oUx
/4L4c58RGHRhL7EupG9HE9dfE83WpguSg/VD/2tIe7Nw/XGoxCmXaAc3HIcs7abFO2VcqKx8MJNy
JU6lvMzVT+JYb68ky870y0rHaGGYwN1ZjVCMOHoPbT3p+h+W8sz2hCPC7B+acsG/3SzY6NQ0jAGJ
ldJ+dGSzwBTL2nVlZNV0Q9Tx0tv9e7h99PoZbhRX2WHplGXe/swxQUeBvaY4EpOV3ZV2kxC2yLIT
08ogBPPfF3uFjb57/EzdFA4wgqDlfHs1ylC6PY0mLQozI44nK8fc2AcTeZlbUgYUyijPlwDvtVj3
N3FpkoI3EoaVFo26rYdVm5NSOHlIFmPalUkBxyPmTDrufUOU80bpZf3oNZbxtctm9zbDK9mxZAMc
3tPWz1FqUZzejJTsXmLS1NJoyvX6anKrGI2QxT4+SjKNfbUIaPyGVpOAnfj3A/joaTP015kEsNc7
AmxXuK2B5IqyY+ydAC8F91Yv441O2fHrv6/0quY+f9SMbwDTwKzWGvrbR222AYr1RRVHPA292Cry
SXMkY1ZfRZ1rWyi1HDloOzX3w08/rz0wJWLRzb0HfJv2h5DBfW6niOTsBTtk1LQZ7Tiv0KeTV3mx
fT1kzniy9Hj+abI3+uLUlhShNxay2VWCd3mt0ia7dCKBYMrPPr+tdZzyUYFdZjp5e1sJ3y4QGyc7
8eu7F0v6/u3gjuVPMMzGM7KJ5NFYpHli0g4OJrSprW0qlKhBK3dSzs0hbgyCHh1L2WQXd8FAUNio
WxurzEqwnpVu/hr92tuRI2ZtDDNdNggmyZRxaintCArkeuAa4/KmtZcEuBO2nbCFuPCrJ5f258B2
s95qtjT104Rqb6RtaQ0nr17NxQIhxJzG4NqT3LeJ1aCwcTulMCoGs5tvsxnFv4H8dlX5JupIVPB4
Gic2eZFvjck3l9Tqoy+S4CahqfmsdOHQHu/yL3IRq4pgJC+VvnXXUURBqxEScj49eU3Tv8ypW+5p
MEt/WyiRf2vNyr62jbkaIjtlf7xZOtl9GfVgNEj1KDhnKcFrXgKHbVzXeE9pZVv3iBzz7+1oO0eh
rwci5gz9UAygbqNca8zPE2l31aaAIMMwiXUy/SjiH6xA+FGZTvF30xXldZb5yV2VpPGmYktzl3bk
lQ3N3Oxcvx+eJluMfaS62sd83xfxhvpo9qMy2lzQXELS/IvSWLK1XdXtVonHRHFctMsVYs56RqJD
gOMt+OiRrQpvzxya6mExYfr8930RdUgqm/izqQbQm3s7BhGLuLYc4vEYQDgedlA2263wbDmFFj4+
nEIayg4aBbJe4CKCkNwo1pkHJ2h97/u/P/P3G9O3P+VslTGXTliB7CktC6kfnDhwP0vgvxvPyZCJ
KpwsqezlBT3Bh98g/SFaNuyaaBC9vX9aUEZRm4F2YLNS4cGHOCNzBQTTN7WXf9/fB+kaBNHwqVPK
XuMPzglnaI2T2p8xrXi0DG5XSW32babOFQWZoN2/DNnBcSd7p8Yi+0xJrYUmVaodilvjwgbxw0e9
bsbBg8Kwf82v/mvroLceMtE6KEjQ9UmWIubpzsxFEQnCvyNKR+S2DpO6YHr4YDfIVEfNw2Aup/Z1
9n4JPZ2hWEPMo9IW7xNl3zOjFLuKzlyUGWPwP6xPryGRAeIdkjPORnZettRE6io5NRV1iG4oSaAd
ZxcMU1FebLeuv/18Kl+5dRSMaDBbr7Tbvx7ojJEuD0x4nnWeS7XPVOZlYWaiqg3pp5DjjsAj6K9h
pFXsA4xq1YWQddZEqMYa9FrJYH0NTCoFyAXT7lIA9UeDHI83fWC24fAxzyqbWkmTLvOc4pgoqAZh
0+nere92at571AIvedA+vBrp5+DwYTrr5xVwZ0aVzMYkOPTTWCFKoPhQQGDdeePFKvGHl3rdFnCa
ocF4VmvSB7wibqDFR0K74Bnog549Am+oqmhtt15SFL4/xBLGgF2fw8VauT2vbNVdr0nb7PxDpnzq
M70bW1eB1ZGYsPTLvlJOcNWXwt8giLk0wC5c2j+bpryMhNPadgXk+6Vm14L3xeysGUSd0W/g1XWb
whJin40AuP49a71/xLgX1loxp1bi+M6ttItftRkeGc5wYytvCOakVmqqfrgOJsCeF77Z91Xa1SqB
sY9SMY628xmSrXFjzcrSjqjT4xxAS4FFwsob073XsGHdJnhvRNTZVBHWRGpRXFdOYtcXbvn97AgJ
kh4O2Zu8Z/54uyY4el4tSlfaoYxLJfeDXyOaNnLsNVHuNvWLNpjIo0jnRET2Xx82lNy1r0WDhRQX
/ew1IwgzEifJ/IOeAgkhTjbR/jg2flnW3uEiKOCDosiaK/d/ZXQrZf/scv2syVGve3Hi/K7qbQWj
6co1ivFP3qqkBwdRSbBs6JyjweUlhBBTamLMKFT9/O/3zSCjJklvlCXp7OSmo8NR5lQkxxnQBxYs
T90NvQNcbJwuYWPfv1ywYmsbYK0OoiFdx/tfMzUmFPYunCKOml85SCas9Dgtvf+5iudnR5TlPftZ
50L16/2w5pord5rUezTq50Jxw2SjXhl+eWIN6D5NThWESYUhLBPBA5pT4Eljk0Qz69RnWDAXRdgf
FAoIVwwovCK3QTl5VgjFNId5C1LuARxyVx1d5ea/2zX7OxRUqpI9S8AgtpwEyvSeD8y39+487mfb
16pdz/nnaRrH8o8VN/a3VrFIXdiMfDAMOeXwMuiI0TTgkm9fiTbDYrdzTxyNPJ+ORMQY4Zgh0mk4
YW8qaU5hQGoGG6SyecpE2mwckgUvjMAPfwTtAwrUfA9wec7GhaAmXsJaSE9xYrIRcv3yMBf2GDr9
sEakE2dYuRDiZ7A0Yd2gOIVtfSnm7aNxQosLRix/UtSx3j6IAO9QQMciP2ZyGImIF547beNETBD4
nNpRu8YQZO+Stei9+Aq5/iNuqouj9f2MT3MK9za7Gbap78K5LFH3ra6oa00Yo+RVCqXKxpWnN952
6JZ4/B/mPJePAjUEXULzHBkd02QDoCkrMjdaExcDli8YcsbO9wfj8O9p5v0q+tp2Q3xJI4KNgfn2
+Xp2phYztYHtzHn5WU0j/MGaST7CBdk9LZ6lThkwCx45fIN/X/rDh2qigfx/lz4bXpT2McP3nTrC
cQanZ4w2Z1t92lqJ6//nKjN1diyV1H+JjaZm9/YusyFtFQRFzlGalb5kU2H/wQCUbv99Q+/NToS/
cHYwGStrzfU1O/2viXSRetcWaCXJRRb+t0oQz9DOnCzCZCraeyrc+h1qENv9HMgu1vdxIKR2CLoJ
/F/WNArz2eCh5K/apoxmNbmXWq0fPXGqTuZaHnURap0tbkPXqlhrS+1omiDmopaf6iK6bYuJApBs
hi//fh4frCtseeHdUAogF/Lc+5UTAw5jtdQOlJ+0Te9n/RYDgKDR19xZox0mmbyUMbquimeHjjeX
PBtTHC68PNaH4lAWi6pWF67zNe6ZF25MQFYoK12lXZqiPrpNmCrsuTlHvEeElyOktgZ+GXhdq7cO
NcTP37ovM7FP9RxdKVF3g/dtaYAevvz7AX90fKa7SzePyQlm97nyv2XsVOMwEILpjHG2BUio0zhP
KLWO4eI0sbybptj8kvcq+ZJ2sxns/L6cVehbOeSDLB7QrLSz22cXvoT3r4GZhGovyicUpnhT3n5v
+mgOLcptPu1ZPKemouldj84mN6T9QPlvuVCNfz+ucRfqnOM4bFosFmdvvZuxjlbCyo+aWywnNU3B
EY5m8SlunfhCceSDjQMlV/IbAN2zIz13UNVEgQo3qFmPqiI+ja7m7JvELy+Nqfd3BJ0Oabi77lDW
3ejbBzgNS6ooVLZHadbFGNJ4hcvZLeQzFkBIs/+8u2cD9tcwWkf4X/NWqjz8om2SnoqAGD+MEN12
SosqrJwlvotbsEYJi9+FPc4Ht0jbG/e1iU9vNRO9vShcw9SQbR8fctMfW9SZDsE19RQkPz2QD83/
cLWVdsYiYHEtZ32vf92iZyy9phFhfQzoYe4GmhTxVmSx6KK8RwRzYZS8vzcGJJQql/376r08m2ir
ctEV3UjCPLMcVrDNnl2LtGCkppoyPV3Kw/5gBkJuwcyOP0RfBQVvb04aAbk2lkqO9MYk1okFL1WY
NLp71w2LI46eKUpjk8vUkhce6/sP/VWyxc4MnTHClrMvbzSsUi9bQrDcZNRv7Lnr9kuxQPRJwBPo
7nApEeGjvhtYPt4ftYa1UXB2wbiGoKZhnzz1Azxty0rgFOvzZu3H3HhU1rdaPs8R55ViUzVpGyE9
NjZdJcPa0Ot70pRAtXMGCrHYe/t/z8brEDpbe1B7QjdAcYgK2Dn7ilgIrVgGRnYSbdwCbbDM8ZOt
q9K68LV+9MwpBawiT9RLXPLt2x4bA2qWpicnbssGGlzU2ySg61HbZf/DN9Wn/+G2Xul1NJLXwI23
l+tEPOtBlU1Hy09YXQKv7ucQ7jbK0X9f6P1Hg1r2rwudzXm2SjrRakV96rsJ1Bano+7JENPiRSzp
bXVh9/nR22IAwcnAv0jSxdlAQgQkeztW7ZEwAg72jpm6LUCy6qIl+tx3sioPuC8SSzk4kAN+vvnM
J0sGvVZrRxtU9QkewLgN9DwJtckGAF6vqEdZ1XSijG/daKWbIoF80U/Do+Kn7yoNCeRIoM7ejdP4
CnShFsVdB/ekrS659T84bFHkeUUH8kRwibx91ato2lspWUejlglNwrqItFhgYlz65lCmwbxtPYoR
fj1BTUsuirNfOytvvyAWVLQZa2gjZ59zcYQ2x6UHf6kgdTXtSwo8bfyE53ZoAKP4WnZjTZ26rorF
2y2FVvzwsllPcOgE7e9p0kcBUbhZME312fJnKa34kZBYJw/LfO4+934+P2Z9afmRmwit243EcJB7
1eFKuTCymPzezQSv7Kk1DpLZwD4/vQ8xmoBRRxCwLnwb5Gh4A6vJ3EG8rKNVbrppnabe0LQutnzJ
K8ukXbtLQo8APFjXbjZ9jylA7mVfD7vMasW2gOEc0t6zT+BH6kjn34ddN4wnIcbiynVII4+nWqN4
Pri3kM1iEurgQPS4ekJV+9M2SKv8t9QwTaYLsQTk9MSHvonHjdlo/kaQ0HxT9MGwzdKk2ojG6HaD
ngNit7XxvpKYSJ3ZVKeGQFP+VovHOs/yqyIe9EM7OWkIgMT/bQEyjkSZxlvaa/Ousex8O8m0OGRU
Fg+Ll3zrJAa72NLllsYbluE4CGhhCf9TbkKxznHg36JK81CvB92VYTfTCXVQdiV6m8jJxWvLna0M
EZHZBcMwCH4QJtDdp7VjbdLYL64A+2Zh4Y4+3nPVhI2WTZEseu82iEFxaKKhUNKZ9m9TOPoOrQ8O
1JmQpLbIcf6Q5bGbaUQ8TIHZMGqgLcF7aa+soAfERDnr2Kl2eqQurO8oGI0HU9DtnaRj0WYfX3Qx
tlvHp1WpaQNviELtPbQHT0ZCuTTkXbenolVAZ9IR+C1p5HUJXPaFUO+hSpsbEjfqq1rw8FqRk77T
0xCbZe/c6Do6yJUS0/+cx6K5pUsL/p59BKEWehK1GnDeyErsWQvr3vA+N2o0QsDr+nEKhi/axA06
6STvagOVeDKreeu4cXPopT8fJAbfsNGr7rruUhrngQc+P8+9uxwu1VEfnHhPo9rZLmM8huRXuWGd
J+2NTRJBWDPVIdgKhrtAOrCOMvexpcux4cSXc9CW6qA5Xf/Zxaf/R0Ez+061jPDprLasr3lvmJ+H
Ob0fuzR+KDQzu9LB5uxSOV9NzoxKM1UvNPDjU59rZShy09kCyTD20vEZ+cAF51AX/rxpZlPfVMLU
wo5283FOxuqoKl2usuWGHUjuRsPUA30Z3e7gQhm7ciYrgwo01/axFWazS3qL1MRutvb21JVhCiZx
i5BmusnHUW5Bj0/f4IcYG2f2DdjYevM8o1q7rltiOkJ2dz+MUhI4QdfI/CIqF/bdMqFSBIBxijNi
PvKY7CaehkO73osjlej+tpqE9SMAiRt6rZwPixNo1+liuZBrZHcbtJN+HJ2e+Im09m50BvW9oL9y
1xdeec0Yp4wwT+6nuJjI22ZrvolTw34Ulko3Uiz1UUrRXPXSAD1Jev226RYZpjWnsKHLnvOaFM8J
kdx2wTP7u9JAAbIjusXc613hFvvZ5+54WiwMMdQgcUBaTRtqLWk4s22DV1+8jvU/AHGJjLqgHzt6
NxXFlK9167k3ftDLnTdYxi6hcfIpyYbmFt/FAvyTWXCal68pyTc/PDwqh8mqmZcoMH8Waeoxrl0R
LY4F6miM7UNmEiJQ+cK/Gcx+vsv6yvjmzqYkl8mXVxlEy7Bpu3prCu2ZjdCvLlPPTVv7t2Rbd5Hi
SfIMS2Onzf4czVpnAJgHFt1VdrD1Yd1dOrK935bhNkH8hq8PYx/L59vFsxtyJ8evvBwVu/F9mXoy
dIRlnoo4+Kb5ZnthF8g5ad3Wny2XkC3ZXFCfpUB7jqFtlU3IMAVRrkg0C42/YaviPojapQ12EPWL
qyVIujV9p9gYrWZfWV5yQOtKXdFFiGHHxsEvE+tLJQfvieZLjm+NBJ7YrpKfw2LOmzaRh272d6TF
9tt6Mhmu5myEPqE9DmiN7UBYnhSac1sjwd620rynJEuPSkFlGpR9xJZGjbihM1Qu5X5JmUMsH+fK
EN/OZtaGaFRe8rHCkUTdmOWYRQacRSRnO45me3kEPELuQxpp5ng3u0WL/0Dd1XpCuks9f+mYvzTC
rU0piQ/EZnpAWBeACqnuS00eY3/a8F9/B15650sA6R5MjtKEh6EKgn2ThKsRJrBDzPYzl2UOfiz1
pYMBmYSmCvT7wU5q+8CPcf+URWcOkcxddoddUxsIcjUbWYCbKGzTKydEgFa4Crzim+p97ZPecwCY
zDz5RTc2z7a0wNut0fYuuWaDrh1FDqNPOZW389qxPhjCK7lLSxT0veWcPoChbbstFnG32VKxBKNJ
+PKp6eP8Ks4kYc9mvACMKuJ9h2c+sogRhfPMKrig79pnFuCxQVsxeolrfknjyYri9fBLrnz+NKr4
u6UhsQDDZIKJ6x/sUX31ijSIyDWGi219baQg4EqTrCV0ur6gHxvbUFS1e2gtj+iRhHyrsVAS+9g0
bq1CP2l0SOgXBMzboPSbpBdXYyPEptBs9j5Jbv7Se6SfLUWcY0qsyLFcsC0GhlbdZZV0+WH9CiYs
Gy9sAcch6Jura6Wc4bqumuey6atH4Tv1ydfTYg8Kd9wYS5xeuUtrnATx4abUfs9gT/aDPjeblgSm
XZY3/srz1wh0kovcsUJWkM5NbwiJLB4SBjSwgbFeM7ssCz5ZkWehROJ10lAz7PHS/RHwZEEl40SS
ymojbFe6iKrO8+9kkZqPbOC7fYFTcgciMH3Wx5rrjfbPkY3YJllPFbEVmN+GFf2CIF/svDQDgrEY
w80wC/9eJr52qNAYh1ZbQgOUcxANizCiwfG4wU7VN4OVfDf1ct75Vg/exYlb4y41qhXwKOZHN7fV
l85N46fe8r4mHGkw+bJGA8jvHuIxIFVioaBsFYa/d6WTP4BZIGNFF+3Gq5F32xUJN4XJzyOl0/ma
2Xn2Y3S87k4PhjZ0CmntEAp6z4ntDvsFeWVCpo42dxvQyCObxt4cqwODPgcdvMDmCOmc6lf4OvSr
wgVhagNChuWWzXzGdcmRh+Rw68lZsmBreRUxOhNzUbZq4Pi+5H2qD+Y3DazyoWiE/C2NrJwiXMt6
5ILRZKcs8o2UZeFtSz65FDBpujwlpk5MX8UAfJBWOqJh9JYbo3WXO09jBZ1lMn6Ol6SKQHaLTypI
0r3odBA1g9KOMcgDAIomXvhKai9THds/dBFrcPKEPX4CgDHtBlQALz6AuqehE8u2Na1sV2sjcLvc
Sh4w9pDpFkPjLBH+/owpCF45Q+9fd70xXZsJOdmOk83fNKPUImcVKfSGRHXZEdiS2mNxl0laLjJP
XeZP68fS9yiekgSaJm2923xcAb4WAxzGMV4lEq1OFD/aXxnSLYWcrxk+DVbc7txFiZsga7pNELve
s55l04mQeHPT0lfZseEBStQX5QOAjDQkuIVdaWvQwxpUDn6vMpEfY3pXEAlltZlpV5A9hH9+U8QK
112WsgVDonAwpzo5SNV5B6yz4g95n7e6ngg0jc5kf0v8obi1hhqvqd12bOLzQvwhTeGPKKb8zmDM
bNMJuJvmOul2adyeI4afPEyLXR7GJNAkQXW9PhzIuDa20nHkA4WgzaC542+ycamx2sasIiJTmn2V
AJFq/WDSNxy5vTD22umIrh4DWyE/za3jPKpUBlsnq/JX3kwflnql77CBwl2d2PhEaw8PhX/CHBtC
/BfFlhra/DMOpoQl1BmrrXCH+gqGabVjsm8YQZOSp0Jo3kmv8xExU+fjm1Bu8Ik8dXXIatIMO7sy
nLDNTfy0lmgK7WAMunugPzLvvKBOgfLpytgUKXGYG6XQssWzUhuYm3ooCTy8SS1P3CTdwAa71F2I
jWWdeQTZkW9IeQ+/EvFoSaS1E5j40VGnxA60jcfGm4/LYWGrmtL75eDSPCCjbptQDQOLmpgG83px
4uU5mAfz+1j6440XAx0NKzsNBC5Du4gwzveHzoYPpGlVtiWfGX0hTeitqYz42jERtHYex5pNKzGF
MiG4LdwyVLZRYNHOD8l5yrdO444P7dxM12nHXoTgGCROEmrtGMZ+z+Saz+Y3t9dSjeQqYqgsuXR+
NDbSO5m1Vx3crM43eRpzQ20TdwkfzZD8FInIH5s4NyJImuxD9IQdj92nxnZUNvGRfIkNok22Flkc
Ai3fT1PO4I1/J4vdXHPu3+vVlD9MtcUmIhnFLkna59hOyn2fB/NPjMjfjT5/bM34GvLNwXODYWW9
3lRZdmV3w2MhEcb2Q3elGbV3HyNCnUlPtrLi0M+5OphJ9skdBvhfFUSgoW2/WT3LLeVQJ9RgrYaq
ASrrMOwTmPGhgA5gZPYTm2z0Z4waNgA8jrRbAWjrKiQdEnDqg5hsYt4xyIDJZGrrdXsBqpt/tob5
tum1OdItcVcBsE209SEb85XREhzVz1t9Hn+0UwL1syFdMjE4L45fxMALzXz5xUm9p7HVvmTVqPb6
ZN46jrIw+/hp1JRauXPtsYwGdvzst1btSYzzTtl3DhHZVCp++IX1GdKnte07A5RrReCatdGEuKZv
PVwpQV5gYsnI1AUBV/4whE2tk7w1CC/+qYFjx+XERFG0jkdemhvfuSYCgq4R0Al7l7OsJ5r90E4b
P6s0mPTxTgum/FokJTC3yfN3KRa2fTs4z5k+7Dle7UvgzXPgcdLLPoFD2AnPuYbMatBhzACcQApe
7O9eoV2hBbfuzbiQO7N2rjnnXAnPn/fSJKJABCpKe/dLKzRKLsmPogUSVxB0egtnuSIPnPBMt8Ue
NDnN50mRtdlBjT4spUk8jbu3yuHG6LWVBrp3h+boGSXveNwPlBVTG9GjTyWPqbdoQwv4h/Rqd1c6
3r1oCQRI4CFaLYetEpETb6PEHlR8s/3xIR2YsBDFhJzU+TXTXZu6ewDHP+jj7pvM+jRAo7XNfGfR
vmcW+1VUNrIZfcemnwPSUv72nD7ErPPbmmy1QR1/L/MplGa7ifuliCT1hgr8rJUnW8dk/hAWZHym
Hb02iNHK4n3Rk6CXOXd5qW40P/1Vje7t7NuRX2DSiOUvq+g/C8fglMcuQMZ7XzT3FXh32KrWj6EY
jnJM74ZS2/YBZzf5Ggfqw4zVxSdW3x/6ND74Uz+GimLZzoCGUhVCAm3tr+zeJt+uyOddx+53TGxv
x16hAJ9fvZC/trEW847l7ptT8M+XMmlvy2ly9qPmNNtyoBw1iWM9uqeBYcnaYd81aFlUVWw4d+6A
Pe8U1bl4Cq6Fl25dk6iyuuFkk+X4RZYOZKQoDgWUYDJu3adAsWkI3P6z4UCsR+2+bAKHQeDMcxpm
pKHvtAq43ZzaHgGdyRGt9m+KqVvXSyLs5RxHxhv2/9s28xuKE/Vzzck8d8RtTT02Gn3j0+iN+yD2
oL8zYdte7G+aYXzpFERwCJrCH6Kh9W/dIvu+mP1uae0jS/8nRWUkzfLrfqwEUX+Ft0kLrBz2kt1o
c7BHPrSJVbOfO/GTuIcXoeI7dDL35VTeIs7qosSDCCuVPmyXHrV7kJkQ4HqN5xNwXvDL7jBW8jnQ
Y/Un74AMK182CN7nNMpk8CDmdONRootI/1s5WwwtIBq34KxOiZF9t7Puqaqzl2zwvmcBR6DaXDa2
cNilBDdS8zZmr6ENJZagKDkFrZka0t9jB/5eSm2Ln8iIEAD+hgbc7aGAl2FjFeTS4SgohY04z9ji
uXm0aho9lc3ursSyqo18zRTlTEhxCid7D207gOfYpuQd+G1FNA6xtmZpBFHTmR4mT/WlambJrrv8
msmZ8JiMfR5RbZxJ2+HFKgM9zGPXhCcNuBCJxndf9cds/VjkWjDVkwMRmTiqZBlsKdAReksZCve8
xgTeLGGtzbdxHTg0TSg/egY+JNHdI/DatKK8nex8F+ScTBb5y/D7zyN65dBSbTTWSba12vluHrp0
l1vyxlHFc2cxGbMv/k32XcxKIx9qC0kW2EcrtEt20qNePhXUUGyj4SMO/H1RVN1WwMNAqNU8Au57
kC54yJ7lalPH9QL3enhpgMBQi9SubGuirjyrTacBbW6c9rGieMOim1+Tf6WizuDFBJkCG6pBSa1v
7LTdKCuD9FjYN4rfs7aKt2lvg1KomuOcNfcm3mpyc2ecEwynIpsPQSOP3NXNinfWu8mMspRlYmpE
tR+W6hfb8MhOql9eZRw5Vmg3UKepj1cchNF/3mRL/TLHcRbpPi/XLYjNyzkzDg1GJnZ2ALxkwNo8
Xcd0Jan8iXrrZrq3pQdD6m9j9WyktSkJzZYISIsi+DXHMf12UMESdko4RzOvbv4PR+ex3DayheEn
6irksEUgmClRWRuU5LGRc2w8/f14l1Mz1sgk0H3OH3vl/9KNAgjNesrV7CDHbk+jEHWt9QentLc2
6q7MsaDF80ppOC6jxHGWI2DVP1sVPe3VgiJtLcNFJV/ByP2ksz7yPhkvyzCqvmmzRyklbT9j3R61
x2RbupZ8iSudPhdJXUvT7WcDF3LZ23Ok6HXnDwKcRB06Ng5O9YCCgPducHezjZi+MS9NNp+7qXnF
dsMQTaCsJ/ScWdEeiIBsTfJ4HS6yGjjZ6wrykDZxWQCoGDgPupGdmkRcFAZZ2ibnEOOkCXBdzR7N
b9KvOmOf0krh8fP3G5jTHhdc6y1KS8m1sbxNlH4QuG7YZTDF3B6GyL4YUD7KgROhsI2n1e3yAHTX
ioT1OJ7m8Vwtcm/rM6eW1MJN64huX4VXuqT5KY/kycJrh3Lab0US9ZW+x/b57jTYjSrlUiBAdIaJ
9HYyVxWae8LM4B8Hm5g628UyvhHhS0a2RqZ+mU6vyJXfECjvCnYMk+GSdP2GEDDeZU+lzGDXymH1
keiTywCjsyc161hUxiklJt4p+ByZHaWnDdZXJqbnflD/5nHyPjePsUCNw7bNPpnvg7g176k2hdwb
H3JleQJX9RYMdjiKhRks63qZhXybGRjrQdxdo5kOAzn8D8f1YVYSLrzhuuLjAy9dA43y6c3cMZlF
br4+y1i+z3rDWl7E0SRXXspp5dlaQqfK7mOxZGd7TfMA3qP20UpXfmVz8WZu1QZNPQ5hnY1XsZHt
KUduduvRh6w1nRmUfJnUr/5zauWgjfmHTuoJa2OuB+nWHrpF/0+1quVUz/xl7FEGTky+6FyfkkS9
QRtd5ND+y/MFoE65yqbmR6vpj243aaApyV+03aeBTOiwEs6TLcmPNAQOuPZLjnHUFeO9qUZKWRXn
l0JfeoetP9Wjg3jLvm0h3J1kZjDnZPTVbfxOKiNjBuJCZsgZA6vCDTULxNf9PWFUcgxp7Cuz+J4H
QdpcmgFrOMPoTQQIM8n0JVhLcrFNahG2Mj3U5P17yUx5gzlYt1wdj7o1XQvLeSGheDoUhNp7dsfX
aWwr+8f20Znrf4x9VlC5je0BjfNobXdDam/bVETz0l3U1chD9WG7qAb7rc772l/b+RWleH2dtflF
MTLzXTWqF8qm6EhPN8encRnSQj/PsYVRbxiOlTZQ1rqskTpAk9Bu4PdwlF5vk+v0qHw01vS7oRzF
YURPNy2Y9D4LDNs8VAr15VqfWGFd60GtW+EwJZFBD0dVzeEaf06V/do5G+NlHfZde5vN5aOwzf9y
vfwvtsabUhntqcU66U01JaltupunjmxRhhhnWMEYqhmKjr4zlxBl31RWHGHJbTasb70wYC7KfYPY
gXR35dThIvC2dURBvTx1OuzQ3E5Rg6xRsYbAgleplAaN0bbbRutj6vUfJ5UHe3FPW7NEnTIFw0Bq
8iLzKyd77NOCoUVFUoNb1TobTtIT6wQXRf8IkuP9FlciWur66pRNAGu0+EUS03TcFaG72AehQEPq
Jpn/rWSvMqOkSA9Wgid9mCxvezwedCC/rnoWkQF06nObFHo7uc5QIl5hjZfG0KJeYwUhqszLSc5o
nOTFSRvgVvvVKqfITrbjVubg7dDWORXbwhmi2TRpY7EZJ7Q9B8jZMft93647iu8Rcitr6svV/co7
J9o2zgC1OsZNEpZZvZsNM4pFUnmqMA7ECAPPuRZTjDxyjZOOXZwyY2JcF6FON7mm9sHaLLusqQIX
bcYg+OjKNj/ZjBhjVT7FE2GDenxvOitaWgeIeYsMw2Isna6koxzz0r6oVnue65hHWkYlO0E6GOAf
6PFt9ZqpdEKu+rmcnB09RbBNOafG2OxJBc53hJNGuktdsByqyyjB1yvxiwfHeuxvlNkogeynM+9v
RN6E78bNTrTIdEoJJ148vKR0lMVRjO4jFVQfbXG0WfVFqadvutYOshk/G4tLveEf8sF+7UHe6rzZ
1fHAwUtPTb8erXU74eIKkb1eR60INVaVpakj/GT7eVSCpaRdepyv2jgeJlW5aEq+T5om0A0c0gUK
a5moHkKnoFrrM6mb/1cM7Rsyj7u+ONCaEjxuZmWZ9jx9/paUFFjLsB2qXcn0nYs628tY629FXUi/
X/u7bVTcJOgY7AbWOoESfsS/bV1sHKaEh7zQnotuuFSJfB6VmOIb5WcRYiRqI0HH001/ZpOm45TJ
304DoUjaE4azkjb3NTcjS5+ujApLWCpl1OSGHaatrp7Nrj+JhZ43QeBhzHd4nTcjoXDceoqxDB86
Zbv1uKFeGrqNaeYroswC2XLKMHOKqB3nKO6yN4PnwSElE/LwPBgZhMkWzGt/MstlJ4QdajOxGFmp
fMxd7AFoBYo0vcpguGybXVdssd8O5h6wlySn5kqUH/yKy08w90rDcjx3X0oS4/9VlVeUHUG9gjOt
le9gdYGgASoEoIkpKOUAEK9rLkNmUUqoU0sJrZjtyez1C3ac+KgIV3oJvnDfqY2JhZae+XKO4YYS
Cq3AlF6MqWgDNPaMA6mrAGNUH7XCbVv26bkt5j1FKJ0HV3KppuKnH1bajrY0HGLQ8bhVctbi6cmc
3Ls1Ow+8ziezX/JeqffGdHfmxNtWF+vRqOW1ddpXEF312M3ZO3Blc+aoA3p7tBdtzLIL8wu9MTZb
pxDPM0EYZlKeUB6YXtc5V7JdvhPXAX5I6hPytV0zpLdkc6NJ1/bumEcpwBi81hKAd0YrjRressah
7MRRLcRnyYMB5rUdUgXPW8VAmSVPesKg5lij5q2446ClGzpBzIszZbuNAGVlUL9z/QEEQHvs15zG
dbxzALmFJr47FVM1UZ6b1/exdYzV9SBcUBhbuUG3r4xmtOeYhAdy+DgkpxiA/vGUV/TSdAdrlgCN
pX7Ne1QLLfUplZwGj77FG4KLr1nX/vRzZb4ZNU5yUptRX4xrzUdZMThZ9b0h642+QmLAc3lwzIr5
wtlJNFNLRUvUupin1J0/UwVHWI70Jmj1FqjOYpY1QEafZ1eekvQxEKKyge1hbAOiD3jWwjLJX5W5
/Rq2sQW2VYqgUvSPuEVcg+XH37bkCv2zj8sS+EEKMxRb5jAVojZS232h6M/OkG9M6eJdGuijuhFN
wjrsbdHj6ezqkLwJze+JTg46BmMgFdOPuQcGknR83WTqzQZ414xIyMPC5xw46xJ0Hfi7VlC/OcXQ
TFPFcxZrUJODOtBUY2NHresAdHSnWz3LiL1eAGjfuPDHoBtaahe6+m9pbDLYeIMsCDHERPpey9w3
q4Wt7Nr4K9ERG5FakPiaW91nFxnIYIqwSvuoNtOozuRnO5MpmiVnZ7XJDuAnLc1vJmHnhfhdNuWm
DBjRuvwD0RwQouaCDMY6F2xJc5S2/Jq56xKBUOyQmENBGbtmo9iz27Sfjt77S1xP6o9slz+Fio8I
RMIseiqcteZmr/l7UZbnKZPnrNRDbYNkSLSKrW7rPJt2dr+Twqc6c5dm6bHJx39ZUVxMKKZj6vC2
Kvlft9cjs9xCxeg+VG2tgiQvXa+R2mmMS0J+lwt6gh2K0FDfyv1iJ99t8hhuigIKCVk1YiJaztX5
X1uU35nZfVu5iIS63Ku+e1G15VSAxw1a+YYJPayJDXdjuomo56LeKHkpkrz26NSIrDo7pq2UwOC0
dKnJq8xRbMzVW9PxPwKKp/1ma08SswQsQek3hCPY/fCej1zZrnkycqiZaphfanVxQqMQtOCp4+9A
RtTOyR/dQzH12+ZY/6ST8gXc15/6hUNisU2vxLnn25Z4EMV/Dac5uHNWBEmbAJ/Negc3nE7XOqsf
rRflydi6LiyZ0/yUxDtfa5y7k5ZRAe1fEuu1TMp6aEX2MnddxBVPd1D/JFrnkmoxf8OG5sgNq9d2
W4lOWieeOL3WPSwlnac52nF26yeSSf6jV+rNXLGZTErxa27zl4E61msbLq2Kkg6O03g3Jk5YJXNO
Boa7a9At8xOaYF5Al6qs0TxT237sEQjC+kytwQzquIhWZ3sVtvx1yWkIV0TPilH9sYy59Np1I0/U
AApPteTb7dI5iOti89aUQM6MTldPF40bucr0KcwpGmiMazvzOg5z8j23PTh5fHCF8Yp7mqjDNKcE
UQ7neESgN2rx3VSWoLScQ5KQEjBYQxKIUflsh4W6eE44s0IGgByQmHxQB0wYq5dk3e8CQbHbYnEp
7OW936iGY/Y+1HJ6yVNsMIYM58pYzyupfIiV1TlcXOvUlVRJaeZ/VUFTZqGcuK6CTZ/Oa/rR6Dkg
nLE14G/iPDjrl5LJqKu0lw1BRxRL9d2U7tNmbddB1kdQLK5JCnYVFNFukuxWUmA3lPbWIDrfTOSO
NBELTqS9m/Fy00QqA6pGgqFHAZDo4xNVoa6vmoLwrzICgTrbfc4s4aphPBEJmmoUGsedRa+sUexb
x/ikXkaPChA0AKFnXvywi9NLOhfXRVKmlxit/cl/ypTj3gqj3xEKvlKkxpOqlLS6xar1UrYsANUW
t2EDfDKRYERmT5qQDFwdUrPZpasgLojCZ01U79x+nVdnBZK87TaPwx+jiZ8mRXwaKEc8Av++trS9
Jvn0NBXxDTdh7JsLFx+n/N+urr7aytyht3rakKnsqX3yCpj+hb14rhtyV1Z1TyDhDo8AjWEPuGAT
o29vPz3xuuQgXpKm9at6C8xq1Zi85R2zaWCs4OOUj/A6Q4up/PIclennaKS/9goriTbQft8AxbrJ
6IIucYM10w6aMX6bHVkQnLVrPf1XbCmx88rfNX68qdLEOcPGbbi3pO/DTmcPyrZU4exp+aN97HP1
7cGbdPQ/ToTy8B8ryxOOr3NON4V0lR8Lo6oPEulNSXtIM3yMZfYkHZ3ZSF8+wCxnSGLnUMywwaS9
/GcJhR0LxmAcMgoUNZi1TP8iH5RDtQdhInNpcZd7TV4G8lZqeyg2rIvlSqyljxb+dx6XD2sc3tkp
MTEWwUAIPOvXIcmtg1VNrxoC5s6RRwo/SX9ci6iXLXog64VQ78jUaWaIk+tSs3Q45ZHEjtKLY/lm
OXmgF/Nj+NPf1wymxZ4gKIyAxK+IZ6zw07S8TKb7yhEZws4ehiK9TI3yMzyoyLGwHY78+ZCqwwvC
uLvujIckzfexLgOrmc/JhpF1ar4T3TzqMUufbe3y1jgXqhG443TqZjVaZpYyMZsHO2fajekPlnEW
Eo8NjUGUtE8H5ycpD/8UQ4O/7n9SzT5vahNoYn1Gpbd3VuiCoTqPrbojCHCPzBQ1QwoDGp8dQ33L
HfO0GQgYqVEHIU2tzV8reeuneldlypkOsf3Gs1uX42VG7InQ4bhO+t1218DuzJdkzKCQ14r2ADsa
6Lzu54Y6niJK0/nMfuI7eUEpzchTAVMCf7uSCORtMFXrVLHXFFEOFLCawt/S+NoqaZhU20sSa4FC
LQeMtHB9OxMnqNegW6VP4+Cbjp64TtqjITMic/rbOBlMqJwO/eAGwuAwJwIpqIj9qQSQRIfURQhj
Z6fD20Q91+LwsvXj5NWyPlUyeRLEFhFiZZGJ2HdAAsWxmutIS4szey5aUGu/WvlJV3Xf6WKQrJmn
uf6vikfm1PVUbWgPTetYjB2AF1WeagHA/IADaQSMgNePtbm8occ4s9Ed5gyptsUok9I/1271TZ/F
Jbbzc71sB8Mt6KdJ5r+1Ac7b1Ge+xINbibM5mVE5gyvbA6dDnKtnAfBHKtaBhKOntUZdUFvVYapa
Ou6M+KUqUGHMikntNt1iixO/JnkxExdlPKtKfcDvzwC4tVexrpFWiH+oOL9BcVm1S/RlBcK4kqKp
c6pliNdV6GhkyPTlUomV7lQxiB3gDgyJ3NZjZ9j3zWw9qWv1uWJ5sNbFh8XcD7nOUybMHLcIb6lI
+8PqpGeZpveyktd5eqjvbMgI9Srm7JlAiYZ81WHfGiq7S/qupDqx+vQLphXrvel4htZcx6bf85vw
3RXzn0al13IsvtZt2pdKdoWZ8Ocyftk0PK245aQ2g6Kmt3UWgZKlAdXc51LTqFswrlWl+dizPjXU
B6VQKSo037tOnget2vWLvkt6pu1UTD43VOKvmv1SoYrHLvE8C5VfoT1n6+BX8/ZnmNqAEoizhTr1
Su3jyWyVR5KofasouJ3yZQf3xUWX7/uSudBh3zAHcTFreGqetVc9L66Jib6wMVcvbhfbLxlI2a7s
I8THCT/mtIflUeHkZ/DCTL5VFpuQKM0DJadWNNv6n0ZX1IigImAhCkjdbnrX0yyKRzccdUKeW+QM
gcjat82wrvoyXJyNJTdVZTApreJjYotqV6MpLXM9c9b1y6pwa2/xK1WtKFhFf3YHthqtW8K+IMoL
i4k38lyoY6b4rRU/sZnuM9Ef9ayOJsP9M2hZ6PbiZll5YAgYpzRmp6aPS7ZnvMrYJyb9Pe7lO7aT
wuvm+YSz6zWx02ucDae1Kj4ncE8bQBP27hn3c+pXPf2aajm8YE87IPAKy6qHYUVylCfG39W2joo2
PJeJ+3hA9zZXJAgodahxy66y0EBaWveuZ5ViFEJY4TmTeCMp5jBkyxNfUOJh1PtDvklkb7nqozlm
DXpsU1iddlrbM0aVId3E6JO7nOAgdsEoIVzQzzbjb0x6nj+YaDWtNJBrqj2eatjdMeQ6i4ZS8yc5
oktW6pMclu4lS7OdlrOor9Z8SLb110CZEsx2+Y/HRvNRZj210gxU2pB9e9kkVB+ziGnwPCEE03Zg
4su75GALjI2+OarNQicbhIcopvXSfiG+DW0H1c3bTczdU1cD0Ln6cRn1XwuvU0iWgtxZartrFrRt
Bsn8N02ldKlA+WEKKzvmqRltSrEghwUyX5wcChbDc9BDY/LaU10r07vSdJ8kz52LDbBwhR8qpg84
re/J0H8r9GZXpg1/Mopql0GxnqF6pnAelD9dW4W5Mz4R7Pi+jYgeGkvldJt9Jkx/zZuOYUNdw7Vu
rjPQXdsOW2hl6hW2P/XWrL5XG7ua0qt7UqeRMklDCUSd7nTcPJT6jfAs+ZNeQhlNQ7bXlpl+vGY7
FE2/Q1b1jmndCHOr3Pduz+9nmjfXSi6JaM/2QgwkKCJ0TeJIZkDIi6yywHulgyTG1IuduXRrmMr8
Q3HW91XU/7Re+8G8wsnZPvcG56BmxOj8q/tmTc/luO5b3fzoQYSRISThuiGlqkXY1cWOxLfnwQVp
3CaSf5fiW13Mgz4Nb42MKXXOJuehs752s+Gjcd3Frnyp3P8vc6OfEPbnwbd/OjXLyApHrHZZGiky
PQiViuNkustV0Carn1qN966Nrd1G62hdZ28YmVAjfLUPkW4uk7eyn3jUB7MNaC5gLaQCatehP/bn
ROcqn7s3TgSsTXjkSP5/sIg00WaBcJX2py8y7bwo20zptyCowxrnoDXGT6to3nOnIHdvJv+ysZts
188t9Y6kU+pJEY1JW4YulcbBRtDaaZvN3UB6ZT+g60htgFOLXD8ZT/vKjp/ZWToUosoPUsijNnFO
z3g7MGCm37GMw0Wr90QX79WhJNWPm3xzCvuylQigO4K2aaxTo5RUz1s555mH8v846ObvOsvxjsxj
r1e9BUysv/S80Q4B1XFNJiTVPMWJSqzq2FvkRCdz+spjrlydoZMHZWze0DVdRo59D/b/Nq3L2+aM
na9jjGLBgVHT7ZcVx0BWuROUCSGoRF08jdX2lKjppZF14096hwdnu1bId/xEzImfWDrw/vhaGpL/
1HndJtUMsnSY4QxgmKyG7Ao6L8Cg6uojLjRgD3X41s08tJrh5ABnounxTPqpQT+zYwvMNSD0AAu2
fBx1LH0VKUYJn39SmsmpdIujOSIWbHOsTNB6aAWl+ypHDBGWAxJiZftWKGOoOQhDWkP7EWn7Ymn9
i4ptMiRc+6iXUKfaSEyguWQORhW03lOWPrto8Lsl/SwU9jCLCScvaxrWrPtcS/OCCtB3lzwNWQdf
MCSBIRsKCTMObDHLBA3YGfUEEKnBI46JrRQk0dVryZBWbH9gbXVPQZN1zabtriM8nRjo4gGOSFng
LwpLvkm1/LDN6tggrU/b9Yhe2VdkHyXqpPglbGI1mWGZW0GxVvPORuZexU2UVUswpe4bwWnD0VaX
9zotv8tq+UfKPH2Xi3vcFuQ/OQMAXqR3Vq+TcKqDO4AjPlJa0tE9uLWG8nd4JkMmbNJpn+bmsTa0
HiHFfJODhkbCCvVWVAw/yhhUjU3EYkVSrZrmt1TSqa06J1OpsKerv2WnjiTY23xCZasFBqh5kDsZ
IoRUaSNNE/R1ExPhGbr6nsbqkQTmU64WAaQdIlyB56tKi+1OOP0z4Qy6r+rOKZGEa+ZKFZ+reoFQ
lka3G8m4NRgxzW1FkjEmBbQ4t9OcMjNmlnLujAk1hxFVOaro3JgDp8pf8l790No6pEj8WDtYoifM
C8LQkKZtL2IUscebA93F7HEEZbF8BlmQeoZlF4k/D+ZF6fj79AMlEEgGSm8SytnpIQWIfk8ZYoho
1NZYBo0DrT46xBLpBSvNBsqiuISn5hZYToUsdLzZJQdsYXfVvigaLr5lBO/fyL/Tnemnp/+mLowA
x46vD3RCr+a/vKhOsV2S8jOw3q3NQLTb0lL8PtylXjLd6Oq+K/S/lh1nR6Fg+84Wt/EXPc48AqVN
tFWxCLgcaHab1Pma2fjdm8bxnAzx9ZKDGBATB49vXIth+Uq79g/Y/sL3bU1UEqgvVl9zqFkwi6Nl
/p1ljRRK5U2uHBvYZqSsoXWUz3SUrzWbitKjtjPdyNEsRHLpWWTWf9S3/YnHJrDzKdL1flfiZEFJ
MoRK3Mw/cz6eBjcBrU/y6jVWt+cC0lwR6s6azHNfW9proRRnrVRuTg2ilwPSnfh2tIBPf79liOnX
EksC9Zh4E63kLE3xPtbJMx7Qi83VDMh75unKAl1pxh22zeu6xL+rsbwIW5xysjw9rSNPHjU7S0/z
xecVYhOtArVwenzXaiCd4oyTKQsmS39nLHpTB+e2ZuLAbp7uqDwFyq+I1yAbM7DRW4GIxcqrakKk
6uxvIJsxJeol3wN77SHH8hZW4/CiGxPiLiPb15s4CipR8xUVfK6tdwzrP/RwXCYobMRJ+9Ycn7Yl
ywmvZe9K7aL0R6t5YhFiCYr5aqntxYrDZarMI6PLwNiqfVZJBz40V0QbN2oBpcC4RYjEXpXFLYaa
OowTVaKKxGwZp9lZGfJ9wXWWaRU+7KaKar39Jubt70KxwbGQueO72trtSkTuAFtLRI7LHrrke6qU
Q+GW96xGKdFknUTflwHNJV/jzGfUOHtIpRn0T4Sr7foZ0wmv9qcmjK8pRRyZ2nnibYn6ZVojv0rZ
ndGSMRSp8a4m/n/u8lCq6V4Oxn7S5OtsdpMnHw5hGrooiazeRmP8y4r8MarrqRzN16Wcw7pbRs+2
lRMCxINlIWeBdcmHntzjpHs1sZQhB+SJaQUDcKo3SkgP9JNtLIYvGBmd0eqh0nFRMMye9QyF5ji5
1zaDmU9Ij547/hTcFUY2b80zI8SnB+/OQhBMY/9ulSpcZWNy9E2QUtVEeGuZvCd69S9XmzvWwNqb
i/YOLhsRkHBwu4xcZMyhi1rs5hExjrXVH0MpqYml9dFnvvrGX5J7HU8XlFuCxo/9ocbOVUhanY3e
jnKEOXUiT2mMwm/FhGOMF/7duXJUf1hz6IrOn9oMn1P8PGPFcrbs1Dkp8GLWHuy2wQTqxtQexrPf
qdpXZglrh9BWC7iLfLPEduKkLPoDIYeLxb93x181txOPBt9o3BocoNlVZJxNk2X8sTDGIBhtf2za
vQTJkEds6gYSqPmEd2vxScn5HNQ18a1+wR0NZ5OypUo3+XJbYN1GtYgSQ+5vT9y+JcA5cm2pZB9c
SriV611mO36uWXezs5E2Nwgpclf/MpL016LMj4NLNyLNHlTKeYsUnycrGaiRFS56/4zBm4pFxt5d
jyIAClA9zG78WprL2bFHPmL8JGZe+WOan8iu5qvDtrv2bZD23VNTpt9d2eReKlkZl6q7jKhqPKWd
Psthc8Mckkjj59K213x0lQNLaBkBRN7FdUDHF5EfsqL+GfUucOFZmlj+M+Pp1Vitl640w7gl4Gpy
y2eRqE/WNJ3L2NrnKrlYeHx50nLPrDHZ0SQAWiwoK6DSRkdiPEejXgYNdZ6oCeJ36mMxCQPA21p3
LPTiXIz6fjVJ/+/Rmg52MDMoDVmCyrj+JwyOAZXi+cGwntLZnPnUJXexHvR2e4RA+ES40NP9PfH9
IiERaooCZTla9UJ0i95+jYMRKQqAblYWh3HUb5qtRmpHpcTKCdqY3RHT+061AC717WnAhdDq+nWt
cMHp25W1Z9cK81/aU6bEzL0DX7n1qcJPsuHt5XOOwM+I+59ON0Jl0W5tsgXTZtkBz8bNzNATreVl
s1ifyxaReJXc8tg6b2OnnFlQ9Sh1FF/aLSqy9dutzFNfKM+TyhtQWPYpZumq7PSD3+IdU+l5pfvT
E6vDDKNLdmrEM+S0HtQ6vpkYNrFSjeKEMX8+p0180mbkDnGJyq/UAaq4x0INiP2EuKKDXEe/JFf9
vRfphD4d0xCU063nXvTtprnHTlcF2aBPiAEd5h1W7+uyMEJV2prx7Wj/tng6bnwrgT2bIR3rD+FA
wiw+IpftGLSTxWZuSw7ktvUeCtadtar/yL4KilE9J2t+WaXzrpsWB8iI7WXNinzHyV6hnEoJywD+
djrroEEiZQlySkNe9c0C8CWYrG7exnZ71hMVLU15lBDMHu9AKEtNRrxnEqSAZUviQjjqnfxCth+s
IjmasXanmwiQZewvJu7Au8bIhHSoVvaIZRvPHrYLT3+GGyXNd+2cTsAquMEzIg/oxDZ9kyob12lv
I+LYsVDO1N7/E3bz127bv5Y+/uNQTiLNnQ9mNUL7sUX3JvEEzBQaVHf7izzs2QRNh2E8l+uKw/lX
2HEwNCJMaTIyHq9Gle4T3EnsyCdDUKPQpOLgbIZPwlSAb/9cmO3VSmGcc/dnogdsXTLdS0i9DhBL
vLKI3aDivAX6zcu77Mzo8LRl+q8LxePVKTFuk6DFrFOgIkZahP2WeCMUnbgDlWjroW6s5FXoxc/o
Cifc+uajLMCx9OoLedB1a/qz1ilhIzhmOh6KaXJ/e9pbPeIX8KTVNcLBDpNFf2zFQF+5AAar9mBt
lzmGmiSpNQk3WgLIGBUPKfcFpa9fz9lvPCN+bAc0s8URcQHJDNsLWWUhIQJn0aZ+amhvcVufUZ6k
TORoZV2e7XYFGu0M2ENa0eGunzGdrGiRtzPkwTlv0wQAs41WxTjWS3NveO+rtr9N3YLnuHi2qGya
bQIqp/5Bo1IsgJKuXo03EC/pEZtxN0seTlI5rrPRnHV+vxXUPS61n8JZAciKL5EnF20WDrvG8G1A
C8mqgONFgVUMO7MeX5xVfGb4sLwigYYubSirZFy+p3L8Q07+ncz/S+qskVMBJhZJ0BQ66nFsrV4x
ir8KHUshD/w7mSitv6Gtpzn8WKPwNVAZ6fzG2IMpj5QS3lVCav6Ps/NYlhOJtugXEUFCAsm0fNX1
VleaELJ47/n6t9DgPZWJW9GvJz1QtyggSXPO3msP/oct9dsipzYZGvq9L8Ibt/WmbeswN7cVyjWn
L9BE6iaC6tr8mkXMDmkKZimzcmqLWTQjD2gZ1lH/NLVRB/m6Sw8qMj7cTLyVDZaG1tw3urwbTWTV
ccpKOYTym59hFR9KBKXeWK+VM61pIj5XHIvvOcvZa9Xb3wOsIldyCMU5hsiFjygALpuEc8tTwlvl
QFa1uwS8UmOZ739D5BY2tmMPrSIWmjvcR2wCG+wuB1ZoKn1FHuo7B0TrxGczIuCSiR79MgNLe4sy
uEKLtBOufw0yM7N4Ts3/Lgw68pthJvF7j3EDpY8lGQ1qfPDKYJgVS2b2Xhk65yF9yEwPhXed4hzq
kYX+aIT+OPaVvOsCvX2RgwZBri7C3qGV41P5jOZDfmf25R4lV0oBorLi9yZx9VfVolejf1xTP+Nv
+VlolWduW0Lc+vV/pT+5Bgw/EGbKsakyntCfvABOfixj/0CzIFkLbwxfDT+PloPW2ldAUxdIDf9e
yjKOH52LMbhs0CLva6HIxwjsfBjx8QRYPAhfr/NlLFSSXeE1nPOm2KJbOvw52F02MVTHF20lc5lm
sbzGfRBQXo9E4y+jSBrllZEhLt0eWD1d0PwCmmefALsqS+t6ZrzkUEXR9NH2gdq5bhpwVA8bKheW
RnLOEmoYM9wYRHP5DfIK0qcs3ckOQ2E0hmkG+MSanO+2xal2ERSVSTUZpOWV33oOrnOBpcLKA6Pu
COOUEMryM+AQ77I9IBu8SjYOHTcy6SVG9toIne8ajuzXz8fZPI5OvhuC7xxoxrwFaMkn4yzxqnq0
sxiocZtG26JwaWgFJJAYHarcOG4MTrSJ+dYkmrb7/MoXJhZyImxTSdCOcPpOKH0egVKkqpTBQflp
T5gNIggnZy2XxmRcYbZdINEy2hxGgABIYjt/0c7/4A7zxqC44ifRIa9iNLoydRRnKV17z+nD7YU/
cKrKKAyBFTKnbaT5wAUQxxQv2P7ce86Obb82KMw/snGyyyvf34UHYRokHs6QLzpl7snUBbA5d1Rb
uvuM/cYa0x1y9anKfrhidK6QQf9+Vievm6ALSUKXLfn2TmF5pt9LGv1q2BtlKv+YmiYOVdaEzwVV
Un+Z6Sr8Jos0vE9irz+IIhavdeXX6JutjogVPxn9l1DPUatF9uDvow7wA1r6Ut44tdcH6ykmQAep
SofqIgnb7ko+yAUENxxJm5UIrxvs4lNibxVmI1SdKN1rATLDnatiyotNMYYo8Cwdmx7LLhUARZjE
A5S5FPVeicGHnm0cxldmsAvzimlbwuAYCwqbfx3PYOiLRZkig9x3XovMPMczldEW6+JybY6oFZZN
Uw7Zf/9oTJsimyL2yRbs348vigo2RK7Drtw1PG3jg3m91/SCHX2RpNrz5x/opRtUtuNI1n5Qoc7J
FO3pBb8k5zTGubzPN1Vs5+5jAA7A2ltVk1WzuSz8+Pya5whfU5mSrwDMO0xLIOfHN5hGLVUggq1m
zDYHrMr+qk8QqMbYwwtC2YAC+OCthhrdRT3lzTok2oIijpjLqH595RWffZn8mL84RBIpLbDvJ08A
C3IJrq0Y9j5kEA6DXbmJQvVlYta8QuQ+e9bzlVyMlzpIH52LHt82NBN3qNum3NO0JXOSppi4S/oQ
slRSmUvbzq7d2vmnxBUdXq5l0k0VwjmddQYfPeqoBQfpRZRgavbNrRsAECTTIaVS6bLbtBLtYerL
5IGtXrtsE3EtR+PCA55TjpTjmPPvsE+GczgR0caEHRy6zIjQCs+5LKkAXUXYNKiBz8fW2ZbDnHmk
7Kgk21jmkfnH/LMI0NTC+8jQ2jsaMK09YsrE2TQq850ry/iFu7JAoilFiNMMPj+5K7ZRNMWUDA9Z
2OiPPZ2J3Ujz+U6NmJg/v6cL48ailElsKbh6FtKTzY1svXBKa2XsLI2uIhtJ64vs8LUAbGqf2kk6
V57hheuxcEgeHtJNC2zh8TN0B02GqZMPO1/202vrtMEcsJYuGdfl90GE7ZUZ/8L1HINGJDMdGwXj
LFC+AeyDTxVZTu3EG5YEc+071OTYds8XJbDp8+d5hqo0lfN3IBpz9hWQr+P7Ezqwuj4M/X054Dl0
c1jPhlNVt1VO0alBwr/J4A+tNcj2K99rro2cv8eUo/WZi1uEcJimw/R3FgDm9LUTEf+i9kPp2y6y
01K4CzfXEo9DdGipQ2jPFSJ+iWVtwJ3DHXE7VmLIFTFYPRT6c5vPKW4rjdrUld3D+cOhomjbjqlL
XcJ1PNkrIt/NPFoOHlq5rLhTSUSBsdbjO1nxmGin6gsKj8UXY2qMhaM3Yv/5u7nwWblwi+05bYij
6Om7ibxJYEYgH9rX6fivcqfAzWtbmb50szq+MiFfuFdODBIAF1+VcK35z/+ZLEoR6lQa8KwXSUnU
XatbAwZuNE3ZNJSvehshF+UYS9/ZSL91vaQn8V/vlpQbfUbxssyTs3HysHX4k+RLVtg6ZCceEgv1
Hmkr4xPVtGu7wguLLvBBg0UeqB7zo3m6+rAiY9/T00MBIBgP2lylrCLMuqH/Lm1E17Y283vQiUEg
jAaqWy7MLrjkH8rNMaF+fufznR1/A/wakwy8OSSe933yDTboRisZj2QgZ2G/DZBDrusqzV/q0tR2
qoPCy1bzB5GE+vbzC5+jic15gCmIpaYtoEmfzG666YmSGg4bWw1g/loYiB9R4NkK7Xo0mjdJEOu0
knD1ZTut6ad+WfoGZeu+pUkTYDJTG3dMQcyiOwZh3HT8KS5LOUlCHlL+Vz8n9mExdh2thM9/+/yK
Th6aAFJJSorOEZLp+Xi8wvNFRGZ4PnIHf2JPSGgn7q5xhYgAGQ8oqBVKM+3KA7vwpjilWpwobBO4
72nmmEcdsvIkEsqykcNN4KNqDSUWdGUBN4Ni8zDGk76MM8O88nWeTwUuR/qZ8c5NE/RwsjGL3NEz
u0T6e83CbJiPWnRTZA5V3naartzjxUtxPuULdGwkiicP1u9kGXVGSB3cnfAPVyJ8MnTxJelL40oG
1KUrMe4hPluWaZEXfPwK6WdjYALytCs4KMaLIJlkjT6uM387NF+uLTXnKyszqGRdZaDPK/nJ/s/V
MJSMlabte01Ht8dZZm34Wvqrb8Puzh6Ca9e7MFZMNnkcmFzbNM52KqEjUdNCV9vbrdjmmWmuCwc2
T5i4sDJEx6HJL4cftHHWn38Y8/s5+TD4IMRc4ZJijjg8fqqB5DgBjFTtHDt3rCXy0RjcUWtl6X8f
KKSdMINwNqN2Z5y8PlqBfkQ6nbvvBs2ikyt0VMWUV+7lJML/HKgwE9SBp1POUszZJ9dKzQxMV5ca
eweDwUpzZhG31Y5L2LrGlVX37L2xVXVAnVOoA0LEsDx+fiHGronGXrqvfA/8AoK7bKFFsj1kHoFY
+yA1aQbURXDfChCon7+7sy+CwCcy2OZ1wNGN82qF41dSL6xmn2fu8BoBwwfXaUGOj6xrkZTnOy+O
dyanXIuZRc2rwPF9VlrvVGIo4sOY684OEXJxO1B3Xwo/+2Z2TrfoR5NOu269i6YD4jFO9sKDe7ca
JOfOSPXq/fObP/tA5wcPOZfzMEUG6ZzsQJrUMyIDW/feJqYcBSV2dDxUKM7dYovXohkOiVU7xX9+
3UTVsO1gzy0th/Po8WMYjQqTAWKMA3A+90kUbohgRzjsfbTmDRPytPbjtF4Vg9ZfW/YvvG1eNdsP
DoIm6/9JQTAPTRXolUdxx7DiX1xewuLWavWc4wrdsVn2aT8l4sVhf/xKpLiHbC+ryz8edqlNS17B
sMkkxkKoYUWwErBekOvWbNwXQ4IoKMxHcdAt1iIlCjhBdWuieyird7Z12btKbe8ZCkHzLPBvvaUQ
Zb+A/5D7GNv/3s9jbRZrB5JIbR9uWKPRQkPOEMEAAQcgm8nCt+yZP40aGqTfl3mzmAjZRjOXW9My
S0sBmS4fvwdWDSMmIjQZ2ROY1z9GEgsMdVOnsMSk6cPY9CggnLBzF3FVoasfc1aMReFAiVt6Tpbh
vk7zLlgEohpprSchW0/KktZbmEb1M79s+IbMgW4qHr54lbF86rvShLw9+Bn83t7Lbw3Z2jTh0+E1
lgCe4iQPtz3I2RshMEZWfYQCyDKRzHUuLahJtNlzoXAt2UNBjLZv1eZu3qV/Qc0OSDgqNYR6dVU9
hlHTX6uOnm9O+Q44SttkYbAdJ47yeERmhd4PRkReROu1xWsB/RtFoFm3XwK2B9h1TP8lw0YNiCVP
HhJdaA9Wj0Iq0sv+11jGntx8/l1eGqbgaedeAv+cxUOGla3JmIDuvR+SzO03GBXDCNeBqAAlfH4p
48K1KChL+j/ssmgFnczzIHitKYZETSIxHvRcyAgB9PSMcOsHRH9gnIQhtdVwV4T1LccVIMpZTSlg
vAl18Sfxpj2N0WZlyXpalXm9A7UbL1A9PvYRikJWwnhdFSoFbSzRFuGoXwLtvtbUuHgPc3Y4KxXP
7LSiR28hZzad/APMsO6hsyOau2mQbnwnm14+f17nRa2/C8b/Xus0rhSt/RTgw9P2w4hz3B9Ttc7L
HkcuqEw6eoieaRWDArIDSopNgISOtKorJZJ5Xj7acPAb2AZQ0Cd+CyLyycaq8ozAZIXRqFEEzktX
lBkaIPd2VgxsrSKHkaSYAUYfWXiq4Fh8/gguLNdkw9JNYVfMRlKfzwn/nFtdbwj1DG3KoazsZtFn
Tr0dFaWMDMM3ags5rPUpGVYoRYr151e+9J4RkrNFIHaJzur85/9c2Q6xlctkpJNEKZzSiaV/tUQC
qqiI2mv9nPkuTp/xv9c6+S4IxnC7QhE+b9i2BoKkFHa9BmlYDLf0alqif6EuoyWPNTrNjgOpb688
O2uWU2qU7xRYrOhxBDWAXZTWbbttCmyy8LZtFG4Iu117qbucAT/+H09IckJjD6yTunjyq7WgVlYi
Vbg3gGDtGxUVj2R+RzuB1OLL55ea/6qzB0Tj2KCxxkH6tLCq8JFWhUb4ktLQTdIZLxeJ4SYI+jL7
wUyvBiJffPncGGOe/BfhnmxWnLivaYprIx+eUTmvjQin4a6lcfkTLEz39fObO3v7czPCmFsupFVR
9zx5jhbpJ1HcJunBxj8JDcL1cQQbhTP80a0CJEVIUC0auZT4lSt7lPMJ5uTSJ5+XLOVkibCCKAAI
PrX0Dh2nVWFq0SWoZ/Zn/YgdcK5231lTUVAG68bXz+/+fEE0paICS88JIwVH0pMPDaaCzrkgQyKF
IHClF4R2FGlpbuIczPuUVD9E5Zbf1Jiza8t7f+vW7Bmq0bFuEsvsr8w3Zy+eH0N5ilMkpysOvieb
NrMyKtNvyOMe6h5nHACb7zbY841yiRf4/MYvvPb5dmkWzEFCRAodTzBEQHW1z/DbT6jt0HWD/6mN
YZVPw58875EeD71xrapiXbo/R1J5purN3eknx8fY8kvDNLGBm4V+QCD4CwHRezA0K9iNr2DhbmIx
vHnD+O67xj4jgnzhBsk+Y9Zf5p36UfrAaCYsNxts7xZ42ZoFgELms5UF7lbCRVlgeAHVN4PIbbSo
KBv7+1b3vhUZXtMWbfO+/qtdgyDg0lV0QXQbUOp8PJFQPXVAJuiq6yx/aE2c2nAR90bf3iSD8ezW
ORje+jCCc1wkff61oQI1kmS4LkT6THcUfVet7dBDxviBouomI52Uxm5uL8pMPQXIJhbgXgm/tp9q
e9j1MMqB+aXBtwmmxsof7ENvdBU3gHa7V/Zagy6/7WtBIwceLkZCLD/2YsCmRnPyNre1e7N9aRq1
NTrSQEY9keREJPc1qrYM03+rlwhUmz28HiBhpMnQDvoNGvN3UTcPXmPe2JrLptmq1rltkMDrbwkM
+CWnemKlR2DvojajOn3QsvjgpnHwlhbFgzn7eET71gH9QzyDwtIt3t0mj0GquAcXJZYgbmlCok0q
bUo6adGvLCV+d6rcQwPZKDvYT7XFgq3rL5Yan7VJvTSELle6XLqgOhUoQwop5Hokj3USrBV6QgG8
eTHI5K2e7BevG+94dPelPt7Bf1yDFl/rsFoyzXwJKqAMVoqDP5J3Zgb6JApsCEKB8erX+g0QWzhq
6YfmgCGJs99pkt1klbufGrygAvl07SBESRIIYOB7snTYRhnQgVGPf9YNbos2ekwDqBj5dGea3nfS
jb/E0Hwg5H9ojbdSJtFFg/NS2IQP6EHwI4SKKnp/pytOJ25j/+r19kYPjO/VCBcrS/1dnE+P6exb
dJsGE4f2xUNytpCQzxvpv/dEpy5VVT7Z+G0rzfzuwIpyfP2OYxyq92GieCq1fBnO4jBJ8AwpzrQa
83s27EtDRfiHu+FuntMxpjzl4OJxPODtlPAEY+09CIJlNSbvRt4e7H740fhsoSxcatK/r3trhy8F
kSb5eIn1SijLXRXkSylHGEqACAqY084I0ZdOJn0kLMnGnaaF1QL+1Boc+GZsbJh+zT5lQ+xiUijt
DJaZu6lJySLUFiMCeL4p2EVp/WQm5PO07h2jBJd/uG1s45AmyWpS2R1/x0toS2uhXAMjQHev5eZP
inlvQsNbmmRr3QW4GQwPJQFHeliuWxNC5dB+DG25DtnT4GhfpgUevRb/T6v9IG4mW6R+fR8V7Z1g
GC2s2qIKHa4srT309nBvpeJQtOYaYxfjQuu+WW4AJCdZNWb9OCbj0nH7dd8Xu942YcL7H5WsXkcf
DF2g484gRmlhDna9zF0+FEc7YAh8qilyoOnfEPC8xQ2zhs/6luTavaNl7wAonlnhoQC5m7YzUUQl
1lOvSaISdGjS1o0TWeSgFL/JokM3agwvcTHchOCG8DsDYrK3dTm/DlutNQ84fWPck7HyBgLksSn6
LTmka2YXlMP58+THK1Iuf0qNtheih69iBHRblrs8m75oMoA8HwEVLnKcRY3XScTE3kiusnmjhvDe
dyt2vTm2NAdAnAFWF8+C9RJoPUYzWHJJIjRk21AEo6p9IPzra2qnP4bWvhuK9nuTd0TvRQqUXxMw
tUo4DeZOhRZGFrUWFmLXON5VmJVRzb7Ag91AGn6u7JaICcIPlqyIL5kTPTSV8SaGbqVV/sZSxJJ5
kHZ09cf3I6CDkBEzPL1tRAJPW7g+rmHr1ojIHCoysLdd9ybD2XfsjXwdNpbyqV50qt07iOrTqqMG
4r41iJZD13ji3d8SVN4vKZlPQCa7Of7NWLnj9K3oJC5VPVjJ1HzsQ0jPQ6J9C3Hxh0lZLc2pXluF
OHDGZAI0IPj5igYQEXxdOMtNA4z08q53CBECWhVVPfaEciWs8QBV6U4XWPoRA90korLnTMy9iX1/
mUeYtV0t2Eny82oHJK5HLnRnJXve4gpV1r6cxr3Ns1rltvWopxAQRVrlKzcZDlS/DkGT35hBTZlC
fQBWhFoIBNDy7Vs6bjBfyF+Bj4lhY92SEJNisgiKfi8RrZVe/mSKiseMcS9SB4rOQFkqMqmrb7ze
lxjnIXwGtc8lQ5iQhF5qh6ANk5Xnqptsir4ZqWEsUAj88IJuYjDrf5SW3HYi/W1NiYB31W1GLFMK
jUZvdR8DdfNFXZE4GLU/KQ+ktwQhoHHGyYT1eN9V/T083Ie45GyuJvKgyp6EiXYCcj1gNbOsYG3r
5Hhx9BBNghkEWyOK20M24pBK/PyAqmqBI+QH8VXf6V+tqMTuqNpWC3cMdjaLRluGcI8nc1w7bY/Q
u5v0TQ1rmRyO7TC6t22UviP0BXaSvBYgwyVB50sNJ+yNjDmQkndyl8j+nfAC2OBdu6sdgC0JyiZC
rOTCFV6z6hPn0Ru7B1KN5jsgRCivb339j1kkv/pM/2EWDWhTSMmlXd/QeYKqIXcNdmM2n2vRww/w
yva+SeGlVDUIYaLhvmHT4Onn46Ol48hxMdO7yNPprUarTErKrn7wlQP1Gw3BjW2zCiGoZxej7aKJ
MCJb2+Ftg2o94WbX6ifD6WEszIYaDMadrXa0ph8RWlqLNi1x82n3hipYJeXvRhGhk2aPo8xX3OW6
Ke0/U1ffoHbGZhQ/wrTZ6yNe+yZbx/5b3VkPKgn3MlHwB7B9RlNGkIAGur9pN4ZXbelmPJvhuDFq
517102rgm9Ea85XYqnhpyuAuTTHFN/VDLLyHEhh0NHRLHYJXnMTvVWk9DSABPKk2kQM72W0fyJdb
G7bzFeDKjiDqbQ17VINR6mAPtCrYvJWxATdG9S9I/hCk8Cvuu9cqHW/lmD0U7bTUUiGXpvDv88Qj
XhGgRI+AYTC8VwfXQtoAa4/z2z4hgSL1HjqzxtegkVo0TXx8hC8EmF8qojUIeASduMsi1nOX/PLi
W1Kld7llP4P+evDK9EMP83wBpgYkYLyLteDNIHNEb3sCUyofOk3/RUoBGsNSby3MaurOX6pmxM6C
M88L0eIOldfC2c9eptZ8CET7EZbGBjvTnNjD/Kpl2nZqQZaIBrwOYnNyWuJl7mdrt8azRgKozQqd
xuwROf9pMfRzQ8f1osPabLE+ARKAvRivYIRtDCkoAOm/jGj8o4yJURAkz67bzATDQPI6e2wv+bAI
QgU7zmDjkG9iX2A+ng6q92i56DeBVTAJa9VPNwqN5eDqDyTp4MBHFj7CJEOesaC0vgzC8g+RQq99
0e+c1llmAJfGBOZmKvGIUKZBfF7c5wVyjzZ7z4R2aKIaxpx9N+9lESwxbJ1pR3TX+vOj1Fl5YG7X
GnLWm9L7YwNxfJSqS447KnI0WMAaRwrQ2TO+NOymP0aew3jOkN1cKYtdODpb+txeca1Zc0bf8fia
nh7LJtJasZ9AnuJQz8pqn+i53NASBTyK72cxFq3H6X0yD8DbGKlNEFzRE50f5/gRrk1Zbj48M86O
f4QwA8eNKtvYq0bRqEbYGI3bKInMAQmarafLz5/z/NcdlWF4zsg0pYnilorxafNRS3WTPJPR3uei
A7bQs+h0elKv7aixnyJ2LzeDaYdbmQXRdkDAeOXELC+951mjSt8aDQuKv+PbbTJkRLVdyj1me6fL
gJ+6Xg3Ax0of68YlvQ0BIIc306ojhN6BqcoVHZ+xxICU2TgvTb9e5VibPoTeUWEz09DNVokRkurT
Nl1lwaY14nhJi4GGRDr2PuSqyFGQUgOBP1ROba9BrSrb4VWapQ+O37T8TWDFZbjMM2URMOAJ1pKh
J6Zw68Qt4K+yQcEHnivA2DZ4GhEWfZ10iswd0J/Wrxo/1hebY5IBYgLp2Izf6sr91IWN2FQAowiD
jXT3Qwun/FV4KgJkjsoExmvcJdd0CGfVVvrZsxwJmQ4FTyqfx893BFinOnyY+1EQIeYMTC1Fkfl3
aC2g8EG3X2psCQ+xXo+7z0eWPB9ZlKJmoQpdQhrc80D/p9qqBUbhZ7Fh7kvsC/2CtKbh1cqybvv5
ZS4MYEotLtp0RNcGmr/jy9CQqieScriMo4/FNq11a6WPfvfcIfryt7WsDPMDH50ZrXUSiQgpcgz3
93/+DSih7LmyjO5L2CffrMGWpqfz5uwJRKgfSaZNXsImLlP84takED36ap8ONKkW1RCE+zqt4y+f
/4ILD5sL09S3ZxUILqjjp+CGQS6CEEd+hrBcrT3Ryh+iFYV+pbx4XuGilIZywGBGtqSwT4YTyILG
GONQQehQ+ZMniMldmDQInxBy6vAU5dQ9CsILrrVozu6PlgXDiEu79AzoOB3fnyzrbBzJ5TtYbQ+M
3K7CAlpdG3Tef71BLmSb1GzxfdDWMk4epO8RZ4aUTdu7ojeI7rC/+kbmLidCBhd9D/ynIE7yyhA+
mwPna6Imlyw7QnHt45trM2rerl1yLmAFsj78obDfA6TkFExULIptCzvWv/J1nn02XBPtLxM/1Uo6
0ydVwxbb5ujWsGtUNvOKEhf8deGM+joeAZeUKBcRV+v6JsIduOxKzq7/ccCe3PPJQBoaonQaKn0H
nMr9sJLgTnDgS7jnV1b1izdKV3au/NL7kSff5gh20TUqaFyJNMeHxh+aJRIYwqjjedPbFHShPS+l
CgNlBS3X8Pj5fZ4t5/Nz/r/LWyfvFhvAUA86VEHXHf101Vh99Oy1NTkFnTfgmv/8amef59+3Kh3H
peSN7PrkqQpDqSnKcZI5tv5aEldJ/prRYTunlDviMlyyyCdX3uTFO6QBjpDcVhJZ8PHoHbyKoM7c
Cg/jGMt84Uvll+whe9hBsNfdK3d4vkmbb5H9Ef1tNX+jJ8uKKUJEiyPzvYPmp1r1k13/GKNqrA4U
aIL8STZUqvZOSEftFh8OPKw8q6163ZO6Eq0+f9znjQ5h//WHodafV+i/f/7PGmcGY2JmokooSkBA
LPpOrG02xTtSxrXtAPcSDl4+kIsDA4/QUQXwy8j7QxaEVO2CKn35/Pecv4pZHotrwtRpECJiO34V
eTROpq61iA5lCaFpVMUtxMbmNpL2tTnr0qXmUylWkFlloOZ9xz93noRaHDTd5O16zMkmSZHS0JZ0
DJrHHNLUr8/v6/wbZsHBD4YoTzH3GycXg59ox3FSpgdi5fwXLGDeI5ktxcOoB+BtgsBp9/NXTjps
ZcP6K6lLXZmiL90u+3IyPlE6sKU5+QWtP7ijsNHoIat29p6kR4IRT1uLKe+uDKrzb9imujtrERDJ
siicfE+t4acIalR6iAwL4j4g4yogp8Sq9rk5QGyKA697L1NBTMbnT/mCwIwrz58xQjaWvtN1iB4S
Rfqp9XYhI6db5mYdk57ltN4DSgjfWY4UEb9YYWly8gON9qqXMCVWDWCPjggq4etrUWSpswTJDoH5
yo87WyTp2SuXowpbHJ7PX2X0PwPOqR1f5Lrw9nELHx14YbFpptGBFIgbCV9Q9WYPtb0xEAghKQa5
DZ2LwBCvC1a27v6KLFODvqfREompjxD+Ef4/fqFNtcOYzUJYa05XGhlGtWi8gPwRiJ4vWjUSLQJS
flUCLCOCuzChMANd1kQTLEiN1lepTF4G5MOrNjXApvisRSEwzU0zYF/UIjKDPn+Gfzcvx4c99sls
bhTCC8PkvHX80aZ9ak2jJ7FH/EVWhhxU4EtrwiUhttaIMPaqUi4daDU4dVSefwwqUl8SuwxRqegR
XMFqgLa9NZqyJokSXw0R4M3QoCFTYZVQ7ArCiPjIWj3aQSH8xVCnc+Bhph6kHbAqKY8YdA48Ul4Z
u2czhMmSgKZjNhjZzMknyyw5Dhm6LIwfKOtSclviZG0ME5ncbPmXNcXfldM2455zWL7Ruqm8Mj1I
HtzJg3VYCsgCdGnFMvMeP9hatXh1iJwGn0NRYzFmSntJAOL8ZwULJ7V/r3MyDXWUf/K0srydC/Rp
RzR2QyGd/OKN64RXTWKXborpzlboKbFYnrrRaq2YrErl2s4cHSqmGhM9OKS2pbp0ZVyeza4IxyQH
Cq6CHoR/nTy+tm+nUSE7IWx2IgIUnFFW1sB8qKTuKv19NKbmSxq3vn9odJjkRaJX5caP6RgsG4yW
TxSkSavjZE3epiRFwYW9mo3pzjMaCjkQOsQ2bmz47bHVSDKNInhK25L/3vkwFcnabZIkiypnrdxd
ubX5zR+NDHry2ER09vWGYbDBP761ptEKOzRdtIG2R/VSV+n4pYa1S5b0xHliYRQGldi+nlK42X48
EN7gFta3VPjihYqDFfBfjBX1OKCgj2ku6zctn01lcVnidXEknyWz30hqFRyO5gOzUwOEHAxaugp0
TM5tTpf02h7s4vtCISJYozjhn3pBDTOmOB4O5b4vA0jSgYZsJyM7NtQgDJvaH5q/oF1FdcCFMxIX
NDdNBri1JvGOYKUmwsqzhG0KwgKSPT9/4ucbRAYTZ3DTknPlkE3w8RPXJB0DD2zqYchjeZiE7u2L
wA1v+6LslkYnSodf0NMDCnrzwe1rIPEONaDPf8WFJ8TmiPM47AC00acTgjZ1aYUFKzkMPnxLVczh
w7qebGx90K6cMJwLKyOCOk7GKEuUYCt6fMOCiwWkG+n7kQplvLc0Ig9WWln609Ij1/xNOGP4s6m8
jLAOY3CebAtX5DKNhihdEPtZ/8EwSLE4RLFnbypaY1Dlh6CkBuirlFhURIKo5TT7F0Yw+XXQzUas
q9YcXTQhhfcrSSqidwZOM3Dts2mKFgqkVLkmQ0YnTnxKxmejHsZ7FsTiRxVU/k+jGLzfhPPRHIej
7qBxbMMBqUdUpAnId0f/NniT+kl87ASgtQI0hGKlAIFRxKRAxXTq1wRO6s8AL0bSityW3L3KSP84
VVeQoxyNcDuxQBnBiiwqC9pO0ox0+c0suSdQw0h2XKJBvgJBc6XIo0UJkjxGZfsFKz7ZBS6Re6GB
j+YrFWjUESaA8LVFuJQgR8Ktnmw2uOlqQr7NwylQcFQu0VmU5XGe3tQc9Imqr3JrX6ahCc7HKYmq
BTJXFFfWvHPwjUmhh4MH8nuUxzRMj1+86qHbaYEOvp7SnulN9IB0o9tUEPo8bTFNxbs/h1BrsGpX
utU/5fZbBagXdiL7SuCP0TKm1/z++cgXfyWsR1MeP4sNEEuHoOp3puwrRr+ImL0nIFcm7eyJFLpV
ix5u20ckCjXIYb5C6gap4rlWifrOobkrinw45GXofodz65MHE7Gd2kSx2Q3ssT2l4FJ7DWoEzY3v
UqMf0o03Wvm4KGvN+mBE1L8Imaan2Eo7Xau8NskxUHb65hZQWafCNTZKb5uGtILaf0Gdwxffk8x4
KJ14jGGVAdSgvRkTkTolyvyR10DJzUwv/yRKJ/F4LCWNcRdLQdrVOjAWtzwkvt9SqrbMYpOSgRsa
YfRY1sSSoc5MndXkkR0V+yRpEis2fhnGrD1ItszvI78EoZuACTf1yJTyYghniQWU2KiyYRcWxrtd
9NWNnrKFNJk3llPU8LGyEZvWWaWHAEcLSYRgYL/5uU+TIAjCj6ZpiIQw2+S1ynLrVpKa+ijqOrPX
jhWAUx1HN0A+jyImKLtqZ2X5WEFBInZvXaWdSV00am5lUDjvUF36WzOX0aMmcnICefz1ho3CzPGb
1I0XR/UGVIu6bXMZ/8695g/me+dBDYF+Y6fldMM3G3NaKMFYynTctnk1fAud0AOAWah8kfHHa4cv
P1g0Pn+NBQwwWQG7JGOpTqdDB7zhqa29aNtFIPf1JJ6+1ew+b6tSkf/QIO7C5dnzlWpK3DvF4Gzn
8bQ0TAqTepHnM+yqMNOV3Tftne/DAPOywvzZWsFIs9gNUFREbvySWz1pR58P/7PTG4OfWRgZIEcp
ak7/w9h5LEmqpdn6VcrOnGrkBtr61ABwx8NVaJUTLFQiNlrD0/dHdV1x6k7upK1PZUZmpAfs/Yu1
1vdvpcwYTU1tyiwDfmEShT11Rnm/znF1qWSRkZdvVWO7U7VRzP9zGvzH1/yf8U919z8vWPeP/+K/
vyqu/DRO+n/7z3/c1j/lY9/+/PSXj/q/ti/937/1r1/4j0v61VZd9bv/99/1ly/iz//X3x989B9/
+Y8dmSv9cj/8tMvDT0dW2T//Ar7T7Xf+//7i337++ac8LfXPn398VUPZb39anFblH//6pZvvP//Q
thvtP/7vP/9fv3j9KPi6A/NR5F3/z1f8fHT9n3/o+t/pGpnLM5zfmrKtHJh+tl/RxN/prTBu4Gen
N6B1+ONvZdX2yZ9/mM7fyS/Z5sw0wewWtm+gq4Z//pL1d6pURMS478nB2FzP/+s7+8vP6P/8zP5G
DixDD4bef/5BLMxfb2++L7YzJEy56ra8sNCq/vUQj7OOTKntEsw3FvtSQwJXc+sNbe2lqJvbcqJd
y5PMH5yl9/S+INKfHobompNSyXmf1koc8JYczUJGHoPGmn2yRWi749ypmPv2Uh0cX702pRZmFCO7
kq3XYg2MhxqQeCtmB8+MiVXt1IZzEzkO6PAW6isSj6rvraDhN2iARDQQBAFmDagFPcJHcuh3oM06
9BBknGS5nQXNCMC8L5ByOsChNyJD7FeWduCc4jDmUvYMcE0BgAdSvBBtjiSXD8pL3W3RfPYeVHaz
S1zzFwyGEbgPpu6ROPSgABEHft5KQA4uo58q42OKoBWokRrHrO4N91mFN4wTbafJyApWLrd5bnSE
eUkJ8TI9kuSF5LBmJCdl0wesO2PIjekv8tTOkkTEk8ExsHSfroAIKYCler0yHWYEyVxJpDHOw/Tu
rPetMkbnyTF2KHIGth5QdiK7AKMqy/d8nQ5OIn/yfnoyJjLWq2X4sHMsHomAQUGMpgIC3iFZcwsV
THzZfxRRrQTY+n9HWnXlMaROqZYbLvw0ALEVqlnienYcW343D1lQY1ZYxVcOuH0XFQnBvFZ5rLbr
SuGnDYJHjRzh4f3N/WJ2Ic8khCN1u7phUuUuNg2DqEmC7YZ7ApH2dNPgs63E8quGKOGst6HKsL6a
0HE1tF9bhmvAvqrwVpIWfbasg4fh9p7bRXrTMr4aooy8tXHPsbC4nhwWPtAe0kCvEAHRiAe1JFiz
X6ZP8lN+UynDZWwTQrr0Ny16RwjEM5V/URUpHm9Gv6sdZweRFemUx31bHN0+1C3Qu2JQ+mB0Tb/R
qA2zHsnEOIkXLuLnVHHR4smnjMRb5DZs24qhCu3Z+JUrAxXEZGteqbYIVCTRi9wNXovMbTfk2dlF
Eoh4hHRPU19OczuiQ5xf09IZbzCUXec2+eGMlwF8skqk+wgfqxcZcDV0DVpXIgzifaxnzvn83I5o
+7I9chx9+Mzm9jvpGL2KFCCqGeteYTeOx+LdDBcxXqT5rqutHqAgO9ZqRU89QwTOS82LrYk8+r7z
ZinaPXnTr/mmHSnnDkG009t7rcUVtBHtET759Tx9Ok5+pxOpGGgZuIce6TYc7tjDLhRayrcbcQ1n
yGr9tVXbYIibl9KiaCq4ebzZXhGZJBUgklkNqhEdfDorq6cR/niwE9vXuLzQdhG6uRYpGfur84NR
5dBseEYIVB3BvpLoZYsBCwS8er/E8CxWV3xa3KpRVjv0OWoW5o01+s4C/LSjyR4nhM5iSUa6QsgO
xgsKExJ5Qd1zEuu7qWsRnBTqPXDRdzWB5kqoOI8STJhcLjwYHUm5rpO8IIPXdnVZfuRK/j7FUJaY
/yIxmu0PWRdb7u5rDRliVw0WP3LbvI3YuXhIVfeuVJogKQfgnynpTHXCp7w93vOqBfpaN/suB9yk
zVe7AxljLATKGUwVrBZcUxbaiZMHsIapXyb4kGWz0SfG7TSDqNBohJiupcvT2QiPROwbM21/kdaA
vKle6h35hF6rK/gdBhOA6pSbRNeR0DIp4lnBtygHRDojUWEpAQ+e49TBVMUHR03flpIsXRw/cOQL
J4z0LV+YgwK6m81i2alP/TyeZ2RwXjVKezcud70dLWc5PsuUFOlG6S1fcz5XSU5qCraSmP7mO0Vs
2JY2irb8HT4Ty05JsDkqjGQEMpV2cKiTEZ6RRa/t03si5EuTZ9h3mVe4EUz4ngHb/aAjZbJml+dB
agpuAhRH4/wUD5wBwwRlszZQ2y36PTLp60wkAu4C3fVQlD8bRRPGJcQH5oazv5bKq5aDf+YljSc0
yvrbqJ8NDZtUbiuIL+yviPJ0Dw0avxjBFmgXekttPbuYVA/54I+7Tt4Ef3FQugsLIkYgdnddhyNG
Xbx1ltXAYsh1CHDXGs6ZB6ei3ag8jOrS2aOcO21ph2FrzWawivRebhnAsGR5Xd4cMaw7JeatXuL8
rtI5F5CIoMC29DeZj1bgoL4snZVwm8mWoVY593Nf3TQLUliq+oqk1STMidBeagBjjRMfNZJ9uSff
zDIiI2z4nqMC5LXzntPJ7/AphrVe17RAQ4tgODm2Bs+NjGaXIUpS+KUNLkrmb1GiPTrZEAfjpBDj
XxKDCWtkO07yoGnrB32ZCg8pOZKYws9V6WMma7FLqDyxc/GCXu47tmB+uHYxcld+LRoNIfNZ6Q1A
TuKIwn/o4r0yoTCEHOZNELE9lzs9n/9pW0axSDL2oUE5pppQW8wZCKgYugvj5NFb+vSbwdiurzfl
/YSIm2dYAhrgcLSit3hNSZ6Pj2kt74EjwR9qxnNZlc9jmrkBqbwlGebtERiicUD9Dbsvr5jtYyYl
eu3I7YT+uhKRT5Q7ukkoBQW3rCWAuetaROy7O0GDKdEho4fbO6zAHIOR/Gr8uHZ2V0PCpTS6gGV8
M51a8VQIHJ50+4dG4XNT68Cy2tuJOoG3IN+7SYr9WfENB2nRtPbQ7c2LsMxmt6jgJ2RXa/7s/Goh
4DJqGBvS9DEqGO6tjRE9AAZiBGmKwJaQuDSCLJUVkdeaOWJV+mRvLtt3jgN/GtMdor+bbmiEP0d9
6+lt/9DFWxOlMAWM4QpG403UMfxjA/gCpsMEAiDCKtH7gDw/iwh4xMyiBpfWPYxTPO4TMAVeAQ26
0pHYy6Fhx18NvDrKnUL0c9C22jEbSnBLrnlUmZrtFsFDU6YPBVkiEAkuTUmJ4RpYFkqi7qO5CWwL
fgEQeui1kFp7QHHNOvDnGgijosE8GdO8k5Fygz4EHCyfozV1r+4WYLu2ltc50/3CQKdes2AT8wR1
356VaH1Y7H6f9Mjc08H62uJdGzxHEkaf50bOpXFItHaLX3qe3UIomj2jsc5KXI2EFiPDbcd5XxE1
4JF+CkMeMlovUDYgWvMiWZ3M6MHkWmZ6MxJMUEEgiHUWLFUKSqJQLi5WRzviKV2Xt1JF0KIusJ7N
7ZOYwDiac3S2BZ8sBgdiFNhsB8SqoSLDocNOTkUPjfuACDwDWAMx6KgInhqROpcyqhidJ9Ptqvwy
Oal8J45fnKG4qRuxUnAwRHJnuBVrdUZnmxiDQiLN8i3ijue3e3A1v9QZ45pW9CMN7DQWZ4jbOL6l
7Ocxeoe71+6WWjlWSlr75ii2UD6ICK5WP0ZTCmLmoyyYkHTGOgZbWZOJ7IqSNCRgFJmpQcoPZfHK
6JzqA1hrMvW/UUow9TN43aTqKzgirF58UoJRtSbdMZ6ADeuVxqfpzBCj3PMcPYmcyQR8so/VyPaz
qqPKXl7Jc8EdYmhXDkkDhW3bQY6zbUI6y6fqw82NnyWpV7YYeL+TnhunKEJq9z3Z+I92DZAChi/s
KugcKanl4CpXeBlLBlFJOfddKw6JWr0ZknkPOSPI+nnviR7+cvUtA36DMHaGTyFFAZ0Tk4rjk4Ow
ezKq4j2v08gnOXxPvwPzyLB31lrLcIXnFxTiTR0HHWWG9FSEl4hM7S9ZbncmWJqJEI2x0z5MuT6i
+kft56zf2buag1FL5ogMfc7Gps7A3lgpIJSCjKpF7S7GHJ26rss9syuO8O5tv9ElQEbcMV1k/Wwh
B2eDB+imm7gWuxkmODU/yRlenXM0KNWXE6vfGxRklzBA2xfwWpaY3wbZa6el1gqmNb86skwB0ZWH
SgUPOxUJkcxI8Z1a5WMk2J6peCihE/kYMbmFiAXBUgT1dUkaNhF5vq9yplWqruH7Jk3VzfvEN4JF
SzVfKEW6w4tyrhiUH4Z1Nj1n5mMaTCVMh644JTMUoNEI9W46xdaCT86w5tDM6uOkI+63rF2GzJHb
ZKzCvATVZDrrh7VUVNcN9WJdTn6makEzOa9E+rNhju8mRspFvUAAFfcapKGiaB8VhRGY7h4Bchf0
A7yjVqFgBcjy246fgqdv/2eCNOXJcdrXzvQdKWa9E0V0QdoLD6Pjwxsa1vfktEA042BtGJELACnY
OrAEbHAn2Z8XJ/Kn1NL90XGXndTT2YfKuWO1eY827HHMOQuMKisCu7cfHXO+S5riWU6uttfW6cYR
lcenfkbIanpzzExulN0hL8Yzg70zAIhTZloXZN5P2BdugXT90vl7vMivI5uuiEndHtHKoZAQPMjb
NHwrTc/WKIQHXXqL2LdF8d1RS/gkrD86pBRlnb3PaBFbMX3R+HJOy+ppI1rthYw+28n+nJ1ZeLq0
nydORNlXPW1bHkyCrnt2mQcMUSwPuZ6QCJudrKY7TxYiFtfhvYe3nt3YEusVIUydn6zDgIeqD+hO
9cNqRaTNpc3e5d/n1ZYY9xnyBSrdfG+0I3T4RXf8trC49Qg1qUHkmR00mw6n1FyPd33cXtuWtXeW
Cms3NcwGCSdDckAhAhOMlYRKaoYFbhVBjed27epNBH+MXDxA1HKfbSGPVandmnrW4+WJfw16E8PS
mmgqpi0zdAB6tIzvSPg+41fDmAzq9iQNqqh5I5mS+0hM98RijKTJgQ8slvFm1mkmwMiqPjqQwl9n
9RRrzEfG1SrBu1kDfyFPRJmN9/qKUXJNHtKcO8NgNMFdverCb7M3HviLumXTGTN2rOG2W8ZDPp6I
Eg0TmV/aqiH85DglD3oEJ6uiJS/xWHZ9MLdmyOfuc/49oFdzHa+BnWLSYgCLU3HQYQo9tGCXLjem
RHKMJHy/rBHJ6Mpdo4y7dRjvQdBFnXhkAX5pEucSW8NvMcC2jB+I62CZYorYE1p6s07Jvq2OjspA
R1T1Te1ALReiu7Sx+1SAXHVnVigG92pRJW/qXH0S+ONXlVS91GBIoNALyUzPcZi6n83gGCHyDBBR
t6SZ3+moQVV8pDqYzzjfNWt/woz6q2+KDik9k0UDHlJsn6pM/Hapbc212DXzcJqdAgi5PCp1fhyn
8UZyHRrUhCvSonZx/SV6qG3lrcGFMeTdD1Xg1bLLE3PkOxExe2pl8UKWxyWdLi6kYLDWdLhJiI3g
vqlPBvcgyc1nzrjFqzdeWqyut5ZNAkffRF+mux5mDBcLcHkJu6Th4od0RogK4kSm9mNRPDRqc8Jz
PXrUwR+Q5141M7knueeppf5dswn0Lh2mWZFfgptH9QQ9crF4yTqRAAcvkCJBtqdEC9EhrwQ0OWFh
DC3bCMojnYG2t91/rS4ML9lw3kVcKF6rRvvKLM19BCxth0Q3IE+y9Ab+P0rq7KRFU3ZAaPZQXDjy
W9xMeGymB2MlasimAber/ugK+5lFOFqtvqIx4NryKqyInqx5jNpC+VRT5RsMJL5jQJ8+qo3dKr6H
zjjH1XxOJhfhhDEG7VCcpxL/mhpDctbj99rUN7DKr5kPvyrZX9fYM7B07hPCa/Wm/8Fie7PiCx57
E+dQCjsW0rhb/F5VBji2jsVI4Vu2mqXwTMOzHkpN4tHVo0dKtVONG5uPRXsR8qQuRrKbNeciWPow
C52HIBJRWABoH5X0Ppf2V7G0V61UkOCM+2iDPI6V+a5q5Y01uDf5iq2meJ7NYVfkcvNGGTsszeGS
rHfs7w8T9A6mAkqQda8wE+mK1OmgODW9z5gdFNO4SOVnzd+c5EEaYjfq9itCzAlLLM7JtarpIwRi
WcJZd+SUP+o1k8nRuMdWH10avQHXOrzMGwRO3BVjfd40VLtU5JKYrHBeWdH0TgFlXmGZV0HRaGkK
sxJZQOT4RCmB3aPL2jTuDm6U2C3vYU6/jF1gjSErxjuniCOvqwz90DNQSk31tzsIzuLGem1zF6pb
w0SXGTw9CoOgNmIK48xvA92w5hAK0KJX8VQCjnfx0hXwd2ijrLLGfO+2+3il/qRP3EuWqz6kl5dO
c6VHtFJUkeXb8awhZgvGZsDtWa3WzTprNzrFAS5E23fW7SowmqtSa3zA9HN+nr6KxjrMlARB1U0P
UDb3lca4CNzJ+EtGH5WAtoAY/L4zoNM6jYVZgf4EspjlMdbJoQzZzCNd4Kp6rsNiHD/kvKGfXdlw
gOJ/zYd9ao6MB1jPbkVN4Ruz/twV7rUcaD4j6zcjFHZshAz0Xf9FaJLXxisme5NqEnwK0OoZ9if3
GDCndpiDSLF6NoEwcklT4G8a4k+xdozV04ohET9+NvR8a1VV+mVZf2uy/ZUxuj1wc+wG4i0B8WTB
Xa5gAk1xqmU4n2G/YSY0nurGogtVmXEX7tLimLBf43KB7chNx6KcJKTYuu2qtjzR68EMpJe3fJmk
V7Ql24We+uNQTxfLqZxAlXwrcaEXh6TtiJ+tgKPO8mohtsDrUTNZTqLAijeEOwYZr7QsGYyattxq
jeUeOnX+TpnJxWsDaJasX7+1+k9jYoY6kujra139lRNMFqaREWRrc+wotu/qkZd3yNVfyOo+q2KM
gLwxBGbL9l001r7RgkkFjyhazgxF0NQ5zIkmQsqv7MxBrA24rXTqWrZ834uqPXUdJ1ckxBELDgtA
MeIwlZB2NeLu+pQXZMVVH2ymqJPVzdhOBR8qjkPMxykHWBnFfl9BMZOl4UIFirRdVu6Q9l+o0H5n
49ZCS2BS+FMgzEUIcOAyo1usW3IO8ojgNBf6QklbKxlQhE0hgMZsHGc1baEgMzSZJNP/WcXpnegG
EF4SKPzIocg1xudKJua9wgNer83JXOIrhKd6+7fPni1VxWew6peCwZDCVCacDO6IBkYasM/cb/oS
OQIQrKTXxD6PxUdspSGpG8s+r+sP3WaeqPJ3rQuayzQ1fwbBGrle45XDnJyDuUJQ0+srTun0qVrL
/FANgIx68lw9XQfbtDBq6OBrGx1P5JAPOwguX02WqIhz+r3b0MgCKV+DNDNo1ufPTXjL8EHiuBtw
Kqem4bsjQc6Nw+hDkLK4a8z4Fm11iDlW3/N68XAuzMistnN8qbDBpm3GWyuWbxcRKdWbuCEGVqMR
pyuUtrxhtHxNWAAw8CDDF11xS3WFzznGX5sM3+hVL7JJbifcw3vUxjeC2xd4Wn3salh5St6Ded/Y
XdXaXjtz5I1ixLcbhHNujOSMpvUWVAT/mlZeycNpfNaw+A4nf+p4qRn9hHxAuob9QD8UlYz2gobQ
U3o+AJhh0b4nNsNoJkyQBMu1kgUFJzydrAKXOVHPTFVQRdavaTMc9SQDBBirW63tHmrtPrpVU2e4
Y2s2eDk/QNZR9ZMoHCPIa5CdFJDnypJf8eA4h8kNyxTyo3Dv06YbPdhO7wrw5yodvDQqUnTNrT+t
dnW00vUY9eA101EMQZ9r47FBu4AyxohvtVU86BmBfSh7iGdpAAh2dnrfA8X0eWC8Li4ZWSa/0qi8
goJezpV2ksBLr3HGiNrl1e8XdikMFlBlIJuxyLECZlldFYGUxq1GlJVbqeo4WZBGsGYYuxq+jTm1
JdkwRB7o+nZKe9zGOvT2gc3RKIKozx+1NGETtizHmVlpzVQVA+tFA+CD99jaVakmL6icDgBVxWnh
3WvA33gpmMLQZvhP6tVwaylI4Zid3eFYPndmPvFle0yJ5G7LUC3JG2Frl9DpNQSNKGviNyPv6ZAo
95bBu0qGv0GBq6DxaaVvjSxTE2l9DJ074l6H8JdGH7HBFJ5p0XwgDvmASZdMQ3Vhy0f4hWcUb66y
eID/zGBcX1XwHn4RtzoTW/tgKgaLAh5ir5nz26Luda4ovQlm/WOlk9tagx9UiCRkKjk4QvYVqmjp
eNzhLjexPhKAM/hrw4R0XuW3k8zPdbqd5BSBEuGRD/t4P7dWjZu3PbQZpbjV1++cKAojg9iF7u6O
2OwSz+5q9ryy0fxMTvvetIfLOBTEQbAkyVNicY59PePEl+ab3Hjd64pNYyWWpSoWFY5je+tWbB/S
LvlGwaOEPR1YW2Q/DWGfx6glPEYqvOQgzlAmsYFcCPjRYuWaFS2EFuQ/4eQkz6TgMwAcDWc/1Opu
WcyHBQ0j13Hh0obr+yjZmjO8mCwNnV9S62juENP4G6bEi2x5TtSo3rOSZObbXgal6THpFHSkdOzw
1RPSOhp42g4riLInvTrKCZxk/U0ecsr7zEc5ObuaWVc81m/oBVlpdMx9DZrIoVe7Y9b2X2XP1KRg
yMngpntOI5WZjAbudzVnmMvjrBE7xNBXLdlTjqIpTjEbiqLLd0vZa57lECBgoKbxeGbxdJs8Cwjp
KLIfHasl3YFUD6d5d6e8B7M4PDlJTEsfFft0oHhKUlMJjHLbVvP2HqIhOvLU9YwkS8HtKv0y4jQY
alYSGHLDUVB5AX/OPVfAH2Ynze5ApVeVeeTsibJ+JCr5KICTXtTa/KnTpMTGZdgeRJxjlpaPwEfE
odGdX2POZNaxxnJXR1jpmhbo8yIQ7MT2e0cBiybpCabXraXRFU3Os56xpDSXZ9fE8V/KBzshQqrd
o8JCFucMO3UEQIdOVGekCrUud9crwRtujfne/lwci+gWiw5ZSdMHScFZNIxPWKVwXkx3rrtLWyq9
RCms3WKve7sCyO7Yw1fV2TckQD9Lx3lRSgblbICf6348Das8kdr3MBbVpagyqJPJAXvgRdfzXZwW
X7UYf1dd+71ozTvjaa8X6yP64ciLFWZa5Dw2QcPIdSQl5BIbm6PPQoxbk66XTUO8a3SNxo0ug5oA
3mrDaa6xQks2MLTSpmpo5NlLFpX3Uo1f5rU+JI48TfiPWASgKu20h6xpJIPg2eKjd3+wTxx1II4j
qcQJpNBgKRrM/82VserjoC/qoRDU4POs6NzOUCuhK627sRcTixbCU5qipnEU8pDaw1lxGucGB0NZ
MZOZoAZlwr5JDAQFem7ou0QlEqdLk/Spa/RwZO1yNIrR3Rk2y/OCydStVrLsrZTa8dN5gW0NRlKo
SX+N0OsxUWydg1mPzLtsmeLx6N8ymYmznZtPKvol4otGWlOTiIIeoNE1VoXP/xQo6GWuYmr8ou8x
N7GVDPtheSId3LpyQISGyMqbISa7yiIwYZ+62wbOGeZdQVLMTUbaNUo7eLMGpbhtEA+Rpe0aWgmo
vnhSYaKrz6PnFNoSimV+tRfqpM6OTHJ8ige2RCv5JZZnRat5EOwyKEq7vVtQXKxJG87DeMrTuvEq
G8FoQh8/2dODnaZDUFptxFPZ7tZMqOjIc7EfhhC7tx4yvmdPNTFuWdyxR7xCU07vMPM4pQNGkrpV
PjJbsKU1kned4sgeyDnp8A0xuPHpJ0Xg1KL2lNYEgAs1nn9biRSBNxNaWca+CKELOVvdaxspJIiY
jPdS8JC7qM3lPnaGNyJGoCCzm8JLQgRItWeCVD5CqLxpOoObWY3ycEY9e3KTefWKOS08XgrW4Nwk
vj1AORfEobA7HVtUx6keP8Vx/+pqehxmpFUFkTPeV+kaMyyan1jKMIZhgeCUcl8kA0qdvLIOIkc1
3ajlwSnFctKb2WGqXYdk3BUvVfyjiHk9EkhDkYGhQpsIhOCPRkaAD44WemUE6ya7kfmA30xQG1o1
XzluyMhQnaE5OEt+M7fFruXGvnFifU9csh1Yiu0nTm/tW6W+iQF3HSKXkhW98UOd1/u8s/vzZJpb
3HCCbAEBF+N0VEXkc0cEP7PZa+fmNsoKDWnosl6NgaAMt4n0U79ym2aDVtzEQgsNsk3o4+KzE0/f
2cQ+TVnVMKnCQepkdJWcC+y0mbq0DGerYppPc1U/qR3TKIvx2zGPMt8VMQqqJWdylndsfxMFkQzc
2Hy9kQaBg3X5YkXz8xS5z8ZgUjxxqGux4T7EtcblrUeWP4meiVYPw1qYymWgdsizjsbEzpIgpko+
SJFeGWOP4ZxAHtKI+/EBNUyYb5J6b62R3+QUE4WenXStiC+FalsHky3rORvt9RyPKLRMPIFsHiXC
yorbPzXncx0LcycionOSjo05gSEAsSeyaHN1eisG5o9Z1q9I0u7mrZxFRtruDGN5nloWEFHTP+rG
j2il5PMkwczt4uzQRUPulQTD5KbyIhWbNXLLXHGOlnfQhtGO92rYZ1OMupQqGQ6Mes4RiYuCa595
7cHlaTtor4rtvHSxyA5Me5WNIcxNp6c3Y5w7CKE0RhhMfRZ2z0rm6PuW15/CX4Q1iQ1e3ozIjCbr
zoqBcFuuEuaxNBmiBFEESXnRB/K4i1sOiIzfxjeuRJbtqw3j6caigB0j2E5YalhJaSe7KQemqflV
FbA5RwwWqypu+oEbjhU1lYWzMFBWEOup1Z0Nzjmayo9ZI4KCMI2ZLcNiKofFsbtD5ZwNKkLEV93H
Wm96g8T4iDVu5mbEQdg4x1mn4N4qw0zJXm3rVbg2UyqLPGw5H43a9OKxKfZZTAXqbrIT3erUwLKT
Tz2hgSzzOFSL4ZmYIKVmDm5U8Z2jzOtOm3hfte5ebR2o90gd6gkZTd4FLoEe5Gj7y0Qy5wbOO8Zc
ziBzDPaBbbmnQnjusprMb6zhYjAGpn6OG+Rs8dVKcUO2U4dxmG9y+y3jZGhSgsEY5yDCIzMLq3yQ
ZAmOZzqoVUH7p6cWqY0ETGEqW9ggJ29uweWlm2wlrB6ctcxsxli9CJNlCiMkbuTSKAOs52U3tcy5
CIONZToFvaK9U/XDeI8Mkp9KJ4xteZvMDHjK5Z9QlGbZWcxdGMWVWraPQMMEotdDFDvLHkMCPwQU
6claIw0bY9efVYiKmsUIb10ZYGRQkF2ZDcdYnifyBh4juVzbhWgcVHKGld0ivImDtlJvDRUJDlgc
+OW4rUnQ2bVRd8eaiGKxtiyWUn2oAEUuLXcBs6185iwwkP7wDQzLeTFJ2JE5WSamVv7uDethLGOE
XCZCOIQT2Bbic5K7/X7oZairTXlDhCI6TY6HRLxqVt69JCozUklSEQMbk3JCP4rWCslPpBAtcydI
nGsH4PCSs+kNRnW9zCM73qLro0OT7hQolqkjbwwz13FfuIKfq62ErWm/uiinPaw/F1FmimcliXWQ
fXKUKQtjUZIZh5GhCDl+7tS4cryV2m91EKDklBMFgIaj24K6qxijUp52JFoNOC2HVEEGw2rEGcsT
yYFHvgrvQXLWDElnvij3CRUFUXLz0XHdl2KrW4cMp5Ytxw8XW2IwSHZzqPg8vOyvTs8iX8Wq4k1K
lyKHALaUEmDaabdgF8ebCeWgwal3apiXUHjU1wFbZTHghpdYcmT2ARoKuUJGo2tURsSOLXspXJke
7H7mMeMIUEmi24O4vUaYqxDEMW7RzZYbHTg2dXGNz6ljSQwFfmqAsmNvPDV68q3WdoqGsApT/SW3
o4uWTInHYotQw7Z5WEb1NudE3bObPhqMpXzpKh1SeNimhOD12KVImnCoqli7BTxa371kkUuH/1FF
8q1NDWtHsTiwWKBUIihcC+AkhKPi6qR9ISFz2cK6rV7tVpdLHO9DG+aRQfYpfTV6jSvk403QwCy3
dlmvFUwISjW+x66QhWWrd0Hap89aE8WvYLoeVLIa+Uf5wzjNe7U3qtAVQ82AkR87nfjOmjmanKSM
Tqtg64nnYqa6md5l2xD+n6uWzw+f7J7EmoKFitAfK94yQAUyhNhOMH7sy6Jaz5HOuWKggqOnPFGq
9Jgs9CFwp9G38no8dRHWHyRp5ApfelOSkMnGYsO3U5Uz4NZiEc6Tu+sWFbkNawI59IEe8a7VGmvq
KkqsnVkJFjYy4jVeuSmm2roW9pAHpbES1mjkrDLm4kohXQd5rzIiz95IKnxMOyRT+KUO6xhdFLTa
kBviW7fAjLQIisY6QlUns9kKNLP6KJVo8bOQ7YKmVbsCL6LtcvxNQnkwbcD3tmU8yhXFmDlrCQPF
URyUAqRB0rL946SNanESafK+RE0dkPr9K1/T1B8kItM58ZnNpz6HwT1ZomrMaqOc3ftRUNrmk45a
DSOgSdIxyjc32ytxH9bRS5kUzdlOmZAAI7qVmMT8lCCeIxOTVJp3de98YpK7sH1HGICDNRAtGtxF
IofKCiVkNS/DZc1RlzUEUBbGbtb/m7rzWo4cO9b1E2EC3twWgHL0bLLZzRtEW3hT8MDTnw8chVQF
QsTuOTd7h0ZSxEjTWWthmVyZv8mfSmrsoJiQbA5ZS5ukwb60HvynZsAHepB8FShMQxdJKne5Jd0j
3UXPwR/CKxVe9qOvFw9YX/McC+NdImCk2MKRvM3FWqa7QFkixM4EVh92UBZiutCf3EFAVs2/aevo
MBTDF01qvlUU+9HtDY6U0L4h1animxs+8d+HND/1X7Pgt4V/OeqZxleELseNUpksVavqSHGbpxHU
I54YsFfkHXIRBRm7vBszHXwyEw86E8+MQrD9E6XgGAVjCl6sPr5QC+Bu06M3munIl/ajHQTZvhwn
QFMp/IYXSb+NhEdObqwTer3aWHL7ma+Dhk+7lzuG1P+s9YrV2vESVczfpK9fPTMBQEe9G38F5nWk
H2Yeg8rCkVF4TMCucBB4ORqRHSiejl5UCWEONWDsFLxPGQzsIBJkB/zFT6FNt6pPhUvEdi6envVS
oR7KFOei3gI93HqnDTUVBBBLa5/L0AVygNLQ94XjEGZfAjVAahWIjxY0z0IyAleTogRsRIAMaVrq
D2gkb4R+6nMY9d1ouEagRk/04C1A1T7v4LEA6wDCQJfq2kmHEO2sgSwjrRt2VMDcVKbc7jpZB+ac
JfCI9PuwoSjtY5qyxd35Rs1qC6it8Izr8rbRBQ7CoXXGDhwo1Q8ZWAua1ZacOHrPScgUSSUwGUUu
KugRQAbNE0e4r52uc8P/bYpFw4NT/CIIqAOqJNR9Xv0U0nobG91gV5LxOubfhEL7iTaYwDDp6XTi
uFc6n8pvUN6nevual9pdjc6KbbT5Y6VO39dC/3BCiAxABMoE2Q/Km3WeqPsmfa5bkWs8QHvYB6/A
zG40pPGuq6H54ZeaD8awHXcn9VfSx8wy2G3+xiaY4M3qSPHPQgOohqW0SVOeQTFm6tPxpDXF71D3
bj29GPby2JMfxM29GubKwWwMoAd+8Xmq+FRd4qTQoGK8aLoA3KvXxp+qUSjovSmvHn9iZynPnSnH
cCRpfFhZNWyQ9Ls6xRkwA0sNXdXomTJdO8S8IxgqSY7Zm09eBGdpDG58XvVdDiJfKkLyScXYw4Hb
iOqBlQvHkZPCLvTy25DT8xn7+qBI4PVpN7Z7+MyvQgcbAgwAjS7luxf3ry0YgSgvRFtDFjE6lT+9
vKo2DVNH+0e6ihLpGbCBsTOL5DnAWRw/m/4IBiDcVgrdb8HTaV0mw1HVxpdaiv1tK0EXL0Xt1uwR
bU0EHnd++GhqzWcLXJaD1wK1gjYsdnHV7MoOpGI5CPEWVmnF/xjqNkzqu5renCLoCihGStQxNkJb
i91+CvQHGQ92NOCs076UTwZSsTL4ehXkYhEgLIZoB4UnQIVgTMW9P9DSs/LKEavoK6IRtwW1mo2a
6t/VGpdaoQjRbkRyWgm1XZWSfJndiTfE+BRKZnADRpRaY6HiYbjvJOEpzWlVe+Kj0JWBi83h1o9I
YAofUk3Fs7WnyEaL8KqsCpTxcmpCrbjz5eJQgwIdWiDnA9KlaT3svfS2z7OnvjZ/FJgcH6EU7nP+
vpb62p524/TcFq9q1CA2svLawWdymsZ6EcQx2sIH4jKj76SFCKXHtKg1vMjJzk80SYZvhgpDve9f
LUpFYHjAg2pYUlaafu0LwKmD1PgmD+1RFQz5KKIssTkJVr8PO/E73hZkkYOF8N6g7ZCQj65r71UO
tHHrWeNLOISU6uIT9jL+cIAY54zCzUglrPPYuKYS8NrrxmNQROI2ExA4imkDbdGyuM814/GNW/ZH
NLunPOWvOXPugm33f4pfJ8F8++/8ukNVfvuVXNDrpn/g1xu9TtH+gukrw0PWSczxL0Ez8296naL+
hTjARKybuPi4csr/ptcpyl+0whUDs2MRV1B9+of+Ra+Trb/wTcA3Asc4Gnu4F/0JvU5904X7myo5
MQcRkxDh1enTXzrCSES8ZNehD4lQwlDja6mUueoUpRf/7gWAMiBJxS9dC18dCVyrp7RiUrJyUhjA
j6pnRN8K36O3j9smIIdaoEdTJpyGPKUlaKdq+90KAIvJhdbutar2nQH5BcUZ6RRvBQSTDA5WX9qj
QFsdpRCf+01SoBTtV6BN3URRva9joMdgZEdPJeVMTydwgkpd4RqQC/D72rgu9tFwqr7y8BZDF/VX
QLxI5Fu8bDHNtE4SsrwG7/Au6oL7HKa+00609PBUFF8lWU+31HSqA1rs9bcw8yClhBLq9E4Ib+hK
BlEKuCrPr1WuG9K0LoL1U1Cy/lH2Qk5zShLI3kfTUmkyUFNCY0IziuqGGqsMQIm7qtkJQy7dxSD8
hA23U9dyATXkKY2i4JBI93C8F5vAy0GsW5m0ZxQKdEA94U2RGZKR31MQV8FTF40KnKxQFVJY9CEQ
3j5lHO69MgbuAIv/WNVhBR2BDEoG6PtQxq1Ub+rc9JxRqYpb1GoGKhWRlX2RR9MDS19CRiuTsus3
jajnrjWAzMWbLh5QFJV6i0rvxDz2EAL+aRWoeIJPTqrrSp/Uhfl0Ndx4MFeOEowTCwHJnJhqNVhA
nrgxdDwpocMK1Sy8a4RE35sRErA0taSNDv/jJZGVemv47aRsLVtPUc1gQW4Pv1o/xriqtkBmcZhT
h4PRQDkmKoqtRE5ma5DSv9a+Zl0bgl8+ppGf1a6hDtETlbBiiy4KCWQHV/RrPzmv4Sjzy/Nz8TH3
UBkzhUHfVrIAYc2q6ocAL11665HQ77pxKuRQ2KivARiEn0Qr/FoL4rBXM8lyBXr6v2h9/JR43d2I
/Ul78HgEPZ1UqQHST9NEG5L8sfXKAAp1ZJLUKH3rqGknu7UH9wliPPIpaQQ+QlJ+sgknoiFFdr+H
SVq04DpUtf6MliLCcCmIoo4yiV0qVN/BpQIsKIMXCpU/mxjqGj2oq6ppI0evgtsQsgEPew94a9p8
4i6lJRXFYF0Q4WUf0DRDyueIzD9qn5FmHeITmklRFuAM0pC6FCYVBxJqE6UnhY7raXxRecs5xThC
VNLM78GkxzQOAu+rocVfbKy+x9H4A2hQzJYaFTBBvvGgqqBjgcU85RX5SGE9sQ0V8hf5a6RVg4OE
dQX9Mw7cQgKMrst0cS1NPErgSuxG6BobicMSLAGN6VqSuBB9s6Ix7n+XK+FX2aBVH/JDpxad4p5E
r3/C3DvdRGHIS0Tr3Yoy0r5FaoW2Om/ryjIy2rlkGEEfG9c1xnKbvKbTg0lICgWmIydL4W2UraLa
hZWFN6Dopnrg6fSokPhfaUkXb9kNEpjwE3AzsUq3ARwtB73cO/mk5XRxhvKlEa3uDmX8yjHj8Au4
Z1pRRRJtWiMVYlqf4ivQ+xL5rQ4MXYjqIqZsmL+YQInol3bFD6wKgH6dIh3Uu9ezMJoTLOUByQk3
btqG16DxdVByHmOY390Gnm44nhp2JLf++CNRS46pMBeoGUTJtvVRcI/r+jfFATwTVTW66TOxRePL
T5Fb13Tqenp9lBSKhXju/ehNse9sPxAKukXFcFvpcbNPaz25aRQasKg6B/rROxneT7orHnB35GJs
JSi1F7mHMgjeksdBG0QVjxqxPwRi8GxVKQYxwAv3PAuMZpNGtJmEClJZYYggaPiDQc5pv0fUElwh
4PcmiVA8pJn5KU072BRVO5S8vwSUR2/9k6jYgImS65MqF4EryZT00raPr+TO8q+0ccQBRuprHp59
7MhGET7DVT7ZcpyARvaBuFfCcDqo0sjXNlFKSsDcsK86/gCA+q9FZGbXTd3TLVO9KHgYZa8P9qhs
JjWCLeg34i1Lq3r8obTipFAuafkjwkohLUsZWMSvkM/h6q1xL7XcZRp/xBHASjDJlp3sTIEeSA+J
isAgl3av9/FLWBXiDZAgOJQUehk6zthPvDQ808VnDjpMCgWRRzPOgL3RptYxqcn7tczUf1gELjaF
PPHbI9T3lTulk314LwrvJ5rpI5rXGoWNx1ORDTen4Y3NJ2faILh9jn/OEaL01BqOfDnMd5IQK8DV
OtPvHfYHjNhIC61HHDGylOduoAWf2zZWOZ3kthEpjkvQ+5EUQRxGdqijSDzncSeAdp62qY0uVhsB
G+MBtyIRIU0aELOkhOxGxspgkhIEazRLSuo49uSYLh4LzRG/lXftlX8j/Iqv0wO4DTeD5bkiQ3Up
RzSlQZNkAR8XSXFNQUH3MmKaWwrlLIXHvlVVbt8FOEFguQESxZNWxLxm+ktTLE01YSkquiEiZzAf
XVnLNXhqyhjqzvgCU3qfXOWH5k5w1iRkZ+qbb5EMxK11AzdDKkJzkaU69ftIEQCNUmfdFtt+7x9A
BG8g9zu+06woOknv51AzUHSyZBF5OYSBZ3Po9WqngnnpGZeyLRx6D1fSnq7QsT22LjjLfXdlrq2U
SR3scqVcxpzEI85ED8XOyiJox71tvsLF4AbYxA+eowKIcTBOd0LHWNMUmsSiPopIpn8esZESTabB
2NvtVtoiZ7TDNtTh5WVn32sXexmn24cHya7tYidFK1P8fl9cjnYmhZELWLz44JBtMQVqXWmUrtbE
iSZJpI+GNw3/bEJxSqF+7L19RESH7WrHI3JbHZJjtbLjZmKafy9O1Co15FF56iCUehmpjUo5ilsK
xZU7oIsJ4m1L28QN7zO6okyfndnRynJZ+nbnIWeD8zVjrONxqk0faaXuVYamb4vd2tBmMpLvhqbP
dKdk7oQyB0Jmg6F0afPYXmeTk3sOLP7e1m2AIDucd2x4fQ1o/02yA6vLdQhddfOPtiVPRfjZyG4i
RzsbNNrvQjOIkMgrF8KTHbrdt2wb76xXwx75Bem24E2y8nGXjoKzmG9H4NkqilMkhuW3mJ68neRQ
MjAhaadvz97Z938vy3N1mIU1hA8EKQyqsyYryZqOh7M40knxh8ZTKVa6ypbU+mT332P7x4gp10YB
ukg6vLIFpZkcDaf3Zchpj56F7NJxTHwOOkJq2JCV5Gp84MhJbRBcD9rrkG9oxMEd3Z9WJnXhgL0M
PTtgKXnXeE28hQ4fAUPtMICtvrSueF3u0ER5UXfJjXT4eIrff8nLmLMDFnCaJcc4sNmh8cUyX0Dy
hM3KV1ycUTaNqqO3LnPtX86oWkVd7xuIH1ii09wKiCRgtRfHK9qu789OBsJFiPIU8q7m/IZPGq3u
sLwd7FR46Y1Pp3rlWl+aKKT3ZAnjYAmrgdlSrBTxZOCKMtgo3KDg8ICSI3YcK0tgLchs8fHuPWnZ
NFWBBzIrB1Kv6bZwWrHMXMgbkDiWDU1GA5fKkDT7IpSCzSpK0TYedvWX8tDspttNvuuc7hAdTffj
Fbb0+TUUoxTpzVF3rm2KFmPjC74CoSr3oWwOV0InvODSx4WuPH0c6s3K9PJ248FzFmua37PNK6Ia
EAA7HklR/L12Fe+UXU9qQn3FWd2t71OTy1iznTP6bahKJ2J1Nros9JHJv8A42/1nRCRtOFQrl9vi
Vzsf3CwzkcBgSLU6De5hcGXXP2qutsNCm+GtR1v7arPb24QD1VUFwdCQ2NaS+lwbyatv9Uevs1YG
Nq22+UfT0b5FyQbLIV2cLfoBkT8YTGh6VG562+zafek21/XOWDnpphrt+zgGLxrZUgxS9NmqT9uh
J4UtaVo5rUPX0IYn5XTBgV7CTtthIDdyyuJZ70a7lWW5NJncYRRgLTwYqPpeLsu4HwesNgBGqjur
sRFigKgCRMQ2Hb/C1cz2ftDj3HouUj5rb4SlY/E89Ow7yqWf9V5F6HSix/4wurUttxZgNqv1kI9+
eiIAKdAWOeLKhiG+lx5gAtkSpNHrwF3N0d8nsbp+Nqh5/uVJBS0oYArMJ5jrDfi9aSe44tXa2bW4
50xJQ6DKVEyq1LMv16snOO55yja4lm1aczeCG9vklw6EqmOwcoUtpjvn0WYfi05p6DdpNh1f7XVg
G9/V1tWdyjkdvCtkzPDMMFa8oRe+niVK4C4UUTdFcqzLlZkB5OkFswPI0SO30HzTTtrK7l6LMDsm
U8+w6m4kgk8VLbYeu+7Lyu5aOIgvxjD7Ri31S+BEPTaYW9HGv8WF6AMYxgHOtcueta//yrj/qAP2
X9tbF02wD+Uo/xcKTeKdcTb3k5DlhdDkp+bntwthyrf//7/6YOZfCM/THeAc54B763b93QeTpb/Q
j8INQKMNZqELyvf7l8ykLP+FQihFGdIqihjIU/67D0YbbBKmRHGQhgpbz/ijPti71Jo/XzFFWaIs
o4okPNMaOksM/DGhDJrlkLV4sUlO4oRHePAuGoA2bKVPPNBWTyl5qmKd32vzmNPOOIupgOz1oKDp
G4SO6F1vEPy6QYbLLe6x8d3BGDqq25pk2A2f9O2wtyi5rxUU3r1m5r9htr8HBO0obfMb4s/oq/v7
jDe4clO7khse/B0A59t862+tlVPl3UH2d1jyPWVyWqBmdDn0Mjf1NjEJGxzAuDuqi8PuBq2d38By
nPV3/3/5vP+O96bIfDbVnlAqbVwU+ia79o71ter2++H+HnSELd2k227/8PNs3S88TKff//7T/ife
rIBp+PgJJQHjU3f1odpNeaa6Rfln/3GYd9fP2zxKMrmKSYYErOhyHnlqBKl6Ik6FqbAtu+ERPTnQ
jI5mQ3P7BxXFt4B4IUoKTh6U+WYfbsCcXEgiAkaH6hs3np3dtfvWxrmXFuNuNTGaLrR380jnnMMB
1WDLmI1Pw/arLmQPZ9yjcpexUuJ99Qo6zzVc5YFCtPwJTqg7fDdv4+8fT+38WnobqCbKpoYlIPKT
s43hSRUaOZBDIXqYN2BorqK+W3lmTX/EbHDTWTMNT8bUYe4L5fOIhL6RsglAaUEhjg5RoSMqJBQr
y2Qt0DTLZ6t/HMMkaaYOd6Mnt1WfP4qp9aRXp+MfTxnjAZ3AC1hXWPyXYXgv6mOJLykSA58EbF38
U+p8HOFd6ZyvchFilixAPa3UOsSfenoKTPXCetPbxlFd31kLhzNgDYrmloJnoDW/EHQf7ZOuI9L0
emtuScmdcp8ekGnYr6V1C4tcZfNO7liGhL/HbE+NCLyDEUmQHU0CiKWwls1dYN5n3icJg+OkWDl8
pz0zX3Zn4eZnYQUCMRUawuFj5yBbgzjPNk5xQ06gApzqFbfWhX3E4HTRnBoC1FdmO5iU1cfSkgNj
gFgb6489jJyVRbEWYra8PePUqGnKgKIDnufqJtiKGWYDDnzJrejETlNDwAIDvlIJXNpV5yObfbYh
K41ERuN/I9FlTmQQIBE1QBxPPx7ewlVyNoF03C53VVXCfYFQq29QpjmA4Ha6MLfL4YcO9dE79cfI
f7DalQPjXQNu2meSMfWnRNOUlflWbgvk44RTPK1+k2JCtwMwbVt244yfQSdu1ptHS6OUSeb0qYSm
SXMYUmaGvPAR90elDjHBNPie1cpvlJGB8WFZfwqdrPe3WrV2BC9tPQU05dRpJPucm8902tAZbTQd
wTmMfb3YWvI1wJFtBQ87RoerlleqhO8qUNPMnkecFvPZWVxFfR2HBpnIlPT1T9Wu3ndb8ryHcLtW
EFraF+ehZuexVSddUwOZ3/jRKELjgGiBFVW8sj4Xz2RF5P2rSiTr1luaezYiuvmD6RfZlOtUt1Nn
QaXIJRzL1bbK0oY7DyRfTp1QQubiJYGINxWSrkXfEbw5sisf77el3JQv9J/xzJ4CngSXpTO5xiCJ
bLWttG+vwhtAxF/UrbivrsSVA1Ke/rz5eYzsPUL6Im8P+V3ZKbJ6o87Y4PIDct5oBr2WW+kuvDW2
8UP+XNYb/aA66QHpNwUWzEY7Kvb/pHy4PLv//hnW7JzRM0mr2xOfUTYwq2tueoj6seSuTO7S5QOo
2SB1pAyP7cDlN8Q6JLfKKRGXmihCqk1DiRjGnnKIM71ESy49bRGJCyfhS3WnRcawkUpA3ak5qrum
lL3PCvi4G5Aamq0iO/aELQ76UVQIf338Q5fOIxz+AFlS18EHbnan9IEPoXZK4MWjv5+aoPFB30bu
H9ccp+PgPM78Ekm4OlUkbd7SjAg6D+oJFFu22lW7VzeNEyP49ITe/qTBdLP2fJDndbK36JY8ecjz
b0mfPVOwGelyyGZoqPGv4qB9ye4zJ+03mAZs3B8oBx5QxaGPvo1ehcMf187m0Wf7Wcs7IB4GY39r
ADuhKwIC4+zgNASg0HYrecLScaieDXa2r4NCw4tgCidDK2r8ezTmtx8vmqUtBNqC55iuAfKYJ3Jt
HLOQplzH0zsE3qJdJ7WPfSo9fhxmeSCsTCwuphLIbA+Jut/KsLZZm8PpTs86/ATqoVqZraXKgKqJ
OJfyNBGnd8rlTjWzThbaaTDTRTVSbUw+oV3oAIrbGDvFha0dHddf6ktTeB51tiagg/W5MRDVHNMj
clF75O02Kko+H0/h0sP5YnSzxQAhbSyjcfpUN/pxuOmvmq13NzhoXdjW4Z9cxBpO0jwmkWzmNXE5
ldS/m1HkgIPrjay9agrfT7m0ktUvX1syPnokM/Qv5nu5GvoAWhqpzHD0dlhL2YLdcoD0n+HfOaiH
/ZMZxKpRnazllfdd2wH2t6wlDEp/qA94c+T2VPimEPCz3Bn3qyiGpQP5LNz81aJmcpHmLReHvDOR
VNvUHIy0Z6QdclQcUeY2eJzuxfSTcJ/crFlkv2sNTUeVogDUlOjtvm8exyFmUSCV/94MVUVzBm0m
p3DNwwSiGBwss3fpJ+t+rZOxtNUVnMumoinXxFQaPc8WM0/qjCEmN8j06pOQtk5dhmsLZzEHni45
Gk94+sw3+jgOmvH2HpQhZkrb+qn4Gbs+YNXNVB+bcEypc7pnFW2D3couXHpkAzH+d+jZbhfCFFtU
i2dGdJjKZC38VmdaQ7kz7Idg5XReHCebHsc1+BPvbLiFwhCkbGAuE6H8NaTFz9EPvmAMeK/iggTV
Bg0aVAnvVoa4uG7Pos4SCaXIRLHL2Ja1M/wuEAu46e/wptgV28mqcxPbaNT7O+NY3FL63K4W0NbC
z46eTpLQ0pqyOoz8ds1tfNXGNlpnd8E2tK2H/rPVOzLqkTSUPg/7NXTe0mGuYgSlWsoEiJjfh3GK
RIkQMeMB/AiytU3cfDG6rx/P8NIWOQsyPxjaETHUoeRgiOMQCSeEEIteHDf/IIjM0mEPitNRcLkP
277W4g6Rl00HLzevFUeDCv5xCGlxts5iTAM9e0fRBjFGTOGnEy47QH/1ds0ucOq9cmO9mne9m7jB
ekdxKpjNHx+8dmAsUhKS3tUgjVJulTbkHqxcbzd1vLEIRIqq2Gs7n+PUv5P3mT1+BZT/T0ar0/eZ
rEinAu/laHMF3xLUIKYE2ztmW+O770K4j7bThrB2mt0DOUFkZeXEWVwsOi0HNAKAxM7LDDSArNwD
N4MCvekaSLZ6hrcysin7ejejZyFmJcq+8DH9kgjRFsUmNJC7HV5Fuqa9RulGTQ8r87g2olkyaASD
FGQx4XDuKa+nbxi/xs+WzcRupSOuaeVqVX7pID1/s8w2gyKYI+IPhITJvmk6rnzg6soJ9WrfTtXH
du2jLe+Ms8fYbGdAa/HGcGo6lI63qx6lfX2FiBgcJx4LgwNK/Lt326yWFRf341nU6X8/24+timiJ
2rIfpwrweK1jrBWwQC23dkcXIdOMEgcKwe7KB126E89nd7Z+0J1n/ShvqQYiUYgHXmUvGgk3/Hes
yFeyuLUxzlZP1OmNP0xJvq+1KCl2VnMXnxrv0ZiICSuxlo6asyzYmBUYvDE1E2u67OWqoIzeQajI
k2BA5i5JYSZb4vD546lcCzh7wQiWqkmDykyOw+k2qWNk6ju0mFr9VU1Qqfo42NI+PB+dfLlaYBAV
XiRzz6POcxyyfh8EK1t9OhHnB8t5hNm2G7M2C0yRbxUd/L2yn+qGwX59d78DL0+57nmc2W5DE07r
x+lp1P4oDooTPwhfJnwrCvv6tQVM4+A/ye2mtNFis8c7Ce1TBA224uZ/gOOZhvTRkGdb0JfLRoym
MrSwLw7x/kQjVbyXP3GycRdWe+Xnx99w8Q11PvTZ3mt9/1QkPUM37qL78AqYth289La3Qafy+z/a
fX9DlzEDpiY2rz7redRXzcAC9Q0sDrJvRfDgDast/oV1g32mBpOG1yc3/Wwb9DBfkHeLyHsPCE7U
14B4fujH8l660h0Nkqor3EAlQrSCssuwV+5X5nThPCNroqwpKZJqvOsKajlqS7k0bXvBbzYkV9+F
BL5qNQJYykLhtayqA6JAnzOv+VIr0UHSw5W+5FLNXTNIM5hj663zdbk3lSAZ22GiGHcBpiBj/tVQ
06ssk9AYwO4C7cK2lW3TFxypbfcowDofT8FSmY03B09Hk/7eNN2X8VM0xkTDx0xjvBuO2g/UU8qD
f2XAjmmvtEftofuKwgE+VF/bG2RO3Xyl57BwDmomHWaa2DzvaGlehs/RxenaGj0KrSu8Iwvc3CWY
7+1DfxzRcDT67cfjXcgPLuLNnjyVKWVdjRnmpggRjhPM4DqLvfux4JDox2dd5u70/fLbx0EXVrlp
0GXUZN7KNJLmg1QE36hiBCSS+LUXe3pFAdZIGMLCDa2Sditr2V0tibuPoy6c+hdRZ182V5SyG+ki
k+xxPNQHswv//F6hdarRhVbhwb1L0DEcCkaqipNB5yFLvuTQqD8ewsLqIB82OPSpUFHpnl0rUiGo
2nDCK1HqEjfkHaWE6eGE/puulSsbYfoGs+P8ItTsODdwLWvFPDQ3ZWBsdUGDNIuPlPm9kApnSJ4+
HtdCagPfBWKIjIQCMgqzBZFVVnGqtQLdFnz/KtTBTY4fDVnJj8MsTh8aDkgnIJ9AE/9yc3mRgkeg
RZiUFejkKmqbyFcZILkQbVqZv4WNBVsQK/uJxwDkdDakusyaXgsncbHGQtWXIQnl8YRBhKpgHEhK
U59W6xcLLQLqXWA/CQdDQ56NjyS49EYjYsui3mwgTBbGJ0wH8CzLxOcAFS+19VF21pGEFP/8HEE1
Q+LFzfNwukEupzYpi7bvIoTuUGx3a17mUIxFhKVGRLOR4zTQF9u0VbuypZdKw1NtnTtTopAPZOEy
rG7KUcYfy/HVCE6XRp+soHzwTr/Eoj/IqHa2uXejqMU3FHi2ZfID8fCVHfl+5QJ0Z8u/LSlwibMd
2QVB0ssjDcgIk7ZCg4oqnYqDnocr+CPp/XoCtixPxCmNIwSY7+VIi9RT0qp5e2rkn9Vj1zvDrfzc
3aS70EYRKnCrp+q+v1FcHH7dj7fN0hindWyC+qR+PH+I+3FdSUnFaYNvIXYtt7Fyj9Df2qd8fzwb
KuAJkg66W2hxzBYvkiOd101v8eY4/igPE7hx8h55STat2x3EPXoAwsqiXbjs4TKKkimisWsAK5jF
jCs/bKMJ2khhw0TPYxNaNq7JTrBtN+qmwNbqMx2bYTvciVssShyjs/+8amyASAdJwebh/JsvoOKU
FXU35ZUipSQkmvKgW1miS0uHEEC9OBhk4F6zTYK0tlSm5dvS6Vy0FLZQb/OrYdhMDXN/R041BI9v
JLzI7a7GbOXUXfiw5+Hnb8lRFPpy1EkqjYyGTYVEHmKGH6/QtRCztJnunhrrOSOM43KnJl9jXfr/
HIR8uf0UUTVE3Ax4aOWFbRQ/kzJdGcMCjsfQJMqWlLr0txrsZQhZFwwBkbO/+xYypCB8jzbtXtkV
3/5GEUgr6f7CviYg8j3cUuB659z2cPQivBkYkz5YB8PM7QTH7AR7xI8/zvtbdxrXf8LMpk49hXgr
yipvGozSwkr+7TWdU5j5lSeKa5M4nYKXWQuxgIHS5YI7rMzT56Ay9MRMpkdoGFxpGpJzGBB3yjXC
0Ij2BSt3/LRxPoo2S54HvW386E0OqcMYWUd8V7HsIsG3J2h5nzxOSu2R2KxEXZpPFQKSSXsEZO/8
qhVSJKdFQBUo8AJ8SlzogW7l32MAsrLml45HjemkE8q5wR6eXW5lVYbxWCJAMxyFyg3uvQJ3xd6B
GBTv/eMEMTPEQwnWQroTsGMqN3/jzf48bTMufsa0+8+KeyjMo1vecv5XKNYDSLFFZGGQNthUOIL9
+VqFSUmrnleJwn10GcrMAx3rM4lyaYG0jtlI2PtQgHpIfLSAo6E6PX4cb2G9wpIDSGqZbHnq65fx
hgglp6iZ1AmjlwQRUAOfyDh7bFCFVrK1lHRh4bwdLCiZiRq7fvY5I5xClW7krTcY4r2KKniQJ0/0
p69SBC8/HtdCtgJHdMKBc56BmpmNCykYo0x8E6EwPGrqAWRieI/VqlPEKGgavyvx+eN4S0PjsUzf
Ch6nDBzych6RyvRh9PIwajVtH+apixTUXsQh2hrWKgQLOSc44+mRYilkKe96sNU4lKXnIV3T/xi3
spvdlaB/zB+w82FDrKUH78/oiYRDeixPvJl3FRn66HlwsihHFALmx+a12L3onbyy6peCkB6omI/C
3nk3e0KonIShRNoH3JutiChZFV9lYaWysQBSgRhwFmV2WkbRiGJtjdi992zcoW6Aww2lykzcGK7+
iS2g2Gj+fk9u0peP18ZCS+Iy8GwxmgUGwoVKYOlu6rqcjqE7XrVXQ7dBnXaLZR/F7U9raLH3KclF
0Lez9ezQMlJ8xJsTQbPmKDS/euwFPh7WykebQzkNhJLkkZR2g8S6ABg3yh8VZWXq1mLIl9tK1UU/
KhNimAi2F0hVZupDGxor98z7Q/ByqmbnkjzKtdJOC6PBCLPLdwouengz+8O96T19PGlvs3J5ZV/G
mt0lg5yKSU0VaINRrYbnLvwx9Tm5M++Ll0bYZFfZfsr080/5Vr0aXpDMS3Zrx/D7s/HyJ0yTfrYy
kIPpcBlkt+nxp9z7PIQHVPSA99lyt421lXrqAmL1Mtp0cp5Fk5Ta8hBzZGIhy7G166d0L2KfaVtf
utvQzW0M+Y6jbezy+/AnbzzpW/gl3v6DTtnlz5gd0Jlywkq5mOb9epKqmaqpuN+i6KJeaYePv/Ha
QSPPDppUKgqvbIhVueqxPLymWKls4hv1vrWtXb4tngNXflmL+lZc+WhlzU4ZKBOW1Q5MtLZBUxB+
ceh6ToV8jHkf3ggU84+N0znC78hFn9aJv3k38k31sq7Vs3jwTNV7KoRTiXWWwhiyqSYJyeNmxBgy
B7aSqmvPrYXEkK8JEQogKjhoqKKXi2r0Na6raYaj6/HL4PaH4Qbflh5wCjV6yTUAl6GutBUKRCuR
99vwHOuu1tLChQfT5a+YLe26BCSBhN70nVsHZZduVz0HE+jRxQzyU3v7jzh8lyFnyxgTqaQj3Zl2
k7TFMtSRjA3iiDDIy512v3ZzLa+ps3merWTJxCdHraZ5PvTXKalGfky+NjfjVfisUc1zJtCXvKmf
28fI9dDg3kS7ZFefNsP6plo8tc5+ymx563kr+9rAT6kRXBinhf1sChhBbeT7wqU1sQ2O1r0P3vRr
ePcPkiCkHih7TQmKKs/fIZEXehhhs7UM5boR9tnQbAQamR8fGwt33UWQ2c0Qx6pnhorMXCvI2rux
9avVP30cYulkuogx2zcqWrCt7jOQ5LqQN9aX/hA/YBt4iwUB1hLBo7eJrsSr/Luxcu0t3LAXcWc7
RR6UMiymCTRxL1D4z72XXZ/0SQh35fBdm8XZBsn1uNRbzBc2CN3a6enb5FLTlys0jIUj7mI4s21R
+bgz1dMNGssodAVc0sP+4y+1FmG22qNBNNvJoGRTJ9QQMJ/Vf30cYOkIPR+DOUNYcHRVlmcyUepD
dD9u9Wd06MmxtpAXwVUVWG98i27rb0joo66G3Ojjx/HfP5jwmvjPlprXfuRSaMvTtBLDiiNbcQX9
QZG/npqVpH9xOQDfghjBgxPSzOVFoQTVEOujiIWQ+lh6DyKOl1mx/XgoKzHeOE9nGY5qNVWfMZ+b
EvsSLcZZ+qkYHz6Osbge/jOOt671WYxOrlS/QIt/Q9/4Rg78HY7CK1nwwruSKaJCpFLmh8o6b+6J
Wef3Vo85q4DhgV0eUndaCZhPdg7ecNu1Q3UBQMFjj8NU0VT6le/YnicxCZX0RLyJNKDaieNFG/Me
Gylb2KVbHOHWkNlLp9B5wNm2jSUR15Ep4En3HUPB4U6/VyvNwf7DzZU1NZTF+ZQB14MAVZG6nGOl
Qz22AiEmXBe/yHHtCjIi4/KBmueTENIbqv8fe9+1HLuRbfkrN/odGngzMT0PcGVYRU/RvGSQ5/Bk
Agmf8F8/KyndFomqIVr3uSMkhRRH5EYCaXbuvUz3gGpfXGqwDrGrHYB5q3AOmWstckLYaUAywQJl
WD2RToAUQGeTCVNzrO7hq4eWBtm6FSAc5TWA9+H3c/TsgD9FW6Jr4fueu2ODaFI8EGiJNGShfuds
9BDeTOv0j9V4i0xTaTkuuHLhqU0sUU4QOg6qXzjIJMb+30AYydvmN2/TWNxG66JumdPKhd7s5PLA
Fb7zjVsR6jEKk+uA7HOLHuInELoDbwIfb3GWKfCnJVmORW9A5l0FBKYTKwnBma0LjTVw7FArk+Q1
+eefthXN66UpJEpJBfzgcJn/Hc7IMCKHN+7K1Diz3aOkCU4LGEhoAi0T9t7pXKVwEQinTAysq6L7
Nex5wt4X4Rh1VynsfR6K/b+xy5wseijMytsIRgnCwgkBSskMtUJfCteiOyAzQ/B0YQVKce5ESgAP
UfnlJgZN+XB8/Tc0KYzllFlEX2w5Oa8ZxOARXSqXoOfOQJeTeFstmO553F2stYNPN9VFwMWBl8Pc
2+5tBPzQiTnoHxcSyHkezNiFakqQrX1ZOYIvi+JLQG9JOYcVNh9zkFI+rp3e03yAiVXuRWnsQmtq
CufZr277TfHivK9/3O+/LXSbvk7f0lamguIOCryBvfH69xnZJUzYw3KAB71trCTop/uNHCoobgBw
SHTUMmchpg7xswa10I9SRgRPuRslkgw3ifhbU0U9+yXRjsUVF/6A2LwXq5+zblKGlIIIRkOJraR7
OM3p97AakredapMF5HVllZ6brZ9DLmYr2B/KlDGEbEJhxe1O2+YBjCI8P70sQDlpNqtlmXNf8HPE
xXTlxK4tN0FELQvYNRDMMAJPf9B98dYHY4SWd1zleym7Q2M7WhntyXaOz4mWN76kCW8eQAu+zp4i
sSs0JhO4ZvrwynxuniVhEY5+keiD9av7yVaLaGixAFmJUKeiUWoJ0LSRosBYmc0BSeklSyqc/XQl
Gf2Q21yux89x5KHyaUsv3BRe9xomqXlTWrFHo+ZgB5qfb9ij96LfDamvbWDHq0WoLfabda3HtXEu
jpTKM+GfN8n4idjBJAXujO2FWXsrdcWzy+PzOOWJ82mcaWfnVc/wPosDqoomBG55kPn1QZdAZ5z+
a/yk02rP4gMu1qPrMCLqGQPTrua4FNDxpVEOAkoOHwVII8NoOlyVvjq3uX4e5GJBVvaQZYN8mfLY
NA5NEhrbfgvyBuSvbg7PsGPf/Mre0T9Y6x6cnNcYLEodgFRBJFTyjL6+3SIB4dWCvZYvU5CAEHhQ
wWoVJq1Cv9XUdGXjOUl0EA14MSCopDriCdMGniLUrRqAmKD0tR9ToF+G9vn71b4WYjFdtBQgrWpA
iJZmdwBTNf6oZOrKCXHuraFCBPwZsDSAScn99dOcdCsTKiQKguTpvNd62CbO2e9gFeQwaIDA9/cj
OuWZ4kqB+4WmIasBFnMZjeekdKBSLDknWmwG8G8pd7kV5u89dI7GaIKfUpi7/qTBphmsvZXoZ8b6
Jfpin2G2wVCfQHSpWqahYpDGrN73kqUoEVNGQB5Z+wJ7TrouXnvmnIJpgGuCaq67MBBYzE4THchG
nTXMl2OzkwJ881ZSzecg+ZmCWrB2b9TO7GkggWkIiATAPWH0ESLKMkcf/YN6CpvMObuxd1LITIvm
hw62Ri+pHk8kXAO+ncs45LVN5q84JU8AvTp3naIRumTcla8Qvosh9HfjgPEGlvbf90fQMVk+R1vs
NqPDYI40I1oL6hR7SmPn0oRcKDw0jtk+C6xwZQrJA3ZxVNkw7YCEjwTdYhZ/XS5iIqaSYwvyycuY
+NnP6VjclQ/JUb9GAX9fwH0cjOL8rt2wm6EFyX9ltZ59u9hwLLQSpHvaUrZLM8apzrjyB+Cp7wMJ
+ZM6GvnP+nk9WT2zYLC9GRC1hLaVeaKfYafC5YJAkUYVP5Rhz4r7QWExYPXb71/rucn6OY5Mez5t
Qt2QJLybEadkN1z5WRrXqbFS/zzN2qRiGxQ2JVNXeq98DVEVOgyIAXgA+qca/UKH3VGuYlxiA31W
5qvwCf5+TKczBYsONQwXLSWgYpa5cK43+kySDs48Rn7FCXkd4V9KqnE7NAns4RW/6d8a4Iq/j3r6
xRAVeATIyKF8ckICx2ZOiWMgakaqo+Uk/mR6t0J3dubQv30f6vSjQWjcQq0IGBwpGrC4yWjJpHqp
4ni+xl9E8Tbmws/ytbbZ6RmIICC2SOo+QNJLUEw76cXYdZbnl13ra0Xic7qmD3A6MxDCQQXRA6oU
qK3FOEbCiVq3LkJo8JJOrLi3yLYay63eTAGlP5u8DGv+DiCSTw04KE3wuMa/6+6tGMxNPb8XPV9B
GZ7ZvfFMruao0tcCiJlF4lYCkg3PbAr4VuRupqjfOdCFlORhY5NfW0AvQ9B9jUZzSiPSvwZd7KWZ
8ExAgBC0CZ0fejRDQjTf0QAljvXj8AR2v4i1WI5DlmuwhUYsEyZdvgOxAPdQvPZQCVujgJ4dFr4s
qmqaAy3KJc4JyuOd4KJyfKjjRP08h5yLXQW/UdGlgZ7D9xxAjbp24VNFg1nPVr7lKXwCQ4XsufxL
Aqc/bgWfNjdCoCLSAmX5kRADgYeW66Z+RykpD5xL3N0Caz8dHNPnT/0xCbMgPfDHv79ScSZBfREF
M+DmFjle4yLpMrrW8ekc6U0BxDbEdldiaGd2HildiQgSdoVM/OsGS9oWR4gDWkEf13NgxVncbmXd
cZu8A76M5Ao3HC4NYFZvHGf2iM+RrUVbqMxFb40lsI757+5mPhSh9sYB0lACKTynUFys/j5jW1b/
/xqstdgziKfmAN5gsA36AE4MuRQBeRiY44ZI0o88Vnbebq1Odn6Y4McguUL45TzuSDHOChkd+H/C
U1yjgeGswd7PbOkY1l8hFjtAXoGKZVGEyHB5KpkAFFAPxjUA51qUxUzB7a11jGwCCsBIN2pj4jR+
xvYefT/pz9y25Tf612CWaLK0y2vghjAYGNk8zU9OLO0OtBv7B9tKIuhqK2FlWMtzpIErp1oNiGfc
pTSyN8lWNhPqNKL3ZDthKur+eoZ2blKgxw8sLICOWHaLd5lbCZtqB06A/eyEHHlpx5+/f4+nXVdM
NlwMAYAFm0aSLL8ubA0urSbn0mxwT26gTnQLU0ugGdzX7pi/w29P2/R5qD7psAarjt46i/jcBv7l
AeTO82kDnTI1tXsX82WAW564zPdSkVkLavSDVhe2XLhf8/uvg10cvO6QWqPRIJZ05nNi8QDJU59d
GlG1qdd2zLPf7tOLXaw2kpqzCrsuOS41kFrT3TsJ5ZXQfkI8NLBX7WHOTdHPn3IxW4wJvr+WgdFl
O6P0zaAI07vmQjxJEXhszzf98X908wXayQSvAH/ryOAWr7RWPSVD4i0PBi324nje8gDO4flOhwoS
yG7fT9dzQ5RsRRy0kvK5ZIN7hcdI6ylgt9m44HMvKPXLxlvVV5MPvZwnCAIXFYgJyKvY1zmZG1Rx
sxlUxXry55hv9QcAMNmTDrf7vdxlKBx0A9Js1MKvVkvQZyaOhBxLQDUoKPjn1+AmNDRyb+xQJ0nr
wzS1O6t+/f4tnjvNEQLsJ5iPfaz8ryE6VsNtcRrcj7kJ29XiZwaGF/rqRgDrQWlSSa/m6+zgrlzT
TrGXktFlwynmQ78Gd7WvgRWiatDAnlx/jAE0BQty1wXuRo88LeDso2QCPzCYbQfZSx6Kne7zu+rm
f4Ahx2N8zFcISMk+4+KAr3tHKacUTG6VXJpqGbca3MHWZtGZuQr+HmAEoELhbrM80ZuuN+yCe67f
Tm2gUZgQ59p2MNckuk5LTxjLpzCLfSZNWpuBz4RvWQW8iYudHsmjMCUwuAWeFL4x64fhuSmKVQ/G
uovS4gmtNh+SwtQ7xATO8FD//lEHilCuuDT2OhRtknC1uHfmRgEek4RXSm4pmNFfJ05bVmUyFXiZ
Jk7e7mjvphjWfFh9q6W1c+/zc6TF+yQlaP9Ojkj08sMbc092/13I4/E6ZuBMYo1mrydvqCq4AMv9
U2ulH3wHi9+sQ/IemhPglhBRtWAESjjkSeoZXJRoZf2fGSPCoW4BdgjM2JeHft44iuKMqecXtRMj
6YQGoadutFLskuG90vnWri86VdtVyZ1DIZ1NRWDqa5f/M9Uu00XvCYUueJdA32OxGcAhmqoNHNFh
o2HvZb+k3RfwC5GUqfX3LA+/xZaOWg3mLMg3qLAtTw4qXNQRucB7/hDrk/ozWrRuw3Vm0buwdoEJ
l4qz/4SK1jMogc9otiH7LbZK9yToeJFDbfT7D3hm/UlSObZvFQ4yJzrEwBRAsVobPNg7zLvM0YNO
q9bmyLmJCeMK3GmlsTBqol9XHDR3jXoYR1S4guFXdeiBuIJX+k25qbai9Fm2b6DMSSGe87iWpp17
h/hEOOc96Z68LOYpk0i9spk8gKRxb67hPc+0MPfWpLJPw0hTYVjSoncuq1yLdGloUgeie54HusgQ
uYoSjvkQKJkZfv+tTnMJhIG6gobqE0r1y9bAkFdQbIOLjG+n+6o8WkUdaJP2OtbThtv5/ffBzqwp
RJNyG9DxxcG2JE/jjaVWV6Ns5+nXGUSwevtda8mNcMiD1icQAISNPcsiQ3gB+PMPRp/H3z+B3B6/
rjOp9ol+MgSBPB3j+jpt0rm1FdZjUbctO8yWEyqVB792w75WtemmHdKd0fV/F1MJ1RS0I1yQ3QBv
P6kBGQOzAIIi2DerV69G614UvprUK4vu3IfEWQ6Hbc2DEM9yuzJ4w5g6Y76Mnn0jynwHsNemUslx
6Osw5aubtH7mTco+gFzk+JDLug6diS2UFp8Sjt6h7CmxkD5oGwlFFI9rYqbnPpsH8Si52j+o918/
W16SPJuAzvOhARK5OXmgxnVuun7SXQr6Skm5sr2c7mD4ZJ/iycF/uvUJYdsd+Fr4ZF55UWQQM+rJ
ysI7k+V+jbE4X/Bm665DcxSluYlv+y6QWuhKpN9PWeBeJcQX941EAT6s4nJOs5WvkeXoP41Oa+uM
tQwTMknSt0IB18awDlbd+PqY+Un+rHAtVrvKz9dsYk837a+BF5u2ZnTNDFgbAg9oQWDhldMexgd+
T9aM786uBgtrDT73Hg6jRUI2lIWi9BNmZ+lgpU0tC+1JiaapCJQ5iYfu1/fbyrnNGqnCv8ItsrIE
xSuCUgjaES2LEnTI3Apyje1KlDNVJfn+/gqz2L1ordSqmX2submFdj6kPS/hm0lAwvO9vf5vqMSd
WQg44gCpkOxqNAQWV5Fs0A1aq4jg9lZAPXp0xnbtuid/x2JPxt6IX4/jTuJuF7MCWuFsZhNiyNyn
uZLubNIajlykq77oH4fzd7HkDP009SGJCMWiFrH6mN8aoQTBzJfJA0xm8kP54gE2ep35siKRAQ/Q
QHwn7FBmdV+UO2tXHOc7Gq9VVs+UuPBFPw1/MVUtCgMsUuORmjifIJmS4YqklgHdO7f5g7vTr+XL
qLwg27IoeyfBmqjKmbn7Jf5i7rKM1LMh43d8NxEvZPqVmq1pipxqmgAGiFYEbhGGNONYXjf5pNGP
TQf5mg5RWteEUiVM+dxQvRpiqTmYg5CEg1Gr0V1aY559MAiXnx3MOhgZwm1KKh59/exVa5N84Jz4
5ksXNbvhaFgbS0PNq+XgRXEXvqImNF3L2IbpGveLo/PcbAAHsV4bSNYrWyrdSbbf7xlnAFK4XPz1
UMvWQUqURBszPJSER+rwJkyA5MdzDCHb2ttiQy6N3UrIM9simpkQQFIlFxC3ja/vYdBrqK3XFO9h
0+xI41cHK56OaQzE2c8SMomtbJUg8ED9NSOuM5VUDBc66DIwJJGXd2Q3r72GCAbw/j6/BMRu691K
4xcI1z0aa22vc9vW51iLOd1XiiEgiYhXuy+39sZIAHhzMyjLA28DRB9A9oELQEq5K2MltK6zjb7l
d9ZrEq9WBmSkxcxDnqk6EpKO28ryjZvC64oyKeVH7vEMGxu8DQh+EWjb6z+qSL2W2GYUYEw/e1BW
ussfBIKT4FLpSlYKIbm1+NxtYhFiNhVSCYiBtAl2MiiSR3z/5iV+nIV5YP8EqLvw86PcciUJM3l+
hcIqpL82NUqk+dXqpD+TNgKZj/0OfreY/cvaluHmI94WHknW07NryJbvzWvZoBB3FP3H7+f7men+
JdgijRv5aKqpjmC18phZMLQbWcBg/5z0DWiva3JuZ3ZytB5tyV9xPXzxpYQcc4eJaR7CGX4XWFc5
w1an+Dwiit/BbYgHPVzDUXtOLyAdbb+tvdvTSQ/fH/gZeNBmgxjm8m4zpSpzmA6ty5G+qvSXU//9
9EPKkeC7fWRUJ3fuftQ8B6YCBH6mpIkbmApIXwoGbKUD5DoEDlc5T+hWL9YPGrooVchyMLDAMClf
rGQTSiEtLm1PAFp19j2r+xqq37ROU7U5uEVOnXeq4q4MLXd4pVfNi9kOMBuIRrWcnGM+UFtPozrP
XY0FMM7Ne7g5V4bR6pcGrriFHg+ZKXpjUzKnKyPaEEPjd+kILlIVdkpSDDgMSArv2mB0jQzCeHQU
rv1GCUsnsO7LqRBtPGDH5c5Wz2aWBKWnpOYrUQkdfODDAX3Z5CxNjAhnawe5OceayjoNId9BrIeZ
jjiWfIWnzp7b0HDNopZMehMqXIoehyMM5CgPkE066lHJRruLvWHsrCZwHT4Wd21WIYf3U97mY+OX
EDlJtrlIefXLAAKvDLuu6pgHa0qodkLeN69EHoBZYlddAGgbUXHUOKQqfuVq41bPSpvABGoE18p7
m2o85pVwkta4aDWudgAv2S6td7BNnFBq4e3gqrVv6YVrvObZaJRdKDq7B7+6MVx4rvscDhSw0bPq
kqdRI8YmgRURHz2ofgm85vtsVnRrDCuSNJ4deLOb9CVsEwetu08UaoxgDuO1tj4HIr27x7KaZmur
Na6lvLReb1jXxWCU/AdP5ty+6Guloil+i9nrO1olRlvHMIQR7MBa08iNoAe6xIVTS1ek5MVyILEQ
j8Y8jvD9zczBvWW1QoqHQvMy/jAIMynTYEq1QtkovTrnF25mFNgoXdR+OriB26MVoQprkENXAQH5
u9XoPd7pIBAt893OzchN7qQ2ipODo42X9diYyDRLTsyQO6kpHRtcUew5DIa6TcFQPQiyMdHSC31Q
bPfFFBWvYqep4F0WpIKrpAwLA0h1KL0WNaYhZ9QUO2dO7auxadqQKioxHu25G9C2sGihQL6xZnrj
bkHFzowjn7g3l35PRdPuWM2yjAZ0QK//js/Arpn4EydLjkbTFx1ksZKhKTbQ3Kww70uiwR6NqEig
joVeMHDX0aktDiAuyZrNDOzcAJB3X4xjkNqU6IGmD/WwmYSVKf44csPeEicrGj1IzapqX6dZR+oz
wXyzSXopXTxOg/CZ6VTam4fC3sx3RapQqfedJayB3F2tTVUSDKVK0RSalbJP7PzJ0irR7pSmGEYV
5goOMxt2b9OUIRG9MASUrcGwbx2T/9INkzo6DIL6cXyqmzqt33p71tWbYagBhOPMyU0rgF/CgNad
SAtVO7JEMznIMUWdmzsx2MLdKIZp0MfWzcS8r21LUbB3qN0Q5EqhwE5NA6snqPp+goBRprRanQYu
UWd98k1uqJjHAx5a4K0TvSifULzIzPeyNhLVQEEIalkYJSF59Sw6r1Vvq2FOCAzVsaSUH4krEhob
GWpIDThtg9LfpymqnPWsGMWdzhtDj9jUECDUWpDGspfaKC07l7UtpT02Y5plvzuiExA3GzPXagFS
N6dp23Ydm25htWnzLCyyEXF9oxcFyy5qh7tt53uQsM+ve6ftOQnE5Chz56fOWNBj7801IMQaH5It
LJgUO6JFqitvJZ+TATLtGrOED16Dru0xzRx2PVR9kh5yiMTzX7BSElkb2Xm2JVhLeliKWYir0qiY
cWG4PaAlRpsPjd+qOi2f+7kXRhd0XZeJziduOlcM6qy1Mv8J2/iPufw/XFx0/9f//T8/xv9N38sT
b/l79v5fm9f8LcHV/b1ok3ba/fznx8/84S+vaMZvQHlA8kzFeYxkUhZu/zCYVzT7N5iYOkC7oCHt
gXmFtORPh3n8FAjx6Lqji+MZNnoo/3KYxx8hVwFhAovRA3IE5/p/P931HxmsWPz3fxWYamVStOKf
/0C9/0uaAFytJ0VIIbfqIfmCuuuihsB65AhNld0I1bgfBjb7zWDlMD/UsTOAwxzpuGn56Js/q+Ci
cuyBTQ+RM25MyM/68g1b7OOo6peqi+YvtdoH3RSh1it7TjKI0jpwDlS0NnJrGBRb9Eh1F6YcnPa+
BQF230sI962EDL6bJ2+1XTHfnIoK16myhkZScpen9c9Wt6nvUV0FG9YIisF9G7XsjXMeWubwapvt
T+5y2IoP3ba2UgKzJFNLWu8+H1sjoFbtAhQF3OKFyaDTm6SFeQ+iEPVHy9PeOmPyHpmZdVeD6NTA
4rx4tNmIC56pKNWNUqXerhooeSatYV8NhHhBnSXtDI8IBcovc1MFSUv6S5YW4B+C5WrCeCCZAFe0
nCoNe5gWdIHOBux2c+IkceI2VAurnCWQ3XDoA+s9SMw2Ovcrd2pf6WDBXjmdUrBGSZb0Ya2kLd0m
tWU9QXDCekOSjKdMVMhoGGOqbGrUH2Ktp81mHKkHeTv+0DVGeWj6Ztw4zgi9p2Kuc7/WPVb6gzJb
vztTrT3C69UA0L0re81naqq+0VZhl4muFDd2UtE7Og8qdjGvyaBUNrv8tS3w0H5Vznbjg842XTBP
YUjqoFR8CWpve0UF7S/ssYRaLwrtqBZaSvJYIvhWG1y6N2tklYnekh18RaHirWblFo02Lewn8yHV
CNu5Sec+DzpHka4bB436tpHPR1OoqG80gxLCEXfYlU7Rmr7VCS/1q0Fx40Eow3MFqfBrwYQdSj3A
+8JT+l1f4h815Hs2XTN1IZLKDjDk3lQeBzoYu8l0hjC17PYKDQi2S9loh506Z/vCyp0qECqrdm7D
+k0PXTCf8bnY2LR08Z1YVW+yqpt3upj5EfbUoJ/n1gBne8EvZjtNn+tkUh4roWlhZ6U88ooUb3WC
qwi4jtbjQHTl0dIS1MXTbvYipbLLnalP9HpE+/FRnzMifBdZ7PWQm/UjwCLOHckYec6NyXo2vMKq
fAvQqp03q9A1cWpHK/181hXmZ6YxlWHWD+Mv8I6cSwPTifotfgaee6k5Prt9CvQjRmNSv/Ss/tJg
DgDDtjpHPNPrazKNRgSJcqCX1VZ08WCwwYeMN+Yj3I9BO/NgbDsNKbnMdZuBeVf05g8+dl4RDoIr
vyP5GeO+1KClXjjaIUWjOjTqfLwdhdHeYScSz8zolchqKmhjwUf1wW1UdmGrqRUnTVVcq0auX3WV
IEdejs51lqToH2fmC7Bd81WPziLbiqRN9kMzGcjkSUrMQ5rBGlkbCJReWkfbAwtcBFSF7EGhkXpb
dZ22M0SBO2zjTFuiGFpMpnx+GpPhcqorABktWheRUnb0XXGSJ1PNfh+Ye2G1+a+y1rD5EazypoVe
TYeGgzVq4VQUbKMn/V4v7WyfewnAZrVq3BkVx0t3kcAAuVxuRuKhGV3SdltOhvpDEJ1fmXmhXnaj
1WGZwPaAK/0Qmln+RjX6jitw7iO8hShdH+W9Vm7Ay9NvTWKngAmqN50K3nFWqNWhtgpH+NNUe7Gw
2+kaNo+Zn6UjXk+PSdqKNGycPomyBKysMRtRPKKO84uJhmAjTEX06dT781z5fI4s+pMfx4gJSrbs
WsPB6qRaQ9qph1TkdCNgTg1guESLQR0BaDXYd2DthivhZNnxr/rMaTh5o/9UjcZCMQdO55sm5HPQ
PE23xg94IQH0GqWhtEKy9naCO0cEMKysy611stfCLw7NSTFKE3IXN2PvhVVrRk67Mw2GDXfXd86u
sqFkrJab78f8tUhxOuRFAb4p8w502+nGcK6gnRzgSrn2DeVv+O6lLurpxCNT0WNUssCEPQpAw+ca
upVeIEL+000f2FZiYdeY2WvjWtQpWDK11GTzTZpELhB/9uz9Ucv6T276D9kr+P/npv5r8/b6sxSf
M1P5E39mppb3myl5nSqE0qU7iVzSf2am+CM0p9EtQzEMGaaD6f1XYgp61Ae9Bd1kqI0jnRVAebN/
/kMmpjCNhjc10lIwp3T97ySmi44dSmXoNyBbBipK6rjby5rckOfZjP9LCdgB0lH0tt9BwIZHMCIi
d2Zc9VInaKXIj37K1xXwR1AHOABQl5Cyuxjd520FzQ4YgM+WEugJWA+aXW4H3sKD18CFcoZmkNbE
XnFUhjrMulbdeAyX02zvGm08g+erZa7vtk7A51td/BDqTevyTVF3e6sDw7A6msneqslG1fvRr/pu
a4sGNeTjaFwPPX+d5PWvFv4IW5jRcXEMk1tw4vY9dV8h+o5NveoDKsawG93Q6K/ZCHieXYZeRza2
GHsfme9umuuotpILChuTOe1B3HBBchCbBC0ZNiu73hR+V+BAmrUN0JIBjt9DhlwLNxfweTx9q3XI
duo2MOo6KEi9y1BgaMosGIBbHT1vg7wfbJt27yh5XDWjP5hqrLPLNCERZ+oDdS6pd1UY2XZSdjMs
hWakFub0Sm2IBqdQRW6430GLa2zSwIKXNs8e0z6HvPU1d5KLhPVQ8zH6wHayK1HEbv3UACaEImSQ
N2pkJtaO1nwLLbT7vmIPVlUccMMPG5bcJzgI4aEY1hP8DIizd7kVEVoBLgnFJ3cOCq8Ke2rvAUDy
Rw4vFCI2TbVFUvtgTcUL6is3I24GylBdQCNc8Vtd+cnG/NfM69DWpte2N+F0pwxHPa/ZDaYOR5mm
2em1/avhgIX17hwZeR4AZhhUDKDQ1IEtYA75g2wCBDbHxC0Du892Q6mHmvUTVhqxCyBnJrJYlDAT
STpMDKTcahUN8007zc+Vdj/O/Q6sEmTcjy0uXC0cC+BDZY1v7fyzGJECo6aEUsMrnZ14KDNU/Lae
d4Oalz/QWOvGF62DY+f0gluRr0Gdkjk3lkFfZ/GrmtneRl3DU+vbMgfKe5r9BKgvI2HBDLsY1Gx8
gQotktydZlxBtdmnXRWVzIsSBGMEriP0wCaxq5vnnBNoDGt+mcAArnmjDT3y1rqf4R+mqLCzRDvh
RrPyg1n2Sqi7YvbVXsSV2hxZO9wIt953Nrp5XlnfitZ7UWwzLCGaVRjOJeH1rhyTjVHaEO43r5Jx
uPJUPJdjR6jWhlYz7gBLvoA4VZB59Nrs59uZOrdsaA9z1/rIuMOW2zur4JFL81coQD9kwicNuyOG
/drr9oYkaVi33YYbzps559cjntSwyp0o9R+sVHcVSjE1cWMxlYfSMi/NBHosjfg1tfPv+iSQMM5b
NJGuB0LjjPMLmzW3jbrP2ttcm472ZFykUlJprsqgNcbBB5wsgld6mPCY9Oinu8mmcd2folYOKCf8
sEr14Mw0bLEXYLZDH7iJcop7dOtY2Ha8wzhnHa6Lr6zJ47GHam/XXA4erkKWEQ9VHubs0kRykI78
xUvssPUgUaFAF9Y0y3etgG+cWr2Zlno5W1hS0LTMnMirxE3D1euJu5uaoOjJ7TUnwkXK9LG1At8L
DRSgQmVP7evWCkkHXekMlYbqHpX2PQTKdsgNj2uZ2aKVhBPBkfUUuCkDmA3s3xIT0TZe19W0pOGH
WgA9mDcfDrIBC38kuzlQwzQCdclX9sUMEai1fvkimfmIDhwz0GQ2esVAOX4dZUO7tmdMp6FmlJib
bz3kpj7O8P9kM/9A5vBdOrPpkuL9VfETIV67LzmN/Lm/ym1o5IEuDgitBz8qOc3+KrcBEg1xOtTT
8C/YEP7KavTfbFwZkAeZOvB/ELr4K6tRf0MHGNNVdlw9F//D38lqTjJsKdovDTukxTCcJhb5hdsD
o5cmJZCF5aYeer9Qb9wyDf+uPxsuCzIQIkFRBXZGJ+4OGm9o1tHyWJS17nde88OylRVdnEWu9GcI
W5pwQdgAIb9OddQl2hwk66NozbfS6+7tzLxNSuWRpkXYumumSWBx4Pd9uZ1gSABeo2QKACxkBxa3
E163jtsp5XGq+wrtrgq2mFFHhPqEfoMSY59XYstoh4ep6rzntBq7rQ6uSBLYGvCIfmOiRqFXKn8U
oupucEvGTJs6eGl6jRY7qI/5g4vdmKnJiLZk1+xtyiC6R1sri6RR453ZFcV9rU/FbcqS9E4ZzVq/
MdG9gZD6NLfOG09ble+Luh+oRDUXtT8T5nW73KMz3xBBXeNBmFmVHRy9ym6zLrEAPDMr6ElrZg1Z
g1ZU09uQwHYBpGdPvKl6hgSM2WkE7JrZBh0poe2CQjLyqnzKoQxk66V1CXSO9dx50gJi7sxdWyQ4
AyZDCTR0dqMcaWE05Y2+qUipXmqYeik8YxxvQ0oD1UBhJT/ykpaXllqa+yQXqGg6HLkGATMj7mqh
CF9x8JP9OGtPo6kkXdQqJjPDPhfFgJJp6W3zyUqVAE1leBFPCdOv66pLwzZXpx/t0BY4L1slf5kH
PVWDXuNOCLpzCw+qNPe2s60PV5VVQzpGSxLPBf0rL452YtWHxOiGKNeJd0zhNfN7PffwyXLh1ndb
ZnQ4pBCMiNPcTI5SI+BXSfpp7zXt/CT01g49C0WfWEPhOMJ8au+7/v+Rdl1LjuNK9osQQW9eaeRF
lTf9wqjq7iJBAvQO/Po97NndUVFa8c5sxH2YuD3TKYAwicxjouw+aWn3k1Q60mAWZfw9pYYacGJq
7zEnORqAdUh/YI+GLi1NVJs57cbIBaOiRWo2qO0G+oJlU7msspiRBsg20PBDZxoat5tWM4mJNqRC
tZ0RxuOwAjlE6h6pFqE8bSpcjlexYSVgQ2pZoZ3ULootmNeprbXpR5U98tyK4NDboTEA3saAhWjk
ghebNGHj4KCIZ63VsGaRk/RD3LtN10KUmstDyp2sGQ3qRY0Gr4luTDOIsKPiWTpFpiGfC4X0wFMJ
MsVpRdaT0ssd061yY9aZ4RZWKr+UNisflRHi7UBDR25NB2WNpl/e+y1XV9mY2r/0oaweC9JIu7IY
rcnX3n6OolDunklSbVvUYQWyx4auSQXLrZL1sFCA1pqWFieplAO0M8e1iXlzM6RDWCVq5ZetgTdP
wkBjpO1RH1GSVYZa8kyjLR25YtVDOAq0t0TVH1tmjmvbJkXm9L1SuDC57J6GwizvyhD+FpUY+KpC
T30rJZAURl84csN2VFdx0mkHrLzwNSNhvZL0uPdDlJZXljSIZ5ZFsa/mUub2kNJfC2oZPytmJ54i
1NKV9AaV8ryzvJyhhtubRXEsiKV8NVqmIeGO4CLWRPkrE7LqV6JDt2RUUNGFm07iZHGm3EMI1v4y
ahOymn3e9cfS6qekV2KeKYfGJxr+wIupqfKIjj7sw7X6FzS4uBPq0i4dbeVVdJruV339ia6r4hlN
SR6JxocYHUyUnFH0xO8rgWPQRoqiOjMTh6Lj4GeatWmrUPFwcp/MZFThhyB/jjlehAlWyqaMlENj
o+LCQIl3IDY4olVRH4BnPRE5zdxBs3Ar8V5zcjg4eFmFvL3UeuStVaaCwZ5DcqG1uNcAwOUQ9M9T
nf/s4t5ywfwAm6RvhyeRNe22qobJai41NsK01BcBghIwe2n1JeFtfJT7KNnJ0DwCYLQaf4QNgD9J
R7U3w7ag8J4pqh8PldiyOho9SM2xHR67+ifpRwX5dBp9oT+hOAkdQVFTatuP8fiA8tYHl8LWNxhp
/TgS/K5IG4r/PoxKV7TMeB1VpT1xbtbPNh3BbItM8SIAEXbwO8GRLApzDXGd2Ok0br80Y8sPJBvZ
uhYZ/4H5kJ+omdgbeKDWftSo/R3UGgFMQ3C861mHze2UdpFYrmrgeHETVoKcMagVWKYFjWEcWVJj
xJ9GgNkBMynIOs0bkUJH3Bof5E7Pn5mRywdddCq+iKJAO5R3yiOoSRScgQyfxSmE1j3oA2MnMPKB
TkgGTRgezWTlRwT5qMEfI7V+hSZY/0Y0NOH9qsmNo4a7xsSzW62drEZeAC1IDvycDivaTh53sQyM
HxpM4IYDN+HzWEbpNJFR4VSyXTwm4TrSxsaJNGDs0YxGw03dNorK3apt1LWhjYMrWcnjEGuKk+V1
vhubMIakeLMOh96C5rIVu1EityhKKM5YK/EJ5ogAGKa1DoHkCtWAqqyNp7Tr0RRMaEQrb+zR46ry
xgJYQDZBuhK6D2QNKx1uFbqnFsM9uh/8TgNiYstbYx+mOD6YIYx1D6W3HVdRGidmXe/Q9dbX0AEP
T2kSpb+aqBdH3eLqOmpykCsN862QFf6joNh6joYU4sngtry30irdt0qUjE5tysoDM0Mj2rVNWj4B
CJCeDBb2j0Uo8xNXk2wHq/XyDhuMwbdaL+oO649Xha/TBtsgqmIsWxxU+d4aSeFrEh19q2/SF6PQ
FgW9ppfGLF0yJylfaaKSqaikfU/P0G8Lc03tjnZnRT95U61JnQj0tSSyi6lteGQUIWpM2MRRrkQb
RovarzUj+RBNVXmqlkWfRd8l4R58IA3NxnCCx8Ra+W60cWj89aj5q2l+99fPOm8fzNRWpnwV7zbw
TdGAhtObNP+1TQYsE7QljgPMTe3ot0EkFxmO2+N0wmnv6uFP7MBHJHGbqbeaWgxPZ2w5eh+VNY7S
ZzN6HczOiYnt9TJ0G+JkdfbWuPILLzP3CUKnyGjVg/aLeun36ZRTJVYS0z5GBpi+Q61VDwKgkne1
kKKgGq3Oux1uJq7514RMHEoAAxAMZIzv8WzIzWokIcfsgH6KPMh4KjxOMunKtvZQifvQmg2TN6G9
VurpHb3+DwQcLlcQ3LjwXoL0AKxULiSbKUhvCmXmsVupb9A5gFrpDyBgJlXhAYJ05kuPNsskD/cJ
fU/1/fb4r033eezpz8/6O8Dm2QwNwGOtta+ygupVwhvNbUuBhKmKRvd2tNmr/c/qO482+7hD3hbG
yIF6bH9GuELV4vn23z8DrP/1Nc8DzMoCudoiW28wHF/4gP0g4QdYAraC+jregETePWfrJXuKaYF8
3//4eioK9LCW/2M0+30GNbzPbDJaR5wBX8JQkO+YtekZ9hBuaI3v2BYoY8UdiZ5yVG22tweMBsHN
4BPo5OzzkUqrJx75kbYKqsioLHJrA+HNhT35x+/gcoywuVYnhSjwjb+H6XGVlQqzj1q6lfPuVKYE
F8ydmqHGXdagfALMW+4j6+n24K6tlkniS5+4PQpoid+j5r3W4eFLjmOsdJsE0+zZRWEsAPGnnz4f
mo0SEiLIMFifi0XULVcIKrpBF7IVRPe3nLSbAdBENc3WIg4Xol3ZbjBaBusftQ7l0ujP1iNN8IYH
YRi5DbBoTY5buXNrc6FmcOURj9rMWaDZwgB2j0Y95YFedgCIxsL4zDKJPApTK7d4YFqOQUprHZLQ
cHWtjP04j/VHM4lNN4x7AslPTaA8XcCiHY7wRQcqRAYYgpHF1lZX+Ts0JeFRJCvd2hK2vLZAMn5H
F8leFUMGv/WCtWbkjEaBf9tq9Z3UlJJbaMIbRCXhWVUq6tqSGIA8ea3dZ5ngr2OZputYHpdM5y8W
EYDuWLGQU1UtDRXR2fkOyYC0onIdtJrYZPpkg6I83F6mM9oI/so/IbCI/vjsouL1fZ32LDI0IkmB
tNPRSXEmi41xZ6yQpC5fFhcLaIplG5PnBa5xsBRmsTTRERbGJy0B+V5FbkPkVap+tmgb3B6VcjFx
4N5LIPxP4grIFOZK7CKqUPwtedCkercf0ZXZNMjLV/CcHx/UykS9VTUb5sJ7SFmZFO2y2hiqfayN
8T1LGqACRrMGJi1j46nmBdYVtekBSWBku1VUx3CLq6Xmrrc7ZQffMbK2pbo8AsIuuWAjF2x9ezjX
RgPKsQTDS0DzkGt/nzdZosSO+jqgVsqciErPoK6Lf367TbTm/40xu0tru7clphZBbuWfQyxeDLld
OIivHPdASSERBM9YwZE1W2kK0ZgBDFpQWO3BTITHo+KR9db97bmSpWuzBT6DBiwlSEEXtq612kuk
a8uAKH3tcwBhbSBq8riT70QmHigzUA7KxJ3Bsm08NPdlNWy4nuQOYG5HwRO3zct7qVXYyupT6sl1
gRYXNGFLsifIskArOFGJbZnM0EPUs9ov4KcJmbMWBU3emm5vZW+poPsy4eDa4UCGqYxnltkJUklP
vNODAiLrqaK8diOKf+AHJM5o8yOqfSqOU3VLdFAqVGXq8qlljOpg/6uPxgfA9FcyYOx4Sm5HRl7N
SNugSriT+s4LCWxyAexOnDzr72kfHypNPiBTfm11EtRDcc9GFV276JlmwM2Foduz/ocyUu4nbS9Q
6ZCsk+iMZqMl0uiW4aBuwpqke1L1HCjO3tzhwY7nM1CqwO1Y8UOX9vcFAaNPawNmiSBpxSYWCahf
ZbMqh6hyQkPe6uboaEq1SeUBZDAlxXtH0n+28rAN9cwFQmxfEZCkYjRcm/RHXGlvPVgm6AYmz3DJ
Xsg2rh8+wAio0GietGS+byJr5FSGIlfADWlLx/ccg29SaBMoS1CVP1zLb7fyn2Pu70iz60s2wq7I
BFpnJwnt/tYdFMhxMc/aGo9yADq4ceLb0bdf+Kl8XVj80199K/TshI1HTQN0XAp6F6IBB3lP1z08
JUEdghXvUhdrJmT631cH8Bf/M6PTRjzL3yIQh3TSS0G8bV/oXn0FvTd8glrOTkHEEJKNp+wfymNd
xpwdhQxKnILoZdCl7wUJyJJJ0sXZMft0s1PQSvJKx+GBku2hKX6mKFQvfKCL5xICoNuCpBA2Gihz
zW50lCFydcjGQFsTsQJtXl0Vd1Bq8wzVMd6p2/lIS3E7WRsBEul+ycTjYg/gWoRIhjKBVyDuO4/e
tBII2n0VgG0C8Cik4shdAfCbBG2C2+O8etb/HUifJBLOlgbIVVaWS1VQlqEHCeVVbz7QekH349p7
CWabKKhMat2ALs7WAghQqSTjQsl1GLd5eITG64YB2aFwJduqVqLeVzItN4neo1edG7ZHbbPdsdQW
+yxKcq8SdrxPO7r0kLusU3z/yPPRMzNrVTpIQfRCP0IBi1m6NzcFTHU1T1+D7AO8JyCcsIVSPAvW
kaf+n2p0/bVPztaZPjvtFCnWwEiRg4mSqrmar78S96e+lv0OCqbLDPDLbzENGSgxGBspKlRYZuta
rwsWcZwF4JH46cOwndivKUoApHIg4/afnD7TEpofdWcR7dkSs3rCMhMRyZisgCzPshzm6m801Vxr
kFw7k9dFtudD4t9e2UsjtWczq5u9SGmjBVUDghQoiGW/IgC2rqKYfQxF0mxIlPRrmluarw5Io3vQ
/x1SiBZY9TgCfaCJimgvQc1sIfO5OLuwuYHIQJsKaS+62rOzv8H/qaUjwMMNkR5iDgiMqEttgfN8
bWNrk2o8xCSuCFaQLE0GbrWBnp8qXXUk+a5CY+H2FC/FmC65s8OjzSmEs5smyBTr2NXMVbNsVRp0
IeG9VjyDwA6Eo4FQRAd8/kaAZHsG1wYJR3FcHZm1MdOD0h4kAzR2SLx6YlWwTaasabeuMh+liYH+
Bxjhayeyhvodsno89C4UAxgHvTKM5UDFm6NDchaCQZpxiGuxamnhXp3Ws1Cz6zolRVrJ2DCTO3AZ
cD8/NnvjMKky0JWyKVyU8L3bH/Ja6QX2AtC3wso0QUOapfxdoXadhC+ZkNQrmbGF99mPWKWZq7Bq
NzDprRz6Zz3LX2DIsBD72sSiRoE7CAVIcERmB1JB4tqys+xE23hN6aNd/Ga533G6uj3Ea5N6Fsac
nULgGWZckZqgggTbQN8zAOTG8eN2jKtDgdaxYkF96lL9UMnQh4FvRaDaH6BWu6Me+VbCHRq//5s4
wE1ApgyKZfNnJlrkHRpS+UmnaO5UbDXayVaPYNptqQtrcaYTg+sJZxWkjQHCQs/BgBLU9y2emkpG
OG5I89HYGbkrftTBwCedXCg0sT1Y2PeqG1jEQxLkWIfJ2kR185XYQNT9qG7jH0urZaaf8tcPAtwG
2B4VQwet7vsPQmlJrqK4DMIMdDYXmmLoY9XyHQAolVfl4z2zKICRUZNuKhISH+qhnyq6a9bUsjFM
s3MLVMzQaqLyjmiUeFbGDm3XRAuretqj3y49zNv5z5yWytnRGKWwwNb7MgBn+lRq97yiz7fXwFKA
2Y6FD67N86IMSrkp/Im85Q51saADuxRjVucGvbRgwAUFpgTXquRDSZ9uj+HankSXCLgugIAs3Iff
J6lL0npsWBP02jvP4WjyWuQLt+A0Cxef4SzC7IayhNSgGdgEOY1/AMeaOlRLWpfJ0npM+k1uF0vK
x5dvrenDn0WcbZiqNnIprtip3zUH4hiu+A2uDwwj6wN+hSdBQWfpeXf1K51FnP78bKlRM8oMlLUC
2YYgBcDfNFzIV6YT+NYkzrZcynVAilENFPqe6qobW4WrxVC+eA4rdJibzMlrvvBkuHaSns/ibPvU
uI9qjdeBCDvQUOFM0b4q4UcUK+vbK/D60FDtQi4MdOG8L1cPUl/QsQ6KiOXuYHO/wFS6mSgKZ6TV
JhGyXyTjJrOs19uBr3+0/w38R7Hm7KNVKBSWpG8CLt4VtXTMOPVvB7i+t/4OMNtbnFXUJliHkb7S
0GFr9V9FRRbyv8ua9LTYYeSDFqoBxdY5Ole0Grxt9TpIjR7mUkb7K0TTFcZhwEcj//XL0oDVhfU7
H8atFHUvVCLWwk+4Oo/IG9DaRFsFie73xS8RPcEXhBG9tUvKwYPX3ur2PM4ks/77wgH8F5JdgEUi
N/oeAUCvvOizJmgMq1uDHwrjvlY2N4AFS4DV98U2TtrKl9DO2EWlfpTygm6FInVAjVSJ14c1yo1x
2qyldORrSRqA+4EmFYTMosprIvAqBrT9ViGDLwrQ7JnbcgKjxaYqoPrbU7/PwfXHesyBsRDty+3B
Xb6Rpg+IzqIGqLMGC/DZ1i6YHVOC12cNMbDUT07opySfhd/5Bu7wSHLi3//mtIIgNVDVQO2CDDQ7
H0G21iOzbwNBoYzC3+PI8hbGdG3ln0eYnYcAbjS6zGBRQMr6lMhWlDm1ZpYntS27u4JH1OusMvbC
JofmCeq720EDEwmSMOp2kqEJrL78aYThuMtja6ljdm25nv+22XwP5kAkM24DYidvo6wcbXupero0
+tnJGaL1P+bgwjZRty6gYzbqxU6pwu3tSZ7+lvmVMBkITvk63mXzmxvLUUqyoQnCtlo1TXeH++G5
mzgtAI0ufM+rA5KReco4XwABne0/2SRNUpAhaDj9SHgCi/n4kWndwkVwNQrawPCYhl76hSyfpSTq
ECsiqPkjadB3jj5zo1p4yF79+KY6GWMqIKPNN9swtA1kRLqgFj+q5k5W/9UQ/v7rZ19ekNQEVVwO
mg4ixvFXWSl+O/y8/d2vTtP002VZmwQwZh/DbJRIN2oRNCSchCDA9PplQifndpCrD/6pISjhPYhj
d36tlEwjo9xqE0bZ2ilFEt7BNMP0WsBVd5YBGnRTdoCDfhFKTiyx0pOcqGDjlzHke4BXfmvHLjtZ
cWyBWQfjFBcySorbt4rqQXS1er79a69thfMfO5t2MxnwjkCVJWRfsXkC1H3dwmYjBsHudhx7mtv5
nsNjDxYeNpSGrT/ttPOUAe2hArjxABiGeC0z+gbFeRQl1d7akKwAMwgN0U0Erg/qaSO0i0AwduUR
zVQ7pcPGLPMc4jg1RG9sGUqaTP8aISix62KoO5jAuPlhY/wuG0vZVSMUfIjd2gH6arkfygxOrlLR
rUUIoqbQ1N+KPmY7s4sgXhvZDAJUZngfDrIEbCtAGyMpuZcrMgVfDVpszthFup9WHfWaypahRAs6
UxpygFl6YNHGsc88neNyNYUpb4zB1N3BiOgDqmRizZCzeYZO9WdbIWyVpL3thWgLb3PJEOilddYv
a6j1tRKaYsUL/otXLH1Sm3a6XIH1B1+NryHmIXyYyfVQ+5Cbg9q14XYUiXKcsIhe2WTDJpfbxm36
yPIhEwUyHONRYOkVRBOhE+EXZmf7apTaAfSQuStIZzjQM4Qlo9QrsLiCdNCqJJXqQHMMDE1m545c
tvASV1JQEsJCuwNaxwIloJEy6FomvZRCrQOnshVq7U+ZiAZC9GGxrsO0P5S9Uh7NBDjzhRV0ef7Y
GoosyJWm+sRFpcVkRQ9z1CEohmFn0uLOBvri9hq9UkdCCOQR4OzIYODMcS485Z2VaB36FsdW6n0Q
ZNw6FG6G91Zj+gLiU1ppeVXaLgS+NjQUBCZbHdS1Ly4JGlUmZEFkDA1c3hSs2/GfWfROaSBaGH9H
mCfsA3QulC4cAgi3/5IN0wUo1elYtgLU5l98pvNIs5QW9EgIsphD0CmGaxjbghQLAS5aW9NQgHv8
c6NKF5rQOYVMhhLhEAf4uwcGE5tlV8AZ2hCxr9TDbuiWlLbNi6NriohyFTBsEyppulbOji4SRYBs
20NQgeSMXttKsr60Trhc0QEPXWrdXcnYv0ebnciSAFVE0kXQ4RMRBVyd9I1UdxZV9lg7jpHajiQg
omMm8FeOIUenAw5s0RH4IWOdNMlT2rMHodJNxcjWTD4rw4Y0kOE3OCXdRJG/TAOTJUJwMyxmfg4h
snSpzBawVVcKCd9HMc3p2ZxRMhp2r6lBt4K10CbdU5S6mWOulUkjGKZN9nYpNf8/QkIYePJmvcJn
q4YOPn5YGFDtfKueJIikfpSgWhpe56f8h+4W0GFfrOhd3mvTQP+OOu3ts4FCKlQHzlsE9KWD0Sa0
eBt/ktEPPQoHBh+wcaq6ozvCBaTdS6+hv6T7PNcm+Gtrn/2A2epUmQUyGM7FSSjDjNaT3Inttt5A
fDAeYFy4OOLLlOH7iGcLtEyTAgc1tsNb/mGMLujlke70gwOFqY16rA/a+Nif2D1op+8L5/Nl/vY9
8mxRVa2ddHYlAmg2iS/2S+ZwTZx6KA14EnvK3QgGkWRRdvrq6Xw2wbM6IsShoM2HE60doJCQ31lc
XzjRlgLM0tIuLYtETfSAkhygRwgEmd3q9swtRNBm7QOt1zOQyYYgIyAdEbyPpYfbAZY2nzY79nVY
ItsUzKrw2L4UvwDmXcGxE9QthxwHX/FgYPawtPKvrgbUbzTw6ZDCzm9rYySClGV0svvXhMMjDYZw
vZkvXM3Xg+DRi+eCDDlg9fv2VgjSK2MUgRigHSaTtd4ddOV1YfKu7SiUf+C/CH9XNGBmkyeB1IC0
eAiSbcs9ZYR+vrq3H5Bp+I0dZC+jDyDsc/hg+LfjXg9rAZSNKx+yvLN1x1RN5n2hBwa5y8DjkUDM
sip3KblRpin6nvmjXww6MwSHAZVDe/j7FOptMw5xS0+NB77ldkxB/HPytaU61l16T4Bp+yy9DCgF
1Zd3sp96yeCQBBVub9El58rTDJJQaLsAS6TirTy/yXOFk4YLDSjUOpsOa+HX0BQqRi9cRYfw0RY+
VBQgKxR9lp/Z76WT89ouPI8+OziJXDV9mpHASDjshtq0c6RhpP/0MAF3BVxiTZcn6QFAE7/PNgcK
PQYUJbAZkEWZOvHr4qha3145l5W371Hm0JOhBHhu1PpAfUxfmoO+6TalZ0Ou0Td3uQccxjHf3I54
sQ+ngLYM5Wpo8WA7zobVyT2qWxiWARuze7PT+a4pSjD/irar8n8xhX+yFx0S2SinzGKFAxSP+7wM
alsYvyM9pm92D+Gy2wNSpsvq27ZAKgl8Mujwk0bRRW9yIFXFgBgOKst47dCVeDMbyXrThpj/KHGa
Toih7gTIZu5TNS/eIKd3V0E+cjWaSX7I6kR6LI2B+mqi5i+gT4GN00BfzesNLfwyQpU8VzWV95o8
amst6vnvLC3IV9qH8VeLHemOvGs+uCnEz9vjuljk07BwnmhoIJqoeM3uaE3npFbkMtCNDlSy/Dhg
Tha+z+VaQAhlQqwDso4+6vTnZylX1icR0Wwgb/UocUoze6kb9gii8/H2SK6FgVw5GCtA+wGzPDv6
BxAPGsPIArlLgryWT3koMahBqktX58WDBjN2Hmea0bPh9HBUteQ+A5DYzbbiQ9/UR+ig740ndXSU
k+xCBGbNH/u9fkcXLp6LC2AWeTaRJdSD2rrJAtEbhyjsslVSSJIn9RkkeBKaLXy2y0x1CgfH0T/W
qtNL/vtAeWEZtZ4XU6rs6asariHhql213ujD4Nhbov1cpiSzcLO8La3rSYu8CKQi+ZWLNgO5e9KH
hpAmbNrLPTe1o+irA6S9DuPYvMBgIeiq5tFGPySpIBzU0Ni7vaKu/iS0jsBggx4MesazGUiTSiZl
XARQaX7mZeaVPPyAtoEn1eLZaJUfvWFvOnX4ShTlJW/TNzkXL6QtdnKlea06LjzSpmjzEwi8IWj9
gpalKXMwQqKA2sC7IpAtgEF559RosTUFGhum7Nbq8+2xX9tNgIPCmRVJFBKB2aGqGX0kx0A+DOX9
0D7aHHDQ+vF2iKvjUdCN18BegInCbDnr6OZVmlkFA3tvbMH82mqeoUR/oCROd7adr26HuzqiSYxl
Mpo1QDb5vpxlO+MJWBpBaUC5oxHRFxDq+7hrl66jpTiz8yFvR1ZTowrq8ieDYpPUoAKQy0ub89op
BF7GRPMECQhL4vtoUrgBl9BmCYgIySoeC22js6z1YsiE+wm37M+0ZhQCDJHm8UE21mPBylVoTq50
ujQeesuCbrmtDdUGneo0dikboPqp5boHVtqSJcq1gwtwKFMCzwMYwTmESNPauBINQANJ7fL+M24m
cZBNy95uf+FrCwq1BIB1VAPovfmCoiE3jJBVQSszSFaAI1aET/JoPNSa/W5a6cJ6uno+GiosunDb
WGiyzLZIL0GjVWh1MKV1hxSoTqfkTbk2Ozb+qIxeuVMgkgKn3wQm8U7fQPvVqgkeXAy8dGrp7BFy
/BCqvz0HV1YfOhlAawF3i0fC/JDISaL2Qh8CQO9kv1dl5OrlgKZEASLb7UhXMgd041B2hc6jAoTU
bPgpj0UhKjmQBtQnh3eNC/92gCufEwGm/4GHfqku3mk9aQ0EIF25T6xJOieqIfgNZRKjSE8pb9e3
412bOuAy8E3wrjMvwF6w7cnDkSmBzqpfkSxHHjUHZdWq6T8/x1EVx5Gq4SMB3Tn9jrMEAq4idQ0V
8wCA3bF3w96EvS5pTbQQeA2W4hBFX2FX19vbo7s2m+dRpz16FpVXcmckbRfodbzKQYELUX6UnvTU
H5MlgOeV7Y75kyYLalwfF63HygxHGI50QVvcafkHEAauAhUlGED8i7UOkxegm/88uecnOvpgSNZL
xOECokZS0gNwJd4yJn3dnjr12lIHFlcFod4GcW8eCI/ElgrgElXWqcXKimVrX+qsfiga3bjPpFIC
lRRi03KVsS3Eo2W/LkrjuRP2GLQZMMQ8aqs3CCB0H2Ha2APkvk2rc9SqgL9s3rGgSoA6wkOwcZGP
W65Vp2xVWlb1Aayg7bcqqsAQLP6StU7221GDdCS4Zv4YWtlOlTIlGCS8wGlnVF88GRr39uivbQvc
AagJQFph0ln4vnAI1Bza1BqD0SarQUICWNsrANcXNsXVKcZLBJHQNbrABHOZSVHayQGtSwHN+jjz
VZJ/3B7JZQyoTOOVA397A+jLOdWQQIQrNkY5iHNrK8Mrpkvz+/9fhFkOq4+N1YGMFDTqb7WJnVg8
3f77L7sNIFSAKQSekKFJMO6dfYw2h+2ZjS8u3UMeqXqjlWOghEz90AufpDvtjjxACupoPU15ur3W
3cxnOwhIoc66hgX7P0cD/vk5GurH+C2oYcxyKri6jGmuK0EnGzt9zHcpnsP/eJNPI4YvK0CbsJqY
E/SElI8igkmEBuEnAypbWoWVrywgAC/XOIJMDFTwJNDQm99lcWlFatipAe9zVx5+yjAoGoolz8nL
ExhBgCqBRImERtg8pc5UCWQkWQmskjYnKYtB/cjLlqxS7AkYpHXDmmAXLiTZuJGxP78/GxAWWpbY
VZAdUOaZYqSFNJdxrRUSet21XFJXquQHHo5weinpj5TZAeHmfV1E98S0HwioZqElBWUHFAOgdTDu
9Joa1Jm0Q5LDXaKZTqYa25rqEFiCX1fbAzD5nqHZFpbJqqTDPYmYGwvZsaBjlFT1RqnLU1vyY5sI
FJjrZEUzxRUM9nxFD5g3zLrAzgnFY6eMwMwa5U+pASe2tB+jPFxhRfjZONxrmTgJU12LJNpDIY84
DIavvKqPBBXYKC5cFTXRBDounZ56oxzvR+u9SAoYBUUPkKWCwg/WT2O8wlz1R1hlJ5j47FNduI2J
lwfw+o4+2LtGAcuulFsvsu19KQh6++xB4mDgjQyt9fyBEJSukwwSMjF0VNt+Y7fGc4Lph75IeSy1
dt8BKC7i/qXv0FUqk7t+YEe9kh/bknhqDgljW6FHTP4mHlmysgRcU6y4fGx6TVkZNGsPLWuD0LJ3
g5S4XZZukFGXjkoIDNL4ow39JcBhXClV1kmUbfS0u7dtO3NrwDCcEZllHw8+M/tDT1AHK/Ud2D+b
olc9m5mQ8e/h/6R6ksV/1/Jw7MLizTIML+eSq+iZk2a6oySYwmL4SeFqhZZj90Rr/AMPw9eaKgdG
RDT5YUDPOLReB1H64A5TL8/wSFYmgryh7vNRC5q+XuGy9HKI8VBcbrDiOpRt6DZh6aKmu8FMuUlK
VxCycs0y8uUihDp24vS82+Hf20c6dMqIBPUPouzMHj5ueo0nqEWXGgbXchUkr3jeq0jkIfz6/XZD
HzkyC7OA9yZmOYJib6Plz5merDPOFg4ZOHhd2Yrn9Ltpq57lYKWmwXSMJid9yPwssxx4wx+U3NpV
QGLWgm2g+5m6LbSfPFQO/UjycyzaGNpfdvwJSS1AGJ8EfUrD2k1hRieD26awn0yGcZOADJ58Z5IM
EuDDRjesQ9MPu4Kk66arPdbgUxbigeftL/iSOCQvHANSxE4WNWCHq9G6M8112yfofZpYKo2+NWj5
akBaCdCDQnZKqfDCvF3B8gWvqg4ubar5VfT0A8Is+QoIyx2IEB6cn6kDslSo30EXQcfZ0D3Hkv4E
8ZY83cAefj00aJCTzIXM5LFrU79LB9hNAXyavUgJ8TTIncuJy1KIlY8AFRK3FPB3gzvtUIN+UW9b
S/JN/qymvTPGgaVQIFm8qqC+QsAnxyEQMtXr6bYSu6bamOxJzp4l9kCiR5V7bQ0H0Fp4csd8HQiv
PPov9r6tOVIcbfOvbMw9vYgzEd/MBZBH58F2+Vg3hF12ARJC4ijBr9+H6t4ZOyvDuT3X2xHdEe4q
pxIQ0qvnfQ4I0pDodeeQA/RyBW16jHbPLlUIfijbezo8tUMLt8yXvr82yzTKVBi57GZMXwsL3oMD
PAvypYfcATBdklqRTT1M60YOEe/uOAzXhTviiF3h6e1IC7fMGq5wJr7CvZXuU3Vtw42xLNaSPATq
mlfwZNq7/lZ2aSSyF+1+oya8PI0+8bK7tHqTYZfkDpL7sisctVYzW6iBvnXs/W9DlyacigUR7lXZ
7LLGWcH1beUFclekfQRVftQS+8rM3y27WIoABGDeRdJCq6EaI2MkV2UqnlMHXSzqIZdnhKVhIDs4
m5LYd6d7WVCUndauajTcEOVWZmrPuLVshhGep8YtrQq0zTFvpNy19i7tbaQqSagA6YbLMRlBNw8M
AUM2Y2m7P0pT3ykrXPEQ2UqhizW8jA09RcAdoKKBEeTkgQCQPfb9AwLSQwq/yQ7gfpU/stC6gsfF
QofsUDYjZuTgRqilaWRyGCOA5vLUM4WdAazBSDWIMfF8Yw14DwPRCquHnUw082LVsGIlkDA5Uyp+
KFd/Q0L10Q6mXdtwfO8W+SPmhvh3PUPUJhy9EVQEin4lV0hxxHYN2X44B1ul5hKGsevUKx64tSN6
+jE03s5pq40QoYgrYW98+7qGBaTsBA4G46NttWCA8QQBdKAEz1PX3OMdfE6zcB2we1e7cS6Q1wZT
LAoyAB6eU9+pguHwBGe53IuUvaeBl+RNdwWXWCTY1l5SEW+fcXvrwAvURN6uZSs4hmZrRPUk3H0L
pd5o10p8OVyBbHfl2cg/mIL11NuRlXVR2Go41SIaQfNF62XY9Kcod9MkQIBRXzwAw4KtCVI6K5aY
7LYIsniA3ZuondiFkQENw2UHXjHJFNwgmjitu+uigu2j+xAOjxkym2Z/HV7/LGEE2DJwZGSdpKER
5SLb0uLaJV3s9SzKab4QIehqTB4ai+wMxa/DnrIoncwV0mQ30EwszBRX2KIo0XCDBbZfPmOP2TC/
/OY01Z1V9YsBew8zh+UQ8G/WQB6xVS1oLYsl+NlbNw/1oiFBs/TLYG5p1tsRM4XyQyC8BZuQjxOC
Gr9jKTwC8x4wc20CcOg3HXidcMX3XupUJVP95MosWIsC8TGFEdyFBp4zviIia5wo8xExDLQ0LKvE
E28DuED4nuuvjwHnytWP+8hJ2R3qRrSu5kch1E/T5S+ZmSchvI/+m1FmrxQ0b0ClOjlrTNINqM+K
Y2C3OLrXbs43plM7t0Fr1Re2xjMNytkA4T9jnaATSDbLfaMxD4jrcNwIockzKScHKad2Fuqp3nQr
5L4uvr6+U7v3P02OwG4F3AOWGFRhn7fjSTmqR4QJ2sv+E5gxrhPbu/Ee2PPB3SNtcuMt/Qf7HpFI
Th51+8tJROfOo7PrAniQ4B7/1rFCv6ywcM6DDnbfpHKZB5cg7zMQJayVPowwf4MPBYdBUjNItXNw
I5QUt9VyWAffgshMcBZMsqWbfH1DZ8Tv9KSB/GVYjsFJAoeN+QD0YTQfEbXUNXA9m2INie0qP5CF
ub40V850YnFRH4Y5OWTDo1pKICY4A0/Zots5cRunm/FoHPJvaMRFyHmInWu+7yJoMFEhwWcgS/J9
vw539Ht74U08d6b71TclDhC930gtObOkW0iIFn3y2g5ISiu/BfqZTw5FesTx69tLzp3kEPAAISqc
sn5vdHNEJodSkcO4TVdyqdcmMglSXCCIcqtL9LyzL8eHwX6Rbz88zLBoDDIxaBQW8Ixp75D8l4Q2
7L+Qs51kW7lgd0Fzk/Ntg8U7lD8LGQ2HGi3JxX9ziz9+kZMKXQ25tEwDuv8fCLC5KSV0jbAJAvX+
yhv1BQXn7xqz2bACVp2zBb5lkVNAA4B61liGeZDh2GzHEmCcJ5x6adadevDtgm6IW2os7C6BVLAd
jXsUwSmSYMJMX8A9ziwOaGPPxmizQeFvNJxeg9hOM/OgEWecwifcGS9RV+f35OR1BXnJt2c1G9pv
vx19RFMFHuSIqSwRPa/zK7+lb3adbjKCdU/Ab1aaqLAvTOKz1wVaCGhTAWiYp10Tt0fA8+BMh6zp
iiti5Mg/QWrnXWsNOKMUiAxE0DC/UmMZrjKzrR5KG97faa00Oke2D/9oFAclfPcufK9zLzLQpRD0
BPyLbvfntWvCF049rJQt41eOvytwoOo0AsXh5QEN79f34Nz2PYNN4JDNzItTRDWVlNE8NA9o4UXw
d49oc6uy56/HOHOb4WwJfboJKgTm0cneJjVgkXRwDjIXt91QHzvvEknx19c8mT+fhjjZs1ldhiyD
BAj89CExFyAI0ASH2nBR/XQXfJ/uarhlOMv2KO/F47jyQTRCOnLiXl/S71661pN9x6oDVhUK1+rm
0Eg8USAZX99M8jtKAJryh7t5suX0XmcoHMAOXaIWMPtzHpBZuuUx4ro2zQPcCOD3DeRqeYmBdoaA
gHFdwKsWemyIKDpZ+wyvqi3euKBlO1srDqDuNmIsvRuxgb12XO2b1d/2gsIC+HFE6/N7ENR2XZap
fUAvo0nqolerzENQIfIJ+NJjxLv/b+7sbB06Yy/gNZxcoWdkrXQ7ExXKtCwR5f02c7GBxondmCA8
Yd9uOuxu4vXrYc/NGMeFiBhCPyT9nILKbV0ERdP2BzZ+L5Dr2f9tijDu4sfPP7mLIwF4R8z8yF34
TlkkkvXL1xdwbglB2ykA2wmoOESRnx+To5nHmsk+KK89IPZ+CVH82pbq5r8YJfBdn8D9I/wtNsWA
kzKTLDg0cFVY8xDIks8rC+V5aCZfj3SudATNBm68FiguGOrz9cBG0Syy1vtVOvb7bj3701kXjc7O
3TU8GNAQwKLxsFN8HqXJeF1OONFM3L3zGxdBqHD6C9tLy8W5vSScyYIwtTync64dKgBuHhEXX2xY
b7ZxAOOMBaywgiRTYknhNfn17Tszn7HQg1sHyjOokKdULdC0Sg/IyLFDxbYyRUiamHXB2F7YuM6t
R6iJ/r15nxaFmQGbRCRFYD1CbmAsj7D0h90eDCeGhbOsjxJZ9/eXeONn7ibGhIzMwX/d38gjAZyk
AKSZh6Iu4wGesKlxA7lMqmBE+/dZq9DkzP3k2ZrZhMvF5/lhB0WoZEqPvbnlfOuGV1Dtff2gzl2M
5YFbAEmrjVrlpMwIZFk0dgu3JQ9skdSNGrYl9Ys93DfdpZX17FCwX5953Gj9nDatC1ZWRHn5cTZ9
RNOHrfmaJtNrkLSJSpDT0e+AGUN/EV6ooc+8ypDE/Wfcea5+ODigh9zxFIr4VBxgeBj7iITRzQ/b
6SPSqoWsr1LPujAvz7zXmJVIDp2VhnC8P3luGqxdSDqBHjg95H8aRVtXMXJ00/JS6XbuRcPdnFtp
4AJgif98cQhfKWEr2B5stIGwhSw9Gf7tRjhIsgAEEK2KBi+IL59HqEoxhSFaQAKQXFvtNJwLvp6C
Zy/hwwAnZdvo8UCXKT823g/4jCF/6Prrzz/3MCD4c0CYhBP1b2uRTR3uaBiKNR1SNa1xPQFXDZDo
9PUoZyoydJz/M8pJRSY7NSGCqz8gfCgBNLlQhYR1LAKC8vevBzpzSoJfi430MFQKIFWdPA/OYa8B
049jA/C60i8gfMGH0wcwqacmbgWCtIKGXSjez46JhvdMwPwVKvd5DhgKkaKdR4+jQzt/tiXuN66J
dCTpW8jdIH34ZAZVk0Zq8p6+vtozkwPSKUB+M8SAeXgyv1P4liPLBDpAZEa29XfPuPv6889Mjk+f
f/LYsgwO7siFP5D02GXPTbm57P85lwonxxIcrOAxAm4e6B6nbhGkC1JlQzylf2QIXomro3y1jvUu
fQrWCM1cTBem+7mzgYupMS+zUAb8xoEIW6uAwNXAnjguhutqyZCSmTgAn+zYfam2cmUsx6tL8Mw5
LAizAxeIkhl2OKelDCua1M8w6rgC6I08ti1ZB4m/935IZOauL2EwZ942xAnM3huwAgex8mRaoE3h
Z0pByaf9JEOyUpqNm87oNyKlt19PkDNTH1XTHKcIthVoJSevm924UlqAnYwJ2WM8QAPs3UK3uZAq
keXDQMsLq+HZxweLDMBp+PfP0MeP21VtGYOa6galeiu9qO3D4qaiKr2p3V4kZJQc68qAft9+EC7d
Vl0pXmaSFCJVpTE4qOxN88rXAfthZYRvvKkJr6uW6QuzDNP3zLT+OM3mN/fDttrptFIeMQ62ruJy
qpfDCL83d9i3UAPDL5ytfDU8I9QC8X1TDDrNtesg901321HVSOh5Rfc+7hq6qaW9QjIt8qrSVStZ
4op8YwkJqSTd0CmNKLsVHUjDSEgcynrhs8c0LeOp1jEW8ZUMkbRHdAT37xWXIRgDAF8LeEKUj2bV
Lj1zXI2gm4Kxg55SuyKkOZgqP/TIreRmHyOZZa+Q1iuqbOvb9Z768sYYyDde/LCFfVMzD5SHauWl
AVJO5IpUrxmabCE6xkW/9acuKXSwq2GfSgyxq40+svzhtrdEkgXQLxJUG4Fc9LkdSUDDRofGpj/G
iElKkImROM4rEhVWuSU2E3GSMmdJJ/JtasgNt/VCWwZCBK0tD52kcIdtlwFBzrtrbfzkbn6HxToq
K/PWHLJN4QVXmZmirNdLwy7jLH3SdNjhNLADqNV0PyorW7GxuQ/6nz3ieAvyAtrMsg8YWG1lVATm
qs6f4M+zDFi6R4of4pOLlxD+X5U9rEKDxjZ6fT2CLGqTry1W/BwzYMu1t6QWOuatShfcM3LgriBJ
oOnkUPmeun6kyVsweLdVm8WGeMLJA3HbdVx0ZaSQiCjNn5ZFV4aVLzPRrHy44A013IGM5nEwXsua
bR0/gyltY2wRT4XKA+T1ScYZODVma8UGexGpjiyFkhEaISRAribo2UX1ZjI8rrrf0CJfpzqMa9+L
dcrx6bejD8N6CgMm097YYyvhgRQiR5sdDf1GVH5NaLBFnvdugibZoOO1DletazwNyH/Rnb0djG7R
pDDJt9y4M9WaeU0ktImNz4/cKl1RxCJaRRfB7WrtZS+iVUlZlAvd3ujCj3rjuklfkXgdgnKkx6gq
nhznXaHHRM0FSpQ49MPEGtqrOvjGdBHZLV/pLI8dqtHDq5Dx+WD5bCGbKuEMSUqGXnlGkyi3iEcK
/sBk3fRabYkIFy2EgUZtLlHTgZkg17nx2sJupOjJolDoJ4sAfrhV5W5qH37oJBjvsak/AyJsImSG
3Mm2iAVDLWHM+XU5jCRRmbvZMWdBXAg+Z7+tghpc8tTel8RfgOyTjEgp5L5awqY/yvNrsyLRVJoJ
KfK9heejYYBsdxIMCsTBz8DYBA6U/7PPnzPJoq6jVgTlSwxGxrIMvD1thjUTU0xVsCi7m65u10PZ
J/6I3ypgyOi8tMEP6dgrsEGXOetXOszXyCpbh0zcux7iFAg6aMa9X/G1K/pFicz1PmyTkfVHFxwR
rg4tlMwUeDM0uklhaeSAg3HD8BVqe9mTDpHHRlQ7KskZktWyeoMW8KZNhwe/+8GC51QjRrNFeGqY
bmqvXoxw75ZwPfSzN4S2sMSC/6ZM0SBg43M3vEHuiNxuZ1n4IyiDyKSvvin7kZCHfn7uAHzc5jjn
pMIaOQKNEbdyTsiDRzOcRUFziwJkc0l4yUQ+L1GIk+pqRIwo9ItOoqlx8Dv5qNDzCX3Y3RUasbV2
U21TPu40wSmYob6Pwtl4xcn7b0Pur/20T2qQtQif4jFMn0lJd/mA9E1n8N80JzdW1q67wt41nbyH
eAFWQ926K+WNIOi/N90uGKEfCHmirOC7icLJynkMx3skfS0NEPtGSExwOkE5rzcCcRUwvRZzsKDn
rYXeZGjbEBzWu874XnRuMkvkZ15WYvGnQaIo6sqVpb7zcoNk+MSTTVJl9Up6IAfV+ZqmxjNigya9
scM0mYwH3tyg5knkoBPdkHUFAhcoGn2KAFeYbKAxfhSDWJPcv7BZ/4pyO6ntANlBWjqLSchvDnLI
T/PHwLcOhTMZTzk8KK/MyUt3ynLSpcHgDNsxqJDZMOzTDqs/KMvgCWRVMyHQCTZ4SIOtd2A2NTur
k3xlF9zD8lCA0+TQfJnWPktsHhg3XdtgNdBsTAyL9zEIHt5yYq6zqcq8vuF2y67cnCFCuFLDLZ43
P0C75qwQDzIu1FCPl4Jrzld7H2rMk6rId1tCVW7AlLrbmPcwNIrbhN3l69lCnT9+XYGdaxr/ypnG
mQf0N6AUnyuNMZsC0kB13f7VXBWxsUB0YjJ7QhtJfn9huBl0O3mmn4Y7ORJIcI6EYRu/sHWQsbYB
erj+iq7l/aV89/O1HmCCWQMGDu6p2BXs0HG00/Tg8upgt5g3hnqGZzIspWqsRlaCXJYXy1WImoTn
Cs9hB4rM0COz6AiaUYmkDtQxC89PL4BC56rr2YMHx0y0xX4LBXMbj2T5NB0r2iM49YGQbi0xZA7z
wK/v9ZnTl/txIOvzkzUdkTuyCg+0hRcPM8HMeu3tS/Y7567GdaAcdNxZ2Xd6VsgN5FOiMXSkxrZx
7qVpR4I+DyAx/v1r+TjMybTJLMVtdA+OHl33tEnc8JC64QVc6VzN/WEMb+Zzfqi5c1C1pF1lRx4E
IIspT3ePPdXyO7qF1qNyzOmGoGS+Z32mLox89o2HUAG9XyDIHlQnn4dOQaYgWZgdQXBbGE/9iq+m
VXEHdTG8ObwLzsvnpsXHsU6OFpM9NLWEdQXVNX/UCKVDZUkzfzVplyy/fmq/WzrAAtSCcyrOrWhe
/AanQCTQU2PMj16u9M7xjPam9HS96lofxwMXXkrvYWowpCOl7l1qDpUZI5zZipnMsLl54Ex7cYiF
WYLEZ9KnEEG3R7fy3K3LneE7UlinTTX54lI/Z17yTtYofGs4GUDvNpuYnjQOzLboxsbWRy/LyCKY
Uisa0jFbZIK+EMqtaxl6m69v1JlnMksecAKGfUL4mxjNBuXO8fvuSLvmtXXIA6rANxCsLywIZ64L
jutzph6y+4Bmniz1BVLnYXzXHUt7OoYVuJfERpVVDeW6nMiVP/zlSPq/P4W1tv/6H/z8Q0D9V2R5
d/Ljv/bFD9DTxM/uf+Zf+/df+/xL/zrK9+pb17y/d/sXefo3P/0iPv+v8ZOX7uXTD4uqw4O56d+b
8fa97cvu1yDZu5j/5v/rH/6v91+fcjfK93/+44foq27+tKwQ1T/++qPN2z//Ac7Thwc8f/5ff3h4
4fi9/UtZ/PbX31/a7p//cP4A2WR+xugYAvP4ZSej3uc/MYj1B96VOZgKsJIHUA4LVCWaLv/nPyz3
DxP/wFxvxgnBIMOUbEU//xEx/4BxI8BXTBsL/wGE/H+v+/rPSf3nI8F9+OvnT/G6v7w6Pk7+ADsm
SBHw5P/V03TmBf/DKhgQo4MCrF06MLB2170g8KpCNFqZXtd+EWa3aSi5eevj5WwXCh0i8cabLKs2
xWDo/MbW0kIOrKvcZjO5vaW/FxWtwhsVulWW+CodFiMa4D1EXz7Ohs3AKJp/GcRtsRpESq7gMJvL
J2YjuuEI5shY93GnZYgEEHTVXPYWKO3VGUpbrzB5NGWAY5cCUbvFo8tq6J0FEsAhKJiK2rxN+3IS
z0Q0k5lUIWXeXUfzFi5cdfqAcG6NdSitlo4NMpembZroQIzsQJUqx59QHAscg6FQr9QaNsrwgIon
WIdDZguPD5z/YOKhnWUpZZdddaEi7fc5hXdaTThFG08afNoMfukEeqY9dD+8AFNXcps8i9YQ9ZPN
HRHG1EeM/P3owcD6wB3es12fVmWz0jDCzK4DFmqygsMjtR97Q/mTHfPMyukDpCRdCtfNzrdfOfAz
B9l1WV+94KAWjrteuF7zIFRdWVcsL5vyOzxJCPQ2Ae51HYH4wiAmq8OMo3viZ2EBWn3vluS9qxFg
bkZj00JpXmoOrWE0yNK2stgkrOPdyoZeoMYO34IrZq9bX1A5gXxMmbmRpi6sH6iWoO8ABpMZ9WZC
G9Q8TrbDVL4sDAOZilFg580UDc0gqmGFcI5UCPzPbvZLripfVhGY56nfLOGjyYBw9tgScIrkfdbF
krWquxt0z8wDoHuKGsNo2oC92X1mjTi1mWFRHkx7FGG1DOwC9sHo7wFCAKeXhAOJpU2zEXYSwsVE
juAEiyIwGhkTSI3m2Kquzdqi7sbpXCvfKtcrJvD6fWa/6q4OVZs4LtPmgIz6vGqubcEQ52eIbKKP
aePb1U1th5Rse9WjdCRa4FtHHbwW2TfXUoO87buw8Zeq61OkTqHpA263WZi5u/MkDTvkC1oKuxvM
25U+wEmzlzBHrbzhJwMCa+wQ2kULhH+mht0XYKP5AhrVFnHkhidG2q+q3HBIDxw6UIWXPfVB1pDs
Ou9zr2x3dj+25ZghYL3IU+QJtwb8ddVxsCpe+VOMlKzcNpPaHZrc/GYCgW5NvRmBmKmFk3p03AAW
HbNXh/gejPKJyMYhEXRkzdoT3rRRdPLg9aKYVknTQf6h/LDpIfLCU9EvgTPUiAR0mCl4jP0mRMJ6
0ziIKCQcEyRRTsqhoWqzQAHI06IRuJhR2otyNAL/vTSCsls2dZHzb4QbpQ0NJHIMzR9lMIlwVZYl
K39mflCHTxLy4PLnALzNOPpjxvrl5ILUt/ey0mLXhmsYthVDPkKs16CuO3c/pk3WH0vt+cF9T4fS
vnMGbcHFwcEwVRLSQMIgLRcW/WYYApMl0INX7kg6KPOtqC3hhFEpGB22pVXIIvFSLEF7Vjj2sCBm
SSgwCw1bMjs1TKx7I5fFFWBdWW76YYDsbDJ57QIowrFzVIBmiww6JK9dT1NFISgxDLSfbqvJ8JxH
q2uM8TFoSREcSdfT8rEWuQq+0daR0JzUHjdGSDFKc0CzHPpyoAUDJziuqn6UB5+bQb9h1O3a/Rhi
4QVBzO+bFxvxDki0HGVFeOJ33DH2ltFO/s5WgaHXqYt38Zqj8i+vm7zltIiompWDedsDx1B0HNL7
IBdhvbJC7QZL05osb80oXA+TQjiI3cxKo1K4KqLYAS/IyDc9wnhVFlOjgtSgs22RPbmmahBrTRXV
M4zQj9d+WWt6Bc963z1wTyn2nUwtQBUEn7qiPQ606ovYbnrabiq/gZaotpjlHrVXcgFMWfXuCgor
aBARbbudYNSc4X/DP9feO94AmVzp2lN3VcL2ngJ5s6V/HOcGy1oOVYFlu8uA/m3Rcyz+ik74/yXR
P2Dt8lVJ9P2FvxYvH4uiX7/wZ1Fk23+gJEKrEFEIM+HEBcvgz6LIsubCBxwNApc934d7zL9rIiP4
A1ZqCMPFP4BOwctGvfRXUWSQ4A9zZrqizwN3B/SwvL9TFaEX9elIAAUdspFRsKH1Bo4lWGQnZ0MY
7xi94YD8PNuCtevctoty2edqsquI5IE7ATr0DPMNgdLCMWMAnA6aM0GFRPot3Cyyehty09QkLjKI
deq44RnP4TvvgQVXNSwN7oswDdoyGXwksv4sQu7KnWO3IXRfnI7jelAUJs6NKBBbzf26bK86aXEC
VM728wWx4ZaxbgNRposgK3k9RRy2OLNYDcnEOslkaDZX1YBdZGmm+NJF1FQi5N/asmrDV2nlAh/u
NbxdpG04VHvVyQKO+ywrHnVvW7Dm7k0DSqfWEcOy6VOeLa2hCdSNcrkP581ejcHRJ6UuEhlQs4ss
IzALxC6Du1/xm1FA5dNH6TgBTIQvDexqoqAKvbpasVINmYqIlQdOBz9x1aclOGe++wpahqXWDQON
61C5iPteBF4P+BLrdZvH6L2NYYSWujtF2jRz85jVrBmXo4XGXmjRbkSGpgOQ0sAH1gkanvZe1Via
1vUk6+YqxRb6nZqedzM5KD1ilCe5vRkmcwjgVjmgycFheP5s5SiBl6RvTH7wamVDNZbVothabcH8
HdzZSbjOqQya7SDQ6IzVxMWzP+WO2aN3QVsVlXyC+DqthLOy5RggWneAX3zcjGVpr31BIA7D7K9q
OJM3JFBRb/ZKJVXum89j0KYtlIuE+xssVWZ24+USvS9GBtFsKyC/+f0YgMN06D0+pVgRDQnPYzU6
nbXsDCeTMUkpB/26B6Nd2cXgxhPpZxwaZSD/kRYpFIfQAw8tIOSAkutiDsRbyFx5bB0awENi7BaZ
c4e7il5b16ApDjmW6umWYN9BqFsa9u2+Cc0MmDozwnf0IkcosxGInscDnPL8SDSlLzdYZJlecL/o
9AatRQFVaFOFPeQMZEI1FnoVhHIEgJXYe7L1O/gYuKUV00yHJYtcZSHEkZYyuBKegQYN3LpvRa9y
klCAbNYiK7KyAHRbpQ6A8Ur3oO7neDE6TWm2zGFDAZwecmPdwDJ+yiAiJDnCGCIrBTy/GGq0BJfS
b0f3vkLpMEFbS3y+GEGCHDetXZZoFKaqnJJQKdI8WSk8rldiYBPup4dz0kubEw/OTKnI9UoWleiT
vikKOO+6c9HhIC5xwUaq7A3AfQ9ttQamTXHrebWfNNj97bUBWbmvEEYOA+3XmgHvEpFfkh4pt1NR
ofNrhMBA4jBAWGCU4/DSQZEYoNuTh2qwQQOEt1V97eKdKNGyauxwwSR6TNdzga8RS9URPabxxGCJ
8UhBH9MxQ3u9e82LDDO1Khwl46A0oPXLcLlO4uROr9FT6/EQdIevhu8M+GurcftwMks5JW00gBwV
xAzQz3TlCA8m+G4wGi3iZBhytAPsosMyc2lnJES1Rb9QHX5YZsbI0Vf2tNWuRzcUAN/hKvHeFej+
Rr3Elr0izZQbeFTIaMr3odGht1lzYRixoVpUuVlgptV36ALMFKEyUADKlds6/bCoAyXGBSGt+YqI
ghCvYIGCLmIoeN/MLjfKvd/Lih8ZssfZgjBvojHO6m7pRV1fFvWI6djRLml0o18DU3j9nS4BkCQO
HJVgFlDmcjDXAFn40VGAqADU+9Y2LbuJLsbGrfgVV810M/neiPWgDtdjyPNiQUWKR0xyd2XnkHZ6
0kDroDLbPoeRDa/6o9H5bcufi7aVKqpbHHuhmsRH3dZDhbSeNg2hAifKmjBjPYB1CYwvNczEUbdH
tbAmvbR4PlRQqeaW26LuDd3ngfbwTNACB/DYzvzKT1xDCnNNJgDmcY6EtDTW3O2L2zzMxnfWIo87
sk3qFxEsrgL7R15L4ccFL/QUd0xTce34k9OBB8UCsFx1XpjouCnC5R7nxwCGsbkDx4PSyZp5qQcy
HFujIiKpmhpy99odJ0i7M8GKt5w1OTvmja+ufUp0HitO+YMLh7LvpdsUzhXJehAym8AcnCtNuJ52
hvT1nai5hzY62HrTZlQ++ljBCLgE+XSTZSW6toi4arGnfmv4ZIOpH3IGKbtheAhvN1WQbmvUetAY
dl5uJ0xbjkL/HSfuaERtaCduh3YtlgWkkBn+NH7PWFkfG0gFKBYVmU4bp1GYzBoVtgfrJjymCJk4
wbAx4RSELcUsFPoZeVpkCyjFbBvqdVnvytYs7T32epgciKCR9guoJG5zmAKVOtfG2JotfHZtm08R
zuSgGHrWCMYCHbXHl2QSvN/3Vth6G8QpBVCmKtEg3yKwm2ZrdDVRT/AlMt7B8CjJRtKs6OMp97je
gb0L0W9jDB2sJeBTUkZ1MSGEk5ghJJcFdqFrP4e0NFaqahe19JBx4uAUAghST5azsJDOhq0wkHuZ
o/l6EFQV6E5C8O3dYa5rUOnToO6StMdhNBp7nPewi7ijszBqPJq9yuxx1vGX8J4NAGZZa267XbM3
3HGGGbAsoG9Nage5GIwUzqaup3CKGZHcWgyugDLeDDIAA8y00X/P9cgIjkZhBgecoUL/uTMsS8RZ
gBSrnWN0WDzKqpJP2vIs9C0n6Y4vONpQGK0wp0W1BldSd233Tp6tnNym8qEMHcN560sx+K/dmLb2
FWOgYCxA+4JxhYPOoYi4XQfoC48VrHiSCsE1aRUNIV3gNWdYoZ0BXwfU0YHi0Kjb8o7hyWqGxRnu
C+64cEzsOe0SX37gMoeZsauwp9Z+a/Q7Vg7tO2Ow9DsYJdV0jTRh3MgUJ28FZ4X6/7B3HsuRY1ma
fpfeIwdaLAfC4YpaBjcwMoIBrTWefj5kliA9afSp7m3vyrIYvMSVR/yCoBcCdZYXw10VhangNkkV
LVQbRI2yi55FaHw0pbhMLjsp17H94AeUK7KyPkwJNHkt/X7ueXAlrLgx7inVuNRvpUatoUzLciZ7
U4iS1aMiThCjSXwy9SFsI7XzotpofgWN0rSbPBBKeGGEKcJbKIXKc85Tnmz6MoXpkMVVhMYBqpzG
oV3MNtrCf6dUmI7D0FzOrcoKUilT5ifNTMf2OVfVLt/M5PfyflkErhIjRpzeyIK+3ozq+hQ1WIiM
CF8sUeJQBWnruzmmNPg7CpWx9hRqVP1fxff/zcn+69uM7P/+DqPXIm6710+lbf7NX0mZof4BV0bR
AN6KGK/ASvxnUqaLf6zpFrhRCzcWmLD/LlQr5h8UteG6IQWHnbG55mv/yMlk6w8QpqAYES1CRpFW
83+SklEs/5SS6WuXhJQPhVSUXGCMnpr7Imw5i60uBF7RNAtKk5MiEGyXYlp4kTYIce1NPQZAmR+N
oxgvPyu5VdoBJJNkBj9zzbAqR67rqrpP+jLLfui1GM00Bxays6wgWbObZgp0/PGo/W2nkDKP05UG
4ipuJEyiaguWUE6/LTPR9dtmCLTomvQWUZzCDAzxRZlQbbzVxaAu+UnqK3gg1WgZZEohqftZUM32
Ku9M6Nm59NsCNqaVDKgi72q1zcMy5JGw430kGaHyoWC3NQqFSLjaNoQG85RZdqyJAPkCq1msfTGr
a0dZqLLiSZksNXytxJjQDhmLsJ8ujJZTts8qIafyS3GmuEzVUU+u9VrFSUcUjLK6oSRi0YVWy5H/
nUdLtK8iKc5d3rex2WSC3FtepgUhgDbRbEOv0JoWwRN5oK6YYPvu5wTvmqtIaWPeGCJVtgvs1EIn
U8VIcPWCG+wHvf+gI26ehPx9oQITHwO11eMrQOo5ECdjnMKNOZqFfjXwbxNK1pFGk5wZTTcRKQ7u
u0Ms/ar7RpNcSLmWuMnCDG5IbIhR5k/J0ryWDe/YTYm+nHAUy0gU92VXdP0uE8UwdnSSA5r9BlJH
ntGMEw9vs3SD1zDhv0ehDdBWCasSXRQ5lvUXTK0mfLDAGFKhjQkyeJ/EQaq9QRCCyGW98blJ6baK
h7CJicl7QUEyKR57gsx5LrrOLdl9Lb7iNVesRtehAX4i1dEbalR9azghPKyGiFI2R9Fu21gdXErs
i/EqaWTpToaPrbodeege0qJLQz9rxlbcN1MnTw6gQOmWliL1YBnKbOjEiClljl5ThUPiVY4jT5mh
hfjMEUnxwvw2rs47ShdgQPX8ZgiTTPSsWIVTTpg7bCpkHgfihCasQAzhVPjUauOse+VSFoXXGNHS
+0xd85IXS4TIDzikg97EDa7ootWLt1aRtuVN3okzoOgAUdJdk4KA2OQddX8/GEQDXFQgBvqFSOm/
3dDXTyKSkz6urqsCKpejo1hUEW6HqNRmU9Vcx9k4tW6rWeDsrKpJSx8ZOroZ7ahOB7NqODdatqiC
X2kVonF0Kad4F0IhOiL8BrZSLuruXgrKhbdUyNLarWti1QMLJaa/60i5XRB4BPJqjBnw2H4MYOjK
YxP4ccAVCER4kNUfRNGJZQtmGTV7Uc7G0tVBLlU+zs89DSqafYiziFER3ofU/N+XcRziB+ovipTZ
EWwdDmKTToNTF0sob3J8Gg0UWAx0zVSpGINLMa0pacDxUweQjlNcX2WNOYzeUklqu1FMJZA2XRu3
6aW58KJT/DCl1FnGxnqpshYlraxuzYD4pxORIw8MefBa5nk54Ds0Np6JxhJyEJ2CCJNhlCWxb1to
l5q6hBSColHOd0WctT11FwHuRgMPUXa1VodaM+v6msPHxYgYXD8HiMpV4PptXRvgX8zcmcj9FCk/
n4dBFjoy/lLqYZS0ubqI0xkpmcqywuW2s8y2eaqaJfa0ln7YZZKG49sAEfBBIjHu7EYM0ZrDxcnY
FbVg/Fzr2r+AHIa/5FaqftaJRq6ccodbXkK5p7ORRzfrDRX7dj7KjVrUHi9VmDjGmNY/lASZEzth
b2bHRi+YXHUKSBZlNLZSP1bI623FbDXTUasesCb3VfNSl7pq2rORq+QVQMEKImOJ2NygRRBeWONU
hbdJoy/dbU9V6DigkDA60Oem4ULOlY7fNYqFYgej2YJdTvtouOu48Mjkx5B+D82mTKYyF0ahXgOu
C0fdEfU5WeOcRht+K5OAjYITxjrlE5vuzqjfJUFoIrioSbm0mWG+RDBRelqFXOydJG0BdorjVb2M
U3rTQ5g3t43VWPJeXJS2g32VoQQ0qXG83EYNNAmiUrq7m7gdxWmvZakUbCncj+h4CUWOrFSh9wYp
TdAJBSucCjlGUE1Wk/sj8tM7ub7InIJlGJ8XrZ3yfYUhaHeVt1EK8QvMfjLKQIqtmJKZjcnjmsPo
Hf4/WhYnbjvTsgCZmU4IbjV9noFXp+WxkWlpUaure+An3FyG4BQhsu9uq0uJhHtxVtW+SBkTIjYy
irFrCNpiuG2mVRaYRamuXqm7JbNXK7Qa3LzspAcB/Fxpl1E+5z7FvSn0lX5shoPGYauPeQgWGUVD
4gan7Rv1kWpm+TbNNJHsOKf4Zhtxi8b8UI2grjP6zMCho6aC+N5ppIYYlZSx12R0zS6SQI5TZMza
WIGhLSSp9EYXO+euscI03LQKtQnUy8aqJ5fo5KqkF9bLUlBs0ziAUaapOQ0vbewmEju5mzUsI6TF
dLWgA+TYI4j2hDVjc6t0cW3RpkRNOALujhaGXZl11jkRm7PzaxxGix1vej5ukiGuWpwQ61hCJl8e
syu57ax0pwnA53d46ynjnh600b5Y/AjBTkNHaFeUqZi9x0WdJVszm8sZPWSriPfjMOapS5apjzuR
fNLa9pEghBfU3mfrSolpwLs4zsrNnsg86J7ouCO0VPWTQBm3jOq23FJFRrEIBkhNs1FNjfJ5KoI5
ujQgj3VbWRJoTvehIrDPupaWsUuxWsH/xVyN3RDnKnWtoydDhav+0YXman5IxVLv7iYr0Sq60UIL
6QYnyRaJr0oKoru4EsHPFhL09n3YqeJw21I+s7ZJrdyHcdo2uy6jGw6yOKUi6FpFtdReIVf0KDGX
Npv2Br+F1eChF9msC6In2sVAaab0Bj2SrUcY0RhEktsUgi2MS3trmJG1XJWtkc50N6V8Rn9MVZmB
2pi1YjMXumRdte3UUbstBHT7ihEIiF/GFh+T6TIMGTtbGiXyBFWuwz23amfR6EvraFfoTUrfoFYj
Ydv2YaYh5Mav3lESD4ufpjzU5cCzqSSlPXDQ1G1VkiN5pV5r5aUWCXoOzFvMs+2QmH3DVmEPeYU5
J4Fd6F0luZaemQyQ5fJTqbdt4sWZVZgXbRuIlGeTImg2nL+yv7SCojd9ld+Lv149wm8W5SJUnnIo
2OaOxn2S+aWRS8ldWQICjeixR1X9y6DEZz2JSzu2lt0A6RXcJZ+06WgGpmFcNqNRBJVdjUDenUJv
IzpvWtiiyplBHmvdCfOq/BLixVBeJWFG1Oj2S6kHsavoRdrc9hJ9QPLRYbTWxxb9+12Q9ogukhwP
efZAZxaI922BryRQDCEH6pzqVAdvxMzq6DiwdMHeWnj0ffhwcs++mZrGOijFaA71Y6MJ0ZT/jnRx
EZIjpjM1TXCI2YmhIBQjW/8Qmv/fbPS/UDj/rkN4US5rj7Du3z92Cf/8R/+ATol/mDDFgCYBjcLK
0SQj/KtLqIh/yLCQQa9haQNeR//QJQQfhesyeaKlIPKj/Em1+meXUNb/wK50FTyDNI3/LZpg/wF2
6jMUVkMzbc1s13cNZWsT9OBn5JRUaGQCoyDYWrBsM2gXbSv5XZk5SaduP8zMFzCtz7nv34diYj+C
tEBaUkQTGCrh3rN1vYeXOi3nZNo+4wX/GgVeqIHUFek3gcznURC9LcquIkgFn3ynZ92vXucBR77Y
kJH9ncedmgh3et/9GETrkJXIvZQzoYSaXqYCF3ssbapeAWUx0Bf+PycT/xGk9tXXrx1f3OVlGrKn
6j1BSwE9DgIBQcfumHXyVaqP/vdDnCBy//nt/xpDO2n4tn0a0ZhijNUYbUGeLtl023Zj+aiHbpRz
fL9PpYy/D3Yy0aqJrXxmIZOY44kDE7e5KAPj+cwXrX/xv4F9/xxkhfetXuT45X1ezXKOmsnq+CIK
pE5j9Q4ifJQX9+2IzDaUllI1N53sZ8Kv7wf+erX+Na58MpNWmM1zLzEuOKYHXuHrXD8nCfQZPvu3
Tzulx2J0RQxBHdU2UijANDBTBFKqyTgHZz43zgmivpF7nvCScdJH+jduS7yYekVFf8cdnBEFm8aX
EleNr4L2DP5dWk/031ZP0lQDBKiJqP0JQjwl7ElIXFm9DZC2yYWkBRrQlraBK5Ef2F1upzsJmSBY
qrQrgI99v4onYiD/mOMPf8C6zB9wodrYECFG/AHjTXHU/elYXQXuYJtX4vW4MfadgwLKuUN47qPX
9fgwZofjk1AWjLnK0s2XwT5yWj+6K65yp7MnJ9Ht5jZCqxTsn32Wc/3lvv3wwSdAWDK/inSLwUW/
c/tH1dHfW2oDG8GR/BZPBm/ll5+Z5HNjnjwhWbFoYbrKnY+OtEH53EM/24n9xrP8elP50Cyc70f8
82h8t69OXpJ6SfI2jfnKaJc/ZoNdVVeyl96saldQBHEaQA3dI0sQwXINjuKtGiJnha++vJpWSgze
RhzWU50UGjlzYMY6m3uWYO0Jm77Ai1KlH14qy8ZoMA7NVetpMi130vQzfJwv55xw1JAVHen2UwfM
tGCR00phBsJ8C1LHMabgzCyfG+L03kBgtyZbhHEMC1eWaEJJ2+/X8aunWoXYjpiDZsnolXw+KUqH
XHw20B5eglejg73aHXXzBpz1QtHj+6HWX3W6Y6i7I78CX2WNxD4PNUhyN/SgEm3NnNyku+sGyqrn
GPAntLS/rpsPo/wprv7h6OeUQgwrYxTVR4tb9lbf5Ow3FtVutM8hpp07CCdakH8f8OQNtqxGSIKU
ATsXycfHxMWx+Gj4aNG/nb3X1in6Zgr/RJt9+Li5aIdWoBeLpwCK617rIdb/WL/IHhYB7rhZUTGx
UzyWA8ar/z9GHmeW8JRuxD0+zfQN2I/K+1KhyV/c4aL139gnOpwFqDQG3aBTlaqqNKVINMHYtMJ1
HP6uOzj25/biVwfr4xgnt5cZFwu+vT1MYrQNAv1BW8wzX/HVwfo4wsluN7pg6QydEZomdLT0EEj+
kNeuYVg7UTvz3n35Nag+0EWGiWmdUjEptDZR0rXs+Rypt4fBsM58zFcZChnSvwY4ma4oUQbyaJZE
qMSH0sSzRuqqw0IvBNmGh++viS8jlo+DnczcINO1CSsG0x+qI9DhPkND1Ra99VEJfdro0WNubMud
uSkulOvw6fvhz8ylehJ1LmGPwLLCXFb1TSGlNoLy/7MBTu4LfYllrVsHWIFQsvWgo4n7PxtB/nzR
BnONckDPCKkMXKo7huE588Ivb9kPa6SeRJWlXsnNpDEE0jxbAsqX6Co4Gi/lUfEqX9Ec6cf3n7Ru
sNOL7+N466p9uPhq8CZ5bjGeFZm2ibHBsFLM6ZsNeM4EArBR7r7vh/wycKUaKUOopm1B3vh5TKme
xSrGi88eNuYeTv/d8lZ1tnnfeIuXuwUeKY5wPEeylNfF+duXfhj1JHpMpa7Q55pRk93sEbY6Gtr7
G+WAcnBZQds4rJL2m8mrET4UI1SrRfMG6CbIkrw7MwNfxngfZ2C94z7MOv4IfQ9M86+o0nzs3yPk
zPYEl9T6MZxw053gDI4M4TsMj8OFjsX2+ff1qzdvfQqoj1ggd42TrVaoodxYC6IPOiIj294PXAtT
k9zWVyddkckIvcWRnMyzdkBZFuq6xbY7R7T96uH7+Eec7L8VnBOmE39EIgT0mn6Niu4YcFe+33Ln
RjnZcVQtIjOX1lGQ/BVwkB3awA70M2fpyxsOnTJcnjCIF9WTCyiNRXCCA6MgoWyb+pvYnrnhvv6M
fw+wbvEP2yYQwjARJbYNKFQg1puFfHNRzwjgrXvv7+fk34OcbAsB49yyThnEbH4myoM6XRGJHJP5
oi7+M629vyK8VdjtnxN2sviaSKUjX4fq0chY9UUMLIr+Oyv/7yFOVl5QWyByq7LJOD4k5XNvPFCv
P7O7/tQt+G7KTq6WUapo3yV8B30EQOlIydjYpAzbVUiB8Ngbn+o7eZN554Pkc1vu5CJJUOjr2nXL
GR0NA6BdNAX+8wm0qNVSyoUtjtTt5z2XaVKmz6Dj7ApWdw3KUjVnOjzFmV134kDx1174OM5JJISo
VDyjBbteiZhhOdwCb4GbOqA67/VN42e++j/8sJNoKOz7TE0CBtQbPG9yBYYi3QrhnH3jl6/dhw87
rbYNmSSIaFkJdvjar0Ldj1q2kb3YEzzVnvEsuw+d9Gyh5qtD/HHQk6uohzPchutN0crlpWmUnqFn
ft2KHp7S2FG13veb5Ktt+HG4k4spqZDDG2WGiwFaolPX4Yj2/Qh/StuenjGoSChBUhJQMAP/vA/N
aNLAIa1X+C7wC9wXJH+1JQndczaBX37Lh4FODnNWRmVWNgw0hOIG60X8uc49R1+sDgIogPioHmIB
cJqIZVEUB9qM/x5Uu0GnbynfNYiE1bi0xt3v7yfuizfj01gn50rTe7WQi3Ws/EkuXtXq3gjOLs46
JyeL82mQk7NEgVuehJpBOnfZlN6yWU1Bsitw/g6QfNmGXYhl/X/jbv8wKrSzz1tCz0JArRGjGgaK
WiYMK57FYRzOXO9fbIhPw5ycJWmpFwC2DDPJ10b6XFHP/X6Jvp89RTw5PaEcBrliMECMlbOVZR6A
Ck830ZAOZf/7ob7fDTjKfp4yc57o1rYM1TQ3YqzYswmU7Vx4+1WiCQ51BYKu5SgRXOmnOIW+RV5X
BZpX5gWIKdfaZG4+egXUE1/aAwh0kQ/Babl15m32cs7s/IuM5tPg63J+CJKkUNCkxmLwSXnMwztJ
I6yQrgKU01q8v8cza/flhOpA/xSZJihcxM+jDaFa4YqaB+AuJVTmMnuInhHm/H7VToST/nwcsUj6
9ygnOwRLzbLKM0YpjlHnKdjsXBNjBO5a6cdjB+j98gje4+58lvDn8/S3o422AkBhdOiNPxPWD9MZ
moGaWBLQBAlweeQGfu1VsV01F5Kbemh4+bF+q1D8H0Mve4VP5oIHcr//fEik6475+FeoSKtjuguw
mHRR+5sIuRYnyTIYsJStLAqL10k3BdTiYAKMd1nZwpyzFUOwLG9Gk0JB5TAaI7xw6jQMfGswVAOQ
LXR9GzZxpTsaLoSyJ6s5ArVJmlZYi0pd0PqNjDTqyogvun0mGPpyD6I6eBbysiUPnqsovxc4PIrX
zbGKOSR62sUEoCRp5caTIvQi621EmzxGltSshkZxB11L5FckRXppL4LM0m6tZc5BE9VjkwPr1KRq
Ln8GaiS3hCFC67dQq0dPWQCWQWxNBOt6qgDkV0C4oiraDPh7pk4ld4bhGW0usypdQZJO7DTvhaBA
XnPUTGMnQF/ESW6abhZBeq4FqppWqV1B6R38WQowkMYW+4jiDHqfefpriBAQ7PMUhTGwPBuYG+Gq
bQzBaRqeuwwEWtgIT+DYXKkusR6V5fdUG3bVUjxkkuyTYELuE6+buL2KNAhHEMdfDNNw40b3U7QW
laY8zH0EFCzxg8C4EQXLSZX0UGmYGrKRZ/WpsR5ifC1B1R3ztHNCYUD7EAHQ1HrtqxJGfuHLeboZ
gVm1ERqVd2nyptfCjdTjpJg8ArpyZyDII2Ry5CUGt5hQKY1ZOXvphUMj3xeVfJHr3W6E29i3uRf3
9Q6211xcSjVhUjQjZwE7DHOlakLKVLUj7Gesm9q6NaPVVdOxhEcJ/U0IGIp2KYmbrgdSJ+0kGSdA
R6kRQLkuayx8j/X4E7taYEhe2O4W477rXlR5sIvJn1JXbS4KVC77tzjrbcg76fwbrUc7APUzL+hP
Zi4UOwRmZ1RvTaqB6U4tLrLmoQF9CzUMTQfqAmJj59JjkK7ioA+IjejyMYYw2qrH0XxV4+ul7ZxF
2wfTYVl8AdMkDHUq+NAJUg3SwVK32lLYc46uwbjYQXBbJ3jXhj9EDUlrvIgCrJeMLWjJTWIeAuui
0outIl11fbURltIG92mnsyNGB2vyNUoDmQWOsXMF8aoExpe2P4bgNhErZxKBjwb9YQqOZtP7Yg1M
dngOpt96RU7p1GWChMy2i7a5uetB4puQh3Qw/eaxN2ALXggGBNpo4iLfTO2b0JVejLLlPF3qAdBn
3bDxoJJlSjfXplA7Wvmzig60cwLpopDejHYv0g0Bqp1hZGSn2X4mPu2QGWx3QnLVohwrH4qe/0e+
bvJjGdzGuZMn1/PwMuS/E9Vv5c2SSK4cIavwEi7P+nA3zb+kxgEWZY/BI9ye1dSVzfSKHANtHsqC
ywKW9t6geNJAbFQ6GqIPUrkrh13LIZpTVHkDCA+Aq6IFKRewGXm4TZrGHbhTa5P6iuSlsOcqPBaU
1OVYoxpBaWwoXIReSnRg2+Mc+3HhWNWDDB8c+kBbvE2Bpyfuin3lDnei9i7sfmA5PHIRaYjNylw3
l6ALi+Zd1Pb5bDqQ42Eq23V6vTp7ywfEfm1mPoh5WwZUdXxDfpgsTAvwca0PxTwgUiOBMC6dvtib
XIPa9RQIjp5WdjPcjgIOm7ritMpMq/1VLm764bJRn5AJadsWcKtsQ5etB1sNAj+XYUtgCldtx/iq
zK4yGa3Qqy7zwBrHTEoXlY7coYq74cDIwf0i/p7E0An7N4NwvH0b2wshehCaexk+XbIZxS0upRC5
BAwlRfw4UdSvt3J0Ece+0B2j8h4xFYeCjV2mxzXAtkb0PZSXqTjoo2N2vtFuDCxBCr8LV2eVe2Kj
MrnUMydOZKA1N1Gn3DaYvS+dD7yu7rddeJlULIAUX6KN3GPbioUn/sW7WH3S61uulWyhwASur3ub
ZHjm+RtwkvdK9wwaO4t52YEosUCdSiuXq7KcKnyBVeUKwbIPJwAg+TXiLQBpZ69p3zL9l1amTr7I
npHkvlZt4VjYsfwCj8BRxId0YW3Q0ghzZAuieiO1F0aDLkryKEY3UXA3ZhmBluGF0kUlo0McXMy6
5hdK4yoBBPGm4i8qob8Z7pxkbmtxaaa50+i5V+jHcbpA0pX/Avu9RB+AoK2td7OJlvM0gZ2+FGCg
ELNm0YpWXK4WTb/EMi1p87scZLvdKel1ETxKIcohoenmzNeYJt6CAQWFLE+VSifSn2mA3CA/sxfm
2YlYIYB8jWMo2u24PCo8kmqXbVAEv5xgTa/KNOn03IszDsXQnbnRVGVnTk8NisSznD0u2OFOT4WF
uTM0X924lINXFYlovZSfrfBXG+ySunsyysOUhTcACQHbX8CNsEXpuh8g/+oUHrIfkSnauaX0T2bS
BFtul8lTJ0tOudSnbIdCMoVhoYZtYwYKbL1RI6vvl+hgCnJXYBWX3vbC3YiHCaJXN3qJWHIz/Oy7
4aKUZacFcxppcM4Dsaj3elrvh0W6S8XxEvjlVTPUDwJiASAdt3UXvghK+KuDyWFPA9yfpcZSIxMW
1lkyHBMNKjfOqkvotwf+oeBYAxoy4wLDCmXGqNgngai7NfoYy1TuKQFAnVj1uG0cr6/zcn3pZpS6
i3Lhap6SI4RPu+mtg2q1v8Y+9DVg730iUy4tvTpoXhfmdVwK/IKVp0Wu9pKSHAdhPyiFXy9XsnRI
8+BBQujBNLJtMOs0eVRWaAp/QRk9JDqUf/gW+6Y9tvFlVzMFyaWIt29av7Z40jfxj0J+6HDYEjZZ
nbuYCuOpC7zHkYd9aXS22LROY3gFQI/+vcJnt8rfVn9c7XpRnop3IdqZakTz9B2TukB/RJ7biN8s
g89+nNAcVmun0722dMTidRk2FkrKGjlQb9oWUrPajfqMBZ+dZKMza7eCeceDh+pPquzL8aG9EeIb
obqT4is8fuSfxcuoYT+7if+0633gYVly39IPkbGxZj/PN9njDFeLe4fSZuzKxnW2bHqWvmEKNSco
biXtOkIs9w6aSJC+FMYBqkMEEGw6VOZV0u9LHdMY1RcMD0tW5H7ZfkO/kYG8VCXApoCzacN+0T0l
9fGTmZ9xDDQauzVtvXM08y6sL1B4Fh5jaCiit3CHznDqQUgl27zcG7q3KLBIwVfr6GOnjV2plUdU
LWkAr2+17GHRSdkicM6YAABrl24C9VfU2zpCUC7nTxb5U+9kaT9P3tAAaUZ5OJsdtI90/V0APN86
tfQjqm4KAwrYoQ4rtIp+VM0DHC+3K94q9nlwq+a7pPUSwfSGkRubN26BcbsEUN65E+Wx+9HW2kaI
txCP7QqeFABjm//aMZOS/JCoGyMBI1IRtHjiBTcI4H4jeA/71zFw+vmYoiBQ0lqdX1E9oW7uGO2d
3G2G/hrRZxtAWjzfycuL1W9H4ZC1z3UnosH2XkYwvXRMeugh6vnMnRQisJU6dcJZhpJuhJGny4st
hHSesYuehwPUMa2/kdX9iK6eMFAM7mOXYJjQr018hGZWNgUUi0OgbcYL/QX4OuQ0vy43/eoC4I2P
eukFC/S+nLxAtyVo/90crqcHkjrPGul612uugQWAYMq2nBvYACy2quIEurKuaxedJyJZkObarZmL
3O4qFyqxWb8p+jeRSJknNcrxRye6aRaPMttONPxQuIhGaVtfhdjcNb4qeYl1mBZ/eppTRDkuK1Bl
yzFV3RafPSSbqP564Yptn1wWQTV9eVCcyLzuhF9msic/RTQ9gLjo6wcVQbIGEoqLrXe3EiRcZN1V
MFu3ykt0h4hVt7iGCGXCtapH09jWv0RMvDMH/hy/k4wzwqFx3GQPhJwF55zqcOO1w0Y0vJpSCeIU
E7fa9ZITU6FxyLLAJ3LK6cbIf1eFV0U3Y3WVW9v0ivUIOA3wxArhMaNMBIJs2EQxdutH3piGmzCA
N8/MOhH+3IRaaLRw5h1V8ASZ+/JRFC7zkaagIxTPHU9FBQcl5yj60osE0hBW/F35O4jo2fXlBoPN
/kcU2XrNsNt52Qz6QT8O2i2b2oKKUGyhbcq/Q4yBoQouO+t5vEwfAukdZr5ueBgVqKYrVVfIg4Wg
55etdiyQsg89Tb7PWh4tO3rCllwjC8152zZCu1diH1ecEdSh/hzlrxqBvB5coo1v9l4yuVhK3LAP
4+rYjH6dbVGi6YwLVTrIaOxYx3E+4pidFVC5ULzfUSdJxGsOyljf4ieBTkJWufHvqHs2ubBwOjB8
pp33BrjMhR6hSucG4n2ZPGkxf8JlEV7HsTPeFiPJ1mXwQ+5eCq6clyixo7vVmyo+JNW+KXlK7dn6
oap+L1+p2X7JPIUsL1IYb7nE2ONIz500Cjv5RbSrCHnH7F4SsKHAbMjmJ+vqvu78Vuxdbbngdmx+
KeOhvDXSC7ncxOiqOGG5T0IHLcHhpkISoDjEPBDpQWwc5PWteV8f8uRJ5mW7h/YuRb4ku424acNd
U2x7/vlF+z7/7sudJOwG7vXGm9v7tKdWe4E4Q6rtW2R007tIvlNCxCUcOX7nl8v7WuXKdtC0SHyL
1gJqiJx4KpWqpwTbFFdmWqyRrS1XarAVxWsJu66juBvSnVk8G/pmyD1YZsbktcf1UQtnJD7uk0FF
u0d3uupVr/2Md5B6E/rraITg7fU7r6ALTleLdZUZx/b3CvSBnysq9oQBnuDJAGIrOswetrlOIh2a
ZqdTqKAIh68DeyzfEA6M/aZGJkjIvLrYInmB7AVETG/hQDR5bgNZXu0x7PwVG3ql98PRLaOLCHJu
lfQ8XrulfJGnPbwhZPnV0ilIk0lufiXVTgQa2h1goAWPguSWjZ1dD+KxUx9QleiI1mRXkhCQuJeJ
yjNXSB9M4b2Pdsv4u+we+v6n2l9xz0ovLeox2nzVVH7BQTI7RzRu43ozV9fZ5JvaiyC67fCKGVmm
vqvNpgnZm87yEHKblrHbafRhOqd+Kzq/y7lhNihjheKvmt+lU3DVSbC96bZ9xx6ghfG2Hx+RwAwv
uWC77krJbs1sL/RXSq74Jc4FVYuCYo25wBZvYmxInvp2M9e3SGrggZLO91JYb4r5Ua8etPE9blGq
/jFE9xCUnDI5oIanCD9q3U3a+zh8SgTfyl4ScyuXMx3ke2nw0voOKjL1RSjsv9qLavw1CYcyv1WR
+Aj3ncRZIwbordyZeUJqv6eCIrSTnQ+uJV5bHIzWnsx3a7xpA8yhiWy26p0xu4PmC6WHoJBtRp4G
Izz92eb02uqnAt9dedtwxfTmT115hK1v58sBjZLZ2sSa3+suW1iy3ipji7ddIx5LT9RIqLFvGf8f
Z+fVHDeSpdE/tIiAN68FU47eieILQiIleO/x6/eAM7FNghWs6H2Zjmhp+lYm0ty85nyb4kmcN1py
JWePCpexdA9JSK9/6ryCpmKXNDS/4mLPjmBQbXTUZ6edrntoHQgkTLdx/wRgYKMS3Jjki2a4B0ZF
e+mm6iFnxM40La2vBy1oN7jAfM0q2MfFLh42ivAHyBGGjkl5tGbXtzaqfqGVT/1VbPKGuqZLkkP1
1uSZOhE1iMo9fYYtXedBAlny0nquDFZ0llwhqsgTvLjLON6ZCJBq+p3qk1LY9d0tsNcmufRVzzJU
akeQyAht7toIzQ76n3hyuDy6E275Nx4HXeRm+V6qnfk+5jr53eJmXfiZG3Kuqg5oMd3c8WJW4p2W
Qlh1aouTnztOdOTcnYdjGbxWENlK8Ri3yw1AJzWLbd/2W+Wt5j9Y2XF2TX7JRc4iD3ZSD7qActlt
0l/o2iaQKRDe1LHTizYPUe1KTS+6bktjNxd2KjwsHnf20ul//M6mU2usrvJfQ3MomocU920Yb3pi
UxYNszjbV6bmjuBfOa8Ik43cVoBhhd7upW3R7oyOfQNV91cVPDTpZTbeEI4qlJ3cT/z958k00fv5
YU03TRd5RRETZkKuXN8Xtct9TmlzN29V/Si0z2Fyp8XeErmKEi42S3F7FEQoSjPz3+l4o3KDLQFT
9S0OfDuHf5JVFOeodiVv2S9y58XR2zC5k3+ltLsaPEPMZueie817TiIngWUmO/nL+DSjeC1vGstL
NBR1N+ou/FFRso4lXORQPQjCj3Rwon7HzNG7vfQD0rDu1cyoXtmB7hSJg6aQbN2q5bVwgyNEsz0K
eArPovoQ5RB/XoL7jGa7pt9VhPWEfSIfzd7WQpspNJSHLneCl8mU93p72REKVcqnRV+GB7wFNudY
p9IxG/19Xz82B3kAhFftzaNGw0uzCWWm+SWQ7k1l2tTBdQUXPyRC1AiX9PPjN19pFfHUztXiHTAX
pbmbrG2c3uiWE4sxHxuZn5wbLjgkzf0SB14Kvza15uj1tkDVvncGs0NTaBlTQYkU2hOmrcne+OQH
zhjuUDeLXvsO4Fe68eXbJrhMdYA0e4WlNdKm7wEkS7XbPLkh+EVxIT4voTrt2Keu1LmZSpOv4/M7
sk1v7Iv4of+l3qi8zjOviTa9uJ1pA06PBZFXWrBtHXc22k2xUxiELDf6sLEsKqJsBYwbodNw2xHT
r5IrKeCyvZrzZ4KgVv82i1urehpUWxYctKn0aNmXDGgBkOhXEaI4NfpCti89DbyqCNZNYJWyN8Gi
uZk+kmY7zMcMKhJCa4Bf7zvibAaKWDOxUg6hevqpEcQjOs8x87ftX+J5F1Y3HQ9Ltp3/l+LDSHPb
P1rucrEIONQq/fjb5XkbXg04fA8Jfprf2mPEPKhuaMSOj79Fs7/IRdplDxIhMLM78qBCrWYT0Twj
74YfLJ+x9LoqvzA1XkzPKLx0AS9zTjKefZdFRlBpO7zU/Wau4PZt4Aol7nwdm6+C/xDB8SH6vkn+
Ij2mvFrlNWdTl2zhMHKgavVlXx6FwRmTJ4CTYr/tqU64V2O3CZ06dcgOBPWtxFtr2AOKMngN3lIJ
IqY2p1dleVPhVPUeVq1iuIN8PWlbAwct4Ct4PEJz6ka0N328m6TXZFH6KQ2eCJoTc/qGoYo+FuAE
IroLubNPcicmvFnG1zKv94a3YRA8jYXM8s1otA+Jdkn5QwdUVylxHmW6fk3o1DNCVbkaX0nx+Fut
WwfGys3AvzfFOUN9tfoVLCmfGqjOTm20g5UYv8nhDHbXMrcahMutlvSPkRkbLjJ1uqchk2AjwiiD
ggTkCAkimaV9lNTZdorr+K4Ao0sAFwRZufQnw6OKczG7jiZhQqMu5v9lkT7JO54oqaCCB6mH8HLW
4uC68VWeZmqiTnQzT1He7BWx6YkKxf7gaVqMCthQIDfZE6oP7unzM6/AUu3kILtp27LfFpIuH1WR
iL0PIZUDXXjQcijrVm/HaoECzyC6tAO7Ylp5iT7B47TQj56MjVqYjwb7xejDw5hF94Ih79OsdhKF
60Ammg9OmKRTIl7SDk2xH6H5JtB3gCpkL0vihwzi+EU269c0b/7sFPUxbppDrvj7urBu6f9N7GTG
742Hfaibx0g0/rTK4k0kteZl4Zg7kkHxXasIr13Q/42EiuMqiAjRW+LBmkT+HDDDbhzr186qUy+z
BpLUKHAYTdf8MKwqfVYrPb+QQl6UQ5+bHi1l8V2TcRHVsc+rCyzKLuYvPobgDDd6NAzXSlsKML66
qntAIEha7gnSh0j0icWwMZsijV+LQYiCiyGYB+OAognwLbopiv5uHCW+k0TcnoNJ9vm1UzrI0n2e
dKOP+lYadMdCEEvpkRKztFPA6kAnu0nqifeJPyTQvZEl7H+TIui49AUJpCpFLMmhNuCF2VCy0Tii
8DGzbDFO1N99GoN1nyV4ro4lSNrvwlCEDpm7Ioo8gA5EVntDK0mSzFGDzF2fPoNGsMbd3Ir5tO9R
EAA2qOXUT6qFloh/6zSPyafUc8B7SUwKGAO6LHQuGpr8e9AP3XA9BGOTsxiXcxQsDcGuVEpKiZul
70pSIYAzthFSGCk+l28Q7I9GRTsszanpcQiAo2RuN9U1gcmuaAN9tGdFLJa3ul8O8g0N5/nwFOaw
mwjoWmNmXdfp2Pt7Y2ap7BJj8u/MKpSj3zTTjSk5u8EA+0i6NtzEFulMCpLHTi0pjs9DcPHhFNWj
m1pKsbghPj3lI5dUmRBkCUuRKjxisqOSVQQ30jmT9oZv5ULgZoKZ8J4SFGQEf0qwQMe7IZL9+kdg
0LVf8zYqm8Z0c0hObwWd/f42jAoCq3nUIt2YxX3zOvdpM27rXI3+9FLc/22AHtHVJ0kTeqPgRqEO
ZH2EgqNiQdWHTSiYVkGwUWn75k2aQ6Xf+63kK2+GnGjo943gCkH7hGW8DTpL8NpRMSJb6CO1sxHT
guOSGiLacpFWG5GnjkJcHkFyqs0m7YVC29e6VO6kOg2ukcaULc8wW6oa9QEvTBwor/bgnehhBiXE
IqAwsaJzT6KLEe2zoux9u6JrH+TsBPfNSVVWgptn/Rhu53aY8qPVznL8oI1InXuwjoG5Sk0sR54e
xf5LFiEQ5lST5r+YYgf6adC4+bMoR1EuzRpy8KUEoWo7hn5c7pRWrOTrPG/MgwL4hnYy2P5FNkYH
BBis+OhHME1cuQLgQ6iqbSN7FnoDP8+P5M4t4R1RNDIMOPAxcMfS7QtIggTTo+cqV4LfpTKl48YS
/QiaeAC24W3Izbb6VUJirmxThG4FsLalTFbs+adr9XOe3lpdPKWvECtxr2c15kwPDUn4VeQc1QQY
BPGuQT5ehcOhaNEOoYhQcxa6Qk1J9ACaBkx+9aOZurQ/5vpIRFUfm3Fa2BFcVwULsLjplHyOmdou
CZwcEQcqFlL6ecDrE74N+Bm0h6cST5DOl1JE3Fv0fxwtSAm0AE9vEeerIv0VsGOjbrJm0KTdUIjw
rShN41xUWqN/FsM6KxFljf2DPhYK702oa+Q6Qy1jQHVBDwmJu3af6H0NM3+SrshwDapTF0rZuWOF
IMdGyyrWdRFTdbBtsmmqnayW0JxM+2hStvVsEceTOECUm1Rt4mBnyAt9C6Bk9KChNILnVfVElYWu
BvajFaqWweQStdj2xawWbI6tcnLkJltS3qUVPacCOWyC65SeP8hCX3bbVkoOchH2e6Uru3mXjFRi
PNVzJRMSAhhPRt9op4e8lxw9SYRbK/aBgMbhjLa53Pp/THjcmQNpTpG2BoQq0dZGTS2dSe0lSBI5
V/tOzdVOvtWbMc9vtcIcq8rRU22usoM6T5rwM6gncfzbBNwG122i+GW9IbnGfkoyXRvILVr671Ex
i/GCTj+IOZs8mFtpU1Udbmyh1mZFrZtqjDxFNf6WfgNhtkIPsxOi7kWjX1+70ysFqLSWiZbgwrTV
+mcj6Jro2AdNUnuNpfgFK3ceJFfrDPisqR7HD3KfGIRLmE4dtYYWH2EurYzLOvULXtTZKASjK4IL
oiJSHrt+OdP9P207gSjPUYKVwD2jA2jX+UiYovOha9hyPJKM6MRyoAy0j+BVVhDgIZ60bTa6COKk
kxvniUW8SfENZQdqjqCrJMxxTvgNetYOiok47gKUME2i4dlwmwRqkxwmwDOROxbGXHiUf0gl1cgZ
x+KkWBFlDfFEkW3eDVkwHU0z0UziYdlSpzEFFEi+AZEBSLapJv4eIYsObCGBWbmahAu61ZdFTKM1
kNoqC9pfJrzd/q2G5Grs8tiC/UPhH/yaPwN8TF6VxmQk+W2h+aM4e5kQmeq+qGbupwtZmSLttR5S
wtF5JldG4GhJHQcVSZrQbH7mWtVPFF1QATS8hLB534IEyshtDJCOzE8yxqUbtG1tOKMCSc62hiIS
n1CDicfbwI8IeyWVqcRekdekwisDQt9PEpMSCyOggAk1R2gnBONTDXm5rPb1yWngqsS8jTJl8lpJ
1WNqHyCpPetRDqGlGwnRWWJiof/HMhPJP6Zlfj+YVknmSEyoaALFeCxy5FVtIOxl4OV0D9M2wi8I
HSSNRAjVAaAfWMVKCl64MvXc7TSj/F3O6DxusmGcIbEmqa8BPZ/6yRZUreUJ2dYQioZw6Jut6s9E
o9upimMnz+FYHQFQTvldWymJtU8RjDA3ccy+v8jNeGpdPxzB8ukdH8dGv6c3nVlP49RlNZKso2hL
CF2Kisz5EDbiYLnIFHWUjFozSZc+zMb+gurYXIMkHIL8pngfxVmxbceakFpF2Af8dqlfV0IRV7vB
LCrhvpyB2tkmfBiTwgYpDEnft9Yi6BHo9UH2B1Y+RZaGPZl9SFIqzoXHDkEgxiD2Vvc7B78UeHNK
PBdce03WHTiOE8Qy9R1+Gy8OAGfedVTXSvC3kTp/wBcyKAx2/CTJB0+QOiEHzxsaKMmY2hB5tVU0
QXdhKEMHVFeExxYMbgOQUJLdJoib4c0QZ0Frbq1p9kfpgh5eoMv9XA6RI8CDCK4jORjIgbwz/fW4
FP3Hoh1Nk8TwoEusmEBs77s2H5W7Bjh/6YqwQEjFJUHMWw7ZqjJ7MJGU6l18ksy6S9R0MH/IiHbc
xqWGgmrmqzU+w4QoCmTXsnwtrcqqSazSX+nQLQUYkx18VyJyRex2KnGmgkW4WDPcri3VxIUopfBY
FKE5OfEs5+reZIM1hyAALrFnGU/+cRLQ96PoPDCjlLDCBCVJSqYx9hIugWY7l7EvXZdi0grXnTH2
4JJVRVjQQ5J6VwZm+YYcUzxRXKD+BQd0P0+xZodRS9W3TNQDx8tLO21RxWoE8HtdFQQGcoRF92Cl
xSBR/RJV7d8wwZf0Cii85MATv9LdLghDHprhiN7vwAmT7OgAnotLXltGvZ07MQITGdQsG00J4aXR
FhDO+8JEKnKXTdKiiqRHyOjSY6vcTIKS10cDKsq0HecSd0ngM6vHyEx140Iy24RyoMFQAXoEPQ9u
C19X2XdiQiYV+bARPLps1ASwJH7thsUN/NGKcacJw6n162CUMenmJqYMLWo0ud6LXWfwiGGD1g6o
7qTjozfaz6avVHkrD4JmvshZWirUvk1JTli4bdJ2S6G0aDm12Ywl7oCU5gdcKCvaWVmsc53lSpyg
6ptFSbgZk3TSfuP9M3RB66iVmdl+PM2TJM0nAFxTqurTrlOzEQcWOF3UboE7d1ZqJwDjCO/Pc1i/
AkKMs5eRqpv6rgnKuQs2VVxE7UMCJI5wNG8EHW1FRKb7e4iK/GcALg5C/4gORUlUUaqVjnCnqOf6
3gyl3EdIxjetQ2IlhIbL3iK0GMdWMV9Pgix2XpF2wD6KaIr7u6kp4+Kehbew6gqxTB7EwohHnhd+
KJdOo3UTrrYOIPlSlMWRl8//lLhlfrJkFZYDfUKUFwT13pwq86IW+atbU1An+fZ/uOP9uiYMsWFR
VxY5eMTOKHDOgL/1aqZYdhSVOrJUnK3CmVLY93Lbz4WwVMLCy14Yv5KswUf6VN0cDXDzkpTu5/7Z
3BIFb2yE1ukVjORN9CA7iUeY5Pvq29MmQTUZYJlkAz3MzyYBM9K4u3RppVQaezoyEVvB9j1U7g/t
LRmLP+c6/9cF98jOmAsb6r8G16QfDlReKiUGqSkNEKiueuHfdpO8mwDkqkkiAGR1jUyQJKlR9KUg
MDYMYvkq3XzEpvO0m3BqIuGenqcOvHeqSldynQdEGXO5/tlpWTJ730/vuvgfvIWq8gPgbFgQlLRV
uXpLTUya9bj5M3VXgj/9rFqdZ9pkKuDstLPUmvXcvpsDhSrraAp+1TWdSpHNvpijPnMJQNCeZlOd
v0XcCil0czs5BOC9c50aJ60almmIxKTgVKxWLTIfSd+OBVYJUg/S0dffvp/FL+1j7+P6YGGZ5g9l
6oiVZdoglupm1NwoK3/DfqX7LqSyKwBVP2cZJ2vc/ar98CqQmwsIzntF2CO+PgzRuQ2z1Px/2aP/
LK41KQONw8YaQhaXeIh2xQvV+httax1gSGz1u+/HvW52YB1DtlPBR0maDi5ltTfjQkSnhjNzQ7Kv
KMsDrZpXqOFtBUHZD5V/kM1zDLJ179J/LHKbgdMVRUNZ/vzDRA8l8uu4ycCj0taxqEuZxMuZ6jDl
SZ+rM3vj1NHD8P4xtmpeohYeEr6EMXJFF/5WHuk5gGPsLMxiurY3iWc430/oeqWuh7ea0FmlQJcY
FdU7ZX+Rt9R9Dv+2WU6jlVJRNTpjzOWTSasZjOKp0Kwoply4MYy9kiTZBZd2faahcv2dFivAe0xV
ghUPLG695UZl7NK8g9QySy/+9CsSn0M54b1IRyX56u9nbd0Fsza22n1yIRGAQKub8nFKzYldB8Q8
BxLD35v50gS4trOaurY1CbtM2OllwW5kysNFgjWDtoeFHZOLEPU7qHvbsB3OrcRzI1yvxBLBToM8
wSZsXOGacL0dOwt3iuIa816yA5uE8LV4jqbyBVrAgGUUZLkJof3pxrrr0c/LuuoqCkcW6N1ilVKP
eUd9cVi7xVZ1YDYs+8B/6G3Rkx1d3S+1Z/tzu2L5fh9PtPXPWH1fxUhQyUkGnzR+syDsTf9NNFoR
lG8iOYEvGdszH/rEdMM5NEmd4HSgebDqIBN5HGpCyrgbV3nWQxq3NoZX4XegREZSUHNj3cPjobrm
e8PrXbNcI7Iiq6YoK3Bq1ucp0aio5m9Q2WNm92PqP4h9/cdADafNUZ16/N7Yl9bgd2s0VqEWTHsX
UfPPZ2mGQ+DXDcoF8YXp6tsICEPk+m/9YfLCXW2DsD9LfVifb2uTy59/OL5RORjQtcek34x2TTBS
LqUzztVJEyY9WppJKsjUVpt0slAdSONZhS9D2dCsq5QeFvffT9363nu/7j94TauZQ2JOTYSyRVqM
LYLXnVoHmOle0pPUx+EbbX/I79AkOzO09T54N/vBy1gNDdp0rJiLH0NbNbWfN1X70wJ3n5sX3w9P
WbsQ74ZYEixGfG6m8fNnasoICZcONy3InMHNrmTiEJfZ0bj3tzTSHOoH6pJIhToEuffCZVvZZbPJ
iDvZ4a/JIdDsS87o0lju5PY5X27REvl0GPDbdJq9JZDP2gI/XP22JOX9Wwu+ssn+Kq/mYXrR/xrP
jTu5sjv9CV+lHRk3d/xLRWR6R7l5eUUYxqVMGM8ydH13OrNl10cFP8cQueDYRRrNputm6naexrDt
qePOm/q3b8ZON/B2RNfmDC/gy+WzNrS6Agq0lSQjwVBb0b+fxIdCsa7jXLk3w/qY6daOxC/lT5WF
frJknrN+Yld9GubKMQmWNGJBI/JmOgwuaKAtFUHBH0BvmwWaQ/WW5RgP36/C700SKvy8CH1eSWSO
MFnLN5H2oxHmM57y19NW5tFjWMB+FSAw61N+inQV+WRtYWUSWaQyoac7M6TgoZAgvtFY8/14vq4U
GdYqx7rK81mDZfF5PHMQSrFJS+ZmDMQdUpI7rY03GrHxf2+GzWEgiEPMhzboz2ayuubFSJaVypqt
kTWeL/8Ww9D53siJB88SA1j0T1n+qqWvBsODMuzQetE2c01LFdUGPzu9OVZkL4Vszo9qIqeOROuT
1cs/osEi2p++zkV0U0bx38Iaf33/c74ejJ9/jfx5zG2rJoli0mIxUgeZGOOG6gxP7mnwoPnre1Nf
mqF1fNSPI1+d/WOEmjqxPOaX2rMtRbb2wuREsNFWnWIf/0KU3UG15sxX/boZZF0n6Ur7sWzCQll9
1SoR8q7SSkbYJwE9JPWDIZvnUAMnppHqEnw9ncgOHt/qo9KQTLa1ZUMkiXaUe4MGAYr/x/Aa4ekz
74NTpmTTkkysEAdeezrqiBZKrVFwWagiPYSjrRSvbX8hRTfff66vexx3ShcVmTAHd9mX3dDmvpYG
GqwT+oX6lpCVL8mkRjvK6SMc5hlW/bkVskzTR3d1MUfHuES7Ol8LVarVatRIsAe9gk31eRKeSvMp
zimwEi5GxTVJok9hwOOr8JTh5/eD/bpIFNx1YjmSKim871bfL9Yntc0TVUUJlIQsLXH5RtaE8cz4
5BNz+u4WLBEycCjrtWgIrVo01qRunNah2H4P7IAW3GCneTUlLxtzr2y1g/lMqrq70Oxprx6rm8wp
tz6o2LczTPJl3a/mGoyEyGoBEsT/rHZjjdzJMMv8lrFsqCPK6VxEi8Ull17Yw0RR+dDFu8GoaPkM
9H8L5ONDs7As8lioJVqEXD5/6CYIFOR3K9x12jaF9pff3n//Qb+gLN4tqKIM4VlUqOxd7pQP/vLY
amVGo5y6FB0DCqADWw5t6oTtBQxKhxjqRc9V7YieAun5PPrgPRiwnl7Og/+zv2zjD/aHCHkWOWGE
Skf2y150ofaGt6DP89BLUlt+tbbU0ruRY+2r3ZnBn1hnHESLADgS4LzEVmdeK00cHWGKz0F2sd5E
u9QJvfZoDtvxmFzSH+FINs0A94Kwo1Hpe+NfL2vuNuldTlxGEWB9v5EJRX0w1uSNMkFduTa6R/Mc
Z/jrEcixRzkfbxXGxwJazW3alEZCbcAmVynTtVjCOirS9aFV4zO39UlLkCvkBfqjfxEiaLs4rCQR
S4s+cWyVe8qQIGa8VLpyhp18wi9QlmmD8PoOFxJXC1Y2/LKvg5l5uxft0aGYK3ZCmNH0YEEO2IAM
cM4Rk058KlDNMuBhiWczEa3P81ixL8e+56IXA5o9JWEX8W5Ozz0rT8zhJyvyZyuo0JFoKbFCAcVP
Q5y8iq6mXk8di5TYv157n0ytzjRAI2NmBpjSEDTvu3qjyb9kIdt+b+XryUklG7sKN9pie62D4vBI
1EywMplOvsOUH0LxYkjGvTbyeouvlfJyqv/9FC4WufHBqJhI4K0+FMFvOcnmFNkrGS61blzWRrxV
5zsKJs4s+C/YGJ2oNI69Jlk8EpQvgZRcTtK4wwklchs+pLQLPPuP1nW7b+zClrob06G505sE6pc3
pJGu2u25SM7Xq/jTDzBWj5cUMZ4lJUeFw6xsUd5zRcgl33/AL4Tq1SCN1XzKKJOL6TLIxu0prPUW
JDa5ImNLkhrZqDPmvr67kWqHqKRb7GyCgqvjqibQG+kSbX1J9levbzg77CR/pAjUkSgKIol6xt4J
R3v5giYvfFND3mX9ss4FsTGpdKJOGYoJRWm7BgiEOODYRMccpke0OHVXup7/MbRbI6VVuIseDEAE
PTWbnSWd2S9fsgFMN8c1SUhYQASX1oEHioj6pp2pBVS3iocOlQmkxbPsJbygU54PqOAs///roWOQ
iSQcuBiVjLWCDGunBwW3dNkaxe+ZUFPQ1W8Irm+WbPyZ1fT1GOWrUjBgkBXAeXx3BT5e9VbfTIlG
vab/qB6gZgk2AU9XvhYuzU3wc9wSzKk2Z+/4c1ZXUQ0D8atOMrAqb0eHlOtOAzXAW2q60bZLXFv9
EdODezap/HVikWA0Vb4nRXNf/apGQwCzCTCrbvWD1SP3R1noprzud7U7uhTDtpCpw414cf6bfj13
P5teftqHeU5z08yDAVycum330k7fL9HWctuc856WW+Kz62YiuyuTYdYRIfpCLASIKEWStKydbbDD
M48dy9avMWXb+eW54+7UoD4aWw0KxIWaEyX776CO0bZ1dU/cnTNzwh9eBsUytYj9wW9eHXlIjgRN
2GNnsmcvv5D/lj+L29DTHYjlTrvtqPLZtzYFLPBj3e83yOkh/mNa/vzdGhJZ2QBF630+k0O0HTxo
OZ6x/97M14vj8whXl3+nA7fIVcyYIHv64og43bmdfs7E8ucfViCaqQPNBZjoPcUL7ekR/17fc0m6
im16/eXwWz7nTp+4kD8PazkHPtikvSFF1RGblSt5/U1C0960Xw4YivZt2UmvUjIOyf34SI6rucnu
z/G3T45ZIVutEKp915r+ZH8shyyKkRhmSofNJN0k49/vv9vXg4wBfjCwmtTUaKQxWQY4NsJtPeaI
t8OLobD/ezMnHOzPdlYTib5wOMQ6dpKn0aHPcBscACQwieQAbdWj6fbMQXJu5lZbO05qmgTfB6bg
w5P6pjfyzJi+PvQ+j2n58w+Lo8qzoZkVxrQcVeJldKvV4LnoUNj8Z1HGrvDTp0m2sQdjQ9D0e/Mn
N/aHL7e6gvQioFzNx3o35XQIhBdZ/iTzJCvojZSUW6Vltb58b/LEnJqaRqBGXyqavpZRUTqtSOE4
byzjMoLpIdMk872FE8vxk4XVV0tG5CSozqR/Lwl6J6VO36tj1Tzm8qCfCVIs/6nVRcPrlRAMCUvi
Xuv3lwRKTzSEBh1blYZAM0IK8rKlq6CXzl3bp6bto6XVEZzW8xBrcUsvcPmWKPeWeSZYeCIjykPo
w1DWh++Ai2SGGKgd4T7Y5Q6qBOI+9jK7cgaHdrdxA+RaP7P+T08gxxLfRCeitCzQD8tfm0wfwCcT
6FdvckpcB8hip/yRovLMojix0sF4kkkhU6UyzNXZsZQ30BG0QJZG9MAT5XEU/VuDJlO6qrVHuesJ
34Wtow/Zw/erUVm+zJc1IhmmgegCMn3rp5/oqx1V7CULHoYg/TUWuh/TY7/P94u6DolEbgIqpy4J
FHiDozyZR3knbNXr/Bg+8cBYpLXuDEc8njtOT5w8poHElKwS+GY3rmYknaNJhyY+b4Y4EXZibpb3
GZyw10lr8+swpMQUJEs+299Px6kPDqxVJOu0SFeu47QBATXKOkPuCktvby1JqK7mZugvS1Ok6Xkw
adP93uByhK2nH+KzovKWYpWt6zj61iqHQIQ3GmkWNA0aXy1AQgatFbpHtfEVfRne9xZPTSzPNp7e
Io8XNLw+r+lAF8cwEFnTWTxRmj6HxrEdxfaqQdT9b6iow0Utky/+fxglI8UILeIL64Rej+Z2Jevd
vEHNHorp7NbqsYPuo9L5mRD++t7aydPC/GBuOa4+7FsgY4LYF5hbmPGzo9uj/K6PBgFiCcfGL+lj
eHnusDh1sJvMrKmg8WBRXP7ZKO2KWiXRPgX3YADmVxmbYOj6rdoDCvh+fCdX6QdLy59/GF47a/JQ
LvrkCwqqlEd3JqfXpS/pcPu9oXevfb08UXGl+I3jz/oC+Y0iTSu7lNPBvKyeol3lJldFRGIt9ix3
ySUIB4uYRmQrtEa9x7nPFRWculg+/oDVl6ypm4+QPuZdDTQuMHfRoJ+ZzBORdAKUH8a4+m6qMrD/
MkwYaMBvlOfkDkCZLbiQGFUHgLLb3vLideuzkaiTy/Sj5dV3RMcs9N9ndymSoNzW64/yz3azAZHD
E01waIs851KdWqQfTa4cujCZu0IoGWwKUkCAJNdqOXjxt+/XzdmRrTw3q1SCOa0wM6BsAC7HTg7U
rAhub5sbfxPvykN5ebYg/dQluigBkNwjL0CK/fO2SHK6n9JlbLVc/eyIagdG81QZ2St9eZ4P7zg1
M7Cl5yjtp45wa0m4s+cV8oor1yToKA4fliVahoIbFI99FN9q+VOcyceAyvjonODtl9o/naDwR4Or
PVHm85x1EwZ7r6KKILT1g27a1qtGIVzoVE737F9bf1udAOrwLNxmb6QXztbDnjqDPv6I1a5Ronlq
k5EfEU7aTm9DJ5z20Lsq40ze4uRH/TC7qz3SB1RUDMtgCaVe5F627RYJ07NvqVOvNyaVzmxiqJS/
r+MX/RxHTYq6PHYkQG1uRXl2YtPmslV+aY8+iDz737Yz/Oc7/mNS/rxeo64u/UkAE2mp0B+nXZzI
Z67d0/vww6hWa1Mas9ZUGka1XIRo1tcP/Y1yJFe3SYEkQw6CQmtD9XXO7P9lCX65Nz7YXS1Rmk6B
ki73xlLpLhZ2em/dBVva7LzyKj6GLqiwqjhjVD69VP6Zz9WSDDotquMao+p2gk5l2c2d6vZwBf9o
8AtIy8JoKzbtFbzHJaCypGVTe9qWl/pRvhBuq4fxBULDuU9wbipWC1huJt8iQLz8qupqSYC/r+H2
qbxSnkAHoPFyrhr69Nb8Zx5WZzy5uHhMDNZVJ/zIjUvZ6C+SrnfjqD4z4ycC78tJ9I+l1THfTXQx
D8sK9i/1Q3KMDpYr75Vb+bnetHZ6SSj1zLo694lXR7ypD4WS0tiFUqH/Amd5m+zmPVW5IPZcaKwX
ymVxIf0VDiCgAsd6+976SeMkazVJJdJJ6PbzfqXAA4pLhvG+L0IvVzR5R8vhQzDMd1Ff/x4sOsGa
5roK2zNnoLxs0y/baXkeUPdJaGJdtxIqI4FHyrc4nIBQ2OV1eA0Fcgc3AUhR9hxeiU7iCA6dQRCf
dhRAXWsPQPvOBZxOVDryvT/8jtX3npFXkGWD36FuAX8iZEWix4MFsQ3PjPjUI+WjodV3Bvsgd4mI
oTkcYM8E893YUROUSCgVzaKwk6tz6iCnj8p/xqav8oLIkndhtsxx/1z8at9SB36EXbvai3TQDvEx
8dJL8Vzt5nLCf/Ndv7zFTDnvIhmbNW/tRbo+cPV94wnb1B12yv775Xt6t34Y4eq+meVCNnGBloxO
QCwIN7ew1T1o2MHxN9pjdNZHOG0RjZAl2UuFnLG6fvQ584coxSJ0K2fpUqjs4jKjVn9R6y0fz8UM
TuRd8eR5e5HLpjPvS918nyiRbpTpTFeE5JU3yg4AmHg9H3SPMMV07vQ7cbJblDxzGBBfM770Cv4v
aVe2HEeOJH9lrN9zNi/ksbYzD3nVwbMoUpT0kkZRZN7I+/z6dbB7RlWo3MJIa9b90KYWg0AGAoEI
D/c5bYH9A2MNTuXkhXswO7BAJLkTxBHHxwK8l/tflh1HzoBKuYzRRCBUwBXFxaCqV9qsY/WCIcge
FOf7BC25CYKQPkFvBWMPgttr5blwYo5zGYKhaFpQ1EOqojnY0bjtw7dFEondKivn4MQM5yc60MQx
dAfwoO0VpwjBK2pACKS8maxAlm/j6atpfsmhpaDAdGaLpCZX7kvWfcDMO0KrfVblC+M2x8Q0vEaB
kAmFzBKpG9dQAFkBZabgDK6ulE2voCVBFLTsT++QqswUkzJ9GXWD4o6vbE2/uAZLMLKRX9fB+nCW
n8Z4qEOrpLieETwdHJUQG4dqQdoCcE/I18vLWj0JR4Y4r1TVMTGBbUa4blMf2hAghRIctlVHPLLA
OeIyNObYZrAAhiYQgIwgeL5aok//v2VwbjhG+kzB0zQ7I+jGDQV84IIQvFZPwewOu8SxlnNcop3k
pRblWEbyrkLCI/JBh5tn17N0b7yTbbEBCQBSJ9PL8Z4D+fPspupeLqEtnu/77eXFftTcuMvn5Hfh
LvN50mNC2JaagIKpXgU+Xk8fvSEAUdveBII0re50EjAZaPaLLe8lxFggY+UO793nCGPskIoA0+lt
/tIPSPeyQDxSsv7Vf24Xd1qMYY7mhn2QuIYyCopMLfqfGFUWnMp19/23GZ27+sHtlUHdDztRg+4/
Lt/s+eXyXq8aMJEyojGO2sRH7nFUsItVE7jkIlnA84LB46RInuOpFCQTq1HsyAb3zmAcf2mVwcas
jNfgGvM7pfig8u0sUdFaZIp7YJglKMisFqYkUjwbBkbximwTWe9hM77+/zaO89G0r+fcUmEJnHI3
ZZLddpMoqWU/4uwYHO0b52PgqJ+NvoaJEW1hXW79DrxBJGuDASyKtQqyNkVw8tZqDUBE2ioIUnDx
YAr39BKwcrMDaxjcmkA1wpmANSlceqXeGQ7Zg+PpYN6LkJhr2e2JSc47AFaedDzVZuQNKuZbgjzA
uLRj3OW3KmAusqc9xb6wCrDmJ8fr5PyEdvaQyMwohgk+AwgXZltAhdGzQ8H40BcuJjZBLoCxDCFW
Y62oe7JeznGGLu8be2Dr1f1mR4Nhm1yD2+aWCeNVt9VnoOKRMKVPjXDGgAUL3p+OF835Ex5xSaHk
sJwlxTeMyoEAOwVlHNqvftnm4P9p3kDk/UUy0FVbfqN/xXCVBgGFnQ50FneDaW1ig5sQxqO2cXu0
eZMFck/SnSTqDKym2seWWMg7CmmmAsoeKwENHIEoT9zT62YBBD66lsHmO0IUHATf4EEflMUrFFN0
gNbuhWPj3AFaakiOFRaMh5kjk0B/rx8ghLWlz+qrGm3oi+KDZec3Jn0A9TvaXO4MxQsdZ5sd2ylh
NMWHAbzAl8Pd2oPJhgXwNtjEJviOp7tqTZDfSCKYMNTxm1R2gdYWO0MGf36OdmuneyCQ2VeZtUmT
7FOeYo0gynJB6PDrAxRYKwHa0MZ8A4tTp78ItZoRFG9gT18i8pUmw26R06ffWSwmJ1BRQdYNdz21
gXMiy72OxYK12Z+uhx2DpOP9i4a++VndigL9usse2eNigrGoLWZ/YC/d9S9VACJtgHOWzyA/Fo6L
r0BkP2Chtg76DTx8+b5uoYGhyDZhi70N+4fyMNxlfgo4HIQEPOWzcpN/q55EAXc13poYY/zLKOeg
kxwvQGLA6JSVkGTIvZrehdF3axRBUtlOncW4I0PclwODVpg2ERIm0HDuVaA0w2T0lmqfqo+FSl0y
C2bSVh+IQNn+e2Xcp7Mzq8FoFwxKJn1sQKQ7g1/eVvYLdFRIvmnApGX3L7Uyg5vZ3trtncBV1xK4
Y/vccSgaOclV9jmnOyTk6NUlB2iK3iMrdtNt6tONCBW3fmH/XDHPFROnHSaP0g8HCjeQOXmKDo7k
ds5XiulpK6A3wsGa9fNhgaUVEyIY4yZc8Kl0ycpB5zR/gL3KPet/sManvhVPhqxVEjFiqMMaqqms
QnR69k1w7A3Q1wTx8gbs8rie26DeMUvZb4XUI0vcy7FuFDsC5w6kx26gjqAF/SZ7goqQax6i+/L+
97q6J0vj7mCpxpDhzL6cvhl93U2/sJoQFDWc6pZlWhmEcNUHgX+uHsijRXK38WjpiZxWsJnMjtk7
1a4KIt/60e2nfXg9uWAv9BkNyIygaojC+GrUObLNuY0id6Qu2KeU8Rr8EWOUf6NtQ2/8Gt8aX8CQ
jser391mgbDaxzbyLAodGebCHZYbdm0Cwx17uboUSomY950w0UTc4a19jjeXd5lFtUv2uKg3d3pn
x2yhPaABvflMC7A4mYXTgN+zGESIN3YCLlnjQh6NNQWgJ1hLd8VD4Ye7197LH8AmIxzTEjkPF9yA
lolJTmGpbR70vANXOuSizNpP9Xkzgql9DLPd5Z1cj24WkFagWGMzJNzxp0pppzlBAidDd0L3Iah5
jQjnqxhXgcYHfCZxyGfQyX0dRXjnVdOgFMD0L4CRmLjjvmKeLXQAQQlUMjwoiGLaCE9XHzcYhhZr
HYMzqMR1JUgT7O3lNa/tso63Hl7/mJ7GdNdpxAO8T4FMAIj3rQb3JvQyNEq8yY5vJ6BOEmhyGKFg
ApcdPN6DTBA8YQRXxbAOD+2zpCyf0oEgv+oohTxZgT66k9Y9JiZ71bS8y+tbuyLB6wJmKdTCz2fI
imhQ7Ap0s86iSlDYiMKrOINSzWUjqwmypYH6C5VajP3wIKtQbfPESPD15D1USyG1AV6cD5A1ee93
4bO4f7u2iUB0YdSH6BrGJ7nPBm2M3qxUKARYdejrC9KcHNKNiYjYZS2I4iSwmxC0ZsiHT71jiFtV
guwmTrsNyXT9cbAe56wFZbEgk1pbDlCGGkbFFCDk+AdGK+V6ZNhgr60otNGJVeyKqvqkzaLk/nw9
aMTImCTEawZTp3znB/C7CmSwsJOGBoTU+uoxpNFwP2mj/mKWNBC4xXmwhDnwMKAXLQO/weM25zDE
xGIIUVLQn7vAqW20W/vA+B5i/9f5HmAK9GFoF2DsDgwbp19KibRMARcoTMXyds41aBtK3y8v5/wo
2SqqkcAcW7oKv+Nu1LYkQzgtkNyNm2UXz8u+awZBNFr5PjABxwZbqGEANXW6ChUDF8YwgIEgVFFx
jkwwVMvQAGoN0FyDmTp3f31FBmucY6ga4Bo+FKVQ7iisAhrtSd3vrNG4B5dmJ4gN59czoAgIQOjQ
21gVf4SarOhoD9If8C99l4dDlkOvx7A8eXha6G98IDaPB2czVHgDt3s9qGltowaLiaa/2/N7PYmc
bKVEiMUcWeASukptZqWgsMDejxT8AcECbWTEuhbUbjLE5WxfPAC3kpWfWuUcryRKX1HGzoLO16FU
t0VfXTFRorwDl1AW7mUKCFHzCTqDl91DuFzmrkfVpMwsuhBPAohtYvDJ0oIQc8CbbMNyOYjzQbGJ
vIGJRFgROI+Gp+vlcgFV6/pWS//a5RlDJSpwQn+aBTRK+wzhXNARizOuVVc9+rosVzhaLq1mAuUV
6EqWUXE9DANkcwuIW85+CWEDrTIErGErz2eskxE+GrqG+Vj++DWSGUfgj4GM4wceGhyFlpOBHNgG
0GCWhQN5K9WPU3vq6fqMZZnMOuoncPK5+l5lsqWLsW8s4M6gX4uBKMC+4/K6MkEpKyqCfFTPT9Oe
U+Pc4WyzxMpsA8ZBgh2M1hVU+AbU13/IkLKDNJUPGRbW0WLjpHa+nYBtxiw49Dhb3L1uiz6TiSFt
0W+17uFHn4A70HputdJk4hMwD28g3WXdN8ZO+RjIVPzFuk+Ml//ALFvspc3gTjQFqTnot7EZDGKs
QEw+cxOfDdlPPujOTWByxYi3lcv4xNu4w0ybqgo7C0vNd8kWImSRD7TJrg6mNzFt4do9BvQFK1Eq
popZ7FNPS3WlU9WmxMfO1MTLoCzVO7bVqpuu7vPraIASkCBUMd/ldlQDsxayQQUcKGdnqU5AVaQU
EFBtAsa6R1FHjJ8hxrAZNmJnXju5sIazi3eDhn/4CDWqC+jRoGWTWtHbEFmHJG1chWrQbLSg3AvB
zaHKfkRIvT1VqoiXSfLjDI3Ay4teiZOYziR4LGFI6By1UJZggiFTCkSUBA33qollryrAOgMVn06w
v2umMAEF7I4OGnOZh7ppPZlbDWptGKQvLSiqFE+GEj8B8SOqcK/EYJCu/DTExeAW+a8VhjBEwO5i
tpHbWv31AD3eloyualJBdrLy7rTZlA+Sbxn/nmfEyjC28xBhTu2bbTtQjGzus6tlK9+Hn9Dhh9RK
9gNPpr3+cPnTrQUeDakk+RikAhUTFw6rvKdVmSbIVVBllxyQFGX3ccAqlwB9vc3mXny9rRxKDaAo
0PPgAaCfsXoPS4YJOVUanUEa7tQMDM2ZBSVwMj9V7aQLMtmVZJktDlTpbFIMfngaAWiZSEy/DAks
lcG4COHKtB2T3/BKPDgxuQRkuHqW8DWaUjdUgcISoeRR64u9NmhOWwhQj2u+DxOMr9KwMP3GBTOa
KFYOvonRqbrGUQfM9IwQhDXyw2WXEJjhYUELmkx50mAxfQaJe9lp5MmtIXR+2Qo7P3ycPFoMz4Ey
JRU4URNYmZovWftZavVbO+mA3XmIkudRWNdZ8zlDQ3xC6cGEO3B7B/HGMCp7MjpSDKLBRnImKBIO
ebnB5SBwhjWPQ5cO01B40GBKkDNFijbXmgZZY2hZ4OiBgqJme5c3b+0THZngq//QkTJGQ4YJW4IO
bXaD14YDlp7gshXBQvgq3Ajps97skBzEFmDiSrXpiSTK7M/b4bZ2vBJ2nR6luhGeoHkzYCXQ79ro
/fBtkekdJgw3VWsEVoa4a3TtqzlWu64qBcbXfOLYNhf6lt5oehsyJWAW3GdwdElr3AY5PdUGwU6u
RncbZGQfBU2MVXL3dFPTpu5AnQyOFpK7SqC7xVa5ktwRleJX47V9rO+iwH78ne/30yh3hRkNoVJa
INEKJxtCxVsQxQiC61omj2IeqKgwKfpxf51+vn4kU2FCnNGRD52nfcnvW6h1OU0MdkjH+pFdTz5G
dA0oniiukAtmxT1PbHOu04NHaJkosw09Gzq9lLMI+bn22U5McB6igmWrGUqYYHDMyYOcM9MRsN3w
0/RuAex2ACzz06/PZ9gnRtm6j46E0seSYhQsp4M0UayjY9M+GC1k2mTB3b+6gQiGKIqASOysjqQm
IaQBLaQ4UB30RuMa+FdBkF/fwCMT7AgerQVCtcArEJjoPNC+3CdX8SuDFtHtGMxe8aq8jVe/85RC
LvpzWdxZywhIsNs4Q5WCfIEs3ksXNW+TpN7MS3k1GwCioAEUQwpAa2+nkm5K42lUG0h/S/4vHz/8
HuDvMfCuPq+hpZLZFHOJtSv2q438NB++XjbALhLuCj0xwDmK1C3VYMzMAGSwQIjsZAOw3kWyK+XW
0zrI3Xbvli7Ciq15DQS5GEYVXGJnNMVh1uVZ10ObboxBCwg56PDXp1DxpDHRudNAuszqtdwNWsVt
Zg0VOIrLECIFI1oH6KdF3xdCY4GDni0GllDuJniu6RgI/5gZO/LPHoqAaG11UJruC+gkqhXUvkPr
8fJ3Oq+bgUAB1U28VsAcABY9LoyYNkrPhlUCx5Lpn1IiuWr9Pshq5RpQw55GzR/nEc0KPPJjzRPY
Zj/7xElgGy0XVHHBJiUbfDaiVCaFaimEykc90Pe6j76v18ze+Go5jUP3UVA+X7Z4ltgBVwbcGoiq
NYZf5A3KEdTBorQmTpy+JOSbKd3U8dscmUwe0aktQbJ6dgZgwyJgA0NKjIkgvlCt6w0YgsoM3HLQ
oguSaNRBOtZ61Aif+sjc0wEClHNSYTaIACN8eaXKuXGI5KJ7gb4CKstn3aZlgZZfUc0WKILHewWi
XdMSQ1O33xZ5tJcGFcvFLKNh+mbWbShIakD852nhQ2eWG7OC+njbeEk3+EV0pYQi1z57wAI/aoMn
kk2FMbZ0zumk2SJRW0yWU8davJerCgofEuSTa70JA2uKho1imL0g5p2lVCo0MEBDx5oG4MjgP36m
pUukkwzlw678ocrhHqJ0+ymCbO2U27V7ef/PsmBmDC9lwyIofpw1q6pGqwa0SUyn6RUa6K0cQhw0
07YFBFEFR3hlMxnJCvZS01BMOIPkWkWUgQoDsqd1PMV7dElnP9HzPHbsaug7tzcwPIWZUt0SQYtU
/vxiYk6HkAukE1QMH/OWhxQSzRWIFEFVnC72k51VdrlD47Z+sMHLBeZkW1qg6FAUQwUhywIQp3aC
GImbGFJWuWQhJbjqoYoiC1Ja9SxzZ3LdIDRn8Uw956YFfpZJzRWaM9ggVNWlYUsK5TGM08lNqkR2
NNKCQgBtiVoHthdzLXdAR+zHFHNeVbmnse0ptWls4sz8NiSSG+fRFzPLvGhYJkGWeu6Up78plwd3
hp0mZMFv2qqPaa5Dp5DgfQExnM5IBLuybgr3PdpMCIB8aw4KnhBcSGEqUqXJn9JlQ0JoBjDh2JnU
gmbtSvgBCSLyeyQZyL/5Zq2ez4UEhmCwvasJ8us4R5NgnvdaHeoOlYYgjWUgTyZpU46lYEvPTYMQ
Ft1ogyBI4E5TTvM6tFjbWJ2AzlCK+G40YsjAkfqaqiQY5PS5LuuruW7uAOP4dPnInz84UKfCZAyo
d6Bdpp2RmfYGUeFhM3FonaIm339TDO2BjNNtHjae1ctuk9pXfYtWpfmDWu3jgA49RlFqKLFO9z0C
k2IKuifnn5wR1oIDBWEIFUMepgpNwly2MOoMap5vAwaDNB0klFHuAk4huG/OkhWmL8QekZhhxJgv
H1yXCaU6OjYQX82eK+lLQr9c3tzzn89IW5FxaZhgZp3f04+qaXE2aGEB3H+oKYhmtdb3O0VJf+OW
ODXEYt5R1rUAdhIqM56ISMtjz+7n234an9SSpL42yYIr6fyWgDGIB+IjATWN73RqbMzmfKAQR3UK
heRXi2KE9x0oejYm1UUUA+fFVChsQrQAOQGaaaiHczvYx409JyMIi9Ld+FnBwC74Np5C75VgnpWw
ZopoAPP8XoIiCSr8IAYzGD8Xd8k3ZKgg8VupjmTobt1VsaNPcemgwrnTJVAo6OEkIo1g0fIkofyI
+yCDRqkRaiV8xlUYBU3KHhlXldi3pBruK8AhgOSvrgk13mJo+hVtI0K7nR8yhHBAoxQwfeG9yq9z
SCwD8GXEVXOuRkfval+njRdHoIGuFnUX1xn4qOOHNNP9Sod+c15QX0cqMFDqDjKeQoNt3El6J8h1
z33LJGAURl6t4djgg5/61pyEzcQ0uCEblAImIUtBWYRVoKhhK4j15y9pbDuTaoSyE2BiqBCcmrJ6
LZqhzaw5HoIuzOw1b9pmYMyIfsix37myU70JWVtX13dklH2Wo4NaJzOurhxGw2/KF3UfbVn5I3Fl
20lvFRe8lZInfL6fJzynC+X2lCx5mUwqbHae6cifUQOJ/AzscnrQMiEokb01z2LzBdA2BW/OWWXO
JBNUP5hnya36oEe0dmsKqXurmDR3row5uBxjz0c82Xc8ssclI+Mc1VDhgL3Wj++BWJ+WoKzccNpq
iZ8Hkg/6RT+NnKn07cwjIOlZXGXx6UHchlmJVuxXwfwBDhQDR3EupSSWUnUJZBoYbUTHqEcYY4Pl
DC/9fX2fHyShHuD5DXNqkfMnYyjUbsxhUa4wrY1oVTe/niCcmuDcJ0/bSOoKmFCkwLpFo3dXoTDi
M24poPTI7Hbvi18H8V6IN173pJ/byX3ZRK36pqlhmZFaxeGm6Q7MbuIqe+1d04JK23fu7NAn0SUg
2lXuhlN1Mg9qiIisF1BUR+sEBRPvstuumQAhIOj/ZXaF8l3CsK3GVGKBoE+G2KHxlDmxIjf+ZSvn
7WwcjmMz7Nc4ijd5nclayQ4jYP8HiKXtDW/aj57s/ScaKcwT+IuM0Q0il8E0HKAvp8ZiFFrbZcG2
RT3mtUYCbcybaokdEl4bCxGM365F0mNj3MrkeiB6NsNYObxk832WvDGlr8vbd+aAKMGjwoSCD2NK
PitHmH1OIESJ/uCIV/Ftl2bha0gmbUfAgL2PFjO0BAbPFvVhEJFTh+glOrrcDkZ4VmozhUHLHLYW
YO5pm7vyL781OCvc1ilxYRdtBSv6ptkx2Je2YZwywsuO/bYn/sDZ4cJhIZM5qcHhyTB1iaNhYDBz
UUfdq8GfgogiEN/ZmeLsccGw18cMEsywp1jdlQTdyzoScpCcJWvMhop0FoUDhuPk1oSEMRqGGDai
z71fPsSFq3gMEi19JpU7/yivZU/dhq7yoxEmD6vOwTgzAIHUoYXARSV0d2e7BCOTY2nS8pTYcXEV
6X2VulqVR7F72fVX99JUMI6IZIzJoJ2e5agP52FOdLg+TRzIr8bA5122cD4yjK2EMB+IOfDKA2Uy
5+wGeAZoCtUq3FlOOjj1ywJRkuEq/67TwICUL/DlV1UGNKD2NXy5bHvtYKO4iXFLQAzw3OaeFZRm
0ygbqBHPva4mO9I1kStZZtMGWYHqqAO+0aT89R3FOxOFcR2IHsgccZ+vD0HOk6k406PeRJ5Kcn1j
Q5drd3llK06C4hbSD4BlWV7PrayVqbRkCfg65EraA6b0YCTLbrHp02UzK+6ho0bCaIxB/ngGZ14W
NZGmBFpuwGm8DGNxh7eGiJ1/5ajBBqI2cCBAGfD+DhEOfL8SrxPaGlXvRkpaONo4gMayAuYyAUk5
4A2NVQ53Cq0Amr28wrWNxNuTMf/g3zOSGgzoJJMU5aNT1hixWLrmsV06SL+SLBWVIc5rMFCSwYuH
ESGjAngmv5lEeRwBpD1gMBdz3Iun+2y6unnGtQauGvsdfJJeeDuJyu0rS8T4g4ImCvDb5z30wQYH
YwPmQCcZSl+ua38yiasNIiz6WVqA1amYPQT8HcnIWapTUmXW1BpmLAVTsqD9iaXvqao5sO4tIpXD
1b08tsZdbqiRDiiHwtoQNNeqm237Q7FXtpLff1Egr6Dc0ENx99dV91+v039Hb+X9n5da+8//wX+/
ltXcJFHccf/5z5vktSnb8r37H/bX/v2/nf6lf95Vb/RT17y9dTcvFf9/nvxF/Py/7Hsv3cvJf/i0
S7r50L8188Nb2+fdhxH8puz//E//8G9vHz/lca7e/vHHa9nTjv20KCnpH3/90e7HP/6w1KNjw378
X392+1LgrwXNG32N/8Y2iL61CaLwnz/0X3/z7aXt/vGHpGj633UMYSFs4rVtfRTCxrc//4jofwdw
DdcZ0D1g22MtIVo2XYy/Zv7dwsMOM2MQGcL8GF5Uf/ytLfuPP1PNv2MsBJkZfiaK5ijY/vGvTTj5
XD8/399oX9yXCe3af/xxeh8A+wVYItQLVWYJwnB81ATWrQpLuVYPuH23hERODIhF0gFSInzUnEbO
c1PY3+OMPMrSsuykUj2ENyMJrD24nb0OWjsLZp1nB6VlT7oXPclPD/q5Te6mrRsdWnR1px7SOryi
o+r19WaJRN0j7uj9ywxYqzFw98EId7o0PMNNoxpyFcgV2VWuR58V7EC5dKPeMQx6EXQAJIv4Pk9v
iT+NwhMADYZ4GwZR+Auv1CyjMiPjMMtf5dnYaE3pZdZ7K1c+UbrAIqK6Ebunf2a15wa5D5hFqHpG
g0UOoODYTT+62EkD6RZ0p/eSG+0Gnz5gLA659TOGKYUCCVzn+9w69ykn1OHauoHM19ga3tiOAfSv
vbJpdmUvb6s0Bo1V64JyOpjAd3V0tP86NMeHZM2Ljneai6zyFNa5HWGnEwO1bORH8VL4USO69tWP
xO/SDrNf5OjRWlMlolIlkQPKkSCxyfNtCMpRqLAj8w3y6CEDD4gcfbHq9j4paLBos2tFqhMCuFmY
w16fAAeDdgoIsBfQVo5jB9bOYl829605BUsF3pLlZorinTyEblQkvhomnyDV7IVlvbfNwZ+VKOir
yK+kAbX0ZT9rmmsiE22Mb5GEByfIuzqjc/D8vGtl+9quc4e+RzHZmbGNNsqVZiR3s53tIjv7VPbg
ZxjGeIMeljeGbyGAhdZo7itbg1RssRt1MJGDmH9q422Wf2+S3Emzr6Mdek2FqquCcDB/qsMgUfyo
R+tPfTKqZ9Lvoz52tLq8smblpta0J4tS37ChfJOB4ycznikahiawHrFyW4SDS+fcj8h4HxPVQW/L
l2caoNywVdFTsdM7MM5+SaVDF15NiubE1Rd53DRN5aBc50AGzpN6+3NYgm+mqX2jrA5lrey7aXZN
8j3GTzaqzgFiJlWJWxoehDyvzar0Bh1KpXZ0A/yCQ9EzlRW3AuUgBWivV5+jYnLxh5JsQiwgdFvp
hdbGg9bckgH0fMarmh/K5UssbSoqBQu96fT6uk67TWWmW3N4D3Mg4Qxsa1Q6INzFKDUUa1J8L/AP
U6BaMOkXGCRzMhABJwO5x1vU1XBkyi7y0A9yOq3bLhOUce0XQ0kdwE1clN7fw576jbYZ7dhZzNiV
gcrpB+NJ6d8VkqIX0LSb2h48MwSC3CrQ+5LAWze4ZGr2UQvp5opeR6qCLxv55djA/7BfdhWMdHiQ
R3AgmT/i/nOfPrQaoIqYQSpyEpQq5mGGcGOmB2Sc3/JGcqvF9JM4dtp+m4VgMRvA4Q6mASpvSxVV
1BC/QRfIJLyJyORMReKa0JFMs9JNF+mbXNSOqZpPywJppApMh/EbzTFhHqdbzaS3PQPAWZYzU81N
88fZ3kMZ2KULVMPmxJUG+Vs7xM8zwmgDfRKaTleMZ33QFRfMlBtU5JxaUr1IaTaFhPG4YriOsGls
WCE1hr2UYNWYl6v7e/SdkaO/gq/cNWNzt1jvAAbdKEuFD7SvtHIDojQvbbpATefPVJu8dgSsIaba
wcb7xSwxQd3IkC0O3cxOnFofn2PAWEnd7eJ42E54AYTzU740TkFMVy2XbTJTANEixxxfmjR3qVz7
UAx20+yKZE+IJ94yRRt7rgRxce1GZ9xXH6hNkD1z4YoSqJRqqUIOcmoEajJdmXW2/Y3Qi6IQxCY/
UiIu9DbhONIId+Ah1T8b5UvVPzTR+2UTXPH6r5vlyAa3jHro2qhDOfEwAk6b39MgOkguI7OI7iEo
64SmI+J34KqT5yZZWnYU6O26AOVBPZNDnjizz6Scq+82qDu6zxQULyIc1UqSB+YmJn+O+SUkClwh
W0mT2CilgRxQQ/G77rlkpD1L7eqVf3krVxwChtDGQmrKoATcThrgN82hVE0OCtiiU/nOTF4vG9BY
UsPdkCcWuI3ThmgulhoWrBumUEm96bnfWLvCL2/y7+1N+NUOcg8jKGbqJpsW4tCIbqXbPengCPCG
p/jQb/UHKUB0u/yLsZVd+r24La6NPlLiCkehBlq0HzA5a7wvIPC+bIUjzoHf4K1gQ1gZr3I0Wc5K
KU1tNlmiz9phjp/JbLhLnG86EIN0EGSTlMkfKaAMtuxJKesSi2CoK+Z11Kw+eHvQ4kLp6tRtY/CM
ZhB51A76hjGFDNvaC+80V3VivxRQSqhnTgvkwLEtlv4eHRG5SsqUGiU43jfRrbWBtMcm3OXQKgSz
s4trL5hc2TO21HlljabIpXvJize1LwKmi34PrnqFxA+nBnocBwtcLF1/S+zvtdK5mjYIoulZen2y
YCh0nS44aTJDtYZOO6AqiSdYFehm5GrFl8iw/Kyztkpzj37GRuBRl5cHKMypVahRmPqUpdoB90mM
Udl8PyndrkjeFSV3QVP+Oqng2RlArZPFXjW299UU3lRS79uMYHTIrkZt9C7/TmdnidsI7p2RKpIZ
FehOHEwArNTiu6G9z+P7ZRvnQZ8zop2u28SUcqVJg3ZgKhyKR65qN7wHHTRIhLpNvqUbTQQ8OAuO
nEXuKjNRnIScPJaVXlsb3OvshZi5hiN/iR+YWnMUEMFGnr9LOZNcPDbtNgZbMs5Q8nn2ZZ+RJeHJ
hnuG7Du/3uW+BF0K0ckVeRT786OD21h1WZjapB0UaJk00e1Eq00UUS/LRSSGJvOEk6jLrY+LR6TM
m7gaGqyP9JI/54sbZ18zwJosVNfdyLK3Rqt/Kmw0YZJluDLl+mtjdN96s0kcVJK/DgkytU62G7es
tMdkwQxGqW2igkauIqE7mfTaiz0vt2U5PkJ21ltQEaVz6zT0U6wi5WrnLfjpXEVHt7uev5hFBXnk
udqktQbuaBPc85DOspvmJk5yt1VfpSR2J/LJwGx4aOdBp0F1ONK9fFIdSwd73pU2AHQMsiJpmjcD
krvYarwm3ctxtW375Kmox7sCAMAhQRFxgtx1kSPtRuHbVUl1QHEwqFX7OVUBolxULy6+9016a+aC
S5jt6tGuo9gA+AhgI4oCRg/0Brldr+NyHBI1je8ghn1VFK8Lyjdjx3qF7KklzJU4fzozx10EaUEW
cBzlAAe6k0dUb4k3eFfZkkfvig0jVqwsr0g2fQzlBFEnj1NAAlKWWysX/SuMZGikypjx0TdyUOhO
P+Sn/ra8BdMqMBa1Z26GWwWnWPWafeW238UaN1w85H8HXi8inwCdikJsgCG1rrwknjJda3knKu+w
iHfhs/KtIZVIZEqYGbZU2QBb1nW7KTaoP3i97pa4fIXM4NzKkM4c3/FIKU5DxQh0jk1rhMSOgMXV
bv0smf2xrgVpk8gM9xHbQte7zFi0Aylkp5AwEz3UTl8JxQW4g8Ev56OEdRT5EjksO/D5YDle/Kha
rlx4iAMteBBMX7oxur1eOspnABBAYC5qAQvW+JG6HdlWw8iAFBruM6v7nnTfxvm56b4J7syz5Pv0
c328ao5s2FlIjUnBdRLeMKH23Cvd6moMjCDdiw6eaDnc9dwNamK1DZYDVLJrAAlD48KzLGFCzTn9
X5+MsUMC/w/oBvs9jpY0GW2GKGapePvJrgq9QVRTQq9zGMySshasqCfENX9ZCs98/qdF7nocw7A3
WjB2f6QBimc/Q7SKVVBfITEaolzcuc1T+EB2QJJc/nwczP7cMhe3pSFRlNKAZYYX62/VBgKsLa5m
UBnm743pXOeOGoDI6lDhuwIlJlI1Wv+mP1fOnXaltUbaU1s9JMVbC1lQ1aKu0rX+5WWKrHCHXTEq
VG+wwYdaKoNFmdwMcsSkEpyF9WTu32vhJ9vNzGyUQg1hRTmgihNUSSRYh8gCl5hXU4P6/qSjMzMC
jkVnT1LN4PJWfQBsj0I+74sf+dWR948TraFHIDHv/1MVqL2JMscCzR3aMQHKlr/eBDr1fh7nk4YS
jWgCixlQJGaQ7C3JWchGv+8xxdm5A/QgRsd+FKxTtJfsz4/WmfZIE6MOX6v16xd2ysGPjBaF10OO
qNp/EC+JkHTrd8FPB2FuemRymHul1RqYnPPWaefCtcrIoVnt2vicHSCSgiVyWdLZp+TCSjyhBD93
2NgaI4AO2GIgs7GZriYTBLSTj/bvU3dTSm4vFHsSnDceuGyGOu1GBYZLbU86860pO0gM90+C9QkC
tckFjzHXU3WkMMO4lmIXkmCLN1wlNwzNC1UwFQjNyxZFG8rFEbWb+3qcYXDM3ysblffpuoiBGFA7
77IhwQZa3Ls/zAhT1EDAYhq7uQlZDfU+B/7ospX/48H7b4fkO71SL8l9OuOmG4Litr8FOrFHRQzt
yU3vgb9QcbRsE38TVU/+jyfoT7PsCXd0Dhp5nNH8xurYpdPekitcsPXb9L+kfVeP5DjS7S8SIG9e
ZdMry3VX9YtQXd0jR4kylP3196j27nYmKze13wwwmIcpYCJJkRHBiBPnMLvAM3QRR4xkrwL7xLbe
3F/wygXkcf6WUJeKuNz5vuxRDgw1dojnV1F7yZSn+5Y+oW933Kj5xb3kQ1kW2Fp17N6BD/eGWfjd
YD4chBBjBfBwd7KszkP1zpnRsZFT/buWzkfwrTgKekv3f81amOeLsFKjxfpsLQv3dQ8z1UEXpPn+
OXorjvp5keNcRKCyB7U7PQ37tab06vfm/FAnzIW6oOMfpl16MjElbHzXh+3CdLBouPckUPfNMfLW
JLGX63/vE3C5DUmtrCgIoiUhvd/KlYsKEghaFLcroDlnVIHV/J9bE9ehzOQ8kihEsxm3SKcUcxsN
b7WaeCAM2N7/mjcjF57aKN6LOsj2OS+Ukl6OYxMVDiXFJGxL3DxaOzBfmxHLQv7Y4HMZtO1IFpk1
6m2hGUhu7mmZA/2H7XAod8NmXPVEy2/+8q0u7HGZDdXTOhuVCQ4vp5CVQHNVrTdDap7jEvBsEuuY
StMeo7jZ9YCH23Ex2LI2fR9IFZRFuwGPxXkm0ouSiBCrQJ3EUl/vb/rtK3TxCzmnpVk1rcwZn3Zw
XNTqOtsMFjr3/icQB7t+0zvpYSG1wk+PvoMc07lv/uZZvrC+hMILl5nMSg4eZUl+0Pv3MRNdYjya
UWqrcexJKThN25UAtHoAOP9lUIAbmDXLKLUPnuzVQb+Zzv+CRmvnNXHIlRNtLOHwYnW6GGfJCIUM
3NSXyFSdoZHXPODNd+rFBnI+KNVjkYq4U8gVUAlDrgBeyED0ugfi0+PCRjm4h2TTnZXYeUjdtarr
2gI5V2SZNBlVQUSKS1DZmx26ysSwZoHzPBHA/1qUwsLItgQt6YwV/v0jeDN4Xuwg53ZMNZ4VVuIC
CLPuKESwq2g7L4AfZD8ilFHvW7uZAf2xxmdAWjv3qp4a8kNnPDWY0tIY6DOFaOVYqDcWtQDdwN0G
9kbjy5DzNIx5Uko69Jc18VwAQ2FjzDMCRxOw7KTD0L1iNqM3UyVziIYicsEMG3oHrV3MsVdkSxEi
B3NxmicnuesLQA0WIEii7zOtKLxRx8tlVNRzLjNHnnYFCBpqFAaN/LnGWL9Cf3Wy7FlRJNmaPIFW
fMyOZmnmtlCqjtTUoVaPnhR1mU1zYGENRersuMqh96kOnZ1K7NilOUjku6h0rRKUiEXWPHfZ2uDp
jbN1tUnc3TELdYywHoi512D6aFh0qgRxhYmAr6ouj5UrI9wVkQhpa0lmwsPok2ckCc7w2zq1J2Wf
7qFsSgML2grLo0UwnbzCfjjZMce/gvvH7lZKjFmdReMe00jLHPG1K1pmQegQUxKOYErtpmP1lIOs
tTvM0oagZuBkXrfPhJVj+BXIhsVfWuUcoBUNfSJAlCBMVGoAESJuJICtJyZioYWfpkkITvqDlBOc
rZUe1I3IcmWa+7hSqVc5GUoS5ka3bRKErwaMImbhVVPhmX3r6sqqcvcSK7lof2WT+9Y4xwWKvLAp
hewAvv5lZmQKZwcYnAlSjquIz7U1cs5RozQrcpqQcDBFh8yCKyibSn0UI2tTifO2AGgpo92bZJAH
PMv9hHax3cXTd1WaDFtjgMACfR8ywXqb89KbG1TDC/WvDtUzp83IrpTE30K2j6LjJMf7TGn9Tsy2
KoB5ORFOGKt/n8hTqxuOImZ+reKtPybuBNCclvXAYWlg05i/9Tp4gkQBv6DoPyYqgeks30RS+UM1
05OUKB+Dpni4g41RuxSzBh0xkRN1tq5D0aXGwbTKjQkM0sp9WPtUnNfvWQnoQYpPNezMYNzOG/Og
o7eueA2mc9eynK9Qjut7wKedcmPJ8dTi9iG5CWso7+rMj5juxnCBGIb2Z7WFhp3qtlBLRFdJI5NN
cH4swMIspXBmNjkdJJEHkOFk+Gp1ETtzn7j9/AGuaycCAkQrtlOPar+VBGbMflQsNLtXiiGb+/t2
I5+9POH8qH7Uy1BrEazoAcEFPEytN1fsSPTOmToNWP/fUj4FEwig71u99eq8Mrt8zYtESkUUM4Wm
IGEPKlEnilMvATEAhEzdegZJkTk5hD0ik7TbtrQHcDYRepabN2FJuP9GBL/6LVzK2nT5aBQCTk49
NG4NzJ081W4FxOfKmldOqMF5bGopFSaJlhOKHpXhg17chSLsjm7HYNisTQvegrtcrYrz1FWagQ/B
wA43+LCCjkyI6XYOlGOUkw2D28z7j7Z6nlHLVhIgue4vVlkKP3c8p8F5ayOt2yypcUGybYSW9g60
4W7znT3NG80zikAOlaMB1HwVsGChg+ga23pSXq2wQtOisYUHyVtviK6ddc6b16ypq1ZaQqa1Q8vb
bjDbzmTQvUuvlYUBvQlFQLNbK7Asx+frTkBKBz1nsPHJnFXZTKJKpFT47NJUQOglfo4UwQiSTRNY
27Xa7a0iBj78H3tcDOmFWjRrw4wWcAi1ReW5Qs8ZcA3THR2IskTGRiA7MLof10U/bj3GrmxzTjjr
McXTZDh0zF1YlLsgc6FfutN2wDoF0vb+GeN4xz57QpfWPs/ghRMBAJyJkZ6TUP0hSrtxfNIIdJiJ
G22nsAZqAnT2UkBVr0jA4z48V86wWYvYt4/Ufzb7M05c/IS+Za3Ccmx20+76TgaVWeK0gCEzpfai
GlBkADH6+Pv9hd9Kcy++sMI5TzpEmhoNWPfITAepOvCQv+5bkG4nIn/WxfkqXaMiGyqsaxkKicpg
3oJLK94UBroP6bHfib4hB9MWcHZhxCWOVh5VayvknJeZa9oUy8sKVR3DdbJNhhULy627cysVzj/1
U58SrYOFuqZOWiME99u+x7yiEKZrBKNrh4TzAOIoD4ZIsJlVNnmG1PlSCTUtQKd7sztmtPbiMnMK
deWhsqzg3go5P6DWSVpiuIKEU4yAMwBgX5h+JwCmvdJsWPtY3KWnKsnHESl/WIA/NW4nRxjW0oUb
RZHLm85Lj1cdNLNSEWvp/Xhj7OPdKG+ZN7ltOGzKbs2vrHhsXsyq7XUUeRZr5qgHQvO9XbTbJaDS
id2msqtLjS0zlGIy1c3rnaz8Fc/jyvH8Lw+t/1xAlbvjZmxAjFHGb+h21bbYxLtyT7fZfj2V/S+J
wh9LXPoTzW1BJIighcmh3LJz7STufDKC7rxOMvNfHq1/bHFuBejMKkowGhTKo9cChWkXhQ0o2aaL
obUhE38Gg0/irVZtb152MOyDIEpRvk4FW0Ii6mOMJZajtun12J5ViJhjgKPCON1crRWlb973P+b4
uJREXSSPFOZA9odZKEePd5H6AWlgL59jyL7imSCxv3MJL2xydWkhwhRAqWIaqDFQ21Xw9MpWa983
c7oLG9yZ1Bqjt8zFZy6zBtZ+3IhbujX/l8h+8waCyBQTgmAbwOA9fNtFWDW6qssjgZahUqZBD3kv
OVKeatQ1LKn7XWMWRQAxG8FsDYkr6FmKXqFAJRBSAPfD4M1zY2HuwET7Qvkye1AxpsRzmpehIH2L
JZCwiCO4B/JNM8qPE+jN7lu7mc8AjC2qywA9BvS5qJeCpIXFOsbyq1dosJLC6RvXIk52bu3aKYLa
FaQdkERKY+fP4qFygNUM/uFP4MKiiPIdHYuiDOv+ZYjjrVVBREtOnZy2XofHl5GxfRmfEumnXOIJ
a+GxRJ6NNrfnZD4QIfFV9qS3gzNTYeWnLYvnw9nl5izf6uJI6F0L5tQUmxNH40tugM9VUV9AJ7Py
EW4Fs0szXNSMTYHIrCIlfP+mS1S3kv4OcMU0VQt1RAPTyxZPtjxAl0akhlogmKlQSa5B5WIeJHSy
Ja8JtO1aeP78/3E7d2mPd0dUBRmnVAxzOMaqPWC8rI81O8+GI+1qV6biZpYAy9TeB/BLQ2fvkIgJ
FKuJTZPfo/4btKZOG2M+sMZwXYs8aXpRk1NZ/oDMuz2Xom2pQgAhoxPUgMKo6BhoF7SVb38L63O1
BM67JTHy6SnRCnCnQi6p6W0AWF3BU10JtWtv0S9cS+w/n2X3do1zdhLNwF3aykUIkoWdvrO2wqb4
DkYm6HSlO9CfgB4ytILE159jr9lYp2oz+cujtf1evqQ/V67lcrjv/RjOHyaxNGlq3c9hJsyBwsbN
IEElRrdeiASFRfFtmZ8U2ugwGI2jRj/nHjdQBxvh1J6leXTg4DYEk3T3f5Wy9qu4aN7rlrDMMxVh
q4M/JxmcisxbnX0bm94pFDQ+zXOkxLt4qs4YELEnAjULy06SswGgSKlqm9nqParSUw1FgbZ6awYh
yAbdZcBUkOGlMNPdVIwfiV57ilXbgpXuC/DESTFmPabmBNmSB2DENyWp9hXTA3NVrHVtgZxDxjiT
qIwRjh2YhDGNPASt1D/SapOYYVKt1dZv5OuQNkWZYIl5Gjirrx2ckuqNqLKiCEU59jqxDyYdQH/Z
spmW/I18+soW5+XKQYe0ntzMYWOav8emDawFHWSxfd8CFV9T6N8GsyGi1naYut/3j418I7hfGefe
C8gOi4olVRmqUNQpp9GuxMkuDMNr5dSnSrsRMMOsK1AKMCUU+IH3EPUAwvanKAqTsdsqxr4oK7sR
Tr3RukXONpUG8p/uoOXyyhG/Vae8+K3IR64/ypB3qk5z+M7KYMd56B8mXCMoKDgSRnhLojtmslGh
N82YLdPXaZAwZ27sOhSW6lWp68XjfHEC/zkgoM+4/i0p04ZqkrBvzB8gU5d7SMDOGMdGCQ0TP2uP
oDVrnP+jspRLEq5bOLZlAOk1XyrMHTSvt2zwaQzKJ9FvOrz1RmvT6emPSFqDlt2/D8jcr5erkhit
VYrlRmATbuVXAjfHMJm5pvF6I1u/+sScF4sqiyCzGYuQbNm2DvStFui+uFkbBbmRv1yZ4XyJzDAm
bFGcpEnTN43wQhX5PElr6q5rVrj8TZrFuKMNrER5HQrTPm/NgyWu4IdvJapXa+FcVSnKbVkqdYmH
QO/ObuII/rJ54OtxlpkS2UVjLkBt9X/ovFiLa7p3CzjX1apJXspzA3WkONmz5sccAfS76JiYgKoC
/K0aqTdnYJGzEBLTyqlNdWM14GY4oxxtoz9lQ9PX05HyFLoU6NBetpIf+mxsWK2hhRaKZGc1e8k6
NpUAUgHdzlg4LbkPy7yie4snak+Rhcdq8WhKqW8SNIDpd00DA2+9USCMXs87zGq5Vi48UaXaVGjE
de3SqwObaQ5FoPKnICJKk8mx+vcev6como0Q14jWsjM2h3FUQIVa2ar5bZoXdXB04XJ3VvO3sktd
Xcd8hvB7HN/1PHN0TOmycfZMJjk0T7YFK9whf0tbLSC5+FSOzJWH46jGnqoJnj6dzRgEIMVWnmsf
o7oe5EfPclb4BHqQk2RiAk16yCoMdGHzpLS1hUjat+IaSdctrwquYFDOLGzBYPPm7oLQz2TMTZWE
mt27KqgvwgnzfTMDehuSn8+xM3weHe9+4Fk1y12OXqS4cJpCwnjyKs3RK4fI9oKorgPBE60d3pmT
S13ICK+EkRtn9mq93H1pRbXQusEgoSgKdgEqgyquvEbVnFrfVlCGUuNms7LWG0H2yiR3TcRYMYVS
wlqH3fCX5i9XczpLQfauwrdFzt8ocV6Z42J6gwLSIguICosFfSiaHFnZeK0i+y3pkBoWR2sU/Xpk
K5/0s0zLeQPLgm4juKhUQ/3CBa9jGlLJ+3R4NLIfXQbxEcmeTOZbdYRGub7JQZHWpg8YO6xszAI+
Z3n5UprKa9cabwWb8MsaTCpjWkUcqd+OwtEcuxTUHM0PxlC9n2j0XBHqiI36La+e6rj/AA5mX0Sd
I+a7eXjryl9a9lFXxzk/T0288hG5Y7PMzoGADyyLGmZ7ZAgMXEdA2hi6pHS6/DgyehhYdJCshwRa
3RPoQYSRLKzjKxb5Bs4Xk1wwLDDfkMldJ4WLoLbkYlw99yD362K2xk9GJ3m5f0zXYjx3bMo8VgRD
EIswiXqPzS28VmtPseYsef59U/Ly07mjAuJIaBwtxRyMoXPpE6jay4lCYD0sezkAg8tZs4BGhH7h
I9FRWpHT5yEfHuSBOEA92PokPk5tGjAi+bmo1UBxzhu5Ue2mnn9lLX1LSb7vaA76rxbtVdD3Z5mr
5WvzyDeTk4sfzWVhap7q+cQS5MpBvPk36Wu2Stp8q117tTncUcsMMgwkKeaQSbFdqcwWhMaL5vRn
ORrHIfqLlo3PQNib9OVuNK1jYTEtELrkVSOGjXTeifUpcTsUrNJucNhQ9MB/gcYhB9sARuKf0gmg
GbQHEvqTaiCEVHp7ZGEEgetBos79L81dmwWgdbUW7gznUEISirycQ2EunTgvd1R8HTMJPRC6U0DP
Y1hlcN/i2tHi4lmk5UxNpMUi8XtTPAlRstLM+SREu3d6+dhFk5yQic0YoQ5AzLoDCtUWMgC3gdSY
OqdDZiKBSgP15U6yQjNbYCeGXQ/v4mgGeDVBMaA4pFb0Vk/yrwK14Qhh/p/tAhflxEqZm0lNC6RL
kT3nYGp5u29g2cZ7e7B8+IsS4JxkAxNKOof5/NJl45aSA0A/K9wdt2tNF1eO80mFHnWURNhp9YhS
E5iWI1fzWl+3P3ODVcD0rf7L5XHlB2/1Th1NqceqlilOYII6zC13fvPenf8HoewbJfwrY5wTNM1+
MuvlGC3+ZDpSjE/OO9UvH4ztP/pWn4Hm4luJtJCaSUyRpucHQ0OKw2q8l0v3vpVbbTKsB/SkKJlD
C5iHL+m9QdVa1ZHSVRmIE9AQsLKnaaKuNWyJDhadPraL5EzMNb47aE7dPI1/THOuOc8VaZhHVL+0
XnNN6V01QHklFD8m5c3MdWfoTXcWrecyEYOhAPSGNM7QMb9rNybYGNAGCLr8d2QlbmkF5sj8Rgip
sSXySQNXAlRKyXMnTC4IKBy9Tz1E5Y3F3vq8PMYktgUDxaFhLHZlDA3fNjsT2r5rIkaAVfWvlMqP
+kj2qdxuxYR4KrR/9KzxM1ECYUR2BmnmkxV1booGpoW/mYnmzbkcZO3bqD1m0byHNryXqNbPpv8W
A0St12ZAm9qpQMqXVbOjgW02leqtYOYbjaIbhNn+0sDgF7A91XCqwTVQZYBc4Mk0WN0mhdBeaeEC
WdNJFOk2HV+Tanb14kdXGG6tZ4/CuPDMRsEsDu7QjYEeRR5LxaOY/jJKORANC8J2ms/ScluYkl8K
6U5roa6e116WaaFIu4CmcpBboI9UnuQRQ5Jl6ZusehJU+RjHhtORb/KgHRUFNBuijD9n2yqdfdS7
t0Oqb1swBZACQGnB6UfLEUsWJEnuCPQjU/ZzfBQHUAUavlL8guewDcYcQ6g3Yv42Zt/FatsBuycq
ECdPSy8eIEMzKMA7QtUisuw4AdUxJH0gqfttnJ5j9P470nyPumQ3mdU30Bb4dYEH5v2bsTjbC1/5
JZHjQpJR60bSNab8KEizb04oqtWpA+Zup8ZdWS078KCjL+a48GQZIF1GLis/0pbZA8beacF2A3Y0
YSBAzsrWbwvRrYu3On1vklfL6n3SW5taNjNbKeMdlIRWNuCmHwcJ+qLCCI0skycOy/qs16wGjy45
MHeli+kXJ3eAkHaBu3JSdy1TW7XHRae4wMCeVqNh8FkUOSxc0KONeQBUk+owXZU8upU6Xy6PC1PJ
DM8nTFgeUQ9IcIiZexl7nGi5out1a55oIZP/9z5+/v3Ck894verNaJFwhqtJ0zSMzRGciWKTuI2Z
Db8G7RcTzclVc+GnNe+6FD2hrD5X+QcBq2VFk6WsIJ4zK1LcUsQ7jFR2y9aSD/7l8pn1Xf5MLrIV
eJSVTWoC74gtYWlsswrHfCyAro0whzRphZsDZTjVNBgF1WsLqttELdeq+DdrY5e/gwsL0xSBZrfE
MSDwc+hJ2+I7lNheICfGNiOGd9rn5tH6S3mvdvQpf1pt4N7KkaA2Ctpl6CVaEl9aGbrYqq14LnDq
DXBgtRt9V51zD6j5QO7sfAtQHO1RMV6L97egHWhaL9pvaGqCNJw7j1lWRJNcYv8TBUXBEUXB7qXf
RM1udCRHPEDR0FXXkLu3N/uPUYsrzxszZDfKDGdTBKceoh8AXPU7JlLs2EuD4VwcCtmm6KK8pucM
PG/J8b6TvbnZF+a5M5eB0S6hPczjQQJmUQHzMtuErCmN3QLjXW6txR2pcpRG0Ilga3F+dfzz18I+
HW21E/qfD1ie9WCh5socKF8+dvGaH13+7xeR5F8X62KR3NNQ6CNFHLpPP6oGmM0HflV8Sw9CsKjm
Sud/tqPc202jJkS/E+yo3vys43CQUztr3u/buJW4XZxUiwuNQyprCbOwIPB7MVCHVKuEirdjwcWe
ceGwZyyOlRLLWHCwszsEiwRedGCe5MzH6rjarFk7iNzTa65FypiOEzJKByNcKvIp8L5a7cth8i76
ADo58WoEWjPKBbwyVSulQfckbNnPqX4ZMfjVZivv3jUbnFcRRVXGcBu+Vd++ivSRmoAaPN0/Drc/
FijsDRH1aEh58puXTuC87VGNHnad9y9tN5B0n1G39CEK41krAfW2p7ywx+0bmyP0JVqsKdtiUuVj
eWJSx3KQBoIvdyu7GMr1VpZ4cxsvTHLbWDTWbPaZBkcVCK+lS56G0jGOC4NB41SqTZxVlYq1XeWJ
v+QE7wctxSq10Hg1/EVFqPLMUPZR3HMtd5WcZWWJPAOYJvbqjEFxgDaPUJTqEAWAPQ9A5VptZgDQ
O4An81BbcVd83vsv5/hnY3XONYsI9EPb4P2JWUiwui6sRKBG3KWBgcRPfgLo/wBFQjCXrHzQGz7s
qt7ORZ5cmQeKNzFy+W+ji84bJOSO4KY+62H+rIAAKfGm1cGCGzt8ZZNbq2IqGak13BPzKISdboO1
/vu4wWPpA6XTQ3dW97Ff/41qzJVRLvp001gqLIZRYYOEarOMd5sH+ooWFmDnxfdVfckbBZIre1wA
iozGGLUIG8vaB5E0YEgnyVZuQbmGJhWoGAW5fBHV+JCsynjf+qQXrQw+l9GiBIlVFA+PmYSRlFay
dfJ/T1cumyUWd2j02GoJnZLhURmI1xgPXVLaCv15/2h+jjFd5wuLRLiJzh6UcaB5xfmapBasPq5N
8ji0hsMAtm2a2geD82veZ7+sMS6h5ZjJNtT1QAtQyHu9E101+aXPhdOq2QcRy3dZmdBYBQ89GhxK
mm/GuAAZJ6rM8kz3uWgGhSi9QXz8vRsqYCNB2tPi/omoxOug08TkVqychkJ24viZ9E1oktNUgjKG
nIGA8zOh2tO2fQHMDTKeaXoQlfoE9o3cVdn8AAiHtGipEm/IsDtS5sRjvSNTfqS9uk17MOJL1cZo
1N8Wpqzl/pfcDPvUbIJUAVl6VT+i7fZM0tIfWPPQZN+JUKG+kvitWHdA9bDZiWfT0VJ0cWLFUVK2
EjA/534vtn95icsSghgExxYtXHG5xRfPNSGZwJ8C7YMwb2Snj4rjmKXfajI4RFXCJqU7WSYAPdNJ
9wzoQCtoQJMWZQHtexo/tmiRl6CskNrU6YTMhlOFqIrogH47H94S2rg6tDr1EmRrED+loBHGSw90
jrYwfUj1udHep8ab4rM5HGscLlL9HBUCXa7+qMmjU2nVM1paaHiPTi1gri87Re1WHd5KoMMssFPK
L3EErkH5hBAZoOHiG2Qho49POgpAxYAH/AyUpPbaJNEmTUDP0ha2Ja9BQPkJ739toQGJMWgYQ+Re
5E4wnRittVFWQmXC7Ds0ZQAui6N8A37EYxTLroZfRkdiE0qgcesoA3WNPlCj/JlOqL8rv41iwcK1
pwmYhGSIPiyIEOTl9v5F41+8/M/kC8daIymJHuNnCv2+3Bpgfrc8aF+oqPXjOZB4q2/LxT98OVp/
9uWzkn1xtFjGBK3rmBIOhnXMTAvgp31vUjtPqAPBe0er/9KrQ0K+J+3as/rT+92zzQUfwspYSkmr
hKUhv0I5xe2LgzIkrpGD+jDNd2Nd1VCuHN5MKd+oGm3sbgRKqWrFD3l6Noe5BE7LwGS+MKXulIEB
IVYM1GdE0CfnwKwW3TO4IXbT9BSLEQjQnwux8fuq+Unrx0QgXlUfiok6VBowHSvOdkZM4srSsBGM
QOx20FvNbY3OB3iDgRyqIT9m8aM4PxHFeBIypCGtUdqqVDxPg2zYEWj9ZujKDj9JB6n08hsdfo/t
ua9LX9Uf+ulHQmVb6p+N5pAV31B9LZNn0h2XttpkdHamvmoYkWXwRswCf7jZ2UyFDlkEZzvj2uHW
DOhRZ0x2yg4kM4r4WjcUuN/uMGqVrSUgx5OBoCu8TBIhc15494/mjeKjBn16hACwBVhwQ9c+SFS6
towUaIuQMQqq7vc4Va6IRmpbatt8VIP71nhcx3IRrsxxMVsbsjGnGQL04Bhh9ly/o9S5yBIYnvzR
l4HqLzOmq+RgXLz+YpVztB2gNGkqUCFULIBwheZZqxQXoql1grkkaKNUCsa/c0jd6pqrNWhrQ/CD
9tpGnhL//gbc2m4N8wKqJKEDgh92vd1qFfWFomL9va6DheMcTy9saG0CXSUhyla+Ld9y+Vz3pTXu
bUt1wsx2hjWF9v4M5XF5gF49WKG1GW2EKfOSdl/LmZ8lw0q2/WXHwe+JIrJkQMQT2YXG5S8RHG08
5qkYNsBZJmBgmLHN/8et5ExwbkaestqC129Dqpm2UUXOLBWBpCjwat9y6ATdt7Z8mCunxlnj7sk4
5FIyWKWIBsYvQXuXyzdVWUnHlsfkPRPc3RjzHNT/IOg7CV2NgLUlbWWz9qlHVBtjwUkEwb2/Jq4u
jeT5+iNxhzGKxqlHFacNczJBgrk5RLW4bwcwoLSr6NwvAYmzxR3FQRMylgr4WtHResWwMejh56De
Tk/rEC7+PftlXVyVgMrpXBo9xbcKeleE1CPe7Cd5q0L8DVT0q0xTa9+NKxI0udY3VQ1zxnyelKdY
ghLWSVdqe7Ymt4LSzj/7alzKQwAmHKmEY5LpRpAbp7QR3JxV9tSsNU5XLjFfF+jFHDwuyzcrZwIt
p40uaCseas0C5yb0hOSGoOAEiorxXHfqI+lXkuyVe8u/+pUqKqy0rsTQNPZ590atDUu/3f8gn22V
OxeXj6EJdGJBbIcD0HxMjzlGbSxb8iGasl+IQzvBjoNoM/jWQ6PbDFQ0ZbDmCte2cfn7RbZXGila
dhiBgcyY6kdR5Vh1teLQ1y6VzjkLBsWsbJwjwI7c3u1O2UfmLjQFgzuehqf1WdfbvglZPdoUiJa8
dnGhKFMO4uY2zLRHjPYapu6CrzRCw/f+x7t9ef/Y4bYubkuzG0TYwTDlcapADRMNTtSO3oLek03d
nodp5dDzSMj/75/+2OS2sgXmeK5aBMfWQz/a0U+9PxSu5jcgAURRClV7wxF9xTPA8mIDgmWc7Ba0
CMSbMLCUg4i28uwZrRo8+jbf1gCwi/v4epj//DjOUQvCOJRj2SAoIE2ui8YG1Gwzx41fm5kXlcRl
85mVa+gQHjT1ZU84nx2LTdWrUSyGCcopKd7eA8jmIlpsrXSwk0oCthvNacWAYHtlGxrbTexQYrJb
M35KxbagkLBRS1sXSOaMk2gnKElE5vP9s3Lbl/zZGs7RJ2CF7GI5wjWLhxeq1ye1e03nbMW//5eb
9scM5+AT2o6Ym4KZ1uvd1HIqvwg+BVyozU59sM5l9SUp/YzN/zYo85MzrTX3QibBYKpkAZk0G43J
UxM3pygxzuVq2nF/G2Ue3dmQXtAFiYIQgP3s50NcW26hSiuXjC/dcwdKFuVrnyjEVCh7AVaa14Xf
ZOnDGQVGAWdnBuMbaunO6jPjdo7zZx+5HDECe8NsNHUbxp1wmo2dIgKHhvckQQtdgYJpFwciPAyL
c8BwopXy6+0Y8Mc458ggo6V12YyP2GfzuWf7mDQP94//ysGU+cdLZU1JVIrwWwsrUrxfhIWgJ6Da
eKJuxM3adt73zLLIOaKhMZUhk+CIYowSKTJqB8PDTHZsOkZTyIy1ZPjr05S7BZwHMqHGQ3sFB4a5
Qmgxp9wu6rrz7I4gbnO7A3DEb83qGPf9OAc9+etjqhtNIac1rAr0TYW0YlkKTmH+JmLm3v96a4Y4
rzJATRP9OXy8HnpuqQo1NXrsUPJV2Qq9Aa88wd88vtiVt3U/MNVa/Nfk6e99mLiLFpRpd8/pM4q6
3tLfBBosuL/AtRvP17x0JSIZmXADWjGDiulC1cYghCoHkVG6k/JB6eyQaF+L2ckC6BbD89CS/QVS
oH/mwOXPauBlOgYiNLNB3Rpxwu2+6VCSM89gAR2d/j121A3+45rFlcv/eXMvLPZjCjasCgngVLZ7
KduNwLAk4y/DfDTjl1SdMRuPfpceOQtFHWRTa2HGYFv3tPIFFgf333MHcElfH+aJiiY1lOULtOzA
GuIM0eSm6ngkouWWMipr+kHrcy82Da8CIF+GdFU6p6/3f8baZnDpVcN6M8libAYkZM5RJpzN5O2+
hZW79NlqvNjuATpZrTHB0QuFn0cWKsx7KQ+wdP+f2eFckh71lT5FFR5gpA1aMfZklOTLAQAdYVxp
OK0tifNDTOi0Nm2xaaNYb1UKocs2hlqZucn/H2lfthwprkX7RUQAAgSvDDnazkxPZdcLUbarmEGI
ma+/C5+47Sw5T+rePi/90N3hnRJbS1t7WKukkoMqAfbPTqGz3UNRhpDQgZeYzNyqUL/pGud2tl+6
5HmGc1SZ8+f6Nn5Pv/8N7Z8PuDOLetHw0RohFEqgRhrT3I26JyV6s+3I1ZRX1cZ9TEjQof5h8me7
kQDiRX/U0eGFTJgDohThkct6iP8UatweSrPegzdx29eFDACEWuh/MPfMhhDt1AoSjn0LGzWmZdR0
Hw/1oUcToFo4GJ77FZXTXaG/FbUieT5d3tozw0LMozRDza0EftME7Y36CxwPG3TEP0OJ+WUhC7z+
IS9GjmfGBHxhJC11s8cqU4oe/AQakspxHLbXjcg+lwAfZYEqVjjCyKigwMXH3VRJ+SUvRopnC1lO
45lDmnVpJ7UStQdu6W7PbJc1e4OwQAOdpZOdrC5ZzyzZ8mI8hjr5N0f9zLiAKkM1jVQtYVyNhk1S
38bQ4W4xyZr0TOaWFy+EM1MCqhSJamRdhL001sOzAd9oXQtqHM02dTO/9GT+cfkVeWZPCHJIPjdZ
OmNpS4SquOATtFxIvqG4dEhfyc3CCdx7fTAUK6VELlD9EWIe+rr7iJwJ4lEUw5+0NgeTgQYFJ2II
jGf1No/X6KNFWzPIJCGSg+6aRSoHWd0Gk1eeDtZBcGgEcl6Uizj7tRliPMTTpuCFgR9C2G0aoyG4
2UTNnwqUHCTvtyGKU9dXLnbYfFu5AEJTDCHV1AEWGOtZd0PwIh3Rp7/G/BjWG99Bnd7x0j1f/6uX
wtlCBQzqDLDiJH2BlIUNOSIHo+IKWnx4H6ASDN0Xn5cy8a/PvfsW6ZyZFJBI6ZimseXJvDia8Uw2
2RqEPb75LH8hiD2l37ZVACQH9DARHT4dir5btod8dgSOKWjSnzIQEGOmz0VMvSIuHu7SmacFDK4t
VEAqY0jYaDgZXmE6Jkaq8pabG5CuByl0qEHEKCPTk5kTsEnvlclojRzmFLJtbdu3UKWa09wN9Y/a
iiRnVQL1nzt/BsPUcZzYGABPms03RdOsDWNz/Uws23Nt+wRAApNkkg8Tvp2DANyi9xVfdWAdyHtZ
flZyNYohDlosIhZOWEprpRtbLUCqYO3tSkbbv/zeK+v5BOCzHUvqhFfjDDMxz/ZK8WSoz/McbbXx
pEHzkoGxKhl/X99C2coEVKHxWOmQ3V1eyNEtpbcJ4Tc8k2XdJK7wiepnC0vLLiqtAVY0yDhN8UNu
jpLgReIKn0PPZxaMklZTtzgbz5UHjdzmeromIxp/EtkDVGZJAAxr5hCXWILBpNJOaJnYJOExQ+U3
k3m3LPrTl19ytqZaaXUNxHvLXYfH9dI6avnVTb3ca+CglXK5S260TyKwM3PWVA9xlOIjNTE4EqCf
0TThPh+yPYNKcjdTf4RwzXXv+15DX94OX0ivCyFMY6dpqi+1lZg4KwMNjXjJh2nk5oq6NfIT1Y6M
3Foy5iWZ0wu4EfVlTQqOjU2c5g7MBybTd735Q7I22Y0t8s3lddMYJktRf5vxDuMsxsSQ9axWVuoa
Q53j+VCBjZxs9BR8JpUKDLM5D1dmZLR+GBmJH7Ok2LHCMrb2pIBSJupAFwbJdg8KKAlIEUGgmRT2
UQU1l9fNqephVC8ED0qBLJeCucPZSshNXth3GEyHBbT16GazmoYDFA7czzE9uvwuyIlBDttpuVc6
WRCjcQYVCV+L7ily/SRiG3M8mpGNQfXbOtorU0TBmrca2GOs6eA2C/2KRQHIPneRPu8spBx88H6q
uywEA6fSjOna0Nme0vFt7A+WzVZztebV01xsxrp9pKUZaJAIYRESJ8ZmbDXXDtHTOLs24gwDXL3u
mLy3VvK7LO9t9tIqcVBOYJma3vqkuo3BnVoj2LIdZkLZxdmGWvOTDSkou0LmW1yBtb53OwMNjEUy
F0HCELLaKTr3uhpljHJuf2vxfMdyvtINdN+pzDe0cEU57IYUnHpR/Jy2xqkDxQb2Cf1SIOw/heVB
Tw9KpqquoST/6lqzwX1mEEItW7im59ZQabTE9a2lb2ItD9K896sJqbZClnRe4P3bjWNZIAqAfBh4
aITgrtV7va8URFrplr4YwSLaAmb098hbxpSkIezFB8uZNSGuM7omrKFDtDxnAWjF/TKepN0rPwFu
YFn0p03xb9L2ZwYFrM4o+ndyEwZtlt8yq9vWsraSy3nRLwQjQv5hNLvKiLrlY0Gjogh6HVpVORru
e8gPrWgBbuZ8Iy8qSS5UIlzbFQSEaL5ECpNu3Wo8B1+LTLlAch0Q0TVazhp7iXm0XN1E8TYk77wL
aije8wFVCTWS3OBSuBS8o455Q1QKX1zEQfMPikno56WZHx2CXryPjkh21stMiMSu5D4ngo+MQ1Mk
rQIfSUm3CaPO7dI/dahvCvlwsGxLhQs96dosMkyscMndN3f2b1q58w2cZoOWTXWrr7L3DCMhnYfZ
YdkyZR4jgEqhm0PGlsSLOTkuWLxd25Bc5rLVLf/9LH7IqlwPU1JgI5vHNucbptw54HRCgwi0t/Yz
l8mbXb7F/4FJS9hNRbdBOlBhRX3T4WLr1pp2O1ayIaWLCKl/WRH2TcutcZwTxAoGrrHdfwik0OtU
7iF9FIDGTFpouQiSZwaFbSwzo0lnbs+HXgchF7un1TMt2abvd32VezOa8UFHPKPaQLLMpbWJZvrJ
lYQust8gBEgNdNysfkluoL04cU0oPEPMa2dDWXwJPRXpzXDZdf7ZZFFFCDX50mhQKT9AnNevLD/L
MDrd6kHEn3LGVqBGCiQrlHxWkS8DrlOWzgLbxrobfi3zNNDncPvBR5/sFLrZQfpdLx/ArzUKkJ03
GmZFMljkPn3vMagaaJgZavxwWqnJZ0gvn42XHBGROGsumG5ziGYfGpKtJuVuGNHeUkgy8P8lXfO1
MgG4u0SvOefLQVylyEktecg2oLslCylLRsk2UQBr1lSh0S6Pr7Lqj8zCOEVv/qv74Gs1AqxUbWGi
yoA9643sUBb5bdjdKdEvPFUkp0z2cQRkUfIZAeeSvSgoesrG2g9VsmvCx+ueLjtaApw4farXRgsr
Wf3MQqCy3exqNERHBlsb03ME1brrBmXLErBDq1icx0ueUhseZhJ7tAOR8SwxIvEDe6nYnN01Ead2
5ZTwg8RJDuoIDR/l+X9ahqi03U2aAjIN7JtZTHcZCLS0MfJJLZvnkC1EQIU2oU5k5TDjoDLIHNDI
xFzi0DITC9if7VXS2VaO+RisxCSHmYU3JP24vlfLkfj2ivi6skTpbJKMfVGPsABCvlXUvWfsVbND
z5p+X7cjW4lw+skAQj6e46vnYXeT6NlWNXOJY8nAzBaOfwlKi2iGku6hUMat+pNGD451j/drRG8G
a/CSEuWF6IUppeQrXe6QOXurCIbnupmRzVxQNG08tclOOU8f6la9SVBWzSjZaTPfTdAvjR3+AEHs
W83YGla9503oomf58fpWX/ykZ79GACe1UFipVzjFY0Ne7OLeGTZz84YGPUl8tfydb65zZkeAJ4Pb
mYbwG3ai+Wjk23rEK3/6KCZoV4ejf31RF6HpzJgATSDOmsxwhrE8J6epfY4c46kpJQXAi076ZUTM
FYcWVMxrCiNtNW6MEXKUtSl5tks2TcwTa3Y5W+bSg5F0/Cctb1kXJUiIpJBRRLzN/lzfNdmCBIhC
fhhagFBEPFDF2ueGs0kNyTNd8l2+pYcRa2oRseaDXt/ZRrgryFtNh/X1ZciMLMs8g8ECLTFtvnTx
JCb71dHi1EPsyrYln+YzY3nFoXUBo0w7pMAJDXThzrbOarfKMx8JqtK3dSfz2Txg5hSD3C5jzwU0
cSmYIgutvuF97aYTGqRtsmrHIGzaBEmrAuSFie9AHCi2QP/fY5Yq9aPwWEd34HRye2g0OnYpLaDL
vrgARZyR0eiWwQHMpnaBjhmyHkp9+wT96GHsL3EdaBNl+Le40bWNExDHThxm8eVwjqtQWy8R+dIB
32cb1c/85CDlSZAtUkAebUzsMVuQZ+FeRk5wfASXjL+s0U7ceGNIWy4lkCrKnWQmY1rp4GbJO8c3
rOiYLlOOEIUtLVkuRQIQYuZ5bnmdqUsMps/265QdSW/+YkZ6XxbpwZJFmJJ1iRmwJILAtVKgZ8RM
VK8EJQ5PXGSEPVACSXxEpK79T7H2C1vFtBfG0ScwvGBdYboBnwyGCVp70057C4zh6jPrUb2NgnZj
rpHmJt3bXEOt6M4J7zp72zhvpqfbID+SeZLEkcREmaMjPTwtTToTptcqdXijsqYZCXQRAbraweEg
CoeFSiN3WvRGbeNoWg/X8VH2GQXgKkiKrFCCzzibsYekGEjaM0+tXx1dJvwjW44ALxnUiS1n+Yp2
xV8KPBe79nVoJMu5PDd05isCnoQsR9NCFy9NBNoK0qug/5unB8133mx1AwLeleO10H7FjAMYC29S
83G8lVMDyXxDAJla1acQFUl8uQkcEIusoiW51mQWhJjGgM47N1VYGOz+YYj7kyMTSZGAiag5aLVW
b+KEI68X6+9hulZGzPbqGkb9D7ls2uuyazifI7yODbLCvy/psEDfh4GaLcrR/EOd12mGru1Zdp4u
u/qXFSGiaZJCqa0SVrrKOWn9H0VBC3oKNWr64/qZulzCtb4sEWE9XU2SNERQH94Wd8hn7aDY5Nrv
uqu68mzP8qm/36BfxgSYqCvIB+lgizhUyYuSZm6VagFeSUHskLVSjn5WVaj2Pf2PSxRwgzllCNHz
xQFxzmL9MwFUvCwTVMRGO5Isj3bZ378WKYBHw8HZjFZ03KJj+xJG5dGoiC9Zksw/BOiIIBmt0BBL
gnLwKqoCNu8TpOpHdAMhu1X7s5fgkqHoAjd26c6S5dMutpueOY0AGsNgdk2k2susBHV7KLhz3Ggk
YNLWrsvFqzNLAniYUO+kBtSDD+N7e6P5rLytMAy1CIpSy+UUYzzlWkr7tfj8FTcV+X3y2Jzqdukz
MNaoguhbaJMsJG3LtGMMFczpNlvJruj/8rj+x2tExp/ZIlXW61joAOVEnyFQaW8ajA6Efu135A+p
3wcIXhTSrK8Ez0TGQgy2J0Ocwlsjm6xTzdyYYfsR65L303+5676WJ8CMacxmoswEmjolitt94mfN
D8631HwsFpFNMM6yfGMkiZuR+KNV+t9hhlGNrvHVxNxNEIqpu+TeLkFVWRbeaPSr6wfq0i6AD9NE
wswiDjWFbF2pT50V80I9pPlNVeIbz4+hvr1u4xIunNsQbo6clArDPxYbtmuZ4EwCef91ExePi2mg
Vg4FNdOwRUanhhlVPE2wUWmJ46rQj6/ZCAUb6zlOrWOeP4wgG7PT0Esi42S3xIvM8cWy9F2OboLr
v+XSlpKvk+sIWJ/Esx5nAxy6tdoAjIc3U64+KSrZXDcj9SwR3U0rQzEUdvoVtGIS37xRnyLVK5pn
2gYO3qebcNtjnhZk/5q9V+q7aQEq2djs5azc2XIF1Dehj9HNBn5GisqQbjxq4Y1e7oaBrFn+Yusf
OYi4Y6Nzq+n9+gZccqvzfRauArvVh7aucIB5Gb1bufmY55IYYUHza3AooH3PKCuyAhZm48Oezb1e
UKQlMujWJs9anEPHKfxXGaovtBBQH6KtDHQo2ExFC18Hpj7VsSSrJ/lemjj0ym0Ktbjle+lF+s7H
P2mdvjqgF8qT/hiq1oNiHSObuYS/l5EECK6fDE0cCAHlMNTSeuyngdYWdySQZtdrqFnJOEsu9yv8
45OaOANrgJulxdebD3QAzyKI9bPZ9CLugCmrCyzHm5LBG5EByhxwdo3olYZAl5WO6z4toH/seDWN
guvOal30JQr9NNDNaQS8q3+Hm6hWqYTpSKRhktVF7Pww6RTj2gMedTGksBiZcK1nCgjhcPO7LYja
QYYJGrqfPM8x3v2GqQ8/r9cULD1a+wRxaHee8P+Bst7IAQCWEWi4Vkor3Rml6ZcmuSEEs2hd7Fv2
7DfIQOpG7ZcdRHPG4UWZNC+cP/KWBJbZuU52Z4SGx6vSz2LmGSQMwogGA/9h5g9WPfq8ox6tnyK9
2nEQeww1c5103jdK6JL0qGv8psaEYZ9VG6fmoDg+FtqxgnC9+UpV5hbl7Ottv2VdGbS5jEtjOeff
TunZzgoAlEOSkqigyz3UcbeqIa8WFyA4UoIEO6ZaRILuF28acmZOgB09pBQKPUsx4AVNRWABBDUE
BmZXUGILdBSjJr9AK4xswkPmPgIUFWozmFOEU8t48ca7pzCbT/GMIcJDYd23TSlZpWxPBRya25Fi
lnMpTLXVYayY29Ffo6nfat1NLxV0uggLXzsqRp2llVOHLXNi6XbAiNoc/N9WjvABu5t7xTHy2lsq
AaOLL4kzq0JUEuZJONFlpio2PiY1fxy14kBQ7tVlysCy5el/n/ywY2gpXVpaFSN/xUzcySDPaby7
ji8izfh/8m9nyxHiTGfUcl4tXRMdJt+GvNlmZeTZGbwTpTgQqGGUICXKemq0TTPqvmUetTDynBZN
vWa2ZqwODI4YYmQ+zTvv+o9bvOXKCRUjoshuDaXV8NuURPmhRU+mYm3yOUIT7Z/evFMY8dSikdiU
eLDIoM2MuMH7HrsOhazAZopf5+kNJeymWejff1xf4MVQ5GzzBQhipYKKoIIF1qF2ALPlzpxkUaXM
XQXYMfKQx93yfauKPlnRIyP2jy78FUmn2Bd3vPaxBKThM4eqdAxD0S/z3d5lu2yd3aRoPXULX053
czkNYxOi26qGlk9T8NuiGdEATEOOXP8Q9I/lKlvzQH1R1os18/H6d9Ksi25xZk4IzrWxrTEZjRn9
0HIClHW9KAF9p4WyDVknNdqIa+JNxs6qJr8HIVhlVa41H5N89IrMQStI7E7DT6gs1xgQBsmqUUNm
D2mI1EYhGMKJGGkMaJJ6sX438RKVpJ99/4LW/YBPd8rwoZqQdUlmVzUwzTSObtLlbtH8ihW8BKvA
HCOoPb5BOYtEz0b/lA0bC2U9vfULNvpJ9JBWhylOvEK/7ewfqrWKU+jm7KPq1zhNLlefs/FGs7dG
mnijEwW0bTzEdbG9m4kPBHJb/Q+K2GCcLXBRVV5ZZx4CQT+xk+0YV4HWPtBua3Do11LqjlA76cK7
WQ0DlUFHOHsl1g10K1QdPxlp2hHx7wj5rgQyNDOms3vtaGhPM9oLsn0TPgx5GTTaY2ejHzUk4Ojq
3YqHfsanbZXwTT4m2xaVUdN67wYld0t2IlArZlqPwBMDZewOPJUqg0wJP2X9XdI8N2Pv15nmUSjv
lVPh5cT+Obag0Oww6diPt0ZXIpp6NZuTzUe/N6xdXt4Pdu222BGLe9bwFPK1bj/UeoQUir5qzdrr
eOdCCsPliXMaGrUEW99risZxu7fdsErvZ9CWNhW4f6hj1r4Zd680Cz/0lG2WCVU7zrcDwZ9wCEPt
LeQPGIR+JjPBQuLf1z1X5rdC+JhkVmHpS2aGqnxTQTJiBqGm40zBoB4LrvnXrV1mPDk7JgKgmYtU
CathrlAij20xT4r288po0MwPIMC/wpCLtAd9uXG/Ic+ZUQHiknYyU3OhGWr5pr/hh6Xkh9XiUy0i
vcH1JV4MqM6MCTCXl6pjpUszyTyWj3P8q8CztQ7XcT+5CAzcjsgUZWUGhZAqRk9jZw5YHeZk/aIB
R0S8tVNttwhVlc2Tqm+uL1CGrCKLnTJjN4sl+xveaivwGqzLDcZHguXjySeQLwY5X9tpCdFUZmex
oS8OE7fmndXmnjrXr5H+JlmTxEVEVrvGsjA904HQINReufpB2g+reu2SzViqXo7IcWSQ82lLNx1k
lbHLcf/ZCoWLioLfo6PLPEYM9p9mp60IBpstfzbdSvOhyNmDXUk+TXDx2j+zKtxXdeVYUbWU3rXy
tanuCY5gC8pcQ32/vrPL3xHPHpRcwScNISWNUOHsWRW4SqsKGztYxU4z+03RxZKI7NJSzk0IJ66J
U5WlbT8frOoP9Fq8DC9Bs0FYqshI1WSWhKMWKZaVqBwMSmA6zpy9wziou58q0Fxc37SLueuzJX3r
dYz7NmyKbnmEvTSOGUQsKqHdlkwbLW9+myVG3Q1zm/Ztu85KknjEKQ5Zj+KF0mwL5QliBZJfdOma
OP9BwjGMei1saYTPmNKPIgNtc35DxvsQvpN36+uL/2yXueIy9hJInnXtYLKmtsYZ7I91ld9ZhQNW
obj2wR1911QR+H66wc3j7Cl0oGqVHC0GmbzKI2D/Vu29XudBw819SOPAMt4b/QjV07u8ATtvQoIJ
4Qxh6MTIZB2wFy+28w0STnExFKTSKL7YMucBMaQ9fQv91i22I1Rb3NKT9c58to5836V/EuyGcHEP
Smq2ZVehl4WmYMGuf1rVMR7u2lAP+vYUWjunW3caCIrSn4OOSaVgNnTX0uagz5mn9RiNUw0fShqu
5kAaDnSJeQh2E0cBU24cfkwUipzDY9+QFdOYH4HA+/pXvnyUvn7+8t/PPrLp2GM5MuTVQ2p6Sma6
I1QMHDVb1ZxJHOoiwp7VCQwBg0wtHTRI7SLomEBCZqAkW2pB2YM9YkRWpfJbyytmKbeKdvnMfC1R
QIvChKJipGOJDTuOIKzIMSGmHXu2dviJFpNrKk8d8i4hqP7DCYObe8taD9rOAC9jBcX76/u9GPvm
Ll91DLEeg/dENrZgzTkUkDdg5DggmO813W2UeVuxxs9bx+vA0nnd6sWvfGZVgI1ON+wJ3fXYgthy
HbzFy26PMZONARK/65Yu3jNnlgTQoLRIS0hlADRMGkBW1i8TSSbksxHh2hYKR7wLC4NB8gn3DO0C
SAVAULRslB24sQ65DsrFjNz1vGQg2ZzBSMLwuB1I56oankNOrL5C0bxwB70q0VCMfukxekya4YSJ
8n2pmcembLcJWGxcPtiNF+aNh3SgG4U/ZmhuxsMu1sBZ3yc7SDb4drWxhtpvkWQelXjbVCSwh0eb
fzBbwVBZ9FDkduCk2bGp2wAtPRCjL49KBEbUkvn2iCfiPPypwg4vb3Dxl+AGNfHYGkrgQEcgB4/2
C6RvOfHnHFIBJnQcnPzG7qANQLsbQ6E3nXpSIPCXtynkrCfWoOWgvR1i5JYVdBC7IPtRV/D8bV49
hInlFhbmX8qHivzI5gaDxtTXq2Z1/ftfihNRn9NBhm86RP88jGd4QmxQOE96poIT6h5sm16nrupB
EstcPkNfNoRAIw9jMzIHMP6leMGP872uPxZ8CJp+3UeLWE6EadDT9WVdPkBfJkUMGTgtyjzHAUIn
NoeOSxzeMT0KwlDWVPQ59Pjdvf8xJTYxc0uZ0pLFQOT+MHWYZzULrwhRVO0PzMT8eYd5CNJvC2Kv
0lxzdbCbV/dp8cuZ3kdEjxaboV7PXMNGxJwGba/uEBGmbm+3iMZ+1gw/Xn0hpNgila5iYh0KM7W2
0aPypNB0HZJ0pTnl8oLeXt/CS++jM88QO6dR8aAIdPHVLP3RIgOkcHYMeRE6/IRauMudQvY+uoj7
X674KbFy5oqcGPGQtXBFlER8zU+C7Lf1wZAq9ZObFGy6y52zcrZI6bNOUua7+DY7X6yAUYga0ziq
YDvrmF/izYnxDB91IF+Zi3U+/mjyo6m9qdpDPsaPZJRV/S8u3baQ+DWoZkJP7u9bfWralI/NNB+6
uoUMdXSTQehI1U8Fe+m16t8c+TNjy9k52+eoHEJ4DwpdYGcJiuy9Nu9nlOOue8/FA3hmRIgdIg6d
j3jgYOmeQPjYbXUO7flFb8SZJJYuZtrNM1MCvIAwUFFju8bmcfqY2/Mq1w1+shUwTTVa9iuPUMkz
a5AT2Ub1ng3GHmNKB96ybaT0BBrRDQ0SDBtCB2pofKbq9TrULE/t/sVIBdhhqWNplCBOE7kKuqiv
ahpSdqgW1UN7dK1p30Yf1/f9EknTX1aE3Ui6xszMWaFHdQ2xC+7r3qewI25McOQurGdlGYSujp66
IT/JOs4u+PFfxkXY1aM4mZ2Bgdt13zbzKqu3Q1N6pN31ENq6vtJPABKA99yYWKaiYFUFQ3hMDnb6
EJUPWd6X4FFF546qp35j3mes9KoWNZWiQ00ldJNB8TheeFkReeVQeLQoAmVMQMUKMny1hPodbuVe
k4Q/Fy/YM+8UtiQuqnokxTgjYJ1cAz/RzitwE8ke85cR7MuOOBecTJo29iOGKRByrNlqaU4ja4QT
oKeQZ5ek1oQA1RqdWE8i5A7GelyN/DYzf7I2hJj6iVIoq4G+G4jqjVSDgJF6nOAD1z/+RTacs0NP
hbhVzboyB104OgoodA6it7z0uu5QZV3AOTTV6U+F47mLoQ+J3Qserp/bJX+DJ4iTLGdMgGvlQvsS
QKpoFfuFZ0Nnjrloqr8rtloACft9tpIKOC5/W3D4v2wLuSeEcEqsUgA3xj7WEOvhGHIBJTvF1Ri+
QD4uW8nO86Uz9pdJ4WLSIxPpc6Yjdo+LdVvdZhC3yg56T+661ARXTIYae1t5rVJsJ/QxuCGbPKtv
f6Zh+W5VjLgg8H+g1PAnI3bBiuwVxfya6HYnudNkn0W40yzahrXWYWscXq1q6NPNkPsyVTyciOZX
WiNxg4uvprPDJtxug50p6kDhBcTexlromlEosXCxLejc0QQc7/JG11sN53nJFi+MlfM6Oi6ivP8P
p1m2HAGjOtKPZqvR+QCaczfDxFVv/K6jm6R+p/FvlDldPn4MSrdp9S7IHehaln/0QtYkJAFKMXcX
moo2lBQxEAGx1cR+hSRD34/kXbDs2pUj9K1pHnr0bLIapJsYKnTDBqNuCNZNN42MTUL/dKgnXgeM
ZeuuGdT/xgsHTQC5qQH+VdNw1eotTewno4eKYwt55+JnWqHW5uTBdaOS72kLIBWGbdqPOdyzC18U
vrfxAr1u4L/gv2PYlmGYxBIHeTSNo/BZ0wmNyWQFh1hn627VbFUXxFhSNtXLseSXMQH3elXHNd/C
mD1vFR57WVIHWVS5SpJJYORyAtlxqGMQaGFSIh7swZhqdH5NB4VuOdqfM61dc56so/wF5Mm4y2ig
Or07J/omU8nP2gkfoj7b9/3PKGwkrcoXv+LZbxEQwKIogNZEnw5J2CMDuW9b2UT9hY0l0H6j6NLF
alXxK9ZNZzA97OuDk6iYQ+MraOsE/dQFPZGd7kuJ3r9sCR+Rhh1PLXWs0Ulp7aOwX9lWvOWh7Tmd
suoQnqG/esVDtoLOildPmksHeFNZVhLXvbCrf/0O4UabuizvMhD4Hdqcrmp6VKp8IzkcMhPCZYQE
sza36VzjQbJCQwF9gR8FhZd5Noq03B9uUPKT9v1+zg4KSPPXwgTXzethTOuhqg9myoaVnRU/IQmD
qKT1oEC7ZbR/bXCYwcFW7QxteFOG4iZUfPj7yoEzY4Yom6D28ETaTW3jnWD9mfKXsH5J82fbfm7U
UHXH7k0r73X7D7hRfeRWDDWUbd0FuPwrphfiyjCZ+4gqeX0oZpAHKL8ogSz2POy5Nmyd8LWqEney
0nXT3Nd2jFCa3dm5a5vJusVGx0m/VbPeQcsClDfDan39u367oCgCFQ3ySxQFC4ysCKjqKHRqcq3T
Tka6WR6XZo2ku6yv8HvEJVgRzsnALdDZ2XZyWvpv9GdzU3v8R7RpvMrD4Af1wNoeFB9LDT4BrWWc
+rWsRPL9CSn8BOGIoCfVAc0gdw51ALrA6Jls9Z3mk30KTrEdBmwAEa4ara1V9DLsZaj3veogWBdO
D6E8g94btnmpCEH7Kn9fNPoaP77PUWu9G584xr8ln/YbEAo2hbNjVUOoxnWRnjoDNbo+3qozR1Zu
aQbKV9e9SGZKQPVYazoIvMTpaUhbXC9KkKM2pzvEbSsZ88sFh7VVVVcXeU9oO4val71O8iZsMucQ
Go+dAeWu5YFsSEfgv51ZCtnWMzNCiFOCFXHIR5jR18ReJ3cICNoVWMZ9B2Ir4TvV1jVUu1GT91FJ
3BCoZkla6GU/QDiYYAvQ48lJnUMZl6fS0QIdFMApL9E92SPpX+2s+FCmln/9Q35DeWHZwkEdy7zr
k6xD5jwf/DJMvTn5fd3C9zeAYEI4iIM92+iAz53D5/wM+s559dYYyXbR9G2cfZr+bqebqNvmURJc
Ny1bnHAIFZSEbDUlzmGGbE1WVCtdGhl/n5cRViccujhXC5azwkG+l2+RGeePyW4wfPsmd10LDJGr
dKdjBh3SQJtp42zRfHZ9jZ+kwH/dmMIPEI6iSjPQxPa2eoJeFWab51VHw1WbI202d6tI7fZRFAUk
HD01zl9oiSwRiklGXftcK9DpT3yez3caSwPwmKxiNPVV081cxyB8BL9qPHgVLdYhZ5tmlrLOyY72
ciTOcrgUAnQWQ5cc9o6s6Ko5lQ9R5ivBwv2OlI+GSNXNf8tmiyRWxQ6myHZi3prwR005KPkLY3/0
7OX6R1n2/Mo3EfuWlFmFHuFQArNyfcca/VRNL2XK1zyG/lXcrjtbFgR/H0752w3EHqZIrzWr6vFE
a33VSz+WNiJ7O2Sf6dJqWwYgJG4xweH9r7spwFY6lOowDtjNQXsdjFNvml4xSaDxwm1zjs2WAFLF
lDglGxigkaG9IjVu6axBeJQEBW8lx2k5rte+nABWTdj2Vt0BMrox2ZRh5yeY4wf/otZXaySu/n/l
VIWPJgAU9J6Rd7IqXDrV795AkE1fxvbndV+UbZ4AUGWulIppxg7Simh8raxAtUe/sl+dKfevW5Id
LAGJ6kwPO01P0xOJfoVq7ptmuVE6aWwpW5CAGkztFJ7FCK3qGjOucwgm4TIGr3adUK9vitq1oaUA
6kUvbrVAVRBS12w+NSOaaZ0mCKEGPVsP/4e061qOHFeWX8QI0IHkK137brX86IWhMaIDvefX36RO
3FUPprdxzu7bTmyEqgEChTJZmVoyeUxGNyG4y4dDWz5L+uRnS7WIeKO6o5EOtPW/3KA/qtthTrJx
8TxdUttKQdcTZXYcRt7t73At9MV90TVdJ4jxCa+ZUs4BTWnRkk9xWZUcJ9zLYJMHPnyCi2mmTSXb
I0hb8uQQqjY7M0eEuv1Muv+8R18/gUuB2q7QWY3jjZ+AGmZ4XwB0+4xi7x3Gy4b7RTlmkfpo7lP8
1yLP2t+D9ghqMoMblzaNbesDQGqwhCvgHhKDgq/f8q9fxwV7VVApCpClymmSrE2L2kRRrjP1lFWB
HQiToevX4ssY5yFl4NksQvA1ImgSzuepKm1FxEH22Va+td+ciyRRmtbUSuVzsldqvwHnlNvfyXax
ilxtKemr2+GR7JUHa7b11dI5mzUb6FIREu763fxaK+c+60ol6RT3ABpN1Zpk2Ylq3TqppGOVRAJv
8zeBz5ctznn2s2q2BagowK86+6qfrpuncR3+giTZa7jF5CnA7M4yFr6RndyTNomjnzpneGletKP6
KLhxfzA4fDryr9/COdls7IxSxvjB2UqNXZGUOPSlK42ZUwCqE1jQTiprZ8Twa/ZdYPmT2unWl+e8
rhSgM2wOkXLShkxxTFre10WdOXITHsH/cQjHCfhho0NXB4p65zhPnsdgeAAvQOlUswwpyZGsWPCU
zuljOYJWqQiqcdUEqKGD2ix1YotgoiSsXnt9xhhdraDri1EPre47T6KmaZvdOdBnV0pQ1EgBr8do
R9Ux08mgHDSzH1ZfH4c0eyHyHDisb9adMoGqvwD5GZgHGvSqrW1OAjfpX0pltEFD5tB8PbWGHdV2
n74MACSlH/OwtUZ6VLSdGfX3KRn3BJiyAVoBfXGfp29z80MfVkUugzcNCng41wGT9mH+kRUJgCuV
bYQvGVNsc7rvAabtI+VgWb0ftKMrScEKGFIv1IZVGxZOBbBeV2n7QAUpefxczMhwJ6xFyvqtQeRV
wpr9iMg+xZhI0jdPEqgiwV+mst1AjLdIQztLys89xDKDGKJ/fQx1xipdmMbBQRRK96pJXkm9KrKt
rjzEReZoWuCh475lLD6VremFXWmH5fepxoQJ/ogChdYxuTfR0JgCwy6BliyNEYM+gNSUAXp2J4u+
CA7V4v9unSnuiZ3CDEokVqicrAf9x3/mJvFLmKOCDDp2RSHkn/Xq328PDz4incY0RMvmJ2am/RlD
t9Xv170jT3b+XGwgz+QPLyGxb69ycYk3FvlZw7rIPoJBTvoZWuknSsE8nwKAKWpnCzw/jwUCJBE0
JFVoncZ4cCmmwI24R/wvKumJFsI9MABNVaythvg8SAh6KMC9gyjLFPh1Xm0nmJpQnmKUCYb8oRuY
a6qxbbBNkVBR7CKyxL0gsjkMXaob7BzMtS+BJFnp60MGMh5KvgUgYaX5M1V2QYLaQaOitVY4tQzE
dQJi9qJzJjSU/90p4V6ZIJxZXIFh5VwVd3O17Zsft/++aL38yyFZU6WXDYB3Y+ah1cwiu4Y2B/Ca
t+2IziL3TFhoI5dWEpCz2dUAkJzK6meU/LptQ7QWzm1QtW302EJYBca3Xaor6wYCMsVuZCLCJMGJ
5+kOKQgI0tjCR1lAdpbi5v64llfFpn1Pvy3VFuaIzqVg+z77FhfOolBMa0r6MDnPeBgDStaDgqJO
SwWn7U9EyO+ukCc8LNQu1Ko+MEGVx+7SrthlSbWBUvg27lEOMevVkCSrGJBtfM3/FePDmebcSCQ1
1GIEbkSNTfART04KkaAasKPbh0S0k8u3vdhJopSFRBq43Vb7UPVVRA5Ee7ptQvSgfKJdL2zMclDS
kVB2LsjoGDTfTJb2kEfA2KAvlI/3tOygZlj4mCjxJoy1O6aB8eAUwFWpcUJZBE8XLZnzIVWgloYp
YWer+SA/Vi2CJvHUkOhOcI6EzalasgZGyDbRwODK/HFHXYj0rvQtVppitpI5t/dZtC7Op1SQV8Ks
gor7rps7a0KgNpNdGAkKGH82XbmDybmVrtGYlM5wXZRpa9o8aXKUg+JF8QoMAUHkxFahOwXSPVtC
4I0RU6+qClcLv91erCjF4mkRrXk0MVlpkXPlZe/ZM/konrOjZFt+BcoXp3Kbwk7v5JXmLglWso5/
pA8iWrNlQ2+ELBqXVdO5V5hWTvF56hGIKeW6iH9Y07vUIQ5OvQoCWLfXLHDomvL7XWVsKpQJk2fn
IO1dVfkFdRJqnKKY+rftCA4S35RkyRDnTYHwQiNvgXan0J91fCcwsfzWW3vH+Z18iPRCr3E/rLi3
yxjln3ZcNw3ZE4Nhbh8TyU0WoSmXPWpapHgAUztIWdy+Dxylvm+mrYTKkU5elVgDdn0nj4lTQvsd
XkxSEIBg6qBpJYy4YAij/ohxQmdIjlnWRxdWNq1Tu0yeY0jTWgbIbsq7us23oVy4s8zAJZROZ0uS
nTmb/EExXKlp92q/butmNRg/J02CXBZ+mfVg6A+sEDlL0aFaPs6Fs4wiqIaEeozSwabd0GhNRxQ8
Hctr7RlyqPo7aiPth+osrdpurUyCIyZwWxrnG805LswiXDJnWXM6SpG8CXE+i+u79ek516jmlc4A
H4rP2YgyeJrPlj0r5KU3vqFm+M2KuxVk92TI7GblsYogiydrhdcWyAnT+j2c+5cU8sKdnAqWLiqS
aZz/pGD31eUS1RJtlraRqfn9HEINMXa6IrQjdq4nX5piu6pSO+tPVYXQexNjAAO0nnJ311pbFf93
VF5I3iznlkVPCYCDJvuRQdHGzKy1MgSWHfUYIopzy6tjuiHkwWwbm+hrwfUSbDHno6sc0mv6JJkn
q0xcdaQ+S2RfPOjzN83Evwot/CQbuEDDOItm5DqoyxsJZqBUYksYYgSYkzQbiR168jgkg53GAh91
DdNwWVXlG9EStn0ooal4gqiGX0cgvfmRxU4zQv9tSO15rW3ivfIj/inNzlyGtlHb2Tf0sMTkloLj
rHNeWaZdMNAGPQp9Gv1BCm29A8FXa66Amdn22Sh45UUxKU+mgonQKWmhN3dW4THz4EjawZ2qc20q
XpP5RVx4Y/IQx6mg6yMqY+ucx9ZaC43jGunEAiIJsodEsfXXdN1HUBG0nIXPJbdQB3Fbtl4o6kVU
TqJt5vzi1BI1NDLUbY0ZU6IF+hlDDIh9sqed/pwloqr9VUcIRA5VLB16Q7waqxk1Vd1huO00VfIZ
uJ3NIAT8Xn1mL0xw/qY0rExuQJpzqqG0kVouQJW94t12BFdfkwsbnCPIo6AodBM2pBYcBlPttppq
9y2gY+F3iRIvG0XRtWDj+GQwMIDqSApYNEi3rkDP1naCHP3qSfhaE5/8EYC1ZGtQzFM1BW6oqt5c
/ohbYPUzDdx3kgAxeT3evTDH3W9AseVgYsiQyBYORvHAAnc0jhoIc6dFWCnaaqF9+6P9Oa28hNgX
Jrncz8hYGJnQXD1LoTt4hq+/JC51oVVml/fykdqyg368H/qV4Nm47s8vDHN33FIw6lKrxAIEN39c
yJaD9ezUdr0Vyx1fw2T9tkjuQltRoMlANS77Sj/SXYKJh8o1VsXPhZ0bsY1gT5c9+yPquFgaF9lI
pY6cDJHtGcP0zjLApL78Z3YJY77baKtvbtsTXQMuyJmL2IxovvgPRd2nSrWp44/bFgTuQ+XcBwmm
IKy6CrUJExIaLN1AYxbjFML3ZtmYWxvHu5ACo6iovn/CQlSnq5yw2qVe6FG399jo6tSumg1wLL64
zCO6e3ySl0htVhgjKku9T9Gn8Ob1QuBe7KEdhBmkUMjAKPhqfEZXAKY515qCtTKMSgfvlirwJgLf
xadwoB7I4t7AsZAJJrzDyVWlDvAf4ukyCgLVP6rufB16PpOb68CQaxX71yqFCyBbYDT+PL/ePoii
TeOcRhR3WTrLWFM3yAgHfD3PVrctCM8B5ysAFCbdkGMdwExg+pA6mJLapIACLlia2FcF2el1GNnF
vnHOIqkHHSJkk4lYp3fjtcKeg8GTBr85LDKViCgd8JnVWw0NufANda30v5hQEDnjP6gyCig7SiVe
gaWsOh3RSfUDX92qXvQmwqqKPiHvS/TckLMl2sGU6sE0pUMCDrDb3/AzYrrhR3j27gHCuybNFgds
FocuSWIvzyPFZ6xw0W+7s4JwNSvgaNBysPFJjhpPIMQA0YL+INXnuBvtJsr8GYSXtIPKnbqJqezI
GJBLBs3HaJjXhO1O1aZyo6fBmxSJhm5EjzKf6+hZL41kxB61bnw0xl3Yg6UPekXH2KN3tVd2qq2p
e61b/UejVQS0Edrnqk2JNmVSBnjoediC1XxC0cSuN+o6cHWP/tBO+iHdWNtgFwvZ+w3B08lnOFpv
6hieAJ8OKX7VEnJcDc3eeB3UCvNmJcQ/hsqwlUQhTkhQuTHMYbaZEi7t0kT3lG6UVu3UKv40VYNt
RVXshxIUbcGPloNbMQqh0za/xyomTC1AYTAO0IKrYCKOhCpIiA5MLx/r+GlsHhlkucIpoHZC8l+y
ZYGthlKnAINfLzfuDKoRM1CoTQKMD2mFY5nqWR8OA4bfLQlqOr0LGGXk1lXjajMFYUdoqzhQScAe
SNl6FQ1AG8GMVaeCbKMCOdZMf0gmml3BaxmmXl/NdhnE2zFQQLsAYmd1dKT2DcIGG2Wmfi4/T6lI
SkoUJvHpXjPMGmTv4QUWV5RClqsZ7YU0r3OJO4F9ctXtREftem31y/3xqV5gjMoMDg/rFGOSDOAU
f3qmKxBMw+2qoR1TTA1EgEqBspcgoZ42yVv7JqZDFjglnXP6LJ6GYQqQWNdgSWIlc+p/+z7qnJ8H
tT4b5iU96izi9ERyy8r0teAfdS0v9pMLBsOE9uFYaObJYJo9Q4ZI6h9ve1fRC6lzHhwQibzWZYmd
tZX1WmyDzfJMWatk/TmVb4uOyPVqwMWSuKiQ5JIMBXBkCmAzV7bgcXqLbbAXrajbvWKUo3wGYs8L
Xd0NhdJxgnPBI4ZVRANZrOsog0dnuf1YLvrtzRQZ4DwtKvpJ1OSyeSqCxlPyxB1B3HHbxPWe2Nf+
8QBhKsWBMQQ4eRE06H3kXTag3uDfBDUTfSU+qlUhmAbPooBQEMxTLrM0k66u4lQDPljd9uZZLcNd
1j3KpSWICQXJCY8R7lOLSKOCb2TMR4q52/BJmzXBZxJFFDzDyRiGBEPicI2LOIbmZNug9+RdsAnt
5CHbJq7pqqv+uYnto+oEO7I2XO2gHHXJHr+JpWZE7zPlfImulLocaKAY08uDHoAV0PiGpnGRvhbj
wSx+9uDy1aMEbH0nM7XsXP2YesPTFQD/olG2VeV/1g37vYjwyZJ80UgA8x6ZrFCDbwtHe9RVt4ze
y+ysqOZe6WpBdPfn8C5njfM/bdFXzZQhOlmqg6hYgG7PiR1jRVwgAFJbJET+p84nZ4/zPxDvNlOV
wN+p1QQ6t6l+yrV8B6oAPzHK3ZjFZ1BcGwCaRT+VQfVDlhnOhHGPNii2TbgofEYY6dM3eam7WTu5
HeuAaYnMvdwFbgb5pVxhAL0hHl7nTbUPAwZ48Lw1s1mQ21wvZH95Ah6GXMYJcH8UddUFgltYTnSH
IMeUvCz3cFyK1I7c+X50TNXRmY2CE5C4MoioMdx1EKUBolfE4DwfnYiOWgXynkV5K6udblwnPnpP
3uwNdFO+hb4puMRCk1x5DeSgaTgpFTmZ2rAn83s73bX6UyY/dVKHtl9rkwzDgdkHxhpSp5MgcUFm
wW8Q+PvP+Pfipqg16D1CkJef+lbywFJORsm/7e4F7tBYfsGFhVgpJn3OEFAZ6k+lvDfRIc+yf+Ry
LXmRH6GmxouPAA0zhuMyXkXCgzTfs2JXUkFe/Dc+7ssG5+PaHE2rUcGrpSILMjMXNBUzODhQultY
gOgre7caXwf5cJzbIlzicqP/zB+/bHNBlCUVmalMGlqTPUCdQXCwmhcWHgADsFUkJRpm9GYicqLC
FXN+TTfioqjmz6yvd6fyAwQlDCKncCZ+Qt6WKpTlqjbazZmQKOX6EJH8tWLOx2VNH/WZin6/bpMt
WZmrMLSLcwFcrN1/oNeoo+hmbNhBhGv4m+DkL8M8CxKwtHOpqSiDyQ+jvwBlNUcFdxrQyTaotqr9
OHvaTszJILTLuZ+2LsdeX45X7UI7KJudXnFZYscQ7nHTzSRty9jRnfkJTX2BF1avB0ZfS+bc0GC2
hGQJYecG2oKVrN212pzbcgrs8hjkrx2VvNZQQDofAEzNouwwTKoTowqEpNCDlMwrCxOb9UcpT5w2
kzZUhvhR2nhaU402SCg3dN5pyrwfumOjh3YG2jJproitqvq9LDN3brXYZiOGqEz2jYFvfgjedZqI
wk7BJbK4+K+Z5MwcJkBWmN46JpgSkvBXE+zHJNxFpbbvBzVw6wizOUgtg046qc2bFQ3+lOkvJKO+
0jbHLmsZMuzYH1ND4IhFt40XEWGQOGdhjwMwWrb8CjEGzC9HvbNQ1ViOcjI7RwVEXLelD3DKCFuM
QvNcxmmVeVOXPaJWtun3mlMd0nX+EPmxI29DZ/QUO/GSlfmSiJgCRV+Fc6t1VOuWESoXvYnW7nf3
1vdgA9Lk87Sna2Vd/spkx3RET5PIy1icX4UyS6kDrbbU9xV0YuZ9e8oO8qp8lh3UjLfGtkUmJ2Lm
X/7oDWducW51aGisdhoILqXeWGXhr5busrGyJUwhYFBWcOr/ZLH+DBa/LjfnSFmHoaw4wHdFg2RD
KjsYbHmN4XEvXncYyVHuRie6D3zpELwOG8hUAzVnt98wF/1d5Gf+Jm/+/5+ik2V05SISAGunkQ8x
fsoS7aGehE7saKNYqQeO4QSP8T7dzOD6ilJXkUGcastClrPrscjXL+Cc7EwSAqVsHLbCm5y4sTXI
f6JouV1KSmCwK9wa2ERRvUC9fcR1Xq2tb6DCrASleWJa5JhWvJvI+DwYRW/nDJoqUSCBvx3KCUdw
UxprTR1Hh9UQcEO2FgSaK6eoExrji14jDqZTPgBdGL6F9bwu2k1U0CfDpB0Kk9Z9nCPTATHY1J7R
w8mZgpmZI0ZtoNaoAwQWnqd6PpMy+z5F+UPfAadnfLRpuZcsYcV4caZ/f8gx/ff7t1bC2IqiDO+3
eRjdyIlQuYfq9QhPQn0DNKDg2rgdZt6+VSD+/N1gBG5/UEzKQFaldBPnqV/Qn3E3gL5YdbRQNPL1
Nw2Kr5PEuUvwGzYy1OXic9j46Vye2hb6CCG0ZSRLckpFuscwk61E3Q78KbvKUL3bq/1Tjv63a60T
zm0WY68VJgFpzAgaeuQuoEJsAP2DFDekP43YibOfQbUvNOKCZ0xGoUWt3trBgDprsiqAXOnvImI5
rBvWDYj9JlP+PmTxs86OqSkLfuvf5Mdfe8V5WbAWKphbCJHmjAxsICbSOBDeMgwHdj8a67Hrx01S
g2LOkHZV9tTj293eLNGt5xxulqRsxisOSEHTOq3m0xbYIZFvERnh/GxGQKktSTgQtJG3dYfRr3oP
IZ1/uZf8QK0VmlNKMTANdx6u+4el0AMql2O0rlfWnS54PAR36vMSXDhsQqRk6hZ3Oc2lO6a5ByVS
21TucmAXjUmQw/1NMeCvY/J5jC6s1WbZWP0Al0G29WbYzv7sTjP4ne3peakPmm77QTYoyo9ucArQ
AHKU77ooyVtC3Rtu6zNjv/gNElONPF6K4vLJ+iFnTo58Z6HnLyuQldtLGe1fHc3PDsiFvSCW6aSm
8Fp6kx1o2AGOf4gAl7xtReStPpOPCzP4igmllQSWTZV6PfSq5nqEfhSYOczJwRgipqiy93pOtmWl
YzRMqF4sOkictwL/UZbES2zbeDrmLR9BKU8bX8Xm4qt6XnwXmMD7uq1YZlxwLT/D3ouV97IlIV9e
kDZvGDOHUqr2Ee/kteRFL3HkkcJuHmtnsouX2zv+iUC5dZA4n6ObuVpOucrOsjwUfhkmgNOGZBMN
kQPSZqn2CQltKTg2NLBpqq6ab9TYGOVzo+trAxKjSkIcVW8Q80vbsCZexwyXzevZOJIuObYVZOvm
XR7HAIBBoyeI7/J6BDVz46B1tJJAmNLndJ8UzboYijViD3ci97eXuDyot1bIObzWqiVMtuKbgsQP
w8VoXk7nf2WBH8YEXWcpteDFPU9QGNCslYwreNvCdUDpX2UGnZ+8jLRQqxsZXltb0W236tedL636
1X+R3wu2i5/AnDBwK+WLZxlKB3UEBgawhXEAIhjPcXVQ/MKPfREQS3D4FS4IU7WESlBsBOsQ+Zjr
LWXvoQguctWETi1Lg7w65P24U1AlBsgVqhHvUZPYkfaEOhyYt4Qto6u792WGR1ZOLSv6YUBVZnDq
Pd2qLigZcH+QNxQbqH5Dv0/IkikyyeUKiZ4SIxphMqGbAEOmDUpPt0/f4vX+uEEXi1oeo0vfVJl1
NA04EmW7nbXUZsNHGaLCnfy4bUfwjT7B/xd2SFRUJdg1UdIqQieSchuVRMD2BcNRV338xWqW/byw
ElQh0ox6aVkbm4pAsIO1tpFHOBQop5jfbi9pcZ+3tm5Z8oWxKM5kKVURBjWQ7clly+0kdkonzR8w
nmLko5cp2ua2yau7SBetZSorpsnXCnRZ6fKqiPpTY3SuMryko+QoqsDI1UN3YYR7NnqijmHbB91J
wgyGXCT2LInkCq53HS5scFc2T+NUhkJth8e43ED7GtyPTuSmoAQMewcsLNDU9W5v3fUM4C+T4Bj5
/XPNSUebsq06VM4xvbXP/XY9bxckb73KV6JM8PYeQu3td2O0aRJNCq3uVKO3WIzHafq4vRyRAe7e
NuDKLeQSeiRKKjnjhKNeyALXcD0YvtgxznWjMQYZlAq3STuonQ2g5PA87y2f+cGm3JGHrEAZ3Cs2
w354XCpUifPvTqLF59MySDsNTDzAaYAAVBr2lf7r9i5erzheLJG7w2RM59YgOaAGzGu155Z46rCF
NhNCpBkiucpHYsheNoFVow6gdfEzhGjs2Nld8dZBwv72jxF9Ui5AjQo5i/S87k6dSTwKNYHMEAQz
n32uP1zWxXIX/3nhsuZsKMamKTugHqD8Ah0Ypqmmjez7AUKxqyyDb4bifWF3caHfU1lO70DrDtre
OH5UoxcdkLd0fmbZOlPR3kW9p/2pgB9kHg3XWpvAg6br2p+t0unKZnY7+Vs+oo3IIPHbZzaTT3L9
arWpHUb147KLpN1pydNsISCeRqdRcP1lbbaBUbShWOwUpmJrytOQVHeGBfQx5rxq7UUBfCcPMWFq
RuckaSKIEoQ7lvWHKSruZT14zfp8r0D+oY42stKA0ARADjRuYrBB1O1uTPU7CaHcQPflMLkTWs8F
IFbgw/IUXX+4/UWFPodzpUE1Nx3Rw/7UvqKRs25W6GJs2fNSYYTwsiuwdvX1u/i6nFNN4xCRFgK8
E6j2qvpoylZjT1beueAxZK5ErVWnxdtJib6h5owi0bypze9JdV9ISGVTvP5oqUEn3ApmwbN8PcT9
+mV8xaCUjJEhw1BOMSbQiz53WVgderC7yJXsGhkG8qrETUz6qI9mLHBjV5/pC9ucKyYZa6YoMLqT
oXTHYNoGyOZJ9yMLt3UbHJgo0BHcYj57Z9McJajpL/M3FbInYlulf/s7Xw3ZLha0/IKLS0ynIBk7
PYHr79sV0eJ1CKbtwqp2vSicuh1uWHzKPgdaqyszXrGkLOww/Zkyn3SywO1db4BcrIfze70O1c5I
xcNs9Mp72hK3GNlKA8FDVkFmC4pxmgZuidbrzB8xNXwwcLpJZkCf8blmPxNhj060aM5HyvHc1TqV
OoRyAKESAmeY270kkjgSmeFcg9L0Bmhj8LgaXetMHfmYNNmPqvD19mERHUfOJxSJSWa9x6OCiMQ2
DdTM+m+3LQgWwmfILYZd6dg2HVgbdxogVWAPDK16ddvI9b7N1yHhk2Qqx+2QoC97AoFz96F9zG7w
jNFHNI8A6WrtdAUqZK/cZp2nmXbsi+I5wZ3jM+ehC9O0M2BeVSNo+L2MoU9zUG2JnNV1TN3FOvmY
K6ppk/UqggAUHwdlVXcPY7QChWPxJmV+95SulAd2BOky4FO6G42u6shPWWQ3PzNQUaG1Jrn1WRL2
j67DoC9+F+d0+rgzJjmFFwWD4V71gYwa7hEIuhpwJ0mDHhGQ0KLCpODsfrYVLxxdDUlFloVIRNRA
8wnYzYhUu7fP1XXavIt1cc5n7KBBISsySDtiELtB0KpFFcnsH40EaOspcWNp8MIZ5P6Ys7I601MZ
gLXqe8UerNDySTraZlJ4UHWGrgHIBZvvViP5FWvurSSEgH2J8b1c92RFRC0oyKCsz4N0sTmVphRE
osigAE4BHMcOnovD8jl6z/qAcG3kicIL0dfgHFbZhnVWZHjYyKg4Fi2dwfJvfwyRJ+F8VdlPc97R
tAdAE9x0CpggADeLZIGVq/GAQQzVhA6uRvjULM6GiTUmdIBjBWR42n0BUVBpKN1e7uy2yd1C0gQR
yNWdu7DI5WpjMzIr1nvlxLp1n75GVJSpXd24CwOc02hIIdVxM6G0LT2MIfNYipnRSER/IrKyLPPi
xA00V9q6WrKx4ls1buKUQIItE+zV9XN9sZblV1xYkRQdc+bFUiiqdBvNatAYjvdJrtt0sKBLNe9D
PGT1eEqZ5sYxVIMnhASlSEL1qr+/+BWcW8A4wjxaSyHJhIZrwbrEhqCPAtGKuWOCp01kios3jFju
WgJU3ymde7uNkPewaUem7pibscCUcHO5O0y12WgzBhRACf5AqNJGttEEmyp8H8wfLGs8K3zPm/ei
vTfz3GHNc6WHz//gjl9sLHfHkwHj42DmMU9j2duW/lZixIz0H7eNXM+7vqzw+UY/pBppO9y4Al5d
Gxn2NHcaxHBF9QyRaVsxdbD8Ds9Fp7mRfFdLot788tH+SLShLGJoOjEVlXLLjPVmMKBfCSAvdH7y
SnLkI9F/jmroMFn4FCyVqxvGeASzJZmsqqNMOUF3uV7JpuyMSWnLBnNTUGJ07SGmw0rwcMqfQ0i3
rHJ51agwqTLzxjylVNopRu9AeahwcklCAyNLDFtWQXHaKDPET/VK9YMZUJBi+CzNo3SQV9lHO6Rk
K8UWkF4SJs6kaD7pFUg9yWiirg6cLeQdQZAMaPDkTIm60TXLSahVbxJaUAAbKrtQjC104n5Bd4i6
o9z5et+CshWEv4kBlJ+ZpS9KlIGJq1K+lVSH9HKCNhT4G1soQwYV2Pzb6jDNWbZOsr50Zp31YJCZ
N+bQQcE3j2YPuvL7fJp3adBWdi1PL12CoM/soW0QSLr62EXVsGNJRoFfMI0dodCflorC1xPMqcUA
jUbWKtQ2Ex034OEaAVHsq5WFac+TrgDbmNTy93qeHhqKEK+VgBy2EMjGupd1IIWlFtYJQQXIYiXZ
fTeWq0JKTi0wgngdwQqt5qAemTIIF6SBnxkfErE8TJhsTFAfI2IZ10wLZ49EVuCoKXsL+t4tR3M1
t/UqJP0GAkBrGoCMs7KawE5V3UTNRTZtqS2PHYUocRWTaDVmkMwF4hmq19G2ABfUIMVepKo/k4xA
u85sninGGgYotWcjAE3M0WPNTfLOAV1QAp6n4qAF+joDsVPc5K8S+6ay9G7uh8ZuVN1pFXNT5mlr
4/yW6LWPb/Lc7HWzeULJwJ2UYF0jr+jkRrJNmu8h6jqAChf1nDqkqzRR15Oq4uSoHqnAEmRBWMNV
ymlwwkhObaSWvyYTBarmOah77x85mb/uuMm9h8aQm+Y4lWg+rnRfe1qa9Jguc6q74gEfVpQlLx7j
xnXj4eVGzQrMrsOjVJ70gAZ2jguHuBtR6QtgWZ6BUbNSXY3vwGi2TuKxg+gXiH4A9yQGaTN0uVHh
nZoKW5m/j1Bry9hrrJ1JkfqzFm77vNvc3mP1euj0tcfc49hlsjEauSmfNAM8Y223anNW2zTRAtQT
k+lYdCM+fz50CBUwPGpO0UMzlm/dWK8DuYXyNpjVcwuD4uyoNUNigyozh4S79JC0rY9OilPo1kvU
po80SrymVLRTJrH3ydDv0hhlTKuz+7lyWKZiOGVr1E9qJyjJihbIvchpbKA/CmjSaTBeW+0pGYW4
h8UP3zo43FOkETWfQApjnSL1O5Q4XGZUL7Q1oLZnuhXi3WHYxib5zhh90jLB97seMv71+XggOwOE
uSxRh4R+BAZnwGVPqnMgJJS8jlv/em0t7inq5KpRWdItndn/cIswP9ziQ5egQZ0/0Jtdhd8NVRSp
fvaVf99ZS7MsxSIWNQmFjBh2/iJU1TW4qr5UyCmEwlQ9y5teNdfIYNyBGjsrprYalp6egC6vBGZp
BmGeVUE7N+k3igpMXPYaFqabwRHm9atZPEz5lhWVHeapE0CMjfSneTyWGPSVrNElxgMhuR1qu6re
aW3qV2YIT0xAS44/Pf3sasxT0x8qU3dVGzkV3s2UyWc8lPeYp3Vi+qroB+i+urQ7JkPylmWto7fQ
iiPR/5H2Zc1x40y2v4gRBAkCxCu32lRVkkqrXxiWbZEEd3Dnr7+nPDemZVojzjf90NHR0d1GAQQS
icyznGAXuOnY/F3TUB6ST4KYZ2m/TfIntMWczDoRWC+l1X3fP2gChWLIiZVXp834ZGr3MUDaE37i
+AJqvDskYKeXuN1h99nW+xDBOpS7vCkc1faONG+m4o2ob3MOqE1d+2YDjrlVoPPCAwq6QTm1jmgm
j3HQnGesVUUny4GBzyyLE5U/u+GXVqFG/KvQfqEZE0MQvGG5k8CRGIgpN425k3C+gQ/oTZf3TlzM
jWtM6t6WtN1Ps/4E9aXas8qOH2PRgpkr2G2FwBV2mOho8Ad9iOMDNtKdUUSn2KR7vZjva2pDImGy
3r6ObX/n/X/unsVDp0DloSkLCGqlFEQrswuUtGGUCFXWcs0O5+9j+OdQi9DdjHU/F0LpMC/8YTML
b2uopCEd+3cTWsZqPS1YiErmOeZvqiJOpsGeBiS+nBdrR+/vmPbnhBZR02B5XcIMED5dJrkBY+Ml
Dm3fGOB9ErMdPtW2lMVtJOJHDVUxKwxX3lF/B+0/h1+E1GHMS+hGV/q5MZhXWj+0dE1L9vonfBFa
lkVVU9PKlmoTnCNwQUD8MLtkqnZDU3/otebOlukpg4EJEkrv62+4slOWZdZ8pGlBFHYK9FechN6n
9nEVZLk2hvFn2BQkzK0xg86jGhDMvvftoxrtlR3yyRjA9psG4Uw3iLVEjU4lieuSCXhHtwDUk4fQ
vherbvWf3DsQCv8wymImcGESYV+AO1n6cidvweXe10cbSe92CogPaloJ6sYaY3NtaotiT5KNmSyp
BftucQnT3J8S6pBwTbhubZTF3UY1y+Z2g1Ey0iDfepLRsY3XRCTXBrn++w8XKNzoGr0vwEJJorMx
2M4QPVV59i+3wiL4RTkjUMbEIJl5E+oSTWDTseQadWptKovgdxWTl00PdGsKPZawL2FozH0YHAVf
n89P6vB/brlF5JOFaFkqgGMHZhZKTI2rLsCsOiO0Jligw1LvP+98/DngItaFbdn8f5B/ZQSW2oeD
vbGbbj/axtrcrsdlEfQ+Hqdl0CsKO0u5hrCqvPTU7szDfLgiyydPPKE1vRLDVz7YX5GuHHKN69gW
Vn3MKgEnkWfK1sL4J73NP1Zv2TcKbTrn2XiNp1CPuSq4gHkQ1UG5SdzW1z1sQ1LDsMtZ79h8ckf9
sZiLMDEOtTmadjjDiQ6l+gyvnvj93+3FpQ2GKcYyLE2Ev8EtdmaQ+zl0nZ97qHPRQH2rjt22+89T
jD8mtQgYpM5ZGXM6n6vydSyYH0EFqAUldjaeV+b2SYbxx0iLqCGFiWL3iAskJ0buzHBvSAkqedC3
RTYVjMQCZH2EedwM0SzpxuX3r8f/vde/OguLeDLiIlYcpUpcLWxjgIE5zUBbl051nre2V2zZudsx
EPLjGy27bY8gzLFTuf36R3yShPyxBotYw5uGTBm8b84hCsUa5L4ymB/VeAvT8hG6aOe2fMuL6l+e
y2W8YX0eVxpIRZmQAB5hJ+H5UtvV7uu5rRz/JZiX2hPYvxJxVHTCidrIGyFI0Q/c/3qY6zb54jMu
tVLLcUQmEqX6WZezL8zZj3Nrb7XfLG3NqnFtQotchBV23RU5w9EQO24rT3X3YUH+8/Tw445YonhN
0VS5UFJH/6CDj3LhEV65HC+2r1fturm/WrVF8sEgVDcaw/WYJzk03iK/yl5K45ZR9PpL899tuKU7
ht5bo84TnLSIdZ5lHkMQnq307esZrX2dRTiZwiY0xxbbDTh/8Cxnr40gZyDlynb7BGj1x31jLsJG
k3aRUibGKSDrn+JaU5E/89mvDc0FU5Pj8a/3ANasvRtWQsVSDBX1cDVlArvPJu2mQnk9Hw9V/X2E
/ySZbI9h1nodrcSntcO1CBU8JZGezfhy9fitqzoUnoUbCu700c+vv951v32xH5cyqJXezINGcIp5
onlZ+DzztdxnZX/QRQVLxryazAlXqTSeWHwhKIRcKbdfT2MteVyqn1YVEvpaQ85DN2Zg3RRn4Q8B
fZgC/QZ64sd4p62Ilq9Na5GETCY0G4weCzey+4lDuKH6Na8TM1b2AV2EC7xTVNxS3NVXd/kwcafv
KIC5EGacUY6fPB0Kho94XayzqtcGvk7/w/tFn6MuFzZgtK3svIyMfooaNNcyr6zWrsW1LbgIIALN
aArn2vmcVAagnAdQr72vd8fn3wqW8qbFLWEvVXjqItEUPBMRdKPcgXiy14TfWaH8r0f5PLT/M8ri
W6mybkVD+vk8o5mnxKvQj5Ppp7OEp8Oa7N/nn+efsRafRzNBPqob6GaK7vnMinHXkmOL2+TrGX3+
Zf4ZZfFlrDnJZkl0fJmCeqV5M8f2v/wyi6AuRTZOegQz63kOaAHr8nZP0cv8ehpri7VI9obWTHsG
NcZz0cNcBZYnYYltYDC/iNaooGs7bRG3LRrGNLawYqoqvch4KmmLGvcas2llFHvB92hLruUDx4RK
gLRSU3olxB+hVraybmvDLCI3nyymYF0yn0NoIcSQ5S7P/eoO+B/u9f/eZPYiuxs6s4obhSUDvwhN
RiW+cThfhubJLJtdpHUbZqZXcVRwFLs1HYW1GS6CuJYYNo8YZpiq0gXl0puU4UMBcmUhVyLDsp0q
8rLWDQOnNQuPKryres1N6gjisq8yVms34d+QiWue9M96Xuf8IXL3DajyXYUwlKapl+cdqAsnrXlL
5A3JqYcj7WuQH4Jaz+brU7b6IRfRolElUs3GvEaLIVBwh6mrN7MfQO7+1faGq2uhz2XqV/nKg3Ll
eNuLGJLwOCYGHiBnCQywAYPXENJuJox8rIitPK3oJ9mSJaihWwReE/AY+HNtaW1NEGdS87klg1uD
uVF3a/aNny7jxzEW56GR6SwGkc1no+0emni8jctvE4CYdvWqYP8Cy43dGE8QlEtXcs5Pa74fR16c
BtOQJGSins8jib8nuflgZsWd0McgS+NXm6L0y8BtzxU5gqi6K1V5tkooT8oB/q3CZ/paG3Jtta//
/sNOLghP8spsZrR3U48mP2iuVqb82fn/OOPFWSFUH0DJwQh28qKnBjSft7aag68Pxmf78+Mgi3NR
p1CwNEcMkpkwNJijTWTGEHlvAfFZKwh/Fmg+DrU4CiMxOxvOF7h+hhq+x83OloWTDuY5HCJ4RK3R
un5LyS5fD9CPQoNYR2JFllgwFNIzI58Bbsrz5mBOk9t2R6rIdtb0wo20xITOdreH/tlxaA0EBCKm
Cy78t7KaX+pmnDaGghJP2XVA76QtvHeoC8RCYNpZAIecLVUWomQ4uuZkw9QKAlnGXS0zBM/Z41k5
OeGs32j2fF9oIoirOJgi7cbWK3Rpx/QYwpSUIfOywKwAqRDYCPR6ByAp2NVI0HYqIAUaeQmt1AuL
vdQfWNe8RDZD07o1DsyCKGQf0ecwK55liKKY3m5MALcy4KNkDP2gdFqJoJ/vxv9ezSXYDYZ/fGSt
RDIktV0z25swF6fOWEMJf74f/xlmEcSMNBpFnSbzueO6m9fmRoMB72SkjiRronCfn+B/hlrEMlGP
1CKAZp5zbjmWAWDiGK4c4bUhFkGrirt2GFCCOjOYosfNfQpW49fn97cI/Re7fCmxOWZ5zsYJsxhH
oMIy+M23F95ApL2vIV+nnKw7ds2jBc9icLzcZHjPgHgTtg7VPWXDMKyMva4iXpYbO4jLHDmcCGf8
zt4FIcKz5eRQIMio+S0zil0edZusDDemujMscpjwuCutICJvU3HRx18ZUKwVPHNSCRfk/OqGvO2x
pI2mHWuC92EKWXoCJb1Sy940Dri3Ra813rbN/I6MQW6tqY79riYuF4fpXFBbCE4Ne7Gb7J6rNmEV
ctHyUFqnEFpQYW/6Xa2DMgDzqVJ9A67pLcVkNOgpx2B3zBEEvcHG6+xDaO7KKNuOZXrIGTRqSe70
HaSeZOSxeXgmkQ20ZdFX0F9iCXiyTeREXRlANrEhK2nEpw2NjzNZbNZRIVmqQ1zuNVTDGLSdNfEr
Dy9l0/lxU7mhepIgvClxTyD3ldKfiU6corD2ITeckNKVff0JRVlYNnjA1KQ6oXzZxRkl7adwgNsd
5NddEOO9cQBwmY0OyWtP6KE/pG9dGB2itPYtXqFZD35jFT9ctZdGrXIZwCwsUx5E0Daigx+CPnix
vaaBwa7fd/n9P/7MxaoBaiomM0zNU6iB1na9BnRjM9nQntb4vTZ3ppuFqV8MxbeMgNCENtjGbOFR
mMYIumnU6vtSg8OWybs3Sayg0VjQ64nbQ7gyllNAtW43lZFfXsG2ie1kYNDD3SkG+EZ4KQKYnmvB
VNU4Ev3PtB0dbmcXIIY0ty5A6RPGoTBgZs+qbWZdVA8wJiFPukgAqc1dzWxdPDj8VrXnNv2ZheNG
r8pLL21UVkYAfqVrgzKMW2VTRrVfat976H+FaXcX5+hs8WgVFPhZbLYNblswtTEEoK5/pjxNHeNh
lw3miVOgu7nhK7jeTPYlEQc59F4dnotJAmcF04kC4KCbOIPF220/H0iLHcBg2BAmz3zK/N7K8WKf
9sYMtJSanGnOPNoNvpXfpkV/5QIlAZLMfdqDwmyIV7Tbc6eKpyAvEi9sQ0iG6Wsvk7XJLRKhQeis
jxl2tOW0aPcUvTNpz3r2WyYQjHQfBASHApB1FfbWvDXK1We368elXeRGFuw8JrsvzFOlPxOTH40Z
VKKZrHhrf8JDwLH98AXtP79gXvABpiE4D9e2qP0OePCmC6Jb4hoO9uKqjMrami4KDjGHjHjDc/OU
Z9OOounasR+MYPXEGmzis4v2w8SWbaUhVkIBhI+D3g6bEpcPgbDc1zftJ1TIPxZv2VNSbWZIWI/h
G7EKoL8BQL6ZbmzWHrkhzzHwBxlA3JBF2tnI/hoSes0MqTIOb5U4Duyx2JT60Wbndn3zrmwfcxHn
plHgXm3x0/T99DTidE7ChUA1hHLcyuf7It/aoH38b7Rj1xZ+keHENawUWImY0HEEgqa6FNX/oZb9
8dNef8GHhxZsP5Hg99e5ReylgncOD6P9mD19/XXXVnAR25KpkJqNYu9JiXqXw00uA5ZE0GxtE31W
APk4m0WYqYjFJiPCeg3GQypQUsqvSne3RN02UK9pWo7LG3JhdCV/WPtMi/hS68oqGmiSnQyYxKZ4
KMgyDL5ewU/IP3+ej0Vw4UM1dRPFGFe1Wa3yZMDAiySuhEv1/wKPtRJcfiuvftgXtcrysJlb80Tq
Y10VW26DHpnLjQR/4euZXRfnryzin6i5bENFqSiMRkcYS3rqabLeRLbl4i44dK21GcSaMNnKVlz2
pGJVGJxrWEew8DwzqT01bY22P389qWvs/WpSi5CR1qPRpnpz/VrJFopyG2tDfGO7ZlixduUsrfhs
0adW1+D4jgHbl41TQcXmClXhtXuNR+vNobXlW8SLahaxKUPsC1MdR87vRT7caOgPfb18KweKLuKF
rPH67n5v9mT0xoLcRF14+XqI63n56gstQkWr0YHV13RrGuSubBrH6DIfhq8bliUgQaHItrIl1lZu
GSRIkjW6QAqkeOK0cN2wAYAn+dr+XgsUS8NxGQ5iyBLE2jEggTUfzMNVRsAI9PlgbIftGoFmJVD8
ZcAXTdNsjNjpJpgAY5lDXLnZdZO9S6o1O5iVoaxF74MU+FRDhb0Xoe4YAwYQDqE7gjkzlir4enf8
hrB9sT2WRuCRHtlaMuJgXXO56CBerNbHdk/hFy+P7FczO6CLBdejFoEiVuhuTU7tfb/R39Ygfas/
ZRFLEp0a8Im7/pQzf+HAOQg3SY7SdGrumsgxe3eA8owj3ke0h0FiCh3OD/196qUXer+yLCsHc+kb
p8yyRLqF33KVGyPyPkQFQ/NF7CUKDbygkMiKYo+7vd+12/HJRv/TKR/MJ5NsBX0wtmsGvCuXx9JT
Lm5k37cxork2jNtmvBstw0tJEJqTk7anryf/ebA1IVHHDXBjyNLmoNNnqkclTlYP1SOSutBYv8pM
yhPxpRMSt/i1hor+FNuA4Sxi40VoM32R42eqHbvEiuhJKBQeRg6B0/wg7VTb0Tq9taFKCu1Xb9T4
3ibSb2P7MIwq9nK7flBgSq4swDJmEmqZNmoShi5MYaLP9Gey2Cd9nlKO5vYVGkkB0+2oUz/mj9Qb
vAaeqZrHTtO2cMvzmk87VnkRr5djL+K1homjD6HpxyyMtrGpnGr+OaOspkgcMONglWembnj8q4M4
hQA/owCVcGiB8q6a45DHrmWcjAwk0doxstpNAB8FyaKGNL/WbuXI3MSYHZNANT+PvcGALeMkt43x
JuqtPWQZaOMoJcBySqthShw/G/p0qMvq1iTUFywDSQka4dY3bj2ZBYTG5hm2ShasOl50stPNxNOa
5w5qYbo9HQw5OgLCpA2pPGKjokj6XVqXGz60/jBLz+qtbVxa8LcK3brPXVpUwTAcTV25qKq5dQ6N
7QSZEY3A/Q43s/ZgKEwmj4JM/1GnDETSYp+ghtVBwSQVNyMoY0IaboRielzom7ql0Cp/CqHn3nZ+
kgHuNsSOjsILgBKe1lubonk2auoyVOCLGEbCCQRCOiRL6WtUPYQ9PA377qalMRjD0bOpGq+n3GkM
KKj0Tzb8nZQNB5IROMde2w3QzhHDZZ4GJ0/KG3BqryUKFudAuRYntGA9w7qSXEy/iWGRpde7jGWe
WQC6XBYnhYK7ZuXuRLRgHJ56kgYG7d3ObHxmTFtp24FKNc8AwTmefhmJdPvwrRPvyXSnDY9Fbfpw
edxlooDfU+j3abzFqt52hO01JoOhEU4KfYB0kKc4rVC3TdFv4jeZahx9KnYyhURgGW/0EoLjEIOX
4rngAZJ9t1XvfWbHTjRCatHuoZ/CbwoBAjMbnJZKN4EEsWyV25iNI6efEUHZw3ipxx9lfjMaR8Vy
l4gXvahdi1RBb01HMk3HPPqRzuOmL6nHZ5SH2UtSYbdB5dicNF+xS0EIrHKqIDMYdlsPj9P7ENtM
ha1XGQDUktBvdGunmbrfDI/6rM5G1gR2/otG4F/nyVbw6iYE3sIEjW+qKjc1QIW7NvHYQ02rO66u
qsdvrUjdaCj8qD63ebHt0TQZ4kOibF9LCWqPsTfOmiPB55YoPY3VwWDngmZBz2AyZkDpGjXU8M0e
wqDQnvqKbFTyVNfbWtX4j0HQbscgiTWn58TpkbNCqG2Ta7jRgeEbknthmA43NMfqK48BnjuofGvg
UNZ1t9ei0mUMyMmSQ+vuV9EkLrbhDvVb5ACtB4O11NUqcHxyVAgjdc9JeW/DoDUOjV0BRHVJ0n0d
6+44b2T1OIiLPShURzWXoTef5L+SuTinbR8QKUGThdNcAak9So4JgcBdSc5zN+0THeWH/NDoP2ft
J/CBTms/fR1n/7IgQKxjxEZlnejQ/9WXUT+s7ZIBTaIfEQUeitztTjD02FAvfAU10Msf1UE+N4i4
3UV3sg27V498l8TOauaxLPAufsfvfvWHR6DolZii6+9o/HATu9VF3Q6PSPOqCyw5d/oFFj+wnWhd
oHe6t3HYrWeXf12Ay59w/YkffkIkKerEIX6CvLE3PEj21Vu0u/o2EV9HNlv6a7LLf4ln/teI1DC4
Tk3o6SxGVMOQhO00Xhf/mvk1bkMdOE4QODA5DA9uwykD/cC5Pz2v3XJ/qckvx16mesB2KcP+fcHq
7pVYIS9XEvy4SYJ6xTN+mckth1qUloBJgX9c3evH2LjJ0TdIm/80Xf89guCCX7MF3V6+DFqTz5Yo
UZWbeB4k5GzBFmPubG9oH74+L59uEgMAP4aUBOmZWDytrJkNJO6K6ydTN5K62WsNU+ErGaWeA91L
YYqy9uz5Lx70xxcCpsdRqrcs1HwNJpZvVD3O5RTXs35UXbLHdrqRcvCnLt/lCfEKqN5MvebMrPLr
zoSc5w8dEEc6Stdo8GaIEci1xBvg0Ko3sO6gyKZsaz+XajtVcpNDCTBHKwpaHI4NUy+ef+M2NC9G
4erMRuPjadJu7X6XtzcJjAy76l2EsLKp+iDHvZtDX4NczfqQmjc1yu2CuaNub9rk1obvtCnYXp8f
IMcME23Uq4qfiSH8SmN7BiHS/IJWHsk1v09ek6p05/xupO+yCZFAwEM9f7eQe2UVlNxVBQXq5xQp
jVYPkBmYcekg/4dS2Ayi9ARiYj6/Rlm8T3BbaGm6q2NwHiLljnXtTKbml3m/q7k4EvA89BSxGHoX
uPs0g7gTMgqS3nQRUko930TFBVHAYWbnNvklGTcV2qS4oSYt3+n9iy4fUvR3DBZC9hR9DPpwXeC6
nkERgglSru8kanPoJ5oa7hYA56DwMNeHimtBiyqhXb8RSIVYHJXd5PvVCRIXi6P1F1q8lFe/NtzH
agfRXneoR7flxKX4exU2Tjy8pxCnwRvkpTPlazY8Q3U8AI8RTUQwwxWManD16x1AV1aMhhZEHtrJ
6VLrQBo0bKKn0HqxBtxa2bZAt2bILzP+aTDzIx/fG5ieW7HwVTNvBMwjBx0vzeab3ko3w62My64p
9uMEdRqLuXCBOzdDj47pXSiZU+aJwyJ0U5lxlwpzl6ns2hl0KgMenEoLtGuGOiSb0JgOTBkeoCMu
79BgtLKDwKYrr88ZgO0rmjlglj+XSDEBIvGquXT1uvBCC3nEkU77AVJEOR5CCcrus3o2O+bqRO7t
anTVOAZafe4m2NHAISK34JTUm0FiXPpM+iqtbymacJSeelXtpNwWPHPj+VuWsHOSwpp0Vrux/pH3
EilW7vXwVrJ+zeK2b67l//cuUYEqHnppOY3AO9M6mWnoqwGCxijgVB3wZz95NLsZpHlDKzpUaOCL
WAaqabeT/Z50k2so4s1AjNjzJUay1gvupilirok8A61q6AILSLIk43gkyt6w+WfTvXc5boOkCLB/
dwYahRqIg2ZxaabnOoSdSfaDyslH7WBn4x0w9Je5If6oylueD0FVFNsxf+/bEt5Jt1MtbyfK4D/O
3Ypc5LDRLaQzAGN06bxB7DyOjbaBUvO7aR6Bh/IGecVC9k6YHIZSugVIaTOeFPO9WZ1ibUR5O9nU
/DykdxZCR2E/segGHg/XJ6Mritxp8H2ZPcD+kDtifoD84O1VHyRjhddroEJVcO1Iix3Tx40Sg69J
6tXsqopSWdteS1yzPUXgqigcqxDORiTzC1inp4Lh48NRjpqmN4SvGoMCFnkxOtvN+/d+eM4s4lik
Rfh4TbUj7d4Hbd9B5BJ2ZVA8653a/JXy8zRV26H1onKXtMjMC8sdoT6YF7WHpu0kWz/SAGNq90m5
VZD4SGZ1G7YA9sh57zfEAZFh0/T3CaLfFN3N7SvEQaCeAMjhjEjaYGbWu8UyUG5CX9eGzRQKn4z1
GRqikCJSeEHfkwY3BfWhveJYVRHwcIQYKxTILZDljgNUKmSXu1YlzxnUzPqCO2idrLVJl+WM5Z2y
fORCBp9QyqejasCD465M1XZMOyeBfXA9dF4upQPRTscCWgRpbgxN6Roi4v1o7e0k3vFZd8NurXkj
lpXL66+C6zq69wyAL76EeiVc0wZK7Ak1J+LFRhNUMkekLIHPsneoobpmyG+0/E6DQVoMJK0h35v5
ZZ5Hz0a0p8NbpN03ULoZ2mlv4udZDf815AKCV+xOg2TZyDqXa48E29+S7QVyicgR8KpQcOjEBZXX
380E4SkZA06hph2hS62Znoxu2+wlm22XdOLAUxTBMrmtIZPlFHCC6xPiV0bqDQlUOAZ6Y/MfaOS5
M21OhgYv+c4+dmntZMzwLHg9T/bR5qNXT7E/6v2mpk+J/W0YUGOEeAkb4HorbpIa2lr54Vox0EZ9
M8yXsovdKNc80Xy3+CEJ0YhPn9vGeAV9InKT3tpBvwelgMqtRLNJo6Oi0DnBAycxp6CPODR4+j0p
9FvAPnGD2h4oM2t7atmKWHy9JbRMWLS0YFejH3UoRNduDwDOS3NK9zCuOVdP1p2Ej3m/gVZQMB6j
VfM48vnw10SacUgWLLlbZmUIosoKdZtdBF/EctMdcx/KY4+9gx3hIZfYT1vkhzF65Gv59KcbV1Cd
Mktg9y57PSmXcBSd7PmIPZvGQKBkuyF6XUk+PylMoR74zyCLnL2qZD1WJNOP5nkOeAAdND/cIi1B
2gl1vrUS3GfLaZo2J9QA0lY3FiW4qBkaieEwJRpca3C0dvpz4vcH5E0+5OZx9Z3KnTqxbQWNOa9z
vp7tJ68G/nH4RYBimZbW8TTPxw5VGcVf+/Hx6wFs67MYaMKhHggoaht0mcxTGN/M/ajmY1vozgQd
odmEp4ppbUUb+5XgB6k/292Tln57srTv0Wy5HRTgYpx/rUMXrLKCXGdemKP0N8FkOAcNfVabST4S
otwYfs4RuLH6ZPzI6GON2jRAv0mZ3NQaLvQu2lB4vnfvNYh3eUUdNUGaOCx/9lbrWSMNDA0QVWhn
MWiREvuoQS22ytSrXde5IzXipvXPzh6cwY5cruOt2MAtcU6CqbADSP4C6Xp1UKzuuil8aa0yqGX4
pPR81+Gu01DQATF5w+FZFqfUG2mxmaDgU+vD9mrji3bVNgJNYgzvecHhhX072LGbIFE22imoUI2x
iQp6Ht9U7WsFwfkBLNaSPKr6OzNrqPeijDb9gtyZm6f5UcwNHF3oK0UFB9pHR82iSL5/wBnDUwPx
6r7ahRHZ9qjuVdQfFPSQ+x8SQCEZoZ5Tvcri3ojeeglr4RxB1gLWGGnN9VNxOB7Mxb3Eld/LnoLO
YZwtGr+WaHllkeHWeEZ0PhBq6GgHsFTwKX1gV828ELWoTAdOdPZD6JO2igY9uYTZtoEoXtU8QEkI
8o8AYXHjYJSaC6liF5BdF1eXkyQyaPHq6NoTKd6U0DYCJaLSANG2MzH3xDEglUXat0GcGJ+dBml9
Y3cOKyb04hpPXUWjOhL0gDUDNIVXglmdQyCHq05AlZoCgo8ESOB9Vc6ens5+Fve4QqZNUWPgWXg9
EvWOKk+aBRKmzKuYvtFD5ilbcy0zhSjTc8npVrMe2r5FEjo7Q2ZCstM8Rsbk6Aocz45tol5trD7E
LYUXGy89EZUbaWpuqtsBZWwz1TCP0LFXaLlNTW2T0pfOJhtmQB5vsNyoo1sjhKKjMbto0sKUDSlU
/MrRGtAFCm7hL1gpOkhhXS5iDFDsOvvCTNzAXX2oIfpjDkFJjqVRYq5IEnEv912EQrl8gSoivkx1
39W/EqiezawDJ1C9qsx2ur79Aeg8qtOdawjDrVQK1CpcKCLu0bnF+wFKj2xCsTT05qncES06UHqX
NXjpsEtlmF5h1V5bVQ5avnhsTS4Hr0lUR8puZzSYUK93DDhHX705EkjCNO0r14HtHoXH0+9Ff5d2
52rKt3GmbxPcrVBrQoEWf2Ka+Xijw9ewDAHvhyWDRbYUyzQ2J4UkcZrQgn2pB8TNRDmReMjTG1MT
DhgXTm4QFB+jgFpAVEInIBuuYHoFVaYmKOznEnDpGnJTeCIBgHkpWsCb24cJ+NDmCXLSENZHaiBP
mRnt0uiXqb9G+POs4b4zs71IEEp0nNS4diEJ4MX6aztP2zLR0beTeLE+TnPvauyl6V5RGd7FqnbM
JA9E8aoj6pRE97LiVkGzs7fBmQLOfZt33Bmzuzhuvaba19fCOe23JtwHNVR1JpvtW1ARTXkfxyhq
wWh7sIiL/B6WudRpk8mN2WMGUcERFG4LimVtfJNPL1OEdp6Fv/oOj8nm0Tag0HguQ+lVxVNkvMQZ
YrOF5zwDXgOcN5kbTtTDZRjmKyQewTVqfFCZz7lOHtN8C0tXPAwyh0G4VpTWrqaWz6ZvKfmup/m+
beIzDclp5NldoaGfU7+aBG2XzvRFRY8VlN9gk+kY0FSarXbbpJA0xRiDUOAZPFr6Nzx2U56eSIYA
X1teMxq+1T0SPFZEdjJQ5w4L3WOZPCe12GajdQVRe1MTncY63ZjZO23hVB0NngQqFal/OKkb6E87
MkVuJCV0tOu9Bmdzu7e3eRjuNXEpSsNVVb7RjArdX9TIgQdHGor/1UYJ4NIMxGlZ5Hac/z/GzmM5
bqSL0k+ECHizLbiydKLfIEiRgvceTz8f9EdMUyWOaha9aKcsAGlunnvMtVJwPdNhY9BlqCeR/Kmn
QK3crCCkLsHenqgZ1YwcHJ+8DGJFNpf+PJKRvRB1Ap9XiQRnMcxNkL5MeXKs2DyTNrujFecsnCxB
SMpy+AEo749Gccq1cTNUQAEgJoouYzD52YC46EHtGOG6q7EHK7JNp8YLaXrF8q2iXffCkyT+DMtD
2K07I5f5rHRaoiT1sHxsuUenku7ncUJFftezmMVy9kw6IWPGHrFuvlX1Non04jPzRWpxr5w+FxLX
OklHiKI/aINMeW59wH/Aj0KFEG/43WDZddQ4ih47OWBS2RgA+796wboi2sbXyXkpWsVbYtUn7mbT
xjiZTznGa7rXscTbZKHzH6V2EkV2Z1Zwzh+EoLLzwHLMSbMl4MZRYcuYbrP6xaoWdtPWQ3Vy1JPs
gMeLXeGMI4WKE82vGedea2au0t4uhuVbqQo9je9E/0WTbhFDnizhOLavDd7S4qpIwpJeIB42p+LH
ykzI9FstNd22eLVm9VCpy2myfoj6tsHZNgViUAXJSyp5U8gB0AEx3ILmBOxtyhw6uVrsG8CDKJs2
gwWUHuUbOXlJhofSipl8sZfh2xs39zP2c9gxHTBNpYE5ua3+s5l6b5Q7V8lnfxavgp69qo8emvbT
DEnGCK9kcogqqggzzhEtPJThYy1/6ovuySjmxryyk9xPOmZnKtqWiU9jfZ/EOywuN4nWe1JcOjon
2BQNhzFg3xhH1xhw5yI7QJJx32mTfVN33JtrJ67MG6NQj3FY0nOUvJHyKUID21b3lf464dZL8gqx
I++yONBOtd4zriJ0Wm3SPPH1SL0sNN1RflKWYg9DcOlVItMCP6t+TFW+G9TJDgfJtqBAiIHdJU/l
Mu6WVEcCzQmlvCaZ9ajKhq1Towxc6qJGtpNM2QPiOkPDLqg/YHewl+ThIOPx3ivjfUiLOM+P+thv
gb0k5VQsb3WS27HG1V/+aMtbGpuusfSuaMDAbBxRNu5q/GnCSvCUvPsYGywh+v5mwru4qOd9i9wD
nj0Oaa0rFPfIcvdWzQdpwoNggpEBrPGvNzOXsUSm8yldpdo+zl7LunCLabBT2p5q+A4VwGsA65ao
sht4vcSB2kvXb6Kyd1NcoIfI+F0Ut10O8PESUJwFkspEv5rKhz65M1udyyQAOAaeSk4HuX3vMXw0
fkLYh0B+ahd2P2FySYJgwxaclFpGNF4aSXNIiG7yFWMI7WF6s4R2Y3YZ7ljJ/zrcCUUPpp9ZJHq6
+iwBKoV1AgY2Ivx4Jp2wm+bjOr0782HJ3nM6jNF4Dd7sRdZmfeFp6PfDDZQ/O8zkbRfdJcz7pRyo
RSR7UD8I43DUDBfc4dRkT3GI15Le7zT9TmsV9o+ftV46mvVrLE5W8taJj6MuYnGlbEJx3rbgAxKI
bos+s+nGXULvvDE+c1OgKqw2sXmrghNKieD25WxDiLeRxdji9LMLEVdgOacvgZeR2hsPxkZXie+K
IqfCXV3pKrehklLNV94NDfh6kwLtSxcNYv6+2+l4gAKvclUWueOt9IsvvS4tnc3cCvv591VZ2a6k
wTV9+lJb7y+ZqUSp+HWc9Xd8GWdKzUIt1BY8hyu5sh22QOCbaCtvTfffl7lvGjN/jHSuVs/CvMbI
u5shjExO9WFsE0ewoTzYwJLyJrm9TIr/+8r/54hn3Tu1EcgykaPlFBTAi4KI32nuduml4PO/FENn
79A8u/UrkVxJel3MtEZH1wLLcAsvdAW8sifMOjbldUCMtnARTvl9v/+z6/Tn85217dQm7cRSz9dx
JU9yul31UvtQGvzlCRIWdDTLV9zsNbMxjnU0W9zODgWMd0lR8e1UZb2syArcJOOs42ax8GrO3fm0
uoQrh2678luT/UW4429whcf9Ms7ZksirxMyWmHHkW9FWobuZN6k9ekjfwKougRvftH4ZTVNkxDe6
ZijnLb1i7jMCALTpVP4iSdsLTt0u3iM0cKgESMMhhYZcPZqJl97m9+vky8BnsIqld1IgjPJ0EglL
zl1qBlvya0RcIGSFG1+bbnYpX+GvTKbfM/jLmGefEEJ8PBChN5247tQuZ5zb+iFJzbAar5eD6GbO
tI19+RpsYYM5yy3f1x23uDk/dJ8Xt6Rvly10B2jkhrGSy862JPKbx0xrppO1xTZ41/uBozvVe0xA
vGRrdrYPr8VLdL5LY65Y15dtUBdDNQ/XMRun2hUvNH7YnOiabsrd4As3qRM7F+fz3+AWM+zLc66/
6cuYRaPgRiK102nw8CpiO7Tc/Jh4pjPwnADWxLQPnuBcavZ/g8L+Oe7ZBGu6qjDCmHHho9+FB8VL
iWrvntLX1WZzYey22mh7yEZO8alfYnN/u1l8eeizmYY7gApTK1nPm26X7n/bM3ny9uIkWifJ+d5o
ioCGGOSyiM/piaYxD1GoMY56W+3Mx8SBNORYt9mdvFLhvUsUgO/OAEOXKCAlC2chyAB/fsy8TIZZ
HWT5tPrAzxRoQZjs1fWKoGXb3riyjHvLfBXqdxwA6KO3G2lC9dJ1nwYOAKAMzr9P229eMz/HQjBq
GbIunhNX8iGXkoAoK77xGsqZ+rhgef8f5cPfrCB6QF/GOTv6BrMNZXCYdRzz1yo44E6PeeIm4S3r
FxYpvY+/P+ofo5295C7MAjUYJF6yrMKfKLxkBpUrRT9SfnaAbqn6w7IeEpHADet+pFKeufEs03M7
xNjAl5tlvNLFBxmGWA43cklF8Ez4u9UIKMusGAWuRZSD2pNYB5txISfEyP1Y5E/r6atxIcK6N6NP
LcUGDlUxVA2iXEQM4ITOU2qAgkbi5lrtm/hNVPmuS/eclJ0nYQQl0v3KCxJBiPmo1NjpZSip87Ix
pelWjOP3EarqEpX7vLiTmsFOZsUxBJLOAogGVsUFk9t2vPwQ+gp7BC44lMhU6oowk74Jo1G4GszE
LbLECaR9M91oUuOmqG9LsOiBO2RKn36RoAaIMKWml17mTlxxuxFkN5KYgEoJBpc4mQBNJXul9vSg
MzSluMmVwZarW7gsNmzn667+qWdXYgscK6d7gm8PXS6BfsN5Fp71qPFZGk5UYG4bjICzVz2pLaSu
dsVxTk5JrHAbmJGrv2VrYEuuOVK23ETU+8CM74lwK1t3C4ofSG9+RAAAiXSTQghWtTrf33eST7jN
JpNvTfVpyq577vra9FMSnrDJs9ekAFUobgstutIWrPLmxa66dwLM3TZsHHMxD2vGp9TKUFFy14TE
okC9LOnN9eKaR/A84K6u1rWjdgE442skPRt97MgLJFjdOKXk6Brg5rm8xgGDQio3Gf1NQ7+foldV
+JkA7MoySqIVY2w2CmJblY8WwGrV5LdarO0WyEg1FSecRWgGE/f9wJVmoFhD8nJh8hPrpxD7Ebfg
SBEcob6SGk4dw9rIza3VHpL2ZqxuC+uolI+lknnddBSsbR2KXFJCf84y3wzeFC0B2EFLolR7uRrB
thEjgsVpE8H3+Y+hvxIAQa3iCnpP1BkbwGcnaI6jJGxm6DZl9GiQFZwnN3BJAbIU8N67Rn0e4YzO
A916AECNQ/nQjKTcKm9JCtwCmhJGvMXobV7ehTQ/RNpAq1yxY+u67JdtqOPvjgGRYGm8vf4ohCbE
TDhR9HSMWt901DNSmN1SERBAgkYZUmUWEN/Rtp5QdE7e5RgavM7W4I4G5GKwoCb7UfJPexGeeQll
2Ei2Y3HUBM2ecfaoxMoBjDtG0+TOo+xJI7AZAGVRe01JOlbwHva905TZIZmN/WwSn1GLB0vBbsr4
TPGGM4JHmc8gBb+kQCTPit4JSELBrOK2BkmLIOlp2DUz6vr0YUkrryBZrzJe2mo7zQZhPaEzKMq2
4tuZbewGKiD00LqkH22y5q0sTTAdSqj5FOelI+Gwn8BAaXFNDqWnLLZOYisByZmwkDwJ+nkBp9Ia
3pUsdEgst6tsTfXDEaXGD6Hcq/nrAhJez0+q9iCp0JoNzxqe5pVY1WEMyH6VVb2bkxqaRoVTRbLT
dneiAPpLA2UY82ej8mSJLKam2S4QooIBwyipcMJGsCG8EmlFhx4Sl9XZ2JLcZEsF7oVNLmybamo2
uNnaUHfdvJ22eYrrU+wozWtQsGqEncUcjIIHYzxlpGwrHWBLCytIUO1x+aANr08QxzMByQimW/3i
VPwXqvAiQGRY0rvRml09w3Bc3sjhQ2JNG9myYPk/SvN9pPwy26dWftOCk5lX/iR/dsQDWXTcFrO+
cJx+V5T/cfKc1YdKjbOUyVzi8vq//JWZZhZ3rHI3+fNW3V6uKOS1DDurYP4Y8qw8VBpJDnqVITtH
8srHnoVyn9wg6MgoT0vbdBS/pmJzRwcfDRio3vIY2rnXfUJyEi5Wq98UyH/8mrOikcNWFVpFlU/a
CPtfsQ5RGAMoXlKsre/xXw99Vh5iATTJZdDLJ8t4j8xlk2EI/e/K6LdR67+GOLtGLr2gaMVIaWRc
mzbAz6N2bK+Ug24n9zh83664BAQbh4iutYe+E241u3CDjeX+7B3QqC1M/vfSzWxIcE5jE0l7aa5d
qt3Wf//1XhBnfVdn/MBkNx1Ht3hJ97Efh5vaNx3NT28gWa1wQumkXnyRy3qpxjoPNOpiJU6GQPzf
tBugGme77KN+rXaSQ9GOfMQtR8i0+DzT6bgxt/qBDp+j7P79leRz9TY3UkOHSgGj1lIlyTyb/f0Y
Akjn7Xgy8sLPoLcqObqcdjkiVSA0D1mFoly3yUcetVuD7hUUH8cyMz8HvI+ko05UWm2Vu6oXaWjB
EU2UH//+hb9NCP6aR1wtwDy4xmnn8rfBSkdJVvhMqk+nZkdL4XpxIrt9U+3KW55Cf9oatrrraEy4
6U71Uq/wyWawK7944NV5lQ3UaP/7R33/2r78qLN9Kin12UxafpTsp1crLNQ5xa64qTzus65yGh3R
MW7Dm2BjbqvLYOK3q9eAdWxomOLp57548TyX7aQt6y45Mna8rfelDeZMeAOtdBU12MV717fzhGAs
KN+agvXQ2ZUgK0pJEyg6Ec3AsOnobIaI43QqoHjcNKC38Xwt67G9Hmr/ftfSt3efL0OfvWstbCw5
Ci3pVC2RY861O9DhSMP7AE+jIr4Pphezuo0Xy0vb5RL159vt2FRVNGWGphH1++ceYdLjSoe4Xiff
6EJyd8Lb1C8/TWfFSDgG0OBstJt/P/BfaWC/1+SXQc8eOG2VxEyyaN2YAr9w4n26rf38rb2DwZm+
hi52ty7tZtfcJNvoNj9KNiyz1C5O5MQ4mjNuLyV3fIdeG/qXX3S2S6QarlfjFMqned/stEN3UDdQ
fPYd0MmFZ19Phb9W+5eRzs6/yVAEqB2MtII1NLWHwcu83OYtuOlpIEjSz7GuMX+b1nDP3ozHZNs9
YF91FwRYX27kJ+nC5/gOx+HhDXYfVbVQBZzB23I8y5IZxOvDzzaInb0AAoNceeIp3At8C8k23vBO
fY69S1rUb4oTQ4RzRu6dydIzzLOpEM1xJTaDOf4WxmAnP76ijvGtq9gmzvN+2oc+3bETF0z+fj52
tvBSvFZ+dlJ2sHv+/WnWof78MvwUFgIhN6KBPPZsKWR9W81dliynvHlomvdSMS5UDN8s9HUE0G1e
t4Qa66wo0cSOIAAtXHjREVtpuKcT/kxgOhv4pf3s+4f5b6iz4oS+aqNKFfRaLRQ2YvSpzsKF1/WX
uQ47xh9Pc1ZeDCqyhFWoz9aheGGz6R+CvW6n++m9O3Sb3lnc0iHFd1oX7KVl9A2q/sfgv8+vL7VN
o7dZYszKwjLS91CPtsY22MN7ceYbjXif7iHZxMzXS6/V/M1LPp8liqzrdNQ0XRTPma+lCaO2zCXx
pBKlVx2RL/s9zPg6yHx10p1Y62BPD47WQRleNM1XrdaGpIS8dHTjEHchyIuHwuIWPSm2GL/n2pNa
3ZsAfTKBbJQydNWhKNePerlsyq67hXznWL2Glip6LqG6SEhkdeNObZVnubsduf93E3022sAzWAjR
446VzaiUMxsLLidUJgiDaC8EaGMNCSm5vjfV+ghFAcBrOsz16HUSwtikpeWKByGa3BF5a6Ugw9aD
4KQoCUbNdLLjwA6qt6h6NejsYxBty9JbElrkJeAYI2a7NKpcQcRwE0xDShNXwDZA1Z8K2P0WCuFJ
pQ0x8kjAK4mK67zMbiJ3W1GFPK9FttgKbgKpQa4HW+U1jcu7lFfbwgw2hTG7EuLXBVJEvWCZhxno
qF+ZjeS2LfSOeieVNJvN2Y3bdwuaWl98ysAxXfDTQLohLhBQZM0NY8uHUfcwJNDsC3TehWOAw6U5
qb70c+tp2aY62hHuJSk/BuxJlCcIYg34keqVZC+XCErp+k2wv+fE8GUNkFsvvXwpnVhMCVH8JYc3
6lw+zKW8r0lCB6DbW5j8mQhaBP1VbB9lvovZxZ6WpmRhoqUYf6j0fsWu/YEvpD2kCTKE0NVIcTdz
6dBmIFfh56CyG5JiSRTrc0MeithIdpz3vgRbZTZgZCEJtkoBtQKgUVI5lVQ7JSqEMhcJBk5dBbe5
wqqPq5efkk/3hQY2U+5jNDJRYj2Xws2gG7uwLLaSQVv/QdW5uwjRGoRR+11zJwLCUL3S757QxaY/
EtymkVpTJ92igi3suXoMoRQNPcTWIkTOlI4ycOHVYi2eZpFjSqJLYG6NcX5rqgYOoS75iWQdqwEI
K68Q8aj5cM27qOFViwvGGC17CK5KYY96xTRsSxDcpUNeEeHWqs5MuAFv2AhCprVdEotcdkigTV4d
Sr1w+1r+UeeiV8STqxE51DbHzirRu92Rm22bEjgsicfh+DZCIBVPQfBoWTRooDlHeLQq2ttcLABq
0S5IB9dMx32tpTfdHPt0/NX4o7MeIuOzfdGWGRL/c9C9p6R2Vl3t5ErrLFPi1snKqq3dsSNM+aqE
g2pq6OQB9sZ+F453aiwdMlwe9TmAWyzuiKpmPbSOWiIhmEdHS+5mEWHTTI8hjm0JmvIMvoMovwYP
T/t70DlgjZdS/tHJL0u1SukXeHD5YUDf30sCdkfZRgSHUgftkMM3CbGunvve1iuka73sLx+dbj1q
0s8R0mHSYjvBCir196jDqKvqfZkQ7oJJFMMbsmcxcNRhOGZcQXq+vBJDQjOrYx9kroHD/hTc5lnr
dFPqZPN0SPmmigh4HcFvUKJup6bSTq8s6IcN0FngT525qat4q9LBKCwm44eacRFe2DPaQwCInqXv
RN1Bl+HmrC9eOj7i6Q+v8hBYt8Mg+7GGNBsqahs1LtcUWzJw5ILyRrKcbVSzTQwA2Kx+6kag1Tet
vh6j7FSrjTfdlFOPOCrZiuWdgvtUbVlbqJVK8y5pEE2T9rYXsAYOjZO5GoqO4guS6k2udi6qyV2F
+y9MirG46WjcdkyiQgdcSyO312EhsTFXykuQzcdqeYSA9QNjI2fqAL+4V5ZsM3rO+jRb60oxEZgQ
DBvNtxEiIAWjk15PtrFxbUwpXFJ1/FGQ7h5BfDXJitWClx7H86rPvIqfVTZv84TEyKg5K+BQA5yr
hp9F3B1xEjW6XQkpVoPkXlvPYfI4IoOwgBxV+TEVlg22Op4A4jgwfgfbc93k5OmzVT+G6d5alYmr
Pi3NbSzx7Lqd4b0Umw5hUFU95H1nB4HqWcvoVlLxA0q0juBPBHi1qk9jlp1uQJNb9IS5gy2ppt3P
7bYFEI6jcCsur1JTALIuG0kCpp4QG+nyPg+fCiu0mwE3h+RQJjjS9JHXmxAfAQ3jZc9mrbEUVCgQ
uZpstRaKgqbZUSDBor4ROstP5vakp8MeNdZGs26s4MXoflarJG2F9nN5W9ExMGCEcs27UUg2HGqu
9ViDTky8oow2bVk6IodZQSrvKAHLrmZoya94nPwpC908opdgCkclI45Is2ylDQ89u2UrW8+LhEd0
JfyYI8ISyTboNK9k0bTkMUUZNOR85ktV28jsXoPAcLpYtRNg2RmLxbp3pOEjhO4cwHqUdap7+VOl
1TQ2JfrCD/KNj5NVOCYGIxrTqSu8eFIPExKjBlKiLIUbIQZMleZfRjRdQc9yFjGii9QfzeQDK5Gd
yJwslZIzUndL7SbXVS8Tatx+9qufHY6Zi/kitOlGkWMOlZvSOoXLW7LcJeOzXLyp8KzyAjeMZyok
D0W2LeVPTfVUwemrLGwCTDYCrsk6qK1hhcdVABpO6G+4x8Sj4InJHSepJ8iwNzle2uep0aGki/Zo
5JumAe2gxhl6Ap6H1DUy6ofiCm/hk8Sp3eWVa0bjgyWMEBwbjq3IEVXxE612ZEdUs8303suNGwgy
CPJ0PXcvwbTNXkxBcBRptnmwUVDsOtOoHW5bI4LT9ZxGo8PGgKLiWKIQzMybMoECknHPENWrLMiu
O7TMo1b5TXNoV1owWsZc1HyDE0yZsEEDxg9qYs4zegikf6x5zXMElVsCO2+3HYTXuYfXHyFXHvey
aG4mI9iJCDzCGAGagqUt7bxiobsJ+L4gNpizeZ9nHEcFhQSS55nluEh4LCun1gqY8AO04xqxHlx1
cdz3M/rZUcfU5FkMrmX4mGFd7pWZPUx+5+qa3hslNKhq2YnUAW1xPY3XqXKXia/dnF/P+PsCcWAU
5kjrUmkOBUhHZGCOggZSbfaWUtI/GLY6aEORfQ6jwg8x94LabiVtdooptytIhig/3caq7HD+pc8T
9HoT0u0hNd6nJEJpvD4x3iVdDDsxw7mlsqeuX+cZB4Mek2eN3oKpPVrSm9D62tgR5hyg5icRGy+s
GOquKjyIIUAcRYM8NCD7dLpawBEdEXqj7vMkc6Ug2omShYHgDxxfvGi5j1WurDMkkwW8LCncXAts
ealOU4kGw8jhga7GJ1cF+4imhX5l/RJrmjPm4A0DFN+cxVncZSbiEbPepw1NIxDwJb5vg8UPY1pY
aeNJyIEqqvGF9gCmLT5uy1d1kHiBEHp1lzj84b5MOP2ybAL9rZzKlWxIl+4IYZcODWFzSrYJsZbp
wsSfu+ImK99No7cDHZ0q7zBTEAWjcuGWbs9a41f0NQfF8OHwuSIvqMj7HfAKonHaObl5qPHkVgzm
jxKleCCzbUj5vbaIdmtoBxHirsHxpuu/FlqAg3HVpfrWCAjuHlCRB4UnawEnJ03ppLcVq8T03nDl
lcm4+pHov+rsWh0vmIN+e3VTgRqwL1BEyzTP7o1NrnUaUw6O0M46tr9gb7gK6IfgxsfuMO31jXhc
TpcpBor13Z34y8DniHSka1m8EOh2ksvS7qtgE5YferRTJWsrmrIDTXojFhB8I9VpUJ3K2o+eM3LV
R0iVTj73g0FPdgo1p5sXP6pavwk7h37gTcyJlJU0YKcnpaBNW6PvUPrtIHWvZfG45DB0hQ9Tvq/r
yJbD5yW/0wQuHpinF6sddOMvyrEYTz12SwF3yZSMbF3GG/ohjJBpIMDPkgchrdxJ48QcP/Fm3ohJ
6k8S9WHUYc9zPxb8h8z08DnV3hrEvEvb7DAxc5SEXimqvQ54u5w6pEbdJmDlCrWJ+PXGggieSrdC
9dBnEX8Qpv05gnko+V2k+Yry0DYppj7QiHhdMheVBbnjBBbXUHCkh0p7nI0fMX9mmj4lQuQZyrHs
P4aZuS6JXFPz+1J5ySiAy3F25PatMU64T5coBcrlZwQlWqImDGXrYCU/WzwpKrbkOacBh88GU7Sw
3kp67TI7iVq/TJwWEpTnom7xahjtUMNeCSG4VL2jF9tFLbYGGbcIabcMz5MqOGQy7dLsA42dG0CZ
XoZiWwzdXjE57DiFpGBnGQSCKrFrdqMXi8s+l7hPKvEVxymt4nCLSx7ip243QHLW6sRR8MBsp2Tf
8asyMvya8DGUZKQD2BcZ/d3cQieMr63lYFGEG4O+gZcLwR3pNVZFlPIETNCBBE1XburicR5A9pbR
6fN+kxXsyXG1IRftMGfw0hflMEAFN2oamdVPfFXcmYkaIlKIs2SP0Ycby09iDOneTDnxEFhQt43Q
3TUjOGXsu2FX/cjb9FCSCaSE7yp7eDtM3BkVrxJhdqeYAmiiN4MYIHGHwKDZSbEFG5jUbldQ4wtY
mnMUkzsFXTB7LNIAQyRkIJhEFFWO0jliO0Uh3dHuEgpX7SiSLAHb5HvdeAOuOGjdY56cgiX0xU7e
W3lhR6rXy4GfqKKzNJ9yvWXXRRVCNZzyIcresbBlzp+U4UZZdnHl1yUxf8Xr0huPSwMCGC4o60hs
pJ4el50cZJ7QYiANPQKdBx/x9ylR07E2fytzQ7SeXKTj0I4MAS4AIIAAjjypV9x1n4LkSlZv02Br
8iqiIfYzwG611bYj0VdtIv5qs9d0jrHceIzaw5LfzO10NY4ttumqvVpryOpjEXPACRTgPPiYPvbS
Rx3AeQb0qFTDy1EPNqVkV8gbzPlxNYmrkKPV8bJjbrqy8pBzlzAPSo3xYpX6HQe/ENxUxugnqD3p
3l2F4mgnzYHL5ktktfu4u0V4jdVA5FLwblr8XowhhEreQSQqPUvgNVDrZdKu7vFK0d9GRDAxzm86
h0ZbWhupvBX1btNo2bUsYiSmkZLQ/pAnrDxpzTeHWLgSlW4zig8dlYpRPIywTQRM0KbKOmUCqLXy
YzI4Wj6g8ly1efTUx6KnTb2TVvjNWFQ5w+es1bYVfxQiVg4VXf3wV6HkXmnuxvFjXq6W+q1dLHAz
5Ae6timmwjWTe625SZSaivbY6Y9LdIOTkB13GLMhtPg30vsN3I8P039HkHWGeBdNUld1k0/0lwp6
o+le31knTPmv2wuGSH+3V/4c6IzWFi6iJKVpAgUVbLvVD8OCu0cYuxeeZ4Wmz0HJr89zBl1H1mIN
ccEwGHE4wua1taMf8m6lnG4j91JS5d900z+f6Qyyr2RJCMQG2ue43knBHTN0dENHRod2rTSXnJz/
7pf8OdpZZyaJYisUcHdDbv8u9c2mQXCNhx5/QcUvcTaED3fhba4FyN9v06AjIq/Ez99i8i/YsiZP
k9Al+gIdPr3KrxAuw3uMvLVMWRFmHFls6ddwlaK8cy55j/4/qqP/Bj8D7o3BCLBlTScGX2PQORQA
lF+Vd+FOhTEuOwiT9PfSK04X20DfT6L/Rj6ry1DNyYEk4znQOc0Rsqe9bHlo+i6j0901Fzth37Sd
1i/7f8fT147sl9ecS3olR4G2vmbJA8I/cA9OT7HP/nrsj6M3uQXccOVD2I6H8sK6/IZm++fgZzuA
OZC6UUmsmFVq0V4VTnmC5mm5SPAeq331kPiVb9xcpGRceMf62X4wF4Zejfh4nCYPQspwv1qKrfMJ
Tql4pGXhBRe2hu83oP9e8tnOMJi1PEd6KJ4KRd4uTekEmbCtLO3Cjvo3x+jP13m2JxRRNVrtGIwn
oiR9IdUcQbpWdPKxuFRdWJ3rK/rH6jwnZMsNjLp4ttZpM7oIt3H/6LaDDdzrzu+XXt+FrUA/69bG
sEYjMjhXiru5X9VTCuqpy13h77fU/77SWWMwmIWkHAWmRZW8mt1PUO2N1T+WkPmYMf6/X+C3LVeV
cDUY7aIoGb+781/WXQOmS4ZcuB4WwW1xn2/j2/STUsJBomq3ji89xQ86fLD5qB8aP7gyjtZNfTBu
6u2/f8h3U/Nr6/dsCWoIE8t5pvXbGR+BdiOKV/10KZDzN13+fLZ8HeRswVkYZyj6Io0n8XbdTlFH
/ADMRp1Q3Onb0LnIm/nujvl1vLP1lqoQIIeO8f63qZW39HMeCm864Krhdk+Rp92J1zC00b0MWJ/i
Z/tiba3dpb76d61myE6WJKsG1o7YZP25uXbFokWd2EsnLX6YwdkFccTA1PTSRb/KA1Th0FkSzEEG
tM5mal3YDr5ZNugXEDyJNCxNKDx/jp4OlmKENKlYNqsYsNuu6qrLR8g3u84fw5x9XDohYQ/2KJ0a
GbvZYT/0v2ZxbQm8/HumSr97/39MI3wkTVUEU0AIIYvnm04iNUraxSMqkCnG4re7SdEmhAoin345
ZlAnTKXYhhY0jTlGJhudjKq4XTLgMTqMcavtE7jLMFaP41ja8hRCKx+R35fGzdAtO2NOblSjsmOj
2i9cYrJKA4Xu/GVS9lFF6V3k3HBg0upi4ht5C5CIC1pavJejtWtRm4o1iXuBcDCi5XZNkDPg1Yv0
H8e8tAPBvBnAk6uC5nGjRw/ybycC3DsaOtOFvDPnZ7LBnG6Z8Ok1HhsVFz+pec8k/t82RK+fbxvM
ATr6jL31WRp3s6W7ic4/UfBMjUyyX83rDi+3cMJsxoC6AyC6gEu3eblJl19FW/xILWsfW2tenflT
FM3tQtLW0C8oeeljpAGwBxwTrEu6ebY2uiDv9EK8NgWogkbxqAe6l0nYUCz6RsEYRilGe5VbG1P0
pJqL839IO7PltpUmWz8RIjAPtyTBURIl2bIt3yBs2cI8z3j6/qDdpzcN87D6/OfOEXY4WYWqzKzM
XGtF5bgty247VdW60T1w8KArCsOVhvxg+L+q6N4vyJrAUCudvvPgmi1l/eBZw12qhA8tRTOFcp0B
+ZCfhncTM8A+elIRsOHA/mZ5Dg9h301GeW1NoTtQzXQgdozlmUanBWWMTiBUNWvLB+hlyOvIp3g4
GG5cNqhmjfugL168+GxS+2nh+2YuZBPUzWfDcu7MJt14DHF3as58S8PPvn1uP6Yg/jq2TCpYCPjK
Bn/48x7mnOewKfWBlG58l97Gd+VOM9wMnReq/9+Me/UXqQdJJa+2DFi1K8Tq/uUIuDeOjCKmBb5c
kZeptJaWuS6H+ZxmmceZezY7hEB1t/2D8pPBfBTm7gdXcQPX/xY9iXA+H9F5ufxL64tcesyNNJGN
DOilaT/2EXhWGFzaVHqQOpDwTVA9pZ1/SKvfBnTb6fTCXNYni+J/ZoyPWfkaNYwlBDCE9nx2Rdm0
kHvQylvZ7XdTh9gDtcWZn6gt5bXJSEI1QDGZP/SK/9h78BTB2lHIwWM9Ngetemj7T84IlU8K9ZBt
u2k20Xn7NdE/lJxqGwT1Qcv1nwGnfqBx1znbhn60NDW7ofvZMF0DYR69I2dn+lDLGOOpbtQfUNoc
Gx/UjVK6JfAwyWhOlCvdMP3sg6Rpyu+3z9MyuMmGAQqOkpoMjxZg1sV++ubU67E2aGc1QGW1x88o
325bUGaXffnJlibmA3WRnMQ+3euxmE3s7J3u0tE5wQy5ooDDpLQwSs7n/4a1JZTcs/p6yB2sJdp6
YgjmoKO/wRDPfC6hldw29yI8oWALl3i6bCorvc9G7Rzh8eYyHEMNt7dQZGERFIustrOO6uHZb2nS
yC8a6JzbFv5KqhYfyV64lUlSpMnXkQEetnZ0MLbocLj9FkeNe3MTbrMo6V+6kaXBec0Xp6INB0Qa
ItaUHMK9AoJ4nvGS9yLx0WUavjQzZ6wXZhhUrBVJ5jiAONlm1alUP1v2UbamXZgrok0UnHR7+bRw
wM7VKpsILENbo1S5Q8Udzpm1DBpADPKf7+ato754YrRaithpzxZ6kLOFM0P+9MQEDbwhdGGTtVbp
m9unZJmcLTdz4Sx6WeJ1r3LSZwhQYDG+1eRu7rxF0dttQyKfsWwopablV0bDZwMh+TajVJl+cOW3
cYM0vZgsQeAzll2kJm88Gf1e1kUg++Z8MsLNUO2LA7iPDaIIh/DQMxvyXgFqgh3nS/El2KcbWqWA
RATrFtz0ZRWzchRjKlt+SSz1bmc9mzo8xca00UyK8hphIGPapPwmp/uSNlMXgz6L243sST9u/5Dl
Q27+0jM6WgZnAc2Iurg2eWhaoc0761wXDyh5MdpgrtNE9Kb4q2SzNLO4MMnUhZbus9zaHTaO4SaE
8I4Y4R1mDv1kcn39LocNcTPuRf7n2k5frnBxefJ6nCyG/3AM0IU1zMgksQCTfO16XlpY3JaRDozC
MK127rJoE497YzQJ8+WzXMmnQmb+eRTyAl87yJcml6E2qZwAXJh2Ns5TeR8/16vkH8BSeR88w762
FzGn/lXbXHxBbVHx462QjXXFF9R3zvQQ1mDbtwXvcYciI+rWZn2o7E2uroAKbnhmiYZ3RSdoKQfq
FGUbZLPLhV34rf/CHOHMRL73XdrxdHBWlUQuCuXdUXR+BDdEW8TksWwqiCT5uhr81AntFwd6uzAW
VeEEx3T56G/NsOeDz8eU9mQJ/pQpvNtXXWRh/vuLCAmpF+KAChasgvrwRKNc+nXbgmirFs4khm85
DwwsNIjjlMZXp4Zhn976bSuidSx8SVeWfWllnESo5jcpGsHwwQhM/FWCWZ72hdNgjAKC1x4bYTkx
IMi4Z/iceE95DE2n+RxWk9u0yq4to1Oxub26v/pbH6ZV2WLEYqbWduarf/GZehtwudEWfKZzc1BW
+dq/b9xgn4i5dK6lTOqFpcWBQHNaiUK5nT9XCrEKOGrYEznj2lsGW4TR3SvTqaqBTUtM/Wonz5/H
n+9tL2eEyaBbbkrS1iFvvL0BH6Q6y2yHuhN4FhVsk7mUCXFSnWm6scqYRTyDxlhLaLb2frxRRoVG
0uOITJadPVflwTAqF3hfhyKXkW36+BRTRLDGL/Arjsw/y4jJT90xZaYKMH/RuVCUulX02pnxCmf2
WsFFT3lxO8rJdkJzI6iR7DIjN8q8Y1+qa3lUjjX0iVZknOKCZ5yXFyRbs/DXFE3MA/BaRBRC3t9e
v3nFtxuGYtggHsGsOfLi7FH+lWxTHqWz6UNuoXufGG740fcZJINfUtiLHfNHMz7LGbPG7bQdQ5Wp
K3nnhVQrKfmokJPZue4avuq20nsWfO1aBtghp6jy7KgU/ol/edQYHPCAtE8lOGF0Gduuhheylu6n
0DrSR/ptQD3gwRdhGk+l/uqpP6rxkx/CVfs4oeleDj/TRAWxDlPG0MYvUZ0zUjI8Ob32MxgmzdUC
zkhhbk3lVVLuTetJt6ADGBnzHY6Bd/YoV9fnzA8eKiN6ur1/f2Fb5gt0cX6MRaSyw65uK6XJzhpw
hDz6XQT+uWk+51n+EAZgAhE1C1VlHzOrGTiM0DT5tskRBpjn2c0u308pRB7Dq9bvbv8w7VpWffnD
FpXVarARILCY61Oq5lAyjm9bWcbotZehNxo8FWX5K7D7HaR8GyMP7VVulFsvkz4lenhqImkNIWHF
UBGF05PU2swrn4PsU2I/RGN6KOtgq2vQNvLptd6CznCeZPhZoOSm5DNdQPhYoAgjy9mpzZ4M5Nbs
GUBxe4XXtl6jVkVh17ZnvrpFAIDr3zSkwlbP8hFyVwiEId0BFqJu586rsRvv4Kk2vzLmavyAMDJ5
EWEBrwSgP+wvQkPUICNdcjzOpgy04BWIg5wfbq/xSrL3h4nF7UxMqy19GjTIasxQj3vmZDOJsx1V
a/izZsCKyB/+/fj7w+Aiu8wHM24NWkFnuBCy/ksw2oKv9iHdvHC4f1hYJJM5zG2OE/va2eEkOsy0
q8aDykT3hFRQ1DJvUr9GSX1QgEtlQA389LXty1XEKQvtr1q0Hcbv/vQJvH4XpavQpFZKetiM8bFW
K6aL7tqSxDuJ75RBdqvSOQZK8VylwffR5+lT/9Yhs+1aeK4i4ozaw4A7cyurgcgvXMkbLpe5fPz5
HY0ziDpV3iA6hBkbVHdjN4BWTDl26Dg8lo/yXtSD/BDXvbG3y3eerzuwT+ueem51+cn0+10Z6/sI
GQpJf8oGQPxQbmozcSpV5Cpj5FxnnIwRc6c6ed2DCnVtCmpajt48iuaTjR5D/mNkNjpB794Mjln3
LNMQbpj4VQ6J9jMKnqT6k10+hTLIM4e6e+RAA6+umSiVxl9Jw6xm/Az8bo8Ykts48rqSn4bszWua
FUwzq2IsNMHxupJl/LHt6p/5TGsUPlQRbDv64Sikfm6bcdVBTD9Cxdm+376cIluL3En2/CAuIXs9
R/WhywJShl9xda5yjTm+L7dNiXzdx8TqRZ6mykFVy9BeUQPqXZpKrv8sux6DJZC3zfLKNsJ8m2Df
nsUaGlcCyR9bunCzTm3nldngEmYq+Kk0105BPUNvNoEuUgu56lEdk3KE4UAhtnyWBFJYMTg2qGdg
V7RKjBUsgQwNiQg5/tY0BrkvX9hZ5KLZOCGmquW41STPt3n1WEO86isPBrRw0W+DGbug35rRMaZ3
5VUQudbqy1QzxwYTrs/gprxvEWPNip0BDitNuRLtveCDX8nL/viJi123/DrR9JbgUrvJ5wYiYs1V
/ltKu5c/ISXxJCo4/8U4Qyrzh8lFPINtOoxCs1HP+buPSz0MnwH5A7Eft167A3azFp+tq17y4kMs
4tug57Fv+3xwEGDryoPpJxUENNGRWgQ0z2pjwhkWJp4PoEVz2h08NgRfS7SORVArDF82Somtaza0
K+GfoB9BoeBTu0GI4JCfxew4V2/lvzunL/LO0bE6zWh1heL9zMudN+tAVc6KkZFqtoI9tATLW+L+
wUTVg5nw/1dN/znWvQoUQ6Gh/kYvsOoYqJ370RYgh1oBsmO3J7+uUF5IYiRM4h+NopHqgtIaOtkB
daa9mGX64jffTP8XeFPS5VPr/VDrzlvl0PRvKIGs0sH6ZMGaV0Y1Udp69jPzx9hxGypz29Xma5n5
+14Nf8EK9muERN1JQLHVQDkk+Vkfzn7f0Vw2XI+n0wZixh0SJ9tI9dYAKU+QKrk2yNyqA+PQjvJR
kXKSC3iWpOa+M4pjYmuHWWts1mDrzXOnvEhRxU/RGCj3gQ+DuynfC4dsRH6o9WdnJmjTyhcjCXb5
8FtwtOYP+VdMv/jQi4jWBwjXNk2L+4W+cuZVVBgsYgBMyLck+siLcAYxf+8ZNen0TAGtHUaAAoKl
zD/11lLmX3ARxLqhpt1N5elMZze7qw7ZFs3iX+02/IV32YmyoWtllUt/tuTTJUQl3dhw9e374tDv
pAcsPc4kCjh1wQ0R7d3CdbZWqOghgNOzL7UAOWfVu6+3N08VmVi4SnRZIn9qmJZri/V4tI/+CWg2
rYSt/Ism/X78PvPHQouxKWue5rDuwPuzTu7FJe5rXZQ/9nXhUrW2MCNJCtUzfG6b/BmZnv0cJBS3
exHTU1zPfC7O/8K1lu0YMQdZq2c9+50B0/U/ZS0UvcDryolZNBCeFOQU0Ggj8PIJCp4EQj+5A7AY
H+Vc23jxfeuLhkIFUWX56h9Jhxy7wd/bw4/KeOjjT4r/xQY6PljPFKlWQUMAVZ8SOLRQS8msTwXo
DskJNrcPhShkG4tHftg0hZxLOIfaBYcF+9GO2LMZnhr3n2EJ61VUGhccQ2PhjkKq8gbofFaOK5yq
5xHoyu1FfTC53HATy1mUOkvyrOTdf07U9slqQIjkhDijem2GX4VhUx19axnDCMuXYXjJ9a9a/ZYi
RFaozXNtlyjn2a78odh3VorHEXDQOPtyjRp+hywruEOJl+KQHcf6h19+iRh2asF+BONns92HGbAI
VP8mXFTnU6ZTn6L2QYNcwCl+le19V6H2ZDxL43ujvJbpW5kgjQ7aLlLVTW/zZ8MD3SEjPUhny7mP
bZSCInVv1u0nZ4D3RAXa8TBa9UqzX8vy1NfUfBHzGYptqjkUBcdVnKMdCp4ifZQcKM8UFFGLRz/5
GTfGKh8DRMGhSoE01iP9h/USChnAPBrC6HkpivsiD2rMh+HCYaMaqphZXpKe+UAf28j1Mm8Vofne
SKObQV7aer9y8GEVTKemsGt5tfjx7803FimwmSJ1ODaGQhPGe5qZR+6mTfWLT7iW1oy6Q8LAD9hA
KDmt4q1oIEl0wxce3en+T6yyrJ8edCe5+ayiYnT7qCsiKwunnoxFSmYykZ2e+3fobOlO0lmbrFVy
GnDlFm1+xLvOoi6TIHk0Fh4cuoi8lJ05Mk4Ur/2VF7wjLcehFyIkZge0vMsMD2uUmOkuqMv5Tq1x
7FRKFQIj0rGAcdd26biRou2a8dUP40OiUumxV6Hm9lEpCMrXNvfS9sJVFVR2JgCu6jkLvptUACPy
yRjVNcE3vJagXZpZ5E11i2JhHSAz55cVaOUBSttvNm/XWJHcsZCPRv02TPXakGuB97/migFHQt1E
lR697MX90PqitOKcV6yXvcfVN60XFB+vBvpLA4s7oANKMnXdUJ8nmhgWtD62bx2KBDUrvI6r2nQz
CjRspmMz/Bgm61iBi729udeXqFNVggyLDtXifjhJmeet3gIRCFCQcRhTFQkRXBtR0hTlXxOLu1AM
ngGFICZmBsEZt0O7Zx5qV9xqh2pdnu+Fjm0+eH9diguTi5SmsIqG8jsmK3hW4Zh0Qe7NPFizyeRl
er29h1evwb/WlqNreZpMmtxhTYZTRO72Q/67tEXlzvmQ31jSclotGtQqqO1COY9PNsydiEhs1cf8
G4J+B80d99L29pq0KweDIyHDss+wKmPji4PRVrosjwaLQuFlHcHgQBKY90D1IeqWfPTSewR6pw7O
DkrkiGGZqHqDSoSRgxFI6GCkp04N7gMdEKLxHd0xJwOlP6tZlcUW5tlVNisldX29tqqj4r1ASryi
URMz0xyYibG1oulO16bPt1d1bezgj1UtzqLUm/ngM4v/kVmra/Tq6Ueuik/SQ/ZzHl3Rt+lWUk6i
cHAl0P5hdnEeh0wpINHWlHOgP8fpF515ZV/vUH9HRyD9XMJlI1jnlahwaXDJyVZLdp878zrhOXI/
1vkC8ncLK/b9/zP/G1WtP2wtUuSms4aOksQ/9xvcKbycrqEfgFfHv6GK2inHyVX3KD+vgt+i2PAX
te3S+OwJLhKo1ptQ4BoxPpdtpRVTzSoMS+ihH7SZW3cmtU3ptCKi5kJs4mzilfKtZahkpnEXREPB
jfn4qRc/Bd3BAfwtP2VglGUszqby4/ZXveJn/tjo+QdcGPDjQQXUIqvPkoEQd/jq+PcwpgmOjmgV
i5hHe9039YKyV57Gq6L82lfT5vYy5sO+8GR/LGMR9NoMJVxpDjnDdq63/CMXIovlQkR3YOHBYg3p
hNrCDk83tIXqNYXJwnV2CYI7peC9Kvo0C7/iSZPcFDoXXLGaVT7HUftXjpDg7Z279lT/Y+sWfqSF
Cf2fay0fw33du/GwhrR0blDMDLHQcMFQQCot/6yOAYddOdy2/xf25uO2WQxz8Ct0B3rEP0+gpKVF
1geNdDYk510x/Z9Mx7+Z+bvio1sxnMtJpTOIvqsCZ2sM4z9sZr7D24b9mLx1Znk0vXe5/K0OEJN8
qXkxOgiMjsNXHeqg0UL0Xc33SWlvJTO5R0PC9ZLwWCg6Y/SzjscPT4L/ZutUn+Pgmau28qvfLcI2
LTtg23TGo1XWlRtEf48JtAYdCrKNhtiipmz8FLXMiHdr3P9O/E4wi/UXkG+5MYvvP9RVbkPcItFG
PqbwQpTlsxZl286ZNgCDNqPuM0zXbZuGiZZYRhoDKWn4BBXAPIaNFEj1lqOAkkPsIcGANUBs8wwE
+BgZz62v7hSoLwRf8mpEuviSi5MEuZahF30snaPUqjetpN7npcM8ASqRuvSrytt43SRh/hSo2TdZ
mfKtDgf0xsjk0h2HmfQCQhwJJi9fnlUoZPXYBfY2bSmLSf3OgeksVdy04NFRti9B0B3LTl0VFbRV
BbyHQfEWm8ohh47HDzK4XxgvG39G4LiUCYhVxXvJU+ejHe/rItrCUHM2ZKQsLafahzBVwq1QfCst
BQKP0vwVJXGCQiciDh00nrBsBHb8ZErnMO3WoU0jh6L1DO1xytoV7OI1T/bvJi5h05IHibhvcR2i
otvWiLw2xakZdreNfMzs/uUvL6ws4mvkS6FeOilnS80f5D763YXtftTf1DRza2mvpI9yNzJ3cuc0
8G22lmsY3b6DO6YJ7XUk+ZTx3hUID6nFM8KKJDbt43JrN5SEx1epF1yFq57w4tcuA3LndbrksCcx
2i4FBO8B+ugaje/bu/KRfy535XKsanHjaj9z+kGdb9w6+Bz8YpjT3wfrhII3srDb+FAekMgJX+Ot
qIt3LUBeGl7cHM+v/XwoOumsdzlUkSW6PoItvFa0uBwZ+5gpvAj0g+Fp8JGxtm5bHJJm75/K9az+
B+V6cwfP+5a+6KOInl+wro9S1YVRamymDl0d9wZWGltKtoposPpq9n2xdR/P4QsTteFQ9p7Xld3F
D+a7uVZO04FR/XXh+o/RQEkdVukNVEKCs3ItE7i0uyggkCHGbdTwyXo5dHPvJYZwRr3Tx3FtJiEM
raGrxCWazsgtQyokMH7l4cbHdNC9U0BrqdbCONHS1iBalUhDMoj3VsBLZiU6F67RAzEpFvIMXKtZ
/2Fx/tIX29xMKcyZYS2dB9WAaKA++4G5TaMHR/4ae6ds/OqVSNtISoH6dfEE0nZbV+Fa9YSzr1f3
XeX5CJs9rMfL4kLaRY5fFQX7jhZRo5VIV/2S059Qb39N6PrBl2aYxVcHilezbET7fvU8XxhfOAiI
O+M+jjLOcz6eG9S+5C5dOY2MZrm506FiK7xDPMVfaJHjIbN10yA8VjIyseoLU/Bj/hJjnPMDQ9Nk
gJe6qVnLTpnkmH2jFZF0tlXAynWzH1M+/bDXQIN4jO7YDG5qpoLEEUejH+6zsNgMY/+iZuHerH6n
FWrW8bmK6pPheHdtVX4yu/i+1BBA0rNNDSuUGTCkX8jeL7V7v32Cr3l0E9UOQOwKwrXL3vQQS3pS
22HA4A2nFjHdujxoSSrIoOesf+nPL60s4oYNhXgdFHFwnoAq93E60yoiQL6L5bfby7lWdKNU+u96
FhfSayQnreIqAMGmroN19qlbhev0gFdd92KJ3Gt34NLa4jKmKFlUbZgEZxMODhQrtoY3biXbY6bW
drvRVQc65Cfbf5SsL7cXKtrR+bteuAEG0iOtKvLgPE7IVecQBBvaVqkRxTNEQ2HCPZ1/y4WtQLIK
tZ/4ejMgSIeUbDurDsN18N48MR+wub0y0YlcPEOGyB/yaD4r+TjAPoSWPKSRStM83jYz/ze3juTC
g8jDOJVJzafr6zt/tLfdeCcn8s6yvsLzeduUcAMXWUXSmU5EgT44y3L8NVfSral9DRNYcCcmGyNt
U5reQe+Vk5HHML7bO2ougigpWO2y41qoSWr0tu2fvUR7HQc46WHkHDNKZEr0XUbU7PaKr1ZuLi7G
srNqS9XUwq4UfJTigtepPCtcxFN5jLaSW2/V7fQd4XDlnppq8YXhxp39DPJTPCF1NZO8/CELzzOO
HoyficdU+YazS50gDvYSfMXOpoTDC8lleRO5fnrvHELzKHpSi3Z94YxaCBDJ3nGu7cTIYaECnvPh
vOdJVu6DIBTEoWu1+Evft+w3hugIaY6SBWeNbpRtQYPPswmrbY1jko9VBGGtlG4y1q+Nd6V3HvVA
cNQFbmnZdFT7DMTyxEmXpBczfYrzndb651rpzrcP2NUs+vK7LnxS6JnSFDdBcKaHwwx0f6c7JSGU
MmEbH1V0DgqvdB1oRY1C2UOkdlcaZGeesW5mIrzCEQ3KmYJvvWScmnplAJrJyuF3PMrRF3rsmy7y
9uXY7WFo3xdSQEHvsXa0Q6mB6g+YghyP06i7tfHk9cmuI4PpFMM1h6MKy/lYMJjKU8/Qjpbsbcsp
d+fPmiY/S3hO1b486GG1Q3NrE5hHSgxBVgF+Qhdg3KkASPLqoSxyRrirleNnOz+hIa/p60aLGcGC
gLaLGOXJKP5rCTQbHVAZZZOZ4Yusfarix7rPN6rVr4sipp6vokzK7J8ROx10jDas5UX3xsTeneZ/
Leq6XJdOT+yhpTx1vgCvKTrUHwici+DjxbkxpCmBbg4+MP0+hUckXhmY0VwVILdQeUQQfsxFSO8l
O9YqXv5Q7Gnr2LDXSaqvGR8SXNb5v7kRfpZEN/GQlFqg4RqmvtwYyAt7op0TLWRxQ+TApr7mR7OF
EIpUyM6j7g58vyCyiILbx8W4+EA56qiTkZNxQU64kb8wirFrjpDVbOpPklDtTrSoRdQOUmpUWc7X
qTxKh29JANtSNwiil8jIIlybTRwbDNvNudW+05jqL/OteHpBcAKsxQiqhRAejFkkIEl1XxbRbojy
/W0nKViHtagt6b1lBw1qn2d1zN2WIYGWfnPlRYLtEng+axFiuypDPcXghgbkhlZ1io0EjpXftfMK
gZf7/7ekRUSV4DFsAkbWznQ3V6YMeA0IjJS029tmrr6yTcdy4E2E2Ib29p8pLyI86DkllX/uj9YA
mY/luQGdp3wsdnnoHAwNaGWyRfFznSf0amVnZ0SgDAVO4mpN5eJnLMs2JYp9SmkRVD6c3xf/RPOp
RbiscLNyPbgcS7IXYIaiMtj/xev+z/o/Lv3FpVblph8HCcMQZLnThhHpbDWDt2eOGHPvvIqS/mu4
JnKXfw0uPmwc6I0etRZ5GmgfFH/DdTQ96uXv1jdXzizY06u7JGSmJ3g0Or1emz581yEavxBnEg+j
yoKT2acL8bWNLfgKCFIQ5lvDhhwbSi2ElUt54yB0ovoZ3MPI7xLHtJInthdInKAC/R7ZDb2XToq/
UgUMVhqKBmP6wxS1E66Nhf2x1NkxXOxt4MMRks97Gx1mSa34WJ16xN6He38j7KDO53QZZizNsHTN
oDqlL3s6RZK0pVIW/tl3GI2ais2cjhl1O+57HwBYYybjvWLF0SrVtOAEvjWglNNvVSiP1TLYA0f9
GbbWs5cmQGqH5sFHHaIa0IgxLXVbVJ25ix0N5urIPPnl+KR31bFQnUMje0iVF9s47QQO4OrJvFzR
IgJUfd9pnYpT69fGW/J5JsWJSeSTaa2BsfjP8oFLewtP0IA+njR13rU8RUfMY74eQly12wk8zuwl
b3ypZbth6g0VNZKaZNkd3YipRKYlodt0dlN6DNS9eETvauC+WJm5CA+Q0E9IoGFxVkj0mEctzqSq
rrpNu2PeYlHoVa6FvEuLi0gRtYoO80+DV10PG3UN87n6M99Z63kM0QBjOj6JeWT+kg+eq3OXRhee
JVHpRFUjryIvneg6zQravx0ef6GHEJr31awelf7OAWSCpwk1tNCD1dD+HtsEaGSxKYt3S34rx2SX
jM9tDvfJcyqf++EhhZShtPSThqhEYb+bRbpLAc8WtLYUBZ0+M//kkEwj2ITkmRwgef+pz0UDXtci
/OXaFq7ESnxZ8qrePyfOzyaaFaCMtdWKOmHXHnWXVhaZpG44XVa2fDY1UBGoN8ghMsaIPXTaFNH1
Fq1oTjYunKMatG2FfJN/zr5NW/qrR6hLHGSsdubjfDRx4rZ/SrfCORfRGhdupZR6L011drLb+vsy
2dUTE+fNKhq2nrkumWNAl2djWF819BXEvFvCu7jwMlKUDVVSfdx+byeZ7/29fZiJYrn8XEVZSLRz
tS5y8U2X2ecwxf0YwlT1kVmgvWy/yy8RmhwQUfdbNHhc5QUuTCf/X3jUq1nNpe2F4wn6SQX7iW3I
RCGcfBjDb3r1PlcVZdomfoAi3UnpkApIYKcRZRrXstVL4wsfVFTj1KIV5cPYkO6kyHtsy3treLXQ
eaoyYZNkdi43vPqyPxRFUZqGJse5MMzHEjxD0D1bAQSQSrmJyx9FcTIQ+yiA2SrquKq0bGWhBiAI
LaIfsfASWtMWdmZxf+VjdwcBeLGPIN+bp6fsaFvyShOlHaIgbc23/OIWy1WG7sFA0JwlS51iQ448
t24RBSR7zLN73LzAcQjur7XwUQVSFS21eP9c1oz6xXDIq/A1hu2qbUXTkyJTCxeFRsOYmTC2nh3U
ARtIhiYclF6XbuiIVqVdd4cOZJC6ZRpw5P+5kV2OnFkh1cm568HxJrr1I2/qk047ITfrXeDVG8Pr
7vMifEk1+7titpt2Snam9F33zFXNwIdk1XtEudYVzCqyXfJeyndVxpBK5zqSzHROslYpRSmooujh
g42OBnoZPVCcspxZZF/Ag9+npfUcSdXL7WMpWtrii9EMY/JQm+sTKIHYOqog2qtmCUSQ/mJm/Sf6
/7uBi48VeBPFdEMhnujGJhq/MND6EKWSdoyifqv5wc6KxpM0mG9TX9AiahK45CRpTXa8dkAqmnDn
Zk60qT03T4P1MKLdAqL59k58NAj/9hL//shF8ElGM7basEsI4+UpDTMGtfceNHKqempHb6MF21wa
NmX3NdRClIVeDHvc0JDeeNldbyjrIXoaYfNKoaHrAVbbROb5Ezso4oLiQwtmV4zqGp7FuLqTVBNd
lnYVkemPk+PKQbPTQabHEqOdPI2sFsXRNrybKZSHxE2kYg8XALjTFGm12MrWplF+vr180UFYxL5x
ymC0STkIdhFunE6inIgcqJT9Z27wf3Z5yYo2hXHfSgkvB++7ihjSvgUNOu3QP3gfXPV/EWmuZru6
g2yq5tiys+R/T/TSRy6VdQVmsYtgcxib/6DAY/1rYbki00ymQR043HobHSl87wKtPRiqvL39ga46
vAszi3hd1ZSn1ZHmkaG/9VG1aUPzwQiVdaJngmqvyNIiOJthPZWZ0yKZY1jQP/1o/T3MlpuuEpGG
fQC8/7pyF2tavAoC1a+a1spwrNqdMkp3Yw1UWlKZXZEc2R29/HlmEFjZcfO5roM3fZjOhlUj2ZXZ
VELy4FEz23ZVIRqppe16RKIWhirHjLapiXhzSU3GbJqd6uv7EBoAHb1DRvuH5qeqFE9+VL7Yo1qv
2xGi4/be9IZ3HVkwrjXD+CEsydVDKGXfY0nd3P6SV6/axaoXmUBUTbqRzUfyo8piHuQaRSX/520j
15PZCyvzr7iI/rHRe/VYUKSdo3/dbULU5dGuXif7CNUcIVPo9Wzjwt4ikqRt79hOhPtsUPBMVt6u
hZmUahzsLMUXqmSbDPzNQbDIq0nVhdFFYClUhoL1kUUGd/Ia+VjlnFD5RtbEDdIj86rJd9EbRXQ5
FlHCKuv/fj13HvJ4aCEqiXGyZGsrWwJChutR82JxC5es5LKjlwZl1k5Dy8Giads9ZrNS4kAfqcnq
wFWUxI20+pBnNuqTSnUqmsEtvRngpEA1L5knVYuPWm9+LgJtNZS/Lf3r7S8g2I4lhUOZ1s2o6HyA
ptrLAU2o6M1S7c3UCZyswI0vJ2RqA1mHMeF0WW12Shx6dqZgFEFwK/WF1wvSpvcznR61ZTeb1hjX
tZcy5xyIjqxoxxY+r6r6LEcxzD+nOuAJ5BBtX70fJvgfEzm81+X+uRwU5o0eWzPdqc1v+K1Pg6+c
vAja7lwt72ohyPD6W/Dfk6YvPJLdqWNkO7xNZh0P70vvoxO6yuNNMcFClqycXY4Yw3PcbyWhhoho
2xduaqjNxA9Cngzz06tudpV6cBg2vn1Kr1Z7L2K0vnBOsioBtVIIaWGRHvL+KZK/ToSa1JA3PU+9
qHmsknczptqQDS+3bc8u6EaM0xcuKvWg6wgKzlWskvAxL+x0L9Sp1gGE8s3rbVsiJ/xBrnXh9MNh
aKtsYp0oEY3JSmdad06v6nyV/SgPDXUE0UtedDEXTkq2Br+pE2nu1LabAPHlKvh1e1GCE7KcmjHs
fAirmKtvd8Vm0r/0cMlHxfttI1eXQSdM1TQYJFVn8ZUmaj8ZtHHJeTQhpnD0XaILpu+ukV+YNAFM
g0ekBYnoIoErRrRyonJIzlWXfjHl4ivg8BKJT1REszE/mo38pKTwIOvRXTTQPikkz9sESsis3oCE
TTS4lRl/GTP1IaO4KJvKWsrDX4VsPlTFeORfn3pNvlP79vn21lwbIzI10KuGjBzMzLH5ZyZROJKd
OkGYnv3I33Ywp9WeYa09OXjOzOgzr0fqJnlzKhv7Ka2TXTi8Zqay82PlJQwB1er1MZI0adsVzT5C
Rzs3w0dYaignAlQg8ekSRMuVL7d/9LXXHD/atm1TNzRVX4I5HQDNEJc36bns0cGU+7tBMT/Febqz
ZNsNZf00FvoPcN0n+DTP/0XalS1HqmPbLyICCTG9Ajk6nZNnvxB22WYeBQL09XelO7qdhbOT291x
nk6dOKWUkLa29l4Dh+qEkX2Ykj5qInmrRLu2a/gj2Gyr5tWjWgCqTdR1om8jI3BMZYME0huSYSFh
Mc8NDDBUXyle0LDchvUK89oOPt0UFrUSOkCyy55Pnt+VBiXvMLiJArEY7GHeczBxFHWvCPasWMCl
4ctfX4ULd42BtimxGQCxJkDCf3+5IWSB3aktFsEG1o1b0PlSZ2aC3wZT2OtDfevy/R3nDINim0D3
jBLrlweT0VI1CJK83alD8qTCXMRJSYVi/jAc0xaS7T0tVfhAM7YOq11ilp9aoN4EmeFDhTNdDTY/
MoWpsOo04VAfxsMAmdoA3B1u7GhbeEPNF6qI1iEMWIHhteELolnJWrfjRRf3lZcm+ie8X9B+yvia
5smHFfswDjbgu9JtKliSKCa23sl0BzCZsAJauxRLzYKruJqtoJQAZRMJhM1d3JH74mBAHsbR5F6S
dq7CFwEGwFmQHXmRU1gkV28aOcpMbHwzXpu5gBURSApGrB+CXMwSKAVEZRrOUyjOvlW5Urr4Xxw/
ryHSyPJdk0Q3QwE/rIxx6WRMRVSLgsdogCx4WG+zOEEzsrDvuvrEdYZISFrrzzy3dgDZP7E2gkFz
Esy5BZviup2JWm4DmPdUHYegpB9M3ZynfHb8WXH2oU+qwtXGHrugpClM4W1Jij3R322Lz5vW9hRm
u/AtcSjEazS0Z7LurRvemREAZ8bx7fK7mn8CLjTX0nyeSwbC3GQ59ffWNozz3zW6dxKGCpAFqPe+
U4t3hJ5118J4KUmPVd5D+b9wQjVzsO/WQSUcMdCHHJLAvpyTAAbUkG9kUwfgl8MjjH/Of5E1gpI0
fqZmcTQUsHQONgxSwbDTW0RhNJN65gy5tSCx/xzZyziFkHgH1rA8Qr78BuBlZ4AijFrhGaqq80bx
51pIJ47nBSldwySmakDsQCMG/vk7FOSwLjJtkZb7pNZmUVDeWm0KjSHqf2SDIjxtkKu8BnczViCZ
i0/Ge585isGhmQxrLAaBl0h0j8DSzduEbeKhm/kZ9BOZbcC1qva06LVJlfuQmq7ev5odxF/0CCU9
5lEW33b1rGmgURrFkFaj7VpJgYiTkLYtIE1wPQ79usgNCv8nQk04XAFNP9b2CWkp2ryyzF2j9oAc
5E4pD9dHoKel+utImCCaUIrAaqI4+ivSwWKsoarfG7usOZYJ3TeVVqLuV+6GGvy0/LnvYPU1WPek
LFzC0hWofxC0amEzTxFUsgejHxwf/HQdpq6p/cl18Yk+zMQ6/Eo7Rz/ytE7nmSCYEmqiihjkE7hP
q9WmAD2UGcY616O15Qez64vya9lHw41umoiGZWU00oDzFz59DNnqdOLh9F2pu7bsp4hwNiOFizih
WmMgDwRcmKvvivas4IUS69Jpw3JN7Xota9q4fgwxljbz1E67bU10EdHYwYXiEJzBNCLHrH2P8NXE
rYLORKUn8BLXvRww7AjSfpV8F/aihC2SGnxdX6PfcNnRIo0SqZ7BiGsIeHywbtsTiH+W77KFBqtb
Y8dX6axc2Kvk/fqYv8LkaMhTeD9bNBVkRU12XXyoYTsdA93dpmBqM+jW0vn1kb4pc9e+zygidzGs
QjqBLcAW8AC7aZYAu0KGX11OMcF/48L+ntS46AAOHUxRKXYCtA3bR1gSeuDu3OCa8eqtCg23ejEJ
mvj1CBkNOQqfOrPUPqxwnOIVyoViY88rSDsvDQ/nmgJyexui7uLx9ympst9FoNHA9O8PaHPItBlg
De2Qnjt5AYILad3WCm4jtJiKfm5qjVMG71rUwpo6fOm1zM2aJ1ZTJ9HeVVzSdZq+BrCzAQmvmFXx
/fWvPrUuo2oGChNxEMKOHj72cKcGvpUk4aLli+ujTESXcX2iUyKlbgU+OHzEoHwKpFkx8cj5rgD8
3r3wENAhe0ehxvL3OksltCJFtgC/UP2FFPUfM9C/hFHNSc4hUs7VfdnazIW9MNznSP5OK3kn8+Bd
lPW2BOgKcnrmrPGbTa8nSwrmJf2IMzwOfOkJ9WAF1bxV9FdU8WGFUKRe12YHw1IOQwmMN14kPpEv
sFPYJ2a1SZt2xZWHCpJ/iUTHKVQDSGiZLdo/KaDfPkoWoNChX/Rm8njnkyeZfF5f719J3/em+1mM
0abrjRoys3hZ7hrjT5gptwpVP1Q1nMe2vlK17IYgZ7k+4uUv/DPiaB9FhuL3vUGx/Lx3Yr6P84mn
0OWN+jPA6QecBcLaRCcIIqrRIcWTrcw/zeAunHIMnBrj9N/PxuiFQAc3R5BQavUYWiALFmxZ9dHE
Wv2u8ow+z+gm7LhI64x2w6EBydR22AHSoNtgDYyTZHN9Xa//H6ix0ye/dj5Gd5eqSBtSuPhAauga
a7M8WYjDP7mfWUtFutMm0f8my/r5YKObK624Rv0YA2YIuSDXOf7ryTidOEWwOpmI/wNq2BeuhIog
n0EabXbqnHoT+3JqY45utdAaDKiittUu5LZn2u9QTFjBZDxbZSFcNm1rFVL/VoXnSNjEL5HP5kJA
I4NlzY3mW6u6TVddYwLE1C9t25/bEYSoFchE95D/8+Ol3QeeHqQQ4SgcXX3r+sxFOrhgUB1phq+6
4q6A1ybjylFAiySPlYVN+CaGtYXpp94A5prKIGEpy7mWG4+1XXhZkk20A3+jgv/ebmOufJVWzG/C
jO2odup49zciST1StvsOci9J9dyikcsyyGUZxW2g74sWaW+ya/oEBnifRaNujaBaJqY/p1ii0nor
xFFTDh2J13oCJNnwqun7tKuglaB8Uatwhgw3lxW+G7Rd5Fm3ZXVQO4ZdvGqN+pYVdF8rcMeQSKav
f+vfFbrRREd3AISRQ0S5Ev6+5aGFxUBDH1rtHvVHN2AJYMhf5fDHgK1MP8AqQP5RQGbywXLOgNHq
4VNcDIBQhm8xvifJAqfI84ehgBZHJh8LK5td/7ETIXqMDeeRYVGLcmvnwxaFt3+CRl9GAoBpeAag
rpzkE+ndxDn4jklnsa2MaRzVHHlI0A5OPsBty3+5PqPfdcbR8o9CNCc56fweU5JVtlTIsdONlUkK
7K13VDwXWftSSjQuoy1PPmjCwTkR8JyNnRBiLl2ju2n3rOaZQ/rKZY0Alit0K99fKaqhTCz+5az6
X7HpO9E/W4wwUaTwzSo+QL3UVRVllVk7Cr0rLZ8UpbsYd8FL1zUDFH/QIP6+U6K2DakWqYi7gFRJ
KSuwzm552c+jGHG+UucW+6P0kVvUytwczLuqIhOlg4svybNfMLptcH9RkkLCEcySxC1U4Qxh5zu5
xjwm2weYOd9f3weniPrrpjkbb3TT9EOcsJJGbCdD5rTYyIUCt2SFzlXyUalPUIw8YPknMsypQUe3
jU4bnwkfEAHaHpu2npGq3Sisxtltl3qZe4UaLHs7nxj1d1/qtOXP5jq6XWRFMovlSXDITHtZ0ndr
KOe+PbhFFs18Xy50Ud4QZa/55o01HK+v88R3HYd1DU3Iyj+daIIzwqGHSwbHFJHTB5mHZGziyJz2
6ZWv+otEQ1pJeYnRLGgQ+abuEPTeqv7j+pzsqWFOx+nsZJaR7PJMSy1IrCx18i7CFoIjELkqckeL
YzicrQQhsNoxl1QkXt7ZzkB1R4HPFlWWjQQ6NHKE/Wad5DsQR5TEACAExkwmasgQmCLPVIfMRXo3
1A8ZPBRVo1wDsceY4jI09LLgzpLLCjp8Gq5GCZHRAWonSp15loEKOGqOZvBHFNZzbbzjxnArJHC2
8V5aEWrbkNZj/d7K8w3Vbn1DOF1N3KzaC+uxTzayVd2eLxMC9IsOp/jkuW5ezbp0DPIeNe8GZD5F
AiFTcy6CdZMLREXIh4eBZzPIqzMLvl7Wp2CW0/Pq6MN2zIkVcoCn9l0ckVksqCuYPw/9YUE6Ci8q
UAP6dhEB7QAh8MYL6h5zeoorHx5AyZR4xz/Kcte2xyj/t3o/KjWZBYemHjawoVimMYOnAbwXzNcA
vlF+5cPFJFhpanPHTN456CA4A0zo0w41gLJ/jFHujf0a5j8KuNX3Ea5vkbzqkdiyga9lEM3LOPV6
acxixSRova4MgMurMl1mDLRfvbwTtJeOCQH2pNTnnfGi98fK9tfQYbtTyr2iaPMiN7zUjlHMhVMc
MH2orKx1NVoMtJ1Zxj4zbKeJwCWq+SwqsqUe9oci459x2CyBXoCSUfEMgJNLO3UZdejYGXgsFp8x
t1Gw3srC9wg9VPqCiXTWo4JKFcNV4wfQfmZKEHppB7pEU0GL28ILtL9lDZodcKiTmmcEuBswSj1E
bgVv0SrWPa7c23ng5P2hTN6Bq4S/RbDuwm5B+ZYo+W0SS7whkxWakksghRe+JE6CHWcF8gG2v/eC
KrdJizZkrN9yZXAbam1F2jmitSA4Vc4KaF2KJ+ajr1XYXljdFriKfbQt4mMNfqsMX2V1RO0X4PkE
lCV9lRX7Nn3NFdtRCmBnrOxeQ/3GB9BSJ1B0rbGxM3CaGuFxYczTOnrXUbKEi+msky+6BkkfkMhy
OAe0Gtv3Zr/QSb0tfLnmUfzaJ2JNYXt4PZxcvOd/wvN3Ieosmli1ynGoErYb6EvCkddTksE8rnQT
bYJKP3H/jDOKKKop1N9kdGCLk6czPiVKZ/ViCr00FR5Hd3nHSD4EtIwPbfGRW5nT14nThF//26qN
LnBbUQQIOCHbJUaA0jN9TZWNhaQ/G8j8+kgXk+Cz7zO6tcFgaHILjd1d2XarCqn4UOw0qOC2fbDo
VIhf5nwCJXT5jXA25OjG5gZMVfQBQ5raF4zKZnEfFrMGRFBYqc+ymsDlKMBFCj4juh+g5/V5+phB
E6qqNI/E/R/NzJEnasqSpnqAEAUlvkLYdE2tQcDbrPVYgkgBk82s+h8Tq7FibV0MMLXMsJurxH8b
gLhOqVhpjXQIfA21xHcqIpdg2U0costlb3SGLdugDO2Z06Y8O0XEb8Mh6Vt4jFIkdFECXHTlGFQC
7tC/xlL1VBMxtYd2tXhsuLrgIezMlb0eriWZ8m9hF9OQn98yOgBQJk7iZGiGA0WXWbafCZl6RV6u
g59Nd7T9U1JXMbNQaSIlkKT2sC9NA/2HF+aVrXWTm/q8Eb07KNHs+mG4XBY6G3h0GljTcZvEAnMb
XH9huKmF17kTvqdOXUFhhTqQgm7+YzHb7wz2Z0FH50GowKU1JeqmJcjJegxb6cyceJdPfLNxY7WK
ipRYNubV4LhJqHiRYOKJ81tc9O9ZjNEiVQ+he8NXzV3B0B4xGRwGE8eXyh3ejneQhB3wh/x+QO0r
B4ygGnpPZ+h028DDAShQ6vqqKz/wdgVpMXYV8tS367hTnVD7ABTIJbqiwcBDd0k0udsuvw//tf7W
KOG1C8Lzsi5RgN+0s9PVUeJ7g629hirnbKoa9g31+Z2m/Yw2StPw6q1kIhRlD6MpN1qmHrRFjVX5
RBYnTjp16gdrm9141dP1rX35dvwZ9rRDziJIG9iiNQgmCSXe9ck/6h+34yTR5/Tzr01vFKnsBla4
aoVuRgbNGpElyyZ+iBsYE74l5ryI11Z9N1SFi8biSuuWSdQtWM9nIb+lxqLVkG/7qIfCuxWO8sXG
TOElViwU8egbUJSsdEeXUL4jwbtlNWAw6/sYxhh5jI2m3F9fr3/zrvxZsFGY43WS+mrJzR0MZVCt
x1sEWSFcHQMH+HnoEK4ANxpg7JzbKBxmE+d1cpeMImAG5RwcFyxj58q59QV709tglrl4WlmO77BN
5tletwwX1yd9mtO1jzcKf7ZPqx64mugAat9SMT5sKJfJpvbsbvm/DTQKeXXUAQUGCuoBXB9X6B9m
689aoQPQMNGzmAh8Y/9VFRLeuqbw4RBEKzW9CaK36xP5zRH4O+yNvVZzmHejyjAgeOTFOvHhQVNV
yxb9tSJEhzhsF4QPy6KwlokmAewEICT5z3XtRr9hFMB4Cvp7auIC8ROnhZB+OQeZSpmRV8DUwmUG
koQ3MeuJUz72i69YbtuQiRoOfOYvci+/Kx7ypeEE375q9gudxFBd/I6mqVnQpzQsbcwfNH2JFh/X
jZ2uEVS5Q+CRwD8huVtpsyL/0MuNLredvsvaTYDEEiBE1MWvT/pyO+XsN4wiQlUKBaKbDJqgc2PB
t9mWucUaZY8UxmPA283NmeEUKzKDTTb/6AGh+n8QrKfWYRQXgsyShl7iN8QwQwwH5CNTUrD0chH5
bJ6jKJCmGuRhrDw4iB6cPAMGS9xf5/QhG7p5QODbA7vHXJhep/peC3f6nOJJG8g9Be1NL8w5tVDQ
qR0R19BWl6hy5/e6tDcmqH1RnhCAOeslREiXArLpdcy8Qukce1ikEO7UhXqL4s7GigCBMVM3kfUN
yZpbqdNFBwMQJzdNCNdIVCAMt8X2rvibAWhjCBhspWirugEMZfDXja7M/OHOjh7gMj1vDBAfQx2c
QBO1b5QNDKVCEadeB3pw34NpaDfPLP4qs2QhYjZv/IdhAKnJhMopuJQnL031VYEEvMgW+O3rAKW3
yo5ngMu5mpbeGINxB/uteeK3M1UJiaOFAtTVo1XfxhzoNGR1JVqyGadrs85x9aGGRdYUKE6GqkmI
bnbnhMmm7tqFWvizSMvmPQs3Nc/2fV+tu/45TaQLxSjowMG8mQM+iySx1e9SmLMrqr1ifewJrm0i
ZQH5VmcgtmvAbD3JMsc3wBZVINcOh6mF3fRA9aj7qIKpuyw8VGPdAHzalLDXhIRHU6J4QGtXDolb
cftJKuma6fy1hT9zYA1rE66aSsOeT0ggy1Lcmry2ErUGSe/s0LqJbH2ZJbija3hXCOIJqNIIikho
N5A1191MBdPTaN2agp2vpEc/VKHXppsract1JUvwJWD1heu1Pfq89XxGPuoAEnADUOsuEaD01kFb
edmg3w/Qciu7Zh5Cs6UKIH/o947gzQ4ImlsL9TY0jpxYM7Y9rIhUdavqt5Fyy2kF67RhltnCC83c
q6zUzQIVUFb4w5TwAIVQf8X3UgXpSaLpyO+Bgy2UxM30dGMYw2fYss0JS+8EnXYoavYgG9D8KZsx
pXDrCtYzA9irrF2KANB06TsBDNlyC+3l/h2+mnPm+5CXjxyT927eRi8tsxeoI008Yi5e4j/H95uK
fZbpDeXAupji+NooMQWl8aj18KCl0h2w9tdD4uWH2tlYo5BoykDJktg3dn2YrgMhViFXgRa2j3Wf
zFWBoxcUrugfkmbKHvDyU+1s6FEkFGYXWI0VnuBEYsObuX5jreQxWxE5K9fZXbekx+uTvZhBnw04
Cou2mhiDlAXoj5BBtnWUK5TWUeA0GQxwnEz6mS0g39/yqTW+eNeejTvKlYpGTzV5SmHYwloMs3Je
LE4mQMYzXk1uNKl5MHHDjJFhwWAmMMHFNLlxk5KPuEunJnRKR35lmT8TYqMesTLERUEECtUnqtTJ
ujRZqCtUbeZw2vKmiPNT0xnlRnaqqySvUK1I0h6iFVCcTCdIhpdTwLP5nD7g2YHrCmkZWh/EmM8w
Ix7aTh7ZnsRH6DLw1IldePldYqkWJRo6hoY12g5saJsy0AuxK2pYBPbU0dRFBK1rFIQs9Y4Vx0aF
PudD0E5gGKyL+/Bn4HEqzeMEmt+Q395p5CsN0gVo4ZswiI9Fq3dO3ZufHOJlc6tOtrg1XwCwuPX9
5DkH6G9etxSaBIDaW+gYIF/o934qYMFFUXHkDuRKHKuHb2q6kAEMIXqUt+OPQL8pgm2mP0NYGOW1
e70VDiO9m7AV7wkq+/hX4zE1TJh5vKCGr5uLKn/mmDxlXghp7hbKwFG+otq67MWigneIfX9yaEVT
R5NA2dmwkOxBBdeRCuiQ2njTg7cUBh2oOCTmUXSwbFEeVXXZdwet6tCW8D2Ux5cqKn620G9bu/4i
9kMYras6WfdCa+fgAN7yLlxJwl8MXi7qXn0L9ElpoRMK/tf5sQk5Ua3AExn3AfXUqhu0pMROQF9A
oRJsmIVF8jXorKj/615U7Ewfz3wwMq5HwMsx92zk0WHCo70NJbIbCLBEyyJ4Qgx0jU0LS4QS5qAz
aKVNgTcvH66zIUeHK2otPdTiSEBkDiLz4d0/h4RHy7CKUAecuD0v17HOBjwFlLPT7MO+BRq4qrKH
FAW0nIEHafN8Cak5FTokAUBDSPjTJx+kbNbl6zq3lxVAU36TLAr09BtIbSZGtQmQ/+haswiDyFVh
W6vSr6SxZyFKpgqHo0D0xWE4O/F5JmLdWKgh8nsBnmQ+HOrncmWXq2gWJF606F11PniULyzpTXte
/yZtnF6fP+FvLN4gRRabaaQp+97v7wooE6cUcktN2B7UAt6wJYtar1GaHcm9qAbw1sC/w+EAIgXC
ZW0/8+sTFKbvt6y33F5F3tpMIfkvQ4DPfuPoyinDSNHUEr2hbt19FcducfLzEOvqQdwgnHjocM/y
WTZXb4bGSRdTTo9TGdno2EAksaVGHwWoKttLU940xjptsk1HHyY2wOkv+hUZzqY5Oizw0xOFUQ0R
biLVDV9CeEpmrtyaCzySw0lxzYnt9m3OeHZSDGkbFnJ81K1VA4Jm6LlMR5yLS3d26Yw+HE+oqDsO
/MZJOJR4FQqXfQAvJre+aefZqrov5h2EXdzhP7esPW3rs5FHHy1B7Wsws1bAy12s1fQ9r/dh/2lH
6zQyod6pzayT8RN2up1NqVtcjkFnY4++Y6GzGizHXuyqOF3yJN5VIczTtD1PMKz9UiGgZL3iMXQj
SuAfeA8El+kDzZWtGGAIWRKsc9vf+d0T77gTZPNYK7cKVJShGg+mh5CeX9Qzo5yS8bu4I85+9yh2
iiJJBaxUxK4pXgaOFn6le//NFj8bYlRfloXeSZ3Z0QlEGyzJEsc4c07Ki6f0MdqFE8nd1IxGD5yY
gwk1BD6Ga99OVKguO1yf0OWq0tmERu8Y1LDMUOmwz4Z1s4mW2g3Q6QZkW7sAIXytBBCrhUrGrIG1
iiOYY9SLsHm1usd0MXXXnkb6FT3OfsnogdMPVl6nPr4e4FZOyN4703YCNZ1p/cqmT9enPbWuoyxW
FLVRSDsXu87emnBda8Ni4jY8bYR/PxsQ2vDfz6KTphiVQWCBtcv4ew3AeuAPTjtl0zI1yCg8lVWZ
6BXwFjtdGm5tdvMMjAc8A68v1m9Hxb9ikamOYlGBQWBEQdEzWrePSFiDZT4PPWA5pLaKXG198lVE
cczPkDg7fDml/medvvy1tRzFoyrP+ypNfXtnZND477cpPxRkE2avOYMFg9LM+uFoyFeFf7IGz3Fp
L1MQHBnE3uItqH3zCOCaUvSLNDvx3F9q8qY08UzpkElb0QEuekuuQFGihXdfhuYfbd04s7dgOiP4
oXAGqkRMtkw+d/kjbeVtM/QrK4eG9J+kKxa5vJHiMChPYdKgGlPMbONg64lnB/ATaA4lykFN91X6
f+woWsEOcib61xYgr0BheEH3zMnEZ1Ngc/DGre3SNQCH0pMVgYKaRD5r5dxh4eAVerQI4DxQlLcs
vbXknpO3uNpk9LFpPk7mfr78qOB3Z9x3HajFcJdFA0BmMHHvfNWaCIPXr0XYHf29uaXsByIljk8B
DBdA427IPxT6RrupMsv1c2qOsbOcEZ8UKV6bPj/WqHeU9dSjYuoIjSKspmhFJfwmOiBDmvkm6noQ
BgiMemLFyDfN+tcm/kns1VGgrfVIV6AU1+L9OrzWQUacVLc2Ay0/VdPfFKH+GSjKF1NJvFE1uE8w
s4BmXmprjt7BpLFsQJEv7Xxnn2AmjBKkkBakCIxCP0p4GbYDAezRnEvDeAe93wkS5b3xdTQ/i5sE
flptha6d+RIycLrR308NxSuyfktJt4xbDVqp0DSEgo2CiG9BE76zCcAcCoyY7krtrhLwB8htp8S7
tjTTFYBOMFK9K6IdlU81MF5c/2pQ5W1BZegEHMLYV6S9d8PSMBI3h+dWfqolvwZDOydAtw/Nlwwq
4BmXZXQb9B80OlZ0qZXUazkGQJUk0B5i/F0qA+8TJvZt+SzTI/7EbfXPIa3gHKsB6LdtyMrGsKG/
icPH3gTgMsL7087A0iezqLkv+xSuA4+lDY/H4Ei6N1v5JPRLo88qaO6DjnY34570VwAkoAdgOieL
eUJwz9o3GZppNHqi4DmnNPA6gjJA8Q7YWG5WQCnxuQwPRNycOsA+eeDmTRyGTmUczQRiEvZDEu06
9mHIr8QoHbMHs3B4B7fVC2COxIaNUa0EyGVKlzsqnIuydpgVnTGP9HVcf9Z0abO3sJcu04TXVUuG
3aIUNdjXOfCothOWDAbxuluwdFYplmsWMQgO+xpa7NwWTpVsk6B0LX3ZqBSU9NKz0xvJwGwhnzrJ
ZmlqzOMS9ez44EMIYOK2ON0G1zb66B6PI5kTRemVfQ4mLwm3FPKXbU+XSrWJc+EGMgZlFwB//ZZZ
netnyYR3jjlRoBibDlhZTGJqcpQEgnLZh6bLeXpouvoeTz34/ubanwK0SjeSduPa4GaiRUTorOjF
AwRkDmXZQBG/ndsBhCBAuy2zApKad0Zn3uvQV9JjscgsZYHuwVuR9psGaFLWbwzzpseDEhwrpw1e
bXrX9qZrhp/fWGVeOo18SY3Ozera0auDyiRESD/rcBmiENUQOu/QyIp93VOHV2FuCSeghOZLmcbu
qXzeGc+ZPHbk1irYBjSmZwlWfwQlCh1SCX4BZSLrpcnverX1qP8Obc59H1Xrlsa3Rv95/fNezNJ+
wtgYc14LKyZamoodWE7PTXtnhfpCZV8U8GyG7tL1wS7WvM8GOwXvsyTKNztmAFKMhD6HngF6OAme
G80Ax1xodAYgYp3CC1FW10e9eLudjTq6ElKbpEMeoMzElb1VvzH/K+bcKeIJwOhlkMXZOKMbATYD
glUqawGy8PMbC85FjliZNxxvOvjy+IUDq+PWXsCCFoafU9n2xXvvbPDRKY1KP0pblUeHuL6HhMtN
DBUQCjn360s5WbIbJdotBLkrjmP/XT+rqo0VL8jJjFvAdkN3ffoOglw76fdxynuvhKAxTlJofq2r
0mx3VU89hqJqU/iuekqPGPXKFGoZSQr/ZEj89MqTlk6Uqi8mLT9L+/3kOtu1UoMeB+wgxU4muEmU
jxbp//VlnRphlJA3kqMWOvjIJRKGm/6VWVMxdGIBRxm3XgGHTgWOgE1CNwuVNQFFk4WeQu9BnZyY
zURI+Qbsnq0XWNlpJcwMg1Fw3tm9khde2vwxgSdVQKW8vnSXpQfOvs4opoRaUOqBUNodSjuuHS19
VHO+G9s57MPujJrM+6yHafw6RPWQlg/Qg3VMmFZMTHqqsvxdhDmbNeFmnEA7Cgdwpfyhs2DNvPyx
g7lvvQgmT/vUhhmFmhLxk0YcVeVWKhA23ha4tf6rdWW6AWFc+OmMDcbQMGJDodTRQYd/FepFbNYv
TTd/JIeT+CDEUtLb/y6G/Qx5mvXZEg5cDAOIDGIHX0hXbTIguHddNOmMfLkeBjPUf05ttGU64PBY
ClwQjttDRN5NQ8xKXs64b/7pDY17lkRO01vYKKXPpaun2TaqdRc5tOrqkWaBR0KDRUK6h1QFUwc0
o8Ekrs62vWrurUKbs26f529NBFoCSBdZM2/7BxQLRPnaN88ZeyC+dO0Qb13IftTlEf7mTitfWy11
siiYK3Y6CyCP5c9rBXiDYh/UL1H3qJBHacCgR3hG9V4Pt61EEXFXDs+2cZdZ97n9p2XLxn6wBGR2
dNspmj9DsJHs6Pch7Ck4qM/WwqBwa5GvDLRfaCsKDnF9/U7P3pL2hpbbnG1L80m2rQciRwqwQ1wf
IxE7JnvRSP6o2ssQyIjIX+lRMq86fyXVbW99JYDZcglYSvYnom9pEbgKWmpJDfgl+WiMyinAWsn0
t354YuwNYuKnDL80YDwodjWWoBoeif1pxYlXBIXDh6NecU/zl8mJOEBe6o8Y62D1D4P46gBYj9MJ
CsHlu/NnP4wSBN22UsMm2gAm3BxcTpJvjfDl+nEyLqc+P2OMTmwvIDUDRSKxC9FlS1GigvM4lEB0
BzKqrmaD+aOTV1DIHUsrVoq5agmU18LSKdhBVE8EAmjVQ9a8V/goNeBhQJTMC6gs62j7ZHjf+Uru
RtWjUqOMqbRwT8UDz4DgVfHcB29hUeFh9AXRNsfiXwVyLZs/yw6eRs1LjTWOVMUhJYzkIaeRFMc4
2XDA/AEMc4zUdC0NDxZIchb8T4jHU3Yi1t/w/i2G/kVtQsESmYbe4QFDYxu6gR2eJbqBh2/6f6R9
13LjsLblF7GKCQDxyqRkWXK2+4XVbXczZ4Lp62fRt+pYojTizD2v7S6BSBs7rL2W23YZGIDBAOdT
xY19SMzEf24v61WfSwNDCNhewPiizVX21MKLw1Jh6rc8kI+EFV9lH/rf+JdnFw55YNv6C/j0NFwt
EzBcOzWnQ888LlobPkR5uYoAEqR6NXpOwDLWDAsv99Vk3ekwM49LUcA1Q0KpPxh76TA4aFHc/yEp
aERBCG+PuBB2Akaf0BW7JUGHpcX9DsxO7HEZDVBRkD0VBNKKi1wVWJ4y5Sv+1awnsgeYhgmUswV2
GUQPEP1ZeIGuuREnE5+zc7aCqSiYSOpBCfLHnL512Qd0Q7U2/0yyanP7HF2MBaa4U6rE2csTaDjA
YQOqRJJ8SAqMDQR1xvyzHwo7i5bynxcHZxpM54aqTVRlkIg/f+biVKa65ufiwPKPiO6H5FeyBIi+
Op+TIWZnMxoDkkUM84GKc6BVaD3NoMb3FqKZWI4WTNuFZZtNZ3ZAYxbVZa5jOk3FbR+AeqC+n/0y
PvJIXbU4uKjgVCZ4KBfGXVjGObJINAHpDWNaRvVfQw68cVXycvtYXDqX53ObY4tikrE69bGO6kMG
PnOEjbXlO9wqkLtB2/1d8+I5SxCjpXmp58ejU6FOp3HMi7OJle7PGKlm2y0Uoi5i4tnEZgFBZPRd
GwWFOFSlYcU1c3IkC335Hwrrt5dwaTazm1XooO1QKWYDzC1wN/sCLb25/vu/G2T6iBNDNapeCY5z
DFIA8Nkr9ylagIC3/O8GmXkJTEenE9Ii4jDAO42MBwN2oiYLyzUtx1mkO9uXmW2oRoqbNNkG2r2E
5YvE3m5PYun3Z4YBqfcorD38PlGB5gQtX+kv3JmlDZ+Zg4yNPK1ULFMGHCPtwawDPEalvN+ex8L5
nVNQl2ETDOE0jxLkBUqe20zbjxDuqcdxKeVx1b5xXUeMiUQ9IFLnh4shGYtSUtEfUtrZeVDsum7q
jgSFMM3b3yUfv4q2PALB+VbR4tUosschCV+SevhgfvkWDhJyluU6R8+aqebSHwMlg9tr8f0F80Nj
cETT06tC5DmGr1QGSBGpenbUAJFVBLDqQAkj9YjENmQojwxlBa8lNqk+k/KuNEY43Id6+JsHD6gF
SKDIzHy4hkOdvokClQGvYCu4nvbtr/zOJM6/ksucaLKugg903uTR95lfVBnNjqmHBq7W2A4C4IEB
LKwEBcchfUG5yAEW4b6G83p77Gtn8pSadnarelF7hSxr+THg0AFCXh+rZfbdYmH1Ik9FJkpXXZFl
He4oyMtnR6X2E70iWXHsDX9defRPpVNHLgIIqr2ro3EXFGzjy1Bt6etgNSKGuz3NS+zUNL6h6zJa
Wiin2syqi3yImlaJi6MebtBUA0IJcGeIcAUBCqcO/qXqi1cVLlptrBg6MryyKAX7huYkdXJf6cTp
iXKowicOaNntLyOXDgmqisi9a0Q1DAbZn/OVESGYwVWtFkfaE6cu6VRaQrN1nz0SIn+0fQ2hYOVD
jRsrKeBYAv4PDulgU4A2CESgmRNwAdY+hN8JsCkQoOJojm5yYfkoquBmOWX11oSaK4fPOQdIDBWx
lB9FpJsghrV8oNU1ClJIpW2efZWbUZBY3iBZErA2BcTl4pZvm7bYZMB6+kVkVwFaonnhoeGErZEa
eVFDZnIOcZtmRbt+78UfNcKKvKePbV68pOO/lmWvwbgkIX1prbFqhgqycFWRVf7dx33yrhl5NfSE
V+Lo6dq9Lms7Tp5ub8xl2oqcDzF71RKvBpmOhyEgiAv5PcXukz3VjR1ot+4koDUYkqsRS02jql4y
IZwKi7/wCZe2/PwTZrezBF+bBhdRHFEEiYwN6ChGG32sLoPiFpCoNpr3J0RCYS0LAS8t8Ow5VFif
jKzCsQw7/hDnyh4Si7dntzTC7OBLg9GQoMUIGWTmO1WxKz9eeKEWhphnx4cwj2gQYP1k/yGIHyj7
dXsKS2dk/gJmYzhqHsCWx1F3jG3mSo5u0yf/mW2B1F1kdl2azsz/xTuWDrqMFcu7ymbQZg7zze0J
XVJGnB/675a1k3sl54qfR5M1cuUVP2i52USPjK/Eq+wAfGGDSw4FG/TnTnQoMtp/AC7fJNtgi5qe
tb79LZcVldm3TMtx8i1CFozFzTTdoruXCwGh6ONQBkc5Sp08fBnJEV3DzyGUv6s6M7n/OpCFT1i4
f/NmyNjrWk8U+AI//9tLdFuNn14mPzI/XngFvu3VuQtwdtPnOfJBDMIbfYzUWZruaPRRsxMUj2ob
Io4ktcvE9T+gJv/EFjb8Shx3PvDMxJAkV4s8wwn2hvX4lW2YW75UO7QUsJWy1V3wTlmLBMXTzb41
2ZltaaGgiPwuJtt+ZgR8TmAus/g7XXWSg8og0MvORNcZ1a6A1FpxT6FjsKhne8U1nCZONcbhFyjq
nEbBMJJUI0CbH6csfg7Ma276UMAc0V1kVnejTRHOggy/cJJHX75XQPn4OIQ2JJAWtv6yC/T7mP98
yOxW11Iug2UJH1I78b2/bgMHEpIQrwdJpctRVtD2gBOskwcINW+TeyG2KtqRsCv/K1v58xkzD6nQ
uQfktoAfEtcbJfAc4i9449fN188Is/sMyYbaC78n2mgmB/ir8ZcoUy7d2fNNnf5+YjI8JRIJoVjL
gQf3NPlUmfFYdA+3DdP14/szj5ljUBiNEnDawOhDYzPqfw1Vsw69+C4iH0l8D/zqYiLpMt84OyOz
WypAgjY0KoZsa3RFgOChg8ILMx66iFlxpkCnRtqEw1tdJbYmVKvSpFVeDPcq4RYLQ0tV+oPmcff2
OlyJW85Xe3aPozHyOLCA08lFZ+BqErNDd/BGXS9RQV1x389HmrbkZF+BLs2GWsK+dlZr+ztlLVmy
0+2n58g4GCaKqS45QnIMol9LJfZvI39prf6z3fN2LCD900IJMMsy/SrZTi9RIEYzcc/dATR7g3HH
Ru2O1fuetiaTwbTiozuI/iVAh0XyE+tefPUwGs2j5DHbR9NyC3YE9u7VT7WnLe3I9Qfr51tnEXlC
Kg2EpLjEIHuzs40Cb7E6An8GnEVvEQO+YgVfccl0XNFkO9sePjNhIdxkoxmwPeic3HaOBBsOHfCX
9C/we+jUT5zhDarHi6diMknznaEajDeVyZSDmN125vUNWEUT3AokOL/5lhHATnzLQW9L29xdVhC7
dvVPR5xd/SSIvaippeY4GE/cS1cJ6AVrY+OHGvBfAGDkko1G3YUX4urpPx11dvu9RAFbVZlP96xH
2KpbYwWSz7W4j6GTiXZju/cgzU1+l/WauhpFr+oSmc7SvGc3nUD3NJECzPt/KN9iiOBObQBLnsHS
MLNrDvZL4BV0bGjvVpuJO+f/bZirbvvJgn4bthNzUmqxn0oBzqt/7636DVC99mdvGe/Ty7rkYV17
9U7Hml1JaSzRCp9gTsjKQ/DpX1otPKvT7t+4Bd+TPZlMQARVuexjMgRiosO/tOxAzfCljYMdGEsH
4aqjejqduZvAkxCCDVNIBcjDRrOn/i79mdwjEIYizypx0B4b2ksH45pdOx115jo0OgqdfYVRo1Fs
h24bCPA3+giKoS56+1G76o6dDjUzKnEsAUY6es2xFtQmUniPdgC0q04EeNCMNzNOV3oInqwRySED
bBGAA3YAeVYNBQNrZUuQeC/6jd94azE2664sPoKx/8zBkKcmkYPu5YUPvn6+GKEqcrAQfZ9tiF6C
VisOAnFM4sAl4IIqeL7wrCwNMVt9dDn1vGU4YQz4Ttb3dlFX/+UQs1XXZDICIBiJYxEBku0/8dRb
WKfL1kT4UHgZ/7NQM9ud8pK2PglxT5LGTqPXmPl2UnaO3EE4owhcJYfQpWgsPZLtINdB4fkpKx6o
eB98owZ7LpDrf/z+mKDRNK0XXMrr5/vn22YWXougRQM4Ob7NUAFR2BriIKBs6oPD9Pbx/r+Yvp+R
Zpac61LSyAZWIdro29QZ141ZOcBim9+RnnV7tG8KjDPbRNE/j6Qr4eilgb7hzKBrI4sT9KUPB4Q4
D9mgojuFGb8USUbYDtr5QQCbzUK2FSzejyzd9QH/FwS6tFaIF0D2DrpefURa5BMVS61TxVGFJKyG
gQmxDJXnQCnXfld+VaH2ltfNnqnCsGPPsP1uNGlId5UqfWg5UrzoRplg/VoCApcMrPj90h35rk3P
p0oUVZsAYYTzee0agokAsoR9ehBDsI8h/N2PkTNKLLMgCfCWaN2qH8JD3XdffqW6wG26uRbbTRBa
PpAKYTQ6vvpu0NImHkg3FQgHSuWfRoleQEb9UPkPef+uJF8DWkNSEMsgZYuUtqWk0l3RxhZXGqhz
yg+tFsH5AQVATHe9Rv7d3s4LO4DdJHC2dALyJw2aYudeuGEokAhQ2+LQNFsPtk4Ll4Lhy0DnfIj5
yywlXB16sCIdpLW+bdljXR01AioO0MwgOWDx1UhNg30B/ja91WJ9e4IX13A2+uytVupID+oCo0eh
dBzFV9FpoOPOTeTQbw80mbOLw/KzkvM3u9BS0Ft5XXHwwVEk9a95LFspXSh6LA0yM9sQ7KOZr2C7
urADCzD4idmD0ukLa3bhs83WbGa5g1wAxRBiKlGErgKQd3a/QdgjS7/URNiSJswMshK3V+/SIZ6N
OTPlmhaiX7TAmN12BChwk0mHXHZCZQOCixid2NxqHbnaj/pzrFtG46Q+srFLrtBkKW/t4cxmpy3N
0U2Iw+LpoIrNPKfUvwi4FfsSaP3fkfT39qS/ERW3xptZ7i4LE55g2gcD4tZhA/6pcGCv4PRY93pB
78IoBE+8AUwcAVN1UA6mrosUNKfKqh0rN+6jx1bPnaAZbD/29jyLAeJUjY0c6M+8VdFWN3xJVbUJ
5HLly6DYq+vQMXIUPaMxN6HCuB6SzpbpeAgJ+M2BO2SlshGDtwIPrhO0vwMQcw9pZtXdv6ZRF+gF
yeTGnM9eUaD6qKCYqzHQ0s1W24uYLJEmUw59Fd2PeENQIu3RaZpFpZtA8UaAG655zzXoEUDAdUA2
AFqaCsxiwP/A8za9OrCbyN8r6gvgnLlBXSiE2HnhuwSxIzpM1nrbPMX+X1VHTFXLL9zrHigapRR1
bRSxDbfHiuoPT3yE/kEaPmNJhiGCZBmkb4Rbeog41akfqTJVne28ut7VfvugIy1APLoy1PS5CyB7
hlbwZuE2XF7z85WZnYuhIXXSV1J0gFDnLkUnUp2hsNcuIEEvY/zZnZsZf04rLrdNXxwIavx9oYNj
9EWpPJNKma226RoQbyvuV7FeOAqAjWP8QGplFfCjEhC3CNsF9N+C2ZmXdqABCrGKCrdPo4VjxGhy
CgDMHCInQ32/gfbzAHZIv3BuX8LL+sj3KnBoNBOZgIxjdgyBhWi1BHqyBxRorRZcu2iesmqo7kAB
ygS1NqRRmU3ig8ZfQMPzFlAQNtB021Co2xVD95ahEaxnzb7UIEkbtFtfR8070SC/U6qRE5Halpi0
SLGgXlye6eH++erZEUnqmEIVCXsX3IWP4XpE+gxtKf+mbBBitYXzeAkip5Bx1mTGKFcphduBrzkJ
SMsil0mn1OkhDEanDD1Qjct3Aek2XZfvlKRy8LF2J/X3ma8D8Mz9ZyUq/w7M+M2CeBU2yUEJEdfV
deBwKEeNerSqvchNJW/fQojZCsEebWptBRrMHtxv0KNZOFvalfXiCoNeqk6gyc3pzA/QDC3lvVbJ
h7xmFlXXYwTnw39Ki6eu80FLCLoA0LDVoXKMcPqaTPvFFImCuLaB+9VmqQMuVAhmGJWp+f175KEo
KHXrLsju5aH7BGoTWAtV3gt9fNWqGijcBiWeAS2uXLwwH5SIo+BQ1ggWoozL2BY7o2mUA1pJoLk0
N6JqzlE/60h3KFgAJLNLpBqxzEGgbTqlX1W+LQ0gaDMrARel1oEJQdU2RSi7MUtcFvOtpO4jTb2r
Q9zxsALPXfHAq6MeL0cp0z06N/fnXzo7sVkCULgqtO7gqWKDc/RH0e8KQ0aCI66fsyZ7U9rszS/q
xEzSaI/KwlMKRW8AILw/akih3R599RWYOrpqFCYey8pu0Q4rt+kLV8NdC4Ev8N/fN8awzkj8LIOw
0uQeWHFisKuyj+yu7mM7DoQpWLMWAbYW9IU1ICu6DpkAxI9E+hOjg5akg5NEHwnKJbxZB50Nmp1A
W3uo2hnJI0lRP622rfc2eiujfYrL0ZJpZ+oZmpf/deVgQ69b9oK1b5ROE+svuZRaBh62qIyOGYHS
IjhGmkTfFiNLbPBgAXobfebQYau7zI1GRTEH9PWUgLdXxjcsHR37xPI17R26Hngf5WgDZDiSFmCP
JxG06wcdx7k2ueRbKnlN5E8DoPSwPOBEeyBY9WtkiSdekwkPLw1mnmBz7+iQWgCAmRxFUPAk54NN
pwb/5kEGLXQCvH4cmfnEA2aAAREf33fmYPS2ofVWJe0guQnoPDyITLFFcvCyYz88xyR64rLYFb30
cdtCL72Gs2cqJwJxk6FEB5/LEPxWV6MXrarw/xe7QM/eXDozcTmgTgEsW4TH8E/PkAeulhIi6qUN
Oh9iZoN6WR4HPzQi4Pd7u03dOll5aOAFbucOkjrBxmcgHeLWRH+HSh2pjlliy6B3t5HVWLDo02U7
v4znnzJ96olBl2QEZbLg0SFtf6dYy6GUN2UdH4oyWPXxp9csuLqXl/98vFngEgkh2o6p0aFrqS11
I8RbKnf0H7wgshW+xMN76UmcjzadqJPZRVrVEci0yAcfzR5ZwtDUz+gma/YElJMyfF02UgYVxCWt
icto+nzcWRAT+J2SNyXDSa1RoaulXVz4C/2Zly0Ss3M6c1egA9P6iefHBzqQQ9eUB19ZExACeOIP
BzFIkMp22oLYhIHshhduAiWqQc42IbR3aQgECFJkrQIqzEhsbl/TpUWf2XeJ0V7KRaocQLEARlEk
St1gre6Wku9XElDTIhNGAfvTdGQozjc3JV3AZT3HOIhG0ey8LQthtXl4TDJ/V6bHasoiDSC6Ul6H
8sCz0arbvcKQFCtquxVvYdIdSk27k/UnClVqI39qQf4X88LUeOf26GnvIU/E/3WwNoZUOBT0+bwp
7kTNhaVJ6LsHicVb4UULjuh1M/czr9mVpLnfFHKIeYUsR8/Yc4hOm4F/3N6k6yf0Z5ApJju5GWUZ
ZWA5Q8w1qUWCBsBO2mSheHH9HPwMMbvqcLKyvKhwDjoZeXS6hY4cqzVTGv+k7bYGKzJ/vj2nK3HM
+YmYXXcpTiMytli51tVc0Gc2ewEJIx10/6pqG/0OL+M6MJzIUhfSMddX8z8RrD4txclq6kYZVTWl
0aEYX3WxAdeQeXtq18/EfwaYI7/DkaL/fMSLEQYp5At8BY+t/4Xq6cISLphnMrtTMu09OZQwzpCA
4yGL78JwF3WGXaTyhoPZ4fastOnnbrw+ZHbUvSgfgiyVo4MYo5Xm6SvoHJpq1qwpTe+ImIj/ux3L
4XnUvsjsJEnAnW0gWq+CwOVgfMnprwjGDuSJJg/BRE3ye3QAobejXFc64olcQC1AKWJAr3x1z5lm
0SFcjUB9Vqn8l2W5o2bBwpN6mYc/t8zf+Y6T06BxHbndnsoQI3dVxI9s6kvtQzsc0L+fQcBOJ+sI
2kJBg+hA9S0O43J7YS/xdbNPmA7syScYFGRKWobHQTfuEbA9G2hJiCnAfSmN7a7qLCU5ZsOTLtlF
eOfFHhCu7dIyTCbk1ubObiPzPMPwayYfRv1fZoSWjjeXgYAcXrrNkgcGhDiI6EOQXfLiLpaPAZUX
lmHpNM+e4SxSDNGUSJ+APeFVKCmOA0EOnYHCBQ3ynVgY7koaD/bH4BBIVYhhIBI7X/UA3NZ0CFT5
kKYwdJ6KQkXRbnuhPUohuE6lvOzNsuPBugXT8JpnAU5ti1ZUNhieRRrjNRp/R8XvXgsgcPpXQa9w
lny1Xv0W+/s6zdGfvOnLO3XkqxKhS5X9Ur8TggNiPM0IvnLdEBYCwQ+D7lIwPPKOodoUfw0Z3XXJ
+KiI7lgY0Qea6N3/zXk7mfnsvLUxFSJJYuWgr5pN0FjjjjlGabeO5hQr7QuXkC9kDadfvDhdJyPO
TldJh6xviwTQ/fqjQalpVBbigOlw3BpgdnhKr4SKb4MBaBWZFcA/aHKA+sHUarWEeJ++9dZQM1dO
DZoi1aa5lF3xVynQbReAri2lm4VdWprSzDPr8k4LG4pdkrdSv9MtsRrX3NHN4R1hsIe+Vrd044Nv
G0sX8RKKOtmjk92aPZCkH2o1h3zvoUlApsq2AxrgGyiPRPR3w++97CME7xXVtyqEJXVWQxqivJO0
hefmm73hxjrPQ7s+rgdFmr4CmpVuBA6rHEDuynAj40nvyoNo7qBTIRfZMavfDM1zE6PdRlnyBFLe
QwaZy9h4lf1wJ2hm11S3aoGIjZW7tqZmNyK1UghIZOT4byUUMkNbkyRThiHoosqqVTSF57JdIfbQ
QOfvaWZQcTBwCwcNBns/6qwSMFUUp95kr16HUg6Vm178SlQtNnv2GcF2Q/scbF4Reo7DxHsJtUeI
HidmVo1fPVDFAqohoRy+toECVtIM6XM1/w1p9AOKUXtoii6hKa69McAlyNCTQfONgYzgubXLs3gc
gkSTDyRN7MZIajNChiJQqEn6tQIBsrHfKQD9RsY6q39p6Afi1YJbdC0IOv2GebN2LWKRC1SpD0Rs
oflnlYVueeBYR3prwNNWmWPyqWRgnY4hlPjpja+gy4L+SbwTno9w4G82vHXdv4VrdsU0QVqKgytE
AcxYntdSMwjthKXcyPeNLVsD8M/tCpWrlXDFHfV3kDkFE9ISlPHqbpwMOq+u1hL1C519D9o5+uh0
9xPUWrgyOgVBK2KF7pJM2f+woczu0+lE5yTqUtt3iVrV8r2a5pPsuRai5C/to+4hVzcpmHEVvooA
5RzFqsNrz6HvAEK6XS9ztxOF2UKGrvL+SP1DPrx0BNywKx+WvBlFCL7d9L2g0V7iykZXUrctJNXk
hgRJHDrWK6rDdSCFCu4xffStpG/5TujFO4C0GsgkdCjf0CRzG8iFtyPYxuuRSa+e17ZbIzfUvRRD
UATF989G84E0aP4A33CUBXnVaLsywt4lPMNlLNMnqHGvAfJ5JiHIVYfRcDORouofu34g/RJB5Pp1
A/L6z4jprhx74MBT78sYZ4zWEN7ZNgqxRjzuXvzadsKEvDrSjRUqVigrDm8qEENpDtyNpDkUGslV
968ESgDC468ojpcoP3qPime4EEdwyfjZslfsslkgxTwAosXabuOBELypInuk0p2GJKqtxaolB6Gw
JP8pBtM+3Pn7gopfLSVmIBMzhjqurDRrnyAuB4BCz/ZdKO4GZmll9qeFkgw4OUqgFHyxScrMHoo+
M/0WRc9Mjm2vye5CKL7ohX6X0RZMrfDMlfDeD9UHkpZot1PXScreaMs2Redtw4nJEKOB1mYwCX3j
ce2Usbhr4vxBhhdak6wxQ01xhcrujAbFC+pIjKzUEFSBVXufhVLsdAk0ePSicMqWvBoJYiuWBY9K
ALE/73UwfIv0oTuFRfXYrxeu8hSAXJxw4CIgcDElrec1oSEf87QcOlzlMr8TJWy637uZ3Dp5NNh1
dAjy8U8V7RT/GeleTt5uD3/Ff8XQP6PP3uuc9iNqkRgd4HqUANXNSB+k8F+QkN9Griy8jtfClrPR
ZvZc1n3o8lQYDcibAMXjUN3l4yNUp5CEUEEbCOpkmVoZ2CHS4evlv5rpvK6klYOacYGxswb4UK3f
dzH4ZLmlK3YQJAvLegWJgsj4Z13nmSO/LaqwbTAaA0OuaBKLxR+syq0xF3ZO9kl3T+uDlMHggMgh
hIh5G971/YsGaiOkE81xWN2e/RXQw/kHzeJgSaBcJo34oCF+QsvOXul1R44Z6s3UjPw/DTiSsrKG
5pGwAl5vfYg/FgaxDP09JaA5ircpihDQs2q0pS+74jKeLdUspJH9ziDhdAE0Sj4yuIgQBYvGDQGl
sFe+a5J+LJN3P9UtyRhs5j3meWOHoYC0MIhPk2zpvb+SMDj7nOnpPYlr0cVSx9l0IwJJ+RMXj1Xj
O1GCeIhsjI6ugrHdjQSalo8iWYg3ri7Ez6M+h/WwOOpyNKvJ91Rm/xokr30p3rTVa+a93j4MSwPN
VzyIK7w+GKgJuBOD6UxGPEXkBi1UbGl3r5q3k0nNltPw2iGT1Uq+76wGZZx1uTJsBWVRZMyoC+Lb
Jcq/y7YSioN+MuAsaqvlGs9CKuT7SkEZTN5H2XNRqtBIQt66juxg2ICusvM+bi/plaLv+bDTmp8d
m1AOugGOiqzFDjMqOxo6s4awquo/BgXkciWoUbEHyThG6IsUxqcn216frRS0kld5uOEV3LdypUv3
Q3BXyLsSLGlS9tYZbyzzVxVDsD8ekpxYtPpo4YEwRVnraufensaij8fOp6GSrAozCT6evNVCUBeY
am9OrYTaKj5CBg7UHMvtAYuDzh4hmTKYgLaV78O0vGsbxa7933LoCH8vZXDpYrvsU/RIZagovhH1
PUBl/Pa0r5S2z3dv9jD5epHSdNo9EITzwDRWhRvZ/LHut5o4SlbjKFZkch2TF2v0To12LVkQlV90
sa+E6aeHd45LkdRMEv3k19cOJqlnDpjD9HANUipHgG8R6NRVC0JQQOMWgRdLQ8/ysp43+FnFsAke
vNpIRGtdAr9dl44LR2whdPmuXJ5clBIIFa/usdQEeJa+hDx5/3Z7N6fjcuFR/ViA780+GYGnrd/L
Mcwb0ao7z0/ctAtXtfrVaiqACr9F/3l7PDadjlsDzmxcMChD0E6Bke4NbgcvhiKTXMbvsuYKibxW
GrQhMvRz5anNJMOWSbZKUUlwA/VZEc8eA56jBhYsJ1uULSg6aTXwCT5L6kMboTaeQR9rTJ2+kZ2k
Y3Y+InYgqt0WI5yKTx2Yj+o5B9S7yA/wpN/QqNcEnxwYghBSh9FYf5W9XeeGk3CxF0gAyB3ww7uo
ZSYRu2T4pKS6I420MbwvddCdIqBuqjz7IeB4XxxdZ6A1NEbIXD4IuhkQN9VdY/qRbwWJeAr1FyNJ
Dj5UobvcsLsC1wLiQTQyfuvsOe/rnZqKHef+woW97kme7PHMyncBEk1o6YCVtzX3fwR0hg+oATjV
qt5JC3m6q1fjxJmbDRakCo+0yUMB7fkm1D03G1WELfnC+3/dDp6MM3tDwjqokN/FOCIb3wYoUJIE
frkj8YdMnrQhYREg3K6IO3WCZkIqqIkWZrroJs7svw4VNxbq+IS8/xU28l8p7+8r/qTxrSKvjZ59
hcXa7yWIh36q415OfRDyrOvmiQEv649Wnkprri717yyt/+x9GAgk6DttutAdf0FOmkPRdLFb/7I3
aXIcTlZ/9gYYw5imFQX6LpboPwC4DkJorop6ThwJcMTXwowbfe9n5HlU6SQ7WnYSNHzQ6d4ODosz
+7ZVWQoh5p2jXgd0vzw5ohJq6irqS3yE3ivNH4MM5PsSPDcluGvxbwJKfBAUM1Fx/VJaYpXDOqDt
evTatUoW/LnvF+jC1v2s0lxIO5ISOSkiPBPDVrb01KZb3eoeod7rO9WbDomu9lV5VWMLLDlrOOnL
TZRXrfvJB0wO56l1D7NSpzWWJdLkD4ozpwUQB/A6t8u/6uRXrC8UXqcTf2vCM2cZ5JNd0kzOchCL
PSDxpoGojSj+Rmrpyu8WMBdXjzowBYAOqgrR55wRXSgnHtXhvSbDW9nt2fCryB9vH6yrD/DJEDMr
0wg9kaF+C4bZib40feJhvGCdr7tTJ0PMrEg9ln1RTS9wkamuD10FAxpggPuIuIKscPIa6sU6lX5z
FUrRhvEUZpnVJ5vKA9c4BCtyENlCy8lkzUckPakcINNup45Pabf4jFx9uU8+dGZZSiTivC6e1sL1
13V3CJ34L7V7qzDRpyaU7xDFcAaLfeJI+4uNsdeKFiCU+tnumc0p1bCv0xQLpeTsIWx2gf9bazJr
qPcJfG/aF9ApTl9UkJMYT1J51JVhpUby+vaBmDb84oT/fIQ2g6NxYN3UTsGVLup0LXXR0aO9PZbZ
U2wsMd5Ml+XWUDMns4POWVBPwdnUia9bgaUaju8wsJ5qlpqZWW4t9Vks7PB33HZiLhQZHFxZWuJC
VR8GOJb6KFq3KowkeFfL4pgBc0tGeclKLi3pzGgUOVcnJkiM2itvEB21tPaZI3MZpAeZlIBUIkOr
kaNCXd7sCj+w+zY2E4DBSQYtAxBbGBlzPJDWq/p9We4VcNyB0W2dMPoRxcFODNlO06GLcvsgXH9y
Tk7CzJFlEodQfYDPrjTLWIl7BACg70E7/gqkv5VZNmgTB7ATyO/VcgBy/QHmqPUoDGx2bE5kpwVR
VxGC0TuIukP6+5MEq4kWVEJPfhzftf5D1KBtfJmt6rrjdTLybN48DBRP9XENiTm+oz2euPVqArmL
xAWBmRU4S51qVx+xkwFnHqWhiFYJIwzIo+yhooqVGA8DSKxUktu+3lhollna26t5rZMhZ2a/E0nE
+JSRTJHpG912M9FgALkC1LFuQXpw4Qpcf8h+NnP2BPQNROLVaYaqjqJE8i7QH9uBJnfhxF6/aD/D
zAw4yfOcVfz7zCguAmW7KewRuol2aXd2ZeZoIFtRBx04+dvCyNef0Z+RZ6ZbGcKBlpN7phStlefd
uvo/pH1Xb+S4uu0vEqBApVfFyuVy6m6/CLbbVqByln79WaqNu12m6xTPnQEGMwP0YFikyC+uby35
VApQjh8/inpD4+YjSn0M5YIssAQu4zFoTmmoupxfIV81qP/vVxisfN4cGK0mLRX1GbyjEroTufqR
dNJakAcrg+kBlfnQz+s2RAoaVb4YUo7zILevsiEyJl0KWpD4tSPKt4qrGhnUstrNmLyMRrlt6tzS
oSqSQem5ofZEum3dt2j87LrJk8S/WvTX0D6rudqabWGLiWrVcepIfe3IoFMcgahLTNmlQuqMKP1W
AzhUpBOt7hOA0jV5smSjf6rGnYg5hFgFjwVoS9uksYu0tMVasGtsPCXgb8c0prqrAI8xw3ZTp7Wv
IeDgfIjrnu3rQywf6sLPqKGmp2OBY5j7ysMkMXSX/4xd5kzYIDSmhmU8YvACTJeFYu5OgNAnGN68
/SNk9cel1MEBCaJMaOJgdFrRmV+hS6RqIKTeHYviYeH7A65TmmPIDRJlDUqHGBjM/DgMQ+1OA4D2
jTSGHilE5A56BARl0VX3md7Kbjr1kqukWuMGpgZ4Wd1rVq6WmGKIRNkm+ozpuBmQhqrxq17ER9Dv
qSravUHXi+RQM1Grq8Z7EpDVMIL1DOTVCON0GfCj0xi/9uNGRn1zrgigGIWV5ZhGlN5izIBVueoU
zQ70Gs4shT74I0sD9bgihwDWHSaekBRZQoTqSttiTA/5Bvjb+gE8/dFjCkjh8JYVv6fpTYCXmkNU
6wZIHOfQHdWcCa36OH+PtQzwmsnWusYj8qpI0EKWSvzHbxUAOF0DbpT5WSJe0xyieLaUrLW0JEBz
cNMq900K16S8NfopnCAYPcqWsdDkYloENjuRArsrlV1aQXCsDy05OA3pA20fAzUA6V3jaFpn16Jm
teL8O44xf1T2iHMV4ASrFN0+tBkNQDmaBZsCCdO5Cg456ANQLAM0MXLiDmoaRn5SVDqfUvqi0XvQ
r6674Uk2NgW6oxNI9SBuJeWtl6CxI0IQcR7eOpRNcyV3dRFCZ9EExom7UcrdeaqdLCvXoyZDnd6v
pNAx8SVEUjt59zvEIWZ/61IAeh3fQ4RMHjkStYAS2l/RhH4IeqpTkNhEa22N1j7BXRLUe4ABTe1v
I0OLrZj9LvnVjDEm696qASxHGzlZK4hy2mD2AmSGZb9SwYwQwC/kyrOmrqkEre5qI5Z3nUY8U4cg
g3zI5vcmwIIGjrmXgLOEgZW3UYGXBHIi/O8RNQD5qNuVvBkz1KOe4/x32R6TdDeMAN/HGDpVVLQT
8Xlnqw6PgXAXas8GUdAWx9A8dBZyFZwjyp4o+1hdBVgMttuRBH8YQ6TYk52DslfAME9YnMrUgA2R
7IUkoBwTdyCYWKbUxySbbaYjYB+IVQw4VRkafxA16jGvV3SjNYBYYxL/DjH+NXpL4/sltNNp5yjR
asL3pndqV3KMAccUsKxKJThnq75OzaMqpJYqqJbJI4r/4Xu/Gxs2XgO9KIBOqHwee21YCzFWCAOX
mMPelP+/mdmYpZgATRgaiGxQycRs32s5UXueEJROn7fNJ+/EmKCs0to2GAzo4aXCifYr6H1wohV5
CXq+pT/MNpgYrE96NKDVQj7WDoZcwcaU3S/Bte5KvnaU/I/uw9BsiGc/oeQLtgIN+Ak7Ah/usT5l
R8FR17c3/CNGY34OE6N1QVv3clTLx0HZ1MOzXt+Zg397iTNA58aWWYKZItQFDaQh8rEqDW8mht1L
kVcBjVJJJQQuMb5aEC+Pf0Fa0LQMgFdur8/Zos5cnECq1XpIKmyxfx3qD1gNWzUnzlPjbpK5OQaI
JwyMIsiY+ExtKXzBnDu66RpGvku7r/J1qkMY7FdA870wSZxxU86t1Zk7JcjqmMgFDtiYjiM0x2bA
6m+fIefWsgiVKJ1pPSZxfxSIADeMRlhwkru92VarquMUoH9Ek9+v5Fkd9iKMIlCerIiB3YzzndlH
dh0/iWJiQ2ppFw6DDQJpzuZ4F4QJ4/MyQbuoyUCyl72kOfVFOtkxXO7tI/yJIvy+LxZ9kqDcV84T
lqkd6b1RUW0C3e8hQGbwCi1Kj2yRXe+Gdf2CQId3Ozk3hMWizIKZTUWRITh2RhRdJAtizMdg3W4r
rFx4EeUaFo5nMOTvwXBbgwBcbJcbo4LlF7h/zRA8WXum1OQdLOdyGsr3pTAonolUqs0jedFO+Xrc
dT4MqD/ihlrKvnPmZ4yYOiOEBe45n3Qpi92wbCaTeuLh6ZMAgOBxbiS7FQgG1Ucb6qiOPBR3HdDH
ajscBNO0qFRwPinni5rMpa3HcNDoAKvWzhj/yKHSyAMy/yyJfLuwhE0sA6GUO21AJiFuZLuxBtAi
evBJJ8FHyCdapsNDKC2/+X8/Tug3f/+Q+TQpUTnhzoTitAL4LxYnd9TIgeqlb2STHRiSp0uNc/sr
3j5Jwkq2g2WpGAdQ1x+Bjl9Jitc3mXd7hWsXVJYlYHUx+I9/MheUdkjHaUdh0TKgT0AEp3Wql2j9
hk6ZkyL1ur3cz84oPtzlesuOLyyo2mmjkkx1hzkJwyc2FOg9cOxZs90eMAbMyf6ver7L1RjPZ0pZ
B7kgnF89RHZSPfZyAiID6kzDflYBEQUQpuj+JGk4Wm0Uupy9Xrszl6szvi9Pu8CQoR6DOdBwtUDQ
V4poFRB4sQJvGQwxB5ceUVROTmSbHfmm9ZrzuFx/+fYXZ62lZVT1YJ2EIieSLZRvIwMDYeorZ5uL
uWSfxuUyjKUpe6NUU7Dpnw14vAIKHrSJ4rpYF45wxyvccS8QY1yMEWIlM0C+GHGc3Mguj5Ut2Bis
9KEWAYnPf/AAv/YGAZPvR6hWchASzCgcIxCVz+UqGFLeLbl9fDJrWcoqndJ8puYRlDw+XVVPwWOw
0n3RgbzaMfJvf6zbV0JmDUo+TGVTFwnU6+jgzLj+c6JZ1Eh5D+/21ceEwvdzC0UYLMARsM6uOExQ
eLdiN/JA4AZiTWvCiL/VHqo1SDjs9Klo/wFS6ZuZkVn23KxB/hvHBQ7VFjfNa7xaiNczO/AaZ3TL
+3RFPV7RnLdl5rWXZmuA7+Zs2cKVsvrP1DfwHpyjvW2wZZF51J2GZ91IuJGq2TvKhLQoxTTMb2RL
Vhtz1rqaEV5ef+Zp11UlCAPBnkYvupvx9xrGGtQMCESPg6NvogMGZEEwC+1P6ve26KkniAhZuLm5
BV2XifMaOY9fZgdLjDqIjVgPMFFtz151n3uZ38J3hH8WwjzeSf/s+Hy/ROxESRGp9SgJCDIaFwD9
+wVo2G6orf0hlmZh2mFFob/IcZDXYtOLE2cnSogUirEOHsjjgJnfLN2XCrjOet3p66d/ZQnOR33h
HBQkZumYoTxCRdGK4wxMjQcQjHC281OJgDlDxhAoRZiBTAA3qHEnN/8jrQBctM2XxOsOqZOhcQem
IwjCO/ExsJsNOKYqTsr2ExLC/AIm4giVzIi0OV7kLHsQhkOAYhu9l5JV7YVDDMEPyTVPaLp+tACH
UGtY8RKc6yYXpEQ6/hJVlm8JNliSSyOAewR8bRjXOp3deuTAQH7iis+7/Fpl8TIXn7OYK2B8EqxS
mq957tU08SbQfIEo9FmIAOybwGMEaiOryngUbcv5/XT/XyszX3gY8qEMchS/lC5Yh3NjSSFXROy6
0ftag/mGqRmNYhTF5rH8TZ/lDWCm69KD43fltQph5KO56ffxsVvNd7cfyc+WM3Osy8e9ONYp6dO6
iDLkb6cW0xCoYliKU5zGrVFaKDKbGDF2FFt8rJ9CR+JVh7irMy6lFeug0MMGRVLIePRrQbLnX1Bf
Dq3Zz9azC9WszbRNP0hoqbxAnXdrGTeTKjO4tAjuU49uw6BL1qxST1BC+/YB8y4P42CSytRnqYS5
E7rIyRsf8pTu7RV+gliYT8gEjGXZ0USrEAr0XuArnT3u0IOzAQGzOggNoX/Op3rnrclOZaaUZGWZ
obo9bQCn7xGjoknwPNuSLWySbeyYDle193oY+d8nwurm5lE0aGmDmxo+h/f5Hd2YrvAUHaIVAAIb
XqzDuR1sI08rRhWF08Wmde1aN2NbAtqsEz9uf7qrlwNkboA96sbyj++PzxCEpJfUghwlkKUAhuRp
Ws4Dtf7AHSy342IN5oklndpoQgZxxlASHZDhPISp/FlrlV+Z0bFGX7cHQehMxJU0mK+9GPq3t3j1
IC+WZ56ZlhphK0I78yiR51bbC0DNTvP97TV4x8i8sVgQ5ThPcIzVfDRqDbQiJecUebtgnthYJqTI
5JzAxWKEPYgnlMqpc3sXV8Prr5Nin1Ssl51ZlaqBwgGwcGC1aV3Itq94N/v6071Yhyn0QJu9SFJg
HI9ZbZXwMpEn/gmXkp2dHhYi8Wkrc0CVnO/DPqbJSPUo0LXuaOQg5kcpYFYfb58dbwXGRQei1LUg
sjWPYv5BtYdO4zK+XA1bL05t+QUXfrJB3DqLkRCdaid6rNJNercYWcFtnBwDfJqVohMJfanU1tzb
W+NcPX3588uFxTk3eq0hRygGWbKuunEI1q2aV+PgmAm2jREnZV+0E2441VBeJE26bWixS/VfSQY0
XNZtMOsbkYdp+DuKPJVy5Wr0c3G4jJEQmxqTRySJT1XQ2wMwGnmjnHKhDDZC3zeWEExPGZnWkqqe
SDb8iYxd2cqfjSr7eS6tBgxFiF1kqwIiwIh6kmo+jKiD1cF9qDxKargrpdFt9NCHEs1JG6dNMTfb
ak5/i3UGnYf4OWsyzVYCYaOQ8D6lwHOLSaBbWhny8s2rTuxip4ypkus+NvrFkCS7Ed4afA7jCigd
sIi2gtO3tvw0zSiga87y+Kt6ozwlxl0/7ks/4gXUvJ/C2LQacgoFNaL41LgAQ4huDmnKZQTbqSD5
QyuXW9jifGW2B9NPbWAKGvZeO4Y/uRDCKcHEaRe+ae+Wmsn4QiVLNIBZ572h64muYkqiJKsyBEUZ
+0ADjKLruRadIEO4Ji4qJW7iGA4GygQrPY9CiqAV/Ucv92tRxmRos0lzovf41sukrAYQhw7e/+bh
tn0g14/1axnWQChp14wdLFNButem+oimdBXm0b6f8003Zw8KJkRird+it+6o0l0cPkQSqhekr1Zq
OG7BafugBsK6mHSAJlJxrxj0RQV2p1XrfQXgllbUJ3B120GYvGu1sMHwE/gVm78dyJ4mFHdBTAB4
7QjlaNT2Em1n5IKC8aaysyY1k7fdrNxJ1KwwuTwn9gQgS6nF3tT172lXoGqG3oKVtPQfuZyvQ2Gi
Hi3U+iEOOwJADJSKp98Y93Jun/v1Us3FnWKMFhrrU52nuFONq3iQbdqQARmTZgk+6vzgI+GYjut+
4GtHjOWgaia1JMeOhPBVF+8FNbe0mXCylf8lOPhahTEKlDaovXW4s43b7ibZ7x8rVL9im67J7/gv
IcgluAHJ8st/5NdfB0mYEnQjj2aaxDjIpT867kbUMFA5sQUA8K3AAjjKmW3DK+3gAKrH2x/xetzw
3+2e6b4unKsxgP4ppxPyTw0fLv9QZg464OdA1zn8/lphscIXKxSUzjr0dwhKi1r+KWAq8Kx/Vznt
p7Khd+1B9lLQVsrOQuf9T0DdzPqM5YujuIE+JXaYoEUDVBjI6oCdcsl7AN09qB/VHxilDbkdaN7B
MrZvCodCbhbbJ5Ql5ijWpcnDV12vHVxcG8buRb0wzxmoeY59fN+P0a9EBfJxkDDuaMyBjafpNob8
q2kqqBIp0AiKH6Y4cfW4AR42ful7EiDlNyGXXvm3L5W8nOmtC80YH7PUMFhU4cwbl9RWuwbdli37
8SuQoIAX2RluNDJzAzj+xIHgnWrJHkaLH3gOl/cNGAOlQQF6nhOkXm32KEb33fCXs89rHXj54gsw
JqnQhloapXSx6KifVNOsYC4OsUQv/KmNwUuCYt808ymjexyfRSLIMaj6s0ow2R7qL2V5oNWrpr6n
oHUElSFcgc553jLPtDDmrFJ6rdcEQTlOCehpqyyyAi3orShOd0akrNugsVH9twOya6c1jf20vWvV
xwLeLwbikKIiJtNdhgGtGFiYEn1VuUUhOdcNvNhfs/pngpDGhKpnpt0TveQVdq9nhP+1HSpjGMOq
TAO1H8hRQXVM/619Ar+PSS2/uvuPqUDrxx57q/xLXCD+4m2FoYnaJcY6eB+f51eyym1euZvn9VQm
exxnLe1Eiks1YfEFmZCcAXTF2gCbRLW6fcN41pNlD61CSaABxj7P9cHWWInoFQBlssyHSJlVaciR
MbgE3iF7+Ft4fJWYn4oR380ny/c4jCoxJ1ONThMCR1AHbxZ8oGAPd8IBCH8tcWO7c0Rn9NvwzL+l
7cc/Q2KHR54uA8f9n5HnF35komGYzDnOPRQObbExq+e042QEvCUYg1oTLckKbbHZGHPvps0iUkPM
d84n5RhHlTGOramSRBCxymAjSz/DofbkDvR6DqAtB354wdsVawUJFSSIkCESVN+zCMkkcNlCxUmf
eYswlrAFI37VUoQwU3gajdmaDajR1YRjznguT2XMGQQTBiUY4Fgi2QIovsgs0Adi2Abyl8C25275
VN4bR4jjcIO06+WP/5oilldRCGeS9TJMUdJumoX+BO8N5I7mx+3bIXMOku0lQSRYU8YK1zwDHYs7
O0hHZBdsaNKvwFkaoe1zYGVg3wjsypXc8hBgBOA4upAQdngBN8d9akzkNlLZVIdmKc7WvZVVa5CE
2bd3ex298+VAz2yWF486B4dvSYkenRR4lS7JthqF+kgHDuHQJ/K6B81BOehuqVEvCgVOmMK7TRoT
o+UFBFvJ4l6In5s+vRe7HRRBvaVxkKhetVM3Yez2B1B7YwCPt3WOZ2ZL322IgZdgiUtHDxLXoNZw
IgfgLKFCNSDFh1YwEydgPhoC2Zb6J/7FOXnex2WsUEhnzB1rFTmGn+l6xO63yYPhYFYqOGcbmInx
0tDGWAVnXd79ZqyRULYzJI9xvxH0YUjNlnaLvvNy5NVa8WEDgXXg0jjyzpqxTtTMM0kjcGI0Cz1J
Jl4X7xsh9gUR9AARcO6Uy059vZz4ZS8YS4WxlqI0Q7lDrWeyFxhTuAl2qq+40YaH+OGFJGzhXJYR
5plFDNu0pmfExHvj0DsIuSKv4cU/HDvINqGQL0azSSTj2JgPENGwRpB9511s5yl3GJhzVdiqeZUK
uqIFEjqHFdQUFXDIIHOIwdwV3yk+ys2hnTl8/Sfl6svQNcPUTKgYiixaWWrESZMKkRwx0fQZNsDc
WPWuo2vznc52DEomB6EmUnM7AVpk8DCTXDyClHo07OQVWIPP/nWu7F28V/3AmtbDQ8QvJF49mYuf
yFjmSpmApx4nckRWIUKextdQRBwxV2YbVlNa4aO5GdGu5oVgVzG58sW6S2hzYa6DKlPVOMG6i6iL
LjvBbC+srzBfntDtyIp/3a5mABcrMia6GmuUNIcBDh9UH0laWvmwo+qz2XpK/KoXGGIXTZdjoq5a
i4s1l9O/3OVsxmYVwC30XrruQ4B/4Ycbu6ks0228ULaydbMLaqdbK08CMtvby/O+LWOYOzESjWCe
ccZQMoI0siMB3JHzyoPX61wXm2TsMNHzTk6mEZiOB+0UH/rdgtMNvO43yAEmB7hOh1fm4r0rxgh3
lJBJyEZyTDHSp3Z3FfCJt4/u6pDD5f1kjG5K5zKrdFXBqCCAG6kx+H2tbqvqYQreGvIrmh+HsbAU
cL+2c+UXcg8NsL8Chi1aqMjUoQwlGWjYZjyfx7lQLJFOh5ovDQXsfMlXhXfjUyc2LX2M+LtLvbR4
lJ6HwAezCyINfuTKe7UsYw4ZKz1Q0TyDe8gOdDuvDCfRrXHTu6EtWuGRC+K76iO+7hY7+adkUVzP
Yl0dqzpb62LliWHzq45PicoD7/BWYgxS0oZpMxsGvJFb5egaL5QCmPr9LXs6Ri+gt4yw2HQyTl2C
c5NNxij16ZRgtBHfUw9NNxwhb8x7Kz9lXpa0++IIGRskQhay0wdNOULF6Ig7a76bkdMdJHw7cAHm
Pkm9BT4MbQvOG+LtjTE/atq0Oe2wtzoMfTXdZ5Ho3X6lHANnMpYHNJVtlUowcGKP6No8xSAOkM1/
uQhjbKpSHGowRWERdNw1ZV/CdZBKf/t3W2HsjRHWJKojeKeKrqsQguDJfT083l7j9hWXWHx6CegU
yPmwEw2i4MZYHYNun5bKo1Gubi/EsRPwq9/9niipSSZWcAktOvzDa3+MN2CetLKdOVntS3DgwSY5
5lpioerNKEE/zOzh3NEL1jbhlm6n0aIv/SpGtwUcC5AJB4WGM60WBgvODbme/f33iUEB8Pt2YyiF
aYGBmw7M81ocMR3vdf09eA5XPfSXw3RXZXb8J4bUEeQieGE097AZG9JkvTI0Iw7b6J0cHdnKDpx8
m/0W9gCs/R8oZq4X8i62y1gU6HoKU98mFUZVZPAeDaojWaV2VPSNTKxS3M0rqMShf7Br7RFs8/OG
Gpvyw5S9zrDqp/zjH1UXLn7Pcu8voqya6CAaA/T8GHfgOqUnE5SSty80d8uMpaGyQWvJQLg62Hpq
o3Q6uZKTemFoLwWV1qJ7BHQQcAHQwKtP6Wn61e/BOmBjcoAT1J3VsX50RC52y9ijrpoTond4xa1D
D+CpT3trdIr7ei0coRFrHkEG0X2KNni4oe4QgqbJU0xqKd5gh6gMvjbomrQruk4O6mdgNY6ZrM3q
HZiBwipzt34FAKR/7uAZDHsAacmhKSzdJ562FbiUYTx7xNg8qApWpmDCM2lztisJKgcqteocxPmg
T7n9AZfvc+PQWHR+L0R1MFR4oQKQ3NN7Q94HYzPG93n4+e8WYixfF7ZCo40IWGqAU2XlnZLGLZvC
q+PwKWg0zmW4Dsb4ugznfP7i6ofg/CjEJX4441WbtSk71WbcxqD5zdPV/IzHCEoGbhWEZ2/PNuli
3dakkwrGbQSCklNDs2UT3s8OhjdfAHVOTYc8tJ/Nrlln3rRdoPq3z5i7a8bi6Z1ZynGCXQdPKGzS
J2BBhMgBDsUzsXGiPIeBLz5GLm/A63qR8eK4GcunxDO453Vsm/jjTt1GTm8NXrPu9xCH53za2+mq
dA7rLk54VGJChOlcURx3pdevFtpqefUvbefZtV0so+qBSFIVR1kLvRtghDMtco57vD5UcXFqjMUy
IMkuixGMZ7SefxdI9NE1WBk+bs4DpHYjjzgqFFsRhc4vJQruUOIm95wbw3v/jKlpMiCWugjbJH5p
+k0G1FSwkU0MkIfuAhAbgdkFu1ZsJSt51XHCoeU63jA+5/O5OOO8HusSw0gQF67nJwLbGsUB54w5
Sbh0Hq25WMOEgGqt57SCVxhc6VEJ0DhZEaA9JmeAiBzdiuA93nOTC97W5O+utyfpHGklWfAmkCNf
NXaSW+PbggYbgMIoHuoPJeGYct6STLBV9OhpxApOM1uKNnkrgMNB4fSgOEkT6rjf9zXIiZxCSwQN
iyX5X4E9CVtzBBc0Tojoagzl5MgIRYuPMvkpd/wtXwPI7vvSsqADUby0h3rUl60RYB00o2xoDjpT
agFi54CdFnQHYAbYl27vgkCq5c4NXm8Wfz3Zs7L9xXWaZchXGktNZ9oIx+E539Ff8gYU4AvmRXfp
WnyYvPEZ7b/4nX8EvIj2PGl4sboKhhw1AK0soi3DRzKk7hZ1JnARbSQNUJvS1jgQt+uTZxf7ZUxU
rGAGdAL64FxXSRonkP1qA1ovusXKbu0G7+VzeNet9Vf9A8jKLseX50V2t7NZcMR8//C6UKSZKiF0
yEAAN2gwhxDhzUfF5dhCjmdhOVJHSaZNtiS0AOCD7Zl8DuCems/NE9MGVxmqz3Q91s+R7Kcg9Mn9
1A297h/Bxb5O/Cx2evGNQwUFyRTKLXA80JhVX4KWx4fAs4ksX2oJLoRiBg88SjqDW8du/QgmvlXl
NNBpdaJt84D2EMdr8wwHi46NI6IVQmgoeL3GCfgdCPiFh3aNEj+sR+OkwYNit/8HRTOOVTy3Ii6O
M0pitY077BVUDFYRQdQ15zHB8p7lWWL6Yo20xph2R6oK59k9S1Af+rOkmgtqYxZXZYhWOQ92xbND
ypJCXCzZmZoeTTPsEPEXKUTHFOz0KLgKMhIDupkL1S4oUdR1d7dojFnzH85b4cQNCpP3NaEKEkIB
qe5/SH6RPGkDUhTQzujwA6KTn6C9laeHFqycucXb/nX028UjYcxSME/mNIooaxgvHVzA8iOSO3Ka
cBIgaTCs2VrOH1O/xgNAVRgZc9NNdOJph/PuFmOYpEpqB7LkNMH4MoqjB8pEThn0et/xa6MsbjXR
wjGpFDg9aK5BDhIqIeIANLlmQfzyEWz9PBu4BAk3QjIWrFokZhyPBAd7HhCylV/U13aNQ7x6E7mm
E3DiiZ/Mot+dOmHipCoO4jBbPmQ6yBaRMDlRQtFyT4F5C+YXOt91wkMFBOVCfCiEppNLCwHiB8ZI
HKL/0sFBWhS2VkCSY5FswusOYM6MlVpRP4vuM+hLtTpIgsaDKB314HerY3iwqS1x/B2LIJo7FAm1
oaKLYZTfvfac1OtErW2xHP/2UmP3YXtfl5rT5xjNb7RhhajuifOQeAfORG2zEEHqt4S5X+JTiHhY
3UcEFIq00Tzyxs+eFrvw4/saGE6QQRNMCCsxLrQ59JEn+LiaFL9zqPgZ7QRGE3NVQED49tauuu2v
pVhkYZvL02BEKEKrFVgvSWI13abI17cXuf5ALlZh6gq9ltY1LbDK6CWtK7uVX2/7zayjM4H0/iBw
hvSulzQv1mMu7JiYbTuYWA9+LNwDVrKUu5DcE3SGg84uoD9t5Yel68Pvm1933BeLs5eFpvGkd+fN
Zq9IGFsQPPercuXTte4XDWbDeJb2+kj8xZJMwF9WWiL1FbKKCqPLWUhepbxyg1i3heJOTsEuVk6+
SCJHyANO7Mnd7XLBLnxcKKpilM0Q6RjswRWABpDeMhTLUYhbcOXg27Xit9u3aXEbN14Hixusi0lI
0gyvI5SVQxJsc7qwzopQzFO8ojkZEo+Z7qoHuThdxo1WtE/iYQFCCIXyO4ENC1PRvr2n65HXxRqM
r6wbIRp7oVtMutC4OgibIN4DyvU2sEdQF7pCZeuoi+0Dd1rx4Aw8G8B4SEQosQABc+xPyu+DVAHH
rHQoKG88/eyWbnw4Fjo4G1JCWy0oj4YuiZ5EIM/UP2USfRam+GD0fpm+dRTyrKs2DF156hy1+IwM
dW0a8QqC3Ls8Lg7dRHdj4TcwwI031SmYyEAsPDd2loxrCTLkcqhY8XCYKjDGD9k2au7MtF9lo+7p
8UYMJL+uipURZlYO+vUGgO45z/xkVjkQWo4JZ+GLelSmpjrizkBU+a8BKgxlPwbKL3n6uH1xzmnA
rUNlTJ0QqmYsK1F1VJLhHkTCB0H/EEphBTr7SGrWXXFM6iclvxtMgqGscW0KIMaSTnULjXoNGqfQ
tgo+cahDeoIsqm0kL7EQQrgVUSJ9m/TK0hTZkgtqm9ohn/62kmiLcsuzIsuv/LELU9SIaKimqbLM
lmM2oxgTg/6hNNdBLNsqJHWVFkV8RfcmYjpl+pzkT32OYlvTeplYc97fdbjpxQ9g3l+glXHTL5XE
3hNTazLsyS4gN4JKLF0VhwXcTv3Qh9tQ/Rg0By7pbHPToEUBQpfB4r3I66Xai5/DPMncTOWgXRKi
WSL7WBIRtW+jaQuqikMHOvO5s4xpBYlrXkf/epb0ZYdYIKowaXUrDrBDC0SjX7dHOA27/jQsUH/A
WZo88o3r1fCLBRnXBc01IzVjGB/sKd0VYBsClEpw8y3dFbsM7ObQ+6MOLym4nppdLMu4rYj0PYTL
sGzj0sYzo3u1XtVrYH8wh5M8N5MXHZCYmIEbzh4GiAEg5H1jnoVgkkPkhnWgLzEKpe0O6iSQoAZH
NUWeHfCKjtcbgBe7ZTwYVXIh7kR81TDFAAl6HR5oAKXIom7k6IcwcRoQkEr76i7dLBNg0JlN7Nwu
T7nN2zXP0WnMQ1NCCTz4izPNAnKnh+AomjS/CYnfJIkf5vmdLq31KrCJOTpl9NxUxw5UfqUkWG14
PxkcM329un9xMsxDqynYucsBX2HpR6YAKk7oR0KQxoYkEwS9vMmrX0FC7oseYEmyBWEkXluGE12w
oNWwqyNDGvEL0qqEyuN9X/PAQbwVmOi71MpZyQe4CETDGwwH7VGNdOgO9UiI9MG2OtWv206JtyDj
k5KJUr2hSLlNrfHAjupSnjwq5/GwZNZx08QdtM9Q4VaSVScRpxYggzZIYAf6l7kES1ydVKqQQKqi
OkZRtEqoameZuYpyyZaCci8GzXOioC2Dwv6G6FlnYcQT9JugZk7n117No+0sFhpU6zIouEaVc/ug
r3cyv64vywmB/+NUV4ZZ4vr2TnMfg6sBPaEFTBccyy3EJZxpDRnM0At/8djGOGE4yxOhTgie2iVJ
lYfqGOuiPQ1/lDh67EE6Rt8kPFjOXhcj9SNGuNgrY8QKERuFwIkJokVtskBw5JCP1AscAvJ+jCUj
4ygey020qUF8yntCS852a23GakkTRhXnCJtVj6VspbOngGTRgNnM6G4RJqIezyxwgvKz1OlFXqXG
BABjDRGASE5BnlnJCExKy6tjL+btxr5YJoZmKgIwbWBfSpZukiSxZ6GF8lj7LNGDUYNnsXkPFF4+
xdkaCywX9KBqmlTDfBJ9EJqHXgUdQcjrKfJ2xtigdu6HKFrcq6z4mLp2Q0W0U3BcoHuwUrXdZMxO
Wo2cMJKXDbMk2JXURXNBjPIcPsUrFQoVdrqV/9TodS1zkXgVGAq8/TA41tZY/vzipoxaMII6Ct8w
reqnTlilefR4ewVeVGgw0VIop7SVWhQAIZfgiMBoQTUD7JCYzpl2hdet/tlUztdbN5jgiOYm1GbE
STmmu+w1AHvytI/BR9lCjPk8Hx9i7uv2Hnn3hbEubVykiVChjkF8FGy2pjt4y/gcD7HAcVwGY0jk
KYw6YflYUplu6tZEE+txMsM3kJrx7CXvmTGhDZ0aNaoL+IbBppCxDvxpPxwWwmLiNAu2HcKg/DlZ
KLXeNiksyDsSFbmrckU5Btn8NnZEt2qjMw8p+R/Srqy5bR4J/iJW8QJJvPKUZFvyfeSFZTsJ7/vm
r9+Gv921AmsF1+YlD0lVRgCBmcFMT3cuucqyOHpDvLCdb4dZQSG3aJ8wSewnRuriL8CJSdTbdRoC
PauuiAbMVxetrwMUeOhkvNZoJzhrmL3p0KqGNqNCbGhWzYHcS2kgK5pjFHikZPf9CGU1Q9rESyph
fG4BuQi0m6Hi6hGz/jFr3U8gDIqghIrjpuyW3C1Degu979txqPdKW7odJDCMKcNAj2Y3A9QBBzgL
6UJvemfoi9c5MgJVHg+TBVWdaNqOFrWLtL2QtMEtpP6HDM/ZFc8Rfa2nyaNF6ZTSdWF227oDO7Zx
ZYW7VfotgZbbGq/rwYd4w1LfI7+wk/BXTZ5Ieb1mYC94WcBzYQ2bCXI+eVBlBw3YiPGyaiHa01mY
/LjMpdgfAeJT1VtkXW6rQOpmAGGi3NqY8i/q1IkXcAED5m7mwI5cSsttktyh/OEX8L3LfU4x4xBK
dqWgYYHNjTDwvkZ+2e/jNVibp6lN3TxFOU+6aYy3ECUTzL0oPsaRBKio0z3szxcvH4kw6BE3Wjto
4EMyAqXb5JBgHCHN6LGRHiY8WNy3Bjg+bYBwS8st2NMb5LtCQOrJW3P0O7hkeYpoE6kKZAya+r1Z
gxo8ANXdeVdzMpE5MsGFprKerNyCTNxBHd+s6WWtOj9Ntka/aUP5cN7U6XfukS3tz+CQNXEyq4T8
E5BAy5MFvWXPF4aLAZ77cl+8QD7cM1/0q8ozEaL+H6d6ZJ0LTZNSThWRkMQQrbkwiWmnmmWb7Q0B
bEprtpZZ2GMmmpc7mZgeGeWC1WzEMSEsc5KKh2xK/GTapuGDZiyuBvGlXl08wR6fDMBHBrlgNUlq
NucNDPYupMIhh/ePaiWmlGMnPKxeucN0pXveqMgmF64yWUexGHppBzzrckhfa/WwPW/hdBPlaFl8
qMLkAM0M3AQD042+Ct9gt9dkU8d2EWBAtwdIan7VZqilAqP5//U4PzMAflhHsWaFziMygM6LwLvt
TFfRjjXrsxFNc6CKhJUJwa3kCR6g1NaV+oivGPWhu4DstjOe8sbaLdmPYhTVOxlhx5e8+3NveRKH
mOR631tafchnSM5qb1FU75L1KTWuoSKJkAPSAO3QdJbILvNe5+xyd6OJAVpOWbkjnc1Dp2f7pUyd
XB7tUcfFJDIW7jdT7c5z7S6r4CktuJiEO7MhaNDQm8UO15XlJEoVTMAijKUSEAv1xdmvhJpXom/K
HeGGjEAgNSPDs6i/8XBbL1V5s+zXDQUbNnBwKZBxBMQhIOUW1vdOQ+GOvjGXf0WSuizdB7oZNUbo
tGi2cbO+L2h/qr+KTeKF7ohmpL0uHuM3bkY0zPpAVOgU7Dnfc4GirWISFf6/lU0GzdqQbLgOSR3Z
ZQrkXQ54vUilSuCa+NbHIkEdAEJHmAqDHE8ygooRydd53yRaFRdBUTqVI0xt4slDJkfTUr+rn7o+
ZZw+T2Vo2VL+et7gydfB57fky+J610Fqs4S7HdTdOkGFQ16dFopCDYgRlmUvp9SNjMg/b1Rwenla
hilNe7kC38ZhNYxdir5WVBGAzXZaPN8UifR3EYXnYcgHc2hMK6KHbELngzYOSmyCJ4koyTO4SCkr
UTuMbNQIcNDf5RCko51fL6/9NeYVPdPD8+4AVGb/iNL7DOAiCv/ie3m6An30LTk3lCShHMYUmaa0
wWtkV98D0d3fM/w9w1K35gVBq+MbuFB2KM/4Xr7yrS8NxpknOKMeM17NDkP86JOvzux9596LLiHn
fIakbMc2QYAZl9lbzC0+reB0CizwdWsoyIe1GZr1oQ5rP0+vpKIUnEhhF4zLxc0iy/JQMuoP0ieG
LZg36lb2Na8MRARTotVwHkVpdCUDowP6fx3YnKKtFscCnyV4WPAla6jGK0bJhp87cjE3ij3WP5VU
9Og/3c/4PNx8tVqb21SO1l7DDasvwdgA1HW/7fZToL1B0OsjgwK7LWiKk+vKxczArQidIdpILsOQ
e7kb+xqPm4SYvqVCi1TPBY8a0U5yXsSCdrPRI4YdZig7xloLZUcf4zyb8973y0IM1Db+K9OOTPTP
l5Mp9XROI+hI12MSaICkWYN283cm2E84qtyBcodgHn2Q97p0Z5BrMxM1/r7WI7lFcF8DJw5Kv9Ek
7xn4sr8vx8B4ba5CV7sywPtI8q14zF60b9zXaTArU6smhOCjHM3c9TkEadL5bfsSF7lFcQ58rUsZ
/GewAPHuGwyQgqIv3nTlD3M2wFb2eN7YV+waZ43LIROzU/NJ+hC2n0BVjAmGHz06K0yw0fxG5/9L
lODM8Y5bUlR5MNiZCPTfy9V/okRYITkUVzu+JFJ/WuMnCyd1sMyVLc5YStsK07dkin2Kt4CMgapR
30npIHCDXxv+nEnOqQ+hXrZqjCPZgi2xwOAN0Z20B9SpvugxDrcNh0D7YEAVVXgFx+bjQx/dtg9u
2Z4dzAqs/ZIGhqflXTXfuzKx5+z9/Kn5ki9yi+Scx9QlBHrYcB4FKlihmQZ1iAGQdDlAJM8NSQqN
B2tTUVGCJVoi51AAoinitoZZzG9eNy0QeFL0Qo27iD6psuA1J7jnH9/5aDvLrrRSecZBrdpfVN/p
Sye45qKzyTmSHqWrvAtxULT1Oraai3ZAThouPxbzIGk/o/L+/CcTrYfzKm2axMUyw1xay16vgYcr
EriSL3GLOxScJ5lrNV8ZIn4/EmVfRqhgL9UzAefp+YV87dZwdjgXQup+6rUJdiC67Pej5UQ69cb5
fcAs3Tr1HyJbVAdFUwpw6BSAMd8f8v9jN00Z/FfUVAwLf/4Z2uq+7dWhwG/owYeZ4/lNVcHx+Nr7
xjKPTXDbKaUKUOMK285BsTWtctcc+bxVOtL8GIPDhgJBGCk3Ub2CznwmV2UT2rRTb3Vg9NVhfWlL
yatJ6+e69v98geOfxn2BVouapEA9fQ8tzjq0W4B7XGuLoYvfIIztb/G8eBEVBE+G+k+blOfHAIt/
UerZR6hXwEKOOXmm18CmQz3wJsWAxV+lV6Le49f68h8fgcq8Nx+0DmgerDQzLLuRfVS1HArG5ajc
gIjeSGLHAKQGD667Ms0da7lOwptiaZxSqbx+AT8qHTzdBI+qKG4z7/DHa4v7YSzOHrmnbpDb2WA/
TJvSfT1c6+1PA3xkS55sBddNZIn39Q1Z4jBhHxsI6FRze3A1+h8jNq1vaA7a5+MvwHZvxNH7K+6b
WyTzaUeLDOtKSwhzkTXoApUaU57NjZSACGG9CJtNNT0rwL7PYyFY8ilXeXzUuKySqskw1Oyo6VHr
6NAHt2L3/KaeCmTHFnjfTys5jpirXPX3cZ6DtIF8Jvg59GLZ06rzzlv7WhL42EfTUIlBZVPlax9R
K+kA7MrwVmy+Y9shG8mCqcJ82Ohk9wz/B+VAiIoIgfunQoKF8iZgrxr4bvmSKHyTrDTS1H28cKvb
FdNgb4wFcvAVp7VxpYzyO8X1U0nmsVnOdSpxqpQ0lruPfj7q+oU3blgtInyer75RcRGtknOHRWrk
jVGsHTrRkyevnt77egOXKGFgc3Lb1sktN569bww0njpHRwvly589wq2JQRBmGc3NTex044FdzfBO
wfTdfLVWTvyrBXOjsJ1w8kwdm+Y8Y64WWjKphO0xar6WO95FHursDihJYkwbYorS8MptdhCeKfYf
857v2DDn+dZ0UAH4xMdl02EtALyAoKBX0+9lIS33xwThOVuc71soAAagVcYiK9A7rrNb0ju9r+wh
uoA8T7ZCbZJULkEHHNV/V88zz4rAkahuVMhwhOkDYdJTuWvJeTAUP1q5cyA9ZFfkSaohkGD+XMar
KIdyNUn349R7ZEEbqv+RdIeKJrYGGn0ao3Ru1NusLSuBD/oY2zu3OM67Dmj7x5M2duAGuh1SNKGq
6TFSo5/WeJ+nxFHTX+A23UxptWkXSNXU/iSnXqUmG202goQW9oLxgjxdXKu+L+rQGa17BSOgY3GT
xLdhmzqk8cnyGC13XQZV9woc4lWyjRvdXyUpwNvd69Beq1aMLQDPlz6GTeq00C8Jznu/j9b6l3Ua
6BaC5lORyRcQIdJ4SSZSd0gtw1vH0UlA+UIqlG5GiILRn1N5SOhOlrZD9Jybrp4BBQEEQUp0LwzN
QFlcSCq5sdV5UoWXo64G6yJt9Gi4aLTII8ngz/LiRABDldNz1KFvH0XuWtVbMmfBUsWbjNTuhNFM
iNJ5MgI0UBsSKMGJusnlwmuHzLFMQPDRrYGajB+r+A1SHaRW5baDsgHowTHolSWrTjZf0THfQ/HV
jUjh6UXolLrqdjgk5m1GPJJqjjlbrkxiR0pv40ryLIq5EnPTIkd6G3vTXmS80RInnBs3t2Scsfyg
QgunW+ufAHo2Hk2E0edUOLVMdOFVXdMtys/ggd4uzFQz6REEtPfVgjxHF7DIswxOFKM5hNagsH98
yjGClBf2FN2UKQ8vXAdINgLK0R96PPSnOUBM9NbVumgWYpuFkPmRefgvR+wzzvEBtkuoJjfq/E8E
KBgfRfNr6GyLcUIob0xyzmLkJYzmbNX8MrNFLCaiH8AlFK21LmokDd2B6oCt6YutrtYuiyunJhiP
BspFXR+lSQBqOfkSO3bF7Csc5Wf6xMJ7DA8CEZ3Yq24ZYQvaHL9rpmdjbBIhv9ZHfffcRnORXe1p
lIHjHg4ZSGWDgLm6e1yW3iHthUJ+pcujVP0y5ght110FMI1UPq/aYzvcybhvcn/VxuDjMuB6I4qP
A8dMX0PELoJSXl7t43TAv3gKUA6YSXGUEo1LTBVS4Bu7YOjBRYxWRoa4Shrohq1eNZYBmtz2OPrp
8pD0D2B8cgYDUCiMe8sUQ4JQn8pyJ5smW4Zieh/7Ra7bIXKv+DanbzXNHU3BLumSXVB0h/LElfB/
t13lQsdqMkFt0ZR+ZZTb1NL9co1vrfJZpr1s931+WPrcckx1vDnvL09WsI6/KpfOKEaSzb2MoNd5
sgMJE81loqcMnMAK7NW29HRZeIBP1iGPrPL9lrGbQ31IkE8wspoGI8hgTR18RoNvPSVCOo+vvRek
xMfmuPTFJBMpian+k0XEzxXEgia/3Xd34kkY0TXhCa6rrC7mqjERgLYF7khnM74ohE27/+jEiapk
wrVxWcus6bGi6XAG5eXi1R/K6rPTbBlRuKj/Llwbl0SQLkfrrWcZEp4W9YvSg/QgB3Oy5bcPSG6E
+DX16ygb9+W415le6q2sdlhdnhb+mFyac7gL69CVLOrmq7UJjVkDsC7EAH+IJ5Upm5s5Kn7XmEFx
ijwrPTopsr0M/a+RNMg/ovHKjDGYRTVzgWjn/DMupEs5SV8TZR5dGTqrkKCAymJsaJoTJuVLEVnJ
RZEOSJP62thkoZ4HVjcDOT8ZoAZ9r9fcKTrTJ2vq9mXr0Db0x/qeoGZTmBtNeqTwPk343krUMebJ
UUNcb2yeRoJ6keBNfpqNhBm9EgUFbXLRI3cMIOPNcrGzFKLcJv5ufs9oG5R57Gey4qZhDQrpx2IY
nDUHLU++2GOI3GDeY/p937exuzZwQ5rX1zdpKDtpAeOFXYNuk9Q3hrWTaG5H6mzH0s/KvFXy22xE
cG4q35Iu2m4GlDT0kcXYJdBRtDG9GHNcJAkhwYOcRW+9MpacGPS1nXKT6i/morjDGHuZuWu1Xyr5
2TYPNJftHG5WXrZGqgY9NJJAfG3rCQ2mddhYA1LfGihIJCppNv5IctB/kdIFNHtTjRe4rS6dnVGN
bUuuvZIAYic9kgJvjRV06P0ujn71pWmj9m7njES0GACdHeyKbvRkW8qDPa6mPy7do1oEUrGzRozh
tas7ZOrslBkGAaLkRR2xddndRF6nuXlKJYCXaV87FdGu0hg7Ot9Rckcxszfne1NtGrfo9Min0c9W
vkb+Y1MZ4t7TK4Zp/Gh4tlJ1kzTUDivwsHS3GeokEtgg2fRbFqWeBYK6KtDG3K1ew/VKbu8psZxi
GWwyP0Bw2l7plVTv1RTQeoKn5HwHhtKhnm1M4didWTbOTH/Otf68FN2dFuXP+bxv4vWAGeJM70Ep
sZMQxsJqfo7HcB8blVemzWXeLbtUyt2puoozgHnX5IEAIUXzn0P+q2/kg6T39+fDieBxzGPra0OW
86lCjpCmr1X2CLwzzr6IoYSF/TNpAY+nJ40RAv4ML4Qxt1f1MQO5a7a4CgTfQE217lacbkcGoj+x
9RZtJlHrRRS8LC4RijGnpC0J6hysAjDfD1AZ1jFFKwXdnRhpcaogdxS6eIw9QNwpVSosVh7fOuM2
y6919VpKRHsqeGdbXBoABUy4ihZrYmqFxmPpZ2B4aO5LFPpEZVZB9spj6vWqLGXIMbIAiW5+MG4Y
b2MbiJJkUWDkQZcmPG43UmSP+ba8LkHb+L74UsDClGhFoiSK50YvtNUgo4Ldey7s1Q93jG8Y6kXN
FnTe34nDgpIX5WJ+KZFEaiBF+FEJCn/jAYJtBB+I1/38BiHHySfd53uHZ0an2jTU3dyzFDEMOqc8
5Cou2ojlwc0ZT6WTOxiyPe9IRKkG5QO/tkxVqmNLlTvMJ3hkk7pJkD6u0KPOwZAuvNSCC0C5N9Va
DOBSrj8KTfT5nzTKsK3n78hfnGz2HN1pvp9kLiPtp8lil210m9t+9ePnGLRkmF92ANXdzo/9jIMz
YIRCyPR72nt9Fkh4RKMRF2oq6SY7OxhK/skuBvJTxnDChFfUW8F3PHlUj8yxfz96NVpFuDagwOhR
wKvwlvDSg+6aN5NLf0P8NAi98+a+gvJYvnhkjrsZ2SAlsTah/KAHU3jXo8qmunHz0oGayy0PlRMF
5aMOlcrCUdsrYl5kyjVjPfhGyVS0cC5XLow8LocKRQnkCS5JbEYcy2ZZMfLBiNIMERr6pFs9Wjl3
YQjthkTusPJ0q6io1jnjATnBAAFY0Em/MO5E/JWnNc66OkbrdvI3hAVP39qjH8Hdokgz1yxLPqo/
k4daPDtdul3azT2+NqrEQs8r2mUuFrdDbnSLDIOzL71TvH6QsEFODcPgYDkQtiVPBuOj5XEFCeCP
wiEvYQ3D5wB0PmJ0V8VuIvEYQWbICgG5DTE+ktsYQA3OH+3T8ezIOBeixyQdqF7hJsm79j53gfvG
WJ/us6RD9Kg8mcZ9muKf50WoapWq4+w2+V1Vhm9NARK0ORZVlE4GliMz3LMcFfWkrKOsP5i0wwPK
2ozT9SoP4GQh+67HXF9nyEESl691VPttZ2xIIm9Sulys/eQKdldwkPhne1+NtWYxx5Fu2YimsimC
zCGB4n3nXStywjx+MqxR2gp7fMuPJpKB+gdOLlgDMd/2D4uiYHUnP+hnCOfn2600Gpuc0u5QNIrX
UfQ01BgsQ6/pULkZoANKXeO5HDo9nr6NhP1+UAvTV6frZVUFgMevowTck567sj0Ug8pywRthIW43
/7Dk1Vb7a7NR7k1zJwGrkqxuY6BvEL7VSX0xZJiXUR+1BkNyXWaH80VcX+YUfB8rEPnxnoK/T7Bb
J8/C0W5x17wqlrzKQhQd9EAZAuInO3yW+8EdHyHM2AqD1km0w1E+wNevl2RRJW1Bptp5ij92YDQZ
NwPk7GzZRUz2J9xwYb7DdvncI4oN9RzFZS3S2yk1P2xqflF5SrzPkfQztuhmDFgWmS4OChCqq0Il
a3N+hwXHkR+ab+tqiZYQyd0CAqe2vysl9iwVjeaLel4W+85Ha1yhjm0ZOfKsDDSP2QQ55tCOoCEl
k3upuDOS3xF6KhKtnGqMfTmVnBIFgmnazL0GXWfIdCo6iigoO7RPYYXAkt0rylWlHub5IV8nwI9a
VzIywD0kVzMyFxP5V8qQ7BbSenNOvSGvbEnHMwCP79UyMXE2Sm6CKNFIuoj7QHSG+GF9o5qN0pQ+
uuCT15u38TOr46L57mbA7EAJDGQ4ojChn4yHnxeFn9YvoK2bqzWecmuzyee69dUUTYj+ckKNW592
ORxNFXbuEkk2GXwdWyDVim1Jft0/1XLoyjX4CyFHqaO3u4z2oj0N0ltPf4QNkqb8uUMHbop/y2go
As5uT9FvpXhKq60SWk6VgFZOuZeUxTbU0unqS5AYu7izVI1dLd2BmsdW9INuPZiWiM6YnDq/Rw2n
jybk0cGa8PiPhsFS99Ni3aEx4k0o01Hjd9e8V50U1NZUe2k1Sb+LdKH3urmEz2YR5puh6KknLStA
CktFd8iVAuhcoWgjgRKjDxq0DhhDRd2boBlvpd2Stps4lg+jiYqUieeBAsQlnXuCqeEadc/ZWJ0i
S1cfbHvNxpCTqygse7sqlbuiLiQvHC1PycadnJnu2ul2vqBZtFSo3YFG1q4GadosynsYwooyXIRl
7dEaxNMVWmgl20yynevbMBLxdH7wZ39xPkeBn0sTOz3uomYMUUdGw26Jt0Z1yIyXDm0bS0YutSZ+
LR2S9KEZJLukhaNYvpXPthpNXqaGjjmZdtOW/qAOmyIv3FwavF661ArqNUt5kcZvhUnstsuv+hl6
9EBUi7IF9ow4twAuhqWpYXRSi/jNMDbo/f0nzx0fNcd6EhOSn64wHO0YF5IWY5imCvgAhIh6q+7M
ylZ/Mey7jhcFJI1m9DK+IbIhStC4lFOtILGaQEYFJZTCAqcUiuCgXICULRQq/SW0x9tvEAKfdCqf
S+UvVxSFzbIYOBzpVs3tefVx0iGG6YLxHh6NgWxSBd7G+8Z6TxYBjkxzCamuh4qazlhvtAfDBPgl
GNU9pppexen86c7GkS0uOI2TRDXAqpFjj2g+YHSyrzddMR0ybbV7HcOriBy60mzN7DUj5qPU3EV1
vJmgq9aO17Q1/cncDuavGuMv8qgEM72ZovEyRUwqZAy7rVbsnw/ap0PM0S/m3taaWkC2fkQSyYRC
oQ5bwSUH86b28lcF8KNpdMQPeqFRdkSPXG1FsqiZgXn4eEaDvdEMbfaWbVyMmuF1j7f7N16Vgrc0
X8Y2rGTWzAnfpoeMl1G4y6v+q3EYSzJYG55lsN4qhduDbKDyv1FfFjgXvr5dG6Bx600smeG88IAH
GL26CbesxtyNDkB03zj5IpucQ5OWUiN6jW/LbMqPaglKKEbuDgLr1W6zb1ALf+XxY++AT6QIL7Kw
TCvpRg0vruTRaJEY2ABKeOgL/ewyHOn1QHxGiNUj1EHC7MksPGndNPeDuVlcgEJ/Cd/XJzPiz9/D
izGANnxQDQPbjkoV06HX8MQ2XBK0G8NWHOLku9zbLELKvNMn/Mgu53Rmfap1M4RdqUEwWSGeBGoL
9MOVAElFs8URFxISsGjxJXwdmeR8T9QrqxpFON+SOb6s/YU5qg9lYTpmYzn6sDj5JKAmPHmhjgxy
rmNMQ6PJLXzriUIGPg6KtXYTck1maLC3+m2h7nX57by7Ohm7jkxyjkPTRpNkBkwOWv3adOWFTBT3
vInT5a4jGyxPPHJOUziGeRjBxujHxJtAKONrG8akNs0X3xOX+KpD8Oet4WUYcqnSp2j+MDk9ImEy
Wxf4eMjLZ5eraqte4cV+7ZmtjfdyarnSrvCBV0TpTfSCFO0v5zEqAt2vosAZGg3ckOqqBp7s/PaK
TimX8wxpOk+dBgty+Z6AhZAYL+P0BAj8tVKpt3Mjb8/bO12VOfqcXLozSGkEmrqPvYVeSMJuIeJ/
VABdyyCuoh089Yo4coAfz9ej01NZepgRHebKZHqUk/VGg5TxeitY1Bd2jj8PDK+vQKUCDAPMStdG
/mxWboecu8wfMNEKlU7bsi4j2bqVjFEwUnUSz3+8PM7JJHWF57f+4U+N3YAGlRI029YRw1IEzkXn
nAvawYtasM+mQ3tW1qLtSMdNPnit7iet5ujEi4hmn99W0bfjvEsaFslUUtgcdOtJTXYtUR+LvBTc
AEFI0tmvODohWl1Ug9zgBphq63Wz5hIzuqvHbp8WO60WkVKKrHGvMr2N5npg+xiW+0VBD3Ol9lzq
mFOzPG16Ob+BX4e7uXPJ+Y966WkB1GYPLJHZeVW+yZNbNdswvKjkjc5kba0BiBHgVrwqtMGAjpr+
D4gFCSKTaNGck0mbEKMMYAX70IzIp8s6Mq+tcLmGfhsgnoJTI/CZvBaGRdphJawnZCrpD0lTH9tY
VAg6dTCPSxNcNhEtw5ylDVX3MvAkEMequ3d9/nX+251yzMc2uJutz0qFQgY+HYqWQAZNnmYld1F8
ifJHTe6b5f28OdGSuPtNy8E0MWyo7i3QFqfyZaRjBq6/+zsj3IWGYN9khSyukjR0mvB1bQM9fjtv
42S+cLxx/H1u4397DT1oC1QbkS8omySgaI1BIcaFDJa4Z3XqzB3b5G71ZKZzPBvYvewx20NMneE7
rwy3ucTdYq1PcVlQdDy4mw3Q7L9ftrMB+mn5QLrL0QgQr71Wkq8jRXfOb6vofHBXeC3DpshYJhKz
QWGG8pcuZoxFn7dysgRzvJFcdhBnul7NGP3c9358TZ/Xy/CxuCkC1lWNRgfEYfom3gmpwwSL49Ey
qZG0Js1Ddb+0NsohDfTIrxjdknw3O+0jarvjvvAxzTULWIJP+cWj1fLomdUqdalnT4S1U71Yadyq
05yaqpuoSe+HbgjO767glPIImibGnI9UYHPn8AGzsEDwiVrFIgucFwlRO+2SkVko72UEF+3h71bA
OZAcTa1uZadQj9LDtMaXynLzdxY477FMSxZLYLo6yHq061QDIyGCNZyc8zr+6pyzaPX03199curY
7VZPg2jeRemmB6Zj3KEN5kc6ZmLBtS56f5/K4o5Nc15D18GC1X/c4mZ0qsEC1WHu0bICmL7D5AoY
c+bruBLNq7AF8S/hY6uc71CVKjdNNq4yJQrml/CIa5VgiOQAryyBAxG4Rcr5j15JQ8Vi9Y5FbTZy
SQK5U4Kwek216VICXWpjRt5fHBhF5qeo0T1YlCXEkTetFJyuD0m9/TsDXLJBNIifh+ybQWDnLiT6
ldEIusXnTyTWwOUaBZWjsRqwBvDO7aXn6IJs8rv5ogVoqbucGGgp/hHeEvf8wthV+p/HAlY5Z2GF
sUQUlqjN5UGN66u2JjcMOXzeyskn0n9PH8xwPqNQ0a4oWVmEFC8tpsIq0NnOFMBsVDZrxdM0qOBJ
1U08UsHJ+B/BTDMtHRQsVONfFi2tpaIHVGpP75rXEM+zf8qbOaj2q/thCwoTYdHpK5kyMn6qfNrk
nEveZuZSd9jUsSGXeds58rhu1xWC9+noqhQI2qgJyoLu2uW3Hv4m0UWl3JUAnatm7vfR5Orjm1q1
u6kufmijTw36NhgmyJE3cg45NAUUu02WiZ6xpwPh56/m/FJfQX+4irFTysEIZGfGiIxqA63nm578
DhS3tkM9GNUBEdjodLz6tMt5pn6tdZprkbaPC0jcVrE9T4LbK1oZ55BwvrtIKrGyFjD3KoJoje4u
GCRrNdCgPp8/6qf97H9Xw48FkjZUS529ZEv1t9zTm3SxnjRtlwyCtOX0xf20w3kkQ4k0w+phJx7q
u1nvditEWMNFcChEVjinpKGcmNIBVnpa/rYW9TUnQYmpgfN79j983+diOC/U1kmsVgzSN79Lh+gC
vdvoItuhE/YMeqHfhl8cqhexWMNJoNnRPSWcV+pBGZ0t1sJ6AQAzB+Ym2vVA1c2P+kY0USTaSPbv
RwWOAp+qnVijpbWmp1UPUE25jRMBzkxwk3iNvVHJzdpk57wPF1uZfvTx3V9+KM5HSHIEgHTN/Diw
nmwi9Efy0ENdC1hPSKwAXYon5TdSpq+sxn96VML5iArRPWqYb2qgOxuoTvkie50d3Zh74mHg437A
CCOactLW8M6vWOA6COc6uigco4XFRystfcO6ivOHbBg2YX+XtrroGrD/7Gsw/u814HkP1Gae9Z5V
MBk9qmNkGzMKXDaTpDmMnNraNpo9+Yub6c4AYE1MncIXIZZEW83Dpmu6xHnDku9lp/dvrDacBO1i
J5eTqzRO4w6Q/2yDCvh70RNQ4DoNztlITa/18cwsK8atLKf+gKEuFZKz9bi45z/rSWT60dXnqWGt
rqo0smKrRz+51SobAJ7yXnvu2JBz7BruAtyrOw6X32MZFlxUniO265chM1iQkFY1mHsLO3srWKDg
4PKz22FZqXEITAPOUvGK+WCqe8ltDCI81lJO7sFnkXZ+tVVdcdNN4OsMLv1Zm0W1ohGrq1fliTTh
ZTpgflJ7Pb9C0R7yrkjPOpKzJIsaBlBoq5eLYLsiC5zTyZbxP18JbxgqL35u/l0QNzjv0oKikBos
iGdJva8B8VTJQcnf/2qjeIxzptSWOrBr1SDEIrmqfjaqaBxBsFUml42YqJxLMfsYMu12dQ9QsfV3
sY2HLTdUW8aWWUjR3czD3NXCx/P7dPLYqrpMVZBdfNVv7rW01UwJeShIAIG+2Erlz24QBNCTHv7T
Bp8dDirRp5YV4WmUu8kSzCrAlxYIZsirBZqtFELqlkjO4XR2dWSU+zhZGENUZmALwxgmtcGxhoFN
5PXQ44D6t+aA1gRcSaBvoG7x9Fd7SjiXLpfWRK0IpguQdGhJDWDeapeia3Q6kTtaIZc/Snk5J0bx
77QEOvVOtCs3NChBOSxKCE4GqSNT7CYcJXJTlIxaGUrqvqF411XzdqCZrQPaOddCJmW2O1/ygSNb
XNKol9CMNyh2L7/sHsFXEJjevBs9KBw5iS8qGwqOP588dkMPrmuWg0tGeJ0PhqMV2aOa6t75E3E6
vzhaFOe34za1tLjAosKHZfGqMpC9DFMlxXMXMGrtWN31r9pj5oP4zjlv+mQnjh6Z5hy6WoJvCCVF
6E+3bovRIegNbSuMnoPUCgW/2o4fgfejgbRDwaVwci9xhyfhbRTtM+fzjTFPzXrFj6CbwavvDYfq
23/wywXrv4+B/GSmdvV2fu1AHJ0/THxymTSyajXhLB/CkUAaBEXoQE0mYw/ikB8UKsd2tTxMze9/
kXalPY4aXfcXIQFFsXxltd12u/ftC+qe6QGKrYodfv176Edvxk0ck0WKFEVJ5pqqW3e/59QSttvf
x/SVDz/1/oZrW612RbwnySsGnEtgGqUMoxd95MUichs5dZu8wYoCktzM1sqDCLcyo1hSnuFIYGek
2CvqcF/WwqE5AH3UyInIr6KTndCKXT7dTtjhxgRgzlO/jppt1yWYBMYbhhHO0hszflMZZownywlN
3VaVZ8CkuC327E1Q0U+HQUx2buD/OtadYhuitQtpbw05luozzFJv2nDTiD0n2165qTv8AVhniqt3
Eh+L/qir94qhYIEfyIZF63R1bBdlBNjJ3hF564Wl7lEstYeWBgijx5hVNjPKV5K/AFspGrHhlj1I
eg5sIpzUo0grN9ZBMGl8KPJdzlCvo8fImjax9GGZileEj2kSYStuRLNX9zWldpG2gynrOBGgApQY
ZOlUp1dAn6R9xhWom7FrylsMZGVtYCbcoZO+CbvhOhxMJ2z6DCAx6Yilgii4rCrnFRT8Eqas6KpJ
FgpKJFXkdYFxBrVnQaoWdmNW23L6/E9SljMhSaoSolaQEmqgAB+v8qrZmuHtZSHnq3/qH9+ynAkZ
WkoLrgHBSN6ViH7L2+nKdNl9Bx6cCY8NwAsSWy1onX9pv4UunB7Q4nupIJiZtkS/7bGbqHbDIRe7
BJh5EqVOXa3c2F/4v98SF/4PsT6ZZOBA4DPHp3mnF2MFWAEfDnNCfvlIz/u/36IW/q+VAKrRhGjT
pQZmlIetpHGbo1mnlI//TdCspieOtm2iMVY6ONqJ/BTVZy4RG7VpQldC8POZ4ImKLLKVUp4VJCxl
LFbGP/P3Ch1ON3T5RiV248Ub7sRvABTDoKa9zru38tS0hS/sRadbMcc3albkKMDEN4pfcbqyMDv/
IX+OIn7f2MLribGTU6Jj1jtOYatkTHuyQ5h2ft4F0VpvcO2DFrYjtyQTzxqvuuCop/XCzgzlalwD
sf4LR/7HJy3D6LBPpp7leGEGSGRZIQdN9zREiq8CvCWvH4f2HVT0IL27HbPartBNtm/qwh/R7bIo
9twEtoLZe5eJt8sqe3bC1fqtS3QRaRNNltrJgLkpAZAJXvI8kLf/m+1VdpNnIapZayauXO4ywJYk
hrEpDc9RliU7BCp1rlSeJd765nZqXi9/3vnL/SNBWlaGFCULDcqRvJhqcqVpkaur1oNU/JtpyJMo
bVkGUoGB3VMQ51yXERYio3tjOMrltUhvKhMQONa4YtD+4tJ+f9bCeGrcSCWTQp7+NvnYX9cBUGBi
3yS8114mD1uqqzB+axnZsv6jiVTvrTkGzp8wGyMDBVh1FVB8ev8bxC6rW61EQTX6wXZr9b2zmfrv
GHhZF6q1yRxHGaJroDyr8mBba92WNQkLg2roXBr6+eNk3F+oP4baSlPiL7z67xtbmM0ODJ486iFh
vEU0ZWJUvbS7LaBBrqiHcT7lV/SKjcurtUbVqqYsLKlBmQHoSsgFYNJ9i4xsnk8xnGir7LQX6qyP
Cqwd5cKcln1SUGzCk2uey143YtF/WimrrJ3lsjo06gQgUQZEzPsQA3Y/Hxjc37xtBTonKfhi7Xtc
O8nzQcQfF7gsFw0yV8IhRa4ZigkwZW/T9CtXwpuu0N3LJuvspPOJMVmWjYwojLWM4/OMY7U3/GkT
+vG1ibc1wyasxUZncdVPpS1MidHVrI0kfBeyvGszUR2KXneaXfd96kxguI0w5JF0bqe8k2Yzds/E
etdBHyMV1rEXJUaU+6BUJk8YAFa4fBDnT/wPj/mVlZ9EU0JqJLOWEWmAWQpOObZLCckYmq1atcYk
d37477cX/Iq4TmRNOXgIMxneeag2DDuNLgKqrfUovRNqK075E5wv28tft+IFv+7lRGJVEyATd/CC
xQAmRCDmSb3pVlnkaEBYV7OXy9L+ooTxx2F+hScn4npetryfnW6259JOANLhh4ywuz4kh8prVbSY
g6gBQZiMvzZrb+cvXuxv6YsgA0DqoRUmOF50LbGEeQBflJXY+W3oIqP8pWB6oLQxx786t3Te/f+W
u0hryjgXUqpDrsKkTTEITCtEgD/7eflwVxT1ay3k5GxRorCKaAb/YCOoZtknzTCE0IH51liZh169
xdn4nkgKK44Zix5PgkKAHYG0OnHAuTVg7Q6LQg6ldvuQxEHjTJ/AzPMuf+Z5y/77MOfDPhHeTmVD
4/k9NlPhDPJrSVec5NptLbww0wuuRCp0VFdrL2s/eW84zbDmPeY7v5BbqAtPTAxaRM0ciKtBMgGq
HYV/B2ep2vlD9DdUcC3w/ypynRwbiYwmkYHacq3d6jv9VniAFDyw2tWceYuv9rtf9StQooHUe00d
7UNZSRbXDnXhjwszFC2mjNHZQmZfN74l1ZvKeP5PqrFcz+NW2athiDOtKtUDDqKri5VrW1E+srAg
bMy10EjwGUM57ns13Vr5ioSVgyILR5jWTSiaGuqdWvdKdyN1j8q4ImItcSeL9zuhVDaZYS3DDqJN
7BTuZEt3mdiFboVV3fwBELt+fl98qiJY26VYs8Fk8XzTKZZDo0XBhdp6MLO0UZ9eRbvsKgdNgewX
HiAtV4XO13LhsS034ipRT5mUQmjdu9Gm8GMXRPaVi86nF/n/ajDwtxMni5c9hApYlQheWooKZ50F
YhrsIfxvRoosAupmAtqFYFATQwPqpwA6aOi0jK7EPmsByZIk2ojVKuMVx4A+plYQ43J/2CQAIQLU
xt9jpV6VuNDNWFRZOKaQKH6ZgZzM/HNe6gzgdHKqa/XvkIOsvOkvJI8Ty0h7IeX9DNSgH4hlY4IK
pHfYKu6cfE+x4QSu4r+Rx87P+IJGLntGfdpwQxkhtMvMbWkJWyjgp0xyn0jVNmVWENZvHLNpeieh
ZA0IFBPkZvkaSMXapy9UFaRYVVdNUNUk5DbjP8QaLdZfJH5/eOvl+BGWcqoEWzMI+AAo5fWFB3Bi
X/LU+xl94x3JxNs61uas+9/PVlWJAqJn0NtoFJyb+PcnFzrJFbpEPJyOIeE2iIpsngL5FxtBGbD2
K9LbSi2vPJQ/H+R3kYuYgbcTeqgSKoVl3B+sOrtOwT122bmdeRnfZSwui6pjkUs5ZBjH5E4DfGhn
awDWNnaog/wd/t61b1qYGNUMw7FJIa/2SOugaQP0ZW/edm+egA9YofG9DqtwBvLi+0cu4oQ6I0WU
zNwcoWIdVfVKMfKdPk32qDToM5q+wDWKsLOTtHbGukFCFrSYc0o74oUKmkktcK+PJtE9xdomikvA
KZFPd1IB5CDOgAUmbldu5c+u5dsP/lPMUXMyjV9QZbtoMx5mYwWsZmdeuVmrWK5pwDL6aDugBpkz
Am/vAM1mC3IZYSe7NKCBDqCbf9XZ/v5xcxB78pIUakkEmKfTUatTT+DlgHLABlFhcPkQVx7sn2Ke
vjJ4STHATyoBOoYfLCFOEX1MmLqImiQoV4duzrR9vn/YrPsnH1bGepyk4RdeLeDU7mfUmOl28Aov
jOy12saf87LvshbmKJ2qHHOBs5FFFbaIQYMYAmVemvw+WavIzibgguVbxjlpAcqvwcDryfX6WuGY
jCeBZslbbsQHdVwLhs/sJnz/soVFykCEqKtqXR/14rMw5R2VDSwAEVehk037qxrbEL0SBjpLVxTm
TAT7XfLCNiHSAV59hw/Vgvod1gnI8WYOlIN5NGcKMIugvhi30Y2xo4Mrb/KPy/q6YhmXfV4ZleCq
ypl8TPnPSa+cetL/o7FfNnlB1CyDLhBh0Iz/i/1qp+dwm1NgBaVPTM9y16LWM57625EuG76qbOal
RnCkc1IQma7hzzPdma1b4M6erX16vza2umbQtIV9qU1MvqXEnNB9TTY1uUIqCuspQIoA+iRnrgB1
/YrqrNiaJRJAK7qUDRZeflZhJ6SyMcjhYO/KVfTQnQHSssm9rCxnCqnfD3Zha3pGmjSpcLCdD6hI
6Qs0xvC6GEuhevg3WqNrj2O5uDOiQpyoNdRTeK03emhW0HtDePyYp/bM2zKCUV5Pj7kKrkY3u6Ur
JcUVe/eFCHhiWw0eSSabXXgE6q5S3UchdQpRH1LMzK0c7YrzXXaBVb2rEOhBVFWhYjmAkSzH8yCY
f+4KR3Dmyqnip9rk6vRzYP1KTUNdE7+wQn0h5ITECOJDMANN+ejkpbmt0wKoqFc6uaVK6Jeh4fHp
ZwbYPjUECRdmazqRuGEW+RKmeBQYrkzBSlU9+MwwfDYBuO/yIa0YqyWgQG8ZvNLn0HSyeGAWqt/T
lQW8L9bGC25n2VRG/VgnnFrTMWKTh/2+Wg/v1N7cJVRzgcXbgvdCAuBdVU3bUUtlILOB+FGejDKw
dKwnlwJYkHQce6cE0C/vCZijDbux7kkovaZCAvB4YWK5SZJGYPqV7GjygblFMdzFlkleWTbcjVF1
FxfaDTXLd17OQ/7KdT4CLSpJXTW8NcI7EaKqoYOJhv60+qeyfe7pc6Yc0h7EdmCmUmK3RGyTRpuo
3+XGh1U8Ru29ldwN420XvlV8JX8/cytEAfemqZi6bsrL/L3Qom6IpVEcWwYwUQvlD/LP8UeQBZ2I
WITSitSGmcImcbQq0+n0zxCs8Vw8/mPtOhWy9BqoD0hZlECI3JquDAIbqff+m4SFj+DyUMVGCgk9
kQK9UD1Wr3zDGYP17RsWJbeWREqToAxwrNTGM1rwsSeN2xYM3ID/3DR+k7RwBdqkp0UUd+IYIaVH
UOim3Ni1be1bUOjLxzZHlYs3+U3U/O9PrPCkdIVmzrePZwfH9muayqAM/ctCzrTtvunY0tbngMrt
5LIVRwYIttj6yHXmhG33EukvIYjOKutWR0ifsDsjBc+VGHbAaA5CCZQv6Q+pJshaEluwyLH6yFn5
aWcc/bcDWASnItLbpqcVrNE4YEwgy3atZXmom/mkQ/ydYJGxabbYMbWjNMWUYuMbiBTHetMSAKKW
r3oYbkHF6MvNylTR6qEt3UajZZFczBrtqOg5Xafv2U1F9vM0b4jCpK55agsQk6350m9n7EKxWTma
Pxefvt/awjJQDRk1yfEDhNePNvCPAMeLHanxqKLk5jd/A03uTMvom8ili0iacuIKhb0D9QAq/8Ck
2BZujAVZE8vEYLqz+2OOnt9e3fybrPlUEZajRVH+W3R5PY/4tT7KazZD1WTT26uAx5ff3XKsKJ+U
yUjny7WsFqSomZ+sProV37EsymZ5mkhNBhHkqO/mrc90lwKEjAPA11E8eQP4vBWVXTEmy3XPJCNU
DmdjolUAoxleSgN7dtNKZH6mNTDriKYqWDmXdW3JrY7Jl7o3TOgIWgOxQ16+Nvdcntskc7N30y48
aZs/Y/J35TnMluDPpvK33IWH6douaUICufKuf5d1N7rTQCfPwCPMqR0d5C2W+FQ/87LhX6Ccf//k
heuJZRlUWLPoBgGrmT43ceNG0trBzh9w6QMXbgcb7wNN54MVIIR+muF9YheL8JE3Z5ORT1bi4vPa
8vs8l64nDknHwZRzHBB5y1Z8ZebMyTVjzYyt3dvs109cHNBX6QiGhNmOys68u6L3G/4/3qEKurMn
Hg/y53B0Sfkvdj6+X9z8205kj4maDFIB2TnjN3kUbWtVXFtVuxIwnGnbfpez8BWZXo6lruDquood
0kIFOPzoRT3IYUJLB72d/lm1mO2LqS2FPwrjqKbPRH1Uq32plX7Lc8VOEuvOUiJQZnTVJjWqFT97
3hj9vuyFL9GrgYcACRDHwkJBuLxhHV2RcE6dsFhGVYrqlULlhTpVbVlKoDgjwNQXdi49VRwDqvT5
shGYf+byiZwKWehSk9QNEaXBUezu9mQzEx7FmyZYmyFc+5aF2gxlGemGysVxTBMbY8sBryanMdfW
2b8qppc+Z6E2pASpEv7iR7ME2JUc20r0Czt6QVVoYJ1GTowVrFxGrKYBjJ989qxyFMyHZmbnKdFH
aJlbVoJ+9onphifxfU57LFNc0e69764asDVPk6skG1gre56OEOM+ZakteO1WVrz2zM9Zr9OrWWhY
pyWxFjYWyhdP4OB1k515M28Zt9v8uA6psaIHXyXPk3etc0oSVE+MGy2YmeeaDQ00H4wywWV1W9GD
r/r0iZi8oWpppkIcufwcAp2Edh+DIq+c3Bn4ZJWcnNxXZepESkxic2SqJd90WIip0bQBFqdLW3ND
28YZC21j8uZOY9RDl9fV6uqqKHK37zVPa6Zt0tJNiCE81dJyO6LVkZWAlU5yOw2f40h3jYg7fROt
/OZzNeVvv3nhEeVoVFg36fw4KeLA66a5N1PdcECHtjF1MTpTpVE/r9LBp2HvlhZfCXXOJYOnZ7bw
lYmqKf1M5nmcmmCqn6kFrF5tL5t8LXWan/qFJ/oVDZ1cTk8aQC6NJkeje7hRd9qu22IwB4GH5Ol7
wP1hBWwEj138tlp1PVO2+nbEC1unDITkbQ5bpwWjh7QsiN0omIuC8e2aLO2cezg9zoXBg5bLo6oU
5DgWtT2V6HGn+Xs5ZS+xMqD6c8AFApAey7XJpm10N001t29z29IBfNhsqXFXDrlH9cPU4o2wh0zq
XBILHfD31XOdHvICq2uTcmexCPSxKCUNmZMUu7ZiuR3LmtO0nQsW9GbmhSg9TTx0HFMMlITvRG6P
huAPVqoc5Ty912XwTN9dfuVns57Tr1+Y4akvgIAsYIZna5J6IMttUxvZZv+ZPmquFehYkunnje8i
MB5WZM8P5ZJ+LcxmODVJOAqYTTUwgz4QsGWozryZtj6T6jlkTd7KTX9FMif6rCekUCit50AAIwsR
28UjGHYZuC/KPsixFUqkLdZIEJK4Ul1f9Vr1USrMTqTcW/nytV8y6//JLzEnM42FgpfVuNpuAh8F
NtLBbGcEmO20ddn+G0x+K/b8i9DqRCR43gUrc/j1vHrqanz/gAEZdMH6qnCFRh1Q3FxbU3LAVdep
X+USRQhTQzUDJTJW4iXza53kwtUvJ0HrgdUZkwbjJsxYYffE8tQQ7GiVdDsJaaNi8p/3TjqRbSf0
Z7VldjOwB1BOekIGMzUuRR4SR67MHcuVyE6rDKjviqub9XXXdH5q7k3VtLsmvEKJxU5yfauVBkac
HhNAYtOuu5sb9mbXYn+odDEp6lNC3DIGY3ZUegmYbXiEznX5SGWQIsV3otu33YGnm2Y8dPwzUd7M
NndaUwFrifAY6nAtfxSIUFpNdxVQSROwkA0Jlj6wVqrmiSOMyrawbdqWM68NMG3RxI2io1FXYL2+
UpjwCx1jbVq9byeyB7y8L+XREWuzD2ZreJZcIoC5DQ3NHjXVN/LesxLFLqf0zlAMQAsGsQVSa/BE
G6rpd9g4rVrhVABVZ+FrS8C1UHHicvxzBuKiCUxHkR5hMNXYdOGI+VFEVjE4pXRiJ8LwRRw6iqr5
pBFOU9ZbbPZfoeuG2S3ZBVGRS2pbStJgpDRQR7bJC8zaS4qT4jKzUvIx4OsKWoLk+5fCmN+VP7uk
xbqYsWVVsa20Mcil6EqvwcGSVDurAT5LnpeHOgKedy/2A0BWw4Lci+ER1XosjvphIwf4CLvsmFMr
EKxFn2Wb7IUyYha6E95ktl5nSDbSDIQO/Yaa45MSAtxGmW7qod40rbadWvzEYqy3ihZe1+r4yRok
fh1SzLwJJIm7qtiONYoTDBhs6i8VaAa5DDTb8pGblUOUa3QH8ro8tFltYmCnuZlY9KnouOl4Xu7L
P1BB3/RS7apUeetLJEGhcKLcsMMseyyo+lYpYodMZMt6yVUl0BQNQPRKuAscF5QYW1sS1CZRvUf7
4wrM7E9ZUlyrpfEYR2Znp1rrJiY8AsqCTXig7HUaY6/VUuxOX7P+KUY3QJN3aev3GpjX4yep/6WM
piOP5ENPjNeulfyMYluaATWB/ip76pnRC5XiBz3FiKNJttqk7KxivB2Y+JAnEF519101QHGysLSj
4SMaerenyDf0xo0n6zWpQzR5c6+sC7CuJdGVmRCQmu/zMsg70PoYwiei2IeJsuOS5cmgfYoYDfKs
u1bQxIiNlwyJH4kHm/UpOptXpcQz25zkADCJB9YXO8Ui/qQ1u3JS91ZtONlUz4/ezbTKmcx78Fff
Tkp/iGNsbhYgrwSyLLrDQPt8kdSjAoOAWSTMZmCUCgjcBjYE69zwUopZK2zRYVJIr7eWeS1yUOMU
YB9QpzfKf2gyJkcKXd4LAPVVtLyKY3CBJaF0b/Z9DSgI870ytE2RFVuVMBtrXldhyh1ex04rpjvA
tm/UNHyQ4gGb5yBzrwwVPE97oeuObAw2AKfcMTHsnChbA383QaOmzcVNuH9ZKnyZqngpqYfZsK0K
ki1drvZFJvkMA+xASnf0zpxB9NwYj0ZBD4km2AbGCDjrP1sltqviV1TtDBTuR7W3R0Py4rHfpeVx
SK1dR8IXjGEe20K/FmXhtg33EmwehYXltyz3qVXeWKLaDNi756Ft0OtmAFxa+mxlT1b9MZbazgTV
IjqAWvwclbei/SU0zY4HT01rW5jjdpJALphHTljmTqhMbpx1Thu/Fi3uDwXrCXi4TXynduSYW+FN
bQCCFQG/ooGfRcaYvqyA8Q0w6hUGG7ms78xop0ceA4gRxXJwYtN6sE3kiWjN2Q0cFxqZfbPRMVs0
Ho14U5AH1WicTL8u2JZi8CgDx1O2zfJ7HjYfGnBR6x+D8hJiETcGGeILTf1E3Es4WamDHdyrNVgs
wXxaCBsaiEovch8bdxwXrh7DYNoyUCzAL8nwViPQpqZXRRxMZIMNQ4+EzKWKHhg1c5riXS+CtLlL
9B9jF9vWhA3j6MEEK6LsafIz0oe3MivgjN7itnAz/OfMVw24muqQgNggC58ytQcXW3VMAGOQhZWt
mWhB9D97thcyjK+U75QIwwjAymmb61jcMzX0TSXFAyV3iXQlyYUdcslXMqz4a+xBxNNbZZEb9FlB
BYkC+hSy50EHrPoQjcwBuCYwHiQw16ljxhyYez+zmGPQ0ZGjdkcnblMOHAdTds0weUPmsWGJtOvn
AVsj26jZo5oIQDPwX4D0+qFO5rZC/ddOx3KXwzOOPN7V5ouVHEIMyHZGsitAEVNKc1u5QMiTx/sJ
eT0nsmcmzIvKq6yf6f6SH4OU3ecSB3PWcJ90qWsMoJaq7XYsHa2JcYsCdzLaaS4cTfdrqLFW3zaI
oYatkSFAL5qHngnsXgYmf2/ryIHB8yoMVcEdk4cRF92XiUuaXarTXaux40BHu+zzByvDCUrd3UzQ
OrDxZ153dxKtbiYpP1SV2OpW7iUSvclYej2gopD283quESha5QmKfDUR+zRBXJPo1kYwC1Ay3JPS
yTUB9RpWmptnzV6Tq8DK3uCFA03vPoGf65h65NfkLZYyaCIQ6bjiR62yGQrzECX5FhASb4xXu6z3
hUzsPNMDkmX7mN2RynBlECa2hlspv+gUOXUDvnHGfXPQrjNQFQ5U9/Q+DjgFMmG7NcR1bOxbbKiA
urIJMb0zjj9GMdh5xD8B1OYndeRNVHeAA+LEieH1YMrihLlNgnEbUmwiyfBY0h5UqdhUkWwrzUsV
EdA5gNGLo5GOeCfFuFqqbvNOP5r9ZLcdsbucew3rr3rlRZPT5yktvRBxGtBS/ah+y8POSVSgG8wo
GtWPum4dNjKvMiNb10ybjwetaBBiNbbUV5uIDvcGGYMSD5L2/IWhADQK2dbyxDYxaxHiV6nFXtfS
IEskX88f60h1ENpFmPMtK8tu694zwR2i4g+Mc7RTVXJQ+IR90xQYrsBrqgpnUhIXUTrQwp51Sm/w
QDZGXngN3klovkbQRt1qbegPWmKhi3VOu8cLVcSz1mx6PBzSJr5U5TjK4UdZiicl69xquEtLwKlU
O7T+PAyo+WbeQxVjNP6fWPyjGskmpdMD2pJPaiK/ZjLaC1AiA0tLNXB1BUV6GIHMqpAOWUL9htW7
wuj8uo13vQJWxPnlJYBkEdg6pNhTDEvNHzTsR2LKriRO3QLLMdECgT3EUQrtUf3gpvTIyuxWJ5MX
tpXd6NnRhFNHWuzWFSjWU2IDaTfgUh3QGuPQCd8jb4DfI/cTGE87afg5DdEdwzR8ZzJHbX7FAJLJ
oxYct+0+NG+TiGDKQUVF76lh3C2NyZE0ZnPkOtHUPilGCi7vwi96kGeJDjRyeJ18jO4bwoNe7++z
8dYAvHCTDtuxJL6pJUCcydxGVZzREpuclg6JQz8dMEadgE5aMh57I7clxI45lE7Nf2G7zS5Iedew
vSlfMw4sHuk5F48NIEmbq7K4SkvL4X3mCrgz3mD12JLsJAxIiywtlp0sBoNalgYGUF/kjMGmfxYt
BZMvZj+a5KCTzIkr3JwAXZGVb6iFWc1ijdxkpfb3VU47SeIa1uVpx1BopjqI28b6V83HQG9e1bR4
bJVxa/H6RrTPK9mqfDlPX06rVzIqQROAjQAIj6lJGQErAiiGWF9kbwiyQYX1xBt/rNYqbefrT4al
KwZBFWsJp69VmsXGrBDHONxFye3QW3C9HdCsFd8K85Wy3pqwRVWPo1hoxVOO1l4rbKbNeEfCzaXb
Ah02ol5dPtKz+b9GDWpomqlYX2NbJ/fYzvjSWQ3NKqdHmZOAsvE/Slh2DCvJzEYlNm7KVHgJ6EaU
bC2JP6cVJ9+wPLC4nXqZwTpWUmPnOoI0RKfc+uDQQ1OCcuhrQ9jnK68nIudjPTk2tYtAucoTDKeo
D1HI7zA3h4IRclqF9H4JAjpsW+PmIgxRWbHmXr6zc1OSRD2RPldYTqRzDEWkWYVSWYKV1SjPgzBJ
vL7pPLV/rAVYrmPiSjnbgJoKWQpj9iD+OdA/yuWahdxHU1VZtRa1ykgrdeRIlB9HbMPo4t1oTA/j
WW6urrYuz5qaE1GLwmDcDISSUuFH2l3F9KmUkRH3CSh3TeoMavJY1Lt20gPeZbqDrtSmZMlTkYwY
5axU3zSI2/blrsWmlJ2jDVjoa1hrZ+tZJ79vUTxU5DhphiSD+um/QjYPit6jPhRcvvMzwGqnB06W
5ANKrSLGGFHrz7bwtKDh9fgzqqNNA3xixGGY3dN6jEc66WeCDbCZLS+P7WTWBbsC+huDFXGzzxEc
bMReg7w7a7H+OAGyHEYAziwg3asU5fnoJSss7KqjVgOidXmrDWurPecN1v8rHpEX5qRBe5abOc4h
ChE5AYQ6WauJnm8InnzOwp6k8oh2NY05Zka0XbjjfnsI0dOb3FKzJSd26HM62DOp1gzuVfr9T8Ba
AgFrXvvTPewyyVfKp3yVHBGPtB9ri/lnyJ6/K8LC9ISA+A67Ggcwz4GrrWuhmv+JEJ88Tx8zpAbS
XafAdGZQu9ASR9uMz60NcmtgUdQlqspuFNv0dW1xY00FFiaparQWaykaP7ZZHIQCTVSRA+/YaDal
itliSygri7mXXx2RF40Zs1XaFJMF6Nqac5EY9S+59GiXrby7c9svJ4aOyPOHn9haVAF5lU1Qhhrj
4ZpDrspDtBfbLli/2rVPWhi6JNL0YmKwqUy8ZibfIlOV02olulgTsrBWbabRrI+hPiqQ/Ou+RnYg
7Ar56GV7tXZuy+Ywj1XGVDksj+ZbEvdO072Y8othAm0fZcSKFGCpM7y2vTeSfxNvUAvRH9HgGKyF
YtCpTs0usiBYu1WiwY+Y2K5822wA/tQzOBGx0IkKhV9JqGBZR20jbCOXFz+jyvBoDrMQPhTNvkU5
Qi6vWGmhI+Cbev6vtPLkFyxUBUyso6ags3CDhtUOi7eb2i+ukcXAEK0Z9/m8Ln3sQmEE10dOMftw
LCpuV+OT1KCALl1TM1rpJp+17H98k7b0cFVJeFzItDxKWbrnakC1dkU15p/615/yp6G5Tlf7mBRq
eUy77FDW4xE7e6U9DPRBR21Mi4pNmMbTPpb6lebm2Ud38mkLp1W2JDErg5THGon5oKlH3n1ImbLy
eedbqCdiFo6r5C2W2Bj08v+xCnJM4UVOHgCLfUZ9Na8SX7sWH/AAa0HQ2uUtvFJvRtqYttASCVMy
zOh9ZTBXVifmV3Xp9uZDPrHEPK1NPuZzqpKnLt0DHdIbUVWvy8pTs3+xcqCenOTCiBgGV4o4hRGZ
UEVRybOGguBlI2JcNiLa0rHok9ZVKVjqkdNXPzKle43AzYR4lcFbxkByqiMUGtGj4TDYjjUMn5na
OMhNhR9V5WvHur0ZZ5uS32GVg1jZ66RlrzIAiULrSpexLdI+q7pmp9YNOvaolBHU/GXH0G6UaLox
lcI2G7/NDhGWfnT9NS/Hp8nymRrZA+O2JaVOgoWvUb81/o+061puXNeyX8QqJoDAK6OSJdluh/YL
y+3jZibBHL5+Fj0zt2UejXjnntd2VUMAgY2NvVcQ0Y60YOp0doMGZ5/ulDK3KrVGwyncl121nbT4
s00FQRmgcjOePaGyG9qxopX2SJVj0Y05roDoGdUnrSR7kk3M1BWDWD1tz6ke3jVh8twFre+qpJBN
o/PtOUlHgSmrH28v+jUSnXb5XRdxU4Uk2AC5/eILZIC2j2y2jJvcQXvZqzw09cy8364BmNbOxiKC
9gUd6qjo2TlG94WjoF+Fa1nxSoBZ3rbKNFRBMj/jAegoJVRNKerMmb2yelcnArlFzdBQCGFfq3tx
AlFA7mXGBnYuHYDfHXg9OGhtQBCnPAQWBJTupZVj+AXP/tuZvxhxEVYESZKyLjqcw1hsAJQ4ZWUC
4qHe/xbREwqu2NnV6BZTdIAqw2tmdAEU0GDVTTL6rjcUorECXm3QN0YBMhif83KyhqnaC1SLTdjM
4Ovfx2igQOVPsRPll5Immz40iO2PkGlq2+wMWgRI9Og+1DgeclrYYaiYQ8hfwJ6z04TjW6KIKVqT
KT3MYZ+JjvJDW6OJZFiajh1GW9P351tGI69Eh+rdCCeZzqMUHYdgbaddhYWrF+u1iJE0bbkctQNu
OKFbKAxUpDHbaq/1Z4qGJkoDsQr0QTtCVNoLp8CJlIOQnaZM1mSv1rbKIoDGPpH1duzYuXZ6p8xt
P7PnNCV7pSlMDwfPrzww+6zbG/TqKbiY/SIvCzS9VVlSsTOf0GNCijlEbpqvidytjbKIIU0doxIb
97jMB5Cpe30rZ7AC6PyVLPOrmLnc+7oiU7S9uKrRpepVFWs5l2HqfG5s5bXZZk61bY/ZDgiFu+B+
BqIlVrJNzsY9dRMbDXzfQeH+I3TWXpxXy02XP2Qx4YHWdUxq3TiDg7Mb8LycMfHyeXQx8Gl1C1/L
Ny9HW0TLgsYdnYbIwLSZJ7nERDrtBWgIWbNrloisOc0dN2sJzNWr4WLcpThFpdC6RzeCzsvtqmCR
pyfpWIImAp/W+3G/Siy6to10ZfYLVChV+FKdcmpVfyqpmNGzSuDp76ldWPARttUPZqKjCY4PsGf/
4Sz/jLrIREvYSwdS2+Jb7ugOKvSzeo9uol0+r2sE9+LEXDmT1/IcXcXLDjwVhehLAS2pBHxlUov4
XlXjHTi9bj6Nh9Dnu4bqzzoZ7axRHN9IfshhsvP17EAFcI2jDlZLCKGmUEVBIQoEGGkAleTQzdbV
p6riVkKEsDuqmD1/YwV/y/riQHmy1cTkGOJZC3InSVsbtRK7KZ+qaBuD2pZ2ObCPvVWXODzwNqad
8WMc+ke9b3bZgC+RRXbV1O++TreBIDBQU2w0g+d+KSAo0oy4CTYTNFXkkrorC3UlvdUpoYQbhmbo
bHHVyWE/5D0Yu/dTuwtqAhgHelW5c3uQq89y3QAGR6MU0WPpNAZkUpITWQZQoZP3Gi3NAC5N4UvG
yCkv72UkQ1F5V7MDZ3KyEp351Z3wZ2w6d3cu0gc10tQoGKfx1Eb1NglK6AzBIF4fD3lBf/WBCs8E
BiVNJUxCi5IQ1vWCja4U6cEW1HVIbZZT+xQY1eRUHNgs2UDzHg1LBT+6K2O70tMtetl2AZWJrgaj
Jmy3AXJnheRPBRvuQ4LsIBAA6EGTeKz9U5xElh6ck1rZTNmHIqOYlzGzRrocDoc2/VmX9L5Pa9eP
lYMCQNCQ8w0Xpc1m0EyauCOUh9V6PyWfWQZaKuqvfbCP6RFuhqYqaqsTusk06X1oATEDUiP2hVWy
xNHR5x3CD105B0AHUUatXDH2rfo0sgdlPBYNyCuTjYr6h9+WZ61+o/V0D/0HL/Z/0/qnGu67UdtT
olsBqo0GRL9VNI2NzVjTXYQXkUwaK1/3OL3WfLvYOl9IyovPhxCWQJub0HO4rbbVyd+miMf5g7pZ
I35cyx10FC9Qu9GRbC4lQ9iUpknDk+mkjblVq0A7Zfe3j4H6FV3/drn+GWOpGRLwBGSoieJ1FCto
IQalM0Q1CNnbjg/QrE8fRjSADeD1SsgklW1kynFoMXT0FfnAemirdbqdwxOz1cMHLZDMOON2IcZT
17GD0nQQ2v0oG3GWaA+IiNj66g8mOpvFfBtOhS3lr9HQWX7+mYG6pwxmCeRXHECZnzaOZuwkwBUA
AHcnOrlZW3gwQ4G9ceJ2fb7n7VyILjw6AKORGD9zBVgbnWyrnrqSYKbin9qZOJz91kCU7tGEheSA
o1fRBmB2Sxs+suKzHAwnAOCiUnGZ5+LerU3/WXhDRQ4DS10ZuFKOhj6cWyygRDapAXGTjAToJ6SH
tu6OzEATZpTr5zoDcpEFqt37429Gwq0sUTdvxk1TQy1Wr0M7rx5bOE9Hg4O6hzUQYemgmOUFc1Wg
PiAMs1HL4m0E2EjAj2Xk6aYuRifrB7sBuFFriSVG3Ya+8iknr7ToHV/GHVCx9yyMPrQqOQTtZGWE
O4wWP4aKnyoj+ZyE9oQIuJs0/Vcbw1xB1w5k7oP1/duolYAFQJE8lHY8BDqvkC0JPSSCFArsiW0v
vxQGlLJ87qaJZIdN+in7bGtwZD9hCQRNnZgjh8EN3fMosGKRfCQS/an5j5V+ospZyzI7DXQXkgrg
eEGVCXDBFJ4cusosCqBoLmk/el6hs99abf7eBW4WbYYERosFoGXjkybfJ/WbIlCQApAEhQgrqJ4M
ADyMAb2l1rCU8Ultz3qbOHnZuzWNPAB6rdl1TfRJh7GCbQOIv8i3HR73EBN1NTSBmDyLOkz9qTPK
RzaVdlgFdgClb1Ttt42yb/KzNmjm1EGDY0w9liRbXyQKwBG6qaCnmkQAKoFoIkNOTPoFSMovo8o7
eyK516gw96YAK7TgLpZAP1ddD6CJ8kNpGwAgJrssPqZaM+Uq3BY5DB794QWNMi+vtooEYAWYauFb
N1NmBNAjU1Ft0yBGXWfvp9ieY+GkxWvXbY3+Vw4MsvxLAp7SD84yGBK8RWcj1pycGntRcLcp2Gup
J64EZh3yLtf34ZizG7KdEcnbBAgpoW5RFtloYsDfYUpoNC8c2vQT8NS3Q8w1jSDtIoot1R7gm5tH
qRxPJ1Kgblq/VBNUf9/kAM5FbbTNjQB4NywPXJiCBhrvERx54DIktP9/VRWyfpzKc1qhG0tPbCr6
ppXhZHEyKtWjBqhA6WZlplfKqt+GmDPdi4shaYqB4E0EqtldVFrDqf+tWgCk35FfuDc3zNao3fxu
noG87GF2tfo8uZJIfxt+8dScItyC8RRMoDBomjW8RpvEiSAt33vDfeMoMDAy1Q1AbVK3ktBc+8Tf
Rl68N2u0GaS4rRmeDDUOL7w4QBeWnGY38aOeurPqp7T6yL32UPk26uI5JnxFVVg60DNEb13dCb4I
7a09OLPc/LrM4Op4iweZSNVW81E1PD3fwVcc/c9p41E722pO5K4BK67UeC/ntqxj4dJXK7SO8S15
Csh36RrAJ7aFHZcqcP3TP/yAX9nyxc7tRrgZBfIwnsJtkkH5w6JftjydVbTWBHNjSBOuG5deSW++
zXHxBEuNSBdyjvXMZLSOhsScyI+VE3mFtfZtiDkTv5hXwymSKwNDiBZy2bWXeJ2MfjCUAp1+Azuv
28OtHMCvY3IxWjd0uFzScDpVMnVY3jtKd8Dr4vYga4dtyQHkvqorqY4oUzvJUbdm/Q8kMZBDAdyh
3gKa1dprra+1L7WILKXcyr46YGLShOxdfk/TFfb/tY7Ntw+1iCBCgstI2CGCzB0b/grGrjPslU1o
f2TbFuhKS94Tu93/04ktQkijJ5NPG+wPdWzNAYZ0JV/JsNf2xDJodClnHcUIhP/iQW9K6VHk77e3
xEqwUBfvyZEL8CEKBIsJ5b7yAHtYgFifqvotHWv79lBXd4KmgVlv6IYG89bvB6pm0KgVhYqnK8nt
qEMBbJBXTtG12i1hF2MsDi2Aay2kwUp2noEkBbY4EKCfoNnglQX2owtYbu6tbYSrn+lizHneF0dX
yGUEJC94Cyrwr11TmYX6mYDwfHv1rp/di2Hmn3ExDB0THYBZH8+jfNhIrfRilB2e4PGv0G+2o/+o
Jn8NOQXOPDyEvXhhqmIDo/CzVNcsPNa+4+JED2URSWWqjacJcLAE1vI+WvS3J7u2pIsjXQWod0Hh
bTzFENGVIcg2MZBTsofbo1zd+xcrujjBhkzjGP7C46nUQdKcPpus3OjiNZxAPFmzdrs9I2XZmE+C
SNL0EBuzNoQVpycFZTklWQmFa4PMV9rFFiGVAb81X8Gy0cis6VHXHyLws26v2togi2MsNVkY01rw
s5+BxjfKkNmqLSX66/Yo8yZa1BYuDjLqRt+nogWkUdJaGk8FGrAle87KO14dy3FlC1xPzP61B5Rl
al+GeUJTY/4uTuVSr3xIdswuXokH/tLdeuJ5TcLx27zm1b34REU4DKKLAnYGnPSHXyoPvsYsw+A/
YiV+kNDh9XO8R8MXLWY/ywiWt6C7trbK7uVS/5AZZAxlxTaUU9khvhmJJ1jk6eCi3l791WVZnHHg
RetU7jJ2rtzJHQ7lLnXBzjq0aPEOnrgjKxv3Ghb427IsDrzIaJhHPY7iWLWoSncg1mBqxYbAhwmK
7nuK66IHxSHVVu7YKwZvKmG6BpQTdBGZYiyid9lxSYddGJ83QICGbPsW7cQmZhYaj4ZX2NCAaTfG
j/U3wdUwejHwYifIEC2a0OEzzlVFzKjpTOhf3P6KV9+UOjXYXAOkyJG+77W8mrCoE0Hzyycv0MU0
w/TQj2DKpuk+H2IvK6DwO2bu7VG/emp/O7oXwy6ObtcFcVcZcnTWwHSrErxjqwqKLuKhgXhC2uwH
8KrA+Biih7mvbMSdlzV8k+uNDZS0q5fFOWfDg6KcWBiC2Qpeiy6coq9j6Dn4IJ+Chgsha5rBdMhY
2Q3XEMLYDX+WbLEb1DEJtLYyorMPmRmlIE8kAYkzfm8mGqO4KBy5hZjBWO0ajTjDsEl0BUzAc9EA
Z6L9NUVgdPJn1v8OYukxDQsr7/c+mIbJtCuTdh92qa0NxEZV0xzHfGXh1z73YkMFIufI7ll0jroK
JTbuATnvZYBJNAkcoMJ8nxMGWIu+lpisjbuIFfUEPnqfyBz5d+9I8KuXfKvwqhPZzP50pV29v4uH
zuM/0TAr7NubbZ7Trb22iBtFBdGNniT4nxVP7n/W4Qfp1zri1zOvi02xyBPisFbyuMrmLmN4Djaz
FUJjKh6kiwDYoPv10LC2ovPfLy4J6LWLKuEUX9I/h/1ITRZZRZV6FSq5Pb+XGgi6R8YKGPgr1b+x
lnzxFJjgwMe77GuaxE0Vs31o32aD3eF+fIUBs5nYucfQJk8epa36spZVXuuQXx695fOgDQZVG1Rs
3x6U4AyFdSNM7nwBXpYPb3BIcIEvZSrJaHYqtSZgDRXBvNu76Us249YSLEKXGEXK65Dxs3by76VX
gLlgN6/dUXvYk5cQguiVQ3YzAjBz+Vbg3WyvFW/mvXTrFywCkBTlWk98BQroY+rA9MfTxgjkwXMj
Yrfuieer0qr2+8oh4ovA0XJJQlvRn7v2KC6inw0Bk9iOvAEok+wcQBd9Het+PcP4c6iWEOPQnypi
cDU6Cw2W1MPklbQ+TEHoBPV5lFqnrDITKszHoBle/V6yspyZIKU6t7/46s9YBJAU+gaiqnDUmnIb
lL/HujL7GiocKd12RHmE+aNG7nvZjZm+19P6oU9WEJlr0YUvokvFRj+AwGZ05grM7LsCztK/fH1X
xf7jqPsHOR03KuTxBx5t+xAmHwn1QLEF6G/tff5/pEL/uvz4IuxMGvrHQ6hH+L9jM1G2Ij5Wfe6R
gGxCydiAHGl3EjT9lBicSWFCC9rW+xYNoBI0Te50XbVWr5rP299OA4OnDtGIzghZPGjQgK0MqfCj
c+e2z5Otomv0yba62dvkWQr+DZ+kL8eKWyMucqZxBOy8jjKoGrDeZjJ0cdUJkqpoPquaBd0RS1Qo
JUn4Drn8Dp2YAvziIPEnMx+xV437ftL2WvRDbh7y+EegD1aZwkhqCqBlgv5n88uoj8L/kKFeN9tA
U6gCT2XuTWq6j5UNzCINO6SdN5LgkA0fK3v96jm/WM1FdOu0vOpC9DHOfY7WltiERbVTcw6XrS5/
q0GxK8psUyDTDgxPlfDPio96CYRw+s7YKuBU3P49V2+5i5+zCDsGDfo4jrHxo4m9lBG3CPruwJW6
nbrVg3TL5xQQQNrbo87ZyK0PvMhWNJ5zkkNy70y6/AfU0jXo4/P7MIbyD5V/3x7rejnqYoqL6KLr
QqMF6hfneFtlFhCO6E7RxK5aJ3lLvMqZHObHcAqyo9W66/X79GLsRVxJx040sTHfpzC9U2zQoCX0
VXSz2OqbprDazT+c6yJ6DGxsO4L7E1kSceFWTWYm1VY9ze0jYmGOYJp70cvtUa8+ov5McgmHqbWm
1bMUFOoRSUNY/8zjYe2GWNkwS8gGNGPkOu0jaB/fR8cc/d/f4Jg7uQvgp9U4JWShXiE8se4XfzUT
uJjaIhKhF+n3UEjRTjGhH1qHLvo4WlrZWHWUmwSNCbNHY/T2cq4cSbqIEBCJShIh9Pkb/nfLo3Lq
LTDda3tlbW6LLKcuCiPoWo5DOLh49smbuVALpK3TDnuorMz5dcnhajU5ma1CDGFl/LVds4g80CgF
TiBT+HlQn0v+ydKVZ+Q1RxTCLr7dIshA3kyXIFkxr2P9nrxrbm3luRm8zeevt5tjfai3dJOdgsfV
x8radl2EHE2pZVkd5ytTg9xQ1lmqz4DZgFyCpJsGCv2+nNypxnQXqY/1WNqCEyfUxbs8wWmxin40
YfTr9qa6nmNdrMa8Gy6eM0AisdjQU+3EG9RU1NKOIbUVZH8pPtA3/eB10XGY7hXj2SjU3ahw0w9/
rvyEOVG4EfXpIjhBwTEVMq7Xc9hJ97GOlyofPRWubzGU4BPgGqE2O2ZPSfvUad7K2CuHaunbXvM+
jY0SMQrWSnAV/z061MocSNLhbSy7hU3P86aApNxn6Kwhga8XY/6s/RIhywR4fMq8E6HXYldbvi89
iMJ5QOo73Vbb+9u5UQYpLdUcmKWA8SzvoWYHy5TSHPext6ZQaazkIEuXd01SmjCH4OkpgU0E0YQz
CHmTR09j8qn4xqHW0lMsBZAg6NrRjUQIPFYw/WxZM9hjq0Hzt4fYTXugvXyH9v2xCyEsRzYBFfeA
iVhKE981xl+19FoVb762BRPONIzR4qNiMjG5mgxYe2AlxYQiI5C6cuakCZRIR0RVn+ynEglI/oq6
mZVEOdSLnrXkWNS/EjaZOse3y+46IDu1dw3lUG3f+Xd5GJlj/VADxAQQugmo+eyaaRpy/syG58Hf
pSHwBGNgtcFTNySg6wQwmnmQRtmiWmintN1rinDzuoYI4EpRdW3fLYJ5yJOop4rGz0QFmqqGbgqF
yEvj20Jzif5QRr9ARrJWNvtKaF2WU30oPGY1R8YDCe1NDINYGrwYvXbOGK9N6ANaVZaAWVJ5UH/w
KgOAHeAzTdq1sunz1er+HOz+fuyZrCqayij/ikwXkYdBRxocdBz7DCYblTBsnYd3pNuOmbJVIe5r
oGOXCHbQOlQaOhCzADPTfkpUtyNJArsr2Ur+w+0Vul5jYH9+0+LyEQmkDo0BWTj0xY6ZBCuwujFw
/PqphZFkKUM7Tv0wEJ4oTKUl9UXy7yq58xoFNQjd2NcqZM38rAXAvfOPlGR7aiCbpzoU+6TukCnQ
+bv9i68cWQqtOq4zGYqTeJR/D98lFOBCKgfxOW7RqqCtFfWalY6vt0dRr1xcl8OwRfnJr2qlLgnW
BXpEVlyDFKU1e+xg7vg+l52wij3iy26GTUyV4U5S+MYnoC0WxM7RSI70H4E87tko7RsiNrIPUOdd
HowbUkP2aIRoJYM8ZzH+SsJVK7s5Fbu1zRbXfdqVOoCWiPD9bnIhzbRRt7UNzCGwRJDTXDti18/1
nw20uOHb0TfgrTgnTwqgvW27rUR37vT3rugckXV/tT18EPUUIoQaNAuBG6g1ckTj/UH4xr5kqCXW
WraXIL/dcQ2gU7JSSLx+38MJS+UqkUHNWPxANfXVTm66CC0VBajY/g4Ik9kwBO4PoBGY6ByuLIl+
9QNcjLjIMLQQtZqRY0nAW9vIQHHqBPunr72oIO7YcKjDQpgMNYsqxp7KxI5B0hIZ9rlMICyeyXdy
Jr9NIrR9CIJKorD7aoK0WHBQ8CSeNepORN8NCrTL6lZ5JDHQxkU2HHWg5BXS/1T1d5m0D6i7Q13w
ccAzVso14JHlTSSPblpyr88H3CDA1curNPa1uS+OZyKlcqVWWG2hUEtte7cFIwF8qJ/TkEJjtNsb
uIKqFtmXLDa6lG2jhjq3zy67tiU5PjQlqgpaBFvEtGwY/bJX5i1ZCcgPwmhJwIAuixTwWQExGjcC
DLl+1ExS7Y2x3BThoyRgTtruDcOH9WLtNOq0acWbGkmONHxMnWZnoLWk0yf4A3IPkUs4Iw3ov+gp
Sv2PZPLNTKgnnr5qMkwqSyg9tpGji96OpldaTYcmSCwsxE5AT40PhsvwXopAWBkiaD9C6bvlgMbn
7zx5UfBpqKaamRraKjQwcGqgVTxBEuyZaR0+eG6WeJMkBBYtJNhNEJkr2npf0XATlupDmd+lADxP
9KEKEzNNfNcggZ1KsHdiiNGZYXEfGncR5C4hZpSGuUXgixalk1X0ldWAq+TfxwUgzfzQQuiuqNvd
yFIU1IqVMH61GHH5kRZRSrB8kOoeAVbeQcQ4tCLAHmdCWIc3nmpCK27/bwSrK5cHuRx0EQugvi5J
scCgteN7LZI40O3mCnNos0Pj5INtvJfNZt2F6Wqj/XLgRUhAAzKpgYBHdQnWE4leuRLxIdYhwVCg
H4CCnPwWAbH6zQowKiEmCxnZjQYF8SzWD+DXmNSfWajZCDcLOLPnwuHggCa4bnld/AeJ2uVPXZxg
lectVwf8VFjzQEkycVqt3EdCbNsa5RrGDuN8ViBUdPvUXuMxod3HCehznCNQL8alGWt5iFzslB+C
DYxbHIgrmlBQ3VXe2jvkSiJ2OdQSk9pkUTflGqaYtND7a0Ok5YF8QGPSCgNwhYZCdlcm94WoWVzK
34Zc1I6nvojjCRq4IDMEI1gXFVgTfQXhwng4p5K2gw73Y62NYpf6/HFKjE/ed9s4Q89WB4HAL5EK
wuRb+Hiu1ndQ3zR7IFH0PIQgYHsvCnSASqQYrz2L3EiLgJqDeqps0uz3SJmXR/kGRjh2lUlmq0v9
ppU7J0t7W+uMo+xT02hkqwe4IcDFFCN8abFwfDAqWvZLAsGhqQClze/CWf8MKrmzgl0ow2s8xH/p
K2YAQEwmg9VRfwGwCnrS1UeOeAMvA9iWF7h7DhG7ixTIfKlnXj8SFbrsybmOnkRuK+WAQCRZWlW7
lSKbQ3oX8W3n/6w4nHjV2JogIVDMHbZgsHR/cCvRIvdC6y0YUJjp9cdk5hbkwR0Bp9RnBqJ3uunI
X8DR2FMAp9HAKMyYhydGsu3t73otfb78rEvl+zAMDWDtkI0ap2IvDkDJnspn4ha4X2HqWX85TTXO
aPfQat6ptvKJ+P1vAOav3HjffsbicSVAY4FKDn6GEgprau6JX4F403g6SBNUjp/jKtGhpBnZkpqZ
RNFHbJ/mSOk2Alu++kzUaR81zb7W4WFaerfX6Fqk//bjFuU1EuOjGfOP+9+OvJ6cQ7e0IW5nN3jC
ms29jA72z9vDXnn6fRt1kQQQHSsSZXhsSVOxYxJ6COB43R7iym1y+UYwFkE9NyaJdfPE5BwqdIZm
5sVvUiVrsePqMH8C41dp/eLZiIoDCpQji84IC6e41p/jTnW6qbMhmwmV5uTIWP2s5tFjFajE1BPD
ZqzckoZALAzpdD+G/3DXLx+yFc1LIigSLEkmzxWUtJi0HfjdHJKYalgzBJl03FXU3GEQclENyR6I
b/mx7/atv9dyiPyiAsAzzUNFwvZJ+CknARAiK4yd+QPcCrqLnReVE2sabPtzneOKBX4n5EFm0SQC
PNrf+hOe+dDQXKs6zJnLrVEXO0+mvV/B8RcX6NicOpI+QXbc7OTgYQjFyuNmbaj57xdbI6NaBHAz
NjmNX7BNcrhuJEeaQBACPHX79m5fG2uRO8k89UupnI9x+yup3oNpvFN1mM2AznZ7oGud38uj+1XP
vphVWsh6yGgYn+vgRw17HF+9x3xcfyi9SJJLMwScudfrX8G4p2Xy2DD1KBLZJgThd4S+dTttbv+i
a8o+337RHH8vflEht6gGwDr9zPm7Wmd7hlLRyOFikqFkh8olXv4TEvZagmb+bAWrB6aW0V06QdZR
Ft1bRMhdUTwp1LhTQvmQt7EndKA7A1CaDQsS9U4d/MzQn5XKvQrN+kY7lLxwDSiTUFnZ9mjdWfBt
t2Bgd+x4MdsJHtNAg8rJ5I5CfvOz6ndYgKEF/r/RNg6gbA4kadxmgm8jhehAtgsUftDS5o6VD6wv
PAn3Z4NaCsT433F9gBALFjVu50mqD3JIbT0OP3ORMEgVdxBOEBAU5/ETFfx318G1dsgiAkZojEtY
1iOXlPHTQFcV5+Zr68ZJWtIBDIk0MKtHnNE9zVVEhvk/pu7/aPvEiTWR+/VOl7YSb5cCuo1ejHgm
IDvM/JcBmr20czjboThXWEUOZ0WYSUw0R1FjrJ90znqvrfl7O4CvlSqOBDF5aQhsuX4ZSP0QE+VJ
tFCFn7LGoSQ6SgxltKzUTEons4YHRRZgn4DcqSZ3BboyEoqStEqsvDlXzbNK3m7v5Ktzw/uREM51
zVhKVE0xY1ne1eRYowUqZbrLaiAYqmHlZryaYF8Ms7gZGVxm/LoAbmgqNavvfxAmQZxhtEqVm3nz
D0uCbJFb+9RImTwhXiggNFMoyVODQuJrzevx6qT+VB6XAFbQDAypn4dhMViyfmXNhjlqBStBglo/
DH5uf6rrueXFeIukbkh7vW10UZ10gEuEqnoZDl6YCbMkfCNwh+WSp6Jflgn49MEJAxWRjR70OOWf
8bhRGkjNZ+GPsc29XgjYLNb2EBJn1NZ60lczrYvfubhlFRqORKa47wJSeCWo4KBKrFzkt7ct9HO+
x9+2UUPKRUeOrMtMgcZH2DTnWKpWlvz6zfOvfUuXlaNpahtJDQnwbvbo5D8NqPc/Gs5snQUtLCew
853+8h/pMVL5YtTFLT4UMM/op4Qci+k0Gi/xWGymvtu0a43gqx/qYpzFDZ6n/pD744SadhWe2gAM
Wv8ffqfFue+SpBVlyfTjUCpmBj3JjN1BLubx9sm4molczGNxG+c1DI5SmpKjVO8iCnuZ9A7SdBuZ
rTTOV3bdEoKqZ4hhVSzpR4FDR1IwIafPxO/d27OZf+3fLrk/s+GL6FX1BhUjA0Bdhy+GkW99ZZgd
h9Cjk/ZJkgJIDLy0qJzbo66s4RLfWnAk42MSk2PJHvX6rwIuM2nyI+7VlQxVv3qHX0xvEcUSosSF
KADjaxpwQ/xDjly/zLaB/sblmSh7oJA6UWhzFwNSXEtip0Vvgjx2KFP2yK6mJP0cguyd0wQix0MO
4sVQwpWtyH9XnYH+XWERQ6BAibjQfkIo8LkPUgc12jsf8g4NshzfQKWthM9e05buCBOz3lAcI07x
b4E7QvOtpfEj1YwHaD/Y/2yRF2FLTqskG0RGjgp9kKTKy9F6GFh1V/gr0MS1nTr//SI/hdMcLgCl
JUc1mlBlV/Y+qi6KWq7Ex6vvqYtvuQhUitpLcdxEc/aAxDEdLfhtIDsnMIwCHFsWsHqZVvbpNS7O
ZXBcytL7ScxSeeT6Ma9/FC3E8OGLEhGnlfwdz85ieO76bjcbZN3+dGtTXUSyWAORPKoacjQS2Uo4
s9DPcVLyCjkGW4dcZiHFK6/qtRO5iGpJ2NBSCXz92IJnFaswLYn4Zqzu5H56vj23q4nMvz6jsWT/
RRra7mpUkWOcn2L+IaIBnjxsK5e7GE2D22PdnpWxFJLXpXzwQx83alIRp5QIzG145cGZ6KWItZVY
szaW+v0UFJAZ6uoQ90INKdIGXs9khNdzXt2HkAC+Pa3r1eqLNVyENVSPUy3SsIaBKtsFGR0B3zQI
zFphH1rydEyKB3WA9RQILz2eBLdHv33c/6YA0uYi0BKOuAJrcBvkxGNRVec21Kzbw6ztk0VUGYqQ
I0XAHTFBfCNXY7xF023XpGZiCKdWuXd7uNvpCfiu3z9fgx4muri4CCktTNa/VNXT7QHWlm1xwuq4
GIcw6eE+V0NwCOjpkaHTZKwt20rIMpbtBbwda7Q38FmaDI+FPnDaUAHcFiLban3sNdXNSyhRoP0d
kzU1wJUpLuUvemNS26YpELbwBJrtztuk9OLk4/ZCrs5wcdIimBQ2LMAwGiSR0iGwUiQpoaJb+ih7
fabiktbuKb8X5cr79RqW8eI6MJalR0UZoJUsGzOOGN0BwJdOgIydfLgXn2eCSGMlkoWmBZgw6dMa
tf56JfvPof8iT1xcs61PozQrURnoXM2FYFfVzr3D/yLtSpojxbntLyKCUcCWISc7nU7P9oYo21XM
gwAx/fp3cEd3UTJfKl73pjfuqJsS0pV07xk2EHCznZl9pVaerEJDRRRYsDO+ftcibm5LFZWs+dXe
PWqpBvtCa3f5i16+hJpfD6NFhDKcpoTaeGAF/Y9GydGIoV5Yv9EU7eYm2lkgopiQw70cVBFF5R4k
TKGmUibIY/PHrG+r/hYqgIZ5gNqxCz6bbz2z1G2zK+MxTZweUo3gQAhy3OVz3uRrjVSWBmboOHVT
uMcS2KMZKPN00m1s2rB4NIEGEKxgQVL9mpPFTI9TooE0Exk3JDoO8E5liuxaUbypKAqBdvxyeYoF
w+MraCUFa52C6HZTy7UDyWq3LoEEgq9qXTyNQ3gFhpdgJa0R95Y7lC+f9SQJ+9FEbmhtGF32o0fY
cZBmUU/oM0CxLY5aZ2pqVzV6sA8kR5czP6zep+EjoSAjdLUzQZlTyq+quN9AkdwQfPE10co/fiCX
vHJUXpPaGnBqptWzrL7Cwg8mrvkRWgUQ/R2PaaRtVIX6FdCRUizDrTHxI+U+g6S0UyVgaMSlT8rP
XrvK9bdhBGiUwELVlo/gk+ZtiL91V0FrAzn6SeDRN9TwLrSBYFWjetfVqOT2udJuIBzoJqx4zPvA
7ynZSkP6IqPQU+iqnxICF2r8wdbAl41jVzMGD8RW1NB+ZlHjWt2IMnHtDpCAphEsGi1fqrpdO+wI
3WdEvsnYBDE/Cq9WybWVcTfSZMPMGMnxumgqKFsb8OKEPA2K6ZaNbn4HSjPMrHWGmejZTTwqW1gM
nhhELKlpvQzd1HuNMiAn6EaNB1SCxxkbJc+kjeUmuRxvShqNbp2pTtxAYjDLcGOYJnz1dMrfO9j7
tbBAN1KgLi+vb0FmVLU/7wxwMwUhq8ORPkvM4rtCn+/H5QiCSyVviyehe9kUAR4CclLuquJXPoGL
Kv9UIsGZuj4SSLgqkHJS5S/d9EVe6IxIp1EYDye1uDeC27wTwDrWhImw7H8HmH/AIkDKxtweSgRo
vYm5jeRb0ZeS1Ay60WA2mG4myw1vCTSKTQ/L/vI0iobH3SUzeB/oUPcZThYpvHqE/eEUC0KscRf/
GCF3gYQcXm91CWLMx4miepo37GyXeew6AX7OTcH5YYKYomFxJ5hCy1zW5kmt4CZqYFhtfP/fJm7O
8IvPJgWkCKA7OJy0HNgI+6GEkvTlCP/jNvfPyuBpS/aEXptuRgP8p7o928JedKNv9J0knK312+nv
QFypa5jsjprzB4rNF+h5JsUvW1g2F61zov45YXahktwMMJrqxVYcL+ucWeAcmDlowe1phvUArPfj
PYR7BUUY0frj+UpTJUuoLyFy7xb73tgYzG33s1Rb48n0QXNzEOtEWomCBUi4XW21LJPSeV8VNdTg
rAa2toIq6Jec9/cC5e+vxm3dtqOlAbO9/mQCRRmwbkf6nd6+UQYxHxLDTr600PxL4I8ehXf6ZCLX
v5YQT4zALykgwWvF0nVfPUnRobN+NONnUEruIJ16/Qfp4c5hFsckve6hoDxpxVEFroHW0y4a4f2g
ASIrQ8FBFXmArS1EqOvolkksWQe09s81EkK71KRzsjWztzo5WfZpwFviX2yrZRBu5xY4+irNwHIY
C9Ay4NCgDKdaz++aAjajQHUOwZd4eTCJNDBWO0fLyNxDF99JC8p5eBkDQ/gYwY5e/wRnGsyv7exy
Z6lPBk54OFZjT9SeDF9ffCqALsf7eCNaoauvpt+/5pvYVG+CvaKScN4WKSReIg/ysbBadma7AyC6
2kPtgKwidjlY2xrLuFy2SZrO1Ls5Edi1fBXCWrcPBFtD0ddimArkbGB+YRvql/HgIjtbTaHoXQRh
qAx+fVWh3kRa88sc85u0GXtn7BviKVU3XSsm+r/WOHYb2CKr3oQGLTQzYmgGR2D59JPRONAxRzHi
1QjPXbIlwUHpjk1wzPUflPyclCsK15IWXeciuaHlQz3BUl36oYNJl8YdRO7fDfnUkOuMAsM8uhOd
fNlWfkDCOCgbv1TUu2zq3UjLX+SOAZyg11djw7bDqD4YbYnKTvxcZ7e28dqVN7L8rtvdQzZm3pAa
Lo4G4AKr6yY9Y6xuVOWHTvoENwTSAJDeB92DWIqf09cq/mjIsMnCzG1ryZH11KUQ9C2qNy08VSlQ
hRBRCGMD1832IUbhPk8h5g8MoVzhXSK/EPVJKlUnyRpv6rFUu181sPIFwHsZUAdYInZsArYOrB+w
2Hp5UOtDnsIXJ4L3twog5XMET2STQecTHWZFekvKH7aJi4CGuzT8nClDWaIHCyJ5l4CDDpIcN3kI
nkPjwMAvL297Ddz44roofmkBcIv4odF4H01gsiSxa+HaTNjgJFrppxP0ptXWQRtWJjBoKz6C8bYB
fLExiR/GEGKOAYfytU6w3NaejqZKNFhCzalL5hJx07RjBhGO8aRFPqXIHhHACajzo8gUeILktfZw
NAl8SmBgAJgAfx2lmgUsqIxYwybYDvvunkEpwCk2+RZazOpHegtu3i46Jz97SK6JDtK19LwMzh1q
ic0grN8ieLeBoD8zNtWD4sziJ9BpAnSRoR87QMZVmKlWJ3gxaG6Ca8JaM2SIi/Q8bcJde9Ke0Wya
I7dO60MzYfSGwiu9mYwomPD5WsKfsiaACfC9hBolBH//PJLUKjKGSYOVAmgZT7JfeB3ArR90r17j
wbgT6snO/KVL4bhbkln1Uz9mE0HSAH1EL1+h5ubGir1Jx8+IXDEdTapio2cvgmHOD7JLcbkHm81Y
E/WgRmGYg6fDk0WBPxhMWQYfAOytBBKk6BheTdGLieUWE+uVmsUTJnb2R5kjhn4Pqx3cQVwId/zQ
hWYHay/G5ZfkVpHK9ABcD5mc1N506Ng5uQymY3+yhcXQ9fX6e81wDx7YmzSjaWFo3YacjXv427vJ
B3UBPcZl6tBjUtNX5ZgKGeurL4blEOcftjj2COsseGVjiFPyyFjpBDJ0wqWtjYSuDg9TDEgcGX0L
/u2C5bOaGSBACFKPoerql8PSMvDUy4akjORkKhCfdwbVwUsS7GXtLuhAJHOHJ0BlXPN1FJVg1wQs
iLmIzM11UWYxdopqnJLoDpjfvQm0e6UfKSo0FjlVGUrR3Zuhg44TdhD+Fz0016d8EZ+b8kFNAMBE
ZQ2PtACEacgCXv0lCymUvlpN/YtI3L2VjbVKUtZhw7jhTZzgLWNuYj9+lBOnc/vN6NX+gOLs/JoR
UedEobmLq5KYmj0WPQgECWw78HxKolML3zawDrysJE4WiooGayXoxWflPaKQiquYoKp16ugLjeGR
OMD1UMaZn+HWINuuAnvPighqMYJVrHG53qotrQwZvmVOXjLQyBkESuJMWF4XheFzvFxqcTQNBB+y
h9ExPQzIRbsJjtet4cx3GKjZm4nwSSraKvylOEh6kEJrxJ0VvEpUYLb5diZ2gc9sPIrv+av59vd6
/Xq/LnKCGUA7v9Qwm3b0OFl3KVBylEKX+E6Qe+bp+nZ0LeJweZ2pULKH2dZ4Co7KRvPCA7ke3MCZ
Z7HfiXbCajFhuTC5fNOBwhhCjQv61AcUah0cWSe5crQ3AnUGupH20z3u/v9xhFyO6WtZCbQYMecC
RrunbnyOt9D7c+BKKrSFE+08Ls2AqRrEU4bpTPbWQdn9VXUSU+9WO/XLieRyii39HaewHie8HhI8
VWia+6VB0MieoJmTeWTsrzo4qCba8+UpXe2GLKLzrkTEUDpZMpHRcjw1PHCCdhkEGd7jq/gOBucY
dbCTjii8yvkG2Gygah5CwU9Yvf/8Xra8a0mQZbmsTjgy7al2tPZRGXaXx7iKmlyOkcszoS43ucww
xu7FeKGDx7bJRr2F7CduWLgyX7NbYKI99S5vBQv2q7x/YUt+gc8WW7+CXJ4ez7M72BVqUwUQXGDt
X8lzCf0XSEcYb+l0dTc7g7p5F3sTCGdAbDgSedPz/qEOlbPaQCQ9LmC2zfSrIlf3PaVu3qqBq3a2
AKGyuubhsmrqBjw9ja/W1OL3GqRlUp+F5BQWij+wCvSYQ2qPcKlKHGV2OqJ3BOoegu+zugIWUbkb
sMVGywbL+K87d/WpbCAocqjeP+ZUAu21DAeQaEmIQnK5ctDlagjUZL4Y3VkWZFjz55BqG9rdyWZ5
NfecFIoKUAscRmv49gQIQR71ngopXcHgVx8ci8FzeZRpfUcDVuAwGnH0KEAnt8cKSMAogjiKrrrG
CORCdwRB15WywtGnkAF0mPuXf8bqGbX4FVxmlZWIFkGd4ldM97hJQtvDdBMV5MdMFQ149dRfhOLy
KrglUWjEDFbo0NjpCf6j4gTurtBSx4Nn9AAMETugrB9Xi6hcljWUxsggJo4BKj8jvHeYFftafJeP
qI8Yd3ZBdiNY7Mj3cM8K3TZmDyM8xOS+Fwz/S0LoW0r454cQHtxmZ4TCJhBO8Hr3CBdfz4IxGpNG
6HdjRw8qsHWVPtWHTn0v+hbUNOguXUGjvk5vOvYrikLHNm8KdmLQrM/YSYEkiya/dL15Y/U/7fG9
DsECSc1NVt8pwWs2PkoSymm2vI+hB97It2RMnADd26boHSrDdlg/xcqNUd5W40toPkJ9yiHtVpau
ZEm7kkc4kJF3CzJqQVFBfNryMDFk/Iy73tHhjQkfwQI6zr9q+kTABWpDuLfpWwDnWrYvph3NzyVA
ZhG8xwb1QeoEaO7Vyq25mEvunmp2KitkBUspCntPDttHA9KnLIOPT3lrd+/gUO+rABggXBCU3O/7
T125NvNDxl4v7541IWwIgf6dN4nMnTBdHTS1jq71KQf+Px+MDdNGVDVTAp2oJoOpenuA0I+f1QRg
imr8MSTHGNoSTbW3LYCMk8/Zy6xT4AIkyzAFuk/MeyWDdbIh7XP08JB7LQAQTAq7R7o3qX7boax1
eQyrp6StzpUdXVbgbMOlgCFK5DxMJR3IJek0eTCWOsYHiFMHHgryDlg/V8mhA6c7FwReS8XLuFw+
AGR6Gu3aQNwavosoUxe94PPM/wK/5ZYRuL2flRC+zkL4jeZy6Udp5SRkPCjkuU+gpSTvddDFBXM5
f+8LEXlYCyVdVRIFczk7+xKXbi2vPRhbfSPjIq4KtsH88y8F43ZBQvE0yyJTvx00yZXp5yBnUKya
gMDQrppa3k0RgC2m8MG/dnAtZvWrybO4K8BsLmz7mui3hjVt45pCnKqU3o02APusgl9o9rPWR29E
DX4iEmqFZQ2XU1S+pUak1SH4vjzIwjCqsVc0DROQg1slwwOFDNtSj7aDesgU8AZlWXBcrlY7loPn
riwh6yJ7DE3jpFoIV8OVFXbGeWVCtV9GeIh2JKp6xHb3O0lE615Ne8vg3OUFQBvADIrAOE0amPNv
FT670j2kPYRTUNdRQKWHc7ETIW9M2ZmanWerdYzyj2d1olaeIloF3PVFD2nfDaGuQ7Gk9yPoUrZo
qHoDxPFkT92FHszfL+8t0cfm0pTMoryxchREKOxGdepCwh86Tvq+mfntsXIAnUcQcRXTac+cRLgk
w2KCZ13pOolVyUzmXsOsRphs2nfljtzGuK7MWjB4POwzN7qmV9O/qMMsA3OTy4xpgufooN/q8V4Z
fo3xO/t3F9BlEG5CWzWMdAhw6rc0q1DUKq8lmMtneusaJITdaX2IgJwiDd0HaXAl1VWFM83wVZhu
Xv6wq2WZ5Q/hDoJE7hOFQUMG9Ytga29gF+ESqJrSfbstXGH9Ys6K37Lm4qNyh0IYMpABNKSvXntl
DHaKRHOtbHJqZfTw0tobxY1ZlD9Tk+40yMddHuvqIob9KhSgbFiNfClELXKnVRsGw3SbJ83KvS5J
d5Iy+fApcNUw9OyiPGfSr8sRV2En9u+QPFmMBO2Ell2n35azh3RZXbURPMUbsiuzRMao8eTJWvla
tq1txSAxO+bbJKk3bZLhCTS5EhB7Vgl1NGM4X/5lq+f/4odxx5ehtmOQy7l5ogNQUBr1jIgJLt2r
J+QixHxcL6bbTvIQEvXScApwPRttuG5jZKxINsAPZvEN1Z4ykQbF2itnOd1z3lyE7CGgA9IYQkbs
kE8vFjuwVuCzuvZmW4bgzqDCMg1dy1vzZNLhisloRIbStjfGa6KJWE6rZaJlLO7I6dHaLuBOr99W
MD1U8AQFjP9WlrXWrWh96Cl8OYnkWfW0TYGxHJTBSy2o18bVNlP0HyOu3iDLgaRh1ve63MNJPPAl
lu4ur6RVXMnyV3L5MoFmpWVlmHSdvFQ1fcw79Du0Tt+CuEGdKYQAQZveTUO/MarpRQmOgw1VpfaU
aJ90+JVouH9Kr7KmHrBx30fUPIzMdMBbEWS6OaN+Sz2L5chnXGVoUtse9VsCL+FwROkZGnoyqE29
Kh8Ntr88K+vXhUU4Lq8a0WSEOo7+22xPfqmo1ua78GC69Lrf1D+yHVQXN5bofjTvqEtD5LJrZHVx
IUU4ubrqHI75Xmqe01T+ZaYBLH+qA5AuknpfjsEGw97bXS+Y4cu7z+Yf2dY4wNK7xwxrJHIN0Exk
ODNkdfEfw3CpK4vChBCzME8gy2yVxnTh8A7pO9GV53L6gvbYn7nEgpQjUcYQlokJ1MbayFVsC1yO
bQzfcIIqEX0YUpGayvoMotWvqOBvqQa3RmFTntg1Y+YpSt+6fqN0AfBAIsUCURBuZRKjCxs5DVBu
zH8q5kcZ2C4Zni4v//XJ+z0QbiVSqGyBkKMRmLnfaUkOKLGyj2t3Us66xK5rEu/bSWTTvJ6Z/4nJ
A1bVsUmlySLkVEa5Z0v21lC0PUkgfASS9uXhCaaQ19vPizGRRr0zT3nxkcQPOXuORNWN+Rz5vpd/
j4ZbfloZ6aWl4pxpJgm6aq2XtiJJHdEouNOSKNQIKgU37HQyQSZ4axTq0lxEDxZ9lnmgizOZVK0d
ToaBzwJ6R1O2Wy0JjhEWA1pKzuXPsqrPC2zS3/uHzCNexCpqAsEEC5Om3QMHkNxWMEeKjyV1jGe9
88u38Zh47U56s7eFDyDzjkUoWrmj7CRIyDDYFOJ3RIPnNnSfW2qitxF6Z3LoKyYwRFTDezxyA6tM
3N4E1cJM6ZOR1R5eQG4H8WQIKu4tq64dGZ50jgSirGPRSNByWK87LWaKSwK6AiMrKuHb17CIytnN
mD8P1hn4qk2jDVCoG9LMx2mykZHqsiqEUn/yXFA0bsI+PUQELlsg6F/+eqK54nIGpKITZpQ9NPNk
6ypKYWIN8tVoT57EBBYSgkjmDINaLBNIpUa9XOjklKEj3OVeX1wz3MvzohBcgddfV7+nmZe218JE
I6aNBQlbts8cpmzUK69HYMVm1WURUk2QMnjd+qy1c9ZBAPekmtSfwCQKWba5/I3mZfEtK1nARhPb
AuaQBxvG5iCpSosmfpTCdIwUIDhnjtG/1VUBNaPxhoSRYFWs9hDsRcj5Yy4+VhjLWap32dwRJof6
wdjBA8I1tjm0tjCPFaySG8Hm+IJ3XBolt2unME7KuEVICEWoh/Z6VuhXneza2qY7CiZEh0cyeggf
bBMfu+fYnb4a/u1PbBnLC9D5j71yd3niVw/UxSxw+1UKqDU2kYJ+bQ5xjKS9MbtfQzp5bWBB6kx6
JGm2iYJheznq6gmxiMptSbOZmMGSEfcR+3GYoDaa3+f/xqwXq+mfNfVV9Vt84Czs5X6YZ7tRz5J1
bsZnNgqI+fMHu/BBeQJ0FEQsjyvgGuE+CY6b4rG0Byj4MxqyWYVctOtXqxyLEXFnd6jqLdHo15IN
d5mnPNuueUxuVKxWqJ1e/kSrSIbl9HGn+GwtNLYDgrFyqxoMhMJ9nunIaYXXWi9N/hI0dx1FJXLI
BeNczTeLYc5/X3y4kgQFjEgR2UZPvbHA62SCUpxo83+9shYhOtUeS30OMYzQeIGSZIGqERDvPwP5
eWIUenlokSeRa02FM6LoXEeHvr+nuWD9rB4Yi5FyOYgVva40cw4C0NoFdWQX4FSeYFoTat3+8vcU
TSqXe0Y1KqMiATBjqlCU6WHOU4nqYKLRcLmkbmWo5hXY1RKcZQBw2VT6iwQUPhSeBStk/ZqxmDgu
gdgs69V23tu1V1+P4xv85nZQwnjU3m2/NhwNqCX5pv8Uw7/WMxcQ6tA6I7Bw5HbFlKaaGqPddoKL
Bo5gZyYEyNAUvvyxRFG4HZDr45R30zCeTDBbjW4ANaLzYjiK/Lcw3LXWgBAUSCMYDFTc4SSjArYC
G1DBt1pfeL9njFvjYZWHuTk0wH4DNAvDaS+Xny4PYz0L/47ALe0JdtJhpAKXY3cKnN5at561h43I
LQj0xJNSsJPWL1+ox/29Brh1nkOXtK2zDrjRbf80X77aw3xSh25yELMY55X8/Yj5HYxb6YrSdhbU
27EUGJx0YFqjpilEpsFiqiU3rJAuWtMfYxGcU/DVeEeSVNPGYVBbIMnop54/qUT0SFxPFv+My+Kq
LXYIvAJEowEXTQ9Zf1ORABJE75BXEiw/URzuzIzRkoeZRTadejvz0vI5qIaDSk6BLgI+iWaMywzF
ME6SXQD3xErmMpRH6+nl8joXRZj/vji0MqONzCoFVFpRAbOx4QvbiQDKgq3EN8eMmpVa2AEmmYfo
NSbeUEMTP4d7Vn8sNBFaSjQeLjNQo6ByGmEfNfBkBMczgEb8f5sxLjN0pKVwHinGUwtdS+tnLqQI
CBK1xaUCszFLosYlSFLqT9m8jQYG2IwQKSuKwuUAfQi0cpTxVfQt5Fsr6N47Y+okm3Rr3dN97bDa
r97EVtz/4wr4zx7lu0zQdag7qvXJORzYjzIGEr+B/aI2OLWqu7gxPZpm+mwlg2tZplOPoq0rGDav
VdigtD9YAY6nGgIU6PFo6F6B//jfDkFemzBQorYZCRJsMd6y+BgFkmODCnx5IYqGwiUHAmdtqiXA
iXVjhGol/IkMBWjIf1Xn/X0y2VyGKJtQ06wW6519IS0rED4RDmDgy6MR5FTeNLvVmk6Hdy45yVBY
KyHQHU8uNLNB8O0FT2ZRJC5FkD7LoBKJlFfqDwEkXFgHEXWYx8F1SjCm1S9km7hTWoAvA2D8Z3Jl
WdipLcR9T/Z4k4HpowNW1w5CXNZqgl2E4RJGEOFNVQdycoZd0ll7UQ9/eY3eldvUtfGWA2shdKOD
IbqzrObaRVwuhZhFi45NjFtYNNsLQc7XqCRg6IZ9XP3obODtQCCWuit5eDan2uuqR0W/grjAvzmM
f/8K/lZRh1QpesnEJMP43IKiLpXwS7LBgfP7f/uelvrn9wTKUe1DQEBORDmUCvPk6dlINEEQff5c
325niwFx+zppEqMMJkpOJOj9fjBMuJ6Y1JsaiAr1cK0JJFKh1UJeJ2ZrW0mxAjfP6H1Doj1NQ48E
9lXTd+gyfY7wNE/szpXDAoxe3Uuwwlv2LNlgY/QFHByp00UfBtPcyrzW8g85LUBYKjxVOeTmjaH8
HKTCnZL2h42+MSGWp06W7BhlfbQ0CRzp0b6DwRdgotCrZ0quOXIbJG6YG7ljy2T3LxLEYlq4PBRY
UKVDdQ0GEuaHlZBHRbJg32v6ZfxwOdC8bC/N/7yrF1eiiJQk1bU2OdPeArSlPg5AtzITvqplchhT
w+vywcvggXM5rCBZWFxaSjt7oJDvwsOJnob0TJUbEOUvh9DN1dy3mEQuIzWxWqoRQ6popOCm0ObV
ZDWHmrRXFgscAx15Y7I3Ld48mRI5WWHeV2njooP5DglT19ABID5A4N3r4G5uhcWmQ1uzqaRtB0fz
pE3dcADKb1LqXY0VCDGwYxgXV1Zo/zL76rpn6YE2mpNq4zEAuUJriid5AOlSlf1RxUOHPhZdd11B
WSFow72SKQ+Vga6ilXhSCo5JGu2U+DGdDS8hJRCU/dUoVRvaguVn4AIjJe5QjGe1ulWTrUL3Y/wh
j7BpDX4oNTYS6b1ICncsgBwH/HJHrPUAhXQ/BGcF7XbHSNS9oYaunoHrZeR3JeR6+z6/VsfJVXMD
9nXDrmnAlZJSL5iApCvwhoarvW8HoIuME6rlkf2eKOjZwHoMRmR1bJ9zyd4Eie7E4ysIHp5pK1el
bG7GFIZ3mvSo5x3yVCk995LlsLCGk2q7z41okzXpo9ln56KGv4wOf9uKPU9m7ZNA2kFSC+Q3Bp5/
H+4760rTUiT4ELBs7arFGd1qLdyG4H8LHU+oCTlwCYG9pHyk0CoZ6taNYTaUttFGk16aRtsmar6T
0/uhjg+TbDtNFvp1D/PvPobSQuk1CdRjQU3pBnicGdrzmJib1r7N1TsZkg9F/ZOwyEuSyNGq2MHO
2UKo2NEke6cUplvmugfpCV+VdhNtnWQ6B1jg0lDcGhDvqiNtZ2Z4b8Ryf533+YsuD26kyodq7DSn
h4GxJeeOrnb+FKb7BlIKA0xmC7A4hwZ+GsesgXZo6U+VtJuz0CRfx+1bA9M16Edk0PBSpOvUijy0
8SZgOvKzHoJj+5hUB928hQOmMl2R8ByHR0n+oIV6SIJ9niZbPfqo+saJQzhSTQ9ZtqskjJ79xJPP
Ye1T1QBFcxVaAI1mhgeDpym4T4xDG4ToQb3a8kfX+GDJODHKtUQ9G+NLCq0HIFt1SHwVflwdm/gp
Hu8m1ZW1m4i+6NPBKn+Otj+WG0kf/GH4hHnDFsKlR9O+AkbBk8pmMwR+YW8tvYf7QLpVh0NX+3H/
aowf0MKFkvEL8i1tfky0vJ4iXAO1RwbDqU69LbJzE2xlcy9DR2hqVYemz3FzSnsYNOsPnTFtciDf
Wwtu4aW+HxPY2fYK0F53ll7e6UbskOxdM+BuJKVODLlIUmee1XxKwEmp6VMvnSrwpSQ4mSa44AS0
cvTuYegBsNeyXR89qrCOaNFHLC1pM1QQ9B9qP5POUxi9UGhx4CuGtMMN/B4cBbmBA1j+FAwt6Bal
X7bQmMssd2J3qfyipMah6AOvHCcv1vwc/w+IrqoGjvrgBfW5DdGo6nKfVKorwVG4uJoM8gYpCpei
vcqiGHWi3omilzA7m+NeCyoXaORtlVK/V6bXLjrT8R5S6VikxWkkyjGT3xJIso1G8qAG5mcMyeRE
b5yogT9Vr/tDPXox0pBl/ezk7grSKl5uW/AqebW1G5IXZ0jJwx4DgLV+gCdutUOzF3V8Dcx26a5V
oBhQGJ5BUOrRUfyetq2mOTpMFUPUpqP+vR1RMI6hxpnYHtF+wa8Z+Ggo0qe2bxTj7MBn7dDY90oG
H7SUbgL0woOixIloeGZDvTivd8HY+lpUwhUFOnx17FLD3E4Q+GWashlgCFvltTNakKks+vvRTPdJ
gjscHkOeMShbaDcfaP9rTK+l9J3AanPolLeIAcNc1NdMz3aBkhwYMk9N1X1Hk2OQaHdK1J8zdTuB
AaYqn4GhoieKlJv1d42NrJqZrw30OCe4M8dFfC714zgp+7oI38bA8M0muGkk9ZalxvXY7brROJsy
7N7gLlqB9NTFvlJCPoNOH3IDPHN1jqasmIX6tkX21Og4rkoJPWjtOiCTmxAk4CreUmpCtxF6grVI
hXENNQVcONAvcFlQLEXn7gmZXpikVtTkHD/JsJXbEWCbow1I7f74QfegtxzsV0Vw5165JPwRk7sk
jKOq1S24dmdStjvoBnojrC7N+OnyPWHllvBHFO6WkFpWlw1405wa5UEJtqaS7Yw6RItGEGetGPBH
IO7lklkJnpYgHJ3rxjyFkGDHldZhECypGKT9+udoAmYR8MEi0XeqqOYqmkvu+dIDVaBD/Mc6lRAq
QRb1dfoa0Na/PJdr+PflGA2ugZ9GlcrSueBBMq/5Ve1zP7kHJ1l1tXN0R3Zh5EQCusfKA+KPiFwZ
NO1amkptZp2qaXAm/TqoJicx+m1QQXeHbIP6/612g3vLLLQD3Udb1kxeEbZCybWyAM64JWeklLbx
qz3Y5f7POPFlyN7cKH6Hw0MoKqx+613OcVXbksGcUqxvsHsy2JHSqYaFdnsK0u6P9oEeYt/yoF/k
UTx+4Wa90SXPPvQb2ZPR6yZ3lz/utyXE/QBuO8ZorbUliZNbhndPQtCdSvZDSraXo3xXGebCcPux
HZIpMfJiNnVRNoBZT15+bm4i8AxmIkVwinaJ3+/sXz3Wki9CaojGyO3RPFBgSs0U+5SGlm815nNY
d5tKVkS5YH48//Hs4gbJbcdEHnQzy+HOxsobOpUOVDRwCTsONcSKCPUBO/K7KnPLKtmUZY6rZekJ
pvlbPePPX8CXJik8kZNESRKYdUEN/7XaFJhPr4WFq+K2YF2+QSpG8OgTheS2as7kXqER9LhVwDdG
FKKKtBWtnrlecGFi+WJkKOlZBS63dSLHaq/7UCb0Kr+DAsosKBp7Qp0Z0Zi4+kUBw4QWhAjrFEGB
AfJIrROA2xZu+w3ZkF28YRDj/o/TOP+kxZNdS5mVUSivnCblpipQU5Y7wSx+OxK5tTHvkkWEMkVR
o41KqLarr+YUbQYzBxXGBOw18wTL8Fv65kJxSSWciwCwyrW/RE8UKA3WQ4O7HcjP9rl8aKBbhk2O
C1G5UXqonziiDyj6fly2KdSwZ12rxrd2bLhjQ/GUERHUvpVYuCFyOYUaDQXEA0YJE0FSSwe/DKRt
aAKpFxdOCgfvvnlgLdtcnllVNDIuxWSDXkqdyeLbcaudyKHY0NTHHo9TyOwioxz7n+l2cMdb4thb
OLs+jvRQPOLta9/CwPfyb7mcVS0ef97FTQY9/BYGpGQHvGlh3cTq++UQ3ykZf8yyxTuXGBPJ6q7U
bajY4O0X/iVj0xwDnI/NtfEUOO3BmlPbtnhMN2JTsO+sOC6++ueeyRs8OmQNzim9O7rdvnlEt5ke
dWlneY1nb0skH9uDW3x5CvWdtr88+nmV/u+sZ8lcFtJHvbUHC4aXagJPQ1xDmhq+ygyVSTxuVO3H
5Wjf+/fcWLkMVCch+z/SvmM7clzZ9ou4FknQgFPatMqUK6k04ZLK0HvPr38b6nePslHZiXP7TqUB
EiAQCERsg9IgW+tXxnLMdvS7BeQfcwD4L1aW5Yy3JsdFI0qSTq4rJAThkWIbpz7Mp4PqSd0IhQxF
I3HBqK9IL+uNHIG9CcMIrwnUn+EjU9gWinzcPpyUN3YE0Cc2Gn3BnLTvHdoyqyJi9InOHBd1Rmqi
Ud8isC2LaSvJd6SsdiSkLPzJo+O2Ahdl4CZVTxDdtKBzVt3pBwjQP/cvLCmttojaQXws78O9WEeZ
3L43KI9NrOoGTXaoHyF96UFZh6qc5lgvsChTNkw/2qo31S51QzffTz6TPwOjaBM+5PfhS3mf+IpD
/eQHfZFcyIfZ7Zu8EQLMBUeSRzZGUURaLdfhK4DEoG+84rn+yH5ZTELXzz2syLZ/To+p4dAHwekU
fPnP03txe1tSKmuFipSEFBBIWVBT1nU/Y56lKAsU66DY5UKOBvjQVXWOrPlcQFG2C1V70YkdTqoA
0y1I6CEL8ffIGCejPko6duLkVN+q9+Jhmd0pqFDvsOGayGTsx/fhaX1LM1iLi1P6z61wI358Qhkv
1sMo0zFl7uLntYNufgvtD2W15zmxy6J1aUPAb4W/gjo4kciVTLQHuMg1qUoH7yDDOpXw1oB93WpF
v/XlfilOidQLQQ7shrk1Ty56GYmiAjbbJecaAEUa6q/TKH1X2nGjhznqcLiXGhmRABIzDSsfoUir
PN/eemyEW7+AS6ZSOVflOEfKMcSAVw3VOTGe4mqXSCIOjijs8D4wC7QqYSn9edunT0S1hzuIQDny
T8a0h9TtficF6f6/0M0R3BD8419dsyqacryB5V2yKf1+o526betIrqj29WfB7e+BldfMgHRLWyp/
PYNHF6LKEGVyUrd8sY4g2W9UG/aEQha44Pt9liAuTsq86gMaPljVImuddox34MfovZ/pRLBRPiUT
b+wUXi0js4a1NocQVRvS2iPkzOkKoYipgP1Mow1OmYw/Rzqccl2BPE20nfPQHaIjBMRsE8L5VF9h
gIG2xbj6hjah7iuh6N8fRr2DRBM6MiT+qWmRV0Mrl5pHTcntUr9nUOQKIbGgoQj1RUQrx8U4o23V
rM7Vv54xgPb4qI4iuYc/DCg7j8kR9ehDb0c2yhgu3WZe4cwh3jirY/hzY0vn+Blvm0z1IHok+dk3
GH68SFvRW0f0I7m0LcwkdawLOCIvS+gaEK+RrBeGHUiT3LkdCARXkMoFPn3RMmuiWI6436w5XNEX
/ThK9dvtUf6sNnJnhE34Yr82CV2ImlK26rKjMnVikIehemoFY7Dsp41oAaEUfzvCqVyEm4qm10Jz
jM4x/CzBtMkiHV2+ZqMZL0TbW52BQDvuJwP0lOKhtcDgkuC+DtxuXFQbJdRcg+a2Ulr7WTLv2iLu
A6VvdlRaz8DA7YYBbZZc9url+xI/lPkrbis3la1XSrWNloWPJpE3VmahvYUe5DpGtpyOdi8bLnT1
nCH+PaKtowKWHhqymw2QpW6rQ7HoW4V0dqaYjoyWBqCw3grnoKWEdpG1JM9z/9KVm2mQHi0dinrV
vgUgrZlMTwbtai6/U2t2m/5FmwabhA9x6uXhc5j8yFrfmuFqTUx3sNAc709RHdkKDeBNWcdPSl7D
vWrxEsnwaqifV6y3ctd1Hw30hdYFGBoDdmzZmeLihbC11+jQI5bQ1l2PY1t5RQnctu5okFmqX8m4
ofIpU3/k8rluHRno+ArkEMAy7L5/yaIDcAsRZQpgbtT+hGB+tChehoZQPX50EP0NX3rrw0h/Lnrl
9EaHdk3pZPQ0yCKnxz8JStyO5LLupKa5lps4Yp8WaVvVK7zhCOfA19zaSfVmVp0erdDMbebvqW+4
AwTejBJds7t18tq3qDpaBP7I+zZApRwMqkBwYETnksvW88mo1krqwBr0222XB2kJQW93HvZNYHmw
PfGhVGDqKJUJxdoFB+dz4S6OajuHUTKqYXJGkEd81jy8iQKiP/UwIrk9SUHS9Xn1XIwEuKrS5BRJ
yJw8o116vxjamxJp2ySTAz1Oft0eTRSDCPfuj8ulknoJldz+h27Z9VPnNI7kJQeQ+Nkrg7kzCUYU
PH14vV4ZVVQFtAYLYFYrh7Jtf2pQ5kBGD1Wyyk13sg1T+R04q8duIxiaXWM3rm1euzcZqTyn2pR8
PpBLqFobZ3UbbkaPeHVQvSQfgvEE6Rbh7hFtHvOkDrG4itr5KrO9ggJFY6iQteqAAh3tph79XMZr
igjQQ6L86/PGv9hGUTcbpTLBCFsO5J2OaoD1EaLj/dhuek92a+InqR3vNMGwgqodJdwFE1sdZERw
aZw72vuRNt0vtIas4EreovGhAgjAMiJ/ap81DRl2DCF+QNu6rrBT2MV1xuikrfmtl0+4TQ7QdcY1
FOdBoS52KT/ozUeSDt7tTyQ6bVzAS+GZoxXEtE5h+6FEB2NIn3VkFrnyjFtS9LIVDcaFry7W+nrI
EV21INqg8t3ET3HrscZQj+YXBCshzYSUDzQfc97WQSiYq6juxasDt1INSUd4xUKrc3G6O2avMYJv
KgXAMglV+wURkxcCltQSiUWDgiIJn+OpcDMzs1H2t2UYEd3+hn+Swf5+a2lcDNMBlKvKCtUoOe5d
IALtHobhtDRso6TngiILWN/ryXDjLt9EQ+RWphfj9d5UtVPP95GinwU/iJ3rG3GGFwqGPFGiUICw
cI2SV8UFg/YE7U04XjyFNowxofwcxAdNtL0E0ebTPejiyK9rV6Kvu0bYXqtqk032DGsb4MHw1hJF
UsFO/gNOka+gocgNXspNfSf3rRNDVmdKD+2aB+WoCeK2aDm5PFmT6rxumFXzulquFVPHJLo31SLJ
MtEwXOyaSFTD6hexIEPfVNGPJvFLSRLtDXbIb+0NLuKQFXyuKMuhIVGPgBiZR5hre12WHaMiwuW7
rK8q/FodM7I0h5TNs6Q8ychDI/lHC2iQKrP3VmZabhSCmd3o2Qj8xfD79gYWhXGNi1RmamU10ufk
nG5Xt8P7J0hyj6WtM+xTxt3s6UCD2d0jRKK8wk+fAf13cKW1sy1WHxIEEh6TkbYDKQsTlUhNwqhD
+ZbmoxvqzaHJRPIrogipcy1eiP8MeToiQucHy8b6AyTrZXCh0HzgucS1PUEZXecDVzlPIdFRfTbM
/Qz5XaDGRNmWYFPzzkqlDtV7NceX7Dxt147OeAAc7lOLb/6tOM1Pusl3ojxdNC32/4tARPsoTFod
vflEeoStsw4V4tv7U/id2KwvRgBtDCKkEWqiTHVa/cbkVySnc5nDjljTXzQdLvx0SqTHzYBaPUCK
j6o6HIzQFPDABegYygs05XVZzAkAVqdBtwdP9lBiOSbe8NY4savCa3z0pIURTL0Qmaq6F1uLii5R
nYtLMTHSQUpRGuw8ZkW1QFasfch90Km91TM6F5g9VXK10C9OottEVA7VuXBTxbKURJYSnedXujNl
F1Zwe9Z3lH0Jz4HYm4P2AYjRo2ijimr7BrtSL/ZRD+u1WJVQ28+39VNh2AucsKqgPFl75sIF9Otd
MjrSrvTGX8te+BISRDZe7UnJaWZMCZacGbwrhzhyCVKDAcQ+6rKYE5nB8kjQ0xfiPgRbmnct1eEK
sK4qOtptsiIPCv1uLgTANtEQXEkxrqa+V/Fdz5052oNJndoY3NthQHCV8m6kbdvmpmaOAD+Upygv
XJUSp10UW2uNu3qmUE3vD+3QfdweVRR8eDEo2q+RpnYWPXVeGEAJyjdKxJ7u8Ncj0ny6PZwg1TK4
6ENMCr3FBUl72MBgoqTeJMUehD5N6xU16Jfbg7FDfiM5MbgUyOpACRl7IGcSlM0t1RvnB4rbInlL
iJvNhSBjFdxNBhdy+kRv41lBXlf3uzmL/Wlp3HoVqVKIGmgGF136tcpoveKQE/iTIzEPCkV1kgKK
OmR1R1JAYGj2NFnfUqQ3t9dTFNl4Rah4qOG9kRnYK1Bk7SV4IcEklRrg20AkMtIid9XObZS7K7Ts
ZO2um8faifA2zpbRawlKgvodaaJA8KsEdRBePaqNAGgph88y3+jW5yX/mYNLzB6hifIoY5GEAUcQ
6ngJqXScGX8ZVa18ehlgfBV3xh64xPvGEBBGBcfF5MJOr/eJ1tYo8QykOFnWiq5EvVE1LQj1yjWl
7e2VFEQgkwXBi/vDhD12D0dd66Rq+QkerJsu22nR+KYscKlLf+TdN4XOovgjWksu+YFGeQ7FX6R0
ybfJg00mGmvAlChBdJYh7o8cyCl8SWiWJkIofdLVLubaWHESE/MzQZi8NLXXA2y+AL6Ek6Pev+S4
szpX9c33ZdyNECvBURbWDgUBg+foZnSOC2NGYkmlQ4+tY4AOlciCqCScKBeWpCkrhqH+TzMsdyXq
K/WuxGNgF57pE3SJ7tu74ru2AbnsoR2PVXZ/e1uJvjAXsRprkudiREFjGfK7sgNNNsIiA1ALPX5B
xU4UHXlK7lyOTU8qk6IoNHnRvguMLYNCaXuR05/grFDubaXpikFScJDPzfCettn23MVvFdxy76CZ
LVKsFUQBnvxbNPOi1BSNAmU0PEgn2AP9ILSx006yK1l0IAXbknIxR9aTEOKGCG7sNdJvmfFWDkh9
uddsxWFmZuJ0XbSYXOCpBvQfDAVvEksbDpMi2znttgkogfr4HpUP8I60Vb30/0/bkhcHGXUqqV2J
cvYsvUfAQJcynJRh8TVN3u2B2K+/kYbw9No5lixjLbH/VRmWSfW3ZhWhTQQnjHKJTgUoy2LKOOMy
/byL38tio67Ds2SK6j2qYC5cNJmWtOxDgmgNM2600yIPJtEarLCYaJv0NH6/vXKieXGRIyUZCamO
m13P3sBshBq9CllQt4KTzu2BPgFgN74RD8Ans6H0NSisnwi24T7yLOgXxJvxl3izi96mvBDIkjGR
lfRzDaOH5b26b58MZ93od5MPrvt+9aLJLnxRwBIcax6LX1aQjtIqVLDlmPjx9C0v06BYBLeNYKtb
XOzIh1rT0RC2TpZkOkYYRIMIvy16r/CiIIlmFlYWooBWu8PvZINqtGs8Tf7q0Q2goaJ9wX7wrX3B
VvUiTagneMf28mePjZnl5L7kLWcNvAwGRK1edPf2PhQEQosdiIvhpqamOMZ1coazxkde6Y9QDkRi
Le8VLTqqFJID4eQMg+jWFM2Six8FEABUy3pULPB0XyoPaOl5T+4YfivcQ4c+EXagRbuRiyNZESZj
nODJDjl+ezRjR4qyQLZWQf58dT0JUTXmjGIqOvf5QIDTDGlNGCCWKZP85ZPZBiLLvqtx6mIY7rOF
XRcbXdWlZ6LEXrRsJuUcga1thP8mHl6Mw30nNV70fGmH9Gw232sy7LrZuqtlr1Gf/8U2vBiH/zpD
2Y31tFinaq79uF3AtIWeS6Ted8rPZGp2DcjKq9DL5mqaczEqF+0Lq1LDTG9Qrl5aW6WlC0PaCLAe
GKwDsmTfnuLVDfg1GF8rG3NNk/Mcg62l9ChVFqRr4W6ypoJS6Cfi4I8AcjEOlyeiIwxOzVpZp7Yz
vJL8SBfLXaPnHFUXxzSfWpUcu4IOYHBXO6moEi8mwN4tYJ7p2SmGIVxqTYcQkuORltmWmmzntXe0
yHTlxAjt0Mz3OgUNWS5+QKHEsotQdRO1OVStdtd4SwF0PoFB8u21u14HuJgUyxIuwpRaW1lXJWUK
EsB4yN4XT3G72YZ4hvmwnKKn/C7er42tAvDtCFFfog/HXTF9OTXDWFbpuQFlHE5Tdl3ptjQZTgxT
cZ3Ud32tSy6cg9whV/1cMsHdfhjJeBhg7AgZ8Vjk8CX6QVzyqpJSDUmOcq8J/jwZUXaFbokuNFH/
06+V9YUvFp39jotFJ6GmKpYyWSjULdRRgNruHugO4LbYgYpYtEscwzZ/l9+G0Z4esyfD75/LXeIK
r0RBsONLeEskw4LIxMcfduUWNHhlI93VGzgjndpvA+C36l5y42MoFCS8mltczJ8LflrThRHqodG5
SRd7lZo7WJk95bgytHDet7LaeuVYvrXQK48K5aGsk8huc+O+q3S/k4BOGScJaiaVdVyV6Wg1irNY
Zu7KVmwXsDHVw11t+lKY+VEPvi40ZORmdLUuPIGP7peh5atR4yesiL1I6BsW/S+rBTi2rbofWpXt
jLZ7iyx1V43jR50bBUBl+AGD2g4OlAkE50/0Cbj4nJBukqYeQWVytJ1+WjyoYzQwQ+zt7lX2AePz
8Zp/FD1Dr6OrLr4AF6DDtmmLtMKwrFSM7i6cA0cnCrKt6rZB6JCn29MU3Ad8tXGaV6OIKG6hDho5
CxA+qqW9JetPzP01E0FnRJPjq4hjh02SZ59rygzf2ZMXpUOUwqWg8CNfpFR+/cXxtZh8DbGpGlOv
6MjgK6O7HrogC0gA2W1H3BgSnBy+ikhz5A2piruu0vM7bZDhvtoIEmW2425cc3zpEGrM8Nmb6vQM
lWFXHs07i3TbJh4gh0Z8MhEvt2Lv9va4TvK7WEEuIGb9UhdNvFqn0V/9obMH4xPR3b5A3MVr7dah
MBl8r9wMXL/aFQwuyCz5+mE6aeWUTilA1S1xdPllbJlwFXSCFhVOpEhozbocDzSa7msYUJnLWz7K
LvSW7HR6kEqymfrkIZfnj3aYEkeuSeILfiBLLG59ES5cxtqSDkaK1HdyEMec2IlP4aba5l4ZNJvb
YwnCkcmFo1lv4JvVYH9103uYL9uo07d5i+inC7pwooG4AAQhp9BIkh4VUzXawq4rg92w9r1B4L49
IcGVzlcRU6nM6zrGhOKu8mPNckLJDNr5f60l/fcbna8htiaw3WmFG03q8OLXdnMhgkCLohpfOlw0
daERwblE8QRCfJDyc6fnEf4akHiu7GIKWiGuWRC2+fphmFEo/RhYPGiRnk09qAo/AX68hoJSCo3E
219KEHcoC30XSVFsTKhXNjPIr9bqm3AxMiE53xSLH+ryCeaRp9Jaft0e8nqN+Svu8IXDIh/mhSKR
AJlw3OanJKgOoZ0CIW78q3f5xUjsPFzMbur6QdZbvCujd+gmPebo4rMsD+AJ5uwpLk0JLgq+jmhS
I5rogNw6pDX0II6KIqAfCg4wLzCc1goUbyYc4J6ubrRBKQeUhHTDsIuCj8SeIDfCH+9iKXe1nhk5
wp+0mX3TbwL4HXvUlmEpI5YWFmx5vnqoq2moZR1S83oBpiVJHNPSncZKHaX52ZAPwdSuIiO/dgVf
P1RKQ4XyC3roJA4yuDlkyXGY0t9JiD1ofYuj75XhdWP5bz6dqcCNTLNM6CJyD1miRRmF5j2CvATn
ZAk6WqYKvwB9I/R2uHq1XozEvS5pDKmEMZtRmPfpLvfHDauLgmAuuLWuv2IvxuFeknJWhwM8Kxg9
RPFp3dlM/D4DDcyKneppeAK5JUK/xY29/4JHf3V/XgzOBa5ynaNo6TBJ5sIdr/v+Z+IxeQTVH9Rz
H4iqv1dP9sVwXK405DQMS+gXnnsYS+pAq0uFe3tbikbgYpUKNUU4mC6AyZXTzpyKLRVhcK4H3otJ
cCmNuhCtBiGRCSuM7gzpaaVZ7ErNIPWU3tV5kIR3svwotSJmm+hbcfmNQRTQcDS29b3Fk3oP/KoN
a00rhj39FNdGhRuTS3OUYcrHtPgcb/L6+rQeIOVZOSqchUCiR7rod8Xb+iZVTI5F8Bmvpj5fa/z5
DS6unGjSOyKFuHJ08hvCt55ktH4LMvjtzXIdqnYxDBdNZgmSR4AWsLO3+nlol9vFG7fWnunYybrT
bozT/M4URd+QvW+hxSkY/+pFdDE+++SX04R1NSlahZEXiG9km/LcOZUDnRK/fsnRz7J+x/AiFTZh
rl4UF8NyIcfKknZMZEzbKnIXOSZk5+Gs2j2VseToIi090WDsxF7MUUpoWzdQ7DvPq+lmGdDt3XbI
2u9ZtVUiQaH9eqJ5MTMuwKj6mssrCzCsNtBYIN0WAeQEfi9u7yi/El+kqCE6JJ9dtovZhTDcqlro
k52n3eQphyHonqtdeZr32nZ2hkP9sB4bancvQlT11ZTzYqZcFGqruYKxBL6htBk8GoS78Zz+iPYs
fA8wrQW7svmJR6efOyJhGcHFyPPsC6NsgdDBlC+7GWKE8KcGwx+508UMufjTzVOTjR2+JeNNliM0
iKH0InngN3nh+ogsA658Ijmy66/5r0F5iv2k06EwOyxr582u9k16zXD6DY913DR7cMMoqFFWjpDu
uNAe/bgdDwSXF8+1B5EJKoPs8lLA/K5UAilckZ6NILD+QbKHIoRSVziNEHU2tPg8lfKpzkV6iIK4
9llEvjgVhg7QPVkxEZbTqM25RCXrZ7gCCBz7JsNdU6elrkVfxSnG9c7sxRfk4o2pT5aq54ip7Av2
DExaBAnGLKI9bEx9WYR6EK0oF3KKBYxtKmGuc/JeGiel+m2I0FOiIbikpk1A1TBLTMno9b3SdE4C
bOdSPt7efaJR+IhSawUsjTERKYMpIsS/Zn/NRPmZ8IBxWUyaUEnXgDc7Ty1MGrtd77bb5Rn89OI4
Q7dnZwbyYXoEu6Ft7PiXyOZetDG5mNLOc5OqObZ/OqreAplsM91Am9gpZZE5iWAkntxc9sqomyxL
jHvJQ2HS1oBGTaB9Ggp6e6I7jyc3tzGUVRaUcHDYJm9FHlPb+p6Zl84Q5D5C3EzY/RLsFJ7fbJmz
keB1hPzhRMrp2crS07L+vr0bBbGQZzSHjZY1+oT1GwzNVkvqDrMIaCq6YXjqsjnFeScbn8G+epdi
kLLq07yBJILfxAFs2xzx0ommxUUL9ONzo+tWRAtwEop+l1mCZ4JoAC5WkHRdVq1CbaOYIz9JkLkL
rZNEQ3CBIqTtPOkZAoXZPCXTU6E/3/7016FJXyH8U+jr4vpY60WpaIJvD9Ftl+XECZg7pgedeFRO
ck/e4OsIr37RpuZCQz0TaiAvRvgjv1oYtyTG3bAmwe2pCXInni1cNGbc6ho+f86kQT+bLZqv7oUc
HPZwuJE78UTheSC1Ws2fudPsKoXTnxPWR9rGnS2B+/LvgDSmppmqZuIZytMBGiLLdMrYDVX9isPv
dbbJ0Re/vXb/8Fr7zyB8J472YZjP8OgGgVKVPNUp3Vb1YhcQ4s5jLSsZpJ6s9mL8HXVJtIS3t3/A
9R3yNT53tEarJ7WVENRB58qzRusOqOkf1vJ0e5R/iEpfw3DHi5pEq2RVi1CTkR3mwNkF60vo/iC7
8a52lg/RZrl+nL/G425kaa5QD5WwrFqygCnlG7ImKIOqn8XAP/fj1xjcQ3vKQimdYz06J9CcM80P
2pyyOdlIZG+F70uuOnXaboDmWDy5HUc7zfDWJ100OU22/mpM+P2s/RCwCxsdRPS92yrd1lHqt2q/
myxyViAgQ0CXBnThWVEhHZX8zsttl4a+XkrOSNUdtHUwSS8JdbfIu/NSjHfzpAUDtHgkvPDlxnha
0+aZLBW68/O2IPBdgG2LpElo0YfZa0P1gCBpnjKIws6UpnYT5l6omv4oFVujgGupPjy21arC32KY
nKIFP3+pAegfUqeFyIw09NB90qfGQer22kJ/YejVnPm+PFP6bU0kt03TTdWHnTsTQI+m+DhpjxaE
Sqd1r47lt5RorhUSmLiUuVtXCZhEMDLNV4h5RtCtS5weaufg2tqAmTgdSue5AgjYfRQX9ijvCg1A
AMB/dbQJy4/ZiDeSOxUE+j3jALkIHciEfC/nkb0MC7I/Rvx6UmE5gHMN/4qDWvVeF4EPGs1Om8n3
sCpzEgv6ceR9nnZWfoCZBVYAnhz5k2KuPqTkF+uuGxenzO/mbIazzDnR8RLWMgemK7ZlLG7bL25a
Qvqlu5dbCADNR73NncgaHKOtnHQZnKR8LbrWTSLJXlOQFucaaCwdLiDlG5Do3WasjG+9qriWcmwp
pBAkMLmG81JPvgmUIknWR7npjwSWcHmf3ZkxdYu0ORfNRm6711W9k6MTCb8NJPS1yPKy+JDWg90t
phODRWTqsJMoKLhv1oqEmBZenHa9V+zX2l3uynXC/oI3iZ7CYLi5k2q89/vnFZlsSpFULl0wRyHU
5+EVZ3lalBzlkpxjeX1b+gnCxRvkM+5sql4H3r21EK/Ki+OkpAFVNW/Uz3lewNUKoGbriVjHcolh
BwImSBs39lRrm8jczVQKzB6OYtMPGfii0Xhc8WwkZekbzeRHjYxut2tGv8tCTewxSQDUn2KXYuFN
ZTv0D8Z4XknkqvlrWxNnhPVM38ju0MkvxSJhq7yb80NUzimof/EWNaMfwzjDqbCq7pR8tcvue5W1
AcgUO2Ao4dgh782qCHJIPGUFJIUTf1HhnbUiyx8qOy02RDmoyrkuHkoKj5HxRVUVR4e9Vk8/YJpk
k6Y/5UVlo09t9+NphYDfpLTQZoTzbEcA+8NpykrPiAE20SI71HYFVCvlGZSutWrtWaXB2HSbehIZ
Z/9Dfv0Vu7giXQ6249CHiI+d125hzcAgLnF3YO60yhEEYjcWOX1dF5r5uk55qIReGrJasCuAJUBY
icIrqa1NDnVxunN78YnDpDmDQqTK/A+v56/JssviIvWCO5GexUsbA1lf3RVeuNUeV6dFo49JFYuK
WNffSF+D8cnwALkFg908oQFanlSvP3P5RBKYRwmetsIF5ZK7nuiWmqN5hDeSulMBQ1BkKO/96m18
RpRZGnxFYSnp6r1KNRPSyxZR/3C1ruf/GdM8aferL3v6PtkxQD8aH1AxgwKuEBTHCrd/XLMXQ3Jf
b6zXXsK2is6ZXR9Wt3RTvzhqW6Z+B31ZGN55t3OV6xT7iwG5L2gYeVzRHnnf7Cu+fpiOyVu41SN7
3ksf2Y51CeATtbiFryE5Y0DJLVRa/k1OffEbuLSsVyxZGhrkuqwRruyjQId2ObR3REWtqzn1xThc
XgYnszSVQyzu/Aq2iZN51XMWSJDeHH+J34nXD+LFaFxWRpNO0yPjc8cyIFjmQUFvMzvdlsHAOlHd
XLRXufNRW+X/L5ppR0IwueF+OMau5aRQybTNXQSJob1o8wjG5OEtZJ7A04d90BkKsbuBpBsNxma3
9+fVjP1rEXloy9gPSG4L9iyJ7vPpmxLfw+fx9hDX0/WLMbjrYWiy3JoItl8PDVK8GmGERPaha8Le
ptqSwmUFGGFsudp8vxiUBYKLME2HaU5Uit3B9nxzTJhqv6vgZSwCCF5Xt7wYiQspa69kRcmmlx8U
P9mQ1/CZvjESSrYD4LbcIhFWtz3eX92W9ajj53hnvuu7yl/21cvtpRZtGC7Y0DRSlknGhlny4WNQ
jceuEhRPrj7PLybLhZJoDnW6YhueFxA1yKbfkKDbpjvRzr/eNboYhwslpFkUsmjQcWjxGLGr9x7f
UIEL430woPUu3Stefm+5xV5krXr1wr0YlwsqS02sHjqYSGWyx2QNUDT09D7zCB5ltz+VaCG5eNK0
CyH1goUc/fnwVxNuOvRCyazrlaKvCfGQlxJPkjaRMKE4wY2n7SCrfobhEoRrYKH5CMJ4s2Waz/9O
9e1iXO49a8VZnsj95/x6tMULeC1NvoWaIcNDicgGgn3Pc+akdkaNl321vnjWSvgfiaSKP7s+N/IG
njA39SWVuhkjaEFV4gl1UFxgWeXNm7aiyhJ5hrv4RYGMHgzL0RuHj8gBKkVIhxdNlIs14N9LECPF
qlo6XDvr57b5dXtbCvcLF0IMGq1F1SGEQB0mfY6qwEBt0fJ6T9+tnW+BSqohkDJwlrBTLEgfeFLd
IisTCSWE7PhQImiv+yQwj6vDVL6Y4pdgoqKl5CKMWSaqUsES+1xWdtTZMGnuILs1RzYk2LBNobyl
HcRa6Ndp/hfngg8wWtfWOjv31W9633lxAE/HXWcr8YEh2RNn8QFwku7Hb2BUE9gviGpZ1/HsFz+A
Czxmk3RqQvEDenfysk/mPSoLEF2tTv8KzPSfoWA49/c7uMiTFfaWGGpQv1fRYxh+CL7h9R1DVXD4
DVTD+SLuEPdhq3Q4lbpN7xXVrnaRp6BU9WN970C1cUWN/X84HV8Dsh90kVXopt5bhPUZ80Op2v1h
PoQQpHvu9yYULcMfOl6eT91jLNQ2Y5vxz/DzNS6XzQyZXEd6X+fnGpbdpeZOaxQUqWTr8LKdeiF3
9/rZ+BqOCzOJWcH9gQEL2h9S5C4KsDdDMG/qPZEDc3LN3XoUgzOvX71fg3KRp09IqMZjlZ8l+TBC
pzrTfHmo7ZD09v9x23BHf5LSKiEmAg0jx8PJwocQ8CepGwrS7vr99mifm/DWt+NOfNyGOumqPj/n
lrkdUYTqJjxsK/qYhbJtTj8HdT2NsiehshhVYbCG6db0PNNytjUMiOGqXASlNfnAnefSS6m9wwiq
Qseq0p9glho36j2QdU8NhBE6eMxCJXvR4RRi/NQMetfQOCjJ9x7WZND2qUMUJJunZk0FkNN/eOR+
fToupvR10Wu5iqaNFkzfotQZHnLNifbLc3wCye1sBvmDUaDU5Y0BUCFbc4uXrggQd70KRf/zI3jF
xthSp0xmGf8nUQd2NkMGMEXjktYGWceRP8zSuf1p2bRufFlet7ECFmAi5ecbo7lT9u2GSZi0R2Eu
xXb+rXG4qKPNKLb27IXBFHzlZ9nyUpdAfNxpmPi4pzQ2KpXRo2hFBVGAF3HMJrO2moQFuzH25GRw
5Ta4vYDXkaIX34wLNLFZK7Avxgqybt+Abl+yZRBiceL0D9WCr93BRZeF6PoysToMynYwswHJHE/C
1i4l6FL3QeRL/u2p/UPG+DUg91LKKtWAfzM+2hIoPyC6iv5HuoXYXyRvWlitbbLduIm2euvHhSub
m/hdX2zDZx066d89wL9+Chfv4gGPACNmP2XX+7Ajd+PX6ReDxlr3yrdosMWxXLjcXNCbBotGJds7
uj0T9Oi6oHDCgwQJaJc9gkVbVXQx81qOXT9TnbSfR6R8AksPSasBz2lP8jqf6Tl2j7TaTEIjREEE
4Nnpxv8j7bqaJNXR5S8iAhAIeMWW6S7TvvuF6HEghPfw628ye2Onmqlb2r0nzsuJmJhRCUmfz0w9
haz8BL8MmLWjz7DBGiprResbUeSl6G6AncvJRQx2goe5ZnCUJ3VUIOazzP4Wro7GVJm93L69/0f+
/e8rs6ZqTOM+tkiHNCCm2EA6eCCV95SmOfT0YaKDrbLWrtTWof1bwjTXVE3QbEP8FdrdJJbtxHqr
5m+3f5No16sYCPpBA3wpdt2AfUyZO1szREW+60WjP7temSNTS5uiA24aRaN2m4KT0/KUHUHRSIRp
EO1lZY1GENETacmOSdbbJmnAwre9/bX+jzj/z15W9ofQNscQ0m/nxB5Kf4RoWPvyr7a/KP0W+Kc1
fyOiEysaW1yWBFZsPJXDDLorUaXy+nDDH1/xF29jy8oyMxEfgljIxn8PmZcNEAphhcMd6MOg29Te
Q6lI6dz8pzBvEp3YKsSpZGQz8ZLLlDzxKP1ZSdI/DEvX0xsVG5u2WTKzxc0PQeommNzQbAhwvtRC
zJogozBW9RmjrcwyZVV6quuzERp23zY+45odVbkjDULUtuCKrFHUXRln+dhhb6DJoXa9RdOSjzYs
BVT05smj/lKCUo4UaLPQvf0SREuv7EacJP0cUSxtjblnpBMc0hNrBb2P5TXdCNHWuGp0eMp2WsaJ
Ir3zumrbocIdak4yiyKm5VxuLbSyHMDWkNLMfn9IEOdFNt9ZSF00f/xg4orMlUuiypicpYZpEcVa
Dy0ZMi0ySzY4buS97qP/HY1e85xVkGvWbOiXOEXrWPqB+cLY85oDulx6/RhiRa2h0IGUYtAhrOCX
22VKOX3FnEMbetXd5yH1HHlDI7sRVWavvPQvK69fBtDY4yDz9MSyARo48dMoQldeiRq+rLCK56dC
R2AtISNMVJDLDDsGdpQ6yr4nevc5VoYjTVDkrIv//op+WXX1DrSEFWE8hvzEZhUWlGq7Po6DbPin
32/5vhc1koKwQZUqk58qGZpa5ndSPf/XD/rLRlZPQJZCWvZoKp16dFq0xFX4TxXClLcXuRZRflll
5T/LFlRRurxg2O/5AdxNIyAOljef4eJKYA8VpJQgW5qhry0ajL6WTn9ZehWv0yFFobeP0lN+Vx0w
rZIrNtkXms3P03Qm3zCsiAEH2VWaZw3jKI/qN63383thTC26pqsYPpSNJh1KluL1pycQFVZ2W1R2
h0IX6ER6D4Fu5ErTzvwGgFtyZo9JZYsYC4RmYOV2SVmOfdI16QmjZL2LOm353nzUsd1+kwnQJoqT
EXBHgPDl/T8olS4bXNnay3NY9187aMnIdZWnv+fGk/fmDBBYcz/uLUzoOcW2fqCb+iN7jM/Wu7A8
LTC968asOltmU5qYWW9A0xy56dbwF+TSWOPwZwNYYthfdakPO1TwvEQrr6yTmcVQOYwsfkr07735
XdOtB5hiT29Cm7P326/sitv88oVXNimLmBQX4Ac6pRnI+mbzO83PkHwtOOTobq8ksOprAoI6mnRN
y3CWnbmXyaNCK8ECi9W5dVlWVilroqKliBJPFFieKs68alCcTsT4JlplZZWkOavTZF7eA8YLJUxt
1g1mEMDNfvtric5lZYFquZrzeYLjz8y3Tobupsnesr7+TNXIub3StUrBlyuwsjJqpodymsPRdzvj
MQy6IHZ7G1HaAkgUwxFF12BlT0YNM3G9AptGyx+d+ZmUglqL4N9ft1sbtYF6DnRsTrPM7EnTkdgp
vuCLLY/ixk1b8wqoGBucxmVEXg16FzOMfuRB080dId+b+WkwBbfXE1y5dXO1VrusjBO8UWI2MD1D
MAJrYk0iryf6citTkGa849O0oPwL1VFQKGvUz9sbEa2w/PlFYJJTcNSWIcKuuXtrm3hHEkkQYok+
1fLnFyuM0qB1+gKuHa3PGVrVSbqhoWCNa/Mmlw9m3SZtO8OyWhNxnBrwh/apPpaPtWnPisN2YbyD
kEF+LALNRSLsyE/pTgc7LoiFoAVqF6Y9vXZ76+mffdeVsZDMAkRCDGgXuW8DWhluFYn2LLryKyMR
yUzPyiJZcn/zTHzJhnh9ETlqvLNKN+UOxryBfnEwxtt+LP1iE5K2pjdzd6iWqT4R3PCaUtWXM1iZ
ERnNI6WeEaE13uyrs1Mccic7QoVMsuVA22E42MX8ZILCqrvI7FXkrurt6a4PskdRKenmnVPldZM1
aZNmocjmgD5iNLxR9j1kXAddJE588/FgmVVWpDRqXoPSND3p069sxox1Fpqi4RvRVlaRR6hnNOUR
DJscjTabI8cy3ih/u31bRYus7AyYAYcKkkr8lLd8W8rfZkvyyNQ4t1cRfa6VrZkiOkZ1h60ADgCt
YQ1+QNB0u+micSArW6MV0cynHOc+hpndcocAUqHG1VZEdSxaZ/nzC5uWyBbGh5Z0jtAfZUsdlRee
PMfbDCoXt7/ZNeTrn1eFLa0MScUztdSXDHUpgGmQp8NYhM2IXwCe3Hoas7Mf/bl/xvA8cAfD/v9R
xvyy/MrIQD9UooApp6ep+k7LfKM0oSvTSBAhCHe5sh1anqrxqCISVYPyrmkw/lU8LKMnAChMxxiU
Fr+BldGx2vfEJiI3K7j+a94QU1ZqOmeI7Azrex7xI6zqLvmn1/93cfri0phgRaLphOSZRW91Cw0v
+v9hBrk8rd9x5cUSCu061VySZECUXqqDsYm89jX02w0ojwF1q7mNWjDgHa7gkt50RaBXWtkPcN2r
pDIQ5y/zMxqgZ8pmiVhrzwoKt3wWDVWLzmtlSCIDgnP10loHW6096rPdySdT/+8bH4ahWJpOdVWm
srKurScYYdWLVJ6OiZH4YGsEUOmlNzqwJMaOqhYutb5Dp8CXSyFF8d/1zK8rr15DPhpankSqCZK2
BXWQPy7VDQN99OQsHH36++i+rLWuKWYdVYDGId1xObp2u0xdGk6LPqjqFz6sqOiu/H12X9db+Uwa
JkUeqbp5rCvov6eWz7rcs2rdE1zJxTB9TQgMQB5VoqiyKVvWmuiui8tyGCSQ66XNWWHcDhkmk9i3
GLWxssPonGme++Ytn/OzGfUuBcVy89EBtVfpUQWOC6YiUimRfk8ig/637/j6w1a+Y2qkTgrhQY6S
GtoDpIanKHZqC+0aLjuFjggpipxQxj0bpWewwO0SbfIHVCRJeewsjIhTRfCTfg8t3PpWKx/DNaJZ
4HEAGWn0aQIfJpvzeQjZpxaGxc7SrU+KifQaGU4af84k9nk2O2V6qOXRJtEjUjtnmizAsjSHVrsy
vI/lHaPnZFEpVTrbBJhDnxo3zhKAGHdUCh3kAW4pEzRV8oXagAF+WBX3NAV5w4hQuazsRqmdEgqM
TL9T1B9z/NgohZ1rd1n6HnWz3aRn6IKG91b4ayJP4DMUfJIrlc6vp7Tye0laRHAJagd+Vv1NUe3o
QfOUzcKyNDpksvkp3rQP3Bc9x+VL3zqJ1csfCMelNjT1qDc7Xod2pDKgCxO7saqtktT+7Udy7S1e
vJF1Yp4wlIz7kKrHsUgcnRoAes+vUSSKlpYffWNT69y8DlWNNZYCzsmp8rX2UFWFw0jqMgWgEY3a
rGG7mRuCaFMXPLR1jh4limpJnKjH1CoDMhrfNL19z9CPAvVa/Dll7UMITkenqRmQ52EOgZaOY17B
AppwKs8jxVhITM7UzII2zg+cKN6MG84q9AU7ltmxmm7rtFlkDe9Ale2EcQzCMaDrOtRkTeay7C4u
SDBWM+jdml2jNEjQWrdDYcfWdALI5GvfqXtjihw6jrauTC9jSII4f5fZYFdDoCaJW5FpS9pfgz7a
SkWdvvk1txiQ5cm2bjqvEOUBV2ApuPY6lXXdMijR1uKnlZZIVE6lGFO4Xebq/hBAbNddRp3b3Fvm
1HNHNOJ89XZcLLl6aaxrlTSqDfWYQzMpkiYHNd5toiFZrQ1bQefTksO7eLIEDuLq3b9YdvXS0r5X
igRCmEcuFX5iPlEtBCb07fYDuzJw8OV7rmdhVLa0Swp4V1XfJz3fg5tkMzPMMML4GfF8rCfN5bUe
jJ0V6BoRPIErZZGvy6+cbQp/AWEFXT1qxaGKXqUiP1H63pd5wKN3ORqCmanuoOOWQtWsT/RtlN5b
JrXBgmuXIJFTDA1E1JmnpxUs0jd9nmeXqnyrdzQw9fG+boAS70R54pVs4IvxXQML6rCapiLCz84T
FcLauV2qwyZJa9z/6kWOkp2kWXdyeU5mqDSUd3X8ybrHrM5c0vo5OTL5lQPuf/soBfHEWrqn1cKc
Jy1spa7iXetuZKjurCdBP9xlmMzt+p+317sCPv36EZYLfBHL06nWWijbqCCsXziwARwEeAqG82fj
Kw5m8R8B8xZ1WFTr6mv8EzatC2nWSNWqG1t2HhmQ863pgFDHhn8G9Tr3pnHYDDNQoVPlZBLapaHs
NAjB1YTf1QU5G8Znau6YsYul50SOHXBCuA2PETHrrloQm5nAXJeo+rA5B8kWfa/NJsDEVFAAAzdE
ioMpMRQHuV8gJNLHH2YJ+lKuQN6k9HVjtkmxT0hmRwM0KsYBgwSKbSJ0ADGZ3Y3VpmyT2Zb66iEh
1iOv7xWOqT41dQbzxEEIGZcul2d/CHOoo0tBN4GEoUlto8p3Wqv7sw4dALRamhg+wWrOFZMcc/Zn
xI7dlLlxDeyteuZARmhI3Iycvsxa5kqD4RIuP1tl/jBGlUdMy+bmzxG8QJYi+9GSIHD+o2n7pwLi
KENv7nJN86qycAyz8ge5ejTG+G4sZDSS1HsrWv56uiOtcae3KogSovusbU7GgFklHWOK1KOh5tZ6
+dZI2h7qEWdFr3dckw9ErbYYlwFoo7WzOLYJz3xoTTlTJ8MfyfYoz1sNl7cPXUmdD1P71qSNZ1r5
s26MdwZ4BSbgA9KqtAkauLlKjxrYLOQJK8bMUaWPVrac2HpnDPTlTQ2BIGrLs7EzFWMf8cgrGDsA
jwkZk6qw+fDaW/I2BdkGDeNjDE1jxFNBS8sHOTbsQeNgYZj3OkJv1QBSXZndgoLZYA49rXk35xPP
7ysJqgLhuzRt6mi85z1AbgNxdeh6pmw6kSndN2RAdBkdm65BaXFnahsLua/F8Y+CZ0E3Cs/M1K1c
GV49cjdNyu1cJ71NYeFSBjqJONRtDZPj1XEgR4W+muG3sLagQcN2AwWiqSZOCBL1YkmDgLhLzew9
k/O7uaD2KJFN3x1SxKJc4Xau7yv+HfUtJ1JKz0xUj0KJSj7lQJhVcQVFEWlbTmkQhardIbTto/Le
KNQn8DphYKXd52m9xySVH079NomN76WGSXEOJsbyBN49e2wWydrKj2Syra3vDfpcZokLb1TOpG8N
qb9XJQy501+5GZ1rRMrJ8C3JotdcAcmHFnI7rrhflxjB7AZXKiovGdGqNYeHrI2fosFy0hyA03Ty
OdE8i1aPtdU8QC/jYbLw/M3ZcmacrKz5cUjBStE8quNwmEmaOPKYOhV4KCirtqVaHzQ4NEU274fO
sHXjpKrnSgk3OoX/0Mmm4tFjnHzEoCKpUP/r5yclfSjhRBSLg92i/4iI+gNEEBujyQX2+7orvrBs
qyQnZEnGG1npjmXnhAHZoG8MEpFA8+uzuKV2ZTBvsd7gajNlXTPJek6cLTRuVWaqEO/Kum+JtAPT
iuwZpj1uFftf0DhN95TwEDVbGb4fevLkXeBBrtvyP79hXSYp25Tm1Fo8SBiARzHJHSgMS4esdBLM
K6AXo+ysXWK3o51FJzO+KwPRmP6yxN+h/5+fsHJiDdXlQY+S6ciSfp/l3X6huL+9zeth/p8lVvk0
Kvs9IV3Dzk3HXKiQb/tc8SbQOYE6R5AvXY+nLk51FatODZuzdIzIUablzgCRs5LfMSPZ6TkqRNrL
2LZBqMguBQlNZyZOG4MtB/feVtrOkenHUCGztzpbBblraCV2Xllbk99PBrUJK6H83thNBQ3hdjjf
/kZXg92L370KdouoM0sTxBJHC+nWBJYkrv0atM/biwjOeh3rQhHGUmKzZGdklShuols9P9xe4XoM
9u+jXs94xymA1qREqmBqKAaAKYkjNVaS7DCCCCisEFbXpaCjIPhy65lvKWLA65V4x0mfnzIC0aiZ
2Hon0Aa5nnf9OSC6LqBGkqLI3ZKr3unfVdSDQPO2cJSh5w8FO32HqZZXfXv7a4JM5PbrpCsDUVJV
ISqXxmNCG5tN9/OoeeNwTMNXwpHwyg6N3lpm+cTsui1L9MGearQTWZXbwPmkTjay9pfFSRSYJttB
TZVaeZDXWgY5m6i0zcoYXVXFgJIUY1JIqR/AZFchz6hxxw0g9AATepplOUbMp4IMoKaKF+lQWqf9
R0IjPKPYlhgwxH3osaHwyJjcTz2cOupESpe+65m2h4icOxvZJg9Bj4Jq0hjGHgPIiYTFhqEPOkxO
1qM2NYDdK7S8uOmDsRyDroJMdwOVQzptyAzO7vabztid2SeBIut20SDYrEYHsco90Vs9iAmY03v8
vRDACSY76Zw9h9LopAlIhrQe5F8/c/ZjQlgUyagP6L1DFAb9oO9q07phgjiq2BsElt8obGV4DBsJ
4yNARhDTX/jgZbz8SR9cWQndOgvdkHZ20T7WkQQurk+l/ciq2VPj2KdT5MXWYKfJSzrG/tRHjox4
D+VoL5lB+j0yaNVj131i188Qr7f02CHzpywdZ+lBp6pttG9aeseNX1WcewjXAqO2nKwK0iV2uKul
+1z/AQkwGzVo20yD+ByxpxgKKKoyoEiJwlf0Us6jn1FEOeCE4oaC8FfyBqP2srx2xjKy+2SfKIUb
QVCoUHSv0hXHIj9KaXAbQ4KnhwioVjkEt9yQMhCcbSwrtFP878LelINVjcV3Nb3DDK7D9a3UG3YM
nFCKVpeU7Yq6RtoluxkKBKBys6cCt0vy6+iJyIVbhKNrsbcaVLQFgVa3dmwB1UBj2k3Gd0sCTdkI
wv2eOIzfQxp0VgDklv1p2hQAjbSYTzK5ateWhpJUjZurIfsALYxSbaXinI4YI8G4b4oAmsnfuNIG
KGP6JchOklx1mNTjEuYbLT5qHfrbM3VJTgJeYEZouQm9HzZ8T7IOW2Se2jyQ6Uddqr4O8bsZs3p4
NLivjhFiHiEFb3x1mGRPxhdf1PiUtHNTU3aL/CXOmTNY1qnMTYj2IdwvpCCR8KrwjUaAQGLtpOLv
AxjiWv25Ik85P0nVT4YcSWYoNg+NPaRykBLRSPlVG6bBTBFIlS5lB/VrwsqbHCV3hS61I3B+yI7x
bekBYT76ZO26I3pPYnj8Net8ueTKbPY1Ok9aRuKz1sKbNpBP+EEiUYBxZRrLMC5XWZnJxKwrq691
bEwhW6mZPBVplSpHQTu8WrgKCdlz9iqDjybVO7dNXm7baZFfXcVQ9UzZqCVw3jkCtyx9kazcvb3C
1aO7iFbXsohzpICNBo2Jo1VHzjCOW6nLD1CsgpDg0P3sGsiYVGnkpNQ8FYzDkk2BPCn34QS/kYMb
8fbPuRrR/SnNrX1u1aqG0kJN/YgZ8NqW1DowZu3b2ENKVBSfipZaXSC5s+Z+Moz4XMu+0c7vCljm
4hSjxF0mGNe5Xs+52NXqFs3NPNVGnrLzwuQAlPod99hPqQZOp/UWACAUR62tIvDxwlVXlyeqUEFG
YXU8Vp51LLe5y3alH25zkEKRFARtiSedRNRaV8O0i50uH/2icpXkxtDWkt4dtRquKf7BkyezVx1L
mbZZ0rljyAS7vBrHXCy4CsuZUZdyGiMu5Ebp9HVhW8U7z9Fi4tmej4LneM3mXJTI1/iPNsRsEYQC
QQqVglBzlGwq36nJ0+0ncIUSYzGh/y7Er9uyaTWMQ/z70csnBf2wcfRkurcG/dlCxatL3mXAgkz1
WbEOs8Ycnn4AabkbMIZfyR+z7M2AsBbxtzCZBDVlweGuMVLhNBJKeqTREUKRXpqdedobo7GtEfCN
krSfNE2kJPY3AnH5FpaGFpEuK6a6usMjr3OtbfXpOMovbTo8hD3KvFT208F4UkopSMdkk2YHuTnd
PoQlK/oreb1Yd3WPa12uW2AS4V2CJR5fNC5n7z+gI/otTXZroVVpQh8tUrcQezvORvNrUmvXsPBw
OqDAeOk2hemXEbON/jFWoj1p2pdBjhA7Kvl91kyfUBTt76L4BcTNtkzBNEnHBgGXrgCZAKeYnafC
eEV6CSrG4lVpH61aonYBWJ3DyggTRKDMeK4YGD3LzlMk+VPiauK10HhxpLLrwWJrfQx6f5Ynfjfo
moM5CWdRZU4QUUsjd6pMsVmB4kJnOeVQuOaIrmW2ELGi0NYNu35815XHGKStXfGdJJM/ocSZGogN
LWUD0VI7jVAH4X7Wngplsg2ZnBoA4dAoAXf7r5KzgMi9o1tQYkEqMBmaG0qdo6AcRWJpn6AtFfbx
jkcDeqUWBrEexhEa04gOiQJRy7Tyusl0deQgSvwAIKubp4UdG35nmH7SoCmNSN8AJWhXYj3prcWz
kawXKp8rrXWi2HJrcN/KsuTqBdoQA356+o3SMii1yeF89KuQ+Xo5PiQob4+RAVgWqHbRxhva06Cg
Wdz+yMHkm0SgbtR/asp7MadevDRb0tJllPvxiNc8HfMx8nhD/bR5bqjqqLRwSD3YUD51wwnAsk7y
6LNhfipQTFcNkIhiHCUfALVZPiBYXoczlV8jNNtZujFBRtSBzCovbZnkvhUCVghhl44VNkE/TyVu
pOdeMRceMyHF157iubdz/PYwfNeS0euKzMkjBsbgzxxVYdrjK+WNZ2iJT+ZzpOZ2RYlbJOiBWOA9
iZsTb6U3qqHQLqdOH1o2auVHaxJZ+as9eQ0TcCosDEX0vbzXC7+SKXWGCkChnFFC+c1uuOdeFqg/
hsT9DjWrxYcqaFcJmbSu2YGLdfUVZU+etgMZU105J3nishGyMvX8YSWKXcvbEklxWmAkjw4/b1sf
5ZpXu1x21bwjc9aoEiEK4unRpRD1VfOHAcmAMd2p4HQG3mqBA4CIDTwqvoVyl8CrXo0KL3/AOqCX
rNFEBXn5AQt1X+LHvS/nD4sUC6QIgznaQR12FBGI/B4WW1vDy2VXMdmAal6qSBkKeh5c3TI2HO1M
d3RQ80G2+x8QM1xzaZcLriIzFX02hYwZ9qnekwyDXbRzGQFlgnmnqShqGIN/+2h/e6xbW1x5NN3U
hhxKaYghwF2cmZUXGx63pF8oS7zMZfVchU91OdkQFoAw/VuaIy+c6nurJndlTzYknrwk2vaG7ncg
Wp70xjEHzU9S1c0NaLshYM5hvm//5qv188uvtPKGUVwnGBLCbTBmdmom67PJ0GjQmzxHjBfbpgUd
THUA0bKcS/dR8YHum6DSe4U+BInYHwOwnk7o5L5n0/ITFjabRRZ4UH2NeyoQ79MOULzENQ7zYcTo
Wus07b5G7lluW9OzDE9EmiuyCauQM09kA/SxTDm33EQflG45Ctwt8qIsfUjM+BCWtZcQXfAFrsWe
F5motro3k17SaShVRCRolvbsfSm3JLoIfnT1PfxJ5LXVSfOmQu9fwu2MiyfYW5QYJkdWflF1RBia
2tR6v321rp/rxYKr+IfFUKXF/MXy4geQFtw199Fm3pa5LQHIA2KNhUhQ8caPfrRTrzpO+zQAC53g
gi+v/K83efEjVicqdyPorzp825F/dMYnJsxu71J0dsuNuvBetVowDf2Q+EzQJceAZY4RoUGE0FWv
Oo0/u1j7qnKE79V1UNZCS+Azh1KS4WqB5NP7fGthZhwPYavfa0ceRFsNbImbhY+c+vUu8aaN+nB7
x4IvuqaCmjVM8kxLQahOnyv5DaLjgudw1UUSy1BNg1KVQOPi6zcdC6kiytJyQCO7tufSXkQuF6XJ
6Dx1buwqMAbxQiTitD9FGJPrzaCLxVduw8Ac6xSGNcOnXqIRLKr6Kjrnj9Nh3FM4rPaFb7u76DRt
a6d+Dg/Zt0UvFRMz4IapBbf3+szMxa9ZmYYBZfe+UNFpA3T+0L9hOOxAXCjgoL5QmhhaZCCJnT1t
I21F6f7VO3d5Cit7kWEiaLKq/l+Fv/5H8zN2MTRhbtVt3NoaqKAV8M7LG5RzXeM3lTo5/dI27JH7
qMsG//2du/wtK1OCuFFJNBW/xcRkbYNGVBtvbq9w1RFeLrEyFApGAGLGenaOKuPQTLWjFvxkheU+
bOctT9/CARoHO6sGZTtwBILFl2+5tlKXi6+siBZqcZxzjlQx8upml281D5lDMJS2hLhMt0PMDXst
tFVTp/Bur33NLVwsvUZ+N0ncYXQZjdZxBNcRn4BIfsEkmRxjxmS4kxMRfcgVQBny/j9Xeg33HiLk
xdbS2V0eGIdIZVTZ1ivQY1uA27btLjkgYfLAGwgyotCpEfcnAShgRXj7a4b78meoX40M9FGmqjFw
pTiUTGrlPQTcXsRMJNzr2pJVWdEPyGSxV36AxtdeDVjmQo3b/FXtsrPk6V5b2+wJ6hfoJS1yDtCr
Ib/1JEWQn6v17ssNrwwbw0hXM7J4Oi5hFgMpG2SE+DbeyBtLmFtdYbv7esgru6UZoa61/e+NL4s1
zwxM/KZf34ssg3CllZmyiqFUqILRtt43Aw0ir/0e/ZmTWJxb8EZ/l3suPD1Yg+aaLjN0Eijuas63
RX0oKPXq1BL1ja8tdRER/+bZvFhK6QqNlrGmnDH1eCi3xK2CeoOixwIYkaH3oYOJNbcxf7+9bQuu
1pUvF149irIEdwBUcZZQHBNVAwRNNsUZEFvEESVYGGR3/Em5kwfGk2Dhq0HFnxxAWz0UWqTDzBlf
ktLF6+qAONFT6eV2aKsLa36gisqPy1bWJvdyq6vnEJtz1rYTwuEhGjaMFffVKO9iVbfHGIrPauSa
2j2jPYa6NxxyQnMuMryiLa+eSJvk/3vIMSrNUCVS807gNUU59zrkH6BHbGRxqcD8KD4BVSAUVx9K
b3DBKvdz2AiVI0TfdOWmx0q2jDbHvQ2fFV9BU4K60oGD6Jn6xaOIcll4WVceu1U7KQPSZ9ndCOSP
g/lLCGbHi9xC+wuNdRTBHGkbCvPVpULz1825CMZXB6cbDat0Ni9GffCGF7Sq+8cIyIHOjnYSqN/Z
CbjsM1CkL+05O9LNP2+QrmzeOGZNybspPk+4oFCzcmqMkyhlat9+lctx3dro6jjrmJu0bLHRKsnc
sDftPks3NcTCDG73Iqqja3HIRRKsr06zlKxegqa9cq7U3J0ljOdq5aYqLa8oUCGSv5NJF5jZaxHA
5YqroMvUh7AZCI3PRVO6lrQj1PL0SRDaCRZZj08xqyONXqAVWSpQpOMDpp25WzSvt0/qqsP4cyXX
I1RmUsuaumShpdH4kWWiXip7ncXsogpur3TVal2stPIQhlEY1UxHXL3+XQI2fjCYd3sF0V5WrqAC
IB+KnziW3mz3BNMuLCvdvsKAI+sFF/xqpnlxBdajUlzvCMmSMD5Lw+jzUfcaPTzoI5xAT20aNbtB
8swhclA6yQGyzfek65y2Lz10kVx10sFFUR77PBEcp+jSLH9+4f8nqSmrbIlNq+LnmD7xVLY1mYs2
LzrKlRXhea9U4YRLowUY65vdISD7BRUkP0JHzdak/0D4QLSxlUXJOCY5TQkWRVFGG5UDTMI/9Bjo
vn2Dlod7w26tIb4R2MYzbA6hvWnaJibaVIYZeo7+8UHqnrha251RiDL15eLfWnRlTcic1Kw2tSVd
7t1Fbgsg7Y3uJQfAATaWAFlPlg91Y7V1I1kuOCk5R1mrhhBbeQc+jBKVoOy+e4faqs/vyz19lILR
C5Gnl6/fUfneRfdKkB50B0xe4H5XtktCEj4AwnGfBiKlIMEJrNvJcjsqYQmdwnOyRTU7QGqHRKMW
Sr4IrtOaapOnBIP/Glq5Y5JhXh1VEThhFX312/fpaup0YSbWBSlWZ/GUpngp0eAu4XgRmE/xK7uT
fbSlPkQpjehsV5GpmfKq5ePiCaXBzo0U2qODXYCBmGnPjSy8uAIzYKyMTQXwQDVz2NtkW3gTAkXJ
XtSO0l9LJwpQmK0wExUd28rwDCPndZrBvKV3SNm8edOgvfAD8pYu8fIgew0PspAE9mp95/IMV6an
ZQOV6yleyg6AN4HDngf02GyBr9iISgsCD2asQhmNG1Op6/CRoxy7bQXsT/agJL0HsJngZl4t0l3u
amV1lAQ0HlGMLEb9AKgJSgDNMyRuHfq0yJyiXCkfzdzu3qotRBt9dJXkoPeNE9lWv6QNPQAffPul
iH7PuprUYRh1ohF+z7TDGD2z66fJU95mF7F5UD1oz8rG8HMfUqrIZDs32RiIW73uLs829U4sff1b
GP6GmVzXmtSmS0c2/7ZDEAW2vv+2yzsE68a3uUf3Y2u+DIG+KQLJ4XfaW2miL25P2xGCw9ymm/7A
T0t9c9jP9/VH7Ik+l+hSmotTuXD0QwqY9gSy73NMv0t5fZYk4qmRN1WPbRFMM1yWfDabehdiKv72
SV2tLF/cHHMVZiWklgxSwaY13v+QdiXNbfPK9hexCiQBkNySFDXYsiTPzoZlJzHnCZz569+hX90v
MqMrvHfvJoukKhAxNBrdZ0ju4rX2ZXwyg9MHCH5mTmdbe2hFuMF/YA/+DXe5lCecUt9nXYCgzWem
xdSB9lasFP9Z8n2S+9hchDXgboohmZd+gPNJhiCDqjVogWvuARt+nCSgIsmRNxchravIYBZAtp+y
MQPOHA58JHdM/s5rSd1C1lVblqEMSO2Dsofgqa0nCElbmxLF4gKeY63Xoa+WuwV0PipI66QruMnb
5Vr9Lz91Ed2CprHqjGDjCNDla3qng4VYcfCgZRwN2ZwuYlvLRBmYQkwHBi/rQDxARt42B31NfO1h
iMdsVcAnCKCj3NwY8aufd1B9A1jE9KpwcCmp3ArxNjXRKQHeNGaNYxB4F2W/khkiyWDg25heEL61
cKUozQLkhta2ugMB3wiioG7TKG42GW4s0HCqlJnf51VADI1M3Yw1dxSqokCme6UxOCy4L4ZfSqCA
6NCvo+5pppcKCGWoNXNC2NnmIOdkgE36w69JC+3WD1aS7X45aYCugsGA1EaB/Xsk0aqO5oPWTQe0
qrZ6uJpu8+lmAqgHBsUAFaxAS5vewbXWOqc4yJpml1OIfwanCyjNFHRRNZaadVDrnWkhdHSRJFxd
xlaof4ZYwGYyVipqCLn9gwGf4yFZ0xDBOxwNe6qCT4Wo64TvM1RB0gmysWAeCBO0gDJbgyq5ymJj
A+TJqmxNUCfwrml1Z6p9z4qfoZhuq6DYRnFrJ3on+dWSRGepxOHrhWjVEo//rM1AC3PjAslcIXkL
yAZZzEwwDLFShxhk1N98tQTzGVwe5e36/rq8wv+wAKzFRaXClVsJTMQ3rt2E4qMOpU1fyWn/Sx0g
MZlZRQRPw5+DC/I5RGNcsZmTwlmgYliBzbO2tjKZistoqD/1jKUAAAxhk4IyhNPG61ezwqjvcnc2
jAEyyaMbdpS55chmcnEvodUm6KDg5TaBc0X7zmuTSpKFyYZYXEYNNztRAmh8CrP5WYQSofIfcQvO
0gdrkU5zJNPAGeKREjfALOo6aLfFfdWbp0IZvHjU7zIDYhN0cAGP2JI8/dB7w7ayzOapKUuCJQVZ
a3EjqSA8tVjH+OvpLY5ZugLIpEJycWOtAExfWc8WPOUBp3Z7uzz1L1Cxljp8X57zf+LTV7H6LJOz
VGg+TUMen1KQewLYVvWRZFW1OSP7O5n9M8RiWcdCTWgI+vYJmnNbEfYvqgbRqAIqJ2UJDwbQphKq
ACAaQeMqva3MfMdI6cId2Atr5U601WoaUjdVKregSHAhrc3CA8+8DDS1aGQf1yOG5EL6Kr2dTQgS
vD4ZG2wQHe36BNzCun1va9CX2p86bKWvD3Y5ePyZmsUOyPSWTloSxCcwziFAtNGrfqPoJ8ggSfba
fI1eW4PFNRv4LEIiIKwDrWYOJ1htavhzqo66BUlaciybH6mmSO72i6wB+ufu+/r3s6mMMo2FMJi1
wPiunuFwc1Qfq3W3iWAfj8flzDOJ7XBVf2j4M4BFt3t9cv9N+eOf2f0S8T8b31QpCZGLxadeAKHL
nbnNEjf2LM2vr5rf7eb6eJcvtD/DLe6aQS+LxjIq6+CHn3VWHOPpqS6Kh+uDSLbn12E7+6Zoanx9
apCyZEPr9HCq7w5mTACqeR8NSZ9h3nxX9swXSOBsKKs0AmusMVSo431eR7YfZI5m/IRQiK5Bmlny
QpAu1+KGUTU/polSz9ulX01utkrd7sZYGWvNTX/IFks2j4ugFCTEJ1BUsw4m5L+U5KRXhybKvVJs
QuX5+pJdbvidnYPFnRPyvMeDHjF29kDVgV1uS3T7mx3qRk70Sjdw5GpvZABCXbZ8i9iijDpsxtsG
Rx58EQN+7sRcAZ4aV6v+qTRt8RCyw1Stuv4IIZ99tKcounTPADZCcM/mH+RDtGCvgrkL0NoP7rsQ
bBa/YaOQQc/F7gF6lP1i2flZxCjmU9WI56eAkpYOHx/Z9KOjMnHVf9M6+eeU6oucX/QjS9oK8X3Q
LFvQULMnLb9NrU1SFyeqVVB4ekrCt8k/pv0H08d9VbcuSygEA1EZB+s2RTYu2yCST9cXuTA3yqEo
qjg+jcYrK8t13w7b0c9up07sTB82Z36xnki2CUewOq3ktY65U6ClA6E4R6mLVdJ3tm6mm7HsXN8Y
Zy4JSOLGmnJ6E1K4OGWjM6kojJbjejAQCWOBJ+l9H260pgFjWYCn7W/LIAe3gh9rbtl6fkMj4bSq
6YJp72h5glSktiAUUdqlPqHB1O4S0D3C4aBOR1Yrm5mkXLcxgYpkvgVKyY4oh2JadfATFQx99XPs
s41uIk+NgaDX2LaYzFNO/U9ruA18a5eG2bahwQlc/DU6xTYpCojPNJuGBNuBV6uSGTchmMpcnIIG
BIvyXulu0hRSAC36TaA8BB99BYoRCZy4xfCTtef+qahe4hJANChhd/ltYIj7vg7hSpbfZCo95B29
9aEn5E9rxSpWWcPsVozH0hohLtm5MQyw4jjeTZBCKssD7Z6aQVlVDYBX/U4QBt5MjValZY+II8Mv
XpwQNAGE+zDYaNMixxpBdFaxvDS39knJV1PKPOQ8faw/shiWIYQgn6kcDfq7E4xiLKgBkh64SP9R
bQpIE9wgCeVMvdX0n0aBHkHCoHYGz0QzyZwiAbtKD3+pSfTUGaEb9Pp9muK1OAg8oA1b72SPDirZ
pnRxwwnVDIRamtGJTN3eTPudXpfxdoQX2TCCzp5S8KBarblFdRAwfNCS42JHWh8M8UOKi1cvH5R8
crga3PbhuObZYTBR1mXKrokjB9ZHNoGyYGa8EXFS45MCJXVbRNyDc+QuTCOPorhZizDFVqe/8xLS
yxWKSD1dJaS6g17dHXbpOh/LtUXERsFLbPohdBlxVpbV6ItJ8HlNVSsbp4M/QYoOVrrxxH6OWmdt
WCRaxzTCX7SA0rfvjxMqMkPrtU2rIqiyNW8qN+9uq+C2NmsIGNSwUG4di+CRPeC1w8GX73Q7AGoy
nJ70XIAXlrpUZzhXk6vzwZ2mzLZQiClyBkCeWGkcQdl/6Hww92EvPEAkogv3sKSxckjvV7Ur4l9x
fot+saerjZMCMmipv9Q2WlX1w9SCPzZErtY9ZEa+mvBzGR3doUe1odN2DFwiyq0b+JIiNyunVdR5
qXjNsxoSZjuRvDQQP+ATBc//Y5YfEM3M6d/qce7NQsgi2mehFzbaKjUEFvlOJ/lWTPoK+l4ubOS9
JEmcWAdtNFcgsARIJSnWObIM2npWNzp5Mm5j+OZS1bd1Y9tCIWAqDKfvERmm23h4SCZEo+ilG95V
8L6zaC30T5Luqdk4E2pcivXe96kTKrHLB93Lm2mlWP2hCvKtjwsMpmn2oLWSfP4yKezPVf9V2D/L
mWrixyz3kcPM+uiEuQX4IK2rd54C/R2gj+H/4dbjL91cVcTm/2UGpc+PvbPRfYNbkA1Fwhtv4VcG
9RRolUHywLcLFw8ZuVimJMXQFxmbTiuOJULGWxETQJtgPRXJbTUwN2RkE6Gf2RQyXIr0/l4kbqbg
UVKPiEFsuOtchN672M0c8qC9gSsP/sAmvNMdAKjkVnuSd+xXb/tsdqFpRrvBb2fcFugLr/y5ctAm
w/y2ITDO5Vq7v54WSB6HXwne2XhDWuq+bor5PQE7vybz+gz80ZLf1EKqtPh3KcLSNAuiukRTTYMt
n0oCXvJ1rk0hqFQ5BBLFzqAQYoGLljLWNmjbSAVz1tlxMjlNAJVk8haO5VGMmtNV0G4DwzJNEs8K
TDBSgTSJoe+W0VOoSvW1Lqz/91+6CL8ajWPRYQ8cIfQy5weYGi06JGG8K6fGVXRUjvp0ZfBsF8D0
zAxuQ9QV/XZr5uEGgsY2r/1tJOuc/v28/v6j5q1ztlSqysuxHmkI6+oG3GwAKGYlt7WM23ABGPl9
nMUB520O1bh4XqZPviugmGaH3rwDe80G7H0bSZteF2DK30dcHPFIS/xBq4fwGEGckiA/GaGAqLY1
rqE3DTzwUTX3AQO8d2ikz/f5a74/QL+PvTjqky54Nml+eKyi8q5DSmjWh7IjT2x6DMrw+LVFxQ2p
H3Mfsc6YH6ilF1tsP2af6lDZLPLXhfDyvj8S0JjrCZLhCfE6o7KNge2S6oMYN6zU7hT0QnKFbFTF
C4JD1x+CYjMh62382o7NbUHRg87YQagQVExzj4p6awa1C1E1jyePU7vuswEbC0qeKXEp5NaCkDuW
rzs9D52h3dT+Q6ZGnqn0TqQ6fXBEFd+hwe8BjPYuhnsxeRq14s3PxB0XDqGPUJUk0OBk7a+erRjP
gTcit5l/p0e7tgg2Q+b5ussDeAWX1FEM+A7Ob0iozCo6d3yT21b80Isc8XcNejdy2shRqtiFx8Nt
mp8aSACV7VMI4cSuvSnxDGVwCqRg8aLpzgTyXmTpUfDOaLlVKwhITfdFWDtKoLt5+zRalqdGPgSR
6Z1hpLELMZrfIVQuJ7Rppn589sfmLomavQ4wZJnirlv3MoeOC0nY962xeFKjd2bVXZ4CL6+8mPpm
TNhxpB2EPm9L7VcL5VDIfQ7sxyhe9eFXb/xsO+DxZjaGhecr/xD9oaweFOi+Xw/ZF7rT33/X4tGd
9r3oUDwMj+phxoOXDyFsXwLburfQqNd3auTMyBR6F0c2sj5Z+iGdlsUTugiKPK6hsgVeU3SX+ra5
g0oqVugmfVAcKDW53V0A0YTn6pFuwl26l+Lh/76zvn3/8nWdxhUvjBIiT+YevUyngdd47YDZcD8e
lP2sK5PulG3WedPb9YmXhIrlAzrSgt7sQjCfFCjijoD8RnyS5XZ/3//fv21583CtVqcGk1uk9mg6
HQK9AvPnYpun9pTawv4/iHH8/eL6PubiYmmAgq8sNUuwoHNNLHVb7uTWKVujS7wVuOJcvJESS6r8
L1vHeb7PLjSt0tusSnHRWBOFwFSKnDlwlEzdWh21ry/dV25xJcwvs8gaArZKyawQbjsTSP3OhOjU
2fUs+K5uUH74zLb6aJu3IOJoyGRRKy5tsZah12RfvLhshlEjnVmM4dFMHrTJ30dN58VQpCPq+/Xv
lcWIZR5pGo2C2IwzMtND+W+1AmcODX5XTQF6NND5gUs6EIF2+xI+EZnJpnS2FxFqhGkXDQZEzv9l
raOFUk12P0tXWI66m+5SdC5BXUG1Z8ecfLAr9aNia1ltXnZeF4FKwHOkiqJ5Dvpo1cHAI0klMAxZ
rrRs7lNVGyzs4f+1qvJBN4UJEHKlnbXOV+VTkThSYsffNeVvh3VJf9LUiSlRjY3cgIjjQlFwtssp
4Y+1Vnf6HlXEHXklbvJaSqfzwrvz+9CL2DQwoqj5iPmEcvlKsWdFy51yb9zXXralsM4R+/GmqJ0h
Xkk28/wfXzm8SwKUaDQKtQocG9q1juaXjoKycTaecm2nwLoDYtBO12g3EfvddsdQUWUXrmQj0UWg
IlXbT7qBOdcfhtf6PUSTp9sMO7GJ31WH3oar/3LnftXIziJjGBFhkgKRsYKGsoDGTT/KEO6ya3zJ
fwoUXeUJwXPiX2L73cbAh6EOQ93mU0P3Kl/HjrLR7hr4C8u+UBIJ6SK3SiLWEBUwUPjwdndKh6oc
tBMh1Gwg57y+e76AJH/vHkjPc9WCy5K5CAMABQF0Og3Z0YBOedKi65tOm27MdahAF69VQt7DYviY
Ju2Ummbo4Eh/+hk0I3nkUygNGeae1ynIk6w/ZQSuzyEatQ0fIb8bmnZJ0E5PhZ9C7/LOCrR9neBq
mVrT8cGSmKC8NJThFlHICdghg9In0Z/Tfg/VUofxCWr89fOU/zCS0DXM1Kv5tGuKunKCLHzMCDj0
irlqKfME9W9oxw8qIevRfNEh7E/9eE1N0zXrcZPo1Xun4srShPZjhJdJOKcPxfNYF5tqQCO2+Dmi
9W4EOKTl0c/uRqO97bUIRhyWXQ2ooxpPcCm0SYkRoP4OF9Fh7N24/JWovwJG3uKIvfdGts/r9jnU
wjvGo03YFY7wh3Uv6K0eh7uiDSXZ0IWu/hxx/lm6vzBCkxXzKSAZMpNx1d6Pe1LZvLKR8aLBFaGj
RN1upTvaTfpEb4M3vol6r3ySFi7+LkF9/xmLzknXBkJEsKU8zoj9rHPZTAV5jR8HuCs4IkIAclPP
dMUq+GX9DgMPLlcoAlQHSGHjmvNvxi2mSpZLXA5Kf+ZmEY17g1d1QcbsSPRim7WPzBKSUt/lvPDP
CIu8sODN5EMtODvqw0sXBB9KBU8OEv2/IZPfJ3cRXMeWEmbkLD6WKXMqGjimOKhoGA3cl9DN/k1S
9OeDFnUGJbdCoUCr+VjFL6SF8jLyWmbEd1EBjtvYb2jpP0V9B1Yds3mcro22PVQVgOJIhsvnAIjJ
RJgemabN9RB1gQr/fQ4WeWGtqwUPoHgKE0OxbY7dQ34ASFJ9yaZdtu6QtuHFb9o4rySBzoHhNmBa
3EQP8o61bMkXYVnURQ+FYj+Gi0O7UegP1byhQyxrb1wuBP5Zh2V6aFWWGHsLo4j8ppoFdhKho7nI
7wFf9fS0QvOavSV9LJywghRgXkpggXPIv3IlfFnCnN2vI7zZKkNgZ6v+B++sPUl7J+0hSl2BVKJA
Ki+FaXJEJViH6yfWWlr0RjhDVpBP2VGrxw9V/ZFE1vP1jXT9u6ylO29YlHUUGSpM1ONNHTxqJXcL
Frp5dacx4VgQ7LNCyZCX89F/raVFFmEI4uixoU56fOQauKgtfELqEBpxPtS6I/g4Bnx9/ROvx2KL
LIISY3Sg6KzHxwztZbVWXQETpE7rbGiaQSoYkbiQIXivHwqLLCNUZ/nG0GHdfBUVYX1fDMNdTF+u
f9cF+4zzGGAtjXy13G/HJteyo6jCVaGhoDMkwxoQ7bd+eu3Y6ALotI2ycT/Uxo8un2wYF7ttYOx0
U/NqrVv1Qe4JVUONsNwD8+pe/32ySViEqALWKaWwkEXRUnPgy7MJIORbxPn2+jCyM7IIQNoQmDU8
5xAa8rfOwtWKPXt9hAtIme8TvYg+aFujIwgphyOkVx+rbIPEzOAoB2jwn4GgaFFnqO+CZtWLGx1u
VzXJ71CbBo7TsjPSS2KC7PgsktOMB0VRZgpuP2WvBlDWRy1tqGs7UWF5k0ku9AuA3m+f/lWIP4t7
cWEGPqQVYuRTs/JI6ADHX6y5O5cDOESLQFmGrMz1+Z43xr+PtdYXzedszIAoXeJbCPaRmtlDg8ci
hmHqD9WQyVZI9s4X9utspALYHugg4QRlAXdMdIVYpK+uf4xsiEX0yfIsI4oxh/AOXU8dhmA171vJ
Dv1ipF+bsvlXnH0IpaPVaJGRHaMkcYWfuSbS+TLp35hW7YxeeDQFmMPoFK+G9cLM9uhI7g465Egn
YteJl5JfQf5DTxK7H1S7SND3L4EIS37F7LPC35YU74IW1X7S2jHKP1Z77IKPqHn3YdeT6aoNBgvR
ejvOFLg3Au5RKEj3j2b0WEZox3S3+XjM0xCd+eExTbkDATYnmIb1NPQV/CuUV8rgkApHr1XH2wfc
8Lc8Cp9KWq/jHEiv0VinGrTVY2gWBpZ7fYn+TZninxtpiTYeiCg6VmKTzxqeoVOcysN0M6dRsJxx
wpvMg11GLvWRk8THr191tmZBoihJqeAeDIYfutVt+zhF2XSQ7D/ZKIvwOJCobPoJ+VlixS7pSpiK
DnanRJJM+dI214mF86ICv2ot+QbFwMK8HavsGJrvoRD2WD9KFkk2wvzvZ9NV9bwcjB4jmHv2lc62
AO2WK207S1kyNLpl95dswHlmzwaMuZqX4dTiMdO+9uMrsgXJqb34WD2ftMUNyVHFVnx4Ch/ZQ/RO
PnMLnn9OsAHcDcq12sMEgFhoJ4qd3VrvEHd8btYRtKUAK1FlfBHZty52SRkVY9AKPTumfID9CdDI
0S/J+l2K6rqqmYwQ07D0pajG0A1VU5mItbPRFrhuyQ4MrmBrHjQv8wKvvlFc4USeDFH71WNZhkad
EU6ZCa0L7M3vyzgoExgcft3cxUG0o0O2UuFurSiGXWnlPe/6H6HV7OoG7lsaNMMsf0jushSI/sJq
EZSSe3yMbYBUklWD12Rx6Qhj2IpcK7wI8LAZwVenSDmMsIEP4OASU9sFPYEOOmefrZkD3c2hIpKM
WizZPl9lqMWXUcg66rrFYU9K+GKDKlUU8kBvhkPHP6YI3cUcSjKK8TNP0h33gb0sYkiL9w9WuTFb
3VMmmFQWApaq4ifRWzsFfroNwR+g910lfsIcEkJqoOVNrIYM+ujbVXDvD2gdk2rYxEBkNU3xptT9
Z8PyBP4r5SbtJjgpvvoggflG+O6TW5KhLY2+cDwd29L/zKMSwtk+KrxZ9dSExuuUdm8sJ+t88KHd
0oeukr53MKLJ0uwmHdE2KkYI5XKvbdOjkapvYwOuYB4GbpTnHqiF92nHLNdIo3hdNspLCwqMU+nm
y5Sjkq6AkBjmxY5GZBvCotPJ0/bA8/oxDni0TsP2mSh4kbcl5A3Uspo28EQQ3gA2R1dnsJ+xIFBL
1Z9509y2itBWU6iuklx3zdBvVmaTUJy7VJK9XjgV1KKmBo1kjRj8iwF+FmRIpZCh4ipMxwik1Adj
VcdsS0XlGJZMM/rCGf821CKLFTF8iIx4hDnryD1QDJ047CWVGdkQi7Nm1lbQZ7AnPOhw0YnITd0p
ktzwUqPo/CuWrVwNAp4KSCEwehGnUGANc8VTegVO6dUu135Z9Utj4rqOhhUdrFWmrQXYoQGPN8ms
jq/6XtFEu9CYM5X3wjgmQ+5dD3QXnpvffuCi9OcnjWggAQ074Zw6OtBmRp/bo7IlQG3UUQnTallk
nVPIv+IAQoCh6qaqYTN9j3BmEitBkwBFiOMGaYtCfzQI7FlNkGUhd2F07IBjDseWDtbbBEp05c4P
6t9EbTbXv3xe3b9+h6FDd05njJhL6fkS3mykZFN/4Lx24MqwCXGZKFS32/R9RESlYXyyiqfrg146
QBBH/NegSy1frWr8CL+lP2jBvhpPE3+Fm4dG19dHuZBF0fNRFovKk9GIgx6jqLBeU80WGN8YFlxS
GsC8VFemkC2WEkTQiMMWswdQE4wMlK5h3Qea9rZcwcFjVRfb6uX6h8mmbz7RZ/GnTspWWCkG1PST
3z8S4kUKlDWJ5K66wKKxvk3g4q5qSpI3cYoJLLL2UBMRuLjVdlUIlBF/6pUPGoU3bQKg3kQhw+sn
twxC7f/dp85TcfapYd4xv6/H/gAvYZRLlJWRi7VZfRhAJF0f6VIYNHAvq0wzOLPY4s1H6wq+DCrQ
PF2YAgz9u08TSRi8PJ9nQyzWLcjMAqAWYMK6PLxJtNeib510ALLa2tfQOs/JCb4+bqkXk13B4bkS
q+ufOCeEf23Us/EX6xkX1pQDXNcfenAN+hEAoiJw/Z7ZId6WUNuUfO+loHo+o4u104u0zAmtMVz1
Mebw06pyGId63Ng3GshCqqTefDGSnX3dIh1OyQD6fQyXRy0LbH+MtykFDZX2gI9bjtGCN5Lne2Uw
vOuTejHKmGgvqhojuCIWUaZQYjVKEMMP6Jk7dKqBqenddJRZx18882fDLIIMU4ZYNyvsnXzw/M8i
gJ3i9EPOIpV9zeIUTH6WGD3FJHZdtmkDkGxhvBjGuiSDunzY/kza4iQUKueRJar+oAQ3bfegSeXi
L2/1PwMstjrLIh0qnJiudPahUF878I/EauxOgVQMUzbUYpuXgFtWWo8QxbrBY/U6gFE659SpYS4Z
K+Hq+naTjbbY5QRm5MJMMHNWMpNhYjfOQ1u0P+sycCLYjF4fTbbrFulnoQRZbrX9/G3ZpgCz14Ir
WE5WFhgo10eSbbxFFkpHvzTwXgCY0j8Y+qxyAkZJ8Ov6IF9oh78j4D/bYpmImkHfl4aZ9Qe/9t0u
AjdIwOiJnvgwAa1q2jHyzKAon7KmgjNoVD/oRZGtIhZCBNcCRQ0Cd6gHlv4mZ2LLtNbf8oK2q9zX
nnMy7Qu13xUk8mo8wey0A73FUppyO6TtXZ0UDx1kkmvgBlBefAjq6SlJb0M//gSg9EVJYb6biE/R
7xvW38L3bSuqdx+bt8NPMxNTBc0EmoTS/XRp3s/eMvoiruTDlKOfpGmHTgc4oTSgqtzbGSBN12f+
0rY9H2YRV8zJwMNbHeZhoMiJr8lTFTQ7QBI06tBOss6y0RbhBajZrvD9STsYBjStShjtDvGd5QcQ
ecQTg5fu9Y+7dErOP26e47MkxS94ZCDR1A4+2XdxvCo5YHDh3ZDkkmT9UtHz2ztlEWtCkiasyvFh
MyfIBCvtJlir6/E1/yQQOkKM+zAd8SpF+l3aJMafy2cJiQ1KtfE1H0Gnj2HgmsOyCeyv3JC0a2Wj
LLailZdJ2mkINjD6C4JmbTYbA02v62t1aWucf8piI6rZEIB/WSBLgEgExHZtHxTlyH8KknZfSFO+
SzvjfLTFRkwAkAQ7fI6f1WM0zG2E0QkjJF+GDK99iV1BLZ1SC89JhpLuYhMiA2FtkSJ/zZXay0u2
FWC+USR400fSl6siUh6GAtBfIv6DyH0+8GJPjlbaxpOFrNLv36fgrQ5u/P75+qJ9+R8t4/b5GPOq
np2wkWOAaipgT2+lPxSNC7SY4IXkP49avumSwk1QHoJPoNeH4cHsovWgg0AbgN5IMr6tGXBaRXKn
qP1zwIO1AJuAIEnMSbnPYr6qxHsBxJVfq1uKBoqp4T4onXyqQZ7OvCKAbTYNN0bYbcwGRCQvNcPb
dKBbkYALBIq0XpB9CP6H0MpVpKeHOki2NVhzhTG8pM19V0OLqRFOZdJmV6jDum5gxVWDQxHm92lO
jpOK0irckCVh6dJ5Op+0xeWd8ronfYrMtM8txwpKGGm/RTyTvJtkoywubhJTvaEjlp+hXqH2P/lw
Eyayqvulc3T2KcuCgWlFtZZESOcYKpgEEjrgkziCP2a6TAtUNtIinY9Y0KE0imPUN9mW1a1nlm+K
GjszDfz6ppaNtAh3KDMb/VhheUI/8NTKU9D3Tw6VJvU3m4PMlcOzfNmKQPXbOMYKxfDnhZmlvkFV
NAOh2oUTW3mnbcAITuDi/Z9c+cDL6nNrSWNfoOrzMyvKnqZ1oh+yWPUCou54ydZ+r62z8bPqVe/6
bF6+Gs+GW4TacRpMLaaBfkhp/Jpw6LS0+mNJ39vkNBRvxVg6SZfC1HErOJiFNSXOoKCw1xkgLWvg
Jsq8xi4hbxGQ/3z/IiBnWRP7OQ31w7iD2x10tRCJzdhW1JXiVK72OnuchCvrLYUwADyq+g8Zk/Dy
yfzzA+YNeLYABjzdKyWK9EMxQe7VPJTtDzWTWQFcHORPLfyLY3k2SD3QXJAJDsW5jzYYqMFh+bMJ
JY3KS5f2WYL1hfg7GwT9y7zXO46CO0V3F3URvyrhTV+gYGk4ddFIdu7Fk3n2TYuQBj8zjvCOortg
96J8rXq6Szt9baA7I9m0l0okZx/2tYfOPkxrq7hvY8zejNRINv3gQFllVopA39+HwRXYd+v+lxhs
8hHy4/gia5dKVm9ZvIhq+P+wCofGr2/raoQlL8K4LD2+WPc6/8pFpJsMdSypheVjNnH8T3XTbQB/
gcbqCKcsmYGLZK8sVY0m6J8oJEVzJlEf+YhX3HDq6842IVsyymu/kq2yFDbKJ1zqA5v7M4fOnekS
uae/dDe9B5nxNTwwHJg43csi6+Vc788G/VKKPNs2E/q1KgwI9EM+hS6JxnWpVF6aGR7QWidewh3H
5NveaGxrkqFvLoe1s7EXUQUi3NAcRYvzoD9E94NHd3xd3OfgBPpe69Zb0I5m/9bbYWV6CcRZJQdm
ltT56y77M/qS8MSyPGV+bmmH0S9Ce8zinVV/Ms4cIzqpMFTUUIOJFRg3R2/XR754iZ4NvEimDGZO
3Gzx2WnGdyF7tKSPO8nGXcqXtrB1DsyKaYcJxpuZbq3MFMIe6QTwjOlouiGJPZLQs+Q0lQCkVX2M
F/kwxgwYqhDmD49d1Lm8Al04Kwu3U0LJmJJJXLKa0pSAbJujzWYY4NdbN2rue9eXSZtjyV8bhKnc
MCyLMtShvl96ox+VedNWOJBJvu77Yl0itx7pBL8DflsE6UllUCVmqq2LwOOh/zmxl1lxqF8rFGml
fmKVDnUEmBGrwBAIC2DXGXDlK7LYL/2ly4NUReCYoC16UCz/QaCfPulPpDbwZlNXWQr32wauOhG1
4U7q9IJ5dGKuwI+b0nQDAVxkiuWqbW4geVR2HyhaoS6FvkFsSdbscvQ+m9HF24somdLwoNMOADXv
owyOKl3ZOakFR+x0Hyrw/9HDLfWzl0DJV4OarvMuk1zIF6+ps5+wOHxCQV2/DmvE9FhxgvguyEHI
yO+vb53LGeTZKItrn8b9EAIGM1/GM+FatYOTcd+JGw73TUhozhqs7NjBIlj2hJJN8ZIAMyk+7yOB
qObDb56UfDNY09aHKp/ZW7dRcCKxYY86RHdAiafd3aQHMsjo/Ky5cmysxbOnieBBD6wNUh6O7BSK
9MbPjr5baEUHyoYO5oZBIuyuYbJyzOWr7M+kL1V1G8YmMgEkeoBkdGyZ3hirgOPAWSboT8Igc0Df
CMgI9f9D2pc1x21r3f4iVnEm+MqpR4maJfuFZck2ZxIkOP/6u6hTN+qGO40vSdVJnQcnRoMA9t7Y
WIMsUsBQLyj127p9MjbXCxp1rbDUSurDeEkzFwSln+akv+NK4GbpsSJK786K4daDuoBDNpmO1Jpa
oM0t+EERemzxFO97c5IcCKuYrm7g2a5L8P4Lb6BfUpkciK4/Vll1k0kLxLdZ+pzb6Yfdk3LHhuRN
yspv+dQ7ll3AXCdPgPTWiyUo5wEyJLq2GVaR53L0pMh6QMwKdaq9F7EcOSzrwjo2X0Cr6708J7/Q
brw10gIeL4asutRELDMj6Thp03Omzw/5BMpXbErQPypnCDAvq15U4uoyKDDaAsfWFLLhEloFnmIP
pZ91UHko0Cz1LBVnHQDbXUvYndRBMlw3+6M6djuzi6gH1Ogti9m2rCGzTuVXOXqtmXmkNvEM43eV
p5tYKV3TtHxofDxpIH3H7eImNv5hsQv/y/usbx+M7LhIJlRVDAhyVebG7OFfZsLetutvzQyNk3F0
YoMee0C1iPyNddExai18ey0gca27WZQhHlnvyM2/tXTY9GrxQGagnevaVbpDir+FWWDtKTcg2IF1
BAdDn/VQwsjYc25AUXmodsoqQIe/tEng/WFHu8YoUuDr021hd07TJneLBIEwJbvBG0DnLFb1MGnq
dq7L73OVQaZsYarXju2tlSQUeh3D84w7qEsLNI7ycj6yqbmx5/kAOnpdfzMUw59KEmDf+ev3NrXK
XfBk2BSRC0nOEuYtkkeKBOyYHqZ7FTLCoGKP2dASBmy3zmTHpr8TPQ+qApDNvHotyuZpMQh1xn52
R2hWKeAWuLjze1D3fBhjeavqraNmkj8wZSPl4+1cPWngaWeqfjer5UsW1bt0mYKygYxXpYKyLTPf
Zs9T06JjqUKH53dbvTb5B5FmZ2Tflhr87qZ4mgsI/IBp2SiV30/qVpNRibaKHylQ+TNW3S4W2NPk
2tCja63uoekyn8l4bh4+9OTDlG8tVDc1iQBMzh2Iw/jFrHu5CpUu1WKbAthiVRp3Qxs5KUndhcBM
QxDy1xN+Lexxuc1QczUzUtRcirHTptaJEHPAoDFgGlD80NjkjKXmlmjXMe1XkxBXG0XvupfA+ujZ
AmihWbJJZF7mS2vHbKxTGyIfMGUBi0fz4r3uKZBJPa6+G+Q2FXZmLmFYz8bkeiWS3sNZzo6UUN53
O4m5DOzqbbRnm8hrPAusuN6Zvc4FmzWQD2CIPcKEFsqPoy+s5y9m9pPZc+Va1VoRoQQVYaunEKYf
Ymj9Qc+mG71Ee6n12S3yDuI4cCLr1G03lS7Rf2vQ/5MSKBvkjX99P1ysiU9+DVeSVbYxg5aL78Ii
80gk2SkAPWzN+QChy+1aD5q10IRk/TuvbUFuLYapj5texeUYaEOns1K3ghBnNoMB2O5LSw5TXd3b
cYE3OZgSAXaTDPsy0x09LjZTA1UAYUdHWI1wa2L0piFVcq2G2W71bQimbedkL/YGwmRu/CgygPns
3V77ANxHL3HlsZlcDmFmxYZfj0jFvRx/J9AtguBLUv2uDGWva9MhleZ7uY3AqJZdrVIgzYmcIcNx
ooggBzNU0EfQA1p2SG2ZOymJr47Wy7Tkmy4d7kryrSLE74oj0M6/ioGFE14fWfrWTbo/VsadnTyb
UYXn9HSfl+CHIykarRQskeQUPSRZpOb3bEPndUilyZvS8bedSpB0YvmLIsGlRqLKfmgXEUnkEpn1
7KhyEaoajWqAcqoS6p2ZOPqs3MNYTMf9tnKLodhn2g/ThgMXFIBi6FJNXeRkEfx77DDLU9/SIQHf
KZBiaiTAbFuR3srl6u3kwHCF+cIWWZZWJKwyQizBeJGT4SZLHoDIdSaglSmY8J0KnEL+r3CxJwNz
tfqIJ6CZKDH6AOx5mR8YtK6uh4KLt/GvAfjrsTVVydyZVh/Og+k16b6k+daG2KVkvo6QVb0+2AWB
ZVSiJ6Nx5fdoTDNFlxZdVLArSQ2bgKb0tAxgi0Rxkyny55UFSPAmOtzo5n1pvSVtfJDnG9L0Tj+P
G5JZR9nySasAwAnzIuPVmqgzgWqW9DXQrOMHQ67VJRjYd7NfWfSoSS1uNVm3N/X0NdFAYW8hxxtL
gQx0fJtbjr6IKu41cPxx0k9mud7dT9pWUA+omd4h1RXJDwpeUSVBHboW9IpFJ4aXEammJJ+GAVtj
vcbhI+ibyZMc6/V/xk6Dn7xP+1U+qgxFXH3RnuFCuTQSkDUpRrbAz0ytwbFQOehQPaoXOBRKknd9
16x7/I/PiZAj26gbTJ2nAeeWkZuFNarI4qvDINgLG7ZrNyItmosJ6mQYbtW6yloiMjI5bAH9B/PM
bazMyRoNZeEcXJ+RaCjuQlamYxxbUyeHWfRcQtdsGD8kDGhE2+vjXDAdw3k7mRO3UlG7WPrUKXJY
HVUXAd6btjmUdQo4wYtoxetfdW2VuGzaM6sqSdnKkIt9kuYPGMMJItUldaKzyXAJNJO0qoYVkxxO
HfWtenCaot1NGhR+QxXOJ1Kmw31iNZNhP1sINMWd/JHXlQC8cXHvn3xRLk9p3axJfdnLYYIiP8uI
a1uIP6aEVITbGnRWrq/gxVByMhyXeCCirsaQZ8Zwee+k8bbUfzPyr962TgbhkoxudUPTyIMc2upR
t+7a+FuHyuL6RATb4zPDnsREtUiATihGOQS5BajfYDREL9qCT8Uzc5VyjFMWLfhU5k/VuM3k74XI
p+zTIujKJv8sKU9mkVuD1TcUTUlWwPC7QPM/1+muUJfaMbUMfNPhyOKo9cZm7rwCb/kuxBncWJ4h
EJ8C0EoT3DBw/Yf2Z08PbYusB8+/yI3nVSK60txIzhG5B/0xjZtDknyPJt2FpszWqLT7EZpfZg8O
kjw7jfEWG9Y+Q7/Uzt/Nkh3MOrmTYYKiqR+TvvhNIt3kDI2ZpMN9GTL8dPwJshNqPBm9BOgoVrsZ
5jm08iQrPmgRNK1VSIr1HY5Q9zNqGKAkarmTe3Y7pzXiYf1cQJUdqpH7RK/3Sj4fAdJzyqg+pPLs
zRrsqKDZcldnig8h9QQZoSrt45g2d5VhIQGbLzSX74euCwcKvW2WhQWBFzGldDcaljMxE1eizKnj
GXwt+I1MxZ6Y9ZuS9m5SoKdjQkEgBrULpLXrO1O0b7hg3KLsmJcOO1MjO4mCH9ZvaUb+cQ4DhMte
sxcxbNvgVZvk2p7ySJn1kGjy2wJtjhZK6KYZuSaAAhEckiO4n6sCxtMFbYCzUfl+q2mUqKlnyCGj
t3WUYY3YbDTF7xw8LqPSh6aSVwfFRhaZMl+465+Py5V5RaQuJJI0iofQlZgPAUasrJ5BLo95q8hv
2h2g9ioKMRc0J86H5TI4GWDR3a/qz2nhpLerklzzHP9qq+0qhIj+hheHxo4wJw70Vxtmytf30Z+X
6vPRuX0ExX21UWvomFfJj1IfglS/S+0RIrLPPRSW++Xh+nAX0uH5eFxuh54+PBukSQ/VDbTyo02P
rkbqMs0lYX8EOVAocPlnCD8fcD1IJ8GPMDnOU6JgVck2HmpcxERiFqJPyGV4ayqrFNdOPew05bad
AW3RwxmK9KTp3tBWciVJVCD9WYmdz4lL52hSz7mWVDghx8EGZsWJ4FKchdEOmITCZW/Jrb2JnGIv
er2/8AhzPjCX2Ge6yJTBzgxHZAnY7XRU0BI7rvLo6aprmdxAz9KLhZv0QtPjfFwu12etBVxljkC0
KmnqAOu0srO+aCfbbG98MwWb9BNofp4wT4czeZGgvLatqbZUGv7Pcy/3IdcQ06MChFTmGLf2bScD
3AtEesdc9a7xOp/tmkA/oEdkefpN9pzWu8hyivI9ip3y/foRur74Jn+xkBVZyccaYaoDRLZUgOrr
A6katiz5dn2gC2+g55+Bi0x4/hzrxUJkWgMiuq7jLbtBMuu2ym0MTT3c04ZNg3awQyGxSSUHAewA
/pcgQpl/Fq/rz9DB5QV/yLJ5GMzSL1GeDZDFK9AAl/HqJPfL7FSkKd0YyFDIPMc7YIEG6ZtaDNu8
u++hBK0qTlfuS2SMjrxRyBT15nHpdmr6oC9VUGrENdMfJrCoXYxWeH0okmNNwdcANSgZfpvRTaQT
6H/vIvlhsUp/zBJvNkGPoq3TDiUea3L4YIxoBXqEgLcEaRDr3oZpEDVSj5avefHU5b/L6Ns4D6iT
cCWjd5mGR0rThsmmTyIEou5+7DXPgO0giLTbOjWg+Q8M921B7qbeFtwAPqFef+7pr6/ILSaJYHlk
yaOOxTQhcFZ51SP0S8ob42HZdP4EYwNYTD6jgy4KGhcwKefrx6WYvme1BMdbxEcPj/UgayyqB2DK
ffxQ3GlbMD3g3eHDcQw4IAoP7E19Jxb9vXCnPP8RXN5BFWf2S40fUQyJFxHLnwu4kXTl1lCAq8o9
U/o+qnhJ0FvAiCfn+km6nIO+vj2Xg+hS6rCSwbenDduQ+FGJBkFK+LPbcD49LgeleRZ3C5hHIUmj
m3GKUR6lYcUQpO0ljFcCjZRnXiIV3vWZrb/82q7iMhFY2UtN1rVl87yV5Md4NLasero+iGhyXNYx
QNNRxwruI4PxTmfkGtzEQIBODffHlP5EASOY1GdEuTYrLt1M+tSQfMrgaNWCVaS222F5T1Vrb0Vv
dgvYeknLg13IbgIskNIbuwH7ukbPWzOTTY/IYGhHyELeay3L3bqtbialVTdprgi21eVM8Ne24vlS
la7kcd2ue3qaAkX+ZZHvSQ0IQi9o2q3f98rn4AkmTcukxUQnPlxAgs/iaC/DjBgesY6dwk1oah8j
RYB4EIR8nve0LLZip23RhL0x7GUSoXn/DfTA0bb3LBcN9jcXjq/vyAUog5bwulhwPOOXHnYbxhaG
eelNFEBK5RGL6uuvWX7bCAixgpigrX9+UpdOMTOrbsRH7eniTiP1cBu+fmyE8+LCjqpAsqQsMS9c
7WEdXPo6nHOgg7MiAefaQbXtVW4vutCIdgsXiijQ7ANdMLFJH7513Wvb589sjvfFXDwMeB9fYNMi
mOif+Jiz6MfjDvHeD/pBhxq/OLY7bRv7g5PurD3avN4/bxieD8XFogRUMsVc98og61BJfTKFkC7R
3ueCD9MmtlgQIsWFBe1+/Z5I8VZpbm3lZZJF0ulr0r9ysvl3lKU0wSlWMFa2sz6soNnkro6HNSd2
WxgriXaGYMvzAENJs+FNTxYSSupv1oyQZnq4vhEEW09fp3typmqqGVGU4pqgaTLMULTXuB2f4vab
LLW7plccO/4XD8Rn+4F/zwB6SDVTii+o98SjDcwOE6C0FmiTp8k+M4MiaQFS+bD1lwbiQFI6P1u1
Cn1r1Rnk79dnf+G97/y3cCHFGop2YhRFQKOoz0N3l+H+Ca8BA5B8zUBfqggsEJ2A7XkTDCxaWC7Q
REZRtraMj2DeW5rLbtO9BAR592LcS/eKn/lxYHjXhxTUHbxw+izXTTuC3hDmBfx9CmCISsxw+bg+
img/cdVNr0kFVJUwSirF99RenCSe7iT5EBNtA+/oXdE+Xx9Q9CG56JIbYxSxJLZDKoWJ/K3IBBMS
VAy8nswwW8scqYheRpa5JWQA5eGuGR8h0HV9Hn/T5vkrpfKUsNqsoQuiYCB9IxdOD+u2/yWeOQCE
8kks1v83HYKvAbnmHZrGJhDmI0WHQAmAkwNU0YGzKTwuND8NahHI/xPEfyVy8rIyWaW2JJMwwRH4
MNSJjm44Op5pb6Ygv13QPqwCXJWJpzvW7E6/J3VPQv3NWLazB2MgoWfdJxDp2u/hahhlUM0iWeT4
jsmscA3YorkKLsZOmXcm2IswGY1qCGkP42/SrAZbRaY4jAAC2MFnCqEyarZaneCNsm1WJKG6BOBr
7bvJil15gUlwxTYVJSgaWvTBuxgXcJMUP4uK3qdmdrdAkdODWmbjtRRoWEr11DMWNgYQEDvMtBTE
eUGKNLhAN6NlmaHt3oRJPNwparVXBreRWZCmhRcT0WiCWGNw0U3RJC3OQTkKrTELrHpFtNS3tHgV
HJk/yROf78REN20TSiW89lwkVVETaSWaeshUBMKfsgZdg/rI5N0Ic410TndVWm+TOrg+8AW82fnA
XMEWAyCZtd2Aa8SufJhnpzvK+9G3AvoIWz3IyflyQAIrcfM7xU/2hpcd2fb/YED3ZxF3/jO4YKs3
0cwivFOhTTDAUaoC0i4KAILF8c0Egr8XosX5WFycVRLImZM5bRAtok32BhEVr3N69E1BCtrEQhTh
nzvofDiupLOgatRFi0XC6o1CYOEW8EF4Zc3f+oC+6G+aD+SWV4qq/z9ru7NBrXW/nRRDRjvZcd5i
We3HJRg38Z4Fyj5CaQfrFk+EhBLM0OLCLw5dvvRQaQu7djeXBRDqykbpc9G6iYbhCryiW2SLoD0L
Zf5HpYMA60GLIxgK/9YL2J/BFtICVVayemdIHqb+MZJ/qeNyDysBQflx4a3o/ONy4TaBVV8hwzYB
V0as6HDsYQUZwd3WabwF4qllYI2OCKDzZ3FwPiYX9eoCcofjzGAPUsCOsHgoh2h3PRRc6O+fD8GF
OiM25bi32/UJrPeb2x76wKF5J+/s3Ok9M1gvBXrsmNQXWcJfKBjOR+aCUDJHVU4gbgTSnPJhd2Ff
fmRd+1hIq2ClIw2GpxbRDVO3lOzNtsnRs20FgfDT7+Y8h57/Bi4CpT1AYEuJEzMt83cC5Ymi3pR5
fpOldTC3cIlsb3Ile9EtiOrLUQellKfafoYxRSYPu4VULpvghw7yZN6DJrqACxv2xe3CPkwS38CW
dJ9bFN5JBjlA0BUgXgtyhmpW2MFi5/ivSukeAvQ3bQeYua5HAYP5rGU5Jgj1uWxt4hiI52RYtMpB
70lxC2yBRcreDfAbbiap2CVMdKovvE2uX0RX0X+HEKLJw59HonUKeAY2YvJKn8x9vHkDpzm8soDA
iNR8r7ZQCfUL2BSV8HuXXcF+vHzev8bntjxjpUGgg4qwgpyodOouP8xqDxceFcULrqmA01iJ5igJ
/pTiqb0HTQIOHbP6jjaR6MyvW/DP7fH1Y7jDAcCJao5AiYfFG9CT+h4Yni25a98tv2sd637wFV/d
mg+L6D38ciD/Gpc7GpUMDinucXaooC7YUCB+5bse2ycwA7op3FRUiIjmyR2DJgdrPOlLArKxQ27g
Brt4pR9/l3yYsIRAQK4ZSz5EvjCorkHz2gfmsjJTpXlUrQEvwfveN97oz8YtQCPV4Hs7Q0z2BZxS
Q6QPeaHXe37ouUHHJFKoUlIaNq2x15fx+2Kvb0Z7liqHqtijO+eV2i8JKvPQinGUKUPtTPHmdDeX
UHQHq8jMjhak2836htR0U5eLICyJihWLqx56CZj3lko0tCsgp9mjnd4lJXESY1c2raeD6hpbizMR
xe+zPHaywhS8HV3eEJD8/F9lSrhKohu6ql7Wu46WsSfIZT21+ke3mhKLHrZFA3FVxJwMxpJIyHD2
fCvTh05nuwL+iFZp/Mdvygu8TqoxtWWMUA+/rLZ36Y4GSWC7hh6sNSCeF7bXI5kgdxOuXjDLCJ7A
FImVLPohkiHVKSIJir4dFyoVdZ77QcEuia1o32rMs5XI1zUFjgO9YD9caDSdnRmexhsVclfENTbE
QtPNIAPKUQD3VBn3qn7obJCB7AEOuHRXs1oUhAW3BLJ+hpOqloy5OkcGFm4Zzccp+t43xzhK72x7
2apwpjbKzCdG9DpBSKgXIj1Eq8hFxrLXjGRZB8/Au2OT4i3Tj/+2T7hoZNp5r00aRkjbdMs0ujFE
z+mi0pUHdUmqPhZKulZaCOWRT+q7aFNh91vuFKFh6kkb85AH/1zL4mzL8KCuXs8SUqS4RJfF8p7I
rzGNfzaSCBMqWCCeKJtEZakwC2V5X/2W1qxcjoKSRDQCdwNJG6gM6B1uIHb0LFvHXP55fQOIloe3
fRhyNVemCcvTdZZXUPVRjcPOgtp98dG1ZGsZ9l7rXqcEvjFz9kuymKfO38vk/frPEE1z/fOTY6bJ
jTLGFJHYwiFC4eNMI9n8tyG4ckqp66kwMwwhqe/NMvux2gneLUWXCpsLFtKYLpkCRaFw3Je3Q1i7
Jbyxo8fsoYS2D+6N/vUZXa5W/8qTNhcetAFFWkbQwSB54fY2unzyrU2S/3ixt7kYEUX2Yi0qGkXU
BvALvU4PMPIfy70NPWtw/gXLdKHTeX5yufIjoo009QtSV+sBe+X2m7lxQC0FpeE+g+u34hdod0IL
Z/FLsDboc4FHxntZcqUnKXPsu1SkNnZ9a0Km/HxrSkzqlmINwix/1A3N1bLZub6OgmuwxkOs9LZM
IKwNwAEsq32i/ASA2lNo57RTAoSQ7YIFjrfwxTek7y36zPH6qgJSrwbz9Xrwhjz7JfhB17Oexhu8
xVGSj9WIIpX5k4eHHQ/Qp2O9W26qTS2oVK7XEdof3m7Q/e06CZ83zoD4opNrND9VdSfHgghz+bB8
3Wq4bWXKapHHmk3DcimPrJTvjXwOa70R1Cp/s33/God/4lTybhpNluMKqyq3UFUJVADAe2n2Ixu+
Fuo3Xfo965EHESv4zJog26Zbm3mN1h56rd4YrNrMg7G3QTbs8mcyAupmHOoM0q+jBnFU1kFSQIaX
rWDB10185SrEP5XONtBtuUxw8dV/TfYY5HYMLvpTVpuwmMuCiWTh2OPOWS6C7yVYFv4JNZmI1Vhz
ScNkPmQacPVNvi0kTXCn/ZTLuTY/rh5e9EQBGN+iYc/gm22qjEIprA8q6JF3Zdl7RTn7nd2+y/Vv
BnMZM7fhxHecIYe1n0aofSQuVCedXr2HNUpXN+4yALhW0y3ojn5VVR5eurypiQ8t2jB9gV4NqHg3
qoxeXT7PxB0WeyWRN68Kq7QgZ+3HKE8/oD4JJv9TxEKrTQXf9W/y+tc+5DJqDVnLRIPZTTi37wtL
X7oKFWvyrSt+rZfIhb2by3sFdHs93JrDQWKpw1Qhk1Fww+ZlSLMSSJexxerOYxqUehvY3QDUeQxh
gfHXlOD/6EEfZ6eQfwx4uF4Y2TTQZNcNUC+SF/zJUcZBUHtQ94yDbR+Vjm3xL/rteKuhJ2fR39Du
3+llMLQDEvrL0GlbKfdUkgRxFovQC2uIuLaJuPQO5lbcyz2OduspH9CDCCScRw+Ife1WfVrt7TUo
96mlE90Cq6RknkgS9wKZcU2NX2vKJfyERnOUK/gB/T76jhczP/Uz/dN9HioiuwkYbBKiSYPuPhM9
QF4ANJ6PzVUBXcvKSSPoCiU1tDu0N7Uvfbud/LQHl5gOUMiAagXBnpbCsmwEGVIUJbjgPRYEpEMD
+4jqRzlZZUUe4VMjChIXg6ABnaiVfmJCguE804NpO8dFKpGQwNqI1u2dpqvbfG58OujOAqtNsP+z
N1Wpbyw5umNSm8IACbGgw3J0ED6b34dq+tEM0UNF2sRRx+zXRI3RgxQ8XmXzIO9ZflCsznzO2sV0
y2W60Ua1ciJLrV2Gjqtwy66/+I8dezIjftFssjpNxjTE3nWGWA+m5EnT9inp3ZwqgqvK+pddG4xb
JAsgmK6AIXmYGM99Lwft9KQl4WiG8TD5miTYEhfrhq+p8XnWzs0862DGGI4gSMs48Kb5MWs/5jYW
5EbRQFyTKNYtiZp1VIdz/0PKgj6ubw3jiUZkdz0HX6wzTyaknu++QoFVdVNgQgtA9glY+lL179pQ
J2NwaVCtVTDddAu6jvXsmzV6i6WJrZnsle7JGJRHIqOmNoG0z8iRUOvQL6rgjnS5/3nyE7i81BgV
RWGJaa6lpeKh5dr4eY1egFdmsGzDQcNyPs6AUDhwP9mwbQ+SQ2K5TS10Kb0YVU5+yvrnJ5dOGzAt
qWqxYVUIh2ZEhYZwHciDEC64rtyVg8GDh9JGavpsrrRQgfdcYtowBWmhGqGDX0VfqBl7suYT+R1l
eKAoWeqZuiq6wwnO5udT1MlUpUrJCLXtOiRK96zVpTulT61mB2y8H0A3SKMP2Lqp1XOWLIeCjX7c
QWTL7t0mxoXE+NnEiU+YqLdx+WQRWV2JFobCux+3BeibiqXVYQ6ESFOj0Wz6kgxbdktEjr+80l8j
cZl7gox+lTITwUKx/Na+1ypIXtkiO7/L+Rkmhf9/QlwCWUy7aaRYX/c2jpeb+loaQrYRLNf4OO3r
pzxzVroSRfkwgozx63oAuUB8QIo+GZ6P9srSDM1MNbhmsCAz42BIGH1MZgAAh85yu+G9KR61Gu1n
XCZh65UcWNX6RtyFxmj7y7jsCGxRYtRjJYE5lp3J3qi0rSBwX85JXx+JSxOghEDhSFdrKB2GY+pO
g7IrS5wL444KqxbBDuP51CXwQpThXhVCs64ER7YmO4ATJSEG+QL0+ezT87TqvuzYCKAAAbB1CZPN
CgqTfRrWG31X/KYv467biPQl1u/0Z1T56zt+PuOcHulOp0OiGHWYZMdEVhyZdoFpM6dWnle9W+l5
kIWv5hf7Al877LMBdjImbqf13NFOAwpt8OhdFQxbBGyXPvwfGDSi+XGJIoqq2cRjax02fo/PSe/K
7XxT4CYBClyrb9ZxZS/zcYqlzCt+kX9uGHe+pFx2KBtrKmobhxnOl/CE+JkbW7sVvTgLAtNnZ+jk
g5oJ1YnWUFioyvQ1XhF8HejjYBteDw2iYbjAJEHDKSUl9kodvZXE8sryOOR5cH2Qy1fOk93BxZ9s
WDKLSI32Gf7m7wrIKJsOj6kQrTk0wTD9HyDe6uXE9nUKuGjSRJRkSmFo4TSMTtRMkA37Gdf9qzHs
0jLJnTJOYj9rHFhDQH45lo5LLLs5CCYOq80NXcjPkoJjOUvopiW7OjMeemNuoMCvGrAL8xVjvMvj
3rOTHpK4EMZxWri0FrgPCL7d5Rrhr3l8xvaTjQCCoLzQCrsdd0sYWBfecDB3IFpu4KzrKd+ujyY4
Wp812slgEqR+F8j91aEGSfOGOC1uz5IRNN2daYV4cIBXhb69PuTFHQhKv6qi4AIAjas843xpB7ms
aDhIoWVoeObPgpKKtNov1tAno3AxY44bI5cYcgtacF6v3Nmp+m8uOScjcFFhXPKm6qSlDkty6Kcy
mDXmWKuveQXhRmwLORX59F1gUiIQnQzJFS9KZUtFLss1QDGyq7ql3+4g0neTeHQbH/Oj6eiBumWr
EOS/2pQnI3Nhg9VGZefKvNYzI+qZxiWrOgHO8abd9IPwze5itj4ZjosfYM7rdQfWZNjHbz3Ng2U8
LmSAbLm8+W+bkQsas6LROi7XEgSK6SBwbFQIAjSjSFjoYqXzNR9z7TecHLOhqdO+XnubLHvN7I+Y
1IEBgxkDQqU9Ne+vz+ly8XkyGndP1ep0Bg9KWfOlvmmPEHB0QUzaqpCCBqDreQ3EyRaCUHXAXv+5
ucTZFjXX6HYy04jSolB6bJRFy904pUdcxhsYvQumuAaJP0qekylyQaQFznsGNrkOhyDe5n59074X
r50z+CsySYVK99P1AQVBy+TCiW0mLey/J5y8YZOoxVY1wzwXKWIIYhaPwzZZkrFswLotc3aY5dt+
+OeaXeerwwUQ1hLZiGPEXk39rTXlbaLLDlkGb7ETQQkg2vFcwIimki5Gi7kwMOCV+aVolg2ZDlDQ
dTtb9a+vjiBcmFy4WDpFqu1oxIaHFUiaeL21qyHXWwkBUaJtx4ULTRsyrcowqymA4HrlZF7+rHuJ
CWyz6lQbC2Z9u+tTuyCFcLZkPJg6tUD0ynI8Vtdy8hBrkp/qrafp41OXqTjS8XYaAfgtDK/Q8QgB
r3YG40HVfGwmDbo8W6U4NBGkfwftWE7tuybBZF0xHmlXCCLpZbDY15Hkgdh2AnUvVcMi6Jtu14ar
rJ52D9auo26tu39O6Dv/KlyYqatZVuMJYWboYHiXHCd0J65/eMFhtLgIg8poMCjBiTeIvmXTrZwK
wUyCbWtxQUXKmD2ZNYZYL4lrkwDiHu27BJiz13uaq9yoh2KjUTScBelcNDeudJnhN7xQGdvYpizo
6GGq2H/8elygkeU2o7KNSgVFtxNRAIeb/j8OwUUY5Lg4TqFHEjbTrgMAPxIe9/UzXEkyFhdWUpwu
EJmxycbylklsY5UbluaC57kLavPrVoYTFtwlbMP4JMmcZMzOtnI5N5DKRlcJFC/1hxatGa++qYgj
uctt9KQ7wFwesFq44GpO7GX3xLfC3Il82GWUxkaEmLrcPjr5SdzGLHK6gL+Bn7R2ZiUHBvCQIMb/
FH803Glv7dvbYrtCFdXYSX5Jh95wRtEz0wXt0/Pvwm1SWOcuQ60UIB3AHWtOfw7zocTtpIFaO+TB
3Ekugho9a5hA7TSw7PIFwrw5eHBQmtCnb7MGiTkLLockh4U9tOYraCnE2V5W26BoFPxrxBssCCYA
qyjbFM/cUMeN06CrEzTESP0yt+rOJtl7XhSbtAcaGM9c38xVoZ51glx5uWd08r2501LIi05kiIJi
TQdv1eFCKHi3HtaC7abcVXhLhI5tJJKyvRwFvjYed4AGS0qapsIq6329G/JX6OcLktff5ISvIbgT
1FBJMxmcgUIzuiPZCwprb30PG2fILZsPiW5sejI7UVJD2X2TtpJ7PYavf/2fB/hreC5dd2SgTWkx
hAh9cLpu8YBaCMgMz9yEOjPZqbAruD7i5ZD+14i8MIY1xsZgZH0dZhDiGLEFoa08W+9yaonS7bo6
V+bGS2MYyQROgI2RVn34YVfu4Q2moh4ZblBh+f+PtC/rkZtHlv1FArRTetVaVb1U9d72i2C7bYna
qV369SfkOXespjXFe74BDPjBcKW4JZOZkRFrPgyE6aYVWI+25og4fX7rV12zzt2/JAJLRm7Auhqy
XzFaThvt0HT3oBoeWGj1d81bcUqCDgIpzWt+KL/SgH4ftaMG9qMCkAjBVbDvqP/MOndX23GVm1Gy
FoWb2rF64OuWX532dH1pRUY4pzj1ZaKjSxBLm3wdeiBBugdjFr1H/8Pb7c9QOK83zUxRlgEnpvMm
b/FyD3IVlYcZtSSnu4GqnQepDW8+tIq/pB7rRO3Tog3MuSJ10BRtAHr6N/NWdqB+9lPuPPUMHbgL
2uk9+wB1gEdRGkrgivh6u0rT3AAnLS6c8jQ2o7eIcfe7Jf0/Pvb3dbO5ZiWiSaQuMLC6vFO0X7Y6
hk2qOTM71OZlzBcnZ/d1qomO6br1rh0UzgXVpI0MA+yeOCjqKQrB4uhFXvmdunKg+ShziuD+gl3K
F8OHfAI1joZd2idPGrRdLT13NcUQBJC7CV4i2wYE68EgbP7Gvm1mUwaWIOuz6l/eZ/FaDIukbsLC
wbUc2cs8UKZahqBivHtPbq1ym5PNRdzUcYYjeEwvhb8cBu0wDz5gkQGURMKDWR6LxasEJdN1ifgl
3FrlLrGF1aDOL0GNoM3lLSEjOmEmKI/kR0D+f9bmWzSztyxVRFhQkVlu51S0bCcEIutgu6Ny6A6/
hQOFxaO9e2QzOv7G0vJSS2Y9xUuqOabjhVTLoWLvyXgrGaWoiXbvMGxtcYmpcRpmGqs1ABTJ5Jjm
29C90wjNRMaHFKFEQH1zAqgmc0Z08kMTOa1ES7nnZ7YfwF1bdScb6N7LMdgKoV91SdXkcP2W2G1c
3Jrg7iLFyLWhh/Q0nsFasGZnZeOypBDse9Dui9v0XgULQ9yEYOPrdOCBfBAZi0Yp2Dk8wZMy5l1m
pEAvldAx74rar8scuMa7vCOAk7yp0xIutqiYu+d4tuPmzqbeAutI8LI8l9bHhBxMp38xgZe8Prui
ka2beeN2iBmRGsxj1TnvwozcF+pDA93yfnmi8gq0fJ+X7B8EdNthcYdfKmsT5T+7AkduGSgd1q56
mboxmArhVSEaHHfgJclGJ7uxbk4kl4YzfGl/kTTNyVzomRRH0Nuc67AYKUjgTsQz79FwLkqrCBaR
vz1mWbK02sDm7axHNDIFS3Zig0i1dxf4s5lTHmKcLPqyQBzQBu1DfFBf7OUWLTquGh8JFEvGQP/C
vOpW9uIeUEJ3xP6VjHsj80BpJ6YP2EVpbz+Gcwm6olQjwgIbF7T9Yzpbd4bX+s0tOVffplt0n/qZ
q4RtFkxu8610jDt2bB6LYDz8k8T59js4v4EcZkxjYMnOJL6fshQgBTATm9S9foAEDlBf/31zgPJp
NKKmwgLnFvqt7IuWiHrZ9wLI7TjWLbaxYCxS3Mw5/ICZjWE2joHSzocpQSZjLoLrg9l9Xm5tcT6H
KLI0076soHRBDzgvpRN/nUeAgSE1uxYCqC4C/ooOCOeA5mxQNKuBxX8R2/1+qSsuCBgHxafu2ogt
HzL5uygZIppUzgvlvV4yYhWY1Oaxne4mUgdKBhUmQ+BfRXEdT9PUAHmWyxUc7JqShOSYbypB9VJ+
r/3F7Y8YW+RFolLBblPnZhl5yiZFTRUQgGN0swZq7mdWfDfsR9Oc3Sx/qcbUTfG0VbpR4Nl3j4KC
Lh5VV3TL5tvdoOmrxSNNgJqJegc0z5CdyQSR437AurHBHTckn3S9VEG/8q9aPhhKRx+DkcB1N3oy
NHfcTnfyOxFV4G7RgGzscoew1k1kk9oYV0l8u0ACNs4hoQCNwio9tmXsI2cWkvoHi5FvHm4S6b7K
3k323pW5Ey2dQ5TeXxorzNF41A45WIUv4PAVBPO75D/bb+QO75CSRCotum61taQMCaXUtS6sCpS3
4Y2GzJsgCx6sb93cnc7aF3amwWCAsVcQsYn2AXekaWTKemlirmQEpV1DXHWMRM+l3cB3sx7c+a3G
2OqkHEH2qj2kom8ueUIHm3nb/uYRr5AVE/j53TzCdna5YCIxSwSAqg3KCNyxE5rmYqD+AoBqoZ2G
zKe70i7jgpWZ3zzUPxvpIAoldt8V/2/Itsw3yw1lZGhqvx6v6aZhzM3k+qAtJCgAbVrQvCG4Cq7O
MMxxT4sONN045ZqFypzxvj4NOwcdLcfJT50GXRAih3x9fmGPCxvqJCvjeEV/oCyk9czpjM6pTcUp
pTtGBteYR6+F/DhLIJY4Fi70A72R+mP/0EVdMIGIFLe9m+qaYN1376fNrK/TtLl9+6y12TCo1rnO
n1uJufP4a6Ii2YH9W2JjhXNrZOzGaICs83lc25dk6LhlQRwdZNtR6ENfv5bJk9y/mui/Sa072wJb
/USP1xdctL04DxcxbZFHUPcAI1870QQcW+4k/UeNpqJozkTndy959O/ThNXmfJU1NiC3Sw34Knu+
WUAJ0s/oUoQOc3yPXjxIwKD8agG1avyXy8n5Jm1aqGEQHCI5BemFZoeMvbO4eb4+l7tdp9vhce6J
lNm8mHhXIdUQH9pQul+AVi1l1CE7X3qAdCDAyv1BEeWqdnvxtnY5JzXEUVWW1kjuU6N4A0U89ouC
Mg0Snhrpb40SvD9GfBry6jSgHZ12oC+ddb+zQrmYHrQYDKNMy76hML44cmf+TBr1ItfzyUyZn6jq
DUuG7MiywnZqGQJNUp2PAOz10TFhkGisIy0c2/Y5qrCQsZb9GG3pvbC7GLwv9Y0050clMdB8ALE9
IxXF4btQrs3QeTyyXpuW2le4EZTptc2O6sqZ2jjwlVb8cyg9TSGOVMVeYtxkmj81lh83Rz2+pVYd
xFCtF2yA1Tv+leL6c6B50LLSJFbbDsAcjjNi6DR3ZWo4KLCjTBa7i8LAhG35fSYfZm12slxEJy7w
WjyAmdWtWpQZnHcN8lwDWYNCf02lXBBx7AbRm0FyvtFAk62qrZCULG1CqQKTWULwloaOuT4IvJPI
Q/7+940fbuU0KyV0ySG4kc7oCAVja5CFySu7ReJl5YcW81zscg5stxTnEns62XqSIKDqABxdA6qx
fCSg3EZq1EVDvBndiO540YxybhGXWl2pMdBzNH9D4sAxl96bWep1qSya0NUVXNuhnCds0qwf5nQl
VEC5SwWLYW059VMxOekZ7WsrFHGNaEiPvJMjfUlf5kJ0Rva+wDJlotuqhTvr94neLOlUVHOZ2dO/
nn6z37rl0ziHaEiVupsCCZo7yEuEywml1HBYWjdH/7poEtaggp+E7SdwftqABvaS6WZ5rpGj0AKo
0nqSO17koARVpSawtnfDbo2t87EZr1TkHR1HjJcW9XHJc6iEU79IZdcsDKcQx8iCwfG451FXzcls
bCjahzlk2UBxZvhjYL1bAWAPngjjsBf1b0bHA591mg1tN4PxS1bfIfWWUZGUw97Z2BpYh7uZPsMk
i5aPs3VmEtqBQfZk02cZkh9GNQmChN27ZGuKc2x2ZZBhNDFzc5gc1RMuCugUVXfW0fqA6v0a65f+
eAB/GETprl8ce457a5kLBC29Ryt3CQzOrEVBkVRhZWVhuQzhdTO77nRrh3NtJUmp2RcY4fpWTI/m
Ceotx3TtuvZGD6ERcsCCB8XvTNiVs6Zyvs1u7TGjFSnPsvle6VoA6Xm/iX6YeXusJOI14C+CrMaY
ZoFtH5X6Z5yXUEANDVZ4bXtgiebZ3QsDzmCqC8/OTqkq+SUeYkvWu7MGREt8lLrHaprWokenP9XG
TTd+aOVTVjWOOd2rA1gFlQq/+cNikquQAAA7Bx7IMSWvsSLRFO+FANsp5hzsbLM4VWILAfXy1skZ
CObO4AJyoz7U8/csUb3ePJbDE0MQKlhc0SbivFqb18XUR/Bq6dEAhbXiQST6UB/oLfqzwioYv0O4
SHBkRCY531aWnaHZJuALhj28tFl+E5HxLZ50gQv9vUmubCK+uMaYFfV1j6ENeGqfFg9UxpPTPyoB
mEA6ULcu3/FsXA6Sy4D4U9zukWoQ/Otel29QkAiWL9dnejflslljHjMCBbWRgkENzwmz9dUyC2iZ
hXlLHlSNrQJX77miu9SiXqWOt7T5GJvZU+j9tPwo0hGcF7HbT6VblukHioOGo5TJV136RrMvkyaq
owlWiNdhset0NEkLRIAVoW0ykg5L1XmZnguOucgM5zrzoWrMbJ6s85yCbHV2mfSim9S7Pu+Cq4Cv
x9V630PDBkcrG4gzTOD9Q2k8i2Mv73RBjLtLzrBd4nXA22tHrUDYGeNdXOo9wG1moOq2A6oTCIHe
thDPWWwGAfG7NA5sWZTt3Hslb21zLnPSW1MaET0hRoO8/LEFM7EWJgf1IGp43M0Yby1xzkpmqlKm
Ke4DNFl6EGkNmpuVlDQLRHml/3AN6IplqKZGFJ6zLseBiUwduWnQ7qtuFT/XRekX2gKmixJa3sh7
LIVrwV8Cq6+wGxWDNfUXqGWAsgkP6KQMOnawijvEyg4htypE5DTIOcQ53JzcOCD4dTpQ+2SNdaL0
Lptl18ahy6cns2I+mydft58U81sCfaeWNT3EmtMvEVMiF3yg31OJnhV1+ZjLh1KV/9HR+PfIed48
i+Y6SaBZeZ6nxiVzC/mcyJmEQserd//bRf4xwyXu1JSVOaOoOGhAkSZ1H5plH1q1FWRjc5Mr9jlt
G4Fb3j+Pf0xyoVnUNqDxLXTtLBmPcd0EKosdOjO3zZgATrUTZSrENjRNR/c6Hg6cpXSmtqkyyGVW
sn4aodul2aXg+tzxYJ9McB6sH1kOkHKlnxPbhhTBSWmrMLVfr3uwPbfyyQoX6EUNA9QavfvnFHzY
xMj9kS1uhyQBHeSQQD1cW8UXitxdGsW3kx8C8zue5ZN5zqt1WlcadMIgLXsAW8pD1D23WoBhu2bz
XGQPdRXmRDTm1YlwO/OTUc6dLaCJalu7BqVj7U6ohJkeisL3BM+u6k49atYTbUC5/lsnNxDxX+9s
0U+2OQc3GUACRAxbNDcepw58WFB1BtJoyR3BzIp2KBd8dTOoaMGIpZ3pK4S3AeQsUF10ot/k2uCU
jp3xIOL12znxn8bGBV91ssxGx0oImGipm6szkkyeZY/OEMVQrj01qfCBtJ6BKyvJh2FZvMQUwBz7
bIGxr1FB0ESgQCnhOgS+yrfbb/1iv0w59JKUCJ8hn612OdTQJLk+2YK55sOvUgWB2IKevzPDSI2i
8druct2CwBnwUVOjalOSEfgbKQK3SKs6OVqa2SxoWRBZ4VyOrLcqsuE4GFENsZUeGCNQG3WmLdib
eziR7Ubh4yawNaSKWhc2MgLJRXWj1+YjD6wjPMAR5L+uBN2boAshdGs8G/9fsmF7VZ5PX8D5ncSW
Z3VYVyzVPub0YLKgPJKA+vZ9fDc9JhHait/Iw+T/BnUJgYcCJ6BxDijt00WVCMaftqOTTq0jdR9G
cQ+6tuu7RrQvOWdTgOO7IJTpZ3ksUGUYQDAoiCX2ArZPE8m5mWhAwxmNcX/IJ8lJ3OqF+BWEi2nw
fxc3RGbuz437u+SwiX9VvUC7QfW/Z6wemN8Kq0GCZeFBUgQhA7IAWBYLfgNpwPGrhq7GcRCRyAiW
hYdJ6ahXqKAYg3YrtZy5L11Q815f+P0bziIEtVGiqRYXe+kQcLAzKwfjZveYtNNT1DR3WKgHTc7R
YtgK3N++2/hjjQuGIGNaL2PWaGeWmV5U32mLP0uZf31Ie/hLbIA/VjjnlFigFpibaaWe+BerFBjc
LGDJvFYNyu/Z7b+4QiKM2TOeNeguu4IP2I9V/nzAuqybHZhEKmgzVQq4cNF6aEvw6aAEqMke6ZC6
rfRS9z+rqfZJmQrefqL55ZyVWZpIBMoYOelDhS0BoUcrbwQnWWSE80mTWk6TlMra2SyNU4SsVJfL
t9RsvOuzKDLDuSQUpBYLXLfaWS+l8Ha27tKE+v+dCc4l0YIlCaTitDOQR3is6aFpfCydsLdr31v8
2Q5ctBNBs7tUzAyXvnUjZQ9V+aqO8pOhvZTIC0p5j8a62a17ej+b863atoGWPsnZN6h3e0nERJtT
8DX8oy6NpnGZe9D2oGMPsiqmi3zfW3K2IcVd3OpBE+amC1n7f/QM+vcc8OToBVVKPUF9EQEDBMZV
R09iwcDWxfo7wvtjgfMtTaYyuS5T+0x06qQtcyWpDtHX5g0WXtMRNAlAzXp9/4imknM0FYK5nFQp
FhYd7jVaAqz4hY0TMiyxIBDaS/BvfZrNuRRW4Y0XMbB91nbkUDMc1I+hu5trMGDqHigl0CCOPkjQ
gGill7Sqi0YJLyfMTfvaI9aNAfab62Pf6//69EWcrxmUemF9DCdnOOhTWutx9PRMf6IOlvxQ3oDe
q53ysJxmr3Ozc4pu5hGij44FLJ9g4QWOgidaz019icqm185FddNIqltHT/Y/qrB8Gi7njlAdT+uu
wdW1qhHp4ORRvi+Lp92wypX8tcCi+Q0oAIAE1cXkK4JbmmddB+Np05gEvpBAR3Z60ynKAFPsLAVe
4LEwtSaaUM5fZRH0NaIZJymtQSOfWD5rzwOUx/UaomeaO+UnykB/mqGo1BtubH2Y9FFFFotowfU9
tne+LPSIE7QBW0BucVssmdGK1uYYtjn3jjrLTokcdGy2To+77bqpvTFvTa2fsrmywbMbNaOGhgnT
fpPiS4VwW83+Qay1tcFtIZWqSbRIwHdTEEOnfeEtqzD7pZyJO6NmdH1Au+dza4273LpOG2UI2qz4
AzydoFd1WBsKVtypctKhUapeVr42YjgZSq1QAcx/Ll+qQy986++GY9sP4baTbRRyFREAsbs+Cole
eRmFziM0OyuwfWIXuQuIoEh7LORT2X0ZlYORZcesLJ16kB1dXpAl7Z9znX7va1HHyuo1+Ttj82n8
XQgdzIhYJkgSU+nbAMEfIxWV0PcA6srWBBdgF1NXz8q6DKuyJKBV7nKjHovjik23j6Kc0e5rdWuN
uwT7XKKqouJyX+mhrF/9w5obR5XU1x3TgaiRv/iqg8NbuiI45J6L2lrm7sJFZ6TpB0zlDFKUCFu6
ByowzeywWQBSmMk/iHS35rj7cLTnpSsMTKtlX0h0jIFwbrWX60do3ZjXdgfnfmJlKKmdxhCrSW9r
Cf2aVRFGMvjR54+2UqD7Cvl1O+8EXkK4YzhXZBYtS6M00s7q8B3s8EcpzR0pfwbMJpAbHdyYiodX
upvao7+y0ThMkgTB2m7aZTu7nKcyJYmZKhjosI2UQP1WHLrSUb6vAia9x7y2d4FaLZ5XTKD5CCha
cid/FZVd9rBMnw4O578a0uSjbubrKy4K0QT0kjzVNy1KpI3T3UHnQwQHIYLbxub8VGGjkaRJMegY
d3o8QFajr31b1r52kJ1kKj3EmsLcggy3tQpG1MSMvCkqv8gkCjP6Q6aW4U8lqyAO2OvOpFpz2PXg
3oxLXKC18gJuPdshNKodeZJmaBkvXxZtFUKu5S+tiQHFxvg2aPZjp6nUjSM5SNT+oZ/wi5Ks3i8r
3sagBXiQZaCLp6q50aLXse5fNXRp6mOPQ2eHcffU1aCLQQuOC8H5CYUNGphoGFvmzjXNr3EO8GAT
lYH2BHraG62B8MTS+BU7AULi5PHPmiW47uGdxvgxKc1jJ5GgrWTA8R7bHm+F+aus9V5SGSfCEkdO
kfygh1H5dv3k7fplRTUUXQbmBxSAn29ju4oTkASjaaKrHmh6SsxBEL3uXvcbA5z7sCW1Hg1K4Pjt
xquWwR3QGjFPkX99HLtbamOG8yBmLUmJqgGCj95zL9OeMuPXVAL8YT1ft7N/WDaGOJ9h23qUMQOV
umFCBwP15KJ37DY0485t04e4hZfIo/u8UoIZhC3gg5XzLLz+DaKxcj4jN2tzGQGqgKYKO+uxdbGV
5aMdfw21HFy3tEdOo1ib0XKuoYLgdz4xrF7zvwwJLfjfHhTldyRuvqf3wFG43cv4BgnFg/QRicCy
e0/NrX3OU8wDMToSW6ge6reS/F0BdUBJAe/omxvUgoGQHQVzu4d+2o6YZw8cmTkpNMJGApl0aIaq
q3n0VL7laI8Zb1VHPoi6RwQn0OTCFqsfo7jpLOuskUeWfe0NQSP47t36Zwl5kkDIh41gGEJ1axyz
V0PKg3nq/a5QAHsGZWHXfjNNzRubTBA27GShbUWxTQVUS7ZsE35ciEOZnYKZFrCB9r4EIBdNw05z
L6Ys/nuAnw1xkZidMtbUmYr0FbjQlAN6zUM9kMU4iPV3Pgcpn+1wrhIUiLQtDaBi4zJzsv6+B+aA
rMicgjq1HQdgmXXs6GkgzIkKdCcOgyBYEA2Uc6UtJcxIoQf0u81oBXyg3xNatMJX6d9J1c8D5Xyp
bSQkWzLsyFibAwKap8piYMe3/bKIjrrd+LqpHElbOmrei47fOonXJplzr0kiDfFU/l7M4Vb324e1
J9j4agObNn9PT/93MpvPQ+VcaYnnd9LF2KT9eLbQfZeR2CnBm3PdjYoWjvOiZaNCRarCwunh2vKR
hei7hni4KJD725N8Hsz6GZuXdTH3SaaPGEwpoapsJm7fPF0fiKIL1odnSJQB9MgqqSNnJsdHOcvT
o9qqigfC7sxt4+xbXEASnRIQH9ZLAvgNlcNMV76qauuCteCmmIE1qZCakpohfpCM8Yh+hJOmLP6k
N7/mKVnuLaUC9VnMZCeVDclVO0J/9mjMcZR2SoOum9ChYYKRwMwkz6RS7ehVbjjMXiqHyWrrGKgI
+G2mqZAaoKGlZO+GrIW2ivKDPTdBZyG5oRt3td2ES8redWJdEkM/IhIHfUPiD7QKG8BOtQ5KIAB/
yixUYoCiM4SbDdyYlYRqNDh1GibWoxL/ypULlfQAAoABYeyoyP2NDUcw5eUX08oflEnTfei6/aiJ
HUxEetL05MhM5aGrH+ymfG0s9joQ4tUdfaORpbgZgViZeUdmxZ0n9SYqyF0/94Fco0G+z5hTDTQ9
pLZuee2SfyMRGvbtX5Ge5n5vATKYJa7SYSQ9kmO9BYQjOj8d2k9Om0LNHNxfWTZD0Nhu35SZPCVD
c0dV+rgoxteu0xfM6jB74Hp0xgHD/FoPxqVsJsWJcvT/mJFuuhpEI1SSBjV4/Xv11zTfkhbsPtlH
KkXvTPkRUyTt+hYx8o2VfM0L6rG6Psht7ZdLdEvj5AcxAaayKr/vlDukmxLUzmvBgfs7QlpPgm3Y
umHqiB+4kxDVfVajcGKdB4jklu+EAD5yaqgAALDzfrQVVbaxnrplaiqvm54XwNDH4xSdh/e1CST2
SeEQNG9HTv80/wPSgs/WOPePx4SsLnYbnWUcEMWuPxaIGA3F9Hr9jP8dsH82w3l/mapNUw1FdK6H
OiQk0DNotEWi+uROnPXZDOforUqqQVq/zl1QH1U/81fOrUPjq0HuS8fuJQ9FwuOrL+evlu1qcb5e
anObsqiMzlb3AmwhY61v0Pc+BWvyP2ja/Dw6zuNnTWwoipRHaxTpyz4wbziCiUd8LSzvjZcm80ph
dn7P/W/Hx216c+qGZAAzzNnEI2SeI1fqhFoDf8fjn8bFl+MrY4jmiWFzqA/Rg+7GjaNnoYKeU6Cq
QY2+Zi1WWvQyuk2XsLwTZQ4Ee5Ov0kMPFUoYCjZNXDzV8nSryjGSx5ngltvzHpuJ5MURVRSakCXF
Rlns0V2M3M3z1qHKmynkTNxpBv08n+t1u7myZWlQa7p6kJWPdG0jswFafmuM0PYH33LQuvZkDHfG
UaTMKDgLPDVJNraQoGJVdO5n1cvsJXUKVEc1OoFA0fKkUvauO5Vde4oGykHdlBX8+TxOEzizBelS
G6JklW9YEGZjzGllGzjcL5ksWL/dXbIxxj0IIrNPVGM27TMDN38Uma45/axE6K+dZDuWbmOFXzp9
TqE9DSvq3VyE5Cy7uru2coBEMHP15gTF5mB4aJ9VR7r0B2G2e52xv7zZxjx3G1hKWZAug3lEYCAx
rZ8kH3kV8Nx1L8IHwTqUv2zBYa3IWlUzDW71rESnpG4a+zwDa77WH8l3jNgloRlUiRMLmZH2j8XG
ILeCapwnUWVB1wedd++zDxB/6VRolV7z+QYyDuDaYOhTE9U3dw/+xiy3pGUe6f0yQBDYHm/qZnCs
WXPt+aFG6Hj9OOy66o0hbvE07M8lm0sLNfpXxXqzRG/+3xyO11aMu8StsqIIuwvrXLT1y0r+tlyg
Be+YygcCJxdIDAS01tdikMAi2qceiIoeLQNVqnZ5A/jXidCYDV5isMVKtt90cPOtLIV6W7m5ASVW
Ylwo0V2m0dEtgVv3BkTNp1E27qcpv8/TxnQro/2ZyM2dUTzp9o01BnOpHGvp1/V53MnG4RBuJpKL
IuRelyWKzp9zh2wqbUCCVFCA+h/qprxVk8LVRuLklDp6jtzu8EhTyUvy+L9cTS6wIFqpjqqJ1eyr
+6WNkat9vj5M0XbhoonFpjFBwx+Og/o80c7P6kkwhN17fTOPXOyQQgZxlkwQc+nshzKqcNFJqFQk
qFn9M2F9EI3kcH1Mu076j0U+z2bWjR0pMXxKlJeHoTzN/VMd0fC6EcHE8Tko7J1lGjVMXLLcxvWz
1YtEBkUGOEfV5WYzSykM2N2psH9mg2CDi36f80hJmcmx1mJrVUXs5HnmZmPiXJ8j0UKsn7AJQcbS
aDumYCHq6ASBovsmfiZM1AXyHzw6NIiAfjRVmW/oJmqSVYsNVI1xjh7gYYw4rJ+rx+JAT6Y34O16
kBNfHtBcKqwM7N9ef0xzpwc4HXuOG5i2ALZnTHe6WPJbMGNLKnoKmOzm8fcMLzk3M9ihMuJjKjen
dOofmlQZD6aKyktr5MQplQHy1ErbOMXcZo5sRy9JVbzFlJSrFtEvFg/zz2SsEdlX1lsfv5R57gxg
s4vsl4FGNwbNgs62jtOc3UTQVx7lS23e2uVbARRRVoBP0b4MkD05lGl2GY3G7coXCxyFTqHcjd1x
0WiB4lLRuLp8mWr1DshwZC6a2I9TiDhPDBkJ/FZU1X5HOzB8yqXmMfSSHFDg8eVu8K7vm9/49r/u
GGhIrqUjxdB5oBnyELWq6GpymXLwakaQRI6HKAAQ02XG4C45CcdIcWJI9UrZ4ldd+nVpySGzi7t+
GV90OznlywK584+peDbSt2zC20H9aKToexdJN1rf3qvU+p50mRNbD+WoH2b7bkGwZXYjlk5JBHny
Hf6w9S75s084HxjbczXUa+OCjK5uq3HGV5TTIR3kjtADS+7J4gJD6Bkf16dxN+ZAkmJF3hCCiPLz
8au7SpvntEguAM4FtQ56cbVxWZr6KdjMr5vaP4QbW5y30oGwb+wkJr97Bttvst8a3iodkiMz3z53
YXGuHyQvd6+b3cHHYGI3ZjknRtJOjvuaJpdqMcO2RmObWbkriG+ezvkUytJ9lmtOCh7GOSJeCx7V
EaLa1YLMloJrO5WcpZlPRdY6Won+w9kKNfup1m8UHWBOHMzrn7su89/b+s+CcP7QohMUS4shucwp
aHKe4CTQkKc6MYCrZlQc2uQmG6gQdbiXc9/OERewFZImAxSukXOBcrQpFz5pDQd/OzYBfRxd3Cor
78eq9AehLNd+ELVZHy6IGvo1U8Ha5LI+QpuPDnIygzNAPxBE/vlJHN7vPgY39rh4CWgOI6OQDrpY
4J4Yi8vKZGI2SN8yzSt00Xqu63VtPTn3P1VlBa4oPJTQdR9Cy+ZUkNq/vmV2r9DNgDjPQcelUpGQ
Sy7Meu+H5zn6nlJBv+8OUOTTIeLbqqAjbA5yhUVaCWsnOVipzZUwCiDK4ULg9ttbdje4djiFFKml
SXJoJzgXgkHyDVVjNxE7ysrk0vaNW6CnvmS/LPv5+kyKXBTfVGXWCTZGj2HqoRKMAO8xiLTYAFUh
Lf3FPJCT5i6TW4aiPjnBqedTuTooctW273DqQRdnxQw3N4iueja4NM/jNfXvQ8j5Z8VMkRbpTrvn
55XlHI5SdgXtkjy5ZEXrlOZPe4IAShcV3tRFHk2mA46/D5RM6TDaHc3x9fqU75DyfrbPuR6aaPPU
SriB3ns/PhiH6YAmM+0Y3VY/Or9wib+yJeiH/gYJfz96zN+JZ1/qH4NIl1pwUPkOrHbUI8m00+SS
qK/z/NwpIsyewO/wwgfQ/dH1RIIBCHR5HUpUK/kWZAqCurtVZBEx+O9k5BXHw4sgLENTaG1D6YUt
Gto9h2RybfJY2dWjEX8Zo/J26qH0DeR4OS+OuRLrNsWhZ/172gyeNpODpRl3Q5zhqotNZ4x7dzBY
7ahLDIapIxoOPbWlJ4WmbxDJcwYEtJV2T1TgpdQOfGK2D/ZHF0KsTh2jMZ7YP5KOEadb2kdZmdCQ
sCCdGQ/5i2yI1Dp3YCPrlvp3aMg38rOszeVIm8hZOc8rhDswoSP0M3+SkBoDZ+NROsWgL3QBp0AW
B8lHKbi+p/+DG/n3B/BwU9C65KWFOTzH3+JX9Wt5rIM0KN+kR92LAa67xG6GWE6UP9rfwX+scvHV
jFJlQ7QxuRiMBBbKXi0VQRb3w8U/JrhYamDJYtgMA6v8UUGcqtzmXhJQpKgd6SV5pLft7eKLMRb7
zv+PWc5HgRRYnUmf04s03kjjxdI/6vEfxd9/No3N+aFKrkxw9M3JBcjPuzar3Cq9X+SvY/6RFSvt
pYail+wZeOugGmVLaH3vOyeFvjH+pyBk3U/ubr6FC4mI3oNyc/of0q5sOW4dWX4RIrgvr9ya7F27
rBeGJdvcdxJcvv4mNTHHLbjdmLnzdk4owmiAhapCVVZmmiAliu71Ux0oqHmCKOch2kKyeCNvhwAi
YV4f/Qd0p1drMRdrM+mRZmqF1FRmDMEEIImn2Jq7YpNA2g0QjCd12Zbhj9u3hfdxmQyplNO5Aswr
PidhahdG6swhdaii/6+XkkmTQoxGziI2dJYQ23Ggu9SwppdWAOm+Zq2McvUThIOJA6bk2xu8fS9V
lh4XOnJyI1I9OgPIbJXCYBFz4izxlyT63zdE/aPDoc3qSAdcTE23jc0K+69ftKBxosfF7U58X3M9
mP1ej/E106DMSUW06FwD0JoR00mGzJrADKZNEOXmTtZdbTf8Y5RATHx9ps5hmITVFK15mbYtXFwF
V/BCNKhqmwdj+UtC9HtrjLOhaZgZpmas75HR7R/RWN8O36qgctrG4vU2eKbBOB3Id+QViWGT5nwk
41GRuYZx+zqrLJ0tVFgUvRSR0fbe2ForUqC5R5+oRuMELPZQdb5TDRuYDMmiB76ZcCKhKjDepCNT
AcoX2OXyMYESy9whXoAN28kRf8dHYYdTxZXjRULudWB8ijS1UdmGvQmK6BVT3h0ASVKCFVQugdsG
PSMuZyTvQjDeZRBQYhEVTBSR+Kk2fxKQfXXI5cXRcMDlyLnunMVYRtk0wuSWpCAejiWWCBcvHiRX
HACYn/Tj0Kib2w7sOtLk9/X7vDIXRVqqdIWaCPiKMmJR7SWIQivn9vS8XkCekqDC2x3jW0ZpiKSk
Q1e6H6WNNlBfIA9ABHrxUrz0tDxObWWXS7SP6wZjVQ+9FpBBs5ISFB+J6Krkm1ktz5C0vAejUJ+N
u6aM/Fg9dfkvfQH5WqHcQTt3rwNdOwf5YmLCbrQ72u5SfTgocYJmk09T6Q4MqztNGrdLHz91au2b
JSbjSPqWRy1oVmtkOZXcWEYmg9+LOCDj4HzkqxDW32ms+mnkF6c+63U/pvWC3i7UxAbg9jpUAhWf
D924ndUBjP/Vu8aDHIZjbURnqXyIxX2mCX4zx8BctjxD4q3E+rvKwNQQwGrnVXMCAn65Z7qrxPyK
3WhXn6AZmDXJ7ZFb4VojxJ/PoX+8+qejujjMqkpEsc6R1qwwXQHs057hAIWsbgRHKIGrDu2Fp1p7
O7FR2aaDOslRTlSU8qL6XBlnwcgh71twcsXrlYPf+2I8XSqYQ54OYXSe2wSTByjPE2gijiXouzJH
wRMsTvA/YRS7HJ/ACSyfOezFgcrThHFOGZ8SbqcO8KLFUo5p18/JT4ACN70trOpXDiQgZ58HxLkO
3/rtkFgCWVJRKZfL9WpsoIBtryaE9vEZqhcBMMmQ5xZ5YDtOBsIWylG4TvI2WeJzW8LV5kB2xPdF
+a5nYPIWP4r+Ua18tX836++cc+ZYEcsrJgtZGOcFtppouxWLIL+AXNQ3j3hzuwB8PmtgldvwfPD1
bsTFATMJV1TUWh4teEvm+36v2PShAIIeWRf4be3lQA90cAA5/99s+bOSf2FS5pToYi/j2SMBqFx6
dDd6XcB/TXKSrs+K1MUyRM91wAZQbGurb+r0kS+Ptz8Zx8mxdLJan6Ri2iA3joZ9lD+DDqS9lzMe
yI8TJaX17xe7mJc8M2iJ92o3VGh/RcGoapauBQUQt1XacF5PfykA/+NnJMbPUG3QmhYtzFP7Sh3R
IS/JneKWXuSuxLz5d9Nd6XmhGA0hc3QtwdMU3D7Uax9NAXRLE0xRU6FM+nW7Ux3TlMxDdC5VYTek
aDuK6sv/tgQTBgnYQFVlbJHC9Xf9HFomaBlvr3DtLl9uYv37xTfrO3WZSANoH02ondZZMGRPmIN5
uL0K76hW+7xYRU7zKm/7Ljqn+A5G0tpDkXI2crXEdrkTxvqkCOMgNbQS8EiilTW76PXaBcprGlC0
UDnEfyuW8LqOZzXAIss/bu/wakJ6uTxjjVAA6cOG4CDTwNi2J2ghoyxSHkMIwCQO4XCgXX1NXK7G
5PZiVsxxPvfIj8bWplBO6qfj2FAnJR144UcnVqDcJw2eElN06KOXbg5a1HY5e77Wo7v4FWzMW3RZ
wB2kaxkh2sTTrziLARHrfKMFS1r/Nhro0hEdCrD/vdCMCZWof67eH6FPmZrZLDOULY3c0RDwRnKn
aRrHpHjflA10UOuoFGNo8E3D3B6WYNClI4WKUDxVlik5XUmQ1A+21JJAj7QgSXk625zbKTEupqGq
lAkL9mmK7V6Wz5ittOV+fr79Ha9Fh8vTZLxMpJIuKxq83VT6EGchxrxXZkTkaymvZ8fxA2ycA+Il
yyCZB8T+VvUE1QEGXBkDBZPdmRNLNp4zxLibJa/fNSu1ut9Colg9aQvqKvq28KTaGd+5mdv6eGPz
8MvtM85plDG20IBI8LPbS1SEkAKjeYMDh4hDiF1eTnG1nHO5IOOp1GYIZaHGgnmQ+OpuQrlvHVwr
t/yyA+/AGa+UZ1FhNKIandUltprlQTLubtvO1Sh8uRnGE2n5MGVqC+C0aq1Q2NIJs+PiF5Md3fUv
nYd8EBvL72q7bqxyWCtWJuEWrTgWzPaCZapVUSshTirIPaV23gih+JyE2UcTT97tDXOuJNv1ndF7
bPoZV3JYX4f6D7zBYbcd56XNW4UtOBhANOopVqn10FL62crD8yjLzv+2F8a9SJFQQvcVwwt6/lZS
SAc0hiVSThvj00veuF8skSbE5yhdIriX8FAtNh024IcS+j3pt0prtYHsE7d10YTqMftlp+2HPLsN
puXuwxf+feAZynruF4lIJcl6NCWIWG2d2tUQOX1UbqsyxPqje/twOVeP7d6mLZmgKwSbTKs3OvwQ
NZ4fufbcvbh5bPcWDCTRonY4V4NiohhCYLRtMB3YbRQZZCvzUwyyldtbArj9tq9kW7iRYcxtHDUR
pFvlO0InP1Mo1KRVINvAxTRp6NEnILbtgPsURrGw80FT/DqDKmplvEH1dSOSxEtM0NGkNWAFkv6D
5CDeMcGjnEigERPxTB8+xKr0NfBTjOlOjO/nGdOhsuYt8XdoUMXlz1JC06Jb6ZgaC6LsbjHUG8PY
yekPWUktmqIljF5812L6GCKDsmxaeQPK2y521F50qimx9OWYgs51ONUGBI3NuzDaCeFbD4qrDuJe
rqyfJdCDGr1bK+B3OQhgd7OkqfEwHe4QjFTCStUO/0xGXHlq/EKQHBLHlobxCiXOMZF/hAy3XazQ
Z3rWgRYHAZw19A+5dCjrhwoe0IhRptSO6gCls8aeRF8Xf4pz4onJzxld8LjvrTJOMcuDqSURw4Nh
b6kr85X2Gpd7FUMG6HKr+XkCelPsRSvppCCuHlujc1F+sdJo02L0TuqQj8X3YvxhEKfpZFsyG6sF
VJOaPzXVl9X3eEygTIaxxve2UW2hhy44vTfQQhwG04r70yI/yhnFFPdZiN/rTncESDB0+kET0WFF
zyMKbQPg8nQz4KRFABiVBd2qJ6WHgBf1mlFxKSqSkhlC40zx6iixmhGNWiX1p+o9xb+8tGcpgepX
9UrCFxGim3L7LqLVCTIh1I7xFxQ57Fb6pYi5r7YGx6DXSHvLNTHBazaKRIDgbHgqmhkyy4U7kMBI
caSKsCEhjyyd4xHYWbHWpKQRCTxCXb3h82xUWeEkWByXwI6DIWr0SErh3jDrCaoPXJGGPMZi5jaA
Dc0UtItNxnkFcyIVOxs2qAPFAxkpXQgG6xjhNkueAcTlpBlXqz8Xzu5zDPvCcauGog9TUWMEDTVa
QzvOc/UdYlRWK2yn6ZlMEHz+luFmy2DSUjtHWQRrKVuvzXkTf7yPuP794odUIlHyEnTC5xT+gNKP
LCYco7zaa7/cKxOkOqBjMlrgcbeWpFWMCEOZwEpaeCq0GSky00ixM8XuQJ6m4U+bFaPKgwZdrWde
/ggmK45zAbw0LZ7ss/nSYVyTQDqu0+AupVyB0JJggTsds3GZ1XSFLYJaSJVATq8kIFFf/j9AqMvf
wiTMdBZHCJbizMGu/AHa76dKfb4d2XhWzOTJU5WPcZ5jBQGQM00YbLMRXS3//4BVFNFU0KwFe5PG
Uh5H8M9xKCDhigNtM6PPUNw1mi3uQmjirmT+qItjEjbifs3rac/vddewfmm0Sz40E8H2Zv1VQljJ
2m+h+TConLLEXx4Dv9dhEkqM8TfhgCfeWbVAhgpaRq9CjTaHyZZH6UH1cohmhXvA2iurckjQQtaH
h279y6P9929gLiiwYrO0jGl4SpJSt4W69uoO4UfvbAEEoVJHNzmlrjlpwSAa0L+WxmOWKN5te/pL
geb3r2Du8CDjTVnUOIk8KB8XR99VT4ajfBK+0AzqStz+8nW/9HtB5r4mUxiRvq+Q2ZrWSlsGsi0Q
hSTBdNe7K5TkP5B8vH5pfi/JXMtsMeJWUD79VLhRvqcfIB/Te4v6ib3OXZLRBxUUaDw5Zae/PCh+
r8tc1lzCuerqgmr2d1TMz9MPmnp67Yu7yk7fh1fDAhmq5C5P9E14bM7jQz1Z4ZGHqOP+CiZ36CJN
kaURd1nZtEH8StBdf8p+Lu/lKQfXLLjqJtfw6jukalA1TbzyoIF+8sStXlxPYf45DBbYh/Ib1OmW
OjovQBYkfnfoX0Qgo87V0zp7jsKJA2qQk5pCdYIXpzgmx867KJJAxlaBjcdBelaeE7fa6EfF0TeS
026M94QLoliP9M907fdeGTc26uaoA5wFL43y0cr3sxIbtRsu3oZj2CbjxipSkTYNcaarlNSqGABR
UfCBqvDPELysAghePuiyNfEw7X+J/L83yPgupRGlURSrtYa9Mv12tgpwe2h3U5DlyNr9fDfZq3n3
OkZv4mlcQwXvs35ygdw6ZcZ1TbMWIUnHj5gU+acyn7RQdZrxPKg7TS5AvCdTj6jELoTBLbvOEYjx
o8qBHabDUesbKFPbWk9ONQDSUn1f1MehuhdKtF218j6f9EBYtMPc1g99I+VQP8l8VY0fON73Wmv0
Is6yvMySPipQLyTmicoZZFlX3sjMWUQlaPt4S2Mgiygm3Sp6mDKfUh7D31WI0eXyjGPMI9JUhgI7
jZ4xqLKWOGA+Q+pqjyspdePl2/KQvo0v6iNn35w4z5I1T8JYxaGOG3nQIdb12AbDhrizbBmDax5G
ZyXHMhH9e6vlyUXwrgzjDQmppDzNDfNU5EFHjQ2ZKwh+/ves52vd/9/3Q2dxixDKMciwXswEA3R5
815JLgHeKKr92wd527NhRPNrvtRrEVh9ClyBUIPaLMoNaVpylrh9YLrA+DKtI/OIhhWKwJgxTp/b
+mzydKBvW4POQhQFEIFWEYEZhkVodRSYCz2QhA/otfIiwRpx/+4ydIHxW9oQqUUawe7KfXoWXJT4
QF9zBrzNW7YACKH/qtfIBJDe8tl//1JO/20UjL/KpVyjcYqTROGjh+6f4QxofgWCI/nGPbfztn6X
W1tl8iwaFR2tM+RZOijgtqW37AwHVFhJoG4rp+bGIk6aobNwxUqup74YFAOEk5gceJa+d5vFwYP+
qd2JG8GrvOQkb0WQXAiWiqBgOg3PUHmXYf34F4+HTutBkvjvoGR6xha0LNtVgDr21M6e3o1vIuYC
reYpaqz8Xd3nBPJS1uCt+U/shna4S4CfmndrDjr4xmHYzRamspAhYuTg3PipG0FgebTJIz2Uh+UQ
nTD83ls8GYir4LVL58G4qDyvjULXEBQAstDaeg9FwaOURUEW/WqLIgDlrdUopZdGvOmP2ymazmIj
zaRaDE3JgB40NTB1YqioeoqEswhW+TlUeJ/rtn2ywEhlVBdwrRaoT1QgQIlUlEE0Pj81532DMd2v
RhHK0ZLp84jnBrjFJ2d9xBabzO7d2IccJJfKiXfJWbAFtJRqQe7B5ZRoiiNXokPbzhOXk2B+6yPU
uYr9omf3cvijLHiPdt7nY5zbIsSRXMYh5iW3869V91yf95g/wIM9tMIdEBm5q3n/CWaYEyI+a2IX
F08YCmCeBLiaAmMIaY5x6/Su4zHacpIVnYUhEmnuyj4V1mqTYIOvIwAQm75AF2C9oB45p7t1b9z6
Eic4sVBEKUTd28jQSUiDeh9iIGn1K1CUd+W3CWtnj/O+33Sc+ijHlX1y2F+caN/VUT9i1vbcZ6U1
av5gcJpdV5yMIeAy/1uxlX06KGba9qA/KU8tgTvp34dYRYryi9JvfQ6S4OlRCl9TLq3Hn5bydVXG
RFHoQHF55WDO0P+MW9FZsm3czN7trOjzm3yNfV+XYSKtrsttKiTQTqxcKNG9zs8D3SPHAwPyhq72
IvilieTfpZvqFHNO9srQ/NfFmcDbN+NSl5C1Bz8e3RvP0wNe/Uvj1nj79+haepjRxoM3sksAYjAt
ZWOOD7CfU9x4uuQJOx5R6pUp0a+/h0nyEzmfjDIsFFAyFd8L0zZEX+vAeftGog3p/Pl7Z3UHuqt9
edtujcoSFg/DWy29p8UWfJkzsA7c0sifl+rrb2JCtWouQgS+kfJkzAcq7M2+3Or1LkolTpC5UmT7
uhATS1Nl1uOBgnFb2ZAPBWVp0y725gbaMBiP5/qKP3Ouy9UkNu030ibRO0UsT1o6PlRSfOpFYSPS
fhtN/VFFjCvagy6rFqmRehi7RpU5xnf7foGt5Wu0W9A37OWmB22O/kOKNWcBZ4Modc7t+/VneePr
NpmY2nQJepYqtpkGkS/v/sXb/B/QGXOuksQ+DGQMuLbjgKtk6AWkoov2A6nRTxW6Bxi7nQNStD9F
LXmcckXAK0vbKmgbOfpAOig/GI+zWRBvzqvKnuQkDJYQamJLowSJmUm2mQi5FS/JcximaF8OKsrp
M2A+aT+llpgotRXRzNfgKrQmka1cj9GU6mf9CLTGNo+X1O20OYiT9mks+ic5VdH2xashbh2zwHhh
vgRCWst+Y9DFa6nxXhTZPjSUCXVzVNpqmvwwovInbcS7Qle8KQWDQzRZEcbb5pzsxhJLIsdLatkx
6tcOmAeF6huzUbeF0hzFGIoFaDQug/hhoq0hQcBOlmrISyXlvSERjHQsaubOETkIDSoIGM1YHDKM
roArt9S5pUzFLom0bStUL1M577TFtNsKPwDQ2BeqC24SfuQF7LS7M/v5pZMyjG2Ebry0gYLpenNs
A4zm+RMUHcuyPrTluAXtxbZqk19m7YXNrtA2S7GZQDVN8MLvospKy8YO0YpRpS1pMzvMuscCehmt
3y7bXt2WEBfI5dymDUF2i3p7cVSqbyHlUr/+GVq/Gi8TgsplksQhxjmslM4ZPEL4AzAyHRnhqlEM
eYnU4Wb0f2ZmX9dk4hExRAM1aATbf2GPwPS7g291zpsioN8lQLdGq+LS09/2sRI7vjZOnTpMPYQx
BYhNLwsACVBF62tLnjiE8VcQrV+3x0SYIs/yKp1BVJ/vQb2jueaOvGSmSyS3FjAtYrqrpg5w1arp
hr2/PGlArb3zGgsq75CZmGIkwyiDYwXONwFBtDocU2l6DQVQUCSFO45YU1bvlzBsrKKRREAPJB3t
/MKbRjz6jHErRoJXZLIdj76gglZneGmMwl4y1TYGkDLFKM7HszNjgmoBgXbjNCFwGxjuHZTBHufK
LVrRrhTRzkPQPU25cAbw1SdL5aGiYRvzS6R9L5tooy+qV9WoKMoJAD2R3UiGPRnnvBI8STLconiK
VcmVtcTtgeoLhwWZu+yrJWZ79PH+tiO/Usf98uXYbjXU8GZqCvhyKzdJ+638VrjzZMnifeppDtJb
p8FkmAAaaitp/PbtP+jNcGIJy2daxSTJUxUBei0baJPTtfYIeiOUAxVrxFDMWkeWwX9tVThx2VV2
3CI6x24U5nJqhZFhKBhBpnPXWnazhWJg1nxva8dwegv89Y6CUW5l2c8v6YEH3eUEbIVJFpdRz9Qw
wyUt0ZepQRHXA27UaZy04Epx5ut3Zm4o6DGVSOjggOKgDBYn8Wsv2wojcBAo1putbagAna9dmMIB
eRV4HfQgnbd8JudPIPDfM3Owb39NUBoTMmdFgsMebW0D9BEWah1j06KRMNiTh9kVZ9UcB9COmA9w
Gi5m9niMMVcgA19Pg0kKSyq2Oe3TCl9c9Na52tBRXeoPAIH2G+MYnXg5OCfmqCs+/eI5t0hg14Ry
dHmaq1+x0OwHKeF8Yc6TByTIX5eQimExgAlTENaG5xGDXYfH99QpbLJYANxBeXF+V3bcWSfOxtiK
EUVilSpgrF95ySqrFo5rL6hSgG6xJlQduuhYOGhBBRy3xcmz2dpRJ440jwcRood3kT8fQO0AbxEf
ySZ1cUk3t1e7Ahb4Yi5sCcmcmm4QFriofK+/Comt4/0me+ZL9da86cT+V4ALraP+cw69bHiZ/hM/
yYnmbF3JkMokXkyIUAuolHmLM2zKU+SC5svSPtLn0ZGcdGs6Iuekeff18ypdWG5SiMVSEljuGiBK
Z9lNqY2uTL1FsPucgX+K31ciK3TRIU4IYKFDJ/C/A6/KY97l3Vq2yjSMmVJo5qetNc8zIoW9WO37
aty94aBlvU7VuZxPzzt1xj0bfZ3LFSnAWuy1wRjZsScQS5z3UQVKn40JfWpb3bxojnlcIRP6djhP
B9DZLveS4RnhTmk2vDSHE63YcpQ2tULWdTBGCvaItiCOSZHQiJpbh7rXCO+3D4ATntg6lNG0SSUJ
OHMlOsgQFl3ovueJ+fHOmPFcYUdkNZyglS3n4E3XvaHAQF5VvrSZ+F9X1b5cZHYMaFamkNACZzem
EyQBK68cCMdZ8PzwpzO5uDDy2JPWoAjoJMoDCWQz3Y9B/ai00oko3UxtHAhyDNYI2aqUcFuZ+q4d
fxjtax+dEKSPLbIx5/Y35Pjoz9zg4hcBRCRmoYjYry3UEkR102sCp/TMW4LBIZRtikn/ksAfC6qd
AkaSEcO7vQveI+OzVnCxjSps8LUqpKpr0QGU7Xfp48pQ1YGMA5B8kLpaeEqjmYb80efDV1YjvJG3
sANBnZaG4mzKMFKpxLyyvlHTGFKDAdSOIaFDt0lU+GpacPwP5/qx47BEbVLTxFTayTTelVy3lRnc
+zOPClnmLcNkh3EnhnISo2qUz/BoYCkbCuA6DG0/RqE/Q+GQSlDjhfQjfkGSpZtQmQxLKWniEkqd
vgJhRzxBWSdr+g1Jym+ZZjzGC3j3tMaVSigiFsLbNPiisk21fRE9ieK+bo/lVAWFdMgExSaljmfU
ZBXFENngiuKYJ8fDsAO4tWRIRkIhTRVWkdfl6WYU3lCRezDNjvOg4p0k48vEqWgo2mjKKYE6gwTt
3qFK7anmrMJ7trFjRDranGWuftYw+iD36DuZ9mGQbGNHPFZ7zQOcPkGrUtoMdknueSHoSo/rix9l
R4tiAAaLQpTLUzc9zSFxygY8/+I3bfihmVvQ8rm55NdKg0cwb+OcL8mSTFZKqXWoPWJlqLPIDoo3
JPip7asAWhiI/837D1G2msK67Xs4X5WlmGxGWQTBJL5qT76LyilSf5W8iUNe3GCHjzCuEo7zmmR2
bh1k1mgbWxnqLDGUiUGDsxGAGLehL17e8aXUeJnVp3+4cK1jvkyLOXye6oQB9cRFJRP6Aqn1sdgr
bi1TuWkMpzAvsVNHaiJL1FwzqxW6Jtki5DeorwGTZ3jzjicgxF2N8XB50QqiKaFi/a8CHLiIHehg
uCsCMOFCHXnmwrxxZa0G9YwEceJBHB0h2c+ym3QLJ6p/Oq0bEUlmXM1SpnlHY6yiWoJd3OeDL2nW
cF+4zUFE6QKEW55pi7EtebGf+5mXPyWeOq2lHImAh8IAUfAm42bMnL3/MTpS6X0cq1V1KnPQ/lA9
yFLd67OOU3LkJBzs/Eim5AD/zUg4SrHy0+WgxzyII28F6et7WpmSSKgNpBtzu7h1LNtNUnLSUZ5V
qky3JtJCUZsahPc0oMGS2ZPigzfWFjwopZj78qnidMM4H0dl9pQlpNOHFn5bXboNVLT2pABVSC5y
vDTHSbPKxJkpT1E9oRShDa2Tdfdt+G3SnCEtOCkhbzvrJ7xwW2jsoa0h4nGS6qBOHSTLqDDuXnB2
c/0r6YqCRMtQUYJlLloRTipwW0t5atzZXsDElmyV4OPTUfm80tTV193vtViQtJKZGEZUUMM2u/JQ
AsuaYwa5TCGe/T3WeC/qq+d3sRhjfiCoNdRkhFPso6OMwkK/JSmXiWu1qT/c1MUijM1pY9ymaoPY
qUo/m3axSLs8j80QAJb+JNTirhUfB/DGx60GtQMNsw9l93o7el81x4tfwDxOaIeGfD7i+9XGe1cO
Hvp2djuYaBG83F7oCkIFedHFSoxBRmLYy2Se1+wkf1zJc8tzt1mpPdBxM/Yr5Kg/QPaSPHLWXQPK
rTNeP/TFRchbaahToq0trcRvlm2XQYVsuQNbQdDb5RZkFwWgeKdxn7sQl+QVSa5noxfbXj/AxfJT
taQpBAHXEr60lbaRDzoNtbJKp/oEWmUhdOAtutgSYIcYZnZ5owXX28QXP4CJ7o2SUDEHMxGqNOFG
LS3ZX1C4h6w2sfPaoS+9r7uj16DvP6DAWxiWoG5m404QLLRiAc0dOH72M1m79UHWD3ZxIrnQx5Oy
FgHyEJoJSgFhIemRmJELfXsIaxAQSnTJOx2N57Q0t6ZOQPOMjizpv7djZ4vZQwesd6I9mjqe0in4
3dLFB2ORJQDEEimJFWOEkZjET2cpt7KpVi1DFX9SsCehTwFGysQ0MC47YXQ3Agtf03EYvbgHzrjE
Pq9HmoirwamqrU5gHRdqCxQGltC/QRvVonJpJ2B2UUJgYBrkdeCDh0qCFaH/m48vZVJZcqq4Rv8o
atFdXI5vnSZ6YuuXw4u88OZwOAYqs7CMWZ0ghWng565FTIxSafV+ldTS7Dj1wnO/nb0FBfLWXsGc
73OPbfCLyLf9oMwiM2pdGKc4wZNNwMB13pRumJjOknyo9aHXc0tXR6sdgEulaHYRyY7AkWMatR+L
xMkE6hjigCu0bBZgCKeu2BvyAsVSoDsyoeHkVuvH+7vxyizgu6FVJS0G/GXZGQDIgpoqvCsxCU7z
h7bW7SXF+Gwz2bd92G0nLbNIj460ahLWCHx5JmDRxuvLHl1V4kM4gbPUZ1Pi1gYZNy0ICigb8YI+
JSboGzLDjlfsgfmRUdWWMmpHIuQgRK8rKuf2Jm8HXKBXvroFQTIBZkkNdOHGwV80Gqz87pracz7g
9ffcP/5QZjv/uRDHzZKH5anSa1vSRtzHyJ4y8dAKPww096YGvLW6sNHm12QBInbUH5WVCYmOvAz3
T+KlNSLqpmSK0JLXPnv2F45wliO9lRuoYMnRezcm38Ikc5eyR8kst+Qxg3TMvEkkcxeFPIO63rW5
WJrxwUJTJGkEyszPSz8DDBtvMGOz7DJXeSKS1QB+bx4w32miaK/kp0IEQynwozznsxrTn8b2zwmw
amlDmYItoYextcn3qs28TNI4afD1yujvnbJaaYoBSVBRxk5XRAtmyoFHykFgfQgdAMC2TVBDPc+i
d0LqdaFX9TbefwTVodu2LV5tFeEz62jqAmats9YNJaAUWEMoF8oRAh4qeibKiGCenZxIq1ANS+mb
MqYonRRnoqjvWV+DfNdsiUUmtQEaE7WONq5m3P4eNGFkRKJUADepNQpg+K32vRAMVArWKagink5x
mo9HXWkLqx0nW5L3EH912liGUS/QwH6N++59WuKPWYocWZ4gp5D/DAXyg0b3pnyXNaCcVMXWGpYe
0g1JCGJlmbzO/WI19DFpOmuRd0uBO6EqIDzW3EmEJmg6OrTWrawxdzqeGmG9JYNoLYLmjAQRTaGe
2ICTIYJlzcB3RtFWAulOlNJAnsVNnrokLrw8ESEzJuBfXEXBgmIWAymE8rpUuBHOYeh2xDxKQ7Hr
CT13mqZYaO0+ZUsXSI2h2+CnA8VH0jgkSgO4Kbc1F3/UXkLa+BJUvgtsJYTyxHjoktbSW3G36qKU
2UaWIqvQIYiCCRdTMKxCeS2Eey2977r7cfylCMdSAxTgaAyjHRaQwol+pXFnxzRxQvF7VOmOqMYU
AjWxU9Q8/rBrMceUJTQ3dGiSqWyDHFBQqSCNGh7nXNgTMd7PZQGk2D2dThK6QlOf+4nAI2a8ljZf
Lsq8f6ClmQK41EA7K8z2GsEISJk60OyzyBBZyfzQT/nm9iW5isO4vCNMqmz2S2M0A+4IRgvv80D1
pJ806OziLT0hEcHMhQUgLphCpb2pWNPPxNEiy+QMv1+LQpe/gcmW5zibI8HAbzBh36FhWnUPGoGR
p+TO3SvjgA0hSgRKauUkq5o9lc91+RoBPAV0005PG2voXuvybihQj6qrndF/m0TN6+k4gH0LvOpa
YoKfpk1cpdBf5Uz6tkB4ZSvruLPzIPy4/V2upgSXZ8IktAL0u8y2wpmszaVim20UCzw4/y8CVQMs
nP84yc8fchEQx2wZxrbHodTF25h8zMVo3d7KZ+GUDTimCKZPwVBUUdCZ526sC1oHLCykcPXJUYTE
J4IY2XIiWkJuHEKiBvqEJkt6P+ejp8rqkUaaE6mlK4GVRCyFUz5CGzYFACeCBsIEAtvxVyHOTmlC
0Kn+QM3KAgXsJhoUe0hA5Aj1x0kcvIF+NwsQgjcTEDyN/BhFieqmIiTQ6N3tHV63398bXCPuxRGW
6lQDSIvyUp1Qq29/LWHkNP3k3l5lvQW3jpHJ1XJRHTDjhidcgblNoQI+KAZ1KybHRGAa2+Hx9mpX
y/+XX41xDP0kzM1c56tuMt3HgbEB4f/L4pvfFxvlR9fc1Fvp3XRMn7PutWfJ5bqMM1gaqmhzihpa
6wi29Fx6YSBvcrCBKv7/kfZlzY3bXNO/iFUEd9xy1WJJtmV7bN+wPJMZruC+//q3OfkqlhFFeL7k
MnEqELE0Ds7p0z1uRIWj33TCW5PKQQJhqZnFVljdQ8lwR3R037G5Uj1AwiZMJm9uVU83pwMcsiPI
NSm7Fk/0sS3cfCiZM9Z5ENLpFSTsu4xOe1XL4Gddq/XGHIY/xnL4lUZ1QBpyhm/sk5R2d4Ml7VmR
75Q2BMAkH7mmwjGq3UYJc5pBdtRSQbTfrazDgvnGbB0XkqGhKJcSG2KBsj2h6Ot0SXikUhYJDuq6
Tf82FxdX3royF9t4aTSGjsmZnQYlurPoJoxFike/y8O3huCgoEn0Wik0NTyueRHto3VUP5zwrLTD
nbqJ9uM7ZE6QGMHjF6aoNvnIQDiHsthdc1Q20la0+lfLhpf3LXdwFRPJjjiZVptOMB8eSlTts63m
12exjszVq/0CBDk8L4YlQ9e8isklhl1PlS/Fmo+IMM5hkY2HX98J4OL6AVaoZlgmBFwJr5jTyXpW
QX2ZnQzIlmlN6c2yeR4T6LgPPWQCYUUpE/h3vIes3xI5d4qpOC8MtPOJbZNJ8iPZfDRIdbx9vn9X
gf62BS5+FrfLTDCOrcqa6anuTC+lj5PxY0pnNCT+jBYJruKvOdlHpowHGRoQkMgx8fwes9daf5Dw
SAzLzCHNjpSKH8E+L8782oDcaRQ5bYkaJRr2abQ8KNa+sV6W8RURJ3jSyDwtzRmUAiQ9W1o4+oyC
rJXKG5P9TMp3WhLBe/da7gAvzL+mntvmGljuShrhQlC7XZOeyrDwMuktS0TP9+tRwsVA3AaGN2/P
9HRiJ1ol6AGBhykwxHyIh49+XElY1JGGH3Ijsvi+ihQXw3JX0VB0SR9BaOs0mns9b7zZigRPSOHu
5a4fQ176Bv3iOC9+/pRsxkDfJ+/ZofheeYOngwRvK5v5m3kvstq7mjK/XDvu/skHXaZmpNHTntnI
AKL2XAa4gkIkzTtv1cCGIx4jTiP4YNGUchcRi4o2VaKRnaTko8CUDlT5jyNwCFSaePaPBDNKpZM1
zF6rsOD22b4iNYdY8nNf8MWiSQvzJdEJO5WyBVkz07pjWe9UKVr4MhoYUAmMce8Vya6XqR/V5W6G
f48F/081R0O7lgmwZt2GN6CGV9mJisKwdBWY22qlR8txb04gCIEvcfuzRcNwiJZWsS63INqcjOKP
Sj43zSrH3AhyhFffoxdTy0HKbFSVJmkxpBrMDYnfanSQ25qK1KtVn+XevC8gZDqGgohAhC+Uwxep
bSeAXAopu0X1rGr0jUp9GQfq5fK7amUHuLh+Y9nsZKEgT3c9Urj4Xg5i2nZGpGNliHbhTxm+mWh4
gRTbvjbKxuvSAfERpJIKaDOp9SGmtaeZo5+Hd9bsd126l5N2kxY6ZDT3yKu6S3HONXggQwUzHlUb
+BWUzeCtApn/bStwqKXoedyC2fXbLcIcflrmc68ngjGuJlMvTxmHUGOqmxTKFihgQjd6cYkta3aI
xpC1upbuq8B8EwVKAnDixXGg7hrFVglwGg2fqbVtDiI50SuqCF+hg0MnooYstWoMsZp8rWqNsCSO
wCVf+T4rjzwRGfldrcF8TuPfWmNZMqaZQXFstXdYFN6Vu/o5QbnjjHbMLWwANsZG2YCgsk29xBW1
ZAvWUOGLL2VPtCWrAU0SDWqlcSdpB+fEzVJnm1xTUL2CRO6Y7abhBxor8MqDUoSp2ZImapy9jV0K
X1rJ4P1gVS1I/J3G3Hkyd4XybgKzbx+Lq/vn82WhcYtLW70NrRLyrWWPNDviTvS3qiJT6esL+jmK
zkGGZUWwyE3lNWRQ/e5UvbWtja46N3oe7D/d4jSAAui487f8WXRE1pP9t7vmYnDu5KvjKM99rYXH
ifyRlb9y1dw0HfJnNXFvz6Xw0cIdf8Z01hR9iX1rIg5iT5o8OFa47eYKzhFI9ubAtbOE5pdW2Lt+
dbdcfCQXpESdLGeJsZKcXluv27JdtKu+L49I/QbxfjWIajeK4A5fv+bWvHJbp6SZbKhJD1wYU68e
vxtoJc6051SxYIwj1J5cE6w3RuNrIxnLFCUkCGDWwgWYv8NGPRi2Aq2gvHT+/yU1AHmfs8lXSdQI
jJPWtIYHC7mxyoSiWv14e68IJs/gIpMax05e1Iad1BagXZd2r3wbszd5rVgQUbBgiUbjQpSkU+Iw
YqV0gq+Bp1mYxFbdRnM0oT9pQn4DvuQ2MxrNM02N+Sr01zdJlCHJshZaRrrLYJjZL7/0UkLVvkFP
aw3uwI8IFUP0GjlT+RgP1FXwH+npz9ZqnVxCHn6G53WlOdX0CtfxFLljlFGdheLf5ucBQuPok3Jm
KNNWGvx+h9TpM82T1J+RlTpR07oxeySwvLfgSJBCb6SS1PtyCbeFphzjgexUTQ/qGcY7EfT16WtK
c3/JBjdMDS+URr8coWCZoXNj/And5lm5b7t7tY7cqUCXsfxOkswuy9gdpx9LcmiVZ6tgH1K87NnS
H0cz+h6l2FhrGz99NszIz+n4QorwWIylGxqhy8ZY8DAVALGx/v0ixdNPcTxmcAg8xuDtG9JjT0VO
VppoF3AoLDVlnIcycqwhFOl1aTn1bEYDfRg6gzH9rKrhrg71IFTIi6WPra2VmV/K8aZdigOk485F
rW1Y2AQmeP6xsu+q7lyBiaWY53R4zCGGGHcvIFCh4P/TTPcJ1m1S/al6mptmVy6Da9R+WYw2k4G9
mW7XyM6bVuaHTe+m6Drv0AK9JgH8XA9dOYueup4e2JhtJ70QNEAKwNLgboRUT40k7BDRkP61y7Ex
jTdN+bh9wEXruS7GxXoiwdMuVIEUUD+OR0PK7qr85fYIV5k1lyjFYb6eRjqcB7BlOr/3FndVMcu3
1ZPsaQG8ieFagpwwXMOg0LNrXahChK/LIfNFLY/X48MLsOTugSiuy3CYKgvIDMWH5xSt0GujnXzX
OOmucITCKStY3bgJTK5BNpx6qvVZODzMhhRQanhLa22nRIVvgOGHEqwZ+9iXSmuns8Uj2WzL8/CE
lIXgthdsIpOrCCphX6JejyB1Ivomz7q9mRS+nEeCJ+xvcaVbn8vdFGnT61NfyOGxmoCPUYqOe6Te
pvQwZNU5Rfzv5IWq2rHZwSCylM5UMb7FfenCoeFOotn3ieq7aoD3RJfAy1AuIU2AHpww+lmiuj2U
f9SaAQexCgozpa2ToQdwz/uhSM9wut7MUhfZCy0e9PhXCr+IwiIuOs+9Edl3FoJKa2nfl/bbGlyh
Bm/kh6rLvWoefM3sPalV7kA48dCfF7LEngNodC6vU3lYwl8s+xZbMiKk6EGZDdfqEz9kqtfq0Fzt
0W5ep3cWUD5U2aNsgJgCYQF4PQQNI3uSvy1tvC9yWKpomp3i/cHw7Mw00+sXti8ycpri/LErqz3+
17YBLjGjUwMbMR3i7gkIVGWj7od6sTvtjRHZphB4T+TJUyhSSHXr3z6m19NWn+fD5JB9ApNalSLU
q3O58ibjrtIKp25mXxn2nf7WtyhqooaZZpmbIVUIS1xH6TsnnPDPqMbL4+vt3/O7bf7WhuKuAa1m
mkQrwMaU9S58o3ERQ6G9S7ZLvCPNVpZmux9aXxlniKqqnjlCh6aqHQJZ/DCWd0WS3lvgFHYhcrZ6
FLQDFP+iUzojyTtZ7010N0PZTZrgAgyP9HAJRiPyafED3m6OmoZ2UXWOhvYDy4xdmTzOSuMlg47e
xxkGOs9yCZPRBvRsOYGuRe+z9pjWf+RK55dM5BR0la19AaAmdw8wJY9xbIDR1ijZXdf6pbrYyzL3
tjlTtK+5ZbsBd3GjRNYf8hA58vL99lpcz6Ve7A3ultAMlJ8GuabobLEC9qL7mUe+L9qWOuHZ9CZn
FTmvRq8efCEHRxBQm9ztQXtZaUKGCkt4kH5km2g33q/OwMu7mNd0/U198ZncFWGwvIhJ3rGT/BA9
hjv9G3RzRltldu0OngLnbk9y1bfbcyuIdizummBthSpZjgi7Qg/tNN2n0NFSxwNqf3aG6Ob2YKKt
xJd0+mUJYd1Nh4fRAYepcCt/gmI88j6aY+0jIVPsKo/rYuta3K2gUHgPVSyCmEIOqmyDsqfk65Cy
GaJgRDA1NP2uLqsXmUEiKYQ8jVKqQbegwFVVf5Chrv2+bJ0hBLWI7Y0miKkgOBFOCPfkQOcIaypj
/YG7xVe83J/22jaHAoEPyeijqDawntQbmGZxGGsObTXm62gsh7tI3vpUeW8S1YbIpGClryiJf3kb
Whx8QloS2c8BD1E1Dl/QqLKDEqqrDvc6QVnrgLr8JivIvmtmRPGJVwDGlSEwizs0A9vlcGyLNxWd
E1kLDZUKV2ZfgZQdxDGauuGIFD1m8fdOAqu4eaFhLAhZfrfg35omDvCkwTCNmDX0ZBUwPxmfEnNf
lDXuGBgfWbVTtYcUJPRKnu7aZK+Zxa+UlIEFil29oPEWnMDu2ID/evvsrEBz60dxGBgZSRY1DNF4
oqvbNHquCmLLDCTw6DGSRqeZmu3tAdfNcGtADvmU0pSzIYq1E/TnocQ0wLtbpI4rGoIDvHKZ5aoz
kBuRzB8qVT0y1sHtjxCEn3xBJ+oqPbKWlp0WMKbaElXTWnWiovFuDyOKXvhKTZGxJreyBXrewSrq
UR+yzGvhI3mAu6OT2tU7UnY/9VJ4P12nhH3eGZRDOBrHaquMmMIZfSJhIH+MzxFE++xY8QwI7m2R
+nFbyVl1TBpnOir7EHNwFPnRXaMGE10Bz9BQDEPXeIoUNaoMMRIezZ0/A9oNJz8nyHO0TrNPv8mQ
qYZcGUqelSPd62/krSkECdrfagHcbv3yAzhoixiVoihK6amf8yejASkzQgCFxPsIbcg+DAbzDvpE
Xsfe6+SnFEP9eX6T1ad59YXppoNGlc04PxDjQVowf0Y2eNlI4LB0NyTLWaI/b++XKxv/y6/l0DEp
lna0LGN4iOLMGYiJStgi2pJXiOJfxuBQrLcaeUJbGDtl1ZEasGcbHbNtPEUdPA32wCyakWrdtRCX
u/1tV4Dqy7gcUKH8nEew3EEWO0m2hOn2ZBIvTuunUG2cCmkbGCO6t4dcp+vW4nNQlSRDW5pgAp86
NkF4ETYETbmzJCIAk2u39ZdP4/BKLbU673WoOnQWaMFk+lZXChqfQ+plUKlLrRe1OUpSMKh9EGYG
5F0M4bN+Pc83PpWP16K4Y2ZTV2uCV1Id068Dw21f2RZ8xOdY3Ad2JYtw+cV8wKbGOdHAxFiHq7Zs
0wbQ6GCl02tno7yL4fu3QeLeNmwpUH+mO+keVF8L/IJOd/U3USfnlejly2/hoK6Ebo7WW5N1kjp1
F5amU2hQGcsVu2WV4LJd9+itWebCsiLTC1oMOJ+ydIxQqKUZcVn0gQL2xmxywe69xjr48mEcdpXR
MEKFQV+j4lUuD437xiE+WypE3PdqsDp3KCoLcrAHBRtaNKMcDMEWPJOLEKsLgxdabSaNBkP9mEaJ
ABKu5eC+fCGHRWZEmpT0FfT3s8eEPLMGb0e0NIQktxPclAp9k/XXqZocA+/8Tldskz4keAH39b0J
hZh4uqcNKkMhfIXAESLm42QOG3TamvBfYIK0p2hSOPxSadjSzMqg+d5Czhbdc0PvZ+i+o1ElWngB
RFscbpVUpXITA7eAV86E56tVfRSYE0WebFOrvTR8mZuN1g6C9Vg31K3tzeFYmpuTWsC+FZLy4fsA
1lrZSN9vQ7IIK/nIKyX1WJABY6wRkVzbeFeGbrQdPJQGkIVN7X/RFnS5x/gQbDamYZabFC9ZPXZM
CqLMQgXztp6HG/PGB1saxILbroFrS1/+Agsnr34umqBceI2x8uUzOOjRCW3SOkMkNTqyk2zgH7Tp
PA2+QaKWWgHG8dSYMYkjsyQJQ+scRYjY2Fo/2BBPgJzPaBPr13/cD+vcXmT6h9SEVLE2QhFJdYwd
iFR+FAy79AUJRTcRxsWileIAZxXTbhkakU69CW8DWGkV1hvEgwSLdS36/rJYHFbEVl6hV6mgaHLQ
dtaLvonRlGUPxMmC5NB4q1+Xtpf90O4Cem8iyw+9U1HsLTjMPLfFlMqhNRbs+1B9gKW1h1ZM//ba
CRCRcnCBR/pCuhRbsiSwaDYg0WsGI74zYcvmv4yk823FWYLnmVVlYKKh3DZLtTOSY9c8tp2oLHGt
HHOxclCj/bodQRWPWVjO1il8nh2UyoPoZ5YixYZYhjiFVwS0397+tttbUueZKmW6aBIDne+E3no3
p91mnqgLlqhgsUTDcPjRkDYa9SRnp0a+10I0tY/PVRT/p/hI502fVDbqFGR7ZCq7OnEIRN6bDPLt
zeyoMMCw61kWXMqir1r/foEeuCf7QlGk/ES1Kogq3YeMva8KSYqCW0vn+3zRuh2yOJOtkzyZdhs/
1XF5rHSYVTeWdJzax4KkW9Oa/MFEYrBTvzWdSDz5NizrMgcped3qs9QgJquwVQp5NTMv3Bm27rWB
JtPJeri9K4VfzMUgCiq7jPY4CH8Gn7kL90j0akGk2Q8jW8QyEiQKQEX+upDxMEBkqIKxTef+GeuC
YiB5ld/UnuQNDmwNHUitwaJl9ZLonNiT3kLv9ievX/TPtzgaur7+BEhJxU00INxeKzBK+Z3UxCHz
dxKeZTK46igKTAS3hM5r6+oJzKeogimOt+DJbPXYi98KV99Pm+iO3aWb6rCTduUWVAAFOkX5Lvk3
GlKXaPd7E1wcn7TW0sXU8AsihTmzQuxRJ84gaYKZFaHq779fjNPFSlVrGTauqo7fE6VPfU1VE1sf
Yxf+AL5VdL8WNTJA8VePY26hJ1iRbKWsnXIWxZ8CxPhdbLn4KSGt5liHRsVJRv9z60Vg4KduuZLg
0T/MYNkCZibx5A0REUhEA69/vxzYUMYlKpEksBrd08Y2MIY9kYhzexNfyzh+WVIuwgE/juiSjPh6
htrbSqLVpxdDO1pu61aJg3bEzIsyGKst6b2oKHb9AKkWVRRNVi1eKmzIugEMyFI9KRPy97Okv5N6
9qo+QZcOHsq9iW7HLPlX99rnoMrXadUKjcxzN0M9jB5pobqj/jMxRPTnf4i+P0fhbs9Ilo0xZQim
Un1xC5Ohk1ZBBY4gd/ymzC9afaitHhbDmmg5r0dxnwOvf7/YNTIUZAedhDm6BlfBwNapD+zZBCJK
QQ4MpPciJBYNyG3ThsZLrEUa2iPRIl0132UmuFmuR42fX8Rt0CRJ5hSqOflpnk/ZtNVQPejz9yER
vaKvn7fPcbgLU5ZU8GraNfnXHCy1dev8rcpyQcDzD8j2OQp3TTZjPIWNnknoJoVGLmqWQRYY5wUH
rT6F+3gnlIC6UnjG+f4ckLsoa1XJxlwyMX2jvieFtWXWCHJH5RhyegQL2THzzImiPZKSjhSLLEqv
RyF/jc6rB8RoPen1GdtRR9q4xg5pcs2r6s6DZtLeUkWv3n9I33+Ox4Xj1dhKnYnz/Ht6R3BXW8eK
NtHoVcSBamaNF+lOdeC29y19T4M5CJEusaNTHvRgREL2SXAchb+HQ5slnhcthnrdSa0OS18EUn+s
dRl1lLby6/Qky7WXValTF53XosdzkiEOG9+zNrUb5Z0VGylDCGXdS0nitPmO6Rs9eszZe5QfQJsU
7U0BHuscaFkw3dWyoUKe7K73jF9YKB9PmcflGwU3Am3mDIosEFqH1+Z0f/sWEpw9nUOttbmmZgve
a5iiCnzSRgmWSZR1uVaPvTwKPC++tiLFaGSan9aYkbgwl9jWoA5EDxl4e1LA/Ojc+Qb4AyKMFJ0C
DsJIIlVRuT5H+0g+VurgjhHKeiU9FlnuGFm6uT2botuH1/Yxc7TfxKGen8ZlI4Vv2bw42ZDbFWVg
ZEH7S3vslszrcpHv9zWCzZcZ5tBtRvEsi5J8lc2EoT3IbVt9DzvUc7epXbadXQw+ntg5DxZRpl0E
rDqHczJtQpNIQBp5jLyqVB1pnJ0R5lqwIYPKEjLSluyCn+G0kuFkSvJNQ+Fb0f5Fe9rlDPDE+bHI
e00eVciIWOeJJnY3npvhRJvK7nvZ7uh5liX3vy03z5/vzAy+KSbulHQL82I4Iay2b/1W3ojelIJj
ytPoewZXorgCQFS9eTJTxUuy+bUgomFEqGlwQIS6l1YnPQ5q2X5Xk8hJpg8AIVS74wCeQG6bIY9p
POZm6SisAGVBtys9iKuHNi2hFGf4s9ZGUOej4BdWWysEoTo5DuCrOmFPEreOg0rJHgWLIIiDeEb5
3DdJ3EI869TNMDe27mfjyaLxobIO5hx6IfkVRrHX95adotc6KVyYzSCwFnJOREu0/v0i/jOs3ILc
Io4+5P1c2VuVHq3UZvAQau8K8L5yJzmLyj+iMTl4y8KWSdqE5co7+J+0R4smTm2Keqf+ofjz191u
cAEaMcMxNAs8FxBJvKxqr6mfPNeQvLc7IyhRv+xdGaRGJwYR0pdgDpWgEUc5SkJfKkWA5wYHc2ju
rWrIRCK6zyVvTh4sJXK6UfbjEWrrcu2YbHJSyFSFvWZnyrve9Z4Me89sMIFMiqspkBKBtVMOjiVV
TjNBKSM0vkM/6r5TD3r3EVfoB5ASN8lF+0MQTBscSla9KpG8RzC9mJ09KzDnSZ8T5XHpRWf4H4qR
f60WzxuXMnntA2tgPHEYXNR8PZAQV7L64Kxt68XDdBg3TNAse63z7RJ9eZZ4XusM7TSDemIRjOIb
FkM5JYUhIxSIJ/TuVrBX18zWRrliLT231SHK5jmol31BPsZU2vZGXqNd4j0qY8/KqjcBRqzR3t8y
RqqGFksCHQrK+5ktU6MksQWgrqsxkMYIGxm5i7x6yc2jxOihxoaI0MxWzA+d8TqNVnD7B1wN8C7G
5w5qWxNaWRbJT5Xc2GMCe540dMwuPOkd2rUTqJfS2L895FVYvBiSO7R6N0Itiiq4lvPj1Me2NYue
vFfR52IE7jBGGc2kvtGj+1p9q42zjmSclgvSxqKv4I4NaQvNUjI1R5dq7zQg6aMBULA26//ixt7g
X0qVLBkGo/gMs91NCfWz7ocyvJE6d+T8lzzrG2hpCMpOoiG5xxKsmKcyCrE2Vthve0oguJu6ackC
Sz0P6oOZ35NOFryIrsemn8ulcy+ipinnZWC4J9Nma8X1LgUtc0Dif8Tbs9MSeO40bpQau0Uk5CTY
/PzrppyNFEowOTQfRrhNx6cJmipM/baUnVsW72guvr3xr4kuEv3iQ9c9dXETo3cjbRMJe8Y6xHcE
8Whsz87sNffTNneREWoPEny6wnN7Z7x2hUd3nSP/D37O1wPji9/BRQSqUulWXSEB8KedQ+yg4Vhy
OqiozW61y07/opvzy3dzIKN3GZw+M+yqGU2IKZQQ0XgomFrBceTfN0hyVVMbAkcLVm2W4VjBU9ge
e+SjB4jw0vKxo8dOeZ8tFMfgWqn3pQMrS98aDbeQdyU0ltLETqbprklmWyIo0+F9XVqSI+sfKZNF
O0H0czmESkar1FmLDsCuNBJ/7FSIW5oN3gZdEZSLiTZOyC5J/VmutPhQWkXvSnP21gz1z5JCnzyf
8TbtYr+eGEhTY5XYZdc8JBaoVFYe2ZFc3GmrwqVudaOjVKJWSQG+8g8r9Exk3bhOtgZrvW445jF0
/kyR9K8Ai/h3E7X0OYnA40G5ygyGnDn9+AZZAqcdCOjQv8zoTUHUf3sfCRCBfzf1pDChYzwgVu4p
dMBjRI6WPyWG3UEtKYIWvdxHm9tDXk+3f55G/gllTVrZ9oUR3YfPOV5r5S5D6LhHjxkJZt/cgc4O
V8b8WRYldwSryD9Plg5PIdh1QzZlQh+u/gBfGTukosYM0YzyWAPH3D7LcIlp5K2NBq/WI8dsMntO
Z7eUPkbi3Z5O0VdxWAMxRWtsU8ymVi2eFfeOpnRODvOv28OINicXxLQKgbx7vOQngt77svmQoVBX
DJoTSc/N/EohF9vWIheZ6wH0xU7hUKOMQ5OabM5Pk/6jXp76SHNi9FcU832q1fsyedXDyp/73JsV
eKOT1kNlzh5SGuRDJeiKXL/vRmzCvxpY2arRkmJZCyilSYXuDMhZRZO8G+ZnRRMEQtd0HS4vEP7l
0Fek7opFzk/F1NwVmekzeTfH1a4oBrdoc0j0fo8nqALT534QMdpEs86/IOBhVcxtjB01QTsj29cH
0zNO4WbwQrtxpK3p4kL79p92l8lFRGnfpFRaN3G6TTZkY2zZdi0oimiv//BppqEaRNVNeNN9DUik
MMvTypxQGirtERZdNZryUcfMX8jjKugFKZJ9K9sihZf1CP5973yOyoVB8SLH9awh7NLSfNMPh1lB
NEttXaRx9Q/b5nMgDnuSIYdRlt7h85pDHUW21il2WI6BWkR7ybJsCaAuTaFNlIAY1b/D9c/ROSRC
5on1aYzJbb0wMPfkTvPYrjiH7mCvuD6gXXM7PYu2zvVMmfo5LIdMDQvj2OgxrDrsG7oxTHNnxdQt
4ncjfuujJ5mUaOF4jaoHSYIBLAVtsmrsdqABGvRs1sCbVvMWOByggR5kve5kkrGxl/EjVItdmdWC
yO16gvji93KgZppJm1UTrtx0S/DcfIOnaOSgQToN/dUUa/ZnV1d92FSi5C+moV/H8c/ZWv9+EZIb
Rl1rfQVI1YJuWyBNSoIWSsKiCPgf3jh/jfO7nfBiHDbDZWyecF/k5CVUDvFseXqzlQjS8PLDGP/R
s3BfDcbLbRy5fhl+jso95zR0bo/tetIqM920aMtIWbVV4XR4exgRjvymqVx8nYXkF5nTHltdt7MX
bad5ZMMcZSt5UCxGdsdQbOYLjaWvcpw/d87v59bFqOE8j1qs4XhbUbIJqxcDiudx3dtq+IMWqWPN
ZNeY7YNW1A+C772etfmcVw7BiFkm2tjhe1dmE1L6fcBAbCrvzJ2xl/ciUoRoFTkYs9Q6HWNUbE+I
ziC7MgZ0VL28VgW3rGgYDq9iKFHTPscws6VupaI7yOiyaWtDNHnXI8LPyeMAqqvUpCIZk6DR1uOt
RaHUZvq5m1r2KqBsvSpud9iZO9n9H6QyBFcPby46y0km1fl64b2ufrS5r29SX4qgEbc6uale+tBl
duGIqn3XuoURwHx+MwczRFbnHgYXK8wkkwv/gWyXOaZDIKobTKCmyS76pbbxEXHUgb6lO1E+XoSy
vAkpUSSFDiEWN3tJn1LV7k7Jg+GGcP4B/wRu2B1SoDAlVzU39kS9wdcfu399PO9AqtE2U+IepyWx
1A0KEY42ZOf/diJ5r1FTWQalI/g+uBjZZfKtUGB80+yzeZNJ+S4OjxJsf2nn5cM7lQrRll5x9EZE
w3uOVmT5fxHNigf9Ud0Mm9Fvt8tBEhaO1fV43BqLwx7K2onkSGnD65A+DAvoNWgFQ+LOKyRjp3Rw
yrRIIGXmAUwLX8rRTaYtrlJ150jLglhmfqfe92ikskrIdiTkLs5LO4UUGzQMtyqc1iTjRzb6MgOR
DVqrKW7icIJFyKQGifo855A2s37AOVZp4IUVwkA6MgSWB4IrmTc47UMclaRcl7Jp3MJ4meo+aMfU
SWgWhOahCmsniVPBFSYalAO/UUuzyLKwR+E3dGctudsvfqq/9/HsZY2x78KfOWyUb29a0ZgcEC4N
RLvaApHPQu4TdkhCGOqNEMF+zEsJ0ICkZygy5haFxCoXbSlhrM9Q+sB3ZuqRzT8M7YkaIIZV+5Z9
jHVld2bhFgXdqLXIAVKAvbwHap3CBKHP10sTGAvhmB3VDj25h+Ka4G0qAru/+ZrqeWR2EW4YLWhf
hrvuCbVVhJKgGNm6AwkYZFYbpzmIQFaAczx5sdPKRe0TXC6s/gFlr6ALJcEuFVzRGvcunGH+VFQM
U6gMqt0mcyCBuWX2ooy8YGP+dga4CKySWS4HZX1uS4AVpf5egou56PoPNrDNgCd3JkGIiBaC+OM6
GcfUNZCfNJPiTfo1FodtO22phFevLpUOVSCkapECAubg8arps5w89kNxLFkDIx+2ZUV76vLvcKy0
GymE2GNlK/WugZ67br3cPqdXZ/3id3GznqBg1WZJLZ3yPHSSYoLnGLFL+nR7lKvH42IU7i1eGJDh
iyKMMsDaqpBb2woh9F98LPDwuD3Sddb4xVDcFSJRI+1JVWAoPzn2L60Hm8eT6sfOskEJ3V1LAfUd
yMzWiXjpLtz/LwZU126xi5+wzvnFFovSeKhHqZVO5YzcBrLUpILtJHb1mHwjkKmS562MQmgf7dTl
o1KpYAquv1guxufwfo6Rs0oTjN969Uv1lCHLEnmrXkz7NLxEDrwYwYu4Pe3C/c3hvbasEqwxpr1x
51/qVrWrLdQM3PGxP0iPK+GsvgO/eoAgY1ALkhGizcXBfiwRVQvxvj8t8SOYyHapTW4vPRGQPm9/
5DVxajjmfB7iFVsuFrYOWWhYRo/HyqE8tkhD+knAShuPa6Qg7EfE2vm+h4ZaAGKG7QxzMBwqaEhI
e+VBT+3ym+DnXH0jfv4cPnMotZBv61vMuRaML9J5VdBoDwmyswFaoFHworPN7hS/WVtDlgMEot3b
P0CAHXzykEQo8LQE46vKzzwJaL3v6OvtIa4XEC6+kcMnQ0Itr9KxuKtfRjAGihM75P9I+67luHWm
2ydiFQPAcMs0QdLMKNu6YcmyzZwzn/4sav/fFgXThM926VJV0wTQ3Wh0WOvKs98GPL27p2g/4wBy
u4hnbf0lDl1IZf1VObZK2+KS7a3JbVztS/zT2xXudAX0daE2K6c+ZLfGj5g7gLl6zS4EM95LaYSg
BfkwXIeam1J9N6q8+GE1nF9IYJwTHXTkTGYJZIcZLbfbt252kgExwuc+Wa/FLmQxjmhqlLSr9EbA
44haNXDIAAlFSkyk4+pTa1vMnmrjTc0zs8D8eo6Mvw+swW0FWr3uF5/A+CWVglcMY+joQUFdBvCr
lQ7QPnpJxNRMph9F0tk+5pi2Za6nKRdCGY9UkUZPkxRCm7fc0W+zBw05Iqd+hIOIHYAv3DQOkJNP
oz1YzdN4TS0M6O8SIEHwLJSnTozDasVSL0YBeizJgVkPhTXlMmeDeZ6fhdZI1AIjwylkyDvAsN7q
OwXcGZmLG2eHAAuTWekDtZCL5r4WOe6HBdlABdMfohZBhT/tNf0oi27Ka9SeD2rDD7BAaJGQB0Bb
GoWzpk7uKIiHugY3EbQIjbbClIJMjvM+5IUvOuN5iE4TEWHDnECSvlQ2aheNO9j6sXwBDe4376Lb
rauNZnYKvza7aDf8wSucYzIs3FlNigJQKZVwNoLHGYsxzwTTT48qqXdTXJkemOJaqdlv28x6EvnD
ZljkM2L0agFmZgHTfrOrHfYxrq7ZL/FeMpxwQWecUqtJSahM2OEJMxrp8C3sCqtFT6JIc44f4AVi
78jZi3ghmEJN8WKsaYZ3GtGdqgCIFC2B5SEuUF+bRwvqY8npCnxPB20pLeN9MhWkuyMmQxABZw/o
RslrszyWIGQH66x0NbckJqfSHt3ankEEUje7oba6G/eYgTe1neyqLrkqAeLEhcVZH5pdnDHjjmoQ
dBcAtZ07tyXZ7G90gOB0TjKZkRkjJOVlJjkOgsXS6OrG69QU108VfJPApDnoV63BgxZaVyegTmm6
LGnaO6Lf4oxLoxAyrZVwwXTfysnNgbFe+0+C/7RtH+ue/F8xbI5zGCaSGwbEaJhqyAEz6cVftiX8
Rls/RDBP1NTIxskf8ETVJEzS9dfA+rUCJbjuw/uUXApw6UjB+OTTm7w8x3GL7oDQRU7Arn2OE1xP
5GgfX8IEfU3fFG2LGdczEqtmTJ8r7fsgkuQQxACIGAEtWfiulB9r4F8XksyLkNad/od0xgVLfRBW
mYreEQxOXgcAKrQmRQUE7bfJO2lChAZW4My2kzlTioE2wBRy0EIFNwC/+RoSoNHWSPJH5JKHDcey
eR/GBIdETDWlTPBhA3jBsQ1DjfqTB9riEofQPERedLutEqthsG5IGtWIIuvv6dqFbktRIakBIbja
AbaulNNeTsC+Lno2EasdCblDLasPmoU8xnPJspygSUz2LxVggkfVv9MBVVAbgdnIt3rz1FPwwgj1
sQ6qh+2FrhrxQjDjmDQpa/0OyFFnIj2ULaCE63tpynfaxLExzoayybum73Wv9iCnbIB30mGivQMB
eNa5rfTcCHfbi1ovzHysis3ZZVFLotKAtA7M0fakWOQY7sdTdvZvBYB9m42JdA+x+uv4bVLN6iW0
qb39CaseePEFjCGT3q+6SYQCiYBlUtCWPoN3hBqPGomuPmoWchiTzStZDHB+yK4pPzPwTmf6j3aU
LWO6NMOtLOSnUMfLIzpS5RF0t7iVAaAFyqhYf8gy6QSQnV1u1LaX3lX5WdJuiEDtIpLdEoiQBRAw
g+5HFb3k3p0kiU/j1Ji1goqoAfxBqQMN63WF6Lonr0nitsJcNdAtLQ8sEGrbWtvZgdpfZFH/EagF
UPwGeqV300UZisnKlPygTl9TUXK3952nZ4ynGEW8zEmFfW+Axij4X4sJc/tddpwm38kFgzPOuH5z
LLafeVMSkPViRgR2m7TWaKnZbk79NHswKKPJPnk1fso23peByQvlVh3iQu5s1gv/1JdiN0Xi7Klz
+Yrk+SGsb6WwsnWch6YbVi6NnNcOT6GZ5+SQpNNIZgMWvHaHXmonan03B8vD9vnN5/NLCIf7VZI0
/P1CEzVkVCzlofcvItDTlf4pqXhQNKsLWUhgLVOIUeLHx1/SCRQo010dvAjR2/YqVh8SCxmMVaq9
Rr2eeIhZpovR1LZCJKdXTLFRLBm47z1wYghncoG3LEbx9bSvDF/Bsibtp4jagSK9CCHheLVV61qs
i1F3yZvqLimEuR+7g90X4AGnFvDkzVLXr5Wh4xjzehplIY9R8zSI9GxQZ3lFe0OKa/Rsv3mC/prl
b0PX77U2NSO80wyMZemZ+G0aS4DmFzwCqlVjW3wFo/og3yOgasNpksB7zWXwcIBWT8BlibrbUQ9b
U8TE+d8pEBMPeGCrIYkf+BdfTS1A4OxL+VChvCsEBph/QDiR1BfFuNsWun5tLhbKBAMjCdNxAF3t
xQhqi/ip3WDm00SqyA1LFS0Orx56ysYB9EZgLFLEYVfl4o1WAMvMl9266hI7prVJibHP0+sS1Cgh
uMu3v5FjWe+P6YXjo3Xmaxmwe89dAYhiIzaTWn8Mw0sjKYeqfoo8A01v2n5b6JptaUAuoTo10AL8
nvVaCJVbJeo9D0TkYTQ4ajWT+5z9anS2paxq+1IMo+1TnImiLINL8X+wntn9sBcsXLiH7BgGJg/X
iLcsRq/bQPMAXRL7FykSwckXYkwnsz254TiNtSNbLovR5TZWhGAcIabBgKpBX8GJbZb+VZthHggc
FuPUW23Hy/by1saocuEreW5UJQGeX3rsPNXxu+lA84zjoeS1+GuxOPZ1GoD8KZ1kyOmP2jk/qa+S
a5y1t+B7ghfKxT8aKD4N3mnU98H+PRaweSl7zkrZPpy4kYgxtAU5A51aC8mV0od20nichfKkMLdm
N9J+rIHVdJaUn2oa/8g6/7nOEo6qrOaPl9vJXJxiIQSYqc3IuUzlu1oZ94Zf74c8q524m+59qYV7
7w6IaX8idH0dhZ9th5lawHl0M4A+xrDsotCuBzk/CLXnDh5I+wRAsaIGjYa+zPWi+kwjME9OvBr+
2s24/HDm+h2KRk+ojlPQhcIskxsJ4Wc1GSc5ytDOU3BOY/41NkpaSptPa+GQaDsMYpdX2CZPPEx9
6GjjK8cZcaxWYZxRLeRqT3MsiOySC+rJCGttyfX3hZtbgiXflyFa3GYeFbHA9DUPAo3nC9kHeJLJ
gOTM4AtrB53NmpvvZpC5CehGBLlRPv4nb7mMk5ImMiZ+iB2NE/WHpMbujL42lvtWdvoJaDbV94By
pjJ5h8i4qLHp9dDzcau04ovX1I5Sj3+nJuyju89LA83JMNowkgKzVOgJTPTOtqJwHAP71A7LWB2n
eCYApqIN9G+7Jz9FdKZvS5m1bUPh2RYZKmhDXBWgZa682kVdC6BsV2EJREXScQKMNVIdaWFbbJvM
1PdqnIdQfOQOKhMcCQC6tUIH+bfcHL/oX1B4Rflhe3kc70EY76E2eT74Aw5K7aabMH/GwZ0SOBI8
lwXefcFRO3Y2PRyHPAHYMjmPfn+MgT4vl5hK214PTwbjPMK81kdDwR5KGtjSwEZYxilHxOrY7fKc
mOjFCwR9VOY9a2ywGaOvEVxaYMKUqNOM9+A3FEy3toA+b1gBkmcJyGFtEgEH/KqnzdyOETi8U+SZ
AuND2iD3CgBzwysXqJR7E7xGCDgC3uwdTwzjNwQ9ACsfxcJ9tEV1nXcFpIRH0FVsH+Fv7EDRgF6g
UgCLM1cxuODkrFQghuzkEU0twVdspz0zH4LRyzMjJ7O4Xn9dbz5kMnYgkUoB8CRkzhFw1Tg0NBXQ
LcaWag4/ZVfLnNTlwVqvMQ/B4D+Ezvu9uEz9VPNqab5MjfsZSa8BqDV6pmz/qguxbJBO5YIT3nWd
9b/1GycVNxE+xoNH8Hex+h39h39Q5uUeAWNGCnBA/aHBl+FyUKw6tFRAocQW+OBRHPBMzwTDEb9W
tX4VfuwHY1i5CGheKuAQaid9lanbFjOLbWbLGP8gB2VH6sPYfGliFXSJ9gQSZEvGOLvESa2ta/nH
VzDG1FUd8I+NEKj6RLbVwnB6gt5vL3E4as6Tw1hTLTVFH5Xve5wAtZc6EzLwsjPtVRQKx/iRTvus
NhXdrnY8zVut9nxoHmHRqwu5DWqlgmzxWD0o+7l3ie6EHZDJXF5F8DcB1f/2k7D41UoaeGncQhaI
ngcbr5PAynezNVPxEKCXCHh09vbWbhszYfGrh6mYaDXblaY3TpMZFh322xK4i2J8VGXMpGH9+6Km
yg4nM7N9x7AGi8Z7auXuH3DurUciH/vIuCi9Uro+jyCyduDd0Z31APi8s+9Id+jusYLJDL+SPX/W
hOMLiMh4KXmaQsAuQy4wsK7VY3+awWnhEUAqCdD4wvoDb7ztCDBW9tkxakWAytfsCMSdfExVU3FV
9JIWoG+xG6dzRhDLVzsk3MBIy3dDPO1hvFASJjVwv7DepEM7DUFiQuLE31ztYVyMVJOsKFWsb3CL
zmxDUPsGboiGcql2fSvGs4ZrhfNP/hrHfmgP420MIuiSltYIEZzekROTUqdswE7p2fMdFz4Ed5Xq
5t+B9gCLdHkNEtu+jrDJs4TWia922FNhEOy+M1wZiy7Kn39nle9ub3GhtqU6ZQRFGLgajEUVnVV8
z9x5Z8HbaBwU1RS5xDQcbWHxqus6zr1Sw1GOSLMbFIBc95xF8faOcTUakD3ktMCiagc0L4ONxrZm
uk+dfIe8A5DqrkH1O9z8gRXOmZUNlXl3DMvd7EhQVRMEg7PvWggc4gz7bA/Gx9wEyiJ/mm4Vfm1x
K73XvBYCFaOJwzR8v/8NcGGU1gguWyzZMLXzhAxAu9PtQbSixnybrMnx8SLqkue5YekP3B7HB713
yS4+hgqRPySzh8cViYqjPbhEPPQZptrn2wtuqL2rvyPFlph4psHvctu753Pd2n7GD4nADRtHtG6i
c4di5SWchO/MDlDzTpWZ2n9w4hwn8d53uFizkGa+34O/CCcOVfPv0lP1nfwE/dHsnzDHb4YeALys
oDbRTMV/xqxfNRTuQSa6RojBLDkw4jKJ57AkOgzKNaY4zx0q5uCVD+5m1he3Pf9Hd7+QyfjiQahL
uc/A2KsPLab3WwyRPm1b8KqLWEhgXG/u0ynzK7jeicp79NPYKeU4vvk+/EVV/pXwCxlJXkk0RK/g
nDmgeWdh4s2SqvrKu9teyKonWoiZU9IL9QDaVFxmybxV4mCJQB1MJhB877eFcJTgF/aRZgobOhAw
cDWGidYxvIowWGuHGDbEUC3IDoMdZnNiLvHAag0KjXL/p3xUZPys36h67c3xeIXWPOENF9T86Glm
Jxudqj3dTaA3A6P5Naiy8ebCBOH2wnm7y8R3HtWkQVdm5jH5KYjPWn6SeRgSPBHz/xcHWBqhLAST
p+AAb8r4YviN3SaTu72ObXX/hZhES0guJvK8j6RykqqyGvG4LYGn7oyb8GUMNlWBoJy9JgXE1U3T
T44YvxYRD0udtxTGN2CUUCYBhV0BsCU20ZE2aNwOrNX246XeMe5B7dK4onN8XTt98V14C6zSChCV
ZYmZGubgRPuvGKkWqKlYqGsi4d3t5t717S3laAYboKkY7pXzEKZdhYUVALcYLHiuX97/nRTGgbST
Efi6BhUPy6c2iHa1WNqTWnESdDwPwsZkCQXwfDNbMtnRL6IDXouvBAMk+QFqgmAheeQ9OLkSGd/R
RUMbGS0Upbea3FR7uzkkaDsOrVA2o1NwF19kbuS5/or4cFjvH7Ww5knQlDTLILR2aFuaFfBGArdw
MvVKJU4fgqKl2fFAMjgWwYZorUJROBggUyfGQSOxm4S32zqyOn60sAc28BqMoqRaDRGdO7gIvdLU
7gUHSNB4q3RoADgZOxXkZThIHqIsb3GMXyFiKdV6CclBDzjoDqyPUcVZHc/OGI/SjoI8kFmEJCtX
IkEzuo/2R53TksPzKe8otgvVUCo6NNI/+tg7/hVKw/qu160E2ESYFJnpi8TWipBBexDdDqTySKTF
CCh5V9q8YRtxyfuVu/iMNpFqmmS4b0rVt9F7iSdfa3W+Z/YJ0pZjzrl51mviHxbx/v+FvCCJ/y/x
A6iyHEVZizil5b/ogtl80+bntdXd6q72k1rjHtNIWPAtr8jBcwXvR7P4hkIatQpFNbiCypTcADQL
D7XlO3P0XCMp72gTchf/zX1rFBQ3qiTrKnOx93GUV1Nb6Lig6H7sd15Ed2PEa4ZefRJhGPN/UuZ7
ebG0LIgGNMnBr4516mTxKxBKAOQAqHZHIzqi2twGLBjPma/r0IdQxiiLKvR9cU5cBGC0QaYky9EC
Ktv5XQ1ek8pRSXaQzyqq81/nzAlfh1c7LdGN/e+qGZMd9aikpa9BibFqo+nviOhZZTnTcUu9XaeZ
XbSGNcndLlJCBwkIKxFA9SHfoTZ57mjqbPvH99rpr0b18T1MvND5qp4qcqafid46fquqtq5NCihn
df9Ip3zYhckgW1OIpq0WjVWmF4qd1Zb9vaLTwqSN11tCFdzHfXvIMFDbt9SOaxRW1NgyNBAIy+1z
kOk2apEPI17A9hhIb0FZmz0ox3SdKK5h1KOZGP5BE8PuNun1wNXkZifXw6sUVC/FtPO8cm6XuNMy
2ZQUmbMDq3NLixNhh3B7XRiMDr3HqF/fTs10EJIcPa9V7CRiYXq+aMa5fh0IyBSQ/1Ib+NAFdvwW
/NLy0OVQxkTAu78SDqKKPmbQq2yfMcfQWLw+qkUg8OkghmiFlfdATzd6G+Oxu1B80rLruPwqFLyh
mt84rn/1SmNiGKnPk9ooEZwp94Org9gG5Gfvo0tEsRRME4b80sBsOhuqrM0X8sKhhGCa7AeUWM60
vBEj9ToCdZX0BRlYW+qFb5Lxza8B5xQGIFsOD4BMNYMcsXH5FLeJG7U3utjvCZE5wyi/eQh+bATj
TLNB1ia1x1chmLtGOAfIfZDtoabbEhAAxlbwauwMh2LiPLVp+Sez0KuZt4WaMY62zCqjx9wJOXu1
7wzItUTkpmq+KMJD7cPSAV6X6qGZAkle8QdTHnjMnOuB0McOMD53UgZZL+bwoQbAtNlEx6nP37ZV
fHUwbWnEjFuNxT4Gfe/7LotW8r1wvcPcZtO9Zke+E+ctiPGZtegXCrQbPhwwzEV9pydcMNX57bKh
y+xMbptmkZol2DMaomo7CcdJlM556Dm6t8fMrF0PKYKu8BACLSCfpNft7Vx/Ev97YuxgrtZJLajF
cpDC0NoyIoLu1KvUL/bCwHl7c3aSHc/tsinwyxyqmYyTnRSDreY8++PtJOOIujIStcGDe68d8D5K
hjkZeNy0yP/oiqnceW6tWBLozKLb3O2vkxNx+RXS30TQHxvKuCaAyqi5KEI90WK0i1BvLnuYYdnc
kNrby+VVV10Jcn5W1K+AaTtXtLKy8qkqGst4RV8kEAsASxbpVq2AFGlMQVs3PHqxvN8+9d88AT++
knFVqtqKvey9Z8wVt9+FDqrFjg9unrlXyLP85215vMNn/NKUgWYqK7ApunQrk2OJgvW2AF6wxY7v
Sn5PyyABTfVoGef0VNdA1uj2KPyZwq68lizjB78DjxNhstz2voDJIQVTW+d6LIHT/lVNPYci3zKA
jHMsc5uzxFVTNaiC0QtNIcb7mS4vPd8buxJkLchOaF+U7gggWWU/XKWWslO/FOMhOwmAk0LrKK/q
uHqrLAQzKq0FntwbOVFQyJ15OGsL+Ny2txfdmURacLeXuW5AC2mMavpZnsdagIbarjkmwlVBgb4j
F2jeT0zNQP2xKIEOjv4O8ZClt4Z/1yeXXhH2anM7ZaUztY9Dd91iVC8MXiLpC8YOOFHk6qkvvo/R
5SEc1UqfNS0B/rNXeRbwxKwEI9n0pFU8BKxVCDFtIY25UcNBiao8RIdW9TYlVoZ5e9lJUFSRL4lh
G5oFrDxnfr2k34bsvwSTC9HsRTv5njfpioJCVrgPjz5Q4P8E/Jmn1swVO0xa6NMenXfehBeRfxJ8
HZMZx3S821YszrmxOQWZjt3ojZIC1vAAuFbezgD3XD/0ZmUoO0HjJhPXBmQXJ8fmFHy/jct+lJEz
ByFxERpOlwkuaBF2So+Cb/hD779l5YQiVc9xFL86W0MWESFhyt1QMI/GGBCZSkMq/DG6DABNiOXU
TrPD9laueNvPIhgb8MciyHrfTy70nL/qx3mEMLANZ/wOOCW3dJMX40B5Mn+N+T/LZC3ByPAWHYPk
ot/0P5Hgc8UjnpQu3jZH/aBZoH3oRtP7kjlowed0Fv6qop9FM5bgKaIfSnEfYZI7OhLfdzLYIq0w
FjxQjtHxRDHW0IKbyjDCMLmkytdAbUzk152IjA6Sf7wrc/6pz4Hnp1WxBhH4cVoYYhNheCdBtvn7
eBpLs/tGT5UzR0b9lXxdPU3H9gD/chM+b6sQR0lZ69BSEmO8uo0uGL83++4ZgJrbAlYAwD4vb77V
ltclaYOwzKLkIt+qiRPhOZY6DSav0JEPyATAbVWYiEO7ZOooz74jWCh/Ri9ptS9+xkiKNyOSfjJA
aHl5Ps4Bs2DRmTH6WQh44wvRCxMj9GDa001Pm8wu/7a9Ayt3x+cdYO7tKdHiPvTT5AKcN4eiFQrg
xq5uv1VYmmg3qAr5tsGdI195oH0Wy/ifHuAUaT/CWiiw/OM9mM8xCaGakoUMk1tzcBZ4esR4ohAA
lLneNckll0tH8HYYOdxtb+P8uVtmwvgdIodDDKJOHNhQWYWamppfIhGWccyRpxeMj6n8gLZp68WX
UH7Q5RvBKw6V/9BkI2c5vA1jHAwYwqZQbGD1eqG7YIJzyp5HLcwRwU6YZWFcSYYHVvYG5DWAYbFo
9GP7TFYS9p907JcRsjwERGeUzxdQ+YpAeHwBpSvM1vsKeiUE/ZI11SZGcQ7oTXML0BWb/X7kzQxw
NIPFesbIdNpTFR8xxKOVBamp16UpJbwT44lhnrVxWNA+kHGfg6ze7KRXQXroBY4ZrRTPPm8o4yuM
rjR0xctmXwGYtb1iV2fhTvHN6a6hKIHOz+bY1gCMmP9/5wU+C55Xv3DTORjAMIYA84oHxcxVAaES
J/fK84PsYBiAqlp1FCACk1muYo+PxZmK5j8wm4o1PqhX8lVwC8AYe1tLeXbAeA6pBXZVXsXJxRfu
M/2W+C9/9/uMy0iJ14DqB/69zDyTokbnczPmPN1jvEWTSEJP5CG6SJ1m5+mJxjee9FC0+7q7lfIH
AaPkpATOo+cByEGyK7m+iXLNlLkUqyvQdZ/0hJ0MI31XUWEOOeVdcahPQBQCQ6ZZ7lLrH3vH0zBz
qpvx2TiozvY+czaBHRhrhDIta0xuX/xENb2sv22CaTdK01+KYQKWqs8ijyowwVi/MtLcHqIfccqN
+mZv8et1hr1UAIMlKuyYYtUkvSaENZzz/zGNAyKle6dRn8v+WcwNeGYt3xLIaGkRxlpvqBBIkX7z
YuD8A54l/xJOFXTW55jcb2z9Y3mMwgYR2LbzXIsRfKg7D5TtF8mMbJDbgqzOc+ovvS3hgUBScyC2
ctjWk3V7/1c2q6JVFsddrvXQk/6stl8pYJ+2Bawr4oeAOQG68JWqXCl9qmJxdQYUtuqpa4idpl/+
TgijhqQyhkgeSXyZ6E8fLbNR9GXgwR2tBzsfC2GuNCEq9KkbVciIcnekza7Vil1Eu/3Mdri9nHcq
jQ39YycVewXjUg2B/s3MOshdPbc33YHsxJPx0NiDTawuMP3b9mteOzpedcd/+uhL5EGrI0CnLZAR
bX8RxyDYcUYpFBWR9GN8kYTHMq6PaQ6Y0wk9g1Fzh8QsRxpPKZkAeUjrWNfiIb6UzSOJZcBg8gbt
V8bRcJLax2ky9xwVgryP1RJ5OMzAjcfRURENmV4Pbu/aQuuCYB0GoBrvid05oq0/Vy86ZjD2ntVY
WYyxvMRBXxrv2H9Nv3z+KMbt1B3GTzA5Gl9ABXcAspP4Qx+PiM9IjJY/JwHdr41mcM8UHwA2Wxf7
YcQs1Q9ef8VKcfTzZzD+SA5FHUPN1bw3IHy2wG4SI3k6X1m6WV+ApLjjJUo4ToJl6xV1IwUpphwj
QdhetA4gyKit+wLH0c7bt2FV7yhfC1eUCGEXxZMSXwK1tHSQ3an1SapuwkR8aYfaFcuYc6C/iVD/
1TKWnVcdQl+bKhwova8wTpT6ZoR2Xmee0sBmotCc2skJzOpuwXvP8HaU8VZ5nCVhE9D40ipoAlSB
ApcOxxZgftt+gWOpdP7/Yku9JAh7WcD1IcWPuvB9bHgpyZUB5E/KSOeFLiRkYS+mLZiG4QrJz/qE
Boj80JbX6W15E+9i5JKDqwmc61Z5Hl4M1DuP+bn5IXzltcvxLmnK+KSmKPoyF+D+a8e/oy5xsnOr
WrNZjK5xFK/1vbgXr7wTj/CP43lZct4omEYdXCd4Y5e92/vUbOh1Y6h2Ggf7ceQkDXnHyTigXjJS
SS+x2bF3PwNOEX4sx1NMxrlgwsdQogBv+fY4vdVPc7s70rBWeC0fSnT+7uQ9EIc4rynOHrJsuPpA
0XhsiPGlKfeB/4Mke0Gh94YkHSfhx18ZhMqEO1TMfT0KYBB590L63hY0cb8tgePFWMpbTxCQqFKq
6CK3paOrolkOPmAGazQhaWcvAo1a23Deu7/Jnf/rx1TGm/R0FHVhvhGA9HKIGmTHoBi4L9XLzAiD
Qf/STIK9f897jf4mZ/IhmPEvCqhUoowiEDLo3ahhAqwtrJ6IO5K+Gmn1IPWNM/jVlUZ1M4urc6eC
hEfOTNKOF2Bov05pf5sBd0HDWM0kfY8ScivpPC/P0Wi2H5F0fh7rIYLPbryafLpPm4fGk93tU+cJ
YdzPlJbdkLRtfBnLk+LVBzHM7FHhIUrzdIuJirRkaJuhwjknHZrVJTeMvreFb0nyg5a/cvR4pZ7/
ybOr88csPHve6oEsCXgZ/FOiVeziPgWB6lyxmx75cO4c38ay7npKQkGeB8tEZuqgaz/UkKetnDPS
5vBusaBEV3pjECRcEQqS9AFxKvARpCong8K7Edm+vLTVfDkcsZDSkd7Sq/lBEO9HRzPM7GGyXzI3
3ZU2BS0pGsffGrAPIVhtr3g1Ac52sm17aPoZ0BsKhTTI9ah1bh/wBvdXetM+KQjbpFd05dB5EfaT
mqPVHRoUAmQ3H8x0sGqKW8N7qOB9chscbWljFTGY204jl0GSYxNs317WtlKZpnUChOpqL0uxibqo
q7eHnDwGWuP6Q2pvmzrP22qzni30qJkqWnb9rEfvub/8GB7zm2YfWii6mN2OiEgM/wdQkM+bzTgY
hDe4D0XENx2GT9G+8CNUrXnGf86ipveCYLZXvPcOT4UYbxPrgCHRKeJxBJBWBh63WHS2t5JnkYyL
SYmixIUw4UGFwiemD8AkA8iClBcFz3uz8bDQmJhmCMQh0+M5pglA6DIC8li5y0hrdvLz9np4Dwq2
8W5EWzatMgRo8ynJeAQCmvF+eNZ8swBWAIg+ZAvqIX7LbnjO7TfJzH+vYrbrLh60KQl9vGWi6+La
o65+LC7zfLDmtG/edWlnoxmcdFedq7ApL9U/7+DGDrOdeKokSqNUvL+Mp2vyQy7NwXsotQuQh2JA
N2Kw49TeFy/ReKunNxFYQa94BsKJIVniDBFIoakSIgOSNtcTfdRHz6LTN6lD/0fPI4LiGAbLkBHG
reBrFNdwJoam3x77nlcG4klgXIwfJTSte9whXug7GOMP0Ry/raocm2BpMKhRjEXTwfRqdAQCCths
2uCoqtNVFXzflsQxcraNzshK4usNbAKw9X78VAmnitxvi/hNffhD+RlHAgI7zQe+JVIHh7n6nu/0
a9DtYjZ25jXimRrvcBh3ItV4vY9SF1+0UjTDznDSrucYFEcES13Rhu0kFQK0WZJr9DzfeTKvR5iX
YTOYl1Df+a2Xdnh0JYfm0N8BPBi4VqmpTHb7GEkmfW6qHaW7ec6ttxVLf45iM4wtvdo18RW5yvH6
vArP/r134mWbeKdpyJ8v2CjPI6pLXXSZ/MyU0aWSFDdxcoonwYyVySTCnVwhBe9nx1p6S7i1PY7C
sphf/jQziRrIdgEkaD+oTv0yj0wpO3qsTsOpPisYKOHGazyhs0YsgopMziSZqhDaCoUldujCjEO7
KjN721J4isU4FiAFhVGnoEcm9QFlQ0M7TL7+nQQmUInbUfSVCOaeeeeiepZUjq3zVsBEJWKONuak
RvQ1GcSa0fmJEXPSLLxkksG4k2nMVDAL41nbRNddDqihmZJIcPzH4Q7sAtGTcCugqzkFvj13DoW3
PMa5KHpX5zOW5CXBw64K566h2785oF/wthKtkoShgOH7dNx5Jd0XEQ9yk/N2/AVnSxWCuM9AUIgU
dXU9t/dGNrAJrwnmgHNbuAS77SVtG88vIFuROCq6Xum4zHrZypVs55NHXeGVfbaPBkjYn010rOM2
UmVodoPejEraRyqPvZTztCDi/AkLL5ArBlr8A4Tc9U9wAN7VGL7vwThj9sCXS20wU/8B2MTq5ukG
BdmArlPClqJbI6gUySuii5fek1CzMozxlILi/ocjWkhhfLqaSvJEZyk+CjVVf1FkYhaKb21LWX+T
LsQwZ6SOspB4Ro4o+NCklnTdnItzDHCiyQo7vJYMBKPzbTYjvdFD/03geY7V1+hCPnOApJMLdQqz
f96GxVeUE4LYbV+KM96H1+KX8tAfssEJJbPWzYL7CFjV0IV0xrunUzf5RpbA9/b9VWRcYeB5v73B
6xq6EMG4d6+TxaJP3xc4Omllafv6JgcRu4UJT1u0OxTfpt1/zA4txDJePxembBKMKr5U8kkyCreJ
eJX29bfbQgTj9BOlkfV8DoiCQw+cbNSBfAeNq8/zK7u3qSU/J0f/nodGth7sLMQyDl+tgKg1yOj4
mqON8jZHig1FROHYAEaL96LnmDpbx8vTKWhqrUH9oHmqeu925lpSKScBxjEBtownSppfd0aRXESV
YkByALunYRcZhieTcF/ppSlo/yn7+rGHbB1PTlqKmjz0vukEF6GbpYQ/i0bipdln5/HLK3chhnEu
SRGWbdFD93trsGVgYPWPMzjKnBGd2ZN0jjNbL/Qu5DHORFN1bxqG8v+RdmXbbSNJ9lfm1Dt6sCaA
Od3zgJ2kKJJaLEsvOJZKxr7v+Pq5Kde06Cw2s9v16CNLgdwiIyNu3EvrzcIbAMZ+DF9GufQXp3im
TbDkjnO6L76izywyDiRB0tDodRyzdEMLy6PsDvPD/BptMxwCmsubB6f2leoOB+H1um2O72ILeKVC
snUsMFg1DZ2lU4Hk4SESedufcSJpIUlxt2B0SredtW8Qtbey7OH6MC6+q89mkPEiq9HHXTHm6XEc
tqWsByY6NKLKtCD7wInjeK5YYzyHWemrXogFTTYpnhHZ4735lHqUD25BN6QdveGB9mvx6ef42Fpd
uq4rVBU7eMnsZjZWq15H6/oMclaJLdGJqabVa16kx1T4Nvezk8pQ1sl4Eks8K0w8EkmpoZsKtlsf
dQ7aYyEeC+DOyute5hwotjIXQzJRz2t4JmKUTjsJVlx+b8AkVmdWpHIcL+cEEcZdhPUahnMyIOWP
zoRc1BwI1XBcIG/W6M/P4tNBMtNammqkhNsHGQLKAtn1tcYTp+JFcYQJMnqlM/JuRYYFvCWGL54A
tXEzV5KguaAipUlTisUGIgiv4k29jV2eJAznDBPGT3SDnqpNmCKXCFmlIlWdqYfkRpraYz5/ub7Z
eWvGuIt4CudxWDLEiyC6VyOyqXMeQoG3ZoybaI1yLIABo5e+bmXNe6fovvaf0/Eh+fbpFtjaWgJk
lCwr2OdLCG3Srt2MQuXNXLTi5YflmR0ma9WMtdJNxscVPLnjJnfM1CbQ0W42NNdX7k2eKCVn9tg6
WjGnoJBDP/1RnmAQ7AOrX7Sje30X8IwwgcUsCUUozQ0SXs1DOn2JFc0eIsW5buRyheBs7hj/oNVC
b1Ds3hGdrT5t+qR8RFIPSF1vTR60zNCdZGX35lE78oJr3gDpz8/8Rqm3TdutGKA0Qzsrl+02TO10
5t2InNBTZ/xG0atlDM7QjxGeim/a1+WL/MXcNft6t7y1wlE4taAUjg7CzcgTmuccZJ3xGUWTCNOQ
4z4xYj2I1XkTSSYvHqR30pX4U2echRyuUAaqEFnTLijlJgf1BpZuRQ1Q2i87XjB4gQL35zPNOA4y
C2JRpDDXooRdHmNb6iAgLUMbs7djjzLDC0C21jbANE7/bj7np/ZEUNr6qx/CVtWEIg0bscSjXvWz
u2gnPyIlHCVbNYc8iDPFQW5gImj5FRsYcgAv0mxXSWST1yK2knv9mVdb5wXmbK1NMNQFLTS4Bik6
VbAITisyNfShOLrxrnwp+ax+nDuJrbC1tdB0XfjxTJyd2NbIgVL/0vpvd5z9aLCKe+SlBW6x4wI9
/0+7gC2s5QlZ+5Lghko30xdKu5zY4pvoYQu45sN1D8UbI+Og1pCYQt7C105rYUcm+Jy08UbJv8wy
j8mLc1pZtXlDh7qmEOK0SvqjWjzFJq/Jnp6NK0eVLa8RdRzRWYKXdroZNxQKqfnEE3dcLDC9767Z
YdyOKYlmHndIqy0m7QgvXU2CnI3uiG1tL9ldrAGdbIL8Uastkv7VWWT8EXjIzFgxcaEU1XsjHypN
4ng8XiBoMC5IUSY8p8YqPcbhHsQ1QWo8pP3vavxGMNxQ+mqYsVOWT0b90OeZBSYdIJP3EvLZifYy
akGOXgPSBYL5SyXAz6uUrc+pc1xIWYORZ0CbVzKoFOrk+fph4FyZbH1OCVWzA+QabJ11amF2wxmO
l6dvwzPCvILCOe7LesWFKYsThIoNz5BUe04F//pYOPcyW1ETGyOdohyngTRHPZq9DuwzQoOGVO04
ZIYtA4t13SBvXIwnkQGXkVIBDwjaQilph2SSLGX8iytEP+IsqOnzcV6JjGtJEdvDIGx1UC+QduDM
HW8oTEyTR9FKwhZDIesBDCbdvEt4fpcXGbJc54nRRkJKcMx6p96sN0qgh7sUBJWFpd4nIIFB0nor
OM1rNd8IpZW9Xl+sy4i5s9PE+JGiyXNNAPYf97virRvzqZvth9Q8rU994oWVR9CZBEA+zT9J096c
Tjjr4+AUkI/g1mEv1/7OPoZxOT2JlilKsaqTDcrMwR3vaYN759WNrZ0kG4Tbfr5PfVm0uKQ41Fn/
a2f+J+r0boqLoaNeRfUXt9nWv9f3Ue2NgbyZ3j4y0Lv01Mre0Fv/OZUuLnlTNlVdJ7JiiMygW2WZ
w5RE8AMVZA6mwkuLmlMauXjlfpr4IFI8Oy1RZ4gj/jqeAOsIPKDfiLxn++WE2JkJ5nFINGlQ+o42
r7r5pnJ7h5Zt48OQWvJBP6meGMSPvJfN5bLBmVHGhZZQY1pWIf6D8qJKbPlb7lHAgGqBzZauG1Qj
fDHgFg4uOoYzw8yjUSgi2aQ0bx9B6AgWnxhY/coXbmnXRRqgxsQvw1x+f58ZZRxriTC0nNco/cA+
or/M6UNHfoYcFtg9oPDeiBa3pHbx1XNmknGzi9qbo5QIyUfWfUXs2zwaaOsA16WTvvxaQHVmjXG3
5dJreqNjVpNk8vHoALesEjQqXhtqZ6UaUKaRU6yCXQJCrqa8rORlQP2ZeSae05JqXaCs9AN0jSZo
G9DdoXvJpVcSfhkDyoUjOuujsTqhsMtqR42fE+VxCngtftyFZnyyqoH8IpaS9JjfkO/pQxJQLbDi
ZpCtOOhReuAVO3i7mfFAUwd16aaFvS46VNF7HT00aKK8ftFwXNBHtHnmgqaQhGFbwMshl7fVqthS
5XFz3cTlct7nAn4s8JkN0ajldjTCBCwSixtDtOGBPEzOTeVkB+4zlHMyPmjPzmylsxiHOIz0qhKh
1deBrH8MQo/SJZU+z99cjOHOBsa4m6jXIbte4QFqjLqt9fdGqDuFVDhZmDhFe8pJ7HGm8uJ1eGaR
8TWDtkAym/JH0Lby8rm6lZzMhfTfIy1xqF4GPY7bDM15PDTJ5ef9mWHG4xiJWFRrAien3y92cTv5
YAUocfXvUCkA3BqUp2Jvzf+52v1Pd/AH+dDZavajOUPJLUZFQjqmKJeiz9Lpupu4kSwJrfuqmXuj
zlPh4J1zmXE4eVio0KcHd1D/Nnv9RtqNu8g39+FBclPXdKrg+qJefOKfTS3jVloxX8Wlh7kplmyo
RLt1Mtnm9DWTCv+6pY+A4k/R1JkpxqPEKhpHQz0FK40ZbQ25s3UJjWUrqrW55BlVcay1zJcU0ZlV
Lo6HHoYrtlm6GlkuzBm89ziZ23oDuQDUT6NN50i2BsoTPj8SZ1ZZ6po6XPSpW0M8k01fqhpLTENv
AdPXwq1nXX4qfM4qS1BTZGucR1VCY1R6PWmrk02bpnnMHmkD8ur2ftHvymwnpJahW8bdLxFnnNln
3BBo04qCVBiqYAiUw/YmhK4iKjYcqi+O71EY35OgvyNcI0qpFe1LciDgLo+QdUyVbV8tzvWdyls9
xt2AebicdNMAACuOXAh7SXppLWFmkZ4X5l/Op5zNHv2UMx/TDuoEnVzcsrRkXDrNXmt8VdqRykv2
Y4ri2giJF3WHvClKEMXqSLorSm7GI53gXMQK43TWKhWiqUSgPolBaP6uJxnnpv9wW9cOIONn8rjW
oaCh0zgVqXLQ0c5A8Fabvtrk/W7KdlG2Q+XIcFSr2eTbPs7tqjhhw6YvCK2MN0rYIGwiT+bxnlKn
c+27GKekipFglvT40KY6eoCKFxmNPJKNbIirufOW9vOM74UMTTd8Aa9LgheesHwiurrGYIrDBpg9
7WuBbO4ISanigUpuRA43iOTsbBZamHZ6S6QBFykNUKJd7uAiDZ3VTyi/LF4MzZNwlP5iBMaqpMvz
TFq5xeYCY647vYSbfAcOZD8PUB/0s6frZ/dDveTKgrJC6VGthl01ICwCfWO+gQf+UEx6K78Lbooe
OMQJdn7XHbJDaPNCZo6PYllIhrUO5UgUYHO6l/XRitVpS6BzJeKBHeoP1wfKW0rGSQGYWjcV+NGO
XfZk5IkdDZMrCvs144F0eD5KZXzUWOdin0mY0d6J7sJTiyJvtG389YYK/xEIbMzf8zvlG9Iw76Yj
cg4ob5iMZ6qQDhXkHH6jjo7mjKwX5lUGvnEMeVS4vChTZVxUKjd5U1a4YtAm7kuOFAw93NFqUyXZ
yMntYav9fn0N6V+8tlcZ5zPqxVARKcPdOaBhU3pbVCHI49QlyrFY33Wx49jj5UZYvKHa95VEZHg7
GTw5Umy1sZUifwjk72vnfcDJok18iu7zPS+G5/hZFoQYJh0Qhx0mN99EAdQZNgVo+9ItrweWl3Ji
kYdgICeKISH788Ofd1axzQ9UHJBY+a3iJt7wygNxci5PjYmAkEofhzlGuCCmiaUR4A5DNbi+UXh7
k+UNKRWhXo3uIyMLkk+qPTgGkT/bKwLY8LXep43F82acBABLJAI6zCEWawxLAUlJGTVOJHq6xnvv
8PYF41wEIVlyZHV+oG2pas/kqV7hcelIOH6EpQXppEkzagn7TzoYvu41j+Gm3Wl7yiJJ1cIEh/Jo
cNsweVuDcSlrWEUJWtx/pMogk5M76w6lx1O3aS0SZIfo15hZ8UiCVK6qq5rBDlRrCRiRKiXBbTs7
kpN7xV5zc0RVBXTHhQfOvrz0rjq3xgxQ7PWkrCvQH7YQi7R0bw3ow6qHnB59WEXcrNSlK/bcHuMx
i1bTYr2REC83J2MFCWGtu8aqQe4EFFND418f3iX/fGaNxVY2JBfzKhdQlcbriWjLbsqlu1xGhkMf
nBKl3BW6D9dNXjp15yaZlPk0y7PRKzJFHp3U8SDGgl9VJgc1yJlFQvNYZ6+OZe2F0DDV9FjmL4ke
B2V2p8qDU83GfjVijmTHRcDC+ZAY/9hHWTPMEJvCHgF20O3sebdCpw80TgfeLXPRT57bogfybGSh
TEptkDF9qt+CCA7QxG3lkw1tMwEizRcmS3u+vmBck0wgNi7J1DQ1mEeFQB+g6kbV6MfapTeOZAN8
4qYn9e66zYtZ6fNhMl6zj9suEwohPioH5Q0s1k5+M+WQ7+vvk234XE3W2KLHe9qoO3SA7PvZiiAN
ev0buMvKRGbSYoptLCKxmqJCWZ1CwG0o8H5+5LdJ8M4h42X0WSK1UmBVOyj3FUoLAbPCymbzplwy
C2IaAbqZHM7wLl0Y51PMeJq1BcYJQNAcL/P5RtzSdU290psD/bH8JvgkqH39mRdKXHy9nFllYZvF
oHSiRgnNxRa05YM/B/m9mDqqo/k6+gw6uFUQ7zvEXZ4aPmsAxy+wTCkKESuiVkZyrL+uUPkqFStB
z41xHLCvt8nDuv1QmS2t+J0XCV+s8p4PnHFJzZrMWqObP3YTmATTr8O+eFQ3YSDstW0I3ld5Z9Ru
+8hD4158gZ9bZtyTmZMiB+yX3tEf7H12sjVxYS6e4sbbJuBsK94UMw5KrNa2bTSCN+KGWou/ToDO
oThJW5pK5LMXcLarHWRoebEIZz+zJCkZacN8iHGGlujrOt9KcemAznEr8MrKPDuMa2o1A/3ao4a+
wnI7k8dGlm9j9WGsKk5HPueiZPGdoJWNIIOG8aRL7NTqa6uXwaBwlovjeFiApzkUuihKIl4TauqO
s2obTWir5eustx6UhK3RFP7idcJyo+jrPCydqdGDUNyK0IEJN+OWOLmFG9NLkLXQeJ6OM5MsmlOR
pkQBWovmZ3Bn+oVfPnWptZRQv0Ash3Scm+/b1FVLThTCuzlZ1CbSudOaEpy8zg390pF2yeCoxwSP
GgoNQPXaxOOGd21x9ieL24wgvVQnEYyuB7IV99lL9hjtl98nD2VUaGeHd0ugb7hZKepE2Jf+mZNh
QZuhEPbEXOHeekfyBDxKQU4u2DogsosjPSK65GWWLz71zy0yjqYuQjQUGoS6tRHn46M5rvLnk3mn
nFZoNtKi2ROBFikngOXNLxMOrWIviVqPkVad5EfVYUBeqi9ba1AJL7DkmWJczaIhd65HUIspvkOJ
UfI0yDAmbnzfBvoL1G6/pDskjR2e4+FdVSx/St+uOrh1ED1TTiFzJz0Vla0XljxZtOU2tFJL3IH/
CfzTSc2F/9Jlu7aRmFAoFoyhbHoYX4evWrV67ZT9NZ/HQjwNo0uWRMOsmtB4lTO3WfE8rmdw0lQQ
iK2A6FY4tZ2LlcGzvfon9GaImF2PMKhpvMvbabeo+o0Y1hBCWKyxLhwlUsBpnAex0XEi6Yvls3PT
zHurXkihJURPjuY9+Q5BZqrMrgM1ngaNl2zqgAbxhldDL095uB4KcHYvS6pilmpaxKkCwaHmru71
vZZrFtI8dtiVX69b4jlaFu5J+mGoQhNRZe+F/rJPPWgzz7oVbVIgCSkjT6s6Pa98fjEVdz61jAfK
pr5oewKr8SYfLdEdINaXPqkgFvNMv9zCzwJG6PFAZ5wr22T8j9SUa1lNsFpoyK7oLxqlqU6/KMOj
lHzvul/pFDofJOODDEkW5aaFZAGoviypie2+iqBK++X6CnJOPYsHjQd5LYkGp6r39+36Gmc651rk
hKUswcqiFqXa9XjEknXfksMyFLYwn0LQ/HApkHkPR5N5WfUdyEiEDvHGtKXU7JS7Xz72LvHkgJf2
uz5vpsgwTI6GVLZVh2h7Xb50SuXJhswLYq5HT6bIOBB0qq75EsNE71DMj2QlJ72HFDCtHKzufEv1
EyFAd30/cG53U2SeS3U8170oYr1+WO1sIbLM2/J+kTxIPbgKkppJbC1KkPU809dDGZNlXREGRYrF
FumcHukcqjdV+Nod/AcWMPPyR14BiO6GP194kMM0VdVQZZk5zxOpKwUieCjQktcmS7fFaPprWHtm
Jbl1jFpC9SLo0q9F4Z9WmWPdS7MYVZKcHBMDMENjaaErK1jNqFpzJlga8DHIuNeF6ejQAq1BPWcl
U5ZZbfnWZYS3xS7P+OfHMJmWJlpLcYrJjxp11lk1shC9pfnGV9lJ3X8DVHr5avo0yAQZptD1WUYw
5z3N6qJfxhfsfJft1eNot18IrkPlaEQWN7LiDZTxDK0+ND9EpUZkHySn8c3kkCDtQZ8DpNzEex54
5V/cUf8cKYsL6jOlKwUdU0vl0yi3tia54e9toFrhYGn7alN55iYtOFHHZW/7aZXxGfHYgJ+xhdVy
sCXizqtTVuZOjzepPHJQ3pzjw8KD1NAooQYBjiSBJhqm3Gke63ncdMVJQsZwFoatXn7jOCfqfK4c
WYUu81kStjR1AII0aIMZhbwtVGmLG0UXCncwvrfKQzzcx3iPyHn4AJZYKyrXR459On3X7DOBR06I
OlVEj9Da8g0KOVZm5ttaISix6vHJNNqv8Wx4aS+DSmy8FRRVcDkfwDk/CuOzyJRW5RLi/EB1cdO4
VGyrA3EfPbORPzg09136vNz3B3XBtWEzPqut6xjamQtgS+Dla7VuRVWkRQC9oIVYBEo6ljr0+qrL
PheauzIfIgcdjG+1AHHGQohSe55N86HutfWlGPrWk3rwy5MCVBl1A+odtCNHVY4kyOMUrfu6VmeI
uRi2MpeN1RA1KIm0l832+wohRuTgXxI1/6bl/TvN/GiTnVbkS9+YN3OdvFclot10LQNVGok11eRE
hF6x0qVRrBGVla4E+ocUjiqot1HyZCaGW6aai8+w4ji0TENwQftlJzE0ecFxXo71rlsV9EzXst8R
UBRmFdRfDYHzMPoXz5TPY8v4YSk2xrXtwWqmLoGkh6lVR6kzK9u4ioJVM4Oikm/CMQwU/cv1DfVR
Hb+2tIxDzsC1JC76khwzEysqxs1NXleaM4lfU+27mt0nS2i14VYGqLILo/3YNPeSfmfEmTtIudXH
t3HbOIaAFu/YRIPuQaQ41iHyxyhx83KEbpKaNP4k5c5U1lYTl7YZLXZSpZbagkAZ0gm1PKpuBNUg
q1CRbwOTUCPNXqkhTtQNS8h+71PZlrPZFpenqNznielP4Yo4f8KLEdDcRBJB8Z242qj/UkCiIjrQ
FWJCDZe5NcSaGFIym2BOwkCSEYhguQApZVab4IIFykd6lxQZT4Hupm/Ur1EflIJkD2Ja2ddX6WLb
lPT5IexlIpbjbEwzCKtUf3Y6S9wCIUwBSLmjg+jBpnBT3C4eLhWnx6E50i4N4O143od6lz9tlrPP
YG+XGOgnkYo7pZtwW0CS2KIcVuJB8hew1oVQxfMql4dGv4gSOh88vRTOnL6sJdAk1jqEhV9HJ7sj
6EzXSqS2BYxb89/qp8ahAJMyc5pDfOL1f15OypwNmrlzcgjwkIVg7tNNLVu0I1vZtcfcQZLNLRJr
SizExM74nj/yaja86WZuG03JZzMPMd24yds1swoz0MC3zNlbF++0s/ExV0o7xHlVUqUR7Z7qswPV
tgeXdeyBgOWg2+srrSCAy9Ejr8lB2HSvKgeHdTFkObPPXC5h2A99lsB+OAfDBCZf5RDpaPytXR5U
9PLb5swU42Z7oVrMMMRS0rdN/jzfp44BAA991dTb0QULp13azRNngnkDZFysKacy2rYxwHRDwO/o
9tgxEJ7uVKu/p1QCo61+JffVzex2R/Ww2iCi8aan6lW+De0l4G2qi4pm58eJcWq6VORzhp5m5MYN
v3pqHRVHGc2HGjw8koxH1RHB3JnhXAegiqYQLvPjyUmpFGtbSZ1Q4XoWzk5nsapaOs3DPPXJUYYw
E4k3aI6wpOT9+kJcjJ0+V5+FqI5JWIUDdaJJsR078q0h78Uk4w4zOVlH3mgYh9XqyTDGhBbEqrel
Ex1xKd0aohDXh3NRovpsIVk8qhmD1ZkqiwP4Jnmq3fl9ANSkHZ5EV9kte/RUZaf40L7SDS469XZ9
b2c3PinP5jO39nHxfXU2t4yr0g10QKiZEOG1MzuT4dBe1hHNiYvT3prvaO3l3IiXI6Yzg4zXUoae
ABQn0xux3yhBH1B0F+X65LYJ8rYN45+iIl1ncQmj4wImr7Ht/FGcfUVVbT0T9kK1Ps7VGqQIVnHz
I3Its0A2wU0EsrFnwZBvUqPY8kEEvI9iPFmFZGQfQQLjSPrEycE92ujKcVUGJ5F55V3qnq5c+ix4
VRk7PRwqHJvC7Lamse0NeZcakGXGwKZM9bpy9a7v7MuF87PFZVxUl5NkTgkuPlrTItjZ9LJPbijS
bNr9Ui/22TlioataZgxybPaAI96vqLsMPnolUptmJnqrJHhZIQK2a998brgBJmcZWexqqxulkE+4
GmjfG5IEXq/5suokvvwwecLpQ0xSdtvUqVOXM8ecE8vCWSPSC3EkfcxxuaHYqcjtg8KnGfThUPry
Hcceb6hMGAV+y6KZY9hLTPQtDqoVL7VVjsDpR5krV43XyemtLo3WOH6vdF9s7pvsgbRfmgxyRCGv
NH0xefG5w1jUa9MhkofICuXbhFx1QDYTAEb5luc8OFc/i3SdwmHMpnwFb8T41MRPHRlvpl6yFvEt
lgcObOFy9vtsTHQFzuLktVVSpalhTPWLu8EX3AwnBhBU/99o97gcNEK1E0VtRddFxv3KyFcWooqu
NwHJmClqHTQzuyRBpTvUj01+YwjenEYHMSstPZxfr++lj27XP7ukT+vMSMs0QXfNkMXHejQ2rSS5
Q+OZ0lZtb+tMvQnjxMob0bRkXX5Foc9rlsyPSOmOSLKOkJzR68XOcggfpOi4lqOHbl0fCiFxBaPx
rn/pv/Bkn1/K+GlV0IFvpiyrPyBAsV09FkAM0o520FU5HGuXt9unNSbSlM1VnszuYwf0mxhEUS/V
IznKm3WLZkH066Vb4Wg+x4881CB3mIzDjipNFZt0oXnkBdij0ileQudNR+dP/sKrvFzsY5XUf47y
IzQ42+e5sQhrU/dUdesH43yDDJi6Ge1qU7rgxtpcn1XOpH4cuzNzfSSsNcnS+NgqilNUr1EzWNEy
emWdB1JV86AHnJP1MdVn5sx5rvWCINyg6Ap6jscAJNHNA1SOg+sD404k45LVKl6Rz0QHTP8mb9tN
6SWP8gPFWFOcfPrIQ6jxJpKJEec20SY1oesGWpMiSdyhLp2oHCzQ0ju5zstP8zblR4b+bCahNSmX
ap4k4DXQ8eICOvgJ6byPHCn0bzj3G29wjEsy6kTOsxGELvKwoLQxbkfZl/LpZE67VeZ5ep4x+vOz
kaVL2vcDMqvHytCQwCRQnEzq5FZY0W4zoUtk3cVNu5PFB3X+FkVfpI7cxoJ413aG36Ud9IqRE0UE
ySNduBwpfh5Mxv3kazcOpICza7KnKN9BlTtY1CM0Mq02xwrEv6LScO4IGK9jxtoYrlIVH6UU2vBt
ZA8575F1GeDw6WxYIgnDNMehmLBpe0/dzjfJrgGMLbzR3OQhDeTeMje/0h1zNiqWVkIgpdh2lK54
0gW3LmoXehd2q4m800935JVLlKWUqNZ8yKAMFX+0c1R3WZBATAntuZRokmJTxAfyGp9SztuYHvJr
Vhmfk8h194OGrCqAUYve0tHwr7s13rgYN5OjGSfSxAwF1vy7ALDxqCMUSa1Qf75uh+df2PqxImID
pgq2Ow3eJadE6w9N5uh+6cbQRuAMi2uO8TBoocgiQcDFkG/qh/I5calek+m34KpBmxEP5UfPzrV1
YlxMvNYSmpcH+DN1cVAd94tEBUdFYI5ZUEloc9ITq5xUTkH6IyC+ZpZxIUgDqUSTIfRUam9G8ta3
eCfkN1XVWkKb+Wp4W0TF7TC79fRgapve3K/LSSt3VXpfEflRa32lnK0sGaEjZWwTvbV0aACuKeAD
g2kNQGEl7ei0cmqZ0kldIhtKupaCrFw3vLYpylpaZYWCYXeT4pti6IupnNtaPDpJktvj1N0vE5AJ
ZWQLwIxFde2ufQIgRIOG8/4oJ/r9CE7nLkttpenBezG4YtdzHm40sr42Q4zTE0AOIqg5Yt+2T7Z1
mLmTFt/07cSJJen6XjHDVhyqecpbktL7TAyyFsqCUgwVJON2nXdptXJSWR9P7GvWmMKCno5jMhJ4
8mTM7Xpc7wiJ7pZs8WMV9Y1SRT9wka9uPKwPY9a/oXf3oSjnBzNrtqpIgkjc6UkYhAoaRVL5ZSh7
t+7AHNcsaDxPwRs5oYK1IH1/32gIFcXnIi42rRJZYYKAtZ2CUbmJu32jbMjq5elukR4qpbGyfCMS
wC81PErbApviaMbZQyOuLhHLbSmOz1J9nLXUwcPW5jgX6gevzYiMn59d8aWS/yEIQaJ1O2TtC0jr
7a6PwIINmbI5suW6CMQk2lfFXRv3NsRR3VYROU6H40vZentSjLqM7pgY+ncALC7VnZmPm6knXlTP
nA13ufPo86ZleThyc0y6UcW9l240r75PrO7UoRrsgIoY/A0juuu1bem2s4UTns9o8E8OXcdFcfP2
PfOwjVMd3OdU8U8x8meSFdtBQKtImHtC0VvIl3CKH5dhImejZrx61yuaUPfNj1sYDV5WYhUERTUU
B76BadgKgAbiYcYv0j2fhRgK49zlSjWUVsFV0rmiPZi2se2INbjI6YEdokJVa1/+rqJBoIboIQiY
yGCPeCKMtlb5kPTmZ3N5k854/SEc0Vk34fmYx6+6BKInPLHqPrZiUJUOHY+YiLvTGBfaqOs6h60x
HBJKN5wt9eucobgbEq3CUYYkCXrBYmAH9FV5hPTGJmqgylKu4N/uFVcvpq9qq1nhhF/V0JadCPba
FMSSy5e4ebnuBjgTw9ZFRnWKOuABkHvG1E95bpXDHWJsCyCFQAh5kg+XIcufm5GtkEyCCVW1HLdv
701ugkzovFOPsZMeMrt1J/QPGU/IJqG3krckCsfRsEwehaKWGlpf6OFPAv2pOUlPY+iQMahja30C
BFGdLOVp2s+BsQlvVn/xFug0Vfdx5gwJ2JaHElgSawJX4FFzZN+wI8EmdznAVjzHzFsSJoCtO6gK
jxoOrOwTFOMRXaCVzTjqbu/qPlrroESaOaU9H6/vBN5jnaUAWZakE0wqmm4m3wzzGTCLqXodhfpW
S+EP0x4ZUxJUGHFRbRJj18XlhvMF9BSeX0mSJpqmqBEdDEUyWi2YY6MJZpQLQjXvIV/VWeQEAlds
E8kxd6gzoYxa3HRfM9VWY7R/cJM+7AaRNEmEbYOIBgJrWWWNR4MUJsSY9ppVfekfIsAwbGyH1/Gj
NWJ40L93VKORl1JjnysfZnWRiKouE+QLmcBErqIKYoDKuAdaE/GA5kqF+WNe//tt/p/ovTr+mMHu
f/+Of79V9dImEZS3fv7n/+6TN6CFq+/93+mv/fO/Mf/rUL+X9337/t7vv9Xs//zpF/H3/7DvfOu/
/fQPt+wTCEkO7+1y994Nef9hBF9K/+e/+8P/ev/4Kw9L/f6P394qBFT0r0VJVf72x482v//jN4Kz
89/nf/6Pn91+K/BrbgTZYfa/v3/r+n/8ppC/GaZsEENUJdOUJQNbcXqnP5HVvxFTU3VDVUxFwSbE
/VxWbR/jl6S/EV3SFRG/pImKKWILgY+H/kiW/maaqqQY+DmoYRV82P9/1k/r87le/1UOxbFKyr77
x28/ewBdVvE3CBDDqi4Ziqyx/YFjKGro9SKRPRN4xFkBOgsowCZGoFjbptn5Z7Pyh/lzcz9vwT/M
mYokwaSCb2e2YF3ERozGIGQ3anmHNku/CHmJFKY5+P9tEE0TDYmYOgt0IvLaj6EJYanaQc/1YOey
Q76H2yRIrMNsvauWYQ3krbW2GCDPrfyc8PywbeiYU1PTDFXE6vwc6cZRPSwAkka2Xj/H3SEPFSsm
9S6MHpvoNlJbO+tOwBXa5sKTn2KKyDBtKKaBTSQS2NdVtiEpy+KyXPCkxnPuMPanuFS2lZTdSqMa
zGN4I+dAQpOXXF5P15f05zcctasSIim6ohIgy6Q/TXcTksmYZNyqTWFA3ThW3FDokDeUB4VzX/3s
tH+YMg1DxuTiHMnslZ6MKNNGA0x19fKKdIVyI2XxYyLOpzrKH1tTNe+6AnrP1wf4f5x9WZOcONf0
LyJCCCSkW5baq3qt3m6IdtsGsSOxCH79mz0330zbYcfzXY7HYRVCHJ2TJ0/mb1aVWFJKwZjvul/D
JrFTH7SqQLsDAsJuOLv0W5mOGMa05X4uYcspDwCenY8/r/rLlyJ8rCqhT8IoSP1fX2fvCqcvF/BN
ib+2TUQLt/2Adn/mb/68zn/von/2FMcG9wH3XFyHX9PnVc/Gjn1TRINIwxqDbJbCGoA0R13/bSN/
fSRGXI9xAgYF935hIPICBXDX0yKimJQn6j3Pf/75WX6/AFi6Hu7Vz2//v19fSQMUAs4nf5N226Zq
MYeva5P8eZFfzzueApbW9B8aJfu6YSMREOgcvSJaKy43rmqHsOJWhQEFOvPnpX4JzoIREDYp3AsC
5ot/2Hz/qpvdtBSwdluKKJvGSDeb1RlDKu9TLw+Hhv3luX63eT5jLvN8iqPwVZ8pcBrXZV1bRHPG
HvCx38Mv738+a3gefEdIuPCCvK9b58zu2BGL9+Nls3MePIw37QAsmffVUxYk0Jb+bXDxNw+FDwi7
JxAyQHD9ciKsQopLSF9G5doEWTjUKRyjWvG/2Yh9fkSMctgeezQQuC2/TjfVjutlJhM4E59FFGAW
r1XgBOv/ORIxXJoC97UUksuvt+dAOncwaDpFna4kfNCH0dU4fI7/7so2Q11RWLbv/S7Khd+q+H8+
jB409qnEyScS3+9/Py4MCvgVhPjxjMuDUz46/KWK6N3iXf+8zK/xiMFDmbkcBHLB8Y39dxlXrpMs
rVdGNOjcIioLr2sPTmumDxO4moZZUebqL+fy89/8f8XAP68Ph1G6SLlwTH5JjOvOULKMpowc0OkX
0r67Qg77el7eYVPU3tVZZXY8KMxfdvQ3kcTzpMSRgToC9vXLowYVMelUuGVUTVXSQ2oiVD3ZUpH+
Zbjl60fAkYjg9GMojH0a63xNSgrXoS4kGoqoWzLnJhuXNpFoXfwl9/n64r6u8vkr/hWs1rJNvbrJ
8am1PY1zLwuiql35kU4efA1q/TeLyq+793W9z///r/WyAdrr04SnSvMztGDX/on2D38+i79dwsNp
DxjSbf61TuvGzlejxBKLviwSVFahQmn/pmX19fThQXwAuzjw0qcMwf6/DwKvnLEsGlJGjGXzCVnc
nNRdlv6c69I9rWB1JsVUgRKwevDHxDiC+ksC95sXB/d0QlAKu/jgvj6lrRa3MWKBIpnJt5A9daA0
batQNHUdFrL9S1fkazb1z9MiC0AcwzwmXJX/+7QCjscMIwBlNK/aGswcp+hl0yZ/Bug7J11q7Ylz
Xp27Yln+AkD95nX6PheInqh2GKr//y7NVh/Vhj9jo7M6+JZTb9p2tql3az2O738+Ob/55P6z1Oee
/+twFgvssXmJKLa29IUvErQd85fD+duN/NfTfNlIgPlzPq9IhudMipPq+iVsp/HO8P1QEkCOjf/d
qYHn/X882D/1J/If5MJfVl1VOTAHfULoG8CbCHqOwaHVi/zLIfnlk0DwpxgSRknx+YRfDRElRMAn
p6AaGC7kFFLVPnNTLGHqi13W5DddUT5OY75dA/aXIPZLFYUMmHJAJFQGMgiE+BLFit5UOssh6YI8
5TpPwREqgdfW0h9V1T9ik68GF+swQABZVs9/3tpfjueXpb8cT+Glmoxm0lErn2VgQqf5UFn1lxTi
CwcAwM+XVb6cTDWPJQbGclSiDQTCUrVxXAzZUfEuedqHLeL3Urtbv/NjydXBMek+L11cuwzc+SrN
/tIy+Dwu/755//k1gXCRP6F+ZV8zdj7biQ4DXrQ3iVOfTwczLQetmpOnysNI/mbZ9Lst/vz04RSE
OMT9L1sMpmQwegveruDdSfXZtpdQfwRu/uc3+dtTFFCKp5JEUMA3//38pef4KZqAEAaixY+Z2dui
lIeuVVuxQkDQnQfQQBdBQybtvkVN+eflf7epgU8IstEgwCz4lwulVME8gpnZR2ve+ONjJo3fbry6
6NdbOKl6KaBkDxxVW00du//z0r/EPRSQAsgURSLlI8x+TRJXt+jaYYLnlBUnl9Y/fb/+9uclfol7
n0sgeLMAMACwsy9P1xYKA4SW6KiY5GNBJEbpysRkQ2y0+5Q56m5Il/816H1Zkv73ddbMX1PmKB0N
tUDjBI1a8H//Es5/uYW/rPFl56zwc9Tp6+caw9vcsruR58eelzakzt8gMkTTXyIsqkoPyQagIg9A
1dcvAY8j8qrOMQHLexLxnq4YJFcYDYgKn0zBjSWA0UKHYIM3g11XSGx13FGhS2eF3IC4cxPpz4af
CVe3lzKeMvD8Qst5ud6z3vk29v6hh9ZoQoMh+956JQ8Vvr6drt3gzFMviCcSsNhvij7x5czDwefl
0RMjBu+09712Fh62fHlv/O46WvtQtiTGsq8cHJvO/56C5cposixzsvgYpFzAqfdR73cKKjz0rpxP
jrPV8hs3fWJhM+qZ7GidMvEpuB5FiSlLvYVhe9xj6Ja2YxJo6CUUu8y79nSJWF1u0RdJ8qA9msns
Gu1ca//BnZrdjE6VD+4Fc4F8Bwmt9qxoIvezh+65d7mGwqvvbMQgQs6hmwVPS0PrmPM8GVW7aa3n
R8B52yjP56Pf80sr8l0aPI3NekJf7DTDexq0twtfAi+qWE3CYLRNyNDqbycPUp2qeEyHeld5+MMO
MArElA0PIp+ikbFicNlMl8ZgakMdWPo48A/l5Ju5Ka4O5vf3rbEf0rIPBrzCt+quFnbrwGNT+XTH
IDSGrdenIC+3ngq2BS8eSjU8u5ztadpFPjcRnV4hJhc2IDwGEJPyET6Dud84tkcPEeL4ZNpClC0O
ChjfkfSQ8jK0/nzyup+F4yRKdihvmmrjy/pu9oZk4X5E8gGlchP26zXNh0NPxwi+i3HqLmd3hGXT
HNkK7gehmcJO1OGgEh/foLzmLFzV/Qzp6jli/VnyA3TtPDwDGIWh20DzFtdb6I3ldikudRrR/j0v
WCjmJF9O+RyqZYuhbQO1YWfnFhu0xhPj9zGMlkLdbtO6CSfOkiF7btR3C9nSYrviF/ixG8zh6BaP
S00Oft1FpCGwDCm3IPDhBz075fQc1G7U9RDzarNY1Hkk5EmnESnR2trKNIRkW+DvbXZYzaPWXQhx
t5CACtCcVv8xc6pjx/NwMi8tubPMjbGvrv9z/jQol9CYMgcfZ0HEFTlVY7r3ivxaD2lk2Xl1bn25
G7r7NM9jyu/YBCkqfRuM99V6M/YM3j/OBiPHUZ7lS6ymLprt2ePsQLmz9+i1sBhLH8Oi6kPX/bZ2
e9A24sXd0nyI+7WN6vmpYw/l9DItG8aTQDaJVdcCnDQfohf0uvrXdt4bax9ZfmPXPZILHsRekKzL
o8a8UU7KmNNzne1nlBZSP5sRyd0kQpqOBzebbtygwgvmZi+yIiyKZj9hRgZ0t3rZV+o1nYOQrPtm
2pPiIIZbGEJgmvtqyTEX3wL6MHvvjhu2+Pui/Cxf/CPaGSjojXxuxw3WpyKy4gb8ynDUJz5OcQ4U
nuG/yCnv2GbEmxG4VUDSYXsG0vC4rYtN4T+6fcgeYf5d5e8Ti5k818PF0gMKFzAbw94ClKtjy06+
aUJn+kHmEWPLaVBFUOn4cOV407PlBxTXI9Axngp3CAcIiG4qfwY/Z5yQ+kwJE2a6hYebk2gowG9T
YhfMjg5L6Pdr4uGDtnq8gCm7NR6Hq6qJMYfxfRLgcwX4cpXfhXZa7Bat++0MpeKxZE/jivZllh4Y
NNdDYdM76bQ3ddXf0ApfXEv43Ur1ps/lZUoduAUoDMp+/mCe820/BIe5WQ7e6p/KnF/5+MlfSHdm
oRACty6q4GxLBpzI1tnoSb/7nU0Rrg4IKHvlwHDGfRspgxyC3ZtG7gpzaVNyU437SkAetdhQvPl2
PajxxheQUMJk/CMQl0x6ON+P2r0PYOk6nuCRHUDC1ofpugd/iGlTyWuntmQ+pvmmrjbsvWQbfWet
Siwc76DQnN7RGmG6DLPhwzU4TOWxa85NmeCeUOxO6Cc9Rs6wK9/bYrPUV+NELnBBQD8LL6OAHpCf
hTnuqqqGz/vOt1Fvoia7rPMRR020O8fETnDU7WaEQ6uF9KshRehk26Jetpk3bIR45ar6Bg/lBzZP
l2z6AWfHsEMGPWVLSA3IAMt8pmm9neVy4w1tF+k1g1QOlbGxbOO0wQL4Tr10tdlMFXkYQFlcuAI0
1IWQfg1xdeXTdSxPdIAUSzHtRN2FpD+384tXPpXla+reGf/M7fcOss58K6fdoLbTZ7C7ndZEITg6
0800X+2CQ95HjV8mKe7EWTwbtjPQR6q+10AgZB5BrmCUkNf+SHOLi+ZR5wcrE5UdS/Wm3GPVLGGu
5tBRr5l48Wi00nAssrCcwYBff+awhBA/ebldfTAcFVSBhk0PhdrsGe2GsMzvybrxvYtjHjq4n7M0
ytim7cJURNX8E83IlLdxq/tbmT13lmzylYRmfZrdiy91nNHsiOo2LgtxaiBxJH1cko6ZHpvGDlHH
cOSnoPxWuePGzE0Mtn5ICw+4Cu3iEY2NvvfOc6ESd3rKlALtwryCpMfw67MxOAei2kOOfiv6V7+o
EneGKEl5RwtosRH9eW7bud9W7Q2ceSC1lEk3pJBNMRiGGtoHVkPZEFAGer7XtHOeKMsus3XvuXsk
8p24N55/XoYgHizbuTIP2+7aC7Qkmy52+HIj5/xg+uKKnvVtQeWxkBg8Xe6GAXH8wVUL3spVBsNF
Y66sW9wHnwQ97qO3ue5iNazJojGDoPnergEiLYcU63tNdzB7CG16aZYH68so8G56MNF8BdmD9iAD
XATA/asM728RcV19n5iNYQ6Kc+WFpDmb7LUiuwCKTtWmSze908dwfN019YPv0JDMoCr0b2a9uN11
9s68eU/rKYIBOwY4oYKECVriII4U7UW7ascnzIyxbwGYh+Do4MVDi3I+DvVLCtoqjNPRIN5W/WmF
9ozzMKevEsDGAhnO0WIwC2zNpYLqKvFv6pVCdMlCU0S4+6Vs7/iyHAqobTgBsqt6jqGs+Tau3nbO
Ic/WxQQiKsYzN21ld2WGC6frdkUOn1MJomVZbpXfJoVgD6NJN87KMtTfbkwGEP4znb5pPvexU0Me
pCvjuXb3I+Hx/JmrYMdapAjGPwwUs94HfyDwFnv3ZhsKpY5LyrZ5X0esQ4BY3MT1+0MOrRlvRbY7
Tgkcf/a1bV75GnRhUE8noLj3uf8k+gdnhYXeWG7cuYg/LcNUkN1rMW9n7v8Y85cK57A7rhWLF0ee
htrfLIrCnHrejjnZZ+NHq/iepWfHgu3U5rE15q1o77I5eK7y47j2D7CUOI4Q7epzeJFpDJ65GInP
w5m9eHCWykd4T3HhhSvv7qwRiRsoxJVrPq2b1jHXJfM2lJD3Zv6xVmskKhMOIAnTd+pB+b+/z0WW
gAV5YeVwBAZ8qMjF7x6rACTlMd+XFqZKRK4Y7EIUpX0Tp5JBSKWa3oQY1jCb3Ptlfp/0uB99yFwm
4DBGzuKDm85QiZFytchpUFCsDn4Z7eSmm9IlATTDH8cZtzrja7rRZm02pd/Cu04OSG+tFg/oPU2b
VunmzMoMdsgErMQ5reQNjGbag1umC7zggmNTeEfSKpqsUs7JWrI6DFgds14jNCGtkJo+kJWcRTFw
+JmqWC1+onhdb1E1bKjOnrqligpRJbRunkpsRpCTmzaY9o2Gd1Xp3JoBXisuhQ2E5OJJKDnvMJqF
7ihEUdo5aujJujgggXODY4gPcaCHAN4DE/R7CpuFuWNvex86D6I4aYGZ1+YxG79LiEaVhR+qcjOo
p9kcGnsuLERnIItMunhY9zWux84/S4oayUW/FzJCtGiPvhVh2fnPqZs/iqUNgUjH2ru1Y4qhHx4N
+XVtGd4AxrIbN1y7APVce+9WzYM274z9aLtdWk2nzGYJaXbGQBxnCaCmVIcjSBhTcLUjSJgllDtr
E/FhjonB3SFuhSPiFKesKwj6gl00YMDRkwtUmTAJJHcen3DloFrs6EvWFlub2ahe6CM+2WcIN23y
gkCHQso7KZubivjIXaZQZu03nU8JbyHf29hIp9uxqMI2Fdi1LNECgrvECTvcvA5/a9i8McV5cado
KiFTAcDfKUWsx5OY32oDXNUiW3FuvUDHgYSLDHsqEEU/JzAryAtxSLASVCYp6gMlH1pySLvhVHNo
35NPt29+cJvTUuLau7GQpbP61sPcpl+UNwyEQAdQnKM/9KyP0ox7pQDoDlmSt6hd8mzv+xnGy8pt
kaUoZwBdc/7gTKqJuqLfBFN1GFWp3+3qfHOle+vAiyNE5R3Vfr9t8a9b1mwQzJO6xAmAJXll19uU
453wen3UzfIzI7DPu2LEvy2PVNzKRYUEdyRjp6bARIH53iGPpUjFcCIEz28wjhIGuTzILmkRKspS
b7rgvGSoIdT285pfsoemum99ssN7mEvoVY069DGehTg5o37lYVfd8OzFpy/rvOPZ7ZTdUfS1CzVt
1zH7SKssVEj/6ixPKszigiyT67NlyJVRDPfVNuhU3DT7bN0WXrwU1Q4I3NlHidKIPrIjiAxgWDLQ
6eBpXWeXUu8t35D+DrWYX+/UEEGsKzSfZKfnisHPOz8JGZU6Mm6ENKsxJ+buafU4Q95W7l0kqF4f
LUjy2Lif0ikZ3F2RrtsqsO/1mrvJWjuQvQXLoHTo1qlfUDW0TsyGw+RvjahhMNHB4LY5L8F3i5MV
yjJO9d2UpwkV2KafnV4j10BFhXfYbohHdSzSUJWSdop5fsjH2wKWbM5+4qjKULY2+POK8I3U0Rgc
U4Vn9VDUxis0i5brmrpJnn9XArpT6PRd0vRldb670w1dQpFvg2UzVxddSxAr3wMEYDjWF+q7A2Vm
dfFQmjrrs64ig/ozQGprj2Wj9jI/CH1L0stQjKFZkI9P98P47CAJRqPmSKr6CCLWfdFNYYNxWVSs
EC7jA2zr+qeZg21sxyj129hRP5z6YQYYU8nlUA47Pb4vAGKWEWMqkUcfNUH8xHBTuoQmfVu4s+sx
CuJ9Tq3g1+Tm835kwAFgZrFsiAizKo+6FqRJvkYK5tL5bl1l1JWo7Z0lIgE/N64+DM5BrVW49o8m
Q9yao89Gef4wimgt3xmK96zG1FEZlmkRN6nZOJDeLVAhSVTmvovLNs6yDZvviuV2xncyi6PlwOht
MkD6sEL2Ey9QCzPsYGsKdgby+WIO69q7EN0emwnZaHvfioKE1kDLBF3EsURVep0lwar6cSV9nLIl
YQrB1Yd4pvfYEbg8k8gsImSY/gj8AdLOTawEA9DhbypIFFbqZDMdWWiHU5sUONXFiNvYoNDxIPhJ
j357o+Uh87ozdT/K9Oz1JoFGaJRP0Isuqzzk07jvrJ+UTQpxu+Gnle6+Xeu9QxqEEHDCu/XVQrNM
l+roj03icorIzWMAThcHVCFCxqi08EWE+HTBYaHaoNSXDWTn9hN5L2cFhebLqKFO0z8P9E56S9hn
2b4C8FyoH7AnNdrcIl3DIy6QdmSxV2YPui2SlcOyo4I8Hau6jff5tbDIiCpIbAHdNKYdVHKpGKPR
Rf4vpVYblfN+MwpenAbiMTy0WkH7N2MQ1mSFW3Y9ABubU/TXAX6zb6NE7pXQhS+YHkWhBg/oxXtl
nQ98wCi1irB1p/TRxbDdrshoH0Egvn+bKYA0B3+4maf3mebut0HXq4qa1foIEH1G7rvGYXO4Lu0Y
YXq0rxCwV+dNNxB4juby817CMze3S6Zm3N5WOQlMcXAaK28ie+Pl5VGJYuW4yJ0eVVDv601qghYI
HfoFgW0Bd3A0LMNAu1W7M4oCieS6eGOyWI+iDIIjSKZ2CBXJ+p3n8urqKAtBUJP73UNteXsLdLZt
w7lR+sakfNxNktF7Am7rYYQRbxtOgnlJ25t562S6T/qRLk8+LRegWdS7mnqElIdwx4+6Dpofo0zd
8UHNCCdRmrmL2DprU34TmeoOOu/ye3B60jTOHF29u82oqt0KzbU56pmeIZrhmNBt0WoaFN5ruNTI
VuPJlm7i9XiL0IITvUSk0P0rdMfNdoWkRjgvDkaXMDH1wqeJXAzDM2VNC/dwT4gHPfnIexigVt2W
AhiAZi7gPZZiwMZjw13LFA0bxzE9opvirwVA1BO0jQA+DqpuLkwaLYH49VlIlhxXFyeEwySoKeYc
CCxCE2mcKYZczvzR6AVF8Tx6MLytBwVkfIK42pOa/MlLyDL3LQZ99Hgg8FRHxlZ5d9XS95d+qe1t
7dH2TaTUmlioHvGrkt6PmnkSIOowy/E8mZUVm26dCxz9pjQmthTXKJgOdkxqp0VmRDPX1tFYNNNl
aQUCWzAM7n1fut55dANouzm+6GJqUfJ3einvOHKnw8ghuO86XnlDnDLAp7+sRdjOLqS4MSQY8QC3
6OpQ85bBneCB0Ll/FybNT7kuAuD8cNgCXlCR+cn0q97mirVZBDE/sl2BYQFm9RGa65mMj2lgq2Qm
Wr8FM3rFxVwhYsylsPeYmP3nEsz1xYG+xXfLVB/Ktp/PXtPITwZO6yNkjrvCg1A4JhjXEiyEoKlq
wLZgF8aj7lFI9A3t1bbofSSPvUIrbuvTHIX+OLj+sCFDtzZ72HW7eZyqYqzDiWVTmmCoffyUPcqD
bt+DBhQvdaBFBLnKzzWDQhYHJHN191q7U2se2OTUzSGzK3ywadciksyrd25LAuSPKA+DmLxj0GZl
KQoyy3FNoGCvT8EYTB8rxLmwrVXDnHClYp42k+djUj8v+FmUrXohJaY1iwb+IbUra4ASnp8QUiMz
5MXkIM6CQxexEUU0KzHME3Wox58EPLS2YukwuAQ/uek4cReR09WNkYCP+36/wqUX6UZX+WWEXjIx
25GkQLEkDsndqOr+OwYP6gedOt4ZTvFAYBhQEJwAjIFWk7+iSm6K5x5uXdj1oibAnTLrPZQY3Nn5
HgJrlEuA5a5K183ilWhA2Ex5UI+E2ulPDTJFH9ElcDd69cVNbTNmYsOdAB0BXXUftOS12sBk0IbD
pE6V0fc8aKarO/AXOkKyE0wCmCiSRp/SqoNktj+9LSYHEmDtuIHSdAcOdU4TLsbyZhZpzs+jrI1A
HVmjihlXNOkiXqG5IbOsQ/EzILEn3bde2P4DBXa10WOJ640R+40MQGnt4Fk3GkCJuhtWSj7lVr1X
aoCic/gNb21j07CvG7qcmNMWj8jP0B3o1wZXf+H2XR6bz1HSgPH5Rcxk8kK5GPNE8O69sJ4AIPbD
OkSOGpBilFMfINCsFdIpcKov60T0a6UrkEQWMuQbwC9oIuQL2/WQM4q0RFKkaICBZYVaq5MN5jIJ
K1iANLHvDjOYgN+WVUJnqFfNXWYb3Il6mNyr51XVHiHA3HNIrosoT2H/neeVJnCur7M39Onsc97m
BbLn/BNkG61zU4LTsaWBk9/3okR5qovuthELiYuuWTCaU/ToX6/kduohkQWgCoOosjPizdEY4XFT
b9y0C0cWlbnO8jZ7E+T9Td8WKNnnksjDaNMJsgZ0aJLVZHU8eJCw6WZQfOiQLRoXW+o02KhMnElX
QTOWyW6tNmXd6h+NcvSwpwXeXKybADlHMazNhNbb6N3TpdeAQbl9qH0/fWBrQCLt2w4iq4FAYlQb
3C1dnz01AXCnrh/zyC0yRPla0hdWqnZXspzIo6z8+2L+TND9jOogTOt2nuFwi1SbHnvHt3o39Zmc
sLZlLxlTmMiVSgUQshfcDeJxtN4A4TJONJI1zNKHCtq8/EJZWfVHr8shEiX0tLihYSPrDyrPV0Cx
g/bUxYC43t7WS5D2sHqY/LR/x64HTTJMYKoAlZ6WKi7oUrCL1HlK9kudMn3j+qZL9wLssS4qlR76
c1DgCgx5pkbvtfSyAvKpcGUyDRRK+nrlZdj0HvhOg9NME3BRkdl4REZTRQotxXKXgkkLgSpVdTqH
DHXWcd4ClfUCECTYsgZvS95675Mhh3JBneWu74OrQj5rOLKPLYaKRZZhiMnPpzzCnpQfpq/cJ6+l
421lpHkBLyk4F4RSSIXXt5bLca9zFwG4RCh5Sl1pbu2Q/xiCCRYfRGw9jeuqVjks+9IFk/CD7+/K
IPUuovb1W+b1RYJKCeof6ExuIelch7jFnl2N5CloOgQMwvW2kM3FeMA5gNNci2H+uRYGXacZRxWp
lgdh5IoHL4RAMMawk/brsxyHDe2BfvK5e2/h6ZJ4ZPaRe6Dk6KYOOrGYmy9R+GOg+EYt5MIdJHE1
1cgIOd2yZWw2Hm6gsEhTi8l7IGdLk4sD880VYr+RNPClM/6PloNlR+vhEBhHJ3SdQ8qQvGFsNQBO
3hsXYrx0U62vTY8wJlns6BoEua1Vy2nwr5Y5aMdimNioeM48dDzamwYKG6leQ+20Ya9zAEvTvR3M
m/Eewfne1uNpQIpO52431sMuKNVdhipiqLINx23oQG4lVfo2y3fGhZfd/HNU4o70kKRaHtOUvoCt
CkCLb12pomCCoQG6NvRpHccjdb1t6ZN3WcAUg2wDdFBbtOe71kvQ2PtuMOroAWUmdRQszv2clgco
Ze/A4Qz9AVmRd8xVHbnjUZg5NlmxJZ09yEE/qFwfZuRjQe/EvQPZEvWxkOwG4xabdoXa/ugl3bhs
58nbKRcKusUMyBQlG0juqJ6DmK38wOlntx35h8NeORdJOYwvIi3jboS+Y+buePeM3pPtIN3dqY/M
AF8OMuyr6kKQlsLUqkuqQC+hMPbGm4MchrOSOIMcA0gn3ObJHBxkPR5426PWTQ8kkEkpzk16Eem4
cRekHIGH3rAUDwhUO0ewO93Bz8aHAFOG1rFMtItvd57OAS2fKeifpfru5QCXgKiZJjHK++Y1OnHR
1hFYVhYbNIWuk3m2vL8j0wkhFsQtdPTnMilKJK/CeaxgDrgO14ChY6RBFYdVtWRHrYZXJkiIsa+N
6Ly7DL1GTst9EHSncfw/5s5jO44rW9Pv0vO4K7yZ9CBcenggAU5iASQQ3vvz9PcLVQ0klFpcNesl
DkSJRGZkHrP373blac7mjh7DRDM8pyFErktRzjfB6EBo60bQJVfR32ql4sa67Fal5UrjNbZnCmNx
Ae3YjblMdLLJ7x8FnGGzwV6rHFSon2AOSSd1Rcyoj3jcGZ12TkXobI7/26nyB/klbyYvl5+oVP1q
vKtpkHU5HAQbvMD7MBmBlSpsykuz4l43dbcecnDZ946xOf16yes4jI3FQwTpleZ1qCA4NJK6u59r
DdLc0sXGrmIDUnO/2U7tr/OT0e/LSFx0CYgwfcxSdlFOPtU4ewnxG3Mx7ceUqkSZw6YgF1qC4BW2
vgLN2te0T6+1YflyxEzdXniyck2t6yiudXUtintRzeEsxh9CYTpbG71p89yxuZMvNcUOH8F1geAs
a0rfGyTDm2M9zbRBw3ozFIdpep/s3NdEEcjjpYkIrlXV25FFpKj6RRCYYJGNrQfSKrPN+rupkn2h
117Kn8jnu2R8m/IXSWXMynwZi2MOhaB9LfEAyRkFznCOm/Y+oU8hKNlVtZQDQfFBV/L5lM1eg4oH
ShsFjLNeBfwkqURuEz3OrMgI8TPVqFeXEXgeUy6cAtz2OZ8lN9bONRQ5HBhHam29Tpp8p4xm2Gqt
b631S131u0IfDxYDMQC5U+NqJ1crfuyJQKEV7NnwvQRTCsM16pduuFrLeWGg6DC8ZHXvUsVfeid6
XIbsIzfVT5O4VFdbvNw8NepmXFddbbgkpS9kpCZ323uu05DRJAgBUremWVDZCWoepiYco3Oyih8J
U+TrL234rPvWzyod19CbUuwmcZG6R8d6Ra4XOQd5Pqr2eSpPq3POc9I7EaSOox5WscKo77tZPA7Z
1dKdX2lCyHviRQDIfZAYp9EI6ukxba6gtnp7mcZ2E4FM8TmlZVzri2a/9cZNl3eBlvqNBUo8h4OW
3A+gjpx2ShxfRmTnefGl9pQzi7qfsAk0svCQ8hyk/Bbr5o56eq9OH+t8cObFm8w5tKg6TaKjONi0
+WjSH9UxMNR1LmkasEd9jBTAkblAECJ3MnQIWSlwtK8EGWJSKz7c50Vpj3MNrlXVniFRPAB/T0x1
nFROnvR2mI5yV+zsZXJbehwRHQZOJbl9rpb8Fog40p/T1XqamjZskg+ZpaLG+8kW4Kwm2qadZkZe
icxLHsBbHWckpuAt0y/q7ByI1vfM3iE2uYeUojzKCt+uNVLzCUo3g0nmwHXyo2Y0oWLeikTznfhU
rkwga7tbS7TvND5UaBUVGwd2rHpWTDddVAB53K4AjdYcaos4EvhzrKgP9VmHEIX1tWRlg8VCS19/
qkZ3LLTaF2MWqKhX0tQBQ/pqi7tcMd2of8a0RxYOmmtT/5KcOvIqMzC1nZCvarq+qFZ9kAhcoYkD
60dQYieBYw6BJMX7VtJCYxxJni1ujHXwO95aA+ldtL0fb2eY4C2ryS6ZN10SIQCWrl8LpXsoqFl6
JvpGPXnSFiwbFEyRWMeizQ9xgvyLQlTTmkBDmcxgL8rL8tJK4jMHPs+IXK3K1157QPYZqNHnugCc
sYyxGPrmoLyrDOgxHOkUlcQ9LTeie4wsI9QZCiDojsoEeMt8EoN+j4brJdffMy6vPg20gqnJsuJr
duLnzPcxdKqVuX8R5fuUUR5SRU8jyOjQ+mkmnyVH9+JRh0GSd9Os0rIYJRVMAuGfMtWWL3d60lYk
c419byoY75WCLLgqZSyHqt/oBtNmqSv1aIXY1fZxQbRFm+/L6lEe38cURUEKTy5crUrve4mmuBUh
mPppEsk1k5WwVeKdrTKhwX7IunIfMa5PLPPeUYajMLBUATF4xjD5zpIcS7mEtNsGa35MI6qV/WTB
QYsVIOPZ5G426LRU5MmDy6vAZjJp2JR208hFSa0l35GxSLXxaSkgDOp7rNOW3Mk93EEv/EyWPCet
b7TY8PCTnPvicTXmU9oPYTcjsuMTj4Zi16vsTOlky8/T/LJWxilbi3gndRJ1KztvcLWcXkXW1vtu
Elyu/bGYViRa9LjjOngEox8TS3ouUvUoJ3l/h/PBdOkw6Vq6tPNFmw2A0bS3oAltsMpd69n6R7oQ
/Jy6oud+9yZ7Q7t3Fhjvobqrd+0Szok/Po6nCv4IM53jKncW11RyHO77/OJkdBNBrO9j6oP+UQkZ
BZWdYTU9OQts6UGeWecBacSSxJ49ynWoIELeStqbmgT51F9PmXUunqElcmkvXS37Wf2K3szVl68y
mrCr3rn2C+EuueXHDReW34aDzQivNWDXz/eLj6LsmedtjhLJFYNf+xmIbuHJw2UcfHZxL7kpWrup
R9kw3Sf6Ppo8mCtK3elGhNa5vnRhGcx3hLZwyGeu2KtH6ONz9LNkvutTRQpr9zEi+wo1jvw78Upq
lzcd6Zla/iTahPZFTn2ZuQPP6b6uvRGEcN/fwBhQnJ31HTXThhjfS6/9I1UNmqrcJdTtpVRP5eK2
J2z37X66rfRDnN2Ai2VlAJkRD0c1myAMM7/OPrLONZ4tOUzD5JRwL2pfVvnIWsLjCNQbozqUz/FT
c5ce482o8GAdq+P4MTP+CmEIJZmanUFqVxhGzrKwYgAaH7flZbv+vfLpzA7EU12p4tgSya7H1B0M
V4KL4meWCXTXdikuYSMfVBDBXskgd9FLdl/O8l4bn130aK0/FOex718dcSFwOkJZVISqcxhTXyn9
FuK126sKcpfQWh6gaRzTX4xjH31WX3QXWhdSHCDkFdCM48ti+oBLRu9CksGsNNyOGiAbkkl4QEZD
6x7Q2YKWRuxhEeQlHOZzNiIJrcPW59VtsKKQYCXdeaoAcq1ABu7wUQeWmee0WP08hZQWjtnERbKJ
7tVQT9TsVgbLyBbYxacuiJ4kxJJBRPPxUPIkPp4aPL/Tk/GgnUQeth8aY3S2s96Nn40vK6BuNSkF
IsQPrrlL/W0yOhxP6jnWH0Izcl4OOt8CwXeo2AXRQCDbeewNXZDjRmDvoGtBP3Ncqv302HLfl7+s
/txud7PHsKFi4RDZM60jb24riAM+njxeg+bGrG9TdH+ofycSZdLF00r0nx+RtYOMn5ddTyWaeSAn
cgNds6dKP5ED1dNFU73GDwhx5ClYHoy9Ju46xZ/SHRLf+Kqnh5jxYo/GrjkuR0TeVChMTdrGDBk7
lcuaXxq5NS/mcxxGryyY5aREbqN6ynWxKXzPcBImF/g2eoj77nFAXj4csp+J7M40cZuxRHG7Jyn2
iQ0ofsnZoUVGo9x39nuneVkcxLlXfwDCrZ9KGmpvZflav9mPyP7l+znjw76QaVLMXqpAnewG5UzO
gloG9uIKw5P7U5EFGc+pu/pncscx30GBJCH6cqCX9Yf9HAvPFG50aYZAxD5/k78gEsRGfn81bh3N
1W7VwNhh1ThzjlByAzQwuXANWEj5CqXIMMOopaQN+9LnKVTzZOaPUf9hotvR3JnXS6UQZNo1B25K
0qDcjUz7lUnbCTE+pA+0FBGr1rnR29Cc/Sg6ayiLlKehO8jyWxLvij5oOQdhP5lT1PqOvXMGhg8F
6ULlrdaudkeIb6K4+gsPg/K5RROBDZh11d6BQPZ9qF6sNxoH5OWD4dsfHfM4yodVHGOwRQrUymO8
WqrdWOVdgQaYFRmZgTGAayQ/aXzxH47zgSkMxDb1xhfDr5z1x1DfGPaN04bq8MbcvUAv3+t45/jZ
SSAfY6TWvoKy+YS21/h1u1zmd2R+PHVDOrn4EAO2UA9aQ9rLspu/SffyiWD+l/4+ReX1Gd1xDg3H
jsW1HjfEQnbV65ZcyIXK3/IdaGB2cccX62UYTrgUPix6an5463b9fnYem+ZeXoJ0CqltmNP9qGB9
mV0b0dlFPRW0uvzH2ossviIPEoRT6UU6iXivnrS3Og7gtPemdUig4aBdRn9C4rrcDuWXHOoAcg/D
MQcFBeUXB5E9DYz76x7mLOAZpff6wt54U81n56RbzJKCFwe39dCBzmvgLFw28SNYpPTLOpvUV0eh
nRFadGUoHzmupvshu5+YfY0DrkBbSrrA9m1CXcPEHa2I6/ciwFNNv88Oenqdb4URco6hQtJXenJX
u+nPVcj/bw55YMKnH+PbNKbac/sPcV3fc/kwXuzZM3+Vir9kh6X8bPgAVVYk3bvDCo3Ga8P5MeWV
J9fPMld+PQXrFCiOr9Xb3ARvRmeRjV/Mton2hXzB9Jsh8XiSDl2o+fLR2o8ejvgs20XzLyQlmhQo
iRcPO2PX7fC0np03VH10mtMvRlCV6pN+6Q/9a/wreidofTxLP6D0Mby6+o8soGdpFE96kXswLZdD
cJUYMXlC0IQr5Of8c3aOhnrIn7Kjyp/1qiC+ai9c7ONyM1DcysQlF6ub/nCkY0vt9BNWt3+rfJvK
2gdVPfFxvk5gzB40Fv4Q5j7V+T6+pg8W0fPNnQl2dsv/KDDA0Fie0k0P6ybisI4BpcKyR4M0vZLk
FbTlQfw0b7pf6Y/+LN2h3QTL5rY4Mx/xkM1hu0/uuFfv0ePe0JFqV+ehfJGfzVfnJis9fj7/pC53
8av6BiQ2ybfUY2u09VDoQozQie5s7cGUw3YKLI226olGRHVeSvk0Dc8VEk5n+jEZRyO/b1oGeNxk
OaoO63Gkay8GoEX6CvJH7ZtqbnzzVWHYhrFD27+I3czYFdXPAcWqOxqFNh79Sk+9RkWgn+/gGO+X
9AwFTPaEVycYNW4VCtx4PFvmSTj7WvuxwcZTcjISPjVMMTQsn+M8yf48sFni8bYuwfFN56vfdHQW
hoYk5gKyJaIuhyr6ZatNt0+1NUbOpt9p8vQqJ8ahlLKT40C+mtQEeqYgKKj3cfuscWb3lXmTSp/K
yhBZm5VkaGHkmOHsRFeINre/VptSBKGuGRqI56Yc9tQOMLZ+xfxAHQiFgc+euSZIlZeg4zZOgt65
W7uTNT+mdBmqJzu7gZnF3ELdxyaMFLQgLEZ9NxP10D1Lyw1eGJifDknExB49qZiaJ3xFh8pg5N1d
dU1lbnB04l8xCIGsuu18pbfIJxdJICV2Eu1Q+mkVwb6lp1qR17auNGfHakRgOhz69hhV0HJcs9Ft
V9/G9k2GenI85j2BrX98mZGvPja/cpYPI3GYdrG6tJXjuBNMXC+bMUiYr44YIQ4m2ufM14relzd5
Wf7AiAWXzlF5HnjuyZPswzCCOrjtfaM/kBA/Q6W/dvfDeOQCGjWbrFDTM0qy3Lfpsnd5Yd+qfFC0
OQxa+uhfaeHW7nVSb6lv5vWuae9GpNOgFv0PgxEFysl8nhAMq5fGRudxdj5XzeuvaDzh0BuktW8d
PLGuhbnE8WyemakeNFZysqu3eWQwUN8RW6Z9tIi+NIgI5Z2jdUw9OfrSOONBsDfrQvWgSzdl6q2I
0frmWr/rYzDPB1Eda8RqNorApkQMlXYXfWy8SaLPeRb0UkP5nPJ15E1HM4ytaQk3gY3hDc1bi+zB
vM/pi1t3fTOdYP1k10srPiZfYA/xxQ+uLEa9ZvYh40ZSzYpRauUhwevQu6PzvPKs7Y5LS6NHm1Bq
JdyizlYFSE4R8Ah68dlrh7jbOZDnNc2mSc0ALtG1ptdmI0Mnfb0/6cMf3iWGtiWuZoeRdFeku1bZ
Oe0D4o3Zea3FbmONq8u8PtPhA3bJqDWvooLe9KVG8kq92rWs6gGHUDv6scXKBnSWRjgDGxC0fbTq
wlsATI1ShcGoI79tmttFS095PeMJAsVttGLwjcqCfNFeEUGeukmRsIONzWlNUiVMqFREkidnyR6d
V0PKkPDjuypk6LshOuaOBmDEiyAcSnWHQhJyHnMZWsnRsteTip59WnrpZPXjkHH/tRZxxpQBmZW+
50M2hI6cQpRielsyzb6PhjY19kOBotfH0AAs2NoKIKYmSyxy0yD/ql0G8dZPcfTGZEY05zFaSdZ9
dE9Sb7GrO2M+IAwaXqMyaY5FpDJzG/H4r6Sx1XAUdfpciommY5qne6WZix0hIig6ZUMcjRVxSZGa
1UWY0XJQNPk+i4HLciNrXvU0j85yDgOEjNuC5SQWa1lPDFBiGGjccwiUBpELRI8o663RlkAb8yhp
Z8kooeyHLmZaD4lPT8kMwuAkeJ96Ej5oKOJ5pQTLey1IK+QhwQJngeZCp9aUMB72ZjXBKSsoBlWb
CHGmPabrvRpzn4ipif1cLqyn1pKK1yJXYz9OM5SimVmN9bPV9bBTCVC+iclnmBPxa8wt6SyjSTqY
OFp8SaklBLqZQYlZ9cjJUHiSLNd+lYutROCoFRLUvKlwNLRyexxmWd9nRlleFgtbBlRHNtR7ZWwL
i6fR2TamJd7yFCA5E7N2qnVJiVDXxc0ehTZbKlHjht9DUdUJ5Flt9sVO2JFCTzNP19HcMsdslgFo
GIVIBiBpGh3gRQTKmlrwZEIyxbbKk2r2034Z/c4WNHFNYgX2UGB5GAuawr5aP+MZS+Qkx+a5T+le
4kbpj+qS4LTMlCHaNRrgyhCVmxYLQVZaDDYK9VV+6GeDoijV7ZYDp+ucrdeQQDA1pVmp0FJzXF57
ZAzDbaxqrRoKtcxHOpSmt1DMa41rosTx5onuLzG1/lpPiv6sSAZKt6m2FtipNG79oiM6dWobc0eS
b7th2nr3y+6wFEqRPn/USiVxCiwFbv6pr2/GyRjOOa6uF23IbJp2DcZaTBXSTnUQzVliyAJnUz2x
FRvLjh1fjYuSzlhXMVqsukm/nUSO9F4sq9P/aNSlzO/GlmUC67Z28imuy9E5RAyxdU5Lx+Di18QZ
FfPFBMKXHlrZqAx3ckAQXzQ+dkrGNumni9qujXNsW2dMf1rrAupTOtakUhAX0dqStFDB2UZ2IcmU
wlVjTyWHhIK/rkxMpQgFCrnknDk2V0ZS2ttCrzNNTn5FY4srQERjPr5BuUGlu7w1ZytbEz3DPoTI
SrpWJJvYHEedbNys0QTROBcgoMfCqaZ6r+vVUr840mbWLaNcGD8Edx13aF5PYqcVLZd9EisIhHBi
MT20vdiVIOUd+AgFCOstL3QjWkEOxKJS1deEHMrD25xqulb9LFjfTPeRR6grWwmrwZrVxQknvCYm
piJl7s0dWegztjJrWZ9Maemk1VWIsIqLysdsleKNDkVbrPt/NtR/jwuwNMInSZUyCeciusr6FlYw
la2EfGZrgebrUqOHRcwWIWCoxJOj/yb59bvtfHstSFNTMVUZZlP/lj6hLu3g6OitsJ31I3lEPQd8
W/3Ic+NJKFPpJ3g80eMytqGjp/vn5/yeTfDHaxtkceocw5psbMECf8pkSQxbw1y7MlevKehAhji/
kSS9/010yXcf//YqRLsqCBzQ/fzHpxkPEndrwac5qhknXBwHAjV7HTsk2SbL77KD/u6ZjC3RgqAH
B3nGtzCERtPkKpoJmhiRpzl0wiOB2//8sf3dA5my4RhkSlpb7uJfP7ZJLytSzfjY1PSg26eJjrng
bLCW3w3zVLY3++cwkO2jQ3BKLq+tG/zrt+yVplD1UkWDSRUtB7q1UH6D38j1LtYtPTSm+UDl51qW
2d/n3KBZvwb/9aMaFP9kZyiKrdOJ/PVRs0VCA1wMHQ24DDMtcAAEcU8PAHT1z6/0N/vAIH9EN4lc
JaPa+vahyla2xoR5dt70unkERP3WFidD3qFdC23jYCq/m7r8N9+ibds8HCuC9NXvj5Z2KOLkSOm8
gjBlP0fbfEV3i0VTrWwgQel3MU9/szAJqSNR1oT2YcN9e0C0q4yYFqwa7ipc5fJIE5vu//lD/PvX
ME1yMjlPCHT+69dlRJhiFvTHnmXSMxNXvIl88Ef/86so2/n3p2VJ6J2+hZqQAMbBxWt9e5RaCHNV
9ZrQGEqepsY5aEY3St5gI7pU8FSMNVeFE8qJ+pvn+55Ww35wcCnIW6ggUuPv2bwjFjgyLfjOJIId
cEin6lfCg/7m8ba3/6fHU//1KhzFGqk4BAF/y8QZ5E62m2wjfhwMw0XyGiXGtUVIoczTwXYKX9D3
ST3ORYTsyDeQYCQ9DOe8iwaus954yMoMUXrOcPWxzX8zQuxv1i3HAWmDxL1YxNh9O+ASlJOo0MeW
kUhKuUcVt/jT2lSHqkFUKtXT7+Z6ff+2+Th0WVVMC3JOJ6nS+HYbEsoKEdmyM7kvkDCDfZSoBRQo
4BUGHnOl2Um3maVgJ4f5+Ofv4j8XtC6zzswt2paT5nsouRCJvpoWMIRm2A+6Nd6XxX+/pngJ3TAM
nbPAIV/2r3umm2sxmitrSqNCb8a7nq+uYlD1Pz/If64pbiTVVLllHUPhm/vrq1DiCKYxcZK3yHRU
+5GS8DiUtT9mi2d2EC/67w5UZcvH+csypnbRdGULkjLIk3K+7VJ7NpELWlQWo0If5CTa3tLaT0uk
+xERXGsYP/u637fgOPVsMeFRes1HB4ssrtB/fvb/KKcY6kOrpcpUOsRkfv+Ec+yu3YL2HU5+RT35
RiKtq+cNYnb8i+I3R8R/3CPbixmcDYQEW1Rx31arUUQNNiMcUkQs3g0nmmkfOfF12P33z7Qd5lv2
qKM51rddWJlMSjLRWHjyXOXEa+AmtqL1oTGkp6GQKdkgD/75Ff9zH/Jkf35J9a9LqKo0uyR1Bl9e
iqKt/gKQmwoc6PnsDs0jBSaYyTORpP/69v4dIH/3rxXzLbH+22//71Nd8ut7Jv1fsux3n/UW/N5/
/0P/HwbXqwof3f87uf6xqCck1O9/Dq//46/8K71eMf9nyxM3t/uPdUad+X/+nV6vaP+zxSybDqH2
Mrc8G/Lf4fU6ifdbmKSMTANLhmnxBvp/hdfrxv/onK5k4dNssDcM7b8Jr1eM7zlWsspGU0mT581x
5NjOdiz8qagnzEhB4GwgU9xmrURwbIg9opDyqoOkqbykWMFC8Oa4UjaBpPc6VGM2dLcoKRbsNivU
A8E9aZ5qXlr1j1kXwWY4+Skfbqw5yc76oIR2hzk0VY3E66wR4rl679QmSAulODgMSPAqyRHIciUO
uAlCYJRQlnUIMouSXKS+wg+qI8GJqf57aUJCkRjrCWHL2RyQfUcVGCyBQt6kjdg7E4SbyGX00yxS
UJmI/2aWo4fWGxeQYbWHipyTHLE/wjZM32MFASVLy62J8H1NMU6lyoSbd80tVNOaW5F4ebQMDU/j
qAZRa4cWHmyqa4i8aapgPgttQ/TfHaKHCahRrkmPLynTiyCehn2aGJ9z05fBstmfemcMV1mHtprK
DUdGUTEvGoC2Bh2tpgEhQUyY0lodiD1asA4abVgl0E9DdkhUdNBzDPyqNIyUg/uwY0vh/bev/RTd
iGaUyMVZcHH0EebDkUQnp3uQauywS7WCjIvbDjmxW2oDI2M0vguy5vaOhaU7imcP91OEya6D3kjg
CXJJTKHaoF+vzVEEQ0LK0DInlPI6liId9YppYOUoK5tBgTF34GxC2824EpBv9EibaiRdCP0ZuLVz
FBLP2qWkze/eBjklE6lpnxab6JMxh6GakfqoUnyVhuqzmpOWz3ywfcNofbViIOhcm4ln5P1TVzuk
GdnCs3BHwYYjJlXaJLD7RvHtRRLUltPN1BsV6Vs4czf9JmCshv00mun/JcvFBcX8sr7w87bTULgQ
gNQMUx022ovC5CV3yoijWmPe8tpdTQbLTYQtyCYG5tQGYFLQt9Za1sFoDpVrM4hMH+nk2qoGeCB6
yJz7N6fxHcVQsbwDgmTgx4Ey2BdGWdvuiuMEWlBlo0SvA7EexzhbLAIo4JQAaMFddaQvaXGtMPgv
KVEZyNzc0ZCeZQyohTJhs1bFpRh6h1VBTIvT2DeRSmrMBGFU1cJ4qMaVfO6RMJKa5CgaPGTTZhNK
fDP1umOM+kMJjMk+ILQGejRtWIuFPyjC8lsNZzUoyY9RAWxiHveO5f8ilTlOfzAVs8RILxYUZZOS
I1qBClgX9WXA6UaMT8Vql8pjpMWQfwviELyZBKX/WJDeE4wPM0AIiS34bofagGfCldWgt0fIgiln
yHr4RZzpasVJogyVg9IC+l5iwatQF/aE5bkRW4ZNP+0mHbmIaErYWxSb6aDPXlZi4pJQePqZid52
7ZrQwrXbrfClBEw2Xi+j5RD2uWCGAwVk7ysWGi99UhH+O/c2P9bLwaA8ILonlMLtcckZ3Dpl4J79
hP05FV3QpoxaAvdWiUpSg9iA+Yts8onSCKOOouIwZD3qCNNdjHBI86HEorwJjRY2AuUZ4fA/Zw75
3WB2+6Ik+EQ12IPjSkQbVrxgzdi1BoR6K3WaP6yMurNni67PtO8bCVJRKTbzuiKf5MR81RMo3rWa
CM1B/TfP+W6MamaDOWjFSYnI+wZ1tzjEvW2xn/lgcqtk5PVaHJLIxOLdCZVoFuTni6UeVB1Sq8os
DMMk+9DKZJgM1ApdSUTCZo22xC5/LXLZ+1RkzNAjtojMJOjQDuxaswV4nTajje5XZFCs7p5ccrev
OWawyd1bcXodYPOB/He53f8cqBwJ4XuZLJD2qISoMlT5Ia4UcqwqQZaw/DNzxBOAz+GPo7JJM4Pn
5tn0/jyhmpwNtIr29CjKCP2GgjGhcYYTAaGyV9kf42QWO91kZpW5pvs4uprdOoRFgnAxmRAjlTEi
Yd6e8cPIAiuD7SE2RedySz+0qf8V29gmtQjGYZAcEhonLzq2myRFKe7JwoEQt7TCiy247EguNEIA
ExgikaL3kXd2f8plPgl26pNlz5pvUFc6pyjvH4cIq71OTgbx678czmmMbAQqdN3mWIGblHUao+pn
JehPDRVLghRxijn5rpD6a8kS2iYGob/Wq8PcNG9jEU/7xVw9K582/yt33jySBZgmbMBOjpp9M+x0
DUaa+vbX9jPU9SHu9YOjMNShIQklnAfGRcEND4ge8h2+pmibtHJvlGP2kMRrejK23MSGUAxL6XYW
OYAEVaIcUbscb9MaPyFBrtnsOo+i9LbfRwhKVrV+ykstGKqWOCtSA6Smynd5KUGaEQjIpTZ4LQgB
FAqyfvyrl3awP+Q0/2OyGFk9x2LEua9Pxa2d2rFfJ2V7bqMXioTdYGHcqGcIigztALHe6U6kOLQy
Id2zSyfsyjej0t8zkYMMy5m9Hw3nBpO7N0zih5nC17dL9iY15qku0bWr6FLwPp/afDL3xoKasMAj
4ePgftQ5DfzFlB5sJ0ncqrNvSnOqg9HPyaYgHRU0471gVoDfbjivMDGZRWWDSzqNb+MkQ3XbxDdr
QTyHonXoLNbHpMheywFDRgKZ7CzljaIVGrgLYzBGWxR+XFg3lmyz/UZEiUZtTgSK1MQndivC/Aj5
hpJv2qn8NKwyGfuzE/RKjDqOwD9zjXh9qJ5Rz6ewXdcL08hbn0xDs2imE/AmABWxuZkaDxizrVMv
xuE0Iokk1W49jyXWVSTReqYTk1Jw1rd2w8rSxOybPaZ5xnUYbHbElaU5vw1asvgyzjZ0idbklijn
dLMiloXjGM2URe4bGT53KeCuK5HTyb0UZI2NEmgcidVkM+PH+ZlMMeUYUdBqrNg7MozvBZxvbfVP
SgmZRoOI2XBxG2NmDQ3Ec3QGCMoMYlDIi7OFyMdhk9Gsao3tW02RIRpruWkcZACmKNDiwlFreS09
DJkOQyf1m4naeYtqX1ERqaEvR1mJtdBkwN9Cbo0zaMfViieSB2ZPUvTisC4dgQVL3/qLaBCNEtAQ
ROcpSoEurB7BmciuM37p54oYFPQPzg+sihNZ7Dnxmdoyh7rekRhXG6GYAJebjtEzC4A2Yqva65ak
5zi0tGDJczJeB2U9OGb+2SAGD3LGAOD1pBWlPfZtqerw15NlCFod74nSPTpq5YRWpN9r0AAuM7NG
n/QFg7hC0IJuP+j2uJfnbY4FOY7JYHmQJQ9r5DwYVvy0JmK56Yx0QuekSn6eI1YiDFlHT3vQ1owy
TZDv1AJTS6gd5cneWz164mw11l0Pk4pXxGA4ZIOvXLUF0jN9RN5f8RbItrKKURy6LOIqXI6l1Aty
sdBd4QXLKTHbBYeH4mNJz/wsxZMALfqzhl7zyXNZuGIlhSOeyIABQsNXF4znInUWZH/SF50p0UfO
z1YQkLLG6xkznOJ31nxPPgJVmmAsip5RUza2vcvmKj6Paix7uWOhGZ9zX0Xjvi/5kxpsIJx5Uh9q
fkoXY3uzZpJOzdl0/MQmzGYZcYs1MfpFQZBW0zcjajyt9ZVJtcGyx7NqTg5ZJ9FHAa+IewzRpCxw
C9WPqaOMIF/MLB1JWpAtjvOiihy/U/+XujNZjps7s+273Dkc6JvBnWQC2Sd7JklNEJIoou97PP1d
kMv+SYgmrl1Rg5o4wiGbJwGc9jt7r92DwSgKJ/SetZB9oDb6z7IauPAFowvT9lUiDmdMj3fcuRZn
0LkwSKFgWpBBsKCWm3K49vBpxXgM7yq78B49qYHpItEXED1lRg28RQWv4ubQU3KCIwDl6NYqa0xg
oBRZ5dISr0qGgWZdQaVEKdZ2UElb6y1KqI66ZvlUkHcbilQMLOWh4mYHskSMCx71JcEJ8P/KHul4
XWg326ie9L8CFs2hjb4pHerdpMtrJDLd9zhoTijszTV6f49zUHSrKd5t07AAkiyEqajeZAUf1rJg
InMrSk0EpEaDAFBtxEuDY9LuOvXOC83rMlL3fox4T9LYJnK93qwtVOVqbKJF4e+Br8c14lXfIJIQ
64u5hOm12AaNtkt8BrWUHYUeH2rlDsNe6nECa09cEDgdvOQjJIwKSR47PPJ/N+wlmPeiqkAxlu3I
rWAr40F8zbKhtYfS8k9KD2aTSQ4Hpmpth9g9YtoebCBEIxePbhCETqao8qoMknPMFvxGN0AWFwbj
SeH0W+T8bb9ko9Bbj00znq1CPMst01sSpxM4xENIkMbtGT6ythMxdZqVnvCqWBOGFH1IjweXBK0u
XPsFG5hM6V9dP/TP6LTWyuD+9JvQ3Ml84VOsRbuc/2/LNLKLKjTIzDryQRbCjW55qOSLTHCEshmQ
LInA8vuJiImoU+gzjLEhDIomxJDW9WG6K/2RPtvDRFOszIlcLTpFQod7SgcJ4gs2Oobbqtw3bio/
KNJLWaC6bxUrnoqGN22ExMtqCnnXS0xEUZve+W0qHSRBpcsKrwPEikOiCTaZb9IuyNAW+JRwV2Vv
WkfAHi9uQcW8NoXItkZThpqNtzOuvUOlR+UhgMgWFx2V7QKApSCKpzC2rG0CJ4SeG+ykAs1LJoIe
6XOfc2wf3lkBKhQsz1DMiurQWgGu1fzkx9a9EXoxVET5u99F0b6v04Tlclr/0rMkYqrqjckCO9i4
oUV4F+h7FBksqCj1R81Ii61vxhQw+hjuvnrvhS741WRAZFRZzG0Gh1zZwv6SCeJDVLOhbjDkYyZp
biJMJ+AUfH/jWZxGje2gNcRaDgb79kJSj7k1OPAF2j2767U+3S7L0wxctb/cUZK2QtydwOFsSy6s
VrHsE32NXFEyOcdKzZ2GMXDXDe2j0I3RPu2QLgyaddS4GBzInRB8UbYtKFagGyPsUyHR9W1m7oQh
A3jLNdiqT0R8RdXwOjaouqIycEb0F2s1r9AJ9y6YSlLTAR7hmRa+FxUBP0Z3x0FoRZncOLK4WTix
91j62aTEJjhWjP4R80njZ4ETK52+ToRyQCWJBFX82QQq18o4+KS2QnOq3IlKJO8DbveAu261nOmn
UDgKuk0G/At+VDcm2yEo8VBYIjf9udFsRi/yqZu4nD2GRkdG34FuY/NHaSmsGmGCsmFiZ4XBRZ9t
UWZYx7oLApgGqH8jE6ezQJnMqZS+OXtueaelPiCGhmWFSgcLTKpNrhLo3GXJncoQcnTX2GOUYn+U
PUzPFr+m72ROV2abHxVIrH2Kfq/sI+0okCfN5gdtIVUfdxPFzwn26CKL0quiBA8x+DDEQzv28SIM
5q/YSNyJztfBJYuzvdzwUTURBp1QXpupmxz4zTaxKKxAcpfYcl3+TKz+tnR/uXX700w4U5chBS6Y
xI7fr4s+ZaZWn5uyfOywBQzcxdy4lPJZcBwq0kwuSeQ6Uia2dlpIO8uNKb/Dvmom9Q/IA4fbf8tW
y+BRg4nbpfFryQmQpT2c9iPoXZX60HVthRmquZIF6jFjBF0RY5w9avJGiqzadpMm2ApgagKlEfeZ
GHHLIMmbqsbRk+BGNvZ0IIsLqjVB9uWx4QhO3fB76uMsFRMQnEBpt1Jk0BP0kjqSq2HBzjFWANFI
hPimh7q/UZAPAGMNvF3HjuxkKhAlXXZosO0dVcaxnQk9JtmBmcECInzvq/grTEtAEz0GTqPlGr5t
oWP56IxdBtdTI1CYIyVm92jNGfrG09HsC0UTbnptsCPY9WsrG9Trp8h0n0avwcfltsVmFOt+m6XT
AGfOEtDL7JI82Vh86FNZ69fcAgQHDVZ9FEl3HFeBFxc/ZLMxV4ng7iFU7ns5P0RS/1RmNqjDdYfn
kI38d/ZRFmg+laO+ipba6s5scG7UHuEruYp2I4tHIRAvua7sGvD/az2r1XWtu5t6qnUG6TdDEpmb
ajbAKZwa33zOiwJyGjd0UDndXQ/e3PFb6OdNZ1z7Aop2LaUCO+mSx9xD394jr+37i9iHZyMzr7rS
xwmUX1RjvCkEFhA3rJFmVr0dV2x8RFYi+Ms9cCMDq70o93eQrBB8mree2l0PRrIbzEdfFsENoDMt
uj1vYz0GJRiF+JSEQgi6wXuOEKub0cFoqHRI5vTXyjFaqVmNhAlNdtnIGEmYAgXKqankOb3Kzl/p
7vRSeTZh2MuJ8saFJTOL4KQKw1oL8It49zKw4z7yb8uYu9nRjJ6NQBCJDAQInBF/LbaBeV2g0EZo
aoB/1JuIXZSbSrjPs28pE9YJveEbh35tEwNkoNyPjtDSy0ORN99FFXZPVNNrGXCs9cyRvOcfEppv
HflqZGmvjeF99/uRFVBv7iyG0Nb38OCbYoiyWKm2EtExa1Xu3b2BCxd5XbFlbHLGNeqziOKDj2Pc
NsrYOLnPXVmSKQ9dWj/6edPZftTg48lFB+QnZoSy9tZZhgQ977K3sjeeTSG/bpndz5aX7ssheMii
4CeCK5gibf5rlLmC5IQn7IDvJBzak600JsFDjD+0NDARt4V5q2E4XUU91dZUIpIgpX+jDGdQ+rKM
gRlnaVmH33WdM5o7Pg5CQ53dCO4B4aj4NnxLgVzblgJrJdVBNXZXLqbjQ1+Ihq2aFN6I7dqF1iNV
Vc82UkoqsVts/B4oA8kL8Py9YesK+cvQJEf+RVjXbtfZodFQAQt6f0NdqOOdeOxehnrY5kV4lwso
grtxlB0lQT/e8d8ACnh2z0V93pfU4CRB2hLl+CC1vDC1OQmFkpFXGVvr0L1WII3ZUH1AYE6MH/El
i5sfTU1FTMllH+AYh2FRGlGLVw+cgOp10qsicHfKXFbg71r26dxrUpK0LDyBmQdUPJNu26p8jeM8
xFmcQgHUeRu90r1G8cHwJ2fDmPuoC4CyGOHolEJyo8tJdmVaHn2IkYNKEoZhFT3lkv5Y8VmhakEC
JV+VMHrlkcIgCnaLU7sB7S0MA0yBqbJVITUMUm1LjfAQ+bHT9hbOKaN+sEKnx0PatUwLtUG9hjIn
ZzxsLYLV3lJoP3gpS52ZgCMI9QjoY4NIHnCqJXTdZuyMjDOck0jNi+95P1Hp2oXeTrZoAeSr9JT0
E9RjxN6U9DCwtIrCha/HdC+Zce0Lyl2ca7ucgzUO2inciK1hYPQ8M2OClJWB7I7+wZ1Qi4JeUzXJ
tG/DqFLcrap9asbAPgq4ubkIJhVRPyszJ49mYik25Tn2FWq+jM+Smyv6ccl1BysA2a2j00gyGSCc
D5Duh/SNDFy9hoMkMRUNGjwvgsq7LSmD4oSl+iw2KlB9AfRYxGoCr+s7JWxuf7gph6aNIjCghlCI
4e/JlWqhwCyuZ1diI193ohw6lYyAj02sxw0wT6Z52blXsbhqQS2u6bYNBXxPg0YuBLjwoElZJuYB
T5KZd6pXq83w1hLjSgG2eCL3N/ufucz9/wss/9905atwQf+vr3wfstT7eN87/e//ft8rSIbyN6KI
UBSYJGTpBBP+48KXf9L/hv6PyEpRJcKXENx/XvkKkvY3/tcEnCuiTKSQgq7kv658BVn+G3F/IkFu
FpeQqiTK/86dr/xRX6FPyU8yEjZUCIiVJGOemlkngyRwsK+fYP7bk6KSu6tbyAxnM493gg5SICSX
gCE2ht8DYiainqBxkAqDcS5w6GQdxeYUlBDZHWtP2Bdx7CT9SavH+7jDGhYHa9PMN2Pd7w1fX1I1
fFSp/PHj53oNNw80wI9h/YRt7204hxvKSqvKzq+oOW+DzZKk8qM85B/NkawG39+cbu8/3o5DOwP5
GNBcfPJ2yq48MrfhvQwX5CEfhWp/NjPT3jA7pRU3R/UTyt6VAXnCvJaSy7su+l+6jPfJ8dJSIzO1
n+ABkuLKqX6qbYrbDxBMz74dnNNdtGfikG12pjaoqq9bneRQf9eI7F//7/+ZP5kkzvQ1RtD0nNN5
MkhrXXMWmem+bmCWx/dnC4zE9wIGk7s3w51ilggU38aeXWwJcHSkdXln7tKDfwAquf66yU86BfVn
i0GOrFEn1Plji3LZBhlJ7taFhWhrCbjDc9nW5PFgGPFR5tzFveshUcqFZhmhf75MxEoKMwzJYyoi
948N12XEOUeqrMvY+acsQcmnJY+iK2ytSGOFaomT5DLIB4WCU4p0B4cUEerSq8IYz1LmgtD4ZWrt
ui7YuuapAyEc7zOkO6CoSPqvpliKQYAhnRg7pSUUo/iu6K9GcUtZ1S6KYWcSakA5nUJxeFWO1Gtj
/K6CqeP+xtZWuhNV1lj5te7UIH0LuV3rWvgY+MZ+LGBjeT8auTyGLXFTlQfPGxc8bOTRiA5p+FCB
BhTqHJMIh8NEPvfDU1yUFLS+pdXZbPK3Ia5fO9w+ghace9866b50o8XNMZH0HSE/94ouT7Tb6bnX
kZnAdErvpSzfjzL+cktJOMMExVPSlIfIhVaOjHeiouUbswMZmraTw2oMNySBCrjjNADbMoeLxPxG
FoitFv2uDIIzG9MfZoJVTMF7STKCMxjAFkxu5rRAuXC5cVVXw8ZK9V9qCQOO+vNKrLj4K+WHIUM3
I5tcUyQAxXCZwk1AEkH5Kc5diobBMfQCp6r7b3rRbEvhZ6MB4KgpoFWBvOvi69GAIBC3b7AcN8AX
kSSws6twcgDKFDZhWl8Pnuhhoq9EEkhgsPmUBxcGG9LZP7ugjl3ENAlHtCRprpc3C7FGaSpaF6hd
wBF070fq+78Kq+I6MgF+1ZR4YZWEgyqTP5cL4ErD0T80oKbLTjuR6/oImWufdzejGu3dsjqXQ4fb
67lga8pFGZ3vyhUPrCJ7v8MwSg2cQnBkUbeXOyqDBiV3spaATVFIJmGoozCmf0PNtjcAfmWjciWJ
LlSnmqIIr9GrHjlOvopl5679HOJCGEJeMKLuLlCUE0XbHWd50meCgZuve738VhuwW/hWdwFHrdQk
z8gqdoPMLZ/Vjw5HnhU3wZj7gPeJuXcXSxEexpgKaWI5Selt5VLexqG0dQ2gjmNG4S/KKfwxBipE
jOYrdi6IQB47/KbvOBjAKeT2tQufIilxLMo07QC8vBkvSszuUy133EBumzF99jyIC3F5m7bd1sva
hzoQjqXu2b5K+EbXrTrUWwXXY4agUSfId0VbbEscdTKdALDRCnii03KC7gLqAUhAOkBLAUk34ZXn
krUuYFIW0jch+V5zehI4+jYtYB0803lmHgAgr+SMg6aUbANXvhkHxpUfkrZh2iQ8Q2T0Tnr1LHHo
Bp50rkLpwdVkzloIOCwoL+a4CrBsKmLm+PBIdDF38BLvivwl9V/yYNeP5yEHGkkKTI5nRtoGQNXG
TFqD97V1St5C+ZCU7hUkzhvDu9HddNtU3XNs6jdFoO6aukeWMsZ7L8U05omOUANJD923tigfBw3k
z5D+HLroKhbbvRR1G9/Lj5mlwnLy7VaH0V4LQG3gF+UK4ArAqpF14QLkKTBGPOf+tqMSZxRwjdpk
V5XMkia1Wi54riKsPkqpb8CIvWSl9y2TBWdEFQG770aFWxrIzS6ugMhwcjK84lJixzLyiptJ/+yW
HpNXBXLGcxJuyeuUvAWYekKYY6Q3XpO03gyaf19YdyUyTYvzezJu01SgJ+895VXNB9uNHlVNuc2b
OyQLOOCKVRb/AL1L0fYmMp+D6NxE3H9zgOmLK58zaYhVnMPCSqB7teWTzvhyjc1IqVry5atKTK57
wVo3OS7t4DaAKGyFwUEd3Oe21uAJW1gftGM+PPj1s2n0sI6A0X8vjUMIbz6wTl72WjA8PP/sKd8l
cY8ReFXChayAB5iDecF1uk4K8wqtMQP0lPbO2BtbQMrQb/niwnVnERfY7tSAUJ7mSTRfiKPZim6x
Hdzs1gLBkv3q+oslXULhRSRiIsvJ4sFjzFbWbIxd7T5a+qOS/FCVUykdhfogmBcd57NiS7j1sv4V
4trB8m+U7mUkr62A85k1DPCIgz8yjCrMjwJehBSV2airL0jeGF3UfOU6fmGGcaKMysgo/0zkXwGg
DmOvDi+K8uwNZ6E7BXKy0ZIbkjioy75W7vcgG23TgOBD/nmvnAdr78MXwpG5UigGdfXPGklA3nW7
6YIZCjUKhIT39ZoBH4dJY9p9L+D5TfBdmhQXqCREpz71jpI+ckFcIStM4MUNZXtlEk/gZZWTRsYv
LoE2MdPX0D2VVGz72kK5sdertx7feHrSzW8eENOU669YPlbJNxdMhTS6XGi+deLIXe5r7N0Y7YMu
3zGDrJRMpRa16fJDVrjHpi5JRDB/gGrdSHVw5NgKJxY/QWStuGa70fWUNRwdNVNq2jJttu5G8g9B
CogGuYAq1UcdXaaq/MRDNjaPUnuqipNSHttwB30gYzGOJsO/L2wMcdd2L3nb2HV+4yeXPjqLylEZ
7iTl4EIfatOjQEqLfEbyv6qpZWG8xR2f9yPXaRuuohCbOR3WIzW5hbR/LGF1jmi/ih4uKdl493r2
MvLPVdwfyrpbW6QASklBIeCkaSVpcs9heiiCo1I8aOGLJt7GEE2pInN7ZEFHBcuSqHdsfCRQBEWx
UVrgWgmXaeaEAU9utPFHqKhPivpc8skA6m7bOLgVJOtokk3V8DHUKVhKLG64foYUVl2BdIU8kgYi
uJ1iwxxzUwnDTmdbponKliuwJ3MIiuPA2gTkPxLWo5KgGY2YaSPYdVxf7gY22BTSHMCMsUoSKtSA
IcsdD22OwQ4rF9Vnv2zPbivdm554DMOI0E6InYL3JnSqheS1fDHiVqAsj55JOcswDuAzECtPPlJC
fsSxwLomZhCpXe9itkS9dOqLkZT7egSqFvXild+wdVTq2xbAJVEJ0COJk/qJYmnVom4tJ2R+RPJM
79fXrkXVMDJeRqFB7kGiHarcjGiZjgmrrfZK/zJA8xky+Rb3qlMSFysmbOYkzdFqQKWuvGYm0DS4
cplsI7Bgh/WAxXYjxcJRDwUbI+8asG6P0seMLYrBrtN755j+54WF3cXRtixBw7gll/xkmMADaAAr
5BX5PqLl/uCqP94RKIHnwldlON/689cniZnp4vfhRdcMwxSpFygECk/unXfqa4lCUdCLuXXp1lBr
j+km3CRrax1/1zfyD2zcC6ex6Rw5O419aG52nFUUP+xUM7CAiV60/Bb119oC9uMqiDSp5hGosLRh
XGhwdrAtra4Y48SzLr5brjetsRZQTY/uwsnok5MtpRPtt9FLw2Q5O5D1nMfYFfs8VnOXwOaKEKX3
4Y//4Fu9b2X2rUJ3EPU0ZeurXU+ninVo+7b/pq8Gm5CMaJOelZuvW/zk7PzhsWYvLxF6P21GHmtK
2fMmjzP4oa+b+Kwo8KGNWVEgFIvO7CvJuqjb5jI4wxUiBVu8Jo5mLdvplbzyHeXl6zY/OcW+b9Kc
lQQ8wRySFO8KTZoHZUe+5UHdoDDcf93MzA3797H17nvNT8st0S9lJbfWpeoHQK3KfS8FXBfXWznP
9pJ4HjLroW5zEv6GdSz0CyUd+bOT0vvmp39/N7STuqwmixprgiNtjE10l27Y9as37k2z9RwSVB9z
Z1yTPkdUxS4+K3tulfSF8f55D7JErJeaxYFt1oPMAEXv6NODDAkvrv4gxdpm4S1PvX4+pVC2/GcT
sw6k6AOBza1rXqDFJeVGINODuLJ1asMMtxmLfnSfclFu9+fAXirEfP14yry4NAnjhpac9ksaXwMH
n6Q+C0839cV//XRIHj5+xLjXCHxLDPOipZQnDJN74gCILLen3Bg8W4ny5PmIB8lyjytvoQdJn/eg
f7xa6sIfGx9kcYhJKmFxONQnUtG2yfonwOabeuvZzdKTLjU2FV7fddescZlCrcS6kNmwVexsS7BK
v55mAf9A1sbC1CYvvdjp075rjhNw3+JBsS5oTpzyFTARUSprOKBbNmEqOhj5ZmpdtEXE3vfRZml2
+HzJ+OvdzpaMrsBlIFLmuMjqc4KbpEO3DF5uofsstTJbMtDte7HSsN6G+8bpbaIwd5ZT2Fygb7V1
ZN/fmgsD/uvRqIizBb4SRVkkwMnkZh7OIPYmVzmIcIymVNKvn21p7M2mFiMPidXoLdirydVgnUt0
5183IE897quxN5tZ/Moz5UkhdnHjbecQU3si/XCdQKnc+BscKhvVHg+1Y3FbvqquAxup06pbGa9f
/4yFT/jbZvmuo6KQrqsioKOo5rNqnGrh3izvv27iXyzC/+yMv1eyd220uus2Scm7bDcKIC3rGhDm
lotsNsxXieboz83rcHSdbLfQ7sI3/D0BvWvXJHkwF5NpglmL64IFioM3Cz/Go5Wyxh1kCwsv8/d+
9otv+ns//K5FjyP7gAnPZNj7N9zBO9ij/JV7q765h/whfghfSqp75Hyfk+9E+m5Fp3uUSc7asfN/
xiEScgEfrLE1dNWeHblPjqAN5XFxZZnGyR+/U7YUFeMmhiB9Nu+LqtwZYsU4ijvtwbe6raW0O9l4
i6x2H6tXX3+HT7vYu8amqfndS7H0sTYb9goXT/UA2WNMQ/2fkov4dTOfb4jetTOb4uVSElpZ6IyL
5A9XfQmwU/ZH8GSaA7Ntn5ENb8junZsaz7rcvJhkaH79A+RPZ6d3P2Dqj+8elO5WI0Cv2Y6g3Qq5
du+r0EYJsWpalesCbT2y6GgFGndsc6PEkPaydVG2UzV1Z3ZvNfokY4CleUrRWHT6RfVfpnNLgk+q
NFsbaROkeGvpvS397On7vfvZZUQecd2w8eecfRrblbbLztYVeYpraJ7UpW0EO7BOlzZvi99rtnpI
ITVgV+NwiBJ7n14Ds1yhpdoQUHoojl9/mqUuOFs3Aj/wrbZVmIFqB1H6RhQeSjlceJHyNGq+GlWz
NSOJCCyTsa5clElntR3QF34fbtO9YiMNupGupK1xq1OqRueYOOn36EbmXLW0RE6d7KsfMVtWKD+I
CvF63GBgVfGUq07/9fW7/PRQr//Vzec8qCqwQl/yOVNN06q69tfJLwpfKyJmndTpdsbpv9nefLIK
LcNXU2XaZfgn3umu2QZn89TYxoFdxsZ1FtpbGA/GbL5KJEHMyNWyLmSNQVp0ONw441Fwgm10Apz6
Rglu7X8zlnrPp/uBd691Nn11Pqw83+T209+7t/IauS5hPetoq66KbyHUhnyH/Pig7kjtPKFqQo5j
szD8R5vyd79i6l7vJgNRjNUh63l40om/Y+veEZh3bW2nZyb9ZWHGXBiWfxQ21DADiKaaFDYqUNVb
hGvrLF6caJaamU00pLqUZWha1sXaxSdpk+woAmzyJ9CYdrZHo26T/PzfW/OM2YTTyRIROEHBccO6
kmN53SvGimvfpR3O0pPNZhxMARj0CEZjZwUqm0wOxx1WiQOa+iQdSsbjXWYD9FyYTZcGyGyKyS1D
KLmiNC+9UJ5IA1xLiDQ7ZFqw6xZ2ydKnbSkyYDEQEqCcZqOiz4oaP0dpXfKf/U/D3I62Yifb8Ed9
FKPNuMaNe5/diLvFSeDTufxdu7NxoHV0GjJAWMuts6reg7FE8ScPttZOfPdbSz2JFogF0zwMyuPC
BDRNMH9M4e/anr76uzFoFaquuqJkcDIgZA4bVJyRX6rrP4jHVuVHP3lpvV99gd37nlzdhXloerCv
Gp8NFsnEtWeWPDiJhirXfa4XOgvP9+nh+N3zzQaHXmipEqU0IR7Mg7RzmdwA1+7In10aH0tvcjY+
Mhh+bd7Re5hTt+Pe3RPStYGVTdlvucbwZ1fFCCvpqmzIomyBwvj42XzwdOnAJfiF2Fmng9JUBUh0
vHMYLDzWn6P+Y0OzBUpWi4n0F1MP1kUkxYhS02RLetDXn+nPjvCxldnIa6DzDnVUmhe3+BXml8j4
9vXfn979x4728e/PRhgpw6FXqoZxSVPtqidGSu6gU2jRUe4w0mp70C4Lk8nUr75qcTauajz+OShe
81K6ptMG8r5U20uBx7DN8yeE0wtrqbz0nWZDqfOVEJgW34l8Ak6Cyg5ESkO8A35RkevOrXTrPcgb
dGkoCXEnnDMizFfTTYn0Il0L9tI1wtIHnQ07QybJNFD4oNycm/Jrrz59/UE/KQl//KKz0aZJriui
0+AGYWWssjvjWFJHfCRWPTrnRxlwhBPtmxPxfltSbH6BONl7RNguVaWWhuFsdVJd3yyRWXMZX/Wo
n/BQR8FpTDxH1BZ68EJ/mtdO8sbwMXkNxqVDYOhiC8lxASfNA/s45KTtwmZp4fPNqyia30dG0SPL
S3WZQO190bSbhQ/458Q8fUALnB5SXhNo08cZLELcYhol9bypailojnQSfyGNgWBELotvo37djk4S
roqbGNQ+MTf3GL+XSpefHKM//orZsPEUwasalb1TuPd2iOyJaTnl3Bzm91xND+emZ/dmrBtbcmpn
sPk5k+tiLdcrLE7uFblHC+P488/811uZ/v3dcgyNwYg1KzEuNdoluSISC9hASyxnrVZXQ2/cff0V
PjlffXz+2TCKtLoTKoFLRS9Sp7zGZO/KFWBsPAYisXo+YSUt0TN1urXIxSyH4h4CIxfLYrEwX346
f3EpwF04qE5pzgRVvLTrxEhgHxL2qwhSgjo5iagQLDzwpyuBAsKSW2JZIi/44wtOuqjz4RfpzJPa
M4nBFuz8p+ib+Bjaybp0EGNCdCIam2j2q//kwMy2EiCvBe5Qg0gxW+dCRe5bcO76BRafpT0Hi9u5
6Q/Ml533DcwWOqsQENpWNQ1gwV0HdyRMr1xbtxFyklVn45+yF17oUouzcawJWub2Ay2OP1s72BUU
W41xlT0bt6i7OaKb6VKLn3QVgJhcwsGBEw1Vm31C7DNy5GmtfpEU6RRgYifr21Zhf3kaTtAiuin0
uwZYj+kePO37SPJb6ROxU/hIOxaOXp/Mk/wUS4HGCkUOw9vH3pT6oldkWaJfIhRABpIyEN7O1y/4
kw6LbZNvylaPQsDcYjAYagLntZIuoEfXKUK72vwmByCRirjYJASZW1qw/w+aRHgq4WmQJUWdPZUu
yRgoo0y6BKq7kcVm7UEHycDyCqF7Dnr3tk+qhaf85IJONySksBbFWb6bOWvTEMehUtIUsabQbEQv
vwHn8kuosoMS1RsAIDFpxCSfO4oWXKOzytNxYWaYlurZyAErR4/i+pVbnfn9rty57VDhQeWhtWs4
GicSKHdZKxxDtfKA8SQ7ycAnzCz49cv+zaz+o2FovtTGmZLE+Va+CFJTFTj/XQywoMmEW2near98
yvRsE7ZvGbZ4Xyw3mvfAX73JlX5tBBdNGMFV4bAVg3MgSvusThdgt5+sRMxRsqhOH0REgv+xaydR
lCSj4YuXBA1YEm+DKVEmfhO9R2iYC9uNT9/9X23Nq3xtEkRDpiGjVUuyEWVx0yRQURBEZUW7Nvzu
JAvysV0Eli884pwkqoZWBTmWZjGf7grhrSVbR4heIccBwlusLnzaGv0KyxL6AdxCH1+oZshq20Kq
uMSRCGIflWxW3SGp2wgerm5huHN9cU8k5KHRyRx6dinEa66L89LrN4VaruQis4UoW5jBln7VbAOA
rc/r3WocL0P22ms7CxV11twqk9wMl+pCV19qbNanUkVtCREJxovea9dyQpCCkW9Qox41EGzgvpyy
fIKPc13WCtxJvH+muLZgueHbhif4FjVwT/KFjfU0sfwx/P76LL9v19/tuKokq7Myj8eL591W3r0q
AAESllbJT9YJ+MaUIbTJdoZf7eO3Z9dhpWGRiyzLT3V3E2Ox/vrVqp8sEx9amG1kW8Bb+FBwqgOU
OKdj6OTwU3AQXGWGvjXIPc0aD4SKexas4MrQ62cs+4SSoEf0lX7TBLqdCePWjNBBi80uzJLrwgdK
JDQrsDMblP22XySE3CCFlcINIS77ftD3JblXMOW2NbwAGRu4CofXfY486WFs47VQuM6IZ10ghiIy
491YyVu9QgaMVDpdc6P/jaSlZkVhkQyL11TYff1OPv2y7176bMBViuYS1k5vM9RfqvvLig9p9PPf
bwLUM3Bgqm8aPKOP37XuXDctxIxVC2znpHv1vBsJnejXrXw2bFgZDVVmYTS4dfvYiqbEIUyBYri4
2asQvgyI1eOAKExv7S2O0c9e2rQAUwS1ZDaos5emiiqbf99iGQzfLNLuUhis6sLzfHJqhmausObJ
uF7YZHx8nl6IXJI3yv7C3eQGo9eq6tlyK/4vTs8PX7+6Tx+H8AQZHbVh8RI/NqWTkKO0sdVf2ujR
Da5S8boMF2bQ3xP3fAahZPyPNuZHc2hDgR8BYrhYLS5k2CfEGNs5/pNaS7+J5J+qpnyrB/pOHgjz
8x6FILoNAvXSxpcKDDAxQKtiXLjI+rTLvPtNs1ecdzrEtdrsLxIelTH7pvgvRnrlMqTb7j/7nH89
vzx7x71XFOTIs4wSz2wmTx2MLtDYOM2ThX3Cn081eXZVlTMMNGf+82NLmHAjK8z0/tK0j0SQrBKt
W4Uc2DqLycaPnH+373xsbbY0BmmkgikS2ksdNA4wXYBdyrqO3YVKyCdb34/tzPqomupmr3vxcEk0
71ZsOYeD6jt0tcmlvtkeihGvVQwqyBREAgZJ3wa+Rul84d3+i59hWCJnjQmYPQ2ldwthnKVWRbTf
wFXruJFsULZP7gbhGGbgeCstiNY+/5J/NTZbrpSgtcw0p89oE593eDOlXzpQ3MQ6dGa6MN38OQdM
7/evtma9xoKEVxW6wRyg3jX9OfHuPGFhmvlz9aUJmUAagyMaUPHZu/Py0dJqTWIKyNNb0RgeRuM1
UPWjn6mYnJpbbuoXHurPOZQWqZNo0+Ijo3v/+LVqq2zVUDDbS+C23zRTt4lcPwpEiCXikrB5qanZ
OBBywJClIbYXrY+AR5PcBpWIyvIhNIR6aYv4507p43PNBoPlGpEeNmnPLcr/I+3MliTFsXX9RJgx
CAG3TD57DB7hMdxgmZGZzLOQgKffP3nOrvAgvJ3d3RdlVWZVlXIJaWlpDf8nb2UnRlBuSkhzVBXa
oZMjfboUqr6+8T+Xcl5E3SgdjfoEd4SCxEACAbuQv/eE/Ykb2QX2CmRLZHLK6CRSeKM9OgnyJRrU
lfKUL7Oe11freHdCKxbdWJS2EOsBZhzhR4hxQJsFXdjDyVKTVYO8tYFKjoWNdPV0XMx+Zr1BJ+ty
TgQ/y8Cr1PkLoHhbM3m4bUoX11j7ul1jWTLLOKP8LPX8nKigSY5heAiptomgYW22ka+jEw9Pzbug
BFCynroRu6XqjqtG52Kq0967sHAVWoClUB9wShvLl+R+BTQG+tYgapn1igcp0cfbs144OHOvv+PQ
OkRHSn9OITpkBBt0INgshGLz2+1xrhQ9ft0+M2uaBkrRUFr3ZxUfD5owGbhpI/qltXJjhPJTHAZ+
idwHb6H/KE0GttcBsgJgHYhHiIyT1k0hprLwo66uNrUIKDVQfUYRz9fVphVaVNHdDi8PJaeKWztQ
2A9TD2UXKuTBxHSkXWkLkgaKTmI/T5e23LSlvrplWJTP8efyFqg7yYAQwfj9R7WhzkBsNL+js8mu
foSoyDQV799/5WFEA5XO+uR5WXPaSpsDsUgVfO9wfNKgmSukfmFRr6T5vg4xu2h4yYPcZEF3tlQT
el1FDwJSbcHlDBFEgJLrpiK9H8vMb+PooFcvicH8iGvRpo7SO1JKb8A3bSSoeSPmCHC1oC+jgXdb
qudn9Nauw/4sRtNXIJ+XRdnr7R0xffBvHwRoPzS7U1QVzJ8xnU5Q2E8V/Hb2EEPaxRER3efN4BCN
uxmrT5BegKZrlS9YuKsb8XPceXQJmlqpGPWIn4MUIk5KgfZrpDjawK1aPD6xIW5P80ppniHTidOF
l6FF1fmjUA2yTFLDvjszVV2nCopxVLRgJ5K0hwBe6OplDhXRHHHxFl2X8Fsg3haor4HSHxTGX40E
4Ms4DFeZGd9RMz+qXfFcICHSsO6PJvcft3/tNRt18WOtKU13YRMjQptUUzN+phCdglyiE0M3v8mP
JV72t0fS1Svfn0LmQ4FkDqqB53H7kgyo4YG67rlU+LaUwvfY4mggbI4jYW4Rix+lKa8j4ChlSOih
vgctKEPQuqqsPxDEVSC/Xh0rU4AbLhc/6qhxO7M4THqYWgPl29ZsfqNFekdG49BU3IWm+RME9p4B
LATzORPbBv3JLRoiM/kdVES7Blkk76DQqVt3nWW+s772QpPtYorW1xot50Mz2gqQG6ByP0Eq0pNT
VIvW5mOVVHchWo8TE32WaW34tTk8316q75VIiLEDC2khqgDQEQI7X79KCBVKGhhDelZyc6MrEAUF
u8oIYbfqYKX3aCWHxMOYMjdRXsf0vSgfc72EHChAmTEuTrZgdr5tkq8/h842CUTrmq5v+/QsDY0H
nOxGrcZNFRjeGC4QK69eZZebZOZsIm8mBeh6Ra2Eyl+1IoQqf+Gi9mzFw+o9hAxYxXs3aMwPtRJe
axRO2ELnre2NjalGbpNZh9uf4u81NbdaFPowk5wUhGrmeeq67jUNSmcCre9bzhA+AIFXezRjCSzs
2CVK/yExsW7QLA2FMc+SZXcMjtWwMXnmGfUPcD7ttD1lDFIZSNNXEOLVd1qcn+r6V1X8HExcg+FD
bSHk+uf2L1euXhYU0li6Dmwdjt1sF0EJbmIgyMNZa8BOrwsb0g+ZUgLnYN6DLoJCwdFXO4I4XeTx
oAZJp95UKkA2gcDFkfm6kFyjm8QNEpfCO2TgOajtuG0EShpNxW0pBEppsE9NyKQAGSHFzUsEsMAw
6I4EkT95gFSo0XUyVDNqqPgItOozJ5X8FpAMUkL/oOHvtWb4tB/3ubkKdd3usmprSZrfWYdcCZ3a
Ogxsk8MmgfhwT9VzmKiOWlaQcLBW0NZ0RCwjXVyfJH4s9Q8zaD5iftdMYrb8Ma0PATkys3I6ccfo
rgF3gkNQdIosx2wtI+AZC7B0DymoOKiRKcbnLv6QrH0H4eQAdTIpRFRGCdVp7F6JUwfyLA9G9VMf
HlNQYUJJeijkAYm43vhoa+u3wjUva3/xAIrviuIzpvtx07/rBoPqetN45fBooMeb/S7NzJkIKJFk
As0+3CchcS38c5Rrp64t9iwtQadBmFbcqYBFRfwl7iFpXyZHZBBc1io2IksL+/zaJXmxV+beEmTf
NWnQaHfuIZPDZYiqyz+p/IePT7Re4qmR77UfuCHBx5pQmZB8nj9eg3HgmkIKdq7zlPqFzAJbykns
yBAZgB3fiBKFLZTB5OmZjNSuOFplENg960/UitygaO9BJrAzzfL75C6hHZBMFqTUWvmsVMjpQ7GR
GVCHhMYsVC5/CL1ZByYGKiMnYtZPqwu8MIe0DVHXshLtYTBfIST3Q21a8FdiDi39SLwVEnHaLP3/
OoAgsoW/y/v/ZzkutcP+Ijq/GJSZMZ2F5mJgylDqICUIS8eveOr6lJt2ppeQ1AjEMwr7VmYC7oky
Qq4nlN0eormoHTuREkF8Sw03iqLcJYxP+wGaivS9zsaHflQPof5iGj+oQLV2KRlra8CrWTTPSUVf
oLgBAUxgI6HPQ7v6DprgW61T971qrECNt3V4JB3+P24WThfuFdHgB9W2pbcrq9Q2VTa4MlQR279q
dSAXQDaobh44OVagkFoF0GB4rdMA5HJU70DPtEwh/G8tNY9ce6le7prZ1YC9n3UJScQ57t+hIxp0
GyGWylD+Bmu/fB0oLl0OMrOZSQdZsKps+TlVrI2WyGvWI8YIJYu40B+rSlmbg+TyhjwksuTdNtjf
btmvQ8/jEKMmKr3mRncezemCX1Uh2GjBCsrOC0GWa2fdmNwLHQdQA0Xxq3eRgdIo1XLfnrtI8Yk2
HgotfizV+lDJ408JkvS350Wuj4dQFSimaJqcZz4hTx0UFHnsszECnQw5mIKIlzTTd1bTbAVeKIle
PIZGtS/1OoZ/Vrsxf857KOA/lRaCoEbjDSGSS5rsN2DLuG2uIZ8Eut5If5FRXgE+5peG6iORdIJ+
3CbTic2hMx3iDktVUM16HdAZfU0646ElEeoFo2AVGxJ0q1E80oWOqW2IRv006X8q0P5pBmufCG5H
XbexWrGw+tq1fYxN9s9yzPaxVRcQWwrb9gyKut+11l2EKs2qqT9EBaRdCiyT0b936XjUB8VvApCg
aBjwXYxZS0n0pzRVnwehU6nSsU37A0TEiN3l42NTaqeAgypmAfzXdwpEtO5QubsKLai+Mh1QqWKr
6hCqQrPwGtIVx6Gsjy0gbPbY/Ns5AZQzqHgBIUaPbUbnoY+k1vooy2J2LuoHI5JgkVCtyCFwD7Oy
sLvmr4ppJB15JDy3YL8AcfzygKkg8oVmfc7OmfU+9h8JbZe+17fbajbCLGw0RISMwhDsPErjY1+W
e11VUxt62Y5G9rimWSXjjob5xoMgobsiYjvIiJuF6nELgikD+u5M9M/Qh3z8bcUvI4UtfxsC6PpY
IKgAIwaFlrApvDZLIOMF6ZCoWrAs38v8/k6BgLeEhlDwWed3TgtuH1Rj2FlOqx1txKpG3ZsaIU4d
QWYICv9D+g7Uz1Yl3RqvDdL3Wx3+y8Kn+rbxERwHDZdoJsJBaASd7MTFW1PL0rgxEa04Rx1WCilg
3ho2CZeqSZaGmZk3EoD2UQx6e26D0yi9MfSmjfFS2PR72c4U6ZfhWeNtQGSoznydDLI2SVWrWoZ0
CXcNHySC6hR6BshRwlbele3U9Ru9Az0HB7V7MZ5u7/pvJhVamRgXOw3JMGrMPagmtMC4yfEi61LV
DpT3QQbPhv8mkfCCli1tn2830zSaCulWBDTAvZ6PFnZRU+oj4DraCSjAJ/ZLf0ETfPgMCAYkMduN
cuAH+Wfw2L/9B7O8GHdmKTNAhpsGKPUzjV6NplrVKd0ExQ8IuWxAUV0IGF6fJBK5uBJxTc2r3nBp
CAiXZ+kZqmtuzhIb7Y1+Ej2YS5FJczIYX3yMv8v5OdL0Sy7OATJfoxyoRnmGmJM3kqMm5J0JAwZt
RzjAKaKGDcTfhzDfJSPCpqzcQ7BQVg0IGrJNG6Vbqrz1EN9nZbxt+mKll9CaAeeBRYmnEdBp8toj
EHUCStIHYGOtK0/SONgh37YJHEqoZrbDEVPFliWrtN6Z1q9kCNZI/OMq7UFYxB+d7xREZ9IocHCp
n3TIrYHW5uFUeyiXBvACgvJKDQwn80r1ntXKQ6Q2ftfr0POC6ES1ZV3oW6ruWfGptaClyMl90eeO
9Ct4gLh5fMyqnxMJJIfoJ03ImVbUk/BC5anYNwCyCUNCVqDYw+UDwqbc5OABxoChGkvNc0vfYnaM
eV3m4O7mKQKq91L08h8Ub8w+9mwP42kZD1BJT88hGmgsBC8KEL8yNGqnA9gui1o50x93a2/NjF+W
xMjtDkZ6DiSU1ZevvcDlEpm2kVAgaKA5j4W9fUivnRvERRDTg46u/K2QHxhTVK2bLD0DhFIXJw2h
MVhg4J0eb4/z3TXHSl4ONDs2GjTbpbYxERRDPAJFMCs9z/xVpaOVW3lnYnCj8keRpP7CsOqVFb0c
dr5D0GDfK8ZkF1S6FzHea6bAhxO+akiow7EcplobpiADWzC7gYSoFYfuwm+4Zu4vf8NsEw1BqEYS
QEBoljBX3R/hgXb6PslLtb7yB2C63tOdyGtleyml8f0u/brms+3EmRoKhICys5F3roQmaPY7Fovx
gNsrPA/QW2FWwc3WEzQLodyxfTXAG1hYwO8+3DSPv8kolDaReeE9BPJQPFjF6bkFDrkGn4LJYh2B
sqghDhOAbSf6cVO0KWJXxcIGur6En0NPFujC2otqqKYuk/RcoqkghzphO+wSpVqY4XcVoL+n43OY
6WdcDKODkq2ZAUlRhy/daeFKPA7PEMliL9bz6OjbaptvRo/s+A9Iz1JnWebjmuGxTMvQDYhtA9sx
OyalNSh1TWHnuhY6DpO0C1yhhIH+TbwMHM5GO93+ptcs9+WAszOR42lo1qWRQN43c7UEaYH49383
wmzzJyPwI2HQJ+cRzjqrPjhClrdHuGo7Pxftb6Ds4qMZSSsCbPrkjDPgZuGHBHqxVnyE0YIjtbBW
84q7IO0a2JAhQTnYY0BOmrpQRPs95zXtvouJTEb0YiKsBuhMgJV2ntLqFqRacyLZkqa4CUscre0O
AxG2WvFVaHS7On9Drp2YpqO2aKpmkhcC4zJmwdHQ04MK3E2gWo60GED6Lvo++5Wzt6IBlctwkOFP
ajUcIAo5NfRTKN1wEJL+nnLTy7NTihhZj9gAQRO2kB+j8klRjnWGypAa0Pnko1SBUbeg7skTW0fj
LQpWnLiI36Qhc3Lau2n2Q7SqZ1qHOOk2KHdFGh768KJAKSzQI7oby9QrErDCixQFuVipRqxv76rv
1Razec5MDgf1WOclPjfi8x67Lx8ilNDoD9G6J3bhLCkrXL2cLr79zPLIRlrVMVDGcAB+lQydcsCV
KZMmr1IfTEFWtye3dGSmf3+x0yKpjBJeWbgs1C0jgDlDqEaAV6tI0cLhvPJq/rqpZyYt0oVsgLmV
4InXu8299RJ6KRQqTLt0oV4HIOdCmu17GdDsu81MWjsaRYdtARsONFtjAAsODB70ZLyoUU6A3z3L
5E+J3GjPE4iFtPFCJevS0s7tnaJ3rGqqFF2fPUBbwkYtDqI2u1hfSDZcvSssDY1TYKdA8HD2DZkp
g5MKTB4QpdKubHRHC+4T1K4pcYwIH0frx1I86lpGdcrg/TPk7FsmegZApxDJeQDdbNM+Rq/pu+RN
El3xL8UbNuo6W1erpVDE30fj3B2/HHb2RSUAhdLIhGsjsj+glfoG6w4AioETp2zyWO49WkJ+ZeBg
TXTlukgFnjtV+ydEvKKkFoCIBR5q0kfaZpu8gDpigHRI1b82Qjn3YjjUobWVIR7fEf2UQ2E/JO8m
amFbYQHxZNlVkB0R1/eQlHNNgGuh/W8TqOf3RXwnCetBTwY/6ctdiIQ/14YfBQ+eRTu6OjMX3JPr
Z+li/Wd7S4L+r9kG8KKFqezG8Niau1pOD5aVb9qBOklOgFiEbHkBHZiy84T+Q4aBvW06vidEp/P1
+SPmldpBrZRMC+CKGUbw0sTjJszCHSitdqH/biCerpkCsfAcdIHBNyGDPnCI46uDkzZAeqvlhoTM
AdgVbF7N6freT2i20tDkYDbNL2bdi5KAj7q0da/6jxc/eha7y5mBB0YTpuccXSN52SENhqK1gi4Y
n6Vh5je4WuCgKhFsD9jiqKoAKo3d63m+kOC/amMuZjO7guGhov8HcfczaLGTdL8rrN9AjoNyKi98
7aUJzS5BMo6NjIRRegbK2THw2C6gcpeIBc9KvXr7XUxodvtVAag8koJLQj9F98qHcQ+cn9vsQXJ3
EOT0A2jv29UOTDTTRYLTN47cyY7UbxyiOMZ9u3T1T7thZnC+VI7M1hf6I9EIuHSCYie2BwXYQRuh
lyEdzZt8N4A9roEsIht/LAgF5Zq8cINcWfMvo8/WHBFeA4VNsLKW8VMwwFmrN5EsrPjSGLMFN+u6
0qAiCb+/aFdiNBwDSSOCTN1tYzEZpFsLObujQl0OG97gLk4g56KtJa/zpRVbLQl3KEvjzC4myiKJ
SwBFn6OkcyGzvMlHuE9p4fVyBDBw54W0OxjiN+mVVRhnQKSCoMB1VzaDtwJ8mjrp9shReknxQeiS
lO2V0/rle86uL8E6oZqFFJ9ZBnAIGPFBhAaywh7MYXN7ub+zp2Zp8Zn9ydEaS/sIaXGAFzgUPSKn
SR0UsVqefuBe+xSh4grklCWfa2H56ey8yGmkUZ5Nuymq4G6ljzwKIeSuONEg2ToY76KVDqIc/dvT
vfZcv1xZOj8poxgGTQ5iaN28Nvw+Us8BRwwneebmLxkUk9rgdo46AAMsD9ZttPptkBMUEZce7TPP
HMEX4/w+gCAPWEcLju/ij5sdsSGToZETsuTMfKjFhrb0WvlsEznDb77+EH54DyTUY/hW+wBArpYk
ML6XgM12wuzk6SMSYHEJw22chKf7dWjXK+Aq3gBq3xSP/Fg5xbP16/b3WDAqdHYKSa7ANpaID3X5
Ket/SYBkxAtDLO7w2WHquMksHsM4jjrxg+4ZdC3bADAi1nvH7KCzgupLno3rgrBVmz8lqnEaUB5i
CPnfv+q/7L3pTFw8oQAZL0JkFdKzjCctgbA4w2arxe/bS7pgO+ZRPck0AhEJnpyb9JmDumzkGxZK
0zvNuz3Qwrf73sYNFYQx7RJomOSrUn9Keb8y1fuFQa7c85eLNldqzIQKJhiB76iZ4C7E3YEC4GMF
FCHR8IgM3Tlu8veWI6DBh27dZFhSQqezU2UbBr2Emit+B9RRESX3Wm/cGU3o9ATwEUDamaFu9UB6
knX1QTXxdO5IFaJsmEG8STtbLQIPUEVItfqoM5RtZ3LbuGaVO0QatqY+vDRN7udMcih8fdb8QLex
LSOxMqKVTKQQuzJWQVu6agM2dF/sUXPkEvq7qXUMDIJVhrLS5iCQFop0FEej8uT20l0LDn1ZupmN
1RHZIVFbwEVCHhzxl20emQh9AOQKppfFWj8MTc8Clicg7yVYvvgvOxWNDNUrJCI3NJLtomtMZBRQ
Rl3H+htqwZDCSpqFG99c+sQzmxzntRGNCFidIdTgMtJ4lCQb0ZoPMYrOhEAuH/AtiSFLH9+3Oiph
eeHVQYRnQIGHyyut7qHHmnDZK8yfVYjwkIwn2Eg9g6r+EAMXPphuoEgrU7ReFqKGhWoAInf2aIV+
mYYuXn27PCeoSQl+ZRSaVVQB/7ABWSyFTyCZkhOO2qosxz0n8T2Hj2A0bJeHzI5p8h6PJQotjcDX
UrGqAL4tDYi+sHGDqj4PpM8fI/xf8Le3aURcI4pXY2hsY/0+5+NGIAYH5NoO4dSTPHBPjpR9KTer
tMgPKNDp/byAYK/S2VINjhx4HRyvVgC8RonsmrLxSyT+FBr+BqHbU1oOAUG1sa28cAGvsaU4OjbK
0oty+hjf/DPk3qmJHg8dSNGvRoyljBI9l+Pz0P/oxKkPT7d37TXzRVEuAX09eB7G37fkhZGs0nIo
w66Lz3m9awhUSZu1FD5pvbxwOpYcwLkwqaZqOiDM7RRlQgntK3+KXgO0RDvJiW6EP7j8oHhqZLNj
f2wW3c9rs5Q1QlBGMLHU54UhLTF6JjINR1OpHbXqHZW/EKT1aylw//31vBxp5t8lkVpF2YiHSQgj
mGXCDbIAJBZzn2dLSat/4UF8zmpmcMaMaIKxyW3FV9PI70gC9+wPemR8q6rWhfHeAyumAvLddOUK
ChibKFd3UtCv5GxJIvl7d/hfb+bzt8yMStm3GW2yGs/Qg3Uif/o9cZq7/AFyUyu2rc4ZUAZ2fSqe
l9oa/4UT9znwdG1ebOBW5LQUOl7ajTs4AzKGMZpeAESSngcftXL7ygndYYV1cAxXrK2FBvTFec+8
uDFGvWqg5gmUjRvVZhvLH1GR9wBjbu77bfQ4HkoA211oS7j1giH/F57W59QnQ38x9aHrVSIyXCPm
IblH00/mS96k4ja4tR9PSthuuyBTey3kjjvuc8iZOQo0Ve7DBFsu2Yxua8fb/idyCPb4h/rDelxS
l5z+tG/G72K0mQfHYRa5CdWccyhyyA3oj1PPvaaCdT/KCBLWLrCRC+f3upf1zwTnBeJAFioZ3pzx
2TRzVN3/LjPTthYTtVet+ufEJhb45ZczRBXXMSuxaeu7jr+lXb8QFULd5u2102aGqCyiQJAgQ4xi
sNwUlWgxaAGa4UBeEX8lDuLSQKsZxaZR2leqhRtu6KdGbZ/S0bzrmb6vUVAmF40bohg/we1cZfqj
XipbHfCMgsko98oCx8oBQOXt2jB7v1ULN4GQYqLAF4CTH6EZyQg/OgiqxAZ69/C07dCRVFVIiCmv
chnYg36CLI1daJGro55CEsfBaJ0if4/SzsmrfKVEzK7ZR9nfZXp46NjBQgAVEi+2FZkuut1tpYAb
Ur2ChG1LyjNqNG2WAbszyE438l1fS76UZb6KZju9v2fM+BmDX9DBM6yo4hUvBY6Kdg6rwaP6B/SZ
7mNZdyhaKoLQplZzkEix6YNyX8bEM9W6gqQLKoJQVNjHJvK+OPECaeCRZds2h1POP4LhjYgnMBh9
SnOnRQO5DNIzT2s3MEA5zMf7gsR2Hucuk/asQDtuke6jqnUtQp0IVOBEA+4yZ14Wp16UA5dJVVtD
0VNPkdYqDA+dWWk3rlSDYfUq22w+mPRIjGSns19ScOoNxS5LCG78Ucc/jSavTSjEjb3qVP2bCcFs
qNqgRulDT6Z2vXytBy2iwZkdTBdFY9gCrZTdh5yDrYtQvSKtWw5SCj4kWONHRg8k6+3WSH3V7Gq7
KFC+DJ6G0T1a3W/W1g4Kjl0jwRBaJ/0aIwolGuqBD71SoNSjKHlh6wNAolbs1OhNtLBV6siBA+K2
quaoJspasNxm55MRkNDWXNfiJ6vRARCtzXAbsPppSEFlZRqaQ6jfjsJvKubRIXMDLdoZJZiHGAHq
lUFV25ES+6YyOA0C/bUEECpa2gdoAfUqXEOj96oCOMiMOOjEcaMUCJPylBgoV4JfGiA2IgPpWXeF
wywoVuXBsWTc7iq+1pPEK+QXiMrBr/3F2iMhkLIqBn/Q7quk/Bi7ZMPHfNu0pROEOEGqzl0wFXeB
3O/i5KhOJ4HVqy5GCXqJpxA0Tq1addHw55Vhc9D7YB/CTUW90ZamGhDYb1p5qiNUeT4rDVwKJtBJ
0rhaDv5RpazMToLgSuHpgWnXXHI1rVwRVngJyR3FwJMUOCi7neyZIFuKjtlOwohlSB7KtvMMdEGV
J3R5eb2Fz99l+xq7oe8atP1gHdNM2nT9r2za8EK+7/M3ixi7jpjPomidloLQCpQ3x+sqyc6VnK5a
usrk5CGAllo1cvR2Jm4Gd7rsAf2GOakQK+XoAOIF9M90AAtzVKMlNXI7T8pQbmLKt1SEbj91VZEB
8h96DGPF2x+ybMV2U0POHplsCv2yqngyBqiHJLj10f5SNcW9hrbzUob0CyaHlxQUmwruQ9NwHaKJ
TWnUTYuK8o48Weg1SjN1C1FAJ60y6A/EezaeYjNwxkA4lKkO66N1oQF2So2V0dUHWdb9RiqekzQ4
RobpGPDF9Z8Q3LFZMdhptLOkbp3jyaqNhmtI0Vlu9K0m9Z4hfbTpmxZU29piuw5CnKBbOkr0nlL+
ampp7WERd6LMjgLd4lkAefmg2KgWejbRneLlZu3Xo/yklsxypeZYURT182gF2Zm7qBfoA6OTOeQ7
tcn8WBLI6BRo40jHyO6tfRBMpFr6oEDkKuRvDH/vpB4lC9of9MGDhgK9bdsYS49l4bohwxaPBCBx
9Y2a/sRD1oG6zkEJxkMFli70CP0q7zFq6CgQAU6V7FFRIkcNTDdEJa4YsweSphumox8cj6E4iX6k
ujVV7vsiCZ5CpcWLLrpLqXQok/EO7UELntjSxT1zhgGt7rQCLQbnfNS8GLzOSuBtSC3ntn+/5HRp
M0c3KdOAdDHG6bbVPlgZ67i3jUe+lX3VZc/FNgRV6vaQSzf5zMMVtUbBFULhQRR3uY0w+rYpuWuC
z9o2Sy2w1xLIlw7eX7fiwqcs0egg2hjutEBliq35KBfzw62q2air9Og6Wucuur3vlhSKr9SZT63A
n37XzJdFeUM8KCPyS2QFtmq8061NbbrU0Zndrw1oKCCnC8EH40/Xgv/jkPXiL5g2yA1nU5u5tmNF
BtKkiHxNle6IaPE7QLYdcooeQwftDr+Xnm/XwzCfM545t3FKW4WWmHFi/ZyqvmOi2IDE2zGsRJMv
KWUtHI95CZZUES1Wgggv4PHI8kNYA1B8vr1Pr+UIL7/hvPzK0qAvk4aI/BYD9cwudjSz2DZo+2Ai
oU6PQo9cQzmrBXY0PiHXHiWquAxmFZJIWjMc5Cpwg4nGKrEKdzNtQCtukbFHrtxSX2iYr1PrPSCh
3+GC1rSXhZ8/ecQ3NgCZecw6jUUOhy85x+fRp2f1Oe1R7Opnfr8eHziEht1J6HcCOj8l6+ohGW3V
Xg5VfJd8//qSJjNDpgioebQFxE+5umfZnZIgqmaidgzSu/2o26EprdRI84Ko8ov61NSoC25iT1I1
j1V4taBhGxGzVh/2sqq5CM06kfJ/UINbeMGQmRksUAYX1mOYnCOIzORI1fdD7jbxE0OxR2G2h6hM
HTIJIZaJm4BD39L3UOXbqAU+/vZ3+xeRpX8O0t/ilAuTZZEkQhgL9TyTzr/swRvcqlvNb536QO7R
XPuQPWrnzIs8437pCX51FSahtglQAeHC2RkO0mzIYmEhembu2uqZ9YtttNf25OcA8+dorjHDyIPp
iT8tscJsY5KHl8OlW+3qHXMxzuxBCucm6QeZxucarlvSBU6IaoJsSNYoyTkG8C2tCOKWsfVaNMJn
0Yl1IHfXqPBDX84Q6qsizr2Fz3rVHl/8pNlxrA0V1fgD1nb6rBzXEBBqHgfhU4H1j96XIlgLn3Je
Os0VbUxSjSRnWdIdQx9Q4Wgt7NSrFv9iRrMz0xUsjXKGRVZ7ycYTWA1+pUnrGNI5gz7R7eVbGmvm
NLSEJBUg4jBmaYONg2gcu4/beAWv1Oa8c2+Pdq3uadJQ/t+DMHcbjFCtsm6qIdZPFTKotWPeyxsE
P/+ayOVazOlcfTPVF8NNs7848jgMuAICzC7ZxOv2YHj6yvRR17a0B68GoC7GmfkEyGISg3Bz2oPp
D74Pd+LZ2sUPxmNme8IFVFLd89+hq9lL+frrsd2LkWeWRQUQLs07NT63sPvB8Jir7bqv3ibl7L6v
fRFrPkGcJUUYIspHBxEFJCLCB22KqsT/fkcjnLPPHzN3HngwQHyAYuOixsgmcYxKsYMO0OLCJrpu
hP7Jdcizm4+yYeylClExAYhR7sH1S07gnKwntLjiBS/JQ/cTuRn/9rDXD/7nqLNTaQRUqHWAlQ7r
+xp1Z9FyVeb1bfQ5xOwwotMsl+UEQ8irwWHYRtpefq5XfI3G2FVEbcBTvWabnkJXffzvJjct+cVB
gVxppGca7o+ieosB3I1ptmBolpZvfhQLNkh9CHfFRMID/duqtb49hWlxvp/1z8WbncFO7aQu0JAB
izne9Ern1ujY1col3abroe3PTNtcQ1epeFUavYJsymuzZ5vuUB6ylw45BEiunPSFPPvCjpiXaApV
lJWBEBWICtVBEshpB49K8qKKI9Q5ENbuT//VIs5JN93U250oSPMJRFRMs3azJF8Jw1y4BxY2w981
vthutRhIMghkQ9BF6SRitKlYWLiF3fD3IroYITf6IelogosGhUwqeRg6y46Kl9urdf2R/7kX/v77
i1E0Ja5ZBOIEqrRiCl12XGnKDvXM8h0Oa+Qqra38jhcxmdcaN2Bn/9nqfy+Fi2E7MqJwZhhjMISF
XfXHBKIFia5N0a6ug+iwqCBbHqPN+73IDVuPDVsDIEHSi5Wcpi6dInYmyO+82ZVSv2Hl+FzXj6Py
1EVoqqWlw9Ap29bBe0P13zobdkWPuqqAH5O49wK095tB5Ye15qpJtbLG0tZDHXV5ePnU7D+poLyY
6cwuoUi66SUJ+9+QtlX0Zg67RcHq6z7C52LODFMXBEyTTdwmJkKxSr1m5IgOTnvTQutGguK+CN9u
75qrqcjLXPpsUgU0YSqza2FBXO72T81Tck+2o4sgTeJKzrgiH13kSivNq+/I/5D2JcuRI0myvzJS
d/SDA3CHQ2S6D1hj5b5lXiDJTBL77li/fhTMel0MRAgx1XOoKilhJg2+mZubqak+A+W3Rs97sRj5
+QMWQ25aYsRGKgAW2Pm31VV5o+79LX/QTAm4BQt7yfGvkuvAXSvCzgNbuujPdhcuuuNprRYpBt70
gdOgfQy6zdZUHaj/9vUUXzr9nw0toiJBKmQ6ewwwD14lFVghFjtCj1eO/0UrINZmGiGzeNciDtEA
d+pEnWM4zduEdywDkZVerfSSfbj400lT0EcOoQyNQIwFWpynV3PX1kk/xFLwBGpFZ0qlDZ++i1Rs
lQkK10ZaABdJ0TOhmMqQrZRxPwK2pW0KngzweKoGBxXTqW0GagHRjUH4NPAjYw8TtA2isdsqPn1r
x8LJsvSW8dhjI7OJhP7KCm0aIbhk50CztvDGt0te22jqs2L2kvbIRoIzWU5SszUQ3ATEDZsfbVO5
PJa9IARp82SJ7FWjd6rSglBuupGE/m2QUL/juUfgwkmqgSrtJpNU5+sd8/H6PxkqXjlQnYEaiaLL
aNxeDFWRpbyEHnf3mKN8kAlAsYRQHIhz39FsUMHDW25jX37I0+ZNgCTLyKSbum7uprA+kBh1o0It
XJCv2J02WIX6yOlTEgWdOendfVKEezmlBykI9jzuH4quvtL6nJvaOF0PVTGYGoSL4OuQSi0PNfTy
tPBnmISoTaFjtWlucjRd8BYlLFS4oID0CHJKD1TsHEkx1aO0XNO7O9vYH3OhaSpFD/u8+U6XPUul
nA990D0OSB5LYYcGVtDfhb++nvIzb3BqZYmIJDRrI4GKwyP+ZTVNNveUSj32xvD2taGzaGNhaLG0
RUVTIC5hSKsKC3eX1ZTRSh/HeSSwsKGcTpkSQn1emadMlZUfiioAjkP+ASQQ4QDyTeMOArYu73Nr
nCCDDiFBDTSOfuWUNP/7rc+LT1m4JUTyqLppUvuYHvQXGY2W2/IapM7SVb4ZZtkzNynNcjc8xXtl
X775V2so+bMLdWF/Xo5P0cmIeEPTRpyk0h/uhxptZaiygL3FHVgPgr/MhBKcB/Dl14u8tpsWbtLw
ta5tO1hNdHlbNSGQmz7qy6Xd0jVW9vl6PHcV/z4e+uL+Ljsy8CaDKToUqNlCJam4YQa1Q1lH2XLl
ZXbxLOpIH6hgt8d/F6vZkinUdXTZPg6jYebpbV+X5hSunJCL2xcckdAcgwlyduL10UgY+MLEow++
QQgE5Gbk1/fRBIiYoaqWn+pANYrB83m86eTS5WB2NrOMGODmbW9LTu2vV5N8NMgvJpnoGsTeOUCH
TFk+s+IxSXPwhdPHoQO8IzEZnghSaSva96YyrGAEgQtCXZQSNoSN700e2SKBZHqrX8llic5i2awg
09z6sQnWHKArvIkSVIkqYMxjlzTPYYDeQu1XVv+ousgKcXWlcEM+8Cogt/cmaS+Xc3X0oShB3hcA
Shr0QJBo152qvkTNYDVgLg+QaqcqsLDJzRi99LrXFQTaaPQIbrbNpOsbFN6j0WbpBJIxV6rAKcoD
p1QSO56Qqhh/gc52lt4NUa/L4mORDhYqPRhccJXlz8BbWqPhSRn0iFQ8J0AXM/yq5BqFa98VILdV
QtkmfAhAl0XMugCvQfTQxfGhY7dIu5tDwizQvI0FR/d27SD771Z6b9UQ95LdmHkVew1Sckwk9tqC
yrSqOPI1qJqxxMxl1F5SgW4aiB5p/DDFaOOOvyeIqEgOuqzeG3WPoBtnmFpr7ooD26wzlkgDt4pZ
pFpuQkK79UG3nm9YSyx0hdmjsiVt81Pwykqq6hEqidtAq0BqzPr7amy2kC7cK+1hSG56Mtp9ACLs
rva+3lYXXBM2FVR7oNIMPKy+CHzbSm7A1TPRx3grtupGbKgXbv5dm/l/J6yWzb/+G///syjHGvqC
YvG//zpGP+uiKd7Ff89/7d9/7PQv/eu6fMvvRf32Jo4/yuWfPPmL+P1/2rd/iB8n/+PkIhLjbftW
j3dvTZuKDyPg35z/5P/2h//19vFbHsby7Z9//CyQZJ5/WxAV+R9//mj7659/QPru04zPv//PH179
yPD3Nj8iEZ39+bcfjfjnH5JO/gF+U1wOYM2i8kx8/cd/9W+/f0T/AVo6pmhQsTRALzyXifKiFuE/
/1Dkf8ggSWPGrMTCfss9NUU7/4hw/C0yh22KBkJScLn98f9HfvPblfxelMtMpIvEDmxC2lFHVyf0
SMF6RdkiTKjARND1eSw74w6HC5TXTuFBqAQhkOwWtvy82ut2eo/MBkFYhlGpDAE2NHwWu7Gokxqs
RyNxOndy+U5xUtQuIPeA7mQgxVHLBuEvbk6UmB/XsAKL6uGHbfCSQI0A1CQ4DkvSS1LrRlQbABPN
mfFxsNBhnWxSO7THwUOl0FLRmgBshJV6lUMgXmSCCj2fv2Utg30anH18CNSLcOfIBvYEXRIWGjXX
JWCsFLjFJzn62a7hPZR52f66SP40gJsTmmQQOTgTmZ2SZiimOZYHM+ahvZppgrSb6kVsoB7pFAfZ
BWHCXtqwO81rLXa3lja+sK2wqxiubxm8dPLZ1VoxbeJZh5kuXzobZUcXXXyz4yEOyJXXSRNO44U/
h6trjKARgNOzeGGSozSO4YYdsIP9nNzB7q5TtN1GwPsa0IuxZpzzWsS3eKP+NgqWOBkLOd/ZS47/
VmOxn2ZEcYaX+GY8imdhdk4YmMJbg19cGt4nS0uCfiEVgBUNsNSgW6QdXkJcn6r//slp/ekaPpMS
r43HWLiCSRlp0dewIm06WzJbz79BEuFG2fwnPkAHizqTGQhjNH351NI4EohjoMzLNdjEzm0f95L/
bQZL97Zq1d/BZ2eDD89ZGeGlefxkd/n4GtW+rRhg2k5/m1yB2dlS9yHcDqRPwDthKTayltZahv7S
UdcNHHTkEgxIWy9CWRaKoAshG+Wo456DFxlEuCvDunjYP5uYP+HT20OmFdeCASaMTesQN3O4ZAae
9NE/4mN0hpfv8qNvQZrQKnfj5j/xq/rnD5jn/dMHDLUMxakaHzBXo5UfMcTsBlPcC2E1j+F1uSde
sUURxxo3pLD0t+p61DbrB/I0zvl9Hj9/xeKFAkm0flTnadA8sSWbxOtdzVVWR3v65jo3s7jAehEj
cQrNWKeNgme5InjCp2LXjYktGdJKQn9ROj43tkgeVjotwNKMMaHZz0M11wt2iSdvkbT0ECGvc71d
GByIu7BTuUxnktjFSuYsyfik5BrYZo48fJeC3ux0/GO8/f2j+HEvqRrSe/RMNXOsewU8/JWGxVIs
UPhXZnFEGvgqO4CCwwLE9lr6pa5lCRYvvo/p/Gx16UhrNYLAVluAjWw7PhlAwcy5585CX6ETb5rr
/4Ww2IVw58TiwqmGBfjVJRCCOMLunckGbh0U9ZWZvUlOY8/BDnstj8Y3NDOuQeguOB74HBAjg7ZV
VfgSswHCyWLQMqE5sprtxlizA9Jv/5NVBCkhkMIfHM/zkfx08IGWZmrFO82h9ylCKrKRrHQfHPM9
0oE48eh6ic01hzpvwdPQhoHxFiwueCUThgfNqc2CzrRWda46kv7LCFCP0Y8jgLYrIzs/CNAoQiwB
pmKK0Hg5e1Wts4GBlfRj3UBU9qPYoTxhDZZxi8YChE/8VVqVobtgVEVKfdZDMJBiX2IEk6HQYBVG
ifqO0A5yb7oZx0B6Qofi6/FdmMQTS4vMnT+lBGxIsBRVpUubGmVCw4qKtTT+/GsWa6WicRIcvVzh
DOrHp2s1ga2zj2YzMwkZmvjRvGIDG7Vl7gQe8O1aWL0Ays7nm6EvF720RKcyAbHSqb2yREvGRJN5
1fzb4G6wNSdxUNrbQ3UF/ZRui+gC8gQeWhaev57QBTb4t2lUDdCoiZQVpGIWQx3UYQhLVVWddjcC
YieZqq0+Dyb/VammcKClddu/hkftb5UKP6wibQ82Zhmzi726GPDoo8kXBCGaI3UDMjuQQKVuwA3v
68GduxJ2YmVxC+EgJEYZw4pW3hhaZqL3fGU/XrRAKMOTVtYZWXIvpImk8gCytE7f5fda3YHPmKyI
2V84XKjl/GViMYg0BrfwpMCEz/YD+nF4N1oyO+b9w9eTdWkToj0C9NFQa0YhYSmiiu2ZBWNWz1fb
DLSMARMHATPzZAtyOVbmQexm7Peam7lSt/n7Xh+FOdzg8+7Hs37pQkAONgpFg/FEgcxYiT4bfS3r
P0/U4lADPaUiaQHRYsQKCwesZ0UZFhUoPUGjFtxB9Gg41L/y626PJhnVI5a4CpAQfDA8GZ2da2+H
C44LewQk5ACVQrqPLja8qihRRef7VOqgMByi2w2aNR4X9cpuWSg0/D5ZCkeqBUNUoSqwMAQuWj2q
Q0xkOrUyGu2ZgBgReqCAgQ6eShai3SxpCuCxGy1LN23VTU4rjUq/EUkkqXZImsmrGinQnClTAmIr
vTypm1gv8gEdZTxp7cGP1WNaSSlUkmrKGmgiDrod9dKwM3iq3hRZjJaxsiY9CmJ+TY9JD/k0m5QZ
GOLaPkjAAxf6UWxNIVSekO0NlH3KyxE6OJBsN9RaslZ29llWAW82ZJ6QtEG2HPtr4eM6PdZ1JSip
I++IW87Qb0/fKUiYrIMY5+k92WQwBSUHRC4IDxlopU89uYgazEYObnR1ALh9NMEi6PS5AfKf3Eor
d2VgZ75htqZQqslogifaWdiLcmJOjYk6/U7b6eVD+ZA5/na4g9Jy+YPAOm6NyAUbw0oAdbabP+yC
NxMhDcTdl/ejNoxpa6g5dXStwUa6V7M9bR6/HtzZcZ1tcF3FJQEz2MmnMxnK2ZgxGWMbjAxvwQxi
zmrwGKvVvkCrncqkxuQpyAW+tnohAwR5RxTv2Rym4fpfeAkon1BoZWBoDZ6kuR05fKs9oB3UYi4a
L9cAamcTCQmbz9bmBf4UiAra+F0yptQJRbtJ/dImPiCoYgUa8IEEO9mVH2YQ7sIxGPJZtrSJglor
0ooieam6dAOiC4hXmMYtA762WQOOrFpbBGlBolGpz2FN3s1vpBiJynJTbFF+8/4eVv+3t8O1+++B
LU62obcsSHycbFJvaT/NzSkrzuPSDf/ZwuJAN41CVKmBBR7GZkQjz8jrFUrRRbPD+SgWe45LyaRj
U1OnctjuI+e3y7caxKPFZmZumydQszuHOPU6GnqeocXWwF2IGgt2BXbicr+PZTvkuRYz3PpoGCQm
OcQut3s3vqNP/mt+XLvoL6QGEPJ9MrjY8mEg+2WkwyA1Ozv8luxBJ2FFSKCjCUd46x75wgKe2Ftc
iETN2ZRz2JOj/qVW+aOghrLiNdZsLGI0qFmC2K+FDTHNzcfXhvH+tVs6c/QoOyBORrEdJQD0Ei2c
YZprddPoBeQ90boLKHg+5i+EajtIUpOVsVxINpzYWranFMAwSSDTZdiNvVOhYdYOnPQVqcbqAX1H
DvDMx2LFQS26zD5OAF4fCpwr5Gd1eRkesTLLc2lA7wmaZ1OT79Kflcft3K2u8AZ7NJyfwUP0EBzS
H4OjHbRNBBIM/RA/iuO4WeO9vfQi0gnRkPXEC0XD9Xbqk+NKivx0kHCpgtSm3mrQJjF9m9kzHgNk
n0Ctl9a4X8uGnt8Ehj7rCs2cQFjiM0hT0hZDB8yWQxUZLZGp4UgUPSRo0f+7O+nUzsI5t8h3lujf
gh3Q5G0Lvxi2WWWgRz7nqgNSr+npa3sXnNtsEF+toSIIrdvF1pWQuZKTEfLIJbocXji4Aa4yJ77O
jmlj8YN2za/Zi7Ebt9X9vLfWHpofHZ6n/m02z/EQxAMD4gmL1dQQjOldi/HuqVkfUARHiYDthgd0
lNlsF29lFOLNYZvbhQVl0A0EvbfTLrlhLoBlbvSLIiGUbhQzvkUP9srVchYrqqeftvAaRcfUQa3w
aT1w2yV5aplmRyqgiSPdSPXb1+uwZmyxDKByJi0uBsQ1IKffNUME9B6vGksEvg/ydx+99hy61l8b
PfeLJyNc9pjIUpAxqcoQ3tDamcbKyVch/hfPzdyoBxALBRpwcXcKeHcG9C91/K61+vIgVQnAJs9f
j2PNyOLO0qemLUkII5qaoEWHe6nuQ9M5335t5sLdiPn6NJjFZu36sht6HXZqG8StdrLTweliQafS
E14NdZYtc762eHGBPhlcbMGhSSqtyrFASf4kQHKkoADyf7Ow2HcdGq2UsYUFVrxHXeepw1oZZ2Vx
PuqDn2JoWZQ80iDy5Rjof4Yqol6DKP3+61Gs2Vikw3mUpoORw0YfG8+xqJ4j0UIc0P9PnPNfy/Hx
OPk0lFrRSeZTmAlbTxse+mCD02OuHMqzh9Xsdj4ZUU/vNz2sx2AYYGQKgqMYoyOvJ2eqjX2ahHeq
BBUtdVJWiBzmVT7zwp9szvvw08C6CmcXfB64daj22MnSbWE0V63u7zqCxF/QeG3AKlNozYrd87jp
dKzzun6yq9ZqmQUMdpGCcLNYt+RgdGqQIKSAef3ftsjCR0w1WFu0CRtdTUrLUJttk/t4j4QrJ/bi
TkSkxDUK8Ty+hNp1SAM0KZSBgeYaTFoJCIAC+kZXG7Av7pK/7CxP1eCzNisJ7MBpH3Rkpg9paba3
zffUDW3DKg7MvyYO3wzHeLdW8L7glWY0BAGAiOna2XO14rIUaz3eXGOqeVGd/ozpaiHvwn14YmMR
B8XoONDkAjaELVsTavmgsxEolDyLTXQoDuKHsPJbAA2jcrf6QF4b3+IE8m5I6z6B7RZgR0uxWi8G
0r5zOrNBruY9QB0RrdjpsJIBXTO7OIQgGCkYmc0W3WDpuFr8ak1ucc3E4ryRXKm0qcRLtizyG9SW
b9WarIziwgEA+EhBMIIimoZU6umRhiB2oWUTngoDQxK1Qe8WcJxNtJJHvWSFoJQM3UiCDoOlFV3L
ddKA89HJgnIr58RVwEbFy2DF4S+6e+aHjwF0xQyygMCppiwRw0UAGXYdIYxDr5Vdb+WAOpJNZgmT
4dKXHtEl62R2vvrs/6gDLhzyid3FXpDKUmlkBXbnR05xxaxgp9pzoqFGsb5ClVe7NxygWz3w75rp
BsqGACNxJz5AXthCo76VHlJL3q9mB85Stairc1QBoLWKBebLZ1DHp0EZKg6GsdAKNjnAUFWP7LwM
mo7xee3NdbZbF8YWPkBWRNDkHWVOger2mB6maA0HMf+Gk2kGfJUyHVxSwLNRVFZONyuwx3VRFTHU
mfCsvo+ZL2UOm+QhfPLDGqn3Xk/LwmORFB+GMOD3YCnkWJGMoL9MU5KWXxVUSrKVCOD8iYvcKkWp
EcVvAiTmMn9Lx1SHOPr88oA6UP8E+aFpCzyha1xFW/8nj0zl4D/3+zWg+Nmhms0aijIDSlGZWGYx
NCMXvGvhgKR8dPpCtkMDWUhwaX59E5/ncGFnlrhFDZdqKJ0tYk6uliVaLtHnyI++h54NkIKViQXa
Qf1Wqk00eo4KApGVSb00OBR48MzF0AiS1qdL3cghnBXHA4sE/r7R8mPSUbMga+K9F82gyQuJdyAw
Uc04NaOqUNmuwxZzON5Hw66Rr7RhJWha8BTAKTGKCgZwrgSaM6hNL2ygNlgPcoW6aeNAkdVqr2as
qW6FVwQpEMUEp7W3dieeY1xnm0hCYrWAED5DewM+ruRZiTJnfFB2Hci/3wdwkZKX+R2U2t2rKiMJ
01nVIQm9VgMiLL/tN2sv8vPU9fwVTKFozwOYAfX/09kN/RboinwCMMSckHyCXO02BbYv3P8bd34C
O/+MWzxzPgtTCw88DlJA0hqmWnIMUVgIijVqkrOg+8MCUi6Qo1MNxhePFhQ7C+Q+ZECjdeQ9uuc4
fdYHrw3RxyoXVhu0djqssbueV5EXRhc+FRqUWl21MFr/1O9L0GL+0N6RRGyvGk9yaicQoBG1UlAz
bikADav3x+VZ/WvMiwVs1HbshhLm0a51UN0ZpAmE9pYBTkgs9UnZhGvJ+/k3nrj4xYAX6yiXdQx3
DYv82D4lE9KlsYt27l2iWXQGhK2ibc4iVxhEFXumVgMIHgnK0z0aNYFIWKpoTidNvts3mnKjFDxy
AwqoZtwW0GwXRLhf+9RL86oC6w/EJ/CvdHkwWC4lIs4p9pKQrqo6G8w8adaI6taMLKaSFH2ckJ5p
jlpcT/4DD1+/HsRFx/Z5FLNz/fQcbAsU3iF3Ox/vzu62kLdHfQ+g02PtKK7wxk0MoOvr2qa84LIR
2/01d4uXYTNWfkaRrXeGUA7M3s+vQRNxC2LQNZGwcyj0vDU+WVreQWkiGyi8aQ4aOqyuA3ckCPeT
4AlaFiYZv/lDA/5SwLPESrR8nriaDUNeHUAYBaHsElvBowEEyzomtnypfuhufh3aCkTiACynVmIn
92twilWDizmNg5qJJIbBOX6lyUG1p30C2c7anQHR4FRIvWElmDt7ES/GuJjctExx92bz7kRMnD2P
7bc030Xie0vfa3RkrGzVi2dhBoQp0O3G82CxVSVW5OA60AAYAQSHuo3XPetXYCCfZf/mQiBSt/qv
r21eNKmjRUzG+woIzIVj6QlIeQUw2U4RyfeNbISWSov3r23M67L0lirKAEBBavPbfjGJfYCQJkCl
y5Hr1OK9cPEYNgcd9M76WhRzyTF/NrXIbWqpHqZV5v/eIjVYH51hg+S6aQA1uEctd5Ux4VL0gCep
RtE0NfemL3PRoBwKfZQbcfkoUbKtiCLt40rpuUkNEBLXcQCWRLRLkdzFd6ce3Lh2U0yJ/kynIPp7
ja8fQRw27AzJlIGLPgtltMyXa90P58S4CorhuPOYLH3rKbvuFDkx+ylYKeJdOpOwOJeSsX9QyFrG
GwPAhOC4mlEGHdojUFsgyF7PmG/hhd/j41onywW/ilcMIF3AnBK8rhb2Rn/IKJtLO71AOONPtS1Y
u++ibk3GEFXWs22L6jg6kji8OB4uy+6vlMSjTpsJk8nrECjzytcsrisS1H5VMW4YjYHAaYsIPHt9
VXXgHo6Tg94I2QXhjHbb8IF5ovBxbHEstmz0ISQjcWZDG0SBmm9XWYFWcC/RtSEyU6OPryqt6+9a
idBdXTX80DAOCV6f8kM56v6mjQz0nxm8OcSgxrWHzkcjStV3r4YGjRppylTPkIX/6qdU2xsi87e0
CiLgzXT1up9EvRNl8KZKLUJtfUDDkR4FDk9oY4vSeIjAEG8NkwQyCEi6XtPGMDZj1OL8CBZbUZ+G
mzIVjVfqA8jNSa9Ov0AuMe6iHu96r0lDdqs2fcLdfmr6b1WT1Td9VJaGLefoFgXdUxgd9UTVM7ts
aVu6ITOKbTz0xoOkV+lTK9LyLiDj+JgaYDQGWE3ZVWC72U/5GBcmHyINKSw/AO1oQLroSuny6loO
KLniSgxC9QFs67WSGt/UOuBvk++ryEb1DN0Hepc11qi02pGQit8a8WAQi8hxMlzphZQ/ZVrYh6ZW
JuMDU8LQkxoxPKpayahdEbnxamP0ZSse21rY+lS3Bz0I5tdI7mueHKb5d8Mf5GFWtMkeApTxj6SS
IdnehMLm2TTr3hHx6md9Y8dpTbfqkAJhUQ98j3kZPKIiBZmgW51ZaqmxJ4lnTW41Wc/uUZrpFS9s
RgOKow15ZH0I6lxZy0LZ6bJp/EHHoXpNu8i3RVtK1V5J0fVcYqQg4leESK02isGhr1Cf3eVgLQet
+xAHD40aZK0ZZUm4IylTH0MyTbeRIsu2aIYKTePwn4cgqQI35mlaWgUUflU3bg1WgoWUj0hryAXk
jyo9Naum7jNLkWmwmwKMjk9YB6iog9M+1SOX6IVsRVlfOGqpdKafAR+ugEPcBpBRsg25A1V6EupO
GOeKhb5TYy8VAnX+Uu/upLaDDFCpky0v5dE0FE06hNEQgGq+jF6rKaoPQQ3qVO5D4EjTRQ+aqrY8
sAj93oUeGmaLhy50CwQUyutQ/g6T4PjXv+FKv4ayfQyiBxlil0EQbWvo93pT1fNtMn+IohbFtpXT
2lUUCa9AJcajsyrEBtTU1Muqvt7AzUqW0UqVS8Dpb0ujr287Ghb3rShrW+pbbpIq4Ls4FoGdZLgC
8L7u7wm8F0jJR1bWJpMmsP/7ub9N0FS7q8Mht3kiMuxyqF77cgmkYtIDlipqXzVrPlDDTds8sYdp
hCwJ9VPwh8ZhX4OGZWTAxamV9D7KELvI2wY4ibgGNSXaR27VMUOpX5/SYDLrdJqOQREmngrI5TcA
6wHy1cMXNQJSOuEYfN9DB82Wik63Uatm13mog8XXKfpmp0YRltAAp2ax0fuweBKqUExJa0aLROBG
iUBibo8A7blxZShuLLr2FsofJTHFMI5b1ZhG22iLfBfWQ7wBaQ0YDrX9WEnhd5lDwVagNR3C7Nmm
6Hzi4sfdfurGIfNEFY63oPZDyz/EnswkyCJrhCu9AXF7vNOLgm2hRdFcBW3GzWiohRsnclGbYzg1
e1qjvR33CdsGow9Yfxcl6n1Wp+G7CKJg3xV9YWpxMd1lNWD3RRUWLh8m40qo8BuSQoO7ZJSMztKT
qdh04IT3WCkyF03qLYQQ1fiK6xPfZ7Xh37UhtB/AiDx4rI8gY9YU4w33c27RIFfB+1+2j+rYA8mC
zq/XsaxFa0VlmEBRII9vQ/AXoqshb1+opIA1n4KARGmwnEYf5iCuMcbvmtqAUTuWe8cvomE/SYPh
kCQFSTwtGRoFNAEyLKop0GwbU8PVaAEChsYI5bsGfaHT3aSnCdqHBiXZN3Wib+Ox49+Y3IGaCMnI
/jUlPMTgi/p2hGt5qY08eM5GbbKFCLtjF02dcEBdFkJEoMJodkYsK8MBpCn0CW1DoMKZJFVcM9Iq
7qBE8S/ghfl1hk0cWH2S9K+tTiDgAz2CBlJvCsntAMF8bSOogvpL2FYxrlZgjr+jomDsusmnmyyI
IBMQUzDcACcM3umqacD0ICf9JmXKtGtLJiTT6AOjtVqZDFDXgIB7mmmjQ0AZfy1EBonjSe6RDiya
m7SvBbmOIbaEKt0IIVMn0ovuWZIa495oqQI9JfURDfS468qyMoOwLa3ej6qbzjCkxx4n1pwA976d
cN17TZODgU800SYI9MoZhtJ/x93Ir0Cd3ZpBGtM7qFn4XtLiQgnyIXiEk55s6FnjgTQpHegmgMOZ
ui7GldK1G6JCvbkXqMu2pIboihbIruzrpRMCXWyXcdiCalZptzwnxQ2gSv5dHmtQWM6mn1WOBy2l
glrw6hFuy7H/HuqpcJUkVNy8noybwZjqLQ901emiUBx5Kd3xfub2M1oAzGoFuO0QctsoL9Lcf8oi
GuhQTejYwUfLPfrKJ01GFnVgLWovRqhvq8QgiAgivtf9rhosraogZGHwAksl5XJPUM6OAB+nvqZE
pt7V4S1vGbo6oYUXm6UmdaHFpZS9gqi7i61Sr30rV2n3SEYVjgrtuAm3RKJ0wgolKh4QeJfHXitT
Br/bQYWlB/7HRM+u5sHTgbmftOC0CGMGyeS6ueGJkhyQdVQdWYZsSZ5Mw888w0VYQJZedZQxLR6g
RpjmZl8kYIURo9yl9qiC9MKdWFvcs6ktGqg89807jnb9mFEhvSBR0n33fVblENyJanciLdwpRIRt
HU21pl6Bc2YjZ70/gkfLJ5tJ5IhFIt/sMhAAYoOTW4j0ooZbA+U2C+UUWrWnvo9sdSy00RYBB8lW
RrtcMwOQfRpmJRdcuhpAebXJw6rgpiLk1u39qtkkRNXeQ1x1oZU0YbENeBbfJnmIjG0ihu8JLjVL
z9vRGyFR78R1PZhyUDJb6N0r0PHlDpUwZMpDBTdzHKMqGUdyDaUOyKm0fhC9qtrI3ACE3Nt8agMr
SnH0LZIgxtXACf6CQDLOIM6jZ4kZ9QHEE5Kepveg0Ipduc/T1mlTFQDMTALFIyohVsB59K3Mjckq
szE3oXBd+QgkQSNCC6OC2A0f3ZaW0AtCFn+jK1WC92Ii3YsiN9y+nS+ZZOuPOVoP3nPKNkRBiCLp
yjd09T2AhiUNtB6uFkEzsVpJYUe/6SfiskjXSkuTK99FqA7NHl3162fDlwEE60l5lfVYX9MPekjP
T1F1TdVWs0NWk3vUpKB10fmp27FxtMNgYpopwBRuNVozOHibaF4XKWDSHfRaOGXZQ7sjFR1COYAM
nZCnCH4Uvdn2HcRWIrhxaiZdDvpGuVMh0E642KKnI3vMeAnGHEITyuyaGJjEXjW8kKrNPY0T8V0M
EQULX1kEEGLpOZjrS3KNp7y47vNuuBmZgCgj+EeZhwg4PsDVdLvMr5SfYenz0EzGXnlPjCIXVhqG
zcrj/sIDeM41zy0WDFAsmS+yr4Uf55MxoTjhH9HDZpENOtjMmT1BHNe4BRbEjPP7FkwcBh5jCEdh
dFlay5E5KWo8IByoOx7ap7mZB9qD8EkImzwAPYyZ1LNsXH1XA7SZPurb5PnrXMZ5voTNXEdziQn/
IJ4/zSZKZdh2PiQNHNxwIMJHOBTkgep9beQDgH2aMYEVIH51tDWjHrosmsVQ82aSnKFI+a68gze6
2lHwe0g/Ua4FUBvcRgfoXbmdNarWdEeP1UG2Y2jUmKkVrKRPLzyCP3/JEhicDVlSBBRfgheWGYw/
DPFYlGslmDUji0mtSScmuYORKHtvu0PSQImerSzchfrnyZwuddT8STS4ymBE8chP9o631nPkQNjG
7V+CG+O9+67sQTPifr2SF7fLXwv5UZL/lHyO1YDXXZiDX18WlsEegnStbfU8uXY6rPkLPlmgk1rA
02NY/HG04gf/HSKm6Fe9SizhiKce/7Lwonpey8OcI8bZqd15TT/ZzfUh7cf/Ye88tiPXjjb7Lj2H
Gt5MAaRl0bNYvJxglYX3Hk/fG3XV/81EZhMqjXsiaS2qGDwHcVzEZ/I5MbYe+l82p3G9a/bTsXqt
X7rbanDWOcdXGk1z0N+sQVGa28nnQdNgqspKBBIv3VPLB9eaurN7Yf/TB0eDOTTrgct+SRPGat3/
QLvlshx8Hn9ZXiyjrPAnPqeHREXlSrmNtOPcbapu5hpt9KS6iEBuM24Ot2sAqeuL5J+xLyq1KPY3
mFQw9tp7ltKXGQIWDiub+dUYVPIRiEFZkqb9+fwqYckNTmR8uviXJT9ErYkVyEpJ/WrCnsSYf36S
OCXmF3jVEoPm70bsHwM/AI59M1Rr4LzrKXoSaZEtkkedWSqJ1H2Xf4X7+BHa+CeDxvKG6hDd7OCw
xqyef+PFvn0ScZEfvhq0sl7P84cRXRHcqEPkZPmDkX6rjXqtW7A2kYuEGFMZf7r29/DwEMAHz87f
g3vdbV2Ov1ffwazUzX5yPfl4S1ub1uWRgD4bhSGNuLOCCv5K7S7ddU58EDH/FSFYhs9rQIErVWbW
3T/zurTZnPRCE/HS0Tf42n3FV22DZApaGCnlh93MkV9ba1fX+Uk8+TxHhUoSx9pjc7MG08n7XzH3
t/R7nr8UubfxqrUi+sqXXJ4SFipjPabcJKpl1zezfIqxpbwz3FgMkhoMJy9IrHBdi2oex0W+WvNl
CkW1mTy8GGcuK0UYQftRd+aRQ9eNd+p9AYWUzHHWCD9XFwc3J7rXIj5/y6uTQoU51WKCDRWLnnlN
yZr4L7FS8HRc5XTOd4bLof0TbfEJEY1IRVkkWvYphVCEmaJrfp+nUVhV17p2yOscR0h9qKJBU/R8
FmOlUsVeHvRNVCvyrSBE47b369UT93JzNmgLqrpJ3xgJPG1x0lMnm3qz7o2N8mw8658h/26jbWeP
2Va77b/PXMt+X6whnK5cm86jLo4EPlouqGJnQE9IDhWCtYYPOqfczevPl10Bn+a/UKy9X2ugX+nb
E5hGKN0ekHQXkmVAxKq0ykZjY757o+Mh1Cn8dg8SNuOPsN5jsYkyJNy0tcBXLt9z4LnpI9Lf5r/O
P2fiZ6MUGow4OIhH/TgbUfOuABeFX0p9F2+mvQkoadhYv4wdqm1vlGlc//t6a/Hye3PFOkmrxfc2
PU8y89mBTbRSp/I/6a1m1+Prx7v51dxFdkczYUqB01tcvTtVbPgbwIQacXJQW3/n9dLzfxGCh9ss
l4H3zLJDGsSSMZo8HzZVEL+lenigRvD14xBXL4bM1v/EWFwqii5WA/xk5zMpT13ag7g9tDSaUxdp
uIPFXTgb3JATA2tP0ymkfzRF/5/Yrmub+OmfsLhtCGNNoSzkT5Ci99J8y/RbhFXtxP+yMtSrXwxd
A9qfSKVeCBukeBOUwaTzjnn3HiXX+BI401531XtjtIFXOcFxDXhxrRPK+x5FklnFguv3YkWUqjfJ
ETs6s2vuwOklPzocaO4GdzaICtxwJ92IrzmrY3IGOmihLdl5bHc3/qH/pPlbMYUT4XRfByBh9y0q
uUdzH9z8N1p9zP/J36mJ5ytXEUQzAt4NJXeLZl7oJJ6dP2XbYBs79Zv43L9ZO30fTTvhsLZpXIGf
noderKOkkMS4i5mioVActaHjqTZOh/SvVQx2Xt3Xo+YqYYJA9Etl7PN8jbJ+fQX88420xXmXarXQ
ky7cIbb1q7nDCDs9qj8DTvTOkY5cIX6XvrbH0F0XFL+6U53EXhyAYxpYHc0InkVp8KiF+qYYvB+B
r+9XUn8tzmJHDCp4TGJicNAekKGXXObU/EVT4NZ05+fX3PnQ3fx5rey0Fnb++cmLBVG5SvDpf9IL
R14Opm5c3kfR2iVwXkTLC8tp8i62MM4jrelKBjerr6lO+Vi8dC6QaQRR6fDa7GCv8jbMnOp23fdj
bYSLvUuZXeYSCuqbVn3RZ39tmTd00Doff79rt+rTES5eR1oTT6k3MY+VpE+2qCXHJorwpTaOcMVu
ir78VKnZyvl2bWRAjyilzcwCXs/n364ogsGAxomxnMZBLuAwrb5gCbEysmt7/2mUxeIrkrTyejU0
Ntn3KsA9S3yd4kOcrNH01wazWGdFMfSTNRDGLEc76l61zKfZktp//pkMGhYIQwGzuVAHm2J6eeM8
ZSK9bRDYclw/FarGTu+bOt6g0tjgCi5H/oPUB3LhfhxdngexXAen4ReLHDH4pgafYaAQKu/Cu3FD
P39XO+2TcTOvhGwf9C4u7cgRxi5NOo6SjeWG3z7+K64dsrMONuVm2bAu7oB5EkfmVOXctWMNaxTR
7oJxZZqvfUwTzgCF+lnzcFnLqnTaE11V8TEBWG4b0t+ZDLPcdKKydju6TE+uCxbcjxnjDh5nkTcN
73VFCAuD81t0EtXRj9196aQO+gbH+lMM4X2+v65Vda8cSVykeenNicR9eokNowMrJpbOCBGsr4/J
wb+hk6g7zaFEH8aa0LgLD/qb7IqYyrt/zjs5f7csxpzJNZLHHrd4abjzIxQIrKfCMle+4bWJPXkq
LEshKerOuSkNxkaWHj35JqfV2QQHq338OBuvP8KQAYGXRjcAzZbzXWzQYzkxa5E4u2mLnNVD8yM9
ChvxR+uObveub/Wb8WaNY33lTsMUnkSVz6MaddZYhTIZiEYjlcu7J3a8bQqGP9ms13Yvl8N5sMX3
mmQPHS2NYJmMsSlux12XOMDDVmZyLcxid0F8TS6nhpkMDrP29iytbue7cFdvu03xNOzK52wX7D4O
uhZz/vnJ/SE0uzgta4bmjao7jD+0znOVYm2Rr0WZc/UkigUaW9BDovQOIlaKq06OXzlYbt+UiLda
w+dyO9yGz2uDu7oETpJkcXWo2g5f75GwupW4YfhMW9cGv2CH8cqnWxvf4vbQBcPkKSNrLRie8/hn
gr5dNK4stLUYi4eOVo1RZRVkR+O9K82jFJVAlFaOlqsTpkKoYN9HGHDJMs1HyRP6iRi9nu9apdq1
AgDGRgDIJB4+TrxrodB3IhCXR+p7i2+TG1UVRx7fxpLAGvSPneF4Zg2W7o8ZreimGpo5a9hwz7oI
lAKKG7oqtNifIpq/2/iIUvk23s0UnOJ1hq4njnL4Dxoy8xZ0fllAzh7poLlQgnDccoSN3GiTZRTW
ZnQ6t3iQ9v4mdubm838kkLwWbZGC4F4iIKKlRS1scKsf7W2zB3O7G77OlJ/VrWr+OsuxseNTlp2p
wtBWzxd0pHh5a/VEqzfezqAy/JrfzSrQMcpZSuFMjx2tJnUPpGut/H2lBMadZxY4haXMe//i5K67
ibue5G2aMr9Xu6dWVA6KV94acudGUvYggjQFH/MgCC/maBzHwXsV6YrbpvpUTZNn94rkegXQJRHT
G10Q3nqvuMkLyW3S4yCJO7OV36vS+hv9//9dXf6XPDuM/u//651y4ery8jWbvmYhJ8bfHjGzEczv
f/K3sYsq/guAPjj2mXPO/5gP+r99XWTrX1w9EY1GeRt9aqz1/sfWRRD/BZ0BZubcCeRfgvBne/m3
sYsgSf+aJclwJ6HqjZCx/EfOLrBNznId/geFbZRg4bdS4JYviloZvH6t1zk6zLyaooNQJnqyLQoN
nFMHQkf9ohsh8LYpLVrVzhrdaly1y41XwRjbxrVqA4kPC9z78GPyEVrY+tWQDTepOLTCFzUVLWET
WGWIjzn2buGz1Rlp8e6VsV/sLcxH9IcRWFal2l2pNt42s0pP++UBd4R7qolpUdt6XBmA6r3K+DYZ
loArSWaUpg21LATGJVhTM97l41CpyBPo4Gg3o5+nw13ZVd5op4GKGmilwEv5kgmWPDp6LzXFrq2q
5gvsWDQ8izDQj3Gcyfk2C9TwLjHkOD0kWQN2EqpQ9FnQpvFY03FPsKUzk3Sn1nUA8kiqOuxe0dd7
Ltkvqn2T+PUXTWo8rFIgCLhlFdMP14tBMLdSIPFyC8NBOhilNuJGHvS7lLfra5SmypOpjf1zlKfe
XwPA72RXSei1Csi9PgZZ1XoOgKU0xU6szMWtovtDBd6zbzvQvUlxTLUo+9qWqvrDHHXhQTSg3fFE
zXsE/nDe2yZ6gF2NjPCgk2pK79tjA7LXSKcUcK4ASDozc1fxM/NG6abatMWgTA456LCbOqupbnpq
9eIX4LnAo1oD4G4r/ComUv2kUvMrn5GWab6VZRZj6KjjFWsPeSa7eHUNr30QBXdhKUzfU81oP4X4
s+3FsS9TF+RX1yAoWifvkEuF1BmAyUtbw28R5GoroX0wYgEAaVJVXeF0PHFUPHZ09VviWeIdUqiF
Zw9jRu8qrLzwvhTD4ldvWJDPrUAGLqn2A5Di0ejr0R7qqMPZ3Y/HB0Uc1eMA7TF3Mn0w3sxCj76O
pSXcV/2MxY6TILWF0lBSMGVDD0pfqh8MpAJapxPE7qj2LBG7k8PskOlNcdOWfQy9NkkH34X9mz14
HcKz5RRNG1D73AUNUIl44k2dHeiD9QSaOjrAux4PRi6Jb0aK91oqtXQ7RKx0tUnHDsysla3QF+au
7abgTheM/ljkk4VHmwXsXxCs9iiNwBCBI/vZ9zHx+27XpHr2hi+oGELJM3UDYRMTczXAKULvBN5k
onOJXg4qxGVVfUrLIfyM8C9gTF1tt0oydO+mJHSCU8WhHOws2fe/tdFQNI4MkhQUehfXe1UwgyP0
Diw5aWgU25oSa3grp0ovOZnQKlA5e1C3B8Mayi+yManVbpqiVgGiGOQ/RKmruaQG6WBula7zn0PF
ECRbm0KWjV0N2CofK9EX6qNhBtgGglSw0P2jsmptlD7Hdh04VGK9jmrd+i+ilGXjVq78oTwaXupP
99FQD0i5DqE32FOZxOAN0sB7UvPCVD5NijkYf4GilsX92IUlytqRL4abUNaHyA2nDAyz1FtIXwRl
FNc7aBce2oh5Lw5IVJtZHrmKl6iWW43a+CQg5z0BP+667iXQ1BbUc93GBWh0EEe25aWy+RCArQ8B
WZstCRWVStd/63AtLe22nszXLtCzlFKcr/8we0kovhrg+HIXaslECVnCU5UsDJNStxsYPIUtZiGl
rU6hZeeaikjjX9MT0T9YdWrI27EtNdpTFIBxiU1R/3PhQMl07IbUMl96uZIOVigGFqbvVW/tJDFo
jGZvRlXYyndh2IcV1Iqx80UdRgHtt01fqprPjjAm4RZgZtZuQ7HtBVgKQ2BwuUi8wYFLb0yvcldJ
VGfYa01kysNBFSIuGLkmwzLU46wzxncvY/vONlUH/S7ee8Amp/h1iKNqctqCbcROwW3K+A3qlVLG
MACyqDMfRnnKpc8yZov6tiua6FvQTIoR2qBP+/BZ9yTMXbtQDS23TRK9/VF20MMOftzl7V9ZYLbF
V3HMBfPZMJCIOhjR4OEe1HcSyD1hmIKtJuQRoN+ij3p7dqbYayDJKuy/e62pbFOQKmGXtGEx7BUa
a9kTLos+SOcUtGwjmqUB+CJs46e2L6XitmpUy3yVxjr34ILoQGGL0kvEg5aNQXlkTYWCq0+lKjjQ
IgBNzizUX2aL8IEt+CiCOXDMNYV9wTcwLmT/Tj+PfVhihpDrRXvMPGR+XvRpKvLtJERRaNMUFsbP
HWKy/bbCUK52O6vyajualDi8t6LKt9gj59qZZPa1iHF1hDfiDvEbMeSNULVt5CaThWlmBzy63pfK
NMQxKlrKJH72dM+PDlXaGckN76XOgHOmIno92hQiKz+zs1rj0WE3cmX+VQe0yW7ERgz8jVn5bfI5
75pBugEgPCLgmxao3O+bNKqkR3yMjQZ6hhVNX4aqTQQII51iJg+mHsrUMsvJ6ykUD0mYsWbaIMlx
e4ngXJF55jDgXmmndWw2bOVsPd3bwIYcCG7RqGZ2l/lwE11EFyfTEYWknGyJnUrEQVKCadBrkerk
Zo38SR5meevqJQbKThcVUnMUxVY3bXYw2AVZF09IUOrRVBxSWfXxjI+yLHcSK22tO+4phr9Vhso3
9kEV6NBOUi/NX9oyVYZtWSNXlGIUGn0aucPzKbu046QG4zGEEe1jT7uppsoKZx5CO9q9YZj1z6jv
xnSDUXySfkpMCaw814aczmnVsCl5kVjSwVMjOmq8VaUR+nwcsNinfIhhDWiV2NpmFxrmMUsCJcca
r7OUA/tH3/wUjFzpZaes+q9pK7sJh4pSOmKmpNPOE5QM5QSF/vBRj+rBO44yOIB9owv0yOIksoyt
3KVqs1GUNtBwu4fchglxnQmfzHRQ/b1FKjN5ki8rd1kI1Mvp2tJr7Ck3RrYKq0fxjW6zFnwtWCni
ezh5pszTLU3nI1mxwtrG5HjQH+PaFxKSB8bMMZyG/jFNgyhxeQLJ8T4PeCWxOBOU62WztwTucp6h
7MMstkanMtV03MRNkw6b0mq478VdmBh229bwFKSIrHHTvAcpbEWcA46S+NZ4qJvRyvd4S3s/LXlo
1wyiF1V0LtTzZV6kcM3zjRv1UjBi7AtIsuHY2vXG3yPx33KL2cX6Q6PBX7KVyEHNwfvL2pSu8Th+
SjbosKoHv9qhAmMn5kZbqUSc19Mv/pylspwFkgH7yYEdtuq2lQY/2FxTrzsvdvw7BK8U/G/QAKII
cf5crrQ8R9+sJxW9eK/Kb3VzX1k17JHCOXlbPfz9Aj8VcbkWCFVb0EOY39IiWRRjhXFs+PBZayut
xNmLTnxq7GXT2wTpt48jnZej/h7SaaS5HnFS0lOi0bNKkUilgAF3o+zM6HOUhZuPoywAff8Ow1Nv
tuK44r7EW8ksQFC0duN2bvlUPdM1pmE+bNg3Nv23bLcGZbqWDeQnjz2E/mdNk/NxJXE5mqUVtjZG
LXYUI3gmrXVTL6YOnAmVcoTF0B1gXItskBpT6zW2DjvJ7en74CLSUh7Dx/C2teyZrP+QbIrbZDc9
fzyX18KCS0ZMScSy8wJOY2UcXsYE1rNDiEPSbyc8emMtXMnABR6SL8boTsMsEiNXSp63AmH+FjJM
3ARLk5l2X3/qdv6zsFJ6vch4SvMy6lY4ZlA9wFBj8b0GNKLzdqrtTFI39Jn2LXQcQ3ozsQz+eP7O
a17zwOg4oF5AzVJh9pbYKyEXo1GoexjgsrLFkcGdrHjbJqWNojOu2snaRM4T9U+N7e94VDfwdkVV
4LKx0uSj3oZGxUTWm/RO2WOvioAK9qrZnfQV17r9x8NbtFQu4y0+HKtZK5KJeDTXiwM0eHTwYa8l
tnacLR3Xtt1FC+4y3uLLZU1aRBHeyHZ71HfFIbyZ0TD+Z/EgvPufOhY4kInb6HN5syaccrHE+ZCn
Ezv//GTr8kqEjAaPgVYe9rwSrEEzs1cmc/7jP/p4izUeT0Ibmy0xClXd6mZki+ltq4KIFFxRfNQR
n5J+Dsq0QVNl33nWIVRXsnWhvXM5vfPCORmlpfldHKZMrzLhLwS7WEkea9QADOupR4duQDvfcgUA
UR+P/HKXARZJH5f/RD8Ne6PzsIKl8sBS4Sem8l+Q5+xOe1MgXHwcZC5mL2f3NMjiC45WOGZ1Ru3L
1zC096q9aUBIrHDu4Squ3bd+vpWDevtx0Gtpw9aJhglQPir7i7M19dWalw0jKzCCN8t3Zfj8cYDr
U/dPgMUC1HMxQG6dAN60t6wXHfNov1lhOFzZxNjIwA4gdQOwctmU4Djyk8SDBOJnoR1EvFajxkZZ
wM4GKnbBlz8e0Vm0RVNCmPKx0CVIYsaYfqmrYBtNgZOV8UprjILzMh3YnFHvmd1kjIsD1fOiZFSF
hFJoCvhe5iEq4cd3FBLtqEEe57ArUbeBs5/1+e7jEV5JCvpLoHd0adZAWx4/ZRCiLxJxV7d6zTUy
OPCGv7KiLkJwHcH/Yb4EUe2+gAl1hV5RJJa4kYRKuPG0sNlKsZ9vPh7IRWIsoiySrxEKMdAj6gyq
mkPal7EXKlFYbRFcqNufXduvfLOLJTzHo3RJLwDrYnqA5/tELvlGYQg8AtSiN256HOX3vmZpbpCo
xtZAccCOxdRwelE0Vj7Zb8+rxe4xBwTzOwNOLq4MTW35mdDJaB0fta32JT12z8CoN/137zDtlbth
n7/PrJE2t+MHdB2P1FPUnYrv7xoK5eLLzkl78ofMPz/ZonMUeiytov8pjL/a6bmOVmTQrv9+DDx0
2o/cWxY71tDLnaBDrrcps9qp8l3H2PDjrFmLsMgaPajLUUZxxC7ip9D4nKLs9HGAa7cSAztIHR0w
FsCFXUfYDyq8DMZQee3gKnp7qwoYpoWJa3rWfH997HL/FiFjz24j48aP/eeqmb5+/FdcuWTCdp35
DRJIQ3EptySN7dAkEPwo1aabbHo1AVta2BMk/24T/j+B2herkIw4DbTYMEOvCpA2wRBQiN5rv7SN
7lciAkwyqaT9+nhMa6HmTfUk+XytDA3KbZXdZr/yhuuBcJ/gWNXEXxrx7eNQF2v9fFS/qdMnoYxS
zcRaYVRK7N0YOuVsg650edvAqPcQEsrLFU3ua2lJ4x01a2DFl8JnWu77pagSsOyeUvmnoHz5eEBX
TmogldA8iYH25VJbVy8s3S9Q7LB5zqfNfel/baLVzL9yhSQIkAVseGY4/WKHtKKxSXu/4wOBtb2j
4fhJCf2dFXOjG/GzLSzHFG8GFBfGkqKP76w8U6/O4Un4xf1RM8eU/jvaC5NV27L8KzfWwJwLGs3v
K+rZCOcUPckLK0BnzjAIkb7q2Mo+Gl/8x5Cd139pAGbEbqJBG/pvNt3TaV0ssUAYBzFTCRrgKZv9
VXtrd/9rE8c+AYmM0hGDXHy3uAqyRkjmNZx0j15a7rxcX8nva/l3GmLxbdC8iTuRlq7tBW+ieCP7
d0329KcpTg2Jkxn9N03EmWAxCskK0BXTYrY8GD5t+SlCRQndi5Xz43Ig51EWA4mzMOkKhShRpzgj
qpV+RzdH+vbxWBYYxTnR5jCmhHA+ltcXLXxPlLu4NyLm6zZ6SQ7xa3VAPgMxQHozGlgVQE47ca+s
PMEud9jzqHOinKT3QF+VBt88OBTMFSiUcpDin3wjC5ptGbX78SAvN9nzaIsPFqhNoYs1Y+y9xK1g
TRVxehsWL/VMCEAiW4xWhneZ5zMkAr9PheMZGd7F6m1wzqM125Z20X5Rhidkg/6L5ODDUfozpStV
U5SPLEjtBNDU8qDyThE60EWJtzJxV3KQOp9J+X7WziBLzj/TNEhdJPrUcWA2hq5YGz/qJnkue337
xx+Il+MMOZ6BJBcq5lmNSnLf0+IspVtNB780DpspuPdGyQ7UYG9W+sr8zYvn/J5Lv1PmDET7kpU8
43RO80+r0CGqGm4RiM+kG3Tlyqe8SkqUWMRhF1u1kq7M5PwLPwi4tNeSWj8rEUSjK+W/auVzk9yb
cm/3SAOWQoWUoGBH9RoJ9DILwfYh7mLN2tOYuS/SvgMSoNG4LGwt/mwo7w2SaR9/tssS9IweZANE
4VoFz7Ks+9UR14AaETG72U5beVPuwp/ioXVn42nfNR3j8Mcl6POAS+R2ITSGVfhzWxv9PgslNl9f
eRhcpvzZkJZtgt4KfTMsiJAOglJQEG55iLVFgiNabhrhn5+IM/4SKBeEApMi6iIRFVQCw8BiBiNh
uKt14xho0coWf7n7nYVYpl4xFEHgqYRAReir1GOgE2XlvqzjN6/3D2WnvhZF/X0lM65NI1bHOvwB
gxVmLa4SyLK1AJ5acs82H1V8Udz0vbuxNjMDN47s6au691cZ3ZenCuX1k6CLyUSKqQ+zOWga6XZH
/Y5da5MASteG+9os1+Tk5Ys1fRqOV+T5JlLlo2/mBesriksDjUTpIOrFk9fG2wZ964KXcZ5Zb6OQ
vvQllllIjQK8ydKVvfPqTNMulGnKzNq68y5wcpRmeknruuavCKufVfdgKr/Sbs009VoKYcj+PzEW
O0kBykrnvk1BMVYUG+QC3ovs2bZXWtsibmS6plNhl7q1+ziNrsWlZKrSvQAISX/wfGx6quRoqOJm
paJ21sTivaAbOyHVHCn3EqepX8Ps7c8jsg4pYXIoUMtczOaodF6M8DX+WWEHBudZTgOH3vdez9rj
1KGEaab7jyNeecaDoKTpO6tkcU/RF5eFSpvy0vIlAFabcRN9j99NDDwm7DumWxGw/MqUXlkjFnQi
YKMSGYON0fmUdrFfTcPAGqmy+yn+K9XNg6z+VIJfUqitZOaV84d0VMgaiamkU3MeytMERR2weJhh
OskvX9a9L9jID08fz99alDmHTvLfUwPF90aiQPh0kNS1Vata+0TXJg0rBRmk+gywWd6DkAcvO72u
OHY6DCw3sKNaoDiVVHuuWlea4CBZOkWPpufH1oshxFH+0pRWHu3QcBtrLhn++Lkxw9za5YMv/aBo
A0etMXM1O1aK2kcoSyqJ/Md3nNmuXOSvRXuN+sxiN5xCCWMsQcjtcipc07gDM7efCjRYx5XN/vIy
pctYa0uGZepz41Y5/wIpYsJUXcH6CJPuDMB1gcbt0ZPeye1awffyGkUoSk2ouKnc35YfIgpSuYp7
OadMom9HIBpJ2O5xbHjtMA0U6OS0TYsM6hrp70rHCHizKZuUs+mAXVhvd7IRClISojm7E96KLeK2
dutOr81ujbR8bS6ZRopyqMhhJrCYy8E35GmSCeR3prfVVChw5aTPmsFes++sUXI/Xj2Xp8dshMQF
EZdCiujLnpQGFk2VSiGzPcycw+ANcoHdByv1kiuDUkSNctPvOMbyiBosBLBGU8+Qrx66rxwhEOyn
EFn2CcFMLfJXxnQtnMZouN1Dw7goQXVjZGBjTLhRLccdQhY1MrFS7EZ+In7JJ6TuP57Dyx0IDAZE
zZmrjCX2sh4g9z26SoaRsc/lr5PUP8h+HazEuNyBiEGpGsdpDCZgBJyvsWGIohE4YoZcWibt27iW
3VpHP56CvRXaImfi18JDefLPRwYmiV4EfbHLd2ypdT78ESWzfaF4AV38hB/BSrPj2uSdhlhs3/IA
bLjvCBFr0RFz+0+aEa/wnC5zHJPw+W6EcKxIii/OoSztzCCXaGTz4nMqKC21GoM++/ync2XAp6OQ
QuNmZl8s3sq1bBYDxOHU7jztWcX6y+Yxma2k9uVsQSti3wNjgc4VzODzNIhTM+ItYiIVn4r7bAq3
wrjyPeb5Pn+o6jCzuEfCbv6NxTmPoKh5NmmFX6ALi+iwxIeRxWw4DE3+zaumbYNW/N0ojYePJ+/K
kuX9w2Eli4glXVilZpbXFYYZFcD+tNs4/6IHn1vzSdDWCjOXqUBnS8JSB0wMvcnllaShq5RIEnFw
nduUyV0tZZtyTY7vcjBkwtxxxbDPuKTV9QYMdawfAJv20S1wp0c/HO+iLnivQU9+PG/KlVjzrZx6
Klesy70HpnQzlmab2lKSyOYtTWWJitpodV5+CIWy8dw2VTyUwrMOggNI7L6h1ZBH/IO8KoC0K8U4
7IM47F7r1jKE16mWg/GmsvJJ3FA6N6qNMBiz1HJgCLJbDrkJ89bQx2E7imHT3YuBiVURlfrRd4Za
QqrBEKNSuoMHXMEcrITUt9G/bn8OmSX4d+xiuGSXSEhvAxS2yz36NOaEljCgX1uRilDc4w5iFStv
tcusBmpNPY69k4MVAtR5VlfFYOjKBA/GG2TFEbImxLpd/gTP8qiLdKugFOl2ZuqrFZLLhOMQAvFB
cVUmu5dCFlrTW1rWjQkXB2WrffJyJ/9cfKGD6tKBeYjfIo4lR1pZTZeHBZgvKuwmi5hW8nKXKDs/
x6MjgcSCPUSe4FDewf+WPd5QmerCwvjTXen3S2mGTChU1S7KnRhqmo0CAcZGz8mOZbg7KwZBF1lO
AChrCIHwu/AdXOytRT15qRmjw1O2JopwXfjcFJ8iwOkfr6bfzcqzzW+Og6ESJnzqjHJcnLKViO0W
2KDErt6CB/lr9TzdBNsycqVdt5k2udvcAgAYv62bu18d4Enged8/ecTEIOYRqiYw7jWbrGluKzwk
tDreyEK6khwL+0Yq/otBLs6QHLF9Te6JpT7qaHhu61vxtvwpD7sefC9gxBG9Jbw59uMNfCXRc1I3
7O3/wP9vnszLyaaooEI+ES+WhjQlY43/Cror71Vo+5jZprvsS7ZvNvXBf0PYYmWvvFiKv8f9T7y5
nHMyx0Oc910AHgZIAedL6MIRczovWFkLFzvNIsoihfAwAO0+ESUUd7gb2rpyW4K8mRfHXFHI/xg/
PcejF4nuiwW2eaaCno6qaQBPDwG/XpggvmFQM1ntphYtZ4rXhJyuTuBJqMXQBKholjEyNHkCmxI8
w31y8j/TC/h3dp4EWayEIhjFSZmDhONfhviVGqIDomBlnV9LPV2CAzu/5mTKIeeT1tZ5UwctQZJD
gSxpuvEOxm3vKo5oy/v/gO++Es9aVAoHmFymL7F/GaWr7rwdL8hb8UF8pk0poG3mb6UVLNu1T3Uy
QGuxYaLCbvhlxgD16ldlSjsTRhnkuJVcvwQ0k3ynYRbJp2KTVgYm44LrHjh/67taX61bmKbgtH1X
fVr5cPMvXO4ZpwEXKdjF1NGKjnHNIraqA09gW90Um/IgM4lryqeXvdHF8Ba52PSx0mJ6Mx/e/j7e
5LfFi3UTbS3ctoMnwcTZFqzGtlszZp1/7eUgDc45EFz4Ii/eK8qkjkYdzdniHVLNssf0j1/9FhIW
IoA5nIMBm+mL79aOQeLniQrEN+qd1PwyFf02hjO08rXmLFsM5CzM4mtFYZzLnkcYIaxTxYakIlJB
lrMbvVYEGKad9aj0nWCXlK+cIZKlzdBXgM8KuIIrbZ0rByyluxmgSi+MI3DxKSctzKacO4pdsmnp
INJ99Yn/n910a47dlxyeeXJPQi3O11LC6svrCdW43iOCuaaG7JatOiSQIzgiRXTfVlHYYJG8To+T
g5/SS7pNfq6hOa6lL8h/rBtpqtKOXl4DcbpUghaggq2+R7Lt7djmHvrGle4EaxO85gck5rda5kyZ
Exv2yqe/uIIyCYqGkTraujO4YLHDqhDQk4wyjC1JNjZXw1Z2cI7BKglnR9X1D9JR9Xezru96F+jK
8iE0gDhYJPTVzDkVTs55dWhSsayYfz0rDoGEbfmwJhx32fichwegFqQ1XfgLb8xYRQpmjBjeeKwO
mRu/D3vvU/T6d+NTwW/LXpOqvLKjU62XZkTt3FOzFhNq4NzTYWEBc2/07bq9TZQ3L3j5+KtdWyQa
g0KUXgEsbCwWidJ4ilxZTWyjM+9UWugq/buPz5Ai7j8OdO0TnQZaLJHAiEcl67G5CnCfkyNpskdk
x1Zy8NqMnQZZ5IEJrTezZEYT+tGN8X/Y+5IuR3Vs3f/y5tQCRCOmdLaxHY6+yQkrMiNTogfR8+vf
R9R9VWHsFdw84zepWlV5Tm5LqNna+2vi6QlCur7W6w/fj+VqGAWV9pm4Nxcdz5dbU6cQWpXqxG4t
CTk74XcGhVEO8J+r3pZXjlMdxQtgqfGwg2TPeSQ851EdbhGJJPd1Acui5tHoPszVxsFltRur+2ug
xTqQQi3qwVNIbBX3nr5NNkMgbWDD6q4RXWYtkosbwphxnRpK3fpF6VRRcm2sE7xUoxiuhzemFpuj
28bWtI1pZx7KHFTLk4qC+OiHxlAemjCdhQxaSxwzFQTRvZD68ADetPFWjp31wJla4EVDouzYZDDd
dJtOKXxRwBjI5kWW/5g0S76rQ30UqAJEIbuZik7JQNQPox7/D00L9Gwysm20vOwdwuoM8gakHlBL
5qoCIEAtq542Sc0LZehBQMOkBb3U0Flyp3IDpEWrKgTwMjDigvpzlci/QJzGMysEAcOw0yEG/5uO
bNJAQKUI2adNMaAomQ+TI+K4vm8MIzzmGGzsQhcs2Sttl8aojMAvDylxhtbHGNdZZ7dygyz875cy
ZIM09FUA6YA+0/kCs6CDArQx5AIiCtaxzIwYXliwesgaaeUReu0AgHgMjjL0jSBatDgA+l4QC86L
eGirpfwhSDTIu2ZQM22l9Hv1oIbkkQZGxwyWWu6ZJg6ZZDW4A2e/E9r49VP01NhKAAmmvfqTMXdd
ifzagTBrd6HU/FlJXST7Taw3uDTMBEItPfStrDgPKBRVPDXpp1/ff7CrO3XmCsPUCA1raPucf7ES
3GQjHDG8Eu59mabcdq15hLdTkMMMTWHZCzWTTWlEe/Su1pLIa98QCDcCssDMm1wqYUqwNESZENmd
0nW3hQHZsJCt1H2uhMBlB/aIhdrwvCzPh4frMG5hBJfYZou9x6FLFlNnZQqvx/jsbuCCBVTlPEY0
9dApgLAEnhT8Ue3dBvhHpGm74iAqR9rAFN1fE+q6RPeiBY+DRsXRh0FdeBQ3eVaBLolx6alTv3e3
ZC/dAPete+DMO9mb8hTftfu/88D6fFkjKMB1qH2jvr+Eg0E9AxIpMgbaEuuuKiFOlhV330/mlawP
NUcF2F6UtQ1QQs/nMudTasIrc04gsszRx1SCphg0ECRO9nnL6IaW0/33Ia/sNoQEV16ZCUAXeqxD
BG+7NoGiAXrQ7zjoAwBeoQ6RQ8bh+0BXx4YYJvq/BOXBxe3bS6ga02lEOmHWkLWZchB3J+tdKtJ7
pclbT6nHlTfL1aGh9Wai6Yd34PKQrCze6iTFbALh42j5dIgtHQpJ3UoyduUORtP+v2EWeZJaQxVn
NJBZRnV9nPQOigdhUbkCUEgXYkmJ//08XnuWgChC8LE+oZfLM2uaOTlVi+SPZa78B6W/wTWe5z33
K+1dU9ggq0FG9Njba3401+bza2D1fHXK8mSMTYfAZggNItbQ2O1odOIqX5nRa0fK10CLpWIxAd1Q
gUBcl3y1N6k91Ubhfj+Pl1wtHCJfo8y/4ss7ByAmNQLcIbGFm9zQ0e5cyyU2g76/5kAyN/1IXeZB
WP3ANEfTvN5V3guXwVhw/Ty7PmBAGLVP4uQSB6oLXSlhapTY8EUFbinLiVOTZt+0OhIVtXgRmvhI
1BhqPxMtvDwntgH5mS5pJhi+Rgyt7Hxllc2n9qL0gMn5zy9aAkW7ejDUMscvinfRFuncdlaXXPcu
uHYoII9BAotkBoiURcak6pUUpxr2DiTr7CJuNh05ZS1McgyCjtnKbX91lr8Em0vPXz44Sxqtb2QE
UyGVJ9CZLfBE+35RXd0iaLGgbUlnwMv8519CVDhlWTXMT4zxJbRqN+WhN8EY5++jQKkcPaoZh4b7
6DxKGxUDRJFKnDjTtuMTrC5zpx/X6NbzubVcAl+jLKZL0pNQWC2iwH+2gsaVBLg8z0bjriecH2Wc
QCupxPWAeKTrkOtGurlI/GhiNoUiYKGhwNd11OsDYSixtJJntuMKy+VqqLkXBiHyGai4uGghODRS
qcd3ksek8holgyxgXSSGr0wF+r9oZ8Ir+fuPNk/X+XQSaNIij56hICbea+cfDfDQWHCa4G4HOlJg
jRvS6JftAA0s4aW5GmR8LTf7HMZFTEtDY2xOci8EtMO+gNNNnCJPeoB1SQrnTEiCiJvRAgPVs16y
o+7BqvqR1a6VA6rpZwA544p8ih7WUrbl6E108yEXpOO/AcC5WLJaqkpQ9ptBmmVsG4PbwuoaiteZ
IUG0MrDqtcbxciMu4y0Wr9qMMVyJUSxMJtUlNdQw3yTzbwsKyyCLT1okMDADTLC0Q9igq2O8VbQ+
iJr8poqNlcxwZf4+lUS/HCyNVikxWCZAaVrGLaXSthfKpk5Dv68rH2i/h6k3Vt5+y+MSYiuwj5jV
aiBxqaNId75gyyopJY0kWBJ95QMm+iuk5dv3e+LyK+HRBXU4vCtx9eGhch4CL07wpXMdsAI+ntS4
abEgzJ869Pi+j3M5FASYEcKo54Kotcw961FuSlRzM7sASkLgUqXWsLK9lyfKfI58DTH/hC8fKGr7
Mat1NQOK2/RM0W81FK0bpgallbx+P5qLDHAZa/FlclEZcgstsU9QRPZu2dD5D1gAgdDoEYwBWOZB
Ku5/0XFeG+P851/GGOpZEwPMDYU4gWwp2panbBMeuj2aspaj30G2L6DMVqHWvFkZ8fUPCP0FdBvx
nxcwEKUZWNJidmfln+oe3qOnVLbJsfE0HyrbR9Rb1wrGF825f8/yf2Mu0l0aDSbEShFTwI9Gc9oN
0t2t7qHn4sQ2vJQ+vh/j1clVQYiEZ/onmeV8ciNoeuv5vIBo07jjpPsaCZ96RrYiX1OWWGZdn3ce
3kPo3wICB9L5eSjZitKMSwA9wd8kvzVZdkQ/wBmn9COKc8iVtr3lfj+4Kxt91n7/hPeBXbrc6BCG
VQqaCejompC1LQUuAS3N7zJu1N73ka5MI0Aus1v2bOKCo+t8bCLRUsjrIVI2QIrVgPe4wV2eMzce
+5VBfZLLv16vmEfgwlHqBUoWjYxl6aOz0rFLKLBgcze124lTAQhG7EMI3pu1xOQHlFo3UNwCaInb
/b7afj/UK5via/hlvlQ0gMXnJsIzlk4eL1riwikxWrl5rn06NDQAKpwFqvB0P59QpQ2NQpMZaryy
9QFbLx1EnPQAUdM1mZBrXw4VpJkmiQK9ctEIKGrFFBQanUXU+kZtbOVZt7mt+DNN9DUg/LXdrQEO
PKM0ZcCOPyuDX84yMjQUKoeIJm2NIEzcKOCu2ObbbIcmlGLLL0q8UgC5qFrNy+VryMXSLCFTUEOF
Ym6+D25/U1d2l9vAR7n1oYAwG0jpmi3v1zKvK5v9LOriGEtyDvS9jIGaEW4kiUyPgybvtYk/W2nv
5P1kruTWFzXjf4/TmuV5oF5zkespUTvIlfY5zsk3AnhxbDu7hhvH5Km2bK93LD9NzJcbEXT//0Rc
ZHtax0J8Y0SUA+k1e0cHw2Fe9JQ/WJ51tOCC2h7pjj+nzyQIbdXGTDulyx+JDZkPF/2NJ/5bhST2
ylF0ded8+VWL9NCoR72vCH5VU95Z5asgpd83xcohcPXzAmIOoCLoFReKM+YUscJoEIT36BRHxDPQ
6Ojjt7F/EckasuLqiAB4wFzPUONlPZmRtJ0siaLtoMGnN6scmjzFlvgnG4XiHUgUtMDNCzRz1kMd
Oeafn1P3p8qLAmime4Bj+qObew0oCe66tfuVsQHbZsy9QagHXbSkJRiNC9mYEIUbjjnBg1jTbUab
lUvjyqGNdgPwZgS88LnJcX6cVlLPQmiM4ZRL6Zs5JT+LKHv6/l64MhIAmmegPkYBTuziHR3WtYgq
qFTbpY5qFf8jCTTAhsfvg1xLQk2YIGDGQF4CT3VxL0gWK+qwVec9F20FtY3CaQ6al56iTeM17+Im
9cx+1+/XmmyrgecZ/nJyT22aQ/cegT8hwRBOz19NgDA1DgF28GOLXeVDqd7Wutvwvvi5Mur5JFmc
NCb6UlDkgjwBsqLFno6EyJJcKCnqYrpv/syC9l5jDhglYyDBoET2Vbcr4IG+g5w8R6X071cPmJzA
K6LLiExxWbcIIYBZNOgS2H2ht04q9znSxen5+0FeWaLY4JBAhjwM3urLh1+C2QN8qsGNUes25Ikc
wEFWtvg8Tctp/BpizgW+fENWGQWvLVCmPpFhARSyfM2Xt2vvhms7AZU4FP8VAmX4ZUO2MmNgaDq4
EViZWTlCi72ao3dZZtLKeK4uSiQv0ApQgRSCZ+z5gMJcTuOWY0B9IA4zkC98VO5hKdk5cN+whZP/
5k/82K/p3FybR+xyHFkw4YZk0GI5QuosKjgR8OYs9/N5DLE3pzQg88/3UQG58Cjy9KH++Pv18SWo
uThf6n7Ia6ZVaHPXT0p8F5Ji5S19bQHOmAZIqFnqJUuHZvgrIwmfTYvHPbbDbS9l8soXu3JvAuQ/
H8WzVd/FVVZD5Lwu5AIbuQ5vw/qHajFspc7pJoi4pP/g/QMU10zCVnBJX9SFSyjnV60JTVCgLlSX
Z9ZjkVYljJrH2++/zQU6HckX0Acm2IgAIGBZLFYERPFVXFxSYueH6UC29Db9iVa6tgtxB2xRSnWi
XX2o/MRPn0jjko8+MA985QK6ksnjkTczAOafANXe880wWKEFH2eM1ko5O+lg9MOYQzJgE1gNPH/n
tWquqcVdS67BSoLsH94o4DksW6cwZomSKIGupXEHbnH8wR0xX37bDFI8yBsO5rBLXGn3dz5wAAfO
0/0lrHo+1LwIYTdTICycNyAMuoUuqtPrf9jfMgk/48w0d0gmEAMkrPM4Yy9rhRwyoOBlsHC6Rm4d
zttoJZm8cl6ibQFrR5QFZgGyRRRYLIDfQzGaXpJvrcYItEk5MKI8fL9Ir4WB2AnUAQCSu5Q96eVB
00JTRwezBhhPo9FvnjamjaL7CnH2ykGCyjd0zlBgRFNh2SiZWEZ4N3exMjWArr5tmGtd7csIeBfP
5HzoaIIpu+SVZnzQSzmKAVaZHhtyB9zU91N15TGFALiHsdKQDF/25wcYGsg0gq+4D2SFwwJtsGNf
bPXj7OqtJB7z19a0Mn/m89sZMdE1gMKdjqLyMkdVOxYbaY5BQbPh13zO3yfoM6E2e5OexEvvlzfi
B5RcihPdt2y/TuK+4BGh/nX2Axa5pSh70TclfoB+6r1oO+3QFCqe6C3K3b61aR+7TXaKTvR+TSPx
8uA6jzt/7S9pydTRWikzxI3Auovpb2gpuTB3cFp1FQF7ef+ch5r3yJdQiQpKrTYP0bijG9XpNzle
VD+te/5zcPSgfSzvolPxU3ocN98vqMu9dx53kXk1TQ5HAjjt2L2ROXnxWkeyI08ruKMr1ZXzKPPo
v4wOam4QTROIUgt7QF5uA4j3s33rf6mv8R7gnJ9rra7LBGymoeDImrXrsA+XmXHE8tTSErS6cKUr
6Nv3bicdpwNwEZ7wskdZvxfFfnRBxnL/OilfhF7cAbI0ZizX0dkTauEOGrUt6fkvP5qKN6kGGDiw
hVegRygMqwUFUwmVvsGl/Snsucenvy30IQio13jYwJ4TCcQiha1BuU17As5aymEDR+CUMWrxI9yM
1pL/i12GQHhgoN+DuiKasIulX8dFFEGmIrbNctIfWrVXCajlqvRqpnH4R6/7NeOAizU/B0SnF8po
0KXBYX2+GsE4h/9UQ2CPBqM6BUqDHLL6WbxKf5w/9Nm5iThI8D5vUJQtluUREHYLY5gQJyfPOZoi
UtZ4pShOpihdQ0intgVBlsbGY8LCIBIQ+SxkmKV8v1Yumr54lZ/9isVyVEZGJLB0Mb3kvophPnZS
7wZXcasNdfPRicwdnj9tb0u/NQg/45WXuoPXONxbq39d3iOLX7I8xsNI6oWBXyI1Tnyw+FOe+qNn
OBUcUptpp5ROlc46if2r9soc2f5fMMcu7ufFT1ic6NKUyGEm4yeMd43LtrkP0WnptXOszVwG5L+t
g6av1D+vrTZw5C3Q42fNcH0xaqUKeaob2Ed5GjpV9sec0MYZV77ytXF9DbIYV6QohSxCBIEAOQiS
uZfLa7vmaggMAhJEYCFBc/R81/SmEkJyp49t2nPDyySTAZ3PypWr4tphYKHmjw0PbCVKfudRQhlg
8iwdYzsspY1p+lMd2oQ8wwDpn8zYl0CLbQFwx6iX1oAZM4ltsjsJqPnvd961O2hWrpiBP2ANQTHw
fCxJJeksbjBjOpzKFDd6SQ+asBXfQEHIRubmVgbctz3dWe/NXtSlEBXXH0AzuCPmJ+156FShEpKJ
Dh/LEgKHXK2PW5wCko8itBRYBIYMIBH3204Xf8sTmethMsq0FL2LGbm6yCimQo8LBaRCu2UwjmaU
+0WETW2S+n5lfi/yUkQCywHgmbkbdaE+wQ3Ym5oSHC9md5RnyU7d4ig5yoY9mkckhx+6N2J6VfiZ
2u1+WCt+X6bic7MIyFwQX+FAcfE6KiggwJ2oYvRvws3UObnfbdVT+hyeJg9QzK0e28XL90O+3INn
IZctvrZgelY0CEkZhCHKD9auPMWuBZgVUFGZgKUTcqfzdQOOm8ogKYwjWuZD55d1N8IMMSzlNQm8
a4HAioHnCagRKBkvtl+WtRGEhBhWCUkfy17hdjECiPH9dF1owWEtAiDw3yiLsxdGDRBSkhClArlD
Z5NdNJkzNZ1X6L+gkWrr5E8T/mFpa+ccDI3JX4k/n1bnGcB5/HkWvuS98OaNURGYR+lMfv6RzhTb
DMwCmCsg6/DWqh6XV815uEVik5NOt9oCI4n0/WRs9TwI15Q/1kIsdnffJ6pZMoQw6820M3/Emff9
nF1bGAQ23yjboKYNkNj5lLWDOVphghZFIhXPqQWBNVwWv/9BDCB/gLrDvXyRAMKsFcQHqLbY6GDt
M/CQRqH+k2F8CbGYp4JBYCxtgWuANcKmgxSMTWCXurK+r30MSOP8ZxyLZ5WcpkkWxhjHKKqtUvdO
0ktuu9ZSvPZF0JhCBQD3MbLYRZTWIqHoIMJn1wOE1BLaWXZjkZVC5ZWzHAVefRaLRWcWh/n5ZycW
VxIdqlw2pC+Pain/GCHFZCoQETDgSAUyY0OJlxnZ5vuVcFlawAmhQ1ifgGw4AxoWB14cWhMsXRFX
B4RJkzyDgncf4W6O3w3iaafelV11a3Ze+ft/uhH/36j9/0A+6ctnuDBqvy3S9/zjq03757/wb5t2
VfsXjJPQbfrk64NWgy/yb5t2BX8yJ1OflkKagqvjPzbtuvYvKINbeESCzguDHop86H9M2jXrX0hH
8M4D/3YmreHf+n8O8vgdMCDP68X//up6OPdLz850qNSjFY1NgJLozJABl+p8pUIDUmNQh4Srcdic
pKHZJ6L0YxgkCOWhK+ERqknEUQla073ph2odwP/ZVhIQ4wjfKCx2WvHRxK0L9vwOIH5HAt5xRHMG
HMWt0Wp+l77FxpENd2m0iygsk2rFIWrhyEJ2kmybJwRwsB+m8q5JN6HR+TDGdsau8TV4zLZp5EDR
zK6a9xJmlzFs/pRRfc9eZ+gMHJztBKbivfarAoc8zkKvI53djc+Q27RZUh+SblcjAoGYC6TdYCLq
xtmPoSFOS0aflvdl9ZK38f2PjD2WcB2gw1G1HqJ8A24CGdHdtFInUkynpHd5fZP14HHCRBclF5xM
iipsQ41dME2l8k4vtqbFXMl0TV23Q+lHDsyeOuJHAIfRxG5ujlDFei3xl6rtqTPuUcuxiRuV7wUy
BS32w3bbhJFb6HVQCUeFOSTMyB0qF6C1HWEYXNGACIr35K6W3xJzHyfcVcR9iT5+j83eAbSoakGn
/DHrLUSc7LIcfnfC8olE7ttEDzR+5EJ4I5x58vrQAuU0wdNW7+1uwtsKqMZYazcslFFCgDM9Ppqu
OHJjNFDWjd24SjYZeYHbMkpAb1AvdEyyC5kPq3CXUL+J6r1qHju1sxPtJcp+WUS26y7Q8fKOUGyf
imkLs/BTJe2iqXKgyGhzVEdk4DmbwdpNoenUPHLUEdgZi3ug3dqpETkTmLShSI+qepdpAz7C4EL5
X8gEv1XeRcTC7EKhhVduMTN1IFX20FvcNlK6EyGkN+r0qI2Gk7dTQNA6lMMjNR5GM3TSbHI7vTta
rQQnaWL3UFoPw3urNZwWXlF1lcH+9gAlrAbSE/EOnvSolT5aljuQJ8CIbzve3k3kZJHS4WXuyBxT
1Z4GcaBxdzsx2GPA3byPMm+qTiWBobaWHGC/bVdCsgs67VAy+ei4j8fgSA+m9hyHd5AbipgvxE5q
NoT+0GBvTKOgywfI8I52ii3Sw5sZN9W9EjceXDj8UaUbmCR4ZfpEEyyapHfgSevJE3Na9GXDXjiF
Je3lnNl5DmVNlA15LLycWKAds50ETEPJb4mAOzmfvBaQdRk9SNAFnIS9m2RjtG69GcPu2MhuRZ/h
Mw67qQzX2cC3unAmKFkCCFwdcgijqW+UhTd8GBw1KrF4sV+L1h6sDLRSZZNCKGv6Q9SnKsXfON6i
9u2FdeJXlbLJOn1PRbbRNcdQJDRcgSngpPYncCvp5OXWNiJ0X5fVtun7x775ILUB/zUArqIXSiGW
M6QbkyebwhQvkgZQZCejgxTwUoEs3SnK3zUrP8jVY1tvKNzMIvRkJpE6Xd3/iJOgKX/x6acpF84M
lNNDLD3rZ0rupjG97wRBfRAvISypEvNtFE8hSM8iHZ1q0PY9GOeJbAbwTNLpBCMg4ZcK/HZ1dZsi
GcMS7WpHOo3KkcYJLKBzEaRFtImyPx1OIlPGWhKBPCRejvSZlPouKX/WJnF4l/pUy1Fm7TyoMAas
e+q1LlA5gMHqHSybbQsMIoP7w6R4Uzt5mp4GGo4LcMo23USOYW36aKTZWiJ2YODak7QXKjPsJMK7
fYjqLVQaf8ZZ67bm68QNsFjrntpDw987YKsgQe7FXQ4huJSpHsT0cydXDGyXJml9ddJCGzkV/EgJ
Hvx9qCmof3ObWAlzs7IOJsU86laf3QAr+9gPZblRQmLYejHeCpHs8lKJHK2jnTNNH9qUqrY6GsPG
0iVxLAJJckCYoOqrXEW/YLUMJzWJ+swazEDVo2doqkB2jEm/LG7sTZ2lwSCp+9oInzJYrWxyU+So
Qab6FhhjyDBnu1F6GJM4ctLa6jxKmJursQ9Xr9pOSyq5GlyVPAMMewWce1+m7W+lnnS7yPTeKfUE
3VSLRp5hRQ9wZ7+roM0lZ6RxwrozXgvAmywVZJK84W9mpcCiRKZo5hTRHxbL1hZHe0adNilhgaZX
t9q0lXg3OcwCHhIG9+0OOu9RGrttWzhdlaExUuoFTuK286XSGCC8pqaS8LhwrawIeD4kLmQcHV1A
6IdX0Z+6clpLKz2wjFDbTOFFXhnxb8iDN5jBqoy2xdi2kDFTI6caI9jKN5taf2nCtwHNSqAA0Pjq
01uoUqCboCXhFgIoHyNA/RKHq0Z8O40gq6Wjle2art/xWHY4rapfatTc9aP2k2tMu0OZqHBEIrWb
VkSR05tDG7Sl/HtQcOtVFQ7GcLwJ5chvmhp8Ac42mvD11Cxv2sr8g8MNeveKoDsaTTjfeH+fRpV5
34r0Bo2CwYmsEiy2pj0podltSH1M5XTcROqk4PSmeO6Ooa9FU+uJwXpKhrwKUnP8EXf9T3WEYXc5
UXzYDnWpTsF4s8e6B4ZkXhkC1ZMQO7rJnutQfZrkRHH1it5z8doMMXYAvKXViOTbAY6SbmPycTvi
JNF7DZtD4y9V1rgQWeBuN01g88UdfZK6nKJxgf1hiX6HfnDAudzuIdBU+z1Vn5lp8mMcmeE27KD4
PTa/qoy1gUoKu8bkgJicx0GLvJwJSD0m4hmW1+mRV8pLr1PqShYgna2S7dIajyKoko41s0PGJ4er
XeP26EJv6JDe4DK8CTUGV5Qp1m9i5UYAAWxXGRIkawBmtDI6vDyLD71qZa/XVBxaWKMDAcAMzpZe
zosDIR1zjXQEBjEh/UnOtIeRJfoWQjm4QQiulwjW9vCti3ZWajxoPEw2sZDpBnDYm750hCrD4zeM
S9ltaqgv9pTDRnIkIBc0DejQZb8dwprt2hnKg39sdGURdYcQnieGmYD8cKACZFiRG/ALgdNySePm
RuAfxo1KOz9uSOVhdMgBqyLA6GI/Nj+sSX3QetlwtDhrHKNrDrpEIORg9QcrLrpjV1Q7WW1Qoxgf
k9h6BzXtRtW6jSTIbdrULmniwldUO1a3Wh3QsHN7pIJlMUDnGtmaWiAX2uvpNhaHnOyoyjYDRAZU
GLOmUusgtWTUrcLaaZmfoonMMhT+m/ep9Hplb7Snupockst2hhNT781Z4e+kpUHKf3Dll1HsifKb
WCeLbwSShhQj4PUDzR6kyPTxojiJWsUgTxnbsfxgydJGSv4Y8U3SlDcZpKki5Etg+YWl6rbGbacE
zcjcEvC8tAhKhgIefQBJzu7zfCuzyG4U7X3U0bJkQ9ARfauS3k3ycDvCKC+z9mkT/YC38LtEhK1n
WLwoQ1qQ4JZgm9lR5BRwN1ZeRPQ2pomf4et1cH6f9rVUOSa+L9wE90l1jxTa7MULwEd4Vk++ZPwo
q8ELjZtKqQP4oYnbukwejWZyKqx+OQtIZXht91Z34p7Hp2HiIGNujTTzkeegnTTZhEtug8/eIaXq
NA0p8W3byr6hDW4NLVETSsRFHSjTfZGj72tCgEUCAlzeG0rxqCkN3sKWdYuXk8c12U6UG320vLp6
s0pUNRWwXfTQtfTNJFmBLMCT7qDGK7V2pBzqTNpO2NjIfYoN0OWjrL+CIA4h2w3Ncl8oSCcsZd/l
wQ659kBBimpuo6FwFOyh3JpcER55UzrZdArVEsXpyWPmTuU/+WBivU42eBwS3hXDUNkyFlUX76h8
Jyel17bcDjvVFcYvnvikHbwB3yodGrxgjtQCiXr4SABfrBM8uCCTztvfLdhzI8qCsUi9AbeYYfau
Ab1Vy4vFnrH3TvhDeCuXOuRbDmZ67NLMoVpxNOkmMV7qjVAEUpu7id9DBhhliydJ1WENruOUew4N
yWHI+K2p8VJcdWE2bxhll0axS9XQmaJTFTZO0XU3tUhuRs2NMtNLTLpFoR7vKlh0yCY7gV5rdyUU
DjUTfYN4em5Re8G97MYAmdZgPBUhhN5K6plAuY78FjJDMETCr1Bh6YEmTYNeO1KXSNl10Myh5Ibp
t0pxW6LRJ0m3Mrun2m3XG3hqyTtuBVWvHKzoTR0yR46EL5ONlUHD0YgDWGO6nQyYdUJd0X8Y0SE0
DScTdzTDA6BD1PBHAhj2rGRZmr0fVTWy3sSBc6VPYD8/SqHD5PK+S8YHo7zptCEgIFSo3NzmdenF
JN/JlHtSPbilpjoNPbZF+0KlYkOGPZH2Jo/9ijPkXa+4vex2nJzYuAXyFnf4Dac7LWLwsTSCVCaB
rB6xGWNjcpJOuFU2OVkWb6PsdYSbuTLt8N4pzDuQEtwKlTOL/TAYEoJe35fhO6SSHLw2O+MEJyH8
PhlSkuZTxbjTdJUf4fVVqVyzI6xaWuALvOqie9I03A0m8QtwFlGwGkfJJio/5WW7K/G8SEggcs1v
5SOr8CDskedOm9bI3JBuo657VM3HAZkP4b1n6alNjC1p460EG6sJuGa81ndtE4xl/lhnsZvGzE4B
RJ/ywalNqL+J8qGRtMcwVDbR9HOo9BsVL/jBt1JUFSbFz4e9iZ9KlOcQp4TGG5xqNRaR2XiKsYWi
HVRVJXcY9pncuqy7HxsOq59fU917aYO8JoInB8cLtreq7SBaN0cJIgTVTyk3cWz6wpjdzFJ+YgTw
EZrdzi31kMPZvTjl2VtP6Qb+lTsJe6Bi6inrYwDccbQrzPRGZh6qPNsPO4LDS4lPTH2o6LQ1ebsx
68M0ha7ODbwmnsph3EmCgQSuH9SdMMTG0qbANCVUuUPHyiQnxRs+61o8IYsHHAvwrqgfcuCi5VBx
szrz8UR5ljnbaYa4K3ExE1odsip3WfI8oqIwAAuiFG7FSke/181HvW6cUoUcXaQyexyTVytm+5SL
E8yIwJF1aqPchEnrWRy3bqHemfJBscqNPIaOrECqPjK1HxnF1GsnwaWjibNRYZoPrE2DN+N47CJI
RwzCizVrU1mxZ8pOpOtPgx5hsYL2mqImxJgJl2nyMQDabrb4xPUzhArQxaj2PJQ+QFj3Bguoq5ze
ReZ0R/GEzLLCk+hbLN8xS3h68TEYj/X0KmISoN6N/PfJCP+kEVjQmobT3sK5UTtl3PmkinKnaIu7
LtL2yvin6nRfZSha4JXA9OFXGWuQ2Sp2ZSNm4SDhwzcIyaen0qGxM9F66iiOPMWVowiXJ7Vf68PL
CGlzefB7Vp/SCB7gQqAi0b3C7fM06Rurx9KzJqzk2Onyk6ozT+7MHZBvLtHuo2wr97JjzMt9upHw
YIIIFMo2qRdqQZrL7rOijXfQvvSV/C224BiDVFmPSuS+vwfrZUzlPZMJOBt/GlSO8vJUkN5Hrdyp
h50xBKzHk00DCDAZMVUQPSUHlFPcSj6G4yb5v1yd15aj2takn4gx8OZWgJBNKb25YaTFszAL+/T9
qc7ffbr7RjsrK6t2CcFcc0bEjMDYdSzdMKu+1DoOyy49Kab1rqXeXZyAsUMWA1Zv1rkPM+NBbaF3
evNutXaWw9E53yKtK98pGUwT5wZN7a36jDELLXamD+FEm5FU5Q7MrEXDVg4HFvL9Tt1qVrcTKVeB
GEdF1L5h8xTr7cGJJ3905pNwPE4ivEj6O8W9tymApr80v2VtvIlsp+XeobgF4qTNSRXA10xjTXzs
jZR3n97Hy9VI8Z7vKa7GpbGqo6j1RzExK16NVTw2ylHmB1H1AU8Fj9xDFpubWeX46b7wzXky9dY3
piWQjUGr+Deku6SJNyJdvkbBUkAaB3GFTC6J8WmutoquP2btM+dol+N78TU4X6m8c7ynSp/CdVn8
qtYO1bDH1SgCXrPbQFPe1jZ9xbaODgnGUV0Do513iSG27KEGY9VvayNotcNUJ7scUa336NrbxNy4
0Olc/zTHZedkXu3+IojOwvLbrxPg0coX+njolseyAO7opxq5lB0tvEfNKXakFvAeJhJv7nDa5ylj
TburmXiYSMf8nFUW61P6wdiaFvOV5oNMyILioZNEmWYvI2BVFl+rQd/cr4K940wCJD7J0j3nDY4/
WPNPyaOqH9102Cb5m5eZ4bzq+35AM2n0eydjD22pNsbyk3i0bKYWNTycK8FIK3VQd9WNVu9FzofS
U1gS5I7DrfNCFHE/6yaAMj0hSWhjcV/EWILSqtSq912w+GmRmCIQ8+Bltl1ZXowJbpuW7zb9Kwsl
1I0DY2Uou2PeMdz247YUJNaPx9leN/r81JM7iKKYxw2Df7KUVTtgCX8zj3FY6fom0a9zT+VJ641a
rxwRpq/Y7461BKkHBkBZXUAYZYmeZ7kQkLVbLJd3UlNSPQa6/P5hLdN9VvdhshAB1DADLTmjf+l3
43CoSnDO4pKzRjBn1kYbUj/ncROpuF9k92DjDWEyklZVfJeMuf8t5RpvKtU5KnW/9aYtMAizuYqO
yYOsan3xKyh9HEtIH0LVQJUt6Vn7/ciPD5rij+w9e9k2YVb2QACGErDU6g59GWVTEVpjZDf0OAlN
XH2xIKJW52hk+6RKz7VeE1t/mZb40Bd3pscPe4GJg7EHmtcCq5gy7IB/cOIA1DwvhcR6atzlvOF+
OnpTEXii240kqUykLrcZiYKgkO6PizJ+GUDm6gkEuo3Maom6WxfV/JXza5/i5pgOAbny2wGEN4e9
Vrxs5w5Bo5I7y1M6KHrYyYF28X3lXu6W76LzQrvpd6P+mWg9z8YKMlXtnHan24HDWY15WhUZpeLL
9lWxImMoaaH6TcNlmJsz9qyAcC3rodtprH22gc5zfsmWTycb/VYgMAH09TTKhUu9oaqPcUX3XTC1
H2pz3brlTrPOU0cO03KY5GlVSt913qwZQyGkmSLZeeVF2nsFLmPKhI9PZYi6Ihhecjz/spG7X54q
WoxWHBv7rJckxwmOYPeiLi2VE0fA8Q6Pll1jvtT9JbbkTp8V4hmeGuujwYKr5N+mZnelAsSUEBUh
x41Wne31oo5WiIw+YXQaym8ze1mnZe8Y027B8QW7X7DP4R2Dt2TFXyDJQ0YZmpmotMnFHruN7pzy
bF+od61oQggdbGx3c0luFpCiGOpw8ZR9dV4I8zCcNVjsx9E6NMCzyVxy2hxb5QOHG9+k+jcHrCrx
PPpmoywo8uTHkL+l99QzRg3VQzMtUal9pu3j2n1N3hDBw+87DYYSWM0djZ06v9kemeoy27XZsU0P
2E1us17sC/K6NdTZuaKcllgP+z5lSnd9qwl6ao90QGrcRzm1Gw46nbqXcd9VQbJaPrh4ap2N23ab
sI/l+qstnALm4i/ap9PtDZMKrMw37eBktUGrj1E2x89SjNvaacJRkx+CXvQG9yosUYN+rusjaz7h
4JYwPN81ZdyQrq/owADqEq1FfbaL8vbhbzSreMwc65Br7X6ENrPhGOi7EjuLYiQcI7rv9LOaxNle
AHBCuyq2utZAU6y+OwUZHJA7h0Myb5qJUrHmQZX/WGRBeG59lMq5aZ9mOhljGYI5ybg+H4qV+uVw
NNxmCzC00KKOy7U3pihWu2iVeGo01DCnfR2t2+TeB6M2H/uxOS9N51ce7E11Wdzl2ZGYo7TDxsCV
2knyHQDj4Pmm1xwsrFM8V9mk2nuazvRpj2lxdrXEX6vsRXIvOXEcYILQaNe6eTLnr7EV+95twEyW
gD1RmDzb75JjbWIAKP+aJlzaKdkA8pzgPllpuI/ZJyu7PLQT1Jy9F2rL2zq+Lk5gOTvtLR6+HTJ0
xjm0rToak2chzMfybe0uPTVrRuGzmuMzmjFuZ/XaNKOvtRK4dz1M5qstnbAryGgjRihZPycko1K4
R9H1pxEEs1AIgtZkCIy7jCpXHBP3pnpa0ybUVkQD7tK9z+r6gpR4Z9uc6dbiT3W/awGDEs8D2H5f
xRDEHUWOo7bRlZ07WaGYv1bGRTN/WaaLpweLZgeLXh1aTYRxKTde+2rksFB2+T4BzDmp56vGeHJx
dZFj/1ha2pEu/eC2GgiVzTKmJEyvvHOd/JCozrYusr20Too8em7yMtLz3yRCZvzaMRIMcxcVLd6m
dc7VJ8V7SMLZqcG5lSeL0TtXDks+hvXsBUyVQV3lzyZMnEDyMeAsVM+kJ+rI+OtrXjy5jQh7TOSY
/rakK/pFhk1fHNPsuE9pTUa3akapWh01YG/NK3bSfjPnlAYy3WF3d5604mTZ96tkAhbAlwx/qD23
aaIEtftke3GYu+9l+zrk9vPSzd9DtW68u5rlPwOTrt4+GkIPAViDcTywVLNWDjB17Zf6MyYAYSGf
vaNs0suQNlu9verq7C/2cWynTapCb8ePQr9kWjpuSuM5XmttY40pTyUNHWDw+Fc4/aUv6ihd0ygf
x9eY/7vV4wvWVVsHHkwd5H7RjABrsqBpf/o+Dzu3P3bMPmuXH6UdkHlwcur8mJrQybfyf8k5T1pr
9sH4fW85yTHeW5ZkkT31dRMsm2hCgG7AzT2fw7oQGtAxjIwHEzQ/0d45CHfjN5XA7h+S4aSuUTZe
Zu8pMx/T7S26TBt/OImV9FJkL05nBp3LYvlrXt67+XVZKl9eK6EfW8L7Hhq5S9K99PC61cx9MZ71
eFfg37xseq/w26rcuOAf9mdbrt9FpW1nhc4uNbc9yUia7PsNGssgtbNgGcDC6ypSGovz/bfSzIOd
odsR/XYZ8te8JQmK3gnmDkjXuZ/cqwTgqOzHtRqOylRFSYthQLaTa36ubzqCZnnIEBC0ff7pLfrG
asVWwsmYlR4QohSOig7+eLfqdngjPsRabOepDnOY+HZs9gXNBrzhgRjysOWE1S3aqLnks3msuTES
AUOeHDITUpcDvu7mqGz7wJ77XT+XeyN+V9Y/my2Vcp05GRufoKu3aizCtXcC4qc+HY0yUG2K2D5l
SFBTMLlJ3HxYBkC96+wqn4nzqHj1g6nfm6yKT25QQHH3AuTT1kFzX90e5KDELHrdkrX44AxKUCxL
ZDlfOhvWoPWy1oI+/lWXN7r5sMqdV0O0fqJ9qCLD1P2TJLwztcCETG5WJrfiTuaXmkFAp0Y53Hhr
LDZOrflOT96vwxjbTB9N8WlnZpCWQ6Q11HoPoXjJUtOX1NHELyNv9n00HdCOmx4DS+/2PnOfCcTz
e+QB4bgqMFulry48u/ox+3BicckEDYvq56W8E9WXsN7rCRFVlf4qLYdlFV+9ZPSz6eumzR2sINVf
Ukc9SxFHkntb0X8n7y5dtVe6b+Qlvd8r2Y8zlKE7trscklbJgTRn2O+UU90kkyClnVAilQMdPtXP
U/uldp6T6q82WYSMLxVwWGEsl5w4gYVT0izGcCpt/Px6ZvMHYS9BrA7YbO67OfU1zGe7UgnVcvVX
89tt+jt3Yt0Mw3xhLQdccvc4ru7U4eSOz0ueAB2ApdDbTd6rXf1ZNdfg4GbuNgcD7sttXJNQxuna
AquZJYQmG9EG6g56bdQqoZkqTygxqACUSD4WxrkJGyt7OIuBodbRgqG0dxP25o1YqOv5Li3TQB/m
vWNOh6Qcd4OSPvbCd8vpOkrlW5de2Dosr6kraKaMZFMe1kZsCHr1R4hWWXVh4oamdLZKXT6NXf7r
pCvABbKCpdpa6285Rmn7njszczUZbb2Bb92v3vUbl9nAhTKS5nxRso5W6sVyYbkLPynjTYPoom7b
s+HFr4t+j+PcNtPEkT94bIoSSoZ38TqsT7eBAUr+Xdpcu2LZOTrhIbU7Ano1DD5M9X+0UbtKb54r
z9giq44fhgEoLzabveX9aKv0vSGLOtmjRDr0s7Gbmv65qEGrEB/kw2tZqFEhlF9HMXrf9R5FA8mk
5j5bypcsVi9i2gnaDTPOJa2Dvqn6NpLzGKpLdQJ4P2qW8pDry77vxD65xX1gTCXBBESjRd0Qqf10
J5xhP6UX40cA+k5q+elAeXBZbHGndnTguvZoJMMRRcCpHbq/ud6WCcKL1Y4a19yn/bptrClCL34U
rINAEidpc07Ho045S5Rk02gOwD+8pDXZe2OIkbMcxWJutE7fxsLF7kwLVIdKY3mYkQ3OBkHkPq1W
xRdUKa2Tj+48fBuxDI6F3e2ngs8nf1g7DpiyBslr7x2OtcUAkp++YrOH29SOEwAh3MKDVwwk/dbx
xu0wD0BoVQ0P6EXCTq8iUme2BsvTCqZZOiC1omtvcp0OOYeWpqxPrIRsRIFaR1E/IQSCKnYCus99
g3YIdtIv43siT0nIbq5S606Ogy5L1fbD2DNRvLtTD4hvJ4HbiZG/ew7LReyahW7ajsOEjX67FKFV
2PfjMGwdfb4qKDfia6uMm4WGGYnS+Fik3nvnJvS906adnjWchdYafdbAOmXyk+L+2HPzC00NM0bH
1jxW8Iq1Yp40XX7MlYIA5bmj2cxyY59sWkrAsFMsWOY4tGHn1uV3Xn8GRdnTMQULNoRrjdhHZ9uh
GOtfM73h3vJQ6/2+pyVT0iNtydT1L/XtycOHfOmH/er8uciXajFH3bIGAuVRfcsC6FBtIw4qHVK8
R/0FkV9gxG4w16jUK8+5YpfOHhM9aDQxmsRCfshC7NJcC2wJ1ZpHTT/tcuwrpvqdpblAdIDRSaLs
xlrB93I7g1lUdAIQJRM3R41ludJGS38vZXoucMiMue6mCe/LcH0zaUJqEdsOAqQqbNzMj7V2p9xI
uER5oWgGorja2o13JgOou7PM9WihOkN5ceSC3GkxN/cSFCTak7V8SeJdr43beHKOepaElp7syGDx
+37cJED04CGbJEPxJputSa5CpQ9+hyl3o9eXuEqC7svlhhxQBt6oIpB2ZEHirRYvysQmgrwd7sAK
2XTfZGU4od8i3+WhZjaPC5BmJsPa7gJx33aYMNnjxunWvUL8dl00j/mw+L2oARDeTfMdZ9mJD8DI
1MCZuKXWzK/1IyTDi0Pz240O2Ny5cKxNOYxPjSSH24q/yajLNmJudpk5PiiF8a73tEpGbUc9GEyl
koi5yIMhi6gdlLt5oSuqWWYv1p2akRxGr7SZEjXscz0gVHkzkvy5gl+0+pZNQWCNdrrLXGIuZ2Ov
JIA5rJoUTJH5FmdxOnGcXKf4J4uHbcVQVhbJs1J6fuusqF+a4Np6ddSkho9hyiFffwoEbHM/+lKQ
BJPvR/itxXw1ld8GIGVGwejVb662REkO093+LEaEQxDWtBfJ+RkvfdB4iOj0J2XWdktjgOdn901i
7pwBrbwvM9v3RLxvk8EnunSjo6OT1VkbDdKT8r1ZVEGHNs5MHg3rY633lTpu24H/ViPKvK/Ge9Rz
ZddYlh/XKcz+3ao+JM2DPn9ONaCQGeYec4eZBwtXdtIQfBn9/bC6v04FkMLJQCsrZx6S+hODEKZ8
6zGtpmOqWBvaxzP2GuFkNNFCdugIqW5Y+WkZ+69Mnd417M80zKRM5ebCa+8UiBKNTtDxIkU5z2Ji
HEAoQjFrVnk/D/QuNlUfxxCQHu00ZSPBrYlEyuf9Tk763gGtC6ugmBjDuaP4DcvInDB/rDFlof8S
FSFPfV2cIagLo7ujoFrWo6pUg99rur/OEo3KGL+VJpY6PJrVHeJQ7oZkZHtxuQ5r+9iK9GzNmGYv
xCT16vEmZ3SbzYST4qh+j+C1XXNY1/Kzn1mZa2JT+kVzw7s7TpotSQO+0KoT6WhVqKyW+Qq4e7Wt
ITsWqZqw6sPwas/qy+SZP0mhnmSavo99IsgwmUOxOi+11y5+o1jEsaYp6K3sYK/tJYq7BWy07jHm
mvzkwVI8B39MGl8eYnqEjeiU5lGdYEabNDScya+Rg46GtD6GyVR9y6zGs8aHXa19F5Q2xhYFXDGo
QvlO1MrWEfnVG4dsu3QZND1lbmVVY1OvoHcztFSEUKMsqQZxIYM5NhxGLPnjDkpM0+h6D3GGNMnz
ELHmNbdfZX6JQk0P+TDEgTtofeBmzh/HMJslWoJyI2XyMbWjo96w1XruwXe6JCrK5jXl+S16cEBr
UUMdKYKX41FOO7mmRahq60HGL8oJ02qEfz+efie9BcL6LSnvZzEf6XzCm/xCL5o9cRxh2YMkw51W
tw4dDQ9/IUpI01fzi8t56SU73RkhvlVfwdJH6Dras3zfx69ynrd22uxV+tnG3tcqdwzIH0w+bLxx
1JLlMR6n+FglU/lkuohS9El9qTKGxeplMTlsyJC5a2fZBGYOXyWd71FSwuzZnF5Lu69DiK0NEIQX
TEqNrCW9TnrDbDjsx/lWEYQ8ZEO5KzxpROOY1xCa87BVUjbhZ5SIGzFBcomiC8a8H/y4gN6Zjcr2
k4UpeO6BH9GgGrSXcOo2LuWJ8dgiSW61AXkj2PiM8lFHlaRdUzXvDlo7f+UAUrtJdOBp8zj7CNaU
J01FYa7VhMQ3DjxGoTLs1UZo2ZdeQ7vQpPXTjPJlSe4yqFsjSQM5fq9gblWuwvejdq5Bgjj/PPC1
eF1ClxU0dT7fGivAQt/UDt4y+nYDoDHCCk5ZENMIOdQFY+T4NtXQsTjJElAhFAyGHmjjX8kcipep
P5rPGHvvSFITnYmq76EH6/KSrxadAw48m9z6VKoSkIdNdIE+Qg1cMyhSl67gxzGgem16w8Tyl4E/
nbibm5hdFCUS6nnXZ4fZ+qhquRVi2MfW94gmW7HQ5Xg3q6IyszezhS+o6WEFzMHfgLPvdCp8bkf5
tAX69Oc2Kut1qxkM31kTlBM4GTzfLUXFNd9q6zM34Z7kHQds1zxVzasLaDSq/f6mY13FQcTEojr3
Ip3xAYDrcUuExjSxqF2ykUGSQNh2Z5CxIdT+lDkn6nYDaVcZeVCoH5O6gDS+CkBbo1ABIZGvxE+2
2sHYvI010C6HI3b/7E8zLs0c6Ga5qbhqRPwGWX3Umz9GCIXmIFuo7phPMTZ39sXhuDCcYt+lMPrr
5gY91/2hQYazZIVvTZNfPoI4LczA8qRmRyAMK77YYPVqsWxTGUezGU1M+o71MWoPjUMmXW4Rpra1
obYF9qOGsWlJSHbzvafEIU08IQpNVPWer3A6mkDP6Q+wqF/JE3oHCn7ng80W2U+aC0C6AeELTPJH
1aACEJe4vbsRSAoEB/Ljtv0UFYsHsBcVlJtahsbQ+5oywnshR8ja7cyl0YdTDHJqD77ivHlAuEP2
1nBpZouf4VMRiJ9Fux3GLHAR2d6UmM5CF/G6Akpb2l3T50dhNBvcApBtgyA2b3m/b6vCl/EhZ9ED
EKrRjsn4q8fX5srS2i2TFnn8eVbpI6GQltlXWKmwjhObApIZnbgWRaLdTstA6Y5O/KQjFnGo93WB
Tq58qvLxUDCip83jQiBn9722yOj1a5v+tNkBk6qbzqiYzov3S8J7qCXNpjJr2KTQ5YQ1JhwKV3Vr
obJddjbiSXxuq1+v724c8L7kIe6YzBVLbm3vzy6pLisg52z5lv2rpgyGUyhX3gUjfFsfcrPfaOaz
OkcxxxluZoc4D9P4mOXPtZw3FmNooW+z5g8lKGHfjE07YSKsIVYahSCu9nE5+xWlWzsIILeUJVkL
hbKp7GdKyaDeK23oKKhptIvByNK70YIwrXvTEvs4ld8J3ewg3U0sXubpqNpbd4nUrA9vt84Ky54z
AqmtGtjN58wmSLc15hscdyAgyk8SzC+v41JvK/2tK/44aDe6NW4TqqWRCcYT7oa831QtrZ3mN9Xe
KJ5W+7cfd0n5YSH4bH9Ehheo56M/tSszUOJno0FIYrWdyjpYv+IJWS9b4II+m5urKx6cRe1ZwmMq
6drxe5maJBC6Zu+1xSr3jptpgYCrbZ2aYYtJaGvFZcpqTK4E3U09p0hxX0D0AbL8sqz2bq8KEuYl
w9ZvsOJHD+sbhiRHy8wXJfOCZgJr19tk9qd2+Umtyn3pRyapOGnfugGaMhMCQmBQgWpgzYULguxU
0Ty7d1Db1vMgP/Q6d8K61KtgmoGmXOW+tevkwSy/vXgsIdAoVYop2VSydYfOcfyrGqKeS05P5GF8
gveiRFmU2Y993LlROthbO+nfNYjVr6pNxaZiUjChsxgsGzA3XHM2SqpqYapPybZS/WFCNXNJtPay
DM8qj73JP8RwMpiQey3jYUA+gZvoAF0BcKvDSLusRKlfc6Hu6vqhLk6DtyD3hGBy/9w8ctTrQoDy
whKRXa+HTv+LJZjmJKJ1+pPOrpueWuXklj+mkt9nXF400Q7N/EsxIXW1WXwawsEAiENKM9lj4Axy
Y5sPPUKShDWltMRQrzjX84s3mnee96Gwt6OM/4jF2+FIthA4shkW6XTqTN5NWh2KGfkJOu7pirVH
HegMsjJT38tOv1sr+HPZMTOvMXbpVtsgjRWU+R79W2/7tq1tSsXVfoBbI9MaitM4+nmcrtc26/ep
QstTOTnno12l20RY1pE4vCbi5H+VSkCM4nSxBpwu3JUPJ8E/OS8UL6JTTthbOmV1cZeN1Dt0RBx+
2gRjVdiPJbvRqtNagVDUeaM3zbz3Wh4QSd4seI+FfmHKWa5RnWup5KcYmrNZKM48C9pGB2vctsbi
l1M/b9m9e3GbUZz1oUtDjLGnzbCWJ9cge2yFGn+IzTsIrIcMry/24npWPW+KrbVCUyomnfB0aV+6
Cqy8aifh4xGDrvCg1TpmyVOKRRLdbD8vzblckZ8jj96lbfGFZ5p+a4hxAZjKvef0K58UO7HKU4pW
2C0uXVIJ32IqC3NFwjBVH9oyJgyZX4ulzsCv2ML11hr1RQudXZS/QDg3PQ6yTB5bCBX+QVwNlny0
F5FZGFVmV95cRrfnzgD+2baLOd+7DvGMPSDgyxRxqKA9Ny2Xk6F7segYtShOHaiZGkAiS3eNV8tN
Rvaz73UOEbK94vlJngByjDaQE3DybfNLkc1tOqFTTNS53zJR96FTEPiSpeUjixg79BL0EQg/1xZp
gqg4+jtNvNcy37MZeEhMTr4kHa/LbBsnxy65kE3Iery3G+oKHT0ZuxnIRu2gkV4TmGnOPi1D7kBs
JJ1bnB3//dpsVRM4onhc5gJ28PZSlErPtH778t83/72UlrMccn2S0JK3L/99U7YKVIoxXrzW8w4M
H5NFyCNfLsht6k2iscJoi7zzGdjpZAScZq/W6mG4vcxOvP7n5d/3/vvLf7/7/33v3+9KOf3ff6yp
1/TgdgdhcAv6Npf/sIwxYhatz0mIVMA1HENePS1hWyGj4SM82RBHpVXz//lSrRy03Z7ayb3bxv6w
Js0R5aE4/uc3NMqryraCW+IA20zsxlkqZrD/eRnzeJNPI9pgnTWdbrGdw7+vmv/z1X9+mVnN3kCR
p+RjdUyL//2CCW3h626iMFuaxdFCcgUwax1h1NYIaXRcL/KoKwrrhbcXK4frM24v/9/34lYp90rF
TrOTOxy10jn++4o5HhiKLFnfBs8wmWs2i6wNfUuLIKIux7ArNjSJV4KUp6HE97kRcb0VepPvAECv
5KuZR3cuso72FQuCuJjMo5Ib/8+v0zlZj+nrf3/g35/696NDzVMSa3YdruqsnMBw/+dlWJvu+Ds4
EE2xmh//vUyewST0318bXAP40QHgwGR/IZpj9VPqnX7ELYu1GtdpEbSW1iOmbq+NlOgZmEt0816p
K+0uTsE/lLy7Gw0nXLW8vzcNmR2gbT909oJQiaFQR9jiRpNkALG6uTwnE0urg+4dVqmhUGZHJ5xm
FFmmlqcnO9c/EehY295Ue1zWJUArCObx3wsLnmRijArSh6Fpj3NWuXypUECH2pOh4sdOZxyTtf8q
ikSijkYsg1aij4USNknynMRmCwlXjEcHggvAij6+dqdz3HVKmIIwbogKj4TajMduQBjTKurDOtrq
rnLWfVVPyAr6WexJrUKRgNC0sRc2kQvgOC3tt6I2IvyKEIypbRfOSelAHQ+XPDbFPpue7NRVXnA3
+KhHpgp9tdJI15nY0JrHe8fLEPrmSjTCL4fG6m01ZQ6EgcLarDNmM4PZSir6JSnY7lNVddqsqZIe
dKZeoswhF9xFbmWr3riM7KH2gM36VZYnkbR0Y1V/FefVkQpNO5ZnmQVKn2loGl2yjLq26y8pjpi3
/7XVxyw/xKp1rBt2EaZsfaoX1gaXGGbKkuOTrbDOgjTl3w8uLTC6xrC5r3XULoaQdmSVYK2jB6Kz
sJTkMs+EY5u1kHxCbmczRuzSebnfgDXdTwi36Oar907NSS4cqnabVrSguaHYu8qu1Wut0Jw67VpF
7P+sV8+RCVu2IxC9XN9Vb53ubTYhHTRthd4vOx1tWrrmf6JMkFVrWnEVjXoe18Z45bPQQ1E1jp+u
UJOm1iQRLe0Q6LZEMlYWT4WYe6ScN61pnPzV6mIddaTCcbUHHAL/L0R/zo1FQYA9v1hVV2z7clw+
MvZjnKburoksHha3ch9wuNw0meLAJQzOg9SNMdIBjhoudjrr9r3ptfa9g/KW2dCotv/9XpvfUGnd
Qkk1zMNl6FWEkKq8jiv8PXvvIsqBRq7/XvoqbZEgFA+6oa7snDnpxV71U6zftkbx2Al6XHY2vZao
UdV43WnOjGKryQ5Y25TJsdKU5AhEXkXC6GfIeBAbh4NQpqeysZMTHbZqnMfCNiGmM+82pQKp6UsS
4UfdnFHONOc2oYsQTeOFQ9mBqtBob3s56xtHr8RdK92aDSiri+wbpNZ3rTjHcYua1xkQxFisrySA
5UEzDPOJhj/bG3l5lre7sVjRPq8j4g9tcNEqSkO2vj0kX0YBbpZ4g3ZkbZJF1FmHn62V8yi1/qSw
GD6bg3oapMmLPqjQhAPQjHu2OVKOpZY51/9F0nktx6prUfSLqJLIvDZ0tt3O6YVy2CaLjICvv6PP
fTm1w9m2myAtzTXnWKmkaxpj9jv0WNQDAoUPRZmKsOkkudzr12or04+YJ38/tBOSkbK7B9MYvHvl
kE5itLYebYYEL9787nF2opPq8bq8OL2PKbWPifBQADIv1rv3XKd/LLz4DUKWR2eKdg/fQ/hDFjpG
apyzNicqNPomSuqa3OZjJrEV0+Zt87t5TMV56h97xtdX+KT8u4Tk61kMXn8u5mXdEKmNt4sQ011Z
t9PdLJMHNyHPza22o2pJ4zuraP2tSUUY+XKSkYFz5+CbaUhE0X1IrOC1GZaAvY9jnTm55kuv9bS1
/aOYWJvxousjPZJHayRoGgj3tg4G8zBr3W2WNi/xFy3PE1b8m9JB/MhHC5BitX41fvOsTULgcS7a
s5FV+XPQEbBBMuG2Fy/UStU2poo4mqKYIgkn8dga1W1DA/Ve0UL1kmc/yEyiWXNHJLVy9mOLe+6/
RSp2EM2rJsfKkJqPbtvbh8HXHIGx/Y1kCckaet3CgJiKuw0QR58dOyuOpfC2scQ55HQECe2lTuVm
6nm4/LRYkYPpgU3JYJ8KDAkyz/7/fIGR3RumHk8ojzgw9ZzeDsZN7yQ1/yTDBzjHbfOh11xcLBAo
sZqeREwPWAw0/d3Wu7TpYtz+90AFBXKYqPM5crIkO1CeH/UUFGe2r37bNp77nuGlvxqnmkPPwnXp
pDT2ymcAxaxleSlS6M/uU1JL45KwWO1kplUom5bfXv/Mp7Y4mCbRhyBGLpYu2+dkWd7dcP1P6pQY
ZLNV/P+NXib71q/N9TiMmOjn+u6/F27VtDHzii/rTwNBEKO/aQwKu2QKUiwEAVKPnZr9RepKHjoe
zg2NMPJAYnqN88K8cIAxLwAKqAZUhWTRunu3tLO7IR4y/KVZ/v9f9YODkjtihkT23yZzTLfU4T9R
YBRv1tJLnGKmFfnMmzkWoAKStDPDeRCkACdC6vM8vc9jUt/qDDObj4pWWCBBSM9k1w5LcTcPYCCT
xt9buVkguDrz/bD4f33q5XvXL+MzKItJ5PFuaZZ/kHOSSPbWLo6FF7rMao+ytUT48Qp7K4xs1+JF
PtACu7doc+IiFKTb4woXdRLTANVE7OeasBRDo8+tg7hiueN73uwmT6V/wmxx+DSZ9TJVPhsKiu5C
Ds4Z4vxAXjs/lQ5m5b5wCGux9Qc9hoQYe+7es6fdUunLbNoME+yPmHcpdBbnnkjUYzuuhz6NQy1N
uTMFp75mCB4ZXfJcwnSY9xqr9CmLP22nCp4cCSXT7Mo8rNttkOHTHK0OT2OVxic3hnu9kEFTdiZY
VdbL2nUMQrUKxDJGVZaT81DVzWH1FSc/vFvaPihHtZSwS72raGFV1jUXMBtv1Tzccv4cb8XVTNL6
BHUMan5XxxfFlfYY0xVO080y+2aU5XYN48K/2A1ncuFnw0lPCwG6y2IxW9hqxbGaC9bh7h4xGLDJ
QA4duICLzy9svPIyTooyo/gBP5Ocm7XOwmJUtMqqV6AXiHAMieJk7PpK4A3u87Doki8zL61QtfgI
XBWfg8k0D4Z/3XbWbwhjRyFQJIWxtjejpd9kgvuskeutbPWn73HaGvqBxcjGv+6P+G5F02zywW6P
raA1aGO5LWbCb7njPKrMDWgxaSOsPO+WqYDTVgJoPS217V07SogNxU0Q+E+GmUTBvP5jbq69QWvA
7JWOSZgbdbYzyrfFhVSCWaELhejtc7JYZ0H4oGeNfLBqfdfbfc8wXXmXqKB71eWEdaPioy+Mx/FX
b8N651ySATlvhZ66L3GOnUqMpuzWA960atrEGXAANzN3PVQAdMb0mNrduKPNcXXTMuhrdIKP1ATb
shTdTeCk7V2Mgo4xw9wqOSK4xAYmy+6hy0vjQ/TZ3vSHpzI1L03XtVFZ9SeD0B9JbHONRMAI0kTn
F8q17kC63DiOQp8U4x+ioQIroR1mKZVaPXlkGW+o2l5HK334r/z7r+iL5VCcDN/89q0G+4l2KWBr
tacBMeMSsvbjNWggvLjcL3LJcAvgSXeyEUcqs+bBHNLAqurbGdsgbSoIqmLZmu407mi39uFafouh
fXVTwAOxFxME6YbtPD3EeT/d+4G1zcymPozlvHB/AkI1nEInQIAh1okvkcbwVcT8jUWA3L8bDOHU
xF2k0/YqVpNOawAMaX5ufLUjFTwRG8b3Wod++ZFLN4A0qh654CO6Pt0qO9D+tufGdnaOL5wY4d7u
vW+vtp2zmH9X38GCtZwGy2z2BLc/pGAIQlE3DlNkHeLoy3nM9Qdk6iQSbY7BbDH3y1xzvU2bYKzu
/hmwGKIlN4DD9Zge04fVwc+V4UQlL9JOUYloBYZnepq9Yt0bI9JyPt4TFDY3paze08X8kzbczzJv
rKgyEbcqgfE+xxIeK5z5K725EXexz4obBYPER87jd4YCYtFiBh381nOI2A5520YK5f03WO5VX/7U
ZnkYPfJcSnJTjcrJw8qR3bbLaXSVVQed0oOeYXYiWv3G2hiIiSk8InduVei5xafpLeXOzj8YCZjs
9dhjCRjb26CSGHOGGg/CyOG/N56bQtOky8v30Rlf0zqJ0gW1lonKT/0q6S/3W9RSUZfDu+jMf7LS
5c1A2Dsw2QYFhSdckZI9qyn3TmuN5wVwwihBg9jxNi3Kbju0zs6Z8mxr4U4ZPPWwjuojdWiiTw6G
Qp3QuGbY144cJQsg9I2QcQunZcgfTcrSrv5LPCPeq7xlhJkEMxAk/6yies8WQBR+SjgKFf+Qjnay
bQKoPIuf/NnanMOpIAZvG/Jf7abIzHr+kp7xorTCDK7o1yxUMq6Z3lgAAqdA23dQFigL6vrX7t9t
V89Yy9vvNqB4jxd2cEN2n0tMqSN7d+uONa4wfEWNRUU8TQJ3BiJYXPYhIwNuBlrE9ZKqLRZvsshr
vJvldKcqkEvtpn42XE7oo6D/ovp3DjxEdRb2T6jKIDbi6MFR+VdXtiR9kxKFnwU+dvV7kl5Dh6P3
L6lna5+UKE056TPBKRIeiHyU2U+RuM+D5+7taX1l/DD+qr6yUBZoEkpo+619tL2iiAZ3Mk5Fnr4Y
hUfbcsipYOovZ0xx5tfY3mbfuVyjRYyx2zn2LDYq7h5yBqDyPLX7LIM+KHxU1uCKjujVQgdFil3X
EKTXzFDa0Fk4eg1xG7/EfTCn1qu9Ioy5DjOC3Z+uqLxTcG37rg19WY77PjCDUnRbu29fc6rRLTSM
fa2SczzPUVfEkc5YGTILJyHAmcxqON3RAHYaq9xRU9FndpFzvYUYnklGXxbEG3vdRphHn/LZOycY
Byd/hYoQD2hvU3CD6kywdxG7wlhempaQfJeW7Deab+i7K7yHJceWwrmljLsf++rmNL8GCTq4ar3P
wsLU4yENzK2HTouY0fCjVXH2Pk/D88LWCfjFPfipaLfJ6O1rli234lxEIh94TbaxVXVfuN5tjSVW
cegX+f3oQ/zxa+51rji1VU3yW3a8JKPXEN0QNy0pAPAc5SlTuDXb2DvE8hEujQinmB2tx0VlIxg0
6kl3ODYMFY7SEweZ/ibp/FOhOm3sDGs7p89QKSznLHN4WGX7FfRYzmRTPqzVclJC7HOlsucMz6jm
EMaVbMNM6TK0YsDtil0JVM/0OoDJO6aoS7zGNGdFhYcDtli6XRZwJ+BTzmhfVli0eTQX5YutugNG
1U8hHvXQPDVKgUmwOjv0RyvEV369MDgTu2U5TTXrTxzbB9Gm026M65ouQfdg5+mHXwRi47BJbfpe
nctOV9sq+1pU4W4tCziLs8wPIiOxYMYT7mZAa9Sj3d7LywNVFTow+3fXi3Y3zFyk1rP3Yh62guFs
wF5I93nFk8psYkvVsBcj89xtEZTHKrCJArqPTYN7xM/7f1m8bMZrmpDIGB7FBq0wJ27qWNLFJveg
eQVi1ZHNKNqfMl/cXWeP0CHiJ7osZMPm2wJdPBpHOimtbm+RnB5yIg+H7nr9Jg/GjZw5iKZBfhIB
cVbpPqe+c1MMAPM5avy1VRdHrpxgpqif4pr6s2ymUM0EiDfCst9Mc7A2alEpRAfzdxzKe6xzA8Ii
bLslTe4KC2GvXvOL1YgqTBNnZyTuGz/kSocwfy+XtAKZhOdmsddbwH7oZb5ENeQF2K+NjLyOACup
37MX0AeFzaW7DPdnnuIIdRjCCjGpuVZ4QHxaHCywpzK5yHAEG7G4kL0sm9qh9vDh1LVAG8GS0Bgl
zhiN17MgewpF5G1iIuiW1gEPctd6Rzb1Y9lY3dko6F3BPVhVedPwOPmWqw/FPN4ELFImhjhbee8y
Hs8szQwRCf4Wl4YcSERcbtCjFtN+QmkDdJha7NzF57qO3T6phruy894KrwbdovZ5/Z0YzS3v6mf7
H6IHbVKRsiHQxPwOp2GYZmLeMpjrZkn0vYrNdptS79HZdCgXCfPwyckeezRRHBxUpGVGkD8tNLC+
cMPV06CBGnZXAAqfxOCQRyapLobl/ui++ZoWf+PTId1ZCgN1bV+8PNGnqjrWjk8IpntbaK9yA92v
3OOWm6vdR/MowsWgvg4NdgxqgtK609BkVi33BdIEh8A+CfnkCCLuTNLJnp7XvnnB41NFqqf8T2Ur
NsHqD6eeXZ3C7BPvGdCOxAZ6gGx09od53XABnnGpB1Ue3DMDJ6o1KTbtNzANTe8RwzBGEpwWGyNb
3gKizg4LfTlctGm9ugmfX1IaxwaNuXUEOFjwhnNOWXAxG9itsGDQTntceovUhGGAZmnEr3fjrB0r
cDkynLnweIHg6ERrabdniqS3bqYZDw9mW3vNi+Ks2ORpcyjKNthowCtemSHkWoTOiv68Gub3SmBs
sJOeznNBoial+F/thIX6WvU+VkbHWuCVdEzMFjO2YtpePjNMwPXzcguIJcV1xwBeAxjiYsMOAxt2
WHXwKJmZtHUNbw1176R8MxTdeuhhmLU4RXuMcR2qdYF2Gpou/7ifgkNrxQBbDI50Y26CAvHfKvmg
vZgaEQTJRgQF3t3uzb9SfMwpfu378XNssRi4A+prWe8KazjI0nrqrXllOFVB3knyr5ehwhxvz/u5
H8bQ2eSla94B5D7H8YzLeFiYITw7lyaRcTgz/2nTdOWP1BarqZ9stV++sWfwICeBxJg58zB27hmJ
st0y8OJituOt1b86hSUh601RkGt88X61S6bsk6gXZb+sH2MEh22ce7fj1e1bZ3O3g3b6NNRgkoLS
wuoZo4ovvbjpASjGmGD2QWLiTavkZ77Skmd0wLFiusZmbOSRl5BlJTfDOHV/m7SO2QUSoIk+i/XQ
J/skA1nZoFiVPuHl2O1ImMUGV9iZSDg4XUOhxl7tr+UjfTtiQAHRKKOsn8c65kRgoUeuDbQrK/mp
kAWpKSGd0P94bmfzUlvI1YKgsr0WcsfopxCVr9n7JhqxyIeFRNPU7Vlhd4ERBDsDB6IYCfEbNv3p
eNbFba+q2z6g8+n2VXPJZ2orp8eE7WeNc8hRqMqEnT3tRsIFQKNkRvJnsdKdVShxiFtk+ZGO6mqP
X3ldAKt6aEnHhdQuhKwtEoyJmZ+rbN5x9isinXwpEWN6ZTR0bSK/1isYu1qDdghiMyo9GpKqQJ2R
Fe2PuYJREa+7rkpeS9wKxbW7HqvxoWKTTsqoqfDAwRujwX6u4qDY9hMeVJmWz8rn1IYhFZsSsW5A
jd46nVNJACX24DAKV90PhfErqsYgN+LNYeI3D6tR3wxafo7IaGEdZ8smD+T9f7+DFFhfZyJliOAw
bz1aKZs+0+UhYcmMLcEYXQ/jVr8QdkzKhCXd5ULHeme6kHmakpa4JfK/odcgaOHa9Tjq2yz9Az2J
1c301yv58YDfZnoZzeZEcacOboDhJ3eIt5kNnqY0s8edcHHOCnU/ZtiZEoFfbcnz3UocMzQ9qICT
9I/JdbvKBHduTMhIKVvv6mm4k9l0whN5hHE932fL/NdyMqUusEJGYrFn9mQH4hh3duPN56UgMuYM
TES3oNNiisQSlLExXR8P2C0NWJsrZ6em3LPK4TMbh3lnQAfo7FmGQzH9Zat6m2K72lrGduCEwGuq
12gkDteY1PWaEWtbu8TskWPmCeJbWkW0H/zs6tEmAcGyOA3/hEheK4hPN/2qPsumWKibhgd/douz
26mb2G+x2kEczIquuqVL9taKWodOmkIQMjaxhZRK/YJDp7PWve1yNfLKeKPUXG6UX9DUWDmF+qlB
N4VXrraWc6nd/J6ici5Rh5c5llRjat43U3WgjD4bA8QHYxUiXN0hjfhiFuY+0qHOYZDpoUYO6mHE
8O6DZFqzeZ9nfGHHWqPc8sjdqjGaMmyWTWUXIbONscANVbJFY+ERqU6T8JBmUidyRzgdzsJncQEk
dCPQwZg0VuVpGy/fgjW+tXp8JuKn4b1MhZGy7PI5hOqe4qFlh1M1RyQMfmmzpveiJJmyEhFPMDqx
y2esqkQHKt35bHPzbjUSfVwyOEPr/LfQ8dzMY+/vXPoPZyGN+zJ3klt8tkBy8jcdZNauyKwM8AP5
8TaBFkS+o+2XSDMgmbg2tECaazjHpmw/EvfoScZEmY0HPUjT+aaRPPz83WOqcR7B4ihg3fKja2yT
irLKwvTRNdcFA7dO0VT8+5ywYZvccyTMDrbbPru1tOiJpXt7ZmkeF++urJL7qsTQYtPuA+PBUbUF
s8VwjhKFpD527WeTf4p2YAwJR71gDXzsBeb3Ujvfdszn6BVEF51eiYlOsbVs+Tk7xWOvHPKdanzp
XBLlq4IS2wCxwD/Eyo0iUpTY54Lgy/djXIbmnVsUP/jvX43Y3U11/rlwtghn07/ouIYoMpMMXZTi
lRO4F/pWnxYTdqKcMGSp8RmSfpgz+GJbYFbfLf06vsx2D865Xo5kZm6x7GPoH+thW6jVDQeFvRfl
eVPImJ0E3ODOjGGX8NyHeeKGDqZ57aGxZwmx+r7OQQ5yuJoILWzLNcGxPk77ktZgaPV5xRG4u5qT
rv+HT8aySB7lJNhacYJ6V8nW7860q+YNwUFW9QLbpDlAexrkX9Nl+FzL+LPK0pu1JWMAgPOHuALG
UvitYvygBxFhU4B2LEa51YX7vZTzE4YespHtru2xtJrLU0kfP/KMh8A49RYSaRkj9qpS4bmumzp0
Mwn6roSV10/TsYpj55xQp6s4s08pCwrOrIHUAFbsteK8LDsVLgncB6eHDUlnJsjURyUQTadlMFiC
ptOqfYp9w9Fbc5/pJg3jtvAPLYZ8kat8H4j8E724gQQBx3Zwpl+GQgD4JtQndF/toYDHmwmCxlzB
YasUZvuWSBF2cj4SSj7+9zar/zxGC8Pwjte9p4vXFhOyrjo2agU4CT/ONptSrNVAhbQfIPQO90VN
ZHB16Ay6NSKLgXTtNiQbTW68EciDlj4MNyxx3DBTcEsKtyDGWnDAwH34lREX4Qx6X6YemlNnX4Qy
36YOM2fbmlwKL2AEV58mKMjrtuulS15K1VhcCR0sOCupu2RNBVmEGbr0xo0dSr2GIOHkoA/FpIXT
FNeYmWCSMfxrLD6Vv2VZv7SwxJRp5OfRBC1A0oe7UPU4ROazi5txY9vzR6kKcjB28e7abXe0++RL
ZCQrDU7CY7+tBSycbmimg+mIu3jxDnXXPUsTSZrWIQCF5HbkuEvISP02XTIDxPI/rCr4qgsHtG1z
EX7+PKa4oAujVSCUypAact9boLc0tA7aSnTlHbZV3n9eDUGKiHAlDU+9m1yGBA1+QSqmyTEwoAYJ
7DBNYRDcBdjreyARQSEf7YH88sQMimbgiB3QJSaoNrHedRbchPmyurVz5X8/GIzUpeXBaD7bfu2G
1uemMgM2Lb+N+F9ZuLiNPEmAAJUSSCDp3054IBwnEispnqxkqs/DYv1l7vQzTBgO02YeQ69udnQU
cUUH+x7ipmvYn3QAvxIxxTx2kM6BGVcettiEeIyKKUX79tvIxpPByNYjfp6Lm3TNeRko25il8mBM
xPgGA5k2+YcJ5JzPUOaCJPsmwvS6mplBDsnAzu594CbjpLm0x4qVA23VxppLl6UjFRJOM1MIs+k1
+Ji0/c91Tfalyae6QhApZ/crpoQPJ/w9xQqKl3SFhX8x3hdiTcNG0RrS2KaJfc07u+fFbboJjcqz
N0M6/7duvVTVlcB+LHkJ4omg+Wolt3h6dtwIZ4/5gMidWFjASDz8Qc2AWzjO9Bgr6ymPaSRVSPuM
/2tgrvhkSbvPuSQvrxmqE0nILC4foZc12cccmBvTwQ+O86eCxYqGWIZOP55Ljo/7dYmfR9+X52E8
zPAOT73Z7EBBpUdnmH+Szs1pqgUewosKAy+dnnDV4xLTxU3JyrwEebdvtbwUY0AEr8Gd2eHNDd1C
nwzQZcPwNHZDz3KSRLbtBLRJQijgmxwDEU6We7SkI0MhAOm1kL9H0V/zoTDrslK/BB3ZwcHQryXq
Dzy24GK74qGw4e50sf/NqowWbK0YYxY2r94YMSwlsxHFTTT0PDZrDGWgQUaidCRAdwGQunxZcPWj
fGR2YNbDtVfGGIf07YcDZQe6gGmnkRWob9XwBdLytaVfSkMTi1aWdeFoDCBz4vYAPbEAXV6csomQ
Z4EWZmUtxomp/TcgEmst/zHqmoeRVZSPQN+6Zz/pFxw3ZsczPjM+DHdp7a4cypzM3bYdknxHVFLT
Rb+Ke7IFxjejWNXzsvNLMJn9REkBW31Ll+6m8VlhR/fW4DNurC4gMpfMe2ZM1VtdzU5kUmllE8Z5
lQ3g97T4rFwGwGsQGDamMYWyo9FTAMC1fpTP/r5bwenUHDC2Kjde9cKitbpwMIjfQH5Ac/OxWtQD
iC+9Vm/rus+L+t+gvZOZ8N1Kx9ovoKz4RsiviU3jT9LKMlY6ZUN8VEZwlhnhrxJzdpAI9yiS5UHN
8EYkpp2NB7i0FuqN2kNsZ58EEo6OCqv9MK0pvXmflqJD971/GbL2qcNOBLwCkNOwoJCN1hPnq/1o
SSDwbXXlR6gzxw1EFcvZGpx+kDVIQs2YrmCs3MTr+sxK02+KhdkBOSt6n7mCJs/1YFyQRDBdphsa
rAJO5xwnivDQjn34tXBwNrZZP5T67C1gtd3sInLCHNP6Xqcfs2Ee7QmXnCk4JSs18vbZ1i3TISsK
LBD+ijiLw+gFw6IFM2d03+nT7wJ6Pbw3hb+9PhwNWRk6WUyGDub5Nq0/BDtkaNNxYt9v303UncYl
J1jny2tWjkM4j6ws2q7h9IdZCko/n3/5KW7KzLtcQ8B67m+AcL+0QwLbqdsWWTAdVmWQBEXTLm2A
zWuiP7wuWDZY3hblkctCrG1irwZrK+674DKlAdCgrH9NfbiiwZNK9XcBXX/XvK851UozAOT1GvfO
LNN3is4mrM1Obkf7nRVU4onU9+tg3BugQzG7IDu3d7yEZ292DljYR4yALiGbgM68VvlvI0k747NI
rjKC0c67VHLUXi0sRzJARzJN6KkeID8prC9aZpGRZnREM3WwrmzW4ntGc933qqbO0iTgphTFVAVX
iUkfsrG1gGvtOTRByTJdf986DjjfAUTxaqo1cq+dxsF4lWUTkJ5BCUr6Oj0azUtZzqDJofaalEwU
UVBGLJoydHH2ooPxnK+sJMKz0QDlcJb0F5eJ7JSlkzJc2vkmSMrHpHL+qvXckEkJeMgzlMmwSwPG
efqQ1V2NQpsi71Bhk+1r3f5QVsFNL4fxTLT0elAHuIiKf/Z9+02svOKFaqdt7v4YNii/wGnvtJQk
NJLxObXQC5pJvWKAJ9oUs8asqK2brooj4aKZeMiRNAA0PSiPLo2GTQ0f7csu6C/hP/j2E8omx5+f
S6SjKNVTDrsARd6RqPqUWUU0enBtudlde09TAiOBb/9Wrrzx58DfofGQsehIPPdAF9LVjtbW+XIT
solEcE0CrByWaEItBaKERRQqU8CR5rYA+e+XrL0rf26wZG/0wTCWf6nVveWps+dg8zgzOaQxY7Kx
9j1v9oS3CoU09YG3pUxs9IgP+vEY0dCZMK7y5knzkDi8SB5iiQJqnmSVuylVbOwZV+LDPrWiuZru
rcJs742RnKOddseKHqdb9eO+TKY72Q7Ztq05CGsdH32n+ZlpERgLLas89TAFj4Qey+lSE8zi8D6D
D1BGRP3CJ5WFPAobvQcyzZHqMTIDFGevN39w07lcJNYDRhhs+5VuOjBFI6pV/pPOxoOqy6fcnt7W
GNsAmvBPHZj1dqAwawbngO/iJ++C4oiVfVuStTOtbogIE/WHwHW35gzEq0m/mArkwZtRNw4YVTJ0
sY8VkuS6JOYINX/ZVAPplb4FNB1g5aeRdZuI1TiNtvGCKec7hVa5TfT0vmQzPYD0RQC+DceKdIZ8
WheEAgeTx1pUIKAHJAGN3LbOHhJfWQL7wz5bNMVbXFCid5hrmb4kP8xuQRFSn+zvnver5u7F6ijV
jZiRJXl/3xjjaSg4gNSz+sx9eIuV/PDnvOCVpMFfdKm1bZ3scbLealEe1jYrbjDlh2O8lUSgw4JA
19CDzjf012TJD9UNF7uwX3tJITll1gmrNaRQhjwTQeXc/kVk+kl2uH36yQQj6uRbq8YzK+kleO7I
QVKKO9oEU2SiuWwzLqwY7Rpjhbp0bLnGrF6XwWlOnuYXaEMn6epL1uL/HhO4+KsT3+cO8fEEoBJR
PgiZci6eRuHTS0XanIeXOEA6dT28x0FZvLc1syvypqUQ2wXk/lLy381u7GDjEG8hWbZcmRKQgacy
u3EzHOxkgFgguxkqBBySnXPxFZM8p2sow2xNYJN2/R7YCB/L8pY4oDjNOj0DhFF8P7vdmuO96zHh
aKSJ4BCzjvIYUAwDIDnJLwmx3PG6gyJ+6ZRke29ug8V9ZWoK3NwM0ah6x/LY7ibBd0IVwb2Oc5T3
x3b5a7ef/9RS3AVV0G7MarmbsIBFWZcj4spvDI3V2QwIunTI7jyesDosZ5cWxN5j5V5EVr56T2iC
wQGsKQTkHPMio6P8Wl+aebhfS7fZ+ZTkFvsd5eVK9N9wjlZFW7fNL7q7FjdL8jxZxX6YJuvOgdPk
moSw/ZE9XqT45JysO8o2/5N1cej717JoPr10SKFsjfd1zI9U6cgOvI/GYrlpsWpGZTpcheOGG2wF
h9iUf7GmBWS2XSR1jrZVQUFK8IpjrNu5o/MEgP61GeEwgYmOlMvhSrXGdsrGT7eoEFT0fDMMpdqp
cTCjdcCQ7G1lDgLD9x0/CqT13khGBFKqRZgMX3KBSmsy/ikyGsyu47RAgNO4t7B/ErvxFOnq6jen
Sx9lvmfubBxMxdWKJ6vll1EoFB7D/DxmK9cOEWGDhfNcms56BbqSWL6iwTyQYoto5AbavCtfMh8f
HNK2iCwP9dlcaFiCTbjODjKOAxx0bAhbgnXfCaOkstj7cGxoipOPljD5rwKpft+4tB5r6Fkncs+q
dpsQR0MHF6V/beqgwtEKMiIZGex+pTuUOJxJxeJOXgIIrUb74rRQS4hyjjYMlDGPT1XKvi1yg13J
dbyNTzESW7hW44zO79CPh9wyvxO9oGxZcAdbQreAODyw5+gG80OW6YPOBwSwK8VryeyWhHjz2TYe
N0S1DMUonH+Jdj9Xn1k5tZvR3uP4nMqKLcIpbm5rGvJhObAJ1JbzswQfOdgLkzBNBFbrGiAzn8H1
5uGMQyiy8PBHsyFwx3jXwJYJOa5i4tFAR3AGjxYx0IHQX0ocy0/Tt9H23Ijt8siut0RWYhzXLng0
LDReAhhBZ+/hTBibJC9umutcM3obROlLn9ncJDjzYeXRlAYquG4ZUEKt0I8lIESApjTsKCdb798M
Ep55PczqkUTraInTp3qZS0UJk8P974F2ogQOzsNg/Tr1+OdwI3ZT5fqRLH4aH0GfqUVhiZMii/E6
cjAcw2CC2cXALXtySxYlRfysFjv2EKZBx3gqfTlzWLJdn5QbDYVeMfopwS2BD9vaDfjAQiNRxm6x
aF5aptiLupf/o+zMehtXsmz9Vy7OO+sGh+AA9HmRRM22Jdny9EJYHjjPM3/9/ZhdjVsnq1HVXThl
OJFOWxbJiB17r/UtKBPWaepKbaP60BXySV827bA09PQk/Verr+9AoxxMgHpReVVIntf8k66ljxxg
Q5gT9JbNRLqRjK6tZMZXFeE3npJXjdgkeIktcQuqKkGqAEBwumk9BsyDwrDQtkLRr0ST5WZ6sHJ8
LEVQsL5qBZkN3M5xM/NOy/esZdUe0Wd1Juo5SwVuhSJ98j9KHwllPZoZAzcy09t6284Lip0elKr9
8rUR/jVveh7Bo0G7s5BfdqF8qIVurbsw+pGRVmw6TSAcM2LwGBNnbraOu7RqzXuanDuJL3CPcBQT
skdqONMUOMUmhlZaJHcMzlikHSTjiQc8O3gzpPI6cIJYm13+jNzzsXZEg0Ps4qh1tZ609kcb8IKW
MakcRoYUpeBmS2YwB3oQ5D/mzrasZscAZeI68cOHy4DyJ1XJE4DXyODK14cdPZgvpE1u5t9YvsCI
zxic2T35Mc1Zf701b8yX2e0SROPLpCYIed4ao2coCilLFLsQcpKRmpvAR9RVOAeEEYgX/WJPnc/L
yfctZkt8LWBIgRIbSzIEpjY+OSwkLTrGFKa0Pi/w2D4nb1u18bZz0reSqiAc/MM4xW/qxJKkDOvc
fqs0juW9BwVDD26xwj70WWbmoQjP5Zss/JOqvvj6O0/cvmcXTGAAwWdkMujskdTcUxitoqK6mcAk
apId+xcMswT4td3V6YY7xvSrwp4FFbxEuMltn72WJe9Cy3FA1tUBlENsJMsU1QGbDNWp2AwN6mHV
1TNn7TwwG3GlBCmRqGcKj/eqM1zbO3m0Mh3fOEtIJZlOwTCrEsyBEUTrHbwEnHGYPuLgHqz2x9cZ
g3aOPi56Enx6R92ZUbRtteBFFmAcKFRb3hlOpG85qmvK+IXeapvAGp78Ot5nMTrO8tRq3ZemXlXi
jlhNFlkYu1HM4wl11DAvo/A5o4yLQLHv2+x+HDkC/QoZ/V/lrT7lKf/9x/xvPnMyKkM/aH7Ff/7/
P92Fn2wV+U/zL79q853ff6Tf9e9f9JfvTLLo31/dnIH6lz+4CL6a8dx+V+PlmzXzP1+F/53PX/k/
/cv/8/3ruzyB+f/zj0940s383fwwz/4SrmoTrv1//yvkdP7+f/938y/w5x/34edH9eG3H//0b74/
6ubPP1Ak/83CYSEtQUCuoRHr/l+JrPSw/2ay7xvCFGKOap0j7rO8aoI//1Dl30DQOMIxNN0mMFUj
0bfO219/Jf5mod3WHclZThWmIf83kawavw3FyJzcuvv68w/J/4hbFSZTQV6AZlq/5RNbidAcAzbp
WhSIKFlaO8Iv8GTweNPcCseDl958P1wF7LddXPI0DsfeVhD427brBf1bCNa3mySoFu2Q4PgadWD3
aZs+eW39bxKb53DY316rI6ShGiZ7E536OTD8HwLBc5OuZRQ61bqfI3vS5hwV8UbPTqXhP7DDbozp
1FjK9h+u5+k/v/0/htaqXIXffirXTtUMzUT65qDM/utPjdF4jj1QeyLXWnfmd81RXLl+9H/J68w9
ghNXq98bNVsVMNvbuxh5ir0z9TnBJ3QbgQMDW272b94MVfx3r4sbSgCQcFTz99BnJi+yGltel6ky
1QOwnPrKPUkhfV2iXS/dKQSBKQ3GP8bdv35Lft0Uf70QltBsC4gCdyIff4sZR0eJJhssNd5HGhVF
sxOeXFB6PLS2oNPiBTiR2xQvAoTDOb+QuCbGhUa0kQNtVcJLvu1xoC8oWHyr+myP5QOj8gsSwEd8
jG/59yTba2fWdxG1je6Hp7Rm8m7p2pMuaoj8GH4HDCJ0DJ06dCFTHUwalSKKliJtXWT/FGfXUAWg
aAdYBj0XBQIhetbVHlHPI86xierLzPKB9KGDzng8HQFpKuWqzjHxhe2lYGYwlYeaGflS5vJL1sVu
DHC34qnclkhY6ePwHUR/HM3qQfXbCy/u2WianakBW25olNnm+OnXGoNNDmWgNiAedSmNuoCdo3n/
1xeEZtzvN4PJ7EM4FnepZXFL/JarHGkC7y3tLcZNlxG3G3pK/1J1B4Jh1JD4uZXlYRJwicHkDkGv
Ul+DYDk+m2jIHFdv9gDS5rkzTZArSMIpfjJRONHo+6icxfiCjMsiHBggT76gq4h/jenUTBoiUcN4
cPZxQJfsnJJjOW2SCEAR0tAOkpRfkvCZUdIViG5eQVaE9NAF7S6sQeODGsJnXiohsCGCL8O7RFt2
kiDAz7oFoUVDdv6JVb9uFPDI6yTbwUEhPQdlpGHtPGfvNOsxO2oRJ6R1km5IFFNwiaZkJrlwKAfI
tjka490wEwI5lJ2rcAnIpyWvAbGg2DjMiyrXqbFasvCtAGMzt6OhrdlPRbhP9I1W7elaQ7FFWeaW
zjov90W3iiiYyaTmPkM1MPD7FP52NA60DBXvolobLzyjW9bqpSg3ZfjATRcWdGXxEF+q6TUdnofg
0Q931M8Gnp2QcI4m9FZTcRxyjXEYEhVOJxbi7v4snHXc3Y8V4Ii1Tm+PLvlXANfH+ndLifpPu8B8
+0D3YCtCz+aI+e//YWUd/KDFr0kEH57v2Hmx+ken9NGOcShNFqFOdDFTLcLr6deTD5asalDKBGTe
Sb++YHF8mLR405XKyhxZdwBplQYyoeZq2vQfh8cMthQ2ujWMe3teEQFFqv2LCY8wMb9JSyLwW2yd
9kRUJTkuOUJbAdRU3+aDvVBoapaT4urcr0PyLVABYJRwneTb4iST4jSbkPd7VGBBj/VnJozSe2pW
5GEqtGa0TVo90fkh80IYWwXkWuafo+Y25Rsh7rXsPBB/aJ2cZA7U05K7OF4XvtsSTpeukCs0EADb
hCi5+Si+wiFswE3MR6YtmbbuKT1156Q79513suttLrcpkvLyKppHY3wxMM154MAAIFjyRQ8/m5Lm
qgMAhomxBLED0WjZCLcM5TZQ6o2sXgfkygUH8H+9OujGPy8OlmNrlpCqZVE4/LbHh3bA+dVK03Wp
TB9DWleuhVzKDefC1ctgYHj4AfYGLXylSMWDYNmDcMhNLFKc/eN41IiPEc1AiLVzsxiwIePofzyp
tVtTxxxbe59J5x2lxlFLr+BFmtYn5ErbTehDbZqgtl0a4UbfEU8RYR5vM/WmEIub1kpw/69/V4qk
3/draipd0yiPUAbrbNu/3csRS7MRhoTS2A3MIadG7doqM1RGQVtVG/208NuvVKO/HXbMJK0B3HlH
k4cGAansZrHvhihdkajABJnTYMM4Ki+NmxKod6Im59OzbkOfVEsrpUGjlMhNS858jRLvAtDsisEE
gSKJ1raycyKTYQ0qsQKVG9kFJEHGNmnab5lvWBtp/pLcAGwnMqTWlHSZQDmzknRbRqorS7Kd7pOE
UgvpFL3HGbrr5FuBOXoiwhyDbOl2BYTmQY8YPBjHYuCJihsY4SoYWAxMrNnCoy3hp+kx6EeuR1rd
R2g6dKt7EiknCG3mOMeItgJ9VkbxJSBLGNWUHmLrog93dUnTqTrkON72ljn3hvBP49h2FER5Www1
xS3XCAJR6sJepQxsCLKJg0dkV/jlhQYEJDWWlaMkh2b2YwDykk/0sHlNrZIdLO1GA0KeNPQVFwnM
i+Z+cMRLu9SMUDt5+GNPUrOvjCzibYkL+YhqB6V5Shu3NYpmNnEREK1UbNeGjTJGkbytst81QjH3
LEJrczLscwT+9NS343Or6sds6iuMwpymE3MOmCx9eiW6IIMPonrK03G2qvpFT9FzDnp730B2XaMh
by7WRKIH+UeEzpVI4+MofsBlePX1RL2BsJVHrhDcYb/dG/EWJVm18woB7AFbEeNwPoPuOvc0CBFV
IhKmzIYWyBBBtMw9cWviaNwl3qzL46gLyFw1joAgCJbJ/O8uAvIXF8RKciIHNKH15bH01Gebi7GO
WrpVOCg+RnvU70Ysk+ukDUa3kaaybmyDcHOiFlInvVYAjPdG1c/Kh4rwsMr58kpi4xz652sW/7pg
PKx64tGM1b2RgqlNg9rbq/UjRdymirWKZ3xWdw7B3jfrmsuVsPvKG8p0mNgERepNcDXI6ENZT6GH
H+MiOxz+Vg4rMmbAudF7HXWu9Il1kwCf1Dn2xGGcW3gg/RPnXpf+DRNSw7ADFBXmpBk6mzo4HdE3
zqVkF2SrELrIKvOGAsb92RigmCPRgmjRvtSeA6iUvIbC6Z573y5dW9GzZSVNAh2aQ2CD1E3YP72Y
HKaYENFgpFvsyQeFARzhRrAAAYM46zaHhaJAsrdbuo5ItSFbg44vvhGmlJBJaHtocbUN1RDLVaL+
jKKjBdO1R0YylBVoC9w611X0cH21D3NZ7ZNBO2lk3rJHtUSVaDi6JZr/JcwzFpsi9h8GC+FFUOTs
ZpqkkhfpreI6HZxgGsja6xiWe0r6mANk4aR4T5cMhVYV8EgaqUTFNn4NRhTjnYZtxrKwh9B4iHME
sXHjKEsxWmcQOM+EyIULXcHgIlvYmhGbZ4bwZeN53aWoRhre6aq0KHvmoJk5qqtCZ0AnfVxj6yLV
rw+2gU64eeLVzTqcG9WER1OTV/GwAczh0uyJtrilymXqYwGVCuEFukFTR6pAYmweqhrzhZ+wbepP
EY2iwitfMC5SGUO/yL+NOJAuesO3Kq3FNoeBhMCnxZBB8Cf2aLPSnz0MGBTTQ7DhKR3XMm6jTd9c
4jA2scjMAKYmBxo9JcPGmluwvgfMGrybgU9hRIZeUQFGRbFSFdIJmmJfZh29dA9Fp9KGTNILCVW+
J5qZWyAlaSCIBJeJAGhC5uese9TjUUlTIIEFUJQjRgmNn9JzP5f49HDr0v0ORFXR3wUq48xRAxIj
hpciPClHst3tAXSNoxVUs4a9CM36y47YYP3myemwEKsWctIYjs8sxdvllr81HOVt7BrkLqAuocHX
VMnB3B7dReGv7zB1dLigf/e0s9jHr1lwHQoRLpR+sF2LphjLNnqWIKtWoc6klaPdGhjwuFWiATZd
hcswJVRujIONP6BUQDGyFAOoGsVgco+FMF+Z+pQtJSnofl5KuLP5uO0z66DrYMe0edI41XLZEtTg
/BIz58S6DCzJzJvIPYBoXGmWRUSw9ji0PX6rUW4tByJTX3s7EipdTFwUVlW2QxHE2C2rEYQ36hOx
xGuhdAH35pccieypSesUJqonzkIpqovqbZycYd0QCm4NFyUIPieRbTxJ6RiYPScKhSNknxi87Sl2
s8a0cLAnLcGUSBgI0RIkIVjdisAaRrLpHZkk3gGFzFpUwqfSFiHQqBqCAZuG089eAvJ6gwQ9O8ag
VIcHbM0JLZ7vlnbJWKsCgxaSSsDzChgzlm6rXdPeaXZdSia9DsQVx3NGpC+KnKDrzLuAHIpa6Hfw
JPTlEKmSwQtm097XMVCy/3LwNFDdHpkOTOs2Ua25xyc2tuHRiqTF4Ine2epEpGrBt1AT5TFSODzA
EASI7WN55bz4kMjOAj/rmIcxCQ8RhiobUcduSGx1j4aENMmI/L40Q+WedGpwaGws2QaNbuCKh+YL
6V9zROXXHn99Rp0dwZ061TJUuc9BQ+qNqycO8Z9mEe1l4SFjFEhyRnN0J0e5eJ5XHbJcPAWxJggL
r9BVzx9iytV7v8SxpKo17o8kJ4bRkfOtAt29mT/8+uzXB6zsT4MQPPPTc2nUHSFo+fhjjp1KMkwl
mB9UiXboK39aOaUNXjbGuNKgXAd5S7pK4dk7xmqwaKu33hmMey2sAeNnI/jwOSyBpDixtkwILAEY
/X0wcPiNu8nbT145uRrc2p1jIPoN4/yuqDABygBhYpqRL7qI2HLvgvlDIuqNFvv5MUgrFF+l323M
voyIoi0OYFI4kTo5ygc/qh74RR+8CCEQ1BmovpUTIlWS5PeO+PK7FLyy0VZuSG7pY9b4pOAWwSFS
RjDrefzROiT3FhBN0DARfBr1akhgJt11u8ekEtcoEJ2ye7P94qzqhcuUSDvlfmYfeifBxuf7GMtB
Wwi/q85+INH0F71Krm4MidmchXSF4pK5EZ1zap4nbApQu4us3+utdUt4D4jCIDZrUFiqnX5i0hj5
+zQbB3pi8muoCQUlm3F6wH2J11nL8evVsH1FbJUHjJhIHHyUiz7TlkEmiGs8DpmKApqYiLBoJQnX
uJ9G5ciJbjpahUGGMvRdN66m+5TG9t4PtOEwEHyAKbM6x9I5MnSk/OqVWyrSaduOvo2PsbbIVBCo
dSP9vR3fJDY/SCE5N0lRHHiTjEulRAA7VFr40bxF1m37EEujemqbkXsch1AoyxaOUtE9oll6qjN4
DkkCdxcU1Z6QQmMdsRWEmN7DKSQyTK8uYzn5u4yWGGU/8eJRTYSVQTAic8Jhg/oOWX9Hd2zWeAwt
p95BsLZ4BKflpXhGTWWSMv2OidZn0hhulfFBsWkzDqq6abjfMb1rG4QDRy2xrj6TpVU5iI86pC4W
DHIGEq9w3SqiP8FMd7bCG+/7XPVd3Tv0RmhjkdTXQZLuKk1fZ4YHUXbo17jgUBb26McoPwlhapHD
II4w/eCu9kVNH3E+JdXYwKLRIkNrwCxlpt9QO3M3c5FWnGsI6g4tlCqCn23lNuL5qT8GEdFcVn4c
y/JNC/AN4pRd5TkZWxxSX6aO6PKEWT1B3YwsvTfbgbdRDCl+a3ChE/Qm9gP1HhjZqu9wXbaJUuDE
wkpO4sAPDkjsZNAyOntTN/ZNr8Y3S3v1RwyBvt1ScWvh2RGcOFG8faMdXhql5i+VOD1qpAX2Y1Kt
wNhsa50v0dX+KJp6O42o9wK72zdJ91rgSqs5YS61uH8uVFPy9c3J572qCsI2Kq29UaBWBHpK0bxR
8u25UYCWi24/MPxfRC9o0iGW8OZpmvaJpuCZaeMxywqIVvpN4K3CbcXo3rcWo1meuZr0vAZxxBFF
7nmqcahYp3mlIcgIh5nc9QjY49z25eOk5pQNsfcd1iTQFj1bsG6Ebgxh59ePtkY8m/CKLQVX6qSE
TEiz+RVF4JVFnL1RKR/VblZIQjifkHXNaKqI6ALAFfueKn9KJa7EhQpmamy5g2slOcNGgruVXP1p
eI0I9zB9zB02CowiYG0EgRFK6qlI+W5nlHSaflD/3huqfQUGdR/hY3Q876pJ9IbFCIeTmM5+yLd6
Pz3pqvca2slnM+E+8Cbb1aXyDXyYYHJ0kYj6PjXcvsxYblVvPA5kbyK4JL6mqJ5RAJwLGEeAQoLH
HmHuMu36myGyY1tk3R6O4U6h8Afp+OVZ4dlTZ25huNUL9Mu2PXUcGj4NFYFkGE/J1gzqF1APAfY+
0gbAwH1LbDCObgJN96XLoXsLGv0mYu/S42ZHzn2LdH6K5BAOEXRnlryQxyGOz2oPWExD5YUA/Jw7
+AUsgWtSRJzG6ViglppuwH0goKqPjpPfobtsHEqWJG0I55T2oTbZiYwU+hoMvOmSKBiG5p9XjOOD
bVOqadUWmLzK6cn8zFPlLPPnksytZUMcuDKiFYdMu7aq/mgXQJa1xrlKtLKKaTCuD55kwz0zTbNQ
0tL2Gaprw9fvoxr2Smpc25rHEEED9iURHBBdhq7ItceM3TtIA2OVRd1TFYRnNWSyqpvwhEzrXq3Q
aBVa8lygBUK+uw/mBKOOMwX8Qca5CHYgsNIWTChvAsN8LhPz08BgjVIVTHYbP4RKnWByLo9CI7Eq
Ff2HTspcg3vWDLRVTwDZYuH5WeeGIz1WQtjoqhPNWt/UmtLStlk2Rgj2oyjHdWwyKGA/3VDb4geW
uDEcMvREbuDhyJleF3q/d2Y+8qgTpx7nj0kSPrGtgTdHoQfc9NKruDEdYR27NHjxh+6Zcv6nUXH7
E3vB79/gG+57iBHpFdyDDjUiWsf8P1KgyyRjfLKQMC5NA1dPYN6bCSk4aR0f04YpPUGjH5ZQvtUQ
sRbOSvZjB1myz1gCEtgGDh43YQZQO6DcjAK0yFqQHkOpElWWx1A9sRQ4+cpnVL3kwL60FOy8puLD
I221+36qSiYkQcbaRXABff9h1OjToOwbExSHeR5sMGZaS7jnKaCTTZJPt19vuqeXu6guTjYhfAsM
eHfEPqsMU3acnBPAz7m/Dn3TwShYHzhDkSLiY7Qd/fFeaOSkmJF+JuanXPB6oo2mkfYRWwxLYEMv
ZShBbfgxqyycnKysHkZEsamVfY+18ZGyNGU2ittEWZtIQmJSB8x+fLec9gs91UZ3xDuYsnfZ3XPX
79NJPBo5qp5+eA8z8UjkyjnOwgfDGo9mZ3/IDNyMGsMpZLiDem7jx2W59CrImpNJyY0y9n62mtl6
+QmViHUr4PgR1fuZ1JhN26o273yDG5pWLYfVbBFPwVeDmq1Af7NUnOK59cLvqKZN1lIz1nF9rIuG
9qEX/NhZ/spjiqqw/OjQZi4CNAcaeZEiiPZFZbybtfKjN8VJ9kG7sDAvMOSYsJEo+tYpSqIt15EW
oClx3muby499oKJRxCOhE0RF4utw64bmHv0e9h7s0quhIxdiyDGhlLV2p5f0zOYBjJ9qtP/IakyC
YF1V6UtJvj2lWBO4ZYs0g5b/1S/qr8hKrpFa7mdzhQfjLw79I/aeR2vAkoVyBl6L0r0ovQIN8MlK
6gkTCSdizl9bU2S2Ownzw+zYzuJw4tzkoQyx3CLO3hG9ECRPDiZHUv2GDw6zeUKXEwX5Wlrle1g5
q2rQigejFIcBsEkokZn4CYYm2slu5TFJHBBbYHIK+cVjGrBaU9KWoZDuYzBImWRZCJnU2JF+Gntx
GVMOiEb41PTeccgC340LxKW+U+kcvVJricIxretNTjxvGaC/TmwqLwIHDuoYzP29YY1dA89KZG8x
t0BZIvJGbw23JtrLbKefWWuamP1boRTbzCTvZxrhZZkWdQ1tRAqTHgmbb3DSrqdHQ7PuYCaT81My
bbAteYrC8eYUGdCTfBfUCYhzB1V/qJDdXnT1neB2CLz8MozDl8nJlp3Hv3gm08x0gARmoInEmm9w
5FmpBvMMq8KsAeZCDcer1jKisB1oa563NTv0y7amPvls+Usl6T/qlhxTp0F7OGqYVmR1GBSL+Bmv
3naGFazLcPjOouBiiGY3rye4uaEMYAeG8q1oxN1laxwdDt6O+7LEnTQGWAucQ6/g7ha59+z5tDYF
s3Hb6p9ij6OurIlB6S393ecOwJvGn2LFcJgr+PsCT+BJ1k3D477nIfCX3SxwNcv+OW/rF0sQxQXL
wF9pQ7ZReixGpgJadqICcXOl2sZV/9AVAmcTvCs7Qs7rvxRVxlBRBC8AQ8DLcDiDWPhoTTlRQ/2b
19EsrEEXOqHiAn+JBvXTsuYoXcKt/eyCu0jM0kVaiUW8NlCy+iXeW5Vc0plM5fTFz9jZ3SYSzJG9
rtlD4OZGnrhpuRvfPB9banXX15Uk7thoyEreNEOdu6UPa5WBLSMPsjtmBWvoX/CA4M5TrBruD1Wb
gUsH8wkJzBMk7N5btJDvXDDX3qIeyh0Qtp8OiMWirPR0JaGlL9KvqTNeYviLuU0vB2gQjgh/r8TB
U5TnN1Fuwyh9NAErVWb8ZXnlXvrYTbkx2UcS9GIh5tvQbNexgwi5T5hQGca3Uo/B0k7Bslv1eNUH
yGo4uZf4gnCl2CEsPmJ/Ue8uncJ5LD2KG6cYr6iiYSLvbOqRqgdA4vyyhUALhJQGW5qs7wrtZx0e
hhqcstdjNqg/pPSPkYdqLMq+YPqfNBBdqEuAgLSAFruyfagqq11iZTwaVv3UJu3PhFzVGKKnttBv
QVcBQDHQsecWfbDRPCatfm0koYyWFWx6u6KUU05Wqqt7HaGkUr+NcEJ1lC7rQLJrtRIQbMU8uJfa
Luk7WtqKflPS5s4ZMHgJ50PhALLC8EF/hZqEhHLVVH8iDmOwOI8mlhGPhL9hyEzEnysEnuNEghGg
oIWlvXlhpd815Cr3SbhLUP3OWsCzAOlDti0bQ99BWcjM5mLb9jFWxcHUza8OMAmKl3c5IBmvlOIp
cBg2JzgqgNepHJ5JzaImMm8zbrcL5IeELrBpPBrvItRfKSauYCWgDlIkQMivgYjTREf5j7aefmRJ
8xRNhk00w1id4nZ8TKeCXpIZDjCb0k8ov5umiX5a7LUMN7tqBT18VzfijtwlNIM6HEvd59Ef6eQr
GixopWfzGzreCVRqC1gv2NZaM4hYI4yvzvDPJWkzsspWnkKQTk5ViJ+KoIbCLxYYicKVbkDFFNZh
yrzANQrAoN1E7meMXZYUZJrL3MSL0ALTKwfw8broGZF2j0SPvpkUiEtHHcDmVF/twA4sjeZlSAgx
Ud+nMG248T1EnZZPlD3gJyxlLKb0k3uS3nDvSJ/nHHgJnSmGolOq42739uixgL9kfnuKRuFwKwGM
tCGwLbXIP0sb0IFMObr0OM1Dvqmo5QlFrnLv29rVrFS2hI4ZoMZ6mehUKl70WEXea6bAi2jzvlyz
dLHDJsHalroxT32OKG+ZLwdxQSyevit8724i3BxbuumtMsJjtgpPjcuCreS4VCUdeDT5Bhe5D/aG
l3yYVfHmg+1lienuyYa4Z4m9Zk5/HgK6OzE6mTC+6kSjCo3kTEeGHCoEvhcaFDCw/ZcKxhnMf9Md
/em1FOQCjYr61Tb0e0abC+2Re3fobaKHCiBsjKrLyDnEdfHooQ1cM8ZZ2Dgh9pFX7M22JqhHC+rN
KLTHIiFNPs2zU6iUJ38aC6I2hnOkp0eRAKaJIcQ1ARuQWbOh+1UyurVBypOqhljgrfAOnXAFwyf6
VAnrolthk9nNNqAx2gqJMBGBOEMtZbATkJdF5ofX+IIuOTV/2QD2jJPsmFlvcANCopAl3BHEFI3z
UetevWKUuYa8fMtGhl0pVq0BbUXjJDC+qO2tiDohC3gI1ZlzM5HIvOwr5P9mcmsyHJkNXJYVx6fU
ZQy3yWm2lgX1RD68mqLXKTaIy9qEAhpDGiku0Ro/Uu3VXdVjk9O18CsOoysU8xF7I4T4yvQJfcqj
VT0RA9B1CCZo1HJTwlU6IAXFkz7xjMENdIsQ7w19iy9DOj+27maSMcg4MbLIvb5f+CMOJNvejire
oaQkZBxksoubmItUsd1Oyb0gD3ztqacU1C6+MYxuIr3I0Njkhr5CAMJj06mXXlNeC6+flihUz07T
r0bwtVDJiMeK0GQO4g7JQL2G8qSfKlCv+yFXLnkwfkRadYglzkx16uYDi7+0Au79QtA/byPfPkL3
yN2pwAxLU1AgyAIT24aez4in4KkMHy21odk6oJTFNmNwWEz7vkEZj/bHVz6iCim5pTgm+j/4kdx1
FIv1e955yoz3eJJOM2fz5fqdFttHqxsw01o2oA0Dt/SEFWaRqhATjOFDdKSKR0330BHOiApzBM/7
gJ0ceo5FQasaHzVOFD9hTwCTuqhIDbhN0fDK+CoGPX5qBwaAoYGvp5NhhIE+elMzs9sJJDBpo32M
SCRI2ZyPmr269TLakWF1qrmARyPRzzMFAszGHPTc3WwrvLcdHJm+wACQ2N6HivVraQ7kgsUj6m0s
gGVw08c824aim5ZEauCToDEhS201SgLNq28nGq4Nnhc3tEAseuFTrdiuqqNWIJi1VuvXPMXvXX1N
lvWEKxMmmdlc42h4zIccLp4Hdxkv76My2jc70l51vdxaAUIOJBMThmzkoGpkNZCxxj1wCrnQ0PEx
AyL1i84vyMq1rUzXoMYuNV4cQQtywg41QK6eJixcSvhEwqLC/PLHMppL4+P+NJSIyeXoXRj6dvCk
EdeMW6Pq8m2ZWmcxmK7RiYTOU00Mnt88WDTUdZWojURm6zBTancgogUec8UxXIV4rU6IDvuJYHAp
jAOyvMFlScIQoDXdocCq+PdPw6qdeIzyhwJHAgUdRLS6jpu3goiI1Pvy8ao+FHZXw1+tfgq8XFxm
Z6P5PirOEQGa1RCwyG86BfkxyizIXVW9A2GnnkYQOIQNN/SO8/CkIZZwSn24J7Xa3Hmt3288u9GA
w6Y/nGoRfccGcccwKdCrqCsSdOGE4KE6juyhdkWMe8Mmx0HaP9iZ99wlmrrqW7LRdTv0903KTJ90
ygfHz/tjNLNi/B4vSIBawYEw1lfMJTsZPxNEo12uYTqlByd0MtfKEwCFTfNd92X62arJdRoK8wDv
Gypx6Bt7eG9MgM0yejP7dISON4TrULFtdHCx81QjWQE1U72GtCHIjiLOJZHpxVYdkJZZA2JITq6D
rJnwhG1H/mnj2FzKvMS2rUoieTuk70BZGTlTcPTYWLvwJzKR+9nJxTGx2Y17PxUHoI1AfGaap57s
1EAs9AZVRd+MxroIzdA1Rp4C0DLqtk3lC5i0YZs7rAp2ofY0Ekr1pOScSHwoMGlhXKe6CbfO8NQP
uIlNtuWdlTDwr4vqNCq+vhh63DUpVYKWEqvKUEK4egTbFa9Zse1KQFqk/iTPXQo1Ikqbpzwq5Hbw
FesJQehjXsFCBURm70eKBOzA8spIkMo6115tGYl7Fug7ewL9a8sD/XzkdF7OST4rb1kyUoAx9HGl
Yc3yxvKdQesFi0RBE71mabFe8tY0DmrLaLAmSXHTmNN94SXmQgtpZhkF7kGa/ccIN3DRGfjiHQQO
EcPFpYgPmqSAMnvYDLndPROEo+3iSjL2m6kHKH2GbjtyunuicRahn84AhXQOvn9oFbqogo1lxxrm
dQnq0H4aib54Nwq61nZkRw9Q/BKpUsXMk211coobAjrG8sNz9f/IO7PluJFsy/5K/wDSADjGl36I
eSQjGCSD4guMEiXM84yv7wUpbyUVl2R06j61tVlZVWVJFZgcDvdz9l67DPfNINq5W6nG0h2y5lxJ
eBabsrZmEQ3e2VAK+64Eu6XEUvOlzl0xVyQbzzj+dFWW1YceklNqsQtvxjC8WqlQZLU9+pCuJZIH
LE1TAsXAL7Ty+ILdA+MgiFHV7yLcHvPcVHK8PnWx8ugmYNxCKkQarbO1/PxYCpINnZ6El1Ty5V2E
qTsTAXEEoituMdLFs74VP0yj0R7xHRXESizNHMhc70GgxFzqPI6o2VSv62eTNSplVOM+Z135AI0b
c5uRK7cSZlgyieqTLOyCEAj0yiy3b9MGp0mdxjeoP8btHhT9ztADIMWJOi/JS1oNJjMExQ5/xUaY
FDu9cndd8AiaMP4WEhEoBvHad2r47PvDbdkz1geAI0c/QUbaSaV/JxjDpY78YeBrcmdCTnUkSMGN
m+2qyNfXQ5pisFWiYlU3g82LSU6qXz4ZXvfU5rWAbMiE5DkR1bCiG2EAibyVSD1CTqvPY70pZ1A0
wmmf8q42fLqAT3kCOFO5a6lsTPMi8ddZB49MEvqtkUfRouTUJEjATCwWK2fWwBMSur5lSuFsfrQV
zAW/GlY4MoeV76IV7axvOOmdjVyzvGxw/uIRLW5DTRbb3pGDKZIOZ96CTJ7FSPFuGFHowbgouxHN
oZaDbiJvAR9LN0gHCOWUBIjdSjZvEnft+w5SdR0+TEKUBC8q6qmEbiGYRklGApS82pr1tYqb5j4z
WqAwLB4gzSsTuZGVReQp5ZwM+wdTpxJNQlDwIOtZMpdiqhBKBUcjygrn1BO6th3qL7AZfFuGHCPD
08WC3UzVrEx2UQVftGBlKCmUS1TdWVRlVaMBpGCZeL7yBUwAX3TbXPK4CNBU+i+EylCCqd1XIddH
2mu3kj0Apkv1ilanfVajAff3sBPkjsPqFdkNJbOV6lfyzKNSxy5UUGaMoEp6UFlbP7jTMG7eEeaE
IFZht/Xzf4ux4q8SJ/oO3TPdaLYPLrB1zoqZVkvDyu87uN4Pg2KGN20Rvlp3gzMk943plif2S5YC
YCOsrXKdN9/NnhYVDpKZA2Fcgtiz13p3pxuEPjVq/z0pfX2JTgOwhJnYx7wd7ONgyDkiKErlVZj0
S0xj5VSHSXW0YsQzduLUm1zPneNoc+xMrbuJGGLE/zUUNRCETQlxXDskGzmgOtD8KoRXjyE8HgmL
+5//6N4okXEGpFMdet/O9mqXnctUWZLDJp4M2Lozr2oNPBtCe7IjIlfcZF8GbnPUtRjRW1CTtNyR
yZWKVeFgLaZt6M6xu1nnsqFvXTgO8QyFZczSOJEXgLGiY6TubMyfC6+H7jbk4T5vYLJFEuBFL/SK
pdp3w0G27lNKRBNwqyZoae+bsHriDZRM28mKaiz6rYdLch3n+AmZrKjeZC9S0qA72ZByzRZDjnc1
oebTSEl+2C56GiXQNgmAD6pILit2LWbJnNWbkthwbXz3skJf1DbKLZuHJcSxzdu7RGeAkRiTT2Iv
fkzLsekWyEctNKXlgA1khDGiWxkrLZSz8zrHZyFRvQMyt/J8lRV2rtA8xBA/7UkFqeX8MQ1uKaMe
lWA095cEhNXZue0otJBwR0U0ZNUq1+5K97feALsqcANo5y2CGq2sD36o7bPRQB8iHWpvnXi4xQhy
70UClqTsfsudB9IlWEvAejPMl1xmJ5cpKbj1O7l3X1wHTk2JWSDv8zOS3VUr6cdIDs6h5sSU2tLH
tgLST3d5KkLrybTse2nMzwDS+A2AwDhzg4vqW4vNYLiKRLrLTfOhiWnQxFJ7jMT3PiCrhNyV8pnC
lbJ11CqbKnqFhiV1Xlop3PeQeZAJkiNpN+UrH7RXRyPCiVLF2qUPEqFJhLzjwvymSN9Z4UkqiXCR
rFWAAQq6GymxhcsHU7bAWuQ+Uk2PhhBINkGFnH3EKu+Yo6hJYIdtfgQEdOpahFQMcJwIwd6nufhR
N/JXHNb5RGY0VUpxI1EQr0o4FA5L5SDQaIezWJ3makEuNSjQnooF9b1JqUWPeqXuiZrAUCyjRMag
+VOm/bdf729XFQa+t07Bi3/83/8/ugktpPcfmwmXL19/Nx+Of/2Xj1DR/tKFqY0rZ9O08cD9l4vQ
+kvHvIeDEEsgoLHRvfa3h1D9Syi2Ss0fGo+Cj3C0BfztIZTEX7am2IptoShRMB5q1r8xESoM2N8t
Bvgbbdsw+ZdQFBtz4oUjjABbEAlhyO4mYazL3ZAvXU9TM2xUGkX8QrHTs+qa1P/QtRjfCdEF/oCh
j21qVYh0bN+GTbupW13ZgqYOb+u8T88k9FLcqfWKnmho0iG/kYcmvG3Kkr1m1xl1s3e9MrxNdVlK
VujoLMrNdUxXWvcj9wZRb3q2dbIspmyw9XAzmIBZ6AuOol+r0KvbQVdoEEi5Tv6YbYxJbo0OZHaE
xQqCKYgVwcLRLDQWEBCAKcS+kssT6JO44qio4axH10wRZ7Qtxn+STdybQDfbjAYu8ZBTsEVlfadl
CkaemmX9uQg9+Ggpqe3ICIPvQMPjGeU5pyMu3eP8UPp2N0VrwCxiyQ6OZsRjUERnrfQ9d2M0P4XX
QHOStRD0COm14NSTTr93tAw8ZSHM4RyUavHkdnK1+gkOzGSAc3aYlU8VqqlHetTpazl+qdhQxcaL
rdWYUPLQVF7lRpcBOLMfIddL14xw4SsNHG7Q4IlYR4i61hIJlwrE56o79rEKBwqhbZSwUe7hNkrc
1psY4Q8CnLZXb1krsGiXraL+FjVWek4Q9fbzPLEBC0sjxAf/YHRHLi3mtAqhDYATUxbh2BhpX+I2
9t0lGSQm5Ne0dW/Af1PIqglPuncNnpGuQn/nJ+wxn9WESp1RQYbxaNbpmb2v8xwIOf7SSBCBMme8
JEhd8kp1qu6xLStGViF3oy4SWA/GJ/mG/q/4pgNbRt6T98arkTmVPiEbZsDnFDKAA1GHc0eVc5xc
qQuKOaFnzNo/7+NZipPmqWjreK/C+MERZumthuO7LNSFZGbmN923h7NK8uDNEFndo2wH5g3mSB4U
Vj5vXrlRu0bFz1xtskpnuyMPznchhYZxhy7Dfojl0nwg1DGTF0bnSWPSwcD+WHNHeJXpeqArh4xC
GrYo03vREaO1ePgoGMSSqv/IDJEdwDZ2I6IUodTEpOwPs0upGbSRZEQEe2GLRluR082B2pU+Vhr9
EowL1SohsXxD8Qlvlxn46yQooy8JYA5WV1UdP1l9pSNTGAZ+3HPbcifXQ3Ub8V4/2omdHZCdZdSR
o6j8weeL4oZVM/Zk/CXPesDbSV/P/ZYWjfPdTiqx9ok6CFfAXIunoqoBZuS90zzwUWKk60iEO6B6
wxihEeb2wfTb9BHxNxV6g5bV0owzH0tYHQi2OHJWwmvkXArczy8EbeHPp0QyepPlUNmlKX/eVRZT
Q5mK9nuYdP1N1UONp0VYuhT2Q/fGcnlEvhHIrBzC7lao3ZNdtrxFEFO0aWBrHoUf2b3J7NDXp+TM
YHxQS08WU4mEGM44HCnlaipKloLVsDRkncVSpwuPEnygycG6VNv0nPnYmdu6sh/RXYbpTIZ/283Y
bI13ris5ez9s1xC3s4XcCUjTJsXcVdAYyquiZ9WtlTOmqFZhswL3LZ8ReANngbtEszg2vDUMZfNb
U3nwh5GSEDfRheWPdAgD8GtKHDUL0IHSOdEi+1DXemNMGQ0ZeRItuqrMNUYWjRpXt0mkZAdTJXOt
7TQES30RyCt8gdUtMO0m2HilTVGcpo2yM5RU/mrD1T1alJs2JH1LZycbeE2dzqT/U3kQiCrGKd4m
PwRW59Yd5E5sIigiFV0rl2WntJQf3ZLBTq4qBVwTe8Qwp/Xn4pHTaqBejdYPh86wh5WGPfpR5B20
1jAeBzGxdij9O1WR6BqmkUJfl90xwsxeOpu+4/UbzRhaGE6VlK67QevJZpfM/haAXP2qWZHxoyf1
BqQNzeWV3A7WYzUYxY9EQ99W4Pwgn4cE9WTDhD70CMFaCA85NxQxj0x7ly67rN8rYUqFuDCNuFtk
Tq3/iDqPoaQ43roQOtqUtPFJLYF8yoXh2kB9YnQNipIUDYVVe/oNJX+xlVLZoeGQ92DGwcTSG2w3
apGjUgrtHKNx0Mf2j0HU2b6MY3/vi5wO5RgLXwaVsdGIoJkyzyGRlyrMuYSyyOPStcoeSMNE4EFq
0VbL2e9UvUGPqJW6/SCaaoXMx144turPapj2UyCQ5QItGXsPXQvbEauphtvOaQhco2EPRw/qeTf0
xk2dt/CJMjlZJyJy6Cjbg0SJ1WV3rhTeV9+n392Uro/7EvoSWIJoGw+hPHXQXOcTrbf7uevZ8bwW
tX7ThnqKykI3nolQHp6iqg/msUJlTkoNF+dbB9fGSSEgtVW7bXUBwY08q1NBcAsCdZNsxzDWdljI
87vAr/s1Vu1mLiNQWLUlx0zd2k5modSAe6dIybbDZa9CQHEya4lKA6uNjIIoh1jdGIIgw0hymg1z
kjzLq7a8Lxwp3ZrC9ZaBRdaklKf6poBCDE51kF9iW5YAnEgtdhHyF5qXzEQDZzThvjKDZOeCd7xt
lLxYKTrEZbtIouUw0MsIjVGPl8EhdxON3VrgnzPLLKAZU7ql4K7fFLqElk0GaJRjT7uj28O7XcXw
hSIQtjmFlokh9+TegT5HZEK3rTfIVvDlSF+rVdsu6sQxkHUVGHcqG+6nXjZbkfbPrqxASQegjS9b
s9wEDYgZr5MC2FRo+OiFU9XjtxRYtx0TqsNcvDcygQ2cTf+yS6PhsUxc5zYtYfuC8fe/1LJeo1Ie
i86FXI7ktJjUJYANeM1QEpG1uapYsjzUXpC/+LltROgwHAf5RondLndNUkJqJV7LISEUeURDzEiE
sfEMUnKkpHBWSpsYm0Hl8goP5VqapM9ZNZBvTXPlRTjoSpJQiudy4BkYmi2FMC3K0qz70OL647ok
aHJq7kP0IpBvrKHHQ+DPiZVp4ZcyIeQeBbChmsLCCyHZI2nDD+bcpeRUrCU1NWAs2BQ6+w6IDCuH
aY+rcJklGdEoJqsAR1KIva4tuJWeqt2qbiFwAsZatMITWK19l0aOBj1xLheZvSZFz7036VBstRrh
vtmzMa+kTKwM1PhY53mMiwFuPuaYEDaacMLgFMsiQBLcy3s3jQTRqqY4GrITr1SpiDdGn4rtUJXx
KiDtmhk1wm1MsRfqH8vKk1lD7dczPx4RdWYEyEFKXjTNM/aZCrvLsUv9qZNt5SW1c02i2qigXgzq
Pqz43OouRIHYE3vMRfYu5bXZyo3NmxyH3hc09NJzEJS0sbSMAIrApbc9SbsyuDWKFIK4ZBmg90gA
nxDUXf1ATJI8eUUFMkIvOZ1EMbK1i7QTKrDE6oSDQkhyumQaq/AIgKtGSwxl1XbQzGrOFGqccaKX
qziI0x3xRCRydTnZUnmbzjK30teFp9L4cV041ylB5p6W+Qc7c5Sz6aD4s7JowBKnS1uv1IIbHBbi
WYDV3mRx4B9Y5GSLaEiNlZqmrCYVMzY2rDPVjc4Hc6a5AbDoplaObazJL6xsqu8tSUi8JQIHxICi
TesgMZI9gPrGSoqdnelfSiMFu4vNbZKrOfRIwUdMrbpgoaX4dEFNnboO0SLPE6FCFW158OkeMDuq
Obv87sW8FUpvtPu4I+2sqVV5XiIB3mmt7pzc0O/W5KTbgByUFjQ8V3/2WN/ykShQfoc+NftSDtuV
qIv2aNI1fg1rRZ3rokZKGvBRKZHGEp2okh4EA0B2g13P2E0nSTWCXQFex3Xho8HrhnBu6mqMG8jl
nTsmYDBRQOda1GxLGKxEx6Ge1o5JlWkn6KntjgmGG6IDn50I2yvLuR7qNL1aDEmbYoilVYG1aal1
nBDwuazWJt1A4Aa+RCeDhMWudlTe+UwNaSaMKTl61jpMcJOT5ZXqy6QW+VkjlkVddAV7pUkuJK9H
J8UdRlhtVPuhNJAhsPZx72Vfk9cpmSFzenLIegOlukmgqRzjjHITNUq52MXoCvc5CyEDIoULhyJx
aG9WuGQJb3IcWLlhlAJt9DoNXJUNgy8h6iufmWYeb9w6pHzVg/BSLaTyIKT5iM7IQZLo/1Kta7eD
qTjfVFUZN7ZKsnQbIsGETDLg2mlF3hwo5ugJ7O9mwKjeurj60FzPhcF/M6w2LagBZfFe09x6j9Y3
w6vYUjkdUdyJnxhAJQBTVLEksO1LZIsYQpMeq0JDsmoyD5uNKlbCZOqdhiikNmVux+vKbZ8dLSIq
Us6SByfqi681Uv1VYIbf/TgWs5J2fqb47viZfGVJ1hFcLLZ2aD3qJdDZrF/bEfehkTRUlsAxcQyR
kF3LTOIiKJ7LQMNHyrQwDeSiZRRAd9PphU1oCX7zg/6EuvCBDzZSICe9Mcmrb/OcXmGhoIvhu1jG
J8fwsD0M0p3lgMKMHQmlHGhe3TAlcqJklDal9kRswEDuZ/UQOBRJxbjILNRurgkPI443WNMgirDz
dNomjqQVBTKo0EG+QdW/T4P0UHri7JoFNoHW3fDhtVdm4wD1xrDiOnmxsAvyMoYQPDekynCmKna+
1IUxLNo4/lI2VOtJqDTVhlAwFeNKBCR1EgfFl07rX+ua5NemOShW8uq41Wkokm+5h6gvAGVOrhmS
hf4ZEu1NLcdo0uoxljyfdGUowdkt2FsQkth9ISj5iIyM7NfgDjXrtDESKpY6wodvwDmhL4cbS9d3
dTKM/rVTlelHpYcJ2kinTJQrEpdmUZT9SGgK0uLns1tGBCXzrXOnsgllTtWkZUMihmer7cxtonXr
eStkS89K4fbzXiRb2cBfwOS5jcruTm+R0VA9ovSe3adS85Ajy52YYX7XCBTOQbOXao8fzGe21S7I
6jrklrlnb/Sg0WPsqfjjFZ2CsmffAzsOmL8DDzOKgIL0FK+13JvRn4f1QUiA1PsLklPQbo9tsEDi
j1TW4gHxNIqXHZo4OzsuqzVvgDQoI3BwjFvVkVYdrrV+kI/BiLR29K+5CF6wxN3HXr1vPDLCG8At
2n3ssuJKzIlV6ndSgg+oxra7MEPlFPYnDw9DVt4lMcxzfPBqnpBUId8lBa+oRgtPB6GsgbdGWzsp
a3Yinj4l/OtJqpuvkqEsnPCrCILnNA0HMG7pWg2zH9aYEyASJIqSddflzUMbfCva4hsFoomTPqvZ
tq0Oo6NJbYLpUPnn2COmMlDBLrAVIGqzAX9oNGRdkmWngithk4CQxoIiCMBuZ6nBWRlCzBTBqw5t
tEINywgzQAI7A7raqLwtuxdXsVc22T22SVeMr6lIYDUi3wJ1xI7SOHWiPbUeGtU0eWK/PQ31s1Bv
7JqqtEloxBgG0pjYhgtnPVTJwmKXYrXnSA1hiSbJCt/7oqqcHQE7D6IiT74ixq8fh6sx9aQYnGM9
U6njiFxaYOlZeNbJbrFPFgE4ZdIlSdNCPYQ5e0MI1ZQF8MofE8izYaFjGHYVBd2QLz/YBvjjVGeH
SGaoJ5bw0GZmfmOrOMoHTkpd9xhOUTEDfrXpZVgECoZzufYz9NMUHPviKBpzBYjilV7vzMUxbSDi
gRM/ScHxyu5tn4hFHtW3Fas7BJAgU51DheF6KECHm/GeeX1m6tWB5LmpZNhnr6IF7lfksqJV0pMn
kNukBakItoiatX5IUrry4cSSDsOPZ0hBbL+fpUPyasRj2rGHDNqhj392g+Qoldq5QcZKY8XZqxpi
PUoMPPIaTBvzBpftJvWoFCsoScaIOSJEVpBn8MXOBrxR3qxwA7JNTJLX+bjGB/xfzrM8UM5A0zSt
7TOBRfMY0f3WkKjByE4Nkd+gEVwNpzLEdxKYxGfTrjlXZMowv8baqsqGk0N5qYQ35obkHVkOG7kB
UvFT3Ovlc9MyudC0XykxYgST3PFN6VlPhWyJqUN25RinCpY5FdFcAvSBAS4s530AUDki/2AqfLVa
u24MDBoCCC9/VLcxqRNWyyrAUQLoA47m6C9+FmDk1fw0u6FAN8QzIsgBavpJ3qX3htS5OAFFz3d2
zL9xoDSESt7yxgkLkWpSKT5WhjSi/1UUmGkYIem9n6Zq8d2p+dTA4tBDBPcq9Z4TzV8TqX9ntBiP
6iRxnkJWs859Nsh8t/qmeZSYMm6QDiCcT0RPRu6UJUXTPOgh2TyHNupMTKsZY9KRWSbKkRrkj2/6
B+/A60Y23RtQG0tM1GsCMrGlqpqtmRdl+TrQ5WzwCe4yKbWj9NaVG69A0NlYMbFnnx/LuHKskUL0
hiHVUJIoGeoT8BvEp4wNUkXv1JmR99mysh0/vII1evfadNvUNXnsPFgXNMCYEN9AsexJQ2OtyPVT
DHKg0MTh86u6oAn9uoM4tWwOIYSiX9xBTdc0bJT2JLXTO14JKq+japVCbTPaJRkLaXnliBe0pvGI
Kpek2rT6IDLKlyg3+s+h76kTEgS+6qD7kRrg//r8qt47hq5w09iq21hPLq6KGxpnHVNP7djs4iVz
otXS6fNDvHPj1LeHuBgOlmf5fWfLcKA9yntI1QWoWOlrZZ1Epk6T7OHzwynvDAdhQLlSqaFyC80L
yBWOQzQbDQGZG31BogIq+ASt1Eos2xkz57ZSFz3REuXUXF858MiTunjHqC/qwAoM3YSLOJ7Ym3Gv
KzndXg+Pw9xZmqthNWTnYt7Oik02JagmfLpyuHFYf3a48TV8c7jC7kLAAuPhlAUr1YVW75GhzoOt
t7H9KzQt5b1rMxXLBETKSFcv5w+N+g5xW6QiL7O12AUzb5as6hlpR3tpFlyZP35SIy+vDD+lwTdP
Bmt6SZWUpIRuFX2sYAdnDZbTkjCfGcLOqQMPbxUuguWVWzmO8v92QH3sjxqKJsvi4i2wjIo2OmA7
TFLI3RYqrcGVMyPxqVj0s/rWm5uzK0d8Z47UqGj+54gXL4XXO6ZL72YibWkuVXO8QdmMtPCJzRNM
2Uw/orY++Ytrt1a9dqUXY1RzXdFpEEukbTVz4xMcA3vKeml+WHvBdHe2JsEW9cy8PWbiHnf8CdHI
tUu/gLeO09pvl34xbp2GRJ2cU5CXw2KYNYfFcALXM9PmykqaQs4K10D/Ttg4rz/nd6ai3w59MTXQ
YpRwUP06NBCgu6qe0Jmcsvoi5HOjz3nevK8TDLHhwppfeeTjj382yMaTe/O+KsbfB2enMO/nNHY8
ROBTfYcobyKvaRgYd4I69Iym8bVDX3vqF18SozJr5FTw7nD8Tchp36fTn7eaBeOiX2fLq8/4veni
zfDWRpXAm2uFQ15ApPs1XYTbfOrN5DU9rP/BdPHPuzRKIt4eDCIPkC+e6t9XZ2+x8kFbm9JeXFhM
F1ev7t2X11ANQ+iE8mnyxQFtFx9AO85PhEXNCPu0V2h45+MVKlPwC+o9mSbMi870ygh69zG+Oe54
19/c1dLLM5el96TeMGaJF5xGC2vmrAbmRRkx2fVZ6p3HqKML0IRmWYomxMX7Mrh6Z4Ab4lXVNiG3
FUnlz4sc9tenpvdm/d8OdvF+kNljS3X222MMx/kAw/6SiNw/GqQsrnQaN5owdHQpv99OAjy1Qe7I
UJsqi/ZmHDS/BmmxkdbS4l89OxM8s6LCqwNBAVuVJeTFKxiqCXF6WB8AuC6SBSkIpAzs9GeLIRPN
W1LArhxwPPl/Zptfx7MNVSga6zp8gxfHq60WCoxtovmiTBiQu42QLP76+UWNH6lPjmFevOUxNA7k
zhxD6YtTJLGnc8gUePj8IO9ciEa9jAEoVJUbeDEsQHEYgMsRsoO/GTx2jFY2ohGuvFtiPNeLa8Fs
J8uyZRIHIqsX9yvEvhMNGvzLHcF0czFzwy2MWLz2HUyoFFfXJJ3qd+JIB22GQu5c3hK1AxOYLyTF
4ZWFntCd0pJQpqaYfH4Hfv9w/HyUBstKHqOJquq/DR29tgDUxLRIkFaQZnxwqURN1HzMGU8imcA8
7fHzA77zXA0TLRg2Uw2q5iUEOJVVmFPg5Np8K5EnEEMf+p8dYJzo3kxkpBgrdJYptoTUaWqUxTgX
ytXnx1B+n6V/3ba3V3GxxHLC1LG7wJr0U3zH+lO2+7XGaFbGTjuVdKAO9Sl5uPpxeGe8/nbzxj9/
e20SEp+utCbhY/5YrCF8LJpVvqRvzsrO/FEdYdL9Grv/SkP5fxe3cJt9T05V8f17tX/J/l/IXBB8
Wj+WSd6MGQn/a5sW319+S10Y/19/qyWF/JfBFtCAi48sCIXPf8kl4fj/pZiqxdTBnsbkY/4fvaQm
/sLZTUSDLRRQ/8abzAVBUgN7BFawKhtyk3//N3LJ398zie+OqY1fn3HkvhkibQOwsXU7907qg3ZV
dZa2bJ2mvLJn+338//PrFwMQOK+M0TKXjmlG4p+wiABslugUUW1Hw+LN/T78mh/fZiL8Ptj/OcbF
u1Uq8P3xrrh3aHYeTKM3p6rcwaNN/H/1ifnnABczhKgy7HFq4xzLlE6j4fjKKnHTZv756X/0AMZ1
z5sHIJoy0n2H07dUcHSW1e99B1H35z/+0b25XB3qA0Bi3Hp3mgQcv26l9CWu62TeWJ24Msf9/mX4
5+5cfHhbjiAhs3HvmtKrl6HexkictBU5sfYi9jArBOmVi/ngSOLis2ihaOvcwHKOoZIuPTVbhUo0
8yzlq612B1cCIf35Tftg0I4JKG+fSOngieiBdR/NJqVriPrODTRChGLci5Yn/9mwvVzPVmnXDYkB
CNo1s2HPlelQxPzq1tBL9fHPLmS8wDdDCxuJ6CoUw8egrm/kjCjbiF6Z4Z0iR+uv3KwPhq+4eMPJ
b0mShP4mpFjjGcdChEdLP39+/hfL8f+MrVEs/vYCQqvIarOsG3z19Pxzf94OsFUc5EKP1vAA33ka
5gGIOWlulhAKzDstulZA/lkp+2cx9s+xL976PFVKbTDK5lg79KTaai3Fd22wN1wgxeIr9gi8bcOk
UdcNbo1RemYA74ZD48g7bLCzv/8D2+X4d2LWFijCZl0brKT0h8CFfeUWfXT/L6YPpMxO3OGrPCIn
WAvxNfefNUi+jui2RQJGkRRP4qalAhSeKzZmRDqa1qzHzKfPT0D9fdH6z326mGIiG6JAofbxUcaY
WyElablfWKSWisGtGaZcfWs9ORkZ7QuFpWtcZHMaGbDRqaCBAnRIYOevknHgteW1mWK8+vce3sWk
FPdm6NcSaV1e0756erJvO/nJyhkvIkDpyUq1LVIVRaa9aN1qlglEHQ1WoIOjB4/ISTHxa/WcXdJt
DekvM2jS9tK+tv0n2BcPZig9Kxgfe6XbtPBkCq/fWgo41BqGTueVCJbqE6EK38OxT4aYBHMh7DTL
Ym6spZ5QPPLHLMSpw4CGvDuxMNjIsrOsa3NLux/+N7V1IQ03dOuXrtFuqxr0luJs6RjtDcTktlsv
hZqv7KZYen509JHTTXLJWugR9ToVUULUhfMCMfi0gvGhwoHUG6YWnMOYAp2VUJI7OuyLrg7oAlUp
FDnjyrSmfDAeLjcvmO7cXK8IZQoG49gNHmrOnJyZ2sNHVbmpDjNTjfdMr8kU1hrInMa5Fh3ywbug
Xk7c3aCbeh84h77IFlgukDbFy8+H+QcfUnX8Jr2ZSoN29DXHanbQWhB/hn6WqnitZtmXz39+nJHf
Ga/qxUytpXFIyIPID3kOgTvSCfYxsyXwC8zK3vbzY3x0CRczdSOVcZCZen5AqQo+MwftdizKSLsN
cuAeV+ajjw5yMWMLWorod/ry0FfRDargLR3GWxKE//AxXEzKZlEqdpmb+UH6abeO0jtHUSBt9er6
z27SxXQqgeiWAuGWhwYtCLHsCFsUNLloAGR1/meHuJgwO2rSWW4oxaGS+sOArY/SfrXLZch5nx/g
o9fgYvJDJagnjTsUhwRH6qRPZOy2aMKvPIIPfl25WIV1pC2XlhaVB23wT6jIQcO43z8/8fFleuct
+Bl69uYli22v9+HNFQc7cH4glkQEgpje8ZwDbKnX1pKv7Eo+uoSLl9m0pKhqWqaoyFHoOmREkKZ2
c/78Ij768YtXORBSAs+zyg9hZ3+rsM3hvxyuTBPKOEbeu0MX73CkFj15zX6FrGNRkYsdmxTvGsAV
ezjAM0l1vrp4NfKBEGunCr/+2RWNV/rmsYgEDgNg5eqg2s4iK9Vh2jplP/uzH794o10o8UNYWHwu
cqVb12SmT9tGM668CuOgfO9+XbzOcQPtvvVRdNm1Vk/0IV0QMHrCFLFNZOMsQ8VKY2t0iJX6vyor
/Wc59PPJvblZFAiRcYXcLFalN4NSnlpNy69czQdfiZ+f3De/bYMOC1utAtpja691Uk+1wnwtamWe
atqV3dxHy7nLRn+FjBmjjYQ3C5bbUwiT/1si9/GIfnDmhK2gnExy9YbKZeFMMB0QjKUrdyi0o13V
9NjseteZy62Snw18d+tMJTWoISCcuGFXLJQhUo9GoxhXRs8Hd0S++OJXYWx2JCdXhzZtF5mUbx0x
3PpZsq95OT4foONPvTOE5IvJgshAp7CrmNHPsm/l0nGfAGFe1cJ8lLVmXjl592L4qJY+P9z4Ur13
uIvpY6ja2E4IcDp0KFaVQg5ZsGGz/rMfv5g+TBUhWVFL5SGCKDYDEJtDE0cd+Pmvj7/y3qmPl/Rm
eCpCyoeo7quDbpEEleppwD0zgxnbdn/x+SE+ujsXswXSoVKzjLA44GFr0GFibbAsNbryqD+6gIvZ
wslFVvmdVR7Mqoc9IJKn2EEDFZnq7vPT/2i4Xnz6rU7qY4i2fHiaotlYhWZ/7W0soMCzw32pldnd
58f56EIuVgCpGdWhMIrikA/iPuqQnBTVYTCT45/8PPmjvz/oVKIcAlmxOoiQ+o5E7pTd4QMpm9cr
v//+fZJ/pqm9GUmt04kaNXtxCNKuXqNlMeAWJPbUzxQi27REfGncIkM9mXs0yN1kXqFVnbBgsKeK
QIBKY3LkaxsF2zicXFWjkG5k2RDTCR/fxb7lLFo7Ttkh9UDS4R0QGV7yLZDyftmWujpH9GEvI0+/
z1EIgBFqcRzHljoPaiJCEhmfXxUhsbVBNC1Ck7hT0szkHaZpvseeRsQnopFdVpJK8H84O7MeSXFm
gf4iJFYDr7mvVVlL1/aCunphB5sdfv09jHSlmfy6qqR+Gk1PT2YCxg6HI86RHRC/Jg3SM6Awd11F
QbTxywSplErvVKlDpLYAWAdpPx66pmm/VZaW7BPbK1ZdCs1b4j5ZmRJgElnI5isL30c3+Gqk1z0t
1eNQqkuLM7bIdRqf4/y9j931vK/5/Cn+OZqjHee/o0RE0rPxbMlL5dbJ3s89+1g41vhLspMCuFlx
oKpA/H3+ZR9d0NWIxxYcNhAbgYTb1s0khxfSMTfVSCMcz+rzr/jzS6V7V6M+lvC6THwPFxsv2KFp
JV25YegeaVZz/u4r/Ku1pqsiG7uFkJfc8+ttQ8JgwaJGP0PLKdtfXYU/38B/vVomjTSp8HR5iY36
JrIptzO87HHwnG+ff/5HD2K+e//6/KYxaq/ubR4Ea/0y8ik9dhXUqIoG160Y3OmLQOWDp+HPK8S/
vof+nlzqrlFfaqlufSyu9HSd4SB8MXg/+virhWagmxoBcK8uTuUEb9GgpZeEdpR1mMXF3w1Z7yp2
aS0zdfWxERcz1v0TqIzv7tTNZAOPAuHJ7v9qzeFI+b83qtVad6QnTFwI2/ZjAcAsAFNoj5B5//Yr
rsbURItL3Em+IofNM0zVfZtUZy0LzgUNb58Pqw+ex3V9RDpCGRScnF2oc6EkjooaGqo//+h5xPxv
2KJ7VyPJJcYd6R4WF0jxx6RJfgE3uHz+0R/96qtRZEIDUVWti0vgJt6y14rt2GJrS2jz/eLHfzDJ
euZ/ny4SyykYPd+5aFnVLopSu/SG/pg35Qa0HdjV6Iuw9M9RsH5d12yRG1VOlouLC8+pDLGse9Ov
IDIOfuGQ+zaAfvrBX74YV3N5NajGbGvJs04lbXG+Oy6h5UOfy7AFtbX1VSHiB0/HvZrQKW9nZeos
TJ9uC8i9GN4DvcLFOJrV9q+ev3v1imu+n5pgc5xLL+MlUNRzUXgbzfR/ff7xH4zc6+riMOanygpV
KdA9DqnSKIc/aqgvHsNHt+f6rQbG1Ie43C9T650y5ZxK1Tx4pf7FvfkgUQwq6L9DN418XVmxIE2V
lDRROcDTs83Ub8DjL4va26rmrJHJliC+Pr9d5p+zJxyZ//cbqZRGOux44jIkp0J8C0sJCgZiKIa3
4pE006qW56LSll5wM+S/TOs9s571WcYu9oQwALSfdYwUU0qH1heT8wfbbf1/aplxuo0pdOeLh7MN
vO7S739P/qMdQn+u8OoGJ85G7PbWVcke7TaQ02VJX0pv18t04ghKYT2Zz07Q9X5xl65qVv4/g6G7
V1NKnyTlJERWXryBXEz0qAGQD6ntjui5Rzokptmk/QqncKEQYrbG1tL1paoa1ILwv4cvJvz5JfzD
rOxeRY+AxmMka0V5Ed3d1OLmtqalW3K8hkk2SrAwtC+OzDefjwxrvrY/fdvVlBMFqej12MsvTZcg
+ag5KoPvLpJFXdkvcrIGapyccT/E8j0Kuke6fdVCRXK8baqwwrPRca7ilL/NrL7PQ3z0MqOBtNbB
58PSQcOYT4+01wNxlUCW04QtNwXzYqW66KdQzdwDC6kB9EFJC7mtVl4Q8DccOjtkNMkv7ugHs8V1
Fd5AHYPTBlVx0fTot2kiPvE9Ckc/v4MfhH3iaqab8lIo3TDyC91J4WJ0LEJYVa4GUKNLM+y/iMo+
+parWAYtS6SzQ8fT6tA417a/hNqJ/klM3hcD4aN7NH/xv6LKyYW7A2Yhv4T5sO9tDSGE/Cot/4/r
+w+DTFxNeDHYavo++fWtaTf7aJiMB6Gmau9qabWUWRyySaqlXHYaPoBsnLiHtHufEievDvagxdtI
tnKRsNLfAQ6vj3gGzI0XR+xUQSkfu6RRS2C2NpFG2YtV1FvD7vOn+9FtuZo4w2wKQF112SUw3GWJ
k409xOrvPvoqRILQApClCqkkBEpuFw0WsOzl84+ex96f7vfVROYCvMr7rEkv4HcXVo+UyosWltPc
u8o+dQmIgvT1777parLS+8FwdYD5LJXVz6jEA1eM42bwxDmuc+wK8iXS6i/WzY+exdVUhSSqAAvW
x5eyztyVESpjFSvtq4T5P3Ubf7hpzlVQZBWaIydjiInl8Q4hkh5o0XPuinYvGrpfdbr2hkMY//Jd
Y4vsep8aYEozZ9VEdMyLJ8+ONg6HQiEOiaCPoMQ9aDMYIULAg5lPPuPQIJZf0NVPZ6ZaJwGaZP7d
aYDezl9hhO7fzXfXxbo92f3EsLPsMkz6e1payxpWzRfT3QcPwbmaiBJukRlAG79AxTv29bBxh+aL
KeijuMi5moNiP6UfNy1SZtBLrt/aBlTS4KISZDvTJRFiS8u4bL+YUT+6kKs5yQr7JEphYBHX2ziT
k3grB/uLo5APAkhn/s5/TaZZHtOB5oj84giM3YtU7dVXJVof/eyrWaMEDAxAZGBT7sN39Ln7O0lq
7otH8NGnX00cJOuKnH1zerFKdS6M+BLCd/18pvjoo69migJlysxpyy8pvmbUG3DNxVio9eef/sGM
51zNDZFTesC6TGY8L/9GJgY2kh0+tdZwdhPrBCvoh0zqL77rgyuxryYKWZpCE6pNLu7cjtzNzjCc
MX/3fkEC/c/Qofffg+wxFJcBUROume+e5ZZ/93Ttq3cXaDfVfYZKL0bi1+uuZ1EA2m3uPn8EHwz6
63paDE0UwhlxfrGV/ZwnxbvtZOvIRM3x+eezgPx5WbPnb/7XaxWEMoW6XsT4c7StcvsTk4Ejnnpz
7yhvr2egzHMoHHv+02qY6OdrngU30ZwNHYioR1tf+bg5QRYuDXGyWmtbUW7U1z+t9JEPgQcCWtnB
5kuFP13xlmh3DcBzOx/3Xf8MzYgiKlTwGu3w7koQylqpvmiaalFNF+Z50acby9mX7b7TN/PUXrts
4shz8ydTSylar+9ZW5QVsZ1464RzDFz7pHL7UDVn/o6Z2viqqlUnQf4YgYEF7JZN+omFwwva99i4
d0W0Yr3QeHBeKZYqidasHWWLUTayt/wE5TYPTgiXxIRdNR6d6nuS76kOdHOXigK5GFU5+3sWfKSB
KVLDHUI4wN/xdHvNT3AMtHX8Xe4jUMhF7D/rlbWViVxJgA6q2IjgJgl+CQfrsvHEqodZ/ACeHm+M
zpF8sCgqdeCE3g/C+YR+XgtHEvh5l92WRnskwfEc+NGyTc+pcW9k8BmRpbWOtTDyeB2aArnCPsT9
7EX1sq1oTTBeKo4nROG8lka/K+1+mysA4zpGttBY1M3ZFKe6dYCKpRv8IkuIaethMin7a3fzLTQG
fORq3+qbFgPEBN2fZxNbb/NF6v3IYXi94qcMIwrCHAB8++Kl4kz6YqFPUOW+6gf6aMqY//xfIzfq
Ob6mdT65QDGPebbOW0hm+PP3Yl4d/xC32FcrQppHOCgLNiCd7T+RPh+57YDHyrHg0gqhf/E1H8yw
9tXS4JWVqCieTkifi60FyE4SDU+ocVStbzt4XHpgfDGTfHS3rpYKlSp8lW1NjNFG9t4rKZOzB9Cq
n9+vj+apq6VCQv0W4by/pkjwIQrJO7dql2K3//zjPyjdpd3hv89acSzvOJSZXrDRw6CKlkbVH3jh
ohZlA8ZuYqY6vev1TQg9rrT0i9E8ff7V8zz+h5FwXb6dDQ11T8SVF9Xa4hVYnHyUNliOagrUo0VZ
+o3Xjl/Vu314nVerSeVn6AqQNF08J9aPve84d7pRIZCY2nLrlvBhwgTZrx20PtIikNM41JNpnWe+
WAA4k+u49L0vRsxHVz6/G/96v8BpZFmV5cVFT0p5pmEku9FCpLRjarv4UUEstUn2VY3tBy/cdeE3
tHxopWNSXCwv/ZnX1VPtqW2lO0u9jL4Yox9dz9V8gZViyiuKdS5GCERVMj0hq7adZQ3g9mL27HFN
wyy/SMXNA/NPw+ZqAnEHY8R0lLI715v30q5ven9YG3kHq5eujxTlg5MGizzoN58P0w9e739SUf96
WPAvzNzJxuyS9uUrAvbvuW6+ff7RH7zb1tXMYUUVpi27zS7SaI4+JlNDdG+ABb4YZh/Mgf+0L/7r
l4+tljaJbSaXxrDPYW7PC+i+ycJbR5EMnMw3vxibr8KdD6Kd63Ji9MeIUkoj43QGTNIB1mxEgS//
kOPZ7H9AW1pm6su91wcj7rqC2Ai8ss18O75A7nIfHJB8P0RS6L+1wsuHdZEUAI40ZjU6W2aBbG04
ixgE+oaKArnlt5gnr69Il3YQnbq+7NCNWE2zrBs7/mLD9k9/yB/G6XUlclWPHSoOP5p9b4vUYcEH
/F0g0B6KO2KfUU4Ajh5FBTAzXM2hmePsYdxvkzmRD+2I3isW/3q6SHaUCbv7DIMff8JOvRH5OnXz
dVg+R5W9nuOLMoyJoeC6p/dtjfqTE/am+6m3L137xUrxwWC9Ln0WuatLJ+F65g520lvJ0qi/GDw2
Tc1/fquvOSiVX1Z9KOrkEiGRnU3N6corvXFZteYO+pB7Z4ve25kifU2tut0gLqjWqZHra6PPUCwV
zn2lu7pYRL5nbQ0P4JiHQ3cxQN0nqC39fcJLDGZ50POn1Iz8daN1ISauMlloRUskWBv5aooSc+Em
47CZRZcH2+jKm1HVwyIBybZtShp2fcP4UY5OerQMz1goiUbHL+t3wK9wAzAOH5JemNuqqhAOERYs
B1ubDo0xWTcdmp2NOdUvNb7xTUR95oFyO+2bXQ/ZbkqLinLyCEPkRPeSiwyILEJUEVOU7VaD+Y6b
1eeco5FrD90snc2VvqFiONzoJgLJ0RYRuZpIOwqwrys46GiWzCLlHiXV+4gM777U7fzs+iYuXzwA
4d1MjLoH9fochma+LHJhPSW5xh7IaOplP8EhHDRqMuoo04gJBnysQcMgnfq7HivpcuJAE2e1tW9y
PMSlZd05UciuoQ2spRPZ7Qp3irur/bA4UKboqmUawuEuSgtVOKquVKnv5Ld/prKP92acURuZ4JxW
5ZDd6n1jnXyO9Q8pkM29nicwEAur724LHZdM3wztjvOzh0FgbICKEtxEWjVuoBCJQ4pZ6JhoMllx
rq2e2IO5KM48Kb4nUWNs0dZ2mzj3463doOYeZ0pxxDnKOh1b4zZpOODvYdomFGVxutQ0qyIMp7Xs
k2fNU++uDqTNTenNqmHK1nm2zEBf624bLRUigrgZUd13O7NzH2hs2bZx8tYPMsdazKQUhkOzBGX8
4FrJAQvOboqQ49QmzO7Uip/Drlv7kpU/U0c9ssi8+RigQUmLrPsJHm8tIYMPPvumGGxxjogFMhdz
a1I4G78J7jtKosLOvwnG5mgMjbYELv6T6i97OxK0TcEmtL7rHFQYrgMfGqU54vqRCTK08yWRXcBX
Vz2dJgWkcHVTuOWurgUc5RqqIBqDYlpE/E2ZlpCf0Xa3zwM05WJ4bVpyijoTbVet3Sqljuq1nVwc
TSb3XcezZdrnCTuSjcyZOApBqLqxGcVCiZ2yeuoz8+AI2OzeJAsu/KJbxV087sMO9DhgbhskXN+e
gkhoSwzvkHDNHVftGTDTcys6QH5EivbdTrJXk1ddSbGeuM8TFV1O8ajXxirSGqI6DR2a/73rQKpj
FfXHcu0EwJjHc2fwJONxN/9VBuQ2Q9pQIYjintSEMCF+EI6IMl+tWK23koAUrhwFvQO+2XSP6DA3
5D6HJDk59ZnUWd9hBczMVZ1hZbMs+MPwJdWhYOvht+R5SLAhYVg17gO8OGoXwYPOgPdiUffdEgTi
Hf/FiR6a+t2vzOVAUybX0eTPlRcd9fzXoA2oDTWYLNZGmr/SMAE8LPZF7W87UZ8Kz913zejMPx+u
MiY3A/JzlN7y9OEKrdV4NiIK7/i/TUR/9RRP6zAPdq2GspgBNYjgtokVWiFuYKb2Ov2HpaBSdH5i
wjx7Wkdq3tbWjGseAtIRyGxwuBdTDgljQtBcZnSOuW9dW50qyJk70uAradjHAIEhejiaTuG5Rjaj
hZMtznMnXCkVTk5n2Yvs1vWsdhMx2MrA2o0YiuI2Pg8Q7Q1kjdid0bkxiYb2JomrVVZmv5s0PfA7
pZGeq0DOxtpjMmyK0NxHIgu2wTwMueiyPs4MUks1dzwjuvwP7GrNJS/sYPrzH7lafcM/0LPs9E7K
+yAGW1lWJ0OX83hDdDErW+mbq9v5gXl2CKIx6X82YfCbjCy2b3pDrZ9qaOiBcI/gXo497DLFYAtb
3p9Y20d5sJbdEzDiAJGVXGWN3PHo5iglBLpp6+Nro8ytURVLw4yRL99G8X4eM/3QQ6R03HSB7uqX
sOvtDJwsZxpuiEfc1OYR0Ff2nWzu+uniFpJJvD/Igdl73JsCjTF3LHSTbxphhA6teAweYmwpPvX7
kdNBs+bh5b9qHMAFLWBd8SNU7b6PM5hr9XziNeO+8ZYC8BqMhZe3i/ldkwBkc+c46P23gqUEyQCL
hf59HvBq+oZ3+yHwSUsxw2b6Tz7enp5T1IzUg5Y5/YWdjjJjrxgv8+s2/5T5S1JFcKStChxWka/t
UjbTg+tQmubs6vzZ8tyXhveER4xS4d12g1Wbd/uErkBc9QJaM75y7Kpv830vOhoWZXLfZo+RmO4o
Ed5lhbkvPXRcPCKvcV81a/qOWeUUOlJAfMArXkf+ncVUgEprHXuuZDNhxosoG3atSB401HIph1Kx
hSjajoqXoteAGCe3rlncVkayofLmiaMeUv/esEzMlMPJ0VIrw24O9tjtm8L2KICrtXs1MESLtNi5
ac/M4gC1CoR+NhBv4rXVuWjiQ8+AHpxG3VMxTf6SgnNo1KnTLtqcidYwVPbohGSEIsafOfk7LQ/F
CrywuQkjY9sbHdBvsfI672ja7QPOmueurO8nS6NSt9pAmmSbyeubhuAk+4F3PWaPY38jIfWa+eO3
OgoPGX/ejt3AeWXVnqTwfuDGuKnCYJMXxit9ko/xLHQrqcztbAnKV8/WzmAho43QK6qCWVoILaZD
U947sn5i3Sweybju2rjZDD3i0cxy90XP6jMOItmkiNqPWeBPW+Km8IcNqmY70NVvAesGlqr6LF8r
H+ebKYDbU3lcL1o1mptOhMkytghfOEcUC8+RLFJWJXuK0MC1V77TbSlFb9Y4os0lXjh3Sd+Ec5C9
i3KnzCTONr+xDz0yFUq+GbYtTFxLGcimXxxlLX0T70bVQ/cH2blTsTs9oBz178YsKg6FP1mvtR5b
Z4MaHOjmox8fKM/APgFAvXgIqzzc6r1Xc47WuPmT0RXWydHsalvGnU1NSDa6C67KolLLjp7dLIpf
ejomDg6S0W2aN/BkJMJCSk2y/CYCixrsOpzR8/0e0mNDZy/vtTtMe93KndsskI21Rkv5oyha4JMh
yNFFTuPqt4YiN3PT1KV4YFwPO98Ato/vLTZ0kLc0Jk+RScZPVfn0MPrgqQcMiz9rB7PUwsvkKFaN
M+jjhrgZi6rn5bhRhKexVTFZ3+8sIcN2UcZD8yPRXEojVOW0T62f5hc9rfrfstKskdpsY4A1bVrt
ncfGbQ1fDgdCDPJ93dqq12D+VsPOg+gNSr5HMt5mcbUfy3Kk6iKtyo1CC3Wy3ZqC77JozgHmJUq/
vbn4Z4woZU21rS+nYtshGsBm5+nNOklitkxND7i76Ns7nUOolTXkLUXqU/mNipJitmNx9uWWv7yh
IEWb90zB1vemgdKK3NP5MUQFRsGszr7jSW5OSd2a+MRZBkZBwbpdevYqCKSBpaYTZsECn7c/HaU5
m9oMzfugKVMX4riDgkKf9xEt7UC5qYn1KEcozLY3rKDS6kiYXernu0xbDULPV4AUfC5JF3DauRgv
9iOk0kndiBujLk0cM3Xz1vRN+9y3U3/KKf/bAGu3buMqTpMNDVvaA4wk+6dpV+HZTtV0zCuzzha2
HoXdQtP6cVmQGYKJy3Kh+VmzMGJhfGffZL61mQPIyBkMJL56uwoqz1u3EDRvhFs51CPbFMBKXT8N
g8X0PSKSfwchHmxwSoh9VHXFtk1L8wD53ztqVTgw71jjA6hsdU97Dr3VJqnTBZdgoSplRRwbzbpB
9DXedRCqllndx/GijVv9xXC1Zl3XWrf3sqZ+EkOAKDMq49sw0d+MOPmh5+5tYbAp5GLrU1baKKMR
qS8do+35m3TmTFaTLlFnwO6oC6Zb30lQNlCvLWqWECSVHKvW/i2tpPeJ161sohOnB1rgTY+62RMx
FfSwRMg+89y4IAP1V4HHSsdbNPrp2bfLTYudbpGJ4i7BvVoN5jZQbKXwkzwkrX2ORLBGffeIcg9H
dE1UNAlafAk7Bn9XE9zjL1snyr8Ps+FcFS3FSWF/RwDzVthlh2xy8BeR7m5NU99GbnXnIbtZOB3x
HlDpUE03nVtvE03fJtGIoViBYvKjOe3DMY/XJEtLRyVaGvqvUNpvrq4htqj78WJqIamT7jljIvBT
/b7z4g3gcWqDcp9O+i5o5kF0n2fTMqdZZZVJx9vojcdVWxvf8598lRGt12ukaw6tEO66K5jXmwax
RWRQMWUn5xp9sTZFZ88tjo1MH+u+3KQmfK6hK40VeK1i69kNVrPCCrdJIYbbMtS9PRM/Z1d2YCHw
1lNrazot0UKDFOWAWVg+WhyX5Jt8am8zly3D6Mv+R+dZ9g32E3YHZnQj0+BGlNE9rUjpMjJZX6L+
2JFcXRSOdhYYhxZjEx+pMH31rPhHgQBh7cRGRZFp/lO1zu04xOe0djYiJr1vBgC9zAaxpl3i6pB4
pN12J+cqxEYsfZWuB9bCZmyfRj6w6tofvd+5a4TK1SLJSS2ECF4XU5v/niGsIM2xm8iA0L9IrN+d
Egyi/uxgsp8LsdquWONf/WXq/D9xVR1jnEithbYgVO52fu5ephDeuQGhkkQFW/sqWCaTuyoREFBV
7L70FdcnWFKwyblbW3hbYAsbst73SVa4GxS+qE+y+HdNLYgJLnwxt+L7OFExMWzmq9ZNeZcX4+uE
1LfJGb9RoVf3NHYlB9uV4rerm8lOj/LkUTKdLwR2i7DV+r0Yvblis3kMlX4CUnbQmmqnpf33Juu2
XtceBKADrDndWrXs8ojp400TZMaqRT02GOHPrG3jZVlYu2BWMQcaHPxa++6Z1CU0I3V81CuAQujS
t7bKvKOgs2cV+NJa1Ehhqj7zlmxsoATPAeyQwCNDOGbPgjzMY+HCnYxTpWvJImyQ/OXNPvXU0Yum
m8SNdnHnvA85nVJ2sbUqp17UIRIFrd/4bZKsERoTsk/rrgl/gDlpF1SXgIIftLcsKo861ZdrMUX2
ZpJw4DAaM5laczrHppg89R173aSes9DE8Cg5awDlzI9xt1NRY7pHx9Rlx9SfvoezyjyqKE4qw1uv
YVflyBKIXejeeao9uT4i6AqbuRHceiUCmHn02eZwm5vGITSKubvi++DHu3waOLvo/NeEPnbWb05L
UdSsmrw9ptROgOHP7kYSO4MwVl3lnbravjND50BLTYk4yNtnmv/iTtOt7PWTHQ6/E0M8gkwnFZC2
B3tmUtAocspl/60M1cnqnDM1YhKIBqmhDB9QbA53duNv9VT99kpSn3rYXMjXvFF7SGuDe1tn7SuQ
7uN8J5AKP+aus0NNvU+JMheg1zseW/g4hPpt2OW7OE13XVxJajK9akv9pcOwtdbuMCpSKNWDqNzb
hiB+ESfG2evqd6dPh53j29OyaGzkPqSqdpw360uqeQkUlIIMEh2ahsB4AL8sBYINmi6K2i5gMBGq
CA0shhicd4D+61yYGmOJZCsGUdJDRRCe6tJv93HrFCeztNUyb1R1r/mDs0ZSWc9I+yFb+ELKC8Lv
4iH2HIyUdvJzTLundoizs1MUKQuAaR6LuQKNq2Ssa4NlokL0aW9rDYN3ZCxuMmuwXrWmHF96I6ae
0h+zA4k6/0n1hrkPzTFb1UIilc/tBOahcIS+GFsRvfdVny6tnPEj7QwbAimudDPkgUMazEZwUbNc
Cvj26SI0uvbCU1XfC6oEOErRXXDlXmKoTTMW6a1TEcekNbFnkqMLGqcQaIpRTGAjamwkFAKvVSPm
xrrZGtGa3nTTALu5C4Qte8yKdvhC2NA9eGNdkMlsx1kBjSo19r4TXrj3LXqrFwyQ8Hl6z8jUoq/M
INnLxFGAfRwrgEDc5NmBfQq738zt1xlsJpbNqkWbIMpkGxsFpWyqraOjJYV+UMgnDrJJvP0/hZa9
k0U3o2Ua66I3vVVYd+mNyv12Y3SS8/XYrVZ5Muk3UyvdpW50+pLFK7vHl+79iHv9EgXTOC5LLxlm
w4ofr1On6SyiM3OWueh2Q8SCd81jx+aT+JVrU1BvbGr6eIo8Pd0ZRsApY+Ez0Q69jsPdVZsyFNSK
OgnCiDBt428VTS1bqiHHhapjXEZTMqy9NKG+j39dle7IWZeiK4VNj3FKjUHDgoG82YozPB4BbW7P
UR0ar0I5/antc/MpsXrVQPMc0jvNLYNlmeTqZqyGd4yHJLG4AiCHOp77mt6HV2ALuD27vt2il61P
jdM4uwEa3c1sNLih6No5JGlWPbWdZX+rykaehjr20U1nwcKx2xKVWR4vvIiVRW9UtrLTwiI5TBU2
7rOUZD09bCQumaBVQPbUpTfPMVvzyeuBuGae0E9FXxdrJBA4i2IKUsRYQYCvy+yo021y21cFNfR2
3cBCLklHVETnuSq7XepUapkgEyRN6bI1EZ21j3wFNp44r/pFiRLop7EJ4O7XOpsOj96YJw11ZYaz
dEROVwX9dGvngU4RTF2l5sKMqmJYVDFKpqVvlfJHEmKnNazKW1I2Xa3GMlfbOg3rQ5KRFs50e1i7
pdWta3001bLqu/T7rMda6oXGsUBFVdfCyqtpWAWjkz8UUH9edOEaG5Yi47aSGudRrprPfqlr9nl5
p26rJv9nH0Qx1kL0LBAS/JUwrHIdVIBNIz8s70i8T4upcUbyAVKuRModLZKmXZLumGMj9C9d67K7
lkO59AV7AE5NqtfR1GJwx9HAt/WIP7iPmzqWHuU2k7mpAhcbbhjWZxcfy8qnwP3Gz0hmaLon1pYW
VweF1HlRlYlHCs8Sb04/cLSY6JgEFZGixSHORdZltIY3MG7yukdKaI1jyLlRHVSroI65QwarvUdD
xKYxDHvTBWPFnFwUSHyl+9yYWrdsZUl2tsMUF0RR+5aP4bA1EHeyxUUMWJgEUF0lIAxzfL7QSXRF
Y1Gt0ome1TwTv7Q8qdHPaoSiQXDua/k7ZAsbF/m5yKt71zfOtTIfY44D10gk72QyHNjCnds4/12V
zGm5Ml6tlEg6S/tipVRIGCFtXGNZUqw0x5SrtFf2oqxpreJ2sejZOjb44WHUtGMdRTEtK+l75in6
faL6cQpMlg0vMhCZlj9S4ufSx0rXB2tHmDs9aVHDZc6W8fNDC5116pvb1Ihvc3+8LZRD5jTw12hV
H/M+2g3S5kyEuiO7m549ypiqRO44Gd8HOhnPao7L3fixymiNwC/7RNfKHO9kD5IYR8/Y2cedwY9u
olMwYZmZD/DZwNXsobKnXIbftNa+CTP5lDne715Ze/zcz1kP5SANNH0ZCg6Oq0kpVqjhOSkIqFVX
kJgS6bmd52ASCHLhmyNOIq2I2TS6D12r4KZbJF2FfJoM4wZO3/uY9m9lOLy047SvemvXTKQl1eje
d0VyQy/Z73DQ7s3OITMeb2RVim/uvHAQOY/LxIt/KQMpuBXLzURUSzaSExOPVMVEWFB75jczyalH
014ajlE5CtzlgdogqnryrfgxsTh+QVG6Y1RxwGpJtZQABVfU8odnPTFfcLo+W3XybLshKmGi3oVk
nSevf7Aq6xR0ZF5ixMAnyvzylVvmG7dw38eiGRkGylkNVUXPLjTP9agoIiu0maGWEGKMdXNMOnak
ee4sO0e81pF2o+t6svQjo90PSddsWOdMEGTOfU+DPacAnPF4Nc+7OfM5j+EU3ebMH8uhLvDfJe4W
+/vvwic/L83VUOo3gyRZ4Etxm3peSdrY+9bI+JvyRn2tUr9dTfHwNlcgRnF/23XWll0H1ScODmj+
ZDEfQ1chAZPZPuAmYmc7enexl6AD7akwbEpdMpUVZ5ukxgLxib7ifTo0RbfuUw5bNO0mwwEI52/c
ehoSl7J4m0zSqKKvyLtLfUUCSpLg5gDZ7iOme+UfHEiXa38M72PRvExKz0iIBnPCPe63fsSa2VSt
u+pKfV6Bo8e6kHvfbc8qJryU+dFltIfq/zg6r+XGjSCKfhGqAAziKwkSDBIpUlkvKGl3NYOc49f7
wC922WvJJDCh+/YN8O0K99ep1EmayyvTuosO0Z8sYWdDcm6GwYl/szLj3qKR3JpZ/xXFFgFRWXzj
Txvy3JJTZXjfCi0bYWhMcIomvzeDdXVSYOzC1C+ZV1ZU4t1fkDJ05YvzuejSPYrOhEc/Z93eVlG8
rdyKGGcAvDyliohLkxt7oD89T4nhswrkm9Ysb7k1JTui5SAolHXDjUsvlHmQEJ20Sy+ktDv7ydXU
Pq946CDv7k5FDC9q19uNcfqr5+YHdVO7RUGa7ZZ6jv+MZVIcSqW6C1arTiC6od1XepvC2SdnkAi6
P1KMzcGMxSsHEqEF89hepQE3o0wIHJPTKhJw4iXopVpeO5tuQaVi2Y1W3b6YRv8XBbH/ELnEJjVD
3JKFa4hT75JylTk2xGLYjhdPK64lb03R2wp7IxuwKwdUJFRCDjsqUZ9LpjFPTPfTrdGZLhB3aRf7
hVTugLspY5kY+Ytuz9NGNfW/REnu5SEiGF40Jyr36coV7v7t5tZ+dnMNwg85jUSaGLRQTexVZ6cm
Ka9JtezQIqre4TZOWoUJGKQzHjzSZUVbPPqrJ5Frn/XIICmXKn2J8TzYlboL4lX5cwDoMZ69KCsD
ynO5b6fGfSzHzCKJrf47TGi/81bm9COqYHKRcAyZY/ap6dV0MXrjtxjzktlsyaR7JK/Ss6oKbkY9
7MxB6IA56XkeACsHm/XFRIPVzdEtOoI9BNnsnU1LlgxWc4DkAprjw5kdkzHb2FgdbvvOIBBuTIqd
Tjo1YTW92illctTjHRdvyMLS9p0TTbu6dIet9DA3JFCzvevd3AUNYzxG2xbBegQgB83i6dyMrIB0
6GzF1q/GS4ENZjiSq0kc3fRRthBYKkP6t9rXaOFNsOWGWSN8jeUoWIEHryH3e3AZcVLHGQwBlf8U
WekzqaXWLkp6DK0rQU6dNLyAIU19jfkLVAH7BPVm4mwtqHpm/OHMRH3Wq8QuNmqdmF6yoOKczGWp
cevid0T0hYToG4kCg8YqG+91KteWBnTHcuxkV+DSFlQWybmTZ/zWJFZCrTXFNumgxywudWK36My7
ff0Sx0W35TK7S3sQG12UPDiYH9vJ0S7JmnMPFAdRObdHMt0rfZ/zHbnF+ze6zO9khBlh9bG/h639
5Mk5Duc2Pom4fKvVSCAg8GOlE0SWxxWdso8ZPAUMQORAxl1LK7w1DHcK5TT+NUyKB78Ab+/wbPKK
QeyUlwxMQ7G0I+1TbZqcKGF3otvuBt6xIUaDcFUeCImHJN0U0US/3LcEkZDZ2BJzxquzZVC707eI
dXvnCtLMsfeLwq4l+dnK9NfU9+wTFA/S6fJ+CeqWLxCl2s2pTWAH/EzKvZ14ajvr9Z+48IYQJ42R
anvm9vJjqNyUduS4qU8q5Q8QIuqmibRy8oj/GBrotpKrm5SeMrwHkdyYgjOxi63i0DXu+zATPmy2
/QMsmWTb2GmFWT5fh64HCH3xYa8Y/Jr2XJhzsum8+FEr22fNXm/pajxYJdk39cIopgLkpzcYetwe
9DdSVOdd4elF4Nfy7JLkdtJnLTvSs5S3JhcOxCvn7ttashNdQkSdrV+r0vnTdYKCKZn1bWeCeygH
QkZkYRu7lFMelOXAlzCkAI5ImAbNfrY3bUCcKM+Mq6ljNeEmK4RoJmIXLxmRbnktP2NfI3HAF4A6
1fwvsalZVDa/K7/KAX9LJlLQhAPgiTIohF2drSgDbhsM8lZdzQpKa+I60aDGgy9Mb7bVfGm5btzK
KCJ+s4vyWz5Y3PakQj4armpDYkfIziSdNqxHBRNy9JZNCoNkP07L8AxQ3VxjTPtCrS3MVxfolsFH
MweOhdeEJn3/Y0wcDw9LqPM9WOdjgxfIrjNycayyNN+NZUWotGTTGsrMQbGSOZClzoYdqQFl2T+P
dZyfurFI9n2qR1tzUixmS2t3IG0pwzvpb2S+NIFbcRe3bWs90B9OV12ZKWVoTfBkx9N6mSqnvhWj
3p00f9C2VmpKyBtufZRR53+YHT6kdtpaQSZVEZbLkL4uXa7vU+ml+6FU4hbphrNrkBRe/coUR18D
W9Oi2Q8UxuCXfOBzJF2X/qomckjo6+uvgTHCXsm2em7AXPEgqnryBQhofZrnjAG16E3O3Xxs9qQR
T8yChjbU8xVI1DTvR/eVAzukMF7KFo+iaOysYKyn+YE5RPLtRgmktdpUwVQUw1Oa6mc4EZdI+cBb
7nSrSTDGb2DgkXgRKMFczH9Im/avc84Au4zm9kg8rkYp1Gc/zMQ9eXJac/Te58ZIOdZc8NQKkmF/
LMrE/myk75zBRgkJT4Ghm43eOCLQS0fcJDG1ZLTWTeAQEQeFoZRHhyZqZ5Qx3dLg1fVja0T4NFFN
M6GPPJcqZvQvzmT+XSR7zDawK/aZ9QVpJ3BJKBO8w5oU/M2IMRTWuaFFA9kk02Kw22k0jgSTW8E8
esNm0otxG4mmCTwTJo1r4PvaVjAzR20ad25qefu5YUYxqYjMTyMt7IdlKJbQ6RwOdb/zSCFdmumx
NWHkJbqyn9ppacNCpt1b0vgrTBWJ/lCU4/LiqKR4qGjy/hqLXr74dEwfyD29WxcT7E4V+ZaNvOHU
TPOwLxojNDN7eWBR+e9z0gBZzBZh9G5DRg9l6tGbangy1hzvZj0t91Fb97chxkeDMhpkvlB99Zww
cbvnte8FutTgRfaWgAxjG6HhWOJ7tgpzD7VQ7aQxkTCkafS+BWZoLYOnb1vnJBtwYQ8Smasfry7a
A12bHWRCVa+lnxAHBwSHV3UyPCdTPO7GWVOfujuIq+xz52OO2/5CwOAIjaUpaa0FiyQ3tN2UZ/aT
2w/uTRSl/lK1yv2xctF8R4vrPgjIB7exEtbn7BMePccOVLNcZz6Rk/sdlV37adlyCSE1lgeS8yg2
bEUKrz0NL3VVkJGXMzXETWv2gslc4gc9a5tDl1lG0PRl+1Gi8dk3vY0Ld5S0oWHb2duo6+1RRGCt
SHrNS85Md4fXXf/PKrL26DtgL5FT5x/5wvBV7+sp0IdR3Ju0AyhTttxWYrTg6JSkCVuKYzKt1Bm2
RIq8qQf8aIT8SFybKLJyFMaGSaF9sduUqQRqgjPeh93JcwknjjN/fBl1twxnz5Hs6VHT3xi/Lw/I
7YvrSjbDCcbktpMaEY0EhbYIuCP4T4nl2vsCfxPGvJ0x79LKTQ9Oi0Rw7LKGeX2pPQ6DXSUbwff8
NAsPpVFUgOcQzzn8KRKv36qxGY4Yfq8J1FgKHbGzqy/MIpCBUT+LdxzP1INulyPto8A8kiG+5m5n
zqFAqHl8mkexHCPLmL3NUI7jHoeX9nEQyXLVK0mPkBba4zJHH2xv4ne9ZWHjV1F/WIYYemCFzmJb
xE6Fx2M1/LYLCuhtNtf960R6/FHYpf/PEzNhNolS594B/gK5YcKPke/wONtKhUTROtBg0mQH+MIW
V5qfc8h2xpPqSN62I2qdrT2XPCR98ZA3JYlsv8l5heNFlfNo1UX8oKqiOkdR6VJ8tX3/l2hoea3N
tLK2C6OacmM6JcRAJYb3REv1p97neC0Xwzsh4qh+LG8UP5IOcVcJaT9biev9XcTY7ewuMU5uKTFj
W/eJIbFpBCDLi62qhvri4psJdGNEYevF2T3jUPoq5sELc9sT71M/to9KWdVhbnvzTA6Sg0EyTtK5
twxfcjAJrWgru9pXwpn3vtUurxhNFoGny+Xm+hzBHjPFs7HYerf1c2MiG883o10CpaVgMJdmgYNR
frD04ElV3E4nTScE2UEUtc+smJm1OXdXMEY9sJsFOka5+PsU7OdaFwQc2ximBVibESTsEGQ+m1yo
5SQgmFbev86B0FNSFT/WXeX/qMwPZw7NTTbr5jUW5Ujye2oT9NuXFwapeuA2FLhZrvVwWhhHVoyw
6E50aDvTlO5lxGi+Nas09PBlh6HJOkjb9ifKXPHV1gzD8aeCZD84LnYIOTwLO132SWEAGNPo7GRC
zVRq+bzzh6Fm+j06t7iMx5vTir6nfUT5CCbRLcdiGdznJIVOSk6E2GLiMQVyWczXzp/e6wQ2Jx0M
VJCC/wnMVgqzfChDizcEBFXCQM3cu1rKtziPzbumi+5MIK8IJ6lUEJdjHvRTc0wAzDd5BgpG7/JX
lPmLguOMhUNia2QQg1MDyuFkU5IR+uU44Cf4SffjH82jgXejyAjmwchCPfadw6C545HOElk/0eg9
hDWYk368UMgbnhh+cFaFOzCr7DrNuXkyyr47FRFn0sYTrXPKluJAdEu5baSdbWJTuBvDx+CDlpta
s/ZbY9NnIg9ib0KpiEvxLYmc/h8PZ/lKPBvCjOYM28rGesbPCj0APSm3gMbDMbXqH8wHGYdN9vA9
Lr6NGDJ672f7b1Qsf3xeGp2JV2xsJ3Xu/eCf0Pm9zCUSfyf/9Sl0tiqNiDo1H7FxSTZqYPZojnlN
BS/w1Zld7ZJXlndPc6OFHp9mP7IvmQ3rthX67pKTyVREYNT6grcj9vbbsW70LVR3HQwLu0X23KPs
8AKx1zFD+ZOZRVjBUjfqWGx6vc+2la8fOtc8crNpa7YsuM9I+tGcbM2ao1+Jt1YtXLHG9I9D/Ngk
cKq8Yvk7LXWAh0lIXPKDUfeIgFY5L1RB4UaETQ9bN2lOBXwHPCtPgx49l2Z/1VqnCYrUVkFTQ8KU
TB/QOJzcZBLbpsN02BO5iwORggfYki4KYVIVR79DJGxn7iNKuPUo44/GbpsM7bizFn7I6enRfZp+
op0/BytSOz/R+RCFd8pzdRWde8VjIdQj63Vx5kfXUCxw/2S1xiFWbdBX8SUt+HeL2EgT+kFZl1sQ
W2JG+zg0+cRTZl5TrOeLMj5URXOkDYDGqcFmr/d5QtY8bDpzHWYuyIiX0kRX2jcXOBD7ke22ROPV
mKLA82Hgm8m8aaAUsXtHUrQ1X168ma6sFNZZMYcELhhfoVuh7BofXQeNw8BD19oNjr76Rs4rSa40
59Cdk89aN98ajiOIdwvmCBtk2/tRRAMkhWFOCGCwqHEAPjdRzYzWnetPreQc9id1doTilWPq/lpF
yqP6jh5UJK+L3ZgbobybyAmjN3Lnve0qwv36arp3iWOzIuWpdW0ovvWy55q927MEyqvqDdxN7aCn
iHjjbtcYM0yApT6KOaZUVMutkPFu0ZzXxG4Z99VfiZi/M1Ndzbgtd3o9ItmAgmtSJm8avTtX5fLQ
i0zuSrvbmZxXG5NK0Wj1QPRW4NK9gcPLZydRb1nBJ2kcmnj3Nc97EvSmst8m2nDWJgDULjenrWe6
J2zk32VZaFSQtQ47PdU7FVDu6W9Fox5juNoI1BseU7+QoTM/GB5ka8c0t4upnWasp2wv/pkT8+4N
wxfzjy8u0X1lNK8T1uw0+UXBScqMJtc44IZmqq5CyHu3VPuhjj9T7cfCEpbnWCxewIR5V1GSQ3V9
NMDPF0MLTKneW/rOZjEBdOrPYpmfhK8x8U3ZaL+19blUczAmDaTeOUwRo6ejDexm29+jlf4h5ecn
Shc4gtZnU4t9nOB4p6pw4tV2yXKfl/Ir5z3ZEVBHO//WAltXrPvTMnt2+Bnw8HsvOYUX5t5xrx6G
NKEHsHdeZ9NT6Hcbh7bVN7TtIoZKjbFf2uFiSwW0Powb16iZHs3Fdwm8AaVrT6PyYLo6Jg7Otlrc
DQZdX3ae3ddRndvb2woSFeHmgVX2T6WA8CPsnWMv/9xWxogOaJ9pUadZfGnFh2f2WxNNObXjvXOT
Z0T98ZSErg5rRyM5Gp+yPB5OVjHvE1g8EN/uyxI9a9D10kTd+iE+16DNuTMh5jWvxWSi4HiZECX1
LvOuOp6DyCUxqcuO3bQEFHWBTRr6RtgJlG+sfI1oeshhLMJ8mvL4LWPUnaT+wVQI1ZPmlrjufn1V
8TyHzPnOHpk7jeoptZdAr0GVGrGpreHcpfYxz6JjDoQa2/1xtiXXGqWrVn4xOj0vqNzX5ZAlw872
cBnALybWUSzMk2TU6dHK5NtcLDBSnxucJFetPNyHoGI5lXzo9fWYor2pQga2Mt7xDZAo8n3+M2mX
F88GpqsYM/G+FjH/DK3L0GzZrc9NtnVoRvkFi225qZ06cAouTZZAO2r/1s+YZk4oNRnOMtnphfvq
cqSkVpxgHgN2q8Yn3clPIm//IgA6m0MX+l52WH+wzQbAqvltPW7BifecN1tfVgFm8A+MqTazSUvd
lGGK4Y3vJIeineHa9tter6CnZicA/D9LZB2mMSchyLI3Zak/YVi/zTiN02kKSV1PN4kJ/Q4rgZlL
etZVUE/1mVCinJW1Pu2yp2brh2MVM9WDKN8O0SM3Z8OnbwKDGVkmm7e0sm/VFF0XXNWEJRjkVqCp
1Q0BeAc8+KJc6z7b3SsqGp1TIdkPnfk2JvVhipMFjGV9SqX+MMQ9KQSWjvkUOZSQ3zbUxDZkvuwP
RCcC3GNUOrNWB/ai+Uw6W4jsJMO6hQjAysJCoWEp/MPoz2Rbl2W7dZImWFx1E9I7JHH0Rk12jSTT
a77ADySCi0yyfVbHMS2Tag525xvbEZ5UWKVUBQ4E6z5ZqZXJBmvbeNeWsbfTcvteNMM517vH2hZv
lSAHaRyrXTOb/+asfy2WgidWP2RD/Cry7DzU8zfj3bemKl8NmYlNtPRvZB8cOMAfyg7ZgIYLPOGc
J/qSX2VEv+TyvOjaeJvo/Wqru2hLF2aJs88y8xFYEpSvGeoz+rNH0/DImNeWUHeXFnck9IYjvIv1
YwNSwwIdrIuj1dDuFIVGtC6quEGyMkk6snlEXtQbDUzp8gVizXNlL0+1L2FwT2j04qkPk1i7MDXT
DlRWl4kDDq2czfQxXbrzMJXHKQNf8UnU8HHxqtlvqmnu9ehzy+Gowa28hdMOB7ZmJ2oOU2dThk2u
9tPM7MjLEHNEppHDUuS3eO3eG7NT2kdXoOUXeJ+HhetNB9pCLMNMTtbGDDmDKa7ek2jH4vR6H7Jo
OpwcfbrXRs8kGeiVzoLbG7psXaSCbyjOlqZfhgWgMmm0Nx89aNZnJz9tXhns4DtSQqQzOMDBhJ5r
vQnt1vyu0RhxJIlxE2fKRN4Vf7eaxuiFO8psgRdpGh+ijH3eS/1Rb8y7sAru4dHax232L6IkEpw5
yrP77TK7c1BEi77p03Gv4dfRy3EBPHYEP9AU0Lgaro+l/Yzy7pDn5hczGGOndLQ26z4sSfyqovyQ
VrBrOles0LZ8jdFeYNT6JKz6N2eWFLWSqozKvjbGR4ow1CrGcBr7Gsun7hbl6ZumZagv+j8JP2nb
5RlbgwBbt8ehUti0jDN9VqPttHj4bQyGYE7iH42kfVuHbrWtdXDIs9UH7l+pPPiEjXbOx+VkzsZK
lv4HaThMVbWSh0Ozsw6FXdyAug6oTdd1ZxTt1uVC7OPxxHD82ebUt7hR1+edk4uDy/BmTSuutGcn
/fAHrju5L1t/67MOePoUm1CnhnGbkT6FAcnDakaylpPkWO7FHN383HpEo3Ayy/7FmNTOdv3AhksG
KwbxiBtoTbXVijEY0VtNa8V7Elr0EcEzhUln5Qd36J51+6KPBaYn+SeMgN3crJkDzmNJbwrK+sGP
DlqxOtqs2v02x9YXHWIxnhQUlciJTysRBi5S1AFLZ9FzRWuN/jHwoyOOLin+KlnZvM2pcRR98oWj
wiGC11TArCi6/KEAr6ndW2TYyDN/uuRR2YR7FShoW8aAU810upXndPa3OMs4yJKmxbuOlFKUrHvM
a/xYhK7bPfKn6zIr18XPw+fIPQwgmXnNhQ9HCyflBynan4aaHG1c8TJwRaqhfOS/lbqJfm7lhD4A
kq86j8A0AAO1YzmU64LW3Q28zjyQsbfVpqZjCtphLclarloYPTL0i2rYZFEBh6+oNhY7wOYq51cn
bv4pTdR+3D+W6g+qnx8lHh6Qq999pT9Ja+TPAHBG9wyxL3C7+mX9u6XnYc7BDj8kmBhENEn6i53+
OW0h0PPVoNBq5wlstHOzcPD0c21ZB2e2gtaFpF5qz5nJ+1wj85z3fuWEor9a2wvnZf2/2dRYxVCe
mM3DARkDsxGXePBOUYUq3470z6rI96L3g6qwD140hcuU4yGsHRRbyKVkdqDa6lHynHGwTB5dNhY9
zAVa2a1Cukvj3krrMx8ukELgWZmbxXw3ZfSopVE4OtBUhm1UvDsdoBldthYda/Hodr/MTrYFYC4f
f0HVBw6+hQkeFOoXE9AAAfqrw/R4syQtOLS/azoayKjYCjovX9THJe7+90dxut+uuq6X+lhFAZWx
MqCOAKmSHsdOnecPEyc4YymOrdedo9TAW4BTQ1UdtK3U31Uy5dxaoTgxM/Rm8OWknvEAegJc7H7y
XSfnZY1GQUxOuBgUuJpZw7qjHN7wxKbtOMaihsK2s0UYwT4L0F6VBEjB3GX+BB20TbYR6YtZFvJP
pivqXaaPv8PKZ+ZxJLr1bLGsLB9RGXWDZOeC40GRuNtY6ML+o/NnIEOxtp01V+yiQcIw0XcZ9OoI
4nTGpkNptMUGMJ5hbUPn92Gfhk1aj8yPSn3TzBxmLkatG5RSWBf4MA9iqGlUWWGclHjQYjdHa/jW
5g5sIXQC61HmYyNMpETomg6KHTu0ZfI2meKaF+aVLzJRCDmqelpdalSW7uNeO60HEJvLZord9vFe
Z3ZBag1KagQzdDS9Sfvv9P1N6vYLDrUZiTae+TcDBIbNf5KM/FOO1nWVGnICaNFZfPT5WCHOq+xl
HO/SGQDjwAnKEtSx+ZdbKzObcrtmBroeeNGFZ2pU7rJ1mi5fHa9c0RRBlArYZJDOfb37zrJ8OZhj
wqGQu6hdatRreiS/qqaLmLl7T34OE1Z/LzMcoLAme5xlza+Y4g+dE5vskQnyIhy3ZBACjWNxtqV9
z3XU2Y57TwXsA1/rf900v5sryzvW3+fFOmbFa+N92ObfdMhZLOluEEErhuRoUaaBQ+vDywD0u9OY
P7zEC8aCrjT7P94MEplrCyy/uWJ+PMO8zRynfYnqIgmbEY22qbo3Y4YvN1nku5IU+IeRlgUxshtC
gnez76WultcSRiiS+2qm3pDgvs5kfTmLi7bESLtvo5b1l2a1EKvMVIdKJnsdYMUf6ifHGoERqqZn
6tJRqcACq3f6PPdnojXGzbxWJizAnlEbyRTJnMnDwicPp7SKYdzWXnKVjLgPXT5FdONGz7C7pAuz
sbqNmK3uPH8xMWhYrE8JPJqErSzFn0UMSxY0xQS+m7ikNvZm92Alvf2ysjy4g2Y4LoakCl3cVm2t
rEH1KLzvIebobMhTJEIBFh0UVFkkRJ30X2Tq/vEiic9CQ1266XuJJbRTjb+6SeDipkocESqNJEHL
jotN7vqIQVixIsxLOzlmnmTQLHpcsjamlKLeFn7qPteuZZyzrOQGt2V6gPgHg1LV0FSX2dM51+KS
6JTZCNHnIf+FaYDX/2BfYq+frtyTAI9u3NzaarGf62mImWQVFOy4sB49v7EPIiXRcv2JNiAIR575
ExVAoMj21jgCBkxRqR5nzS7DnlNKTtkHfVO+acvpCReY0wRYUYCZb+20QfNpsjUqAL7lrDflm2VF
51X5NkXVuaACXkBozIZK2IV/6hvXwjMUCa1Iawa3ugFxACt43ps7IVEdsuO6P43C/hA1Kl1t2CP9
C0luC2zdC1cX7AaRHhYd7Zl+/DAO9kPkyLPmeB9eo+98mYQ2NqBaKp+c0tkYKFVUbT43jvuG+uYg
LOMiuuwgHO3oULItg/a9rrsVIvAhM29MEzAe4lpTdNdMkdKr5BdiHNRCPhebn5ADWiuqU9rGTTu5
PZdSA1yv24/m0HdXczQvJNKckEdkYSfrfZs1Z5Y4Ck27/hxibW9AZV16Caqn/CPCDYhFriyDVlnP
madwzzMBR22sBojPcDLt2hkJPalxzS0s0Gu4DjE/O9hZd9IJNDhyV9KLWP3fZMYOZSheiDW6Y9uL
C411SxOwfG86T0P3mmcTTuaUMzCjL4OPBgpzk62lt6HK2ht8FYipiHPzNgkXb9jjkuNv69luNggJ
d/9XYEI8SoO7Cp3FEVPup/8hBW72vENXkTVMZeKzX+Svvl59DmXGC2O/xznRMsl89dZ7Yqr7fRF7
9yjtL2sh1PTWvLWnLkhGo9xNrv69fuu0Nl7FjJVeZn9qU7bXreLNbdfjT3UPeYSyvnM13J8M/eTX
5d/Irp/GWp7GxH0CFIaYkrlQyFgfs3WtK4hlBrACXT+VCQbm9r+ZJ5S5zbtimk27+QRO/Th0Azx8
89DONZwOS0NdEX/wtApsYUwUvF0YjWbQLclrwo2OE8EhZ3GsRoICZ58cVgH91YCwU3x56fyceNmx
7+LXKC5+YeWVHPfZMcMQcKYbhM12TF26bTd7Mjq4/+hREIb6yEbojEy/+lPXkxHYLZ9fJQuYTlJs
GYgecXPcrt7urkoh0hJi4RhwbjDlOI16BixDJ+nH7YMLXaP3uJG5EX4qr2cCP61KKDTgG2Pk1Gzn
j2F2H+AfH4YeM0I57oSnXfWuezfYq5IOk3qccZD2Z4VgnBTvGg2uWlccm5l8py7yIHb1H2Mn73mE
PQH0m1ul4aMjZo+GpxcHoCFI93X5XUA/wJkmPSeQmE+FWT51FcrUKTUY4KYk9ObqSTAjM9zuA9Yd
ZXNd3nj4e4guatekXvq02je3jGt441q1qRaFzLqCVYscCPlkDN1Q0Zgv6l9ne0+dAnxecHZriuLU
jsY7jPGwbPKn2vmmxFgXabqdIJRNc8wcxT2NhvYXldzr+j5Rid41zjYobv2hsWH25Kl7s5r84vHo
+9VZcH3TJKnY99YtH+Nmencb2nDNUebN1vrXXGADWjjBeg7JmMxncB4DUX7eeJ9KLajr/eRg6BDg
66a5maP87Jr0ApHmJavLD4+Ta/3niscEh+1BYEW5GvpXfcncoZgeoskPEJeco8VCAWx9lCLGo2RF
wBnHb71K+ydLP3RTh8YYF4O8Omt1x0IojCvuLp/ID/KdX6KLalRzisnnjhbFdso7ayMLDQ8krfWQ
Y/QX+K7M/pqd5s83JeawqtqHSk5bf2nXuPeo2kaT8Ue3HH+lAWHZEcEtdxDzrY3L7Hnf+OR85Yj0
urg/dp13ygz7XhpsatjWGzvh8LdaaHCavzyB8u99o0j5/OrQ+Txga7HCpovhQ1sIoamImWpDXLX3
qa6wtNMPFXKS9bc6VXEHsN1rEtgl12H0ujg3lIgVsJVlMm2YCEgtDFXH9o6FHGReu7/WSv2zx+bJ
xa/UrdJgMsZtoaKHNbCoo9MoGifU5+Q4pMtfaTmf/tra9+JUlyMXz5T8GFTgecH2MxUlG1fW4g9H
WH/MQiEHm6LYJlF88FIXCDlj4qn8szt3Rwlcz4u7FSoBqnA9ConS+xVe0X+lTTG8LG0EX8TuUVLG
R9fsh71TS4C08mTMdbZtTXiFpTFd42XcTLBVQm9e0n+e0T6Ytdxzyv0TOb1OX5vXCr76BgJ/DYOh
D0esFppS3JfBg3+OWO9UYObwXLSle4OuyQjYnW+dgXAoL9ZghSL6XrpEbnNXUueMEf1lbyAsoTKy
3fJuxcPP+hmwpQljzX1QBiwbJtZ/FEo4Ku+RddTMMohJvF5a82J6rYH2G5F8q6ZgluroOMtL+x9j
57EcO7Jl2V8py3HhFYRDlVXWIIDQjKC41BMY1YUGHA6Nr++F7Nci36R7kJZ5k5fBYABw97PP3uuw
XtBWb8jy4CXDuEJIyH9Pbe2hKMcjxKNNWbt0O61rzP/TtelBJTQQlc2xO6me3Cwljke9M5dAXLp1
UAjdGEgecYL7PRVbPKsuaqr5TSxlG6fpZVD9qU0/JX7KtiY0K8HgWkK7rivqwnJkYbPIWbfdsd91
hn9wRpzNbqXdF2a0hyCAGmVmT0Ir3ghXP1VDybJK8NdQByqiW5IRJ71EZHLUKzSQy5h2b05Jo2lF
6u+9gvtqFBPw6uq9ibA9Zg629v5NL6JumybNXd8AOewROLo4O3mxZVEFF+4+a3N9Z7YI5JkjmBqY
nxsXc/o4sJtGPSeSaF730dT/FVnxU4/TmI4ySYZquShpMYDNk8wIUKDIFm2nVfNrMifPWuLB3xjC
afTPmPQf8355Gk0PYWZhG7aEbA5RFfU0wczAgVy3qRnPyyO2GshvvAranY56pxSeWqx41S9tUM1u
oPEeDjY4n97Wpv1QA8xauoF56UqC9or82tnFWsNsn0gup4iE7ZodgayF7ZS8rm5HO1cvQRZpA/LU
zCB6x+WzoQ1ekBBme1uoqQOyiATdhuXTVcgeAz6DB0AYy1vc+diHhA1keBpdNuzIPilsbz+1bY0f
fl+loXDU+KyoVO7BFMwHp87b06BGFDQ3c5dVGDz1jOI8JO1iH8jzoQdGdEF3jl1GoZE0+cm0kQrs
vMfyOkSjPKQ6JDLGsXRDSCoHLthMs6LqM9JxVGrNW95xCqRCFpwnW4hSJ0kGiJpxIK1vpOnWH2N9
7/WJfvYxHnAeKAcMOyo+SnSwV9rM34MztGd3kV1Qp1p0znJAMrWB6LEYcfqrq/rxZurJYcuyw3tX
0oxHMcbXMWKm4hwy3qQsNie9Qoennf/GaHH/SvnUbRfX1W7pSlqn2IsLeNSGcXQa9ajsicExft69
YSqQwVJjFtQ5b9wSQGSAgtLvZ0vSdO7xEza0Rjb1CJyLd07RGzn1ltsM473ueEFkoJolMdCbZpTZ
dSwsUMi1Vbzompdxku6sz9pwdS691yYQHVS6ndrst85zu6EjNj1SGYFHTlDyPB+gv27jIaiJGwSo
EC2GmQQltfQygroe9La1vWOOdRz0Xk9zWqcPN0lA4gmWLLzgKL+RtMDRGJ7zgSWPR7/JxkMMxyOY
lig92cA99k065sdq1dPTxZ9+m3JBrdRZJjlsJF44rykq6TMVhEwcSbtakZDS2gEDQ5vBVUqTpT1g
WB5OtR3PL5yp3UCzo1fDEGo7NLl1jDyvI485Ae0yMuFvhdO82wh2Iaa8bAvBqEw2wnfwts+l6xJm
hnaYKT3BnQyHw0ywEWZjSnLdhlWPo7bfNJlZHorcfNAHW9z7BkgvbaEacNOrED7DQYz4AxTWI0UG
8fDYfm5nhBgMfXhUpJftBH/8VWjZY54Xb4Ohi0Om1unVXfOQj+LDHsqelZG4GfFBmHKxfLYmM4Nr
oVcPuVkxXWNJ9deZIcUbT7oVt/uEW6y2BVMGReMF/66oSLVWyP7OlMZ9shihZ1vHVcNBFTzEpbwU
KbmTJblbiEiIiOQ2XTPq5qSJgZrnwb9Lq5VJnBNcNgzrsgpDzWT/9Iivyi/fPaTWpcvpnXMqnVf9
lTuAPNy4nUrSb72mmtsuw5xHNvU5X8ljlvtsEWnedEK1IZmMIoxN9HNbyqdEwk9YtSK/vc5lCYGw
2lepfLT9GnwnJqWiCAC+b/H9PuVdv9LByIBhLYmzMMd8DR6he3cTmoMgGe7/Asj+x9f0n/FPffc/
caLtf/8Xf/6qJQp5nHT/8sf/fsSzVJf/tX7P//47f/+O/97/1NcPOF7/+pf+9j287j9/bvjRffzt
D2yWnM3u+x81P/y0fdH99fq8w/Vv/v9+8d9+/noVAKc/f/7xVfdswLxaDPjpj39+6fj95x8W2NH/
+L9f/p9fW9//n39ggIo/VPrxr9/x89F2f/5hev+AoaMbHmxeAxwK0Njx568vmP+wXMPAnu+j/li2
ASMZiFuX/PmHEP8wDdcRrm2bwtdNC/xvizFr/ZLxD1OYuuObQlieoLj443+9sb9dmf9zpf6t6su7
mgBJ++cff8en4mY1fV0njmf7umUKpJq/s5/LUfbUCDgOGHz67un+Qw5MbOO53f8Dj2zxG/2NpcqP
sviNPMvS2dssy/nXQVJU6LPsx3EM5hb0kEYIbPyOU/x+hk94lERzWk6/e1KfQaFXPyNOpjIneYLy
yiRcn21d0S5JKa6yhPLRKI2XeNH2yaTKY5MeO1aQWUFyItiIwHM7O8uCxRErzKx3RaCcB6dtIESU
/u0YrwwLnld9NF7bNKcB46CmZ1F1ijKoXgMZ79ydOLYoPJjUeJGOb6b2vpa0WXGOqJH6I2iw+7mz
z1IzrkXLmdmxUOvLvP9O+474qSd2siAXRCz0sXWsL2uYOJhaJLaqegpsqTmH2BCH1qRZTMLVQQB2
nhgZ7W2q3kPMcQx6UPFq+B9fq2bYp57hbsbIPq/+y6ArVruic6j7/I2Zwb/zyL5t/QiwS97tGhby
yoN8gWlXss2CkJwM7VhlAgAYLfg+mx/qVn5YcXkaSQZ7OBmjkqNN7qS3upE/pe5Zmu73KGmojp+m
71vUdtj0fSNsyLuEc4G17q/vmBQwwtF4Ltc3peiOhqmRvif1rsZvvilTCppElRtTV7fLrI4O3MfR
xQHsVMeScdAEnYp3WTAExLnkJO/3KVHmjVGXP5hZqQg0/a5b0+dTOtDbmV5JscUUq8ubSkik1UX9
pYbyufXm0LeAXA0qdQPbYV1mG91f8LFi9soJwjdjHGpjroUasfegTQAlZR59FWmwPxg3vrMGYvxa
CzotelEo7nDLrIDnkdB1iUC5vgcGVgLXmp80v3slT4wPZUgdQrP+uDMDkUqymkgODLdb2BiX8bfR
aceFfgKK/rDpGf0TqgivEmspK333qRRCW1kzNKO2YDcqosklEEqDvnptcaRk0LK2rQqDY0skNooD
to+9t8kyuek0TlndcnVSmhVNFGPearCY9S6RpxYUQONLfCHLsIkMP4ZbcDJB0gRE/r9bHO+bO1FW
Me6i/NtsRxRu+0nKJg19oyMV5VY3XMUpyAuwBRLi0Nw2QV9VVEPahMVuot4DhIVyhf3W+aWp6nWg
T91ycUwMQppunguytuVU7PHYEIMkvBV6vf7bVd4VVMRv221/Tel6uJ4LJCtJqGjlqjQQhv1kklts
slBUsXgK9kYp6l/C6b4Ba7DD4ljUW/4DADpoUEYO0cGgtcYWVrOnD6P93DU4AlqNCdl9c9vOOrW/
3n2bXXutMFNM0IUuJSeRIQPclNmWhvyyWl40O2xhAfidLPZaDPgE5mWTeF6YedWJnovdDbRYPfRu
2I/DMKCqq/FDza1kU5bzkUGwtFld+WRl+m/DowXs5+VBr6E54LBi4kYU/Zj5hGEFsiAmfnoH6S9E
t0ssekozB9/yGuuAvbS6tIF3tp/eYDwRaQnmbFT7nhHsrHn39SCPltDPlv9Vmky/XPIBJ0QSHaRj
3Y62szeWXxAj3oED0WRtl/txLO6Gft8r9GlfXGY57huJzTrWJvwFKQAp04HYAzghWKS9Jyi4b6d0
y/EcAR3azGas/C8nUZg4a4eCIm5+GSPTGEwsNU6DA6dY05ROWjHEcSRrA5iZ0GMHBbHCiDhO8twR
nEIT7ynTRtKWfWKFcxNddOPC6D9tA/Sj3Zi+WR2W6NJjn/diH0ni3bZ6RB/7LqN/k0z3PaNPRG/d
SDE8VQmDTyTcZfIOnKW3+tCfI32gEN62rneEaLF1ujgcLYeoR3/HifIjdeWJ5OpuNkUo9ejNbnQm
nsabSnd2uj59NmTFQ4jcBwIxZz3zCZj4L01Ca1McsKuwhmuEI2iWmKWnbTsbvoYd+xix3QnSX8Nq
Q9LNd3kzomkwtnj0lWvSCkl5pmgbMeNiX3CAZDKVcZO4xUnLrM+KiTbgovcrV9TqATQlmX+ZVXXb
1gZz4qNTS7IttvaDEV/sIl37WESd1xFoyyOHiH1dR6GpU2HXHVSfptC/Jg+aUm5oAOYbM7C+Ww2f
6dho397a3ZlL57bjMWmyq6Zn2C1AVLRM5GGhvtYEBzeaVN8mffEk99/L7gNPzpnIqOmNtGCm274q
uVIVVaJdgSFsD5YWA/qe5NWJqu+efDV23bu2lm+OMp8bRJBmVK8mOIhYyiP7kLDct4FU3eGvjUSC
lAqUpFN+jTpSKBzIZxqFL3hccWG24/e4mOGw1KHjmsy297YGb91dUL2yS5prD0tX31bS+DSM/r5I
niYFyNvvb5Vv31S1d5/4AAAQDjssRTpjyhLRkNbCVE+TZJORxaxE8Z04MNab6sIx+kEtVyTdK7Gr
h6JyaDLaz4nCKdWHtZzWkMUuddOz8zsd5cl2sm4D/OTN6Ltfgwmoq9nltQCJVXev5mLjmoKVXNnb
inZPkrb7RYfcYss9Ed0b6cb4juwP09a57Dpx2Gnf4kGfkwzpGBNp6z9WZnNZcuy2thife/Ku2mJ+
tH18k3ndu5ewkDAEEgrra12Z79qEmkZzWC/JRcNcKzr6XIrkVJbOr8wMa1hk8x0MnK3I8qekdR67
8eAr48Hq2zst0R5HIe8991pb8WM8+p9e1uNoAayEqfHexdBfrk73isClRiBbr4x7tst90YLwFe4N
+uqXXWErdGr/0yCN/+2LEh0WQLHQrUOW7VJtee9M/eKY43bhCMi+mW1tNb9H3vydRGu2SPtxcqtk
OcuAGIp7k0PQMMcgkQBvbcpZ7OukwE7uPqVM5NnQukTKyI6JpJys6GQUCSaix1pieMp1EeqTWW5i
6TCCLX71Y/EhNHm/qGE/j2RpF00LCw23ahm/RTrL4ORX58KQuymvTjjazunKmfGS2zbByKQ7Lyq5
L+P3oYIvw+UbYBVjQDunLXJV5hxsXb7K2d0n8QStqL9JFYx0znuvAN337nocscwrlsKDM0FEihey
sawxOTOG4FIjhuf5vWc9gYp4akdvC00HRQAHVd6k79zmNI8r/cUo6Xi5pcmw2BZjQBeyhwWUxIxq
cd9g+R9MczxkhnEW+nAcxfJcKywa2Fy28UiB63ohvIWHCTNObZODTpEQUBb1IT4J0nKlNe4zmd74
AFzyfZdpj7HpXWKwOAgF7CpeyunEezCh9mjlh+gxcojp1rbaHcPWdgvAofXxrJwuqEqT4zi6gzZA
IAbYbegH2l5bVThPpawImETXAUY7Usp+lNoXc8AJ29bijv7/vid8sv6Dvvzq+etxZL7M9McNx97r
1KytZt8n7XyRS37Bv7hVE6X8HuTO2bTp1uT+qzFVwWBad6PFOKXY2BFODPM5v+sFHYmJyIVvPhqu
RunRB46XhRnWzCrTjsg4W+Zj3WvnBRvTYnwtc4/KT5PPDFJzvtYr72ffQECJCuutgNIaufW9N3Qb
kSD8L1bovdOc3AIpvirL3NaEfzCy4ZDCmWeBqMzbbdoi1Fv2rZr47iK7KUx6Y7G6mmMJlq7cSvPG
7vRT7ZADIJOt7Osyultsj9sshuNGQt+H1Ubo7EQ37RKZ/rHHYZKP+zVRr6sI/qy3sSawzvzbdOZb
TF8oH7h1bHOX9+UuZUEcav0CnjKYZ+uIKnTjKfeyvjnF/dvb3b4yqqAviSS15Wn9/7MM5joNCW6e
ytS482r7rKzheb0KHicGLU/2GPLwHI1hobeUHf7BhexagkORFtEMxpishC9z2quMWF5B/NuaD5Fw
SRxD+p7S+0mjZ2qSz445RcgHRXtPc/J985y28WkQ3cVp3OdC0+64JXcNJxNGXLITSJAC6uQz7c2z
MagPAmdA+s3ydPCh1vpbo8ColmQ366u0Rfs+j/FvbilTin3R9Id2YEyc5R4SfCWOV+6KCLt03Fio
d/LT9WcIEMXOUs6l4Linmg9USnMkhnTUl+gBWgLt2WTLMW9rxsPtCMJz1BVOYj9UfOgmd9cKdG1F
s4NBdzVzwHgzN1K5tVDw6DL/9TMXF/vceo1RVrdD67BEUoC1dDHaidsl9e/bgqSFpeiycwXHZd9K
RCNuG2sqd3hnw4ZTqGi3NfDPRnYHbYEo0EGpJcyoyB9w7jl20beLgde2knOFl2mhmOAztFIroPvI
90cW4FPmc4C5gnc97nrk2ogdHk9e0NQewxuK58SdmAWkH5JkvkEnCGuMF6Crjn2yUKdPNx3nLWrD
ixsbYZ6kz3rcbjVNHvVJ3PamczGBlxhCrCnVo+GorRgJ1FgToThkz4XRMISpk87eK9IWtpbs2Rlu
9FU6bXayMXdJB9Qiay+1z86m4USfGTnGg58AUIZ2GZSgphcQ4nb6LJYlMKbXzjd3RvdWuTwXG7br
0IyAJU7pGSziQeR1oLvanS04auNEYWrPuUvGm/V+xuq31XmHPvCKto4PVp3ijfa3i7IBwAeewvkE
VMuCfGHiNzSH+eJP3rEEtzcQQy+0HfN7QMSPlzwWOyTGB292Lg4LZgdMyVTuXrfHXdK7t31Md88P
mxSCs+bfV4xxYoB3FLro1b2ttvgy74mDHhkGQapqPs1Fvq9aOyCPeEQw2kWxu496C1uICiklQsKh
ARYz7iMQKcO0XYjcmNxb63pmUOKO63iQyIA1pbAffWbAX2YSc7lLU4gPArVmZxbdwQTwXPreDiQg
fBe9eJG1cZmXd2coT1WSHBIS1utLJe58mNiD56RlnYT2lOt7Sdc5cWKG48iHwnrGj7Jf18JGpGdl
dKe5yzb0JIJUpBeUlHtLLq+e41IKt3gSuydwCgwtKN2nyS22bexdaSQ9EHnbC2tv1YW3rdvspvM4
KCIzDUfSpFQXKQ/EjHOyUudCiXdiAXRYnOcKIQfZuP4hiY/Cn2Jm7J1vMaqgl81jLQRSc2kO4TKv
J9qootOLCXquhve/vuYa68RLDbc6kecgnx55ukyivlYPU8aE+Z6nO6fU2jCKvRfbICFD9vc51n5L
E2Zx4cFawe+xZhRJzU1lhblcaQ/VuDwXay/KnKj5Wv8Bgeb34uw1o7pJa5oetYe5yljcDmwRM6dn
kDObhXeKU91fnqt6iemodnuiie3WpTzJbE2R0dTOVs4sktJHtWu6nsTSzOtMw3CrNLhMgpisq6uK
FuGw133rfcl1tetbYyFI9gtk92+hrT+cvsKmnnvspYX5Y3SU53MKya8X0FU1Hk0QKyxtevwQM5Cg
bY3fTB75WdDpaDJoYMHriW3FtY6N1n0ojUSU8QyUYNmkFdSqyY3K0IuHGHfsgFZCo2fjDMbVdb19
7ZgDa4kE0rfclAVBXYOFLKrn4tYuSbpxTV1C8KG0ip/E5Prbo/tgOMXPSoja0PbjKEpY1Bq0nUr4
TRbFB1XU0PGH6XfT9LdDzgWpNWfFAPHtrBeAvwb/qR+0W86AGU2M5TmG+b7tmvTVbZaIbhFvlaE/
zyKJePPUb6P1Tt/rVnd5NyL/6f3ptrF8Gwdd1ZKJg1uTMKgUY2Xn80Fq6CsIQ9FjLPCn1azxMVZR
ksDcjUZ6LfOrbunAt6CJ7DR8J1H7IO3ORCuIv4hNq52CMl9ltw4HJsZ16AsIOmR0rTvoev4FsLsj
9JKeUHSrw+TQup+ZH7h6XNP91Hd7x80hLzOfxsxgIVAhyIlaz+WXQyWkHwtbX++fUwQzPigR08ej
IrPJeW61Mdk58xyBdnxVA1fdcMiWmnKOg/sIQAAFW9Fumyz+PcYYHWGbKFwM1f2gPc255h/bLn9W
ml2dtOZS8wTta4ukLP5QC07fZAax4bxCkSGcXfrNeYEkkiUfTP2B0RvxG0hC75vIxQnSg7zo1KeX
Ll9Wy9X3VbMfsRxuM+aRwBMf8/LSObxtEMfGesJ4rJ07ETvMKoq0bVpYxlk5ToAYCrcTFDPhgfT3
vDA5uXPvtZIzTuuLo3BpN/f2AqiUKKvujRXJh+ybwFuxGWL7CQMXv/KE/NYQ60Ia/sRx+b5GWAz+
KnYUmMnrRwpR84GGGhCygqP9GsftOCeFqbtLUii0Lh0HpBMX8kKUNuGw1r8KupSjJ32o7drGfehs
/lzonblder59jLH/xON8qBKKwMUxICKWJn0ht3l1TOmecCZOxjofkzzHUlQ8cFID8WRl7KkeE1Rg
nm+1Bl2t1OLjX5e2jUie27p7dBLqmqaRP5qsfqQ5AB2CQmoQC9pgpHhLrZ7kgoJUBS8pOrdM5mBc
IzbkCakyzsaTqaDb50dIZz3mJNbSdVUqTfqcPEw/llAs+p54zW3DvZYmWj4r82QOMLqSLtDb4gIG
g+CAdxoKtdxGZeaezH56wGCK6clo9gtwhzD2ujKYBhOYNMYYstsLp6Z7SAjvto3oqjwGnvEcxwJO
SY4diWVSvPcdK0I9O++Zkhgd5BWOBnNsOGAFQBqDJa0uji9vZGJxbGhUu41+R5mE1imMAQQgwUmf
sl1i6wlSf7hldkp1aL4YloafqjHOJVQNM+XFMpulb6TdUK1bia9Aks4ChgD70Lscubq6wUJkxtxc
grE+GwZbwvTokByXioWFDAMKJAC60kPLLDosQ0PxFStWKCMf9sMwnYk4nLRFwgRkLkSXlD+9Ln8i
MfJJgEsI8mVL0B4BVaidmdDehYAY9Ck8q7pTU1CsqqAT/ULmYCPrqIqmPsdZ493qeWlf3bYAsNhZ
9/WS4T73uod6bZtAf2NmNsmB3CdCXPMpuyuZx2/rU9aTDhg4O1jV9IN1hcmNun7ofdwPuRW3uxk4
EJyLgc0fGoFvTQjm/GjHS2/mxv4B9sbeZDh90HTZXgzDr6HwWPF4fMQCG7LIL7iob0lwPtg5XotU
57Fz4F6Ri5ruuR75bkldBjqI+JnannNHxbUng0+ecYrl1axg7c/Jvu9MI4ia4SVF2z8qBqBsmJPg
JtZOL20iirn7w7xuzmpzvnMU9lwtnz7XtteyjjR0Mt3HSMeAEn9Kq7ASzpYB0yizFrVKzD6P00Pt
9DVfn2bizR/GR8Z7vI6WF+3aeObwKhLQismjH+uY/pMhPZUu7XAsJngw5vYjj6BlZOrRELy8O2Lj
X5zp4jXLV2eyeUdO9dNKJjY0s7WfiW/TqulQJGb3ZSnp/0ywIXbS5chSI3+5ooSIrXkvAJt3mWEf
+5FFer1NxDTf2qYjKNu4kU2Ly991oLFimVyZwPnozC5DcHRtA9B7AiCGmWGY2n2ck2mgi3kos/Jh
0T7tGpSSITDx2UIw+cXW4cymZb0tesDi+jjEYWfMIbO2cDb3j5oRqxsvqV9El2OIW4xXzSraDUYL
Ul8Lw3AwALwWtNEJJdTONVa4fc1J2xu0TA+95t53EtwBH5F+k6bui4itX+OIupr7ZbpfSvx+vlWW
23RO3BCsG+i1pGUowHCcEUe2dkn0PRk5CcvZynd22kz3/lj6GC5ADKarLCoN89qbaX9vDKUMNQ8Z
oOKoaSYQzQef3BEWU4yOZR/EC80Sbc6/i6Q3UEfyC7M9X/VlsO6q8tFdphzFifF6ZGaApVEt1Y4r
Tkr/st20v7F8fBijmDnDQ8NtIDmGk9cBENHKXTNGYB2Gnpqn7UK6rmtHHh2oq7J7kSZnJkSKMHaJ
qTNaYgpFPz76GuN9OI99lPl8ESlNAtu0afo0ZRtQmT1PNZtn0qkBp2b3kMyUydqAZz2ZKsrYlAq+
jkhiDnyADuM7IEA2AfhV2H2u/eVZ1B0LCSkxOAc1oDbBvzHYkCaAWYPAlIlLsbHxvGvTgMtbOAd9
jO9MGwBpI16nnKlbTOBcZzRbj2NVS9w1Y6AWfUC/itwgdQ9yjtLzgP9pdjrAHFDEM5ylhfkeA+Hb
Fb2xGxe5rP5FLhGl2Fg8dQPa2Cw7suAW+VF/7vZW95GB6GXoPK1EJjHtonS4LlNGtyjyPYjWlJwF
bIRFVdaz8ncJCqRb4D0H33OYWjYM04aV/5wg9wTxE1CINHyIl4qsEGeOzcQOGpjUChDOYI/F9fok
MFB9euMcNI+kQor0bpYw933cHVso55COuifbByqWDE9ePRnbXNNfrFYNTNXDQghq4NWfDIdYmSCo
AT6qYFDedkRN1eziwzDpDCWRXe6F+xHZeNd6X6IRJN2rRYCMpB7qB2FOlnivgQe78kOhT4k2Knd6
06tg8BGeckXFOEJpHhWuazPO620psE/yidHL5lC6oKOOiq0z1fITB8yGGZysRUjgQdfquFtYgwDs
0PqczJ48YihxrJO0NuFsVC13g6knO+yMr9EioQNqZIPg8V8g1jzUtdXSv27e9MSxziU/jbYAd68m
mcWFgR4tV/mXrL0ZOlgVCKek4Tuqiz63Q6P/zh0LWJfMktDjFuRmUofWST5sPllHMFahXueveXb5
MWQdXic1Xdh6koMsGTnic2J1cE6zfFhHqxy2E2ZayA8tZsnUPEp9qc8aZJudW9P/mwHhzo7RHRx3
epUQCzgy8uwsWUefIKYZJTkNSGRUPSOVpgC0R/7PAttmW+SSz6n5jIdi2Xn12uciI2mZowh6UAwU
EWdTckZrAXIUZntP54WsdPnbyLo3utP5ejH0wKzMX7I3YsKblD5+V3/O/kWNdGwm37C2TcOU6mzo
b+Jj3nrJKQW716YcXacYHzG2hG0Hd2MXafZL50mM7eZpVGTyLFE0Qdxn+Y0DAH7YAuutLoraDgc+
NusZyj3nHmi5nBXMirl9InlQjcgQ6lYib9ndTzL7rJZ83mhzY6BkW/s6zqfQhVp1ijzqjsmBQm+h
t7sjfyGuTZ/udOUxuT4a4M0sL+n8K8LGEDZ1yUQLYkDBOKR7+qEPWlNNWx9D8U7LofuiaghXF9t5
JlueNTo9SrB6lYhPLvREYglYkfnFSyqWLjCTKHAKSUDUGbYuO9+WpZ5TENlKTTZ6mNkE0RggeImW
7CF2rVvfndOgb7s1Kuof7cZ9TBJE5zGfiiDytZtU1i7DEnkWvAmXeCZkGBV6g0mZ2Q0T4IvFJIeo
x19ZDrEqczBt+SSDptnZmt5+0hsPQaIBy5G9zJhtj6k2us+NPhKnKbHiMoRkzaC3OBkBR5QM/Ng5
JoNc+pJA1MKi7uVN6LMmBnnLcjnUTOPr4yJAH7v4zUBKnMPH5GFSNBN4IGAfeADtIzXz1fPo07Xa
0IaS6Cl1PGVlYbrLAQcEUSL8c6XnDgEYxtXM6z3i5k9CRvHQKk9gIDglk+FiHPQlU9uIWE3nNutB
FTWKxBU9RBoKN0ayy/yyvRFTi9Qu0foVY2rCNtvGFpze0a2uPhrGtkJjFZn+ZLZwfNKOEkNX/FeT
qCcwXkw8RixopnEKabHw+TGYCuwGr5Y3bFlC5XjhNLHzo3yrvNI5QUv0UfrpaKAntbsim4j02Wzw
oJtwH8X6VuF8xX1oYtc2kGdnhr6F0mdHn7x5C2CetpIgv1mDMVRObHDGATPIsFmq32nVuaIwwZe+
Vs+MgK3EuVHmfsAzzqwYTOLRdEdbjSAf5KzKTQ+g+I7Z1MRhNBAO8DofqQKXOdkP+WYb011hx4+o
kRiKSPoQJTeTreswqnfEKaQWgK0c4S4jYXg/VszPdfUMdJ88QGdcaEvCkAe02K2n4zqDVR51QIWK
hEkf4wqlsztHQ4aV7zlkUJK52WeEllxVwB7AlX/D6WIvr3zqL07sFF1+S9EDqTU3a/ys63TVCXk1
FeMF79+T31o3AGKBz8BpGkVt/Vrxf0Ye7+K17q0j+hb6ohNGlmB9lulh8LVHEwMzyhHtVLGbbDyJ
cQ08ssgPNvDKNWrJoZkJru+ucliClivMIt6Snr8UTFeA/yRvBA5mKlXMR9VC1lX2P+nKniyz6WPA
ajQIxrbEBPfiUmO2YI4FyGJR9Ol/hbqPwbiaH5hzKLdWa38llnGXLf6ek7ldvJJknnZ2TyTWxVG9
1jJvU0Mow5VMoyQLnwdKY+xKFT9YWKg2pWC+iAOixce1FTZTQgufAYoTh/V9MXmAHN35l+lz2DEG
rGaDaPH/ltWpYCw0ugffU9XVrYw1qARxjoeKUzv2fkINFNrBvCAvCA5BrjrnTJArdeiocc8xKx/8
XTvAsfa97Ev0rRv6s3lLpuyxX0hlzJqOJ5UJI4GDsgYPimyY5dnnSjBpZIAGWVluaGk5OG1sA4Hw
vOuUNbdDBp1Tj+1jU7jfddY0B1XR1UmGXO0XRoQ15hgMklONy6fJ8onCVJvYiCwYqKXw1V76iCYa
PyNxk+goGAO4YTmlARVFn23hv8bEbEPTHe6z1GtOzLP+iT1ZwN0XGE47pphF/rVf2ofY455shmPr
9tV2MeYX6GiArKCBYLnpQ8cZz/+DuvNYbl3psvSrdPS4UQFvpjQ60hElehDkBAE6eO/x9PXh/j3o
vwYV0T3ruLo6kkjCJDJ3brP2WroG+5YIMHwyk52K4OJKwfiUPalfuqphSiqMDwk6HAtgB/2CLLEU
vkCEAGcv/AyD8h/yDu5KSKyB+Dh/1VaARKkZ6DSVjOTM15bSleuugsB39JV9kgLI1khH4wLOylwq
RqDGeUKb9BM4X7TWq+zdyxbM7uWjHiKnaygZzMgWrFfmivmHSd/1IqIVGCmn9DNAPPGjyuwirKhe
tv1Xkam0y1Ab6/PxRxDXpkaZno4D5vlEP6kJ+8OfbiZcgHfIREfJ/BonkeqEZfSwbG16eloQ/IVD
XWiSWfMICltlFA5F2UArBbe+YpofyTBmHyAt0JuqXFKJNOUNaYTcX+HbSRd8J42sbfo0fhkhrEXJ
6MIbkftnpQkhbzKjgr4j/SiXL5CX2cx791n35WcR9QdwyFhNCAPWZEWXgapG69QAMkRQSP8eXUFw
earrhEJXEfst3WvWGSD0TpESQHkVG3JsVV9Zisjn6KcdLU7iuTHvQ2aIaHqJ4lqjGqob7zYKCJ3p
nIMSLvgSGy1EtaAdPxVp+taojik6VaWKpgLXxOMz8kwl9eKb87v3QaL3MIzQedWXQUQKlU63mbmo
sFaqyXZEpa37qPwrGlRXETcwCQp1o6u00zPW+sdYNh+R7JEfHNeVISoLGE+l7zGynKKXC/Yg9Ftc
s7p2tGspLgA5We8rSLTg6wisa0x8+kdHzhmltiFemCHEpux4C8kFdBUq2puC6U7XKFaB9aMtDcJA
JYa8m+JMQ4v/AAt4DLV8JnGqKQzRyqEtlhVDkofMxZzDGPD92MdDM/6cclAnGmJAIdnyZYwordia
2lJts51CcarU5aflM6XqVqPeU+zJ/6LFLYvIopcEHsLVTRKkVcIohkhkOOlgAAlXtxKpOFiP7MgP
t1rtvnQ2RDm/DgLIINEvjoIOvVw5UQyVWvM7V2CWrHBC8TzIAPj5B3xCByxS95XI+R8tRHWSg7gJ
7VLatK7Ekd2A2GsyfulpxkPE41RE4lmxpWu9rZVP+gTmkp3wTVO3tc5U1r+ATCtmDuoDqROo0sLE
DNfeKJa/ouUOH+CnugVqWmsYLf4529gZj7SCeSyhINGG+JF+89DMCDRkA7MAbkHjygh7IHchWqm7
gP+WB8mWqFhFS6wFmM+neJlqiFbomUFMXFrwY3JKZupaFJAkhAPUQZv2QyhHZFxCNmyhyKk2wF6A
pDBoEgiMXDi7SJ8mf7JoAG1KBwtNg+iRKFVzISYqoAA8+VEKKM6PJbAlRP2FT3p2sNa+JXmmopF2
i7pvKAHYwf2yXsp0myfNzGpacrdxpIDdBT8WujAuA1Ci+TAElCBZq0kouqUpuHeq7grcypP0UdRQ
iJu4FlL4gC8PFnrZOJCj2BB3kOqUwID12QVz9QkW7I2jCW+qrP/WUIflUM4O0AMsxIAacLYua8Qw
YOihtj1tFHqiF1avEuMVLuTx0HEMQ7BqTeR2tdCniYg+0CV0vhh4UIdMre+mJGJSwlJf0/1Fj9kI
/wrM+gQJZB2h0YViJymWIkYB7BKNSWSbSHKgWZ6ccTSPsWXcghoAlRGVDuTZiLB05V9KaPRBBNoy
hGMLkOqw60rcZqVF+pBKRYIK57KFVRQBVLorEMiBNAZKi3Q4i43wiCi6LGKNplG5TVApc4Fva9xl
SSiIMNye7BDCPgWabwaYZ/9Z6eRfigaR+MAPr7VG1mecWLoEi3+GAnGgzjd3dYKciZFD62hFgo2C
7z7V4o6iaa1RIRi3cJbb8Mjhiu3hQseMzhIfVU9bJtH0um2UdzNZDhKEq1Gkf841yRM2tJhYilQt
hB50nzgpMEzpxmfX076mF+1GLmDuSN0YaHGUPVXYE6gVmScVAiDZXfU1FPo+fbGAJixQ6DHJE51c
L9kHYREALFcCdd/RE7My4tHToZ4HYLSUuxjqxPInM412pTWTI8cg7QYfvLuOkIyAb+RO0pfb6guF
BF+qGz9xMjw16UdI4P21bkIA3E6lX4kofUQVb0mS6AKOKQCRDn4uYgotm/QChSY4XK2Gga+Z0mVp
3fsJ+cIUnjRrJgqAcYEa1LsAYrqmbe469hQd5rblNjrINHhC7iKp694sv0tgqv6UwPEVi78mABC4
XGe66vwPwqobGUJ7vAdzQ0gI92spXeI+d4pOdHrRRMi8uWvQ0pkwPRY6PsY4/7Egsp2qxvY1QDzU
17/dEtSZXLA6TKhxzInEMMuY3RYVVxDo1dPUpS/0Ume2/p+goE85n69BjGDzzpK/iDEC64rqDzWk
qA3RUgf/2GSSuWtKcBuV1OGUUlIH/OHTQd2y6RETpnl2odp0CsTxW4vo0CNd8UmYikcZBAdRwA2n
IQEAi74zuwmxPMqChiD/tGoGm7b/UNB1G/2njjL5og3iE2wHSChS+0pD5Q5bKXBI0YfCnP7sWh1/
w2G4ZD4zoNbI8YyW/KXKXbCqJWVc9Dt9BtjEHTdVpjKxPTQTOjR7dSctAl0Pl7oSXiqhRF0T9Zgv
NsQ7Wkvwp6DsBCmWRiN3d5V7NBQshUKHMCHilFmQLVahnfXad9l3EwUIg06JejOOOA0BcpAIQC20
afxMNEjFuc0gNAgIFIISAmGpaK6VPj6KvPBMdk8LhH8oTl/12O6yWvmSy95DdDhY1vUEY3lIwPnt
NmBGqb+CZOncW+NTLSzr71ykQk0WSTZDIOjwAJhwrkgRKCpdL+7SVcMpLir/kCey4/t4fJC7lLgc
2ldnjKdG1H9MLZFXFRSyCzmBd8hNNmjZfYVJfkCG7bsnKrHEkwrKkNrXT29URNXuH10qHrDFHFTA
HAMJ8qDfk5m95B3FPh3eRQIfeqG3qmZuKlM+61m/DZroToKolAwgOcaxlJrfTEJVj9S6H9eHCT47
brezFnTXLlMpwAPt3rrbffkGtHYQbmH4K/mIfvVSkNItiBKcyEx3KJv+gsHcG2G/qS3hN+zdRV+b
s0SNBoAJqKgOpUDXtiBrfeqsFrsSTACt5v7I2g9rRln882JEbwLVLUKHT9wjGxArohIZlj7qaQJA
eXYdNjDbJOFrEtRbFeqbLny3mfTbSQpsUwiFLaD4vgpx9AdqSoq8bJiUp39LrQE2Hn2FFV5j3VPH
rAevUBDy+OeW+z5a0UoKFCSE+xPFciMRzpBnf+bdW1DHH1RaP9JM/NNAQ+TizE0t/NZDTutCWCTH
dPqQJ8MLCUt40j5Z81BFXgkFxLyQ8DWYjJIJhTBN8QO680iw3QOYmGSoUQghAT0OjfWpFIGKf0ii
yieawWXgsMoNQC2wZeyGKTNj55BsbNgEwSWQD3HB1arym1IWeQAx+guBM05BxiQCKnJzSR4uSP94
Ju2Vi8BsnvDpfruh9GsOUPtDLOQW1NPHTv3KWu1gGewQeVrR8jKnIK0hP3TJH0n5SAMT1h5/bVTQ
62XB9FIaFZy0OtEfnl7GQH/WKpKskCUtSpj7aEL1mY4JO2VRraOUwq2pkP3KUb4rhOFOZcRcwHWx
6kkVEI0Qd0C0ckpC/asf5jJVsbUs6TTKxR0ZDlYrSQ6x8d+uGm1TaHAb6kDwaaxqdPaWMY07GCHt
J2j9neIfa9qo3SqEqSur2ChbwaXvJtsqbuyMUVmQ4OzWiSR066KNqQ7K5SGVy03jS8zImSqlLyPA
kiqkc8YsxxYRfJt68nbhU5ZT8kUlxDVhSH/HNHYL7m/bDjTp1zVclUkbvVWU4ozQ7sv4WQDKRXj2
2FrTg7LcRw+NNrvIQBTbPAt2k6xIP6xMJGKegJ6D3kIUlAYm+VOQHIM0rilNf4oUKutG/1Kt7q80
BUA2Z6mmmCR2XMp/hCq/WGkF35BFulJH9S8PiQnRqQEchucaNVvEFYAC01NHoykrSRENwIjxn06v
dLrdqNdnJpX38OIGxplYaa9w2EQ1AOIYwSkDmO82q7lGpOnqXyOYTl2g2JBufUq0wIOJBn7/A6XS
Ia3wKaHjeDXdYNPPQv+UQBNVPhj7XtgG5vSjoQpIvwgUEhyFHuginb5Nbbi1hkhDWE3CGJToVqzQ
McqNeKGKSH5NRHEgZnOktuqZAFYj0aDil2Vh8g2GViJ/Iljm06Ji+zVYBXOHEnmISGWh0/nbjBQv
2kT9MRQTlXcfybdeVX8tCbOjqbSO580pnDlkfXqaLFnzoNBc6xZPnHoe81vvUbXTs1+1gxkBtgdc
S2PZwh1OFwHXrCEXoJEEWmZG/WzrmMIrzBtBPdhmNdsc4JqLJkjOfZB/qah1sFLpctGFeCMgMaog
Dp02AZzEpAOlqmCLQ6UDqvjoaarZKSyjVTOTN5Xw0RF0MJQ1ylLaZNf1FV7R7wzySbJQl4L28mWe
5zd1FlOnHr0WYm1HT5mT+VtFDF+kbSK5ftQoX2WZscGJ2tSKSlYZdHZaxihUu7/oVgiLSnfP2qBC
fNgmuOvs75ahL10cTuimpi2J6b8GiYdF3iVH3OEaolAQ90TnC1RpXFaok7TQbNYaSZUCYus8uCI7
Iq2UUji1LSMywHmyHDQ3X7fWh6IHAEOs/m9Kfqip+j8DmxMYi33ps3c1w8gAI2RAeDSc1UbdQPYu
fRhybQc6IAGNehKjnJPYIRyVxlomex1+6VP3nC9vQKxzbIeXhA4GVbz2N5wdt7bF9QBXVCm0wg9x
XXxU5Q0UUv6tymxCEKj80UXkVrCMNJh3k/Blpl+5QfEY8ID7oUs05Je0N/hzl5KQdL+pCHZMTToX
Jgu4NyJKnp2uZN9+YpRoGJrkU/Th7Jtg302FdgBStuaH2EbSHy0+Z0NLB0UL3VOr0xoSxL+dQhO4
gHayaLK+Ic5Z1cNWFtAoysMlTa0HdAoQecmDQ93l984gfarXZAuglQA1lK/KOUqzVA3eah3IwDWm
bxkGP6ppalB5QhXvKtL9kd7uQdMiQDN8AJCw1iKCc1HwNdQd0X3Qo/IcM8JKObV4cP24RHVMW/uq
OSwDkFhr3IdSHZC/6t370NGwRvYIRUS5QIiiEae1QQ3RLKkUkIC2WDZcOwQKmMr+O2Jwrc6UyLK4
GyumwXSKdXQ7THFTuIgWu4gCf9DvOOfD2CqK6ACCaRvLoNkgEQOVKvb6auq1bimpxl6BcGGh6AMM
UBtAgOJSytzvTsY/FMcBBqQKb60lTULzAEAYI3lrWUseV0EXPtYcPeeGCMLNZWkoH4Gkyshkphud
lwbQOjg6zZvO9+38/yRh/SeLUoOfixk0MkSHhBHZjBmp5E1iWDG4PfPAvoI48EiEalKaq0EjyoN+
SyScQ3hF2lUHH7HUqB9600MM7c+OjUy7hYIeL4wzkUyhXx4/QGuBJpax8bMyYxWNv1R//va16KhE
aYHWbUDMim38nOWLUfwLoDFMEewRibyJlVD6pZSDzMqil3kK2qAEa53NIO6LR4p0eCD7d6QOnz4q
HIRUD52UeVJEJzgeTMg6Acj4mlMM37lATT2X4PiPjU0UdB+ym+zn04LTvucNoVvabGkyAx2FyEOf
8nwQsvmjwWFQS3/6qU2pb2bxKh/Vh5+RqSqSex7+BYeHLkCFqwYJnNP46vfsNVfyW5iCsxGWD5ig
Duik4INksB3IfytBfoVFLFAq2xcksD+b6Gyo1FnJMH2GWkf5roOGTgR/JSsolihhsxXIrtOXAGeS
605LCFkqXzxHZGD9YjwFUf2QSxinM3mV5GjCRRJdg2VA42nZNFQM5Q3007sSxF0t5XeWMMSayZfV
iz+UT7e+4f8VEEaT09nLqsDLt8P0M5BRyhEeLDr4jwnDAqZDTz8I22u3gqyD1iuz/C38/N3niJBL
GRRLPipeISk2A/I6KesAUI03GizuVCLXTSvZeEcfwqQeLRICVUP6oGBrTSW6p1pn/reSK3ji3c86
J284uSC1Wx+Rson5B5sTcoi10xfWQgTxskC94OhTbQXyDdtLrdawHVHtgw6baYRuJ1WrQ2akA2h8
pD9JCUv+73wPVfWjicS7eeXUBrggaMe3jdHZqokp0mbJpyJ84HnSbJuo9MpVCa5K2i9wOxB4SLQD
Ecq9TPWDnLP54dqJxL/+yhdQ9/SDrZiafyP8j5ztfmEgk2OYEfA5EUtaWcoqn0CbzuMM1yeKci3d
2H2dbtwADuxR2oSmfAKxc1ZoWRWk6rctq20yDAQSbrSf76jTuw+Eob+7YHq08vTH1c5RVmwo/9zr
SIc/0P/K01mcaq+241dnCtd6fJRitW0E1alNqu1aqe4gof40ZdCaJPoX9WgCY7LAYLfuVbWS2ZWg
x9xFyDxp44OOyST30d2iGqmh1v9JdPB4oPOhwBzxKwC91EqzKnViIr9lMzFzaGJESFkV/Y/ieoZB
V0E+bjRqguY8pwMhuwxV+mk1ASQ0+k6S6AaP6i9tsv52VvvTE064uFG6WG+pt3wVDTzwJnUfY/il
rg4Nyj6uyWQGUnXqqSk1JO+bIN/5esjuGbLDzqF6qAT1WtVxtif6KgP8prQUNtIALiXvyJkDUtim
/F+XsoGPjyYMtEbQmdPD4obyrmgkFHyiS4dCgS5o9EmG4i7sASFR2SJuT380EwfAAg/Pth2VeAyF
g0X7GuLDVPfUuaNrD3pH5VF3KJ/SFk1/2d4EHglY6IRYVD5oW3Q/I0zrgKa90IN4gLfJyHQ7gjUP
/Z1lEjJHehmSNlGxPmUqyouCcueHCcKRDvA3XVd3MaPuXFZVuhrvIaCSpR92DxGUUUIDupWQwnJz
NBYaEY3JQFyFcnlJSVu2mkJ20wDLHpGf/RBaWuOps5Pv0thj7EGCqM2FlNKVarKMitAvgVWfslQr
v+F5VbOM3iraFjIZvxqSd2FhinSvK8orIkCHKLFak/yelhCZLtsYVvwkXqkCymDtYIqLvqhxC2Bn
CxTaC3q6IjIl2yPzOJuTAkjLRIoEBeUgh9Qr8v+mCpAkpU2oPelo/2xNIfX/ojLFqZUGoCOVT0NB
hyQgUQ/bqNjMoolzEBAoVH/DGIW6OEJkT/r8nzMbyf/mRfk31o9H/v/Ox/ITPqocyH/zXwlZ/o3D
5f8j1hbpv6dtgeOAiCT16v/xVSde9vw/6Vv++ei/+FskUfsPQ5JxQA0AkDiWcKT8i8BlfkVTFNmw
VMyHqim8kv2LwEWQxP9QJRl8jASOR9VkCTqUGg8KBpf5Nao9wMsVC05Ecj3S/w2FC32z4r9Rq+im
pUmKLsv4XprJFFKhmCke3oGaIJQv0v9qBL+JtUqWPnFMfY/cs3sbtuqtu/p36dg8XK9+qzffU2/i
LbVFar0LcLc74yn+WieRxtsd7A0H3vMT2u2bV42jdpx1+R6DM22FU/foHO2Yz7QHYNyX4yG+TE7n
CI/UJuC+WE/jNG3Fd+2FnnH0PXE/bMmR5/fUnq6g/WGd/ZM54mF8T8fUk478CaDb0TzrRF2nwQkv
/kU8qDf50L7ptp+dqAefby/zPWgP8d16smdsx6XMKYZT7yVP/a3ahoNREs/1PvRi83s4RdfmOHpU
hVWv2w3P4dSdSIaYtmqjUFceomd7EBz9Pb66e32Tz+Kr3LdoHV+0e/3SLiTHrAuxoAI8yK5v0oWD
3TgKFJ2n+sYb61d/DpxkNZ4hnGyOxl24d9vgSn/1cAyc4GF6sl1zj+xUHZ7OovtS7fE3umbX9tDt
ePOxpjNqNZxSPOkT3j9/3nYn0RYcEpaiTaeObpsvMq6BEwKdfVo0bR1gA+Pqs6eEEIZd7zmbtqEc
cBp/0XwHifYbfkZX01Nt8gM7ToGBP7Y308Y9oHP1JlwAph1J6V+jB9uV5ZCXM9/BVdfh2VsUT7oR
g6v5htUgeJryn7nx8yozvgWDFV2BWU8nEMvheqY/5Zx0Fc13c0Q6gxzrSY9XkDcKDFV3qg+9N54Z
lXmIk4Vqt3seyIkPdlt6yRmV9j2/Fl2ro+Evmi0ujeHENkzx0ZXrsrlD+S2+oye4s/QiomqKg7Og
QETqOnomT7oZRI+myQj0WT5/tF7wEe6H8eHn4lkfmme7h7Vhxpu9OWf6Iqs2HNX3fGaGlwRH7BkP
PsXVqO/RJtmTzx+XHtY8KeOLvHdv8W/8m3C+3Is9nQ9WR5Vy1cm19QQqzbX4im8t463d45e0Hw4Q
5legvPeiLXo9FGjP0mMOWyeygaENnGM8+J5L9+l8pRE6A/gVpLq88c39pV7rQRiiLpsduG5ISjmD
lzzqF5nU5g5ICFx4Xy7Km3HPb8qlHBbxLdVW5tWlBrxQ7vQgNNv2ZlzEc3XkKvpX/0pvVAT683i2
gDlfmLfiuT+jA00rsXGxmA79QT7zDE+63Z+Ve3cfTnW1HH9ZKhlDyMw8N9v6INvMvOypbYiBzg1l
5D2TlCW1q2/RY6SacQToxLo4tHvVNhEHAgGzYCXdAh5lQ4iD8guiP6AtGRv1DGntWvtsX+OZlVYt
gY00J8PRHjx/mErI5M7ThIlckUfhtIIjz5ag9JQHAyM4wAYCHojwqD3BwT5YjuXoI/41XjH464UB
NROg6Y+R3BEGZKtwYH6Y+3wf8V3F6KHchuDfgGXke77Anp3qd+gxk/oDK6H2Jnqg+Dsrut4L9/Zs
3QcGvdxzMY+EqUegY5O34fKUB2aOtckavTJI0ZXUMwgjyWGiMl3n55qtOZOgrtHJsI74YlwL5+Va
0W4GVtYBVXZSb5rXgPAtjkuAGbSHDA8aXMV9aA9Yx2knPJWre5t2sYc56L3mNC8PjhtcE4yK7GXX
DiZ4pqb5Yhk3O4a62XVbiyUCg7sdPLuN8uG+RzhKeJTpx/xc8ppbhdR4nA+kznOw9qJnCjyomG+R
S2UQ5q9qJTzINBsOOtqM9kO/zWOHbB27xUl9N9p6thvZ031T1mQUDKf2rAfPL0uXDBcFlRwMAWmx
foWzmbKWWLfcusS+wZGQ4+K9vs24yR7PjpV4EsiuLdRLQJ+RV3pgPt7ppb+oh5CBCm33zEyZdo2T
OcaRR2Abm+Hh2/nbt6etj9IfHTdse5CNjofyIv+AQj25N/5mRIvi5dvWqX83p+Aae+md3ec6baUH
m9EjZmCza//L8gxt3p698qNxVQ/aifN2mGTd5kEK3+Ul4i7nO1QcbpALN4K18ODJ0mYs7jEfkwNF
QnmvnMKxmFzDg9E1TuN+eqgHce9fzFt5x9rlF2QmdGYaq5NlajjKw/hyl1xNzcxnmqDL68DI1aMQ
vdAeObYmufIwGSQay05jtKou053VprBzqYBdF/IJJqXywGQSf6ej+GtcRzL89+5B+M3YkqrVr+61
fGEYmgtlfpRq2QOJOLs7ieIZTbQwNxDAKPed/1Pc9Wv8Ui7mNXwRYWMf7rjz+cuA7oaakeOfqzt4
gfw13FGs4Wi8yqH8GzuBeW3QricvvpDu/QsDgU0ad/HLv2GIoWtjE93XB3YVNjrboP993qBTbzjW
t+Q+buVtZA/Hck8M1P8hS1DTur2KvYmnZh0NpztVVzoCxJ/iOjytS39wbTb7FnMmvqpj/YJdqzvm
t4FhNe7pjb18fM0LQjzPyWhIPLBX8a07qh6xgGgSi0F4xLhlz+DZvpt5bvKNByk5WkKiezHh30zm
V//WEadiN+KCYQabF+51cKpn/UquzITgSYlJPZse5K056y6+9fO+02Hfoqt6FpzWM+3mOBxd/Jhm
h7m5yu95p6JJzLSxvnsyGDxdNj4s5qE5CRfrXu/ZbGnmm/c895S/SHqU3EN1bI7YcoY1v2GU21cP
sSND3b/4Lb0xwPFNu2t3zh/epjtzw7zyRx78WBKILfpbD3/SIl9OFyZQjXvA0IR8Kl40xxa2fxBN
CD/McytOfnvcInBT4Q18WbnmAwIA2H+ONpRrTjieoVagaL1MHq6NBe8P8xizI+h2EJMFXMpnXhyO
4jl7yh68RHwmuap2eiv5DyOrrjpm23SX4/V4hloaIi9ieUoOfCS5suE3O/ase8t1QGainmV2j9mj
GfBo8htgiPhm3UdPfrvvZqe/JDw+8U3nhcNIcj2C03vmm635HPIvTaj1IXgMx3YeYwdfghL6SeeR
MAuCpzw7bpB6cZx5P1Xt8sBjeIXsrifjIp8BdQ3HBj+unZ8uflb+is/AFeIXo6z8AN5gS4bj1T/P
Oc8jv/e75OKe4LQRj5FXXNzjsNdu47YkGnwpP+GrdoSzddOP4bOzJRtfol+Jjr6Z3sg0kH4Qdy0X
tNOPvaM+yBQat4apuQ888TH9Tnv1NL2nQz3/fWTdyNuEGuhSOdSPiBmj/BSX6VDZ0y+020fpYD4C
G4Kog/Q3/RKPKQKtHliPM4nN4+iIx8pem8fp0OKcXDjhQ3Smg3CTHxDLUqk8BR7oZsc86leDBLF3
ME+JLZ/UIyl+3B/jJh9JRLDFnZD8OkQX5Rbdk7v0G0wrbmc/M8Pc85d+Vfb9zt+MjnJgdPgqLnzj
hU1/ze50dUON9sLGTHdtNiFU077Mp3GmZNRc8hfTvruoV/XESfnYeB4u4k5/wJfDP1cBYnu2v3yV
2Jk97gJPOrSO9Ds6pjN549Gy0ys4nL8kNxOv8Pxrjm1hRdu6A1Vxthp+m5tla7xUXge7B7tz8J/x
lXb9/lTvikPYrkN+r0/ltT+228yb7M7Wzu1pxC1/uI46f0K/IF2g32n1zg686wgvXYL7Vaw0T3tX
HJuHGLLrMuK1M7w7L7322/qo34ti2XnNQfqBtN29kw6QL8O5elHm22bisvFMR+Qxv8ngFByFJwL8
wnxQ/67nvyhviCmX5UZ+qA/qypHd2PIxsiNv3E4HphwNDgzXTt7BsOSfKcZg6ekBD+M1E3W4kCe8
MnSsOn4l3XiDdMOUPlRSw7iY+/Clw1vsyEfxUXjVRTkMtkVL8q+yl5kQPSMdP10HsMAZFKXk1U7j
UTNU7PipncejeU9uoLX8q8mtO+2Wdnx/2Z2nV3htDvGjuw39ujtTYqO41d9ntCJWBbt2AvXME/N4
RordP6ezhvNcL6BQoI76al79ceQx+FcAENJPdQBPhFCnxBaMg/J0H9WheQW3epfYyo+0L948UPNR
eTylwauf/VbdtLvJbjyenuxEpHfsulmrTvKOvM7mKWUek2cvOkPCj4mn/AZ24Q3v4Y3envog580L
jec6/lV19EfimUf5wWKFrFp3eEpcCxcyvU1e5Gm1pA/TlftALaCz/Sf9Vnyx5N98hCsAjJki3IPt
Z8cZF5G+4N2hvMo82cmg80/XvMYdqE7vcLTAwwyYD2Xf4Vmx3zjV26zXHKqzhRsXfVT240PaQ0vB
NRR2eC0OjGJm8w5MDE8N0+Fwj2hiOBWxOW33l8ibWCr1hmopbtQDTCGSe9gR8YFuRYYRyezE6+dP
yc5wEB3Oywtz5Y9x6XetA9JN3EX2uMUWOMqP6JiPwo64oOmXn4+cW9wB5jgn73ELtJUZZB7jagWH
J3fyQ7c4pp4TdJ750B3/yTSHR2DdeNjKsuNuxwrIyvwx8TFilPSjv9npWw0dh2PpKByUK+JmzEfr
cC5MEfMQxYijcB72zZtXKGxxGdfMy+6JrWKnaAa8zIbHugUX+WFghq0baCTe+ZbeCDJ7+lH5mW8a
t+RUeNFlPmvrYDmlPebuqT/G6+j4eFc213xKPN7F/cpO/7DODA5XXthszn9KxqLhiCxhcWs6EVMy
8hgq3I2D7GCq3sG7eWcXHtkjuMP1etePDLSODZ5ngHpirolHFra0j1kNGEye5qXGcOtH/n6V2TJq
Rz/Cy2QXTFFxKx7NJ6Z7XI7IAi2xrOeAaxyvs2GcDlBrcvYdbhmrIVkJNnaELK36kFnN0j7ymDkz
2yo3IzriVn3QjnIElXiSj0PFrKm4F5hH5K20Z9JshbN5VDn5iC3OLtMvm9WVy9loB2U26O6zuRQX
LAlf6hW7TWWeL35gt8Qa3dlQcjQtcDfdU8jv0T2409teTavhHnwE23HHe+evw7hDhnmrOu4zfiEB
j6vC3gMa2D+7Jw7pb7D+bAPKgUMmdwqU5nP6dZ/wid/nHUKeH251SWxx57P96hvzOe8TycV8isfs
Xt3n3Us6cFk5Pq56xG5WPApmxxMEjb4RdxWucPlq7sWlv4pXfcOsYwcXtxnrxzylzHPlRzmMzvTL
GDNFoxWHfvhnnvJW3Lb8pINv2Io77dBjavfZBU96j/9DL96ylFbyCQug/IxXXPCNf/bP3MWTRrn5
Upv7P94FL7NFUlS76NfmnwHoLji+J0y3q670a4q1nu14RRMG3DFHwLRg0c11c49JU82D3c1OYSt8
VvCh4N5Mv1GAAXCf4xVn3zwVlxIA3ElVV3iFMFziPpYMpHVWT/5L3JknmeCg7r5cAgoVv3QeRJIV
ybd7Fc4cqkd8YWGcp4uISzBvKL/4N6/sLV5dIO6zh3AddywH2AbxQdUTn8ULONQ4AYQizE88punO
lj9HE6fqrnZrXAFc2GIOLGJ1YfKkkdPEB77Mp4PVH/7ouzt7uTj8A5fCYVR8Vnzmcj3cG0RirrMH
C3CpP3NxyiUx8ZJ5M56uBaPtreIt7ao5knkbcDICgLuzN0zkL5PSM7C89vA0LuWeAKM9K3OSsGK+
DvfwzKjGL76lr4atkftltt8pYXR3hu+fmchNizvp0N3N08DMca/M7PiV3IXfYMWz5Tb5Lh3E6wij
CDc/j5m4ZFOe92ZGgP85fkbExqM4K4fw3F9xxnbDfp4j+lPBvrEhsPjmHcd1hv+k7ryWW0eSdf0q
+wW4A95cHgJ0MkuiSInmBiFKFAHQgPDm6c9Xmm0kkIfo7rk6EdMTy4nJqsrKzErz/2/8TvlI3lIF
8vB+8CnjipP3feoSyXwGmFZioISy06f+lc4DXNj+cweben+/LGfnF5tItHmjwm6+5TP9zaO197Oc
m2/SXCXa2ZNbew9Wnoh2FMXJXsw3pmHD4zhY4Y/n+1XyIs35q28nflrzQ2/5c/LCpNFstyznVOyK
abM+r4sXiY2emm/Zmnhns18am2RKz0jVV1/j2Xmd87zYBsv0M1szeuJYG2oxxau2SF5P29NWWiib
3icwyuE6eQUZ0QJsjSYd3hbQ4nJ6W4PwqVkxmA3M1qpenLfmvNxQ+tIi2h/4I1755aJ6PpPz5p9o
m2hz2harcEv+79FegYwCWsncnBtwFr+E23hx2tJjTpeULjIJyEm22kZZIAoKBINWKSzqmq7oR29T
8PX3H8BZLbzNmTfVOtl6C+17cdWWQEjdxrNkrW7LJ4umGKI9vqn4FeMlr/xW3mZsFgFQ8qK+MqwX
r9TX5rWpHG9RPnnLZJ0/aRsGvutZRQTK9kzP0/S5eT9+9ugUWqnEFMQAf4ovj2DNmCVf2sfpnRhF
/Yrn+EXAd16x9kzjvRFBFi80XYut8j6spf3V2M7+0yJwpIeS+JZofhl8Hj8pzTOuvUqfq/eEQBqE
q3x2XAUZAFX9esmjgs+z3OQlfaaB7TUl0jaY9f4k5AhWuw9j07wWb0Tp7/JjgJ7Fz7uPHII1BiGI
rLWNOa/ifvIuLQk4ii0gtcGyelc2Adlz0rEkjIibg5W26K3YZGmTz5rH/Fl9g0APsV/FGyEVNvNM
4IHWh2/aUmBirRJI7t+TFxFFnPgPTi5eVOpUnjJcNcWVrbSVcDgYaIXwQfpQlt7SJ5wDyymZ7pYE
pKuCAzi/5HSCvVc8EnCyhCU67R7v8rtN0MnHB8vzutoWU5ay+xQhGqnEj4QQUlmKiBCbvUgWx7XG
deVaixjI43O8GS3rPKCiD2llvnqYsI/DV7ncK32efAUHRlDzHazx68PQ+ojnImQVR8TdIs8gTvH7
AJfZW/Uli0CSPp6TRXzJiahfu08YxgyCXb5RNQiebf6EwBiUyGDFtaaN4UtaJu/8oxNPHD4Oef77
iTPKeBaJ0Kv50r9isGvftY+BPS2fxA4k7yAL7laFiGJ4rn5x6sbShuBKxOforObwbvqTU34YVH/S
ufwec0rlTH3PZzxu8lktuSeeQguaRLjF3KTcTbb1hgayeuOXA387Vldq2Y83JOvsVU8e0qZ9XDDy
QOuW/5pyL6ONzN/zbNnA8r2i+Y7LG1A1Ml6yZbBJeKhN9xt91TyXFJ+K5XGhzsn/vYI99GR+Vk/l
VJ+dlsrBrT6aj5iMQTFXP0jIvYMi+mWCXEgtoFoeSR746DVFhL71Gn/pM/kjNt30S/2Iv8CZp936
oxIpU7Jq/OaMHj9aa5OsdEoyKnonOUiqtlnG7+SBaTqwlxn/hKIVKeqe+EmTh1tvEL2by0oBCp5e
I7LKDalT/r31ZX6oBNb8D/tKtC6yoiI16ruVPrC+JNSO0/9OX9dfAKyIckH67tO1+U76yCaTScqc
XyGnRCbowO87Uub7NxKX1Qd9EPKHt1ZnFdyOfVjHPnLWR9r27o006eNpGS+AQGXwY5lwt0iPW6/K
S7VSXrCk0ENhCkVGbKY8yuw+lnBv9rNVumlmwKtVT/Y8XnivHAfO+k2cl7HW1uaq3DTP3lp7gQZA
ftY/+THlxXs1PzlePi14sz/y9woUr3dvLUqRJOvfWAMLIPf6LE2lP1QJ1+W0fgEQnejhPpvWm3wD
MBKZzcNWyvrmSp/lXyIJawI655qz6MvjB9SZz8a/GK/HL/+1eVLoUKMmoDwe37NlM9PnzXMzq/km
JfUCErXBAu9A4zrlxGm2FF+9IbVszvZvh22zwm00T6Tn6+l3Lh9qlkW8yWhR2hwX2XK3kD8e9Tkr
1F6O9A9gtMgs796ou74Ur705Oe3mWXshL0yRqWGjqqf6pWTQcNX7ND8TXgUvzCjMg426Yld6n5QA
WD9tJJzdHIvIyzid5c/ga/P1ki3kYzyTzU/18yi2BH+WLuxVynzPnGNZJVv+hFvG9A8Xjvt13pJP
P2xpXag3DNHhsaSNvcKJbsI1nym/8ye0naebwzYnNUBNZ8Ed5H8eA3GEWxz8Ihcvc38r6hHmPOLq
iXUfF/ECWTLNOdy15KOc5jhSBo3UufQSfDXcLlFnmHrvyiMpcYzbkmMyKQDv3ndvOqVnBiZeuF0k
XNG46EuaMhPLlZJnFEC4xnhphRQitWZlHX2p35pnftYv2vSeKiD8Ch8eR1u/AK4VbneL/KtYqmDX
zsWVrJ5278eF8sK3w2PpK3tufxqoZ/BWT4vQjVAcGox5krxUlLdR21d0lPqz/ckhfpVTlk1zLSq5
klfSizorlsKQxIvePFlmHzYGxeLOyDMhrTZc5bF6PhKTNOGg5DT0uTA+okourXdvGKYv5dF7R2V9
tIlKANouz8opVSDu5vqw5RzNebHy+MrH0GGrSIk/H7bKAqO4Chb6PNyWC65aOKjEBVJeooW/ReH4
/Be2aC+OJ9setsnWXMUci7iV0p/o67yUV/7rblPyQZ/2HCzek/CxBDMNTQHm/CgMRu/D+DJx1WRL
1j7VJtoCuLbKhinBcFt9SNNyalKq373lG5k0sGhuhd9ig1qjrv6aMhohvPhYf01oxB+QNRI6kQv1
ZA5UX1WaG67xAVwIQpvzttygirSc1m4P85IzUFCinMU2WqCLxet5ms+q1+yVtm22XIRRRFqEdog1
H/j0jOgrfyJbt5WVe0X4EI9U4pZ/nm2PT4ynLtDnjN7vvjSv1sQXxbZ4DZbBB6EaG6VJNBac1ikT
CItiW213HwlOzui51iJexUSvrLHgQvArUnqb5o2pCq4SV2idTJOXHj2Wc02ERjg8861mWdZCFskv
EZoQgwFk+UYAzD2VX3sET7NyVqy1hdRz6lkpPv49I3Sotuc1ke4W1lZWF4gAeF3zfeKZsrEW3iKd
kQY8b9mQU9U/r/ne0kbk1faDasvKgiXxctWXrQG5M5ZPJLzOpvGqebU2MdD/r4m43AbxaLL2zi4h
14Lf7/mpPYOoT7TpM1mrkJikff6ZgA2oruZRWxzW2VomcyhCgHxueHTK9vMnnam2x4wB1L72sAe6
biu/lrPy6bxuXrMpwYf8hut/zqZNxUdj9Pgu0Ywva21KEoBnpuk4P3EQnOBhe1hbG/k1W/MbFIS/
shb5rJjKrzm50OoVvHVeAuyJsYDTlOEASLX55h81/8bYwFtCQlGspeZtwXZuw23ByZiY7/eEf9Bw
CZqtD/I0QrwN6L+HLZIUttZ8i1coE1h053W6EeEHF0HZ+OuT+BfRAtsHxKj4XlrjJhr5SDR6U274
iukT4rkdmIXqmZ+y5+x59VpMv5cRbfwRPCRrc46BHXsvNX7BXwcL7PuKkcY194RLTxpYuD37k0Im
2MOf3DHGy1yusaj1NrPqSXoxV8KslNNA1CLtOa6N18UKWfLq7zeE/R+BifN+CN5P/9HPk+17/h/R
13/MgCilJyr4+P+BlEtRYcX6f7NyzaFKTH+Tcn3/xH91dcn/Ce0WjfC6TFeXylDOf3d1mf9JtxZs
HZYEwI6pmvzFfzV1qfyV+CG4KPkpU1OU/+npUqX/VBQbtA9+lKYvVVf+TktXiyqLb8NYloIczWbe
yhAdZ7/6uZjX9EGVwKicfF5imb30pd3zUcvq/o8d+a/GwJ/0XzI7dv4Xf5ugNTMvJLGin5I8Zm7k
ncK9KO96T/HLwY2cniM9qaNqIA+Ow/LeH92WeHVp+nfXnAU4hQLn2U+BhR4ePKPBnufwg1Py9qEg
2XmnjnWJT2ktS5M0SYcjUbZU2bB/S0l97wC4L6+HQFbc2BzaitTP9EWTfdxejTjxC0GqrKtQyiq6
YsiiM+9H551vmiUQkyynGPpz6Y9xcKHoccNhNvYXJq5pth8wefAndfMHAPYd05WkftixpaK7r71Y
VREdhZpmmKaMwv78DnbQZEpmkEqCosWB5aGIFg1RUV3cpTTE3F7wtY2l41E3DQiDNE1vyaoLQ7Mh
DaRSWwSOflp6vUdVXdr7wLkt54peaj/liL//sa95mpRwtSJHTDXsoXFUeCvdFiFfPbsfaxGq+kNG
LyisWhZrKe+CP/WgHB1cMqTqyL6rZ8Ew7FiRIi7txTH9ENfS/KbJIUGvEBdC+jQFNJZBSAeEOCed
gn7ySvFkpL9RjZKYNxj0RodBFjnpvzqBadC9TvcnC8W/9SVanaLAJO4gjWGGSxvFA2sKBNb9+Sl0
jYk5qMbne6AS31QIDwjhziPTvb3hXbKt3/tdAmORwQtMH4H8XEkHIFWArtrPpJROxN7aP5uDvNrc
FnnF2vxSo5Yd0H0gLL2YfDI4NaOU+rangBZiZF3b2nG2RssMqHATH9O8Jj5IpPMU7HAPNo0idkHR
8ycx+F1VL1iZcj0+6vnw1PhLKVKWf3OplmhBtvFmhgGTY9vkYZ5APVJZqgUeiKbdZaZHS/v8tpDL
O/NbitlaqNc7SOXxjBT1CW7RgTw+LXzqXPJAGnuO9KdDmrAmv7RVSDN0XDGWVYaM97fG1PlBt4s9
0pSRvBTSAIP9Q2gG0EI4CJ7+tm9qiWtdjuMpPjZajjim7PpMPzkhAViyizosgXZh3FpyWhchkiym
7GTq8bJhkOmUZ7psgv6cK26WE1jW5RiadABtjy/1sbgzKHToinLPNDOYT8kdw3TDitpMGGSjnTox
jMjRLLjAjG3PfNMpXux2MQxMkLClR7dgGtcjpXvMTJruTOesMSdqZQALcXwZ+M/NSKL9L+TJk4iU
jjwDmpP0ATWRDCwuG9gOEH1uH+ul02T9ukZ0A0sogZfaWv8+jWxOGyN0esjmueXsxvLYhhqoX90H
0+Q+G9SuNfST/n5SPgATNkoX4TS9v/0l5Isr2/oSLdMQe3rd2JH4EsB6KAfSuKCtu75NEbrHb8Ii
GDD2D+SMMspSRn9O0qmc3P4OF9bp91fQWpdJCvX0vJcwiHtDguAHsJVoDgt413Zfu0W6bgGlDCWA
qWmtaLJAo5tUZaWwx0E/8AfAFu2ucY+D6JEu9KHslBPz7vgQOPWQJOGjeQeA5LDL81zT+Z9fQjjj
H84W4i7FgOWYIIUx0IKHWRY+395NMVFxYS1+ihD78EMEdJi6rjesM3G1O2qUo+M4deDkW1VOQ0GL
5AOEAx13+TKAFmf4Y3PFun8IPdZwD3oVQpsnbQRGrxM7VPS8YTQBU91lDnnY5Ua7lin+/odEvQ5O
umHga84hB5kAuZhPATfpcGkXgZ7FHQQV1TA1ndEXqXVekpn0bGNPYHs+AgFLX57ig0cvP8tez719
bhdhgZAEQBvMNZph4MN+r6csYJ47miWZfvX0cCqAvdRyewTBOANr+vgkHe9ruweh+8HsMgHti8Fc
ji5rmsTMoG5altyyQ2V2iCKjUrCYlqN/GHenoeee71Wq8aS6B4cBpLHz22v9jsV/ejQVaDrQ0DRJ
5slgqGrLxZg9KSv9wAcuua/cKQ4YX33fVZ7roTw4TBne7FLPyyX+ltdaYu376mEvrl0lu1wIgjyp
N8qHu2djeAaZul+Pu5yo+MRbK2zZ1XOUAvOviihPCpu+Sv9Otds7VnV81kDIP2oJ/2UdKtS+EmJX
DaawDOagFB7zLQsXwiWQBGDDULpXBofyOAWdaCjFycvt02vfibaY1p3QolPqq0xWA9hA/04m6Osq
ic4Ez9tvA03vWNQ1adhsQ5F0i+kzrbWRVn4ETSds8IrlzPZGwID1c2MSWavbi7q2dya4LTrW0cA5
tDQy7FV7C9w0eOD3NOR493IT3AO52qGIXVJaehh5Qd2kFlIs+9mQx0nvoXfuuM7ii7YV7+dCWvul
5kpyUGREAK881ug1DmyLSmMkQIUHzPH+W9umtHx3A5qkBfKvwKez+kU6t06hWxhdAbB2e01txa5O
SZjuK6TAXPfsJ4NoVJl9kPWfD2OJh2IftM7wLu9YWpfQlpqHZmSeeyZCdZk+QOv+ZJcdqn3hqsVN
+nFWIvn204cZIOyZyQmvImqw+/vD8OT6Q3AF7xgLx3GKOoPb5Tfl6xfK0gCUUSWyay1HE3oK9Ewp
pYp0cPxT3pm9YfmVTCARdT0XmI/9LJ4A2njXFflcvJm+F2voKrfLNG2Si78XW5wLA+xvLKL0bfEh
OIRmyQXEfaDD6+Z4HVft6vH9ENc6vgKi3/gsntnGOX2GKTI7NF1qec2rmKZumIpqY3WV1k6WpuQd
wUEkc+LAremkDEmvjiPID0aRa5ernZv3b9+2q37zp0Rxtj+CHjmLspjBbAabRsGYqTZmLoe2Uzmy
A9AWxRawQTq28bqOWgr8JgzUMl/bOrZDaWRhKVJ7eh+uFhe6+HBVjU2nGChuVUER52R79y9ElFc3
94fc1vlFqrTrqcH35lYu2SEnCL6qMQo6UgdG9RV0XoyrCvNDoPhCP/b2WMOSXNkojGLnS9WwQCrY
3j6+qxJsxeKZaljwhLT0BYwNL4LEnJbClNbI3RC6+67Tumr9f4hoKYinWiloYVgUY00FlXKyA37h
a/RoPPtPIPpOerTCgiY76k26YqyuxbUcqJxaZqL4IkLeJ+ukZ/7J4cG9vX9di2t5z8wyPJLMwlwa
UDZCPqafx8e4GjZSNKqpPd6WJk7jwpH+2MqWI62SJpL0HdLycj+QQeSBlqWv9yb/lpR2Jqms4uxs
CSnp2Z7u1NQ57fX3XbzvUoyO42HW/pd2a0WVkoVD96xHCKjdEBDFcTCwXJomn9IJowOnUdQRiXSJ
bN1gTmtnFULdzb00kH0yMOe0a1niUt44JFGl+nlpa0lOATwyaVh3haqLhy50MA7oU2SOu5d01YlZ
xNYagAU2/99SCh9Qr5N++GHyG+mlN0hdG3Gw1Zod2vEdP7XX90Neu7BS7mB6qSTaaGuHzNU4eToO
qHPjp9Plsde3H6vB+93ZOWxDGC36ZlfO5OJZL3y2pZiKrEiSyUO4ZbHSoM5MAHz/5eEA3AX1TyP6
AiXEVZ3z2tqbbvbaVci56uV+Sm0ZMSBOZEANdUApl9bIHAJ35MRu5ZRuOBaZhE4XJ4LUy03+31W2
TJcNqlkcJqxSG2UT9R6WuKE2PNydnC4b2bmylgU77oKgakxiLzjU7vShSiZ3N5JHOPABuHmu3KE+
F9m99vm11FXOD/AZxKxMSKOnezcQ6S15QPdsd3QiPqy1jSbPbDIJsgoQyPfifzhQ0/TJ2tWin4ht
3N9l4+hBHiSjuMOsiD1qiyFvCpq6RlRCHPv7ysMPSfXoSB9GlL5UjTWwT0DsGDQl2mMfGswyM/6B
kSFg/R+JeuuRU5w06g0hEhO3GdYDQLYdf0iCth9N/PvzY5fd/H5rXqyQVL9FYoSqajtCPwZ1HMs6
vVm078Vf9cBwgMAf9wYmrHcnJyVmzidUppzDqyd1rPWKzQbn3LJ4GWiWfGHfDhEoi75GW5OiHKu7
0AzVSarEVscRXnGtP6W0rZqm5rBVwOfQ1xm+z4HmDtVxUd3d9qzXbLVFkklWLSrfIifyW1F8eMJ8
qUQfId9zGHAeWhOjD3AivfR+9/Pm2s4pZAop1yqmabbj5LMFwE1Y1Wj/YVA61h3QIPCqjCG2EOE5
8/JVfz+0Bv9gjT+ltnxseoIeTj+L5MujNVLd3Z2N79s9J31GcLuzvGLHWoppkSy0DHo7SJSYLUNp
NFWsGBHSAGWmvi+kFbgCoLQd/6/IuzTMNg0gJLJkzTY1DPTvE6yNsrere4DG1YoF3wD1S8HdUa40
etT1DPTGcJgAhHbS1b//tPstubWvSgEErXWKOc0pbdiOUU7Ew1w8VivGaj78u6584YWr1STLVETV
EvtpYNlaZk0twPuL4bDCetaD4wA6ucgpwKl/KIe1C2es7MAqqL106E/7RFtS2xVbPzqdk7DgJWk8
NkNRWgRWZpAMaN+jtEg3YId5uXhNfsuTaXwxVB3rYrfu5MGDdSUUqwQHe6wvosejU5Z9rW/0JaoE
+71zcIxB1yrb5gahvAhs+lLYYHo2Wmokm6ddAwYVLI9gNewzu388L81jx1a2739bSEtj0iI92l4I
iHkC8H9oAXBPk+Ht0+paR2vzFCiqZb+GzCOI6r5cZK7u3xnR4raQdnroex24cRXPQwXdbt1x3SvT
c6xQvMmjXuFEh3Pi5uHpvtLzdV3kaodCXNs1ih6qjMPR6VFoSauVuJH3ClazhLaR8axznru313Mp
gX400QFFTcU2LpLiup2Hx9QvwEPuAVM+Ogd/05ehxXy+SKXZ9NUBQvbbRiV6GNbyGUpOiIjcfQ75
RHMvq+eOZOTlqfySYrdCkMDXzn4jMRyomfvHypOfDaoIPfX0tmuaDlFX7qjo4BNdgTreTGu/qeKm
DCn3ikTIiA7SL8irh9W4oHhIS+9QxB3doeO3Jf/pWcQuonMm0SMx5EX1y/SOgM+LkCceiFTafuBN
TvfZYj+1Js00V/vJmNGm2qWR3d3N6CgJ5EGX4l/EC+I7mEgHsI7OQ+Pibafy2CkOzEOGQBZNzsPd
YA+woSvircj1IV2/rZgXwTnyZKo0VKNFfdFqF6SjUwR6vSgRiXgZYMwx/G08PITnjrrOVFif1v7+
ktWyTmra1LIhkr4iFqLp2wHryD3dC4fWm3T5MnFp28IgUrFlnaKNig35fSWAoob8hNoTgGQvUviZ
SMWkkWjbDhk42CXD29t45X5jqP5HWDs4N7OjZwcqwjKNNn5YFKP32wKu6aaiyrwATJ0K7cV9gPKW
VhG9waI/JRN7cWB2TWM6a9Cr3djNXcg4B+dXWmQMk8E50QDEVIrUYfqvKeevLyG24cfjqmd5DZ0k
NIfoT0B+KYPgbu9kd4zTkbwZnkZGV2ApfEnrDH/JE77ohzwlUOTsGPDmSbmQvpOPdiSLAgfir0kx
yu+73jxXTpGYgC4YUbZEb1ouGqsWNrUhGtNLqXiimzSdKHp97HgSXDpQ+5eU1i3IZPgZpRAppwDS
DriNZ/CT39aWqyIsxdIMGUNiKi3dz2o4AqwDIEO8UiFkEJzb8djOX/4tKd9ImD9O56gnUZgVQKuc
45VVTCEe2seLf09E60QqrSwbq2AhO5U5aC0bqKU60erZP5AC/RPBIBw/uJvfanY+mnmq1yxkH29T
/bkACcnrcNBXVeuHiNbNyfenBs5CRJg1fDSqNlabfddz4YrFYwW4f5Eno/Vd/P2P89gl2s7I40TU
1MqBEjh+OfJJqQ6LMTi9zO67J5sR8vNd9MSATpcjubZACB8IbyBEsGjg+C08l1MZCiqSPJEdwpD6
fCg7tO2iZIinov4j0x4iFme3ExKpGjaFHfNeDx92jeONwImfBnfF/eF+B8j6XelGQ6aN8nHnc6H9
APwWbDFOwOPZVi66OQ/nuIh6FRc2nIgukeBOm5gjxSVj0OUgr9g76v4Sy1TAqiXs+b2JNZzYmto7
MbM1qFzDCaBIdiSOjnSZNhRsV4+dycBrpuKnyJaJtVIIBnpCZDgpB9KARMGZTCc0WoPIDfeugl85
PR7/wW0wRMchroynUDu8j8o6kKssYjyNUSRLfjjuV7dv9BVtJDPAZaaXgovQfuGFh9SChpsRPcki
UpQM59zV4SZMaMs1/ZLQOqp9lWYW/Bxh/zBJJupYpGvxFuOua3VN63/JaZ2PFJ8lxSpYSXnHyLi7
HxcPTGnqQ9F/21vv5vqdVtAf3iX3IueP0v+S20p/N9ohVWqxg3kyZF6bSDR0yYCr/bPZjz7E49zr
K30RaMSDeHzadnYICINxa4Nb1kzdAaV+PvEF7Nm/Wvl8F0QX0sbHp67Fdp2l9fvaKcR1yuGMqF30
toNuRm3ejsXCqmeNJLk9anu9wnNvK2jnubZctOlnh3NP6I+IhUGwhCAElM9BQ+5jBHsF/CxwLp77
yagrW3flapDPlTTFFI1acjt9lpzpKclrG0he8FtsdZWXu38QJpq8okXoDZOI3I6jPHkHs0HCyA25
ooQwkY5iRx55T7VLfaqzZH7F7f2S1oqnVGMPp2eONCX6Yx58JtBNJlT+9Kw3H9L4jmO7sNAQ6pJ5
VBQ6EVTKUq1jy7NGb8odwDaJKw/B/h8cQXViMtABL36kP6uT2/Iur+G3PMOg54xnoaS3bgHUD4Ga
wvxNabFwZZf2GPstWzQhTJl9cC6wz+dRb84wJNPe9oRRScg+w8HtL3EZ9re+ROt+mIkd7g7/WjQA
tnwJOyIKp5N3kI3qDYPdHfIu8gzIs1ViCKoOlODanp4M725nw5fwfTeC8e5FGqSjHmpkuWotUgBO
OvMH8sm5LfdCkVpiWyZPOhplbJnstX0Iqd425hDW2PfQDu5q2JwPavp6W97FTRTydFvjWSfJykUa
8mjpXpoceE1FtL3mwIk19T9RV9HbKtHwBBp9+yFQ+2ZqlwnvUqGuIqAI9RHpcuYJkxE1CUa4ew+3
F3Ux1aQxHaLQysu0iMlYZjtxI2lMFBDIiBTybnx4aCiL9UXdSF6ATTPYpRPAFt3TqHomiTIsp7el
C2/4y2kgXBNhIi1CNqw7LW/ZgwW4l5QmR1iXsHbTTDmARLZx7RMU6bdFXWaoxBiMZsBoTq1FJe/2
22tEYSgbwQ6ooGQJORg0OtIAc0DnlW/0wZDJlyJj7g86HeNFONqS24o8ytAqexIci5RTk7k6zsbB
RBtWj73uRi9hOdu7+XOFrd1UToEexXskFUPgVIRzgr57tHvm3jvBsKtX7pqZ+bWhrfsXWn6u1D0B
iTkE9JJZzSYfFhTcFde/C1JHnXccYNfyWrbVgA/83PMEwphbUt4EkIbNPJEA04bKuDa7rNoV1/Fr
eS0ruo+8qI52pKBgUhsmgZs/FmN7UA6NYfS0K//CcELnhrac1Z4pLjM+/ff5qW7M3a9AnS0nooOh
6ykhPq2lLQxc27TuM96mXmQS7fxkKUX1XRJPjgxKN3owiXc1SNmGrIMnEvSMHdxxWq69Nrku99Oe
3yQdiY+L3gasz68vIc785xuYGot0tGnUDifZxDL+wMRD00Y1OIwDwbI9gFeow8ZeMTnkqKiY0ZZI
7qA9hduzguS4K2kwSmJgG6vyuQ5BTknTusO0XV0aFs02EcMcXjuqsntakwYH/fRdJfPuUidy7IH/
VgxU5zjcuV1xYqe81lbGUSwxBqcBQzPwRr5zntHTNPBmsqP0k0fbVTrSF1e8ofJzeS1zej4auz3Z
aNpJqV88lGW+u9PO0T7quIZXYgsF72BLkqbLkMK0xDRms9d1SH0hV/qszK9z+lZaT7G1vm1briwG
2AG6JzRaJFQ87281LPRTotd76m+hn0+LOB4frOPnbRHXbrfKnDlO1rRZT7vx14bv0/Q1zBeYUrs/
HijtkH1CbIC2ZwyNdemD+Mqt601lhHwiU0gaj/aWM0jsbGertCPCNi2YapX7ffrc682kgnsGzvLt
xV25VL+EtVyBUatZHBxoMQ6VXP1TJ0ayKeyetJDD3n54W9R3n8flwkCRoOSjKLrU0ojjqVFOoQLe
82EietvEJtKfcZc8dj0zrykF7QOEJyKe5w7/Vop8J8Xaec+B2fZETx7kcn57JVc/H9Mrmp84oos+
OamRz5HE5+9UvXksE/jg/LJRB7elXD2aH1JaR7OPg7QKTkiJd9PmsPSSicFb5N+T0bo+qtyT0xLK
574KKl4Omt/usA7C1W0hV/wVuXGmbUj2i87yVsYyo/shPQT0kUh3zcOBLOnxQTj+8PG2mGt2lK4t
AyooQDZoW2nZUTuoQt/OkFPendCwdFTh9pXPbCCeT6dHsLU6BF5kTmQJd0S2kp4ciDyN1u7tk8hI
jfx7YcF4P636Wb9yuEpjaaxPOmSJL9+6PAZwG4TaLM+6yI16ehCdvDPQSYlbuaI3s6FzEWwx8qP7
zpnwKwouWtFExM1r6SKrV9aVdcxUWg/iw0TGU0Sh3LF3l94Bl6BwR01RasOs/r6ihe0fwl7sw2kU
AMcAvXKzc41mkWVPt/ftuyD4e9+YZGAt5GEEvE1b+UypCE5JAtFfrKbRaWInddHrG2nghie9Akb1
nbcjm2op2tfZhqxYr2EcUvJzPPL2NWRTO/iU4QnunRxrb9kDK/XDWV0l6ig4Kvawl1jrQ06PsLPP
DX0MRbhX9ve99EsyIatK0w9q786uhgQxSOGMOcYA0fZ259I57GpCxCJWnSAuyC00p9NgXwRQmKRK
tLQqC1S22sju5EijJ0+SGduxC5tWeC+ZK7KvjSQj3TlmfI6Hu31+nISqXDxIWdFzS5tOfI0uiI6c
+aVOALRAspxyvWhbavtzNZSipPZs0oQnqDgPhdsDhez2YV3xtBpjtyAN4ftoPGsflteYp8LK0Lvw
wbhjln/kTT7ow3wXKDJdr6Ar6/klS1y4HwFsLh32aaEgy9DxsAdXhrv3by9HZMUVgadEbGK2I1bT
o4jSmExmaKPTpHF9J3RtkBwaJ/uTjLoG2C4TneKVAQszCDW08zCh/XtBB94LvaAWoIPDgpHsk9uA
7HwcxW4xgFfdcE50yOvQwIPHc3udl/ZdCIYNUGKROPaWGcQw6vqJGiVdickkHWX3Ak0m6cyUX9EO
IYeGLhoSsbztOGyXJUmk28g5PcDW9K+GxNQ1ln+xT/zS/yKOxlWd2BWP0i5tMLpZwrMNQq02spdm
6jIe6s8MF76D4dmpxzLUm8FfCP+uL/OHXKG4PxRTT+0ozWSW2YA2ItxYMTYH5lTkdP/C4NVltMkq
6ZoFikBUxNoBdFVpJ7OWwSNNB6lF3UPM8h9H+8FuYJJ4TOfg6O4c4Aq7kx6X3vO35NYzPYv23nEv
JENYxqiZ7+zuDrSoKG73ePb1PQV3A5dDfvei8EyjcxZ7CfFNRk83jF6nobgY0rD3pY27O2cvTYsu
kVOlhMrVZ/irdYJevsv0vS+gLr16bCipq2u759t37rKdiOBTFpE0nVS6ehFUNYcoNXc7YNJDMB9K
DCUk2A8K7Vp/YZ7+8oL/ltUylYq5y5TiTHpDGzH+7WhfhhOPRAbn9BZPAMbuPYKKPW4s8sWJ03O7
LPXlRfwtvvVuiNKyNmm2BHE++uPt73VjrjX/IBWOELqzJPKMhnUR0/sno/RUDSHxoHDtnIHLhuhR
Hx3n4Z/TizkCksXpNp3fuYRWePJLbCvIN/eJGpkqYkXZASZpV39OXP/ZHkaMiggYtb2zf0jejxOV
bEDg+l0xszi6tnyNRhgm3wB0k9pOIzWUPPcbHhn0fVKVTjFx+p/CiSeHQdhZarymR5pOdy6PaV6B
7Yz1HkcRF5pGmpMObzcsqnFl9IDKrLw3CcRRr07uzpmdOeZBqv62jxLAbf8runUlteLQyGFANkIk
y/+7iix1VpEvw1qk8NIBkU4jK9Gu+ZmlFMdE1ed+8JUoZMQdS3+QCdo7Lr/Q+Pap/RTTMp09tVeH
3glmjWKIg3DkBbBKsWt8t0wmr94fc35b4LUbSDzGC84kL3FxOcALCYqKNte+WmxLaXsMh3raOdx3
RRV1fLtpqYZOrNJWRc2K1UN9BC1cFGqDMToJEZ5znCguo867TqtyRRl1w0YSHp5wth2cSYWCmZbJ
Roh+zHxkTfYTf0yxZtKxdVfOisyUAHsBq4MQqWW90kN6KoqGXkzl2OzA+j2VxSI6JajI3i4nwJRo
kyRJbdozzKh2i/wYr6Icr0i1FbrFKupRPyrqftqU8vM5yoyj4xex/kxXsFL2G01vnEitkwffXokc
Xq7H5VOYWHQNenGdy4/hsTG9fm5VHnCtUaqO9VNTnZxa31d/fA0AGu9MDdlNEsDCrcAPnSQ9BW7v
nAOTEmfJJNCV8zD6v5x9WXPcOJb1X+mod/ZwXyam+4FLMhdlpjZbsl8QsmVzBQiCIEHw13+Hrvqm
rbTC2T1RERWl0oIkCFxcnHvuOd2IK85ihg0qsY43bSqQMGE+UFFQIkgn7qIq9PdSkWpjqhqqSoUD
KQox9lVGqpC2G20sNItaWT/bjUe2gpvDlXn+taMC/Yo/z/PFDu/YuDDe45Di0ZlkqyyRnwQDcpk+
tezHtUR0XZVo/ZsX+xDe0x6yJg/Y4y/0mqKiskObN+xLqBBbt2cyDZWiVwDb9zJ7CwRlEJVBOwdv
7uL89auBqUAB3x+y6NwPG1qB0otmGBSkyFf408NI4t87edc48vb5IMXy08AXa5fJ6YdGHVI0UFwr
Lp7bfj6QgiVKo49D9eTQ6isn0q9TiiExpTbo4ej3u6S3TbhHBJ4NZ1Zkhs/c7T6w9prM5q/R7O0Q
F9MJOoYvZo0hQucZ1D3OnThyn36/7d9ZjtCv86E8BqYjCOaXV9m5KqTfeVCK9oAZF1uagezwYzGu
VXVoOTNNk2Jzlcj7axDFsAHeih2gQhRdHkBtOdgzt3E9qoGAyYcSVKK1lZbfryl8fwUSeKcy+3a0
i3MopKbRNCNGGzJr48F9ADY8WQGussjERwWRNVAL9IFkv5/b995fEEJVxEaXBxLti/vmoMaIFw2B
i7UIPzDDTAShGWS2rsER74xjR2vjEgAwEEIua/qhKnqrHW24Uo43upFwFoCSe3DlYd5BLT0bZE4L
CRGAUNARsQd/uu510IczhYU5tO+WjXXTo9rUJMMGho0JTwBTJf/x5AEIWwWjgFziNn0xeUAjuDAl
YklnPAXza+h8t8tPvx/ivduWA/Io5g6IAEiW68T+9EiD48jZViNO8r28CTZrIj1u6tOqXwkY7f8w
gQ6wIshlAvUNkMe+HQ0pJVtE+OOeXmybrP1ab0KUIq2k+xQ+Xb/cvbMq3gx3ET1Geyn6ygfMIqMp
nSGRWHcpdAni38/htVEuIi9KQ410JUYx24cm+tg1Nw67//0Q79z8sbZRo0MbDrScLxMg0rGGtS6c
4Cswbqlx0v299JEkjN97UHN+P9Y7BwmAfxP377Ujz7xc5EtkLOMyFvCfsF9b34YX/Z2P3GGSyURO
VF+hxrwzeW9Gu3hFvROKqq8wmsuWL6Aa4ZoBLyTnWoHmnaMKFaYAfZzg/GAPrx/jp2WOHvHBsRgM
x3AXT6xuawfyymZ9bycBdMWBhxgB/bzL3hpSlT6VFnZS8DCl1RZF9tdip6A8K/Io/Y+7MtCp+dNg
l701HcVuRuMfIlEt4IOy5c5VRaN3MJ83Q1zsVV67U1jYGEKmDLyBNdiRGw81DHm1CPgOQvL2cS5W
gcHXPtEVlmSwhO/3aNdL4Pkdd7fyOjT53or7eeoutqtsrH6UPp7L3FsbvrEORnMXJTJbyYpWt5HH
8i48XeuFujKof4EdGMAmEcwBMw3BU1PYkFpuk75prpVq3l+EiKvAm1xUui7x3aBlhYIYLHqxP86A
6ax4eapy8uBvmrR6uFa7fS9xwjH4r9EucgrcM23B1sNDQCxce7HYsU2XKGO1EV6z+FX36rpUx7sL
86dR19viT3s5GmaLNxEOkfDo78ecHsHyPPY/6DtXiXvrwnubVaPLfXVSCGGmAHLExWKZG0+PAiqc
uOh2H6cbaLzsbUA/P4TEahyS+e9j7zvvD+OhOS9CLRwR+BLiNcVkGlzicvincFmbKrUL0ymxN91m
UturIsO/8ubejnfxBm3aS+27eL7oAegE9Gv83bjhp3+Ds7/O1C8ziRuYj3s15Fov79YaKi6957P1
yWawAtt02vo7tOZBD0jk6nBNYOXXgI8HA3ch8GCggfd2kTuBbV0L0rUI+NNeNH0SAdr9/bu6NsLF
1KlpHCyb4FUVrR2DxpWZvcx+P8QPgddfJg1VFLTewmfjFxSOooZC5wBLHW5ogIyGeMixGuIxbU/9
VyxE9LOfVrSx5+miYvLy++F/Rcgwhz+Nvs7ATxuNhsT1WwdP2HuQrmASit5BbvAoqeSVa/P7IwHh
QVVqFTi5OGsaNlZRF+Bt9SMKt+No6lMHafHMrcduG+guunZYvzMgZIORCawlP6DyF8tjCDUtegMm
QF6MtjCoU6GRI4jZF/uMhvok2KNU+yBkWjz9fkZ/PQZWteJ/DXuxZhrDMxm60eA9NIQbYDm3jJHM
b6+iEO+szR9pDiRP1v76y/JbSAhryxApqRbr82XBFyHjKW7GxI/L7XCuUpTwrynUvBe83ox6cch5
phE5ZMBqXclxq5QvDJaHzZj6aNMat9br7+fyFzEeEFVcAJC474Fp6PyqfziSwdeMIuGCMe4GGcod
MpRX5YDYsYDOvfak209b71bfXxn4nVCGuvra94bOY0Sz9S3/tC+WoO+9BtrMOPaq05xOj21aphFY
wFFuwZviWs0WyjjvjIgohqPWx2IFiW39/k8jzugQ76zJ+0rbYuJJXZuMPjoVt5bTxM3iCQJyrbmN
aNveT6rxZKzMpSfJShCo8l7xVp1oVTrLnVcuwTngzTRtGDISkBaXtnc2NjDPe2L1pITCu0uhGcOg
kZzgVgPh6XoWskrseajCuPGm6lB2Mz0j4WSglJe9Es4hCqnSuSsYjOLVIg3jUJam+eRABA5vYiD1
uPWLURtZZFnNTVAy9+yQme0CQYzt0nIT9vNjWW+LRkRR3rMKKcXMh+aWmtFyaCkJN36tceqKuXjw
jeGlDqxy0yPdRu/DskKgWibganhxNTOWVu0yJcQK+swPW9QqZteJB1u5EP7wv/aWLp+JX9SwJnVW
/Ta0CnDYCA9cFWc+Fc52aOcIiAVKeY704EFehfJDMIrSy0XHey81vdHkcTQbRrGRKIKEiZKdjcp2
pAC0tmXR3lodGk+hN1LSfTTYNIgr6bssxY9xIxXToOmm515Y5NpdxJPJjYmmo0kKuaGEe+d5koi4
AwtrsekaaVTHhom2h65WxYMT+nqcT72EUQhUVKHKYi1wHasacoer/PAd72mA+bFXyFypCAZpSqgm
Rb2M37mLa94wBbPo3hpjJRu6KWt4wYXhbO0ZZijrl1BvSKX2viFOw4L+K4hR+ZvaqoF0TNFwLpz5
OCtrXRsW2mgn8gkKbTmJ+KNRwX52bGEfZBf67PQz8Fw0HaTCg7WYNXhV5trzfaf7ElaPbC40PO/b
ZOgWBSsH5jMzMay53dTe1OsMa8aFU9DsJ7IT7LM3s3o3Kc+Ia2nvOdFys9j9kAw9c2MT1q9huOxs
uEZLySH2N3zsfJJ4kwsfdphDGDb7PkTmlJrShF0Gj9BuZZbo8mjlko1M8Y0jYY4sZ+OAcZ28HlDC
q5wMuNWGDFVOSwiXdUN4Z04w867b+Ym2RNyPgVtgGiD259tVsS9aMudl4W8Lz/zaONGLKyXMKUA2
j0uL70LIm0zBsAlHci6AZCqKWMztXaOL+3VQatj7Vhg7jwa4eYtR7tB0ex9xDkEnj1pQt2/sz4sf
hjQB3AYOE9wKUrzGxG6s3Ipg2eZwXx8hyF2njoDKOC/dZgPOm/3cV9NpJFNGRva5W8jGjOoy6cV4
a459SiM/HeruRgcMaCfpbqms9vYc7CzabEH82foeSWnhCzhV1UcxlcelWfDGasw80n9751sGHLAr
UydNN3wZIxYCSWy3SgQPgs74HBSEtIhpJyOherCm2d8G1vjQcij+tCVCyDz2Q+xQ+FkSPd6GgSUS
7gZLFhhGzrXOh4LkvgMb4YLlwCbsJzU0PJ+bab5pa9fPQlp9IPXyGU5k25Lyccftccj7pTlzbjiJ
K92sKsOk9JonFGu+dO50DzWwtDJB3y6ih7aZb8aCpCExU68jx9lCO5fRBokdamw199U0UJMpofvE
plQ5sD0EiPbFWuad6qPbwRRuZjtwiOycViQ9H8aYLdMe8rjwZOyd+5JZ+A/IYfWT+UAtGTMCkiNr
0X5jG09Yp8isqvlcVqxNhEQbpws3Z2bklc1vBYe6Cw/yRQYiRuGJJCWtw9Ms+igrNIx5HXvjm3V3
HA1bJn1hQX+7LIud1Usj7/06FxQekj67n92SbV2Gll8R1v29B4n/uOzKLuOOem4N2G70czukcxkG
sQZzMRuIRw4GrKtteBMdOgZnZh8hPqNOuBv7edt788NEjaRpXjthGdB9n1OQYRLfAVTut202InJa
IFRtQYWDZEzQfTa8Ke/87vNc9ltrae6h97JtafEc8ibr5ZKHtY1dYjV7SOAdaoO5ib+YA6YOxvNK
mnu3c8eYg58X4x6dLCGWvgHdxDJaTosXvAQUobpGy6iYjiWEBTZVB2RR8CftgrxXLE/C7IfMKYry
7DQowZaLtwr9u9FmaU2RNcx8XBok8nXP+d6kDl6SC3Myw4oyE4LYjYyOZgVOLxnM+0kDcCHBQYfs
ZfBRnIDH26uuu63RuTuX0IM3Wc8DJMNgWWMcqIbHqi9zElY3bj+feOUiqrfROWyM54I7OA8DnjRC
nwLaHNjcf6C++dxZUbkxPLZpemx0e3Kgoyg1AgiX3plG8Mul6BFnBqmyyihDGOGiAZDPaJzTJWXr
n7tfGvPG74vbPghytyrhLove2jGrw+kFWVNx12JKRDYHtKyPteoUjsIGdq3loKOUo10tFRQubRGb
cHwUkd70hccSozZx+6iLL2PbsFxS2/yIcFY4ELHXpbWvQ098DCdJQFEeC+ssjLbKg2Ee09JG3dRj
GmarQ6s3g4CZDa2ZlZT1oE6aSZ3bbCAwo+uCqsyJEFh45gQr5a5uEyhzVrlLaZhYPjpJQuF22ait
BahUyOdPltHMY2yqJnweRla8OMD/UyUtnbnBzFN7bbhpVk8EyoPxRJ2h/oD2Gyt1zZZmgVTmjtp+
tUPS9GSZI4EjsSP6ZBFqjkdKUeQu27Y+VAVi89w7r6PWDMSkwreqzK/7KKXGUn1eosh4AjTYtmnl
jP0HTQl6/OgI3/OZBvapGvuiSwVxIJU9AyRhhUFRhPHxFuIKRm9L3Bt1AR3gKXRzYyk8tFs6JGV9
CMO+odC5KJommwgVSS0kOUfRML42shavpEJCmHC9wPUdkeTRigY/d305k6SjYyVTCJOzYoOLKnJD
M2hmHneBpjKx5VKBhrqETaJs5AoClarYaMKvrBx4rAysqwBS4pYVvI6eA7ZHBT3iVlk3UBPdFcZw
mnToxtxf7rsmug0XvCnOg6+08nPe2WrT6mhfLaa7FeDxxFEdfLHbwo/bVtsgKqtTL8RmdobHQM4q
Gw3cFyBkOB/o6LuPxVK4u94wSBb0EfzG0QA0OXFRozUFWbn1EOqwzR03ekQOgamhr8Qbd4UZbNnY
dDcqMnqojkqy5TOzXs3W7O4M3zrVbn1XuWFusmVXD15eSZKNDUIB5xs2GPHkolzbTzv0ofvwEOSP
U7l8Hy3Ev0KNuctVldBGOZthNsfcl8K6GzwXflc6MDOcGmxfzhL04GUWD9AN1Lnp1Rp/vOQpwOnH
hQYvhh+otKoikrjhvNKaFXyTnclLI0/M+2AZP1oa4RBZcD7axbMrVBVTtzd33Bw/EWPaqhrzJFmT
ECrvaoefapyA0Yzw2hq5KUszG/to7BK61E8AirOoYZ+tlREiBvtc6YLE0PkZEPLFsA2mBmKmpj4X
VkB20nQFMhE0ajoF6tWKITMKjrXhDzGtWyMxyuHOxwkSB1MnoBhV2gllw0FLtW1LBl9H6D1EfYqj
9ox6xaZw2lzzQkCkZtwsoshmJZMRVihxVfvHiKxSnDDSscKP6Gr5WhD+rSnczwLJVD8aZ8sRU+qP
9Zixhgw5VeTW7rqXMupu3aoBydhALWRAYE6Vbv0M0OcYzx3l6exY2F2tyzYW6fPG93zIuo9GTKx5
uml5Fx4tx0BrIwUpoyv5sSUViKOroI6sRNLWaLGGA4jd8VzBiHtxwmyKIiRl7vjJcnt5ILqWSUTM
KtN2wD4gkJGceCi2210WuWQf8DJ1yRgcbCnGh8qFUlnbSdw0OgDPPGaK3fkNIS+F5yHEh/K2o+Fa
j4W3YQEakrTbMK7nQm1rPc8o3dfRSJNadlWblKWa0xFUjjpGYsBoumgC+W7VawM6Q+0tn4O8GV4X
0e8jiRuxMySRxbZwnUrQWX3wVb9XYvnO6mIlrchc1O4AtwJlbWxKvXz0W1xy6uY0z8zegD6V8mq+
DyrfOTiW/u6EOlHBMiSmJ3YhzBGrETB2a47dZ2scjENtEsixUWvJbKXEJiLLLlBwbzZHr0otd5lP
Mx1e2WwGGzoOUVzZy5IUDa5oy6Cf9TLSKJ6nwADRpRqg0eiVkwaGTetgemlRozcPiH31kiNX9bem
L5xY13qNUQOSqtj3ZziIO2WA3ApnpvkF2Wv3qY9YMKc190hCFKFuNg/+vMFJbnFMufK2Jhn0cSk9
eUNrgeR6svysmOd5Q5UnYPGOsdCREEzQHIWAPp2QoRMX9s9stLFfcNH0J16/9DKq81ZxkrsmI1Pc
GuH4bQh4/3ExKV2SWrfkxeEsqJPRMqCXahC/rZNqrC3sl7EId4ZLjKzn5ZThkgkBce77edd70C8w
SfsAWMDZwZFuiasBLi6ACMKk8lzt4GKgdARnhEnfmWiSrmKDVkh5pKzNInGHSVUZNTW/nWdLY4Uv
qn0E2C12bdk7Hoy1HfUxNMLyQM2hPteB2z63sNs9uqEg6/nLNhE6Ss6Dx4xvHe3X/gtFpyDxbDSP
B6XTpSCDFegT06G8D805jAM5QmuxNqT4oG1HUeTj0v4cFFDVicFNG1XqS3d+McvKEDgNO3QzoT2e
fzDsoX4q6pnc6C6YY2Hx287oi03oadx0h+FDGFTuIQrofByhBQhzwnZudwYuqFkNfaAlsVg0QI1F
aXlAKmy+OqILc78qJ4SzYbb3ozlD/6lsob0xDuWpahrsM2i4p4XTWAfhtd4m1FN1tHsIVushgGAv
K5sPQkX2lhZMpwWWX1Z1ZXtGnzsimcDVwqdleOBTNfJEQnVjW8oAfuaWD+IysOHyZlITKPDoG9nA
KtkCkdI0dOwEqv9uN34IWSG3aDcB66YbdIwp9wBdZ9w3aFUY93Btaz6GFcFdXVduU0GJE4s5NjWy
Wej4sfumg0NYHAXSxy3fx0VjA1AAgbk0W6KTDu1JnwfIRrSx1aF5BQCHj5ymdLvyWPQ4dhK/U9xO
yVoSVQIC3UKRV9EIifO+R1tC1Q3Hsa7IB0/1cGCMdGNuqD/0L8IL9WGYyjnzgxppCzMX+WrjyvM4
TWX7kcuqmhITN+at6kJonBQ+QDk9RvPN4LTmcZjcKuVSIxbiQmQpgACRjpEF6qTgDRyCI2WeImKQ
rW4jYyuH3h5j5DETeHjl0t9UgRUldUuRnEnVl+kgVXNwVVdtDcd2jl7RWBAbXMUNgg7/A76VQfHF
JYGxxd0WcWD2VXODd4xMFIJFJ4svXdabLYTz+1A++rwm5z7Q/LHDRv069ii7zJNl3Lp2Pe6JbEDi
K4cmZV4He8uqUvmEKLSPgrF8jvwKBr3E81BtQ/Z5I1penfWgGy+unUHcNF4UHBzbMM/TLKUZWyXv
4DEPJZGMcFc/tUwJYHKDgX64SnSfxnlyUtKUpRWbEUImQLHA+9wsdXjTicLEi15tpBSUOx9mpGZ2
An1HWSO3w1W4qK0g6Ub1kZt1s1HhIL91WHCHkbtun1imNo9VJAeUFug8fK3tJTy4M+QGEm8Oxs8I
Cf3HEZv4LJjLQUhq+r7MiMMN+KZVw7BFqgxdYIVvScdBlsJoeAtZDfW5G1xzV/iwlEWAs1K4lCLS
tlXNPy2smx8NFtCvTdTx7dxAZCvuYbi9xMjl9PNUkPAbd5oJlwWrfRyHUX2QvJ3PDSUVshfRqir1
Xe2xw4pv40TrURQxAHTDbqTuH8vaZXMCELQ+eOAcyBvo/NKPcI9Rz1U4wiKk6Fs449S9vfcR2LC9
lT/eohQc5GHQDrBtbXmZd8BuEOS8ZjzaXJZbU4TdM/q0kCpGHrkVSKID3B4Z4BsjgMlrUBM0rprl
3u7MNvMixu/gRDEdG2K5nxYnKO89o2UfumZwrUSTbolw5IXha0UaeGNBFxe5eIUsO7aZI27qXkdj
0qKwNJyM0R3zaHbqkx1ZkPkzmrpSeAdNnWmlhZG7TA0nVkEhIp5MJTIT9hcmcLoZchtDD8qLmiTf
lrBY/e6Ba/qVTsAA4Olq9g1wRpxCSdn0I87hHq6G8bK4KqFF7TySzlpkglULi1M0zJpsW7uFgYg7
hh1OHGIEKCRIu/cf+TIhu0K6X1e7qulZ7sJKBy8pgieYjda8DkdhLYwGtmDcDIpbp8ArejAstwZY
AiqQ8PdtAabxjc8Ftc8N5AKYijmO/VKmgNnteuNwq8LBFXKoHsJ1y+5t66GV2ON93koWBGkkLbRF
75SDtPj775H+d8o1b2D3ywKY9ruwpwD62fA8tl9797UwrhCw3hkCjuQQQYQqG3qXLnn2oet0dlRY
0LsRX0wLyUWF3HvzHz8G/noEzWgXpyHYXm+rBwNzPUJq6OmgASYeJ7x2HClOcU1m4p2aGgppLrgV
KLvCfOuiLs9L7U2OhRbbtXEH/Li0yeYv0cn4uHb1cvSOI1dMwGL+/cO9U3UKwQ4xrRA93pAXuJzB
pi2UM1c4b1dyuHyAAESChDIptxCf2V6zuHh3NDwh6jCgzEVoG3g7l40TEmtCuEAD3UqwcMyYgqqC
G0bub6oyvkZJXwuCbwvAIRjL6IaCeMjaO3RRamopM3oLDfIxglbX6NjsjpZ8bcD9DuyDPS1X6qLr
p78YbhXxgio3arAmLoVvn852Jo0tBUqZoNCb4cWBePQYdhC3mnsgat3D79/duiJ+N9zF/mpk4BK/
pyxuKA2+o5N52AW9WnLPMtRDGQLM95rGOVWOx/bFCLzy98O/M7l4WlARIUCAPtZLNmLlqCGcFzwt
QIV8wrWgMRHxfF+mFfVuaqvdz7a4Uul+/5H/NeYF04kYg9lNBGP+2cogt2pTbuV11cxfK8BogwbT
HYbrKP/al+vUtGxpwoMXugqo9GT0Xt6iQyl1Uw8F73T56G8hkXaFyvf+kODegm4BE4HwYq06iyPH
tkBx24vO44CWEOfL79/Xu6tzJff+NcBFfbmeDLswNFp0RkjfW8bjXFjp0O99fke1e2UnvFNdBscX
dTLIjkPH6pegKUrXnmxS0NjMi5POlh0cGMBJS9f2LpGsDSgNZOaCnfFnsP6vr/N/F9+62z+X//DP
/8HXXzuugWaU8uLLfx6rr6Ibuu/yf9Zf+98fe/tL/zzzb+xBim/f5PGFX/7km1/E3/9r/PRFvrz5
ImOykvpu/AZA+NswtvLHIPik60/+u9/827cff+VR82//+ONrNzK5/rUCMgd//PWt3es//oiw//7r
5z//1/dOLxS/luNBvn67/PlvL4P8xx929Hf/BwXGR9ErRPKGlaG+rd+xor/DhwQ1eBvdQSCar8xC
XHFk+Y8/XOvv0FEFpx9MODTLQYP7j78N3bh+y3H/DiWDtXYfoJkIR7z/x///XG9e0L9e2N/YSG87
SHgM+DQXhLSVYrFSZW2AjWvz0KWGietMFoXMsIEEUyPV9Zd08Rxx76oQyoRDETMoTmclAcvK0rTO
wwmZ4KDZo/DmIY4IA+oxtzIrnPLcW6ikCAOwR8tm5G64n5n8KVh0cCUOXR5kPz40JhPJB+wO14l4
G+pZaw7CAjqXUMfhmaTq7DAYrxfw7XaLb4MwnIwXnpM6obotQpjsdbPfbd3yai/8e7MHbWR0B3iY
P+y5tx/EMQECMo+gttuglN8UGrocnik2izSrBHn8Nuj975GSOjGiQmYM+FHqRcv3nxbbXy/155d4
kbz8mA7oBUG2A82H8A29CF6khLtGQSpU0rnuIVvFM0WMo/CQroMQcT26XARLtJkggcA/kELCyoEY
/9unnohTkMbui2SwnPHEZVZOxH2BQihKJhKuhnYDWYCl8B9rc20VK/QX26zJzTJI2I1beGDf3FOl
nsogxcFYH0hpH5VrAZUFCpXB4jvM7Fab20ZxHff18NqROeaDZe0sw7O3Pl2Aqy86FnN1P5nQDhGN
lIeZRx/NcTb2rO9B0K+bMJF1XT2gdobkkfoHcE7QIDacUO3eqKkfNyMKM5vVYvKGNUfRTSjaAEXj
DwC99KOSQRYyAKhDWII73EKmc1Ru2lr01quQjtI2SlilTOB9FA2zvj+kwio8lB+n72PfzXt7uK+x
9m57BTZDaRdHAoFB1IlUDmiUJWZlgQQQlA8SBcO1cc1LrJI0e4M2CV/UsQZD9ggVkR1pbblT3rw1
jBE5aEABWLdOD9hjyH2ilxN1NYfSeQO3QNM5SUiWbTyrOioTBoluPBpzeRgEoAMmptjyUEuBNWCQ
zn7x2EzdY+vmKnTL3HP7z4uw0ZMfeE/EntOoHdrPfJpF4iu/SKHfyVJdGEUcFaOdoQA0bZY+7EHM
6pudaffu0Q30QeIGukfH+JIGQ83O3sxvDVS5c9m5wz7i43YOtT70wLx2TiA/oDGXHCJBTqQzUD7T
KJYKz1VoAPXoyY/6MWlANt0PTxbX40c+hihn2xoXq0g/yICtpeAJLu+RCLNQisdOeeZpnrh96Az7
EAhd5wUQdeDKKFlYI/oGHdMotvBkKKFdAplxuzLUZmI8zI2ieKb2pDG+951EdNqj7cmIg7BD1QLO
dhMJrXQikbiT679cZTy71vhRW2G/hyIRTywDELAZTBwWDl105abwownop3Tzx54LoRHnQAbT9twf
IfEnFlXHAptWHLRdFyYlblvvRltOB9cliZ6mHDca9+DAAWkjgs8V74wYkhLkNLX2nbKKZFyoelQV
/N2mqLolj7yyw0ybqILgXx2cNA6iQjGxfzSHAVBSaDixES3mtlj4MWS6Oozhn5nCm0Th55D1Ixt/
+zwQvMGFB8pZ4N1B0+NtDDFN7ZYgQxTJBEphihp/dDTuA81Qe+1d3NCHCaK/lbcz1BSzcLoBdt/l
RkQIIObmyu3PXQPW2w8DewhI7ENGBYJOmKu3H6Yduhb65UCuTa+FJWaAXotZhnSn0Upy1hRWBW5j
uTegq7g3pRtq1GNNK5OGN4IB0SH1TrgCncGifB8yUR45mEmZALAL7OqmrEfrK3dQDS7AFL1FNTox
ZhuIvhtk3dR1N0ttOptKuAdljPo49T5/EKo3biRFOUdUtfMBNuXLxrDM74EzQIjUUeTJLlAPMFjp
5y0n5Inx4RNdOnHrhpjC3x8vlnOR+GPx2cjCI3AWwSSHkO/Fy8J6nsOlLHHMWcuwqU17RwA63RjS
MGMU36AqQFwYD0Os7IMIva/VHDbfItRYurBTOBeklVDpBWfS93q3IG9o6VTlEJlqz65PSQqXd/ux
0sGTYWl2EtKY73nI6MYhy0OxmDCvheYRB2CC7TWz+55gRJgvhHlrWfohJLejzqQG/Ob5Z0Op4E4A
jDw5JXST1q8aIl/ARdZHIX0LFAMf8WedVR/wdGwVzpmV9XTjjQAWbEeamVlAKUmFJARJqfQfWjVT
0Iw0CkPowGWhCF+ckt8x11m+FQI8esACix1Ud7OiZ4GMZWvOiuXcDvRN1alq9/8I+67eyGEuy19E
QFSi9Fq5VNHZ7ReiI6lAShRJpV+/pzzALvbDYOZFKLm77bYCee9JF2TGCM1SFh8MUrzwqs3I5nno
l4IxSdd0It1FBRSHzJZbLM3BLhjify2G6QYZYfkK90TvytqGa2CUelX6BdmbeZM98ZqjRxrz7hcl
Bzl5d++alt9FB6Zmyedjrm1/geSgvxDsj4Qrilyq2FxCLI4bS3sIjFLIXAwJds6oVduxbKtCDhH9
4/LQSebbpQT9aVUYvjkfP0HZkr7kS2U2UQDdDcHqbHyCh9zQ1xdSteCOFEnAp/fpMya8QpmfUYx+
c0B/ta2eCTjKFw7G/gBGiq8wNaAHJRvNVwxwg84pEasg7PoLcKDsCQaRUxsJ+ibLU8BCe2KRsycM
lbWncrT/K1TxKNT+/xUgpimqcKQMw2aFjvo/VoB0tLMhiiNFMnmVBjpjo9VZ1nl3aDE3eSNkfJ8g
tFnRLunWJBC4U7nNL0seIqkg7rZoLIadq9B690t3grAGm6UqUQGnCXy/mIXXF30sXhY+LB9R5p8R
2R48JSi8n1Rp72E1qc8oSPUhGC32W74UZelArtSjB73LIbxMynQ7q2l+/j6oGoGQvbI31pj1ZDt3
SiC9OCMjrDsMKhNrFBdY0JY/0TxhxHrZ6OdBJnajlRM7O/+wPuxXjRvkfkINshtFO3/Zdlizuuze
5ypYViMg1rgKs6OZCCwOfTie8ip7ZxU2l7TJ7VFnVF3qNFY72PvxMGYqWbcYVLNp5jHZVtOI+EXB
4y3iAfzXkIXbANKkdx7p6IhZoRj58/h64u2htDR9EyrtCukG/7/1wv9ZHMP6gng5tDcYrMyQJf0f
JToQeehXcNtXoY12Y9n6j9SnFz7VD32WAi8gR/2sBMR8CLoJ7/0c1Ot25BgJgoTkvk+AVAOvD+dS
wPEfhi//89qK/u8/kBxMJ4JhEbAcQ5zHf7O4RhOktphATlZjWG7dECM6i4SYEwzGqkeZhJptAc80
RorvqxBT+mwsPlyFWUPELW+G2YPQbVR8H3o5RYXGTrkxkEXUfOGnaYZ7voJGJuPtc2Jbs500l28s
xAoM34I6L41QF8jedhkqachpURfnnanfQPFNe0BbqLBus1fdqQwTslIiNO/gsBFY17b7agbsz11e
7yFMTXawQWJQXa+jNwNbOHf9Q1YAVMqN2NxC1W8qaePj99n3AfJatUs8CjiO1XTdioweqq4JXrlE
iR7XMd+0ec12ZikN8usmda6SVJ09Z27jQfo/P+hxEU6+oHEbbhJEdluf6g8QPl/uIcAVIwRxnrLh
LAM77iZgvE8hiuc1gOD8Q0/Z75KV058ylSB8SPQhI0ghuppiCG44RR8pAmtQVkK7OIf2qYdHYJtD
roDZkkHzptkvMiQHpu0WtOnybCo863We82PqeXpKSVgVpWn/JDB87UnL6SEuud404HCRZYF/4K2C
+rVEGZ0qyBalEfEmMBR0ezZteAWp3NzFe+gXgtMAFu30/SloPwLp+1PXpeUOAH+8j6HgxNXw2QH4
ARQakeUr14tw/Yg4gKjRyxee+kuL5knoEvpWVx2VsMMxzyxkxU0UQhpTlhczSrWumaPYSdS/ASOB
aTdBRJDzsCBtuKwnx+pTMEfLbmyW8IDZWuYCXhYSnJGxS6OoPFHtTrEJphs2z2aFYSM/bUssNMb5
8FF38W/C/VNLuneZK0jgkGVx5I6naySg05Prm/D0/amLGzA6KnAfBFTqJG64BeOWQM4/h85+yGpK
zjMKlpVqTPiMPN3d1E75bW7Lm52dPlVNvpnbujtZ0mM+7pxP7hKpdtwT3f9dMuYuo/XIW9ZdsxVx
tiDIU/yWAHIXyONKYb7EKXJi2GMqOxwo+RRfWyPDfUkUND3d0qyxGwfZdEeVg+5uHUNAKIDYvKD+
1zdUEZtIz0+RndtfjMOmENilv3dVIM8I7182338QpveYtbtJptET7Wm+IYgpW8uyi7dCCXeAREWP
+WZCgMuNtCLfNdxlK8hRKbwBZVk0upw2tl8gbEwadhA9tByGcPpCOaY7zwYhsTQa+BZUeQC5dqt2
hIwcF6DJMPS913QP6qraDb3mmzgZodbrZ3GDKQA6zWH5u0DdboKRv/IhCE4LdG/r1JN+iym9Hq9A
Nt5cdAWcRK/fJ80QxqtIlx2EypRdh7JOjqOszkut9X1EkXytJ/hjwz5naxvHiLYOVXAIhm4+BYTN
BSytK0DL6UF1wq4kn4ZigDJptbiZQiSRwpYZZO2hk3ZA6Sya6wTaacM5nsy4YilqFvekIYQ4yBwy
wD7xh6AzbN0DaECfrs2ua0vMZUlp828+oMPJthOmOBw7hTixqYZIDImXYyD2SansvgOR92OHX7c+
1zp8G5yKTtP/PTQj0CTXeIxvDJpbCfDnOaq0u8WRfhfZoH6mWF/A63q+YlAZbPoqMieb4ZXLM3LB
U9K+xLRrgRzALvbwUcxbw8Mc+ILLz3XLvgIE4aBwnuedq117LFlyW2pMxjBi0JcmRSRLGNXLJQ0h
hWPQ9UFNbJNTJ7HLhwkKE+aLiZkTBDLlIavZv+970CVAJ3Lc4w2oSvHkuTrUaFsmln0GHYF0oTcP
gVv4LwNPc7JCbIgN3wfglmARcHBNma/qxmP80ijyQ6nnZG8miWSMkcXXplZ/oGJj1yyrqyPeU7rt
cBeOcedHdNlses5mu9aRnt7HhzSXUWWOo+vsJ4ztu3LOnqseFf1UddFHptuXxnqsC3H0EVW4zVHg
yBGKWCHAGA3hGLxrw64Y5DJD2MNKVNzT3VmSvIoIASjdzDeDpeYN2uoiz0C7tDaAfoX17ZU+Dsgj
AkPUfQR8CD/40l/Q9mwJoctJQci3b4N02dVD/Dtunf4ZtP7GsCPfxu+Wv4JiiKQYfYNIhnPZVGZL
fJtuna7Gc5TLVQg9+BP2ArMCZbq2IUwVLFdkg+f2tU1HjJPoqDtCkgYsyWJmR0v7l1ggO4nAAJNG
vVzNQM12jHbdCdtGd4KwPdktuVN7OcrjDB/6fU7lpaaZ3CxmWc5qQSzJgDZ+33fNX23luYnbZSsk
wE/eQO/nx/ojJAb2knRqMGdtnsujm9xnWi6/o3KIPktVbygUlzvoAPRam0Q+cdFxlEUdh3I3CNez
rfjB9xlSuUKBhJmkpRc3+3QXeSSDlcDvMmXCjchBIVLNmktZZwWqrvHIEPmIZ5wr9AHlT46JfAVc
YvpZV+4W9BW7hsGgtsM08y1tBrdz0Bod8+69K5PuqyTmCe4txP/lMymYI9l6aKdtZIk/5RP0M4vL
oTKjZfTUpOTYWLg0ul6aNSZAALU25mV+bNNpAm3f9CEFy37WkXsLS9OhP7RAtfC+NAmDBNT39oKp
RyuglRB3ly7b5X0P/bmCL1VaFlxjngHd6vvVME/zfYkV3yZGbHSjs50xjS6cognsPjKHKFNCl9Gy
vCBg/3Enwr3v4/496n6WWRW92MFXO9Lm6VNQQlSeMg+/AQF6FNfjueyX7CoTRNNNeC9/9fDLpcJi
qRyXEXiCBmijK/mWYlKvY4NYR81YQadcVrgi3bRq0oUAXDTxOePutSxnLCnoQeCdTBD5RW29bCZV
FhFW7t9dTPSKQUo7pRaTyORYnVI773xtzVkgPvg+9DG52fgJz2D4CbCm2zQM9QTPyT2PZnKLu2cW
6aLTebBPwwUqQw+pm4feH/lda9gu1BeawyN15QANO093wi9dkU/iTxMt8gRVmzr0Hh1XsMwVRGl5
soqxDlwkFdMLy8aLQfL2Nmg7uK1lUp2CHvKnvmwR7G3SBYpql13jGXcI49Sqw6TldFH6D+S0q9Yp
gmk1PsCsPbqkK0cdwVbHymJY2unmSI0x5DE0nAnE/OgE0KcmUjVXwAzTR/rDIEr3IwPkcl1qOHS4
L0YKt8aW2GjYQzo9raI8/Zt2tL02EH/dIVwXuaen/3dgtuQHhwUKkiSs7xRIWhf4NyFTfW7jnkDY
PuYHTvWfmk4cpZNuznVmvtQAfWopyXCN3PAD5qW6MDFp8GA1aj9iZtb9+wB9UxGXTYZ+rA5vZvrq
ZxJepa7yW+Xl7wkTvXdsrDlqR3pwMokLxPxnELf7K6GYca/wGj/VyKQ9ltz/IgpS6sSSfzyu5zui
Uv/QWBO4Asq+aFvEjXkdergXRYkZPJ16Dfre8BUsaWfTpRhPNfl0r0ymzlkp4guhsF3ICcYWl0As
2IIvujj4CNYhpOR5Yne6bdMzW3T1pALMIuz/Zhg+nuD/xBU2OyHuQPjbfTCkZI/tF26aIYjBOukv
SdGGE0BfD3zDbADD8IOYM3FAhE23qcb6PpPHuKwQ4ie2OPc8QGn+fTHHUaZFwsidukzcsJ9hTOEI
rXKeqN/SeMTLQUQ3KShR26zv776fkpPs08scoZSKYoqYbOq2k6NDUQ8u2lWhSMYVibzaQfFuVyXo
h/vUViEA8GBNqz/LMpc7CDrNOvAx5hU71RZBt8gf/tSLarlKgyT/ZWoH4FC4DOxfOJv8FucLjIrt
Mp3B607nCAZvCtvHIY1c+twC2zqEwx8XL8mVWrWD2QLC6jAHrRuF2EuYTH/CQjTnds1BEv0oWxps
om4Ey4zx7qsWLrj79+FBvnCq3Pkx1+kE3cYZDhd7g7KuvQ1HkrV8hy7txZtueU+W49yEGJ5tUMqY
RIQFJREt7OOT7TAbNOjZtF1mtfdVY+6dTLv/OkhTnSon3c0MfQYWEEL4nqZktwzKbZsBWu8UIVcW
hrdoSn+WltWf+fi+CB1BnZy0O6guky0I+W4L/ysv4K2tDybHD/QpoPUy5fpPBB9uacRbb4Z5E2rj
n8oKuq3WQv4JSVi+ZRRIQ+WydGMm2qA3garfmkDtJktf6gcGA3PHD9k29cbFGUL7nJSXXHs8q9gd
TDVFZ2Mqt/XxMryjEP8iMZrBTb/o9EPNttu5Kaj336dwd1ZYTHlydYPJTm0rXgXrsSMI2q79QwJa
pv14bpvmJ9SDa5uq/g1G5gqMZRev5s7BVEUavAZhrW1RKvGM+RX2hskxzW2Go7bOTmXDYNqS6i+r
fLa3xPxWTfnPSo4+pa7laciZXz8K/40Jka88teOlBbIAXX6A+hAGtAJvdYhCJohueWyQ59uhX0X/
lm9q2KufR2Ahm6XTySsNyc8gxVaTZnqN+PJmz5kS27DGFvBdQmVO/gllpQ9MVXYjZpgVoO7OXwyg
q3Hp+nfDq+mOG3tjyFh5V+CdLmZCQ/j9hyB3cgiFN2JKgo94Ni+NScsPVYkDNIJZUfEgK2ydq+04
TwhNT5PhmsyQQUP2/Bs+h+A6NgJNcoW0R/Al534h9AYGTRbV4Nym8uX8GVE0QUs5JoWD0QCoNeaw
qbop8CP7c4eps6+9TrH893m0j3ljb41c7KFKYVXggKZPZTSLbamC+tPZeZXH8tlhAClENYs85Gxi
f0xSVtu6TeYdRPCv8Th3l2HR5Q6uZ7KuVMLuQzRk96TVFRQe+PvkMQ1g0L25xS3SVDOI0AdYL44M
z9WFmH9VxU8yrcIdy13yxAdIRjFSGg2arKPi+2AdHw4sk0fIkvnTYvRJP/4NSP0Cd/hTgk08LBMA
gGQIYA/30wJXVDWtYD2Hl6gzqJ6Spr2NgAu/SSzALB3ciFV9Dj1MsrAqHQGBwJRRAberO1uuMaVg
eBHSDw8v7Lqp/VGDd3oPew8RSS+iNYWibdN4pl4NSR8OIPsB/bE/myALVmgChrFP/lb1Nqt9+Rdo
8oAJI036QhY577So0dG7ARuJOxmE0x3mWj1NHf/LeEZuQ5yo51kAuFTTjtYdel8PGUEauycs+Z3E
QO9FPTk9Yty8xzeehwAqbQ6MMngcsuihx8a4+GMqMAU0hCL1UwuKoiD7Aqkgb1PVVHtrlm5rS23X
g2d9MZJl2mUmLJ+Chj6Pvlw+lFOov3uznEXQoqhJg2bfJwjwx3iE9GYlwSAOp+ShIvMbXfp4P4AW
hDUwKrGD+ASK/wQ2z4rAMB7AYbfhOiu3zaPGloN7ISG/RLPuMAsCB0iKNUrBJn6jUHB/ZnjxAHAs
+j5pNBStCWdMTKn+JA+3NL7FKo9Kf+4lgTSx1GcaLLwwc4ZD0P4LEOu+j3Lsin27i70zF0ya3wLg
G9adlXTPIPM+pYPEiPly/qMAR+15G4xPnJToSpruiGQuf4U0xF9TRvwVwMSySca4uUw53PRauOl1
zttnMsSv/TzG9zSn/tXW6SaEm/ADNoZk3/bdenFRCcm7qM6VC9CDaMx/k9MVNpDgpCR2ZNRjXyMZ
2DkhTG3LLPiBK0BfMN9QQkl/aRxe5JiO8iY7Jm9elGujA3UxuTp4MOnv8difegDJ/+oHIC+zTEJl
+zZNf4B0/mKwwe0pzIh0lYTI9AaD2l6B2eNa5Wi3AIyNGsUY6CwMEWDQFVeUhjC9EbepsQIURkbz
JxyviI/L+aucr4OY2muFCY8XEf20o1G/OTIQVnDSlPeAPiFWI3nJc5hdRZAeDdwDER/EPnow1z10
MdAUP0zFSrObFTm7uXCoCqinnx8PdI/X/9MlatlZbtEmJc21T0fwiab+GdDKPhmReiifgxrvw5fz
bfI2iXonDU1O0DQjrBeWhuQBYkIh8orUDHavoPdZkxTXhAEFPkH2MMCQlbltPY3LFqbtdNtUTXLs
5hA4q8iASBpsby2EYI+zdmx+W22RKg9NExKyluxD4q+uEKXdo76MkQ1Qw2NGLKGXnLDpA9+qRnhW
Fiw9QoG53UnYJ/dxD9igDn25Aa5A97i6yQsE1vrUP8KJvUdcBp3jYC0JWY48Hauz5RqPDoW/EJbz
ZO7V73QgBBaZOLnEqvmEG7c75Iv16D5NrNZzD0DFaAbRu8JEbQjX2qL08wF+nQzFKOTgrZ377QhG
d6XqNto2USKOj6vX5ToFVIJL6ObsJyFT/UpG7T44i58wzRoo7veL8jhAiIatQIxpgRpmXU9t+zfM
nFjBqKPewgzpDzKWv3MwkgcdLu1hGrPfiho4HKTPPhEbma4yQuqC2ciusrS8Jo2mV00RgQfpfwLD
TY3Vf4qhijE2ANQnBazxyGuIIoSFOdDJ4ov7cb5a6HFWEMTEpwA/MKvG8ZqA4tjycAMewWO8QZqJ
QuVlc8liuFgxIIZaJEJ0wwejoAFBJrnT96cKyRQnr7YUqzkeoCiE1Xeo74sm5AlusPpiZnklEUOF
O/UEFWJKN2jwzQXjovoz4I2d0jR6d6p/zYIyeEZ6d3oBCY3IASQWb1NArXsVooINA9x9SmX6GoF2
AbW63INkTl5Z41Hkw9zQQoL2ghv4Toc4eB/gGkFq9UrkbfJH97AalL2MrkuTF3Odc4hQsvYdsmmA
laLxjw3WrompYfkaAlg0sz8o6chrAhXSDsYtXbSVxuoFL9wOPJHahegV8UQwCD0mf6vDjLwiE2Qm
eAeDEcU+jNq7Po3wiI2J/QiWT5ejQXZDc4kmx59MINy9xEBEzWrylAvxK1RSFqmc+U37+F3BzVME
FfCwVQdnyMpWcN9rKlAmSLKOcsb3DhaB17wCsyvw68h8GI8wEOJLiOwmoX8fyio4S8Azr/B5wdA3
IFUCK/Bnz3R+5TBMvzYNbK050gzgJsEpLVWKaG1V70umn2RYBpeE+HDXCznvsXzCbgdc9vvQxPyQ
llG6xY3BfOzZKoS1iFJuGzwNhwzBAShY+68GiNk+bhvxBmMLXtOoxTZuzD5pE4tO5YE555bBVAHz
RSra4T4qq88g4FAgQ/F+oDDl73iWH2yVzM9jCJ0wz+OtWzAZfhkGcHAz3fAhrou6HMa9rJC+3Jg4
u4sgSI7DBECqinNxwf9jb9GUIpe8Vc8jy5E2QIL80DiAUCB2tmLozMmhRuGt2IQN0kAsIlxXYw3g
BQTsfLfARFchnV9rUYcvqG62CUrRZYz7c9PPUMHWYPXnmFTPBuNlzxYLfzQuR7jDCIKHfH2ekvBT
WebO9TgDLBq/vk9yM34s03BYYBs4fR9I7CAeM4EpQE1d2qxsfsQyfue1vvuGnzrS+ic6AQSd5m1X
ZdkbVxLh56OM8Lj1jyQGqHYPVb64FbYMMLiE5EUz2/LAUcO0OlXvcAsgMa3zsMyhRriMKfnUPLjB
2F7+EXK5zZP9SiIZbdoq+dcClDijU4rX+SL4e5T9y+aHG5pMvjxOKbRTtCkx45rG6TPkThTUUTgV
6QQpk/NmOZoYge4wWicv6IUQtDLMI/yUbzkk9c/BEvQvS59kKL8Ws6ttZl6COg4ghWkZaDe90+M4
nKNHcV2GaGXE41Di60JkCHV8SBEs8h3244TpTslDopC1AFVT9lynlb3NYmjBX+Pvt22Ur3yV8RU8
d4iadjwpprlfTjKCC6pVOUxcuPAoZCBZYL0DKdnaQi4AokMMREZL0X4sS51vywgPii9LenYOUUJ9
wJIDgtyhj3Arh3oCZXBf8BQdl4UN6xqZr6Fa1Dn17MvEKcZVPAoGRAGgZPVhXSRjjeiEDhgisjLS
4vuQuLrZPAbAbL7/xcDxMLZuPU6YnTZh66+RXHG2Qj0iKvSnoTOmm0wNWrwmTwovHtV2DR9d1mDs
OQQ/aBURCjXL9upbFl4IEo4ZEOwmpweCbLsLjxx5CoPA4Gmo0qMC11atVTKv0f93MLez7qmsoyNo
oeUX0TX6IBanNx0l5VksS7gxIOpXaNInQHNx8Aw5XQtYJY92zP8Faj8X1dgNCOLv5n2i9dH7fgPV
VnWh8I6dJJnvkYVd2vsgRVJE5n/44MLtWKLCicSm7PPmEGiURxUkPHew/svZqOASyVLsFYdk2MIc
epeZQogWGOhhKquCMiDmhr1EaggQADODnUZffCaCYhkLIRBF2iNWQEeDVT2jDOrLeIPcj1dFKPuZ
p+zEbYbnuvMbVGfmh/IQUWm8lT0ejMKFDtk+KGrdGlEGS5GyGfkoozZrmyE+iw096lwynVMAkLsW
nUfRDZ0Ft2Dq9UQ7t/calm8LLP3mavR5pAa0YT29QwVa7kiAuIahTt7YN5GcG8DJs8kKXKO/rsUs
kInGNxF0B58kn3FlR5j0IWHFm4BlEx7nNWyBiDlCSsA15cMFyTh+pWb28r11YB4CuDWRbCh6qSLS
IeA+M4O45To/wHUsNwoQ7HWO6SsVzh+/z3gfflRY6s+w5gKJM6L+/K9Pc/pKpz685xm0irNz9X4R
jD9nCMMaJAav+aiTf3wd46e5qQArozdgbPQda7ZfDzN478jqvX9wVFKfR8oUpGq4V77kw5Fl/uzB
m7/DoCPPeQ2TEWGgHo1CHEjLIC+MHZi+vMI7UdcYBgX/8nYEgg8oqvvV+3ksEh63d0OLb3gT6f3t
WboYjHebvPM8eq9phAl4ITRABtd10Wc25ul1mNrgplEf37qapacmKQu4GzFtxung1DRlsu7roHlv
EhOsFhiDf4RjCaUkpgLi1UQyJfqf/YRfc5eny3LTMQY8VAN91mMc3hvT87eqe0ZNlGyRagUhRlSV
V5T0ML+MEwZUPE5bAWGTw9S5PZ0X+oLl6d+kIdLLqVw2PovJNvPV8IPjbs28WX6ZJV3WqLz0NbIm
XsfcqvUSUnL0tUBL6RN959gdNqUJ5dUKuFn9MFzHCiluLHV3xuZpH7qy29RtKLb9FPLNKHh0/j4k
oY7PZSD6vZ7NTwTM8MPURWhc0THtkX1bfSQCrlHEMbjz96mZ6sMjmaciwwvyHtRvuNY+xjwY17Vg
8zp7lOOlWdzX2GkUWn19HKpM3RmffoB854Uyrb5kkCmkyEN4cnU8P8UAYrsUhTvCXq5TAylG0zC1
byBZ2mCRdCuG2b3n/HEoFbI+eE8ctB4Lv7juklageUfhj5iGgbPvQ4fUhLav8MI6Zu454JkmqEtY
mofxyhu2RejiuM/myO/COTFbZ2j4PDdLtOYMvWKr82G16IB+BaJ9M0vub7Cq/k41TPkV9B4b2iL/
rfHda1yzMw+cuX2fYfAmxBSkitdjnM3FAh8ic6EHJR4jMq+Ezm0XL3NafB8Q9fDZi1EWyC6A4C1E
GopgEnpWDLKBBgdG8LV304Q0qbB8jpWvnjFX+zRG3YmN6s3pAXgtMPTbUIJ5g/eW7yKwmMUYoEVo
g2Ds0e2sjO3mF50v2csCcnQVo+c+QsaQvYDZiw6lmzyeq+5QySw60yUcXqIF6oJYp38XN8AKVBIC
drnBylXTFpSwa94JgqQgJTT+F1imY+swd1hPDdhE1GD1rOXl+9P3oeWLuKBTeRvgidhpTGkJEMmF
7yew3QbPGRHAPLRo966S4q+v65fIo8TIKMISOH+wd1U3nBBdB+A9Rcbg4+z76w1nwaatB6RDQN/0
LNFjHkhv2ArTly8irEDhEx08I64GRIBPuteGleOaV3Aaax3mgBXZ+MxxVUoV0rOQ4/g84PVLl/qi
jSZHMGHYYQbwWEP3lzG1CSoybVDUZWfgcxDpBSJ+qtOFY8QYgIDFgfz241UKB4ddZBCn0ilxazFh
dmPtMkDznp0RhVddwjQtC+sWAf52JmcN3eWuSxu/RixMh7ArkBY7kGJ/MClnQHhGJg8NbcwJkD44
FUdaQHPVtPPIclpBX+LP8eNgRRhsownySd7HOzW05RGOXsRjEmBbtEd+JOJdWiQdinhaAZlDAITl
5tpQ/godQneLRqx0cQ8UZZTTZ++yofh+ssDPH5XEf3iWeM10GjWQyDw+ol1DHHvAcr2rbITHuys/
Uzysh1nV/KIYCfe6xT3+/i4Ay/0+eTEnRGAAAaEAk9ZRO0WH7/MlByM+xmDax4Bg3Yu7+R1zBl4z
WEoKMWCkNRIU6ksSAl61A8TQBtWB0uledohaonYAqfcQYlNElWTFmOQHA/K/9mI7QFuz6pLhOceO
CDHwmrg9SAhACPWx1vK5RryngOEiE2BmHd7bHIEUUKqZme6DpUa4EbvWcDO0M9sO/YfF6N7lDFr+
PgXkl4K6olIBWrsB47TsZw1CBmlZ4LMcImOOQx4V6ZD5h1YFKeHtumuRKseGT2hzit5th0beKCaj
+vkrBsCru+SIuQdIZTll2XZMP0uLZh8iboyK2tZ10fn86hZ/GGmD++7+4lfclHF8zfhJLEfpEKP2
FbnwDgoQC47cUuCXsxanvP0R6xoGJ2AmOZAWaTZsLFQ5Fr7CFLfpF78s/aHu4GKmWG0azPHR0GcB
FO75ewI1LZjIGVdC0q0RL+2eoUZb0H4YRIxBWoXOe1wPwP+Hhb1Y88tG0Bj3HLBAhknhfv9/eDqv
5caRtNs+ESLgzS0AelKUdzcISSUlPBI+gaf/F3vinIiZnqqumiqJJDI/s/fa/fTjdMvRO2RGtfMN
jt9KbPMVDZ/SQz0gCcaEpvVvBvJSrEzJXtbsRTc+cC8AJz0awSHRk0ivtB0yuSibH+jZvXE9+vZP
/YUVEnn/ZazquJirqFqO/vBZWMM5cAGy8/ZzTW+6vP/Ru7OOFsB9XMwx9mxMr+MQB/JpNZc41ehV
EalarKsHR14glUW1tu6GWaNihZZK1aDc8UgEGdC4PFJoxFYQkOnAZrtkBDyietNls1lab78a7ZaL
I8o4/oeCUMDMjAoj9GS3hRoVDckb+VhsglBv9jTxpzTn3ONbtxoBriQ7lMG6Q/UYdVXFoo6xZgIB
IXcYzcrn7OacryCXFWAY2OT6Rn9ZmTOHq1vlYd4AokmZfLpo7YDFoGDSAveTTfUZRmZsTaYImYt9
6ZMP+pQ4TT+JA43xXO5GLn0KqAvnXGfWL+QXEWLMM9S25inVrL07UhA6k/9iquawSFC1mrnx8wyf
H0/YzJVf/BY8LEih7pi8bc3MpC3Tws4x58g6jMv3kt3AneK61uJitP3XrOe7IhMvi86mRVzEOuxK
HCodJ75T7CtgGlFLXymm/lCMKM4zgG68os2Sf7jcaWr9RSX2rIPyKUfrsRtVjL7nq4b+gHXvuQyE
SWyIt1nN73QOWaPwDXmAI+bxDq1OnCn73h/KCm1ssXHUFrJyOBbaHfdDs+252GutOchO2zQLIlVk
AfAW4rYutkhZZixR5YM/JcfUw52VMI4DuzromISW9CgbIw7AFIIGRKXW3xgYT8qVh4yIzwq9Tp4U
YcGArhCXNgVMirbNTYsbPeTYqzyaJhyJQRMcURdWihMLkfgRd8ROZwHBxHN9FezSWa+cqjqFJAJZ
J2sEwJXA+qylxvuhLlkmzrm2Hvs02Hs6o2lnfbBRk3suJLaRI7IOxI5N5l5W6aHhgrHnPVu94416
aHRQLfLllaUx5sABIKokD1E78h/N/ZLl8xTMu7o176EJ1m6YJRW4ySTqRRdqTvrX9AmyKzLgKg8J
XclLNnJSOxc0hl2I0PGJeYXQyk2XUdsbinnT0G+F4x1LqwKvgeQjRTbKo4VeGKoULtE2J2KPP5V6
7C0Dpjeut5Bsig1Tg+HBh6u0WcEw4OzxT65k0iSlAVtF7DJWWbomWaNMJ/h9/0pdi331oZyvpqu/
57U8BIBmPXPlbJncP5Es26ma4xGcM4/glRVnlMlfhkWo0oxd0Epse2/LqtlhkE7bsWvA3n4SjB2a
k806SF6zzAfw0gcnFKhb2xSfTDciYbmcTM4wRUXab6e8beJhTFh2Ma9rOYn52GaQ2wJG31MQe2a3
kXX3HTCk3U9rd56RSnhjHZWNyZSX5UuPBgf8Weib/SYFQmc1qHM0f+Ml3b526g0h3bFlVt8zJxDa
710v0miy8Nfa2jZlisNZDEvkfQEVx6MS2zI/a163D1hTa3K9F017NnIob/V0XyG14/E/Z4Zzb6V6
3JnNVlNGvNaKmZZ3V3n6b2lDYMufxETtnKSMa8xwTYrISYJTMS370TJfi6LbuR6CaMg268Vv/b9Z
D3aeYn3a+zvlOjtjgvGIzzUcgdAlN1yj6Rj3Ng9RC0p4beq/jq8YuX9YO+JJVPOfVPaGUwjv7ph/
41aGMzncFD61ebRE8LgaCFfTrGJfCwq65SH2yCNMDh0jQNK44obAHZKM2UZrH6NXciqyHoD4uM8I
Qfe76bj8iqpiAvPdPuRJ+epmGeUU55eR7QxrOCYQzfKMAUBVBGGVIpF2Oac1tFtec2hl9mOn1nmF
2Jymd8CEIz+dUV6XzwTax85YHOqi3eW6dm7MhLV0x1AV9nLTcT5ZhXvk8H3wApjHtHjCLDZMtn7p
BY+LoW+l5r9OeveFVrBo2FuAN060PwhQZym7jeOJrbO4D8Ocx86q9qWltrrtbJZU3vW+xhTD1yHl
tVG9/HPMAWzf32JhjJrKXVYFlyIbAEQ629lrr24aPMm82UInvQ4Oc/6kijX/0ZDmPkHdS85EhXKh
wzRIHEPrvegLJu7mroL8iko79IjBLbX8bGIgmRN0uYv3qACIt1JtxoCHBsjfxEJgeZpX4wOkE+k3
s31tMyvl11MqiWSTV/WhbEZ6IGmqvcmOZ2f0JzFKdzNlFLQVm7bYEHcpE8peW/lygfEGS5zIGawR
643cC+GIIcNBeiu/oQAfmKRtHLwGWKxMZ91KZzDDpGu3DkhUx0luTV0RYRO/iBwicvnt0r2PRRJL
GRyl+QJCAxxQypC83rSV90Y0767mCeq4UeT4WpuUNkI/dFq2FW26JUtw2/cdPoaStfR0dWvxqFDQ
jF6zLzTvAcEwIukMJW+/BVgUdcyFTV1An6o/BydA/qzlf52dcNEG+1nilSousAhD4KN3Sdoch+mx
9LPH3htPokD7I7jw8NYjsUrxQ05DdtFH8WTb6Fq4z8d+sLHh+L9lThliMCULq6Bgiolmw871P+XJ
F7ECLh87uRx65CoxRNiveeJdXtl/sV/z0JWNuCweM78+LqPJMKuOREqFlECu2g1ChosGMZ7lAgJC
iyI0vQHpvSFkuZhePK85VWt7VyXtvwIbQATC8Fpo2YNUjYOT23oVqBHGur3xX5BbLYx9ayMJi34Q
ESFrR3vmByh7/jV281Sh2g5nNnpCaQc/VXJjtZJ2pA8ZSfGFLCW9RMba2/b6m6P7z+38O2/U/9Be
gfFLDeAFquT0WqJEN0/GgIih0d/HQLwkXf2uK//phkIyJoRbfF6UxgE1YMeP1YJMq3GueQlJem1y
ssi9+uwjW4xgGWao45nTk0kkuuIfWnIRvfaMv26ar3+GW5Bdnh0DKqE4M3DqLD2bx2ph/tsBytWd
ipjnkcYzNdOIp9ZZyiFyfaLQ/B7rTuntaoxGbPkNxpkkDCCRtuGbzniVgPW56E3NxprxbDX8OR3/
tuu+vQqNu5YWsWnla6wTbqZBpYXdFQAuG/4k6gZmJBRAthL5kVWcAmUrjcRBkzxR6M7du1u+eBNZ
rBh7OfC4j+ZUgseddQsq9cjG1X8LRKEhGOyW0OjOizRyqMDwOAeqLyQcBUdPwh5OZ58F5xOOICuU
Taubu6CuKOeXwAXTpLgqExVbZfF6WyVbq27EbIQ/FFNwsMrTe8lfJm9fgynWe2emU3bm/DdLITIW
60Q09pmFukaUQP5ZM34JvfqgPCrdZXW+9KU7WHp3/W8RlyGyk6tjIEZmh5999hZ5BUiZ6SBm43Xp
lkvVgRnM3IxKw83TWM0EGQBONWvHilZt+G7Q5if2P1ed/CF7KRJx/e//wca4DEHr26I6Nm71NYr5
sV2Wc5PbdIaM6jIBVhSI/G1fjWYn6/x3Lem2PYP6kGnCtdWdPzkWHxxz+7FUB4QblFiJc8Lx4jGT
nXadNb8rUgeY2RrPHmYffnnxWVjZL6PykJCZpQWE36Z009x906gooUiKbIZ2kV4YP7Upnm/zOjje
hr3NWNaOQ/evnR2AlQjAD1DVWPxZJ99YHsz6WVfDGuoZlPTG/9ETet0yuAfq91Z6CrMxtgso2UiE
hurojVh3cMsDq2Qt6qIxmHUoMqQ4XJcJq/s0PraThEgQkNmLl48d6yUfsUJmHQ+2ZF7SMucd8upg
NwmlwfKmES8blcoEkKmnFwdgP5VIGSdGwqgE5V+l17/TkhBoU6m/xv2WN/ze7Dhj3FnDP8/eusze
JOuPvshfSI3g+7XkZ4HYGaUAol7d0hCRpdwCnvW9lB5z2eEub9AkBFoljuXVc1lqjiXxkFYuN4U4
Zg0CEAQiAcjdFY8F4ix9Ku4aq35g+dSGmWV/ipzPgOzdaFIsFh3NdqAox1NBoZxwAFTM8SNtptaz
5vErb371Us4hNzAGV1zBYYv3jvUJ7vrl2FROe1pYWPhQ9yPN6BXJH028GAZG5PEVoLETE3iL1cMO
C2mVW6YuNOIO13ptWWFutm8yoHiD5I95P2l2Sbl8VY7zwt4c99D0Qx1CgMx3xy6YrqcFiF4H37r+
q6fg39GpWNtEc8ACkVU4l+nCF4b1prVp1dvmy6/d1wHvMuyOaW8tVBbIPvMQkPd1tFFrVc9e12/K
h8zBftcSr24bacXB+Nzk6ceUja+B/TD13Jhu9V4UAn3IRGhc4OSUU3UF4aNHkAQMm/X0vac5zET6
dncDPbeDcdQy5uzMlfGMs57vPP08tMAKsfVc5e2/k1WQ4wIov8YZT6QB2tP6y3Hp33Mr7YlA50xe
CuQeLoMZqCL3Y+Lc/FNXg4FukdPRSLt4wLWcpvPd7HtxO5SnVSFwRQSgOepT4a2cg/EypP4x0duD
46Mq8Ox7ZxAbQ5T7TKvfAp2AINebD4bC8QGQIJ+/zAEvzNTcPNuXFHpi2LkOj60FSM7wg9tkIWwr
zLZOO35mVXapTZYh3fTJKQnbaiwe64REWddGpBTQwpJKkgaeyYAME+/gEXYbmHkoU3/vtvZ9UZOj
NWr2e8fZNyw/s699OONymKcHWWkXJXF35O5TWoFURlOmOS+TyQDCMn4STAKzO229hHV8gvpaKSae
bcdmtsPfQA1hqZfM0J9zfz2byfqIn+pMJAW+HJ3PiJ/zVst12PeBFUsdRTG4d94Mae9nT/EzHvee
S13Rds9wRmY8ROMidW5jpupuZj/iavkuSuex8FHYYscHDt2VB5JBTeIsuLbb7MfN2MyLFcquVMOr
2/RXPWgQFLnNu9Gsb+R3DJX7WFEl4rvQLD4rAHV5DpbHtrbw6Gfin23AFm9SclLT2d0BBMKyZGhP
RskCGUAMI9P+nbYHVZllQRMbRQyh+ACfekRBlbBW6u70ynjJ+vH99r9UuK9aC9MT9VbnuE9u0GzH
0XjFrrVJnPQb9vlnXefI6iyykzQ0JPOsxSaItKmZz4Qa/Wnc+13VcOQlY6xqWoz/vgdRYdVshgeB
mLLsQ9NWl3nijkpurzNN0pMgT8Uepqs/65fByg+LUHQe1XdHwaAr6z4x0b4Ow6ZLqVQKYxaMOf01
RDMPCpa7kyFZk83PWtX8WLyzeOvhKK7MsDCUc2k92dlwtawCkM3tM+07U0nDNR4HgJncjDaMZBoc
S9/77UM2aLCpK/2XBcQx6Oq9hvTGF/mjm7U/1BuMkda/20PeU3iV+rvVUSAtE67pOqO7Kr/nSVxm
3/iZ8qyIm6FFPzXSJyIUaIHF0nJROM0bKDQMrKvhKvm8ZW39bYyUXEn5ACdmOw4Ms4z13CQBk4zm
1HTv2UqMBgYodDZ5+tzCtdZ6++f2Neq1+S/Iki8S0w8QhX48QLquohkBiaeFS2VglVkB01tjbABg
HSuhwkmmiF+pXTmIi3++t8kcmBC8XXai3nvbPfKG3uG6PVgTueTZmFBazWo7WXrMI75D0X1cV4Ae
4jaWs3sjlLW1XZlz2XrBG5+WNMQA4nt7iCyJXWYyR0I/vODi3D7SXlBQqZsoxIuLIhAoYgQuqqHe
1RomBIt8g3BwHHo38pWK7s/ATYar1nw3FbszGGK7zgPrr0lWJ7alIogR76gXGATW47vllX/KwfRg
4A+OBsD0mLwXokMCFVHrnSbEs+zozqarzmae4Oe1nAcrZXYMmNVFz8D7U5qEYkzucC2ZsU+4a+SI
9k2rIZy0N6K49PWzXpBCzqkCLEX652QCl1PojNfkjM1hoJQlkakETRkGLe8CUU6R7EZ0iKakd1GL
Fi8TLYeak+/OVtWGWUBmuPWmqW0VKadyNmvA5sNu15GBKTo3mx47MkTXY0X3xKE40OAEm0AG89Zq
TrXTg+gwL6Iv7mHBfpliIrMHFV8sPnGR22Fik/mpOQgIZnQPs4Vfs9LBrVCi+F75LSrtoRk5imqm
zEjaKjnYjK2vXianeOjtOuogo2u8xnhx7yo/v59HyE250zLqsp+L0td3Yzb7215fb2gN2qtFTS+j
Z5uwsI1247FiPlk3F4SjuYemqZLjWOn+TlTTXbpKZ5e2XCa3rFXQSslWMu+LguqAtYEGqdQZ+rMO
RH44ZDsHIbEOyf7Ut59LcXMmTNQHgeRv0irtQKrWSSi45hzZM6OTz7XRv6fAJotR4/cYyx5cirlp
B4o6O/UefCPRI301SWLJjZO0FdCGBdeTmlCXM+xUpkuQhCt+cxasod/guBbM9fRA3TkBy2yLLUfA
7y3c/itRNG4tQltKrCrxfg3/nRU/X9wrfBgt0vUpi7TK3lVW3eOthCDr2dWn2yev6HCx8Ip1l9Gg
75aSjI0g9VG5yQ71Xnq1AvQH40BnJX00E2zv5COTK3Mz9svvUAMMS9k960x7eVnLaJL+HJZGC89c
U3xp+R9at2Nb13vYv+SC4NkIa5d7t1ebRc0o6AGFhKbM/vQKn0Zbv1iLc6Taphe322aTrHd5Ymq7
QVuOPaz5fV4srwLqSqiK4zRS+NQpTZfWy0d0pcjacJm1Nyix7swvHU4oboiJsuUGWKCuxtvo7gqz
OAiTxktzAl5uWtEaT04KzSVllYo4nJKqronIaHAdTXWyD2wTFX75NiPYxztivLnsj234BoEgGsVa
AM00sANYD6JysRVdij3OoZnQFPVz7OAF8JR7qGVyZip0MdBpy9UT0b07ZeSRVcXXkCxHU09PrpVu
K519vtU/NHjaEss/tzfrD3+5Md2mCMzdnPEmd3WhevsOQyW9G7YuN6JVcFS26lgyTpiu6dT3oVMA
LESBxprkqGavQwuGrScl1CY33Hds9d9+NvxRHn4EWf6NnyByMClmGWuLjPXYBFN5qvV/Ht9blIjy
OI6I/epVYq5n1KabeIwqVIveCNXGwfQ5I/+ADHDfojqNhjW6Cc7i/341M4wfhmptiPFSDGzAOsGC
vQLSiCrSjV3YWqtOpJzIcGMhyFxvl1PtCY4l4wXt6LdOel4sMuvgdvmXL/ScAdxHWXZ7o63PibZu
dK17RlC2s6kTJ9VfWsuKiSF7y4vxze7amCQBiZeV3px2Gx2zeupK7L21ygHC5ceKISKPwfxJYsku
wTVg2gyVxhnbbZPaoc+WPpqqFIcRPqOQtiEQmHXdp6rO3NDxYjyheghQm6kAj4rRd0/mSlrSuAIn
8h2yD9R83/c7QJMrv708NFPxVNTVi20iTtRuL+B8i2/i/oVRQEpJkX2Vq8EWGE0nTsv8gTywh2Ew
XxN73ftOe78akkwt8ywLnQ8wuQghgyKagDx0Z/5IQx9eF/fHnGB3d4P33MsUQU7JvsUONCgV1inh
mUuACybMVOGon6c6u8pGca2K5TKQv9uXT5D7Ur618rGfx2M7JCeGRSgXXoMipTzAa+Nk3qszf8o1
u1puc9Ls9lnW9dkUWLjluNXmlRdjht7kkc9hW+MnbB96v5xRTKcFm8VnWqT52cq2cbjvdcWinKIW
rod326ZprX9PFcEzPqT4eInQnNrrahNkJnL9tUNHGzhGjMVtgDRCdZwlFLGK9DmWx9qnXVLoNXhL
GJETuaiQ9vNku9KhDlPJR+4DLDQerLnkyl0DQuYAFYT+R20zi88zKFhi4mnLFubgfLhvK7Y2Cx30
sez2mM71yWPecEzX6tzCyji2gfeAVefPaOVl8JcfcDT4vL3nvGc9xzoHdexo7QmpskN7yTNMKt4X
hK2XfJo4Dm/vJkhbuApt8QqwjZ0KB0Doc8Ix5J5x8XiSCCTtk8is4SAzlDgJlD7AcusmTzaQUf0N
Bs8khBG072VOyp/Vbw3f3zVLejItJkor8VuQqAPiEUoe/xxEVQgET8XgKJiBbH2R3ClNO85ewezZ
M967Bg+0yWoy/Sz6/koZTPzXjRFeZv7RnFnhcXNzNbo706le3Bxd4JzfA5WJEUbcv9W1ZtC7Srxx
MkA74dGHCRyKwTC9F7rdbczBKkC/t9VWLOsniufnqq56FvnmT+WzQgSJyrtu8MLMpLaUvrubJLCm
2U43TdK9AoJB14Zr71RjCUG9qx147nZr3fIMiJwwW64uTGDMh1cVupb7g011YzP2MoKaJFRn21g6
0oDlq/UZ0ro1gTk3C+1gyXsrIyCmcNEkpOZLbmeULYV4Z1j1xQO705TdbvD6TgytDo3ltQfbmN5G
N8/3Ku1wBrhtjMrmJGafsKABkf4wsWQhIRPBNONELOvhUlj4uGvzY038t9Y+uykbaWMsmXq02pM/
lhjtcsoHeeyX5d6XZRoGAWi+KX3AsHebICfPKwE6q/HnyBnHhcO7Vq1y12ndyRv9N7O+ip6P0Nww
fep0ng2ULsdm8i+l54fVVFsgDdGZVC1HBMl7nHEZS1+rvJDHtl2aerNCSqJ37R+8Bdu1wzXkxQuC
91C3vN3sv5RkjVEVIKsYpP5lImjKCoLXPDH/taMX+zeMktDnF98cL/PcR97E3+IEt7ARTy9C0z1z
qjL26qwpdH08Lp3RvuM8oe43p4epciPgigQQJuJNjeVjYGYnxFinNafqSsciNMwavytUrsjjM4Nk
lCGjuCzSpInMGaFUZvkzTRY2aDwArLZdgRYTGIA5LE/e6npR0N51Mn2Y/QpXYP/a4vWKME3xuW6K
cEUMgc93+IRd86ktmxb5c4iXyp07XoGOg3HwdHx/HnrvV0DgceAGZ6rws8iL/TqkTdSV+FlKwFKm
xqQcf1FyBJnLjZ1QV/z3xxjl21IYz7gSqNnd5rIK829kZxGlS/XJbAMQ03y3dNZIeY/HJpvb14To
Q1R5bo1L11QERxqV8egRoyd0Bh5zcYIPBzOOYTYV53BOGQiGmS3gJ2ZHz1lO+MizaCowFZSGhjwv
h+oj3tKm98OpOs7ljN+pfWMheF067RvNG10JqqTgbcKZngbBIzKrr7n3fiR6ojUg7uAjM2mmtYW5
W6vjPrVMiHlq507Fu4H2FBwjnwPPBCOs+u+MCx7BeHZyy9nfoBMn4ixLCM/RmpxKCtmKiPP8rWj5
ZGZm8CxcSUk17Jye+/WWEhQa9vhvqv3X1rUoeDJTp5Z0t+WEHrTAnjH2/XfAmp5kjLi324dxUr8s
RC46gBhAPnvtlj6AEJDldLt3iJvNC3Dk2q0JsBfvpLcUkCO4Ybxs6pGFmkYXhksMzU6LwKV0bmm6
zUdN9a+Clrt1wQ2u7eoUp4rv9rwOecslo8ldqeiYU+ZI9uBf+lLfYbbNQ8CF5aYxxuzYscye6aj2
upBPblta1OVlhSQIPtWccVv7Sx6bk0kK2y2JFoFhzNf+WNcNSsFOPlplc5eIhDUyoJ188powKbWY
MWwfG0QBR8k3qT9mlEuAyIBJU4rg5iKLADgFIY0IW9y7puBU4VMsKcJqPKZLl27X5uwE8lPJGUuh
TrW+Gs2B+Sj7Wh8absBmuOo7c7OQX4flXvxzR/TZCWy+MKjux9al3xRoC/Hes5Z2yHpSPWV8WTzq
5JhhNrBuVnktVI98xjgsTDoYnrss6svhc5q4YpuCi8m0KWebwWpYD3nfrWdfMte561q+TaG57c6c
9B+M07dTZiqoJiGQANutVRYPExNFwGYUiIZ91LPs1QH7yFbZ5Nss+bxp6LEBz7sRPey+0udfTn6I
GuLBMAJQQxU7C9pFsZbFUWjstAUTL1w0+UrzNa88/ACI0ACPxoWtzJ5DosH4QVYG22t0NpJSOGmv
iqDArSu8KrwxB7d67/aXAXZwOCKl2hr5uCPRRcRqGIu4UhDMRHs3V8H7kBlpjCa8z5xgY5AfBDPQ
X+MO6X6JZfDQWxH5ZshAjPQ5C+xik9d6XDu86ommo8IpSEYufMKPtFklqA/WftMwRAtq2AsUWxoE
D495IlMvVD/dc0nHf+Jy2aZO+aRBQN4Z+s22s44aoYUJ7DojY9qEVcuWzxYDrVPW6pi+a7PcFG2P
Cy535/3o8VnIvKaj67O/i2meNr5lS5rBIt3YKatpPcnPLP4af36ggA82lnD+dfVab+pJ4A9JjUcz
tZf90PMYYEyBajyOyOFticKuXOlvfAFRrrvWhmQ7PN9ytijuWM0dpV9pd1zuMlqCBWbarbdLlqtd
s17OWeocqQfIiBjAC5uI0Lwqe55sBhjI4Imu61IjFoPwwsqYWK0aoMpM7UBpFSooPKHXD/UbUsWR
0SqUqCm1Ef4NKdqXZd3M6YdCan4sDIC/1NtR7klCmoKVOHKvYopRlHQcgfVFApoROfbykZVNFTJ3
UptUX7C2LM3J1eLB6NJdXY58hIWTbED05XCx0vIFhxwbDqsQOxTx41n5ICqQJib5ZpAwlAB60EcM
GHtY0Hb3buWsoTRMa9dicT5oPcTXlmXhi9+u28kz77S1rP44mbZwdewvItsh5dbtfEnq4ifrRkZH
Kb/bNBsG2qZi1xMI638/Re5T4QuCMAic6lKRpPpYtve26JZ30frvgfXRq78WCOn5f0TTon3Hr6/h
8322DR2tOLfxeWpTchEGnZFy0fgb6Q3ZidxDheQgg4adNO2r6VUPIp1IGePPigzZkvB4+wc6+vKQ
FtDHsN+GyMPdF1ZHcgMfq7uw/mZI1zp8FJr1WMPrPU+r7dyb+JCBTRXvOsHPWr+6Z49EoW1ZGirC
8Wud//vHmns5UtlmWyf209KTIgt9BZ1Zu771K33iTIL9s8a4wW398Su4R6jd/fS3gtFJBmy//roA
hirAdM3J7+wZ1wTfxMM4BwfQustdl4C9IhmIggyB/uSaL1rnJfv/flpYZrsD3ct5OK72QTe4ZEwL
QDuV+uBtc6dv94tbGoxHnYu+FO2hcaW6TAmhgPUwynO9zODZ7OCAagjdKvaWj6E4BTAdvVtbwK46
Dx1bJwjMB//pcR0wMqQKnw2LuKZboJrTWtMJ7bHD6VZ/9C3oGoAk452x2g+B7WgXUWOCa5QqLkY/
32CMwmDn4OuXoEnAI1jJe5pAQSmKUo9lPsm4Imoq7FNfPMtEPbVrX38tOkL5yceUZHbNeqdDoz4y
NZ3Yf91y8SyoA3VuUypi7PiyNO/ezqv2oZTrs+G6UAtGbms8DAYXV6fyjQOZc9uYyG6UliK1U7BD
GpMxxGiV1Hu5t0VU1VzzIJ/IAs8hn/mMyIO2Cq7jjV/IygT7aoOyKRi8YAdC7LGxhx69nI8iU6o2
LjoLnRny9Q3OgYaFuCog/Av7Z9Sa6s4yk/Ju/v8/ElUfHCg6/vfvLatcD7XLEek1qjyVFZZuSy/7
t5mZZmEM+b+A7fBEqq6V+6cCJMyGY/0Gl+nG/eoiLwGDWz42iB82czvA5k7WDPhGau8Cd9wtLrEi
OViaJU/VgdaHp5HBADc/IrYbb3QGpvNipFxrijV5lZpvfoKgNGN7TfeZRV1fDfeYVuSBp15HDPPc
JkNzb/eSgdONEyzyZyUIg17cDLhxwzcjg+ZB74CN2o5Ca9pIfg/ZdiZI2o1GF3WpBqa0gWLWalsJ
++w5OZY3m5TK7vKi59ebFFj8SDRpotSy9cibv5tByAgtP+ZcNCcn+GpTBaB7cLLnhCmhjQSFbdVc
x8m4IjBWb47RcKa7KtkG0JaYFxn1FQL4Ju10gnX10rvgAc4iy1jxuRUVbFcYEC0DIH5YuO5vKsoT
DsRl71nV/OorqFRysReQx+v86jjaB2hYGHdEOx6glHWxTz/wsjTEMBru8BbMBrmbiJp3fpFUb7dY
xMJGzqgrO7KczgnbHDZLYQc4TMxgLwPrwbnZXcyyqXdiovvoyd6MOpYRWBIWGBmz2OT8q9PUgzjM
F/iN+aQtZy9hi2MkS8xOSBzNlvX6XA6HwWrz7X9vT6F+Kkul92ZW3fcNAXBmqRFvIFz9yeLQiLWu
aO7T+SI8JGkg0Fp8H/CcForSPZt7sZ4XYp53M4l7H6Z6DTA+PdUjaxSBN3mvbCYpHjnZMQN8TINz
cu1VMW2TWgvQ3/mgG+ay34zCQXc1atWD2c0nheKZdqRmJ5h4F5vrSGUvAn7cI/F+Cqyy+UVdpL0Y
GV+fZ3SHXNe1nbJLn7eHdiZZPlsZg8k02JD/PwOoTmCPcHz/1Kc3b6Y0n3QPOctKqiCAJ7yjI9Gn
ROitBytAeYh2zFiSGd8veqMAiPSeAMyXAM/5TneVd2JuMG27gvpbYssofSuIHHInVrvPLq5dvydT
YT05S4HFTMPpmgRmdW59WZ/JeF1lunEmALzD1fw/zs5sN25k27ZfRIBNBJtXZd9nqrPkF0KuKrPv
Gey+/gzmPrhnWy5YwEWxEkqjUE4xyeCKteYc84VtYZMeJ9saNoHWefvcFR4u9LyFxNAPV+mXeCps
G1YfW2REkYSXNqwt8za2RpB16zFvIP8YcyZU+dIMKgSkSIHCgeea9MyV1Gk1+EypkdSMxTmpzCf0
9cnmbnoqc9Q6wqNnNft9u9ZpLiEorsIkD3I2M4XWWG86gjEw2hKz3peMMtvJQYkvuAQKIoPRaZUb
iZ+Zqap9ncmea9voOLktPQACjDVwW2HMo6fcm/Ykj3BVHDbXFbPo2Y1kq+SSF7GzHUY64pOi/BRp
vYPCVwMhrWlgoETWt449d9My1EId0Y3MtJNi1c+MBZPN2MJ2DG9/f4uKaVfDm7xJWQ5HJ6u6U66T
h0oDcoHI0w/09tvYyfEUlNV81nz9iD0nXVdmgfrBJenRbJHAaDnDGzGGPY5ivmGcvt0mDVV3wCWx
AuoTvhYFBJksgJmjIit4NQftJxciH3SWSQRB2h/Bcunrkd7ezUfyCN5oNF4JCtpVo77xBxTcdeok
T0N06fUC5HfqIM+ki1kdM7vLN5BA2TU0YOBA7EPwBIv4aPhpcGJ2/dQEXFZmMoxk1ub9LqXQQaxo
0ceYeVNseNautFiJejCvkyDYz1NpsmhR8oJrVtmrriQy6L5dW7WkrWTUwx5ruLZmYn3xZ1MXrTpr
zbj0552xpKpmW9OI0mWYfHNJddCGaTw5BYGzWoAvZAjXLG7HqJyx09XA52OXVCj/Bcy88wivWJaB
99TrPMIyszQfO3u8lMDoeETRzVYFVDLXW+ukjiw7Hdtl1XBNxAXgvLr9MGunuGhWu51CTlc3/QjI
Nj/YLr78brTsXaSCTT3f5OHoRjTYGmcrIAZfM3cH8PUwMqc6V3Bz2YpqYg9O7DEtqYe0nq2l7GiH
p0nbP+eeBTop+pgavfmGoBKdpwLAljk4fcgvHRfRcCiwHSN4SdtN19JSEMOa38s63dk0+Ih9Hrso
8XNH4LszovB0/ykSfHm0Oey4jF5aEeUHnWbIEklJ9p36/xsNpePIpK8dBRw+WSF46+jUstQGCWSD
B1ebkv0AxeNJ5Y3DlZ7SlEVv3ebQW2ncnKu0rnk8jB6sG8jPwSDasypd8zwIkN4+2bAPHjkFTyGL
+qRqJhASHFVLk/bBJlLk0W5GHCu5AiHUZAqmuIERIvazDzIsjpn/0dPpLrwWeokT5KT4zOqYKESJ
2x9iTfIXsMt15xekvymUiM7GAMJbsCLEqUyT2KB+gQKaFh//WU/nRbUNimGXsyI/VBG8N4k7cqWI
RHvCvQElwopeM6lJhhPWVjDEW9qjCPajF8fAD92zspLiWBQtYhOEKHRpK8A6s5TFK/7xE09urKlz
l27XAFE1iJGJsuo5p1sP6d+i9IVqgDyYMN77iyF8zNujyyDZzrtj6Y+0yhh6vk8lM6taGRZRvcij
cNW8j0rq7yMyuoWDhjetS7i+8f2BGMtNj7DvmobkN+du37yBF3yNxjj+EG64setkMyueHl14BiTn
IAuH+vp0fzfN7sghKp7v72BQA41vXsq67h/quqnYSucZc8qSaWOYV88qzlmMHfxiIT2ZGynMDAln
xJTmzTVTkBqnTITRmgoqQU1HPm5alIdOdOZLTXdZ0Dk9eqE9nfo40U9VarsL1BTtkrZSwjCfNGUZ
6lcVueIfAn6WbGQxf948Wxs/YkV7lbbOGtENftxq8JnL1jUnYX7JkUQcBoT7WKpq5OFmfbj/BO6S
IiEagNfy58SBFNa7DdXuJ8o9TZg/Me/8xQDUv/LY8vd+6Pqn3Gi/AdDTZ1IUgZd92DLYLeQKLFp8
AWbg7Ka+eR7ndy5CgAdPNN1Gn1FLejL9TRuweJXmODslQnsbO1HyLS1BGQE6qc6iDV+AXLL5JOJy
MWjCeXPH5IWyGjsXspRI6NptNHSGBjGaxcwTfAzmAT6EtUxr/IMbpuox7LsfchY1R6KWaBkT/XB/
SeafNDFLhJBOryyvhbk8MapwzEZuZa5bL3WqRctx0uX2ztvX4jJeZgjct2lMLNM4VDsf4iaTQ48b
KMvkFp+IcbxvIIyW+VJSVgX8/6m2eUyTCNqOeny0Ojk8juBD9BZHY5OBpdKj9pakbbKN3Tje6D6J
2OlQfOQSkegIsePmRvJbzzDwwRikeB/GdJm0EdQTvzD2lWl1SzKN5Ptg5AjSenUzRkOeO64DRhpu
Nzfc1BozR3DxmjE4xTbZ28wCL/eXzGX/b8ceLc9O+ychaXRl5oa6Qa2rlq1rXLgCjxSq41mvErp7
JMj80Bl06yl9uiSB/ngvTfPWAf5A5Io2wbLSdHOPjiSb6f90+rPx3VH17otQh09hjybiMcfWDRId
SCN1pPMpIM3u8y5VCWHkjm+027HMuqs3XwZqaB87PW0fNeWrjRa5OxKZv8Nn3zpN2u2iPE8OjNNv
6bzRI3zRYCDG1/Z/bwsCONnAl3/n5d6pPPFR9pW3lPZoH0SdeJfMZfYJt1juhpzpfuuVCUaQIDnd
f9KVR/EdSW5Rq+r22hSzvcjjo8fe75EC86+ah+omKpS3hHABxNBQzz76euBXuXv1HZhiIZTFRaa9
JOgpM1ZvLW96f+GKQ9tG1kuHBm1lMs0zWCFOeVxay3SI3eWfT+/nRA9hCctwDEG1KaB+6HMo339F
YfX15IexBGYAbdDdSqH2nmf8pCGgYfvA0fjnv838HA7FX+dYOlGD1Mc2Yb2fwqEU1mE2EMSg5fhJ
/oJf/yDdpP2rqLAwRZDvH8feCzehaL+XLQJkacG8HLtVXZXBN6YSgXudGOvuy8qwdpFI/yqTFI1C
kHq7WJKwY3qVvJXTkMyVxhfBVvbnfEJhOY4rHRsKjGk5uv0puKmPs95hNNAtCJo+9pycPTvnkCi2
K0Ux4J3Us9jd831Z2ppzZ0F1Lb+NRaFOIzO8KeYhlw2iXmSQC3AU1Npa2NJYsSv3Eblcx1SX76Tg
VsuSQKNVlYa44ESX7ARIviAcoo0TVj/1hlmIRCS86FvNXJDeTQe14dlT2GKikUAiWVw1B20qPeLt
Gg9FlnUUpuO/2la9SgvCiTN6vxYNmhVV5Nrr/Z6GKz5LVc11cgnFucTyyh5Bl+us0X3GJvFJGHJt
hiFR8eZYrvsYzmtd4NfUvZSwhKrDmG9gnf/z1YIy+1OSkLBoITMRd6WwdN34HKiZGKCODAujh2Ub
Z4sXWk+BR6tEResBlx7OVEpUBQvvYgKJ2+rtSH2CNSnL3QYlYL6k81Q9OqRpbfyyYtaYMhrsKvak
TcXCVw5jd21Bm6MGQXAZpNO32iGGPidGYKlyBixgc+09pW17otPmPgdGTIcZNakNcBjzdHFRbZvv
ZF1HG5SF3kvTlE/gqtRfKfpJk+ZYcm6m2HhDBR1huKzSHyYiOhO0SifnLoLfaKdxpM3ghuah6TJm
1XNAnofTbGXAHb5iAbyYbWA90HZhW934+mNsSOMyoLkg/TZ0G1iDhX4AvAzJlVzcvTuV2r6zxgAq
Du3EvncZfWmut7c1pe+yPupxE2TzgIy8rlXUWNMS4kP9iPeuXk4YJCxfN0CZZ+05bU1UMJGBqgFT
a1pcTb05hm5UvhjKNx7b2l7Q7nN3nYVeCNPFhZld9GJVWrUzzTClg7ennzNsyMyh/gmtfgspRKz6
gPGEp+klz31MgAFrxlNkDUgp9FCQPcBPyJPUhSex+8AmYqu5bn4Ap9Ye/nyFic9RVcIma90wbBY+
3ZPinhT4X8tfaVmGQnAOQTrTn2ETG/cN36qB68UGA8eu6uutBQgXYyCBhwlI24eWLdoqVpW/UFbg
nAtNniKYddGYvQUTQnB3+gClMc5ZQZGTbQfs68ex1ZYwc5hDEAyTt7p/GUgmyXShjlr0zTJ874rD
3lKVxwnTZ6s8JK1QROb3JgZY4eyh4rxpEpp353o0XyDFMz4Owi+CsOW8hhXpGBT5HMzrmJyPOSSX
iEMd8Lqrf0o/1cnrgT6MWtGrgIAGwhv3Wt/hURKOtuiD/s0zkKn4oeqxrIK3s9ASnpHKHmzYzUeH
U72tDNXTN+++hWkworHTxRkJb7zUCbACQ2j+0+IfgEQJGGNYypCvWTZj+dzZe92yXzF0aFjmefJE
uvESL2llGmswYBqo16s/gVWK0/IW69zsmoFbrQqd9AOTIlSphHiFKnEeg+gdo5y98z0vwpJrxOdE
hPtBF/nP2FDuUmPk9UWI7n3t/3zeLIugbS4jh9P2qUhhoxobvp8UWFCYybM+NTiYg+J71cwJWPMW
QPaZv0sN/WCyzp/YaO2Ljx7Ae4J6JnYXNtQS+pBu/sIN+08Rv8cUsWYoX5FTmIu+W+cqh6LQGu4D
PVM8sY7vLUrHNZcuaUF7u8dJ0+jjxAmTPuIRbM2eepd1gw67ILdp7MgyM/iAFNLfI3uOosA4lkZs
JeqWZQ7k0Wo0Omz8HWAqn84B0zkr23iRZ258w52HUPaPIrbU0TDTpSWYCOq6nb+y5bhqiVFefcuA
rZYfMQ41j6qLziVb98Wf71fjc74XdQrLvGl4OsoqACdzsfhf92uC0FEXfVAuhB51x6Fzol2d4Jdu
E++QVxH2ORFmzK5BiwLiPRTB2B9V63ykRQzLPXLqm5HW0cIvEuaN2CUgd/f2FvXwlzmP//ZJCUib
C1YgsRRXv35SZgSMO7CK4hIIB+A3IW2pcJF5sfHsO+VHz2zkqKrYWdHbsFa4cXc1MTQXb9Kf7NxW
q6LvUto58XeMp0xzVMakuPKtL8q/34przqdrmqx/riV1Yc9hlf91Pv0Mq5rfNsUimkAq6ZJQoMQx
WaYasjRDnBCLMsPH9cW3OFd5v94tdNqk6VJv8q9hflplyrwV9Qgvg7+r2vhTEbIvpfkBCUUJwnNg
yIq12aUlLBZAcPk0mjsxyHdoVuBeG82kd4Fp84sP9fvSJ2BaeZ7kEwndEZ/Kuy4u6tocAWvEdrtT
TqVOCdD8XUBzaDUSK7INDTXsyjRukb+KXT+qly8+wW/Fsc3y69mGlKblukS6/vpltK0OI5P+5CKN
sTx6kK+xtfkQPfirBJKqTSEkrc+k29FA4bEZDt/Yb247m7gX0sWsL242OX8Nn74mj+tCd23H8QzX
+XSzuQpFjJlG5KmE6hTaXbXJExXj00qd97QGjI8UZqfnUXaiDfoMu9D4BgYWenks5CnRJmcPyPWb
nXXpjj2MQSsiCdc2qTI2w/IDbIaQeZ4HAVg2hlq1RuRfh+7VkGGfsNe2rB0FH6w7BqHSf2xlrv10
q1PbiPCV+La3yRzAV8wJNmzANJjKcXocevVWzi3O+4vngH3JbEnKNTzDx9ptvFU8hdeUzsHZIkbr
IdeH6G2ykDxqjeoP95b7/UWL2n+Em/nb3mqC4xff8+83nW1Q0vCcZTvELujT5S8TK8LZhFAhyPt8
zppcWYPVvLqIgnYA3aclDuzuwaxK71iQdu6PQ/ZkzmNlN8xpkryxhwiFXwFyc42Tq5Iff/581u+3
p23YrunC3LJch8far9ehlpeQrCa2BBXugpPrFLdJb9QqHCr4sYNiINHmwbKO3L/pWqm1Owd7902N
RGQOHhpK2a1sRW3iZp1/KYLZdE/5fn+BRo3id9SL7f1tW7xGIBMtE/k+0d3BY+C+15nF82iAPgd7
zdtFJZ26TEzR2dGdA8WJe6Z7+MWlbvy2DbZtyzRcAlINtnnu5zrQZruk04eIGGZlexaI+GL7lXfq
ITnH1xFf1tYPCpLNG/8MDWtHjFJzsOb/bDCmDwy8b1ha2NMO6e2L7+L3ApWKTHdsG7WkwMn/KUsV
BAPUAtznC8U04aRpjQc0HR2yRboNd6e50kIxHLklp50H0GpZ0fJs83c9gxVEeEl5DKdxOqpet86o
aXKgmJFY1LYrTqCM5Gke29MJc/x1TqWf5R1Qo2n4HqtuWtlYQGmjRPJxaBysq0CJl+BAYMc4kFNb
Jm5//l3/5eFuS2lRQVnSIjPuc7poVQvRMGWJFo5pL4jAo1HdmujSTEe7IPNeD6r2HsMK2ic6x8MQ
aiFAmbcks5YqKpsjMWvWuR9avBEZQhcELKSzGpF7+fPHNH//ShyTHgDFmMOnpdr79fbIQgRLXJVz
fDxGEmoH6vF6bF8nnzlVRp5GMBbmjQGLcUvjjI1/kSwdFqWHOvGfKI7oERUFFH83kfS0YNyIcdop
SLSgjXmRbMho4grUGx7xK3/+8Pdo81/XdG5odjtsrHWqffFp7dEijSDwZkT8Ttca1CyScKWG59Zz
xBGD098YjsC7IGhMa6Lz2PEbpzyqCOmOcXX++bNYv990bAiY7/K0EzrP9M8nMhGJZ4gWeFN9ypBK
PxSpN772AfoHT8oeyDcWR61I941rpJcucJ0D3NZX3ffoscaReUwqV948ZQARcYK/AeZoOzuv57zp
cFqZRgpMrlLHe96cPnEPFab9DsP2mHVs6EKni95SpZNxZ0ERSSo5HLPMfgci65xUWcOcRSe41slB
XAdpw4jo/+PX58nKNe/OFgb9U+2F7yxJqzpLF7Xp/jNN0jkRVexv2TAb0F2EBg/RK9c1AIibV5iC
ZNGh+2bYTFV8JaNNUYZM9OtyTgJHT9mF7pMmRwby8p04p/SU0BpZNFoEUmp+20eFs48SSz3aBvLG
Sc+cY+bKelunqCGDxiydFez1FVv7UBgfDpkX/agfBVryArGu+KIT6PxeH1Maz7vNezlP2fPrXTTy
cUKY8PnCV4Ajp/KSVE7who0qPVoZCH2Xp9vGl5Cy+OqGhVkWb2CY2pM+FWhMmpSEq5A8hXaIozev
a9ADyfQUzu2ydPTwEIDqlho2xYQgSKwg0ZZfdjiI1p9gIkbqpS8QizUlEWfmgkV2RQoJAH/fMlHH
BkRrZYZ3y3EiLKVTOudGC8o94RkB2CilP4kMVy7w1mEd9JJFt3XzcyBaehygAnTSN7QmsF7xN70T
Nf7cWT6JMfjUHqqiadBGGvUtcspy66K261Uzu9+aZ0tPnF0C2WxtqkTuR4gJThFa76Xl2xs7UWS3
jFnGXixkGMlkcBWHSbOT2YzBXRFZP604gSGYD6/DxdLbr17kdtAfjOnJ0EqxxMtvb/58Cf/bUmg7
PLzpHFs03cVcSfzX9kGNCQGMpg5rl4hKWfr2Le/qv/UcQ1+O4GaTyGs2meWmiYcEWygRBmIwb5DU
rBeXAZ3K6z2WVf9xgJ0Podm7pgQVHQoXuV6PA+v+jobj9PDnz/0vFY6DN9RzcchapvNbZQtmEzO+
gopoAT6u8SFYQ7VQYxOsEr0Ey8hXsc0BV+6MQu7CEMpD0zDNaYDRLnTN9g7zW2f+HpPO/8d3e6Qc
7UiiV22ScY7ZbxGPCkGTSR5Dp7fOxrfwiTHKoObjam8xsx6MwE2uzID7OWJ2wB5gfreidGJK0ch9
LXCu/PmXlr81U+cyXhc6T1eTLd+9v/1fXxajozETEZhPTyccu4fdcIhIBH7oxkCtGqICd4zP4pPr
0zpx+/A2dAKLbu08MtnRl/eImXJOPIXUE8GOh6dOXGq8cHtSmyP2bIfcQ6NQtNiaF+Ceo5WtF8lp
klg4W3yKzspM6njXD8YPEZoN/aOgIUJpAQWAvPdw2wwZIxBweHuu5WpXdV2F0tRpNuPok7dQ6yYV
CQQdL6SitPWQqC63u3lyUZKK+GZ1W2Qy+jeNXhLdNvxbiDrVF9f7/en46enpmrAsXSFN6mPr045I
dg3EGjfPF3YcWTxBSFbQjQxubtiE1yinadjTCgDa3sPf0RL1hOgnJge+yx8nNZkPY1COW0/roltv
YlsyUAezN0mwztWxQxOI/IX1SO7yWhR9cTDNBKlA18Uvbl3Ha931pkPXASXxKqMw4JcZ4boIGD7f
tzEYOb1V7+cmrGDPXRo+Bu97e7muRLFFLflxf9fHpkfAqV8tMmfO3Kh1Y0vAA/6tuXEUQOX66mb7
l3rJc+ivCs+2gNKanxaJ2EPnyEwcggHBO2hyX1TR4swwESfc3+ZFuZVRoK6V17Oqa65caeBzd3aZ
2SubVvw278C1pXD2v2NTFrWON7sA/pHuUqe3z4FM+kswHegYQyZgAk8vt7j20RjgJalXRQwoDYH/
sAsmclti3UHiY33xSxq/790pzk2X6ZB0hCs+7+k637bzMrHQd5Ri2oRJ2u/syH4bZfHOxfGf+8MR
42NUdMNSAAs6BLY/7H0HAg1+7umLWvr3QZsNA9rDzEClii3wc0Ny0IoqYn1iD6ClG6qp4smIw+gi
JuzxTYjQKrbqrRhG/RBm1XsprVPHqvCmqeHoT+pNqfFY24PgqeyJpewqIltNgeCBxiFjy5H8XALP
m/4fiELu9y8WqvmC+PUucw2bwoATKW22PZ9qVJsgOzyTIx57BbMbZZa7Bgz/OFY9YNwwDc8jycnn
nMTm/7zIoO7BnpbVYgALhTOBaNMQpIJzMS2r/sZv2u0rRGEwjXgbWRKz4eQBijy0gQC+T0z32o5z
53kCD1sCx3vSU1JuBl+rzrZmvNd+Kx9bAmUeKq9OL95NIkX+RiVfrG3TNHCwTO2yabndETWT1hpk
eFm8ZzII+nNU5OMm1b5VaVfsAijvi8RqbGqrUi3K3G1Bimr2LSFVN4hawukZt3+xaNm/l9kM0Zz5
bHI9OLhBf31ID9KuywHZGLpgkMMgOGa0qban/6FdBRiLlR46YhHnAih7jUOKZa053LNKGkihG3/E
k6scgRNUr8LtGIN6n5sR2tRGV2u6pho4ac3oItYi+39zMaPUzo6Z7A5kYjX/icpENkyppZE0WFBL
H/7vZbTynhjQm2IU8GBlWf/exkzqKgdPSttH7ksbsxfFwvPuRFCayJj7YNRC/8Hq0seqBzNN/gbG
dkRDMUi+A0zxapEiQ9polgcQqws8+sDuaUC3HydOu9JrZa0S08VyXYb5mm2keYL0zapA9dZETBXH
6mkCP0vkLTCHL1YK619WCgbJpo14yqLT93nE4mq5j5aD5dCdTZWjFeNQU2Z3tqKhW3XOaN7QHkEi
WCkb1xwomFL11UErCXnQ+LpANRnT1h9xm0wJcOS2JzrNMVamGEBxki+L59jTj/y92TKsy2ZdjGZ4
c6CEyHqKL43JUoiyOXgi6AGKJKropnBgRkxQUcGkftXr+r2HOPeQJP+4kgXyc4WYtIQhZvgaUBx7
6c12mx9x5jrv1awfCRPP2WdlNLs9kx2XGWRLpN772lXN3rEehkahsbZUSDqOclZ/XmXs3x9LPMU9
PhxPJaip8tMGhL49HCNypxZVH2/CDqdX02rDoyRC+aB1MPYg/z3e/yhwSqiikU2+UdpQWUTBSStt
g2zv1LrogXkZwCEQsxJdDVf8LJFWwT5O7XXCAO/BYLb9UPPw2lelA4k29k9V0hoP1qR5l043itOA
UX8RTtn0QVN1T2Jd+mr2mr5tCfR78N3sg7De4WbNL05if4f2GRKx0b8mevgXmtT8IkkDIPKQ0VDq
L0nwIhWpbNBS5u5LTYrDnvyDehXaRrHN+65GU+oGpyJq/Ye00TdpWcz7Z6W+MwmNzlDGdmVsI2EL
LpoRfLHlp83w29ruGbYjBWcCUY/9+ernJux5RgPuaca62+KAYj9Wh6N2quFJBZF5chMvP2YYAVxC
SFZi0sadMxRg1UXUywedzawprqrrATpXlbUdpiUmMah0eWevDaL8/rYq44MFe6CKxxwylQEaTbc2
YSSp8qlPlt4EZmjQlfWS2zieQuXpf1s92d1A/hee0mkY2IicDCYAC3s2EmQg1TZuK7JVauIOKLvK
2DRVhvV8GMrHhtNHPxB3UwBHhPyNrTH5jIuTiYjGXECIaqHLHxm7z7kx/a1B5or/wcG5ofvN0lLe
X5VHNReXtbj1PjPhyjrqARi/B9XNd0QEUSgJgaJMkT6yG0X25HeFfyrIGkI4+8POEhvktZSPHhZF
JscTrO9xW0il03klgpgxLrwahb7klM5+DsCBzgPZ3rR2VextCua0iD7lbJoxF5EbC2y0Ojwv2FK4
DOto1cB5vDIG6tcZMVP7BIZuhloOYikvdqiD/tWZRxtNy4wKi/urq/K3sfWNE4bdiOFlozYZq/jC
po94Ie8VjWZh8j+rzb2Epc/i1cbAyuN0tikhbwHUA8dxSpZRauR7NSXQMhu9WnflKDcDFoiNyIzo
bObVlovNO1rzSzRHtA+CS8FK83Ef1bJ7zrWtreMrGEBkPjMh+eEoel5CbZWi4un/30ujG29/Xl7+
pQDzTP6R81NXR9X/qerVk9qMm85mW5lZJ9LHYYW0qUMMy0ByakMYlozV8IrY7pksWaDJIxoerap+
FtRZN0HQzHJqoGxJmb9EgbVHlFH+AOBCFC8WWum/tib89nnXJUrxRcVwn7/9WoAxD2EYSHNOsD92
Pn322B9mm0DZLDJmsGtX46Ip61kkQ6WwVDFLt0EpMQcVd49xN4wU7U2IrS330EPZOEl4ACnyD5c5
gSzM/J0UwyOy+2j+SQt6jZXHSLdmaaanKh9gmXcOMqdhZISdPf75izD+pTT3HFrKlOZsf38fq6G6
lQbdWL6JMBpPrjUaOz9kCIy3IFwMnpvv6lzUN5otOjQQOISYY3cdipVzNhp75SXOzeqq+DwwN1wQ
EzIxa0pCl1qF4NWZFVR7HyppH8Owm85owqdnO2V75drEQfN/vuhxaB3IXrEOCQyohxaRHxYe3tp+
+Q9Yk/xgZ5W9CrVIbaaw+Olgwb7W+rnWIS5WZY45agiO/mhm13iqWeERRSGFxRTgGuYPNszrSdPs
dzm89ioftrJq3LWl2TFkiG6T63GzjcyEJL++WbUCEA5TzexCHKSF6c2BJoobDw5VT4sVelO1BXKj
VqbboARHuLhrQhMPItqDAjkoCVFRd80n14JtH2hUjka2tCrPeHKWuurGJ2P+ueryFgVIcSyzKeUp
iQyEgM5kT/RJ/jRUwAGIu0JPpmVzgIVYEU/SfctnQxMDiEOCjnzl1VCACk2wly3+DhlEnwnZGo8p
nv1FFuUzoNyrVxOxfEtai+aBxt91woO+QUY0YIQwSEWypuEDWvxD10vEAWOokYHRM9HQQgUm0Ilf
RAPU889X212A8Mut46BNYA/o6CZbXtf9fOtEVZFWJnQoYdbdrs/hUwzWtwom+jJN8qDaYE/sN6NX
pVvDSUbGN136Zsyoq9bEPFkMdIATEAkPhQQQ3ed99pGgfdRRL/0V1PKQIjz8qbmQe+IS9BVuKRbF
Q1MGIyHAA7JY1tklYAG1bYroRWJgf0fcNTwwmpNn8rzNm0zKq5Od4YtMe53RMUqQ+cewaqe9SH0b
rotOi0rGJHc1NOU9+q8bUFDlJs9sgrftamDlTfVLUzUTIT2+992SszNzkiDuyQKZuOj3bu9b+wIb
V/6gk9b0RfHm/dbL4jTTVGBqh8hkHqT+uqcJwZ/FyuGBXajihX5xttacrllJul40WfL+aLQkIBZF
96b0umNSPUzH+0tYhFiywltnXgfz2tTzq6qvXXDVjQuHR1CVcenPldg3wcUxzp5xDjBdXhsbZgSL
WAiRQMJRq2Z8wN7b2OGHFmrwm4DgrGRb1z8xGB78zMPGEyY27XVNXPmvP7pKIZ3Oy34ZV0yx5sM2
Hq3wSbTzYd4PRz4l2TNHNz5H2XOg/e8x1S++/9yIl6F+qcRLnr5yFOIlG1854vS11vA2QCL7lmuv
HBA1HrQ663oikmAYepAebl5YbIiy8r5nGepGjG1vtkjDNdac9ll92fYx9d/2nQ6bDASzqGVNE13F
p2aZIU2aEAnadsNGILknFRwvHUTJPjsM3t7iJIkDry1o6ujoYy4jZ6o5NtqRdC55IG6wLk/NNB+D
d7LzMz12DuGe/fzc5UgNL66LkejCMWEU9S6ld6mKa01ZPV2H+zFNV9efj7K6+T5fAzy+W8vPxi1g
LrFKOSfPNhwXqG7Zc9NmYmcmwVHDWwV52a52QemEl6BI0MBLY1OYO42G3F6fYXd7rds7pM77sBK5
5ucjJJzE2/vpgcNNDwlKbkIixMGuCBc/Bv6x1OfDIpwiPxn5CRTWCMkKQ2V65gCma6ZnZZ+bTW8d
vORS2eexuzjJpbQvfXfJCZy0L0l65YjSa9xfC2c+wv6aOdfEubbZjcMebnV2E8N8kG/XmitzuKXe
TR9udvEYe7fW6MyDR1xHoix6rLMEldWGcDwX7H6ixR2xSJIFydGDDUSX5GZqKDICVfcbHBbklT7K
/NG6H0b+yOE7kMseXefGVYbSDzOpcG4iuaX9fOjJ/x65vP7nSOXVi0iZuTr317C9WNFVay7CIhHs
guMxiy5Je06iS9SeOYKW3fFZiVOrTryW6tQk84EhBwGV3R/F/UhhknkH2oMcSX2I6kMYHRgS5/2+
z/dpv/eIBoq/kIX/rpJBD4VqwKD5x1bS++xPyALYYXUokHWaYfEUFom76lq9Xw2YOJ7GUdVnv/H4
dVL5xASdGLJZ81f3ShE8IQiGp6dioLg43P/o/kIAkHUS1iEapUcKvINcHOoFCXbddAs9tzlrSq0r
A5F2OMJGTCHHABAp/oew81py29q26BehCjm8kkgM6KBWK/gFZcvHyDnj6+/YkM65ltrlrppGsSnZ
bpIgsPdac425/ZYO/dlUCvtz3tPA4JuZ+ccgknjeqkDRb6Nthmx6s+9/X2ZhnZrDNcF56ReAi0+6
1c6Px6FmTO8xm/UkGNXBPG3Nl52V5kOvdeUTA2DMwBTfTL0rP0/r0F+G6h3jw9v1s2iy4xEzNdzM
Gn2aX67wA5m/mL2bs7EbH/MidzAM7b4ucGjZwtZV3sDC7H3H/FP9kNbzwB6enJONFK61Wl9U03i1
DaN4ZtwtM9jgasXk6e1kwDqG67UCKH7El0dqcfPOvUkR17WflwCqihlcwUVCw+PNFtemEtxM1Qrl
Z0qnYNx77pK9+loyvuLpOmMcRdWaT2S0AE92kk8GbnQwHNQ2rbkaKfTMBP6KWG1LZY5rLPprJ5IE
/n2dor69gdICoiwD4IEpA/vXZlBu7Rs7CmBH4wZCuDEZcDESOwknGW4OXBrrYZuowrFG9ha5zkGX
NNu5EGxp2CQSSYVfjK7qg0WZdGgzM3kLS3XPHdzp6hZ/BVzzODb7e/2XtzYdTgoKZ/gG6STgg/7F
MUBvKdmHXqvOudzHzKKBD7QNchEGrSR+D97mmcbrcjHGWz1AczO7LTA6HR9oZW332pbCHhM/IzcT
McsL98V/f1PfGlj49ViY6FiocVC/aQLsjEMTMAm3LZ3i9hX4N9FaS59TMogXTx807Mhs/aLYJNKQ
IbEHdaazmA8q7UV7+03OJmCPMTW9Rjdp74LKCB3Dptq5qu/s8N4WIflNHeG64LZ9mDB/+XZVpF6t
PXzPdBOX2A4HsjPgzLMKo2cyTe/Lk23tld8ro4odjQApZqqY4Z9hke6quH5jUxDNJ8Ud25m5t5RI
1t7ZrEjRVdGGsUGITDMOhbRSZK/ClvOQVARuF7KxQd+RTmyy7E+UcGhRK7HyYuq55s4bbS5Vyhyi
MIzat1K2KO98RP9w3mtY/rEb0rDW2RX+/MLlqqVyio/uTB17vk1NbhN1OVJ4lU9Vpn3LMQv7jCUz
3zN7RsyrtUvwWf/+S5j/cIXQuKixAsJF9NboVGLjskulEkCN1JdVQmsg1Iej0YvUlDa5wvakJM0W
k7oh2X6MhPo4afJXsiC+pcQN/wlp4joQP3IfZLiTCztcKsJQT9VR/6Mhc+UZU1/3KAonJ75I8m1N
sCttfbW8gNXG4T26XD9br9Upe6XDdmeauX1wkokgxYrZ9k2US8Z2IlMCSnJRMvmQdsxtwGu+2PYo
P2ml5nyUujY/aRjfmZLO44+WReNl0JzmcvypLo+5N8WnfKwxbVkx6YkMhodcG/MwIU/EjVfNetxT
6Z7IbffJYlxGqVJZJMxQo8uUD3hjokWGtLjJVRdiJHE+mJ25Yc8lse7fPxAGPt5esw16NTAhqHxY
+q9lami000TBqQV9hhllT5zI1vH/HY9afXo2NZatQuWMPfBCxiBaR6GpvOzjZXbC1Qk5d0ZfJVJ8
FFq0wImDTRNi7QQzlbwGti2M07Sk7Sm4OOAuKM8bBWey3r6u7e275OSmaVfjUEHI3XzFlYiy+KIp
QoZyIZRnGxlzC4W7VglRPIbJFNoxxWFC4YNVC3aNEKbAHAJ9CAhtbKyABMUdKwwb+Sxk3tVYw+xb
PQN8JEXpgsb0EhuXfb302dU2QJBeze6qd9d5v7I9rGyhAk23tLxlpCtNtyW5l9oNYZT9rm6/a61Q
s9+r/W5BZyEXFCpJFSHwJDk0vHc+wmM98Mtd18ahyZ2XC5voH/78xa6HvG03KLQ4Nof10QH+8tAp
1xTXGaNhTFTltFKeqZQzvNbYfw2z5hcTuPM0zoo7c6fNNTdLcrqSMXvJ4z/1tKsi6qlVdDySynK7
JarFjTwurmaTfZWY3XkxyQFzU2uUP+ybobkdmSxhx4riub0zvVifsC9+Zlaue2oaq3vaBqcL04yK
sFUu3VOS6M/yBspbd0RiqD2ZBLcN3/K83R/HTJKfMECkJ8tp9a8MspVuW5e4hSr2U3u2r7ZL7UM/
jbxYUFsQCgs9tOrxVQVbGzGHbUW5NVogYnTTr3oHjgMGRHh7xu+5yZCpyoiBq5FGfjqcGwpjvSe2
7OMzkeR/EajtPOVVj2NRFKsbRu4YPa0NTObAoodZrUP9uZTJu2b0spYConKHszkWFkxCZwDRAG9h
yFTNZwgSbtnM7G6hzc2TUkmfxt2svmV2+w23L/QwNeYteW/pKL9pMjBjStubW41hM9ZwmCD/5nQB
oCXpVaUQvUMGnxwkOfF1ocJFpAsxXAzZZSRBCAhQdrE3oXi7tNaFIXY7vzJqvQ7XfbjW8XVQrgDZ
u/o2L7ehZtfKLKRb5vd9uTHpi1oSzvL7rN7tQahLol29o7aLpkSox7B+aO64mAlthzQBmY+sOFKP
oxMTmRRV7QPQLck5KeBP2odcitDQPmQKfsSHpX1opQj1h0YpQjNbN5NgIW/g7xxalAhtxPmlEeZN
PY3MNNJ6cSz1e3wc6XEgR4Er07fms0VO99fNyuVz5wzNc0XwF+HTW/5CxKd6AsSnPu1G+7nV4Hjd
amqZ7X1K7k57t3iw3w1Mxs6dL71k351DahXJh9ZFfOPnRWhc2K8JDWa0Fg98v0Q4kBlVZjQWD/kC
tpI04aguHjIzSkywKkLPWBdtIzIPSfmDyLtczsocqUa0z9F6aDMizeKWHU3lD63WHXVlRA7DaN2x
SKu4pBuhtLlv8Q0t8a1UhOL+Zvc3KyOQFhrCVWPTyF7xUNVcd6D/0qVg3li7GNOFwKPsMz4VdCxB
w51rLlN+U9hCCOVurQW6FmBbeu8WJTY8P1/gNFnhNmcx9cCa/VeL+irvs5GrEzs505JcxrYvFDbl
e04s1aEUrgFBbQxqiRk8IRJmkkpojYM9JhYgaLQgXYQYspaYs86CApKaLGSOfl/7W+drJN+6pubr
mg+J67uGEuQQmc/wyQJS2C0z6LLQwLbThkQR18AdDfxbYZZiyhRK2x/CQofwkY/GxUyvzOHVeu74
yy4BkVU72BS1ckGtcoF4XYyXbLwkTpgS0cvLwZUL9mUMWyXcuKOW4RIHaIuDkjubFiS8kEYoTgOQ
cGiQfWP0yTiBgpcRDO0jgxfCy9J8xua+axoCtHMv5BXtCj0Je3E+wqBO7Xf3LCzo/uGDY61p6Oy2
LFySv/gvOsWcdYkAOmJgqECfN1glZGmDBU1cCA9I69wET6fiZgvNTJfYgYRLaQI/05sqbwEsPXhb
5VHfRIrurYOn6ULGIYuFme4VklcdaojmBWR2iNSriWuD5FkQtSX4TB7JeKg3vNFgGe7NhtDKjyP5
AxQuvIX2BuZpwNDsVmsvxcYHdo6kWxKNNRexTkfr8ENz5iIobo5+Vp1zJ9PDAQJ9VmBHHUoguidC
9IOk1rULd5SF+kOtRCqgGxdeTQZtwYib0N55CwUUtukkUCweeTYUsdBme0BpW56EKmx7wyGF/keG
gcQT/gfbQ1RgUHYosT1m7JF2iLRw3IMjxCkPfinJiEjNvRkTTO5tueeQNOu4DZanza10FwqLtmHt
ccvGzcjty908ZslADu+5grQjUl3OgOrLjfHgM2PWcWgTIkGQIZ9r4u6lq3cumHAcuzmsd8UFYARk
VoULZ7l64pHMgvZDdGe2was/FfjOB+oEHjG29N20zWPDVPIJbrxFXmKQpSPEjLsYc+cj4+M2hLpD
9e4NBthybzK8YRQadzJDPSisyqGNbhuTvZk32m6WeWB5Ek1IIV1wdZeBlpU71u5cM1ThYgqBMmvr
OBPPvSyOwv+1iWNt4YMg0dh1WK4XRIu6+Sw0yG5HqJoh1Ej8EaelaxUe2vhAF3FckOr1izcdx5XP
UeU3gfDIbyXUH6J8lfGhU8SyPSBLKOdvgtIibD3zTcXTFc+xPGX2LDBvsycrrKCYYvWWVmg6tOee
7bggJbFA17pb6q6+uSSbj6PbEwDN+o3PlU83ZsrsrFyofjBMPMlnZ36nOnBYAH+5gOsO1h/TYLaa
ipb68wq13dqyAp+LSy1WmeLV5fSF2fD0Je41b16WKiTjIMVwZssegycsTwZF+yJZzwk2jDhm9VVq
+zPNwSaw5fKyYJ0LijlhmQpJDGt6+vj/h5J5iLNlfXGsL8X0pZr4z3zZky/d9EVJvmiHyAADf3oQ
UD9L5WdT/zTtn7X+k60Lxfoni8fxK0q3V+daps/59jqUr+X2CsTW0j+iYaBx8DFNPubJR3t/YQjQ
qF+sQ7b1IV2E8uWDpj8PxQdDf2400nEAHbdNReZyZtovxSYRldHE/8nNrH4l9zDs8e89YVHBGjWN
+blkjvnDv99K/6Fii/GKNrrD8KtO7euXKpI8D4A1Y1Hxqq1HvWWU6zhsJXkzTYnVp1kwOK+b+klu
TRI1R0O5dV3+tXe4QBPyorkLKyRZAS05kNpEskyRf9kAv7g2CWWXMsOnAs28VzXFN2IY53kj0gOb
Sn6eyp2lmFPcKmOVn4+nBn48WTAnSXVNHZoJNrkmEo4uy87sl21djdPILriM808krBs3QsP+fsgU
txZh7nunnGZ1YR1Kwi2DEsm1HyX7oz2Rm1rOPdcQqGkuWNnQGNrqtcfd/c4Jbr0ta9AzYZqXFjyu
AdpyP5/gq6nGhdzvnOCdzX1OmDQba9guBH6i1blUymV3WJ8IsW75rgTqr8OskxBLF8S6JS7FkXUL
0m13emDxIs0/Vi64ADPLZ+WCdHJxjpULi5e8EOsX1i3p+mPdMsc+65bx0Pd1C0uXhg1wFk5rqLVi
0YJKI8xRe0mOpUuc/Fi0iPk3CKxZvfmwBqE1Wen9ODQSBtjY6ybsdfYmPU6AwKJ/P0uttyUJjVqi
MAkyIOUwJvPzu1kQrT2ChmzJxAJBUlJSvQ9Yd++b/TTjCAR1125fsn7HuGvNQUIYC+Rme78dh6kv
aYPkxXLu4LOFvZ0tzAnhMxtKVf99VJVzC/TT1fdmCixaPDQ9GWbk+/BnWgos1v+eOp7v+z4+N4CT
veMPCCr8a1U3wkTyzB+cGub+RL6HTWD1reZjYzZ5w6n/xQHIfK7y9ZOT5N+awci9Pd/il2lRSdDI
droNxmJfEygvtKDNp1nFAlPkcv2q1pJ+m2aRx9vX9auMFTSyv5kD9bGmc4rfyCz+PZ626ts6xveZ
Ovxrj7PgIG60NZ4uydmt0MlUbL6j+qoMavfsDHX/lyF38qnQcQgUBqxyDHaD145V+/HfPzroSW+X
fFhO8NzKfIJsQX/57GSKjBJh9u15UdSWcrROocxSm0eGIqbG22kBOG5nsvbzWMr3JNsfqlayVD2G
lFFPWz7KOqYH/X3xV6xXmtC8+I7j2wUDQYHl+CR66QUO3UDrA3sTKs0gP7Sk4XRIMlghh4hGE/Ha
yxIaTagdGpYQUyADlXsTNku4NuFM/vYijtkSjk2YLKGehC3GwYahy7Bs+KoEgGWWQ6kRqGugtBsM
S2hOcNLxuQ/lo8Gv1wcaQNM+cLZA7YPKDIwtKMwgOzSn4XioT0O7EWrTcF5CpkDGhXoAM3lqEzJQ
3C7h1ghRWCmZL26Ecv4KLyIJpTnUktCZQyUJwX6tmN+ScE7Eg8QIUKwL7VgBuwAKjQE03m2YYs+D
Mg/A3aPCJtBZaCPIqPaXyV9Sf0rZS7zTFnqLCKGsaHLvl03HUlTnV9JWWVplPXcqoOYRG7ZcFYQI
5NX4otC/qqHShqQD2C+mlUsYb/bshR4DSRJLVoUG1tJr3mG/KVSia3rqt79BCLwNJiCTdCT1bLN2
5TFNvjpkCoGF3B7abR7vlHeSKN25HbWNk36Rl4UPKCWUshuV8RwrYO5mGeID1Evz0cZ6fe2GkbqY
MxeviV1+E//MVNLOdJGsR8zGxD3V7Jgn2QEVO+tX1WiJzqWw1FbycJPN3xUBvC5Hm5iMhAvBnm7E
xmyJ9jUxpD8ZNhj/oFP6tFTStzQ39g9Nwb+rT23xBHhVem9O922pH46Cw+2I/iyWnKMH8rcqkEU8
SmlPMm9nYc7hZGzpdcRnBQowezGgz8rp5ne9s39ukqylygPYgSjlGWt4VpBfhLWo00wtxCW0fWrS
AQavASFrNmJW8ukcGYVEutyoxe+Ur96O6ILO1XQmtdjvQ7k//Gx/+71TPsyWCREMaroFWm9L9PNa
0e2UtK67ggmE7bLmlzwz5w9YuZxAaV6pB+rPpEBK73Bt3g74Ydt2MG+rDBNxW/8VwKUU664XSyHB
OGQeo0zbJjLb7Bt+ANs3Sq0mJBtKbeaMXZiXJJkCAK+CbGMeowRALXrSuSayvKeCwBVrP0FsVWGi
DeYlN42MrdfufB1L/dnunfadERiWc2+uwhDmuArLOnBc9U1JeEzqcqhXLTkveyx35wS+JsZRaXNt
uVOY05yAbzbCCrHoKiUfDpPGvjM1iVs+/qAxcO5lFTgJogV9ZbbM6z5rHTitxnHzuqohtyYUGMQ4
myYOGMqGxynb/yTHxPC7wRpv2kKx/Hg0KcuXZhnGwBzJfGrM/DMW2e0yNQSOty3GVNiNt66Z49uo
zwBA4nzxTXKnKfWXDmhX6nWn42EtV8NVtnws05X90jTO2gRJK8kePQyDDKTWuBNYXNMaLaiFDCCe
j+e2LW9dxoVSdxcY4rUxmbKgF+bZaa885HYMmHUzSTtKtfSpA7l9TvqZJA7c1U/Hc5PaOI+M50rD
f5/IqRlgQbAIxLBHcmTZ68Y2V1qF1+lOlOshw3Iw2+LEkpZUl3318txqn+WKRGZZJkAxbwbubNPw
0DPRfUs1pXuCW0703UqQeelI/jgqU6jHzfhR0UgDnBub6RrjP1lNLaXcQb73WbGGiyNbJyY4Nbfe
ZkpYhjLD/4Shr2kCwTsGiTY2ZD/Aj7dKEk65iF1XzDpGsusvVayxH89pc5UmJv5CIupPUCNJuyMp
b1JV2JoOaxNzyL+Yy2K5q0oReaKrDzaU22RhyR8Hu0+eak1SP+nO77phVq8VPOoki7Ww0If0uoC8
uh6PqMT/eNRWncPVd+6+z8RYFVCHbmztS9vui1cPjAiO6jjf4C9Mtwnwy60CSk42zO4ERImc4P7l
v5XMkvizM26XvWB1BQHuM9N2UZXmzNTGs0YncYjBDOlbcSUlRIa2DP2YMOb+D9mh8Tls9sOW5Zh0
qnp8sFmQHD91W7W7dgdWyiylkSadojN7YowKjkZ9PqU9Rm4JLsmYbB8tGScF82VPo8Mkq2nuBAKZ
Q0NXm+1Tw/Zz1prlCqZvubLj/fFIndblWjucxOxdueHyap/nsd2f7Un5JumDfsVavT1/f74cGI5v
nPvx0/H8Rr3JzkZiTPQdHxb73dEpt6eMcZironIf30wGIbizPTuWBfJcoemeaF18LZKZqMZd3kkw
KCH0njLxbHY8mxLUUyo4to6JbotUhGDD90oXBtLK98Mw734tJSDMGmPAmEUTjnE1XLWaFIMqomAs
c2mjL7oSBd3O1hpAyXvs5mqIHJltULPIoTMuvB718x7rvHGmOgpMuHXtusvxwyT/BbzCuMjbpCth
oovl/6IQPV5uX7strV6lOvG5kdtfesbiujZbLpVEz5odZZ50zo2hqHw+HU/tgAPux2HKfusWG0Jz
p8+pe1DEFwGXH+gB1iLJayGoxpnaHwdb/Gg7JNx0hb4E07p3t7Fr/pwEcZUzs/YGQik9U0znLL1N
HE3VPfY61G/6OmowZ52OtYSs7USCWm1ivz6NZqvgxQGqbqdachkxGJzoQ7VPMpHRWdnPD6yk/2MB
D/zQacSLA7kc7gWZYFcIBy80KQbAXhbDsDXIrnyQAPJqbIyr1KwDh/9huKvkrumkuUVOnWcU5hRx
nsvadsKaldC4UqhSagkjj9203wqCxq476X/ASDb8hzmdDPHoOGCxZlW7aTuVMuuzLWV1SJCoEdlS
b0R6rWrXuplfbWXcb5JhMWjLJu7MnNF+s44ASntvyBA31U9tVX3uTMzn6agWlE9jtmCtjp10TW9a
M/RXeZybsw7gxoUhRwjpGFPzGm2SU0iHYO3SyKCgMrlmAkXrsGZ1nTeNJSnqEyNdrZEw1AFsbgSI
j98bhhHVCstt1u2qVYS1xcTwPMzt3DxIepE8WDSclTMh59MutV5K1cmPnQGr6TK3l9yiH8r0jBWm
wCRPs644hK72Pw4TOV8n7BoA7o39vNpJL+4U6Rg2VfVNF9+FnCD609i0dUgi8PCYGBW50qws6KCk
+DuS/A9r1f/DHIf+ddbNiZSGLf3UZZe45dPYbGujqVbu3w9SFffS2ajss8V34JIkbU6sbCvSnwt4
eHvT3yBVxrtRPuALnwxX12pOirNxyov1dydLUyIqh/QpoYDuZJJxbY0l/oAh464MYHUVaTZ8SEvr
wypA9Nu2r649kbls7/Iltjo46/a6nKVCr30wU527Wc1GDTfWoiKvLko1bRQ35/84Epsxvc3B5wqH
BeaRD4qW0HfM9fjaJAwjAd3x1pz5nmIiCE3Rk+wF5jvNJDHtUKdD/ILt5g+5yK0/jKQGGpwQXTw7
5PqJVBPdnu27CvnT7Vbi1tZU/q0dnebPoddJb7fSL2U8T15sMilZGtpZxeHBB0zwRVVJDAX979CS
QXfLW0OmUJ+bnpFo33ZTb1/0VdcuikYKV0OoSMBEq32bMsnipFY/rAp22CazcNgy2ROy3kxOxZBv
4Tu75bfdWgJIZQsMg8p++Y33ghQq0x4nUplSrFoPaa+GvKWyK8OetLOGxsh00yD3nfl3SU51GB8A
ylMT5wrIQNmiLs9/IxR1Onez89IM6m8y8+DvrIMP98DPtVuHhTCcPFPTqMn8apfbAafEFvazM6tk
CvxS+WAaNSdbjDGbvdvrqufpbYHFFZqc9fNNVYmBxETjGOvwCATP2ygXnLWZvfzOAK6XUst1i5Lk
vIz0IECOaeW2yodkDYhMkWHRs+ivqob4o2zV+abkf8JAg62gLSdgkpknj/qfthODaZ1FHb/LaWOo
KkbvBe5Had7TQmEgx2F2u7NSCvXtdsb5vYc7ExAUGbImgGuTB7bJjNc2qAGDBpuntIGa0QCz0vpL
6pT0jg3OQKDbcLM8c+helXj9VrabHGIV0K56DNN82WootguQAwbVXv79zFDfLuD5DU0uuJqJqY41
/M8lsEbZR5u7RsW+DApcbJW/QbXNmAxM3JoWgaH1uPi17vM01y0Xhn144DvnBKlW0yUqy+RLtTrK
yfd6M8cfDbf2kpqpFcjAIJ8qZ3tVdIZkjUQhq575svRhKrv0oS076x1zivmmd2tTCGL4mml2kxKp
/ksLUKlL+O6FVZ/bVdE/kr65a39ljlG95BqxVVadFVGbSU9T841lZ3E/DqrCNpo4cSU0F3t+6sa/
irVmCmkwonVVyE9iJjSmVN9vRnlxFtW1RF4SmB9G35hXsJpMdkttJCppB9kM0vWYIEpU5SsxavJH
6sxsJxg1/mObnlKby4hSkom0Q5d/ySsSXaj84Ywox7+YBFn8YW4Vr91S9aEaiN/R5O9sCa2zWVAv
3N0rK8s+QjoNmmZ7GariPkpzc03VbP1E8LfH1Iv1Wi3FV8mQnrIhmT8eM3lz/BdZl8M7tRZFMX7d
+tkyQweWpQO1xOf8ptdiJ3oiEYV4VnoP7rWlCTmHMljc9IV7oar3N92fJV/W/VXytyrYJV8jiHQk
E1HIYuNQhBWkfhwN3m4HRRHCTKqKkFlepGLR7EOqjQR2pwMjPaFmhfaO9zo084tlhQmrPSuM84tk
hSi1w6y45HbIDX11S5tVRVjbYUucs0yVNpzkkPUh3zBkDRBWQ2cImRWShtBygqkMHSeQDqlqkMbB
PAsx9zQdmtMAObuvmj5uaTSMPhCrLfFHGrmA37y528gLXWUHEur4miZFdd+H1m3moDtUNwGCl93x
3zL94Tia0FJ3vy2m9ZRmBtGytj78uYUWkXHvfOWNN3cDnJkQK0xuCVS+Ff0XKlajJZuUbA7QyS7S
5UgDcygLWV2EOcbpolgWthiQYYkS4YwpDrXzaRj8ClhZT+551PZRhwmmvGJqS6Oxj+Y+2vDDpNHa
C2OMBBM9jVL9Pk33HLMnM7/TfeNxKVQCkmQxQgTUdoM5trU/JLdAe25YAVE+Cysg2qrrdzcgyxST
/sZhCFzoz5UXjIAKKenCEDhUQlMVYgiUYuEGHBcIXkFrEXob1BYX3lDOwrIL7TU013A3hJb0sra0
JC/qepEPOd3VMi4Wx+5qdNfWZjoWJ+i1wI13KJ9uiMZFib/gLo23ObmPyd1shfrkDhGw3e/1Idu+
wxsyxTJDaK0i1b7P+HKqaKyivoo6TDlV1CxRXUXF4mUkwSxRtkRlRbpElOLlI1hyjuw5ksrIYXUM
LJgvQ6bfB5Yj96ZcPtraXUmZ2Lj30z3RxXEkhZ7HpZBi8WvfNeu2bDeDd3q7MZ2FaXT+rxMSGyTC
D4kZEhsk4cX4IZP4ghPyuxlyYftFdtp/zZD7f52QfzdD/s8JOSyBVv4wQ+KErOBRHU7Igspq9z8n
5HczJE5IhSi89ocZ0vwnM2S/X5lZxgmJJBJJNOGHxAmJOyo//JBYo7rkJzPkjmvKvhuHsh3EW6TY
dzTxtm+B/MfAu85bDmGpOobH1ZRpzn//jh2Uop8WM3zFLCqLDnVGDK+/gufAnFcjTLj23FVpQZSQ
pb7UlZOe0rW1bkS45A+4rztvKNKWa89KwqLK0PIkQt6BX+mPWME1AiJbgow0annkp62wntbysXYw
EkA6SXwqpAZnXFP6g2E6j1tKHtbYJD3jLlyRE4d8a6ae9ZslrRgqyLiMHCrubRFjhNuT2ZcloEDy
3DSuWUnpp91yIBIyC/rOuo6O2psbBakCgl9GKDgDPLb4878VWzEo9l0+DgSdzO53bfRlTLdOvJ0t
ypeE/UPvxasn9d7AKP2Gp1nIKnznEEXkBZb5xj7Aj3WfVqEl+ZStUAwTgGjAmlpNkNVBPQWwxdCm
BD0dACVQD+VOsE5BySihEtROYHOzOdQ7gTEFCZtpJwBlVahBpQbsdYV/3rNr5l0CAAcoaYI0DVjT
5WnA+HWZBp3p71z7ISLsfjYK4eVXDnWJzw4gkb2SkWP6AbLXMNt7KKY/bENDFKqIJxyE2DMgMrcN
iSoYOydxBLSNiHVFjePBpoY9Nef+iChakj7b+m3ufwQZQPqcxiZJ9RXH3wqgXcFSBFMRrH0wHxp7
KiRB3wfLJjRtwXAcmd1QjCDvg90Iqi1YjaDYxIPsv0o2hjsIbgu0Tkjpgi0P9i4A54EAFc+2j0ab
sDV/U/yFbvzkN42vTb6WCsHP6iwP5YqXotaLJ09qhPLPJMSODkY4oZ4s4tElUBtiw9C5yuzSdke7
KQRxHMW9lwP+I/Z384hMQ3PsrYfGHoKkD3pj7X1H90kDkXQ/NYSYpUkSurdBWgdZEuScLIe6Kajr
AHDCdKivA+YPF9bmSrBNgaMEax1ISrBzGqiBPgXkhtqHNpWm6cmqA+Qcksjo5n/BGXKoNrHf+a1J
Ep6P7fwhT/yFFULl56NPXamFdml6mekVnCWTUHaIQSDLdjlKtOOxgLEd3ogeFlpnV5eFSuLFTbeH
OHmIfK+s9zLNkxaPpInS8abcR0NO81qoW3xJJfPSd1RfdXxL9WXHXzlJHH/mPOGU6IOJc4OzhYw1
Lg8BkHzSh7hSNn2gG0G//VC7BQjU0mIEJacPJ84mlB6S2FZ1gbMGKpniXSDTDcyDrQtmzpGcEfNg
sgng8LnS2gzW2b45MWjm1w0kRlJPhOTUh4+JpMnDbpG0nsO+m9MkFyJmBfs3kgYhSgXvXLHfWAgx
tDMIp1tcpDS2EL84K/KtWqV+Y4oPJOzVAjJyb9OEnHV5JSzBdM2xK+7H0xnt8e+PsJKuw4l5lw+7
2kxne2BFbyzJp27o4mhWyY8sSZX9oosh9NHMaCUYkn5OJQtziV33l5WPetMsCKPl9iHv9du+JunD
kWplpFNCdcOtYTFdhySluDyM9skwpa92oU5Pk5PXL1opaO77e631twAZW7EEPJvGHp0dVok/X7Cd
Pk7KXLLI8VbTDIC8wi1Wi5fANMzXTPx0PKXCuoQyhQr9mqa3eb42+tWuhIivzdTLLKKBL9Z4MUsh
ywnrKUzUkEZMAaPPELJIHk4vFh389tKaF19jJZaRNi9k71dzv+72lfLzUt7QVN7m6SZrQk5y77q7
ldybTmhy7lV3Hxyhso6yNcrraICk3PrJGsVLJJlCRfmQHUooa80PcfFgF31KuLklwR5bVZCwFHdc
WHdSe4uTW5IKlfp1mq/LfLWqq1Ox5bpMzCTDJ81crbzY44X9oekQlyHUwD7phKjj2IaQyctLL9Iq
1JgXJbtW5qWiQ3FoLW+Ebs+8QPu6TDeFxc1E6U2oZXa4o7R71/e73F1zYD33qgbkc0fpGqGsjiSR
U/vOLuEfDBY2HDPISdyx6Vi9wWIrW73EbUn6PDUuXIizVLBIqfTHNF4k9/84+7LeuHVs3b/S2O88
RyNFHZzuhxpcZTvxEE9xXoQk29EskhIlUfr19yvfvr3L3GHpooAgQJyElEiuRWrxGwYu/AfdEQ5y
K9QVcAR6psBNzyyf7xJIcn7hsBDxUxibV57odqgcKkhQQpdzhNL+VoNZetun3lUTRt0j6pfqsSNI
XX6nbujcIGPlABSDSrrn0cxfmKwuij54U23+zGmcPkKbsYX3yKFWlCiUTfI3Xg/DjwZ4xYlCuUOD
InUQZ0BtN5Xuj7LqLsMASU2NnrwTEOFbz0NLwOOR9SonutmUYdA+Ikwpzt3jM4/UEwwkcL3moUaM
0id4jpmkEGfz1c0cNmKdN3P4nSX8JvOfIZ0RHxw9+ytZpfceG6Nd5OGbsG/88G6qybhp3fylbNro
MziUgF63YPgKArxFxK8nqDeA3DA6z23mXUH6m8IfsIYo08RB7BMZ/eYRsIXSyb+dnMG97jNH373/
VkgYFQpUurYsSGBoUUJ6sG+b62yanIdOui8Yn/FqGmpceOYhsPSd+wnoiQdNJweqER1kYykLVi5S
F+B07QFK29dX/gghi7TP24f21zBB/JdBBuju/TcypcmVvy5GOa/7JJivUSALXgS9xgk4+MpVIq6m
UDMAO9P8G650XhxRVzcq07eQ5BRIqaOz9VASgQs8VCScob1nKDnepwkqaEkpIUiSJX22xi7pwfPJ
G3lzUyeUg8EBKqMIOP2K+tWbS/zmp+bTFUx7Usg0h59jBlbF6c3gN1/IKL0cNFwdyMd5oA9+zIAq
Ggitww62Cenk3ecKOJlkBrGcQcDza+O4P+cZul6CFCGIRsR5KHB4rCCDvIW5BQE/It7lLEshWHaP
X24NVCZM0AcUUq7/+k0d/giSNG7twXzf+Un+UHE3+uaWIAVzAhdrNfbxPa5D3kbBPqfhU1w9J9Nz
VD0X6Uv2/kuqF59CsPrwqxthnb2r+deSf3WK16l49d2vg35V779a/YrdrEKSHDt+Ew28fejC+O70
uEHk/G9nfRzzAfkE5xmCiFDd/jhwo4RdbjiBdjk45Lal2XAxOTPdDaE7vjJot8ITG/rK5eBCY1RX
EGiIUAN1h6u+uGsFgx5PCwtxN+BbKClDlUy50AuaIOKe5dkPn3XpnShSb50CZHbb9RFcHBtoPLcO
NBTDMPpEPV+/hqNPobrjrYTEeGQRsOIwj1Rf0oh8iyEdgxMHvlwLr1YwVw3fErBk1zOFtimBeVLp
djcBVdimfIFzJW/9fZjU7pe2Th5mVfgvvTfta9I4P132gzkRZIrZPMHjGr8pLqdPdUUjeKt79WXh
wq9rKvMn4Imzpzi9V3ld4QsLPt5eWaypbpvbuAcYuoHB6nqgPWQqQjp+dnJdf8It+zrw6jdYe+rH
rs7lLiyxNeK+iO8DRtI7F3G4gsoicGEBKNqQl732ezH/5AH/NigoTqKsr3DKy1Bp67tu1x64xZts
EOueAK+6LqoG9m7Qg+/F9I3mIwd5AYU0DVQ3gLTvZ5D336jrFatyBEZyaamYKwUyDiCPgWuDewm4
Tx7Ki0dfhWi8F2Pc9uuAarmfEvIcDOOvbIYIJkzt+89ARHBY7O3KmI5r0QOYcfoB/q5+gCsRnPXw
CFis2OuMz9IUPpOdC5mHtZ8n4Cak4ZWKJIiDqksgxAHKQROimF8IHEslMheLxk3e4xsZikhyM3rp
ZoCZNjAmbMv611qB51gBbRLgmD2mP6GLWUMXcxJf+rnen37yv5Xv8NBISRGOZ0BcRSbKLQMic3DB
/F/jkAqoGoWIUF4nq545IT6x/T+BVpg+kx7E6vd+//un/p/0jd/93/JF96//xZ9/cjG1eZop44//
euQgI9b/e/g///k3H//Hvz7nP1ve8V/q5L/avfGb7/VbZ/6jDy2j938/3ea7+v7hD9tG5Wq679+g
EPnW9ZV6fwq8x+Ff/v/+5T/e3lt5nMTbP//4CQlsdWgthWDsH//+q4NlmwcQ9n8fN//vvzs8/z//
+Dx9b+rvrfkf3r536p9/IEH+F64kgJEDrwwWVYd8OL4d/ib28BcetN+wO0K8Dkpwf/yj4a3K0B/7
L5y6UJ7F31MYs8YIjY73h7+K/4tCTADoxoMkE6af0T/+34N9mL+/5vMfsDa/45Dr6v75x4Gv+1eR
ChCfACUqLKXDVcpR6M1zo1tf9kictOKALkAmAzhGyAgejcO/uztu/uMFwV/Nex+bh41qCkR0KYBr
LYAdgU0ooGpTFXMwXmJXLcTxR0T8X70Y4Zt5PBpEF4Eg50mJDjqmvmY1hyWL6DzvcASHqskdWL4w
Ojj9XrZhMz6LPF2EnErgeDMSJxDy9VyBqmQPGePT7RuWnP95Jd84dUhVALqJa6y9LltAblUPQM0+
DGbxSgaikis3Dcc33/XSR1KN6qs/U8VXTGRA1TvQQns+/RiW13z/OjxaHaQKCC6Q8fkyiL7N1iGY
FcBQ4/t4SSDFsj7ea6dHHWSDCttKASftp/7w0IzM/QUC94EBlRLIsZ5+C1snh3vPo060KBqKm0hU
V/MmxPVuVrHbsh0r8ANb1GZOd2IbqkPnR50o1TMdou4KXQB3uGVSjHfh3HgLKEvbKxx6PWodIstq
UC0BeLvNg6cSYLEaxSsWBe9Y5CW9Ets7GMnASeMMfMoEsHOiYMUtcV0LSeb8y3kjZOSCoiCNm0cF
HBuQcO6lK+QINn9L2+3p9o3byL9ixkgDOP/pYDpUsmk56fE2zcPJuWxxlPO3qq5ldjmNwFtB279p
V8jDOdxUSZbRK+yvuXMd1h04rEkFOZYVgGUwXlJEMXedOSVNFx7xY4Hpryc00gZcWEa4bSBRJTMj
ag0j2S7blkEa1BdpSWL+bcqCFJBo+Hb5nyCLW2rw6HJvvj89QocF/5tkb3KawwCu7axM5Z7yFvWF
KQnuZ1YANzdRATvsPv5xuh/LOvKMkz9YV6IsRihtp5Cs+VITBsx85nLBzsu+h035OBqAH59Ll8cC
9IhKVKvEbeqnqM7YQtazBNs7TuIo2NSI87dfZFAvaHsU/MADfyBZW/wcod20kC1sXRx+ftRF76LO
50S4BSOwNgvwnY+WweWC5HKRRdHuvGkwkga4b1HcZEzsAfXNo1Ue+h0gRTUn1cI82N7CyBfYbMGL
T7A9BJy43XYeayk2fd1BzqjMneLl9GvYejHyBgpSwVRFodhnMuzYaiS9y647LOUK6Iw+WbIS/Xik
/k9svkt4HU9JPKkoUaBrBNGo9RraJaV6iFyto8/NFBMYA3q6wVUCh8jT/VDBOPLMtWAkhSEDPB5f
mEhbQ948Rjks89aR0hI14jjNitXpUbTE/jtt/uj1/FaPCprbIBmVogECdPJ88NZHEtX4NAXGaZIr
l6ppwVzCkgHepbuOehsYEV6iIW/bd4LBBk90QYIbvqx5Ov02tvaNDICbUzjWcrj/tHAWCDaF6Pif
QeWkbGG0bO0fRvHo+UmhBYHBrYAoAnCEgKjhM49W1fb001u2gfcN7Kh1rqFBhkIF2GEuhgQ3wamL
+z2PNSp6quZgpvsy78IOlqNw5L4upWBTskricWkfsESUaySGxkuBNnUxO1C/i78mte/9OTq4cICr
EiMLe41tBI3cQAmJKMR5cCZvOXxtAWoKrsYkin6dN4RGUmiqoXQiH3gClk+QVQz6Loi3aUU6mF7z
HBpifpdLsUoS5oImU07la5RQ/+fpzm2xZBw0Mp2XE1x+cGWeuF69CWiXZfuidCd9nwsykocoU5x/
Od2ZbSCN9CAIfIohSISlGNTzD+gVpU9OC93ihRx+iJjfnAlMdAKVEICTGoQiVU2o5WvnpZ7UGgQs
vmkkfwJDY2E3siy6dxWho0UPc72sBywPNmzhUKqtr4ceVgFccm+Vuw4sXU4Pl60bIzNMIcS9AxBp
9rnT5SBBySfFAL2LRXVmB0Zq8MEM76TE5KtYuR2ssVydrEDfqbPdPKold1jbtBxe72i0PDmHPEdB
bj8CuNE8uZk/ZNuU15ACV0BrR6CpJr5Y6SZwyMKLWRaac/j5UZc1yz3uuzifOwVEZv2icntgNPy6
W1hptpkxMkIsVBF1QJrsxZS25Woo3WjcMuE55WrudBDenV4AttcwMgNMQsA0ANtyDw2sg8wibdZ+
L5dqlraXMEKf120t4kM0NgnwR03UgqQ5N+qRTxC/Pf0Cti6MgE+oykEix+cqbVK49xZEQuh6fAAN
TF2c7uH3Q8Rio7iAojqTxFNiL/QE0ivMuS9amboLrf/++VFW/biOBkR0PcApc+93vn/tIZtU1Zyt
fV4tnZ5tz2/EOPS/ZVwTrNS8zOT32gH0FfybvHk+b3iMCGeSd/jq1Tg31xO/5SGZtjL2Fk9ivw9t
dijpHccZnYkrPHxg7vNp/DUnBV/LpttUObwBQ5V8bki2QM11Dyvm77mdxUZET01ZwZS7wTw3xd0M
vzGWTBcea+/AW/4kgO4TmfcLmyjsgtxsSXbTNjlGmBeOTlBvwd2ELvKruCA/5qRc2AptK8sIbRV0
KtEVMggctICVifm8dgVxVy18dheS1GGOfzdkRnz3GiYwngvaO8g9kN9W8waaf/QSF4MbQQP5et4K
M0JcgcxS5Q7GiGWOWs06dFc5r5csby3vwIzwjsDOan1wUPYwpQORlRabSXnFBpONK+54Ti5Pv4Rl
Nsz7vYamA8xIMBvpNMtsXQejuJX4woARD8i+5ep0L5blxIxYB3MI5iXw9du7rN2CaAgzSJz+z5tt
lNA/hCJ4byzKOogfsPRWuCBDTf7KdcWq8LrNeY9vBHvWgFyMWysIt7EWLIIal/TDNZwdcIt8ugNL
pfhvFhgslIUYZcvhtDMTWPF5cPQCrmFVSzgo6MqrvkA9JrtlXRWAcjLTh9YH0A4Xgfrl9BPYZsgI
+FBPISxmOUJGwW7T73j3pZ+cbMHazJItmRHzbqT7AchmCGL4NblNoRjcrfKGz1CNGmIoyEJNIXgV
sx7qMxeckQGmrIdlVeagw9KV0xo2JwXkQhWi9eL0eNnixgj+sI3S2T2kmJgqAk5TCDRorlw4FLFx
d7oLy5RERgbIABXLqgTXEz6jwQZKxPGqU026EPiWKXn3mj46KKpQwFk2RKUkpnPxAK2Ei0RlIPIe
QJRT86NswaY//R6WTPYugXTUkxA6ckbQ5PYepC124TiP6zzyR0Dsg/QJ4lH19nQ/v6/9sHdxoKN+
OMTB4mrUGC8P/qdwFWlBbudfGwgohiq+nyX0EAFLCRcixrICIiMp1JDDhSA+dF6yXBQR1HhcCFw1
mo1PREKl+MxFcFgcRy81k6EcihSDpwmgOI5Ig8sDxGsh79iWmBH1qgsyiKpgiSH2owsheA+AX1Ke
FyOREfWQmx/8uEFiTntoAcK4OtzgiwiKOkwvHSJtk2DEOdxSwt53kVimIHc/wRMqu+MidopV1XB3
c3pd2QbJCHUvUoULd6Fq33U+sFT4zN3qqOkWBsl1LAe8w8Xx8RQL5tHOL7tm71Vxcz+EKXqC/y5c
7dj8ySt7CG+GPoibcw/2QVPBmb3p+rWjo/y7JhlsEYE9jXKQFuHguipbSKGuWO0HX0CSLQswwuEM
vsHH1Pg4zK17VbAy2JGwKK8gmdI/VflMV4kzaJBKghEimp33sx+79mloxzRcTfA6o6tZ4Vy+HmLg
sliRJLiRrcjwOfey0FlVcBAIN3UKR+w1w4HoqukDx12VuO266v1qvvISBhGnAFzVesr7rwBmVpCx
cFX9Vdbav83GZAY8npJfEHg+WIDBwfh+8kgI9X9RVldVGs3Pg5YKWnsaYodh6sHPZZyrp3QKv7Vg
Zf3gZQ7a61AV3+opYy+eqsna6SB2lHHUJcJGC8AoYHqoQjCJ2DA6+6xsISlSwsmXU6e8ZLRiIT7J
p+bChzHqlygL2J+tS8UTLTzw9AApHFGjioEtSSiucldz7RctjD+i6DGnwIxRCiJlD+NJlYo1FEzo
r0S00ZVXF1BrrAgb4pVfJPRuDDi7qEKeASWX9XI15T57hj6FnC5JBgOZlQK8742rPFuqB1gCxJT4
1l0QMJiQ1FDKB12eNBEEOkUMnVTSqYXzl+3w8s7kPMpRTVySeeycap/mPmjjkYIP3Hqeowqw8VS7
uBxTAfMvvT5okx00U4BN5DMZ9T6buMaaBSVz9hce5hA0vzn6m8KxUGjzIfhUN3tYiqpH1Xj5DQqY
35MRjiJF7pTwtx7h5bQKhIxvEig5/xtUA3zM7zEYtoE+7LNHgzChdNDk8F4Bh7F2dhEu6C7AJp2g
5VZ1C9na1sVhgz3qImzGsRrLnO/nTkko4qaQ5PRx0/nKuqxYcn2wdXL4+VEnXeswmvpls8+ZW249
sGH/TOO6uZ5jwpZuaSwZ9d1m9qiPyi1DMngB9AppD1lU5Uc99G97Jl7Pytgm8xwuKgcTnqnaBw5k
35yAqbXKYFh1unXbEjP2gymBBEQ0eSV4ieFLAgMj+AkDQaZYWq+9iqOODZ13ECPwx6qAGMjpXi1j
Fhq7RBKQHAookDwTDrhisBNvd2ET04VdyHIafMfPHs1ID3FpKt0e6JQ6mvW6Hwv1J2Rh3PtM+sGu
pWNAV7Kv6ZKzs2WVmZYiJJFQZvXmbh9oGOSsKyEHBrfaksW4T6+r5/PGzAgYN8zHMkAVfF/yOoTB
WFTdgdMmfpxu/dDKb1LNu2Tq0ZhlVaBDBjzmHooi1F8NbjvDY6n0vVXZF+Ctc1EADXm6L1sVKDws
i6POmpCGPcxeyc4pPL6KfdCuRIKducq+6yp76mBsq3MuLnucdsdA3Z/u1rbo/I+9zm5fdBmHnmgz
VXrHU0IgYs4WDSAtA2icDyFTE+dQQWxB2dZdvYqhbxVuGWwADzoOScLPHTvjkKiEiKo4F+0ecmjw
3hhqKb+PpZ+JawB+owRGZ6gAX1ReXDao4GWQ99ByzgrA8nU7LzyE5ePExEgJ2tQ9LuagytiS7ls+
zxVUAGWWbuWMKnftKwnyGDgVBeq6eiGobbNnJCqCc6uT41prn0oZPLqSb4oKkPPTS8Oy+k1EfcJz
oFJH6GNKTaN1yRO1mZifb+Hq+pCT+LyPLFMEIuzyPoxaKFaWM+Jt7SONv1ayHoMNT+pgyZbu9+sw
MLZuCKmEUE+b4l2Qc/QhK39dlZAQieqAb06PlmUq3sVPj8LXHeuplioAazVphmcIppDPMAyOFvY7
21wYe7auEy8KSAkLm8gNvwLCDGcSXniq3Iycy+HCR4FVLLyJJXObrj+xpEPJiAP1qiYH67fD6ZcQ
6AqlsT8srFvLZmTCWV0fUAYloJeqnSTM36IBl+dXQB414444jVBbiUp+D7Ydzianp8fWo5GJujqF
52Y8JLucSHfddGEA/c9uAGoAWnDYk5yqZCXuByHnsz3do21BGDlp0CyrsrCAEUwJQM9aMci4rWvf
6dyFU4qtAyP4s1Ynji6RsNvGYVA+AQ6t3NRa1vNCB5aFYIJbC2/2WlFAmAHYWQUBVNhOpFmvr1kx
nJnATOSqDD1eaDCudp3kkAwf4ANQMG8JwGEZIVMsOgxysBhi0kA+onoZBlBOOB2bhYqnrXEjJOdB
56MXTM2eQJHuNpzG+KKr4yWRHFvrh58fpRPoxpW0TFAyIFHRXg+QK9grBZ+G02vTgsGERdTH5uO0
qkMnAXO+T2n9VUUguXoCSN64BBobilOwtow0sI1+mK2ocL1rPlfxVVQMxV6xvN3nGlKnQTy8tOm0
kBMsKc6UNfIlDALSBqYxKB/GCM4oGX8oL0/v4alJ34Y0L+nCTm1b10Zksmoau7hFEUYEEsYNacI+
g7IRXEJdNjnrchjs5I/j26QkJoDRoMQTQP4Nl//qUzU63iPcC7tfp+fQ8hYmShRFGYANkDn3wYhC
jIpoAyhwBY2cHsT+011YFqEJEAUrFFRjRov92AAGctFUOqhXadSk3kKGscy5iRCt2z6E5CY6cKDl
+RwOEBYmOC6tRVuGtxXnS6AW24sc+j+KJgj3eUgyEEWAcSj87EPujbAgcfo5Whgp22Qcfn7UAfeS
qadZV+yHmdI/y8yBiE4Vuajk1g1dGCxbH0ZKQH1LUArXQZgaFs1F7wROtSHjFE5rDtHa76en3NaJ
kRiiNo1Q0kswIy7PgMug0IyE2e4EVzM/ZRCEPd2NbUK8j+MVSEBMPEcXezDggm0w9sV6hP7RmbNh
BHgJB++U6xamDqxgn9Qw81t8J7r3VSHp1/NewAhwDwrg5digC9163yVE1FapDBYI3ZbBMTGgVToq
Cn/jYt90nbhjmg1wzuDdeanJxHyO0K6GWyzNsZfLaIYBRwBLu2IiSbGKC1cuVctsL2EcuYs0mKUQ
JN9TJ1MAGjOWpuuGgBG6sIQsuePdvPIo5FCwjSCXzrJ9kgbf4w7U/rYs4Gmmb8ZBewtbhaUSZEJA
oUDI2ARSCt7Cv5nd8W1sIEzoJlBBZ+5LR2B+mBYPAVlSdLCEnwn5FOWAj9fMz/f9QAGZz3pICzhB
qr45E5Quz1q6ppJ6BH/pqiW4pdFz3KznZI52bsvmy/NaNyJbe4Wn3THN9x53CTy88WWHi2f/8XTr
tvkwIjuFA0xKqxQ3TLOMK+jnURVc5Vkf/FAuIMY3dZDl91Jn8bcJDruyWE0MxfrzqrPvlZujFadK
MoqB4qtlcCE95rUDuVfDkF83aRE9nX4/SxHBhHm6fjuEJaBFgM4o+D1Fb43OKvCp1fc4mNLVBDtO
aPnqZmFLsQSpCfaEJzdALSjK7HETMm6JO/Yv8VQuYvVtzRs5gFcETOIKK4DA3u4a+qq4oRkSvoCb
snzSOcamrhMZplJwuFyU7l2r67uwm4ZV6vhfszl6abpgoR9LTJq0Z0G1ClSGOggnlG861ULxO0Ed
RI+ZXJgHWxeHATxaWXU/qZw5Dj7vofvIVzSuk5tMkgCkGd7Ds/v04rL1YuztbRB4g2g7lFocR+4j
iJSV2yKuu27dT1W3cICwzbkR/+MM52ufTmQX+moCYlR+8kc4K5/3Bkb4g+iNT7qmJzvcQtWrROa3
kEuD/dyULMSf7emNbV0OyLsFQwcQtIAeuOu0l53Wcnf68X/femQCOttKjIMLywJYTMr8k68hqwx3
3CXgrq31Q045XkQ6rWaQt+Jdr2pYY4cTBeCjrReG3ta6Ect5TeFsAXDKHo4BvxiHiChMOpZqp7bG
jVD2igEEK9LBKhR2wzuRQM04coZ84Uv99+s+MpGcvmzdpk/gDtB2cCKAJmuv5YbUGb5tVRbVSxeT
tpc4/Pxo/HE5OEP14+D8S31vPwxjuuXd2J91KISP0sfWe3B6/biAjm8EKcJtouJ0N9Zec1aBFDoF
H1t3mVazSuCPnbQSh4JwKJSGCzec7VdZg21h4ehhmwkjftPZ84ZMIc9RGCqnQ12uPAFdUpcs3dzZ
5sCIX8xsh3vZPN3D5atcuWoEDzqBWsjp+LU8vonYzJtikETgsqSlcC0pg76AZ2gsVnPmq7vTXVhe
wERrRrNiVV74cHQVI+rTg3jpJuWe+fxGDHMRgho3o3Hppk8uE9dBnTwHwP6efnbb8BhRnPQcQKa4
gjUWsMSX8FSrrnEGm/d6mJaw0rYuDj8/irF44mqOGi/Z+f18n03NlTPBHkLwJfqdbfiNGFasLamf
5/Euhi3OJy7qqVr5LRHntm9EsfTTAbQU7I6y1OFzp/Lwi5Jwcj09AbanN6K4CQJoQWUU+0s7p5+i
eoKNeA9I8enWf//B9TdR0JpNI3wXsTfC0L1cASCESyER6XUhrprU5QuZyPYORgR7jReMbi6wRiFj
AOT7weIghS+Aszr9Fpb2TcylV2YN0CMtdvimhMsCNMbHOc8vTjduGSITcplrjLaXYAtwc2jSNyPk
BaeE3g/ISGtIayzUHixBYMItPcEKUoCfgEXkqFcuIFH+uaszyBSH+PRZYpzZBsqI5qIS/jD2OVyl
kS3WY9hD0imN9MI0//7wHpnYShoPUwDOD0YKPoCXYdP69zKHa6hkxbapWfkED6Zk4QD/+48qyJ9/
TBphHXjxFAGZBAePfCMINPxi4JguI1TBt9Rtxksovkxb6Cv5C4FoWwdGmE8NUmGgarh0hvQLZLcA
+6rSC0fJuzyGWtLpxWabICPaoULjlHGNO0GP5RJ6pG6+qcJ+qRxva93Yqv0cR7EiyMhugGHNpuji
CLqJyl84ktlaN6Kcj4mE7YNC6y3EvhMK4tdQ+dWCkLGldRNvCYALlMkkrt5g9RfqHSrKzbgGbTwq
FoocFrBGZILQUohQZFGCJeUnw2vP4xd4PMltTObrapz2Qd3IjRi9R5iLXTmJ/nV6wi0xQ43tW46S
x3OWkB14W7wFRBW0nSuVlmm3KeosyFbTQRx0nUPTz1t4UUuqoUYSUDEJVZOPBHq6g7qLY9hROgGs
iNy6XeKnWGLFNNPzVe5DQQw6/vlUwd8oVB7sWuqko68HrdObsZnbhfGz3HpFJlRSsgT5ecbpgTuS
Zl+g+d/CXN3t6wkSk7K+S0ggYMMLm7gZIkgRrCg7j0IyjOUg/u/SGndg26lsnOEL9BYD+J/TDHYS
wJksoqYsKzc0EkeiJgVTmjDeNalqV7WrW3iKzUuEQstshkbG0JNqQ1wq4kPI76GCn107eQ+9yfS8
TxQTJdrCM43BlxHrE8D/b60qwVhzIsWfTy//39f+INH1MY3HLk9dl+t4p6DTHczBjzYiuKAoHosZ
Wmqhm9yrZhI3JB/OqpRHJsgwEBW+VgKZ7Dq/eZgzfQPHqptRluK8BE6NJOjjHr0WtYp3EBgd9144
VzsCpc2F1m2TfRjGo6OyBLi8S4Fq38GkbJ0P7B6Odff4sl4q8NvaN8oNUOwKxymCCnsiqy+9W1+S
oYGxt1wIVlvzRrIbc/il+qzEOS3p6YoNvIDIUd+utBTnITQi04+YjkOuFccbMLf7mXtYSLRdON7Y
nv7w86PBV4MfOvCdPNhaMLisSJ7sh6BptvkUpwur05I3TbwgH6BHlzjNwTYjix7DEUYZfkTiu6jV
P2jpL12WWzad0DwH8AR2oQJooNRJ3a2WA7SOJMzZfC9XW68Ao9NL+6V91Zb+jIhgWZbIoBUoHorM
ffX8qP4h8yRaOHRYJsUEtBVJh3s6DwyBEFTqjcP1vEYtke9mWi0d/CwvYKLZ4ihtgOFO2E4EVDwG
CfVuHVSFdqczoGUuTBibR4NmbAhWFezkIdYherhM6bTtUMVNBygie2W1khN8HU93Z3uZw8o7WsQ1
8fqyHhCCKaWQlNcCGbCC0Ovp1t8vHP+Oro0CI0byAZfAYwrhXeXw7i0cdRVeBpBSfZtL3BlcFOl0
5zliSyc3v4t9CXtSL0smstbx5MHOh84/oz4u20+F4OGnGFaWbFXToFebeW7Dx7zrWLDwqLaFcxig
o4EoKg3lU10zaOeT/GWURfwAKCusPGmnm/3p4bD1Yez8WkPjtcyjZFfnUNmPgz5c6aAZtpIsYops
XRgbaOXLtBjnAaE85vk6jdObdox+eWmxcOy2ZKTASBUlC8QcTi6+etp0O1TZuEIBZV6Vw3DfQ5Bh
c3qgbKvSyBEQIp4TVqDIEbkkWpWh5lsnD+X6rNZNzNugosJ1IRm9Q6kDZ4k6dR4SJ5JfTrduCWAT
7ob79SaCsWO8KwO4MpIWxKOURisdzdMqx4dQ56bPp3uyjJKJRo5Y6ue1RtqOIHH63clTdeGJLHk4
r3UjM/QBHwnEUPEeKXsOQ6Fv+4Rlj6cbtywj/7B8j6JNDEHp1C62ZZp515C0/+T78KAG72yEhPl5
qc0/DNtRHx0lnLAJRy8CnsdFBPmrz3ruw6fTb2AbfCOWoQEDmfICR6/YD6DvXWRiJUQSb0+3bglj
Eyin54GEENoHlDUZ1IsPvcnv3tyTa9kSuVRHt/VhhDLJ+Uy7MWY7XbXVJa+beaVD3m85Jnsh0mxd
mHFcJ1PDm5ChVlZdhUGzDdzqNarlwihZ5sCEx42BG4pRCVhCzzS6TiuYYSXw5l34LrasURMZx0AF
kbTE4SsqYKWhoYgK52KSX9buBLALCknxwpZvGSUTITcWuEaNSI2Sbtp9r8f6K3GcTyC7LIGILR9V
pohiXwGGRd0S2VSIhq/nEPD1VS5D+OQ0oozjNeh28CLA/DjtBRyHg24lG1j1nheH5h0+TeYgdDXc
J7mH02VcT+RTLZL27nSkWNaAeXMvk9gv4R4MQzOgMDcyJf5mJqW7sGPb1sBhyo5ySEwTlBPaEdsp
gXU4TJjxmaIVnJOpftQoL571Dp6RqUhPWzch8FhETav9Pqpp3jvzMC18p9jewchUtXZ1HjEEYUDg
c1HobE0jso8rMJDSIDsP5hl5xsFjGghcSErcqnhpc9uO8VNcyxuReI99BeDfeeNkZiyYmsRei3J1
UMdyy2VCd23ctgtHG8tKMv11Zk5nt006JCuZalyB1942o/nzWY9u4v1A4Blp7aloN8Dyo4SdRl4V
AH5AoPO8KDMhf+k4TPUQ9AzmaLDeyvJO7rK6VI/nPf7hsHMUB4LApHz2JINJWed9Csu52dLBPU8d
NTJhfqhu6rSEA9RuzHh+ATvdajt2uj5v1Zj4vjlpuz6mmNewhZ8W7YS3O+i7Llw8WKLLRPN1DdTH
W5ayHY/YnV+5sONs488wl+rXE41fzxt+M4SDDqcNuPPuZNIVL67I/Puxh8XG6dYt+49rhG7ro3Yh
CkrBpSf6PvKydkOAg7yGdFS7sMVZYuuddH60fjynd0bhZMhwHfM7GMTr7JnWOeCPp1/B1r5x0HA6
fDt2gU93bNR9utVtm48r4B/bhfVvGSITs+cnGby5UpQJG9aHr3PAg/1UsvRS6Dm9P/0Kti6MWptK
lQzAhcBWg733oQ/yBOaEsjiYgywhTy2j5BhRzKMgzsFjYLvEgytlMXbdKh3EUuXZ1vrh50dzPDTI
bN1hB/DTaIsPh29e6EwL82uJMscIgMCfdFVofDmPteoPXuhedpm7Q7/jWq1dHVfhQrKwzYIRC0Pa
l7Mj8BIocu8nHW0nIV/j2v9xepJtY2TsYGWi60qVMz49IRz6XDesgG8k89pqYa8/LJbf1Fve1UmO
5qCbm2okBWpTNPI2hMDgl+mf8v9wdmXLcepa9IuoAk3AK9CD27ET24mTnBcqcRwQkwCJQfr6u/o8
5XDT7io/pSpJdTdIW9rDGlzzHTNrOC7bwxAH70q8xBboFlTFCFipCNE0pHWbUG9smsR2pX/V9umv
zyK24oWhl4ORoFCfDGswJHPZwj40gq+keNehCveO/+5XttJumWyIaFjRj8nK2AAVBYFf9j5nCpjO
/vcLpnqMGtjNIvEK5y4Zej9My3i6Jo719536rx3Jn+FWU6BkogLBjGF3mU5R/c36/GsI6viVUPh7
zMGH/r8/X9Op6ocVuS8sdR/XTs/7Dgr9ygh648Gk+z0BAVve/37JUBvoSBj0q4zzQKIaQVLz4e1+
5RH+zSD+Px7EFvOWL1Y0bb5g8FjHZQF5PA5Np7UIYXEKCyWhb6MAXisALcO+oekiqEt0QyOe+z72
xt+gN5BvxdJD+jVnUX9TAQnzwtgYB7soXtr38WTEFuoB3u9iIjg8HCJvcae4ZdGaLOuyXOM3/P3M
EVtFLVsz4UZacbSJajRXIt/y71MTwM7u7SW8tBE3Z9rQTnRu3RrBPR281CzE+k2J4Z2YkiGEo8iV
K+DCY8SbK55DFHAFpQvtim7WX3JK5u+tW8Tzux5iC/uLRvR+i4IgVofyHlsGDTsqb0tpHt/+/Au/
fov509Z6otdddPAbK6D5IdpnDWGtK8f+pU/fHGURzGcCH3ihQ0kHFqdxXBVw51pCF18JpEtfsDnK
5CRI00Ns54D2U/yKxNB+jjo6f3n75VzYQdH57/+4tZoqXBx0JWM42UY9zA5h7DVXLeCFeSTeVWLD
QvG/X5FDZgf8hBLturwuDAg9AGYnQy159L7tGW0OMkswk4vB2T8oKKIcwhXODl0rr6lfXHpD5L8/
vxjCuM4ngGpVbdK6oCgy5jOw+crynvfJX47Jrela7DdkCv2OH2BgdiPyuIdrGjmE43AqW11kZb+8
K8kV0SaIadmtxZx7sCou+XKAYx8cVhiDayB3w/s20xb81y6V52Qz4lpfmvkLn72gThq4A8Noxq3e
t7d3bPz3F7YFATbahbQsl/BA+g4unpayV2JG7af9DKfk2IBLvTyB2ZUni2qr/dtfeiEIt3g6eDgA
i3I2MvXDFcNZOpiUev21cfalR9pEyMAGtpIz1MwEz3njIBVljnGJ1vbMdpA2z0KUtmNwFaN5YUeH
m3hpLKmsVvg6xuDwkMxmgaSoN4Yt1FJDduVUv/TGNmHjphEeOyvIGEw1815Gejzyniz/vL0e/xbI
fwmbcHPzRRgDszmKxEHZKYFd5N4ubaqbH7YxyZzrJJrYrSH9jRt1oorxA8Za74Opi3ATSK1DGbdU
4fmrbYApAY0TOFhAxEqP+fu22xZhJ6xs+jFi4gBB/R6tQvorr+P3qQaJLbhOGjooagJ2mNpmgHd8
pNNxzpsEl8qV+uTCft4i6fpVMWuguHSgPIfhcLPPqd8nilcwGfXhvbPexy7KJL3Wgri0G7Y4OiSO
ZixH9CTRv6oFjGf9Djbpk+z7hDpvrVJJag9epn0VO4jtj2pNbe7AlxN+q74sNalAOlv83L4LqiW2
oLsGxX4Lpj1ajgLgvqqCMDRKz2uanRdCa4uz46BcACVXisOwjHtcdM8101daapc+enM0gFYcz46j
V9qI1e4gdjSnWi/X8Nv/ugj9JWq3GDPhd4NlDqkYOGzRtIts3RbfofkHAZcI6r9DMkkv+CQKOXpJ
HrI8v4EZULgkfjn6YeIJz/fgqF0FPJNOk2A/ljH06WpJuDmNzq4/fRqFmUfEJ54bVyQOWapKF0hM
it3bB8+Fs3MLWhslAGWejPhBjcMxyJtnua5logi/tpcvrcDmdJEq9EVcsfMXTC8BljlBT+R9BCGx
1cCrz626wgkOnSMNfcLopXXFUxxEL2+/nAu/fSuC14SG+vGIsn6OuAZvd1wyr/GvEavPCe9fNs9W
8g5dQBKE4ygOsIUwH9EcqstkhaRspiCxtrNtEb/v9N0C17jUVeh4iExpZuTngOmjn9awbr8G/Pl3
8vC3Jzlvrj+SbvBEgYmFlMWhILC43Hm8m2DcDkTn5wBqKfft2lh227SmM1+9UVbFrnGku68ETq4M
riGQVuEA6Vg4JtnIS00Bl/MEfpFzhb1SthGkUpESZ/BW0gIGI3a5RnC6tALndf/jd3slKSTLOT8Y
I5/Pm/+8fcJiHpKymt9XT20humuROyc7Eh5qEIMc/J4EgSMy8cw1b4NLm3STmCg6xwBuol+t4daO
oipkN01J6JWr79Knb/KSuJ4LmLj4/ODQWoQsXdydoLdbvW+gK/jmdLDQ9sNVd642/ap4WfoRPS30
kv1rqg8Xjrcthi/EVjLzsnLcWSxMluGMH2jCOAly/30zIbHF8EFcGnwjYcQhL5GHJAtUib6XfV6/
a5QotiA+G8J5r9YGC9AWww0tuUlDYborqNALy8vOkfFHBPTwVPJXozkIbNSc3GqaIxb8fdgrsYXs
wXmu6YArZoc+YGWWezHPIue/s5DdCs9FGp40psPeoZDrK6FUXcEmnahOFqeaT+L323fApR20ySAA
gndg3GFeNpFhfmJF6D+GxMoXCN0V3e7t7/h7q12wTQhDCRJg7hoH9DiGP5DMNVAM9RW0gl1bM2R2
JX+d4kJ+m8IlmK9856WV3wQ2wHAYs+NuPixxWQ5pG0ABHCnzyF7ffqYLZyvbRLY3Dx1qfUwC4Xk4
RDCy1xyG987Fv0So2GfYwbvnt7/pwgptMXig1aJWKkc0JWtp7iUymn8EkLSPeS269wXhFohXcxHm
Q08wE/TEdMPR08NoLagP73uATcuti3ptW5/gAZaOj2k5L/k9xM2ifyLk+snb33Fhi2217UA/kQKu
oRzLXYUgsovC/S4VYSzhrrfhTeGKJr9bRvyQxAGadM0K+sI22KLzmqii2FgWx1fBPope3ZsmzBwu
ReTDVZG+/XAX9vIWngd7wCiW3YKekwjij7Sd2L5v+DU476VP35wAMWMtdjIyWDcF5YeIFcFxKnl9
JQ4v9Mu28LxSt+vcdQE92C6c0gk6oyfB4mAP++xpN5o438dRXr0zVDZBT5mobAdRdkBH+samZSnV
mkGHVEJgF7CMa1ZFlyJyG/uLnSBeX9BDhGA862480bppUrlG74vHLVqvYQV3VTHTw8ilvekr2cME
h11TZ7uw4Fu0Xt7kazAFHTv4qu739QwQebj4w/5dm3UL0euhuw+v3oYdzpTJISFyDj6vMDu+RuS5
9OvPkfjHlV73EHv1Cnx+SR+ZC9t75iL1vj4AOS/4H58NFIQOyqJCmjnOAsgj9qrPRsfvezHnB/rj
w9HwhgLQiExnka66DWopwaVX4spPvxBnZBPFs1rXoJvRl/a1al1a5bWLgF5TDsHAmOX70Dfx13Im
5ufbj3OBsCC2MLY8F3JyQUQP9SRVBFz7BGUGNFm9OTn3q+4mFbWwHyCwaNRZTydYYECVFXZBmZIT
mxMGNwK9IyVqpSReiLBpJSBYjsRghJVsXvlQegJrlJ6i1pSvb//oC5vnXwLrH2vgybFDKyMggE9B
UcrmPs+adnif5InYmjGXFZSW4NdKD0uIQV+y9l1tEqEq+85yYou70w3GVK2/4OAx1ZgNgWap13Vr
9r6Xc24P/vFySMU85Tg2jFvIfAQpsn3gbf0+cxyxRd01SxRCN8onB2jbDBnMOcypcxif1E11TWzt
QhIQbBKNpUfRPyhG0MarP9qJAWRG5J0Y9ee8A4awZTPZ91fn8RdugS0Uj06AIYmwowcI6tCbZfJI
uuasPUZ4qsPbK3Ihu9ji8eYKk5MRivEAH8dtmLKu7r/Gfq6GlHYVBASZL/S1S+3Sd22OJw0JHT21
NDh0vJmyyG956rfE3lHYIPyMZmqv7LJLr21zUInC5NWah+SgnTMYYUBZxCRRrEua9qbR8/tO2y1S
D4bxZtbn7bZgxHuE90aelcCWXHmI80v5S0doC9JrJx8ELE39g9dGUVoyEWZYm2vg3QtLsYXQNXot
tMAI/wD7qw6CIvZB+/OSwS0Cg9JrIvAXHmErdtd4Tahh60NQeK/sC9j7Kg1zqr68vXMvffomFG1U
1qxVfnAQYzV/6VlT3dVre80p7sJlt8XJz11Ur07p4BDFo0xcb9BlNNrLp8TThf/ZL4d5BkHdy69Q
JS89zXkv/3EySkq4reYF37csgCSwqU0xZjY3b7+rS8t9/tY/Pn3hDC6UlQkOtZHNjgl2OzR8v/DS
JmEICOjb33LpGTZxZ00RRc3aB4fBK4YnC1/jj1wv13qkF6LaJ/99hlGFJA5bPINtrLxbpRfd+iqw
bQJW0TvRP/4mu3dgXaxwtSFIuwv2WIymueuRlvx43/vZJPXlFM098hb/AIv2Zt+i15UFZX3ND+Hv
74dvIYAUl3YA3Qz/sOrO7Zs4bnQyjzY/wWwEJIn3PALfwgAbG0GbLJj8w9IEeSbgn3br2Pw+7zy+
BQGGfCw00AEBmIas/1p4rvsCut7VVumlN3SOjj+iIFoUV7PKEWN8GeFNxnW2wAwOJMDKv1JW/X3O
ybfKdyGvUNh2C5bY68MvCjlpus5DkQhvmW89STtYrvn1Sfdz/WWi9hrS9NKTbeI79Jqily3OQgkf
D5KMw8B/xjYwZbrCvG7dvb34fz9F+BYeWDLtFZD/wpVkqb0JgkXuPLBX9osrxl03m+lKw//vZy/f
4gSdrAKUE55/CGpYNB5dC6NbEMe7qd7lU9gNO+gSVASCwOcU9e1H+/vRxeNN4NdQxpv7rvMPEo6a
aB1BzctM5bh/36dvAt+F4Rz5xVn8f9XFR6W94Lmxdrmy5y789i1abpJtAR04SQ5BOI27gZc/Ycvp
rryYC2u+hcrxYSAa/F/EjAr7w+p78bHtagdeYhjdQ0TqfYLxfGtnPHRgIpC2IIexZeifDVadpdCv
Nbop/xf69f/5FN9aGntR57fQ8SWHlRbFb58tHD3VyNiqmSB20ej6oxzQTrjhaz2vyTpaixJ38KR7
yjvdzJkt89H/yBdIOaZ27Np5Bw3XFfA+VMR5CkUUuEZUmg/6awzepp8IW7E5872pSlZIK5iy9FMW
gUuwVN/1aG/zMG9vl5jmDxGd7AO8lHTajeGcqrlckzEaalxsfZB4Ub8koOScVqm/B4O/Jl1c1Gld
zkMquH3paw8WiiNbTsLFCpB8dYe+zprFGGNleZ0fFzaViVd7QyJalcNOLSS7LoaLo7JNqoDGnXX3
VXHf29d1/2umywqp+xqcRK94kIt77Yb8bIwXPHM7vsLl8is3/hdDFpHWZHLJ7JslDXwmUmWWD50m
kGELWLv3QIDmBP63gPl2aVHx06y8T6KkY9bN4hMcV00yVuP9NASPdcC/ND20RjhBEtr0gqdjOMCM
WfhLWij70xXrcPL89VsEiuQujGHWaYLuS9TUz2Vcf5zx7zvYrY7ZStb50JsuTofG0i6p7QSjOq9W
CZWLfS6MJoeC4UapiuluzflTLlfvpoSWMXr4NCHCf6jiqUkg0v2lgxVqqlxUYKo6DFkUci/R8+jt
VWFf1AR1aMl8lUy+MECwFKcpXmUiQwjEafqz4vkCeXfyqnL24LOW33tqOiFDklAmowB/SPrqE2+A
xkrTHMwc3+b9emqm+ARn7xfeuF+eZjdj3dLDykyUSNHA4Tt3JFuRmCbgNik8oprTsax/jFUUZNPM
bDLkUKmDb1F104bQTUdjnx9hyNKeylWXWSDluqO0/h7K8oPudJQIE/CEc9hwMFL+XkpWJxVpioep
6B8hDlUBg8jbpDbhkCgMoZOwGn5Boclmpm/mXdj4X/pwXlMs2wqjzXpKbKzW46qnHANCHWV0apos
QGmXmMo8Ez49Dfn4kXsBIL0GPVrEUYRZLgATU1Q+FfB4xHha1xl30MT2IQ58KJx5CiArlqgRanWq
dEPSh4H5wOx4h6B6DXv/GBZhlI5niv8M26bEpzHZebqbE9KZzw1rUT8F/cvE+Q9wt9AWmrhKIYYK
vWGCVZyK6PvctXrX+XWw69GiSCUrVcKW+p+BxPCL9SZ0WgaX6KA1CLrulSnUeUAR348seJibCIab
s7uxxdylcVh/4CzeQyymvnUjKVJO0ZnMZ+/Wlo07jk5/rHX56Dz26ATCBoP/7qA8HHj+0P0KiokC
MtyNe6Uj5LaKpzw08d4T5ZQFXuXSpQF6qe8LLxWNezFkrhPvLJgP85NPZvC/yDB+6Ik1uxa+k0mJ
4ymdfIBGFg30ty4M24tc/dLjUgGzOgIb00sO3zQ2pw1UThI3dUVKLJi7EbHkSHtZZsqycm/sZNMA
FgM3QyBGOH9aP/Vadt+KskwaEb4oK57NkIN9AqFu7JRpSmaIyxwCBlHYOFrlE9pJ/NRPnpbJ6IM6
0tPY/xoAPft1zCu4lgZ5AP2RcRjlQwzXR5byXpNvkjeVBlrKiDuro/EkJ1rtNaAkj+OA02byTTun
IUMPOw2h+FwmsyeKPcK/sCn1Z++5mmHHHRZ0LLAMZDw0wcqOPZRlT/6g/KOGVcl+phXDjSPwK3I3
uVO9nr3i8wAH6AoIxY1gzDxxW49jGufgmhFAJNF566364Pcjeo2y4JIldAFGKYE6bXzvT13925Ul
vzU9MBuJVqE6KBhMZgxfK5NJ0PKWT0QeZ0PCKQlQkn/yKAu+t+Wsb4Hbb3/H5VA8jFHPn4Iiqhy8
sIPgoYi1ve8ostk04n37wKLC+8XsMn8uuiXE6kbeR+5kfVhgw1LgjuPVrbaAcCdd39m7cKy1uuth
yAUrHi5aLzGE0g9xaJajpnJt9oWn6TF2xh7JpN3nOYqnLwb2xx88C1J8AtPHSiRtsebZSM5eFr3l
rt2NJBpeQyidT0kp1x7a+RYig+uUP3ln/itOiPty4S+DAQSlHXSbBk1cJb3pX2w+LI91v4ISQvWU
EN8fP/XwcjtBJ+gOTEubULIeIkG+5g19irCBEoj/jbi88ExwSuuyfhqePSJJBokb9Lw19h+Pum+u
9F4cNtItK/TDVHVATkHU+XPt59gkIpQneHDkCaxwyK73Az9pLcgSOMYfeR2eck6ewbyc9lELtWRp
O3uSOuyTYeFVqgfY6zYDZvIgc684duX4CfhplnFgXFNceT90JT/WHrrWYgz7FEDh4NayEZafkXAp
5eqhUjC0bNUAEHyHYVUx+PdcEIW7HME6wOfyRoXNvYEtKbgc+efV8BaG1WTH0OLPzNRzXODzmBIn
bUJ096KLGHRXK6p0svOMQ701uP9RhDSePrRUyVSJwUtgpHrfOFOked14KUbmXuJi8NNaRb/IxurU
+Ugv1LS2N6ocfmAyDEOqAgPPFtlJYqk5LAKJ/xBpl0rOo3SBAVoGvPLn3oJbXjUOumF+8yOSMyyj
lSl2fRU8QwS2TsogaIAt7li28KVDszSe09Yb/zF58AvSAUWia2uzePSOgvcRnObrKjMVkIDQJXxu
oY2UqIY8+gFVJxArAB813N6Jtolw09LKQiyo+1qEpsWjjeG+XOmy71VfPzHgWxNn1kNbdP5+xv0G
jEl+NwOV+roubkxwyftHABPKvUd6sR/Ghh/zknjo4YPTEouobdJI9+G+8A08GeGkU2Tw2JYVTnlb
9Q+q9hAXg1wwomvhJVDfcUW78RiBt76X7hwuqAvPTue24J/o6g89OANQk0x5rcNHbLI5I0RHNzQO
zqW77H7NbqhuRNm5I5CodmeXYvzhi7JPQxVNn6KZ0RPJZXS00qmbIebuyaeEfdRkVY85fHqrhBju
/cylVo9rwPJ76HKKvRcP5bcOXNkj3DLzR7jumsyg3/Exj8vuFVoH5a4tB3cXxdTcQnKxgKLQgHFz
l7d9mvtV3CQjWXBC9JF7UpRByS3q2tvZzovGtQwb8cX58a1f5P4Bwj7LboH48oO1csmmuHEMJ+Mw
3WGvk2+6qPXnokd+0zcVMvGKLqDm2R4hLMrnKhirJ+MasmtnG4EdS5sUq4K8r+rQFRu1oreR5/je
1DzAlrXrXaH7PJuo6L7MgYxOjeKlTCJegsOCm/yDKmQv946qOiuqIkppmJMUBM0qg4ZYsYcYFMfI
m0w74mp608ak38nS/OhzL3/ppnV9aZYC76mgZCdgTvszFkv8MUZHEDtjqr8Y+NU8jm097qM4V7s6
7sqDNHWfndf5roOFFzKLsANANPeOei2HYzNMYLGxETI7VCwnMJgbJDsOEFYMyXcl7E1TpDxrNvYt
e6a+E7czYjeLNFX3/WyGTHpmwRyiDT4ZIPVTfRakm+olBE5QkGwKhfcQh1wcG4MpVOK6GEdmkefk
WUsTD0cI8sD13Qiz7GDq20g4mYZ9ncSl9r8KAzWjxIFAeldVoXdq/aoB67D3l4Tkc/Gpcgt/wAR5
+sVW4z8vAae3zRrkP1aSB1+J9OPgWfJCoeFrGwIHAG2l909Y42Xuh8DmXep52pB/qjhobCbXuPxZ
Bmru72TQ9/1OWbAEoUwMVb9Ultz7BpvXvEF9UtRfJa098CAKNG1Owcy9ZieLqcsTJOuUZbQupvWE
bd4MJxrBfDQlY1dyP+lpXv1mAOfgKPdqMA6bMpT2CPtJnyU65mOZaQvGPfJU0g+7JYjBgKhVWaQT
mwZyhHsBdDomeDp3r6SG9/mtnm2VH5t8DrxEznL+J4Tf6cc6NBxc8WGuxG3BrHD7cfWCKpHI+8pk
tKyfH2bHyPTdoDe+pkCUIE9SnTbVTdSpOEgWL2w1oJoEd1YHEzUYTcozcW+IwhpcxKJAiQS/+d7P
7Jqv2H41luDRwzUEhdpyhLsCaPFxdwh0Gf5qIKi+pCBTBuqDJcBBZDkr4/bEpjrqTsozUZ90rReY
NO7d4O5ZHtAa9E8Vf1DBgMRQruPEHlhDwWSFyw9KBhdzg1szNNJvd96oKwxjG889xUPXwieBU8y1
I8rctJceDdh+Fuv6CMq+R38ClYqRNOED/LBhz8uqXYv0Xe17tnr1Q+UNmKN0a5XnmRoDIWF1P1RD
OpNZjAcV9FT99KvJ+MgwKQ1QejjpT48QzaPVqR57ifHOAIWYUzQFAdK4BcK2T7Zu1ug0ekXQHgar
ByxC1cpqvenihgU3edOb6B5tgFAGSaMXEqdLvHg6mSiWLQGOSMCo0VaqRPnZjr/KPrTdneXcuHsi
OliIJ84vS/uTdrQq09yLcCB43RhEp7ropiiJ+QTbW0z9qwF6ODjed2Q1qAx8yGDUSe2VzXEgeQFg
OtIE2Dwu7YSzC8rD+a4hHlCjuAkRlYWccQ/PCyZ/T66gvvftbJNN9xMJkEz7dUVR9tqefZryiUIf
GeOLhC9elN9Ry0iTlR3OjaPSbpkTDMXbGru9WrCpZBGLnR0r7aHbwTt1EwGK7P/MYfNyx+vW1wmF
KzASp4ibEs/UQ4/INUFs9z5coQiK/qCT2N4uHuZEDFO8IHp7aG3g5J/7vQ6M+a0ln3+aEUrK2QLJ
2vxYdYCF3wvlkehECNT9UqD51zlBGkfXD/D/ckHm6b7s7uTccgMFiahpbzqTt8FuWmfawURt7Kfn
sLIB/UI0xRmG23yx6ayLyIeVZhMWJ8Ep5I2Zhz92OcTPyYei9NWDrmPMNVFu5nqPWxl1H6VTXd1V
nvXC04SEq4KkQQ0ncIRgON+AJTd9znUjvnqymEt0aojm6eznGEak8PAo9B6VdG9f3FxSdo/hadm/
wigkmF4huo6fp+CbtiORF8sX4pruR8BRH2YgQhma8NW6+X7wwR/72K5A+6VaRJH3Cfa/o86iXE4S
KZXfYVgOZrLFZUAY7gWgv9FhWlUFjtGiuyKzyGVwFEyylJ+gj1GP3wofIi4n2RX9z7WKpXxgHRng
YshH0+5U1zUmjWyu7MlFpg6wUGPdgOgpLU0sWai7d3m/2MPcdtY7NcLWX4dCmuJhXsaZJtO0LP0N
9g7tE+tkXGbwM+HrLnCLWg5kqIPftC/9Vz1H+H9tgCTxgNpOhx/GUAcNqu8FZ5Frp4nfDTN4GjcT
N8o/9dSt7oaN9TjvfZZ73R12TMAfMXKY0LsCV5ylExcL2wkyyCmrFx+1PEWo/wOnWW1ffR9w388l
QE0uQfu4ZoeIihiaiOEEpfa5aYQPoJOvoV9cl+14y0wXuSwITCh3Yll7/YGLycmUCuZFNw1phQ9Z
PBWRQx/MKAZiNG9QeXh6cfsStn6/hG4WlbFejQx30FQ2HzDjNvSk194ghh3uq2zymprv8tCV8c4Y
paYDGnMTjvqc19j1kHstk7LXK9tF1RivO1A+BhQJEHXwEkwU/DGZGrRhb5EZsPJDUaOkSKtxmV3m
Tx5jO4AQvft5aKQ8xAXoKImSrsSkEjBEnejOF9UtsubeHFEWMn2YqSpt1uDERyUWroW8lR1zdebJ
lTh0y7r8t089b9mJaiBdJlXdfG94VTyDrKuCtLSK/A5LINSSdp4qkw1lSIesnBb6AA7D8Hr+S+S9
8JcsdrwsvToTTBXfQijLBokDN+q7YX493qykFH022mHG2Vs2XtCnvNH0N1j9C9/NmMGNKONzdNUI
LZEdoS9YdLcrZArafWimqjpozXt5gsaSwKLAbnQi6ZQrI/cqjEvhkgphVO5mDaGex7NPR3kzFlBP
wpErivFhimHelGIoFIg7tyqwigqrVw+gh9WnIFCYtpnJCYUwD7MxxPPuNeRskYJH7Yj6SUJ5CRsQ
9iiQkh7ccz9XJczaUfGLxJNs5f+MNZiOnyikCNc9g0xN/QSMahAWaJVB+yAdpZkew0oBhsQ5tIs+
NxWvxmNTgAq1m+OmqW7GAQqWvwJeRMEphsgwiE9BW1ffYHXdtHuczwItx7EjkKJHQKqdV1Q+y6pl
UsVHXGCwja48L1JdAjlV6MojAcHA/0MO2OqSWthaIDDiKh5eOkWFOro1lCuILcqpW4gorvR8Etqy
TQWurzHBpd7LJEa2iYu7UtXygHKT4B/yCsOZfYtm4kdkdKrYj2gxmWQyq7LZIICPvymRLQYn5nXh
cFLorLJTS2RwhP+0/tBAira7UU2Hs2ci1KH8HMDk3NEugLHQ0HOKoYPieXc0o65D4KEVf1qs65Gn
N6oWaLBwg3ZHPed5UlWkNpkIGEerdWnG8Zfhk+9leJsyf4BzHVqFnWL8SYGSr3CFoMu5A86iCPYY
nBqciuCOVRn0x6Q+LVGff5O4Tsu7Go62DMWpHMIECskuvuexHAD+tkE/JX0czRktyHILP42lTYxa
1HHQcfALHXH/E5rb4TfSWiVweS7Dbq2HGWr2zeAezkmuSmzZAagkBbrSYWfih3Kwi0ryPkTzWLIa
xqS8fIy5oBB48e1L2EXFN1wr820FT7zPuRf4SHFlNxx65wbkk5V2OQpoyBhWbVDsiVeGOzAj6jt/
UblJcCohehnOfDiWGe92DJbKP/cf63I3Nnn1sxoW9Ehqa8IPpfofR+ex3DayheEnQhVy2CKRFIOy
LGuDkuwxciM3Gnj6+/FupqZqymOJBLrP+SOJL1G5aA7wYab0pM30ZeKODfQEA/Ty0RqmWFiKRuej
mcAuMonoM6nGSku8eRofar5XyAd/1Hl4sgDGfqrooCVI1ksHR63s1pT04HmalsfNMof3rG731AGj
EA91lhPUbiwLyJKtmZ9BvuwinYa2gXkoJt9kKVDgwqZvLhsTj78d3Z1V7Lm32+HBMTL24k6v3rQu
o3lEK6unTMzaSWkmj2Hgi2terw5lIa6PpXFaPcmZJ8ybXcIg5NLQv2mFWg6rxHJ9P7Lfq0o58Q75
fXb2rrqY/L2cNX3x6g3KeqZrJPvSx+6f6P0ikqutljAgF/44bFK3Qi7AFfx3DTgkNI8EZYtLCg7t
vd5tOOJCdxdivgZ52SvT+xndkQOn7p00yO3pp5nF9LUMIn+Y7WL+23g+SLzyzRknKxtQqHyhrh5L
yjdBuiZnplrHJt2mFh8ykaK5FZne3G9xvmPTYmgdFjvcpGPu4bAZRXFaSr/xEzFmaj119NyvKev8
n2ov36vSHhN8dtbNcPfGjwy8WEmPsJ5JkH0t9fpu1pMdC6QX8r6Z4MPb+urvef2pLKuJg5kIqtyX
xSuZ0eJfDwfzx99n869odoZX1eg1V5IzxvowNexIjRxPxaq/zL4GyVtaf0wu6iviMTjn0t5+WXU5
RvoYTOQi2EvcWFZP61IbRMaqZe+WV97bb+ttT8ZtITWwII4K1kiGuway5DVuf2waKwBYoHqXH9dO
FYtaEojsq9e3DDJw9VOl7yXgUdmk3L/zJ2Yk5hc0/bd8z46ecvREV9QSONpeh7JdMOc3nvzS61y7
SD62etbXc6Nv63FZxLgkOAY0mCLa8P67SwR/TELFkwlLYTJNdJrNfuekrqbpQ+gI3/uDW9gN6B4d
u5Qzxk5GzV4uC+U5p8HrgnQuB5QjwrMjeEj+dNbUD3Xpag/u4k8n2DfjuLVEcSkmLVJ2lBubjZ+9
u32wnALdcHktHZZyzKB/6NAWXsjdu3/WmrXTDEc1B394/2sJDitDsLx4EBxhQIR1CAW5MzHMWrwz
TRz0guV0tvrpydXt6jQt+0QBjOJt1Gr7UVAs1cCz+f2BAjEVtiRrtgghuv2FEd6JBT9xsqyyKNja
Ne1JDIM8+0FufS7FspwLlqxItVoVrvXMAm1WQv3Z/X09CnprLpqp/bRG5X1Imak3MeXPvq0vmPqh
vrpSlexAdEGV/EyveuPkp83ph8gf2yHth6H/BN33nzan6D4hfSY79qXDvUKBZuyOs9smgyMn/a2r
Wp4lXY7NwfcsPyF+o4iRcAtSOx1/TBim7ERqg/UyN04QY90UD0W17MycQRlWwjNImLnjGdk0QOXY
Ku5307rNfb7EbbPWN0BJcSgMYcRGoL5zpoIrzfXF015LK8ZnsByL0VRJK1hthKEFkTcUP9lm3Ypp
YIcxaiuqO1VHDcVR91Du/GCbWRuPc1UvtJZ7IMUiA1gEU99gNnQzYKHTVr7G2LYL5886aMU1aGrz
Yc7c1QR2voP+q5mlJtLiuISQ40crMzeSy1j9Hd1iD11rrj/W0eRcgmE6Wd6c/VdUxnQmzKF/GIo7
A4fjw/7wNmXBE0lW+cjrczKZs9XYr+re4OuoBt0Ia+eLLiz703G8fmGXxLIfeRbNE6o034yqe20d
hubIBy0C5C4HSXFUBe/iKY6XsBfEzYa5RZhXaPTDQiRGQ/zztuTjX6oa9rMpqzoeVOcuMH0TNfQA
L6fRtzKaq3czLWRz8vVlftVcPfgwtnz6KSu4toHxNPaJTDqse6th7CvHa7fwMuJSFOfW1rxTu1QF
D8kMwVEDybzagdXwE2r0XDb8r9F4jEOSNS70nt9NSW7mr+QyBemqKXuDCPS9B1EEAWCEVlmJT/zr
V2cb5J5RzhU5IJVEVHjajRd9DD2g/D+7remvg7Dco61xEI7rGjxIeiDSmUX+vFuadwX2m67dNkEy
mfWRwtY8IrZt/wadKxJ9kdWTbjXvbWs0D6oaarjyaf0ah+YZnzwsVz9SloXW5tAJTZ6YyLYqzI3d
Tavdfu84F8LKGrLjuHBgLYE0fxdNa7xv9aoR2N7Xn65dNQfRGAaTMawGArTtO9N165/u+v/NRDfD
XAyDF9+zFWB1Arj1oGrTRejTtTGcNXXoqIoCp7VuCyc8t1OX68eqmpoYwQx2pyZw+4N/b9IRetWd
d/LcTkhE8q8AkOtZli45zcNSfylrlgchne3VX93+YTdmLalE2T8G/aTFW6djVK6DuJ7KPfG6EplR
UH3SNZSFCD3K2Nd4Wc1SAQwXzNWmVXmPSAxVmhVrfm2y4MdzLfHsdXeQKTCH9azlnnuulxriD9zm
2S77NZWVBOMvdauNOkbupMh7vlm3cchqtTkHwehA1DBdTQnRBtNfPFHmTQsCLV3csomrQCFZZiJ+
CBzDpZjA2z8M2Dm2ucq/FES2f/SF39HGqyUW7WdxawbtxTRIO+AvsfI/wvd3rOLWt6x6cevW5rnV
N/uxMummGcGaLtAFTjK2a3G0ncz5oGMp+HL2KbttNeRkWw7dCRflfqWyunhAeWkkui4SJCbeU8Us
mGhaJw+G4HYMzRErsC6gVbol+91Sw3vppOr+diNAi7IrMBdRj0CJskh2WxjJOkL/iWJeUvbi7MLG
6R0nEMaU94K7HyDqNBTr9p8aFsITx905ry00diW4z/XcRhQwLO7JaTYBY1KmctiadGxHK7URbX2W
0wzwVPkftlsHR2xH6oaSPoj3eqzCYUF3g0oB1oZUTD+VKA6ZGzd5BYjsbrVVTUfNz+szOEURTkvT
s0b3De8DaWodauZoCiSMg7vncUvl2e9hhBoZy66JzYwBiEACI1o3MIWC2+XiGsF7Q7Y3ApxpvGgQ
Ca+5pLQzBApcLmYRVBfV79/eWGgEumT/vM1IutFqXgzL2IncguvQTN0J291oU9QfoPQ7c1hRTKkq
M3UcXfk99MEAnDeZEZzVetj33r3hstDAwWrZHPfO1pJxd//w0lRkEav+Ekz6cmT/Whkl6uYAumy/
atBRJ5zw0AeN91k71HxmeNdZHahSlCae403fxpPR3ImNDdpEqVWAaThLmLHqv7WtOYUuo+kpYI2N
FrCDH7Aj6GK6ED692q8/trs3vdCJY8nqSTuzcvgnh5n4eZW5cRo5mFK6OVHTaCyaVzkH1XOD3fXT
U0v51JR0YI53xVWWD+IEHd5cy3F4NAKJ32nYfw0MAgkIZx61o6Md5yy4Te4WpEhl/iylt8Z63hQf
GlPHY028WVqPcJnKa+SDgiI4loX9mRu8+tm0SJMYmLqNIb372Pct7qFibv5DeDUeCgeOSvPn+bhp
K9cEhsY8Y8BFMLD/XbrGtYg+qLyH0g9EuO5V9d/ew4EZXSGS1SaIzDXnJjWgM5lEqorTnc1AW7f8
pFsooBqAmIolthCPq2sBTeeujFBvTeB0lheVhugvInPGy1g12WlTUh106ZMdLwo8djiELxjt+tC3
abE3XFNFMteMA5uI/rT7FAitjuv2oQeI8LlW0NFeI7RYFeLXvpn1H09XhOIE0s7P+rD6YCPTM6oW
L3SbrIy9zPnPUkQpuaa3H6a8VHE1c8w1fsNQKuYp3XU1pnYW/O59FEljFayRxq4FlNUvj8v9N1Wl
+OWXnZ76BEC9+G0WXKfdHSN3niHcyt15CDb9t8OqBDY6ATBk7UnH/xxNWnkjP5IJ0+jn2GpXgFES
XJnOxGfrM84u+/g2gjnGagXFQry/x5ko228yBLtHv8+zcPel+qhqwu8Nyyof6k3rTo1f/2e6Mmfw
dt+rwDETz1IWGhR/iK0eJGcyOz0xe5R4gtibi8qWo0b69rOghS4mk7niyuJVW/V8Q8LBYSIlATNu
EVj8OqwZsKt15PayOAa1aXC7mPXF0hQwi8E9rusGsWVO9d9kaDJyKj9/MXTOTwKr0NZlylvSHR9Z
PHUjHCk1b/GONOnUomOIgFrdUDRt9zDdE6emXqHng3MJQZrFSazNchAV7RHT2GO0EeS7FHrxQh6b
hm5EjGfl2PplVjL/Ms2APyoH4LaRMHFh51m61m72sbS4ZbKsIAnTmefnhWv8IdfaryGA253nHd9F
2fBm7XoT94PjQsD4zbnRzB9XOb8sF7ZH5Y4RGibKVAQHSRBkSNaQP3NXaD25TMKQD7ptuY+4572r
dGrzSiF8EZWz/jxVrjzZqAzjMgi6eBttcZ51gAp7UVWIqXSh7l6Cc+Ro0e26NbknGzcMoNEQSOji
BLaLUsggYtAyWFFzb5KJbqMqEDSFuqv4yip0CGjd9DBHehLmKCRCiT0i0vC/M0i2+XUql+BScQk+
Vm7tHAuVrZ96R0wRbIfRPd5bYMNlbKXL4dQCZPbOsr97esmGlkszAQXRxwvCu+AJ8RgiDMMcCQzM
1uPO6/0Agbc9kaRRoJzUU7QM41Xk2T9ZGfkbUhwn9hYuQ2ka1bmgdgmikZy5fFbjS0nsYzT1JGvP
haZSsM3sAmlphLYDr1Ya2k8+AfjJtWOrV7noiCQSqkUuRboqQoyfhV/2BRptOBVLXkZOMT+XI19Y
pbfv9Trbh6pEJc9R0Nxz9b7hL6rIdbWz37JNQf9jtbdxVamv8i7dWFw5H4qhaCI+tQba17ERfVY/
d8Y1omre4qp3v/x1+LHhWm++W7UMoP3Z9YzbMpLO5PQqbOr+fbP2550ssthckbhY/ph62vxr8vT3
QZdkcinGjG3Xnvptx7jUCIjsQCw3HikLZsCyIqdz/xPjUB5GXzMi2wIIpxdxDgWyyEM1FddWlb+8
ldVol/0Qerbb/adTZHhh9qUHEx3GzfKHluUXUe+nj8n1Tahm1lG6BqxnNcZ+yZ32y5jm6eAPcjg6
TRkkMCrOUY2BH9UaIgwEm0jKo73ey79d2ZOZvBerFtnwjQdtBiLdx3wxbvoMWzqy8fyDVu+vQ8tU
IHTLrcNMW/s4+L9czEJdVcxypFiwHqGcbDdGNmaCfzg5mGrvzV+B7sMHzwvrwSbki46K8Jt8u+Z7
zMf7VS/d85iDuiEAzLSHrWsthpsNbaY0Jvu/gOaRf13e0f3VoQrmAnPlh9FiwOCQ0Sij16bF1GPO
+i7NgsyG1pfELFiaUN+SSqujT2cYuXHedrILiU7H3Sf1PPfuAFG/Dulq1/Uh23M9Yq5sLkCd5rVS
a3nc1rFlxK4nVM1UkYjUsDL3HwqH8jTXEF2V24/vMiiXY6V5yFAER+tYB9Zzxyj/oCYcnuvUrbG9
t/LNXfUNiJK/K/YdXlUNVf/H6GzFX9hFokCqNtABMgmJ/wVlI94pmew/9MIJEmuxq3jptPWs63o/
h91a72Gf99NfGez9GLqzvhmptZVIxiiE3fdkQqVK8FhdDm2Yi8w74u2Y/tC6AWrL11mzRLOMMUkU
V1Yz7azRA3kBk2wQrFWziax7D8zvLSBqGLlqtRLiVJePmQulyK3TI7Ng4LwV/mweWnJ8X/Jh0r3Y
IRoZRKkC52DbNUO/EM0HaqRBwM17M8v4RtzdZds7PYiAeLoAuUYt1iNEWvetcr356AJ9uZYoDVju
dqSxpEqCpkbQkOix3aH11qR1tgAqxPGGs93ObC2Qd0Ye6sNcwOoUetAkRdXkczS0g7196Cszbxgo
I/eiDdAmqbeWobDgVZsju68tQF2nslPDXOXCclJ3f1C2esM9ttlkDei9pYj0dV0oJMpnt4trMZfJ
zhwI9NPMbAoMxctxsJfuKZscL4FptG5dC4d1ynYv8KIeYYJ7XXSAaUZTQv7SzhV6EI5TUD8EIucB
VhasQOIKCRhmUUlYMTCv8Na8sNrvCgCwfamzAtR0FHwp0QTuI+Oh6Z0uxrYo/XSlPHRJ75Pe02R0
dpAMozU+IXQPTvOUe10s1Li3EcoXLYgrQ4MiNmXZWIyTc/ltU4zihD0DuEi2xlcr4pZ9w0JQuVNw
8srS9ciCxrjKB9L02ZBxvI2B9Qdp6Vw/l8BjW4iMx7TPm9+5ZoTEzJYJrWxZG0mvAt+au7laYPnG
Fvkb0O9+K5e6G49I7BsVAqjxOWWc4yp23c7K3ufOnLJXJfyt+11UrbRaRAprU6WugDX8hGNVy8Er
GYZmmue3oTqIvTb9OJOi/KjyZnjqiPV5K0XhNaEGan8btZKfknOVUcnxC6+NW6MD1rYGNX7AE1ll
DOo57idJm0gftdtcfE6VYWbRQMeLfBjWYtxivVUe1HawTtUfaF7bfvYMT+8frUzPmsOKDowI+klr
4A9cF8kmpZJ3omQ1fS7TTN3l3BtTO22Z/f5uq03/Wbu6PBTaYMeGOZikz84vdVvwm+R6dcwC0cbE
7MxvHvLQeDaGZxZudXaJeElGW00MHNNzVXcZwnQ/VxgDHJGqpdJDgdY1pt0YFJYfNAI/7m67Mhgo
6naj7Y/i0Ufl9MYWMrGBOcMbJzDa6rezyWcuxPpYmtJ6m2xHPdgy9x8nyhQw7w0omvZsOOS9w5G7
WPP7DsQGIa2+Fh0BWF4jTBbFWsQ+9CuyTKWFhW9Wh5rgpvuMSOZb3XWv8FCMm7asn5Wh9TF6BJn6
XrHHqum062r3KDUczNirxE6pKWQnTBNdqldVRumrZzO7eqO53Wb2i8c8mNc1CQbP+A1VqXPCdtBY
ZtYPn3O1yVOPGoRgSG0YLugktTESKKvNiAG9i6tl8hPNZyPACcNhFzZDln8h8RwvZc3Wh6LIWG+B
vQ0I79Uy/lfqQOYGykojWgK/NDC7NBgKmnJUiHgMxTURTGtqTY75GMBmgFPyQMHPytfcmeZEdnTW
4Jux0f431Zu5DPlpdLf2NG6987fuTIZCU/SPYiv6S4YW65VYNfdsFpJbYzWbiUuNhSU0pN0XaVfa
PYl6pkxp+2ZhQ0ZHWTUh7oz/8HBfyjNr1iq/28+jkvuXPQJphc62BSokmDOLK2i8E5fhlLCrfDim
mw3x6C5U1NG59zPWSHL6fjZebSZP9qPFiw3lkFfroaR2ct3/8EDlD2ZJAd02ly9ZoH0Rf1JDydVF
Spbure2YP/Zt9042obYpJ+PJQ/YWE+eYJTrIJVtex5fXPXpjdbGk0JNKR0BYiRUBm17OZzYJbBGG
57CxWt9dWSLr78zm0MmpDyt7egrsbon3vqpiVy4E3iz+dRdMzEOQNw+V77nRMLtbrM2Th4mnv/mL
eUU4lPSNJY77XB/HYo0rD+FfN07WjZySJyEQU1Pk9dEUrU1Qb2f8om7te4PrD23Z+5EmCxRSnvMG
z7kmGoGaCd3r3wiLru60H5xFeCdH6y+z4777CFtJXVIjVE9x5XnfwKAFXqIxN8MtM8ajBcaULUse
+1aVOGvztmj1z1joTGcQIrSVgZcWJ9MpLtmE4Aov2hX+2QvzwdBPfr/RNcZRN4dwhF5MLokNcWUn
mVXOjHra012Hiu6dVwxfsjUMp6UvirfS7W7WPi8RRbh1ZFh5xXzSPWcKs1eXF/ChfPOhAmuFHpmK
NqwGu0zsAVnfwA0HrZVb6TTdTx+n1ssrE853a5fgZtwqCeydRIU2eSDR7GlW3WvcVsDvdiYfxGhf
+2799o2yj/Ng+x2gEiwgTuGmc+tUBjso3+o5qShGDBxDD25hl0O0wQqfIOGtZPeLNllmzFjW2nt/
AwGx5Sm8P8T2WmfSrvpnigbmNzevQLukKmPyX5a4WO0NlWpwrbpt52W38+BjCZyP3moolWBpWlLU
MxepG/275jVXf2vzCI1VQFezq//e3LX/Kfx8ZSoTxhX6uqkueCc4C6GkL17ngAxrjIpbtlWpmSHu
n7EBbFPzawoG9YTvB/IY7UKk3Nx5UJY0jlZgbV8rp/8bJFoeVwO4fVCajwuuKmiwVQ9n2xugpUsT
gWWPg2govhmwMYLlU1G+jJpu4EhD8j8Jr1DRKpA1n4EUYAvH5WdGs/hgY+ebpe2nWWUisBqX5wrp
Bdec/87silxEQ4jelLzrHkx/7m7L0V6H6a8Yzf3Ym/kJn9vVZm85GmbR3CoEJejBfldd/a5n/e+6
y88CidAhQFV8JZ15icGjZewv3fabD8847AzUsdbOd79OP2sPQ710S6hvjnntTEyLRc1b6rUbAj40
D8UFvziv5DxgbZxtRNmeZcZbEzjHWludy+B73QVmmym/WOY/Xq/nJ21yu3+7w/Phmr578ziRIixT
Ror0uohqqdngkUt/adZl/6/0pmokBhs4D5LSReIQZMWDb1fllxRkToiF2qZWWN1nW3Egul4Na+b8
w7uQnzdPmf+g/tVDV2TNUbAtIpsks9siDPE4q6KOHGpibhP0JH+l75xKDdsixoy8CSfKOi+ezFh2
9LK1v6S5M3MU1L4esnnyq2uLi6WJ6CLX/7W7B9pmt+uwvKh6NBCOVEHwodrJefco7y3Doeu3a6e1
8hjANJaHegAPgj7XyyfTDsQPD07enL3O8l5yL1cuSkMHI11GTtvirlg27vkp50wN7oUQMuNZR7nf
RaJVimCiUl9jJxADBgJX++lc6nUVBoqNfSt3arKbrPapbNria2anPkop9/+mfR0udVBXS8zG7v+S
5d7rh6rYNkCGCk2s1L0nk4d2CtdqAR+TWBOYhw37DQVY4ESd2A1kadB/zGrF4IAXjMPNRGX3VmsA
L9bUNxd8CtMJrAb1GN6p65CZ2nWvaZ8Zi3LIMLuNQqVGVrhxr2vTyGfumS8Mna6i0SQofzsop8+N
rU+nUjjbwSTpGmXO7FtXRLzts7X4IvaHFXPD3FlXbfSMCyMquoSSkATUK4hjVryS2POD6U0w4MaF
cUf1dN3vn3r0inW09tKNp2Vuot00IRfmEsLe2X7bJvvfpIb5oyx8LXW26u6bWv3nis2XFceCLFmx
y6eiUf8qdyifmwDzLpRi1v9XGT3TxISanmmebIxcH66GaZcPTtGoB2cYHWKFbFx1WaeulrlrKc9I
nTiuj0x53614JnDmo2o22hy5/x8hol8dYyqPKHl3ZDnlZBxr3Za4V4HhUWX/0W0ByFKwju1Os0a+
BNMbMGKERuO+6pj3w14O+P1W0JfBMvM3hD3Oqc5385XAFplMAwp4Y5VzJBsD8qiw8ScwDuFO7rcE
rZzFssbnMAIv3JUKwHkDvxlbOfsDx/WbtPQ2LjpKSOccJTuzecfI4+YnA4qVQwNA1TJN80QVMECC
u81Rhlj1aTQctYUITYy/XEMqnRraI5xlBMTUWNJp11bsFc0TmK+fspiRuQ8HhHZwRXQRuJdyAnQb
iiL4Q+/cHRXL1CUYCxl6ZgYzS5NySs4KU7oL9V3sy63dtxIxr8vwQLRPTONPxV4eQLCWRvaIXmON
+OaLw1Lol7waHyGcK+BQFFjVNDHyu771at8JvaYt/0nWm1ComkBzWRi8jlN52GRrhTqmlWjWkTah
lDaSHAMi/8jcW9+ZLZLJwLuttfEeBNKLOlRWTysf3xfaj3/W3aIiclY7o9SfpCOK1POQ+oELAX2y
sYTGQGr0JGWeVIg2WRh8DaTE2x5dEjG7akdDizFzuJs1JmPdQ5qSnXDUeeztBmyuqeSVeaINx3wl
gnc9ugopWu4gzzOG4Diqmj9msYjazr2kXtlX2pzKqJcYPe2B6NDM7rk+eu8fBwHFTq1q/2sdXx7s
3f3LPDw+DlbJx7kDtOC2mM8yx9081voTVS3+ce784VSWWR36fTew7poTVz1yL99CeoPdiYEIFkdo
Tcbj5UzGrUEDeKjQ80a12mDw7v3k5UqOkdr7z3pp7x1LjJCtsN9mVkAeELc6rEEZQOCgw91ZkR9o
k/skoTCIuNzOQNALv3kuYsQJbeIZNMhg/2sZ+C1IfNqjbhWix+9i0bySKWV2zpa3Di9ENGqPXM3b
sRyXkQ13mFEx5g6HwYp8SyAMntnVD3j3nn30QmfN8RuQ+sZm+C1Z/0BeT+0qxYtCXrXkusOWxBkR
zCCyy25bkYsXImQ+KsnncpAn4KM7eH6h8fYGuvXL1bc2guvgTRedgq3HNtD3ugCC270vGWz1caWJ
6LYjWH5RjVxijUqom6s8kZIwSzcpixpQQjPxr8qVeK1atN1ZsUUUdtQ3paucwa0SsemrncyU2TqS
YPS67JMR6yq45xN0ztXGMBehaAY3NvGxsdYXD0PZXtFOPTp136TllOeHJjMe63a4aqjZIsvAGeer
josRcOY06ci7ttKff5lY4yAa2gk5WFsdlV16ofSy7bHKugrXp2AsXJewRMHJyabLhFP7uoo7+I+y
dhoRzoi29s7z7plvc8Ha0EhKfeeyhxra7obpugPaHgWAcqUtB1Cq+TCiynoSpP+yk8wyrIzlEXXx
L23V9GRqMi1EijZdLT732LPbh84qfqF6nyJdob7uHcaRcZtvgG776+R7/WUi47E3py/lBkNaY+4F
dqPCRU2gn7lNV3xmMn1kHBrOjk4MX8iL4giN9Eq9U23545Tc4m6h+hTZi0xE3cqD1RTXzLatZPGd
VydfJJtHcHRru0n2OtBTPe9yvo7h3fb47z0dxkErfo01qszVMbdkBCtwPAxzA7UCiYUq5ehtdYnG
tm5P2VRM7560Pvdxr9EzwD0Ie0Z8KYO/Bv3IjHKGiGyPB2/ba/zt+HtxhzccEUHeH3s7AA8ry1dL
qfG7ssWDa5bbN0at+pzVZv5gmJUf4yYkx7Ybv3ujNlncnBG2dbMe6ZWQP6Pq6nRnxfxdNZY8CzwP
aYcx8bUZccw5I6LsXNNRyViOiRvDfiQnAIo7gPmDhA8t9jRuKtyC9mJEpms9slu05C6AEkoKr/Em
Hd3MfiL2lHlHHXrdfM61OeVkfEAW/jFOxcWouOPQzpXR1CM79vjUkdbNCf72P7kSNZdoe7+pZOgb
9RRzr96w5qI61aubSdgFixwHa5/pmGSVds12Gff5nASFxGmyaDeay51kkROg7GxinswP7l6hxGuW
fy43MEEcnko2Zs1Y8d6H1MObceBXf3FOsdg3xNFiOyQfpKmNLjHmrX4qy/nStD5PgM1TlWt8EHhV
v4bdfOcs/HJgUtNsCfDwFZodT+6CEov1FslpW6bc4zt8Z50neR6E1dRbt8AqIAKN/B2zBS9Js+xn
v3ZfrX5bD/m2PRso7Qh06FD17HCOe103rOzYz/vBEGdmt+Fur2k6IMdMfpQLxQGTiYjAMHdU22r4
7ZfTP+JE8MkiwfS1BYVDk+WXPcMAijppjzA/4v0ZaL2lfLo52sJV0ZK3OlQgA0zbYEwx9g55E0Kh
0Or0Em5rei/yvQLJ22+sYffRSVZRhhY9cXBOh/pkXZo5H8OihsN0N62PBEaIENT6rfsfZ2e2HDeS
ZO1XGavrRg/2ZWy6LzITmdwpUhJVqhsYJbGw7zue/v+g7n8mFUUkxmBWN0WKASDC3SPC/fg5uabs
Gk/9gBA70JOEnGNs6HThkKLb+2nw1af6HpLRjgew6qW0D7l3uXZs20cA6tneSNM3L59eJsdMjoiJ
zAWf5FEP1RJAaAHULgbHGho0kTpeSRlXnY6KPg2PTjya+4Bj00ulTe2+kDoP7xr9g1ZS7rWq2D7C
gVLcUllTd/Thm8eiooGeIi8thI56O/qVdQuyoKdQFoRHGVwgUan/Vva9R6PZkJw0vXnp4uRDSTpx
15EUm7vxwytVLV9zW/4cBC0tiX0w7SHlTLBqStmjPPNm1J/txqpcS+9o9ZmB+oXKvTpNOSSl04vd
QwDBDQ8VCE+iQm/I1WkCaYWkZkSKWe9SzmhVMemnJK3BANMf6GgHaeS0sBviCSeRlCR8DCyZRQw0
M/lO12X9B5msrKLkbvgQp47WLT1DRED6I5XvITG9O1SaXqUnqS0l5TCSn8pPaikD+/E7CcYZu3Ia
aldGFnnXvR+0UMnGoRWA0RlK1lHSKudkGG3uPOi9bwy3ilJ1L72H+X6KzQ64iZp4jbnLTc1rj9TJ
w5qKgzPhauTPTfLNMqAv0B/hGuf3ErXSzLd1xhjmtYaiqRaXa1MqgYk7jjx+s+mj+vMyL9QCbZeo
gzdK0zAMskGvtDKl4KOG7o68HapEQT7uLz9Cmenx3uM9Ekj5/ETt6NsF5RbKuqxccaiOFKyOJNd+
BMAHbU8eVmjwZWb4ymG/+F415WiS0/PU9H5S2rQ4QdcyPF1+nSU6KYHED2kHXJrc08nLc85fTsnG
ZvTfU7P7OmnjCs/eAn+YKKAncaSIbcrwpzLTU46PnveikqwJd4mv05tbRDE+rpRgzy9/1JKVCPRe
flBaMVDU6USbG8kLKZkOrV6pHzeNLkroKbLWU56tplPWluaBK49+Jct5uMLvtWCConYepwHZVyOT
ueookIE5leknItlpWd4aP/vC9IiSqknl5LINsOSUK06Kdhl9KCpnwihY4aVesClr/vmZk0qZktEQ
R69iUD4FansV68Vh5DjWS2uKngsGJWr9UURJ4OdKJ/jbtO+lR01QeZBeNPVYhlW+zYisefbOvgL4
cgsOAlHoKjbJQYyG5KpUBa4uG9HSFwhRYICbwyjkaOJwNpe6jTo/jRBVnEBMjAejUjyoRcpihSdw
6WGCk8fgJUOjYUHqzkDBUKbXpYUZ4Wb0/fBoF2lG6qrz/8V+95/fh//y3/IP/wpl9T//m///Ts6t
Cv2gEf73n/fh9yqv8z+b/57/7H/+2a9/9M9Pecp/4j/55S8Y+N8PPrw2r7/8j0v1uRmf2rdqfH4j
A9z8HJ1XnP/l//WX//H2c5RPY/H2j9/gCsuaeTRiX/bbv391/eMfvymzrO5/no//718+vKb83YfX
GCjr61//5O21bv7xm2X9HUSgZcGDrcu2KmtwGvZv829M+e+2rasyeuCO4jjqrEKV5VUT/OM3zfq7
bNmKbs3lOPKts850nbfzr1Tt7xagYLTFDZv+E5lf/f9X+2V1/ne1/iNr0w95CPDvH7+9F28sxhJi
JZiaIDanzHRhTAA610KWU1JCyc01qtv3og0PENkQTTNph9jjAYqUvlACv8knfQNH7zz0TAp+5qKk
KsGOORxAwaLSiOlXDgxvk3k6W8R/z9T/YWZEBsTYU8I+B5Tl2ubwyE3tNtTKBxv52svDvxcl55cX
ouQ42qaN15nc0a7ICHyAi+3gleMd/YzHy09YWFpRODigMEeLHNDwSi5vB9pekiF+rft2ZfilhRUC
pK9Twp+GlGIdtA/7mN5paISSLQLu8/QIAVLragnmVMzGgyJ8D6DjulS7z4AtypX4/l5QnB8gBEVQ
PdYI+azhZh7NAnH5JQ7j26ycm7G0uzwmU3d5Fd5jqJ+fIzCZAvlVertiFQa45WQonmge+r2bmhMM
pFw9ueplQIQuP2vpmwRnpsjcQtLi6W6jOAptvaAvqM2cWrAzspoa13raksm+/Cxl/gDxIMuHiecg
Wq/Mzh5aWuaA8XcJBDrDUY7VY5Pfd/lDnd+3kX2MB+CC6orLLFiceDbKoYaq04In+j0o57Ia7lO9
XGHkVuY5eu9z5jk9Cya0ZNL+CJOEW1Jnb3R6UuH01+Gnamn3HdIMokT69cm9VFXzdnkKl75HCAF0
aQ9e5eV8Dz3lUVLehWn5YdvQc0w4+xqoxByN053hNtpwMFLd7WtvRWBtIayIB6NJBzmhypHhUrmE
569rx5PhVf01+Q9/5RFLEyM4f0DGMFLG0HBpoLkOGusq780Vs10aWnD7Sa+ciSy54cKvd08u7Aup
po3mKXh611G9o5zN0OQGrp00IvNF0+1KHFl6ccG3oa8tvUSmpUIPgALTKdNCALjJWEQt46nvDTmf
w0Y0lnOu5BTL/co5dzbld7xKVDJWvDaUVbiQaCxVYLC0ISfiTlP/WRRAamEu01buHAuzI+oZ6yAv
5CLiOXU0fk0z585cFcta+gTBS1UzbSkBhaNb+u0xMOwHnWiwI+V8BH5y3LYCgrsG8ZgZQ+vzjMhR
T17XAt9XqcVsG32etLNggBqbCaCvphvHG57J1tJmVv1+eeh30xnsAqbgqlIG6lAbYUqxerY36YtE
T5OnPWlS+SEzSA/bh4FUflYfLBmoOijwy89dWm/BjWkr1aDDa6FmKY1bPTEeunhN3nQhvon6welk
Qg8DObEbF1D6FuARvCZ6SHrnx7ZXFxx5pDzX5TKMOcg6Uq1DtsLQ2tdNY4vqwSqJ/9Ikb0VXhT3R
vkI3vJROKzTwCycZUTu4rvq8QGJldPupvBpLe6+G4cHJgQI7FZAX/2nuxr78HQs+ZwibcaoPykRL
C9UXym7AZh7mco0+mM9l2a7skAvLbAhurUSaXjhxNbjwiJhuaI5QoCGX8SUZEnubVxuCV5vVSHNR
UQwuYOXvqPd9TBNnZYecJ+KduGoILl3lRkmnbzu6Kon5XTcoR2qie7AQT9YQ0cgtf7q8EPN47z1H
cO9uUkJN6fIBon+K3LX6DMRnZY3fk2YgchiCCwNFpZDhAIowda4PMG+AXaO/BNZhg4Ik5Jxp1EEr
tLIWyvzG732JsDsnngFFrV8OrqpKn9oq3ln1SXWegE8C1AvuaO98ICmwM2MZBM7dUJmHzNyi5jh/
quDy8EZ5M7x2dIsw/h1S+1slDd1NCyTKAfsQNCT2bGMxlf6DA1SRXjdfXtk5FvxQVAL2oNupPezY
NRGDp76LSkdPWw+82bREdn9c/oQFW9YFZ9cy9OLiEhubYskNs9zNjN+llKoFUFHaBlcMYCF6ibrA
Pt0nuqTgMYhXXOWtdQO48A5Swz8kYLG0k0pwuMcrsWXBa3TB8aPYyEpJawaX7qLfU5X6OLSiG9Ql
sCVRIxiKoqDSrTluQQu3kz3nGmrpaMUnl9ZbcPegU6UMJprB7TrrsfKNW3ij9m1surC0XV7sn4KW
7/ihqAyMDXVeQMnT7dBl/UmCr6lXRgZ8wBwLuuOfYW742slHjECGImMkKNCZvtf9CoKg4gQ0kHZD
jfJbt5O8/Dbn8jn/G1igH+CIpLhu3NjOzFAdQoH3LMExHiXVStRdWlchhpRQ9et2k45u4GWf4O99
nuivuzwvS/dPUV14gH66tvyUE40q0a/4p2Hc2ZCOxMYLXBRI8iXEdwLT5actxN6/CAxng9nUdUIw
tEHCmnAi5N86qMtyiUg/gtzWZAhFVzzvpzzeO0suag1TroTVQ40p0kto2UnXDag0OA+ADXc/106C
sqyP7u3+Rm6SmUiQBujJTZJr+BFVKKovf/PC4mlCmPFjo5CUkAmGSa1wLVi/kyRPV75xafDZoc6O
2ByvddugOu22lfVnNDQQ6DVdtnFwIZz0TYcOA0zwrqbSp2v62WuZjU/bZmX+oLMXD1SIHUqZtRn0
7pNqWafelJ4vD63M7/feugvRxGnhNwns6F/rDtNI431j083ADc4rP68xNoZc6b4xbNjpXwYSz2nz
JCkfL7/AkpULJ4yAbnkLkSRAhbrzOWihwNe0uVelfzKk+Ig65UFtIBhTxhWvmhf7ve8VwkOnILFm
cJdz7Wx8lj35U+XQFO9V184kP17+pCU7E04StDSrRaiwVwZmBWWCXwU3/QT5w6bRRRFi9GJRLvFw
EVQ7HbJsXENpAg237YqiCDHIbkkrwNG7M53E1z4s5a+lk4YrmYaFxVYF947MQUntGspToxlB+Ycw
Rsj7vvpd0gzXNkq4GE6rEW1hoVXB2xtNaelRpLVSBwrVBwDaiuFZ5mxRabTcbVsLwenrKinlamK2
tAHeLC0DFRh+2ja04POSGhHr5XJ0lbB+Ri4I4q5+Wx5GFVy+sIe6UZp8cvsgOCkGzJN1s9E4BW82
DY/qlMRb+7RN7qSi/dxvzYCpguf6g+pbxZSPrtUWkqvHEzh9Q3q7PN0LJ09V8NlYpn5P6+fEBZbm
M/q8DPNlvmrMNzbof90iWjkaLpjlXEY8j+WelQRqp2rsE33ywxx9kJUlkkVQ0NAGePlbZhN5J8SJ
kr4BtNNVNEwkGNL86xRNV0psrTjw0tCCA9ObNMjO5LGFRs2HOsq+BODdL7/1u8LVHJp/nkzOdrlE
hiY0g94dyknlxte+IQI164A8jNF9TWOIlt5r/X3fn8zmqEUfe9Ob74DW1IGy/sEJbKzW8qELW+LP
rfLsRWjjSsYIdhzoGcePQH/uTaWmTct2L3/o0hzOPz8b3gpKu7MKaXSzIp1BgB9rvTheHnpxDgXX
1tOCrgrwxm4IsZZm6Me8k2iVK+lu62kPT26qZp5Ceto5uuuAjlMOk7SB3QBXv1do4WNK9WlaWdKl
LxWiQddIkmdANOWWpXrTad4z3NeHy1+6NLQQDALYLpzKkEfXmLovXFduTHruLw+95KFCKMgT2e4d
uZjcwtdeayxLiqRvQa+4uh47KxvHgomJUsJmSDrWChGZNCT1afLMm6yHGA3Q4+fL37AwPaKKMJBR
GB3kApRoMdwOtvw0Oe223UMWQ0BYFaDiMF/k7RIOiZnkjhaU1NteXNi1o9wv6bgA0j3m4b2tqFdI
4j1fHnppzuefn/md2cwUSkhnu3Cx/g7V9EdkzT7BL7gtNMrzUpwNHwYOrDsGrjeoIeTPpKMtu/2y
7dUFt+6A+Zr6OFIcCMfvSTF9zaEbs7r6x+XhFyxeVAl2HDOsh5jKRuW1T1ps0N9JQQCqvq+22biX
n7FkkYLDJrJCV8GMW6aj9NCY9U0aSStRb7a8d/Y7WXBY044z6Num0UVwRfsWAjdGSwJ9u5zrMcSQ
CEiueNX7FmSLasFqNSILlZPxliBJgTXpMIJ5hjNrJXf//nfYok6w16ixPJHpdmUyFkVjf+yn5z5N
Dyq91KNz2rIO9l/kguV6GC2dyQIq9hzDOyvlzu/bhhZ81zdbVM/o+nY1CP0TR/kA0dDK0O9fHGxR
IjjSw7GGepJboozg5Zi8SmnGuaw+eTJ0gc2VXtIPnObXlz/kfX+wZzzXuStXjVXXQRxNbhgV0LUl
s9JCa9BVoJTatdHDR3L5OUtfJbh1UvudnVgVoRQ+172EqCEgYzpDI1rd7wu7nnUT0fQZ1P4PJSmN
w+WnLn2dsCsPoz3T6XPjzkzlu93Zd3Dc7QHQn/TOfN32CMHZUe7s6aZm4zdyfQep39GDyCH1yu+t
6n2//IglXxScftAdiw4kSu3woNNqRL4I2uR4n5GpuPwA+92oYouYuLqRIsgtKSnbDYpl2tGmWy0P
T2DAd6We7JFXXLGChS8REXJaoqLEkDFZfeLdjR1Mg45dHxqMe9uHzOHmbGPqE3PqWyfgzJ58bMff
hwalXrhNJviGokH5XBYrz3k/wtsiWI4jR+1Zmj/R0mUpH/xAnz7LsBxuSqrYIlAO7QUovgqWg179
Oj/49BY/GiXHnJW3n2fjr5sIUM9fZ2ks8sxqbOrvjh59SPr0Bk6Yu0Y1r0coYNoxXAlkS4stuHwj
Q1dHqzJJXZk+T8U+zkfiNDRWjHZpeMG3Z9UuWojYyYcG7vQyoq/Ojsb6WCNRtel2CeL114lq88pM
IIwiv57HHyu9ee7Iqa4ci5dMSHBqC7EuxFoyNlgv9W7RlDKPaVaslLAWBhexcK3s6X6RUBhIgvoN
kTJYRZtR2fbmIuwNtVZU7RwuU3IAP543ZZ/ni+NlB14oO9hiMwC0vNpIdyywIit/gI8HmcIXGCwj
KObl6nEq0X1oX1cTZws2JLYGoOWSoUpLPNLi4Q2Ri6Ns5V97M10DWy54mtgYoKKVbNkGX1PbXUbL
6p91+sWnIE67ww+KCZfnbGGTEwFwTdvmUIVCVl2m8Yvs+DdR7OyrQt4joqpvXHPBlwPEqGDbwaBQ
VYIBLqBDR1OCbOPo6q9+htDYSCsA4dSwy1vZbp9ibe2guTQ5ggsHhVZxkCW1H9X5jadmL1IlPQS+
caLt7HB5/peMSPDkuibB2JnEOdh3rhBoOpg5FKT12p62MLyIhuvlqByhw2Pq5WJfOu2NhVaFrI0r
m83CBImIOBMJoxCoPRkghAX2uTzeG+FP9iH/0OjD1eUpWnrI7B9n+3ITa/2ggbBwqxZQbgHhUJ++
KNBHBpTXLz9iIeSZ86PPHgF3s5FkGatQmtG3uZbjxOXKZWVpBeafnw0NvNQOnZK3R8dtr+bd1cBC
J7a0cgRfevP552fDK+jf5LnVU0Np5a+hJl2B09n45oLbmmY3wFuncP7Vp6OTRTCgeIi+O8dtcy74
LbIVYUszPnUziU5SMj23nZWsvPrSrAiOK1U0nCqhMXOUQByHOEzq+Z8vv/ZCVDYFh/XSWqHVERPJ
G9gQrVK5D7gD7VDjiQ7FOAZXUGKvWOWC6YgAuBzJwKZwkGxLDemkRtZesburUvI3Dj8f6M9Mpyzy
AVIUQj8E3sVDaYTddR3qV8iN9iuhecFzReRbMGmRogMMd6PYvGHaPhekqtFSfyL3+uXyciystIh8
424joRBnczVkJeQqu/XyamV+loael+VsfqATbFWIOLnYzDyVDprZTqOvBM6lseefn42NILFJ8QQD
LYB6NGF965jGyqQrCxZq/OK36t+KeKx1dGbImVqPoVegJmm4f4MruAwylZKi1zbP/lSjvdM4nodK
ZIm2IsLkKmo4EPwgMtb6MNW3tj9zklZSm5xKimAVvN6x/1BhHulKiWfJvgVXgqQEQTydCe4C6QPa
MogaXUlttzL60mlQRJOhJWxWwDw710/+rMxXSOtvQ8WAigf1I4oUVOY5EaI1vS0Si/Ay6B4zCAmh
Zpicb0VpPjVT/GmTjYuYsl6hBM81pXD7srlDLuxoZWtnzAU7FIFkyVD1bQxdFJmV+K4oNfLg5svl
t15YXRE3JnVhZnoD+W+UnF4g4/nB6S+EcrH/eHn8pVcXXGimJJZQZEB+1aqBUXk2JEgwAJ22jf6L
Eyl/C5FjaeKGiSnlND1Onn+Q7Xhb748tokXRby1UWCwmdwjzXd/Zh8RYA3wvzIoh7HzgX4qyganA
dbSi+t77XRHtctiJ1kgLFlZVE3zWt/ShQ6ISBc10fIDb496AEdkK7W2LKoI2Sl0r49hGusxHlQki
oijblSDmVkLjwn4kwvUgeJAVL8WRkCjynp28+4I48z5WrSPc+M62e78urEBteSUShXQoTj0q1m4G
I/THJEpjacUyF1ZAxNZ5IwIMtUo/tSJnf8I1Ph79EcIxx4A5ZJPti4A6lJPgOTeqwoXaPtm1o4Qm
8Da4hi3C58ZpNBQ15u07TT9mFfXVqFzJWyysroiJm7peCYeyZuIhkkkgLoyjH0PxVlT1WoSfjfyd
3Jc2P/ls104hlFVK1P5cm2q6OqqHQfoBtDG2P841eAfK74jLoZ1Le6Cf7LeoOjkQx2jyIYKbhVz5
bsizZ4SLDr7VXhvpPUKx101zHwawvvFXTtzsE6U6dob2yWn1Q2HUbpbfUFotPeVH4yFbgtK97FRz
YsPOMtCg0y1YMDdwPmxb+tnozr7QQ9wmZwrpqkEB8ACNSkPlW9WOl0df2pI1IWYjCG42KYTWrgwH
tQVCmh4tpz7RbBnZ5hX9lSU9VZpU7y8/b8FVNCGIc+bJkpokuzshkwFE/5UO9OtOz/+8PPySwQk3
mBESbRstdMM1UxQVYe15MDLg/6mdHxMEei8/ZCGgz4325yuClnE5wlRmuCj/zhRm031lrNVvFubn
LyC2VEsq5PoMYLqxC0nqYebopJSystxLw88H1DNjykMY9KN2pIcw6D50bbO3qu5Wbdcy0QszIwLX
lNqyBt2jpz1wkIwNfOcN1fS1u9fS4IIjRLSyKnbFu8utf206xZWpGSsH0wWzUQUnqDyljrWYbvBa
i76V0+dBCeC6hjkJWnv7cNlqFhqabRG7hhoetK5dYUKOFM9Sqp8Rez+qvUV86T5D3fqgVPo3i/+1
PAj1vG1Ze1XwCMQJBxA7ETQDBjx/UNMZYfCpz5yVa/3SzAm+0JVqVCDcQittot6nMZqTYX3QuZ9I
a8CgpScIxxu0EtDSDbGpojE/Inn+J2ohB41pI7dVrJxC5vv1O7uIiGzTJ8tU05r2TtKtBk0PMK5G
ttuG2YPNuR7dkHvk6qOVELhgxyLGzaBn1zcRUkPaTn5AYXkW3tnm3j/vn2fu3RPMDS6PmJgRKrdN
DG8aAraQ/Dtl+eOyGS8shwh1Y72hNPZ5+wEqOWmSr01PuprU5KGU1xx96RGCowdIOaqGiVwhpERf
20k9WDkyoVC8V5PzdPkrFuKgIjg8jXjFMAKDgPQ8hhhTPcljeZuUlnt5+KUlFnY59ADRsYx6020t
xXe7Kn5qEkRgtg0ueLQfD0nb5UyPGdT3SlV1O1Vbw9QvzYvgzoFs0LXR8uKq4R8gPYbL1TIfQ32V
d2NpZgRvtpBu0KdwoLt/QBzGyh6MNN92UBKBaU0L+aUfdvAF9vmdN0lubIXPl6d8YVpETBqko545
Ab53vUgy4E4clB3yE3e+XKUrFrMQgURoWuMnSR3ozEt9k6Ay2EArb3xQp/qQp89qlW4ze3n2uLP4
YBbtOOpab5AphXxbvW+k/YDI04phLs3S/POz0a1WVhG3YJbssdCfwDYkR3UMx5suSIttu5mIVPP6
2g5gX4ZzZkDmRoIq0ve1EyJpn7YttOC4tgJz6BBDASKV9r0x62xP1sHBlrYNL7guBI12nqId56LS
fhpUfQ9N9ZU8xSub8dIRQxbcVwrpgqdFAO+Ki2unkqqdOnrViZ7tt3RU/pis/iHBKWJZOSAz69DZ
ngcrz15IcYpINh96xyaaXWTUm6MxyAmNBdHXNjO/aab3kMWDv2Jl7yOPEJf91cogfLbqHOEpmiNe
8vSRi4qSe7B4fBmmr5r0ojRZsPKk9z8Jddhfn6TQTBI2SUXmQ2/TPSSZIcKvyFY2fhnvK11HESui
A+eyaby/6SFj9evDDBsJeWe2vFbqp0+9V2WPYxkWbu0Pr7LsbwOpWo4YAUg3ywZqVW6aSs+JhY6p
lG7qXrREoJsyANXBQU13cLRHGmv3XlNcXZ6c93cNS0S11aWcczJvTSSl0YtUfRdg5GHb0ILHyxRM
Q3tikdt0yq8mBR3DIpHWTGhpVQWHzwe1UespgJ0MWfP5vhUM6XMe2qd4TFbmZukRgs8bow35YYWo
zU/IgNWdOlIUYQMWq6zydMU63w/t1l9o3OYGai/jvGT6/ueBXsS9TQdFNSLWdHkZFh4gQta63EI3
tmAZYBZO9kiESJQ7ovH7GErO922PENw5QInIDnSYsvKm6A7TKKX3elN7+1onG3T5EQt2KnK6Fbky
0BzPWijRaBw9kpuPUNIZ37aNLviu13Z63yoYU9RZGYT+d6mxyhu7NP/zz8/2bm8cgqFuGRvps++o
jz8OYXCT9tvaKSwRolaoWZaHPrdQNe8HxHPjDEIXo1txgaVpF3x40CVLrqAXdgNND5VDBDk0Mrih
7h8vT/zS5AheXBZ6yevTpu7QwFr4aGHD76Ck+uny8EuvL3iwCdM72wxzz16jIIaAslpvjpN7efSl
lxdO3KhCgswusMkSRrV9FuntoazK6iofvTXuqIVHiPC0IuMJjWISQ3P5LrDHx9KTb1KKzJe/YGF+
RIBanPrWWBmz3WtB+ejUify5ifvg47bRhY0XZbTeSWJMc9L673ksXduJtm1HFOFokZRwIsrgYGyq
Nt8noYpCXIH0y7YXn1fjzGWtobB85G5heITcic02bne9OX29PPjCKUsEoVV50jVDzpJqYRDtirG5
oZr3aTTt64mLj2GOz4jAP0dZ5q0s8pINCT4sVZlqhRKJJE8dUEdJb2yrPUlae7j8PUs2JLhw0qMY
pSV8D/QcIZtXIx+ttmtXXn5pdMGD+8FHe7Qgq22agMb1CcGKAQHyba8uOLCeTGi6+nPO1tf9Qxn7
b4YjbTN+EYwWDWaAiBO5BG/sbhVYML0xW7kQLCyoCEQLJKP9lwUhdHCUPOsZjcBTqnlPl2dlaXjB
bZPB8SVP5c2rrpkFAFG4kco3s/LUbdMuAtBKXys6I6G722imaycMhp2yWqb42TX+14SjZc5fdea7
hjSmKdB57pnacF+N/cdcl3ZeK5+QqH7i0oHqpP3kQUuMTc1OFyrdtFNytKPBW3PDuu87+S0uSnIc
8nWhpqgrwrxcEbxyHXf1ULbl2Ik2Y9IUhybSP4R9vXZTWTB2c/752bsPaumbNrgVt9YzAzFnq7lx
qqbatpeLhG8IjJthloGPiVsPWq7yeuDzt5mMEAOCMiZRNjE0J76TB/WmGeYntHBXsM5L8yIEAQVZ
3y60mBcEU+87M/liecXaDrs0thADZHSVsxYNFFcbo/iOk7G3N+JsjeRp4QohotoCyIRQVGZiyIZe
13YG8thBwNZ4i0JkEjdNvsjulvlGatDoxuzkFqKRhh4fBoc6CIhtf2V9FyZJxLYNMtQbKDwZbuH5
P/y4r9ywD+Jtdimi2no9sPOwYfDAbg5ho6HAkq8E4YVQJvK4FWHr+/Bw69RQQgTgVNNO0C6QE0ho
VS+g3rttBQS/HQd0ptWax8DZ64MgzYHgK8ifKTVdC5cfMQffd8Larzg35W8opFVlpGKmTVr9MKX+
US+tHPGmJNnJZv/mq8ZKrndpygRX9h2kS5Oa4CwjUP08Bt+tCG3CytQ3ji/4coL+Zad7fIjSJq5f
mtdmUV5jXyunqyVLFdxZRxc69TvysH0X9ztt7B/KXHm9vAYLUyNi7Cpf8VCF8olyZnw/BeoB6fhT
oNnb9l0RUxdpRloMKF2iL6wejXrSd22Iniz50hUc5oINidC6MgdeO2ZkwhF9TfaVaT4aY31tdeGh
6dBjVBJnW7wWgXaRUjZNn7PGKBvf5p70wUycNWK7pY+YF+dsj5RVHQEcXUK1vO3vegelZkU+drL/
c69PnTWytqW1Flx6SupJbmQ+oQjL29hMb1oQLPYsLbTNloRDuar4dq3rpNulbrgfIutj6FhPw9hu
vMKI6K9Bqip4OZimrh8/QoZ9IIX45+VXX1oBwYMNXSpKaKBIEycnVD/B5Sh3ivWQO+VN2P+4/IwF
NxZxX4qiw9LTE1GtTJ0x29NRgtx1JVwvDC5CvpDsyfzOMnXXcKJsP6q2ixTxGv390uBCLkwJysH2
Mgyn8oInI/TurW74cnlSFiZexHyRC9Bzo5orfL6+h9H3ukZ08uA74WdFDq6yOFjBbCzYvoj8iuMU
jAmgHhLm6hcnO0RKc0yraWW7X/oKwYHpKAi6qoLkWc4V8pFBkF5D3D/deBHMkRpJLBg967WT49LD
5lU6ixZNWXYFQlfw6icDenBIF+8zua2PzeiUO3pgzZ3RGvnh8vosLb3g05IpZ7E8z1sal8917N9L
9lqafuk7hF1Zyuq+jD18TiPbPfnyYaTXZpcApUhV9apd5w1d+gbBuR2fk3zYkyxog+KeLuqHKViD
LC59g7A1SwOA+9hh4c0y/jLzb6VF8bFE1HDKdIpm0op9LXyBiKrNkBiqlGo+q/YS0o/57cgmtGmB
RQiZKaH3XlicjTwZIqu0qcydNLZrvX0L8yPyoCWRZ8mOxosPxpU0Sdd++bvuy7de82ZtO8aLILLY
lNGgnu+Xcp5ea9DZ7roonFZ2tIWrjir4NYp8kqWQpXFphD90dXlIs5dKah4nbwVrvBCWRCgZEVs2
LUvT3cIxvxkjImEUXVtrjeRuaXjBezsl0fsKbmmXDk5np9KaQfSOUd4MV46mSw8QfDixtVbzcx1F
B996pqR31JTUnRL/j8vGuTT/gue2XWcGea0SVx0pPqSF57ZIZaOa3FzZrbnRAwQfDpBuH0z0C4BB
0bmZNY9Za27zWxEp1qhh5aujwvvLALGndnysh2YlY7YQE0RgmBwElWZrTH2aRScnlOCxRD195Tix
4LciNEy32xiNqjmuxWX1pDVd99FsFfsBOU/rZEOyv/equty2N4sgMamLFaDRzFKUavvAT68yMI2p
s1bSmE8p71wzRZYztM3bVAHJwokoyp9l+qRvBjPzrpOgQBK3G7y9Z1Teo9rWqyfVBWiFJSLGakeC
rlKXdRdwdCWPu0TL9lmGFsSL7v8YIwhG41cON7tC7VZWbMFVfjKNn50KQINOsa1VXBIb+aMapA92
H96V6AAT21ccxVmYSMHZJ8OphlJjnVKjvKr8+karg9cxU127Db9nKfcIGcWfQ9xgi5f9f8nGBf/v
SmQ85YGPak3rATri2ygfVvaNJQsXvN5IPFWuWpDsXRN3aKpn9CU3ZUPfXOAZpz5qlQPTWX7b9CEi
2owKiG+YHojBuDPeYBgfZgnqdtssiXizyQQmnwZgXgfPdkvNf/D6bWIslgg0qwZfyvSSSn5RduqN
2XryXtHTccVmF5ZXBJg1khk3SGrrbg2HAXJpugE3nNMEgbtt1udd68wnAoj1Y9mvdRg8entXWv2u
k6x848vPH3U2uByME1dnACxyUur3ObqeO1rOtjVXI6336+i5PUIt1DI1aFPru466Gkl+qKAuT8xC
sBB50GrFjMKwpkSd6NU3DV7XnRzb11keX0VZsLESJcLLZIrUqZNw7B5r89ADu9oFSlit2PxCLBIB
ZEboVzZ6tLqb187JmeB0tCdkwys6h/Cuo5RW4U0hBcU3HWX6lWe+b67IE/66Jmldd2mplrqrA8U3
QNHqw5qfvX+OQpjt16GLTpFIPlNWNqFArwLlxQ/TfOeN00roXnr1OQqeGWucJr6SqlR/tRAiYrvK
lX0rZ9uSD9zSfx3dHOSh6y0km0zL35sIpFDCWjkgv2+pqFX8OrRSkkmPYwWUaNkcGse/M+r0IBXh
rkTNamVdl54heHJa9nHs90B90ogbtB46yHClL3Gs3kudvNaPurTCgkOPvlk6g21hPHLziGb4qc2M
k596azetpRVWf52oLIlRHldk08WBswc981u3ojttJWAsjS5sxIpat5oxKIyuNkh8h91DXlbPl4PR
0tjCTjxlQ1TAT4/oZzoON4mnFTtP1ddO9+/v86YIFSuNQIs0VC9cs/oO68tR9u50xMy5wQUb6+Km
SGxWDoizlCU4eDvpXq3WICszBPXx8vQsGI6IEuP+nJZTnuiuwgtfjcZofbHCsbqTzMH5vO0Rgv86
hYQALwU3t/cQP9C0/N7q1ZsgLDZdVUyR0qww0UXNvHJ2MOsK/dhDu9qJvSDnYIpYMa+ws4SKJHWq
LrvroDNT5fSYMl87yem+pIV29FLnaMXmLsn010jOPusDMmCBdLK66GRWtlul8rbmalPUCW04z8RK
ywnZ07ph54WJfNS4HR/szu+3eaKoFFp2td94Vay7beuEbmSWEWCejbji/8fZtzXJiWvN/iJFIAQC
vQJ17+7qu91+IXwZCwRIAgQIfv3J2k9f9NnejpiYN8e4XAXSuuTKlck/a541vW8GkeLTdTcWIogO
A5TNvTG7MnJP/+6wfbruoYN9Pf7DAvpG3X/qjlaWz7X4G6Tyh3DymV5mzNQIjjuIDbDgUq3si7B/
W7f800d/ytKwTvUiviGvtCwfbx+dpH/TSPrTR39K0EIKHbge6cF5UaRW3cvI/qtOh3/mlaH15CRe
UoBAZjuOLZZEFvsVyhnr8FXCWPwv5/IPcfaz2JkZu6nfegcUZV0vuryf/ElgA7ma6t2yvv/vo/On
h3T78/9TxUg5Cg6ZdzSgVcK/xfEkP4KWr3/bSPnTx39O0aYMCPEKrOKAXbopaLNat3/56v+9XuXJ
p/RMgqWzTVfdru10FWtD87HEqrS1LNvG9OSX9h/4gJoDqHS6+N9P609v5FPO1l0fM/BWIqi7L9FH
S2XQ5d6afs1EGyZ3QnWuyvqmGx//97/3h0SVfLrYritn1c8SME4qr60YomyszOsMOtH//vz/juPw
z+yzgTOYmtbI5FhwD169q5agGGwCDWoxQFNh1y8+JpkettHkjdbk39n/8c+CUQGKtXisCdtxBY6F
Z9NPqDvncUef8DB3//u3/eHofaa/mbUTYw2NlV3M9ZBNONlwJk3/nYY8/+xHGtRYoYfBFUJiyL/A
6r3JKS3/tnH7p6/+qXhg0wBDG1myXT/MKtMc33qh+m86n3966bfD9n+uPHgVpIYoF658wO4g2H2l
Qp9Iiy5p4VheYP0OHJW/UYL+cII/c9Wghe9L4W4/ZR1OVWTh67XmdUmP/+4lf4ov3utIk5vjqWuh
WdqYyD9jHCz/QlD4Q4ThnyIMWqdUWDWmULuSyE7u9iJ0vfUxaH0tHOkTrkif1YJQV0Aahz/6qUuH
v0C4fzoEn2JNMBpftinwLahexLCbioi4K6ke/92qBP/MOdvE6IKkbJMds134OsWxvfq08f9uyZp/
ppuhKZYNqfHiE17lo0y3bLQ0zf7Va/9MNAutCxcpcbfxFlSxVuxsZTX/yw//dPs4J6JNV3w4Farf
B6T77rb1bwjOH1w2+GeuGXo+MswEnz4gV5Vuy+W2XdF4PAVd8JSMGGvX8h9S9ue+bZ8clvhZjdmb
JRBTGVyQxYADBljkNRX5OWn78b+f5x9Cwme3Uaxv9rYCXWBnpmH/n83jwZ1U2Qf7pVtHpLj5RLGz
+Jdr9YeT/ZmkNi5QM6llG++wyb6CMp9+u22U/e9f8qfP/nRlvaFr2wQCO0amhP2dhJ9NXdDI0r88
qdsh+P8nH/yzltTY2KoJCJ5UIIdvc1neVzwsRpteqabP/+4nfEr6wYiVuHVGfPa+rHPi+xpaW/pv
GOsffsBndhoPOmH8iIg5EVWkij7SbX7xtnHFEHbq372Fzxw1yEXIKCToedT8wlh4CMvmL+AVLARv
sf2/vILP/DQp0i2QM7B5EqW+yes0sm1GGKcg2gXBpRkg2OKWYChIJfVpBW0UykfRelK+t/tw6tcj
fKvSc0vW7a2OkuYot2CEQk2yPWLRuypqmYQ7yWf+Zuz4sQbbcBhHV1+31buLXBj2z+t5vjiW8msb
CvPUKIhdKpnSLIKt/TUeK9CdRBSs56RJ2/t4tt3XaOjUgaaVvJppRv5wdZi7tPMHzOnMPSnb7Qy2
si24V+PT4Bvg0lrBygHD08s2b9DnAqivlrsJ3xpKR9hmSdvO54Y3+gsdN/0gk2DMmlGgS58TrNVl
EgVwlacyhPFpE1RftbltVTLeNXDlxBJyFiWQYYUTZPm9rCdzaWI4vybJSK5tVBOohLr5uJQOpu5c
DOdYjU1Wh8NvGoBLOq3Nz1JjtLgoTwo/kmAHNlNzsIrGuSX9T0627esGJa6dteOQi2obTiwetkzQ
jYii6m2b0365Omq7ExGa3ilK1/3gYJXTk6Z+pKEYdwJEmSJcsOc7sEShu41PMLq4+hDePdg2U7mZ
F5V5ac4i1vSwpnzbBxg9fYsWOx1Yz002t1blToPVO9ycf4ONB1cPNgMQ9OCisKpdhKtJCiC3j6Ei
L7GPoMY5yx9VYn8MjTJ3Pm7mPNTzdkjEqnfcp/IYx+la9GsZttnSORjZTugwyyDWsNtMymPf0xlj
3WYswnFWu9QbmcXzanXRb0O7b9X6m66beAw7NKfQSdqAaIgQjtvM3kEEqrl2EDTE/ezi05D0YR7E
Ab4+EKrMjStYjAILQYy2pKiqdDiEfLJFZMyWNTF2vJkdMXKfqqrwm3rfIjhifuvr2Vy19raoFvZE
49WBz6ZSWOjBhTtnrT/YbZt8NoSuv2yTLlcALYZnlZklpDKbqQjGut3b1Qxwb0b1vrdzynY6qRts
Vc3GpVlFanRBoF0076iENnm3xdyll4boSj42azMsBTMBHlu61jzMkqVx21klWsxFmtare2u21nls
JrJajMXWBUFwZ2Na4/2DgH0IqjAMiqZ3bYlnDFn9vLFJyIp2aXS3b6nDgELKuv+ZjrLP/MQg4hku
ffcFEIDy+xYX+1VSp5b9HLVq2DXrorvz0mzbNzzD9F5vU9pBiWwNZQYzx/B+rNpIXeaBBjSbw7R/
XFlbfrFQirniek1DFlVwFcnGFfIQsVzUG5yvNlFEwZTArzbklO7c2A0fdBHqC0wX9VGrgbJ8ptOQ
ZpudFsh7LGF4atoK9uQzjMrXvYjoFBxlaUMEJWEUxjuQuophCUqjOd3NslyqR6xoDUkmhyFl+erJ
0mHNtWK3aU04HCwLdZSXIR/FbgWGdYU5yPKIeS8ds27ivoLhdjLahxrlZXOYzNIOuYzLmWYENIoO
suqwpCkE61nz4pVQTdGoxTT7KZqkvW8jK9i+LscGzdpmW1rAn2N4C5ULuz3fYroUA27SeEJjJNOs
8yYd39XQrtteLjoWD5ERpfkSb2NS70AQaEewOCBMrLJmgPnf2ad01Sfs2offTBmny2vEWYhnDYat
LV/bjg/NfVU1I34+a8bFZJBpH3+VgEiWV6m2PrmTjIAN2oo5fcOia5nc96KsZR6ZHvakto0XfWWN
rUN0tmyWDyNAeHg3b5hqXSa38DuVzk05wZmKmfmea5vaL/CGG10G/ZF1azOFtXFBMscn7b+sSZDq
k1jhXIgb2C+bt2B7UePuXL247nFOp1jvp7HZyurYYO/NHh3SAHkUdDF8ycIar68ptsRYTPxdr5n5
1i8zxnBZMsCVHZGoWdehgERcS1/bsmJhIWt0sjuydbS5ebQFMST2WMJwHFuZFHVpoi99EvYPvAob
aOFhevEzXEfGjvgO8fCkZOSC3VjKYcujnigkGD9hZW5xrb13SUpFsdK6lcUIdfE2G8F9BGhJg+DK
kghBqUp6u2TDqKehSGvOqqJ10AQ7sNFDZwfcCO2zZqLduKN0djoLQmMhrj63+DDflSaBfuWIMwcS
5JKcjd2G+n6wC/u6DHyN8aLjcMxWxIzy2Elb0cNNy1gVaqr88FPVo52OVm2bzuYaX+eOV7MJvnsT
2CHXZVgRzIsBPT/irjb1acB+gnvS8NQa88GtTVxgBSZNMhLz6WvV8CF4cBqezIc0CsX7qIIgxQX2
jGSN9/FL1a8zO6olTGAZMq3BZU1gIll4liwDpqF6RTURiCrJIxImax4noZOnrW0n9rw51/lMdlNt
MzOV03LicnPhkaGQw6MxbB3vS+s1lpg3acwBju5TlUlu2yRrCJQyL30rVrqT1nT0ObDOg50l1Rjv
YcdoZN4Sn7aPa6Rts7O8Uckp9glyeN+vC+gEqpf2ZCH0V76WQgTTLmhYND0nFrs5GUK5gPKPmfr2
VWy8DXIPvC+FYpyfTYcccJs2AlubFsTqKO1whSoMp+KygtlkNVEbZxOsNtrrIuP0VtrNzj4xGvsf
JkZ6KaC+PsVFMA3bcxRHCUE6Fbb5mITD1D0A4MOKWlfLfVm5KspF6nwLODNka86CxcJTasZS5N5r
IdY+q5oSch9CkN9RCfkPCM7EOHTZsOJePELhKTA4Y0lHxgcGVePuCQKT03jsg1F8rXlAwy8qJdBE
yZueDcu3dGJCwDYCzNLykm5b19U7WM0M071SNu72sxoxKRMI2eFxaGDBBi3Gii5P+ua7eWWxMixv
pJQeimRrr/YNVkOTtUAyoXYpbnABNA/7pQalY+3LoS/gI5uovF3GJf6FLNeX+0QNRJ5RhIsuKyG4
QEEqMp36iCMz3C+lhjd3ybsu/dGKZbAHjhUG8wzaU7XtS+/68LilvBwyrtNgeFrpgBVDtmAjeAfU
DluJqWfBlMfEjin25LEB8bzIPqHoVkZonNkqKrtikKkGdTSdov5WJKKYqG26/tNh+L9dWJeA18GC
AcokcaXq6MzqmdopH/ywOlz9ANHk6rH+ze9E08on3oVtXFisDU7ZBg3/DigsX2wxpQOr74kSyZST
EH/hPkjgIHDcYoe1yshZWr9ws9C3oUaBdGhgrkcPwrK+e+g0pFyzbogket0YlWeBkBg/8x5jiJxb
mUL3hYxdgiQMr2kUZqmK+33NVLhmqVpKjtBGXWIzOvcECvHCCnK/tNQ+lb4bkakgS6n3QzJ1+mnd
OE3PDBZWOp+9Haf7oGxwaG0L+mVm+wo2MnKou/EmFDiVXbaB7jI8z0GP1lVvEKXaWRjd9Q9srqYp
x71n8mi2hgDWrBEczi5B0sn63s7T7yHiK8vbCeaNxdyO7VKM5ZK2Rd/LEO4iG1l6lY2gg0Xnnqbl
VBgJ12N8Cz++Bo2xdb5BP/4OOyGOHbqQ4gwtU6rJfmGlizLjorW721i4XfVsZ1tQTsNftY1CAzPs
3qRwiqgXmvkmLDGyCEPECi3d2j1COmBW+YbkPO59zEZ+DxI2VP5GKG0lB0Z8QvesRHlygpFuKwqW
BlI+W7f08menKcF1WQa/HOKQ4MemYYBjVi1LideF41Tlbbc0yZi1NdqV47qBuX8Ucd2xh2SqybrH
d/PzhUuUejuo54VQSYAkXJdDS4wAft4ooJIkpOlV+TVwRTAncXJWgeDVjqXlCm8tyFvUJxISG97y
IQk/+onRMkdpj01WFEsjH44c77JJ8iGhQv6YOgfTm63GnBbq+4Sth8HPPoAyrYaodVF2VdzcqQhT
1jySOI94FClc7SHzHN3VUvv5ZOMactIZhFOSrVCJ9d9FqKFbmQ3KcHOk0oQBZkMOhhzp1jibzTNT
cm8BGfIiYOXgj7FOYneH2NL4F6hr1lUxO1B/821FOZ0hAml7DNoEFsJDAsO3ovR0S3GzqngqNmj9
1C99qq25COdWdzQTTQRutJz7l2qAn+QlSoZu+MdqPYcHg20N+d0F7SaLpozj6rEtu7V9ZjNB9IB0
VJkWWmHQy6OEfjUhdQ+8CdPp19anNQWrqS9RGGozIQOPXqEtjJQmJ1GBgvfERMem/Ia1DG+LU87e
wz8nEriA2t+ZPur4SZfbsma+N8y+4bU00wOkYFb1XlZEyw/IinXBlUIGooTZa8xs3tStvQovpToy
HyKjlMPEu10whqDTYyIJCdIajgH+DW4B/QSOycbQf0TrRO5Iwkt3jizgf4Qe4qdi6RFTs9STLnmc
RoUXhjJ3HvMk1F2YDyWf0LAzQ5tHSP22ySPc4eYlgwYOjnvWW1XxdqcFXguajDTw+Qbej9tVw4Jw
lTE12OhL6Tdb3Y+ihNzq1JK4/Omakm6/xOw7N/4OQ1yoYFemW8IeVekX8JGAJ4M4VPGuf9vAiA/Q
aKzJBmPqGK2ZnNdJuoNpecXoj5u4xOIvZbT0Zn1EaUWqNRcza3DLHUhO0BPbCBojqNb2aZuHagwU
IGm0YleoM0NlDtWbBcRTo1V4nhus7gOPxYJllxTYcmUOjXLVJ5Zm6dyu0VfUkbJnWQ36tvynZx6t
6yLw2vczHMjkUetwPM2qqXiWrshrH7Hwg/gQ1RCOz1NV6+RZmwQtfrSs6J4bktCPwcqpLha4tX8F
aXjAvr3Y3jXi0WnTOAGZMlHww7p5KSYfqlNfhTXHzIl3h3i0yIpkwBRPUsWu0vJbLrPrjM9HJZyX
M+muGo4jqM/xSgSWLol4cQpBLaPjyiAcMLO5vxKE1rCAmvoscsNoEuIc9ctL2E/qI0UzgtLIQK9z
bBRiaa1RoRG0rSDMR/qwDkN7taFrj3MLBMmNNg5A66DkgoXw9CAaU/8MuQseve3jUyVae4FREoIO
NeIOnnz6Vz/xssC2WvuA5qzZGzrTK/aZxfOt4vyt1caOsbipxKCo+CVbNNlLaMLnAXnrBC4bzAoR
8IJc9TbAwop17V3XrOmUj8uqjy1u3a85WNxRk54+wJWZFCtLxisH6CNzVqFkhS2x/sbGWGS80/zA
m6l5phxJRfMt/QLzjfTdLnouoG1Er+AkLfiBI/bFS+Wqc4B3+NKvej0FsBN7BgDGIRIF72TiPH2B
50B4GGDiB3hAo7sqkeku2Kmaf8nJoaZrB6P/8TWvTlXF553WTfOsB8G7i0hKfVd2AAZWNAYoP8ns
Djc1jz2AKbw+Z9czTmE/Z2o2zVbjhfqm2S9tgMIKi20Z4di6bIfSI0/0+FuNzXSrZ7eDgq9tCyUY
Tgi/RdF8xUhlhDNZnbT3zrObDUDTT6bp4H0BeksWUYNuMI5J+6TSErEd3cjvOhy5zKZwAdQYxn34
OEQ28bvJY5Cd2RmmwFCi7BskmVbHSAekxWdUw4iEDkNitMthD7nkHY9qVqO7AJr41EHSE0YjErko
jEiB3qa6q0gQXuOGzxlMUKIvpHaDgpNu1AMsWJeIQ7usVrs6tlRmAVxCAHvFbXxlkeJdHo8aohOk
sw61n11TgDLxFJxn2K2/TZGN8w3XpC3WhTRHYCWt3PeoqO5Qz40HBHD/jxvdd4Ci9TGajdr1SWBx
2tyb6OOrG9tyr6D4d9Y1zNZUqyh6GtjkZKWsh9yheUiyoIKif4F2J7ky7fCWBEg7+gTsYYDsfMX4
eN3mEBNYkjbwMKgapnK7lACXfP8V7d6jR9Y9hWE4vcrNry90a18qvjogKVH1yCsgnU04dvLDJ507
A+ab0nwc2hpJqB6fWR13b6ACdOEOwPY0wrglJj+CYe7yqWoeygDQStcmwYGOdss7XCAYm/dO0nwV
a3iCjo9sswTA0LNfqTFZAKWHwiiafIcu0VJg2S1+xqsZHogpPVauDXuZ9Fz9wjjZZoOGuR0H0zRb
gTW+0EnXDMZ06QfcOIOs6eYO1MSwgp0w2mFazT1CbKegd1tNaQHDP/TRojIPLSvRtfrpXfrOFqKJ
yrwZIKl/NkjtX2qDddqihsdJmd8ghHzZmqTwLsK0pgesKWD0w6dlV8r2hUAr9Th3DbxsYNGBS2qg
NeDn36iUeoDl87lK4ydvML7UVYBm2IyvnTaXoO0uAd++StbDQDhkMCga6zMHmIjE8o+XU5/jYB6G
RL444Z+DpLri0p2jGJFFlRDpp7N5UX17jxr+LSrXq9TVR+nAjWEc/+5/uooJ/SUi1cvk4++3v0yU
SfNVi2fsgbVPyBjnJEaTt4XL1zaGPC3KB1PwdYByXzscFsg15wZ2L/2ITp44VbCuu62dVvwM2G+9
1GmQnLyKBOSF4viDpR2w+iF2viClPTSGXqCR+c4q+VLDxjtD4fyOIvJkxviXSS0FUWQ2xYg0n8P9
fMz0TOFUAf6Dd/KuZq3EBNN1RWqWY+Nw0+yU3NXrdo/2/6nsZiBlZZVHFTuJpSwQdzMCL82ZlfXO
UforWet3dP8/a1/Dr2acshDlAuDur2VKzhvF68Xa6W9nMCmv2JGwIOd1+w0w8QUY+3tA2YWsGArq
8bWSGNWTrkNZWT8BGQRjjR/LJvhtK5vDVKHMh4E8BuNa5ZiQPMhAHP24vaAlvAfs9LXk4sdUu28s
6N5UHLwB3YKYe/rF1YDniWPHJr5x09Sjme2rGP2cM96imymTAZ4dKKrLqNvpFLiSr+q8bs1hceQb
FLVZJpSlqB9DefRkziJWX6IOw001oCyFVSkkVG5yuvxmVk/2yBHoplTwZsIV8jo9dvTsyUD2G3oG
/HFL3c400X6AWLppxWXqql1nMAcXipyAxu9ir45dVR7sBJMb4EITgi4pM5MOOah8LPORoXsPISi9
bCOix/DRVXgiLe/PaqmO5di/xFt3jIHfY54ieOZXM+ZjMp63WO7Xyexm6r5bqFIHyYLwATcRuF0F
fomzGS5GURu9UMAHiCL3Eu5mFvBlOdkvGOd8S5hBY+KC73UUdhkakaPU/Tt6YJ7167Q3+KwAAzia
JlC53Q6dnYrbc4cq6EVjGEeWKJN2eYVH4cWDFq8w/FEbvKlSWG0taXIYy1od46p9GcbmFaXqkGMr
Q2dh236n8JGcOJYPuOUHT/qHJKyxALyW51rSp3GcPtKUfQF16qzT+o0JTM5uLnZo8A4RX47VUt7J
vm6yKu0ujewKmXQHs8j9UtU/oUG244zugHNfhHAKA6QaoQ+1elzqY1f6Z5SaKbwSyqIyaRFaNPEx
4JGlpt/qoO8z3XE0WyDOZSYeVQYBJgUcbzFFYMc3qlWDcN1WxbDFX5EEnmM27wGad5kE9fDk1+0q
ZfwLxdIBJgqnyqcPYp1+C4Xasq7Pvh4fIu+vidm2LKnWQ9mhx0dBkgbzyxxr/Fl1JIt/UDK4mxLz
y49VAZ2OQiJJoXuYvzSRhOI8yi4pr3A/fCFcH+pWv9uNn5XailbAZ3RI4Fm7kExVSMTxwN8D446E
izvIfrzevJcVTLGxMnuhsDUMGESjAs1/91Qda0KOYSuPwLvvDKleu3A6i1UVPDQvG+P7FlN9zGR3
fkye4FX8MxEONw+sBgMGReYD9kiRG7O1QhPSzmnuSP/biO3U2+2preYwR157bqbugcj+IViHY3KT
7J+2Btsb5BQOQCQQzJ555PfA3O5rnqpsiYKPhi6PU2O/lrN8ibZyh5b4WKvuq+m3IiG1AKrTXbyN
XgGb3SdycJlS8z8Dznu6kLyO/Iuv7Be9ynMrzX5KmlOrkp1M7TncoF4eutOSBqdesPspRPSoQlEC
Ru/2YVgXcWgOWwMfKbI8gmP/rpoRM5fgLqQWWw+aSNxntkcSgt/uRGH4Z93TQsoamBdQcLCqoxzN
/tPtrYGUfoIi/q7chvu+A9ys4umrC/zTINn3xaIsXP0C/DI4BzA683V7oBjBdHEDZlL7DKWHrwYB
0gt3mslQREOJ+68fE4eDmuj1OanmS9xggSTYKoXomx5bX16w8FZg0nHUMnlZZXJIxvJbPy1XEnZz
Ng79Hennezm05yCiaGbFA5rlh20dvt9O7KjDPBzmaqe39kAcQLQ+PKeOvWnlgKIRemqNegED7H5d
qjaLdQhXZooecsJIt6fhSQv9zjz7cClZsiaIHytTIf3W7yKR77D1fRDISt6zQoXzQxnK1x6kZu1C
GJqNu3Sejw0KsduaXlrUKETgKqWvsXS/6tR9wxt5QaEDHVu3hy/Xr8VUVb5089UG07Fk7dPSicM2
RccNonIjIJ7V6DvY7/z0fZr7JIK0ES6GMNElXOWYLxN2HGC5/hovZVCgh77OLvkOrOw0VGWzA5Hy
iB24Y1WmH4bj1ackyhJgijuD+XFm8ICoHn6sYfVx+7trB9GEeb2ESfQbYuGws8SjhIPE4xrSY6e6
R8A+R4jVPI/rkFdue+8NuZ/sTcUj6E5wq8wgfcqydahtEQegd03ra5goICWItIzfJRKgaBjZd8g3
XyA4zzNBYPYn4QniZ3Ifi/mN8PVtTPRviGc99Cn5iATGd0gQXat+xFofh9Q/NIO9yK0/83DYx1o+
z635Z2XL81h1PyrjXxPAIjyuv/znoHe1PWwlP8+UP7g5uTYLDhuN5OPCQ36AJnWVh932DvqBzFoj
Dz0cfgvMOpD88FargV1GOBTjvB7E2Dz0oTzFcVlmfRB+wxbLfglKnm1a3PNhHjIDrDUWmMM0lSyq
xnxBALgncfhj0cnFEfpDj+3pFsEmr76JUsQZH8ZrMKXvnYawRAmqAcdzE/BWHV16x7YYTZfJ46l6
riqU2OIW46emwT8EmISLwiJT84QeaqBhCQ2zYG1MhmP9Liq/ZuCKHd06v0H/B6ewoT/Tpg0BQoPR
kTQq6w3MRpoeUy5Fhqfao29a4IeE7uwZqraXte/Ri3K7w8MIEBbFNzIqRI6WPlAkFjcFSQH2wiPR
AA3lOmXg9EmUIOi1IMV9qVASO85/Ni6+Iyp2p46gTEjZGUPl3TiYINuiMAVNi4r7dNheQQP4PUX6
cntceowPQd18J0sosgb5enRLuve0/L64yOd0Cb5PBP9Dpqeo+1L1svsxme1NYi6Al9GjMExQxJLv
AMbZd5TjcJCHhj+eNrpoTH2but7Pho5nk5bdobEg4QJUP3cz3hoVyWsDFOjIFspTQKWj/kFqO1fZ
DLQrdyLGZN2avXZRlemx+ybjOMkJsXccLlornkmZhgLyh116WNn2cQtAvFv/6ROCjGHVh+vWM1MY
lzjLX3TF3wY4oOehR3GBEY9APhVfHSgjs9W3dAjrYabvV+XvI42IhXxRW1A4koq2O99EJ7bUza0Z
7TIV9Dk2Ssh+jZPl5wZiY5rPRAT/QCKR7xnX+lDint5Fsy6zZMXtg/IpwSo+SY6o7nEcwCjPML8O
dxh2kKuq5unbki5ljuEShsV1i3Go5WDORgrdaxZO0/pVJokqZp2kexcC+KOx6O4DgxHCthoKiF2N
a0EEODoS9CuYb9r0xU7NDuvZ2I3rp9rczV4rAXxiAUoLLe4379eEAbWoeRFDuXbLWlGj1SZpl4ps
2ZR8aBZj0NEE6oA5Bfky1mbZO9TIJ9Ym4Iv8P87OqzluLE3Tf6Wjrhc9Bx7YmOoLIL0hkymKpHiD
oBO89+fX74OantlqbkvaqIiOrlJRzIQ57nvdl1gjJZBhh5uUng0EADn12pVY8JJZ0vcs05NnByL+
nvM2Xa5qwywhQiN4OwTZRj6Sq1SL0Y+JEjJ9cxINyhnDqMuvSjL3Ei5rcgoQvM65Is2hVQNNP4oV
zZblgeuqkAPlcBF1M1mnOah1pAalPiLKIf3D9Gsj1J4J6E4qL5us4DljxJ2oqdojUI25b4kIh76y
5ENoqcMha4Fn3SSBWdK68ywacRcNaaidk7EISdPUiyr0KrNtvkUJYPopyetWWeddFx5iNAprM+TA
MNQDC4hRBDdqFDe9lw9OtVm6RDtPRTvp1spGxBSvMuzTzo2RDvk6SXTjwrlIz/wsmK19ynu+NVyj
WY+t0GoS0cr+ms66fuj72ronZSc5TzD+58AsOCeMrnIw6zTaMPLTVe0KZ6vT3cizE2ZEouEu0lPT
QguR22ttjLSDq1I/xC6wY2g5fEAHDlXXiIW8RV6xUWdj3tB1SflWDpr1rWtFcWdmanIAqGnmTaA1
JeXONNwmdu9s69Dseq+SSe/PmR4+yl6xbU8NenfbdVW1y1ujB81ABjbmk7PWZNLtOz1PxlUNwEQq
ix3DqlBUETZ232ft7OcArtFJDrNJT7Ep27gzpavUJ8szmPGe1Seg4SnzFA9veog1p/It5Eg7p7RW
MNUJ8EK9E00PAzPuR6Pwp4UOcekfzFGqLldpalZen2sPFAu1z0WFXuqox7hXdobtrvXJvgPSVRkW
ziMdhL7aIn3My54DWn0JGzhLYl8uHC5viNNKvaylZaDeA+w4DiFYVc1/auw3tbLfZ6Md/Kqzc3/M
uquSjg9t7qp+4SiJPyGHUhxxhnXcVrl76q048aN4uu3HgYjDZPqu2/Kcm03siVpseb83iiqqM+TK
KWENndLgDMi7VWcl9WkDpa16t7c3WjXvrUL/liUaYa3htqvEZrb0k0ZMd6BWNyDAr7FS7qfc2ARl
cVs0iNjCzL5ToulkdY3pETuf7AIj850U0MGW6nbUQ92LsqzZ0OEBxZMGQQrYaFMtVBR6i1BPNXsO
E22xRtCUrtBmcLqsV4VelJ6dsjUUof5QBvJjuethFNuqGV8FIW1Vz67MOF25zsgYomtaV2xl2++U
Vl2P2ryNVONAXDprZZcLf0QVKWtxmHP5PRPiPmGFXmWC6AdZ59Cjgu1pehsVp/bmtn9IGTLYXstL
h/6wzOsOiLnfTBYEnrr0qulDNuiR/vYdC+lchKWnhcp5GMwba542tqJts5S+XarDEmnfVt3M4ce8
R7r+LCLredZp/1jaAkQFkLHWN8u1u8q0LWqL1x7r+0zTbxSbKmGOAIOmMql8goZPOoOsRa7mmMm5
4mlvFccuNpojDpiAAVvz9jq48laG0alFOh0kVMyloVreqKXOmdd8H5O20hCe6PVty+shdUsOAZ0W
O/cy8ptm5n6RoXkf6vCSjrgGRXKqo25lxMGefTBFYTJtwfwuCk9dDwtPUUgqaJ0jkVWbTkQvWq5c
ojigYeN0WO5osIlcy92n1Ohv21r9pmvKphfuV2SUQMcRqqpsWFmRSiUsYIXTZGWDthhBs6VxgVdM
0yMoV4iUAKloZWw55N4uT1TrqotjpbsqqG+MOH2HpkK/Jldq0951lhRejyqEbPl3EpRXjRs/2sOw
LZN4Jwx0hEMfbgqRHNJo8qmfd31wNxnhYxkibRGKeLNV52qMxko0jVfE1cPyqlJaFq6QXK0MB1I5
f9Nj5UYLi6OqaRfDDgQVkvpmqMNq+UEBrjq5gK1O6qFf3yGi3RBZyYELbovN4YS6ftUF0w5Ckc3Z
rmc/gDLIBXuE3vpV8Mwl3uWkcqnKg2JH+14gjZkAkGnWp78irFrphe6HrABCYZgXw91yHYXVnFFF
wcZnt1RKl1ow7kgPS11ahLYmZAZajteZOI/OSVaaQBQ8mX7S98cQuUnqKn7Ytl8U2wk4NrVyOxWE
PWtiOjDc15o2bNSuv2Uz95uB4t4FWAV644CubN3ylTbgfD4oppcnut+4xU0V59/hLa9q1vuGO62i
pHhZOkkqc8GyC8YZDftaC97KLjlbU30otOdOSS5G0+9SIXapfDHscV+WNs8RsytC8MZ8UuiCY3fq
RqjOLrCo2Jy6+uI6+Y6sOtq/0S49NDN/eQrL+IjHaSUjHYIyVZ+bQm6rccmxC9ivyvx96LOvSp3f
9sHSZFUtd5SsH3/cAlF7G52Gl5boqfbCQzOm23h2vrF4HXGkvTphT+Gg9Ay0LOm9Lsk8x0nf0VBV
R1Odkq1MrN1k9E9o8fpT3Crzu6JF4XAAlclrr+piFEyBoWfMOtQYvaXOBzEF/RNKAgONAEuM6qKX
sRS0PUSAb9omR5CB9HJjdIk8cvhxb8VQ5w/OFFp7p5rjjwDF68psB/WiDSwjwoaW8vohGv2etQt5
jssKPbsXQxcFGDZqXtVCPSCFOj2KkDopDdPbPutmzoNV5KcjDE1SkwI1U+57kZsGkiQMwUPROIoa
VmOdZTBFZ8ScclO0jr5vm6jwq0l3YKjahoK3ibejVmCviSITFVmCpoOi79usWo2vSjns5z5I1q4T
t3snjuqRcqh/MSu73QnRxHJX5kF4jYLhvnBg3vswtXvP1BUQu6WTlAmSv45adN5zZhw6vbT2iUwf
S1WDCQtk+RCBqtIVkP04CR6dpvoqSoypxZBuNLqEerOhXqKkTz0nS2qvdsfUz/vU2KlRiUDEDYVn
OV3o2XEN245QZpfxjSdaud52YyTWXafXW3eSuq/pSLBDU/uoE5J+9AHgg4Xc3BdSVxh+U3pxCykA
VkkxC/spP3eFc5/o6qk3Efc69BgAEYDqbFRP5wq9KSmPra58dKYcwRJzZTeVSskmmxZfhrqNNv3A
wRsldGu9kpKBDiHr7iy96b41feL6KEIXuS+ZdVnbfgdJfg5EcdN3+QIlwfuK2Xi0bfHsLvoYTM0g
2FXVbMlpoerS6qeRNkfoxZ17xqd9hLqPD0ZsXqZ53KlFzlMYDyIdt4497E1FPDh22HsFetlja4Bc
221f+DYxam1ifgmtPNvNPUfX0rUqFq0hW4mRTTmu+asir98z0dpsXLLb1oUZXEPbfIK9Q67QZgud
p+j7PC3lNmIJ8ixLvujqAM6rz+nI+EJzSpkcH/ORPa7QcONPVniYUIp4Va+ye0rAnRps2peTKHwt
m7hpirdwNtAYTHqJrWcWXw0ru6V4ps2wCF9IQ878HkZm3aCR8lD2uWt07HftNCWbLoQ9VdvSxYXs
UGfN3bWyzYwNHAWObRsnOWtfoM5qj1im51AjEmAJqqXWMTexqR+UKP6GgPtOy63XqCsqzAuqb5JG
AnZEzSlnCYYfDZe5qF/jSHtDoPWlyDoFio2ShCljrQy3IqpudJ4ivb5J4znzO8PlBRTI7+ZiVE9E
dii+oLs4rVYAl23oNqvOe1QW+evSSXRu2G7Q5KUnO+A8HqXDk0pBZi+jvrLzmyEYLhxc7xPoXsSr
7VNOzgDqd3khuP7GbcJvpEanqGOdJ3VxnEnODloyH9RSnlFQD16cNvdoc1PArqX/rkDDGBZhhKl6
sp+0YiwOyQwMkTsWeGR2yOb4KIphM0f1Hl/ONa3lnakUuIrHxkBtV1in1lU/SARsvKDVXaK1ULZn
AIQrezkvdXoA6jntmmjW1pMBiRYFLu+tB5ol7ZXXWokplxfTjqXjjVmOQGps5HQFiY6eVGeOzlWY
3owskqWehp7j9h3Fa+mzfh5TLbopoYaxqVkmPoDwbMru0c7kvkWU4FV59mbqybZweZJJyjJijeLJ
mOcBN4ADv2bLxyBEfVMatrkR1JfekvU/OonuAd3uNRWLjqEcLEN3QP+qndYV+2CaT22T7CrDOWlR
upUC+bZsw1NmhtdCtV7R9G0zpyd60Z4aBpfNIq48sKKfCwcdBqeb1s33batgZDbuonacNnSsGxg1
gAZDg3i0DrJdZ0PwIUiB8YnclRbaF2xdX3mkz1rMgl9VcpXn6AXrfl2ZBp4AFfnIqPOwFkayHw6T
YtkrJFXBegmTDoP5QSJo8CaFs/uUaD0CEvMaOraghtWx4cQFENIwfeSh8koL1xtELw95FMasv5y/
W8BNRwOHKBJgC0R/77bVHmb8IEmhHpUGuczIRFt8f1a4XbKgO+nu+kx/tQKBunfkODtmHErHb+VU
PrpleeP0gvOByB7SSj67HZQFnEbr2cQIVVN3MaeM4YWhsCwEx2DbpxsrqNy1qe1dDW9ZzC8DGzsr
DhuIcUroBWEQE+TOd3ktsAyc8vZxcTByRN9M+UeXGjcoHX2Hjy8BWUbJu5k2ccUxtecEMrsnjnAh
7dkJ9fIRZK+Wv73klphWQk/1wI9JMycp2kDDzT+yZAB7qUMfsSUKJbDXAQ8Bi03jNpvQSk5hPm6U
HmHvPK6ibkYekSC54wiLX0rX1DthgEQ69+F8E6QJizyXiRLsuFw8U2UVKM26nZ/orp5pE1Qvw3kw
rxn9PKRWAP+Qe86zkXqxkeQ+Z+ZDaox7+hEiLQjf2+aRW3Y4/atpsRmXVmBEfY1d+xpO2arJnZs+
dRjrjc9ViCLwnSUCJm4OAWkRhmlQVc93U0+5Hz3zb5rB2V1tYTjgWnSbw8uNRSdst0zXdhKfdbB0
hHGvkNOgQOr0JeUQ1vsoap3bAn3FfdValkZZBAcPxfit681rj90l4ck0Hfg7lJBqBd6gRjv8R6xz
9GyEaokhjbXXOPsOuvS0tNpOR7AnFx9+B4/cgqpMnY42uIGlzAv4VLlpio1apDemnBFdc/iVeYCx
PnueRP5u9tpJsEvygUiZ14tHdfH0t+ZTLh5kE7DPNX5QRZtxzI/Ay94yC/DfXNnJt1YL1xWJzmt6
t2L1yL3O7HxHjndDKDbppCAiaUHjqx1jQxj5DqnsqjQRi8M+ZkVyi2brPBjWVfBFwDJTpm7hfU94
AVeuLS5aoezCZNgmabaRNgwuHfoUPb0YWnK1pxFMEkc6Oz77lFyVTg+YV03hJlCyapUoyqow+otl
ZI9YAfZm05x4EOjhl57hnKhqzB/2TOstdo92lYqt06Nbnp9UUl+8HDGGoGADT8IQYM1HXvhsFdcw
G9fj6K6kWl3MbNu77fMyiBQ1XqfgxaEORts8xUuLp0jD0DR8LHEuoiBvTwqove6e15igcAnESaTq
yiaacrKbO9oELpHGVf6HvzMEbnGhhAHXWNrbu7h9ELpzGdrmxhoKXC3GSVjacUT7jey9/GPqqYbz
6qrd/TICsolULWsasOxUzxVLkEY7gyWRLNOUa9Ey5eYrMsetTbKKwcKM9X7XVXQjGOr5xUiG29Ts
d9n8mLkcQEay9xloSGypouDUzjnTLR/YJ1W3I2Mo2pHlaSk4OUp5a3DC0JpulXL3FDF+Brw4le3a
qCNPkkinasbGiTscHSU6vXk/VfmuJP2zNrFaVn5ENZkH52K8kQhhosWpSBm4DCRMl9dUj/d86GFE
N5im9tewnXecOjzRBV6LaxXRzqG0xHGYjFvbUibfcNr7Bf0jv55Xn2jmJY2ClTL0Xjq3u7zniEB3
aXKwgKNeukGeci4XgJ8jbbBv7dEzIrku2kU4Nd8HS2ndCfX+jwm3BLQ2ZvpkM+Vz405M6UoJ843D
IkUzvT+2JgcYVoE0GXAC5MiJXHwBGMVZvPp4+o4oCNBJeGOKsA9lCMflXQ2UN9eb5ZeSLt0Ojnss
Z32dTtqZW6g4d/Hi+mbejrynhVpCynFRO6ac+x64A9VBi2th3C+HjTgBCVWBQGi5goLON+dhQzyS
j9HwKRirTa3lh05Jt8uCLqLnOjTwhLwv74mV8by8E1rT+jbQuDXF1ML6ipG7LB/LKzbLaRfLFxVk
ffle26IiWX7FoMnEZAbrNpo2LnvKVG+WFYUnjLxwleKIL+luV+TpKa67dTXTta94iFhmR+IQl2U7
zuMbdItfuV27FTDCBO02mj/F8W3YqxvWiDxH8IlD1mSDQI0HEWo+OW6AviunbimRwox+67j70LV9
t7Y3kjZI2uRsksZeIXqiItNXyID23E2PLsxftstEJl/NEeeBm7MEkAPuWaV+zoDHqaZ2k219WdbX
ijzRPqnfa6keGxs5FVRkcBUR/H95kzCwWEMBK7bNjOW2fUiL4DZNaBTdT6vlwZfwQG5erpcLSI1q
xZDXetVnZTT5h2yerEJe9SreJzCq/NfldbP5qgWicWZOgzJxWcckEVRzNALF6B62qCN/E/sBcE3p
E4x+Lm3talAkdskAoFWcJE9OMsij7A0FIPRC5nFGyMoDUQkbLqHPmhUQIiVjI0Cfjo7OUdG90G4P
tUfNK7NuXTSlflUEh7FyJ87eBAbn0IYeliIdwLcBACqylzgbX+hK8dVp3e+sfWg0FSP1E9mh/m+g
JtyAFqUWk9kIyOnqLcgnNXBAA81tOSQRCTktmN0yflL7pdeCJ01Y93WHsWd5gDA3qywYxK6ASMuW
D4wiSlzKrPtmidtVAvfO0OWNlgGvSKo408g6X9Yzk2xR3y0r8PJzuqV+FUPx0QRj8SYycbHLCYbH
eM7thjqh+TKoi7NvuJbjfEsCzaU0tDdrUA+W0jIqdLryKEV/zPoR29T0vgwT+NvvqSlfCM/l2UbO
61CIu6EwwO5MsG27/EL+Z7lRZUFbIp2KKXGVu2U0QuTedXl8GvLiW5rIb7HRcDKobkMQVkCFDQ9x
Hyrj2szdvT2q36xau8GFc2rc5Isw07NtdfcK1LcBL4KATLlPywF7eBXfqYE7Hyu6HG6w9x66qn4K
E/1hTLXn0NCvZsZBIDbdrdBIas0NNVppxsiS49Z3wVBf8tG4kVZ7sjkaUE+QeV1rfMnwR0xzYnfr
NMdp4+QtJ/xspmzV8veiD54R050oVxLUv7lNnpy5KEZha9OMwmiZ911pTZ6OP2AisEaicq4ABmjY
pN0hzkOA5n6AfNB+B0A7gnHE8uGCRebGiyri1mvKGVyn6m4QY+leaJTPLO33Gm0Z1ryOp9aeazgG
7anV9K8c4C9keFxHp3wNy5kcoazY5NJec8trslJxX9v3SaTfWrhrWideDw7H21F7roXJCsNqxg4K
lltl7w3OJ8Q/rb5SNbqfjR0wEE0T5JR9HwRCjboN3CMpOcsFZrhILLzWRdxJbL9QNWbrjGuVomHq
krVi1+0pm4qXioeRtt21xN1HF83AR6d5WWawbUHbjEPtZ7X+OHJiqFLKmmUhWhZgSDsvyJk5ozmW
vm4ob3pFYdRAO6Z19lIhKGjG7jk2p9KP8/Z5MuNXkJ2CnduEgOgxw5hvRYEopXMwkTWGum2t4Ktr
Nw8w/5vSgNkWrKrmVDyVY03USat46lweysa9Y4nHlNay3irutZPJmcPZg1UFL1grdM9W5MFxBoTI
5hewleOUZU8tqiA03Tu9s49EhnDpXEoAbi7m+OCIbz28VfSQRu4mEOnXMkPPhVQ08cmFwZuZ7WMh
cb1JDhiVFl1VnUWKsLMvCPcLX3boD4yEhU0O6Vp0xVPXaXCFyZc5kx9OPGysRM47JRrGDXY4xDqo
C2tPOlVN5z12+CSi1FVaJ9h3+BqYX71NNEN4a4lSbCWW903XymwVqLRsNocw9pEx5xD8/ZVgwPQC
kIEqeqD+SMJi3LkgPDusz/HVzmKkYPWHhoXHQ0g2PPLL59q0wne9sfNDi/wBGlvKzVQjRbMqcWsZ
eX9Kgxnh+KyjGwvNwdPGovcyhyLXTdQUWzuuVbVM461IrI9J7zaDWb/WlXNV42lfJ+Y1iHpzmwDq
Ym9p89jTElbf0LJw2EyZRa47EYBO7YhN3oWKb5pD/B2brIs4OCjO/8uyeszdgQGl52qlH1bbt0qO
YEVW44W1cpJ5dIfveztl6b6q4QLzG81oPv5ScMrnflI4xxZbRkw2S5w7B9gZyhTNHX+RafKj4BST
OJI/xWZlosst3jifTiD7kpEj2Dz1gcP6KNLXn9/BD/LljCXV5k/fEca0kRoStKFY3naqBd2uWTcV
83mJ/Vkif37+NT8IyTE+pWZh2dUhzyaC2ifVhx85izz7RT7Ljz76U/6OrdJVpdSXOwC5wYsXaoTX
tPbqr134p0yszmhLu8xIRc5QXHgOka3qHPy1VKLPvaRKKUhgSkgPULr2vtWc2xL1o/eXrltfAsb+
9F5zCTtV97mxduhvvE2nqPOsTv1V1Ja6PNx/k4ijL7FOf/p4iUgviQcmXZo3sEFuo1WcMAebKIxo
NutijeukeFSMXBtQsWrUu2Mnx3zVWyNZ4iRZ59pmrFAo/LXX9LkDVT0YcdnOhJsgIUCYV1XaOkbg
8Ivg7WXC/bu7/ZTPperlHAV2Sq/fusk70K9g/hKP2nTSECwmm5+/sR/Mdv3TbO/6OgFFI5c0d74U
VB+AqVgDxL2uPPz8C36QLacvE+hP72yeE2C7SBIgaCwczjfqF3CAsHoV0fsy2zNgh59/0/KJ/+55
fZrtdUHRQ0dXYkTD4LUa829q4/wqEPMHwWH6p+neFzbh0hGfTRE3llcJcmwhgiZGBKtJtWphHH9+
Ez966Z9mfkz+jJkgv1hjF302nM4z62pPo/ZfdMX50TP6lLmlu2LWe4WWR9HSxdvNSNMZ+r+YVve5
1RRBO3jW2oI9cTnYLc8oGnEP/vzB/ODKPzebmqWqYhtfXCC28oq0tVupYWb8tXjFz72mkOtNuW7S
56WlvcuKUOHmsa0K669lWH/uM4XB1VZ7Ehw5SKvRjYr3mCza6herxI+ey6cJHFV6P8KeMWCC8bj0
qaA2vfv5I//BoP/cYaqfpAhii0YJKv3kI6OBvbNWAA0jRsHaJJABi8/Pv+kH5wHt09R1urKuFAL7
12zQ+Tlp4hICf0BYSs2I89EuoPrm4hdhsD9Y8rTPc9lULbo+RMTyEQNJax3121gre0Oosb9Ucj+/
ox+9lk/zGB3G4mKtzHWm27VvI8HvaTf2i7nwg0VC+zSLhxCTkqTRMZGW7oNCAlwRynPkmvu/dO2f
W0/lU4xJ0KZZZhmPvhIPtwZOi59/9A+u/HPnqcGSdWA7XLmjxhuBKg7/3lVJ2r924FOX8fWnzaap
SszQS7dzgmUnn8yocB9lpbb6+cX/4J1+bjblzCp9SgMapSfA2OsFCFJraf1iI/7BFFA/zWPTdC0M
fgTdZ2NfVgDjgRkcGoGExdOrAn0+VrUUvaSlTuF/3c9/vE3/O/woL/+1N7b/+E/+/FZWqP3DqPv0
x3/clzn/+8/ld/7n7/zrb/xj+1HevOQf7ee/9C+/w+f+83tXL93Lv/xhTduvjk7yH818/WgRmfzx
+Vzh8jf/f3/4t48/PuV+rj5+/+2t7Itu+bQwLovf/vmj/fvvv6nLUew//vz5//zhcgO//3Z8kS8p
8NjL//tLHy9t9/tvjv13HauKbek6QTtEErB2jB/LTwzr7yAHmmoblkO6GRkav/2tIPc4+v030/y7
YWgsHqpDuyEs9rzCtuyXHxni7yahuYaruarraiptHv774v7l9fzf1/W3ose+ERdd+/tv/MK/HHFw
KTq2qzGSdY2QFNf5vBm205zmiaEZWyVQ6nFnhrYdEpeY03jm5KLuhSRWpaIfm9GGdVVy15gRmRpV
skKAFMi7sUoS3CjZMLfoTNtAEJyC1aBGZzpYzVcnnXFg4fxq8t2gKbLFMaLr1jaJCV78iAyjKw7u
kDgOPK0RzsmlAeNQkc8GmetCVbSmWBDcanp3bLuJr46oF3EZ+SnaYs7IUrLIsry4jzsjGG5VgiWC
I21gQvOOTSzPD7MhQkBoYy76h3KWndgJfOIjYizXBPvusOvrb2HWKjbxMkEXHxFhkLyZ4mjU7xj/
irUjn7i1F1Ncrpdfp7AuADcwThfzq0LkR4qdNkqUdOOMQ9V8bVKpDu/FGKgxKA9BFcDiOpxSauNS
J7PwEtbpJA6tU7vIa2w0wS/CbDKx6tq0b14jQaf2ED4IzKPSQQBMU7jaawtTNO2z0GpsfzYHcCSY
3F4Ax0PqFkiAxkofyXKohzSifEgHUrDfJiu2YM9amgUV29EkqPCM7lErjgHRExib7aXlCczXlEwa
ZE9X5+XDXJuJSWtGvamrbd2E1m1iNvBo/OIz0YVWRxIGSqkePM7dR7mRwb1bRpyHGl5KEbUvyLlS
x/TKIJfwY7quAFZnbSeMI8F2ermAmnjzIXUCSA+JFh5/U1J23IkTmAkyNGqw8hQr9IAoPDMq6EsJ
g+s4jhcEVixRSrkY3x8sFDk0nA2IFDjScA7N8TDSlHGPvapV8fdgTgwOcJEj1i2J0YNnM5KXJN6V
IMyNXdSS54Hwxui1dkUm/YQ6O5pwgpNxEn2x8Q1MO30QSPwsTal1FO7hoCNpUnMn2EqTMLSbvnbM
ZmPIyGoeR6r3+diUjSG/xAZBcd8HQu1q2EtkOmQCWXU0CG21ZLBCXGgxQrozTpJh3I31ILo33cwU
/TRZaVUjv4ib4JEvd/FjObnE1Uw/LyDQuNFdOMlc7V33JizaILjNYJkljv9sVkXqd1IGbrIjpJXM
tg3dkKrmUmqoVNe6MqDl1a0wV13wnQIXImYBYg3osoqdwThXpYqEZpMKoDiX85kpa/ZTI5HBXTLJ
mtqB4D2hEQ811i7OfLcgM7FD6V4pZrzWKsyZNWIxGx+lP87hjNGpthIzOcSxUdd7Z1AWCp8Wiy0B
cLGVJQQO4NONN0bAR20DfCPpRe3LEnjIbsmc9LQyL8Bju6pVhqdJxrO7yhsMdGB+bTrOOHaMIgNq
45b126afOmdjC4tV0DNCwgJOHdAw/qw+jLKtLQ0Xfyxmz2rdjwbp5J5rETd5lMJ0xNcs54mfq6lK
sbQ1k7A2s3SGjttLIrPeorRAphg7raRPY0egLQKTdK7uMFcQY+L1JLuwyaIfjA2MsbkRQpgUlU3Q
qp3Pz5UzyGrVqJVarEDIC/VSRnIkobxGUQhVMJe3wNq4ECKFhKHHWSODY9cw6tKdk+VzstHtRpP3
sC4m3L1KcODsSxn3cbY2SEJMzzTdk9m11SeJ6nB0Z6JmU1ekPLs2DbR8JslJhNl96Sb6eFdWdS3A
9fkqbBupkxIT49NSW7kzMsKctlKO0Qfcox3tJNQOp0whCLnbkuw0Spot9umwM4fRghYM7B6IWK0R
jreeEls1YduVStOhoY/s7rbBelPgh0BW4RJJQTrhjTvFWvQ0wPxUb6hacRModuKopa8qWUGIoqPF
yTmPCFLzDFcl7tINyGPh3FgE9AKuLzNxjm191LqESPdzWLC53jdkl5rOTVUTajFsR5yRoliUoyls
l5aa4YylKrWorCW2oDf0E7n1QF8NtEpVA0JMqMcYlZjOpcV4l4aF14pGg6W6a7BcNB8IsZcFjFik
KIbWLsOputc04hQPg5NpzyaRBVq3pQlpStu3jrBhd6fHqhpvZ/qfa3vupYy+NSagxTEzCm1cT3lT
1M/d3PT60cZoPhK8Y7KO6G0oSj8JbXiBJlDNbI20fsgeW2aWezPVs9Y+FLqolZWJSBNpr8PxocWn
lQbpzgacWNbxXHe/gVJK5FAq/TdXM94g+KVw0IZjkiTY/IfBmPUj/4cPwBvywEBJYGNrnW9ns1BI
6s8yrdqUo6noqyFegqGQ1U+PRabWxbGU+aBTTRVNw0HAxL2yJtPGJqxIWgahHLzxOboGM0jyo2tW
k7oCox/Hp6BQRHiCxEIRYpQEqmzbkNB0MutU0Z4MnEzfk7FHGUN2DqgC9r0icA8u8RIoiLUSp/Kd
oyIOP82hHhOMg0Au31UdCxCu7rocH2hp0M0CwDdVp71du9I5BVbQ91/JLMwyX+S2nr1rYZDNz+YQ
mNgaB2xWvhgVJduSnyrxsUFP43vVyXT/0PQwyyB9MkEftiGPEGVVSaDZK4050fm5piXudxeFin1X
mGrm3pqRo5fnDrMs3k4oSThsNUzI6Zuywp4+oiAc0sfZ1Wrr4MY449A3Kq7S3v8f5s6rOXIkyda/
CGPQ4uWa3YTITGpVxSq+wEpCa41fvx9YvTtMMC+x3fNyd2x3baxn6BkBDw8P93OOCxAesyuRBAqW
oBJNVLEBwrUNag1xlmQ/Qzp6yRWKcXH9nCqANb3cb8LyywR5g3kj2qiqzbhrjco8KlIRB5dRhtrb
zqzrsPesrq5zW2Ggj7bL4JTVh5pxhMAOl65d+NBDXJh3sQxf+qfKBwLHpOq+kF+GAA7pE0HniYun
AP0jxZvMLGp/g6YdxPJnaDII4xDDtx25f+iG07pVsgUnOvkImgmICdKGp+wEeBKdLD+7DYVyhuxG
hWjct3UFUhvMXiOgl810lOF7OxIn75UO3V7Qd3kCBsgJhGZa0PiVqO6Zi0dIC5BZEBCOMz8XzH3L
BGgvvm9c1WJcx49DPnYL4wWdwb2ahbXUOfqAbOFFIyo0nwNRFYz9QFtNOxQhFMALK1bN4QIVOWqu
zuhrU7CXE1T8XEON6+7rEEEDt1VDk8h1c9Bp0MGt9Fn3E52OP92Z/GJQAzSBkItJsxc43oL2nFaI
qqE4SWS9ql417IxkrmdnsoIxcQsBTbTHqJR06Vocisi4k/UhB/6MREIGZMwqlNz1K9K4O3YNldOs
Eflv7iBZdtO1Lo5WfwW4Hp09tassu0UOoH2glSQUB60M5vJJ69KseBjHsUZIMhrN4kWY5Sx/Bhid
Rp9aRLj7T7yUw+aQD4nS0Nlui+CqLsfGFxyd2BQ5ka7NtQfUu5GvZtVoG9YUt7/SEJGbmxDZVxmc
oyUYMHeySL2Oq0IcvlaDaPUe2pdqd2lpCA240EsYrGbO+TwcU2qDJYOHjRgOhgS/uL0sI1Uq75Fe
hg3fQQOdjoY003qv0WyfDg2JUncJ0bipNKfJRkNz0ZBsqhfobiIqh3E4IqG1C1qheTFzxY/vIn8Y
SmB6cVxwM07wLHcZrH31d6NICoXi2oI9sW/DHJIpQuA6Gv5oGBkplB3UzoL9XCWldgEHShVffCls
JGbaWaMqesYsawDijMIEnuRaQzC2QORFtUBDXgHK8zmQtBhWfxDp89cxAWQGIc6EZml3LULKlxoZ
VnwcegVgJ++IwLqS9QjKtibVKaIVURMOwl2Ux4N+J6W82BGErIYKAXkOsDuifYIqKyzA6Uc8mWF5
UyM3nl5LnVZoNzJ4h2A/dovE+zAQQcmH2mJ8HEo9FH/pdewHe5Wbtrg2iZDdD12ZimFfVZkmJwvz
KILFHDZ98muKojGktzHzWGNy7MTiDlAUYmGn6YmlXQhJLE2fBoJx5fmT5KNZZBhh8KWSZGguYPh8
evt1icjBmI+q5bRkiR0AYK4Y60B+XRoPVWxk9RMAZR3al5CLS+6A/iAjBYy4Mm6IXHoDsV2WM/AI
qjHIl/2cx/IxbbK+/tEoaH7ulQBUihPoQqe+pJEFcA1hugCQg8DjIQfC1o1VfuzlGaW9meqYjOiE
KlU+43lSZSA7o5efIv3djPldmTHv4saYxhGhSjD1FoDmRDbEpwB+lo5ENNTluPNy4P6+U4L3r/ex
Tsh5mPrZUu3WFENo4oPf8UpFzJj4UWp6uS8r5k9cd0nTwdxQ+Byw3UklEi+fc8gXWsZT4C7nwTXc
Ixfcgq6IR6sqr5Ex76LLLuqSCrJf1sbkg0yRfazacKq+9Rp1nGNGLUq+Mn3g4Y6UkBEvukB146An
WAmyHWZ+S16tK4iWlFqRmEBcWhVmYDZiYM7mxgeaFZmQZ2EDCndFDL3NaVCsuo3i0BguB0OLu70G
Nam6yARJRWpNHaArQiiRcreeM3kA9yY0Q/AbHUskGqHfhQmMpqlsjEvoQszDTpJZ7LwJ0afsIkQl
R/olDsqcPIq52YSgLObJqPdRgnZ7i14BqAOwBhKifkiga+nvUer1CEpoMIrFVWYZo+VmjV/qFzIX
WCYeFRl02pdeBZ3qleQ72S8hTcz+mCM0pia7pK0TpXCZpd41V8FUtfqLoecF7FtxnFXBI/EumcnY
T1H1jOIisqE8U1qDS0NRpCrwdykaXuiQpMY8o3gDgyG3GSYlzl5cTbD3xqhMQckJKdq/0XXRILTG
HCgYta0zyaKiHU0hBH2fVdzCh7ofEPYQ0NyN6Lk00wKfyiu+rdOWZguiQufuRRwSQVhkgwcBrI9t
hDAeMsYR9PMQeQH4OtXu22GKmFvMrVyUDm/vrPkRqkRkQNFVpD4KsxbrN6GRp+OvIKxF7dtIeW8+
opvRmKCf/LEL91D+dR6iIKiS4ZqQ3gEOFQRiqaNOATnULhsaEHRChUMijRk+hUY2wL+bTUsCPTqH
6RdT5nNVTq/IjCpNCi0RXI3X0wIO7Wnqg1kemvlGihEAfWnT0LKOckA4BTUc5wGEQqVSnbGurP5h
pFNvIKMUplpm9wjMF2g6ZqL6zTKM4WHUmTRCriJG4tMUzKLyWOZTDlCjiSCyOYoqh8rnWB1CQP8t
pVn1aojGRsz456YkfUdINZbAAKX6YE/MvAzR7eE5e9sIMqyxa0BXE8hkcSoZeDEWPgjFJCqODLK0
jGvkXrMEUn4W8IPnOEOyMlfqbC/FkWBSWrDkjkkSXFPatzbrZ/k2C5I+vm21WJ6/q3ISj5/Q2kGA
Li/iPlw005rhVizixPTqHqkON2Y9OZpWPJ1sUSBrvs1QkUvsFB5c4GaUJuMLs+N0ht5URIV4o5QU
wHy7Z1IFnL7eQpMmAbrHwYah2KKz9WlWAhFZDS3vZlQo8pYCQlBTi9klOSM+XnSjyDTYa/6cD/dp
LdbWZ1GtQni4aTB0wg06KBpFKx2JIn+HFIRYX2SqOsGlHiMROuRUzJpxDQenHN2JLLz+Osp65gMW
7OW6GwB6B5nyffYN4FYMVOXg75B/BliP+K8EnDNHW0yj9JNI2g+kYFAUh4CGAnfulMicgL7WZ6UM
wUbKNcAbrjKthXEiw59KQe2GwfSQT701/Jz1Qeicdja6+kjVOgsueJ/qkYvz0nEM2UXICGUnSuDj
RxFqVrjr0PODVr4854xPtSLULWJUcpZ97qVIU220Z6ymcQM5t5rUQT93bqdLZKODJLmcMzT4msfG
QAPwuw6fKIWzzoRChjrUUgi81e+EFunXOKba4qH7quaHmRiTu6MVdfqzJMda6FVRPpdHikx6ddmJ
8Wwgw1EoUGZgmyLx2VqwT4u6AWeJNGysf9YNSdINYKGTqFqfY30KyuCHRYsM0Ri1SmaVb671dXfP
5JMxAJWIvEVWPov6pHXRg18LfQSo2NQLSf+pjsjSwiZhMqHujkIKFcdRxCaaFsn8XpbGi7L0LWgi
aGAgqZf7/oRMp7VMR6CcggcJbhqHjLByinEOVYjxbR+gODGIaFw/+L6PEi1cJNFUmqPVGNp4lyqy
CE574C/VJXMkDQupIWGpFZpWa3Ye1PZJcIpCqfInsSXcHfQa/qixzxNhtp7eVN//KnC/LWi/dpT+
3bI3RM0QDUnRKbdriq7RRjnt25RCV8AbGGKvcf19z3PVkw4Sc0oeJGStdu0OHLydu/lec4JnqkXS
z4/tn3YC/zKvKpqoqaYKQG3VNsq0CEZsjvmRSTfqoIFs3ANP2nfjw8eGTjtHiyGJgItDA5c0ZRKN
03Xqg6wyCkbKPF402rOhKDHyh6aJAOjHdk6bSH/sqDAc6A1AY2BTT+1Q0Q91ffAzL5Dj4Zrnc047
ftLvzArMpxUL4zEIjK2xwqdt4j9GNVWSaU7opiIaK6MlIoAVxV4w/YPGDTJyZ7WUxP3wgvc4F0Iy
Ib81bfSmz63UtDTJUjGocuWcrrTXDKMJ25IdlYXo4PdjsRc7uZh2xCb/giMUfmIwRfX54/197ca9
dVhdlBTLtPicIh/VWEMdarMHnNmLsRcekRWKbIPg74yH0qW/b9fhF6h1dm5vAZ/W7rOyqqz6vmPg
ByhEYJV1uSWsENn6W91Hiq2ipNKYlmWTHWV1q+1EUIo3MmQrj5EHUuHG0VQ+VtBDriwRpQen7ibE
itWuK/8WHuWPXYX6oIxZlbOx6n6KKqBesehQc6ENdLl81YuejtSGs6zP+bI6DX6+iFDLGWfJRl0Y
OuqsnpLJ5W8f0cafU6dpsFqzAt5pKvkbfrL2zsUg3TnRgl0El38d12a5K61WkRJPj6xE+2KRgBuo
Eii15hkqp8X2w6TyMh4s5Qa4YYWRe91RAqkhksmqmqGtv6RaWeS9GXRmo3LU+Kh4iRs6FizwJ2Hf
3AZO8f3jI7E+/SyVmTI6C0X4lM7pKoRTgveRqMsSj0r/OO8qYTD6+4JhaSge1pJs7aUQDsGFMumi
8YDkpDk9/60fIGl8V96xuqRpiqpyNk8jgZBm3EwjF3zEPYiCWnFQGvlg9dXvbmkg9hVqk5r7sc3V
gfxj08SawWeWuL5ObVaVH8fpjG5qpWUMRcsyqER1mG1YWUebVzMyZHOazoil8j+nZhQE9OQ+kmaP
MTGX/WQeapHuBk9Q6gKJDBqtvQchPeyAfP+E1G4jOFpB5YVVnIW3RRvc+lq5AeBYfe7Xn6RoumzS
A0fNew3rUwZCkFzBWuqp9IYM1+CZKr/o1k/KNC+WbNwF9Hw3gtPq+L7aRImQ02TKmsRiTrdBloG8
6wmaXxIULqonRs7ouYAfcS9kBfV7qyF537hJpSWmvon0i1GV9yQJiiUqEkf51GhFP7X1my724mN7
7K7bA/q0u+HIrMTDx760/KEPDL3+kDfYlbEn9TapQcLr+ELz+rPoi7d5Uu065GTSKHiJ0soukmFr
ffI5syq9WNxKVoAonK5PrJOWaiXrQ2vBRYPEjp3MDq5EL3fpW2xEpTNfULUs1dQYkaGQJKzPSwY3
2UQs1vMRGoKWUYI+3TF5zXwqu9b8BkMGUduPt3W5OU62lRtaVrjLGIaqmuLa5DT6uR6akHrzIXX1
ENICKF2d3Pg/M7P8jDdfD/khFWFPNGcV6fcgHQvlR2FtwAfXWbKkrZay7O4bG80IaF4GjuExeB2p
/iz9NpN3DDF8aC2/Rv8h3/PM9Xcirb5dO/Q5wznTm3xKPnVJfV8Z1qOk6YeqQOU6hjE6lMJSVhA3
fubqznv3K1fBSkRtUI6lQvR0VOhhJcsHFOsv0O2ApwhWIDerx4+3/l0QXnIwPEomfTcM01x5MPT3
nkFb8uzJrX4dR8izJvnG1z1vwtAtmaYz2fvq60a8Bk2zaUdIkdaLnqJniEjFsIHgXP7I2lOXGoxs
qhiyrNXhmBMe/UVFlC/S54S+btcyJb7ZWMmWkWWlb3wI1deW8QiLkUrah/OVjlCUb264wJaR5Z+/
MTK1QAwCiS/SWxbMuVl+rjj5u670b//BpzckVdHpMRKbV75G+15LmjhnJqYuV0c5TBOGn8jj343M
r0n+v62s7h01ZrxtUCOwoei9CGMrko5TMpt3UqIh3iXP4zOP6fBWlJLZCZKmOf5ni1z5d6nEDH0C
dOQJFoWxQKI+2Kh/D/lsvJ5aXqd/7STTPk8/WZHNaCYE3OeZDNERrQD1otFpHH+8lHOOYYjcNUuK
xhtj9b1QItMDRmuisBD19wCi3E5CRpv5WP+ZmdUHQ0u7Cocl5sOKZLyRKC5zQFEaMhFD+c8srb7N
VJZ5EDM80mPagq3It5HQ7Srz68dGlp+7Dgxvdm0N99UKKRwy2s5eXimIHH32deZCFDdlzujSuxl4
8cfm3l3SuPtbcytXMBF8jSkpjOB8Wi6Ivr2EnulaBgQ75ttvIL63jC3pyZtQgUZkPwKIECGedPug
ii9CI3jKafe15haZ6tzF9HZdq/iqtH5tCAWmkpAipNHIYHlC2UMX6XOf6F4xDfuPN/Lchc2gAPCZ
oo5M8bs3EWXrAiY6An1AHWzQlz9SA44SZbZdpAygjMB2AOxJs5/KqDqZUO6FTnELvbW1qLyUBulg
KPqNpTAoiEYa/fynj3/fa5Vi5Vg6qRF1P1XiTSyu4rRhJLVcIzNG+RrtwYg3Dk238nKatAQcleAI
dX8kt79ssuYnLcIrMGa2GHzq52Mw125nABCI6FCGL6BF3FAEh5nH6CQbO3TidynIbnFI7tty3kn6
Mgu4d1DNs5lr8fEy3qfoS7HJQPyQx4hiKvrqEDbMzTQ7v0eV1q/Qtn0JaJdojVOZljMolWP244Um
e62ZbxyUM1kBdk2mwnJta9J6+8akyhgEkqG9qHzpw9uq3DqJZzz2xMAq4SsFX206ZZgoFy6KdYgt
5ZYHtB0cxaE1P3+8jWdis0FNy5CAOy/w5dXxaOUuMGOR1UTCXcsAi0R7oI/3J17+Bfm+++NcK2z5
6t/+n+voR100xe92DSQ/wZ7flr/yx7b+9au9/lau/5P/H0LOcY7/N+D8/6bBrzr69haizn/+D9Zc
kv5lWZR6yS1RjTLkhXz0B2sumP/SdR79NBUXtDcFcv7RX2BzxfiXaKl0h02ZgplMY+9/wOaS+S9L
p+4LDl3jwQp8/e+AzV9ZPm+CBDh2kd+nKbIhi5zTdY7l642O+sbw07zW90sVaTzkHsCpw7CPPeuh
uFaPvY2Y8x7d8fymug0vpDsUhTaOmrQ6awpleTJ8jveSpCzH/fSekOHzMTQX7S/hYO4lp2Suwg4w
xUV17PeBk0IA3b/5QH856klPYvH3t+teW1wlEYEp5ErcYrF1Ble3YalfIrWnHgcvPtTXQIKrjfx/
a4mrMNYykiybRwwygiNqv0Z6tLWJy839wZLW1F8JQEReR2BtUIZyDK+yQ093Jk/3yv0Wd2jrg6mr
LGIMFdMA0E4/ZV8fO2RjvqOfCS6c2eBueMjvS/DkgDg2HWXjs6mrhKI0GC2VLGscbMlTbSbjmTv1
KypoR/kg3CHyt1WUl87vKiUpA/yxwXV66poklTk1NmBGf3YVDQQn2ht72REvt5zyrItoGlh2VePc
r/PnPGDeohHTNLXkuyb7qoO5/vtez33G+5MOjgSqcOWEYU3p3ZeUP4sRdkAuqp3vqDvEOq+YkvIo
bVSE1rXN5WDTRJFVumHUq9nE091rhrxNrRmDtRPeyd/QR2dIss2kdmc6ymho2YmTX2cbR+31Mlud
hBOrq8MNzBztO2tevIQBA3bDpJvXNuPgBHZ7HXjKRo6ybNsH9vSVj8RGKiJHqS6nITgoB6Knp3ry
YauGeH5dVOANxWSo6rsCW64HCGrmeH/JXOwj8kUH8Wf+LN52V+1N6Ap3Wzn1awfjZGEyzDRis0w3
TML7VylkZWRVno3ofC+d2+4lfzQYdrYfGre8yz3BlR7MR/OLeRCOyADCU7T1m6LzNnx2cZF3v4HK
DHLQ3IequQo1dI6MAjoVgfPYfJbd1FPv0kfBVZ3O6S9mm+Fqe+aToQe9tfpVygR4RaNgqslL55Ee
yzrxFM0RIQLGi+7m+jgB1G8YfLWh0rDu47zaQBl06eNQg1bWVaFWmaqRYRSob7x6auogQnloHNlj
5Ml18byxle9imcwse4XQTI3LoJuyOo1iZE7Mvy54lFyld5nr37W72a6e2v12M/PM5jGDTYNCR7+P
wLkyFaedai4Iul3IpJ9Y4TqvrzUl2LrzzjjHiZnVSW8y3ywsOBCcvJayjRNAmnUNt3MkG72rXyiH
HYSvynE4/P0Yw16+XeA6lIotKrshlht39pYok3Pjag/JUXKbR8ahboTujf00l0bGm5e0b2hCXC3O
mAuqHZrX2TQyu2ar4LF+bC3++HZV68NW1JkyGwVhWmIeVTehZAr0V5hFUFq3eVvR6Wwvp8hyel/Z
+JTvv6SuaBw2RMM0XeP2O11g2I9pB04fJkwh2j1CWChASlBmJu1nzxiUjZOwROTToII1HpPUqmRJ
JP89taaP4N+7AEy3eAFY005v61vBbXcAYB5au/ykPmzYe//5sGdRyCarX9qJK28Rhx6U4JgtfgpC
0mnRwfsufq2flX14yNDktRv4G19Nd8Psqv7C59TB3fB8FU1LoYO7/Kw3XiNEg59GwjKg0Gs+ezDM
3BHNlrto39tL5Oz3GYLpzxtG36UxK6Ord206lYDgYUuQWktef2z2JPOherTszpkceQfVq0J7cct1
X6v060/6dq2riINkkt9FfvrfnzR/rAVbTpaAegFoP7HRG7CZGXYrov9oJ4/KHj1B0g/hOEmutJEQ
nInrOvkbGEdeVwvqaPVjWgWAe22y8caj5MF3PMhHZqk4ih27gRPvN3Z8+WurpZ9YW0XBgMEUSp4J
8Q4Wb22Atv0kMpDUqmkZ36XdwRj82z6smRQnwKm8qoxvzNQEc3ertR5KZBsH+fzauTep2VNseJfz
tUE/NoXE2pndfETD8gJM927ymmNgi5fKRoZ5xtlUanCGTL+Ri2bdu8maGN0w3UIVTrqBR7gz1Wwj
Vpw5uicWVu6MLMxAWGJzxfCaodu2r8MXlQ8bn/CMFVAcChRT0xLFd1lOCl9ltGrUAsOr1lE8ph16
2d58kvbFsfJQ43cEZys6nDOJ7gXdb5JJg8h/GhyQIRw0teDVqwkW/PGjMqFBu+UNZ1xTe2tktXvQ
1CA856xLY95C1V0VvAmlmrHD1YMhP29s4pmojjEThj41E4birO6QJo6aPAQ4z538J+8PHZMcBxL2
kTzA2fK99/k4dRsAeEuRUJOXJ+LpDo5SV7ZCv9hjZLqjMs30STqkDe8bZuGacAd3FE62QsvZHX1j
dHXY/dDK4Xy+LtK/h3czfTMO0q641o/5wX809sJF8bW/Tm71jbbLuXN9strVHQaFWAHBwBkbbMZp
XzX7ZM94yz1KYM60WS55FRNbxTSNpF9f2uJAbNeZMYDXMRsqpLvVe8MBGvywvONiz79Sv5Z3yoHR
8Si9ez+kA/PHb5cXl+RmHofEZiCXzex6Fz87zl+6g3XUnMojNXR0d8PfzlyvGlAVYo8JvpQC2un3
R1K0aqcEcVcmPFXuZE9ucknZxakPybV893rdhbvsttl6355zAd7VVPdBZL6/1qOUAWZI0MS8ufra
ab/URyDUdmGbDu95iFW78aI4MsEq8zavmnNBY+nFi/qCKkEq43TJ8RwpiEBhumfg07fxqTd3gWvZ
cuXMdvHEnB+33Gd8qI1L5UyY5+nyb7PyqVl4xRBWIZTtVJXKkg+NmREfG19za2lLdHmTLCFXKUJM
YmkoS0SfR8Vm3pHdQol284P0G0bw5GROeb31zHwVlll7+tu1LWt/Y7dWUnUWJuzmX/R9r9rdPtsz
VAz534CHYMA4np3lKMqu3ndbt85ZR3qzrasroK4FQQvGZVspXAzX0aX2bLlUh/boCmh7EsRPqIxq
DkoCm6s+F6uJ0RSFwF+ZZAunq0Z0fxJDFZ6luvfvJQ/59J1/90PdKb/NQ+D8/cIhofqNuTW4tkG9
MWdMebzzPy33awZcMvo0fG0c4yIFCiXFG1nDmZcUBnliiJS+JPFd26pOok71y+BPtJSulEOyV/bN
sbjdvBDO+S3yQQpNAa48AL6nO9m2UqY3KVGoccO7+GvuhQ7TT3743mxPjuLW191Befr4rJw7jm9M
rtFssSR1cSGzaVoGnAxGp8wcjo9NvC+88sXe2lhFGuSia7maORbCAVl+N7jwDxDJ7H+AvF6eSSem
VtFllMVCMJc4HmcvovxLVDeALK/p/vqIv13LKrTkTa1LUY6BpczDfAI3eVnAeKGX2IzDiO4Y4eZO
z+aD4P3tTTQXxLdKewlSApDvU99AFBk2T8eo8aU+MlCNcRBHPureEO4EZytIn4lkp9ZWkWxqzYX9
grX8SneLdDcTQPNHwWbk0W1ki1+WABreb5ZFF0843d1Ts6soZqGGEraI2b1GMXG+iO4ZZrtPD2V6
GXmmvbGlizOsrQFlF1UZsvl7yGgOYVhCkiXiTS0VO9Saj7wtuW95yJOk/4MLd3k+/o+59VErKA6G
VsjipvvZqx4Y8FF4RuGEv6sr1Yvd0pba23S/9SnfxxTUKij76jQmKRWur3lo6nGVLYtEbRWw4WcL
Xlgb/vp4K9+nTyZQfRoDJsxf/ncVuDRUohdIHtODsosaCRtUDhiZ03lJrm18tHPLeWNJW1XP9K4x
mCuLpW74NLc3MLR0fyspW/7G2i/e2ljFK2AK8VzK2BguyqP4yT/Kt/kNz47jlge+D74n26atolUG
KyFkjF3EhOXLIr6b1E8ff5bzf18BCgnofyljnMaMsu9GKPn8/Tp+mNrrIfr68d8/FyaQyFqwMwth
ylynzb0B8x+HiLiwhNuw3Ok2rEEHeRimxXj1zXAbedpROG7mAGe84MTuauM0bZDmqHn9Qv6+vYMU
7SS2+WjxXpsc0ZEP3fOWQOSWyVX8TSvmKTcxJqcZYpv4EKJhlIdbadyZAHiysFXczbWuGLqMDU2P
1U39GLhLtcvcNXcM19lvfLwz3nFia1nxm2xVLvSZmczYEvcoccx2e8c0Dac9/DBTG8kR2SmRZ9pt
GD0Tc0+MrqoIQzyqlS8vC7yyviDhetsfqJw+MLb9U8CT72NrW99s5f+SgLohIn24JzWzFh160/xe
iA8fGzlTOwC/IStUXjRRsd611pRS96URPTjecBKVWe0Qudled0a7oxNbXm92Ys/5yFt7qy2EpFOq
Zsqqltd7e5QOPlliRrei3kQHvEIWV6GQhEPUDZQSARytuwhjpSVMOGdtg72MsDYcf3LFbw1vVBqx
wV5jkA5k+F14zzQNxgJctQ/lfuuB8Sr0+u5HkPyYwEnO1L57n9Js5GvRrvxBxt/Zmrf07g1X39Wf
BaaZPTXO4MjOkv3LPHLs2t7OiM650pKR//dvWG26KiX9BPoGnTWmOKEk3zPAM8utf3I83ppZeeyM
dIelL0tlBCMYGnmXOqEX2Tpz3vaZQzR9+th5z8WAt/ZWJShdjtsCfZ2FnPw0xZ+Mrah59nAAq4Tg
tpDOACWcBpmGZ+PYLQ5kPIrUrT+HuA590S8CSmsuk0OcLXTOeYswSTQqoYAv1pee3oW6mMjICg62
uU8eZNv6Xlwn9oIsQaQ4dLfcc8lt1t7J0/d/7K220JeyjIwIe+pe85SD5S6QgW3a0dm7FiwJODEa
e/K7+rgaGjEIUey0X4Qfql3fMlNV7zgI+nH6Mf+ufuqNE7vpr2kzZi9X22qFJA8a2De6MhAfVlef
hZ5jLGoMiR4opDBCD+EXW7Aj0GRwvcfdcLmVs57Z0hODq1uwQqCj7DWJSyJ+qcMX0Th0w/1Y8kgl
4+PwmQBCPj4H57wGPiRAGiCiIN7XGSzDxGAthKyxdkZHtVGEfBHsH/4tEdwenrd8ZsvcOo1FUMIq
8x5zymPvzM5SD9W/KvfCnmlFF6m9dRGeqWHQwWF1fEbT5BGwOobmZIW932FvKQ9pl6HD9KJjfPgn
yBbQvW8trY5D38dNRU82ekVZ1cxjfCnszK6I0AKTiKBbbz4az4RmnsVUbS3q9+a7XgETSYshEqZl
bSDJPqGRtY8fUewEmhTY5mV84QMq2cgsXgWw12dCp0EB1posHT70aVzT2izMCyRvdsln44v62foe
ev5TfwhG+pMLznL+ZlS75JGpny+bEe7M+4RjaKq4qkyXad3u0Rkcjujp64JHivdL7rt0n+XLza09
k2qcWFrdegUMrbTXsITqix1cVnsfW9pe9+KLTVvnoszbVa1ctIr9OGvSMdqNtz1nUJKBciKw+DQv
3V7DjrzNQ3jOcd5aXLlqaiqDqS3fsHWAvC+jb5mX68z0IRZYmzUzgXwnPtF/cDeCzda2rp7LcZmh
XTeyVPPavGjs6OJPRVG/RH3+7wc2i7cfPS0kK1SEAlbb2lpaX6JxzwhMsC2Uql4/oXLNDEmP+QbO
P8AMLPIAKNIt8tmLOPfpwch9/FWwkLLpLq57ZzH4azkT+Wd/15KXbX7E925zak8+tbcou45tib3/
RggGLnMb3dGuju0+8Kb93/52p/ZWlyGSONEwm9jLG7cGuYde000UgofQ7O3U90zp9NTa6iZEh9XP
ewkt3gWzmt91dOp+dE5987/oRi4bdRrRTk0tp+XNcxD55WIoCxa2mFqgNMtrkPGTnPbw4h+UM7FG
x1Wn/0TpYH3fyq2Vp9nAEbAeUViypQNlg6sFjBu/bHXH3+e4CMGruqoymJO6+hoYP2pjVaGyQitI
/ipo3AXJVhnkzNYt1Q/g/7ADaP6vzhjk6B4KTrD4IGJCyEgDvjcAycg9beN/dqZP7K0CV4ciaseL
iLcOn4rZo8L3mGpwb48uYsn/q+TzzClD8wcQCFeejuLIyutDpr8hC0ILabjw91R5DrnTH6Y7ncZt
4aG0tpmwnNvStwZXjm+hgNpWPgbVffNt2c/Kad2ltsMraDOIvM4tWfn+yfJWvj9MnZygMRfs+i+M
Gneql+XRFYI2aHiAzZe+U8d2uuOJ5MQ7+bthuEiuXFTibrNzubXPqwvXClvkhk1QTuo+e2jDS4lB
0zvz50j/pyOxQffK/Y+3euW9FDWqEGXjgFr/5JL4Xliu9alzVE88DDvt50b8PLtCBiJwR+gQYtY9
riKSRbGaXj9scLAYpErnRH18PSt0Tr6ntrBVzn1/zSOFj7Aq+BTNWhg3p4FNabMqKRJl8V3lqYLn
fMNwIi+6Ti+rHwPimCDZSnuzIXvWgXn4aWDoqA2tA9xUqFMqFEBmmRn9DQ4HYPk62+WfJVc8SHfW
Bj3zXIxbrPxlbf2eGBWTAd6ygd9MGZOz0XXZAjif3UWqH7KqkfW+U/5pwgpUp6Au83RRGi4E2xTz
4zg3zoZ/LB5+chQ1C4EvrPD/6HOtgeqKmoyy1o/oULntFeMfvPog3Ai2ch0dB2fRFouvhcO41eR9
t3+YQxEHCXWVlP4dRsXSGtEKEqpHZtk+BUXsdr3kbazs3Q6+2rAAj4J+hxG68sPaR781s7AR/e5c
xnnsmmuG3NvG/VLfeW2obZ7tsybRaUJeSGMSybo+H9D5EbUGlUfJupbLBy15TPutjui5D8YtvhR5
AKC9A9fTM075lHyw1jF20YEpxrchlXjj2n8cnOEILcQWRXuLYXN2Zf+2aqz6QOnkq4wIRlg78B8r
ZD/lr+bWGLDXN9zKFQEF8aokbMCnW38wteyERZc72Pkvqa3toPNED9phgXSknu9oN9p+dMPL3hWd
fl/aoEHtDY95VwfRLKbagG3WQRK+f7WL5Tgjc6z/blwJ5aInzsOV4nV7wS3zneBy3/NKARo0PVvh
vQxjaivXfffQfLX/ytiF0fAOdFz4bdO3ofZb3UeH5N5ytf1yAZb7cIs8ceZrstB/G1pde8HICA3k
Hn//aarnqDO85jPCvvKQQ3fTfXilHT/e3OVWW3/ctyZXt55gpUIrJfpvo75oi6cCuTRIDjtKRLsN
kY33zCl2cSkUkHkSWgDKnN4/tdozF74xfvfyZycC/EZe7f3ay7fV+Mjo6P/Fw/Z91X5lcbmb3qTy
YaYg04zyv3iheLkjPfN/vegTmURYHEGWeaPLcAnthvffcbpA1HDzgXtuc98ueZUuwk8uwl4yfiu3
oDdho+rIJd8/mE5yZdgo3bhFclva0faBOedHFu1uhBFIxgl6pwtHTjuQkVTkwPwB3kb71m0PC0xC
PJguU8e339fnlvrW5Mp1iymqJ1S2cd3eEQ4Dgb3b94eEFtB8j9QJBWcmfGwG9vNWuUbIo6DarkPT
LIWMIMB7U0C/vnSMgovmaw3Hv/eLjQv5XAyyDP4Fg0qBYLH6lD6CrPUcab/jIwSATwYxYDhuR4B3
96/OywLMNEBIy1y4K6cfLqgDEPiy+jsTX/LuW5fef3zY35/B5e8vFxSEeeCd64swD8CzyM2MY4RP
wpeF4jN/F6jUC/eKXT3O19EmTu3dF1pZXJ1BlOEzqSnm34A/F1RE+l+kndly40iWpl+lLe9RjX0Z
66wLrCRFbZRSIeoGJikUcLhjdex4+vldmTUpgrRA5PRNt2VFhI7g6/GzfD9U15N+QAXGtZavOH+f
JW8nZ5kpI0enwM8UgNYzfGErTVSF/toPOUKOBTGlyAq1t+s+TA7FnQj4lJHjNb7d4Q0jeWUkeV0o
h4bXXxvesNc37EF6XBnvMy//8zdCI7ioCcF0itH5cgLNTjMnwN1+6Ndg/mw6/A7aDTq0A+kzi7X2
wj8Pbwtso2i2ldEKd+5s56nTGaCyf/RheSO2n4YODeQBo7Ub8XyZqqBXCGyiaHE/y4SgZRP6Nc38
Mde3DWDQUCFZGbezGxdr1FJRgm6gxRZ1Xovd1jrtqDZO+yF2W3abRuWebFDwHK7GX86eJwgJgrKG
iAgEtc7zcllTVQQcu+/ZNtlMf4gMMvK46DAXbTRro3YexYIx3IHov0SE/pxWSjXi9HNZf8dX9W4T
iXQcboJd90B2a/FA9fOpc7oZTo0tgiMQVYx5zuCGQuqDP3UaFA3Gw5yXqtybLrOcmBKPz1KZPOfJ
ZFK+MUfe16bPGQMrFjEctZNo4rOJgp79MWGqWj33rFpKY/lOwbBN45WU1dCLi6DmJyuoduqmdIBg
ESQH+uJIeOYQhkiyOg6jW7dARifbxiBs3PezNNcbqMnUJjppDODJnyYnT2fiwYPOdcudp9lxBi+H
JoXVPrfAjKFA2s6gSie7eqnWchOA5I/3uq9qbZ2+AXFNmtytrbjvjirAZ+jdh8iTlvgc2g5FMOs1
JOlM4NBRfcmgvoLu3pGyjmguZPM0lJwnOlUM9CLCbUmPnU4kJgdzC/JwuiVcm9UJ9S6z1VwhKVnx
LepjcbClXoO2O8cAN9tJHN3NuowWxnWi6jTjnp0qFgEzcNSU6XYedPSQeSlt0BPjpiD9N8DIS2Yr
f6eFvWkwEdVm6I04/0ZiKGNFlVHJLIemCWrWtxPgzKCpZEYxqCCxJhNLANJ3EksKqzmT53ugq0r1
ZuwLyLdBl64nyDJRKIc8TpgDfaN3bOAPdjfG5i03ZyDmXQNg+DENMkPSDTD2Wx1SMx6jKoSQvKmg
svkkI4M1bvVy4kjxa3SQtFDidZKgIt8p+0hrZwcKGKyubehZOaQzTB5o9TDmu86YlHZLOkcCat/Q
Mp6BziLFJv0OUQWi3E3NaNiHCf9AqV0ZzMjpVgP1z4JnZjnFbd8nTHmChDWdVddpq2r2LG4mdqSn
05TPmzlrm7ZzU6ty8hpQd9p0KMmQFfDkwQtO2LaVKAd80pLY1KZeaUwQ6QJxzUgUHpmlYZD3PANh
0E3JoFW38lD19GYuuaTe6C10J8xAjbVWOkwpftrWyDFbksclxSmQQsPMaWYABYmB+WkGjYf6Kge4
WgbhSqWS1LhNUybajsR0MAONtPm4d1Ax0V/Zsab2f9TIC+h+kScihlhABhcNmwDExxUNIFZm9yE0
UObhh90Yht5Hdty12uA3HKOMX1fpOjxfLQ1nU0uG9L5vuj72i6lpJUjsKUT7RmRoUT1kVpmglAFa
KJBr62ezQCpcYwp00RR9zrrG5zyhk+NmGrQ//YpY/LmvKQPHXDZz2cTl2JR6vu9sM8P5PqTKECPK
3/J0yybI49wUtKNziQAIlnnjlRCHtL53datUorByLNBRj+avuAlsYjbtQ2E0pbUzWcwL47YGTUpP
7zOgEeUrRqC/Krmzzek0PhZMNRjCHTY0B24Samt8n1YNz3YVTU3nWiZmYd50UDWgoVFnTvKjoA6E
zrBoqW1tVZNS+QdPMRk3Q8o1rrr5CAEy4qFbtFE117FbSslNB6WURPckG9smDm29H4cnjcg2CVpi
xYDZz4XTe7Zlx3PQAWvv5JuBytB98zWFl8XkgzxPdNmNdX0kUBug+AmQcUHdE+hcuQxpywBHolXT
oNT7hI6eQXEQp8itpUqPjtlwstUJzNuQ2Lwqxw4LskunhoeOpHX4K24rEwpKoNfPidbsIUFhmd+1
GLqRIQqCR+OmtR3e3Br1QJISHHxpLK51pkKGkJZyR2pfbnNJDXV16KtDpUkQRylBzAHJgUDerNql
SZMquw57K76Xk8GhT1ROmuI25WhpuykhGFhZ2ypFh0OGOddV/Y+YQlwILaVWoeUuRAbqIkTvQWoo
7pCm2Cw/v/kveBaIQIGOhb5BwK+XF/+cznqlE1yRZXLtkHmnrMZpzhx5EwnyLxbEb/DFJSOAkkKO
jeESBrX/Vt/pnvohWpxSrw3gm1JXieRQdUV71WqI+dwdPLW9cO+ladSkamTfkTLbq159EJldtC+7
Ener3Xqx1gV3XxQDAMOMHCRaIs2F8z0ZHC2RsKdHVe7JN9lWDYY/FBHa9lBkQbxJ99h6R9W5yw+r
6B8DKwXYRPQSno5wAaFErVbJ9zowow5APq+A3XQnH/NnUcRZXYlGHHmz6l5d8OVO7C6+tk47VSmy
5LtALkEMHJFmkBMi0RL9C+/ds3CfWEZfPnLhocoW1BUzjWIqkQh6lU0XGlWR6BmTIpQkmhszRNt9
tBbuO6+3MKHwDAgt8l5QVT5zjGczhpYhS76LCJH9ZO7Q9hMa8b7zxwDNc5+xBK3exN/Wv/h834j6
R3j9OlScVctefDDPu1GtJZRcIY6hbaRAQ5/kenmX2AGnXivgeKjEgzOOLCKCjqdrJ3OKGD3D9ruj
08Tr4dig0dbBsfvzU2bNyuIMGBVIxgMw/a7HdwUyobK2T/nD/87EYqszBtQMQj/vdT2BhZKogFHW
BqRQOqd3f27ps2jpbMyQQVIthElxZS9MjTWolJZhvZsvIp6uP+FOHjboarW8IXXLO32DfKjPCrji
7io05Py8RkEY3jQQsQXT9iyYn0k8GaVueLdflPEq3VhXNFQsoInw2IcnCm2Nb/HNai3H+UY/NbrY
6BJzqjZN+/di3+915ETFo61/UlGAu77sz0vUUNaPnJkQCQBnCq0jpytyImmBfI/1LqqM5UBxxxkx
WeeVbVESFzmGh0TTynxeGFPECxC6U3TUc53VBEy5Atni1noXBPdBd6tb66b/ZtwMoRpmQY8GSh+a
Xz+3eWFzI64kLifxQEWU6/QjuY2dPdrGu7xLNk0kmo9RgreOezp/1msIFgASCDo9wljLZCDUt2dd
a0aY+ZNRYgUTupz59epVcGkIvxha5gEduGDmLA9w9FEZIOWINScB6t6ta3QQ9q66IZH5tlq5tWZ0
sVJiK9V7JLdQnK2E/LvQr0Az3DNHsKeN7JtfqJ68sA8UnJVCtwmZpzM8MYQt5VmZRhzJjiuayVF4
l25xKuMaWP24iyvki61FOCEeEKVJjQEfVz/pT+q9GQmL8V28F3AnqDpHLXK6EB5br7479yewar6Y
XizONGVdYxcKdqAdzfvyReiC6N27aNcfwjkw7BI3XxLaN87m57viHBCAvf/F8meC4YuvWBq9UziJ
+s6fG6iB7yuku4bBrQL4a2TzC7VHF+6lE3uLFcSzQcrUXgyyHWWpD0VX1DeXKDIWY5w+GyaW7trM
nttErBCZbBxwOAAQAjvd+rQfzbmT+avOw7h8tdPDvIa3Pt8XwgKWJ3IR5jmWw6hT6DHO/DWXnlKE
iQyb+CvzdG4BfX3oS0ZKGdgxZwk/UtoGyn9z9hoDBPY4++NDurP93rOiFLXhIfZDuJaTvGzRUSA9
ZECrcok/GnmZNpXEXhNkestHOlUrB/KFawefBBEVMWgX5GFIp+D1lrJXmeDeSTfNNagQD6Zr7DT0
dbDb1VSV2L+nTsSpvcX+rnuwrCTKXusAwqOeei9OlOpWPIuE0TTiAaQ6vfW2gdUPXezu2VJGM9fY
q/Ar40RkBXFstnwvngrdHdnJ1uPPV8v5gscqBNQdMQa4TGcuS6KjSRNlcK+jYt4BSJlMHLpzPPjH
RqCzI0M1BF4z6vsWfmzbIRcQZ82LxrcQEXNzfmTTSrrj/HVnQccGdc/ivkZu4Qw4ACbRwEvlqEcj
Sgd7wCc/WR26T3HrcXcMRClmt5YIOyelwiw2GiCCwiE622xOToscgYJjH2qhFdKw3SAbdt0HAssa
e9JmNSt+ds0tDIq9+OUUluF/TX3RHK1bBZiDMoJaM1BXCOSipGJtX59dc5aASWNPw0GBi7IskmQa
sRBry8SY7kWFQRcO+1846MX0n+y2hZnFbmsKA/VtTXYUTiU55kG/4UG9V7zcl8GKWHWYz/yuhbnF
HmtyNpUGzNGt9Ax6GRzm2WtASVy7Sy4tSR3KWkjeiDoJ4KFPp8pOkJRLdRgJRPdI49kjxrB1tXvR
g4BL+kEZvG7NYb4wZ4ISAR0t3C4X0n5sbGiW9PAqRYLfBvG4gd7RP/cpsdy/mhHL9MsyhGpna4MS
8W6MYfqGpAeWPrlFRffGHkPhxsqbtSTOea/Tp0mh3IczBB0ri3nTJguOT5G+a67sCY8ZSBzApD+J
vV7au7GLkr1oWtsD52nEU7OOWE5fvjRulIK0MEsgw1YhrNEAvBG7+qrrce5fLQwt/B0Gvc5Rael7
8mo8i9pAK+DgTgVKoGIXrJ4jFzYdGmTQuvVJjjgrT+bjxKYxS+Euj73b3wnhqNo3dnrv/pr84cVx
/GpwscuLoWtqksRv4jApwLbtd8NedVNfWrsJzrwRpLtRVIOXG8irGjbB6YRxMleg5TlvcmRH8hPk
ZNEvnWxtd9jjCkBF1lrbz5q9xYehy6hEd6b2VupwvflhqrY/vz0vLYyTD1osfID4mhHBoTc1Up6F
uKrtz5ERWTtRJrSaNRerbHEYw80Cmx6enKgPXNzVo2VmsloIY4gGI5wQh/lWdM+uj9uZ64F5snGz
oIIcfgeaeE/nKdbKhCiS/GYA7RofrHSn6yslZJdmBnWb0EZDNEjU7J1amKhTxUYzY2YAE9Mad2Rr
ZcQXLKDXC3l/FMMAUaguvoFb8jznzvDmPHQo9ckPilt76jHdavBMJ1GXveJJCT2B5fTAICjiuFLQ
9bk8BKH9ktVzNryNz1oIsKk/flOuBCg9vhNQgBQ4POSzEbwHuz3xit20oR4izzfWYx2stZydF8jD
cfzyuyxPxnaGSnVeD2+DV+w7bwzj3ZvpdUF6KPw0iP3qqvNr1CJiqWbubkR8dPUWEltrsVhPfoPF
8Mda0hpSObyZL9QzIxuZC/SH2T7KWtzsQMJ34x5VoLtf6BK7cHqijwn3twXH6DzS59ABBKimfhMB
gHST+aU3HUePHD4LM3z58PMT4HyVod0eda0ObgjM/RJVrU+N0F1ib4qF+K/9zUgefv7zz58dqL9A
JwyULFANr50xpmpgG2M2Wq9tOIczXtpJYG6TSHelCP3z29UT+vyMUTTUpyENjRc2hEcXZwwxetRE
EPvVvp5DHfRUe09vhEck+H4rX3bqLqMax0AkFmXIKPQCgwZO2OkRYDRkjuemfRaVePDBsD3HjXCZ
iyAN18B9pwfapy3oNmOCoPYp4KiL1djGhmQM6vjMekQMpSua9EGV3f3zDwKMUEPTEk4bA3S10w8a
eax2PJOfnQcTXYLK1QhNyxlKGnCWr1bZYxdG78SYWJhffB+KpkSuw1j6xLcmMMrwfp7rbRaw28xb
9cvFb/73Zv5z+L5+2WKqWpsqTM/lZ7otDxrK0wb9zrk2dkUwXEmPnacaazW4a1+3qNLUIaZHJyY/
a7fmDoCOHUhWD2IgyW79KbXYYudft7iL0J7lGAxfZz2IBsH6WkIvsnQtSt/I7hceOWvftnBKOlT6
9LyQnxnSYhq+zfbV2wGAYnRKrUNj1mZu4aCkkO+WYgykMNZF6Q4aGvsp1MBoZ7e/MJQr37ZUQmko
JF0lDGX6JFQS6K0AEOd7JwI2a7e6BVa+bbmpy7Fq1RHGklcO2vGfxowIRbx4nKbr59VpJvWvZSJa
8uGW42ZZHvVjrZZOlivPuY3majGaheRhOD2ai6p+P3tx/A0BMnXlVLn4lX+bXXZOtFPd9tSWn/VI
eo6fajTn698zt9y2YP+50rZda605dWP+85lC4x4ZVOi6LpZnqXdcGWFPzSNVf6AomdsrY4F6ocbt
Rm2tEWrxdPzLHNxNVVEcuEjLCwflsUaRDPCeXZYjmizejizBR1peyTGurZcjhlissz9PL7o/7Yo3
D7wkJHoQXzs9P9u5TlFwpSMCIII1NNS6sPcGXwnIjtnhyhyeegnnxhaHNerrUeEg68/dBDzyjIcx
LUDjwcKxXdXn178CwLl4qn39wMWZXdqUjumoPyeZa4N00nioxQPc9DZ2pZ0oc///WqhfDS7ObNss
SSrp+vMU2eyh9+VAtIHKd23/xxiIO33Nyb0wqCYyShYCvlg2Z0rsdtkYhdmmR953/VbA7GSzGzYr
M3dh0wvkAJ5CGnJXeEucLhPGmpJAjuRoPejXyatwVMRiQS7esTzzWaRWKVI6axfuBXcFuUdol+Ed
AR2P5dtFJ31ftLnxPFubEY3QifTa1y8rX3Zhn5/YEEf5FwdCykamt53xDHIRukgRrdS2U7+19/mW
u/OLeFWOgwt9FLsLtX+YNfjcECfGF7tPGQivU9N4rvwOEbhP2G+8FVQsA1Xn3rSRV6E4F24mgFRM
FfE3BB/OAqajnqXNOJLjFAdToCBm2m6QmhMggF/BHJxPoCV0sYX4I06YM8ZJPCl2J7P6aNrfKs3X
rdc0WbsXzj8IJsC3+qSZIKCy2N+UoatmbjkiwOwGgHdBGO1daCsE88svbO7z4/LU2mJz5xPUsUgn
rIkDDEpLV/BtvWGbh2ux2fN1CU1x8C9xAwkyzTI0m5Ik1Z0WQ9fuS2VvsUOVT64OISu5XVsUF2YJ
oXP0HwHrCBLyMqAy9GSiJBuOdhnF4101Bhb5Z+h2sdDRJffFxOLkn6ekrxI2YNySTZ67NBT5PikP
BM0DkOl/psr+pzkIjAFtAOUE5AeWx1Vr9fFowhz7xsqDieQRXXvlnPsjeJEKjo4u/u8ZQ5Kao8Jp
j/YlQF8ScAWSIPkQwmLwl9HZuKZsv4hN/vVFKNo3RXMKgkWLkyLr7clGQdIxc24Zu0lyUOVQLXTb
Vtyt0dLBbS+z1WDlbLywt/CCg7o0Agh4CC8XRgWLOo+7Y+ub3BUBXwdhSnoTuz16w1YvzgvL8MTa
Yo2QlpYsk7qjydzEgg+EiL2PjM4RhbNl6QoQOfcGRIt+/pGfl8jpow5OF4QvhBwVtBuWPVamBAVd
ve2P6FHAiQ941x2KEeF5oa5mrwb5Lo/gg201L75ybM8xEcFf/fILpwog3eI3AJER2ePFs5wzgGnw
YsCv4LyLiKbj9RCK2ZYg5/XHn3/upUFGfamOt5xQOvp0l75cd4aSlTXULo8G9h19LxkOl7XipDUT
i3lUnCYvlHY4TnQbU1Q55tvEWdWaFD9kOWtfv0P8El++Y2oGUkE+8/NA6TFjNBRVF5Lh0hvxYs2i
1TPlgidpgcfy99Atzv6yL02eFcKkFjYc64NFqHQUiXZWoGkrDnLH//lkrZpcPMlV2WrtscZs/cW2
kYU+aheObDOBGzls2iL8X1pcPHs6u06cuBk+M53pJh+3oi539AZ7q3gaLCrFSjLk4kSiHxQVLQhK
QTrldCI5SqG7AQY1ekhiZFQde2UQLy1H8BHQViuEkNA4dmqAMItAKW08StMVkGveWB84+tBXhk38
lsvl+NXIYm0kPZov5GQ6Kg5EKfgjGjy+lV5/JaBqkwZQyJ8l6vFBldfb3S+N4Ffbi0VSWENbAa52
bOA/+t2TARFd0aom38YPyPdA8WkdenZxTCGWhhsWJQVosT0dU1sD3qktpmP8hx2JMxLB5XFHCBhr
MWq7+o/Cix2/XjuqxSCeDfLfVpdVgoaWog0rn462PvlSvasq4N1QQjTna+7DQpT487ZVQZCDqBMK
Zc+LrArZKMZZUrELlGchNCMFJRqWgQVLd9phCNF34GUvfcCRiWS+gxhL94Pcl2upm0vf+/W3WGyN
Ik8RRlXVY/tMkYbcWBsKepF2oyOBInI39X5G4nXN77x45ny1uphbRmeEfQYVZ45QCiDQiRNujQ3U
RxmmobLmR11avV/MmYvktWSraQPZatx9n5o+ngYdOm+ORAa7f6k8+sdagmrtA5dN6CnwhDkzMawg
y8kBC/pql1xzuKL6hoyugXqcFRfj0m75+onCzfpyV1WFPpsdPjFV7qUhJPE3qq0c2595wuXW+Gpi
4R5yFB2VqPk8yooUVWb7kKLkeKbfWL0va+5Pc+Un5QhMRIS+MbdEB6LzIxlujBwIs24K1ewF7fJu
NtVBwb24ATrE3lVtNFdXunOXKbqfJns5GTfpGDb0CUJaFrvW1HvSH+WZhZJlBIOlrozaojjlP5sQ
/GZok+J+WNbJS21vlLRVEXPg8AabGUwrkSjPXCCb08dsw/FAXlv9YnGfj+PfNhfnOMv6vpoxjmAu
bBQopnCISa9nBReki78+DZoKCG2IJ8pyCSpmz+duUvF4YDf6q/qji5JAv+s9OezC5J6jukiKQO5H
bosZq9IKq9YX63HIrRHdwOoxGXx9V4XoSOlCtELmaFDz8Ha+LrcAFl1rLt3PCOkkhVsMK3N7cdN/
+f7FcpWUpKmQTTwOTHWN9jUlK07FxWn88vOF/S87bsq7xlA6wc2bXibtoKuh0yRBVaWBjIe0onn2
9LHiAVzc5F9Mij//YrInam2WGNT2XZBxRfw2vU4DAWvAO00Ugaa+evi5zbVRXC5W5HgVFV+pAPxb
mWitbVamadGq8uc6/aSXC+ahoFCcflSdFtSUDHE4C8Ui+NjaLXkzXcUzUO2J8DQ6tSo8Dh1fXQsY
XPq2r5YXM8h0k8ZJqWHzO1BxsTai5U/fQtEFhXAUUdTVRL1Y9Kc7H18IPhggygZKt5YujYGcBu8c
+/PaQ1MFsvQsijdyWATTZvU1f75YbIFKQJE1Dmaht346riM63xQ25y+Q7s1C00TOl/rWofcqYDm9
PDR2KhJFa3SL8yGFUYjGfIpeALWzmMy816C93JYvtYXOYb4xzIefL8cLF+upgcWcKePM0eJcvvDS
7TJA0xWX+iLOI2fItP1KVfeivU6sTwd8a3hoQlca/XWLHaCUbVfofD6i7ihESHpHv/9Zf4/zLKr3
QoYvv+1/gZJyPn+ndhcuN7rRNWYM83Emh6lJ3Vj74OTx56N5/qKAiU+xbJRToIFwMVuTpifTyORj
aQ0BrSuvzbr9MGsBEnJ3pk0PDYE04c9NXrhxT20uJrDojEoriXw0UBRzOwXZUYNIg/mY7wGzu85u
JAQfN+bKIXZh1TiKDH6djQoIAxtwMZaIUjs6T2S8JcwojoRF/THdo8kWgbQkXEu0XZg50ICQL9Fs
gBzPoj0OL/jU98qxb3dFDa6+FTJ7ZebEKJ2eJA6YNihaBxIIxSPyYnOXPZMSdEsf1fxBibHVOnVl
nsSqPjOASCCqOABo1PTFqi9oSwQh4zhA7qTu72Mzosk1wB7+P18OqIL5285iZrACM6jGqEdNASTP
4bjURAP0+5T42Q/7z/mBfE3wc6vnVzdG74vRxaOntFqJWLjUSvZNSe9IGnuxiiYD6Uav8f/ynYrC
+U+L//0+/p/ko7z7c+Saf/8P/vu9rCYOlEq7+M9/X6fvvGzKH+3/iH/2//7a6T/69231UTy0/OOj
vX6tln/z5B/i5/9l339tX0/+IyhacBLuuw8+HT6g5NJ+GsFvKv7mr/7hf318/pTHqfr4/bf3sivA
STp8JGlZ/PbXH22///6bgUDif3/98X/92c1rjn/mlVmZv6Wvy3/x8dq0v/8GRuC/RPIbVV3opET3
so51Pnx8/pGt/EsQNVEeBX4RHskGVmBR8pb8/pui/QuFmaiAhgYuUjKOuEebshN/JOn/Ei2LnyxT
GZOM2MFv//nlTmbp71n7r6LL78q0aJvff0OAVD3ZCCgxRA5LJCzEMYlYxLL632J9CopjynygZerb
NO9TYu0oQZwgvwcYU3Okye0kqy2Cig2d9dBU/aBvElaVxo3CJEiRW0l/q1T1j3nut5rV/6DtmEj3
IwAxkItD+//kk8ZMf9hjEjmUAEjJswfEym91INiRTDazbDwga5qYnhbHIIuypChUcGlSVc3CWZEr
A3SOhIHOq7Vt/1gQmsy+msn1+JTbQ4YwYkyVUX3t7bLMvJrhfgaCQjYHiG5mhuPWRpVlV1BAcCQ3
LZSEHzjpkwYEU5XMrlr0sfbWgyRR/eibIu2RvUwZKPAIeo0hlIGnzrWcvsqCGMNQHPqKzoCI4QA5
yEyuGy9rnTrzSgIh5lDWJAuPgMzKIXZbyqxyh5n2uFmdTgaOYkaK1ivrrtRdxnCi+5TD4fV0Rkdp
Fw8JcTz8ama2JbpAipC+iqsgzpIy9rqxJkDPJFbHUy/vC5kD5yOxNA+malYrv2mzNtnRbKD0hrbO
ND+VhMlp8i43ufNiFbyAMGJvcsct6ly6N2ojQaP0WNoIs7GieUUJbYb/pSsL8OJBB+kJWD1A8bwk
hKIht0aLXvzCqzgtZHds9HEKu6aI6bM+KWl2XXMDpCMQdVjpF305V57eaGm+yXTSwA1zdIn7sT2W
8zdualQJJrNzSt8sWgnMDUeqSwhrOXIzH7K4VLBM1FaeH7tBro9pMklUcRtNQU2HJNOhDSW9qFSx
AEQuwWgtDGnWMPuOsLSPvYoWXHqSamyiyZ1rxXGAcEnlHxJj+L7aHqgVOQN3HL80ADva1Vmf6UHe
Koq0KXM5pYidKHBI9l0rs9Qf5dTI91ijce9pSqmAIU6pE/WWM5sb1Cd1fAuIEtLbOZ0GyZ2kVDF8
s89o22yUODHItibQvPK4PpTaq1YMJfrLVGtqA4jjIK82ppAzC7SWJMZeJxVHjzVYBLbf0qpCxgZC
Icxs3T7Bee8bPOHoTwBNAMkN1jskAtKokcM646kSpOCCD29s0qz5RZMzOfZSTUIm3sa3kRBCNeAI
DUwHGssdHDkhfzg2LeZgTqzeCmJtJt+ceMiU1xoRM+cV/E/aP04z4+NbbJEEr2rQcA5NM6iIGQxQ
ZfIKELDQedLMg3FlGGVn+ZPklKkBlFU9zm4jG0MbmFo2Z/fMJhnZFm0RG3fSPErpHjgV/J3ajB0a
yWZdgMqDYq+0cqsup8y37cKqKrdVlcn01Zh3ZSDPoyNvadflZdW6DVA9zSaN4wnNSmACsQNLmknz
M3B2UFDVxDW0eDKJ6r5ajjX9lpBpumpYZcHF1fvsKakmVQnGuKCDpxVWl24bxWrhnNk2n66YlnLl
VRP/0tfUlvUgYikjd7W07z5sGxt4T2heABBeZXnM3aG1OZpiuinGGlMdllsRUeikB7KGJsOwL/E7
H1U28crL02xK0OGHuqhtjbB6dhxHWil+n9d5epUYSpztdJaUjVsWVVUHKRJu9Vsna2PymAMRXnn9
qNsNsBtDXgyZm0HAnB/yuaqad7Cm7EeZqlnlzYWZXCXKiHe6QSvjW5z1neIllZ6DSFaYzeQrIArN
7pDxoQ86U5asAAgkG2dtVUlHINGdAi+c1vQGtY1HV84tGvXMqA8OjhrkauaYth5oQSVIBK3Mezcx
e/UqJ1I2IBoY89RXWMOuuiIhjVtVvX2lqWqxR7O4WriGrOVBZmXKd6Lr05sxcqGrZVZgG7Rk5D6V
muGB64kaTEg73DXAknQugUZBInhLqAz0Kz02IdjRMS2+rjPSWL6kVy3KMZjK4sBkSdu8Zr1uFx6Y
kOAXcF1vYsgAgAG2QTm/wzZzrzcWdMRUeRrg/JkUHBytm1D8w+NYmwJbsqp+Zw5pBkn22DBfhlxV
k31uELTab7DueP0DIDZp+qPBImg/qW6QK6EzwWnS/mGrsQcX9i6RyaGlqOCFcIsnF8POmmLNnUv1
caztQ23pg2f1OP6Q+wfGVx/ScDQky2NNbrpmU8kbWZfSTVKaNcRs+jaQu0Rxcfk+t4Vx11R2BEzV
PXR8azctsWgkee79IQYFK8HWc2nRXku6smd5CvnnSRu2dlLcWqXyxBl5MJTJdpUp+xjS8b6eG0Rd
DECqe7P5AOLiNTHNW6rhZsqnwSOT1u6UpgEACiJKe3ng+jcNLSQuK5R+xzO2KXpCrmxtliOj1nCt
ZDYeHzX6xge0BHmaxB6GyrmyKZqPlBZBK7ClqgAKHsmzbCSdZ2NOqqRoI4PF0HOucidS1DK5b7FF
AVguKmZA+bPIbwfFJHKoxK0eyaT6nhh54RFpJG6G3RH0zHxNJZbsydiUgYUtjJ/sMJ90Oe4xedah
WFC1txMhoPdlxc00TqPLcTccyjQ1QzszbnDYt69wbaBUppgepdpuyNmjlBKkCzHXETYscWODvDpl
rdySfGyjuBwa10n13OVW6YSo0VM/Wjqy2zkdfljTSEJHRtNal1k7KScHFe0k1+bY3/eqTFxWFlrE
unGKeFnFXltVr1nJ9MNEBvKEKybfgcRc+eXIjOepldhVMZdGJBWtvtEK4NhTpXibOG9cq+r2s1Rb
PlI8hT9rSuwBlAbqGpfZW9PL11mW7W0lv0FTx7Av6pKGfVxB0K80zMCZ7FfCkto1ix5SBzN3kHbL
r6xkpgFuc7/W0tJrnazcjDrC3V16h6EDQxRrqhxaOIl19ZFjJwCNWW2A1tq0PHvis/pWknpDa31w
1Sa7To15hyym4Tus2c81oR5TOagfBqpus+KOEXnbJaDUtM22kfuQAPnnOvEYDuMYEpVEKiH5K5UY
34AG9p1Z8A2KMQeZdmzyCIS3594B80WZlMgaZtNLtBKdbzSyrcQjnax6bLAHXMDlAb74g5GoV/Fc
7ZskniBIz5k72c3VCAwPuIaV93/Z+5LmyG2ty7/S0Xs4iIHTsjnkoMzUrJKqNoxSlYokOBMgCeDX
fyf9Xnfbcofdb9eLdnjjkkuZHADce+4ZmCyh5ASVL9XV2uwKGCQeCOFYwusYuKQUXbCnvTftRngh
PgtXD09DJdUrUofXp5Jr7yPuq+Kptv0iU8Pn4LjK4VoAF1bfIASMNi/LqFElhUG86wYZ2WudU51i
bsS5sChRV9g2fl/W0byEddQ84n9p7yONVPl+9KsLEiN4UrVmhD/iGn2MoVcfOIqsQ2/j8XbpXPm2
6sLeNrbRaUH74Be6+eZe9wvwRjtNA8zPlga6ooUiUM7Nq061W9TbUMWkOgwtqDQXs44wESnbwiIj
nLkBCXDSunnXzkW8HHvU0e8dQVWairjRUxYFpGxzAXzgyYeNDHb+VYf2iGW4ImkJkZz13l+BiN7w
YDH+t6GtQ32WmsLLeFNi+FpbEuCEbb063E9D22NsMtmyL8c0hlthkCoaI3IENjLlAwaZeNLDdOXx
sKaJTFJbU6vM2xbvYfGW+dKHs/cFJs0aJ8EobuBU11u4N85ww92kdkG2hKpgiRsphKV1i+4oc6Kb
1T5Ui17TeV5wG9DAT+1OoySNDwZ1DQOLsaDvAwleZUT7XDATJghOWZBxrpa7jdgcHpdV4vii0xVd
RYYla146MzenduvHg1RaYV9scAJvI9l1JQZIEAO5BEEV8XErBi/xpaQ32BCe21BUj8bM031fWn5C
MexjI/bkcV6947B4bz0NvAx08vrqswkqt+Bf9Ox/E+0Y3LFweOqGiH6r2DjfoLbF8aznIfPhpHeg
hHzEkwnuHF2/Dy5831YFb/CtsTeyrqsUSYr9HaLO9KkbVwhCsGQvKGQVjtMK8X9bu72M1qJOdQOi
KaEg+eXi1u6wiTuw2Otqh/cSruMcpg4Po5P+QYulyqWYySM6Ci/f4rXNavRPKB07pG7FI6w/Q4ui
Dm2PR25UiZIScj7W4YhQ5BgY7l1Qjql9P/VhKkpxaSc5wv80XM8sLOa0myPaJAL2489x7w0nfxmL
bNlsu2/izjtHQTHh3Nl+TjrechsZua/7whzjHiT8gesv2BlgxrpFu/Z6XBRmue2E/zOcYLzC44Nf
wDTZtlD+0fqx5PwDmcBfe399WiiMV1k9yBRln0mKNf6qC9En9VgDaUdYT96CAZb0HfvKuI9znsQ0
EfNwE4TYZ7ZqdWkfoMd2RXAgdXBrRn47E/0FtR88FMAqnU35Ikd1KNTaJIsOLiRovi9MvQn4OibS
o3eFYOcYf6jpeuy9aL8hFQ/W4HY4BHHZ3iAcPJ3GFgcLE0ieaKW/i5rtFtLg535dflpP0cRt4wWV
12W2nr6ENYoAXjQ8CRrxKx4I0sq2YMMp6V2Qo3iEky5PugZA6srnKdERP/kl34+VmmCQ6B/nwnvW
Zb1fAnyPQCzoOWOt9zMpRLKK4UdF3YR2oh4yqJzqNAzQI5Y19kAZ1DypGxB3KZxcU2IYT6w237iB
R29ocVJuNSIlxvmlLoMXrZRMYMLepnpYngvd7ZcmxuzN0+O+N+F61HBKT2Zsscdxax+0MzD61bB8
xemQ07nYjZJh0yDyNl77AWdGbNJ5lXGuelLCtd5+kXI5e3pm+RSTrNPEw31iMkGD9Dzr6cELlLcf
htJL7Naz3PemH8A1VLJF/MGVJqXGexYyvkc3eMMqdYfgk7TqpckAOpYP48wha9l6fWBoXBPJCGAL
NUWJR9vmfhI9hGywQU0DONRusBddwnMrVYDfVNdp6QX2PNQBfEf93gEfrby0aOvz2kX4o8pz6UK8
W+eHd5AVHrnp8W2iWaS+hXPt5kWnePB3AqS9fWtr0LTRL6cMLVrRdjZzNPziw/E27TlZkiiIHwGg
n9eyvdimgxsY5QfJyy++QCAwQeR775pvgA0uyrev7apebDNteQWf5Ux6DJ6aHdx+tRoP0Vxj6r0U
Lbpbs6WqdySlG6pUi+0F5sRbDx5mUWI71Vt/GS1Ag6ZFtOJg2nzs+hdKxnMHROpB0KE42gW/cmqZ
3Q2inbOljIez55HxiDpu2k90EzhwwuULqlUEAE2z7FAIRvNxVusISd0krsx7z/Cd79ZmBIzTqS69
aonL1G1z8T7ZEW1fo2m580cLxFSzsfiul8YseVSOzj943Mep6PfN6uVxNRmTrA2td4jnWh+JLNhJ
OEVRwhAgmUCrnusIi6io7S+Ch7a33mrykgt71wWi2C1kVTGQJts12DsEZtiihc3IsCpMmXT3q6XE
v9FBhGw7b0LPFdBlX0EkOGHzcbZPNJJ2I/wlNGrJguY0HVc8ZuK2ag9p+SowTio8bDNe0fk3sYsl
PzXIprgIRpa3jgbzAF4DxZbNQtXRI1RLdF/HdXwCeLPFl5a25bFvtwYrKoax7bHvCp0Gjqs7TzHv
zrEivq+qwNaPozRwUW6142dXi6rFDe7nG9PNbD/BRfhWUlQ0e7LVmIrzXrQ0a4B0ASmwFKm2DT+h
hDD5XGvzqyrCPkeKDWgEDs4vmYYtdQZXboLtIIRkicgHnzh7rmn3PHHmTiPzyy9IlwuyQsj6rpw9
9UTn8mFw68nW0Qub1XwcGMpVG8xi19fFcyXdDs8bnXTAv1u5sR3MBZEoaso1MRF96Tr5UJTTLXyJ
65Qv6l4sVCawcz4aCftk0+2agedD6E37QPk/WzneUPQG60y+deYaAmXmG1e1Xi6D4XXu5N1I+yGP
otqmFIhZFnSqT9mEwMlAmQZvWXA1JQ52Ja/yFp1oxsLF26E4vSx1hBo/kJCp1OcGRWQKnHFI8EwO
gR0uQRPfXGkkZDZRskar3c0tEMWuiIcH4Vca4N7aZLT0YCgOZDePwHbJSYS+QQrYY+s55DcNvEzu
YnQGd37PQDwFrDAgPr2vsekJfDsR0BG43QBFdLy0563y0e12nndLPCFT1qyXNUafRqqxx23poMSq
yD5ohzP8xQ+RW594I/OyHB9mVvTAlQnc0kV7qKYNcvaanFihXviokZTimiYvMB/KA6KxCQpRH8cA
dry0KI5bMIrEBOQ+1u5VbVOcrKZ4lhznr2DISJ7JnWy0TkagLKkSI7ycPdB26n5DmYcc4T7EyVZ0
16biDtDs+7DifQ6L27DqHqRhOWX+vrT2sd2Ej6jvEbF+Ifb1pSFHurB3QtgJUHGZuIB8pzF8IGvm
jrKWQzYT9MJDc1/Y8GwDe9Gld3RV9Go2my9l+6JadgBgms1MHUXl9v01Y4h5fS6j+eDUALpvQVka
htvFiuoXK9VN58ylldMD/LEfsO08hKR8gdvyL99vbwZgACVHAdJ09m5iDSKyHDoTG86/1ibSaczX
L3i2GDxFONojuHwvuJa1f7WRfJhsgcjAnhxFuySFq+5XPfwchzUnhmP5qZ2/TQc1DIBm8Wx9zjM5
dNlqWJUqv0TFMT8yMqGD1Lkz/MgA4As53G+Q+rW1PyfCVyBQNcH91pNbIHUXuIPKlIruR0O8tzaA
k4ydDouKcVD7L9jzVaYGNaXOaPjIbpC7LOBTRbpMWbfCIwjeDHcU7R26ETskRUF4ooqG7XXhHcuV
wNe3wgE70nD8ojTgdjooeAwjP1ZM4wvu4F0k15vFLSn4wAdYR5/iFRXVVJgbGbTwxR5PTTTlAkSz
xNGoztzUgLlnvS7Byn/tINIBj2fEOLUUSzIAiQW6mGz+8B2xoHsUlS9lxPdODu+tRUqnN5/LdvlR
W+3jpWyfYcGfz07ksxnv5MzvpraucPCZDABh1hB5Rn36TQbyoZVF2jqgL53+Hm4+SSAqwMJj1bWA
U3u+gV/foY9q1+lOV9VrONbPQzMjPLefykM1zB8D3OTzK9qOcoZmY1cfIyRuprWJ340q3jWs4aey
euYq/o4LlaegNLe1wot5rZS84lwVy7mjXmo6Mqa8FTxnFalyn43PPQP2bfrhu+j8+GYBuxJqTtQs
bAMyTmX/YBpVZHE94m/7pspXt9yHBeAPxob7erO7npA49ep2x4rxuQnUFzFsfs6Gye1C2H6HY0D2
i+pgxDb7w06Q8hHoz4+eRJeNUIK+LbwWnO5UF/QCC09kNqzjgw+0KLXTctBQgyXWXx6WyuDtGMpn
va1vWKrVoR5jWEew56huj4trYeJirkTC0K3RzvRqu/G9WL6XmtkLc7rqoFfTNcsmFjV4JB2/LMWo
drgt7AbTFEACGBmhHvKmtMf07IfAQDxd0Sa/RSXxj3ZE3hxqaCfOAeDlJ8xr3COCBdyFX93oMRAD
2CCKaHki9UKPwLHMuQu8+QemDb1Ot2kUI6qTYt0Vi2e+6rYrDxMa/1PsDP06z2L+DljlfZ0sYJXw
CrqsVZFXwscpXtUe/rPD0NfW93PL6qRS5Dlaeb/vcRoPod+mIa/zcluWS7RN4QGN6B3CF4DZg1CX
Oo+6JO58eInUULESZF4qGcJqjWGVFh62gSAGUA4ZhwPaAWtRFjyIRtxQPj9hBojXNIzsLugbfg9T
dZ0g7cLD1GlqM9wuGHBPAVKB235KuilsEiCyj2QYo2RowZhw0avtoCGJmuZbIMP3AfVxulSND3bW
Oh1YAZvnucpaKDahgPLMe1CHb7aKyBss9/cYJM25J9yh095jQen7PPGfVWggOXEk4yGQAjjhvVpj
vHQMbJVJCLGTsUCpTWEsevSvTagh6M/nGo/PrPzYLu45rEgArFC/6Yacw5LdqZXe6onZrOxUcCgx
P037kqoswKGezBUcWEkNSkuATov24ymM68OAcIqETe4N2MVdF87fW897qv3JJXQZ3l1gvVs6rwfY
4z4VBtl2RAG5N7w9Vjw4crx0xk4iqQxqmK64Mo8AVOSL0Cyr/RG2metq96HA1wdWci/sMIFNPgI6
8xv/mzdfIYY+FLuJdf7HAEraOeILhQh7g89DyaonDiXUk+ndeuMzLHoWbeYu0kULtHcU7CPAi5xh
GijvSmCFRaJmhEpgkhn3AIcr+bROrLylCxlOKlbo95THCDZQMbUf3Vx5fbKRwnuP53ZNoinG/A9v
K8JNpu0+aCsfEPbCct515ZeS1Pyso6o6UsfxzgedGekOh29w6wOVPZJwEPdOBwKmpK5qCMx+OvTa
rfGwnOTWAmHH12PcTZmqAxRQUNzmALKAzgy1Xh4wdDMA6d2kR+wRPByBHgLvSKBfokeDEIUM4R4d
chRi+WuOaxzivOfnCYEqj63pkcG3ItiBD5Yd4ph0v9jGy9NK7fRQQOXvJ1XdKHwo7cV4sWtE8Jiq
6LmJSnNsXD8dY15tN7RAYkKjY+8FwBnXGXZA+sabxUvbcYbJmlr6W80Gsi/ouh1goKT2VMzzaaCY
lamyD3WC6BieFeMY7LrQyntiR2zE0tdMp7hLy0vHB/4luPZcKhpxQ1eOZqF3GgAC8evbdRvFUSx6
ybcoqE8Ar7zdRjGNSjq+jrvIoextPIW4gI3qIKkmBtb8EOFMr8NGpcFYtMeClCQlLOrg51du4jTZ
iv/q/HJgiW01h7WAjpuc6hK1uPPbeHikrbKwq8YCSiaHUgxozwsofCxK13Krv9HVq75gJov8NAwe
xkxM2ITDZnM/y4gEWdtw/xuH93Y2eYAz23ozrxKJNChEpXeRnVGoZaMINYrw75gMt3vEvkgI5MdB
BrkH5GtnFwPys/JnbH2R/2jnOxIBJ0GuKVPzdSoawbecNOF2w7QCd9noQ1+0rkmKHnhdotdAZkgY
WtpHf5og/ip0I6uclGv/QQtOfxYq3m4WvrivyCRhIl37Qn0rgER8sUiowPBh5Qaeuq6OLohUqRDw
Ozn5jfaN+dZX3uDnKGe0fwpsTNROdPFsukRJrGV8ATQNyboFCskCWBMAqsd5K1HfzRTnRLjyIqcT
4E2AkM62wX0ZVtgLgqKct4MbKhR6k1fQ8GjZdvDrK1w4igaup03F6pNfDPELjAXYkFnRcvApehw4
+TIUiuxpaeNgBzbRivTSfkMltWnd7NtlsZCs81i3WRsDAEwgoRddjlANqA+aeEMZOltM+JLJ+ANa
6ngLQQlVZbRidsaKd0+iSsgQlIYBjb8OKK78VpFvBeBbhG36JaIairE1806zkkc3CCIKH7zl2gSu
6Hdi2juYD4IbAM7ApFqN82GhFr23QQXO2jZkDx3nyJoBrNHTn0NPMKiMSI8NNwiWBdFkiG7yU78U
6GjxQ1A4eDBf0ajCobBcCt6InAqc05nqFxHk0ov67lTh5I0wbfK76RKsZVRfEGhS0O++37T+ZRsW
Yy6q8fuvSi6bwRWwFiMSiq9mk3Ly17QAY6ObjB4wbyniD9Zb/1cRoLRIHMBCdcIFdA9RtcLAWwEz
SuUMKgSyWwZ3FQw0ALS40tG49z3dr5kqymbI2QYo6bjEnv4QBEnAqec862Vt5V6KDSwI5DdhmhoL
h41DN/WPzohlzEcdLzGAhJ6DFNLFsX2kGnW1N+huObV1jdp1AOqdgg+0mGwpCvBwvIBE3m72iuZS
wn34l24Mev/AG70pIwXIYXuvI2GUV6adxytdY6iQArPUVTZs3XgWm2WIwroyR/YowGd4EIJGj55U
RoqflkEBNMOr5NvdZkUI+kMQF86cBVmG8Aly5JBkyI3v7kbAGjCvKrX0AeSA93A/m9XZ3O9QpKWR
RHe1B+gMZeasSeyflqYb70NTODjjMHrSOG03NFqLaZ4kSr/5wpZyRV0DuRLYO0GBVxLzN9A5Nr+P
QEsy3jjhdko3JqBHkSbfRIwNmQaoF3K6IiVmt4aEGozspy7Oe6nIj2r0kLEwgqMDAISuQJWGYpI/
jQurItHBAP68L3Gh0xA9rGRoRQbCTrCCadNUPKXVCDSyqWNMlzqviMFrsZt5AkNIlei+LCQ9zrDo
wZZb+y59p9xxC6tqeu7Af6A7HUCLID1VjlUiUbsVX9oA/jYXWimIWlb8FoO5WYVwpcQUXKEaQlDp
15BcKyFBqlKiGFcRhU4eP31diZY4WaOtQrxCJecgDduq+oKSl0fJRKqpfAh65n5u01K4rGOFVIkm
tYODeFjKcxGtG038ZY4JBgzT5l24nNcfU4VGrQDgF0LE3gPZwLx//IDTAWEpCl8dpjb0LZQ2rEZH
nQheo00ecAHhfmQScopJTM2WVJVbUd3EiE3alyyMXmOMYOIbvekmyFsEsJK0i0Imr090QcnkynrE
erJBn8Dpz4efOyYDiG8gQslUjSaoAEgH4EliHAeqDNRthcxBcekAupZRC3COziS834B2F2dwwbHD
INJgKPO6q2o/q4JlfZg93M8EE6v4vRw9cglK4p7sDKAG9w8jkHQwIStTxJPHJJmAFF3JDfR25cFq
9twW0bFeYAoCMhfKa0+aAd1NhJz2xJSD829GAkp3rlecbLeYh3n30m97c5iGXljwZ3qgPKqeDLwB
hXLIeYPiz+TehmHA15lrTKxJ29YJAA8sf4tX7NFDakeMpjNYRS5wql0HPBUzO4F1UTxVPcNAiDqx
hIeCIfP5gkwO1FsNR3JdGpWxtRnmUEV19JvI6dNGsKWkkys2la6xxP+DabcU6RxPjqY1wJvugYHL
cA5xWNzEnW3U3lv1+L2n/cYTjX17TCjF/GLnl5IivbarCxgfC+3BzwOhYu3Rzq1ZLn7kgPcvBsYt
3Ce1OKE97x/aJQYsPpFwxjjK6QHAy7Ji5aJnxrzEsNlCFTfEzttFs6cRRtRz1e4JXcQLY9jTMWjp
cZK0K9ZeTmrbWFTyyKHCG9RFFj0S1mmiESsPykkXVFFq1ggFu+sphbZ+XMUtaCJhsY8i1MKAI5RT
N9yoLc7BeC4t5uiVGo+iRsmO+EATgnzi4HcDUlWllszDfQf+0y0eGCiIS41OuqpLelMNQOZSwbqx
FogWBFngZdxmqQ6mwz6WhoOi9gYkLNOgmN22BkjYKAjoL3Kcu5Gnbq1a+59xqOHnGeOORDGiW0Ok
t4afSNoop7qFF8CFSt2x9waVA3KpGzDcx6ntHxTqZZf+gVz7b/7qH/mqn5jngsMDBYsSw0YOEQZc
+EBm/YNACPt65azf8ExPvdvRuloPIbPgJ3iV+fj7j/rEof79oyLY/OEeX73Tw08EcTgp1kD98VEi
7LzHMAKgyadJYFgzqB0Q72KHUDWbNRS91eZDivYPN/dKDP8DQR2fz2ApHcGqEQJh9hezCjRqRa35
4mfFEFTJINcPEEG8DITUt2r2HqYSZLW/v+K/3lzmgwYcejSAgzvyEz/d3M5UYlo3P8OIoM9QF7mE
o5ACV23V+7//qE+xoBGuTngeLGF9kO8jP/iszChrTbYVoC4qGAsqJz7KlhNKWFzuRLyzXBSgtWZG
dWXDpBwB8icL7B//4XX6JAIQ8IUJ8ekBrD39a3bXJ548X1ehtkWD2kvl9FaZSN64RdAkKtFcD21M
Dn9/2Z9UDfg8XDKEKHDJj6A5iD+9U1j5o/TLHlVyNHGZE/gWwakScNs/GWL+Hz4IthRIk8VEC+7g
7NMHxQY7Hsi9mJ3P3vo0u7G6NQI0z7+/nE+2+HiKaKiuTirQk8OeKPjswbyAJisNYkTzvvPhQz5I
tm+oaJDBhLN0BpqSlnPkEnyJL7Yvixzkhj5pBBIKw6i6VscGM9uw+Ccvnk+yn798rU+PtW8KXOzq
y9z2FfgQDWbzbkGiJ3JPm9R3vr40ZSnv2yJm//Be/2UJwa88AKOeI1cEji/hp092G7rDsYJNE2Vz
ewvriTohYLVmCC+NHv/+5v/lEWPvxRsEszLktVxddP68Wsca03zOmxYQB+/PQ2Hje9Ccw//wguDK
E8PtVGBIimkmFAd//hQPaEGLERfF5Bz8hDmqzd0ggWRFsvinRJPPG56ABO33LCZkIFJk+3wSa4F6
X5G+qxhAOeRmJkAvKGpaPu/EQsZEVhMMO6Z/uLzPN/GqeENkXwiPX9hTc/5pncwcfPYybCSAZoqq
yQXNDJq+GaEX+/un9fnFwEKEugJnF1w6kKj1WaGvPPBd1LRUO2osmy/+sMpHERgPdB6wTNbs90/7
/2qc/4534w83/qr2+ZMc51x//Kj0ByivH/WfVDy//71/iXLi3/AYoKyBqgyGeByBgv9TkxP/JmCK
jjRx1BZXrxOO1+XfkhwR/oYj2Bc4ruAedXW1+F+SHPwIZsAwog8QKgqvC+yC/4Ei5/cV9b/P/evh
C8oWXMQQdYh3EsEcf15xC94UzAEmeCSxDqyGwKrTEnKU4ijKh/5hjZBytwHj29mRKxQ+Zdb5HUwY
/XkBM3cyuTIDzSRLIwcPsg4kTsgkgIyCzT2G8ZGPWdgAdKwlnWAJZb0dOH3wfXNrynT5fiU7x8ua
R105p0zUZxAUGpTO/h0IRlvWAEiSukGadZUQiIAxlHM8M3Vw03fdq/Eh25EgiSezMzfg2o+J87cL
mXrv1HlbeCj9rG+V2tUUIpMSTO0HGUVJ0IYU8b4i2vXrGj2W3fArKsSOUhcnfMW8vW+RedyBwKQQ
op2CXbUdl5W8T6337Ie6foT103GUGIJga4Yvut8DAxhUxpsNRXgr7uwEohCa6yGjg7nHkJwMwKG9
69iUbiAMcVnvB5g6J8BBYdvg4jkBfcNLRuC3ZDjXyLq92I6kbQns+D9fqc9Dh38/S+H+JKH7v5PW
7T+GqypNff5V/w+q6iCJ+7t1/PR9+Vn/t/8xf/8krfv9r/1rGfv+bwH+AdUMyjWGJC8U8P+S1nHx
GxqE66aOPRdL9fqTfy9jzn6DmzaWN7SrV9+Iqx7v38o6GvzGEaPFruk+0OTBp+0/WMUBgjuxTv+w
juHCBmG6ADk44qgDmPh0cpaAPtB3g3BXOpC47DVqOvTULm6wkI0HidoCrk04G5ZQNKlpwNQDNeUT
nzRJ+HQ03vzKWvpQtkMPjGuddvEU+nvMnk8kjF9BbJqSnhbHeiowgezsh5EIKAfFzbRISgbBoTYt
WE/BfNqaaUqqpbygY1AJ7boH7IwvXR3vWWsAat+sTa0xraV1lgVlC37c93Ktc9QcHWbHjclG5d+y
oP4xrNuUI9kMv2S+g+EtiPQeuKAFXEsC/VKQ3iS9WMFZMTLxbHCe6HLE2QZ6M1MHbFXFa2AebQyd
EK/B18QT/UEbLffU0UxjFppUfX8p9PaLgHFxA2XEW1EXywFY5Qlst6/AQcsz5HF7ABRJGYVdxgMw
iFo27cJRRrvp21qXHlLLUzsMgKgYyPhacPBj/AHY4g9nEWk+rPDvx+QucR2Stf15H3VvoyegMx3f
QDiNj7MUV61CTfZym2/hxpi3ahpzzyw/egmW3qCPoJX7bv4AefdjXtYzRjXnWoFUg+QoPw28oEjn
EZ6gq8SYkxDE0tPU2xSmCJG3BwgOiKb7gMcAAzwPXYRiE81s7W46CX4utq8Avim8gwLEW5IYZAbo
aCoEAkzjIZMhkP+FfTd6RcbwrfGg8kZie3qIN9YDuKMP6Fmfkbe60y66Ctha9HI+9r5J34at+Zbs
TKddRkX9LfOrBYOyzalsLWOSRoq8yJ/g/9+G8fBm+x/+qC9b654mDiTXswXeQnVPx7lMkzXs9mOw
LeA4+xjeRBSkzeh+9TDNrQ9RHULeI/g9xswvVbEl/sWN0Pps94uHgSTUBF26c6x/G0t+MlTspXLf
xh4QXHAlP2gq01bhLdIwiq4HeoMun76P1bb3XIgdutguamQXUClxLOWGQofmOhhX+xwhQRN4l358
Kqq53q81hIpg12X+2AWQDBd7R8DW61gLt7nRh6JJt3Kvl+677uQbfNvDHcLpEUFYdrli4UtlSAxj
v42viRjWbCqDowVMkHL6IAJnT0MT7CF64eX0FbZBr0L03R7NUmrLZk7sHCB33R1Iu+67Qe9j0Fow
BeCnEOLZDKT8KnXQdaa8zKtxRXjtUD13XnWag7DbdTOV+8W0z/ARUJgR9eAmIiJohiTiWtkkIEWP
+eTP35qJIfAPwPB56FBakv5r1Y6J7yB83TCeHfu7RtZqL/0lwkRWvA9x/K6EeK3d2OSiG79r50A/
+dEs8ggH31+8KN9D8LksPcTraeL7lW6YGPTQUPUvxVTnbLHPDYREZkk6aPAQY5TyoT9Z6ALyYmBw
nax/DvrKvJhwJ0p/eG6pzrYp2tWD9xSD2z2BdxQNlL8xpafcFj/7Lg6zTg7fTefc0WsjyCOE8rLV
GQtIzNYp9V6V3nlS/liC4udMAaf71csytae5bIIzsgsOYRzQLNTsQHq8p6zu/UOhyW0jPb2LfPLB
wuaFQJl1L7wuj6B8erS9uQ9H9VH0wfbUluLb5kgC1pJ8+y+yzmzJUWTLol+EGbPDq+ZZoRgz4gXL
rMxy5hkc+PpeQtU3qm+/yIRwBiGEu5+z9zoyV5sembhmjv7WialBWUz1OoqdeukjkEK+oMpVOlRy
0YmUapzFISuBRlchk76y/RNXqdibYzgwVkIg0IWffdXwVy/icumOOJWjbtnFhbsbjbfAaVGbRwE2
YDQW+uh/VMGSxLpD6pG65a7/gk3hyTWsy0r3P81R7agCXH3ei+MhNCNALpgTUdKjX6Dzyc52tMkS
vdj2Dj4V/Mb+yWj9HyP/45iqf77/1eaVvhCCKGo8ILhwSDkfjO7q5p5cjl3t7JWSCjEggqWJndoq
8RdeZklufALUVKPcEOJ7LSIU8XE9bpNwIlvSpsUxxqZk6uuCWehmZXva8zRU9UU56a5y5YYB5Ojg
s3BAhC4UIoyNHhwLPRabWhhQ4bp7hzK8Ng056hZVXdvWciv93Dsko3bETVbo7d5Ga7DSa/OebayC
I6PILebipZCoR5op/rQjQmVZiYR4yNN+FU5ps8nHyN66h/C3ahdmMPiHtK6q9RBr5qYckXiOqnj3
ROMsdX34Gsk4bka/aE5uE9VH/l/bWAviZebYxHKxbyyTOvhd8Y86KaeqF6vEy16qog+OqoimdWY4
48LSIM60JZK08twPfXywo4AuqyZxllbaCqsb5ST9uFvosjm2uldtnB6hGpAeBZek8DbxJP+galGn
iX4GQ5LHhZhQnHeTkBh/0jd9Kkkx35eGsFoLsy/OIVW3F2Wj1XvdiJsbcafhFHTNZbwvEYBbtsp0
G23D4w/p7VDsU48nOhxc7V3n2q/tvLe2FhKa9yrJ7vJ70Zyc+2LrafsyNctn6Yfma1NztfvmN1aj
cme1JoJwHdESCWW+z/dyh+x2mYwk/aEvs1qvnXw1r56X5f1Ds7SIJaTNqRCfVT/2x3lP8/r/ajl/
Nr8YTfeS1RaaUYsU37zBd9u5Re7HpHLntwWZTtEbySEz1Uaa6M/RWTRHJufNkfIBzfF7cX43fzav
nRfnFwo0XKx8iLYYHZaI88MehFfGECDUg2CpipKZVWHapyieUO+bU3r0ZJLvQ7Tsp1TTMAjf32Wh
c2yoabqf26r7Bo93fumtIbZUW0/5R3Oss7/CwG8WnijD577tzb2oEfAykMk/AlGdcCtlf7k+Zkqv
yZPnpivcBQUAUfUrayLyNmYf/tCc7PuOqjEjm1wm8bNjBcZjR67elx+BKx87IvvFodQon91OZsuw
9Mh+N1+eN9nBqzKUc8Dz5C7Jl4qDGNL8B38SpL+xfK9GOja7NWAi3D8PIwuLbqHL3bxoVdrNIix+
c+vBJUQ93OaPESFEuynK8KhnU/5Daxm+ZFS6gE3xXKIXPDsNt2YdRy8dIdKXTMOkMVi9uZs/y+8t
BC3mlfPLkIwpT1PL3M2LehAGZzfXHy3mjeZ92PcWZvXkuPXJstEJgZJhWPpTjmHxx6gbfJ9ocV8a
0ZRbXe+DvWit4irHRFt2Udp/jQ71BwySkkk+vhmbqi8BCwQ8QsirWKcBrMQJWYexrnw9e5eD++Xe
G/f0zn2O/XgMQmOJlEM+TUV+CYSgiyYYvW0yLXvGFeMudLuymI0a+cY1D/OR4kqHEp1NzouDHQC9
FoydglD9hWEJaIUh1T9tvzkIcoJ/eGLfGuq6fuiBHqxqo6f6Ay7TI2Nj7FdR0b75dfT33NT31NKt
ivIXCbNmWeNjegoG3dsB8Mh3SVJPt6xiLJqWfvPa5c1ZC+phgalrOhKKy9/iLlLLyHfxQ8Q6QwFy
3Su+ob6d12qDHm8QUVGO+t44A7u0tS3i+vNakdsY3RPMcPO2g9HYx6HmDqBgQfammHxfsER8zivR
vhtP0sgO85ZTSeya7mUxL80vtfc2jgMpyftpTF23g8MQ3+Y92Zb5nrmMiud1VR8Dog6i5DRvR/yD
KdakBY8vECEoW6GsCXePk6g6G8kCoca5MXT/eisLtETzIqZ6FKOpz295P2M3joqjjtzncVpWEg3n
Mq5/80/FXiOsbi3S+O5iayVud9/MHi9k0bJT1vcEXYba/XcbJwkF9uR788eWWnGL67I5zpt872Fu
4XdtdvJiHuiLx2qt0DYqSX7+66CPt/OG/9prlZUSo69CN3Y/FXvwOer/2919FdWx11Pc2Pt57ff3
mBf/tXFkyXoHCOUyf/a99vtE5xXzy/d3ydOOyZkT2Mvv3T9O5rv19xplTJeu0AsMROElis1qjxnU
Oouyss6qcgVyKk9jntcSwtFKpBWH2CLn2tZnkq9DvcX0NW41RcS6EZVCsPmfrfUAHUADZnv9rzXz
6s60tn5VG4fHLirKqe1NozyJsenHFSMw6zy30xv+BoyrTcJrHd7d733PbbRJfqISwfA5Jqre9inw
MfNOYZkXtaCz1tNdEdTr1UXcO+3MaeoboNP6ZubVVXGPnhoq9jBV8LqnYKryU8pY4jY3i6V1y7sk
REwTdoASK/fZK1Lv+FhEFvRaab55nDeYdxnH9Vtud8PxsctAN99FiPty3tv8IvPwRzvo2T/7sFT/
OakxfLR4nFbifknD9Q6Po/hx/Ut2pXV47LLO5O+gqMd/Fquh+8OQrv2nsedKyYizYrj8n6/plxby
IME46Z+TSjGeT64Z7L/PSrUpWmMMGftHmyFkzk/gR9/PpzQ3rD0YzXh21P5xYoY2VugMs/qfbQpz
aNCfeNm/9qs5TGLuo7nHZ/OFcitsMHgw/N33vtO0Hxfp5Nm7x757q2cMneNHqM0JWnRneJAMjKnf
Pc4PM6u9kIaq/1nGKCcW+ahlj30+fsEWx4ry+uiffboKI3MTlcEWUwC6W1zdUdk2T+X0FMLDWMo4
FNv6fmPofYWCwkzcTdG7aNX83gaXwEVFXiUX88XwHMJNFhmq7VhZG20Mk8vjinthtgxkuG2aEaPv
/UdImiHGbC4/EWznS99u+q1fCm+XVfjUHGYAoEWMq/JgjpSQv7bzRgFj9q1toLL1VdYsMRQX28fd
cTfUJHlxyS2jY+wQJY/Pm8611xVO6FUZF8S/7vCWPJWPvRHgsS8jiKjCSPVl1wixmY/yuHGjt4bo
A8PJ1Nr8c7mLRiy0ulphmbtDoIzHMebmTl8TIo6ML4XzgNkv12v+vAF+sSq1sNiEsv6NrVDd78kV
DoLy2rVYmrMceWxrr3OjOlphG+7vVuBLUlK1Ku6DS4Awvg63DHOKG5Sg4iaHVCz8sa23tv059E53
LTN7Ma/vk7i4Nsxa8Rrfm3qoLE9+O14ywlFbbco5mn3TctwQmdsWV2rYLrlFplubniYmsXFsYpUy
rH2uzPI2v4QmBNtmrDdWhNPcxGh4c20qq/tWd2k6uWnUYF8aYAc3gDv9kcjPuUcigniZXzjw91lR
q1PZFpCkRI2hQcDizMfwElsKQxEe7iceQG3rUlBdE5CQZN9eckxQ2OuNq1AYwzgw8hTgRzvb5x/q
+kRWtKG5NWaDsGQkO+FoXX+1coB2rbbHV9CcSxSvqwKyxRqXbn1t5aULf/T3rUq3uGaYhk5k2cQp
dopVIbFO3FcZOK00WTPUI0JyhsOAGMr64UMoOSITSpl22tPWLY0nGDD5yZX+B7CaXTRVpJEJnWE6
GhCZfJRpg/PcDchK2CBkDZHukjH+jbPLv044zspeuFvbxWRutJ9kPd48XeKtFM95s+q0C/weoHlO
zwWJRnOt+yn+VyDwCKYOqNdSZGLhj9pzpqf5EsaxR4kxMjLM66vnBvKJN1jlU91KFPK6nDZjZWo3
Y9qEjNBvphmrda1NzsocM+Pa4NtJpzK+RUUQ3bpAx9DIZaxRgq1Gj58rRYN1m9TQL6NWptuQJ5uK
B7FEvGqshUOHVLmp+XjXBliVuVMdOxJLZ/ALDICItKOuoyCZ4Y9L0Hek6Rn6gDm75cxjFkZeUdjU
mBwIbhTXdiN8oqLtd6CF8FnFabBT6T2eZer1Nmyow5U5/S0pzL/t5H2ooIn0FfME1cRfXV2YmxEE
y9aoQvfW6cVPv99YgEw+g0FG+zicpnWMFO8zrrNzWlN/oS9ydOXKLmCfISRswPp0Rlgt+t63Tzld
g7/BerEaHLEj2y4uESLyuhTy7NZSw/aCLjljrr4dzKleMpnSTlZkpC+jVzyHBmZ+igKb57QLg9U4
JvGhJIj9AVAE3V0pv8xEuYRD8Y/Ni5qzRQuIQZ6ifCS893qT4EH1VPAZKvvkS1G8Kk8kpziyrWVh
+vIaCw3SeZ9DXQDa+hRi1b2KwWh5crbaJ8I5bj1IeOccL8sL8aZnWAjA7+Nh2rWIXlGSKufdM1Ji
tKY9PfUyy7cDivL9lHnUYAp3U7Yy62xJj/MnD6R1yvTKOtHnO/uhsrcwq8qt3DqV/GmMrXlqASFh
/LJ381ID/Galw3ZAfq2t8YL+EYoYQFmhSU3SiertPaHkwlbXvlLdDizffa7OfF7dX6zGadZeCKgA
1T2T6rhAhfvdJp4/TFLI6Pgqvj+P6gon4bz8vcW8iHBK4ajVmQF+t/k+3uModu7jX0zNr++N/7v1
975xqfCE6tPDvJfvz3EDcMLfu85EbqBRNOK7gYA18/ebm3+3md9pwEAgG3i778//+fL3a/N9SvPq
qhYv5aR523+d4HeTx3Ziaoiy2jyzH2d3382j+byLf53DNHpHpYAu/p8fYW713yddDnZNLsAO1o+d
/tcP830MDAP+xhsH8A7/+6v+83X+s8m8hzwCSzPthIcUK1l34xYqzWoa9OEn8MBhUU72AIG1tDYy
FQTQ+m46O2WnrdyyoZ6Djq1GOt2xzLVfbTf2f7OPwm3sP2EUJwudeMdbhIVrTRZbP+eUUj6UQTxs
B89ub15mwJsxC/U1NfLY4DX72w3jbZwF9k+LDhhNr90+217vb5KsY6CCoPE0YUdcd1U9veYDcyDZ
We3vdooX/f3gIJ3ekc6HP3xrhD2gjd01M6S3y9Eugvvi/zmvmJswQX3754zv/wO7+e3kWKQtJxhf
pwhy2xhJG2wWB1bIsDfOoLrn+bTmE2zdkNwBx4zH+Fi1bv/FI73F89K2t/kr6qZeHeav7U5JDpWq
t8i5gbkRCLawi5BSifq/79eNymUCeRS+umhQ6qJRPGI/qCDdFbbRPhm1CfXGT4rPYpBPj6tkxyu3
QsevhRpwZlOg8LLaahNB0Ts20vWPwpD4ckWuXrpaMDytpuivu6N1PmPM40+kvMijSWTZqkmrQ217
5eNlLIeCgGRLAb9KxXt9xE/n5vklNyK5h/DiQJXqACknanj39Iaae/AJvNDA01YnGSHSFvk7Xv2t
FgRiY4uaingBvtmM+WxrFMkhcSKG7y+D4WOBK+Jp3dTOaziZbGv78mwo0gsWevFt3tvjjtq9zQY+
oXZwh5EXnaBM3VrbSGOA1htwBONc21XAHegQ+/xzEtVnFBOEgYy0FPTV+CSYvSNNzZaaYTZIhhP1
HNnlAeZgT3UHWa1jYQ9nBxviYqh9bxM0unWOVWCdq6mwz9FQrZWXRiuJzWiXdYnxnjX2AQbGW9iz
n4rahy/JOKarbII6UebTM11quY5TyzofiiR4NQdkx9AwGUjlhA66tH4HD+ZzcXKQYaNLxozRt9e3
0AXa5K2XsXyrEXea7WSeJkWSERNF5PuvlhL05R/WlAJmaVoqDbQYpHp/l8TNCTnDlYrUb/gY0ZFr
R2pKQ3/DUuynwYmqk9A2sJGJ4c2h81v6A7qHAKYrlvNfwpET02jHX7jOr14jU2lyEywLe7y5jXWA
ON2tsgFTJtzFfe3K1y77RHZOOUfdx6TDSMViEFmk8LRb9WGUaECs6ZJpyJL5i1O8Cl/6IhAAN7mT
FvYojoXWHcypBCJTBHKDipmC8pgQCH6RTiauuJxq56Wz0AkS+/fvBteDEsE7fxo7fyOZ81V03rQq
FSnCQr1KOTzHKPwXcZZsGSe8iIKqNjaetbE0DoWQlz4jpj143qZNXkUp/nTALVcVEbn1lGn8xMDH
Gr/cQSO3SSQOeM9MGeDF3EGVC1YUF7wWvhevTdLSqmSEo5hhLvEI/iCEiXm2kHvlkSwOLGr4KsXs
KrX2BjIYf3SstWfrw8Yak4PTxXhJmmVoQWdxxm41MuFYOJFxIfU+XvRzi9t72ZVDfK7o0fdGVJr4
39GWZyJKPnSTUZSiaNDKBIPS1drJcTR1LtxyOGfTq3cX/9tClh8JwiZgvU21xaI3PVOoKQIlerf1
kmDKdG0F883ZFXHhf1De/lYqTb+FeWAA4RV3L9i4rK2YjGA1nSeQjCuqy8SLqsVWsXCjHO5SW+/a
XINpAznxL0tm+BIiI/4I4W/0yOJ/NdB7FkHFvCWeTAwOpOJ3ECdxEDsMeXkSaquuCsjY4fh7SrVX
FysRpqW701p1EJLMYNcKFwJLLMD5Vumv0MF16Lmt9eQNg73DINTuZGiihorinWmHv6sxTy4kALAa
GlhyIt1OtlCE6+V8icqSpPtkymKT3S9WqzFIq/sgPaa96jZFSQ/TEkZL83bCNSyX1Zj6n1WgaQuX
QSme5iBbV7ki/9H11gHPz01mfvkJQBJhRRLVgEBsrKF1BSKJwWxcreLRwv5fO+sBpQlYI13fh1rs
HGQyXWD8EXIPajJ7qM/3ZgGE0mndjQU874Ox57TC/HQgzCKeQR59JARhvoIY11nWy/KEgvJfnxOw
/5G2wHD00vJ00Lv9kxwxVcC/qs92hQhKbzWm5cigFo1pi5Uu0vaQxA6+XUEAJJH1k9u5J01apGV0
OZ4c5trHbnwzeURd/Yq4f5n74lDlRXRNIrmuTWulSbU2nCz7rAbhb6fiLo2/L7bQKfrJlasphz1l
WE2zS7o+3U2eDG4aRkVMbB/aMFLb6/6Sjq/uxPDZGzNxLKPYegsIZbVJQtS3yrgmw2bo7wZPBOjg
wyLKtYVlcZ4QuXSMog9CldaJfCtoUHJnhPjhe1oq+ODWkdtRWu+x8uhUUaadNCRf2FbB1GGGsDdp
J+0nUC7t2XApJwzn9WjWpjri1lLHJkwol+j+KMluErrAeYX96BmydvwcE0fndn7KfINBU1mGh8q9
SzYMzX1GO8qIx83xA081U0mzfDGDabqqnlDkCFHVerfy/MUCHUQaWmuB+TnLyY1LpH0GdaMDb9o2
PtPFBOMYj/BAv5Da+WXlKHJgUogrDiewN3kl9mTksbuXzY2+rVs4H9X92iGBQafBLG6HGcN8LGqm
se/RxUl7qk956dcnw6mf6tArThYMyycr0a/tyOitXbcAMV8LwymxTU4rRxrBM73jSzs5yUpFQn/W
glddxO01TM3hgj1zoazqyrnae63L46NRt3DgUocMb+f0m8pHGaKl8kCq4JKGufgkovXklnV1wm5P
Ucb+HDeyf41rp3/Fgf3ad9WhsPX6c3Q+xtixvxCCGGvHidqDgzvyuU0o1VCVHizMvLXWxCTkglz6
sImTQFtXhC6O88sQ50Bno/coNJeZq+rrRHbmxhTcfAqaq1ulsOy8wgKgmPfPlZSvTkYFRMto+7Ua
NbmfFxlg2RkP6CLwtCcwmpvOafMfyIrMjSWdZF9t+Y7TfkoDb02qxFnkLojuQubmmYIGxhk7T8Ij
npShnRnl0WgJcAEWDX9idCBlhRBfeIFcxwPlgrSqdA4DlIYVHrZo7cgATUNuM/s1CHvnQV3zqwbu
qh3G4uD4LbHBVN+D3RtxobjZubFKEn1M95bCMs2rF/GwNjq1lNFYfuVlZzEo0xYdqYdXLmZ0B5VT
GrlwKLyI5+0UJLa1GXOtWnSxZeydpkk35dDae0tGPwfHD16FC6ypUdqRhE94Ad8KbLPwSjBQuXaL
yzgAlDLSgSVwUwa65I0hasiS1qUdHRv+b6xOsuuOtd/w3b37402E+RuplIv0O+OIyTdcKjNhnp8n
GZIFBUU9GbedZ2ZfoJCSyc/vBkG5mUIVHzHLiz0c+I36VQ02DNfUri86WdOfA39qxjSYjFU4IdrU
d40Y3L2eAMcyG0e/lOkRtAOebtE+ZSILLk2J/roWFaz2GFRqbpsk4pyiOiRhkexip0VaIOQrkNf+
EqRG8RoRuyduKYY7sov6poWmH+hHGYUUSbKLvLBdYXDtj9hIwZAUiXPSyq1blfYlCaqN3k6C6ZLv
H+JY9w9N7PhbVdFV0g2WPLC89qA8DWZhMdiLtG3cv7yJZ+emqr98J5rek66cNkTUzZ92Jn6lUXKV
QKBeYuenMof8GeMyuvywpgo9VGZGRGhXXB+XuQMxdNfb+dJVWnpowIAoLxmPjjJiANiuOsakJjaF
H/30SvQE4Lf9VQaQzcA+vVJar2E47BhtugHDN1fazsGwR0ZsEPxWqhUNQawSl3QXCiC7wx1srmJC
J1a/7eWQLV0vgCWPm+6315NxcXP3KTAxRthm7Z70upRovTTMC/4eJdjwkuRWvDMmTCGqpOyjbOpu
VVOd+Br20c+isex934LkIRKpsNsK9Gd1bd0pfL+LMXTApirGGbXdndFmAIWEMn6885x5NI/2ToVW
+xQkmgMriJK4ZJUZXN2fTmmsgXSprMBdan7jr8aQHOpkuPVLkFG0ReVynQVpsRdJNqFIYgqkBeYV
9n3zAiRjrfTMewVRubHwMq1MMJ8LICPUWgpCGAjx5H+Ofn7DR+kvheaOZ88mzGUDzV/EhiefUANe
y94wr/akI9amU02FNv0hpX0bhBhRWgT8HM2UrtuNLOrhPGAjX1lFMG0xNvdFccjNdNfrZvSjNaO7
Ls81N7VmJ0d+aHM1cuIjrJTYL9qnVi/U2a+yC788M44+jL5ISN48nI4/Q7BzIijPiS7js1dp9q0z
O7EEWIBCE5LMUas/LR69n+ay8N0OR7NfLSuFxbIUZvLli4iTr6uLJ6dgbfrvuM/LX04U9Yw7KJGX
unCkPTcxiWnRTyc9Ab+x9fplCzUQiSokhtKOrIOpodBycDGecVN89Z1fvTMasZdh5MsnrQ2ZSaGZ
XTuDxOeZe9mxOgxxZ735kVETqSHhZmQr6KjesdFxF6u2XOPlbA6DS7hqeBb5XzkqtpV0i52qAIMB
QWgPkadIIZoTkg2W0qm4YA4FDdRM2d7yK+ZSIrLWuRW0hwaC7sG2XVQdJQmj+1KqSG/FGDv5tRWT
G6F+OvDQ13rUIZdgP+TcITAZ6bBEzyNW0gERGg7gt4GVeUs6iPsfKg0WWNNrRof2/WXsD3H2WzPs
bp+V3iklprJMElfebeb9gbxjb1bpQcNPbjouWkZUfaYKxwPJy2RnNEjqIBnIwM9WmG2plncvjoCf
V6IqI1zqr2rdH442EL0FJcqAiqcJrmeJ+qzCZI5+eDX6THmHXRnTPZROEe0L4CAN+bccDaWO6BOL
7lD6I8EVicBA7org4HBrebodrqVBxaUccswmLKdrk/c/YPkszPqnXUXXaBgP2pCtEMO8uxTOsAyA
La3/hB/nSojrV8y3RPJ/6rU7prDrd+Y4XEP/YBuUftBSN1umsangoFeXVAzEQ2y5nXBmHhOOUeNe
hrMYmzyo1CE3puNIJZhdrKfhBtVhP0bJGhoLIF/rlxXSPViK2hLFvomR3DbmJkHWx2TkEnTtRtTI
8dpe/8sdgaLCqn1t0ZF02CmgLzvbJjaWY/tl9g1qjsSDi9EbiC27axf91gsEmZX7O/fa3ZBU0QEi
nR+bX2HGfH5KcR5jqK6MuloiCftsGh6TfS72ng/GlSf0Eg9bQD2C0lsyD7jlchLbNJQk7ExvV7nR
+9Clauszyl6mIPJW5XEQrBHoljD/Ke4zGa4gMzSbu9LX8PMX6NF/CyS/C8MMoNwXCuVCFj1XnpVv
RhzLECepTSntP0FIOVgtT9u1CDREz7mDiZrAz9I3gmxFpD04RgRUQ/9zkC7lFcF9Bu0Z5Ve9n0Sy
btzmA3ZSvFVBpC/NDkM/pC5KIHbEfgLZbGCO2IMGL9Qot8QwysnqDwVz4a4sjDVjbApDOOoaV4mD
Vta8AjNHycr8pimCN8frvROAXX/vimE7+U5zihr1vy8ko5ayV8T4R7041TjaVvRQwKWqFq27p3d0
TLyArB3AMxHArkQEHzXUNgzCqQff+vupRjpSmB8Mta/wlo4Z4PoBChKkOGgZgZ8uG48bsVPBNpz8
v0j2HJsaDFRUG3+l/FEwuVdrXeoGQtaNHTfZvkzE3xjeL0qN+i7BP36C6/du6ma6LUXM3Of+Mo4Z
WlMlL56oAInhiYfY/F6pCvh4kqwcMovoc4B71ln6btcET3zwMssefTfxWkWxc9AQKGdcALma9SdN
xnJjMiQGl0bQ/5j4+jHwunIX4Br457No8q3jvNZt/GjDFfvbpPLEPqITcoM6RkjNKEeHzAuVoy42
LvuFvMBMKs6GVeN7P9Db8CSIp53TVycJnHQ3784Xmf3Y8bw4v8wH+++D223g72ReIbTlf0vCz17G
XbLSRr07TPkh1qL4mFUEEYvcRX/jivIYDNZ4kM01otIaUilizAuVOyYsLFPts7RDhcotX7T5H+1+
FjmQ3bBwSviOXORUt3cZskuYCnIzFB93bJnjxcXCjkzqFBdVfOoI8i4AMY0ruyzrY4DeEQH4SCif
rmpFitUCmYLHfapTsHcuXFgnyJIjKCql9OFQkqIFbob4PkY7rbnDWnVig3rDAS7BPah3t75v9jo6
69ZJQWnm1MepPNC/cAkoKzS4Rzch99XZd+WwEAseKFc/SoptM2gUkzCsrdtCHU7La8pw01S2tQhG
JCNMhDfNJH5MI6NMJ3S9deoK2GtAVSHFfTHQ0451HQV7A7QRQtR0hT+4Xfd92pBV7D90P//jRTJ+
bUzj3fay6hoEOTNMt9l2VXHPG1s8uUNUOBaPZYESs45yf838voZlX7zAAcDSAm0rLM12k+QwTkPu
lSORFf1JJYShI9u1foWtf0xk6793tki2IG4IsgENfw388mtuwBRNLkiQpi+Y05p9W6lpM7SV9kFG
bje3MAiJLW0Ge1dq12hM+6i4M2Ui+SUoKRR45i8zKpsVNwyprrgILiV+gOW8pQypOjJN4Sdh4Hjj
AQs8BKHKn/P715lbVFn7OplF8mZnNn2oC9baoe99M6LuaW6AT6IF81UPt5ayBAd7zGBl4jH8nJhz
taK2fpndALAnZBhEf1SdQ43J0bxpnLyOnVf+lBCD123Vd8cuJsLfQAN+HNwA4Cp5KnwQWiCCQeZj
N6nOe4ny6Ne8B0uv/mQQJV/oWvO9jTdqMzHR/QAMtJ+PndWSLkMI7Wr6pnPMQaOuEsIrPwPCAveT
gyJfrFKtDk5OUlsXbIgAfu6/CwXkVwPeiM8qZOwGtzg/CJ4eN1R/TPXum3Z++KKVefPmWeGdM4nX
uHXa6W2og9u8b/IVPISi0uFmLBq690Ksk2GiwjleYRHD6E5y+YMHCahqk2GFz5waHR2MzqFhJJqR
GSg98JwN3DSlXiMB+1bZo7YtrHDX5aP6ANnzJQGcLscIzC0WKYZnJpUOpP8TsNEFfon/U3gK9hhp
k0va1yHawqpfSrqqn5owD1bk9u+516W7xi3KrRqS+EdsTOu5QVWqcGVzT50ilysYFqihp56qGDgK
35l4xK9ORyDP98BZhmoyvtz2Oq9XnmS4o7fxEa1D/AwYGRnTvCHckkWe+N7NCvkr6CpjsnxfYYLR
MrvuS0R2sqFHU3tIV9UrxPy3eb2PFWGRRa17zaNJO7UG7sPo/iW6PtsYMhAfhcsfs85MwJa5ZrwH
vrafG3juMCzzofDOVhaIix5VCVEmrgs/3zUNpu6tQJO8E6FlMbFsss+MSdm8pS/bbtUNoIWdavBO
nqe9lJl3yeGHvGQ88V6AttkLDXDKfl6kKnNwbM3y97z0eHGJW8QVrOXHVkkYHaRfjgvdpA71Ms6D
W06llDMP1uwl0pp6l0SMRbva+ucQnobmVSuZDd1bkKiDPGbiVp33Pn9mB89dUUfP8zY2o8o1FSyQ
399PUPSac+uiv75P+X8IO6/lxpFg234RIuAK5pUEvRXl+wXRUqvhPQru6+8C58aZaZ0TMy8MihQl
GrCQlbn32iLfpmniI9CqhgOLSvtaUBpHWAQeexRg+BRahnRZ+1q2Y3SgzgFpPf+YxSWI+MpCbTL/
6LOCLtKCN7VGnfQq8xtw0OxFsUPr0ljK+/0vdxKnhDPR4Lg/BjXinMqW97v7Y+CIP2dKJa8NkKpn
+k3zGte+OnlSnghng5M//yPIHBkjfRPTxPxjqhnpsixUtrDz/60EWOK4KB4rtgY3EBl/PXcLY9wh
yEwyOOYH2a1PqpemahwePAg6HfC3tvNP93tr8xKjBXrpERldKn/6cf+lQTJGs+YW8v3HsGR+2hbh
+Ndzp6Z4bh2zv4q6rZ9nlFmjUwXETVcdLMcB3zv5u0l5y1Jxi8xeO6bJW8OQ9ghNfpGU+I9RGbVU
KYF6mmTDBDmy2ZJlvLio15kyzHfcr/19QcXeL2Vv2ExU+JX7RaoNiPHuV+VYwLmPk3Dzjxv/ulop
dLHxLez+fqBRTSNN4+ic2PQcYNgPw1/PpukKCjxJTGtXSmYE8xNJsCiOpGQ2GUDc5P1+mxEa/f9/
CNMDsSrnQozl0dObnnajbCIoaxlHdsAyddIVN1gXQqP1Mt+WlEwSZEWIEeGDGMmYNGZzdyfX/bWv
Fc07U5UFcqJ57JSpR8sdwxPdTwssuumfa85oHBz5ksaR+kOqdsCDaqZTgxxfzSKmOaJUS2mhxg6n
fFv17c4ogHZTbVD+ywTtmgjay/3C7+v20sPf2NQyx6X95x1JomtkmEMc/nZH4WA/jXlyMD34UwHy
7cv9T5lNoSBiLWirz3fcb7tf06SiroCJgdr8845wssHKKohwvt3hxqAUszhme/HnIyDcGl7o+NL7
+8/ff4VQI+k1vY2geX5Z99vuF1NIwoBA4rf6dkfcYdpgiFl/vwNBoQaSxNBWf/+V+zU63yxPWsiQ
cn5Wf1+oA17CyqeU/Pu2+zWtneOH6or+y/884v40JgcCZK9pvPfzHX+/iaAix0VbWgRk/PmIUSVL
Mqxj6/sdiIppOTZoSu+P+PtVNkZBTvpkTN/v6Ov+l21F4e7bAxKEW50U8q/b6yk0V13QnSw9Bjvv
Wm8gXeAE01lEDgEre/L1VTx2G7tm/glgz/FgGjrLvHEe+uzNDXTjPOD6W6Z8MkrgeGNDzyFIYPU1
dBjYU6hntt0+6kKqer51PpJoCr9dFONA0x1sf0BNzKXaJ3s8dYgaXSKTZvaXE77DftzC69kbZqof
h5ruvAvnttFfSiYTNXyGRemGw6FAvI8nuCatJScXbJTYJ8OUgRVOv5U+eZy9iy20ydprEzDHSrGu
SDlgr4WwRXlPq2e44tCP7VZfCslE1SmBgFPfsYvCStp1m1G6h6UNmp0GyQYmcboS/UMQyYfGGFAd
Mw5c+m5Se6OGomekYTGRLxjCmXXgXHOc7SsWRAD51q7H2R3WSYowKiHtG4YxpewXO/ZXdv8fOp2r
ij5GKnom4IkZ7Go3ytjITuvfdkJXDrwffEF0aWqL6xtEKS1/N3zOvwKpymcFMywsYNrQ3ToeIGdD
4SVPMR5iYM7k5ETGcxInjSeyNFk7ava7y7ttkYfPbaF2v0x7wih4VCUgUU6CIlJAUIFhXZTJsKus
GmgR9rmQ4lJW2gWlTeCFySEOiuCSo+LQsZix5vuwfjSYywprtYVAec/mqSO34xynGrFnCuNTBWsI
I9sF70Qw0sgItYJXEDk+6adR077np6bRoEp4KZr2TaAO7okjaCCy40YuReWNAv/w6NDB0tfgfSy4
1VHxkhc3J2tnh18NspaggVTN4t9tZa8UOc7rp0VrlrYaISmlfdaMKlrYCFZRRQPcbaPQPiomdfLQ
CN4oll7mXykBffCosCEi6uU4swlxeNEhW5z9yf6pMvhDT18j0Xc4PY73H0c13KeKM2Av5F5NuvGW
WYPp3R+aKH6zZmuYre/3DmTUeQqN+k2nqNDe0npaBn5rzqOc7sDLtp55f9g+Nll4vP/I1LoiD0ed
/vpRdZ3ZFe8C55OV/ZxX6W+hTuJ0/12aTz9TWzTn+32x3b60ZRxeNLptSCJmFmhPplLqmB9m1Fyq
sltrBfLtNrXzdVnq0yz3tTg9EuZ6qnC5jwvfNPVFIa1onWqM4//5C0ZObEthdAe0lfpJ6Y3XMB4t
iJ64SroAEnadfrYujtIe4jELCfNXjFg18m9XB73MBrqwOT84inOGv3bBSRzMKgjfszmre2FG4zz9
aUDq0tvN5PvnzJb7yDqKNt4Hk2DmMLnLnhZ+XYMyH1ZooZ/dKnmmAXtwlOa3q8Se9iBjFDjDGCHT
3tBPg99tcoaRZeOcKJgmjv4+EytVuv7CafrXUpfTKonja0L7auESkLFxpJOf03pB2uxzl9MoVvJH
vxnnpIrTsqcyIvUAvSue7Rhbu82TKwFqjkmCVctGX0/owzLU490ddUJwWxSWb7ESni0iQ9yAlJAC
hzEq0LBUxBFydrrEonxpG3ZXg0o6VERim9m0myTAIZsFr5ZQ/GuRRb/rAXasFQ2HGCjnHr9QiOmd
jD/TldsmkGKFLOApkvWvOOzkogSL37TdTc/ttdEidhoys1khcJfLilTApQlHfiIBNy6nFTXRzk0T
zxLODzVzUZ8XKeodjqGpfkx8Spq0Tc9Raan8qgCaYIYkJg3WBqoziquqvsqcpaDtzGgBWo5kGn0K
PZJnjm1FLB41tb0tQsCYQDL2ExZSkQ8I/H1VJakt/TXySk1S2hurCvZVF67GoH7PnPQzmkhv+LKH
psaYDSDaiPXWa2nUSBTMi7ZInIXbhRODUBg5KjNXNcq+dLmknBQLX+YHP+rWdlJMm3q8QDowV05S
DEvn0ZVKCxV2YFjVDjgwyi+3sXOvoISihNA+/baijC9eYvKpGqW72VW8q6Sb7SD4LAyincHmEhVX
Tu6mIoMoUgKxmmCLLhPH+UFqxGVAofUEcKgFOMMu1A/dU5uCgi9Hh4aEk2zosFc3LR4eJszH7GLo
svnBsCoCoMVYYa4A/beCdv2icNIJrOgj4z3sdor+hZXbOLtGcWqIKPCdWtnHTCYZqj5rZmstjIYO
4zgwH1o4jh0gR0RsE8pUPYRE8RRJvxz9AY5OlmwZiS8Dx/cJwFYrRJ1luconbUW+hGfROsMcOKd+
rRsBAzh+LeSc8BIav0o1mK3NKK5mx65hy4+prW5+aL2kmv/ZMoVbTbq2mczaQ5uIAjWUnjD5I7Ea
DRupTAVjVXM4J2HCITjVvTeFbcn5YEKnW7jH+0+Ropen+7Xgf67dbxOd9Vb3HZ0hwbQ3icuTOfXv
+FPcTTH/NMx/K8xFcZp9U+vGKtFxz3fcf/d+7e+L+20tejBDKaL9WDDptHzk4jayr5NNcMnJAlfd
WQ8tqVOE/fCntbxJPcXolOXfzzPoIXM4GrWMslHTIDslPbHi5BoGS9EWNuwQZgE1463enh6GWP1o
mALw6T6C5QBo+oWHeaEGOh6FHfngtOyL4kGdLxDwW8fByo55nnwJUKhrIueQiYD9CO2UJE0DhWHg
pI2X0MLwwprwn/t4TW2Dm8FBvk2hzi5UyL83e76tVCJCeCHCoXZRn+m4D6A3In+bKlpwGlzjl6Dh
cEWqo2/lhNBN2JP/qItqpwDX2mQoMBEpR52y8IFGlZmBv7GLnwfNT9ZDlH+6mevs1SkczoS8G7ui
nx7q5leuptoRJWo5LfCIWOwSmWLoWk7RE6SUhrQ2fgBy9ZJaQuQ1in4rI5ZZRVMvYdKND0HbeLjl
h2ubtpuQkdgtiDRi2TCzL0fyH0YVqlaSymwXRVW7ypJKI8tlLmltFSurIuON4VfFytJTlNBRSSaM
qgyPfYdx3izzkyIZT7fj2N80g/TJ7H2gSXtRXLd8ke2A3yuPbvefonCj/A7H2rw22shX1xnTq1Z9
xXalnIhkeupHoexSjMGXvNUT4ICu9h50wx6uO9J1K6h3ukIqllkFjWcHOAhVXt6KviLec2e43i9a
mqZnOP3nELz6u12IFyR5RFlMP/S4EZeGDSa+JtvZK6rar9CTMKTzS/NNs6a1K9wX0sosg5lyRIHu
kqKziIeo2BHcZq16fdyHaHIOGIZhcHd+56xKzMaEOJCkVGhmvB+i1tyyiAHTsSD4tPBPSTMpH0xI
XSrq4fewJiLKFGVxLUFAeBPiw0WMTW9ZOtRvorPTTxyQJ0OL4mdbPrkMU8+43Nr9kKN9K7Lk3Nfm
xkk4IZauiG+qUj4XRpwemR1Ww2Nod9EbuBvTNBjrCmyfbRH8BqdZr8NZ66T1RJSSW18dVahiQVy+
ZXpMeHh3QXwTnNKQ19WihnlJaL0cnAk3veG6oEocFWYHO+qNGLLKw3rePEDP9bc1YPGnghewhntP
opB0zlqjibPfR+qxaYzew3YwvBIFstYAILhmEHyZWfqluZP2Whgkl7qxJxw1PWZM2rwQydmuq8iU
rBCWryTNVDKrdfUMCFsy5rnVs6QrYxaemUQgV227ivyiu823wDdWrqqQ79iAkpNCN5waVSrrOemj
LzX1mJaliYGfPQZizTIr3RMRH1iUSsFfCUnSmaiymQH2/sVAqqVGY/HhBL0FYkbDJeM0L66SFOem
zcQ8cSNjssatD0QCc79Cw23ogptm29neDu0GH1UQHlGJODtSAyB4WKR/zFqymoiFmT8V75V+cg4+
cuclimN7QZkst3WoZ9sASPXKSOmRjq0sf8LIeJmcoTtaGfmSIIT7sx66lKLFg65M26RP7Xc7Us5A
R5m6qJO/jTuNMJ4ke+L4J63QAjsdREG6jQxJvLGap9tgvoY1PUVJ1ac7hQkZ6XJ44JUYML8y596Q
JrHzC8mq6xv2dqjp/KUNvB41ivtrYdQ1rlKZLyla4gtaBwNGg+VfyWIuluakKCuViIo9OmYA2kUR
L0bEHj4m0E2LZN4bwLnTLE7GZePjAAhpG5nkFh4Mlb1lZIIQHxjZe7aTOmwVMdZVXdZs48GBtpUf
2yzhOzKfFeYQ7GPevvdhtWNMJV7K9kee4KwYhdtd+nkznTJ0tsfpGlSt5mVwokn9IqKToJFmF6hl
u06b6B0eUH/rymNZECOHdUDb6oKpuEBl+IOG+hqat0XXCIQ/ZH/9Zpls25EXthstMF5hTZQ3sO1v
GbM/5AIqVRZDytWY2OMShah48plqF1qjvmoq6JbebInmzaBrGr3yYtUcpF2CsgF3xiuRJeKFoNF3
YWMXUd1ZmakYnkAlu+mMUDxS4FGCuPHJtrHfI0w6S8U8D302Z50qq2jsGhRVo34a01NnhfoPfI7J
mgAAufP7noqlarMtnYQC9XMebm0NDCsiOONYp4KLLL6NeMpPdaJOj1nD7LzpnrS6ALtjGUuVBlpX
TOblfuFm1dFpdfcwWFFM2K0Ou3+KqqvSt+zmoB/sbCK3e6f4rRTxL9lF2TL39Y9Y6v6DdY7RnZlK
Kx7vF1GbvQLuPepZYt8IHKD1UwPAqggwbFUZrYYImGHt1O3KgPu9QWdvPBuZ85BzbWeQYLx31Jkd
qmE+C2HPvUdoEwItdD7Ay58Hx/AfisD4HYRmtnYcQbwgU9MbW4JfqoVLrpm1ocQQ/wLnMm6yvn5i
DKSiXQ5PamMmOzZz6X6YBxicmLVd5DN6cd3m2axDsRYl3w2qMWyZAFVffItQrMlUPhR7IOUpkBG6
XPwgcHYTDUGpFl0dgCNKbKC7biavchr9ShK5tbjzThp0lU1cuW/kRYqVFlk7p0a/Myi6vjSx8H5E
w69aau3Oxle5s1N3a4Ru8mrqpbpJrGxaYRVZt7OukTyDeIXy1l7WUt/rMFxPe2E1zUpHcISsmVOp
CtiszpP4yLKBNF9zMO2AHLt/lfrAfG7GHlDDbJll5OAbtJmHslEuYLWcvZXE0gtGv3pMRLwl+Fp/
cIi49EKRxU8BVKkIxsV+RPVwSme1LdaX5NSpw5KRNIG9zlmpAuetMIxuSaJ1cusigk9wc64YLedb
2ZND5YoecrrzmE6iOLs6mcH9MO3wdGRPWk5Ikpr4V+InINnX0Uqm6T5imJWMWLcJe4i0vnxL6sre
z1GA3lQwUvE7tTugyRYMq4Vxq4hQ3QTV0OwdAnm2UUoYSs6AguzQKHvRAJLtNbWMiVcrsaPm/Scm
1aDu3d9S65hCpNWm4WmuhOyDXdw6cjU5Dfl89dlgMk0uNMIo9rRIlir4SzBB172tP4LBDQ7YXUlf
D+jvJZHGSAJCzXUg7NkbOyxLTkQUORMoa4uch1gowmA9g4Q4ZoMcJjlic2TPtoeDKr82mbMnS4SR
WNOFW0VXIN41cboDm6+fQlV9cjAOrHTiah87uRe41UyCXx9aS5YvBpmFiYNzm8VoVBTrPTPtGwjS
PAl/2Gj16UMYMf0AYliGWg+eC6dfxyVNxAnSy3psejYfUZac3PxnHebVc2x09aYgaWxxvwjNRvsl
lG0ye25aRxhUrEq+nuYvLye6wYtNBKX37/L9x66ozZUSpgf8Tel7Q8YME2vxGJb2fnKT6tAqZbQg
djllWoABBSdN9tox2un6Wnw1duSlKv4XAmNLCmj1mjuj/alwtvrHFZSzCHeHjRGPzVmbL9J+Fnox
AQRH4EzzWVns7tcQUpCDMyrn2A4fjdlBopokrOJHQI9aaU9W3x9SkbqXxIxuHGbIZ3y3fshbB1OF
hJKCNO7IFsHcSSWLPWY7DQzZotohLvqFdSq62SYzfVPXBR9LG90iRXXOTeai1s089Eo2W+OWjHVN
UXH/O/razvisjRaRealSiaPt9p2m2oZKdvzZxSt8wO1VaXhf2zrRvCCE+lLWKsHltfwcD/UIINaX
E+2fztAOiTUNm6D2H83ZLtP7DU1imsydLovj6E+LvLDEI7nzA/nM464caTcHDfJCzLT6KWLnvEwG
xd4xgW0j1/8ZB3qwMjjrHsqq1q4CScvCDmT/0fjxJQUKuik5gpcp0R6Xls09QRHrMiA6UKr0cCcS
ZaA9qk9hN7JvZrfieAMo4J0qLP+Ah5iEm8BW3xmxr1ISjV8MQHebPlFOrT4l7LsH6z1OC0z10/gZ
VD3p9cFYEadBP9YfRLxxC1ybQ2gnL76Uw94mRXGZceLV9dR/a1lks94Wb3rfpyvJen5kXq+fhqFD
M9soTK2l+9K1Y7JOS+zRGUnwnpYZcpdYCMmlzfsgFdqpYdc+y6b/SVHdXzQo+15BmhdqOExSrZLc
HLVw6QiFKq2APPtEJ2+c7xcxuerHtiyQfXMyCCq/BIdEZdhWqbKd1BahdWDC8EHzibTER8U23yaM
/oekir66nX9M89R+UTpTWceyTUDi7Su/waEyX/iKTRuxU8UKs718lIS5MCloz4w+5iJLO9l9/Nqa
NfP/UUPdVpopWhlf2+iFCZwx0sXCNpzq4KZxQNacw25mEBpf6k4g53GrNnqLi5oqjQSnZWOQPR3r
brs3mujRQQVAmiIX5J+8NYRFrQiuqZd2W46vgTIvFSZNCHdILiLxjTXcAfvktJzMKH6mowmhYUUU
AXY5RhRen/swDtvhrWh1ek1ZLpZ9XRFsWlQ5KYlgZctWf58aPyL9fYoucLyGbT/WP6PZeZSjRD2W
Rukugr71vaCI58MPUWzWKP12zCdc8UNxHgMz3iqxLBdB5xubKtQsr+r59o7NgyEe5YghVncr8cCZ
HrmQjGiAkFPkGn5/IVjnyrx4xCIYe0ToINJOLPsK59BLZavcck1bKU1anGKWcLr9O6pLhOecdFam
w/xHKMAAcawu78YftUzpaUS8qY6gZowJK3oAw/U5isDd1TXmilDzQ5B5tIoNI+Nsb0/JUdb5rpV8
oSbsEOtkZrjSHFsLdmlsn0b8Y/1PQy3txzrryPQzIJaCvevfi2QZokp+R+H8GSSjddJM/KE5msJT
3hHiqwi+b4WGtkiUA0EQrvHMGzqQV1nUy6L7aWWNv1CUyL7Mluo9YRXP1WBMPNGAL5uNLA24uHZ2
Rwz0WO/c8zQUDedvjAJokX3O9LBCEZWMVzRNO8jT2VLqGZ6q2WNkQjRtQoy2pRloH+yrOIMV8h07
6a+ACca1SmpKWpM9RBbXt0pVSUIvs/OQ9/25bgpjg2aOTQZlwyEDNRBpDUKkYDipEPxvcPlgHA7K
r/4gw/EqWMJeqo5Ocx4nK6MLqicl7P2rUUyPDDLjVcdw4xyPm6EAIEwHqH/I1Ey8kzFXEr+EgyZR
8xpsdy2JXncsb4hR1bhPhNy7F1XQ/wMGnD5w9lmSxhnEnHAXo2TV6fWu8rBq2vuG6oq1Jx1vRocg
Q1UIz2TMiFHAnsRTVVKU0NBnkVdGA4GgGDxgHcaGEVdBsKz+OaT9+Bbr0c5J5nBJNR7fojmsuySX
vocHtu7uXofJxGfl2CT/DCgguir6isI2eSN311+DqFDXKovtshB1s6NrCASAhhG+6VzcOGkEV5zG
GzNnwwER5z30Owzd3TuKUXZIhfIB8RKane+TV6THWIbFDw1w705zVLGQmqk+1jRrwDwPYkOHAoSf
UeU/lAK/dIkrapPq4S9i5aJXg3R4U0paqG5zRmjJutOE8tXRBmeTFwVRWGhRl1UprG2rOJ1X4oHc
SP7nLQ8fWAbQqLhEKWkFcuvKfGooVAo+5h+0YYBU2p7tF9VBEfSRwN41u35g0kh856kOIWVNRvPp
D1ZxUKKCtEVNCQ7DpBMVrpAG1iAVuvRJawGwreZl1fk0ytyzmR58NY69mNLPtBrCR8Zj8Ps6lma3
HrFFBupBl4+2TQAgc2N/eV9m2VjTUKrke1+qLfHV0e9Jt3AYv4Q2/cHMDtuHVDBKlZO7ytpWWcN8
laCRErqWzMRXpU+HeXIy55aNWenVnYW1WCb5GmzYOnWYCk4EmV6EG2tba0wGtt7usyUrhmFSbBJ1
0PflNL1C7QA2VPI6A6N6gT+PW8RBdlU4I/HhjWPuSUCblmSNeYju6e0oHUCXxnxJogylV0zEqtm/
OG5pfiitfupq5xqU1b0ejfaDqW2lPQSH+4VhA+vN3fKYi9o8G3r0NfRV7aH2nHV7A67g0jwUoVVe
7xca3VoDwMXZ9lFB2oGz7vXcP9WKWm38EMufVZrK1Uc8uIlU8GiQavQ2lO8t3ESXEUervNgAuB/d
aEqe8mhvJNPPlpY8526jOgHyvWZVWKwwaTbXxO7foChE61aRcolecrpQax2qugbLi494Qm94Jdpz
uPb+xyCkxBTKaUgzkCqyE164E1ggq6/K9b3fEuV1verN0r4qMUsnPlQAvgFEqhrN8AkhekPQT0x8
s2VdMoBpe+ZsaEtSubtXx5yFT0lrtMh2W3Vd4j5mE1XQym6iT2uwrG2B6YgWy803ZPmR0UH26rbS
WJUIrU1gF9YTJg6chZRwYlOBbUeq1ItjbtCOtOwsX9uxRSBjvy4FVUat6iAQyY9Ka9IF6NXaNzdM
EFmF5FfXNv0rdZx2WlrG+5xYWLZEJBkocb7tLZzKwjiVEllyIOwYknXBfm5w6O3zipPBWk9Y3NZs
rpOjTiMcnFNxwP7nkz2aVQ8yz5JltJ6MmgRSsxVPfW29wicaViSDTrtsKh+Y1VWs0vI9sHgmKZuA
ndVO64mKmqFt7287UZ8h1OSPxKHXC73DiQkI9IPiHJ+jW53wuHDAClugomwekZ2bP0XKN1FBvATb
L/rCy+hjPFVDMLGzwFD67pMD06xKKEMwxmQfUVtfRmsqf4eYdvTaDx5wNMVelpQrHQIxiW2IMdmK
xdcGucJQVc5Vrx4nd8By2djmrbLLD/Dbm0oR/hbE10/iYuVaQaV7Cx5lbjM18kN5xPfv76SVmGv4
QKholYLiUUIkUdHOQth86XNczyPBkch6SRMGImadmzr5RfbNR2QQGRwyW1vbDedtu/arrWOFk+e4
TbJ2NYYdVP+AHw1WOjN/7ma1oe002o6SyyfpU9/n/Vh9FkH1C+Br+p7blb0AWIGOxfehANdNdPKn
5NMIMBh2ZmivMlh3gE4lsKqOZrBqucz9exdsLuBVuOHXBqK6GtY6XJJ6WDudpi9rzUAbHUM/Jv1S
XMNOqTcRXZ0FO4DWFLjzHKfDIgVauCN5vKahUmk0/QnZLdkHODJo9jVdI5RkECgX/qEBxLwvmjY4
3C+EtPWNg/P0RPYgs/p2dA9jVLoHbb7WyEn17BrSKMu5juL2dQJQtO+Q/XLSNIKntJiSs0r2JSKn
cLiRhIFr0qypZxLpbJ0iGQ+J9E1P1xCNQz4aPGBcKVHNw2fQ4EX1XRPOhq2tyE6nBJxUxCLkC4IX
1lDd5HxeEeikC2q6EPtjssIQeZDugBMu067N4MY7a8T/hXIV8ppQUro79kGvgFaBai48/Br2Wras
WigGjKVSs2jqujTwYaBuVPjW5002eYFtGlsmmz90mR3ixggeRYzalemxshqxYa16n2i/KBWCmBBR
bKlgC8jWQUNHR4tWcS6Xsx3AY5Vpbwl7qV3Y+c+FNXBklrmNM1/9NfUzTwx/klC7+mFSa4wJGUAm
HsfY0h2+jNo+ln3LqTbQvprWAImUEs+oNksmUBw3ERGkiJ0DhNrvSZArB4imuy7AnjhUfK0ZHHWr
Lgvm7+K8HQ358GS26BRl22oVfaK+gDMQeGWlMLIbGN8THwvu601Rk9wDMlEtY0I+ycYM0VOzx8fc
/1dqCZEjwVcBqWMMivyfMXzGn3FGuO6IdjQszbVRypgIVL7nXKUymfNRs6Xuih+MQgXgh9g6sKdi
uZxMa2s3brjqBdUjBsPwREnOJqPR2zNMs2lH3/NX0POC4laPV6XQD5RbGxvFz5U9SXStidibJtf8
qeqYikNo2RsmTghf3IlkSpIfSDqGBB0nBD+nUj05VveRCD6kZCDpUvLfSKEIL04l+us/Ykj+j1eu
z7Ed/4z1mF/5HOLmmhr5rWwZuf8fCYRFPaVswUp6T32pUMw607KblPJK3Ee5xswarN081XY55NkM
rP3cHIH2qoGiCCPCjPXgZ96oKZ9rEaPXJGSnwboDcGtwlhVJmtfIEmxJx/rw78/7z0i0+wdm2y4B
RUIzLQsR3Z9Pm9qpmsA3FFTt4wngmbbPo2w3yGkkJgdINI3+aTmlTvQfmYJ/hnrN/9e0NeJP5pQ9
5iL6t8DGNlYKPzUj6COjYa57eitaQm9Ng5MLZGfbxmL17y/0z0i/v/6hIdhsmAZRG1CW/nyhiRYW
HUG4vFBok7sOhW71EGoSoYvp5//xpmr/+9UJhjIa+zJ9bqOr374GYnBi0cRUa5E/hHs1G4tT3oxk
weN2MZPCuuq527GcF+qzaTIpQnNrtJ119Hv9De+HekkIL2gUQ8H4mkBOYGjzH8fr//7cbZY8wYeg
k32k69+eoeEI32r9ngYLO6kdbjDsRVmxx1oInMdgYMJZ7wzmIL78+8egfYu/IaRTaKqtWhrzEkE1
+C1ZjW64VCmCabtOlbscCi1fSkOdEBrgE3LIVtkw2ceXN4rtNI0nFT181k9fXUTaeSS7j/94On+m
ec6HBZ5TACeWw5NByP7tfehKpFwUrnCWDE5rAyHBef7E0szo0Iwg8kjzqjnvQamYjy6YHB8eGkEa
sl62ZpHeqlHvvUxUyfr+owTafzNs7Slo/mNh/T+OKIc3zaBicJkzGda37ynbRjeUTUb495SoNJyy
4sgX9cutbTzULk4KDU/ug+xXCkaBKDXyB5TW06putOTAlt9dQ1TSbu1XSfZGQyt6/e/vo/6/3kcT
eJCmk0yqkXjGd+zb18vUBl1oU7ZksHrQGfsSIlS6u8IO9VVj5jNKLSo2KBfTFS/gq4i64MlXs+dc
GeO11WvNGX9Acy5MehRjVTOVptO/0HKK26w32oVaJukGY62xF0q46vpsXeE3+LSrijRjRmZrM1Gx
H8ylcZMP3r+/uu8HLalvuum6hEQLTdB80L69usJSSxdMAMzFRjwJpB9K0PxK/N6jf7sKEnUXJFrz
JfWFXofJj0hkLzmYoCf6G8d/fyb3/NM/TjMm+hR1TrI0XcaB35cxncZAFmmARRN4wBXIiKlV4Ub0
KvkrAQFFwLHIxVCOliLaY+zmP4hlvtyJClOsrPFtlhuf3hSxH/ZmJOzqrW97gKJpdzYn5rHW1O/0
0Qi9MG+mfdnH3RUFcYX5V8nIlEMkZ1QosnAvukk8LuGMoOTXkmAHjvQ/3vT7S/n+UjmbaiwSumvr
zrdDHjIgA9W5B8ZOBX4GB9jOdKstYQXTgQG58qg0/VfrVua2KElEiGYZvY1F+i70cIbWX6pGyMxU
zy6msxt1zT+bFU2xITZvQnP/6/laJP39WQGYusWZ36C9Q/0jvi8ljESziXMYDcNheihc9oZa0t20
Jp4WCQznc9cluDwyO96OQ/vEqMs/dJR8Gx1ZKSFGb8PoW+/F/6PuvJojR86s/VcUc49ZeBOx0kWh
fLEMm2Qb3iDawia8S/z67wFH0kcWO8jV3q1CiphRNwmXSGS+7znP6YBO6Y49+iBLv9ZGHEFZtID2
BWTlIECmPm2UGxK5SS+fU3FFRvG4IXMI3glrdFRB5yfXcJe1DrWIsdyJNo1QmkBQy3qe4OgAyWjJ
4z4kQw7MMw+tdQ0+fB1VOcg0E3RaiNbqxpZky49GA4oxipJdEsvJz3tQzpqIQL7q9se+6LObrum/
C/YPiyDC39d6LvI+Jb6L3EGF9+ftACqUlMAl/bDhLsxduCtG/M5I0V6tOgkFhTZHSDGTOF+zq297
g1rPUuOIzPFcmOyRA/q6jzFrqIIu8Lc+U0kptwZxCHu+NizSWKNJ46yStIEK/WcmFOtDoRjG7u13
dZ4Uno1fA5GEo2mOyWyo6q+n7FQkHmVVgtyNojupSv+0Y+XFcQ4Oord37sHV9xzOCV8eG7ItzTJu
xXVisTKldW9yNFQD9J0Do/V7tCAiXBvp3WAnmCAkFty3L/B6zft0UEvHz+exhuQTNH/rn615uzLp
FZvy8UI2lvmloEOw5KqTG6+Qw0qo6FcSJMK+24nouw4eoknC0I9c73PV1uUN9eXmEOf3JO5cWPyH
gD8JWgxiMEORfRRjhVlywmn99klfJUzzenKnHNVSTf7DkDGvBsvYGY1r02BadFEJ6sEcbkdPtFvD
wH7qoTde2sS8rsuE5mcrBVFhd6lWJ+/M41cj9ukkUK0TUeiYpudex74SWuVWxWBAe5/rrDS/bl11
9i94brJ9+3pfDQwymLlQkgs1j/fjer1Vekkb0dGMfVFqLkAnB5Ez6usEGRyGzbmX0vV2uX/7oNp8
E1+MfVt3HBYDjA7Ce1kHvxwZlotztPTQvtpw826DqR9XbKYj2C8hshWl/1oMerKN6L/sKsho3vwX
3jmFqw2Zoc+nMJ+AbvHE7esVrg2vnBCmMvbjr/i0cO+V6v3gYH7RWq+/Gct8pdkRHAlATo7eb//q
u759Dq+esk10uGOqmmlBfYH99vIuNJZTD4kEq2kow4+AjjtJrd2PTGd2f/tAV6svrtWwwFqbDGeL
Zf31mI5krJV6neD0cRIiJdOPnQozQMJuqcGPV6rHarb5bsCsf/u4v7lA29Zs1WKy8zzTmz+JzyaA
QaXuwSdMWYxBSbdvvsJMSRM6gfzTO4f6zTUSWs5m0dLn3aN2dawssC0KNzRuSyOUflGJ8WINVrKL
w0+q6D+bKOqO5Lma2zB7sk0G7qmg9kkcbSAfOx13vhFBjNRLsRsoud2inHa9G7uMMe80IwbvIIS6
UgzdKi16D6OP2BCT4/mlFhu3adYCJUDgCopuHbqFPAys/GUo4KbN0MvKnWUxxj5G0XMCN7qi1791
WmYhXjfecjxgyyAy0sd6VDHuhsYuJQ4MZ8PYzRibC2k9kjJp2t1WBl9gXccfVxTKtArCKvvc2HD7
3QhNpu6mwL9S9WRl9nRSymx654le7VwZSRh0bNPinaU8SXTbyyeat71bJk0c+WA5dFxF461To4Ht
3Y/CRV3t0S1cvPNg+Y0vpwrEuLwdCMDZi74aQzPwZswj1q5a1SP5HR560T2o/PPbh3k9fExCnOdF
vKbZ2qsZN4kTpNoI3H0ctOy2NfM+tCuJ+w7GbRuszLD3laY4mUig3rnAVzMwt9QlQdZBFu9wZ68G
btypjtunCJ1KhWgvTyEyL56CEx/x0Y89Xd0PnY3Q1X1vApy/vlc31tYtA9E2ITp8nK+OO0kbQr8O
thQxJIwsh5BNOyspUVLnP9jtiI7K8XrquMzEeVTRPK69ft2OJfbFGEHfGDWXt5+B9ptbwa6fj5CL
Z5bLvvos9DnutsQAIlU3ucDwmC4rJI17VZEeGDn3g0xidZepVXaMaBUvpEMC+hRWdDSLgh5poFhr
CGKHeHBuwT1H+1TIaQGGtt++faL6vLe4und8mHWXCiYBn9SLXr4GAlQdIgAjZBVl4+MWUHRCdxh/
EilUS0MFzEtcZ9mmLGdStVkUFtgKpr/Kn5Lg+yoiss2vvUBf5kFHZxTIrnTmNNiJgNRYsfXtBBWM
fVzHX7WRYatd+M7i8/V7zG1GG6Sp6NO5lKvNkxBZ2Xn4ChZVLR+0qd/FjY7lyW4f+DGiRcx35o3X
XwISjR22xyabRs+2rgabliBw6SOpgGUcn95iGgj/q7fYtpmfnipWrsp+6+VzQSBEprjVhX7h4jyV
YfdJYoSCCFhjCA1XCJHyZai6KWl+9NHeHhS/uURqReS/M3650OvBO7StGxoaxV2+Mvt5ohJqvH9/
onr95BhzJpUpjXqsw8b35SXSgoibtkLI40yhsQeprCD8iIrgQtc1J1Gz/fGfXpZDwYZdNqOcnYN7
dUutCEtP0no0RCEXLZRSBZFNXszy/St7tSGymYBd19aopiAxvj5S6wgZF4kbLChP5Xc53Yyn5aDi
yHMUDeb67ev6zdHcuaZteyqTLpuil/dRDEUl0fTNDDw5XDqxKhoKvdFI6GzmNv07g0N/PduyAUPY
YbDeZWYz59HzbClEZSCOzagNFsR0LjK4W74IdGKfywTl1hw5VNuFtg5ySIODOmanMc6+ZbZ6spug
vmn0gmKRk5+dRONj65Tf+8G4URGqF14YHWdJxZhJsdbzxv5QtHazePtevf44csbzbohSvKdZ+tXJ
B5LWo0MWK2z5rFqxVy2YnaZ++aQ2JstbLNVwpkIbxgfgUe8u1X9372zXY6dCzdx6NXnMFA4NibCy
6JMu2DhS/f60aMtt4IGJN2zQYgRrtdbvVET5OxOE0mIw029l1xoXwqncd57ldRdr3p2xZTDYG+qG
arxakgTspoqkogc80Wbfdb9QsRdmaG8mPBGLSVggaXncoIeHn31EX1xQMdknTh8dvKY9Nm3fUVfB
nKhPgL1MUbXbSI3yS6nph5C97YWHiplZdGzDsL2mvScfNaXs1iRwkeWYl2d7tvxEGFz3NTUhM8pV
9OJpfhdNVIdYIWv7CRPB6u1BoL366LGTp2OBENqjfQEC7+UQlrh1wWwO83a+Ndesoho6Dz0xO555
tkNtN5ZCW5NlSoCjRgWQrUWEstg44WhMb3UZX8rWO759TvrTKuXFl5iTmhdsnsMWh2/xPHaevVdN
OOCXjhiaHc6xXQ70EFHho9sR+FRji19QPTtRbw7XQ2y7C2qg2g1gtyjvLnpn3ZqGd7bgHmwhQgNC
jqPiAyP9c5w3KXxIRGBJ8Km3a7Ecx2K4M1RSqa3EyM+UrkDs2943Ehz0W/axuI8RI1sJCUjNBKJA
HbalRDkLmA+umGsMW1H3LkuCWerU4atQCNEe8mUTEGgIGMsf0Atty5DY99oiYULwpTpV4wC+vqel
wLSI9L/3yrPUnR853vZDpoDl7KW3V6bAXJGLaC1cgYwv7tl4NGX+4CjHzGnFrvbqaDnQ36JI3nzB
o5Cd1DQmJNUJjmXUHkXkKBdco2Qg0HWi5U4pV6fqoIP7Y/Pq3hhln+xhIJ5tpax/LIdqOEyePe0x
l3sHUUYb5PS4xiz1Yz8onzt4iLd9VcW39Ox/OTDf0Abts9TriGNBb2IDcj0XzRCSouGO6zZDb20Z
yaxkLj8NojOxM86CR7MP926fZH6NO36JRQt3ntY9RBm1bIX5dasUiB0bmcqHqMGRIDv9FsT3z2ok
A6Ik9Hqvl3hdTMMBiqeb4T6yFGufeKmzAB6GxZ594kWfwSdTXvwQYVvsiqqpfZWtP4RnSOekHOpO
baKHtwgvsIr0hrpVifFMP2J7Uu5F/tmuJ7GyE8c4uqW4uLMwJe0JqCbRIbjxEC9MmqEc2eyt01B3
/Uar1E0LsfmYuCkM80Juu9T9CfPP3pl9wmKR7eNIh2/xhL9OgGTqk2Gdh5koEjpd9RjKZYrO+tCr
9QUjQEPLfjA2ZYa0r4lYhap9H+10Y+yXBTUHirHoc0VkfFeqOLpXo4KRil/zUFakTMmp7M9GPO4C
MCTojb0JBL0BlqVztbPhJF8MT45wfQE6orNcApgID26XVh/z+iECge4nGCePbi2jtRZ29bbKECu7
GgRmb8rSc5o1j5bIi7OX2r9sKypu2wZycN6em7l/VubqL0fE3tFNp08mAkFk2zjVtOYYaSNRHAkC
ha6A2T2p21515B0gnAazWuCzQA6OgXQRm0f1oxJ5GVHqlb4Iq6MRH7Bx9hcNGs1F1JAWK1SSi8n1
oq1haelF9XC6NIPyXoXl1WrCcynr07WkZcra7LrC0rBkACXsYE0ggy/UWClVETKcWNUBpmbvVu2u
O058gtynFZnDelelOT+fz7NpLximUrV1lhNzbtyI6ob6Qk9R17DrrZcidkQUUPk59dLT2OK2rVLG
oxV/7K2cPGol//r2PHy9cWPmo+6i6UwH8x76ur1HUmBWOwEEKABXMLYDKOCJTuYFpVNzg1MaWe24
muLx4e3DXt91DktVmx46PTc0CtdyksRVYmz6HHYCzjAIl9l3Xpa4FA8/IDJ++2CvipYcDf21R3uV
Tz/NvqsVY5DFeteQ4r3o8644gLQNbmKNDCm1E3KZuzAOwMJpm8JFS6IbVGgULL3vfISvv8HzObDu
YO1vznu361UroIEuLooOLthAP6sQFO3DwjP/Wu/91wuhTvOP/+bfv9P8qvnstVf/+o/7QvDf/55/
5t9/5+VP/OMYf0dRU/xq3/xbm5/F6av42Vz/pRe/maP/8+yWX9uvL/5lBWO5lbfdz1p++NnQmHo6
CwRH89/8n/7h334+/ZZ7Wf78+x/fiy5v598WElz4xz//aPfj73+wuHw2Jubf/88/nC/g738cv2Zf
h/jVD/z82rR//8Ow/vTobdt8DRzTQcLASmRApsWf6H/ajj5XJrE38p44DJy8oP7w9z8U70+D7Zw6
78HRgaANYjvXIEad/0xz/tTQQVHU5IfYPdOq+NelX/5aAv31zH6vvboavuhoWLQxMRlz/ZeN3HwW
z6eMkrCcADExOTkI5uJFhJhLX+EFrB6VoajJZBkc249z6dwQWOp+c6sZGTdkhsjeGcNXk9fTmeg0
4kwEgtSvqNq+PJM4RuUhWg0e+ICl1q4wJi7aKRg+kEKf/cgEXscuRJC20LAF3GZdASxfJ1psMPKJ
RkXR93ciqqr3SiLGy20Oj26+zR5rB9a5qDVU6+V5iSBJCB6ayEAdXQrlJjhiDDZoX7dymMQnKx5m
RlgPsyFyzXqdTkG+r9yhvh0SWOm5q9NCjAtx1ihBrLsiHfdN2NorxF7tHsdQsAjn5LOMmM2MlIeS
eEzLK1aFPsW7LtSMZRrQBNS0bOigWinTAPmgaM/goKxLzCr4ONi5us51gjQi0I13BktA2rIxmJnO
DPOHNpilB6kS7z1DpjcEGjgdSVkJwRym0szSfPr2lPoEj2YR51ymLDDvGQ354+Bz1nap5Tu1aeCM
hDZ1klaMh8muHJJHyKUiiKxNgYeJuPJtGuc3AhnJzqhbI1tH0FKHhcraqoIOLLvHIZZjhjklUD9o
aoA2Nx00zWdBNogFLY/pcxcSwZgXZncwvXQ89Ih6NqnRApSDuuObKWCmjCKL3zXW+KhWwYDPwNFu
K6tCIynxlLiRmi2DbCLJeir0bFf3EayoJgGrDJLoE17PAdTyROwsmlJvbw11fleUZNn72eBlP9SJ
mdq0E/2Cd0MrL8bYkJgNJaVo8mOdF4q2qJyhT33VHtMAP0phdWRvBmXUGGeQ+FmJnwia7PcJCJSK
54wyfjDwZY1d8s+DUY0e1SS36fbjsUzhIduoXM6OVorqC29e3UULD6gbny2vnAKXMOZ8yJCPGkF6
sE2nYiPp6FVrHE1bOsnJmAQmAihs4I6KohVi1WoBXfPR1jXrUwg1PPbrPMG23yR9PxysZOKHF3Yd
IqIa7AFkSCvgpqKRFpO2bjslS8Bbk1ICyiy2P5RVCe9/1rYqJzMakFqR5ENwVTniV3arxviBMSi+
bV18SF8i1SK2xS3VzzbBdA9q4VDXQ8MXrQGR1L/wxQ1zXoc28SzKTCbbAZ4SbaYeZ0IY5e6+i4c8
Xnj6OK9fDVRB8C4d45deO/AnhjnwW0SZt8xhINB7sdsfAalxFvwn9mY+0orys2GkMA4zA72vRWdT
w82Ym6cKumK3Ulleauz7RjbREIoQIeMgXQqXdBKtcLKNZoj+R8hL9znVielCbQEUZFlQt9gnqgQr
zAq+lPsRwMPPSG28h2L02mFlj5qYY+FVgRusbWuNdwk3JHJ/aIVk94o+j0krCPp147SETWemOYbb
fnDIx7MyOf2g625vKBcD0ovH8GHK7GBtY8z5pRgBNrOxrNWVUzTeXrUT5WNIyrrfdHp1EtLFmYLP
l91YpWE7dVgGp5a+zTwr2402ui+KCN60MgAGz9JyU99ZUeLdNBgHb6l/OCf0EfVZd0IyUEqH3Vmi
KbvW5ElMTYk0VsZORWphKrde0UOPtWIsUdSqvA24YmtlmymdQkEcyUnrgmTtRUm3S8iyRV7dJqAR
9bLcR2qr+Ho/SnVp2CO6bmFijIbrxUBW8LHhzSvcfc4EezfERv49zvX6x0hz9xtmH5sErTzsV0k4
EaLnuhQhuGfEhwDDihGvlY2U9dIsDKa6GqTbyo3xvMjQinZJXgmac7Y5fUsTJTsmUjSPZSIwuwmo
wMsYLhdy+slMvqQ1DKQszbzQz8Ow3I3upD4EDTLzTp9Tf5BBbdShMh5DfmWzyD2Dpksce1l1FoVo
kgVewpKZWJTfxdi5n50ka2gOsdTDGxFK/YMSk827cIq4nZZyzMnycwr1s9satuP3idXS/SQVmWgW
Ib7VeuMQeOhYEWgxZsRLY1bOqa6wQ+086WRMqtj0q32XZpDtct3LjQV0f4KkJqPcexb5PmJS+4vu
dMFPJ7Rie1GGA1HN9oBTO0rZ8C3zGpdoGKTdEodI1p6CFCFDGTb9lxob6w9h5MEOAxnGUog7F69W
+t0kM2M7EQE1+Oyhk4szsK+GCtAYH8e2RaxOENim4PZFC17+ftsTHnIfx3WL5bEKfoLDRQpf8fVH
Ms+t56tYxIjmiboePqq1RTFs0Eq088Rjis+SKgIRF27TramNah9Tj8PEUSpI+wwxcYbS9a08iJmj
8/gXZrOBd24M9mZVj2fPCeJTHCoaCRPBdJauNdiwAozpU2sTHG43tbdkb+BkizSvu8OQifZbWJoS
lXSstcqiUWxkh/x7Sq5sM9gXdbA7DJClC3Qn1BRhrhNpyXGjNrWD1KRKCD5uy5oQzbzN04rxIYIN
nthCLmqZqOFtEZN8tCDy23V9hNvTjhcZr0drh7jYE3pr8TIdBe7t1GxUYBludwzblEDbanTHrdQb
wRFjppSULMJfmed1H4OGldzCUccJ8DseMuqs6dQuOtBCZIGYfJ8AhDTHtCFedLKktyKirf1l8LX7
IPE7fsNaS07o6PFuYWIqq8911nR3PVjlb1Mamh9aGZm7UCLNWWBKZqD1UWjdWl0mdh4586SluBOK
W+oDJIFELgFCrcC7jAfxk8yEfYPHXltRYomjxahY9koYOjc1BtGwx/pWne0a37JPfbr8YUZGcCqG
odrUNW2SY1CocqOT5SRWeZimX0j2Acc5ddm0ITix49UPOg1zrvC+EUlmrEhFKVcxbWl/qihAKE3F
xOBwgH0Q1nj7FUpNk2P2205z0x/YptxV5/XjCQpBS5BsRnBPMbn9LifL4UFTkoLkFHJgW1bN0k/S
siEcycTujFjjxupJblow6oE8zo7qBdJV7ax6bbsr6saDsMcuXxn1GGsGWVoJdXEh1EUTUTb1h1Fp
vpQytaZF4jXFox3X+ucxMOgDChWvP/ZbB9s82apbXY/6yi+7ItyzSNLgItR1f2vFiTgluAW/4g2k
ACbb2iVScAJOo2dq86UiOWfESi7qXSbBkrp4qn0HOfmjNRTiGymU0yMVrmir6Yq4a2KqX0sDqvMa
wMxwk8mSCMTGIqsqdLKHItG8jaOWAd/bgismiq3t9qQ/lI+hnrY/FcqYu06mTC26XY7brEqV+74j
o8i3dDvZYaZRPkInJkl3ih37C2QC70FQrj0ZbZLsuzHABtmKDJxviWdAjuYms6QOxjEj1HhA78gn
K3bCDbO9erDCJLq1nDJ46FrV/UH+IY4uLTPXLii7O88pNMOnIzKdeUHbpaJ25kbTKgUKOppgDLlG
cxwysBgDNFr1HBPy+0CEYxTuW+IbTyFddIpTqcw+mrUN6AxUBrVaDUtsF6v2Ngx1awfC1z3m7Nbw
24poGr/llfTQUxDKNDrasE2gBQe+GDTn89BQ4gjKgXCFye3uSvZeTHs5rW1UbGr/YcQRdlKaFiju
JIvpa+iQpRGPJfnVeY9tR8F1foj7MloXVjasvV6qmY8lCLUmL4+zpVmWks0JrUlzqlFdRATBHydV
Oqtm1BX8jMxMBxitdTdHymXk70bC/TTUQ3SqR0SZbFTlphhHfckMUp3Z3YRHTw2mJZWamR1YO3Sl
hRPsBMbLjUxaFasBs1wgTf271asmM3TinkKnjpdGb6gP0gSxtahZzEYLcPH2pVXUeimwNxL6UVFA
rrA8LorYFLesTxUQVErvl5lrncpcAB51mS4/4BmkqGokZfTT6LrmMvvY1wGBbmd8dQovBq7IzOyc
L9SN7bU1RcUOuIexs1iQ3mfhpLIx68qjUjbNyTYleDWjhC7jRuYFgzHJVaQMZjR/gTLxPa26O7cY
inWok/2aqCbIILNTqBaWSg2+2S0isD4uSYeknqZLLLZe42uB2x7zpIjvRcYij6LqOIdZTPb4ka8Z
WL3WTQ5KrzNHKHAB7yfSzg8tPsRPZjxNFy2QFhOZ2pxqp+rSBaZM3I6Yt3WxALihlAsmUAW+MJZi
etSA1fQg0Q+lThImOyniopj/0BL0Tfe9yxoinWF6GZ+daqo/02I2wXISVrlzncZexZYpYOPDwKmZ
RFcMBf1j17betqYYe1PjGf0E87+DlK3ZP5wxj48IoWA6OtLeaINNlhTe5lOUOwWUlgznQKRrIJsR
Jq6TiNBCnKPpfrKq6FZhbavgqZLjCpOw7qt0dbatx7BO05h2tFKQ+hfIuPtOjinYNMJNDjZO3M9l
FEyfQomUpB8hyfVWrC9aaponzJgJFXYpLk4VQqp8Ks38RzWs/1mB6lz+zO/a+ufP9vi1/D9QpdJn
9cR//asU9KpK9XD3t49xHcb533ZN9hUi1/OC1dPP/lWwUmzzTxxpFJZUgEZz3YNi418VK8W2/mRh
QRCMg+lFdylr/7tkpbl/mkjuNfRYNOlnAdG/K1YUrGysECo1KwQKswrjPylYvSx1WpDXUWF5uObM
uUJGweplNUZxdX0gGTVYeinCtlhupBu8U4l6qaV4fYirQhTyKM0zBg4xRiY812gNcjIulVVPAyqO
hnekxfNv+/+tyn8dje6pyq3x9Ce59LOafasg8Gfgw3EmtC/Pz4UpboqChk40k1bulaJ7p6J1paf6
64gaHfu5Vox0zpwLXs+O6FlFXamTDJZu3x8gFKjZoQAQnGoqKeZyU+V4yQFuFzLcmFG6j4UkfNXc
ytDYzjdbsq6oiWVXFfvu2Yj8Z3HyuRH0d7dCc2zK9yp+L9u76tpqialhHB6DZREpH0oj20aw/lOt
O4Tzs67dhzAb31EgPQlAr2//82PO4+3ZzSCaXaJwGQLud7+aQFTX2Vc2TlCtlmU+bUoybkc2Lygw
gDzi0h29d0TdvxvQz0/gqrzYuqlt1RUXXWYJhbRoHxEV9fZ9vS6tPr00tjc36RGZkNZ5ZTNNHNkX
bgi7xw2Ky6Tmj7nLOoNjpcmJ9cXOFibUw+7QtAlq9uISav7k5Jt3zmK+kutbjYYeEdSswULW+PJW
16bV6WlaB0u7f2yHiW2PhLVDamODvDD3bsoKrk/Ity/eJ5bHAAChLj9WwqWV277jKDReCr3/egmo
rhusOekR0Z17eTIencLQ6ElQMoZDTrc9G8XWY0dHytZCsftVTemydMIFKvWHvJyWxeywximnk6bu
OTkBDiS4hOMJHeHejSjSacEqrzrwDTxF3lkVumxXtiTlAanpp7Wp+D3xnha9n76Ty3du7e8GEa+y
i80Ltb5mXj3giggPwpKKYNma05LZ228b8v2UcGUCJhdVvymjAu5IPq8hVsjBjzpvl/S+RI3lv30q
V9Xyp6FG1dlAj+Mh0L3W2pESxQvM7mhJ0ZfCGxmEEkW0uJRFvzLIY2EttY7eGd/m/LCuR5aLCAVv
26xJ865GlhHSX65bsqNT9T6xxZIMrNU0xOTM2wQoDtREIJdGn7Uq8dWEdn9v7ulUr9VUuZlntKSI
VmwqbnTpsXcVy7gL1/PLP00Wu5BpOTrhrZ0S+uGdi+lUd7EvDfvOkHLDugenfrhGdbD1yupchlDM
cUEPDGu9sha9R3bMhDhcvZdW9M4Lhb32d9cNThokmoM5+fq9niK2AkrrePDDAQKaYlli7cvE1jUe
dfDsFDd2/XRha7RECL/sLOm3qJaB80FroboydjvcDmvybW/a9GuHFNITyT4xkL8X8ZcRSndmBquS
GKthPFcM7FExASj0axPUMEbcG4xz6wC4o1OLbe7Am6gN5mwbDy48VKKxeuptE2R2EkbAECPg7aqF
Du9g1OH+EgwfNuEmhyo5P6/5hsPy8RuKwrK1iGoms5m8SeBzC0x9bE6H1VhZ25p9O0gupJzbyBtO
hG2eQIBCM6rOxMaeQFpv7S/hfR2VB6kra/prO3WOSo2UFfjZxSgxg3pMPol+tHGdUtb101DceE6/
Cngb8JiuwZdvRjdczadmj4kPp3JDe+CGtA+/y2/4iO/xx/jM2a2dfalkezDqaZPoQJDQdDTNuEEC
4cuIVAnoQArMY7YOi0FeVEPfznceUCOraRJxw2Gtm/B9oIqw/13qBln3rbkn8XvHpEQxvF726dHS
9KMbyg1g2o3b9gsMc8uiAeQnwntZF1/5gK2IruOLTBB2WY9Im7gwE/W9Bi0xbc9OE34ITmFh3leg
AwX5M8Bu9g3JHBM76zrPLiECGIc6HKjplUL+XEeoEJltxE3E1LjTLagwF4IUn+dNEcarrOwZ08Y2
oJbq6Q+WYW5x7H9kK7lg5UYLyVvZrJ/kgozklbWx4PCApumZI+f5srB/RTzd+SM0P/EqO9P8XBr5
yqwe0RPeI+DY4gOiGwWuiyESpdF+DMHF2Zxc3a21jPl4GrfJQtjT0op5g9X7GfM/T8QLz0Adx6JB
GQBNxvCecuVmPlzRT5twahCeRLCmg5VaZ8s5sDBz79JQWcENvMwHcyy5mbKevMt2TYecBCPuFB+D
NIh9/LV+1eU7zBkM4xvbanejMkH1OGp1t4NZ6yuFSmxB7JfeuKE8e0O3Z1sCoutJl53nZCUGNxtY
h5ro6ozECq6oSqztvNExu+hD1gDjyCENK5Q+BmvZ/RLNsB6U9DaChZi0q4DYACkgYkF3SftNrtzN
/49F+mPKIxmbjnTpAFQvt8WyH5osWo1tPYL7cA5iAEGfDQsiQFYJLSbdgVrOKZUd4YAO1jsNtH9l
+ypfw3wm9NFVVVoGaD8BQfFJEllVYq/Nzgd+yih6X0OCpfIsJh5iRvhFLOXSKb0V3wXfGsgrM7h+
rEVETATmfKBsOd9RlzFWmHPZJ1tSVF/CywE+1hMiwOfSmOhEwsmymWVsCaisX6TER9TAWAc18TWd
bHl1mHl5/vy/jti6ecxGXFhsy2XCpzuzpo3St7vBBIJXpVsVl0aIjxnS+MaE6NdHDqHKXrjSdMaW
uhlVZ1+Hv9gNAcGdlkPDocZoMw9mUn/2lIv9QYgLeKc1LcaKM8ngATl6eGdH0WqGkSIA39r6vasR
Yg70nJrEigzIzbyGSMPU1+r4C0kf9GM4SQT1ZnAgDXXRC7EdULy1KSVPfrNCkHxtfXn7e/y7TwT+
TiQIqm3MfpKX65ypruxspk0vDbc+Oy4k6xyuDH2itw9jzILv60+wN0vQ6ZDbLr3sl8dJAjMrsUZ5
eJWtvUiiTcQV1nBtwqy4zHNbofPxpV0ZS7HtdbkkdW5VQPCgz78Ep0XPyA94/aZm2nhjsOpVHpwV
fDL69DHU7luNbJWyPgdMLC6phGN2E6iWn7CEfPtCtN8tYBBXeLPRhC3Zk5f+2YagNZIoF4HrLcM4
+QKakirHqrEs4l28e9YRRwoiy8Eyt9jM6QayjE7DdZh/0WwSSQz9aFq8+PjJXK09sH97Z3V1pbb9
a9mKLIT+LYtocDlXy1akxGgvkJgu5cBsobS7pmh9M5++je20ody8nLxuBU7DB0nlE9j6NSZyrnLM
bQ4x5O079duR9exUrnZrYy8U0aAMX1rGeKJWQyesKL8mjXP/9nGuRPJP1+zghsSTZDsaI+xqCPdZ
RQZLa3jLCbxxqZpH8lTJOTG3gZaTsZByr9mg9cHKcYhbYG4SxL6men+Q9dn0lPX82fCCeqeo/br2
vJuwOBdVvxYdU0TUvbOdv7KV//NsEb3RQ5mFYU97sWfjxw5lnTm15i2p3y8U2a+ielo2kP3FA09u
Ick0LSx9MQ9/8N5Lp2OsTOntPCkK1htv37v51ly9lUiONFgHlonf8gkQ8uxkFDSoETVibym0xxEn
baF2h3kXE7PizfL3Kgu/2b9DrTFQ42uoeFzj6kEppekUaUZIMEFUojOQwOrLJEDfrMsNTMK90j6+
fXlY4n93gUwrmLOZ26xroTdV/VG0MYcsTVYkfBQ7XlW3DtdxunI83U8yE0gzK9BKWc1/ZS5qxFO4
7nRxE5bWPhjS7TxkmpQaOy1Eay+NYSVNhsekby2Zsa7JbgYPU3rq4QVtdyjZ+WIQahyP67JQN9i8
VtXQrwZEJJMB/IAv6UhjjbmsDkNgUuIGpORm+hYS+VcK5W5Mo1VSNWdNJn6PmTRO0QlHFqad3o9D
a5828b4RrFbr5FbACXZ6a6sXFOGDdFc7xDx3gtky+sD8Q8bF/6PuPHcjR9I1fSt7AcsGvflLk06Z
8iqjP4RUVU3vPa9+H1b3zCgpHeXOHBxgF2iMQXdXZATDfOY1GBA4hdW5SeWZbK92JJ7H+7ItlV3L
22gW0BZRWB8YdKlfLA/6ciaWCBw/MC9vuqvlhitTUoU8OAlKgx6kI3XtjTqxQ8kBphkPFXHeosew
XU5eZ/EMN/UNjjMQfyBrW4ljpepuiXl59xC6W2JmcU6PgSq4KDaB1sOvLEz+RDx1h0Thk9qN98Ir
YLibijCpZwG1aN4mcQ/YiKQhavaS1HtL/LwolPnipu17L+/THWVyLxSFezMJtpoUbNshQHnc91pD
Pqhye6X7O62kT8Bzg1/OwZefo8q/T1X8lGHNCleNlbipyHJj+EQF/YgXzVFBmzmlhdmk6MzBZMSD
SuoCDHyQvqAkVFIRExtywuYRyM2Ocpoz8YotkaI/o9pMDB32L0LyoKf9JiBHqUiXUCj1mtY6ToZq
p3V4QIvGWb4EHdAbMQvu6dThIo0ZHtkCf0A0d5s8u1rqTIr1oOHb0I/KaWieFQ0/LhLPjE6YlZFK
4FA78jnC/jUeSuQNH+uelzXSlubHpgXuQ5N1LyeTmxrNIdN/6Pkzf8UEWtocbLvFsxEQct1OW9B1
rtSlHhrcDTGV2l5J1bTFBwO2rvQDJBIBvHJqhNGFdvLkkx2jv3dj5BPawJ0DSg44FkFQzDbi+wUI
U0HH90Yafpo+XmvZTaM/KmiixzUpXvOs0wKthux2qaOaPoGvNmylUjlAFdmXU3hQaI4stYswSu7m
KXKCgrIMJZdCS+5yyjBLtVdrDySWiCqHXi2C9EdQH4+zbVfNKWZoPrZqU/KduF8dN40wuUuxcNm3
4E4QbJ/dfsCIkDO3BCAZLiYgsI6AdLaqmO0qfaAs0u51XpDW5/jArpDJ6SKTGAMIVi10np5Rnw2M
K1SWQXOwzAKfK+IDkR5JNYH28DiF1yiM335+yb2v3kGVB16Mcg+U3EUY7Dy0Qu867lgfMq1AeFiy
lkxFohWQ3EwisGy1Jd6I6IQaBr+Y5l7j48arWPef/45zWDUPGz+Dmr9O0V2Rud+XGtSbt6QQK7EW
ldFym5TdTa6Dtrrts0MnHN0+HwohgPW9vlQqdejHItQ/LONWc5ZyS8iRGjRdVcPyZ7awUKbhbUdN
iEyvnVIqBwT1slTUGjW5E7TQq3hkQmW6DpGjJvHstPamqsL7qTAfk56bS5EPKBqMHRdMOGyqlNLO
OLzq6HXh0LwP9ay2JXNApRjBQ4aDTq4U8fPUw2oTdOFI5/0wTM1eQ4+7oGkI84XHfPkAFA7KksMV
aTtpIiFETtOUh+2go/5ItRiGcm8P5rTFTWc7DCqeV7jg4T1/ZZFwYE55KhJKEpQiGiO6X9yQGo5n
Vg/X4GAg31BpL3CLDltMHhvxGTSlOyQPQijsijTI3SjUbTTvZ6cLg6+xCctIh+OfS9P10HJBR1l/
VerHMUGOU7Me5JniC1wLdc6ONLuxjEsfG22TK9EdJk23bZ3hHU30rbXSD9QjHHiITiQkmyY7tA1b
PqesIfv3o5y5SwY3ls+LAUs+CB4Pj20WwmEO3KW6kZKZojj10PbFs5yF3NjhQY/nnc6FTj97p6rt
q1CHv6ZRV+zEpGw0PbSCdTB1alJcICjyA5MV7rW2eckI5coh2wm9/1DoROJK1UHrEI5ZEnxtlR4H
BwoJyQ5VdVS6K/+nX/Uet9Nh+DKUZM9RDI4iv201bGA1XvilnCDnxe1A7UvhdyyFuyYI7itEgnmD
lIQwoTWPgmw9JPwMatZ3kt9ulhetEskR62ozAbUwqRalgoWmMbe4InhKjuSmRAbMTkMhxVN0ItNI
dsfge4cIQ1uGhzIewK4EaM8SoJfGk0Sv2GixjkzzIxYDDibCjloK7u+hMHgNAHNEuMGklByNltpK
le6Wt8QKMxeFSpTyYefTcbU7EvQlCJgE7GRTtImtL/5AUp4w/SY9GsNPMRT3CXoGdsx7Kcz32WC+
ChzeNO9fu0D4gjocCp+Dqj+CGTjmiNoH5p/+UABoGraWr+6akr2l+tRODKhk0VMLz90HL6qYOBmT
ItfaI5avD7F4lNrghpbzNWCOu9+1Iys7hA0WzsQ9PE9LwqfVKE6J7atK4SIcuidVr1yQkt/0iLgn
bEDpWdlLhGadLpdbsCZ3bWt8qRSATWO0a2QTuEDwfWgB+Az+9wmBOZbReNTN7FZtU1R9h01vXi/1
paU2MLCJ/cb8ORrUDJbyEc+5PILO01Hc8ANPT7HuLUAVD4NnYgoLasLDWWDf6MYWaMnB6kDrWN6S
XU3FDULFr1EZ36mJf1Ay2V5C6eWfomN4WLJ66p5YuEEvCvX6FPxYwpSoql9Mqb6pAcWY6kjoIh3C
DMODmLJAQ0lA3gqT1DtLfTzI85dZRmcHPLYtQjEb1PCwJG/xPFxI4D64Y03RIKGySAzEd33AlgJ2
hl6agbTxQGCsOUt4tNREASUfl3LS55f6mmrAAyLTciQjVBYhFlLs8wdEjPRwVNrcciHs2sCIvCXg
DPlAIOIIrBCa49zqwOoF+cJ78pv4dJYH0dGGHGVKZPaLctKqPzItGjG6OhhuaSJmPFUO0FuX6sNu
qeIks7ilSupEUvKsiC+hFh/JKo9Ig+2ipmNVkHxm7/5ejf8BIML/HVzhY2LO/4NsmqUy9F/DFNwi
i/Lox0v+v+5/ld1rGv14i1NY/t1/wBTMP4hC4BsviATI1ksd52+YgiH/IUoLiR9CNjxgddlofzNr
JOsPNruGHAMqiAsUgT/wb2INMAUIOmAL2AiILsFX+3dgCqsdB2qCzB9hVpNmHJCIv1o3b6IlrOaE
CSlCFKbDVkSbtyU5wi4tcwZflES7l9vypRDn6HvWSUu7EX/ca/qP+SYFKUypcND6rUyFJcGvQF+Q
5EVEdqnL+SXNj/Ok/a8fitALNH5QkshHrE5lK1HI6Ewk2K3wuASOfvGjjRTcPs3vEvWsOute33zQ
279O3dsu//m1827AdWhHjyLUsdAuqaJeqcWfGRlgxGs6XWntBR74KnL+eyjYO5pKRXKRszm/cSoU
zPSoZCgNm6p9sGu29Ss4WRcY07XiyLvmQhV0Wat/XTP/GA+yo7j8RS/0fLw+kKJGxGXEGzfBDiPr
3UCvk+jpwjDLH/NumKVxjfiCxhZbTYuKBH4DaVR6AF131pTdG0q8pSF7oZT1fjYQ6/VFZmnp1mNs
dz4bSvEFmjlz5YFzdY2s5PGlrobbNpQSNw/RUpcxVMDS8fP98cHROR93qfm8OTqToBhCUEKfoeOg
bMpNcwrupviqt38Y29yzMIa7M0Y72hgXSr/vl3VBKQGMgX5GpWmtZJDjGNBEilIRpQikw4Y2f8PN
s/5aK0r+68Ic3586JFlR1qOgScGM1O58jhV23ZEcybXXutIGP4fExiDmqDpUbXbSNr6eveY23VE2
uYm3F4Y+Rz4sm3SRzjJUE2os1OR38J8xk5GmVdDS3xrfVG/ctQdrG+9qR3D9C59ySQnPN6qq0/sg
YQSSgGzZagchazbr8NZwPxNzVy+n5zSMLsBnPljIsyFWm6VI/CJK2x4EYWUkXpuIX7GAi0Cs91/y
0P8CN0Mhszd/XlhE5YOZIRIoq9TSIQiuvx/uae3oR2nnUf65VY7lzXgVutWP2SGKQgsVIOyFzfm7
l79eS/RAuaUtYij0Ys93TGPEgpnKXcdnUzaqas87041OiVdsE6fZ6HucC0Zndmobs82buDjScOvs
z2f9W9Fl9Rt+s1gB2VHdpcB9/htibA1DnNQpJzr+nXkqPPWAwdLkWZs8tM19893yjGfDyY7JLT53
ruiiU+91u/x0CaL3wVE9+yGrr04fCrqbyA+xoLEEw40Zi15UVhe276VRlk3w5iIKqyyH+MkoVZ3e
qmOtQ7EIXRkK0oWF/eDK40ACkpRA8LCsv4Wy34xUgg6HCVF1niHZg6e41DKKX9E22SePaAPZBcoX
D8lmuDIunJ7zms7vu4CLgC3FdcdLsu7a1RCoUK9oO28St7MF9uA7EIOuuQCy+2gdNbQAiK4IhUg5
ztcRZLgloBPceXhluhamYUOXbqqi9T7fnh+u4qJjuyj2cbmuL3BcPTTQIpD96Or7z8G96FWH6sl3
0YQtUmc+SM6wR4lw2FmPn4/88QT/OfDvzOfN55sHMfQFtI68rqWt22fbOtoVmnZJH3XZ1evjR9C6
VN/I1ygJnq9j509FWk0UpbHtcJWj8urvLafYK04NfM2+FGV8cHnDWrfAY7JP4D6vDnsg5n49jhRD
xHKmnYEHCE4hn6/bh1/s7Rirc4y6VFmOGmMMTvFFPbR75Zi6GNg6ozN+gWtBBcqBXHHhXH/wZiDd
D1bMpIZFxX75nG8+V1c1nQpGnVJ3U8GPu61gU1Gcdhq0UcYB9JN4IZJaKQP+dc6MBRa9cNyWSu75
iDLmYIWw7Mz4OG8s+9Q46NuMe1iTHpRy5EK9aZNGTutMVxTwdu01UK4tIhL+y4UFP2/Tv/8hy9K8
mTra0j6mePwQHMX3qRtvom22l11xZ+wvjPQ+eqRTu2wbMimLKu5q+4SJUQdNqXZefowa5Mns8jbz
kHu9ra/0I0oD7CvXxFDQll+F226nXXgvPzqSb4df7ayi7sdEaTSgd5lu11Lv1r5pI158YSt9kGKc
T3N1JoOEzQMpbnkSRxeO8mjaoSs4yX7x+HXEXfjr0u5dYQD+/oZvVnY5uG++YWBZih4XDBkeUbj3
JI5MBubKS23lEO5m1Q7cSy//xTFXRyaqEwFlsWU5J7t3gT95DbA5B6aIrSMdYY/Pl6PHS59webze
zBPDSsqvJmPq9OBmNDsFukz5ePf5Rv3omkMFXgc3CkwNzZjzUax8bjuKYJ23NNr88KVR/Eu33KUh
VoeuG8q4riO6sI2X7ynlO/KvXttK96rd7HHAKzYZ0ZP3+bQ+3Jhv57WczzerJwvhaAgtuwSx4+Ul
vIueLaB445fAEe2lZLz77w24FmrUlb7pW2NZSEIY6diHtr+H12VXe/Gx5hYP2gvrKi9neP0evpni
+oqhUG+lncC6xvv4Z/kz2U3Xy4WmH6tv5g2t+OtDvAMVucu3zdfYAWN0YY0/ekfejr+6Y6JIEyfB
X2Y8SnZK0B8Kp9nUb8zyZMzSFueECzP+6ES8HXB12eBcNYatzjeV2sNg9I4avFRq8h/cnG8HWV0v
6AKV6L0wSIZn/Ii+RF87Uf31wm659O2Wqb7Znm03KXOls3b+c16f+kdpZ3nSdmyPDZuleLi0Oz88
gtSfAfFRGyTrPh8uU9MoaVW2Sq3zmcCWjmn5n6zbmyFW6+Z3slKHyPhhpnMP6qCMTii0XFi1DzfA
mzFWq5b2EqabDRj+fiP8gOtZP8JccEHFOobTudafPQrC20vb/KPUc9HC/+firS5iM9ViAXu4zpO3
vRvC3dzLXn2jRTZCHW70q6ZiIVCZqR6ax+FnfZ9sLtUsPool3v6A1R0damOhTCVfz/BnQMLKduhR
iNNCIMQ9SPCffWhhSmBd+KCX9szq2k5NkiMdCi/9RRFTCYxS1QtB0qURVne0mE9oSnQsbBi/iCiz
gWH5781BXvXRUaAzEBJhDj4MswBoiiV8+XxPfrglf4tVUemmdLaK8wr4PsgDgo+QhITK4E1i/Cz1
C/v+0hiri1bs0spMDMbwxVM/NbbpJ3aSfft8Ih/GOCZYMmMpsZALr3ZZIQeaRFez55kevNDJEQS1
8Re3Ed+0cw+KyG1x4c1c/sR3D9ibEVc7LNRqrdRHEjozrO0Qmn0k3ySIEQgm9fcLe+3SWKu9NpqF
PCZRBFhBhshwQpr2uhCoFYmKjSrYpbD4o8LCm7Vc04D8IM6EymdmXXJIb0MuqdA1oBG6Bf3/G8D+
5Dq0RCrJGeP/5JH816Kui1R6JI2Br/EZ0+wmrL4G3R6u/4UxPoquyMENevlsFJFG1Pl7IogG0hK0
9T00J7fDNjiobu3Njm+31L1S51Iujqjbu51yNt7qBMxRg3QgXg7edJAoiRfbeasciG1swb2UX6xc
2X7nF2djrd5KK8QtKmoZa3CiZEcs55aO5Qo7abNUi1V3ydxw7d3m/AxkPO7IdLwqsuNriepn7GFS
8B/sprNftNyjb4KFROulGYWn3hMAO9/JSKR5KJF5oE4MW8FwnLonmpcPwm349Pmd8ME2JneVZdCz
NLtIEM4HbjIVO9c6ar24ia/VHnUdtXK5sV9KK780yeXPWl0GZ2OtJok+kJaVXdiy7OY2uwdVCSLY
MTwZaSQ7+hZz5YkXtvEH9+rZkMvff7OuWhElRjAwJDINtmTdGRqKLwB5Pl/Ejw7L2TCr+KGQ/aSS
W4bpN/keVTWXhPUk78mR9/PTdHWpVP5BVQl5FioOiwsclPPfoOE30+oEtE6CYBiXlbzztwqiOKxk
f4A7YDfH+stySiPAmpe+4HIIz76gQkNAo8qpoBxPf2f1gBhthZhDWgMlHHrQnuqQl6/NHA1XUmYA
z+0D7XqcMFCzrSYOb0qUpdDcQAAMYFc4bqTF+ejzlX+3fflBNMCpieKfoSOIff59p2E0JzkF1jIP
aNCGCOlQxhvbjd5/+Xyg9594NdLqfkI0C7OcDGR52ohXCuDjMB03QjvbfTPy/8vvjZS6lVL/itr+
Xi+Gl2HUXVHMN5//jnePHIdUXxT1F6YLTOfVI9e3WHXDTKKEjrSKPYTIWQjJKVDnK72rTlDuLizw
+5iBYiyrCyzSBJnJNz9f4SxTJ2Eaw2WrDZ7qJF5z6r+y1xxrW2zqU3RTXSglrvgF3M6rEVeHictH
DGWs6hlRdGAW2NUTgFTf7amZIsL+UOM3f7GagFXF+72N4gIzlBXJXNoU5xPtlBpMYZsOnmApkBkl
xIUZxq/F16kT5myTGPRk09KUsXFC4RGkpmw850WgPggK7FEzbYrNnNObsweMbiHEIezd3pVimJy6
pkqvdMDiMsnF2IwHSRd0BIyMSNoosabnDpiB7rvcoJDgAsiM4IUPhvE9zGDKtYZgfDMEdXrKw8Gi
WlzH7PUobeiM+UL7ZVQshNES8OSxHw43TRVFgMI0a0+XsJnAFY9oCKKcJe+qJoz2DeQGx6rG6tHP
gNPXvmLep0Ogi2iKd8p3IB2g5MZFkAvdt7oDkDal5s98miocMuN59PI0A3aZWpHmTZSYQwSr0gi1
8DybwOtOA0TTEFBhr8Ep2AxZiq/i1GD9AssNEDGOAbl5wsZav05xgTnAAoqQDRaD6EUtAICPemLK
SFKZ9Z9QImRcyOUSdHkVLaROCVEoIZT5FqqaeHlk1S3C26AoTwKOPtfhUCo1eshGi9pmFHRuH8zW
i4Aq4a6AFIYizYgcOSiVTnqlQh7y2KvqnOw7+mzIwVsQCfj9D8iRZsY2VsZsE/RyvMmZ2hWLaLR2
D3q1IZqcFxSpOsQIIhEdpDqaAkJ+Pw6T/EOIoYaPXQCUN0fJDp1L9VXHWs0pUtURjfax1QUvysvb
WNDGFCahNhwnpStfEyNDiEgXwhAdpyqQ79GsDbdCoZmObiyTketmh3iItSvB+FwZEIbuqhwJP1S4
Zv0aCc+ywWZG6r9MBUKz7pAjZsrd2J6MvA6fUIDXnRBRjM6ZtUjUIUzEaoWWpKrhC5lgSu4Oo6TG
NsqJzY4cApZ1OBjTn+HUxItkxlyikwks3i7CgPS8RavoFNV4cmPYbIaoKYqD7FbDZJ4EtJqeBL9N
MlT7Kj24H+PU711NmpTsIMSJfj8EiXbV1AJOg76qDEchycP7oDBkV+l1jEiyIXqKsfR9SCV1vkZ6
kD6wn4m9XcsFMOYo56mtzKLbQJAeWgifoehimy14Pm6iOxOH9+86WkKOiNQrJKqWbnIyCmWJRFut
53ao5mHp4vdbv6AQLhJjtsF839dDg3iqr4wVZAJJRFdK8o2rXDbNbesXyVXq19GDas7SrmgkohUk
+Qsk/YrgVx2OUGBlrRSfQ+TktmOnFaB5q2wP9AhughFSlKlzXYQEXsenfq4mR4sD4bkymrr1dHQH
YdUPaeNOupbvJwg/O7GAet/kZbaZgymEcjEMoj1NJcFqP+jPcoOwVBjk1inwlXCyZVjtLkY8yr4o
JOOXmAmR7KQz/ok0B4Iakha2SlLhG1963tFjI1jFVcv+ie28ySGnyJ1CS0Yri12pxdMXFe9xSMda
symnPDxV2Kw/iKaUPbegOmAm1pyxOouEXTpBROrjmpYu6u3fImwoDqlURLdjEY1OEwaYtyc4bnp6
qZncRqn5GOYJQC8ME+wuG6XrWBALyYnjsrtjMfrZ7oTWhyGiTYHkKT0OobZW6P0PvHYhbZTVYkut
Ekc+tllI4Ci2CRYbqNDvSiRAbC7k8EnIIGU0mA7zbrRC+uCPeGePVk9XZhxz63oKmxLKTJAL3xAz
hQ5kcu40J0nwUIFCrWZPfa4ZtSOJddc4aErWxz5QS7RjO10DlCw1m1kXC9GuBNV/0cw8vp+l+Uer
Skh6GdZDGNORBTcMHbocfvk8OjZonHv6t7Jt5YWyh6mVO7JgFncylJerehKSgyIl00bnhnGKoH2q
h/5r2iuSrWdxcY3qejwCASbEm1kh7osfUiE+VjoOfyYgdS66x2V9IO9aX6aqP5l902zDShOcrpKW
ieCT0VUFArU1ti2IhF31OsKCOL+jtFyYCThkZAfqMPuF/eedoBYMnIdY9BZBclVLWeUNmZ9vlV5q
bU0nisYlrEZFARsfWEKh3WK1ui/MGPiSiUQd3QDIQAVkLnSjT40YiY+ZaIZ7gtYSpQEf5LaYX9VW
GPGvN+JWqCaONRhCW8jTGsJwrS/07C/0u1WcrNvZ4EGxpJt+blK+h5a3drlEoBIqsLeWr4/bMGzn
27Af6mc1llJE5Vr9T7SNLTfEENgGXZ/bfLFfSV8EXxe7nZMUd7/mqudWG/IakgXdM1/HVQBR/9K1
ZmUxBka/dax7zW2j2IKEOk5HSUAtTAmj72km+a7kR4nTq1WCfqBV1uDFQI+nML6zsH/OdOTYTKDh
CUq7jtpIt2A5FLc1reqlFtC2tOW5iXZdlwtul0UPqWaV20DJzetGLPA3ARaNu7CI03sOfjerjBB5
AkFU79NJMPcxrLJbsSQt7Zpechst/YHor2wPtdzufCAYDoLigKx6mZWsxluj779VpWHemAHsBPaL
fhcMnbRrUmD0mLURuMaYvhJ7pQ5Oc5MF6UFCJK6Vc6fwA8VRawHNEwkNH3GipGKZeXsHFdLHKzLp
aA7ArojBPGMunFd3itobBxSO832bjuVO77tfTdYl94XYQikzLUcJv1adsNEsz6ofFDX8lmlK+KJ1
oniVaF21EbGenBZwMjVn4buQh8lWiMv51PpDtWu6RnqUp4yqpdQV6l0UI2SXdY1xxIAED3Asn/8s
40mn3AQpu3JGZFdDFCHiiXWKCN27KHFlqcNYV5nHdKNzAdMgL/XBtcSydALsWGwA00h0JnIO5d6w
Dl07+HtNwJO6mfQSxxEfmJmDtpL/0M5t7iAdpwGon3NnFqbG7cuWa2fyjX05t6WLcli1scRagIdp
Fjul6vUt+rntrveNfjeIenSFZ0W5wW632IsdV3c2T9NelcLqSkxkfSOhnutRkqHVO7dPet6d/OX3
TMX1HM7zc2O0kecbjXTIjdCyjUhTXEFIyqNitATuo9yws8CISjJ/Vzem1q3aqbXnDjysqUJlCNAt
cMDN+XbVwTmSM+rec+MC+QCsUOIh3wuqRiW6UilR5i06e5jEBohHkeNY9R56p3Hri4hFijI+UJ0l
Cy5SK7CbgFCiKQZMWEQUGOJkGG9kVDntBrthhBNqbT9kMI8kXH8RDW8qhGtThPg9PYpmL+osvYQB
HcTKRpDahOiXZ3PTjbBKR8UscQXLJg0d0lRXniKUng8yQt8pEqZYC7XohmMGjxCw06H7d8/PS3rU
WkZMQ6Sp3AmU0J4MQt8/OynnqepKoUItJeJYa1H12vEFXngKQv5xqmFbMamHUz010lPQTNa+mfNB
3tbZoD/UQV+jRBrV+hdRDNHXhEQmOMCqRshq8XRVFEn3I0qZqozPizvDnH9tiLvcCvsUF9YZy6QO
0inUY/xhkA0c7cSQs+faqvwHIym6b5HSwYqK+QUIjiia8GTMsrSrUSas7AZCdusmRi/eWlkW7qoY
5akICaEHrU6qR7OQpLuYRzvaVWoa3ox1hahtjdDrgyRLc+llC45y978HKWYGraAgYDzAscl3ogkv
szJp949CdiGtfNcXAFUoLxBNHdI2Mf4qjR3DxFJ4s0dvUdkIZBkFqQuQrJXMwe80kl7YYrQM8luU
15gssa2Q2/Jx3JbvhuRQK86Q2vnjTGkm3BjQSV+Uu1JyuF29Zi9fcY/P3z9P1T+Y49kPWJW7SrDv
eTBCahGFh0R+SFGX+XyAD2oBZwOsMtYxyRQ/TxmgCeNyU4myk1TxSxsloMGUli64Xl1A063E5N4v
6io3h97FATNZ1GZwfUytHG4dEvOUyIB692WExEdll7M5ripORcWN3goMOG5GFy1w6zW8sZzWA7A1
Osi8OZeKwxenuGpZmLXShEj7DwCXjR+yN++4PjbhvULZm0Pu/vufEBe3Be9K6YH/Pi86lOlYaFGO
mopG6IR2jhK6WuqHLnG/J8nlpuQ5urBrPjwYb8dcTRCX3XbCyJaaGQG4l92HTrPVK7vaLliXhrAL
OXGQtpJTbIS98v2SqJf80bZ9O/7q7GtFqZTmMmdxq26XCo/8JCOM+5omjpbZpde5tOSd9lRsXv7q
OGQuPYBt+Cw8BghN/fs3EY1XqplsMzp565Jm0ms4AAT8GkjYP1Wd6LS91JhazuGqano2xGrBDRVb
xNASkQ7AMCJXbgXDd/rp8fOd9B6Bt3RqZFM1VVRDgaStt5IV12rVLBM5tuDsETLapYjheOat+H2E
/md3G+Va23L3Qy9Qbqev2p6MMTx1Fxb0gyOLsioMP+qTGpjb3/vvTXE6rYIsCHEPppNT7/VfS+8+
2ufXHWhp0Y5c9W/F2zPTprd0m9+W9efrezbgugUMZNsvhJEBw338OBw6j6KhEz9kjgoTRt2A63Sm
54if8QM35+77sJG8bCNQLzspNtL+lx6e90Vyfg4fAENXLDbelWhns9JGeUql3zCh5b3JTrw3trzJ
vWBTXKqWfjQa8HyN3s3CAVqDWOOglvJUGSR6uhZOJlTmlkak4z/4P7SnaHPpuHxwPdI9hlZBExn2
Ojvt/MZKUy0Jk8aSPOMmfVTcCoRcfSXuF+JK/hxe4De9PzlcjGhpygDGKVmuW+/aHCsWRjuK1+bo
dqvHZm49o78UjHxQcTagT4oU1iFRacYaLhshya8S6SkcHX87743X7JcU2PJe4bRIXnGTq3b8S77/
/MC+73gid4CZHdEJDtGQRlcHttICwBc+AfUCJ5MdxSWi22lbfUPCvPt8rA/W0QSYK8pY9HEq1+j7
MBzVqPA7FTZB+NBo8gaV3y84GVzY+u9vdloEBAm6xF1qIPZ7vjcwUA8rv4yYUVOhw/EYDSdKcfYY
3un5hRm9D64YCjlQLhjkeN4Rb9Q0jolTM9VT2+w4J/OTr+WX0OjvoMQ4dpsoqC4KDZyttVpviAKV
YMWt6iXtPcahTfQcjY2jSl/9+TGZFXeQ7mE6/gdriMreUpBZJC/Xffc0sMhLUTv3ku7lNyF9sLyk
MO2SqG4y/+0QdfGcNxbppKWFtg7DrUQG0YizlleCHzaC2Zt1Yf/vbj0IZ5iw8bVgnb6jRnRdOPY0
M1SI55MtQqkPxNCd6ws6SR9sB2SgaAigIsKU1regEIuy2eSMYkmFW4B8WyD3n09kCW3PXxmuPES6
uNWXjtj6uPpJ35g+JHOvt36kyCEJ+UyfRT6KunRhpI8mQ4PP0CBZIuG05qzQl2nS3MDdVgrEjSIH
L9TikwtR4PsbYWFXokO9PFOc2VXjtIPrj1EVPZwaucOuekml0YE6/lcs8D/AAf//Tox+ia/+a5b3
Y/gSLSL0b7ndXL7/IHdLovaHvrAk4JgtijeLp+bwazFNtIw/yPx1uq3YZSwS8Pydv6ndsvgHlxGS
awjH4PrMk/9Pajd/miRSaEE6h6Y8Esnqv0PtVpWzrQ4Skk23eH3Cm1JQHOZPO0NNiGWHPdYo4M8t
pJaTY+a8mTHpcHwkVK4Dtb9urep+lMDCaW3aHQCjYjWV1WhLz77+BT3cE64nhyKhHTLiJTXjLrqJ
NBx6B0Hw0Xyg6il2/VMbRdKxa1XxCBBxpLCFl0ppFNvlwthWglU9J/j6Gf0jNjP0fsxaFQ/4rJi7
eijcMQ/HUyyXBeXV+KCEcnMzp9MRElv8kNSthj6aGsC+GC68Civw0LI4IGwNxeT0QLDR13B6LSnD
Pk/DdlcMcXTs9G48oTo1tqJwqsIe3QdacAdcjafbSMi3LfS6bRdIzX3SBr6tqUO3oW0JgapKVFtF
iOchNDAX04bW3Pw1T2Q5Vdek6HWqmzrdNr0KDjbHWw6Z0dhF6214yAM5dqff/6uhZPdmp97+daW9
jad/J53/uunYXOC90M3XIADDE+Y9P//8RtF3Rt8VyHjM/Ieh95QR43BXlr6wncXoK+a05fc51a4K
wUcLTZv7nRaHpVf71ewKsxKcNDOrUSg1FRQadYorVvDn57/x3VeAzk++gwQfqA80CFWOyVtgT2JZ
k5xXobGVrKRGyz2jEDZ2zU0RpP2xTAVlj1ndjY71z6liMo4vS0glZe1LreTWptZk7HeQN8AnmX/U
msJbU6+spx4h1qYGcttMaerFCSp4Vtr7TqLl0207itW+sKzxVsepGllc0zNRVtpgcaXefT69ldjo
8glwoSCg5xogqeNznE+vTLBcnQh+KHoXouSKcaMgfsnbRmMlfWg6vcVDLUCRUhLq+zwflWsxn7WT
lomik0uhBp0tnveySH8M3aKfUyxlNJksAM1yVl7LLTvWaK3kXkibzVjoyZVEnLU3eqnApcsKTlMf
61cQLIpkM7aFdRXJCeLBEcK5n090ZdXARHXc66mNixJFOgiUq3coqJA1of3Ub02hPCAuzlukhA9x
HUcPXQErP5gGFH5Q46YSvfOr6ZvZ+NHPbjZukMfKvs44OHm1ifK2JPjKVez3wiFEvObCz5TPH//f
PxNyGyceic5FP2N1JCRs6HS1rLqtspQKSgktmToYQWAKSbX5fQfooRzbbUhXnGsybp/DNtgNNUc+
FvrxNhjN1yCMosNfRzyfcmtbIW8g/R/Czmw5UiXtsk+EmTPDLcSs0JgaUrrBUjkADjgzDjx9L5TH
rLtO//ZXXcgk5alMKQLwb9h7LzQlGeSqO4bR/ePo0qtWemUyS1aSlaf54es50M+m9V9qjH9ljm6/
kU236APapbAly+FfkzyrDfNkmNWEGXZQVxQBcDEQ6sbj6lU/15sZaB+P87S/Fw3YVhZlw9FR1XxL
ANc3IoaWmyG0O6BUAuYRzpDTGqbecTHXS9MF3b7daPR+k/83WO2/qAZ/f+yNNy62FltAA//PG0O7
WWeNmRiPKq3VHVYBM0qN6Zq4ZMRX7ThecMt0L5mnLxbBzY+15b124H/4D9RnYpjtToZGcs1GHM41
y/QP8kJ3wiOx2DU0kmGd3bTKOaCJ7B8z32sObgWvF0fvq7V01U8yoGNOw5NpjOaL2a41ukLzv1xr
/xL3bb8iBzgxQpSsoUNN+6++cMkBJ63L2B3tr2Ovjdtc2i8hgkK90HFQ6O6XQqmHdunVeeorMu9D
2EpLGjxySrdoNQJ9q0rzZbb/28nwn1Xj3x8NzDnNAoMNOuZ/PZZgcK6OtkVHept0WNyUxTklhe2S
oR6IoQPaN8przjbr41O6qJGspeb73BHDPc9lQg553u7RMIRz81/6mC9j8H8cWYjZ/S0F2ud/W3zw
f14WKakCJHrK4Thrqz4KU/aP/axIwIsMt5hv16Spr8vKCjuqLXM51TXKIVtEVu37j7WhxU1ZgEFY
nHD94ZvFbirJk15UouLZXbqraIPu2hCXGGdVrfbjVHnbVg4ZgT0/yNBSZ7Qk4w4hwxwpv/R/Oc79
srAZt9aZrU4pDv/7U5O58H/2prwTdAZbGixhF9y7/18VkpECx9FdT0dWNruRvDJ/ueR1x/xUyPCi
QPdOUJEzGHuxHonDT/zltSqyNCoQpXisX8jqfvDCbjo5giBzMJS4Xqyw3w9C7estgNxqZQUCbHkl
pfl75gycNSkHi26DQ9+5Oi4qoQgORQDW5sSk5JlP6H6df6v0IM5dk/52ysCL0AP5kUGWfFRYDXAM
oh8OEz76XT+w9TIseVuP1RPSMBlb5PZGkKErVDrtW5Y/wOgmpD0z7lPulojc071dNqAaHPWLIfKH
9McTNNb7cVp1xIIXWANJZQj23H3StExagXZe/dmd96W14NVbIHzJqpWoNjEj5Fle7ix/3MEcdQ9h
niIe4J92q/4XYq77RK2XlIspLp1fnl2zBJ3fjGVJr4RCn3JfO/cuxLMtIj4p+kPWFwi2BxBnnvRs
UvrNh9m4pE+2Mu51hzKoJTR2XPLknAPLHgf+aReanj2FpDrUYbP3EBSWFz+tyZr3pjqukma72HKg
kQTUZj7ntd1ZNyjKor5mWN9DPo4koUuE77VgXmG9AmEV8UStpgz5kvfTp169hCzbKppwf+eZGUbS
zknUl7qOs+5HAso3z0vy73KfxbPi3ZPilmLuAB77Rbjh52BKcN6/2wT1WWqhopiXdlubv0kvE3E9
OSvYUJrhmWBJbhh0RnyYtkuu6OuT9NVLgJ0pTuox3VmdYUXKFX9mu38VTWedjBS9RNF73CW6jVOv
QCzhSnGuuXGyRb3KERdn49xMQj+LzD9x+j6g32wjf0S35sjxB3LIi1fYQI2uCkcCmNDEJNjJRAm3
t1Iu4SBPEL8FMaIB60B2Khd92cKsHVFPCdxOMKD8sljpSA6lN4aRkW3iMA88c2dGuSSrqkdiIEzj
uXdQ/ppNXkWJYb8nzmrGGBaQn7SM2LPHZXFV7NqCNYZTfywwUuppgTXfp/OpLtiKm11BjnDb3VrO
/NZT+M/9T8dZsth2u7eWh1Eydh+5M1y71q2Qm6iX1kw/6sl/7ZYVBMPAYANcYFMrbOYkDNbNZ1qM
bgyQ9y0tBebvITh5iwf8tkW74Jbhvg2xK7Xa0DsoMCZuoiGIoTIfOLbXKMHFp3oq50HNN1Uus2hM
kruMn+AyzzdmDhcm9MRzmbL+n5KU1d7o+NFqAoesw7iC0XFagKiS00j6f8JteZqHvcibO1mDVeoJ
v41Hb/0elMXw7FWvaFwZbyYdb14JYiz8DjD8zXXcIg7o4MhjpjPqvZ9UpPNhHaE11qRZGglBRTpc
nhCdnNqmdl+dfD7P5tof0dwN+7k0/R/VLdqijGW9qvdjj0wop1RG9bBe5OwZsaFT634YnPxsdqI/
sTAXD21vLWTYCPe5H6oDla6IgYF0p26rWRAePZvbg4jnhvHNybekMqvyf22yGMid+Wc7PyIDlDsP
gsKlsBvvuyuelGMtb3VumTeBU69xqG3vO5lfDMdlUV8Tc3JeR5egaY6wgznkyHxSD71auRr7lFXc
+0ojbIwyeyb8wr/aQ41mJfXFu2hbbvgOGrZcjfKmT4ITiwX7PiA5Qidh94hncLoJjP6tV6Q9i279
3rSF+ZSOjniCpO3EM2rX45zc+Hlq3WWW7u8NPL2HtcxeaBOQsWyv3mIuP8IykPdO68wPoZpdmvf8
dd0O6jIlMJtDXr/7BqSTyS9/Ik02YFPn12IpBA+Epbi4uuh245Baj31Q7lveO7Lyh2XvzZ1xLhLz
s3Gri8oz91m7FYQBWgxvdO0DCl3gN/4E36drLpMxdtdFO90VwLktNX2v5TwtPH6/9TBHiR23d01R
79wanVFR+NVza/fysSu6PVqJ4jCuJrpWJzCeDTKEMmG9wCQ+j149nxcDRZndi/Bt0PkT5zyIV9M/
6aZPbnLHqcHOV8w26GyjlYv1drWz5hiYc32yxrK7WAmXvi5LLmsH/uc6t/Vpkn0ac8lxyMFufi4C
8xVFSvYJZ3kh7c2fH6AaFYTxk1uqjAWmXOXXt2FCeGq/4VqEJiuvmf032uZr6fM0zSu/eRyUqi/h
4hSHUDniiCBSH8ZwiQl0Vz+W3ir3AeUnmZ2DfFaG8fT1/aBfp1hWIwpc1LmRFkl/D6+iv9d5KY91
njl4gkHDGIVLWKoRHsfMHh4sq21iuicP/mY3POjtey31wEXk9luw2joumzokyz0N7ljrBXdfnzWH
sLCd/+cb3WpUe54PqAFW2OV11liHoQb5C4Tvnw9rWOEesBYEF9sfmFYB8bQuZ1S863Llel+uloMy
JapRYZv5kN58fW/g9v/7p//3S7dqd2GpIaGGh7RHVeeXHLfdYpsPDWyLiNJ5OMvCEUmEGpBagNRY
WQS7ryq6kiatQ6NINKU6uCvc9pvfKhYuVn+ts5yokorYOUY7Oo0BaNXgbub6XmfEygZwjx/DGnV8
i8zmWGwKyc7sHhuDM+mrpp1D+Xdu42N6ve0HAx1727wbhbgtVnZIVsGFSMi93Gs/EUdeeDhmbmnu
WnKRpsJfP/yxUxCPK//ZcnRkTst4MuYGMZgI1IuzlRCTejCdl67u+0ey89Y7mckdFaIkoMLY1YGQ
t3+/kjpQp4pKYKhGHhaGZ3OdB5Z3NgaO/cn3usiu3ZSgdQ8t3tLecNcAX/eDEm9B03UbSK+9+frw
9cfm9t8EXdtf0oZod3Sb2QR8KVp5PUi+z3/WSWePMbOEBzm6b1ob6oZYWp+apvuNTje4b2tF3e25
qOKmqAI8kO10w0tnhan9solJi3QhqnRxANGuf59EJDDPD4lOFzT4TnpLlaz2NGTDzpo86wU840EZ
fbn3wqyIfdtuIiNt7Z/rPO0aOqQnJYMuXhQlbtjukJRGGcHxV6von8DDyCckQyKq54EeJuwsOjmA
wUDy+ke0di/aQ2vgq7G7KZWN7mt8Wb/ah94o6XrtMftm1wVPDQMAW2U06f7rcUNU22/qX2ZlZF4e
a9l+q5uwuwareyTLmpYSts4lcTkiZGnLfVZp5ppkGpNystKtaKgdZ9EPL06HmLUexG/HbP9Mo13c
L1Pe7dzFwXu4mUDmPszux8Kt9lNji0sd1uU307E+Uinrk6OGHMml/W3QWfbdaGy9czrzaWWiTKD1
VBNe7yOL3f7t1rS7i67rmrWMp6iW9fimivsaFfLFLp2JojyQTzqRImrQtTJR4ssprV7+/t9tpcw9
cHe6LX8d93Ma2rtu9CbqS7kQf9nUt3mf/2LaNR2/viLbClXfrJxzbQi9U0NFnT6U4cUOZuMwdIW9
q9Q4PMmkehLm6F2HdrjpzWBFRIj6/IyHwlvm/LvyfrkQnY91XQJ6hzn4kAXTHNvDvjfG7GFybYR+
eX7bOZO5t+pxekb6McEmye0obRLgzpgA/07Q2ir80dS298tB0OR7JUXf2KzmDh2QuHucc29+6of0
7G3ngyTy+p9XTuBRuGqIRPDBBw/WhcCkWZ95Y6y31bPmeHJldXQH5dwNhO3DGmassh2oU1iphHRv
+3maA4QRsL+PTaubV6ecH/pKkH03KXlNizMPdfwYfOIoE5FjIU4FOaKJ4+uXyZD9bcdNGZk+N4xO
y4SAfDE89UodAtICrpoq3x+y7Pbrg+vIh7/jhI1oV/BTUqhz87kZuPCuAhs1ltV5ad0fkuAxfq+g
OE5M2WJzRCqeCUaEt0U+icvI1BGIVvjLGLpLNn7vtA36KfGgBGRSx37b/SLBy71fZ0nIehqkYN6W
b9T05W3pEMpCVXP9ev8LS/yx9G3jD9ZrF7rLnS0gPieYJb7Gy1RxNjjKISrKon33zXw5mVnj7CWi
f0a0Sl9cmNYHa85stolWckh5yO/C3O8eqTtKyhMN03z78uvy/PqeuRrO2Q4tEGdlMp8T2wDHsBY9
dcc8vekVL18zh99xXMxaDRdk9BVIh8Z+qbmn/37Z1UP52Kflo9baj/uEdPn/6TNGFy9upfybrzPY
HgPCP7K2v5l52a08e0zN+tYlARQ6/LyFnofZt+be3oqvQrvpjdOVPqapocJQRbOXqsq8rdrlRdqG
/TCHSXtkiuFFwpINLHffeZkN1YBqmJwXXfdo/Kv8n8++/vT277MZhH14NG0wQrbEiPP36i+aAvuV
WutDVqvimFayKQ6N41KCbBuIZWqDCJg3QDydkEtQVJXY62NeUWTAQuS9TDPzqkT1puXUnezB8m+r
pvdvp6FYz9gRb/3MnoZILLI+5mr8CW+XRKyUVvjWAiKH9eoOBEp6sHDvcEC29d3X96yxCy5or6N+
aU+40dr3iuUTt9OQshmqcYANqdh9DV5XkxZE2TKPirxZI6wK6sENClqGiS4ER5gV92x1r8xh+yc3
qD9oifWl7Hp2GKGP1cBN78rkMAfecpeM+p8PeVIzHtjm5NQTzq1wl99fc3K1dvI4e2UcUnF/gxQy
7Kq+kBvY8VKsevlQDUmgf69wesZHNehhx6Qm2FEKBBc6cVl59VsNt++uaA18Oh041iIQt4ubdyc8
DQouDNuTWfj4zwAGw33MSi6Ono3K7I67SuMq075EwMyK6863EMnr2hv2Vpf5FrHjbX+QIst35RCu
z2GJS6x4DPv+V1Et3o27HV2kTk2XWmG5SLE36pn2UC6NuLR+kN0qLzEZoFT2qYHaEZV9RnGi/foK
ZUaB2Nn2EUUNBnJY1/C+TNzuSGIf8nkGrncryxIkFfOh1XVzkiPWRWf6PVUqf1ZBdr+arXWsiq44
FEu4Hsqh55g0OQoPf4eWBmbB4WvfpQOJidlAWI9egDfUcraU3q2XT+f6birFTSBDdV+ag7oIxu74
CqkVUr/2D9qWD51bBpyDOt2ZetIH1VpEs6oUkER5KYbafZHdnO9XW+3EYA5XODj9bfNbGHX6yfgA
Gt40XLXjMy90k0k+jCSx6GTIPjkE113Qh3d1m6t9sD1fDAxGQAIhljRcj6SFqYnSreaGnLYftZin
b39XeFa2U8qDKRAU8mF16o7HEMsnRPfWkRZ12WtGu1G/cbidCU0k8Agjdd1vSpfYAGfz4nSCtt7O
ySgeZXLOgp7j7uvVEnrV167OcOhZy7evqlOsQYXQAn9OVdTexeyoaAe/kE/skKe4I+MTFIQpYZtx
QSRKfXy9gHqtnasaQkI6TanI8K/7/d/jd8Vxui/C+anxFxVVIHf369cU2pLlOcfPkNwUG4LXhJDF
9d+fpeXhTZuDV1UPBXvQ+VPYRv9klotzxcD+lAVQC+1u6jDX0cm6plFfqjX4M21frYwhoyLrMdsy
griECe/8COFs6nrjbhblr8RkDrdm5nyZv96mr5Xf30snqWcCapvOib7+qs4i7ywbg+SUOvbysbp4
gmYY0GTRzOIdN+ZhSVNxKadsvHdDnAieX7yZCesEWahvSW0/TTrrjmJMskOxWvbbMsibbAmoPYzw
uUrWi6UxxczAFW7wMhqviaPuvSopHydPkBzrd3jye+yDjmqw61uyeyv+FJuprtza4LqQn+jU5SVL
e2ef1lUQz9vk9au3YAS1nCZCeHWAjypSRmUfG+ut9mgWtem1T2HfyVMJJVXxRDlAigLv5bNxTjt+
rV55EF3W9fz1mQr89ay37319ZgAyA4i6wnoUzL/aYume5kqWccJbe5zE2G7T1p4HD+cPLRtuJoa5
efmS29s/zl5uvzQN698+Z5QGdvSiB2+5hqBkuWeV0K9hmpjnAesP080feSLWJzfJO1BUEGkUjyBC
X0tx/vo9PRBnsV0WLpa1+eVrx2q7+cPXEfT1QRf8S0PV3K59t2craV/T1cNe0TOh1WqkBWdWftcO
pnHxlHGwvnp/330Ia1nSxdCuBCgJDh2BjoQ1Bva5xM6aqN699z3VMdFRH7yK9j2sei9agBDS1Ejv
3XCCMjIkwfGrNOq9hsEJpWL5sLkiDr7LOAsZwt+eb5yy8jTO5W+IKMwtyovB0EAGhzYkSEOlcL1S
GolXXMiqYBWtqgaHTu3Lfz5LcWUXTcJu0bdm8JLGum84jD5COs+avdynLKx3N88JlAzsP8a4ikMj
s/4qyOvVzKLuqlIOjwzhjVimc+wsmOO0di95DhMG7jxl1VK9NU42UEgHUxyM23TfB/uWO+alLjtv
X0Cai8KDL6tux7zTj0OX5s7pLHl19HOqu5vVHl95yP0gqbmIOYY2bnF2ctv8CZ88g1yfKauaHIa5
5hC7p8whuMTWIozKFd6QO3un0cvTU8gRvTNtGtEsTd9ZOi8Af7N4quwfhurmfbYk52IbaNiaaaGd
lj9XR11McuACq5Rwrsc1KnPMdUaw7q0ywN5nZNMNCY63dXYSajLJn/BorFisRw7eO1zqRz/sq0jx
VZQk5f1sLFaM4Trg9E7LyNSSZ3iDBYrjTB7MDFfqmi/7tkl+N/y0+1ZocMhCgjAF5W52QYwBKr9R
GKPCMMvYCszftN3cd6UB062KjWTCBb6FBbjDfsE+FBm6wfDDbioIRorakL8T+hfDuO3hhGy3Mhje
LuGy8wZo8Vy2P1xBYWMZqbkbfpmit86jmx+GvvdvShPfPhsFikCS64J2bybjcUxMZlKFXxyIOpZt
U+3R++GHdTA1q5zJikR2XqXdRLkxRlzd2Xn+VS7CPExsR+bcUnu/e1ssQjQSrngsQu3RlScmLK85
k/VVtLE74l80i/VpTH1qLit4oU/Id5gyAfaV3nHG+3cYJwEfaupffFQSIpyNO5377B+SIHbKTWO7
thdSWeLFaVnA5Z80vR9Jn3fHyf5RGZxIQnpXJwixVEIoZhMSxLRd5BBtpxVbtbcJo1dk9DOLHHXu
wqp8bVksRKILv3cMaY7Dkny6A7A0N2fIrTCo5505ExuaXhvX/TmDRMNaOBzDInDJY+jRyVtNDpBH
RCrr7mywPcdmsQ6WZZn8Iual8dA+oWiHp542r33fHNJ0uOuJoT+vZ1FCoc5dWMBVOUZCOsbRMKmb
IBsdQ/BDdN2/FtxUy1zjClzaq9tUb7a33izW8s4grjazBxVm88508vKYLsVrApDCzMHeGX7/Q+Jm
trfBee67YI8Na19XI07gqioPuTAvrZm/y5n4UHtZ2dTx0ld90h8rY7qdZPbJTuvbkv3e7pWRAzFI
DCMq7OI7j8xkl9cyiLBXHxvGtas5/ElBc8RZ38J7Xn7ovPk9pJoAiBAylxs0czQOsxdbqYHPB995
HWj7sAY5G7wZdrPPA82rlqOE5TVOufM8oXWKZovwyK55F15wJqag5PnWvhEW2kRm0T05VXgmNUZ+
W1Sz893wvSU1IKqFeKycOo/N6Y9XH/zGx8VgstufXbfYKlC5W+vyXSyURAHOQJzqDRTO29RU37wu
jyiG0jgv1bpLaFzwvH9zDYIskpSDatGFiPOv9X5WvbQd7mIcch+GDI6pVmRMl/mNh6HgZFvrOXTU
jyBtcRluNjWc5cPWT/g7L0vOVtC0R6usnujf1X7AtMMgh/Z8ZpJz4OVh4emDd3AchySGcTiaQ/WT
2xt9fjHQoQ8jqCnPi0ufqTuw3zNMl/fzgNhzRlJCH4zEDd+55sU4V1vMxWqIvYnfO85YUMV+8kPm
Su+MvmHS4VY/J6v3d30tvg/aIzVxafZ1aXB2sUjLDMTzeO5Pzuxfrc2d3AP+tQqvuGSwmHpxzuwS
h4gseqZlv0arK1gboNblUcOizGriIU9KIsfnS2dZ1E1bQMQkmIeP9sFO2YAxLXJoUIkEH4oXcZlK
2zxaaXUeFdDOno1RtHYGri30MCySlKawl/dZ4+1VavNgykEfIqRhO8dcMgrRtyWslXYlcpt1Bvhb
9U+zyylKntCxEAUIe87k2o6k5TC4XZ6X1oN5NNdBPP2ccplwdTp9VLXtPclWfdwzR9o1oog7YRAz
X+nu2svZiarMzY8TIs29bY9cBnrx7mV4b3bOH+Ew7xpHl1dmzLl1jJpXpn2uetIV+pLHe8BvTbt5
F1iPbP36U+HXv7BwfSiRq/c5S+utaYbiVywXlS7LvpeTEbuafkNm7gtan5G5p9pVvB1kKWmmAsyO
29DfJ57xwkGy7Eh0tjeYabrrepINGuNRdyxggkIASs2JViBJ4T2f8dm20Mdrg82w37Y7v5Uf5F21
RHqQDzGJxjwOmfNRmsQNJIKSh7tihq+yEwxiPXQ79YopydWTPKYhO0lWl7rrjpmlWHVO/BxUdncY
Y6t41VQUFmDxMG08Sorqp8cgEsMu45TVWWKfYfU85q9dVe6zwFohiPrvnbR6SI3JMaSLXBmJs8I2
DVYfBdM3+7eLnyOYCZVuYJMQFpLFrREwih2bhxS1Jy7Nu5yUjWtWWsaeMQCChtA9tn4ynLhgzutk
7Lq862+E2wb7YZiPYmhPzUI8SmlUt15T2vfLPIDc1hFj4/6BOduZn34kCCWxDv1U76WREdvTzL9H
s99PGy2VOIAzTWO2K4zEjMG6X5GvPcox3FHqmscpndaY39y+9MuHTFkhr2lwG/KjYy9O8UVPMXlA
QWTOjOyqpaJXd5vrMNTrgZTPk69I8Syz5dK0w0fFA5Igvzq2/ZLNSDgzSycDJ08RsAftNFNmPzpB
Ue0737upkdLD2OuumqUi0Huo7LzucT3jd17HOdkZhf4FjxjTAhOdHEyG8sYrfmn4XuKDjehw7Dpv
y44ID70kecUOy+VcCfZMqZCHtZUPswUXUjjNxZWddwJ5ylhDfNalPTGqZzq3lmxZrQklnl01BF+F
r/3KC5F38lP1zCdMBIaFAQjFqK3D0vYl/baO17B9rDahzLqkN2Q1sDQ25K6oUgxaob/sR23+0paV
kdkgrqGEbVL2+W+RmA+FIYyjXbOvziSFnzMktDgmapVWvM0h5YCzcKkazr5fhYN6kZKvY3UbzAgt
1hYNTm4gKOQC7rPC28mx46HbLBywcGSNlhwXzQl4BEpdkJprvpMKc+ZUTwD9rge3oPRvaIX3y9w8
o5a+1mtoxgHVYCRSSptxS+msoyywMccPRhoXbOp2hvUrbYofgbWhilGwRYFkQrTQKE2yhia6FskB
B9Ohp+uPskq8NlqoOA/zazoKOw4nv9vNE4SVRRTq6DUAicLwZW3M+Uk9M6F7Xeb11jwM6UDdn7iP
Q2YfiS94ypzF4gR1GOkn6Y8g4Pkgiv5GLgz2/FEcg46pfzVfK1OYMRFLL13YYHFyJCWmxaMXLSrG
+5SrqEaf7F6MsfpO3tlzmi9xMRTG2c1+oh96o6ZHMEWMjXt1Nu2bkzvlo6nqCN2pn7xZk+qOTbns
GFI3hGoMyMKq/H3xJi9y4ZldMOo9ptg8hTdxpCQ9KQ/gRgOOHCJLxX6g7cJYPNU7sjd2qph/LKZ5
yENyzSzyCCIii9gjjnypsPUPiIPjIRvVbqTTkJpcLI7IE0Up5avon8oyuTHS6r1s7smdeDeYw+3G
ZR1oD+YgLl2LAQvNqL2VNTXP22Nv1gN8svySbolNaTdWMWlSFBhdwJpiZsCse2RLXs1UnutApj3+
50K2J6v/DFaI03Vflze3bb2g+zSJmKl85IMsbbclGXGWDvicVqZQphOalibj+enLs233zwxUvDiQ
fXA2PPfdYmMbF2yDdrMJiDMU34VdDfthmu+bBS/IXM0ur15Je+E5XCBTsM9yjpHcJhm/yZ4tDtnt
uGFi6j4pLqVTq7kgGYt+9+rCOdiJ9k7SrZ+6zMHLPXlL7IE2ndyn2XKneB0hA3KGHlLSLzDH3UtV
HAxX17ezN11nMxH3LtAYl+YkXkyLCc5KSkgy+tk2+GID3BBqkeXDEhPaYMVqcAaajunWrpjTT92b
uSRcaKiYmuwmREcdtYu2WZkbaJfnV73hkOF/HdeBWFM7S/ddP7wNjrdz++Azt8L3KkVO4svwnCCE
j7My7Fjn6pPb5eR45hYAVbz2arI/xzW8KdYhYXK60G0a5SWtvjNds2/tfuIaTFlBOaFNKWAebZ6m
t+7Q3rrhvdElzWWwnD9ui9OL5UZnOh4noIe+L2EONHrLobXc/qxbGAhtdckDgX8qQMdkWQbze30w
5Ex0p+rFwTTS66jGX86EICf/UdTwc3kE6Z3bmK9WkB+cGeIvq7BIJu3ASlFWqJlnjkPVc+IGxr4M
y2Gnzu5S4LqX7LFabj0qDKh5CNwRXoUrKq/sB7GwqJEt3UVtM34aFlvNFXFf3kLazAmuigfh/jFM
dKHutBGEZ+Xvtm8hZT6F4ndjr9M5tVKIXd7s0TCSE2NP89W100/2KZGX1NY1c372HrFX6fb3WQuU
ZGWa+GgTIp1IAVszRUBML3lIhtWmJLIfqmBEkYCghN3L9J6kXXajB7fZD3PGhkhwCSDgYLoHLL5v
vfe55D8klxRd9PuSL0T6X7uhtA4JYQ8xpknSaIw/gOhqUuw8nqFCdpdJF9/FzD6ro+yM12G9Lwrn
V97M5kGMDJvbDErdYFfE1lW/Z0n9ghuNJ2ui42GpXtAzQPXuvU/D9T9ybb4C0i256wiF4T7fKyGN
XaBmBtIwvTOxxJp/n6MoPWXb6DmzeM47c1jtxEjRm5dUozjO936aV0dbL+wQtMXtqp4WuXT7kLwf
OkSe+m0PpL3lv87nnyZUdM77LCWCZjxS970jJIXUzDQjHnjxRWlQ+8+s53kC1pTrjYbYawvjkFs2
g5imPufm93GaOmKF8v7Y2goEAvFAxWp81P3Uwr8l+enrQ5e4KOuFHPbox3jLYOu4OU4fTxP0YTbN
adIVEXql6SI9ZIfQMNZ2vek3gnGAteZmfVQ+F5OPpqXBszpofSI1od8qqijNvSs1GQ8rRhv+qGzW
H97OY03YhguDp3V+YxrPXMc69yTZR3VPSarVcrB6qLYM9QqdUseaVXdQWjIWMoeIHBxiSBpGFAYD
dsv+Ni4NW7lTlQevKAgN3xPMlO+GbaNfIZukwAGlHnb8FdLpDol5C+Jup7aHt5I2OorEw4reimWX
hQmnQYVZu6yGXb/JJTuD4/f/UHQmy40iWxh+IiIYM2ErIaHRs2yXN4TL5WaGTGZ4+v60uBHdfWuw
JJR5zj82hAUgov5qhknv3LZNwiZf953kezel8cWs1HdtNXKTwvdsiInbxA4CL9MAjj1OqfXY+G4Q
6Tzb1ayYW8W3zZzMyPTW4mCU8sW01YrmmIxjZd1HNi5Q1ySDYUj/OZamNC/Vt6F+WcGJ96Bw2Wap
1Cn3yvdsaB6cuEhDtJY3z/TCsVqCF3QNLDxTflxctJxF08QgHJa9aclbYrRhpsCp7j8LZ4mmXVs6
bMVOSlZt1fyX65lsp3KWSDy/FClFZcwbpFvD4fl0GJ8qZjBMWnJLNxs7V4qnqX7Le9Ik++RlLeN3
wlfcbZyiBhwkvssYNE+MOSXWQ0PQoZSb+wYYulZ5tVbzBhdK72fbo9pK3GguRzvMiffajsU2g0dk
AJwr/qlhqBBIu8S6m6G4ttWQRFMzL6E2BhGJwP+GkC4W+5BbNVoUI3gKSv7BWMlcaxMKik2mAjNX
xOoNTMbtYa6ZYu1xCBfPeG1Vdw++sZ+MVn20ieAcne0ibOhDr+L0huqOgC2axFUc/5CLTCkBqbKp
zyvDMrFBXJaNPHZlSbyZTbUJRrpbHfj/BVOwDWYSc6pyhMhqLIqaaQJ37MtSVf1l5I4iysjbAq0E
GxXIL4M0rJReeyOd+otN8GNH9NNzMgIGu9ZyNfzF3RtkDAF+DUee0G4XJ7I8sKrK3VTvykTLSHEu
7rzU/uv45p9h6lBKmykhWPV8Sc1iiGx8dGNLM7Uk92f2uGAIeGu79WW1ifvQXXe4ZxiE5UL9dpd6
L2oiwbyLGfAncrk2czPCSDTOyNQ4O+SUlNydoMVkEx3UXMgzDZJva6miph0+FxCzIZnynSZhUHv2
DvHzTGF0rA4LvpGilFaUmqQweLLrXn/laravECu3QLXxJal8WjgN62DLHhYxexgQdp215d26Ft1k
x/gdVv4l6HoCy7CWUJ8Od14FWXhPycpbjyRPeKO7MUftYtcWO2sa4ohVKESs0GzsSYI6mVYZOVzE
XQJZ3Ky5hNz0d0Vm2/umADl3Oue/dSB0008QxCgG/bzQBDLRorVkNZG/Lv8mg95n07H3pSu6nenJ
Iprl80T0ILgwUX4ZFy6ng7Ev8KTsvfQPJX6o7upXO0D7Q5paSYaZ/9zUduh6LHIqIPKsz6cPs1Qs
RH39zyJzcCvi1UYUnR6YDtm7sBYN0jjU/CxROhnMrIh8jq4PfzEWL3HW0aHdt9z3fS8ukxKH2eeC
z3tZwS9aSJGK9rjGBsJyoLpVIkVSiNiaEpCejNcH2Ig9dS8OUWaIXaVdFpeyqvY5UU2o0zoKzDqc
H6z2313CcI84oq/H5lj7w8HVMQ2YSx1OjUfZu0SgneVqiXQAFj7QdQomPYXpNNAwoPoKp0HLUe4d
3AWITJQ+Wefr4pzRh74apk2QbeE8MzacIZCH/dh6H00lV2Rh/q20UdUaYmWTAOKdh2E8JYP1OVbV
rRRcjm3HnST8ZJs3M73bHT9O4wEPudn4m+oh2a7V9IipwzuXmApCMqKW0PdQY/rwd3uzxXK2pvlw
VDzyG7f3vtc87s6UuB20NBaGa+sJGRVwabGsh2oQv6ZjvwQBnxBN9BIV+JwZ3blUm4Ah+rGU049A
ho+U0znrcUALy0fTysyJVpxim740ph3RQNGyFk+x6730kiSy0pybHa8KAZpOJ4ZIluSuNtBPKNjY
tGVlhRWKCbMUXbreylajXEkC8OJ0DVuz6jGi2uz/4q51CgRSyuVpUH18ntf4sQjsvSUJKeuC2j6n
jXheh2mLNmGK2BOyfbAEW22XBNqNS7Vz0Lmi3fhgghqfAolsQHG4FhZC+CxQ61sfV3SeyeF9Gp0g
cjukAoNjhk0yeTTPWwdzQksfGP1Tkv8UJSuZGA+5So9pMeY3ROhX5YHj67zZYYm0o6FdmmM3rOjU
BMdO0/KgauzQr2sv9kVOS2Q+1iegavuJ6cSHoRxfXMBc7J3r9JEJ+7IGPtNtHavzWF2b2UkuuVtF
yiSIL4tTJPzm3wLpVpgzvnMzOu88Sik+5+R9yuG2M4eUqVQR3N6aBMTwZ0y/SQnHlxRpcJCKIbUI
phTaYSD887lQ6wNfVPNR+3w5vXHNzmXw3Jn6FSM021LLOdIVDz6sLjhQspxrI3hd2s5+QBpzlKCm
WW/+xwhxJde158yz3NBms924ZJ/i9Gj706iI7a0m/xjYcGiY+reDX1iHOfWAcqxUvPl+fEtqjNlr
P38WIMx7HnoY+t4MCVY9LA2hjr2lt4qbeGgNAkGxEjfJ0cym7ozb8Ln2wExkYa7HOkUY2+XyT8OI
6YzG87ykJ5eBYF81VhwlOd9tt1sRnlAFy/YaItnUWyxR/zEWBGQrBm8tinnWo+Ddp8ibP4siDEN/
xnYNKNg7+8JBF7Gs+khYYxHOSGBBfmdiActLadQwTDWjdl/4xt5AEt8m2LDc5mVRqUDKoKgAio2Q
JT07Y/PZuqEYch8QmylxqTxGNBuDqgjIYFSDnIH9EAkjlNumzfjXF6PBnAAc6ij9weP81Y1/YATc
73V4clq3QjlDwbSyv2VhLXtMTHBP0rsAJra0z9k/Ujh6A1vzb0TngBaFBaFOzFffUgeEMCxQUhQb
kxtynIN9MHifNBMTglLp41w0/1ThvtYgeGfD8/e9LJ/drumeuuHqIucK4ayfqxbA8Gda2uVSEh1P
4kc1E9UUE3iaOSXmmyx9amch9/2YNCfpnqYx2FQZqjWybfijspcZ4hQeB5J6zsf+PhnBIyiPd7f7
Fl1D8NTEXrYWNr+1ZGfy9oOsmPCVtRNp+XfRRZRnFW+eoamJTLNt1bLRd7FT7JN2fMRjyWPH8LzC
bydL94GY4ElUXbrxPGQmmvXx5CbIrWoqwrbZiBkwm4wj/tGPZnkYVBM/Va41bIWS37FdIrDOvppY
PGPa4QCa8Q6xcS9bR+X5VtbrG1RqcsqCKlqMLJxQtqAZ/ZsJr4jKeuAxhmXYB56JOcEv33TxfTdH
3VX0jorurFPSk4jqmceyv09E1bBzWsxBIus8VgQeuUlRxanlhQQU50gYwybuRgX00ZFaviB1Fw2O
N7+2t+7ib3mYvajs+yd0S6Gvmj0/Jdnt/kSqIrDsYs2/CXKPkGRY87zhDQIvymlT8rvikMf9gCA9
wJ+HHRvv+Fm6jrMTSoGruH+U6PU2UE0BMluR0skb47iGFS62jIZsbPau0mgximZ8nSmxMMpkX3Zg
w+gt/zYZtEjQq+WAi4wAqD59cR1azawMg3iWcBcuXHDb0ckeiZUI3Qz6ezRezcLM3zrjm8JO6MAa
v80k070/S0Kc13twVTPFW3MYBMIy/oJqMbkfy+GhuHcOaOjcbU3Q5dGzB66hWZ84FXEihFk+zsRC
VK/EZBM8DbJYQV+sPSxjEJzrpDK2apL21jKNF6CsdO+Yw80pmO5xS13drjQexT9A03Rfj1zuxXSA
MIHrqY+GC32Xwk3oLuCb4ATNp5G/OKvNQ/TQ+tc8G4DKjiSCvgaAFBEh/8RWwGs4M8a5DOkKw8Ev
qQbb+C6jkBWLG+n4Oxa/U9qJz3V0YZmrcScXd2RTZ0rGDpYU/tUzYOrM3E9CL797ousJREx+G+bS
nJLYPA+tfA2KpSHotP+OS+uE8mzd+Qap3mP+Zvu5h1bI4UUEklxaHb+1S3Zd8+qhXfGwdFPFx4tM
pu5r41QNqOB5wP9rnKE7W7q8VeSqRmRifNkINELDWvG5V+s+Hk3eUf0tbci5JneR1Zr+CJQD151O
9SezXcEeP3a7XBmXO/FtO+hPQPEelYSgkGI9eR3Qt7NA6rn5O8QYK9A6Thcw9ofBEO8gNOUeAp25
3brJ6ZdUp5soqxM9TsmGyGInGszkIUkO3tLj07PIX4fe2eAMQ9xQksZbucsmLchyppBpXdmJWDB4
Cc4+XWwS7UFtj5h22UiCtd15sn+HVsz2BcHS1tKGIiF9oOzAgPo+4hR5dahLEMmhd+cbO1W4lPGE
cdDlxPKs//pCXmDRHpx2uXl2aUZWA2mCRZAnvsR841JAFvMt3Abosl1MF266Npu2Z//3SNM7dADH
o05AO1wiZcfZfCW14luMy0PZyMuCI3ojIOyUz6mTeW9UNpzkkHxbyImIe+Y0NBSlNmv5GBQq6nMm
F3MEI0Yg9CbyEhmnBjcxGxoUJu4EQ+RqF+xc6zy4jYq0PVwc1/nISusaFBzNy0Vp9bQO43JsW/fg
rjQOrWl319A+qXJIdqVdPqTDUO5Kl4GolBfCjkIQOwh6w0CXuyAaJej3q0PfrIlWQVLPjg8TdM3W
8WmY3Toi4wOdbmvDHTucSfPc7ZgAee0rwt5sBi8OmheCLSBP62eU+s99bn3l77nJrzaT9Vlm8laI
eYlmpQ/kN1QncyXCJUBXHUozPynbiEYVRPQKED4e48a1E/97pcxhw1JXAObZ/Ij+qy3X5yXI/xvJ
hth1QMQZcbsBvnqBoDU1/Cc7l2uY+9C1MRH6NQJG7OVmGdbt+923rInC2YA58A3Q7lvhlg69HC6Z
CsXyMVjzpcfXMzhegu7cRmrBBT5m4G1NBqBHYDlhASFnIF/POT82XjHAxJAwZ7BYulV3IFf1PwQi
bsiYbWwRq45bbb5rHMmp056NGosnYjiGpzx5FzoBUe4GRInjT7c8Oz7qf+jsAR64MAXwSS12eVoA
3BBmQd/BZmhSuRdVeB9b8cDeUptk9/bdsedHkvAe6962N52VLBulscoGdzHPiKoJ2On2I2Zehrlq
XthCqYbWlPFw0Nvpv4xeCugyoNgeuUOp2ETNLviTun4SrRYKuIYIs3R4ntwYTcpAlM9yskEdewRf
sU+6teo/8xJ4NhuKT69q/zOTJ+lP7AM9dbhEklqFF9K1QLNFIZ67brwVs/VBiCkDbluyvmVnjVjC
yOJPXya/tae9PV+9Ex7P8yARJLbBrYmz8pCCupCOdyfq4wC8DdWs/Wja00+d4R0Gxqy08dHMXIdm
DPyN0BF/fobq3SIFKFlx0fLWOH6e7nRAj1cmzyOXMnpd675rFxKdS/uxrD9p5oe5ex8YfHVPvEbx
wTVMqZDAH9E6p++VLZZNLL7oVv5rsd6HrjmfJ09k+zbNf2rf/AW4+sqD8ghbnO7qCXWDmq/xPmvc
/5oE5Tn0O3Rq/MLdq1D1Kg3MiASorSO38a4VftPes08cyJtCiI5kagFBjPHLSKBIAps9We7yJafS
ZNm69+V5LXDZ9kD77r3IYPpTZDUazTWJ/HtON4HP+xZ+OLx/BI62b4k93oa8+3ar5Acd0p4+hsek
SYO7GPlAN/2hVs5/cZ+AAyYOnafx6/0pzbV4Gpf/CGhAJtYH15VZeBntjZ7ZA/XYf5BibeuWmQN4
iVuPQ5K8Wv6tAJjX5Q6H77NIwNkIBaJAINDvMk+f8A4go8F2XCP1uZEtbm8k6LMU+Qwsi+u9ZsRC
JrNsA1wrkEjZm/YRV8JWDBwg/qazbdAEAXqwlvauHisMwmDDm6kY69BAQQMIjhjPSm+ZlXKMu9XL
mE1iN1fZcrTTX8CU91WIf13Nr7WB0zDpbmPkmfAoxCUsl0Hmvwhrv2obKGeecZENxb+Vm21rpsFj
k8l0JwiF5eYSGKf6TTKm6SN/+KM/icg24pIoadYxx+IVJFmYlTvjbuAcAU10vWw8t/vVeXpah6xG
nPGcSXaAKUi+4ljc3Gc3MOMXs/0r8ZlGa0Zgj+sGx7ycu1BkVXWpUsz8eqR7wRW2fV9xKGEYgUGs
+L8VEnmvDNGHk1tdNEOK+hgRbNJlgjQhJlMADhcxYeeKY7dwVo4GkeX0/6yrBZltP5BD0EA3eB9D
D6EeGPcrEd3GgP2Kh665Z+9nh/JJeBjPYzVBctV/oNY2k7I8yAKGL2cGRM8cDuNKgIrHDdPsMEaS
opXSWawNxI1Ki+M4xbtaJbymeiYoJBiI3w+ScEIfPZvFP61ZiG3dGBy/3l7aLwgJvDNtDg9yMq/8
Hxr+rmuRoCQGNLD5GJMOr/JqYZAey3ClM6Mn3r9GaGfb1ScJOkBj3V/Lb92NYBLfEygR6mE4Nx7r
1cTXJ5p95Dqwg4fMpNuv536ultLbMHi7YRmIXxWbr7Q7fDcc1vBj1uuETWrjiKYiwaD51sr9DOqD
aok5y4apCnNv/iLphNCfHm3IEqO5ISDqulR37K+IGXPXqj17qyRPAh4pMz+lnA5dsOzLBFEMm+fB
SlT+7Objd15jL3bi9Dde89cmd1xYV+fYVmYPHj4i40KKvTGryJ7i5snwfqRV/vi9cx0dIzQr5iSr
QPhr2WuELlSephf27eukCu/AA5mGlREXUZxUUROzBViSm0LPwF0KTk6Ow6myTXXAK5bt0L7frIl0
h84RR2cc7lj0aQGUqR19GQbtPgToewvc3jtp09MIZ7Ym9dnCQcUxHZ90cAHTDBqVHQq7emwdfviq
63wW4e6bBxA/RbknrO3H89oFrIzltbcpDlFg7VodpgIYNhDjP91wG5F4acHQYfwbT3KxroDj8K9L
do8eb7APBeumd3EDJ2v5VlLUhLzoVo3sHcU44pc2uBqqPtimmJ4hdWRydOzsYzGP2Z1db1PT29w9
NxuVJdA3916PXLO9+h2KVgN5JOFyycay5qvL8Y8abf7O0uRigZAUjr81OkQ+mpVwkzpZvBV2KUN7
bs46PVXulERqwOWyOOr+SddmKExxXrqh5kNaJKwepl5vEBvlzOYWb9SD5yPMBTVQp2K6VkvzYQrD
PCGxfSB0h/g3T72KLm+OE21FNVgUZqPlPZUQpwhQp92QuVTtmZRfJG1CchlFVyjIgD1t9xwkXnDI
vOaYNnQbYNiNw2bI/mQmKmYnoZLPXrznpYeWiRt1KrV+WtUdVOfP3fSeeyDPKYE0QMCXFcbZK0qU
VvqdzEhRe48Dzr790CmXj6k7ucQ0oA/LLu7aEyVFl91ukdUjCJPBjGKiVQPuCBW68MNAgABLGPTA
2u3SyZ23K8kmcKY/KAQi329VxGKM2rDCyVSLce929GIVeDTxX6SbwF5pqCiNG5Y4TrQknbYW7sid
DP6WPSkSiCjPjsaT6cUJEHZtRVVSbqsqfmB7zCnpqWYO2WZT2neDShNH5I6d4abvxW/zHztvcGWd
0n7Q4cJzifFOb4VjUZGR9WRljr9mXVMjsDSsl8vylrfFDoXGtw+oxSfENe/qZyt2T2trXtue+TNo
igiXe8+cTjWFhzXHXAG17lraWUFojIKkCQunsYN3gqO4u88ZIg9VonCtFhQkGOJPAYAAKGUidc/P
LvYYBH7BoyLECAWFfja8OY2c4lXOI9sPUOoOfcSTrUYSRYT+ojjkZSK8EP5uRnm4LrtxMXm9zpVA
1QT0IacfywEfsPqrQ5suRyN5Qa15GKusuQ3tWu6ycV2v3KQfkz+M+1FMGVaa8uxNmDUWvthrmkZN
4ZPOYjOlcL0gcXLdaJ2aYeuTbs9cXjyWDQK7uOT4QSQ4K9wqvucup8W6h8Oq22JUBVKv4JJJVJKz
v2+N2rosfvrHaFG0uiYvB0tcAzjD1M1Xy6+qd47VV9m1zmbho5y9DU11KkpZSWDfGBf5bQWpfmuQ
A2xmuzlGESpn58Hpkl0vM2QL0unDfK3QDTIAxVQckEjBIwLI2mqZnPPgD7lm7K9B7zC78DeUy/Bu
+vBqpFwWhJrD9XRPhSS3jfo7OwS823dtfHdi8O0hc/A0Z0m89VJydtZFy5Of4Clr/Mt8D8ccPbjL
KRUvlOoQ8VhqpuK4efOmQSE8T/ag0bwVgeNvRms6BuIHfxF2dtKZQpkF74Did7/ohCKtxT2i3fQw
jz6AQ9k92xlGDz9Y/1p3ibLWbcDz1NF2kRFnButPIoubXprEetLvHOUlU1dmcbo9g/Y2j7O0mO7A
kSwuKOoFeUahzqNs4YuXZzeLYCg9nf0F1bbdt1hQGSVrV5zi4W9nBDTbWb6CDv6P0Qfinm6jfafE
0Ve8MYvCKDTYxXub2pfSN4B87w45sz0t6RuhdckD+mm+N/h45xRTAuJ2NE+6pthI8a89BSxMZnxB
Ez3a15GI5MSgh7DB+cLmmG/MtrCPRDjtkxovKbEODxyxwVHRugiSUuKTYWbaiAIgd8yaAf1Mwdri
y7euSuWm9WuYyeJqixUewEh2dWDnJBp0hHdwhNFQ/1+n/HkX5+LmGwgrSmSz/OULz55HGg5hSkYk
uvU1JrswcC0myfIhQ/AWMgVUCDlYgL3G/PGROPWz8T2aqCr9qaV6DjZ9tqxvsqP0RjT2VdSYolV9
N1PAj6elwQQcqyO8Qkch32bM7xxS+S5KSiqpguN7u4ADzcAZCOG4j9ZLokW+VV4jwU3OY90hs21W
lPSJ/mtUpOT40/xDHuk/MGlEUY679fuYYgYCMk8L+R/Baj4pbPCZ2XxaluZIX/falf8KA8Eq0q2G
lMIJNBwFAPV8HcPVaaCqDeuGpu4MAfeY/Svn2GKki//6TsB/wLXtDv24AYC+cjZVjxDAYa9cgpuK
+gFdA/sEdGTi46xbedO6lvnGQEy8jykwVKst8InW8XaaycEyreRVLKl9cO5+nNbvDOykQDqxjJHq
EBO60UQuWYWZbLHvQ/zSRWmS49ZhnwVbJfVaI6DPds4kxEF2/TWOC2+XmczEhe5fhKEZKRbO4Ml9
Inhom+v01/fzDxXsvXm6Z+5LSQxU8a81m9c87UuggvI3n7p5Y8Tmg/By/PreicczChr7aWi67x6I
Y6m/CpioeS52fdM/jOP4Ni9uhJ/gwuzwVCfTZ4E2dBhMsEDx6I/2ka5bJlYtr8mIkl1nr3czTlOy
LBslDrlmFAg8abOrh0/hYNipjOrPPJNlTwT0j23oECXdbsmSU4L6xtDlPi10WJkrehZcc1ZrXFK7
n7eTb71a41898RXLUno/nc+iM54LFII2KLTb3Ma0OiKKZI6Ux3ppnBNUdEjnZhNmrSc3VI+degsR
EIu0Ua1sWKTyUQJV7EmyDhOAWJbjmTCSysAUGDy6vnnyzOCfNZvo9dcP4059LK27Hr1ePgCHR/EA
SGBpZgBZAkYgeYp6Y+CvC0jEMnVVUreI6jMYKn0YnfXX0vt5gJWAkmN3g/6y5/pYyURHS6JKNmhM
ihb9nfTEmtv7sjB11F3VVtkefLmTTlDfgSornAv3b+B0z5LiJxxiXGFzotVLQv6VS95JA3LHI86k
5DToCxF1gWi5IY/Nfp3T4cBEtoR9t/Xb4a4iOsqiKY9xDG6zzt0Ymm4vafrCj7PaJ1/61H8iw/Jd
slzy8WLE3tUZ7Jnc01enGIJL4wavemDeCvzi1arExR4ZfwuLj360asJJW/vP3CA8TuJ+n8xUlWq0
VMhNZqq21fJcmqBWMiDf0Ccjxa2KqAqsIKR6YePlKJ1Vsz7IUp1kbdxiV197f0T2gp0H2HFTD40R
cXVwnmsgllbwUVG/9EwdBOuSSEgrN+577++QjJfEbKfzYM4kQFF6t/0JgKpCgkiT3djuPVdcRELy
rFIIbM0ZTsha0s/as3EYrJQTmIveq3j9HYgehvzq65D/IezoyrcKJp2rrhr2tpcxG6TWXjoZPaaA
LGGswEUC7Ip3OHsOJiye7gzVMx56T/8CKXy3wPlXKbMdxOEPUqL/Ck2aZtUEkdf91s3w3oml2C1d
+0JWD8ZgpaKYpKJaX0mbeuJsYtXx2MWH6TDo9pz1DM0qoQxZYsHtUPgsf5lOpzP13Kd0gaXB3QAP
AktK6ifdaqt1SUc8AaXn/XarQGVSUUoXmAJaDbGNIHaK+dZ8S2dJG0+WrPvWBh/yDdTmkKUAtN0P
46QZTncCWrYEShTlH4BNwhL5D+mUgsgywSTePbpv6C5xbBeb8StOOSdxaaurX875ppS4CumvTPcV
WTu24Mfrrc8hZUjFEky3XzByE5/sEetjwiEvMMUcEYw8kLlG6COdnr2+t3xPdfpgZPpirNrY+wrh
mJ9PoY34AB+Mv1XK/RAxUUP85Y55w/03RqLeA9TA8JELAHX+NxtxM7p+lm0sDwH1hDaoLrpLOdjN
firdU1+LPXLkHQlGJlzSxjFac59UcB6lPR4ri3O+Xof1MiXdiXJOVGEKKpfJdGtm5LeaPWEr3oI3
GAdM0yTXgfmA3eajm8cpLLqcoHBs4kQAZtCPa37Uix3lKTh1w16/TQyXzsDQGRPGSSP58hDlTBU8
HxaOsOBHHDuE4thFoAnXsoxcxRNSx5/Yk8AA+bJEU29HZZviwKoKWlptLr0sxvM5WocKkHtPuhhW
QhTxBjkOeupeVLscfWGQxlJ0UbqQhYO/J7AmJG2zuBpp8BGwr5GCXCP+7t23BlZ+LZBiCgPPVtZO
+BfQ5txljpJmyF2+AvnQSvvBgr0XfXYbA7za4ClRgWEmHrR9tOFu8T/x2/OMY26ovBQuHREZ6oAh
aDGI0d+7MfkWjOuMsc2TY5TZr+lcqwNtm7fSt0GCBHFQcy2umaEasuCEsw+CMiwEasp+dPha8wXI
BuINrQ4FdJsfOwuAczShzcEqEY7yDiHLwkdHbau7ju3WpaKYUJDxO/aWg9/3H7nGvg44zLQWx5dm
CPCeuVjncjuK24pJQ4LW0GqBw5/4HzRM1VteO6BRFmVeQD9BV3bRiOmdVOZPhxaHa+f9VBPjMr7s
HAGuLO3nGUoT1ax8rbWjD7wZO/qt92XDdwGx5rxvrYQcMD5/NrEX00JTVK11tMTzd14uku3jj5Xw
0Hrr9IXw4rqkimjVtXuiBfbmJrAEWIP+0SAOXoAprGlBDPqA0LHaJzloVLChebmrFz/0EVPs4Stu
nbt8yQRgQ9n9S1daMMR2SnFjYiLSq8qI0s5lm46gGvVEvVKc5R85P89mcAmwID7iZQTJRKDKm5DK
h1ho8m5hWM9rLy/avtSoLnbpOrlwY3dCt14RODPqdenTMDWPVWBcPVvfpf6giA1qhTKRO17qPdrT
uoi5bXfKcX97tnM0o4TZp9LntCE+PaTglcQiPT1Sxxxs476CLvcOiEnwFq9Wvpmt3GcTQJmoSEUO
JQrLTlG5ln03cxdzJnKM+fxiE1UFsqTklRQtSFwXAtSU8jcvEnlgWNuUOWcODfYI3QL/xNq0sRJ9
mFAcRXy8hKXPkG/Im+5CoZKu5DU/YIiVANLtSz7DB6QVu25GweRCf07kuvMDBZQxGiZMTFU873VS
vnJerlHezTgrqNMKzNS+C5BOYkKk21ZsBXFR52FqEeytzZEpADESDI7DX08uIMwE5EG6Do+6ThT0
/bDuTJsa6TjHaOX3qN4wdVRt4G4CMhZQZZYNPkybV+vvCCj61EV8m3NfoldOkY459WGyFuRzLcXN
o9WdisZ4HGbBzlSV+kBW98YCNgoVUfYbdcjuobe2QHRmWeS9KGCbWrL29GMKzV9jfGsFkSJZEpok
cSrRAv5IdYKliYpEiAiRL9ydF1y7xDlkhnjtA20Dx3P3eiNq2tiB9fXT4iUQ9guQN4aenPgAJ2s4
eNBFIjZt8vgpvVeZNBSVPceKI1c19kiLdakvs7+8Gnfz1zCPNnP1AGhtmNEykBtroJzBkHU0BFK1
trL2vuho6Uz41Sx/6p4MQss1u/d1rfywM9doCFxYICd4VrlBgkyNwcnJIf01kFz8uJhZ88Yi7Ves
5LqYyVNDE+QucXMCFQSxI4M9FEsVDkb9JczJI/qTtlRWU4/KIJYHVe71nJHMvQ4P5uj9gdR6weCd
b5tAp3i7eE/s8iv3m/7YYoDJiuTfuGB+5sLclxZHV5X6x3Epym3eIdNuiNjbxvmlS9b/ivreDQ7y
v9HGEQ4fLrOO/5qasKghJ8LFFC8OTQdbNY7XNEZHnJLduM+4ziUa16az2dcqgValQJSl3+KW1Uyq
lHvAhNIQHqkA+Vts90cY10eLwGaEpQ0UMGYvuJD8sZ4k2c50HxEJFLOWQd30nhUzt+V/UYgmF7RJ
qSaYvqRjfnGx65O4FA05BZqG+LIw9O6Um693yPrAqBlsOtHWpHMZ70mymJsZ1vYIBhqqu6vcRGaw
meT/RJ3HkqxIFkS/CDMgIhDbJLUsrTZYSbTWfP0cXi9mM9Yz80R1JoS47n4cJLQ+/AINDTcOXpch
EtfRii4iJgEJcHQluZpwLI0dIg2mi09UbMpAcesdY9er1XTJGhDDrJQ/8NRfpDU78HfJ+Bn1fM7p
312HSuI0sOWbhmVkY4fJn2NjEQLuVm2q6sh0oIFKasCEEMEhsMoa3Y4HSDCmDCwGq7JkaqZPlyHy
7wTkuDoh343gT92Fys6Fog+bJoejmwAZ1BfdoqexgeXXjpmFs1Y0aV9+tqlc68SbSIhvyiR7DEzy
JemA/deOfs222U5A6ZlqH5s8xrlRU+yR5Ml7JhEgWnFllVz6WLunuR2+zcjYWg42ZimAFczKv5ZF
L/ZNxnMTOu1brYNPK6nFWIgECYs1RpkKEohDQBlhkexhqTSYZDg2tMn3JovM9TiA+TWYMzh1A/iy
uxk949A6h9inkvZLUKE8yPKxJf+xmjMDezHXOKAMmKa0OxcHrlfXMJHjND9KIBUZKzpH9gKbMvut
CP5Y73G7111+B/B0Td38E+EZLzO18Wj3Bey9cMFXJcYKDDahOX6kvgJB2jtLvXgITtFVEHzJauYB
DvIyth9Kh+hD3t3LgZGGmzBKMYbUJGGfcNmO0YAM6Hw9Imyt7TPHeC2xgndJBcWQHB44Kjfk5cjq
DM2PJKc7Wdc0wzdQWeBvb51FUN1NY/+VIRVYVfB9E5SKFDNX0hNLwcG2imsmEowNniVlICLowfB2
hFA1BcWTSbjh1vBB+E0WrMlNpWnf+HGvKpy/h4pLKJ5Vc53gCl6lmBswvp1y1/7Dm8V2JPNu48iX
huDLOszVV5H4WKeVvvVrwiYNC5nZ65cs8R+TsfpSdklUrVkhID7X6goiGd94yetDePrWJ7BHWyNy
t115lAV5VAQpL5zgSURZdbUn3BN679/6XMNTk8YnIwbvlzp30VzienHC+5h/Weag0y5fzFDcM6FS
iohNSFiLoWNfhU68plj9KZiKCYvoKyP0wh+OXTEzPXDYHgsxe1FJWA+SwHM2De1uoNn5UPdMxyRT
47Xyk4+RXJAnY+ZWPWFH216QqWFE1hlEhCfxTFxlS9in0z2FTn0jo5QwSONwQHq0y6ufsS0bDuRI
G9ZlLNiPBz/6aMcWebM/aFw1u0a+O/1fy9QQ8c/NNizWdjSVnlyiXqGA/dOXxi0xtC+43KvQJeYH
3v1jIDk5L9CLdoa4rdQ+6IYTG5rsh2rdmBPcw7AkeTnhImwL2ke49GGpjObTzPWynRvPZno0av3R
FPUvuYInhXehm5Lv0jaX38zqFDp+AurCvSSdOTEQFl5f+R+NIKDLReSvC6gL0hxxVylyGoWB6chu
FkZKBVW1BAsxZ492ZrUHBWNsFbz5il/huDnubKd48iMieFmdbhE3bwpVQYDNsEqIOLYZv4CP4C54
a8C4raVPJyg+DeaAsF5EAREo2Nv8PyuCcgoDANOFTv4yGqRKOyCw8TMl1V3HwRqpwrhlSUmQi77l
FPJkJrLToJOobeoKM1F1zTMOemCQtmXfAvXHd1NFrs5wZDo3RfilMVvLiMjiBD4l5lMpMwB1GI36
kuADyuQqCPz3bPJNytftc1CGN3ruueKjj9YjZm/Ka2L2/5BY6RofpUcPRr/O6CXBSR3fWwsBQmGO
TYC8pJJFpUsTFunRuMFreAV1jtAUtF85u0A7l+s+1C/NUP/OXOBji/JoZVQuX4r1607xjxuTiCIu
Dz/JZYys/K9CNNfJ1bdYL489aFU369/meIygELPPGVvTcjISBQSV28kWK9FMOBzzGkLKeFfr5aUo
cz76umbemz3gDQAOU3FUDf1dwnO4GePhjjjPXRWyQta1oVHAoEjQ05tAhNTWMTMzz0LN4blk4K12
ym9ZNlvJBQAJ0Nppcgmh9dEbp6FbnjK1ZFt78jvnOS5HfVPqk78hT0FZk3PsI/0g5xdj6g6p64Rc
VDiT0C+tsbFPBnOVMIUhZOFQBLF/xxHmXkUjE12bS8k0HBoAe2NVA9W3T6Zh3iICANG0oPdF/ZRN
7aXU8i+mx/dme8rc9Nmv6qOfuujwjHogueElfh06Igaa2LfVuG0rpIvW3M41zQ/8GBg0L3Vm/Vk2
x2o0+E0UDZ9z2V/cDrsLhY2pmJ9y+BdywjymGxAelNrkZsIcKPx2tfHVBzKvGxp/meKihufbzB9G
1rYpuSf4cWB6OWTFuiwWjaZ3npowumhdyxXDxxWDqqVN27iZj12qnvnEn2NmvqNWLtjRHJ5yFr9Y
mDqgtLB+2OX7qEmiJn4GrWqm2HFsx9eWqQeEUO6v8Yypkjxk5TTjWiOyOLgHq2nWOHfXWQD+Lec1
1Ufc2zMxFQV0FYl9+eH0mtBq514q3/aCmZG/DBhxOmTeYsd5s0b7w3cDTq3R8Jun+ZfROeM6DqKb
Xr2PsA8oD/GyxtknTSY8ZWKJ7tWb3VsETKHISVpyjFyeQL+sURte3b5e12aE8LEfrHk7+cOznxV3
UTzue4I2VqsK/F/lGylH3K/iDbzUpdCDbxKcy7qrdsiQnGhRB7Al1WuEUFGMH+XM+6g3Fx3lh+eM
XzGEaCp28Llcp5DsFAwwopEzToCJxcrQPlwKU+PBhPLQFQV5uapmb7M2UVpvdNxUrImHxgFzgQEo
DLWHLIbtjq/8GGczB5TEeNW04f3fB94jVOPHwuKaQN+QMTqBuSwXNQ4ekzEUWUFE/eeaIq2cQJyt
76Pub4bGEsTFo6xSmHureCC1OYawdqXN2G1gCejIULMSr7VhPtdhy2yGLLEI40Pco/ot3/SQRR/J
GD73XLBWZUsAqbuG7bcJNYn4zbBu4+LFkP1ed8ggSCwiOiLpuhtMAGZVeTSz/KEr4g0YrH3QD54Y
BXt39Si5xnMjd8xtputfPqYqXLjC2tZju1WomJdKjGccS3iEKzUwgM7uiwIWN2lSTAxS2wAhQUon
w1Pi0qqq6c7vMuKuaXAJ22E7uUBgSld71mIEU1tKpCp8rvF90k/TYa7LmwQ8ySmu21oS58S/CcfQ
Zu+69DdhKK7Kx0rGXO+C1vPVubwAQ/HWoDZlXWdDAXJjuPUGcIN0ekLSip3mJVA9KH07eHEWIagW
cDAp3sMweGdH1o5A4rjqxbQJ/Y6swT+6nMQSOh6qwLqPwymhBNATyv0NGl6Yoqojj+rVb62GccCM
4Dnh6uI1aK0JsEbRXULToVKjxv0tRHy1mm1dk5UZbf+xBCfDDJkLVOj/UK2GCfzErZieFdOrq3GP
/HSpMih3UXg/pHW61vLxNX9qLOuwoKCaDqJF2egnlmyYykUG+48yCWSZ5FNL8/vcsqq9HT/YRX4/
6BQrzDsVy4scna/BAWc3SgL+8kOnfG5DNQAPp8AvyAObj/kT1Z3d2qiBtSRUAuhhtS5b47lSGTJs
CXmCrpyj0lA+wxyML75h/DvGU1kZw8myEPUhKU5rkXFo4/XGmFBE4igy0TFl7d/7rjw4OH0hwlIv
g9LjHkz4BLM5gzYBi7wyeg5WmS7/zJaPB2KnccYQusrd6VRPuGOgJFmrWIk9vKKzKYZP7FecN8P6
t5ye3DFmms8wC3NF+2clAZjsokeCfmyZ6nihHjYnbCJ6Zf4obTzg0UYTHJsKC1v5W2GQXNyw14Gg
FE5X6PX8HBjkDYSSbOn3Yybv/Bs1hxfs+dU+mo0nsxmDbU8q06xvLMs460NOi/VXiJq+btjONi3T
b49k3kczE7kizenKwN33DodTMqx+P/Ze2vlnS8BI6ByWC+7l0CPCXZrCXqboKmY5xJeV+n+h5JHA
criaRmaawYA+5ieMqK36mNS1AsIEPGYytcepra+9qrQdm/l9PEWb0FY3rar7jaFpH3OfnqD5vikO
2qQrK5vrun2BI7uUbkHRK3fSGS6DUKSRsubkD93ZdXBMNnVDBoIo6SpFTp8HfUtXAWeK1PyawoCN
A+MT1o10FXGy8PK8Gw92Li5FRd8PyuqebyDRuSpKIz62yOq4ZvDcGeAXnTYy13O0t61+x4qZriq7
JsgInCnS/T+7zNqViZi2MzTuTvVk7Om6BdzSaAS2JSMsWdnWVZ9PboflPZyitRAQI3iq+DvwNHFC
0oly4hvj/Puex8ZvKcz0lImBnpkw9gTT/FVhEb1GKztOujbvOPVRvqKXRK6x9Ui7xvwcS6Z/IJGw
ZSM4GPN5ZM+gcKkjcevVWpRdsEFiKELxAobASIN9hsIWr3Fa68Ix/Vg5tCi4VssTrobPUDef2pZc
lKjTxRS/sClvgiz60TY58OtqQJJxhpnMXnunD+PIWMZu1hDw/5pp3BYBd0NRyANC1623zUcefAOY
sEFCOsse4YJ8FYa+gwzBYCmzx03HRrpqYifaEw1FH2iv0Hg4jOow7khx3Rztpus+fNDJOHdz8EVt
8LUphxjbGEWdCNvelCBtgC79ljgmpLbvGgqOyLgwWo7v2o7Ha67DxouUe4p0Lv3lsNR5WfJP6OOz
FaHPcz3BMl0fNAK6Kyst9F3phKd+Sg/EIrzG1Jrr6PfbmikwB9GsYUiFBy3FrJNzOi2aimlt7tOf
nhJMlmPxCmW03zVUTqFnIS0GGgaDunTWIq9vpAWeGkfjTDIgp8YybDZFeEecEm1Ax+eviZ5vvQTa
yyONH2xFhxcOJKneOl1d7fnWk7Cjx6OK1134YNoLOIrpN2eXfiMRCOmkMeAWwLdWXXXz02xmQxsP
hEUKnIKa5s2nRGNU4CeDF7fAD9pUTWi82jemcorrrI8QhM1GLhZBS+JQz5ANItWmBwfqH+0TSKIT
LEhPS8uHDrIXHBCa2OIm59ezhxMx46DTW/ZrLMB+5GMjt70f3pidPKrKFt600yvnOcIk5/VgKikf
rbA1E1vgbIDDZ6jste6m8G8A3vuVwOKAB6J2G/DlBBLKcSDOZaXhFgggLRoLpFXTWBqBFbuZEW90
gwxwWlzTZsB9a9sfTNRNsqAJ5x7Z5gyfkYhU4YAlgqgzqLNounAf41tbhdhow4lIHB1YCVH16sEy
AdTRb2nEBK3K3D6XpUF6x2VmQG/765Bk96ZDqq1Q/WeBa3bJIp2mYX52WvO+mysYGf62bZxmR2fg
39QHt2HqWbC7N2T0e2NoQbep1vMnke8ck0Jf6MYQ8Hl33SA+9vifBsK0flg/FIP7ipMWJmMfSq/0
0OxsBsNQaWBXYMop+h+yBAzGUO8tl448TFKS50DzONQl/HGuu0WnpQuMuPFkwe0ksyAduJ42or77
ICss+SErLUZxhcg6a3+mU30KmwN15NeYL8XeMJvnnj1q3cv21oc+QzSG/0MzEOitDZJpwS+JcZxG
0Wcr4LWwN8L7Cdonjvk/KFo7VcXHsRnuKtq6oJQl3yh0fBryl/LvW9baFUrQ/Im3MNhq3NIBm8VR
tHYhit4rH+WuDvapM/4oIxh2Ug9fjYhPN9Re9LKCz61cb+7hj9UQz1ai0vqt5eZcFEn8rhYHZ6Wi
70Zv73NNUMZM9L21GPXguLLxitoESwqXOLxlfvSaf6obnq4AzRMLnnjriOoFKXxNkeCaqdANVxHj
Ipy14yO+IIi6O5ebNvJfM/PVsOE1yOzl5LLrYMxHbzn+ced70ZYIdaW9z8n4wJJDJZqPVDMJ8poj
MxyTvzzFFmMFPicTp/q1LO2TrROyqfldz2rYtobkrTDDHXbTt5wBQmZgycq1DlYGa1yl4JOq7lm2
M/wQZE4/eDf85qmXXNlsVgaC0Vi7o/S3qVKQ9XxQdQIYjBv/cw0Jxneij+cCuvnKtXHaYU14ryOr
g88QbdpsGfqMQKACKzuU8q4qebnq0dnlgFIZELXMRmOWAzKByDFPelSdlNva687l2FBlwdYSWeDZ
jv8pSx4ZOqP+LIR7vpbsyLlYuHBbzYEbHYEXrjPs7TwSd5ATamb1Ev8smKku5yahJaOXifkQODhY
+2xwtymor2m5BVXM4WxVflj2QOWd7bNC+P6un4kdY3jkzMvmAv2ZucY8Y7EPw2se29maGQtsRYMW
w1EmbxQy8c1MyMFlN95aHR1eOeyPVGY/Gz5y08Q+siL/+mdIql1UREicfIAX7mp7erSCcRd2mAum
2UGZug+5hG7pecNAIeNPU0cwmsvofV6Yekz+eEhhEGRRclZ2x2SdVyXHyZg5/QGh6rEeKNKTfXEX
2xXuz+LqCky0iF8kpvUfnzVsMEDdzFaCedehrIsm4nPSlDy30b4D2nPMvomQvIuOGGxsLxIBmiAI
xtnfsgRa0ZVykENtMsRlGM8wtejfFq47Qv+KJeHJBkfN4YEBXcARIvGROfrSWlwT7hZf3Y2L367K
rLs0BWjg85QNsw8qXRLW6/H2/bvwOtSYI/YyctKYEprdVzaGh6psoXSW7r62hnEDP3EBKTLIQUHh
q+5zj6qs7y41oWYxIQAdZr4nvZA4Pj6ixJi3TkOKqmrfi6j+dpcdKBSzABw7n6r0I0WjoqOLvdFm
MrzBCXUjaDuKbo1zF8hHRbuMKX8CYeDNcNKrH5yonKGkap5R5M1mF8PON/hTkEXUwWDKuQWo/iui
Q53izzATRuG6qeCStMPRaB8mHk5mbvyw8crmnea6bmdMmmZuJmFzh139ZM0wuDvTIPHA2TIiQsGE
2/wquHjx0nQt85ssODc5Zclpo0h4ZBmwPA37sJ2N96WALZJKCcCl5bgVkPytOBTB/gXaugiy2CdD
1hIPYEtMSIwvDf+tiPnuNHvA5hWdRze0tsP4rQsC71q8jD8FB0PX0tDVFWvRJNPnUgzv9TzikHYm
zwkHbFQjNewpXhM8gBwdCQbCvotoyRgVlqWmPedJFGwmM38lMr62sNZ43Sue99ccAgj8vzFcd0F9
mizEGshf4A+rDhw3ojPPOlp7ZZMVgJZJSibFvADaYzfbcG365ebEtVD3IWE7LjP3Lob+m9hyX9TT
Bv9q6k2jma1Zrfira4y5BTGiVpb7mqENR1MeKphlQx1tsqF8UFBwjCS4C8PiM64Szm11+Q0ha5au
2ig9fiFCPZ8Jm61TkxsIFcpwVKhrmGIsLZ1qhadrTNtlQcVnGbzV9G3eRvzlpqU9NHX/Q0583qL1
tetWXinrztbDFHwyE3lR7s/cw1odfMxxgS57Kk/IHoy+dmfriHMGBykh2mddrx8GFXLfW7Jkpt+/
L4uGzKAETqH9mMbxzQqyby3Uf2bAiyuRIGghJ7U2mrrfmR2zuFejZ1CWggn2o+HZJIi/HqtpX6XV
TwrKbJOL4sGu04/OiRRD0wRmIV1b60Tlb80oLIBlzZdiqIuDLmB/5KSlmB44+athh83ascgw9Vi9
p+mZArGRI1RyCMdPg3U4yvt7cn9vWAOP/jKTr83i0894JWppvfRqZHvSHAoyuZHEyj4Gzau5OMKn
YrTBUTJnWmQ2pM/WA04SnxMs3fqcv+Yu9EaOJF+ZWR3jHFHX9BGtHL4jXXdMj1eR7lkeU5p6Mz2+
JrS2MPlk2NKTW1IFKHtu2cMc5VjFQbpIET0IlzFcY6SfYzhdxyaLV3TOcXed7SW4lWz8lpSqSLAx
VRZrYhE0WxlbPxQV5buQSNyUtfvJgfI6NSRFmPOT/XiKBPTFvviWGVywwiCRUeEDszt9TQUEpIu8
f1SwRtAhnQd/aN8aJvdgcGyMgZ4qI5tLB08ihv/Iq1o922BT98fWXTEy/Ssp8UzyvqSOhDebg3W7
6lG04ZQLPq3oO+dUiFW+4E+v631jA09FTNTj/NNs6nurp98j0n6aFKoOE5KNYSHFFWVPhLCAImQT
t2yG4VtB0fv3X4ZQ4ROtgcKNuWJuSi9AIMs7iXsFGDM+0Kg8F4IrfzKxm/lz/0oZ48bqDTKuVYXL
lx8tAbS+4zyOWJ/uyhxvvyacLyxd67hhxCRsriMMnEZ4AUSUUAq5dqBBifmLzkoPnxZUDrd+qcEk
m03zO7eo+8sPKkuSaEFSfiiOCOtZss5qub9xC3GpG9R7XPqaozPSJsVs2HAeE2Z7Kb59CHG405cf
WJfOvgDHT/zB4Hcn5V2CRJ+ax9BvX6blbw6MKtuYSrPXdr+GQrDqzfmxINIDvQ5dlIfimIHWmoiI
b6rIeAi5QxBIPigB34zErEv+R+yEosUnKH8tbo4ra+BniG0SWKo8pRPZQntYGyO7MqdwXCVu6uml
fBmwxzMiHG5OjW5SX9sx+CDjCSFOiu+efpQ5B9/kZwpXy9i9AoLZwBRjw2WIp/mN2JnUTPr1QlVE
mtYD7pVaVeIdlcRXfdM/MdkimTqAicy1ADkD8Zi9a2Cki9218fQl4uA7+Y0CGma99DmkCe2S/VK8
E5EE3WLtX9kzV1vORRqbjzpXwjN1WSLg4+T2gwKhMmZKi5Aotlpg/rli2jNvgiDQhXKLZkkuG36O
i5CogN4yTjAg+ZJHaGT0wlwoOlf9bsiNp1n0+Jva8VEV1rrzU7Fzazdj94XbNgLWC3KSolYJOUUl
Rz0fU09xoJWs6OuIYebOnW+WpugN58oOkhzQKPGB1UijD4gUvmU34jAsZf7KNGK6ggoaV/X8URdD
uSU6WTOzXSbIyzeVpa/ugLnfbxeFkqwOWbtReoSk/mDvcjOOxaYe0XaK4l04xcHXKRFmP1kHLT9d
QOEEMzN8AwFkFbirjONBG+GE5PaJlXPnGkca7uBxUEAEGz4W3qzXax2i3aqNSLiaLANQad6F9Huv
Z+6sOj57w25fCyfVgXhzdKlNBgHm/EUJ7W2K52qtdwJCNHKnVk0s0uMfXqWvMK8Ye48hdRAMqNqK
n9SlfIyiI6qQPElQbhyDQ1XJhySmn5ZZJmVcJLlwaShS3yHdVXU+f4KjUVtjoBxFDr+lPpT7ABdR
oc9wZ2R1YMiU86wTEs0xFeEpqr8adKyVMbv5ljW91/DViaC94BmCSITShuYcTfSPpkN74h8uTKlw
oUG+Zu+5luWmTkj/h7KTwCzYtAGRYvPJAg5sp8phICYLEgZ+lWnIa4vZKDX4tpneRxh2V+4iSFBP
9CTyv7bLFWo17UQhVX54ASGDjxtilvPWrl1UV/BUUJIsrxtnMhW8SR41V8MmElxVXHYxdih7V/nP
A5NR0YEIiZ5F5zQIsfLRxOwl+nDT5Rh6mMq+plX+yL0ENyyfAt1S42QvrIvtv9xaTNXJVMI4INaA
T7YzzlGIP1qNrOWl4jxsMXXnrLUd54An07XvMsPY0MrLuI3YvaeZjHB143nO9G1sZeU+EwKaVa9W
bUnnOjrttAraE1W7eP2i1y7iZjH7v7nZcH5oPUHe78zw5dVaUP4GuZzV3BbfTEi/in5xkJrgrqkI
zMgCbDFwdyke8GjJu/Ujgj3XcRJOzWpKUbjQJ5yB9zPgOoDVnhZuMAXkftAHjSVqNScao6o4uqUx
TGWThLJnc3vgujbkMNgb46EazJ9M8gY62UQHzhxVd8JK7b0+EwizShLkRqPak+OK6o6I3IMWk5y1
CvSqPPZRaClw6CqI59nEojOx4lgTojLR7mdG6cO6T3pn1wUuYDo/+qT+6qXune4pmJErWse8mX7R
P7VdkvB64eDFwXjgJti/ouydulZrmXRZ0WOMRddMp57PcoD7NjsoCTXAyMo0d6STxw8qbMtN2jAi
oYT33V+q0wa7kwcFNICHFhosMcdTYsXNTU0Nw8Z+CVjMgBSOuhV/GHMX/9SxfnXpjnrNp/nHHVGU
NkpxG7PxNzwHVr8MvdoH1xnBJaYRTNSyL+uN0Fq1zn1ArtR2iSOxhPJhRk6wbZRewwm//KTnsAW2
4YF/sc+lw9Y1df+ALoUkFVNii3Qanwvcv+dwmt6Lfqb5oGqdw5THrnXUxMlZyhL//Ychg7fmXykb
cVysrlYbXCITWtkwcSAP5wDNxJUKSJ2tMcnUuxmZ7c0YnIYkDNADP2OsgyOdgY1BL6dfom3GUbEJ
VZbtnH747Zkm7LVZBBdDAytSS2LEaQWOePmfElPTdiAuHyvKiE/1mCWnXDGgxiKa8ibe+069942Z
HEcnd9KgNkoVxdGvqKiaLLhbmoTVaOpUGNqVJu9ZANW9aZuuF0SRuaWGNQEQn9UbaU39Nc3d/hoD
3wTk5nO2H5YiwVAsJ45/Xw0njHLHo2RvO9z7B2lQeVs1ViCYPcIG9tPCP5VwWwjhcdf/V6GcBxDw
cn7flrbG8upPoJxn8iZeYrfLL0lxZlvo6ERDozX9SNFXbiGVSzip/33osymn0z+PjLDt5OpSBKKm
cNqXrbb/1wRa57RuJ2ZPztqOuWa64WVQFuj35Z+knIGnJW1Oqm4CP21ARaJH4yUJw3ZdCT04GYO1
bEgp4F3bpA7AjshV04y6N9IFsbCUEIqlx5OvRpxDvoCdgsnDzF7Z7NDJGxtTfBgtbb7X4ULuI6nh
FGK4GRgOF9QaQ+4EDRF9J86fJuUGT9lDtWxojUldFlGp7nVWhNZsaumt7tUIxkpwh9waFJdjAGEt
/FeXFphhcmoazJFLwWYAz2yd1bE86IBU4WhgFG85eB1Fm2FU0ZqgupPJ9NLK3D+2/z272ZJNWR7q
hETfvnTlY2Al40VGNNBZy5OLbSU+TyrWrulYv2CNnu7irIkutpOgTogp+hpQWFZRiW8HE2Cx76Om
PuVQ7Ega8OdOPcjYjFjJwDEVULQAq8Hoj4NHHG7/e/eho4C0N/AhMRmOWdZ0ZNOgv/z3I0J18jf/
aiMNMyhXMWaBbVBgBALp/5Ol5vQ6wY7Qy5H8rYsfpiEvcvn3INaqxhwkjWzP29zj8hzjAzoUwyRr
BusiO6KRRf6jxS2rvB7Kp///Ux4kmFaWT40XgqayYAGfmEW7H5rqxw6FtcmoZ/IM/i1dIgRn9tqc
NtK68mYCkPuwDpyjMr4RMcbLJMrslIHHEoVqbqFpPv77joDcLKlrJg+0VhTnWdfVU2JhYAtL4723
i3ad6lwjIyyAsj3xRBSEM23/ED/HfS03NEjwfcmYwnNMhCtTz9XT2FLzJyHNYlr3GUW14KbCzPQs
UtE3yhYYikBedUR1rKGd3rKO04fjVveEVB44qFt3hWW3zxVX0DAr17NRozcrFDo4qvVZOXp6phwK
fNG0xZoM+HOcqkeLNtNKK78i153eKt3SkVoG2i7sbhM1AYP+dExOSlQMYGQT39tudTV7190Yul/c
M/8kG0At7Tpolk/DnclF6gE4b267Huao4UKOVCPzQE8xGeXwoR6c+7qnq6tshgfIgNaBKzvmrGQo
X7Pxzw/njYRVMpK9eAx8Vz1a0uHCouIP4Fe6F2tcgYO2ujoG8XspYT7J9gzpVbvlrJlL6RSafmwC
vZFGfvZLH0MtRI0rrFD9LiA4zcF/FiuwWb2/pXroyriDG4lR2SWA9u8hF+FhrAkrlRZZxT6gu8ki
z819FA6ebgfTB4kSjrZhvSscWHB9bW/Mqc6+hxSqLcgr4yKMnEaZsXol6gcAMoYxGCjs+TEj2UcQ
H1QAaFn8g3awm8bwWLel9VzhrvVaaFt3Q9LdL+7UTdIPJZQn4vp2UdComcGv+fdaDGYSnf1p1s+D
po/INdQEAuvnoeml+xCtNbJHINmd5MqsinrJWkVnFab0NjoQB+uJRsJUSG4fg30qJGdo8vfZsWXY
chQTZprwSWdMBhLZqr25GqqDrex6l5cQb1UuCxZK3GUgpXdohWo/J46zUQHFTATILp3B5SYODZZ5
woOxE0OK7iEqZuZIESwDgQHQX5j3txFnIwhVrDJRnDOcly69rCzqmBe1qyDYo0Tiwc2+JBRy71Nq
QDAWFUA09HPPerFr20GH5znfhF4MvIb4NiPE0g0eZl6mARLAMM4gVFzbq2qKeBsaiTejSX7LIm0W
a/WdnYCUd7DggiCG1NB2+xBfO1jFhxq8BLyVYT0A0Tjj4XL3CfsoHXOUluBVp/0yIu/BjhpBEx3O
DpRSgOFpss6QsGRaU4ZjZsxEIK4ywglpsi3tvUkDaTHWHGozh6tQ7z93TrZxfH/Znfwvrc7mBaXF
sKxrNnOlHmrhBjvTctXKLc2dnTf2vk3199yUL5wjMo6upePNDgZB14TUK3g1SKYAkO2TfcbDmMeB
cYlGGl0m3PqIaQ6GTv3E2lZwL8NelGvRZ8YOpRp8UY7Bsb5vsp3FQ7mJu9bYFWmBPyZ6RweLVizq
ZJQIXEKefuwy7SNa1r+pEXc9iziD1eo2JdYlnBD09VCf16LXXwTTKg93+uL9shNIi2ecx+MLPw6q
IG6dguaLCXYn7Uryzs4naAvWkVsNCozkDx0hfizhGCZFGAZJ9cgtmYN1EMrkkLLk5iRv7Ez7KzS4
hYaqgIAMabspwACMLU5QEaX0lvTBceyj95KDOuZoiAaEGZ7HsoA7P1MYmMx/o5HZ1FXy17I7beFZ
+GtMuxfdJEq2ID6oDwsPkT6QKZy3hT1wbUd28nQ5IuFV9jKR8aQf1yeX3ufRJNjo6NVDJcSFA2/B
W1P/1Izr7VQxVcOJVFoaUWp+mVKhQ7N1Zh9mw8HeWr3Jwr+1xvDjD4RIm8b6cLm4JY468Y22O18m
e2MU2L/t6QUQFpWhyXDT8r46RC3llf2iVraZwbwWR3DNILhVtG3EPekDsOUht/3m2WgLZwO3uaD+
lWOXZZRnx3HCXa906lT/R915LceNZWv6VSp0PdCBNxOn+iJ9JpPeSNQNgiKT8N7j6ecDVaeLiWQT
rZ6bmYiOqqimxI3t117rN5RH0I0BC6tQoCiUgCxnGi140GMtMfzSMmsfWkXgkRxKKkOQJ9jOYUKO
52auKps+TmHMJP5aCcuXEomsuePcRHpb7ltPTReUcfZqEuMA0VAwEvSzOkCtu+4vowiIfy51u5Sy
69oKiodOlndvHxL06MxgzzC7JnARz+1YihaqhskjbqAcEzMvhNxPShYf8KK+NgJGWTBzlCjBBERZ
fQ0ZP1xAz95hU/QgIQYxU2rkzmGRYqLYibe+0j0WLOJFOfBWDB8go0lCDIhh8JhVxEaDjYoWqKD9
3esuEZtH3QfwEj/7GlnAOkBxy+ghKuviNhDqBxzEHvSO+9I7NxHARgg8RZerw6eNk3i4fb9TCSAv
PGC2ew+hbzE+KzP/uTBQGeukldpA11AF66HCo2yTcqgBnqcUkgHYcCv32u+rn2pOUgs3v3ABS/gx
1gxIYpF0pXfivS4AQ+UhRcYnCX8AdtSX2ANqebWNiQ5mWUJCKJHJXdlIuJmaBgDaJKmOniOibT7J
W3+oDm8EO38uYJI4nfaE4zyKKcXb+JmaBDLby1aWAvOsoK9BmpGQMpD/ou7ytsmSPLumhoKORx/h
LMH3WK64jWNwzVrU7cjF2jcOuaNS9w6pyhvCqp27FK0crMt5g6iJCNgPo9cvf/zXP/77v57b/+0c
kqsEbkwSF//4b/77OUm7HIG9cvSf/7hLIv739nf++WeO/8Y/zr3nHPen1/LTP7U+JBdP0aEY/6Hh
a/75m2n9r69bPJVPR/+xjEtsla6rQ97dHIoqLN++gn4Mf/Lf/eEfh7ffAvTg8OeX56SKy+G3OV4S
f/nrR9uXP79ICC3qhmW+jdavwRoa+etPDL3488v+KS3dp/Djv3Z4Kso/v5jiV1mTZZ10pihx45vS
lz+aw/ATw/pqKaqpQ7jknCAHZn35I0by3P3ziyJ+NU0gphaERU3WFd348keRVH/9SDMMXbI0fiDJ
iqh9+Z8xOJrLv+f2j7iKrhIvLgs6pelf/kh/zfnQSUGWVNpReJDz/z8/3aBjOfyx/1VYlhLU2YDI
Q/IEV4gUYKoZsFa9LTmvhkDFfWwQKGJtz9ROepR0NO5M4aaKmn3Wplt4rCTM/GcbC4h5pSSPkuSc
FVH7mAsmMFSZe+4WgTVv7VfXMjlpSjzRKxDxO0HuvkPGvSuHrGNt4UeA/g75SLASBMPIYyjuRWI7
2xYxpCTnsWSV1gW+H1zX2FCE1FKQ9I4DeJ8FIt71gDTU930KEkJCTagPXy2+2EkI9eruBxlBHgto
Db4hI3Vrrkj4qqEHBYxem5d+fRPn9Y0j5d9dWKFtqT7CnTyAWjjrZEg0nix/8+t+U+UijG/zZ5gJ
nIIdPAS7NdZiZVz6ZrgYQGBJ6iJfzVcAzp4V1PCKiIsbmB7yJdKd4zQIXmv5oVCam7TD2sMIkcJ1
CHHlNkajFelLXv+YqnhockEhAbcoU7LtsvpClNyUzJhE4dhzXjzPBWo/6HQIQGSCfqDtZGAnQsAu
IMB3EEDcWa2X12afWOQSLiwhkLZ6ALRYNNz7wOpxELMecUjCdEWWZqGRX8RIwfDSDIKFjLPcquu6
csjrbJwOsEUrlnd4KzYrxZJr/GGdRFlnRl+sPdTq9q5WohBeBGuxjrCegZ9w2Tu59tKaSID4yrPb
ZuZGtlRslR2Kk1yAG8u2lYUHrjtMxSuryBHNlkuKcyEisGZH5EChJNgltpxteL7h7FsG+isvRaKg
zrr4/bPt3zu4Pj4B/188tjSOEc73f3FinSd58vycHJ1Yw9/4dVgJ0ldRFDmrLBW8ESGy8s/Tisrb
V0lUOXgsDkWN5ycn4/8cV9pXS5ZV1aDWo5mWqar/PK5k8asBQpTTRDdlU5cU5beOK/notDI5k3GA
oH2YjaKGds3o1GrE1hcdRfxZLOGHzqUNyWj9Slr3y3LtyEvj19X3a2j+Oi2PTke++93h+FdzpiKr
BjcBtThG4/0hmfnIueta/1NeY5i5CpbuCqfwR4hxM2GN7DWBwPLdZHzQoimK4yZVE8S+ZkimwZjJ
Gif/+yZ70mllC3ogCHFTPgtyAF/ng2WVRR2GAN15sGofGJLmiy4bactzGz7Bd9WoMXVBp1qDGq2A
RHyuYscs7/xGEfibUWoFIORLyiYdVuxKTGIaehNi898cGckeBDmziuCgOfMT3sYooNYU4RLhJlBy
NQGui3YE9Hhwv7kUrfQKj3MwsYg855dVHnvFXR6l2QMhYush1oI52W1ihUXIkw1JrB8ZWVasrDUX
oF0XS7W8bjFnJmZOEnQU2N5Ksk2sVNDmmZRRLUk1qwFOrEjF3tMLM1h0tQpK3jE8IcJcVFC2Vhlw
yPOtgLxVN2x5cqTIVZq6CZ4zQtR/8MeMO3UT4JcDzEy0IgQn3WKAhHT2j9zs86cYvfUnH4taQA5y
G56rooDYkJiHzWPWmDqC4mmm7NRSyIqFVgCODEPEiuHOUBghfaqhzl2YfQvep7bjXViisxWAtdkE
WETau6BOfWNlqV0gbNxYTCHM6mF2EXS16a2juqSyUXLN7OJeJ59GSNr1vFk7PEVATtokN3TvvpOk
+IbKOEB1wgGQ7moL9sxW0tIadIKl2oUaaiXOpWeQTwXzLXRkxSm+JtCk+RgEGG8N4HiIgwV1mwOJ
8KQS6KQPmWhw0eO9GruBAslONR0JP+9Y58Ufu1FXLd1c4NmhFFAskRL1Qa+j2ireqA7yeQ+2b8c1
FHUXeLDM27fYJrobXePKAzCnLYKMKo5aUWqKlehWRSnnoBuIqC/CUIcs4VQVwuJtafo/K6kX7mqh
c58jwpBnPCIdSHoG981Cj0TJm/spy3hWi2/4m0YSdlXLoED4bypp59l+ep4bZGzAq8QoS6m3yH5E
VIgjGbOoRalEOdLjSYJVJwwFbOuXsRa6ZkC+ILNfwE8H0VUFUMC6QhChlb2VnID/bKC6mUW9yUrJ
ltcCqi3RRldcUOVFJuHjVYI6ircWGj3+EgNuCUtxm9SlCnExu43w35Zscl+FAEg2NSMhn6cZ2NAZ
wh6RvMCXztaXotHLySWoG0e7bKXSUlZdTFb+1XZURSaph431Pi9aW0FEvTR4fXiKV+I2U1AMVjwM
3dYlZl4+LwpFKbK9IlA+YyllnXGFhLfmfsf/zB2Yx7FoXpWRHrF4opii4yCqJnm3XpKZmE51RSnM
+q6qkE1NugaET5xp8jaXbGhK6IrE/tYtMsG+pJJSaps4d+Eok6BCz65VSl+7ExOJt2Js5uwZD5m1
wlS97srSApR6KTNZjx1ljSc5CkP8LJCGwWspgnSXaT0Z7dIR2+eKhKey8buU9EdVRf1joyom4SBc
vOjR7X34/kldhcXGEmCH743UQPWrE0k2b/kd5Uo2gv4lL1sLTJMix7X2DT1oXqKBWKneIiLGJcdi
FoAlmfQy3WqSoS/7FOUln/RQWZZMUs+L9RuCxGmYAhnFn5YvocILYj5NBkEmoXGXQmSB5m/yyC5I
Zypw0WGj6VARSm6NlWeaTbDBXg8dDyHyrOYMCLLiLm3BKrRVE8cYrAMYJiWFgGR+7hgdoVQg9Gk6
j1PBhE1ShaEZwlXr+0ooeB+6lIbjkCSkHUfIKilwhL/3+CP73qK0w5ogz2pV7MjBZsrCS5CrgKjI
QKH9ZNdlSWgo+LhhhF1nX0iRqkYLtBKTAWZgkRDDFy9Eie0Mhg/5ih6aoNKb1SYeRO5tw4UlznJE
qojSX5Ve9Hp7b9vxBcCq27T0miW+4YASI7CVqahcFEhZQPWXbizJQF4vAdkhC3dx3dprESsMhKvM
YpE2ko9rjUphr9ybWPjeahLU+SL6KSIJ0Ocq/OskgRZoAXgOLDJtqEIG7TrVxWRVFIP8YG3tLTbr
jZBn94bUDN5nmyAFU9Ch9BRqu7bVLg3wz3BvoT6rOkQSCZs4tsAsq5FfItl3HqKR7SkYJSJdTe3V
KleoV3AhAoxAyBVdQ8RayRfz9w3lqe3Kx0JSv9cVqFSXd7rHpVAGKNJ2gpPcqOhRzexGZJvZzsG0
4ytk5BZCm/xkF52nHguyldFt6K0o3YagALak3cnjD2gtK+WlJWKanUoRhRvSN5WCQ5GU4U4CLaS/
RYEa6ozePJDBvxIy7iheQTmqv0xOawH/bJQSMR1VhIHeZ6hQ+vi4Oon+4FcEAJW1TKTqIq10XLAg
gRgWF1fVhTowISM/WFkFXjsQpLVoYLYqZyUy20CSg+9FI2KcZMSPtk3RbO1qfroTzACnsiQ3F3mV
7SILvCO2gsK+VDP5zJPQvyL5VahbWTe8rYlAIUQnk5tNr1Ixgi5ihXd149uwWzFCQs68FIWrxOi4
AjI5cMC4WQHONtxy7JAEeltRptSSrUgmHw6IvjfDgeGaNOjZt5BwStUFJ5EbKPJoNjk0RFtxqnD6
fRfWGSKk8X0hQgaKM0pUqY9PMtpkKEURzlDcQSKnRmgAHA78GwvQKgoXsfldU9oKm630xtJcQQSk
jwY60g3OvZ9QFZxnmqCpKz2LSwG2YxkjXqIECElAfwCNSLkWkb/MulGC9meJwCISpB7qHgBg6ozH
FdZDC6UKfFwoTGMnuqH7rSJDvfUpPgNviBobWx7RAh2NdfWFliJvLetRfYNO5j0ZH4MqFBrKuCmW
UrGMW51+G+cgGTaueJfhKJsFyq5G3wVmK3/YcvqbyrC41mAsoJAOwK4wkkekOJwfuRHc9TkePJbm
bPXGiDdkixtU7CSKNQnlAF2XootGj9YoFMB1bNAw1k2sdHWOqIVZugCfTX9TB/5j2HIqAXtJ5oEu
2OeyWaOgIxqISkgaPHg43YRxmBujSND7czOFwFVAwOlKZH5ihYq+YdT5hVCK13ovZWfwaQMLVKyN
qB4VQ4QzQBRANo28Ctdfc4NRV/aKkbzCCzG0ANTFZjQPTQR35iqyh0Pa29hJbrGt/OQmRJHkRU96
apK8ys/NWvmOxgH0LtFSje8+q3heZghDR4L5AD/YXyIT7ABCEGBWN8Iz/BTKDIQGhxClAnVdUaEi
9G3ytS8k53EKM7KIF2UennsS0JQyKIacyDJ3auDQwwu+1L55Jqg/Q3GURdmgreanIMmR43WuDEmI
nwFhGNCvwxz6IPUQp0AqH1ry1g8UAwoquh1QAihhS9TjNdtI1hnh6Fa3U0SWqvAHH7XhqvvZ5cZw
CZZUl92SeTQzJOdtmBeeq5ANKNjzeS2/atCNgNaD+lOlQt/1EVND5mfo61zD/B3VQoQ1B4RcDRIT
gjLZE5Fav4Uk6RzcCtwqfNvpFoYWRfmNg5OScJbGC68r0aCCv70s4e3OmwIEjwQ9Yukia94kXJ1q
wDPDNtPntETWXY9jbx8NUUsKZHxLVIKjHRpWO5lzYFH24gaqFTI4phhdITIRPCDDApbRZYdQNQ+f
Yh1tVUoWUMWxyFunaPyBSQ9KZ6PYsrNyvRSzCMTorvpEBtbb+iGcKKB3xn2UmfUlp0V6laFgdpE4
tnHBesQNitARxr4t6ReSFltr3y8QnPcaKN5SIt4LYGDXXkldKo0Q8yZmDaFzCHq+In1fzo0efKCV
kz6L0Embe62K3qRB/aFr0T6tY0oNCGyAWACS6uTCd1cy4b5izB40pgXgjgRRbkCYK9P21krCszhv
7lyTsAGdYjwbbckKQQpDRZhJlTD4nXkhENgCIUjq3xLw5xBS90Ur2/kTsjPNonBJYs0djSogvEmI
byrSbzz6kGc8yBSjSljlWXBt1bKjLlKt7J7jPo1etEHfaS5XSa4ufL2PkestAM67rQtvWveSslsG
COa/oPyL63RTCJkDF07mSSA4vqSyRC0ai03JIRDIU1KOyPWWcCTvBRc1ENAYYEAEXHMLXh5OCWvB
kWLzm4gcarRHNE5r7ovCND3u/JQiEEKJzLS8DUXBk4dyqqrgSVaj6hftGqnX3D0TnQSbJsQAZF/Z
UCPPcqvr5B0KgkqlgXlMi7IAcuW28LOTDEjWXsioacFDdZPOHYCqUo2qCpAY2QFpp1L5hYNdWsHG
VQST2iyNqZsUm8noLDVNRYXfOUjoYBGc+SQfvJKQHQZcoILYx5TJqF9qqc6oNhBB+QUO2Fh53siC
JvzIbN0OQLCUvvHsGHCxwrUcpsh1QZiimHggrhaFV14JGkUpWYwAaBArQHKOtAK/0pkAK+Nnyevk
old0SgiJp6LWTOUQZiJ5HBsCIYbMRjL3G8FWb/PM4YlAdidy0eLtk/Y8J8o2bmXZFeyfxDjokJp6
Cu4rbOMAvwKhE6TzTCzwMxXgy6hABfI+le+KrgSAm8SqK1ynURT5+6bznWhJFFwUD65cCRFk4KZF
wjPyK8phdh8liEFJVoLKh06Ev5XqwAhf27oK8ELhQLWan6IMCPV7ZmjoxYnIb0xkT6ST9BDJE0sn
fcs/Sa2Io3xNVTmgS+34icNwTYiertqNN6+X7UN9g/TaRGtkyY6TQ6qlaKKELYJCJkoeNxbWfe5r
rvrkb52NtAnWzUpdcUmsP88IvaW0/k7Qk4MamlEtQ1Eti7U2TtSrtmHLvmc8KZfeRb1HPXNebowf
3apfoqK5nurUR82pkkk+gX8iS61rx/kn4Egir3TvJ1pIi35RzMkKC3PkJBbSMr+Oz42Xie6dThkT
ZsDGMSRdlfTxKNpd6CGqCkh42S2lhb8ika0ugCQvxY2/1qZaI0c5nrOj1oaveVf1aMtA7jIz/1nt
qqW4RLdrbs2RWxAuMC5cSnO4Vcv4R3jPdbCd6Ocwbu+nUQIRIitQ5kh2G+JQtjlqWemQ2gg96QBa
dIUD9CpWt0lzjeT5SloOBAJt0WRr0Ov5aqLh8QCPGx4KQO+6DKYgVqtUOvjbcttoC/IBG+Pc2Kmb
DlthQCfz/6Q9TRNFCl465aVRR22zIg0hS4di527zbbwyt5hmzlEJn0MgmEjQfjio79oa9U0oM8w8
FOmg6t+NinpUUKD8n80mejTOAr+N4LtWRilZBMlyAV7NQbrsjAVok3Dh7JAIuZBhgl8br81tDNll
qtEPu6ZLZA9kTaE+ODrKlMAsDdeSDsYtRpNcVrAcMUpeOffGvfAjgIA7w48Qo8PfH1HaMgGPquTa
NXM0e5B25TYr5IPYn/fFXYyNV3f9+XDKw5cf7wRd5PcDIRItmc0/akKHp6m1kfOqrsGc9Lin4S+3
y6/A8C+MuXdn7eobZIMo/m2zO3WvbsSzYvP5J0gffAKnNveDzNktqxQljvaEbDuh3uvKqwpmWnLc
S1d0NgGpDB+2mFqs/PbFSpp1gFunGHyfaPt0P1K6gM4lUQuhKKyPJhahU7NjRz4PJQxYp9RfV94c
wOES7/lDIE1sx9O1i6EfHjCGIWuiTj3huKd+0zfoa3fPug+hz//hdlPn2lQDoy3YovMrinX3LK5R
0MKsep7NnV0wV2dVvkiuQJdNbvqTFrl0uQ51i7q4RFZhNHkwszIVc5XXFMqZnt4NlNvfnaJRC6NB
iwrwpHHeHYBUX8B12egLxExW4gL/kXk2tRaHX3a0HVB0M1SuQJFKvKaOu6NYgO/h+7+kC+tWjs7i
rbHyVwIk3y1AJ/cCgtUsuNSmpu2jVk2JQ81iJYJgGw1iEGSdb8XOq3a5kHeUcNfC/Nm+RRdnHi02
EHgmluFUc8OcvruEzIosc8Sc1f6PpHyorF1oJhOzNpzC43F836PRpDmkRHTFFA5qC6tQARaLOwvE
lWRn6kjwxNLu80Uin+xj5u19e6OFz3O8g0/svBK4vFoJuYrZcI5JZ9G6Im27mOvfm236ZM+SlbPS
Fuq5vTQnBvX0JB19wuhicqtOF3xGVdzBBVdW8PN33vVPFCaLtbAEk7C1XrMVA53u8vt8B1Jg4gOk
cTgljT5g+Pm7ac15M2VN4LwO8Xanz/Kr7ge1q8viPlhni/4Vczjg++g478K5dff5+E9N9xCdv2u6
bNwklR1Ud8Gq8NgIQaf03lbsX3l6TKysk5h41E11qNm+a6tDRu5tqsO9f/drrxAQr3z2Jip1i//b
aVVHN0Tro01HSvOV3IGDls2iuEkv9Yf6MlwMN6S40p5Y4UU6E67bBwSdliizTvR4GLxP9pI6rP13
HRbFzFN71vYQM0a7YA2ycJevjalD6OM5NKEDWfLwghptWUSFPa0jEkAG6cmv5yKy1jvlDBteYZkv
5RVSJ9ReMfjbAmRcfr58/sWc/t32aPuCKTUUKRzaLve4KpeA7RfBnFIs0i5PA3tzNTmv49L+r2X0
d5Oj7Qq8vcSsgUNw5V8N6Wj0e5bJ2lpikbOHOLkq75UHcVNtMtQ5puf0NOh526x/Nz/arGgO86i3
xOdmLs6RtpoV96gi7PwNRoS/YDX/Ejfx8Wn/d0ujvdm1IsLNvvNadreonXgEeKk/0YQ0MZhvP3+3
RGvyINhwOq/dLt9Gy3rTr5s9IJBFMLEV/sUh+8/OvA3ru4ZsJGVLHA1esd2hKTw+mnW8qjfqFUrq
V9ZOWcrfLqSduMjnwqI4S84m1unEHnlLebxrvvPLTmvYisGDtkB9dq0SYPkL+cq7tpYQTWfVnf4N
Xv3Uyf5BkMXt9nevleMTQCKDnQ5B+tvJvnTn1Xl7NkR10hw/jWtnssFhu52cOLIGWh5lepAvo72B
xpohGmxH7DBnRnBTU4AGWThX4p+fj+cHSxPkJJH/ALhUJWl05ERtAfXIR80RE5BCu6XCizrc0+dt
fNAXS+ONM4A+ZazMR8u/Qe8oR8/mFfJC2z5UaNtVyJdcf97IaUckUSYC0cgmiCpy98cTFBjIuAPz
QIYIiF5zmyoUWeF2f97ISUJNwh7sfSujuC2X0TPtVOMwPFYUHiv5t2A/JGcwOptPJmeGe+14DQyN
WbxUICfxYhl1CR9XOIqa/FouEF6QZ8qm3lQrYwfnHd2mxUTPTsfPGuK3N6ybaJJ6Oh6/OJIbHOnk
HxzHz+neu1HnBc9rb02CFO66sVZXwWoql/fBWWINqR8D+BogXlkarXIrheUsqsqP/LtzoawQ+r3F
FtC66M9ge8zbZXlhgOKYo90w8wjW1HMzWU50e7i5j8f4+AtGl4AaZW0P8fgHthRLiq0zf4GhyEpc
kfdaJxOr53QfWKKpSqS9dABIJ29PYFwRPin+U+zeNFg/yy8ChhJWb09E4h9cbLSDZbdBmlQ5TcQG
tpDFVHKewi0koXsAw/MMMZIt7i1bHHs+H8CTZaMbmiKTjwEzbSnk846XjWineMHH2VNiV1hYINfo
h7soNtaft3K6UIZmDFEiIUrGl/PwuBk196lilhWJ7IasKNrz4o2NvNTPITCCuoZS7aJcb5qZ9ZJi
46HNJ6+dD/v57gNGG98PZAr7eYW8z3m41Vbhqvym3FhPuCbhW8MKHW67yUvnJOyk19A0OemJCA3T
HB2cRoKrrddXT/CENhQT6zP1xbqBZRhjxTYPX3H22IoLsDgoQQgzgCYoanw+7m/H/9H2GL6AHWKQ
nhny0qMNislaoMd186Seh2jsF7N+r8/DS3sRn1Ei0y+VecWW2VUTG0U62SmjZkerKvLTqECLBQuV
OSa8uAllF8kO07poptwE+y47966Gt4aw0P6TDkPE5NTVDNbaON9HKs5321ploSFC0xH7roa3Y5Ni
/T0XzvtlshK/6WALrv6DgabGICuSZhr6SVXDgdoXu6FBu0MwirHXpUP+T+XglZYo8s7D88mIf1iy
o7mlhwpBxoBfJtI43lOh14Ph640nNLg2mKxc4vJ5pt00K2mOhuatj73ot887edqgqRqiLA93Gpmq
cQo3xy25TqT4uWpuhHhXCPFEaHq6RynkSRaoVo0IQB+/0rzQD6NMLp4x+YL8UC9KdEyFIPrtK0M/
bmZ0FskC/G8S4M/aZceVQfS5Urf6pTnjmtooU+timITjSTpubBjTd+Gu1VMazvL8OXiA8Lau99YK
BMAi/QZRe51tqd1f4a+6aB8/n6nTOIeSzLABoOroKICIwwZ91ywP/EGXMiYpa6/LS/zTF+myftWJ
AYytOPV0GQbsqI+GpLAoqFKaMoSc8bqopKRLkUN8Lr/D4Gz31dpeoJm1x1wi2+L4uppM9p1c+jSo
0iZ5fUIreXyuOoADVD3pDtFrvRhqlW8v3XwGmo1TfOqGPFn1FPJklUhONfmXNK5XWpT40dwJX8Ni
24UooaOgOTFZUy2M1oiZyA74PvkAdnYhz7sD3jyzep7t05shbgrXU/fS+HRGD4SJQqTQgOvPCTIK
FSvRRHNT9l8TeOt69NJWL8gY7hNh6qk3nPLv18VbO7LCcaEhTizqo42WKZFipVJxKBdYf809fCZm
wbygcw2Vn4V20a3wZFwA6QA8oM0nBnUcfL81TknEhBBGwUkcnY5iGCJmLeQHvEnN9ZCCNoGInA3V
yWA1WX/5aERVavQMKLwKCjDH262VihxSeHkov2cPzUO08Zb1N7weixVu5lflRbwDK76GSzvRx/E+
GPr4vtnRwsmypIYsgRHuvt5yjpmzaK4vxO9D2b74ab1MtDZepm+tsb01zYDlx8Aed7JDPQxQd3lI
8lVhXaRkKUAuCnM4Bua98iPZxkt3564/b/TDNnWFJzTlEW6c0SxWSpojGV4d2oBqeoQC01RqZ6qB
UaRSZiwdQS4PUeH/ROkRYJyMCt/nnZBOG+HYECViA8AVkHxGvWgUMChqGr4CTtsKl3K8tFb+pb0X
zuNw48zlTXj++1uc6rwsGiJYGdqTR5GnF7eVXjFuofNkiHsVJLaFvJQ00bHxhc1LmlaGUwSABVyq
4efvbhkXmQLPK+qDSZLDE++QqFrW1dRVNtXI6CqTsjwK+rZ6q/dr0bWpc4Ni37KtFsg2aMt2Herf
gEBNnB9TrY6mTFBKOceq/ABqbGWgS+PaiHtJ/UQrJ/H52whS+BNFGY6UOS5nCkWOPqjXckTa5Y2D
gBL5YnuLofl5GO6C4B7jW9LhU6vjJFk8bnY0pp0lmAj7tKRBALVDJlXn1XrIiid3HepMmMivJpv8
cEDf9XQ0oFLSW62hIYdFtOqgUEnuH2O0YK3O6mWxVdoZqLINmpifb72pVkfb24cSiIl1fUB4UZXP
avO2bKbW53C2H99ybIJ3HRtttTCWhBDd54N+btza62oNhHiu/ECReCUv0t/GM4xmThnSyO+2XCzH
AVDs5hDlWD2aO8dRZ6o90aWPBo1bG7UciXo0uIlRGyKBpWvQBvo1vX1nAbo22okkx0dtEIEQoFKW
OH0amyYslZgQzrcg41xiz5c6d59P/emdTNAxFGHekBEnLzK3MxJDA6BkG7c4AHbZD+CcKKHffN7K
R/1438pw9L+bD0CNjtQp4mEQRdasrSrjeThVaDmJ5mVN00g88frCEpnIbTQhWN0k2M4bLzC5FsmN
sonYquIKuVwS11OlspNhG7U1xBzvOiSCOOXpbry08h6yJRopxcKKhHmD+MfnIzfZq2FjvWtJl2zV
U9uhV80yu4lXwRppEfKU2e10r05PvFG3RvMkSmXl+Yrx4m+DC2mBJe3BUi/Ts3IJmn3p2Y/ZVPB7
EpuNGhwWzrveybxQ6oLeDbhD1LPoHRCSRbHNLv+N83z4+qMzaNTY6DwvqlxNKxaINhPnCUN5I8zJ
Ms0ehXV9/m80dxJbvzWnAbPQubq0cXSRSXZv6DQn7uR5NkMLlXMcQv5aptj3+SI57RhwDiBVkK2J
m1j7x6NYtmbixCYpgcibO/KFUk8cdVO/f7Tapc7qRVhKz0FdnGHMiqBrOfu8ByePIMjP73swWuUY
5oXYL5fPfn6ZIBBsmldtvJIQExWQenWV75+3NtWf4efvVl0Mrr+UgvI5h+0kttZKD+4+b2C4po9X
GiR6sj/kvzVNBbR03IDj5gXSef1zCH6vVcWdaNWocml7p+pRkjDMqW30UYcUUxEVpHAVCQOT4/as
wb61TMTnzkFBWs33CXJFrtJhwt4tLWADPNnhTWP4QE7VQNXB7sFoxPnCCqdCCXlcoZWZyfefMtpk
peUhgpZTbxaAoij4rjc7x5ehbJQ//O5HD8PFBzMy+Kn02m0ShIgcdfM4uivCVSg427S9KyqcmAfO
l/Xw+ax8cLwdf9s4ulKxxhYq8bnCuB2lXGjd36iEQBz+bksLCIn38b05BSP5YGp0VYETBAxPUZBc
OZ4aWU8tH27/s2WfW2ggYwmw/LxXH2wdbDd5NgEjUxFhGK01s4avUgrNsx+kaGbHDkyI8jHHjAsP
i52gJbsq6G4/b/Ikc80kv29TG8VXUq4EGdJWJM46chbhyo3zZVF6ewTFFh6Q+GIrbqBLLrPG3thW
sxL2n3/AMGij/cXGMnmz8S/CytGB54s6FJtYejawi/B4GX4bMJyfN/FWr/2sjdGhp8p9ituI9Ow8
meuhGAPN79Y8WN/8FZr48/IBA8TutiKbcNucTdXQTiBWABxxoSBTIhPLaPr4RQ9VT3AwLAZfaVzm
W3kZL3oEBYZ6CHUYZx5eCLto5a3C9VQq4TTeGLU8LLd3Z6PmuVoCheN5SEep8wCoSrlRZ9Y6WcT3
k+XY4Vg/GuOhMchepOfJCVEDOm7M9A1fCkSddfQr95VqawM0znBHCpDXH/8qcP2WqtW/p/xymR7i
2zI/HMrzp/T/A90qheX5r/VfZvkTQvLv5V+GP/+X+otsfZXhmIiWqA1pF93gR7+0qgRD+WpxrchD
YY4EuTVcZH+pv2hfefsQbCBtxdVNXoO5/UusSlCUr0Mpjd80IHYpnEq/I/9yHGuz+C1qvIPklUEa
W0TX+XiR5CW2jEaGsU5lutk3s5XyRZ+12q6yMM01+8KfOFCPDxfQokAESKWRskEKDEns0cavZDmJ
/bhzZ03ru5Cs8aVKZp2B2ZhTw4t5Nw9Xv9b6e7GZ49Nb574eCo7kmGV4N1R8R53DmSyWmsjCdjyN
vfMK78oHqy3dcz0ouys4av4aO2/1ylRza+KAG3XzrWVKvTI1JGVQuRl1Mw+FUsZgGfZaUesvTeU4
W0sKUf6NHKuaaGtUrH/rpqEMZT9WytDa6JJK8w4GMsoh6EBb6GvDzPYk9KDC2jXP06R1vQu97u8d
4hHkiosHC89X9M/tulFx8xBic/v5qB9fynwOFABAA9xiLCwg+aNzJ811qnSVUM8QG5e2ftWae8tL
jLvfboVajwqgSoLnxPY6XrhaUAmBk7jNTBVSG3NoozivoQrefN7K6MQeOqMSXTC6yDANjKpRZwrM
5KQqwnIayc5qj76NUc5M3E6wStC1G3TuceEOTQSZCxFccJtIS8Os4gsP7UkEUVH6nvie43fPG/oJ
lAvfxdXMsaANg//uBgFEqlC8BMaObgbo4ApfA5aEsyuJBovYX0UCKpGJMbfRyF2Z+LdvoDzrm8+/
4vjQOP2I0dgj5toHhqI0c62x6ksP8fhlVDnZ3MMLa9DhLCZ6fbKbJE4LFP8MtHeZDmXUaaexUdD1
MJCrnQjvlSrCtqNW9WVmts3yt7rGfJOspr7AeTxEBicYMD0ytYzcE6oi+FMVOYpvcKbTDbIm5Tqu
/HTidfFB12Dqob7FEQff0RoFW45WaEEUOA2iP13/AyE3Y4tXVrEQ7Xpy7RwHBMOaQSRfeyN5DBXu
8aFkDnb0CC5Q/Oq1YiVb+H41CBqtXVV0VoixREu9duyrLMGHwjcr/MgrADP4WlX2BipzPLeg6a8+
H+8R6BRUGsEJ/9Thh2j/h7Pz2pFcSbLtFxGgFq8UoTIjtX4hSh1q5dT8+ruYc4FbGZk3AzWY6cZM
V/XxIOnC3GzbXkxs+WTzSuxehlbHC5c09baa5lfawBW/toCySkuAPY/lAtcLBvh7Xawevx/99IBg
cFQatm7SOGV+bhShWtDFBTukS+eSsgnD7GGKQYLR6dvSreJ3GQfDktvnKvIni3h9Zo52h9AMCp6M
WeXJIsZhKhdru7TipM4+7jsZCHRn54FR1wZYl6Y+jiVuqVi1ROTzZFIpqowTiDwNZ1byyV7NnKNn
C90V92j2DfNTGmWRxmxSHbxjKTxdN7I23nKjoRP7+/d8+pXfx3HIGvIv4lHl9CtjFpFinAPXRZ6H
2u90ezgIPH63dq33MAjH+Mc8QO1sF6RJusmLmBb59vvfsE6k/xcOv29a3J7ZzC3KRBwaJ9eq2pEB
2uVwJUvTsL2hGiW/yKQYAw0w0bMihB8XhXwrRRruE20inRl+PSi+G/4kIsgixZnrpmP4hisrbmea
jXOKWYnXFhOi34bZleYePC0mIN8/98kOQz8cisxVzLI2PTLHTzdPEBZLXmHGnNRQ58cK3lVvLgIL
JzM5s5xOrq68Y8biTmUS7K5Z9dP7uJJjHFbNMi67jsDKRwHcFMxxjXfc3EjyEaddiyXtGDcxAlvD
hcncpQHm52oQS3P62yQqlg6W1elPbZI30OBV7Zr4NDkXMn16J1xrZVQb5FL0Vel7EhjWqbCdOQ97
T+8SHNE0VewKa7CuTFMX//r6CdMxHsSoluIxYfbJUM0kt9QyMDHpqlQcZMwF8douRbUAVArrM6Hg
Vwfzag1JKyjDsjN83Fg6QCBJMrwPBjjM1YQG3amrVfJ8KeYguF/r2rmk1BcTm9G4x6A9YwacbmYy
XkIGdh8YjWcYlQuRHNJ0LH8lg5Udm2LW3zLHwDfl3yf13xNtfRF/hUGhNo6mJulYnNbAj3qe7U+q
K84urkNxJh3y6Z1SHFJ4MqY1YT3i849DdQnk3cZIS9zJHem5yOr8IaHLt8XFXHRv+sDd7syZ+GlT
Xkfkyoga9l1bcXIk9qqWCVgCJfTYLr7mdqnfiVSoj//8CpFLr4mB9ZbENfTjczVFG6P4wUUxQvyz
0ZKxDhqcoHwzz9MzD/RpivBAfw918rU6nMoELj0l5rrivpsk040zjKwaAfenGcUvo+nD+++f7uRk
X3eiD0OexO01nE/c2prJs8Vk/lkqiAjdAl9HLyqMfsd0mffSJCveEKLK/H7oTwfNOjRnO7EMehyi
1o8vNg4NO58kcJ5JbthSEijqJIWeiRlO9RsfCI19sJbCEvNitDO7GRfF2C/i+myT/VfTSOUTrtrq
tTx8svNkJZqyKJkmsFORBHQeUMS9okti+/3jfvGmqYysyQh1db4+Xf+wAMwmVPGbJrjrcbgaIldP
h4NmhZcxUk6/qornLmN/+PdhNTIjXDbXbN6pvJAJUPX4QeNjZgKVs0CTbVgzUqDZ+Z/clrF1rxop
qACK/C8GRoRHpwN7Op0VJxF7Yye5lI+r+yhuQtgVGJj1+Y3eDZWbN+30NsW9ATHJDuvnkcLzOYXq
F2uJOqyuk1dw2CROX3dTzYVSmfrkCVGRG+6kY7VcJRXLaRTQILjaz7vv3/QX89nmrETKsyp5CNc/
zmdM+DOH5ubSJbnTBUaS09dhhmKr4dHllW0vB+1UpDtZmLaXG8Dkvh/+8/xSSd9o/M+at/1kLDDU
JpTTGEp32IUUNzK4K7uFXPgmmVTs9hIZNnenYqliGen190OfaGPWeIaxV18Fbp1kxE8zxaZIKvZ7
csNpv6gNnkNmrUOl7efRT3NaZON+ag+YbrYz1ekofJ7qfDkOcV8tflY6/R2RxUR1Rp9xI+yL4jYM
CQHPbDenKQp0lPTcUKDgJckmRpknx8VYLKCGrI6LcWZRn0zmyHOUJj60om39qY6rYDTy5E0rhtmj
wQoYc6TDK5wAX1cjDnLfv7NPoRWvjN4RLKXRW/LNTnY/MWSmkrbs9aUT9/tMjH1AkSK8LeCOnwk3
P29whB1oHSnLkb5UnZMHN+NKURJDIhdi9eaFyjF2V3eDdGb6f15wZLHWTQYZp40l98n53zqKUdXL
ur9ZhQXEe6JcX4bk2FytL+3qseujqfY4DSrrzPN9MfO5K5GIwDgIZ+7T4lOpLnrZY0TrYlyt0ido
aNFV2MTJvYZJcmB3pokHP9TyaD6zpb9/pA+XFRJef418WoIqnbqChcTI6pDsFpy7PBNgTqapD7EG
69nKhxTOQCoDSY537VD9xqLmRS3qY16Szs1t5Wfdil94Jj/VzlKyYlKJ82fuPAdrMeBluCqqhTND
E7Nbd1gUnPwlE93xPFwX8bl61ukCWVfxh6c52bHTiTbdvu4JP6RB9gpVE0dDj/ubPG2wYyqkF1Lj
UeC0s+KWiyz5PaZ+/myn6qZs7HNira+mE67tbGXoaDjATtaHDUXaHqBGu5PWTyLI8bfO3D6CYIAh
Gn/mKmZVOO7Q4t975rN+sTTXzifuwA6ZU5RJHzdyx0JyXakCN7ixXhQENVqXDS9lzPGKrYMti+L1
n/cCTkoyDKtLPU0b6w/6K0rPAV9Ng9ygQl5g8qhtXz63TmZfxo7e/1sebf3GJAjfDcpwtP+kYhxC
ID9JXtaYB9b2L6WeetfUu+qx7uZzJYxP5yEHP7KD9VD4KuCpdEsqC4GpVohnKVLFAkNNfcE40cDj
HEiguuxGeW6vQ20Jj3UpDWei6S/nM3IURN4WzTCyrX18rUo8TmDa1dmbQDVtjThOvTGegIw0heJV
ole2jmTGF1EnATNcMvk6JYX5MAymfsRk3Tyz4X+1C5urz8pqTKVyB/z4a5qY3yLKCS6RkxtlUMdy
P+1DvR3NM7Ppy4EsfJQMh+4f+7SemS+1JZctACSR9HJ3U6Va3noD9pjymXXyfqyfbn/UFDhMyRjZ
CL8/PhI+TuQcqPB7sWW1mmvNZoI1YATMz9X0CIKHUiii9UiPkmwfY2Hm3phmM3QkNZsX1wjVOSEP
jlX2RV6pdrSNpT57keO+ni+x2pFSL2zMc6WKL04LdJJr87LGT1c/ZZIXrRsMa10BXC01f64xlAUO
BrnxuukANweEeEt1A4RrdiJXCyPDOBMZn+wvJjl6UqkQK1DLkzq3T7IPhVIuYpSj17gp02FDdGbf
oTIyikNbm8O/3cpN4lByiQgS1/52dtGTNbBw458s3jYO/WbR3DSOMSvbkXegH9FGpNEvBadb8x9D
LTRHa7ZIXxuMEA9Y9snEWPAPr6veIGXE9kndl++IAKjsxseq4TAul7tlBk1spfNtbEK3iOUGB+Dp
v++31ZMj5H+eHX3GqknD8Otd6//XtkqiybBoQJphYsd5wBkjv1RL3G9t0IpuYoTtblIH89yiWOOc
vxbF+6hIWWk+xj6e3MTJ1zWEHjtOVs6uJWV+qcZ/jD47YAL/iP39IUn7Y9KkzwM5Rle2QEYqmILq
nWjO/IxPc4zvziHGp0fJxSX/5LuH2RKqVUhXntXPNszuxghwrpICy8HY9PvXfLLf8MDkMWmkXCvV
mGCeXvTqRM7Mfklnl/bu7hpn++KCJoDxnx/IZIMxOCLBv9gUqz/uNSTVyCPp04i9doGQGizjQ51Y
Nk7Q2rmWvC8eiKFszsm1mwUJwceh0iVZJjYCXKatQlED3amXOtCjaHbOBK6fPhKekzhC4MUmm5hC
nL45VCkd1vEhHvZ1pLeBZY5l6FlpAzI7LOdk2H//odbf/ffMJL/BmmQ4XBtIczgnr9CCn6gmE3bd
ELGV1yjNsRej/nWvArz8idlIfmafO32P3G9WZA/qi/VSrJnrn/+1/voq6wZ+BSndcTY2pQjDvVOF
w8v3T3X6EhmFQolOWEO8Rrf/Gob8NYqVDM0QmVBCl6rnWO+nbNM3U4Y5bZ//2xWHw2IdiqkBBkgz
qHh/HMpQEykTPbjUUV8ghOhSmLyCLMkU5ApDbbsONObVdV+W2zOv8rQw9D40LcskUlhq2LGerGcl
rooaHzOyKbYjXgd50H1VGhR/kAmOQ2RokDeVdi+F1LSteXpMs2Q80wdwesv/n99AWEFahbwrxaGP
j6/OhBVKhHHnKEnDoyznNXCSLttaSmFvF0PQyA0LxlfF1O1LY6T7csIgnUIO7v8hImuKSXi1WzZV
VG3snOD7efDFbEMiRK+zQcypEHR+/HX4nJtDX2QgAOBM3PZDal7VmL2cOdq+mm1rlyK7nY0O6HRv
SAAKmQqMYdQEA5L7QtH2I9eFQIDiObOvnsav7++bwxO1EZIjXVVP9iE1aqesiLXCpZqvgMJr9QoL
cHoT+dKqq4NCC1pLSG5RSG2J1HGRy5cpJT9q6FW3GaDj/GsO5f0nkd6SlbWFmAV3cjXqFs3Kopmu
fNVJFwBMevM056W1GYoSw/likC8SPcavUBjp82LN1XGRj5OK9oIK1z8eCOti5N0gaWHnpABw8lMs
wTwjr4EVuCxnhs8Jpy80jSSi8+0ZyuX/4sP/Pdx67P+1zfS2nWnhzIcfcy2i2beK4n3eTQ6g0EX7
v+DL/6+L1boTf9ip351SsAtYc4kmtbePg5U1qXNbYrWr5NWeEmuiAwunYlcp+vRBS8y+cAvMhB+/
X0FfbTKExv+TxHGo/J5upY0K5oR3B/x6yLPAGnIZ/ywqBD/q2EJCNBapjPlOSRoR/LOV/6BgGiOa
bs1zE+0kSGeeETiupmHErI5KjPzxBRQmZmUqTayu1hjmZqlSODWVbeTILzpQAZUc0WzXJ8WmlZuH
79/CF+8eCyD4lyRRDV7HySlZNLUj6Q5MG8MeyxXF008/F6dVUqDTQNeLEIJMN2bEs9+P+3lnQT79
foLRnw8O4uS07KKSgnsNV16jmcevSyUOjCqut+UIseD7odbv+HF6MZRK0pF1rOMKvf6Uv+ZyVkuw
UlqmVz10pV/HlKDXIA4gWrKIK0F1/cCqMwPozdo2KcBhfD/+l4+6VkKJk7mDnV7MzTpcyJNpCNER
k62Yq+I1KSWS5BH2BGfG+mImEey8e0m9976eHJzZMnbYX3MsWLNV/qd2OtwjJ4uf0qoqvRz0ggdL
Q+xAKp0zOPl8IOG6Rz6H4JgbP10RJ29ZM2IT5BpJ8bSO8bER+NJtFA0Zw78/IsIFhKkGiQV2xZMZ
24ukGyeZrUmyQiJiJ0Wp4hWLqr4p4Ty9qbFT/pfYSnPbqAar+Ptv+Xm58JQgGPEmUBCene4ZoZ3O
U1eQxwarrbx0cW09jQqtLUEHJKQGgmFLwoNdhYzh+4G/mMSrhSyXabL5rNSTSdwNgyViPqKLslIL
ijTLNrBFhl02Z1RamrHYwlagSVwzy0Au+uWMlcYX82qdVARDa/beOb1gDfSTJO1MuTux9fgpr6Np
t4AP3Q1Sh72bNKYPtTml+2Kcq7vvH/yrN06lh1zS+/++y/b/Wr3VWOZKA0sCwUI2XapdNQcTlePb
TKsoXEgOYBh7koPvB/3qcXGfWt2zV3Hy6eMCJBSJWVPNS8O2DwYBSnAcLIdcXptdlE1kbBo5Me4m
Y6gfvx/5VLb7fhYY/DsXTR77U3Y0zrtOy4qck3eWNS+ruvCtHOL4DppLama0JMMEpPcihzlTOJi3
1TLFJ2WKzgQAJ9YAq+hrrS4g1yEBxM552u8xVmnaJKoNqjseO3fRJGWnht1Pm26FtcZpB0o+vYlE
vQj1cVu3MAzTLBW7XJsSLzYcTlLpnGnUV1vMKnCn95d/fQrHhF2OZmpwwyIGGmIPGYsJ2TxFwXzm
xDjZsckirqYICHspLJJJOl1sM+8jdOIIHExYtrbXTEkTtLmNY+mURfH991/85KneB+OXEvqStUF1
d7Jl906YpGabonfXOIchOhUJoMi40nr/nwbii9KqiHpkvTOsFbKTHbrUFpg+GmtYq8PiR4zS1fSN
PEvbM+N8XjyMg/Qa9QjKvk++6yIZ+NP3vQI+0KWospsoVMMb5vroFnUavjlwWa7tujnXwrM+wMeD
/j3br63JoNWH5ySObKWlUsY6VmELptOmnqvEb42u8Owpm/zB6vN/yzbShoG6iTZukhpcUj9ZevVy
0sodyDe3FWD9PG5Q2FOnyO5zNzVKdfanJY7PbMRUcd/ll3895+m4p5kNR4iujonJgrqzrpPWUpue
PEqqUyaqph693wbp1UBgi9+5JY+e1FYD13jRSzPXqUFEyOS9MVcr/Gf6VAOTJEKLSnpp4dviOtlo
Fy9zj0MbaQWy4bpFOgi0Z+EPC8dNR7TWSqKDPCXk6UZFY248yrmh5JlXztNgciZ3NaI+zw6jtnJ8
tBdLirHpokEJ84y2J0/uselWteYNtEc2a51PL7UYAhgU3pvS1NvBRZk5VpvaHNuwcefFzgZXj8AS
b2I9mgIpqdN9isbjYq5VmIMCf+5D2SzaoTE687KUI7hPao4h6JQUd3M5DD3CG10Bs9IvcjAVznKn
lnXihaIBYB4ZpZ+Po3MlhLP22qoywEAyiXZTkuGg1HsQeaPd2aPcXuL60gc4MZbbiB8BOLUK980g
F5vYnAYvXEK8bnJVHPRanXdTYUn7lqwRrdyivITWNG06RROumjrGhcEVnnUvjeYfSTWyTUUi85qK
SnGIes3kjbVVoEyx8tpqcnok/2S/TtOYHRdrmjaUoqTHhZzd6FVI0EcfSWF9Jw1S8jA1lvKWll3u
y6QqA4lmD3KIbR+5uehlf7Hl8VjQsxDYrUEv3WAmP6W8Ir8xJdNDTKlskywOlUBrzL3UgL+XDJ38
mISL8E1MJRZvWNISaUlRVT8srYkOczR6CY3KyEwstx4BY7rznA0/tDHvIHfRlr11yk5ziU1jb2gO
Yu6BLPf2mzb3aOktuYn8HK2/L4RUbRfNBt3ZOvJ+UPTsGs5s82RM9uSGmO5coptQQN513VVPi4EA
yQbvXqrl9MmMoyhjjLa7AElWw9SSaD+AqTf5smR2bk5q09WyvLjMc0BORkqa2FAm9Y02jfpohr3Y
YClh3c852qE6VpRtNOnPxRQmLnFZfHAyAY3XKmJuhZVk7OJl0V8XJeoD28JgzA4dwcUcCmE/TcVR
Eovi0RDBJNPEEG8kI7IDdbTBu6WkV7dVZ9x2XekEctqZflXG3W4kc3hwnHQzxgbsVABkLuTjMYLU
W06G12fK9AwU2fxVwFzzxkUOA5i/FmB6ZUQ8qyYKWfam2RST2hEwKfFQb1EfKXfhPNAHNGU3ip5S
2u3/K5TskbpAMCzJryV3dk3V7tIeMlpaP9Z580fM0m+CUMOTSDzsHFh2uykuSQLOUwFts1mF+c2D
ZHSPlYVgNpmWMWjNWRzMRlOPeodnetsnrsD4mxXvPElxyUews32lj8dU0u7luB4DrbaaYHIUqDWN
rN/ArrzOoRR5dVsEqKTWhFNLpo/R5AXcmC5eqj55NBP1ZaCW7TYIyD2pk0jChe0eSNslOnMsBrPl
jb3uUe8LcHBKNNNJZlJ/g8C8b4gcO5m+AlUtbx0z/YPZx3ViJ9EmqYBcIquI6NqmkABwLN5VzhJ5
YyMzJZGOlUa5VSVT25BtbOFrJz9tHY1HjBTIjSi3+tR8abNqHD+dC0RmoaQ/h4ruU+3ODsuSdm7W
G+NlPQw3zOhjq6kMKNTICynR+drULSxX5dAtKtndvrjTjOKui5Wtzft2G1LObBrI5CWj0DfhaEbB
YAJ1ScaUtEUxC+wwepMLpZbTaD07seQ2toJ7jQ1hEsSbTPlH+Z3Fme22jV26s1Ju+igDdFPryU1o
2rGf2i2CjDKEXlznKRYxCGzo1NZC4StaKa7wE5luirQhECYps9wA03auGykbUtwDstS37D+zFF84
hQNrObymTfGFbYS5TTnVBSN2B6F2Z1to7/JmPFIhvWmpqHsN/TTbbqpNj5h4SysALs5Ak0I9UOXs
OnK0Q22EPqDUwOlbt4ethlQB1KJC5OuCzUNSWY6/4mYBNNtmWyTjD2mUvvbmdFj0GD25geXfbG9x
eu1IoyyXYpkeNdEea7W+pf8AJ0CZf1zOza0BSO2ZRX6Rz9pF0+b+gGgvoQkymKToekiTbRaFf+Be
xJR87RSZCFBb6nGBM8w3ON9YPlWJxKukbDMWBMqDWghvMOXFjQc6iivp2CzGC+jqt3xhMbVAU6vm
tsIbG5fO3pMyjalE8ifv5hdHVLsy1d08l30Fx263jqdHulL4mhFc2sJc/kS1Wfl66gRDjdGLHHqD
3VUeajQvpI0g6udLYyjUYxOb90qSv1TmMvqVSccUFOe7tsiEC6V642jJLhfZjt3eDZV4Z9TtQZo1
uhId5rItMx1Jkf+wgErOksZ9i8DAXeT4lxwvgWrhOSCRM1pkXJomqQ+yPrvCf/nY923au8bcKvNW
NpLU8c1ewlvX7LT6Wm6d6lfeJ9HvyHSKC3UQmAjH6rMQCzWhReCzyd8A9wgFvLWDYZAOS51x1Uym
4S3XZxFkY9xS6pw3icHqEtlWMEHSyL7rUIbt+qUWfiSN7Ub0Zuo7kujJqLUFGrjoomE/4/+LrhT+
EhT5rdaF1wV89gPxi2dW8TZ1sqBOVaZxxRRTUTXq867KgF0aCNk4ffKrsVM3Tj0cxZh4VinuZh1Q
e6xc5UA14bs3hGJR7hsynEunCyOvb7WWvwASuYdg6MtpvJUQw1NFcXynVW+UinaHPEmv4gi0PK0m
h5YEYN9cKE6za6vkEJZVUBs2/2B6rihitV46pIM7J/lhcaJLPbOhz1sgANQ8eZYLhAjNQKZL0jfx
QidPLl7a3tyMlrNxzJz4Jjd+RWXrJZyT1qI9lwno72Vh5sivijxv8jF+1KS2JcGSBqkhyI8umz4s
PRtAcAcF2Y0a6XY2zU3Rmg9OpXIScGOy8AaI1GjbVmEw65mv99D6JP2qzEKmctj8VsL4Z2SoTwa0
RM4HkfgxIE+SjxTIJ/sm7K1nRVuugJ4PrgHSVetaIM3KHcJ0UhzMVA0yVzW/Fir9q7pnSe2NnTuX
C3dpz1DqfWrXl42ZZu5sOG9tNtyOehz0ne5Hk+1niwauVN3ZahfkdXpB6IVDx0x3TSJH95Ocv6J9
Eu4k/6lC9XmYqTtVefgazeXNoix7KTK8UB1vC0e7AXYMCH2cvHhU39LUvjLy6s1pif0XrRxAayY3
hgj/0ApK7DWrb7aSormOHT8R0g0gd1eTxdq8RUNso/zgD7clYq9yejWi0W9CXfftldqpLY9LLPbS
2i3TVRNI1QldUXYt9b+jcWAGK8faIs5DLZ6qvOqZjaIPpSBLGYJulpqAVzkMsQgilaxVpd+UTbVx
CmPn6OF/VKC3MfIMH91Qw409+1PIyc/GYWHTrPuYy+VzFM6ziwH+NWr5P4baLl5aiF1W2b5T9b4t
eKMGdntu1qZ8eMX0xEIFpJQUyc2VZDuNfe42Y+y3EiGWDgx+MvSDij3JBgbmUaTzhZrq9k5IztWc
FWhiyou06NfXfC8tw1YbAI6rrU8NKDBM2BON7XAdGC6QF/2BTA6Sl9hKT6p7o5Jv8kgUOydPfq9s
cq+J9Grlyd+PVnOotPTO0NL/tGW8zfCVy+t400j1RUiQQAWSTt6fNNsRaZn3NIG9RUp9mIjxw7Le
sXb2Ik78uU12gC9JdPR+lpaB0rap21fWXSFHvsb5lc/Tls6P0NULk9qVse9GM9CaPtCt5q0Izcy1
zOxuNrRgypWLeNADkK5XYy52Ko26NWJ1pPlUkHQAEAu7OBwT4dLVshn6BCDv/GzP60g0dblyyWQJ
Ta+oRNAs496ANJpN5u+uCQMFeWZX93R8PzocXV0u38qLdjdNjupj02Zt56p+dmiv57wQz53JemiX
Q5EW5DcMXOLm5R6iGlRr0d1SRT/2dNm6dONNrjGY6Pi10addlp2DV0CjVF49xK1+12iWK4clNHvx
kmn2SrX2V664FEcES2JrlMZDCQ1c4+9wXte97ffgiCNHXNF8sdfLJABgf4UC2YdZDqO6pxjzhwUQ
DBruNHCeY7W5TCWbr625cpJu7aTeIKu+xTzjRqr48/g4GcshLrJ7o8iDqlxcSUKN6tTHyhJuLR7M
iJNWWx4m/UUaf1TKfZ2PW+ocT11nbyoCsD7hDu08GfWb3P5sUwi9ueHRBMN81B9hZBc8ZG72bjK9
htllMuVP3PwPXVL7FozxOcd0qrqqxiupenBimxkz+2M3utFQ+mX9i+1uq2nLXh5lDsZHaYh2oZRd
U5bJgWQrl8Q67jKG/iBkf2j/6NjPW1nillXta9qNtDLW5fwKELeXmpex/KOnFEvI6CEmu+/H6apV
wiBrel+0CM2oWsXD4NrNS56HgRaph6ZAU+r8iegEG802iOq7RFiXo1pfS91TGN7kS+MWbXiV5G1g
l09VjMil6AIrQsSkJ5vJmP1cFz60Z64FKR1COb1Ir1qbHcl+u3aPs5dyq3MsZzJxZFHs22gPupr4
QLrAb2ET9b8WjtBs4W6SL6y44UKWOeuccDOF2XbmP7Phkk8OjGmK6DaXtzQrA9IMh1S71buNRHVY
iwZfU+4qaa+kj33ymtNSbztVkDbxZuaC07DzmxuFiFqKfhdz7RsLKGkYoPWVkh/17IDehvYf3c+1
ko7EBjy9JnmT/TbosdvKoTtnELpzZVNHj5F+Lan2Xdk9d8U21FU/E5u5fhVcI9sY3JfQ7f0scw70
sNDcuP1lmrcFV9vWkLb9pBFoV1cihyMVxYGZNId0uIJ5fWg0rj6FdSF061IqU5i90+T3VfdgwXGf
zecwSl3R0snwOvTdVZi3T639U9NGshxJkKShBl65P5Rs+9pcBFnx6DTzPjSTW6PU7+dI3oRp+ayo
RDxOEyBYDEY8qqQQmrjde30nHfCo5n5euaXRe3HJqZFnu7XdN7OPY7NfpC6oCri347wnjUWXpgrZ
V30YWmwMogd7/DNrZVDo97Xxssi6r2U3lXkT9YfFhjqRSaSozaOUbE09uWjpQBE1W2g18j3K1SQB
jwmyT0a80ez6UDXjFsEmFxT7YBniQuUjhDG88kS/N+zhsR/41cVIS0UURPnPsri2+pnEUnKpMZmz
RruVRgDe1KWb+o+pko7R0o1BCJ7kWG2JJeGqcGHGykNb94exKTbN0F5WOSAolPqGExi6/ZugX0EW
PN1QC/0xmEbqkdO4SZT6Ry5Xd6KZuOOTba7r2lUlCcDanN4ltvGDvQA2tlSQbuxudQrxYtaI9pOI
G1ZFTJol/8VzxQaukvTAd+OhUvjLctgM/qyZRzU0d7adX/J/Ezbl0jEuJS+Tj+Scdi0p95LbQVNU
NwLtuc5Frzct6OxXzRSMihVkExJUzjJP4CGp9NMV1fpNZSiPqUg4YcCqJGCjzSHoytSr8vSQJPWl
4MZMEmXwS3Pwjfo1K2/CKHnoy+HnFI5ea8c7R55gPbYBxys35v+0aWHPeRnCmeAtDerGVH3aAy/6
kCCXCTnqxMxir9fFMXfUSxBKd5k9bsocp6/adIB9Tz0QbWqt5murmBfxkhBYI9rJTQ6C/j/VRB4r
/ZHM5U5y8gBY6FaZpyAcuVmMWhAN2pYbmpvr6WVdcZbCDyfvoGS/UzYL0Tkbhf/GTMds2Rt3nZgO
Eij62P7VqApvJzk64405WC43ubqYyExhCSjdWgVxr97z1VUbs960DkQVb3qKiWnJOUFxczt10/0Q
AYlR7YfJEgcC8HtDe8oU2Wuy6GANjj/J8OOd+4WLs1oqgVnuNL7oUpMhYlOTqvFYDc0TiaZNXmpI
wR4Tg7+qdM2NrvUXfQHJHaxGEeo/IlN9MBsSSApxaCZ2UkqNQ4uyCytxjsQWO02tXwyZuFSLfZw+
rtXoQWSy5zjxvhg0xO2Oq2M4HCvu6IxebYXsoTTYWBEXpDIws2ZD8xFwj18qbk+SzStPKB8Bke+s
eyFXQatQWFP3ZVX9VspAC3eZXPl9+DNNcovX2O2cUdnjeR/ki+pzlXNbSexw33BLjDc6E1ie1PuF
cUmRPacDZCRWLHcVU99Mn/W+Z+p0bs9+oy9vUqj54VhclnV3mZlxgPOES7ju2sZe8M2apOL06Mgu
PTkggtLIi6JdzH9IR6+7RCBRuPy06m/Uia7MXqVx6efafQjV8gXbBLIE8wtNidvIfkQJjO5V/iXF
3aFRMUvG404LnyDuBcmyXDQSHhbTtO/L7KVifZNIowFU63fKZLOhq9x6k9J8QahwlTbSZdaQQZuc
7nfYxvsJgWsgnFnx2169a+b2v7hJsZuRsyvq1mT/uRxT0fydyvqTptd3SB3vo5Anna3xuqZYisfI
naYVV3bt/JRq5S5rB06N6bGPN8XQbRzrKpL7+968083Oj8rr/8PReWw3jith+Il4DnPYilSWnPMG
x+2xmRMIguHp76e7nJ4Zt0yBhao/lR18VNwhcvj0LBwGVp0IqzqSsXtsnYhZvEwitvetdwPiY5UZ
V3NeEm9grUMW7dK6OizybxRR0vtscwny2CM5A1jSHycKz0+r1209tduAf3Q9dC9cBiTiZ+6/TNi7
1Psc9YR0Eht8kazcZjml0wj+FM+yZHJAgeVz6fpZn4RlH5uN2NepcyolJas/wAfsfWs8Rb6xb3v5
lBb3ns6+hcv3bLBox+DUdMVBVfPGlmN98P1luUMLBmoEGEWNiuYHDvGxW9fEi4xdOR0mZcCsfObl
7UGPO72+R7BnmVfvGfCPfh8d/PQjiMRpqcZzkbG4cew3GKfjJQz2RfmPNBPoEjsusuDANpgHY+4g
OL35uc7Wl9UqTxrFl1OcMrt5cHHke9mLIayz7z/kxI5I/buK+2jmHqNdwl0Wp8su7dWhKCgqZpX4
skrWaTyEBWis82jTO5c2ArbmOszPJHbTaH8L6W/YWbKp9VvWp7HUzzmzesuDzfOTUwBTlI8c502+
hptqMck6oVb177WtYhlePOUk48i4ErDB5lAZh5tIs2mZ/JffynlxQXlEPp/BLTbK5gfI34bMf3/9
a9p5D6B7adb6W3kE9dRBUrhYm1S6rWon7koH4VEkj7PpHbTz0FQPdfAyVe2+0UCZctNDIRCx33iv
Xguk0QLmi31gRF9T0LEC1tqugOGd9DZFzxALvlR751C/2XV/t2igrbBK6loA+SLMCNqDaU97Y1i2
Ax1zDo2c5+pkaEiUohhBaKed6sMnMQ0kBnCNtGG7F1W2a/zyiJbsuVLewS6aQ+kbT8Jv97UN65wN
01XWzdNUk6hQTJmJwSjbS3Og1rHBLfNAC1dra5hwUE3nnpHbHYquKbm8R5Y/OHV+zeRUJrpJf8q+
JwckfS9U/4S49+wv/tY2oi3rUA/LnJ5m0/rWXfCwgsYc6ix88SqGyciscnCqjBu8XPJN5Xl/lZYg
dm2ofrQ56WMX0iMXOlNxWaQnuNT9XDOcR8bIGmzYvX1oDPcWi+w3NsD0lHfprpRg0lL2T2RRqA2J
n+vBlBnj3+hWNGXewZ2zw0oOA8v8CNqwI3EgLuBFq87e6Cl67dwJfKVZ+zjqq91c9/tByo/a8u9d
Rbsx+PetYE5bM76R1uGFNPzyXxPmEAYNf4EF39RWOSks6WACY/vWDkaOey+n+k6X0Kn29mp7MWAB
k7w4ituJLKHGaC+bO3uZp7guYL3ktHxXpf3ZRQHgXTTk91a59om27EsfLLt+dI5sQ1W7W2Jeoosa
taeyu6MVZfludPRX5+OQn1pPnSfZ/sfQFsZDx3fbwjjFkRgQRvR3IpifTBl4j5nZnJB4PUdeQd/r
TYRreAbzIR5GugiJ157NPiQbhBNp4ioCHHM8CBOn9jFRNSJrh01LSsFzYC7Nq4y6MsK+Oo1vrgBO
fC150hxy25ZHDkOJJqdT0Y2tKM60ElP0Ir05UKQlKROuRwJae6l5nKK0+xd5Ap9GHWbdwcgK743t
ba5xWcexqx+Aetf8Xz47MvxpjVayBEj5BJ27vBOX2Rucax9yrBbZRlfTnxCcmvATmVLmx4C9PLFV
yGDKWLGFYslOkJztpz264pBrqbcpRpAnFjCIdjOIasZz19bXMnf6hBlh3VT1NDwameUfU2P1zo4o
poNTF8MOdKO9mCs6U7uo821fjC6wp9MXOwxYdRJO49PIVHvMU4bFqKmcB0u2bcFW99XZGpbdx6vf
Bey90ixnCsvpd4r6Iu4muPM2iOKCzIezD8ZzWSV1oBLwEmO15NtKVt60q+1QHYGVGoTHtT7DNeO1
qcPqJZihM3mnlg3xJsDFy5g9FtZsBluDxVRrEgZzdpkyJ6LgY0ejteOnLW3hd5tRN+XRiWa4Ep2a
j26nh61b2v2zIabmnvNrJ6Z2RloGD7ovs1JwERd+p7XqaT/NaECDptEM4sFwKIUvt+wREJdI+EHs
+hlzXCjqIl5Ear8vtyM6VYzSbumLuLGK4iGqbnVuxjRT2jiHGsfQp64PevzDVcGgn1rLcmZHTXbH
konR3MgsGnzaOcqN21usZwMQ3NZdlu2FbYp/Amk6LJn0hte0WdQpyjMrudlHtws5K7RUMwDEYtoQ
R2Z4WDNVX+TYWHtXa3adLhFGeS9S0Fh+dGoMQF1y7bhQwiEQGwOO4twarnNNbRLCljSyoCWbeTsW
ebBd0rE+T+VtJAFv3nVrU24dTQfcoDl987z6yyunYKNGqfeVZ7PpvQ2tF8/TMraFBMwsdflmK0LI
kqwhjAlCCxJnlW29NRpdPbnIQv/yQDexVQ1pPGC12pndVMd2D2SpCqUvSzty0avUeq7qBkmco+tO
7olhnLhmR7uvrPelgQdEMB0i7H1dB+telY134nGX2TUy0tJnEZrllSV8WdY5WZPY2ayjSyfNEjOf
AzjfEQEL01edncox1XdkGiQvvmboDlJYDixgkibDqHX13je16X4jZV/nYee6q1L9MfWWtYI4Cpr+
fTVW0T50hSGDlzWSPv8j+mpV0e7wRej3IKgd78+1lTdDtpSGBYsXripcThg9wvKxVIYdnYpociO6
EeE1uyXgfryM0qhu7FBOKoO1UWuUG6wWKhEuwKih9Ko+rc73nN/URSX4rzXSYP6PkACbMcFpowXa
yUdYSRssHD3k6bbrSld9A3aM8qqHVYo+sbyZbm2zhMpYH/LWraOT5fdTS3hR1M7du1l2fio2iNts
D5DHjWTKIZJT0bLnrnFZtJEAwYn6s8QJCvBB4cnGXyOAOmNSz8zB/I/DFoASIy3hI226IFf951j1
zfjou3qOjoZbuPJdCGuIjlWQ2uIv4Ogv90sr5uWDaMTBORV+K1Q8qCAlt9QdG++QNlr6vI1dnpNz
VTbmWxvB2Z19l+FiS05oqDbDMrhyB9XBW+OYU9B+ekNvD09VoOeORmDGDl6PuEJwaftBekAYbrl3
Q99LJ5l6BOLbfBiFgwwlTIO9nS7G52K34efghgHTi2f2It8W9jpkUOGZi5UtrlMrqs1jSFol8KFy
22aY9qIzQloIqzLL8Y9fufe3uMACiDmcg3+jOY76V86RUeTxqlMtP2uUBjST7hyYNdiDWFX+apij
JsgP1IKvw+w6/yOMKPjAdHm+9kelZpMWvPC91XlpnTb7bwjtuT/PjTs/kawyOvul81VxH/nSrrd1
Cw4O6uc4hlziLkSiEmyafLGgmu0h1VC6xrKmQ5L6pt19unqlrPZA0BxVoBmG4U3bdSYp86SxsFUO
I63FBJ4Gy1m0qR08p1TBmmBFbf6SiLWoJ0K+7Hyv+sjpT1MJN/e3kCFG7l5R9W3c+wQ8sJo9YJMB
vkpR5QxptjbiLh0t9r0GA8231PZSnMOls3oeztga/b+uDpt815oEo56N3pNeIudV2n+9boM5caQw
vbcoNVfx48hSXwMJN6JvGTlOAIuTpqLdL2ueg3lhyWvoMtyyzZI+rzrjF59lGL755jyndLoGyP6/
VnWr+QxPs4q7zNRjdql4qbKDlRYjmTRrjkZsXCutvlf+rfERNAXlc1OtWrD2czRrL2Zz9NL/icGL
ymc0XWt+CH2iJUhFIGgol+iNqo4A8nyqzPF+qDyav6wNivx97OCCP9I5mL29EMoJLiFyaf3itYvf
bbNSja6/KWTRd19WPgXx1JAVG+ej6od45iv5r7KyId3zYz13s0xlUSSuALFZhTn/uGWU3ULjrI9m
kISND3ZmH+Yqm9xjJMPwvBbpcLKdSshNnvYooophnaeHSrQ4woVowrsMdvSOQomItu3tjyiHnyaA
UooYzi5707NUez+lV63C0SOrZFhw9VosTss2VWbglQ7H1kW5pvPwDr0a7UwkzDOBa4ja3KXM6/ui
rLt/xRA6H0gQ4SOMIQh+Oyscdw2v4qNXuOWTQzDdV1Zi7ZKGBLAtQ13Sr2hmZVdzsavOdMWdNetl
OGKBAZpfxnB+7szIcJlHQjGgtIAFiEf0LaiEshLMusnT4cfGNDFtnLCdIwQFwtkR62DHuViGu74f
c3wAZRU++qrT64uqZIu+N2t+kU/nKlHaLTyU1u06JNNiOSeWaWf3BMj295llyK0hxIebjp+0X29d
MPTxMDho73r2Nzcuentrmi7pOuwtf3zz6hXJH6ZcupJo2NbKCePaM97NGZLNT1lpHgXjRTZLvUtt
NHatDh4qlO/Mk3NzSn31XQ+y2ZntGrwKT8kfIOeUL7KatrnffkMn3xsNU6ERTetDELTZGcf7uuce
bC6ecOQXY0VGq9+fBPK7eCg6dqsWAoRK9+x3KlpW0ArLeuuVHA6ym4yHgnvAjM3CnKq7oBTWFfES
j6/CUVcsWU4jb8CRaX0MXKt69EDp/i1GPb31/VL3T45ZuiTbCG0dQ8VbRaJNX1/RESDsqTmPSF7n
PnpaDNs5KX90xtjyiQLZoG8ZkoyUx3fEJGrTteo3V62frEMHjaPXcc/H/9NNZ+yKKFqB0ltwVTw7
N0Zt2DVdY8cDD/Y4+4Ob9KG8ZEBafi2xBfaMR4YFKLXgjcb9DO/gDL1DdIsw4rYL61gtOtqydubd
kxKmvXG8K5mtCK25Rh/I6mniyenf7B5w0wza9SxtkT6pfs1vfaDeNLZzVZV9NqOKEQVJd9zVTh3P
me9uuj56XK3+QlODPkAEVLBoXt/GMUQLUiws/RTWrh1lmgRzwMYbnCIb4TK+WTNPfLSzh3XNPV40
z42jWt67svQ2rV8TM3yTacwVclMkdT5St6AnyzH0km4M7LMevQcakW+joj9KYRs5lvUaoyslLars
6P4CWnmNknfjeSsjn2nxVAsaN2fySQAtQkxgTXrqtXMa0xYB0VA2sTSjWOiqBp9GpcGLvbHCMkii
xjRPc7v6O6+TaBj0OHPrgBkQfd0w2pdtPPGa3hFXFkDnshGj5gJCVfk4R8Rxdyi8Weh6q+6wRUdT
5eXOn7G1kgpzhpxkd8VqCa6/et0SNxElGF0+IqXAK2lct2GIbptlKj8TnEHXBPPFKN0XdyBKCXX1
2+ivTjyYmReT1zNv8XiUxxnfc8JNo5Iy7dQ+LxfvTPqbsUcQML0G7s16YCh3i0ji3OmJjqMhnbsv
qaHZ0MWS6zju+snetI59JFG93Y/SO/QZpMfcoh0salTXWQ4zqcbktih0o3TB92xoZ7v61pccCF9E
KQ5r1fCAyVFa49KtqiO4uoVMoITVSGlJ6rLaI+OANcj1hbUJEF8g1zCx8uKKAYax9Bx2fwdGXNW0
R2VWvNsaTYN7u6rT9SWbyy5xK3Vua+M5sOHQu+CjcAC/ocYP5IV5myjIHhB4vY4u6MQ6dU+idT8y
evebSsGOU7fXj2nbI3wjq+qhiIppV422k5jSSsRcz/EUNe8UW2fb5hTovCRuJELHGC8ehIqZqvSY
Lqw2tPgzHJNpF+d56YKcMBfVN164Wsrf0TL9pHTMICYtw0kyFfwIe7y38uUT2e1H1/WfcpT3tgzv
8my8B7/YNTTDG0Wwpd8YxlueWvd10EAdhs1C7ncIOjS+WVI8ZdJ0dsFq3Vt6AS/Lh/mvnepw73g5
uONcmwU/hi6FzJCyMpmdhuLoShvAw/bXGMKpPs41+Oym9Yr0GrilQoJjcixCkpBH5Xi7RRXmVmGg
BGcY8ifwsQFewanOBS7+B6AG/WSiUn5romF9la6rn8gUcnY60s21CyO1b/HuXGZtZwGkeYsGClbL
C7fNVPTLo9kNvJT+ZOVzEvlNjz4seLWQ5hB5vmCMZT70VZuItbGAhrqaEt2bw3XwnH3qmOZm1SWS
BMtVd+wxMt6U6S+7MDeHhAf5k5oe5F8gmSMJnT5qhi4UftN6Uma/xGXO+NkC7mxbBoHE90ZSPW8S
KH/Js5j4SMhCxTIZJm/7EEXpeRbtB2GzZZwjKn2vJSzIVC39kXG4246mL89lzWBfllmSo2fZ5WMN
GyPvSm9m1bla5Y0lWB6ItXG3wrCmHZjOIV07EF5LHXORov8AMSjCBt0xs8R+aQJz0zi1OiDitpmC
6m8YqfVuHFPqWjcgjlh1bK5hdFzASU8mqd7XoeSx8FQt8qSzEiJp8F5TiZenKaBLbTu7z8rxDnQS
TbdR8N5pieAhzR7ddW72UepWt4QRfqB/QfTHpM2yzXjuWYqmCZ9BkT47ScPX9VuNA6D4Oj+vkcP+
PyeQaFdcebSqDLmJMrfBDfRsLSBq2XYF91x5RwsO4jQxenkR24ym7uDN2O2FOpamXnEHhF+D0j/d
sMDs0jDvUWSgA8rSX5Vnt7SPY1d1R1nJnWM05YUci/u1honxehICA0o9UDwSHtBvBh5zTrdqulVP
tEzeOhFOG0Uxq26e7Cg9UaOTMbN/iqF7rzSgdjWsDyMhDHHnjQwBffsZ1J27K1vv15rzcrsE7k+T
cYTWsTfjbKZAe2N/tCsHsxwkk74JSMT0koos2jLu4Nn3pDUhHMnePWULNnkRxrHpmuqt86xnK6xR
j5URasVluQS6fC+n4VDbzOPLyLols9yGbaXR0/Xpmy8o0Ig4isRLI4AJVR3UXJ1JCzBOpqYwZDeJ
yuRW8hIW8CaEAj5yxZ5VOrGMqVQXrIOnxqHLbZYOYYKEerMHcWKbehKG4RcnOtZBdbWXJV7m8N4s
xJu1TA9jNR9sF6J7yaxvp1oA8KcSMokEsR2pCFkSdARsFwXmJTcryFidJJ+zbSJ0sWMRsw6Ck9+g
asotzS5kVsJuTD8LSJdDueEFKnidg9TqoZ+Fe6KvJpM+Qiowyv7al+GwCTJsNmWDJDSzg0sdWPs5
M/JEdo7BEM8nKcvyDWQSNVo4wLPUq4supUMNSphcvHJvW0XN2LSeAZc6ZMnL/Zzpv9y+aRFbxJaY
CnTsTwxPolvuBT1rbE/WIwHsztarrKQHFEaJMX/LtBqTYlDE0lnjr4i64J7QabI4hf5eGvVV1pA1
Nsr9OFWMorK3HyvtPKaV3GcCg6E5Rc+5WYBleOEvdj+UKYGq4hz9QTyOU8F3qmhb8uFjZpTMB5Kp
M9dJUniiYy/FzNVo9ztobGMzDjbSy6rf6qDzdlNUnwiNUafQQE/tCGvdmnh2zqqzoGEr9w/jMyK0
0H7tWtfht4NFy5q/xi72VuFdOxh13BXAmSLNDuOSnZhD77s5vR9SGqEBXL0Ipq8wE0+ScXG79vl/
DW06wGZzlKv+tNdKbNY+qilx1rixZPpoIBULjeZu0MHFta2/mZgDVigY3+jrjtRB5AKeu6sK4OWs
jLbEtgTxuGBtxaKd9vJfGqKH18TSt6sjn4LV3S9h9ONkeRTDwuOXb9134pEfnKq8zpFOz0OuPvN8
TskAtz4KgDIoEgZ5v10/sVJonkp4YHVa/aiXad6N5ELGZkiKZp1fJmaJR7w+zjVk/AXt9WLbn8+q
bRZsE1DoKehflFYb3O07smz2ciSigNLEc2mc/0y73RIPauwz4EsrhmB0z9Vs/lcEw2e6Nkglu/pl
TbOH1lk+zAabhWlKiDVDPRr8d7E55vvCro7BXJzV2pzJeRlifADmQ1pHx8ZQNvxejkpL03N0UwRa
rL0ULHYqtrpHrFN2xamY1NFtLTupagz9ZH8/ZaLl9rfDX1FOz4zse0rjvbCMGZ/D/McGj1vkve0c
cLB9S34ff0LAwF21dUr9yzV818ACbaOK3nBKozvHChFnGU9+ao1J1TaPgWpUXPUIaAfilLX4Cm4J
CyMHks6ypYJOR0ujADX64sC2HB/upz2sqTQ3wqvxPBrCTupV/bIjME2suf9SBgujevcNIxi6Mfve
EOMbfc416P1/bMBgHp7KdisNZCqAZMalmchOcftsr0QN79rhoYUnwqsC1a3DrNnmvRqu07BGtFvF
tTSdk5faCIimH2t2PtKGoVkMAl6Az4LypohTwNabuNWOJVM5hRMAS7cqCYCBkM0jVSkXcMTOLl+K
zH3Uwnq0RTdsOlfYiFE5vsHiofUonE1GY3ZTQdeNlx+zIlRwx1Qft2bsS9Vb5gYH2Dg0bml1JO/l
NTLasyHdQ6CQAkj76AmRlHVI65t5e9mVqNrqkKuhTexKYXJY/U9ohY9oGVgmVPBKZsclB2AnnVij
nlh3ACF+goDlOfSLLIFtShMp6TfM6ZC3NuR0ZJxTWgEW+iFUGBFDKOldZt+72UkW8MPip20tf8O6
omMja7lhC4R5xEWwL8dpirliimtYGb+uP+LVGYcXIJ1+M5OkIgz/PCBF1b2DQxAdnTMg7JguvAJb
fLFb6f8TWfdoqy6JWKJXOf3ZCBWvnH032PWTBtiNlN539vqRR+kWaGw7Nys0+bA8N6OROBVVrbDH
L88WWRxM+WlyR1a1uuaegfqRIA9sVcG+bwskFCKGTN0apb1ZEXpOcOE5yUK9H5BqQml18lO1/Ebs
Y0K/huOMq/elDecPS0wq1rP3rLxxP5gkDOf9TQgwDsu1Vf1dvxoBRDbHrq+xKMx/OEtwNsJBx2nB
zsFieV9C+9nrEA54g3d2CXHfT23ztHCKYgL8Di2LexSIH+4N797PA1ix+jqkqCbCDGOQcr/CJvjn
Ke9jsX0/9lwOC9bDLbbbA1kU2aYFGAY0NuuDyuujrAHClZQ7u/P/FqvmlR5ONfRX4ZqHZg02vdSv
YdUcisk9A6hfIX05pPVdHjVJrfw9qydKpLX+qc/I4rAsA9VbGsae0TxYo9tsRYp6I8qn+2gRZ2U1
x0J4F+fm50QSg6zIl18eEi9kmKcmBeKv5jvguQF1z7ArOLGGQh7TZOxobeRb5+gHYbEFe6pvziVB
BvyEb3h0in09zkj9WtqW8NVDNtDZd8HKps3bwvO2QnaO/jw3+qPv5Bdp6qPIsWj2IaR68OioIskj
YzvO6QONM8bcLHzMunFv2F2chqge2YlTbRgC2o3ReG/GfHOP5bgKPHq+tp7v5mjeLbPYAeBW1DI0
CCsR0QmF/75MMVqaUQ30UfwEA4fqJilBERgNSOvp9MRQsT/FOqel/q8rzS/Cmi6OW78Zpn7y1nnZ
6jAwEittj2swPTveuBtuubBu/WGUfQKav8X+RI+uMkhBi4nacpxDzeoO2d2sWHq7+C6yHGwOZige
nB4P5Nrlh7L277SYvtdoegHLZSKuz51dnyB3TlJhslzCP5MpbmOvrouTWKCU0nfKDwJWdAZ3ZmBu
fcenbKZfhu3+zVo9+xiGNo7230Ervdgx8781p0TK0ILvtpcqSdEVkhynt+3gnOWArlt6wclRXr+t
HffYz/auC8rdsnpwk2WMU+2QmXgLXP2ZeuKYq/yUUWTqHsDQC4CuQS3CBX2UnL/NzjnZs4g5H7vc
WP+sekiY9C8WHYUs7WTKnfvUZn6YfL3TuT4V5vIHo+htgrC4EswB6YM2MP033XRkdYvOVamjqKen
xX5my8C7a5q01WHiY4i8yc1tdP3esHrxMImvrjchq6Zzmuc7m7RK6ujwQkT3Izgd1GExnty12mY1
eM40A0qJFHkwLEgQI6BAGidQcYlpHBIt6iPw179ClFspyTGL2uLZtQUmiGHaBWJ9iLT1NmXs+GrW
7pDOxn9W0ZBimDZPkSkuoVnZierTV69kAqyXaqeyLvFXn0ZO+9dwWb8X33uISkASAApkXbx9HQqk
zTyt6NssCzCicU+BpY+oCplTmr3Njl8HYZG2qxqcD2ii8TuQ8oaWvk9oDZ/IkUwypAM6nyjm3jVb
7e8utf6lLZrSSO3SWd1O8D730dQquQJMm+6+hJQaQmsbzhEULO973d5XPgFLvJyXIKjCbQV1owr9
k3X1E77UuwJrHPaB/jjbIiFGPBnm4a216yOBkpIXNDMRj/VE3an5MI/9P9m6Nz+Qc8BtZaLKwrFq
D3fm2FxC7NWOetIDK6PS1T5m/nKOCu/RqPOvCT1NH8GRFuG9l37MNbuVRHeusWE4t1/Ud3fp1J2H
2j20fYgJzngmZ/5kdPOBULIrVuhs4+MA7rT7ZAdmkrmSpjc0jrTDfYydW2GxQ5Fj1Wa5GxAGq/VN
QYZatTiHaedsp7r6y8vwxSfaN2kwbSSBLpadHWIFZSxo4rYFEfO6X2Jfyw1aGriehv7Nh3QBvZXx
XIAe2mJ5xuyM6xu/QN6U+JxcuIRelL9hF96tEXzJGqBfp8ZUpfU4iegcrN3vGBSfTlOeTKvhHYR3
dUIcg/27OZLT2uuHfiSYl18IIfqU25/FOEBdaIJEK11vgxDHMeZ42MKbbwxpMOMASrHCWJ8Na3gY
rDZBC4uQYBR/5oRMbO7ZM4MSFDc061peefG3dfbepea+ssND7nKaQqapfNqDSMaYPFF7VhZxxgrA
jEG2Lv7ZDlqzzk4GJ8Rc508QE8LDrGg2STq5KnGaKbsb1oB4lBl8FoGBD2nJwGa5mkNrifleZ5h5
Il/RhzVBe+3TXIHt28u5X5SzD/1h2PXsgnwcOpyVGJh/dOp3yCybNLZ6AMLKNJvvAG8lIbZsBKuk
XSQm+p6racsKWRfok2ihfLIUwUCdbsnb/auM9kSjd6A4b4Pp39xNBJf4e92sv7Kw4gA0I633sMVH
Ce9DCtaIYQLFBFZF6rcVdLQaRFcU9mlpCTntIb1B8sDMr5kiqKVNx3iY7QNSsGOHt6IsaYCaCqGU
kMPeq7pdZKk7Ai43GIE3GX5DT7dbL1g4sOZDQ/S54H0XdXe9eeFJHk1GWm0nHB/M/4+f+qoycFeX
xPSySUo8S005x4E1DYlRVEc0QZvCQbeUqu/OFPtJd7+Vh0MTn01t+xujyl+aiXFQZcXFK4aPqPGv
vByY+ZyNIKA9aLHG4Pxw0lOq8nOKmjpk4DJ+9GRSdN3YSK0rD+uS1/ahczHIMhqgsz+EbATNQ+e9
Tt2fyOqvTdFvwT5o8/22SEBxyp9mascY2rnYyXnYlna0K7SNWE3yfVkJ+ZY7Btu4kjUS3fwyw8Fg
fnps0gc+1a6Z4S+Wyf0zCuuIRCpWary6SBlFygczxFufQqkB9wRDmUx4eb15X1bgR4A/kS/eCsNH
wvjaTi/t9BMVCOEDcMKheigBhqCFyJabP0pfx2PzO+TBS9r7bLQL7q1ZvfqFYmX39JsqvXNQkHs6
3+oRwzFc+ReJAJCx2EqAGfTNipA/+W2zH6364KiKeBqUqY1V0tRxiP/H0XksN44EQfSLEAE0/JUA
vRFFSqKkC0Ju4L1tfP0+7G03ZmNHIoHuqqzMV1X/EYfnQo23PTdLO/U/VtmdCYb6WUitwCAbD39p
enPB5mH8XMtCztmhoXDtA3OSfZ/228F55ff2y1TeBoK5C89B9l+9LdcdD3Ldx0enqS52mR/LkA4t
j+/FHJ7dfjp0o35kMcOpnOWZoKyrR5SKSN2omF0qj4atnvKw5Osc9QMV35MaxuvJcXy1YtQRTXfy
rsTakkPlcl8qw1NkSDAP5hm/joaz1D5PBlK3Mh+D2fnOQmsVQpJ3yWkqpFjbSX1pI+0YaP/UOduL
2Tr21NUVImAqYXzUcCxWbcURaA+fvAR/rqlQhCYbCqSnTO5768os8x6J/BzU7RmoilcV8krMggnz
wUU4cdhRK5cBYyC2MTMC6aLCjZXOtFbZNnZ71Rv9Vdj0SYtQ6oz2d9HFP1UWkH0zrQI1oNjnpnZK
+/w7c6oXDiZ/yvpNCQxb/r8OUWN7ibNuY/VrGZT2QXbUkuguY0n4CcnWGrN3q8weInU0D0PUOQtw
kHbK3Y2BtMZ8MXLeVD03GIDuzTJXwazUrqhIsDaGR8AJBJSsC7NUeo9yqzEqSdPyWEKPNavUd9oe
sY45EjT3lgA2X8+Vx+eUTfJfZmUGUy4SCbX6VoCIsrXmX4gLYqXMLWyF6FNQ6MRZfx/R54Vt77oQ
F+lozy+Byb0VCaC/VvCoFznPbF+AnTLmI8Bdt7sYbxYGDbGtTHh4OYG7GD0en8ytb5VnvZ6ucMTX
iaE92+7nYMxk20tP7cw3K3aWeDlemJSuQTc5XYkCsv2HP/Rduv5u7Pw2IQwwttEbzcw+Jy+SN7eg
T7+AA3l29TyqOu9GdtBQUFpWv6mN9BWWuFcY7nPi+jlTVysYN1YVHXWM2r1z6BON9qUOLlONQ2to
d7ZevKaJfpCEIWTMpeL2GwU/ajCTdoMGoTMPbszXOhifGlupMCh0zmoI1A0D0lpTfknIeMgiJMXi
v8kwrlMyntT6MYANDtOQLzG+qm12ICK5o6O8KOq8m4f8MhAPc6VOCpkNsBgsaDqwyzDgoWlwM3he
IcVvghA8tMjOafYzsEYEWbze98wQer39ocw75Ab1RV0tARDjoWvDthEdhnrlWRXzvo6KN6ubAJkQ
ocO/qxTrCW+TqO1nu5lYWT5iAdsT0DE5KUPOE8gDzfxvznKwLfOm6aZ1VbDec6aYzY7l9MZFceCS
+BcAGhGVsnLU19hx8YviEZT0EETR3Np9dbi4aJz9xJXd2krEWzoN26jQdone7a0+3Sht6mkTtwTz
bIfqQyPxBEQ6ik0/HZxnA/ljMpjCN19JNftx4PJEO2fql73ZBqswGNZGHn9Ri62MVvF03LYGhtoK
0aymEkwLxS+mdG1W2ibCMq1i3dUkbV41sddWdV87Rf3DGbLNcgpki1UWK5BNR5G5myhEOq/HK662
U2ci6piYbFqIGIVurDn4/Ca2CZ8T/C5n5VQa7qPDXNtHJcEQ63cqCdf3s488vU8USJnEQtGRWSM1
m4c0Zc7YqOvIvSqj8a7HmH+dnpAn0RNb2dii8SQIiDJ0N8w6fBJgqMR/dAXc38VWa/V/Qx8cGyRP
RXl1IIz4ohqvRi4PBvaIEqmtwB66wjF6Ge3h1FnVc5MY66hLT0mJ7aLUf5dRSDyJ62hoj0krdqA0
t6LUt3PbM6xnIwugKGtq99nokhUs1gnW6tkMD6DwD23wFUzphQuOMR9AiqqgaDSfXU3Dgl2s+bUf
uhHfEC0/YPw1q9BGSCP9guBvrDPa/3rKN3bYAjx+lQTyJhO+gTnjwBgT8gnGGsLlUdRwuBgat8Fg
UHA0Ie466DvYS1OsdOFsMBTu2ZDx6TAJzRnHxIn+NrGiYMUQmOExj13wURVEtvunxd/UEOiRglfY
egH9hNdKFR7m4rWLUCDybWE2W5eKtEdr8wPnLJgKtN1Zl+c0/arbf2pdeLrzTwd/ZHAu6UH5JSZ6
oLHV/FlLDoTqPqPR3cP4Zf6VjE95q7+XikVJh6OBZRaEiuSpTBzPto65IjZme+0JZhjqL/SjS5sZ
60Ha/0oyD6y8hivDKA1yRdF0p9H4NhJy9um0TmAyyCBY6dG/vpJYpDtmof/o4QjsNj9xQpg1sE8W
ZG+l7fy8rRHAonNGMe7g+6btjwqdyhfCFfmsExTDHRovBF2OvC5tDwHtlWM32zTZB2rkY2jgAOfF
MsVRtu9dk/tKQyovE/0LYz02fsfTZcj0b6vhWp778kIZ/BFiuJYcBZwIJF4dgwrWqvuvzGyuhrIk
LmvPdGwIGsG3VeBVM6OassgqvR7almvi9sv4qNUo98I+IbXYP09d+pqDHu2bRa1OIUNgd9FiAFJt
9Kj5q9lv/STz6hTygY4CCzaxdgwtSBocZo3tEG2+hcF3FX9wMXnGMsAzHWb+Bh4nzpZ+5ueae7k1
82j5UOVjirXPCOV92dP4Z9Yqlll7wWIQeo9Cqqmu+ipUgvVCXGuz/og159Ps35Ct1bWQwTZI1E1u
Rg9Et8/IeZqK9F8n5WuRb1vudRIWwFM+AJJtBI1QFd9hg32oY3FytdYPSu2ri93fNqg4xY5sh/Ga
LPhTVH1XQNwyYTpv1Q48kQWGx3PZxO6TZOdmy6FGpKcwoBorFHkhcRbfnEkGn83ySKZ59xrHuoOL
kDkhjjGJPCzitZM55XNXKbnPVEP6bL6IsOgIlbxl6xzNyjH2ouogckCfWnepfsTVFAhehYjXF7Li
riBA6NdGB0PDprfHLQ5XQgf0kdodSfqsDo9SNWvs/V3tTZpOlkQxJLZd5ws//NcsU0Y4bvVpC768
XFsUbVHe8rpMN4Etv0ZTI+bnMghUJrLMxWQbK7aSvfa1xb8pPXu8RX2eJ6vf1gYKaJuA7hv16Rj1
Sr83Fdw/KAwwwReYU1fDYEW1u44aY2/QfpkXFswnLArKwYw3GAf43+QMsvA/Pg3SuTlDbKOi5jqV
WL0OBGHDqNfiVSILsXWi+WQhHHLQks7ty2E7tNYXxvuWgpOlMnbITlED61xrh0iDxTc7q6EXaPwG
BpRmAs4586aVCLWrSN3nwUS7Nq1dCuPQg08bEZJkqu70d6fod5XKX4Gmyo7SjeU0/tQVe3BOXw46
iY0ckrTBVVGYnMol79PrJ7fpl7mV8pJRT8617TP+bhGIum88jMyQBi/KBKoOmSqjuPC/xsTOZxoG
erzqK5N8Sjd/pxMvTDNH03rOaW1HDXhK5OQM+6aGQKB6NYSz5+v5BUtlkbxU9oWVPY9goAZbPiOT
FevGBnKlm8T+MXkgrqbVxhTZyS7RxZhqvoyYG810esQtekOC89CbjAyXnNPv83h2GcRW1IOu9d0M
s3XN8xLZK2hK2O126IGU8WeOoxhIGFscj45K0dpG7S8cYdJ9tNDebGQvWpf+sbDinGQt0cTu1gv1
rjrlrzHL5RZCFmMzCuGxofqxdAXjfBHtiRX4VWN8Bg7pC8Mk/+4mDKni2sAjnP9psaVhEySk0JYU
BmWBomxgJSwai5wiIQ7LnfcikvgHQKDvgYE+VVZ0xtP+OxuaONCVfvO5/sABVtkLTvRaE1dscp+L
tlUuVUmRLPJT40U1YAa2ysaetDW2njHqGBsnWIEwHbwxGiMvSsZPrZsfLTm0aZ6/0iX5XQf9phYG
nKAguJRlehYxxxxNTLwa8hhIUD+nmCrDDajEDg8CCMNKm5KNSMBPaJzKnsGrtUq68qsLxH3m5S54
sfkWgVB1gpcxgne873W04BHHPqNAvG+FAYFjstS/HMP6WraEXbgr39yqtVfYyHAJJoBk6HfXnUC5
TmFpa5IAGr76v7jAZVOPdg2ejYyXXUPSyvFXsB5x1+bTHwLAuGtaQQ4rGZ7ZOb1j0E13lO4VzIkg
1Ua/XSROI1PQ5rGFQJg5MPf6ygxnXfEPRPtwrowT1aehMKfI5DmycxLvGnCSYFCpvJeR/ii0kwl0
yZ+LYeRQEMR7aZzthANXT5UNw51NNKjczpl5TMyw2wayeimn7MtxybXmlbbNILCvkon6cggvek0D
B6R9NcJE8UItp+VLh40VBK+ztJ66wvopepdLqvSzrLgOTfVZd1gfS4UpJNhoP05ocYS4VzjKAOgU
hj+2JhzjKFDw75fHOg8uuO9PzSSOSaPtdKO3UZY/WAWhbjJp3UHOvQ4OvgucP7dC9j9pHz3JnhUU
iX1OEhSeHLf7ktsyIu3axEghQmTbuOqfOs34bPPwMY/Dm1aLB7I+ZaiqHxmUbtROQWJ2fwVm2300
tpMvBSpvnGj9bnawwmfzVo/UPyZawE0XnCOBbaLORDfNlSzDmjg/zMGpDQEDJNQ1HJaB0e/bip0Y
2AU/aMJ0Qkbk/iy9/qpSZk9qwjnJUOwyjfktSZbqcMZ9qgr4fEnDw5GYzVOROvnGZQAZi0L1U5sb
R8FgoDrJJaUTW9k5+xdFF+PENg13uQXeAeskK+KTHyIkcT9D8DC7Nl/Zdkd+yB7sTdjUuSdLvV43
0bjnOTU8BvT3Wjj4HtBSTeJC63TgASwDySvNFk2V7HUowysH0aFNxLfTpqcpJQkAggj4UeYO66Au
gk1U4XtWBd4dMR1joT9pTvVvVtHmpU2dCp0T0zq8lj37Gc8tfz60jD1afR9UltwpAxvZbRO2l15D
PV2GaXMCy6pOkNWVojtKGJZ+bLZPo9UddFhQM288XpwtCIyYAeRwzHUrX8MtI6yTNNDtmYqbinNL
SvELjZ1Fzr3L7Z0olKHBIj0xKth1Fnd0OXDOyrTjcCqA/6C7xuvetG9RxDkDOGKXuDyTLROfAMMP
lilqw2lYR6370Srmw4ZhE8TBmfDSzo7VZzePD6bCkKFUMqa5bKpZ0drd2Np6HAGVrgZJo1pZmZ91
JUQGgaJTIwaRL8IkFX/W2C9mGm4lDL/VAcrQJDixULfxYYo9VTiD2KmP750DVSSzi/ciRxQlm7bu
+dXzxaMr+wGtJkOGpTtMLEmkXQ7JBjKy7kVh2+1aF5InEZ3mFKoDHXiFMWew8YmZY2Bf8Ybbuyao
TqxUfxbC0DZaYb26iaMSjwaaNncWNEJBnKWMwVQORa36XW4kmL/p7W11riCbBP/cHkYPtbmH2zbd
JBoSMAFPbI31AkRABK1MTpqxUTjJultTjTTP4VuCilMl1mc1ofcbIN5ZHLsxMCt4epafiyx9w0fF
V7Og/COAF8qh1+iOdGwCEWc+NvBZdrvOVl5mR1wH23hjTc/KZOzvzOq7hFuVlkCtK2GfVQlRvSs2
Y5Ou56H3Zc5WBitZ3OvLImUdsGNdVq8teLyqIQZpRupnV417VvPs9dp+r0f5wZ4tFYRKz1BeMV7z
FBCpkQhtF7OKADdKuLBiJSMRTR/WziiglrjVaWBxqBXa9appyg9mDZcBbXgVMuaD96fe04gCsbLM
17ls7y1VgVG0e8WG6dHOu6X3TMr4RYmUC1Ht1yiyzoGr0N53RyPST6J5siUCFF3OwhXwtKo8agoA
iMHckimdVxWirddCNQLQtzGa6WwVhObifPoKy7ubNK8wsncMcg99Nt+KsqXTga6RsoLIUhB8UePy
DtmSMquP7FeeqcYbcaIKkmfIXcF1NuW70xYjoUHzn1mDoQ3pwVQ0V8YSIJQTiw7f8Hi0wyMex3ox
ab8OWfgk0+AYMSbsAbGw+XTFpeTbvXhlHchvKqNNoOaXDhmh67/STp4NGFFJ6jxQhJ66zMW1ysil
a3d9/8UAeBVXKnUc3aIxn4KsHBZC5HeJkOsrQnlCp8MumzywfXhZ8SlteFdSezUZu8fqeCrr7tDY
BHtgf62KHjMH1mrCYaeyVb8DFZuMwyVs6N1LX1pAlOE0giQIRwpSt/2HCN0M5h6D5SpwzY2wWSw8
Yz+bMvuocJhWpJjxcF3CITvKMT7lbrGNQN43JUFXtTEAuAT5W1D1D12xDhn2mmhQHqD0YGyaTyMF
C3Kuw7vqUB7kPZalooX02DSRHxgqd38vzW1n0s4W3TbSEQSa5BHgcmAN8SFyOx/BBB228pSg2s6j
A4Pwk8VDN/JlO7Kln8FiOcImv0/QAGxwv64yvRg4/IziS0VM0ypMxBh0Wm2Gn2HphBxwMefhLht4
UmTIfz/6BmZyZQ7RRIp3u7y63LhhGPqGASKh+ymJplICVxjZ5/gxdMYXAg3C8NR9UzXciZH6UJC3
pPRure2sS9u+1pn9S/gCooc8VIPyR9m67gNUNc25jUAEh77b5JbLF174ZjB5OccwId55bc3G3kI+
pLWkbsLqFKb/REpEW8Z4S5Ex5nQ82FbN/KwYX2v6KO7yjWYNW81JDoFBZMtWrgbG4UxhJpwOeDbV
+1DoiyLMCQFoQmNJxCZBj4B3ZrIUIBhPnUGxWUrn3DHRH0r1GVInoVYjZWw8n2xOembnqV8nPPH8
ENshAyVS6jADZwqxuR0/u9raGspMpajM7yRCUGrFTmmUEwHo5xEjREiAjGGsjHyQnjuMxEdpd55M
mkc4YR5Tc5qP4Z9OPeBZE/aBus53URWcNcxkRMSOpVseGxdEa5B39OKaaTO36BO/SwEYp6yvXNnC
3pmBtnN0EsdsDeig8Xae1mSeMpFBYxQCjKvhaS4Il1ZCAVtUHCfIlL6Q3XtYNo8o6zlyJiocdnFu
lYxr0cr7UySSfU1lzvZINE6Ieg7Xsq3jdNfQGeE0p2u09becdTUryza90YXykKdSrLNIiCNd64up
GWTy8Z9x8xBoSr2IdL/nzpjny+HTKMrraEu83M2qd8QFm2q7EgWovahunqvY/ZS5O3lDErzEFhSd
ilbAjc7VgiUn7L7j+H5FlPYD21xptjy0g3GjbKB5VzhWlZWbj5cSFCApOluDOIv5clTGo4FnjF7d
L5mXjaxhLK1vE7JIlcMAwf8yU92V2PpSEBnOXc1fYUDwljmE9ptj0dDsM75UcXhF6YPwDWAkBG1A
bKCMSrqlXC13w9weHau7u7jhgAUJtGzZXJF2EihBER0bmK6Jegot1nK5bd28vCF4lqsOC6iMkmMR
SXyYfEUoBmQDK/MRKPBvS/BgnWZDyopeKVY9rdPXLJP90Kh1cV5ysukuyZ2hVuQe6+E2xui+yq2I
pIwJQifq3OeQhImVKo8qyW8Qk0cKTfHM1h1QD9aP1OL90DBvs0HCMugeKcVwf0SjlW0dp1n3Vb8w
Gpm7TCwuTZXYy+0/uOacXpwyBrdplaaHvqBaEJ/MJtdtk6AO/oLU97lgvCBTT1MNM491hOwtWXja
9jkwE+TrRnmaQRWtXPwpfhBNpa+K/mHa+tPc484JbOPqVi6NuKVQnSXBwWTA3GPX9TvN2bhjzfk7
0xVad1VE95zl2IyNW6giFuBCqVZUaJPxbU3czHiSfVAgPNizSiVsNDG1YnljZzGObO2nQaXXnXFN
KJXpKLGlieh5U5PPTo1LxbbrrRI4t0wW4ZpS9BplzlbtsV4xNvgNa+JnsPRfGiVlZ73VpKzbiaDS
sNB4HOLnwDQvmPC3SRRTPeADQ11rt0ZKTdN39G1xBfelY+Vkn8vXUrh/rImgF0B0avEalRET3NDk
Jythe2FUN0PCxGDpSvPZQrb1yhTtxDZ6bBfRCzmxnyjLNg0Esa4y7iK3X1lyiWVJj+A+NTsAtU/2
MrClxeR0zj5cRXuRtv7dq85FKhOlZXCcSZWhipByHwlpWBUrFQJU7c6EHJyIGh10GK9xb74w5mN4
EJEWyK0/a7oQvAAf3JDbqOwIkTlI3q3JfK5L/cxKkT25S7+wcBkyJzKGEds+P4OqPYZY22Uc1GG3
DDXahsaND0dQLActB56prDPH2KijBdYAJpCUM+cSTpTCn3PtpZqJG9hBuyWTT30f+JFJOwFYWB2b
D5wgE4/Wh2YEntM6O+aexlYIBKMhDE/RrHEhhkjaDGMeBVdhrEVA+eQhC3LUe3GzjZIHSKXpaahd
Jmc+R+WCYbWeWqM79TVOK5dVAiUT8ayf/hre5WJO8FVpKren+mh1rgK0h3dzZsOF6JQLvaQfqArW
+azzJqLXUr3lo/AQOMrFx+Qp4+CPXGoJPuEgGs5OrJ+M0d3hhPA1A+KRsK+BofBmWxzNKdNzZPdh
QLPBXhijfsfoAjQW2i7AcxaV/cbRbxGG/3CAECIEtWxg62/EcZ+QyZITabLy6LburznpO9L0BzKA
ZA+DlMgEDjzrR6/ldgrgkbMybD/WCSVBeoWH8ofxg2teCd4HA6ckkZTZ6+Lm0QftbQ7e65j5RjI9
wmy8aU1SbGwBKIOtetekndYixGeX6tTNTMFHVT1azZSjp6UgZErHM+CIihynOlkCP5DF7MuZ5JTq
PjdzsSYos54Mm+9ujNe5HO66RZCvKhrmSUaEdb/N/+lWf2tDLdjWwUQlgRmWKFaOZRpbPjJXjet4
tqhZrVso6x815jZAp6NLdyNrhfN6Y+rFKXTa71DgKHOd0mtDO6cN4fdn9O0O3Ufdaxm8SLGmcd+p
msYaIByOVZ5/EgGjWKypJ3lCn1G/b3wSHqyUQ79UHzpzM6fb2Zp7XFy4YyE2hoVbxTXXwi0+Feyx
atfvx7Y+uV38hWq2j8sGRYRhFwuxIl9Xxq1sqwtc6z373RANzBv2S81TCQAzgVfUDdrDX40VgwU7
JRVste11bWfgnywYdSoNQ9/SnTR4Iu1XP+0LQW5Fm3lpQ3aZhCNcn2FvmeUjk9GCB8FLL1mOkjLw
RzTGnwJSOLGbTV07O7XaGCHxWvHDciLUPog+O0Qhth43JjQrqK9yVPAvQKzsjfs04hXv8ksYwE1L
mhcmfXjrAPWSrNWC7HmY5POsm3ectlvFTvd2iNKPl7rnWXEzeZIjhZkZ63/EeTEMj099QEPKSb9J
eFTVBmfgUuElZu96QnLr8o2ToDCVkmo1WqvFzGXAfhanGdg6nyT8QOxBQBK3SDY6pMzn+otdT7nH
goiFB9xywVUFnxxDakF1C8pl5TI4ZSoAei3nOI+L9s/kXGYMIT6E1v+rR+C3efBC/7brZvNpjvSz
QloJcL7CDU+ppZDV8bRieG+WxhTHzcMqcAARs/qIB2QWLbtXLt+kVTLDsYcVJjJqlT+drqVNQnMb
hySfJsULcuJIumI/SslOFGB3323Zrcd49LMg4O4dYtZWKCW5d+w7YATX4wQsbCDtG9XYs6LvXGAz
TBSo+0wBO+5izVa90Nao+aq1rSdrM2YMIueO8TSuP7NzAQQ3TMFSLlu1Sk5jSFCoSuQpk9l6Nlgy
3nMDNylf8ijOIB32BoAYEbGKJ05BPgZ1euwUnILSoDTUWZ2CLuZ81aSEemM4YjGqcI/04Oijxeld
FP0qAqrsjOY9H9ybVnEMhxGWYJYRKFc2k7jUCc0J+NTJJP9Xjs2h14kUqDXOm1+0bE9RUbhT7ZNG
HV+WQowH/PJtEt1P0ZQNoWJQE2aovDuTdc+rkdKnNddyyDYkfrHOFRjYE2vrUnSuyJ3TSA32Lwng
13IO3nKt/ZEBmhgKy0H0P42OEGyk0XZmQh+QkRQDNos4tlipIcZ/RfGhzAQTHOde0IGwB3Gbz+ZR
H++5zT2l4R4fYlpi29VO/Ae3oKOGx7ZytdTxs8+cN3KfOIqAj2zNeOI5jNX3JNWehsk+O+3wL2L/
Dae0Ux7MwHypnOpnUgmkV8v4S+fTDQNQC1F0zEeClpa7c2g2+oTcYsNspuz0TVSIt0yt/kjZHlL9
YhLzL9wjwKD3Al1BdPZvECuXgg+5maaDlRiPqeLUbtI9285Ppo1EBOK0DdWrHaJDKPk5Hhm4UsbO
TusDSuYBROCKG1+dXy0G6yw92xod8r1ylNFTzW+n4XhMqKHckSRGsAN9tBx55CBtT8eKmZQ1P/ol
A0EpGT2WmFJzXLFztiOuQ6Rs2rTE7cdo2LMk2Q9bujR8zYPGkTXXa6FmL+5ikuGQ0+jcZpJxGaJy
0TKzZBTs6U3n9aHxrCLhF1myxq81hl/DEtwqXwXlSYN1HaX5VrNBpQOiyAPzpk7JYV6MhEq+TS18
+PoUnvr4y0yYDPNa1awpQHvtK2VnTzk3nrMtzeJszMbZMX4JY/DNJ6uMcKvU6WDsYtXYbwmzA8vE
Nhf+OrPrgax6kZn1xSjeCbPFSw9Gkp0ru6G1N11DytzpkOTEN1NoP5m6bYrKoYbfxQI1d0c/yhlz
dy8D6pPkBiwVe5fGJkJNSmsSbFOd572grlLFl8Utw+IdfrSIxCGDDFSlN/gV56KoNjL6YkHtxrTt
zQSVdrF5Y3SHOpCvW3S/3GCSabsLj3TZTLdyBuGJnmhvnR8UBhRZ0+xrxvzlQvENTfQlZT+wbqtB
YuudU4JrXcPf17moJRC7RobtzPBwrNAbUBtVxXeh428ISWMiGIXBBjceYdRw2yj9QagfZoFBYNZX
JdykWMcb2X4o+gm4KV8/DIDhRRKEGTgMCZBTfu5LCSaWhCh8PFDanM5c8a3WbmuAm+BUL335xnJn
L3OCyo+iU9sYOGv131py7XGtVDmCvELDzSBX3kV/ysZ7Me5Ucm3uuJv7fTLVvslmVRbLo+Zw7djZ
NhnSdRn+OOgTKdgRc76x1GKjKvQNCy3dOsAguThGsbEwK7hR+Omo4UkW+j8DBLl0QTcrWuH1ovfD
PoRTqr2YeYmK3LhsXLBxPPXDr8G5GeJHUodszWI6zvVObvIa4X4SJHMbViPQhIakA6sDvJKT7jhX
M5c0UCmB0vK3aeRTO50VSDvmEByFpaynWPEEzLGYGe4km23L3WuMd/qFRP92pojR1m5Cm6tGgypM
W48g7eixYc1Qz441cUxE7pwXm2HuvOhALasrqn6PHMn4g+2N+CTFXJ1AWHbGuEpD4IyK5jvEjcqZ
fcuhvZu7r85F+DTd/Tg+xx0wN1xNKeF0Cib09bneaLxFTpufWiKixiWMwPnV9PhaZz8TuGYnwlNX
Hwb1RfAuarFvKBsOHFT6ryQEc6w9mnKvROzfGZ9HyovwOrWvRXrpDMHGhGVu8YOBaVUxDnK0dbgM
DRxjrXUY3My3hOkMiUhzynZiZEyfAwROVD/ujdVkL00nuyTKbtOGxnqGFCtwkef441UwZyEDDOBE
vC4/xgBFLCWpvOCkI7nVe/VmFOw4sE+qvaFLWmD1WvQ9N4+KhiickeqoIaeITzeBhEVwTcFqVe8d
LggdD/+obxb9U8s/Mddl9amSXwU26oqI1xz+cz6DiqRnfCnoTpGCHVyLGpcgxADYQZ4Jm8Ja29Nn
rELYfmK6Yk0bptMoZwTptmOzheMY1md7IYbDA0vAlUE1tGgSzWqTOyynfrEaf8B/bLWwcmOO/PZk
hn8GuT+ddWTt7A8KFhj34oh53YXTgaWzK8UgI58Wh5KbostdthY0aI7TumEzT6O7nBOkeMgkhjoR
H4axCJrrOuKup/5kTR9F3J7lNW7wa5lsy0svwtW3k6N4ORqGw/xamovLl5V+c34y3D3vHMIz4f8a
IZBsgLAebgSJVaQ7XL6HNgb3bKV/ZaJ4Xdn89YoJeFDFAzDVHR4+8uN5rt0WzZqdHhHNWBTBaZjH
byOEY18CJmVdGBnihUifJa+uwIBk2smVeT5IASg2YDRiYiDlZO/YKOfnyAWUfb4e07s5G7ahRfK5
C0bYyi9GhSuPIMJQrGZxz6BUNmqyBlhN6B/IZG8dolb31Ka72lSSTCEepUlRwEy0iOJ9rj45KijH
l868hsMZVWolaIuVmVU18+fERKo3lHNafgwaSQisgYSycjN+tJKzvYLVZlVHc7gribJ2sEECHPS7
2D5YWBrBldE2+aP5rhIkwIgCxmiV06ShtRjlLrfeIYHbAWHkxi9QOovyo1MeLX4RLW7XtjJjpiE+
CLY3ZAGVurxl3BfhvYreTPVdtY5NcBnGEL3yIsE3d6T2KqZgfgK1T5MH6lXLZn6HOmz8pFi1lxEH
aEwGeC95JRkKpPt2cDci5d1lA05O7NVkCU9mvPTz1nBvJWuPwIvijCz3ggD3YPxo9UT29WIkoIG2
7LE5u/PHSKAVC9IacJgfQ6/uacARPAvzInE6xq+2s8+0u1O+QzA12eE9Anm0nF0S3C0eQDPZz9oG
uw4yBKYOR3tnGybaBf4S5qqHxX64eHzHcDdMgHDZgPUauxeLgTphFrfP/KnfILuZyUbHz6sz8ozJ
8na3gL1LJkZSNztFNTsl1i2bYnhCR+KzwWhviB+dKi5UkBHLXb3KoC2wVQ/Nztxoiby5Za+AeIYy
ZulcXk7ovP/H0Xktt4ptUfSLqCKHV0mAcrAs2T4vlCM5hw18fQ/6reve020fCfZeYc4xGSMIkhR4
fxhHBjHOZWS5GGudx6wNNxkapjIwpJO6fd+k+1rgV6kuZV7St9/Z1O8h519zGDZRKa/HeF7D8mGg
UK0i9p9K6vzLEWRaVMBQHxngWxt9OrEIhLerkI/A99CCyowbzyC5j1GB1jxreFXtriUya5auQj+G
9atoLyNuyMwvssKz1ew7jnhQpa48jBKWLEh/bHbXGtrLINN88Lj/JvJviE8zvVRO/QJ9vYVs3hkQ
KybKscvTPxuXRGuIG4XdXiLbpsG9zjXPNkrZFuzJBNPxMDs2ldgPLSEqEoO5JZRYnzowxDV2qXHN
f2fXyT+6LW/k2ISIRRFUTT+zJr8MxfCc7fiktLNvSgzUhppTt9S+QgsnMJyvOTdWugTZmjU7FhUw
wQHni0Ucjghm5GmJio3uN5Sqaz+5CmOK7mNk12s6q1gFA0DEIouUaZfVeEkeQUW9NG26qb5o4wgH
7rY0y/BrtsGUuOT3EAy5nXPxSQAishM0z23hStawT8kjCLv8zZantVAIodwm7cDxKlZN0V/bBFY1
b+sJ4B+TtFxm8idvWtSeLEzfcwm9v2b4vQxAVf8dqsNMlW3lp3lWfZOhjj0dJaVyh/oSwowREiFY
eBvYXQ+JjJS1PWeYm0gtCFSosXsp8EqawnTSjihZt6K6YJPnRCFmqkMcNSMPiA1xR0m+GUiJqjtG
cal8VUzhD139AHN2NFCBKS1Cf+uBPzJbkippcVUUGIYm3SpHeuo9Sy0KskCNtik4sEJcMab86JJz
LauREjGHS0KMHqnWmgXEa+JhBd1CxQRcBBFbsKE4fmGPChZgIQJFvhaDmWr0HTN8lwAiMiD/eoaS
UfsuU0GMWJzQijnRXpfeC3Y3jfQtxmKnyj8mbOBMkNfARKKpTkP1BJDPy02Zrwd7EZtHlUUx1lp/
EnDRmbgPNmcm88tYrB1L9YoF+Q4jm9jmdTQnEDImr9YRu/XdNh9xXDfRjliq10QPXuLu1Fezp4Y/
nEAowLFcCGSAM12VSeWdcc9IR0PXdzn4nH64dVwS8r1orB3vvmx/yxSDeffeNs/S4LvLdmnziPDG
x9SfSYCTpw5fA9S/GRpcJBJuagi04/1fsaARREQJBciX6hbBUwZdvMl0YKiuQ19uVoTX49zIKnNT
azitxAcGzkjdN6HCVSTtsCyNFWNStN569TZFzzkkFSikF4noC/Mr2WH8CM2t+ZrhbV76DjXCjKre
3rd0MDGutljD15i+4Jvj68ncAP/kMPBJiZGsSAKTFOdlNDZT8ujU3VBMNOo3qaQ9VSQfyqmLlsqS
ulMeoeXNad0N7S3go0YHWhRftnWzYfnVaBiK8jKyFnSyZ1t/tOq8aU2e7PFdJPsWRVVFDBzLBn6b
6RcVOb4CgxPE2i53rp00W5KTl56LqkXh7m7HZjMJpM1CrAyQaaxk17IDcQo3Vjy1XgVvuJvY9mEg
JbwRh95MxI+6XSJPAqn0ElTmtPq0UnAI7PKQ2pVfNaYf4NaXNfmEEPKVWwJ6nMSeeEL3Fe9Er7lp
Gqz7mmlL1KwL7FjL6gpPyYY+FD3vyeqNWwx3W0H9YxvjNucFLzmBZkB3s6SSDqPvcattIa8cERju
5ICyq0qf+I/uMdGAAHrX4zxs6skBB8PgF1BWRGRW1HQrolXdOMOMwdtWqUwwTVytvPbl8CNT7nK5
oC9qgx1s+k2H+CeZ8RakyhZ08W7InZvs/DOS+BKRkhAKaVsZwMQbSlwNbAE3/KTn9J4ySFl5k2Mu
1JIYslSAG3Ha1KF9TyzOxhgqS5D4OMaPmFN3JmbrtYX86jIHbIOVAlULZZcZJ++DaTHisOgWavLT
F7pMuOrsDDphlv7WcGeLHs7hEJ9SdXzMCKtSqyBns76oeC3zPvP1XvuUEvw+xbMx5tcs+22KELGW
eBsFecSKdg5xh9dacpCj8CJEu+sM5y8cnbeIHW1TyXwny/VxBafmhulLm3NcGvIP+5PfThk2tqm4
/SRI96v2wPTBFdVID2tkAM+iRF7oLNNRm6KtnaF8W7PfpL2LAmNj6/lhGPpz2dXPZmoYOx1THaox
kgEHYpZhepDmJWkA2lLsbeZKUTndIyZpJKP7liXfeoJBZwrXVh6Y+2ovuGp8EGyMsN+r/DqYrP2d
PQc2eqdJcSGVe6YQrj4Oe86TrzTmd+TghRz3C8vgkkZ4MfHW6xpPOrOHhN/DpkTJhmLb2/opVRZX
4UkRzoDLSaVGhnMnfUW4onivrI8ZSXunflIBZUQuWPnPhOA2S6RNNGaPjsMkUpIPAJ0cgnhK5NBa
xbDlTP6TifqGXIgBx29nsDK2MhrJmF7MMPf9/ISn93/DM414D5X0HAUuet/fkI9e9PLa4BLD3Q4/
hNraMhK/wWdVglEpCwWG/PeQvY5kmg1m7ak42kRgIlkkcUBno2Wbp3EqL02ZbZLaxEqI4bZs9nPb
wsrU4VSSmjF2zwH7WCEHZzFXrsIslTvpCHN4YzXM16roqjLSsHPpl1Hm00gfifMT149Egm4aGASb
Ab5WBLVuu9Hny1QZ+Ng6iEUA6XT5s9K4z1K06oaCe4C3fQbzaTA+KBBnWFOzKa3Cqy0CVJxkyw2y
ETNpgelwjGN1n3Y468QNMcNOjx5LYgcRk3y0MfVZ6iJIusQZgvKefJnmPZYhCvQjqW8d2IZl+BMe
pbh369RBx6PewrTeqozmFwxRMNAZTdAq8Air0l7YVA+9tjdiFrFZBOfKoaOmQtPjlpgbSgGafsi+
hkLZVNieyU0nEZVIctwfVHxessrNMpP8kjnGOb5PeyTupArVZegaISYZOGmnPjNwyqeuU2ngN0MP
wUzbG0AvmNmSUz3mNyZfL2nQ4RewXs1sOYTYefITawRsrbE3mOupjukrs/whBwtkxmADCKNF6ujy
E7R8Kb9CJ6FlznvlJhvZXu7733RuwRsNXym2PqppUEbRiKxhzEEKp1pqroZ++gYmeHPG/iz4Ldf5
nCHewPe5KOQp6KV5wUbAwslzw2usZuJDSLNXFHHtpZim4BLV5cPWie1WdJekb676vL5ngLBIOur+
9Rr8BULpOCKKAKleqr1OUfiD7+0pRekvMJAnY4jfcY6ovRVOz1pAiInJm3Otmvo1qZQv0Y+0BRrL
oXISvavVAvOymFsY5qnhw1Y7TLCwA77qqumRRBtNRedeZr5jYD+Ix4sZJS3eEOlH09IrCTexP8cj
y63gJad72bR8sGuhlxUGjxDcSqo/VMHhOwm8q3A9Fd+ZiHkwFtW0VgQE5PB3Jg6aYEfF6TEYcUDU
rfpXpXjawkxDvTKIs4WrnrmlhaVDNqX1UCoO+vTqLjOxXqZCVxVA2xrQJI+KYXyE8eTbaXDti8wL
53LfNfI2Ujl9C/XVpqRUCs1XR+uMq9/aKAocGzNFK66/NBrje8K4Vrqo/0oZGnmoPkMQr9jpI8DS
2EYNWdpHTfHaUvSucg1sBH49TYg3OUmB96TTQ5PjR97o5qboTa5y0IQx8IZU6Q94RYGbdugYLb9Y
AsZTK7wYNuoix4Jty8K0lNkJGrnEUNzC8ZEeB1Jt40kczWbYs7DZwrIu/SSf3+ISdzi8e5xv1mYI
6SIHyUOY9iIyRo9Bhf7Y+LRFfcVQ5mqJc5VHhkYjghA46kE6fqBIOVZlywQGMS8jSS2ySG9rngQj
nLKuuRkKDSmeSzzosnVUx5mlo+qNJGc3C1aKI455yEMwcsf58lLqHbQEWdnWjbkVOtsGZhTcZ3XF
J9zndzsMb0OM1KRR7UPZZl9RzOC4JYqpZwQQzX/sQv7pNdnKot90WvU2GORdRRqztNS4l9p8n0ZW
ZfA2iKEw06MUcOIQieuYmkL9FbwRTHbTlImhdHox8/w5ZNFJdOHnglbSxHhsGH+SsrELy7nytL73
ApVRQM22t5DdlvAwLVbOlRr+MXcFxzXuDFnftUhHsYLmGzFq1artKClyCp2olxgFyudUsTmF1C1s
GawLaM8q7leibpvG3iVsanNp3EO02jZRu4GfgjCwo0Zli4CE6ShJ4AAy81HbLB/UFFPT0sZUNHH5
ZF0mNaX1iv0WuADZgaRumKxpi10wKXuiOTy7ysCsA05ywDmy/GHrI6cvsxp4RQURY/iuY0LqxBZN
gjtWeP64/UgfXGV2tob6MDTUvqgRmV+ckJr7ZCTtSlu9mEb3CvtpNw75jWTnjUGVGfa51yvSNat/
Y+Rlg4EKHG+Ov+CFo6C42VN24WTaqnF/GGWIG6xjpNJ69qm0bcq7Nb8bmEXk/lWWJY8Ugn+2tAQU
Wi9CvQIsPocaQIIhOQg2fSLBXUlLgAh/PU/WrdZSNzJz4HokRJrIHmYUQold7a1pQvpbrh3nuFCs
CIre4PvZdBZmA+rAwol9VbIoDMmAqHvudx0Zn3kM4y91GdNJ9V7DPIYIp3W+ionQog7cGsuHKNJc
a6LA4mUsQB0mDjszh9+HYYn+Mof0SWz2SudNZj3cMDNgCM3zTPi4rO+7IDgVtkbCF2QUbtHerHxZ
xd4Q/Oa9442Z7tWa5BPVtCXHwi0szNq6ytAIm7rDHDxlcrf0RiW3JPU+X9qfVpWfmYQOq59sJLgn
2SJPBI8gvKhgTrdhwGw6nXixqz9qx12jPNS82BJWsWpNxA+RW2fpsYHwLqefafGsWmUtTfqHNh4n
nJghxieDPPYU1T9hSOtCUELXDCLRFnG1eJDrcNS8xgDDC/SysUysPauXrsWWkMAMKTX6QMbG0Bgr
FVZX1vQvKuIqWQF/no17Z4pwT4xrRcrp2hqEBAieATjZ2tHOP2wm6oT+MAEtXMgLYXZT5syXaeu0
hVa2JIZkgjlJSY0GBLEEjTFS5Rat6i1Sm0ZwgOOhmACvdN/m8FCWWa95X0ZNvU16I5FwoeEcydXY
arK0np3o0FD3l9hIQnK+gv67Vg6pMDYt0j1j/iaKch3Kyo9KXv0qmRkZsl2rAzbLHZQRM99MSvil
pNGLYgi3iJNjPNenfAaWN3LXN8GucHLXDjF6x39IrhJR3cyh+ZZC0qOEQzWQsMrFp8JoipiIg22T
a4xfC5/gzq40f0C5N1p3HdoQ/ALiOSwk6aMXoNhyyPlBRu9ZvMVWCnao+uyjt9wmNIf5ioKoVwUR
ES1Vy7QQBRiDD5SoOv48qDioAI6SLu/DCL/3wLE6Tf84wjbc4Me6DY8yK+p+voTauyO7kngDeMqq
D3ytHHpjaz3rZPwsTIvIygq/tfZUJvOP03EPRRmAg3wSOUAlNlZqflPEn4leJaSVAZKJv3rRNjjt
ycG4YE13mUqrXL7WstwWU+AiAXUz45WcpbV4qaWQsK1TzjDc5OXqKvi2AOQQ0anKY5SKZ9DIX0pX
Y6TGA4OWkr9pX4PKmWFu4H/tHfgefFgwc7aj2vwJSf0GojElI6upiGEqqQ0cFkzVkpTIpnnf4plm
HpNJF2vJiUWkLNCG1QwfWwk3Cud1LiOparPtPC8bn/FQQKufNEAgbMY7HNqJlp9kZGc2IqmhbrAg
NRuyLNENKyTWgpkBpP+X6A6q8HpvswvhSe94BHOSpXsMTiTa8Kg/0xlfMF9tzJJb1PHiAnqSYcNr
yXQb1x753uRY1tAcMn8ATuDojzZ7wQcvxIna0EaxLB2qcBt3xwS9L/yK2dmmdDloYMl9r6dThegu
TNxO3jK6bLsdF7UA03ExQa8472r9MOf3fEBUh3Z31t9z7ddgNWLvTeNqlYrLtITzK87WHbNQfF9C
uwKEnCWgXfC9PhU8d6aHjZQlISQSuNkKN7sFBiDj9UMCgKKGcq5d0rlGr+FU1PAQGl/59J4xPWl/
wdLMic8cQLmm/VEbyClxeZcWCn37rYNoh4fJ6m6iJzSnBxgBcgfuswHfCohtdgh07GzUmn7Oti42
I1+Ez3GgBIlOFvwuA+D33da+xgSFw0Zxzkj9tq31D6UDBlwVQFru9LtQnQ3Xyt7t4tFxYRI55cbQ
yNigGdgARj8MD1ru99Ke4TnJ326ZVDSDvg4acLAnYqReqbzWeoRkTkIbw4r7n9TczPivHG+1AeUS
FhuMuHPdr/R8VWcgSFdV+yNhaW/fzNy35BNlYT5/29miowS9BCyEpCztKAoGl9UrCfdJfkMhkEjY
WMRTVIiS3cL4iWN6oqMB0YW0N6R7qR+/AUCxbXBOi1yoPgDVb4wdSTOZvdEHT60/6F5lQI5BDWAR
qgfR0E35BLBglS+WlMDPpm/ZATEFhYA4K0elBkMMwLtbYHAc/yzFHa8VPZVVnzNAOcq9sD8XMbtl
naaG/e97hhpUFq5aer19ydRntwROPkC7zJh5EOHM4gSCsco/5SUlY3JjNvwq8G0sEyFNAphsGcu+
n8X2KR/CnSldh9wrFYwsoX5ljMpdsw7gd6/IXMqcaz8CaSbqEIMnKV0xlZVfmP9GnRDDEGBbuY+Y
UmT8oY7ZkMRCJ+mMtaOF5E+zn7gp4zvioK7d9dGdTA9eLUx5zVchNgNGysHvazxtoDDgrQ8Xs3xg
2Oe6LFEuY6IIWfGTv4sSm7enY2T/Xr0VhPQYnKzfNDnYp84T6pIA9Z1GzjtuVqYur2165UmxcNQ4
2oWhc1LBP1siUbyMRsegbhNg/LDKlsQPMUCPXLU5yPmbym+XRre0/O2BHlBtSFejAhKPjCXKvUjd
JWLXtTcxXvHn7fF01brPImXgEo8GBPw/gD5ja6tBKgbazwz6iAPsFTi9uhgeR3HQ+NIdiv+0Xdy1
+DljIgmQUuUwV4DoyXxWCR6qjfYNVUgK9wB2lPk82g9pIPxhg8IoukgowDLg5rw4uGZrkuB64DRb
IdmET57a6aYx/VLoGZp0fo6SGyzHGrbnKj/hg0SG6Rt4Rpx+M3yG8w85KXH0x+rElgZXxltBvCK+
85CgoOvUbnOmvADUlycLtcBGLOde9XTQtjUKdaH616rhJpoQt6EZCan15ZGtwyseg2H6p0lvAiVN
qf9q8w4pRxN7heUWJJNP9samCmvDk9LvAMSkqAHJttV4QFL7qoQHpbznmKE6qE3Td1IcG/UIB49m
4QRrsbK+J6btFi90dM+Eh4uVnx6ZF9t5hpknYcBkTCr+Ut5/osL6uwP+VN6aLLT7Y44cikLL0c6I
qFtLLCgPoPwwHyiVUMxOp8l6xgSeK5yEXjGAm4Apsi+Mz6z9sCpvCC9p8mFoXhzQcIOYu2Mgw3/Y
5J8TT6bu83+V84Y4yVuAy97eRQWLlnyT6vskOg647yR9OyJXmJV3CAydwyIXIhMBOPYOyrvVY7Bm
piarkyctylciE1UMROij5mcBvLCTv2XMgO1hMk6Eq5MqOk0/IvrqiDXg7oRcUDr+pK4RnkWC6hyf
JgkGixv9H/NwM1tjGi7plSglOf+Mi43VgrgUmv77EB/qfks8oJ7QFTHGYFpFhKDF8TdnV0Zaw3zs
9U20rJS/k65jlLqeP8YafdmWlzMc1rnmMrICp4rI2gxZlCMN7KVLHj7z6r2KmCuzrRny+YytvW5x
1TIz5IB2wn+R+iU7r0UG3GC5jQ4pe1Ln4WivM4BKy11YT1IEGjP2svylmd9DllKWNBzVONqEyW2J
HopLrpvhq6U1CzdptpuSkxlu7cyHxO8N/TtWWhTTHxngefkn1j7zGj0HnVobvnXVB/5kjCXA07OC
yS66H3cMd2rrj+G73L5Jary3VXmN84/HzmHhP2qPFBlno/O3GPhAytfohwV5+5KMYm8PeD2nVTsc
8/KLEmhjGJ9z+q6zWEVclH8nUbBhVALb89JANlShgtfUWYDWA+MymqrHJtEEHo5UtHuNINwo4+J3
+wiHD2MY3HEeN12GQyxidILM28B+AFWpm18LDi48mbAVOZVJUapRX7EbFCSuWRQQqhtC9C/Rclo0
UU2BPtGAzX4G8jWjW8nKrXjJTPXC2qKULoXhSQrqK+1hxtPK0k9sLLR3S/5OeA4z3HiFBk8I9S0M
5kdku9hiV7b0ZSEBAv+iJq9mvm3TXZ9dneShBxe8RCgzMvA/ysNsN3Z3QGnusBIaOC45FNnvywiX
3JCTNwa+1Bhe4bz0PaAb7U/hq2GgAzP0oLZ3GaljYdxhN6K39efRWdVi1Fed8ceHFyUXncgj3XRJ
E6Ci+uDnxseekEnEP05wDvJb4Dxk7dYZO0U5C/PaVG+5AOnrhfm7Pp8awPgqCebEhoQch3AX0DLQ
oFflUQLd0JAfQFywzOW8VadNZT2K6kOh6AwdeWPDtpSYN7I9VslrRobScQdD0VpF1n7oiCNvdkn3
Jw2fY3gDZoG4agPNG1R/D2vHHQwXtU+KVRJ/Fum+a37MlN302JWdY2y86T2BSESYx5RKZGyiS/tr
WQbD/uJxQn9V8y02O4lKumytczoxzAWgV66lJbVqeMjSjf2PU1wWkWvAWHtZONwKUGexbJw0W4e2
jBHITxRKsF8Z8V72r7fgP7GXm78U8emw+Y4MzTe7g129mYxQZJdsvBpjGQ0YBSH+PEYwOrTNZIQY
KfkFdpwSVw5WlAbhdXIJEqK1WUFDr4ErpfsRt8bMrPneRe/qG8wR3WRTQdiFoQLaxAb5WrXs5Lvf
Ob+Dp+iyfYM0jnlPREhLApa/wgn8MyW+6E62+WVwKbVXMX2xUF9H07s+7ezAzRzKUO4JVqjS9Iwj
Vjk0nGshAe5grGQDGyNQcGupu348yCj0E+2ACsEZ/wqIBgjrW5ImWKMFknyKCdVgUo2IbEOvA5V2
ciCObGvm/jFbdQXdPXrMsDlLCJonGVvYtO61J2qyONou8RQj8+mS5O5y2fE0Fb0BFlexnRQvMB+h
8pHTv6Kh6NHfiPQvb75m7J+KBYoGlAhLXubIvQTHeGDSdNKrqwJBOTKpFngsZuYmm079GWFEGjnI
muSfYK5Sq37N6QRG2YDJm2yT+tXusYRVB6Xi1hRUMPrO4nwSbzgIJlKx5jfGAqBV9zx7rDwL7RYx
rau3Zv3PBMbnMOcFKfShKJhXln8CfpJuu2Qfy7wYBcOiym/qzzQh4Ok86d4ssLMPH/gTFmkZPlYX
dHBIGFTbHUm8YLI9rmvAXwFVfFeALv0p0en3ybFn+tl4iDRWE49BCzMwTc9l8JdQ9ylp5lm6Z1VX
DV0U5GyODZN/2XBFyNkORBsbIDv0ty6BOvogcHXqkdNqT7v4UGlqketF9aul/KnVtXUAwVerJaO6
rHG2rFtk5OpbwLwDGwIbPsJd8ptJnIvDP7HQLfjPVGcBgXgBdKFPnvFpcoZ+kDOtx+WG1WUsg5bE
0FBxWGbxtM4gjhOG0Fjbwn4SHc+80OSjj5uHNn7n0CWtL/QEGLBu9gc8MzP06uzczL9hTSVA0ry9
jot/GYLWqnuGEdc3vwVNvzML6sdwI3GFb5To3g7MNzC8eMNLxRPQbGoEIL2BGXIfGsgYYuB0G7P9
01tivnaK+t7iJzYcFITtubA24xlb4npRbypg+IFnhlz1gMN64zByNAa0CIwswvwQg1eYxY8yExy9
kaZjQrQRHQ7YS7D5Iv5NIh7Zv7L4rpCwEM+1S/Vfe/4XfRuoI1Rpl2n/sHF5Rp6QYeQLvrZmeazf
kHva0otU4e21uFFYInf3ZPg3ICbSHdRd2KVP03QhLIsUZQNPkhUQ7+bJSJ1BK3OsKPIfq5NMOgXS
vpbIQbzThgxsqZv53Cc4zjKy0EH6GtG2ryvfSQiNhUJi4uugO1CUX5MUMP4MBjV216h2LybWNEzN
9uSbIX6wp8YQurB01+S450dxjoJac+Z/GbaspvrRo8OgHEUfbGSqkjjbxPiS82g4EUcu8xdK00MK
TW8+AdjrxcGprnJ4CFhmBE/jBeVcJ95NiXnbI4NKZ0xeEdF0saX91FFE2UjjTPKnuvRe/5A9B8Mi
Gn5KfITMe0AAnkIErpBS1Sf9SA80wdzaAXPRNbjDfFjYKKtR/qeYv0lFI8yKZm0MT6v6aYxXLdkB
D1yb/b7itVShAt6N+Qwl3kmY8J4UVgKBThmyfMUad+/dGj6T+JOcjQhbsDZ4RukhOQNDxCvPEtka
nyKDT7CTI451V7HXleWJ/GSMa3bJLYM+Y8clPpv4TaCNIARMOUx5OqZyR7+K/29yNn37YtjTqh7/
zdxPfHoyB3V6ghPdoo5NWcaad1o8klZSBuvqwFhtTxyrB+IR5dzKiby0uiFMZaJr5oc5PgfSW1R+
SIPHJE1P71GOSar4N2SsH+6yjM7RJ5kAXqSFcrXRvUC/2vp5UFyoTHF2a6cXVmJDjJ+8+00R1w2Y
L6fF18QBmQwxiSpbKnFDPaftcep+lSrdNtzuoL02M4mi5edyAKY5ZvqYgV79LBdrOiNMrV6GnjS2
+T8r+qqUdG9WXzYjVqxt9sAKYl1a14LmBRMYeYps1LmgkGI0nmQf65553zYXp6QnIJwkB2LbSGVE
Zdx/Ql9AVbZL8t//i7aHYr9GeAZ1xtebHFNmy5nrcDSZqKdBcPVc3ENJr548dQ0j03kBzgu+nijC
UbuKlmyMb2LAURWdiPrV8q1TXlvpMnBMk6gycNBMR5XUYAIEbIPjfq+axMbtY2NPIKb4gdzTV7+z
ClQGVh7QDTSNIMJRIqAATp8TW4noZ55+LEQBPcVkXh9VDUHqSDAT+86eRSqvLE+l35ZXiw4zMX5C
ZtVygl3wOaXXtL2LYtsqyCG3gXYrHFQQmMZLbSUlkJS4BVN0rmAc0P+Um2FEaUqeYoewAatZg9Hy
tw/xt96NcOC3B0WwtHhMNSQoV3Irk8sQnuCtxIzfcYE583BSnmyXUl6+fr/QZ1Gw0PngTjVR7LJU
KHJP/132FZodewtPc5jRAoFCeU1NDJJrPT2wSBBQyjmd+3ejPQGzj+YdQXaV/cz6PYxr1EtAqmo6
5XwEoq6t5CvOL54L+8qesu+OIKgmErK0/jxIf5Z2jp9SgKMGm1ODLIZVaAJIIWNlXrXcNWf4XOQk
uLjPaKzslututeATbQ3o4ap8JZEWXly8ThV2OUuHR8QpCoOODc+KEsxutixScWciUFn+QKs+q/xe
yourD3eD20kf5kh0kB/Z9Bnw4icemnlDHliBuIB7ErqbFCLc/q0NNxwPYRuhxB25Z1zFJOYD8/c9
SG0cSCC1P3XtXo3+xJ4AU6DO4Bq7EsopVIIyORUl7wWqpNV0SuxXEkuoITaErur1A/UOuR5t9q/E
EgVPqIXTn3pzRgcCo9zXHFTdGh3CuadlPYep1w03ECFUMydiZCteoOKFPZ00GrC2aUPYSSteHO0q
Xp9oOkbWv0T7jPS3dv4epRdHfKnVljlujxqbrabTwx7XLfasnBHNP0W9R13AgGnNGoCBH8Jbr60P
pmHgwoBUd9HZkhnxvsDJi9HHICnYxrdsqXeH/Xdc7RhgELoKIYb/4ZvySl5yAdAsY+X303gvz9q9
Rx2pKAvFvVlhsFmpyiGHZ5P9lBhyZY9SW0E7vrfuFsIfoU/b6FseTnV3LtkABvWvhvV3YEBKEy6z
PdYQCfuh/hTBirI113/4uPye18m0v2FOJDMWYFGhHL9xiWDdn5WD6B9JjyueLwBdH6SR7qP9TJtr
nJ/H9FLMXzriBo1NV4VdZR8xXLEORn2bHMyi3MYJOyGULsOhRaPC6EPDYnit9BfbpjRrtqqxr1o3
gCHSsc0dtmF1HaKvAVhwPQO37AcXepZvQ18vxI+RbnFtDDap3PIxQY8FD4wgLyYY4LCL+LUjvzfL
//TxUMvHKOPTcj7qadfFNnp6PP0XuXpvy8oFwIGCXra5MXYx71wptiS5Q1a5pok/IhrJFPAWZH/y
KzjZWQIrSOej72zyk2nHspdJwTxjXPSfRClRb97kYT/MhCfmh5wkr6DijTumbCjkXT4Tg8N1NKo3
oVzp56r0GuPiYoy+Numg1LMWeHbqWqlGcpRYS84rZm5sWlDxSqpw7uTZlTgSK4wdJBRSMUVAQvLu
WXLKIMvM6z9VuAjTVDrwiUO+b1uX5OlVh/snIdlHj9YoqDsSt3L+bnQIBJ9XaILTN4ommb1t8P8t
7/L+9RqbPoXrglusXab/FWuy1rjlxqaT7UM0fubwHgbAwyW1ZI/Kr0XZ/RjGV5AdnkO4iy6vU8MF
lgr28EcevgzjNbduJqpVZG/US8zGmjfAlVp9ZUUyLGy0NfvonlBSojZmM94Q9u7nKYMKtBZtAIMy
OuFn2qYkBZtx/hk0RyO7Z6CnGDM3nH9Uix9oV7CSx5BosJDZJNVRD7Vbpt0DkGmui/DPxHnpRLih
Q8ZnJ4JqSFWx5q+WYUUWHJThT/+xpotieqbqtjn+BT6VX9i3EyDLLPUTFMfTjeJPY9iiv5rNsU15
2n1zYI1/MZutogkc025XqDtAJLScXphg6EPCXTbp1oER2c7NK5okkAVTrG24EUeCAJOW66+JcdNy
lk/rpPjsksNSiEQ59bpQVoW6F8m/pPAT2kBOH8JvJv1JlqaxKN32/HotZZuh72RUcDsiOFsoAJp9
HN/JBzK0tWMc2Q8Fw5edXQHYGBbYp+Se2helerK8QyirmxchA+9CL0aPwVdwcPJrM7yoJVF3Huuj
KtNce7gy4NbsAx9xEL/YxkuD6DXC+Dp3e0u+SvJ54NZH+MPuxmZap6bfQsFMgVIM5XhYnUQIUDsB
utpfzPacMmRX2kvcnyYAXwODBvKn5OVMIreVIdpyx666eMeY2bSpZhB8wK5TCCEzPlSjYugGxIO9
R5O+KSBQU/ObRSV6MbIJd+QdetgpWBySWkUk7qG04Ww8u/6E3x6OFUuY9wqONuSplW7w1d4k7epY
+NIYQZX61Rz+4+g8dhtXsjD8RATIYjFtLYnK2ZLDhmgn5pz59PfjBWYxmOlu2zJZdc4fr0Zy9ZkS
hLjL99J4TP0/Oo4ExZTsMPktSF5nYtbDlil/pL/2mlWQf4Wat8kMApCLt3J4BtmtpyyPlkOTBXLb
lPfR4wlfFQ69dD125JcpwNhAzy/LMCS1gnoYBVR/8QC0s9XUQmSiLUi2HuirfY21vTIee4cD7VFL
6c7BlBWhkAlD/09kA7tobpL9Jqp+bAxwL+B/1PCHSJ9ra/qVNpHVj8PSk6zOdo4GMndrxsNSkgL5
N8MqYtxQboDlKeFz4OxILlZ/i7TlqF5CeS60A1FhDHMRFb6QK6mOnJFmiGYR6R+ooj19WXYE/Pym
tpsC+jLStCjDJZBOwaOvFW/Uc5LIuq2DQ8ZsHRBbUNXhi/ReTWNlT4saDWQdvjucOuN4NbIf/OlG
705I3WBHUdSL4gztX+YBwvJnmtM2tPaYkTifa66N2blzyrQv8hnwXfotSUTH7mfSxhfHnHayoJh8
9v0++V82NSkINckPJrqJDLUEfm/87zZIdviBPoXnn6BO23sEzl7lF8RtEZDBEf0V8xHFW15Fv2n+
yYcKL5z5nw0wHMkq9qwlKAgoTA/id8xhZLmJ0I7q6DpVyOaHyTbqCdguKAZcSyAPO4s3TIKmXUkQ
tUaOK7xQyj+ezHhYU1Ji4TMuN455UwAsK7Evy7XKS1fjWc3FBg9fjPkxoi8jnqHQw+T9MogQJQ1I
tNDzTRmjaVyixB4Vbj+AZ5+AhLYrN3rP+vSwim+9NikU+FHBNwagiP4fbxuJFrr8g3Mo072dIXVA
pMGbuge4ciJiXT/QjbCvkZObgfvlNEXsHOgQfGmxQKkNuEp1jE7Yxr3GxUxgsOac2xZwuqOCi5uw
W8E9iGdQN3vH+dSSx5xslmhE/drRYjwFwblg31ZSB6ysJGq5XVXqOaza5VD8tggGtKVubSMykCft
LUNVSMPxQpmekfmMhguJLk7lZsTI1M8mYnzMr0EDCBvvQkkAa/GpQk9kVHKYTXNosBtGxqGydkUR
Qivdq5giXZ2FRb1bcMfRUw9e8VHbKiT7qVbipaWeiwn91A1pgFPheL14htvOe4a4kCrKxHtQw9eB
o8k22T+GlSzGNZygTb5YzlaE7JaV9y20ngI0biQ4kaKBsV9Z0ZvqnxwsN2X5W1EKwycATuDtyRbg
b5k2Bw8Zli3zJyBcviABfxNGtwCPXNq9W/AzHnIX82mjU0RCjJWSCzZm2Ik/Ff8qypMsn/ZwjUe3
sLf9KUqPLDDEg/ShO3E/5X8ZWqo83uJlBOXs06WYrmnDWN6uVNw7RCnHO+itpN6IB7oz3dxM5rrJ
b3JYpRrL/mrQoQpqgGdklnn3L0WR4md3OlJxtF8z8wxNBVTZQXHssoEw3KU/XElTEMNWtq99+ykI
KQ/+ifjkJRsd5NovH73hgBZPCy6KlSHrrSkvg/mqEgKhOv/yGFPCLU4ZJoaVMQJf43dZSIpDGdeq
v5HhtrAfSXGKKX0Ytvrwk3qb2ZhijOZSCzfj8Ovgu0sRg/IV8NoYp2wg7oyzmVodgU869r9QXlC/
MJgIjNaMv4qD6Lu/6Qlydwoncf7o9TYLvlDBhtYtntebNWEFnjwNDNZ8wFH0V3Vf6KvibDvjnH56
HAgXATUKLLcY2L/xl+IV7ZJzZr+q/dXjs00R8Uuk+Ct0rLA7MDzd1u9d/C8etbXGsYGai8CUK5Lv
McF/NqymAbaHjtpahSiQILmEqPxJVpX5u02Kcboi4s/u16jt2+hm+Xtsf2HxpVjfBiQ2gkGofslx
XYfrgAr6cCGjjZD3cWJwbNAPvMoQu6/bfhRUN4jLgIa4QVmizjdbSymS2/vXkgxtTHL6jx7jr0LJ
CgCOfoQFsU3udXDsWo4QZ6l6dzAMaZX0p95S1DkF1i83DTc4HYf60jXe0slOo6lj2/9DC7Wu+wIV
V71opbMhg33ZAfVP8c2eJer1p5y9Up96OcO2lMfFwNee5A7/qdpnYRMMbfP9s8pC1ryMDOA6A0zM
FJXy3TSqeqezdjhkFR2DgGUffvzRM3KU4UWxYFHpeswJDAR4DNidC+2jugkfUvhZ35MIPTLdEbyk
7JxcfrJ1FfXQDp+Kkm+4AhjmVQ6VZs3STMJI5f0KUCRr0egnc+L53lQmeRTu+BVOGxEw4k+f5Kko
8Pb98CXNR0C0ErUF1He92NZZUQ728JzLUsZ12K0Uwx3J5MYpIu9TvgcjHeWm5gfRv8P+uyOuZK4A
T/p9Lz/SaKuN7x7ZI7U8+hot3xcWIQWPVI8lCOWY/cwRUpbn2YSd/tUfZTYsKhRgEFiiveuoQwoe
QZauJFxN5lGap1HfxdZ7Sq9zvkHPjVxBf4DRehkp3kucGwyxBDe9WGjKJ95Le+5afWawpBa3/WSv
Jp5XMyP9Cs6K/BPFwlgAKvAWV6/SAoT7NyXEP3h/enpQjb1EmIAdukNFGDzwhOnDU+j7LGEW5RGg
vIFluqrI7D4avBix6drzr/NHzw/1jMfVe1yUSXDTsYEJBpeBCSeGWBz921Dei9hggP1np2ctp8V2
hlnXcbtDYoL5NyUfufV3g/6p9eQZpkvzS0XUTMZKM54jzIt58h5kX5FzNfKdfPebhUNeJQgy+WwS
Jy1wgJYiJUdkKPg8GSyrIXghMsE3b2ozp2ah00q4oNmMPbHvu2DXESUXcdZSTKMhSJyV9bNfsfHb
ZatuRt1VSDTLnzl6y1FeDTwBEYp/ka3SbK/gziK1QS7ElxAbjTUu8c4x8t9MObM3pqi0lTmo7Lts
l3DeY8ZcgIgPquHsEEHWU3dKeSp94O/kL1mfTXBNJpUmMAI30XERsUT9VNunrj12C3/aT+pB635K
5UYbcSgOfKwosNtxjePjpfqnzPxHh3YW4A9os+VBsLGsGeHSLr9Tb2X2TDj+rzKsevkDeJx4rkGA
g66xc7HhBNp3UTovJpKbFgBCvsdiUQbgCo+EKwLpuYuBQDvKjECwx6ijoSmelvLWEbGQ+De7vmAT
A4g0ulfyiWv/GVsWACcLRLsZUDZoPSkNuOB8Z+nzLyMTnM/AlYKTu9P/WfU9a/nWk2MXH4kG63GO
J95OL/9wdJrqlz0uJU26OLxE62oKJdyTx2/yZ2jPRDV23bMjlnZwXgfGMkV8hqJYm8l1xGjXoMoN
+FYoiljEQFvanMA3yxXhMZ0IN89S9dd5lK1U8Wi8zZwNZa3k9D6CZdboFlum1/yQDa5jYO9Iz4JM
GWsjqx2lZ5zgeyveB/IEb4SH76ukRmzSoYmpeZm0CxugKY95e+wpzU53cbFUzJWP91fd4zWU+WcN
kBnbj8C42+0foQ6FdRnyO/JEDoMyPXAlVxGv8WqsGJ8vbcnfgWkl3Ye+W7Jfl3W5yYJDyXtep+ky
EDeJtpyMwfkiKoLN2Nyz5o5enZDOQ1lum39cq5xDBe1FycMP2GpeEo0E5iXakNS6dcMVEN+eCK6/
peLIFdV/mALV3hsRVIvyDsUMpQGFGXKH5fRlcNpQmoDdvNkgepIUsohbl9+1zzS+NW23aN4ymE6V
T5UmkA/N5m5taT1U45VGZRfHMSr7MLyjIMr5eYFy4MfR99p3g91s7nuoEWrHuFkF6vKE1KPM0fdY
73iwP8yD6qyz8twimw/9u9duPW2ZWfukaS5Eli1DEKPQJw+RTGE6wFp03AJieI1Vu5QAUpM76/LH
Z2X5SK1veJnVhLHHjasVF1LRrsJHZ3d3clOXQDPZBLsWnYjAJXfO637JfagrmlFCdIP0a+lHZboa
LeFi6U1trwO5m97eSL5iAk+S4Tc3LnHBHQ2UVLk2AhoCeSk0rSBEu0scfHjje4OEnQPpPQx+K4nI
1N4TbFfQVuwMy7Jw1gqjn/LBiGDPVyUWXxJTUwYXFWKHURA/fY7EBjMsjHfavfr9NnkGIZpYKQko
u6I+YjlWkMyiDxvIfEVtUxlvI7kdHcpex/kdst0Ei2F7P736LsS48kmHN9sPFuWxIGLTRl5COlSA
FkMCQiUh52q0U4xV9zDJJMXHHexwCAHaFsmSy70gwQ7Frwaab1O5u+qnL+B6o/vRUFQMdG+DtB5i
bZeZh5LxcDAefbwflc3AL0iMJINpMCC5seWYmYz4GmfA4NqCd4+oeJ2fLmjeetr+moaB1iIF6i71
YwFdVV2V6Uic0YKlGmMJp2AWuCbRLeQpUfXtqauOz2AWS8tVRFRxXRx55DJ4Q2Cf3PpNGbNAEUg2
qk2ukP6rts5DcpIUdbVRwdFNew4Bx+LfaJGBAvzeoJhLj6J4sZi8RtSwSBPKNQ+4jE6GuvXZ/eml
ZCknPaF8AfOpzU/tEUbf6LoVdRUZC9V/16uPMvqVhCGrdNJOMwEommdR7hzyXItXwY2Mub/Zy+HC
L5lEBemc5qSTHr6etnEW/hIILgUdrn4KnazOvUAwQpC5szFr9JyIBTcdUVhkHqp7z6BnDzVavWxQ
Q3Hagy/Mkgt0/5wvBe9BMiA96J5YVJZVfI/NyTU7mkKG5iHML4xs7mTgRiIW1l8o8ibRQcu8eRkV
AvkHpGz82UxI2H++HHh5mHqIqvN3CzED3UmX0i4WORnWHd3otN60hrqW4p5W75FSbY3miTe7Cj+8
zODOQm1qXTvrow1xcIJJ6d19BI9NGKNbT1tPyAW06NTWfxQbrmpEdYLBAJXg4I8bPZJosYNLSXl5
xcfvABwSTRrUC4WQigJhomQ8i43PON22+aWqjj7Wg5BkYj3KHgnWfwfzXam5indJ0D/q6SpkAHfI
2Blp6k6ECa40y5uBWuRzIF6dlstFT6AcdffLoBEvklyVtqMF0S3h3VTKYtGRdiQhYQlzJ+9vpFst
+OeQBgdVCGNbHxpKtZL6nlIv4XMq2oY7+G4EZksY8EsP3YjjgbwkKnTQr9jw0FNkwmNBDGH862nD
JdST/WFDpdS2m2io8lY2RQolCEbUcIax4+BtWsgeHQUwi04XllPG61H+hKbJ2CHQv6BbHN1qhCox
J5wvIC5LnJUZLJ8cQ1SLOPyxTgGhDmQomHhgHaYfQRIpwes8QkdsZKsIeVc2vFEas5mi2xDCq3Jx
xOh/MBggrsY6JoyF0LDl04cmrfaVbNAzMrOd1B0EmAn61vpL88g7qOr4BboiirYpBSij49azKf/h
j7+tfcVghbvy6lWcgzC3ZJPJ7OooH4r3L7UP5CwuhvHReddE+5DlR0VoHtvBdMqyUxB9CnEtKK/0
eeEqbr1xgIKEXGEcIaFgJB8r4PwBMyxFypX7hmd6EWmvanKXzecUvWvOsYZGG+2niloHyjOC6jZK
b+E7IKsCnFpwPgbcW/RFwh8CuUyTfUqHch2AeoX1cfbfFyoqruo3juz7OKtkA1oZ0/DbKZgZySfM
2KpJS3iptLNK+Yx97ZP2pe/nG4xYD+I54+Yc2MWeylEneI8Qywsd3aFCPVPAv8Bs0KXRJgEz7PCJ
0Qe3SAEaBeo+E/tFYegEi8y/0P6p4ul3Ou4Zka8GRVnBKxDRDRVtNiCY7C2l3FDowIWhIRf/7ioo
srrxObH1Q96XELflX0PInMVTQUwZFzWB6npIfFW5KttqQ4L3KkSoOHQMNaGHNHNjVMc+kpS2xXet
+o5odUxoI6qqt7LxqQG6URViNJt+2HlZcQ5ljFfHflEhp0qd5bUbVxRRA+d85vO3Pn8YdbsaHZO7
IIMLNx0Uq/NaRWhLCIAhdoUw+EU0BMI23V+qR6fa0H4V1ExB/79AZdGCXSr2q26e6S4gioYLhrwQ
Q28Qng74qNtlghoB1NR0sNG5XHtBg/sO4iMiNEqEPzgjCNVkZgrQp2+lsRcwB0hSPXn1rHe7O8iI
47ZfyzrZl++C2WaCSM4xvTaWsfDjT6v736xFlbdCbM+Ryu4SCWFX64QY09QSR27I5NYrwYvH0jMR
DODUmBL7expzQWxS0DTThi+cqECSDH/Qmodam3fDqzQvYe/AGROMR4pev3bQ0HTpIpXfef4zqTHO
/4n8QbeCWa6LL9SMJyV6D1CfKx82Ix3zWWW7LRpf9J+hj7AIUnSrVTxm+6IhDkjfqQ29SeKo+v9U
+OoClYq6AKS7FLpxHo30mUHVsYjIbNcSfZ8gx5s0ekTjgxHIuRNhoaIJtLHtWPm3VYxuO/wRMRNj
jqgQqAHHwOvPIfP6SZHrTt3Zpr6PMwvDVc/krvPLnpPBCA1gJrMr0iqHm2Z+U9E2Ie8hzx7/S918
6ehuKLaFqt8R2qIDHQ79PRJzBOtLowO+GXT6bnyIuwDvz5KXgIKf4NsaLwzIQnmLbIxEQCA2qpik
exQlSQ/qI48jgsaYtcjJndudQAC89JD2r46IMeYxmiNEEcucp6nml6CF76XNdULbeZ8hlLVJCnWj
5Avxs9/euuIqS4L7+JmThY0cAIvcS2NhhUerLWHMwSOXukbM/rJ33pETRJm+1GFE1773sBUCA8VS
5fxW7M4lZ/slAtwiQyWArODIiu1lRgpVsI21bWCYRB4/Bw/xGQmdsFbQMT+SZ73Ej5BbtWtgkaSh
k680EuAP8jfEd8dk++z5tO6oXyv+W+ltpHpRx31a7Ya/lLg+e1QWJXKReZeFZdPqC/2VqD+ovjrk
GRr0yzQh6YBX85DUnFiaom6jYRjqAP6GENSgOcX9jzRKgogxDuwtQYe0xnf7nRfw0nNmWcLE2rsV
oJZMByLilsRHYoayDOvFxzyVqNPKsrt1rDFPUSOckjGImrJejUTre9gD5hSRztggf0uRBvpqvrXE
I0S6PyT5cv5XUsCUvMHHFN0bEgL9ddkcx3an2OBJ2/SRKW+t/zV7DPhPiaBLX1XeLiUvqyYWZnpV
Qhcppw/3o/MIXPHp2MXNCtFOkmleUemozRQgkVo6IVcCK8eIHIkevivmzqOHWiWH/xiBo2M23swv
T1M8E7pkmdaj6qKGcgMs9wneA+rs/o0sAU3XbhsnwaUO1qQBxgbJlneKbk4DpLK8+Hm7RnSZ8Gj4
1OvtQXFHuZ77CQiPo5WqJ0DnjGkp0N2M7g7VpdzLibfJsDKTS0KDon9ggaDkYRYiYxT3KffswNtx
N1LCaqPJBMMclgbAfUOo5mtbrMl7MeI1aU3YRkYImGIzClfo6DaeCi73uyjPuVgUeHsyGmW8KCaz
584V2k6oIr74Ol0dfaiwr77qDhAtcMD4XlBmODRA1/pXjou0aM5mu62ye4MmYPitmbWrksuofqPM
7YVtkeqBxJjbM747EPahmrgtaO1o8mMCkV9zYKvW/9Gio/4xqee6hqcQa+E7B7ZpEDrJWTEFaynD
ZVlNa/TquBv0QUEh8xSsQHH0Nkadm1dXP4FF8rcFHVsx7CxJvanqrQeDyeHsCyz7PVfJAKqD17W5
qdDOkspiPkDBBybp7YQZT4GLH0X3NxFvW5MPjuOdipxTN6wa414i8m/sp61WjN+X2D804dFiDhSK
w4B9CPSz01wMC3pF3TvZc7CS5cgmbRYfukbCqkrhNuZWnJBlTrRi4rtz6MqQHFP9Wul/AbSEoj2L
Ocq+3zlYHo30n2xTMLgMAfeRymbqryOdTYw/UdOCVfxLC0rbyGRgXDrZ6jWhoQ37dviWxxuajEBh
EPJuxqjYgdJp3iVHD5Fgp1KsH4dDYmSZrOp71bo6scI4QAgyR3FDqhjxja+R5ba1v8yC+J7T46Zd
hvAYTB+IBkJnRtQbo6KbTC59i9ZS570dr75xKpnCyZB3p2xDFgtmJt3AoYdUdVboefjWU3rl3yYw
jpYXD0wdL7VPt2q8UszGRb3ZkUQQgoJ7GcMx3i1UZppA8kGOtfjTiKaJehv35lortmEAO+/7OzW8
BP13jOpfFIKRIlrbBgyC8tZwkGtYWk1/9nIiBZjzp2E+2uisJgy+Lk6zbReeJu9mV3eLOggzQ/Uz
uFp+BjAjNRmFJ+tsA8X95csZRyIzHYnHbyiWCTVJ3pvZH7sM6RCCIMMhUAyleiRvyrvjmEvH/4io
8Sx5V6SyQKdFPZspsW0uSgi/DJYi2KTWziJ1N9fE3lcgsA0WC97t6GprrzGRDaTouI0yUfTcuElN
aFelgSETMIkAzwKY1fRqXUYVFNuPzSKES//FQrTA7zpu8KDygVe4SjAzcCehuV0RtGOiUTU/JPE9
4bD1zF3pvQ3DXpbKL/z5PaszqGgTnz2XCLUPKr2oPkcB5Wob0/Y4X0j/ypHBK/zQAr+2ug3iHy38
aKHQBmvctv0uq3qW0M6lbHPdCXgJZvkQ30UPMFjQOJGnJHK3af0ZKSHmJ2eZhJfCsUkbNCyk6SBU
mtltbOFs56e3+KzBBmgtR6tcgI5ND9Vm8VY7KqvTtwluWMT/WoQ1BRaeFBWMzJg3kGIkHoq3wvm1
u2M0tLCEmNi0AArHWSHu/BcCw3lacGh0dGU+AJ9H8m/VHadmRFlCID+IeIuxwjfoLyOYxnO4qfSh
3vfm/9sqXYDsYr5nLi32wZZOLSWrENfjo6mHel2iPzEFPnVu3g6el7ErlvV7RmYS/oBha1OLJjRJ
LAGOjoFvYzJfElmti+lpgvMyLvuvE7IYh3YgTZBzzYiIvDECx9cFLjietESvdwhgllZtbsKJPCSS
7crGQi89YyOPcCKmO7BWvkGdKP5v0S0r9W4MwYqCQlb558DjL0AHO2riKENrzF8SGAjrCI9ZTB96
BFuTZv0fJjjgtNqD3KI3WlrumCfYT6zR9U3908DRmsBE2XclB5NN1j1W05TDI0Zx7/lkY+L0aQbw
R+KNdQT/oc2rbW1Zx5jOoV0xrnh8zJjhFlbDUVRX7wqatApreOvtrPaLe8tH/JJjYEgy2tss9RnC
fxGKhqvCWk2UwKM19+ixVWRxzSadYunyDWdtOjbfpUmy/5CTZpBjT6JjEFFkHHpLpfk3qgRtSP3g
83Zm9qwe9rcJB01upGyGmB54ZMuyd4MGfB6uIuI673ho8gqPuL9twND75l/aXigOOtMqvqAS+8XC
9O0gszKq8ZSZzzlkQXUOCTqCfvIw7bYLO0Ho1sRkPTmUS0ikHr4TnEzYDav85g9e21zfqtNnl2Po
BJ+qUrehmc7JxwdGA2idbE4yXoUIjTwNyBInclw5ezvdq8SXmaWzbpPwXHZgbanyaVejeOkIrLX+
BdCjPl7MFAAr0hc6kbVKhKg+y90YU7rTbczs0KGoGNKtHrVLm1dZnTY+uu0xPypIRxzAO0GMc9Z/
F2zuIxobrcPpTTg4lzk/u1y14kz2njtVGHxpYbBIe64Soq/ze4NCwps/3oEvEaNMN0YEHGOLfPxU
IEinxvwlctRdpKa0yESLTKS7ZAJdQSuKfipvH3wMW7ruyLjiMkFdoGv+WkkPlN4Ar5FjXpQTlpg5
kbNdhol2KKvgXI24f7DJtKR0mmaz0XrQXyNj5K0uFERuxGznFckttYZNgUFEImrMIW5FczO5Hh2N
Zbdjuy+DgroxhZb6v3RMxpeq7c5hQBsmGXKO6rDCrcksWjp1umSzWCs6UxKbqAdfxGzVtdBjAZOk
8fCwFno1p2hod0ut1A/s/69xAFpvk+xwbEmmZohaOogfsrZY6KypCpaClO6bsSW5lkw3UycStrGX
ik5mO4YrQpda8q11XdkqbL4tB8hT79etcL56llSPZzmS2t8EN8bdAdsqF7YwlnDmmG8WKhbuXGc9
0OP3yCieAUumBrHbpALMonMbrDgoL1+67tciv28qGZyDkrQIcH3fPGt9tByQfScIdUhwdmdnNjie
q/s93Cfzg7Zu0l2bmysjerWA9RUaGJPxxwhJ5tW/xxLdxz/DJo6mJfFaj44OqmbFSh6DOXyMyhFh
3yDQPtoJzW4kSHbrTC2eNIoga+97nIzS/87HeN/5zqyPXWZF8Wpar01ukIxTE4yd+yRhkPHTXJ3q
YdlHS8+Rb306FXVYA55Dn5zuxr4WTX81EHt7XNk197CO1q591misKEOJybpOH71l7UPf2aR6jSyA
Uy0dz4Hi/IxlSHIe0uQBSUwV4Fy8tw5mzZy5l3AnioGFgVxSzFaqe94pYNvGLmysTR95MOkoG0qi
42h5wLyLMr/BqRey9sgfsloXecTqOosauB7JoZZGxIb7LvT3GHRKxF+tBdQeGb90y7I9aQTbQHb6
mPrCehOPdOk1AXWsEfvDWeO5b1vCF3B35P6/CTGv57cjDE2Fv5xopKC4iQzLjWIsUYzg58+yb7Dy
oaQrMv2pHPvbCWcJF4UtWr+UkIlQBfC1zioHXBuxsPU1imocaGarUDJybq2K3/VGQe2r8/LowBR5
n92SuevTY1yjZ6/rnwVHZdlxBp+hMVXot0C/EylfOofCYHKpHg7uoIjtJdjrLcIYygByCf78EWEP
132P+hH2YNjvsPWhw46ONbPas76oR/X8O5ZflSRS1b+kMWLgHisw5/Vci5GPxFS3xINQBKSB1A2W
S849637E5kuIRhnaq17od4V8jAkBFRndyw62NsWvZnIveymRnl64mWCzg5n85cGo+Z1VRPqpofrw
MAW0QiVVvUfYKzcRtWNKaR2mMNqRV0ip2Pxy0+1N7Os5rSn+8DgqIzT1Esee7xBxxlXi+J2rzRJb
RDnw7PpvrbcvOEZLp1pNuf3RxUMKnGWtmfwogoshWUnupALNJGcajapjXIcAsADgd7JQBfEwCoyy
Q3CrYdf5izyXXzRPbcOGHHCeaxBZDPM7mwSiqiHgXH2X7IW1WPaovY2S7uyM7Jx7RQ9JjdWwwIhU
Nh25l9ZLkX1NBq5W4N1ad3C70YpW1K6Jd8FKSde3dxEORA16aEhLt8ITrabVdjQiVtZwpUBsF2Kf
jFfPb/Y1dcpppR517BkyTxapcfSSdBNSkU4y36feNbvU1gnBaKlG3cVzD51xK1QBFYguFYBGdOmf
AqsYqwo3D2no6dwsvK95z0oDkRdyJIEjpgd2DGO56f1sW3Xo5/VxnSKZpDNmFTPvmUgahR2ui5pk
rar8HDvrLTFHRFrfOQikRnCt5YlF1HykuX6MDOhnDqvEaW7UlS91WO+2EtCe04lAt5cQgKJUyULo
89Osio8J2MsBHIiru5H4QQnOq22wJDewiY225DKlNFjfC7t1iRWo8ssg2rlz5GfuTh6YZyv1NkTt
RWPmySaLoa5ZV465pY37RSblowl69oo3vHtEryYri6klL8uVJrvtyHDiNB7Jac9ZaqYwFdrULQqm
uw7bWlz4294c91K110WXrct56yGzjnGehhj6A2zeDjhy2okjItazWH1n20KVoroRwkK1D19D/+mn
2tlwkAGD6TUjDUvXBC1AyXyYjjdPpSYHDxU+162jEHfG2TVyoEW4/jJPPAU2W/iJsKX7E75MUAVL
uZ+bxbnr/Z8XaqwYennRu7UsUFh41OdO+TkC2JLVyuYVK5R/bXqRZkRoNCwV/aZ9SDAIzsBRPZU1
cGCV/g3x5BYsS43m7Z0gXNtJdu6rbFcSzmDzcfscEAUxR1n1juKUbaC58eFHaKQkormunW4yP3SS
EcQO4a4ZqhRSyOyaWTFzTo3vHT0rPlutvUwG9jYaEUvMrrA9UVyth1J3IxoLExG5EtGqE6uu0Kyd
HxKjxhqsAgho3CSY4C1VHAmbzetXySDhPKIQ+6hnIiGix6Fg6an4Nn8gc2wRLnp8+DWyLSjExVDm
5x6npk8gT+bR1gBr6EmoAYZiC3Zja0IeFMWAVhD/Puu6aqnUleTrrN7Z6FkTTFYFmVkGbndCPkg5
Xnvk0pgWeSzZW8CCGlYxVz1QEfdTVsR7m1Yqq/KPDJIo6rxTiNlFdtkqCOGrFH+jjdambopVwVxO
0D5y3frWeMqjwn3bwAoMGKAnoJIx5Sz22hVEf9+BhagBOXPayiM/Rc163mFY2ZXO/0Ml2MLSk00g
wVV6b1fQdWSaJDXxTZkSK9nTbOhvQPrJZxBrvCP47gp05DZmVPntlZ/0B3rRmwbikPnq0iGKISNc
ysk3TEbr0JveHJNuq6Dn7mQPwupt6F8VQWEBbH6vvqbZMlbR+ZFP2Mly0U8Mh555mQwFiIBaGoPw
HxQcs1bEGgG5MuK4dIKInd5tAV69zv9oaNqMU3SNacWrgNSZbAiP8I8KYQVyg42cELInjGL4dWSU
7A3T+dHlV5wzVfvK3dHNY68N614fMKdrq5HRfwiUV8WhlKJpjo33144/abhsuBwjf56PtL3lKGSg
fdbGI5qcla/+9uavYng3lf1ixuvr8k83+4WPTGJIVPBYfVfa7DlJtSKCb6njNFHBCVJ+VKFfBbnk
QwpzzDoZc0Rg41XgcEl1I2SvRRdXkz4M34f1R5aEaiJNqqYNy9CrGTgYwrDughLXTsIm7y3jmtAK
u5/eLeROHabRVguPI06YIhjWgQKwWcqdpjfbIgn2BrzqUD1kfWoHmB8VGNDzJI5saFTsDiZJQ3is
TjjwNpqqIN1wrmQFkrGNuZJRHEXDJpXdwYc7tmM8CyHGWWFjJsroR/G2FloPTUUy2mb8paReVUn1
bxqHrQWyYnfl2pzQpFkt1wWf9kivAkEIhKEfxq58Wnayi+zp6gswNCvcSmzgOQnMnQpeOYX7Dt20
OlK1ahLJYMZrcpjXw/Dm2+MrQx8IqbqKHdJqdaQQMicHIjQy9AsJDnR755A1o2J+97Fgth7dGXlF
zOIAEOSjSoWcRZAsYo3Q+/o2mqeWnTmhpVf1sr+a1PSXPNKvPiRfS3FJDdKZTOU6K9RLjMShdQSV
qN+h/4AlX1sKdgmSHeuyQv07cw9kzXQmaXL6vuJPKzXWUeLEoDn3DZSL5IzoEfn2AykrgYakPD7V
RfjKS38ap+DNNmLuCWFmi0F7aqDyonwCNm2snOBVBFEFHNV/HJ3HcqzIFkW/iAi8maq8VxnZCSF3
8SSQQAJf34uevY4XIelWQeYxe69dINbS6l9B4A9hzlvAvX9jtYG/vY4R+cXtB50g1Wv0RKGPsQiZ
6UXFlNqWiyKmBGWEpxaXUQ7tPvUOwvipo13D3cgzd3BG/2GQxt4Ahy4GPoE5ypAuIZymQx8Mv23G
wB57W0Y2S0wmpRFxSoLvHalbfOezrZKNYDM8CpytA4sl42mOw5EetxF6vjitf8uB7E6XpiuX+XrE
d6AzpO5j6hGOHx+YnOH+U4yPtDE6hXARGkgHVWLcdWOmeNJSA41z7DuyXDyl2cIEM992dKdoCRz0
wan+6yD4inQdq2WNtQP+qm09D3qzmaewpel2G/JuZzcW2LoI9sVjaN90vLUJPKBw3Bs19a7OZV/B
bmGzeYx5U+vaeSUZ5AUR5zVs8ea4xXxoJ9D0kiONzrOXwsJj8ddaS49CVSO0hxXZk6EztzIZGZQM
N8PY2uiacRo4j5MRTKTy/iXlvMLlhzlYIGzWzsAyPiJmAgPCvsZB3w55Z9TWQyFudcB8KR53KevX
ABNvkZb7yGYz1zbsmotFSzSYxHGgufWuMEjmw2M6Knrr2PsxS/XacNwUmknBZaN/s7zXvEbgSH0t
smhmvbAAqw9WdCvhnJRR/5xP9sqX8XsE1NEX+WEo5K1nY6CP+U5reNrm/IcavYyVvfBj7tL7qqfh
FDceA6FqAWB/JRSvakvkFDw+cxhXiu2/ORuEPP/Njmlch2pfAoqoc+QpVvDX5k6CZrUDtuPdiCBM
8LQZYfHacNwQRYCgPJmOdgbWj89QRDrBX+WqUsGpwyumT/0jpvCeRnxTGfifCkieWPPK7LwhwrfQ
Thui6ynYmX4brr7WrdfWpoIzIvwHOQ+EK9HLmY3+ljZXjGZB5u4qJdCrUxLmRn4hxeHZVt9V/qr6
6VDbnI+1cwwsnbvnew5zcYDyVfbSGLD8gXXW2+AwDePOq2pgcoGxUi1jpRjLftQHZAWgU9RbqETF
uYWyEOQBtgfK5rq+myWCljLZ6ETsyQxphM/8tO0OludyhUQkmXQUajQNDorVsC8f1ehuXR3BrwuA
qHb2cfGqh0hR5hQRohA6L7gLcEm1GvEQzIu+BgsiEykUXJHlrDPzpCb3NWrarbSsc5/4G4udo1PG
C0Ov9rU3rO2mPRStQAaExIyR5b86LA6q5jmcL0El8Q7na5tQK2tkIeK5a1U1ryr7iorvqQVuUos1
gG+OIbZMZb+2pmhf6GqXZNNzWFWrAN0zWyAm39nCnrB94Wy2pqPFDCzsvBUXM/qmArYRMZfGZxuQ
rR4sfeikte6dTcmeJNO3HXKVIj8lIZdJ1JPf+8tDgaGH9DwoxsNECwWdkXR37mDnHKVgKiG595Gz
UwEsRZYwAmJIbXhocxgbjpnJGatuPjt/RTZLnCQbk6wlzBK2N3cNs8vV3ZN+BQCclQgLwJg0W10o
3GXBCSRN24triHiQu/Y+ym6pSuwETsRuhNK3ARg0ad8FXamJDNOO6mMe+5s0dX8ihWZDl1vDnjgQ
V356n3uQVJfv9FusEXKWbR1Kks8KZdyA2HvS1b5KGiTGf1GLIt/DqzlLEVq0L0bVXwode4qhXyzP
3zhNhZNr2A8OyP0sJgmC7bfmGacmCHeh5a2cXt40w8U4B7mDiao3RhjSzi7J4JO/6Qywdh+l0a/y
isMUpWLOxLA3sNSKbSRRwlJyO3XzXajPBol0GXw5jLZhzz6CifW2JzaEx5HinOefGTdynIyYcob4
ECsGtGn77brxvWL9vszdDotPyALeNtRsQ8owQOvOq9df/Ko8RUG2GIq7N1vqMSX6yVGv832BQ7hn
AwQEgQkb75pSnI/ufSadlHD+snQr6vd8Sg9ee7UhyCTZeMLssanxNATucMnTCUsnTgBE45atMH3L
RTpQ/s1gAeV/VEgGrE49xrE4eMq8m8Rs6VH1asfMyAZ31aIHehp1eIJAXV2FGpLCMnSK2fE/3eJ4
AqZR3AyvRstY/Wl1yLJPMSdKfwwpKP8UD13XOWBz0uEdlR1pSBFzIZn4DDvsJiSGKtykCUFKpFl6
wCtElW10tChTfa7H8moZZFyhPinT4jkw4RB4pyxKwFfJgvi7TKMYsY9V8huVHt0sor6YLU3t5Gsm
ePsBh2QvALnUxltcMMUc5aw2BoIB8dbOCkIwkPIPv53NNB1a3UoPu70+ukx/qk02RhjiAYG35qmW
+IUCsQxVZKKjoUqbglNc9jcbCXDK0abp7Tny3WuVJWdPH9dm5mxV2XF/djgsPOJrLo54mcJnbaSc
GbxL6xtY/3ERFNU1FdZhjOXOx701oTGWpvas+R5WSQbDRF1afXfJIE43MUz+YAp2Y4Ss0QJsPc+c
yV7INCyYdFNa050iyMrJTAsEkgcxmou6OGSDvmj69yBvN5HDFQk9TnnNoiUVMeEY4vexZELEHeeH
2YheVzpkX3NDfT4jvg2OrmiTdcXO0ZyzxmWtooinnqhzMFJJAVCSjCBnoDOc9epc8qmFnldnMIlW
Ypgo8GJnIYtZS452zkoZL7aY2TnAjWhX678joREme7U81XcBFJQMYDH8GdK7rV1njtta40cWJiYL
9GcO/IvQA9g7xqC/1DX2/OgqZPcPEd5WJs5LXCeS6QK9GKZc9KkKhSPU3s4Ur/4c650i1uyQUaVz
H4x7qQ3UhcoPrQXmMifg7OJj/crp0+TsdtHYa+SG/Wlq7bEPw4cm5B9HyWVsnPOYin+2hyqoRJup
0yu6EwSpjL2pICO+9wOTQY/JsLKjbyy4IUCpgrb1Ju5tP7F4obtvMQuwZYH90QzdQ5dVAHZ9nItx
Hb8wSF5GIsKbBSz4iTvtqaswDiWfvfHejPe6mjZ9mLGnIyhVid0c3URP+WRZ8drzxr82ajj1KFXr
pibSEyq6UVIdc5/0kNAhkaOBkfSAU0LYTFrsjCp/NN6bafHENBQPlu0BVIaPFEJl8pCIDJKEWkXn
qvlsw5PGv2UaoDwz3fecVSNsB09FBzu3zgWBO2CabNTs/OUJIL4+qj/Gyny1A+Kwafe1wtvlrQ2C
BHZlaDibwte2DDAX1NhbBypV6usbjUKY8d5ameqRlua83sPBgKGLE1fL5T5JRxYYLsOmctlG7DPz
9i5Z8K1j3vxSqfXIURohPRilfZYA8VtPfHWt2hsurXbhLKe8OhVw8yyWv6X2LxSPjCg8xrP4tDHp
mCUxvxMCH2KPaL4YGOLmt1F7ai3YRtycZYqjs0ofHTk+jhCEtZb7LFZbv/5W1PmdnBZ9f3epbehW
cJYjfGuzW4V/C08qIJpXXwzvYkILpIg8d+50vR8CT19imBsLa7KWV0x7JNxj3D0RXEnua20GKtBh
9ckxapGSpbPwY6kAdYY2eWBue5RRdctSdXdL46aVUIcnCygJuEfdfQy5+nKibluNWx97ZN1oy6qj
BnRI39DCj0q6i4ndrM/AQVeYPRlTpaOBLGHkm24Npg35b6L5xCLNPgE9+SWI/NaP+M87w39RVf8p
4ZY9xXIGpBsHWJy0ShFco6m0bghnb16KJF4bcPQ5lCgGerXKcsFX+bi39M8ah3TOB1jghxXGAPNt
woNTV8/SzfYG6UamF/5AgD+yiIf7G90CzCGdzbdZqmttec+1RdwKmUYmomoUIlcuhoFJFhMtDeVr
UlwKR9wM5nrpKDUm5eHGbsTBKUn7rGgPBdJoZCaOFnw2FtpqXX9orXHyLRxsKmoJOEo2FpqYybLP
dulvojjdyAApEXIdR1FppeYDiD8kI9hkTGzOg85ks3Q5HLqY3YeeUEPAvDFlc09re23o/ouoaWza
bFg3XUSNaKMqI2ulcD4DFAF4u/4SyhPiR65uF7uYaEfczzDXi9RwqBWQsEQaYe8hgOpozh3qEn1O
3oY2YqdsLZqoeTFk9GwH/V3RhDLQBL1oAoYbBDJ2yGl89hsJpKllcEcvfCkQguhZzBRTHgO+6kor
pqchIBDPjwTdYb4x2nblUtPKVLsytSAisIctjBVwVG9C0jNjDO9p8BOzB7JE2Zc5HIptGtOzqDd6
zT86VHxCKMzqiuFYDTEfhTyTR2b0nv1as67I8V3mg/w1e3afJjkq9bQYcpTk0XA02XVq8Iv5cGiW
i90YD2u3DFa67eAx9FZx4BNMDawCyqxBu4JIejlBANA6c+ni/fGgvNpIVVzGXV3i3VWf98vCn2PB
0KpUwbuwwAVSdrhSsn9qvrhh3UUR+7vOqOkvcIonQ5DiX5+R1LTFM0hbRvq9z9HsVu4ZJx7htyF+
MgEY45/sYGSV72VbUbJZx8YeD7JyD5WczlWRX4s+24QF3DGzsXeJ9YhhAVktQliXwQUSdJtt7GJs
TAQKnulumYw8y9haiHnOGFQnFt5/eQUG1wO7JRKS4YqpO6HkRGNfpOc6BqFeEgCQaz57KoSvgrNz
NUn77nHOxqFAVlnhGcWSjOGuSCFUCdTQqdcctKa99kKeCbpbV5QSQKOs9ypHLlGlHRt6LVuIxseP
68LXMFeir+lTrfLuKqatqrowFTvjd8EoYLw2ZqejyeJY9zp6J5G69JLFV2u5FRkXPvtavd47Wv8m
xvI7SNVyKt1DayU3RtzMlMCzkDAJ3Dda437/6QPW9m1NGKPkNcSszf/wICI4nng3q2kfddlfGRWE
mWmHDG26U7k8CsnV7pH+83+yvGAi1cpwbXiMioro4FASpT6yxFpjAREzfJf4EjkgiRkxobpNZAXL
jIWTjiUtiilpfUoxgSvbqMPvriiP6Pu3DTkGkYUc1oz/9Ew9VybgX6FNGyNDwRyM9iP2za/eAZ+Z
IucaKdPi3kOlSCUNanxsmMeQI+VNbvA0dEw6S1gxpdOlS1+fdspSRFBjKnMki4YAPjF+nhCrWt2W
ZzOsTu5Q/Mu8nqxv8LEiqlaZ2RLs59TrUhEvpqX7glhirhuxp07F1YD0w/B3JT2N23zkaAPlFF0a
Hb61BwmL+ZaRk1qfBwvbSx91pm8I+qXAh/Zsk9Zdy+bB6nBlwvAmXAlXUqw/F+wSJ7tbagbyIMM9
mzr1pRixlJj1jg8PEZm2UrMzKuvkmvHSQU3mOUyQy1CwNmV/MnXrLhIO/KI8xVmwLkr9X6ah66lR
A/kuIeumjHCFV+sAmiGSG7yiBrs1ahTloyPy0KgyzTIRseVXB2HZ08g+tPBYtDHNQ4CI936aHoMH
OVBGGkZ83V9PVNcDQikjTQ6exzoqY/OnGzWC4uGeNO05De6Gme8ivT8kif1DXthKuOmh0rmQa/1k
tqy+LYKsPPRxwCmjKlwMfvURB/GjjkZUac4xC9jTjyzUib1FcwKgAHG4Xb4X3vSYPyqhgL/pYs1r
gD0Waw9rq4zRZRQNGG2jf00IaKHSxKXT+kuMyVILuCJS6+RAcU77aZPGAR2Miekl/tcLcNumbVkY
/AZqNrQ4sTgPmvOQ7LG0jmWJibNw8CGPoKF4EnnOrNunT+pN9AgUWqDXzMNo6BurQzE0EgBnc5PE
rXPtxoxrCljKoN8I6X0qe2fJ3nzr5qS0USc/lUR1lkYHMJ0qBgV53xlvYYBAn30yEdUBXjvcSpCG
C7c56w6DDYHZLXTobwfqdEzXRCm2zjKuMKOMSXGUOkbo1kGd1/YYIctZACvj/eR7L0VKoB0Wzdnj
hEhlJ3H4NLrxXhvDo3Nn5YoIN3owrXrVf3quxu+ON54Xn3N4u+gWjWWDqwtez03rWL5L176XYb1t
J/hbRrR3O3md+NyFgyqlAAYd2zESjR/fAX2VjHfH8qm7zJLFXv7SVYxc3YCSTV3yQHIClteOXs0F
DGeF5b2L0ofuxvuxm16KSWMRhf+myu4F2ARhA79gdc0WhpEy2Dod4D1xc9g5ATBgHVHRjmBCGlxY
Muiz+puD3Z+ua+1HM9VdbP3UWVkqPzmERpsB0Dy9Cz59ehCNQz7unAACHCrNQf1I/40z490Iu7vh
MyAmIMQx7vbkLhJBF660WwcUaaQ0ddzm6uNgckvz3R2D55iRW0EoeE2XggJgZzZXMLPYJ5qVZb9k
4FO4euBUsS5CG2iO2nkaEFP0PDFV4b0kLI9crCmuXf8h0XqLvRTf5oujzCsunT+Lk1gkd7bV5zp1
ds4A1z/5cHLeT+QgwuHmrSEH2+poFOhfklIeDGs4EWKIu/TFNnI2nAn6ssztjqk3x7ygEo8S8gRI
Lwt0hu02IlAxftchGyC8rRa0Fg1TIBvg52HkofLcxSBeNUfiusvppcHF1eauN8NdpP0K+IBtK7aj
CxTd7CTFKhSISfLttrDaev+lFu9DxkcUja9JjzqaKakBiEXkJChjLh1sBlsiJmeE4KaRW7ybcNQF
BXQieCFZCQgDVPS8a5g+khS5R+j+OQZnZQnAKgMVSKAgYHTfxg2mfzV0wwqPe6ZGYqe7o8hAjbfB
CcPjOVTup8W1UCnz3a/LpwaOg/LTl9GwSWv/UY148SIA16qFlYkcmF2RUfYbDZ+TlxyNqceBhJXM
ClBAZLlgZprvhaExogpmutiqIhjLzwkEcQmHGdJTqoOM0Bp9q7kdqEVWGQlBoUMICWqiUoVLfUkb
1GiOn1xVJM9OhITU6BzSkTuiOdnBs4NB1bIxE3lIcNd69s80L1tc94Jvg/rsux7c38xvL5OYx9Qo
DPLYCeiI8DrVzFOU+hkRN08eEeeJZl8rv2GbPi5DyBAWaxIY05Ldq4U3qK2TX1mVSCX5yoNuPJO6
sR6QqzHt341Ir9uE5AQeEb3130DFv2sNuVj4wgTyzsIJ5tRF7amU3BfF6B6nHq1tW7Knb8sN6il9
2YysTlI20SUi7qfGEiX+DTDTWZFwHpYgb2C3a9p3Ho1ID4Nw643dVk/aQ6BzMJsa6dHFNFy0IQd3
JKnUih/Nd/VjWbExcxVmYFGiF80i8gP7QJI5WGHd0OX03urWrcnlrupw0JoUuI38h2njFlesWZm5
E/QUoOXJm54YBhEgZ+k3WELxTOXmnz1iWBs97bNBEU8J6BZP88Ph0+egeEC2MAATKXuGm4bF/IBj
8jaVkthA74ioBP9BnFyaGSlm1GzAdHW2++pmdYzaGQuAdmgPaoAcogpzz21DnzIiolYuewZlZmeg
Yx4ACdDtUzF9a6K6mKV/q1IG83XN34z675oW1dGMyq1dEW7tyavtxHuNLHWnzV4lSAaFlaggag1p
QPDhMA1rKNml0gB+JfTJvg0ZOHddrGY478n2m6MaDJhvVsvnntbQAUa92k05InTNE8jyrVOiF/cg
qr8CVPLK0zFFWHjqwHC5ALyI03ItsoPzhCbDyH/BEC+n7J8v+Uo1fw+g7Dao8ovpwTNBENs053Lu
0x+YSNa682zkZoD92CEx2uY+CVhUJLmzS7m8n1TwZQNpdiAVNJi0PKf6dW3jvcumPZPIqzNUm6iN
H5U/rQNzIFFVY94V9T72tGif5ToVkYZTHUQVYSKLMG0fTi3vllNcagGEkmoVVQqhxSjH0okodkwB
A3qPgOszM+3PtI+Wde7c0wbl80ilMIKFSjOFsg5l6mCQneeTfWhgEfXN+mEmwUtuQqf2q+Bh69YL
EQ9/ilHHIH3IqdAivHgHxOPojj0cM7/bN46+G3j5o7w4RlVzYjW18nV8rp52VqG/8A3c53q7DRO4
dynnN4U1llTaaNd+z21gJ+2IzXVUyzChmesdjNxo7gw3gYiXYpu2ICCGFXnsWrjNRHww9ewymsZb
VhIPJ4018QcQqWYcIhhXy2MK7CIzqPrmHHQYVcEHJka6VN7FgIc4MP9xzDmIQW+uXSA2XPnreHB3
jbVXjmMAGsntk2tAbCvjZ6Kjx0VPVlVbdmtzyMnUYqqJMtUY0aA5KHDV0JApMabr0XIIoJGrIa+P
Vsbam38mCa3xc5fDsgwtfYX5MyPCC8alOdA5RAqE9tTN2C5C0ApmzJMCA1PrDD6pV0YE56PQHhYK
n9FIj40EW1xGiC00asGKbGSHDnBpjtD7Mm3a941xc9JpVxok74wGahuZNcRkOj9955/bpnsMBghW
WeofprTe/YI+sJ4h4QplqSvwfAUy40itUHwPidjKclo3goWtmRTbEDPhUET2WjXutCzi+KX1TRxv
HPMmnIZweEnH/MWS5Imwq+cQ8rWZNsMpJUW3c2LrU6X0ZCB/LwlV+dpQwXriIHI1myoAohNzCbES
+AuepJF9i8j9+X/Kb07viUVmbDRp/6LAfVR6IFdCw1pKDObOz4cDMX2nLJm+fD1E5DL5L36BV71t
4j35qpsBMik3HyaoAcqZiL23zh8/qym6MuPb5KRG1qrbxvRqCCu7O6SjEIxpuOzKcoBFD/NIx7Qs
rOpmu8WLVvQGasT+k2lusZ2T5vtG6aiu1C5qOEyVP/fWKdKOdmCmBbmYzQuj3CIrMCnqFZq5mV5X
TovKDFetrR6iSDGPp7Ai+pa9k11iKIwL60ZNPOfMVffCddjbImeS1iFR/ls/YnEMs0zN0Wqcba1x
b2TLFxjDEqui8uRm/tnOlbOgoCCqY1AsK0Z8MqA1dZ0NrdfTRaSzCba2jFsclM1R+UDG+c0/ymK3
W/vuq9uznzQU9WtLp/+kBeK1gEERKIgCcuBD0DWtWRukswZZThiyan+1Aju2wgEDoAeQjd/V36hE
Hok+2kutHqA4mjetV59lWqEBM+i37SjeRipjmFQemhjZRYLKfSKjsLh0Yf1j25QwmYnzOxDqJA3n
gwf1mypXsvipQSPxp9FS8LUO/ogDwQEyWCVM/yAhPBK7884OUnj8U7nG9Z+DQ/PSEFVZAtTJzD0I
zp3e6+pSGDG1+xDG7A4ZoycFuJSy3JRMe5Mk+9eDmtPI8yq6jiwGcoMAZeoVCyYP4rNPFvcpEq8k
P64cP9jL/rthehEyuMVOm4TUf+knEHu2TSlLyk8QM9eIXO6gpH+dOHo1uveukyxxSh6TKFqXFRbm
XJz0bvzySEDLvArAfMee7hIY+nmQaq134qKluFfQH0V8YfyceyDbZ712niDlV3JcyN64jmN/cD0F
ZfoLctZSn6UbLLEn0/uyo+JIfPCmwhTfky2gEN4uHdIm9jI2ik2Nlo7U0fa7kfUfRTEOP4tMlh4/
2apLYFXKWJb7oXZZjwJk8oOuPgy4OZ97A4GJLcGTMVNCAAFcvKncce+1eXqr3brCQCzQZOXkl0bP
2QQeF5x/WzGtJZTAJTy2m+EdAwdMi2vFpeGM9eCmlyEeYGH+KyZ2XhlsjwYyCpArPEfjzUJyhlKL
1Sof6XGgm/HP1Sy5/+T00YtNAXCmeXfVsqvP7XQ22ll+QhPhbFOCzzNUSguwen268XJtBcl0kfZ3
kP4xm3STbUr9Mnk7R75b/q4WxC4UYuU35TIUXyKCP6qtTQDaA0lQXrQFNrk0smIVSvgAwRLhsMIK
TMJP5z376tqhUpCfuDLZlbD1earUK6ZUBpBJu4aPVnUnkFaWAPG+nVjHzdEZM/ufZwjB69bEI8Dq
NC7v1sgCFZXqnJJwLvoNTTue3wxVSBm9RdCwQxc99m2QK7+Dgwa7ZwK0AM9H5HhmkXEmZwrGnH7f
ck5j9ZXgrYrDgHbznwZ8kkABxkF/EV6ivi8WKfo610oujDZ5Zen6OU099nwBj68VpYu0YU2ucU20
vLtae86R/bk4DhN+Z4JNACQKajaGvmA3v3p2W6QTtkergVYsdnXA5wF9+jO29q32xqaeSDAtPFhX
jKNLttfM38leZXW/ML1NAfHUjqECYwqMdgKkOQyc5G103e3QIER7Mj/5eoyaAGR/JRBc0sKhhT8M
TMZtLlFWfHRaIrnMy/+6fq1IDojZTLNlFET2CupDwjIAvbNr2+XlKrFRJ1Gv0HjjbuHS6efB86JE
5asXrzCdDd4FIsv85iOO9zzGXbthckLymdPvh36N5uepYYMWP2nUSmX1N3+28lCVR8eYYVqi+ijT
ndU+SyghHfaNhAnXoh5Yj1QLrzz1+XNsDAs0WMZfw0AX9IFpXQi50LvvYULzcZbqmoG2NTdOpJNQ
tqHJeDJ+PZp4l6Gw4W1Fs+7R8aTzlgeJcnb2yhs+twCgIC1tDPe1JPBC8qPfMvQMbbKf9/SYV5HP
ls5r3d7G+q/KMJMMfxWpBz6NRcC8h2ixhq8wq3ZteqYza7AlhAHCA1D6oC/L8slm/kK/g+ykOKSj
uhlwGEWi7V2aAhwyXIOYEw4+f9F0r/NDGSAlpWUAHlTz74BP4OEXdt8w00/2rfFhHLxKbJDaqgp2
Wrdr2p8uv0zyNlkH7B/IQ3krIqq3G7An4hQKZm5avTRGzuAQ9ugEMzF/mARQgPpggcj0COOPB9zi
C3ODjF+piOc5+LRV9iqJloNA8L2d2s0QUcn0qLOfVKU/YVKhS0XvvpmFWWw9cpe7gaevTJgrI180
l6Zkln+DAWFBL++/wvTueofCMPEr2ttyRmbYJS6YbuWzuZTnPv3Q8nwzzVB+o3siqAOtjCn/t7XO
sbx034V2quBA1cGpmR8/5inu0hD/LP2aiJs+fOCRLHCsokQAxrbhUCfkI4u/snpbWy/MBR0OksHm
WQIRkD3zX0vXw/8iEDrSwGHtyE56AiG2ORYh+etLnbVSRafs9v46kKhRVgYKU+3L6cN7YW46hx+A
xW+0AVxTdeC6Y/H0lIznkaUUbdhKxojoenDp1R2/7bLWcWDYLJESsqY8Mhw3zvABiWQNMGDh436L
HAoYl17yuXGuIllFwSYFwjCZV2vY9Uw9pjmpTb6EqGTbqeH+3LravPT44OKNs6/YX9cDfMHqVdqv
AoGX9iiymSaBx2FR+NVTHbm0wd/Q0JJ+nQL+dNuDyx0zE82IlUXvYG0hfJBfY2orEz6YCSSC3nFM
wKzA5/e3rTgn5lvCPMGELZPlZ9ZiKEz22gTLVL90XMhDR9KVvezbH3ChdnsY4hML7EygUlp1CgF8
wnJm0fKEFtcY3TXXoxn8NsMxHn+l9QUytUabK5i0ZMMxFzelTJS123R2wg77egS2F5+HrrlG1bFS
04JEt02WAtOHxRie2uQtin8DPA1D+hHxWnFs9cAm9OrYmRtgA338gp7HvqTOMyk3Af9yIECBWBv4
CyM+n8Z6s4x/OpXMtAysd1pY21p75kEfLpAl0RwUw3rM8cg8KxSBiuOIV4xoyzF7MyPGhSS/Dc9e
SU3LJ5LtatoqUkVyCcHmrZkvDCa/zEafMp5vEa6p8XYOUUPxtkKiM55r9WIwjne+NQxacUdu6R0C
/pPVzPCCHGBDFVwj+VyOa4eKPQRcBz/YepfEN7Egb0yUnojInT0ul6I5NigANQCAwEi7dptjTS6m
gGN9HxuH1vlptE9P2/XEYaTk2zk2m5eV8SlxxuioG+XOSH4NMDJdcdXk66RZuJ8A1zhcHrhd2L2W
vBU2wZlxu5Pkw2pa8JaNhG0Ay0ynreeCjWZIS+kcR0vDfk0FHIJ948uVsl5zzURctivd91Y+V2SV
6O8lEpuQ9rwhfA1NWk+UzjjzII4DIkjc8qVJgsvNSbKlBd3SDfcaLy+sIBq1pcUFk3fn0EQTxbCL
o6VYm0GzkSUge5645DZLK3g8zcjCmLCdWVIdHEfGgNjTK4WkGa8DoONiX9OTm/EH8Woi33sAOdP0
lgYvlYGKS38x+3lkxfQ2DohcueogHlijwy/Yskfi4P109ByYloWK/9Qkj6F494LXrmEttLVYyvkc
ZI7i3lWfDpP0AvQ+1g66nYqi8uTmFQKkbkko3Lr1mwViRE4GqJbjsRt7tjHVps3Yhq71INpJa1yP
TG7pSmn13wXPYTNsQbZvJllsVHm2bczD1tkvna3UgIBb29ZGuANsPt3a3vvM20+h16Efa7x3I0tW
yBcXEjUsbtyJMEVfsLPsfgz/7GCBQZ7OwAnVPBZf7j8cUg3QAzBonX/Xoq/WxLGFETNIIHAMOIAb
AIU4r2cxlKtePThOKva2pqhvwog/QxJz/Nrk4ZmNZmib0BEYSMZ9nxAkdsGhEPjjzSfZBSe2nMRb
DHut1u5tz6A8wM2Rz36NxE12cC82MclzRoKyGEgKRN4PFLu0fgV8UL0EbytCh7PbWTrsNnRi4GOu
nlzlq8adTWlEXw2uXp1EI0zolCF6liB7oA8BxAsMqtDNReIF23aWF5VxfEezzN4UrYeV4IANvM0I
pwHfuTzoDlC6YeYeaCyMF3VobZzQ2+R+SKBZmP6h77pVggfIb/No1zn1Y6yRugVMhZ87R4Y7M4YL
PEYBgfbVUCy1pKve0rbGsDVCZ0fcOlJrBV3yPQT/T0Cgj9RjcFSBtxusauYfThisHd4Ay+aNrsiP
kM4UQ4PvnF1Uas+eF2XbsOjqfechWhtliZDU0U+idt98wxhAFvHIqaJixBa5Bqc4/HKIA/Ls8+c+
Zcp9IyqZJaOn7LU7OOErMgcWC1YLQnVgJwsBkfmNt58KqP7oJKnnpuEcaBh2isry5k/zWQm7O+ha
VC88m/gpT2Gjd03jzJCXfmo65XgdAquh2lDjIaHQywsTs4x/sQIGiTGl1cJs8FOzWNxWWInbVP+y
LFyUHfcHwoH/ODuvHsl1NE3/lUFfj7ASRYrkYGcvMiPS+/J1I5SV916/fh9VLzAnIxORqO2LA/Qx
xaDoPvMaMtT61G1FsCsaGjUV3Y9CcmRFMkwU8lEXGRD9CzBPQWYgq5ar0iDTuagfxgGnjlgmz2wP
V7xr/PNZKP8C2MnFnGzWROmVUhohIjtDrZDMpynGu9nPPiUUT+D6msuVZGcBoL94DT08mGHLpnrI
U9vRIa8MwpPtsHkZZDSpalQa3SDAxwJfAghSBtLKgmh8GKe/QePiCoyL66CeBE6cTooSc9IjYVbi
srYAKFcDxZPqSyLN0wj2L4aCsOvG8byv9a9yzX5EDf0RfhsdnRn1k875NsfQ+yRNgrJ3v/X9Rg93
foo0+hX7zodKIYdiCe195zbH92sAK9CJFsG76jaVyWUfs+JOcVeYeFfPMW6U3HGrf9kT2OfSfAS8
A/TRlrf0twQddhg9fXEJ4/Bs1KTlJrpIkQdOUvjUOLPJoIPU2V35ujv3XfdjMYGVBP4D+CzZpS3C
jj0EijWAWxKUdyTHKMIF6WPR4mCe9e+Tjnyps2isoDjodCQw4mseOj3SKB5s9D7UPo7BnkatQJyP
ZpncX2jSzBA0VFeq6bvrJzL4FmXAUn9649AM9NaQ/vddnLFyF+PHCUIDSp6+k2e0IspqLAm6qqAq
M3EWtbLiJemdZkVmieeZ1mzs1zkNrs4ipUQxA6MV/BI14SNcvyiuHXEfV0YhCtwXIdKFp35ZWom/
ZIeyBu+pbmuwsPjNt5SzeNKqnOLXWmwg7FawbCcI3rVYHkOXbSUtzZXe9PclIdH57YK8xMRBr53A
QEo6Yzh+Dvlvt9KA9aJBPzWjLtDqKtKcnhXY33AgaHCKpTZf4jAAyEARTMfNPbnuiI5oZbqMu0Ej
QrU1eQaWSu4y6fQk/IiLkjT09CSoiayrRzmIqpLgXalGGpTXU1aMZb5rdKEmQo+IQP+287H+RqpN
j3592gURLhVTbOWVyqa04BWa6FHsOuMXaNHBoIvxLAZcW5KSZsAZ86+dpcS8nJZuXFEey4Avhd9D
RT+i2EOmk9TyE7yGeZmKIckHvYvyOewwI1Ih8FzEPiLMAqo4XFUDUHCc/AtkJyvyAR3W+GucakNX
sGDjAe9EU6G3CMHWy1z9Xhvhia8+eCskdwy7m/S+FcByEZtrYlXhpKq6Kfw4IH9i3keliWo0IcOA
+toazMDVsF12FMGVzKtg+I1qf4UNRzeIET3tojcZIi1lWXvv+qptKQu7WZNPH7IewBJoORpvwOyA
6f+0GbKi+Ht2cS9+RZ5oZuSLx3QYPnlUn8S5x75anQ3Z2CDjZcasFOkeYdAFn8ZWZgOJvJwL13xf
00AMKTGHV6FCWzhh6XpXeeia4ndeTq6RO3fURAnSNLPIaN2IlkquyyYPNqC/U2PiJj2vNLfZMPXm
PVj8SIMl7dfA2PN4yXLrUzjpFTrfSprKIuBr/WW+n3jlwD2XPc/ZlPjhfJY3scCYflp6qXB/KHRI
GXiKAvpbJ7GaTfi5H9MEyp3p2yX5mWiTQkbteFuHHwGYSqhm3B795TI6y8Zm7Wzr0VLrIqLDvY4h
dMQTdve0JzWMSaqEYhyzDsAG/dJEXPQlhPLpSgunwkdriVNNP3lwggQJxgI9lkygH+9bH2cYtxOe
czbYupo/KggdkGlTmWZBvwdSWlFtzcYuoEfr9SH9J7HMa9aCBC/zcER5KOpHgNMd/RmgiUHtxXt+
W2suRLM2dFr6wNlgPAX802hEzWRT4o/AVqHJM5Qt+Sicn4qIse/bEVG9Fhg+LSEt7PKxMF3UOddl
N6TlvO+cKTLdreurvAh2Qxy1HUyd3N8UQcMll/W30QzRmqD11DXyi+BHg3L1XLdwKQ6jLpjJHYct
ogYCrqAfzV4kbSLedSIM82HfhF3l+o85ouLANx2YAcNvj8L+ULwrA5qN5S/ZORFQ2zSr7YqevpuU
lBP6ODH5NxnKzLuNslg2lHgrVQINmxoI0MjfeJWE5b84urCbmW8XDB/DbMrEcp61k7AzSJEmBnhM
xDBSLqvh+0kuZacO7kPbSnHlFk2JiaJgDd/P/liRzUI7Y9Ia1C1txKiL2AVFkkbNZwBCkn+5ARs4
3oYAX4Ce9dkZKi/6feQq3JFmSQv0MXZjPCyWVZcI7o8CgWSuT0BLdrFbdBkPlP4AjhXX5WAAvIOw
M+MvIXOFzafGaHb+tHRzjUmv7RdBfjSsTev95kBH6y1zYyuka5Qljwg8VvLGV95WMEB4hLc7ddM1
O4/zxPNv1Nzyojfc4FAM04BUqOlJr/aUFk1660izFQHb1jo3Iw3Z9RJ14x4hQ/7j5d3aJ/kTS5yk
14lt1fhde2JeL90qyRHnij24SoicB+HjQk1BA4XovfLCX4fCoinSl3Y4l1HuIpiWO+S2ei0SxBbr
Pg4otc6paZ7gkTkIHJqqdBPqYGvbjBdgIm2PLG0KZwiWPD2Oj11fdlBKHSCPdk+tVMY72bercXlD
YMZ9tWtN4ZQt7FNeED5Ab4oRy5r+1qooJshPSZS074AEFxQRl9DBOCoSmWk+T51MCKRZI4cySBut
E1TJPAwBsERlNCW0jIAoXBQz1uawx6uVvUMJc4PW6b4ilsHJTeUpI4RrlY9XGcI0oYed60hxDF3n
qAtpz+duMN9qSxn7ikNRB7QtxhYCL9E1kD4Cq0UtP5xmxAA+ss7HFtAe+Lw0HVZ97cgykzQesjJP
UU2ycwSceZ4XNO6RY0C6bR8lYUNztEb+hy297CXNO4QsI9T9TL6SMFZ2qZMYwIiJLDojDY4U1axl
2GGqLh30Wos2GRLwIdWYo0SUB3F2PnuG1nehuMXOfEy49LmByeF8n3kHKMBNdM3P+xKDwBsnrmDh
+wXvxM5ECeBNU9ZoWGr0K8Ibx0pa5q5rhviHhSA+0HmJx/C8cSKxXIPHGrsPuIhk8LrarERUDxbj
DETKFyGXh8PL/LBkhUR1ycMDlLpVlZXccrXI8LmO+58+G/pWdE3l/YzLriXIapUoqNv4anAH9JpM
VZw10oUH5qQATOjIkYHdrhbFgYdu7Ix3XU/OxH3Bnm0uS79p5HUTrWFNgSPy+uVXGLY6v0j8daEa
U/YRDWfjcKLasO8AGGa9bHEI6QljHbmW6Ye4Lcr+A0e1Sk+njpcbiQxvmO64sZf0CgxFyF09q3m9
6XvOuDfrOtp1vYbxCkNleF+2ElGfzGSzwIvHoEU2myDBe5DmD5a4Q1yx9xx0XVV9Nc0Tvq8Fraj4
hr7o0MMVrBAuB7AILifIVDJd+Yog8WRWUse3btnQoZmoVo77dqShfyZD1/3pyWDdHrXRyAcvDDNg
9fUIjAcptSAiz6s9vImmkmJm7xat/rYmIoPwUeppfKT+mtvzQmoNiFXrnrupzQyAtsqxU36JeNsg
94rDIk8zVXMtTrNfKbZhhWZiI1qB5P2SZcRsthc/4qAdf4626vk5sY8dgLeMFjmXcvLumEx6L4WM
G5yguOR3Tj/RMlk0MDvc11onBZoxZdTRM2SHKBWuDpU52SM/vIDZxykothj3CgBbJ3paYcfmrgYH
uFAdXU5sUCmQG73fwC6r6slstdEgvZO6mNVpjR40Lp590H/POinp8qENtdlymCKnDuSl9tw0A3A0
h7a49yQSMQNRCDIrn9ZkpcHqeaCm7jP0V+5FHaZfoIqgq+L3aYQofVMsgDkEDjIK2PjXJmiXRx0a
+FZel0VXOtQUuiMuFNBqwPIp8fpNhaFSpDFcbyqUuENotd+rTmT56Syqkr8u4/ITVLymxwzqPjtL
4eR9cUWovllvhrNPTxmr3ayZElglERcVigRi+I4emUFDo4jBki7UkD4vdFSfEEZsfiR5jb+OqssY
Ol2bVCDMoBeirS/TAUkdwJ549cogxmQTnGxy4XsSSU7HaoHMJCIK71o3WHGt6yHUIYiE2NwWrrML
HOXLnMKkQYvRaSdn2S3cMvzB3VSgkuNnPfiAzlbUGLnHl/08eDiT9PDYy90UaayEo9YVPEiOgbzI
4GW0Lwkw7UkirEJjHh6Fu4faibzqEie0ZLopxYs+QAwCkqN2y5ESXtu/nx3QUvui0EhSQ/BRzhm3
eWBu0tG602mqotJexpHqf6LVP5Y4fkMzg3G4KLIi9pXDSy2BojoxgAU0qsqrujAafWh0dZGMm7Ig
fiJ4kcjY5KOPNHAlcFuOpEKjBbCTxqUyi5EghJRIbKNcyqNny5i7zQeklcr+rCcDyz6zIcvuHnpR
meysdFyAv/FctBfGmZz2W1BN2KeapZvir+0wwJn10BBPfuYRWn9n1eAB2UHqbBElVhkodWUPFs00
9vwKZFcawpUREouXBY25QG51yT9a8FcZ71YdjDc9Xavpcg7dKv3B85mzSdYFhRpQb2NMr5SIwAlv
xiQARHAykeONhIUtqmkUdID8jRTINlVub1kfZiJ2cETJusyo4HZE8WOgRP1oWq19HAbsDLTdNgO4
9Azg3HxaoXtEW6YtYpfgWqMmzUaPu4sQrZ7kZ+11JQFCkzj4BsQ1Rl9WJkDns8KA+u/LlYw0HZ38
aRprB0zZUnlg1oSZ1T3mEno+R/mseMrGQOgn6feAY5G7jr4REK7tfqSrIS/yUQbRhwilUDxtetet
6evETcm9MM9hGiIqJqspOR8B1qEKObQBag02n25VNQ7JXtZxVdyBaqUomkCQvGzz2as55pqCuRoU
erpjU2TZdTO1uj9PAKRMF+5cZjGA36iAkhZtF9c6VCVyZiuZjkOzJavsad76U7iveeTiTxpMoIXC
Jwt6s5lj6+EDOJSOuD2C20ELZm6XHjSp1N4ZlTiJVK70aW7+Z5gkkC1rLn2YWztuUDq7Pxr9Tnab
euRwSqJILGYQkIaLlUGtarcYXwHMiHNwCn1PJb9tyGxpibvVjBo0RZs1+9hwjgfwW3kMXg60g5Xz
6b/+43/9n//9Y/6v6Ff1UOVLVJX/UQ7FAzSdvvvvf8l//Uf97797+fO//xVwMPwgMEYY4wqh0LPi
n//49pSUEf+y95+1iFuEZLj8o7R3b7jq9cVojbf7y1H4kzmCVhuhfU9r+3wUtDaGvI5hXucIb6ID
o7w42RVZ2PsnxwfSh9N5PpBxnw9UoE9TOZryzYx7TXrdunlY4IaFYNIpKnQlyoA4u0xriZL78YG9
7UM9+5AK6SJD1ieVEi6oyecj91HQ0VamF0IZaUE3ulKuuVWegJuOXTH2n63T1CNqPbprz7N6pVc0
BnO3mdAkuCXUaUOXXyJQ8f34D1Nv/K6DBXa0Ej4SuKBTJ5ydI6SkQfq0w2lSTvHT8aG8bY4H30BL
IHJcdZ4wyjPPv0HUKUknk6ZhF8RowhGGgg8GJnXh+77AZ75PLhB8pJzq+T13S5xQwBQCN9ABNOcb
W+6VBVGBRH9BCcn0tD7YCk2bNJ2DvDJbYVyWExjd30H2orjSDvA3Iv6OkhAHCKhPcB+e38NO47Ah
u3UaeWvz/vinCV77Mlpp1yguYE7B8y+z9lPuV5ofM2Wri9mnHQgZNYKz0LHyhAfE1Go1b3yCV5ae
wXxJ9dpTnhTbj/rH2c45K07TQzILW9VeRpnqbyzrd55gmfX49/Ojh6htwPn2rZDPh1oFvZ6SXiTy
qO1y7stZ4J2MhKgTDsM9Kix2f3w8b/sDD7aacQ0HTtGYkYgdPh9wAsYlvBjcg0EqN4jDsxmxGzab
mrEX7a71DLrJ83bwvPD5Gyyug+BOZjMjeRuP157p3tj7ryyw8TQob+Jl8jF7sPXHpVGkJpBlpdOZ
L3k3w+DtpfbJbVELpCLo+DY8O/4RXl527CR2NzcJe4oO0fNvEGdlUKc+fYyu9YYf6dR67wmx/XNE
WoEIyeqnpWz86fiYr+wpSrG+5/nKwoo8fC/aaK5TPJz909BdEud9Mmvo9y35af19wk1l+XV8uNc+
q5JS2ECyjXk8nk8xVdyKUy08ZJxiRNZiZ0ruR2oeNzTT8hvgvcuP4wN620c73FigMbnDBDtZeAcn
1RmEKfrt0EBz834ZbSqgZTzU9ajcvYICcN5Fc7abwaVvhSZRXmbgGN/a3q/cpNwU//MrDrZTS6AY
5z62hApR/RM/7H9Xfg4jpkZSgJDtRwtl6Hfooj1cRp57kXaImVWk7G+8aq+dssAlRLVW+gqM9PPP
LyDhud1CApwPbvoupl+2d1BB+PsnigPDLaU8T1vXO1jkEbQnaN4SS6yCNlY1pvW1hSjyyeVvfz2+
vMEr+5ep6D9XhvGs2v75P+5EQ7Ekai0JthdM3a4dHOesdkIkm0rDgxxjXEZpcNP6yvBzpPNH316c
6tn6l7kcs7NY1xhMEyXSVpEfDVHzA8EkVbkJyRHrqfRqAFMflZXew0MpIP3gFhwM6A07Wt9TQbsG
q/Gh6eU7p6bCjOD1zBMYnlGv+z2WKVVHDcC3zBzqfdm4yfV+LJIAoxOHknNWehTNobivSTRe1RIY
Hp118p45+54O9bu0mr7zgdFR6iQkOixJfEQT8tn/MM4xIOwAZYr+IfGLX11uz7IyAw3aYMerUFRJ
UvdxiNuHrFOfyFOwXPXfuiJfO1qWq9oNPM/6UngH71EpcidYtl+d0pZA3TmMJtoOMThfgtvSe1jB
QP+OqR55gBWyVJ6SAw/FOb1VYu839sHLU26VdDVhqfIFu/v5NlByhjimYracBxMN798g605zXtGe
mon0fpVFy/E+PubLrUdotPUrtAiMr/XBYSrDec7hiaOV4E7+fb8W3qeBnsJJrIP5/fGhXl6bDEVc
L5WrLLM8mN44R9p1KPUBrBzbX05boc7VUcQsx9ClMd5Eb4z3cmrPY62D8WoJIySu6cMMOuiBGjcx
OgoeyiEp8MoguPvb2W2fkMhMk//7TPH54rkUsHWIVt2JRKX/LB7k9G5N/eBhnpGN7vqs/Ot3lqCN
XpkIPBAQOhDPx/MDIRWmFlCAC+9mjWkxgKWqV7yvwDAht1Pe0FPs39gtL5eQ0VhB1+XPF1wdzwet
xZoFQYLWiucH7lec7IeLNkmRGPJW5PJBnGxo+ePfdduAz5++wMMnADCFUTy28mAVB9CwCalic9Il
PUDEZnbPLZ05u0T9uQsZodulc4+809+OanwhAyyNXMXxUAe3f7XEU0U3jXxwGvFp2Ig8cZHSdBqX
4HaO1Q+xoup8fMyX+9UohfKgCTyjrbAHR1HXSU5LPa2ooHTxY1Hhv0cxM7hoY+l8+vuhGMa1wiM2
RAbt+ToKvdClKblQp3ZERGzIIIilQ6mA/eRxuPvrwbSrNaE+95oU5iAJHWTt5/1INt92m1+CXqbh
CkJIjdhO+ta6bSHI891CExJBPGZGXk9S/3xi6ASoGgPoBulGyDTUQq1GxiIGZjP86BuNFuBYhnF0
ikmUrL/Cl4CW+pezDVyXDJqeuCIA9tTBLxjGEOQWfgzgBRsvuLZLhh5yGhnUZaEgRsH18eG2lXo2
4W04oaiVbFdBIA5OJGa0PGvdiK8Yd/dHUGHDGbWv6ub4KNuPPhwFkiZnn2KJq14E9cG0Os2EqbPM
JnFOU6R7NxgUO3TY446pajooatTT326cwKVoQZLIs+Fh7HewcWzcCYiIhlE9XSCouJE4VN5f6aZc
/v4zCq6sgEuGIrAnD7IWIh40rvq+QMuyQ1mykcUdrBpAJce/48vV8rlTPGmVZYP68mC19BDR52sh
i7bU+qL9kAe49+blmJ///TiKR2HLUohHDndF6/UaBUlUkGZkWKE6+Th8QHKoh+b2+EAvwydYv1tt
yZPels8fPnsRFUwTTDD6UjfszrqlapE2GrMfVeCn11kAenhQCRjzZUF5K4BMMZUgZo//iJe7k9/A
y2uh27oBqffzQz961TwjSxjtemSlOOLTTBN+t3Yr3jqnXlPianiadGSi884ZqcP/XT5iuEOFtlva
b0iO+OLPh18nl46wIoRy2268lFUxALMN0nfHJ3nw9P4ZxVJc8K3LvnmRAtrVTVHQKrYylplP6VSG
e4uE2TWtqxjZERm/sbKvbVVoyoptqhCUOsx/1kgBK4P8jh87WKZT2jPTpQdh6a33/WBeGpPVwHC3
kM+5RN+HNYrJi6JsArCA0KcvmlvJNOMvmM6s0V0+JEV6Ttqpxd8Gaxx0bmiuaGmF5uQ/X7JAVsC8
UPjYxXOPIWXqjdDZexAlDRrx+ZJcFD20nDcO/8H7vq0gtyfx4RawefLwZbBgfcHeAHr2GlwS8Ch9
7wCm2k2pVmfH98rB2v0ZyeJX6IkAVqJ7WKCwQ0oDryfSpui7dLs4T2FJiaUfusvjA/0J+J4/DL52
2fvU81xPBYeFibAw65JU4H+nok1BAQeqvkVJB2qCzKqbSfnOtwC86mcQBfMtZEz3SS5dfT8EUHKy
FCyxDmcJPKSwt2AYyqfjP+/lF+ey1X+qra5xPXFQ4U/oO9qpo2wyZEV2XUYIay56rC+jRddvvFUH
dxCf3PeE9IWrDYeGMsnhjsKIrSzA1QkvlF/dLAov2nGAByTM8kWks3jMLJoOb2ypVw4PameBJmsh
1pF/ys3/KBzUfTAiAoeraA71BadsNzUoJVVFsemWgV7pFJa/FVSt49/1RZR1cHy2/fePYZ1horwQ
MWwGdvhegMojxAIQjLioe12Mwv5G3TG6cfSQfj8+8msbzvjBVnmjDMacD74zqI96orwIHK4UVz5C
Urt1Bgpcj/iHob4HbwG02XUvHP1gubJuJGAx4EkKSLdjELmj5fg4bBTn3tT6jc9ysN22q4xXwPdJ
R+DeCnUQr+R17TRw1UkaUNPE48UJeXNDZBbBBL3x5ry2AlQKqD+6tCkY82AFlIoWIUCixyAPTqhc
INa1kGSerOGUPRZIUl0OTUbWNPWx0m8M/squIwX8n8EPlh9DKGRSyfvwtm7R5fb9fLld0Du5EUOP
FUQyou58fNm3g/qPa+b/nS4K2UxVSHqCz6dr2y5FXBBaVTLE3bVfxPDPyXahpVcIOg3YudoYwZiR
VPQRdVTxcHz4gwn/e3giDEIqRa3EF8+HX0Nnu9s3ES3UA6B7BKCCCTrWEbe0CtRhgi7V8RFfu06I
q7Y2kWe5Wg+2eerFS4T+BVWpJgNF13v5GCESMlNXr7Kq7SEUygacS9EBNj4+9GFI92e2ekvwDdVV
JAAObs0M94Qk6jZFatTXz3OQ54/CNNiqpMgjjXlXn+tkdC7qntsFyGyJa2O6vrHFXps/SSMtS583
TPkH85d+rnQwwjMIB+VICNDDwEPSrQoV0NoiXmiDTW3X1WHwxsgHh5jZU9PXHiEttd+tJPt8raMK
SxHQgJgtjnVzVoGOuPIzm+yF+f+YJNH5trjkVdT9DhNj2YAIIF9mSX0us9WfP4u2egogP+2twWeG
p+T8+Nq+3MiAqSg0e5Q7Dd31gxuqINgBNcFnrd1ks67r3dvad9PzJtflNZ5n4+Xx8V4JRMRWXBWE
PZJ3+GAZna5woMMTtE7FAI89y+xQUU32ESs9PtArq4bShUsWLIjshD3I32rfgKg0lud37PEOWjBI
RSp3fowH+HbHh/rTMH5+GRHvsyUF8SrJzeGk4HmA2vCp1sNh6q/jFCcSH9Pbs3yznLNJNp+j1oE2
2Lp81jFcMdva/lxtrT5XwZBb4WnsZh+HV0yAgqtJLr+TOEL639bBG0f51a/CMtMp4dv4h6dokSiS
ZSOCKK63lHtdu4q6WQXOEVjtGzvrz6wPvgo0MP3ny3hA3w6uaHLeABF99E/iBbgnOmjL566Xn7sZ
zZxapPY0Agv/qSuosTt18TRnUOWSfLa0r1CQAZaHPBE4oF3om/mqTUbALIMd9xz/eT+YypxVCsmn
SOWE6ANG0g1FgJ1u9Fe4JuDogRGjUxu4MBinz95IEx8d8is5e2oD0wQnpY+2a+7WWM7kHtZFsXeq
3Pg6cwb8D/xftQ1xxTS3Q2t/NyZzyVrn6LoWhbnGO+czufTGx26Qy0ZeI3IXdTq7orgtoTScdzK7
sgsapsJto1N3Vd5p0wGcO77tXjlKFHhYRpqrdL8OY9ksGvEjqICD69Ii070oWzpnZpW0co4PtJ3J
w4WkVEduJCi8vihDirwDht1AXzYpnh/UDst3KRjvXVMIew9JELS744o33jvv5QsvjU84wzYhtOOR
fX7tpjZvuJxckCrjmmSn4DyJ5bBD6fcSTN8+9kVxN0+V3uk4jS+yYf6jld28X8eyP68r5SCVkqAV
FK5wwdLIz58yWwxwv+lMYgho/Ie8qou3FuWVA0YkxIJQZbN0Gw4ei7pfjFkCZB+qZQov4wmoBbTV
tP44dgqlpOML83IwCuBWby0GIiCptx3yj6gbuU/cOjToz7FB4x3QM9BRGMZnGWzEv4tkWXlCbI/M
mNEkmc3BaiRO0samccBWNiI5y0EOILsGGDzVTn1xfFYv9zVD0S4RGyTE94ODJ8lfRoyPEiQSinGC
6V8m086zo3kj4T+Il/89oX9X8nlpXXuwUK0lFxtQtYBn2cEHaxo0rJYC/H9KbxOriGU4K8jN79sB
IaK/nyClDSZHE5lH92CCTgv7J49I/SqRLDeRk6FpSOnhjQLmy1PL1qAX5HGMCM0PHyUZLGYdIxxL
Uxp56Q7k37Cb4zG+DF2r/TsU0VfvYzNZ9eH47F6OaxjSVQZYwhaebxHHPzYl/TyqDSCsT8bOw6S8
XuVDQYlz8yGfrxvdAWSio6D2x0cFnvfilmK+NElNoEFFUPp7Pi5mbABwW3ZopyACoy58vjgdaqOn
tGv4/zihV8Wnsv5c+DiK9T9DFDnnMd45EY7LGm0TTOHAnK3LaZ7dE1ufOK1AzWA3GkQ2JvDVCcSL
9y2iH+va4/5x2kRfI3rjJnVPhwhx9PxpWB9M5Z61M8LrZbaH20B/PQf4WV/6SD6ijoGIPcqODUmL
dwZt300uoE+cFsFd780IJSVYd6gbg018ZG8cRMPttxHJkzImkQ5wwoPmvRk7IDeHEqLZ+Dsoj7bY
MdQBCpQzzb3Q5DfTkDZXRTx/cYhIIrzS7WWetKdemPJsfo0AarThjN0pDItBfcKeZerPdHxBFEBk
5P0pkN5k0OW8ezMgTBPK3Qp7B6v40wotD4Sl5fI+NLgcfIihx3O/Leoj3Af0bz7IEW4y7lMFBID3
OYapNFZq8TQMoOD11YR989T4J816jy8M7IUT7d1lWIlUEOrmDzgyVHGLqBHAbhy9NG2nGFK0CX+s
GPr6wW8c8Vb/DoeoFePZGHhchp4Dz+1a/1BUIbP+WzYQLO8tSucFOkYjLu29i8d6+am3zZW0CONk
2T1B9omHQNia3Y5Y1Q3FWQkLBfSr1HsSHFgUVxn2ufZLp8wJS4vuDkKPuOQ6A4Is4kL44dXgnMv8
LBs8yJ43jT4NkO4I7+Kwu5vz8wlpg6y93cwPU5CFgNCr6APSpzg8eev95L6bmmtUBVz7vUK2LDtH
IRGRleEqxnehH6/BR0c4AiL27FVPs0RLanwIx/PI9ntoc7gVPEgEx6sYuTvni1jxE/0oWrTqsnfJ
9A3rItwskJXwEH+afkXrh6q/EaCFQeYSBvdXQfaEzYzKH0V2NuLhXhOadahIds3XGTRkm35vwfM0
PXYYSYIfxOU4o5KlLwGfrzXSwBYa4YqU+Ia0vqvlpc6z0xiSKirMYAQDxK3Qt+m/quEOUf0CrZIE
UuO8fFntr2okbniXAzvOsvKS1q0X3pv8q0K6uC4x7oNprJTzoSwrdIVAGaParLL5ChHJixpxzD44
CVPsYIb0rA6uRvsYw+fH7wFSHrIRiwSkj+NgPlwgW7qHK7pvB3eXk1j0wUOGq9pYmFtgYfwjorZS
nqUjqxTsbXgvqh24fsir6M9+F+H8AMd777UXAFky6GkBmmXHb6tD1Oef1+efl9X2sv/jklQiX9wq
DMHhzeHPMp1/hFzke4r9T9Zx3m28ocUUt/4MqzSPvQ9rhUJH0L6RDPx5tJ8HdpqclhTJpVEIwvbg
IZpVGnW0g6g/z+pGxjmofazYZXdbSR9rV91n+wBC5k8Tqugm7jrk+rE0XYGznYwZ1ubHP8rLF5lH
UW4tI8uPepFFQXGJpsLjAvejqL5s7Zxe6H5GXjQv229Q7eEWtemI64CPacnxoV8GUgxNDR7oGOV/
Exy8WR0cvdGtwEYlIR67A/5NF3UB9aIIu7eC6ZfRDS0hOvr8la4NtdrnK2+SsJvXCkm9mE7clhvN
9gYBVPv3VQvSUWkoBNItfVkgE/40tPBPNj5jjgTg3KePXmhSdFbC9K3d/PLppfLggxoitacXdViM
W1VbTGUE8qRql+gqGZr1ctYlVmJzi2EzEAfum64DpZG1OIJJjOvcMHvyCG6hltiIVyeQm7saSgLr
yCXTLIjDB1hQvfFDX/2doEK3rEKp4BAViolZAOIVTcESlDPiv/Psfpk8Iz+4Zkb9FdYlpmlFG8fu
G4H6K+edL0RUayju0JQ8LAT7VSDQSXGxu8FxHGzLYzzBmvG64Fpvvrhzgyzo+n1tmnCvKvQkeXAb
VFmO7/JXth7dtMAnI4fk4B5i/xWZ/zTCzwNgHJcXXtjCMWyj6I0KzyvH2NJ+cEEikQpSDXm+wZHH
9tMggkHrK+ijbTHHd02IIxJkS/8ijfEfhKSmL8IO9/Tj83uZMULdoD7KHK3aqu7PR07XOoALEwEo
UcUH+Oa32L18GkA871rElZWjv5DE6s0T9v74wK9OmaIs17oF4uEf1Jrg99qh65nyCqvrQ5zH4nZU
XkcrC70wnJanM/SZ4zOMON9q9xxyGRjRUJmkKgw0dQMnHaQxVFAqNx54ouug1khpIxnmnzhF6D7I
sGieFI3/71XtpUg5hDhOIGhZZvjCoGGP2bJN7V8vAT+HdgwgKW7yF1h+aMxl2ivEqTvvPZqzzTX0
BoTq+R9KtyUypQb5OxGj3GelqN/IAV55z+ikUqLmkHERvWj7N/UwrOGmVB2G4qNq5vSmq0X31F4P
9TJdojXiA4I+1Zlo96iseGhDAUXO4qXAu+dNsOHLTfH8x2yX0T+eeDPY2EkaCUd+Dd1rs0lghe2d
cVCkoxo73M/dgLWSr/M3vsLLS24bd2uiewDyXmTqLaqmfHS3oeCWTTs3bPJ937gAHaB90XV8Hw1B
88bF8nIXUn3gjeHcAeN8WQDFpJ4mlwTF0njdhKKNP8EILJHEXOnlFjBbEDLEuSvsPNTb180WIxgp
0EwswhtBxPZSPwtp/vwS+CEomdAlOMwCE98d4BFF8c7QBhv/L3Nn1txGkqXZv9JWzx01sS9mXf2A
AAI7uIqk9BJGUVTsm3us/uvngFk9nWJVZ3a9jVmaLGUUCRAIeLjf+91z9haF9Pkb0VMzAOy2aJaJ
OcbkdfnjBeAfVh6TeCgP+hHxYmzmuvL+7r1eGJBC0cBrLoSbbDtjW2lPtJe5EgU0kEvSB8sKdYX2
JzHxf2zM8LhMDVkOXX0yWB9f/93j8qJq0mtdkK3QOu3Qt6b7oh6/2LlKmYF0/dukXRghIp5a3vku
oADaU7AJdn/82/+zp8GW5jqIwK6Ndf/TImTQaJc+WWR6i66FPlNpeJwZIE761No0IwgjqNX4cZCN
7yjJ2E/VzLHnj5/Er288Sw5JH94BOnIWvRrv8x4EEcyccnO5MiGc/DWxMotDW62rYd0xunXO43Jq
/uST9uv99OMhmS+htUBmhOaYfn1Kv3v1UWhAqnHxYgx6IZxNt7Ttm2TEdP6TRfWfPY5tkdoDiE17
wfu0TQ/cVDgwlzinGQTji143HgOYCn/yLl7vy//9yfn4bcxrflin93RN9H3amMZYQZAdUfFIskoP
XUPEgNVSE8p7rH788Xv1Jw/lmb++cIz16nFjWTMD0X6efSfKPrTvJTux8sFM0Yq8/8sPd22JX0c2
QJcE5qfbM4gQbr/Wgho8o/DFLIW9Rvdhb/Jk7v+lHebHi/j7h/q8E6CtgVTcqK4obmrNYKVcUGNQ
ETSWPkyf5KIhOf1rp5d/fNDry/2767CxW71rko4lpiVus138vNMPrrng13D4tPe/XSj/55dhXPkx
nPvWtIvIcLp9+ut/3rTv9UMv3t/782v7H9dv/X//9Ndv/M9z9iYa2fzsP/+rX76Jn//3x1+/9q+/
/GVTM3G53A3vYrl/l0PZ/9fY8PVf/m+/+G/vHz/lcWnf//aXt2aoQUHdvyfwC/7y9y9d54zJR/7u
yrr+/L9/8fJa8X2X9z59F+Vr/UP+w3e9v8r+b3/x/moS/LPobzIVZXLF8fOm9+tXrL+yQrBEU/a9
Br4+Jnpq2vLp3/7iWH/lVqXTk7seCHVSQ3/5NxwPH1/S/3rNF9BctnyD5ju3s//67W9/++z+9sb8
8yHqTx05zvqBbROt43zh6vw4/fM67UP3WwoRrIYR0rKh45MzSh35V0GMPijPhESCHXZKn9qYYkiy
QV7SuCrdT3ruhEn1PlYI3pNR+ifpU6Hpsg6un05tCnLDNimHFGN7G2/w6MCkFlFeyPGmbOOtkY9i
Pwls7NLGbSZFeUvkbY9d5Fyg5TzWoCdWA+28KKcWyESkttVy7R1icXbLgkVQjKBB3HhdWMTZcshn
vz8JqwtWrtCPik/Y1ktAvareFCBcp1BzA/KnEDYPcz5jimKGZtck9ipoISnk1JUUDp7N766Fv7/a
vx9R/1SA/nh12fpymr3Gfizz8zKj24vfWUD5VkvS3pZUMjYwvxaw2J1x3w7gpLFUZl236X2Y8Xaf
v5jOAIJC9jFU6UbsZG6B7SjPZjM9cXye/+T5fZop+/vzoxVOeoKR5n+I+C9211RiWgAWBc8OM72H
1EluOATax2FODjBvmFINMm0HEhRiQEczqShae6vchGh3ewp8JtEkTUegPxJz7AstobvWTsxTiVUE
HLqO5a97WTLsQtd5nv2UDcG2bYtvbivHTVy4Nx9XQDWqk+pUHQ39PG6V2X7VU3Q4Hojdpe+qgxpu
E0DXSVuq3TylKtK8bjmOoFh7q1hWsjJHuL0Wxs9qjJLRLR8cl95tSj2/dZb+TtnqiiLJftpjr10a
RzCPmVvnGHbNTTWB4i+RZYJN5QBM1jJVHm+YV6jImfr48HGB1BU5nj++OD5uaf99d/148V0qS6bF
HZYKyeecd82kE1wPkPlZXqxbJ35oC7/cw0q6bZZqPo50E1eWdIOdgWfPi1MtYkF/rHLvCW2RHUF+
bDcyr6pwdPNs69iiDo1q9vYM2TwHSDPXsskAiah92sBQJfiQQ1P3kzGq2fxtLHblhdDERoyM6+ma
gcBP9T9Ay6htw4w3HMcJlm6WeaHyim3VxyFgs/qWLs8e05/YB9hVLz2Ds1CZhwTQaIEVqWwkU28V
OrcJJqYUXXMWidltAzG8p3OWnxvTzs6FSr7aQ4c1venfkqCW2zZWybm+/uEmVPbtDjd4yZmB7zbA
bahkHwymuROcFpBVV8amLL0vqauCHQ5bcxvDrUO6TN8GKGH2J28Ub8gv+6DrOwVBlcEGSggmq7jz
aVc3UQssjZ5TtGzSKUow1nlEqiL4LbdDahHUD6xbyoXPQdJc9MXwVhaYoZWX+2ef1vlmqahCD5iH
In1alsjuv5tBRz/abS9M1kGcM0c0Bkq4UFpbJN2a1R95mwHxyJKRyVJWe6gLKoTVJvYjkUeGLptu
KwNde4ESc5zy2TqyHYUr58Tt3s/yaZuRojnGhfbo27Lmf+TBnUQZdh2xMLzVYpcZ/QbQ2IzRvi6i
WZ+oCFKcA8mGbsbcMU1h7VMg9G2yEPqZNnVViJ0Jag7c2oZprHpbNcWlAUxTBPOAkXWgG+D0MKL9
n1o7THh0DAMEON5qqgxZ1NTG26ILSCLe+J1WfEbLiQCk7jeAF+OLJI26blv77crvgr47jaGTy2TD
CNdd3JiwePTlCOdxBQtiRjQMBZyBT7FJGrINNG5Rnjr9tErBSyMewDKBCWXeSQm6pNVo1EiTSf5x
yKvQK/v5lkYPFzkqXJEA0BmhNfXWfdNY35NUg7bGVxJXe/Zs14t4hHS1LFW5K2TKmIlud5sgRzkx
6t21ZFt8zRDyHh2kugEpDzRSREBEc7XmJDxmbQp5cGLzawELMeyy+b0TMlhDguGDG29cbFMUQ3ia
Qaf5p6L6ylDttF16/11vi3E3CG87tHF3APmI9mwsQeEYL4aXGCthdiki5vVEVW3VO5N+XlLhHSzU
fkobUJNMDy7J29TK6Bz59QNSk6jcBnU9fBVZRgOSHlZZ5vrKqsrjRJWMBSNotxXIWb1v67APsBum
dp8cO117bIjHbpvJLaNydC1OBKOOd93Dxxrr+8kzDp3hwKDrrqo/zHfIVKAuNVn8o2TcfexTfet3
za7orZPb9x3souKF3fnFHtUqzoIVtXZJ+2jPpsd8GJwOoXbgpaGDeCdfrFu/LAU4YZphiybC1EVC
XMc705beTTs+GvjEI5nGL8od3+yYNAJ4lrlG1DnPDjqLcV9ilKXmQSqCBihBMKiKkwW3ThVHTKzp
bon72wFQKVQmYzNouNDatquP2c+qMdr9GARPwAzw9mG9m+vybbADUPUxPVk7XznWoV5e88xrwjjw
HzUpLrhv/2wG91P4xeMkb1LAYcjiI3Gof85p1f7IZG4zpmGcspwE/DLWVXNIzKpH/pb0IdBPBmkw
Bu6CajXh9tyZVaOihGs1ktmJINr33nSAuDUXk5hzmNkOMuLK/JOZkE+Vn9+eqH2dxOQGxSTo57nB
2YKFpjwzDfU7EHod2uVae0QQBwyoUUmIa4zEdQDKVkMAMFWcwWGJ/vG99ePe+ft7Ky8WCUaL6gtA
F6p+n853rZtkMzutJEy7Mjs6wg9ByapD66VVOMgg2MNkfASsWR37ogFgv0ysJ15whm1X7IfWZRPS
JecuzowDnYO7sm7lEd9RFaTjCZJ6yK1qy2ZyPBYAYFZG3JrRPBbkwKzkmxPI+ZKzUV2z4TbOVl55
oZkEJnEH2zn05egc2i7ZZ6Iy7xlZC3qvjBpbnzZKDf1mvG6J+7nbMU/qkRM6kR98H5xp+JNj6Qcv
4NeXiF0p8wBsllnMCV/+ekTkzJ+YhPTxH4lu38/FeGwJSMCMlHhWnPTiNXco0r7Uo6i3x992Dx0L
zJpBvuIGWjEYmkxz6AY6zlEj/QRHvXbWo4BY+rGpW9xa7QwruanjBHJdhYymAFu1bZDUANBKtQM0
fO3w8X+8iRLWPcTaytEPy/WPsZ/0QzsrjhQjbHR9tDCY5PPNmCntYKZ52NmevLHYUa4IHvebJQEy
HbB/aL2bkmvs4JCZ0KiQr/Q5C7ZTMt64SIEca0jBm2K9WDT/T+pNUESu5+pfXlSqP9ftPsl+8kP6
9fD4+3O3mCA4ZZrgxVDu96ofYSSIKlLwGiFu1PcQGcGUcRphCI2J2rHHfFOhdjGKZyiCMx9tT4cJ
f/amg1JQYWAeeRswLCejaH28ROndHJe7OR+fKHvpodemr91cwyKCpuyEnoF20k6JKHgVxp659Ak7
ePeKyGuIGRIr4FROGzzSJUASX2u9vSimm0LZUAsG59UVJpuuMYGAmJlvrWcMYQfE5oq1OCwTxVKr
TETErZmirWOsejc4AO0sN+42n0drlRRXsl6HUWVi1iKTxa7Xbbl2K+4rw5hH2Nae7MS9mavsMFbW
i9XmYYv1AYgyoM78tS1q+0h+nnQHMZbYnQHoaeItHQdra8O2Jn1jhDanqZVrMnOZk+NVvAMb1+P2
0ZBQY0trPhD93S6Jc2BejMj0xG2SVjevOZDLQ6VtBXSBI/a7n9K9JjeGbOA5yxMMUIeQEE4OYeT4
0suJt8cBJS9tRHBmN6bbQU9f5ingCIH0tZ0BSvqDTpqTkWWKkKAyCs52dG+laUG/CIAOF/E4bARO
1dTBEl211aWpME+7MRECB7rcULz0yv9RGvKN1mSHHMmDg95Pxzl+Il+AxclGlZXEt3B7wspEdSDK
YMSAp1ZV03zlSXp0503tJniTDi6f2tFvPbZbKQxFngFvX5zN2cbtuP97oPyAaEiY4YF0nA2df8JY
3p3mOuU6zWAzBwRXjDIPDoyB7s1CurfZk7ZY34aktHeaPZ9Ta/42OdLgXtpjqDfueRu+s9CWIXN7
GxXb+a0nrlmpsq42c+1igMhy8lTYiEkMYLOsmvbO9svvDUOzUTvzOqoqJsgXB6+xV2Phc7aJG6zY
Hcl9rXhDGtyNZ1wFZ9hrCcHfVmOh1o9ZZajdWCU3IHj3niwlx+emPM3KfdD99rEhZv08CPVcxG2o
6PmufIh+j10u93S6hk1WjV2oa5h7ClNBeCcCog0U41OCVhs2ZX6gmkMz3MO7R/lC8SkM5soNrVOX
zvG5Ki8dHLbAeR/pKbBdyYKNPfrfeuoPK9V2PfjelYKKuy9nj1NR2UPwbJ8cDoIryE/PfT/Td3T4
ZCJRIJ8iSLxz8R4taOfKWeQ50dKIm5ZgqAHcYD4Z1rGerv5p97ZVun9vx2RiCGVuplrz7xPfvCiO
csgpflhdjAFM1t0mMRNmWuk8YPIwF86+KfnTdZ2UWwvMN7mcbiZoNp2cWq1dgwI5E3K3Zu4KBpIQ
S6yMsdMj5rdATGbezQTlAEVD/li31rSqazJlOsUTPGMk+Oj8r1pjLXPUXEWuwbqOyw0CkJ+6RrUg
UFcfVNC3dy5qk7Ig9tbJLkXROz6iSF2VlfcyL9Pj3OjBUQJw4DrnXNox6NBpXeRoCNRgqBzUJB+g
rG9h8R01cPbE4Kbvdes3azhRYOrV91H5xHXYvzLGV96l1TdSFNtBkLUWqrIY5cetN5fuuq3tJmQp
XpFzee3KEn8jZ+0qIQ+uLd3JF/jJ06FZz52x0guyNsXEAc/mFkQmvO82YqJnVkh400PToQ+CUHk0
wVuvjdokv+U5c6QVE4hJ0VxAzCPOmDU3nDggpubwhA1gU+kTVo8yRu3onGMIFey9gShS6UtCJhBT
lj6orzUTGjRpKE2IHMHzBVjmkHYhBojCtMpQM7t8twhFyolh8ZVEk1fJgDSMlrGh8G80j1QMm25e
an9pmWi+Uk247qlT3rEkFVim1CudkyM3Cr6tYbJ1ErW+4j0vQ90oELgCh97oScqHJsGLSxhlzjhW
wcuWa72B24venASeDbFbBkdfb89OMHyb/YnfVgYPrppBRCbBk7GkfTgm4vTIqWy5cKfCRHAzcg9a
mYPpbBgMpQIyJ3eQ5niNIdCuPSdB16qdXdU6UWHqoMypJ/L6bYwGU4nMfc4gvnaYpfMImv0NYwPL
vLNYkUg0Up3wI/Let/b+3Gx6mfhhUCbNumr19JCho3YnT507rQLBOhKsmA5T0CX3JFiXndVpnAwg
vnOkNreqGpH59JWxHSSpcDDde3+stgDrj4nUX7jZrx0J7Ecz5gejcx9GRh/WOpEDlpdk6zjDTAVk
6kh9ppwIsFy1qn0ozNHm3MB9lUgEtGK3edI7ToItW07jGfc7yCpsUKYYX/vxgPEhEBR+ajY8GbBr
tofGRU9IkuYahioOiNlEHXTQ2mQTw8/gTKC/abUZRNXgPhqAH0kU+/5FGyIrxpfalM6wFgVFs6le
cvJ83VejYvENJhNLXPBl2rjgVCvWw32aLicQ1R4JHsKuU0LHdhK4j7PZxG2z9XLvGNcL+VT6jHs1
4rpKtRtX8yS7WyUPo3D9XefIcPG9hVlLtFfkwu+8dP5hZDxMd83CzyODArWtwjxdNoNMVUge4htS
ATt0LXk7aSXGV99EpuVjACgvcWsvobtQnyuSpVylykDdJfzz6LsdcrnUWy16/BK8zaP/zgIwrJxx
eff8n6Yy8W4HFHrxc4SmXyBOzojPmkVNWUsFRzOu3rySm3CZRXOKf3BaJrGdRyE2pVUZYS/c7/E4
I9ojMkh60LcZIrDqXY7cmRNw8VrBDhlRs5x9xktGJW7hSpcbvau5jVf1npKudfLYMoTC2VIceG/i
8QqKhnCspf2I69zimssSLoIFvcHUHIOKTGpr+NNhjAeE0EKggHGOWGDJ23PqzEtDA5q7nLrZ3ly5
89fjhQJNlT/5+tM8lNYZ3FATWqLsN66WhrnqjGNDRfro5jOv3XxasiISTKfsLDk32IUkBlilTw8z
5T1uGZmK2iajKs8CXfeUTP1ERo2nK0Kd3oFJ7/ZU2STiUOKU4egTD1w8ffqiyXrcdcsidy6eZUgu
D51AisWBda/YnEeDS7XVp3QQpuZ8NuB85RQB7lKrex5Atd8AOPUHeatU9d0A82sqKTeZ1FLqHjDI
6uZ2sDqUwXnb8Ek8+MYEINQtial2+lOK144MR4JzS3aehzk2DWWV2uuUmA7KIzfKDIEZNKG34JNl
XLulcq/6h3VTAbyn1vEEhoYmZO2SG12an7mZi4NtbVnXyXV76lmRCm1dhdqn9W86VCEYoABnIwqg
FgTbOir9m2Cy1HHo+OQYKQFmcuJhLpLbdJraA4xkvPcLEOPOwMrkB0+OSHdGpuITy01xnJFcQA6P
T4Qq4tOsgdks5pL91dyMYBxQ1dVaa4aRHguy5HPFa8qcUeLM0z23ku+GK4xVk6iATX6b7ZrWWijh
iW/z5OVHXAZqP0m5HCxaI2ze21MuJa+JlugHp0Je1Bnx+op0os0rtd1QCdQZ8FR0BGWIaRIqUZ59
Jjnfep629Z3gJe1L51x00exUwT5HbNhr87cRu/cj2f67Yr5LPOvBkNqeglMW5ZoPgKqTzq3tFREI
8FUxMHg8atWMcNNn8My2v7rFsvcIm0YZkCrC5/ajXtQ/CA8oFr/y1XLTfpdcWyqc7mmcLpcG9eKA
sOl+qOcsGgso8zUjdE7Gjmya4npLs4GDzYzkjR53vyeWnoXmg8HBK0s57s/1pWsRnxKqsvZB0c6b
FEX1WOMUHhyKfZkccyYkmFrLzUneNDNVTu6j73Z+Eb7mnhOdHVRfzvIMmzVSvfOsB7l5yHT/rk3c
+tb3cCmZZXv4eAoO0XgECu7epkxFT8Zfl+3GNqb0pqi5ZGYra7DV2bs+oA4+2DSKjeEpGRY6IU12
nBY7mg3jJzLxL8HV72WQWyRfn2PLLWDGryqz/F55aXEqJOGLLLbdyCHRPkOVOHNfTjY5pPd13s/u
DbiFbrtk186OvLdb17zUU3zv2mO1I4417n77gYFCcTxLb6AlRI2g9ipm7rpgR5lNHN0RP1ZndXeI
7MW+ccVjoUYdRm3nHZOaddPjVd9+9A2W4dyWZXnJ22ot03TcJ+XSMlN61ULmzXNcQghv9eEt09NX
p3zv5PINY/WwC4JiV4g4OcR1oJ96RIRxwr0dc+GN5EI7oWR2Q0gdelhXmnv8+KMwmRZc9KyLFtqI
Z6fXvpStiwe7Lh87Rg/PNd6Pc3UlChu5XkSdXy+XtLyWIiW1VGhsTAAmRn3PRMFzjCHoaMz0Nvm1
NdTEy3enmeqDdHLjVk+1DfcjlFMtkGtgoMMtegjKsXFsbOPaFhf86PZ2Sq/WtJy1xmOrtaVeSXfM
0oudLAuUJnO/ZxvXPZr9ErIVv7EDjtx6ybsrauvL3GJ11ICm23bTb7KUo5sB0umYNuwuE81Z+RUd
M9O9hxn+WMBp2dQZNynhUO8neO8MwcaaFmq9CtMZK+VPXS2n3jSG9WD22JU8dqADVTGTu7zE7KSp
bNpKyBx94Q6PAlu1cmV2BAI9HCVlPQwOGe7NNNvFuS2OInERjPbE8WvmlrZdZRtPDQauUFnNfEDK
hpghk8PFLMVTYE3lbSk7+TSrnRqt6vn6S9SmNt+OBlKXUXgM66lsv7TzfXftD5RYjULLQRM9e6ie
uPOaJ5H2p26keIIIJWH2hqnKKk+HzdVotEv06l23npBFzifkljXCZOp8weajxm7KnvZAMwUrwGct
Rkn+qgA6McN+QcvUhEWGLTjoma6xNC/eqqXm/FIOcuNXilNSXG69UXlrZcS79kPPYkPdZ2p54/mt
v85AlmykuRbTcM/nbKJdnmrlKllaHPSY29h0GWdJ0XRdqI4PvnUW10HWhkmMvtXdk2hw6E0YBjjO
tpnNskowbdP29fy4SHIIjHye7FJ62Nd8PkAWosG2Dib8G93Zc7TgtrZ1fJC+IyPg/ysiZvo597FU
B4k/RL3XDec0MDlPDwxAQXBkl8i4bWcH+Z4wFM05CstLn1c3DGGWNxgcGe934ohzEOLPhsLQaI9T
JJtFRorOgzUyZZtdklz9nFChhm4/+GvGAX6mZuruRmSqRhmwhCexESYedEWn7jikiXFej5XdniZr
QlC35HuVtdYXq8fQtHRd1OE8jJoy0F8Czge5Y1xHOnA0Bx65Ks8yKaOZRoWr3tuhPo63raiShyVn
8SvhOOq2vbz2tcEZMOGqdvXqYqXUgoo+rZ+oqw7rOPdfBK2qPRT/YU9EO9iWeaeTrrbFTleMkvRq
fi4FGuF+crO1trR4KNqyuA1GZKrTOEdT0izfZOufM8a5H62Rs4iD7qTrcn/fxqY8ASVruRUdbGFq
j3qHSQ710ld9sS0UGsVBr+nAja3OyTuZ7shMPNHBMjYTLy+Lufddw9/SuU22jVvqepXH5qMVCDyD
sf+aJKiKcanR2NKZwBm9jnshBJtoZJEPRQrV31nqLx5wn72u8xBeQjdON/HS0Y86xc3YHJX+pR1w
sjs4Z/XGeK4S/R69AfoFw6IomDAe53j7LEcFNM8BMm2vxPVt2JHW1O0eUzdpBCTxjE5FMyTwMKMy
tmnYSl/vx4xpbOs5dcM+7Q56Pxw+rvg+iEsaN0sb4jG4NgXGZzuux1PREY0i50HJVPMhZnh0WEXl
5czMUefKlgEBWc3xbkTH3VMC6J0x207kQaJJb9oIHhMDaU03XvqywxTnT0cCtm++AfyiCPam4i6o
e0LsPj6E8wLPlvck3WqKpzWr6BrjWy2F9zJdfw+IQ/peHXQl7qXL31naxlvDa74PS/AlaWl6TikS
e37CKTWQ1BO0pPjZIWywcMXVNKo4MSo99k8pOVtimhSQkELOQ/M2epyihjpLjwYDS4ypbZtr3cbP
nbVdaae2UOz0GYRB8avKlTP0d2YzsXwvvGyaU/t8ZPpk09A+c0dFvzzwT35ZFBsHviZp0jj7rd04
+7RpE2FuqX41R2tGF5XW88Ik4XwAY0sLo5XtzpZUZSlRl9uqur5i8XQ0LeIE8Sj4p7Hfran52JGv
JTvmbicKj0O/XdyfdZPae6cGexubiM5t1CVYEF/aQTduZJDejY2dRgtuTq0Rap/Mmr8eBmolHVqa
VeWcNaP1zowSf6USF3NrJ9ARdq2OZBXn3Hma4PrSiOzCqykmv159ynvBECduei/pNlb9pTYzC51m
fHEXPkF9Izc1RafjhHSmWtaTw0lpufZPp+mbdr3QhVZfsqoWkbLcOey84DaxzBmyAg1Xwu7zPXvL
IsK2Dpc7OXNH5nyrTJoctTnvIfScczWP9MnLcad3ox0xDMK+yr7TrOJEtx/7ijVk5PmNYeP4i9ra
Ok3LgcqHCO5znSeAPyokEGociq4waAaMSTiaWX7w0TX3k21uvdT6QYnB28c9ElzBOVhlWHUL5uZo
+/oUgigu4FSl8NTwWXUaNq3at+7a057t+ilL4wFWGAKAFrh5NLSls+4LB4ekrGsmAumJ9npwGCYR
cHml1O6Jy65IVP4YGoJYlUAlbptqzQF+QDvM4hGXPXmgNniz+0EdrfYMBMnct6P21tcuKYL+y9Ik
7r2rx1+IKHWXINe11ayD81ly3CTYWlRkdk6UcshCR5tTdHHy+q7viJblPmkdwYKrxW40prNJFiX9
IrMWEvxINGJYjBe7UIzDdMUeVrt/bJsZNGfQfWG74SaYnRtKMRvM9xYYwfPI48jCoeanN9tG92+r
lj3WNAmLNdCeIksrivPHH4mOJZjaIu6CMefCyd0jCYEXSa/yTArfzY55XNwY0PIiYZIbmpb4xZhQ
qbm+Lym7OW+K8sWqmapVP5hsIuhqrhbCCDum8zCgjuwPyTqwmfFNDpnmNxuhzzJIddZS6yGLXXMH
n2aC1r2S3rStOa+q0LEsuQm0hsFKnvHkca3wwSB6YzZLpM/emTvkQ8E6wTUz+HtjspaLo3evtsyX
tRoMn1qFcaxiwvN5gxFH5zjqtGa/6pe0OsYjehunN5HYuzyCymxUWH2+qZVehawCoRML9RIX5p2I
vXNLWPuoQ+G/9WLxbguJwlwnYGFZItiRDHpzEmvhnJt/N/Vmn5OX2KSqDy4FMYkS82kguq+FVj5x
JkWDigCLM1kYGBUyJD84ZoUr1sFkx6vZJSjS5YGMpir1MXcJ+WJZrO22pT1XjnpcyoKhFWdeThA6
km3No5GiMx4fpjZp1/Es95ZA/5XPWr2u1XVDnI0HBkOTc9VznhzKXdUAARGjK7dz/DMWefVFmepH
2WQ21W7KFD7cwDDxIyUnfFimvTOKkeuSYCkRGtKa1maZ0vFQ1914GAd4LbUfWAAHfiyBT9CDndC6
b+ccVJ3Z7iaje+xUzw7Rdrl2nOnZaCovqux5X5IyXo8Z9GFNix8WoohnZtjHEA+t82A7GjNApBLX
XcdyVbgPKs1e+sRKosSHQZfxuq+PvGT1mvPIEJnsdGN/j7Sp2PkF90Axy52w9Pkwp/KLqBkHTuEV
HpX1IFz2C64vhi358+Q4NU3ICsdnzaRpe22XbbrMAnhGePK26/2Fs+b8PDgmM+7LUyLnjeGz9U37
p8HMLr1yKA9688abivssg+Yu7LIOMVCWK3+XezjR/CBdwnF6rVu2Cp3BfcSdiGX29X1LJWs9TkFJ
SzHA/joHlOGL+lufIWeKJYc226Ic4+HIbPzujcJfaNTOTdyym/G84xI732suDsZ4+6eczV1QwpC3
rYpn2SIXsIKHyoofRO+uC0pW1gyh3R+s+dwN9XNVejcz6JMt8dI5HNKg3ZmAokMzi4lFN/qXxcYN
aVrDZSBz6Fx3ufI8NMylF27L3ELmoTrXimRjszoSrSI4lQ/dT6aHy4hRei0SMfy0OT1xhosvieg1
Rq0SFh8y1kav3tpq4spB+xfKNLmMGeWeVDduRSK/NROFwtY96oX3inLqpU733VT4W4hAOTHLcTl3
rn4pBJ7x3PTUXi5viUu3Ia+aLzZi21VXj3fBxJwedtoLwea1yZ4jymqLGBFSGgVNvDev9sjxSfCa
DA5bvolQjpi9h0rEL6400eGmAX31KXvT+uTBozi06gq/jjCcs81Wt41u05wdrJJxdYs9FmWjWeYM
BOvcl6kgp5GUTbNm3+uvkol1sYlr7476bSgAqWgd9wJ2k4ycUzqXym9DRFZ+SI+WPQiH3sWkEsMv
GPtUbzT/UfqrzgPB2iTHlNTbv/M/wK2ZroFfVn8lJHhrS5zOiUsLszG2kzPvRz66gbzIKjvL+y2T
LmSdltu6ng/IzONVeZhPpZbkKwhNN2pcXs3CeM4a+8ku03XrD6e+MhlK+Wmnclto+aOliscuQfj2
77pNhbSrXI7WiUcjj5px27oPgdUcJmycOY1Cs3QuQ6zq37KG/1KQ/rGp+O9zNv6XPP3/mKD/5V9t
35trSl1+/lH/P8bsOfT+X+bOYzluZE3btzI3gI4EkHDb8pbFKnptEJJIwXsk3NXPA+rMREv9x1Gc
zR+z6AqpJbEckJnfa3HL/W//1z+F9rMw/r/OX79/vFNw9/UXsf3Pf/tTbm+Yfwk0YmQDzaFwpKYh
aP8ptzfEX/Tt2PhB0W2Q0efwfP+S20vjL5K6KFNAKsRy4s020X/J7aX4C8QeDydGIsZrtLr/idwe
wT8/6u8KEcyZSBEIkcYUjROPVLdfFSJKj02uWw71jEnrjiMNN09rY3uJQJFB9et75aNo7ON7nLSo
CuunWaiSFIqJPW44aHkHixLkBSWYrLyFuigt/GIZd1oXP1nt9IokL8BFpx2cwL9rB2eDjrQeh2EV
1RgPE91+dafqBDLUkj5lZAwl+Thvav42xdq+ScL03COr9XpUOkUSI5pMmLTsaa0cdOKpN9zRAtju
Oy38WkfNYx+DUAhfLzaGBasUGCWFq4SMAzAG1EWwKFI0ayyzpH3C+frVHONoRc8sO7wyiXCwnAVi
UTzeg/fojEi2R/07ssqzsIwfpedcyzAeDtlwigpgztq/+abTLuRUZEvPIuB/buyDqRj5KQplZBSR
XpFJP1k6b/0c5KQoH1/UCozJeoAnpblu8N+inmackTWYoIvparDUl6xedMqzw34PAjIgHGp7I2zq
tggX1YACQNQaFZ/Vrm8NCAKnXQKnXjjtrGo89Dn5jgsQ6XsTadSimFxIGpBtGlHzqLuPtWJag35T
0Rxp60bCpcc5rm/TVF9sp/sqejhqn956ZqANm0Cx0of05Mvqkd3m2HYkz2hf9BaeIEXNBmG9jKKX
uqy/VVFwEmF/GNz8lnGMXbl9/mAZq9GazqCagLZ1cOkaRWoMoZvsCggafsjSOvZmeNehIN25ZJgt
sIQ8WpWB/8H+bvndM9seAILM8FwMR6HPNdSC7j6mI23+NpH03EOV7EIpn7U8v1JndW17g4p0+lEW
ov/q2BWKrMZG/BZknAoRPLW4gRaoQp5ISHuwnXSPyHECdN5mQ38fhXxFfilOSkzAWUP7QLMfVYPs
cuU8O7ch9dkZOR+9+yByatiWUaKMBT3XatEQebnsDblgq42PmaC92RDdQw5wkkX6l9wEGi6bQ10U
1tKM2f9G70EnHwv5Hqc6hCDlIihr2PH+xez1l8qQKzwHnLrtrd9k9LypR2JgZxbvlDBuOt1bE5h4
IOzgK6f6/VTAhMaG+y3P9acMzkCLB+RmUfdoBZzzR9EfLEq5AUgJQW25lAIOKcGkk4qSX9h9q4Vd
ye/a0PIRdXm9QlduI+ZFO1XeFx6ZdAFs2vynANjlopFqjYg5XZq9xznYNBk7s4PWpwycuXhXI9SK
66NSlONCNv2hFO6sr/rWO82bcLsfrhy/Rdz+ZoRSw0s8uBGn3hvFIbdhyWSS3ePiaRajO1ws+s+x
1KC2tuDdppowIAvYo7N5E+j2w4WZcLeJTm1GK30ZvXGddf6pj6e1YfVXdHlnywwxE4XHcBbxyewr
oE2zeC5oToX1S07DKM9TEJy70N1LwvoGkBDd159x/QGJDeUSYrFa0i0aol8ZJdswNdW4dZajMlZ+
b750SdmgQklfXEkkE1hCNs13N1mVa59xjB7MYF2nWrwcguZiDMMy9TyPZJUAwCXb16Oz9XzZkdST
AetTilx5Fm3gVv9UWmFN5BOx2D6g9NTVt9gJ7UUtKDalVYC6lGnRKfGcBG6303h3Q+trW2+6a5QB
IBanCjO5cwBtesJwgQIr/WEMUMLDAJjTcLbObAO9RUFnalKZwLf5zpnkAbf0D1mh+Ur06qRKF0Ip
E+mSPHc6WXVtWTsDN8z4UUzo9GOzvkFXGdVd1tmc9tANbYoivuRGC7ndgRWNWIVsAIAtGOM2mRIC
g8yApKvyyyQZbg2vaVZTb20Tc6LFNPDJRn5TmeBlVm/UPX8MOXRp/aANKeNq030NGhIyZIMSpi0u
Qk53uYsygcXq2AXQEf4Qf7QWEJRXkpfCHrDQTG4wPRLPMTEPiIByxIm+WPaxdwXi9VibDGM92MQ2
Md6njUuzYiG+jfKLHwfQEAJtQqvFR6k6bQ/8ADrQCnYSMAozWxJRHtOz1MxqlOFOlNz2US4+iKVB
rZo+OFP3PrrR3hgbY1H35C2x46Ec572ggw2he5vnbLJ1/BsSmmx4SnlYYIMr6IsXI/TrzStJsy8F
OKZX819/oN64W3Qe17tfrEc/q4kQy7IFX9mjS/H7imXhTa+ugh1gWXpRv2yc15jZBEcSWWI+PjMj
9olKMssHV5ZIt3UBgaRf2PxG5ifHXnrmN5yO+coepLOiOPgprRJtzjK6y6vkZLpcMY2No7iPTzX4
otuKr1pQfVfhQYrow6kurWm+Tolzr6Zk3UMJLaSsvmCK4FuxshdH9Y+WkRwb+621pue6zN50LwPf
TyOf2w9vHqadRCsfSz99NzyfHtyiCReOUVsM/dEGUOwUJ+Oa8e6kgUVRCssG2pOTXpaAzQHkkVfz
iUTN8AwXs+uahB3Nad7toSqXdiFWlilo1mTNXHIHWKhDFgEid4iY/K6zezLUQPAWDvwrVas2MIb7
NWymp3iOHTKK9hFecuPrII+DlHdl0CQbAhvRHaTyrEa0PJXdh6u4aYkT04/pBKhsks+/D3z33dAY
8zXkyunRKvQllc094ZumgdQPIZhI1chQg6qtxs0C5dbO6siL08TUqjm8Zs8avrS2OKI1scPpMUco
R7pleKID9txpF8j2a1AgTtYtrjDVDc9eZnzkZOrAxGS3IOzOLHfbIXgemrnvzno2C/2RGOtDP5fT
B+2K3Qlh+iNd6phiQn3rac3Vl/Ipfilcv12UJUN3b8+i4jSZEcaDO4AGtK7wuAVVTqRYezEN3ElD
ziUWcbYcLUCgcIC1z+ozBeIvCGiBGhM6NgzAn8HXjn0DMO/LfZVh5cLz5erFPjBePw9lJNl1TbiO
jQkNaS4IOM42aexQFlW/Z2Z3G0RpLWygXj8fvjdYtCtRvg4VqVDRsxXht1fxD4KfkTUN4bDSS/Db
CQDYjKhXrq2ziVRtAaZN5XD6I475xgMXUWNGrtlQxXCpPuI1FegWzGB1cozqVqmEM6SudesU3+AU
V+WeUx4KrPxSKESHKkdLoNVE2rX05crgIVLBfS+sc1qm3qLN1YBFlbhWS4DlyDdNxhe9DX6w8y3i
OkEHZZTffGQP/Vhe5mMizXX73rLRJbL2DJbH6lEVKzuCamGR/hYXbOTMCoskG8WC97ce0+FJhLCR
tQPhV0cT7BuK5Cm039soe+nkRJM2GzMM2wfADMtXTKRd6H4xzE2fbv2huGk1R9yS9jY2XyTdhbJu
Uyf3WkmxOhweG1IZvzhs7Hp+iNsu3Rqe2jXJiC92qj4GAnXXoY1NoLX9jA0wOBWgh8tyAk8UnH1X
FfJufAjIM13Tf9PiLIKK8lnIQgGR1hQXw3zXnb5exo3mrdPJ2xLpwzXQ7dBNtmvFac4JJrrbiTVe
lxa4QIc5mJLzSm6AwUAVl2gfjgk210Ul7XQhWg9I2DfoesF11STlquoRvmjpMK0Jf3gMBioBTN9Y
dcQJgA6wsntDeRuNmsA95dTLRh/fEb9TJJYOd/YktnnsTruCoEGPI/cqd+qertZsh91YrdFAPDH1
fzgUnxgTGY8mxdsAkG8ZABYqzmqVD4qNlBPKkpaFHRw/McuZfLCp1FowTxLJ1wbaIi53tdENe7wt
W//kJJqxNo2rCItuOWrTpetltnMRKqFM4RgyhxrVVJWHQ8yTlJPFik1m4zQW73NdMgKSjD5CNR9j
JNoQoi9X8GDbWjgK1PFgRBrCRJN12Bq1Q2fG5AMW4hjMx1NFYzfmvPPgzwegbFjKiSoMjaCm9VaY
8H1Iv5Hqdf5TQwYvi8h9jIChcJA+QNYMtWts+0l/b4hegSNXyVKNxb7IxtNoqyvAtj9CvjjuJFYO
vAASR+vNMidWpJp7tg0LQpHQwBIvKNbxZDwZEzsBfpFDlt0QoDHfODYDYsHtpuTrVPjX3EmvhFTj
aK6NtRzRvac1SF+VrbisOHQ0D0VfPIzwFZMsoqWs+F6Mtlpps+OMzbKe31aw8FDUJZpS66nG1KkL
YvoCm9frWpz4Mfv0S5WU1rLyR20ZauOwjkybdTMmINFr2RA8cCyay5hQ7ZOpnLtKoUMpItHtXFbN
RJfnPs2ffZWiKFBHCxMctw0yP0I91qRM75OelbubQfnS1J7MCJVzUvNVShqXuajD1F4LM3nVXEVQ
YIfAEtWHvh3LBqBQfkzAg7vRiqZl2PqcLbs+2gt4+qxfE0TknMM+DpaUYZR7v/PWXmQRkCOA+ERb
y42pY4ArOu+SutYxb+P42IbeVmZFiJ8Tm1ck7XXEhUacar8eJjjHoq2h4PLoKbdfyzEn1HHMLiQZ
glpGWG9qhib0YuOxcrfS7tYhR/htljOllK2PYSbryNJzxXWIGX6blPSharyPHb07NauhTp50Spvi
ZVNz7YYq3ro5w0igN/Hd58MUk2bj6EQt+y3uUd9rmVRIIoVKUps861/NTgeilAI1Q/5SBXG/QDPD
HKT1yyXWakyaXox4VYfpTTPjLNPE/pLB6hjcUaVz1/rpnoCedAVNbJht+tyY/Te+2hoZ+1Bu0LPj
6xyrs9tWzsoLCIEU0EpBZ+36lMILNmZMWs04XgMV1AfG4hzGlQ0ort796mrYeflk9NVdHI3eyWmt
j1AhwteMqFtoT0kQ44Nlg65N31x2pQ6XpH1UVfMYI+mFwK0AAVTVr1TETdebjFNCVGuZLKFKFa2z
HOmUgaK6DF4aOxAwuhFa9ErdBro/os56QsD5atrFrRUZ5YFkkXdVcG2q7N3Mo3fZOzeyQU6taZ2H
uLkq3+uumYQGMAe1CfTiwQqMp4KlFyhslwhmWrNg7qswgpeGtg1cbZO3WrsxELAE7nitWzdbOU5m
rbmjVo3pcUjsShj5rrwPQvvNLcdmrWXkqI/SueVVVHOJxGKJCWKXuxyTagXHKOp0E5PTgvjbOkfo
YRdm7EY4rIzXIWT9DjBpccaLv7rI5g/51RgHDBXC/KFZBZp2WmYZY52Qc/g6sxgvqyBN12GR5OvW
pKnBqe9MMZ5J8rnMXFllmAeuPKz/LIRW8Sadkl0+HetN7wbfyKNFKI3i1fC+t0n2xXDUHcK576OG
prnTkoXM1Y9A27d++ZQwMy9q82vYa9scbryBB/CSrF8aPaePcl4NPTsHZ+8/ej1FdMqQlUeXomPl
d52FnWkmQaPFo1eVJ/zS7x0jjucNaG1qZO6DiN4CwiN0pPFdHCJWCPIJ46/7jdMAnBk+jryDhLGi
gpO/WZqozmCaaH7RqBjPuy+MgxxG+8TZgKAJTVsTCEA6nLNr6mSJ8z4G5KHxVRM1X337MKTiIZZ4
BirVgyO6zrGJo2nlVBOfrGLobIm17eTYrIo4q3aEmz9ZTSw2Rn+qMRyF3VreobujFgYYZiyI3c+o
1V04MuyWVRgZpFwjqYtmsqhw5N637K+krFqHTMiTUWQSesdlzGnH9y7RpqPI8rWruvqQBN5jNImX
AW1/A22/AnGC9rerr4Fd/5gM51665kb3J7nyEtbsRkblMlQ+kJdPFVGmiKNunZGUDiapMTswS6eu
Glea1a75X23ofC8KljLmPR8gcxEi2VpEfXmrOf31ln5VxHOvEZU82sr5ojeTWhSF3yx9U3H8E3Kf
1A/koJe3JE72ee3C67QmEjV0IAQWI8x2onqlTPvdmbxynfv1cyfDdW1OxPq69lb2KFyayNIWuBSu
qTtaG6czvlPl2Cxzq3mMQqSvVp9tdFIpOIz79XpwhteU0syfuR3/31iC/4sEwL+H//ft13T8BfSf
//5PyF93/yIWlLBDSiyEmPNN/wfyt/+ydaLHPAIASfgEdydG638gf+cv2sENQQYnWWmWnFMS/wX5
m9ZfXIeEBYLS0+PzHybs/NYEgh2aZ8e2je5MgFo78jefbWFl0MPk71C1xS6RWG+jQeo/wbbDQgST
zSk6O9WO+SjFxsnxkJfcjIvUtreOki8udJSh+gdMFtupDz6aKg7/EG/x+wtEYuyRFUkzKIURECS/
l+fGZKB6IoLcd+05614ahOzmbrmLhZ4e+AUh3/jFJXp4d935zSEs4u9I/tUDR7txX0TIv0knCUjG
HZEJyslfBvyQfVE2P/7G+Pw/4nQ+88b+5q7lBZKIZJBWA2/Id2fP3MrfUq1SMX+DVoVTjkHhrQic
NwoHhnOBhXMb1krt46C+jozLHOVd+4WQRevYjBm2qd5NN25QGDs9FNF6UqiYsiq/Wmm6k/2UrqF9
xy910O9Q0pLGa1xx+Da31iwfg9K0jrpyOyQH+Ce3iCq/VZy8wlT5e7xsBmNCGOUrU2sUNemvQtrM
jVUMZiqSszP7LXxla5vKDLA2ZTUInYNtOkJgtBJdWhyawfmhta66x06OWC13bVZ6OfUPWkxUb5VO
m9b36mtLEtsf4n/my/8XLorPk1o+m1uGDCCTK/TXz3PSjFJv+zmdu9QuhGhjq0mgjr1CG1jxII4i
H1V/5e9bJHinqLYexzCPd7EO7O7H9nh1XPX677/j3wI7CSj2dNJSTdIqKeqcb51fXxN5wMg+8hG1
bSWH+77WhlM+Tc84wdu7vhVot4dVgGvjBgT8Y6oSZ1kjW+DYKF4Kpf8ppdf4na4jH0uHsqM2SJCl
Skbwry+nzpEud9lMvLWiXDstuYGZHfcbZB8ZE27x1g5yujdBazu2Ihv9k8zabTTkcj/4FbJst9OP
ZhLrhyyx9oUl3ty+917RGtNEhizQL6V9bAdBanyQpauMM/VCN5JwrzpZrIHEHOipBl+nmUSb//ij
hih1+cjhRFmAfjer5yACSTUIeJSqfJZubaxKHb1lFwbfCqb5wRy6XZ6p8cn1v8peS449vtNNbrbO
MiNEafXvX85vITt88VjscLUYpmuQP+7+djF6o28XRQOi0IFL4pPu9LXBPXo/JiK757Rz7w2B3P/7
5/zH2qcbDluAM/O0Al/L7zGVI2fVmMWGwpwif9KIlj8XxL7CPEhuxXZUpFb7st2HUeQv6EjqHtRU
o5o2zGgTpa9Qctkp1eEpK6m/GnqIpU2fGMrxh/1hlf6s7vn72scrRXlkGyZ7k3QILP31QsxHPcrp
C4W5tMyXIIkAWQbdPOs6pFSOGp98K+T9VY+SWlIvMAQeXo45vypW6k0T9JLljeyPajJeXB+Z+8JK
k2mduNxRTWYeVNmRXZTVN7dT6CcKWLPWSy5DCZw5iObOygKkla1evIyEM/0hrsOWv3/5aD6FZZPU
TGismDftX99d1BuUxmIiWKQ1ql3NcLZ9a9b3uKe1Y0sCOyO98+hnRv6AYi84uRrTq8jLD46JxnX+
s6GMiocAJ8GxwGIBHg/Z2odE+zd1W90LHxdAZYaI6ewPNRrx6VPGT1fGtMnq7qBFnXtVxITMarxX
EmHynWbHX3q/bx4719lOyXDEoTI8EVmTb0DgB/KHMmfEBoOkd2EDODFBCOuA6Sx/yHy6VMaU47tv
FHh8evZNK0koxqjoPGDngkAk9zg5E8pcnAo6/ADMEn3fAdU8opJFRmQ+pT2qP2GGZ6qCCSiZ1zhk
eiiK6LpfNEgTd3AUHQ0JPTtTWTBCGmG5r2ZpWTO6j66We1RZQcJ7lWe+zLMpEkU41apob6ya0yUm
KmrQ0SWWTAArVoLiDh1vcecY40nS2Yl1vxM4lRuHUr+h3sUWVE3To9MNctUux5qRSvDke0PCc7TR
hYAue68xGpxL4+ZxCD4rwYIYlQn+lTol3skEbyZpP1wrG/NU10X12o0EfYHzxTfMD9bUg5onzWNr
OB2CN1ucxiCzm40utfLQ1hrJVBoe0KlFslyOxqtmmz4G7FA7kt4jNlT2pAvDqr3L50OFroDyCw40
Q5VDD3hIf0uoIg5lh9x6D5LgS2G0xTUj0BU9KDZF8ot6UsQMXGm4gmjRUJdGBWLvIhvjBxvmOfT9
OUyuXSWt/Cg6s3pTLnpEpIhArhD7Mfqo42dUXTj/CrPEMslVcW3jt6b3skd8Nmr9c4Gx9CxcegAa
GNacaseMbDHHGKsIveNr4GISsvN6urZAx3zlVbRMSjoAkdKZeyaPfuO0Y7XUxvS9xml0dUv4t5yu
kflCTwlPuJAXxvRnooKvujcpObWYHhx+IJrqGKuuPFXR+K0smHgyUgPSRDt/3giu5Qa3JtjR8Qhh
JNJpO3AJtzoOF/F5EIKocC5aQCKSofXWruj0pzgA6TSGIF8WtputLcbNkOiKia8Qn3WCnyEpfNBh
fIgLF/ntusGqTwh1tLVRzJ6QyrebnKzwvUGV5I4a5GnJYZVVbT7Dff7TyjHJq3B9c6cDWOyr2LGP
ml0+R14XQ5ni7Swq30YFPL0GYT0daq3ttgNumXUkooBAAUutTS+w+GvOW0k729HmkAoQjfKbhzE0
ZzNDbJ8CLINNK62Hz+dGEmufCBik5nF2YJAfj4gXp9tCmeO08ZPhQ4fRe0vcAI0t6pQlscf1E3sK
qhGLUrLPf5XrtXWMifzHa95+RIbbr/xAK9ZRH+PJLjS8pUXr7z5PDKaBsriZHPnQESKX6T2qcstO
zpMzjMDXhB9InCFLPYtYUfTGWHbkNramyh4TDFWYdy+BDDwo+s46fr6DQKkHr0Gbmrv9OdO6aBHZ
Ap6Q2Fkobz98zv0oWcSFPoB0q+/xBEDTdDWiOLaVM2buo8qt+gSJmy+VTCjpC1J374MvrEs9cRda
eDWdEj9Dnn0LCku+eOX4VgXRXjb1eA9Xm5wmrexWHcx6iEtgXcFiH9xwuvN8kd5RZEIrkN/SRxWJ
+Ba0nD2VV+wagh52Zjb4R3LI1M6fbf42xbHk+0x2dsBwJ45prH2Ju65fDroD5IFr/5KMToRgCRYJ
emHjBD0CTeGjrh5mGiDQ+7fPX+EK7p+tsXvVo30KAHtGCJvfyTH0lz+3Rzdv7F1LxSlu0Dza2Lhz
H53Ag1cwk6cSkceNu+8NT9q4qQwah8yIaMIYsmpDaV6xIyEDkLXo/GM9Pzj63KgYiXIJmpJtOrJo
FwbyW2EO3yILkWpQavKBgBHCRKS357ahsYpENfT3tLliZ2LDTkjknDKEXZaRb8ccEw3NNsmyjAfv
bEZhOvN/0VZvy62RlP1eRMmPKpvKQxCPLVy8Ht3RL9OskqC9JVr3TPqssQeTNcjKyVhf3CG4gckj
HlNm/ew7yTe/YSmn529ZWGW+6UysP6HCSuWXdfhA1/taDMMBoyB4y4CN2DrUxK1gXPf1TSjN8Uuk
XQbV3/mFuq/J6ITJa8KtIwW8qjkNxwIbjvyceUJNb06fE5dnz96jQGDEc/r7hqYsPdabOwMTyiog
YGvXte6OMMnkLcm0u55wTBmb+UUwM2xLzUQd39VXeLh+5YwO0HIKtCut4yh0f12C6sC+kCjrlb11
9HuwSfTgw8rLvHETH7gh1H1k5eP9xMFp44piF7u5t0W5GK0gK8JDiSN507r+ATebeSuZk1ZpoHfr
MS4gUGCjVVvuMB4uqdVIMOTygJ5nIOrFl1B/aYi9PxswD5fhSTdLZGoxwlwXKXkqwMysBGl2ZtX9
+ZDHYXMq5wdLkLHnkuuz0Xu3uRFT6myKdhfFmwymZtX4nfmUxaW7Q21wieOWC8UjbT6RMEad8oKn
JFtOaIWp2IBe1wvv0sdE8PLanE3TltODHkaXWut2HQoDvTC8bz2Hp6U7f0Q0o5jkK03JKay85FQn
WMbMcDpWQZbcZsNbJEX4YPV0xWKxhF2KbbXEUthuSqqKeqtU4B1T/+hWPtV9dQp4rJfaKhrNGuma
He8BrveDNfK7yq1PdWB9D/M6o/pMI0NHyYemR2tf9mN9nbTgqcqdBnVFpt/K1unXSaYnu8wmzMTP
lWw2o4P3Pa0GTnkWWm0zKY7G/GOpOdKXMXbHbT80GrIL/kWZ+RVvLyIngFV2OeCiOSaxW7xwQ2/s
QmU3PxLAvW12qf1Sp3y3mVebOLhmkcl1EJtPQNzEkJa3YbCT6yScBxWE2epzGoAAsaBaAw7raAvv
+xlu5hQzrVRJeCZO3+k5040tjZnb6KL73fTeuZymCufA2YYDbzBir8zLfIUDrL6aeXAb52NjB0Fy
nlyf409l37kkYF38qXvUww7ql161neV5zb1hXoIi3WjATHe2Tf0yOXjZuvTbCJOPv6Q0ejjpOL7Q
Z2HHUCRt36bG17j/8KTFcnolK/zddbScXqBPWqJo421n15IZdFpRK9ms64RbV+9s42nC9r5us+hp
GNSrOXg3RIj5YzPvRpi8gWFoSfPGWw03fqTIuEefB6lnYR7fw8nof5gjjDnW75chiYREQ0his13H
su05NvvvAJFng1+YJPGw3EW4+KBAMzW0N6a8cJWSTGA2Q3UMNfdQVUR5dm6TrDkwNpfPh4CIotaS
kDCq/vb5gYOFm4eqtK29QRpInE5/ADvAGH97uQ55ZAIR8FzAY/yOZ0E+idR36Z6vhpTgrDm+zpgi
f9dkSOjIziQd0+7uEpdwF4I7hvs/DL//eHpSZmzQPwTPuj1nAf76abmITjzDgYZLytZd9mUUbiIv
6JaRrhC8C1HvJElUjMZucIwjlPaO2kAkhtguDa/wTh1ZwTvl2og7u9HAyRsyQjp1cefH0Z+y9T5j
8n/5aj2k22AxZPA6ujB+f7GBn8mujQsyDQisWXYJ6S1z0tZALAZJkN1xCpNbZfjmihra7mlA35hO
hvkyn3JOSU7ig9OhL/o8RLJkhsjfZLMwsgSmnxDjratZ7hLZ5Hjoy+69j5rsISMbY691frQJG2G9
1Y7HJllDF1NmsXFDT/4JjvvH1evRA0U/LP22FnmM7m9Ica+RTJ4l7rT4PFHSkyIGNAcAS65HSKYq
cmiw+WolYwemkSQmZEv+nzpC/wEKktpJ3ByJxxZP4+gOaPrf76FQBQwT0pnwMOr6AqVDR95XTQ9z
F7vX2sUyuPjcHOKJFj8NZBstal0dLNiwkBie92mcpaJF9Kfy6H8gg/MLs21gKml6wFWff/439Hfy
RkPLWUUXNUgZ5g39VBgqvwv6hrbnIHoodIJZdbx5Wk7wO7lZcq/aBALKkcFZOGbxhzZVQPzf7l+C
+6WNlcCVqKTpXPntBgrCIrcbX2dVi7GvFMX2J8bgLY2xLVfW4OPi1lVDtF0j3rBRfhee0z00KlP7
3EvzDZJdzGQAcKKMD62RpgctbBThrpbaTYOGnzXNr8Sl6mePar2U7CZCcFMDjbnwngmzOCSKQKZA
a6Z72y8+osZODtXgPjQV8vQ2C7LLJwRuf+mCobiLyfZcJJ8nBEuTO7qBLcZ23b6LwyTefd4Zn4OW
S4MMYyi3xxSE336CSz/PxJGrR1s8YPXVab03Pttb2gLLFrrfM2sekQfwVqJIPia2d/lEGuoJfbjh
vgrq3mZ0e5rT40qtpAqqF+M6bXsOqvOIN+jWt3p2CZtWaz5FeXJflFOz9+fQD9/t8MNVG6E38s6Y
Hwq0naiaZlBediixObRZCxR7hCUMLQB2PfTxsm6cBnreJm3UdobvMv/RMJV99B2adpGTkWuSsXQs
gqS9dC7Lie0JLHsKu2GMYJIPXTJ/RYlob59vRWjernN9gxoN1gvdYqYgi8NaRcj+6XLyypvZ+T9S
v2mp9vKLfa6RqdR7oroJ1FuHprNsNhsn3KRS9zcYKd8qxqKP1kSflThzxnQmMZqiIiZELTvXXn2z
02r8KsdZWkRw/gtF1+kyqLPhsfdq0mWHvL2O2cocmIlN4Pu1GdTjazDGHVl3erIRE+pgNV9D4xBw
dJvP5LqbP5Kv+h6YU7ULEwFaxP1tcPDnxKCQwcyHIOUQLVk4/ckcvfYsG/dopmF1dIKbQiFwTwbV
gKNAtHA8Xn1qWyVX3HJEiesoruYDQJI42SNE0M/LxqG39jPJZMbBT5VNAbGwB5TYofclKaJZCPvd
K8lZVq0Up6HAjTFlZn+oo0FCTdjOnJVDSDjp8MKmtUvW8R2Ea31F6rigtdlZmqMlV5VTcKmEJumC
rc5NAqCNyKj+XgnXeOryKbj739+1Gf3OU4wHVkMXft+M5JeS6+A8uyTOVC5ZjdGox7vPJxGaIchh
xPMCinhNGoJ6iVyjiMJ05uqJ4GgN5u1zcu8Zeg+hnDhyAhOvyklhEhSp3BDc8tUzpnwV6bG29c1u
WCeh6PdhNdGroazpUmd6sPq5uE6FG60dYb6QupEfRzfcd70WnDJOPqhDEQtG7IDz/akvU+u/CTuP
5caZNds+ESJgE8CUJOhJkZJKpiYIlYP3CZN4+l6gzu2+PeqJovTXiRMlEcj8zN5rz04wYP18d+rx
OmV2ewuhPSOzNv8g9PReYrCe+1oiB6Jv2OUyd14QjHF7+cafJnVeafxt+B180avkXUTOdHYKnkRD
6c+hNnSHwejZWhltFCRanZznLL8MyyPQjiDUXL+lADBE/OpZsju5pVT1IrHuTvid11VIIvFkkwEx
2+7nf54ELH7XGXD0mnRrj58EZYQJNvmB/w9jJBq1c678sT/omn6RqVfcuHUKdgAjiZApYSLACKMd
wtRu3eu5fI6jDoqW0KPNbI/3qY+qy+NLtyQPRLTLrApzXH6iSF4E6tdCDC+TSl0aVHC7xlKsaKR6
krNQO7uyj/4VvTtdWCGSROJtHZpP4qLpzAGFJ9vHtSwkx8Q4eTsBdG0L/rXbPv71xay/psRp7L+j
DLwreiiA5tyZ4XBIWxy1Nj7XN88Mj+RfY8FYxmHzGAIQa1FJzczpjoM75luoDPDRBMTASVGr6gam
YhDyj/Z4AeADWenW36d1rFB5l1ZziyUOmb4zv3MUOs/DksCnvWosaz5berGbq/SULPVZE3uo1FP7
KGwk260v032tGgBxLCD1zJ45ttB+l1Z78fRFTiuLZjexXNv4SqgdBRtMSDu72h3kPityvhxczT9S
GRZXNbtfs+vGp1ZHG8qM3b2YvCNYnjWxNXViepVqwlMezuHJaQH2AyS3NjmYikNMdsVewpuCVpfo
2PSj+hxnTrdBuav2eT45m1aHi6p1icLq6qXPJdLy4Pt9eVTqyzQnyS3tlkpr3rFeqj9rlzNtbnuB
6WsqT14c7TJn4k1opOrg7UTLfsB60Q3rGFLn7mAdl0cb3CoZB7CnbGY1EAT3eHoA9VXENGpD9qUz
3w6mroQDVWdvzhiagZdhDi/dFPRRJNCqsVU9MXJ/ehRJyP2MfWI25r4buxWghflsjzYqbu5Y8kxq
704eK1K1Zvxt0a3fK/Q9QStotO08X8yxoX43GQFuh7xozn6O//bRYVqFniGicde58vLfmgL15FQT
2MxH227F/cZfbk6yLz9MMc4rFyPhRmI9fB/0j6iZrlMXd0QJFL88wg7/5tOrGobXspjkl5bO1778
g1SVHIambAPtcUhYDQtwOym7T6kUxYjRlbfWhdpdimzt1DqLsHkCk2ta/oforWe1T5spfDbrYnH+
Jua8V414evyren7uE5xl+KA5BEIoz2eK2+qUmjU/8qj/dgHtHxH7wYSlcas6k2lMP/SnIdGjkzsg
Ggp7N+hEC/dHOsWaO2D+LNPoNUIA1ZTF3VbWsGPngMPHD72N68UuWs197yTJr0KBa+FduSsuYq6J
umu2+XKPmfmAOLIZ+1U6fIaZk7zrVndQOovIcjSMk2ZH7n6ko1pnDirGAmzh0ajsiN/S+DVzFDJY
NeKdWTqLc4fSBOkhI26juz8WOjYu7xyWbdMNwETGCrekhcxjjTuOcsJvWAiN9r98yC7SnLnnWTdu
izqEYG1O8xpyd3UWAP2vncDBlJh61B94HYrjoyVoY5v5AZXwlipLbEjAAEK6nG4RBgYV9yw3KVYx
ZE/xk8q99qmU9olPeDeOc4UpOorPIy/mqouw8llCZc8oDhch1/CJuQKNL0PhV9PF1m9V0w9HZz5m
N378UsEouTcEuWj/IkMHL1MuhNAkdDd2bfXHWa/GvSGTevMYmaT5mysQ3A7KrT/zGntOUaJmlx0J
qkFRVEzZVHwrQ/DkPqhRMFdueCBgKt6XxmnMzYlJFquxoppwqPc5cNjlMOmXf1rvSwZ1+bs22fmx
d0Z41Ul0QX9XvZpOd8Ti13wWDKAf+zfDghYvZlFdXAOWJMk/RIHG6EA3mRtZu6xh+GHr2edM0QCO
iqwS2ZKBky5VTQ0toNL75v8I3rZde1E2/P8dLt0EnYTNlozmyyXn4n83XqZNwopt4HMCdkX5SsDr
tHSpFFhZhw/gMeMa2n7eaYZSJ2E4sEmUdeAkU6dLB4Dql8ZQ/G0m1wSWyFiu8ePY1zGe9PPofujA
WdYK7s+X1MsAq6ExGfN5GtoBZTwwhQUSso1UIU9eoScHRuPeqvUEKe7Lt7k5/Ocv6JENKnH51jdz
RANiFAcRh+YZXyDMdL+wn1zsH0EizYytQ9EAbMlf68n19mMTl69jg/Zex+C5eH/IBQYHtHxhrKtQ
y7lZ4As2VPQ8zVVV/nCD+l2t4IbUL6KIfyZu/zd0skXqQYVq55AHSdqAIjFC89BkdfmfL0mRorJS
erMblhEXfO0R4r6vyQPaPrc82L1yf/ujgUVQAcfNJMAZ2vN1R3DJD/wmKzfL1S4aSnf96OocWJ17
XeFRzebEwNw2nSxQXsibmdqU/ERJxPmN5HjYhwI/Ve32xmtleB6sG3Uz4ooM3uUh9Efs0O3AFK0U
xVeRdeH18UWz4u6SQJIc9RZFbc7s6n9+PWyxvrxmbPePE8Bp4nNDeX4ooApmg69+Ol4qDsUiRMBQ
vrbiKnBk3b36cTbdQEZrv52WlCvXDKt7NTgQq0tifrV+sSujV9k/RnlspZj0T5cC8POpltZfVffz
TcXp72zkiuptM39y/Sn+XgsxD7+y6Vsa7+mtQqEOg7T5nhHMky6ucdrfq8KbAsyqGACWOWwIhuvo
ttPesc7YtrSf3eDagQs9Y2ND0llBz32FKuy/lU7y4UxefcALUW1ZaTJH9YdisdBNa5HCiYVjgZLe
5bkp/GyFRNc9aEUy78HKsKN67D//RCh6v6d7RdaD04kVumcjbdYxM9lLt+zSq15F2xjQxYufYvTR
Wz+7QvXfPTZldNQbYQPODTFObK1YN3+UDu61OYX7wSrh1zRJWOHm2D3NOkenXxKcZWtdkA59dmf6
PsPW3AHmVe81KBaU7k1gNAPRIBXWVqNwfg8ckSvH/09trHy9/26o4tG2NmgWdW6n3E2eHtjRJIcy
x4F4WdCjGKfGd10kh7JCyfoQq2TjPL7UnviYkwkxV2z8y1tLP4uoRU+hgxnWfeArpe7qOzn54ylD
aLxvlz+x5NL2c4cPkLkuYBy98E6DioctZ3Z29VvIyUaTBaY2dycdoDJYdgm/xnTr9ZQpDs2qde4q
max3R7Y/cpkorjfD2TlAbzIt1N71KfzASPPix8X8s3Ws05RkyY9wzIwjjjBqu0yHCERjWtm0ujNV
xlPY6eVNwy3kd+2PGenUX9D+66FUghuejYYmE++vQc6EWYek44nkhm3Lf9WADLkFDO62m4NRRjjq
iZ041ozsWNqm8XOf6h5pdqW9UbN/QATKnBrFXqA5ZCaYrfKxdfnGEacHWUWePa5HLzR46JTcWAwQ
N1boJ9ssGwST/8LbdmlTBugFGdnljYvqf7AQEO0fKoxisKgZSxBqtt0Jgh1csXNszAXucovn7TYv
f+Xo8fkc1Af0dqR/YnxLs0Ud2o4QfCgpb72XiOAxTu/dxtgTmAD/tF5etkzd/NmZbowl5M73w5OW
kKExtRIyV9md59J5brO8B+TZY0PRNY9Oczaxhz0u267BPSuXJqnjHbs8/pSY5gUGovFdUVhTY14r
6xBxf6xnpN2BJMcMd6kb3XBwsVYAHrF+fJtYNm6BqhwOBpwKdBGKIfEoX+3lOdG1CWoLUAY4it5A
j+vHe4rW5qZqBgSZDmi8deVrZTm/FHr2lfC68K53MmgcrQl0SUqTLOv20BLONFTwF3WdUUTIvhl8
2545TnpN+h7VZpt9VEJGF1b6pI05oGXqrjDe5BhY6MzfzbiBl957QZuG3jUuEnczsXh9DdmH13X6
43G5P754wIOjxr3wj4gvg9sNr3GERUNLClZGpv9OQ5Mf1KOAE5Yt12GL8sGOkp3qkfdl4xT0DVv1
yYgJdsSOyQwqMc4OY7WNa4862E/DwuSncRqa0PZbn3iWxDEQK2gTTo98xocMVW/7UONE1YvZafWF
UnUNuEE9lypKjzH2BqBN3jGnclspO54YZETRs6He29C00T5A1jQ9RDn4DM8IqFRQ6h7OvymDTJFM
IQipOX9a8NRGN1hHOg5744iKV92ryWyZHZaDXR6ua/jmz66GX4M0WRxyLP6gRirtOkSYXWFMgm6v
Y/PK3EyebaCEWLdY73py/qJ+X7WD3322QnA7C+8fiUxZEDl6fYLl1IVIDsQfw8Thkmhuj6lKVq+I
3PRVdtGJbvzgEi5xBtjxsSuz9MN2zK2dMpbX2/D0GDBN0UMKrMK1rnsEMthxcWvGoV+nNKAaFsJ7
KIrm02TsEUSYSEGTbWI99XgnpHMccMM+9j59oaBypoIfJSwCpRnej6zO4aRhbliLovvVGTN6D1OQ
SGExKlqNix7XzvR/8BSbo5zGo+9k45VbST55iE4aPxIXzezf0pJfjUy6aj2PBlGTDn5TfeJsWevT
givMnSSYgIKuOoTL2+/+PGdtR1PdbezRxxrpjP5RmfHL8HiDR+oZLOV9suHebXdVkc2Xx59Q2PAK
tvgv41ieBB3b+1R026aHiO52Ybplf+JfAJSH8iAdB7Ksa1lQuNmam9FwgY4uroR1MFGKzKvysw9z
KbQpyuYDZtR3qwzvdWqKjiuiDYzETu/JUgy7mgR/7zs/hlFqm8Z30ufHly6MVhbBU7fHd7IRNmd+
99HoMWknRhsHo0qB3vgsitYK58b2+/syreanzuwBZOHCHv3uncsAF52JlZQVMQJ5+uYn9Era0+NP
TRNqG/KPcGEhSdiFM42DTSz6C3FV2Wos/PnULoI4nI64j0btoxrKCENNooV4EDN1EVPN65Cs9eWn
NaOyeo78+Puu5z1iyTDJCDQPsSH16PF8/79V4eNGFgDIjYobigXnozxoQmRN06SesRAVN1PliIqq
24iB7Jz1Znh3ceLcjOalL91kH00+IrrldGkNllWEYmB44dra61Eq15KH5GiGkCQfv8FyFMXOqIVC
sBkoowr/ypyuJOVtxvirnt1qzq6GFm2/xXKS0Js5V+kLKUdIHuZB39gguPYGGDgIXK6+jdrEubu+
dO4TZPKVO/k2HZDhH7KhXhI26cyqMN5NSdPsZwQqV6J4th3xQMGoN/nG7rXsYknQD/6cfrAi6u5y
cp21I6hIdbd0Xqy+OsIk4xSbh5reXP0kxg+EwPIlLq1TCsQhyGYrZp4UiV1nYrLz3eY+2uQLMIi0
L8O7YVT1Gyy6TSPL8Snq8p3ASvsyLg2ho+CA9fPsPzW2D4nf1zBReGxeOjAUDy2Ps1yzGaNXyjxJ
eCwBR6fHF7Ou2r1lqiPwf3Xsp2vVRQ31EPZaUA2Ylr/nSr3JyCT5gZZVHh1Px7JdNxwDYO3soOXv
VjT6VxuD1/57bL1MOgfpynP8b/pvXLpoNA/pg/OrR3l6ag3HPhW9t6rNQr8PRr6PtGcT++EuMXxW
RaNzenzpUvPLGb2a09Is1LFqckae1JmPBxBOK4AdpaWHWHicJBUPE/LuODA6x96nPXdorTkN9sHE
BFnTOMGCwXmQ8onLUNfHn7xa3ybUTUzDiEJ4HAaPL4ZgMMfeBEsWbKLUi5sLQa7jdej6T1/OOP25
rChv5DOYoG3TuOCJWrF16yw8qij5862zzCaa/HCpTtC7FEE2FWRcyor9aecqEl2IBl21ol+1sBSC
afDHICVF+JXdfXzqTfIX9PILo4H9sZRW6x4TwBrQk7EZwRqdTC9Nd6oNOcHL6cOSOiBtUc9PrlaM
O0yII5JF/jIBHrh426nfW5eGd66H91CDrwsk0Tw+vkXyRJBLy1C5ZhKJo2V65qM84Xa23uEbElpg
ztnGapC6R4Pdn5pcvpdxrl6HOJz2Y2zV5EIU1htGjbPU83Gb5iX1BwhEpK0ruAJbBKbxXzGmP+rK
d3/6ICnZuFnpySca9HGPnqQDZqJZ9CTLtcq3aCQe32Y9/j+rYapoUe/aSe9++i0I2cJNjCtcluE+
j8OvUIokKOj1tnC4ylvdFvHW7+2FG8i3ngV61HbqS6Mj/FI9zbBBPfw6pBFP1bBAmLISPaEVA1la
hDNmmpwY785XZxnu1I1dQh5jm5v2uOgSZT9PeWE/s4D/wHhdnh//qZsjYv/Qbq6SvnC+//GtMzan
vCTD6/GzVJ7ToMvWAuVDNrAThzbYluiTZg0l9oyCKdanICp8prZtQW+GTqxiWIK7dCpeAeOKO5cr
CCe+SwowfQzA/Qm8l2vLXezPvBlMk56iMvnto0xATsED2tVhfxxn8rHUfHI7U/xJCwEmIPmrGeXw
LDwW1kXThaeqaI/KquKXRk/3nT/vi0n9VVmbMn1ZpnSJQaaRT9nBuSiNnalzLjwO7mjm+ik5bAg+
4WZ/XJlJ4zhniprye5FJprhznlI0Ostx3Sfqo8mbOqiI58SkPKqPyR53yqnbKzTHV3yFBBjSgK9p
17XPQkySXGU1PFWtamnkQW52KS1rxUJonzRxEeSKG0PqZvIRRdNTrrRsb4yjXFPQ+WcDc9Ka/ITu
SzjDuSlK9aPvelgDscdmx2zXj0KGQV97p/Iun4qB32sH+qj2lDw+zlqMDHStDhEyvdwUbsGw4r+/
WCw11rXx5fRS4wJnpMf7u5sNvfjR5v14BvbZricn0e7C5f/USOFELFrjiHKMm22bQMP/BEs5bWLh
jpDCO/Fqj8Mqd42g5dGCPgMaDHtN/c+K21c9Fd2LmXU30cfIKIc6vicNIad10Vh41RLr1iTTc8uG
Oeigg32/AfnyGnRR31xsFjigqHeysYbLLIR1A/Bt31BtxuizXSjjcXGwuWM/KkDR/twcvu/SBP9b
FsIa7kdaoVWnwmZtWt1vAt8iVGUxOJXKYDihGfF0CKP3ZFHKCQmzZ4o9IlqqhigKkRtnkraiQ2OF
HxNtMoiQMr/BSqm2Yyif5LKfF0l+yWWHGr0WALi9JcasljtXa9qT02i0l8uoKVdD9EjXJgGTeaZM
RXgqDQQtlFDW4bEccBFtbCzC7Vi31+rg+vMWDxhpks7k/72AkbI33tA2W5G67lnXn9zRTMGPDOui
N4ZXam/9OW6rfRR55uVxMCsXQtRY5sXeQuCHf0k/P4rVuivdPWC2O8PHkZVPUlwg8tck7yk2r1VK
fpH0bzyKpCwWKjt9Tyr0zsvu43L6TNxHh0otZaTzgsOz3bcj82eVFqeocM+Q/JsLrXt4NwnjuFkj
rEJ0aUwttGT92MlbxC7sw1reyRbE0ZKM7VeeJocKkNI96VNY8/bwQ2V1f7dmFNtaj1paEAfHNNC+
5dm0L/omu6Rkw94ss9s6wzxdEfN+lD1UdI3w0XvzgJoCjgidsCNjEX8SdmH3PggGDyyQDo//1eM/
pQp6eBaxc+fa6pEkT3S/k2E/S/8pArv90tlMrKO8ubbs1XcokwECLML9R/2UCPwXRkpSZw1H2GwJ
/hh16q1KWdr6u2lfxu+PZYytevu6HIsrik+OKXeuNzMomnfXdD7nFICGY2Tt1QHegS+hrS4F+sVg
RmwePKatfYrXIGT6zWu2NvxeQFayLt1i8puahh1wyRM36KliEdg4awa0w2Ycsk2RU5U+JPMxic77
dEx/hkDBDkqJBNq/FR4a5l3EZzJ4cWROnSiS38rW0ueQsMIzvr6bRKR5nNpmBGiOXJIp8Jbf7FeZ
ozVKuxxL9qJ0lHX99NA+ajrYo9GwK7SNFMM4yNRVR/rMbVRER8oejBDgTOiO/sVLuGyIiHNnmvXv
OQP6GsX5r1ZjMOPWRvzLLhX7Ne5Gdu9vJbUnGEAXH0iGo7DMeT8Mp+U6ISJuxeQOFMQjKoapdgin
rPgCkAtrF8HcuhiiY+FAw3SdXwPxS9s0M57tMWGyF7PfkYLdn4rPTIi2oQoHOPcx458F++eBFOsH
NOJlNKdErccfiCFhZT/pnl2CAOPHt/QUp0HWbpng36DSUFPLjeDUrrs2MKvR3Rd09+vBqQn5JKol
8H08NjY3RTj66mUAXU39h1XAMeuSCLsazE9IhqVV7CYnyzE7JEyk4nxcK92ct6WW06QlX3HNAhzV
+b0V7YwbCLgLEV0Ztx37/yo2PylJEc7MHOhxC1qcHAfLe/YOspBZIKX2wT4DnYNn7hO8kGC3MrY3
oPHNzJcbndZd+NqGBXO0hqPBr5aachoHdrhkeIVmWQUjUPwub5kplvkfo6a+mrMfrc5w2GIAHCC8
IdnU+B2P5OzMprl3Jmd5KJswAAWYsQrpg36EJ67X041xEwwg+YNV60c7lT8T+JVaqhHltoSLRQbj
w+F3F/4t/ekeEtwWWWOxNBkNzWSy4ckpjlH3BOG+2oa5Rqw30eAHOS8+g1DztzTQf2ONDDs+w0bF
+xb5G3OS8lokEFLzDzlOIRhlBiQkoLrI8jOHISsu41lT/zLNrk9+6JobhvaMtKFP9a0+nYT2PKcu
plADT0/ZlBnnrAdcCDrOGuojQMAEsKsd9c8epIsLEU9egG6oWk8tS5ZJQR3ykd6fOmhVO3YV5H40
yY9lzn4WBeylni1BxBjIswhJIjtlZXkoPWoCrbeDDwp2TlqG/ONc7EyeM6hwgWgAusiBU0YfTX+H
GdmwMvOALmnyCn9jWeQ9JDYpefrvyvZ+l1qrYBlRKw2E+gQZddg8D+4mYf3v6i2RES5OYmsKHhFN
BpZaHqC2S6Gjt9pXqhcBuji689D9qkRhb5i3AcVoaBB7Cq6xU3/8BYCH6woqEXoG/GnMq+IuJQfI
RgPuRtkuSvRFh+q5RzHtZ8c/tdJHVTKT8hW5gP7yUu4nQRVbcTWgpah9TCSlGUI/ZX5HRvVZmw1j
l+fqb0gGpsqZN+KhWEemw3BTm/EQhDZucC5j4djjpTxEMBJXvlbGWx6bamU7Q38Lnf7gxYtqvMDP
B4hj7cYRgDst8WG1sTomJ8nfMv16wdGSn/203Emtbyid2MyYmIz6ucpWiV/qa1g780aigSendy2y
+pKZ40bJEqG56rJDUzocnUgrjEZ7UXV9Jqb5kDTdsYs4nurGqVe4258lPzCCXk4Gs2mjFfPIvWb3
T3rl90erIJbSZoiObTXFR99JgjIcp956fyojKpjNTZxBetEEc8NvbBQQWQwmU7Pu/CHGttvinoIa
yjiTk8pixCgGa62LLA3IRdhnoftCBdisYr3+XQmBLnNEzGKK9mb0b6FuxOs4Q3AitfyKaPCnp0Ol
hBN3A9qUouuHDhaTAqKM/DajM/TtFam7Ofsk2CRz8cdvPCJcvOeyjuG9zHGx70dnMxEmsmZR0gHQ
7UFF5cJdqzJuCK6xsKYVdOSDraPpT6HYwT7XcHwhjEzfVIckcojs/NCKJiEIwiXcqXXfUca7Tw6f
+YyAZewdsj9g3+5Enf6rpyEPXJEgHiZUl5xr/+B7WGXTZmgCVCVYSNOdnRIaW08oUK3ePYvMeonD
ilGVUV4X5cSGjX4PZrADetkn1gb5hoWF/BdDn8ucV9UWAikaUyhGEOPRcoxlvdc81PNOSA1agi8v
Fa/r7D+T2QlKiuCJRG8vGHybFcPPJ84sfWfzAZnmbKz0efxjYrqgZ+uyjT2Zf3OW0ps0Q5lZaeXF
hNp8YChdr6bYkNuoSoqVCCcRyOZX6NbV0vswxeuxoVbsXVe2pyC0KcC0pJzxywf0y14E7C84hZ2e
M+Wq2AZtCoyaq3qh45kDi/8wGoaVD4V43dhtH4ThSNiR10TM+pjGws+xNm4tr7nkJQjtkqO02hIm
M7M9EFoxcJXQ1KuxM7ZAgIAspfvWK93NEDrso7NAJdWwCQvESyhovDVZmoKsJnhD/7QObUCoKNsj
DiSQdGa7BRVnoynxtkU+B3bji1WUfuggdebWNHbcgP2KILDsJWnlJ/a8J9cSH44TvSGjrp+APAKZ
4MGhXt4YMeQLMd1RK33qLH5X7AJ/WZqTrDsY+RwP2SGOhHNPh6+Bw2rTVu1XYQDTLWKIsHgUgzoZ
fpejifho4eBa/bL2MObXJGKckfpJ4Hjlc6EWkh3OXybWRJV0qIVCZK5T0pp70XZvrot9xoLgMYVP
c04CmsjZKdtiNjeiRF/MCD4hA1CWQWr/sQYKDGrkcBPP8mRYCVuujEuWiwQuXo+ipY+0v07r4egM
jSvqxHIbadeWNniPWSlfldEbP/bJNvVpW6e0LjNDUaZ2/UwLN5ZtyUcEc5ixnQ8071PwiqIHM7ih
kQCYDSsTag6MnhM5luxO+WhZI2AahkJskcHUNNxvqmMSEpGTVwDEWENG+4UkC7Wvlpwn8sOR86Da
E8Sg+H57bLLuXAwcqB20bHv+chKKOE+4Lc36b89t33nyX9ju54GBpgRhaYwbZdTtW5vLjZlQpxXY
81AI4iZV8udIhbXz6CSZS3KNIouyhjFE35jchDcM67Cum7WMoCCxiiedSMEnisPCuKKQRxLUvNZz
xFBIK4PJcm5GNp4sJPKvZdlVW8pUxOLeFxKnIO68jaXLP7GMearpYrS24CT2X7DFumskdqSM1QLy
XpmcDZGbVOKA5eCssm/tQbfFHaRyr1vI3SnlvuPVzPOreZMWU3bWSpaUAL3MH63LsrKuD55y/xBp
/KmPJByFRJxpLVQ5U0czOXq9uSdvyMV5KM9YvEPFkA9E1rvsuchtVRBc5feXAaKblTfauzO8mTaE
L9/S74jWjZXNa4+melu7FAVxRQ2B2/ENoILABUnaz9Dg94RNQp8aEyk3ZfHHEjqdpNVRKWotWNcl
1XtgZulzPeSSaDedVT3GtDrUeCK1lqmqntdXTR2SzkBaV+VYy0PORWq/mKjkoDerJZLOQ36qvH3C
ynR5EWxu8yKxecY7/25Hi9M3B5SopT+XmVAejr9r0oVD/KPTYBLFQqNI65diuR+pxWFz0UaHGRuu
sbmQOwdhNc+zYMrT37mOBrMyNAN/orcdYebDZMwglYv4bltTdO7NKysJULolIz8ZkjJjFN2Rjsmn
7hpwfdfuV1h2DsMMDlMHrNRG0/nHlu29NaO3vBTNwdR+x3WgDRswg4DJu5KbdZIbPBN7OQzvddOm
O8bglF654qXBVI3kANh8074o38y3CUaYpOX6tn3CNDRreVi8JdVpqahzvztRA2u2wfKk5FZPI9p6
Pim1LnTyxt2w3pAq96rKQd8ZrrHHFqFtkRgTW8rjgAJi384TmUOYqHCPWFuWbdkB4iDxjX+ko9x9
Y7g7uwE6GJsDJqKZd8nIdLFvpDzgOO03KuUoqGYB6sUIqsSnQkpPA8DT0A157aEMcQdfO+TsTC8c
khrhp06lqjbSNk9sEhh8ZsmmAD++a3Xi/8os30+4meZQ/tFj/1mvhNrmlYkNth0PVth8ABJgEGZh
FXBN11j7ameRwU28dXf0NNfZEA1B7op7ztBZIdFv5Yt0OEytElB7YcmfuV9qzxM7tARuhnB/lcBt
P3UXERPg12TVwy4D4gtgrgAwZueRC/2RVGmPoM3QZaaWsH6JwlCwJAAYNiYGgHNszaupnEYoanq2
y7QTcNPwmFmJvy415FoOU3FJ8oEglsEKhVwlkwHiWA/jIEeDZ6qSCTMSJbsYdiMfsQUjKwB4Fm9F
H8Jn9LojmQjk9wDmXwOtuVUuMpNmFMfEJ+0GqWGxqbChDdN7FBPw4xcw4wpO1hjcSFDU05ffgX4k
xandJf5fCq14V0zujZE/jOKBtUmlxlVK8No29Yxbx6G889ikMw3WgtoZjvy6L3HmjmunD+/ehAIx
b/UNpBVnE8uArJZ45YVjDH1qRiDUbPCdgA3orT+1x+xCeWjfWXmtJyRMDNdS5okxhTqUppUTtWQH
mdh959YRVB3ewKdyyDL9rc2TPZYCkL9lZq2lgD8w1Ogc4Y8jQkEEmG2WWKLERms+4v4lR639acUY
nFiIPtkYtnaISxs0wqg3GN+bHu8jCtqo6d5LjJ5bGhUUNikDP4z4QYfKWFMyISm3Xw+SRrX3CjaG
/AHf3/QVE9QGxM5vEbLmBQuOCqYxdK9pNK58gvN+UA06Bf+HQ+V3aK1iM7rhL7frDzUsnoCNsbMe
0UIvmk1WPjlJf1auOaih+NZjnnCSbAXRZfwZLItgg47jzOx35ggAsRXmxjQQ+1Qz8UsZ5hl8/IrR
76XrolNTKBnoml3eGnVuNHxmnR3Tbcos4kgDQBDppXWW8OUDq63/VrK8V5iBOB9YnrjlJ9q+dEe2
xmfF2cLvTEA7FouYmY/N7LgzoohHtn3WHILnEto5rkLOQFtXjD7jHTAm+n3XsgPseVvLtfc98uCL
BCa9XRBc64TwWzWPHOkn9IfeXvSawq4Cz681iCHtppY59ldmGoDHJaNZDgjJ1ERck1mOa1mX4yma
h22qjy+h6fnnOFFv1uyooNXuBmkqyrXubjnMDCHjbBt2absWM7+jhCR4fAbQyxGaIDJH80V+QwZR
+F5r/0XemSxHjmRZ9ldSYl3IhgJQDCWdtbB55Ey6kxsI6U7HPAOK4ev7AIysGKSl6wN6Y2JGGsMZ
NED16Xv3nms/I+8zz9qkHvX6e2RhuHYQXDHwROJRK0bo8B5d6rBNFYVssR3E0FColaVnhJbGlmRJ
sBjYjzdgirMbmet0RMfqRGCMs0akE27JrqFHFn+rEftuqXxDMq05tVXIQna1RSGIGfsAhO0mHcIe
Uy6nX7jsgA8WvEAk98Lgo+xSxqA9iLFMb+7QxCH4yopiBRv+5IfK2XpZA6O4Gd7qvHj0+M1JwkLp
pJBC11KChf+eRiTwBYdi3TSRwVygfdKhC9zgKz4wrYyQ94XPUYkEQ1qtucuFDngFzWhF9mlXmrsK
Rs9YVsMa3dVDQTd6W/UfE5LYbThHRWV5fm6q7tB33XRrxNzRnqQWtuoHxj+431zSSRAdr1RNcBTm
2eeoLu2tQ07GdhB46sDNbHSRsbE45lzXonrAFrqha45WPDPPafsel4lzETXZ2T7BkP5wbFD0r5Gm
V0A7/Zsp1KHiyuBkd3Pacd5sdLsMTpFF3DI17aqPq9eya14sYKgj2OA1JVe3c5v61glIhwdMfGRN
LfdN1H33VSgOhZZ8MMgNTvSYTRJfkVmCkUY2Z2jbCS7sI7DYEzJbGGMeiTOTA/rhtevy9tRZ6odM
488uNbljvI4DwwDvN8W3TvaOlxdymyJ43nqp/pn2xgNt3pyYaGPgLOWg8Y4/bOTTu6wK2vU+tegn
TYj/Ny3wsToIyd7s6WRMVqxOJGc+QwuFO54W1UYk9PnjWvM30dRxCyCr0qN0X9pRe3aq8TCKDgB9
ashDm3t3cQiTeW5b2Q7ZuEYgSe0dWrnGDEIrIUa5YPXOPpQgtg1qQsvqpivQ24PpSnPVefTCfUWr
iQMo4x69izd16RQw0YGsq5hGT1V2+5rkgKPRGt+R1QEdnyp9K8wfkYq0gxk9jk7CtCgmekB3f5ZW
yM9INEsWfZKoxXBuGw+Akq6lg+C/muBBj0T8rgqSS27GGtvOjdnwwXYoWYBW8xnJyKBLbWIkhzg8
TA1gWRRXSY8bodUo/3JEtdjNIDRhq1/Z6RyhR4JtLdp7H3kE5bO7kXFarmkKl/gBzrqTvxt1enHK
1ELEK66dkr+aME1QPSS3dld5NDVXeUg3LvdTfwWehnYdkzjoDG9DdqkaVIicKVXN+TZsaHw5HDqI
EMnpBsGRhRW+D4hAgTGbX6RDhpN6KnNCU/peK4liZr4mM4mOvZhe7ToOrzJD8CG6lIKC+xOWAF7F
benGJgsHArKu1j5H03hRoWbsOH/j8sKh6JYMeAV2hJXJv4685soZ0kdIzDXCZf0W+mTPptz5GUpz
QiINmntVpXWnGPY7aCTmQvSG3Da96GJ87/RSP3Vu/k4zRgfcQLc4FyP4jvwGSd2z9HTzUNTxm2EW
sGG64UPJPFvT/+UuaLqXLgfw7cZ7c2YSw4/Z5kNHgEA+nb2mNdCdhN/oNBIemoJG8SNYBzXt+T3A
u1/hWN1NjGErYt3Pvo4aoUucks9ROzvEvH7TCPvRS8tf95rKt7ZFdk2N/45F8gGdlbbWuuC913vr
YOQBDkX213UOQoPpnk5DOyfxI9XvE6n8XZOYTDHH9I2UylsDKoQaObkAeqfmAyAYO1yLVS7u4i5P
t02Vd9vRbK5aG952WvHDQpTPOY4q0pVoBAlt7X0dY2HGFjoy0voWOm18W61yhjGBQeivL7G1Ek0J
4h5LLIEHaleTbWLWSh0zE+0YBsvH1MnGndab3yB3jiBL+oFtB6g6p1wOOjRJuv5brTWvWponK3My
yWYZaQH2afYYaNymSgzXXJzKBs7OJDGCKAMtn23+bCYwaPhN710f1VBtRjDEPZARpgHOGH8+ZD+q
U8QWhEPVWbet8xzqih59U2Z0HhMydqURUfDFmmCNm7vd5FzeuZG1Ch0USS3T8bNfy5vW6XT+ap3i
PF8n9Hyq2c5PjJYLPnANiv49jH1Frg33r+Vr0WmY7Ie+iLUdERvAd0pMNLGYHowiuqszfcMFH98n
bv/YOvThuvFlVF35iO90V4zdK06G4oKm9IUE03YQ/nXI/WtWD49BgbbIrvxHxhsc/Iz3aKD/nsC4
NtV7RVghQTEiv3TfldA5zOMiTcOI00AbEBLvjgNRHU1yKVSFllMl8QYEDNsrp13W6/GzIlVGN2Lz
0qHOlkP9JjxY97TsYrDKgNyU8H/mJLCd+zn5nNxaCyMhU4OIbPGLSP3k64E/8apl5LMNRn/ad1nw
o3DjueYL4Yx76d6KQuK3DW+nWa6D1IEameSlBMU6xzlGmb2sD1PZ8MknBGKZnPmRAgKF/ahNtHu1
ZJMXCEF9/c429HydF8Zb3H0ONAFWfaCLa0Ok7wbQBMEfVfExmOpXlHHgMUdEp/nPkWySlehpfKaW
/T32OHAnArq6yfFBpeZbHpoufDr/KCrGTDIng6KmDwurHBZavC+0RuzxKRrcTXDzkGxso94KDwZi
CxxL8RZZK8EBk/1UKwMVtMtxPMj1jQpoAQcq3pkdYR+F2euHMqWUmjDh6qgCVlNPC5GbtLfY59DT
aBss8YbLuRhRtntIkAuVU2ttm9r8bJk2wDT9GDhakv3dbCng09uOHinjCkWNPwVHYphodSEG4shl
hms6VXTpofDXtUnG5CARoecvphm8WBqLWlx9gw+K/clQ+OlV9uxrExu+ZnLa6wz09q7gcF92J0cn
dyn001NW5O+c7F7cyYmOSGaBHqjmoSFGeV/TyI50Ya3NwaU/adEYUu+jpbBNsKJLckv6EY2S8RnK
9id/c7FxYtrhcRRUbyVaZmPwfQ5bTb3BKbf3hljep2TSauG0izpgIVNJ8iZaLtW4Adlb05t0GF6Y
0vvmsVzV0XzcRqJlaL/iAQ1OW55w7nSsA/NIwW7IXma46JY0maXBubirxq0auPB0DmE63cBQdtbO
samRWCpTKF9JZV2hwcc4JLFbklvd7jjjvvljCyeufYvyYNiiDqQFIoGO+QPna8o7wHpB7O6Y/7LT
AAGC9LGFb1psGlmwdSifYaJmXZKYmK6xMkD0N+HGcmmSqJGTlRdaj5On0pMrhm+dG0bbIClO9NPS
TZUh4qgU3XPH3jX+aF9rhltnWj0bhVhrK4RAKdfsdb0vr5C4mI51mylETe2kKMiqZiKDRbDWyDB9
jhSdE3BJJ8QWK1tPmb0NOYggiSHLDw8Th/i1Tr1rDB2n1RhGg6dcNAMTbDZsGUet5qpvCjYkLaJJ
4BEwsEVA5KydvrgRJq0CaqJh3RrhNcHnszXVh2F61qygI94lEcmGKKMAqePISUiED5Vt7Jns+jtV
4VxoKRkjPROc6pu9VWRynRgJk3/5rQx7YHrovE0TYTOWySNzD3wT0+xEtR/z2gJ/76ZHuFZYIteQ
/ao1yMDPDk2817/6nC483cmOIrMfjbDwkGIImqoUHw3pFtyrqvyoOOKPRCTrdb+t3LFmisuFGLCc
6IriVLnIObR+XIO5JDKQdDdyW4kzF+j7fSz1vqQ/77jUpV1BZ72fBFCJntAEVBYkUTgW/xyrAZM0
tUqYy63BGtEWaMk2TlxObM1o3tMZQWlnBxycu28Z8slC+slDXaSHXrbdVqt9Kp/SPQ40ADjIe5Rq
wLBY0pJ9l76VE1clgTivgTSzkzf3Buc2il2PODt68n2b2DWZkGK/Kg2dhl5xBYqDJQIe7MYlm4rD
brVx4IBt+Lsf3VyLsFmqaB1O2UU10lgzCV91NeTQlqPUupjjPegDhkOSrl24Ltux4L/kkHUxG0gk
65180PD6ejV7rDvc5HaANEinUd6ibIniCSdpO/zI/HQ4eBnJyFbBNL+xviG8QLPpdMmV5g2kDbPg
JsvmkDUGc8RuBZvervONJ/MfMQ50vXJ1KAYjeCk0rV3Eh+/OUyMUAvkVHfmmMseKdyc5XTu8/Byk
A74p7zsv+tbP+mTLvZ8MrcAEt0cdde8Fln9vpyaT7HS62ol7aQZtXejkHNtSm4FgBDV7PQnr/C9R
PUzZOYNokwU5LWFPew8Ane4r4EorD1swrkhazyqazjLwH3QDNJ8AWDaMlUb97xAE6vozKlFQQJQ+
5FOPIoIYLuaaRFITeDN5SXfsobkQpGOf6sBFzDzl1srJPgZ4AVsf2jsHIb2Brkv6sebT18RykiF1
34/UwJI6Gd5EjdcSXk2rDPfS+STJUa2gt6ifEOCchU2M5DSBCQN46BwKEGFcN+6cMT+DWsaVFxf3
ZRXaGy2n1A5a4802sJDHD6QVaTtKHLljlVvVCgIuwZpzqvi0myVw7ug+sx8XR2xSEBjmVELIDueJ
FcFsKYJFIIdjFCV7NY6fHOXS1WRz1XI60bRmuHj5eMbGa28rNW6tmjOIUrLZZuzBxHNWp1GJG68p
q12i8iezsq+m6U43dQ/FKfD6ZE0P8pjFIUh0bSSdex5D6vQ9gtZ86MIKUkYpkx3KgHYtnXNlheMK
heHWzk1rTpbkVhgSf+v2w8FS/YfekaWEwLtAw2Tf0nKk3qRnsMkGsdkyz54uE4O2KcnMHWUw2gmI
Kq0dm4fpOc31tx5H0KM/W0SG5CP00uwW8NlNnfwY0v6OVoW6lDYtJCD3mKSGFIsNTR3EN6cCcPau
ko5Fzzz8HoO9YWL42oPERGLbYAPHYrtFjvmLgdoc4hfeWnLw93ZrBtBqxLMWe9ckzq7C9EsUnLq2
Qdd8H2D8ieKoPlsZvdJUFy+q19fuCGolb9VnFzXZDmkIqawD/1PNK9wZFCkmempVv+UJk56GNXoi
8n0dpRzSPfDNAffSoZpVjfZE4JhFs7priq1RjU/ksducJahLkpxzgD/Hw2BiMDKJGkc1tBIxcAWB
LGANTk9+EALnBakIfzZs9ekQlnQkXSw7VkB7BsXerscIzw4UcXwOcBCkn1buOWuUXG9aUbQbfyKD
EYwVB+LgCecsyvI0tdjxcYvrZHJS7APJ76UtdwHyVDdk0CCcRt/LCMOA754YvO3SWbw/Muhow/5e
FOSVCn2O9gs852QWDzWIGKfdJw4iNLQXb16itBV5kBbeRZ1gIZTpuilmJXB8iamoXNvcmcOvNKH/
a3SPelAzEOZyHqqaQ5VuBvcJaZ7BdEu46LinFXfREb6shKeVJCy7gH2ah9LNR7p/UbQSvn3Cyuzv
ME2s/E7kh0LIHZ4U+2BNwZYBjbUxM50GgDlu5bx3212mLq7OaX+wtW0Rg+cmEaVET9hDkxkzLdsa
mpNswsEhcJ2eF42PflIfMA5ng2xbbL0RXwsF5x4XHHFapTVGpyhtwdQwQXYVYSbOCSJPc66k/iJo
M0K2JMy1pxpUeMcuONlePJvKiCVk53n4+WtBv7lWxf3QqmtfG8jZKR9KmlBIgMNr5ofeJuDUDr+B
NsZw2+YAU7XZREJDv1pZg6MdNCXe1LQW0WNP8z3gh+l809MvMgFslsNKQ5WVDpq6Ceg5nga9fDCD
bK9wkrLg1d55KNo7IVqOp2bZYqV2XimnK9QnlyrBs2GnCXwEEMXXCmnrqh7VjVZ28hRYFs5su72W
eN/Iwr4ztDshQ2iPOn02s3EP5PlgOi21gAOjq2NxAwZMPtfIf8P1dgvnotB7pFp1GNxh8pUrJBmo
/DwIFLOxD1IQHweqOKRJ8HUGLjhzmED1hqDIChm0twuOK08Ue1fK7JMOnkcUMO352D47mqnRiNE4
ACHuNSvHPrhmFqxy6ag9hydUlg5SzoxhP02Xp0UXKnKWLkhC1h78ObqU0DuHKOnXAQpxBvi09Ja3
UR0mZ1TA7mrxd8+9q5m33MY9l+HU4KiLkD6jVXtGngSAFrxrg3mKpiAMef6KVGZRvMVUFbM+e8FT
Ubtz5aI+BhBDFqHkOnXuPftWc48G26DJFrJfZoK8tPkPYcqeluuEFBDpK5xIBOsJsma7G65J5BKN
WIpjjeL1ucmx2U2lRdAi1IrCx2YZhNANQqS8zwBUOA9M+oNS+YNHCOGtoan18i8LSa53XTfq4hex
y86RYMtUYf6kvHfUzBSeQ9HsF+oAdXO0AXgityE/IvD/UDUznqk881tdBDVaRwPLdUzKyfKJ2VEx
nCDy30liey+LJBVWibVeUHI9EghCPMxgh9cxA5bU0vhG53sLTMK6xc5eb3yoLFiFRrLBKoGeUhmx
sTYq+eMLv0YilPVkUzLPrVwqHap5nMWYy2iWknk0+/gdmhpkcOwWj+/ykE80ecLW3IuuvpuYpTwO
3r4ZGDr3ca4doG4fdUJIHgqGwGuCKphhatiC7dy5Lj/fpUgECK18kQOexQAdkqmle4caR9Fi3y7k
GGeEadQXA6x2gEXL/62Skw/TpOCfMQbMhyM585g5IYWFCSLTheqmK4yYoDjw47JRU5OmchPT/jpQ
T33mBTUETA+2skKN+0Aj1yJwZXzpVfrUN2WPiZXgrBIH3y5xMPlx85hsYA2mubp6Yo18tRpdP8oB
ERUyEO+pyY/1bLPrgGcv2SgZ0S7bpAt8CiRQ7DRpCPXKnBHxdHIVejNsLMwPZ6twwNOOg7+OWtbH
Hj2cpgr5c0hNnG70dztQVmPGrpRiFN4IkX/OBJBzOfsaMeDAjZjGGI1oOFwBi+/DpoxuUCmiPg3h
8dtTmjz0lrsbYwHnaHIexWKibLLqNudVU6PKLchTvUeHtXZ0WX90Pj1i1ArhPSHyJjIrPrrYZtwy
RO30fYip+LL+Lg9V+TxCp+KPNATXJP9OW7i/9jMwPzVyHxlsdzf0zqtuWpxguqHM1t0XQ6Qhrrf0
R0L9Ksrsegow3WTjGbt7c19bFIsLPUmEdodUr0BZm2bBzsoRW7H02Ods+qnx9e2IWxKDLlcXEo5H
BxLAJgy94sUoijmttbgzjKSAK5+xIbXKgSwTzxZ3fKpo7BhjW6V70LQAyew86TZka+IY7cc7WPyM
M/DVL3iYSCGnssP4KtJYkdO7EFnYfaMzcrX6YjBZWEfgxzY14cd0m7LTGJoD4Svl8wJYd8YI5GNq
Wje1X03sXc4dKbOsA6ZIzyMRjn5O82YcQ+SPTWxhDOsFLVOl0w1/rclIPTDIgUsDC6hHmbiKwI7t
0hQQMz64U+IQ61B4XrqzBEDowArJhAy8+CRzSuKWBfjOZF48e6CXPyrShG1ZxoSQAf1jWkzu4YwY
r0MYByb95nXBDXhwx14dUOJmHJNnpaBFQGdDryqcYV0BpCxhOrf9bNYFTU7gronbuXcIJdXTkIP2
/JH4YYNhPaErz/vwhjC4vdG00NvlMx4TK4gY7PKa4xTfdbXPJHnsT4UliambUX0Udt4q7/v8QYtr
Z5c36PL++OlA1z/AHTi3dcfYg8NzekjN8B2p+THB9h4NRb236EJuh0KAgwcGfsMXdolXnRdcdTXH
TeQRDZssP0a6fClCMglnPFdtobBfiHRDlqGMaKd53Qgfh9wgWxcKzrIgYqhsbrHK7OwmRTpQcvwh
loJDcuHSs8Lg2RPpvqDUimxbZUq/LJttEVk/ZBcqSB5xf2nnh07HAwWNWxzi5pbRyIVNel7f//2Q
ua+OUei3ZV889PQSqJf4lmX7P8oepNDyajLjnOKdkN2OUFzcW6bv1ritW+QIJReBHC3zQcubbdXW
6i1vqXERE5rXoMiiCxoGvqFoaEhEa9Q9L61AguAO43dpnG0Vesfc6fz1FGTxd/IjGdXaGieL2hY0
JeaIllT9UL5rvkZOdVH696Hyo0+INug4BC3qL2pQU0h4av5noIeYLWwcAKTbvGgaDHGkKK/0eJVT
4aqphmAnElQAFlLDhSHTIhBYCTrrpl11M97ReJajeEmyzLzW0cuy0Pq+l0JSa747dUw2ZOV4t0Pp
80vkwR00RflggLHoE2sLYZdNv6/yK6Kye5j02sYyA/7nZnqnJvy3HgvICcejf8hB+m0XdIIK+rth
NrnF8VgeR80Jn/PRexiBsN+MlYieu0jQZXNigO7zN83ZDyfZ0duholSfWLhbSWq8i9r8WgxJSe8N
V//UAG/WFLjR0hcoah1iU9q0HvZ93Cf3Tcli3Fh0dEd2umM8yocvNlrcQwAIghmvku6RiEDj9mkR
RJW6jWqs8ppAbzDbd6ZcP39t+JWrPMBmDKsw+mlzgP1g6riixe7rw8EvVXAo5rNeJ0Am0tzBtQ0a
ssm755imIyq3QTsPIY4VtL/NJbBgSUbJdVlPtCAfoNE5Fo4VEIQaVcgq40Y5LID2afSmI30KDg4d
I0YnqaIPcAb3DivWpcI0uNLb2j3qelJt+96BjoLtfBsU9XCt0l9LhZOxr3F8hftk9K2zS1KRnL/2
9yJxxrvCLV+UJT36t6xGoYUxEMFHtTVj8VCSvnPjGrH1EDN7nWyCij3dGilLA4NmTXe0vZppTWsS
oOiNDr3H0T9yURKQTBzyOsJgsmF4fNJRVN22fsFcfLYBMUty779+BUSFGnofVR5MJyi/jYgDZ7Ed
WJemLE9aPGeqoHI92aH14mtELIuIuSPaAJh4cIVKlPYHr6njA1ssjSdgRvwt5x8iauWO5Jg5ZKG4
tzWMaFniIyxh+cdHjJaqzn5Y0Ajapiueglq/IgG06QHZvKKAX2s445/ynrOVFlvY3MrmEtt5dYvr
jTMDtwNryfgdjzcctvn/ycFV1SmNwxp29x3dAnEpC3vTG3p9WbgxnSx/R/p8IclMI9ZXVh9k67RH
xcyEn/GNrOjslUTThNaPhpEAt9V2gfwmTITM1rTuiaYGW5DJIzKfmzgNy/WCkREqtu4CFaJ6RemH
1v0XQBHuDp70kpjh0QdTUcvb5VchYtQq9wrfGsuqr23DDmMu7STUZ40+vnYhs9usaW5x4chHr3+G
dLCf0jh8D9JCrRNL0J+MbG+X6MxT4NfsF0xqp6Js1yXmXdERuufMsQMCf2SFARsYajzb5X8/smCf
URhAC+bmzuAcF4DxsurLkFq5CpyjQImElzICxVPBPAYXCOCxoZxczm2lMow1YgmE4/NJDTFVsG3S
qNjPwRGYH6JfOki/Av3/bsgoadH4mQdcyHOiL4No5ffWMe4VfijHRn5YtcNW2Qyj1cIdEHF67BMo
imjOom1jeTHnEkpke/YaQxpgoFENH42OqCUnvp7QJKJwch/KyddTDWcI/Zd6I4pKvpguoTBeHMkD
Cgf5otyQuauRv+WNk1xyEFasRl2x6nJyVcWMwJQYls5+VP0YLLxPC21yrNGx6GML/7dwncexab1N
Xf8ilxFLqpHyUBqMCUHUrmk9EvUdKrS0GP12bmbFR833nyTEoduataea02KQo/JWRd+l6HXvK4WK
vw8lOmKQCNN67EhrN1IhItei0ul9lETLkaB0Hf1I5Ig2tUhM+0E85L5FJzWpPsqKzPrl+pLgNFc1
W86yVi6rJqtnmXcGI+EzGLVizUGQ9LceypRb0DhYfqtUhGdEvcGmLQFlSwdWUq+ZHqwr46CL4Jei
bbxLx4zh6pLs018QomQHDznPfvTsS1S20VPWXqjoy++tlVH/1Hb0BBDE+Vp3LC6A+Sfb2eoRTUGz
cwvPWnPbOrvabfJTqeXcTrb5aIFDqVpysZyw/oEr8yJ0ZuURRu7b3nd/YTozaMTZv3JIhXeNrb5N
ESHOUBhpDfiW/1QQ86lCez8hZFmjjO5ui1Y7DGD0AIAzCWV2hNMzjeBeBxzIstBHqt2BkpsLeK0l
jmRZVALdZbeQ7YZbd7oJjIlBIitZ73B1q3Dc5xVF1WhjepYhHd88t48KgczF8oa3gMC7syMn98wa
SXy1ZOaVssY+lqxnfjb1T43BIdVNrReWrfhnlHb3Vpa5aEOCE5O1cVPS1T+MpahvXC7bVVIzOhuK
ztksu/085KbNNl6W33lsH3N3KO9EXdGbFtQFS8qJCfv+OLX6cdnM5Gyfri2d25jUMoOYljmDZPnq
WAWvpMUo8I5ezx/EcbdRUD8Uojf4lF3vJNP+3kqNQzVbzavSuG96DROArU6RMSMRpgvIkm6L+jR7
Gv1xAhRBBZVy/JMzXATCkclkUcEqh7j4IKCznrhh0EVNHTW6Se6K1FV9/8c3ktSXBxLVaEtW4Z0/
txTG1P+FXEzuMFz/oL1q7uq+kCm5JlFwlTh1107muieOlO8KuQ2jcdYuzUyIqip91H5zVRHm7smO
wC70wrk38/gRPxyR40XgzmYxlpPGDjd5ByuAen+kgazqda6nx3BoyJTrUv/aeciLKjcp79qAkazB
ptGuh7Ih+Dntv6OtBDGNZXstzerXhADhmKINZN8KXE5y4WaJQ8k8jekvWVXHiUDsDftjsJfEA1zL
XFHmMM3AkgApvfRD5HLDTi+G8aBVRLzNrLbbsM5uFx4yaBJv14UJIWuAYOcDdFLTGoTzg5JpjlqF
thPObgUO1qCumKrEZChV1bOdjDFNODoimohP/GGgUXR4WZcvjX73LKHTrGUmyOdyOCE3XvRWqXyf
Zum3jhHnjdbIt8SmL1jGrPu5eEQb2D9LBSCu6Gai6LKQ0LK+yVq6wnoh7ack1q9RCNe/zSUU8KzP
jv9BCWsE/YAE0xaPrv8QDsycbmz5Mbk0a9YJkrsKF9neqGo2n7vEv/HcZ6E9O8ZLbb401hMKlVVt
2CsH571FQLRHzWOY2ob1lhSZ9SkXB0KCTRAr7b7ND2676ZoKz/rb2Nw33f3c6P0P3Qhzh1aTpLKw
bguJy11LT4JQCfq8wcsQSPoe06ai4hrwMUbwRxFvV7+gDEVTdERYc6DZ/aZ7s2C2JgOgGYFtVu4q
NGlz9IQsVWbzQtYkc9AQ8yDi9LumtR7RbW5xZ7HzxMZjP3gfpWFv8wKu0FSU2joJ5F1TthcDkAg9
fH4LKz6keEWDQoHGc2S2YnL5A4XSM9mEfLpzHpKby6PpxNjyDQu9btI/hF278nS2/NivHzlUwj5i
aow7uvWKpwbHBTiyBP9IS9Nl3GpYtZE7936Cqz0kpwhSqnCZbFYmE6yJXAQrE9tAIGpHuamZOilj
Lh8fKaKHvP4fslSNORXjr/BWaQpdMBy1hC3E32Nr87oqvXaIK7raxaan3XUzzg+Je5c0lPuVNZYM
r3hwRMmD7fz+cvla0JJ8qXvIYGp08Fe6tyczqIAcaHlKooOpYz2S0rz/eiipboueY89v//hf//W/
/38OFff4lPgT/Bj+M/gsNu/t+z8+c2Cv48179vmv3/b152eevuc//5wrPv/IV6y4JsQ/WWosw3NJ
CneYAgHk7T+b9l+/aY7xT4cLRri2kI5BIDUs39+DxV3zn9IxHd2BCUUEEYEu/x0sLr1/gvUF+eqB
2yAtRP7279/t7utSav72+h+s33ckpbTNv37z/preIw3hEEhB3Lk1g9QMYf8tLxcJOsRQGfdXd3r9
GoKVZnmejFhtO43ZbV5VOe6I+YvLgz5GJq2p+XWYd+X5j59ZvkbT//c3/vEjJUhgo2n7S47+4lDM
U8YCMX3FXNjVz19PG8D3Z7LFCtAXaHe+XmqlzmQDCxMDSL79p6dfP4QjF6CI5AgCYCze2TiPsK+M
DpMvHqQMaUItT7Oq66hmEcNkGPbODHmI0hAgLC9a5Hbrcqxxos0/U7XmWOAXEcbRCJmh/O2/A0BM
8o8N9iu24XGf1BE+Vn7ftdI6jtgot3o38k7Lq+XBwE6FVmf5blmyMI0964uGmmJ5oz6/KmuXbyzv
kaisuraja1SO481kIOLS1VUPAPB0U1y++VZ8O5K6+8SMiaEPh55N24jijT2TE1AcP7QQWQBA+j2d
PJWdtT4G7igJB81gocxfIUgtP/3pcv/9kvrzJcTF/JdVa76GHEs6gstHF7ZrLt//U6SOI1EeeJYj
kFAYw44EuRaXEQ9NZ6DiTUOjPZVt3p2W7ywvl2cwmAhZ0YMGAoZbnpYHI9XLE6JNdpzl9Z+eLq+9
orTRmCCAzIJBv2Gmj1IrpbfHQzcr5goD0LOLeKaH/HRy2y7B8Bpdsj5w9p7ULrC1Jlw3qH+tDH/9
oMu3uMbkFAn9ez3Sf29SXe46386fyePdcbh/H9vE2ocxB7Mgw5BqJJk7czjdi69L9/LHy+VreV7S
hiyNb8urP775x3vxq0B/JPIDEFlNsw4ZrdS78WS46XjSJR5KnLX/fi26Hn7B8vrrW8u7wKWMJ1W2
/36rOb//jx9anv3pPfC002MbUZZotnXbNCq7prhEuevZFIFiomm0k3Yfk3S2glA4HGOFgQBbCJT3
qf+0a1Hft6WF/X3CH0J9b89F/u8PGbDlP710nNJdR2MzrJe39BOQUhWWSC0sNcl1nrdvjCASblbl
o3yz/BOtBP9kaBaN9Vl/b8fuTNZ2kntUA3Ddgm68lxaDFDdKtK/N6mul/r9cutYMQ/9jv+XKdU2L
AFjDs8jDltL9W2C0GnQHw7CZXoXBfWv3QbOXCWGbyiKwMEH85cRvQV+Oj0k5aYeyD1AiMIlcQfFE
E2++VwtnU+XkaDfz06lossPkdz/l8jUPtFtUUyyK+2CM6kfdzOVm1HV/7dsCrTzYKnWa2oSnQ2US
EGCoYQVq8qGq0/ZqBkP4EibB9ybNbnKrV7tBxFTOy0AtyszkmHTRdXnFBfr/vqnlX6O0v/4yxHax
L+jzFvX3fQElVTEObkpQy0j6r6eFFw7mtZkgS2+Xx4QS5KJqrbx8vV6eBorTQJLU+4Bcym1cRP3a
gVSC1zfqbqq4+0gictGHUf+JzpVlTEPhSA7ZbTCZ3h2j7XXqjdop00rtVNsZAtLl6WA6UCGXp42v
Q/Na3vX19E9vMHPQKgaK6HqYsDm4bX1TjHF9o2hEUrAZMSKWSJ6ph9XOc53uVsjcRjjrBc95oLxD
6H0SZO8TWR1b+SUsE9S6y9NI7/KLKPWGgwkFU1kHxf+QIO/9NbRNGpZu2P+HsvNajhvZsugXIQLe
vLK8Y9FT1AtCphvee3z9rMxSsyhe3Z6ZB2UgDcASWQAy85y9Nm5kluGqpsVv/NMX0Y/bWDddKK3q
MBAgtnV9fy1KzIMu1bEoHFLz3+tyTC8bPw2/jJSNBqbGSDvz7XWIPPp0GQxLjMtPafiwH39KWSO6
hKHM7DhV2mODohFoaBWvTHZ9MPkS+xuDhtHWjZZl/b4RgnOlAQshe+LJpQf9Qfpr0Aj1YgfsYntp
k2eLwqzK9tc5154WJu1WKVkEyss48jJiNJsi3sr0SnK0yS7hba43pHUTBdjLui0aZZVbUl/zeCfZ
HZuxZx34lG9Bt2X/iIUS/k43ThpZO1fDWanTAv1VHsm2rpxfXD2I8VKYzh0upqiYvWNdoNkgl+Ms
a4p4CcijhlTHxb/fht7nVyvfC5eXKygUWzcM1RMPsA+v1tEj9j3EhrMfajy68nnQ2XYlmSVIm2Tr
BLlxJ9u0WRtImu3mhYqDOBIkGM83oUdeQWZV5W2HSv8YKkyuRK31rQQCpDhEexAeG+Y0ORu9t0Oi
l3j8CPuiTtl3VRCAGeUotUi+ICvU4Nb8vac38Re5ia3uxgnDmbxbMqxu7AI1RKiTckp+p2uiW2zc
fT3Z4HQ65iOTMjKoL149vfb2STZ7woAbk5ZGY6OcbeqlrF6LGln4Zci1jbkDwsRoN+PxRCj6aJVD
ua9sUnMddzymhZHzkcRhO4FKwlupOY9z0fEIN4Jwb4meXG2STamZX+vRJ2TaVK9WSaaDNAPJ/AAF
+bVOEuevnmtbHI4E7CyPrUo0o+qkZQV+t+ONVxIwkbtA/eiDv1dNdifhebCNzIOnIi9m+e9fEkM8
HD68xdCuuqwsdIMMXuZgrDZ+/5KUlhFx8+r9ususeW1BJj0gY/1VkNPDHk4U7rPA8G67DOZE6wTn
piX4BInNfshmBxSHjbCGUDIZQe34l9En0YvCDh4QwwGTrDbrCX2mDqmKJGsevJL8UhBQ5tEzUOEo
ZBoAqPHhx1vaK7PVn8nonP3WiLZgfMZ7WQRoneayvCtn/jI5atXtv/8SPj9B+SUQiVdVYXmpG7zT
Py1kMFEaHOx/wLA0ZUpw3yUREIpZvw9ts9urWFsjEOaxFhekXdpDZmyxbFix64sYpcyNZW2PGyft
7L0eGvZ+dFxsXzKDfPBkOrBhR/CkKHukL+HOsmYXeIItMrTwZsQtecAdOzcXXggY2S6S52T0pt2s
B38Ftj9sRrCtxxRCyRB36SoInf6BzPeSJBhE+k7jPmgaawqCKQ6rpyPvGnPbhAP3gnbog9o4l5Ch
8enUz5auQKpL8y9hXBlnPdeevbEZ941jFnca3CJ44OkxDVuSq8dSP5dhke36wGYna5xPmPHNJ0sU
Ps/ZRRqQBEfiBVEFbHtfw97nj5t54b7y6+CL2YybvuudR3xRSBNKpjfZPOAsszH0ykVBxElMB8h7
F9CUbFLy16TbkGCmvHag8dfQ6bc98tfHlqQehZADtlr6W5o6zortt/h/uQX0311veG2yeDY1k3W2
YSBgVsUy98Nz0nHTBhb81JI1o2brwXUmPO/+Key8cTHc8EiK0gPiwqjHF0xNatJ/s/Gkj05+KiBU
2AqZwe+FHjr86dh5LStQa75WEnUx/Jc2wcShSavwFmxrcMtWUHBbm7Cz/v3rLOdXH+9pQDI8+pmf
kgJGcP/zTlCbGqPiDGG3hoVB7kemxydZ4EcE2D4gsZYvGjQV0TGStHTwVPwnujJ/ZNu0XlZh56/r
aswejT7szmYZbdXGyx55AA9HyBvk/RPOXQBk8pZR5Dknm7SmUyuiqrUo7Cz+m6QRH9LvHCBsdM3o
lPY/52hybyPVdW/lUedHygalAjNZ0SGLHLDJwpnIa4QryKkh+f+LaEAEoBAavB1+NGasKKw4prsZ
XuKBP0lwP3gdkLwSOVHVZ9UjVN8b0N4F8rQ+23VGkR0LJDHJUh7KovcQz+oRQctrm61bFjy4HJLD
v/81nE+zYb5ezMtsD0ddzSb92hFfvw9fL18nxj8YaYMBgeqdnfQhFnGhjODspSi9vl4VM/TFMmiC
+76FB+CU4z4T/zl1wgbEwcQKfzwT3y+/aYwtvCttEdnLPHT8F518rwM+C82iqWxuaD8aVmHpH9S4
hOSeRd7NBKKLgB7hl3ipgMRdumOabWJrdJ6wE5820H7Q2xOF3gYNJMdSPOuLksAN8K3vbaCIzUzR
JgsoTMve67qjrCmA4JFD2RnZzkmzCuKmWxWJrp9SpexXKFljYBbsU8xZvhhnReNtAGMHUDXCPc2c
TjksHCwEhgd2tVEywr0Ab2RGx6Hqu4e2JOJIVAtFdsLKKGt1odc0SV+AithP8I6LqMFZjl0BJHIt
RJhk6nidYhTtAKlV3v79D/mH24q9G9gVuofxjW15n7x2kZdjiIAMbR2gAYnFJEILbKJajZhjyHqb
1fWG58xT1cfldkjAbLcD8YImdKq9cz0M9bjey0YStWtEpvW0hIpdkRRVVqQScCSLRvGAk7o4LIQ2
uxqXjja0Nh57YROB8ZBw6jaoedVOZgpwxHVH3OLJ38ZhEJjhlB1lMWpOdhwK3bypMvOQTipccfv7
iG4b4FpR90fFVvtj6FDIql2vWn2yERVCFrsWs2+0uzIgbY0nXQEbq8fKCn9KZ/CNfaVjY1i28Pkc
/uADmVHHMsWcU9dL6395XzufVjziltIdnRe2y3POJUz4+y1F7qqq4P1VsTTRo30XzNl6tvx8WXah
usQmK7j3DZdNfM0CBurZyJmncBNYdnKLWCklIONzt5C7DbGOBSwZBjTWYZreAuK2QUX0KLQMcoIt
S8EoLyE+0npoXBqeuc9oIKzyyFZNtK+IGxBWyO01MKbg3IoCjWB5q1Y76QFK9ijkW6QxEB6d6lx2
cAN5qz8hdRieDCcCWE/uQdhhE9WKGXMhpskQF5gXz2oI6CkVU2bZWqV8mQw7Yuc09s7mBM6mAZZb
RpZ3lk0eUv59rI2vtc7a/Ea2jS27fCgqeSKIs66D3893mDEQB+kmEOBtcZcRdvr3u+Y/5lb8rSyV
jWj+XhYqMePTBBOT8i7WPbtcK5gS3tie46+1yRye8I0OdkqlDrAVqcYB3HrX3co3CI8KfaVMMFrs
moSD0DL3oxtaex0W8F7hzbQfvTdmtt73uoQToyXKo53CYZDbQbLIwhBWmZGZa9yXA7xqK+/BIAJ4
SPvme4idXDOpxc6Yx343lt5S7hEnuYG9h1e/WPxZmNC0yxRQ7NbuWUK5IbZa09T1e89JPxY5qf9E
uN4b5RiQDDssfOdNJOaPo9ypEYWsXtuSbHBQAL6PuXanbfI3ub0dsVSS50FZ4A1NLt869aIW2Afy
Gh1EFsp5rS/WXgQtg6+BE+FWU6AWXLlhrO7atBV6Cq++r8l/XrsQkRYVcsiFBsd856i5f6uQ4pvi
zkwuWOvs1NLVHmyIjX6Rf/33b4Fm/+GWZYFhenDAXMfWPy9Gu3pKJ6d1IYHEOfHcqDO2iOidcFUZ
7iGzEIMEKT57EwsVgvIzBPWsmzEyq37IOTKpZjXBs+ipsbUBz8tw5LEXFzdZMz0UsNHMBsEWeJJw
HxLCEk9RWWAw0a2dKnkDUzDetiW/wmTUulPuzSc3FRgOR/zlBjXaQ67rzFZdRDoxht4e52OSFb8K
WQUse0faTQbwdWiOk8iO46V6B1Y/2thjDkthSNOHURBCE5V436QY2p4gcbJKZ/07XJVxhTChQg5x
HDX0jSUZrAGz0i3Fam4c6Gc5YQOeYGmV2liDsJ5oBy3YBzMuZSOy2yLpAVdlbOuTwLnR2WHYBymC
kYCkwoVtex1OFhHxybx4csOwOChMko5YsAGCl+2z1gFC8QNIYCj9ukhMzsT3g0Q1wh51tmuTFoOi
Cu+yI6kqBHAMtdnYBXkSrQqksrcNkE5tw2ZAXo4nLQ/0Yw98tCq6mBQc/G/4Pu5A0iEeDhwgWHhf
kBma5Xs+YM5fxs/2MARgWTMjiXjrHcwkIO6I+1Z9SES9dyZjV7cRqhWneQor5aviF+VJ1upZBzyh
4HEX+KFPYDJ0Ngp/5QMRfGhxjYmXdtzUjyi32hO7kvXj3CjaBniNu1DmoS0X8BXURGWLL6geA5u8
gxa0+84zMJSrmMdotVLtDVFErFP2suoN2X1E9vsJiNK3sda1W0iI7VMbvrDrAYZ2JtlQqWM8dQ0L
mYbPMoBczDkM0SfCrtWZIlAUMalr/35HGX+YVoKhsj1CJqZtE/b9/R0YN0VJuuRAYtDIF1Ybwmlv
mugA1aL6dSTbsOhANBsN3qpL9jbJ4o9dlx15THvL8xyI+yyZ520uyLCunRJiJ9byj380OFFlD7ND
P8x92+IWYe5LsWNfTiHYhiJ/smYmCZrFCtIZ2NyvHVJdgb1AtMJPvHBbuOUt3x2f6du//+81k3kX
/8EPqxxThc0q1uqo1wlzEoj8/Rfg6/VoDF4Wb5gF44hZhnzfte/SVuhSaOTWByY875hkhxgneE1Z
JqbgX3hdin5osBSSrDCfvPSrlfNCnq5+uF6ihqY94Jtylk1om7glXNfYamVxjhvN3BuhThqgKGTy
H7TXczY25v4qunpvj8g+ox0naSQkJNuIsbJtMvotaSzaDute/wyazzt3Kp6fpLcaK1m9dsAAWqtK
j9MQf8AzigdrF5TgvnpDO8iiNwL90Aw4ES/loUnESLC5uzul4X0k2xKV+E98p/R+8IZ8AUcnFCHI
46gWmQdrv0lf+F9Xx5zk0cUMg+PN02EroVASCcFj9NKTgaiTY/Wmo1LblmOosqfB6SO0Nsf+qU5h
+6jobftIjATlkT7ehQY1l2zyFVvY6kqO0IOsvSPHYyU7ZVMO8XKB1DDfyTYnHcsDk+MUPS6XvBRZ
eN8i3T3JH0D+drYxSF9mE40Rvm1WjyRF+z3e2XmSpUtLj6qNvFgUxsYJqy/WVIz0dLA6ZY322FK+
zrlusSmsWo8qifrrgN3E5dAE9qM9mvU51Ubg6mWKlUgdffvTWHmqoddk4mgOj98+W7tmpr+YYfeg
klD60zX1Z9ObopfAioa1ReBhXztJfMcqBf8kMYL/Y68N5g9YzEaC9N8jv+0Ozdq8bRRzRvtONTIK
oSCZ0u/IVZfN4LZ/+VqMwHtOXgq7n1dooIkJi4IPMq9kB5tX32P0xLshCsAWJVGL2C+FZK8QsWRC
UPXLZIb4Mmdd8oAVITABJO+5X/gw9qmxiO/vOnbtA6j1Q4KXkufO92pnZY9VyAyuNY1XnhNMc1AY
CSCC8aom07i0MTrlXRDeEt6tDrimzf4dBoTqPjaaKv575ENqs94/pnZHXrKb2ltZRavcHEjsBN5i
1T4pw3l5i1Ssvp26qn8MHWuC6CrMM0VVhz4lKB6gEcQtJW9EZmraxhnNjm9934fMhX6vh2zpb7oE
F43rfZsohbGqsUZG/g4o36+A5Pa2/ixqNuHFO1h4xjOv2Uuf1DaKvrIH2Sv72sn4f5wnr6nWGGz8
23nvP+H958lPNvhBeVbt7ttsIazPy+/EvqCQ1AUuhkSbCT5lKAmGyPzaItkmMKD9CCKhuohd9w6K
WLT3I61f+6ptvFhJfSdHNGPx0zGq+mmsEHVOlTWx+g+jR70TWiFxDayQ9w5v+y+mOWPoVdbPczSw
Djb78cAbUFlDze7vLYQB5ERU5hdzbl/0UaA8vvgu/mY3qqU822NvfwnNinzbcBzvY8UC++Nl80Fe
xu5QL8vLILLXrpdhG5zLnK6XKWqth82CJjdL4ewVk/sv1/JqpnnyI7lK8SLuIa7VKJDlMpLSmWcZ
ximFEBIm3P/yTnY96zwryO5hplnCkWomvGz5IJZa7O4izDSO0lQK3vdwkw7qr6rsldXGGbGurtR+
l3tNsJtmGDu6NQlT9gxYRh1mmAZV6JJkQS60MWTfyd7m4Yh1oMXzaY/fK/ljpWI+Sv9AlUWMWvkI
gzw/IjMte4t7ff7WN1N3A7JBvfMQ+x5rUMxL2ZEM0bZXdOWFtN5sW9hjshHQhy+dx+tQnGkqoEWq
wT/aVh6fIn1ozoZm3SjIH0+BrAk16Hu7yfuXh+fA20uqoipMUaxh6hdITPItoTSe5KgZbpg3j98U
vFDKHitDxSP1OpwHYkF8WR6TJia7bkieFVHEA/umrpE/2n5MzapOrqf7Zzmgy9nSbsIYLyrRWUwV
ljbkx+9lFf0Ddgw6xmDE2BudTEfM3nATtn8oKWLv0NC+5flYsqXSACKtKxu6TGnVX+MWmxU7sX9Y
IJiwF+yN+xDizw7qK9EcNy+e9Th/kyPscHwwspYlqd0/zzPZx0UX6V/H96PAUv6WTe8HclRoDfrX
96bLwTkxG/s8Z274PJooo4V6JEdIdmpz3NggrJWvrDiNTTHLhXpXvradQ+JGFSBxw+lvtozbLm/r
lYfXwELpMSrepDWYb9hkZMHq1S5J49K+VUug9S8mWy8b0FD1Cf+CXwWJp9qO3TxUkf+0pwa/cDni
2tbY89FWyx7Dexdm2/X8aMiUTYndKI8V/04WTBi11aB29VKx2l9tit8pWxRk7DSKcbLD4y1/QimI
Xe0/TfKoTL4PWamd85zovRyZ2/4L1mQBOxzOaz/E3t7z9S+uFdp7cI3+HXxZ/y6KO7xJVCXajKjJ
lBsocdaqjVmvy245MNUd0hsEdFovTVO5yVwFX3M/2bpwqS+XUaqBaV/aQtZ2b1UP8WpOghnfMfdW
FzXM7T7U9DgbZB98mO7uqjnvp1t3ZpKZKDpxGRgw3rky+vwuyTvrphsICkkPPFk0lmcfgOMd1Vld
1KWxMBtHewpiu3mwxnxhi1rpdBoP4GyLWEC/k7UgFPqTuuKdKDpzB6FO6qVoH0RVd9gdVkksWOZa
9eYHBtmzVgamPmnGpxLgFRDQ+meR1NsRy4M3tMD2kqCpcvSgchwTVCdLgDTJG76jOzm09vK/OrA3
T7CS4WpHib1zo6q98yDxATYM8p/kNbuEYEzN0Ne6lwx7p9E3oRbV7M6IaqWjZBbZ1ZEQdsmjcJyI
9bwPJpm0sfZa5vZ7hXeNHKLhXGFWk3OodfCnpSj8Hpx9AWlqIc3pZZs8yqvOJd0v2nxql1XLxPY4
Ucddj8jRIGUPc/vrleBoKRev+0uHyt7D+5WmLoB+G2IU1PT+t6wY/b8mjXzqyLd+zPzqePpn8SOa
CCSqZQj6I3f602hagg5QzS/vJ6HiQlPZWT/8zBOvDE5ySRck9zxKVzyRfhq1qr/EEG+NoEaXlUKc
VzE9XRamOX3xcMMFldJYxz8M08Ww7PdhwxgaL4VOuotod0Y736OAf7U0LN7C2WxeZgMgTZ3Bla9i
f1WAMGG5CNndT/Li5+iT2xAnY/DKQzvCxBZ/gHKGaYk4fD64up0expyMM/jpLRTqzO3Qcad30WQ3
f6v4NIN1tb/POv4pvZvGj6OuTGtyOPqDiQ7/qJeVt4prA+s84kw3YRI2P0PBMtOr5m87aF7VsNBf
hyLtAJVF4TmOTWVtIzKMMRdfIxmZvrrWDzVV3S8W7lXbKfbH9RAUWLmWP2Uz4I9PzYTdINGMc/tQ
eV6zUuyh2Wq+mn+pU/WWsFv90LB3cx+M0XOpW9kXcp5ZJup9sJZVcgGgY7JQue2znuT/OVzKswH2
ibcPejIYmfkXzBhhm8GGPfSJkT80kcmLRxvZp4xL4xVXks0MJuaR9LTsvlWGByvCDxm7wXCHwsZY
xk7+rBmmtR9w4VplOQZrpmP1JnFbLT5HRWpsc1P/S9YaQBLmTd6n/clotMsI2SELqwySsxJaJMVM
3UE2OaJJtvcpUPJeWcMtc6aqRe6BKrQMfwY8qF+MZoStnbaEaERzF6AA14u53fdCV5xMP/7rqBls
/OVa0fTDwFjyJQe8AYqlCbZ6qjj3geOGG5v1InSGjh9QBjixleD91pc6u0HZTVCxd391uIumeu3p
A6QmVM/3PZSi8wC0/uJ+NwuC4zwfFQfYn8Zc/9DafXvIB6PY8AKd7toQbUzFXfria1ZyE1aF9wPP
nBXvDL7urCBX5VA7PzInZZ3VbI0pwiIyHpVlpBYF2/4BdDCnKbcz87U7e4YAbGVD+iXV1Beim+bf
cXm2WHIjnkN1PORewI6+BuyuwA7209H03vtfx6G7+0KiWfMYVd1rh5/AQ5/F+inE8Hgx6kSu8pis
szZLzdtqLpN7Y3L/SkhGeZv0KVwqqTod/C4OnifskuV4TDLtFSgZmzvHLN7adB04QfC1dCqIHTlL
zrRX3ceuGG5Jf1jBMkhepjlS9mYU1Uugqc5bobY/4jTCVZy9ZF6JSOMNPXTfBmw5CfC4GEP6RISZ
C99XYjxvPDhAkzLvWp2sAr36YYaK+QbqvIhc3GFb/hw+LLfOMBxSG0WbKHwjMg+AZ0kVoiY7bav5
ddSUwq2kQeEv21zdQGeWgkzfZG3TXq58PU+erMOGJdS0KNNW35pQOQ/XgmdO+9+rWus0h1kU8owi
Tq3dPOSYDEQ/3GFQT/xLn12LvFYSi5LDJKqore2Fo9fuVvYG45SvIoTPa9kLPtJb17UpbIEYDPDM
3boA6BehnafP/OZjMGXgeGWv/BnEZ35catXQ3YVZcpBDJ5y9HoMaF0BxnTQPM/zgAfYSSlv7AVZq
Jo4Sj6wl8JHjcb6V1Qp+0amzihdZA+hSP6ZWTQig89SDbPPCBv6hiczJl/uhltGssXUN7i5nYNW+
DiosT0g71YGeJ+o5Uu0HuO7el2zw7EXAl//OyXJ3EyudiLt1+gnfoZKMjqJ8dhI4iHlSzD9hFBDL
5a7RDPfD6UzG5rtK7X6drnh85YlAlCtLi7qNUXN7KVFoHRF0koClqeOL3mOREUSJgoCdKqZDpsCz
BmvZa9TWCOQlmLeytzfBDtWpRu6SGFw27ZciD+uzjo/FyyiA6mYzPPrAyZ6YlN5AOBO23hOcYLvI
YT7xoedywPO7IlEl8xV1ZTMXfI0rpwLtX1Xg6OgFGgToGBAxyq76QWdLQDYj7tX2YcJKU54UBDgT
zIpC2FqcVJDcRqCwXwXpmD4kcZjvBwXEsFxtymKeX7u8GiFgsAgdsxy7wNQdtnIBGpTTr/ER2sma
gPnrSJTiwUpwIg/1SgGS5oQ7z4PqG+XE5cmosMzbgUzsIxK4xYc26d2JQx1ujGK0yS8UpwcK2VGb
JvQK+EuyXesr9YC18l7yi8bWuu261sU5tM2fgjKLlrkPN112VuqMdm9kt1D2Tgmi795GiGl2Q3wg
1uysMTF8nDsrPsgmkI+/jmTbtQq7pAUJJ06TjX86hUC2uh1q7Fb7+kmPBu2tRja9dbUiWbPTrb0F
Wn/oY7t8CsdcJQo9t1iURdpbB0sEgKc63Val79+nhfIqT9e8McXuyW5YQ4EUKUpYiWUbp4dkxodb
TezVUGKXBKoPBkoyI/jjZQ7qRd9qScGeshglT3IbG2CB6P3Pk+SoDOF+JLIdCeKDOM8GChHYvFbl
US165ZEeBmB9ENLJsRaOtmAC/o/nfrqUvMKnNoe3yqrMUPl5feAdLGx1QJ+IQ3d05/qmKoMVBp4Y
ivE2jEDZisZL14cTMmOKF3nVt0vZKIt5MOfidLlgp5HJlhcukAYcOCFB4AJpkXh800QkNt5M3qDe
ZiFIRterNjwqRzbWsl9Nsr0xi2kL7vHHtf1yathxz0ODaNZGm5EmVHblcEt8UFbkqY4RimQR0kMJ
hfLD6vcrExn41mmJuZUXvVzP0NEyTIH+gNMlT/KW70viKcktcYhZvRG5rpNvnC412SGLuq12BMMM
ApCMvbY7RKZvs978GaZZvDXlNa5DbH65iyoiIe7Dj5CHTQcL2DQtEMDvF7yczZqmWScGcu9LXf6E
nnjhbZMDGLfL/qaziHD0ato+ZN3YPiSNd8a6iFx80WQ4VYBBcnAv+2RTqE1YDIqT2jDVcArpnDMb
0NmnE3CXbx/kCfZglqvWcQFsih8g295/ih0zmYl5rE7A9zXVXMeIEuF7+F+i0Y+2l1qRdydDB1p5
I+uRw9enSLhqI3pkmywyAsojmRAZmY8qGmwDvv6Hbjm6EqcgCnA3Uax8vVxVtskryCEROOMDKLel
bP8wRPY2Jo5pxMecVUtWFZq57hCKzwzCQx0hUM7tCRuz9mRN09/lxNfDIwXyZKCKA+0sOuY5dxdt
ARdX9sg228mwdZN1hAzWegKGdXNplP2/Lg4Vez+z9JUDhyB5IYvCPoTBVD5GhX8kC6K99d20fGzx
jiSdTiRw5RD8Fn35NM81+/Wyc3SSFYqGYO1ZVoE5VD7ckdS9lJ3yYv5QdIvAHlBjiBPcJAxOUZa8
yE55EgaN5BfVX9qwLbYyquUh88Wc0tXfJqgBu08RLVi/l3Y59rr7/j7+wzXaf8Zeh8mj9/brRrxs
z1zncm1Zu3wOnehtl52jKouPEnkjd2EGu8GB/T+aZteNCOf0zb0cSp7BvWySNUkLZPn6pxPlteSV
30/M+vmP15KXeR91vbz8sZZVXS7/+7XAn0fH35vkifJa7/+hfja+upWYUwqu4XuzHClr7/+DP1zv
v/02/nCt/8cvCK0TeWB2+A0o58ZqHfOstEiSfA+jTYDNwUpOIBUofvdJ/pfsky1WoZiCTOdsZLVP
MAIvpulJ1mbiVI91PuHRHkDDlG0V236rrEXDzdsYOhobdyWb6eONorZjv9QxfWoSvo2yZ+pqMrtk
R9sC7mXaystMDk9b7Z8z0QjOa8JG1Y1szEUPyOhTMmv9USts9ZQKgbbeevdOGFF0zO4VQZO8tkEE
yEF/adlKDpEdNfxf1GmNzW6dOE0UqEcOpVdOJ1kLXXYLK9jhmMa49/IkvWUlQQbZ92vTWBADQdlk
L2SbPLNrQBOrSemur22z+eAHIBXcID/LkJM5T0+yJkNV7zXZh8XopU+GjkStynUo7iKo9T7yEuLq
MefF9ycjtSbtp6+Ri2lGpcDi0ApNrDGipxRTyQ/tSQyY15uTkwFu6bbJ8FzwlHZA597Et7JQkzC5
HAUkLa2C1iwXnzvE4LKOmH1b5rcPJ4h2WS09siqx7Fj+8bpiGA5wi6bnlpIf5DIsSPuDQkizIGCR
Qczw1P3cZDxlc3eyVwErpl+HsjWOM0XHgYxRUavMwNTF4aVVDgiM2ofk63Vb/ocgmcWlItnmQGq9
cWD4LXvbcQ+yaNLUO0y62nWkyvzTmGcK+y2kIfl9q2K6kPPgvukw3QPgN3vFCm8evFRk66VPXuVy
mPqoncJ22LasFm5xmWKdSTpJZdSxs8zqudt0ZJbedG3j2BtwIj9LluvbS/fYTu1eCdVTX+iuvRkh
wJGkG3gkXImz4Zv4p7kGuUC6LubH4vqVZ67wicTdQqBnCn2I1r7Tpzed0EzJNjJKfx3Br5owrlCT
LxgWWBiQa+FWVwu2dYIM+wqT5JMz6SneyW7fPjSFGHGcq3p86vLJ2slRY+ZwQq+CFTQHPCu6gPxl
u12hum0Xalx3twHepLeWEXSXwkxz9wZ6UEGg/rcOOdjVlFNiRynJgoOp3cg2Ty9MckB38hqy5Xq1
xrLDneqaLwNu5bskVJ+VRjVOsggKYaBbOtN3PVL8zYc2eVhPPcoezKllzXs/TVaho2Gr3BTKogPw
Rr7duJN5NfCHAGgK1K6sXgs5TI/ny7Bru9Nm1oqnbLewW7cmZLjRpF4oQ7K8UpmurWyBjZGdw/ir
k9/AdOMEzbe0mRaX+IWOAvUsqpdQh6xagLQ+VEmJ+1j9dK5Pr4bWHJ54mOyJ7c2PBIv1RZXhiKga
4fyo6/jiObyQb2SvbBvS5pCg9D/LpmC2zZXa2mSk+pwfhkZ37odqdx2fDQCKu1gtDpfT8XHd+jFL
pLZ/s9jAh34iqIsZ5le3NjBAMJgl28fBSPXaIY5kbxqA4YWLWhtL2d0HcbYEMUejGPP5vN8vmBCP
WoT6OHfLBPOTtWameHGSN91DtOyS1aUeWNV0nsttJEBRl6bOmX4NkcEfK8eZxCDHHUs4gDQ8X5sf
4eC66yoOgbVNRn0pAnymcGRKplVeDSF7dRb22XZlvgKIBoenu8O6cnrj1Z9TnJxxWD+50aDuXDeu
b1KX3aBYD0zCt6l1W7D5INLhIuH7RlZ3Seh7dpNtFCgQiXUzefL8H1KgJAsz6qbDtfqntuuQzhgH
eFTBN9VGjEGWktWw+Pk8Q9Rn8ptK45IjJadysiD4/KGdqEIGYdbP93nhnWLbLb8hh1KJEGjJs6bj
3EMSis13pxo3gPBgRqRNjoOePm2gRRpnLcOfPfMJrfbw3nGeMLJvRKNvw1h/UslrvO9qbVpneWut
5c687ZuERbreP2nOOLyC35SrdZXn5GCjTJOrdHlOy223jsTS/noOpJnh1b1lRwymTF/6UO2y+WhF
JOAhc+vJae6bR5Udf1G5FEYFNiloRDSB/irQFxMQmq3Ktjg2DdhhJ155j11De9/rY0uIvNjKDxqz
1U1qXYjBifgMUHXVZQMHcierFlmb8qRoSttHuBlb2Uwa86+TNNbcxy5OyhsFj7wDkNrXsHWDB1xp
sFSx+nldQZFYyjZZRKkWYxlhJNtrW+mke8Mb3ZM8K3aR/pEGsLpeyA/hx+pBiMWZuLgsdDfUlnXJ
i+ba1qYqfCePEGFQouruA0FKbYIj+3YYPhiTBkJd1Nl4R4gUE0CbulzQd0SjY+IHubsOMoRTj01K
M8jO90FqGBTcHGK8HBlmvIoLJhfeMhu/NkbZHQbcGbCwjJKDrIIJYH1jds/wD1LEx1V+Jws/1/K7
DPdUNnOGk2yaa6vdB+NwX+LjbZ1sTA/XIXlurpFg/tBo28hCUZuFtb4uRMzKcZ/J2U/fStg5WzYp
fzXn8XPndDz9IDJGjsrOaKY9oEnr+Nap/s4W1b5TXBylk60c0fbntgbP0GIkimXR2PPZPxXo5bZW
0q+GPICjt3acxvjLHl6QaZJyM8z52cf+/KuNbxWKG/2oKiMm4Npf6mjUJ1kozGEvR6EXREsg/kIB
Bq1/SMmEQ9X38YFbe+yXw7xYx3UfHxHyLSan907owpiopqcQ/Gy3yXNlWFRJH6xkZ2kalbpUI60j
d37eyTYlsD3ef5E+47KLNsXpvCXzIPNr59bYtPYen1Svg4f/Yey8luNGlm79RIiAN7dt2Y5NUpS9
QcjMwHuPpz8fsjVqDUf7xH9TUZmVBUrNJlDIXLkW1ZgfRaCYX0aPM2RBguJiZ+g9KhHAedkQq50H
3Qcy61lngtYKWhXCDu+Swk0drn+ZUxNQwk+b+LYay6qYVqlcbuav4IjS5HMwxAHoXWh91MijE3cI
tiM9Uq+db4anKc6hG28N7dVtnOLJU52DLAYdrqDpVuXY2i/iypLoR2XkyUUsF4FJiy2nPFWjjcOd
lOKYHSBs36XF2embPN3ItG/2s4q8zG01iBFQmiIIZPOER/ZYx/bZSpMchE31Vc7nOmC/db/4696r
n1KjoG5gDHwOPnSfsIMyhi1ZntgvI3hfWcodzRo4vs7nlB6jNX973QGhtvpp8LNmbfeZB8/+Qo3Z
2T+8BkIDEyUNSlYVxc1fsejfNQh7Ga7EVkZnvi9VkpR5057zpYYOkOlAAqX/QvEAqJY/9U9qmQwP
Ue76D3bs29cGanRgVHn/DN8iRU5QWSvBVxm23l/0nO7b1u+N92LKKox1+s30gYEjrmVUl6gHKVHp
Sb1TIls5+DC6PM+kAyEFifLvhd8cLchBP/4pIgstOt7mHjlyngaP6fCRD4DaxGLIIPlwC/3UbVl0
IGT/vSAJ9FH7IJs4JIWQIy4ReggVqGywokWFxY4VWvCW8nDN09ey/KcmnL13fT7v6BDgHo8I9zFV
IQKIF1MZJ2dDN59D2fv3Tehbee+aVv1t0wjXAIqRMEdP9bPVlM2zh+4cecWs34RWvLB/BfV/bSVt
+o3sGZY2AJKkxlZ80hUgvvt1+hlMMUk8Y6G5RxXMghayhJ/2GFb5eIVJNrFXsL4BZSuGi1Liuy0o
pYEcMEz6yyZ/cIfrYDjheUznhyiE9HI7jY12aLzwc9vU6GYZmjLua3QNbsG3fbZTmVujo9dMrgxK
jZ/mUmnbRFodbrN4Gq9ybRmCTvswZnQ/pmr2IB+H/CdVNXLYBF5NTPlPGn3mrDTTyW4+CZY48clH
IMH0kv6Mu32eYhvLvvtndd8nW+Ra+Te4S5WHKInOpl7b57DT7HMwTSRq77bM9MIuVpE7Qc23BI5B
Vv2MidZjNrZwaqb9AYzHO9WoqB2ZttU/2suQKqGyyWhQX0+yIk4ZGkA30FR4BizkyfBYd33/eNtt
OJ9LWtrWEAOpSJzo0ae6e2po8wUgCf/bjBAZr2S4Z4rQ26as3FsUWfz3XZIqlAFn5UUN0pNE9XGZ
07SuIllSu+Um7NMG0R/beLIXsk/43bUzPatHcZmLS/yoWO2HJu0u4pehVNxw7Y1ju6cqrK+TqJt3
IpqQNnUCO9XIVztyqFIvQgriS8asec6WQXxNMyV7CZEhSZN+7Sa+h9xXUNmPC/PTaxW1NNlojUrr
9qifjHBEfCIuhg8TDKPVwtpZps3Rh17p8/8MLQf7A9T+9g9eQcnhtj9DA0P//apZ4PQfltBiuWr9
36uW7eBBFQbJIKiHJz029Y1To/halcVPavhiilq0IZWJYsw/PtsbmssEK9UbBnkUHTeKqZSPle07
T0YWBojWJC8jDOy7OIGLLTV89ZJZBaqYVYXesEy9afDWhpq3m7rz/3FmmkpmbAmfEGJckQsY9xIt
vt92w9i5tmNPOzUTlTWA2Mt1U53mpV7Td1R1tJNNSukndtSxzgXtzIcxgGrbtfOXpI3zF2MRKEoM
zVuLKQuars6rzijLg/g44+QvCIfzetg8O4tBizIECloKbepiSlQaeNpG7yDqlxBZyFTlRVM9bkHL
j/IK+t6gGtjdfzr0e9MeHV7UlZYI2eSbs09zSDs93H2wFawGrY6Pqhe+hoM+X2SoTfAyqwpwbzWO
ZO+XBZ0PgV+FszB/0IF9M6cxUG9b4kaBC3wO38Fnp14aG2Iw+OvpuTKgl+mt4xzOIyLgDHbnjY9R
QZ0AJjTSYf/y21WwVaPEgTWKXKSk8/LY7E+TBjpUMn+R3/UnP+PZbQRxeh6V0EbEgttLh/zCb6af
997GiaApk5A/xd19NeUGffZA/C+Xk6FfZm7n7KDJsR+1tBtWFmkmmvDs8F04RMW5rcYvtzzFkqyY
l4iAg8JRfL8iUOwN33mB1x6iEIlh2vy0JzM3spUXZvOXqgUGrGt6+pjShPZQ9Urr+qi+uLRIUp+8
FgbMG473lxjNmKZXmbm2nV5pod/BqVKc7y6ZzUX8d1+FxsMbP1yf3VrxjWe9CsFu05RDXbLkfjkM
uxIk0FUHGvYwFXTSwyxfrWvLBjCJpOGTHQzWkxcjywavc7Wm+xXuMddMqjPMvGcJkQEgYXzJ1WGv
pwHNOIZxgEKHd1jhBYsW8Q30bem8QGuiS/WF+dSpi0eVYPFJWAhSctMllbuWVFrf1vYh8pvXtxm3
qPoyq3zLY/rrXgBr0HPXzPoHOAPR8oBB8tlbGkmhN8kvYdwVh9pvgr2q1vT8zLygZ6b1Y+J+uhw5
2vN9yNKgO4P08/Qdkhaub6iIzhDB+VTdRfr0raVl+oguq3YM/IZfo0ztiYZGmWVZqoN0X/obZXnS
w3LnpNkHZzA4VZL+PzV1RYd8TeH859SrP1P1hWoFlD4Mkm6wj6oBkU0+L61vkg9uF9h7NzK8vUEG
+b2rpVenDvpvXslratYk4xM6DtrJdxO+8W5Zfwu2sh54tH47c2udCgoOVJto7wOlMJx7FdmOov2c
91N/8gZy3TwZcfV283PxHuYrY4suTYIC4RJyX4jhK57V7pgqEeoQfh2fQBXGp7spPntZkJkMmT8D
hoAzmvRoZLSoPyz2m6Bhrp/9rM5PpFKCF4i6/1InGjDFQu0zfKGTQsv7+Vk8Q9+rpyj2PsnSLSjm
RS+emnRz3xMZOcLLdUBSa7mqDLHWHKiZoze0uFTbsx99rdjdL0SPzEL2rX/MnGbfUsm81ssgM2s5
0FHPMm8LLjT8DiKIn8C+6STqavsamaFzzeKkPdCs9P3N9qnhqOfkE1SAS+xtu2ssIhDwnv28mgO/
VhSDATEQBSaZC0HNpmiqdOfnnnpWplk932Zupv1mUlB6HcNrFuXmxXYRvNjk6g8zVrUzSgrOZSbH
OW8Kt9A2Fg+yrUByvMbyH/OFUVyaxpY2Edd3AQf5KWqijbHnvrf0eUzkoruCQ2JTfBNLhtTRfDTt
ltUJlfAQ2TJ4VVzlcg+RWayHGRx4M93eGgR01dx8ElL1dHJXU+0az/ZCsd6HqbMeaLR5kMW6VSxY
8Hi96xHCLMsMhTqOEDHYdtjvePJ5h9qysJtMAchs94+R2TrPYxA514r76y3Y4yXs5CbJ90QWk8h5
5iUk3VtF9a73ow+Jk0IyoCYd6AI4B4R8YFosIRoQaoKcbwH9FHlG2YWGdb666OTINonJQvWP2xZq
Aif3efO19EPl6x4vui2weZQYe+iymOqmAko/tx5+98myhDsat2Mv9/SNRMsAfXhZ32wEn8jHdNCR
35cdWmVATlC/4BtyjJxFVZZ2kwdnAgK3WIaSJBeZBYs5UcHg+TVS/Qnp91yL8x7Yk169Rcs+eNHR
xA1iB1Amm+9xMstDOM1WBTfHyvGtk1LQ96PPEDrSokRjkblTQnM8Q0I7nnUt5Bv3y8zDXMkXeR/0
1Zu2vwUiEz3eYmgnzzrgwv/ssXzT2qYTjECtCqPqSi6ZAg72q+IKo5d3bXX11bbm/mhrhXeVYWri
8uwg9QsikV+4+Hr0RsB+8Fz4zdl4+mtIVugoyhR/2gv2dqMYaNRGj3GjlpuZ3oz3Tpi/h6WhuvpW
rbynp/bSd9b8VELujqJN5APXylbSIGkP6MzZXdo8V71ZH6pxKPadE2uvdan/kAhaD08U17JPYeb1
W6hpjJOdhQ2ZBtsxH2rfax7UVvWO/QB3nG74YObFvk3FW1NTREse5Pgt6o/xtoOmShp6PD/+HTjH
TrWtvLilOhXP+7i1vilNWlxkcMv+5+zu65uObgVoP++uN7EeMmJ7SEi/yfaIHDu18OWa98vp+gDk
kxZr8ef+8NiMHdyYTak9tTQGb5rCT7Zi0oKmPSHkWtKEWX29u2RWjxPMspyOQ99f2PSKmc8b8Mq+
zHz1SUKCbLkF8Ha3FlMW1IxHgqugXbhc3JiyfQYHJDC/XDlEcfxkLXTE3nKMrRZRUhm4sSUb6B61
jVq1JWzsy7IEGlN5zMfCPYZO8GUKk2qfouqHdLJbPajeRKYKa1oY9SqhxMsyv6czaYHujaE1nrsy
/NRQVVo0DvpXvwyDjTEP2UMVzxDQj5O9LzIU3GU1h+Ploqf+V1msuD2eNSX6qtXQM+qKHV/NZRh4
KeP2b5fwA/yzILOxnvKHeOJvW0wP7b2rzMJRsc8zz1O5CERnwPflUt0c7iHOCc+gC6xLF38qUb45
uUhdnOxlkNmffH8KGdOOzsJ43vz/t47dQC+Brm+FSubOMnM3ZXYjnZHlO+eMEM9kCyeNzO4Lmbpo
Kc2atrovyN5YneD+dju6/kbDgrhNddECQ8nVNDPbWY/qnHFms2LloZur7AStQXaS2bys9Cov+w4Y
bk+zGyRmun5TOZ1FR3We6o90mi1ZtaxOnDNEP1t0ivOXSZteFQqInxNHM7ZDsvStDpgk41dd6lU0
2vUB4sVRsoHuzntBPHXfJu58qpchRpOxPIhtDWpPJV0fdtGgRwdHTAlCmtAvdxJ0myJx88FAFeKg
aRXlwLT0qcMPiQPcAHYzTjV5/lQ12dlCmv00Lpa47nFiWkhLrRW7L09l5h5QLus+AFjsH5RoaTBq
zP6zDubd5SDydQAFukV0XjlGjW+88Ll/96BW+pq1SOPq4Zg+UWtaqXkTPs2OT6O9quf5egjUGa3k
+HyrmrZLhVTKnTFS6TUczGexxB/wiraiZ6lYN4ajob8WpA9B4k/vCrWZT/TrxqtM9T7F0ZhcgXQs
6mcqLT9B3X4guRBRvg0yarCYyeyhNUIXCBh45Eotd0LnWrqwVJUmyjxrHzJ0BB/FJ7Ms0z4Gpjes
5hBQsbM8eqxlqEzPvVr++CHNhvx49yNFPpwV391LQOlXw6HXXXSiasV7DnxAhTFUIiQKg2HlNoN2
lKbaNgoTmFaUzzSUX2GRM9GGKSP7rMHJQpXBn3c8MMKNviBkysKoV2pIA5M1t/r7yQexIeZ9te9d
xCaWYFkVU23ptukKO4n/poeiomsiR39U0edNCNv9R9fNhg1AovggLZ9FZHwbI7e+anmXfOwfxmEu
PtqaqWxVjsk8Wr/PDvghYZ4AnEo/kjnv7tQULcWAoz6AKx+mAHYLiB7LPZVTymteaz1LYBoM+iYP
YmN7Y7gI69ri2DnMcOdEFrJm3P+C0HwaYy+kHZdu8cAqF8FbZlAehu+DALXO+6rMxFf4Ch0QDq2P
iV74fMz6sJ7Gedy58GFC8Bak3aEOZ0QvLAXb/dGb8PCh+lTDUdnqh7bTdr5vwm8vvozepXaVlche
ii2DZsGk3xP4xj8sItUlrKIV7OCpUu2NhUagbObn0Q67beZnKrx3TngBPIS+HCy/ayVIo4vdKFTN
EVmIjm0SkWDM636XZ2r6bl60ZVXqE988Jdr6bTj+7TnGpR29GJzBIpC9/ITKpemc2mT7EFNEvMR6
ka57RG430AVPVDwTyNsnKjsmB+XjlEYgyOzl2efyjQDl7T+2hjs9Dm6WP6CDkMwDctzxwFuWqVzj
tlWuoxN+ivIYFq/FEn+IctMx5s0VstHC2IgMrIi8oqmM5PcIhmaGkhq9J/fVSB3lqc6Rr1aRmAwr
zYKxv+blWaa/DWHxMfd4b7674Ga3TgDLnKW14ZQO7XxtQu4tbqwMe0uNungbutNzAxcEYuKsSgjv
ViT41BBMQgfOuXWdA3Q+j6RAJ5XiWKjSujG/mh2p2aDdcbNUns1A8Z/h0AMSomtfxBJ/VkWIeBWo
2MDI49/CrH5EZrnK+73E9VXjX3t6m7mZu+9MK8gOcZhpO3Pyy0/x1O0KKuzfQgVqNzsy50fF8+oL
3cPKWl7vk95dJXwbPzcFNKIGlHGoWWYd6qbRp0CBxy0zR+NrAW9WI6XTdDbX7aDFP9oopTrlV8EH
LTa1zQSs55p0qH7NfWkeJiPSaWIz3jcmCk0k96m1wL4VH1uQHqtbrcCbyIS9tftlXTGX2kySkAeT
/WCT7W05+xlsyNSjIy19dHkrOeVawoPF7nx90Xs3Vp0DaTxcf8HxVm6CefqdTSfyoa0629lA5kdq
uLLhoKoGoHvakG2g94XLlwMZWUYk2s1RNz6ZsXEYFkGt3iDJ1QZZ8lorEEIGADIR3J5R+7V4uXCU
cLmJjjMncZi6kG7HlllOPfWnU2wZkI2Ot+B5rhUN51NhukhfLtAos0TQXtHieJOPAdybk3tVeRE+
qHbfgooYk/k4LIPMZPCMtNvaMTJ0BbIX1qpCdgjJtHBrLtwEA71bV5m1DTfy3Am2sQ6NwSgsBb98
97B77HINoAIuUMFuV/7iplaFc09sGW52aDdQ9ibtd2E7quCFyFd679jHG/sRx5Gjzgf408lHbx/9
quezm2COBe0ybVKn1DbmFA7Xvm4GyPuYxaT516CflK34gkoNbLiNpwnFp2jY3wMl2guL73mT5Ic3
fjJNl8rszX3gzU+FXX5ptLzl5Tgw3jtl/gUF0ggCLqFz9WBYi4Nxn06pfqU6ZqG9Fxmv4AlAQWTx
sB96Td0FXQxlF/WFLzLLaSS/ze6+8u4zGocSghJzJyu1Zy8ZHwO7bj56PrX+3oEoUkzIWArUzuL4
oc6s5iMgimRlAsV8FBNBTs1J3A9em5VXEng/ZE9t2NzDatfeSJCl2jE0Z9zuxGy07l0G4D7US+Wx
hZ3/KZ7UDJhE80ksGfIm90ECGhCsKb13zF3TO6bL4FFT5MHS72lSoIBPmmvnxeUCPNG0V3NhwnMN
dMtkNQ9V6zEP1GexbhseU7fpX0MvK7ZwPw5bE0bIpw5Izi6j23nywysgI4DJsbevQfbDwcygz1H4
oNGcuRptdEVWJD3Lq6HG46Hp1U9ZDqeLuKrc8w6pZnyxqxSBGDNK9lZWVcD71OEx1bRzQwH/nbh6
tONWpeuGR69NI+AkZ/pGEn3rqlVzlMGyTHvPuzQ0KXl8dOvy41Cr/Q6UULPuMmV8gllgeoId/n1e
ah79SLhk4MHVbQMU/rhv/OMr68w4l0hqyaZ52SmLJduHzP/Pdsol9YZcJK/JqOmu29ioTjKgjFOX
qyqE2T/jFw59Ayug3qC1Rj+NpVuAuB2ym70OflL6CToL+jYfxgteQv/h3Hqz0Af0SruGchiyBkZI
ecOYGyRzz/LyIe8Zs1G53Ils5C1b8mpllqwiK5+eKqem6S/XSXjbNA6vkHMNL1aZP7STg3Jy4fcf
Rb/8VkqEvxJJ+FQxPtocXkKztN7ntIFfJ135S9zqTCIQuISxnc1x2mqIqW7UJYefw/b1QLPo59qd
gNeES67/vgDx32exxF8u0iAyk10ui2JNUgxYhvsiNCjrYGofYDUejrRGD8c2CH7OtG783fT6gQx9
HL249ex4DwpfnFNk15/CeqoOqd8jjN6/UsPqr46c6OwIeNhczTx+J5enmd28NkhYqwcSj/UhrgJK
kYUx7DpAOTyZzPhIm+oB/EFwGrQIkWko1p+Kzv/k0mj5CaTktKcphT+81os+hY7erpIkC6GHTtoP
FZAO6qbRJyQvJ7SIwxbgMrs8eAo2vQuQdorCVwNWuc2kj/1pHgtqXstMXYa7726mde6hb/Zrmf2u
meurmcN+k7fXREEvuB2q7HszQg1tTuMXklkxNIQuYBs14WDHn3zaIQfgw3MIjUPQvyYtyLouU0Gr
ySos4i+Z7a1kUVzaED0mqZU9+oCYIKi24rra0+Se189IjLQrHY21rTtQIpXBAVcID7vDz5yqv2OQ
qt8Brr02aju8LwpgN2PstHtHN+qjv/BslfGP2bWTD7HjBTz25gUnUxkfjblDl9LIvW2rxdHWg8AO
vVgneEIXroFf9Wo3XkLJzJ60XaK0+bqbsvDJ6ZCmX6l9/LEalYI0Hhtk0FJTOdp2/7z8IvNtHvMs
q9GH89bg6ZTwJW8nZA2z9msAyOik1ea+cZevtZSwZPi1MMu3v/T/qXLFHLBOMzuktDWnav3Qu9aP
29O+bMrv/JzkMGhg1Gjs+LdZ5ce2MpsSHhy6mh2lti7WMsgscUPr4k1oSUA/YyFbPKfzSpz3wN7N
HuoQlKX4fwuBDd3Zg538oca6dZHV30J6rWpXtY0uyH0lMKmgjDO32DaduxXJZ/VsjeXDWNjwSy6W
0U9usbktiE7tomLQgOg6cMOPz5O6b29cweCpYRDuYOdAI2IlTpinmML0NJ7H6HyzZCEyp4+QZCz6
4mPBMT/p/ioSlP2q+kfo1CSdYmd8cQZt2Pt+ZB0m0y2uPjcvwP9p+MVwmoPsSePqOSkr/t6GYZv6
yV9VN/UUyv3+JTHcHzm5lJO4LLKrj67tHsSa4mp48W1ogJreirbV2MTPsEqDw1Wf9br3txr12Y2Y
NqdK9A9RHYo63X+OLhzQredkmY9Drpy01twro7/NjDr6OMSzc7Sagb/6su/WXqBZR2rGzc4yxxBO
O4WTaledVC+pTr1WU39N3KsPpcTRK3qEcdt6Z1maefAzGD5VzS8PGuSD66JHyAAak/iiJjSEeg+N
HX2YTKfeZkvJEvxsC3+n6yzqD1ELssY3kYbjJUqGeXlDupt3X9BcpzIJb2vaEvU/Q99srzxqmmW4
5FPCk6c4j46nuNzBSYAl22mREYrnsDjLLC8Mavhigy8rzrxbzycnP8qi33qgBu+Lt72WwVuEpXwd
6KDvg+S7hpAR4P4puQaVG53qUOX+kNn5R8CWV3kLgGbvk8NX7X0U5wBcg9g/QETQnmsnTzZaOvUf
p4C7O0xz1cWflP5jbgWrrh/s9z1Ufdeunz5LlGE23kPswEInpsVL9calnecgZp8AHnK08nlyWroY
J+8WRbm13tlt+JQHEJbFZB0PdmvGj3kVRFtlLqz3HMrAfJZj/tdYvfLItP524+l9Vbv1pzqC9wzF
wfS2Wx1V40D6Jn7kmPlzd61HKffpoFh2ZynkBJG9MufyY5Jn8SvNymhzZLG1qy0eSNkMqyi9y9/K
juZ/p+qtRw3OyUuiuSGAOhYa/iLVPCi+zJZqwtJZ1kfHrb2HcUzojkp1fVNNZn9Nu17ZF4EzkgBI
yrONeODOAyDynHm+Ab247n90kvo7KKzqrxDY+42dZ1SpbXVGhATntNCqFJyRbQTmTv3oDCeFNygK
wfNBLAuQVkXTTRkj+/0r5mbf1hD7Gk+y1Gga1DMhBAFi3oLkKn4JP0IzeCnYW4QWZOCvKXy0x6vi
RvlFjLs7BJrwGM6wSzSZq+/fLEjwaPT6ZvQqZ+0ul3SsKlOpRkXhoU7iHp54vY2MNU+TCwS91geU
7JtzFNCxM5GH/JAaVfVgG72zkVUPSq9tGc/eXlajtkYhmPvESVYbx33SO1d/aryO8nRYJA8IGStz
CVt40ujhpQ93rQUpD9Cg0Nl6Ld2keZL356CsLx4EV8G6MxA98T2gIFX03GlaRLKDIYE1OIbdEiXd
JSq3ymeSg84pyhuat2cFWkylMeKDBMteXoKmddSa5u5+FYMi1nbodXtjT7C6cSsK833P139NBbC9
UGsFf7SkmOYhdbdoXtRbHyKDdw7E309T0G8p38PbN1lUwNLB1Q8SrPCqdzRUWPRK6AvPfkkDNXwZ
P1qnCg/3fgs5KS9+0+azF//98PzLnw1dffJi98FMTO0kw9yElHH+YAZmrPPS42arW5zVotP3dvrb
xvs68nz6FrRdtpKLqwXsLZWqehspLUgFgdcqex2PcbaW0oIMb7nw/2xLqFQrbsUMsdXMPNB97x6K
KKDs61oiOWZcrK7x6v00Ou1KGwCraNRyL36i0e4lU9THjEuCUm+ugyyu05PNix7d3j8J9YIPOvii
//DnVQW0ebpttbReJc3uTqB33yk+GvbnXTHyhysLtYqK5OgV2qHgtHvtIue9oLfqpOHxYJk3S9Z+
WbK2RArsC9bUW6R0f/6KrKPM3oKw8LbSkxtCLTc10XiVXlsjHaqdZ4TeRhbtLMteIMWStduwMGcb
OnSp0qpr+z3E43b0ThZlT+Kg0Zl7Zn5CZecLN9d3XWIoAPubnwNHO5LkzUXcueLbKvloTUVeuW0W
YS3lohcGVEOyDtvwsGtRMeDodBMP+y0hI+Jhv9m/JWhkSex8SeXcdMV+W5cp7R7+agoym3NEC8UY
qagKvsqm4rC3ji1eZyLNhlwGnVOncMimyNSLED/t1GmB5lL+dlq7hW2FinvCY1CfypWwCJkL75BQ
Cd1N8d0ZiBQNMFWahA4aWbRQSDBoNh/MoD9tpK3byIzwyTC/3/rxxFLL7/cubanvBMWPGzeh9TNa
WtD/tf+Nh2vc+v/kipQVOs2FBkPt3V3ktA7QBsMBk8CsSyIXyUYb8vY0O979Q2V182rQO2Ti1GRc
3YPvF9CWqyx7yZ9kICj+uXDude7KVMlyZk7mPyLlU66pZtHkvZh5OwLGXGaZN6kPtZ38RafbSM/O
4kvzdg1WODzmfhANyQqF9+Ax6Ez1Jc1nBLQqVz+WVaK91MtCqFbnerEkwjURyEpzHyKsZYMMlDRW
ZUctux9TF53rfrwlQexGf58EiDwUJcI5NB3p/VatjGrjqogkrMDqwJXo1QeKFKR4C2Rqe78CiCXc
NLcpn018Y7YR6pq3LDbifMN0I/Q2Ns1M66KjUa1dByX9WPBCttxYCmPhSPzHmt3ZHjYo9mUc8j33
dl9JG3PLq6V1lFvIn+g8vXhq1y2AzI3cdN7cg8Q3U2J68AvnVSxCy4fOBl4wbZxQT1a/8YDK7nmi
wO/3Z4n+00VhutVWydR7t3tlIzdECUwWMlK6AhC2ASBdq/TkOcnjHWC/uIrFdcuhL2aoDMmjmkEo
6UdxS3t80p6ntvlxq+9p+fzQabp1lfKeybNkAysh7+JIs6woo3jXecEjZRM4NdTOxHN322bn7WJ6
B2BHIlSGrJ2+zqri7gWAnyy/ezWgx1ZMAe7LTIYbPD8NKrL/iDn85qsraMIUU+M8iCwizGEcBJaq
gJhhke5uSf9f5q1G4NAOuw/UETLGlt/aZCrxiwxWiDR9W2j6PgVGdPPZNOqgU4LA+xIWGmb0SIL9
QCOF/+gVI3pTS0M5R2Ah3uSxr54Mg5Ys+VL9Mp208zc9ZFBrZBLCqwzGFETXJCAlXDi6tXuzkKdh
tgsN6l5vFgbYT0hhUMX4dSWF7qWVN5qQg/5Kb9lNe6TgPh8lvZVJHkDyWC4LMQWYQzF8T3W/ushA
ZqW+zcQM1O57gezP/o1fzMxUqwvSFjTCDSC3/7S/nop4PSVkdIANBevlGPLd8dHiHdPpc2alw1bT
4Xzy5yBFzyD/P0e4vr+xC2t4KgP3oswm+JSspLTYN2j7+bq6KvOWXq94TCmx13CMmgtvggxWbRmn
urU2Kt0NN5f4IYvt2Udnea0hknsz79vs0vrkdwYNLv/epi28CxDFJwA+Ldi9fv2ce1xhBuV2oJqx
llVZaDT3yQU4ebhTthaDTZU6i483ZtfFtCo/Ot7uRELZGiz8rry23haQhqTBTHyy6nsmtL/l2hty
1NAz9Kz8UL/Udqtd6gyh9NVcwS4GB+5adQ18y4IO9yqagIut9Vq4z0YkSKqe5PFG1uUSpqoa69pF
6VMCZRiLNJoWuptP4VzUPEa4mCzcrnizy7XGAWZrVKN3QKcyeLFd/9Uth/RzYVreVh/HAgRVlH6e
inyjUWwhDxnFyIFO1GgRCthlapnuqyJo1kU7KidEce2PMwToC3kmzLgKdMXGh87Mn0cHYKoexWgL
pNV8cPMqWolPBj9U2ycTatoWSoGbX7P9795AkVACNEQCXcu1aEAhceRKLqkIadTivAT7/z8+mZH4
J9+kLIBWsa0l0Hetn4GycAe+vtkswXJVnWThAXHQvaTr8nuCbsq+Dv0Y0yxNolkWJYUn5j9rt2zf
PSLVvo4V0HYJv7tlI2tyvfvaf683qDm1BCNHqsb9mRiV7KiYieogfi5Tv0UbrfHDwwgUtdrd06h/
2ndfRazq923WmPD2IsttbdDiJlPfjMatS/1jVdYu2X1aU+vztAzwH9TnqCxxim0m5BXAYRY7iZHl
e6CYt8FWPkx9aOxGcqYktRn0oIhuM6jF/+P7v8aF6IbBlGHv5XJB6/6YHcvdgWjJLl3DwWElUxlM
gISFlk370vayy90vM/HNtc/5OwsexPV2v4S0kQ19P+VLCnL8jPtemQ3yIzlOrdLYVE8W7xyUwuC5
c6d5UxkprwpAA6EwYQZwxStWMpWBqgIcK5AHF8vq3f/HYLmMtwDIZPl+1f/p01E2XqkRWLh7sOyV
HYWhZUer/84hVFXWUN7MJ4QREfFGlVoXCFi3QMbSUpvLg0wlRucpv7EqEDj1gLgCLbiperotd0m+
ooG22C5N2ce7SJ4o5clQLJp5d/NPvvs2uYqEvPEhFLWUFjLYiRYhPtWnkxwB4//+zPuPU9y62MJd
MKychQXDUoyHIINxvWrd/BGUx0KlsODFqhl5wWXhd98S0zXWQ9OMLiSgS9jikivJbFnUwhEmnXpl
9wkpoKH3SEwndhstTLTJqUJH9ec0DRBXXhloX8IVG9JD2sSwKajQi6vKBH1/WCgasJ0cCrtsHKe9
baTfYJlmxag5KVvL8DOyCRWaisJ6e9sj646Zw+y8MObJv0+JUBRV/NaGZua//3BZhXzRhhiU/5EM
5rRwjpgAK8Dzs3Kz7//j+xXfrqRKjGQweOAdjNXtqW4c6GiHpLvN4lLREbdf7NtU1mc7RvL+Hq/8
P8qurElSW+n+IiIQAgGv1L51z9oezwth+9rs+yLg139HSU+rpm6P434vCikzldBLFSKXc5zhP72T
5nvSknw1oXUrQUaxWafKO/oV+svkpad5npLz4LvRNvLCZjupaMY4+WgiNCjG0TLrzEsk8kgztCNA
DVUEhJZAa5xPXo6juJJXCbpJgJy5a5h0LnpwQgfV6mP2G4phosOD/JdLlLg7F9pKJj72xyhgW/dr
OXgvgR9hoUtWLhlgsRN7xP+A67SHth1RTmvFbfqMvncQ0OI3uL0TMqQejjmoyVcbkEelILbAYCG3
eIumBq+f2EtyYXjmJcrKw/p97jUO8kXIOG301zbguLr1O59k69OApj56I7dzaqSbh4fDUuFljlVj
s53NerpyXAB4AI0IfGSFz8CFUhzjy4ScD7QOzovlltaoKvCCasjSXarUJLtTk/lkRvUhT6fvpC07
VK/UQBMlbKZSgTbRDHWdU4fiIoXQtMxzu7EStM/gKVllODWh1ScgMxoI0Qm9ZOXGs60YjIcMlaDo
CAFlBzOiC80Wy4ouyG8p8FKluZtWXgkWvnUXbTAiG0SZJtq1UxfNDrZqnFBwM+uMZEuRhOcJrecP
8lht0LvqiRdoIsuBG/+zgkz03hm5EeQFxnqnLyadOj2iCfk71fx0pkrDCfmN6oPQ6CLBwaVkZrV8
I4uFaobe7H4pIwexqjJCTPfOJ22Yc6B7zCwFxxXg0HDsW7705iwBWmj+Q13SYEgJ92Mml70Z18m3
EAgOQc0QXUbgoUTxQLztyiz9ZkSRfY6HTiAWkBpfR7Dd54qJAC8PaoxxPArVgD6Ev80u5ztarTYu
8orOhgR6ELSR1kj0v+7WapKtzrWNkYXeehktS4HHcDDQzE8ipwUR7269rD+BsixY56TMjWE8zkLs
jdoFAVnkD+zCVSyZZjSA7ec7GHiWPcmlqH7Y3W35r+nbptWetjo/+9WXubOhK/a+8x2pKpTRqtu5
8/3ulnX3NEQRWhQ/Wy6Krwxj+lK2VnSLkaPbeIVV/w7cHCTQBXOu9lSKL2iyPpK8DA30q3uTtwVh
D2qBvkvQmqBrGIXVLl7YFbJK/XuYeh8aD8C4gHPowBrLQPmj5KIb3E1YS3lxus+5y7OtUabmmQYv
6oBWV0yyCB7XpNKWWp0B5ON1j7ZZfeg1mbs8mV4d6+3aZaSve2feZJG3idHBsIlAiA62ltRDvycv
t5HoHKCWQ0ZDPQv3LL1mKFchrUnTKg3NYgZOq8c92oXdD4Dp0OtfuyQbMLOgmshEuETv01fVbu6u
SrfyYLOqF+GPJyTegiIarHMuLOts41WLb2jam5YABShgjYvVgKxKZUV6vaRZYxrWmWY0rPvIOmTT
1h46fqRtJOqAnYFX4bctJHQ7p0WVHXgNTRRh+qookyozaUaVmDSrnOa1WpOWq3VNhZt6T0g+Vp3e
eueZhOTqwT1d0l34oRnbCHXXqA/VZpElkMV37XEzo5ymCiSipUjFyS65hKkBuld7ZMlFqIGELJma
KgDqLVD2SWAhmrwv7fH73U69B3U6/NVw9X/nuUaX4gWlKRwlLtO3PkJqq3ObD/g4Vzf0FIOWucVj
MtDrEh9SxA0TY69ldzbkAWw9qwcy8alEg6Y0LCGKZfGtEoIBBRfIu+HvYpibg9d3+Q1ZPTQKqSZA
Wo5sWfotko75jbd42k/FiRZMSWbXw/GW7NDuXaAXkRtAQK5nHJOhNlFWBbRNywv6yqxuU4JQtXQm
Z6NvnGbr3dO9qPCFl/Orvtm7mw9LlFKmSe9s7oRz1zTDtiwOs5ytqwWSn66cZAMaZxSLb5H9nC9F
O1RNQFMaUBA9XyotpDVpgjrl00UbPeyh5boRmNjzakhCzqO6Ce6230kfnKz7IzYgJGOO3yxANx64
6unJFtRo0GCrokEHMECroiYyzhYARndCMuyV7EGhZWSi/cc52/ULugpq1ytRLIFBtMvrgF7kSLFY
Y41Q/4KmJXMIwgbk6CSbixGlG9ocQJXTthegdrbonPbuaQ39fBG+zWc03KhzHh3jhuEniE69RDOc
c0LwXthHWYLiguiAZ1T54H9BYDdNI9njaDjWgDkt23y1QQwzW8mDyYT2rVtswHt3gbLu8vTV+tFj
UjT1vBdouSQbLysadPwplwCantCE13/1xYDGsJKhJDZpASQcje4CetHaj5+WYVg2Vo4O05gDTTUg
JuZxjhxnj0hLj0CtjeaKSHCg+oFx7loMMazMtkeqUo4vqxPS9KUznEs+KZRIOKZrkKIufreBtgPA
MOUlUSx9c96cUjEB4EANo89BsD2jcrsDyUIfkPBuyrqBQRqic4aZiM6rPVVVve7O8CYGYMDRAZ2A
EvLpCcc9diEzUr7uV9v0RW2QpB37KLvQpnU/WT+4H3tgRIPdYI9CQWTTi6W2zqDAxRPl5wHJBOvc
OtGroim8H9b/voW0qICy8dShPeuc3JHuXjpl9kW4Iztw9UVe5aDZDjr1HU9rmulBy1x6ApBm3aNV
jnI0+7WHGqAi0PL33JDsfzC5u9x7brwcKKtyyP4h5Z3x+9P3XDzuNOlpRtJW5mHgyyHHP9OPX8yv
f1F3l5QtOmVLr3aDMgfiCjqfh7MDQo0cyIWAkxBvA/pQINRrspxHhE0CmtJ2UicW4P1Xd7QmNc30
JbSfO78PVySbB9nDpdhQu3unBcKDuk99C7+8JJmsN0hb7q6uL7f+/A+X6pCpB8aA2dlREnDDbo4g
KRYXoeINizmNJ+FIgEdgpQeeMLRH0ZqM+7cd5phA8/O+1dpcEIbfr/pVQlYuH1fvkVVWbYCXBNSA
gC1st/4rRwynH5rSUKnDSaMGi/5HaA0q8R9G67qt4p2Vy3bdOGsfVZ908Z48taxyxEY7pdnqiZzc
+R9RACPAgrXhjYtawhTZKRoawV5n/y5jTQzgTbLhU/g/bflfXT/YPSz/X3f5sPdhqV2Z4PDbJIlp
bkUa7RHoRpOzOQIcq3DwtAA4dQWYtjJABTAQtP0UvfE0JZsM2FTHRfpflgygV8E450hpq800CAdk
wl0H2CctW70iFz2CqcrytuTLiFwLBEZ0ha78ByGpclsmIHtQp0caOnW+WyuBcQxrUYdj/U2yQSma
FGeereP8iWOzc0l5goZcxDR1o69Qsd12GUNkkYARoZRkYVKAtwOGyVVAQWakoBkhK9Oun12ubcRv
CjmUy4HL4i/goyCgqwaWmd2+68Q3wP6DB8coEdglRV3KMdlTk8Eq5Uacr3tIHzaXsAHJ0dDw+DPi
rcZpMsZZQQsDPSp23EMGVIsDAJOK64CA1TUyGsQk8yJAsR3+l0lGWnTVvZqQbFVL1892oRRWQDb+
bIB2VTujPXpJG5el/rPLcm9P8sxEEGrgKPKWqYsKRe7nw5ODdNlQL/XFBOj6k4dKsieSR50crwbQ
uh/kpDQdD4RsCein9IbWHR2moFqtbYeGk+1qqJy6jnM2oxiIwD/njHS66CGPREvPBsotar4AzIv8
krbV6aYHd05RPoOLsD/EY91cQNXcgHvpx2wSEdCiQIb0RTRFuCct2WmTO1mPY7AHGmE+MRv9rJ2x
t6wxXJdmHznPpBBVVwBJvJz3tNQK3tgnmVvRVYtMN12uHigdkRYNsop5ZwqA0YwGClT5KlpFM614
sItsbwHApzIkm4ct2o32igNKjARgXKPJgNrJuWfUe+JjloDOutWCAcBIghjeCgFIgbK756GxckQc
Srk3Bt8+Zw0KdKwK7VcBTWkARwfqUt8GMkQ10qtM76taEMu07RRvSFYayIoFWq19obf6h4b8oP6g
OtfJqcUj4EJDqMoShJe/LklmcavdV3L+h83caQGjBhNSaLv3ZG/b/t12vSLC3njAquuCum7Y+l3i
7QnWPSrq/lqX0V+0IvR3dKU8C+D5AaESUPIF3h7xJm7GK1B8hiaED+h2X3eTfcRQPWoaznSmDU2T
Jqcm7YFNkonlc76A187N6wMo7LKPIfppn5PQQjwcHUq/A6+Wb7qow22BT+er1wIaQJbs9yzz5v1o
A6WKzPBmEFTV1P5md/2AOqstc0bQbb/161CiuUpmBC5JKGP+I5d8l1ZGvXC0NQuz2ZDRnea/pnjP
OYWdiE4OiFauNPC3mcW6pA9QMA0O1whlF0rBpNXnwKV6m7pFD8KB2jM3PbBM+iBq8ap5p6dpjH6I
M0jdN7HlxH1AsiZacDolc7PBw4+ECzrUA2tgNYAH4Ge1MYd8OTmybVDnDmbCm9/4qERJLPyvKkSr
chTJHlU+YgW4ItkKeJU5eXhF2wCJaHgAvUKXSAq+XbS/3iFk/X+cekggm9uexX+MfoHyLVvKr2Wf
V5cm9GOQE6opDa3Ap/punY1DdUHOrN+A8xhV6W+GpKBlHQKiKUe/wtovInLpo09QdY2g4ChF+1vz
h+E0jn+qFShe30wc/V1LCLbQOk1Ww1JpZsdy0Y6Nxq4r7abBQ+dpg+r8w0J4e2RIflJgTe4Z6EqD
lYpkITITNawMJ0veIfhHvCa1i+4xoI2XaAeCnrhKVjWtV+4TMn/dSl7eGFLIHpAaP2hT/sVeuMD5
yx1g87B2OtNgO6OP9pIOtdYozMwK/KqUTnTmq4E2JRkIEmCpbda1IplkEsheqzvU573u9h2L27vV
6Jc+Hy6hl+sNAcBwAs7gYIIpRZ5KemVWr8c0o0HSy7ReZ2/qTr1Ct/QmrNU0y5UfmgGVCC/Xc/4H
ILb46p+2kVK7ethFS22SLqBWMKoBTKN+j+CaKjkwrXq5ULEBzdwkQVRL2Mw/CHO4PZhksxhfyxd4
YUljszrqVT3DMsx20KVARkt57OBDzcYBGBpKdW9LV5G/e5NKVdNtkAm50Lcxz4UALI7aTMI5BYRo
Yico7ibnJHy4Oe4U1q5tgHzQOmXMd3WSAhTeBpfGc9GJ/hz6aSL/Q1K0CaG2nDvokrRFPm1BId5b
0TPpUJc1nJk9+qfZ6OKxQBkVUG/OYd3wW4ISiFtfAyqnRmP0SuBioDoSIFwYAFoG7FnLuhFZS0L0
LqvNEPMYtKr42pKRAw7qJD0DHzlwEEKuA+5a3QUcDd2FqZlePqrJJmH5BEYnnqCM1kRm7/F7Jk3H
37LIBcG1+prR3zB330wFfR9ZTlQHWu/z+itw64sDsNKjK5C0oyvNHpZJjmdu2g/LLk9C0CtoG5qF
EjnGrd7jo8DVnmegfsDpumPAmQf79G6Jo9ylno99L80zMn0mQBp649D59oFWJB/flFpGs/eWiNMC
2E2r37N5kJF/fQd677/L1ttiAzgduIkCU5ShgGmSorkUyKUwL8qNgAhiPpGEBooVp+UFnbLLKtYB
YDjxQArzNFYt6gVYe6a3BDdP0AoJmu3AoDcM/S6iXy4e3jV6ZAKDvMSh8u5F5u7NRb/YtF7ML565
JwkNVpYDrwyQa26CF7GHYHicFu2pbDJ06/4i8E4bKEKPbxd8baGZ4UA/eO5UX8MJ4G3089qNRLK8
idtVpn8/pH2zJbn+nb7JtQjEoe3BGkAQBTB982LloOvdrNPGjJoTTWWfX2PA2Rwnt53QU6QsJ7dx
jA0w9lGq0YQ/pGGtpoDKEBs+V3L1FAsA0E6qAIt2gqM4aU6ITCqG+yU84m0//QS+YgPYyPlwnFTx
NMkG3u+yqs2faZV1TnLLjfCJVqDerm/xiN55f3Zv6J52bzSzDT6fQc8Mr757A9vxq9zLRzRLsLwC
g7K5cT/63ERqR1EQFwOqW6Ux91emlvjG/WRbbv7BAhvSC3PMIG/F8IVZU/g5ik1wKsAo73Nw3BjT
V9qSSze6smzheKGCEvU9wFuVU7slrR0uR29Av38FZMcxYJ3nXoGk4F5FijfSJEU7AxYkdoTo7y1I
M6AKDMgy4bjTW0mh99HMcozqWGTOJ1oJ5VSbPdiyzAWpj+UdH1zaCTtnNki6GjoyuqVxWxIgwTgN
OrNigKOWSkSDZCC95ygO2JMtoEzRL0RTQA0jPdV3QF6Z9pyn/bOXuICL8OPmI1hs43CIN70B3mzH
bP7IooWBWuJjAfYw5+DFXr8vciAcorNgfqIhB5ISmNAyxLwHq2MHYx7mi6zYGbjrzouo2lNkhtUn
YM3gwzCAij0RL14eO8/Dwl7IxkAZ4MWYYxCmj8x5mTy/PvS2hdIp5QH8pyjs7Y3waDrm8xQt2alU
CREagFeVAU+MXU08R48kkpSfeTBBDf/rDlLEznKtXXcA59ub3EpGYDoLBCAdc2zRx1iVzs0T+Ii1
AKAYc7vbrgAA1N3fW/1RhJa8EghAp5AA8qb0jjN6l4DLqDABSFh4ADm3PXTGa2QAXi7urWIcPFOV
eUA5IAjLkwo13eh/yC401GoW5m1jgcIFFKyiMKJNP6EQqvlrdh0gvCIH5HmLhQOlb13QNTVEW5qm
ak0zUndu7IHCkYwqvEpmOTOCOyEZ6T1OM4IY73Fd2tGXjpfVQft9uNbQpv6pKfhm7rNq3tupnHdz
5uMQkk/ogsb3IvJBayJUGuzEwQdWoJYIuXy8J2K6DBU/P65XFUnvNtxNSUVbHTa3O2AgxMGdv7v9
HQDhXy/I850DqgAUjYfL3dCpx/PkWmOB4nJoXtfv2fyQ/buJDZae1f+/2/mhg5qU9ZqAH9j6Fjhy
3rsFclgxIM/yPPzMOzff50nBjwLxrp2XOA6oL4sKhXneU504r5DChBk85iVDMxOwsPoxPua5XcAK
HXvUpkczkEujB4imWcbRypYeHAU4n3j9xwbtITdasWZMTngioW5MKd8seGX/Pdly2aKLO75oJE6a
kcxCNQ8gfN7UYzN8Tmsb741jP1+8KpvR22c7myE8Rh0iV2hO6oeApqxPbiANdo6AZI6SM1hpevR2
l9W2VaxVc9INAKX1A1rpwVbkWL9ckgL/g4DIzEdUGCaqJwo4FAA5nMDU2nF00Uv3IspiulljH53R
8QyaNxk9m3URPefNZB1saeIl4E1GMwOMNSC9vj6IS8uLdywHOBL1VK6dllUvxaaY0LG7rqkdE0xn
qCAcBuNMllPU7WMfZ3QAUw+n0EFNOHLSNwuFicCzVdN1jcvenO934kxRMSdqIIMcB3u3sJyTFpEF
KUlm1UYNwsqKofLsh1tS9E0fX9s8ehHpH4h3oTPMi/xnvrBwa4R48/aH2QWOrTQ3mcz7nZv3A0df
ve8+mTW6vKbav9KK7JIxSY8A0fK3gKXzD/00LufGznGBY2H0SBZ0S2PiyYezU84cb8cUz0OuKDVI
IVkfbhw7BGNLHDPU/zbsQjOB1hJ8y9rJTstIkeQV/koZjSQo3OnQ1/bZticB/qmOfwC2bOSLD9EC
boTAq/KXMPaiC8nAqCBQaIYOVgSwtq4w2W4kUBVXIEBhhYKhbUoqumfki4AL6Dr4EKHHEZ/EGdAL
t9Y7INkMju5lmX8Dl9svE0V3OSKyuVtnE9iuNw87gdmZbfOKR2C5A6wFSpDLq2Fl1R5tyhkqN37I
SNECC6JHQT5saHCStrpyFqHSZsqPUoZhE/AQINAzTZma2jUH+voEUENVs9V1C17RaaqHTJVoIYKK
Oi1lQ0s+Ayxg8FEg5I3SDqQX5/hOiNINzox8U+UR/txvAwd0FfLkb2uacb9azsAGwCGxs36oazDu
JDV3jjHj3dkwMWSoaQcwhTF05xk/3plmq5D0ZEnC2EvQ9bpOH7aTUUKetD25w6cc7vXlonhvVgjS
h20mz5Qcoxn9WWgWv+UFteKXMjKpvDF+zQs+bNHLdw315d9VR53nbxq78VDc67Oj4aJCJQKP54b+
TLbdVO6Opg1V3uk/6J0V/TFJ01IJ3btrJP/wX0Gqgsr11L8BojkN3+i1iFFcgnPTabUmxWrzsLHM
9l2Yuhcpig5sH+BdiHh0RI3yxH97WxpZlPSfDGZ/t8IWzTqOmSLo6KEizOU+4gsYRhPdEus6KuNw
Fc6JBWjaKUMIJ+zwGNTmJfAt2nVttCmMaNNqb42pvfdk80fZhpt+HkB3jQ73MeAKTX+dNj3IEwQw
iXLgGZ5oZSBZdZ29jI1g38aUhOlYZxvXl+F2Co1mD5jGfEAOU4bGhpo6qZ2TZiX+fHtnAheeVuhW
UK3VAGegZ6mPo+vWwB8Gfeo0Dc0uNr3pQ8H8EHF8tASWoQW0MTH/RsjBsgsdNNIpOGEGUB+GTpVr
W9U/ZPhmRm/rgH4QAhvmsf2X17f1HhW98jwpeLRRDTQj2cNSmxgWfKMjBvsshaOmPWhZ1OXXsV1e
QIQ8XIE2AzpJxTjSySn5Myn6L/NoT18E0P32w5i6GyC2V8C7MX6XeNZeAMyIgoC0QvVjqhhCaK0H
spnfDG3Q7AJaJZ02TVPFHw8mHi8faeqaS/wRHQcndL4jQay0vhIlbfcfPPmLvq0OOMRz/1MvPFC/
IY7WVdxCsVPaunug2We7JkbUGo8aQG2u79tpGG3jrkA7Mb1e05s5DkkgVH99P1ev6qvOv6ABvz3r
EwA9/PUxwO7MA7fy5vggX3EdtN3D6YFgHR62kGxIDmXPAUfn8tLa8KqZz8AdqXGKjJYZMBJlg2i0
ktJaKOGqJ6EeigToNKvlqidTl/a7sz0ds9bZkowczehMAQWpckdrcnR3D6QxndbezCboixG877sF
1QYqeylUcXTfdq8zLQvtYth6zDCRGsb7PKC/YAMkT8Pe0J47Ka1XFVkxO8WGsMChE8cLY8c99l14
fnqwGq+9ovZgYxloDEbiGzU4TXQqUXZAq9Z1DSA2NEYZ0LQ3yr3BounigcYmQ8HAFW89HtD7cTSi
IeVMsbtN5paWYZmMPEhb278kGcrq1WlpPTghVYUa1Wp2NxlqbwqBEldkTJoPNOSen+ynEvDgWlZW
qM4tJ5QRm9Yzia36tzH2h+vUAUBELJG3S8DvgbJY2d0QBe1upKAZyZDJmFBD7uFTBYsHM6ufpgnE
DuNBGvkTGBTFIVJtHAn1cig42bkrPuHg18LF+/KSMGi5sgWiPT5A+E+nFQ3kSPkgOXjrxk3RDfa2
M8LoCgx6tqDB1kfuwZk/kQyFYEZ3o2lYCXCeZ+W5G8B4ZBeIM9NAy7YEVAoOYX+umYLSRS2fyks0
okdNeL9W9CkBpRju1qCMts7rerWlbeRFljOeo8BrXLajEf6V2+JbMWTsBQju9aUx7WQT19x8Gc3J
Oyxuk+4yb/huA8f6Wg5A/JvYVy7RNE6LGuBuyNeHX2nVAUjrU5bWy97tJcLMypxk0WQYgIpJu2Nk
Vl8Eql5APT+DdDJjRRCCIPBES2JTBDpXEZQJe5URSAS4qV5lGjNirpxPVeaOQDZgKH4povYyKCzR
UeHDCYIS1WtSk+Y9mV8NTb26yAzJNmiQGzc+AZXqPavLX69JU4Pr2bWik21JsBB0Rga0YjPajU3a
bdd147oJCK65AGWw0nsGutpk9mw5HqKuafgcowkErQRxxs8pTR3VzElrGtZlqxCY7tbKnJZ325lh
iSNaULfaDkS26Mppw0+hYZs7NiCXtObqf64OeE9mUzq/TA1z1xVdE1AFwKOhqJbt0gIGxHdssE8i
817itAk+lA1NfYXRh/YZMJTQOvF4efYMjy+7O9PZk/bWB1rMpk8ZuFsyU26burRfBMJQuxmvb/sW
wFgfIoT9PoLiIgpyH0XRvO3SjzQUcjGCJhT2QcuMJq63HDRTu3KO3S3qS30Qezjhs5MYDVrc410v
MuOZRDQAI6rfASIAeGsy8sDvoIxnm32oPED2kbHjl+PRFr4bTGNjBgCvGa+1ivZ1uXFlhRg+stqt
XhZEX1VIsF8k8HZj86OglVvmZ78MvxaR2Nncma99pQ5Md9MoClvUPw9h0HpeeAYj4XJlvIEMp7zl
6quBzGnZSuP3yR0AuP0mv/O4+koHQPA4nYuSaPL94Ge1d4E/sUtlgpCfvq3VngR03cUw8KfJ0dqn
bfS93F3YegI2GXLi9MPpW8tFVhwy4Gwi3ihv7ezO28GcLDSMZIC7IaHWgOXH2jgUx5A4+Mre4nsg
TfYfEI3oT51gcQCMdOajBg5CIeW5LHh/Tfyq/4CX7/5DV+CJhJryaksyGniRLE917K6baoaDZjBJ
gMFHqP4+aLt+NkFiHMk4SACY+kEr9HXe5G5R/nQdpTBK1DS1AMZAw7VEVL8M/y7BaPw5Ndh8FHE2
HRYej1/n3v4CDJ7ir2Jw3zVIgdvseEC1NMtNPo3iP1GCdD1QK6Mvwp6TQ7xEAD5uJHt2Q9C+dRM3
gzgHJISTqFi2h+jU0Mb9Pim6P2ml5bSkIQ5r9FzQFMH1aluLEEBJCtcrnF25bePC2BhmiyC9xvny
QW9/9mwHjfGw03KakWyx5mfLquaTXZXVBmeMdE+BZAouozsHJToOSJcWoM6SqIqT5myl4oVEOjiN
buRywzyOVJiKVZM2qkLzuZObNVw9uUA8UHG4nyE7adks7e+qlRvp2R/IngTDqZc0e9iqZWp/mwMo
TIumxA0PsYHUrOJQLqzFUTy72xX0ZypC50nK4XG5gv6E4PwlY3r02enSX1jCP1E2olWkvnWGA9Rj
hiJJ+WeZc3lKbLQDrQmMPs+RoDVwqJmBDyKAALNGAMsyznb55FUoA8BnLAMi1LYc8xm8CqjxsdQQ
cmCp4AgP2GO11MU/tKQyIKdLD6No0isqAM3n2AFwYdcAZpWWs7uwZ5qVIyhsHIQ23ahmz74ayrrz
UYPUzp2/SeIEYMSofq1Rg4C+ZF5dug7lkGiV/mKWLPpilFP2FLPmE75241Uk2+qUVWCmQ4Cr3SRj
JXYgmpfXSYB7kdgV4ywHhVaOWkzF1UhyGjJUIYD9DOdZoKSfeSGHgCe2vExj9fLvCWNKLM+qka2p
+3hjVlW3vcNZ0XAqswtCUK8oli2BtBC6Cg0ZkIcPOJ1+i6qmREMEwtRLESPF/PPyTmYAnjgySr4l
GQ2ZlNne9yRA0dXBWaa5Oj23cuegxxdNJTgukwKZOP/ZNzejiAHk73cZYKTARKWHPml3fiyAdvkm
dwwQWzVckUNPoLB+ULSd4q4aUM5BCjeP+0NpuDLwW9k824CD3gkXpVKhlTUAsk/c5jmtc7ZPxtJY
bcjQc7tmh27kGY++2fy0lHm/aYZ22bXqIdbWkXllSYu+Hb2m2TChJrkbQb+5kFqYFszf9lh1/Jec
ebmn10WvshkoFIpkQFMvcmw4MjibTMWdbctGJoFeE+d28I+xOW8dREvPUSynM3+b0ZIUJJNJj+Il
vSa13qI9aBnN+gw8RKb594NY2z9c0ZTxvN4K7dDb9A4gIv+4lQcbWr53jySzvEGczPaZZz5+UDWY
49AGYGIWIV5CJ3PDmNlvwG6JhDG4DT7HZYWv3om1QR2by2eStbYFoCojQ79jZ36WC6CXO3eu96Q0
ozIP2tEDprZh5p8z1n1nfTr/4eHAFXQAPXoGNp+JMpyrXVgmCjrrPxd7MI6cyRhoDD8GGVoDus7Q
yaZlNIv5KI6WHf6l5VHtxs927flPiB6AXOyoiBYAwZOEHwynDz/0cjSAEmIyZIQtjmnr1js8Y9m2
jnrbQEtIIY+iKoCAocxpI6hE52tbJteSTEimGOcKfNRk6n0t0yI/UqhZR6KTt5i04+EreLSAP6Qi
0iQns7TOgNVM66JSsM1O5Dk43gErdurzEL2CKCeOzLj8QEMP0N4zz7sXf7aKVURyW72Q2IjVH0M8
5ACiCNgCMM2ULznryg+5SKezLPEbRocPGgzdqT3jGxXl8ug2v+Sz/2c610W1sUcUgWptNYOSbHC9
nRs2OLaCvBm4TkQdrAffDhOkNBGL07JY/fal+kqoSiPdPii6Ek+jzg5fSC4nHu/tJkMBxNupQ58u
QCOTAdO4y8U2b1D3Tja15U7r8WQWbNkvYfL7MMfFZW5AlwVWjTYNptiadxGRypFqInqHXrHIjWrA
x+kKiEpUvafqCxvQ8E+uKjwoXTsCbnMS38AGN0QHpWicEAlulvbRQau9HHy2Xf5cW4CdWICdIbZc
1NNlieuDE7U+eOMGnKR822m2AilRoCoKa3mqlvpYznjfnAc+ia2JdMHRlSgCpGVZxeYTk4AeBbFs
ue/lMoKEWO2jwT4NrjM+3YlTBDdR7i03nFX5CX+F+Rmf3XgLaE7ABZjObWZV+HckO9z/JL6HXjVt
0tHBgwPsYsEdHDhNCSs87wG8HDpgGnhXTUICDx9HBPnCKNvzsti683fPrpeXrAk9pNKK+uRUhvnJ
sWpAUCzAg5vjvNq4XaL6WYd5QFkVwMB727xO6Am79knCEPawgL3v5/h7j40HwKwYhSi9sKNgAibG
3h+K8dp4HmpilWK1cZWQNIPoq7Pnc4SaINJy2vGeDFxxgJNrgEXwPxjTJfF1sJ2nuDk/3Iq+BM2M
AbWuntX+zboRxIOxML4k5hRwIBZe0qkqvnBgue38rjR3Fupnvyx+lFynkuGUY9UC8I1zIBBf+yye
bTNIEtc6GkaUfUsbAwXFIGgSyB/tQbF7JwcbsUSRlF+ictzO69+WogdpbRcDRhBEGwcE3Nsj3pFf
1iXz+vLSLWBNT5fiL7DMBJGikLFRlqVi3/7FTUYgHtV8AWca8CH3U+cOl2HKxguKNsZ1pmWtb1Yh
8hFAWrAssA9rzeLO7jHlXZP+k09AfzcNUGjx3gk/O6n4AE6z+bu0WLMluaPkCHeucjDmvspDnhtg
sLGOYdscWqMbbkJl4YfeSE6dBVA8Yo0nWRpOH8mCRJZK2+PdxwhISUPkjx9tPEcefczgX7YFeEJn
FT6s3EgCQc/Nu0DE4bg30x4Inc2QlrvFR7c1glXdzVcDXwOFajomgHgZRHiJeYjdQrbdYcybfwqO
MiUaMjUrk6Teo1VqDNC3BfxnraaZv5TxrfIfxbnCQ+0GhfwMmrEq8E2P7UlYO2Nzu3OVK/+58k/+
yIZm6+5omOJb7zz6n7I4RlkFOHbWBoUHUDxnytCqkE7xAYgDEdCxVRPDYz/DavTQ70BL8BIdmho0
SrSlLDKU7sbeyWuA1wVArite0NgtMmLrNhDaY7cM7QnRrue8jW1AbCv16zSMIkTIgBORKPO7PWSU
qPKu0GmjAy3RoAZmjALl22+lszNVyYp66XasB+KarpfVNjSjgQprH0we7FaH2uY91+TmYR8to7H+
Drrheu8XGQPh6WTnl3WaxkOBaFbt4126Nt3NqFTrtFPPujupaHiIALkysOWYX+pqGQ+lWT1p0X+5
J1VHntep8jmBBRvVKsrRejkQrKYLY6Ap+OG7SFxnE0Vdu5lDo7/kaN2rgzithwvz3LzckxTJhCjc
+GN9rtGkeKymyan/j7HvWo5b17b9IlaBAQyvzc65FWzJLyyHZQYwZ+Lrz8Ckt6mjtW+d+4IiJiYo
ua0mgYkRVjRCzYf+nEnRRN0kofvBnFL6WMxLf+4v45/nf7iV00H+y9IgAFKyRIN6J8wLRNA0Vw1Y
mauBF76+CiLRrbgRRrtlJFY51BWDeasldw40oy7NP3NpUGfvZQcWJY0tsz2p2SfU9zdLaP5RWpPp
e+xHvy0D9JMCDrJVhHP+2ACKWgkanVLrLSsBmpKugzKEasa/VxX88KrVnAbocbWicerTVTxCTCAa
49syZbnNhzT1w8a0RxV2GV5+A7OtxVq4ZebT6JxIw9Sn+8y/yTKn40PqA4KFF5wES9jTgSAnt+bZ
mBkOngbKbtHaDurmTLHZvJmBUrFvs+RHYvJyF4hKv1iDFW4nJ3AOdu3mz2Zo/oS2Uf5DqweF6beB
uzW5fuyDBIJZKJB9NxMowCEBrs9YFwpdPxVlDkV7D5j8jP2UfOIvKRCJTwOP102j8RcKlUazZhG0
XKknJEMp0Uwv1HPkOPqm24tDrdU23sm1ttG0xtt0ajoWTvkhrDS/xdL/SC9xIfJ0w6IOyr1VlL/0
SWyDfWkDj6Pe6RzKmk+cv1GH8uNs+GlYuX2md/5YR+lG6nBXowxUlGEQ2Bvjim6G9ym8bB1vhRPw
8qvp5qgIafC7w8Ej38fgaR76sgiuVmGimMAG+0vD2a9iGoff3r0Qg/W76+3vNpSO57mwaylviRba
H+bq7ijXjuPNc/FHGayACEHFUqGeYxw+b4YgCzcL6tmygXrA5joDDdyAhWjVbCwvmx40oR3BO09q
/l3vEwn0XPENQmXRDzjjQAzVG+MHNuQGni+RCQUPDNThW9LU2gukFU1fl6x+huSHdwpL659sUC4a
Y9K85VNhnV2g5p+ZCe/sCIXPP7kqZrTuKuuG6pE2bvWshRLVA+hgbWiCjtXDPRH1hget8AsWBBte
yu7sqGZQZKpCLSTpimKBnev+pKhXNJC4HlwZrHC029V8TVk49z5M2VgelvvQ1XJvFvHpEOPcEL9x
CeFXHI72ePrEAUplaYytF132aS9auKeP5Zn6XCWbRh6ukq4BOFl1KfavOTQENilWWRwllg+z1Zxu
7OHS1hp70t0jHT6wV8ITXVFsUenTra6EtZ/z9ilOuf9t6qeYlb6rVeqphZD3gGK6hbIR0O+rQVTY
QVleCK8GL4bbCBSy5/6SQzE9SrHlB97q/1JWI/m1rvO+4Lw02MJTPgZ0kEHw3WJAamaTOIaJA3M+
tZ+lRiu0b8BHZufUdEPANW1xhELonwxHS3fMLirxncEvZ1UANwrjxDLB6qq298tuxEhNFH6p/3eU
tinwroYFRGS6+PvHNx12rVsDh6B3+uaGWovi6agXUFzHYDKY1i4UaQrgHx4SRjDoV6Bobj1Q2I3/
dyrl5vh790XbFof5GYDv8U4TVboudBumh1p7LGIj4xesGTZJ3Tu7wpU7z3G9OzXMrCHc1QbvbBr/
hEwg3m6p1a8oAbZgKGxofbvzLA1a3Gom5Y6whoEns1ccCtgYznebApFCRttwcfgFaYLMjbsNkZmI
skSMJo/zCitBtl5CdEVpDhGhqM/wGJ3ZUCzBI6y3Q2jPhA0c6IJkgxpygt039JMoRuwa+XdgppMQ
t8a2rGRT23Cujobcr+wqv3kizG9QsMhvwwCbgzaEDr3pJJ61KtSwWUKjPM+TH5SHCi0GtKw2Tlob
Hpa5dJUpfo5wd0t4vhG8idcZl/xMd1x+qqZlzzHM72AOit9hiU8yb1amzoEP/TsQ9YHYaRlcDXWT
aadMlN4mFG0GWkmtQWkfMRqg7tJQjEYpRt1OKyffCjvPpxgoWFo934b6NXyS/vSXiRUo23VbNdv/
dmuoK3WbMtPtAxcAkVul3b4ZLov9QKbTSxt7HWr9YfwwsQDc2rXnXmCVncPrXUKLBCSWfaDXt0IP
nFVp9vk90nl2hx5Lfrcb+2Ri636mOMfDdgM3JBhykZudp2TJQ5OBcAzHz80cFC1vNjUDYIzAER2I
MlfxH+Qp3vbuFYSpCWKqwBSrXulsgO90Zo8VuLdu4kF+Jx+VxTPlQ/eT/wqNNBL1GPyr4ccChnkB
5Ix013GcT5CLEqhE9uXY+CbHYXNv1OxKMWosNYpfp3dsMYcpIYcS8hXSABAihULIaonNd1P3qCIU
CgVcMykXoMXYd3DqgUoQ1NCokZUnym1zTCbaaltJue0L7ABcu0whJ9xZV7CbUJUKg+96AulkLRbW
dYnLAOhHYcY/KUSDlE9XrQx/mGrSEqK0ojS3jmPDVkGVvjJVBKujPpyvKIb/nF0hIAFMg9QsudT1
SuOrUfS/8CLKD7LLCljzmeuCJeIZUltHyAfY5xDnXGdUavt9o+t3Ci1xutLGCet4ypMZnD0TG5pA
NDKEWQUQorrNMscJzX7vMPP/uldTCbBIoXC71rT8NOMpJQd5yZ6St9rCEVc4Biib9omb3UfoPRsB
VFomkef3DhKXd+E4xZbySslwoEx5RcfnPMgi8HWgTaoW9x8ljEUdA088aGJ8UsGohrLaBEEAI0Yl
o7HMI3kMyPo+iQDcrS+hAHgyNJqbEY6VuY5YwWEnqncHG4+UgwvjCdCZdOtGjVSaGbWJY9cKR4Hr
TwOa6X43WDgdKO7olXUrMnBpO3x7J/P7IDRtV1lYweqD2zwBDdg+MUvUQJ7zYEcxakLtdRKheEBf
UEAIbUcfBX1SUdiP58CJDhSiz43i1RDEgOHKf+VCX3DOHUBoA65eeLDBcLJN3YXN3q5j86ujsze4
rBf32nD0F7iioirTm1/zOtd2INPD+mS6dwNMLzgJe6O6fZnVvCHQkF4AGQh3soVNyhychb8plZos
CnDiPcL9bR7X5NAd67w5GdyMzpmAI2QEPuBbEXh8HYVCHIoijt8qqUDjpfPEjCF+tL14pSwggYJd
osNSmbpmVUhI1XXDpRcj3klaGhwcPbcAbCnFbl5nq8U2oEOXCAvZC621Xct0r1lbbYURdHCVLtti
X4X5NfeGK9SjIX1uV5C1WNaSdV1JtqWFoICx61ZnXr5aVpCt0OLyacUnBhtISgXUbpWHNj/8PxVe
SPCFlGCWlAmeCdpQsVlcZon/t1yK9fCmC0rInUN5vdStk9OixGuOkBjnDVCAKPQ41940nSuHEc0K
NqXdbipi90oD1FStEHuUmpI5eZnRqmnQ3gQJw1aWurgTNTQ/CL0rtk+yMXwGyCUaI96AMwACYylg
oWaRA6KjvA/jatRhJ07hboRXIkXnPuwgt043xQeKVVn5Z3SeQ9kUZHDU3aAshzq9qu55dpwc6jq7
QY1OsiPF+jw5OIaMjh+qdPOloWQ4B5zmrCnRKWJUXZn7bGATtxaOVh+g9mN+9TrvNha9/uh7XTw7
STmHK4c1x8EaoaShstKp/DgpG52bV2fGI2jLeVKoFfEKBgRZ6u2go+TrKKu/g7jWrezGciF2OJRP
SRK9NJKV7zDW4hsb9ea9VGl86lawz2WPEIeME1a3o9lehSO3A1Cb3wIoEG8Gh+uwIm+HL7k+/Yk7
EK8CiZetm4hbx041fQZ3h/nKjfjHrhroP8U+df+mfLrV/8ftKQWntQ1+5I4ng3Wjhmm2dWtbrM4E
tlX7TwOh+avsqv66hGGUVB3H2nmhUIdq6M2u9p8sPEQqyl2d87dFD37WjF/y6loZheTABu3MJHgj
jfiSYnRJjdH2fbuiS0ocdGdObNW3qtH6bie1Nnrg0+dXS+p+jLf3Y1QhuoqhrR6i6HFbQq4ZP/Ce
giXl31TBLJzJCBeVBRWjZootz8dWpthSl35KNQ3upujMDIcKfRr6YLfW+84G3dZqjk1vn/qkK3bu
4IaXpXGqLEKlvMMWUcbWrzDTix3FCtvG5pAS60J8peNLOqqkc82kAaiU1SICOgEnnzQwakByOG0K
Xi1CHdPwGm5KrFWTqo7gKapOPe0JIGQIphzwZcBwIJG53AtnU/WlDY21LjL37CmWguX27jmKyw4m
wMNTVxT73LazG8qo+Y2upjFNb7+WYJgO2TzCpLeTDbDMS4jSgAL56fAAuGl1J2ooY2xx5Aw5IQg5
qIFlVhxG4xq+FtN6idEvINJp2NZtDyfRv7dK1RWzjWAfNPznkHEcoVMygEX2CWYj+083mf8BVteB
yTZOh0Yx96Ri87mGo137SoDuXnjV3hS9uy+t5qWPgAylJow9iUU2YUp7wo9aClm6JEzGYbSjImUo
DOngAliFeAxwn9vDrQG7zoSJB8VsI1WuM9Wbp6ftUQjrZ6FSQUEZLyIQe954yaOJpuTRh053b+s9
TFe7ELhDxDMnACo8EX7W9KiZAbHWWxMk1aPiupBBiDQizD9jgfnI4vqLXbn2o+Sxc6/k3Uq7NgGU
AX/7wLO8zt0hqOxdbea5T7l1kDuPug7NdVD25oa6NADm7IjjUjc9mBBbBvg6LdZF1+k304Y8cNs1
LawY0NUKrt+iEo07dHLd6Km55jlMdfQGwh614k5kQWjiGNN2gWRRfayhsn1kDk/A7rqH2JUVLJpE
mhmrKg6bE7BN414f672Wls0J+iZA+Bhqw0J9aiivdcexnKf8t+EllrFHmYGKkMIKpAtQ1w9wYnYJ
Fbo8b/U/V2GcjhjofC2DxAwIqRgFLg+XlFPDmA+7bedgNIAYwiPrHdTQ6LmMxddQes7RU0suLgXY
AeDJydGsL9wxu3FFl7rqD5Ue+q4pmg1ISRihIM4kccqlGqg6aVt4gAlQI/8Tayz1v0D9iOGULI98
6gBoCWT83zTqJlaEQ/R4SrErROGghPH9SupRf86Kuj/T1dIsMcjq5dtYZCBEAhKYG+lv4A+wMAkb
fhpUQ1ea3Skn3xKYwNyMOViDwtpwFHiwrmIp5DxVcG6oP09vIwzRJQ21+Gyg79CVG+IHhlqyy3Ml
91cNIJdQTOcBiCPECvQUNZCuLNZNxwTfUyMD735BvLgilluYHgJAp9AXNKBw8xtYbidrvZKpn5Sx
sccKP3rG5i64AIt8JS5zo8NfEycn0O4Kpj10txLATmP75OXQPy1H3m6kbcIJV8WsTAMuPb/Qe98z
QOHuvV6/G46BjXAECQUopk/faMDJ+x5uS/GubVzI3Akl2ROhuA7KrLosYt47zzVw0StpdiE285EG
9VkUDI5LM8WdC3lMRaWiILaN8SrX9R4HLmVxKt3wY9NaMXS6luCnnExNkb3jAt8OnAvYaPKYcmc6
RlUroVGD7hKDdwc+EeoXori1Eagi/y1viYm6Mg+F+73Mne7SFnl3YeOE7RT16wQFdruG9HE+4vRZ
NXgz5xfIzwJTDzM8POaB0KkjNNF4yckgLwVS5hKYDt+NdvFo4n7rehMsHmKtee6xWoDhZDIcKAaU
uHbEKXUBglu5SWF0ehGtBoMkM4ZvttcBhO8JzuJNILD6HuHWWGdjfQUCC+C/rk9Xremke6YHKCtO
T0u5g8oUYM7VR1ual08VEOpWCgA0jmw/uajlVJBDwelyNhQ3cG2GdVNFbD1MDv6DvTHhG7z3B78u
bPD8NCs/pJnGn3juhuugiFNUGGr7iSeh8ZD9C3UoIQGweyMAvdjUfYUXvAfVPwXXTTKe4TulLiOF
0HWxRthZZntfQhmvIc2bwof3gL3YlvRDqYkEdHHnflO6L7kXimNiZAkABOA8wUG8UbIhf15LIncB
XHDrF3pJUVzPo2kfe/BsYuGATUwVwEcIVW8x4dFEV21qfOdmYx0AOvA2pge9VqPXxAOWpngvFpnh
G+HwDXXbEjAUMT502xoeDs9NiD+m11b3zD14gYOfMzvbug3LgEYIB30Hlffg4GnBMasn5tuW9+I5
Wa9A7D9cy2FveQWJhN7Q9B3MPdOnIBYn+Anr6xx6OGtlynKLVDNFTX+DsQOYcHqtA6aCWKKZ5Ulo
4A/0iX7ItCB7myQgRk5kiwuLs/TRhI5YRQbWzBA0AWslt85FxcwPTQsvD9gLQofYcurTMki5eqgH
3SobnAq+D+GGnqmeK3+zNMDhsXrC0sORnq0TPTGXx+znYZVdC/tq9WINr1J9Z4RucpVFJq50RQ12
uqCSiD7cMDVqDjVQrDbPdziMGi/FkA1Y5wKd1dKXUKgvHNlS1jWocKbeBbcyz9TxrgxO1LgjgEMH
uoRHM/Tm2RyPVUawDIKFHJyqEOvTbkzeWla+EK20wXIbZncC3qtTEexE1+snoqRSQ/EqMD3fBSd0
Q7Fc5dIAuKnmwbLrF4qPjTl46wE3ydRNKGO503KTyu3XFfPaJ17oIHkOMCCEP6z2GgFhfY7zYlpl
qgsWsnfMNciHNjyRONaAxA6gGaNq6MoCchtCYUm2WWIxy9NzARYGlDL/JlIwG+30XFnTA2scZ0eD
S5yuLIbHpVaDyoy6XOeDOd+vIcLBzyIB4ZVBIDEvvRp6N2iIHU1X+O7/dl1N336K4695aFdYCaCl
oSzp3l1h5Ltl7jIlts3NqIPZTIyRcOqxg8mLPZBs44VCHxpIJl0oo3Sz/RwHpmqNE/t6vbxq8YeF
A+NwKmHMjNevpqWZtWIWiD8dM04DHKotHAwMf17MmpNsBgWyXkJDNn7jY1wf+Aifp0Afuv3CFCSS
Iex+/wxQgZxGaYBm4OrPjJl5SEEvKP51GxpwnSwFFKD34MKk1HbMRX2Zno4jCfO4FWqMwOhDxMN2
8Ow1BfYKetcc4INuniLpmSe6wl7LrrclKqtQ46r3FLOhJ1FvOf5k55w+j/GhobDhExETkHK2QfnD
Wc1cy0/szDIv4QsuoE8SlHFwHStvg3ogP8I1CH8mxNYk3mYWW3KVNoCQYtX0FBpGuTf7CSd6gPHD
DTVqgDeMHXNbg1l7oGOHgNxPaZTcUKlPI/8778NJBY2ue7WwqZzxAP4Mw7cny4751x7c223n5kW2
aQFaKXFCf9GVkTS5SSeumR7gXwaoI6UEZtj7TADaSTmpA5O11WSh+IzX5n+dV9WeWA811CyJL5I6
VntJW/0wM0Koi0fRYaaPUBcL9MPsGQ2w6r+S1Vy6E7C3K+jirqQqcdvplN8ZDtcq6RRXClGTFZW7
YS13fOoCnJfd6Woo0w+5FE8KE8ZWUGpy1OEOfWTz560+avqQkxqn4aX2k/5rlo+dunOq+q+xGyj0
OBznXF7wI4Kv4mWaCv1lqgDPDzVH7qnrwKMKHjUy3lBXD+oAYKMR1VygQV64xsR9GFq4h6NHGbLK
4RUZ3HReo35exz/StPQLvKHeZV8O2zBN0wP+c+VLoKcvlAABFOzBjMq7WfmV99DIXQ5Z6DCFmhAY
TSvFams5URnzDEgkEWgb1xqjc9IUEagwFsCESz8KIEnedL9oUNMqvNvp8nO/oHlJkeb+yPgKOE7o
NHM53MFGLP0oSdOf0njX8Sj75eCBtiqCCoKTXAsBqfaiZ6lbQApggbKhDVqShvrZ87RC4Nmaghai
gNQ98bywpIpSje+oR01IxK6lbyl4NnUjNkDzHlwhnw5+9B6r89azsIn497kRxZa0AQ/e5dxojL1w
BwFtkG16rTl3gXyelMweNWAe9NB8yqByP7SD8EEfNFAwq2G9onLI3xz1CBgRiofOivQ8qCN2V6aV
zxqRHTrVNY3C2emhl0AnHefxccH5NcqaG/UM/Z3HhrtLhJhuZmhF69LUy/exdS+OFmr/5G69l27u
fCvqePRRJNW2HtypcT/oXZaQN96PoOrhERrH495FeXRVTRz8QQo6EuQjhuXElAXIgYOTvY711F3z
rmvvQJF298rAHiEHtS3Tm02j4bRAHZ1+aDqxG1mgnUujRzXL/VrqyVcYTiZvSRv3OHipky3eLvFb
LHEOLAGhufKszb5EONQEDj1+U9rwpwxwLp/S0nTq1roL8jSNJt6470PtxFPXWusyfmBfrp+hgqif
AQBGFcImuDYFwjSu9ioH2hZ4pM7jlB9AGDrFZgmONx5cuKQ4eyKFBWo6GPEVokma9csy9VtjGeHd
LgBydlmbX+Cbab6WJWr71OU5+9il0SWZqeSlGwWm2GHlKNflWLdPJRsHcBYkOzBTa568AaTewPpG
Y9AGbJ7EEAYQjQsr+2pnqEPFUbGBQmn/wgOzO4U9QK/UjTrNewyZ7VMvrnn/EleQKpBgpuGgq38Z
zTj1Ozx09n9Onblu44/t78ktXekVpPRiiElswFmaTnB0Aj0SxE2UE4D50mB8506b3AvaVQRH1ws1
pV1VF5QCej+CXOOaYgy/8GVSzdLlue4cclM7UJwyaPBTF9ScdzjoBvBtxn0pY7kH5bbQUtvKBh/c
pwHqBlkJEU+Ys43AkbZl4oc5z69h3BlrTU/k1yyKcC7Jg38cG0Z+2K398OIQ1bq86G6TiL8NVvUy
qZcgqbAxdVWIMocl+VRsKLYMQNn6gKdUfp7jjG1EOugH6GroJ8lboI7pcu43kXEymQ0ItEyVNAdS
VCislGnk5ymfZw8VKNlBlR5pjqWH6UZRvP2igfQEQA7fGmBytgLIjD11Qxzi98F72BjVXmNasU2N
Lv4m7HCbDFHxBVIX0xHCv9hXqXjB5Us4adU1ltOu5ol+rwKADysHh4tM6/S7ltr6nUM34DDlXGD3
+58YXWGn3MHA6k4zmW1hb1gwkDlEuW7rEBbHSasfleDKd6ybUDiDBtyzCdm7rQ644hnCjeGphDXs
zhSifGShw/xcz/s1Aw3Qpw8Gy8O7qDOc8DpwHKuMDuuVycUrT/VgN5OuPWUzJslhLAv7bANNOHBy
yJCMsmi8xX8T+MBRtnYTq113mRleu5TVpzoIwi1OUMIvVWfBkdKwf9mVxIraNd/H2vuTmsZ1Db+2
FMs1lcoD/b0WZbN2q7bZtEoELlVkPJ1F0BjJGhMuK6rprD742Jc0TqmGwbMdAMg3Slym0OCcx0e4
rWdJ9Opp3j+p1udPo4z109hhY+R6ovk+Nu129JzyKyRBin3ojcp21bLeZf2NxnsTPErcCzpYcd++
hHXwcDrZfJfwD/BFLXdJzlsQb+RPGxqXx3TMmgeJacbC+DkFNmpwdc12Fh9cFM9j+EokXu4eqR+V
7M0wkn4NSc+DaOroJp2+C9betJcNEMhzb2oBzZzyrMWfJh4feDvVl2KSXwwmgqd2zPNzAdttXzNM
/dq48idVQ6jhIsOfqYFK1lIwiVOzXZc4QMUHD8C/MgIOyP2XLlvlDUdXeNIXp6l8pk5Z9ulh4OZr
W+jW65Rq0Jjvjfj38LXlcfM76djvCk4WX3BgG+H5NrmXvuPpsW2l3NVw0ntEHT4tXcTGt6EHIE9N
AgNkL2FH8R2fR+FXfWg/zCACby83cHxbajCrtdwGlCUXLHTZjvWdGrePzVMOx+3CCzpvRTEQjWJU
Tavq0AzunzxIv9fQToNEwhKj5CTIYPcrnfMSz8uBQWtch/JCldV3GhgK9kPWJWBh0A848B645QSC
q89eA+IC55kS6mNttcYp6WtXc2NVAtCLnUeU3ZJKKDKZ1PaAaUS3rBY43WFO8KVvrZ+mVbDf0s/d
QvsSdTrU2aEKjYpQ0zxkmwIMPmUnjYfNg+KGnX8IgXNW4qAF2tR0zNBM+trrU5g+JsK4BaoRkTad
dRT4PF5Y9orSIHOIwp6N00TKo9jcpDg0jlJu4/uMuXNyyiP8S4d+Vwxg0nmWwJ5YDNeq61EwtsFA
gwqDfijy+AmVlD+hZbBm8KR2ICXiS7PSIMb7N0fvUSJnKBPuOp5BYDkQ/9Bbmnf4WVUGpim9wakR
8P4EOsyOj9TtIRt5Z4a5oh7NqmDosQOP4+OsMoOMq4YCArSWY3cHGrizK3WRH0YcKK0cmzdP1Eic
zPhFBWxFx9J2jg31PnFS40EJOFXPDobEE9AGxTD1s4mnfmukfyakU/JPUsJ03rAiJQanJOA+XJZK
HnDu2zUD99V8h36vfMpaC/tdh6U/oyH2QRQAN4+1bxHWEXg1pXcjgnMR9OBKA4XyFtbjqhvjGM7H
69zy5y8lOT1m6ktbudkmzSHABnN6YCjoi6vTcJlAHnTMTb8cgwBUrvwX67DWxH+2fp3sVL/iz12/
ooLQbQNbYg+qYnNuHrNXx63ubqPD4xAPClAwcYBWFs69jMoJp68GJJL/xrgo013thQ/Dle1uQFH5
q9VCFLJzoh8m+H2+FTHrAgVp8xqWDUQhzSb6UbraqYKUrh+1rXfUKobtBGviW2Bo+I7JQ9Kn8QYP
HEv4cEOB+5E9QgULO+6nrEDtNCgftepQBPZZNRSzBZi6FSt9OAqwJ/O3NKzpn8SEeICI7OEFytnx
1sOXyw+sKRuuupNDHbgwu22rDdmh0aYBewPrRcYM4PTS0FGV6AfwN+K3uZoScyiGhBz02lkJExXQ
aKUH07/7+Ic8BRxAGTtxrLOtCqSyKUHHytvROhtQR8u8wDyWqudg21uuKYeyExfLQkd+5/jqojxj
lNVxMvr80KbgiTkatqFVXWyYMUItSnWrDiwfuqKGpSPWV0Xb+6aoiqsemND6ljUIuLY77VFRyte6
F5qvcJj82G0jyIosoxHo35ukm753fd2vBsc073qcWPdMjOFthPLAEjJVvKr4Mwpd475NXfui22b0
WmXbirnGazyI+LXIto3qwD5VPo39a9PkJ1sT7p3L1niVWjH3jN42XnOefuj9HdOEKV4msCAKoKdq
U/tSTqVzswfUX5gIv/Z91B1dvUehVw0ORVJA7CW2tmAV/zA6114DZqk9wOn+yZxw+sYtTVWhhvBC
cbsSP0XvfYxLD6y/YfQGPMhweKY+tDzMtSeAzddGxIzXKXQC6oG8iZ2LGvubSWOqZ2D9+spQAjvL
yd31o6P7rYsFUAgc2hvb13Xbvskun04l1IAxNE5vVit0yB7wBrh6dHHgIUT/Jo14PIlcSD9MxfRm
aNiyuHoY7sxGwwYPrhvgVwEhdKK+xN/HqYQJNZwo1PiHfmtELynefnDuqd/NWBSXpWHAe3zoghDx
3oYRHqL/O44dVYyXBbwK6YWFAlwPNrE0UZ/7z0tsiS1vMTlC2NjJR9+CHsh77SnPCaP+PkC/cdPF
XX2ERb32HPHihZZcUTUUPrPt9AoB6xoA79Be0YARaT/gKMuebHyuJxaAsR+oNRz80jdJYN5bCUxh
i1LlZej4n0YH5f6S1NjRgg4ybdO61ODPRy0lFadiCtk8gabWJpZAWtPPj1R67PaGTM4nulwWSB+e
ux8uK+EhNZ2yP8uoJZ9DD8ZhFjxaQvc9i4f+UiQ46MoiKwExiYX7SnW9sQnBdkHNgkbt2O1w3Bp9
o8FET/KLNTEsjvxcJvASc+B+pY4IqOlJ41LWqPrmErvPASe3KxoJWlg9WXESbahb9K0DjKEGRpXF
Rn+w+mQfGn36XLh5dLVydgWNLn32cCr4HIjWWcV4XR4oxmXUnmUovuEwYM2byH0aPMAX8x6GBVrl
mV/tLKi3Dv4VO+qCig/CajgBr2Elb9AsjuFi4lbnmHl7Wy+8G/Ns5uCx0lcb4BhhcKyCSwNG62uo
GdY6TqDOb2qmc4md1gEgIXbnqzSXDMI3wlkPFYefAg1TYjokbxk0jv0kk+m5gdDeqQsNawtmffPE
IQPqp5wn37ltHhyrsH4HWb+tjar4MSkr2bwaGSjQZg/VZQKcUCNMph963t8X9dIFjdIlBd8PWv/b
Dos8EauRwS27b9zavgIMkoCmiXIbKMv9I5AKxCPLih+lLR+djiVREXrpvpIS+gCKzRLgQSb01LoR
kUXzvGY3TRBlXaguegHbM/z2t0iRYSgjN7PAn+Uc/s6f72YZze7TqJPYIPDhkMxfYLyajkOxIjPr
LUF45wHJ+0s4lpsF2ktXFSRm5lzqalHX7oG96H34g4E+g9XiKh5i9myjjH8f9P7gdslpsIryS+fI
Zh+EabQb3MB6cz3Hr0abf7fDtltj3RGeJSRkH6FT1ytIEIVbGxW6daOqU1SRosbNkkNURf1hKV21
SlSABim2dFVuipLGYQlRGt1yqPXfdYbtH46yFa+jjGE9By8XZxU4oDhwEMH4KvLCatdwwbD+UX1P
1PUNVq7WDj6c7dx1VToNFFqW71t4GK0o5tCUeNINbOzs8OMtXMGyAx5nPyiRfiDdoW1s44Cy69fl
phTPTSs/chk+z/ekWD8l0LIYbiiKZN+iEsULgIZ+dRbWET0P+DNvu3GHdUB6GPupeOD8x1vpVVz/
Yu1R73j1E5W6DrS7nN9M6JUeNSjogEvG+lcnq7+F6mbY2J2HTFZvwU3bknYJqZZI1632LWrki+rJ
B+ltSsHzNwfyBuW5VQRU9WowIVI592kIUL7Kn6TH91U6Pbf4Nzw5bRRcihHrZUeT7B2KSqmv5U52
4e40PkdQGKX4ZAAeEjWZtYcCmP6OJUCh51iC1vatblA0p+d7p94E81Of+hCm+RZH+KYtr4j5bVAI
Tz/1ujtPm2P/w9l5LcmNZGn6Vcb6emEL7cDYzl6E1hmpmXUDI1ksaK3x9PvBg8Uks2uqbLatzTuO
uyOaiYBwP+cXdm5vCkv1TkU1rwkUpVtKzTip6qblAl2llTXaZkk2yW2WgZJz3qS03DRV1gHMybMU
lJPzvSwJT0oAa3PGF70373YAsu9D+N43VFEAXjR5drwtIojL1Gpq9WoXeXJhKYkfnECghd+Jxd+P
T/3oL204eqcP/WWi55c8QR1hHpTzk8LztYX8aAnEmVyruw1U5qCsU9PWlmDZ40voWafOSPRsGZeN
Dnau1LeDVboPldDYxSTq6jZaICu3yq2s5hnFaIJu7sMooC4S3HqKwVznThWslc9S2qWfixGyuYUD
Yrk3cbkPw3KOMKwa+oObrzsFO27e/8dgFpVFYURcFMUBJa6hDqUIMIayL531aeWn0E9abJBcrsj5
CDlZDsgwy5WlQFzmFJcGcBk50CpRtoqc0IBCwjebbXI3NrZzKspUBVVUfDXTXnvwW1N9iFVURp1I
iK0M/aCy7wM4RvOYbAzQ2RscZJIVQB3tQXXR8u4CdHYDc6pOTYBGKoXSdC59yx7ZeJ7JBj4Q47NP
iU1DB1NF18qLiu6oeKzz5Ce8HefFoI6JpIsi8VJ2OvOcm5bae2xr+hdNL4CdybKNju8P/Lh812NZ
vccnDSgLeGBcdSjqvDey78e0IALfYA5auUaJb1qqLUUO6ZX27qEmP8m+CkMqNQJlILuk85r0YJOh
0wh7N3XO43u/WjTgyYHgKGrqo5U5jZcem8qXAciCpvbek4PEzsNAvnCcu1MdxidrJDTG5rCA1r11
BqdbKwXQqNBT+n0184vxnDnBEDUfR712NmZiqKtyqKzHPuuVOzsQWxnB+rIef50fCBx+5Xw56Fe2
xyrFvc2XB83z4/n7ZfQ+X0xxuEm7HKubOSOfuW0xLAAMfmWuupV9qaki4zGPmiYcg0WrA6ZCPEhb
dKpOLIfeG7uHSPV9GZhbhybLTApA0fg9nSfXqT/Ft6wAfGZES+epcvy2ZJ2A/MQU5tFDbdCVAVST
720TcXjfirqAHdWvcdMHxZ6ndLVoNJvx9/leF7LANhR7Z8zZgVrzw7NvIgQ0R0PC77SYkzWJC0dO
phNK2xPXJILjP6WIcso+Odlt0mGlDkOzln2Do51zYHrXpuH1ljvPnKDsfgBlwWJPeWnVEqzqwIUo
Q3VE5juxRw9uKaNBMtjIuvXBYUxNALRjU3xXmK8QQ2TZf3rXm0/l46/zwce5iMh9QBfLNd48aKWl
euo8PdmCXCUzP0SIsfc1suzzJ9l4wKJvfUOmDtuwD87vg//t3L+a4rj5sAnaOAUg47J2bwvILqFa
74pQI8uFAOSpV7NqExdF8NCaYLVSN6s+BRW2JUOjfzNnNlCZ4ogMAnk/1Y62NYNaP7i9g4iMOr6V
nYMLN0rOKCca9VNYlc+qH4dfogaPMSNzy2vudeUpiZRqJQc8Vg65mo5vBkYPm9qwc9gtUfN+pGNq
KhaLZM2qWi0PijXbN6t++ltWNHeN8Gsf45BnmLK452TZ77WuNq+1a0erwMvra2U22nYYFPXAfgAl
uUA5+KlLQTHKdHSEA/UY9bAhzRoDcD9s+n3hYzVVzGy1MFZpLKPkLQWXTfbJJqmfmoznCHwfynBt
c4+otL+uwrFCDStkAZ4hTrMmyftn/D4+WTaIMDsezmoPWkZoPFVKvR9ww7SzrUlJ61OkFw9jPnj3
BRrJXNDOm+x+n9Ug/fhJN6sHZUq8ezscL0FUql8rtPLubEN1r9by0fMq/wWhpPKsu+x15e5fIzew
ojhj7dXe6FeJ2k/Hple/BfA/H01vJOVSu8M2UtTm2VZc+Lpx+vUvJqS2ORulquTQyfOdxsSBfduT
ysg6D9WDOZQDRj+qpyR1XxU1whTPG8a1ygoetrJqPaZdKs7oyz/UkzAfJ5FZj3bZXQ2V67GQSlEq
Rl07THEDnG+cuF6gJReAH6MxtSg46ZXnIIg7mKsPAzKUU+TkzmqBSsgYfY/84BsARksbtWRINYOI
g43bZ9lTQx396Ovk8eJYpE+lnZqPkbaUY7InjXRUvt0oOck+RQ3GtZ5WASU+5r8ffvu20TYeJ+wu
jDZ90qK2ewyjNevG+NQF9QZpsXGfzht6Lrb4JPtlCCSBR246wBCGf9MtyjmrN9R6t+I52S6x5zFP
mgLu/DYi5pTgLa4d4x6QWLmTffK4UaYJxZwxlHHi5uHBAtUtv0Z2BcMshIdtw6qYMsBgpeIh4VeA
UNe9nIpAkNyPDejNlm3i70aGfF3XfxVq2yyzESCLbwJamkJP2/iBVj1PRvxZASP1e1HXR9Kf3Sd7
KNM1klnViXpjg9RAdPVsNpyTqQFGLePmDa23BA2WN0t1o91YUDmTYVgHm4is3ktXNybAVPhr0TwN
dcxPfSgSwIejdXasxl/K+dBM9dlvbboo0MnuQfr/LvurArfRSM/UjaZFbPazAZhMPXV7vC6+f7Lm
PuQRuz2qgP80as3z5LeolnlOSh2RljmfVWd4YkTRgHLejywYLPkAmbb3uP/SwME8yZ42AuiT2YV/
SpvcWLhF0lxz0ZhHdjX2Kort9subEF79pVFTZ8VOR2cpmoPKTSCTy2GzdgGnVsozIpfONtEbYNpT
Q6Iyco7Z2NyN5MivsrGC1Lw6cbnSRFOQr/+zn7vMYLnaB7v3PlLIJbqvnbnsKv1cJOObpPUlif8a
5bZ1r1NTvHMVDRXdmdbn9m0BibzTD2k3Wa+J/ia7zbQWu0S3+7UM56NTkdj37MKquxLm/k9HC/79
B7fsq1OsT29WodXPieg2oLXLt6GIsEyIO32jJG7x1mfNEXEEH5lqE7x75aM/MfdHtdYshUHlWh4O
tZlULYeXkdP+dDg4+iPCC/7TpNWsikkc5IpAs0SNt/Fo+G9O5R7NxFIf61QvLllYwkie+7vWyFe1
4Q0HRfTmp/qL7E3FmB5cEgArGYaegALglsZl4rpGSQVNMZnRxFHTOUfFiCQvp3rJmsU5p+O0fc9l
yhmVULfWNMJ40MxFmTsFOpH61UYp6Ai251WU5kyGiLri6JjVa52Z1X1m1dW97PLoKueuSRTeAsYP
MKYWcoLox/zoWgEsBvkxmTwe2lr99lOfnPhTfPsoe600rpylM4r8aNXTIjchVLiTrX8N2pXaj+HX
yCidZUjF/eIjj3TyUggBap1ab7WGoH5b6V9zT4wLl6LfvZ02DUChOthCvlKeGnuJzVcFWNiK7kHL
+ewAgRMlSWN9ThFRHEPf+hSr5HMiCnkANIJt62rps66GDyjiFV9cB8V7L3DHa5aX9jG2kaGUA1wt
AcDbz2JIKthmM3+INep91HAW5IQk1t+EKZxH/iHVPuSm3ER1p3xqtPb2DalX20uvS8czDtAIyHpl
BSe2ugievFtg+BDnLSzOtmNBUdFOiwRfmTm2fMqFt3ikiro15vi2CsTfDED6ADOvLR34W9403fVq
mtzBndJYQVJGeB8AKpHcRV6rLaqk+z5gxsV0l8wDH46QA74nGCgqDQE6Kg/yq5yw0VYVmhP7RNee
R0Wx3zQw9CtUb0hIUbR5NUHZGGEr3tq+qLZRn4fbMHXEWzeSE8S67aVCIPlQNa66kv1mOXwqGs9/
qMssuUA+sBdVMcJLU5R+pxqmsoPwNi57p9SeFOHqZ9OL32TkNdbwqAKHmodkUxjuidOv3imNoT1l
iO4v8sjFFYyX5L7VnXF+Og5nrRPu0XaAuM/RTW8SygCGVPAabuGv80xL6c9YnL7W49Rchj40d+HM
U1Eh83zSuIQXadX1J30OKYN5jYvMBF6tkPs9ENZzNxCLek2qqtzJcOid+8AW1QaXtm6bSiaNxPSj
uLpk694fu1Tr822YQz+00RwFfcZWwyuOmQoeSCU999DDvUL+X+Rntubanq20uWtLr77wDC7WoDeT
J8vGD9Y2Ju+3OlLOwgWavKjGbVIU9TUZSYFCAYQY2XnVNXWd4tQXcb2ajDH84tmC9U04vSmO9n3t
7deRcZ3PwujDl8oDDXQI5+W98aNyPBUW+Lt84PwOA4R6O+HqnT/ahsOl1ycVReesWWh6q9w3+mDu
PRcGqQuw4FW3QaE7lfElQuU3BU2Darr51KLOv9bxWDhVip+eWn1y11GQiic3ybPFMIvH/jEgo/zN
rYJ8oSs2xugBAKyhUF4S31Ne4P51hzzhIpIhzjVoGfaRsZFhbLRov4dtuSFvkix1NenXiuuEb5Hi
fE7LyLtGnTtdRZT9buhm9BY1TbkW5Nh2vDUIqRKJLo1edS5kfO0ncymPdvvCWaAS1p9bkbVPg/g+
v6mMZjsUsbqRh2tqclfy0nnM+kpHNIWimf0wknB8CLrOfOgwllG62j7JqPRzaDITItEyVFpmDI7p
8MLqgr08augFeuamw2Phz+9gve6ulAaJ87EW5u3LB9waqrTc6EGAVJw5fYqmfvxNDTNradt5d0JB
UH1I/uwf537nR/8833O88bcBtPtyaMbv81vu5ARvpAOL9Wo1dA2+ZKaD5rbRKy8Rb5FlYJnBMZt/
E9z5Hij7T9e2KseXghXX3JsjknQ3es7tdxvG7qJl3MMW6jGvraPGENB0MACqNr5kERqsuvGqa5V3
itoQQtIchoUH9gvNHJy/CSsXOsB/c1BreLOeM18tD7JaO+ctUvzVQZQ87EdPE7vMGZVtZwXoX0Wp
cteVvrHseQH+Vgh9Ew5R+w3l0+eiHdLXNgoRXYjj5Jzm4XSMEjPa1LEePrtDGS4MCv3fYiNZtIWi
rK0soESiCAv1ahqr6ewT4C5IaVBMlqOe2CfXr8pyJYfVOVZUAZQfwF1o6vbGJb/1MFU9fFIAnl/M
cVirwE5QtI0vFUjEt0rBmqpN++FaWFmyMwxrAGNfa5c+7/WF60X3TpJVd6kw/D2K9touJ5N6hzJ2
sAoKW/8Ua1hJqWP9R69R4BVp/nWMONDT9faREhdPCJLIC61Fi2isfSdYimRYTjybMKGaw1iggVe2
mFv03b2lV/k9un+q1d6HcdLdG5iwXjPPZ+s1R3N/pGKnY5QNizR7Z6pO9QRTr3qqzWaHeEx5vXVN
4LsVIF17ORg4+PMBshIrOWqKjI2k6v8hB214L0+/ywHMWiu+ID16jbdHRbR5CbSs39VKJGZtF0yO
+ho2RDN9zvC1RSFE8w5sLMwHkx2x7HenFHeDwU/AK5rxHpAFyj3N8HTLN6mqqR5TdfoeFk13C2/Z
qsChUjdPthzUbYa+XxmW5x0SddROkd6461gflMfGZiVilho8/VRf2QaCiYXLjWZW1W+ug3OEFuTf
sJ/OF7XDzjkwDSQuNO1V6RTjYaa6nGR/3hbjb2Nrv7qZaW1E3aerMXHZ/ET2by3eDdiVeTF7/s7d
9LiYHFn+Vgi/cxMZqjM+uo1vLkxF1R+GSMXuPXNR8Nab7qih9QWpZP7YzHLLYwq9vEmUdtHl3pus
Wb2XsH7CaMuRWFWbFYTVdinD99kfKmQyTOfJhh79PPmnCptel+hORvVSst0koa3oUFWeK+gkxZVa
WQ3wHm/8Nzns532LJ/tMfcvmOc48p9dSDIftIV6SlTGmRRDY7lk2ZYM3sBKLYc3e2jtHasWw/Nhq
ot4jmH39qe/2sTH7B7Ly8f7jl7GgNaE5ZP5SfndSjP25i9bKrN9vILSDs2r5TYr2y2ZqcHKvnAAi
g+HeBP5lf+mE6zyMssv71D7AyqfIInsvv0wekBpkc0ViFRvZp9cmSdQUKXn4/Tbcx/kUcFN5rIPY
aQqjdL+TBuWImShTuHof/+kglJitZe7UJtzA1mB9XXvHQg3Sq+ma1gJqSffF1oqzgerFi2JTeBmR
ydqZVWs8W0V8lRMaaJ0Lhwf31ctShGscT1nV3R++Vutr3YidzVDplPkiFYNnezqogNQOMrQC01lq
bvRHUY7xoggj43lQs/gsQ49b5kkb7kn7QJXFWmulhVnwNvlevUARyr4Io0eBMdQuHpyxt74q7E2j
q+lWhnHXUyVh5aN62JPeTi5eKH6c17dTLU+rmUGWIjvm7cMpsma9DMdcTu5sQiRj/u2WhlbfMGrw
ljM/wbbCE0s71sD0z32y0USZ3PlRPG6CwfUW7wPyCJa28YEd6IPs95rMWrRVNm46djwX27IOEEe0
wzBHskt+mlKcitJ8JYMwHZpLSOL0IsM+jZR9QT1I9t9m/BjkzOgbfBSRcv/RJz/JyTzr4pWbISz/
3ic/JTV2rgr/kBXWANnCRpx1K5GUqoe08YK0HDBMkS1c2w3PEnx5G4Cxqu8pP97PpEprJUf4mnht
mRGQWhfNk3/9x//+v//n6/Cf/rf8mlNZz7P/yNr0muMwXv/Xv4T+r/+gnjh373//r39ZumVriFIh
BWm4hsamQWX86+eHMPOZrf2vhBVtP0BS36MFk+QjJn5YqI5B5W5zHokLRzdaEuqOcmJl5i/rfLpA
NXdfJqrOx3rktSrDSDTttnHscX0bzUq07AO1BLnZgfxwIVvmlVM9TGVwgJkP9neOWKZlJ80tXmSE
R2r9MFqFv8b1RV/LPtnUOTCXPB8vt105bPOqSt1rikBBsPzrSG7Y5RadcZYK7pUc7KqjSP2S+jd4
Y1hnMCObPjs6fqzdaw5W7xLeiCTv70nfABfTs6cAwxC7b4pzGsVbd7KGq2w8Mx6vTjq9Ca9oDu/9
doZkg+j58W24Fuu//60M3f74YwnVwRnLsR1haIarm7/+WI2hTJWu4i6JVxSGJ66eAvXGemchPyoY
d0BEa/zsZOWhty5ykDvBHMq+j9OdSLfhPDlFBiU/zKgqISL/cZI8Un5HZ5bwepXaWk69WZ3MSTV2
E3whTcocyT7ZpH0IiVd+tIOwpgJaG7uwSE/vU2S/8X6cjG9HzN+KaMdtcjZV9UlJAXR4BcQzr64v
aaazgU8qF5Otjme0DOWIbbvxeUz+kEE5y3/XcyND0lbmPrZ68t1Bc+t6H4xbgS7tgOTNe9/78eSr
NEgcUbCSo3JAfqcMR50EkCWw0ZADeUei2/QjNlWdbqxIYji7qei71zF03vKucO+qRhMUgP+QvUJv
q7MIC9SV5kkhhRIg0S2OJHNIKYUiPrjB1diZziHtdXHVh546XFWq4BF9SnKx6MQ6BG66YrEqrnJO
UZvZgnXzwTZzcXYSmA0LPUZzUOn1u1soRxp3FOdqbqaGZxRA5aXtte363dpKOl0JdKvyFen6eNGn
jr2JtGqZeXF/THWPYqiaV+cJ9Ea36lNUn7opKtZyRDZk3meThHkmj2t7a+Xit1vfaIhqp+kNZo6g
du/1UZApC/SnaaaLdnBvnCpB6nuO4EFFC/7mFiAmYaKU+AKUgb+ToceDa6sBpFjJUG/fvLJP7jAw
vVia0R+5U2DfFZVpbc2JHE8w6091Un+qaMzbHBh8yJ/OAz/Na0Oy2251ZZPt4WDVQlMLHPbMaovS
BhnztQzdDjxIp5rWToaawalMLdM8y9AvxxWsgn7v9qzhk1lkQDalXIjV7H+OSvDUahOLDmjhD8ZY
hdNLiKzrmFhJixY1uhhGj7PMKmxhW/edg8dRqH6JAvBXXSaqu7bvvzeavwBuFt996EZPi72Sfhl+
nT0Ur3oJhkQen/T9jFnHkV6PxFmfQXqRxvaXWyox+4YLaO6Sg37WjquKii7iisD4bsN5kHCVcYiJ
89dt3veuec4YKfdBxVPKohAnS3LvdTnTqvqt4L7VQ2MH+c5n6aDxlxtoeB8jXknBKtFEuNKL6Vq1
9bioY019kI06kCUtqn7ay9CDuHaH3NsGuzo1XXqe1qzbcqzXuYVF23LACbWs9GFvio7kV/wUNiZ7
/bb5ZsHzfdGUvlpjrBSevUjLjlHljBvdyicQlfanNs6WkrAvG7CX9R1I6Za9BRZPsk9y+v3ZTPh9
QPbJUTlA7fvnI3JsIg83Nq/u1vBngJUB9kwCa4OSCHQHEUYUGlRtlpT5HKqOOMkatix4s25Y1eqA
oE9uFMZK1rrnvqnM7WMeahXJ2RlHNPdhs4nJwRz9hHiMe3fx928nND1/fTuh9IQ2smm4JN0sFcmg
D28nxYoA+wIA2QxJMC4MRy1ecx9BkqDJH9oatSAvnNZRauevMdpOJ1F5xqIesuI1a2x/ixhqvAm6
AEsuTABxCcF6GcbGK9xEc4/85ojh3Z99bpWb+2A+27IL/mqNVFvyGrqJsmEffRuT3T+Okd/Tzz+d
7PrRL+bvep/6o3/eWO5lZBj1uEsUpLsUAAjU9Jpkoapp/uDEXfbgovu/GtMh3shQDlhiuHa8wE+G
Y2cPhc56E7+CnYzkLPxJ45l3ZuHu+ecXTcGcT079dC+neFn8pGqOvVXduDzKRloONz7+Uy2SKMu0
t9KVHCD9WB6d2gtwzJlnp4E98biHTjDjSk0nhApfo+8ogaQmi2FASuPLDWU6jIiVacGAKsE8GQ1y
ZaMjUoNPc8MWMAR6X1uld2+1sbsqtGlcy76o1b17EbUzc7O09jKUAxiHrQA8VHfyqBR91ktumjvB
on7Td2mx6mbrzLZqyxPwsbtbXuBHKAebeUbiGLcZt9xA9GeIWm91L6fJLmfS78y6qO8HVmoA2OKD
2oPOA8HgQp/IXWcJ8wuBJikOchuqwcfchmRnRf4/38rOup+eOnX6LYlGu8AEnV0gCRd/soFr4cxV
b//+ljGsD3cMCznHsgT/obGE6fy6nuPtoFSFY1Girsf6a2FOD+SO2oM6N1WTtQcZ+sMdpEIDfqF/
qodyrWJ6t538DhwV/M8tnhb9Isc+6hwMwjkPonPPMtQm9EsU5DM6mOzHbNBXul2Om1xUyBE0WbUu
Iytamyp6MaEAldlO7i6crPAUj7OqVyHAt6meunSW//Bna3/1ZzuWTo3IdnTbNX79sxsn99kIQ9+B
TNJt7MnsSSFO4SkS1TcTwXsrK5epLbhDzNFeugr5dNmI+dOkmGKv6jDp8Tg1Z8mXIFG/UOFBZQnF
2ANeu9q+GXTneYKzSHUfB2oLc7GGkv9JixOgrL79GQZEtNWpOcG+pfHxrv2Hv9L8sFjnZnYcwYJd
FWjpm2zpfv0rRaY3HrqxqFYNmrI1EjO8WHNTjp3Y9qX7pfLi9jTGQbaBipkuZKj5+GLkjnEp8kpd
GqBJJN9k2Wb9fY9GzCXyDWWXCtAKFkvwvTtB8svrxoFBS+MbwdEi43+UUdGOiBYjO7AIkzJ97SE7
hpSXLkbrkqCsrHYRQIJ97p1Ru0zqXR1uotD93LCmfglqJ1qzdAQjGgJo0Qr+r5GjzS9BubAcckP/
80uC7YzGBWEgCu06H7ahuZH4puL0DcqzOoTLzMdrYG4Q8gZ+BOJ8k0H4PRRIBC2gn9hbuhGHEOsC
9PtRHSjv4+mH8FIaeavB6Jyr2UJSYpDkW30COudtQ0MrrxP2fteIdcBiqPhVTCtfFmr7yYk+mbOx
dRvX+dpAPxQw9T/8jeaHrfZ8QbgAKyxTNwyVK//D+1ErhwI366Jhk+WKLRvrwmIFUfbLuqWM1bQJ
VfK5gZJPar7lb37vw5dDW6pWoi/9Pk2OxuBqay6/fDHyWDrP9LastAGLhx5UzMuYRBbbbhuQnDqR
YYALzg0AFsULh+LEi9Zd9MiII6yMOq7uj+XK8zOAdjM8prLzbDWItlnHNvQ2t2zanT6zuwI/2eVx
efFNbx0pnvX/cb+4NifZtEhEqJygX++XPI7bbBhd0MaUwk5wqvSTmaNLWpdat+yFdjcpJct5d8iX
ibD9iwVAbtd46WssRADYLW2HlWWkJUpp051psQnytCLNyL121iF0YuqmjnmfFsCHrOFrHhXicWie
oXGOBy0vx8OEqwucCe25jlG6AVnT7BxN2XtBvS7HxFvhWkBdP+i0a9YPb1Fp8SJskq+mlpEgdsxv
XZxfSp3sMR7wB6V5IwnuiEVirv7+VtHFvz09Qfa5qq5rLos+R3w4T1ORqUVlJTXYE5RJICoJstcj
dVA9vput7x4pk98HcZyuSlPP91WaBwfFwGGopODfapjpSDCSWTuIsebD1su74BKESXABSHRR/faP
Xo+sU1a33Q67JQeyYt5TsYBhbQ+pcnHgQW3+/m+Sz8KfslDcGkCeDcdg5WjqLB4/vAhZ8oeVPhX1
Bt60uWxMZw3oJT1UiWWc6jx3DjnsuQG301ODqsOpTazvjYvf9dKwgr0qLAAbqTJc2R6P16oO9bMS
nngcYIo0uqf3xmmtNfutdqmju6a62AjFWJcF/nACPZm0C/kRitYANJMGeywwEeHAOgxS7sxFAH7s
n+a1V9pHyaEr2nIZ+u3Z6gxrJ6HcdVKLVavnlAwrM2ezgtxZRaYEusHa1XsAvJlBoaBmC+U1/fyn
IoyqKvpB8USK7CwSIUFqBJdY0RB8LNk5BVrvX/V2im5N1QZfNTLm//CEMuYX78efQddN/us4Dv/z
4WdoUbCGag5kLuZ0Das4ReUQmxNU9BK067qv+tR9CkSlgOTWlYtrmt5BaZ1TWPdA99uBhP3k7Cde
d3skoL5MuQ57dm6GH5/aBsnHUi3F2tKN6AAPjRpFG52QUo1OUTU+kUeOzuBTW7hhVbBoMm3Lz5sv
nLy8/4eL7i/+Ws12NJXll2vpuv3hnWOmgWjxqqs2vYH6duWDk2pd0VNAdOKNfxwzDxFkN/1j9IP7
MdtaKQvSqCRvPnIlKCCv9xFMvaBCibAS+17J08tk2x1Z8zbf18iyel2eLf3UbrfsnVyQr8OriBI2
Y2jPL7O8qpZT17lb10ijVYgXyTqCEHtM5kY3ADQZILWXI7JZh35uKGq7G5FT3g/z4iybnNLd2SmQ
mpnG2aGmwH6qb5BDGkcQ61X84ONdIXqnuyJUbO+wPo5XuY0xgu32zcrOphdNx2EznPLiUJl6t7cD
BTVfOw8veSHsdVYqJJlgHfzDlWb++xLQxcNxPumg0cmOzO/Kn9LORdBNLPu8kt0a1qAz3lqdrH4X
2PZmzN1k6dbasBU20inaUHxthNPdhQaEeNvZII2TvmYIRa3KHBfruhCfCyM35gXeIlM79axMVI9R
KHM2Pcga1yrrhfDwE1bUcd+RCQ49Exchd2/gCrwHjYsxWqu2B4NSftnlxs5SBmNZQuU2LJfEM0lS
I0k5NYq5Kis723VD8PV/finOW2ZBckDjpLgfTgfCv11RFGm1gaTDPwD3tCptP8dmCf9BxyIrUZ2T
7/nRneYl2hI+vbN1XCd6tPGoPVUY0PhqtpNi3U1RBjuRyiKWbZ9q123X05QVyx5AeFnY+bOFvTf7
TNdfDehd+Nn4pRGqvpMvQvaRyQFo3BiOxkEY+b2bgCFGkjGqFrmLGKoRJ1TbWu0st5KgduptWaPQ
XCfQTzwd6Y55fYVl+28epN/NIB0A5qYc4nQLD+kcFoNxIP+jrCGuxwu3VNAl0rVxm/dFu07RbVq3
YnQe4Gc4D1O0rlFgYMmsHztQsWdkZot/WHhY87rrw1PP0kxNo/oxP/c+LjzcIhqhNCkz5gO+gzWk
D8Kvfk8H2OxhW/C0DoAwmMBvzsB+1L3hqccqMdtdLSxzkbZTeLWq7glAzIkMLrj1MMXB1dV3am/3
O1QQIwqC5ScMcuMV77NpFbJ60E3jMeMm7TLzS5pb4Tn21SuZ/3A1OlCbeAe9Vm0iDl0iIpJvBXai
fgl2ujBReZ98VBccb2n7Je/+9Is5xAMwRJLlItbqkzP67nHKuscAnPDJjaqViEyUdb00BhZOo8Pf
XwphUJvTUdH8+2tZnq4Pp1OYtmo4lmAFyoPq11s7yNO2xHWLW7ux2VD2eEy2MH/btpyoFrMPCUvl
2+CUb3mvRazAI85wJ5pNmczoU35jvXefAJ/wSM5LfZXlL34Sbdt06qiKkSPSOB78fIVlubmuWfGt
vKryPqVsLBb5VC4nBbkGQxsC3tazJWIz2HdlXJ8bA1JU5Wv8qtC9wio6/v0fbs1vx1/+cMG6TDMs
w6WYK9SPCzPuprwYOq4je7I2Gj7hR3wMDUAjOOWVYbhpQAssSbx1Swpn2CAV3J/kGdUl5dR4VQ7o
W8CuNx7j8WkCvLRFECPdNT6s+LhXFz0YRxwXEuRM9R6NfjeON6h0bgaBxUFJvf4yKsMmsti6m35o
bbApJxvE87QpfLME/YKQq+uOX/k/1F+HSV9Vg74klzV8rStxjzqwggDPSI4mDrt1oPTZY2ot9Fmu
PHOs9GCCAugjd4NHGiIoZbD2hpxN11AZKHpHuKY4brdCieqpAsp0AE9jHpqSFP/fn2Pn3zIm7A5t
IW9X2+LR82EPNcPAIoCQyf9j7rx2I0e2Nf0qG33PHnoDzD4XdGnkvbkhJLWK3ns+/XxUd+9SZeso
ZzDAYICCoFRKRSYZjFjxr9/4ocV+H5fEsyoQrTO9p7QK6Fk7Hy+pTKTFVhPBOoOyp57JiDv4LYKg
ZRDj9duPL4HWZkg+i9H782d463kV1aMTa0lxVcgIVQJB630lG4qrj59Biod6xK7JM60lOOulPo9c
QSWtKSnh2+p9sVymFspK6k7xTQ33WIaJ9C4G9dLKlMGFZRuhHcbdXuxEaz+MjbX/+K6flovU1JPN
z5/LsLAw3Fl/b9bbH/KgjhczS4iNXWl+A61F87tcsPYwRLuzSCORtNCW4b4I+9eya9NdM2K8dMkW
gvUrhtpYSXPvCUpi3M/DgJMgzdBtkwfGPUayyDAGmRDsaCpPofrfm42obEKtSJxMMKZ9AQsZPDAr
z0xV21eWKQErDOUZEus03XCXyMRePfH0qIODTxErHZlUJOUfux5DhpsjGZoI/VRWzIPSFFOpSlD0
PPbnWY1QpsFH6ursAcFHg48jxPKZdf1Jr+8UeLkvlp4veIs2wa6Cq3crxMFlqyjNi4oYwVFMWTyT
8+W8miptGyQR9t5li6a1NgpHIpX0CQj5dm5CQu6zmju9ckPNdCFjR9KeaVYihBHl8DbsYDwbglWd
SFoHLV+vbiKsKtQ8rkl04xV9+XJjSR3ubGNJk8Zivu9xI0CoqcYeEYOiU60eMGSq4kQj6KGX4LQv
kTt6C/Cj3K2v2C6lZ0TRP8y1EN+SIPRqTshW/3w1Sr3XpsRHf7wUpsE6ERUssj9ejiaYUZ0PjlXM
yqWlhEFAVfSi9dFwEeYKr+C1NrbSWDGsaQFpxSol+tATafSDPCtKsH/6EBVZQCT2sNjm0svA3Ll5
hXt1zTZcG56FWDjpGNc/eiFw9VQwXxX2yEig2F8nbSt49Ffn0y4AmVIDxH2GOh3+eZ6uobf8eZT0
1qvagoObeZBt81YXoNTFkJDSIrxs4pgWTtkGp7pVhDuZrsx+XKzphDnd2OCH2Z/X9HY8DbfKK571
zFXavrrLNKwD834un2q1eosAg98glO0YDgTU9Zy8AFmDD5q5Ev7174FeX+PL1ZzS4HnN2yjL0RPG
056myrT/+C79z3dTiCTy+xlO0v8x0k2JNgrlIFiRZFmHjIxCjwg5UMXAg7E8ulqkQeWNccL6MP74
0xKkjSHH6FRJDBagIDfLZ4FO3PXHr4z6HO3q2rxta2Dfn1/q9aVlKe0+mDv7588/jKC16G+n54+X
Mk4e9Z+/8/H652+PVQLpQmo79+ANsbIMG3eO2e1WFfjwny8/nWcPfpYJobyv+tvhQyaek1riSpr8
kgVysm1II/GHZKZKqLpLU5aDa8HImnNdbUXc7fm5Bt7nKDmSQGUMp/NqZpELCwlj4bKZ/xgHZT9J
hQy5iTH1FilhufnYhH98GXsdx62Pb2nckPHQyi2pC+zRp0ms9nFLbbUiy0TMdw4evoGbygZ2ACmO
pagTMSRdPpoMs8rmYWaH1/oFjlt2EM73pWwVp8PqSxZ0pUAsXHcCMtVBWOZHnUQKE6FdrBeVJG+G
WbXQ8inbmQS15yDGRygVa4n2dNpuW+CFndLU0sWQpKEriEw0ddK/oLZot3Us3ouDobMzFKvCRqmr
w3lifc46zG6jMMasaNUT5s2t2ZfqC9Rs0Q3GLtwOUQJLXCnB8yhPDdC4kcerS7ypWV1qle7vuNc1
+LUMjQkfIkNuT6T1y8fbRtGtm8319ZBF+xFH1u3HG1KzIF7LC4hLXHSyXhXBgbWvVOeRGSOLcwfg
d8vvFJZdXTdrYOQ8MwRbNCQCqCtdME7+/FYiJZaWEpSAPOEdPQXR/nj70+98fJulcRC5ygQcPqlh
7X38UJvgSn3/VP5z+TElRZZI8jUVQ9cpbH8talkrY7kNRdJONXHxJAS6F9IytKqtT6ErFrLpJC34
46HRNt1hOZD9rFb6Lf6RtJPWL6kwo4ESBAqGmDx5eOuUxh/f4tcZZTYNQ+BaHMv3Hz/8+G4SS2Zg
zXAzNduwK2tPP75gz3DKFQ5vxGRNdgg0+V6EHeVCMJsuJUyy/mxZ/Y9fCGPtB4HsraxgG4RRd/Dy
v27LnH//c/2b//zOr3/xX5v38vwlf2+//aWz+K0p2/JHd/hbv/zPHP2vs3NfupdfXnhFxyNx1b83
8/V722fd38S39Tf/d9/81/vH/3I7V+///u2t7Itu/d/CuCx+++utlShHJ+3TiFn//7/eXD/mv387
f69esn/8/vtL2/37N9P8XcbbkP0UmR9ABgr/0/j+8Y74u6grQCDINygmRQWUBNini/79myL+rioK
JAfkgTodddP67V9t2a9vyfrvimpCMsYYSEZYIcu//f25L//cjvx5w/4bAqD16/aXrbWK+gpO2boO
fYJgEqSbYTcmzRYebHPV5nV/EUVBvqOKxm1dlMsstq0Osc3q7STdT72IMb/ctMJGJGgjBsUrqbmp
ILdxNOMnJgmszlVXn+Z5rLupNqevowKGbKbYithhkgzvWRRrSINy3BtH7IjHepncAHzuragtcVsH
SXselUMKT7aTH1Q1L9lxK6Uj94Q4UBGENwteUV64SOJ7OpaWS38QfyEsK42tUsbpFSbh8b7RzPQc
dVXLelBho44CScsuLd2Q3gqtF90kz7JXmHzJk4wiipjEUtHdscvNEwHVKjLRWDdj22wEXHoKRd3j
EV7t9bSWT4pY7R/GSMruIM4EC0bGFpxI9hrw6vkA0IVrtJTXGE+qOE33kfAk500JtksCXk1eGNbT
i9Zj28z6LZ33/Nk11mvaSpDSwrsezWbuqGWTzK4aKcvzwJbiJM8RINtZlsePgZHWqBewAdrIdRtf
x4ORPyiTTLmEH/J8mqh5/0e6dOKpRPlb4rcvyyDT4UwjTxYu4QxIOxw2zIdSlerneapILyICh3WT
TVdGA0ECh7MrJGoWs6kx+YM0y0+qMavs3mkouqwk4nNombTG5DIyHQst4jV7Bv1yyMShceduSuXV
VzadPZ2Z3bCntJtK26glGo5yKIWLrTW59FKbeJWxcFrd6KiDFDm0NrMHdcz665TG9FWgaa1J4pfW
pgQuKB1ifyt242ysaYyls7whQb05rVQhNBwBNZMG78xiKTbKFO/HKJj3hlWGm0xS4UBkilJKfkTd
S7pHvPKQhGbIOkeVZLKsLMt6zA1Rd2K2q+91mJepnUKcrB0MMhaCjVQ9haZilipZWcsk/igJcjLs
EBrMJoDtdZF0be9OJlwOG87Wgqu+FQQbo8dVmXULShzBnsYrVhjqY8xfnbHdQNI6BmVoW7GWnxkB
5YDTjXKLkSf7ghNFbeoQxHJY/Qzkdj7pwljwKkmUJLvFlFfFWWaqdipiDyxRGva85D+MkM6y4GSK
1JJM1CLJFiceFSkj7A4NWabUw0Ma4m7k13hz0Q/GC4IWv66Hf6xdUT+zZBEyLCQhP5GNunWERsb9
05xF9cFoFkSlWqXRXk3DREUt0ygR/llNT9J1PookxZpD/2RyJ7aFoA4LPfqpuirVJCzsqG6qk1FG
iHglWKjbjHiqL5pR03AyJDAV2M2MTzr4vOdToKqVl6rNyKZmKvBcMcyQRKuMAIEfBtCP1zQYk9r0
xTDbx6DeUDcCnWzNqcalLG0tlIfBKYWC3xQJ7PhjXLqh8NUplvyyM6ZbqHr6H1a7yBrB9yHR3XGh
Ww9ZbNbtHuUtOop40KwrHV++0e+Zmomrn2Vh8qYhlEYnzkrLCcLSmm0s0pTZQfeVXyga4i6ogHm8
ONjpQH0FHu7fAX0wGltSRXmJcd8lNLxvnko9z3eChRt7TYkx2/Uk60jrq+Qmz3tttItJi26rsC7f
wygd/GUQqvK0JYtnDxmLvDAjktfpTCvTC7FWqQlDoYwvhFkwU29pljjaNcy17FWDSN31WNksjtaM
peTWWtncgvSX77HYNY8d2+urUAmVk6QIzTc1y/P7TsuLNyC0crCDoid1CZ4BZvqwb5eTOh6i0jUy
UZ78uB4IEhpysqJ1DRfTjaqO/YT/LT08Nxb0SMJjX7JUhu4wLvYSLsubBNtD2FmioT6YaoJHV14T
P82yaFywcgDYN0r62LRKvS3gASCTiIYCLKypmCl0rcrdCEVFtJsNYXoJc1XoCJumfHYkmZ6iI2Vx
xz7JICrMMTUpPCGIug6dpDSHFkd+Gg2bcmmHE6TbLXBgqEqpn4cB2DN6dHi9C+LMxA6zQMNDpa5w
dJ2S5DpG9fWEmzzBCcFkCacaxXXmDsWgLbYu1hg0BYi/My9UGUu47Ujxpkp1BUoBdmyoBaK8F3D6
w7e3wbVZJfpwghUKV2PR6sdea8tnTakKIuglZKV5g4OmKKQP9B8Fm8VA9rouMl7FAp/ycLKUJ71E
g6cTNCnxXwNA2VrZmS+kQA43ktSodBIH1gg3MVoAa0i9Fs7D6coqleNWeyrUsniNu565YsxbAYep
Og5ek7lQ5fPaTLLZXsRm+mPoM54g+ijmYOOY+S6tpvTI6vPJz9mL+2ml0w3TBfHMnMbytlYmxRPF
eCXHIUVnzsjYVSFStJ4NAP0zAjjLFzbjC8xqPW5uFsS/IgZTkYrlaKK6mmUo9LywdGehAAx9k6zG
YAuiq9Ll2BOO4pRiMGBRsfTldR0OxkNo9fquETv2vSH6rjDU57slqavXuliw8MMiKAEHIG5H6Gcc
uAqwM4v9X0ETLB1wqacUiArZmc3A9GpDmjzs5pZ9zjAw8J2eKK7hGm8GskQuSLLXMTQVLB/OlOgX
Synl0Ox13M4N9C3GuExI1TB/KJUw9lDESTeTnCD64KN7S9fHpypS1rMcN7ALeRQnZsKhx3CzFKo/
ZrWJ3bSwCB/QG7I3oJeHmCzH8n7MwvQc5qd4bSSDkaLt1pZdsNATRT1WkcOuNK28ZuYptVfWy+jX
QpM/hnqd7UACqk1rVvKuw256q8WTuKepqG+wyuNBbsRAnDzBKNnVZmElOzRrBoY969oE46Lo3yJ1
RiAN0wyeSZxfQJYu7tSoGEzKKKmBFEBrxx4KU3JyZKSY12pF4GgYDz6LkmCg6qwJq6nVbA8pv0nI
HLKUXV5b2NpKtb7VCAxEuh6yH7aFkZaphrSiwFNKxRGSwexHgohCEktJH8/f+HmOOuEdygVJj4o4
CZsoHbFIJLN6E8EDUNwZ7NvT0mQ516po8TtVQU5TdHgNTDkqp1LqM08tGjzyNIy+mtDQzst2zjYB
QRhOKiMDNdRq8bNeAl6TBHKciR7B5WYQT9NcJMq1ReCpAuPm6N4NlIhRCaifqbMPdoN8t+y1Z2Pu
rVMzqzin3hovKiWIQfSqtqG5rzHebJNiJqO6G3DOG5RYeWqixDhHVN6Tvccqy2iwrktzKWZHwZbm
EtnhElLhRDODwopoOEVmdjGioz+RRqt5sqygmfdpq4nJNsaano5eWRZXSYPpywMy8ug+pi/a+iWd
gx+hUCkbKQloRJXzPLgR0ejBZuikVHQWyWKfKanNcC9rvYqUJJi5r2m35Eg3+qqDTTJpl6OB38AJ
DmMsKnAH42ib5bQTyNcl7QE6uz4XOOfQpRhVpCgDigInLfWksAUTK/BBlNqTOevMWz0a0us4QlRb
Z1IPbjigpa0gg1vEBJW2RKAJSpTKHO7hrmAHmoVkOsWaKbhaF0dXbTrg42qVnVqhmBLwOsm77DIY
I+Vy7mImRvqQQXiqDiOLwhhPGnSBcdQreyoGa5cpAUuYgpE4PSjgFEc3u2Hxo9aADtPl4XUiYj/E
4ktSCCuTQZGIsaySNUX3iow7j//Q1MCQPW5um69u0h1+bgORfOyRUGbYKS2u+75qtQdW9bFhBpjH
fa/2LJBB2+2QGpCNhA0Pm0XMdYZmJmmrkGoc3/SmfS+bHJIEEcSo+pAJouhT73K4a9fGUFSlrTZy
RVSDlamPZtiOtKvF6axGCLU1QlO4GBmhJ22AejAJh5DWGP0tmxnReFIGHRVS2UuYiKjIVrfqoBfi
pVTg13ddN2p/bSUlw9Dohk3Q9ebe0mfoYppKL2BIAhI/lAU0x0rL8Cad9Cq4lLJCv12UaLnDVQRb
x3hOIrumsMWdSO/hnuGwaA8NAiEhnoSSOjht72SWsRyWd5U9WpqiXs9gYg9NsKReXOTItMMW7wZV
QyKrJFbv5oo+PzR5kZ+OKiY9tiAE6Qm0Gbg2OP05A4/G6dyi8/d7VVWexMi0HsBcgo2ktOuSTKDk
dUguVrezIh2QajHyeDNr8Vw7qb7SgnttIR/XUpNbKWUap4yIaflKWCbmXUL4gDH1rlGv3KkgiZ0W
PfFFQaAjRBCJ/U2KAVgL2fx2jsAA06zLWeRmHcZgoKePU7WUO4x3B9FJpME8r1I5ixiDJUr7Co/j
wUn7Fl6LivVBiKXaWb3Aj9+WtcSIUiJ1OFnWWY3+SaVC6FBWN3mS4m7bXpUp5+fYOJNBC0A0MYdY
fY2wvMDM4Cyt+gW0XqPaQxxwE0Zz+gMq5bwzmnp8DQSJ2i2ahgs8QliPy6HAilXTQMcbaTZJtaqM
26HMrBHLSZ0pBXOY6kUfF4OPpS6BV+Yt66c44kviKENMIxNafvow49+D2JNd5dncDMOLlkryVZJJ
E70kJIe+XiTjY2LC0YSfZRIQbKbNBR5xQU60bNzLzoAgW4BaMc2bpSIdTRas6NxoBQV/cki7lhzm
8JBWmQv6QZpuxnIJZN6eqhNKfLFh1qIVy+b5A7f5fwVw/f8IXVlgR//RhP4Dujp7adroJcv+heHW
C359v6BY65/+iWIB5/4uGQgOJPZVqqSKtPX/RLEkXfzdsAyLUBIGiIb64z8olqT+rhuyocN5pVsL
WfEniqX+rtHR+/x3/ycolqT+imKZgEQoWRVFpfeoaha6ll/RrDpEB1aXYnjTesOpTtZNekIg3AmR
JWzUF9pIvYuBuj26FT4ip+V78qQymZdPip96OaJzwckdQs3tHoO7YquGBEBcqimmLg+CmdN8fyqy
lx5PogeKzzi9z8CdSgJE5JNKcMZ5P0Cnn/VLHis7RJLNsoApPCpFEX/ts9zBvK4bfcCidCMEVHWn
MVhWudPMKwmQF2XZIOL6tieaCmH+jrROQ9nyDuE/4rCjYoW7E0gwurwGx793+aXdpLqzMp3JGj+j
IITlqPlYfSqDz7xU+jQs6cbas4vwI3XMwF4yT7Tz9oayGIG2iuXZRhJsdT5tggQiMepPxElbS7kZ
x3dteJp6nJrMvUaxaDnQ1HTWNhzrRw9WRp2fTYRrlNtqSLdZr9rBeC8tG0IAKkeBqCAmGCedtv05
7o4GLoXiI/L2TS6+ToMHaPZprP4FZ37WL0srM+on6eKv+06fTLQYnLK8Dr5fUEyjz/s8kcIb3J09
1YG6LNrhBk+vnbqNCAveHTmecuR4h+wWpcf1Ned4oyP5qpO5y6v5lDqTI2wyLwgcw/3+gAcakX9+
wAOYtqqIjBIyDpjtZCdyiASUrCsaKxMWUHZLDizUEltFV6e4sX0rBW4u+13xKA8eBRDEaRw/ziVY
daIbvkF5xwyGYN+dNuMhSt7meFVZ94bqHjtt6dcu5t+nzZKuQdcQQb1/vS9WO5O52cnhTYdxAIZf
rpluYT3Wm3Tag5EQokf2nrkh5aN2UxdgiqjsI1dufeT/OTR+nsIBVwQYojZaiys3Ef7mzh7ODESv
CLUnYeyU8GCcYMETeincZndpaanbQ4BM1Wf5Vqg80Bc42IrCowclvEjx7fGK0FfibeorA45BNALx
9eXkS2vBYO+6VP/stfzSavllbB+7hgdj28JSPW1mLbxRr8r72RtuI6fGHsO2PNrxYuYsznLfOFR5
XNDiyNWTjl29g4FuiQwWuFnhTe0REeIavvyudHbgZq/BNj+NtrlvuQp1wSmoAwjykWEvmcc+/Pr+
p/ZESnUAE5oBJGu20bhL5ifVxeJqwU6aMX/eKG7iy3CWVM+QNnV4Iko2ZGJF3eYa7oHgp6eSCRKy
I2S23IjD1or9WD6Z1JfK3LdOoYGrePyMOL6ivo12iGHAVAmutmHoEY8y32Od6ETuJSGXQ25b17Ju
E5Nt33aBK94P7Fw7m10uhePk4GclnkUknoRERUK2sSt/eYBJrs92yNwMZ5cQYLuAVsWIeujepAt8
/ZsdM7g/Y65gd4zHfjsSZHiVvMWxo90QzZHaxk17MkqOcRm9K8igElt8DZz8BD6nm4AlO0Ll9rUt
Sc5kF6+XeK+0b6Vqd4wPWK8X85XxBx8q2MiedsK+w1feMhkJNyi1u7zJyS3g7FhvZOaCp+KuxGis
tslw8iYfsJyIY8Ta0OjY/JOio54xxBfprslPsHVirmf92MXGa16fLY5Cvb/PtKta3/XBVZJfysAz
006THlMMYOSdji21+hoZWMTdFxsrPpkTp8XNy4jeF53ceyijD8b8+P3DL31ZD6xbir/mn4OGbS4U
Jeg1jdHJ1/dkFEaPsSc4oDJv2NXspNQFXj46Zo9MOAc1SFb1MZgXQ7bpNj2B9oOb7VQ6u844OSZr
Pks5EzjuJWTdKSzNrLAJzKkj08ZH4+6/n/d08YDXHmGoR5owT666ieWN7LTqXlMdRmKM1yhYHLOa
PG207rI6Ea4l5o4TdSddWVeEP9OlurNczFges13pCZfa+6QC17A5s4u3mSKEQIdL/WTUvOh68cRT
yKaKp1x3t4qLhaNqJ+5gG2fpQOXROeWFvDX98lZ0Sze8Ma9lemuOqOziyvv+Zsvfz1W6uLLNP80V
WZOKpVnxiZeLAaM6cuHJttwO5a7UH9YPuG1mByb1hvrLjTRXXwB99zQ1sJDbjxfsvpbn5qU6l21E
vNffn5u0TtLf3Y21gPl0bp3cpq2cc27yVesJF9Utbvg180bqsNVrZbuxx5vk+eggWMf3d4c9WH+V
tgvUXOWwuFl52Dkb27zm2R88rXXqgiWNwVm7cu823QlLSoRlxy1ysoKZK8JUy21Nb4ANSdYOxg6+
FTsJUPd2lqHSOmoPULen+rUBC6AsXsXLbpb38Qt2zlOxYeNsSdvUDV2pcBq3vpf1DTKPbYEY4pF5
1yKkwG/sFI/hfST5Hb7cmkMWUuoT73OsPlw/53fX4aAIwM6LANb1YejcOrPjbb0RHPQ/TGHkb7gp
E9739/uj4Dw8oAwzlb2nxW7IOli3kqEeMIbUw5tk13uyY/jVTt7SmXA6t2GByVzhnBR5P3NzBx90
CnNGQHAiuMGRBVz56qH4fCIHMyAGRXlZrJ+cmCUo/JfpXqE8xcALcOt6jaYmaeFCfOr2l3MP0mGn
O9jWzT57Dn2ZjBAPoeCj8FRtMkcVPXlDjK5rPKU3yR0ZZ9YRGyJprSa+u2oHUyfGOyqqL0qd+gdR
jURRybVDtolqY5sXJtTz0rKlJ+Wk6h3h6Off37MvNxE/LxU07l+f0dyo9AZ7ErwmT5vdeBbsVJsy
kDHKHO3qR4/21ZiUJYaHpEkmAuGD6QqmkBBrlcmdaU/JmY8QgBaYrf0wSV7sLkXFHbXzDFf3aAO+
GiXXwDtFe2YMm9ZZbLZ27BzJBTPudNvCncsRnmXYgBc6TWnbmLah5qS3deMqJY02zDM8kRgqh33C
KYxhbPrZB+tYKAE8pR6b1050i2o7s1stXWqo4Uct2MOr0dv57IlOjfY3sCW7j/CqcEk+nhxayxjE
Nt7i4biOOCPYqOk2zje9h+Ke/jfK0GI+hUlAEBSLHCla46m4I27YYmfmgQa+kQQYIFp2tWIj29Nk
0+4aztTwtAhn2+gvQrdEO7VcK2CidBZxDMDWLK/2EqAxXlrKVl9eheCHQOTFeNt350F0S/D0kSHx
1T0yRQWLGBG4w/hYcj5N2wIBhLHUQjmpvdGrz8t9uQErO0WUYEOwDd2jE9VXj+unAyoHY7ALyjQE
hWOdwErnx+KmXnRTYdOJAMIFins4NTal291d0ZXGfrs5Zi4lH/nAKxfp8zolDT0uQLjU8IF5/Go8
LeCNk3XMym/awa0RuFTC80XyEuEG41I2Gq78LEtEiJzBJ3Dr1yM34KsF7PP1OFg32wpzTA3N0w0E
MsXWF3vwBZXSt3XyPdabZBk5XbLDvX3deAtudPb98b+sKUxuPFO4gjzw8CEV6Q7FC+Z8N+K+76+L
lhtS4JIEPExk7Q27L/GGxvKIzS6pak51grECepo7wVWx4QnckMAgwSk2GLiGrsFO/JiE7svC4vMJ
HlwgSyIzpETce9PuWWgy28Bm1a5e5wtptk8Dpi6BeCIoJUdW1K8GikHfVESHYUG/Mg4WuBIoDqW+
Ed5EyyWCrQlXCdr87MfgoeYg314o+VhztSgM8BVxiDBHjicO+Lnu8Lk1PQFvJ+vIYid9MXp/OamD
xU7CQimjVQkPcq/4hV/iOWQHpywbDkXMJjjvk2NHXC/vwYr1yxEPVixpSBJ9iTli5xY74RGX2m1n
x7t6N1xF3tGtxRfbmc9HO/RHGPsgQ1fLRZ/3K8w1n2mv1nUMAiA5443+au3+bz+feTAfZFqZx/PM
EaXe7glmayhdIEvkAIu0CqbCrTZHV8Z16HxzTc2DIV0QRyYkZMzcUBMSSH7ebugeP9NqTHzTNW9I
iH2sLxMvWavJ7x935dih1wH2ab6fEbLk4vpxNQBcJz/H9XNx9cFTL5unfD9sCUF8ih5rB5L7Uuwk
jcwOP8Ru/nFyMMu8QQ+lna1q03CLZYHZsMTazZ6VoqFT1jrJ5Bi7789Y+mKC/GVIHFS2Y2T+9Rzm
P2joMi+yq7jt72lvSdtuuyJ/c+dp9znXano6cuwvyrVfjr1uej5dLTnV8cYn3JndtZb50VPhr1aw
jva8PnODJ91n28YhGeDoh15XwcMRIomySuQz0w/s9F8PPOKO3StyTLjmGZXanUmltjjtJSHFRwbE
VwAmtMefRzrAv4y5wcV2SKObJnPaBpiFYBNwsMLNz4bAgcE+NlSkGVFXK34Js+HIPPsVgvHLCRzM
s6JOHoSZ8VFHzW5ieybcw4aBxCZccdNTa5PAq2RdPP4orNfwu2t8MJeOEbzAqM+imyH0ut4hc0Ly
J7RDyPEDHRnYW1D9KAw2r4q/ImSjsCHoaKmcHEQJMcHsWoovQfvU5syWM19Q/NYN7Jci40LFa6QI
1sDbZJPKx27ZOiV9d+IHU3I3t6nRldyy1ptc0ud8VsNH1W82GKNdfv8EfLkKfhoeH2Zon54AZcgJ
YZ+iiP317DSqI3e+udxKNHR6P/pR7iBZNg5WJSNqT9QONiU8TBLNnUIksZeBMx2z0Dl6RgcTNsY6
GKeknBEyUGRXMHxiGkgb7HOeix+i4sh+4wSijSEcaWKBrezXyVTeGk/z9thy9eVsKonaak+i0jL8
WK4/XZ0F9npvrRO5+Jzep7ETVXZ3k11ENwU7EMGzUrvG27nylnrTQNKT7yxHvwj3JgiS3zxoZ73b
7kJnmQBksuJ6pP2LffnsKuE+HS7hVh972D6q238OnZ8nfDCZSsIUpvSqmdAsW3bk+2YlkrDi1Xeq
5ONWodBWQxA1XJma0/oQfu/1LfyjYYdayK/CrYn7ITPfu56Cx0OlAZJXjkLyX826n6/qweRn5iTc
GQMn2bhB7plsvX6ANG8lEJsJapaTLv6400Zv3gr+keH+9aOFRbBqSOg5D6uBLqugTEEXvjENR7vV
bDDVy8ItkLyM0OyfA1feLXvTxkR1VJ0Wup0bqy9Bua8S9/sz+aofxrT480wOagRpnKD8rGeibrrd
fIa9aNHDZLpoyt08XmX9pZGd0fIcHG3Tn2YeMnBiNB145rPHsxdZznihINsZ/Gq9Vg5sfNSq42t9
Ez1nTn1EE/4VsvDL2R6UFZWkYvUdccvUTbgls41B1Nlg7RuY2LIXurr3/eWRj92og4FcpgALhsnl
Gd4WPyzccUM/ZOjP5yfpmb08RnggeQVtyulNL7hNa3wPms5j1fE61f7zefp5lw6GatKlgRCim73J
oHf5MIO9INyOCs1nWtwI8W2ABziZ9rpPSZ77SnIW9byo7+JjdgQfcsnvzuRgHW+1xSqlkQsi5l5r
OrhoX/Yk7V41QGFich4EPxQe3lHHexFmW46NnDWfQt0lnMcEYZFxEg03QCo0le6Q3MvyaSGfTYDj
817hIw141AwEHJv2NNxa5r3ckvxaPwwjIMmFFR+7vV9OAVAwVhm0pZrqwRI3khuN1n/d9HkZrqDp
XmXB9YjDGQUiNXaSm8nXGe5ozWaRt2rsNslDqV/nsSfbFfkTaJ89GK8ihjqpfxT6XMfWPy71z5M7
XBMJWE3FuOfkhm7DNW3c4W2YTtiPkR2ELoO4JzdVcSp2lmvh3bzpIy+OPAuYyZ1vmk1DZ/HYMDxy
ubSDNZEQaUw/Ss5IvIKayN30Uk8413dsY3Q7Oe8vs+fi7NhR5S+L1E/X4WCKigx02UXNUTufeCYJ
y5PLVj8JGlt1aEJ5KLKXHZac5iOPY6KfSKSVUKQcawF8uSeWPp3GwdxTtDgGKMJ6O3yh2S24k9D7
SfzgFnweqnPnd8eP+dU26vMxD6afoSlFUuA4pgTqkfrddFKDE1I6O/V77pTyTRjsQ9nNow34H44F
mzB7/H4G/HJfJEnY2rMKKIg2D+pmeOP4bGRVdLOAYba+9CThQm8jt1CddZMeEzf0Fnbekm6ra1qT
vnF75ATW2/vPx+DnCRzUz8ZkFS1GOxivbkjHJSF7o7vaJr9VmERCNzsyxr+utT593oMpQbNCCLtj
y2jDtm8bBXd6cJM2l4aIiC2DUHfWQ8LH+GgXOSRSjuQSp/+LtDPbbRzLouwXEeA8vHLS7EmWh3gh
bIdDJMV5Jr++F11Ala1Uh6qrgUJmISORoijy3nPP2XttlHOLlKrdGctd2r4Y0mrOtSndcHlUXLJM
PUm9D5NV0C7KeYlO3cxRb8bsRlCu9MIvXLwhs5nTC4ftgD3y7AWVmjzu8qlJWM8ivQPW4uvzOVai
Y10KvxJgR80cRiPaRvepQJ2PvdJleOLh5IAKoCxr8zWMncaTvNjT4Xi6hVsUjzIhmhkbXe8UwrKy
thm5Xr+u/Mrz2/PzV0bJLyoW8CqAL5g1+fNvJW5l9jr5GV3CERi0pGFHa8FpeyYVjMwdcykupWs3
68KJ8OdHnr1cITjRGlJUwgt9XJL3LS2/JG21N09GqrW4jJ1j+P/+eP380LOdXA+iXge9mSB4iipf
XsfUmRlx52TUoz8aX9Pqpk+ecAlo0sOQ7nSWOWpl48kSDxjLjtnr4CX176z4UzkjoR9+2QeemLyo
8qGXD6r6JhS45VGR+w3pr4/X9iTtcgUmwzUQNY0lYZYgfv+dQqtI67ZisiTvxHVwj26cbmTj41fR
sD9GTk4++spci7vTmt5Osh93qIHjj7i1c1o7TJxKO/gdPMZ/JM0GMcimsVKwdN7Jsj1uZyWBrXjV
DUg13rfMdAcnOhxXeXxAvMzhGGr+6b571u9akqdvoCr3OwK4HGNXLLtlsyfGzulfPpp35jlQfFUO
F/zVVRZNSf1abJolna/cife8COAaFWXV6GuhgBLjRvFdasyt556jZh7d9THmfRuZo5n7I/YWB2lS
bleb/FPq7nrQar66mhAE2FVlIxtEzEuzH2uS10ielS0lNP8mCiMMoILTLYPohv+a3Dt6fMPxLMck
OsabGEIsQBSBEk5fx2mxGNXnQrQQ/b8NyUuab/vgT9nyKJTPTJoTyDcQC7yhgDIyfDQY37uVQDKO
6SG/qomH4T+PIG2RsnLlbqUsi5KIYNJSFkPl9ILdFI5ULML05HC1I5IFL1KcYCvHnlV4pptt1FuR
o8awPsWboVwUAVHh5PZx+VmwwZQauOZrtkGAjOhR/a0cIdc+itFdG3v9+NIxCX7Tf3MBx1VcOkeC
smwEloFffwiWw/LByCrhFHOjhvRZ+bxtw9cgfhQkWXTHj5HH3HPPqvHQ2hGRPrio2uToSKrpisFH
3e3D5GjrR3ys4sKIENR/xMVHokL+qyl/inSl7KppZ5q30KjI60F9+tS/AHXGAROpD1XlN0g2jLhf
dApWp5JwzJcUOSsoV/T0NKSqB01/Hc1PlnGNG2U4qJ7MzC+wkeqHOLytGxZG5baa3rP2rg5/z9W3
OBW21t4JBb3NuHCT4SmIx4VmPXJvDMnrNcUZzKN/HO7r9jbodlb4iqPUmdWuGGzp6ABUHtfl6Skg
uJoDPX5ceO210wKP9Q3clxNnUnr+DLkjDy1Vuh4/64PpVl6B3fKRoLtiWZWLUVhqnW94CDTcYrAB
2OjFOg7XcgRjnYGhaD3mxAUaxyXa0nxGdfS7eI1oR8TX9HswOfsSopM/GOUBM4BdgVir1Tf53ZA3
0+mmt+61sqXtuj8VTPiVcC9vZOzRJyJ3Ivc4Wx/fcox/irJX1Oc56EXy6tbvuNMDgqzUGdNN3bxl
w03WF6A1dtH4INRAfB5FBZ8YcQXIwwynrPyu9uR8RJqL3QLiJ4IpKRY8oxoWNbYIXaXb0meYSJkZ
qh/I6iF9tfZAmyzKNk0dumXBWN1S7HKJYki8oTYHiPbbyjlfpxvdOgI09crQSYdbSUbCoa8I+tDl
VWF9xkHuqg/6TRFvlDs4whF2RqUumAu6cH/smMjlLrJPlN3EHCwaLoghRbbNT/dF7E0gh2eECbym
0yKxPlU93ra8ZXL3O6xV2ooARTjX1O/hPUDtI/8PVwBSoWFtBZ/16b6VDy0gRlT8vFk8/xznSm1X
5W8g3haFdhdHrGYoPcEDPAyxOwWfKpZxqce6+wbryM+6XeIY9C+Fh0591nA8Uplqv9ruCTFJjPl8
WOfVvkGljFOwsPN3o7c7bAYB8ak3VfQUBp/Qlbr0rcLjl9RecxXVfPH4yr5OvJGhaYDKf24aowgA
a4yHubsXo3JxC2sp2UZjoyONqYim27DxYAnaknuCHYDoLrJFJEbuwG8KHkTZyoJnIo1LfZiG6luJ
qcjykAEm5cIYHpLWHxzUpCkLtxspd6mCmQ8fb+RAwFXo9Up/jv0iSrYs1sj8XOFKhSpfrFDhzYPg
VC2Q22e1S4bNs+/UKdynplMA2xR95mMYlP6w0kCDqm0TXZDknDQHdzXeSIOHT1pnNFWdKVxarnKt
m3qxa/Htgs4qmzHtcAvmUsj0pXMtxkzFDh9iT9rxm4h+Th1W5J4KmMk9mnIpSqQ/OPZk1pJP88oJ
+/LxQTcMmBwGloWvivVbXSccOyzOhTafsPGNd9t8Pr8ERwcWdlWuj16H9EG4RwKjPZrtPkXmcKWN
ffnXMTjCyEwf6B6dPXxaXp/UybTmm9ETNRFwhqx8CDEifGvssaeb1LFyL5U+iRiey8142QtOznwe
1QVpi0df+/33Wvdid1SRTET2koS14lwMkaoT9uNBmO9JQZqqq1HtoAJIF9LoT5ZNyLXf0fZLPP24
ot2EHb1s3Yzxt+SwWSvyUreNheRB85pVHvIqlR5OLHKnq9rHL0Lxz6pcg7Py7ys9V1H0ba2VRAuz
5GubVndDFK/GPG5uE9fU3c5Fz4K3PXhieUvJMYr97HTLg5XT4cWBKOCCQ/NCXfi74RuCnn75L2a5
/zw5cI2zpkAF7GL8C3X37Qk7FcYgh/gK99GTuoamsJiWVIS/0lW8TDzUl1d6kMr88vzjnnz7vLPz
qDSVWg/HJaKCFx3QFPk8z6WBzMvfW5tGtdvA6VqQawvhQ3LNwWkENyb64d1s3JpiMqNxtCYyg9qA
7b3g2OUKyTNr0yKkg3ntBZxxOP+8XH12cxjIdwk8+7n2tmg+gF/z+JNKny1AoB2XGVpvcp1epcxm
GEzjW5xVU/0hcNl6oHHbcvcKs+HY74iPQT9VHHeSozZerbipr/C1hRehc0oF+NXvguxsK6Ublhyu
jT3O0OxfpgdD+XbpZ40fTUyytgersn/adS6XmWOKt0dOC60b/WraGyVfR/K+m3YiO+fpYID+c2QX
sfAyjVaTtSMj2CEpULj7/76ysxUf8HBIbjQ3tUceW00Q47263uqwLVonMFyh8UbUwCenXpjxRp+h
q+nKkHaaspayhWS62tGhXZ555ua69OmSZBJPGSxohFYGkpazjk2YdMehSuR5ealW1V49RHBLUA0v
YFRnVC/RiltjuHnoSWQU8NyNyjJFvojJHKE653wAhnjH2ytDD+VS9/D7dZ29OIEe5fKUsxUYsmMm
nwCH6AgvgnV7CN0gcjPLtcZdlB3aBoXP8xG8JxjX3qvHtYmEzYWxWdyJQIHQXM9NFLII0FGDBclD
3ywBpu9koM2hD8Tx7+v1xVXw+4WfnXnFFk4CnJH5hk7s6Ly6qY/dLVDu1RhNNFF/vqQtQ/BrmEkp
6b3Q193E1l/K1yxdS2Vod8lakLCbhjZX7F4brl9syn+7QHPuoH5bApM8Twv5xC9eevVTwzHV2inV
qjAPXeOSm2i0XgOmEATik5E4o9fe6+HLwIFghrzOWuVOd3PBV+JlXrl94gAT6p46rE6hlzDyCIkp
v9Em/nBl3Y9bCFahd3WZurSqfv8KZ8tUpWlZ1mjc48E39U0t/hqxRGT7IicBkANQivqxYLP2O9rb
1YJXbDMrIW9legDRbwGUjCqht/TV7CHYYsXn9dJx6Ok767UxyGa+8kh8lXTnm4A6c4l1fJoqmOKf
d1zFXR0kIxXthPgXVrBHFgYlrW4AKcAWyXnJIo+eOVoeN7bpjkR3Sl55olCtV/FapE5VV3oGcAjy
7v0JbSBjfALeTzDzBYecC0OAvFz/EqIrHcKLA63vF35WGgY5fYam4sKrj9mHFNLSc2s8nDzO+aJe
CN5sdMw1D1lqknmnzlFJKnbR3FSq+/fX6mIrCXOpYUKsRyR83lnuLKkcBI1Oa+0BuHKk5Wy0+bL+
qRu8htO1Y8glVTQSl/984NkCVB0TsyQGMNwrLSQAhEkeMO0BYYPg1S4BJGkDfdFuV7MXS7pSk18U
wMxfE3OlDjfn64f59o4aWpNllc6Nz8sPcyEgAs66m9AFTfFRq17a0easmaZlLo29ZX9Nf3ZRzvD9
48/20rzVQ2A888ejj0Z15kp+VHEA9GQK3MkvMC/gpjL5+eXECVpnYs2F0zIeIhoCdu5zAJev7QgX
S/PvF3X2FrG3i/B++EHYcqI3MM4RvYnOCUEKxH6ztwjb5rRCrM+T6MdLVV9EL3QvymYnb3q6s39/
Hi8v84aiyQgxZZiAZ8v8yKQeQBWpzQ1DlYmncSf5vbQ0OKnEBbmaPiGNE/jfRaTi0qLc/TJaclVi
dquuBudUr+RbCw12s+OQTy145fouHTNVNLyWRUFOYM3ZQSbTSzGciF7aR4mt3KprM1kek0UiONMz
qco0A3tjRT6mcGPoNpOYuSMB5CX4xKLKmt7bf78c5drlzNv9tweayGLIHno3K3rZDGUv8siWLLzj
6SmiZ5lpt/r0goa1aqA10HAjI3LuyfJX/kn7KXjZUltMHl1MN5NR9RxVDvoa/aDH2FEe/36tF1r9
nIa/3bqzkshEfysci/mndU835ifNlB3MXhczzu9mkTmJc1XhcXE/+/aJZ2tNAm8uyio+MVnRdtNv
dOWRJmH7KziuRlhxtEu1wutGVOBbFTNRAzfRZmSktLdN8GSc8NYYawPT0Onm2oH4QjPGhGaOkU2X
dF07P3029TBFxZjNjppqlfndsvWFxVw0//2e6xfuwPfPOT870jOMrNpMZ0XvbO1mVNvcDPJBeh9z
h3TeA4T8kIHts2C5p8M0uUXsGDcwMLrJTRe14Z0OIf3Gz6CwyfQSBSAxfj4u5Fc684DvMm0RuDxP
YY02dAmmcj9bj2u37exwiQcDyegyWxOB6bUTkNcbs0Oj1dOg5zi21JIJVO5LR2uEwN/5sbu6mFyY
3P749mf1jDQR3ikSC/717ech3PBMt/N4XE3tXZm+azDNciesFtFBVezmuULSpbujL3knP03ID9Bc
Q/iUtd0Qb3Cv/v2nubTz/ri4s80gLLM01RMubpbR1E7NyY/7vZ2cWd2H1uLvH3dpmTdVHYoEBhBA
3OL5wgp7qjF7TXiAWCO1CxF4w+K0xiCTqh8IHXHakEQCqMqv0HqLBuW9J1b+UbQbzY3caz+NdGkr
NlkNZNISIWwQm/Nz5SonQzxqXXLk9DarvxlyYErWFgJLOiqaA/AKWbHnEdEjEGCWtLS51RjxACxL
3o+H+D3ViHGyazruOmvHMx5eiFzSDUEPZfMqGbZG90+Z62rgdqnKs7iBwQhOrBAX2YZJSC35x8Xc
B/RETItp09nC8NBqjmo96O1j34MJxOeDAFhS/QBV0VZbKE7uJzuRyJLX5D6qPBxOzU58Lonji90M
TV21gZj2MUlEqXoC7ggVKhEmU6p/0XI7Bdcy/LNj7gYYrQcAnzO1Bvuyp++Q2jZYUhExbadb8hCC
Q+Onz+Y9OVyTX68tN/TyPc7fYlw0uT+MgjdZf/7+hFzSVvz4Rc4LgakWgdPxi0RPrafhODgtpofZ
Vaj68bpfple20ssvwLcnYF67vu1dTDcbUYlZm1CsUQXT1mfzCpYUPF7k/y+qtR/f7mzjlvrYJFCT
b1e55kJ3UHjXziy0ljy0tLz3Vw4nX/FGZ4cTUxNFMsfoLxIBd7YzN6PRTl0QCA8EvJ2YmnTGoi0+
ch5LeZ3nCzVdmOmdlXHgc+MEsCm+dwdhWaaiSCDFykVvlAterjxCvOxHR1UWVn1r/pIrX3uRvXnk
ejw0+r3O4HKu15PyaRqXubkwRC85LRmg6cIC3S6wlhOlW++GKX5DjjPbSKCGmlMFXCFamuWqMF4r
dVFbNudOOPji4B/B17mEgSOaKJqbhuwVV7cTQiprfL2nzAZYyomfAYr2OzjZwb3lFycnu1PAUhUe
4sOsWobxglkHM45rQqRLVcSP+3pWRegwkzVI/sJDiBcVo44HN4ah3ALerIca5SPdX7NwXOLw8JEz
jQd/ECXf2dJJZvCMpWeykwOscCcQdpEzbIWNvpB1GwVW/3TcnO6Nh/FOnu74CU6ya76EfyqJzr7I
nerd8nHWBQl+dNMRs/JuvZZLSIZLpi/dfgZB0FHDyDx4gbrKGFZd2Wq0+c3957P47y9wngqXKSI2
FNBzD8o+eZS20h58kGssYxY3iG+f+j07cvreOupCZOyJKt5W3GzfSE60kPe64MfmPl9Ju8706jto
v8808G91n3XafK08vpCN5XEnvtM72jK9QvKCFN5oHJpZPTyfa0XvpZbk999DP9vWYXsLpgbA9AHJ
3+gkypYgtNrGJFLSlrw3Xoil80PXCByO0dH2yFQ0sZt7cKVfA1vFaeAt2qLkXTVQXfInm7ASoauR
v6ciz/i5pE1ClVttLAsPvBcNUrSBkehSgggMA9thimp5EyeTEGNZ6COesE9vgsUwZGYdnR5kb1qS
6Q6QeHFKfT1CbI89GV91enwP9N/NrIgpkGJf3YsvlUnfr/psqVJrdZSGQBQexGgVJsAgwT5tRi/1
wHw4seYb024kdcgJbEYxBX2fv288F858hjT3xTn14Rwm5O3nXRPa45iL2jFl74yestADQ2rZ6ptk
V6ZdWD4ZGqpqM0Az7DKjuhwrgFe+kXmj4Kaob0ib4rBlDE6/3BybKyesC3UKai68snMnnB7Tecug
ERutAiSX7CNtkwW7rl7KngwT4EhuIqMzcMkYupXH3lxyJCZfeFFrV4KCLry+Py/hrFSaSoJujipy
JdlwkmCtlJBCXTPdZObCTDwZkI6IBhTkVn6AyqFylitdAOv9rmBvKNZDY4+9g89ZLenpzrb4YB/q
88sAtmDAyoincaFvA7+3HpCndKB/OwSd89YYrwVCAslAiQkk35yAt76Xzz3jiivV6ZfH6ecK9UMz
d34eOgJ24H/trJkzZ02p/JkUS4H3t9vF0aLDJt5gY48/AhI8y604HTpt2RYP4DZVwKghbrqAdlK+
TTGFK/ezXC0l1sstRQg6ekinoJewGzXPmb7XNJxtcYd5M19yQsnITnN1Wk7ieOW5vlBQ/fhS/zh8
dd2gEvSbzCrGlhonBG+Dok5dNfRPRdlREZlcOfARlXBpradvQk43VbVunFVxBbHfQjVVwkOZIt7K
oYsCvkxIUDOl+W2ynFGAZqi/SIHq9N1bo3wqH1rrKHA0VXK8EtMmQ09FSw894bg7ictB2SKOM3tw
RY5+CDgqqPMp+XcyArko7uPoLZJ2Xx7mE/Iw2r4km4fOUX6qJ3+wvHluRRcb0hGSm49Q421pI2Lw
/tTlYz76o5sROlCzXEr3Xlrei8YqrgF3fAFZKnnBf+cY7JJolYweKDy76GL8+pzWTXNXxdQZSzNY
HuWtkgHw7wlC24jhR6/dCWhMVGHZ1DTY93q86PQ1MHE3Nbf6rCMpnAa7Y7w4Fj558xC0Qb/qKZzI
e3FYm9lDou8S5U0w7vPyl1E+C+O7gIzUDA2Km+eObHZ1JUobOfwtDB/KuD0d/2T9ZxHITjONtlVv
Ql4SITCxtiGWO9mtiXIIulZP5IRsK9ZjPy6gcpNRg1CIL9T5lfWqdXchMPJ1ig08z2/LxpXTt0i7
09OMGCfLLuLHRNuVNOZGfFchHNr4qY83Jyj9lfJrrmV1v1i0RouJ/O6k/zIxmEvBQyURUvVqWq+m
+VrIe3F6h0fvZhx6SI6HML83G9nW2zu6nqmfggo37ztlf0rvhfwtr8mTVnkiJMR12C8JCj0tCnOr
HD9jbKUCnNkXMxBIpP9zKtYlMiS8Q/U+LrZSjZjJEeJN2/+2gt+mHDlt82eIPvT4kcRtUKu3R/1X
1fPzPQriCzYWQ705Su+m9aiqtw0UlfR9St4TgmbQbZxu9GSX4U69leKPmb43WQAm7nptkQWwFqRD
HFx5kYx5q/65IiGtZBtn7Vfm6O6z94gUI2jVfS489OvJx6S/VK0/henL0Y2hrcvYzXO/Me7l145i
uJn7JnUPX34vZo7VPinS20BASKKvkSPNSkb2rv61VFhIIYlClyJxOVsLUEnalVZ/USVS6E3WHC+y
FFMbrE2OBU9hEIwEcV1jOqpvBahf8dxDHHmiq9Ah2c14TNpHWTxkyo2ernhUyOWkLI9uOJBa7ZKZ
E7iaeFF08A9cKztI+lZ7NK6ATtS53vrHraLoEWV6tmzhZ/VYNRVacCIbZB8bK9EZGK6cUvu4rECP
edoSzHB9fGbCURhEB7p0ko/6dlR+n0JPDg+W9Ai5Q7Xw8Mh2dji2d5IQ2T2t1WDTYj8uYX072ojY
fAZvaKenEtl9hnTnqr/n0lQGMS3qKFROlsnM9mcZokPDbiHzz6OQE+ejjcQYm4kAopBZ7n7HeX98
nhgycalsG6VdPCQci69JGy7sGrOm9z+XcVYNScEcHh1jVT2+VSvAIK+6toWKspv7g8ZKsU/1lXHU
JerCj088O98Y+pBPpsAX70MnI7kWWrrhwk1fWvSjZluBdSN50mfkXlMyX3KVfP/krz//1gIYzXrs
hSz+l0ZqRkEG2s2A+se4hVSHxQBijduEqz7AdWHjPO3gjl2fOVzwtvy4irPntx+qqCN8eW6in+h0
chhDE2K4JPNhr4AehMcnQuXDIZjgD5hxO9lWT688AcHb3yvhS0KtH1dyVuk1TWAdx5r7od/XbxQI
B+OZAMjfJAyrTrf+F/x0XCJST+EoX3mNrz0GX9Orbz9GNMhmLw18+Hw01aZtczctdSb+zVNxE2wS
KEp69D950k16gDT/DUW2SAj8+dYllaiddDkM961mw85kzBz69cm1Hsip9lUfKW3J3xgwX2XbfRnL
/rFuffvos3NPmcVWhxeA+THTNmkhJbi6nohA1fJXVX8J8CRED4JJL3ajhTdhv+lm5/dGin9J9RL1
3JGXH4BOkW6GofZooyeqL6sPpvw0ZJ8JuqJTteQfxcOvsloZqj8hr92d6p2EgljdypFb30YwdxQ7
2FGeaXvah39/nLRLteD3e3u2oilCIneWyb3tPrThWZyW2WOzLw+T5Ve3FvKN+xjtHfpw4vBu0he2
XXRle3lPpMbEu2ccyqNHVr18axyKym5fKDRSPHelkwLffYMAju8xR5yHgLunBLHN0o+esxc6UpP0
VLxkcydUQa70Tnqg+PD373Z56WCdJmjMFDUkAD+fG6sdchmK+XGf1lsFyLGAd4Z+UDRiBzPdsN6G
3Vtb2BVS+Q5QHprTf52eDVKY/n4plzQ1JkQdzoi6Bljp/PDSWKQ3SPNIe5ZXtt1WlO/F07orVyNF
v+JKS7Iq4CMjRqdqcWNpJ504LK56eRvpyxO42zH6qMsDk5Mj+5ziJZYn5FtN3ITqMxTZ0NzG3fIk
X1ls5Lm/+o/H/z+XfX48OdZEyJo5s8Oc9A3TCTIytZzid4doW7crwVU6WFWfIJtFhVfx1C1apbJD
g5p2pfvH2EezUHgBqUnIu/5+Ry8vRd8u7ezHJR82r1WDO9q4gWZL5qqT0SXPDBDGvy2in22/+m+W
hK/T0fk9+ZJBiDozEn7Pn09VcEoGlWAhxrv0wIdEtaPqN96zNLhR5G0prnJxiXaVPq21Mp81eRcd
3RqYbOxVqlelOSFUS1O+l05bU9pZmielTqb/iYo/qbSCkZivYzdgL8GbAZcuNjlSLePGn41CaABT
Oojme9huJ8OtND9Bx0xOK4YT9CjEZGaeZi7Ynq16NZabetw1TOYWwmAb2UZoHrTjzsLpMz4ryqNJ
80ggCjtuK3gvtpSjTPeSaxMseV4f/3azztbPYEixkiWYAsGJRARUeXn9VgLIyCz2TAaDdK5QylMf
Q0NYx8f7sV0jZUIKFduN7BN324VrNYe37YbhVV7DxWeIyZKqqZIIQl07W/wCcRyTLuV8w6Q+Y8cG
zOYlbrPsP0aag5BDHydv7rBdU1Fd6BjBXPj2wWcFnCCZiaFgOdmf4hXNdJjQXnebDsDY5ZXlhEwh
S6fBP4Je83i9mXep1/v908+KuTrtSmEo8Ybr8+rDYA31o02CDOL86VdynznXKG9fO/Q/HoP/fN/z
7vKoTXXSVnxf/QCo3h1kZBpuI9zeQtrlGW1MH6KZlNLUdHrZBa98XKQFGrzkl4US34n+TLgicv/K
EnJp7/t2H873B1VKzBFlE/QLYlecubdqeNp971b/QqJ6f/+4y+/Ct5swX8634qnMhbwvB277rPZX
a5+7UGs+KEFk/SE4bUc+RJ4VOx/hn8GZxGUoemRhqJvgpaFwoCEys0KvPYqXwBLfH0X97BBbCmbQ
ahrIgtoLFoFq1xkMlf7oBCUdfgKKAhjMNKR6AgV5NwI30LeRk4YPETS80Mu8XFv1s7p9EdYA8nA6
6Q6+lkRAGo//zo/ca73gS4huOldkgOri7FE5Z6xHZEe2nQ7gXDp6lXWIhDueqG5BC0+77Xs7UlFR
+qO1iDpHFkioXKnbGVV09RR2aXP8fh3zn3/7PbO4FfVchntcQ4ws0BohH08/K8IUXMt0FCaUrGLX
6n91Xhr+8Sp9+/Zn288g5bI+KuNxb5WrfpYnZDVdW2mh6lDo4kOE/VvQ3wvxZq6TAfHQhsDCanoE
cjJSjhAgObHqN82WuM36Ua4X2dw0Xgjyqgtw1AoGCW+rhhy1xjs2j8yplPB2UG/TfmPFK22u5RzC
4U5+X6zz9L5MdtdmDV+r7j++IW4LfDqWRuV29kRaBIYeR7n5gtKQ7OXIIpjQ6j3IGHeUq8adA3G8
Y8arsu0J3pxUL04dJL1ENg8o0nQv7D0SiBuHxdUKN2g3Ta966fm3fjUcmGDAAldtXbq77Qr9Fpqn
l2iCiIEjYq3q78kITXkOpLif8pvBK+v7VHuaCrp/XlstegVrGhDQWbh1bZm8vB99++ZnT1SU1CdF
UGqgHWvN7z87caaxCV7LuYDpzwtJYanoRvtrZ+yLA1MDuRq5gTi6tXPzD6GyJAC2BdoBySXh/E52
hPfQ7xxK+S50Zqi1eH3znTfXf/7M//nQsz0wEYoyNfMS+izMrJMvzZTLNFtzHng2gShQXt4dyfdw
0DHHOO1ur0LVLi7/37712TaoGlmm6kLOOvJBLoMLyg2K0Ze4ZtoJLgP/K+v/lS/8pQ7/tl4UVqYa
REpxHBm9+LiIQlJE59q15QTAa8XYmDwSVOewIp3pxjgk4mrw+t/Tm2jRJuS9K9SNBqP08To045JZ
hlSaf/8YX/27b9fWtaU+DGEFaDFdpO1DlLr96I3SWiGS6oTn8LbLbvUZdjtyNHFDXOI9SoxyWA+n
F+QEpop7eJ8ojydzJVv2xMTolxAvT8LOlF01ZhfgbblGr7rYjft+0Wcb6jgdRSlUkUdJcBNPy+Hl
FOwb5jgeHuq7mkUg9+VVvg3GvZB6VJZhRn/wxIt7bclCS37hYSbGcZ4ColXC0PFzLzDzzOyGPsZU
G6/HeF+SH2XYqPrlXWLtTpUfElbSuQFoX/2QQg4nEFWjvhxOdtpv8XqspGV7/MyCwg8o1yVMx1M1
O9Op/IfHGWFOammmrVijJ249WZeJdKPwbhbzKK9QXG2g/5eUfpphQNbr5anP7ISmaX+rGLdldG80
y3rRLBmAutmQ2HV5q0gr/XhTMSD3gvRXWN1lySrM9waGZUxrR7/BTWyz8iLkVXQ/Ifg281KkmLUb
RR76d63xY1LzdBurRwSUYWJWaIa2Tps7gCJUANGNVE4ew8FI98dkO05+VvP0Nis5eC+7tSbdGvIu
VhY65xXN57BjaH4eLkjeCcWFeXqzSJZAGBFgeSALeMmIcXweCGsIbfNhypywd0J9afBCmNAX451E
DT8ZTzED4b+/txeLdRgd0MtNmQP8ud5YS1ViXaYa1y78CW2r4Vqz2Nr9fGGhbBhdxfL6wiU8z+As
eLXcMS+VGd8+3jozjQjhmEUSAWEP6kIhogIuk0PnbSDVQXoRw2Uxm3Q2ejUxNNvXndsYt8VrGLnJ
a/rAnHTY1qIXV+uR7I6hC5+a8FeNt5RgJ8XTKIoSYmHcdjc9C9iKOh99jk9qDvnTSzPl2yTRmmzp
oPcr4yYimfT41IhEjd8L08Ialsb01kaxK8HxUdeWcCNbK3AQpOPGuadynrIWUOxuJ+gAyV2BnZhc
peKhAfGsuUX+Bt8OaXZX+DrWJssX+mWkLRXOq1eh8Bcb5t/v4VmzQBKz1AAiIjyQt7a2XooWIZnF
vqq+zHqg+P5/gRCZ3z/wfGk61qmgZoxYMbN6MwbwN7pah6El2NSgYxG6Vsdf/YpnVVPVSMBJax6T
Wcbb3cUl5kEdLseIUozkv/+iOfp/+UhY0SjxeTfOj89EIUayqfTzk6mbzkz8Qbq4al3Yast4c10F
cvUDz0oGYkZKragH4WEgrUWg3oWT6FuYQgRyuDyWLhlV0ZW3/+LKrvznS55VCUdjwFcW8CWJkvGD
p/peWdLivWHiRBuuOTBrgg7iXPnQC3oXjefn3596fmCuy1oaEoVvOit/2+J9EhCHuslHd8s52lak
D5bW6THWPfFAssVUo5bG7HtHBQHmSPzM9i20eQI7mz0sF7XzMlYnYx23m3Faj+EqNBC98qo2GSgP
nazWNEBi+BrVf5rsUdb3YGDa+LMk6fKkvBTzvzyQCUcyQbQUgvsRCwzZcfqCNQUAQ1UuU7abdIRv
vxVKYkg+2t2cs0422SFPFnmyEad1nNyyVxnPENWPiN5mdlF234BlQmFWHU7Ke9cMTiV0vhkQVU8I
5il7FIhIPhmtbyU5M0MMLif2xGaVz1snCUJvNJnF7XBjTYAnbJVmI3eJWrHuX6SeWejRNpK7Y70w
wnVerrM6Y7ljksx8ptgKhIoOO+G0yaJ1M/VuzZYWCY8NIojSa6aFMa215AaB45UuAFSwf5YK1qz5
RNpPSg8er5+lgpC1rWVGDMZnX/I80JILv4n9HkqWsikPxxOBNQB5Uv5+b94Rin7Pj1dBGZYRT5BC
qTs4XRpEm0eLcchAEpNnKn5q+CaObtnyRNAUomdMviDcWtJdO7zFMvuA/pAJu7S4K8yl4U+bBHnx
UkKolN4ICcnA6zL1FKwG+j2wBwUcFQlRhn/CEveW3+gLMlmJ8SBSqf6EZhq4iJ+zyR1AzdCu/C1K
+/Dp/3B2XruNY9u6fiICzOFWJJUlBznfEHa5zJwzn/58rI2zl60SSgsbaDQa6OomRU7OOcY//qCp
y1Sx1RtjlY47Q4QpXsMewUCn2ZrDriiPeoM5+lOQ6fjJ7E35viKYtG5PQvWYIq7PoEpn+PD0patp
Tqk+muK9EH52xXuDdDmmmERo0V23GL+AUM4CfxMtMPnsf410xVEO28ELZo49CHI7LjAv86m218rO
24yaLd6APVKGpXACrwlCzXlTPuuBflz8bENLoqgwJzGcIYQuwFDdvNMPomHD7k7hxww33a8kXBj9
DreVelsJC2ttyTbDf2PvHUaaB8xB3GAjbTSFf1WFjwW8vGgtncRjSOO4NO+8lb9DOaY+SmwA2JmY
s2wj/o0pUERE11dWfTDAUY4a8bE2bOd4WE14EDFxGm4i66iemi1OP8O9fFPkt3i9eLXb4qz71BxV
aq4lw5zPJlvlD+M+c6XHxwRz2Gsb8CUqJ88IR10+GFxY/1DfvrUmYe9JUWNB5RzmonhTzzX+sGjl
Lal25rtAsLHm4AaLYGQx+lgxADGTwrUqmy2ztIJ0WFsv3QISHN+aC0XtGh51ySbixw2ede1jqxZZ
BT1oNtE1VBJfC3LxNpEKoYK4dcesF5h6ZLdCt7CsJaJckfHIveTZvuHihES42GDPyHy8oddt3UBe
Q7tqRWcanOTuGvkLL8C/lhzjME3SVFEjThQ77Z/bj+drsSzHXnzyymVNvl7+VJQHP95k7VaWV5V0
zAz0LK96ifkJTbdq679hCfJtRsv0IDCcwpsD7Y6D9Vl0Y26QQm0NNmvdxbdnfFCewNvEbkFANs7s
J7xiyL09qGtvF047XTyW09I0N5Jwa3nPAjZKmfRqqS9x/tCLT34C/1x/jXRARuOJyZ2TiPQAY2fr
FV4zzVHO3gPMsyzpEeYN4d2QW/R+OaTA590G0y6p/6wEDuX2NodlY+xFrHl0eYk11yrTDl1F8ikA
0WCSY8yICIuaxtRuR+F32MIZ6hcJNk8lGcuVmtgBchIF9l9Xn2T/q45/jR57aPWcNLsQf7RgK6gb
s98U2k1Sn0Qs06zkQNaLLGz8/FGJ7mLlWdHmqRicyuxrwuoiXwRfSrZN+4VFKDmxjDg5KAuRd44z
o7DOrSfmSraBWa6gvYXiS4fXk6T5e7PS1xNUsYZAlCF90aOd6K8xkJZVomvWOFp5n2q40mfe0G6O
nhfWBdwpuXtoh22dvfObrPdYdUX+FAole7irzJN4sqKX/EUVlgxtq9Fhvj7TjqAnQb2p+0X92v+C
E20Zs79WjgdTiSx9vC1GntoijFxZX+sP2kH+Nf6CMAo63eB+pz/yz7DAQGYXvvlYDifMc6wJTtZW
H54960ZWZ7WyZtokhiik6UDGZyKEn1y+EAvFNi2Gxa5kOEXvKOJqLF/89LXtdpG27ZHBxFG+UGIO
d2ubZZ/9eKuXG03b9dE+N9YlfCnzFIaPWpfCtWLA272n8uxD5liPnbxmG3tDLysY9ug7jbzOJUCl
7JjgO2Z6v3zVCYZ9+hKPxxK/e+YNvd0KsCFpDpqbvnyTgmWkHQQWj96tpaFfF4jBdHwjPDosEU6h
Xzzm4bgcxAnSoIEa4rcnfJErvyha0rYGTOcSY85LlAb4k0O+9iQw4rqx2+iTjDS7apDV0c1X8U1C
g4+juW2lEMMS5E0ihsUyJ9DJGj+zcjuOBBMaybpI4PIKSIeQvBa8/Ql0Bnw316FpziOVEfvjgqpm
l+mrNqdpXAvAW1gh22zafM0+N+roOVrUbR3fyPyXuB88FuUuLJ1Jc+Rq1RJDH+9w2veqZzhPfJq2
inqUoa+8a6rMUadfnNWGvEzbXZV9BPpzEx/97MUKPPq6Xa3OkRBByK6C195LCi+89h6I4n0oCtv8
mEEGAzHEPpxMNyQjxbgdjTfde4jjm3DZiS8a2uH0IKM1GLvbLPgyu2kVGwes3KXxQSy33EWR5G6d
PJT5hgwUGI8bFedhlbT6LjqqrOxkegm1Fc5bsnrIo4feuCtxLZeXFnZjXuAiMDTVFRzBrr/zhr1k
PSnG3l/2HSHem758Lo07S9wNkAGa8FZlWyad239K28eh2+X1l2QMq4QIyfKjrwxcEwmdbN8L/13C
ra6LI7vsHq1m5ZmnIHqrfCAb/NHHzpEnjOocOWSjeJoQkE3mIVWQrKnbPt2N1u1oPYvZTgT8VLaZ
9xEFq96/q+pNw+kywnD23pXyzrLeTeDwsHsUys3kuyM+p352WxHpnI23qrrL+32R3jTKr1DZFP2i
NI9xuNH1V48iXskeERVJ7aHq1hiFlsV2ahlLRzctrX4wMUreTQRTaURvrbP4WATbEPsPDbfPN3VE
d98dU7ABxceSas1bJR55aNVF9gb8oVRHr8T5kF3rFA5PCvm2+VLyMHujN8C0SS4IhbwXlYNlYm2y
qc1jHp/EaGvgaJDc+80x89mgNbRM8Z3FMbEWBBw/XaMHF2gWkryEaxzMSQLN8Bq3Owsf+GGdKBD/
gC18hx3B9prdRPUqkBO9B0JqYDJjfyzscvigE0Jx8ktBpVDJEz3N4BwXHfyhI5SfCh+b9ztX3yT5
WWhesY5YVLKGvYEj49XPAQTNF/9JARdh7EUes+5hwsIjjyWnpqTKUIsg1cO3FYxNe/OBZ/pZjG8i
IEaWCBAQHadOhJKqLwRjXwu7lNpb460tGD9zqmHLJ2HkDlm3eMbvrR5+tcadR8yy0S7KnKENYm25
fDa6DQqqQNpVwudoLuF5wXYmiEnYQPNMjVexqeFKU62Ht3LPWO6U8CutcGUotxF+5ObJ5Ne3d4lm
W8Gbkd9VZKIps6pQFq81sX93znOloZKODltSZrDws9KoZRXQqQuSk3RqmZAh7MVYl63IwTng3Zjs
iOk2W9G1euzCFOXndc/qMblVGxFyZHJSDzKHrJt8Qp8dFmgyyYzjfKG/AUa82rRfmKT+vO5ZZTWJ
AdIwNeS6q9G14Boda7RcmLyshBdqVeo/TBaTV0V0dCj26S287+zkGW550HbmRln5r0KyiFCqdHuZ
QAW8h6zfOj46DPTYSLdXn9PfjejP+z3jZgRkoJvN/H5QIrWuvy5uQFT4JEZQKiZjazR8V2CNv3ut
n1c8Q8nFaOxlS/Npbkco0EzBZRsasCXBe+D7klY+okIRrT86uIcrl/57bPrz0medljrpYZIp/FhZ
d1TITBhpGdrGM90pBNxeoWpEq0DiG4x32GovEV7L4fL/oEz8eRdnvb+vGHqciNxFQ0WGjJuIbY4h
+j1oX/1SrNfRSFqMOO6v1f0XhuZcGRcBk5rfQvZx9vuVVuwDT4/++BkfyX1+qN1soy21dfyYH2TT
9TZztGEpLsvb/2K89Iff/bPR/Xn5sx/eJD2p5EXMXvArfKY62fr30WfBRqC7lXyLD+IizuFviadK
eg4LSnlvZrhTb3GgVLdt+8uXFVelJxmqV017CkElahQmAYJTmF+Rt8W1lpS1tTqtPW2pBL3TEBXU
Y5faUemNYNYY5ObeqRC2IwPz3Dt68YT9KQbW/aNoHcfOsLPK8QFAMDsm8UixFfnJ07CC9A8oc0T/
gL6rGU5jc29i3NvLr+MAQN7eK9PRXAUt0hGUDseGlrM61NCGot4xfcydDWXrGTu5PDbqXpuBmPou
0HU7Hh/r8ndd7LBktWGCjU+RwbSVc6Tzqnu5pZ5H8ZKov9vis2GsH5Mj/aYW0KICz5bkvdaT7LDS
6/vI+KiivWielPFW0deilC/k8FnrTmF2zANrYWn7MrjpMcaF+kh1O4uae2lHW19ouxKlgMF5TUnJ
gQ4kaFfPWE2RqBf+LiEagtGlC2E1bOUNZuRw7XbJR/s63WG1Ljv5nlznkYUMJrkUb6ZpI59qYDnK
/9+V5xTr7CnCOxOQYRF90BRUH8FH/wuFTfPVjsuG+aKwjA1yzW1F7Ray/BRBZzBHxosaSnvv2eOO
rHGRfpavAQb27YLagHeHBwc0IataqubKireiuTG0RfE17xzW4NCLVshT8xs1eqxHDvLKLr3HBJ52
u0Wek98OK5XyHTe1ZN3viaGNPJCDZNuJ625yB6gtr9KjiWx1F78agssobZjcloblPcB8+AkzUOLF
4tDpLEJlkf9bthg4MkyeGjXFvg3wbV4L1KzewuK/Vr+s4pbZreyv+DMB5s36onuXCYqWiaxYkcUc
B6usWWqpY07HPLwP472EpAp9zzvhw9UxyXdWfmtQWMIN9Kp1ke/8LCJNe91Jd6LqQhUD9rNxECZq
+zE0P6p8lwWH2noUS2Z0CI2IPok2dLRozHJhqxtrRKJyCElz1yHwo9yVWSILquXoWX7FnA87hdvh
vvpC/jelToXoWMwXwLHQ4eJPsZmb+75eZ8l2HE6BiPdXRxP7KXjHRjgp1ROSwSLeeARtNJuCmJx6
I9VLOBRavQQWrFrUTJUjKdspc6E4TckW5pA/53QEoFrDQgZRflCnk4b5tOnE8m1NpeIbXwIpXAoB
4p61VkClI7aGUnxKGTi2RYpf8F73VhV/hsGmhpOs7C1mJcS/z5A/JN2fmxggIQJvXbGATsix/VnQ
WIPfakHZpCcERXLqiC7jtkojEd7WwqXZ3XXZNpvWrebm3UqEKa4vMb27wVXSrgM7HBzAIFIgFbwI
g2WS2GmFtuyqYOKCe9bPuzwbPU1SLkqtWKeneiSdb6EsYw08asU8HAV8ZU+pW+jQKgCZ9PSgocB3
/v2Yrt7AWd2n5Gk19lGXntrRnrBKWZYYE1DALkGMZ1PwET9DyXToLxHngvdfqTvl+TX86zWd1X/9
WJdin7fpCYh8squNGWxq5OYElb3MdQb6HLFyGm3pGevOhBFQMO6mE9xWdH/P/34WV+/lrCYMxVLV
x4Elo4DbRmt0ua2bcObp2CbYikRUmiNilYxqxOELHB1UyoKx49zDOQfi47/v5sIkGxU15gQqHsgG
1qhnbyZKyyKTgyw9CetsL/wK+eTW0o4Uq0/xRsYSa9zky6lcWLfpx7+vfIFf8vPKZ+8kD0ZEFHXK
lXf+E1HX5iEQlsg5tGHZvYTv/n3w2Wz8XYOkh9DJTQJUBwCeLMGT5OEongqDrWHvb0inPspr4ZZu
Sr/HFOPft3mhdfh5m2evaxpDtWs0HtBM0+8+x99E99jWIXu3yEKahfUYbl5jfeELdmHBfn8tZ4X4
5OXJ5Cd5OuvHJ/EpsA6q1Tr+/4QQJpRF8h4HmMpfTcAKhbnpxRWFhKi2bk5cQK++UP8I4h5jW3Pc
BHSUeb0MdfxEvHcruBd7pmszJKHCabs1cRKVPI/BUYo3E4w6ZZ90uKGvkrgmFewZuW6ZEhqjtjMU
sE5GcSUOsArCXxN6q2kt+I+aiM6Ng1fattmxdWNU9gGTE8QTUBJzHKDKGvu1cZlY66cS83c4xsZS
YrObbrzmvo1PCt5xLUOGViNcGOVqjnJVt7KF15yGUVwibMATPe18Zn8PCPlhE9Wzuh/JgcpwpjPX
jSbZWn6TcxgWs0E8k3VzM5CTQKOXo6FJVWwQP3vhVhxhBcJlzT7nvAvJUbnJTvkyJIwehBve9SJV
YncwMP9OsK6d3uS4c/z2Pmq3SryPwnuPxyV3713wLufHgGLHUH5X6VtU1HZIonwYPMDI0PAPJd2x
WNV2Pjw03TH0SVFgTpK2q7xTESQziWzkhYifFImS+uwTj3JiwqwozPcoRj1vCfHWJ9CtuDWs5zxf
mD4gqN1+1ojTi3WK6ZH3JHQHvOh7KJ+iw2wyXAaPxl4hkRPirvheklQ7m+7vfPEmEm9TaSV6ro4b
gLAJzaUO+mn0h2ywzWwdY9mY979r8jzhKRVuG+IhTCmt263sWg10geTJtO6s4CvoHIX0toqQLXNV
J/i6xPtUmcucHDqVvIqSbSNuJmMX0M6399P0xjjImNbV4FRfoXgczbU1rYcRYik/mq222Pv6vU8l
bFfYIEjtWk3wroDfg00LNYvypImHlGWZ6lg9ya96j18sDq2+65mbKA8XebsyDYTdq3I/wQEFe1zJ
3qHBCbWndK6bFz+673DRoK6QVrn6m6I0yFYTvr7MVUf5FANJiXgqM5sWBD6IeAaefvv1S0z4IXWS
Bgrur7CPUOStQUth1k46lLDTZ546CQ0KppsWSKmrpE5euWMosnJZIijCpV0jME1+FfonvT+I8W2X
POBym61xgiGDCEa7dt9bW8nKF2n8KejbBhtc6WTxIYwqrBlIuQSHlgcVc3E3wuqs3EXSumAiLTar
yjpF002vfIU4HggRUPc9srFxptdFNb5wggYe6/jImILZnaH5H8MVgiRTm2kARn5EkWro+rELttXA
UcwTehCvOEgN9RpZXP4h9Q4GjrjpSs1uGvlhhtq97EE0V69pYg/cXCvbEyHgOtKEfplayWLAsmgc
ddus+B+OH3wOmGRStxHOjEv2I5jagMU47m7jSYpXMlkixvLKfj0fG+dH/fed8wxQEHxYchVSd/Zr
dgbzKVv60GxoFcM9cbwzaMKw33D/fdU/jKu/rqrIpkSIwJ9Eup91YIdFlxQGIWYk5UvPFlgnixY0
VgtNSljFKfPPdtowMZf6k0+0QCMs5Yiy8IW9NKhdlQ2RGHUcS6YDJ6H4pWKIsMfAc1vsPLhYDqxX
GlViVXxHuhtf+CfV2gqPSn7bktLJD4wXAYOcLXV8vhi+1P4URc+0TfObKQzMCxfJF3okqI6pXTxN
q+yD0J/tcBS2/Z7wPDDLZBk9TYYdYjutQynF/GkoP0IFUXXpZMFyFJgnOTg8WyQEYvc2+6wK7bqW
174nX6sW/wZmOHIVXWawq+CXqZ29QlOYLCttOPwGVvl87GqcJZUdTjinkMVj5C5mN4Mrqgxb/hjN
cZT9vlraz1f5+5X+5y7O4JHCiPJaksoU/MHR2hUCrrhwwY5bCAlr0l4IgsmJmleZmQTbrsC/eo2k
P8NPAV9KH+Obcdz16A1mAmDnitn630vucuX27Smd4Sd9U1lCOpcItYtUZQCo61kfts+8jLkiozNK
an1hPwIa5nARqyuF0QVb2h9vST8jIbY1Z5+kc/2stVuI2v1EqJ4MLMmEE6apYwqLrrKRpNH9aMTA
kt2ACVAKVUmzSWzYXGsyLhBuf97QWS8mWGE7GXKV/hHTEM41Nks/2MjBlsm0hLPesmGKNJJP7QII
ZG5h7qJkJxiuD9hPP1uhQVrOsyvO8Wso3wXy1s97O+vA8rAsW6lkMc3LmYy0JNhrJU5JHYPd4Fed
IQB9rrKVSkEn3E6uWuCemNhauseLAdsNlJ5MwO3KuodGrFVu0F1rZOcb+MdqP9f8aPkgW0FOi+hj
CJu7MBTU3pEwE3YoIUoGO4h2ezdXnQK1v7rMIPclS7LlwDtmp1PhetN4sbeG4kH6gYykkky8n3uq
ko9GJgs0CBgM6JzYoERgRPmNApcxceC4qSpeKKy0PFpBmSiK05AgHHRIIJMwoAI+cqXgd5o7MK39
bMN3O/fdV77Ci4X6t5s862IApFoddcrcWcaz6+IgHSm75ihgspnm7Ah89nCykZjyYCHqtGyesqth
dHZl07zYVn5/Wmd9SjLFWqQqQYqYk/q6PHIC46RxMGrsg9xSWpLyyagXwGr2A1sx8+uQwDAbvN5S
/g3ps9a/PZKz3qUXlQCuYsydIFbcFFgjFByARMBBMAtgZOOrlL7Kf6aEZn4Va7gg8f55+bPTY+r1
NEVYkZKaAfCpybO4G1OwmImC/pmzom1mKozJ01dxXX4oOU2cR+TPv9fF5dfxzZ3s7C4sYUo9WRSS
k+ajMM91thXmqzgViAdpAUIHpb8zlviP5hsPORpWob/GZodPjmG419rJCwIxkgvp75EuaRKjt7O1
McpjqHnTlJymX9Ky+WTKJO1S22w3loepnDcC3EGcvZlkV9BXlXZTaavuIy43KY2/3ehO7eiKrc0Z
5AaD4wKpriuWbp68JdQ5cbXRtnM2gkVdvS8RysprPT7ozXFdt8fIcL3MiRVmtlc+vQtK9J+/6myd
mbmQqE04ML85KMj+fgXRY47ELUOqhKp6Mf4Cr/RBEb/ICIqpxbbjhn6KSPBPMgC319jW6oUd9MdD
Pnvjo5RNrSWOySkC2KbOI4xugKmyr8NDM+3U5kkMKtuS15IcHiQB5spEz2D6q7pym7dxZ0IuWiQb
PdxI5t6EMzEcfMxgS+Ombbdss5K0iTIHIDXTaAaohkDJDGPVUxRWy6jtFv9ewBc4qTxdUyfEhaij
v4O/CkPoJxmvJ8T0TPMf+nlKOzcNk9u9VeXiKqfv0uPDBsiYtTK4pKtna9So6jKM5jXaUMFwDDqW
SrKUW9sJWyZVxbLvF1O4YY4tLhloW9MWsYAgASnY4qI4XLufC6YqmHZ+u5+z1aWVU2KmiThPx1JQ
Aw7CoEegrhCnMEd0r6iRu5hoiA3jBNa+I21G5ebf7+CCMeTPezhbUqWgJ2mpzEtqE655CCVOkN3K
UNeTFiwQZI3DHgdqcj/WYbnjnKYQnbSDmdm0h1LqMIlAoIP93rhnUqEKB8XoGdHQMsDZMg7REYbV
DuxFWNfRQzPQQGhXvlHzwlnAUzQ0yyK8AeXmWU2WpZIUGeafXzBYKxRZFWMdRvyO/tS+1W9Bg0OO
re0Uh03khpOrMW8KXJ26kzAsleyV3qjG4qBdZrj9Es+iLfJobdyER/wCFCpr0dYCZygfZLYhJkM0
tLALlaXUHa3w1cqd7Ll+6VubQcUkuIMODYK9yza+kqN5M3eD3Z3JAKFyvMDpTawh2m002TX5Kwyu
lHv4sPVSG1zhMW2p5kHvF8KX5S+F2IE5IjMl2RbwI2mlsHbC5+jKw7tU4cuyQrQuYmuJpI2zCl9X
mcTzcWJvmO1AhG2p2wIn2VV7FGzod8r/bAQa57h2TFbXgOoL82FWn2JgsaNJ/M08W31VNimm6ctz
yK5oc5SCAc6fwSxzksndWOGABwSHUtFOG9sTMEUI62uP4EI3/+MezpowxTDKbgiU+SvMkfOlS0ax
S1lajtqHtsJN0IUg49nqtZCYS0UEmXMS7qIq4lvpHBYPsMARskZNTsDzlQlOuQEVzbSnctqW8wbQ
g5z4bgsrcZN0H5kIR3dFQq7zX1gXX+iGf9zKWYXZtZ5k1aKeYM1wqF2l4jDdyu2+ptuyoNsOq0Hb
dvi9mgCUCRO52fru6m548Tv+9jzOducSZoilFdwEgS8M06elmK57ZWkZ23yVDHvPvMk3OlYVCw+i
YlisjWz5773w0gjpx2M424+zzvBi3dOSE+bncIeCQ6puM3QjorKYbaspK2F1a+sG4dnq2tl+8TCc
Iwix59V1Q/vTC38jnPdpEST5zFXQD1CENyCEtuYKh9FJGVhd/e4vLnqM8chchCUFAvGz8Ykm2aoK
PZ2PXthpOAG+TevZTAxIwYHnDp5783/7hd+uefZ4pS6tY1HhmiwxEMoFqpOVscIRhgLKtW6ta7Zh
8+Zx1m/iif2f33i2ueRGIWVZCfkk2RQbYYE25LdKKu9GvsWBGddHZ3pSn9UUVHwN/fDfa+mCfoCd
7dvFz3cVTSMAyoJzYzV2sslJD6/zfV6DFea/LVunW5C3pvALQ1AZsL1zhXBDERbSFMsLGQNOY9sN
G5HqmN0n7ZeQzq90cxe3/hn7soCPDdMyzh6PYdaTnvkmRKwEC549tCjOL2+VOQ10WUKpawdn09Dc
CJg8rNLkQc7XVwGwC0NT+fs9nD2lOJWn0QgNuoabaZlCPUiXEexFu3atX7R2o1vh0oUzLbG6SryF
HZPOcurrQ/aLpdj3Gzk7BztfCryo5kZgpVk6vq3bwanTLRx0O10NwfKXvgi1T1394+QOS+ja27jY
aXy7gfOQtkYJY7NMsXbLgVd1fGl1JmE7IbuLyYbYpuqxgDCPOU1sm5sYHVvzhFIKgaUmrdV9jric
MEur/T9ANt/fz3ltFSWlzljdms/GVlpp1MzdNvOdNFkN6hohgKVtYz4kaAdt/JiikQMyxid8CYLk
4eGyTa1rq/bSxvX9Oc01/rdtsmnESZEDVm2ygZ7ymuApAokYN/LWSR+qRQ8ju3Cnz39/zRcM+Ywf
z0H5edUsVqU8KLgq3OFqJgj9abP9G2Xdd+swWDcAAYQbNU5DivjR2E17FFOB4RIUG9kSsQmBLS2r
2xhqBCOo5cwDBL+Z0oPnKOpbT7XjyHAWsh2klPoTBMdQlmGNG/xahL3gL9ESwYa+vgnIlw5dxUJL
qyvzcP68JaoTxl6dB7akQ+WZ3fWlh+C2hyia03vvLA/PQ6vC+l0nLdKnFiuZ7DCpgtVEJSITEtov
7mApx8O1zVu7+KK/3dnZaRHoslFpAehG8StGP8icTY/XfrevzV3R7lrkMIMNE31axsFdLk5kgr2P
5EB0UMxkZStmcyeQl0dPeY2m04hBWvqctC+EiHdOXt52TBR1pp+EJEx88mL51GIenRDzkd0S+V4+
edkuRFHevKi8OtAcHSZU3NyXwUEM7TjZGrqLdC95I5bMX8+WN4G4UJK75o+3P8rWpRpBKqLMR+ux
wPSms5V4bUnbPr8xojW6xMw8dls5eYsNt6fWRMh0R/Krbh1ep+JoVhsZ2nKK2nKF1Azyk7VKh51I
HBTWu48UwqgyozW2j7nmYMM2O4EKM1DZfoX63jT2jfVgDltd2HQYSGIPDcS6CuKN5IrrIlqZ2iNK
BNhMMVgr7jOrpNojwrCIDMN4HbaU6PgSA+QbUoghravqJpROg/+QxYB71ZMKCcLYwVDrTxiHEDfB
6hxuA+9FK74yt5z22WOEXKc8/fsrvHxifVsSZyeWOYRUnyGLtXkhJof4UsZFdO3GfUqMuS0vG0T8
ZAKx+1y58Px5n1cS37+Ss2PKjHu/LRKAT3klg0rbfMe31rv6C99nPgP8VoPVlSteW/1n59FUhbEk
9fzUEl70i0cuTLQc86XwPnvyNDj/Lni1wpWi5YLSnW3uPw9YO5u3JG2vlBiGzRXazNpMHAGm6gr9
LIBu8xg9Xsu+uUTQ4YIa0cwKGkvjT3/4bTeXk0EPCUJLTyysFlg9d6rKSYJVZK1b4egTIbwLOFXg
A3Rbgq5xQgYiEtAzMHdkkULRJMQ5JtYdSqQbEAwfmS/o+SAxKsnKEm8A4/4LQP7yy/nfu/7T2X27
63HofV0S5+GhNDvD4kCA17aCgCsEbpNcwjLTRYtC5drruXbdM6Sjht6WFP48jkM/Jy+Gh/ExX4Wr
itEuq19xu/8mEOtin/rtHZ3nYfmNV4upUsxzJYgtzEkJoYQ1s8FTPmLYJjCwX/wp49W1CQn3q/ol
IUV9hgH9f/omLMUyZcC7v9y8lbjK2rqD1cbsAULOA4jdKbXzOXkD3AdXx4XlIKf591UvjfxYov+5
qvzz6KdGLtU++P9X9fBEfUJMpfGiUUoucyaSoP00yt5mWon4z+FFV6w6TA2Le6R2WKe/Xq0VLx/a
/7mls2qkCwo5UUwGaai/hNrFwb5+G7SVRRWouRNqD7JwEfM7cCOkBPVsZ5PMm+wx84tfcoxbEJVD
jiqWAnJW+9+P62IPrYoYcBAxrdDPnm1cVeP3cRowmdFmlK3YzFkt+u10ROC6nm2upqdyOe7CjyuX
nfvV8x3622XPdy4t0cQsj7lsshloKF2k7APjIMKgHQuVKBGlsPa112uzuT9hWX9fl1pEBMZiSZ4d
SeBnaep7fz4OLH5Je5fyG3ly5WGNarJKbiJytCqHwHeSNpzsk+BsiE7qYJfAOSmW9KGw0BCNOVb3
1Mz1FdQmKOOBsqpHXLzDe12+1dr9IK/SapsGKxgtWskuR5TcLoToM96F8Y2ePECoviqbMf7abkwV
lotJMJ/MuEu3zn5b3NaW6YVl/L+nQRh+5uBjce9O2k2O8JpFJttYRhSy2/YbxYC179nt70Zfwak3
QFUjV42YScJvIBRgrUtL2d9W3RchR7DKEEMVjtR/kUe2ytJoLSAuLct3uuZVXINDqvqRTHC7aTAp
Hl+T5FX2b9qJWcTRL4x1n24RY6TKNsahVqbseNdu/Cfr1FFefyXeop/soHsp1QeEHHdy66AuYItO
nseCsY2H+QTufeQXR+/Q6lP1iThjqWQHd3QVOZI76cup2OkaOj39MxswBAlWCVfEd31ahC+o4uxS
XaNebW9gfUPoHfmjw/AYqa8dUqZseDf4zFpNd7UaODW0vfoBE78BNalloC9ZxZzn4j0xnnKxrYAD
MibIJYYKcXRTqcfJX1vRrhu3Uvfa1rvEelJRlk95u+i73x71zmvcP0WqtsiSD8cvXbP/nZiEhDo4
qqTCDlAj/Zg9u+DOfOjH9qOIj7V20/QuruUdaxMNGAyq3BFeJ2zrgcejFekYwdvAkO4NKidlvS7a
1mfwmyDQK1uE9lfTP68rfLFVkb+gA5+tK6nT6zj2VSSYW+iKVnJjBHwQ1osivGv+R4VWrprYyau1
15GOuCHjXUSiexQGYqlAKBzB1tuNX9z1irQYmmPk7bT6NtZ+Vd4zJbfjJY+iUeMGt4SbWNyPzIOR
VsleRNjJPa5E6bBsMLWAXxcqj1Py1EavYr7B+gBbtOCq08fVX3tWO2YIFa0gFmNa6I7sAsO/zaxw
kWQYY3FLaUcG393UrEN/WaPSoNzX7xEcyemWjbx+Dx4GdnUIs3t/nS3RFOOIfsjGhTFt4sbtWXQi
7YvHrMafnkuVDcVGC1G2W1FzWZWVuRuk9cRHwxSkQDHitmjBA4Wtf37H/96E5csv1po9zyUVUP8M
VOxys+89r5s3DONFTNzI25SWuEBM/CdN3ox2xPCoK+xZBZLqiJmGYAUrcbTz03V3vD+A6Y+t+c8y
+8/dnDWQIdZ4LcEB8Yk0KnZap/BQnijzXX34uavMPXtWbFVEr47iHzwMrSEZeR+mhu9Q8S55e6gL
tLZXT8hL26oiKZaimRpV7/mkPCvJdkl6gacE2xI0eyWYC/xEqo/ODpk3TUvYnonbr/Xpyvv5+2zm
iXy/8tkTURSJEWhjxhyS7I4moqIM24dNUrpVtp6T3dsAfKuY7kTpA4Lv1RNlXurnb+T79c8+/HJI
EkkRjPiUu9NSW8rv7R0YxylGHtE7BgRPx7cjNzy1a83599L8u9E4++lnX6EeFVaZef+PtPPsbZzL
uuwvIsAcvoqkqByc7S+C7bIZxZx//Sx6MG+XZU+pMQM0HnQ36ilSDJfnnrP32vx0kvnGeuUbeOmO
AjvnlG53m6Auk1gwRGjg+Gat+2KKrEZ8tBzaI64tiK7xQoQjUj9JIWY6+Vg2b2ecSNI2Dm/O46Nm
j8SiTIFv/z7vX14pje6sqAKiIRVeuXxYxF6w2r4a0B1hXIXnYnlIOxsMiUwoelaRWXiv3ykviIGZ
OR6Hdna2FufTUl6kXnztyf2Z1MsD+/fJXDw/kWXGYyOP+QQuP1Fenm3hHeHiWnmkR/As/gk+M/rV
ODtg4iAgqJI94mUU4Fdu5s9m7cV5XDxHkhGrfRL1+a3WzNB8yKupnxavwiOKEo924JLYJligTEz/
i83fz4d4ugjskqlwyd68HNtVxdlI6lLL+XqVyym4GjKLdFpjdJpcG1Bj3oXP0h7WOQlTyfbqEGWq
n7+/Q98PP60uf+09T6nYk5mm5LdIOQBGianrE2Y9uAypRw6Oig7exnNoD3AyVwrj5aJ22bIdxWuf
8Z/7wq+78J8LcbHa13JPjLkq5cxuo7sRb187K16DwCk34wbu2S27D905L8XhttwZ0DE83rIrK9rX
4/+vq3HxRAZtF0QxU8Nbwdp2og2GVZqLysqgVQYLW5yrmKy8QN2IgI1xvGYm2vHRTu7oMmjjTgQ+
JmzjmyFbm/5xsq9gAOLJ1W+k2k1Dr0jWfnmfUmoDdSvbndAchNKWbwMTV9XGQH96Nyg7Aj82fvNc
0IQYqN8auxX3dO60xLH8vUZPwgruLIkQEpHMAfE1JMneFgTomF8T/TQ6EITCvAfni/o4RmuNbh6j
KfiWwmd4eg6pZxu5x3mLbTGe9d2+zYjrfBrHV2G8ExBzHUjS+veqo/z8kPOQmSpNGUXV+UJdvGDU
Y0Rfmno+Da/6eblMn3PtQzyvut3w0b81k94eC+iQQEFydWsmvLSSp+zoA9CSPShuRnxM9ViT4E66
HGFNkRM/XjnD395CJB+gUQlCQ/mhfH8N1FMSBlHOGcrQgavXNrphWqIysLlRyGWaNbpNZnzS/4na
uXpQbhDkIlDH7ECeF/bUgIzYV1Fy2k+CQ9gfsm4i0mD9X1iNa5xoke7GCq5Iu5Qir7h27r+9wn+f
+8UrHDNAkMWWcw8gvc0lhRAVG30wde1E6tRLqCIF/6PxyDscdtilt+aztqvmZTnDgoLWRDlCTpK8
zoGZusAsPj77kp0RimuinHOY3F55Htjz/Vh1GEzTBbEwopqWfLnN5fG1tKZOotvhqMw6WzO83r/R
g+DJOtH53sJd+QPDJyBHiEiLUprFn9Ss+TA3X3CzwIBhczNUm/Y9lTaQiTUdKmu1MsVj361F6Tm1
9nTZRamcl8VdQ/Rjgam1orN8ONcbHBYUxqI+O5d2IByNfEEjsG8PYrcFU56yZ9S7ZZwc0NbUxqyk
poo4vwlpzZ8jTmByMBdkTiMnBIfW7ZrEzbFnOMqTbLOx3Aqgfdbxfd2RHTgDmPJ4XlCfExHHP8m4
e50yuekyO8kbvJ0RJNOjsUOpDKvSkmeF7CnyVEbpRMXzsDeYWFyFjWE+79mgWXMkxAlQNZPzQY3n
+P2dNuUYC59FQwrFSKo2VCbgPy4el0Zhxmgj8AeKpZOkVcwyCiN/QVp8qDlD7Eqy64/Hmr/Mt82Q
8IxhdQLCGcBn0oB7fbb5UsRqhaISFBoJTsd9lC9bomnlAI68zkQEPhL8eTjnd0Y7L7Kbwv9oIq+J
gHo5GoDGcl1GQKCWnAE6DwVi0B0XlThAnr1Tj9t4XU9ZoXZe2Kd3PZi2GJjoJdxwn8IKb6+5LvbZ
HlqwrW9Ngnof8JxQ5iqUVweAU0iBT/YULyw3c/9T0Te5vmlgeZ4Gp28XRMEEOl4yL5DXvbwGAmQp
t4K/iG+RW9xgNJIlu50yF6cBec0siqBIUoqHZb6j98lAxNFvGmOl8yLwIS5murqsxPdKdkt2tdbG
oE3qotfCv+CYttBA2rITu1gzCHFAgeZO1C/469mHRbTIsBJVqMikWX1vHTTCSdbY99ECQuH/SF4G
sECRi1ysfg61JZ5aZClSsBgWzaOwKeiT2soy3aJhxKlm0zWB/rWmpJykDiyNZJHPzWECMpk7/6H0
V6l9dhDYAYcZjsKcbXwQA6ObccTCnKni+xDvq33pNYvC7dYg7nLEWLAr0u0XUsZY3iouHE+SAdqn
iHJrWKiP5prUgHpWbxUCVj5iQoEpF196Zc2ENKcTqNZ0kdR1e7Q+MbgN9DI9QmrvioO8qBb9XHjX
boVNtyhuc4/sxtzL5t1SHOctW9N5vATXyLwLkjEunWTR13OmINxaFFSYHjbCPPhIPvKVPM8/BxzG
wUo5nG7iPUHX/QukVC1emi1nk81PyYZaaRKeTlgDcViLBGiodoa7P9ow4ILOAm4RCU62Oj2QMmmL
hxOI4V21TN2YXF3OnG4YLxT6qSWosSOvOfa5jcVfVjC7Dz0mAYEdLLAvOvJN4uVe71VLvllRvBhJ
hZWOkL5fcnI0J7ksB6Jrle6JY0Ugwrchfa1fJeyks9ILXuojr7ojPwWvcMR3/aJg57CW0ALcAwi7
xQ0TL3Wn8E7OOxWhzX1nhLZq3dL1l77XvnEu/uR0i7HN0jLTZlPD76AWC3IMXau3lfQhPm0S8Mkm
n6i2eJso3yNQ1M3Jqe6xjC+jz6r2+rOH3Z/wMGo7H2WhNPEnsVfpYAjY1AOiK2bmncERhplcLlAl
i3DzM4LRzweyO+ZW6hTvQbpmnAvTo/Od/KG5A4BQ6o7/nnuJJ1wJe/spbWDvZZiSLJNoB7/gst/T
Y3nMMqmOKBThkbQr8V4h2oWJ1p5ti0rbXNjyDVYDt7xp/iCXfBNPDkN83sItGbBXvmW/1Dbfz+Zi
J1iOSZ+OfhXd8mUaie4ihgfu3R0BpuY9SmcGwn3t0pxQP9QCNMmMhVIJKHSwt5FbHAC6KL56h8k8
vEtIUPMdJNfLxrpy1b4+qd9L2+/nedFIZ68OlSzjqik+7jiHRFx9lSqzYvQ6eT4hkom/692ETSfP
j+KJj9cEeV+z/3+cwWVyBEyXxpd7rlRJsowHHecWgLlD3CKPSPyavye1ozwbd/W8M5zRaf+o/ZKx
/JmXHPirDQEalbC+gekYudkTnKOysCXICKmL+1OmIwT1xBne+ByzIGsOJvErt/r/cglNCU/CNI3Q
Ly5hVJxOclNmEf0o2G6fBBuBZTu25BEEO8b2dvvCCmNHq2tX7qeh/+uJ/58DGxdzVCEJ/e6snSMa
LRAQzVmzldaCqzrKkVkRCJjSPo3OcL6yG/plXzw9Mv857MV88NwqRX6q0qlKi18ntIG2yVbSovAg
ee+yjfI5bKga6q3wLN/8ux7/pU/x/dDy93o8VKU+lWUudbrJXtODtuHliYFP7k/P+UI7RjfNnfUR
uc1jdFTX4ft/wRX7tUT968df7giCUUrykWsOf4NEtSMv8sj4Z4bQ0AevfRhvWC0pT4HvkClhFTOq
ka1wRbaiT7/z5zvzn1twUdsTCClmCmkUPHLjvEipytbMo7pkpaAY6pwzVFJpJQ6L06v/RQJkqbMO
zRsNe4wY/UFb9u9EwrFdVZQJIwKHOS7X2ae175ep+UI1GffwShfTL+pmLErGvfZCYSNhg8K6nzBB
h69MlnrOpqb2ajrmlL1F/1iZrFRrXrwwnbPSA3pLXpr1tQ7Rr222v5/Ai56A6A/ZWKY8gVNeUv5n
UlL7MCOGu+5luG8+iq1MFz6aEUlaVW6mbATcxICNntpt8KIt9W1H5Mi+f+ZyAGaQcy/dGI54lZ2s
TnfhX3fpom3QGGYwjFDov2yc4oPR2PkB1xID7qM82P6D2DrWJiqIfY62yiHdmOTOTrfla+qcuGoG
gGpKTy/4QhB8jUERUXQ2a+lD0bsNyWC2ZRbNT712C90FAKUu/ovcpt+eNZP9uSQZlkHc6MXF7v3B
8ActD79+xZRzLz1ODSi4pG66ra58j356j1jTJq+OBYyIhqR+cbRzJZmkmrIFjJaMOceax5N+z+kz
M2y1SolND2fNwHQSPP8iETbwldlrC+VcdKBJEOE+Ff8mcW5TTriEnPDkaJFDv4Tg+enZrzUbKpA6
bjIar5CEcxcySJrZFPnXludfF6u/f8rF7dfz//NTxq+mKtZ4sCt39f70YNFcvTHeAkayj8O+/6Ri
1zJvbDYRhbfoz66smr/ewb+u6UWfJevMNg4rrildCgiRzAldFa9R7EQwkjRPFxZD+IBcrK3mp9aD
K6plcy08dNX6DEN3IgW2z/8+pZ8SoIvbfFEepXkRmErKKaVPyMJau/PIU7WT9Ug/zZa2gXuto/nr
nObvu3HxlT75cqcIDUfs5z36O4pYIEUk/7EpBnUCo6V06ZlNZb1DfINNWA+MAZJcbKVFi7cXuqs5
Kj9NUd8vwuX3G4N3ZcgDpzTN7OQWUqlDyeq7EWUO7FkTkm+01/1lxha1/6O3z6q6ywYvzCgbqZAq
4NBvI0Gpk5r+DPEJG/+dJCzL4SkU1mG2VPyV0d1puTDL2Zk3/ceoQXO+muz2S4v22ztrXBQEyrko
i0Hid4wWBD+HyxtjayMjFr4nDSdAB+odnLw425NpQSzfbNp1E0nmXuvX/f7KGaLGw85oUL4cDUZZ
Cko3+7qiHUkL7nnge7aCZxB2SxPC+FoQvQJ5sSslbukhz1e9c7oshDWJGZk5v/KQTy/45fpv/nU2
FwsAreDKihPOJlmW+P9eR4fcCSVz4AnjBFvxMV2dHqcd9XB1BvZbmYLpglaaZpqadlmTaqEo95oU
T49W50qAamo3kkjkJOOyHxwpXnW+hwNziimZZqKUMkGzz1Xn31dAnlaWn1fgf07j8gk3grQ3a//r
fohQL9gOz2PSk0YGKakJu3hu5K4Md5hRsj3ROqjbLTv+o+FBA27eeTVdIwnqswep++r6/Nvn+a9r
dPnYwjip9EbmGlVuvaFdpppP6JE7bdeyrUZm3c+a50B+Nqegp2ktSACvL43Iod2cne7o9vw/jX14
lf5z34xpKf9r7lKHsVKKAucUwEuI8EbgufaXluT6/ioW5ogWYvBSKU2oLFuhY4TAnEFf8P5935Tf
n9z/3LeLKrep/HNawvnm0hjRxjfXJuCb2Tm/CdKnIr1pursByqb6cuoPyXCTt2C/56KwD0BhhdvJ
SRTRpNFj5MuLsnBMcnzCdXKinjxGIcVhARbCDSgj59eGdj91dNOaireJDAim3sal3aSS2yaPNSGE
y6y8a/PzsRVWkuzA7bIBCJDqRwCAQwMbDM0w972G/04G9azO7JGpwnWqwq9X8q/zufjQncGKaFUS
TFcS4TsbfigGUxe+FGcncuJt7M6nsw2X7su7b13bm/76jP91+Iuvnh+laY0XLJwIBlRSKWlo1s00
gwfsicaDfl71eG1c9tNuyT2wUN3wIBvIfL8+/n89xImUnxorNcJbYCQ0rNmrM59Zp928ED6w2L0L
iWPQ3/1MVgRSnKp1g9o88ZfXAmh+Jn9enMd0cf46j7TseRzIAodZXb2mdNd4b2xxqdIX/oocpeeI
sGX373fn16/h37/+ooIN22GcZKUhm5Pzq17Ng34+6eareg/cSp3DyUdRE9INhlc2pVEX9P86myb9
lfP47RPw93lcfH1a3fcrqeY8puqCBN/ARgLYdW7dwdav96J8m5kPPjq1wvRabZ6yn3B1TpF3IBa9
qqXtXbzUsRdFa6zZtVdpq0RYBNdS1H+5S2izEHESGq6qpvL1Tf/rLulJo9WJqeZf59mitIXd5FKE
saGjV2qDrIZCAmv0yk7jlxKU4xqipIg6D+kPNlNnkFEhKYy4fWi7GiLb8o/2yOeRPTLhQ8m89XyW
/H/flF96Rd8PerEcyFKZD1XFj4WXmS7RE8aWE7x/1b6zksB7wQ3ZqFqeupnaVYY4v3L86eH7/kH+
fvyL9SBKhSCoJPlL6JFBCSW/zPMZI7RzyPUGPpB7H7EX3XYvRkElL///Dq9fdKzI/ijFIePn44bX
5gIkN5QEjoLwv3FymcCXZZc/y07q+epeOr9eOfrPN+Lbj9cv6lQTeOpgptzxft4UdA7nkI9N/D4u
HCUw7XwZGpDWTmgtlE9gK5QgmrDUr3Ldfr0H2NDZ3OKHJ0Xg+7JU+7416BX6lniYnQwHFOjoZV5e
sK1u2H6Mu/61f6F1JXin6vDvS6D8dmxLkXT4Hjrq6cuBdtGCMeiHKmMr2LnDQ2bMU8MbRq/PFyUX
QCTEHkkADfvD8AR7r5dXNVcKiSneoNYrQkf7gH/FSKuODydlUbC9PpRzg+HDI0pO+TSpPcvW/fdZ
W7+cNY5tLKRYDZEM/JAIj1XVK3md35pbAAx6drC6dehvGy0HNU4DcFatAd27qWfa7O6c8g4ZVbAo
YodRprFWUyck8NNphpmA7AJZFoOQJwWs9azeJ/szcmjinAw3vFfUxJbM0KnPW8aiJ+KA2AurSxW0
pQJp5/zUv5nPSr0bM+d0B3UYkgBdcRKaNpmjv9UYEkhwUT7UjfmGZlcO58qwqmNHfSyPYzXTF/W9
Gs6ZhhE0eH6YcmVbpsF76R5MZ7Kq9lXjyqRi98ziHs/v/hMjSLKYru7XlKl6u1gEvl3Oi0UoNk5Z
YSZtPjGMxXKmvaufPSpQ7AbIvV4KCltzHsE5fM7em6cKkDD0wfJYszahFJijj/0CH335xWUYHbuS
Cj6cn/GkPf/7xks/qydd0UTRFE1EGIr89Uv++jZkp1GvTmFJRtt2CkjfAMSZKet+Xb/BhdzyUFLB
zLv1NdHRT5e8qauqbGoyvAT0V9ZF5SCKmcULxHFBL7pta7N3moQT5HG5fcbO8VrB/fsBeR0thZQ+
S/kiiP31Q9NTo58YsveEf6K8C7RNCpeicHo3jG+A8NnXfuEvOzN+4X8OqFysxHrTyVprcECgMPpT
UD91iOg6so/Xub4MM6/h0TzftYht5GxjMG4MNp3BSEPlgVEJNddPSy1+RMw6I6R+OFJKNZ+WVFwp
Yn7p9H4/zYsluy3FtiwsboRIb7Tb9m8lCWycwdTGqmambmfe1APu4JlQyLO7LTDpoJ3HnTVtQyCn
OhodeobDo5tmHlTUnKLLuCZl+mWIxXmiejUtchYl6orva3rY56PpC1zOTKMzO7P2gyvgGS1eBxby
YaPSPNdxzUSwXOJj0+xjHxVII88SZPkgqtuF3+E2wmAVZXgBTh67gRwP9glHB5/iOYR7QnT+0CFS
nF7Zlf6HgPFEnrDCZKCh6Ipat8qWmjpLtKsb5V/qeX6cpUxTBYWQwkt1aHc+RUpa5f1Noc6Hcl4j
yGi9igaii8VnBpR1tNGDxhZhkpMaEibx9Qf2l2jR6Z386ywu6lm1b7K4SerpnYSnS86msR38W4Oo
Fal/QOful0gVpad2YFkvVmd9By8xQx9kngBIhthIMHv4UP6Hsy3ik4WBgOLdmvvJsIgQlDbpm95n
M7/YnFPDltt9K6JOyUBVEahxE1vbFoJtHi+IitNauOb0KRMXeQix6K31UCWF3eb3Z+mtK9yqYLNJ
+NnwMbTzhNZbHS5GPg5leU+8mvmY6k6XPvX9ciLtgJEkmWryiGwM+DdIAAV/VWUOoYPM5xV3/Grd
fQr5TYzV7wzDtF8SFabq+9BvbU1/VBPVNdtdh+K+uzu9hXMtcrkF9CcU5AOAXMxZgJWGtztbJqgF
3LCbnELnArj1sma8wwACj8r8ajPuZ9tZR03MOkogrMjw4KKJQHqSoJzORGIV4zaqV5BWZG9I3MLW
rDs1IOOgu/OldWrASSfTXtpWzZNGiqXlJNbHWd2CW0J4c6UClacF4/u37/tJXazsRlpFiaDzFE2r
HWuIXQwemqX0rvMYuKO9Ic0OZGzjqNBXCLoSJt3SXrlSh0n/W8v2/URUdmdYuUzToBy73CSPYSpE
fZ8wVmnXpbFU+nmwBOJt3ZLwUH3mkuNr6wY9KPLGjQnsGmZRSoBRgf9QRBiW0E9gImSGy9J3+4Nx
KINFsA0/T+FSkT8wLqYU10hRxe2gzUggM7fZa13zfKFXmjfZLjTtM4toNCWvlLRqF5k4U1+0cqEa
yNaC3I6QB5JPIh275DPjgIHwchrA+x1Gpmkm9IjYutWMZUQg3Agv2j8HN13yETf38QhtD3utsRCz
hyhoHGk0XyzpQcjuNGnj5yhkxGepWCbBvZ98GLy5ULFwASTwS+sPPXhU489S+sgTu5b/QBb3ytPK
PHvyOQAL4CZPysGH40GKbHTnv56HPRcn+zzltsRET1gnm6h0mk+sq1SG421NZiXQaHM/AHkullO3
E604fGfQkm5zNHUw4ao5006rsFYwuDzFEsHMM0xNZ5YGp7GD8cBRT0fKRR8I37DnHvmCNhOKp1MB
rNZYitFjg6XgXLHwq7NMUcmqB+zPQLJOnzW4w021MSvQgwKuetLRP5VsG5jQEe/FcduSC2nuGulO
M/c9Y6DxIJdrJpPIzBqizOyCVjXrHeZjQvVE6zxXJLpGxtJc5eTYMmy1y9s4Zw81ffmSHWmVTb61
UB81y8o5Lc7ecC/2s5NvF/S+UEqjdVmOnz5sD0Qx+VrAkILaqHDxoOwYXCeW06S2Zbm6w2SMTom+
hLlJ5xzTRHNA4n0rvAyHjOi8BRwJai//Vp69dnMiidg9xkS4SNjnbhT6/3Qrx/KmcPxykWqzYiPp
jjiPiIPNGEe4AJyHJ74cSJTSiAwhT+cXwNgmcxdMwV6+q8R1uyLBktEQuXOInHk25/otmSgEcYJf
vwsP1me7Y3HUPvOH5KF4YqKTZNwboPg2YDgle9A38gFeCJCQ2bhQlxpZvn2xO+PGOKpvjLgoa5N5
XC1L4RG56/Bevfc99u5XRkE8ebTJS7t6Nok5Snc+1PoQRAZlYONNV5KZNxrFKCIjdrxR9QWindRy
9No+w0JAB5WcDhRL3dpq7s39+c44trN+ZvG1XHCt8s/WlR0iF25RgiezZzoyGYmkvHRQ7dLnsrrp
T/RpHDJhpLPXjgt2YEzGUNAxeJef+zf9QN+G2suqX7Vq01mzQDpaebGwBFRZXU5OckRWINEAzPUX
nHsS7K32ZZqX3ovFMu6fKs1O36TdSA82jpxsOFQFLl26vAa6eoYm4WNMiB4GkONJ2hQGwVGzGrHb
s2bOx8hmiyr3S625T16z2j0jzbR2XbkEwx9GL0L4iAYeaxxHN6VZBxi0chnF81RxtxNtXsH+L59i
tHAPaF2lzFFQYVXTfDsfkJUuO8kRUbnJ4C1sso0YdPfDjADSc/RC9NesksQ7nSsZ5O/BuAA4YUDU
FVx6eiJdBeIjm9cE4whyphIvyzx7yj9pJIl8rg2nfogrJ7ihGqvS50Qz3Ngkyv2ob5AFmhtxX35K
ALH6te4YHkFVc/+ONpR1dgeuMIkUBWoJEPV9us5RnZZPoPsl0VOqDa/OQORDBWCvejcsuxkOPCts
IJWbSZrEa8ncnvvVG+DR8RzOG4kwJ9Lpn0nKzfq5Xm/b3DP9d1/ZAZUEYm64Yi8uAr4APYIGISBY
4SGNj3m6FJXbkBi3o78VXs9Yelm12UqK5xsUD6jtSLgtIicFaSeQS9y6I2wFEB0aLun+veVKChUa
f5DWgMkh8SO7hNDhJmjP+E+906J6659QVKFnp1qGHRUqj5ayF3tPSAmq3Lbmsx+SqIoPoWRbZJ5i
uxASV7PIZ1cedVqK3dHsIDBS2rTLIvIsvkQxcbIpS3f7IJ9vFP0oiJROW0M/8oiJ3YoQ25C4TvIO
ilN7MFoWovENaRpJknjLM2eIHA3cDj/TPNGxbfh83KopfmU4rQsyi+wRWaUZ7vTwUKk7CZNDSEmc
P5JIwP7RlpXpfpMs7zW9xxVU2j9duwwDGbhL4+gVQdDbAJmlNL7BjpxVRHHlwKHz3BWfrebDTCks
cRw1c/5ds0F95slcYb6XpNNGtoghpsWQUrRkYGurrF+lCGL5ewZgSYj2gnnDxbbWkTnnmtTqHnGK
cV6ywc6r9djQFF8k8TF5FJfKUWgpfpzM+uTGVYYbNQf9z6m1C1QLpZ11gHZnMNEp+bNw3dSOUa5Z
HfNwTzozzVxJJbNiy0/rlNuShNNkSu984nKZw9MpXJvCsgjfmdecTouo35Bg33Mt0Ge2DwQr6xaF
V3Mo2i0veAQfFUA2rPHcOyOZdhPQhPmsixzYmr40P6sOf1xo5kq4b9pFIcyElJrcNeVdo280466I
38ZsVXJRzwzOzWOdprav7fjpvBfJMClFex/nA7ZYJPUo2p9PjLqIsSuATXc25u0hepCjQx3ttfOT
JN709VoaHfNP8nj6Y6oOSCPu4Il/HTWrtizUnRHdnbLXbkKvpe3KKGu74kPQVaTxabeWXpIRJh9U
1DQWVvD2oLQ7GBezEJ5H5XXjKhA3JGzFAUlc6ZPPDiAbvZEoy4RhoFnTETT2enkw1E0beGf12czX
FfEUQuu10q6uFwqJCLE/L2Z94PWKK1A4WvO4cQZ8A/ChE/afNvsQU1hVAl8j9Hk0VfS0ss8sclqw
9Suiq03k9IFNZoYtIBmRdHpuOptc5SGWDq3/JIu7OMfJWi8H4T4QIQE7qMxYX/nnyAgVP4TgGI1T
9wsjWIzBou+Wvr6FvQm1yFFPToj4XLd9HdBTdKf2mwKHEOP58yxjtZBON0V8ZCBTEFjjW88SudEN
kW52PXimOa+Fm1G40Xn0kngnCutxWDXI44malVjuIOPkL6q/4/MzobFQS7cBncNmOYXndvFdyq4U
ixM9OYK/+y4hnHlRAmsG9C+cbiQgG5xk4H+YzSeWJC2/n06XzhnRsBXxMMIkk0/5A3Y/PuUtbbdo
L3OaFfzngkFaPNJLRnvc/rGoi/18ZfWeEa2z4T1Ll9Vwo2i2WiCmmFU4D+qIJoady8TxtPbYHpOa
EnJdNud53h0L8S033epNao/I2o30ZmQ0U1JP4CWlJZOia97oLCwy6eY4Z2M/dRGhUx4htNRX/GGp
dnQ+lFP/b3ib5Bbali1XSgVTdjMVU794HwmI5qi+4HZBCpAf43ShnpeDr7GyfdTaYAuSgtulY++W
RusgmlJw4QpsGM/n/mLIVkP7pzcGQuCxJS44xtjNar3yeMbDoXaKFEJI+6clG/GUe0FBT4/Vsckc
xE78KwrLrXowzjdxtooiLzE2UUP5CBeVigsbanw8KwtN3xT1p7BJ8Iz51XowjqWV0ZGekSd4pvkb
HhIf94krtw9FQpr723l0LNZTQGSn3EU+pLBGKJJbmg9lS2zSG+IKU+3mteroxoyRft/NZNHVmjth
gz/jzGoZWA/mTTbe6OoecLjaPoxNblchqUq7UJ6YAzk6fsRytTRXakdrl63qyAabj46sRRYqIs1Z
HCM35lwpjixGioC3iPwhRCo8b438noAEpffKbE6zRNxF1d4yHvJ2cc4WiCR5MgZyRKq9EvFO5YiC
+NKe1lnhhYUnIhgnVG5wunBf5O4JhZ5oPDfKcuy9yHTREWbNHPdsouxAlCUc/myajiaifNQEnGIj
9XeBzl7Zqzw0IrbfOtpBIOSkT+eZptld+6c+s4iSpHuG7i/HT35CGji6jAWDwZ7fy+KLaLFcy9Wn
HG3/3WZVfu7U2Ysa1AAiQ3P1h4K5rmvWQvFrUEr0DinWS+aTdnki6GqjpGwbmi3dWRcHQDHOCXaH
fwCdiv6awoyQh9Ql16Ax6CQ4lerJyr42H4L8HmuqyMD/yghN/dkT5mQBvwBzmoDelxofqSirsDSl
8LZlpn3OD/qw59LATZeqFXthZFQLEsAnZc/JNS1XrQkndbLA7uMXi+7q6b2fj8TJ2No4iUYtkqaY
9olYk/C9KQdTfNCCuRdRvag3urWqx6Vh7c4GoWIEyjRsXh38JVE+Z02s2j//vhG/idSmn2RpoqRb
5g9Ocqqe0fJwlFtl37gA/wUJIpwrkNgEvM8WyCCZyR1mcpJQ15QXqjPGC0iV+pwaKXz2RyhwVy73
b+NsC3g4WgpVAdulXUyrfFEQq15Ow1uSoYBE5CnpJ7ROzkg+oJLFLg2TgoQkTE+l6cR3J6a12f76
5PSXxg38YmyYBtlEwP8vh3eCFMpKlJ3D29hgLEdQFhEVSbLJ6vkppPXmJNE+rL1Y2Ao5niTjkCpz
vDJ0cezhqmfhl7nE95OZXqi/2vW0xek26pzM9HWYQn34qBO33CLusGuLHPUVhHs1oNns45cZIXVd
6WN9Kacu20eKwfhQhGiGY/+i4XwO8xZYIbeFM0jXrbUcc3aY/sFXnrDV2kbnox+sZwoVGAKrNuf/
ah5iiuyBcEy0YB4FLs4jQB5quTf0Oz5h0T1vgZcSVu0vxmZPZfvio6uNXNBXa9ImnqqFfNSMTZDe
gOI7saLbrb4w2wfoMAoJ218uXIB+GOQslG4zVT9KhImqmhcXjsg4vdz6CF9cAsgQDJV8j9nnOVro
/Psl+qVdPbWJoWnJkgjx+utJ+uvmnDOhaxOLm0P8prjFnwuA0E1zHlInLB3GdUTCDo7fcQrUPnzQ
qLkoya+chvzbOvX3aVw8Iz1nmFbTAxsBu2gmgQcdKZBF09yRT2XgOzCaIgdU54AM5F3RIDjKdJmg
QDP6IeIDsxQSM+MPMq9/X6FfCAsYpCYPB7182fzRme1LUUL75oe3At0LkkvnZ3NtYKn31x1zNVq1
JI04on7I0ptcWqn9YzzcDgg2P8k0xELmn55pUP/7nPRp6Hj5QP99Tur3Vyqrq84ieQwsx+DW8bxN
7dLJHqjVSe48wdN41k6v0p/SWJBynQXbbNwLGGxrQp+JDbALf6unn76IR9gWezdVUfgezuWca9ex
UFAAtSLgLIKSkeK0yiJmkxQd9HSud6sQYJjJsrKQhaNK50gvloZwSM31xGjq7pWKLfMmLinI1uUr
UgXNha5JxaE5fXkgpFmhRYmtlh0u3sR/X5Vf7hQDSJZezRANRfmh44y0wBpNy8puUwybnuDjzCWg
CsXCCxE0mPrMxD796Ul0dgR1fV6e/6j4OwlTYIeeXBvD/7LqfTuZSzVnMKZZVmqcTHU6YB+GCaE7
I6nNE4EhZijbO+SIgu9dWKhptavBQOY0MPj+iHw//sUwUAvHcxEERnZL0UFvOzFuOn9/qghT5/3y
82yrZP2tbAouUrMR42nBy3bfGkcBP+sudhnygOY64cxkL8HetaKXEDAueTFuNLfZnpazdxyX2Dgf
lB0GR3JtgleLvmd8n0+Rzt75T4dEdtoUFOuhdeKTY/grsf2kyMwLUIzWvLsNn4HbdABVVSDu+Utz
pwdO+jnFd4NqPW8VtkMqW/lUkNEmf6Rn1oEBtcWZkPL/Rdp57UauLdn2iwjQm9ekSSuX8nohJJWK
3nt+fQ/WveijykooG90PB6ewN3aRSbMYK2LOMRlfVVhtx+3CTXKERRr288N0VmmlLs56RVSBYJ46
JMVgJoOKzcC9EZTAPHCnSyuxWOB93YLftEiKp5i7ujzePrMWcue+HflEcZCVCP6TcXlyXCtmmzs+
x9ZNQqxbtUID+sDwSXmY3LG5sqy7uiFuxp3SHmPV71G/EgDXVvVdmvIpGZbknkvDd31ZWv55rr6d
3aIb+vbBmFOI+GIQlveA0DoaPf4VZWX1Toq91K8naaOHd0P0Ai5Lo4n3NKTbkPigjUmVHO26amZs
cJ29+VvM+3vawsmwUkS7566ipDlipMfTHq58xW1ZYFbBunbLJ+zKhDVZt/lbnewD2EhkwCB+VjTa
5Ts5v0tptvjYwaOcqD4c/fYUOqgdum3B5zjAwP3zk3FOEaKQVaMzi9IW4ONJkRe3QqbJcVzeo8yl
xJy3Hd623wAR4le2pYHhGc94waACul3lTAjTLEIoAc3ToSANs/nDpyVN5MBOGPZJbNB8Xg3PFumx
v34+0/NP0rczPZkCl3kbpaX850yJEO7bXSPvcOeHv5INrK29xeDkTZncOEOSshqk1byTdsZO+6o8
a8c+ZRMeIvHCe3XGeczT/e2cTmqxOmrG0Bw5p/5FRNQPbAs8d+0Ag1iWHbAk63kd0liOd+Ln/Nt/
YaOx4QKFb/QupFvjgjnw34Q+iDnfT+fkZWPoiECj5HTYHQv10mTQH6nZq2STCS6vfbsd1s2j/moc
UZ3RVblp9/qhr1cF8azjnnkIkWKyQ/NhrV7Qxv6R1J++aZrIHkbke0ZC0slz1jSzPyTLlVpkBJ51
mOAIPNxp9yUd357nbN+8Z7qnEwdzmK7y2Kvvq52Ch9ZYDY9W7yHgZQBAf63EVv3QjDb/rOAN8aye
tjBpw+pN/pHvZetKFp96cac019FgJ4dBddX76deoXi3SZzKnAFqwdXI7DOKSXUWvKinQ43Any+8V
0cWYShsig9uBFgeYlw01bfIJbXNZqy6UPdq/VSIiQJZkkCcmArc/SJRva09hdYaQ9RmCUAROxKrN
9YPK2IeOY95e+RF3q9xqFSoyHM0Q6PcaXyFzHb/H+H6obR4VeJb2BH2kB2fo5YtOCTZjfpChDJCd
rN33v8CGgy5hlEVqHokmKwrQ4KBNu2x+mnkw6UztNDqF9JAbqqepb2HH7y16FLb/MUDUvPCTz/iH
//rJ1on0KPMHQ7YSfjK7c7bto5OQ7sTHj4aD4x+mX1XgNthYPX/P1LOxGdFeWu8unsJJJTGqsdU2
SbpojhMBBD0xDMxIU2f8kGIkLZEPBRUsgkwnxsYpWNB5vrTk/itE+PsqnGwPjMY0yqhLeJKZs7/h
bWf/VkQomTwo8/q0TspDYh4Q40JGIRZGKlyy69i3MLgjG/oqu8+MXdDe+3vJnWRHAuxuy/tLEnrl
36qcs6RUwImJu50//P1pRLYgzH1VlAtLT3ImZuaILHn0fk3YMnflTXPVkKCmPubJDaX1/MwG89nM
vfmovZk0C+hdLHstGqhUpR9Wcl1oW1a++qqgQT5cWbqN0kBwqs3PXwnt3Bcd1d4fqKy+cJxPTltT
9dSYyhKmALoJvg+t7BiTV6aeproJ0NVwbb5Pj+nNsA6O0ifJT40jTL9DpuY0lWknbDqZ4PJjoN2G
98XabB020a24Sq7E7eR1BxrR5PIZwTN47HStze/jQPjqWqAzxscPCqbpMcHgDSqpgoXtpW3B2e/1
oohUZFEUdSJF//59VjWkVhGj4HyBxkxjZhIXD/fMB5GZkDP0x4htUA7FFH613KyUg7Qic+TBGlfF
C0PMrqYnSVN7G2W08ghSXhUPsqc9LlbPn++Ecu4xx4yDe9iko6WeSndROw513Q1L5QcbEyoNWJ2v
WnHVR+tDwXqrPBodmcjC75YUCKYlywItrCGrE6spl0ylvAngd3pXD9usfi6YS00gbZRNoe9Udf3z
yRIIyHX7+/uEcxAcGQFvovr/RTvfVuOwrAt9CKb+WAPVyQP3JTS3pXRbtTEPEes/I9ZEelMz/DNS
8jSQNy4ysZmkKz1zMjjBKm1/cQLTW/4u1DuzS3g3LKftnkv/U6SmK8gzyTPNDuS30fo0/Nqtb5Xa
f1DyNxFJWaqiJS730UTU8YeFRSeySIHjaBocqNSUnKJvNxr/VUOAmw5+KRMyOzRlYtsbV9dJ41ZH
HvXbTnuV2RSGlbIb4dLmBsOV5CjJo9c0lP0yqKaG5rwm2cxh6cEYLPQT4X9glCJrn7W/5ILpu/6q
z++R/jAHjwSPFvqDCN5g3k/1bYqVbww/hP5F0L8yBFMW4t+ZfntvbYDebiShW9Oj9aYovZPqu4mB
dws/RGeyJcOV1tqdgT07nEOM2rdTujf811x0Uu29bMItrkBfYY7l0YM1SlubXDQGgnm9YDtrm4mT
ML5CIbOmnYxrwUW+VR4y0SlH26DPy2hhtJuDv5oIjWAg58IUEf3X2KAb6DUinbi7NnVDYM5VuA6L
tT7uI+G9NvYTLwn4jlv5pic4z1+haYqfqivDI/tlo62z20J9GvGkeNHL0hHTAfig1MS6UKVvfGwr
hBe3Ipqc62wL5HWtfoxgGcznqTWZzN1GjIulJPfUxtUIGGpdg1YaFFLLqdzW3LaEfSIh+B1eIfiG
XzI+NhUioEclh+sj0t0tbvrj+C6TuWwjsL/yP8gKQdWgvc/Kjs6RhsJm2/Oip9fzuAp+Lecf2Ja+
ymX6Iqu58Uo6BBNCd4QEDWDmdgecrh4fS3J9+lUPXFsi0T6lvHdhQRnE/T7SiApiz/oCPG20npQC
pmbY4mryvr0T3mTEUYvacyeu8nXxnN0Dfirvxt+iM/lA0K87MUTXtRlatIioXO2SHHjbMPed7LiD
v1I3HawC87l9H13UGEXo1sL1pLtij0YfsRGsp+I2N5zxCYB2y6yh+mBG9z5Obkrj+R4fcfYlceib
/ib9tYSn9Sv9RjFgQ6aHNtukOGrxWLH57rDcpYSRbnBw8scuPgb+56zedWB6i26z2JD3YbIHBI0k
bHR0e3rMLU87WLXLWC1nv8k9Lff8FKH6HafEtVGFEf7jGO/5U7twl/pj2qOQtuPU6dEc47ND2ujD
P/vDAWsfJaFkS1kuc2B9ZfA0/KpuGDo8ou6PQrwANtaA/l1c9Y9cKY18R5fWpG4C4VsZOHRAFgir
Yt6HqFlguxMVVVxxNLbGbuJ7bDAxf5tYQHXmEo4kXYnIhhHTzDQvsN3Bck83YuOIma20Hhl/DJWR
UbQEzcK8I/+tXzNWRq8m+isqiAweHJMOEJoy1qvkZSQX9C24habw2N2HGaCqqKEqYo/HiQQPPPz0
0KA+I1ZYx7WtmHsp2viC7cdHkcXBeKY3NmsON1y3NlW/a/mv/G1MsgJCrqzFHOrVgUesep2usd2Y
AgWfA7mENDp0jgi0cH9pYPXMHWef8ZYhxae5t+IxEVUImG5NK6a6gftJWMls7JN2k3SIjWyBsCSY
D3/QyjoBwcvMfRfzGAKrDjzkdMiL1E/+OgN0X3LAcFw5xNxk6Jq1X2n4orORq9Qn5gzlqxBezSXb
AeG6MJe/niMTpFPgVLtl0A3LPcm8fORtEa4ktI+BO31aqjcMeyZIc9miEXkpu68gIaiaBPQRNnqa
6aD5o23PnwXSThXFWPXqzaKSGS1wNkzZ/duQOXJnLXS/WLvJ0ysZFQ96Yx932oT6Ge8SwASZEJ1g
2/eeLG31cRW5CQ46oXBY32K8jt1rzYwxZBvcsqW568UPMX4a4GPETL20Y3CnLZzzJY+PC2TZfPeY
ljDZQhctM9EG5Q2JHtjZtEdOoW17cO/h6yh8MVBNwc6IdNBh1leuoj6nKNp91qYQpUX1GAIdEMj4
jdAZfoXDNg7uF0QnQmrlPRRfumIzWQ/ptMvjGHHCdcTztsx7Bf9r6D2jIiNUYvwePZnVvYlbrHsq
O4iEic2IHkIfGkvQdVNy1zAM1/hL1l25S+O9oR9aRqg/VwVn2mbAxOiUU2gpdIlOTShj1Yd6HOk9
VonZG0hUWsX30Rot27IAgmt5ZntwMVVwKf9PK5HvB10q3G+VSFnXmt+bWn9cQot1OyV+yN/0ru4t
qWfjJTnyv/UyP3FJEhRhhavK6Uw1Use8rqVoOGrsI3vIut163CyPBa+5/McycXELtuwc/vmB3w55
0sipSrWL5DwZjuG2e1IOiz7VsI11+45yF8rfxeMtJfFPxzspmVNzzEw14ycuRAQKHXVn6uw5aWuN
9yyWyGd7N5RukH7Zl/IHpWVH+9OxTzoypjajOgn4reIuv1X27WbxpciHy43WM7Ovv2/kycanEJO2
j+VwOE5LsuAq2SWsGPoKYSfdqLDflV6/oUz7g/Rn7Qzdjq2t+/ML82ck/M/PxbFlof1npHNqhsmb
2ayNru+POdIQ6kI+7zCRuexdhJ0XhcNNHt+k6qbXboCY1rG3+F/L0CuCXV8ycXdUp1FWi+Y4ZY0h
Js1FeaLdGhpgtxfqvJqw3MgugD7RsYA4sG6WUgE5I6ZNNH3efFv87h3s7ioJBq/JLcv8gpv8+Vee
oa/pWGJ0nSEjjsR/eqZhVuhZhZgSP0r6gLt8bMG8VmuTjHlqmqfkUyAI52KzWj333piw5tA/oNT4
x8HZVFOq9bK0HHZy53bbpRuQ0gN50sUG0dgNg9eQNGyKKETTkiMoNtqFqHd8bOCof7AhBtD4V32+
sG6QE8/2+BQiBeSDoW5Fpm4u2dFsaJNt9tl+ASaoPiYyFMDgbn++gOf2Wt9/yMkK18SlUkT+NBzV
dXGdA8FX1uX1Qh/9+TDKOW+d8v1AJ03HSMsyMSJd6Vj4Lpm34m1Ph3a+adiKpiJuFEryFCyj9lJ0
7+Z85ePzKfz7RniWZOz66tdIG9kvb4PyK1JeEeQrxAMWA0nakQsWa90yMpRTxJ31XSDQPeJCj3hq
+ogUlWTrd8eiRa5rvnQWyO06XwuYczJMCSiz1m1FbTg+W/5uor7TEHIP+jIPBv6zuMGadpt02c3Q
pKju+tUkELHUGGz4OyC1OW8HQ5uCAHQ4C8E4rSVScDpagYLylZVfWoPQXbq1XkQ5X/UEG4IotAd5
7QcvVYGqnPOc2LDUSDGXTZlEJ9RsnsCqwftHlhckOGOxJGtXCNHn3MVDJ5NRTDoylbQjqtu6PJri
p1DPiGPNVT1uTbaaVvBAwmBUv5JVJKS7PHzBxFQktCMpbCmi8ukxixHVsSnNdhbbr/aFnabihvwF
TqrcTYgmmsVaABXXrJgzOLBIjTVSy+LAw8kgBV16kqy7R/m3co/TgNJ/4Ub1hJXM7cEQDoJpGywG
EKSm2/KJdaT/UPaYMwCBlo7lkuM1L+ru4BUc75eKXlpclQjnOEC7i/H1ik5ifgzyU5V4GdxOw5EK
NK18naJF81+Fjt6hLVx052nFt0O8E6M3qzkuOevGtoKHX3s9/6JqQf8hh+SfCwI04QKFgf88Clgs
i9cWDX9xnTGskLDhvFL3J/SncrczMbvYKfiB6BErfodVuX0JTMZDb1X4HkzPOemRCUWetELtyaQx
9a+VxpOk9ZQczXEfRxS+i85UBngr3At0BGTZWUzck2siP9inohuX17rCjWg+kpikYESJ5tYMjjm2
H6P46qW7ntBTHn/2XY3mMhBA9ySxSwlH9JtXOQeU1jK0+2ynBms/PiSEdDZseQUYzeGRYzEcF/1d
DalG8Mr2GPaPRCayNe0fwbTxl08mqa5eGT3UyE3zo6TedMYB+1v0WCi/w42uryMufXAI6MivxJJt
IvWdTDGL4WIXjju/uPC9ks4uqTLh9KoE5o5Z+9+1Vij7dZzG5nCUEEw3nlp7MKPeZBZMjRov53kG
IHdxJT9bV5r0xhYVBu0xYzmtbyVemEtSqmtdf0ye6odsA+DHZoO4W8K4aRzauEku/NA/A97TD/P3
I54suYpZRXmc8WFmLKTX3oQjie7oqrHnjWU81AqYLORk9Gf2E7Lp/iGMmad0IEvCPWSQclfdx2vp
Hr1fjLQS8nDHuuj+wruFjN6QvYrTHrbVx88LuHqucjN1TZQlkwKVLvTf16kWxiBXe66Tj6SrAhhz
SPDD7erXial7sm6IJsTZmN7BS2uY6aD6rsJdp97ryd5kZBnz1rITJvHMTgDapgzun0pI5zyvK1Yp
9pbjeCWjGEhvE+F1ZORSTq+F+h4Or0HzPGlXfbzWNOQOL2nyKanPF+chy/fn37vyn993MglACW5M
VsJdWUAtLXmDAcoDFKL2wgmbAcWgNrSc8ebny3q+fvl2WU8ev3mK+65cHj/UpZ+yti+3uYf0nsce
vAGCLW8C38aojQ72z0fWz5XDpoFXetlzUDudvG+GNnV1mHLkWN9Y47Wa7weCuQFhkIINOD65rqCx
a9d8icL5UNZuSuzZrT+/JOMrcU9Z46GasDUUFH80MBgOkYBHX918FwprMKTTmvRgknJsxMtmR8eu
TLdNuxkDT4X8TYIjfe/mVSX8jE5ii+c3J94i+hVDf0G3sW4Mzz/W4VXL6+8YjnoJgnJG00Ph+O3n
n+wGpixq9bTnfmczhPNt76g2usHIy1EK30R8zjJhK6hXaGts2rxysEdyBYo+4kvkmZcWvzPT4r/P
5mTHMKdNHLY5Z5OwIDQe1mUQpIrHF8amK8Fm10/WSrBfnPaTSuQOiIxqS6uotGzpUUL/j7tA3NKd
JB/1Ij7rHKbg+7UyT2aFop4O+RBxduZbQqfLbW8LUv0Q4P5aMnGWCKDZDn7l4iZGZXEDXfCm2wMB
+YTY8cRX3bs0WTq/aJMHsgh0F2fzyWIkVX7eBj4nBAOBYJea5MkAkCHOfeAYQ79iQPAHkf/zK3Nm
TMxd+nbYkzVCif3AikYGOwx7osnF5YslNnqSfnXu8FS1Xpkdat0dJDSwv8TsuoSLsS9pSRmebDoG
QEs8Uswv5lV/29wVb/1H+exvjLvyPWxWMR1VijAoxkzLmCUQSPWp/U4VGntbS31FyarjEVUPXV7a
Lc2zJ3plVukVmAuZPMXMkS4sENryBvyzIppQHI1lKo7r/+8VXxmV2cjSsT8atH6Laz5ZuBofJ2Mv
EdhL3J5DQaaPO1mmk66+JXYoLz4UtPO0ZlPCbCa6wbktEiFQHokd85PrvL815k8FnsJQCmvSxu2A
FiJp6vsU55WjFCnhF49kc1nBNs3oO+JP9/vfZdphdthgsF2DIZf8p3Aa4OYD1jaIcyRHcZZe+BDC
lDBdJ78YlHxui2SJIHeZwUriP2O+KK2tWZsZR+FqkVJbtGeHNE+VIFYblqJ5ZzqDp2meIa81Bmag
PVkhLjVOzpgDdIWdPGJ0ricJpCfbp7TrtCFt5uXzZN0onnJoZVt9Fz7Mu2UZbtY1IyrdbgbX3BIO
ti5+BaNnFHuZXg6JA7htC9IsMHOjZpJw1zrFxRnjuV6ZBe+PZGcgHMgo/n5cYtx3tYQNjy8ZHFUu
TlEemnidC3u/OFjK+yjsu+EqVdOVivd4w5zaFSMsAW44Okxp6vXcuwXTkwiBfbAjrlFkRrO48hxN
8qRfP7/K3Lh/n26VhUOFIm7ohiqfXFCAmGaQmPN49B9JXUJkxYcv2nTZbmwfMIhL6kHHQDuBL2Lf
6ooU8aJarMXy90AisNoTgmayC+B/k/RWttgmPdUW1RVm2ZZpxY2eXAfEgAx3SrGb6URENyaMJvOu
MA8JzkUsu5i1NObTUnZPXW98LaoWKiocfhj/dOQ0m5QiCDyGLq6Qp0WBEwqIIVKXMBASYG18FrTg
ffKqyq2UMZFSXPa7AhIJhRSeaTVYd0Xtkh/h28n2/4Xtke1h2pK1mmhlDpvk2Rqw9gR45BCXZYcK
03YYPCjVb3YrWvvZjBLeynKj6r+Zsfn1a6jdWXQ+iU4he7kVL5DgzvWrVNGCUKGLRD1pp/CdzhwL
3xeUhYWzZHu/kvhcOvVz8GaQ0iMdFnnKA/yZ5wKjid3dhK5w69v+2zzuZ/Yo10jszWlNOobCZoWg
hjR9KdmiTvVNYm6LYJ0BIP8NJb3fTFvQKRjPWXEN84lOdzquh+lT7L8syYu6a6u/q4XfObEGNNYv
FP9n0HO6Sq9KElVRIg30tI0tldPYWOHyKw1bX4/1Q6k4WB8xVjfCtiluZpoV+Ls8jfBzijG8cP1T
OewuPP1nivm/zuJkC5INwyy3rbxQXIxFEoCUMkUAs8MsFkZbGlOI4FfoQkp7VO6H7vr/fBlO3j65
87EX9ZyAuJvSXcbrr5PSKeYzw/ObCT5t6uHFV1Gkuixb3M4gu6ueL1yFMwv7X1fhtPktq5qVK5yE
ugQt1tQyI8NDW9I2sbaJ3Li675OdIO9Mf62ZTrgb/d+1hlDmkiT4XH2FzoHgZeSLsmGe7q2kvCRp
UZCWR5/0jyHZjP06V6i4uSU+HupAdXNth5qS+RAD09fotdexJSB2L6hZ42uf9lBJja3iNIWnrDer
n6/UuWL5rxM8KXzUPm/ncTnB0WtlZro25PKA07MtCtEmvk7rcZV3HmKjoLcxJDmkk2nFuxoajH5f
LaeO3fn+wjmdW8C/X7STnVNXKo1W5Nw9kmZIFqC3bqP9DJlcH/BvIVF8qNq1LEFqugNKl6z6fqPM
L0V7rcRPZuj9fDZ/WGQnxdJfV+jkjaqltCO7jis03xDlEEQY0m0oQhmQ8MAWK+AvVMpCfDODsCM5
YWVS3hRLnpdOQU9G3RL0Uve3IffQwDmL8HEQU/qWySZKbnE06QP5sYArCFXRhwe5A/yvrUEE4nKH
mkDnlNfmRX9h+pxaGEDXAtkEd/UX9kYL33j4K2sRoGAkx/m9YUxHRnTMl2j4kuMHXJ2kQOdrVAf1
F2r8vnervXitba3b6ZkbGZCHlNxmpLDFvJI+QVniUZH3Jmez/K63ttE3HdFs5rIpae4V8UXwnwoU
osG93/FsriHF3P58uc/44VhGFYWwcl4XkoZO1g8/KCDRRH9e3R7VAnbv2Qu7zbQgVrLhISqOffpi
KG8y4JhwHelbgFApsK60p0nb3/qXlvXl9p7e/u+oupOHcey7QBBiyGON6yPReOybNaNTC7Wg6jEI
727T+vg/GDSdqbnU73Cnk8swidZQ9SYcpWU+qdrSKrqr97Sn16mL5e1Sy+DsMoA9VSScVlRBmp+U
eOWkNGqfddRM8Y4mSWbnGkjsVQlrJXVlAiH4EsMlYWdgruWX2UU4z9hfRkLmBP4dwAvlwsJ0xgwD
SOo/Z3SqYiXgydDDBSQVb6MNTSXWHvVaiB+snMFp7y5wHIj8tI9GPHCX1u1z29C/jn6yDc3qWVcE
jaObb1l4JSJ0gikt8A1DS6PYEWoPFxVISh/swjjljHT27999siD7alY1asSdUN90GBmoc+hZhI78
K5+czluS0YvX+Sl1BWBjmEUvvH3/ygmXoyuAgpevlXzaqg1KxRCziaPTqKpXuuG0msuvbyyoNQcZ
gf9CXnIV09Y9rSJnHRxpIgBXonrtNuJFlOu57slf53PSy6k1ZeiqsB+Pxr31EmX3+Oc0MvpAywVO
hEDJgrvsewVK9U9oUQOxCImN5UY0bDZC1e1sapuwx8asNBu/Trwo+pLUjVy+TxbF8hJvxf9nLGt2
9hI9MBAxYY0sCmVQQDjRbBkDI2ATiYN6Gg1k9rr461M7+2AA6STJDbrbcIcC6CHmE+DOMsS48WGI
PT7gCDCE/qbpr5XH7gE7yhdLtPkx4rJBWUOhjavNZoOvJKy0HpKdhcymEm6F1Ggl3i+Bb58L7Y+h
AmOQ6/gI5CY9quyVscP7Rw0/Bu9fBDrNwNz/hpZHZi7hRaK0QhQ0IDwlE8s6WECU3sNNGe1yFHSE
ywCyyBC8oZFyjEsv7Z9K/nSxNFRJsrQF7PlP96Zqgz4xhInbJXikH5XmepDWaCf7ju5wSsClfmtq
z6X82Ilkn6ystxRAEz+DIkMovTLYIlvxepwldblnALf4M6MLteHZD8z3czx5wQqhqOvc4hwxf2OK
yFnGBJdiQnR6/Bz5VnB7kjOZGCJXeqAPZ6v9bdfugQREl/b+F8/l5OMiqrFphhVbVS5R7fB9Qfey
GOaL7hUVwcTez+dpzxYhoF2XXuCViBo7p5MvrDp/Nic/3biTImdWeymtCy4KYDwNQB+ypAcV9/59
vS2aR62SeDMoZgRcszbq0axxB+IIcZutUWsZYNkYaSAaLrZ6cmNiGlGoy5aPcxzwrA0beEWUET+v
VX9q53/PWUVPLMkGFf1J77LpjTQO/GXDtWNbqZjbOXSEl1K6Hiw7HOizEUVC1qyt5iQQwUdZ1TQC
oJioLr2p6qB6KaYWx9iVR2b1G+Eh2w+rEoe7k3zS50oUZ76qbtiKZiv4ieG4/vn0z3XpVYjs/336
J5+Y1OpTMP4UOpW2qq0VYew0yaon3bQ1lBqgk2VXJqGaruzoVKLNgidtxiWochFuIJRdIaGu7dmF
ssbstHGqg/GorRVX3LMSw/pao9H9rD6tdYtxIfvA6eb15OVJdDc/mbQuMvs23QzbdLe0j8JLP28p
UP65OywDogKJ22L89nfTqK7SKbM6cTwGyT2diQE42YF2KejbJN1m2mtwJNotReabMlq1XnLt0BBO
4iV0HhF60EIydplTrtsv5V30GIKnZH7mz6P6WoOXWQ3o8h7q9+RQ0WxBhbIer9HZFzcUp/o9WljF
VtDC3IVHzTafta/kAEuaenfRgqqaK9MmOLJ+IwP435SLhoZBHtYHZr9TAHihJa0v+OrIrHOlYbp5
WhK94hsDpuyKLku9klx1c0nqcW7WpBo6tEtCtHWq1ZPyTYrarEwlXgV1rY17S7zHk0T6gW9Pw34y
t8Et5mzZrpYv0uZS7Xi28fHt4KeVmpzOo2jG/OSBQBIYxrAJvEUyPMXrUdzpqRdGtg6BzwFo5F9D
lrl0BucmmN9/vnXyKvmyVs5Jwxl0PBTWDUYtEHfVoSNMFjJPTaLaKNk6QLXCgRBXQ499wmFaeBI6
7C985ilNemQd5e2CKVSIOQNsh1J0Fb3LkO5+ky8PjOwVfwHfLL7OoO5AEKVeLq+X7wMdQ1Jkwv/F
/PCvH3XynRpDXivkSeOxdmjrEZ+t3iXlekjWQQ9q+Vqa3xJWKYDBI7Zr8D4XltdLz9SpNQlQfGtM
DcenR0/RL22ndL0I+TpwOhXi9Hx2UcCQXhzAprz0Gi2rwz+rh7nkfZpLc/zU1iKzMM5NyR1Ncd/B
ZlxHxj5L6aeZTjfsTAXytE4jdNtSQ+FvuygekM8VwgbKASj+kgLD4eSRKqNgrvVeW96oQtx0PNlQ
uzZ0a0EleZ/NgpK2JhcVBrt+fQ+HJF9R2l0mFJxTHNJz/8+JnDwGhWB0mWJwJVTdgcUc9msDQJmC
gmPrwxjFTCc7XeoB3CAgOiOkdDqY0xMfi/jCPTnLCv9+JifFSpkV6pCpXBJhA9EiQASzYosYZ7wA
TH2ecJVKTkVLFxalHH4xXS5hcgAAMLDju5P5OKtr/6AyUGSqhGBghRbCPKjmnSD8NqOK1u0lD+A5
Zdpf1+6kqulz2dArhWvnX5UPfPzX/haCN6pztBU4Hn7+oJ/dQ3+/PssX8ZvepJbmqAQ2wdKfE4lM
twCyWK4+NsleVJ+nYFfpB/go5XzD0lEeRTr6YbwvoR2IH3OwjQnrcn4+o4vPzkkbtCuKoCsLzmiR
HeMZGqprbX4ys49kgA9Y3RsMLe8kUmkgDnX7sb8RnBq+YwzE7cKpnK90vz3GJ+VANIyAxLTl4hhb
qd6EwhWdUDB+kTv1Gx1QN8U4M7Zuzcc7eDUGh/KfVlkImHlVXYpv05aX5nR5gQ+jL3wWPtZ/FEvf
blWfJjl4OX3pMNKT9dOdbgttt57w+akZivvmUS0+YqcqDsKXzCIH+HS6Lus/p4i3JhyJcrDhwOri
R51+CiSb5NQhrMdB+xzLa9kJRgxkJTnjSzSRuBB5qy0Nk4xauNqAHW48ccP2CyJxyx7HZ8964W09
e8G//8STZz8gNbnodZOtmLRq/Svi4ZT1HHuYvjW4PaoDfxI0uIInF0y15yNfQ6Ay7Ybp1xJY9/OD
eHZf+P1kTl6NblCRh8sGORPNAXa2Yu24ogEJKGCXMdxFTjTzHc3uiu5G0XZdfIhJiye0Zk+OIOwG
TNUMFLUAlMbtoDgyfb/mWRRelyv385meyUfVCUlSsIsz6qQfdvKcpnqNfqv1x+N0Z74ZN2QI2SMK
Q9vnrLHhsKB9Ks/wYetmH0IK/5UjNDWc9CnqV7Wrkj++8h/QOrnpLkaoIDrjFXt90IxX5jEFEglI
bUCHaqO1zj4u9U7PBF7+ffIn3RI1MNJJqzj50Ztcy1Pfp2JtvHDBg42HsYk6qMM3Es+HMAEgvCee
VB1sfkZARSOt82JfyU51W6Dx6KARGu7YXwlEUums8B6cP3oKyU3BzaiLixr+szvQ7xf+pIRt5lpJ
Q93i6wIAjzyJZjPDaGIuK8K6Na78cAdhqNTZqRg7g1iznpQcIjTcATvumqCHu2mT95s42MmmJ9CC
V6A/pTRL67UQ3qnE78xsiS6tsOffsv88Ln/+/beFRG3mqtITzpqOU0BuMH4leSeiMHZ7LIce4QZw
riN0vdvB+EAAbG4WdW8gX8xfPVuFf7t+fwqa72cShVnQwgOjYDEQ+cJf2ILkpD1nT/WLQu3AmrWm
yl16Knn9NncXFpxzN5AECcIBDVXU/nUiTyF8JWsRUzTA6+xioy4tH8cHadvdxsMTYUkrZrjTGhp1
y9TDCZ/wgT60R11ePSqWnflrA0RAwpy8CG/4GjLVsTrE4GiEn35+yf8oAE6WfxNXt4g8zmCD+kfH
+e1alVaTT/mI/iWi/QSekN7ySErpEVWmVkGb3/b1vTrsksGmuLtRvYykEbeIMGm6fvAWBQehfzDa
q1n09PxCJ8ZYlsKfzu3kHW6wvNZCjxIpauj9M7bEign6HuLdjHzQAUvrsnqLwtcAsCZS7v2Fphzd
5OZDFxm2AqGjv221m058UdBiC3W96lAb1CylILpwgiQVzRoHV/pNI/6uUcJjoI2L/aztA/OQK1vI
yIL6Xg5PEuASVy5utOXzRc7Kh0b+Nznw8j4RP+LiKMW3XcKmLmKjO/deN/yi6Bt2Q7bPKXTkd4Ey
K97H9B6mQxc/9PEtpNiBT30m7DP90tz7zMSXlDnAjnQbiMMQT+r1mEFSppTB4nbo0PUJd3SBidqC
nRu4VBOsGxgLvkbkj3wDAa+Y+cLqvVhxLl/Vk7v312mcVOuhkBhNFgooq3gFPdHt1kQ7+L+Q+a/T
4zI+Dd8u4ZXOyav/OuZJXR77UzEUPDPHCo0egfG5u0wkab/Z2Xy98AVDbPLrC6/Qmf3RXwc9KS8U
s0HJ21o9FVRH+5R475w3dkGbjjTJnYQcdlfSPDGjb26LGwlPLDVW5zTMQzcX3XxnL/tC9DQJNVf+
YZZWpShN5mLLInGrBGxF2TVu+CKjciAwgAqX9telUuHsdWdaJukmnW6dyv/ver8o2yrMtG5xCi3K
scZuFoRouwpuUQci7rscm7XcydOn6/sRT+r5uNELsWn75YjRkZ6kHXvmVt3SOdyO1yxPrz/f5HNT
sAVN8t+/8KQYioM5MYrxzy/UXpB3uz2m1VscxHaDS6W0qQMuybfOlYoW6Hm4khwZEOnJMavOmHOr
xk0EbB3Dr9O8la+18F+cnVdv41qWhX8RAebwSpHKyXIsvxAul80s5vjr56MxmLFVQmmmgX7pvn0h
muGcffZe61trZByVYVNaY3pBV0OKtya5QMuDOZP5yRHGWFzTuaIt/uOoiOxJw+U7RU039N935Su6
6/IpqLCVpr4z+snLErGSfTX0imSaTPKCh2vTx9LrdpDPRdoj7/rB+OweTNj1QT5x7SF6NarbFjBa
pnAzBSSbMyrPanXs/bXQLYJ+N2WC/vsi5elV+OsiuZGqbqEAFy+3OIHZcleU1TQ/jqolWZDPOEAF
kucdDuYsjSgqgjnqtAXpvO55B8w8oeXN+QXVMQKsP3lk//uKrh3GLTpW/3NFFxtbkZVBlGVc0WQQ
Zb6AIy1cqLa1YEBwU/Sv3vr7L8pJUwt0SZ0C35AhPQ3nZ7K0iKgCjw1ppN6XhK3YjfabfAyqTHit
c9OB3FpDoGHFMBbTvCWhoUI8YTY7LzjIQXOtZ+OZZpSv2w1pKgPBT/NBtD/hcQgRRhqnTRZeO/Xd
b1RW19qb3++cejHo8FJTThSt7E8YDwFh0viaGhlEcsA+S2R31NcdKPeZ+Yc8F/UBUkb7gJ+5ORIz
keL97mfMPA3D1n43iyllj8oZLQMyMB2ECcB+YPxCNv2tnbZL2h2qEuFL6EMUjHoAsyfeejev7R3f
3oRLUdSg9YkV9zybdu4vNbLhma77AdSMO5Vx6Bok5GrS/Da/G8ZGCQ9iiUU1pJR2/v1KXsFB65ZG
7uXUZpQgdF/snGNrho3m17RYLbvN7cnxqT51e87s8z61B+JG5GUibLAMJiEfyzCfkCIRElBz7n+J
C/99Pddarj+u52JT5UjKSTnhxqgLc63j7Y/m4RLttY8AXnxnNZlJzDzmN4cWV2pOftdAM6vLBNpf
CnzV6lzWncYppiNEfiZNmaVMkYlCWBBmP07saUxxaU1g1FxSbjyEa0KP7z/+Jef9VoynDUHoacnB
RVyL1Tzu3RH6Nnc70F7SejEx1eStuMyjvRDusYP++5ZfXcyhJ2lTJwgF9qXfwDvLTS3qZO9NuQZH
GbOv6RAkOLKvcqCbVcNCrhG5LUlU8c3PqYtnbJEHJHM9nqsPA/yQCIfpDL1+0+5VRGpRfNTLTU5r
9t9Xeq0jbX2/0ovS0tfORtllxXSfAnHf6qc4hqYFkEgu9xJHK+DTNE606g3ChbFQx+cyw8tDtqUo
v6Xhw7+vRp1W68v95fvVXHw6SRSXfeazJqHRe5uKH6mdq9IGDjYM0T6ehbpTdwt6aIR0pMmirXv7
IWMko98b5OBK3lyJvojrpu6OTGLH5fnsauISipEfbCNEfSFjT4yrhRqTqLb053W7iqO1j3cTeGm5
Yf3FtsNiC/Hk97//titQNpYF2oLT4IHwuEt7hGxWwTmrEJ2co60FWKiAM6X3b8bkZlXvpGUAiXcg
kyXIkGX5z7TUPNLW5gi6X9hFJyRL91vAgoua3umn2KzqGLlF4Qa84JuquBcewDtX+hrhnSEuK8CM
rHY3Z4JTofT3EzKhTVCs6GiS+effvivNtATfsHizu7V2r6cL4lny+agdsCbPCDVBc9qEp8HpLZRU
ImXBzeDxqxdABjOWQhk53+Uo9NwzANYjxA1T95ntKldn1shn4mjxJKbCCS/Po2iN5aVU1upNgMA1
7a2lffv9i9U0972+AB06vaIQCFtQf0VE2BgMYlyZpTjnMlCVtcxlKd/Py8rJ3/rzvcZWWi605jD2
K//86HcvCrL47Azo3scJPP/3u/ZVzv58SkSky5xYZYml96+TS9NjVTPyrjyJBXHG7MO+dT/ANjKA
5NbbJnVNNkJ9U5JqRlYvHuddOr6OBqmyFN853J9PTl3ghgVpNjJq6Z50Ze91C1ztwXmTjkfCzUoT
osNaLVdatt+GFsUNjHbfgnxk+HcEwwCDAJ1EoqC/q1SqAn9heG6g27m0IBTNVxzIXnQSqH3MSVA/
Rr9N9cbx/YrOi44Rz0ohCIG9+OtU8O1llYs2jBPOdqf+hYaM+Zm90ZqpnrRq1XOU0s8ubqnJj6bs
Amd4xNfuZCtDn3cIOco7ozn59SrUJxTW7R7fFdjhj2v72kK+XVtk+Egcak88aQdzRLQL2ZzsQQMv
9rEN3eJU4V9ItnxeIVnzBTnrGCOhqE8rYvUhw7kDD8SCCPAl43ziyPfDS3AK6idfvJ/AX+MiQnhk
4LDaDi89+NrwpdyhfKWge+4UF1Sf8An1yiPOb0WPRX7VN7eF6ihr/1ou+CvZANkFVZpil7WQJ6W1
V6iBePKjpUWuV7rw9/Acx+zQx1srftSbrV6/yyxwagJ+14rsMxB7o4gQyaEYRlq3jARnyGbtlLMO
6YmYojlIPeSC5FH5w9yKVpjh6r33HOdOqq5wRGBxxJEtHgr6lJrw3Io7qWLgnrSzXn9oMStowyoa
V9Yryjwl3WjqxjfcQght1pRFduxJ7g0WKlqWRcAZqphXW12eGj4DVMn0biBx7JkDWCdMTdhzvNMA
gQ0robIbQh2keSLao0hjBl7tgknyAmzlJ8og47WbRv0c4MQjM1ayzkJybx1FOXS/oGqdP4NiNmq2
GjrKnbIWt9aicOqN6sSrInBVnP6sIm5J+4xYF+SIdm8558a3G/4GySMpwpGhUOczeFrYaqGiRW4L
7gtc18KieaAs4C2dGv5EeuAsU5x52cFX8rtEuAGYXd/N6KLOfGKQvGVHaPGpeFHuOO8Kb1247wJ0
MbA+gie1NNYNaDXdKaLXFjmIjmQIyCHdCaSC5RtJkNsCRqD0xgIo3xckcZJGKnAogti68MO9eKCJ
y923IwLfZpoxK/QlGpbemH/RwycQQvfi6a40OBGnKGKZ35BR5E/DwVbI+snJDZkbd54AIXHKl8y9
WWmSIbNXIM9m8/KjOAQb82UaiGp2FN1lcFVa8nuAMOUMTIB2mf4fpJhBtraGZRutcgPCFsvizBSW
nkTI4bMnbRLlcYjouIhQd4VTxRS1YFeJXV16MZOnXnuURw0nxVuWHn3LbUnl5L3xZ5Vqc0oKP85L
6e78ZL70i+AOKq9MfmkH7QI9uS18jsHK4ljkrwZc4q+tP+8X0kfH+ZjQMhFI2hrJ0b241QTyY/DG
5nte5wKLLhau6MR7HWIdxTrm77sH71nJty3ZDtFTSop0c5CRo5ABj4y0w5n8ji862VnqMa5ZUY55
v1bNh151/Hqf1scx20Xgb2Lxl15hJ2VwG+490ZWsUwSwK43AwB06nk8HoTQIt3G0JPEUeNZ5r4iE
PNEkcZrgQA5jD/c3e8qtnSo+FNVRkra19CkEjzKRJQaF/86sHyPpSSvImGLHmMuanfLSKKEjxi/E
QsGTN6PZ+bF/LBobVF9MV5Pe8/ntDFdIILx6VdYHq1vLAPPQ0dGI1R3feMiqfTMs5XTDf62FRRot
i2rbhjyaXZc9ycmHXpKvZq3P4qegbdPuXQ0fenrbU+JYG1NF0eCuyvvBkvHsIX5wagLFiK/ylvLJ
kPdmTSROdZM5/nf/ACAZElYNKBngiktFVdmaXqF0lXgSycxc6LqtfjTgAYmRmjUcUbSV3O1Ekvl8
V2DygwDC0RjuIq+jmplppivgjGzhJD54LgEK/y4avjpMP4sGTiuTowg6kjlZ6n6Wdoqa1KUG++vk
p472IrqDcdSey03tZg/qOO+LmbCe3OLKhK4hgOXfv679fVr8+evTrfu2H2rqmHljOsqnSpveKR2k
CcJltmPZPuMXwFuJKPul5r+O472MyQo1o1rNkzMzAnfA4wjl1VQ22PqyBfGK4SttKbefoYqIi1+h
9hGgddrKzpjhCk43EKKtcj8C3MsSOlfFLwiXKGORoJeUP8z+LLJEUlv6sAQXmCbxHDfbBOa1l+H7
/b7oSY5eFoZxochUkkgyfXhDRbzSxZUvoMv8owPn1D4GwgsiBSvC1A13gvS1NIkPpjYZ8Sje6fkx
hoLcmLPqaXzRXiqYQcgOGuXOisXZGd2OX/6RxddBfBW0wG4NDOPSKq6wPzFQ24vqXS1bjiy/Gglx
acQiiKJtoi4f1yL4um53xkT3gSQojJ/G4JePOgvp8B9R37I6Nt5nRJYzQXVF+GR54FuluYAwTpAh
Sg4njYTcIf7dIXLQyEZmtMpW0ZLW1Sl2ZjxZ8kFuHtiYtDuxWTEVE62PkLRT0DZOydPsifzj3wkd
+pwWdix2rHaY8YRKImnJJKZdgWqJHctbZMPGNFd82jGZC7B5PqxuGXUHRZ4ryIJes24BDNSU3bY9
5CNKt5kIo3BbsJW6gbWKxWUh0dGNl1X2xyN7rCRWZ4Y4bQy3PfszZ2CiiMt16zupeR+h6GZfbpYF
AE2Wo94jLvtZR7HhChAs/WXdL3CMpf3Wa57o6zXlJlEdAvt8AtylR79YsOKFyc54SJk/R7aqrAjI
6wnHY5Daep8dtVFL96pdVSGlzSZhsF6pqyk80SwWAyOu8V1kVF7Lm4admMzrDphlFH5U0S9TP0Au
6h4gEklvonkaAF3NvHaRwbwUa2VWBS4kzMjcqNZCuMu2mmse48lQ7zn573GpExftvZ9PmLvQdRJA
v5T3+XpC7oIBEl6lfU/DZurg/SL39yC4HKmP7X76/9GpJCcl9VaeAMx1A6LWTEXb2FECZI+QOz/x
GvPvsWjki2x89tsF+qBR0mFwndQMypJnUGPfBWc+Y3GmjK95/0i2MqeESFp2HrDKd7hmJByMbnNE
Uv2HkMDVcArWt9aga+cFjZgDRVZ17YrHW/DMRpMYPU6YCAD9vcwr5sYwg1laYH+Od0J37IenKl7k
1tza8/reycayweoduLBaa/8gIQbWqSFYzgOoXrsGM8mNJsmV1pbJVWIGFnWYj3/lQBlB0fpKUkg0
l2QQQMpWZ2kmOGeuOybjWOVBIXT+xEEHF9Vt7+nfLZqfv35x/pUzdjZPKaVTi5L1qR73VYlOtOYr
2kkqiB4HnyeOxOgFsC5q8t+U7Y5ESm5yPyZrSK/tm5U8N/EJjix9JOgu5Y2dRLqiw+ISUcAjtwFD
IekXU9uAW2d5WFbwVqJ/x4To53vpPXwKWi7UFUgbwojTo+GVFvgjJFyJUr2eooniVyLl+wFIxgLQ
UmL8DlBvaXTfydutTWyO4L9AZUWUJJptcAMMGzBdzE7kiQCY4teqnuyV7NsQaAJpztiJ0FOst1Mn
JHC5WakFchCvkSzuFGxw0kCA85spwGHdAH9vTAfikUxqgOAvIpKr1wWx1udn9SAqM9U7DP6iFjEt
LlCDlfICbyenO1Sr6q/G4qNad0g0uvpFjB6bZiGgBsrl9TgDG5DLD5Mgq5nRDxNSN81+eRylziPv
667T3rHzVNVq6t8HJ5W/0ypZIjX+de6TkR8l4sXYEIFI3ynwj8FR2Vm09SAUBvK6yH7J5iL3XPxO
SNmKWYKNy9ol8jKI7rp3/aVTZyY5uxIBCO0iZEJAxkqxgyEg3eUbA9gAE/09czXWJwhmMTp6sse9
nXkvuSRcL0qq6hvogCsKxp8vyEXTs7UyOT7HozSp2MYXHqGU2WifnckSV5OQyKD1QOS5xeFtWBKS
ClP6FtXrSquTa+BFnBAdvJBfwpfv9Y4eSWPbxfKpfhep8JGCYck0/MnHYIRvhXgwrFWWx46JXTfw
wWd2L3LvRK3kWJUzVgXDeDOyFRJ5YX0Ji+LXCGcLZkG8rJFWWHceMyl/2KjlbmxOAJQtPDP6qpDe
G4X0eGuujOxUu1R/rIxdp7vR3a3+/xU9DH+hyZAQ/Q4I3kvxRBbHgmWFhfw1mvPEpRUs4nQTJKdR
gzZ9n+YL0ThS6SKH8YQ5MEI7Kk9esW7PsBiLjVe4Glz1463C6wtUdVnn4gFlwK7QG/urOcYKT7y4
V3LnHUIj0nnCcRn30ynRXfIxUmtmYYhxxA/c/fqbMs4Hy6Xfgjit36aP5YFzDcfFmfJAkhHFl/ap
Ai6kW9Oyz6pyAzvwHh4xxna+lBSBN4eL3Nb8Y1TBe5mrpqtPMNfBsiNxldGuSGEnyrpriAtSzKDY
19kisTb++JmU2yS8U4xn0992/jZ+b1jRhjvfWn/5kyWbHi9CjHAt8JYQriZZbp0+6Yhxbs9y/h6u
8SwtHOuiopu0ci5q1Tg26s4oepmuq3UAb7AJDsQwz/xftzusVxQQP3/rYqTbSFpKmc9v0TzEvkjw
DYoEuhjuUC1FIHv/h7n2303lnz950dUuU6kRvXyQT1NFDFHGbUn82vp0BPkwTZeQN4IWh1fCLtrN
sZ2JcyOxtcmS8tsD65/O6yd1LjKBV2751qeBx+W7OjlwDDB6fEuXQ4NQG0dTNVklzu+8rZOJC+AN
n4x25tTrkIQDbobJLIL9luKMCau5VPMlqlZo97fCHq8IN6A7yRJvr6RhCPo6QH5bspJmqKy0TqcP
2lvoLEBtsfCZ+jvDfBpt1wSnQ4wZb5xL5WvnpO8/e/E+tGEhtnxc8imWFo0r0KlwzghxzK1MWzRz
0tjpTXK9Z2L/kC6ASjD40FQYOG7euXU/A9FqwfqKZ112q7887RN/PR3ohhQZioJI8eLEbAZZnval
J51q2PtuI660atkVQO/QSim/icyr7cJR38XSsQCNYlt1qBLlaiHWm9uV2dfA/u+r4XUQJRqtWGV/
nqCRpipyZybyyWtZDxYghilgyXusaLCa9/qisGaVTR4V/cKIF5mAMZYQxcaS38zS/h41pY7Cl0fZ
L8QlySD3Y/4od9vKW8UdpkBiHeDa2dxRwRnxQYskLNx41Mq1ZQZvzP/8CRfF5RgKwigZX29Y78gA
TSzjLkZsdX7OeqTdtrzO0mV03vEhQpPVlxJucmHqCjcqebY0+HBR1SeCu3FWn/Wjnq78/olgTeOm
LvXaivH9Si8efaIJbdxWEYvU+5RAEf0qu3n1ijVU3Pkbc228lCSojMzDZuzaLdGS5nGCpcfaMU1m
8GlJ+ehMBkB2856g8UIjE4KGdWSIbwWK0P1wfunEU9ku/91muTKZ5hu2RAWPChzqvyjfjRydCyZr
0skCqUi8NuQ4Coww/4xHMFXjoQdzLtnpGoEKnfN11y2wgDfkXAU0XMfXoNiXI2LbeVi7iVs/UiTS
2e8bF+VjMzg3Lvbq62CBuUE+QNPsa6f4tuCURV+cg7blYkkdQZcGY8gnt8GlsRhYu25KtM72/X27
0jbKb0tZjoi3aKYIWBNmoTbDuj4SSUG13UI9fZGR8O1CZnX/h9jga6ciJKKGYkkWC+RlNSeUfmf4
kSifRoGYKkeP10gVCYMhgkhVmd4zG52eMCFwkJXZPPIzqxMNbpQB83AOa30JVR1w7pL8kAlFWN+i
0mnX7iXlJlHgNCChkE///Nu99AfB6HO4QSc6nrXjK3d1tUwAf9DCHZWnQjh2nxITu5SEG+VPet4w
pSa+HgMKt7l19E8oCIhbmQ0kzb7Go+LNNeuoYlCD+7xO9rr1O1LX1rg21adUP/X1CTus4Rp35CFZ
+RGT9DjjlBxiXnqbZH5sUTf2yq9j3cX6NxmlVLhIMg/icjU2eOMtXwzVU/yZ8gcRb0HsDmjEMj/o
yZoRFRVSZMvD46huyz9nBekfUUVOmLiQn2G91LCRlMMQTS0quZ75O0lZwYUXbDJAjHZKptQmwtKc
s1hPVzbFWDyryYGbi/mqvevJcTEdjWgVpoeIahBwFDiNEEANJl14FmJbHx2MD7Ew84spBenc4MC2
W4Rrt1q5yt9bJkpHMPeaQZkLp/hiKxDiRpeyPEFvHhMm7qTkkhR3LfQJOhovlsI4B76E8Vo/iyue
TIURs+FT2Yxk2Ih88YMd7NNjvRiW1BEEBcuyq0Pgk+wOHvmHLLmecgikjV8flVvCHWNa4n8+xZ+X
frEFDHVQRbpwLu9HMtLMQwkMvwT1TgrRokjIdOJ97ViLBP2dVqkJQAXz/cDic6dh0pawAEgwi6pn
q386q28JXRj/TpBodSknGN9wngZlJq0ldmLLFii578Bwa+vkFPi2Lb+AVZtma6f8eep2kVTjWXfV
+OTloGgWAs8zbdeN7p6l1bl/lMudbK04uVr1Npd2BTAQ1WVYOCfN+d4r72VIhsC10E/L2ID//2fY
6T5BwEOJgdDMvPiepTgapcAoynu92lYFqdv43h+akY+UvXF2/l04Yf0ipZ+G9GucpX+yebKgG/Hv
BfrKEe/nRUwF0rdFJffkYiyasrwX1xxhjfd4XEnisSC/vSDBu6fDOqteBZfWPPKhkVFt8T7oy5AU
H3RxDi1i1DY6kkL3xnX9XTZP12UwzoD4Okmwfl7XkKZqlKdheV9YZF4jX8c243TQsVM8CzYVBTCs
1nPOLWNXVHDE7EyzFqH9Xc6MeFFiuKnap39f05XqGUcg+l4Z4YxJVubFEUph1FSnGJLumW741dzi
4JDPFfQ7jqpvuznsuprYNPSyRMX8+6ev9Bp+/vRlBW15ml4YYnlPv0PwHTV6LkPbLG0BBTQZ3KNt
aa4nL3qCCzb6R/Z6vicw7qN5rThShHPiEbJsG0nYWdax4UbRTHn1MNBgGtkad+e3ZlXM+w9TXakU
LDumVFLOIPV3dH7347m8OTNGl29E0n7VsperBAYpVje2Mhw3FzczSupzmmd8ZP080f7kEwjGtxwO
bHmwMOhsIcsx+vtUXiSklvmHIrvvij+VsvaId/MY9BHNoD3VwyY6z5JqVWPjnbRDhks7Wn1irj2j
Vk5mEXVa3xBd95jlFZFK+8paifkv3VyGZmgL6xycPp3fCLcYMxjJnc6mt9oVV7yD1pe6mRx5pkV/
CZ7qSIRVJAJKU1mYn9PzwhrmI9mhWNkQCqIS9Hp51pE1wKHHKFqS7ZYZSWZ1caCuTPa0A5j0M/Cc
FT45EW6sFDOP/napPqjx4ObKnVfspO4xLO+IDaiqZVgvVW/X6CcFY+nts/YVQgl/j4G4ZaqT2Kov
Fi7VSowI8F11Pwm4AnIsdJzuhMPJC7OaVxEiGP9Y9A5/ZZUxiotXILsombajuA/FA/ATclHoshYH
BnUjnwzu/XDW4wsJFkP+0aTPbc4Ui0I8uONhz6U9s/E+nJnkyHmM/YwYFLW/H6qHHBHduXqCpOgE
Et+Aty81qG9cQRidAiAm4zwvn1Lvd5RvRNqSmNxum1hR91/Z8FRj8o1phvH3TLhORWKqOqW6b9bn
FY2jnuqE1LmSgd3QUyJCadXUJzDV/XKkVdRuYUg3E8ql37T5IYfEMqFkR+2tE/Zevhc4TsgorbxT
Qs5ecBq8fdEQ3FGv43SVV+4Z9p9OOm1v0LKHC8kGfyZwlF5iB3ZtFCsCACEWtccsfk/q1IE+2wAY
6SCLMjo3HkHD/kKXUcZTKvN4TAiBLsVDpzyl1YtavhgISQLUvmCuMoQhwwNtSY2QlC+TsnwqEs0J
1d8oxyZy6L1mHnvtjhlPtzrTQsv8jdbxbM/PpXxnkKCZSIAG5cXgLZAzwNbioPenwGnIcHzcUEaT
h4OWxG/X52RV9m9++5LrqL2lZXv3H0U/8OaaCMkmFacI0OxiV8l8qcjDeHpzOxDJGyDdk6jbYqND
1GL6Gwn2P63Bf6/eV+Y9P3/2oiIq2U14P/jZKWmgyD8TWpKMwhYwb2b8sYZjxDzYue5v5OVNR9a1
txNXh8KJEQ8mcu6ff3MtqpiXI6u6jz/HOdDqZxG3TGn3jratD9FkQ7/vZ+NAduKhkWkPQM6wOM9w
7vn3XbjCQbCY9EgSmzpgCgr8nxciS3VGWciFQFCZjFFI9xTOI3Z+RB0m4iSeyfd4puFrEeXrTAa1
ASPAfMSq4N04l17x507Xoup8zPyHTtjPazG8SuoFj2sh2IKhdfviVzbnIxDWr9ZJOcX+IsNg8CSt
qweUecvYhEpxa1h5tZ74fhEXtVcaBB31DxdhgEd35Vm6xDTkEHBHRjDRiJFrnm4BDK9omH/+4RcP
oSsqQx1VfpN608jBdrFcstauutiw0X0NxbIc3s/tvomdEgi8vOKWzMxfKLf+0O2u5K2Bu2lGWlg2
S6UZ0414dBh2K9k2bQHGTyssukYvueNcqQnLW3vp17nnsmwAITcd0umAGJcY0Fg2ByERuH6sbsma
ZupCALkZIVwlepWI7tvb95WWFrfs209OR7VvJfIYhXFXpt60fQsGUAinG2e4g0aozabrYR2ijwk3
oUEL4KL40QZHbSDuidvpjFxky7Z1CMCUNyycPuZ7Yrg/sgPtkBs14hUjwM/rvPjQKzotmVZynbVj
qW74ZkkE28+QinSvuJzoBiG2aGkGMEydBg/0f0CfsSHeMkCa0zv01zNiwM09Y0fExPHzhmWaJasK
n9g9dns4ZXmzsKhF+k09Pmv1GmRcYVuZUxdrkYCVkpSb+IB5P9cWsuGq2jEnzM3gxu51fXtG/Tiu
kA6ZsDRwXZGcjKguWjbaRpxkztIDytsFCmU936duckgp+zhO8n8T9ylqPLb7ueWiWX6K5JngFo62
NtK1JC4Taq2vdrtY7LLiLvlE/umD9cvEuaI55wXMAM0jFZqzn88IQYoWtUD3Un5UnwHVVyBIBsh1
5Kbe9HNcXa+/3b2LzcKwDLP3LO5eTgYCXHY4ZvPsrd/CnSOrKJ8UTqB9aj5al/eMkzDgsAB3vPdx
Y73+W/nL+/TtQrSfj1EbK6EsVC5E4oMed6O/IIzNIAWEGbStdnaNpOoUHNBhvXEqr4spvVl7Agcd
fU4sn8S1VhUiC9VJD9Gj8ufG1V29TYBaJqoZtah28bZ3eYrHVpxWcAI5SFueKfpiil4vnZFgZTJ1
0g+0qaFNzY/Coxzpyy21mdE4zL7Z3f4DMhV369v1XJzQGln1ST/mejBWPjS63RKIsDOW03Q0Z+RG
2wJyicqYA/X371tbyRXHGhx9ukQm5SfulEudvKhFdR0aHvzycmkgAUD85ARECrqmcs8UFb//BhkW
lTkynq45dnJtEygdG4s22yizAr/KTXmcdu39IUoVq66qMHPSL94fs6jaajDNYtJc8S7ngaOUjvg0
7LsPybzLKXHH8JdW0pxUJKTJNNVb2R7U+5rAiGqhwDhoBjvcl1tv0T9kd9mjfgwyR61n/UDux5SP
C6cQ8yws10FwFB/wDg08l+iEMuAAte6SByN/i1PY/k8tcERIXAVUQadBE9ceTcRNBSqX7i5p3Tp4
928N267WGBZSTDJrNJoYl+0CMRE0v2URoeqbdveKEU09H/tupgWcaulSKvGO9GNvx7AJ63IAVpYi
sDPvPHxElqLcdqZf+2YI7GC4hGgBKMdl1SMag1CdlfI+2eoLY14syuW4npIiJvjHzXdyWqgutgFZ
1On6WxIz57+GjZ0XJb5g0MIhdAIUzjgvsk1ZvZTDvTbvlHnxGjkoruhXb8fzup82cI4BcjrvxZWa
TJvn3K9m/141rpVcsgiWfWIBSH9P2EKvi3pvaiuN6a/zypgr/UfgFOQtGqtpzbKClQq9HEPHjc35
5g9frOp1UbZsiX7J8nAmjJqORXLgGO9kkm9PXsZUd9N5gdxMWf0nfzI+YVOeDj60rX4u49Ggx1Uh
8xqiswb5g24Le7CWf6k2EkSpM4KFbn78+rWHL4mMvFUOWyZqvJ+/mlRCVoU5v6ou/CVLswriwSdH
cl2pgxvCya+bzTn+JQ4aB99lVGeO3q9SdBrwbYWZ/GGRcUJLjf8tcQNiwkW24DcsTag5jKWCvZ8z
2wwd8ycjTU6fHkphuia4UdMt0jQvj5ggPxSkXw7qDJMW0YaduO2VjZfejeFHV9fuuUOjFbqW1tnJ
q0KQSO7AFCMrRzsmu1t197UFmgiQ/70fF0Vk1ApGPggWiyFrIHMwVjda3zStIBD97lpXLJGG40DD
NJLotvBBFoYy6/6kouPhriJhD/fDv1+Ma0cBWWb3nCYupPdc9p/9SlOEUjCmutZ4ETQ3IXc9wKeA
dIZziGJbpJHQup9pr+Po5AKptq7IWNyjFTxtaWF2QEuMwiNayehRy/mIDZLstO4BMLVozs/ZvMvx
Bkcoem8MiuRrb9f3S58Wum8luSznQlCmJhVmtSWzPMGhQr7nIkaO5rvWO2CcilgA5M7YfEC9EB2F
lhNpncxOCJqRo1UO9frGN36tACfKm8aCpUOpUC67C23dqnLZc0OnBf+szggzvYvIOyQjlYnSY4xM
agp8hznsquG8f7ytIDCmz+pyzf1+CRfLzJAKfd9IXMLUmqtXKjGny/MBsQUJTT2djVcPz+AXNaP3
bPMJThFJ1Mzl591IkqjdvQqYn2SmNejlulXauXAEIn3nx/u6Znb0xuca4viYMpCmPysNTviZREp6
UkOtZ8SG4ydEC1rz6zKaTdHe+d7bQNfx38+vnYqqm7fM5siYJbsseVEVxS5oOkTDOm8cWEoK4MNu
WXCnoH7rzm0Z1LXD3I9ndLEu5Ubz38+ocHHqrLI7XvIHobEBOcR05T6DY/DLfMODUOyMPZoLy44f
OCwRWiW+mPXCJzvDLuZQ3VfIJ9QbTfFrJQOhMIaIQItlk3fo53td532SZZbOe/2J7sBL70fvUIWc
oCaTY4T1wQFx2gm4jnYpjDwUl7YWHdv4CHPi5v595Rj342Iu36WwL7sw4F2qPjEG2CWgYBAq8XZH
A4krkrNZMNfFDfkDWAe8g9rPwyMM2GyVhwkpqtatweIVuwVRaKY4oRk5XGJd/nl3tKqeHNhcULAN
99YLqeY5mT3p3ML79Ecy10KxJntv6hJnE7hL8bfnezBLZr7ViYWi60yNiBJrluuvKAykPVPS8ZRG
G0y+Cs468aBlx9BYYoLuP/GsDQ9qjsKCAyh++Qd6yWK10l+GubwC9Vr+1lenhogWIryzpcFEhaZs
zpDMNhCXiQ6M6l2lLDUYFeVz8OGLAKZmNf5CVNdPMs1bAci8WyvPCVMcY3jJuwdFOw6JZVuIrokP
sPCteY5+6w27Mlf+cQ8vVk4vb5KoSbmH7RwxM26M0MnFLREqBJ3ZCHWzw6Q4fo7+5HMBebxu108K
njSgPm28nwJ1sALe2IiuWEwpk0VFE3Uo1RjSL956qY2Dnuiz6h5TAZE4M1Mkot4NyCaGzfqJj2Wc
bMy+y1Tf0Gz6PG/AHgsGXu96sfJALpD9NVVvNSHmUrEyb7HX5Oksebmqfr/Aiy9B8U0p7EUu8Bza
iezIFG5EAKbP53n22C4Zm+LFbhZTfkJxGB59t7ZlaWvA9CZkOnB9RyHT0KkGJ76FN7taVlBaK/jo
RWIq/6roq9Ayw4RRjJw4nH+B9lA5y2uF9k7volclD81z+h5/KGTmTnZS/9gYIavdCXkVQVtEPAfW
x78LiysmDJ7nt4u6eMckP5ckxeCiKleHPDNr69k5fkxqajk25HnTHISOg3m1GcIndFNWfI/CXnT0
DWgdMWhsIb3XZkScMucMoWKCKSubX214Y/5+dbH9fpkXr108DHInBzzVds58OSVJYXzGQ9yd0jU9
xV+4alO6VZwyS9ShCTgdDklSv76ZZnIFzzndL2pzymTwC5ejULGXC7E32+rep18G01slGY6QXVt8
zVeqG9DUGk/mvazY6W4abHpbMtWZwdhqtBFb/O1H5uI1QvwGd9z5lTwINfg15MtUsRtExy+hY92U
YF9Rof285ot2h2RWnjpO1zzFH0n1nUWnKjlA4o6faoxdHeE7lfpcZPOW7vl/kXZeS45jV7p+IkTA
m1vC0Kdj2rpBZJmE9yDc058POSemMklOUTETklqtllrYBPZee5nf+JvSOgjSI5gNB2iFExESZS/V
d8B9MI/4U2jGIqajBN7i+HL1HpuvhdPTazBygEsClh1g5fdrA68Xucvyel4qWr7zCIZpK5oN5iZI
HAFKLyYJkeYex5sgI3KjxSWuNMPNjp5yTe74gouPhSfF37WcRJKp7EYRBumcnxUmWSLEnxDHGjcK
VxO2jfPco3b6Gh6cO4PI6pb+wO7fx1O6FM2+ruEkBRqaSRLFsZ33vcJ97sXaasAmYslP3vVOEjly
vWdOF382h9Xq8O/HXzx2NOzw1SVoIc13Uo9aTRjFYfr5Co5u2ro07UDsU5ahrtFsM9Q987tgPPQg
X3e4jkvobIkpOgmCfS1hv/wm/i7lVGKokoeq5F9zwi55U+uqhERbVbYgA1wUjga0vXZJ4wQaJjxB
sQ6vNQ0vniIDNjHSqNSG0unJ9yWxU7O0bA6f9lokWCGcBEwaNMwpi6cIw4EUXc6MCBiqS7VdGvm2
RMzimDyNR/Q64OPZ/k15XCM6aoXbSp3mmUslP7XxzzD9X8C42byaBAIG3XsWfNJyDQffUJIx5ho8
4nm61Mr70c5uDE/66e8McHCzSlqmQtklYYoX2oeFaQ41TwBvavbsAVwP7Ny+sp3mE3N2ur8s6iQQ
aQkql3nBovw/DTa3zKSpUY/hqpV/zhrbiDwwVUjsco7wDpIn5q15tPH0QV0PvxEMAvT8WmV9eYt/
WdPJFk/kKTMtMSVRhfGL7C1qstCTFkz4XEFb9t0e5gUY2EXGWWMOT0WoN/9BsXOx6QQgAb4HTWGT
5vD3yCcHqVkcfdbRgANk4iu7pYjZpBu1+CTAVo8QKPkPJmYXC+Gvzz1tdlhp0dR5RoQpy4UPGvqW
5t+N6hZLDXfENx8YF5KHG/I2qGyTa6KOabkiud/y6vR7ftXn28Nk05oSYpynsyhlpAk1ZmFzmO3i
miWivnfJJvdoKVV0pAGNLrqfKlVLvsNz4Ja0JKkfzdvZdbdfqeJ7i7Wx4UpAQWnbOv/euhfgrpwn
nakBspYy2+WknimtvvTbKZjXhhAj9fUSsdTS3JcSej6PUYJWJQ43OCztNX1joCGWwkolVGH3Zsi2
pm0QkIbqlkWLCrGeI5ea21u3reFo2jYBLUJhzeRL/AG6Hs2UvPhIGfqLt3iOcQwplKyDXP5Sk4Mm
fcTASlDaGEU3qrfIK0vCWolhyGDnZyys5rYc0a1Ub/r4FnOcqx/pwg39GQHJgqDJWKcvopKjSm+O
ICHnxokJjAjZSX3ZVE9F9xbJWzShM2Z48wAlO241bH8txOpd0cdKonsM2iv1yCW4xrflnOSvRkGR
yJapD8faC9BT9eYZeB8vlXxVuuQwLa1aBoDGWrvGKfws8E+2Kx5koqrAbMNS7xOu+aWxhS5/VpRi
jayFHaUHObotHaxzFC8wX/T+px94SulooFbd1NPg8yuQ01emwxTBa5Uls5CiXVu1N7iFfGcGd74I
ETzPtiL4+TuI7f/ev5eOOQN4xKlkEaf0s5u8HmEhytSvhzxwO8jWoEvmkIufqeUYsPndeU74e7AZ
emGSTVrFPByzu2v146Uw93Udp9d4oORl1g56fShSp7UWn6MNu/gTLedElEgDqu96h/tS6fXtqSen
t6KbUILqpaNv3Va0GfI12FR0nYdn4OGqY85Gvp+qmpzMya6FG0taR8eNmdqInTjWOmqu1PaX9+3f
7/GJU/uyeaLOkGqk1WoSu2DVoZHHtsVbgjNM3zGw8RKcx/1Kv5h+/992wila/VimshHJGmh1Tu3z
kD4kcCzDW7FEI+W/SLmKiC+Oo9FlHBaBQG6Hk5fvL69HfEmcb/yzM4Ru42eCydjpJE1B8H6K5Hio
Dw27Ebma9kFKdgKyDFCDuYxD298nN+bkO2nkpEcXYKI1brNycvsepkyYAaG7wcOGXriKPFyzzoW9
CFBduKuhFKJhUYZuVoEvzW+z+KX4CLnajYV8LxzkEYN3F+OKVXZfguxKlj3KXvWyzvbYl0lKjRK0
h12qEHgoYlTGmgCWtOi3gZ8DkLBp0WmwLBdFK3Sb5PypjB5J+3wfhvmszJejggniYXLD+k+drqlT
Gub/3OGth0k7cFZRD1CPiOJuGTT7UcByuEekpm6cUXg/Ti+ptBrblanayrDu9aVEQ0D6WZl0YLft
E9MQ7U1FqEyipwciA0ML8LTKNfeoT7TZ2cfRMUKfM965kfc9JcnSNpalTAXXrYjotz3DV5tNrIrI
jlYZ8+pkbxQbcV39MqZFfxc+G/fWskHJ7nd8c/R4Ldx9z/DPjx4ySBAm1yia3DBoWOlP5jWrlPNe
sSXSlwKiTNPRZEJyksa1XRejH29UFI4ZNH4ZkX1sQw/mHZdw8a48lq+zEL/UAWOrTaCeS5/mWHRn
YFMHxMbKlwba8tP9fNumAkbOjnTV1v0s+/2+xNPQZzSjdrRKlmh2jJXqdekVIBhhwFNb0ytYHx8z
FNi8+tqDP00Uv33HkwefRD+B+UtY5QoPxnEjHA5NpNIe3odJtxjKHgAYuRU9/mxLD4jPNjOokwyN
GHMR6R4CEyh9xu0KbRTbirzYkYelJXIUEXIAQ+aaYALu0/SlzV0ItI7AiEnZRcLelD/a/KMHdJOJ
d5H5M81U+wiAp3nFc3J0lHc69E6pXknUzkFnJz/2JCEY87TPsfquDvo+eujmue3af+QHPNM1VtwR
EVr33wGVauo0iM2PlOA9sPH4k9Mghii2oPb1UB3oCKcFnPYbNB8pJDBIqtKNKLxEmbpS0JEouoU5
Zgv0p/yP6OE1lB31w4DEqvnezII/2rXmtuZKl/boVEk7bVd1DtZ3OexKqGMYVvceWeVahT4BMepo
F7Ljv4IxQj0hgPo4HixpORhOIS8qI3MC6AEg0feAKXADR55oXAPiHemeIGLSbsbQeUf7ZTRXkmkn
tQOcU4rWxXHdFS+FuI1xZ0ZLTio2dUqAolV+dHQv/9Heh6PTyutjtkO6TPTv9ZxTE/4gWWhRrgv8
befPVtLFS4XF9qNxpSNyPk6cXzb/gIZjGPCiTw56Wih12TegAswnC/KG6mmKXc4WsN5xmcPvUFf5
IcFfA8Vfdh6iAaZtpCuVYnN0ZABm6+QDQbBrHLBz2vT3ZX2ewS/3+TCOBMteqA5S/Troq8qnsFW9
wZkgITv4zIdoxQhORzt82NToFQYLLoPMiR9yxuvSSm5AYG9CkPOzarb+8O8tet4UP1ndSQSIZUAF
Cr2sgwW7i+Z7s6ZbbwsPisNeLL3QXKjiNjFdbv4O+6yFtYSbJqEiZDj5AwY8M7qjFVYBdMlrMI/z
icLJ2k4OrNV0JcLVoC0Krmvk4oy1iO2N4IpFuJAQbfFv44ha+FBBqaIHmK9zZUV/FUsv+tHRTpWc
HgO/gev8zT++jsfXDnDyghnltdJHmu+7szj6d+ud1qdJoxntKPGNEbX0N+IMCSCJfWkXSb9NUlv9
NfPyEfUy/NW/v995K/LzHVkYVOiaBOP8JE0qi7qYfDOZaXoPUrc9uiV4mGjTxDdhvRQhFfzqPrQP
47mN7FrEJPZq9+3zWJ3/9r8rOGnd1NOQ5Y0IxzHyUVQHUdn9GicCS7BvB2mh+4ceYaJAflPSHz4f
bopg6R+JKbhyZj86DqhpbCs4Ih1ozaUwHhThdoThE9yL7S8f5zK1+gjgyyPc0e6H40Zq16L2Jmmr
QPcERrqG7Sdu9RTcD7NkZAWZu4IzmO+l4EdZvLbWfbFHJ6oZNmAtD/HPBp3He7qSrXxLJmvx95ro
Rs2+AOg8O9KPwa7wZCZdQ277GfNDO3hEEAtFEGQ/5f5F81+4KbEZfOes2OG9hqY8zK3HAPO1+OW4
DNwpuf9l/JgHWfo2dCuSiSH6HSbtgmwpF1+H463+AuhNdOql4VQuCqxh4vjy01TuNPEV96E8/zkW
r/G9enMUEJxk7K5CvWhgKheORd47wZE5ojsJY6c2HRxpFoX+gDSQOXmWgbIpAeWHT9oYlbezQjCK
qghI8veGm+tIhfOibd5+ioVaoWYoCniJ74lgWqtDU0pUuvK+dcrMTkxn3M9+C9qsLIT1OXrY17Wv
ztpBJ0+d86kvITVvBbGsY55a/vo0HzYQ1J2Fnz8GFYzknlyu/kRNhCAo19O2W6Bp2/h7a2MF9xFm
tdVwYJgG/HZYoR9XS6//AW7ubER7ssaTFDkPg8BIJtY4jypo/yznsnpY+YlTbdi3QJZcddHiCY0m
gc0VBd3GZdxMRbLh39gbVwLFHAjOjumXL3XSzWtgFDXq/KWYn+zgrZXRe1PdQRuY60tUczYIu2mI
7jXrxnz4tPT59wLO52MnL+QkUjWCosrJyALU5SBsIBWJ9LnmuUGCeqS5qrKV9tKZ99LxLpV+FhhG
9OzsqVuKw7IG51bbQ4Qnr2vZdbRGv5P2dDOLAu5D7iU5eTS6tZjei+pakLazd2Po38m+E9HgufYm
5z39rzd5EvC6RPN1AaovbxIxBNw4HHTwbW2fVxz62QPqaow9q4XnV0cDeLYxILk+RUlHmlgleg7s
DBq5casiyKMv6QM/kbTkiAc4UHhtq7IR0kcKh8x98e9Pd94kmZ8PBlTBrlc8x8DqQt9mFhhf6MV9
7gIhb1MPhlw5ec3gNDDVIM/GHa4OPVcu1G3fNQQ3Lu+OQC3yBcL4kpt3j/9e1HmT7WRRJ5+hbOoq
bPgjfVdSlULdGMKGbpuPHVi7o8abJwiQDSw809qtgNNL1mNJA85w2MYi3Vk6+cIPElY7QFw6kxbl
cK/qe8w//RheGWo+GDlenWJejFxf3uRJjiqiXyNr2LZxCOQPLrhxtDFA1n5PThCDLQ71GmzLMtiA
SZnbXpAyBw/XSQkr+Bg09COWonjA0ziEqDegcwXwFU8k5doHvxi8/nuZxmdd8yXAHgc1zEOVZX5a
hiTiOtGJDB5FCDPtCHGuG2HxCZsAD0Ohd2xWKOEJ8arBsRrNcxvx9oTC5D+gn108fF9WdpKvtsPk
913MV6fjYqxaDMmFzeTUipPBzwl2E82TWF9my9gHnfcw6Ns2c/PyuVoXMOFNqlJMjVP76vT/cpb/
ZV0nuWo2xFhazNENPWawiQDN4HGbT6J/ACUc2gZeGTNMuqs9I9hX1tqKN/XxiVQU92k7Ddd5xSh5
4V913FIvfEq2FOhdC0EUUtSTe0jvzVo4drywWTDV0ZTnlGYa6UzqBfIyYgwJupOhreUGgmeI+6pe
YypwrB3/19R4oACzP1lEE2zd5+gWOGWzGhuPqoXa/wX5TQw7ysc6uFeRWwEUqSe7mY3UkMUsW/1O
9R0LPe8rZfXnkk8C8LefdHKVKXOM1JlNHTLOjrVo9K12XMrkmzpsnw2Eg8FJLV56qK1S36lRJD8u
de0hI0gh8uarDIaXiArXdj/3/69dD+r59fBtdSf3nJ8H3Wg18wv31E0A4fl5vmFxRsSpCXrLInMi
r7smK3PexZ+1hGaINvMxhg6nWpupqIViLfPUXJr7o2UNPILIDBIGIk3ixofgybJRCxgytwLXh0wk
uil2PCM25atR7kKu8W0xJ4cBFeLuOGosZp4EwR0D+iWB2Q0crg7OhTlhNofQi6Bv6Bil23a0E6hu
PZR5bzTpvTvtMpe9RppFU55STAfe/n13nI92T97WadoaF35niiwQI4RBc+s7co0wcpqF8hJ6S/k3
3bdkxU1GPwVtefDRCKTm3ZV9fN5FPVnFvJO+RFkwA4EMwa4mkTCMn21zT4MaXxwcDMKNHzNvKB3U
rHSxXMQ46qhrMGChN+Zc9QdU8/vE03EX8GcEveAGMjCTnerF/J2zB/E9AvUyNMdkHSgtuo4IUrti
f6Xlcin9V+hrgXYyZw2rU1bCqHZZXSftf31o2JTEPXqXT6hSw6dc6xj3MoC95uBzKdZ+feonHuPL
exuNycqjgKda7ScMiClV0T7hhmylnnVc1o80Me3wgMPWD1ACCtx1Qd8q+J3oANvRIvLacNOqjtxe
A7RfjLV/X8dnK/rLwtRYD9RS5YOm9JSl+t4wHorjg1oDPN5rqEUgdmNrP7EsdRP03eS3OjkwDpVu
GpQfMChYGuh5IY70fI26filX+vbGTg6kGVqJJIW8MW1RmcikaeO2S2iQ7I/RPocVMC2Kbq9iFiQy
Lu5sv60WjCmYS2sP4QoTn/hm0hzSjpBbqpmNIUNzpxWiE4621K9HJiD85Wth5Fwedj4fX17nySk1
KzUrEoHX2SKuiEbvtpL3YbBV3eQ+dCKOB3L0OwW4OiZiRPOheqrHzdXezoXrRkJugBG/heqmyGj7
+zGduNc7ddLFgzjuW2tvqL+k8rFtNyL8UuqWctu269b/Ffc3SYZ5WEV6RNkhjM99HC3keFwI058O
JKL2GMR79V3OD8DsKhlzK8+onaqy+aOs3Dfg90uKU0n/hf4bchFp/DAKBwbpk3Qjh+vueKjNzST9
Cqis+c8tsoazHlQOFemFSNBmC7HCCGVV+O+zYHBKw35E7FuLIL9CE/A3MrcPLkGV8MNodnSGQzSM
NRdItDCRgryU9GaTAW7bXih3tbnrYqdHbQU0Z4Ith93qL+NxGwnLARMEqJr1HooXwsPocaUjLI15
uNWBhisWKVjaiXi+rPpll25zg2bFj8Hc1vmLkL7kykYGLxYuxeQ9g4aiC08QturKs4I1ylxF9nqs
D7VyiPSN0pQ28A3cKvNho0RIqL/8+yI4H7ZakmkYqLngS4T4x2n7rI4rJRdGNT+0c1LU8r1owKO1
Xv4enzJuzGSdwTHqdpl31cHrPFh8f/RJ/XLsR3lMJiWnPwbLQz4+CKGr0YiggQNaZRGtxWBpKff4
vNHnZ2R55fa5+NNNVJlg0GEiekbsbNPAqurRyg8qFi2QbZuVbFvenKhKxqIeoX+YKMfRNrRxyGpW
/37xF0pKCa2sv08/yeH0NJPFaTTyQ4DlQnAvN7+k6lbT1lLkyelySm4BIyx6WuOusIwNe2CgxBAu
zFbsdzOzhx+s7Urmdk6lYjPgC2JJkqRgVnU61dSj1sJRpoZuoAFPr6EFTDcVmw8hQcPTxAXkGWjA
OX/N8rr2AwvtJro7InNGYzEX4A7ott7cptg7+q0dt3fVXG5OH1jEo8CSLOF4WM6IcmKOobKa4I3R
3o3Cq9IZXkLb+t8vWD1PQ+cfw95WRP55xgtTFbh7ulXkB3EpvSaraStCaX6pIUsy7tKlQxA9R9Ev
3X+Q5Z7BbbJQHWs5h1GzQGDUVqqFkjsWVTBgVnEO79PbVKeOeG+i47aI22U/7tVslfysRHYHxLve
CcUtfn/CQvD+/VuM+Xr6nvB//y0n15cmdlaraHlOoiR5yJp4dUQbIt1L8ru5bpnyY3xb+ziZyW6i
xo5SbtCp3Qvhmy/8GUiHTEHDL4LE+/8rkujxbWQuDOa/9E3eVMQdpmoJ73h6Gg8FqN2n6vZYOvgD
oRiS3ktP4NfL+/wHo4T8qGFdxHxhpbW3wu8eRY2H+rX5sG7FZIWa0TLJJz73RxhsNHR35O7PygpW
IeIbjHUixREer+HPLow15Vljjb4M7SHqu5N6o5fSsFDTvDj4QOPoR5H4k/XnEOi9HslBjrX/H/im
XbiceSycfVlFMUk6KzhiWr+jUjQFPSGBJEu8Ue0sWuXqShdWWIbgQihstPEW5L3i0vbHg2PYlcU7
DkL/3hznomogzWhLibO1KbfzKUG77Y+9lFR1dYhUL6cMNVBBQQ0fygJa0Kjdga5Q7PE5fhVx5VCh
JSz8crGQ76abIPUE2gS/rL1MJ7F2uk2R20yPzMoZpUV49CQwFOSyEG1BfQjvdBA8kQlq5PS/uRPH
Yi107hQ/1/EyV5EKXf77l12oUmRppnlLko7ShiaelO5pVgYx0Cx+2Ye8wQdoT8lNYqbcHGNX/p3O
rkQ2U+RV/zL1tpzz8p3xyhoufuavaziJ06ZYHK1My6pDIOxK5U9urGA6qbSqgnvTUfxd372Mwr0l
LjsXXgojymWM4KD5/L96FegQKPDQVYRHTnKw1CiUPokBcQg9tIS7DrM0yKtUPB+qi0FVRgWAp4yX
9IRjGV33qrqf5L24ElGjvTZ0++TjfI9H84f5u5qTwq0m5zwOZVgd6giHMC+zEL/eFLTwj4j7D8xk
nErf+hDgUco1Dbr/QbY6Lg3TI4uaW0D4RTDnQoxD5COOr7m4RD2OYIE9zV16zBboImgoghKMK/ln
Qhlc1cuMscHVScoFcAy/BB49u4sWEQaN39+rlkjjoLVGeYie08f0bgruRhqpZDvjVpT2ZrowsHAu
no7xsgIYM+sMWMsIH5sU/JQt7IFv7kzlp1Ggv07djr8cM0c7evn319fPm37fV3mSKplWqkNH0cpD
/ipqC6F/EadVIe7HzE3waDfttltYr4qjvTRHp9BhKi0Ea6bWaMVKQhxCW3eQ0enMvxaYCmzpfP3I
9hEcbQQwEZHt/XeruDGxI0k9RDaitTUtIAi9Hne57kW/Ec5V0oUbbtUtWf1dF98J8VZN9ybH0M7Q
gxC2zU/rd/TzWp37mXyebbMvH+ekWVwd8ykxcj4O1x7p9fssOc88UYotvE4dBuBsGonGhcGpw61I
bsMrScTlCPR3BZ9S518K2rxUwlifWEEPZg35C5RZcEGcG9Ve1bkz3m24RVIX8xYqsEi/lWAa2lh6
Xi3C5i/8j1dxypDD7X32+rbKAwZ4gLlhdPHM0JGcGdT7qc2SintRXw0fujeg/HOVofB5jZ6vAEs2
mosMu0+Dsdor8Si0fXnApt1qEavZYEoThwCdH32Z4g2cd/sz1XCBCpZR/UsN90ZmSzLOe8sY+j+Q
wWYLwqMD3HckBlAfQlW2kwnOtlffGAMWgHR1FngG9SC9A/FOFlR7rNdxCq1GXqC6p4X71tj2O8lN
qXKlW+1XgL0FHqOoVR30hyiE+tne1LEzPvz7/F0AiciIn4giL1mH4HnKvQpDtCKHo1weVHVb9E65
biOn7ZYNblvqe9neECaY/Vt2r97U47MijosmejaNW+JYLr9NruqvdWOfYJjl9z3ZAa42sZtc2awX
j4sG+5R2FBn8GdAvFYXMqqdjeSg+AExizLJIofqhsI/8f6xv6WXP4zmMbonBuGlfk3y6UFDNb+m/
n3+K4su6Om19tZ6P60hRs5qGO2KnPb5BnLeecPyZZ/49Tr4d9PkrtcuFThwPh49piUwJ0es4yRW0
aCbfNklJPXUTCHcBIvJu4Jpri8dlC0MnuQcCwCa9VkaeT7TmB2NHqJs0a9Bz+36D1OYxDCttZG/c
+/fVTYMdBeQMu96K62itwk+ZDUHTTb9qVsGVe+FCEYkikQTKngwFHOpp9d6V0BfDpKeEXSZYyttA
qer6pdLvguHejO+k5LEoHqJuj1QumZtT4eSEoFD0JsXP6vRrPjCtuD2GV8qVC2ggloUiNF4hfI4z
36tcO04Fw7M5NdY/5GoLE0x+53SgQoA6DntwnAheG0XgErtyCC6mJijjzIxYeDIA+r9/jv5YGq1i
tvmh8N2EVl/jNskqe5Ae4cg0wh8zXorVk+a/5XBKu1s93IwB+mR2qbjCT7hqT1hjyVhmM138JDCG
EqC/D5zqRn8RvZo/zcnpTBeUgtCthvJplJ/KYJXkq2K4dpwv3j0IBMoKRezsc3Jy+6WaGB+jvEcx
2BZtLBwqC9vqvZi0oCb22fgKYAKwB0RyHJXq5VSQ1/vbWt6iNIkN4JUIeCEDweWc0IJyP7n46fHK
lY5eN76ch3ANFh75ej/YD5GbM0TbJtH2iO7izNC+9dslqqv18yzGlNuG5MmWV43g6UH7rK+sST6/
E2lIogmkYppj4u/8/VOLciFYSsSaygEY6C9L/ejUXZNvpmk3Q3E3gLFN8gJcl5FSBweTb4u1nnkA
jbAvzdWDb6vXwNaXyoWva9JmQOyXhGEyauuY56wpxhfzVUc3t6joMz4I7jSuomFLMiXnb7OVcrSw
QH2Pm777EECFL7prqIVLR+HbWk76trIx5HE3jwnU5VhsezqPwTZRNgPMTEiOcm+z9cF/afg63uVO
tqyhLwPUYSY7S1DPPtLbow9qbNHit+LAvcPvEKqOzQ40azvEZy2+KS2X+1mDgfd8XbPy0o327RfM
O+DL2+yqVhGjmF/QuPWwHd2ekQZ+HwEiiTGyqw9cZOWzUfyhY6NytT5fTbvE8y6SLHPtK7puIu2g
mSf1gVwoUmh25adiuSpBe+FJs2SnCLXdeMWiL+HP+6eqvMNqg7p7JDQo7TJVXRyKaRLV0Imkl6Hf
6PV2Gl8t9FDHZdn8ACIeB4dAfCjtdCU9T/sSsSZlMXk4I1S1PUNbup/SVnTlzUCtsRuYM9+Al/WN
14aLlLIpWZvij/SNoRnFXuIopmfcGDdw6fzfdINSpOFQj69G6NimO8ZL9U0KvXx6gFAyla7Y3OY0
Of1Ploa1UBkik+XTpoD2Q5qQuxU6zFWyi6IHUwelixlBFcN98eGCYuiYPGHyFx6JoJv+N7J7QukF
t9fwzJfPEvmWquuGjNTuSSgvofJhI2QCHkfEtl51AOghIdBfY6I6comUT7r/R9fdWXtueFePm6Z9
bA0b5QB09K7cK//DYnT0xwAinZtdtlqnZHUDyjMbsZxlFHKbhw9Id5p/gD8Zm1TfHIud0dzl7U72
DOY0UFJRkOpxSbyylHMFYvRjRP3vUk6qb6GIpySRgbziUSt+mKo3VesaR+HZGAxyGhwdpjCJm2Ip
7qATFQtuqmyKcHn8TVfZKa6NqS7Mh2RSj1kmle4EAK2TDCgvpCjrxXIWSWt85jWPqfZwLFFlwfvR
egxKzK1h8q1jR+/tLNhU9arFHLC8m9xBug3lVW4y2Oqc9Me143sBFICYCD12phtzD+lUG0wPaI5N
FV2TSXouW4vQ2yza8hYd1moeMiz0g4FBTnETZtKy1RbiWl9U62NrH7W1z3Vq//vCutBfZzkG+HwS
EwsxyZNg0uZlkCMpNyfITQbnpu2BZRyEF9/aqfWNHByymXyOnwGU/eqXD1gZM73eiZTdxIVKKM6X
tJtpixztyt/Gfs5kqlq0xQMyYLF2SJnTYyq0VKj0gdS6eX7lB1zK8L/9gJM+BKnKUPgmPyB59jHi
dBT91niBumsbImBOjdFbcFMA78jCN+2a09UFNPz89jTgHRpIW3q93y+Do2ZlwEr8cqavMN7GOVVy
1Hvsje5a5C4O8h+am/j83gVLcDvjAkBWTu47p0gp0B2UqGf3bN/taIfnV6qPc51AjqRK0okJ7jxE
O9X+mTR5TIeOPkGFSKq0GJtdDwS8SYCcDLeGjvBBuad29HE+VQne8bDZUn+lu+g9wZU1o0hG+yn8
lYu0FJ1M9nSCXLASicVqTOfrqS1W1rCrfOxcsQsiIVwX6CZ8HN/KlZrvIKP0nrEJt3W0H9Ajt/BJ
ZfiZjS8ICiFpN8K9NZymvgdHjUt1pzyO6+hWivFDsaOf4VUszoWSCDM6jOURt4auf4aKkMVKSUS1
PAg0jKSdeC8+GDuUHzb+JjI8+anfH58MzN+86aeKltSOOukX1enEV802wACQONw3NFH2Vwv5S9f5
l5WdIifSPjImNWZlbB/kyoPRtbh2j7b+4X8Y0HMQcvcQSK5X2l7JUDMEGGkLHxrfaBMx9Nnky2vC
lhdYOyi5UbN+dnDOgUtx1ytSW3YlQ37NXIoZqbJ3dKPqToFt3DghDGoIhXjExDaw+2I7de8yavcN
1Bnq+VzBtuvaIPBi3vV1TSd5V1WpVewbrAn8Us/FYuFYFns5Ps5uFbu4XBQ3TbIL0BMxVCfs1sU1
rSp9bqufdJu+vZWTO0UypC6oZHoZwspcqra2KiY7KpC5fKKFKWtOhaxf8NF2z80REf5EcTru2Tq7
b3GJEhEcmQVJlfwGAmFf/4haTEKDdjMkL60bI56RAp4OUnuUd1R2lcL/5p6SD+UrnSBLVsQoT/dm
TYnYDnfmQ5S5BU3runLqplr4CZabeHNM2G4bzwpa0k38yLA+D38L3WMr/BFiOF4E3zjCdM24v3rf
zm//9N3guY0XAuRgCxe974EwS6n1qHPnryNgEayUNipL5Vq3R80px2c/Z4RdWm/Q6ctHbdMNSDHt
Ut3x/SdIQs7x2rV28VbQAe6KMqYUOqv6vp4yFpOmF4vyMCDV3MCEjfDswuJ3GTFD3aPd4N9AFukf
FOQk/1zbq58d+rO38eXpJwMaJU3jWIozrgUDEIdTDU+qAVErxeoqL5mQvBvRbozXiBSh99dto/KB
jpiBM88yVnAeceiM6fUmb26iGG7mxuy3ugL6w8mMJZNwEzT3lGFLQrO5tf2Z+38VnDTXYf/6BSdp
QRgJSp9b8RwBivJ3Cap3Hf6CQ7yUBvr7thqgGkGOqw23tE0RhoM2DOx0MevEKcgE+OCMI25dGqcj
UcItriiMfWZJJ+ubhXct1JbJpM48jrTQn61INLpMiKFb70l4bwxbuftpaLdqv5IyG4dwKEjDvddo
NyU3lbYstJcJSViL1JQW6a0ReqbkFYaLAsg07oJu1ciMqtZKDhQGH+mFGDsB1tLaMgOy/hhXS1lx
jdpDtajOMGm4qfVtED2o1SwcmVcvqXHP3uo0sEi3KBwB4Xw1vQF8KWMP05UFCE2C7gjqaA+QAbJ6
m8REb+aG2o/cf6b7VFheO95bJJ7Nvvk95rhmoDzvtwQN4Y8VXN2lJOjnH9kykJCGpMa06UzoXT82
hu6LA3CEkhGr3WQIJqPDp5jL4+hijyNkwM72rLgGNS54M0rNXNJqNwJHi57M5GDGqzR4l5udLy6t
AYOiFWqwgrFUJeyWuhfgkhZhz4Dwv2BIyfjX4r/WCVywmB1UunygRM1DgkpMXTxK7HvVBfFzfM/f
knu1X9S4P4oLLLammwRPLt+TSTRwhYi2PRx1IKhIF9LUwdEot/NZ8Bkc90It5j/KxD0nDd5yhALV
RVZ6Bo1FKbk3cR/sKNRXxS/xSNZyQF8f1ztrSUbWOUnvVYgXDBuc6DN/bs3OSIP2oYicQniaJlt9
VclopUVRO2XyImnzbEqCGoTmD3MvxZ5COCc+FgK9R8J0CxXMBrw31B7zheEhh63OkMZamLfROnud
NmgVcHxg3SCRDawVJvC0GZ6jeq+bwNDVhsSQ5AtHtFkzq8geTCzsX5u3bnRicTGi6ErTXllr0S0/
OlZXWbipkq027qQBtR3wYtl9NNjkXxh+PcG0pCp7yKxFsZt1O+RV+oSl5gok/EN5I+/8FylxZRGI
GsKnC/4vX4JXVJ+191iH/Y2dI3zkxNk0d9qTkt5Z/V5F3K9wKkxKkM9j5OZDl0CuY69KbtnejgXA
DA2bk2sgpQuJHNJmgIEsJIfmVvP3yJ6RBBRy3M24Ezbpb7Owmz9Guk/25UuLNDX8XICuRCKSWjAw
5h5rECc7KH9gH99Idz1uVUvj7dr9d4Hyif/Yl1WdZCdT0oVp2LCq3oZjvdGfx/04Losf5hs4qd6B
zAzlRgbm58iQ7h//XcRdgpt8e/pJZpL7YaQPcZMfOKiQCGRbtWcqAQfSHb1ZraL7f5yd13LbWJe2
rwhVyOEUgZmiRCr6BCXLMjKInK7+f+D5az6J5phTU31iV3c1NoG9117hDTaQQe1WN+9a8fjtuRdV
v1+ORmK2bX4yTuRCDe1FO6RSRYEkWjQ/QW0ok93kq+iJa3DRzTqKaJM0S2vdbpoEFfrUkZd8n0XJ
1nWEhX/E9w/Ti7PTIknHfOBWm+JaWvBtwRdpAebpExxAFpw8z5pdFja+tnEU1z5dJsf/mJ2BYman
NI7fb3yi+f98eWF93SAXKUFu9ElVaTw5eI7vuwOtQv8XTmPcNuEzTrMr9Ac2xpuu/Ljx3CtJ67df
fHGRt6ViJbnJcwGJpUwJgYIzm+1oEPmO5qkHbflfilxSe+Og4kRw4ydfVOZGqxhBIjL2sObdYf5o
AohojjzZcuVIyFNjpBPvyGc35UpGWSmyoxX+NC4V8zp8F9eYcCv79hUyE13C8GdTOHm7aBfWQ6t6
xpNyNx910YapuZM2xkY+KEckgtHxItoR2tPerTFdMrxWIPEVkCq2R2Etv5maA+hODlb6fcF0HkTl
HAyZVTCiBeQRbHpgnogpMJ7cW+aOufl0xijLxbRLMw/5q9HOQ7OT9hY+WK64TB+Rn/UENIHs/MN6
TJ/Uo596SBBPv2hxbm9N9q712Wj3IfJCt0YHG3yRZ+t9pKfVDIfsFhgPP0u2hiJJ8TSFGO3alrps
8Wz8bYB4c0zgQK4mLCkNkHiI8rUFC+pG2++KIhCGKNgfgNPV0NUilfgejfPJkARVzzDFHO9Nw5mx
bv1J9O9N7bUzl5W/Ye6Z6KKN7Wkr7v1pRWx0ZKxETloC4WTu6lO6ORlHAIcpbSbYNeqiGj351aeS
fBae1F8ddrMBsWSD5gUaR8SUZNdSgUFdcYDqM/c56AeontvmJ6bDnvk6fgDwVl3IK716X53dVjmF
mKHEHUID/W96WpO1MMelQetxY8Vog9KRWZrbfh1TYRV3hr7N79pHJcHFsmVQfVe3XoNmzq54L3cz
IRgkubotpoeEe5LpZndICtcHrKispGiLzI8QfGTi+3lkAne8cZyv1Fnf3vdFGAki2KCyz/smjVzQ
Ba8Qf2GdXrQTlkH0vxF9uhpAvnzhiwAymWIYafMTaZTmy1Jc1eZsM1Xj3M3AhiM9m4i3tNtM1zI9
ulk3GnzKtQVYoqpSV87j7EttckELoZaIVkaX+wDEVH3QgW1iXeyqYGxIC0dvfO+A6H8wXR35i6e4
sE6csFqk6OKayyG120emEM74KtGukD/OqqdlaJcxe/dulX7mHNQu4/zX1V4kAlaqymGioi9PH+f8
2zKBi2MCgLa1LdEd3BWv/mfub6b+NE2DPZwfyZzNEd9wR2gx53wwuq087rPohR+npkswZhTyvb+V
mv0IEj7TkPTYMclBQtg2rH0Ur4M28UYMAwwOYLzq/TsNCBiCq05a0ufnX6NRtWzIT8ElCS8pdpeI
FEBFyJJdfr5XKpxAFkgY0Ll8lJXjEOx3ofoaRo+G+G4yu8i2Uk8Rk2/qeqMni6h67fJftZHYMrIS
voXh10bKf/nhTgC4ZS07CsBSXXR/rLHNmzqp164US4QbwIAViMNl+LOqIgtj0chORnBU8kPRbNyx
OfbJS2ytJbf80W2VJfLlcboylV/W+b4a7ZQu4/AyB/nbTamr4fjLeoyL0Woyoc1G+YKq9szhgY0r
O8kKxXzBOReLlFEgrsVeZK4sadO75b3/IqybNzFcwEnJ+xvBWLuWYuBhr+gYQMp/G5t3qjUhjdpm
J/B4/TyXNE0HIN6MxRQcvesWxfhTzt7zfndGhMzvX4fmrgsXFcGupRN8rw07QX+oOdE6OoxYIqAr
a+Ut+tGuCmEXqcvIFc3clttP1KeifJsRzgcuu3UdHaC/h06+J5qSbqpLHe4XcBMcHi23lDZD55n6
bRrQH929v07bl598kYCmsTgqo8lPttSf4a6BaN8yeiyMJys7pOWr3LyLzVOn74AhN+mxUo65dEoK
Ni9am50aU+xA2xE3aX2o219KdB8PKNOMdzn7W6hWtfAik9Key5FxMwD98lcCN3fED4++rPZLRzGk
PVrqp1h8GigUDsVbLR7CfiPJbrSducXiCbKzWq9qZWeUzylexFrIPSQ/CJimaZ7eOdbvKPuRTgfG
lwHjTexeQuXNVJCqAbyKDMtHfl5iB6Mx6wyOU//DmJ4i6Xk0llZ1zKInadxHRLP6/ax86CacQn1d
SyelwHx1OGb1plVsUfGykeqWGWGcrQ15VUBoLpawFvXoTjqiuVSCkwa3gXLvUpzwCnEVeYvJRP70
77vrykxOAQPG5FozYHT8lbu04SCJZVplVG5p+SgKO9D/ygKqW/87HXdNe19az4G0oEqPUVUpwK+v
UMBC1bxb6KRp/nPTHMzhl04D9OZ44O8m/Le1XR7kbGyzJjmXGbectOhURwc98Fj2Hv0FH5HYdF8l
j2J2lMO7xusAflP0bnUV1Un41E4V3xtYnVaao7Xrf7804+9DPTcxsRRDV9wESH9x/Q6jBG8sE9uT
Ze5RUujMnxmyxjJj8V5V7deqfzGXwbZdDj97JKJs8WlAM80pjTsdu/Q8gIbxOrhxa5MoxI/BKnUZ
ctCnEt9BryqYs9CyoJmO1cZKA57bHJDK0cJHP3rW42Xc3XUrGgYZthxwTYrPsP4gR4uUZ0XaWPUu
6V9aNl1meA1aw8hQLyzlRUN4vh93FQ4w5aqdIfsMf57b/jVot2dRRTFki13Ov9/SFfbpn1bv7MQL
5OwvllBsYNZQhXp7auhA5gxNNsH4ozGXWf+EgBahkIHFQDuNvokCkuoRM9Yak7RoSb8l3Kfl76hd
JTOnJtyYyf7fi7sypv++uIucDYz8JFal0p5GGsCpvJPU32gzl57ZrY16q4sLyhAR0xkDBEltkygM
zqh41TIx37L44d+L+TNN+h4xvy/mYj8x7T23Q6m1pyna6eWCth7D+hwlyMnLa0Y42GUTplLI+ou2
WwFptmaa1UaTYDluJEfHB2FWHMcepxcOrBtPl1V6m+F5BUb4fZ0XxWMeaIFSVLy0oD6W2WeQe8ww
ZWFHy/aIZicn0wvb+6jzELtTg+dePYIngAQiuEPnjtUSlaYbm0y5EiPmecJ/b7KL2qtt0jHA3JRN
5s6nXbbVCS2DzTC80OXUSvePIwcb/iDmzjCTJLeo9bbDAr1NmpUTnUgHa0J07ihPsc+USBhYcLeE
k8SCY3kxoep2C3x4/Wgosx8zAwkdB8vvFVpkTkqhSFZ76vI3oV5lzS4d8WpbQhlppLuqXBk/uTLj
heXU1mZAJxXCP7jYOHJKYYNiISKB0rHDgzdaRNDdb7zUvx1NsFsU/7M87SKDEgKzP6ut0Z6AO8Sz
4Xr7Pi2QLUXPPV+jLqs6YbnCJc2kYeFNw8+pPqKIJCEoUXko8RXaYmQ76i9wtBu3T/dB4f37xFw/
vl9WeNFw7P3krNcqsWXqtyVzrYQuG1KBYb0fcIHxGBDE9fY83EmE1X5RAWrS0deqYcBV/Y23dYUz
/v1tXVQXol4UQ6yY7UmSZVuuqf1RanpW4IYE9yp9ZMjNOT0K6Sn0t2rlUelMQMAaNzx8DA40qYog
rbhq9QAt+Mg90k8u9N7SWJaTbiN3MvUPaNf8+wVeQbx8X7TyfQeGZp/JksAnrr2eZjg8a4O57QMT
AVjOyJRm3LHBCq7m4PndyQ+POjiYZVjsAuvh/wDQnBdjiio+Cwbom4v4F5h5Moih0HLRj3gbS48F
5SsCOsVb6vrrkQFFbewk6956mnX8k/oxCe4CuBymepi4329c71cm7d+XcxHmIISGgjX6OFOsQ2mW
QeZrcEkwAQCzLce42PfjPUpDcrPUxwXCe/Valp1wQ5yAu4eXXCnd5Phfj71ECsliuMYU7eKDidUg
NmeFdyTm9yJ5I2QGvV60pqP3EBlzxUYdPXSzeClITwMDbfOAT12A5mx51BAZcguVKLe61Wy6uayL
ZL+PgiBvpbA7CaKb1MeGaKH474OrelCJSgTblmO7NtuVER2ofU5quUdOLsFcnRkpI5EZGeDe2Npz
8PzrNv3ypubs7QsYtDH0YjTGoDsR/pvicWJf2/U7vPEpXE7Vg6Q6VrfAZMiComFjhjaYC77oYsC6
u59lAf5wc87Ndoj3XUAMg5d6C3B2PX59WeNF+uFnentWR17b8GFVK3BaOEpbzOZnLkJnj7/UyNW5
TBmSu+M6oSef/Lzxlq7msKZsSLD5jb/d5YysHdJeizouzt4rGV2n0HEG988EfNYwxwMRsTvUppU7
Hx1d/DQ8UfewqTLQo6FswYul7O7PxcuNdc1n/a+v92VdF9F0QAM2qeSkO0kH5HnOoydJz2CD/Hpn
jjaSEWJNauH447JDcgEgMtZpBFUqYPM0gN1bRK+0/3yJWs3N0rktdQtuekWfj/DwZYUXJ1EQFEEe
m7Q70XZxX0Fktc+T8pwhO0l0+tDHdYwptb5qnyHH68w596S32EMWsEsMR5PPfwpCkFjx0o+Xxp16
qN6bh1bDf4OukBvgGdUtjDflHrHKG5FNmV/ev17u5WmtpiIxa15uDh+U5n6o8XoByDo557V8iLCZ
BsGzRqLklL5YtI4R5yzXYXg4J7Mqe/6cVXux2fitgxohMzzlXoxXiuzI7eLf20C9tQ0uDnFylhL0
eOLupNjhoxR6SrqIkMoDaDX86GaI99CB9fWAReL77U9LU7jryNZlt6fzhDrkSjWg/naFw68otC0y
QHX1qp6AmRxgjY0hnp8IiNho9PYn/aePCzLqXtYuKAoPRntF3pd44ed59e+fdYUg9n3vXJz7OKdv
MibsnXgH6SQqP6bOgpq4Ob8ntT2cwo/yCVBKBNI6WQTjorWQsV6YFc0zpO3s1lr2qiM+gnkLCwjc
Xnbj9F1hR83rw6SFe1iS/uKStKOfGui8EhWUI2XofO+VTqct5fpAO0LfzvTFBn7jTSrQ/MP/3pn/
/eDLWj8RytG0wqxjFAfSrlhnNMi4ZLO5k96sMBACw9YlNpCMW7H4f9hq/3n0RS4pZ1UY9hmPjovH
c/7pT2tzOsxjr55CJvmZFNAF9RW+n7TjmPJPKPc+xa9G8GxCMbQ2BkIIWbivnyeXW1iTHGmgZ1S8
B8M+ds1oq2u7JHTb6Ein94x1c/MgDSi/bM6S3dIVJ111R3WtdPt62GXi040N9zec5NsH/aMY8eUy
lHu5FXSNHwczgpxKWmrDSanWgW4nR9mTk20vLdjy8ZPfLqNkh+dnyP5zLfcmLvfW3rokR6qJJtRZ
yN4CraKktHTUZ6wjEBEDmJamtv5abYqlFNv/fgPXr1ogtwCCacL+xcnM1FYw/L7qTuW47hZI3qkD
J26ljLiG1EvBk7Pd+bzD9gxafofv2s9iGUKE824sY95Ff23wL8u4CL2NJQxGVJfdSceRG++jYdvf
66+acz7c1tRVbj3sInrGjXm2CGUdSPtgBZGj9IrIVcWVAiErBOuDmLrCkMZmgKo+mBva4ofwwOiI
2kXCRoG6oy1XkXTnTycrWYuROyYMeoFM3XgpV1O1Ly/lIhz2YdlMgt50J9M8TfjpiMMalTnJZRKu
ror0lXFk/Wq1R9ArJGf7JvYQrkr+b00EtJktFQKPpqoXESATLCNpkmneIra/VFzlZ4t4jrQ840GA
vBexCJNnLIhax+AM0aOS3woqk/OPs4XmzYvwlAPVbo+oZ2Rk2ufCVbo1XrejT2vevv15r9fnX9Z7
kSMpjN86a+ypy6pjIiCGtJSknYLt5LCgza4vo9UEyhvbX+lk5JsqXzEYhIOsyZ7ULQa+crY+Y4sK
kTqha5u5+TK7+U7/nrkReL6s8SJL6tUoS1Op604RgCi5e4L0jVO3wzJqB9JRV9Ht3rb9T3jp9DRx
MBefW3ZkTXXsCAxIcGREHwxzWfhbEqmm17/RomFw5krKopc+dDlG0PK9axZWCNw6R5w8aj7/vT//
h3P0n41xcWjTNPBlXx/4EdpCxosXih6KbzockOfZlFTF7F2uPn1x30/Qjvp3ADPkTiRUP5r2M4jv
GmBac2M68Q07Oe81ZZGJp3r61a+0x38v9WohRpMVjxlYl9Zf7mrTpEQpnXy6EAflIwKF5RrFIaYH
TGBDTHuJZ3MtLTTDVhkrKE7mNuFKN44IpOvdkgbtjUznito9Cr3g+mebxyssjM4sA6WcyrnB4C9b
RFnUHC+CTV4dEmsbyneCtUrUTQ8Z+rk7gUtDlqjQN2K0rd/OEa4dLybbw19BjLSSh8onFbUHza5r
L4Z31rs4oZAI0tzx3/R6W9EiwcCookzps1clGG0EiSTVBa3Z9ev2vM4Z7mG84tx46deyVLgmkIg1
CQNz/SLOhnIRN6IkdRCYs8krOlo2TiAt1X0dO+BQ1sLBaAF6/RfEZ5+AQvg8m8tIXxW/SauVpZCs
jd/q6tbLv9rB+Lqui7jadmlRKhMBrQpcGUeSZDNVK3Xao7BIk8wpl4Izios4XCjlEpCmkJNWL7QK
+7BlHWHm3UA5vNmrvTZrQgXpP29rfptfcpFCV4ZpiuXuNCKx2ew0vbZ7xgBi9eyHMK9+ymVud7Jo
+7ULJNPHljA2Fj0Fn6ytgDEYxc5AEMZuuRrUUzxubnUOrqAa2LNfFnjR+NGjUTiPgTJ/zolAn3vg
xMfxYJwfOvlOFZchDY1BtjPlgZEy5O61bz43ww4Tq5ARflofU+sO/6rc599tSresXOtheM/c80GW
Pd96rNpDjIKxk91qKF8RMfu+8vmi/fJqVV2t67QU5zQvusvVnaxv8dDJqxUOKkB8kXkA50tuZ8r2
0G06xQPuoxh2z6GCkRUtUY0f3+RHlY5yhdOUDTcb3UP1EN+hVe0vshhp4FnzUE4PerGuy9UZt+V1
vZuVGm4l5Fdwm7O4N61AeoFMzv80XL/8mLTPQj0Z1A6rDkwZXkC49PGLuWmA1XjdqrDcaWAALm+S
bKE4IcnjQ+SGTzeO9rX76+siLkJ/E2qlGOgsonEbHFv0aG2Mi2xakwcAWRrL+zinYHwYABPPQ+V7
4TOYpUydJHyWsk+a9fCukP0od6LwVhQ/bxuKXC3mv67wIvg0QxREqsJuRUbY4+q3cNz6CEHZnm1Q
hSnU8exU+Eua9kyDmjvmCeMPzpVSbZt8o1IDu8WRi5elApg+/0LBgFxPtoVkW3G5Lf/9Pq/OTL+u
9iIk9aGp5FOpzx2v6GhxinNXajeGb6ugoZHd1MjAxZmwPGo05Z5aolZOcfLgn++LYYtxct6sztCi
S+XRL+4F/ZdSPSY5ZQo2iF40rBrQqTijSVvghYa8zq2thaRG/AMF54FuqbiGiqNKeIzu8WEtnqN7
6dmi/a57SuQUd8BvuF3iZ2Igvk5B58jdpkWbMMIAqXgtGfNGSxXsOCjNcB0Dp4jRS1+J/lI4L5H8
uh0r5/Toslz4+rouYmUbW21mCFp36h9ARqZcfAsRilf8kjebDjwegy7UhZgEOmq5Ktt1Fh7hfCFU
OstmlLJ36/tdnXJ8XdBFbIym3O+Glt0Wr4tH2gJQvYpxK5mrKEXg4qBnpwblo9JBpjXGh9ir75i6
udG+/0DqYUpdvVr16Kku+Y+C56Fc6CaCqyed43MTgnJ1vIYeLpRCVdRNQ7l4eUFbFcJ5sLj+Phq3
zk4CmGZ0XmagnKgvQrS1aW1I7HyQquAzoIAhilaYcGLX6iL5yNOlai1uf9Q/c4y/PuqXdV28w8Fs
ZWsKWZdmYzVoFr86HFcQZlzPTr3IVGk23II2P4jCIWj/F4XD1Vr464u5uCYkDNn1bH4x+Tj7Q/bc
WqOX064wEYVJcaOZZf9+d8L9EK8VZ7irkXWkM3arJL/W7PmyDPVyvqhXTRab83tQjxj5eVV1wLty
cfaPs0FH36y0YUVuV/wI3JuzzWst0K/Pvqj1hiBI0mZkphU8q3TgAoDMS3K38pnCZFmMO5+OIEqm
D7MBb3HsxV1ZrKXP5O2204x6/TWoQIeZfTH6ugjgeYwPQZEJ86V9FjxLpMFHsOpPPVh3xVxl6P8S
XcptYPItkOgZHpoJ5fXplz48+qY3NU6u75NwjZeST800c9DA3/rjfaB8WvJDWDIki71sIv+U17M6
7YM1xU5cHs+nWj/o+d4voLHdFXrwv4HhXes8gXijHJFlhRLgogAcE7+QEinoTwloO1QwmK1YKMLY
VQ0qEGWRlfDZjIeiOqoNYGMJbZCkWJfqzVmLdq0Z8nUhFzd5VcTaKAwsBLV/2bWsvd79GKTnUjgN
sDyVXYgjarMqiVFx/NYOb2cM05yZ9ic+xONPBsjmsJHL92Akb+5e4FBnGLulbhK+G9nniJL0swVW
rFoxmXxUaFQIb225rCCRpfte2OpN6ATKU4jGg4/+p6XfNcq2X3W34DZXmLAKadP8D3jDv/nBUd7G
OFDxMxXFU6x90BxbXnnrtL8HsKWTA+amw8q1uFcZz8ubVMF8cIUaFGKojrQKPk1UXlF/fezxokJA
D+gc5nHpQ6GSADXbMMMd7K5A0xZKXf9YStuq+9Upa6FmWtVK7synCbHdOsWK6oqal1g/Cx29tVS3
/epBOG9nsPhT/hB6NYKPjoi2bgX9tszXo/ajVQ8q6rPSsCxi9995x7VeCUWxaNH/M9CR/jMI/5pM
GuM0DLGKBKVC32GpVr+mem8GC0M6pqILBTHT7xuIiOpdAj9Z3w3xKqPxHhAUYHR6he6izN2ld2fx
2CpPAspQZ/RD7tSbdsbzNry4HHQoBAzj8MFU/xImC+Sz1XZdK3I5tJg+oKQ8rdSZxTaDPzVn+kRC
70b9at565kVSFppRXQXzM/09eyMHiyDbSmRrgBx1W3iNfTiBNve6wVjLCR+xoVA2sOCnD850d6ZZ
uDy/l2ilz70kNLHVaZMy6l31T+3TeQ++dQfQF80YCARRq9mhfxpfYyipitfg3lq8yBbNqHzV4X0E
gW7jB56U30nMdp5hZnmmB/leeJRf8EzUECvu1rK6RBPu3AGPWrezT6rb1tvG2IFtzSbXwM7hra2R
l7aNN+w6zrk9biccKp5u6Sxfu8i/fauLBKMNhlbUe94bEotuhNGwuJrdIBHLnKmFWbCEJwFm7JNB
DeJWt476tV4PMgAoqQBCxKz3skCyOhGClxbz+EXKnrWHhbjM1xNRtdxnT7loq4XdMbmxNsG68wis
bo8UE0jiX+J463xdIawq3xYz77EvByxvUmVQlVQEvFFFCPg5YBwRNow5/CTQoYsskSLZZw2ah921
+6m3SShirE74G66HnpQ6GZUoKkNI3D8p0q4071B6r+EMBDPDJ9yVL8ObILhmip2qV2AoXq6lcp0w
OsDbVdsytWRzmT/G0BGxWWj2uGD2qJ+S3XGjQjtdzqiWegNVoYXBq+ge/9lkAdV/L+O1QGs7UM6z
CHLpw0jHccKpmIkaztaKduLgKdXGzFZK45Txiv4wMucGvwv5JP1RC7c6BFUouBUQXT70YSr3k3Uo
mEhL44sOTrlTdtzjvuCpGG4D53pQ6KQ3EIF+ZONGGj8EZR2CgdwJn+KhGG30SLCh1c6/+UM/LGjM
dP1HhF0j0oDpvhSOEipmNHbZ6qIDkDgsf/o0bHpHv++pQxGLjNB1c+Dp6o88k1ZfyEwfy2bTrQvb
CB60Z8ZV3TFEjsVYas/xNq7ufHodCgxeGxUUwjS8kemdarAytj7ObfUqyhZdTmPIDnBJqORHy7+X
6t0gbWLeqL+v4cVWa+AKtLZSOBwm+bZLH1dFA0E16HHZJeDiaQ1jlotC0raVhDMyEWZVQi/MKSPc
ojLsQXd1JKhHr9yZyNkrIlRVeyQNHg7ptEfhnpvXwByUkQWCzvRUF4Jij8kjrjzB+dauvpKaQVWH
zgChAVjSJadhSs6NGkyMP8LxDgz94OqO8TLq7tDswehpEKgdnfYix9+J3+UK4opPOo0bD0bqnym8
wZX6IsQ3sS36la4EOomqJqPgLWGWfJFU1ZlQ+kmlTCf5R1shDPfnpGUO+1JaDLsO19BZcBpUrW7u
lGjRqxhe3ENEhm+d5hyG0G64xCB5crnLOHxFBW2/U9jeDcrKOmbxNpDgwLshGg2FE1c2X6IAZSQB
9KAplK6lZlHrs506HDwr3pbZPkfXj6zAP/b5WkHzo2Qb2BifFPug9BRMPd/OXhG4dX2Xpw6MvKSt
bTCVproZgltSiH8Ku4s71ERgE0VHXQTUbl3E5SYp+qFO25G4jO4s53d2lNSk49DdaaGHZZBOt/HJ
MOAnS+tEPPQKM1q/+sHBOldsdAfF0XTl20m0DKvClRU8W5p11x0bp98qv2REV5QfLRVr7Bpjd+M2
luZ8/6/VoyAHj1CWNX7B90jaqVJVnIsRxWsQLJyX83J2x836B0VczvRpmnf4RY8CgonDLaLKFdUk
oOxfHn4xUzrrckRx2vFw/LC8AC3a6UdR/BiZ2KyjlVIqLm4C7X0Crjxf6cFG1xwm2yAoFJjrYv5Y
LBMAJaP2FDIi79f0Rarl/2VeaMoqHXW0uHHvujyWweDnWhVJ46lA8OCDm6PB8Htd3TOTzxDuiD3z
1wdiieFegdSxjhZaj4fdvxPKP8Kgf30lQwWrKCtzr/iihg6SbBiCJp4oJxhsVA49wWRAYDleCJ5e
y3cJkH00OULmLa66MEVXeJ7NlDK6Togt60/8AdEtB42c9CSWizwhSjSY7qnK6lZD++rdzAQGJU6J
90Y/5PuOikNRH8o0mk5BvDagJzIMftOfOiTFZhdFRDSYssEsAqzEUpV0ifaAd+N1XSkDoT2Z5OAY
XzELujiSZiSVRVMG4ykCc2DJO1naBACdmZYhWEZr38vP6xHvq2AziG8T1ZYvfFjmI+Sa4Qh4Fj6l
k+lYvOyKH5aOV4KDmEn7ABc9v1UqXGuiI0KFDNVs1vA3V2sSQrHsJGGAx4tQTrWAm4/i09JYSFvh
jnqOpvOL0N5X1pvZvhlUFLFFEHxIzOdzpdri+al0xYUGpBHb5gghdd/VAirHl4abS+bS17ADDNX7
6Ln/be79JwTgY+B0MdT7m4OpKzUvUlGKIZrmbPZweVDCSVEEqyeUDGf8hnvol4Wxz5YWuiB2Cmxt
9IyOhBWHLetP8T1qZOLLW+Y1V6hgiqmL6jxUkZkGX378wK8HqZSH8SSZex1j3xGjdHKJzTzGLQoY
3rfalNdmB9+eeNFiC8wiUEaNMMY+I/cLSyjtiGW69YOq3XELGl7t1juESrsSv7rCuYVlvhrEv/7k
i/Ag1HpuMjEeT6WXPqrvQrwYn9ArQ3ak8pRNwNhEWzVP4S0+y5VK7uvvNi9aaiWfO1Dm3y1soaNi
+uJqOwn8tojjDqOIhsL7VnS5VgV9e+bFfcU8NOtShdtWXaIuZthk+Q56w8sPBFIcPm/MhE4FWJrQ
lrrRQrw2qvv27Ivrqq75yD47/KT51ECiZ/jrAQdNwsnspooui4u2k0Msjl0kLkfjZe5GY/CIKxdY
Mvh+aLSNLia3Lgrzc8/cWutPJuyZ24dgzskuL4wvO8K8yNm6Sf3/SYmJ7wNU6JzQ5/nr/n42Ao1H
cOw3v8y1TOLrIy9qslBsxjO47PFkAedHCTcCkT09zvaa6mNqJ5rHtZTclIO7et3oXM6YZAG0wuzm
+3Uz9cZZlYR6PEFy9JRFspVW+tto3oOVmS2FxjvM+2xfW8WeD2J303zePP7X8vavK7j44UOgWULU
sIJuoSy4nBNP8EJzEeL/5ubadu4zdph21+lrpt44gn86SX995y+//uKyzTSU8JSqmY8DpurJrxAd
BfocOJev5XTHYO136qEEwc3fQLH0nyvheOvDX+0MfP39Fw2dVi9CXRf5/UhGqRlqKmQljgoyH3sV
BwtlNh/KhcOqv2+IClXujq8o0hjL23vw2sAIIOl/NsPFxd+0qYKxGa+DYj6RiBBZSmLEAA0DQrSd
erIjV8ye53hlgrnSujtAKhZqNBIoq73PgCJlGjmHreQ5gA53e95//YvB4uSOtMhRxItYnZRioavn
M7tFWKBWIDsBfYfk3j8/W+qz6lRAt9wKOSeGutwUy7zadd0BX53IRzn45mTiWqZkIhs8X5mKCR33
++kJieG5HOs5frhpNstw0TkpEex7bO9CZ05BdOClviOvtaVWOmKzTn41/xexdCRDDHJGRFoVk/nx
91VoBc4Tgq7O0hKkCearkC76870fr7VFvYyWCj0mKIhcYy6CqWL8A5GsDggZXSAk727lMdcSiG+r
uTjPVhHIDBG0+Z2ogHq2wQaVsJ3ktOscl59bhsl/0qKLI/ztcRefYOhrVetDHle91qgUyPjI4o9O
38OODKc/YhcW/9KTVYwB3Hk7k3U/irMdvBeh1z7HmJGsJHSVCmJPZn+iYoeY+08aBbNf1pr2Sq7b
eKsyiPnttzYaBAoMp6PsL1FLAQUEn0f1kHrAHRwYBvlvd3ahZYgHYS88oKiGcozpxA9iuUFoo/4Z
mQsj2uJUmwrrf6fs13A6397CRRABN9TkUc1bQO+CAQJ2eKBGWifOnOLRRM9bhQA4D3CUZSEvrZ7q
5d6zSoQVUttcjCsI/6iJN2//XpV2JbR/W9VlPImUwcoVNmbym7GlpO5K5YHRzRn4wnRAFRyrPQ9U
q4J4TeJqaJFiGkO0kxGtsuFetLWXBMtZug7B+gKirD28GMcEF3vF7mxtL93F2mLQO1u0DnW+wHwq
TjdIYw8oqpG6ja+9K5QzJ1QGi2Y+9OZb397X6YM//Cr5nPlgW65wg6X3ZxD6136kETVrrBgoy19k
WBgp1FLn8yUgB7We6FFAqL03nr1aY3j12OoLqd3W5WLwnwZQO5nw3CpbPD1wSm8+hwIF1gJFS7Kx
KfVK5alIlnRscKiF86zSES7cXKYrOG5QwHStYS+ZIJ7W8XAT/XH9HKNIRMcahTjtEmFrGvT4hcpE
dgrW+7r+kXw2tPocGLez5IuwNhT339vl2qh7dqn87ydeJIh53ERRauKbCWse2Yufswa6Z6ziU7SU
P/RDcM+0vTaewjsAAZtbYr3mlfrr29MvoqgZ52qYqzy9ZxMuFbAPhHCUBJHi9eH500xjPb2X3A0u
cziKx/D3Od3qiTsg5/FZHvX35iQE4Dlc8XxMzYeq8BoghUzqY7zoF5nm1pCgBLtFTqldxSl9SgTL
8UWGGXUXY/qVOgH+pEsdWD01R4XQSWdX6SomBGUeU+K8sovtuIhX8I5R/soXpuVp1WESllq+q/As
ibd98pi195Z2b513k7wQkrukfol/5OmHmBzo/90yGzevnnCamjBAURUCVPn96onqoKtLnwsQswvS
x/b/kfZeO5Jr27XtFxGgN69BFz7Sm3oh0lTS+6D9+tNYwtWtikysuDgXEKStrb2UDJo55xij99bv
gIDs42PzEGTrWf/dg+7SdxVGII4xE1xOD7IVrTKm5VJh02q0hIWSCEFyG2GR8bNP9a28nUBblXe0
GudgFySuEiCiOdYjINedJrkiiOzC7kW75J+V3ozJwRhef4jah9pskjvYPaJT5CsOSiBG294uRGpG
cNm36jp0Ip8RU61tULZas41cORmdgkl3eRoZulRoaqeWZO/+MBFoJ2zCiBhmG2rF9b7YD+d9jKH/
7527eNnDczoWfcfrNoHOFlOUeqsiA76o+NH6jMFEBfdZepp6dYP+SSFNfA/jZpWEle/ZKmEftUUR
8cwGG/+91dDoRSS40mSn/ArbFWDzDp7mAgKaUXzrhyC5qfqniCMyfSfrcWg358YLI7cSf3Wf4roz
PcgwGsR6eL2ra8fjPybZy/X0r6u9NLZH0tBkwch6mmEkk/1FQiVJ7yMaaRdyetCvm/xFnrbwmciB
wjXmSweoVLJwy44QyW8MXORiD6qusZygw3ZOXOkmIU9V8j6yZnHow7wjAEVMD+fs/dwfBtNTVkm7
VYL1gPKePlDXe7N8HIonrXzMjH0G+jkNXq/VQfKyGX77oTLxa3xJkmL9wRL9NZRTg15Tg1guFrI6
FWDkim/dW7ym/1Ii9uhOwbDFvI9EOeEwHjTrtPet2JbqP2NXedoU5pNdFHcQTa42SJYj239d2sXp
IqrOvWymXBpqJ0f/Uu1y9kPqAs0PXorQI53y+drZQfppZZH/uh0XZwfVGIQpG/ibvWd90KkgaGp2
up4TgashGV/aFRzynRjpjSdW/pWt6NrDuOhJsYuHVhLw19UD29+C2PVx3KT2WVpU2GfxtV5gt8mO
xqFtKv45f7tyAddu+UWdI0Zz0YrNcgF+iuQTEBKz6seUBrW2bfCvLhiua9qCn+o/wg7+9xXULzpS
rUgw6BhxXlv6j4PpdIQbjDeQEQRjE0071LwzJxYcIX6FAl3ZxPWvACZSaq7N5FEhSP0x7l70+hae
MC1VC72NnQhrCEht9/tsuGJ+5dirLIvk5YupiHStFBrlwAgu7pJgyV3fGuJyl4QPI/G6+iaKXdYw
xRtjr2HIZeeabZHsRxWvnNLkacywAeIOdGBDiU78Iq7TCgvDSe1uegFPuVBRQKyzjggF/1q5+BM0
xvrrci/XsnzikarmvJRGgR8nh1O6i11cr2HqDrKXWa9ExlvYdx1Z8FcZk2A53ZtnSK8pWnRb+ZQ2
5N2rBDsQRdr/Fq/qWX4YVRIBZhGKKarLAfbiCDRpcmA0FiDrCKGIPeP6D9mn4S77EV8hZ1ZbNtbh
51Lip0SCkVed7K4VdD/fpL8u4qJ+VBp8pQqvP8+01akNtsVn4TWgQXqs7G70lCfHvnbDcS3wmqFR
WwbOkbhJSaRhzLtIad87Kr/WLvI7oOBxlTLDsdb/F9/n37fqouw0wvM5TWRu1fKpdHdNBPolPVh2
Nq30D+Z+62iLx+u//+hPzY9/ns/FOmzm8NakeSruZd9EGWtnzTZqfVqTcXqcKS6L9VR4OVbr5lZ0
2nuaZpC6Dc6JAsKN07VRwY87FvMKQpwYWRgsDv8e/opaK+XcHAr0xb2j4FsiH2AEOACRlqAxydXI
kKWbB8h4Vb+oCOkishlG4rCK3yBwZlJMZmfkP5ke6+f/mztlimgZTUkkYPfi8ZiqMBWxxKVFG0Rk
nAZ5Z1/rbUR+uLqBXU+S7nSGU74azSWk6zEcOMTcNNG2OlzbPX8a01qoRf/3Wi6eGq4eYSwnrkV/
hCDTAxJsh1ejfQ7Z2as9MKNuEz1BYJI6T10s4yJunpCmG2k/VA73nEms8s3oD3rlFinipGsdmx86
kCprKOzZRaHA81w2w79OHuOcNuqQnRf64pKwzvE8ujdza9NMePzG2xyGSuKbwFulV0z2i7+89afK
keTJNTO88MmTBBKYsKfe/e/HaHyvybgyPMA6qLsfsLh5FhZp2nLrWjcii2Aj+oiOGOLeSu0mUfD8
w9v3pHrL0p9HGzKCs1N8a4CHF2yagFV/rH+TC7OarKe0cxQjp6J48MwoYsHgl1YjtPg7Mf5UWvtc
u+S7n8ligWQdecaBfhG8jE6yxXetdy26ijLkfqiF2DQYUimkJByDmDR1mqBYag4hDMD+WBYvufFr
XpxP+UpJCZ2+7zqKiPY560+8W1dK5h82wOUGWYYoGaQ3oC/799Ep4jxkQ8AylDDxJypO7Q8NEJd0
ZSEue48QRqUDAnHOMATHdWcH5xgSH+vYebCAYaVi2oXbv045WKibSQGniXlTBxiujbdV+qFfjzj5
4ZDBJRs80T9Lh3zZwY3YYGYxZRFLNtNTAWN92BjnXcIxfFgH1X4YNiWzFlwiHsl0GJ6iE48nuFmG
nuyRbkFLZCeaNJf9XLybiXpU1n20HeT30LnqRP9z//49YGBHIGcMQyTvn6JfLHFxj5yg1eEZitMm
M/3py/hAOUDCl7nN3RpxNtyKjdid9Jo6QXga0pTNHOtCdpSMQ4ybpSDSE4AstLIO1vHnSHW8a3/F
W5KI2Cw4x0pvEwwsL6mORespwTHDglwJ9+AsVQr2nJ6BHr/N9WeY3BXjW1S6MEdm3Y6Mm0G8iy1P
EtZh8QfkO3htcahoalGfgHQ7r8Q7uWSORubEr8GwA1i+4g7dlaTeXA31+aF3w43iThmcbxAvXD7V
sNXTWGuHHMXCxI/yKC91aaPUrwMOIWqzAQszozt5JatPnXFn1q/KeMj88toZ6wcf5XIhmiVaIt6X
b+KFoJAHywoUCJTJVvct4J8ag92gR9P8VFv77GyH24/2o6iOzbwW0q3JZ7o52+dsd5YQN867cvod
XrWd/lDOcFmGTtACjnX2y4sXiU6hoVSSmd/XyXNt7Myz14AzWXxo5y1qUNTowqlg+BWQsLG+7j//
IWJAFYmng/u8nJPFy6NdHiRaG4bLeSX1OLIULiElFZo9y7MqZwCc4mUl+FIBH6TwDN3hrN+y6COp
SNcIghE1qopjYu8sveg2AATlQvwIHUrVWKUM9UnKrfDtlNuAELBryas/7KD/XvzFkTCSgkmXC5YM
AjycccNQaniNrb2CIq4O7/vKrfvbQFgDz843NUqr2+yNPtFai5+kcF32Nx1gwTEkl9CTTS8ZNqL8
eG0l/nETRWK0tFUQGcmXh6E2Sk2hWyIRyi/JmwrHqLcEo+Nso3h2dAkh2qlWPhtMbYUrw77P0dYg
VY0ECpB7zULGP5AEZF+jfanfSyTu3V/XddFnyqZWiKeeTItl4i8zlLgf6pUXR5suRfG5skrHuFMf
UHlOn/X5VZE3yDZFplhwes/b6SUkUgUtAroP4Ua7EY+Z5BgxMa2uadmW4sSVa4C/HX2cEwaApKvB
ij+cebn+ZdKHNGbJp7/4cGK+9KYJyqUPMOW7nnFWC5S7pQy9EdOj6QiPXKryRoA8i4u1LWJqz4Vz
dO1G/iBT+fdCLm6kKFfyGEtNgVt/4ApEddWLENLH2p+RuybPg2MJbn1voNoKjCNstev12femwL+X
cLHbp3UpWkVeL0VH4KuL1lBemAYlH7QDrrsDGCLZZPXqV85hP5z0//3DFx/g0IV6GfQ8BD3ZCmcf
jDV+EDfzIBRAFF0c9O0qQXp1a72PslvaFoefzott1diQHBlBycZEUh6SmmPa6mrn7PsU9t+ruzjs
65aoNJNRLe0psGzQYmw1ZuznwMkx4gfe8YUaHiqMl7ZwGx2SEZvoJkp8/VpW5I/vCJgxxSIPSgPI
dPGAykItTcsoKNBuaXeX4lpXvFADUbqanxnFubKXoGBhTE0zx9oMn9cx/z8IOtSFdPa/l3DxqEyr
64ZJJmeAtbJcRTQJFbttGU7aHYlK0q/2Q/yIeFo8IaQlexUj9HrYXduGfyAH/XsZF8+kKYWeXFnu
BLBKN4JHmq/+KAlsjDE03ndLXN1VRdVyey9Pa3//9otKS8m7RqBzsHS2yaN7tcxV7SPgd0Y3Luzq
1/XS6Qfp2L8/86J0smCaRmHAX2wQaFY3GHEshsaUCKueUyk/tsGMvLluA/rxYPr3T71oUKbDxEGn
4A+Dpma2WlBW2iIxa9JdK+/aEsugu1QBZ7fv7eiFdA45eT9XLi6T6Bmf9kbOvTNdks5uH9V6JVuk
vCGQNuBbMW3yTdI6SDHvboTl03ZgYInVEqtXyAQCOJnmq5t+uwDYXFl2zGRPwFX1tER6MDhbJfsz
kTGy6AuBR3CfHuzD+RAMJykg0HSNA6gpvZHzrzas5damN3FtL/7xsGWyCVPNLjJa6WLPmGqrkrox
4eYYMPj35kw7aFX+Cl3LzfdAoyj6Ww1/w4p0KxzZV9o0P265f//5i53CEpDwdjV/3iDgZKJ1LLVO
wFxXtVkjWbNLZlL3pIzP6a/gfAcrWut91vHEk0zWzCX+jBhLL1FwJN5WS65ZX9sZVce4C8zDggyf
1yTgitZaQZvpjgnNsH1wPiapG1+jVPwwFeUF/+tWXqxo/VgFudxFfMdb477ZG/y9GD0YYDm4+Eje
7ZnPSyE23RExlcmr2MQ99IuiideFpR6veXAUgoNe7gRhW4VHYEJBaQ+PPH9oit1wm1gPCU+HqoK3
ULlRasb7wd2kPMuSJwfSoTCJDbJT5pkLz5XDvN1Frq7shfw+E+4XBwzW39A+z9swDu2e4kPlLpfy
e53fRr8GGANGd0pPEpXledeKd6b0bgpgRKm/tBuyAkedce9qeM7bnaqeioJZoubDD+3er/VZpKsv
xsXaXIqiXAxtvJS+uexP869QQjuyhwsbNYfyvA+Em/q8V6VbScigevD9SnQX5cLFyqL7RP35evtL
SB6K2p1qr/sd9681Bg8QeE5Q+LNwqKx15+fhRrAH80vxJXEtZJ91eBzxnBnrDkUCn/FOKN3RuNWC
5XtPXhRl8ZtiidtIsG9y2+zuzu3aOysI0WQB+YtFFeVPAXvJXZFuepQbudu8zbzQ2Za4VcbY47vB
2evDDA+tseNpi08C/r/WUarX2WF5WcocA3EnHW2mh0W+rcGRksNpjc5gfAjhYdAfB2NjxeseC2Xp
aOmthRKCkBlhxaIV809twYAn83vWeSnnD26LuYF8Y9V49nK4Qct2IicPIp+LCjPXYBKZKm+zVq8a
8UUZsUfho4ktShfdcq1gPY/bXnzpVsG1I8A38yr4E2Kssa2y7uALvZSEBVGTZJBaxXvD2JAhN4Pj
JMnjC8cbdrMzcdDkND1Qb1H026lAcNkOYqtMF60G0EmaW/6ZvkJNNM9LYsP1Ec9lOXB5eRdbZF+o
qaKaXJ7qi4UPCVUKVmOxEnFQL8hD3WSj8EVytB+SL/1Ub7J1eWoeSWUCkCzVj6X0nob7QX2MT8O6
3UmvyWM/kiF09fywXMffW/mf69TQ9BuIH+m9XKw7yXSeInWcxAV7EEM+VHytOaAN8gQ7FHfLbEST
DlLhRBZRvle1yt/0VDRrRZ1oeRS5i2vrj2vpr5aomJAalquyeS+B9N2D63g2XbyGLeQaGm0t08/m
fNQZeVcusi+D1e4JqZjuxR/q+0Ry4u6af/Wbjex/roi2BmJDMuIuyQOhVYRTHPfmvXIq9tLJKIgY
r4/DU0Fy1melbThyhOMSY4adjKqe4cg0AhvYoKit8odmuGkakHNoWeymtbsaX96zEXuzBiHJRUpU
kHZJapyG03FFHHXeLlPW7BjtNOh4ZzK1v8pwX0OGW42PyS/9OWA9+NWxztCjuifBYyA+974TV5p6
b/UbmJ+SsJq4ugBD2nzXYwy+pt29LIb+3BA6KvyX9kOLP6zouE91at0XL9NkW9MxRovAa4FL/RTe
Ttgtj9nOqrAfOykyZhaGlzpYyTmQewJJUZ1Y8a6/hq40rl3Vxfc19FVQj31kIevINikdLzAdm4xl
9FQPiA58zuQqkSwZB1QCplLZDyKyYeOvkKbKDA7PLgj/Ime3A02MfZaTpFNhyGUOSLb1+FhDUvMy
ovxWFVFTZxZZ29ScWbAjEOZbbUdmtJ3tpNvxjjyHs7Go6IbagZMTE5/c+SXKmRlVaMBI4WYK3sTy
VY7uzun6jDrV6e7ragFfpXZ5n96zVF4pI/8MEv79qP+nCfb/PLKL03KrN+lUyqF13wn7WLk1aCyY
a3QnI6vhJ6xLWfKrTbrTaUsTmICXD2auK/yWBS/BALKuTTT41U6DTbNSg0NU24AhGP4FN8TaSoPD
MUkT3PQ197ozSXkr4VPYkxmmVSv92L6H9ySH7iBNC5v8uWOSaRNnOHP6HH3livDxW/WzyIFFjWYF
Hhooc39ELX8tH2mQSmbViwBAXGJlsNfTFvKb9XRq98kabheJb3f/PSoBN3C5Yl78zcvDRTXIihAb
5Ov4xn3aou0syVxkOrNH8QkdaXQtcsesY8aCPt6b4y/9FnK4mDttbAsf6Rt8ADh4MYFV465l9Iy6
tel8Moo7TGj8p+h5W5DsfT4wQFBRsYjjRKh+X+NJG1YiMsd0VZGKm2yi+Rie933jUI3HZMxbIL9X
s0lo0hfZa4BcycAyqoeiOOH/ztN13j9KzbrvfGXYtYAMZOtemW9m09dCao12FZkbNLsVAU2Qrryu
vDk3GyVDfFvehOl6SrdSsDUyu5S3kEaNVf4FcxrN2SDfBvizheguOiMc/Gpekk2CEE0ub0rODaZd
TM/dfIICricbieApXd/NoR/dCNainQ3Dl7jb68oDVBQQhY4G0aXZVO1aCv0hOkB7SWIniA7jtMuF
nFX11oCD2mPjxoRd2/pXpNpV6KuGAwh75NcD6zHRrR01awPSSAo2WeubnNnxene/m/tspJ3iae1h
qL32LfvsfCY15RbulrYj6YwcRmHlUxyE1UE5f/YiG+IKPoifn6LHlMbhGpHaGkVp2Pn/Mw5XDCzX
zZbkEYCKGcdcwUmFWynb1Nba6O8S1B2B+W7J2yo6NM2HhCcfuErhL+qN0usf88E78yVu29PQ2718
ABESWr7Ojd5Ea+upZtqWwpITHal+4gAjtxjoF2pXja73LXkyHqeXdjMeqLB633xhxkFKqqv2a+2u
fVXwie/7W0SteE/7eYVlMA58rWWG7fcid8aL4Y19QENxJ6d2tOOSRtzFq9lFkVkTpcKkH55A5MYb
KF+voboKHjhYMV8Oci+jnLBW/VOyLrn8bC1QE0TEWmPjR/VOXsvgZDO/Yp4ozh9Er/5MH9CzabeG
Pz5ZRKhGtglIpSIyhUQNp7VWwoEpIvFrdzSTfCJBvHKDyEwMXbRAJFmN22CdGFBVaJzGD/PT/CaD
19DINPGAgbB8yRI0BVv0xD2Q17cIhFO/a1+ar/ihENdZxhSfB+xWbAXdiu+uC/ArrFKefEyEq5o8
tuVK+TUgEO38bHgsgMJpXs7nPa2VW/Wjgewe+gZ5BLmrcwwglJAmxNv8Ft5MLHQfIZCQJ3o+Qnib
HSfBq57yh/Ymvcmp3eU9t4r9IdfX6aZ6sg7Sr3QzcfWv5vis1lRS9a2cMQd1tAMPWWgI5Oby5BfY
AtIXEZ+8cVbybM2bhG9Ntk5A/qzptO+/jPS5HHcCkI395Jxv50eDKs3XvcSFA7JYAaLf1xZB61LA
crnuXnSdVFnQ55oH/cBw8ClL93yz5waqiG+MrB7NhtO42e6Xzju6/PgtBpQMoXaOoNSirIn4n9Rl
gHfYnFpLtHW4oJJ/Tn8ljCK19gWHd9L57Or0earPeiutz+mtHO/4ynEM6evlvRA/oJ2igaqo2Z+w
q3vtxoTaL/vZW8bnj1Qk26qTh/Fvdda8BqtM5EZvvJXEip+/ije8+/1Tnf+qYGtETKRKJPKzS2hJ
J4BteKf4JV21Q93/pX8M/aqMnLQ8BQS+mxt63zJpeJ7xxRvPqAbTsl5tS2apn/+92cjfqgj2GomT
OYMkVdKZt7EX/bW/KWapmFnTZw9nr36yFnjhKvqgm5GsTCc8RF/q8iomX4SaIF5mekDwxPOUHoxr
KsFv2LjlgUumopHTY1pwVS46Pb0mhEEkdtmDnn41Hou/+ivbN/tgm+6qe1wEqT3eidJqNmyKy5Ql
KT+lm9nNXGvTs2r4xuDPV27Otyr/zzWh+AD0AhCT7Jd/b84UGtI5Mbgmji+Q23Xy+Xa1tlIPhXXC
91CWMNTGVdl+VPomwcNAyHl8XwivMMGwvyrKLwvcQo6CITwsJJiid3oYFXVWsQXepu1Bs9zK2g/Z
XkMTicUB3HXvD42LZ9N6zYXdtb6FedlWvfxBF0+7yos4B8mUPQzidrROc/8siZ6wQz4s3rQDNL5I
ty1ZcBRFc6rYNYfYCYf3tP4dlnw2QF0i3lfLuM1Z+3UnQ5tw7K3nJnguiJIXodYJrey051sAaIl1
b64CUqdLW1zds3VM2UEYtoV1J78zOMvDu0ne/+mqOj3UAJNYA1dbImnIrO0+Bfw72k5ut6yXgg8C
Rd6plP3JKnEzmm7V4/hWAH52cBEj7aAzlC2tNat5aptbUFMuBouCj/7tv7+Wb6bb/7l/BnwITPVL
qui/L4SiZYbWDBL3zx6TPQ0AJEkdhI1drHgJgWH6Ep9d9n7K4WHRInNm/e8r+Ka5uLyCi7OhpFmx
1llz9jAVx8Glz5NZPiQolWlMM3smzsP4HNu5vOXQVuV2ucxQgOOYqMdwYeZLD+NYzjjS0WxQkiCx
eeZhncUD0x0NAqn8/8ER+00IeHnRF98RllCjChvxz23jGrZp6YfRQ0hDVPNitBI8WsF6ZCqsKHu5
tqn9VO6nk8RkA9W0K+UHMfQr3VPaT5HYxqwn1AFrc/s7SXe1ceUWf69tWIlYh0xDQ0Ul0zL99yG3
wlilaYEBA9JoUBxVTgv4r9TfzXy0jHUj3pj6y0SWzD6SKlcCwcOIqHHm8wC02De3yn6qyQ62m7WQ
w8Z24ocO5YJvHAYAO18Aa4JtVhNlbFvWkc02BuGBeqQkwntikzUr+lxrvqKxOlazXbNJFP6IuStn
60crvS3uAN08XvPM/HEH/1PQYe8yVJ3/Lqo/ZUpLwqwpihTf6YdiUx4XuilZkAQP2RLBi6FzLchH
/7YULX9QA08ITMQyv3VB4kSNquhsxHfZxnqJRbd/6N7yJxxvnP+l+YhgFDq1IK9KaY121ZA+zuNN
G+xjFqJZEE6W2qzCYjszNCGMJsJpz1qbLKSdlMbwRpbWSuCVIKoew1/Nc7WT79WTeeLwOFKZq5Gv
0YEeM+iAsBfoiGbDnRjepMHHNO+q+EWDImQ0N+rM+Z9/BNisfBPjXdNbp5JO47G5imz/Nh03L+7H
xdIc6UGvzBX3QzmZt1iCQF2p+Pw4kHypboyMSi88KLoNEC5yAZ9In3TN3fUA528Tl8vruKjsh7mo
RC3iOmRsv7yGqBp7PNPNpj9hPS32kFLFg7kC/Z961+Yt39fX5SYspxCQgQsO52J9JU9yjqQkSkBk
ra3zNoUQ1CE9cgvLy3FDejJJSETirVKAYJ3bV++kNQE5+O819tvs988t+OsqLhaAUcvnNDzHyV1f
b0RglK7GH3cQtSGxkI4gtSaVvF5GgqDEqJpSBvXKNczct3nk5UVcrJlhl5WNoHMr4KFx2MW0pj/9
aTbTDmT8hW97xWn0DGLMvjZ1Q0vEEvdtNTDoUJqm/oP0Kq2sfK7aLL7jtBOn92caHum2nnGqvOWA
1UdzXp+l2YlkwZ71/JBIZC/oG0aEUJ+SyQuSZ13a4hGTCybE+AeaiNHPvq0qry0/NTTFQOFqXmNS
zwRifrYk6UXtGghUK2+J1MvrhJWXBDSaXHlwLLs7YSbO4UMrRNekqnrp8Irl4ibKzFUR35lj5ejB
s1lyYgjOHviJhmtQPZXdEM5PQ90cUCko0uockoRqNx8JAsB5cy5PIo2C+iGWDnNfr0ooaFOA5o1/
ram/TTO3R4tDvHQT9u/y+JhFPhSrc+yUoo3ef8Kkg7aeWRXzWUIUCu1UPY+3WnkzCFupRRK8IhE+
l1axzl9zEKDOpVeBjk19YXCtbENZQEk877RqpyjbCN9YDCcsnO975bWHQhcdTPFmoDioH7Lg2Gl3
Mz2f7D4pP4kY3MyH9kGYoGzv8xpW6orUOvMhfgT14BRHxadZ2EM6vk3EQ/WmpnvKUKF6CoKtyu0I
mUol5U7UwY7SJ6k+U/6NLvNUeR9DRS78iF5C8cVhL+Bp8386b5Oj9jVa+EaQkY350iMA2CyPz52x
5v8xMVUvhvaCaIviKbqlZ2WKq2pbR77CBIQunhvHDk5qoi5HNJ++QDw8fZpoeMtNNJUoOR6pL4MP
4r6pz5GqUYwuODcG2w5nuynzcHk0EyFcq5gGEvUprl9iy88sUugQApfuIbZLvJVG5oxf1bH/RVo7
WU8C7VBKPMENzGml5F+t9pFvwuSxlPcBxuIaxepjlftMUT7POyGn1RzbMMpFb9EexfeNbXqYEI/B
iVYCCF/L5giFBHTcTh75wLpTE0HZY++1+d/pZb7opzFzVH3zJ5amDg7KbaMtKqzky5gOgvJCxyAl
TvaLtoRxqJ5S+gMPTbOKNwSjMS0s3XQPrDulEDvFwJdkjgVa5gZr47ZEcRm6jMVyHDClowp+0X+a
ArbT5658HEsHU2V6GEqPxkxPk1ipfabQfU2jetugss0OCoi6LLuVGNKOgZPSUU6HtZIdliSVGmmn
gY4kUh4HrfdEZn7Qmm1Eq0Hq5r8kNNj3smuUxNCSqm0D+sqOw155ymCJWnb5ylo0umA/mecBS5Me
m3qfNm4TbfTBW4DSKOfoHGIdt46wC03JMV8gH6qqPdWnvFoJsR2pu7Het2cStFcqbdXAqZW3nvHf
wO9q7gXzSSzWkuFG6iq9V2qAtaslc/lZ+ByYKiubaWkqnV+nYGSxfNDh7DXkjwcFjiabPYJ80Kkj
zW3Xn51seqFjPHCEjI//vXd8P58vO5gpMcswiLz6pg6N4shSuoaVM6+eEqZZwqh6ixS/YbuqtyFa
bbXHNwu+7cageULT/6Zy+SpHl7tRrUtWUYVv1R/oNkPeZzSr3FrqgxjcklSWHSx6/97/z0teNoO/
WgDlEM9prObxXeNE9UO1OQ9+Gj4XujsUPqTZ2MkEB8PY+JAJh4b3lZYxRGybBn5iB5IToFL+g6LI
WbhAzseuAuRagQVkPVBSUvP99/X+vD1bJr4m5nrfocJ90wAaVpPkDiypSvagi3mgqkDhH9PEP7Mi
I9LfDJlHGIONQfiM4dIO5CuGtW9K1j/7819XcXHXpnEeDVXjKnqizELEMfl7ObvnzBNMHxvulDLH
81vDpqGsV95Y4kBem06Ub/AVcbzXtIdB+4yKrVi7gvjSWrdmsRGJY78iYfnxbplYwHRI56gujYvz
XB5PWqiCobtjwVbsWDpZkXMWj5VnCTtuXch8mj6xQbNM2yfNvoJ0kV1LadaWw+vleeLvi7jQOJlJ
oEJTSNmqLVfnVOuU9U3JWpc/i1SBDS1dylHzOKVrvgmnuFHJ+sVwZEL45A3rxuPQHbI+XMnlXh1u
czilqnof0dwkbvJcb/Htt2iCclt4XBbP+O4suG1ns89kwnNWH6f2gZ0sPZXW7QTz1NRzwtcSCkgc
EvJbyY2Ao5kdoqu/ezkp/tfvvnA1Nr2qa1HOp1W90NOVHbLuGWJQJg7qg4q92dq00poTR0jvGAbW
6Miyl+fvw/lkTQ62Z15lzVXsgeJ+hNDulMahh6lc2qHg5OfNjOCvfFWsZ5AEADfim0I7aNWG0q1z
ZmIW7OLI1myhD3iwxk3zh+vf9lj4J4Q2a/VqjuRyJv32c7E9G9ieZV28VPjOamYUss67BiuHMQKi
ksEpcR4tURnuDHKuOiqcw9KVeJW2+GPdggef6lU04TL/KS3+WsXCvtAnM+ZWKyd+nvHRbySMfAob
5c2Sa9BttKfzr+T22vf1vbfBgv/33714tefJlM6GwW/mDf7S8TMXu7PqJvvZmx0Sc56BH4QYeurV
7+JdR3n/qb+qTqR5OnMUivobIMALKdtwQbdf66JjkPvpifx1Vy5ewCiIhKBIuSv5V0eCL5PnQ6HZ
6pbsy99R4MzZoceF33t98JqnN1hXR7xrcrUnXAcNYpGdem1Tj4e6+5UaDGvitbbLyFhS3qGNK+Z2
5HdBoVuPsq28g2m8Uw4mnffxmaYF57lGX9G1KfiMjV2ZU46v5qVqPzEzUq2lijK285sg+1rucNhh
7MEcB+13ry+jk4EGFhZ4kWRI2lXgkGrXbO/TU0fGd6FzNHpUmG1xdJnK9WQ2jtmTjgrWWS+9uvGz
wzjYjFvIu1PvS4EwQEbsw4GD6fjavMiRnT5Jp/QdMkQAMQfM1M21uFll6Vh/+xqWGCVcUuS5XuqH
hE5MzKSrYnaI6Aa60DpUnVxi8xRxvILpFZ+HaF0EsUvAGhYprIIger2h8Qvwmsex3BMGlDWPfLAA
fbBrCDemqypX9ofvfXfeX0vkGjm1gP24pPYOVSovsoz4brAZ6fa5N6IamMTSFZm9RVuhuZdvhn5X
Nut5cCJjJ/GU7Bh+GBPA8CbSj1J4r1Fy4My0s8dy99+b/R+zxeVN/PvyLj6vvJ+SDKLj8nmNQN1D
EZIZgUu02PL8ebTeteCUNZu8e+tE/7wod1tnrreIi9Rf5Pf2094YyRU+SIyW7aza5dMuJLQeDSNe
47I5BPpvoX1KIPIFyV1YQ4kNaTXMH7121BJ3utZaUL7rCSwZVdmCGVM1aelz8NL8tUxZSaX0XWSm
dzVA0Br+xiaUtyCtZmGLfoRVsxp2fcdabo+zl2gamO5jxBA2eNeNaR1agfcrMiTbFIejOCqrnMmq
Uq87+rZqyL89d3YkRU6iLxlBA6Y7HBVAz/uAwy8LkZW8C+KxaR+s5E7K9qJ7fpC/ELb0+/HBelbO
5CTasW9+ip/K7fxFjZc+aF8yLX/Aja3Xaljv18Or2pw04yj3u6R7LFrdack5i9EQxMZmomFJ8TJA
DmBXw6qFs4hq0DWmFctddXe+zTkLYxeLlVPdUtOu0AOY57v5g3+Zo6gVsfmvCma+H/+Hs/NabhzL
sugXIQLevBIEQE+J8npByKTgHeHx9bOQEzOTSSmSE939Ul1Z1biEufecfbaBcpsjCUfpGROMzrRv
Id0ZLSZQC/21x+/D35emd/5QcZSiDrWWAgMWc0cxym+XMwymF1q3zsadQI6DthQtEveY3B9KxO/M
Bxjzi0ddXnIe/R6CopXBWWCwK2a2wLVvWrQht6VGA01mH7b68lK2HqLQC8+2XC8tZdOg3OajmZ50
5nbEYTP/xkiflkfZY3HNz3Ks7KPqPZiRQ3fijwvDq3I3irx22rbGZ6zeakz5GGpUK5F/v9ulVD5g
ABrsa6zPVwbqohwZMfTMM3QnX/sqRVxu6LbqzjuDDWD7Hp4UIs2n4mNqHnpOmj4CDh2XSJARXfqf
jGkG6aGLjmPsDe1NLtnR9KwbOw3KIDmqhZvodsVWWi0ggpPDEbQaLPL6FkVZnyykd+J42OB9TAof
MFyHXpb1e+1JiV14hgpRgd0e4+emZCx/k5T21B+M9rzIzb2kkVm/GhVm5sfevBEggrzJtSvAYSHu
8o6FyhyCwp6OjZiSrtye0TKIhxpzDPMEAz0+/5KEwyS9GmB94zqK3kVc3LSd5ZuwpaYlfPdatiem
Rco2KmfuuaEueU2q6aT6iitiakUAOaEGwqIU+T8/is0vzazshPBVsm5yeyxJaflSsjcV3pgYPwfv
Y/cRlpzeI/w3Wzdcq10H1zot43KobaHfwj9bMyToRHOGxN8f/+g3qRlMQnI6P1dfDBXOcLAbdpmN
n23U6UEsPBVDNW6h4DbMvfgKGAuQ5iAs0uDEjNOSUTfa7SYpnfLDuKvkjfAhvhHeQvT6sA6fU9lG
dEv+ekwJdG57vOxQyGCuWE0YDk/hKkrei4F8rS/VX+GRDUZkYj+CX/ft6ELsWI136W2aeJ1uC/3a
l98zEy4N0v7EyzBbigyEOHgmb6Vu70tOSjr4OeDERpNshqOtNMcgooDg7bCDp3+fA8plB3F56y4w
WUsKUjmWo/Sk3GkfNZQ5tZrzo9rbqFuec0ztFzAhJxZph26JAIIIsU3pgCVVy8IuNuHyI1mbRPHc
VNquaR61wNbAEY7tU/GeXTuzvlVdHFiaxRAb/01VIgTtYpPXUikMRU2cTlK3bQTXaLwUzEf9JPWL
2J+euhwWF619A5nHAUyUYcrrJKzb1a9oYxno9ZaNb4+fZ4eJz4xDLY0lNFG8LzEUiFdvkz3zPHZa
sglonap9sW4RvtIEraxj8mjs8LS+JS2XWdXKJJj1DTbMaBepO5IG8qoQCVDfoAMVxvep2IyCtvSh
3WtsyP5XWj11vDt97Aj1Ad+zAqBFUdbmUmu+DOmtRgeJcY+6YNDSPPH7SGKK5syCwViIWFO8zyzG
9eSp5S1X7INl0WLQ5U4w1iaU+sz7bPlFXFupE77Ld8PZHW8wtI8kdwJoyxdCfAcHF4YKJA21K+F2
/DKaT6uC/OmTRrJprc0ijNY+48Jb4atJUSzaYgcvDGMYjEUIL/GShuSBdU5XGYXOlDkp72W+kdR9
Gd8Lw24StrK8bZJjXG2SxCtGD+spg34wCDdG6cADrtkQEMYUiLtuSn2TFpCo4g/BR8udPSNNTQlA
LUglYCQNLpkHy05+aESQ3A9wNim6Hzu2870kQTL+JYQundiYHJrI1eeR+WaqsFmdHTVUxjvsWWG5
iEU8z6LWlrKFIDlJ6erFqWpeW3URBHd6z7MAppuNE7lK1OP+2dmTGS2j1xIGEo6IAw8XbYwNDoqv
XBMs8D1ouxcGifJ9Bfktc6HoxwfzrnZFt3BzDH2KExjnwgdLrNN9oJuuUS6C9+rsKnfGverbBcvS
2CfydZggMp9hbI4xvbP5bORwC7F0WhbqsRYXKW2pABxJD+GcO0BeN+ZIgeKl7gMgb30zsAWTB4EB
X0m89FpAvcXJA1kdrhKe0C5vaGLrUCQgHjRLVV7B5TWT2xAfMH0/qcsgX6ckU3Xr2c0rXnSGYyL2
GYiCWAH7YenW9LYJiCE/mMUqQu00PSvCiisZhJWCJAbdV4+rnCAsimN70zAOD51G3lsmUOVCB6M2
nSKxxexWShwdKIf4cHWpI13BvLyXHK7UjM9auxf0XQ5xDyvlZuuzKR6iJxNVR/jApCpA+iOe3Zaq
wtHxN1A/Uoy+GGV2yPspUpLsl1UDWEq7Rv6EcyEMN5W8asTHwN+msQPbss0+W5oQKXtTBNIuhOeu
qZksHKAa8FJoC+teLs5wX5yufADLNE8Sh13+bOKHH2+L9qvuHkWgkD6m61b3xaxHACKYbfkqny97
aYoPV51Kv3Xc7HK6KJMup+E0oovfGDttb461qU6nESp9s5bb5VmcaToQWTahc2c6Cs6g7Fz/Pgmk
y5b292UVURdxnsCY85LQn+ZCVBU1lwVbnvtYDwcoT0I9Ak34qsXeN/js8moX/YdljgZiYa6mkOw9
YAKb7gie8FDcOHM0WGSPvMhO7syJWVd+6Pcjj/s786FwJ9JlPJL/rhYSSU/NrJqmE2YfrTdJmKqP
Tk1qqk3kcbbuXWZTc+BBP11HDS+Bq/lnSyrSU9UwcRa8RHISRaExbKin5pwNw6QK2WjZGi4d1Trz
HL9m5qmrXqtdAXchVV90zZdXvsBV1T4QYAuUE/0ocjvslytGA1BYzPVwUsjMqRY4/mjqOgf967I9
AMtevR+hq92QoZdOH0ULjc7GUTKnKcEUsb5hd70nY/IYDgsGFdCEgB/YL7GXZZc/O9FGpnPQ9jjS
6cFnETMguLG6T5F/b8IC4zi+tLjtxveBeuDsYwmdNR93wXreXDFlxul1xIasWer3AZ3Pc/4mmHbv
AugA1scHsu0wBeOvW4Vh2mYqPVHfTc3NkOw1MD60zYYTY6eU3/gKPqHObG04SU7d2+ETyAVBXnvx
Br8bXNCMk3jDTM+6Vb6E25jAcAo/tvGXAusUzT6zHdrjniH9cvo6EwMGx/Mhf+dmKLE9GYvkQdC8
iGkceRjCIvAm3OdsnmeMfYbTY+nccz7DtIg869NihGmrs0MeQwknoi9kxPIFE7tw8n3V2NMDx+VN
8KWfOAOqFUGYSAY/xo28T94tZZGqsPoxFbirn6R8p7ZubOGNu24TRk231bDjdGDfE9yk2KTdKjd2
SXLbNjd5dCgHN2In1fGkW5bjM8PapGsX2BMI7QpvQFF08D8RaHZLW3+lJEKdyHlSaHOyGUcXiS5Y
iS6D5DYn3zAsXNmbff3aYSe1+4QttdgF52EpUF2d40NTo/y/NrhXLkHQyxf4oshPzFyK5IlPB7oc
SPe0VMzFvSTYuBypsAhsK/DMX6i0QvdjHZEYLmwyXFW1g/7SzWwbKNvBMxAMjHTfroit6PckmnCS
qqL9H2wwf37kFzV1rQu53nWsdPbrH9bCOwU9zohQTQgQuAXTOSHJ43SmPsivDZ2u3aX5z//AQbSu
U4OC3Q36TwT31h5/hc/+JkS0uFH4eMRFhgetOr+sxsF3IWY75aG/HzHUrBb1sbqJbqzXYt56Z6/X
OYuMiXPktuL71fPm2lY4b9N/rDRTtPxsWay0tzHDYTARjAhAOltfZDcosmxrXVRXQLlv5I/Ld+hi
aCM0kyQn5vxkPiY3v49WszmEucyeSc94E7wUpVx9pWv5xgT+fU1wc2iuJBtaysV7O1jWIIVZMp1w
uZJRW1eHeaxyi6V3pWKu5k4gMQf1GAV4GMJJ7g7nV3nc5cQpacfgrlpdeTnny/0J/F0u5+LlFAQp
99MynV9O5muxLS0Cp44O7N00E48lMVxt8vzva35TfF5e8+KlLCq5kCGYTSfxFggc24/F0LsiheCh
f8NDUdGcprOtd0wwXuIn885UnVGi+7wxq6UC6Zzg1o+Z4OsjxhVWYfR4ZXk/vYmqASWRPCfcfy5H
eb01Znmlx/ObGOLoOCzPn/UrrXDHF0tGKbGOn421VO94M+8DW3GQHYfMk/BPbJGerYy1tP73in6s
xRi4GBCkZc0k5vXvb6OR/bFHJjuBzmquQfqcjT73MDMAzjA3tvnHv6/3zftofkB/Xu/iW5xqrZLb
jOvNFjiEKKXQwnwAS+3mrL+pE9PD4dN8SNeqjViy9nh18dN2/BiiMURdzvqQyF3mYrpbEQ1WuJPx
lLgW5fGbALAMZNUs+vbKY/s2Ibpc9MXHfMYrSgxjFt2Nh8kVnSBjQoc9nbof+1tETOYyejuvtV3F
escjvMeQz0uOXRSqdrhq76jwkJ+JO6igV/YZ+adi68/7eVHdiiIDyrFiaVri6h5vfOrM0WojMvU5
oCyxgYFt3M1y3Molp+/d8T/bX/9cwwVYkldW5hcpa5hNFaVhq9KyHoZV3v7q0Nlo5IO+E3N4zZwU
Y9kfNhhEyZolo+5mQH5RXjeyprVFxHWb57l9qT3rhGmgNp2settZ9wkBjWONEKInfnFXiqeaiXEW
riovT45i8siYZKmOTMA2pUqTPO2ydFsPK9W48XvSUjCwUwQwj74B3dlr4tIsXT95zOqHBClfY27E
YC0Ha790y/NGLWzmE5aboGaYdup4W8pEkXZLqYfGBop5j77Mj75EkdJQd/TsQx2LRRStghlbrd2w
Wln4vCrttizXxrSbpNOEJRnga6AD8LnDZ9l7TJz4XymaympnaWsD6lqT3Uvj10Q72xQqeIlxqmsL
wwrsF2HHREDu5FPuG9+DTVt2Nqh2TyYz9BX3bK1lvNZzRxvdvvxFDESqkf8wECN7ijuP/9GAimdQ
x1yJRGMY+WsZyd+RKJxQdzBBJgmNPA/wumJv5lClffJQ+TPpHvxCFrc58rPM8a19cV771TL96uDq
LMAfPGhSQMbnyC5wAcLUjHhXGGqQvKBH8zehAste8Bnn89+DfGgS1Q6en91EHX+4MHxHuG3esEx5
aI0PJSMUTzxOA/ahWM4CRvtIH+kdlpAyRibs2U6Vb0zC01MVg4H+IIy3QuKoxXNfe9WL+oTpRFs5
knGDl2She0P82SakPTxOyraJvkIQABFF1h0aN6UHowHWKzkk+mny+qDaB+mRXSjDALqMk6863AVM
fzAahJZ3zKCU/pKbFUPXSHsbY1ckjzU2cBbEDQZCW50AHAVPks5wiKof6biK5KESPxLhZajecgYZ
wU4+e1riTfl7VHuS/qTXNsHM5An0W5GGKTI2nf8YwqBHV11LCTYVniKc9GIpgy+r/BND/Jip6+Lp
2lDvm7hr3hEJ1BDx0WPyiN7n72NDtpI0qdJOPKl75hHZkqiQKEP1PB+1nsFfZgeU8e459MDYcClp
MdSASSCu1RD92kvOy48YfY86yMMvZRN+ZocI4NdHmrqSc49EGIQFc2pOjHZ13VmL4EAuMhYJ55t2
b8pbjUmGIy3RbzT33b22KjzlIDxmjQe7OlNP1nmXlneK+my0D5nymYk3fnUvZu45W3Wiw5QCOiMk
BpC0FpnJsGHwlr5Kg52Fu/wV7A9oFVWqcDQJmlgziiFTXFrqH7yHNWnedEoPwwN1NciieG3E8G2+
eHFrrQvjb2Io66ItcUchLhXOMG7T2I7gXoo9D3SD4Wk2C00HTEuc1rj99+n8jRL139fG/xDSsA4X
4aIaqEa5lScjZfeRYEsvyeo1EshvM6VnGj9hFg4ZT4kBjLaZDUQmH2eipYaQsBUZvBoaIOJtXi1E
3YuIxWoXsuaBGv57kb+LpMu6cvYRk9Dv4I99aUdRRpNflgAvJ4KkQ1BXwUV5HH3lyHHflA9VXOf6
6YwMpV8Sgp28idgpBU6ETYT6WN6njC530ZO8b7/ye3Fy0FznN/2pHhbmW2A9Y/UfvqhvGG3j02Vl
TKYqYF0IqKjZl/UeZaw9O3EIvPGNo+HHYnYrs36u64zwvN0YGlgF3cP5i8atpNxLFPsHad/epavz
ob4xt+mr+D6dX/FarsAcrOV4tSMU5wP/+91RkL4ggoGKf3Eohk0unaMilE79BmDTf2XaakiIjQnc
3hrwEeu1gVo1EddS60HUriTYYuOTFkGqKg69/NIMW8lYhYFXBftR2oyZF4Ynji0SvGOPUO6ndsvA
tuxxU5rNowJikbGd+ACb3cY7Bg/EeVspxm9atCC/O9YeOpy/2HLjD0nf5AlmCeNODgDB7/zkPUEZ
ywjRKhz9zroVgJLJg5pZpkvw8VBZB9H2bNwF5Fx32zD3dGOVyh4+QzFs0I+MGLHRk3jd/LUR3kbN
ntzhxPrQg+2QL8E4TOAPmuHtoN2LEL+D7RkBEn4Pi8bx731XPgq35YH/K3FVXWnFvjmEzB+SAVlP
EYnutL5lEZvS1IRtLYkncsj6DWPx4Vn8Ur8mQoBrmuXdEDAAXoohkLC5ruDKsNvOiHrzke+gEPjw
n9xqk3cH+N2ARNVHM+1RcGZA0eGyH5kDuWxGCsf3l5VD80DvbcHEA3Fww0cId8xRxmex2Qiv2qvi
EWO+Sp5VDlhACXOkRtuc6UYJRILdSc5vdYyOgP2UEdX7tQ5DvnQE/O9bYUDpUmWRcICL4jnpTLHV
z6NIh3G+l7NHAxNyTIUFgObObp+Ldb+WHvLXEsiv3QZnp3uIrveiPzVesNr+dxEXZbIpBUGZiywC
4NBLafcW/nAfuobNYM3z4SWxjO014EGbf9rlt0ga9Ww+oSBDu+QPZZKfZmLecFXDE9Nlieoje4kG
jnVb9iZX/8LiiVERElPIjV7abtRHmY4Pi/bSjfH5jF38ucq76kGMgEf7Asa9nfxqXyQYl2Qmm3SQ
rqYvYO4Aq2TH8T3eQPA4wfqIk5WBF1X/lL6FK+UhjzaqyXzP5lsNxCUGBHCrhpd/b8w/9iIobcGa
dSYKbD7cjj9wljEygkyQcYIOZr3iWozxxuRIl0F/8cXH7L0VENhB0YilPaKFlJhV5zyAhLAfXhPK
fmNFza8dpnxzXBYCQBKv/15MwOih9YkkBn0wadEQetttB6EFO5NO85LCxYphwmCVGB0vaZ9jH+67
wgwCxEQipKDBOw+P8PYWK9h/36af8HGEOfKcEAi9HDvYv1c2KKoohgGz5fMc4twioAz3eHm0aBLh
00Kd8XC+IPmH+fJsAN45IgNbRn7Q7vew6IzAxc6AnfF3KIVqm72rBLexQ2h8u/r3Un96on8uVbuo
Rc6qb6EqHOchAoZe4SzCbzB81bGF2TEEB9PCJtvGbiHF+mehCxudprNZZy5cvave/T9sJHNo+Oxr
zX++nWxqoUymVuBgpBxJNyi3IkKaZHf21zM7lUFtULg1qYouop+pQqazVGq31TDuumaI9cNtsWYO
CDRVHa2AcVmB+KZPOFrHuzXeah/VAMzk1uYyZY6Nh1u2CRydofoCe4BJX+A+0Z7vFWe2ar5Whv+A
Mv69kIuXvDKy81SLgXiCko1VQtqsRs0lSlJayaDptiLuJ9lDq23hO7+8ehu+P5C/r35RLSZ0/VpX
CjOW0xdfYb1X6rXiP2jlkazSeMl0XMXQhj7wTjbZ4Op1dr6PCy9HWIA7wJVX9cfFzNM2/MYlnf/+
/VX1ZayeJS0SgdZwuKGfxSQHNwTVZqoaOJyVQIE2e2DoTY/auBjeZuRX+Lyyivkqf+/43JI/VnEx
+6q0OoOfzipm+nAO5emAhBuLxvZt+EyPdNSAzqG+oLtlm0YzsKYCCF+vHTw/zDz/XsYFEpwNcTYF
ZUx75kXBc52sIxyiG8eif7HDpfqJmYuVrFuKW8B3W3y6toAfELO/F3DxYgpD1lqNns5PA9MPyW2i
dCZL9sWW8Um6qxkH+sv+Rg43ECzsSSUkFUPz2vcIrg1noKNxMHTutqDEmKFazsyf+fej+k2L/dej
unh7FTVpY6HLRYaz/m28Rulzzm3YdyWmOoSXkveHdKp+lMBHcNSYXKLQZY+PPWc4H5WgH8YHnQHu
4kDbveWM+qFPCb59y+h4GuVhxNMlI8Bo2hELo7XbxLwJqpNJXkJGHKp2l7THOF8kvwglxEjxjFUS
orAFBN2tf4zQu5m2sIk+QBBHrxs352Ed0wYS85UedFrW/TzRCxfJ9KgMa/zya3ODXK+SnY7MHeF+
pBgHeBi19TnaZBOs9lWU30+pV4XbXPGs/E4MDkRE4VJtoKxu+WdcjcJ9E4B3XJ/By/Pj/te9vkB9
MzHJ0kpM5nsd41yx8oPnFEsIfuZ9KB1I3Is20A7gaEJytacvKdw35tJUHzPfM8n18p1rVekPXfb8
ghpkKGsKPK9L0vRYBUkeV2CF8Zq9omycPJrDnZcCY17X0p8nfY5Sg11+5bX73UJ/vxX/d+GLSjTL
u7GQYgWwdC+foR95Y//WgV2i6UExiOnXTl0jFoTGfO8Xx/iNd0F05y1TuzdV79qQRpk3pH8t56IY
6ZtsPMeRPp18HdSI8V1tq/qWJrqbDYluA1y3QFSAkBHxLZSVr5AdUclECItsJ9wm/JKaXfKZfFrI
CtvNgGucRjfjIuwL3Onm39+s/MOIi8fGwSvDvVYkWb/4aMdm9qpMW+Y7+eOgY71LKBYBXpbT5C4x
Mio/YmaXQSVBq0Jw7TMK/BYzGuuuyCVHgE9OmpbwBL7EF02Liht2BnWstOtT+iI8D0j4oB7ymb0y
tw/yF1Ff6f5GSu7w5cKqSrkNduXKorxGQUmMh75CLIHkoaUeWZh3s5zpHvDUkRtcD+zkbvC0L40G
fLRRiEo6nh0b5KPlKjwaK9xZ+mGZbZoVelizuNeP4WrYi09pv8owKmq+zDs4ZbLiQNHDNmeEXUBM
SfWBS+RKdM8ODDvhLS6WtcIAHVYgvALxrjMW8IbHyDMQGiygDeC7A7tw0x9qeAXp03jTuxDtkmW8
ZbEathdYsjjZMwSrHNIlghfiz2BuqSRKvIgkeIXknndrA/IEQ1Nt2CXNkb+dFquQeu+miGcBZEft
tc8eFFIBEHuKxRveGTDsJtKdKkcrVmJPdQIp18qIhd70pnNmg7+dsZTOiTPUXmQY3He3sIHbuwxY
84PgnApnMPROa3NaWrGnKivoZZgH54ScB0guBpiFLtwk87fbZda5oE56bI8F5s5YDMWOGcHF6D9l
XHzwoB31co32VIiwU/1QMFEbdmZ4zAevB62ezMdSszGg/1SnRVkfoa9feW3n7e3bR0aGMg6mpo5p
6MVxTHq6X5s4I5yscOHvjefyRtwXt/C2x4JjEFzed7rMyU8VMUqcx+zay3It7dCoL1KE7AwiroFo
2o/f/R9LujigLUGDpqOyJImQDOGuKV40hSgmAKIJNStyeAHVnhOh0y6jhUl3vojKG31an5WvKMfI
HD444VModZONddJ3+Jz5+RFDaL3xujqlFXAzBD1Hoioh8CgLoziI5kOnJm7Geyuf8eZYDMZytikP
XH1i0kK75fonY31tz/h5pwcIs3QVQds3kpvS1yK2frQN1ipdC3MxJMMYMpc1AUyHwO6P/w8LjnnX
/P7A/++aF2UgL1/c1ZE1tyrUDzhHY8G4Nrb1fNCdV/Uz6S3DHdR/G4UKaOpNeGUs+Dsd8tsCMGWh
XxJxv/ptFvNHK570RTmNQkUo07F71j4MAt8YZSDmeiEtuWWkzLsHgovjEaeODifJy5JFzJ49espW
fKj2bG+nwBMeQDlvGddvjMcKarZ1m2+MTbUjtmWFU87BWqurdo23DZC0E2/67VlZmIRNik8tOesS
MOOyLZdwk5OjzjDumpfSDwRGS5LJ21LnTp8YqwvEQeynOBhjABYVbHBO0smX/CwoVVCT4bkuI9Vm
pDVHkMz435XP+urVL45yQ84VTTDOQAwfuGiamAc8tA8hvMLwcfiS7Biu23O0zK8mjX2TVOE8/NfP
vji06yhsozplRFDDhJ1do3vIAtrRTJYtZxPqPv/Wb14xxutxQRbnCGFt1nrHTlINs8y5jxXmT1u0
I3I8u7j/1ltXwhEMUjYX7fDYaKIT6fvAePWRCZz1AwKNDmfibnhpp89+JZ7+vUP+2LD88SDNubv7
430dCl/M44Fbqe8FKO6c3zB+sTZb+EvloM5l8YrN3F9wPFR3wVW06Lcj1OX3QrVBYBA3FuH/RV3R
+W1h5T53lLHhF8NPX3MTk3nfrJMpvGaFd4QGqz/4VfHtoKT6ZZzSp+mQf8Fcf2FSSwydv62PNDG1
fYZubWxitpb+V2Puro38v8V7/X76iqzD2VBlMtovnr7f1/U5iFqwZYYWo82Q2Vw1N81dZaNKtFvc
taDzhjgeQm7ldul4lcy+u/9+YupPJT1gzP+s4nJMNSlhYwY1n17tlOv80/QG11oRdKd9Gd0ifC7R
P+8aNPHhppNOerCWzh5V0+TbOaTKj/YDGpCMCSQglgOH224xe6gWasZwj41EhJ1u7HX8VvzHINgl
uqcxZn+4/in9COX8+TMuYAOAW2kK5wcfroODOi40UHmGPdvgFh+HpX7EERK0lYwOV3fRuCL63OPh
sPv3zfyxPwIeJ6mG6kBnqPX366/nQTb0PuPU8LzUCeq19QfmMv4vFWtWBp3VAzaD9UlHBbYQP31X
uj0/Go/EaDo4Al9TOP4A2LO7/LGYi9KgbENFjCrer2JadfVKTZ/2kOYW2QbOyyfvtgr4uMCwpUOu
YGEoydzcAm260ij9eG7/uYyLT7LvzToZFJYhvw7U4nPCEkuYO2XLsDly8NO9NYlQvIJ5/sCI+vvn
X/SqiiBJuTRx3XQ3Cg5jGG+uFTSN0dEZzvQ1oPpHDO/P33lxhvVpIFepwrMf8mNvLBU3IwCOAn5w
QonJTXWvMbSJIOP/+527et2L06tKIrE6n7luBS/hvGZ0Jy259JEpM3hCCm6DdXB73z1UT1eu/FM5
rCAHk4k1nkH6i82+V0orHOeJED2nNRDOcELg2msIAbqYZBZXk+9Rmwa2aW6kfo16+mq49k8w3Z8r
uPjqg4SpgTYNc93AGFRWN8H5RjI+1JLEwb0h7ib9KFm3LQQiDRlav4949dWTWW+EcS1jpUVSpIJJ
zWD7pZNpx3N3jLF3CIZsKVJmIGK9tukbP8Gb5FsSvzr7VlLy/L1DCDLnVlnV8LzIha0OCDL7B5k8
2NtUcayn5NbvHBPXHymzFto7wdktNVc2ukqzLd32gM6uvu38e4FGSffwBdB29SmTVsLiHUAQ20tZ
Wgqvwi1IUDK5yXiXfWIEXQQ8HqpGr5ZOpvogtYSBwHq/UdW1aJyBuN2KpAIEVbJbyu6o7bH7OdPd
AeQ86QeULMF77jXoaJin/PsV+kFMaElzL8VkBwxe+r2t/1EvZLLZYN3STKcgJsA7vp+WmbVtQkec
yx/CrYx7SX2Y+CPFZQzmjBB/mZSod9hJ2UoRL8j3BHTsoFII1o76EKp5t6otdjlYfdXi2gunzh/T
ZX2hwlmYY32RZFxu8KUp5VHVD8BNxPnhL/yhMaN1BuJ94evfDc8gLNHBvMWMNDgYz6ienfju/B7W
W0It1ODXlN5aSKSw8KFd9cASyq+2hR21qncjs6AOqbnT31tYOaA5Q+oluQIulP3Cuil/WS+J5Fw9
sX76QcgioYloJI2avzn0fzyALgl8dRz5homjT8+3584TYUH28OoObXwzRC9mCEypvTbWTZ1DiYQP
SZiOrRi4RqTSoho+k2wfqLN27LxJ0EbaLRrga2fI/FVc3vY/V3mxl7dFYpSxySpVj5cDNlJCss4y
dcUYghqWf9t+mm3CXCPYSFD57Em5Uib9CPf9uYKL71aRqzov4ond3e2EDT6YsghHdZdOW15UpCPd
iuzPacnEQl9pqhsYq2rd5cAASrtEuFFh8R59BK76nxTcf67rYvfHLqLKp4h1+SnKDNhsLpb46/4Q
bLoz4hzaGYw/2INBin4RL2mgJbzKVZlP8MunYyCupepWcFIwLqqeurBKQe9ZQzA7bKlfCPzdrCHz
4iA4SCRtHAKDZZDeX5skaj8dQIaF8oyO0cCA6uLCYllPQ52REp1kXp7apmFXph3JHvzIluIvOBTZ
QiLEiEl172boOYWVoqxQZerlYnzpgWg/URGRbS3h65P0jsIDxJwktsUX6bX/gMGiH7VX9Jq7HmN9
PJGB7DtclNV1CoSF1/q7tUawiUGaaYJ+ICLdaOFX2juIF1P7WlzN77Ph8j6TgWQQhcSvZXT699kh
F0ac+wanndEBKZ5kp38IXUrJUl3L3Tohk8ZTp4MfeJhawZVyxfD47+36pxUgM9RNQFsZx61LAKxr
oAsqYyXxHQoYO1Lum4gjF4Cu7ox7o7ydyWZryJski2+uHZ4/lZJ/Xf6iok390hwlizy+MJoHO0K7
QO3EPrDMvP5GydAeQutLN9fG5z91tXiF4GVEErMCXfKizJiU4twikpHokQiLgaS7NJ5lO1tJ227B
cH/RfCka5oRnr76aUfQTRvDXteW/H3ohl0NszlS+Gk8EbCSthdQ/nccDzK4AMgSVrYxNpt2+ElDI
TcdlB2MfSBsAeZiSwvID8y8R5i5NIhOeFQ+vwWFTIr2jLDTn4lBXYEwg12X7NH0bCocYulp7pUqV
f9jB//oZF59qNFRtl/exdPJx6PwiKKb76DCJYatYCqdZs26dxJdplb12KzTta+EVdSAmbqCowTKR
bIDeqw2S9IPKBPoGXxTMc95o7fKD0nRDkON4lE7AophAiMYyE4kJsvHWs7SZHG3if4TEkxyQM1tK
5XbTY0ZSkBiuY8FjXlhCToOukW4N3knGjmrzWiaqY9V3LY5B46eCiUNYLSMZksN7h0a4vQmZZ5PS
JxELCYvGXyEWLIvlqO/myYP4OCo3umyb2THOfkXndW6QYbyUW6wyZjtOldAVa6OvsiPBUCvTxnM5
hs6nLORN9UakzOOg2JCkDdhQNxMOodaicozWOUuutC5Gu8JVUzlYyJbig1G9Iq/JyQyMxl2S3vak
UK7K7L1LPhRzR5yfiD2Zvg+JCYHYhc8b9h6ddhdXO7F4prqqdkqwbsdPKdlapiME62ZYWfrTAKKP
XQxoveKlNF2RA6UpD9fK5OF2mg4L4yV6urIr/XD+4IuEtRNmPgZOuRefp5xVcihEGWxXNt1mQ348
zAlESrjHYHmGcfKduASgFYE0/31l9Ydqnu6HwgmZFuzAy+mjIYeKVrbqTEfrluELrh+Yb9lkB+Mz
2nDyYgtUucWw0H+FL5BsqtmixUclrTSLuLoz8NlObWN0pmhfTW6R7NLARaVQ/raZqDSi0/VbX8eL
dCfhJNqu5BKCxpXa6jfMdHGqGByhMKtmjuO3CpBkBZFZC8H3+q2Y4p57tgf/3fIfYjKs4/PCcuks
9L2FF3nPTHkkaJepWCPZaq65wcxni8nX7Pdt/RqGISNGJK70WoqrCLY4QVdzCijwZLykzyFhMfkC
61NkzERmh7+KhPxgRnygAgtfWkiwJTfKWxitelBnIE3eGEbhRbMNYrfq3ardVt2wULqjDlQnaqBO
j7rog4O/d+Xu/F+Mnddy29i2Rb8IVcjhlQjMokRlvaAky0bOGV9/B9wPx6ZU5n1x1WmfbpIIe6+9
1pxjas/wA5ibL63Pz/F96NbE4ayHZ+3Bl3biunqOZW/uibh6tNTnjOJ76nRP1XesepH1IBWweR/i
t2tFivFNkWJB0sbeIi0e8stRpyK2xTCk/XgmMF0LXNYZ4QcTS8psxMaxtUswlvhDuxFbT2aKeNtB
HgP4liMuWXFYCNqT+Vka9Hk9613TSRs2sGf8gsRIZ0GV7QYuBb5l85UEykTywKGgWiAD43H69BVX
7BZLc8XTSGDii3iA1yNEJEYRxZPe9gkTqfRHoJ/MjpMo9/jcSW7u/zQjHbb5XklgHmx7NOC+HXIU
rrDtChuNxaTw6mCn5GdFWQVX3+YvRxKWYnTrFmAek17uJZgrDwupEfxChs6ouFrwVJvvvXJWrKPM
idm/La1dNB8DyEg1oBmTTLaoU+CQf/j6C10IdY05ugY+JkJc9peMLZKKm1vDv9PEYT/DR8puNVZc
C8RHIDFYpUqtMPn2b6oIJYsJHe45c1zXLCYZIQOEItjGUlbMxJLvDVoqhE5njuSOx2wLW4RN1B9C
u1nwEbJqw4E2jtDE6DDl80MIhoLUDOXnon2YkeBPr0rwkox7pO+2rtjh5BJmtHTrNzNJDJrd021W
n2hGi/V2qI8R6hW2i/B9Pv+u46f8tRzmlVq/1CoMEoXAKTYFGb4i/42Aca/TZ+vR3/OmgQxGt81g
MvSkYMVxUtgFb0TYmRSnXj8eSnUTD+FujE9C9Rz6e8s/mBOhpswobeGOCcwjUvB7XX0vW4YxstsW
ZxXWVLTBwqLJaE1uW+Hn0N0ii5/vNeDgdwJ1yFaVXTjbocvYvNaxhqiMgB2FnOj2FEt8z3777yX4
6/Dm99Nikagrgb7QjIsueqGriRiYLU+LOzpt89DDwcXLt8Ra8rLktwbYkMdlctRrV5oX8lKz/LVy
Lh9tWAZCMY4fX/cdv2hLMi/lsxE+Bo2XPgCFipxlhgOU4ab8APzJMoXkEvAYeav3PgiBJ3kTr/vH
gX37yoX4sgtefJuLQrH25U4T4lk+jzgBSPQ6oGhyhXyDHgCj2E6UVzpHBDs+MsH/90fLv4cEX64E
U8rFDMs+cgnIKKy6FP1ckRdteHnCVpfd4DMjXNhWflgvi7x07mmWmFiHKOvQECKeAH0WoG1ikEwI
HATu8JCqH8v/CGK44+wLCWYoRgk6o/U5Y2MipsNLt6Ld3mL1i3nL0hutXYVQmjQ6WeqymE0/x751
E+VF6siXC54781BgsZFKTyFSK32Lg485OzBf0y3bJ4A3utdzVwCb9lHeqtFxAken7Gow4/qTz1PT
t5s0eQ/UO6VcaoljbKyT4cSuroDEE1GNZcDZyhrM6bvZHTpLBHWhOGJ36B2ZEijMPBJP3XGSVixE
NX+qTq2vQzzyBl2K7kMiyS+ABlioDyKYWdx5sqzC117TFsTvJ+OvoyYtP63FeoGlT3a692DfERsX
eN3aYqDWu12wN+a3YUKIZpczUWcMNnRe9+qk+Td4JkHQkWr3qcB6Co9yN27qDNMyaOu8vi3L8iYJ
oFCUp6p137UEv7n1UfOXXUtKmtKt2gS9i8L0k3nPsh7+FAlDq8CE9z3z/n6d14jeK7haPyQyQmC9
pbiBiXEbpp81khe9pr85sGXn9ygGNErY7STgfcudcrDei/plaShZ9fugn0Vnl1ROble9h1Wug8WZ
bsTISbzhA/oCT0PtFcg+V+0jLajVEoQi0x/1wnmNf0SkwDtLa5LjKADYs2hFAJ6c7nTZtQpbrdwm
PybhOvoUH9qbkcTkwCVtzsbNZ41u70puL7+Ua82RCdVKdlPqTM+DsUPd74k/0LjY+Rty8mxFxVuh
/nOEbegfLHGDbwkn8GQL94RM/w4Y6M/CeuF/Dav+tTmRmIGfbdGjUzCvR2FxqCAuYrZtxxaSzWnf
Dzal/vrf7+PX0ceyFPzxOl4sBUIxSrXS8TouoATK0tfhsd/UkBtm5jzra5OWr0NXic4PAbqUkJYl
shD/fUQVxk7vLK1S6ApE2X2N4koBCamRbP2YTvvW3CbdOSFIwXocxVvSSRs2JokpNfJLu61c2F5D
tYVSJgMuCd3GPylmacv13UCWhyi8p6SZ+v+Zhcr1tdai+U21AWvVlCx+BH9edqCbIpysLBcVrtXg
iuJbzTrJTACCuIgwJpwwG/0cqhv8HCqLeBfcKe0u73Z4awkcMofHSvcqzML5i0+BBNQyP6rgpRPt
Dnuu1t4N03uiYaddFck61rez9UZZZwB7izEzT7u23E2SB28GkprsAWMD9kjw5xniyDCE25msr+Gc
Vl6bUD4gQt3NfQ5JcZeTGtb8DHIvDAgUd6rPDtd0ZU/1jnGHRvAEJvvwEMYvo1Gsq8XSqR6i9q6k
M2Ywc1R2GW106Ya3dbGb0qyaoysP4de6lwuqsy+r5Dfhj7g8G3ViqXdREKtszOFtHK5rn51P4Zw0
O/q78AHVvm05md5q1Fbds0K5H8O3heQR7oPz7zNcKA5gMneWeipxZNNHRd1Vu1gRcR1hAlnXtvpB
bzWeQXuSMIE3eKdj638xyfng/5Yc8eaRpQ3kb+m5x5v2bkLxUBiOfFeUm0UPE9AQtc3TwiQK0PCg
2yo4V7fn9kmzhdEep6svy28Qw8VWidcW4QdyHsD5ly20IesanutBPafRos1qXxsisPcLCprF961i
Nj06zKv60FWpvlc45aANKXftB+fJ+pWA+dI4VY/VyPnWcDXM6/taewDsvMQW9Ecc1Q9ZhpIPvfUW
cbPI09KwWl5bYr46TLm7BFQBxDJoBH5RY2lDoUqpkqsogRM6TMJOyd4MHEDRkd210p/hPrJm2zHg
0jCGp/5cTJ4xb4rsTYax7nAUQybQnGrQ8th0AC9zVO7xmq7+vRR+HTAt31OzFJnujmV8EVlIakvT
mvET31O0+20kQaQQ1EefUXSobdGtlzAGIiZnnRfcMhl+E/vbcdpRwzbJCTeZhLJtsVk9Ek012/6q
cMjTxf/oVKfrM2T9y1lRYrJEK2pZuxf7w0UxqwxS00RzLp+FCsriqiPMYK15rB5huR3ipwIsEPAv
QTmp3dEvDvSOVOVe+GCaHj8o5kNvPgjPxTqx5XtgU8RUUWP5XebNyYNpPvEzybqYOX+TFURAULFb
hJu6Z7YrtbdJhTFADzhpfDvLXg9kdryb2ltRKuxUfPFVysaPMP6RmQ+z+mwhv204/KmoB8lDqe+f
OhUggOeLVzos1jdVLbW1ZtDht2QGphdXxBSmXC+ERD6XxpbtgbqeFqF5h5Y1W8AuJAN3bq6anty5
IbE1Bop64jlwWqr3AdPCjeFOXl+sB9Q0HxPvjelmcMW0Nacly44Er1feDcjENqUU6jdlr6iMbKLX
mfbAPEMwHjZdeUgFmjLwqki8WeP4CJf5QQUTlsqTl4sazl/l3dLmOi0SJ6wYd8jF7Mh4SBfTwwEo
Fu0VX32vrcku07UcZksqeaCtxXbDC+8o8BqRJZXaLb25IQKJG8lOT19lZvimYQsMh7sChaulWU7Y
UQMtvSX1xghvx/yKhEX75lCDBI/MLdi4Cmeb5e//GAgKpa8Upc8FF80bVX3BArgwSCqG4kBIyPop
UNAgtRYZrQC81MUXS3msWtAW5l0JIi7ZFxXcebGxs7VR2/pwpM/xqq/8H+GT2C1o0uhny5sk2f0N
U3bSEHsvDe4l6LUpDcQCeAckagIWFEPiSHvoi3NcPQ790zy+6NeiQ35PNy8W479+7MVAoR8rucnk
+L/Doyme2KYmdac1myxhndDyVUsGHo55DfRBnG+J3smQ4KVOLq9Vf6X9lAZXr9wOTAUUUu6eequ2
NzU/woCOelTQuXAUTtfdlVXtd8/oy/de0voWKiCQqOWt+eMmaVJax1OdcpN2mlcpXjPvgJCwuE1v
0zuXHg0Gli0UosatrKxNGCWNcRvew495qhpXTM8C3DcBJmXZuGb20VUHuaEQL10CZkwe0joHfJJw
zIHdc6yaRyvyIPhAWQRuVHGQuhnoUTL4EecDU5E5cSXNWfoC+XDXa88+mPEkLtmF1zm9BvNg5Gcf
ZHEfPyWo1RXCPmK2uDykIPj3cv+1o88CihhFJmEFrLv6e5ryx4XJ4rqsC7laKl/0dIeyuy+UdQC0
W1LJgs7vTPgpHJg0NzVOEPjoqhJrhf3asF5S7VVpLTu0bjUe8xR3jekMxYvgWFc6rtZSfl/ePZOM
3+UN48termlCrjZTFwzLUze5mopoY5vRibQZNWR5AukKdUPx0gZPbbCvio/U2qXZoZKPMmBomk3b
Vj3IFpdXFrDFARxBXpmsUfootHSkGzzqJfEAmM493IQixxMkXiWdm72eIX0z9WNTwRffE5cGMBr8
0gFhHAl6M5oJVB8tM9IV0e7As9ZyeRYgwlV0qhDPmNWhAP/jEOwTEFDklJIrNbccK2a3VzhjRqtx
ftcr1QvjXyjaGCnFx0y88cENP5Qjg2llZgVDy7vxhVcxvGmTPVOpKxvGd00ZXgkJRYOIX5sy6+9X
Q+rjRp4Uebm4oHtIZvHJLl+D9W7D/diT2bWDX4mBsK1ux3AbCesiOwiFXf8sACPku2nDlb3yUH63
pP75lS5WGSHsgqZPpeUrpTL5jWxMKMipzWG0LyYVHGPLFOhZP4jw/Vxa3ABNWFKjmj1tZ8QuN+zf
X0n5MrhY3hMDTJjM8qGZvx3vf7wnZoaxcEwS9Uz8X4meof0Ihne1uIX3/2ScYCIdUwdnyAoMJmWD
qR1kY9sQzFY/4fmullm36a9MidYl2U5r6za5hk9Rv7loiPyBgyyZGMwgLpY4I4nTOc5D5VwK3tIz
N9aG/CQ0OwwVDkF9y0o1f5Blcwemy3rseELdaMPmjCkg3NJDB+P0kJq7yABNDybGi+cnxF85SN91
x2mT4aLWehIbtPEuEvhdlx6szGt6oa/iPN5w4DpM601T1r5w5gO9SAq5p1G7mCdp1ttZelPdLcAC
tkTwMyyggRce/313v9vDGVIjC5FMkW7cpZxeGoIgyfR0OZCHJuxxshvZBZJ9lq7pxJke0XOZrq18
oV5pxps0e13mkE8Mi5Q2XbGGloUIjnq3dLtxO9P+zwBsD9uk8uCqBLOdvGdsDLYm2Za2xnzQpw+o
u1bRWoug7CjGi79KgIe0YrqegZOyFaSIzika983Qu41OahKZjFfefG15Ii6WVZMXexGTUTEiUPj7
zfdLSxtyLVHOuHdWHcf3zyrbEd8qu9JHTvyI+kaKtSU8D912NO5BQOXTRlF/cgbTNip6bzXaaxi1
iHhdsorIvPupwlAhc3cymPjrkxvG9PZufBcbjLEdKAlE44d+AAnqUw3uDH1XEDzsyBgOmZoGniKJ
mwBsklW+cfb99y3+rgJAb2MoiOaUJdPmYpkrW6ssFTFWmDwO7owEQtHfanr+qn4bz8ySPeIHVGhp
LHTGjsbkvG+X9AAcpac4OdUFb/M9tEI53nPwbgy36u+tR/Okv8hYrGeb9gDm6nZ49F+q1+YeTyqx
A4nFgeIm1aTVyNg4VMkEAT3+DHQz6W4rGv5EwdCAfBY/MBssfHC7PlQNymcGKtk2I0YwLvmH/74S
X5UFyyb6x5W4WF0rqRnkXOZKTLuCgI5D4xp8ZE6MzEoGjoJy3jxwIrZHlz5zAhGbMWOABDiA+cW9
WZlMwBlJXtnkv0plLr7WxfoVSDArJp2vhX3qzt/NW05xcJEtF7HpCqkc3SFEWekav7JwpYbXvykw
WHA47+oceVXlsqdlYsBI64TPDgPiUw6Dti/AtlmEt7lh9Srry/CRC0RoCOceZo3S0W933G8i2wR4
xcZbrs1MCz7MiLzVOzX+jIMDbsI6u+vljyolGTp6bevW7bsRfCJaRuC4hiNI66A3bVXY4YdPRBIe
12Z2nMmEKNzuV9LsKwgi7tT/mqKTVj5qY+dU4ocSbEiPmkaijblP/r6MrjB8vmtVmIplAus0LTSb
l8WyMIZBb8TB8qr40qu0NKE6d4GZsAkHrulvGB9Gk6c+mDHNFaZrLE9uZZCvzIG/WIESKQHY+2SW
0Nid+83Vyc3yhH5ZuP74ghfqxt43Ir32/aVoJYGChVUdNotybnCSz9yN70xjpZ7//dYsa+G/PtL4
e61MsfXXcyAsA5tgg/XP/W0nvdom+krOWd6CP37ahTxxGps20jJ28UQCCbCSFhfGXY8cAkXPNk0f
6vvQI271jVxgMmO9zLNijIR4ROGaM1mtJ1dUAHEf2ZKqgKzildTeZKoz+sTqNAjvqEIxILrKew7w
cDvjECZ/qIud+n5pj2H34DjjgR6QlOfaOMQx8b4Y8mOkTiT00gnplWFVXEOnf9Wp8avZ6+l7KrKq
aJfvn+VnDHiE5YbukIXAB5RWD93PZD0sSbXuhNXidE2jJn/TOuIBp9nKlJnx+eVTnrdCL1qJKZ9r
Nl6nNDFJEna3XvQ95IQ9IEJR1HUirGbfHQ7ATEKYDIGjrJiKcCiYnjB6/z8MlN+tRH9+q4tHWxlq
o5F8i4bWJnky2Y0NZTudOkf35A0w7Wvooq9KveXK/3EVLp7rsjFkpc248hg2ETasIGjKq+Z90Qr7
jr9Rkg0yK5zcs5tSJ66unT+/v/N/fP7F817kdT4JIe8Vw81NQwuaGbD0RifZpShY+Oei7b//+1X+
dqdRF3GJLlmI2C6JKWZVZJkaced7T/5FNoEb2sYzTaoFzIFyyI5yGzK3hTL7ysHm2xr9z09e7v6f
p4iomWUlM+TfzdVl4aKukOp7f3hQi3cGwoifb1qKElS67MIwwkmWgWQbPeeyCg2BdqvuqJanGsdA
vjWGDQzCblsPO7+6L2Q8UUV7kxBkTZEBtYgoKQRz/RP6D13eFNEpQoB/bS3+tq7SFqKEjNJT0y47
sHmPylyvNKboKMjKH7AbB3B6mLc0vLYrf1ftGLvwi0D8Q8CSt0Rdh9irkBcBmmqZ6byp7Wsy7izl
FIPsf6gcC59/dFs/kVaPCIdYUNcXvYha+zDb5Sp3cWHC876N47V8Ex6aXww/wDGgHiYU6LEiF+p5
4uS+wPUrACUxJxhABxIRJeUqFK7c0W/3yj9+vnFh6ZlVLeq7Rl3u6IJYJ6ioR2eCFaFBTmgabtcf
C7NeddZu3NE4cZEHvQKia/JNQ1JCuwqgFcTBNlK3sS2IDr4Sv9lL6u2VR/67Up9ldfHZacCbLg84
VRqnVZUsWodTjQ+b2qba5vjB0b47IiLKeruMXGHkXSk2lWWUeblv/vnBF++3lIwCIDiO8gkbp+8u
n8kaG516eJotSWgKU52oW1fEk8vlcbnBy9jvrvxlrhaTeLou80OR4WOBP2MrEN9eRVI1zMC8kn79
FbCxyPnQK/MEI5D/MkkQ/CFRglJUKT9HkFKrGKCXdcDLaQ7blHo8Rh1J7Qe0n0C2wV4E6/Enmdmc
Sa9vA988VqRaWgw1oM2qDFkviuF6TKS+Bph2Ft8mOyfLoCHacaWjpMcvATecGSTBW/FKYKBF+Kq/
GZHxOwvVn3vY945GQ7/YaIUNAouxPJDLayv3txcM8ahmLSpSpN4Xp8dMrg0hyNVlXGko5BduiMsF
iDuQBkgzdTW8kmJCkiLxpoqPwHfVORKeyURYwtlXEECnKwcIZdmq/n7UVIASWKIUxh66eYmXE7li
up4Y6llOHUk+6NN2bteKuYVSLQQHRojLPc2LO6PYivJ+zl64rZK27lTELbgZyocRkutaRRJR/5xN
l7C4WXwZGLezHKFUnpDGDt4Y/Zrbz1LxAu8aO/N3lfOPH6BdrCWx1ptqVusqe2EJkxqJB011elsV
rKgiWtfAKaqB4wf8UZxDVrwXy11Q7dqRyymf/71ifPsEWiiEVYuZJW/wRWEwtVFhyIOpnkeLo6wL
AcPU943OwYMWnCps5H4zoRuhO8EhdhFVBh2RLNBhUK6uCyeJva55HsqN+lGn7qRueGeu7T2/R79f
L9j/vuPF4pL4AYTNwlpmlUG+jssTDHYx20mgZnD7RVgoDTfp75V4J0gE2K/UfK26BYiYqN2hoJVh
dMHmNl8Uu5DtCElnLNuaeShRRo2Mr8hlvLJdfFNu8YwaGqJWmSndl6MV420/SQW+sbDpULbulNTO
t4wj7GA3MB1sbcQNhr3YT320WySEx1feku/vq8mAUJHQnmi///6PEqQoZiH3ZUyd+mTTw1cOykjq
c7hK222IQ3A7WIduIYS2/WePXYX7H3IesOXbpQDB9ozYeoJ3o8KU+RkP4PWqVVl6MOP//fyp377N
//uevxuyf3zPLpg0ZbQE9fdgojgnwyNaLTn/NbmYFRVs6ng3SBnqXlBDY0jKSbvQHNJpCJt7UE1O
hUwfk9oezjyw44eGByU8oXFLp5MoOfHNBE6S8yKM/vxoxnYKxwwgmd88L7Op+KRt//1zvulrcuP/
+DkXkh/f7PMmz/g5qC4DZ/QKfdWy17mCq+W7zmtoH9k4peKf116Sq58s/11zlkohlXIbaLwkg4uw
hXOiNzH0hQxtHJddtrunkXBN4wSK5Lvl2ETeREqz/FXOIkZCmPVjqJ2hvw7EF50ilK/gf6qnBslg
60qyo7LTStvcIS0H7UbcbJJ5NfMoJnZa7TL5pdPu6+Q0hMyP+6MobGIcFoxVhI3eb0cR0c4gIz62
49lWYHUxKc0dlclr6OjbZa7cpps82eTz1uKYi7QQETkEaAX0aOAM3avub9oCHs6EpALCFOgNUFe4
H0xGlyCV3SbcKRyzCU/czp2XAnu2fbQuPhPMl0A4IxlWHzCqstcRrceBSV1Pms3IJohuRw6H6ZP0
ZhoAmu3hRzQj8nuZBXfgvw+CN1hl+zz8rN9KG2l4n7gEPKnFBmE5bZ2+PxjpJhh2ShmsRp/HO9ky
BSQUa/6Fdv82ceCzIjcoXLXbixs9WCEqj7c0/MWZ1tCqgV1UzQK5Qhxooq0JgDA/kMJk4kuAVg/A
GuupSGeJwBXeluG5lA5DvhP2UghE/JHSdOw2RfICKZe4qsbwCEgkjEW0HgSGzoB0mb6nZFLrD0nK
UjXuRpd+1L7KN/9+Z745oS/vzP+eoIvlvSG8aNLrSGMJkFS3Em6FzgYhPeFAPCneotZlVH6utQUU
cWw38VOnuWa70ysuWbFfLJz59T3na0H795e6KHssYkXLOeOx5npH8s6cTxXCodvGBuxstKvmHNqh
iQwCjIwjT7tIZWx3NPIbBvnyA+x0ZCOtrWmOsKQ+S8zs65G7eR940rU4r2+U3v+ZxHV48dREl0Wk
CZO4UlIkR5Ad0Z9IiGNdgSeo9KAdcemY1jKP6s29oi8m5Gsrz3dbDSZ1ijEGi8DAL73fbS3GYWbW
6tkojm1Y2v24V7QfqpU6xuSBBsd5QTt0t2A+ynwryNtqIrxlxPQC66IvdmLikfOm2H7OkPyewpH4
TY5O3e3Vb7o8SReFBN/UXE6wBBx/6QgMbNZ1EclLIVGl+MzcOvM6GOPoiwkSmb2Q0Hhb7WiRO/Kn
POwNQjrsOH1GIssEYU/2ToYNqcG93Kr3+GqvnKK+YlIk7qRJFaarqqjAC/p7Da8wLHP0RhpIMCek
X0cZ72d1QfgL8grPRxRs4/Q4c/KfvNdDiLEaCOBjEfJsvWY678Tq+otA6MCXi6ZxV2X0V1T/DEUv
KkS5NIQZQTQNNH9nTnYWb0P100pJ/S1uOI+r8SYs4Na9qRoTEpIsRAOJOc//UfCPMq3kEvRa9aC2
5zQu7XHc5+M9zgSOL8BDnTzYD+1HH5PShQdnkw/76GlwoXkxFJjQMeUkTa9GrALA2yQQtxEG2pfM
cNqst+OtUW0S0sVHg8zAN5Oib5kaW61H3HhmPMaCW8J5iLZk5hKNSEvF2GjNgVa8lP+yDCLZpYMw
nUz+7a524kC1fSS5wB25yy7zsCkDuCeQFBu4c04XULGHdtcXv0D0a/175x/16JzFj2j8vU7YxdI6
RP1RVFuFAp5glz5zDAFxKclW2YIEhPSkLam7oK6fwkKwezRiGIm6/L2viAcGsDStUft1XvFgwLtu
mCivSbIsVqlLTsMUee2woYWpMGVa0kiAW8XCueLEbD7VOKu9uaYZs+5IUV5F/r4eyY60aT7oqIiv
NXK/ORT+/UxcLNlaZ/S9IWJF6lRCZWenRl+LzaMnWN4LCLcl4pHQW2RCrs9hEXaanh274Rd6NMOH
h+iRDvHvTUT/WkdS6rKNLMMMZLXWxXrtN34JSwC7aczZaZZR35O9YxEOgd66tE6mH9hhdJ69SH0t
MCVON1L0yANnrZob3V7OCsJkcza0wgEayNMg/9SOaforCd4nhdj1+xLgZex0w4KfUrNzJmyFn/14
mrqVVHtC7+golXOvZeJHiPJNFezU2Jlviu140x8FR3sdERSCgzUGhMrHqN73/uZT1nZEA2ssNzjk
g40Z3/37mmhfS7Ol/FdYSBYv7xeHnTroRSbF0TI/iUNetszcj8OWcGc0vHQX4meFOCG92rcGAP5t
np+EOsY9AsNhbtyiOWTCLdMn1U7lG+wZSrOf273Jz+r8nbEQFPP9cr4g2nCufhRQRMU7ddgP5vsk
PXVJT1lOAuvkCQ25XUNH0NuD7BVOJDjDpkRUbgfyXWXeXR0wfu2B/f2rL1rrc6iO8RjybDYuHRWR
zrYr8CuBhmCYMdiTV8r4iIF6bVyFYXzdX/7+6IulsijKbMzzbJGfRfMMnW6P545Ci+yHgP6bra7n
Gpl3OqyD5BMlsMvsRl0BSGS1oJpLiNxWBNqfqubK5aZR3q9mf37TiOcrsrMs2e+W/EWfTHjdqGai
v1j24TpgBqMVPzmVxLgeHAXlivaZS/f/fhC/ERv//aEXZxMz6YcuNPjQKlvXmj1KzqRBcxaeRVKS
puoWS+IoHHnQPLZkyLVvMfQXv94k9AZTmM24aQcmtsVTM960v8imYk4ybfx5FYkrmqs1o1obXmqs
XjlFf3Oo+vuLK39vyFlHuHo7B8uzBFQgJzX6MyRfc9H8RcQqsKC4NRX2tULgG98Yn2tpDKmZk+lf
/NMC8VOCLKisZtvZgSYDg8weuWLFQUU/K6ywKqXQOrABVCtDRNF8kEtUO2htUwSkpVuEny0J7gNp
NW7C4X140sfGbkPDibpTKtJuJ6Fn4WOehuZt0fNqaE8HcoaA6mOUwJMGLaI8teFxmV8jf6rwUNlT
s4GHbIZOAybEXDVoKKadnx5xvhbsMuOh938NBY2qXcF9sV6HctdhLqctj6Ci/aXGGFscDkV4tY0W
TjF0VSQkfb+dX8fbCPFPveMlqTqv4hTDHMz6aeqAi8ynlhf4/O9n8vsX4Y9LfLGF9Zo5RVWrL8iO
gLwf8DChE4YeKoQfuSvuYXy+lcOVbsdXtCGpChgfYQrhq8FTfvE8ydHUdkOi8aH0XEhiv5+y+17f
MlIJN6zQPnIMVES3FiUKGz9l52BS012jS2nLZvh3Hfz311g2jj+aLkqfhFbby9J5RLuKLtHYzIja
5vnWpyrSVFefVvknmMPhjXJto8q/coKU8kfCTZPqbQJYSfxO0qVOYxyIbTbJKhaFT4lQ6to2o71B
w4Xq0El/9pI3BCsS6uv2ZEl7ESnMI+jIZvhlvVbpSxlsSOgOvPLY/oxOZf0G10kLNnF3olUzAGzr
OnR/1+7Bsth8+fFwHRdWrsk04KJS6Erd7xYIHu+0v172/qFlEf5vSYnXzbVDx7e7sPq/z5Mu2r1T
GBQheVXSeaJWq0FDOJK0+m9AYt0M4VM13MnCucFuXd93qMWqobRV8xAV50EnFW1cTZpjwbaJXocZ
Drh2kjGiC3eNE9c/YvkYAi9S7zA1me39rNsZ/C+sD+bTSDY10zAdahmTGG5WNp8TEy9k4WmcUT/a
aV2UDpQGJMA3nbC/JjjVlmf5y3VWQBAxi9K40BezDUOJ5diKSHqk627ULzI4h9rJNXdWQF6uOloS
97iws2P9rBwxJbWuOXlUDRgMElyC+LdHgS6OurY4MPb3E0GbLboEDoavGicDbb9s5L8KL7eNV1/i
DwaBtFeSfBOBYcjPyUfVfcr0aXiLFWZ0N4mwrz7YMKzu4d9LyTdKK6SEmH+JBFpEhZcH4KQN9cis
RlAn7U6lcZm9llu2VgdD/PTR5huxOw50DRB9/VC3Ue9C8F0/YkPH8CasCsYUpbuEh/v7vL2ygX3T
W+FMzthWEdlFdOmyDayWVsR5slbOKSlyvNxpdafEgLeDDf5bKOaIbH8yGKE9GL0ImjfTTe1Tiueb
dgPlZdVtSUBzrhZK0jfPxp9f67LrG8dyaNZKo3AQF07Te7ce9zy36wpCUvJDuJqFcfXzLg/WtChS
dWwRzf6IbqLNWG6Yq2k3Eu2tvvWIr23sa8//b0n9xfP/129c1qE/Flk10YRUjwbEpvmNz2/L1gqC
219F8QsYXsDO2r4QN9RH7xo/v9nIyl3YrzukVaCjHrI3wZVugKM1WMLHCaDhYt/5HC3EmRxQ/Y5+
yfwmSDQC11K1H+tPTJgjVnCa2/a/H+/vdkrkcqICSsbUFc5Xf/+QpmznPMJZsFS1m25dcJJy1AfY
/YtSYeGnMb24xq753bS6vHqmtCwb+OhQrV5sz76WVWY0LAJhZNTBuXeGyqbXeSNjRg631PJkjZGu
1pc3oqM3DgLO/FVovZ6pWQ6TgXo7nF7+fSG+ZkkAREKtDJzSoM0GG+bvC2GKw+iTgyYvYGJLdSWv
J/8Xb+XEwNqry93AWpTt4wx5X7daDoWrm9cBbwHZzouwkhNHiYVnpSRrzAY9kZckcYZPZntzrX78
9rWnj0S3Bt0L3t2Lg0jmW0pc56g1YmXZzyV/F+s6leKtIN6S5OQp+YoNwXTFcdcTTl95ExCZl5Ew
1adCOYjNXY3yzfKQknPovbIBf4UDwYUA+4IAE30q59OLL1cpEs2/opcYwU8uRb+jo23blSAV43Ws
naLClv1fVvA6qM7EVieiPvYk4tzFtcVjINHTt+kXyk4LcNnRVAcUJBWlz24hqmsO1SmUVXS1AKs2
nK8Lg5CP2+SaU+Cbruvfv+LiAZWMIW6lYWDR1zcdkuADqhAchG4HiaxB2YyrfAEYCzA4nbwur7yU
3zi0/v74i5eytNQ5swwu4lLFmO+R699G2Ucdn6b+SAIlJ0lkNqgtZgzRGYgD3oyFBiqupo+Qnb9n
bLvX8w3ZC+GxFFZUaunPVFsup4JNWr8rrvGUvjGg6KJMwa0u4VUmLZq/3x4R90mUF1BBFgGe1t+Y
w53Ynsg1UzjA8DCu/fRdSJ3erbxhI23j6i2zXsdXyTqD3Imn3bUFWlmq3L+XGBJEKVAWIzYyjMvn
UEk7SQ6jdtGktVu2hB62QrNOHdI8S9NTRW/oHgLGTUWClZwQO3eCM6EcQuk1BZeQwS4mNZrGW44i
iOtLXw57lHobdb/U4nnQsBYxtBKtK1u68bV+JWZDUSScM5JGlt7FdQRTEQ7ZwGEalwz5enAztHOo
/GLEHIjcei9oAXnsFF4SgkdTkrxr5/8YO6/duLUti34RAebwylRRqZT1QkiyzcxiTl/fg+qHY5UK
rts4QBv3dh+zSO7Ntdeac8xK8ORkI1rXgM9U8156SdONKMIKupd8/miR27XGMn8TiXb9LGDCrGzG
reI9G0MibU2LsLv895hHgEQcU0FABA7KvJbomAGWBVCQ15sYqkmqQuS33o15M3W0JR0Am7Jb3Wcp
Z3xveOYzkU4pelR3VOygpM9GislNIK9VEBO6F1964849YCC6iFZwyigA7U4q0F5Ip3aadPHQHu+s
6mVUaXlYvpneFvdVtBVLH+9GgUV16YI4jRsogC/oSqxAJ9vlSOtZfAzxz+AzXSx+Cx57yq8akYIb
qddyxJXfZ/aaC1+Z5Txw8lrCiwCmK4k0NH+gf49zvsi1U+CdM6VsRoMR9wTjbCozOlqLkIA+N6m0
jHq64SGb981yatnR/K99lKOM7KBp1K+iuYHkvB2Fa3pubhe9Xmy0LZ+7nxe68DZFCGnoHfnv/ypw
4Lt1aTQaSwZape9IreEEDU3mbZZWI+7wy22RM0IQXfr6/EKSN3+6s/qw0GpesuXMXgpXbb0ezY1k
PublU9R4ivRbzjw+zS1WMo2Y9fS1SB9K9QZdtEjW1eiP0UNJioabtuuKQska144kAUtbB2gRMRPD
LLnwLM/dIk4EYEA49XMOWv77v25RlDRtV1fCwpAr3fy59qvhrQyBG6Tdk1r5c4UamUBDFx3GdGCA
2Co3nBemX90nCm9ly3qq9uk+YJHVNmHf2xa8y8Xv8fKcTp/j3xe57JN/XeRIB7dAmAcbZrpJpdeg
/owcUx9wBNYiMUKs62w9y7igMmBnbisy5XENzSfMXp92hgJX44Dtuj9A+SLBorIeK+ZpzG/hzDEp
+4KkbeCf9KZnDZuRGYELsCy9VKaefTnYGZfxmQWy5JSrsWgTjmI/iQdmR8xAhU+CPAmySHJnmNcd
na/K4aZ76fgauYN2OyWMJyd2pnXBIGk76J6Q/Ap9pkL5Dk9Gqq4j9a76xdngWbxEX/iJy14SHP+6
1pPioarDesTbR7KKX71n6Fe1GHHCztKvzOApaZ6r8UHnTZ5iOAMaekSpPcitMzpqRunmavmqGjDd
W+Sa4McibJi+dj/hHochUXF3ObMxlWCrMA3mqNdqdoP2oEBO+WrMLAwkzxJt2D7xaNW18BXXQ3yB
iHvGy7t85pGEqMw0KfNO3vyxmRVTqEfxUAC9IlDe7+/NDubSDcm/QI/55I92Q2Mj8pE3sokeh3tN
8nDqSngBwWN4xtHDfKIbXiP8CsNNw1dDW2F0gM8WBW5hzkj5GM5213UNXNMbxnuL+stsV+1xZ7Ze
vtgWOe0nO7W6M/LV4tqCl9VyzhRxOUrOEZDDOsyv+Gyqud3ra0t+bo4MEkdY8O9N7SG9c4UCTtnt
oGy65IU+ZBPdhL0/6G77G6eA8ijieZms3XF2hcSenkcykBBuAjyAd/bZgZvbXtp01TNf/2/39WSx
6scy7GqB+9p4abZVBD7itrRvcG1+hZL7Mi8LhnyMberqk9ytRRQ3rQdYOkQt2ArALCe6X7IIgbwo
NtnQAbFFj8cczmlJeKHiC5vgsakcmjZ652Nxdf69JcrnPm8cnpbxtr6Ag0+q/2buNHO0QCUXvMv8
g6x70Qcgn5m3i6ZHkd6/OAg56J8VaaZV7qvr/2GuvZRJp7ve39dxugTFLjOyvqOAnphFZZTRHG4h
IgL2pJh24ZUp81XylJNOIaMHRmW/AWT775vxdQ77cRE0Bxczrwa04KRCGWKNmIisoBHrTwTYQ/rh
ViBBwHGbrOKVjm4DyVgDXg1Qn3JxXrXc69O/HgiMylZDi4ij9vednwytLAwHXiZ1SWufvK77HPKt
Cqv/6OXy62ytenMtJAcsrQDl/Ar/TGuDSs62tfkyCNtaueo1Ko3PoVmVjxd39DOvCtw8lWAzwBu4
Qk/uTp3LxXE4klSSC3szX2XTLca04zqlA7KiZo1QtWe/hfvxgTKbEdHY8GIb2h0AlBQmx6yJdkg8
2xFnI4YXz0wfJFLBLqagn2ku6d8u82TgqEGE6CyJoJHlKCbB4N8tMoTFWJnHXveLTeJCWXFuc/32
N548t2zSWmm2yCaSEaqTrpBWjnot2jRFABnGruCLd8cnsh7bh3iXe/FddF8+j3fGXQQZT1jW2Ifw
MbeOBNQiu22UXTpvM42aaYlNq0amP/lVzg0FLTWo1yk5hTgICHVsnfxIiXyblK7ROFblWbvxQVqr
AbxTMkJIO+1/CeNhCNbHdqK2B2HU2EHtzfMV2n8S0cvR1UY3mdZVs6qzW0m7zqJ1Le+m5IadWEt2
DAlM4466Gg6ErSqhHxfqPsFqkfC8C1WyoTAclXVk7LPB0ZsLnQnjzAu3gCvZnJAz6T+OqJKhzGEX
Q2WjBR++8+9X7hMwDY1rfarb8UXY11fFGwvRJpITZcFGXhUP1BBt4SBabSa7ObrkG9ULxpH9rLI5
Q+jonpbXgWGbI7oyMLPxWvZjDkqUKCjoIYQ+Nq8DqSa6e0TqAluvhUHuNJZtHaqKhkIFwsr020d5
3ZAi86A5A+yqdIXv8vnCbnSGEoIj/7/ff5p51RRpoxVNzu9P1gNoNZ2xvdw9Cv19EG/ALpPlY/fD
fTbsNM7E402q7fJutuXpqipXCTJrwZY6T4FOyxQXggr/FtDhs2cEdpL4OXZD02+Edbk+are66qJn
6vN2J1aPw7J87Xod7ouj23+wjNEN5XQEHLFbadRnEwt7gcwQxR6SFh9usTCnzPTxIrzGdyb1T0X7
hwE2eZLDg8XBs2A+eXSG2hNq/i5HQVzZbMRxp0vQMwFn7noWibkahp0cbMvJy6StPPpwgaMxYZfx
j9IupZWCz33BgXDy9cx6PYRuablW5TfBFnsT3iZ6foiOtQ9JtOVboPvOEVq8y0BiiKlAyAhfVaY/
Ty8Vo0XclfOrlO+Vbj13MGxZbtR7EC2wd3n/fpbKmc8bqEOdPhv7u/JDgT7NQWYcg7A7aHZ8Ddzr
UL4Emi1Ztv6WrfAiwYy4md2itEkTXS/UheQwRw7cZGaSIPIlW7zpPhf2HBkOv+ZVvxhiriYGMAcm
l7tL+XjnmkPfLvdkD53y2ogkSptDcPX/ks/2PqRjekNn+XdGHjUN12fcMONzsLZWcDZiPyS/TLQH
ItQufpWXT//JZ/HbxZxsr9YkVmkQJSwDh7CyanBlusweJTr6M69VN0L7NOq7aAeM03qCCiwctEsc
gzMWQpaiic9FWgC6P2dK8aJ06qruUH9axE76xV5qPEFZYi7b3JFnB/sssInil/pIXQ3UIKabS12P
rXK2u4xBwDq80l8NJ8y/it1yZc7+cFMcnWMJKH94BjkvkUsDBbSw49dF9POsXjBbnZkcfP8RJ8Vq
aIbRgCOtw3XKPkrWGsLvJYQ6vJIf6KcFdIeI8bnIEvxy0Px8gP/dvJPCgajDPJWN5eYBtytmnzhk
A9TsCuSmYq1IhSjhoQJ7QzoCmhgZMWaHlIRQL+p9Ztjtc/nKmdxVDviuFMlD1nXkrASdJkNgzpjF
NcNVVrEZi3Beik0FK7LC4Tk6hEER7acQw7EG31f+BmJAKqV86fx4rrP17e04WS7RMHdpWPEDyxfr
RgCYeLQTzRvCO/CI3QEsno/ut1uTe+JVTr9O2xWjoRUdrK0q2xWRmoTU2/mn/Nx98B4knAaw85AP
9O9NSF4Wyr+ew8lCyuZxilBZLAup3gsviNaTHiW8ncdOiT76pnkMXCm3h1uSOBJqtCdSnjbF6E2x
J6+XMWCzvWy6OyPq+f5WnlT+aiLrbZRm3ZfHv9qi8BQ9ZNF8pKuXhXmrDXhPjxdoC9qZLsu3R3bS
tp2zvFQrsYT4Colc9aKHCSY0XatmCRsmPaUS1/FsY2vSTDt9q97CN17G0rRzZReknhW46W+OycrB
lJ+NZukH0RrsPnELoLMu+CN27l9UBlhbMDlZkJwDu4m9ihk0iG3oNIuEOYG23mpOHbpT8hCb/r8f
94Xljrzi+3GiVfP0WJc87tbtTCfn2ABnxJ1XrVe+ZwfZTv1LlfAZ7TnP0pI5wuCy4hBz0oOMJwL4
pJ6/ckn8WKV2BGt8usYBYmV+RvI408BmRbcUcg25nICZasMNQDtB3JEZejMqfExRQAybkCXB1y5Z
BZeqyjPe2O/XuBzp/+qvSX0cq/NyjTSmaMoY90CypwiFN3v5NDJv8RQ2FS6z4/OCDliFsfoOtVoP
PbXxchhtMHcBi+1qEtdRRGuml4F0erzUWzgzNfx+oSc9G5VOd2zpXGipcHWl6ljAcCdHmXyx8aMl
xdwVgRNTYeFEwVMgAT20SdaLNU/Itho06Pl3GmKSsUfZD+cLg4+vw/CP3cRakMTMoH82+MRjE/Vz
XvB6Wdtg9ALVN5J9M3mJ6iGqoXsRQf5cpCPI49wOMhO2z/0Mp661gf11RDjLHlUnwHR4MwZMZsm3
4rtUWBmHjh6Uo2FV0HeJsUsKVzHdevSyFNX5u/nCN7R5SBjkwR7995o5N8fjBf7vR51sRoM1D8Cj
2RYGR95mt9q+6J26tI+9aw4e3yjeh+HVpEn5bKD3N+wRWAvmxtwh9uE+fxg2lLymBxeNSkhZOmk2
9ok5IU/WRmYUP8uXoPbnjrvfrvhkI8tHTklKyhVzwx/aTX0TbnNn+pXZ2hafKlS89b9v0RkhEe5j
uolItpjU0d79vn76xgCYNQTtQRUfEgZax9oXM/elfendALyfvSgk57V8y5+YiPnNYIMEbVqXDhgI
bTD4I34yJPnGdkqvjxmUefZLa3xKjpvezohlSdYdu3BJKIFAa4FBacac5VaED2V6WuoOKTLFbbTt
jK2OOQqPsPU69w8Xma6y+PN7aQBsEvHSiTJCgtOmaZlJ0KHDMrw343Uu4mBm/vinma+UVLT7YNsg
i1MJEm6Ov8K8gSnV0Sky7SklN1p7KYd7pSU7cS3qbjE8F9aVEj3mM4Jut9U5vCtuG79VzXWIKQH6
8JT90QI/VEVbi4HskUfTNNeNAPOvAk+wTukpkBRJr/m9kHYW1ixUfulxHVVvpbDqjVVCOZr6QbFT
6iVgL0B/oui/4qT3iByy6SGJylbHASjcCJTxOrmO/Me9ccAPSOxs2dxRHcLKfA+yHYHEcuXIOjYM
p4yI5pN3yrRHFFcypm7xeizRc4ng4M3T3QVzrQH7liDsq3uVZS2nhzS6VTkLpp9W/yFpi/aDf6Ux
I2+LMQNsGzLqMafrxKQs87SarG/kZVnyWsSbMVlnyX1MhQIca3LDR6ZL+nrMd7OF/Iw41HwfyNeA
o4FfilDCk20rwxS+biQiFK4n6zCKq6x7muMHkyawGu2CZsvfpBI4mntZvio7X3kWnM+8t2fxai52
M9Qp4xFYfrYyaozJxEXPHG9wlOVQaWj6w0cIKjvjzc7blSq8GdId4QKdK/r6/VFgKu2khJuUD6K+
T4Vfev9g0tCfmFIGAl5eT4bK6tXJSzutJfWFTNd8YbTGqEndmgYroGDFJvhsdqNhHWhvYnwzY0ZO
P0IsRONCQ8Gl3N2iv/33Mj6z0/FyqwoLGPwegrSTonwIuirsRiO8V2701eT1GwIeIMlbrQfpYQIy
vEs+W9GVLH8hMYNP5LB5Pz3pDoi2Zwt1mOinn/mvZIfRHGyVTbYBZU6pE4Vwsaz42WX/fq0n9fUU
5HMTDUF4Tzbvapa5nMf5QXzUM1t/L0Q+eG5HxCCNMqSutC5UgAPaXSSvL1/KGSv590s5qaE1vTSG
QrbC+2SDVW3EqPRqQUgEBIxplTk6imXQgk5b+ZB3lWwFXOxCL+GMYIdL0FQkhBDNfypmxTEdrUEI
o3usr5iLorsF8bcNB4jPjFoxiJh/OiL3qluFP5quMPtC7hcg0tw43oKoj2XfaK7VB/orBGfBhxl8
YRV/CkyrY8IMaKBNV0vVTzSFeStZBO5deqBnDkzffsKpCLdkGnUUlCTiLk6Vo72gf8zt7i77rJhE
cVbi2LxvyON662+K1xS3lj1cFYpdZavsPqyQCn5tO5yScvMqxIRAv6lyueH/w6X+PCgsl8o8nXM/
oGnjpCJQMyPgYWTRPRMenZbq6kjzIXkpaNZWe6vEEe2rloP0LMdqmaLfHF7LJYLD/vJ6MzLzw/yB
lWEcPxpinqPGFkzWyKW3Qju7Rv66zpM6oOhGRWnyImKNEKvDqY7ZCcMo+bfy0ahAjG3iZlI6nHTe
h6vp+obAmaJx+1+K4MR6iMzRi0F+w0HeMYS00yuFLIMF405y5OTLrlH6auIHlaeiudBXteK3+RPw
PttJCcUZ1xEzGeEurNZxtSal9H84J4pLvfu94DQMvBcUxTLqEfn0pVEmRZmmo4nLTlwBGynQyMs4
uYcdbioBQ+Ixoxz34uE9C6F2PByFW53tXXJp2GTztVZv6swnVSHU7aL1jt0+EDxuEG9c0ToVrpY7
65A9z6t5XlOQZCgmdDu+pdUZlbf9n5z4SvzGfFk5BsDGna9zuhlIVOhf0pb3OkyXiBkYX3Z8LCa8
Wz5E59DD41FaO5kaHICiSFDcog5x+TjK93Q5+Q+hwNFC7XpWnq3GT2GFxaLZxcLvMb2LnpU7Agyd
bAup06yIpCn3kX6rGN5QrNvkmgo7H/exvk2O+zkm7Or3nOxGol6KNc3O+uKAavkmnD4Buu7yMgMy
5R/fjCmK8zKzdIEBFW11+Y/5Fr7XeyAC5pOy4+6rNt7O5Pmrh3BEE7vVfUguauA2HOYxW1/qaHxN
xH5cEFmAgPdhSP4QX+X9XC9yVeHQk1uMRDdcNbnbVw9ZeRPctRtrNwDJmN34Udws5JFbfd+rfqrR
nfbHg/65aIiGNfq7j/pq2oRgrq4z0tZv8b7gjQAT9TivYKkw9lM8AALzVb1KUWGTR85E8mNNiORw
M4JI3tLpu/339/mM4tYwpP9+2unbXs6J3lcVP63Zko6wIqsIc0S6i6eVOjjK9aKxhdN3HRPTxVev
htBlqTYABXKPGmcEyJ9dom6dGXZzSRZHeIaAkkz+w/fK38ip5ayWSyJfM/PzieEona6K0peBaflC
4J4bexibDCWz1RDsQ8h2SHZdZqBVcRLDlWqbRWXgd0q34CMWvB8TjLf2SvyAshcU652aXkm/jh9z
cdCIryoutETO39S/fsFJBzSNOmE4hrzADXJhXLsc9W2NkL1qpWIUJWnvNzB6eGHZW7Ob1sIDPtDp
WRLswFjuKkjOh38/ZaKHziwpxNoA8RYH4I+Zb9NYad71Im9wu5oSAga80VwBiaGSlwy4v54BIbKz
NQnMgXOM6B+70AsU8qbY+u7Nt2MC75hUeXsgrMDaWOT9zLuGKCzDD6QNmT7DvGrGdT6uVQT2SC6U
NXs6wo15K6wICzmG18O8y4FixKKb0ZYcaCF4CHjxaYQ3xxuY4wqSfIsYwP2MIbH2e0YvnPCYO7jR
evyNrGJd7efJO6rOkTJ+e6xda94k8kOGnBhUxZMkbacXtSaDEEgHlFenUV0Wqou7ZPC1tzBy5Zvh
1hj3tWajqGcymlFKQpJDFiGhoYk8IhyPJFMYNueWJFzDZNZnexo94fh24XksX/PTDeXvx3Hyta9M
+vxRMwucpomkQgzdXCv874T2M4OnRWI6volrbLVITS781ZfehJMPeKsYIaNV/moELeZqAbZlMVw7
z9yHD4t4uUudji2pvdDy0Jbi+eQnW7hR2ETxa/9ETml6NISGKs+LJ0XCtZ/dQ9fIp8dIbzkNbJSe
Pj1WaZQXGSJS3UCWQxc7XnI2UhyKVfXGlCMq1kMPGmEfkZYR8n+qihv8t/ZUG/dm8mba1kwPWUEk
SRZjp2CyuJmKF0m9z5VHFY4Qqp91TT5oe5PL6zGGneKHx+spuonF2THmFyqMI5KaTvxoCY35+Pet
P9PKAkIMg0IE1YevQj1paUhDMkh6bMwHY0Hj+UPgkf8XkxznBOmqJgGqkhgIEz+6F42dZa3LxF/y
iPGJONFwq7X3GNzN5jFFqBIE62q65lUfS5r87HayH2ib0dqLE7ZGsGIxsO0DcaDrrttN4R7kJPlQ
2iqDrX/hyZ7RxH//WUvJ+FenM++UcRIabT50hC2EK1V3a4EzrVs8GD4OH3ktxc/SgPUpAUoTrf59
U8+0Lxey8/JRZm7GOeXkgNllyUSfwZqZ+sTiRi2vIwZlIIHeF2kqwx87DbY92Tcs4wLPgY05DtY8
lajslc4QuAIgmVV/yfN5hpXw/bJOzpJwQPNOT4OZFY7xNgqWjZMmVB/46bC24AgdHboPleRWm/6u
f6QhoyRugToOAKjsNeJlQ8+5Bfj3jTo5UiZC1E6lyY1aUFGC7MrpFuXBJgZ3nGRM8/1BRu0cIJ8h
3vDfD+mrhXW6+A3+RzJMgj4o7L6/Inolt1phft2NAfPHdNVcR7eleCubTnM9P0jdjrOX1CzFUPNJ
y4JyWOAlfuYuocs3Nz1zLFTpCCjgona8zhQp9eqyPuzcl3uBhNPqNBY046l4fIyJZtdbcebLvWjp
Nw2yOdKcpV1YvufCHzX4PdEKM4gawTuqxGA1df1N1LcF3O72pteuYwvYxcHKDwImmn/fxfOvukWD
EJIN9L6vMvWvhZbVndBFZbhIr9HiIrxp3DlCLmETcw/cdngF1kDYDbmapkvuPcbihbd69BO5c5t5
T2k5au4cPHGUufCA4dWc2d5JWYCxjuqTY9PJMkyUAhZzFqG65+1qb1MOstUj8cRMz7NFswFRMIR9
p3v53Nti8rujkVoBRJM/9NTLul0zvYol7Y3iTgpW/caUV0NB1LzHGxJQpqyiwpGJKCXKx7iWu0+C
wexChm4hHUtnSUSkQY7RyjVzouDkjQH5LnyS4kMJxEK8VoJt2u2ZZbRUDi5BRsuctz+66NswPVdo
aKHjr1TNV2TbYnJuC8lN4GqiA27FxCY8euTpafPbNCDLVcgAzZ/7+jYv3jKUOwIcWyN+4QD/Ls6V
3YuesvQ4q42clnY3PRX6/Vy9x6UF71vYdsOtat7NyvMRBnKVX6XW3UQ88cUld66DZJkgAAEhi2RH
n9pTx3yOskjiTc5qt1zO4ELjiOl1HK4p7AH2LpI+ZEkr0MIzgaLghZ8vairODOrw8S3HaMI+dOBG
J2+F2oymIHdI1hqvwWbGptPh8xLXqBpMXF0lIUTOMi13tJv6/1FxwiEb9yrtZOAlDuiepqbjueTY
2orU2QENzYs9DUSP515eZcnKoPVCSM7J1jhMqSF0BYrIOPA6T/g0Z0+ye3JSQ5+QXnrTosPh3Bcd
VPs32n68GX3h5Yho64r4KAUioZuRktu8mkbvNIT9Et5L0/BYyE6n0Pl9bEhdTOqbY2gRAX03TSqd
PI7qyJKLjQk0GIzFqkr3tbiWeUIrzJ5LksyROqhFSoelIvORniiqH8J/yJO3RPNVytqgI6nJBQ7V
z4civ+qR8DTmTo7u6uZhEm+QYFmVC4sQUg+Y78hVs43C0ZJkiMWNTPIANx/9sFeGfviQPwqQ+VgX
KEClV6m5tkQPhXVJduLgqukbkpv62si3YrhKxVsJnMcNeQbASg5wTArWUJOjRbTuOd6mv4jChZNF
qEpk2R3nipjgD4VJrbKGDMuwQB73RXBIrqL5JYYyYej72CRe97iXu9uouwmVRwXKskDQitC8pcFD
S04Xf4owggsq7LfUr0gcHB2ys9rKJmxWAHYTOh3n/9sFZ6LcBhYEzrV4aQ529gMBw1/TMWFhcP/h
Bq2bOi8njgmgHhfI6Lsor8Z9FK1qak6vOiAbHIiVgSz01s+gSD381apvZdtj94LHHVPOpb33jK1g
CZ1kgCQpHO2Q3n//uEJhzsxCL0XKPWdu1uC5FyU3iiHZ1l6IWDI6p+hXevU7CO8CDVTcfA2MmnnR
8qrzRvsKQvyjNxWeLHhQVC0LFBCeVvZB3BJe8qfDfOul3XaUt8VAMzx5lAsR0YLJufpO78hWzQm7
ejOtzRLnfeGjd/bDoimYomRqPMJsvv86S43GSA6QA1v0ka3NgDpUWk9HFqgPUVNyTNlhKSh4ujvF
q+9A2biTo0JiQrHDAXSHIeUr3+TiDntG076YlP+7spNDXEzgWtobXFnjaS/csQmL3GwTd9uQUrgo
7l3NoH3h955BE4IM6m1DoOTdJRinstTXp8XV39dxUlxFk9RHJWe6Q71MDlc47dTUlrftA0n10XpK
dk24UYdNMt7yOEs6lyDQ3CMCe+znpAuLWwU9pb5ua79MtxpJae5igkgQotKxBBT17wd6Rv3ObdMZ
6krSIlU8zUdOxQ6byMg3YeDAi+hwVVKmM+gWnQTGnXLgg+guBssy8Tqaphe5DT9fKDogOAQ5irJo
fhwYJHWsUzMbBYztbOIhP93JEp/awzCAgBrOuJ1uKNCPiZ3tWm+5FvNZ+z0+psIybe+O7nyfrDgi
5xdpZj8fJFcm88kGxweV+bRKjlFfG2bVLXw3bMx2pnlS54TXOpoP6Xd2h25rp2z6FzyBgye52i5+
A556TOlEboUeiFLg40knJdjQrlARDXhYZfxAd2p3IyiPWvESGrdE10zlO3NWTkJLZbO0GghQTmuP
AL6hfQjVjyy/7uetFm0ZfxeDZx7dcD5wQBo+osqeWOnD9mhdKG3PVCvffvqXtu/v0rasiqQK+OnZ
HkV52tiGbE9XwXgXQrLVb6JDwrEW84hH7Ez9O7u6tIjOJB1wAaaBOwuU5c99fRwCM5GaMDhU0p1S
b/oanO2bWXj8M72BY2Hs8qGib8Fkjv+odbppq8V+GjrVtM2Yxks7ekpdzGgDjIZ1Rftxa66J9HnR
GXq1bq/ZluFXTGyNTVQ59btMpj0BlOVqHnHF2a0j2tlqxD3colTytVfkPgVpY4xLTBzGdPzvAhMI
8qoytrx7x8ZRiFKn4Xmp+3pGRfn9Riz9o7+ehJG2c1BUgnUQexd5FaM/UhVRb6ZX0Ud+BcNTGZ84
lkm9LwVIaoiStpWr7Cl9qCebfMirZh876VXeueFvPXZDycWHXjOixLq6iNeSYvWVCe939kR8eXGH
vL0XuDlPIRkW9S4K1qX8/O8t5wyJ7PtvOilD03RZ8ElgHehvlvvFdnTcoizAUfuL/v1edYbVZHph
6dOkreHqEkfRrpbyn25tYye1L7/IkUv60WIAdiPN7kg2pWQ2JnQI+SYEqnuph3ymC841Wwq2BEuV
ZDpnJ89hUkWznkzrUI8+JFAnfxrxCDFZu4LpUN4HLULV3mAahUThIQ+3hOGO6OytJxJ9DWZpaIPu
UQfM78hUCQgXnxOHLBxhV/8ut6mvgtsiozjfyMpGZI+7hKA5M3r9dvk/5gpjlRTzoFuHAX6I+Crd
mlfM1F31Md5qh+Njz777C8zUfXPQdsGt/tDW0PpcJQfoDycndPpVfKuQnuU0aJ3q1YBz5dKes9zB
79/N75d4Wjc1xzroGy5xvl8SsFQvvEs9AsQ3yrpflyUCRmwqK9gI8jMd74d/v5Pnd7ylD6hbuJuZ
+H5/vnKnFXKdpwEqFkcBCBjslxiMmFsCxYHZUYhMMPTwdy6+aszcvnHh93+hF37+/v+u4KR+EWMz
GXt6VIzZFKjaCKkUt1TcPliFB+1GemHgli0NxjXKg4wZLqUl2xoC0zeJ7+Dv5k4tvEr09HR1vEtj
+h9Uhna5OyKX6d3G2ibBTidmtd+UzxBUsRIE/B1iuakSv3isnuG53MTv8R/YHcioMzKuYIO7Gp1o
5MGpPT/FG3nDIRAe9SFbDy/YQqoX8CFe+KD641uI3hk8b+IQWqe3TMgsspk3SIl+t6odwfk5OnDq
srslWOTCo1u2wH/duJOl2QmiVg1TEhxEw4nf8VO4x0eGDfIvdnkMPkuSHREd6SWywfmt+b9XxjxR
2o59XlB0x8EBseOISQa30XuL+czaZOjse4ILnWEgVNUzx20Nc7xkEGJztGQDI+epuQq2xQOtIheX
d6fYAhcP8UmD+KCt+P+/hj2nvqg+qa8fILUG7apR1nLkN8jqOKiTlzmQFeA2z/h9/n1DzxyqTBn9
Gx4kBh/U+Cf7c68N0VzWnAgHwjTVlHML5MViJSYblO0oTQDXiEea/9Rnxa6NN4ihrOp2jq9kbUH2
Kn8WD9D/0ENZ/t6TB/3tuk6auNT+9Sx3eXAwr8rOSehnzx9z4OjknbuL62e81nRH2Fwqkc9U9N/v
x8neMPVD2csR96PCVSauGMapb/p19Kh7AyUZznzbulnQMw0ELXbS5KnfSut2BzFANB4HADhbjagT
9IxO8ZuizbiQqPilvfxxX1TyQ0QN0sYPvthQRak8YjT6clqEyFIat3mrHslPvAXkhqyhzxhCuDKW
bm/xHTFKxNnXfVw6+po/Gzd0l3DQUjAzKpZPO6Jdr1fzDHvnYGWvRxRvfMeYX/YY4c2bWvnkQBSV
DwqJ0anfBuuw+AUrQuSItKfF7uDNUq+sd5EMnc6PopvkjygCB0H+R+vvMWqvE4aYygbBRBOv+CzV
wfPwyqKCDK3rXhYsdrUGiE59GFlTMv0Rx+zv6lJaolJI1eA8wb9Nf1Dupps6t1OYEzY1RPiaFS4M
76B058yTtXViOPChRBrvNAIDlxI7IAhztjWBUCWE1x9JvbYwtqlX7eu/F94ZU8Sir1hifugScrw+
edGKSaoNIRqtw3QXvseH5hqrS+pyhGAQy/vdxw64Cjp24YUVL8ln9lDErgpMLRU8kHXacutEc2qA
nliHzqCx+zQ326Z7twTYBvkfqXyQ5lu0N0oLh2UlB16kOEJnMy0ryQ6lSdu3kp1PaOVt6VVPbekT
zdQR1OArrbnP2ScFPrXzdVlfVV+c5+KjCdd9u0t/Zx/VZwOEFEy/4DYS1tY1dFJ6Vpjc8MZvEAYr
1UrfdH79x3qveSaPrUgz5VHLvCRhErmtBmAn5s2Xl0Z8yXJPEPYTpBhrcdjg7Qwo5RdpOnQ/8xrV
J0p5hKhivQH1OzBSj24GaVcbd2WxDnon29W5JyteUe+y+GZQrk3q/wdEpxrVQIWrCwasd5Ts5gZl
VMWVQtF5njpfpyaY7JwoXiw8wJMCAOgPuD9eouPjv9+RrzV0utgVmRYyL4jCiflkcx6b2NC6vLcO
0XQL678zfD577Uu5MXz5CQEY4qbiHk7dQvB6PCLP3corijWwvN2WtqCM+Qt2zbhuEk/ln95LkDgg
gCoR5fEdA9LAkB2ZPfuUN3xKxPWh8geTGrsLIVJyonVGrgksdHgo7+PV3LkakMVqJZarf//SM3ZE
VsNfv/Rku9enTNKHtkPc+2UmoL8XbLV1VjOZXoZToMMjf4lG1dfEwmLKezLAzlwtwXwMVhycsP2l
HEvpTEvg2yWdLNCmnNqxbQfr0Pr/Dw/FAgBDk/5wtC5XwyWL2VcJ8eNhg5fiRmBC/DGirox5OQlX
1kEFZGded+IK/c38UoQeOPU0uOVZAw8Ll+bIMmcFaDsltAOuNWODniA62rNP/bzX1uGaCU5u1y8I
muc9WIUPVXUzgtIFO6m8DhPvofw/0s5rt3GszdpXRIA5nEoklSzLlpzKJ4RdLjNHMV/9PPQA81VR
/i38MyeN7q5Ga4va3OF913oWPJ5DRtnCP6LdGKOtzFTPF9ZjVbnheStysyFgxW0RkG8HMs+1ndm7
LdcFn9fLNUu7RTeRLWPlFLwb3l1yjHbcGQDyR8+cFSlkbYloRryuSO6Z09Czf/DFK+vYNy05cypL
ot8n8Qmp0uz3KXNTHjSVWll0A3UefMZkjsiol66lwsYdDF+BZG2uaS8gc+stPqTJflSMK6mxY1hT
rTN+hO9yemVc3zRcGRetVpqEMtCweZm6zqpR8MZwquE9YeHmKr/2kX8/0Vu74Uq+zcHeu6w1Q7dq
jKc+RWShPBcVOnQ8AofqExo5obCLKMEI7RM4cyybPxy3NWRg6l3a/f75zfs64M2n3d/DnXaLv4oO
qZgUWtQL5jEnRdA8tOGNojtWky2r9NAGd62wMqtdadlclEBIYwUZXdFJyIhhLa1J0f4oezdVnpvc
VbDeR3cJfcdm05Q2LY5GWHfRE7uy161APUu6zaWKqrXnr/JgpQasPsTl/mmByv4vVAD//gyztbPF
zCsbbWAdhR3u0HzX3eNO2dQf1nuswfS88R/ZEnIIuGT7iQujX1ndknQhcS18/PyEje+Ossjw8cpp
OuCKedU1aTzpnHeGeTQ4RWu0W9e+9qKV60DYDDmhE0+aiLieExuefstzKbaz7fLuetlKH51WdJNy
0qOQcB/IjniX3oyfhbTh/F2LG1zyfeqIxqrKblUspnGxT9A2coMeCIZ3W7A+57vQJ1e6TTklPUfW
/aiua/x5QPCFXVtssTGbwWTkGRKMZ1PfLxOJzfyENKrgWI2csHTKZB/I7qCtzHyNoZl7udE+GDXL
lCsB/9VpM12DZOmXaAhglVSLabjrxA7OXyNZU/2z1CvmUR/2WnsS9A0JKGW8Du6mOkH0EC+6XbGN
0kWyFTamM0VpKy4FwsnCzkbG8vOqpYsot9NukcHkwKRlLM7wA6yFZ64SwsVJISk4LpOvYFBF0vZC
Tgo9FTX2f/6j4WVa6FsE0qDK/3DcqTCEmMS3AfeEP2lnwpU98Bsxz7/fePYmdnrpCXIsm0fvcSKq
nVfsy/VO34i08iebrLj2QA9du1Jr3+xzClweVitNATp20cPy5a6uC8k8SodSWjUpl5rxDk7CV7oL
YsIcSVdavI3dp+4DdtlKyqYUjj2ccTgB7SL6ZNbU5KkMU1KmsTWSbRndCI/xxvvdyqvEWpJkl4bc
EuMOX/jWIo7DeqDVJay9xvVB5/MsaYpayO9sNXfOmIb4Ta68hN/dmxTmEZwyqvxoKGaFg3MUC4rV
muZUcXFba32mekLXsl8KXCppd0hoqx0pseXfNb5oOl0NC5M48vN390O5Amz186rw3Sn87wHN0R/l
mIxp2zAgU2SFXQQvKO2EwcY9pxRb1BEFFbsP4bEf+2VTradmgblm2wr+QFb12t9NtKVqM1xrsl72
49m7wIeDQlN0ZsS8NhYM0aDGTVgdrcopjE2e1naS8Surn1oiUHDaSOcHlCIWEO0A1uFO7rdasVKN
lTEgr93K9LWVExrx7rfpQ01c/cqS7VCti8Tu5bXm7Xo9XGYCpA/H69qVSnHEJ68nt80bavu3ylSL
vw+QhqKTMp2xW9c9Lu1hmRNDhuhc6veIxvzsfmwOSEZH71Oi51rkR+Taufw4pm+KdPr5h7p8LWVV
norAIpQadvM50XvEXRXonlZOFQHyteRxTRe3t3VujksYBhKGekcmJ013wxoW0LWL9mWv8+vzVZQ9
IpJsRPD/btC4+U21G5qKCk14m+BF01zr7AyOnq+ofsW36VJrPlqQYzCPjfImLW04tBktPvfnB/HV
A/vnpPA1EKRkCk1EzEmzHVVM26xUu66iQlkpT+R5jb/NbJfzvmOT+m/vcknY4IpqpJHcW6brGQ4u
mSrfnnPXKFeR5VbWA30L6ajtM2y0T/U2G47ex9m1VuINYimKBQBfqX2i6efsE+orQd4F9GIMSGp/
qr1wZ/VIjRaa/fNXu7x+TF+NZFsNuQz8lvlFq8ul3IwysTrGnjPVgrUa/bETBLeDQpNeix80qgDh
qrFNcxMK254wKtdTN7HnVsmduqMdET79PKTLiiNDovNOxhvvIa7SWYm8C8XQahO5glg4OAbKp6R5
ttpbQ99WytpoXobqtvbe8X/FtwmCFu9eV0+asRVFwcmROLUPCQXaVP3wsSqnrTMh3qarN0IV0e5M
+hCYHPLm1kMekkXvooc+91Cp5LChi5Ef/fMJdmRCfZmlXSsfKQyHPh2XEtrflXl1qdeU4eUQuiJS
i4e/Ohf+ibkl617NC5ZGz40z+PcSOnVXK5zUJLprfC+9YKGKTG52QbN9oX5TjAQ5PYCmUqP9qN8M
/RFo8c/P/7JXPhvV7EYaDV2u9rlaHmNpNabLBgLkOlMO/rCdTOIOiKoVT1PbVMI6BYEQumPkXBnC
tOHPXrh/Hszsze9NyfP9mCFQxAvumhUE5KMMF2WhU0UBXKcvLdt/v/KhFz16JhvHVBBwhsY7Pgc8
ENmsiK3MWy6INwH5EYM7cTzB3/AI8lWs3g41oqzqcOYQRo/Wrful71pDu/x5HJeFaRkpKEMB+w5V
XdKm+uNf9xJxQCgaxVV1JHwu1LkHOX6+aiu7iTcIwwhMxk8orUkZ7Va/Y+3ogaAIPBDJ68HVnmAZ
lqvS/xWoCNx+Hpg+/fCzXwWuCDBclUlLOuDsJKEbdUso3rk65p8c0nu7e9NS4gXu2dikB2gi67Hk
faWLEh/K5lXWbzP02BDTjwEhyPUi7GkZuGBwfNDbjRMFu/xeeh55hw16AcP5RkZ6lfqnRAXBuZPL
V/IrYkqdAFuynQ5OKrBL3RGxoebvqgivttio8WEQgd+dn3VQQwNFAs1YdNGh1PeWfidiGg1Gwogo
qmA9i/znvnDZX6FvXLU0XXk2xqxNMoqSOJj4vdmrAG/QOYVy9LU/JMIedTwZtJEbjUcpeJ4y/pbe
ohIxaKG9FvK3QV9JmMgxFird1V/tMgiICwNUamppXwHN82qBbA1eiM0TCbZPcRxuYLCUqIL4rJ8s
3m5W75ruwQcxjmWpqm4wQMo9RM7CuSbI/mavYSQymwxAWnit8xOWSl6a0iXpJNcl51QPNxKT4x5F
DoyF4I6WFi4gLlv9lrgF7irsoCTlZeEyfJDtaJteT5w3L3+1aUQoMHFIfKPj7/V8sKQRAbG8Mg75
2c3FQ+nfB+JtMZzO40EUnvEWKOjQhFtsd3n5Idn1KR1hvCw4ubKBeFu/WIUOlSoOcuGd5S3P+l0V
umK7RqNQQRMUlhqBv8mDH0P9xia51EDhI2h5Nnbcbuti7cPaFQx7Wue7aALzNRSdJds7+R8Fyq7q
LoMQSHI4/iV/kkPygmFcavXbKjj1qD3PYKTIUBA0srJeGpKYCztUYeotBryTw7ZC8+/flIdhFzwi
WJS58Xfr0L7m0f1m1+BRUsiktUt75sJAVzd+o5txLII68rYQd2ML7/piREiCwn49QWDLO0JqK1w1
KFVfr37+ZTlHlzDOAmUmhhBRzXwzFSIlbA2vHO5bCPrpKpe2EcpXZBR+RYcKq0O/M6ldokJLCC1b
0ybKNkVI3vy93t6TJIkmrQHyUvwyukcyf89n7GnTjVhUbBH1iEP6Z/mb0iDtCcRC7QYK+tNw4Cfr
3JR2SwbhC7yTtODuAsd62d2FD8Un1cUmf/S5UldEyU8xaRqWGDSOwXKg7xg5irFUw9uKXrt8GvOJ
Fzh02yDZq18QBSr74YqyBgLqmhqKQnqnFNALUA5Jvm3FR2yL1EJvx3hfmC6ycHrB6vmgK5jNstsB
iBO5b5xrHnVMlcQtQDHxPtJoVdarbEciGjIzwY7oHzenINmh9VHrO4iB+vA+wDVp27Uuse0QjFYa
ClrMABkw7+VZXqgMJjDCVRctjQ7fL4dUatE+u7JOmpJcdWuZihKRxEPuxsm+To5GcNep+0oNXLV4
Do0HYDT837ATk1B05Ux72WD6mgnmhPylOHqxgVaDZMVB3Qz3U2m0WkveHsK5jUmhXlfmLcV/+KAk
rJ6GtRJeK2VcnFxmnz39+V+bd6envtggGb7vzYPgbUVAbhslvY/cKnBTQEvBW5Q7EWpHGUDWz/vz
5X1t9tmza4oQCp1nlXz22UFO21YbyZUBDizhCNIuDZDibJW3JEHWwT5zrWx1uc9Mn87Lr2PtpT06
1/6jsyjj1qsGqo3jlAvdvILcwGYfoBkqSKckm9YR3cy04Rtz7yX+/EZwf34Cl6WF2RhmTz/SY6sa
jXp6Arn869y/RuSPAdY7bz1th7QKzfl4n/Z7xbNbcbKtm7GbN7TFgJ4MBl1QUjbi+hT9ubr3XdSa
GBlq6elkaX7lDP07L1Q2v1qN42lkKj0o3CdgS1eYjpSNgYxSXfeWa1Ivb1Gx7UviAfdCuvWbnYxL
xOuePOktrq6JYq+Nadod/5qrWhcZgZoxJu91+Kw30lpYZmvgpqNDseGqdPlyh5g9gtmh/pwLkpEW
X48gPJIPvje8ZR59sHYRYJPbsbbBeECrvFzBhbm6KEyH038Or9On013SkP8CPpqXwRI9q2upY3q2
rgrMwLQDawMNqFKcBunOBP+pyHVYndtV2jjUkymD6TTVx/9FWePfkczrX0p4VtNMYaOiUYlwAH+z
BBwKEe3Isb7YiQcUi9ln9I4TeCG6orfSygV494+f35VLd/ZsGLNrdkpgdl/UPJDaTt9EOhMEpS+L
59+1IwYOLqec6uD/+Wewpjn515wLtdQMioRP5WZn3gcaRfZleF5kd+Gau/erceut9RMIZwttDaVT
BJvra0eFS1bk7JvPL1hN2A2BwA9QDLfi0ngh8rNHc74cdHeCAR3ie1Clv2g/4a7gTIzrl9g0WgMN
lu30Lne791haeESM9lc0Lpf6vNnIZuuXkpdibUaMjBjylhtW/WGg//zAxbPSbdodCUZ43CaWzs0z
X+vHK1PiyjtizTaQvmj0tJs+HgcNWnA2Ef2z4es7/rAc3uKt/0hMPU0S8byGwpe6viuurvavvl8n
/vOmWrNlKW8GXTBqRqGuumTbkxqgLlTQoXb93vQL1LHAecFFkELpYC30jPurwQHT1L9cKyDhihqH
2gtfYZ6IVZyaxXAvk9+NwOK8KQGdobEobjjPW44vfUbxmryeZSxic3IBC5DHngHz4fZH/HZ15eb9
/5gX/xnQ7JFkytlUWoMB0dDLNlFo19yisaj6f1LBpSgCCxqt5C2+QNwgNoEbVybG9P+/eCCQHHR8
tGiv5nu7nxNX5+t8foRAdEDeB6th0R7K+/+mSNoRoTztCg2iCyHw6tI9TbufPn32VgR603TnYXor
UK2enVHjPQBcoOfLcQ0wDTwaxWnClcobM9ug6/75y1/yraeXUp2yu/irjtn03yUrK5uyTX1sAbhM
pVXSripsLEuYdfkGwr1I0bZ7OmdvvWf74DKFG7F76OpDgsvbeghsPBvoAgYHwxo8XNxu93ArdctN
0InqSyP4XSmnsH3SoymO9fd5J0QOYWk/f4Xv1/r/fIV5dUIyMikVfaG/x/uifkq2+EfJ1/2CXvV0
MauOaFl1fategTJfOjF5cuQREeQo6nBT51cyjkJ0FQSzvzcT6MjysihtdBhnWh8Eh4QcdbjthsLm
bKx9Yd/ke2KRAGDZHvUhW3MzGlGo+9DCNzZZswV1cQ0AcRHuavUKkebbw6uuoebD0DYF2M82Q8ni
R7Zavb8vADHAbY3XFXBMUlPVPdor+DoU/bTX/wku/zWSLSO72VW39TSV51N9OkDjBqFGQtLrv3Nt
GMwsVRupvw/zW8T2/U7+pBqRnO/lamESWqK8d7iGs6PQfhbj73gFUFI5v0sFD6m7kbq9CFRkuDlz
Vbsygy6KozpXe+rUrMuGIeEW+ndgopGqSNfZt9Gkdo5RHNTHxK7eWQ6FJeozaeUHDm7NeFOtQtwi
qNaer4zg8tFMxQUMShi4cPR/3f//OjmIaSkpsvd1fMShpEgUWxYyWIqNNDkPvPF0VvCQUY2+uvpd
rj//fvJs9ZUSPcoUkU+WTjrKlR1HBV+3z3+KZ5y3zTJsXuRFgfNxd82H+M1WKJOGOl0c6FBzqZod
mT3fIsewDqbzQNIuUokQiNEe9g2qV3kzlREyp0mXGEQo71y7slwuGoCnaAzxDqsY5y4SY4pGrbta
kpOTvGKR0+JHTQapDiLMbpFMTZLzab+5do+8TIaYfezsaZu+n+l5riQn/V599Z/AarLdUJWTEhfU
Z/tBdg2gcVTH+/ZUhU6Ge1i3YdGJt9mZ2lKKi2t79nfxL3V91bB1sQ9+jY0uGaoWbaou/PsWqKlk
CfUZGBvUVA3Yb0MdPNd4EBabwDJvHhNhpYSP5/pIQKLKbYI+QbylmVD5zjCuk2bV5bcSjdP+VIr7
QLlpNUjaxPHsGn3RU2h6En5PcfWfRmVPXNMYxdvCvPNc8UWTVkP9InWPXbkPMtDNxruORLZzzQAm
Ln9XKh9IJhf+eFdRjCmAe4T9M0ESQ/8cQEJtHs4HPMvDe/6uFPjprhU+Ls6OPBoW0Ml6D2zmYq0f
+lENyh7CjriFEkH+NqrM7mkYHBb+p+Bl+OM7mpO9paObCacAvvRV8uLl2/I1BF0mg0KF4jVvnHh5
KQ2dEqenbqlV69Bc5sAVeJBOQ/K3sRQR/hk2CULpsr4Pryc/f/8E/vPxs2NKm2teK4hCcjpvv8Ty
6a1EoNLr+Ow/UjO84Y1BoT4+Sfv8JD57t9faM8a1z5+d3puyaa1SJf4OSq63NTGAlzCz0Ck4rblq
MMqhQEvXUvBIChYJBUrNqVXcn+X70VXqbUEjv0Vksxy58tzhd9cLtztWp3ASE6WPirgoUBYCbFUn
wnnTLU3RNRJHBcxLDidUIYIg+oVxDHUS33DCUFakDtruRnIO/MVwR/1R62/O3b3VuOORxqZ3SI7j
W4Dqo7yJ0luTALQkeRJgMfZ3El4sGuKHAn9u8Q6nUz/vlXKREUXz865y6dKbzZnZajMkpd4O5yQ9
pZ9d6gzbON4SA50u9PoxMZyR3hQHgqf+oThIzz31WYFeGxfWLWGtZ9ysiPiqCfhbEKD5QIXYyHbW
Ct7PMnAQlW1My7nm0/h+lsuoLGU41QR6zXbi3O/OYS4xy4sXdSUuRcdUgduSo8WWoN2DZALk/4tf
5ahtxGsHuoudcHpaf3327PY+WuyCQ8LTqrkaPsbP8r5xxE8rhG+K6zunuyY/SpguECqALe3ASCzy
G0jHE+FHMm9UFrRYXFw7GqjTsvvPqWk2rNmy3BRnIS1FHom6gqCW4qFYAPol+9z8JJ1z8u2rS104
iZ9iBdnR+yyNCX5VMlz1YKp3Nd5XslWkrQjdCqCmZbftRwssT3VTl/tUeIbzddCS3EH1npHpEeeb
zrrv/1x3/1yKH6avQkqaRqaBRRN49hLTDT1HchewhuEmiMJH9XwchoNfuZhuK6RDFJTxH/zu7RJk
9TKKFjzS5hWurKcAk+cLR7/K15JMBh9k0VrA/uutDXUrTNoyVwiWxcIkpRKmNYwPdJTFTsqwfdz6
dxLBM8jLO8DViwKjJFIW1Q7+SJufX7hvt3eYlnwzrtecLqZV7K9j3KBFRR/HXnJqtIVMa51G8k32
S/aXQr42akg2i5guGK+WwEkOyezCx4hiLMdlc5PgjPRLJ+cG7FMVygynsWzv7ecBXqoCaf8T8GDR
fycaF2vYvwPsFKVreylKTtlN9yQgh4n+BL3b1w8l0urCwFPsH4Z8dbZAFr40oGVi8BRDcSsFb3pN
8xvk6fu5uvPyU538arwXdsPYadcN9tdlY651xOa6uImrh1K8hSKXDZvQ+IyFe+aFo5NQeeYnEu2m
onOn8DM8V9m2lJ4l5Djpk1rYwWuw//kbX1bNDYPLxqQAMriRkeP+7zeO8lgehyqIThlnew0S8dTc
jIMXK17qT+OLvs23MTXS0RZER3rVFzUAKspS1R/YOtpjejq/k4hwZUzTSvLvKz2NyaSjB59PI1f+
3zGNgWEOXpFFbGaThTezpV1wykzKP/6KuhzQ2fSmuZkAis2zshnutQfjg0SCK6O4PO/9O4rZepee
x8SyKqDt+KEh7xIp06E9e+AJlU9cR9U/NA6gBRrO4Ebr/IG3xwr2dBHMF/El5ZjxBgVkde1WoEzf
/adnM/u9fJHb9tgV0alkg7LJOH8zThxEJTdct6fM9TYi6QzA9m8DjEX3nblCe57ku3FrPY7UrCJn
G+z10sXIg10U59eVh3Z5DjF0iR9N0lnDEH/PXiAxSTMdVkt0EmEmL9PPUF0JIQmrjh+vR4wag4uS
hUIrMVt0DOlj4nBECSp/1vFWJSGlWiwq2ILqstJt+d36VV6phqjTrWn+/ChYQQ3TdXS/c5u4FTaq
oWUQSU1McMba8/cetuLaFvqdMZyg0zoq1Z3xRKYAXWyq4qTH0pvpOaog2hg2gYmob8fhR8b2N25a
oMpnt0i3Qo+u5UYrplBYuTw05WH076v0ZID7r4/xnb+EOWq3wkeYbYSe/cfh0aCp/vn5f8mWf/p6
s1cnSFMrLL2O5x9uSBRLMUciljGXarxmAutvwPCb2BGhKaubCs+mk7+FO+MZcppdOMPgDr/xjgy9
axqP6kmBwuq02yZf6C9wl1jf8qUowE4gkcqbIAoBvr1rEijlQgLPigQxiwu9zk0Lm8u/b38VeYVl
DBLM2FNtbFLNpepADal/4c3LSPf5NHzbOnBSRWoAwJQixBMIXlS4NcnxFWLcj3Y7Lq1tf4vux7zV
nZ8f8aUydTa+qVry1yamRZ02lL0cnaZDrpN3tghNMdoIL93eu5Pv7u7I1GngGlqIxSDP2mSeXffS
Kxc1mdko5i+aJfhKZPKUkk1wpxDNdYAHpfUnjqzjb/neou648F2cpJgAwGlxUD2Ut9o6fgThWQaP
ne+QLWiIFGzWGjw2HE3WfoQQ50/U68IhrsuEIX6l6/jtbvPXbzs3lCdC41d6yrOrJbsHOIPHudx3
n76y9RHW2OyVO3kjG5s6XbVMXTZW3Savd9PdFNtqlewhR1z5Nb9bT/8e0eyFiZphSoRhRNGmfPL2
eDqk8l4yNxxM3HTvr1Io5dwkqb6kdv0kPSHK/IoM+z8OY7bZGHpnGYCUo5O3hwXzQEZwuFQ/hyfL
9bchRGLIbH6zBctuY+ba60dhc61//k3Jh/fOUFQV7S0soLn0VqcUpWcaT4LWi+bGowOmiHw3dVGY
pEwuhGpxflDXxubnb47F73JFpujJfk9flgzJuQpZqYQIOJIUnvrK6aUbuToW5htG3DC3pUnl6gB3
9caFh3iIgstRf2oB0T0lh3qHCxrdS+Etg/I5bO9ZoDMmDfoXsniKFRMdJZlOEhZK4tdBoq9q1S5C
nD4l8XyFQIbw4wRp4g3+XI6b/AvlWAoLmA8gCj74D8+Itl9ZDENrUUGer29NkwAW2EYbv1+1+VY3
UOxYTxF34/fc26LdSm+iN4l4S/gpK1W0ldhGkRXEtkD2ZrcigbPot4XhpOKD0Thna1dnN422bYpn
02DDtnEVEfLqcSHugGfaHPut6qBndi+sLEYsrEblymr23Xnin6c/uwMrclvH57MWnmqXBQTVb6WR
5DDenpUtF4xAIsGIXBdj6z1xOZaWZD8iXwJAiTpPS+2I0DhgeohyiYWrRCcoXW703EI9GMt316oc
l+rYiej611SZbQ2DKdZ51Bjh6WwSw77syfB5qkluDY9URpubPliBRfTI2MlQkS6EV9je5/JXM7qy
eOsN7mjYwopTz1r0rixs2jeHxX9GNtsUvKwfjFBWwlNXMAkBXsAJXaiCg4bax91T/07FpY9AC47W
MyUR6Xxq8mOQbywJR8jS/yPfdb/ifb4nGb78oxKP/Chvsk8Q4u0nGKMqBDcO5yhzxdHV29UQ7AKS
cItleihomnBXixc1HFLfjmEkLkRgGt2TWGClXFtoG/7/u2LT74BpCnjGRAuao4KsNpbG9GyGJwJ4
G32C+VQkW9mkeFvWoyXedsJta3LJpGON9pV+ebeOaTYRcPWW2Dj+GkKYcfyrSBxgFirmCzZ8BLGv
0bCMz3s/njash8haRjtkqr+u1X2+uWcbhiwS9m3qnAAvsGfmoLZidK7CU4tiTwdf65rDOkncSLkp
Ereqt+TXmrptWXuPq7Nhl/CaifFr8W3a0gNYk9YhMTH8o7K9Ul7MbsmxlSrERCsC/+RqkxDG8SAB
qFSmFkEEwwbPMdNVc0fKTP7R+OqWRntLOQkfQb/FtvzzonppWuEH+usbfj2Bv84oWRHVZSQ04QkV
XKHgSL3x1J2K4k9f891y1e20l4FOW7uj4NVLSGKWJKf6mR2zNuZTna+Olq1FfqOj3xSe0xX7Ilpr
yWrwf2vZVpBfQ/PgZ4e+cTVnEhPic8Mtry68Z7JAKsR/wpp/GvKNISwm4eU1WtV3pzBUzXSkkO0r
xLbNloLR02K16rKQSC2EjXdQwyjKLfu1ybbdr87ijkrC78YendRtYycqXAHNobgwxyuPWrqsP/Go
/xrI/M0/G3qeZAVrEu4kdcllB9z28mxPthNQobx/1yQKVz9ydvYrFN2XzOkjCReEUufmK3gA2/Bh
oowTd3u1unxpOp+m03++49eP8dd0qgnsDgotD0/8qnRbth3AyWf/1bSFt3E92jDC6ARmn57iRFM0
nrIk4pJjCkkuRoQTaqlfqUUqVx76vEKgjp445lEaniJqEfSGWDdUkLnNcjr+VqheHTRV1rtGdhXs
YUI569u0PiigYPsjbHYibsBkUqAsf4sQiZmpyqMluzLATH3lRwjCrucRXCpTZw9xdsQTrQznU8iv
1i2zTXUX/AZxt2yX/afqsvat8HldlZt9P1Oo7YAyRZx5YWtJ6jEwYzNHLO4qrhLaw+O4nlw8OC7/
GFPD9Jpe41JfNX3Lvz5x9i2rVBOVICoCajfeSl2imPfdpF3WH8C4K3YC8UDr1jIX+tOwl56humLc
oDzmtnsComOtwjSL1vrgX+0tovb75qCJvUzE8ja53ub99VAQMmjmzRTOFetuUDt4bEidQVkQcFgp
19oBVB+lXykk8yNbNFNd9b4IHU187uFy4o/jXEeTw1qWHDtLYIpw02QCeJwQ0H9qdwEJUouYNun4
WFjrXFkZqdsh4mp0hPk7f/ozh7S/Ub1JvPfyaP6hwxJDD9+N6HbUtTdsvV/qxt9Q4xK5Q2pOJb5q
kMjqhzFcJqIzGMc+3Va6y37SJ9sxXmdI6jnkojKpm0eFBEb0OS/lZnzq92V8MEihidB2a1AQS3eQ
fquEOhh35F2lxqrM3GbcVcNbxyD9u6R+qs1dXh50c22e12ZAIuzqOl33kjQ1zQ+Ylzhtp2v+vMYt
1l5WF5kRnBJzpbCrcA/9jGQe2bJEql8toxtxm0F60ZBr870cdBjjM9TdWlyoD+cX4b6bFECONTbc
vvckJU5ZRwCrlz/voF+g8FkhBSOwDPme4AwGO6uzFUMDa2QUmccvve/UaBG34wvunuK8jtQnfm0r
cDLhMdxVh/E9F19AnMl3yqtxrxFJTGBkfIN5MSCq7NfIEj1OdKqiQBZP9dDt1sJN3Lg/j/jbw7FM
dZ3XjxdQFWdvnp5WgyCTF3bS95zkDQBGRGOMTrlNDvSHOLhD1pZ/R0dZXlRP5kGnvXWvbXOb1S/q
lymWBg6i7z8P6psWG+MxKbXB3TXR488eozXIUhnrYXhSTlRKdIo0FJOkVSrfD5/hE3R8LnN5DWzc
4XQI1rQFAXIwbocDBydoBRgKtGQLaI8MvLBd5tamPS/OHMT8VWDaxdtEvrMAMP886kuzEpOU6Skq
pBBCG5tfhc1WO8uepYZw9CFOLJTf1u8SZ+Aije2KGFh4WevgTfksa2d8yzcpryv0y2Iprv1TKF25
oV1yORmMSkEVq64CrGAe1CemYW8Ehhiehq25rX5laMIRaVPMs5YDBo/mvRHXIvbAJ/Wx2aePFd2G
ApsxvrO37FYJlqO0rShMvwzDbYR45aP+lAEbbrAU95sKm/2ZRGrHRIp+J2GYnYwp196lb2qu5AzK
eAc1fK4oGf+tmJlar5/reAhP+mv+lN6WhMr8YV3NwtWA7Bl/l7/jbRIf/ft6Jz9kJFBaiyDacC33
aAGhNyUSinZQslRfrK3p6s9ZvCIEtceDmr4kf0r8PdmyvyILu5T+Tc/douyiT85Q4kT/HbXUtqmu
Rh2Hnp4ABt+OCCxDk0EcMQJdaxHSHTFe8mN7OL8mBwzKmeV2MefpXUi2TrFVTDdobuvooN+ZD+JH
RPjJW+OG1Z4Y64GEBH2hSqzGz30SL1r1OY3uf57E31UIDbIFCBeZPNXm/JImyFIqqKoQnIDqWieZ
6KpmUgIohJPD+zhkASzNTXbHkYCog3oRYIwmvCdzwQqX4Z2sLaXj3bjiF4A9FaevYrsQ9IXP+eox
LmyAMVAw5XWSgwZY/Dzyryc7X3sNS0OQR5ubJtDsbN/izm7qqg5PtDbOjIxtlzOezp1sMdzG2/hx
uMNrBY9pWiRI9E1cw7AbvMov5s3EUCWhSNpxhvtSRjnVlYX2uxYCGjQoTKLIlEapN5sYhdYXgmQF
p6+kHcHYRCDXJaLA7YDJEdltdpPu5FV2E99SOxltBOZZsUHIPALC7ZnZbtg5HtlEAWKI7DPwHJHK
ERfFN2vgaLSsTLv5aE7yM2FB2h+jXObeYqTsR6ISRdBufe3MdonOZaZbhGYg4aHsd/F+dmXeiZ5U
BidxFRs2KZvaCfgdBShYG+dt+LRvPtO3Jl91tSvoh6ZzFPUgaNt6GzwRkJPE6/K8CetNGToyXEa6
cyCz0Ww708Vrf62D8+3Z/+/RTvXEvy4jXi/GhlYyWp/J3Ex95KGzMzBlRIm9Fnj8yRlAavA6KKeK
6gpxvtZCUF1E2yx/TBSiEcyQG+m0RPZv0U7c6T5tzaMmujKhBCRGXVN26t9Vhzhv8oihjJBFNltK
cHSfC9Egw5S4jzR1KhJ04njdweVJopvufOwR5byqyEe8bW4uSVAQHcDAtGkW+b7Cj0v2j+Km1XIS
ip33Ym+fTRsuriaAYrYDdR1oqw4KO9/nPn+hPVrwOhD0xFFT343k8gB3AA5EQ0C2O8plJMBTA/XR
UXPE5cJImg0C7vIWPQ7uUl9bK8jayVY9Wqy6buQIm/zKueDSrvY15f7niXw1gf76Ec/jOJhFk07p
s96q8nfGerpCJjtrn9/Ed9qT8YfwyZV2rdg87TT/rizgsdCIIeQmI/qCUhYPVei3mgD1faMTkvVh
rDku2ebBSHGmVSvrujBMvPhIcxJCs4OQjUME21w8m8aF0JdjpR/TSdShfMoosZDwBTLRW2c3ku6S
ZpsLJ0k/yt4J14WqU+RzxLNLOpAMENPWi6NQ/RdnZ7bcuJWt6Vc54XtUYx46TtUFAXAWRVGzbhBK
pYR5nvH0/UF218mkFGZ1X9gRaaVMENjYe61//cOc6m3Bjtj4mNVWG4tiqIhVd8p42MLzhJpNQmne
Y3GV848IE8jfBMKzUDilSfocrySxhFfhPadStzB4Q2gBZcgsDpyKEJ81RC1xvfIeY3GPo42D6ThO
3YiKN4Z2G7AMlPBpGDZxuIr66wZrQBNM+qBq+wpwWoFnMs9JrBV1vAgmTMJh8jg3mX1+leATaz0F
4dXU3yvyCjbtQg7Rnw5gZN2TLx0rc2eEW7E/lt4mwXM2PUbhz+wSyfsrTWh+DAbTcQpj0/xC5PeH
suxMcdJPeJK3yW2wYvMmWcSWdrFLOxruMJweD+mN3ONXXNrD3pRWnbVKnoGQb3xlGb40PyR5bdyQ
rOPzuuKc2i+CdD3elsvaW5Wd3d14P/pghXbsMr/wK748Xz50YGBXGugvCzcNg8LoPRZJb4sQfZhO
Y4RDFlfQ2d5VorpWuJ+QZxD5hju+6AwdEa5k15T6o5ReTWDCw7T3go1WbpE/xtED5u0Jqsin7ID9
147y/L65Uif2geUQrzB46YplmF3V5rbrr6PprpKfCL/Bm0jrro1ppXurRN16+iotNgHHHl6zF0OS
1C/t+udXpnDhbMKn5tyhy0gN35A8na+8NeCm8EKUNkhCsdFv5HBjBnZKR84mmC2KbKHmdpo4UHMK
YozwygRD8Bf0W1iYMCKeyANaskNWrrBSd2L7KHek9OELgf+LXbyMt91pdDwqzGV1EjFJXF0MDfwy
5Dr7MmfNWZiEaY84VD/VLtMdXMJIENapxZwpv2Z6m2VLQ0dnhhRw3RLnc7A+8uZmREBebftoGRhw
DRYoJFZ/X2kh4jnfEE36CiQaoHv40HyBwkcTElOS59rna+HWAuayS0lYatRW8MAO7SMWsNGVLy4a
A+fCpc8x4jt19xppJxM/CXWpEBhdHCDbJt5VlHV2G4KU49gJ0jxdaxvj2brz7uF/iN4x4ihKsVf3
rtLxRQW5EPVdFmB/4Zit08muEc85FxO+CbdYt3YqbcwieH0u4rVYrWn2A+GxwZ726EFiQ8GPo9a4
KLSFeY1REVL9lgEfVIXyDf/O6VBuRKe5IUBqdK1quWfzxKqLCR3RGBP+4st4o74JPSJ1lyGL6KP6
JBiRigCvkegBm3LTnAnDg0QWiHgb54ssXuPcTMwkCTtPpu5ONxrjnLd2ow0LFKOg/ZyvOO4G5i28
tXGWrywkDCIWmJV0K+7ZWt7lsW3BhH2WL8Ch2hcywO9P8Rzur7Iw6iYh0U5wj8dwMzwxTec4wHik
Dm2w/aIl2NwusQ4OFsodhr8rxZn2+esc7wA77VmUH8X0dVQOkFpACbATHpjw4eHZOG9FsCzwZdth
kucUB3WHfcNM8nQ1xYH+kamzGe2IbfFb+zOGvbaGJ9c6eTBb68eSXVyiZRnfnKcYk5m6An1H+Ros
LI2eUWPVpp2wYZ5pITzSVzKmBIbCrLLuHta5YtwzlRpRsEIlxPOSlZAvcUABH/aiLYco6RZehD/z
ajCYAK8a+WfL2I4HBXRs2mKzVLNbNED9S3RLwFfPc3Um2D8fEyQlNNy+o5RL0osUbz+IxLyuhYfg
o9Xs8ZoVHnDHYan4q5CA4zlf6DYP8KZBi45hs4l28nHS7gpzR3gVBmbInrzTpdZV+ippmhcEbD5G
6ricftHsWfUkGpWgqyf/A9jFl6AslwQPv9TRY6di0iA9WyxaDzpTgBvBFruAPN6W2GbeVuWVin9N
wRS4lp+V4LVT7amxtR8c5TsLfCvf4BWT7wEbsYuUb9tnak6iZWE8s+nSu0vpqiUqQHKIBoqx0YPm
yS2Dm3IjzAUKJhH47+JUa5sa2UdwcBeQTrPJnia7rtchOEB49MkRUYY3qmm8prrltDPVg2zsm3Y5
0mFVt75uywqxYkzYyFcMH7HylWBKWlsPTyrWwrhguySdK9c5Dx6M6NgEbCBbQ3ssGlCoigQcvLy1
RfMsGwujvg6CNXpvQV1AbaSbbJ+SB3AowDtbus/eG5IWilX8g0giWn+hvdSof4FHeFg8JfgVpm4C
k5xRUDKzy+OWaesJ2S1+s/GDf/J30R3rUau2+k1PVIjsIvvRbU274k7U8TH2b6txj30jVta64vqY
VCEjj9edtuxIfgtW7EoTHGZzaeGepx5iCVG7vi0u+c1+JcyeXfvZuaZbWZxXpIOfODE4zQD0fPbl
aZmqW6MmwIaQ7R0sZfzxsuaW4I5ywEcwgpS2rIlcfA0emo/kxNO2PiTTmT6G3qk3+iPJV3np8sRU
jExvEYL3eHMbu5jEzYepXEj3MQw1eVFvii2YmyPsa5K0ODfKTX1plPoVC5y/oQyCSWMs0jPMZcov
nYrlVYOuI3DBuCiwVrG0jtA+YAH0MD2mNiyDUHXGcN/hHFvZs7mGHVarHN/ah4w/X6sXtnrpc7T1
WwszXw9A6myhD0B5zrAsM11H6WLpJ/LDMKBN6AbSbEdkqVVeGdNhJCtopOJ/ophLtx3WJ/gcZFiQ
rrR6rch7Ib82iMG1rfhEDUKvrjkyeaNrnPK2SFSyGntJp9ZuK3HfiQzvi6dAZqt1EilaAIhDza4W
Kl5dE7N6kQ5cHdJlWhouqStaMeffoYrA+VhcBtOmIXF9iJ/83uVOqUdJevWtdJ2Ge9TsZamslQxy
/a1kK3jeIWcTFgVl9TykxfR7ZdrGsd+NTGmIS45s8H6NoW4XzKGNZfmoRQdx3AvZqYQ+Jo6Yf6WL
prjHO26RyuT0lfcaeunIdLvIxaauEbCs+1nTWakKjCCB6CxEsJQRA9FS5vCQdwkrEtJbcqd6dxrF
rb/rddWVHtguL9N4vw7m5qdINLEOzoxlyucp9+uqMpvCmgRzrge9FTTGpazCsIYRAXHEZbPplsol
y1t5fhe/rJxfPvMMOBF83VfkkpUzrmbXYMRzuAplm1HqCTpYEAKkueKbdYopkweXLFw3xj3duJMo
KmAuXag8v9v0GFbIJJ/Btucw//21SuezvRS5Ab0tLSUnwlIZptNc8g2zQRrh4cnVwCUpTjNs0wt0
Hf2MYyrhaqqRjG5x72fD18/pzy+33wzbhEwRITmJ6pOuQsUCimkxNJ2uUv8qlp/x3egWAcN8POTD
lecR9lgt5J1YuwEONowssWgk3T1fS8ZtwzxcgOcQrSzdEaplh+eUyuYECLbybz2IoHZMCZYspfQ6
rZZG5XbCuompDxwayaE9RTNpxG1JdnsPyVafbJ0Wf4VAPOvWBnBieOHbnyNo87cnSAVfbii2Ejzb
s3vfK2reClGVnOBAt/mx1fh828jv+uhRwR86xngw5kDGPSha6k7/pA/LWrNLYY1/rZK4zbQuyyvc
c5rRwaYvITpbw+5sExQfjQ//i5yyi8DNVwoCLwxDQ1ok9mHry7aXKGVTarGog9wAf9HjLkzNoeVT
pDdxWEifAMhPLaRyrW+l6DpqDwmynQw+CMGK5GLalLaT9ErOYuQ5bfDT9H+a+X1qPeTaUcTQq/uo
+w2gbKw6seEm0R1eWr6466F/kqraIdbHGn5l1s8T7lgpfQZZGvJdFW2Y1JIJumzu88AdlZ9jfqd2
t0F2EOWDWrzocPaKlWmuJBC3ArldfEt05kJC2qlWkZuCnKA9KomR+hSNLRKAMEVbmuLzRPJdCSln
JHspK27k8kcZxU5DZ+TVryE/yCxMhJdktui4+UchTW/55E03EUkYhiv20HxDwvJ61RbGJ4PAdUl5
FBhXDltdnxbJVCwsYkHGLbrQ+lhDU1MWQefkEyQSa6lLbtY6tbFVPcfonydsf/11X7pZv9YuzFm+
+lvMT5bZlkoUsjivx993Aimq20g3UgCylF5wb9z9mTtBdAP8S/YDzKuYBJlPHhEocyd1SXT87V78
6wWc7YuGlOuxKXEB8k3nhOtyRVAfxm4mo+WIRKNL9LNPbPN8H0Z+IEFbwiyL8vz3LxwMUyfmAohg
k9ixcJy0t0RIr0K9sAMU3rUNlGFX1U6gMY1V0zbvfKzXl+HR1PyFDyRsXFsP0yuOmIVPXKqwLY9k
giylC8/lazIHPRYkOdxpTRV34HPvSKGOk3CIde2k6EyG9hE7QyMsgSTcCat5aS1HK2Fyyt6lBKCY
J65834jEqYGl20a1Tu7aeB1G1cwqy0qnLPdtsRy7q8xzcEeEmHOrmysPsvMrqfbsl3yRQF6NKt2b
zUtLO08bmhvrEkt2CP/31k1xALennfY9JMxOTTslrMhN8pbKzQBpPaSSXxoYpkJRpbQ/ybsYBWKw
MHDUvhqAVJm5LzAsrQ+DfOu1Pw2jWjSEVP+/H2yzRwJD+HmL5Qb+/nRbzv1sakeVtFc0tRZ9kCu+
QuskChdPywcfzurc8ZD7Tl7c+0U917x4zhYXxeFsGUBuG7Ops+GU1ZeaIniDehrKdQh6oe9M4UA1
XuNwZLfYWTBbhdDX2aXqEg4yvE6ZE4oOlFEish2rvYC4n581IqbZXI+h0qNy6ljnbzfcCiWTJq5H
XI1b/3UA9T1VxwaUtJY2QBQE3awLLL/cxoXlilyCqDUVkTw8iedusKv3+md8h7hfwdxWQkzaHmGW
lYv8Uhbudy3zbxd6tgt0o9CXicyFyi8YpTD/ah8CmwiT0d+E2iPN6uyKqNGScY47noxOj0LTVZuD
VV///RL6Oo/jnhmAvHiVIfT94jQgG2ONCUGr0XKQpfc0xq7RblPzyRQ3nqouWuEoBfBPnIL1ddva
3ee4qHzvHnm+IF9PBqah2HUDY/LK4aSVh640uXnlavLOJEXswpI/ZyjM9QQdCSJChRhh48ukWfby
zuqajtRE363kPWZ6gblOtHc5eQxoQES3Fu1OX+U4Q3buAAqCTc5VABWml5eBgycldCq4/AkKC95X
nrTR7H3rh/CRqDd9venEazUgyRz7Ur39UFQnNci/MF2vsr3XtnyMLvGb9TM87a8vpKISo+Gj4Dh7
iXS/KZspSxLMjtEfGfU6gyImS1dTs52wJ4v3SfkcKtsJ4LvR3s36rdDfZeazbf0gTaUTgz0LOvE1
RyEEi+wWmIbESbXo0DCWlV2nB7leyCgYB4d905gcMXoL22udvKJsrSA+gB6gYB+/IAIgQXxBS9xy
g24zyHMALLbKRF/Ghl9+07qT0SynFyN4mriJBjleLeSfLC23KhtiqgeLLu1512N0bO+YWK3DS5EO
58fZXzcLwhEuSTPN8KxBFkrdGsq+Tk7xB0jSBmeM4UeDXK5zUg5PaVn2G9Hf1MlhIguWgJJVv/QW
0Voi5qNlCHHgkXvm1k/vovtJwVFjoSpXxUUfl+9KfhUeDWmPJBrMady/78tNKY9i5PUxJf9yoAW1
trL6NJH+xe60EPOjPl1p/quausrwOJErmoJu8qYpM6QnzAiZgB1PdROUd7F3UDimtBP2KBrdd3qr
AWlTMPNGyhDucqzrGUrTWLvm1sqfS+DJnvIva0XC2bAva09QBcmKS6wfOdP2LoHl9yKpD/nkMr4Z
8DivHeYdJHWkNGk1fni2wdQORMSdTi2mFvXmkEwLX3H0wO3VvWE8aaiVT749rIqH6oSKUrye80+b
G8UOqRg2yQcKnqzYaUwP02Au6WWaTnFtQMDJ2h8K+YE6E7+Zs5xUb031lklXffCK950sJAuf+FX4
OP4xOIGjCzeTDJyHWVKHq4Q4Hf1+ZxIyPeLhYDhGdVLLjd9sm516TYgWNDPm7zHkEc9Fys1kGrLi
+Gwqbk3JY4crIT9QAWNlBkO+2ULyWGi2cNNljoWlf4NbVMgoK3Qj9S6j0Kkf8KFJjiEOlWN/wYHv
vMf4cyUzC2FAr0owrs6WiIklk2EJJkvkhogHjqJXJVhIpauBSrx0O4KiuRcWRcuaK65Mu+VbfcDd
taEoMTYhj4CcTqJjLvRr56q5z+uaObzM/6iR9c8z9pdulXLCm4xCSk7KLPID7Gjeik3kbRh9GbKb
r9S7/A2yvRPsItPRbCwj02Qv7xEf7bRNfoGPdj66//NqcIT6VM2RX3BWvoJiZkUT6clJYs4RrVEY
1B/TsjhaP4YfM3agpB/WDfPj5SWpmPrdtkyz8O9PPgMbFSTZ/pRqyal0zRUyE50wCNQY5q40lmiz
5XSrQCajcce+meRpZY9/YYrZp4hDFO5iDmqmVD8WxGASMZ/tyX7GID4dsHPTfmAKC/IgwwYfb2Nz
K2vXIb698c9Y/RFb9SKmeEuND0l+Gbv/gBZ7Xn38eVMp2GZ2wpyDd7aJGpIQ1EZpJuBBwXGWms8f
CaXFLeWdJC4EmyHLUnEl3TbJEymXsba+TN7W5hrnl+Lxy1Wc166e34n1YCWkb0hPMT6t01rsEbr4
N/V9/mL9aLE/rOZRS/STAOCZ+5aUzsR7T0wtHF3zKD9j2PBKNCm+RfAUSbchL2KVlYv60eduLmgh
62whPIfBojexfDl0WNEXTmuRVL+IrzN0J7r9H/jgn0FfX77Y2YEeJm1hqamRnMIP/7XYpG50TW2C
e99BX8fLS1ZR50jbXx8Hb5DKiAnMObrXNWLUyo2XELtkblMCNGa+JoQP9hKMC3GDT/HJseN9B9ij
2DBPBjomjm5tM+4uVWfn7e2fF2MqiiKD+OjotX4/+ORGrxorAuuKNumJygQaij8s9GfDNlZYiE0Q
Pi61uJc+81xlX+mNlvs6N0DcBumyPYjlovMc9FLCfb7J3Eq7za4uWbvylnyzfHGLwIiKQQrOnWdP
WSsHodHqICUlmOwkcG9rHUvXmHDPXjnxGpkKs4NTvMfrpF6SuA494KovFt7PEoZMNvwc0itJ+oHz
hdWsBcWmEBhTB2p+gYlHrUKP2vqJ2xVkQK5I5WiOsRtfhTbPrj21b5a2VaXdqTJvdH92lPaoB1BD
1rcqOLTMavcDGHTv9PB5rCxMmSGCo6VPBdyTnKdvV/SseBMz/7oemqPfXKfdlZlp5M/xCcOHsIq2
FcG9Ota0CaWTZzmmek1k0EQDnj2VSreRIGfW9aNa6HYnIhlOZDtU7yWxWKT9x9S8EB3te1zvuB1G
jMFzAjp43/yPLFiPcryQzcVlBcq55cu8+jT+QS/I84JhcLb6/KjPBNlK0tOn17B0Zakk3OTYomgg
vmi2xkN/RbQqzOMx5mS/yp/GJ0VfYDZQqfRY+7a+ibV3ErK8TVhscAW+WL9+szf8eoWf9e0vp2vU
S2aQyHl6EhC7vnXU9GP/KosowDWCwJ2uWSdvATl8+ooQJ8W8q9tnPSRmZe0xRMeUFMLmItFYP+vA
lBbJgIbckZoWk+CliYN0OdNt/75BPKfGfN5UgDKsakjIZRZ+dlq0okSuW+DHJ4K6ixQbKOsHQ0E8
jbJPdnonkiaxMiS8iphvLEpqNoOOcCFpZBlviFUh5tRA7Uh0mZs8Ql9vHvpuUcL7vJn9msIlYgDW
mJ4zwaF/RA51RIwdKtetdE80GuFx69q60ER+smbPzh7SG6i7YOjpc+v7+zZVGWlCfogZnSyU2neS
Q6MLW50OoVyRiU1TYXOGu17uTPGOgNWLmslz/cSfN/WXCzgDAMRa94UGE56TSPuMgxS829QtNsUy
WMIjrdTrCCdk747WYXTHBMI/DojPLNKwX8YUrZotk9vMLPliINL8NP/uzpw9bS0yItOIuDCo2xbs
JNQxJH34awW65mu5KUGLFygNfecSa+kciPhyS87qgczL1aZWeCaMo5gXRcw2YH0jF8DgthRiWwzf
xPo6MQjtxKh5no14wiJ7jPfRyWCGgNft5EwkzjKU88pbFVKJP/6Y5+6k6Y6ux7itqKA2vzKj+/s3
5Fxs9+XKz44CySxjjJy5Z/0N46v0MGzqd0+ziZVh53fRT7yUt8XVJVrrd72wJqmSCPI2QwfnZy2D
0D6KNZ1FjBXJXraNZX6T5BvFeg76hyaHfLdrmkPL26acUhUmiWvAzU0W4p3nOR4pk+0Vw6Ei2qnm
cwRnRTvKFpuJLcqbv79B35UoM8FeJPuGoLEvA0ilbwddIfnsNFvEbFhMJonkWw+qSszxFaNiitSV
ypyYVMrZy0izp2Ft9Ju22KbMndkVpGCemV26rjN6z+eD+/W6zt5CU+virCCb9zRdT0/QCWZpf7E0
fgjCDhhu0GGKzlomCbPeRfWKt8qIURWlJzM5PdtA1biUofntxkQ65GyMYdAUntP9/bgxqrDmJfBe
erc8KGs2hs6FJ6ocGhde+RaiEfPr8ZGWY/n3T+lchfZ5N1BOKTCeiIVFO/P7pqjXc0kXlekpfEC6
wYwnPlQ/UaHrGZ6LawGeEZxvQHHk85DvLVcq1iTjBdXKcyp5LWSHcrit4u00bWLxWMiriF8VbBRf
WXsd5J+VBJbBXU/064X9/Jw38eXSz3TR1WB1k6Rx6d5L5wh4YafEf0G+h+PnBs/aHvcsovUYU80S
gtdeuIbb1+BzUNg65ln3lnPpZkrf7vC/3s2zWqRS66xNvSKlv5e30MT2Gikc/SLGQwTD558hOaiY
dQYby1rSLbZ09s2aFwIPg9BN76ENMgKZSU93WnDtQ5aj4WeAczWhQwQYelXvBG8XdPggutAUYOEW
WE+wWOE62JnHSHUh+stAcSd/b777w1rXnLFc+p1DDkXUL9QHyExA45hN5nwy5jhLaISpzKyOXCiI
RwIdqwvtEQqTj6a/X43CKvB2NRP0GDvt+6DFaah3A8Z3yPaPZefy13zwJTe8I0d3lzJaQoGirqtg
TeWXiyj+iBy1C2EtdZu6us2yE5kXRJdXCpfTHhkERjeEUNKyZTaOgMVs6im8S9hV1DsfyrhQvVjK
Y4uebBBOPfSlqb9puk2eX1hM376DTKuZI6iaAgvnrDhoFH1sW48aTUMvCnFtVR27W5AWW9801WJ2
WPjQAbi28xD1kuHTd735PCr/94efbUm9qXhRX/Ph0aba9CtlN/wwItvfZrcCzu4LcqRnBzgSEUgc
ap0qWiGbubAPfFej/noJZyWAl1qTHwxZeoLuGFjXPYktNaAF0cRKtxT7TRls5WDra4+9uR+xyfNO
gvdUD0tOb+o6zOreFFycsQtB7Rzpxyg6qginyJLVm0OXntresv/+itVvejFuGoxiCPffGMGp9SCH
UpqmJzhCTniYHMXRmNnne1m5DaY3vzhVNFKm2yKd7dwA+zESqTCzNmZsjfRcqJJIPcPQYUyQP08Q
Y4A/ezR/ixEEPbJzxKvFS+edjNBtNDvo1sDGf/8d5Hl3PS+8fvkOxvwdf+kMxqC3PM+K0pPJew8L
L7DjbSFA/N/E8q5VD6KGHdrGxx2usjX4w/ni0Dz4dnbDf7wtiI1un0d4imO77Mf/vzfi3/fXOEPh
kqBpPm1PT8Ub/aWBuRfsaDLL6eh21n1YOSg/e6Lf0EliPsQRdeHefIPF/fp8jXnF/nJvGqvUgjim
r1Ov+Pz0tT9E7SKi44ydSN3IVHyJ/9yXmP7ZiWeLt8qNcKMv1ccAcJLdytuJ4XXRXZFsO1HnRKv0
8cIFzpv5+cPj0DZQ3My5S+fHtlAHtRY0YcoQrXPMD3ArOVgP5bZT7yfZ1dIro3AlEtAj+BBuMdrQ
c1t11sFUvp34GwNbFmEnPEfaYw5TLF8Ow6pqnOHSrO+7N3tm8sHBx2Lji9eljoVJ22Rc5kDM31J2
R4ZkmsPhIftLhINqi/bxhvxRNZsZ7kBW4ASqAP/IBEZ39HptEANiYwic4YDS35i5k5tL4WdJfi6q
tktKNukT3f1yW7V5mEuJS+d5VpFYgqR6Ycv1Yj25Noxt5t2Iwcarjrl8xS4yBTvUXJP2YH5IMEnE
rZccSnUHlmmIlB63s03twOyPGsQmIbTvrntGJ6vJurEQqpvzV5tTEIcVxCLL2zPJTKmVkbUkW1lG
l7pAIllpS39cEsDHUQXmXXkHjJ10YZkWN0mpLMLa7aXFCHEHrd+AtPUD7nZP1jqntb7Mb433xLBT
be1rG2sg1naNafY2uiGx9AnPIqu3h35dTg5rUtZWIWugW3cYyUTwL15gk+sJ5kWHUkcETnppRKpf
NNwo/XOHbC1f8q4NjSMJq79fzd8egL8S1s4OQMmMsyEbAdTwKXPIfZyn+Zq6ZvfH4CRpFqUD6Zyw
Pjw9iNiMjpdQxG/7hV8v4OwQjE2rjKN+voB2Yc5VE0QPqOHtSs3TBY7gjXEjC++W2zoyisGgd7lJ
PbmE/m0pPDe5DX3072/JdwUmLDYU2haCPka1ZysRTZwSlvGUzB2MVtxFw20kUgvITgjGtUmc6JZE
NygeH8b40mTvfXaN+5Jeu4qtr0GkExvX/guX9M2m+NslndW8ntWbZl+LwMzghsoekYw6vsQN2H1L
jzzRZmUMvIkOkEgktD3vrSTTxGLUhXcA/FNCyXQ3SFb4/XoNw6+1RoH8KNz9/VV+t5Z+u8ovZbCv
eBQbMzrtQ+lz5Ol+EmzS+jyiAlsSntPQLXScDrbCuP0Pot2/2fJ++Xw0eb8fHWXUBmXT8PkwcTH0
HGl/3fJlxKJpzqUhPXM5GwhB2R+QCEGkfALLfFXJLb24hs7d7+YmRYdzZoJOmrPd6NlrZVZD2Xpj
CzaePSvUSZF3bfb3dbuPE6SQ6zbfic1efG2vAkc7lBgQqC6+V9MBm3BZPrTNSp+OaXSPKXoWXiEp
jqstgb6hA7Xzx98/te9eQGyzVRWmBd36l5mCGoME4qwdnUptURcP2bAjsxbJBTqV6Ak6ITJgMULT
vIOn4kOSwj1mIGoRG5dNMpJBwTxs8RfO/7/ehv/tv+fHP/f9+l//zZ/f8mIWxwbN2R//dRW+VXmd
fzT/Pf/av//a77/0r+viPbttqvf35uq1OP+bv/0i//+/Pt95bV5/+wNOuSH5je17NZ7e6zZpPj+E
K53/5n/6w/96//y/3I3F+z//eMvbjJi707sf5tkff/1o8/Off1C3/vJ85v//Xz88vKb83n1FpO3r
+OU33l/r5p9/CJryD7ACHLUNU6Z113Regf79zx+Z/yAq15jJWQjvYNexkWZ51QT8miL+A4KrOv+Q
9w+LAcr8Om///Jn6D/7zzBRnhDO/PsYf//fb//ac/ue5/RfN7DEPs6b+5x+/b1SQdEQmjSZadKK8
SfWyzraAURTDefNUXCNDphF7engseqFZBb5RrDwxqW5LBlhg2xfNHeZz4n/qh78+2dIhYgC6W19m
2bnedKraC7IrqCNkXMC08l5sJ6W8sBfPu//556CPUOgWKf++8MulLidqygoVlyRcpjuFKsSMYVRS
WDS1TO8s4qeOqVoGFzZX/Yxn8vnE4ZQzhSIMGWjt/NZ6SoP7VRRNrlAFWrSKGFMhvWtDxBVAkl50
32eYuSz8EtWzP+TFD7Vuah8FRKaWJ6movZq4hEJqOcr6mpRpQ60hRA4lOsa4093eHJlnxWUGBcMX
MDQ1SPdqtlWtjioUEzXSZEar3QCFhu6+iwfxGPQcj0pXGdu8SQHIqhbuVDy2T2E0eRyQsKrRG/mh
2b7WSKeZapUqITJCG5zaIM4PMGeEH1HHXiPVpfCEJQdxJnkV+K+11Ui3ScN3PKR5l3prtS4lp1Ab
/RBX5k+hN1CCJnE/3Zd9e2p9kFdqJp/kcc8YAYVG6rKxwQLGC7AnU9VmG+p9+FI0FS2Mpyjb0CCY
o5WMZGX0Ta7bVVeqSM9VoUnW4fzvVRGHtbWuy7Ru77OqLxumRmWZAx8VmfXgsb1713LZVsxk2F05
87vksRr8ioFkK2kU0gTXRK9q1MAYyLuIcUnTNt6m1RvxJoSMoLqEAXEPIEy/xGJWvsiJqt3KXU4X
3aOmF3iNdpne8byGatI+jHQAZE4itdkRsVk7kjpkjphbmDSPwDl9kEuuoPTaPqllfd8UOkZXakMN
VfhZsSpaswbRiwKQllKcWL1pI+6jscg3Q+XjC6LmCJDiTuHgadADt5P106cyPPhCkn0URTrb0AxM
nOVetPNc6GxFa2pHa8fgkBtoWJXWDDddG2OfrZYKWKZQt05ZdMGSbI9sD1FbcuuIJB1bHUXUY2M7
7krFxAm9mV3E/RGXxTqGIi2I5V2joPfz+iJyJsuv9sYk16iUo14XFhCcx+sojcdVSq6XPcl+B+m3
z/P3qYOkoUliNLhBKNE0Zl0HeDsYre/UgVCJj12ZNtioCpMZXglmKV03QqVchV6HHEjpFOIW9elg
SQEhqiEKwaD1NCq9dDQGNx6a5FWJFK0lp9GvOZGUyg1jXMFDA3VQpPj1iQwE8UbqZXlTN5IJbb6q
mWY0qvCY+IzuChG30lYc4KcVTV1vuyJqf1ZRJdyIpVUfW6UaDnKYxB9j2RBLYZXGg9KTAK+XPSPE
LpAI0ukScwdXzlopIsroXp9pZty/YWVKJfqCumyeU8/XP7wxl9D9qEzalHhU75lAIeXqczqICo17
KJnYCuhmveunSLgXSW11pDCgPakqbFN7pO1BXujroZDh+3RqdJUmqrGZygI5uZAAhqWpd802j46R
v/JWG3IP2CtX6zT2gp9+WYY7xSgHW/Ea62hNoCymr2DG4CesYVWHARfjmuDITeftZaCMQ4bJrV1N
aLsGVQ5upk4PdgV7/fXYFeKL3xam2wvxgB58rFEuiNjbVVXWbRU1VHehHtd346DMfaHCWlYGAfZH
aqK4J+ISbx8xKK/NGoalnjMQNq1xItq86K+mWK5wbBm1hhs6KvuYlbaTeyNdDUqsbvqxyB7HRESU
4RMUeB0qCjrnzjQTgtx9E9W3lj8WQiat26qXqPuDKcHOtE7XsRcPuOoUs3Q1ttrstS7l5ode6oY9
ZANJKex3TPgSXQgea6DJXdpV+mJS6nFZ5pLv6twUd+oxy8vF1rB7IZiu+lHnzQgl7IGKkEyQoTSb
vSd0A5VYTaA7q/HOaFpou9GkEE1dKD+tppa3QaBKy6io0quhatpDVpbx0Yob7SFiyz+y2ORdQibG
ZhynwiErkG1aZ8+KW9/botrJtlbdZ1tj9Nth4eWWtZfzplv2SqRvWqo6xzQF70NsIBiGSoOcqQRp
VzPJv1Nr87aWhvz/sHdmS47j1rp+l3296QBn4jYlpaQcpayszKq+YdTQzXme+fTnY7XtnaIUYlRf
Hzu6w45yGwIILCys9Q87T8fxPdUKtO08zziEWoy+WdiCYBG53JSlGX/j+e9sbQL3fihG9aGp84Em
ftoYr3VRhOt+VNwHKHj9c4xixYOUvb3XjbB5yFKU+gyBK1oQQq8aSoAU5D1QhA2fFuBguhpN3bEH
KuTzqBQaoDa9KQD/D9Zz3AQCeqKC6oRfqc17O2TJ3h264LawikMsEAHKZCIeu2T4HjWi3IsiSzdq
m/e3TaZS0o9quEueb3S7wMvA0Dmt8txr+qQBqQPLrw3rmda0+BRorrGNohE/v160q8TvFe48V/zo
HNel7G5ARYwATlaZpvy0YiWHipt1z5KE87OhduXeK7JsCwiCE2ryGkhTIbdDjB6BEoTGV1Cp1UMb
QK3Kk4zeuijjjTn4kD3MFj0Dw6z3CBK2t5Xuo7SUm6MJwaIGwymbyF/7fTLdsiUkxSw3vM+FHwL3
LpNgVFddLqN9VsWgA40Q3LfFnsRHY6xB17PXXhQ7TJ4jt7a+FjbKvI5WSvRQY/GWpD2tj9xspi0w
6vTQNDX7XOlxk63toJZ/xGoJlpkDBda6NeJXSClRdmuVow14ZsgssaMrXkCBkpnxVxU7erfpndJE
3KroYY2iSQCithgGDT3wRjjoO5IFUEelNExTwbYAR9NNrf7sglFHkyZQnHdhdkiZdJZXHISXZXfZ
WGmHJAsRNzHdIKIz34rim1K7HuYmNFuLdZuprXorVfDV6D1Fzm3lj+XPOgbyLBIHzT41lsbdaHvm
axWVzR05hvEclQX1i8rTYUEmgQ1aGTwX3heaV9x5hMF6n3S+q9+UGOOG8OExDVlZdZ/CmSwbn/he
Kvab7RViWPl1Wh5r6Zp3cO7BxlZa4b0OvoZjs0wb1EeMgXi+JrFXb+20c4KVG+tZvsNuCCSW1Gzc
pduijcNVZ1TDi2a18ikmldOpiEcNEo6Sk7lqZOW9mqGm4JKQG1AKy1Sk3SbW/ODohW6815MxM3E0
l4O/DsKwim6S3gW3OJiypwRRFfAq+EcESHy/wjVszHI6qa3FRXsbCid5LJ3aRQSh1gAcG6SifOK2
T72NkjnG15wcBrps2tHKGkoL5da6yRPwR5i3bRVhF7g0kTNaK9fOADv3SZy+VqGrUx2qQ8+8t8o8
AIWl2WW9ykoZ3w5Gkd+TYObKD6OpsmHTara2G5SEW6EZwu5AepcCzw4onkI3Duk6K/UI09jHbaML
BudWl1nwpHWmcidjgbNFrFlfWlBXKLDV1fjQK4NZ3ki26X1flvazQyp9nw1hC36xVKtN0VrWVuTo
uWZ5O/XBtKq5S7PK7G+C3JUQNAGbbjC0E/Dp6jEiOJZZChcydSQIcImOn6KKehU6df8nFzsKO3pO
pV+vnH54HJ2KfWOanYkCkpLCZ/dDllvRi2ql1HrZ3XqeAy5nCHS+Ua2W1GDqWmm/xjwY5AvRLixX
GB/TIjStjM1vWI7b3dhZ0BIXNLu9E7WCdpmfpk9gpDVEKWoTV7+o4qxBEm/QYCZ1eAtJh0D8ZLGH
82KKSnwXQTqkrHZM7SLZQxENdqqHE7vv2gh+A4XD96DQdpHAEGFAM/cWArD5SRIO6L2EWv0eyTr9
PkZquKtUB6mIoUlQTrPjd0MNjBd4EyPEp1JVimavDD3cHSEzzNOKxgse7VI2oNYidLj9uKtrtqKl
VXdZ3Ktvhq9r6Y2peUE+7bD6qy5DGpi2272PsRk+K4mgy9FBEyrMsH6UVTx264YTqO6s3kb2iiPT
Au9XMQnVK5+2nFmqP9wqG1OQ/Fnx4jeBc/O/YN55cKSNjTzHECJuMjr7vDObVZGi9f6hKvDvd/fH
d/bUl/vwCrWp7KvgpHH0neiNZ7JNGVQsoejgP21v6MnTIArwaFRXQ2W0f2MF/n8t5n9wZv6w6me1
mLtv+beT2s2v//3flRg4Sf+SjoFh638KMPzhvySqvtjn2FQH+MP/1l8M81/cr4D/hTlV2H79Q/8u
v2jGv6gjQFXXaWeiokS76zeqL9opSQ9ul2VAKmJjTE6OgN3mzTskuR2/z43XsbLXwRDsYDF7SbPW
zWBnBTZR48EsSKy/8vcgfK3rz/yHtv4jS+5zB5y6/6bZFSxJqqXRAuSEMteHHfvrp1EsMRG4dCSF
xjn1KeKR0QatdF6H+o8wAcWKTrQx7niGJr91Nv4zEg9K0Lqckl8eBh86iE6a8ETzGMnnq6ygou4i
p+ZVHy9xf2Z93F8jGZRkdLAf4GUozDDnDyOVg/SUKh/017HWeKeXgtueRFbB0CALQJ1oKtiOXHa8
f32/fJSRoR+8zLG3+tBpG9H72iZvovqe0k66TjwUSBJDEX+lphTWrddh1lt4Wbft5RhtusinQ5UG
5k3WdGiXFpq19j3UdTIvRp27y91O233Y7heCzGkxb5qeSXuTrQ6p2GRXzXYTUyrMvtWUV3JazDeL
+8EPdxbqbdWD2T8CAVgYb7ZFgJJj+WFTNMRBg4LAvAXY2blia6JTj21vPJYapZTU8g4WyabI0uP1
uZ2W8X59OszaOJQG3w9folmThzpNGfs8F1/LPNk5vXOfQjPMecrR67KM/Ob6aDqBZb77EYUQrCQL
qelyhrModJHknV/qr9Ioe4xdzeA+zbxgE8WtvDPx1HjMmyrcOxkPwRsaBnhTWm35GNU8Gm5alYrO
0KXiLita5d1pbeXZa9z8O6csWOWyGdDK9Zu9Uzn1XpSyvs/UzthqRSoRSAIqKWO1v4WHqqyjvqer
HuRm91KksXyNeteCQpe5EMga/e76rE8vKXv6njg/EtwmaUQqtLPjkdtRrvuKNh5KEX8yLGWvaiWM
wiUaE4H149r+GsaZaEzUY/n3nIDXdQUvY54TR3Vsk1uV5GWj0z7dXJ+MOoutv4aRMPzEpPCPdOCs
tN33XVG4me0dheGr26yof1ZOMmwSP5OHtErLW6FnOoAv9wdvxWY3BlG7chQzjxb20oyN8PeyIlTh
4JKDH6LxS/fgQ9SRo+oGfk+VJDR70vzcVWROc9tHuEFukj5EzUnP15Fv508ydbsHGZTNAqNNne3n
vxfjw2+YLYYnTbdWU8M99FkcfI55ON1bsfVTbekaRwmYIMUP44es7hVSpLGqoTt6yUMXxt1dOfTO
wpJcCBxcKv9dkV/X4ocV8WIqvEUZ5MfWyMmDHoT/PaYTEAMEXtgEF+cNC563E9zks7xLtc2+MQId
GLKEvVFX6qMFOEwmMUKdGBge6HpkGzt3i3cr7NHFtSkLIc8vF37HtLz/l/79ewvov44VcOAzCcvB
HTCTTUJ5SCp/a5Xdg57a94XSI2Rh5m9+bwAhr90n6RULp+DSWeM4I5hCpkGgnoXNwAobV+tb51BG
Hp6zevbYqkvneXbt/L23DHqmSFmQ386vnbw3g84vBnHU0UdPwhgil4H1NxIDLlbDiDmSOVz/rJdn
9X8jTl/9w/4ZB20sO+nJQ5lX75S5X1oLLbrrY1wKhnRZ/zur6c8/jKG1fC+7C9JDhZVrOzz34WOM
UMT1QS4eBBOVCORssJdwZhHX0YZGqSohjjzP7xrTvvNF3N1Ukfge+Etq6hcmNIVclV4d5+BvQM+H
CVFplEVXV+LY83zXLGVjjemb24/xwpzO9jo4P4MWpbTQSZsAV6cLF9BJCOpgaA6l0aEBGQ/WfZwW
vNkj53NnNCiHtNqR7eKtW5SQF3LJ86jP6GhJgJS2QezxQ05H73RFjalLykPsAUuvu+TeCeERo0DJ
U3E/KvKoyvybzNLXdpBHPQFJdP2Tnp0GFBm4x00A9Q65ytn0/aStjbwA++c0hyIYv6ZKsg5iXAs9
ChibUAyvY0O2f33U8wDPsFwvUx8ZKSu27em8Y9Kj0DRKho31VeThoeLV1SHq0k0A01Bzm51H2VC1
gkdp4XaYZd9iuBvXf8TZDpt+A7mZrgOioIgyOzJDmTVxEBbZsUkRiFP0EftwLdp5ZFC/PZABc5+0
WvKX+IXv/rCV88rLOwfpqqNTxLDPgxYRJI3SqVEqS1fVhTmxixiLt55lYGh8uq4dDwVqNLl7GC1j
ayoI1cbuEauvJWTv5XFYNjJOofG+PB2HSq4mUr320NDs01UnAm1XJ7DKqMUYC6t3Fj3BSnEued0C
QNDFL6HyD6sXV3Zm0BdIDqnMvgRq8aSZ9UImOcvWHTre6vTSkqqBud6ZmbgVJz7tslw7yK7cFVa8
x+/qPu1wPEdWzc+G7fX9cJ5iTeNNbvJSx13mzEzIcvTEjpQ2OZhB+KhW9m2JUVLVeBunVJ+Rl8cR
QLWOegFap1uim55/udOxpxj/YTmLOknVAZDDoaO5utbBNN1avMOA5neLCPQLY+GEMRnRSPDUlIlP
x2pHuqCKmYpDHboV/ViNIqRnyB+u6hXvXR6jNVzrvrnu6lHZ2noHjzQIPWplkb/ptdG6C4UdPlCI
EK+NVxuv1z/DpV83AS0ccBagqObc9cKL+rDu2uiY88TdphEeFzy0ndtOTYqFUHNhg00qcILSCcI4
/HW6EDL0KnPwPPdQBqJ4aF0lQoHPRbVVh+R8P4ZFpSK1URnfr8/w/OhwZlC2MSn8MMv57ZLYbtLV
9lge/CByKbla0YqWlPl+fZSzrAAsDlB59jQVEcov0+Q/7qgotbsGEu2hsIepxlntvBRlflR6S1Mr
Fu6rCysJhggNZZRNJ02U2YWpdKYY/MzWD5WZ/jBS42c1cFatEcdLvyvUjZrmSw5VZxkC8/sw5Jxo
KyPbHow0yI6KEQoElftHNSz+BOOCMlDwXtbtzgmxEbWXNLEujQvKyXRAVCFRNN80ltQLjU2pH0qr
eFJjM6D03D+GWVesAgvYdNoqX4sIaLWDFM/1T3pxaIsCMGd24qTPVrkYq8rxFREdkzz7idAa1sKo
kTn+NtP7dVY6X/Q2/2p6w7DwdS8cScdCjQl2GDuXDXW6ldIucR0/MLKj1dUPWRevnQDGVdi/XZ/e
hfRjes+jUEVgAu82L8+4ZWJkjszEYWyLe2/Qt6H4QXlo1bv1c1F9GpocQvRLnSpbC+aogXLE9R9w
4cgQ+tHt4rFvameyGUKUXsKFE0GyhH2TVNpjJcIXD0exKvntMgmVebJMx+Y9j5XHPMMzuyr0nS7U
QONbiComPTK0jkKrKv95fVLnqSQDaRREuUR10snp436IA1RgSiMKPe3oCx8BUg/lka78Qx/QURb0
wvEXxhawGb9cH1W7tJYYI3KNIsI4rebpsFZUIDdg9dVR3IVt8ub6KpooQYvolt9/zYvga9LRrW1K
v145NVa2vv09GekUttiv4uYEeNa3/8ii8S9jVDLg6KW3pnS5iSKx1RNUiBoIrVncvhSF+eQHPcr8
tf8PtoMxge4wymDh5pKFtK0i4VBsPfqq8xDr41uKj33nIzAilO/Xl+v8ZE85NzhNFao6F/MscfNM
0FRu3fsv/Xjo3WhjBl/TYVf47418rrJHr7IX2EjnAdtSpwsWx2IOGnnc6echJW4bHwvRYxYN921U
1JtI942bSlY4tPsV7dM0WxCbPo8i7ASKvVTNyTxsZxZF1Cy027BRrIOXZD/6RFnn1YgGuif319dy
JinEh6IqD3zmb4M7GH6zgUDq2PnYadVRGXTlRanKu6az3nrABELBMTlHQS7zy0+1wCSojR6KEaEw
0xMbx4o3tgsZTyvbh0aGC+WzC9+Y0MZGwj4Nebt5cl76cdU69KMPkcx6YBcRklR1HKLbmCXZPjLi
9rZMYvOd0zTuWhGN24V1OSXR/VoXEquJvkQ0556arUucyk41TF4hTciNnKVcWvGPFC7kjUvJKB5T
sUkw5oh0e8szf0F26jzpYUySLDDHE+rcnO1wM8maQK+kc0gLt78dBYpzlSyX3NTOo87pKNOv+BDs
+mow4ybWu6OssmdfIgQYZTvRWpCflijJl4bCh5L+L1UQNIRnEwI546e1OgRHXQQvSe5+Df3xybOs
BytcaslcuBgpQ6BigUAHfYszj7jYjryqVZvoWA0OojOq8ZcQMNULNO0Hu9oqeb5XjQJR/gLb4T7f
eX3wOYTHeH0DXZgxwpvsXKDe9L7mmXlrDHbcN6537MP2KPT2SU/MnwoIxSoId9eHUi9sF5K7qXJG
1R0RtVl8Uq3McQreIofBTndGmGw6xDNt5zXxv5Rgn2MMKJL2KW6+jcWtj19LIDDBypfK/xeOLPV2
g7NCmk79c/4r9Bzpgq4fDnVZad9cHgjYGmFD5QWBf6gy1VqLHJhx5yrOavBRv7u+CudXtwWsnoYz
LVRuh3ndlTqI5o2hOh5GVH/WoV/vRnXYw6P7U7baXVW2eM60Cx/50phSnZrWrPokcHh6gvKws226
s83Br8GVO0J9ySqUJ3R86w3j2S5iFP3xq/z9idKXm6rrNOaY7umgSBnGkcPVcbCE76GbDp1JG+W4
H0HkYvNaWlut0iXPMs/fXB/5wqXEO4LWNPRDx6DFczqypmSuLJ0yPgbCHbCYQTijAWaxTTsgPdeH
unB8pqQW6jfebVP19HSoqHHQDeMpe8hN/1tjwi0c/QogqOgAfaLwc320CxNziE0U0Pjb9Lw9HU1P
qkgzdIC40CHQGipc+PUije+drMj214e6FJ4ozxhT4k7/nXLQ6VilhB6bprp+6MEkrjR0ENq4xlUu
QyrCfO0K74cYq+9l0R9ik1+gdZ+qMF0yJJi+1El3hCyGaoED2kKb5DVme4hrJ2qSwhwPMnZq1BQr
AbZ0aP2HtMrMJ50S3DrWkbxamPuUx54OS/4O6oKnEbicc02NcRRN7/QtxySpPilW5T4U2oiySWTr
z5VEF3mM8+S1SeCf5yG9jDZClLQe6m7hej+bP30TTg9GPRRvya5mV19pGXXgGjxe1Gz44ujARPNK
ejelE4PZ9p70NF4Y8GyHTQNSayQw0ZWk+XD61X03tooxoMBQZugBRzJw7rskjJ6MsBS/e3RmQ01H
68O1bqFFlyZmGRx90yzXdp48kR3XSWnfVurn6x/04jJOspDQU2lfz7eRyJuw80QSv9hq8XPAb4iy
05uneDvDHP70G2epubgw3txsSw/NgSJ0oB1jtHlhj9wNhrfVOnRv86hHyrdcoIifRaFfS4lVBbi/
yaptdkxCs4DX6jb50evilbS3gYnyo+LigeYt7I+zK3waCSwp9QJeGmeyx12A8HQ06NURfLZYu4ED
NNkyFtLKi9Oh2o0HI3cR453ujMILw9ZqeKMpNtamQGmhd/QoupMVxa6+EOguzYi2EDkYhx2i8GzH
g0IwksZRomMQgUZsWxUfXmlU6+s78Lz7xMJ9HGa228OK90ELaeFQweIvkrsC6CzI7U0RVw9V3d00
DphXSNKF/MOSS4KsZ/f/NDjrOPGgzemmOl1QG6ENEZQRKgFa4ey7yhk3Wg/3IRFK9t02ghxouWV/
D9UuWljdS5+SQogBPAdQ+5lerlkYXetjbnv0u/5ReN6bmbb3Q67e+yMwh+trfHGsCT0Co47cfX47
FpWuD4HjJUe/Su+THAXFpNjarXlfO0vUwUsLatlTwZCyFn2MWSEkclyn8b0uOwzN2gm36JSE9gS0
Q1zKcxdOw8WxHC776UaiNjn7eBX8S113E+041OoO9YJvet68JSg/13Zyl4/+o+blC6f80kpiPPHf
IWebdaiaptDVPj7mGkL3NtyOlRIMN2FYfs40ayF4Tb//5LJlc9pCUs7mooehPJtf0OtOZgXF9Obq
wSDUdzE61RUC1r+9O2xLJahwAiBBzxsknuJrlWxy85hmzR3KKE9O4zxgenYLcn3hsF8IKTa9ugnP
wX1z1uhNdCVvM90vDmHmF6shgVaaAi26Pp8Ldwz5CXUDlboLT/DZsknPTmuumeLYuHZ5p0SoTnsg
zFfSwfhFryO5wxrV3V0f9PwJN0nd42gOMZmX01l3pSxQv04Cpzo6emW+FVoy3CtjjKR05Ra3AySs
NYC98blocajh+QZ+KwjcFT5OJdoklvZsjgJ/6xzG1vUfdmk1qOfxtqGySs9ilq0Ku9Nj6fs0mO1i
o+nDi6urL42F41ckkOUY1Nvr4136xBTjgc5M5Z+zqn2pJZWwc5kdZdf9aaBlUZXVl+tDXJrShyHk
TAOh1nstkn2THcO4TkGCWRAxihrtIDuF3aUW6UvP7bkQbC4OOvWXAPWDRZxXeGXcNVrvx/XREk16
g3SYoRTYve9cO//h9e7C0Z+J11G9YjtRb+HoczmoxvxiIrMVkoZPfTTq6N1zn4SMntJ2fGm74qdM
kwfwQY6V3NZ9viqhZUx/2zcVOXiUwDdF5qkvv7tKvBvzFANqlGPKKPkWR95z3Wefwha1P/8bGfSD
brZ3gcs0TP/JTFjD2DiIynkaPP051ezboAQKYcd1vhAJZkIa/5kg06QaC/Rl/gjOAYGaVAGzI2I5
4l4PQwzcXKteyygctr7V9ju37N5TWCKbSjFH5Fj7bNPEg0DODaas2gz2KsphSkqDDpAuJ4qfveg+
fyEEU/ohLwadoWln751asazWChP9mPilgmNAE6xhRZXr0Ou8pbfVdBJn4Z7HFWcV0hZqBfPHuae5
VhQFaXKEhrZpzfSpb9C+q4eNEwe81eO1VeLPCerzUVeiW8RbYGXVjwD1NteP15REzn8H1kU2QJwp
hs4hKU4gfD+w6vQIIgocmr/XoORAq8cLQ3MgpTbYR0vL2w2LVdMLZ8wB2i+o/dG+oTd2mo0B6/ci
Iw/Lo9N+tsry0fX/NCHv9Ki0DsWf12d5eaxJ3+BXHWbe5Wusxm4rcAhHF93rNae7XLWO3WzdJNbX
pYmJu9EGS2WKc9AFlzn1iWk7TX2IeVUkU0aaH2VeH7sA1l1hlPtSjKgVCAxN4NG2OnR0x/IqBAw/
K/1C3LzwYSWfFSsG8E70wmfLa5eD1pWY1x3rzrobM0juafo1GrExsyG9GeJr0GBnmOrewoa6sNSk
ngZWupQqBJvq9LO2vVOUCVfgMfS9+r1Ohh4VfhdxtSH1wnU4YHDbe8ZSreJCqkZhhDSUFBu04Lyc
2GZJKvJ+dA9ug+kEIG0Uc7tUw4Gi52kGHmzh4rs4Hq8/hDOADNKROZ0lfFyhNXC+DqG1qwccRJTH
Sj6LulxYzen/Z3Y8Jw2Uv9sqxInZOKWhVWE/VuVxVPmEVjWaX+pyEF/7JPeWgvRZuYdvBmSGkjAX
JuZEs7EyzVDsLEuiF55OhYmlgp9uzD6Uj1kmlYc6QT8QmxGI2m07jq+wW5O1SEtMwsQoFzHhF38M
VBb+hUEYNdvTBYbda4cSGuAhLigiwhcBMTtU0HgLDFFUjMOgxqMOrxc5Su9u5T2qcCBhAXpL8I8L
7w7J4eXRRiEMyOS03z/UZwwnjlr4kj6XQmY+j8hKyzF7ogGJHJQX50+iMqJbmvrpQip36cvjEeRo
kjwTLN/sbVVUY+220GgOQaU9OxP/UBd7L5Nvvx0Z6Z6T6BCEp2fBFEY+TM+pIVUSgtJDjpBBW4XH
MnvWrUe7QzzEW0p0ZibIv/IAaWpsMB7htHzmb9Ok8RvNyShJ26XrPMcQOmhIRlEEDMLxfpCQhahr
USbv4HftOwLzm12W+YYNid0N/GDk+n3ri1VlOtbYLZIUSVe5qOXaQYGdUCT2Qi/qddaO2Gln6GQg
DRIUG4PSPl0yGxO5tkOUFOmAFVTV/N7uDHCK4xhlP6qqC+qbLJbJtvUE6NCmSLiJOjPAFdLFKhhA
wSfLhZJqxMC22q6HEzDIHGHVoSjuIoRNbppBtFsKDD0ZKjwWD3DtjQrAb1uYnrU3a8VdU7u2txRh
cP0JcPW7/i0vBaWPW3Xayh+/pY2oxqib3lGLPWU/hY3byNTKl9ipflToCiwMd/FkwKLigwLmlXMK
UGKHJjoyvnIY3Px9zNx9bdZPWX5LkoutuC+/UVLfXJ/hpUPBcQBbRp/3HDpdRIWv6lkf0KIrczjg
eDW1htJvNd9cKtlcHorUCKg0h2OeMrh9X8RS5KiWpcb30KVtY0fyEOby5z+YEnUaNB0MlStzFl98
TaO6kFLbBg2K54sbmKtBU+xJ76n7JxHeAtA6ISN5kc9TLttC5XPCrB3zOj3YeM35ftLfJKN1QBTm
1jOQN4/VZ5lUe810t2AZlr7fzML07wBgGzpkX0o4EH1nWYnTdUEg81Ie6l5HHsKsh+fMSFCdHPIB
jza93rWKOTz5Wop6SJjIvyCta1vJe2ZTCtShoyE1joGiBG+5Fim0zkSyF56iYgmsx/VCCDY4L/PL
d8rQCVk0KJ35q8XtA7T3St0+jApKQZ6bV/dWHS154Ewf+HQUIG8SYIcuJ/3VeUxM9VhXC7dFFwEG
+7oD+9PBXpOUL8Y+eXCKhVN7nheeDjdN+kOQsJtEqaxWlMdYVsp92NX7YDC2bojOkdUP33zHflCz
7KuFcMoC5vlCPjwNDZKSfiS1gvl62h14vnGCa2XIEFn4uXXRTz1WVygDDOPPkL73hH1rw9/+jHSx
2HGC6uv0nJ9O+ocZ9wA04TzI4Jg1xVSsR7JJ5ox+/RyfB9+pV8YnBN0PAnZeWDNhE1h5qXrHGB3z
HFCT2ilbEVl3im/t/sFQtMKA9gKtOkvUSG4d1Lra4IgIllhxO+Ev7yNoYoZfcjVYGOw8DpISiklQ
EQbr1H47XT1PyegXo/fFpaI9u8K+rxWKBiqky+uTOj9sjAMQgfBOLUnMH8SBVmphiM7awUAV7sYZ
rXuhBf9g75PsQIChq6fCbD+dC+zlJM31kr0fpd+6OvkzTUR1MESPGWfSrBAq6laG7m9b5Xh9chf6
HlNjxYaJAY99AveejhyRYsapk9kHR1UwaUU6N5psj7D+El3xpajabFOANOkDlJ+L+oumuwuHYBpg
FmXAK06FBiqWFDdmed5oay7RVgOj1Berpv5hodoV9LedcoyTpeT9Qoj5ONa8ZEdLJbIjFwO5LDXv
K3f0kb9v11akr7q0v+tV+Zw5xUuOP9v1Vb5wBBmXKjB4XrbsvGEm2wT+rtp1R9TSHDR+26ex7/Ye
cgAgib5cH+vCduXG/iWBAASdi3v2QdMIoEwmvWOD4OCnISjT57CWzfr6KJdCpgGmkK1q0/1GbOF0
mMwArDQYnTO9M5MSS3ZrF/e3WfniU6lLInHjYS6TatECnvHCF6RqMJUkoYTS3pmFTGVi7WulyI+N
9W6OoTE1dbTqT+qQiZHs+S9BvASim3k3TqkBln68RIgyKIGcwTZjz1GrVIEC6jS2s3eDkKL1OMar
MjeNJ1dHwTpQo24tjCT5DERM7NsY8Wmapxb4pNh/iPIy5Eci05sUmb8zm8zat1zXm8ywAd5ovbVW
hhCDubS8iXRorF034I7bOupClLlw1MgaebVDgiCQCe30m5kqZHTFqNQDj8Q7IsxdFoafvVhsrCrf
FJb3trBH5hGagiUt6IlORG431ZJn41lJofogYp5SL32sp3qdgaScBD8XfTJx0U48RDNFtY5r766i
DoZoOBRKC2dkQ413ol6iGBrzs8EPshEUnfR3QTxBqj39QZ0VpIpos/IxSbqHNMoRpmr/qsxqk2bh
LnYQGE+NV6Orc+TjWzR4c01FDT/Rnwrw/35UDsjsYV81oQVwc/qC2o3/Lcydt0aJPlEj/jl4xqMq
3S2y/puYeu2NV3Kn11qurm1lyLa9oxdrty2OshTBbW5G3yITA+/A/CMIcK7MkS+ulH6T5S5mMBXJ
h6uPaJT7n5FOaldVrn4LY4yTFz7T2bbgaQa/AZIzTWCEE2YRI4mMpvL8oDmY7fCUpO6tjBXEo6hz
e14EvZySr1LcZrh5NVnwYHvhQ5gbuMaXW7Ntn6IBocuAAIO91fv1Xzb/XKSe6IpMv4rrgS82+1wj
D9OoU0z1UOj5sENCLlvnpr7E3zu/AqdhaE0RyCZRgzk6A8mjKAn7mgveLYZtFTX+F8v3nUcFKbxV
UXgotcdG/SqFN6wNp803oqzMT4GVZKvr8z17t/JDSOoRrWDaoA9nMRXshkNRemiOMk/3TVz8pcqi
QJvPyYAVBQ+V02w9c3i5PuiFRWYoc2qU0RA9o5+GLhKVIvL0g67F+r1v+vqjWjrawi1/aZEBlVLC
g1zMLOcZTuGAche2Uh+iFDdjv9or1ueShnLYfKvFbVkrd7nALVXHZhwvtOtTPLt+zalySHZlA6OF
Zji7NFTEBInIsThocfPdDEpu+PC7a/Xbtqn//AdDQcEgyoDVPUPl2dRd0s5vjEMyms96WO2SsM5A
cWa7MMz+wX6RE2vXoHcwEVtm+2Vs4Z16SomeeBbXh6YJvW3lZeLLaFbA8KzO/oTRb7KNDXQLFpb0
vNE8rSn8JJWHBZHdmMV2he/c9EprHAZE+J6KZgi+axnSsg6Y822Ylcaq9RBUH1HoPVSa2q185Ca3
dRLEGyUAP9wPVv8cum65kJhcCGagaBwSWphTVNxnwYwobLtG1ekHQ3orUer9zWBZ+Y1m2N+CDgaA
Nnq/25JlJcDRCkC08CzOaCS23421Mw7jwQq0uzo2sAX3371MfS8j98UfkE/+/S02vVU5q78y9tlu
7uh5j2WbaYega25g5e7zMfou2nzr9+7n60NdXEw5hSMA6BSBZhts0iSIOrQhDzIY6hVXRAPcXbY/
1NgYb/WkfhN6pC/gJqaff/Ie4DEyPYgp9FNlBvJ1ekcrbiDBm3QhuIn+sxTls6NoB5EspeRniSRg
BIg4oPEmFNsZX0U2td2kFv2LCW4YBPvYwcNMx46lhguEx8lbu9S6P4/upyNOf/7htR+GTecnGiPm
KakPKXMdYYaEKm43HpDrBIe4ENkvrOTJFGcr2eWVSPs4tl7QK0Q4TxqfVK8c1o1b5wtH4PwOQSof
/DocSconXF6nU0MVKKsVNcqPRmkam9JulU1n+mLhaFvn25FuJS9EWpd0uNjnp8OkJExB53hAaowo
uu8r66vfj8naH5r6vvQnEcQc7a8hVXAOGaw4u4mlN+ziThv+H2nntSO3kq3pFxoC9OaWZLqymVWq
krkhamtL9N7z6c/H6sEcJTORhHqARjttKDLI4IplfvPWhwGkQtSetkLdx/eNNFSHTkfdU8iGwKmB
SNtR0eYvuH9IH3ret99K9K0fmUJ0L6mEKw7KsTr0OIY6k9k0juVLouNFwmjHjVgT6xJlS53MvwkF
5kNZGOz7Me8OU4vAuA66CKlNTE4acBNKXbQYmjfxu5WE2a8gQA2qK0XvWey6cBczEn8LEWB2REb8
mzzVjE2aGeajOeJgJIeq4lSyREDLSvXJ1yrc4QNJ/mb2cbhPFEGkQwFM4lQiO+uoka/eBZVf3qei
Mr5mbYGjjqhlOB+G2OG0xho9+PKinbuSM5+fYGiqy0t+whW4TeK6OIUds5KqRZOtVKJj0hcfyVis
ZEtLpS+AYqC3mDyiAwiEEbTT+XEou75AiD/OT8GYNwg516XTjF7oZr75y0paHWxhqrtxOlT7CEre
Tps88VluymZnBmBi9VorNm0OFW5qy/ioj75xYBQjf5QeJli8Qjx6itB4zkKqvmRU1fvBrIGnSHrr
KEpQOFmLJUzlN5j8VUL8JVDNCdN3eTYZZsCr9amxUvxePl6QGfguADifQcTiIh9OEcqMLcuvebwU
UpHyUmVboY12mjX+vB34Lz9o7lDgcTO1gMxwCTNCciqapAKmJ86V3k6ajB4d5q7e3l5lYU5LZc0b
nLPC/wA1QQOcv0HNQIvbU5XshHyHrDn56OsOH34DkhGmlaXVucNVZ269wkvdmKwYs0S5dGB8Dztv
svrHITaaJ+gd2ZsyWDU61kPVv+Vxhs1mXrfhA9gS4Vjm8ddebHAeTvOCv9rTvrR6Fv+Toq2FI4OU
7/syxDwZAdtfI/4D6NU20z8kUpZNOVngqyrkX4WECcHKTX7lKdNUnDkwpA+y/Ola+MeNEGJ0Hqb6
MJ0aSfzuU3H4ZrMSM68sMQvqkA3RINUvOk9SXMsp6DpUpEC8IOwSb328lG6/xs9BwPmVTUjGpWPO
gJgULDuxbRXG48jU7SUY7mOadloj+bY+7nMxeTSZ8onvRhKDUivmHvqemHo3eWtspstvA6SQjDAZ
rW4kPpehBwRG0utKqL2oOYpgPa6f048i6LfkAF9vb/cycyDHg3ohMiziW1yuFFr5aORxJZ6EqvRt
TcDmSW4+iMLvuYWXFi4KY2QeUvpRf3tcYNogmgOuWQLZeIGQTQrdj8pgmi3SWo36acpeKg0Xgdvb
u8gaWIU7xgSOzmjpAkCiJWqnDim+NGPlbXxZ3DRB9Gy2xUpBeHEw52WgkHD6AXBZyzMzDnM1rkXB
yYtyEXxfGR27mDnmymZkIsjZ0ZyXQV5g5ubQQFgOFv0o0AN4OdlxxjUxNNvW4Pqj3vpCx7BrggeM
MBB9PDRC86gY7+B1H1OkwhI454rebGX/vZVqGMJfJT93pRSyQ7YVIaOjfKeb0VGevpbtnv8PBCY1
zax9YWJIQpeef0BQniEf27Ec4f1SbFsv/VCN91x/QxJ9Y2EC28KFnimUWZDt+ZtieU8n+q5KXvgf
6bg3kpWgfu3NAmujcJhbmRfAjbZJyZ060Tp2Y2lswqHEVJF2+C4o22LlEF17u3RUmBrTAVRg654H
9s5rkJ628upI29M/iG0Z7BMZB8Hbb1eeIbbLtwtE6lPCdCbxLzOAmjvci+vwJY/w36mmQXDlCC8B
QU59d2jfPUndNlW8m3PBwGyw6BiGzsVBQHaQ1zafQ2Hw8VgVwgdBLzy7wj7jfvJFJOQbSQXIkTYr
z+UiSnEcERHh0MPnnYdK588lyoRGVkLTOAYdEt9NJr54k74PSmT3hIr76/bzuSTlz8tRvEE+Z9mL
sbpmJdnI7ecdkaJHgyKXWgFv1sAEvxv8Vhs1sEFQDY+VXiV3GkqmzwqK3q/Iq6iuJ/ZI3XID3+lK
k/Z2GoQedmVx+tfjivknzpxu7imQPoucJtK9Ip7qQTwlQfbEFPNLbUiH24/h2kPncc85E5TZiwkT
mvtWVsWReYR+vwutcmcq+TEJSdsjvoPba105+LTYgTGQ1TAuWLYfvHFSkyRX1GOeVv0ekFzjtLmq
r9RbV75kHd87euvkv4xaF5/X1OVRzvjTPBqxFjtYYGFX7Ze6Y+C/sbLU1Q0BBJ4JZbOIwGIpkFDW
ZDAhPEqlcKgQx+gq5e/jEq+fK4dCfBbIWnzFeRlYYaoOKsCPXkTaWfvlTfgfhcPKObj21GZlFJRm
QE6gfnz+8aE3lUx+gtBeDXLtXhjD7j5prfYx8/POvX0MriwFOtDiDEAq41wvnprawyaLJEGBwz78
8qt8oMUgbk15TWdm/smLAMgUTKF/zUWtI6JzvqXG0Asxtir12Bb9rvD8xtFmyeo0bbYjqbATFAlq
5MIBz4b/4mEy2qHMA1dwiQ7yM9T6kzL3jiMEgI3Zld+a0jTvmZBVKytdGTXO6GhEEOYWLu3jZYgQ
1TwcYREffbDDgSsMWCUKvMJTDesVa3XT/zHkw2RXeOi8FfwpZg3FmjjCvMjiSTM0o89JhkmzcPkj
uiRrJy/DeNvs+oc4w5R7soLHitE4I+R7tUtPf32CZiM6/P1EcFEXHHlseSbd8CrzqGphTl1TvgeS
9Nzm5r+317m2L1R26FQzLGZ380n+owYpJwuHnLwoTlDWUfCKTe2nj/l5n2Ehz/eB097m9oJXojFZ
OgL8bI26b5mRjZqcCqZnYVZV0VPMRPzBmY8aXzNhgm9Qamsp4EXbbYbjkUyyQzLaC6yUFOhC5htR
dpLl73JbPPMllFnzPOSVrdftzPjV/psdggLkrvmEky0+/lSYSMtTT0dqDseKIc2RhhzC6jTUNMe0
dFgbb1wJNqQU9OJpPVDiLSHfnWDo3STF6UkhzZGkMranLjoESvV6+81dPSoMTc2ZCXTJYmbY6cWM
c/uTKjUvVtQ1uGopd/3YPYiF/zhpq8ilawvO8s/sTsGMcSlNhp5DUVfz4L1Vi4ew9Z5aE79Jq8VI
Ww3a1K6NZkUu6NrhZMZkoD5LsLlAZEE1R3TRCsyjp44MpKSvddLC7RHEQ5K0K8fkalwDVonHKB8C
IXxxTgR6ppYQquaxzY/kmved/k9hGG7S3qXSe9p/aUaRmmNc4XRd3SJCiHN7jkJg2as1ciFB+l7q
jlM+HWif7DL866rB2tVivr99YK4cTLqB3OjQ0WcUxfznf8QWX/QED1n05pjUkRNkAPlSrT0KipGs
XLdX9vQJhvxssNN9XDxJZmy1lHg512DSYbhcJXrItKfMDoMXDA7qvWuE7StwUbC+Igpv6HywvyWS
IDGavPfMXj0CnAwfS3ypTlbUpNtCrms0YA3/QZ3E8K7VCv+hmMbMQZ8d09++wsgoLrZVnDmT2olO
6sXJbuJu/yEqie+myP6uKVVf+YrIRZijA/NC2maJ1JEmeAKAcjhmpra1AnlXJMXBwJ7ADgZlJ0e4
491+7dcONnIgdPdUrmwSoMXrMIZhUNW5H1RbQ/EGzAn3ojJQyhfisCdgvlVgtSDWWb1rKp8iRGYY
+F5U1Roz+9r5Q0GetpBIjnKBH0iTEGyHTxaGe/SHFksfeRx+KEX46/Z+r50+UiCcVhg7AntaJGGx
1vexVNf5KW0aNzZw1kwVt5MixTYk1D//i8XmTHnOLRk6Lr6pkveGaaSOnVpbehiUtP2uLiwMzGBl
20NCH/P2elfyf2OmeYAPofeMls75NzzoeWqqla4c2zqjtR7V3k4Xm/bvu0FnqyxmY3FPx6CtwW9W
OV521Uuqvd/exrVE+c9tzH/+RygyOg+ZLiNukRmunw2jj+yShjAEH0cqUHcqrA+a9nsaDSuv61oJ
TucJBCmuCbQll5dzqGVeyzc5HdumBDCStGKKxSmhNhf76qeOz8suCzzrUKPlwrCkGzdxbpX7RBJF
2+vMcYPUxrCx0gyOnkVdrntB9feXHr8L6gvB4dMg6fzZqLHhV36UVUel8F9rrGBT3B8RRnw1lG6l
H3ftNUDmZDZEuT9rF50vNfgjF1ompsfa9H6FcrXVVJwfpXg/NRU+mO3vocEhfizllRb1tRgIA5tY
MJ/kCwzv2FZC1yW6eByqYeuVAwibGke6NPAh2VgvXdznK9/N1RXJNhlwUNmS757v1POVMR6kCWWk
wExDW5GH/B9VhNTZiobnxmZdQa4dopXL/drzRbzfmBEh7HQJNM0NgBhFacUnNYSSVqtQgbAtcyuG
kFM+fh8N7eCp5sNQpisLXwu189yeQQZNgoswUcQ1hjojodbEQO+H1AzR1yIYGJbi/rvySV0Lt1z0
zBgpkOhKLCJgWiTD4EstaJ7I+N3TO3ooo8l0jEmS9nVWSCs7uxYA6bgDFYBPBIRoEQCp5FW5MXv5
6OXc1xrSUwdke/qVVOnqpkCsAALHvedCUqf3ukmhty8dR2Qizdx/i1IYB9CQYZY0UrjyCK/uiYbg
PLChTFnWYL0UjtNkjulR7T3499prXPYftwPuf6SGFhUzF+Iseo5GLD7x85b/CLnYDkteYgbJEeP2
CMfPwrK10jcdTWnFnTCoP4wUU2pAtNkm1dTUoeHluek0/oOEyeB4ipney500a3R0NiLt/j0NXBwe
88hyyiiTbUWgeivj/DsdgNYVWzyp60EGYGowIuzUPHaSUXjDxgBhBBxk67iItzhMYJ7r45yhlvmw
ETv5jeww2w5FGzDiryc3NC08h0fk2NHW5g006Vsk0Ks1IrPYqGnpP8gRrjpWkGExq5eBHRe67vps
1Ck0QXWM3hsdrcKzGqwCfoZpoONNE6X4awuZPeKmaotDkjFiUEqnDv1vvd5njhV0/zZCe4+mt4ek
Yj2grV2YKC7KDe6e6YeZ0BkDj5jZfcd/C3TzLkrCAkCxIDrDFAt2mlkvkd4fwyH71pfRC8bFOhY1
oeGo3XSnWd2vkVTzYBSGwBhw/Ffv8h/JyI009c2/SSZ9D7Alp6sTOkNnWU6oVt+Q0AndXKt4ZY0W
g0MVv44BaEhmR4/0nO9NHWuMou6ZqY6y7EQ51s+FKdjDNOi2YPaVXepVues08bXAOs0eJy/YVlSR
8IcwEhAseXBjzxdo+WVf0nrS7bA3cieS1G5jeZl8B3gFYx8Yonah8wo4F0+YgH5EfQA4KHpLE0t7
RLlzxNNSA2vtRV/QYXnLM0vEJJ42cphVjzK6xagUROUB1+/MrVpvols11IdyyEDdim9+q09fJrEE
4jGGrwiOPQh18wS3OXzRxgZmK0agViF8EWT5vs/TR0ZKtV3XSu4o9ai/FWn4HSfc+uQNfrqTRPhg
KdbIL1JgxfsUfHwXRdFmMCWQU1p4lwTpz6E27jz4DfPQaxP2Y8C+2YTBIOzgBUrmWlaDE3Ve/T3+
m6klTTu4u/D/L3pKQRriWA5G+egPDP5to4jzg1cUDbamOc3jqqrdTpPWxpZXrgaKPx38mEUjhmH/
eRxA0sOXciuqjprZAbMpfSn17TgytJ0WGWv8gM8G+yLqMFhBs5WAhODasgEv4X/rlxP9aqWMq6cg
KovjFMjNe5zXwc+xUaUnPW+HQ65H2mYWrq3suqyUh2xQ+8fWGBpXbIzgrvTwG6vkHAETYYrdojGF
u14vin2Ce7OdNlXgdr0W4WjvCa6QyeluqjwGLHrjOdwW+kNRjJ1bp4gyJZn29+I2c7P8fyPrIltO
I8hK8JW7U9OZDp3zf/ywWkMZXgI8GQLzJGcAPxOrCwktmWm6ZRS+dpxVfRvfuFMG46UGKafn4VcG
40iaF6bbG+KGoUc0u2o/N8QgaQw2AijplXTq2iGiDcr0hmx6dso5P0S11iX00VLtGOoN0T2O4V5q
CVCNOPH+/nJEhZVuIWJFV4RHPIVqpIzK5BQ1jIHrWFEAW8Uri1zdz9xxnVu7s7XA+X5INnDtzizl
OMn1tlEqrhzry5TJX1Zu4fnvWXwOUND/d505E/jjEjY8z4zR2iAvi9MfOhZ1sTCdYi/6jW3VL6WQ
3bjELA4tFZtvcStIxvb2D7iSaaAhKwLJmK03oKuerz+N6OUMghyfOiX47deci/C/0HoCdch8j1UY
7ADQO19D7TUt6AQfRYZ6xFF7W7eCe3sXl+h1eAGsAPZqlj1EW+t8Cb2VRgFFRelkwDxOougEbH3i
ymDuLzXvYl2Ce4Z7Pz6DpVo5KfPHvHyD83zUhIpLErWEYqHFMsieiaCHFGQnugulPfYAYyEk51X6
S1b697q21ryTrr02Ml5LAy3PWH2ZIApxaZVx7E8nYOyxnVvSv1IYbm4/1KtrMFlkFIABKZre589U
0sVywsgxOFVBF24jekaYCvrDl/+/VeTzVUpx6BMyg+yoeIULRmMk/7m9wpVPmWbxPNEgz71Uw+xB
6sm94fsnMi7DKcKk39CQB3AgTNrK13R1qdnXdx660Z5ePDI9VAy6BrFw1KMsPNF4Ne8M5OsPfaaK
K0tdeTt8tpw5eS7VqZzPn9uYAR62BuQ3hq4BtzpRUirD7vaTu3K0z9ZYVAh9WcTRZIXeEbPl97rN
XmXu2rwfv5ay1jmZMDi5tebBcG1fdCVnwRQ0dC/7Z6I5iXhz6MeyqGTXKibDlYxKWHl611qgKCfA
NAPEhBv4svwHbloVZctLKsz4wRuCXaQOW6Vqj6FgHJAUeSor4dkEXG/DEPh9+7EylbyMGWg7wfWe
9SH4iBdR1y/lUrcAVBxzzO0f9cZX3lFykOHfaZGLod1jIzoV6opN+YTtVuvmqoQXgTl9wwn5l4w1
w9EgP9tmGuWa3nQtkU0z7UmeHrL8N9Ak1fo+FV1vm/5z3r9PWPNAas3uM4HM2E/2fabv41a6HwIT
7pQKsibppdQFWonDZFi7RehXtqoUylbvi3EXa6VsC90YuilGODg2CoGjyU+j1KZvcgvAagjiDzns
n/xRt+5BVhVdVDm6HKuuJBU4kxnI6OILUD+2nRxioiHbTS7KXzypF1EHEpOdtddEOx8ZWKniruys
f+XndHTzIgVqJU5UKN8yTyntoIHrBlK6dpiXt9sCEXa7LN14N5q2MZ0Mx58Eh5JEy9yuhnsRb+mv
VKiCdZHtxWK5MYtW30SW3jsmYG+imT2G972ZekjWSDVP8THA2UwcYneqP1ThMZpdbC001bDdE5im
QWoVBkGhblJwgQYeehdaw+AWqYH2xlRbO5kNoimSG5sikz0bLEb+NUS4eIOaTOwASkycUbZGWxPz
1GEmHrn5WAdbQTfx9mksVPoi0bObBCYjuIIfIz34By3GoEOkAnKnwpPxkBXDL5hESHeCona7cvQG
Jy0tCQ7k2B9yU0ReqMnGDVbZOABUkb5hB+kXwOqNW4qZ/igmEXr18Mg22FMlW7OMPFdDYmFLz6Z3
AWBZDAOGERpQzoPOm+ZZav1k25Md2BC06odJ7sVt3WeRG1NdvTYj3StD9SXbbBLBLhT8vn2qMg5V
rDnKFIR3SGCrR7OOtC0IInmrm15uZ/gMPiW6L2MNbJSuX5dgcfJaTVw4A97HbLTtoiFV2405VndB
rBQbeRx8RypTkPMBeLIyq7IDw2oYBoHluUUOXq8pjGhL1AwOfpuaTpcKOPpQJ7jyIJZbjEdLrN/j
Elxg04/uoAreph/18TsWSKljMQ9z5cysHKsCgK/BQYEEMrROhA/1xh/ibJ+XqJ3qCqqustAoThBz
kaRkHk6kI79HeWG4Ym54djSIjdtqabDFS608tIy+MSZWHswCPKpY5cErYvcDxpWy6oSJ4O96T2vv
6lD6x7NS9Q1pb/3BoFVow8WCvoDen1tJE+NjQ/HssO0UR6AxswuhxcCPF+uXsA9LN5ez3skAdR/M
MYIkSwVsQ1rVXRMei9N2w+jkCQRWeVCzf1ta2G6aBdFGEkJUavMm2flmljh4UHabQplo/ph58Sbm
WHxG+A9spLYZEIsQ1d1UmBgDtHX82AJE22O+HDxFhFl7Ekrct0IOQ+eroY1bp4UJV+dvAqTm3HLo
Jo4FAPJ+NAKUOJtm3xhiapdtn28whh92aRioe1/CDsUszXhn4uBle71Xu1EkqwcKQv9Fn9R6n2Xh
r6DG0VsfLcVOqjAh0+Nl5BUGZFZXOOLUtI4+xeVmEkdjozYKnFhwlxvkT5GNLjsOhpLIG9RzxU2e
i6MbxVbiVplp7JWmgUVqVth7pnANtDpGyzMOlOf/Q3sCY+dYQV3LsPXmdyau5EPX7lzuJCC3SE3Q
KF7c61odpVOI+/uxyZMD8wVb9B5G8RfoVNcye1uI4s3t20i6lrT8ueLils/TRkG3ehpPldK8CpwY
YC1HLzWPmuo5sTl+8f3gXrP6XZlER0NrifDU57NJomduFELY7d/zmSQtEmrIxOTw3HYq0saLhi4e
lmGhhppxDEuQebYq0reSab8e1ckcGEZaqrCh8YPoSy6Kwb0xGBVVRZu4vpZOB1+s2q2e4P1t1Yi2
TOTyr2E+GDiETIItjU3qGED6D0oijDFtDr853f79V1r8KJWCTphTTpimixc4+0LrhZCRNDW6Zg/m
eGhCH1f6fpPK/k8/EX6Xvrerhmhl3auvkVSd+Qm3MPOs84RQNr2ptaxOOzZT+isQsmdByJ+0xFw5
n9dKrRmdTB8c99ZZpmCxjt7AlMuqlLJAmraY3rWWPRVIBdiK1Zf0CrvcaY3Us9u+GzYDqIVHZeib
bVB505peyNU9Qx1G5ncuX5ejc6HJTdQbA+8Y1JZgN22l7L3CZHAkZuZKxqjPhcjyWM4qCRSwSM2y
3Pm+R8Hrc5kq9mTRvRNtSwS1i+P3EyIRUe4OSVNqj3IYC/9WodZ8s3Kh/DEFXfNlEvSoscMQeQGs
7fBKSwaCLQLoz9Yw9W6SNdlGxQrELlKzw6YRd+8saiew6TQHbKsMfNGeEIqubFkv9wI2LINkxmAI
yybbjmOIOLaYS1B8ayRCt0HYCZ5de57qFh1ablFafEPPN2dsGag0uZNS2gtlnvn2EIEPdHstLSYb
4q0fOQTigKtUDbc13e1TF0TKySsGAxufKejdVGq1fdkGkp1lvnCvq33xouAzecTuQn5GHwzuHmCL
bTTmvat4owVTfNRPSGx1v7mMWWv0hZXi+zNP/+OtzOUPsQvuDOhk5DuX4dIsB0MJkyY59Y20y+vo
vm0rmEji6yhHNSMIFHAFeVMB6egm4wmQ1kaPvTtFEPZ/9dV/lmEiQhq0bxFbuagnasDGqp5L6qnX
hH5nyck7epg5rYjEIbN8ilhwyILYzoY1A6plKfOfpZElmonzDIiXHdUWs4mpiWXxmCYRvXMz9BmS
FLO0XVy6gHE6u+ikah+o5fhWiMT0WiPJvb39xYf4+RuYn8N6wSibNs+ioGkN34TVPSmngR4IkESG
CBvURv+ukv9cBUoKOhjgaWeN7fNPkIktyJQm00+aVT37ufcYwzGzxyRa+9bPP/V5HcI3/CFUWmcg
x+JTTwLRyLpKKE8J1I9NbTXBt7LIS6dsa2Vb6Ua9MsK88vTO1lvcwJ7qq3USWMZpFPoNHKKNGuqh
PbXqmh3Qou783NjcqkJsgV4IihrnD7Cn+CvVYRRPetu4kCmOfTmsTPKv7IU7SJ7nzJD3kC05XwIb
JxNqVaYd5UJ5GrWnScnvFWkFjrK4Y+d9cNCQZJq7sxjnLRbxZO7xQMuz0xjXc4I0c4LKMXV69FCw
OXSkQUAkf03Q9dqq6LmqjKzA40JVON+aV/gYn2VedKrz9DmNBe6ZSv1ZdMK/zFIf6lZ8ZPr8bMRr
Hcb5713EONohn6Zn+GHzfZ2vW2tSUQOOgU2Qa7+HsNhxYlPHK9rfZDg/G4yGVoLZ8o7/fL7YFAAo
AiMLonvxfElyLQnJj/RohOZBaSVEx3w3mNo7MzV2Y13c4SoXulZqMNtEOslcEy+eD/zFjmeVc6L6
TNZYfBCTGQY0BWXtiP9n7sZYcu4VpW92Rt2EPYjgvnm9Hb+Wbl3/2fEfKy7ebaOJpZh6iXYcFGSO
fK7A0LebqLSLnExGmLiT7yFX5Bq9FvXrJGd/H9pmOPn/2/HiHTM5F6vA4sscuLQbXXKFMH7nUnFu
7/NKAGAZQud8H81u2+dHqQKhTOurE09xMnmPTeDT9KLoPdxeZVHD/N+H+b+rLF4fivwBlnlsRjKm
vaY/0oVXst6WzQ+jY8ZOtXx7vavHZZa6niMPWNbFcUV2tAWtlQzHpqe3QhbwIIp0vzjFb3L3l0iQ
z80ByKdEowFP/Fm8KblXxFnkzDymyvQkDNJHInfoT6JRp9fJ2+2NXfnyYfWAQOZgIH20jNelmnW9
kEbaMSiE3DZC0r7YyH92E1OGyJRoxk5r8Xv++YtPz2CWAU5yBgqBYTw/IZoYaqnVhAEHsd7nTb5p
puQdVGFqGwqJa1j4z1PSfykE9a8vDnZJTxZkAmKHFxAwEICIbU5ILOpoOQu0NULxd96tJYyX28N9
Zcb9I8yDOvqSzlbF5Gg81v6l7sy7eLAeaNLe14L32ijKc5ip1IXSvRqs2X5dvsjzZecv5o8xX5CR
N6dt2520jPaqaL31ibBh2iGHpm3iT3r72FzfJJLcyC/MsPxFMEsRGQqRN+hfuMbuumSs7Crx51rh
TsyzrSH3eMmUcDLblXvj+i4hcqBIRVddXXz3Q1FXuaSM2HeXwbe+13+VsvxgWvFBCbRnOUx/3t7m
5WfPQ8UhAcYRk/ALsGJdI3UzgJR/8bvqR4RsCmrvxSHF2jjL/fBwe7HLyDlLqABYAGuGxP1yIJwN
rYrqgtW9SCEFr1oWug3xcuUWuJLLn68y/4o/zkkXdzETTq97qc3kW2dm29xSfk5Ku1fKrLUtvXrw
k/5Qhtobjhevt3d4GbVZG9oIoky4MYPLPl+7rCwv7iEhn8QR7cQh2pZ1upWHb1VefCXObAdL//uM
iiVpJIDjhURFwDlf0vLUNAYbn6Drq207ofs6quq/uS4+ekL3Qqq/xVL2nlnn99s7XYJ+ieGsy78I
4XQwwGmfr4uGnzgIXpqehPKLOFISeaqMIHha/ZRbPdho01cNiJjNPTkhdgaC3sFvPMSwQYk/urb8
kQ79WgV15TDPyRZUE1Ca0gUXQ0PUBD0ar3lJgy77DmRFehGM9knPptJmCBs5tx/BlU8VCTsSRWDx
AEU+NTX/OGhD1VZDIvmIJPTeJhR+9VSGro9/nsSg1x0szb293nx4zq8VRGD+WG9xuMS+yYbR6MUT
AECs3hi2+MHKlq49QbhkRB+ahwwOFy9VUsOhMaOhfTGTisRN6mS38mpGlD58RIY5f78hNJQJPpBL
5kzg/Ah5XWIySCnal3hAMtZXfNUW01Bn5LNKs7r27LgVZ5nvGbm7zALIxbsSBm77UnQBEgf0wLV7
DRW1Fq0UpGpv7+tKFAALZlFZEedmC8nzfWVxXLSqioNclXmVIwtWyqRByrcaAsibxhIDp0FN8zQW
3dpY9No2Savmgo6XR0Q4X1kA+SgovdS8RHX7JKFXW+jWsZaMvy62eWc8RaA9oJVAfp8vw6BLq6WA
Y9L4iLvY2McWD3WpZx8GSKLd7Yd57UiC22cZRBAutX4npUg9tRmal1CZ6OIhgWIHWXq0GlCwU/Hz
9mLXPunPLwzcMFory8pbHiKWq6TqpTL1f8TccmflNK1Uv/eDOjhRMq0Jl195YXNiynJzN+ai4xwy
v03wDatftLbO7V4XM5sJ5zv34xrc5XKlueymtQYqEsiXtrgnirhUtCkYgxdtCBR6qYLvYkuXukYS
/qW9OFfD+VLzK/0jMMZVjacumsqnwUSkKPT2av2Y+h/T4D1QxoRqsnLlX741E4wZusVzHAZ+OW/9
j/UM5rpGIQFf15lCJ2j3o2IvwKJU22992K4wSa4tBoYdJSD6MwiNzH/+x2IRwQwpIz9/yQPvox7C
fVZ0/3QD1jQ9LogY41QrMfnKi6N4maX7oV2Belx80yVQr2ayCF0glG2vjD5MIdrXSb8ignAZtLjG
eHWI4+rMjpZsPynTfbURTetYFYbyRdFi/Tt9DdgrTRLfqyIucVYd0NvWx2qFMHNlZfqrdKA1mVT0
ojcTgd1ImPMYx1xHpy7x/J+5OjyhW/q90Pytpxk7ZrJ/XSkhCAvWkjppFvdcvkU9HiEZK3L9onhd
62LXZdiiVTNrUc01a6f5wzq/tsHoYr1AUT2Xn8tKomxRo8uMpDw2YvprzPOXsYhfb4etJRiG1wbC
cu7e09ilzbXsX2d11vtBgWV2JMcwlX8Bg9jEo7IZa75yLAfF0IHiidRR9xJI+a5BLdCcMdk4nd7+
Jdc2i6QxwGQSCNKwxc0wIFM3NnkbnzI1Vr7AOaoeEpOAdnuVy+KM7c7tUTSVqD+X948u97045Jgz
lzV2BWo2fiuq/MGbFCfDsMgP4/tUmnZqla7pKF9+ixY6S0A8EQkB1rXs/bTAFL1E7asXrWi8TZN5
kyu11jH1Vg36Lq49cupZygUbUQQ8uY3Ow0yCUmmBQJ1wtKZtKdVsCnPILDpM/Zpx0cWeWICWFWkY
nx4V/SK+TFHT9fCpvKNuBMFLi5f9TlHi8CSFvby7/d6uLAVddkbKMuWAITf/+R+xs65T9KVm5RgZ
uZqT0ioJYxZV+qb64prZzZXnN0sFkO19lkfLhi8kjYKRl45/d6h/TbDd1EsLR6luR//k6+1dXTY+
qZs/ebEq+Qm9psW7KnVjCpRIl15jKdyIkbTDAn2XW9OhkCYcw/tHT1Q3RNfHPNK+trX+iBjLSkZ2
8UXwE3D5lVEb5JoA+HD+ZBl+CLFF3+XVbEAZITKdWne1qu3mFXt5Ng0oJHGzsu/5ZJxFtjlsz+i/
T/m9C/6f6YEDzbWyfx17WJtNLZZOrsY45Zlpt0mw+XB8pQ+dvEiyXS6M/rGKwvJrU2XJ3jK83kWm
7+9zDxon2LnOPurzEVvCR5n3ynnvV/Vr1NfNNimGGckAxsa3TO972GU+fAljtOXSG7WVNOQi9s2N
IiSqdaon1FuXQViKq8BMBLV4xe/yVQfvDkln//eP/M81lEXJhCefpbWTXrymwXjwG3UjJcIhUYMN
Cj172ai2mBm5ScF/thD5lHrfe4jVVtk/t3/H5ddFYcOslouNFvhFpR3KCbZmml+/Fv/D2XnuOK4k
2/qJCNCbv5QvI5WquqvNH6Ld0HsyaZ7+fqw5uKdFCSL6ADN7Y2abVCYjI8OsWMtXt7GT/1RzD1bW
ODqDd114Uq6dBmsBZWE+Y+K4+9Dv/ctpxLrsDVSuirdBjCvZDE6WGu69cYnfd7qkM2MmeoQchkRj
4jycbthfy1Bi6QqJYcS3spTEWpJGaNWMTIWijkwD6IHqplUSLDjE6947NmPCBA1VHRDqq2gyrM0y
tXO1eDPj8BGx4EeplU+d2YebDMWIDTHvSY6yL4XVoEBibzsP4YVo7FaQTCy8qbesd4qeYQah4nl1
cZDD6ZS+tIu3SEaZo3Pao4203n2zuX3G/7uGennGojUlIw6cArOpX30p25ReAdClghZx/EFHcsFB
3bTSv7Y0e9kCwbxDz6zum2clj7YTfqpVeTddjkRUCyn/zdPDaggpAbjIc+vRu6gxUlXmXpqieR76
eHQNhl9e75/fbXP532Ws2fVvHZ/Gqq7ocK7Hq0pWiH0+1cGXTP2jh9WKCds1skK2yJDLgyg2jtZm
la/v/4ab1/GvnzCL8Oymz4RUl8WbrYrH0tBOOnKlQTQsmMqc9/CjAj418wiZGeOz5z2idOi6tLeC
8i1FRsYdwzF4cjzUG1qDUpSv2fXa8vsIpZEenLRkKlBEWAWTjE7xMKR189hbob6SQtRnvD6jpU2r
x5Vbo3DzaPC2tV5pa9tO/IWffR2J40KI9xnWmZwJ+dLMxFHYgzscbyXSYlXWru79Nr0j3VdXCc9B
elCSjepa1cZMj4J7NpT/XML7+AFwgehkG8xaz74PoX2ealmNH/OTL0DEH0db2doVou0iUT/dt4Ub
Vo8swAQbmhpdxB2Xm016Y6D3BuTRM2E11qR8l/nqUonk+hbTIsTBYwNTz3UOygOWGFm5nTdv4WjZ
bqjmiWvm1YZxxccEWtX7O7rKRacEGOQkqAudpv28DSqXrerXfdRgdVq98aQSAfIYbZLWjIH8OmAk
GthWn3U1GP/5XgG9YqBhIimb8sVZEBkT1pDmpvVbSGNc6J8NWXONZFjY3w0PMiG8oBGecsZrbhXF
o2oNFLp5k0PV5RF3McQuegZTtVb8d407o7RMQ7UHKf9pK+8iWOoefmzk8qHlF3A5mO0hu0Ht+NJo
qiy2TKXne+at+tr2/nkMy0OvZpshNXZmWK98p9wgYrSJy/yHN46PUtC7TROvoljfJ3WyzzNpZSjV
Qv3j2q/Bm4HiFqTDfMernDJlqtakdsS9iZLvRt48GK289odkaVT4uj/FdQGVzPEzwHudb3m5WZRh
a+VvUNc36wHUNzDIKWwvu0+RPXypLeehUo0trc37tn19W8nzaNiQUU3ERfODz2vJZlS4qt6yrAUZ
LGTjk5Mk5Zf7q1zfIJJWtBEJCtEKIa+8/LxWFegC/E71plb5wByxOYDDVNRoZw4QCQbekB+ErChb
P4mXXN8N58vauD4iGCqQNKYu145r+E9yjfS81OujYPA977W97flrquV/Wk39AfPKd6dQXxK0hOn+
a8dxrJgh8XZD7i3UZK7d1vQb0GBHbJmgch62pp0SQ1zUJW+qshuZcmE+b58hEFC24UJUMFtpmlxD
JHWCo0zz4Jjv5a79LkzFkMAtaghHPwSD3OxNPxTfitqpHswy1P6tAnq13mRnf0XKXVPpdTTIxguI
91+kso+NnlkwOijaaujrP1VX/Vuf6GNBqAYZTqVEDiZuurp/LWhKbR/5qaW95NCwu2OjvyOZVbiD
KHb3bXfmA/5nIa4mZHVAQeft28AUYB64Ji/xMP4sIv/U9fJ7rMRLxDlzH3i10PRJ/9pRlxpqzt1D
WTAgldopqFifndgI9wAZlJ8Jmg4/C8np/hSaXD8Gqagfw0C1nnsmsFzAjcmuAAl+BCRNn1HAPKan
if7AszX8W1j78TuntgtNTjqCFGcvf2cTSHR180J6gW2OASVJlfZjtogLn67lXy/Cf1ehs4lnmloh
89KzlOZ1BplFd3Zy+VEd2pKJoYD41ZJ2ht6UaCSHCyXnmSv874oTwAJjos05B+AbaZqOjKUAwFf8
36UcvU5s6PdtaVaR+Z8l4MdF9YDYaF4UklIlkZ1eNV8gS4ldeMJ/y5X8lIaNDiA923iGve8tM1jp
0hJx383j5AnTKEfh6OfQ26Zldqu3jfxM3/sbs96JO9rRkXpY5qq69Gs0+4WqxK0Fp4YI8CragiCf
Lq0kpiytxMEwnMek/oSq+7pQUzdwmrehlfKVLKn/Vuz6OFo+3KQmwZjrFdl1anVdbsNj+aLJyW+v
Sl9Nf3yIoPNPB7l0ITx9nvgoXV0OFxzRzY0CtaAuy3/JYy83mus4dQJh50UVvodaSBodldxL1nZb
JU+xVv3wAAMv2NEtn8S/8v+vOfO2Dbq5SNub+otZ5O9o8xzCXP4kjd5S4jJ9pPklnDQ6pmILi82t
hthICPJb/2zEnf/oMY1ykJj73pVF6T0HatFugG7b7sBfdR2SwJ0qieaRDv7ShucB0n8/71+/ZOYc
e4RrQlOGzFEdisg18vo/kTI8VaX8RenV19QpflXesIMCZZN5pLn3r+2tx5RaDICEiUH7v4xPf3vm
zqwcyR+cl2wYHbiBTe1J6UznT2Ebwfd2qJ2Fx/TW5yWtAZMAfEe9IkgFZBnHmsysmgihzBFp+FX4
zrjBexTb+zubBWYfxwoYYaI5YZqautOl8cZt0qr1pEYhlPZpsPMvzPD+LIvme4G+RlWZ71VTfb+/
5C03Sw5FUgPoi2R+5hhKo/JyRg7DM/S9J9irHktc+f/hg3EbQVlM/BFXOOsezZqqyLXwXLb+58ps
HgDPH4LE+eLb5tf727llGxaJC1V2NnPF5lCWVSd1BeB1vZOck2fG8SrNoGopBtXbJIbnne+vd8vd
4GrIeykQTkRwl18sTaHX6kQMP4H/o08cRFQrN5B/IJi68ZfULG7ujRL+VNKHCH9+/e20DobEyQIY
YaD8QeCDOlPl9ujQp1by5f6+blkiXRmkKqdJsCu6j1gg29gkg3/25OqrHdjUykT9EFvjJ3a7GrNh
a7bWwht1yxQx/WnmgfIuieflWbYEdsXQwfWQ6/WDHliHbiKRvr+vhTXm1bmudHJKt6jfjYU+rsqE
x8+TF/zFre+EQTCdSI51zQxYNG0re5ocnoXXeq6nOdljj/Jaqjb1Iab7u7q/pVvuCTkeVKghhJ88
x+Wx+b4z1DhC/wwAYNhWRThMbFHG3uTTLZzezaUA70GSSuZ2VQBpxlr12t6Kz6qU+K5N96ZOi+9O
HL3f39KtW0WhXZn8ESHEvEPUebDZwZgXv07I7N6wzorHaLKsRduqQpw4LceFYPOWufO9yF7YF5je
meOVhgaOqagPGIWqPqsjjNe+yL50cvXqxcMK+PIDuOZi4TRv7pLy31RhUfmCM3vP1cofJ30OBl7k
8ik0CgTyrFo9OpXd7LpUHs+VGuaH+0d7yzgdvJUDBMDC6c922pZq1kzJ6gtqYs9Bpr8HunworWyj
COXzvy5FIxnEz8STRUFrfqh2JZIoMCpmyP3gwZKllygZqLkqsGx41kJsdG2Zl2tNH/ivmKDvIKVN
AbSfU7q8axkJwFfqHwI+YmNJguHDz16GYawFDSckBJQ8oXK4XCtTOp9GlAGXj9XAnfhFBK0bgEmZ
pod4oN2hsLdp0b1UyWtRvGrWew3KtW5tdJwmCoB9NYarqlZXuvE09jHcHC063yr42yeYmygpAcBK
xVGp/+CZ4KB15fBbEj4oxlnNHLe2CjjMATEVaGIXR7NHrD2mlbg37U9J9LlStE0Oc8H9L3ntNdkx
cuXsl5iL0ZnLHauSEQGAkxmoS/QdsenBkZRv95e4EVKyBnQxjGRolPjmwINCHRpazQUEGknJHQci
Z2vrMtLyTTRk2ntLMexFEmP7I3fi/icKHNW+Laul0tj1nZzquhYcsvwScHiTnf1lR7xBSZayyxcF
5agHUSKFqUhtsBm9xl/b3Qg7iQzRxP29X99JFgX1ihITddUrmqu+rBM4MGTxAkvMN9kedkJ4Z6XS
d5BRLQHxJqcyN15VQ2ibPQIlmddP8lSHZNFQuzMMZanzW8jbNGs3VrMdITVps6+TVtj93elTx2u+
JPE6STzj6+BkZmdqiEmgGTaLl9BozWMowSqS1Aq183JQhrXchrR90qhCr1kqmGsq5RFsBIw/2qnV
Q+g0eke0LaNHqQZOwZf4p0PZ2KhGnB2Zt+qfjFKGBceuh01XW90mRl/zTw2G41vt5fV3iFXlJ8lW
1B6NFqd7s2Up3BUqlc3OQJom9Bv1XXSwZEYar45bDW9QU4b/kaNQnGnhpt9LqZJhmBH+i6fk+o/7
h3PLbzHewVwHU2rTuNWlvel9AoDPV8QZcrMHRB8OVZD/jqv0P/+HZUyULcEOgcmao7HiQY85r1h+
UfviT19EP0NZbKpsWDDkG7tR0EB1PmDcvN4zPzEkWqwEPjpAcRw9eGO+Lbxgj7LtQqB4Y5lpfgoJ
EN4vupCzh1OKIUTxKnt8mcphaBuVzePYNwIFPCLw+wd342pOeZ9iUcagJzM/OKhp2zA0qEJ1dQ7k
Xs3DLQ3e7gsZiLQOmHVfuCw3t8beqNRgEVeRjymjdyb8NjznATQSda87bgEg2LTShV7KLX9L6EEp
iBiL9eZd0ET1FZ79DBhgPsD1U6mPAoCSa44GchHmqu78HSMrv2Dj0V0DZPz9c72xTwNsLqkTnTQA
YLOglWcyUsrRMhij7z9LRbBXC+VXCW3V/WVuCGQAHSUNJCf80AGchTtISzi+2snZGQy37qpdSWmv
t7NnA7GhlVRr/rEPQ4R5wXg8xbWsbkfIibbAeWHBZ/wFkb4hWotEVleSzxttemF8MPRgcKu4Ghdi
mBuvLL+VHBkGIWfCEV/6giqSjKbtxuyMe45B6hSn0A4X0v0b7xukO5MtT1gWRsou18hspx0lybLO
QFFdUJJbzckPDCVCrmitrMXJp5tbmph+Fdk0GbWcfeYxlpskF2lz1pzIncIfu9wtfOEbrwvKY1S/
gedDTjmHdOkQRtdG70FYwtRaHLe7EJ+dOcpOc74N1DM4bYjlzIdISxds+MZTasDOKvO2MdHEJMnl
WQooWgXOID6HwUoIGKNc+OSY+oGRA1Mp2wXXMB9XpzrESADR1STqx4zA/M4EIs8GJ0zUc5G2yr5X
oTuL1CqAMU9A5iesgTK8LTEQYYtxl8g688F+wssYhuqCV7zlPHCL0P9MxV0UTWZm5Out6VehWlDO
3YvOX/Envzza4QtqpbHzOjIawZDSwqq3fMaU5CJvwnETiF6eN2OrXpCEUPKEiTyu7USHQi2YVM6X
cGZzp09UNNWPHIDERKOog10uZOQy1UU1CE8R6lljUXuu7yDV2piPgKPOC/Y7vYl/R0fTYnhfWGmZ
fb7ucySpCYMQXIMnA/QrctdvkCAIF0HKn3ZaPPVMIblBF33OCn2Vh4lYaW2wlIjOD3b6CZPnoeMN
uSzjwpf7DeAck+pWCU5lBm0OSRp4r9GNlaWx/PmF+e86iPUBoCDGnNOnjEAvg7wtglPlp+1Tb2nx
c+aF3touO2/voZy90gqZko8EK8OnegjSBQO64gDjB6BSCXaOHAOq1/lrTjd5hF7OqM6ggtaK8jw2
Rz1BZN1LV8Be3VroK79bq/nxA3kffu62yXdY4xYu8o3jBpg5oYCZhuHIZ05RhL3jE9WYR687TUIB
1SlYKtRoN0yYsJJXjwo54+3zuLKo9LSL9anBVGMyMFQHibWGihDSxR9jgXKwderL3DWr8RjlxaYL
G7fufjqVBGX4bgwDty7O3hiBT91Btue2wSlu9pn9rekPtRFupOTAz04L5shRM3AY2k/alVfDFqm+
OWZ0SDT9MSzNhYObP170Aal9MoACZRwOYO51TDtKzMK3k3OhZq+5p8MzpESfskAVm74YXvthaRr6
ys9NKxJnUhqHcgxtpdnN8ILG1CGYqo5ti7xkG5Bte5V4G7UIZ1+bvmu12mc7N7Wtb0uyW0dLE/XX
tgLgcxL4Znh4KqHPbIWiCoyWql4emxyuHF9rEBUffojRWFTLUq/80OVK01P+V+ZLOpwLKw36oxRE
/b5vmh4+fthYUDQLPlddqu6HMbdgeNslcWicS1MPVm3iD3sYGdN/rKBOxz7pgjAKStsM/vPL38LY
4jAIuyiPwtrF4UNktZ/RMXX91li6i1dt/o+lqGhM6n7WNGZ0uRTIgVrJTb8/dhBgVrq0cpS3wE/3
eiGt2bCrVZVbOEeQMC7zHlS9/RW0OFZw1q2ScRZwWNW/qrZOP8mh3kIZBM77K24hMmiUAyq7PI6i
HVe9zBCQEE+60y9FFNdOYlqIJimunyb73EnYrdnHUZhND7eyh8p5n8koeAXx2jSaYeHu3lyLDiVx
CyOphA2X52xK1RD18VDTjS2t18A39ZVd5sMjgO7oKMfVEiBlDjSitGHqzjQkbVKig4J49mFTIyqk
wdHqY2wNyUspkEIZGWxZT5q4qzIr8xWOqvrkBIOyK8sCCtxEAZdfOcnKg7KOEC509owLZJv7D/50
jy7fe54+uMx5aemEcSCXByGHXtEUVl0f/WKAUjBAqNZDLXB7f5V5QZvdmx/KikgGcZHmsZKf9koQ
gJA/4q2RmjEsOE1y4Otj/2ymmeTaSYL+CYToC5/5hov+e11jitb/8iKy1al636fDcdTDlen96pK9
7+sAeuutYi69clcR8WyXc+9YOFHij2Y2QLAbKmdDR2bGDp8tT1ZjVzHy8Sl0QuW9KHPjBN1LtWeG
ELLKTiBg8+/HbSggvCaORsQYZ9btMWqnJEYyHjvVB/nDPPa71SjZKWMo/+DJhvcsTyML2KmxAP+5
jqng6pqmTqGUYcpHn9z6XwdO9qrYtVV3R2TlvgBR9EXqJlbggp9/ozBcwZXXL6EUp93MTBgIJq8S
b6KtEjpertmCMVHSMB6Pg252rjLYK9vPj05fOQvHemuhiSCWo4Xukz9cLmQmttZY4zgcM9sjeX8e
0CAuu6Ww4saNJKOA6YyGHQHGvK9qWlXUKGrWH/3IfwLI8W3UlngTb2yE19tigm9qHVzlS5USqHaU
qu0xEk7gelZoTO9qfc5T69d9S7y1GQQTgIjg9nTM7vLIMG2rV1ukg7Q6Vz4nkuy4uedl3+6vcsOb
A8GbJuIpV1A+mq2SFvnYSgEDKAJO1I1j/kqMMlp1Uknlb8GT3doQQFxyfJ4pGu0zf1mBX1frlEg9
lECd0dvYkJAttYVvuEsKo5P2INg26lKz/URRUcJ1JcNgmdkHBoEoSPtV40LXrLiGF26QRmm3dp8t
xDk390azmz4DswD468uP1RTh2NhVWR+bpBEPalQOqxpJ8YUTvPWxqDCDHOIikWjONqcFGdrTStMd
vVr2H5omEBsVksl9Vcm/2zZYZFq+dZhTQvmhDXSt9KqNwtJLC4LqsFW732gZa7/qasi3ihobz9HY
0P+rPf0HvPLtKssNaGVjaCoPklG2W6nPsm+N7KVfo3HMVrUyegc7sdPGlUjKCyqiBgiLfzLm6Xsj
XU/4A6LcmeQzLr+CVCVtqQyx9UbxokmLX0n3rvXQifZLTE7zdGJaCcaK/3JyTXNys5UMXxJxJRrz
reocd/D2VvastbAfoUDgqdDfbiuhnxhCub+/W1aGkaF0zgwsLmhmZSoo1r6DCufI3PBetmCJDzNU
Du4vcsvDAdkjqpkg1WgyXR5iEemBmpd+c2z86tz6zamWXvVUvP4fVkGKnsSZ6j+P9eUqWq4aATS4
0ABbECQWuyR7j/0F33ZzJ9guvKhgvhgDuFxDbbugaX2/PmrTfTRIRTZ61AEHBQu68HjfupmU9NkK
bBW0TabH/a/Hu4h7vSgG7n/dKO267ozvie+fajXnRQ3tJYLNW3YAkof5V1h06bTO/IBQ1RGag1Ec
HSdsUrcxvPyPIvJ8df8b3dgUY0a40Ukjy7gaHskTuWm4/d1R4mF1E++BTqMvJ+XUp76/0o0NTYPU
U3EZCC/ts8vj88wgKLNOE8c0e08GKlb/B1P4CK1IwxB+v+r+0PpBDNjv2mOgVV+mRMySi3e0wRb6
WTdPjMtDxsIY1RUZER+sCgMlao6UFCZC8VKsPFH/GXN0PRge/jd3NyVGFxHjzAxKv5ONqre7Y2Pk
3kPguNSM3TZs5IcKurcFYM2cg+xjNXZEO5eBVQLU2Y2lAdRnzPTXR9vPtKOO2N/Gc9r8PDZRd1Cc
LtkEzp9SKUmFGttYM6IQPsfFWE0I+3Ar1UhhBJWsbTKFrCUI2+jrfRu6dfbghBknAIVDf3p2Gn1n
piKuyUtFCelpp1g7uxzXTqVtyiDc3V9rssfLuJnBcN5F6o9QedBWvLTXKLM8u6lJVywglnIvAMjq
KHV7O0LtL8IWC9HFtSNjuQlJOmEl0JCb3um/vIuWqlJWelT4hC+MQ2r5xQNc98omUP2l+Hb+svGZ
L9aad2H6oa4bvZL6Yx+Fn5Ugh8HT0M590L8owt+iGpK7clFsqLQ9hoO08Cp8GNHsYM0JKAZmjPCG
BtrlTofQ78NmgOjOBDjrii5/U8xQ3WqtUa29UslcSjypCwKc0ZRMGVZjo6wzO36kqvekmtmxmvKY
So1OAJZ2khcYbhGUv0UT5huJswJCULuek2crua5PSVMg4pH2patbMVIVuXXSh/xbCxuzm7bpa1Yb
O80Qf+osGiDbs7+lhvVoZdZ7ONZkoNKqsdC6oGYa2+O7maRU28t3WZqKS+CXoNlZG6iauKkkfRWl
/qhm+SdrQCkpLprEbZPmgEp2vkYu56tmSo+6Wq7NRv0st83Ri9t90iDoKqx+F4r0WeryZ8j8P4MZ
3w8JhOJ6iZiLV38yMT490HdNJj8yJ4tSj5k8EBklblL4tFSs/pHU9ZyU/i61w89BI2+Rcv7TxMUz
ymWPSq8vtKOvbRVyEwaxCPRpSDNof/kFYyPxpEY12me7d6mJc66LNfHrsJTQB0grtgou8+q1SI1e
y7TSZgnHKDZh0H5DC/drYzXFuonlN08t35GONhdewxs1Cp53JDImxT5Clnm1P2HyyjFJlZ55e190
JWcUASKgTW4lrwhcrLGmQylXsTsRb7jofzS7Rs6WqIOv+uDcTxNA+fQfKgWwQl2eLxo/YdYZSnK2
avEy+M2+8IbDSDe8881DbzcIwIpVXjUNABj/P3FBmb81Pnl9/1RUwdms0tQdW6jGMy3cJWbw675j
vH7Ip18H6ovngPb0vDgYl1lK5OwMxzSP11aYvtCbe7u/xLWfv1xi+ut/OcNiREup1uTh2NpHzaDl
/Z1w2+j+sYU/HTN84halPWCrFGUuV6k1irQUFPujM2QrqU1dQ9ve38f1RaHvwRjClONTTL1KIfqg
QvFHFUddFa4sfk4lkYFGxP1VbvhzAMyMjROZ8kmYgb3cCK3mqqAfrbwY2m8bqLme7Mro2IJczLuS
HuTPrpE2QlMW1p3M8NKRXy47+0pKLHov1xvlRcrjDv7M0mkYbEFQK0Ot7HmECOyxLVrtqy31KlKK
YtFJmHM4AbgIFOsmFsrpoQaKeLlxb1RaVBTj/llNaWQPnoa3GxpQP3UivQxVpa2Af5oHxgkotDlq
3+7ypPWPHZQlD0pUhGsiKSZfHAneykQ1vENX+GBCRaVW+9rUhnCSINdeh679Wdl282ZlUhGtEGaO
wTB56DtnRb/WGtH/stPB+6qhm/IziTqI8DMWcs3AkhBojSDg95L2WKLvvImNyiFw0qVt2FBrVSha
48vpZSKVI37CdkPnRO+Sh4FcZm31Mc0q5MSYHMjgPlK7WnlVhSNOvRaUnw0w3g/8Tv2kSZZYD16Y
boM2a7Ze0xAjObbYCwWX5gaR3m1GhM1WeleWnxbM7wOHPzMEnvFJlALHoDETffkZelw5Ele18ezU
jr+qe2VXiPRP2iiMnvN7K+estBXKabm608L6M/pkv82qExRrqj1jOhu5jnAktrSOgF+vTCG+Rgb/
IrB87Tq1xINsDdWjSR3LrYQUwUboPZq9j/R3PD4nhXyC3u4VkpUGObTaQa+v/p6qZuFagsYxL/JO
BCOfWua4nQSkR+qH0iowiseihz088WPk05GdQXDqP1lCA1kth++OGJVtFWv9yoeBeBUQee50DU16
teLFKxpoMMoe+Tt6nBvZLleemfJ7xbnrwsgNAgTRjLLuETtsrLUWKZSa2+eq02hYGQ+JZfzUvEQ5
6IPqr2tHD7aW3Rcow/ifLBH/lhL5pyP0V80eH1DSW3uhsTGs6rPviODQ1EKs6iFGMqprwzU/cduN
+amK6+9ZWFFzSeJPtVybK1+OxikCiVZMoFhrf3R2NQD1IjMZXVQPntqubAPGjIJfXamd5IbRuEPz
Z9xVknMAy/oom9KPyNaRscl+WaW3D0v9OZPEj2TIkefR7Gd0Mb1Vk+WrwLFPSVK82KV1FNL4FUhI
6HZp/GZ5/UvZWDt4dveUlh7zQF+LsPzkwRFr2MlrbgAfzbIn2Uh2LUv6tl+ugBPubDnaGAzGwmH0
SWjaAd6rN8MffjmecRgRgAD/vNJi53MkjWLDvG24s304YoQGfVJe7CPPO9pmDzDf36TC/FQk6Ltl
yBms5Sg62F7x1Ejxt86iCY6BtWsvsttdSbFnVbTN6Obh0O+MTlrHCp3MwnFiZCbz5zYbVlroVQuZ
xg0/OoEj6ZUz9AkP3/y5d3w59C2ne+6MrU2X1m3kJwtx9SFKXKhhdubofOu0ZCnWueE8qdAy9kmN
i4B8XmnUPcfPyj7unpljK7aKb6SHofUzhBs9D74/K9opWeaRyyX9Yw906atd1kvIwhthns3QzcfT
RVlg7jmCKM4GklHluUqc6FwPVfAcGFr4njeVeBJjZQAG7vKH1h+z9/tea3qcZj6LVgUlD5gV6QXN
e26VWSV5GDb9M4/lVPOAiRPNxqVq5XUSyQP1v6vMO2ywVPpoCdeTTHwOqrE+Z239pnvtU6LZO9Pp
FvLjebxBqQ2STcAywGWAa84D8zAZukT5SK1C+djKSKEMJ6v1v/zb0U2r0Ncm4GCA6bpEKWkSDMK9
sF8yiGaQtXCKddVrMYpc0vDsNP1S5eiqLMGCYPcYuyHKgeRwXjoyQ9EUqlorL4MuS2dC9H4b0rg5
lnmfbo1ITV7tyJbXSmJmn+Q4P6cwhD5WSvjTJ1Xc10EzbKA7St/TMVef6MAuzSHMbWn6fcD9QGXR
kOCPswscjfKgZlnSvlRm9N0snYPcVr+rtNg6Tr2QPV+hoqa1oEaf8i8Lh6FOFvdXaNzlYSmppS2/
wIVxTDWIjuvuT24P24jmsVub6s+uazbQurw4svStK6lQWsreKYYToz8/uxyJyfvWMGdrxAqmX0Qi
CJcQScE8Z1JKYSZl16cvyMbvLT/55hThe++NT9j3q9YDSCa6gkb+3KLNmNX9IR79peKJNrvNH7+B
yAMjocV5HYG0EcNYiawgcDh4Z1/P6v+E0HVv9LJukc2px40oB7HJgir+1Br69A5n+rb0B/vYGU64
VseAl14tpK9W78PlalrdQ2jFzQqMjRm5cdKoj0PmSF9GqxdbtUu1U5Ub2cOQq/2qEYoJo84w9F/k
MDO2HrO7B+Tt0pdoKBreO6/8GutNf4o6HzXYXinPhaWYW6AOw67o63gdJLmzLdqx7lyRS+3Z7pQW
6d8R3dh6VMJd1Q3xLjREdiqFPBw6unmPBSpWn/tEC9eSGr0PY+w8DXDOQZYvKYf7n3ie8TEuDyYD
/zzxygOumiVKjZ/LvZlOvrL96aWvE+Lsnxcg66ZkO3FpX2uUCzXQ8hTWlecxFNXGLzVrUwp9qXJ7
wztSnSVTgMdhSpUmI/rr6oShN1I7GvOXwDMf414xto7S5WjYEkzd38/tldgMzo/nTZ6txOiXI4W+
0F4cqfsxRoLOnbczFkW4rhI/zJ6OBH2iSWcSNMPsw2iFZftqXSboImbHnvn63MgfcA6ZW8vKT0nx
3hUnOaRO+BSN+UIR6AqzM0090DZgtANUpA1s5/I4szF3hG8HHkKo2gHCFHdKPYc2xMIZDBrjHS0E
oPpr0/6RwQaipPuoOcX2EihMnccQ0+/gwaNoAwZNvnodRMOkD5qPzinRTCS1j3F7tiArzyKyq3Rf
FdkGwLMa2xur757aOthX5AbUEyTucPqFv5vf2Xq/CAKyYR/GW+fj/x9F9pm/UOTtPlQWnPiciw/Q
CT+Ztss0LQscfd7EDEN/9Fu6/ach/4VD5GdOXJw6zT6WrKPuiKbZKkmUFT+zrcqJuqpL7N30p/bd
Sn6Jct8N0krTF1pc2mQwf0dFHz9swpgBaYMA6QqQ0Nvy0OaVd6phfc9ieadF/nqadSz3EV+utx0O
SVkNubwSjYzopvO94e/U/PeR6ekaubukYiwq20adt53ifPkpAykcIAfvI07M/4yxgXjrV5mbm78L
ibpEvkQQPg+6PjaB6Nbktoi95g+SXoCHbDLFOymm/xgiVbGqGHU6DHnvr6U0hDnQW3h/5hH8fMVZ
HcIAqVKWZuedTM+CR8kft2pA45ZukJdRg04ARo79j9jPFhzzzXUnln6YGogH5lcw8aFPCGrhnfom
AO4+PsWlAf63CdYiKz8ZYtijnXzKTBKJ+w5uHvFMGwYPR3xHvYnLP7v7ikgCPy8y6WQbbUn7s4Uz
0jeJAws7oUESDJv76928MRSEueUM3yFeMfN0yWBbcMZ20illunxna0zDsfM/nlG8F4AtXT8Zm180
tryHxsvavW6j+Av880vRZIgijb62rfXcfNObpPtZWy3zdH4rtjTyzGOSQiFErlnt7//mGx+HIPxD
lwmwEhj6S//YazmtFbmVTryp58yTnksFusUqF7AB5t+V1vzcGSklj3aBVOfWutOkB+VrIIFX/ZWi
NPwiNUPpFFaW86LbKdUDT492qlVrTwVP1roEsgrGPOwS10vIie/v+9bDQBw2PU3GZB5ziFamJwrz
v4F00r3yu9qOqDmUT/3gHabLgEbNjun930murgWuLRitTdtEm7QW6ygIFhzaVeQC8o28AXgVYQU0
HDM77U27ruVO9k4Qyn5j3uZJCpZqvLdMEwzF1DFFm5UIZvado//H2XntyI0s3fqJCNCbW7qy7Z2k
G0Kt1tD7pH3682XPvtijLYzwH2A07aqKZGaGX7FiWbeFDrHkrszsJWpzXQvF5i6hlpf9YaQzLHSY
2h53i8aRVEotTpoiDwD5eGQNs/QICS0lLOocfk7GKh70uQqWSS+O+prgOHezF+npbv5Bon4jwZ9G
U8I/JKnBL3c9irlpd8NNkGDFXwaYbwuqVtNDZlZ/SLP/Rh0zHZcoXrL8g4v/xRma8pYGnXFnD+hP
GJI0Zsj5X6NeHT1XiZVp+sOD/U8NB93E9dASlG5leUrKx3+5eWs1JPW6sR9qN4Rr7YR2mnynQemt
EW28J/RIeEW0N/OT1brnPtf/IPZy4X4xofix6CpQFXRQ/9q2Ajq6sYCv4xbRWlaay7dVIcs4/nEg
8O+WlQeU/+GbA97452MW9aRraTml97MlTrpw3yorvxkU8axM9k+x/Imc/reXgzIQv4VO1P9xng1X
DGqR0lfdNt5T18BHX9j3bu2eZsX7aejdHyjJPnFOvy4jBobOH0YAAHf/ZRenfte1QYfjHl9dKG1r
xW0j0vqUL7SOO8ugHjNN23wS60VYrWt1HK1S80fTSC8MK7PPoBWmm7qeTZBsdvU9BUkRFNDv3fVm
1xzJggJGEvDgjcuun2oCw9jdFtNHhKsIboMlTNy9e5iVXIvUyrUCK11tutdWN6yMpvPXwRgu22gr
BzzL4iD2Xj+nbakftrqsL+3kVOSMU3zSgijUM/fpx7TB7e6vpplEaj3uvqpV7t2e1+2pQVl/S7Ws
vHbW5ARqpzjntNOruCpQkooMECeXxHZqUqwYJOrExquJ9iUxgsSY3HARu35YOrN/bhyxvbVOsV0m
hRC21hg0bow07htNT12otNrA8koGEq5m4osWxZOv9E40lT5FnTnDnlLVTczSFbFXGePHHyyDFPVf
NhUwE1EDSSowVL8qHUrWk+Zum3s3zZTfe3HIqBn586RGo5sFCsx9eb0/LcI6mepyJ5sScd+f1i7/
+e838puQ4R/3IZXjf6mIPoMnXREcZobBJ1cB1CBgOrhxgKpgCtPKbQMts7Wb2nGUH/9+5d+oXa4s
82ZYC/79IrVTxVQDL1vcu85K+kM7e2q0zLkI+kxh52n2/QOk5zdiC6cLqpfOAknu8ovyLXV3t6tO
H++7emZmH3TLqRvAwt+YUzjjN/370/3G3LKvjsyqSnjAr4mCXsnMpXQM5W5sHe0m793yVE1rdfr3
q/xGw6LzgK2DJmNkza8altbM2um6NbmbYQaPhjLXrvAst4xSUv+vXazYEphmwavB8wEE6NcAeyia
LmvSMbunfew8DDTaFJl9mGbnD53ev/HZ/nEd/Z8H0pvSjKOHvmjREYRP0K8RU+n7G1gSGUcbXnL4
90X8rQhATfgZO9NX9MvBgLFgcksqPXeZ2d/vU1P7tT4enUH5Ug/mo1f21zlt/3DN324cjLqoAMAV
GOl/PqVK++yiO8N8DwC9jwSxy7nQ6uWsFtX4ByuMsf2NrgESSl0fCKokiP7nxaDNrHNdqO7dgP99
crR6OqP1WnjYGvXa1pZ4ofqwhW7pzbe23Rd0WWouNaDJiZYs0QJra/agGMQUNqnGAJgptS97u2k3
ugvrsPAK9PjQiYORrHMAymf+K8sZi6PlVgM9i1G8zBAW137rJMULfSa1b9OBHnl9CjsBNeBDUXqH
echOS10HWIXBN4o8D7TcjPVqA1hRAQMSldEFFL7TYMh24W8qY3LNwWr9qtjpYR9m+CPFuJEY2N1r
sinlQXeX/NSUc33t0rwJenPaTy0Abn8vLfrfBC4yV52MM7yp1YO+DOkV2CRsC8sEsBC04RDb9QKe
rvaWKFPLPVrIC76mwkuOhWPJLsJ2Ps8bAzWY0tlcNmWbLkwUqO+7zB7OyWTW/jCmxaXT0/y+y0HQ
NEpDRW0ZFV9fl/HGTMwhMu0M/2/Pn3vQrb6qKkZc1U55hB0AyNu0N7G57QXTCaEENKZ8D1sn7a8p
vViwL6kQXlS74heVWoVtsid+KbYuMtZipoylN3HuLlXoQesWjiVYHs0FFjZpRkZ7njYfdrYyNpNt
PPQTPAqLorinUth7SDezG+aTaH2A7qAs6Um7pgCU4q22+7hcXMcH8kKhtC6SIIU/+GRAp36oPSs7
2Ma4276hFnOwdZUR5EZn+wXQhD840/+jYXFUYeIA38pxhIfsFxGiHw92S4jGYEus02c1aZc34ACU
YP9dO/xOeOS0H8ayM5Dgf5xL8Pc6Fymcu2Xoj+a23FOXphdLMPWg37cHGH7fwAZ9zW3Sfv9+5d/p
CJsWWgaRufjJvyp3fRyZxcmRv1vH6Zwl2dtqLE8tpbM/POFvryMTtBIFhDr6ZSHLLs9GayvdOzC1
VPRhgvhj8e+3KgiQPZEPVTJmo/yigsD+LEiP7dyRPpsEGQA7LbqLRerPL4aypj+VaU65luDLDSY6
BdGmdbhRHyqmPh292plebSahARsqty+96c1SM+2TP23D+pb2eob2ctoz3KPObUOdIhKiHmAtszMS
sY1CLd6Y1VPbdd2pSVszhBYpff337fqdP/PfjyjNzH95UnbSptyNu9z35DOjFMh1ME9DEq5Kt4TF
bP8h0fa74I7sJMkFEuvknX/1ZwZLmCKFO+kuEXlkmMPrUO6HaUxjrkqLux5bdnNwc/FkqemphGrj
3x/3d6dGyh0QXcmq+D9k/EuakqxInP/DqZGH4lcfmWQ+rAey/QyuqX+u6Jxmw2oWvX2X6+r9SqOg
r8/Ls+vWbwrwnVlT/z8EDpJpOX8eNB9ww39ez2zSxl3NXty3c6YFdTkrxwSUj4+W/NOAZxmb/u7p
cA5lMsAAOfrL1aoZmAa6d7+fKVOeUHU5vOTrpP1QpiWdGe6m5rdT31Who9hMpR878eF1SXcep0a5
UeGjCHaIMa6VY88ATGrxzOBJ/dLno+Hru6Lfmn3+Y06LtzbR5hsPGfcHc/NuDLVhiI/i6T4YD+Fr
5dofyoJU3CrqNRSd6HwNUo3cz8SwfklGYLOTqQ0RRT49TNVUtfw2NX+6vclbajl/2BzzqFda7YvK
WME+TGiIfCmyvLxa+24cW3MbDrOqLMcq87YoW3X1PPNC33A2O2I6YU/wWGBDezePu02pbh0jFy9q
uVXXbZFgc13L44KRbyf6vsdD0YJOaPocOIajdEEH+DjOmn5r/N6oUnwQkugYJJ0+5cJ4XEdBOOUx
xCDObTePutH6vomhPzn4E9eiUOtDZQ3FHbSEQATbKgnhSEijkkJiBD8AAKaU7j2A1MS+jNbwy7kQ
QVqo6nkzxHKn7HtI6SAaQINdN7I6oZFBZ9Nt9X4yvHw4Ca+8NMtkRe6SFI/15tUh5nEI62Yu4FXU
84c0NcyzM/ba3a6s1nlYLKKTbeqieU+6g01+wRdrXoUWc4P9zCmsm1xd6msBPtynNQGgeFrm8Z6O
2yMzM4oTkIiNG+7X4wj0i6xA6kbpsnmhZ/SO3/TLfkzsvQ4stx2DZgWlbRfzdpisxoqMLS0rCgPg
ZMLdTOrvY6EEJSoUWshgEAC8r910VIZy1k5aV5lPRSHWWKmmL5qe6V/LVqxBM9Me7mUAtsd9dOOi
qGfGG+/gteqOcEkCir5Mis306iFX+0NCc0FIp3H1TrfzloWDSAh/G8fA6di3u6nqtjjRh+V+nc0l
zrSNuH03F+95h6X9Gzllxtk0RrdHOR7G/AR+jjRiqZlsJMIVGdaqWsE2JcZj1RmYBWvpLnZBBoSG
DZWO+XRkG8w+boqM1S5q+9jNnMuxMk3gdWWpvQ313r3tKsSXaa84I2SDRfGl9pgYM/WpKWeE5uqp
WPb8sMJHA5uINx6Sudva0By39rmp4QQBETrWYa16cKN5yeqTiKjO7YDkwhbJuCkIjy5MRT80dsnh
ycJkya+QavvFvPodNOiS80TQ8VQLK6jBD7o0W5odTMrWtXEPGQ2GcFVR26vWmDLnuVFw2nPXl39Y
tRM2F/zlCdxBWb4TTPHzun2YK2ycshJlbjEEOlHWL+GcFJGyfZdVQusEYsrnpQ77OcMmVqlzQKN2
UTLx3mwC/gJyTWgfdfYlVX5UE6n1JiZAa5Ted3Im7r7U5btW1BHxa6DuJgCuNp60l9p+sdbuqM1f
6bYMtE6NOgqToKjRuO9ibs/VWNx4NZU298eaMrMHLkmuyz1RjtRL+A/yF918oFK4G3pIhh8ygvdk
Mvx0s3F/X4X3fSkL30Nn11Q8SPWHwoCWsdZ8+ftJ+27MI8WGozC9OOmroLXGQBbiksvSawAruzSs
NhEkShIktP00hYKjDFs9DQarAqXv1cudmMfP6ZPQRzBT43rBQ/Q3l31eaz9ptxAQtN8OWrT3Ff9i
yy2iMiHNDy732uTJRbfPiz4GGm+3U/XnVNKma8xM6O7q24SJNhyCowVAFWqP8knThHqfFvlNlzb0
o1jbFCXC1enHNnLfs1LhJ9PC6Uvv6h1x1BXTd/pKxfEZrnPZ3faGdjPa7qFKvA/V6f1BZgr7FcSf
4ym3DOGAtrTqjjnATKzSseWBNWV4Wdo6yhbtrVqra66PEIQt3mOptVEJDXpHRyoBQ3Xbu1Y8a9YT
XdeNb/TZrTIbUFsSJiZ5oBrT1VQofHclo1zGi7c5P5SkjjWSSyQ7bymcRXIJDdDBzlKHupH+MDrz
oBaMoKRmSDSqBkwrvGPI2NXdm1u1RxNq+X3DLSC335LSfiptDU7MItq0Me5NPd56UM8OEPb3Eoqt
ZC5f1rT0LXeIJgusqHeCdZYDpWbtVdbnrWyJZuWB37CnrRBEaSxRr1LshlnUfhu9u7p/5G1ql0aF
MVG+yGJOHymJSfugjmvUGRDXFhVqB5Imt4nBmm3WyghCZqAP25F5MD7qBggaQqAWJ2AA1rrcAiXx
h51GslLEbUsCN91CzToNuR2IYQAjVx9EPjNhQ4sb+4Ny98jhMrL00GwOe1kfmK8Ll+MWpPMLuEFE
cSBNWIsloLnwbNGrtY91XAM44K7kYaWoL89oUb6D52Hed8UduWCD3cPUgbeZVOuLVDzGYt+xGitl
bHlts+heNAXIbx+sQBqceos9OF8d6vJZt0RAAiYGvku0g7vV3xRrCZwRRqz0tTHWkM+hSwKjcGvo
XzHDIWJcNOKoAcX29gd1+Vky1Twbh4jnM2cz3Iobd39Ar7FILIZwpyOAjco3+z2AMAL+QnR1pYHN
TNwekWO49gKcYm9D2pGiin7XEbC/1Bl1k0JsdFEJ4SXbsMVUvnEwvlq9Cq354MuXzePm93sWpGPq
KxlHxroa4qNzkyNHQbXEwW6KGUaV5BXF6qJQhMQSarPP/DBZ2m8K76vTLfI0jc5npVlOTw+6TI+H
nFZptEqrmGFTi9OIu8GPFFw+lEk7j+yUyTBt7QOjGesuTgZ9RGFh0HrV9Me96iIFvbwVLZG2qyUU
6rtY6kkVcpgrl+74XGMbH9C7iqUDchEPqjpGxZwcGDV0IZoMN02PUs86yKMnT4OyvcuHzjFs22Q9
7rtzdZL2gLjU7kwH1Ronq3rcRXr0MjdgdxS+YDEmMUac9wkQZT3S6b+8l7pztqC1pUJGBfcLcV3Q
ZOlIauNTYhq9Ca1kT+W5q8BK8OZmUD45pJcUvsryPVlcDioz55VTbaW5FBuJ85BfbOcp0Xp5NwVQ
CVZW0Ag2tPbBmHcflIppJf7ALcClIJQkTrpMnqmcGdarVoceSQmwIJ2K42m/jO5bN8peXup620cr
wHIbPlaG+JbzdIDo29+Tq6M0wT4kR7ZnYX5vDVomSy78JJ8W5Q06hh8KiKsd93lAIrPCeuAjhvzV
2x5M9WKX38rloiZXxildlAKnx1XOS1eEMpXfeRRGpvbT9sycO84YtocXrykBoisBLJ7RhgzSPi5Y
OxanXZ4rZKa314etmu6ktdk553JVuA/WiHtiSfl+44l5w+eSNM0XBgdK3QdvsLSmSCAV6ZimoWpt
YhYS8V8dBZm/29MvS35YvPRmSh6c/oMSom/ub0T+nVbI7VKaL7P2nZv0zCqs6fZ09XPerp92kas3
aNlKe1Wz/Dh4esjrdiWBZ0v1u2H81J8tvFNu+VP6JytFKkTHXUe/T9+YHOkad/LGaGv0C55Tnkf6
EEK5soraRDM1Gu62rbcQbsZSe0URnfRVjW11DA1rOSk6IJIydhBqBMFTinimmYhDQDu1VIn8sjJd
GiR+dtkQyOo7gy5o+kmO8jw2r/xfZhq98ifzbjiCGhQOKXj55Cj1RLupPsVf9HpqbcGGiyFW+wuz
Aqmu3+iF/YAPkDm48kelgEettCDvjNNSvSGYu+V5y3yPFdV6ntL2uGVdSG0HX+zoWEwKlZ+/JQwC
aIybFh+Nd7bFQ2uVFLTKoMfxYO13ciLYI8M9JuqThtO35s/S/zOq4avVZud2O2VK3BixV6cA/4kP
tTSq9oyXXynxztt4pyxbwCGTj2KAOJXqAh3A2UhYLFC5V9F2h3YyvgNwAnz0IuWuvEW4+EaqiLF3
H6WvpLGrmbX6prFeOBJSjts+9GoVUE0pj+HMnklzmOt6kFR7pG/Gg1e5odcCvOPve1neY0IzU/yt
CGwafsqPpPxpK1LN8/xoVEjjhf0ObJqhmE5EAS+Whg41wxpziKWvy0et6k+6QO/c5rIn1nO7082w
HaWfwIN+erZWzHPCNi/vZarLZ86QhiuBGzDrRmh6m3QhnbYPhJhi6DtO6/A+rYu0iiskMI150PZX
uaZSWvkoii5+OZS3UhxRYhkepnQBqzXanVg64pSYPhWi9Cwb1b7mRuYXCVEZvaBcfPnbp5Aib7x3
DG/iMxPUk2qzDXro8C6yRXFfjS9K+vTpU+FdF410stfpda00eZJR2rttQu9LqlseeiQJXiSDDeEn
tSVY5KudVDdyLdkN+VNHhwRfLWX/S7p9/1knvgjCF8nML59QhhcuBpnlS/EN+KurfLq1A0VGmE6s
985sD4U5RVC7+KKHQk9xnuQ72TjDBKm7Fc+2wwx04GWzqKWmxEHEjpOE5kYRDLkLcFLMvjaL+8Ut
Sc+tF20e3zznJcl+asgyV5e+Tt/Cdb5Pt/xhpuTJln+z1yQmUj+s3uRjlDm8/F/uIvVBVPDYfquc
/lCtxVkqbQ9nfcYbRTX7o9vIsw7I5yB1MmePL/III51SplnVVFcjobby24RcvXRV98r8yX27Hk1o
U8u40muVwntkl48VARuy5WJJUNas/ja8c36RFV7PuqWziFAKJfaz72Jk56Ra0sebcfB7kR/lqAVO
IArTqAEKFvm7Yw2co/qydY9LtZ/5jFbxfvDFyfV3fa2vmbAOrMVgNc9onzf+kqt1BMH2E9/OgMdF
Ogdakx3/Y1Fod/i+M5NBPs9Wv3Sif+xBIEr9w6+4U1ZA2g80pEi1kIOO2ZAnUJv3izeGUu7be15E
Jr8fvvEybIFNKqj0PrROql88L+sibZrpvLK4PB4WWqkN2NjjIleuhfbYJNrRU39s1e7v5ojH4/KQ
sa5evL0MOdGIOuKZtO+2+gUDi0JB7OVJwgW8lBqGhgUQ00EaBqZCmMUa8YIC/cMfEhXyT0S5l/41
v94y2sW1F35AV0q3id/NaHWehJnuX6is+3RY4ROcUtqJ7NGKJKGyl/3ks8rpLE1mQphjfSJO6yVy
Sumhzig9QScaz8re8pG4DX9H1tKUJ9s7sskHyGMFsA8VhdeazxMgpdcEteeU33i8doBImPQHw6SX
Rb68Xb4CMJI+FO9wh2/uPlF/+SkNHgn+z7iRS0klw7NIf92xdxmOchnezSVRrQAu5J4YbEQ2vzDL
VzpAPJ0wQx2g4bxR3ML7wsfhGcVeBhWphC15MjVX7q68llw1fD3UgHpr46KT9loIyaUT59kikNpD
nlP2iGT992ntAgLuXAOp0aOmERbrwvul3pjkMqFFJVCK32YlxfQpJbyygxxPXNAruDRZLI+LtN9M
1syIjx0J8ZMGGM0ohyKyHr1AO7bDAR+EEyEV6Ialawici0WL5qWALIcIkYdmUeUzcPdI8aY/szwy
PmuZmiLvjUWSrp/VnaXB691U7p88nmglvLaGpbGLz4AJeIrUT4J8jjRQCM3SK2Sgrmha1lOH8WFq
b9SsBlP8oP19JOTmT/gQXD31BnpReV4rB+/yLMQL8+x95tUduC8WulPzuCcslwcZA8N9McOQqdL7
Kdd6ghYzqNVU3gBPL3ect3Abaqueef800qJIPJXnV5EVxA5aMG0kfPcIc//3xhW4F3zoWKb3rDw7
U5j4Vp/WRrqzvJvcqmzjMgwKvMb7atJNmAXycS3lptwHedLZYl4hg+TKMhin+L5a7aWaH515PuWr
/qOcb6EW+7Tgk0U03Gvalf1pdvEyJvvjVDy62EmaGMKlJ5R72JIKn3w6u3Mt9YFJ6im1im/4NgiA
dHpmYlm5Kjx3wXh5GUtachj1OnXhpjg3xDmxfGq1J5xf6W+3Iju3b3k8zoqxvxEDAAaw3/DZcNgt
93kBE8SCSSeRC64WybnsaZ/x9df/GF4V9c9qsEgtNMll6t3ktoKrTe0YBcWbNKWOOM9ZoUv/ARiF
LxWY9EhZCcXGiSH84e18sDIRS1edz80gk+b8Y13tW3ne8JrQh4mVnAkfD9i0hTtBtUqFpEihXWMp
4VJeEkgqZKxrld9oRZLLRF4emhyLAR7uXybRVKIB0yL4kE4CSwxblNTuNq+Sn5FxbBACe20+5tmm
tdM4ObrzWOQGWaUHjhqfWKbtHthd8SoPLIqX/ujQwcbrOmSww/qZnUP85d1wjXraQyG8u8F8UpP3
NSsiKanzQJ/10N+kxPYys8ES/eeIkSwMBAyVUrHL1IbrvMgYdXDxCsQVxTcbo8/6dOTTyPA9KiTP
WAAZODU5DUimir79PHjGnUk8irJjQpvU2OzknJUnmZGUb3YmeCCRDVpF5OVXJXmXTloLiBDtIrcQ
a8KZH8jeME9dfllKffbH0n4xhrser4pWgs5OpR816w82FcQZt61xfan3Egg2sV/b0h8sao18kDwR
bLN83NWoH4lCSAQ9cdjYhlVfX6Ql7LYmzMs04k5k53RLCkJlntFUJqSU3LMALeHD80tiRi98+STE
We3wHQLFYJoNYHaQo3O2mAckncNqHw5Y2dGsPhgXGdDk6VtOGhTJGJiEOZqDt0cOcstrqb1tUlRW
UkVVOT/nKURy0GK8W4r1g523Ma4yauPUOY2FWq59qXfxuruVxMtAb3ljHxNPJ/f6MbbKJUns560k
WLdflES7sgtOssd928XNSodvN1zbVQ9mvDLY754b+wVEpa/X7avGKUIC5vaGyE5tx4gKbOS2yk/F
TODiaMjviLPTZN+lV97UEje3UwJVb/ayDbXsXW5tks73hLnHxitpppae3r1AbWENpb5Kmi+0y0dt
+pdcAAWJkbk4dDMPh07yis+sWz7nJ7SAXMlCSePFQIcr7STFj9MsdTARiZSLRsXIq+7JVqdQrv3f
IUXuuTI42izcnhImiHotAs1KIioP0j9yFTMYsX2gcaJszx7G5F3kbxS+4HBcSYEOiw+j2qO6fu4M
ALar9A83aHVWsm3EJoFXrPdwGMHKxMjBaZIKh7ScYkYzgMc0+5EWDfnW/GHTOj/tv4BvDJNyP5lg
701cshkVopARcPloD755c09vyHpJZT7hkDjmbcNUTYg/b2acHLEtsUBN7DjmcOOGu2VF0oKjAMSe
gJ0xw8TSDzLQYyv3bvHhJvVHMnY9c+9bAmSorYogIW2nVs4d+YCUOL/ZTmWFqEtZa4R+qMm5+hhD
Z/iWad5hIZ+Kbs7AjLCmKcmwFoXorBkwkCpiZidht6APgiwEMOjPpIJUZViwFruPpxSMuhp0uohm
fT5os/7+eX/WHk1bGqaOI13sHU/A2cqzlByPLM/s5dJhhO3yRsaCVRn2zXgrVaPUFVKZjkkhSxez
p9MRLxRi7fH7IhZ/cTRfGiz5tF6h3lijyzIQCsNVFK5WGokOTozyJ3IpFULfIhH5D3lcpeJelvuN
2b99+heJU5RyYejndqbvtlwPSs/0I77KR+HsaEgKClBKNFljSy+PFZU71lQnRym0F9Po5HXo0P0p
FRqBvivu2S0cjg2Mx24ygjt7ymSi5TNNobripDZgfIQbmFW2BMLKLuNIiAkgJXA7gaERIVZBNP2p
K8YbZzYCC7APald+iokzQ0XvwtFhXRJnDM3peWnHB4dzxc411PFcfYNgGnNQDtqL3VaXpLdCMnpx
ppiavy3TvaaYUhfaqcVsRra3pnO4/LlWhZS1tMlxoX8gUDWjUnbvHjNUc2JEYt45eN0Zwuq1LUWN
7iJdWFtmGgp680rcIdTzJJizW/WQSWeOr3cWnQ86yc4hUDZt8aVGa9JJpozUiUwJB8j4S76qsq0z
DOszEiYz4FqefE0s+ypIpy92a8lVRplQ2iK3K45J7cVr6f5lYJwM7AuRkEGFf3Oa+8bQsaF7vIDU
KMWc+R0AfX/sJeRqdWXWQRpFJ/1eAwRw9IYRd+1nmlbaBBr6v5RY0Vaz7mW5qMJhm3GELXc9TEjg
mL9SqZICbZaZDMPaLgka+qK64g5674O0pqXD5NVFXKV71EzajUb3h9rv8gmk0nFr87IS18hdT3Q7
XMoO/4QUUtqfs9n5i7uLdeNdr4qAhgLmvV0bw41TLzuLagg1dIpeoSGQAL3Lrhb6RVqsDeeI9UGt
NipcXvuhz8QtyvCGOkKF1mQa8p2+zvcrWE9n+daipdvphpnbB4/bgzzDN/OrVK2SXLAfjbM0+8gA
iQyAFcQdVpDkPRZcyJocT0jb8Jm9T8z6qcuMxzZz7wyXoeGFe91nJxi6LrBaqEh44sk0wbN5gebk
qAGGBzRVAP9a4LGZJXUuo5jvVG+4h5D0IZ1KcJPIad2EwnX/mptvSAMsTL7Cect7fE2JY3awkWmF
4aY2Ij0TiG1x4ImP0dqpTR1gZvPL907dnjsS8w2Vg05ZDhi7Yhu/tdkXKdE2Gsfd1YNMgZlCPCeS
fzDpJwYc11FJ4hJ2QENg99MhVJIpVJclKNvxIH2fRmFaiLq9aHn/4qhLxtzF+lTgDTYt4HOjpiJe
fSUVwJwhJ6aked9n23vT2+AEXuX75T7QRek3pAiNpk79bcuCXE8P0uWqiv62cMyjrk4QZOBJlMZ0
O0quvrIaB7/SKFWSAU6y7rgYFP5cnBppmej4NqyObnmavhm/k2b5w9SXayi9jYRmENfcqZFWL2LT
bIZDTve73b91GO6sx9lyteytoO1Vgg3fJ80Jy1Q9Acyiz8S4XXCzbGsmVZVGpp7/tRT2ATrfYCIw
zcsPty8jtasvtIjf9mx9NVIOGDoyTWm4ABnMcg+QYXmXUAWeOLoalY1Gm5gOPqYnYcxhj6SFLnlI
g9i3qcybvWioTq9wqvQNpYDO2s85y+vp2ynZq5O8blZmUWqDYxz0U9UNsSaU22zdj81kkToGTegz
eUm257rb/gQtYYvLrx7HWbx09vBRbh7+dIMppChQmIRx2XRSGLI61V5kre333hiccMyGJqCs/byP
AnBI+eIUlF23+szAZbln0e4NXBz9U9X7I7y7J+nkJLuNCaJ7cDBSpv11/UdaWLpvei4px0XzIXtE
8Kz5bJcL2d7ehygutLDsBsZ1r7LANZWPsjC/SyNYWZoSpLt3LdztTR+me8tobzQ4hDzKi9LXEZZO
abMK2Y/Po+uq4jA6vGkxF/A5eEd17t42evFSJ+O9OroRu2sFxejx4ZTu6HxNL/UqvgFrCmgqut27
vkQvVQ3z1nCgIdb+rKDKcnS/9/RCt4+F077U03znjVlQOt+bpRh8mXVMFYQTK7GA9fPXcv9Yq/HU
4dw6qD0Na7nrjLQdLUy2yggPtLjrfR4iKRsQBx9aXKHOrjdcx/RjNaZnw07O4FsPad/7ebf09Itk
B8uVQCHxPtZvjKbwnZVQBy1MGzpYpjRwmSZB1rY5QUEFNkMr3kW2HOSZBjT9Zul5ZBJIjXVyyF31
a2bnT9ma39aUONTK+qpn5ZfOFddaqgB80lKzwRTY6rM8eIowY/lCtBL9DknYzDl0YFfpGRbNq6Ps
gbQTDinuWiOzjoqbcIdLk0hE65Z4yl6LaibZj8PSzIx+s+S6EEjBpHawqdZ5rrioUGXK72HjPOyg
9EGk7FTNEfupn25l3Cktg7cZDCfdKUZvLyj9ZmHuKpreJlbnaX8WyvoKFInjPQceOyJdImXNCKHx
y00HTaPsh0VOMU5pvbG28ZTr1KXIS9iwQ0cNDDKEqGX7rTYZuJ0rlRWaZWMEu5HSeamMNyNB65q1
32UYp3XdX+nsfSmdJkwRQRnoVS4IhC29LCCc9F0PTVw/Je2jTVUOCwGE13BHTMOTgQ68LkGSWOex
bp4GdX0uquGmyNpDib/UoMtBroBKal/syroU3PuqUp03rbjwCjf8f5SdV2/cyLaFfxEBxiL52iQ7
qtVSK/uFsGWbOWf++vuVDnDPjGzYOAPMCKPQZKVdO6y1tsJO4W0P8kNZChXH2e7mN6EUZ1U3A2lZ
rX4K4Cg9jGuscafpkNPLncId4A455QHjJJ2mzJxvSsrmql6ewj47mpFNFVspkPqnwouj2V8BmXF6
4Y3bA3BhnMYjp/UKXkFHK8poyDyJr26ZPyeFecO9ecQvClBLCxrDPMC52nXWcJSmWqvCbZRSRRAc
/jDTPJK4AbBJMuoDwPfVcBHCUhHUa6U+UdgCSMeSZtpQ7sd6QALP7NlY+qDdRJpW+ggJke9u8QuG
OYLtEHZsw3KoDgtKbp5tzs2ZI1IftVyx34dCMU6aTVi2uihzaaIxvixdvMxeZonsdYA/5neKXviU
KDQIhYBrbXMaKZUN0EPsafYMLVMPWZYRMMejuWGRKUCLfDo1Ru/4bNaW2dB7Txltl9qqdKmT8lud
EpIMsMnPBahCT6/NJ1SaVGp04Y9Udb+uUze8qW2bn3NrHk7wR6f7EGjM3iyL9jgDZLzpdXzGvicT
JQQ8AiVNZ18bVGq2rVF6UTaG4C4Qrmx6M76ZVtsB1p1M/CDXg5Tee8GYIJqlTlFLeZBQ3AOIXd1m
SVfk/rxwGoe+nTzDTvDzEWM5IDfxUqs5mMBpzuudbtUrUOaxTJBDbkkdVMa83uQxBzrNouFiRKl9
bOYpPcbAfA/olrV+OYc5Z850TmYf4jkvS2Ht3X4UXwW7Ck5emAVNEpsv7dy01NysJHxyymW80qej
undElOFHlco1qWKbFTGEryMgeqOFM1pfeTn4ebLET+yCOljCJd0kWqHsF7wz8vpC8UVYQwhtiZcn
vQ/vY8gpN848wu8oY3slY67O18GprHDbKaCIgCk59VWo80AWzoifLNC9FUFRElOviIpbWEJTdRDm
Sl7C6NM71qL2x6zvNp0W6lu1dWzu0qU8GrGC7H5OYKzR1tKLHbT/iO5c39GUKIABYJETBBcRFjYs
MXsYPBsMwkadLcPLpko/mGOaXrUwHNHN7bPXlA3lgYOioKY02d1SafpNl9huoMTL5K1LYtVAx6fn
2rJRRdJytL5E4SKeb8Gf1GmRZbacl0xHRz1zp7usiTCoeg6PodBTvwcO7Q9DvvqtGsf35NO6u9AG
3KPDMdnWNOC8iQbHeVrGGDZJXaA159JvotkIPdR+THWS06+9qu/QXcxOeWyWgZJqr0mXN/dGHVpB
vU7PmdGDR7RjJdDgjwSRtkJWi8lBDSNww7YfG7YODdFaO6tohdwXMKUjc3lLtXQkJMUxMCxaJKD+
S36nEe02tZPWV2dz3XDxW4/Gose3eYlNyzkgd02qa8fCimefhg/5g8bp9aaitHDFzNovLXsGTBeq
R2OIKM4gmu8lQwJEdqlauCjqcrO6TR1Qye7PrhjScw/t7xWM8ryFCvqt7Nf5JFD6QVOuznyTFfTm
cVZ3o0Nc0KnNfFKlasZKL69dF4PKpAyvJ+j+VFNxThYXVqADM8egp9l5RuUFBRkOFfYHWKQyxv6K
rMGxiymv1YC4gQY4+asTRqSrW1SPotWi7hybBGi2uvhT1NMv2a6tXYvY9Za7XbnOBvyvhP4Nm1Fr
Yunru/ye0gRpagpvLEYisCb/WpvGcEgspQ9ie1z9dFFt4uFulJokUF+rtQkqE1kBZ1h+DLoy+VVk
6OfQzIfrkEXsFwN05jh32juyf9UPqhfRtnbb+qhmnbNxkI3ytTF5UmP3KWs4xfQ82pdpLQI7zodz
vdT1dhQVBRiz4dyZzuKNYTyCfaXBd4dhxfuNMorFJeUcq9TP8TQnPu0z2m0mBssbI+Zg1fHQENxs
Ac0lRB9t4dxo1pAHzVo7JyMPeyq8vcmlM0pEupmSZJncyV8VGktFiGHshcleHhdSqlZfIdeZLiSG
2eGUcg3BucVSWHnV+05IVjvqBk56L8g/jGicrAlhERB8NahWV0KYwtLXmqb6KaB8+kXeoYaiAO5W
y8IBIRuDFSwK6MZcgZTXFlQnlSLzl6pzTuSFM3SxrYRwbG1OvT5TzHJAPyPy4QZo941+5swY41SL
/KGYo0PUKZT/HTfZ5jkg+GjSej8y6vgKE24NZiMvTyXZPC+y9PqQLzP478KpqDJbgwVjpVweQ5ps
44pwWqM53U6p81xFon9FlyR9whgBK1NjYDpWrHtTw6GpCjam6o7dPu90Ap05xTspqVpwLc8bxQHe
FpNG2/SJ6IMMbBmpQd2oLgM6BShpEuiP4OTpbNwu/lrb/T62aRht5053KfoSw1Gv674WhPvgsb7S
EHO859yDraYh2GOY5yoeeqQ+GEnbbrl3592y1KhLrNxBibMuLwmm9m3FBwMGakZ+LQHNkzuCcmni
9g51UPU+Tk2K+1xbjZcZNQ5GW/0Ym7akkykdBVd0cGRL5E3YW+BWoPRu1L5KAq0CNVZlCez4wRkD
lPsVb8kLJB3T2WglMRuEvKlnQUsZ31OEoeNcucOhrKIk2sQZyrEk/WAJQIz3i6QnJ74ARg+tRoPj
N3aP6UyuKmsMcV8XXR0UbWR7Y5271wjFfQ/wZLop8SOPYyxy4ELD0VDyn0pIW1JXoVOmbae1T0s3
81BFqF7OIR73MBntdtC7YTeBiKJL3gpmZC6Ha58KNdALbpw+1yva007zQ2zp5K3FQrlS0XMCZtyM
SHfjJydtsmOjjmCvJ6t/i4cq9dUOiSAa2qhU12txUIY198pCM+96JKW2fTZ0R2NdKaiusbJP4nEB
WQTby8vNZLkAICeRPyyVV9ljvlcHjWJdkyTUSI38vnThbkS1RYCHHgDhl7rSMq1BgbbOx7O1jtnD
n4k/v0htmTCBEXP5f+LKJ6KTETWtYSMODmVfIDdjtSfpFtdufqbx1WPl2F/NuDhGhoYZ7f/WZFD7
LW3GQd8OvQeksa1PtBktT8PBgbtz6Vw7xk1TUlotUk80Vee73prJ0Z3s4rlSpxbhubL2c5IVaCTC
CqmzXj8rjTCe/jwhH0KDn3lKEHiQbZMNWhEq/zdvCOrLMFRZYV90fXa5CtJ4C4ViIKLtJ3DkXU52
M9Tz3Trb5CPDJL0qzpLTtquIA8Nd2m3HUSbxSMK7TozQlz4kKa+Z0nDpiN0yIECqFIUS6ElNHqdP
EMgt3Py57Rz3QGrl65Sgwa6spfq3Dru/47Q5aInRfMW2kQb9NDKbNIujIGBzx8ECkUJLHoajyVbR
zrKb0k59+fNU/o5sibyLalgEq/ovgj2V1hhLtqjDXdYuzpfaqKqDlKmift9kl2JuKcoPVPHmsZze
irWM/0IplXvnl4X87+M/dv4/KHzNmC/jmA7uBWZdtMmn5QSlCZAQxVQzeTSy7H/X5HHAyUNyImaH
6PZ5L88Og8uq+G7oh+xmMmICl6j9W29D7TdSZjxGChdCatOgnP97f0InixIjGsJLrIIKJnck5eHq
7Fq6A4DZ24ksaNhgYD8wpX9e0F9IutiKfz5a/vwfM1qaIlui3BjuCoqMm852vmiN9jethd/tUqj0
aGKRMYOk+2mXRkOlTx3yH3c4649KBcM5y66ZobzDVvuLotRvWI+yxSkywQI1Q+NDq+Uf41npceRq
3GiXGB+wsesviMTRd3j9G7nzsyIxNpbnIGqKaBvW9rM4xlyJNXSMEC1pAAEIwVLAMsmrISCnRjGo
XP2Raz7dzGtz2wL0+vOi/WY+aaiCUJSJ3+Jqn+fTscK0hecX3XXlrlrwmpf8Pm3mx4rqwf/+JE3T
LFVzVEzMZ4Ei6GNEw4ig3uVI6QG9O7UAQpIUTgSJxj8/6ndWGgVKAb8ZHQRUOaTt+cfSlf0y11On
R3eGqON+Y1cooZsrOXS9dgWEfORLSzhh9IiGYNVC8gpQb42o59lKYBCleZmudSBbne61VqfB67Np
oGJTGPuhsMsTcRP6dknaBG61kltsqTWUs5JB0ISnTKtLCyzDBK1Ntbq/zOIvmxKCOf+oAvo2Ok+/
SBWSGktaEtZ3s6GSCue3vk9mET7G8OH/InX5y6PYl/+YRFfu239MIk40P9Y75X9g/f5u9xmcMdku
TQqGfrJWazaVdqP2MRwfSjm5edNK0TJlvBh685c98Rt7j8X476M+WaciCsXQK65yAeFC91H05cMy
sFyJ1AMd8ef9p/1u6mhWb6DDgW4UzTD+PXWVmcR2S/PAO8g8SdEEa0puvN+uaEaryQSCR0LWqBFq
ANgKIEsLmEKL9nokTf9yvj+aq3665xj3f1/l07hN8mSN063OxQmt/F4sSS7poAotHlJARJDWofKs
0c5pSTdGSNUBUwBz6yqU/VtXLc8pWcUNEjFK0I4iPJsghwHORHB/3UqDxKvjx5cmFf5Qn0ChS6V7
K3I920qbY1bXBJgwJ09SsmtvlbG1VcxWv2/N2fkWNiXMF92NtsBUFt9NJ3zzBJVrt2kbv05JoTdL
ZQftWlXbqjMnr8noOufm8Ab/vF6/ubmQZ+Je5sakg+tnC7wUacfbG/alrVv6xwAoEo39l9vkN+6O
izoQFH4qNZD55Zb5x2nqUqtHP1RYl6ZEtIpUQt3s1roEe7JXKSIsY3FaI8f/88B+57//66mf/Pe0
I4lF3sq66PCmD/0IxAaOJ0K5E1ilRg1bv7bV1I8h5R/KsCEW0Qpqm39+i98dPUeoFqpwZNVh9/97
6PVAJ5Kalu13tGw5tcr4RB09sAr9tR/TmCS8+u3Pz/udE+S6cAoR2MdHwGD++4GFMlRh52jpHZ3x
ALgXSHPC86idXa+187lr9YwCOqWYPnPo3DaBSi7F6IsRnZW/vMnv7nZXh0OtYa5N/JZ/v0mcqUWd
d5Z1CUHvA2iu62s6kXgY/IY6FNVMypYqogN/a3PwOwOEIoBsLk77dFJb/37u6pazzm0b3UWlG1Hs
7MMAHZv+KU01eMl/HuSvOxvFBgdiI2uroe71aXkpwk5ZOczEiOBaFFRrIrWlvGCdZ4Nuemv8NUOi
z17b5i+T++vlIZ9rS7kFWqohO/jvMZphGhXqMKd3TrVcpqk8ILK07URzak33+uch/mogNBXfRcry
oV7GMz89Sqs6q8vIasPC6jfW5FQbMf6t067160TqUuRDSGlppEw/bxa1dLW21UR4MSp0mxuQCl4S
9/nRsQd4S1HYe+OEoRRlPFA3dFZ9XzXEunMIJBctegDUhSNuy2Iyd9HUOJ5evXXTowDyRdLMPPVI
3W3tgVK9WIw1aLKsJXnXutQKqzI5j06HbISTUtvQzRJgBCyZdhlMb+nUejfpiblX1BR0UK35xYT0
rTN16Y09dufWcsJ3utC/VyFArAQ+7Q2Ru0uSsUFjuhg9U3lWnAhS5wB+R1Us7j4VLFtijGnA9eR6
tQFSubDRZ81VE/S57bZvcdSUOWSpUADbrGnAW8PX/V+XFQF/OhhwOPGrEfP+97JShydtGYv1YloI
9qs6aRy6LLz/+SHSxP7rAraR78WwG66uoXDyWRA3b1RXdBR8Lkmp1cekrKqXdgHngZ5Ldu7dsd1N
cStQPM3+1pr8V+svH60hJ2SjVkwe5dP4qlDNesdo60uR5ARME8JQDh2BoDxL9tRxUlc/poo0V9Vf
Lrtfzott0hUJv5ujaWqm9em8VK07pFVX1pfW6Kjs1VHlJypVsT/P7K92XspCyWtbdo5EsOlTMDjl
MbulTfOLHiHuuITbVbU3UNaweE2+NSvlIsT4WE9ollj93qbk+JcX+MUEoXeK2rZjIe8mUG76ZIKM
eND7XmnKS1enmrqpXAEVf8YcAydFu5Yek9ErxSsXCv1qHd02s53dmLk5B9cqAIaqyHxQKAW5XrcH
bVisQzhr8V+u318XQ8qBI15j6BaqZZ/tJO9UCF22PB7RkB4S876rm+c/TwT5wF+6kiEDjD4QnUAs
wjscwk9rPok1B0FlVPeIZPtoJIO0cryKGqZrR8ihx4cMNnlRuXe23Z8okfq6RovIevrerubFqpZv
SVvclBr1Vfd7xZcBvRORtoi0RLdx0f0kT7+rkxDEYfqMf33o9PKiox0PZ6kk0dzeaAW6ppTTN647
A0OofyDnd816d9PF+TZrJ4SYgX/l1U1SDMiflMHHCzXNUarPhc7wsiaDt0Bu3qBedY0AiEU0lKJm
HzB7+yXV6UcM6oBOQQ2qG/lb1Nbfq6a+M6z5wY4RVl116DygeaH6ZWd1RP9ctG0F4q95WKJiN5vL
Q6e62zF2XnFun8x18umuvk3jzi8681AufeDQn8om3ZDV4b6rVU9pqisb/FsOQt+K49xTwAJX4/Rl
1NuXXIsPqLx6dV5fYiCGXaEFU64A81RvE9h6a9nUPk02LnZWvJlJcpc6EAgK095Q6KMEW9I2AxeB
zvYnV50f6rB4BKN2anXQV/w615B9pZB6HFdzZ4IoElP7YkiVLZOmHMyk5Skoiallu7Vq9zZXQAUB
KAgs0SN1V6xvQB5v+ql6sA1F/sS64SezDLJvl3Z6iOL0xirHfSQM8PvT06TVN4ndAUI2wcsn/T5a
xy8p6IvNivz0rks1T4eD5BgLPR/GoK+65ywF6JKwwpEV34LS3k5JG6xDzXZwXzI4h363jvedK2jV
Fd/rofWqxtpRF1XQwpHtnOqsgAuY1GhnVfPL2lenJIdXEtamb4GaVHsUTjrwBtnyvasVFAphQo7D
oU2HMyJdJ7Po7uYy2hbwgNqyDVLgYllN+Tpc7oG9BHLRFJHfRKF9GuPhxMY2ez2wq5m2S/nyUIg8
9IbJPjkN7DUkCCqEbyOkN+k4ANfM7oGoaWebMqJt14HuuO3GKSGzFah5T05ymZbhfTHr750VfRHA
a5pQf52b4qcGYTee7O9oXV4WWdib3fKQ9qBH2j45jLp5rgENW6AG6Hfw6FozKVgRaMb8NLS9TOp7
+TrJmjJbobnJq2jXTvWhQrzA7pzXhumsejBu49TiyYfBTG8wiSnBzmdHZ8XfXBT9MlYgoujtqrTi
zqUHn2/R2QQv5Q3ik51veO+tSB1cE6e6x+WCCl7cVI14LEyaASfp/WIRF9bGLhX56E92Ck6xaZAR
UJRIe6hSoLEa0AOjcr8giRFVYtOPANByd0kfbGDk54xQR1/iO2VRx72auBAip+JYDTMqGYBJ9Oos
B9kWXMQ1PB5+NqVnyQgzwDbH67dJmQ/zKmqkFChkRTr1xua2gdpr57ywHULQQGG+cX3wrX4Km2LK
+0AKA8Yw24xwOjSdBMjZgTW8xhGwZWGcDOu+oyk8+6B2Wl+vfyxU+nuIHS1kXaQnzpSduwx2AwRF
NBT0wqFf7q20pQbHXB9XwD7kp+cmmHWTiLs7yZeNaIJoAwKwxDOBM6JA46Fnt8od0dMKwnLfOs30
hZ2+M8IKUUy5f6C9G7q+41VUrJ7SkGxcdErKW7IvAGLrdyQub3on8TMrC+w+fVTLhEIVQFMVgbaK
DtiNyIJC2CRfI79AsSLvzG0cvoKHem3jck9cuzTpPquWe+CKmyGatx18TR6UVvg9oAX09ntpaed1
+b7mydEBLjIZzT6nQ6LGMkj6GLOqW/dKfiiBFaOmgsIVPCuylMaKRtEIRSNt70bgoZXyM7ZkKy7H
Y4wZxN+kawKhDZ7BeSFpLJlHorNhQZcbgSDFvFhykeUpHZVxp5ZIokAtto3oqS/7cyHCE/hOrx/i
QNO+pWEMsh/R3TbezjyjhbSCYh1SPNqrjOOYRfmFoPO05Ng8HWnFaOFfLJCAMKnY47Uq013CJWQh
8SBlKXhdtWtQXnshekK/b0Km7F3jOyHiCQLdnFJH/1TPHlI4mwIWEX/Tv6D9ERBhUx3kU1MKoDat
CE3b0/tnvHEvsq+moiLodC9XdaQHCONWFLQyFhEwM7SEo09N56uRcm8p4a204c2I9XLRNoOvhc8S
ITgQWcv9uNgpQik0tew1AIFgNRQhNzCC3Z7R/SjoqolCO/1DVV9wkXX5tefDLDy9MH/POXwK175A
yFXuGWpg16h8IDeykcNRYfEsNlzKsmzP3O2+3bTPkRbSrvGbktRYh8x8n7pyhuY1+1033aVxczDT
DArCA8cAxuVWz3Be129pDMFvMU71bJ8qKgFwB9fChvSSexGsA72v3zmUfmEh6Cav8x7Nf2PSb0TT
vCCU5cvTaQ/tRs2cY8vZzPLi4HT8IWC51eaqs25yZbzPFeWoIShC6OdXswXoFuHlGfRgOm0/zqY0
HMozL/Rh4RmyvJYGPKBh6X1pVmRr8Vzft1gFhLH0rNjImTRJADKYqgNLOoyPDQVwowb9MwybJb2P
OKysuzzJnWFCALeBu8QnuVtT9jjn+FRDSGpwFHJw7IAYHpWmPxWDttOgg2tEjIYchxQRsA4pHM1s
zD+MJUQLf3KxobyVvabyzVQ7piaZXd34fVpghJfw1vW9PN0aEB7oUaTkwJDCR6V/B9LxHqC0HdMj
bV4fDTsyg1uNhQXF9c6bbMfl4k4SEvAVxWVoHoD+qFlrvI+cEiMz3vtOPUrrWbjfC00iOvNDLr7b
wpHK9J6Ym71b6cHIb+Pbe5oWIUaUHnXeJowg4HLi7Lx+15gNoi5f7kgRToGWtF95thY9Cw6V/K1y
ETfG9KOjcbpQhpT5Eidk6O95+R42Su1WoGW+Lqa2i4Z7U+7gFXkTkYKvy+qNSggc1YBnRvtCCR93
bYWyXnKXnlU2CJDBXVtMPsN/kIOTD0WS8cJRmeBFJRQ7OHhrvxz0tN2CXZf93ePDUtDdM8n+4+LK
obadjQ7LUwPEUo8bUDr3WgOJso0u8xp90xkN75NrV7lBDXHupjpI+5cEl0M+vbbzu8J0A2njjLE+
pirkoL47ycnhoHuNruwLllJOh9DSc2vCU5mdDY0oIK+bH3tbHtquknI8ulRTe2R6lCY6rLCTF33s
N42bXGIaQ1FAfkxdQXwFyF5VasRxNNqoVj/U9QXDwpQXcHZoIrwUG9P5Ko9Hwg0g540NpQFCJneC
Bo1Fgnn1bQv3BmG3HvKWqgygWa608dtn+t4opic5HgumFSDOn/I3a2f5CfL8NFQGJCa4FENz0wAW
bCSRJMt381KcUu51C8JvNLjnBpJgol1i+sqtRQw5KryzaA3pI7ZzpwOtLNdR8/MuPC/uQEmgsm7R
fP5ZjyTImzF6rREalve40k8vwyrYGZX5IM8Rze2QpEMlwmDZayYVZ3WrAvX0UvpYLewJoI+3RaSd
VNveaVAxFGEHQ1ftjXZI6dlYFVzOS5A60S1ySRdkqL0pgQ4xwurtSuPahMPXxIUx0nQZIp9orbku
vQHc9HnKx7vKNYKxaI7y6U4BjBOyEljDW4uWfxVxiuHGOCQ0yStmwLw49vAGQlPicaLvoVBugcZd
mzj+WE51xa3QWq7jaS+nTN49Yhi+xbP1FlUL4kb8Id1aHkt3ufTqfLZsQqZVTbBBw36wmkliVe7p
MgupS+kemyq/Zwtey9Y+9Or61E3NGIxivqOZ214aOgerYAljGxp0eEjpflvP53YMXyY73EXu+h06
2a7SJhuVGQKjtaDrrrq8xSBTuSb29FoeNmO9oE9QXtSoP5hDvCs7qbcAKDG0t32ZPzhT/Q1oyBFo
1bao49swbHZaZ9wjAuoLI37tsFdgN7ZTQ8s0JhHdJ/uQ6e77VIWXiGBzSWIwd+JAMX3XmSGaT7AF
XBpgN7TbFSp8ebmlcIPyTdOQf5hGQELzjzwq7itD21HvrXj1loYK+cOYNtJPxR3ox2etdpDi0/Xb
YspO0lxCFn2rUvNBRM21LbPbj9lZkhNMLRR/SJxZ40lfDcVD2PsWYC2CTNVrVkGaV41dbyN604Fj
Hgpx4xpUixnoaohtta63amsdIbtuXLWBxBB7peP+bKLmZHFdo6Tkm3F/TU1u+VZDfNNoI9B90Zvc
SvmiBjFbZY6qoyjS01zeA22gnLn4ZlJvV6xth95Qg9CAy13pVE4gz4CZfSGt4UkXd2RBarE8ROs9
ppWstx5r/piei+G9gVHN6R5mjH3iCSqzYhEwqKxAGhwDf9ZAonQ1+fsc6bNYJqui/iXPEf0ZtZuK
IDovvVaBudabuKbbKYMXha0pF3BRvI40lPhSEOs8UZ74UGmH5dXbn6UpkXcJCA00HPIgW5yvqaFt
bVZWHcU5LFDAHaZbd7B36YQmCR6UGttB4kQbEHp+h6aWdL3k7yxEgAls1J6bGS9CXo7w/V02VKji
5VKLROsO0Ca7elg1FAXjnaugzkK6ExuzkUsoZ8myn6VRVvr0Vn7NEJEBpyFfUH44ABk5LWFyJwif
wvhdm4nxZaoX6ogqadR0Pm2cRxx3lONfpa2VXqW8pfOrGj3L/aBU6QPDJzyQDg2tec/IX8gRsQom
uQbpEq26EjS5vpNHjm+jSbux0RxtgcdwwzOhM8GRVvvSHreRTna4PVvm6NHBwW/ng0XQoPXPhUA1
ZaSVOLcOs43QLiBr2GEc2yJ54qVI6Z7kfVrMJDwzNgVCL7gPq/7GQz9cLiY7guI2fM3iV43th2Or
GCM9B77X02NadB6i40TvzkFB3almxbkETfdN3rxUrz7iJMYqJzk0p4/rzoiSowKX2fwp92gdfuk6
Scokz5G33FF7I/ui0pdvWr5+uPa9nJ3SzjyaUpWmdkI6c8fLodpPN6MrLACUUlTPwvTLmLCIhKdj
P6TzoeLlEWxJDw9MsZT/28zEhIyAN1q1EBbac0+D2GYu2cJXeUwk4WaaqMgyf2umQUke4Bm58DUR
X7QJx5EwzweewJx2P9r6Kk9mGqk7tn27iGNOvr0x53uOyIAaWmQlsJBGn5Y5kq+7pMvedMrADdVt
Hr8m/bhLuIR1ZZfCrVFimhTIdWDapNssj5o5vEoTmTvmtk8V1GaUbas25wlOkSb3LVJ5/CYLKc+p
EJZk+Xy8/Mi8kNSmmI0wC4PhcQyRvdOumedYnO9lOuIMmDhU0iZRPFHqW8bEfztiQYNdoNA/1hHp
pcIfy+kaqgxPbCLmTuCgyjMfaqgkhNOKdFzo41+x6etq3unN7Em7I2O7jPoI1YYG2aQFPrf0O5D0
40DJzSFjrg7wsxGht8ZnGWzTsf3WjPFOHhqdEcoIsuP/mb2PUDG193KOpLGX/+/OjS+Hnq4PkQlJ
1jD2Y8ITiQpwsOWHyDMpjS1bRj6uLqVubC1dwKYJ0SIgpKGvRdK/SC8FXxNla6wVyoexup8s64SN
lB9hTapnkFzIQKn3MIv1eNuu8TnHL5axMHEezWCehAV1jXVnIuSpkvu7ZXyE8Fu0eQ7hMB+NKb0L
y2finzPeuNeQCbDkpTUmkKmtLa+Z1MpePupjLyH7I4U5i/hsEKfSiMCTxkbp71u6K851uv3w48XV
gmwM3WJTY8wL5dvgkGy9NVB/6biRpFO6SqvJ7FfQJh3KnfKtJxEf5c86wiI0M79KY8Orh5nrZa62
S5EWJC0sl98grFrc/H50HZRaoGnimHGGW/UW15pYjSPJw+G3bNk/8kzwJWWNpF2B13rS8T+khZS/
JVdZfpVHtEHbmmy8PpHuovbO6OU9liP2IJ0aFSE7w63kOwlRb9l8OKNsdkY32OLaRqGHHZJWrSI+
KyFxT+KFTS3DHADNHtZyrLRbPtVQ523F9cV3LB1TxJYZ4SVPMdZC2jzxzL6raVwSDk9YaTlxjICn
EXVv5BEzSfgJW8qAfY2mK2cgTZ9iO5eHRnCHYTtNPCqiYY4BmTJvjrCb3CrSDioIW6ivqtLdDibg
DNIIvLU8g0LtDqBQZHpEH1Ao5PNjw9rXMBFI0HmiVmBMk8LU9zwG89NWGHfeCdPf/cgIPZhFufD1
hCS0upXbXV5Z0oAMtQE+92vNajc1vjZ5ee5E3tsYXuWfMaWK214SMjoxEZG8VNiFehPBcuQi45OS
PmYC7VdpZwij+QOdbEGm2d7g5qePZ2WJr9qvvItRLDvBhMe4p411MuwRESc70LnMivnKn/JgHiGf
xMEzEWyKmmy34DjK95X7FjtNTgNdlHwrEzVNQuRCtMK3YKicDaJizFet6oEM+nMFkihGoH9RU/2h
xr7Ly34urfucSzzLxN7N7VPojPuk+zmInqgjfBiV+DblMm8nVHhnYDBAjub6KUYkQiNwarX+INcE
LSGvsek3g+9f9t0+oe0HkygtHAmZRW+R0n+VJmcyp11iup6Bx+LgCuVXYDFBKMWsVBpraKjalnOQ
EB0uAhoV9wN6zAYGRh5k6TfWUk887m+cghzmMNxWylhvqgJRaLEcVTC+JvWXlMFUZn3XxwPk9rjY
1Kr1cbLkxLEsg5u+yfMmfw6hEN1ZrnjBcHrkBNaLzMspgr1pIAepBqwEy9OoScBYeKXOZKpWciMs
TNR9aclEWd0PTpicfNGTg+wwd8ulLvMbXXwYQiZ9jWCzdPGNdPmKENl/icOnE6qtxLuMtEecVQc9
7u9yYouyLDz6EQGI7z9uQpafmWq0dUOveph7+8l51Ulou8kdQhgeJKNTN7H1C4aTv1fcYIahHsv5
yqxLH5mMs8elKH0+aSnk1YZS7kluTai4e0lUqlF9kYOy8ZKkZVOsFaFhyfklPSQPv9afJuyYHr7K
64MmJwd5+kjQHTO8Voi0PhA4mZ2Tu0oufrE80EpqM4YCtVLh5/gYM+odhoP2NP6X3rrHCBCbfDCO
IcdTbtIe7WMUdtREbEVX+iGa9B3zi8tY1/YWMhUX4U9HHppsOcqZT8zsHttCLk/ox5K5cxGKlvdo
K77+x5LjxOVXOQR5q0q3Xd5ZHR5fTuTKikoPpxxgGSXlDhPToF+q8Y4YD6W/4+BLm1+kObmpkRwd
wk3Oq0VWKTORGg5vWsv2eVQx8EQl/z+azms7amaJwk+ktZTDre1JzgFsfm60wIDSKGc9/fn2wLnB
OIxCd3WFXVW7KBsIb/QONUGFjubCRAWutM7zA7jC4o4vpjnKX8O8J8iP1HpH434WwADCTtGicY28
BUJmEBR/a744fX3vmExzKJuTObz3+K01eq5IfJKLGAV8oSiP5Kk2wAfRXB1jloDibWI6eN609MbP
2Ki+UsfwvHjpXmrdENm/8R611Jk0rwZYNqLiFD1EQvNB18Eb5Sd2+EP7FIM5RedPRUgo/QYISW7f
2mT7yodVC5fCIqeBzT3IHaMscRcSO0jF8y5C7gGlHct/RRuZobXTSw606DBhoyqGXQ3wKdCSwiJu
mdC1U6b9gxBnLT1Pyf7l6bcKJ0nOaUXkg2fN++Lq3OTuIkWL3a6QO06nnW5M+TL2JtIkUSToQnpw
/PmXKP+AGdx8Y0fxKTMwfvKBuftZzn/MwToOIacYEUeu5Y8oxDrH8dvFDU+guabhjRiwKMuDC2Wy
YiQ5OU3/Jo/e1JgNbNdFxWDE4SfajQTvPJwEjlpeYX9HeQs6Z2syMDjBWPe9/UOuA+stAFpOQTik
rwFHsrCiPfw7167/7vkPG2k7SYx8dvy6FL76lskSNa/YUv2wjtC1mo/Anjpcm/uCv1WqO9X6ySay
CPIFOY7yruTT4sHarGsdPvNroo++zuT8sTqu/QAbIV2uGjAMaLi9dCMx9E+9/paSVmEcWg6r6cRb
6aHkcZn0IgkXNQqcZojS2R91EndMUQ1ZJm6o49/hIvdOjDMSXnwZYa659c6hQ6Vl+HFTUR8wfQq8
eJFLtI97MmQ0uSFn2znYuYPGexCmksFpglsdMWHE6+gdCvwfzKX4uVr3mMc8Rkx0RTiv+3H6JC59
8qcbwzsrd+8VRMh2Ec9QzXdAnmDYuekv7lKivAa+qCJl5FeBpN9kL0k6XIFwXI3ZuwtnSAWblB4y
Wpn/Do8yL8E1OdwTHY5SGYgcDkjOmABtPxaCBt9rc3YfmLB0HFlxGb3RnRUeWDENxI2PZvo+Ocya
RoSE//rMtJy++LT4ouIiqC3YZHasH/17+g9vaiZLIK4XZ8AMd6y7sb7kmJNiojqgTr/0jvc8k/kO
e6a+81gWEUwr7xoPMUFpe3CKVsYfRYN6S2c4H/oieJQ7Iff1TLXDxhiTaQl2DpC1RFnhoDfs8dnI
FfBUBtNh6HvcG21zG5CMkEeOHDGf5sZEkKwAWvHza5EWD3XzX+nU8EbCgxZHh6Y1d/6Gy9xAPITN
4a9UCKC1qidxKhFl0Y/ZGd1jeraEgbDEMrJV4u1GxzrhQJ6bjzOtmGvELBzmrAD/SB1x6DzCLdc5
39GDeFtA+kJUv7tEBfgVZtne6OBw6PTjYGtP2m16SHcgEQ1BggG7tVKJOh+A0DBc7zq6XUCaw3uz
rJ7OLllb3ISFYoLFh6WX9WqMT2kVgxHmJlTIZ7OHteHrSo5TKBiaRrE8X6hUVi0Z5hmJwIRz+qzO
Oyr4LGYCTxKgyUyaJ7CvF3aOis+9v1XvEy9cGclhBLbCncVz5XFT94+kW09ONGcSkzq+hrX8Nn0I
onvwQkyZVeA/sd//RNcBbkS0ygFghrAU0ml+LzcIGxwPzzwX/4FsjCHYoWJEhLNa385woPE/jklm
vQ/5E+XFfFr2i59i4ngg/jNCjbT2MKJBN+bjUbU1jdqkFnFZkCAPrK7BqdA5imdnL8fugiJZMCDh
2Q97ObvgKHZGhBrUR3nh5ljsCg+HOH+ShHIp/m7NGTtxCatb8gayEzLjHAx9q8vKIHGy+UkgX58o
SgE7H5GnzoNjmIRrcam6f+OOsDledfmMYAPsKzs0Xg1WfhjPr8ZQE0xQ3TQ8MMP4ELjYSiIZqivw
a/+9fFNUdx6EEAFH0tB0ExBQnJSSTNfcqVz2DAYzzNgP36Aw4wu7zgOg6rBr/CvQhGtynNhZmUxU
OB1B8HJQ4cYmSGhYHwuXT65tMaKrWXjCLm0imt6YXt3K35usgZweLTnG7ILJ8D4j554DieOiy/M7
pjXuCCDlnsHtTXwsbwdN3OEcYhTkfqdRd73VTzw6cbdPKmb84aH58C7whVkgBRnKSPMMoU/cAzcG
fgSSnVCT0qLog/ZLwRpFAQSxzYcgmfHH6EZPDg3dU/WNLPp4kRikX1qT75WiuMRQhFe4Xnj2t3Ic
XI4ZAulO/5XUBQjH2JJHHoJFaar+kNQfA3aseC19cnL1J43GVzNaSgsU8PLIJWCQvjCeStslN1qO
p5PcJ4l7HVoTBMKXlCBiIam0g+WIlr3c1/5SJJnoGY9cIHOi44g7K52/jPZOgcC5Dunu3a7LbtzJ
gUv4HWs92PE98IjymrJmocCK3DjyHooj0WRS9dF6fuDZ5VOAs5jnXXUGNIDdBR3eRrBhRG8tIoky
k40iCKe8U8pJpplP8ESxeIOy6padMoyD5FHyyy5X4TOORbJ9D1Hsck8EaKbji6Jke37QgZFmENyB
PmkjE8I498ozlbFC6GTHKW3lG3NbDiza7AfoPuMSPuBJ8CcyKDpz9dReV/Mf3wMZn2HZgG9HxgFb
kYC7+OTEBGnAtsjnX9CuHQAd44TkRXMS+cKacAQ4XUiexQW1QHynfUGG+S0//ydwknYlTvkWqQw4
cK7Vy/3j791LcK+gVB7SOYCfBsFhH3lW129uoGj6eyE9DhdWIo/7erRX835y5HCu9XASATeGJQhm
U2c7LCnJFqyaH7zPVJGNxWtLsJBTMIDkLoRjOjQm2fwGiAIp5qxwnzFN6Xt79x3//u8R5ykiXD8z
eulTCgbNo+lWh4i8ZV7B20ca9Z8P73TOlV/grwzv9KDtJMWC3CS0PKaMSPFIySDnabW265lKkgZJ
YV11IFkseQJaOhZFQBfKXH6ZrAwuM0gIx1JB1YZV4nq4lmg4UahZ2D+b9nx+KOcKuFFSjpnQLl6U
DbjbZH9BErmmdCpvmVLfNq23+ZKdioBcs2FAlPQbA8ZVvIaYHjFqacH7p8NI4TxO/odDao64GIgE
UfxdTHgPkIixQDwiDyqfi5atQ1ejLjk/W8ngvArSOo4CG6bQMAY6yJP1VvH7kN/h5xxAojgPLdkz
nUDefvLBhbAmnLWMAelcPsF+M9gS4dEC+tLikx3eyHbqXF7sivx+XZUK9isjckgZ+v1/rLqCizMe
XWq9twSsGwpDgACHTtimz9rzRrRm3WiT0xC6KwJMxeZSQdHAnmLbKMfCwjLkBa2mXZEZxBGoF2Zg
UFgUrinIwLjndgl5qvMG4EQEt9Xl/Qa1dop/bO61T0H8xWwe1OeIecM8Xik8xNagxF20B6+K48m/
6CHT+mnCOcHdBR3LnydYtanNkHarKAEh+uF+LEUSsZdpuLOj4dm1jRP1SvwUBaFrIX0qkzHKN5lr
roYMKGCUc8ED5eV8zRx7XOnxWNoZVOovkoCwvOcLGwDRpeBI6cd4JMhgkQHilO3G3cZf5viy/JQt
aNn5Qz7FjkQ2A4RYbF0K7l4Zf30kIoPF0ROaJKgTP4RpMQRq5T+zLsfugosbEsPl/KxDcnFCq+wo
F4hiriu5mzh2VxIyZK6jkA0UIUCn/ZVeXhFpvKgjFoHzFDtPG1OHVbCiIJSX933OHosqkzUsDGkF
67eZpzF8SOxwApv2dE4PPQR2CnykK/V7Qc/d4N/xwmynNBDNlo0Fo6/J2BUIe+Skop/QI8JcpM9j
mJshjnly2/ik1DN+Am8mXYBDKTAywLwopxPXODHmI/p3JCHAgqP8K7ACPSZWBtBNKBdiUv/zwnnN
YAVx4MS3f5NFnCNCJR4L1VBRN8hdzMqlOuGivviia0HXvFf90OIP91xCosmXubpHuNnu2fqqKGT8
wQviigpqlLD+M/F/X1zRo/wTF1cHksCjkGfeC73Dh7TCyBCDLQ/6u7/i4DmYlLO9v8T/dDvJ0iAl
emDceYA4rbAsBNUSnKqG+o3M/FRMJ3BBMZrCwQVMl3cSBIbtWSDNZ8MJ0kgOQwKlQjM2UFdgDhCC
NPqrQEpKVapsg+0RDcLb8EAss2pj8oeUlnQuyFvJDahS94YXlxfKuVFUAMjAVvKU/9ZOuRRhR41v
3lX5N0Us0UYJMydealbeo1wOPs0j8DH+5XbCbHhFNvxaugonkC+kwEa/upEFSbmTvF9VPr6v5/Ry
cHgmbBB0+BdkkiOL8uZa0u9r8CWHjYsfIP3oCT6ofcHYNt61ZUQvSU6Fpf8ekkGulQxfoR99MKkK
idBSOvMV7Hq5ddZZFTIGCrJyEKCOuxwIFob7Jbbow5mHQ0YiaQ5jZEkzy21EFvgTYOLCkiv4L0aQ
5WaShNSaNlPnThuFREh7/X16nUndnycWfuD0uKuKC5HqiaYbAz/HnZojdTIXpO7vx2XHIDkf6l8o
NC2n/8C78h+dHtjSbtFAsR9f+90P8s+dd5LYaMM4ARwEcPejC7ErOYlLkQ/YFR/XwYdqhpFt/GZ6
9eBp5Oo8OxfDBctVqMShmjeb3r18H0TW3Wg7aN6D07dPqrgys+35ks4IhqdqYNIKNXqJM33IhA2M
p0Py/ipIPaYsiw4UgRx5RxUZrUV9xPJL3QiMYhFcQGVlwRBIIUgrBhn/+KJVae7Owflj8D0+M4wQ
TxGzk4bgYvng7amJQSv+VvRcBA1MlB9yXDnTitbHxXnHxY7O+S13YWFQUPxrEkuDxyYDhIbDh48m
QQ3o2EhIgEOhFMSfw6suHsf1ieXm+XWgOTzy+fXAeMLAxmgsObYcFP6IfeY3qGNltFqoT/HluNlk
m0+QWWnjlQCIeD/+m5jLSe67Ey64sdOj4iTeXpCafF2eR2peag+1ho8obw1p4H8OdOoO7iNLEOXp
/RiLMO2oWgnuznjXQxC6D7WdQHBhnKT1BDBwx0tuzbv7a7M86iMwoRBRUacKuoehE7DfMR0C1HWb
YHfEMAmHTEu8OIxCRFnpdtji+vmc9Idti648iPjkW+j4Cz+WO2XjI+HW7HSe2AowWu2yEFnvhZoT
oi4WHC2djydJQc0IBCTSZUCiupP1CPySxBoBEWQvV2k6kex+Ejbg4QtvHZAR2SHkq5ogbcyPqL/C
YuwQ4Mr/A0hnnG+9f5UYOoHRE4sp86/4Xkee1ZLn+O/4Mk3gtSXPgLzpzPK3IcoqxiUhGm+d8EZJ
PRlsyo61sWN1vovC/CE4l8ekTq42AIshGKA5W8HvIa5F+LL0ljeF4+guqYy78/i5QUbFbbmHpEwR
DAADZ02Br8K2f25tSNHHmJHLwxk+19PT1hT3Y+X9Zpz0t9amYmU53/a+c1CEwApKJKNg/U7/1aHo
rL3gIo+KA596SSVTXOD+NPil4ECKCvGAFQ+90D+qnkifDlfjd5ybdzrzhK7hBr07fh65gdpML05H
D/sM4EN8FDx68aD3CnT0mrwQmyltIreaQToO7JF6N7bHJi+gFO1AZxhTFKCMfOKsBOR1G++3NI4H
MiibZgE/i8U+thmwGn4h9tT2kCARsFEYP/mOXEaPdjf8QZ4dW0rT1mNt00zT/cxNZnaYVEZT2MbD
yyngGAaUXBDZs5d8QMpZC4qOw8Kt2C1B7ILgLhcjg8yxluVO6J7hUXasE8dFH7mAmdZJng5/zIUx
ZUQwUuqtM/7SIdAHMV0prrrcHRkd/rTOf1XUxXGQeVwU6FuEM6uaKx6HRASfvwRIfP2r1yWPmGX+
mDZXas0UfP5g5PWJFXeIdRybUbAu64drrZujyMC9crwJ2RvqtuMGrPmywFIufyNd3kOP1M5flAHH
z0YmpZ147c65HvGZk+yTnwnOtNv5VpUcwjDREDLNVCDhIKMfkBMejDbjG9VFKEBQol+hOBIs0JT9
tvDmL3rGdG/GPrpmzNGOzMviu+/DSjGa8+lQpSGBNAp7j7ma4zfMN7kv1Pilmk1rgTFQJCRd07c3
M1k3wXsSEaELbXA+9iBZOiU+aVSLEvYmIt77HNdOoB4u9cLU4/HT5LhxdSO6RFSJRaALGyP7J1XP
+rhefq9CIR78os/Zan7KFegfoCvngvuh+GVTFjp5Z7ogWEGlIReD0QBU6XJ1IXWSCsUSQPlcvTAv
eYGqeK1r2AaNT15AqQ+uzR9mA7THzW/uIkdGtyY/rahQOUnW3B6Ce87IYn/YIRjL/E0em4B2ISjr
8KztNFtmMktxhNZ8MDx8p4mGMzrdmlv56FzFDE5mt/KsDjNb8ci5d0OpkjNMKmlKEXHhrtKP8Kvs
tM9aPEnkX/+RrWnL238JLMm/Ig4+KXiKBnTFo5dFpFdKmVzlUONuvtF53yIY6C/RKG/LQw8XnExg
WgdR7sLEbkwLlyqWnyqyQPKTcHpzSaoJe9NSIsvMs8bBwkzzaZ3mzh/3cfQor2Cg1kdpS1xMWc3K
AOrm9HGSabmOhurAOUC+p4HCGDANc/NvpG1RunyCyylsHe34u2q0egc4GD+8UpVEF8AnjWOwWUfi
ZIOp4LK98fRKYolf42/rI0UwHHIMgFZCr8ypJ1nOkvMnNQDYUkMzsCmOagBakBkZJMF++gDromBU
byTT2JqPUrIspmoLux9BUcnk8xCX9ga0M1ePzsb15Lj3bLcyb/nyvcwOYfprMaKDEPMRxsVz8sbt
uU5Jt598PJlJXEouFgCs8sW3vKtmgSLS/1mfq2cPTxEKehij7zFoqBcb+dUlkMl/j6TL/L2EcrYQ
F0C/dGZcLE6t/16z6ragN83kjWkQOrk2L856QKdAEUoJOarxyJJxTaBa1EsPFhDRBIOiRY3oHjrn
F0XDWGqKWeTySqwIBmnoIE2TX8tVoBHCeoKe9mVdhjeHNgF4UDj5Ctpsf/sWlMN910WPscvMoiIh
d0i9Yjien8n8P28B/Ojn1QDTowluGvzvRc/JdZr8zc7ijwB4S5HJ4s4PMpy1E53cdftGsdNeKi9n
ct8y04dZ063nRTPjzLJTfc65brc/x/ObW6xPbbvOVw0Yl6oD2sV8IV63cSS9t4GQNiyhWWLJXObz
QXjMCF3Xv6m5fhmNh6YPf56D4qMtzt8a6t2MCRY/a/kvtuIvtsFQvvKMOXTM/smptqM5mY8TrPhX
C+NUmHxUfKcqgAaDDvLHDj7O3VyjHYsw3VFtdMJnFVClnBlb0A/lC4fJ6n4t5nTvrsOZLivvrm+z
A0HBsqLWhnXcMyIR1sTW2TVUqE3Te5xJc+U/EWY+Hef2k8zhhaFqeR18i0rUEEVC0AaAxKmlheyw
lIw3gSlAQY5RVCbBQ3o8K3hjUCS7Hpr0oZpJcJpN93mCkO9irAmBhSYK/8ljAjagn+0D5WGi3LeS
Gi9GF9X2n9ZobhUehjNdcyU4cmaEr6TBZm9+CZv1v8jF9TApW1uY91l13zK6Njp7eiNvqn0bSGgT
4Mz0nfll9gNgP5y9/4raBsakZQL0ZhopXVjphET7sG6dVwcH2SW0jFK7LcNI9bIGBpUju7URNOHp
lySlh5KzPa3drd5TWcFstv7TCelnA9/xjwL4EowpKX709LSVvSqxse9oXrbrFk/B67tbJliSp78T
hktB/hcni3C76A4lKkxoA66dr+U23XH+VCZGgRSysL20tDfLY5cvIWxKmqtdvGOt9k7OmjlPgjnS
Ytsrvzl12WtJXrTGLZlD83yH37NZwb1t53/8qj8FVvNDhckbFEKghMUup5u2xfMKS+qgAv8zUWUh
/BOqr43Hs/EFzVSwyVOafjUyn7o2ZnWi5ZQGGvLglhJ4heZSlP7ZgUnRaPYlVYOq0xgbKrJ4uLJZ
H3hUiLVPkNhf2SBxfKuiNmFmAulVdcGLMzwOJgJw2maXGnlKIyIt/ObEUGOGKoInyVri92jPCvIm
allToYzCUUwzT6qcuw6g2kMkzTMZkXlZ7xgc9DgwAaA7ezyW+1a0y7MJtioIT26dYtiNvKjUnUFL
CIoJCwlj9XGgJqBlEKtwGZStDkJARQtZOXNmgAB+JzKnjKyUHen4ATg02qZbXhC+R8WccAPdDWeq
OrDJPh7x3LcfZjzfCGEKtvKXbcGUvZ2rn6EfTyq/oa7jNsEq/0ul1G60UzoQK4QzbHGYtF+kT4Kg
ez/PtISPZAj2cJlc5dNrQ3EPpnbfMf2aU0YqYqIILbWGV3+bb5SvjQf/Jvahxk1inPe18jPOw2W6
OHaDRNBNSyGRYKtsiwVjutl1PDU3qqySEK7qjaVHnyXiiYap+RSEpYXTV20qBI1PssOzmyGmIHJD
/YOazGPfpXcEekjssYPZGu+IyE51CuEAS0NQZYOO2dgnX/0gvB3pdWQxmEu/c/v6CwtpMv44HMY/
BgOuMjZuaac9JV/C4MeYUz5Gr6z6Bh8xxZnVmRgiPm6o0xu+QvR7In+sNeAeHpUaArP68lYotu7B
VPgPq67uwy7+7bblTVAyIIHS6pMcFgll3Hm0G8THGRFL/aOKDbiS6nf5ou90F3M78UXfaaWLcnzd
nEU5YWRTyyEjjAfCJ7T7fDE7y7ypLO9wuU1p79b5S+IhSTwokeY56mg6acZbN3evR6s58YImZQce
1TNcUv2g0H+c+pghNvSqUtp21+fuvvZuoQoQbt0M1XMWjyfmVrwKzozD9U6fMEx61Wd/ojXzF9rf
HfyDRDXeHpKgv/Rb6lNgQQf1IuQl1XPZqldUPFQ0JhVU9buKj7Q0E/Qqt07Sa5PS2D86ICGoWCip
bv66Tno5Zo5cToM50KtaAuSwFK6p0vX0oZhpByW6oLCGXmU/QXdqpVmiMcMrScdPJOHfivvMKQV1
0Jo6GLjmET9CroeqM7SnPgMtOgZe55RdMz8o81K4arfhDc2+l6JnC6gpvVGvvApV8qZ/7VvGfATe
/DxTqqPgkTodHlxY/Eympqy3B8m3jh5PbU3Bi9c3D7SePSh7KQk6L83OLfq9wSB4DIxNMOWPu8bz
P4wQkL+ZTgmDDPd1V9zFEzzTJFgy1rLvTwM63aM6RvaIJBLazQtgPMcJUvJJ9iz8xuPI8Jhk2+U6
Ym9L+GONavrw/OVAEePOWbhbH+0Sb3xSsBI3wPfAzeFiUNUGzb2f7rUJPD4SNHhMVKYXmKtT/CmZ
JJxkmxVJ8lioUlW9COjju2ksJNN8DO3MqqgcEceXtCCjY8AmVJmNHzS15aUsy2VWUw9OBTfYm7z0
mRD0oiTMx6r/g+uOXg3b4LtcsL/bSDTjGIbwRMq5NpQcOBxlbzy9ErR2mTHEfBZmw+Oadf7Ew/BN
XECgzXDXC3Ztma5JIH+K2P9g27sFNccTjfXjTPog2RW9H1+Z+YMSLIhY4fe7viGpwjljQfRT7SGO
PqvR+/Wl73Vu20AhMY+iVy/8S6yR5dsuIhmeMd+RRTP9+BOzxRNl3fqqjkmrj05ZUy4Mt+ip6qvo
F6SwGEjUs+Svz6xSPTM+BdHusBSi7Kry8ESs8E+neF7y32J+8F6shgvZDpEDu6B2CGD0tvmc+Gjc
OCys9dK3MUXgDMyLPitGTXQj+CHqiQ+zhzqZSmOzZ4Rhfz0XwOCYAA7YL/fLHy5HRplUra9Ue6VO
YdC6gmm7ZQ5/rX2kULZJMkZ1fqMQH8Gbmxr4butvW0sT50DmGtpTyFL0xduCw6RDsDVESjY1gPk5
eKFWuQjS97EI+tuoGu8wGz4IB2+llk2FkyqcVTl4VlKOEWWsekTbbNMkVJdHzF2ZndcmaZ4xwKY1
fXPOFs0KDaHhVH1hmAOlRTPjExMKqLLsVwM5BTVeMxGhke1ooeRhPQaI0cJgnIK6wSbOSUOsY5zx
BrF6teshvysTKGn2BC+BGqNx3L2idxeFYLSGcTwPBtOq4fXQOYWT/S4pmRrZ/6EG6yU9Byf2/d1H
u+lIwNZ+N7DJgmqtObpXxsAtAV26qT4lbn87BhF5uNq5TRiHEWbWZ1LyblsMuYrz3A8QKGWDB1CX
RKRi8tC6rWbvIQReX9O1/sKYG+rfsvmnDnPnLZSOJfn0oEcW1Y5HiElTHR3VCGa1OtBKJkSVZcwU
nrPdZjeDuz1AkkMbUhgt9MM7X9sasuzEmYFaKHYfzPGFmSE7d2V67pykv3NIB38AR3pHN6YUmPku
N6SRqI2I/duOTJHXW999rIQCZ9vOjAM828O1tQDdbO3yAO3vk0Ct+cxcwjzDgiZ+NF9HnUYSbBSK
4pssW/zGrOE/4xjsM0ilUMRQhq6HZTF+jVEdXAWoan0iwEwymWJP0oKcWGlCXFR5757dv64mQw0G
mpiurYjhF0zenMuQAmfz/MUxwhOhGIU+QFR5WjDIryZjaiZ0Us3Rn9xu7i84OacqXIp9UdlUpU9U
vbfHmfZVCACZbGCEEZFTemtuDC7KGMfXVoyJXtOXhAkc1006vUUpqqfy7D3B/AGedmq97aQALl8f
YCikjMMqvlYo7dUr9y4Vd/nkchZxlB/oLT0NXe5cZ1lAIz05V2B7dDId8gIm+hbUJQCkQvvBY3rV
FlMEPk7hO1lg2ClwXCncbmHpwR8waWIC2b6gaXLsV4w1ILScOX8aAa2j4L4dSEgXrpoFMi7T+PYH
+kv1U/pExzyDbFr3wWQ/KrtHynCMk/1GCYq0hEnbvcrHVXcW4JgL1If1F8bNvYCxkQEcfnQKw/BG
HCKj2350OXRAlMUY+OvcMu8tpn376POJZjd0T0HXL51B0qZQ6N0p3LGd5ZmkQhfX95sqNtoLmK7q
483fj3RxgIRZTEboN4u5nNPF8as876DEprkE93k53mxAcqr77+fo4rUKH1c+nVES7AXNgWwBxdd4
x9X9SJyKD0QUw0JcoD7f0NILuNcXHBO3+a+jXrNYVuAhSu0JJoE8r90mOQI6LVTnK2nFO8QxrgQk
3tS7s7bMleCd443BX5PNbNzGe+nzu5pfqVo2qt7d3tpRItdQStjjCPAI6NzKo9wFpkCLAJOru9HC
6B9gZyXBsp8ZYY2QUbzDnDrarEm+M8RYyQwkpMGOsWaofMXVAqUUBW00WDp/nTEIkfbgrPsEpBfs
lrtd0GwqccZ8V7fOQy66k5wqoL+1R6oUJskYq8wnfcE7iQl1zmy1RbSkOl7JEOEDMe8flfDIpkpq
aU3NPsGGUoaA4GJGYBA+7yoYJfCnXykFHZZr8l4PQTD9xn26U9AoYw9737WPAfDj5SCjhMEQaF3h
s21FCXEL767oQkEqp4X41kjK58Kob9O1Yw4RWqQYP2Om6fl0r/AsUpX8IUVLfMMKNxaUEKlBXE8z
BnqerG9bz28T9b/9H3mXCoEV4uqUCd/jCc75fMEAiNuUz1237WHzKXhY112Tuk/8qIiqY3oeYVvy
W1BdPJdxNe6iJFE37geDI24Lz76JOue7GLH34TjeraX93rkj03eYV+dDN2AmX3Iz+YlafhcOMfTj
DRNjmSxjMzIrM5xk79HFf+Og3yaz/cjs9bvHmempXISGn9Nv/sGeUTTvX2SnF3g7W/bbgKJmUszX
eBhuxyR7qEt6uPXcRn/+mhXzixXQqGtV1WMyduPr0Ad3VIC9c3bgI+rL/4Iz0yADB2bL7Jf8vCkb
noO4pNMotg/zOdsbMYA+XOCJ1/9JlxrytmnmiVEYfZCZDO5oT57DWB8oFJ9VANaXtEn7NtLUQANh
1x4mHVTEpl8cz/VhCeNvUJiXV1m7HOWQGDY0LY1l7xeHMYJpUA0DtSrmE/o8/FroQBJtrXWPDIR+
cZgATF4ZFfSeG3CbQZ5qXjGuKNgNSiGE2yvhJnw+lPGGhfU76CH9qhOPqlaedzVy94r5CPdBFZQ3
VYEYDGEBbmBgfhy4SEJqkjb7UXp3zaebJvRumTZw7XTtG8wVHxdIkIFezubTlFFSmL6uXwI/668C
w2B84maj8MXzlqPCnPu5rQ+pl+8hLnGvUm9dIIVxl9t4Ls3bGcULoEp5Kxlw185PEy1r1w4zluom
4Ulrqr3NmNPNXMuhSui8COtdCDZRO2S2hzGBVCk6+L1xaxf2fRjVD3V//mYTHreBT+Ozx8x4yzsB
c13DEv7cFSEgcrlQ8do/pKN70teqHoAniXTD+D6slztnqKJre65oVAIFnhaKXe34domo3c+cU8Ex
7iq4LXwiXTzWCZaVBi/XP5NrxGpsoB7j2b+D1PIYrC058nH6ug4rcE149ACc6Nt+CMPkw59MiHO6
ttw5eXuIg/QXOdbHzopPfTXcr8F2tBybpFe024buNh1G1ilhAM72aAA746A8MUT+2Kf2RL2IQTVa
h9INYCh21rvSh6fIs96S0L4LIH9Lw7bd9SmkNe7EHK2QkT3SytrINKKu3GTQFHpnBUUwftZkrtyO
ss7RXU5pv+0XMHqDY2WRrGAE70MM39xACFHSHk2+jDYVYOh6ZCYb5N8Bbfa9m7xsU/y1Od9Tx9mX
4AYB4aLTvYIoP7TuSB5gOmXnmlwU9C8MAhpvPdt7Jdy2EsYeuozNcdoH5hp+WiayOs3tHcMM6RNM
x+992jKNiIZe3Cq3oUajSxsIIuOTlT9NCkja+Ngly/WWDN+oOKyvJnbDWqnXnM7MTe7X24iJOcZ8
fvT8/A+GnawqLbFKzFhn81DS5mbW631sbcySH6rf3Zxsh5iVCspc0ED8dXTt9sZ26Wp1UubTt8xd
qqbxd1FOzxLNZileosZPvqsKWomqhRzrdZG1b1aToXSouhzsT/izbvM4P0DjRyunj6NK+CUhOi+Z
dSx9+rf6xHQx8NbvsTS/thh/Zzx/2UhwDnX4pUdxZjGMGgMdqhq01DTgMnZZ3DFx70vCjBsBiYrB
LIdqHMpN5ZrB5M0saFK8a7ZbS+bdjwM5cya1G9bIDFZm6MnjORtOf9Mk1jcB/4wqYGpg6k/XtnP+
NZvOea97l5OVXFeOrzdjTK7Nq8UZxfUzZQV1cLav+zGZPpqOrllnKKGXKPvjFHj3ll9Tnxi43d6v
IdEuwIlbUKwI5wtIGX62zRkPadH0u9H37qRei81/Vq7psrnkZ2D6uj7PHZUnBFVefL5dGP2y67I4
3UdgDrHb3Y4w1+0cQv2rxYbJZx2Omxt4d8sE7Uiwxp+KJcLlbO3i3h73tT19TZhaDM03ZW+dAWA4
syH17GJ3gAzSlam1c3KaiEzdDcqXZf7MxvC5rqm57YoK3JZBOtcyKbUZPmjbO9Oj6T7+yIrtJ+Sv
iPC0HrOwoAZo9OfrbLLoBmvtgQKTePsVd0wKV45ytMuvOvVzUD0TO8H8MIVPUWBFu8gZ/+Rr3UIc
Ys8BSX2GHGbQJv6WL+fb4XIqmbQFCWV+52XtPhym0zQJuhzYQKZQU/m59Bw1JrcAhwN82AGJvuxr
Y9Z4K+CAO/s8AEn1XbSY15ERr94xDCYLRsnObZWIZAgPsx/b5CnY4FA5Y5DMzj+RRQfjYHX3ndHv
Iz+kEDW0GP23DvZNkZdfhy4sbwiwJAr7zOAiWzhmPz3bMf4DhzS7HeNfc2gRQpp3UF+tFVJaAQ7X
tRDxMpyaDZ3olOCeiN2hQjmZvPJMSjhY0/DKXTG8EEsBXbXZlyWNVFWwXKWZ83juphdrYoBc1zzT
8/PViLebJYGnup3e29GhbNXZpV5lXBkQcV0nU/47yYHIlQ4vacT7Vvd/qB2Hdnk/UIFEPnslS4sS
uLJoV8764ocfQCCE91rMISWodAMYRaZsEtJZqfekD3KoBSg9szn0ee/8sRqsNC5ZXUIfMaZvlMTo
Zc7Z13MOKDBW6VWygIXMipLccT96pKGqGmIi+5SV7YORMOskdW7Jbj35MbxZ0DLRmpjWVB9ZEH5H
H/NcPzJskIJ0CmM857iF9W3eUStv+NcxR7uOgR3w7GsElLzsixcZnHuoC3kMB3e46cxb5o1cpzCb
VGObPg2G63yteoea7GzZt2eHRlwoPaOuNunD3/fduOfLNpOX0VoXJB67qr4uwzbbT3XImM+zlezg
b/3SMQH6rY+op+9BO/qQLKnRrPA+zO7Oyp105xsPcXcmfsFL6txTD+vn2XkrnAItStKwJfQ/QxG2
zG/8Bazg9N87VHlVz4v1zd/GT56jZmQsh+jazcYnn6Wki6d8siyAKLOA5sRhYky8axp4833Kw1uC
9sT5DJznOrWu16Z5LvvoUFEPzX5WdkG8iWqc7PO9ZxD5EJvY/fO5WQ9lRAxafZu4k7d99Mzjon4B
5puRXQ4eNlhF/Y5JAHBQlq51rGbmgzKqEAk41KN92HqYrAwIB3NoGrfyuuletzI/Boo/1oc2wpMO
4Bjbz82nXp4vi/cY5ebTwDjgmAHQxQznCtDUQMxZeu+ROR9z73wXGhW9ByWzUj1TA9/d32uLD8n0
5ASdyFzVO4cBjGMdXHfW1wVN1Xvd/RqtKLd0n/jTzqCfNTEseG4g2rW3u8zZ9gy+YSjNeuU1A1Mt
RQMLu6BzLLLTMnW3Rb+CkzSffZS5O9Ood6Qzn6PeP6CcL0vDE3aUO4kntLXQ1GdqeI3/kXQeW3Ej
URh+Ip2jXNK2kzpDQxM3OoCNck4lPf185dmMxwZES6q6dcMfXmoOdSd5DIvpOXX3fXVxWnvbkwoa
GWZ2kWJLzauBBno8kR7Rt+EUBJHlbvzaYAXgxOzhex3W4kUfNcYb6Z8BzN6ol7faaHYDEn2r3Hqa
Q4m/4CD+5BXzT0E+pyPpRoov0DJ38EkNuV8dDhan7aoJo/XcoEZnbm0iusk4Wq2TfpkDXkqtJOZj
Rgs4mpcDG7Af3nBE39VmirQsHpcD9bu7pgtIzr9AbMkQewWOjFo5WrOt8WOOqrD5LDySFr+ghRPb
QT22LyTdn1Q9sPKWbYahrR/ey1Sga1h+RWNEy1WJRbZr1qTmj7slzNnzDFVSZJbpeGsVehFo60lB
rH32aGJizzE2cIcYbPBYmywO+p4+jms95LUsWUhdvQ9TJvi9cWMi8SnnKd/ifvHeqzRNlM4p1iDW
LSFM6OgmsxiSt6A3zpllVgc7tm9Fmn1UQmwzBP0cazpi9LHtSvtxmcqgHvCyx3cyc/zjFGZ3E8P4
uU3W2VzTWm62rSDBqPTnuNeDqO4OuaFgkWPgDMMl06Mn/Iw7iP0m4+AxiXaZZ7HIlShFQyUKQlFy
xHR02TrUljTdYCY0b8w0zcDMgdcQ7WHRvVPhGUidQXJjrMeyhSBOHb+WcXnIm/lshXZB9btAFZ7e
vNjbYYt4cDLQSUpVB5l2bd/S//UoY7HqpY3TdKcIlkrve05QG+5bPSN0g+D+1h/1S8/YbhtNzU/R
uNXOKPFbsLLrFJnU2VnQJRGo0qFiUEo70iyA36Xj4q8EffCBtwTla2O57bukYYbq9tfctGgZ6BsU
Ot+iprh1kTGtnREWrM3n65t96jo/CDt/2dwVo/ltajRHf0i2OutC64wvFLI/EdPfTnG009k7q9nT
LgUW4ZKX4DNttzMtsLPi2qUCRUb6UH7Bts8iJkLJejGq3dCbN8/rERwt4Rbz6hOZvRSa8bd13GOi
ZNEb13ikdcymCoM2TK9aR3hz8vk9aswUA1JEXAsM5Ksc5mgR/7biKzZ0KDpixhICRKxdTmfTi85L
yKEo+xjKRNdiNIxIZ/MIgKSit0UzSoBjDEtyMdOXBLR8jF4GTblpOZ4WmBKFBQOvZo9qC8BIujGl
d7c7ECe93p1agAjCVs0S3qBtFgBaRxcWZ6Pnb0aWTdTC6AN/eMPiYBfVpcfe0RugC/6tb8qrFbde
kFvm1bSWryWa0VGONyySJLMZ7+85hxa/p7EKQbp7KDTtHdVzcJOvy6hB1f5hDrfju9VNxNm3yUDD
M54Mooz6l0W6aBr13xkvTuakH9k329TQlB4fy7o1yHoBM4Ogqn9S8dQL+vWcFKn1xLepH44oaDRw
cQSdXNHbxHbRadntGHMAdWUkgTrNnH2pBc1x6stMHdIaWkNWZwQ9ehnQsg8jgoFcj3NnGvJdb2f7
gtOEHytko6CSSIpedOZaYQ0TsOIQ5SO4A5M2xHusp7Ex6eMeCv01aoERk7ylckf44bwe0Mv0PfpZ
4kXDjGao6PS7exVya1rc8EF4iuR4CQBExhbI6TALdq580P8/zchp61JD8ojhtK+Nfw2mI4+CL0/k
KhNI5TBl0OcddMnH47cUksUP+jw8Nwz2XKaFfrsZm/AxkSUnFKOjxdrOPDgukXdivTQpza4ofRGh
/aekJvA1/SDxe+1xtR0G/TiH7c1WHtqJ8dw65UNrWgcax69uoXP9cP40GBFKl+3CyOSsfosb6bel
Xi5V1t18u3gRA/AAjimDghrbS/OhHXmOHQmI1qQ/DGyTtYf1+trVh/IQLzyjaFwgWeT965zQQfab
eB+XAMIMDXgFqpk9BoUrYch7iWUsHDJZbxorhemokSx5pdzMOGtDm4QixLNXO5obOIdh99ksBXcb
JsHSIkmA7TUa25OiGmS/mlF4p7q2cHVPwt8CYTVYY+yMrNLvjoV4spEnD9AICFlt8yQXDJA1uU5j
7eiHyYch1VkfJXcx5Y94xn8xnd5RivL+cAOJlISQVgErcG5pRa3uVx3y8RbToG6IryrEOVH3lXTl
eQQ76lKjWcvwN8dfdw5TBsyglmn2L71kqrUAMqx3QxyerNrcqHNf/XyS2Kikoas9LeHWFQAIJ0YW
CeCCuA9fUEa5tXO99R37aOrtnq4C5tECEXpIkm4RFC1oGt8H2CrnTdIYoDy1XxV9Q9oOve1eBVMc
ZDODZpFHnuEGfcnPZSos+NFAXxqmEDP9dDs6h5q7LVOlpSvumMNtkOw8RAXNMqy/ELwcPrx6uFV1
fBqZyFKs0LUszKemDR/VkkGr9GglSuqsP9DG2KhtmIReUAuHlJCFjBd3FGlrm7wtL0A5menr/8+y
LPdm0oF3m0lhQVpH+jla2gBTsz8qXAlAVoser2eKCJ1cgrbd3RsmAxXSLN2lE1QMq7sZueOtYm14
D5fky42HDxwOb03vMrCfzv0QrlgfqDE0FBbmLs0nRNoi8LWRsev4sJRRGOtYzQ238Vs9IDViyXlf
LgnDYKsgGtcUJmRPC+azhtWjFOyCuXRCK3DT+iPDJN50sOiuUnkUjfHiVfrW0gnIPkC12TxpNUmJ
rt2mAmMOHjuWyt1NsJvdDpXUsPoF87QJ6+IikuSI3zv97uEcsgEqEhP1olsQi9aireuOC1gD3VVe
FFinjvEREK8kRBZp3IZl9Uy2BcqBUmO2Tw7xx8xAFVvaecy6p2XStskYHrIapupo/on08EmHMQKT
tbgygL8AXQLiNL/PWRdorXvUIusxoeMQx7Xq+amWAIRppzgbHNJ1zQY1Q9SWgM2Zc4SEknfJOQxa
W7uFvfZXM5vbYOX32LA+1VUGTjCCwtVCxmBG9XUFhl8pDih9py5Gtm/c0w3ep7NPheC9gLgHTsC8
e6VWx1wyLl3Ee5wjqOE2t3om2KhjTqv7Yz4PB1CrgNTh8ZWywkoN0TCDKUnS38ehffVTCK8WjTRd
u6gXVM+eQxOsD9q4+sJRr14t6XiT4XTB3fwzjHsqruU4hs5qwm468XH88OK1RieKDG2vSTipcoGO
6b2FJKpd6bGCm/2AQ0aaYRjoJVO8zfL5SafgzcVwLLDRdtpWrI20uWU6nXCC7RyihWoyoexbtALA
o7tiHxXaXyeaSGjET8Kgdm2YOqutWo7/HpZN/aAWtXBsurTmi4lhhzE5Lz1u2mjv1uemUSpCTEFh
PXifIyYTPilSNctgaHXleLEE6lkXuvZi5fmEmXvz4YLNxOszyGRCeguqiwPZ0S7kBymTiQHIH64x
EZFlpvxqbSoFD3IWa0s33ieqMkoNB0Q+VdxGnVgOn6Bd5IZTLtdf5fzgG0/LXB0jMjmStmjLhbkg
+ryq+tFzUCvJQSUr/NqMcU4MRWAlIFc7kHz4XnDlF6wWQJSE2yWilH5oKLwpWRcWIBmBz8qvxifX
K3ZJmB79JUIa0GSohP6Z/qt2EZbGfFTGASBYPFA0dw75jnoXy4+cLMHWkm8dQIqUbLgWuQMOIPxf
xv6Zg1btoR4viqm3rtxokYcrjvnRIkKQDrmJ3FCE4j5trNV+UD+uv/LfhPon+yaF4me4L0yI1j06
jSU1cE892GTujnOe6/cEHm6Sb6ur8oE/+At9oDUns6ZQVyhXkTQsXXmRyIEPwyufvSGP6Sg/VKIr
qIboU1hPlPf7Kvsd7YfO+ZDLI9fxChzoZLHhAwy9gaVJcWBO9ofH7dDjU09R/SjydnRVHcJ5C96C
5Me3jU2PLcJsYPpoHG3qD/VRktHdpDUC3VR4mXXKSMVnclouwQeMm35rIRnhzd8xAIXeeEkHFBw9
8GijsR3N4UB3bk1yVyDr3fZgWuQuNL5y42HI6R4sfyjj1aKof8oMow6reW6wzeP9yQKcEp8fgn7y
xr2zqtSt19lvAzSZr8C43CS1uep4KKo7MWDTGcXPfAMPc2SKyh8uKSRvZKSIGoj2tWZ9UGasYy9c
xz26hAVMiDtaAYQx5CW0z8ICoDuwIZjIt0Eo+bW88IJWxTi88tJY1NiCA5j8a49vWfnKtGo98CJd
GkFZI7ZlfyP35Rt5CZIjzVUGLndk5jZej5yUu5/DZyK9SiGJrP9ef7nu2g8yUiZEGAR0IFogVUQ/
Hc1j0k49PAPuPeCv+6n5pkpEuXjeSJX6RsJ+BrewVmvw3y3rlwUirAYAjaTTABjSDAqW2wciQwDJ
eGGIcIxEhUTxJZ3dU9xMT5oEWM/nqG3nTmOEEeD0oY0/GWm+eoQTakHt0/+Lk3fgDGxQ1zh22m/h
BeTCvQl71Tvxhuw4RgvHxwop2fOd0v7hv5kF1VntWc4qVT10QDVrN9y0yF6napMl/1pividf25xR
NpV2wmnrU5HXpbPvqvDsKzwKK7WTaw8eCW6WuMy8s1wym15lt7yxKvl8KlGyIcU5EyhbaoHGHE4q
FvnouaAGD/rR3piLuRkaJShaoYyqoH+8SXZS7f7hveGOgWfZ6yisUzj4QD4gmWQ6zbJuvUztoel1
Fe9U1q8CKp0Z9ePcxcDp4vuHubrwrrpRXHNJCd75m6Kob7zoWC9P/GHrObKQF17gvzWLTZLmNz9N
5t+8kMGTHn6NlLmanM+eNm3dMNurGzRxLdeG4qY+ptq6lFp8CMaKoJ5IJK2loE1CRWD73amM9BfE
j+3uawmRFH1kEUtUwnxkiW2Q675J+4O6RUUMlpBXBqpzBFyT/aH+r52B9A6vfE2Sc7GQWBUVka2F
eakCJP+isjuu+u+Z8RUVSf81NIFAyh1E4M2/wBX/gotiyvyv3tRo6/VUtHxqtRe5uqqVIDk6sHPU
t6vl7kNV7Iq3BfFydqVbVwcuq7YUf+PRCdz6aDaovkvpRJemzy5DmUFvaEnsxSIGxoT2YOk0Hyfm
rcx6hAuftqlpWGanBfF2LfQhS5mkxFH5kU/x/JBVxT3PkMoQ4uqTXIMk/q2j7DFB9ilARv6sgnpd
lKyeoiU8ONNFc9OW8RHKU1nj94HUZHOIXR5uZ5tQmBBfIMN8nCz/NkaIENJEWJUt+tomkAIvRrvB
0Pi+KE/OSwu7Jne5uKknP+484XosKiiYo2ogIqjvW5imFelH2/cPjFI2CMEo5h18fVReU6nfSET2
2VgGqHIHmj3v0n7eRiZ8kj5aLjOU7AJ8VlPhTFwCPG5CJvXTqbXIEGVEWzM+Ym7GGfbISmE6dayl
9hrmJlXoeSDezaDQqliCVwIiE55xbQ2aTvvqLVr7tuEHTp5sBpYFb92sGFS6nCtGeNQgFU4sRkvH
CW3xd6r0bWkD2LFH0+8sIYhaTPuRLGmuS+/RGmnPdQaHhwZfRl+Ck8+hhT3pf3VgrxWbN3qWA/M9
gntPkAdhsamHmkm9g8juT2mA8LcZB9q/RuVvtDC6GN0YGOLViNVvipcvj3muPXoH/pZb6bYELtSn
btCzZbHuAzsCTc1utzbrsfTTswb5pq2tq+EC22+olOkDzREuAixMwG/bgt/Y47XD6uxobXAOlnRW
QfZvcl+nPiOZDM98/Hy8xrMbqH1iL28DqSc1EaEHLMy/x+Ak2QXrYZU0kM2wNRYy/BwHUvQrIJIN
R1r3zODPYk7IpydWmHnrK1BHtABi8gI8QQEIwsxvVBkHKCA8OGmyrvw3SVLFzfKzXfWoPm6HZLUl
zPOw5LvFUx1k7EV8GCHVo0WBUGa/MUcosfnIanDgfCR5Tdkgglkbvmm4oU1ggoHxqTgTYGJgH/xi
j7/62i48GrSYNTcc54yiGSSU2tHh1VSFDHDcXRecITkpOcckGgwQDhjCkzZMhE1//u4SlL3jH51H
XeXMKf23CBMtZQVOVBEMHeS/o4flp94Uv8Xm3fo9suTzhdtTD5Nn603npOJwz6NhCobe74AQRzYq
IyGiroMxP+I6Vq9jy86Ckh7tPjHjYTfWWZDKq13qm6wunwBQbdv5Isk0867eiOyTVMOYvfWYgbal
CTrvaRM1lgX6c/z2m/k3dv0tC5B7VtlS1AIWHeILmeyNLQp+gKaZxghPm6YDTmZk4TFQy2oWgHZZ
LyLq/nA/as0a9h3Pi5VrN+htGZO1iusJzeL8oq6njpqutZgW+ntSXXXi1/TK3VRuNWkdrcXZ2OiF
6XYdqE3FuuOqQnB4RBEaHuaT34lnwJdHhdtsC2SmvK0oszOOtoAF+i15SAcdn708wTNrWHK4fTMe
zTJmKOJcOfY7Z/8CLk9XCofZR0RRYA/ZsWMLmOF4hGBCouetc84jMC3irmJHT7lUWPpmrl54TVxg
WIA3eEuA2dc6cZhlMJSN2/ack22DYD0uM7w8Cf6f2zUturu8FvVmE31TEKAtGFvqmu2Eap6FvDAO
PmrdJX3Go/6JbKGiVgtcp4D3kvTeufDtexct3raY6ncWFG+TR6ezxagFBAdlaiV3TnvlNK35p4Wl
qnLNvopOQoCQoPjkCIJdBsCusjSg+uGXJF1gbLMf6pexRmKN52K8c5aP5PEqb3D4nLQDzZkZDBmH
hXAPiMvDaPVXc8YNR7dU8EHP3UEru+T3WojjTb9xqxIggY+B/juEbdDP9T5OjoyVz0ufnHN2UA+B
z+CRUNwiFG+/Vn2DDuiockN1qAhCFCDRXYvHG4DTDxO+Zto85ZQchn3sDJURtK5KkmKKgHoc35J8
OpjFj2298yUJc1nFURVNVEQXaX9Qb5H3ot4F5oH8L8IrJNWkCdw2S4ww7WXhkdHXnLBVC3EYoQfm
erHVwVbX7fTAd/OovXFAGBQ/lkrcq56miYO3jIFXUodnljVvYBD+07LgS/8u7PxraahgoHM4kIQg
5yfPRM6jKqDM3ENk0T3Y1Zv6ZLE8sSl7hNn+KXFq13HmNOt8jD5pF3iKd11d0mq4JtgLh/P4mbvU
Q00zQUBzwnezEN8DWXqOdVGmH2NCj9tO34woE7M/DXVarwsf3Rn6I0DfgK2VvcqqYsYFVRee7b4P
WHWTRwHKUNW2YYLy1GK2oc/kUkKT9A3raLZkKfFy9aeZdi4oaF0P6ObfYHpu+PG4cQN1Lz3oA9u7
Z9BJbAboOoFB9G94n9mgpVpg6U11mBtwRpZHEygrvLd5bO7d4N3SJt1Y/HIvXHbeIgLiJjioMN8w
eLm4iQWN7Mcy4SN3aALpzxrpOE31YGog2NVgGRkI2gz4VBYT4ZAUpcMZH66VCitwA9Y9rVkdsnUo
M44U9zEaM1rLzwbY0KT78RaQm8zJqIQGUjNmFgdHZDv1IEjzUjO+ZuO1dj25plwFUmU8UiHrjFTd
yI62EP02ImoDr/1U25tdJFtjreKSyeLjhI0yBAScax9jU5CJ36oeP1sK6KxMQUMt8lSyNX0qHwaS
LMp8bp9sekhR/9wAnx/lXyAfoONHjDUYzbWfqgzh+ywSa0IakZXEhKorWXAXrLtART3dM4+pQjjG
4TNJhU2GqgoWkDfUHa78yIajW7qAakMQkxlejLhegjR5tkMAE5Qu6qBaaOC2/FBGuyAvXxOqnImI
VbdgJzRd58W4NxtGjIrg9iR+u9bdtU37hx0Jk1CVezFu4XrsX4YEDH6rnzlSctkFE5NHvmqY0SYu
cb2In3EXXatWxBSO+7JKF7Llcqte74yxgar+i3i8UNgI9mE5H8YOxeBJFoGlAHa8NJUe+NUrlRCa
+eZ+WpLAYACTiP/zwBqGKZAj8JTlIH40BqqqGhgd84XjdL+QInIwql1Kam7M6d3V/k7GHz+33xLr
STBiJkKp+dLMe1CZttrUkd7D4yKKY/IGXYqUw4Q2lucF/WpMNJonXQscxqXEg9bSjm5PPv6E4/2D
lvuwNFqQOhVo7OxQVr9Lra2FGQV0cZnts/6o4rlbze5OIsONFYsQSg1eQA2mhz985j4IAU6E+hDh
TqP4UUeME09by3onVyRp05BMHku0Y7lpVf1qY//BXaikKi7eGZNuKxFtOvdbBX/4kgN6wm6tWoXo
dXHTnB68LVcaexIcOFWM2dunjsis2eiFFcOWzVNolIQsRLytVjpnm9oQkfdu+Nm60FL4rc7dJZcL
IUI4lPnsM+4mAIm35a2yS0wdTCEIeyi7D50uH+blDIvh2ac/o8IQ28nonKs6dOnI+Fq0izqT7v8S
DAjYudFbqNmYGCdBRFNH0knNGPKrDcgKIFFTS1j1dbBp0fR5p85oPGYvHVyiCTNA/BPIFUlzCfSa
dAO1iptCRFu7/pto2seIFE6em39Gw3qxlvLYm8tzYxUvDUU8j4IrL2Dfir4GTESHGNA7k8ABNRAt
el6UZkZIZzbJFMENdpKJMybz4WJ86iN3WZkTbhT0+gpr+UiWT2C124HrD8Z4HZK7pbb6uHyBKa1X
E8HWonvlFejWRES3pNVRnGSyaM2HFKKISrZDx1whbHqf0ulNl87fENwlAeyZTymKr74anqMoQX6g
at9Uwrs4yYNKSOZsuKvVP+VGAPDzGTBCt9V8uWVRqBR2rJEHGnAdQChfJVd6Zd5VGB6iB055xC7X
eQPHgeOTroGj2ddposPEedhxqpc4APg8VJVWmY75KKrqRktywHyU2Rhd5nYaGC3WPUG6/jsm+CQu
j1VSHkL8PD2OHjG8L0P1CUoIpX7sdwQ0q25ECrsCDu751tHzS/pL4H8iZnRLua48G8YIdJDJlMST
wj3pc3IlLyiCpdeB58lDUwxHvVIqWc63b0OljceDoJtAOgLci/K6QuBhs4Dn7tmeTVmd4wjsUROx
rZPlpvvTG5kCrmV4HVuzGLZeWVAHFMQ4TGZXKqFS0bmPU7kRaHYfK44vZvR1jlErA7etYbDJ2oTx
G+QN8huA+TQaZyY+PAwnoY42CuNq6su7pif84hn8+UQzemqnzzZDjWVyGLSmfbNW5amdgXvqOxZD
4kO5ooRGpDzcMQ9BZRofBr8dgzChdxNOOjrchaLZw3H1soYczp23epVTbbYRKLi++J1mTMjJWUwJ
JWOSO2MZjE1cF/eQ7N9I5ffk1i+qkKrxFhp94PtWOEAqpUNPqjgFjDNQlkKYwQEG16T2yayXl0qY
YMDBbOdIhUS1f8WasdqAJ4svWrLIlcry1fyhHZ29Sh+n3gbqOt6EA45C2hx+dvdplPIbc8Sfyqwe
ozbcJBUPMcsQ0xgjsO3WMQtH2qAO0o75QGVoQzdXNWFHh5+pEtoNVgUWa56T49SkSqQ5R9SCYNq3
PiZ3DttINtpHo03PbdvSCvBL8lCnu2ImjZCttoSB3Xrsb0AqaKpDdvL+kXmgUDO/RZQo21bAoSer
rFZzAiIszttH4ctdL+qnIcMmpJXLcLK0ZNN0EsmG8nmx9RSkXuw/ho3S5Fgg/pZGZ6/nAskErW9e
Osa1NOnMbWLFFz1KTyyxi9Wiu7XE5zkZf1t9/vST+aSWK3ic3TCFgL5iDpAp8aAgSf/BkOFvHEIh
BF8qVrltbVw5AtHB0p5ZGPoaOIXrYKn7FIeVIUVhG+DczkmqZYUCK0Mg1wREMZcf7egywZu9LXoM
4JIW/bNxyfAnbfmy9BwghQ2kKJ8cb+N6jLCbMn4QXvhV5/ik69qTw0FiktNUPuYItfAvc8FxK3Cf
92f8igW4RLiCwcTBMIZcrvdsSK/MokvdOmGis/HYiro+nYcE9lBEL9iwF39raMzTI6+q95UD0CIm
82ES/67Cj1ja54omSaSNvFcT0UuAmqvcAdZVGTxS9yFCqhqoO5psEzvNnXocBYFaRe6j6i54bXsw
u+xspNrZ5TRUeyqrBKAlatjIS18cfX5wCpRZrEgmp6xyuxMwbfGIkDVqaVS2S2pGN991oLCDII+m
GVp004EnSBV2M1eJGJhCGnYMSgHJjqgLOMNs0IsElNZG47oe6SaNTMiGBVvOxQufqAzOkFs2yzJg
um48RQq92Hs7+jLvusCDrk7u0Zy8WXb+WxFpV3nd1X8WrfTRZhePMrSNbS24ZfVUyoRQRwJlHcGO
nmFyAwHKN77N1IvEAszR3VYnap6++xN7Bo9qtND6uzZ2GYDpjsEvMVjrXWRMuj8M445Gunxn2vQq
UQvYz5GOVFaGZEBVgUYBE5ZHzVEowwyXYVdP/delg0Ku5Bt9IklXav86L4TzebHrU84y1jAFrOr+
zZfua+5ScLsJY/Y4z7dMs25dCYbTyxCY78VraqE/rh5okTXsau1YhiGmCrlx1ofhDf8u96rPJZh5
A7q/Vr9Lbfx0Uuct9JqncML7xq++fNIamySqHUs2no7+3NQa16Ybf2Pb9OD6jOW/qJtm4zsHzkzO
Ruh1nRDfilbWO4du5Vr484+WdXmgmj8eoGMDw0nLqyEEtLvOxQmmsLp97Ndn11uwX28CixKlKqcH
CCgBQkIPs6+fBzoL0iBJVLOf3DlgAvUhaRX4aXSEXXAGpbJpGT7qOZiM2jI5cnrayoV+ck2Enbzh
UvnmUfR4y/X1hyOwCvLM6aiiRek5mIkB+W5o0gsPrP/QvGjII6wGLuEv/XeXLmJdYHKBpkGxYqqC
3dxEQjMNaMTC7VNddcArBWDHJUq2nefdXQyftyUyDuD6JHpsFRwmmziY4HHdGCMVOepEXeGrmQQo
SHTXdaDCTk+vJ8EdaElaFBfnDHdpNVrxR1R/dYhgXstxFCXpW57hPbCQJulUkaul4dRsO6gsrbU1
B21tgMljSPTsevC8oKbS87hJpLbyKNxHUflYZpa4hnSav12ZnibbuI2T10LxLscDCNV4bYIywvj6
PSUVzpr0Po9zuodXaJ7wrO6OuYCw1EnxoHKFWYeGlI/g6WdrBjc+1vcuZSrhlQDoaqs6zZZ+0vro
OADPPw2pvHBu7nqGSZFcmEOEJ5jOzBvzbd4VW3spiUTjbs6NHs4BHUpq0dwOz2A+SbLztamzIYE6
02JGQzeazLMhW0YDpvExwRZG2x8AAolndLac+bmEr7hyYzQdGz9Ogr5zVLHdhtNDM9rgUkyYBeUE
IbWJ1QhKZt5tUI2wRcqrWZC+ynjs3jqra4N48H6dKv8oC4tWgYd2AvKH8YtndCBnDB0ozMDG3Dhw
bAA3Qy7+nesIs/BhlMFsudXFHe3uBfgzbXwO3rmXLVfwox0wkxRDTH35q4FhCWIRFddkDpOH1vBa
skxbGv1W5PNyDRMoDfDWCM8eZKnSXFA8q7V5YzTTvB9DD0H4HmMG30zvUiTpeu5tsPJxhDRbaEXb
YYqHfZ174lTwRo+ChhhIpqy++RV8KbsGNm4XyZ/ESs0fom21c1P4+bLt0H1vLO3Rikpzp/Wlt4mw
MgevmufHqLwmjd2uEuDim3hkTm1A5nHMgSZfBDO7hOi0rmQENt9H5NAG1JDHzFWrzMJjrXFWY2M+
D/5UEbvmF8wcXyaYeAAfjM8iYxcKrzlMXXpgvOGu3Kp8H6r+jXR3LxD+YPje7QBHvZdOivYCGCAc
xm33pPmsngKi7REQy1Nq+2S26ab2sfFpSaXDtj7Fo3sTdL9lXG8B9t37BOiGAeUTmat9mzeAK+jx
u3TD9Oy5HsTmX1kYQ/9WgUf1LrUxxY6HjZzP3a0oF5Q4a021i/q7dKxPVvHJgUiD6JZnmvfWbIfv
aZKHSmL80cbWphnSqmQWKwMP/JLeaUg71kDbO5HdfYsBvaF6A1l6rdxxQjQYX5RKXFHnQxdRpGW/
F4W962R+Mgpt9NdaC+dlRJZ04NBBP707umKIoTX6lN9Ql42m2vihOAt+2UyAGIQ+AFdFMJskIIk6
4IiwYnaggLVHx18IxK4Nog44biD8ISu3UwHIzUgpmERqgJ6Ns3A31VHMtHVCBajoor8sPAgOo7cc
C7MSF6OAM62HdAVlbKewneuiFz9FLBgW1Gmuo4FV1xmUG5E4l8mTMWgrTL9cPY2BbrUzezVTEA9r
crRT1o0JD1/6Iaux1/cyQY11GYnTg7ez0w4sPPw3j8ra8BCeadPtKBKQ8fm3TZTyYlLAFKmwzIEo
3kqohqiHd4xdSBgA83MN9ZexhrQsJ2dT+kyVB0Su0jHmaGk3M6OxH1oHE1N5rZhofMigr5SVuXbO
ZP6Zgi230MSIq+QmdOvmIEYQTu0pabTuwdKaZB9Di64WbSsd7IF92JVWSpVlFsW1nA19pXwfoiw6
jr5+mur+Q0Bs7uk6k9TQdi6qEFH9xt3YFlhtXVQ3LxOkCD11uyiS1wwWnM+h23j+pQnTv4vdPoe6
DbyNXEJ33NWUN/C/mzTeL338PUbGfSIMobvmYALmdoeC7qqN/J4mEN+HwmaNDvDDogsGvX9EveBh
6v3XpA6fogojmWkJRmSN5rF9m/tFkOU3Pq3m4gr/6D2VMEjqsV8n+QzMF6JRmP7pJ2vNTWxydFO0
pnzVEZcBCAuU1rcKRAWB+ExJ+DVN0aOhAdis4N6kU/vT9M7D4MirZxcI9BQXx7LfaLgQcApjPKZm
/mJ5qF4O8qtC26xOlRZw9uzSqdPpRMZaEPYF0i/8Up4GOXiQh8ZW/VmM2FyVs/7imkCkPBzJZsu/
ACnF99GaSCrNLGQeSGXb6yO8a/QYF3ulN5DL+qhc2XH1XER2gD7MNh7qwJ+Mn85Ky8DFnfsExXav
LcSmKoF/63p7LQvha2cHe0otJDlnkCu5T5ukYLLMYBNzU2ZKvFeZwI7BhTNDphrNt1VF8YjyVMqw
QnrLeqEkNJ1hE7PalmRZj229b81uA6QcnBnimJ1OZj+uwg4JDI4oo0u/8hSDHL8PVx6c2silqB2c
W0u5nEzRFhB7YOJDkdjmwRbZ0380ncdy68iyRb8IEXAFMxU9KYqivM4EIQvvPb7+rlS/N2lF64gk
CFRlpdnGqOdNpP8aaBMUGaifeYKURSnC00aOGb+euaWRDsXe1e+bxeHOcjHGeMsg8yEvsrc8o4ya
4QWhT9iFcInQwZqTepPHGIH5zCia7KyZ02emwCtn1gDjJVvITKZlk5UAEUdN30z1AldabemiP5l4
RZeA6Bjt04Zp7ryawwXgs/hCwpoatkFiM0Cz+3+DZtyNU/zQhPOBZtApG9q9k8+kBsEAQztghitv
mvu0B2U3JuUp0VMD2ln8NheMoqYwuDEZOnlhAjMho1lRG49KT9DUrqlINf3M6Pepiqu3yosAf3jH
kPWtWiSXI7WjetjKE7AL477RFRB++2zr5oPFyZYu6XsULftl8i4NKsCaN+1739lkWXLA+hGHTMQB
THp0pfG14OMIwnNm+JVaHN5xA+Ec+YQspik1T/dei4+SO7QrsK7bbGCJDN2yHYfozg6i79EKSAUZ
7Kx1a3rPmmTtxiNiKPopCp11HI57ZiRou5TjC23706Qv+WZZEDVuEDRcEX5oBub1ZqDpeHWwAzlE
Sru1DAjevboLlux+KftbjM7QVGpJrOIh29mmiTKKTVujxi29UszyinUH+Fyvxr1NCJ7jEp0RI8Zf
pAWf2/aQoGFxXlSLno/hExecwnrWIo4O3e6yTa9DOu/67MOep6thqdfQU2tdD59r1/2alb7zkdM7
0vt4CCvrQStSbxvGh1mJKs/BolJEPlADAl6QDAWvhcfUBpFecRXQKWqMF5VYaxOwMLDInR3j4RrP
G9VY69Rafto5WlbKvuAob6zKulqZiX2Yyv6QRv4h75ExM9VH6D+oNkLKRc+uTWczDgOdXLyjo/Bd
dtqJq1gGrM1rB+0fli//nwMdnwz0ZRgjLVO/1owRkWHsPCt9b05glSnm0oT+TZTiJvJ3hbLJvBDC
sTc+VeW9R2pe181K5fZGQ7vaUgW2xt9hQjmN4sWfctucc7KZ952Ww20dckQC+g1ZE4mqh2KL1wI3
CavfxcWIXJP9WW9NTTvVU3ewU/MxRYlv9l7mDsP15LVLaI2bxXe1GKcSbA7CKXWG34650zUQf8Nc
rPlecTkyXXBAyDYnDzX0EN1XmqJGAk+1H5oN36VXCe4PSStOqLsQp18E2Lb5bIOIR1EVa0DfGFdm
99Oziquq2NQ5xb1iHp3OFipwegRBDbqt3MzYAsyU1Ej1NK/80BNqo6DbZWkC7z2/M0Z6fmPQseTD
ehUmdHTjeIaJL9xVth66dI28G1PcpXGA7ZUwQdALVxH28BY2Jt+F9tkEDOLGANV+3TqgOVQSTuP2
EDvhzkuqbm1FdX22O9h98fITL90pROBTnnK3WI9l5z5EeW2fomQ+J4zV3DJIVjnLyIvLZ9XQ1+uK
+j7NPDo2U8IgKU1oXavKxlRxeIxL69MGh1i0DobuOd6I1Ti5VxujZYbGgBjM2kbYbVmjwLQe0B00
63bHZHY92uF3q4EEtUC+kCcOFX3iGpO7YIHQ7q7txLsNjYRj0pixdB5yfx2jCqAY5tuDTxOp04Ho
Z0evMB60KmKiyYiw7tprNal1M0bPWdy8hIn9XWsDWahhYk8CVlqfgvtW6Zch8DOet307DNLR7T8W
D6ABnQgIclAXXI5gCoQpVww+hol61zsndO6jwD10AXipVmn7LoSnrJU0L+zHzHXhyVukBbY/TDfT
CElR2SW7CUWv2KI94WgQ/Xwbsp717NXVXZ0Xa47rnHtdbpycF+WADSkMyckcDcpUDR9OuSRAiRZD
se+sTRMB3x3wEFtATlY95UTGwCvW7FszLa4mLrx1owNPxyNbs1E/8bLN3CLxlxfpViEh2uFnDfff
NF5pK0dPYdqUL4Ff//Za91QaGeBJh8tICBmto85R2HpbVAvPTTsYTJdGjuSuOI6oB4NgeYOrc/LC
5R2wG/rA8fhNwXEol/mateG40vvk1U6Wn9LlPvuRd9/0pajSG8lTmsc6WFujbt812wtekAV5UhM+
u1X2aGnZvWfGAMOaXYogzW1C7WVWalPqDIAjbwek5+L0CzXI0iIUzzDPRyiEQY+79NfGbXtAvi3t
p8lhO1TtApDQ2/XAqhiDQ2FSS/cbA2GpkU9BjSizI0jjLZ4Tpb9pk/o3aHprp8ghsgDhT63R1lat
VilZCQ97l+ku5I7Rg5Oy2Kc8TY66Cq8dRfpiO19el6+tAECnjtzuGKxDF+ycN03MFJpsC+IDGjSj
9aTmPs+JtYGw+mxQuaHoPGPOYq5tozkNfn5NrXyrQKBL1qfgbCZeuvNT/Sy4GsufVn+HpwUmaYhe
DQ1RHwt27LKgVDUml2KpX00TSNtsdeRnARLymFnNGcuD6RvzZGCxr0XfHlUU3Nso9LR+iah02v3W
Xr/3pva+VOCiPXoWK87XmlWZ7SPPfBezD4o/DryRnKdODgA2aveRdi9ReSVqSVF9xfS8Nqknp3Qt
UA/G0uY3oBcin1K3/HWufXrGy4JuF5HOdMpNZIqWF/okaUiUZQw2qA3n9IVXyPt7IxVNisnUdz5D
7csPeQ4ADSmMyLGovhD+nw/j7K11DgfduZ34DdDCmfgSLe4mNjTEWBBPu6v1O7l7nXK5SZ+VwjAc
g1Pr713r9CrBEBTA2J7ln/gSobrnv3l/kG3jGaK8/CsXkZ7sWpAqbcmYYhAfPq6JtxqNaw65rQDw
8W063ikoP40c7UwEqq1Xfp2aaDwq1EzVrTOG6wnm2sgTxPykV9Bqq0vM3U29Cp9PPIqYU/O2XADj
JupeNMfqQ+k8W8E3plpUd49gvfgVN1bjoEptjNvmg8OghgMnjX6R0udRyBCT/oI4Pkwb1b9x4UGY
bjrtzQnuYqc8dhPGJcW2nFDgSbedCcKxo5GLfDhWyPQwEsG/yb7jj/77tDkDycrdrvilPJbOPiPy
Vi/nv085DyPmomP1IoNcrh+oDLDlXUnWIY0ALonjgQmv3DJ5dFwpbytnAj8QsrrJ+OeiHZ5VSrOx
/A+yxxebMqTr3foH87h7ObD9Yf7svADL3wmr3WdeLC/kh9gfyvqRJZnGqzy4lP7CgOtboyPUAf8Y
UCefwPXzFGgenerCh8qtH2U5knHUJNayrx0VMq3cRjHkWhA9szwI3t2Gt8Xi4KuOLcmXeeSNRdY5
oZMnOVJcU9+RACUhrUUkrXlJxP/W7n+ekvI+xZvcAXmRNoCGmX4GDm21kF8iIR7hcZTwPiy6yq+P
sjH4rIXqjM+XKCQ/VHwFhVyh1ZdTebDiDfs6MtBkjdShxxqGyJ5ubf46KYkB5DRyb7SZlgFoE37d
M1eJFgFufg/ZDFirXxnBvdxDLjlM2FyBJzeE34jarHxHHjT/B0BC1oJYs2v2vev9y3vEnTvkZaxA
RLt8ssF0W/QH4S5knHMkZNwynjXMZE6p/O/9Rk6DZm5WZLx3FsGHl+RsjRTzj4DciifHfbL7tyx5
GTQLQD+NUwNzEV/RYovXrk/PXMZPhHhZCimXnzQJbRB1rNT4xIvzXp34AeP4WkY6fFPMQrj0XsIJ
HEzZEFxLi9FhF3yUufnQam//PeAIG7oqIuXm5SFfSfBTsjx4eW+/6eZ8auaBUdHLZKTYpBPPq6qD
7sTDYEE1MwyxBgOTqgGmBNQjjJ7cwkPKuxmRX2QbzhIomElZaKgZ57EHzs/XtzitHf+jju+H4Jp6
TG9m80u3SXcMvbzviA7h+DABRqoy6zWBuqqXANgdbT7MVY+nCI93AJVVoH6JZmCOcOfKMm5jHxVJ
c2CgO4zvXWCAVCJYmN/ylOvhGwbGp4cwYW5GJLmjezHM3rtJO6DfmVOCfYG5z3S71kEP0RmNxubd
jgN/7bdUo30zjRR6jn+DxiJcSqayaNt8qaB/SvzqTssh3eYkJm6T/Bpty1De8P752YK4V0W/0G+0
j8nOkOnn5G6mErBA9FOX5SO9Mzqr+XypK2a1Rf08tgzap8gsd3WZvVaT9a8jtWyj/uI6yWnAY4ux
BII+VXNQs7nKqxwHxfAwe81B7t1szFB9fOOtruluO+ZwMklmHA14aF4096mDcEaMPJGM2VOvPaPW
sPbGcVfm7rNs6N4KzqadIgdcoTgbTvsp0Q/xaH/1gfrX0UkVJMA6Gepb0RzviEZxpI+rthpfwjx8
0KfkX91kBw8uHSlrjGNalkm0Viu9sOibTODZU2s8Rb5xF+vmkTT+0Tedp3TRLrKQDFocvdfgZKIF
R/rcB6mNimC4SPpcBcOaBvJaYmWY6Meu9lBHak+MOR57LXmwK+Qm+DtklB7QUDuHQb1vx+rgRslT
KMyq3ETD0FTRVbRiFn18dir9qR2ZmGXFeEYc4ijpthcQR4v8pXLiC1V8x5C73ed++FrAHAB447Sr
uI8eaImaINMo/Tyr+ezs6NuO6MLRK6A9zNbssAApvXPqz891iLZ/PjwFdLyMDKU7hq0f42SQKXMx
XTncaq29GRnkFGGNm5B1Ubb2apjLZxJngDWgGiiOUNTTfFG3u8D5QUeo4amZD3OV3keE386Lzxkz
NsSTIPvX+oehll9f1Xej44FoHNvrzMGatvbeZPfNc/qGDN1KIfDmN+GtcquN5zbHxV1WHmJ7ZUGx
O1vnorVfJG4HE1Cqiv5OM0C1SGOay8yljn0yPkaVfWia4Qp7CrB2bH9axnh0wvkWkM2P0WcvemBA
BsAAuq9xvLNvw5pCa4poj0aLfjHpKulFcds71dHB3gPmuL2vQmKKHiAeSQIZdwcgXm9FpF+DQkeD
rEE8YzpSwJA9WrusSl+Dpfrqq/4StBqk7JH4bNYgjNAbHkAlc5c6G81IRVPRGwUS8TBiUIGHwKnO
cNZMqo3cE73GtH3Jzmq0XkcTQ7la25dTcPQHcjyyhCFcXhfN31l+cM3s+qIl3amdcShDMCvvSDaz
BlUVY+cFw2ni5G9mDbc/buJi+fBM/JA6KQoYYES7hY+yq/7Nj2s4xfGCMXtIL7LfyHPAKYu2xoqI
u57cCZvsFklYfuq1BcRBfOWWveO0KMOkIT0vdpTcIkNpH0yMeswNgQyrLv5XLeNhqvrXTvcRSXWL
D8Zrt7M+HySZrXLj6IDPitma2HHsEMjb2OTduHRQBbvLZizUofNpqLegJ8KhekXg/8mwo22syk9/
1raSdTRRti0dupQDt8U2XmeiRegz95AQrcclRLb0LFTIsZ9PDpKf6AVqawbXRy9tn3J7evSUemhs
86Wa/CNMMZTUMMOsaizmtPLc2jbGWtya2BnoCvTpftJgYuqufZxCd1WVFk5WiwUil2Xt192B4Ixo
k1Y8K9RVpiQ6OHp6747xM+CrPcH/l+ksfCLU7NyFZkERb6OhONFp2PlRq91Y0cy/0iBw1LTT0+gC
ABnhAskmIAWtNdNCJyt3DqHFYyLuIfqCggoI1d8wRXsgbfCqpz1vjf1WFpRrxEcx/s5b7y5zbDQk
mAFxBwM+D6YQO08hXRLAcPUDIkcCWNWubse+ufi9/Qtoe2cP2dn2ppMVdlvf5/FX0aailSxPr2zo
1E1+eHVKxh9KidQO3jrc6C7yqXPDaZeKMHum6Z82001E/LSTM1l43Vfmne7Hu9qOCecRGHAT2GXT
jEfqwjdJiCTZTTnEV6pv39tluSB2CS+gaq5e5W+zpri0KL1bbr/zen3fTBOu1lk8yaK5S1wbbiSb
URXdxkkB6ARoC44EH4R0DzU96kTlx6RuH0tv2UIgc288lb0gvrCHm/Hp6QEstsZAX63XocdzJYkb
0YAv8rdCcz+niE5/ZRmElfof0lgH0/COxphsEhOUP4k8md7GsVyUqGIk7QSCOFN1zFPyUQJG4zou
ro6SmEFHmYMzaHSZ5m07H68QMtK4ZHIYpSiIyOlhlBPj9IpzfUKlyDAOPvpm0NSB1iZotPNaAO5g
TPXus0vifxrbop2CXTDkW8PrvoHtHayKxjwpOcxyiAXRs+0NcGAwd4uCtzFABdKFtJ4B+HDd/qcg
r6rtAUXEsfuEH07lineRHASubTKUTXbyl02ZvQQcBUXF0gdOcR/0WA1boNLqht4JhR3EKTv4oIED
Ukp/StGYlxUjwWXhXBV3vchGFYRuJq2xHUCe+7bpNthcPlQm0aNJ02MfIj2SgBDPw8swRrcgju7m
kdIsrW58Tg3PAy9so7WV0nIzYlx3wuBf0UxYmieHLk33EqM1uz8VWr8NaTVE1AxVT8Ked8mLp5Jr
Zeb3rtZ+1J4leqUIIVnr0hg/3LD7NQYLNXr1OUSY7sH/jLxuneTk1H6bo1yzuPskzXY4ZWEgP/wU
aXAaPEKQiD0RCgBZYS8WbDRX/8z8ZRv3cEFjTElL6I5J0W4WImBba0eNvniUu++DH70BV8Q1t8CA
e35oeIihbd/PruGQ/caPKLUdqqB6Y8r5zFPdTOO8mdrquBDw4REu6xkLLtqR12iGzTsN5MKV/+ou
XsxQlIwgJskdJ6RNY+1MBrBlAOLDDx42HmtIM9A3KNxDi9JmRenkzMnBJZpNC6stXoyvyoESQB0A
xbX5XFwkF51mV4fRATPM7Zh0R1dgabUqH2wJFBpNNjYFAp6PsiJZLtumouOou5dOqw5OOt+WwpZL
Ud9CaLnhjXzO/X60D0HZ4fGi00HBJuam8Eea1/leDom/J5RU78sE1suJl12Y1NT7A127yiBhz3nK
CRlNlcUHL3Y+tB5Bvaz7wZiAFtqC4JbxUvW9dhP0OZg6eoPtsqHZ/1VoRolo3oDlNdKOVhtQbyr3
oYik0oVLnMyIcBhR+4LK8Un3crCIBiYthfFo1NNpSTw80BZMl5Cq96bxxbHpd3sGJuONG9Isb8E+
MeWK3Por09S9iSsGN+fVSxCXqsYUrRLUMDLP3s6mvu2lW5U7JduVKYfcWc2iFEwL7Q0Az9EJikcl
hkEaXMhgTE/Yy+59ooimUzs4c443ol7QoIA3MKlXeCoP+pj9mubwrVkaRUT3aScizpHLEsV6gJfX
g3GyLftfOqWbFu2yRiGdnIhlETuyoj7AOqoO0XF3f+gDvZRVctJdbReX3apvSanHNn+QXbKM3sPS
Zr+xP70EY/tE/QtkcL4WtXnUZ7QX6dw5tMasQF3kImVXGfBXLRrLbVFtaYXT9iJhpiIA2L82CBRe
yPXpyZde+x8DBqIkDxh82+vQVpuRUnUmI5GMmeODxdvA8xqhCrPVfbxpZzwbWIm2V1Q3WV7clQGe
jYvxMDc1djEODXK4+Gmxn/WUbl5wKeh7yQ6YzezoaD36vg6nS/RQu/bGBVysCvDQmgWyroF+nZza
Nn0d9IkZVfv0F7nxmZSgMGU9R35+8e30faxnEPeoGQa073XB0LtdAz+UyjSDXG6Ed7QVKDazncmm
tKL4IWFE3CM67pLdlNQaXl08VkAU0bDcKWM6aE51nozhkrI+EXdwd3k9rqU0S7PiOw+dFVGChn17
ku+fjkjpUO2YVP21pc6db7GNw73bdrieLBH+k/i45t7ttAzvuW29DzbaIFC3g3g4D279XSUwtjO9
fdMbNJEsvy/2tqm92GSxQVtfGLZ8A3h8pn7dtSEjOTTX7xjFLOvIjzYsoidU/r4RZnqSJxOhVVy4
yXPd050hThCcYU/OO9utXhqOBL2vX1tsyuBtQ+slzaEvd5218Rsh6TNJ9dZPjVPN8ihj6zy0On4m
zmtp8XU0kukyg8OOWLs3Hou2PQVTdHZYwamZ7PXe3s3ReDei1hum8PAaUKbcHsTTGDwDsI5M7RsN
+5KUvbtAyt75Tb2zy3GrxuUUWcUBhPI17423ZuLEq0k23U6hSpRPp4wBIFBuoEasVfQeNl0I6S/Q
bg232KVGuvH9+ZYi8lAUzVE+GNWXzcDdEPXpCqfRhH5VJ+vWsG9t4P1wA0npQv0g669E7k1KZakq
5RvJiTkF3l1sxOomzCqs3tRT15rbbPG2HM3nnhg/WcbZmlDScyBrZ1oklF/1leLRliDdI2sgQRIY
xLt7scKswTgz+Fhm93cZo0PBKDkOnd9BuCGVj1sT7iukPU9SDS2pdV9FqEcNJoJVcXCmJdrTkZLz
fLbntZinDh3q5tkY/w5jXG4kolbatPHN5hu65pN01+Ucjti0aLrc1NrjDIwwl9Yd5+TgsFCdSmou
TgETOYGqm3ZtIFpxIUzvmBE/04UOJv98EBuTgSzcBNTfWpxHeJ50Cw4PJg3kT0WnKirGaxlrr4k7
XSScLG2Eprm7t7sARnl72y1w/1gXUtPLtvFGYVE2W4PToVMgu/IfCzFx+ucLF4mD3V6l5XdFluaZ
gIRrYP40y6WROxOw5IE6VnlMsxTfjf49RUq16ozzbHdXgPW4GMJupQ/NDdxpuf4v05cLhEhKpQby
Knz5mQ5sEf3VXVUNA8fUKIfTDfPRVdP6JOvJlhkQtHsDkUcXQd2nvyrHhcnHlehVAkYMT2j8Z/Il
vTHDlx7ojIRVAVvRfIaZdh8LJURizkCDTbutBxTKhRRhHuTjKlp/ZvciV7m4FFEsFzkF0ii+y6dk
54wj+rxX7MK8tMM2p17b6HeV6bKaOLtqnnU/6s/SBpZtPZWgNJnNkfQc0fYiptCnQWQKA0akqOm7
ZhMThWilx/qZHuQ0VjdWyj4iZls0WMr+J/e+HZgx6F+DM05uqslYhcGPVl3T6Qkc3xpNR2DBC4Pd
HkoeBGIV3HFX5ESQG6ZozA6WiXXOl3wTG6EFosEK+NhZ2gEmiTFdSXGP+AuDWYSoFr0i0IJjCviT
mzY3Jl8FgywWRhhp27yZnixyIvm7pn7vu/rkUBDPFS4B4Xxk1nkjJ4gZBvhh03IBlc8j4C9bE6sb
DnJSoVULi6TDpTbLUEtJD9JWHXMg3naxxlxz1S7NX2KmQh83M2R4MNPK7HfZNbo3r0t69k1QnHpE
wWWVYDsehO2pSJqD7SOMQmpC31P2lpbxWsZQyyNSpy/p8jEM1iVPrJXbdwdEhUACI2vow4ke4lM3
hiuU8uiA/8hKqfL3qmrXsoCaZN6UdMYEQQAa7EZuHbtPZLBTw+C7opPHtYnoctfOe7mrBksSxWkn
hAmHjQyzDhaV3DPZ1kSsG/RNfuTolSRHpis+gjL2jIRUieIEMysS3K7FzCT4lk+riuqL7yQ5G91W
Mxz2NTdZPjysPiVsILu1MdnffjEeKtskOAcoHCDuX7lnXpjPzcbAcbckt5qSc2B+F42BB120Zhoy
hsZ+6DV0b0dyxKm7k0w18/NDR6FqBsDHaYP43VPHyo2z7i+RDbon2Qo9h2WfTQAl8J8ugkO/kAGy
HPkGrHtiQYQmSLMz6aEDG7cMZvl9A+evwc6P6lV1xVPYPfZNCaVrxBvrUZ5aye0AQLmVCQ5NUCRl
oQEAFZRlQTzq2eF5MmwzreX/PU2GSit5TNI0lDXCmbpQDLm4PMcd7U9Ec9ncEg0tJnjUg7ICrOEj
sruz1xiXFsC1wjQmyDcsmMhGsxgoQi3pucvYsQXwl+cPEdjw7r0JJvIRa5PqiKx22hog8Z2EHK9z
VzwZWU+pYR1k90gIYRhW8SQryD2Y7K4kMPXuABTjQ55hQwE8AqOFyHwmokCxeGrzH3neIwmZW3BS
BR8MM/mv5zHvR13Ce2MdhfQaZY+K8jtfJ8RaqubezOWH2ODUDsOL5Ow3ADEX5CVi6E3kOLJ4dUKI
HDQ6XQOmQgH5KU9BNiijlznumI4zIWeDMq1wqUDsuIUK/Q2Z7SZRE9BK6krCTxZqN4b/lGghMFsH
+AGzU6Yvcg/S+OjZyJ+KlQRVrBRKsuk5kGospTLrA9W3k3wgNcLaYlngcyNLvqROlqC1jJZEQjlE
ZFc4IYp2uu4eidt0o57w+IJnRH+Hr61oMMg266rLyNlT6ct+nP0DEQL+Aydwy27jS0ZhuJMoYYHE
0LPxri7tW6ZQf+G7ZPJG4SerMUtm0p72zMqNS1aAHoNIAHIX0GEmVKWLdy+lAutPHnfSdtC9oGBz
+MqxL7fAMN4IHWEBzJ8vkaN6OkagJVGItT5ibn6d48kg8YutxK4rqXDkkIr6md1Ps9FFGHFgUCyR
n5b9Vszm2tqD/7tlv07Q7SR2yFiRJ9c9SbSRPRYNkMVZp/xW4sEiZS8OgN2jRBuT94rgPvAeNbks
ywfo3tHn6Mqnz0F03fEgV7AgiA0Da1YWSsYBnIGOCQtoaVrJQDLFvPENztMlJbm2h6ud89c8w86y
Dx4zPkGo/N+qkfjHPnDopcvzMxQSkcGdBJMAhHQTRRc1wNME0+TRapCWguM1N5CFb3XCMRCHo9Na
7ykzHbV8NL1sCyNrX4hZ+ezecv2BBcR2gdFWXILcu/PG8vvvRDEq2HVvmuOsfIX6poJWB0Xei8zz
X0hQt6BH9/Z/wdXqIhFzmNYpDneIFa/o8tBaYrt5012aXiSZ4+w1whcfMBgKVifZ6tE8vnZBcjK6
F4I/F4aUysZBszuL+h3ul38fLLtbjnH+We6Q7MehTPesqsWqdi4YXqQS/uIAeScitAbq8IiIawAZ
+RtZjPxIIcxJauDrEXh7EFe0o90kuWcsTCDjrSMfkiJmDHObXRqM7B3uJeaDR9lmCU216ipbVCAA
ZnRLsOElbCD4KEgC48pIRILLh6myRTfoZ8CZwAFYLfnmfOW1ElYkJLNLWKpZXFztAtgEK7kgcKID
sNFyhBXDau/7tJD4fMUzDAbnINWaXIBayhXbga4GVHMeHR2nYSh3/EpuCt/QNN4CvmtFTBR7Zwlo
rv3rA4ghRW8X517OgIngQVyWFab8NxsOHu/1t6q7F7EBntvuJFE9nJq7nsO75LhWhBQiHvWjv5Eg
3LAJNP9HGx70rH2ycXuB3HnnsUTkEwJdW3E6ShyS81Q+Sb6ixp7X6btlsburtXkb+K+zQuynMYBn
PSVglRSlKctcHHNiD/MwIrCaxz8LthhzqRkyQTiHd/OMvKJCLnRCkVekxtiNBM1lIL/C09v1t7M+
SAmRa0xlZy28S2QLs/EJELNqjmJbJJ+OyB9rzjOjL5TrmFSlCN7zXon+xfukNjdKIowkIfIKuzNu
Wzu6AMrEwMUv0KfBYpbeFKW38FY34Fk3E0vag/rTTCNYSgIVi86A11F17dqa7eeWJKDjtOWByTpU
wAT6Nr+TMKoV6GKW33LYu4oyKFp2JbW8rPs4dC95gEIw6x98GHlnP4FGLFry4pDxu36w0vTWTZD4
ZD9IKI17deTUkF1rZyFADTIZz+8E8HEjMdJX2FhjhsabSqgDeyWnG3zEv2RmbOyLHDB6Xm47wnlE
PiwRJTEi0hchnZ1lqUgcrEgn5GyVcEFMkg+UmMPz+Ute7ZRhNUBZyWKJigwt9zKNiugaZj29miLZ
1kh3WE6zlo1UYY8y0eOU1SDROBlAszfrzoZ1naqDrDSNYZwXm6elh64b5n+JEYrLq5Dd63NgpPpT
DdHEI+8A00O+KdmrxNYcKFPJv8hjYc9LAJOPRaEDFjvqBly5hFxWhDRWJhD23CC9WZ4yVW593d7W
NVrBLDrprRL6h4p94+tHN6kwV/NBENVkKUhmFfaq6pmclc0ljzWQ0SW6AyQ3yfSvDYAmBUh6sk3S
YHmlwuPsW3zw+vmPnNhy/ixVvq3Ixg0XFxVOTcktCBl/azH4megvCGaqoJ+K5atK31z3Qa4WiMtt
6Xr3CdkZk76jpCkezbkIUwzXcte1e5XFapNg1gsmj7kG5aK71hrqPqyOyMifeT8BhkrqrWHxIolN
SIiTBQUCbSu3iY3dUp1IVJCU0eJwlzXImpa01GUA0s3lVZZATQhzrXwneY6cekwo11hcSWigWLz+
98yGx6WC2UGaxvFde2CSITO73bPEYnawfEk9fPm7mHFiRgsflegSRp9dbx3+PsXsz5K69KE6kOJk
Zfqekw86A2N3Vur/xybJOVVk74zO3UswmqjYOxZcjzuYPO5Aw3t+CtawfvHYsERsH9089YyqOxXb
0J10jTsot6pGzDNSf7etdOftpFdAnAMyQA5HOQf8YlnLJzRko3xoI/TX/OcvENJ45iyQhG6p7ecg
LJGfxLsPvRg8EqbgWXIU34+P6eLvQ5OY3SiykPClsbSDBHSzS3DYnk+UosAZHiCzHCRzloUdTnRT
OG9R0WUX6eYmSMZr2nYitXll+CKox3s3fTOtdiNxNde9k2SXWf0auNqv5+nICGvDvuWjZtFo9cKT
pF/SCpqajt2CLhegZoiQjAVFTesxbogjjY4HUBYji+OV2tOiKaaKeX/p/fAFvawLBJN8tQBCWSF1
CBkkhD7aqLACKtHdBm33hYYZMWTmfO+DUd30WBDBskh5c1j+enFbx9mCoN+MxHeQaq++wXMaqxm5
V79z7vpmAZxfVOTVLojozEG7OyzQiVssI6ew9j5pP+lUqh4xbIYyVoR5SiJZvY5Gc82j8DZTFk39
AOFdsRTK8WtAoCzKsRRNPir8+9CkXJq7uMnb20hBtkq86hR7k4tzLRJf807B8mO8WMR8pq7x9PBA
9H1zX5WLOmSyYYoJrc3W9Skf3Ha5zoIwW1rVrPTERH1/JEqbqPRTX4kVsPjVVP/yXMuA5pdb2/vl
NN8zEs+tU078GU1I50N47IIvaGjdijRDB7lXv5dacZoIOCUYLg2lhFWVLA+Vhkb3WAKJr38bbKuB
fpHCV3QCkV7o0Kp1KIBmp/y0bCg/rjYDE7Ujx9mpNtsB18bGqdZ4rySdH7KGZwvi/d4PgBT3CmRg
Vl/rEFiOZKy9i/EnioAvWIMDujSdl8YAR1+PnBOlY/6qEXJL1eDSV+e+s3OMadz6i/aRVOg/a2Pb
IVWLOqsN2QS48+3iseWi+XPsaCtN8YQRh5OAmovLneMBg2AyFaL+gNKIxyC8zgCyLfoy7TUdAZ9R
I6S33VNeNc+9Xzwv+HSskXO8HQMesmp0CvHOfwiF9JTSUUdxTr1BFHoyUucjL8v3YgzytWoKFz1X
eqXlvCu76BWxI9xt08mgW5ZYOw9iG0Sx57jPD6mV/Jst7yMWSdn/kXQmW40rWRT9Iq2lCDUhTXFv
Y2wDpptoJQmpvleo+/raejUpKl+SIEuhaO49Z5/Mpzrixkl/jAHQcZYEIk7S4WuoYXaFwrhqCV81
jfNuO7GI4XWleijxAtggadaiqj7rOX2DqfNFy+KJ7EAqKmb1x/DyN3MMJU6i8ZbW2bVMaV7k7R9/
AnQoTIqajh/fhwz6R2TGnKKljG6RkdOGLniSaW93Dx1a+hAZLHzN8Zzm5i3rWTViUbE0DoDd4dTY
o58xzkZ4Yw1srtZ87me2CVWZvQSV/0jEFsAaM382OzLyoqaqjlKKW2MnIXtEtDy9Lptj55CamNft
JevFSxljH05lyoEIfPesrdXs2SlbPe8cCHnNjTw6zRZquKQDLQv3du6ApLsU6puoIy0RNf/7VBfi
LRip0A4ptT0KR9+F555k2JIWNsI3MCr7H2APTluy1zh0OnqZgSOOcUE/LK0dlCgeCK/EWxPjRt9y
tiwmU8gHEc9PRWbwUMyooHqo9RTFnxuDSrYyxtfR8gZ2efOt1PP7lBuUjnEWPjgFZ4C2I2yzDqtt
708/ua9O8VRgdvHRjkdIMDxvfvS1I7BmmZQFe9hwfvQdpt1NDu6t1jM60yU9rbTqHuINcv5ZEDk9
RgmawCILKRzk5rGoXHplWvv5ZbDJfFMl9qDcZp0mEYgy2gDcuap9go/wRL+MUWkyk3vqqKf8YiDd
gUM7cSxBrnUl8rxZjZAgUIoIZ42dhWTuKnZ20YzVoMiDbJshBUMqzrhNfRMHnKN+qobcBkOSkeJP
E7pSNJtrXQfx1qzUuNAz3JOlARNxW8G6gU1jJ/eb1vRsGwiCXeg8CcP8IGkxBaJloLQffmQR3nHC
HyMrgvxL472OTM7oJmnwreUfANf4UNGLY122xJwo69yGY0EpnUM9GAfAPFp+NS6EkQQb+QPOGtJu
MqQNRkRZds5maumkyJkg+dZN3YLL90WKvH9OjlPl2EsZYcaaIzS9cChO+ED8B0tMep8nxlWN0OSQ
J2aiZDCPJrmgJusoq4lRPsBvwfYeOadFqJrb5EqOZcBijw/fVezUc3OgNmnNiqW0zy0LT7PffTSK
gCQZ92Srd5TX/ASYSqTt6ZbTZd8ymXTfBgbndatTjoZlaYhtqPrhrZl9zY7LhG0XD6+ytuKdspnw
OFIAAB+AD+ym1i0KJgzNjpIQLvNxwsFBpxejTu+Ni6uvjA6GMaY0k5Q1rabYSi95WxJsYQduAOYF
lzeafIullVC78XUmTwhYbA+tTQD0sedaY/dAkIBNwOOGGwkChrYhlzm24qNTJOPedRwf+WuMUAa+
H6kDK98LaU3bU5tTsauT5NEHBg7tAFfJurLFV9pIcM/oT3cNlF+Kenqm6GeYR1vHI+05Gb12Ztkd
YtO0diIqZ3g6ibPOCpJdY0qjh7latuqJ4T9KLYdg5bQF74Kfs5OiotU8qiGpKpQQQ3SKgpTY9Tov
9zQiaa5lsoAa65bBa6REwrqWSSwTJD0cm9SqkYPU5neuKve5ctrwo7fd+du3THc9Z4CyCulwKkz7
eC+nHm1RVbjmd+ym4Z8K2M3exVRJdoFRyG8Q3sCLkgkEtZthPBqJwYHvZJlkIKEatlrZAWy0SXcK
ZtRW2xrfNnul0E+vuTMB3Bj6xfbnZNVAGuFkIQEt8jIMyFP16LCHufxXSnBmeZLXV9sZeGpjQA5P
zZA+46Gqn/vOxkZi+8l469GDolCK3bdRG+3HRLX4UsqYir82rD9dz9JaW1jevRHNiAiBmQ8uKi12
Qv3Wl21+8yY9/y27ELhW0AYuu1InPBAKyM5ST5olwKYlyA1DpgdVJNpbAmKROxY/9ShocUwWHKUM
RbA9WZDdmz55Fi20AAO2ziqOUKT3w/xElk37jyytFIy3Y4R61Q0G7rXOxcntRN4gN2MsFZmm6cSO
zxEMdpK0gOkOpbkvcqE39IrRurg9534XZTVk9HpC3V1r5q20NghgCwIs7F2v08s0yl9JFOaKuMH4
ua9cjCdjYf0SSzrSd9OUpMc8W0tPqo0c4i8bOs5CIAMSky6UFfQS7KpNwhe8rFPUk3rN/qBC2UgD
N+hJnyZZJ4t2WhFmyU2rHlSayPVolwaMUn96GtrPoXHfRfePh4IL8VkPSGfaYSFUOnjvWJZPdfs7
ZWAXh+hZ6Sa8SM5dJOVyoCSKnBrsOBKLvmiKcBuShEjqFzaBc5I4NzBd67HJuwdp0Mhmj1eJ9F24
Gpzq6FNd++D3Yjx/bwUVNN++FizsG2Gbh46eCfTtBKAWQ/And15qnPv7KXLXnNTHnkme62S4PHgs
+YmcDkZmbG2kYwIoCz+VKgFc2HvYFFAAp6NNb7pxqoPZEdzWq8dq+rWQUbRUK3wQjD0vOyXKD9XM
b6GeNp5NggR43Lx469k30r3oFxAL4Tc1d89xCANuSUcBPRBCVaC8+9DHONtKonvmdNGWP5An8R8B
DIhryeEweZPAvb0AeZAN6FitDJsybEnTSGEv/Izxa4JfHWMibzh0a0i/qWWBx6R27NabCYoke/hw
mycLNL5U9yS9iHB64yEpKEaIKL2tKfuNtM3jqMhJZqiRB7ZbrkxY8UtEGIMd3he8DNfgGSSW2am6
lZAGHYOwlRKIgdX9kwXtqUr9WaxDHErfCjFtiFd/nN2Yw3aw4kegQKD/0G/60P1w3eaZ8CNIpdYj
0rjVQsEUWYd4PYaSNfxwdSPlQr40kgQnh5mLfBVYXA9zFG1aN9ksd3D583/ya1wOcFUb/mhRLDKj
7+VnBjAqChxaDnDphi620b+3et7qgAInoBaNlIzDLsuttclD66OAjplw5/ruPlrYLy34Ev60NbC2
2DHEDLboA5cUwRgSOZak2QQH5N+MtF6TXry2Q3odOUY88y3LwpMfwUp2bIKUUWpOR/CxdGTBRHJQ
sV5tFshsmAi8YT9a1ftpiF9l6Rxyx3vNzf5VoRUtMv9jCimHAgfH9OA1IIfbGrR1+JJIcCG2X1GX
tHl9m6E+hhFkr3r8K8v5ziYg28ZN4q9g2eyUCLY+XIssOUK6IaAApJvuEdphzdAXA1pI33uP+FnO
gFGo/lIphadn67eCoPmy440Gk8ja/4YLeA+w89uO9FM3T0Q/9DWZI9AodBCscx7P8t1xehmYE5ml
T0T+bmxie1K04WMUbtqh/jG9BG7WiBZ6BiYgUbN03Lk7u5hVxE64d72/nftKiPFV6eyWOPpVEuzD
rZba3ggnfa3L/IcD76oV842tNhRqAUENcvHySGS58+OlAVJ/l3GFmmNC9AjREEtfnhwLu3omUnTn
uFiJTA9dU7EbPdpF7mFsrL/LI0p4mSRlyQBV+mCqvbbQhs6cgbobFQXW//YDseOKPcfZJhtGph9N
BVgyrcj8kDSR2CEOJdGk5OxyXxYm7cKYZKQOqrsyMipCZRidM5WyfimZxtadz1fCoxOQx8P6O3fg
KLAP47Ty4FRAUoyOth9ITK656a29w8jxuR3Ln5fs2IrYpAEQApG8uFVg0vCa+hoyZ53yODqUAKic
u2/Tqj5x3XXW9ATI/8NIJwhAeAmDQyjaD5YI3rSUAIaRTnO3BcR74n4tM4BbghXHcvDf+1QWj2n0
TAF92wlrE3bpjot3kTPzhbFJhfDIabR9sntxXj4I/3nqmg1fVKOIG5wZqfAeK7TFHenkxosTN5TV
2xD6xoCKq7Hu4Jah1jYXgEjAXKBvgbDcKA0Kxrezdyv4XD60ZXEMUDpeongIoBgHoij5JQabwhtf
h85YfmcbOFBaqfyqhGI3/8FG8vFeBOZHYdVgASTNJ5EDRj0h4K4uLhaA3zxs/ibkjajsnz2PO0Zm
k7QZTrZ7Cu6VfzKp/C0zXxfrKsKPZz+Zj0Nq7BNV/eFvcUQd+NvFtpWBiLU6REOyv/GunSkkgztn
Z2rmj3zLYuK1yQgsGjhwzjWznHXL0ri8JnE7Hl1MZyZDH7Y3/6ZwyNRL/VXqTF9RxM+k7DqLeHrs
x3bTTuAxiD9Cks2XnpP2quzp0ibF+Aiu1UvHlQL8tOQQLz+rSz4djqkMoHnT5d1BsvZiAKcXG5zd
6jvCJWyrM2OlMXO0jO1VAbpdB+VwxRX0FPeahKV6O4T+3bErWMMkR3aNHBGINUssgxksUzfn0qMc
h3s0pceGNgS173f0MX7AN6YGod6L0Xh5qyd0Dk3y2ee/S9gbeNqVx39tJhhP7X1ImTfz4W42HzH3
mxuyhKWNwgQqAy0JvOVCrWXsuvVrXGObRJPAfj1xzE1jERbBN/PUG0aImXMc1L8evpGONYIXMZ3w
8QXmHly33RAt27MUZ/+YEJeH0pvV8qwTKVde9o+FZbnMjNIf1ukNkU2sA2KThsz1yXGZWwKN9J5S
2cyyIf0Kf+2vlX37sOICFgcnaVfL9bQT5U7Yr1yTDpNtj3yk6D61qxY/rGzVOuJD2nVO3MZjKUAU
UYg18pvb/oJ6Y4EEGWMTN2h7T2ocvnxIdcwv9E6v3MCRCxq89JDC2g2sdr08cS06wmaxD/CJuWGg
dR589RH13EKyepBl1ANNwRYxMdMno9RpAMU4v254H2qXEA/UUjQ2xD/+10SttASfhKkBivO4fKcv
Z2hmgHLZLoy52AD0xqkq53cFzptmyvK4/nvCPK7lneVWjeK2LPMy++YClP9rJ+QR1X+HdMlWTzd8
B5tffsjyqi2Pl4Qmjvj/RYo4PJXW5F29sb70LOC5e/dCc++JZylpMxdbj0/cgBdyrO48uwQvcL/Y
7mFggPX9sXzioLpi7D9mFF0UxLUU5K9chlrcGsCt0CBM8x6Z+YM0MbXZgrY0QWIYrokA3S6TvU76
1TIOl0vjPvUR2QhpuOUSYpKuuEt8gBxWSgb0dPnEy63tGdUuyNI5ouMN9DN22CQEYi/i3//GFLeD
NZ6OM1Vhhi6Xac0zXSZE+5p0wbBbs8MTxK3zanFnuAVzgOrT3/GlcO+dY6wZ9fxif9npY3la/onr
U+DuUfH4dbsRjKKInSzSCC6Rh/L/B5VR6Wf1GiHJ4gTb6IS2cbSIYUErquApt94RtUckmZY4WK3O
O/LSO6QfB2Z4mGuEpB6yS1Z98zVnhtXZaykc3knIF3LJdceBbstoFwnv0U77DYq3Nyan5SNbBjNn
d8vZnbdp/OogvsW3ekKYDzU6vprQ/QfLQn1K15a9wzI9BTInwI7qbO2e4xmABzMKN5BlTdBn9O3y
v8mgGkzMcTx1Jr1lGhi6mcJ0C+BpKbsSdDKn17AmlHIqcc6zomrc/8l8TphuzSQwthNbAeyHmiYm
DiYCF8lwida11ZxaozlbPTw3YtoWlEbL8O5iWlhJcF3A79xVhpqZOth3Xzg5XZYnwXnI4VVAogZR
mXOF1y0jnBc6UohCU/UYUNlfZmSvs259NbBUbas6xzcZoEgw+UfbAcHxPCXXyF3GxDc9qxOgjRVV
ux2vvs/M3nNjfRGUKz8HimPZgJCHL6aT3p33fuBay0zZBuF7M03cL4eI3Wq6VDr212ZhrHqhjkWE
Ww9s3VvQE2NZDVH51lV1/KSnsfwzwzQjgFy19NRgUVBMD94HikeYsXfhHJ18K34O7P5nmRB6zCGc
2e6U4pGPTVs8V59+qCg3NpLCfd6ReTV0JAhHRzeNmEZsWilR/9gvScDzCMqutauzTNtf27eajWeW
ZGTSvKLuJinvON7GKzs0CQpQXd7z0A1jAl9To5+02UZ0YXoSyMUzNwEE2io6CopUDISbD9LrD/St
3wBz/qHcwyEJCRvVyYTSxBLZmr8rFM3GFIMthsOxsklF/2EPR3NccVjyKHhmwIeM4pFS7Puy4UNV
8W4Z1qGgebz8+zHBhF9i6wP/ThFr31CAP4wWO3kR6m8p/KNwrbMZyWvpd2cK8zsJ+lWwN0qb6ELW
XLDKEp+sZRMvv2mJh7HNPSAi1oEod6KFmWCRcHo0wJyLDH60jwHNVc/TtFTlaGihewMlvC6W0gA2
NsuDvyTgWOUu6bWgRggU8YpXUcbrrIxu/ASTXx37moeUrJf7JAjr7UFqdcNp8Mw3TfoDzwWxVLb1
2AViZwAZAtVcjrj5wnXfTDhZ48WIwek7prT1XOeAvzLDuEPs+VvnAt1BW5yo5WAvzWN6+uOeGtYu
0+RLZFX9qt3o3a0T+Ab+ibb9V1bUIIn0Iap6TWhAfvcz/g91hs9CUUASfXMOFECutr2SDnavrfma
YEapenEpNMwHIPaKIzx4nFXDpMtgvlDsubqUs/zSjmYGVJqva2ld1JitG20TiONYAD5nl3Ma4e+H
CRX/wzLBE1BE1pNNpBLoD5VSwOvQEZWoeuPSWVfoi7KehKbRpc3LqAfCoH9G1VXM+Plnr/2b2UUI
Y0A3LkpbgMd6cJ5haUaYGpPUBqQXVsE/TFbBIyD+uwUaZehc+iw+KX/BDePfMTW789BVGwf7nGdN
IBH0wcft7iknOJnSeV26OFXA9F6G+ypIEI1X9nPJ3Up0X2K7aS9+w4BC/U7JMyIosbQotao/hQo+
PDf/M5n5lVLfdgGpxhU2NERnTHZm8D7q6blrFxlMqp+Ckq1QWfskTruyQ75OJI7E8V8L99ab1GLC
uUOaYrec+duLMeKrTYURsj5G7OTAW3XFQRTVzeWkKNoaek7BK1pkJx0N4ykw4uesVv/ctN/l/oIx
CEYqrXD+zTi4z44+xJnaJcRX0RLzjzIz76E1kjCuviY/fwds/6i6HJAIEn8j2g8tDtneNjn3RjnX
Zngk86AlagwBJxo3l86PNLo2buM9+YQ/sTxlw4OY7bOHO3um1a9LIGZ0Eji1vAWI1GggbZ0m3i9/
L3rvFJYE1xhKIKBH05T1RQLmejoIU5/aSH5j4v/1LKe5cUY85BKFqd/odzu3z67gFpcmDqERaUcN
PdmEZcxD1krssDVdYtc5xrzCcQV5boLzkKfWJe5aDgwk5DyNVDyenEZV7EK8Hn8xsifLFHebVIGH
0RoMhGtsM83W/dumBJooT/71vfyqQ0UKTi+o2Tf6LUKNBcGy3SnHflIWQGynjc0bCpXhhEZAUV0S
N1A1f9qpugakABoeQ9QhsiVT9JhK/0yR62yp6c0rw6mjYk7pK7K8f7ltp+OGIqXxNVqhImQ8SL33
CFKSIedV4LqnGrJVTN0kYdNE1AvVIl6xtGdsUY9zY8XsiQ5njHYDY5nYgYuyl6QaXmSnfJs6f2P3
83rQtUT8SXDQQhss7DVO953P3cxNsMlFRACPQINX6UPizchV2Wx3Eh5k7UiurvNfKL/ehW0RWaL9
D8tdKI885AXIENbldZbyTAl9W+Jrsm3C4zIJJdBj23GCskW0QruokceelO2ubjEPteG9oAEE90M/
jXXQEU7rpxmwsOgntQqOFhPyA/pNphdvx6mToNoDUJNQ5GOEnA2RhGHkI4Wd2NQSciIsNESc6AqT
+qRde6j6OWNZ3A9aQ/0DLkHHQ/bcYmBhXfvuLJMay7ikQ5iFQEGNXGzlGxbhvxXdEYIT4FVAYUSa
EA7doZgUzsOgmnZe2Qfuqp5Dc9V7eZrusoau/mvY1hNy2uqzMTSwbQflnzamkU1B0s/EludGRaNI
Kdwbreu5tyDLzDMGq3k8E1YPYdmYUbnWPYcCB0VIhBnVZKtoxE5db/wqMQVnfZgXOcbqalvZesy3
QZp0CGqbdj/owtopuDjvKMirP2Jp2axje2bX1E1iQwFj47MKIjUQwB3A+d9d4WHBaS0bRTXpCbxt
uBPRMOhq+kvxTj1GMhi2LfLXAzS2+SHsIvcso/a3zZxvbdNQayecMb0BlwYG3dKKYpM5lAg8XTG+
WXnjnisfIRD9g349QO6DRuqVDNooJTxxg+OpWZtAMw+BFw5oBuZYfvvaFy3gUNffop7xLsqzELCa
gjwmrw8w8qm4X+cNyT680QS+9Q17NHTR0N6YHSMvxaSYYi0LfC8A5+ZGjwkHt409lPnaBSW6NlGH
3qY+ARCQhjROSHd+mybNG1Ym8lrQKmXBj36B9pOOOkw1dNkwR30TFZsGGDY8BPZjlGDh4g6Irke6
9EYYOOu59slAjtYixxPWOTKiZkMgkvJIm5niuFs7hoXKdAjtS60giMcBBQThhVT8ktj7nEYXzYBl
JI8oZtCF+zpgUeuXHF+02UFMBC5nEzb1Xmww9upQrsHD1g99Ff0Sek3XxfawWg5gd5qhED+yz6uX
chHXjNRoT0Zo4DhBt2RhXySZOHM75kpFNKAb82p0vuuvKieyfu058xH3sAbCWqcrb/rNIaw95HfA
LVZFAU2fNUuTWZIJ+43Ln1lfmPHLOcmvVUAwEnkf3ivpat56qC0JFGvAYWZ08VNpq4QyThHVaFwk
1Gcl/a86rfsXRjQ21zlp99rLFIOpVMTEqbmltGnlP5YPX6ohV/mByiciT7pMKtrOCB2WZlNfI663
O/CPUd98SPRa18xupAbg3s0v1iTGTdE/zeaN/h1lHGWnIBI6ko2mwfsywKhJAJV6NVhkwGd8vp1l
5tiJ81Jek8qlD1IC4aEO4L57Qci744xtQI+hqWkb9DErkkAY8JCGP8h5OPvVSECIpcO6hLS2Xivu
6sNkZ8mLM0/jl4TN/tfPIt7XiKg+KDsdPj6D2FCZjhiLRhEf2r7MDkkcj/vasYuNiAc04UbQ/klr
CpSNheQoHTjWx00cX8KWjmDDEgc/xuke5ylK0YiWyWS/CDfsYKuO0KqHpehi1kn8YhqiO5UMbCgQ
83yu4sxlswzHqfbavxLUrhrzirS2PioHLG3u4huijsqeUD43Dj310VF+/+THUdTvssStilVYtVCk
x8akGcJn/meUIg7WgfLIVRqBWW7baPCfDdF4v2Wb5Hdz6vaBnCmfzxEVetltgjyDOh8ZSbk2694E
fVEnGviNSeGBY/25HZFssWdaUIYkoeCm1Y1/13g/JKrGVlKOHrQmMoNF+q/RD9OX7nQAFFtIoHkp
cYh0WDZl3leICbFwOqFwdkxb44W8L+tJtIp2CJlPnCo0pRx7hs7gNl9NFAz7yZoFnrWKlmTshKdM
CJM6khhJE8LgtcrasX+MogLtweQvy0I/2cGmqJEpg8pXexrgcMErj2ebp3TvpwSbuhsqk7Nggoxi
UJzdIxctfAP6xpn98RTRcbqMg8b30xTdugN2sHMUzTlb1xUOAQywWo/OpYD8sO2LEe+RI0iEdQjW
KlPd/CUthHZzmaFEzskUiknPouiycPR7v9gNnaRmw8lsPQyuze7Y/UEr22FUb2xsHrWNgSX/bwvo
3TIjpdeTUnIQpj3QKQndGv9pVZ3++x0Ez6PQruALu4ZfnMokjzkmZBaV7xbmBRq7rRHxO4jAiG+W
PSU/Cc8FInfRVx+1k/d7s4n7o/KX+ZOU3ydziP90tirpE7p46eeovBjMJNTOZMx5U0XTgR5B/FR1
szrHop2ek0ZS/5k52m5mqhdQBapWvCGdo8GYF3B0tDPcgVcnJyiv0xEQZAS2ejRoniJgd61+vkjf
iai75OyvfIvmqSAFlc6dLc5qBuNjdJa7S5PJu/qlkZxl2YqdpM2/lrxfK0KXMPPOqCTDmM2Oa4Zo
Sj0CzH2NMDS0ZUuGMEo9NkgB/dM8Mw5pZuHzrvGd9gbSonGGY/cfOYhg7pJ61SLbNVH3ML6hyNis
yGlddSTEZPRn/+MHLVslZXH+7+3M3YrYzrduXoGkjiOVQ5SlSe8D+KChQT9NuA5qkhRGYSTCmMQ3
cvh8M/T2DTGJ9Pem+dRqwm/KFgEWxQK97gaKBQj3IBC1kOkTjnj7yHEgHtusrLNtE5RBQgMCIQdi
xmhFsN9Fs29NQY5P4P4hbp1qXwURwUvg5XoSJh07IKDSWZ+T14aqofbTfltbVMUbHv5pqNV4btNQ
UBH0pmc2vvlWeX24JZodffvyF8EimZpds/xA7ejsnb7BScSLtBqcWX7wyrprU/rxwahH86kc4nYb
kRO9HqTtkY2J5MwqSzoVinw6pBg9Up4pyZrvKG3T11T24WfQkv/mhNidvSSymDKEf4qauH5zHeSN
RiJhx1GyAxwjjX2K83fl0/rFIDw5IH2WkhbDc3wxe9WfOtV42IyYrPZCTPC8qADS/tdpvNHKNuBW
e2XxgsAKlVBRsmOtsn4Xa/dzAQ0jPdmFNEljso6tyntyVfcxsY19mGHAlHaDl94GvzSWN79Qe3fR
8lnGn75xqZnFLDTlaMdPfqKjTZTYn2aQfpU1mBmhiw9PgOdDsPZqzNCX0o5if5JBUTEfqec/Z076
3tXqC0L6sbWLcyfiC/nqbwXn5Iavg8v67aTdWsjhhafKPyrJlyGjSMf5SVmIBIM+vRbS3fNRj5zf
acpGtK3idjf3JmEHfrUb7fCaJ6zcnl1jXdf31k84sU3ghqIouKcTYRgN7PkkHN/sMvp2M+9VzN33
AqgWc7TregsxpsJVpg9IaC7uUDwXtIEBNMGJTO+zGT4uhZIghLSO2gw1wy2Y/Y+sHc7wvh/nOmAw
jw+urp8Ws3hpF4vIXW8RI5Gy24fvadgclwyCBvYFZl3CFaCwuU3zUiT1UxiUj17rPU5BgBG2xd1P
Qoxfwq5Cd/wgFZsLhwziLjpMElE7PwZN1roTNDpI8Qz6aB+HuOrQYawSk6qwMb3UTvWbOuUrmwkM
Sv74aBTWTTYVff3gvNylMcyvgvkCr7KGPNGdXPIsprY+04bcB7r5aT2ofX1aHeNAQsPGfQOhMycX
WVPwHhMH7Welz7yWF4RLf0YmoqgyWVOiZyatkHZv9J305UlXHu+UzQLiz/sFq58l8jlrjYPo7IMj
ZxR55BHYyQuUn904EMmq3QGRj34xwRB0Njb0BZlJrixQSujcE5iHFjWiof1LXqkjESu3YKIYA7cJ
nzsvdkRhS0jM1+Scgwoab2YS/nXkYpOsP7oqPPhJtxcd8O/Sw55XAPtreH/jitOp40bXjixGpwsu
reOujDpBDeNtmzo6jqUw4QjDsIide1RaALv7d9g6pGX3Z+CF0I3dS2nJF1TT0BWpkTPjpBTus5tH
2suSf+IU7D5Rhy5NYAsTBihTc6WIu6L3fLWi5K0rhq9kiR4rw9uYR19D110sV31iFTo2DQbDUty7
VG8N6RyBZLJZrF6TOj9XRJmz6hFHqTfLh2FS2WmCFRAAfqOR34RNsvNC/Nimce5Q5Q/hcJtLa2OV
zc5DjThaeh904qlpHM4OPdXFHJTfapLu51hnzwy995SNEvw+Xk3SOqS7mzkuhY1zHuJs503TIer9
ixnQOg6Ha+BO16EEMsX32zIn9wb1BeR4A6WIPfIpicGDbcwi3tq/nkxeJ5/E5CGyrhmyaFZSZAIF
F5GQi2dPkJqWfDaztvd1YdCYR2m+3ASml2xdl9GLQGMK9NLaLNm7wgS2F+U/Jv4mhYvILb/qPmK/
rz+bUvxDpvHPrjvu8nQhyQixWklNKQfdDCPTevEqjpXFEo+YmLSkjL2WxNKRUVs0DNu6fqdxd+ni
irXH3shi+MZbs2UpaR+4ncNLwjt+qPPie+aGlqm5ixv131X1Iidynnw0lyGPnwvxV6rw/VMPVqXx
pQ0sd+SU9sT20K3fRu607xQHYVGQ4SPkvVECawbw72L+jtEaPuC+3UyeiRtYdSwS4onOKvq/9JcR
OCCXXkAYFtknKnsxl6DLtt657kBwIg+D67KLEeC+u8tlQzgINpBSk1xh2cqDmwCFuDPxuaDgqg59
A33LRShDhIZHN4bBsZ7b6S1IYnETzeDhZ6T+sAC1s+riWWo3VWN/D7LyPZbiTRYmrirsCA1yRVHx
KgGDcKf4li4CBq9Gpe5l3mNX0KALWgqzQ64/PHR7rZKFtbfKvPyx3UndZg8FAgdCSdSxqG9Ra7av
0qDgtLGDwB0RXcTDb06815ZfmaOfQbsRWT7Wa5ezTtGEw2tJ9wWicgL5s6ml+5h3qtwMpQVvojbn
DcGUFTFFk9grb5IHRcYTZRA6in6DzjO2vXpfx1a9K+1K7twmhNrTOupALSXck0Id7icUCLswUC66
QYd+r5kmB2K38m3iustqP6RoDUuaQOiw30KvHXZdzHZ/1HUOEWYkZb2V7kbRAn6JGr9d+X6aLl2p
fCvjLthNqY3kJqmbJTP8r+fSJrBTBz8UsJbdUhF8sX2j3yS6S5iL4x/2odjpoj55FQ4pCQ817gAg
YBaa64Yd2pfZUMwynFqvlbLYfbt0jGNF2Bxn256wENvLrTUNgxDNehHK99bNIEOxTuykWm7cxNOq
e1xzqegNuBHGtIoWtVubkYsYVoM6YkQnWzGUHGTG3GhOXQ5XYJU2AUj8wI8yZx8bnr2fMjzNnfTa
45jiZhiCWW61JxeOs9EdJzvNXuElNajwGxROamjEmwWliihzjHb06hTl1iq9J3w8E/tRFIwPpn4n
CFmynrZ2veRmayvFN7mvKntVTPuEvifvSz2d40BTBvThn1Omrv6ixJhJyKJbimOgmD1MD8be74L/
RG9grNrkUw+INxL6TPUhcNMjskOE/8TyuSBXm+cmek+M+QkbFUPka/LGnUOwKxvNVTWdEfo/LKXC
XFFKpk0fvrjFuDYw/TSajG6UIhHgNkOuuGD+pCz0tOOmK69jh+fe3XtwdHLnTZDfPVIV7/J3OyYw
80QiYhJwoLNJK/wfS+exJKmSRNEvwgwttpVai9K1wUqiISDQXz8n+s1qxl53VyVkEHi433sugcjp
AD6N0OfiW06Ps/09cO0u+XFEQizgOqx0fJoDhkmNVFZ+TepuCwIjaj4Cn5GwpA56aUuwIXepc7+C
+FYbxAidOK7jNue9T8A3ecFa/eMmiGT+/Qdnfm24PTW315yB9sav3OVcf6FpTdzTPqjfrDqmsfSt
rnuakX/R++d2TQYkuX/56zX/vCweVX/YTq5MttXP48Ia09iMrf2gLqJM8nNN59s3g3UTZSAlnDU3
kR+LAEJdIZNVt70aMtjhg94R444856XQ/7hpgRDg5++o7h4qDJOVPPIvAdQtksFdc40+QYZcsFoL
Osx/VA+uduIiCg31YR8tjU5dErec76bh4FNXvVoUSbLj77nWhbvCveQPA6VNxEUAU35CjsFlYxmN
aLTqRClNj+qbZnlx6xxwYJpBc7bbjDVNEOONNaeELaxMpVWIsy/OGEv+WkGhz//opBupaYgtmgVL
iAUBSo/vBnb/gq9Njr9TjKEB7bv6EdzaJPtKKUG6nFqZqoaGDXsKiVspcsSLNvMZOx4d/p67VR+G
ss2Y32ciSnWf3BeAR8YzSgqbGErSn3WiUYkwNAf0Snqw5StWXxkb9EZ9gwWWMRcxa8AeMcNB5R+k
EY9cCFl+BgjOuSem1uDM3IgAcw0/hMyp/+6oG09v6mu2JzjDHkgF/Y/7XMYTykCHcuQc+mzP2jyy
MqEn4jhKeMRZInxurpLNSjWfl/8tXtP7Dtm8+CO+TVYYS0jdXb4b9Uu5WFYXf5Nni6WRGS5fA1ZS
dwSlAhCEf4WLo+9eZhMZxJoqEyEhIrPuRRuLI0/b/38cVoaHxgzoIt8wX+zVuudRMZq/NMxuFjhc
WV3arKCfQi1Hb2lKV2pf6Tp7r25HA4rVEbxj6o3w+5PalXyKHyIX+S/pmD1Dp970Nse76YtPHvW0
evhnsvG3bv/KAJDj2d0Jrc1/q07dWvV8cNFcfml+8Jf00F+pC48MA8EhtiHCCUlhNfp6pdb/rB8y
zVNM5LVdmj9Rs53Kpr5p9EK3Nvvi1BPVqmnhcjJCtNgcDsnl6766ecYt47R/TDR3pQw2uVbt1M6h
C5xPKpsRwY7BQBBqSLNX8yH1F/W0/eSkvMYUu+IPV14SoN+YIch2xzzBG13X1y6PeZaZsnYVM/Ty
KNruNYyorNnQglYjPQgpiU80ZBrJTS20Dy9pb5MIXgJPHpqwXdlt8Dzb9aEMtbNGKG86D38ja2Au
C7xrVXD3JQtct9ptw+2eu24pSVJBqky/SvZn2Y4EQXefHeIexv0k/jbiMyzNN0djIttXL9h7vmUQ
EP5qtUu1zI15oOE5Eb2TbYlmXDWSsz5XbDgtFrTiGLnmtbfEWcMIQUjayeKwNoj52tjBNavNlext
SN76ZZTiFnI+fSBZ8kAY6AqFMl4whsn/VgCZA7Y17NX9M4kurgggqpvuubIZVoIR2EDh8FTjFVNM
WC2TxHUfon4uGPUzxSM/hxE4qA2NjLuaRD16FZ9+Yl2i2PtKfPmBeW0l2D/wy52iCP2xDVrlQRb4
/ejR3WM7piMr9haTNyNP0cMURzPPCRuRax3HB08nc4c5tGw003xTA9BiR7obsls3Thpv9NhSKBek
ctJ78tqIXCgWi1GJI/OtS5/6e9k4KxKVmaThjLIqeejqijZIwJyZb78YgjVWSczPIHaFv7EK7K2A
szKyC2hkvwTS2hU+4582iEh1hh0Tmk9hgJCqzjiMoNLi5RFfRWYxcRTNU9gAgbRziKOem1fExjrc
yOkxkNpvillpSXg3+3WtmpYxmdPUkEk6HsTYbKYUvXJp+59hTh7sMBTfGr4h9dcmMjyowVaJVtNk
LtaS818LeiQazDNknW3rI/ibcv2WUmvQWtCWzaQdgdQTJGW9lhBMas1+SiW66YGBGmNIHZ8b2qSd
0aP0caY3j9jmf1fu9stU6FeE2ptWPZ91dIzIMcWC2y/Vrw8NwOTgr+o8ffYSJKGTfDLiFNIvqyNx
Gfam6SVEHNzV2g8xWSQ7oG3trDerD9dVJ3dgzzC8EYCqNy42IVwfNS84gLwSoqPlFE+Tr72GRbGK
ffUxgv2EbQtoUbxxwnozSgqCkMdNXVBmahe7Tc+GF20Qvp09ppxOAOPTK69zWm0xSp0s3zvPzrhz
IDz6nX/k/HQVfqWANB8y1vY6PF+PrNGYo7eInJXOOGeOxbYT5TZ3rU87155RGfzUurNkMKfOsnum
dFs36062+zLDu4uwCJQu0zZoG07vrsc8WYsxL7CjdQvTAt1dzTvhNX+UuytBsdi0iFMl4GyhoipY
62FLneaXJzWZWfz7wuMBzENSbysG4eDBnK8hKPdmT+6SoPXstMn7YCI3hllIx1FfatTZuc87vJf4
o2njf7ka2wUKQiOF7xdgX4TSbOs9k7PB3Di6fgYVQ7Mu1A9j4TJBgvAd9+JgBhwnPZWZhjxQfXaf
ujActEVX+pxDCHcDangE90mfpEcYZVwqFAMPupyXtj3dnAA1WVQPCEO8FK5CLZ4Kjc5bYZO6TIwk
TcNJ666lHW9FE5zNTLC50Dqr0bVDOumxM2IoiAN6jc4YXGhhbUcakwEJJMQDibfKBSCKC2+T2S1y
BYioMc3cvohWnmZdKw3xDivHSRDfSbmhdwq+bzw7U/ouyvwpMWhXyuzi5BXxElZOrqtv/fOdN4tO
r7Z5MjOF5z51hCdN6I1Fjn72lJctGv/6Y0yZh8wOOkIneMcWRhcSM1lf3KPu1gQGHSmY5OkE1L+w
d74tdznOybKvF424yxSqJr/e6t4KzVzmUux8/4l8YZxcD5Lds5quU4MJFM2dq9dnEadoYsVGrZJG
dxhzpAcQchOVhAw+1JcRQherdXlUy0Uj9Kbl8dHAtPo4gdLKfZ0LvgkLe7wbr3QfH5nXHYnrxtZH
ogCPW98yexgCRMl/MtUueTU8yon4MPfZC8Va3caKcItu5tRgt3ihMyydjkNsZ7TK8Z5Xc86knYgj
9Oa9q19S3tTCiPa2eyqq7iwIdqhpCVktvRLF+QkYCOQNaQh8RD1tXlHnrbpKh2IANsdA8R7G+bJ0
6f707Ylu+NETwyEUZ9yjh5Dhp9UMR5UjRz07IY6hbe5znnI0udJj5mvtiQfu7IPWzL1kpY0gD9is
khlmF5lTD7rJEIuXRRS0Z58tTtTwNCJ014LOFfKFJr8XsQ8wpvgQJeJeRdUM50cFwUzYY01ZHQ2j
2DMMfzf7+erPwz1CRzMKResxvgqKpHBy9ky1DrzXFlnaoZfp4GUEZO9k6OVOKnV70vMT4b3HSJrn
2MQ3ywglERovKd5CaoBBvJhNFpuoH9N2fAPL+dq3+htNIFQMaEO0lykic31CWwNxzmFD1cB5Deiq
rKC99m1xDtXjwAxoVeXZrRzvTsYoUNYPliBfKXXgPvgPxIzQxcbkUsQrvOwoRn7TjjMtlqm582/T
iJWmVsu5L/xn2dN4wmgZo3pFAUs7KMBiVTNfTUlRc8JwFSFvtacqQQ4PTQPZorrxDfUJDWqIPya9
FlZbFqZM3D/bGCC1FQN7tc9BX65cMrj7AYyMpj+SzbuRQsVuz1TeeErDYd/E9ksFX3TqbejAd880
Qc5V6y6/W3AAA4gpJp36AhYuuY5P0HavCc6ywNTWVVCuUX7QCScDNfEgYKhTCW55vp4Q7wQcz8fe
Mum6JRyjP1l1u7Jt4gf12MQgDsZ0OmcCRhYvzbB8Gc1XGGQcO3ZzS0LZNG/IqXrqWm2tj+gHC4Nc
RhSFXLeqNDTqro63Z0MQwPhvLOt9IkB6CEdrIxni2uwCRcCgrjjxTl22zZdP+gakOEBa+Or5iPH8
JQocMzxGJaVBbgZbdSW6Ez4M00uUOZsa2Q+yQOoU+H9utTUtWi2hteU98o/cRwr73RnnfdoX6LyN
fQ+Impp8OCkxlrrPA7WM0WarnmUXICh6YHpNfFWBJgcPU+Ktcy4fixu9Tn5iZdKkZF5RI6zAQTpS
nbIeS66Z1Qs6effv5vbxRoA6qZDYOxw3MCnqy2j+KurgA8yEjyqMQTwO1cp+SjxjnRbVm0AJ0CH1
Mdnt0IcQiEayhoDfOiOX9T+nrKZOjCW6sfaVFS15D9OT3qv3sUl+hhkbS7XZ5Oy5mbLmThT1JjQZ
n/aqUeHBcvWMIhPCMcosg80yHqObhbKDEmJ4ZnKoHL4P6tuxyGA1h1OU2g8uUPEKjVZS+1c3xMhB
Hnfujio0j0CDDFMsMn/EzwVTf1wvUFF0FOT5rH97pbvGtuADdWL8V2ouMRWDMj/mKhqj3HCyIU/X
YiqthVSyBAg9mwwZaM1uY017gQb+I8fyL7XLhPwPV26An6+mOefRotmeBjy6AWQ7fzeAz8qt/Ldr
QVv6eQG7e7hatvtLUh9HSt1HQ1GvtBL0Kue0xO+/+JbuUQwpqC843EY2zrYxp0NmGJIulFXtkBWe
8COvfKx+cFY05HBAmWITAdYwSpqKODmC6CcqkUwk3CWwDrtcK75sF1aF74RbTzL15rw+bUAKIVgP
LwHhRkszqL7qGY+6TVgF1AuddnJ7z4PhEkKKX9Vq5FQ7dzLMt14+HLKU/HJHS0LCyFER5REHHOlt
cTW/OlF6zPAHgSKkUelMYkP3/R3238ugNzbbll7zMpl+sn64aYOH3Ec+kfsOIgcUNYMvb4vbcVlJ
/bkOETE2fX4YtIzwi+Tk2vqT2k6ZLLyXXbQyanuN1pKb0R+sLHrF1LUXZBB7UXFqB4AwLZNmIyGZ
umrerUa+M6nfJGm2lUbnLnJGi8JtCaqgQKbWCA+Kk+ZxDLIbStqqvIk6XJi1CbGSCXglOUT1rXXG
EQllaDYgFwWHOWHzx4+FfBmiX7gVWb2j081Mw6CuSNaukRGT7m97PzqbpfveK5dPhRT2oYYLvdQd
o8eSAVskNwkEUCq9wFr1fgbDjgOmGXY+Uq5mhvPgAFiNyrOL9aIPe3he/uAuGk5GcQ2cquP7sB2I
iNSTWmG+J4mOpNwNGJdL93GGcp0ZLduGQYZ94HTHOvZh6gRAEq1FPnlPJu5qY/D/SqJh26Aj9dH5
Ft280ybz7KBCSo3ozTHze5YHJRgS6zuPIec0en2ywnjlcKazB38JzP0lriUlylja0NnyH1gG8mhk
85cfcszOmgAtYFqT2OuVB2rghRkUL46vEeEK6S7PCJREOswhm8ZXov/pOq5I9CFcRPSrk4M0BF29
ACtxF8yvZAIzHUxA4LIESZ15JUP2fXascRuXpN8lg/Nl6eM6juhr0ifvl7UAQF9TGDMXkEujyfyH
Qdp3H8HIch495nrRgTUKgs28Mc0BspyIg97W7CL0xo+lDhSoF+13Ytb+JuaAO3u04VsmcR7cL1rm
9aitQcOsgrHuD7OrLVULgXn/YlDMF7N1zkEp90Mxn7pmerTZ2Z2gvvgC3UPPAQmJ4iJu0OAGEC0G
vXocIl+9FqWDiSsjnN1JPrqg+4A/u7UBmmi8XGEFwafts3NnmwcHNhcdRpL5EvnhZFgcO/IfCIHq
CGP1ZftjtsS7ccTKedcHhrdpg3QbYfBMkgJwE7joNrL8pWWAI5jhKfnac4tHASVEXG1aJSYfiX14
kGUDPMGXx5LqucOMHFTuWaevisp2n4XJIWW/q3zCVINweA3Jbs279tA0xV/lYMJNabNTIhuXoWJ4
STUtUvFcNDxVA253wUxtqqptSKd5RZJkSlLnCISFh2tKJmKdkuZa5g5mcczBbvyZifyW8KXS8OYI
ZuBAcoaWuZY+vtoeKN+Ih5QXLCUXYequHUH9IYZtbuLjwAziWJmM9Kz4R6OATfPsZI649TmM6jnv
N+REe0aZJBaLjlLVloCLDUmegttaaE7GR3fMbyFmRTuTyB5MOM72jBadqEZ1d/sy/2nt6De23JeE
komKoeYtpRXs+kKLPU4wDOXK9mL07RP2ZKByHYa46cnM8ktSuafIxSlJ4VuXDjFO9pNioI6p96Ku
wKGVbYARs2qc6RD3FAYWLRctcntDYsfBhfzFQX+Jx4B6LzwkTvOpSpjIzfcCeGaBesAqXHRw2VYV
l/xqnM4bvB2rogtXsTAX6nCsnotQdXfQBcaVuyXuY2UDVDaSbjFiDuTz5AfyzA597J9sRNZK94t5
TwNt3vcFIBLkF3IkHlknlTVjAuW3sbHITPbQicfcLeHGshHEHeclzgwzjgbcUnctNmG7My+W8Zsq
kS3Nxjbt8qqbUKLnSBcwPUE/Vp/DHADAtQ5aPdI5hQsmi+GbqvFlera0lyoibg//4LYAaaUcFX5Z
nGroSYehcu96nZccjmvgleOF6sUfBnpHqNhN6yeltsBi9AQc6kjd6ETVKhysNXT3hQl62insbUk7
x+QQO2f18BNwCh+gZU0D7xe/TrZdTPEv2pXe/MRdDf2rY64cbMMk2Bn2sAZOkfvI5wYLo7HLcUNI
nfOnvagNsZ98kOTtq6pwKd5hc6mqKoafl92MIXp3Q2tt8d9L+JdW2C5mDmiDzpmVMYmrwZsq04id
DN+HOg9Gub+y035XmvqqHOr3wMRoxkmlDaZL1cH24Kc3TknZjkZ67lHnWAsjED92AtVOnaMan7pM
9SESitUclwHLPfoZ/eTWBh+qxjQpz2oMBvTdwVG8YjTib3AlnK1GTqhMYu8e/pmoQddb1cdg1P/4
M6ICTBZbXwugyRYQFJ2dI3chNoXgWHiAQU5Re5ltshKVsyz4ReonssnsJ3b0npZAqjPpMzi1FOw6
vSjOUg9YV/0FEU6xSCTqEkXOCM2QYfZYerg97JeApLMHTTFU/RlYaEV552s4fwXxWsj1hGWvy9nY
tpo8TtGwzCJM8pzOOKsk23kUTI2V0diPd2ObnOhzPuEhgnco/53K1ZENE/h54rgUCd7lIuVfz9bZ
0fsjsSJLWBBn2v0fboovgLNiY7zOcC88D9Sqka3Vui7Gu8nSbiof/Y2+k9NIf8e5GVl47aCM0NfS
DbF0Y2OTmmP2AA/pLLFPeH1/dnrQCDEq2Jg+0YCyW60oZvIPOqBLIBYUxjobOcVJR9yUAYagCJgD
MEcoKGC68stJraPwnRdnTDYYzXa56d3oi1IUJ+49bbMT6L1n4EArpy5eWsCERSx3EoCY2kf6MN/C
wfspKnnTs/KRZ4mXekgM2KCtU73+hu/15Zo8F1wWfJcFL9olf7ZAbLEqEZgDuEXo+Dsk1kpKZ5+i
deDc67WYaFouiEAVSXHRkd9D3PSeR4LmfotAKLJpSOMNV7tKj0B33Tn/ElC7++zzZDWsrFS3LlhH
acbxAKqOzGyKTcvOELnasYrtC30VKgG5tYvhvW379yHpjrxU31SHRuMOSluucopb2w32ljcc0B/8
xTkr39CyQ+nABAFJu55l6hL0mS2aGds81975+FMLz/lNRoHOsSm+Y5MZuBOTpR7OHWBS20xWzIdx
x9W30Nc40IMRrZPkp+vooAU6WxSBL2icyBZgV6yoWHK+yZnNV8/JjITCR8zrSpYsHaBZXx51EeZi
/J/VyujsZWNUv1jUeCaB7/YyOfpWcUSelFIOMoLjtMO5LBzBfnjyN7UpZ2ylrwQ5h40p6vpl57g0
n0DUlq+RLvDmMvqgbdzzLXmSDBvPDxalVKaansTXhJoi9vq1wYnX50XnpMkmLIJdw1UZ7Apu2Rw8
A9CP7QNmDgFksXoGCTWxtJpTnqTfsYsx3+vNH0wkm4it0ezoPw7RF7qB7ZBZJ4ryBV8BQxaiJNi6
tVq8SdkhdsTGQeWdjz0N7nDt2u2ahvxO3bYAlfFDGRpr3bB/+zKgIHBsopfwRtr9leHaRbW51Gsv
4/BZsvMmMlyFOeoAl8FUgqNH59Or+6APmOlah5wbGyGrcBVjJV8H9XQP4uqQCwdTN73SqN04WXA1
lIfUT6DHWt0xtiSg4cmlbCxPg97B09M2sdWjqrEXhVGFS4SoHD7TeSFKpklDTzgDlF8AjaHuvGp2
86m69FnicdY1FmYxnvyYoNzBSr+bOsGSB4GIjbIKmy+3KJ4Invce5hb0vDmsJsN/y2gIWiGSNw+d
LiMG+Fp89l7rF22dfqu3rNY576z7JTKLh7nEF8lzqsYHVm9vus5DkNIDGmqRwQWE/1rqBTPOB73X
3lKiwbw4O1I/AvUE92vELs1nqIFDDbiLgMONyuEoBSJKqkedtl3OsWY0wr09ogjg9WqocwDddbw2
Hv4B+G5fELTpLtO0lK259SaXFkEPrK41BwznFNxJ6QDCZlRQ+9nK6uo/D4EMb8k7rp6V+nh2OCGX
0tB2AYZe1FW566bkR6vQbfGalHX22Vt0w4yRu2I2+psm3XPkz4e8EfT+kJFm/rnm6acLwcDXMu2N
wAKhOhwO3Y2cAIMHORjvOif+lEYQQp4DGW+MfMvbGCNawXmxjEdwuiIGKCaBU5tk564rHzeWkdYE
Bo1rmQ6PmMbeVTPREqam3gGtre91Tb9GpbeumpoyA92OVN26IVsOebAJrOFu4K1P2+nTb9PvoOo/
1bwNosbNnYa97/WPYNV2KV7uKsg3OL9GAB9ii/ZaSdMBYQQYLfxVNUNFi3mdBt3BSrODHPI1Tp8E
5iG+W3/X6M0r4rEtAXcYNU2Sf6xGu5Vle00b5642n4DXCk/EobeCVd76kMp1Yo5yzomZPf5xIn3y
ChNqHINEdkz1TLpsLl6kX+xBYPsvQWvkppsstXna1+3nbAHWG+8DobjcXOpr13wefHan9DONADvE
A/NIrQ4wXSLXYAc0XFVrDOCKdWiokIoncTM8FWUyxMgtrBHNIt4YfGCHWjNv6g6Ybbsb5PioVkGt
xHcCawvlvvOcBXfPi3Yp20la/cnefSLhcgUajiF4EK5mygU3THeyKa52kL/WeuktWz+4T3O/b1tx
mUiA5Eg10E2dTmPS7MbeNDiFBEsrpHYlB2l6IAP63MjqzTC+fTmf4iF/n+lplGClMibipg/y3HgT
MzYIN9qXFSej0HvHVQxKuqQEcy0b9YdBKmsHG1NNoKlVQuzCbj5uMZAwGy5PwP+f+6zfTh26PcYB
YT3dBuEfQ9HfUAnMBBfIedh1feAswYs9NB3lk1egNTKqczplpzgCAtt8mbws6uYeRi5yul4/VURs
hH6yymvj4Hbh49Q4m9ENOTDJVR86m0EfrpwkdtxMTCLd1TLH17rJNr0gDdzMtwLzveMM774zr3Cl
Xk19/LMm/WZjohYz9YttRX9EwZXIIUhitIPzODBta0JyNoNllHoHPs1AaDZqh4nFjjTCT+idI5qR
rb3psf9E7IRBOX7qRl2iZ6/ea8aKrT68Sl37zUY2tz6Pjy3yHYF54WGin4Wc/lya7DZ0xZ71tDim
rbw4YBEwhsCJA1nhW8Ze56aVAsFYn5xzrz6Fc7Vucv8+xdYTYjtkFNPPVOW3KIKQGNa7Jg2o6uxf
PPZwFmyOTnZprIh1pLx1rFPQVnt0pbfImZ5TC+8Z9WLQQbWyxMtkw5bjsI8WyZbpSLxAEq+U4KpB
e0R0E81fvgQLQU6mafvS7I9OEdANkNF96jKV1SGLi8xcc5935CRIFGoNhaVTNU8SLXURkjruef+i
P051SPggKpDOzl78VINQNk9LT4uLReWPB28iB24u0O+qH8DOeqjcQpEG6iMt3Yl/VW/FhDDYdxDO
7RN92NZNQnJDHq5SrYP6iWxAjhc/bCHFtMjjwHDWJlxGbMsDVvsxWVaNpTzqwbNjjp9Z1D3NU3f2
muSl6+S1sPwrsOjgQdjTsRya86jcHDHc8TjfDHENI5F+cZlBaxziD7y2Jv2VkN0lefWT8S5a/1eI
bhlL1T7OcFWbkU1XlG91WWXI70fSBkRbMtJLecPkqf9RjtM6zlHIArGWRXKw85kuJH42MV/SkOgu
Ffnuex82HCnLFmuqtU01gxg3dU1FJZRbYjo2IyPbhV7MZxYXcSOItxAHjSy3lONSqRrGro2+MNpq
Y3kwtHlv5HQQtE6u+yi1VvkUVITTdhsOH2tvdFYsnuGh0q2jHMzoyO725hkl1vaRs5o2XCKgxlrU
HDA/L41a3zdoy1JNHcjDjHKkiM7GzBOlbhyW+IV6unALKKDYi/StYxHj5+SHDzbq6l4+Nm7w5Jfy
akl7HyXeM2ex6GoX6QyYUKyd0H00cBTiUj/0XfQ9Ne33PDguQgv/sTSw2JnWlz2SW+FqP8xGDymA
WW5Pcprj8FAMDnhSICxqS21ROJzrEFpsYuANd0hlw2hev7fzvLemrFvOrSTszJdnyDBrUzd24BvE
Zi7drcGLqZtRjffAk3KAO4JtvrOOPrqZuUqSdd1Mr/mYPg92RubmNO/tUFuEoMOfCrp+i7ml2w/w
04DFbG8iSwYMPoAdQRX+GamQeddRVyECjK35Yyq93zSHpBzb+k8D8sIR3iXQ7EvLzhZkUBfD9B1l
970q0KQIBGegCLAi9OT2MgtD2xK+yFmeAjPZp7lF1OYgrkVNiHKttS9p0u0btEnqQe0c55Bkzl8r
YNBHTgzKMu0wEzh7OSH0x/COOxgCecEis3t1aieOK0gouJToKuqUmNGGM+U32tZF1lM2zmFyg40p
EaY0ercwKmtbAvExBnYdAAbbtJ0pt7FmL/C87TvaT2WUv3gleYa2wXgI0Vnrtse291R2V/ck0uol
typovdNjavW3NMiPEFxaVJZZgAnP0HcTsGesu7ipNbR+ef6We+66k/IpTBGwuN1j1E7FVgk+RjM/
SpblQ+e6v0M0f4dtca18Y+sY7dPARuCGcC6lvsI4+uJ3w8ENtCdZeOSjDUfpOITNWJ9+mqGVwHTc
ABCIvI10W2IU3Gcdl6cijx0JiyajiMlMiwI+Ei+j7r1ohgcsufiJ4nLb4+O0+3HF5rKQPDoThEc6
we7fyLKp23hvZGQRAn1ZFqKf0Ni6UBhtGOTIupxFVSfokdA8FTGjXROUEqqYSCnQS84lA9v1GOt/
nRstS80hCdqE51FpoFcSDWpCLb6srnOgshpX5rtwTnJ7YQ+GTSVhP5Uex41AEN2Gna+wEwOqrvVc
usEqy+i8YJFBA2RC4ylvSWUzAGKHismNcydQ97Ehr5Pu24vAtDb4CnfTpMy5oc5BElgOGaDHMvZe
mT2Qr5LiOLLal7p1t3VEYzaMK9So/lU2g4mu1FlPsoEdPAhGFO5jPwX01GUPILKDyF0e8Y/OK4tW
TNONyHGM9WjoaCfH16nPn2YzCB561ODSJH5ELQaj1naamd4oGn/bIN+PIv3wDADMeoCVzbjkRXLs
Szpj/nSRIZOrub4Vmrfym+E4ms47eOddI+qb5XJ66RzABtnnEGodXX/rETUDi8Htv8zK/Yv84Iy4
lMz5LD34Rr60cEtv6C3fRFCeOwJHeYWU10bJ6HOTpg2eCp4TGA55ckpGTKJUT9Tl09ob0DALGaFX
Fj04Mt9fx1iHaSh8F3gifMu6y6H3ltDF1yyOe1OPGy9D80BMXZQZH1A1DsB9JUjUcucFxS3zh1cD
3Z/bpzsrQw6HMQtAzbQ3gnotnBqyeh3fEzFyWQmKOZNBjTAp48V+MPEfKSVH1T5pGeLYiTNK7zLF
TAPO2J6UZ5AIxzjIb05R7dMu3yVJuVfXo259hZ4HWecPLrGzkUWPYdM+E8lOw41cRD4darhtPPg/
aGsM5ADVCX/An0eplWjlhQDgL/UD6NrsDVHsx07+4AEkzoBmF1AtqmkrL29ZYG6morwouSoj9md0
sE81mRYMhcma5bLrtuZYT2ges/lC+BBdSnX/TZo5EnLCpLfcbn6Pup+18MivGZmadW4eQBviVTRO
WxspZp3lx56ICaAT1ywt9hjPDonhPs0ck8zC3fmBuDp59haNtN4MyzeWKAlAGYydDfG2UZKpvTYz
HKMFzzMQzuGGwI5tgRUG/e9IEy7xcBTA5CvpoRXyY4YPRHP1i+dh1WF7JgeXsmfMNnE6H4VjHdT/
57X5O7kdsatileVygTnsB8XaJUAU2gfNOUutvygnxMXSveS5Lnu5YVu7Q6+blm1kvAqIg++GLxxC
35x+GWX92xwkytFxIdsEN6wXShKoETUCbfNDbV8gW8j4erNBngbKKWzx9k9OjI9qfiSJ2HoZEcx4
bi2t2IyCajlsNlnMB5j0U9ZzXpawtPTsYCYQus3+ZJfF1bRyrPPVhh+8DtoZS3i88fv6qunGVlew
NfyNy9bDyQq4HwjqiDo9yQ59yRjeicw3ipo/Ah+gQ0B6rd0LeAdSCkYsBmhT6VZMX5akiGc3+jRL
+mTkslhIAbKLZvjvKB7/bMFLN2KCU2jjwmSlInM9joO/KeL4Y9a0rUFbMUyjvZ/lpzGtDhE2TGZG
a/VbU2TrhuOsOonI3S93aTSd/dE7pcP41cI1gA2brtQPKLzsKoyBaUf+bbL8rTqBJFoQMlyaN6ay
yhjK9FYv8AWVz2PHsxaWDWoGpEkPPekxD1jRH5wmWI9dcpukf8h5HyR2p8i+NNP87i8bHPleGt1V
68xdSycVKzSoOBNBJIwOhh65/21kJR7Naa/lNUsvBvlmu+k9G+Zgrb68AjtKRw5an2W88mPz0aKx
UMSwq+txDwQl2Qxu+StSoCrAYTsjv7XTrG/dMf0aecxoHC94/tdzZq+7pEtOmisdAsrEJyUsoWQt
QIPGY/hkVgAE048xAsXjpe3/SDuv3ciVbE2/SqOvmxiSQTLIwZy5kNKnpEx5c0NIqip67/n084Vq
D7p2tiBhznQDVbtkkgy/Yq3fbMGObHXIy5w2RXwzgeJgBLMFLP5FLG2EqDgKAOXdeJH9Ogfc9w1p
/CjqeROA0aPGQnJwLq0MDiwiXDmFBRcGIOISSE0AUhxyFMVacgBnOSA9PfA2ZooiQhdou4AyO4D6
4aIQxR03QGOdFjH+y6r96nNKeOnnFA2PJAJ5RtDceaG8GCmIY+Xs1cuhQnWnKfE0r+crBzIypuc/
UfPy11pITYgccbyyUFM9TzPcZUy9eE9HgY5zXV/WEV58iX3ezqRxE4RWyOsBX6sj6QP36SvsI9Ai
8zXIwrOqFmce/C5ieVC/qHZAngSkWWZTsyty7MZSYicO1DpcAbBDqyohDx3VPfVsvY9rvA0DRPjr
jHCmamP8syfzzZf4PaAI1N12voUje+FwtydAbB6jpFLy7zE1yhr098LVzREzIo5WYHVNmV2D602X
hieeoPJykZSzeG5snZyJqSNFp0/1sSGLtXZFMsAHj70llk4cZ348oohRRbe4ldT7fM45xWzPW1kB
2mOy7YCi9wFuZNxU1r0OnbHT9WDPdX+4yGfNBz5VkPuxoX8WA1lndFXiTT/kYh8iIUhwVJgrP7Qo
W+XEZ2SkE8u6yQaZZZjaDtVda8r23DfQnk6M4KVoNXNZF2RevCq5ciEj3DhZSCI7t50EJj8wq8Ee
j3LUurU+1MjFGzJdcZtDNGIKAF4MCDLO1JawdZoaXNJ1e+kkPWIQdC7wBzdeMCGw+KboeagDk0VH
QAf0F5gcThWIBeRuculUjn+eK1NpUn9iEQXoMs9z0m0irJEWaegh665DNfBCQWWVdMF1k+f4JBoG
l4B4iG+cNJRoD47FDtm2CFWCbNjMVguh1fCt27qlap1kUXWD055AaQWUhD7DmG19CvpiHvpjm+Tu
OWmF8nzSEXng2KHYbZrlKh5b/yhFV69iY8puW6P3bmwt+4X0y0/fpBuy3KN/g6bEjRqgQYA20aor
zAw+Yot4hBn5VAcxsEIVFwpBmw2UEvq235hZZO3Nsgs2s5c4+6Y344sh0z1YTk58HnS5scgwlVy1
4xBdRC6kwmLKw4cWOu+mziV0AacDaV3CN7Mmgtyxj7t3cr7TRWzZ5pYQlihSDMjKGRbVIWuMl8gm
oGHrRsNGgm48S6epvsya/sn2yXuAAcy3lKW4p5c5TMMcHxGds2Uh9AqAMCTZLWY58boaghax3wb+
bYk/SSsqHa2OIIUx1+h7u/PNW8+ekwdubVA3qPIhUKH3VERyYP1GA32lKABRe1CI0YWskRXuQhtg
/YzMQEuledQ0bV8EDXFgPsaHFo7pWVDgOa4jVv0Q+5W4Twu9ikFJejEKfWyn7Bv5DnUsriQd5Njr
asCN51wAcHxq9LA55xZ01tgzmHvA1NwrKszOxrxpNv047WASHsKiAOOP41NiIcjYVisLQGSaxeAV
TE7SxEIpmXzMo2mMxzSr4GbHpI6NeT1hCquVlGZ63b4KUC9DHVO+O5lcawFgL5xZEwKe3qoxR8wJ
pLFBtrAnHqJ4wzFx3Vbe09ymz1WPqsNckEdoJegbkBaIBtb5u9eWvyJnBuqIAXLijlAgwG+RvqLG
wbGruThSVfqzSH2aYmPuO5MAaMr+EkujtUXOmNvaTdxNzxISqsNu6gX1jWsUS9NOd30F7d+mIzvp
r1owUG4IGRSrSbfsfrVReB3XyYU+JPcIdD21vnxC4A/mivTXyPVCW7KujQZL4sHKcEiclkh0XZjl
dI121L1lk81Kk1XtVbtRd+6msd04WfAYgviXZrUojO6hGpH9HsgEyly/CSl20c2htiwMVfRBlrO3
zeu8kdzcR47EnEziGeRTfPIqOHhRXD1HE7GODrLR67RlZlcALFA4+Ym2HmD+FGav4RqYKiUwx4Iu
BKiBjrPZgDqyKVz4lXbTVs6tVxYPburtqxy+pK73L1MFl2YIXnqD0qRFvX2E1Y1ZJ1aiub2fA5+y
YgrEsEY36GwcbGLwtjo3ixpRboW39x6jqr9xA+2+iY37qehxRIwvRVsfnRZBta4k1Yk+FuRDPEYn
A5oE9FD8JTwKOeBB6gG1PyxgsOnUl+78KpJ569QzJ5t5m4bmCiET8DscN1lIlivJLnHXwvITmKHt
iXsa+k7Adj+rYlyowY1zy6NDj1FHMu5yCkdLVJlStHX93axBQ6hVAgdeMm5MKXbBvBBX1shckuwm
Yejcp2R6HYlHht5wERZv3H7MTdEad35nN+w78V2eoPA9QkZeWOO4mPI8XpBvQVqjFIeSym1UTOT5
SC5RlYOn25s3ORQYlLv8GvsTVHNHsjQaikdYjf2qp2zl+lyvjcwEPMfD0yLSz5oKSWB1BTcTl1wC
+a2GsKIaxwuloqAUPdadAyY5A7JahrAow/siYd9RboycV+eVxP7czGG5FPdhVByR9UzOTGk8OxZn
EcoWMOfrQCyU2nlZUu5LRmZbXpXH1s3u+xBh5dSBhpMUaFf60oYu4bwaeo4BQwVhQIcWpuRWJHAD
IKPLyAD7TIaD5MbVKDUul5BAfXM7SO+cCfikEuPhZF3Zg0U0NIZ7E7hFG4HDTce5h+yFpo8mwnKd
2Bog94AdLNcxJkNcf3RpirBgxmbm69y8dvE07PXBah4TbpTCHtZK7UylXomqrgZ9BIeazTdpkETn
Ezy9ZchWGDkQjVsUTyPTgXmqoWbWmumCu55BWixyltnYdKjjmlzekuHZcRsYZQn4vsFpX+YGJdnE
glncK2uwhFxZ3XS3FTs5iEuufBaf5t+4XUCs4NcQ9NijTABUwNNfDM2zwJBRmINBd2WGE0Ul186W
GTiTOR7RUAR7ABIbUT8WaLCVvQuvTE13a/CfyU0Q2bdHkIe7jMTFNkjQPlY9bBnTuaBykev1Hu2l
Q5W3mBwnq6adlqMhLmTaPYNGY/MYYLz4tYMM0o8QKZcmwixKDG9J2FFtzPYMzWOjBcinExaZwM1b
F9nEJlN1gu7Zj6ZfGMeFnKbugd3yaE/6BrPjX1WCwE0LBxfPmR858OK805Bo7saZuhU4sZjrS6V5
j4EWvE1huQh18zapJ3xRtAN1i1s5tLvYnDqy/9GwKC0ERMg5LqxMnHukYIsqvbPC4YZ8Jdi/4sFX
ZI0ivZqaYG+7zhuyfgsTsBnwv+rJSfV9jP6Lm01kkNB6mt1bNAYuG2oGMvHWiATfdA2G4OQkFups
6OGvmWlNWkNm9aZqCRT92njubPjexO9b4jLAObDNllIBj8JZvwrKOsMZmZ+u400Zls1CjRGh+QMI
6xtNTAvDmB80iv1jhw7ZKOxDpHDUttFcBH5+F8zVjSfDp64Xd/bY7XOZXWSk2dw5YWuHVsN+kWN2
Cj10Q2x8DG13b7ba+ZzMUB44Diu4SKzqpd/6NFYd3q13VOuPTQ9ABofkFD5R0rmpA1upF3vXoJIe
LYHnMoldNMr0VduDlmr7I+Stn1W3SRztreLYCeycwipLI0cT5xVpf76H75KLqnIL2ol3/P1X6yHK
VDzAkbwp5ulmKqmazn7dnedODCSAy9/eBmmg1hufUGRYUHNbzkEeC/e9QjQv1TGupQA1ATGqWUqd
QSmR0xs1mPBWfTGKy32vXY8p1uq0DAfesX7DBEPCbMeMM7KvWuQNk5/KsYRHuKi18hcSGepfYmgv
1EwbgWm3oN14a0ikqwR6VF+/BVm3UDI2Vh7srdw7yybQ1TeG9xppydKbrml57nPiua9/fTj9YJPV
4WJCehHk8ttfnUF1HuwAIWNyw2fgSKDlDzDzlHY2CtErtTbD9tFUtcOEFMF1TXTDpybk//lrRPUw
zn/wLQsBsaaMl6kx3NK+GZkBaBY1uTp+zGVf5y8SykyQFTF+OYHx7jb8FMMiwE6wmmMGjK+pT85J
NGc54oZvvDaxKKlc3ttPvUtesyinZ1L1KDxezd5RJHgSmZvWLUAtblTnjgiR+/oF/9Ib76f0gXCV
GsIQR2mh9kJDGAdNHDipKC9eD9OPqij+77zgCw4iQLxrLoKFX78EbssFG0kNF7LbEw9yiMP+eks+
kkFpvAMWp4nxIEvsYV1CdCQmfg8otIHM+cFPq3//Hno6PpTTWv3FPOdxI5QkZkw2VWdTfkN/zgPy
pfGdGheeX0MiNB46O35S/cIPjuzGgrIFLaXmsbT7e0ZJkhekpwSNU0e+IjDlqlfGAhoqR0k/HdSv
M8BBpebc755Sa4ER+P0P5qlWXvHfnVPt1agbEEJq97a1zTVf1UjQi+7V6XoFm94k7cGe79VjbSfe
8aTBvx6QEuEn+Xiaymuo6aYWofpae8+zeRYdy5+0vnMe+ZEJqAMjr4Hy5KcGckmdHG/5CapfCXXI
uiCznqyccbylQWHgrY14UE2P0KEvUL/nq/nsbFXj+AB1+kfkdPltCsWqYWh4rdVj2TbUQ+rG5Kq7
SlJz1bfXJYqvHvYIUIHUulXdxjd7ES0cDGEZVCa+jC0kmxn4HPojALD0vWJXZgZl1fDI6PMM5loL
zN3SLnmbsvvRoAbiIltyKaIL01OylbgRD/j9MNKMaMTHYJl23rBz2PaFTK7ykToxLzAXB8SOF8ns
I3Jvrz9eJOiPAVSRInpp4mhnsINGw21QIRxOeAj103+fhpWQDxILOjqXSUDnktvm2Ujqw5HCr0c+
mOQrk0ZNimiul72SOpT3EfuMGkG6k1bwm8xn2k8SdKfOL3BxTBZ1gvJrnptsBBNC2gQLbDvq8Wp/
4RdpAH/SWwPLRAwc+e0qt5Nt6v3ox0utu+cz1TDwKUb2e2w6SmoIcdD79UvhvLaTt+nB6cqHkNKK
mjZqPEPuy7FxEwDOhsCEgXeEIiNfV03S6n6rCqR/vYHmn4s8AY2NJyA2UPZ0XvhojeS3oMPHAJ1E
48EBkaI+ke8Dclp4U7RXP652JNSURkJnjjvmKJq1avaCe0lysPA3vHU7iG2ns/Jnsr2Q57pBHCR4
IFHN2HchuLXKLQrsBZGjC3MuueJeNcTFx4bdPZDCOOOw5i6LxAdTUIArdtw7PLPPsBiPeFdI54Dq
QUEocRkKGawAhqRLsawvmDn1PjIp/xvZAvO8RRNv4B6iOhuTL39r9au4sDCBJhvP8meA1F9mvkn8
bO2M9RlzhldVa6PLPkbLozLUjM3Hov+9aNSpw8izu/FTwTTgTueu1LanNo4MR3WXcIS1mkQUVpFH
YTjVWka9qSpRkybPk3aYe6GxGFYq5B7XyXChepLBUdPeFQdWiAqEfC7u/CcTlM+wmx0zN0y9c0vf
6zH14Ol24hrOS7AW1JRi08AYQK0algn/5lRLCcx6HDFLAYpMHGisx5/c3uBuqqZrM0Xo6iqyUMlk
VlvNcVQAreqK9+ELwyQeU2Qkde5CKGmvXeW12CTndv5q2z+TEsIFggDsffysOr9HkBwcz1icLibH
Us02rWsp75vhrUahkwfqFZB9/Z23Y6LIGZ5hvuJsaihd8bWc4ZRcXNni+pTKCcBRll4P2FA9x/69
F0UoHYKCbtqryLhxZffO97ByPvMFwPOowZh5pQ8zwRP6zcBIAmPDlXTTQqgRfMnSWyR8b1UzeY+Z
HBY9DAOG38o4iLTiragAvySAJUiMYVgNMv5yNLagHsmo1/BNCGKzepmawc7T1llrbLzu7vdnREaF
0rp+RPfvwlOKp8Rbao57zBh1Qpjtg1qMRhEmS9VES8OSrLtVH1128atXOXcVj2RDC4dlbVGbG3Lz
irmmXkdDL4jtgMZyehg+OEccnZqUez32olVPPobMjkDTcKjah0iRtmOEBjUTkwhnS0/Feav6jeEZ
XTaS8KdtFpSKLAxd3HsEEBb5gC80W9zgJ1cx+ohz31yVvSQfjIdvWE/7j+FkxeCNye5DA5hg3UAo
AguIass0LBlCS7wxMQlowHqthJmiYfPYpai4eocpvgQ3uFRhpN3AUMzyTee12AytXByJ0ganASKt
pLtGN37P56g9gc8eqdx1DYEQk49/8gwWlyEbxG6pjzGsaQWBovnJ9yamCNRrXs0iyuGlGn1Tejtf
e27cRyILdh+vMGHd3OOC8rEvtyQg2OJUAKcmcOK/YL51xtFEY5UjSpa8qR3N+MFbehU1sm2QskTh
yBGvOzNqyhwTLDfg3mqOto46qGEinQXlm2ezN5iv6p7YpCE18Vt2bL4NzQCSCehG503lIf7qVrxC
Nn2ttH1R+CHE8Q5qy7MhqpAtepkLdSzwG3XarlPiEPTe0Lwh0fdBOJmhDsY72mWa0bCTpC8inJsG
9HOkuI5GCoA2e8ZACgX3oJ71xhjwBPVoVLa8g+3gP8gqYFr0LBj6SS2feopg2XXX6pDKBeh4gGM2
3UP/l2j0MfHUsaa2PLpaDWvPC5Q66rzrQMPzARsYZK+8Ho2wOkZEZ7xU02XKoYyCMzkrAK2NzXyk
d4cMwGS3gauqwj4dhU6Lvg31bBmZ9Spx0Mwv6/al11e85My3PXkPAXwJnQV8p0ApnZI3QBW1XeCy
cDdb3bYwisPcgXtVF5Ah2GEPpi5Tv6M5AJPYJTTnYYA2mHywuRHwYFpEhMlwCjhVQfs4jgArQEjQ
VYJIwnWoW6TRWk1rMMjYpFyoPqhBdxBk0geG655NLakO2tESOqluFhNE6paQjHsUE4rPV+IA6kSM
IJDUHxsgkqwGavduV10yi1X8EV0PnFEV4m7EFNwwKko9o2vgLpCQTG5vUbRVWxaziW7jJawR54Ee
yGuZNPsWc3Zmi2q0CgAQ9UVtjwQUqFp+Z0SZQn2ZANYfmzPmJD8rtXyPYTWM5T1TjSmvrjgCmDBT
pA7NpYRiBIIvQmqBM1lHi4xf5/cYDmYQq6uh1uki8fCRWWOvUyNhmM9BZC1Z1CpBoGgzaMhQukJO
XGzpZUKVUN6otaFiMvs6QDvCGBuI17iqfezK6gnadd2O9zrEUMmtiObyRbUII2If9XaESR9jxkSl
n/m+CB6UICnbJC4AOGXIpQERoxm3JQUpvVSCHBxhyUuDVdXcPZjms2jVjUzFj6rXmSgqjuYGY/++
u/CxKlQguv0YpRaU4LzJwdLwJuzOLKgdj8V1fGOP7cqIoOAQ8lXjx+CYXFQAUhEapM7WNwqordUe
jey3dmoXk2j244DYmDpEIxPpFxG6781cQv92FRuPLF4VTzhkog9FZiCuql3bJwg9pS3l+9pDRyQe
Nq1X7PXKehji+K5sxS93Hh6DFlaqGpUSjwqVROfGd5EgXPRxcoYuQtIsRo98L/hivOll9ytoxAVV
5obB4yRzDZ0SKyR0dE2JwMy9NeXL1g8Jr4Y7stGQ/iQ08ESUe+6M6ZnJDtTW07qE5gqOv1KmJ7jR
hhCWEuUPu9D05M7ozU1aWrdklQ95T+Xf758p42zrTmvPP25QEE+LsL4fyoJr47jCGOuI4DJpc7R0
0ct+RMSVsKXeirTeZxpvAQJoq5aHmh261Ddd7O8daySvTJpYHZnFcDcR0HfWrQoMuW8DwpLHTlAt
0pIMeoLAyrzN7lUqJuuBcXG/qYEUU4zdOLpGDQP3ACPmwgFY86bXZ0XpXaLJfsjtsj/3huoJndnr
Er8/T92Ya67cWUD3GPKoBgBwN9nNxlw4RbhrmCWD11xolNyg0sPKwdTVmfwzKeILju0zPY1fWgt1
2HzYNjnC62BD2ApNrCzijD2IKd03g6RCHZ2rgAa9uZtROmixOEdDFWnglGV+8Fwra1nkjBWdJeIi
0ANAR1ZymtIfuBrhVlM+oUEK61OWD4PmvNcFzA1KKtdz4955o7NWc029vpHD3/84kqfgPSL+nHSQ
7Zw/vxCRgH3nLHxO5rxGCgeMjgdk3+6CR/DX9yp+LSpwgZD44qpu0Ox19h22DeB/LywNVqPtxgjn
oDwz5vfRbNwV3nRsVenC8+BPKKBZDy0o6Lsj5lvUHBoLTL2PgEfpQrBtKN+FU8+xP0ISTJc6OjZ4
B2Fp1YuLmZz0WZXiKqH34SW2duORmka3rhz7Vl1JZ2WpLBKKxtlcKU/ZFdIMSKgkXKuzgy2CY6dI
dOybNvtom7rrElULblPBHSYl3FEEi9Sp5rU9huV5STJjCO1H6UXvkrzuknDm3HXrdU6SzEjaN18L
MpKT5lkHmyjCeVwIg710DhbjxIoj6QoqjD2mIXbQYv8eSstL1qCClEzG6uPehq5j3o8rafYrdXoN
7bDPCKw9C+leveyPBY55G3/WkWnMw40r580sshfLDxl9cwCkNrRQvSjCrPOscxeVoMYpGxIKae2j
XSyee+DHAKM244xAQdxau6nG5iUYXwPDg13saUhkRxW+saK8RpT/h923zwVruO+TPUDbDbEUGSB2
pKo7oNAChgU7aidIr8z4FZGdXcs50jj2UZ2Krt6QQwjuVKHc0Mi6lv0uR8PvbNS9C88nvISX2QQo
MoB6jpRzJ/pcZ4EMOISzZUMqqmTv89tmr/YCyT5dI1SisgcVyMfY1O7dLvllQKRyEOPAWu4QosI2
ZNR03HIbSrnEqWEVuvqviHRlZnjoHKU7P0CzQpcviZhuUq158eOJtL7+BiiFrBwGP+WIRai/b0EM
AQ/4pWZIkjR3Qm8PaW5dixwCZTleUMc/6A3S/iaZF4CViZbtHciBrhltwiTgMuKudWk+mJwqqRJ5
tVHVhRKNoMKRs2jWq/VA1Uxg6R0CfT2n2Htl1fnP0YYxYMCsqpCVwrluqX3cRbvd2LjbkvhZTVcd
rgqGmfvBkxvJ/ByL/OO8BAZ7GOb4umuouTkI4RN85DUc7oqZJcF9zcQXbR4jhtxu1AfGZfDe9Fhy
hcFlrIC0XqnAZ2ivaKoP0Yovh8k/nwad6pvxqHdENCm0GMH0b1hhbtZfZNG84iq4VXPbjM2LKLVv
Ylfe5XydktalykBV7GROGbJthO95VD2NbrkO7WhFgWqtgkWuVNr5ZJHlI/niGTOSzTXnvHYzQqaQ
NuXeEpVoL0OJfQRK0KzVJJYpFouOOAZDcQHUZJ8Cvj8jMw7uSMhrQIwgubl+Ri4k06DSD2pYmthb
aLa+sgOx7kEFDGjnzXrxaCLCZQlkd1vS77W/wgUAshEo07RaCn/8qFaG2bwO62arxkxN7pGTPXWG
+34IziVrsbBAgvf5XrLjxSB5VRTuMjp4CC47Fn/TaYr4dZbVw3bEMSvMzd1Hx1jJWgUYRuW+o2uy
0OLwRe0tJtjpLDGW0LwWhjNvk9C+8PCDjJkVbiJ2ZOefQ7ZuYCgOiRx71bbpMUpCRB+7S1Pa+9yB
A2aHlwPEsUnL0ERGDJhZQDTuOsMd9k7knfOVCbyrgx/qo9jDEthKQfHdLheSI1B9T0W+3SyuBBcy
3W3YjxURrN7hocYaTfyfqqH6EOxRebgcZHvrBNFF0eBvyR2XM1Quymi6U5lMD9PRPijWTmhdTA0m
vKopdkk6x45JduQ7p5zfct+7ioJwm07BEQfLs94zt2XI6Te3DyLx8MT1N2rF1xN3Dh3pYcAhFEyp
ATu7PiRcGRMEQFR6GYWB4IwAYo9R0k5A2kh0C4kj/hEH2coTIwenuVDvoEcVdVKMoIwEZal+XSMG
ASLkuUYwPs6rtQEkeOzEK+YI91mD5+Ac/Ex77RBMQN4aK3zEcWCDgsRtiyqn6bgZV6b+kPbBUwLY
pa+TO/Tnd+wXm9i1oNlgNIbXwDjnd/CwLw1pbwsKQ2r3LP30LRPRk53ZF2U57WLIKQMHpMpVOUrG
K+JWWs01FUJ0KkpmSKGqkN2eYjsYVG8BIPfYzRh/1eY6FXmJe5VcWiVyImqOquPJDLqjMYLKYDP3
Yiq8bFkRUM0wKy8dJYtdYpLU8E3JJC9E9D5gaIHw5gJZfNSnqz2aWhA9qNTjsSUrqOLoLSIoA1Sp
/qlqISGh+xiN6zlT8IvxYugGdaEPgcG7KWqazbBLOZAbXzuobRTtAXKgtf3Q1v5RjUJHtq3uvXWA
LcrHQApWogVjDTDPjbSpghTS3PWDt8sQd6hbtOJQ+YvYpXMs79XOX0ofPA2JqFSEF02qv8cMVhHK
tWlQO0btIXPFfRGGTzGJw8CSPUFTuIPstxH28O7k8kY3euy3x33q1nvBVmtx/kS0K8jEvkEIyLSA
6bC3j7Z5AyHdXoapv00wGKBU5l+pXGjYmvD2813I9hVYzUGdDnaOq7xl8P1XBDbvHRmu/9VMQyY7
TszbqPTYnectVGvUNabzf4VxaiYQZubbaiqpq/4Iqf//8x//43//r/fxfwY/i2PBIinyf+QdtIco
b5v/+qfzz38QFaqvbn/81z+la0nb5J4hPEMXQhfS4/vvrzdRHvDDxr8Q2YijEebKkYHEKyctNfuq
drqJlzDZcmyjOP/6ge7pAx1T6hau28KEpaTrJw/E1Vr0UerDnLabVVLO6yQKgEujgDRD5I67Q2zW
L18/8j/a+PFIrHI909FN4dp/b2NlVRlwlVA/4EzBPbV8dhDAM6YI+Ybox//fo9Sr/NGdlgdjI65z
/VDMSXMRzUG5T6McCaIZZZVwjqzj18+zTnsTCr7H/3RPugJBM/H35zWBHfWzU0Vw1jK0HxALDBdf
P0F1zukE0XVHugb7vms4J+NFbMTuYrQRoqBokQ4pcGYTBLNhW+E3U1F+9iQDFTPPsU1hypO2VEmM
Up0hgW/Xo7sEeYtRvKNlm9AKtqVjQwIVQ33zdev+Y2ow/S1p6dIypMmLG3/vv14WoZOA3zkS6yhE
LtpIXYUuMGaawMmd26+f9slomZare5ZjmDpmXqoH/pgdPTd/vyij4hpqLKCSee3X9jeP+I/lRYNs
wxa67QKScE4fUURtM3SFlXKbovwWnQWR0np4a8m5mO4GUl/03xi1Px+oXuiPNqW529e2ZqdHsj0R
ugHqyAZGiaDveU/s/HUHfjZcfz7sZDIWmYUqLsJ4R+k7x2Yot74VbQc04zBbC9NvWvbZzP/jYY7+
95Y1QD9r2frlsa7RbS/qqVrqWoejQUtA93W7DJPPOl1ltgHOyWBftXX9ZB66o8FQtk16TJwYrKIR
kZ8cLgQm5eqgdSCoqEBCXYgMJYqLEO6QaN907ucvYWMiJm3Lkrp9sgA1LvU+m5V+dJKpvWn8ctym
CXxpz7kbUIrONbTgivqq69pfccR5mcxmdcAaoP5my/lkIxBsOY6tg2MTpnPSGSTtLCP3sJoKmuHC
SpEJ63GYS4rgXff6N4Cph296/5NpJXTPs0zDMnQPcPvfR9qN0znJqxhKeVtVe3+qMeFGlmZFzryg
dmuGr7qvkWmaw/Y1zIlHI3cmeKz7aVtwDSZ4KNtX1yMCC/q4fTb0bvh/3+dJVglmgdAdk675+xtC
HO1KywziIwYuKz0177Bv/vlNL3wy3wX7EkGAaQvPOp2DgdQMsKJBcU3i1KFE23Oh08hvtJaxp4Ct
kBRWGZ0rEyVqJjoXb5b8UL+pCu03r6KW1slyIDniCZPihcP+fNJcG544gG4/PQZW4i3xonqynMTZ
ObE3UdPpcmoyIxYkgcc5q69Do3a/6W/jszkoTM9RXS4993QtgApGe0LLsqOY3EuvqY74Qi1TDeHZ
2r1zHPHiiG432cHKooqubJGDOoBxASbJ9i8l6MMu49YWjdtvekbN/dOesZHctgxPt/n/yQ5oZRk3
hNiHXEX5C5WIpZsCrYWFOhLzmzVMo7mfn7sxutYFueZi/DYg+OQQE45u8WjbIaJyT96gz5FjqVop
cbJHmo7cxpnXOuX51+38bEXS954nhW075mlcUxLSCNfM0qMfI4ypkQJEvDkpD0U74lVk2PL66+cZ
n804h82G/JFlsL5OtgCciibLQK/6aJnVJgMBmdgkWQE8jVy+rACamT94WxeY9/eD+tnCk7ouDYfN
X9jeSVgQESFKK4hIUSOn4rbzU+M0LxPV4K/b+ElowHIyCLpB0iEBdfKYXo7DFGehTmgwPc0QedxG
gjBrkfiCDTY4O4SIvhnGz1YRgSPbCZsr1YSTdVwiCZBXYR9cZ86wNFSeQQ+vCvYLc8xBTUFZ/LqJ
au6drg6XqWlKCE62bp3MTVfrYgf5+PRYtPUtxvHXUUKdDgGSuyQaHrTAvHat8lYldb5+rvHZsvR0
YQkWhEugfNrQPNBwA4AI2JvZA37D2wbNXS+Ll4giHXxVLqBUKeCWGpjgTd8f3Wp6njTcotUGb2A5
rn0a9sVItQ9D5IXHuaZoMhFdw4PP6stptszbosR/jEOVApHlVFdihh3X6ZlDRt3V3xKryUlbuu53
S+qTaW258J6gkEnHgzPHO/8RGSJOB/yUYuqRAvZ5kttvARAyj6I22NwDYi6IiZIP1fr70SW+SuHD
xnq7S1DE0LzmbkZ59OtB+mT+W67LriUkO7p3Gusbc+JmHHvzUQduF1pnqf0AW7pEUyNsJXC0b+bE
J/uk5dl0HAGdgz6dmjJ/NL+psgRVjCo5KgaKYXb3jYtG2NdN+uwZnNcA+kkqif+I9ss0KWZfFvYx
M6vb0Pde/ayJvlnDnw2jybRkDAX3dvNkajvo1bp5pIXHvinXiDxcjj1m02Nx93VTPtkqaAUnrePq
bMOnEY6dpHlh5HhfoV2en5Uy/xUE1OOkRFEbZMJ9PSbx+utHfjYhuIUZlk5QRQvVIfTHCNXYnXfo
E8zHrkLqQWqXAqyGRspY2W/Vc/GGA9LXT/xkf0Lu699PPLksBb2NuB3irMeaNFcy9girODvkXy/y
JMlAD4Z75fmkD8Pl18/95Di1iGa4WOiWZXniZOuHotUWPvTGY409aeeZizlODqPbbdM6/OZRn22F
5CFMjyCBy4wwTk5St3V9pMCr6OgP1LYmQAJ5164LjlKVwFYhUw4lXiXQLWqbpIf/G3385/PVmvlj
VPWujRJNecoU43wJARJ12mJLQLMoW3ZGRGXTqENVjFrQ13382dgKweZC1GIaxBJ/f+4kk9rFwCU6
Tm60r8dpyVl8nqf9rilaEOs5zn2VvVeZ66+f+9ksFjZhkuE6hrBPt9mmywI/hThyVPUkidVZ0ykK
COw3AnVH+RPP8uLrR37a1H8/Uqhg6o8ujq2w7jsIj8ccgw9SRynsm2INkuxBJWbRPtrnubWPpPb0
9XO/aao42VJNBwsMA0/xYxhzqkXNNWDAvUEWVpVRvCDdRGCFv37kZ021yXtJ3XHJVp6OqlNqMKBx
nT0CqUMRLdt2aASrWSRzd4UD2TLn3Gri7PXrx362YB3DNUzDtejA03BUpFTUUHMLj0bJPSusiH/j
odLXA6ZE5hleKhT1vn7iZ9u8w82CaM12OR5PtggDmd4069jmK8e5mifzxUO2jCPsu4TzZ5G25cDb
Y/6QAv6PNB9U8LqEzMZ8HbtXVY4NR9wbOf5vBdlyUhwP6BYeOmkcUTj6ZjQ/b+S/n32yN3h1hxFH
EbA39cHWFtkv0Jdv/4ez81puG1nb9RWhCrmBU2ZKokhJtiXrBGWPPcg54+r3A6/69xIhFFFeJ1bN
eEYNNDp84Q1je+V/mEvufNWg2ve5moOvn212LXMJrOSkD+nz2F/Cge7x9jBz28FEkt9UdIMjd1qa
jdCP4a983LMwEyy04eLbOtoSWfLa9waXZoejT7lQK5ldmIL8iFgAxazpadNSFnG7nK8HzAdL4gRt
PZybRLMh2Fm6SVSOkWlQS9jxf2NNt3tZoJ8fanwtuYCVBnPbD6ydRhYxNqDGlnYN3c8Kyx8jmdOB
jVcU+cKJM3ubfXyG8Rk/HHVtgoV9pTHH8NdPaqrcx3G1GYQA92l69KrBw41IsKzE57hEeKVWl8qQ
c2U5zoD/TsNk0XaaN5iiCNGUGCz4AiNxC1Acf7rAZk08PsZ/V5gPiEpgF/u/1GJIKTj96NhwvUwr
DkpTJ/jN6izmQbU2Q+QFW1Qh4LWgxQanosyw0JSTTa/X+bHJ++ip9XE4vb3S5/YtGTI1bQ5EnmVy
8Cd2rDgl9FWke9DbwIAERxLauS0F7tsDzS1voTOCxVAG73z9udXY7So0KthSUnJXVso+zlpeN3zq
Am1hqNml9XGsydLCoaH3UH8jUCkstNTFKbGd+zFAS9LysXDLf9u62cldhIR+d88Nt3B6zMypQTBK
jdXEY8mcHvimTxlRuAOXKQQOZJ82cpgeNZyfbs/o3GvSiVBsXaeuzDU63rAfdpBp5eg4Rlby5OLv
3T8B9hxhndBQwFySUqN71MOAQ8qyW5jgcV9Mjg+Tqq5MLkHHkZ7L9cCDhsddnGkpOTmSAoOO/20h
Oc7C+83kLWPuQEyvmQqpxDjNH16v0OK2DY04vCCCgZpFEt/j93jPxbDHBx00eblwhc2sUFJpCFIq
nUxO/8k9HUnIEdhRB7bSM1+FhRwQK0by4xMu3vnCDM68G3clJT76whqZ8ySkVQsdsCyKoZcQJNCI
tMpR/gCRa26rMPtC3WDhcvmTG0w+GdkRDTLL4NNb032OolUtWrRWn+rc8t5Du0cRtrNT1AkSIb3g
A9w6UGskchcdp5fS1ZAIaew8eR3qzvja+BXWm6Ff1ws30cxKsjl5yOMNhbrrNKWhSZgF4VDBb+B4
/Cn5eJMlnm4cb++UmQ15NcpkJXVhk6D7UUlnDMLlvagV8xGfBmsfRIp7f3uomaj2aqhxkX1YtAhz
JCDvZfeix/4BSa49tOhvTiwaPAOsHz4qJ9gPdDvozc+3B56L/q5GHmOaDyOnSlzEuaV6F5RoEWlG
CiWT1xAHN5YEUyH92sbBE9WsXZ7Fr7eHnvuIpkqcZAgQCPK0jqGgBdlYmWyddbS4DqkcChh0drDw
EeeOO/rXisVdqVAymSYMfqknsmtF1lmEwaV1ML7hdXexVO5Ux3pskvwLkhh3XYfkrZJvsD36+/OI
iJCiOb1EjWNvsmcdOQRT7STdpddMWHDRQxRJL0KYZ2+Uy82zpVN27oywx0nV6BtpdJ6vPygaUjLi
FoZ1rpoMBW29+KJTZ11LoLQGgGNeoS+s3aUBx+/8YQV1aLF7DszPSwVjdJCNi26Yj0na3IdVuTOq
QV04BGeW7FjJkOkFUT4cex7XAwZp5JYyIK+Lo2WYK+lYG3+FHZVY6ntnmQeCw/NIEDb8YiHq+fym
VwMbkzTb9uXE1sZdCgVjBBnSfdub2R165iNH7G93hykDIGHpEOxRwZh8Rs/QEqmNYvciZ6oG/8Kq
HhDZS9Z/P4qJtBswHJJbcxpeOSje6UloYfHrgxVHRs3fyKPe7e1RZvagiW6SpZLOgmky7ckhgzBE
3Jl6a50jGbXvQNr5ib9rMd4Jq/xL7eD2XTYb5uPZUNudaQxfbo//+SD/ODxnzfWCcUEQlg4+dxff
SB+JAKE8A9o1C6NYeNHPx7g5QnIoFPC2bL9JhNO2bRl1hm+dkd1apRnlHlbIf2g1Rfxq+SN/6Par
jRfD9QVNSKULhX1gAJmZRjvYGzoDPtwdDRb3LtUgOYCkV4t015rK/vZQc/tOAbGlI6ppk/5MG421
axaRnqvtBbB8gmONndGxCGW0kdyw+t21OgY0Uq0cmkJYL6pu0qn2CRUWnmLmY/IU9gjNEOyP6fmW
YwEqK0FZXpxR4hVOlbxjda1xYlKhMKfWBbeddR32D65+RkHuBNWuhsNGdnr7QT4n+2MMTYxpgYyw
CNwniwoTrKHyg/IiUgv32ljX0drHO0ND5G2l9sg0RQOyMthVZUsfQpn56qj7jUiMEQIG1ux67DqM
I/ShW+Nsd0r2RDPUgRyCoqBe5ihl6bgAK0b6BYE9bFLjJvrmSw1I9TSv1EsfGDBfqsbV1m0TGUfL
latdAEEJi6QB52m5JmRzZPuXXBmjh2kFdzrHy9VF2/DeIxu7t2TZ21Aef05rC/EXxFqPKVy2deHF
fHHqRnvORaSrQn6RX2flm9kn6II5bgHKtbd+1KkRPVkosyFugDRPpVmj7EjF8eOHYq80eXYSaRHt
0r5QN7qXV5vED62N4KyC9Kgqz1kUN7t2yGoEe0x59FBCgq83kFswSl87pXYDfF+OtcfABWSdmWXz
0ES58161Ho6MZgSX3LChouXDBt+9X2GUl6wSCTpmEvsy0j6WiZ1hGWCdIdonpjJ5SAJkzMglcMhV
g/5Yh2175EQNYOLl35TaQaDPrYIHJglGqRRWKCeY2lMnjOwraY9zl6qavpZreGnuoLaoz4Gntms9
/SkFIsPWBGZ11uLtW3RRsScyalcB1bqnQnV5FR8WSIjVK5YYWQygHgpQj7LjfZcofG/T8cIXBXnr
XRbJEVXJWjp0cY3zjZ3gxpN1zt4y6v7FBXNar3xUBTcDv+xrUznyQqgzsyzHQwi7d1MhV59mC7is
C2foavHkeMg3RnRzEIuSrH8kzzIeQ8PQl2I79fPpp8om4wmFRADI0PU+6INOFfjxehcT98M0bh7R
7N3o5ei5PNIkk/rNsH7ECkaaBSp1i+CPmXhAtQXbT1d1OnHThDaujaEbfMc6Z6O1juliueYrERLH
OcbmVC6cvaNH5eH2ufM5bCaYHAFhqq6wapRJuMVwiZQFQXCpTMmCpY0bjpOnL7cHmTlkGYTOuUVO
ixDgJPqgggY0vyErkDL5Tq1RqglLjO+0b389DEZbqmbTKKcjOz1DNbXC5MnDnbushPuQqX6Pd6mp
b3NDqXe3h5r5VuCWIJrQlBcm6+V6qeAvQO6GiejFrVGQVRALLE9hatCcObj+0jeamT5w3OOqGJEr
NPiuB2uVzo3KCBB3ZBjsWM3Dqs72Tonab2+/1dxAoFcp34MTU9EUnAwkPKGFfWGiFFRsu645S7Fp
455i/HN7nJlCAHE2Vy6fC2zzJzxk4vXCIagJLqpADwAHLxfLiKJDtBqxLyV6xdkIgQRXvu+aL3AY
4CQ6+9uP8GcxTEIdHkHQwWcJAEObTKpSqQWhFY/QlwrKwyoK/6ilDGghoNlXUD1bB6qHgF2Holwb
5M7GEXqysdKi/NbqTr5x7HLY5kHSXDCAzu4KJAzxm3H1U0ihFqlGMm+04d1NlWTWWvdwwCBjTPH+
UNrHBO2UR+rJRI0V6AzJl024KSJfqLfMfE4D1ABHpyyPrzl5xbrNrTwxe+8S1CmCox5+GJHxIMdu
vxBFzeyGjwOJSUQsRV6GdTZdgyZQH6MoOnkDFr62e/IsbE4VM6gWBpw7tT68mZhExn6VK3IzghaK
Kr/30uZJT7XFyvg4PZMVYoAdIEIV7AXK09e7wTTCBLK+7F1YnJeiPpRwX8Yf9Hv7H3IkP2gmkIKD
6PxtW6NySglAese4/sAPpfqWde9IBN1etbOPBM5KAXJC03KaYOk+Uu+aY7mXkvQj1XrsedCMX3U9
pow2dC+j2jcB7bYsiRb2y8xlrNsEhwrVQotqwORoUFsovP5Ax7KTLbRQme81atVUlbmVu0YqFsLh
mQ/McDqNL1vhZppexUCHsK2SJToCAX6JchYlD34RL2F4ZjYIo2BFKNN1ALo/WUZOVKJ5Ear+RU37
5wEz1TjsX3xlKbBYGmaMOz6UNCTw1nXcZcHFxK8aJ5zay15spQmQ2k6y99srZGbiaOKAgNJUhVxi
egdKdBK93Mi9S98M1Uq2w5MOen9ze5C5ZcgNS8QAJo7iz2Rn2IVpRaKjcyfiNHgKM8VdQ4rxKcLb
7ZYl2m2Eiieik3fttizdbGF4c+4lP0aGkwklUTJbneP5YuQiRXkp8NeYHXmoC1jNwdBwjG76BMuJ
XHVP5HzdMR8wvNbjXBybshnQykAyzUpjDDxVPCQ6tJ5H+3pV7FS1iNV1GGHMiwKAuUezMXnEC6xG
p7f1T5IEixmOngyJXcmyXZPZsBMxVVqpOXqbgRuma82Xsq1Zy92j2XTF3nSV/kVNfBmsDAqKdmP1
9wUhlw9R2grQO08pkLDntDfk0XMsbqoWUd8Iez5DxvJLxa5rXxQYFljQly2s101cqk4qYfxBMZBC
kupQPdVmrX0t1P6xUuqnEGT1/g9QEDukh6GFRlugu4A9ERaFomlLnmkRmjlXlCFE4Z7RSOXHduL1
Ig/CNHVju+a0RO3VbfNtXTq/LTi0qkI2z8GEOm+FGg+q6B42SXry1/0uAllOCgsoGxHgtFgSI/Em
i9IzydLVH17XmFvZY/4aXYv+PvYzgONoILRtGj3TSnMqWs1GmIxCvo6xpMg4/bsDOHUfTZjFE3/m
3KXYCy/LMviDSuz1tGaJkvtDFxnnAJTXipJdvK6a5M2O0p+1DTTm9sae21jUz2FnUJYxoAxej+Y6
gZKJJjbPkVUX2yBQ1I0oZGthAufCv6ukYzpMAWYy72zkSaP2ZZBR8Gry7eDl37H6RNLVEI8Qnw9+
bu70VF8hHr8Hkn62enWh1jx3jmFSY3BiQodRjfHvPxzMttFHLdrg/iWvnbEVe4kqPJmauzZ3N0ok
/kVLmzq/Hi7M8sywhL067QMieghxk63ixwLLxqGOLpWKWLlmAWGOvWwl6f6ujqUnz1NPuhY8DmG6
vf15P19EpJfwMkcKHmCnKe9CF60TpAXsMb/tN43yY1Q4IKK5Pcjnt2MQmy1It4B8dtqhaFO3kJs4
7y6amaf3cDG7ux4BzZ8RHrob25MhbbuR6dwLEaCl7jXBwkEwM75K8cEig+Y4+sRAVakCQadp20vZ
oJo61ke8vEOOuEfFpNmT3diHHgW6gaNkIWiZmV7SQdDwI39C/QSHL1y9qesGyxE9LFchFMOsP6DK
ubB6Pp8IANCh2Cp/2L38uF60dKuxjG/89qK52m8TN4rSiirk4gtj5adGuPBOs6MxFSDGaN3S4b8e
rad2GpaF2158kT7V7A0oxFD/CuPOq5Zil5n5o+gCHs7+Q9SajhWnIm770GwupSe39yrIFOJtU0Ml
tEsXQojxsa9je0FTbCwUjJi4T8TarKHpqrmDe8Hb6S0D1WiD93Not3dpt608Z2FNzoB8BMUPHcIL
/K7PKOuhGgzMmxRnLOUPL0YhNlrzPTf14JxmebsvzCDalJGCyBGw5cd8tGLLJJnCX2k6C68+w30a
n8XipeEIWUSK1580SvXAi7w/imjeVh1SZZUazh0+IGtktw+FIk42xtYkp/U6wqpVgRxT2d45t0eX
LURDobn/D2vaghjMCUwXnsNpssrMzqOz2PrOmTIbzNYCPXEMl5b6KZ9vt5FFzQBU2IAnTs9dM8TP
IjBUcY4H8VUBHi0H+gKUYGa7AIom9qaaTstmOrcBoqBooNGOjYwB+RPt31iPsGMIdkafPt8+Z2ci
Ll7nw1jj6364vWIpc3XEFaoLniI/FTk8hsKPV8j3PXhIeq0oN59yycKrqvilFCbsNeSSbj/C7IT+
R2MAlZZPBVMRIBKrJ2p50QHndijoRosUiJnTnHVBYCkLJvTTXakVQ5xVOo1Lx0VAc2VjTrbN4hLS
FiiDVaUG/rEESLpTXTGsSHnqhSL0THOEr0gOSh2FhIra2PUs226ASzxiyZc0y1xMlRGCVf1nKS42
uVccaJmfbDrDvWshDmPe5ZRzsB1BcEKXHhulfpYCpI7LOlzYxDPnF3B/GtYkYOC7phVVU9Jq24oc
E4F2P90X4LLXjmQgFSK8fGvZ6AA6yRAu1JNmVhztSEq4fA1ueGtKIdXc0nBQohkLrLiK1XY/rOpB
adaZJelvNGekg7CSZlfFUfVgDbq/yQoeJ2tQW7y98D7fFKC1LWXcycQZVBGvPwrhooJNgCadaZpp
h17x3b2Xkfs1ZG5/PxSdbOoQHNs0RKd5jULSFHcVgCy/lh/tQror3PTQaf7COpt5I/iBfEo4fOMl
OIkJhUJOGcUMg3Zr7AZfae32Rf56e9pmeq58wA+jqNfzJvUO7lMqHshdWT96avxd8qVXShEbtQ+3
Q60dMxRtjdZ6NREQuj3257OCoYGbQdCyxr08+WSt6fRmWZbOOTfgIeaGxXHVLtUFPx+/4yACqAP9
a/NTAVtjH9RWijlSBCNoJSsIFoxyUqESfWvqTFtYGnOj0S2nHAZFi8bD5JvpedRLktoyWu49qHn5
YJnoIBbZrlCX2HZzy8MGE0jNj1OQRu31hxO1BZQUCUEEXxFq7KN6W6vyTzkTx4WvpM59JxguwGPp
QYGsnFzFvR6xnZyaSAU+C3BspGBpzcerAam0lZKGysrsyJB6+d51+1++l0V3pYwTVCxVv+Og/JEF
FYoGdfIWZM4XE8ykXRrNvmnb19A1TgWNH7/FmyVSEFMTxVNU27tS1/9Iz5mqvfYG8YgiyVeFBUls
si7KDKF7XDXRs4NeGcrUD8rguWxGv0gP/XvtxQsaLO4849howa7sPFSP5H8apaRpzD90TntuKv+b
5pqvroOopWXidd3W8Urujd/CROEszc+NYrwVEsKrtvo6NCmYXOkQWeUz0NA9xoBbqaWxWlso2BGR
0aXIHmQcNBC4j611iVlQo7ZHo4y+wrNE1NfmTgqfG2XACEN6IKQ8SIr7GAzN86gDaLv+zyKG4YEI
HubnybcBrH0/esR0AV2QMNE3UYYQlmOjLqp+HYfHtm6X6dpLWTnbwcCc28OeF93gB5QTThgBanRG
s4zWeoQhtqu2a5BA960w9pERbgNbvOPjcfEQJOt9c6PnUFyG4j0ZxDEulANc4bNWeLhGg0Nyo3um
E3XioFDQleu2LTZr+M6ZK1ky/rWM+K5Kix+1ZGwjyAcWuOK0MV4whvc3mlefEH69syp9X/SkeXmA
Mo4DcV5Vs2OlDtpKTYy1CPPn8d1UtzraAT4+drqrRq+dtNombeNBNkKIqtCRSE5wj10ltPkR6w4O
soTHUFOHR1NyX3E5f4qr+iegUGXVqw2egnnWB6tM76UtDOJkMyijclSB3IuGa9i2LRJrj0esvksK
Lm8nwnAFS6Qx9+YwJ01ATaqU3jI/KrfI0aBX6EjO97gdq24AVVZG2qsX3Wnk31E/SOlKxJqGGH7u
bwJHsmm1D0OJwrXkH5O+xESu6fVmVVphjUtQ6csPqrA8mkFthpopvzNHJGntofH42PEpBt+2Hv3e
8XDmMtBMDI0RwADACtHGWH1w/QaLjj6PylNK3PmM/Uu8lSKpw5VZk79oRqDtgAe/JXQFVX24L732
mxmK46hM2PTy3umdvesN3wwzw4crOldKcmpVD4V8b69mSPMVyn3ni13AreMX7dnxoYIG3V0Wwpx1
bPdN7aR1hNPSuBi80rwUufogtPJ37nYnr7LOvlZ97WJx9rlaENQ/jeZ1YZ/fpWXwz/htq1rZuMSI
jVp+S5Lmh5eGlzxS97mNe2Uphl8hJ3VvYS8eY5a5DvLxDHH1dJXnfrYqU4yJLLvZK1Z4Dnrz3mpR
+q509clHK6bWaVyLjjhbL0i2TRM9UNv74XZ4Qcj2b/qZCj66aAwZDXWPCtNBy34YMuXOUiS0BpT3
RB6+9U7NpkJn18A63ffVe5SxkJHDoijRL60nbyohf/E0ZV8B1DN67dzr4dcqVR7tGlPaUS1MLkWC
ZHT/XcmHaFW42alWvW9mZD22rgznVI4fdKGekPX517JxhDHCA81PTNsr9U4XwZvjDQ8YYP7TV32I
Ioy3VWzj4mRuxFYcrdDNu0iqLipafI6JRbXwRxET7wHBiGg1PqCbozhXj0bS2qGN5AOuee9tYOyG
NN1qMWq6ksBmoupl8wtVWtBNyq7Nm59o6Mm7MjbXcKpxojffDZTQhBdjcZ+3X70+2IS9dRwXxGgn
2WbFPyGLBInhL56iPMlhjT+ecgywNCpC899StI+RY39zVfexZi5iFMPdJH7O4g7HB1zj15XcxnhB
4wgaWacOQI3j4VVnOsNROM197Kt//p86a4+eZn7RouiAC9wzfRNK/KU4O5o4IpBerYsGkA7eyuvG
Qwtax+Fsy8Lbanq0GxrpPtKHsy55ezcDThTXAM77tWw6mF1ELgeV+2oR9IzTVrQCdfB+OEJVi1Ya
G6RSvLdGQpLVDNjmTQJBGQP3p7rUMbmtDCRUSa/XCPy12D1RC9EQfTM04Ma3b+KZG18jxCbtoG4A
7XQSL1VV6lt6UFhnUOP3Wpi8C6neghhdKIHODkMP3jQFZWZ9GpYpHqWQpLTEmdJDroH7WoHyuv0m
M2GSRrH8/4awJ91hTFDpPFBfOiPtsE6l7MEz5aOeWAc5WILz/eGMXdd1mC0Sb2buD8BgEr2kYeEE
TVqzUFjyv/IoprEuBXggZrq5brqE9q1e+gf8k7HblZMGtnDYHY3QCL+HKQRMpUrQYKoLLmQMZqMV
LYThl6o56UvklOGvmCrYfR+YyUE2KRh58K5PmOBh5Ye3yz3SX/amyxv/gON6eHGd0lgXSgiGy+zr
fYYO/ULS8AdmMnndj3nQtPGe6jFvJwfuBU3X6ty7fnVnULTeyYWevdNTKOgEI95ie3a9b3EJ3gtV
wrqgl7qflomekWml9a4IlRIZdxRwb3/3ydKiXAiLEOgWyuIQXSkQXMesPFammVafPUlVem5DHca2
9aP0SmlhfY2/58MkTMeZpk49qaIIejt9isebRkX52Rx/hKIgtvgtez9LdeHNpnnUnyEptKLOJ48c
pGmfBKmaJKldK32y6+qoVt8S443OT5L8NpsX/lHv8eWwF1L+aSWCQXV2EcBqCMmkHNOkt6GRGdmu
7J79pqkvOVpU1Fw6FWl5XcY6RhBjoR+y7ZPW2EPrwb6pHrhKrDjF2rv0t6EchChsY+8EtK/bWT22
Cn/7xan4j48IcxRi8zQhShC6HOSuHR6RksWRySr3iyWnafWSWWAMlCRUCKpAh6fIAEtKBlwRzegJ
ngDay81w7FqiXjuoL4ihH/yhPMR2uOk6a5d35jazrPte97faYH6TzRYrsmYjuOKCqPv2P7z8fx/s
z5r5UI7Drw8ITBH2j3U4ILKVR8VGp6a+c4w8WKgyTnK06Rz8qdN8GMoxhspAFzV+apR0Q0Pnye3U
p9tvMzsExUXWmm7wx+QgbSQBsN6RIpiRWE6r5ywvt7dH+Lxt+ZC0MWhw0UT4tIdQPo0CIwO3W8av
Q/UYy4TL2G1jelZGK9HIG0N9uT3itH71n3kzKH1zQ3NPTBE9YVeBw7CS+AndrOdIibAI9fNj0Adn
uYb5ZhhOs3Ic7SQIVV2CQdtZ4mFM7sLxCTRANMaIshtnd0JdYC0YWDzE9SORTfa1b+VkXw4UvfG8
zre9TI7/14fj1YD65PJtVR+ZYszInlzoeLtWygiG4wRfvcT5V89gKbn4uwTyD5vSxd/ONtsQsOcI
rYGXRZXk+vzvW8saYldXwPDgPqtgyxbtK8sbf4geSypuIkCu9BTwTCjCRV71+OuvroXJ8JOpLn1Q
uhh0GyehtSjdyS5GiYYEKDpJsn/CLOiwwoG4ehAD6kAO4a5lr+m2d+ugM6RN6SBP1yuSuBRaIG/b
Xi8pjvnZ2+1J+rTNeEjgeWh6cqZxoE3mKLWTVMhxrp7UBpVkLRm+loG1hJeBQ/1pLjSQCpTo0fhB
k2F6RcqdX0WeFDSnWBPf20jFBCswyVKK8ofrIFWDTy6Psm61dFvW4ihZ1SFVutdM5ITlIVJwzYOT
Yq4nu9lOa0KwJJImrXhwMsJMwjQxO+hFdioG+V8dOeOmVrgADHOrO93BSpJh1abaNq2Vt44CO2YG
DTp66a+yCn8gYv5cNMGzF5hIMeobtY7wl0zv0wxzlg5LQ4xA13403EtC/qVE7j7O0Zw3cxT3+aq+
Xr8Ovvbe9gp+oha+vpEXj46I2atd23emb22swLXWMbYftuJgQxX4VICE+g8KR4fat57GBRkP3kvd
4YmqRwmoNusQQOwZPG+X1OVLZWenocJAZXDiaC3c8l1tMarWS/2ZN+S/R5ndjEcTcpMWviK/yUXw
qrXoNCWt+exB4VkZsbtzFedLrw8b7iBz7Zb+S4yfO4aer0ORYNwkad/KEFomsD950zt+tZMlcDSd
H/yi+3kxKvliwrEoSoTMyXRFGh2xyf6HMtNbE4pXKYm87TBUez9Jt32k3w9ycChz9S6r8F3H+egI
ncbGORf4mQiQGe20cGvp4XehqPiOxc0WkEm7QosqwZzIoboh+fdmId8PCgKAqIwpG73RN2mp71MP
VzObkj42dxlZY4bZDL9MS/CgbSjUrUM/fkgN8E6p1D5X5VrGQmrTWfx6B3LdUAX6tqsL2BE2FAnf
lc+Krayl5k2lCCfl2yr2QT3RSt37KPFjm1I5G8Ovaqxagvw5R/0GvwMjxarVSLytH6jiqBVps9NF
b+2lVC7ozyS4AJg53od6a6q/LT/qzmg2UvJzi6BbRczgXdsld06OHQitsgFXRk/eD9A6AHHDUAmD
fyF5nXCMdpCACOrnNNKNhYN5Gh2TbPExEWOhGDVGyZOKrqTaktEzK6fB9cKzbYTZO6i+4eTa3ZKq
5PVJSPQn/xlnRLFCKNM/EQ1T1+urpK9OrZIE28K10Kgrau9rN1j2Wwv1eRfmlfv79sk2eT/u2KsW
zRSiK3yRY9wbucAUkMuvnzCZUuPD/zAGAE4YBZwbn7QqlUDOQBsK6SxEBATRjN7LXDra2CbdHud6
AkecBY1WMK8gZywEWaY9IAsbFJQGh+EMZWe0MU2cjS9T5BvsCoCjRtNTt6p8f3tQZRIg/ZlB6suj
+ACYrE8imYYA9+9JMcocpddjoxOtNRG8xoXzq6uqAA8zI8OVbVzCTaOvw2DIVglFsZWbesEmM21j
5QWtsdFKs1qhY5Cs/UYV9wBH811ayAsp0eQi+zNFaG0DMkfSc5yu68tek8rOcXwDHjLerQ01Hjtc
wFDMfQRiGZCFNIIh/Y7T9SHoxYds6CqQr2OlolrRkQAfQMltUbdj7k2I0xCNA3tMF2kyjmn7naxV
jnshbhgeG9EZXEYlSVRi67sMHss2cRzcm3w9fAbprRuteTTs1B6tmpw7e9Con3Hnfb29GmbeXh9l
2kle5VE3dfz7D28fK5Hi0yF0L5llXnxL3mtaOaxTHWvJeth2vrqQzcyNp4ySg5osULycck56F2ed
PPMguebeWybL90pQPQSZjkeqtleTduE0nJl0+Oz/f7jpEaVldluEWNlcIt9AlLUx3PXg14uc07Ej
9yEm/M+WQkOTM5C4i8VyPYtFF8NKqHiroMcjYFDZNvShfNc/CMTHVjK10kKpa3y3e7ATKsBEtf1x
+0POvSnyywDFUGb5rNUXdNag5SlQl7GyPEJGl3vJ0zxnfE1Oq1E7ijWDcOSkMRnnbluqhivOsuwq
WzO32o2Py9HTUPv1xklx4661qj0FNep8URR+1XqTJkMHWvv2u84sIpwqbbCrHJtALCfT3YpOrgbH
lM6gFXapqtyZDU2gsJA3ZiI9KX1cLRRN/9DVJh8YtAZCLcDIOOGmCMe8oF8yFL1y7mJgCVAtdTpR
tDDCd1nzXkFU/PJDYwz5d0Ygr+UsPNImepBrZzPWyW+//cyXJtw2UFLWud6pDFwvNiWsk8YjMLug
Cl+jLm62GISJ/e1BPl+zCJpTYxvRgJy/0/qt37qRng0FYORWfwlSd994yhN9/oXDd2YY0hNgTWDG
eFx78i4uImo0wEzUD0NFflRIGI54Dep3zmBav2+/ka5+2qS00uk9/1m9qpjOW1uHjoNeu3HuKi3e
RLFWIjdROSv8WIaTJqF75kNIpYWmYgYth5n9o5HL7h6HFsyNTAx+mxJMm61o+C7VtvLObYVZpiq3
zkGRgRyEnPBgA6rfgZ5gPl90wTaHnbEZ8hzgvtMPj6WNwUuXWNFe7fHVtQhpDz504rWH8MFDHck0
eK0qOPlFIAFTK4ed6Yt+67rm8G+YRgHkUD941NTM/6Jktr8jwcmPt2fpc3QAYI7yF92PERuF8tv1
6sqC1EN91kBQ1fGOLb2ZsNvFwUtDv7MMacTQp1e/jyBUpfhpaDtYhZsw/yJ6sQ7NA9QzjLMoBPYL
lanPFWmUNMgJ2PYsefoJk6Onc0KnbdoKuJSdfhd1PprFecrR1aL8vrMbWA0uWtEUxIOH1AqV30OX
xqPDkRAPuUK659ehfkT0ttiVQa0u0Kemq9gA1w4smaqTbo1y3JM5a51YTXCP6h5BjDEKsFm8jMJ9
5lTKwuf5fPKNZH6IRaMg9yi4f/11klqh9ifFytlzchtn8zY59X19P7ij0bi/r/M2/Vviz6jDzDnA
UYPGP6W16xFjiesgz1tMhzOtPnSJ0+66Lr3cXnXjL7k6XsdBRug63ACy5CkMJRCpH7RyhjqV6wUr
SewN82SjqFv62TsMCIzh/z7GZ0g2KDEl4KhRIOH6vQbhK/qoJILahq2ujN7u6NJp2L23C6WYT58M
LB3MOur5kP00ClfXA1VFHCUu3o5o0oebTLI2aUXpqtb3XhV8bwfXXAh5JjWZkZVJrM0xRKBORXBK
IXZxHGV/y+Yla/SvgXgOR06SJ50Tiy2K+4G31FH8dB+NxwVOeSOyB52r6YBF2dMfdw2o3mgGbcos
z3AWdNKFm2J2FGqbYJRYJegEX0+j3aKwXElRcBndnSVMfzcijILt7XU4KaOOYgAQM/87yPgQH6Lh
SsXQLmkl51K02NxiSzw4tBZRxxRLWcfsSILKHJ8JXakp2r4ykbNPYHZfYln6YkinLBJfKuNezxZa
eZ93FnwBGSo5o3CZTwuBcKqwRxNaf8mLej3Ezkva1OsULyEFnEplW0yn94LGzUKYP/e1gPXDlhhF
WMguJhPpNHUQVMhyp5m7KbxXsaR0uzTA5EvVta86kcQAbtSKjQXf+T4z8mKhi/157zJ7o70LU0d/
aNoUSpS0DbuYpa2q/Q752Y2gbJU49RGswiLBZW5J0EQgPoGFgfTg5KStCrlwDNENl74AnBHGowPk
RkAY9wtlc3udz80eHAUgf/AGOA4mZ1Ktm3qW1Qwl/h9l57VbN9Js4SciwBxuGXZWzrohLNtiJpvN
zKc/Hwc4wFge2PiBAYSRJXEzdVetWqFy/T4ePtJl+ptj7+/rkKY6VKnEcGxE66+d+4jVSV4W8cxG
bYDiGrs1GbB83TL78PZYbrrmbzXCf50VOkEyx2gLNhLvrw8dyv9Kb0hgvXWN9rOse8KlvaYKZenp
56EolTPtU3+TT0kVTIR/+7G2xOGI4vrQbPGSvcjc85oW61+qg68XgkuAPABlNYsjbohfL/ZqOXj6
6np7LdypDAg/uudDnl1dJ/uUkNNky47Put3/dof/OShGySgXUXTjwvLrtbBtJeP21O31MmNvMhNe
PjTG3zzO/vPMEOxSlREsQzny60HUWlmNUjGma6l2+xJ4PZhlfZwzzB36RNwXM5YHurFof9nh/mtN
28Zsm3YI7OIrXTw159HoZLbcDpX2rnoQHC0j1EwAoipdkWUlfelrsCT2Us0//nxZv57xtkFwTH3r
iSDvfz3jSjGnhaqMR0zFkqMvxp0044j6/FYFj/ZV0hmXtP5L5/K1vPznoEzm2Z6oL3/LfzMHUkBr
b1putXF6SdP8aljJwM6F+je5zFf+wT/738YB+P8jbaf/r/3PXl2ZY0Cz3FruSsqnOcV3M7Ythx5M
kOh2HTB7jsk+nSGtpmagC1I3/nyB//NceYEBXm3Mwr6O+rtRhWcgluV2JurTqsyrxV4a3+j+Ft71
HzeSIohCCcwGh76vMLLntGJM0m69JRuq9kfDehKkdq9q/LZ0rumvTou5EoZd//PZaez524KwyW6/
Ar7VWmmTqahYbiOqviAlau8Sx0tPS+/8ze/wP14S5HVbO8Dzisjgy7sJ6XHUxlgst94y2+DIzu1g
mQ+GlX03CyOw4Jgodn6Xjn8bv//HIvzLcbdd7l+PkFRTKNZyWG7XevwhO8K/t4f1z5fxP3ZKjFXs
zagPPIY38ddjDLY9NFDkSC8VzhqpNsu4vblMK1qZ+iIZ1r8spl8fSqAW4hkAQlDE8P5/feuF9Gpl
pNq4UgZ/hAnNGvO/asi2QzAAAOZGRKsyT/31lFRCwvVkTbOHHLOhvSEZTI2Ief/ydn196jkKIB4U
AQzpaH6MLw9F1tVrVurxdKV1y3uFFRgu5UrQGg5p6LP82aUFY/PS/R9byK9H/bIvF25uzY3tjldi
mn4Mi/5oLerf3qztb/y7g/znGJv5L1QkRipf94SG8F2nd5XpSlHNqBxI3nXKewVcR3WggNTf/vwA
fn25tqPhOLUZnPOOgSn9erccZSToeEjHKxeqdId3vm/1vrFujwX0zb8aKv/H84cftUcVsZnp8Tr/
ejghVJlpRrtFEI1NOC2zthMxhnhg2+vxz2f29fXlzLY+nEYOMthGuvr1UK0l1tJUxHjFq+s+5Arc
/a7I9b+sg19f4H+OAirKukulRv3w61EaXdGapNfGq041xhuZYoTW4r75o9TQEnjCy3/++ax+29iY
u7BW0I8w9qLw/aprqzVZEuJd2VejSG/GhMDobMWJSaAb0BvHC725fawXaDqYfm9z/nb+Syfx23Xl
trFmkdZmgtoSUPnrGQ9znmcsuvrVLD3WRqVGeFEq+fe/nKfOn/nlNdgOQ3gUaA0w0W8OKpnXLHnT
Z9bVqKSTXyXJ58T0frTGEyEEu4koFN/W5jFMqulYeIR09grSFbHx3v/8SX47X2BdOhmg8s3+Esju
1/NtvL4Z5jJOb7wle0ZMcSexn/zzIbzf5hGIiXgrXLRSDAHwtvvysMp+SVRUEv21FmsPqCyOWQ6W
wzRiwoIRfxJU/NceRIRctX3Fav1a2aj/eYymsDtbXXojV7K59XrYLbZ2ow3jXZJo1D6fRt4dhKZ/
k12VE26tX5q6ywA+071WG0R0U4UVYWoV+65x3tZOu59zeWVWXuDa43W2xvfL8tylIiib5Uafhqc0
ld8hEkT2yE1xsT0t9J0CiXIwxP1iVQ+121w6NY4MYR3U+NLZEwhRRjpCvQYYs1rJk8Si1G61O2vJ
CbAs7jSZnMf4o4/zaIz7g4aJYsa5F3YX1ISj2IV1l+tWWBEWlWlzMCo/vDnba026BC5qhqpIcWeM
vw8q5pUiiSzkjo5bhXnaw3XdWL2V6q+55pPhtf2yvd6NcRI4fXqUsRlW6nRwhzjIu2ccY6jTtAvF
zsukm69qnl0UdwIG1vwytu7GeTjHmMpU9XOsKQdFyjO5v9EaX0pr+W45dhVhgezHlrG3bewghzdH
dhF03mBanqmWQpjIMDPGCgg9e6ndZG9ny46L6s8Yu7Zc5C3qVlGLn2os7r21P9EV7MYmi3LTOrSK
CPPlxcL/UujlIW70IE1MWt7+oI44UHKGminI4vAe4GiFKJYmw4Cqj3els76bJgqwPtde+v6nUGoU
OCrWofXOMn6I0ZhAhy7K3OJasLzU8fvUdtjNVgqase5ROu2Z/A1oQhPAeBdkPIYqd1PRiijper+D
xukhAva92D5nZnVER+ME/JUhtd0wR8CxRWDFutxhHHlQJTlQLaaiYH931SBOSRVfJaUWrNYc1dUN
Fz4Y4o7g+HevdXZrrz7pTdkxsnc+i2V1/bJ+a0W3W1uLMNaGvcrSr3EAutXWfKUDNX+ks71T6/zB
HWbsYITlL412wsFstyymr7tjYHdyD9nNt7r5pnfHx9XNj4QNH6fYIvLVekpL+xoI/9Zz13ulNwIx
jpHrLFiwDk+WNG+mNn6FOv1q4nanqr2fjhVPK+qcuSZIDzFOLwJLWQPN609u1j5osRPMehpxS9Lt
sJMMR0tcq1m1y3vdtxtxboYlVGR93eQdnMN/fiN3u12S64ekbXZWCWej0MPB5Uqo8DN9qTvvg0wy
36u9w9gzs3TgbimKAUMpvS4cmyD0sg6dtXiDWRPQzR2KCacjd19qxcFcZst32mVn6uoPUj9vpG7e
OAs7iKVe7LnXwjI2lWhVq52LuLBa16hmYOgmh9Fob1a3fow155Ir6bXQlkONU5OjQsDQF56KRAtk
5wYay9FS8jc6NZg6G8ulCulJ9yjclalyGnUZxg78IglQftwZx0ESrMtkZnDbwMZogYGDv10tLmqY
iA9bcY6ucC5DkZCgCG+Dx6poR17C9JQ5XYRL8aE2Md5N1btSztf6kFqBkeqv21uvGsiuUbMkA0K4
4d3SlwBUfsqzvdUY9t4c8Tnpu/kBZcShVuxd5drP/TheG237NLByMxmrduaIbW4phRqqUn+zERTm
YomaNA5EZgWpt61tQOLDYKX+3IrmCO+rwTw2Z05WDH2Y2Pa+SIfWR//70dRk1yrDAS35achHZElt
UOlF6ODHtII56IpzSUrp+HZpxDC182vbk3idzoHdM6AuStWNetpmOC/abdyvgVWviHR06xvSnju1
JKi+6psVDh6FgOmJHzYJviEDSnFSl/YVKQNxrqxTVZcfrCaPyqQ9sx/7Sil3cNePbOiQYSr48kIe
u74TCKRqSsNKXCo5HmFwFP5kZCsLbPutrFPe70L5mRTet4wEIoLDP7K1wRFQfWqFfdPryyH2Gsg3
mzAzV8z9lExmD5a/Lo8Y+9CKWOR7ccth9k1WcfbUVQkgv+mn2ZmmFSpu1ZxHXKDQ4qW8cbNddT5i
QNvvbV7eHku3RxUD31BtoG+RzkaA4rL2Ytc66YBAcLjqTPcB1s8apoq7vuaahKq5eIZbQMFfUbGM
BN5/Nk1bnjO9zx7NTOt2A1wbX+3wNJhKR6zsvRYzVh4MGa3emD+xrw1Rj4PYPm9i91yonX3hEEjF
DUteLCzgHp1ajWXQzeqcIJxR22ezhOruKMrKNL1IT9NQ9k920U0/mlaYGm7BRXGiSo2xdKJlj9ca
2dqoIbxbGpkQ2LkO37DqQy1rGjM802E5p3E/7DVr8o7tPCu+3afF4zrq/WFcEPj59UKkhExZujvc
BmSmfKozIjtZagpRj4lqJ9io2Mv9nKrIADLDC8ZOdQ45cspoHS1zxVK6Fed0ZtGcRNO+5Lku7psI
v091n494QLsYUHyn18yi2dH2Hg/jlFm7fC7OuWZeu0sl/axdHqjymO43+G+U3rRbOnE9697thJsu
r9hJtPqZLj/3QcnCRTfhxnbXhdf9VBwSnV0V3aqm6Z/CHZ4B56Aj67obqVp6krb5sWYY+XVa8yJn
97POp3Dbc4s636t5ebQ1eTfMnUBPjai+Rcbn2mFcm98wSNpnnvegJMlujnPpK7o+89CPht+KOoJU
cNRlH6V9eV+Kxo0UJ/voDQDtNB/eTMSg/Kw9+8u03uBp5Prt4N1nWUr+dCHfUahEqtrcNDjJ+40x
JSHIo+5jCFH72Hjf9Gm2X9cVhvCQPxce0kX2ymWcgB1NjqBqxyqdz3DTQ6kjxk6JoKlHccvZHiY0
oIre3SZr/KQ5q33uFM8IjRVNVdIofpLFj3LAugVCcxlpDGVCTbjUaW1g2jXaF7FTBpGzKKvKxVNE
0M/apc30u3QhYp7FhT0hmhMzSAUF6LbPE1kQ1KuM+lZGFQ1bJeC3tg3W4ZW5z3vtkIs2Qui/76Zm
txpLGYrE4ImdkJBwLkV9W8eG3zftHpfVJ2OtiA2foQLwuiL6WibvxUtuZAKenk182I6YcTB9f/uL
ayVfpWpfijHe4xkUNUtFpWPtHS/ebd+nwdxKl2oZj2MCsTZ5E+0Q4IQeaWTBmqSYFqa7VWhr1kCx
RFnPfNZHo/ye2etuu72NG/tJ2x1Gt8Ge5Geiq+fFyo7wErZirGM3UgYUCP28H1VCPfrkaoSQv+1c
zZrxp6b6VqprJHIjmBV3j+a98SdXvqzOxuL+WYn00FXDiW6OyCdvei0H+UmQNha++U+n1p4qY7zl
8211/aQroSUcP+lfFH6i8hCEJqgN2eYazYQ8N4WecTe28WGrRurhp+olQQEpvba1wBPsqanX+Shs
fFVtP2gQTsLx7sYx3hnKMyVBWLdNxOjzWV/Y77Tm04Q33XnJ7VYUZcp6xgfAcFFrTe8ohotgVolP
l9g+sj52wOKgFTvC4Im+nX0B5YSw2D50tAyRXwFlvIrPrUmeaWJ/1rUVOStexfwF4eCtjgjcT7vn
fDZ32pjsBjs7wQe82m5C0fWPspzOrtt9tIt865L60NX61dQ8lr2X+HXn7WU/nkvLPXvSoBO6bGW+
UPKPQrUz34Cw4bcJVGZJm8AObe5bNmVGNajKh6hzjMibrMMshgdrtEKudexVR0ub9rO1PuiWvFG8
+mSQIrdd9NmDDqqNfhLXUdfdiZTSYrL9rXS01IYBjAwrhHT46LgPM24I68IONiQ/56ZbgnzVDd/D
IxOCzo3N8Fhn+c4cM5inlGIi9ae+P5YDXv2WaAgMJC5mcqu9M61hplh+Se5kAj28m7TAipVgK4lw
8iAt+5sW23tH4dHMr1wRh6mLmj127lXZHhQliVJmX409fpJRsGuUOML7BoblTN3X13dl8uY2+V7h
mQEbPKvafL21fglVFJGXqDoEWgeeItvQD1TtxBxcN2xFW5fZJ/2NushTrS67skj9su1PWxdKvMF+
bnF8TuYbrymibWnd/DpN1uGG5qPWi10SZ9d9XR7KUX9EKXGXkkzgT+t8s9jKjz+3z/oXEAbDPqgq
TKUARjCv+m0u5SiWbq+iNh4WwpQoh5vsw9OwFKLrUFrV54a2r7NKlYlRPLrVdrotVqs6xJY53yjC
sLnOOvwoqpruIq2p2FdIGbB7WDBgkK2RXbB0K65GO5M3edISe5r16QGSr07XN2SIDsxGuyuqTtn/
+cR+Py98dbRtRgM2hxTsC/SQmmaFMkKoj043tUe0Nt9cizYR0HhMg9HQm+4vWMcGM/wCujDx0Tfa
AKoG8KyvMMSUTbrR1UbKvoUkJXP7D9to8/seBwbHTxspYXWX5c5sWUoHR1fDP5/vb9DnBnjCZQGK
VJl0fT1fvc1mQtaU8cpZ0m/Okj8mav8TNw3Ei1N53ZdL9xf07sv58i4ircOeHskvQB61xa/YDoMb
g3C1qXjMlmZfsDKN/XI7qqehG+5Mdd5X+ufovv75JH8/pqlr7P/bf3BbvuJJSlJri1L27oPqxIEq
v7sNElRSZjGkZGndiRY0ZVL+Qj7/yjrjTH896ga3/WuYUQi7Vnuq3Ie2oIaF/TeIm6o5iPrZIErB
ia9bmtz0czQr2mprZ2HskumP7TT/5RZ/xS9/+yBfxgOVI6e0iKX7UEwgSgnlzMmQdaCb99bYnchT
VbwcXe7bny/6F9x5WyFA19BZg3AjqPwKqq9Z0uZWbOMzbM00dPhVxafRLZKfhalNj38+1u9vrQ69
WMcgliWT6cT2APzrUps6TajaeeqDnhi4TEDK8GcvR2ZvuwViKHxg/nw8hGrbQvCv95bT40kGpETy
i3YS5sWvh1StsTcnpoMPUrbH1cF0AysgnL7ogwt8h2QRthTUUDrFiz2ULwbap7hoT14Ho0qx8l0x
wujmG1uCqpswVCmG09TAsqrjH1aD04vnHYs+2asJLbpYp6MinH2vaRdF2Gevak4a0WpKQ+auM53K
VC98PBnIR0jfEsO72f5Bm8lj8ZhrL1YUY+JDj3TtWdkn4OY/fX5qpzvRaUEaK/Xr4mYXqIhHNAZR
stIxOBs2uFlBL0GtfNiDeMwQfgVdifuOSrSVLdcrU7hh2xiPVa9gfbLkd0Yhwkp7U6vvS8HuOo0X
NRfHLFNVHxfPMHV+gGB8uqu4NIqxy7haDqo5i99OZ+mvs3dvD/beE8UhFtkuLriIbhXB7g87RyLA
eu/K9So1+ihf1VNZfUN47uO+EYn5TWOUYhcUYjhmeGI8ZQ0aOtc+qtqnlfQgUd5B69djXWSnSTUf
GpaALNMORiKf9UqPOvGtipVHKJKHflyCxXWg7HSPpVGfe5y6MOSpbhoMpHs+h7M+JYWCrVJypQkL
aKDadanhG8nzWlI9GQ5ZNvkp0xscWoYRHFK9Fv3DWnQBmHPYJ1ayV6iBefFkKq+k3oRrp7cXteZ+
8ek13Lw7qfgzBQuf3lOnZIcTaHy25MlYFbocO519sAMcbB6T2vUtLfErMEssXNbAKE0v2C42LKPR
o5b0Fpq37Rv1Yp7nVESsPJ0jdjq2zWHuKYFOaRFn402ejWGsysBtzYAtoQ+oZU/TuDC7l1fIXM4e
/VFHrGkx2+8w7E+G9p3g+6CaCMTUnAhqzg4S9E5t6FW63Df1Lppa5VosJRYrOY4/njzbhX6yu/6p
n+XT5iHt6xUgT17bpDq5ugTZi/ctr8RkqWHteUHcDHsAMcyYeMI1feTmduOtvtxvV8mpEsIjvZd5
QCqrfS9R3NUi+W5mJU4/3fjaayKqXZMwD/zT3fi4SBpCoWafCoBFOI1Kdlha4dxCCe7uUAUPgGGO
K6+wUXqZ1g5J0nZpgQWjqfAOzVqf9Kl4co3JvB1L2V663PN2tICCj9t+9FaNVSvEvNMwNPHJ6qzx
Je3N+SIRDQbjFKvPY+JVsV/E6lI8GCqMs2Z143tFMd1wsjGAMUdhReBX+R7THiMa7FjuBi8Hbgf+
9c1MVV6LMot3SamPUZMZRpROcoEGKLFqNktFvS/nYQ5h+Dd7xYbUTJneO1fqAodwzxS1JtKdhycN
rdkZH+3OzcMqNzi6qebOaz06gMuyntExmXX1ZE8rcE+mcg2EsXpH1ZrbMIONdXGdhpvelDH++gOU
kIcYl9YnaeuA2JnoivNS4KtuC/PQ0qP74xI/4NPor2KMum22JNUWV2nJKMEiQauPzT5oB41AcS9/
0L3klKTJddu2ZSSc/Luji+aQ2+oPa6leTKXa16I46YKgk0KPlIG2PtF7oG7LRLsNjjlL537QircG
09rVqKwg6/UXd7brCy89D6Bq0ro3Teg0OqGDCGziSzGPOztWD1Z8XScGmLDqT9CtuuHRpuCT47Kz
MB8ix8DffkHbrB20+3y2vzlaCU/8AvM45EtpmZlPQaGiMMUzwOIfy6G6bccOyccpme5rxcMkbHwV
a34D7g3s/rMYjD3/qJr1TV/0YA9kgSWKb3LRibSuQZBajVufPMvRImFnCsHJ0Z4OGEm8GfKEGPxG
yWXE4RJhntRZQ0u+S5fh+9DMP/XGyPBssy2SwxXMrUa8rsl0ZLaR0tMkZGYu7S5N3SdykRtr/jFy
2Sy75+l+LMuWlwNiuLwlC/r7mAudkt0BC9fCXtxsp8jIEgP9+0qhgXPQ/S4yoJBr5v5Wab8XrXPL
eXE1BvU09RUt85Ma33tVjSsmyhZN7vVk9kJpS1IH2h2ppZFVdxBmr9bWvJd1drImJG0pOceBuaRG
EFct/VF94lNRwWSLeErc7uAwJqo7HZM9E7tTrkgl9PEkEodl/qRp35euI9apb0N3VamzHH8Yy1Az
0p1RrgeLZ45fcY189Plxq2Bkw9cNBd/+EpWaPK1VnYSF9uZU5ZH/xQQ+u+dnYkctgqRadg1YhE0g
sO9agJGlwzcJRXTpyyTLZ+kc+KW6KC+1YfuV0+P7+Kab8oHOv1Dw/ODqjNLa80Xvp92kIcpZ7ref
LXkKOI5diWf+MWnFkf8buupdN2gHsWKz5jMXeKjTxxwXt+3IDBWDOn9v2rbBZuwkVnP7pGmm3vAl
mRI95LOoc/7WTh8F5TdfjC7elzVI00LJPxAhkehMBWbtGYOiyG2SSOnkSUncV3fLuxOej4fFrjWU
yLHa7Rhp11z4oozyo2ZkYhLNeiuklra4WIj4dpTkjMdOfbRcsa/67JxZqxvqs34W8ficVNo3azBd
X7eqy9A0b/gjYBJbjI8aRZRG8Jc/o4eDrbYGw5R8K1uvD/FaMUJ9gDaBTOKk5lbmk5HWUSPB4csw
KwMYyhHFINDJ1MAu1reRndhPPFZQzQJXcfG69rz4ym6tZcMZ1m4/V+1Ni+wbV75uCNqN4ODPeUnC
JZEiOiakju637ONI7dPTYBa675UL16G1KNiUstiPusQTHO8A5czUoT6ZyjIuPiLcug1KF0Mc7lbf
hGjElyx0YyYD2WJC30Q4iwNUfJ17qryfM8V8tFdoBUi4DD/je0E+dHcZWh8/N8tr0+o+qizDn4At
R9dxMpxxK6j05Q2Oh+NDfWPdqmKVzA/9qazVIZzm6YZBf/2eecWLi8USRFWmApge4aWWTE4gCr3Z
pzUUdXsk82A1QKEGxR6OCxqHPVmwwLwjqzoJgfGuyJYqTKuS569crDhCcUUsn2UVu0oWeZAU0/rY
yvnNzcxHF/85gGwN4iw1U/JQzCzyRB2+M4z/oZj1x6RlH5Qb8bvrCdz6ZsOolkhbXRfLb6notQ9V
VzDBs+rQ0LOOOaHyUjikJNb2qoQlamHGZKN8bTrvrSOJ7HWI48q31YSK0mYGtl8Ql2/mpyqo4bGx
GIlgF9gZt/Gs92eEq/nJlOkzs36QGUU8VVmlhwp7ymXqPI9J3IZqq4AXZr46b3JKnPNYJwAOokiN
m9wV05mOvsQKUs2hjarGcTGU4VlTxQVoe3r1zNT71lpDTp+ZW/bRBYg/QHgluU/Xr1IdDLjTY5YJ
wyJAZYbohJGkldNw50nSrUzAyG3RUvZlc0AX6qWyZ1t2gAl80xrSBIie5mZ2LGC4hEi+XdrWRVj1
Y7arxwpLVHJK4Zv1Sebhma47ZDPNfcICq8fzO354szwm7NJ7oqPVndnNmOIRgTCHmMjJS74qj45V
rozZijF99nDmYIqUMS6BkfecOFK8CFeOV5grWKFs1fbnUOXrHFWlgYWkGw91wWaq4DmdllR8hVtm
9VVm5MMLTg6dHeiezL6n+VIesIgkdHNNv01T+qm17o9GZ+AHzt++xGvl4sbQ8QRAIW1+4IJJwWjY
bczWY8VX2aKgMEtX8Y6Mbt6XePF98HmqqB4tx9cL9k1dL9WgnfEFMaseUkJdqNm+XHGmRsPu0jv1
6l2WdjWTyrwffKdzKp9kR/Yh7GFWLWNvwuDz+5hkzEvoLE2dEZvoIytOmCa0Ts+Mw1s26wkTQWdv
+HHf3pPFkp3dDefXlp3rKmqotyZi+QrTAezPVLRwyn5e5K7SYUEwOGGsvW/UEctsTBlbVflZ9WYA
5WM/9U2E7WbQ6pW/WAvlABYXqUwjoxkPcLACBNe7eB6uSag+izQ/j40MKrnuUswTAtEWwYitT9ob
6U+vBcEdVnYAcz+4Bbs+oR7WSHVh9weyXBgQ4l2uVtjoC9Bl+tDqPBl44caaxw9p73aTf8QGE//B
xgl/oSdMJugS4/XUeoe+KU8YlOwRmT/VYgDFca71DIcOatJ9reBc4qYf7Qwg27f5w+xNoy9776Mj
Yy6vq/eh0ff8/YxZlLkGZjsKFhtF6DPkWvOSutorAjNGexSuTOIYqka5pR2VdX0UjfWSe/Ex4f8R
NyEeFMB063PtlJEBXQSruRBl0d00NQfcHY81QyQywnZJaz0VA5NC2Qi18xd8TbyYNbSWY6CXE+Cq
A7A7dh9CGq6v9ehd2uUtN5lEbOdJNb/PuuJ7Ng6XQSTHIclxQpiXbI8D6XjhdjDZsXCJ6Sfv2jbS
2Ffm/rh9OC9tvg3pTNh924j44AxieW3c8ROhHDPGwmy+VeyZviPV5WwLY4eN+WYgq0gqUh4ChMM6
MUwqxrrSobDB93tE14lf6eQXanlTJcVpsY1A0auRAQDiHSfQU8ZY5HMExgSLV1myF8se71dm535i
9ATVScaVH5z0FFWxu2/W6nHUtKNbzhdXujgxVceqbg8p2qpA7ZSnpKJbHNsRO8qYzAr8VqzVNwor
GPOfS++9ILDqRl/txWhFylgtfq+ue0bN8ETRUDDSBi6X43U78frkrdiV7qx9zxdspjAuDfqi+7GN
NA12P6dYDmpbhFKZT3GZXCvDuLcx1MNP6Eldp30Dc8NY5R3Sz8fMYyydto9j10VpzF7bOZ/xKK4s
iBfEXETCE5hjyH9YNDcGpHvTainokkORJzdMrS9F2lAoDqipGI8IcV2r1VNmyB+r1YPDixU+1HJB
4ndM1+poNs5JNjAj0oGmXGVmxQQganuXMdh46EYPq78mjFMCPPTsHUrgjFWuZiMa1tQAIFjfqeSd
E5In9sI1vhkYAIRZs6o3KzqrXdnK9EiMAPP7lfEInsW7Yk10+KFzSUwx3Ii4FmmwTszwtT57GZLq
c+inaR+vi3NY9FqPtAFvKa8VrEJ10kdG6irHvCp2RY6X5jJPB8bZN2ZlLldd7OUsDerOaK04JFFs
gaxG755KO6r4RMVGY7MykgwIsdl1cnhlqPRYV+4Q1P3cnRKBHFnU+FAQZty5031c4VplTz2GNkoX
mrN4yUpTu8+aQX9K29Tx8zXWogltOx7MTNv6UV7g3YE6yFocbLXEz4n4gsrtaDEpds1SsNYWYWFa
0UjlDpa5cyb3sdfZdlY4WlW+Y7BHtppkYj+0NGFt3zLwLa6nCi5DbuCZCnVEi0SyqUy0Q2rrd4C/
id/NBUbGTJATrT2qpRPCTDznDkO0dshD26uujdTes3sJpjZLH4610+yQxiyBrTb9bl77NpIW4TDa
eMrrrV1mvr/NXDBpKMJxab9nUn3znOYu7bfd0zUvmTM/IMo4yizu0Jx0F6fKTJ8FJHBTI6rJaigz
+2QK+zpLlx922bxishoWxnTG4fsa25XXhgAa7O+mXbu9M5M0YLAM1oPZW7u5K5+VWJzdXsdhYHC/
6zKjXsi4eqToXnujERGKfEPM80ufJ09TKj4Hwgyf4hqn3npiAVwGFmlWQYy2WwV7xupJuMxpcNH3
NVuNnH7eTf/H2Xksx41sW/SLMgLeTKsK5WmKRasJQhRFmIR3CeDr30LfyRXVIcV9gx5IoS64NCf3
2aZiRzLDvenKbxPdPKlbQZF6QHGdOtayoVhJzZ2vx5wYHe+GFIsjRefZd5Iaq9VLrkJ2aOpKKWnC
9rdJE743bYxRvf46NfS8xoxWS2TvfO7fdaOTD5jUd9GqRKdHCXBTxwt+3iri7kIqm+Qi5nKLvdbj
8s49dPSp62xDKEq2C9w+2M/l4MM2FFB3ioPZF0HOZJ5iwe4JSSNJr3Ne72hWvc9FTkc8wVLay/mR
eaO0aRVa9k/F1Zf/IdLmFj7QtU7M5xnn3tkdQCfRuPfGup+aTcEPo2bdGTZUzYk3Tyl34rQ8RgqH
rpHTa3eW2jOGY3t0jbLSaVqX65hDvoZdlaL7CFUUelOcnOvyJoLZTMputBKTTxi4caMP3SnWq35l
xZBlJtM9Erf22JvFwziJAzD1LarxfeJqK89qCDHXHzEpu20jio9lCNZLBcT+CqvydnSsgzDtA77h
KyPs193cbpdvm5fT3mPVwiJVruw5hZ+XFy960wcGa2gI5y7P5l0Sl3dRad7X2rDvhbYuMc3QM+3S
jW4wmcB9y5dYvgr3t/cn75RiL98n47Vo27uJLt5uYLyHVfw6Wu9tR/bCSA5hoGZSbyeV7J0J0sXi
Y9OL41w2hKwL2qZGvZ4i/TILtZ7SPEhVzTxfoufAulGJ9u4u9+R31HJ0WTm7FDNl9ThrazoBbiBi
KFN9nW2bUd4nfLO+MK6pUf8gZgOaj2i+aySTr3QhA6eobk1Mmtf96N3DOoHmVd7U0X/G1lQW5crT
VSCQRIdVGITufIDaIzdOqx7tArYKLtf7yKR7aVHrlTKlTZ3RdMYRP93oJYdSfcqCmTRHXKI3PRhm
SbkPiYR+lL6qpn5vDvyb3ji6g37TJ9pFCCDcwQ49SAHVqcndH0lXiB1euivPvzQjjHR/nHaOnZ67
XO2NQQZTJ7etLIjL09YU74+4BW3TkJ609N57Pd9Xyjdwu2csTQXUNZgXISfccJ2bWLTqwzZlWhVJ
vasNeSkZE7oPGD1+dhE0Z7/ezY0BHKf/MMUAZ0IvnGYFle+CkOK5i0JCq+qdw6qtIIljGXcOeVeu
l7GmdGPQchm7NoJITE+dbt/as/7W0B5rBTbGRGImy73MGj3eOVmbgIChN75V4mIzPJOiz9de58Zr
egmqT05Zzg46JNG8o1eaHyTs+w3Iqn2s9UGsXUe0QWNAoYXLSZAfRnhTP6+Zgo1Vb2YGUaKLC/b6
a9n5wFBhy3M42qNf8UDKqx4tBn4+OZuW7VGBtCz0grCwb0NIyjUhOrUAqDTcXdWofUP9nBdTspoG
ZyO6ZGvN4actzHXtTBvVfauX+jr0IPY4QZrzOZLmlhMZQQH5WU/lKfG8Yxa1t3rWHXuR3+mZf46H
cQdk9p74Ong6J8tM+y5pxBB8QFrcOJ7bLNnatbeumIGqSthDrF3bM5ZIsoMdhu+8C868deRH7EM4
1krkXIk82jnFn4a1JwOjikG9s82YFwcJcXWBoYzafctJ5VvndvY+x/3esYd91OQUICIIx/xuBq5b
1VlJzUJzSf4U0XANe/kNexHW+RJvdpaXyDvkmTyafn/1HXUi5kUF9kSgNtvmuhyjbWgx45Y7Tq18
Y2NObCX2fZlkJ/qSW0EeWQ59pzD7Ww/WXcc53YGZ1kB5Una8B0BaYxgarWIPQMJPlLfFZToK3LFq
AEerYq0NuBginYDINkZBYvjLirtfjAdZlu8A+neq6Y2lzzKuJ42golx71tlvSsui6UWDo4f31Wr2
FuTneRmIFgvllIY0ytSNDNNDpcKbvskDPU0+YT49ZuF06Edr04OsrzB9wc/AebDreuc7+pZMtX2O
4X4VDdukjaFruytL6rvemA86Jox+5h5Tk+W4zc2bRNJrmqeFMTlfZfFc0o6JO8BIDW6fZlfPFkUX
VBYBwTU/ljBthzp/iHxtPcb2WxVCuZJ1HgxZQr3hwD2k69vKm7LJPF62+DCddOMNxt5T5o05X6a2
u6bSOfqdT2pU94lb8Ks9hSeWbwMWv7YtuvlEkXkegQmWYVZI8b1U+o/lQRLbgp6hfuSUYXPbnA12
Zy1+SbyRpjLrgEurLm0PY1rsR1EfOeNsSPS8UHuAfZRVENfABKkeb0Fq97mASCQlbJweKs3wNtvN
jj2yJG+v3MQsZnYtMNPvnmG1Q/FGJhCxfDtV+U1veZe1RF7fFJ9VM342NbiQeHMTOv1Zbd6OQ7WN
HZ9tNrpH6LKGybeNTTaaSD5itlSiZSA8pBXXURV7Nps9alL4Pm60mEOpwHK6b4up5NSRLEyAJsoQ
P/w5wKd1EWAjz+ZI62Zq5XEvozKf9AGYql7a/mF36liqljUkpKtLjgAIHekRdRrtEA7ATZLzTe7n
z22FkF6grggVH5CXd+3rdJ/T1lJtXYJUK4DW5J6eLAw633oORcOWbBx7u2Om2Y+KTVXXkh+Nh/No
NPuKVxi+zBptQaeKPFYa/R/eUTN4JKZweOnSYr2s9s4ov0eNflBzPa+8CDCps+R+AEDYkA9/rSNz
cerWSWVSAbtHQROtBpGrjbXZV8cyi6Dkz9pz5+CP6iaXaJBApR7WpH7frLBbOOWTdanLRTzByWbt
F9ZZi+WlJSBhWaeW1dRVMRir9C5FzH5udel9lcVyNTZjgzFoiKJjjtOgTEu5T9oswkufTprRWodx
KMxV1gBPiwF4N+UL2xmcdTfpOWt2ndjy4ilurIz2+KDSFV3RYV063ZHI06dYK5P1tFQUkirJwEFo
0+HFtCHNvd7Ybfu6rHpRDM23HaJgGCiDq9jmVMN4UaiiLCSXKwGGQamBECEP4VLDTwY+tjtqQ6zm
d1HR2Gur5zmF25fUTtnZbeQpL82t8oe3NCQ4rinRaPS1uV+oIVUNJCuqU27FP+0hyWEFe3pgNBkV
HBpLtqpvbVFQzmJf1Bqs9ZM5mocyYbu3K/Mi3PJJ63wtqN3mEBfhnYhGellGcnIdFkm9ToBtwm3p
efzXOc+GWVTH2labUVHiEG6RcXoFlVvbVXEaxhin2sZs2LqhAwghsk2XF2/KB4Co6oufQ7lXONSs
NE85VN9ZkPjzg7RL2l75Z17aV+k1J47NtAFl+yMx6MRyhD9YGIzCDL+JK8K9huJZYg8movAWKPbk
KDgN1oyhX82xckaPYObl/bIhFBV563pd8NLJlMk5M+V6/zhVUf1YuyYUUyilU3U02HLa3D46E60C
lW18YR2MYXwZ0fFtEyo+mFYqRqPitOGjVRZvZjU9sDerda1TZUJ7pxjIZv+GIIOCzqIa+ULJo9+M
NoqZ5D4s6wO2C0dZ9JB2pmznSbp4gxHfxrI8VNi5j0zF1PLwchoeDN/Z4xO2A6BDWEF7trDeulQF
MEz2KUfqzlhcE+H4wnMOT6hPbgaj/yG1OEBv8Kqn+StkvJuwApqDCjdsdHckTDxOjJUbpY8WRLbd
KDWbk6BTxqvSz+CrzS32YuDI76bW2Q/9AN3dWrj12ti9ZU4BN3xWGxoC32snYZz3+zqKyycoff0R
E4tjgf3zym/6cgsR+lkYhKToCwhPd/mikSjIaIGJwLLUBLRNbtFt7Vv4BEEWIgnoMyhNWRgy83SZ
7oU5uJs5wzpoqN0ClABWZ09rqnRK76VK8D4myim58/ANJGDUS3kkEzIY4Hh4WA6imDl52W016MUx
tnqopwbYPHCqSXPhbBUVm0c4sqwa7f0YogYzdfpGIRTPNhjmNl8sfh3MpRFnJLsm68bNTFPo1Y9s
VNKGxOo9CZ0tkiprN/YeHS4HC9qfXTIPzspxy/SpSGLqZp1IFY4gnrnBUDTdCkuv3njz5UnqznQE
2aQf1iD+SFcjx+2TAWcoMH2ZPdQgiOhAovo6u3QlYiS0+85rm7deS9qNCIF1wqYJnxxTNLs0Epwq
wnzcjxoRVGWstF0ms/Hia4X5DWAHqNIfmPF+VGySeEmi6sP3IYKu0gjoT+nUHYZRWFSiTYmCzwM+
8Uelr+Z4SB5TBkNBSwtsmpUKO+XVbGQ0iGuLg6GRzHfUSOrUkth58gbz3qtya6MZ7vxQGm11LvT0
A/8kGC5xkl2wBdaC1gJEnyh8wTmH50YJAOjM2YDAfKalIEc6nlMwnMk9zA7UxajV0sewigQTyF+O
sXmSsdz1ZrcuykThR21lkL+N6aNMO2dvVlllrXAzTLwgYQ5ePLD2Y6qZ0XhFqd11twC0ZrgtEGms
ldApq1PwqJ4NduNAgGU/Lj/pR+Q3ZaTPV4/WLTqtsecQNrYP7Ry7n1nWdGj83PZdzZhSILaaK1yb
Z/8uydmR4TW0qkeFo8GGNNZYJXRZgLQkP00jxOPBi3Gk1kiGLcNx/FjSSPVtNsci3kg/Mg+1g7vc
1vKnl940U3rW3tydZsPIgXMiDlFmI/NtzCCNKMYcdCCD+zqZhbMKhdHfjKYCpVuUBl6Y1PQl3Kh4
GjMtPNiWqkmyCHtx6bp5XPmUhwAenTMc7CJFgsK4nh5DFxIYjYruCe9NK7Do8zzYEb3LFNdxtS6K
xAk82V4zFldnnTbzeExgUV1yUfZru6tsSMu2mxB8RZhakXfG++xVBSKHqN+0PNnVDCMrBhbMwiY7
1cqeTkM/vNkl3CVcg6J+LeywoSKdylpeEzBcXL1NGDzuIqgClBQr6FbdFMhRGO/lrLfvMoUsS1gc
nY3a1YonaQ8/dTe2trSLbOoR6Wz6zocdHicdzNjG7IbXeWx+zBbO7BapU1u0OQ7yKGB6TSiaqfm8
qtLIX+clJcmgU1HkAgBDKTffSyMr74S1OBoQR/CE6zhdtTGW46lGMzCvMi139l0Y2uWaV+nelxod
4KFnGa26LtkAbpL114FRb/XQHi4ElVlik4SziQ2da45Jcs9AE/t2svR1ZDXVA3Fa1nRSgBL+psrz
hOYOKT6fQhXDPWc1AAyKDJ16MCJl2iusat0mg/kaQX6RlMrch74oAYaCnrQsK6zZKynTgw1EEaRm
Of7Qas0nYzd8tgc4n0E3Jk1L80hwvPAiD9oF+fbtk92TbA+Za9jmHREso9HMh74W+basEcPFWOwG
jeV3fJeOTKRK5u8Fmg1nZ2iJGbh6MwI+tjIo3bA60PymNMPte+PXoXtpW3ikU6vM99BAeUPBn+JR
J3V8xNZsEK21m5zcC9ekTtOvLok4wBNngBxaPgqvbZ8j0+hf8m7OTk6f1xerXoLTLCd/FnR+ISTE
YXzVjLB9rC1nCCYdCFGF2GuVKdvlA6dpm1WlkMApnnxjdnKcz3F39e16MangwKE6X6xoM34vEAKy
COowYqX10EYEGo5egya09au1XpnvLbLgS1uMtQYY0rcUGYJi1vGs/Ac2NhW9E4+NH4/ObFcC7q7r
dDonDrrgrOocOkbIc7OU1LUoTFMgAfUB3eBN+v4nlgE0QCXyJycqyhspZ+s8mM0PzesIb3QWM3gr
vYDy/8wtMmTnsY/XzcjxTrAUIyidwz2Le3gH32GheyTmRlSaPGli9k9IN6DMxGMVaBAb6HeCcBKa
siDPGGclTQwJK2z9bxb9wYe4w4S7gNu6YSsItyotum3h6ThYi0I70ZUHVmehgslIhV1a8wBbyKOj
201Q6hRtTyXoV5LvlJKRaNtwCQQypVIU3iFdTqCm5S2kTt3ZGBYkRytCvTnOVktqJk+aVvVnn4VP
I6PIq+Kt3hnXMYHq5ohAGHC0YHrZqbxxgGAaS6c52p4iSz3brTdhu5qTtAhdxTGaPSPUPaUFalxd
w9U/kRsQoxeQsE3tw9p35uR97NM7PYQwa4+HaZiv8KqWfoZ362pjTVWj0Zl10rPMwaaMxjhjT/Dg
IlKxu/6Zzv9japglqCsH8MI5aV366nCApgWjbXDVvldVGix/gcTxttSMH7Eyz3HhBTbBeK6CyEeu
wtED1IvJjOjS7NZszGflMYXq7rXvxj2zkh65dRgGWp4WcQl6jS1q4/RL/Ht3JIKjXbnUL5Dyq39u
oe8hA8yJOnaCZFca3bXK8ByqHtI2gZQ6OYjc44GmI6zQJVJmoZ/XrYkDsTjnzhN1xXtXsgP7rv0p
+paSN8nTQDLVlQ5zwrKvJOT5fO/UoJJIigD2EO05umULF4eEsQdnsn/A+FyNqO3Mycd2INnbFBM5
VCfQ2nsGzbc0BIQ0DLVwbtapAJTrplez0J5nnEE6MV9Qlj5ltbokdUFTWg/0ZPjeW81HTwJw1I7z
LvNJKp+xXGvqIwVOsTJ67YNFZp+M+UNeiX2dznAMCYFXKJ8XVntsJ1uBIEfRikvG8bRcRutRdi/L
X0W3aMQfJ1huSM6gwn30SpXzc45JR7KUte9H99vyr7xZ2/Rmkm1I3YPaZcYXxOO0ZcErZDEEOEes
B+yi8RcI/BboNfdvpV1s0xlgqg63VjY8CmuEf62367yiCdLXR7YPweYWP3V1dx795hZ3Kk6abfiC
ndSxQN/lCU4KHqsH8H5JRAh45EtedDeW6+6KnP3V87+NPSc/z31vwR1XVkMp4ik6E1V5NLzpWBXj
84LmJYojWcX5qp7aYl802pYFYd22ZSBKTnh0HCw7JMlCmRc8T0560734NvKwmIJRWpCczdjd6Nl8
mGV31zRTt2JbM3ZuM97PC/aBT9Ud7uuBMdZvjZ+/QCC0ypijcFU9p7aqaDTI1zbR9tIpb+0+Ynrr
d5FZHOvlntp5h3/BqYPkW/vO1pc0+Rcqd5sF/8D0pbMdepw58pzUjzJ80TT9CgPg1dd7sR4jE4gt
ZqWvQifbghv4N50FX2PI+gclwywYCu8lQsq2AWJ6did08L4l0INb4g4VUr2axfwem8m7a4zNXqG2
6roldK/ZmAhCZtu7U0T5QgNIhwNU3m9xrxC1x8Y5NRy4nk6WrHpmut24n1FFQd3l4StOdRHE7HIr
S3dTh/i2G1plrGIz/MigQ+31WO1p9u4xWX8mo406Y5hob7KQ31hDnO9Gq8r20uoK9GcEqHfObWn7
Z4h/vkqadd0Y/cJIxIr1VJDuWlTVTqOX4YQvWFFvZiD3iAVKt70t/zKw4RX6UEWLotn0BoozCzH3
MjncdtwYmFOs7IbVEiO3AI6jheRPsehGqfle9stGbtAGSA7s5wEk8d2Y4i0gryjRmC7zdtKgzcbm
cRnegmZuktvnsag5HAOOqi6YZLtpGzrXrk2S6Ru5MZu01BERChq45mlmeUYRuFgBTOCbaa4Qgc6c
FBG8w8704Kc6ulxPRngFjvXx5MIRpYSDAvUdpuIzyOLEFxOevV7ehFFHN22rrwrNfPRpesBPlYfO
jk+68M/FgJIROqXCtltGLw2aR9vHhxPEmXDbHfYbD6MJtghZhAMbQP34YqfhVpgdSsW70jDvXGW/
9zyM1ZW0VQxMcMIX5UFW1xIK+8Y4dODuESA92pGVTZ+2U+2h8LvtInp0M0BY1hoeLW9rdqjniAIj
8ooDGqCFTGzG9UYbqp3dPY/ea0MMcqhjDJh7W/Rzq3CySX0p38MsVByy6u0EvGXCQ15+kKeScPe9
vqFDB0EK48B7zOOOehITiePFx9jLD4vbrY99T++KK0LFDTjXSeNHpEdAXVxcbSM959ode8kaBm4C
i7S13ri3rrxZbt4aBF4vTaA74Wp5d1MyH4bqzkCtXJIsWQ/6JnXggS+ErEa8iTGmdZ1ua8v/ZrbG
U5dX36fWvoW5ycGWL8fA4LVypWWELXRpthJzrgn/siqx9SCm7/Eol/gLMe1NLUTpET/M9LkXeSbw
PxnjpXrTyvDT1ciHpZuZgR6ul1eS5X1GX7NtNh7RxPk0Xmsxv/W5eTGnfKc4ysNkAAZu+juSzg6l
5swbCwXiuh3EzaQgGzhPonc2ZTrtpOedG1EF1sycnXttH7NDkfW8c2EKoCwPD9jmP2jse+HkTjA6
FMgxvGKmiRL5XtAi9lo7qH3Iraa2goMRYYiQbnzZvk2MzhoxT5/IoBv8m7Cl8uCN4zBFIu5UbBdM
YLDz9TSy2xdN+V3za0kI9HjImTxLgKAGgsSWfOGs+9DjvU1bPAFTq8yTsUBX3MmQDPtx8C+p5qHw
mjdwxFHPYg7C/4lhr+Q76/Sh6uI553iim/NRqeJY0JDB1j0QjtyGdb7VrQsRBZhnVPU5w0pvedlk
PElAVA1jodBLDl7N1rzM4gj5iiKbKu3FlsPdjgGU1VA4jdE9LXqotonPFadiisETJ5Pbgeqlbw00
AN62M8191mQ3it+RNTYkXHu5r+XvxojsYGTOgNk0mE0Ym/2dWaSHkPdrxnJdTjNoZLrhr+3QD2jL
gycT0sdrN3iZfhLRdkEMPVYPkebeO0WN4x/6jdXyDaQl7zLWOwgQN6mRHnoGVMIDCC17iDwaU5KV
POWXeK05JO+50redwv7BnF8dkd+4FHSKTzXHH1U6B8t7WN60L7Kjbj2ASrcrOS+51VQnHQ1c2L0s
dxNoffLgmPVOAMI63ClWocepjwM4cwhp5c8eB6UCEoKU9rPLC+b0RgOaEj7GH8JPDosEYam8lmsv
v+vSrdJqlPEojGgkNmsLphXl2jlHlZDn8OAMcAAAD8pdmX+YY/kdm07I3fOeUh4HGxhc8SemIIuu
P8yKo+wUSmj2eK+8xfRbqPi7VPEBmQrEiNfa9YLlHy/q5I5/FSXkmPM9axXdZSxJThEtfk2JGwWK
z8uBPgiZWTqHsi7uAk0m974+0/6CxIewCzEQHAyLtXfJOgSzzCpwcvC32zqD1G+wtucuiQFVk0M+
55NYKsbOIz5xVDy6ssvxeGLZtpKjCKn4wzY+zEn1WCUI46tSnJrZeMEqJnBZ2LVu2kNKBCrUzlmR
DLw+vHF4GKZ5doakgQkr7qKruYaaM/cK6QeeGP0cP0kzux8SeLoCrEbZ+r3gEdQkPzEk2aVpdMy6
aOK0JKdDisq+BLgIUtCS9ZSb53K0rzSC9hE6RGNKi9veLp9q7FlWzajeCH0PK9ZB71JDQMsd8d2p
mks9hJAq6SJGvGKXp8MABm+AwTqkvUbTvrJ2ZpZ4K6LULuaMuqwhThRtWNoMOypGvFpoqA1F/hq6
tUUynnqQQ3GxVXRr8/ZBxiROSkX74rv9qq8ou3xDBSGynbVmJzTUqOX2Q9k+z/78miMF6Yl7oiow
bgZVvuHluq44GFbG/JJEBSaQHs0bpy2nNzttr5ULUxF1KKhj15wGt7pzQ7HrRuOJw3NghtOJ2oVe
S/NB0DcGDAlyNhold7mtTgZVCuyoDz+Se8eqX63EuqXOv286DtV1jKRDRk/RLDepMO/8ojvgFL6j
4AwsfJTUQh0pJA2mEfG0F9a3S+0SRfBVG7rAMLA5RrltuwWpa+4a9Br03j+GKXsmgP6mM5I7PAS3
uhM9ZqI/qATqTR5ieCWEcbPYIC0+IFbFDqFYtb2+31a9Xm9dvwEutJgCLjEwZ43JREvnsICIgp/L
p55kn346dJ0q0NJl1aZz1G5xJ1OS1TrFsArvGZvONjjPSoq2XqUZEetKQcHBEejVLtjKLWDIDvWj
goY0ODCvi+gRg7KrUSjIuhJvuJ6c6B3noXqNUyz2QJZ3TiqQn6LWrhnaP0/1zHSnBG7J+oVXEq5L
Xx5i231BXXmKuhyjmulSjRw2yfbDpZfuP2Cv7kG1gWtDTP2dO4/nLiFiT3QQXH3YBEbnsM6FTb0q
k44QRHwMysnw1/TVgqQpbipN27e2y5lMv+H8s800EvaWd2JaWLPRsT73uXFfieG+woJCm33QTHOf
p/bGwNyWzFXCBfVya8XaQYyLQRWAVuYFdNN3Aj9LyggCxHBpWYDoNL900Kl1h2ALl23HZ/Vchlri
ZvsCCxhW0x5PIW5aVkGlx5/urK1q58lvyxfZ6lRfwzHv5LMlm6cSRx3aSdtRyps4GU8V/kilSHFg
CakXsYYi3mXVVQSYOOUzTdzz1KOfaCgDdcs4KL5Q4dOPW/BPl6N5iSta7re73qngMOesUwwDmPYr
zS+uKnU+ZnBzoalkDVB/iOGMO5XcFam99x1RbmMDLygLuYpBunzXGuckhRb+Z1Hzbyp56n0DpM50
NbAv1/giE9cj5dRD7E/XlBzacdvVP6IYhurcXpenikNYgE31/7imo7lYSfzH/OCLcLumyxKjc1HX
EeLalDPoIyTw6VufOKc8Zm1A/DP3f1Fv61+MLtFuL1EhcMmXwBVYUl+026MaFu713F/z9OjrD7X9
yvMCaUPdsj7HJt7yRyJUqk0fgiU///k1/65VXy5OV87C7cHGc+FX4biHb1QW5WZ/He3oaqE0SeWd
KuzHPp2CP1/J4pd+lajjkqqR1kfe0+JB/OVKmdV6se13/ZUSpLvnhDCf2q79i83B76MGG00Nu1fb
cjT7N1fgVio7soEvr8jy9IKqGsHgIudrmbuE/1VuDUv4bxlev3sL2CZReI5jYNbh6faXDxjGkm6+
GpprIRKxMUvY8ZxYYTK25vy3wbK8pS9v0cYZkbFiup6HAeuv36sTcZ+7bvjPA9pOjyCxf5rCvTXe
GM6BJ+0ERo2axapzqAZr1VTTX+7gXx72lxtYBtR/mRuksMKHNk6YhqiJEJ5VV+nIq+r4w5/Hy798
yl8u9MWaw4QPMSLIapZpAW1xN6fYTuoCUQ9U2/5GIyS1pA7980V/d6fwbIaNpmumYZC9YH4ZpXlj
FNncieYqOZauehsyJ+IJEecYCWnnqT4WyLI7/loiHP7ztf/1gS3iB8hmW3xQvjywq+GjZns8cOzv
YKkBX6j7rpLnvDzDD7kd+aMN4f7/cVFSVXTMTywG1Jfn9fsErUj5n4umQ3wI++xbAVfRGKC+mHDM
km960f4lyeX3RYcFVtfx98W9m7nz5UkLIFy3yur50TDs+H0ydRSZmlKHoSwcsbJrt/zLq/2XC5rY
4/smjuH6EhH566B1/DlLY2OwH2vaC1E3PmN4hXEHR/Dw+c/v8/dVDs+P/7rSl+lROtHY1o6yH+Oh
rPdpnd+KVM//EsPxL1sGu6JJciHApkU07peNClRx1uB1TI8I2aghH7TCPuVasq1tL4XqpK0Tnk1O
68ohgpXAsRdU++s/P+jv64CLwbthsFuSugJl8NdXGpleruwxBj7Wtny8ciXlXT1TKP75Mr9/Oc/H
vdHjm2mezfr662W8EdGjU9fVo45dHLpUH9LqQ2hOiozZ/i+P9MVSno2YGA6mgO84Lv5HX82Pwkln
8wfheEQg66F+D/t6j7aRM/03M83ATmTw54f7fcYvFyRcz0DesYRV/PpwNc15PGvi5hH+iedVEBO/
QWNeKaiAXnRrITovy/2fL/n7+OSSPrswNY5FJt6XmZBbZR/iJdE8GvFHlJYvUMX/lpbz+yV8KjfM
n0D4XCy5vlyiHnMH+goWLZWbfYSLwaQxPfyvT0H8DGs0JCHPZd/9Mssscy7axqrqR32E2QwMEu06
OKl/vsjvI/zXiyzD5b92um4aLK128vqxGovz7KTWdrAyxGKGe/3zhf7thUHGoKOhLXkaxpdhQEYY
x1bJhVQaZ+xvCZlJo/r480V+exrfcLBAws8KbyIMNr5MJGImKhOPyOxJy9sP5HgoGLxRQyosH//X
C6G8s3UWJh/DIf3rCKu7FjKkVzRPft3uxKwdm3R+AVD+81V+Wxd8Ni0fJyRPJ4/J+ppj4ehzpg+9
0qG7iquwjnR+tqXjrGb7L9bsv7+3Xy/0ZRRUuDCMxjDpj9PwD9tGfi+BJTpSpf+y0i0/9Etl59s8
i4Es1NQ57rjar8OtsNzQ7K0Kt1bvZQrN6xIEqeTWgDMPz5WWx//8An+5nPHr5VLTieahwo+zREMZ
o2kPVJKagTFnNHg07285J78tdcvTwVf12PEZ6V+T9cLRIQ4xjKunqk1xG2hvI4QxQ2cGmHNU89MQ
soFgIvjnZ/x9n+SqnPFNxojjAKN8GfRFi9Op2zXFk7WY+LgvSfgZ1SMvNHvC2GUluuJdVCOeU5+D
+xLRhvzz9d1/GTwe887y2SE5/bjmry+5xIF90hu3eKqzFiUvJg3IuYHIO5pOZqAvgi9dxOswSx4q
LeR0/9GJpFxb7oCDi+XR3kIUUkWVop7HEhgD063hYzURtzTzsN7VnfFDoILCED5ftcqZD0muMAbp
LIS4EYhsgRLEqTKa5IP7IbUPoZ4b9B+LvnLUprMy1M7AMAWyD4hpjPvt4LzqdOFdyGJrPYro4JRo
3osTstQFaeBM3BnRZ2tMVybfD5RI0nL2i3posUhayNtL5y/NwIGB/kTWHkPPfFvCe1YZIrsoaYOQ
LjUNInwhulB/k3WPVqU1sx3kzG9osUCCqx/1/1F2Hrt5K80WfSICzGH65RyVJ4RkWcyhmcmnv6t9
J+fIBzb+kWHYElOH6qraa5f+dYSukSf+/zidpfMnG4brsEbJ7Kn8Yv9Y1AcT5FM2Jc7drrFcFBUS
TBp4oObKBuk/f/3flnUWdBZCvHYI5w1iwn9fqtL9WAl00rVhEjQHz8kBG6e69ZdY8L+uYrObY5EB
w/63OCwq6JKzGjd+LLs4P/qjgk4/yb/+/ChyB/r32mRrpkkIpv8CbLrfdiisI+nDKhrxGDnGc0WG
36hglNfk5MydVRWvf76a/vtSiCGSThymu6oOnfHbm+s1UXkqBJVHOZhyy93EYBHjj3IgHSe7njxn
USZ0SRWskEj0KOGF5OXVcwdXxqIjDRAMpQTPd04BDbeEkFRMnmi4nNFfTSqfrcLqQYCs/nzbv092
7tqgYGM6THhWuX9/b2EMHprjungcncTcVqMlK6txsk5HuFx/vtTvu5/DhVjcdHoAOD99X9f0CSVx
ZXt3tQxQGzZvau/QXk7BIqW/4n+/lusZNuGcjgmX++1atGopeeSN3r31rVmZhec6ng4GaqzBEn/Z
k37/7mA4CYahYtqaTE//+w3qplYh6Da9ew+vA9kdkDTwUZXEWQHwUwDx/c+PRiaFQAWDGU6F32co
NP6A0lnj36O2OzWhNaMDbjlZ7cI2k48/X+r3wcF1ZDyEl4wEQ357tCKZQovjt3W3KpqMRdacYZec
DZjifwkj/utCjkbi1JW8WM/+tuV4ELycUejGnd7MCfZgcvZ09Y6842/5GU3e8r8XBZe8gWOaJqcJ
RuG3R9L0pFKS0jLufM9dRrc836qslAXi+H0AgMdTaqAlzSc9goio/pap+Y/n/P+sJQcZEmK/TYGg
M/I8N9y7jQoaSwgqNUqFao7uwL8l3b6vfnLPYJhQq5UD5bcHBT+bkyvybWbAuAYnIsdkQ9mAICkx
zb/ELN+f69fFONuQ3SNYYuf49xxI69GG5MrFpin50enbVK0PXR+s/7fh+GsbtDxp4OTYBpr3f1+l
rhwnK/MQVJ7iU/9Wzn7hzivN+Nto/LY7kcPHoQofLo+jlK4631m35qhjh5FN9mV0SvCJbUWqIvz5
52f5nrP77SLfQtks9wbbB0dwBYtNH4h/bRP4oIhCTNSISM0+aTxepnW67yv/L/nm/3g+k+dz5amN
7/V9zS8pTKMM0aZLiGtR2p0KwvU/P9238SAf7p9X+PXw/whYerTJMeeg6WJT5fZBb2mdsWr/5g78
n8+BzzYMfYtl9vuOa8ZdLOi+iy+09VOU0qnYQez885P8xzU44eL+xqHQIXP1bcxh2qQrddMPF5Bl
2rFAoHvRMmTwf77Kt61Rvi9qxphBy2MGWqZvu3DclH4YwWS8QFxSV1kcLZLeFYsyLk8okq5/vtj3
A4a8Gvk+mYpjwcXr8FtgVHrKmBjoEs55gobOejC97IUegpVjtGfTlN3xpbNFmXe06SWJAwtCqrH4
8z38xwABVMNM9nT5Zr8vGGbQF1WIYOOMkpTC2OS/qH17qNq/1an+4zokHdmj2J8lGfzbo6pNMhqw
w51zn5a0ZrX6uIYzAo3IdPv/bXWSb9UhAc/ZDcN63fp+bDLonKHtqbTO5tS6n7qS9LcGbKmkaQx/
GS7/8VS4/erkGElHk7T6bRNrg5SCan+B+DLOI0xO/EB9cznc/OUz/ccqJcn0csnl9WFq9+1Kju1E
wncZmLZNYT218E+iRC3CHZyXbjLXpjXc9V7Bp6X9W13z95nHpdmoOblZKk/67dONZVVQTPG8y5h6
myqOllrx+OdBKGfVP2IBvhhXIJ+AgR3Jv99KYC7n95HEk3cpDZhtVkevv4BmnNAetPKMS87Bl8aM
P1/z95nONXmTnsMrdRgm/97DsghzQLvJ/csIkqPL3zrtXYEWJLtA/+cL2SZBG4E9W69jyNf7jyU4
am3FBohbXmwViDWmvhatIz3y6bHHMSFurb+8zO9j0iIJaFJ+YmcmOfybR+vQhL4be3Qcp85IS7tS
7y2UjhASrb+syN9DOPnZbAt1OIXdX8uYDMj/8WQTHCW1sobgWlQ06yBf7oKaRhsNLcqogfUarwAe
t0lqY1Dmr82/p/flN/o2brgBkxK4R5zA4Pz3DRQK/SVUbdKLBv/7iuZj3IMciVdh6qCdGFJB4qL2
/vI9NYpbv08JWW93LV3/tZx93ybqMmpdL6qcc11XAYK5TJ03Ih/XkwrlvExMf1Hh9LDAocc49hmt
maEZA8ca9fopZDgsasVIaYIclVmpdlKrWT2VOUwItVBOIozOoqVtNnCeHXuah3CWChuiaY7WFVSQ
+7N3qoXelO0iNpuvyrI4RU91vuyNpFkZEPXQeXU1R8gSK78OpXZIj+9EQ8SsDhAwiSlatRQv51mH
AUsxdYLWvpGzMf2eMYfq2xiU9Mi5nGdiEYM3zpN5FNPN3pBpG6rgXd5c21u3QPMXOU4E4N4bGgBQ
c/saeaqwnTZGEe3MQH8tYvvYdGO77RppBeRT/axq2vwsvfBmcB/hqtPoPqvjJjnYwtui/ftIq3qD
iludVSE9Mxg6ABLmHYDQDO7QlW+ACpH96R4oVnttd+3zYIfvtaDfMOxWZVbdotbp5si4r1Pe0o2Q
1suGA+gyaJJzNLa7APDaDEP2Ryux33wRvtS1NCxAUKGaGPckFGwyesS7Eyq3c0lrNdI5seg073Hs
QaRq1KqXbU+rcKGaH23mnclAzA3Fv5sT8VUbUQCK4pdWhX5Lp/VzmQK1NIshWumqvedcDs0AcbFu
YttiDAg7VBG/R4DMPkMNj6WyOftN/FobxluoTls1CNdOl0MrJZ03YLGUqzkmlr6kqE5NoZ4cs05u
mT22tF5ou7GqtrmK7qcpR/rO0+GR4BPMUoPeM0ONY5fboR1fnGAsZvzqeRzR76Np70ncffbGeOx9
Yw2xmL7W8F7mxR4wPu6o6TqHnEmDFYxVW4RIHQE+Yv7s3Zsu2eRhhvmcvwSUO3MxnpP97RQ/trQK
HyLYjzH9RWkf0ryanasyeag6scLZZ9vpz7Q+wzwni1vA7+ziRevQqksLQqaHz+jNTv2UYKRV7tUy
wh8t2wd+CKDPm5dKuqVSQEMhvdU9oVHxwTq00JonDfKyvJgSAeZGgKACCTPyfitI30Qt5FRnqabB
PjTHiwAHmLT2NohpbeqVkwPvf6Tp1swN4q3yB2jE1yBpEMuHmzDExErkFXmiykEbpX9NkbX0BmPd
QAChE3hZlcXBp4u0d+ybVuUmRDBc5Ca72tNktXQy+60wlUdM5uYUTqIZWoQKSV2/6b32ZumszyH2
cbNOqW+ij14i2sZnNl9m7gext3Tdlru3t16IQNYa6TX0BtC9qBOV9EUaBSD8fBrS4l4xbNrBQBth
zALzHFpgKKhZdzowADXoZz0yGfin82kgY4sGjjY6+OvOogkh8GnZ+JmGL6CB5jSy39y6faoMRo1V
DR9RDAlt9BOJQ2u24N0VGHLiZw2oubCtbezUNHFMuwadj0gGdEkh/czt0vP1mSmsa6CIa4NxWpjS
oQ/qd2QFUzN7EYNeg0hS71QCzkZMKGtyxAJVtJqKfJ5kzUb3rq6p7Ys4Pmj0QKIpN+cI49ceVB3H
ENtKTc5jpca0elK0jnW68JP0bJDyc0UN4iV8jhmDvqM/j5rEayU0a7a070OxtOjLmNE7BVIhtbbW
gK0jfmuzLj4O/o+e9GDc7/vMntOet2xqd1uZzb7DG0w+oNd8Qm9Y+JAQYDUioWrmCqBAoVaSjbPU
Wf/yABVI7b7Y/cD71u4RJtU0F8ZohkfrELfuRopvCs266ToDrQDK1gNvZ/1xf1Rxu3PSaIkHJHLJ
gQ5jnZ710YMUpQGbqyHvhD7gKjDj7ctU90zkfGYrT/LXWBDmPI8VUNibxGUs8JacPnpItWY+eAOA
gmefAxqPaUZXuSoYRrawAzErAITx7XHzXjY4fJQotK0Wx6w2xRhRXRrt08iPp1q6ont418ENLGLr
gBb8gwT9ukMHN1d6d1YWKjgmgjliSVw26SvQtPzoeRAsuDObjI5dbfKR2W43C5Nr57zPRsBc1bLX
oUJcqFX7Juw+UOLN9NS8+5n1mQPzLRTaHxs7O/oiOoRFfHWdfI/R8Ro4xwJ0LsxmzDQETFQ8F0sV
sa2qHnuXRvgAcIDV7VVDXCE2zEkpnTIwn15SPuXBHU01EWfq75VGETMar1cSBK+XjPcfwhQbn41x
iges4lEsYDNAn2OHDte30CxbcQFEBaqAJZFbafMyRmW20LXg4NfOfCzAN1owsFvbwZlD27d9h3QB
Gr9pFSf64F8SMLvVBE7cqbdq5j4XhksQka9SD32aqZwmTPPaptlkbodGFkVg1K3N2jrrKQN46LMz
/r433bHWcBo2RoRERFfSWVZLXiPmCWmGpUaUVashPKna+8g8kcOyqnF8hQGlsmfrPLwF5qZ4Bkez
s30DJhcWnY2+NlDzRNO4j6Uu3tNeuthbBUMsA5HxUmnDRhlj9rHkyqb2mPZgPVvqM1n0kcHJTWha
DrVhIUaQKGm6rlT413U1K4e3CeWJQQE08it8HBTocGDjYY7keTaHYj6XgzZiPMvFpGfF7wT+hgk/
a9bkzYKp3qGSubRufspM1Psq3ah6SJ+xg+5SUW64aQKSuDoTSl4P4Qkd63tGurz7wUwOXt7ujZIN
PXbXthEV/AwoY3sYfiBFOnuNcnT1dKUrzd5HkBGG4V4Rxabnm8l7jtVuaeJl7WXdq8R3NKZHWQpP
RFfbjAyhgO9T69YW09BzPKgfFZ7Uy44xmFXwkYRJGFMlcycHqJ5F4Vbw8vXmHZvPvUtMBitVm2cR
tGi7GPZOG6FsdLvdVIpjLPKVYqH/kNNb404ygnsnrI91KmgqwLLF9TWwvyO2J9F8ktLpAufpNR3Q
LWixaTfStBRr2JsXg/5W4tCzbTp3bQIAn1l9fG4M9iMlXzVGWW/CFERt1A+HtDNKsvWJN4s5JfVc
f6kjLm8MfWHzHEV7lX+4Xnd1lHReNcHJz5S5yo4H+HkMgCZZBqEGKxNciGUUJhBFagBCXfgqrHLl
cSCS+5NC038izHVoty+Dld3GyH2CVbqaTP84GTqafG+GZGCVe/VZ+N0FnALPbLF4Ajbg5wClgy5M
8eTpDjK46lWarHOboKdUcUVM7PJsgNbR2BWwyX3kgHSmkRmwUcVNxB4z2uod8GrK+Fm30IwDWmWJ
1xM9ee5FBCZyGKXECdtDW48fojDYAZw1572LTKbTyWJAzk3OxKGbwW5DbebYQ4fKvJoeVF876E34
w+vR36UQOIPWwNix3KgKu68fvbu++zmo6rOSYQNsshrjloP6QbachkO07mmtJlkVYRjRmlco8qeo
jk7kCPbw2XYATw6Kbc81xnMbiiWF/1NemEh0Qlaygf0S6kW2cPC/JftXifjRCZ0UDDqsJ9jTBQr1
IZpWTkHxqze4ok5Q1Y2duqochF9js9YjrXGhZMcw+hFsyrWqn+VDv/QS/4Hdj5bvKsMhaHqPKJKJ
wN5WRXuAMHI3KVE3La3IQ710YwctVWrZqxRxVdZNs6TIF15lyZGRYfUcIX1rui9FFfOQhQMVGI7v
5r7xQHSYHQNqXBgtitliFgogZFoK8Pjq6yxMGgcTESfzrDEOlfZsg3P1GyS18OZZBCwa4QtcBBU3
PHqVss1GY+dMAhk8Zq6azWokton6g/bmt9AIEJ3pz5E5PYR+R4+/mSBrIhyZmAO+74G3wfsMP645
pE0cGrxPE1yZq8JXA9xXh+as02Vg1767ARk0Bx1zk60qP8FutLvWLQcMKMbREAK+s3dsv/L1ZYkF
vQy4XNousibYyq8oB5qOseesx7YCS+9VIBo8S0YcwfWF3GdicOdaDD+8E6cpDvC0KtZYJawGDcXL
NKxzG/8CuF5qaMzdBBy7N4HHhD8GuVLPIyZsqt8dYmcy3ws62lcVhQjIQvXCrYv1wCYh36j87fJq
lkYDQoA+yRKQTEYote1VvktDex6Tal56n4bGCWcCpNZ4W7nF1CqQK99fQLlYKXyzlvVPeJ+J6BYj
uAjFI9a0yz1Givh7hk0y17rxCLxsadi8LX9SV5EAKt7F7b0HTNx4bwlCGTQJu6q2rmGVVmuWmwde
Pc+em1sb1aJqGhsjKU4BDX54HmK/YgeLzjfA1orwYxAS5zVuXMN5tCMge9IdYBYntB1n2bSBCHJi
A9RrImPeZ91ky8QdTwm+byi0/Z2YOAi3brePVZNtsL1hMUz/wbQQerUwYx1JNl8rswGZmM8ZTRN6
ivuTa1+yvF5lyK8FnDL5p4P7hM/C1STGipb5jYPgh4rTCv3IcxROn7oB04y3KUf1yCyNRvc8ReZN
7pzwaU4TLJXewpPT2sp9BBg8B2TSxE61Ho3yAxnYqq1H3hjRl5sjL/PA7zm3qrIWJV58LiNuZPd1
44dKYSzjBK8CgnbKZNtrwyUssmeq56gmUYLw/KUP6VGJnow0veFRxGCtzwPvJ4Rp6Ab5uQ3tWd4k
a62wvpiPgZ08xuEIioMYh3xEh/G0G0M7bJ58TV8S869cpryfP2tmcTXgxIbgq1UGtdxPuvSmuuOW
NOuBIvmi9u0t/wU/NeM5VvJbPuA/B09OLg9ACN9h0L17Uj8TuKuJMCanrhHo7EHluGKLQlnWH8rB
WUSufq2aI6NUcyMUgDrePWI3hfoq6MyPJNPnmk/Sym3mqdUsPXt69aHrzhRfbedOnCzSadwFlOVn
Kp8kbe2Vkvs7rR22Th6RwQ62RpTcVEEGQHv2/e4wjfhai/qST7BwIYWoqy5rwl2TCQJ4Tp9YRp1E
1jE/k1/vUb4kKECICyx9G9RMHOkP60XhpXfaLSnrr9SPnbka6ZvQa3AoUWBJmlBnSt9oFkkjlZLo
woZhvMkFjebU58HyI1gihOnxKDYVZjUadYN57JcrdqeN6eKwnGmPwNPxqgf9Ls8AA6+c1+Tl2Smw
ccsDIhi69XZMk0VRVhvppVGVfr2UvwQYgbfIVUIKJ1lVlnjqzPEN87Vt4rQfYe1tPLjB5Os4iWv+
o5vD4DZaQneRhju3it7CYXirhE07QJhc2im4Yj+zi2pc3PKCtcr89CIVYDvBlfcGuflDtbJd78SP
AZbm2GujUevQkRJFiXSLrh2H83BmE6dO/bDR6nBp8TwMRyVFZR7neBpht5S2JJJhsNTKFsngQtWq
rdljmR3Vx5hZL5KPUss5ZXpzfUAKN4lL4ca7zhc3Zyw+vLSZV8YRasmiHOvjCJkV0uyua8cPLykW
7Ixs1jVG70xp+Q0zWrMM+0mLlWXHAtZb73JCazWKKN1INh6k7cn91X8144XgLscnYT5vVLxqJpy/
3CnZDr+SfACliOUjWE0N4SDYhPrQhC78zuBKb/G2TNxPpLSPFqF6WJlLGZ5qJEgU4t5eIalSWOvE
rLZuz8xCJjkPR2Upj0sKEizgaxgoaTu5VfECBNjAaIohCfMg/JNWcNAJmIFd98riKDJ8D6J0BVz0
1NsJtCc0hGH44o+IY8zhUT6oGrVnuR4lWX/qpbtN2XMLzy4n5IDaCAJDwL/2IjKGKx2lczVpcIhK
RkmJdF9h648Lt40uCaubgkINA6Wl2nrghjlCpjEPIi6ar1eAON0ryeRNjVmKAc+qcRA8aYvODreZ
MSxxBsIqCZ6ICrGFXBimhC+JTtEkegmCbG2M4TIJ7F3krMNRYBDkg8wYYBENm8ZsLraFLYkbuV/W
GPVAS/xd1HH+MoOHqU6eKIbcI0XF4jh9Ho3szWuDdzOwcBkYxRfAwW0O8B4VbvalNdkrbgPEl0wZ
TegrAzUeSVbW0bTRDmFp37u2OzttvtdEfWuU9AikY52Z08ZWfLQ3tQl0O35rW53gvL3J3VNuUIyT
Fzv3ThhyfEj8TOahRYcLnM5J5V6YIydz6t/H3Nkmw/BUp8a6nYbXGOdzzIFOFb+pD9y9EANEnJim
FcbqAfnxjcTVBvuZTTS0R6Uf33DOWMiFXkjVSuM8TfH4qYUIAtKE1KIelUdDTbbFOFyICTKa+zhS
dhNZwPI8ZcUWQwoQKQnvwohJTVjQVYXY1tqwG8wUBzo2LVs50YGxTgQS8hK+SBIP+cxyamY1v9Xs
2Kiw8kv4QUJctwUQPjXxNuswgq+6TaUYjEOvxXS+olukSA/Av9cK40fwLxrAodWE9njoovqSET4g
jyHG0Ygi66qYF/0k1vwnJKtOvbNT56mxxmUB2VpXykvU5fBexgVz7zOejFcdsJvbJ3vsCy/poB0n
W73+f4ikvJcloXYXEuVl9XZq+xS3Vpc9CvQnh6y1lY1bpeL00Atg5CJ/TH39bHndqdeauxe0r7nl
bzAzv4nMP6ZN+qNlxEpTF8546zBMvRnAu6fGVA4QcWA9hOECKhBo2AIPyaYLjpmoT64ZvpGnXxS2
usmi/mir49mo0Ifq5J6AZwJ5C/TP1uvQIiX6ezs2zwzkFxoroc8BQCTU6n+mHXOmtSasXP36AyCM
TzrHucngMRPthmay+9STMZvM8JpN6SnSBEeZ2ty4vr+Wa3SsVV+D2z2AL5kLYlihEO3k0C3swHuG
67AafIoeRnMTmCtNaXORYZ9dZhujEkQKhUFGXn/1rPyklEDz8lY9TuOwqydzFxhEicWohLPSrdiL
4+49NDqikAgOHwCMjL1Ci6gY5Osq8b8ygOhOHdyt2HyxhuKgsVPQZzlXecGzxIk6utfDZa/FrBXp
l5akMP7ZRMLeNhYNcDg1wXNzMM5o7Ue+JOkPFO9pWM0Lp7uqCrlZgEMPcOoHvBx0ZNvZzhT4A0bV
HT8fzAQD9UEN/IcxFY/gjajaNCYNRom9d6zoR+S4Ky+IP/UkuNhsUq0N4lL+d7B1m1b0x4p2OV0M
eNgp4R3m99qHXL8wZXtsEGJl0yHlHqcVxIFhBt/yXoTtvhQ4gpkc3HpjORQpNLxkXdc8KNB4OdPq
wlxybN5EViCpejUa8OQmP0wtswBDdU9D00CKL2C6OOzVrQ7Spl6PFWGxVT/2tr83syxcoYUiv9RY
VGYixmTsbHC6XU8ZoVkpMIEVig2BHRmKJdJnl3h75uSo/pVB3zLLSDLmyZuMfxSteSiMYhcXhM5O
yvlD792fNv4OnFunVVqpvFtsEMH0pDylGMell4cQhUykNE6XPQt2LT1T1m1q0T6D9pnT+DrmROtr
ks/fL6DywGAfb1aePvZtcR40b+3a7TLouo2jsuU17oXGnBczcV5DQzsVXrUqE9hC2XAcRo4zwCsf
S81cRHb76JXlpTAbTgIUiCq1LzmmOPmib7WVjDMKjDdUlVztZJGAiYZty3iYYcAHzzVyWRrcI6XK
exebx6bNj5w7CFlqU1DOi44CZkc7Gtu6NrJ5x4vWFfTe6Kmpu7Hg6yUF8ZJdixylSqjs7fwM55Ni
6Vig7BQWSDili8kRr3mjraGwWYu6Q2DdBtvEDtexwtlhqkexyN2UlHbhz/2k33SoRmZh6Xm48lgf
smKMo2ntUlIkeRoRwcuPJLyShmrvRgb+APtwXlfsrn66AU8MPjlymHtJ99qZXQ81Jf8ZmzhrYf08
gesJyXq6KjmUqLnqNamqrFoAc2Xl8A6D3oi5IV9fic5W1bEccV+GAMZaGUtDrEPuFeeurt+A+ayr
LL3ncfPEUmjNCzULyC27ANj4WmHpXit5ThjSc9jpu0odN1pWfsoRSTFuk3nBKwds0gf2O03Ix04J
HkZX3Wtp8Bp06pNS1ctaxCdqxo8l5vUzZvShsdXDVMZXbZpOasC5IDannelmJ1vBmJWVhJNgXT3U
rGdRpoDMzy9OTahUtMFy4hzQx8Whbod+odk6Jop+NC/1YtuMxteoKxsFn9yAtIWv5T9dvVoaoG/N
uCYPR+7XogIxhCs3EV8K1I55lZPsR9qz6ZRqIXBmjJJsUWTdXvjco6JvVF3cCtV7L/I43Lim9Vj7
yFs7xVwOuX5ni98Hck8V5fSBvGeDdJovFrcfBKCkm1tKjWDhgT8Q8QiAb4ZDPXrwqUsEkOycn4Oe
nBrN20Iq3PZ5z+6Q5Z9JnQFEG2w81/nvzdBe/Wg8O1bxUwaOjcM5Le21PdwM8pQuFebOELjCuekP
L5kWsdttO0e7Yn2xYJiHMxHXuzpq6cO2nXNZA6uC3hiyk+D0d9EmvAmo/Vljf1GUbGljFJE16XHk
xiYiaorzKzkuNRIdWW5stJYdLsD7Gj4NUyAL0gXdEjd5OGqddp0O5Sdj8FLG2lEM6VfZqftYCHVJ
bAOedGKpsyG6dyJ/jsdwL1+Fjj1vJvDO5Jyz4qy2VCeC+cmdj2VIDQozPx1vJaXOcA2YPpIKAFdg
V/fGodZXxrthyFdgCheA1S8Jfw9Ud59rSHM8c6U63VEFk6X7ILfjbK/DdCfL+zh1IRwjbS7PylUJ
ZVsUT23d/Mi68IFO080gqsc6DvbACy+h4+nzLonf+6Bs54Oh7lXF+yoj7dCXmJCzDmDVFfhnS9GU
maIXd9r8t1lVfmUiJvQEnKjyNcG+zjO2+VFnZ1RIn+sjuo3cgi2UD/Y9jKyvyrN/hE32XsIvmWkQ
roQZtEu3xtDLbfJ9NpkPeAMCJ22CletQvG9jbAkbnyerPxOvfGni+phF8XVKqJyLxlk7Q39XI3Xd
xtojUOsPSbeG3UMbVaHrL/hIpb9SzIma3OQ8nSgw4MkG0d7DyYS0eadhTGUo4nPwZf2qjX7IGwG6
v0c1IZP68RzyIsapBF+cPD+jACSnpd1tum7CogeUrKPi7RvSsKN1Me2nUNBjwf/+lKajRlbeGypc
ZVHf/US8BBxJG9FfW5MMekeOBJn+rsDHAJOXXaaYV+bIG1YV5UFuumY00AfhlCsiloVWaphngKOc
u0bxidD/YxrMEz2IGFsN8wDfyDlEDaxA2Gri9oencuxPQVqFFaomOIRY6zS4SLMky6g5RC07c+0w
W4gYHXnV+sRYYLNxbl1iOvozrZUfdQDpCVEv3UZTtHGrapfF+hYg0S2vi2vHVqOwm+AH/hA1GYa7
UKf1MN3qXvcQGT+0XqGQGgfPiIwsSP3xU0/xvy/Dq11qDzUGDO9QI4+aW1Htrj/lvSeCuJAi4KWK
m4OFJYsZF7smts4hACSZBieYIYNvdUSPmBMigcb3uhuXZiCD/S672LZ4M7zq2gp9gzQYH08YhqpV
zfPQ7kC/V9vY7S+JlmEWlD1g/LKXxD5zTA6dou/kslvhjqc2/VdkYSoylGn61OT8Xs9/JiTn7mEb
SBPg0vjEAoSqIRjFIUGLbxBTYKdbUdmhvhnVJ2zpWMNDY5vV3TKHB+UHLrR/nJcG+GReqgIQ5/Co
dfsCBlwMpibr0FI1o3Ky6+5NFzAAa+sNHvPNcSdyBBrJdNzxDDZdhXBIZWmeyaWStupFkI/SQZjC
l+0A8JnKg0r6oVCjZa5ACyYLCr6mdj+F5V0mVhxHSe492YcomeYRZ/06x55Ky0nCGqza1KC74j0o
J5KRTnxPU/WSSLLV5BHm+8ZKriaVwZQzvc80sDM4ygRqkTBf3c7jZ1jeiEeWk+5T4axoVOfzh5Jy
Q9cOpwtlbF9c8tQGWZV5Dv1gHrjhj7zj5dWBvVZ6/dBOTEPGVh5WFyVzz0lY7nXiyqyFG+wG0M0c
yzgLRSwdGmKahm4FDRoPZgrvHA42UUUSN1JfsW+U0SxRDa0+JFISx133LJt0vLH5furtC0vcMsVT
oWrxoSHK5V3KM0mb3uR7lmNSpmBVylgkishbkkTI1pFNupsWqUE8yMSZXMZJw7vUHlIH60SvtgiU
GAnto+O9gsEmfzWuw7peS/tq3X2nBIeFxJVY7cyFih7ndKqeU28sihbz1Do+qaH3KqCCu0RlYyX9
vs5NVO1B3+ynALhW82ywfoQVrRhVc5QZFpl8S/WNQuum0RUb/JKWlF8iP9qAASST4guodQ0EF2Vh
a+o2TVnR6FTwSu8AhHuEGyafKjDbJ9ABJBDh1/n9zi9PmVD2w2gc5VArU7z1prabdxjNWfaRoe5n
dxdbvV4nUa2IFb4ZC+C6pFQWA5Upruiy3/oNJ2Ub0nl85HXgfqgvMu3WVs7WJJ8Shy+gt+ZWiiG0
fZTBQxK6Z5PaXGbqG0C+J33qDlpEjiG5eXnyQD3yFhRdMRsccznlB3rEfVloaFYebPy2hwhExdI2
2jldH1PjUI2lwl5iZMh6L++lV6tFStWUsw70rgYiKK5yOSZ4sVCudgwtDfVGN3BWiP1NFeBhElNX
mzc0AmU6Wf6LEZlvOa5aKgF2jh00w0fmq9i6HYe+sXeR7RJYZRyjWjYJVmyvX5a4SOdkOCISXmW5
5V/MYTz3objl0aNsE1BakOwO5hLawmxWgc2ZnL/12bpmoNT9A0vYTb4ohx7hGbbWyzKycHfLNyND
gjenW9mGn1AZcPK+uNPc+im7VbiUHFgOB/Qxc+59CsajotuJjEFb92tXTTF9AvaXG8kCttRSBpZy
6Dc9lgalsRSTA/f9R64zR5Ij88hxhoVJQqKhIFPnPWbHH4HuzHHMkG+hqL+8adUBn5Kzw1PktHrC
eHoh8/ANuX7DbjfcE7fMiCVk51XZTXPJy+HTUdMl/0S9/ZE/QvOsK1pC10HG8QV0d8s2YLg7Hu3/
aDqP5cbVZAk/ESLgzZYk6EmRsi1tEDLd8N7j6ecrnXs303O6JRL4TdmsTOkzp9WbnMqEg8st4Nt7
aoXoZ9GcepDrz9945vjfbyoftA9SjpN6ZepUYmoveYK2dl3jZ21RA/OCbScVKZIMWQD04ORl4LNe
Z7IuFiSeI2BB6kIhWiCK8iz+vSyA+hbBKQUuUiT5xqP8zNeKX+yyxwFkCs9Set9hYkKbZvuYDZZR
ysicLJqW3H/meOIigdLpSTo2Ampw2r9Vbq1aqircYbHv8p92O5/y/KDU6DUa/ziEcxNtFPfZaJPt
CN5scEP05RwqZ2/R8iWhbdbad2rfPI/LC4bTH76dVZWVlHQv9sCTcjhZTTP+LpRPJUJuNNE3Ef/g
EU50UNZ5dKGkRYTi4CoA+qlXjr9o/ZYTzualSr3xcu1qV8GKVymqQz2P9zD+rj3Vd+3q39CeYliU
sQEwzVwc0Ja8PnekBispf/u7xNNjw6Wk/3XgCuNYbnBR7QvsBQtUOw1VE/qkSvhaDgjPYRVNh8Vh
kYs3foD/U4o9LbacyL1UuZOFQnu9bWsAoZxI3nZWPmj78h98vhhOYzbX4id4cwZafUY1fM4gD+pw
WAv6a5bzwjjMBp7hEzeqnUMajUhn8Od/h5abLc+nTeig4taxYDZidWmJYjBCkP1LIW1388Hs/yie
8JD3kJ1ypMQok2Obw7tEjpY9XXr22C2eeDR2enD/4hqk9axC7a5r27mFvh0KUdP9pA+yaZQRZ2Pu
ownictYFIMkuI9lb5tcM1ROMxkyngI+QB86d8s2rQtQGMNdUca0WeszYMF+ltp+iWKLY9HFYj3zv
eIc4hq+7A9VgH1lNw7oXFIL1uAd1Oa8d51UBDMKE5+8VbrFB0kKzsKZz72xTZ1sX6Pwacp1ZrsGe
V2yxHI90q3Q3Kp7IGYOy9N65E1p8T/sXOYPyS2KouJXie1X0dHJo8+cx4c+YwsMfQXaJIRpb4J+Y
zTr5kV8QcyBHXPlg1PvE2olNl/fECkA7yEGkB7pS0HcrvG8juXBXwuEFN4fB+G//eFabSJxJs43H
VZ2XcaXzRjDP/hZBKoL1WdtYvbkuAzaU9c6qt9Ltd/JTLneI/jNbAWiVT4Ii83kIuL09x1KnhQ8q
isery8A3BgqBCCAhNiaNbdY64bMG+5iSQSsgPDkR/5muAPJTyeIUFP9Qel6pjC6yAi6V9LB+trLw
aE+AM5DOMS6KB/KbTUDDAjApWAj4YbqNLKde9OgqLPGtQ7LFg1ldTAoLhNXjVnAHYNV79vKTpZV+
TnluxqDWGlSroXqI4h3cNCtTedWVSyLnCYec0clKOQLcWo5Hgp1CtxpVd9hXbePCdZrC+kNy/pFO
H2vbzQ9y/v67adY9BVyU9J8aobip7JLoC/PZT8oWmhG/rqASLegagwuPQN3p+b4EA6C88j4wYK/T
ST0mQwEc+xqnrS+9UVndBIpw+Yn+mCLNxWoE+Hy0MmAONC7tRAJfvYvVlxPL1DJW9HEM8ms7w5xD
UNp27iEPP71wG2LlWlIzuUk8+QzLojBdZKG7qYdlh7KUbymvJTGCSM7m085q4C6mr1X9/W81/nvL
ruquHqEfNkC+Lh0RM7hw94E6nJUo27QWPFoClyLMk8QLnjKJjvgIckWr/dtIyDs8Yruc4ErpMgpA
r3U/rPbvBQ2uSQIxBULUfIZeuVAsJtvUfgQ80dbvlnXvgzM60+is8xU5KSNhU8xxXpJhE5WwPXj3
AvMTht5G7mxq/yS6fUYxWeID7qcnBbv5tZoeifUkr1gY8Is68xTKQS3do15Tv1bcp26BlQ9MCogN
uWpyuDifKa5R2v9ygTmcqpqcRHpLsV8UdJlZWXuBQxvFVuAcQYdWaxKvHFqd3uBcluIuT93rMCmy
eiV3X760mB71Dn5cE1GSFLMBSfc7PESjG52MUN9hqDNMgRkafzl+Wp/SGVZ/wxVtgVG3C/5o+p+k
L30LgJt8pmGg7NXWf9ANuxnsX5UfGTI/5UBStNI7ZRQ5CiU8K7X9RSML9OU0YSgHhA2UQnm1u/Yp
VZ6dsVkx5/PQjPYLBzWfcM3xq0rDVvei7UwlkTMpfpIBE7ZpWYl76Kihm1IAIHPkhEmkUatXCYrE
shCGiG3jJezIOsDXVchNRcmAiYV+30X9Kiu1N9pTj6N+mZYATaHu2qKjYBQP7HtA0ajNtW+OBjJ2
KzVDkbxTu32CR0dklb4zyXbeXzEvv8+CYguwwiF8F2JAZYKMyza2UjmrnMLvYSvHp836mzGEm4lq
cQtRq9wg7nA9v8WFAXzR3LdOfhTT19YT5lssD3eDOw0FMmejJj6OQnOXjzP4UeB6zqvTLQ78X3Dm
cX0Dy4PhJH7Q6bGSmwDNrPRpnZXVtk4oicDtaRAGR/p4lxjYoVwdGtZe7eR0dpZ5rVOQr3WyE2fi
cpgIK7W+PstndfOH1f8RE6AiNZ0MH+X8JA7Fwpk2SvjGw+odGT1hNL8lkYe4jqz/RKgCrvE9hvNL
Hy8IaF6Btr0W1FBIa3z0ew69QBq06D6rxidrxPnjifBZtYAGiQ67hjZVAuBPXHhotrugegY0JFE3
34orZYcT77FVkVtEsIA44rcE3u/FZA7jdF/KI8REVR894Ofj8s2C1Fg+nE+EzXgX1/qJz1KdchdY
4YVHaAdEPzTmfQh/JuJqK1RPJha9mqLzmA+0iUyH2rF8PZXeS07SIYn9XLrnFL1dnkeifCyMNs0H
MdF8PP/1a0I4HL8GkW31lnXNCEts2L+Ima7/sSeompav3m1IhDUVI9aughBrPp+jLMBpKdQtdIlw
jbj7lhVJJCyfiU8Cup8TLSO+h5YdldKQvl63kTPGgMATjXRZMCWjzU5A594ysqrErj85tLJ39Gfm
z8DmlHbEof8tg5jbqS33UVj8qZt6w7oLGgabiqXOy3IrL8LxB35PcB2aD5J9pQ7UyOp3QJEhEUub
4PkVnQiRTgVSWWl3D6Jv3KXkKZxtlWwUM0cyQFhUpl8c9JD1IKpGwXNdFfKubHsxfdDau415ted9
E4DNK3cuXwmGivSLHQsQzg6b/E/MG7TEjTDim4gBmPm6AqLIGB+q2da+ZCqDl034IXkuzhggwp+2
ml9yt7xYReFrQIynngPuXeVVoeNBKuWjQd4TCGExNf7kYZwwMAtl+l5N4XLGuTWfNY6TWsK+Il3B
ElEs+RaLzOL+BnMZB4569u+DmqvZ1LceHp7dlO9sbWU/qUT25K8SLOUJAiWAbSW+jqkWilmj5xHR
JlbJkUDLxsw5SeDxu/7qtYCUAWEFs7/3NtUfHU5QffgLQjykslv78MHD4DnVKIgH/c3Vky9VlIGy
/LhQYLGgE6EbYD9GZHlVrSFYnR49vVozlrFmIB2IlTqbq1APwXMKXgBAQR1TZkM5CmRMZ12TDkEC
RzdD1BihZ9DV/klXnOswMSdtFAq5oHVLTAYklgr4eQWwKQJeNVfFChpFxMWYv7Iw7BEgRCtXv4qi
fmkKmvBq6dKbsagIEcgwftZiFyqAObEZ+YCL96AK77MLo/Fcno2Oexc5Sb6PixmxRRisD3PdICQT
/TX7UvEBj5mnVqXR3XmY+lT1vqIxvy3xBGqwY37Hidx7XNGTy8B7A/GEoH4IqJzCYPShBBzJmpq3
34E+eWIo5W/hloJl8xwfMerhplMgXIP+mfdL3P61E+C5JS/2hJigipBf/5pVSFclCOltoChBWsCF
kNyl67ROh4XCEcCFVWOi7pfmg8MkibXvl+C+xO5PY44PaPYSe+v5u9Wil7eA2h7U4CEo4th3FuNf
wcDxNi/C9ygsZ9r+zHxZE9Gwas8JgDPlrgeMi1DmPgK60ygC66d+Lo5eHDBI1Qcf1pwDGDb7Ccl4
kKl2o1q+OS8fZaCRWkMU1tchoH6VsRhlLio+yebdR6THRn1+ip3pVa0nEpoEARALKR/K64zUlc07
hKNM8BkWIkEU+dBLvQ1z3Z/yAOEg4KrkD7HSObc0Ko4uBKXo0fD8QPsYndBQCKXvz3SUOiE43zDb
T9EemXO9qtaqErzlqAiuwir8Z2cYL2Ocoa2nHVabdPTS2KKv6o27vkmvcazEaDClV3dELJj3tirv
ppsDWIu6dB/mNrwXVEauilk8U0I+9HODJHFfbK1+PJq5cTVpi2ygZTpo9XRVGVS7Uk7V/Y5XWY/2
vEU2mHAwFumisrnVnS3R/Bg+MRa4HJdZm8+NRUlPQyBlw7x+xSxFwEYvzAu0aMXNE5q8aGGDSZ9D
2/ciZzyjn1OcdMYiNzQ+QoosdX1S0YhjYATZkNnRtG0eDt467utPJa6+6UNweXXnJTYHSigphtvw
yh/Y8wiAtFkP0d4Ygr8zAyAbNXbSbqUZlv4JoXH5h0ettoMxEJaOTd7uhqYIT3NOE4n5RzPaFgD1
d3rk0t11bOPqlYl6iNmPQ2A7xpaLakqVO9lP2Rg/KR1WBDgmbTcNRSIhq7cR8sjty6QsxqHz2n3d
mcfA8fYqVd0yz65zQWAFFOiooqqW0arZGn3frakvfVUwV9YAB234gNUEZ2NNScuhowhM+yS96xa4
WtdsLMqy7nYy5n4DIIXJKWfgHluYjaTwzqlBLzqh7dClKqEbEA1/CsbkWQdSu621/DlLB2DIRbF3
VQbGsvCjrFuUM9L0KU/xz0GPvU/12di13LrGyt+HqoW7EXNvum2xNgMS/4pZ29ydb/3gUOkBgB3V
QHoXixDZ6m+zltxsxbRWCTXNtAwoNJP6B9FwziL7X8xEJdTSa5OofJ6cpwVdJLerL/bA5F8ISARY
pkUhsOyvlFASGvR1YTBj2DA3CO4LPB/Fow39+cc6tl+TsLtZ8bCxWsyVPp4ppRJqUKtk7tsVvbXK
2ialyzVN1Ys9a2Cs5+mST7BuFQF+lebpQZ6koSHiDMHVBF7PYVk3Y/xamvD3V8l0l0nbUKdvNlp7
FusPFB3ggLCe6lQqa8erP3tGAXQd2ECZP+gxquRDooJIDsNbZ7e3NM12i2emflhS1DNil/G1oEp9
U1D3hXdologBdf1EyfWBSQjk2LJbYpv/rMGTMTGVznaR3XR1DDaQRtuAzRLo8RyFmHqExL/UAev3
V4bwtj19rIoUkWJKyFyt9Q48/qqPJRPNefQWJy4M1xETvtRh9sS/l9R16o2B9FkwZSiqzcjDmcyo
NI+zm99LLT62ifOkWp7CD3j08PXyS1Hhy2v1fAt5BipthUGiS0tH04ItzmprORWoSoq0QAoG4Fb6
aN/zWHuHoMXZOJmDT4cxfdsZID6YvkL12UtRejDyf/Dt3HW13sXNoDLmZ1OUV+w1YtXvcaG9D6r9
lbngKWHF+dvSYKjGdtvmy3tdKQ9dqr0ZDVVNt+gQA62Bx/akVKVzzcaOEhQoTY/SGAoiDP2i3mXQ
GTcUbuisfQ1ph0sKwBLk9jmxOx/+jjc9mXzbyN4WpaCJp4RPwTCfnHoIJaGnKWBP5CM1TWqjM65z
MJ1prb7iOL5qJws36pwy3WQN38C0t8GItuSovIxorUDBX6yHyKiZq60jQlYgt/Fiw/g6njWDGWw7
6B61SPtUl/pimOklaFA7HirUYhdqDEPrPjoIrw3KhE40aqOsfIsQ0YLiVgYMWrNi5KGc92QyFppy
jAHZqYo6/GR+GGW7t+JuDaJRW5l5+pxW9NFhkUQ6YhL8YOJFfk+a0MfFpx1oqEsz/2Hk7W2wCCPM
DGLipkI9ag6epjmmeFC2KD4pyMaYyJqogCjmFqyo4mnUqMNH3Q1ujj6/4qyf69Q5FR3JrWktD5aK
OkbdJC90sMI16ywzRyxAzpUnzCmmnCKLhxgI7CGasfitRg2aGc5MTR7dqDtaEiCmoccEb1dSqGjt
J73wjq6zfIJtT9fV1KJAUpGGDEiZuFF2VzEwTZRtwcNeJmjeatf9nkRqOh6mfagpB3Ax7Rkx10NX
TamvKeFL342vc6nlfgI7DhCwkYOpmqt6SI70YOHIUPYADWIapcbGmcGVO1MFPAQ5nCL1SZDWGTNG
KyZGz5Pl3Ou8ALewjCM6RtTAI8y4OpOW6D0a1/qhATyuDNV7P1b+2JGo9Ax0N8NCgwuNwsV2fuqR
CFRTmTHSuvgxr6tzrBoULgvlUhrModfqzdXoqqB7Oa6cOVnWll5vrMR5zalcDl19qMfgAcqBmOlF
IrmBb1IK7TGlVWSiWMLUToUG7IDeDvMxoYuVa4xHnS/yGWxlr53Any1gfdHgvDCPvfOKad70KpMJ
zGAxAZw/glA5V3bzit3YMzYCv6d+MykfOxqFIy055pOO6kzakLqVxwA+BvghaE2o1aZktihK22th
eV+FM315NeSlOZcUgNl1Sd2XJkoolFALyOxdVTkA/wqmUNwXpdTXS1c/KglDb0oDZyDjHIUGwEox
9uj1PmYDU+JWQsxaRavW1E6KVUKpDFWq5z1GM+UdsecFMzitBKRyRx1O9pwR+tmz+uam8086u49R
NR6bULtZerWrSVDDxnrViuiQusNjmY3nYJme0YE4pKl3Nr2B4z2O5SZYmkuM+GFHt3xjFg79RTRO
XDs5cDC/cyv1i2S8No5+VLLhqQZfBNfNph51wi9C4G0yO4i3BAUdGRSsVfeImvQX9Yp173B2BzWk
tY1lIXKHGYwJXEVAQ4BkgPml4OtBpG5AlR1ofn7LhujAF10dQXtmnBknnjJA4+OHa7QPljFsufFn
T0fFNAIAsigqnYTOt7QamEZ4ohtLDE9PJjYcQEXug8HUJKE0DQvtZETpFej2DiLc60B1W9Wqb6ef
LpDhH6cCNZ84Vd47zUEFJIM3AOTCMgTHdkQ+cHQoEXkH+cehdxAocqJdRdGCibPtYoVbBzB9E8Kr
GjLcUFZsnXGUQ6clzq2O5u28RJfc1T80xinmdn6WxcrpBkOAn6/ryAYzVUwHY8zPpjn5WUpZg5ql
3gUH8OgRc1ben2YGs08dBXmjDeNnMKRDZeRQKV60o06Y4dTWkaLAC6V8LJIGYjPaqxXSv6n1PFn6
YwJglikdBuzo/A5S0ackiOL5i5HlWyFA6pDPlAHzAms6AHSgFtuk/TZqEb+kHZPLZDvFBosQBIJF
X+9eHXSnYh3vW6ONtGiMG5JIdlMHDhCsHZDufUapmXxkL57FVdtNEIAjUkeqM9gOviNL0w+n1g86
kbqD69dhqUP58IkBh4Fce/qJHe84OHa7nYZl3zOKOTWIJNjpEV6+R4QTVt5QyjQ+tQQtv0IwwZQd
1dNmPBA+I4Zqo/DGuatbZpYLbUeGu5Hv1RBiNazoNJGdMRE5HN2OgQw7Xhu9savtOkRgmzksL97r
ffTU1ZDvBjp9VeT+qkSG6LO+8U2u+qpIBkA63hb6PcpPKg0EWBSGQNm0AnyNcvJNt7OZvC42U4Gm
HjuCvNveYb4EqYvnoi+RmutexILUXLDeoJnLKtdzeHbahWHhdDO5yc6icLdk8dNMhdIggbJt48Na
WDV1LCAQ7FaBOuwakkTNrdbCt9dWAG4oySJ46ptk5xlC8nJM5LaMA9GW3u+8JuDuqjRJ6OHqSJ1B
hoSnDcdzW7lMSxWE1w4lEp0vbMHLpoSqqzqw7pU9H+aue4XswjIZ7xU71xnL1caEykM4jfRCswNE
OOeljF7jDnacJHtxCX9dQIEQWK0nJ6aE07zXNS7HnQOwHZbBiAkEEhSrKU4ZzFYyNjzBm8CuIdSO
cFcCQ6JbNTSsRgTITPbfggOEAdPhZ2rQYGS5rmYMRy2O8IV2kC/L4vWLn0XLA3nFMTIL+9hbJqgY
PAVX+dUgDx+q7KWSAv0MnpXsJOrVtwpMUUyRXXVo/vZK/kAG+5YtrA9meSx5Ecv6q+TaSu2bU2YF
KjYs2cV4TLoP9yZUQgCILAOA6KRuKMaAGlcYnY7MF4adB2hbEHLK7W0PS8TCDAK7o/rM/6zFJCyY
LIe582RoLnWp7Blkh7WCbWLIAk0yGCngcbCYAbLZIks7h5zAVjdOtWWTwPPAhui4Wi20AfN47lhJ
tSWqWl5CL7oPzEiOWXm26D+h2daSDQbwrbjJR6E265Ch1e6H283Igu42PrNwESRY4AWhtoHM6kiL
GoUfUh3AB1TDu4lg27a2baQdXKP/mNz4lDBzK7wR7nK3QaB05t/Ano/OmH0ZHW3MebaPk9m9oWB2
BNuHOlllv4iZLKeO4RMNbMp01tNxQ9YMPwdIzto6JYRAalxvxI1M1XvZa3+mIFjZI4TdDlDNpnd8
g8MaRU/qpB8tsiMXawLo5NaRxfRSCESWOGyOnRXsekDTZhM/jXZ+S0F+2zlAG4APGFjeu8wgj7CN
24TIY1n2F/hod6P95mEdq54WFgGsbF0eTJfOg0FioucyH5skWLUKgcRQHaWM2JJpyZ9kPU+OHu/j
TL91sU2/4Wp0P2Wpb+LK21Ze7EfAsxeUn4qYBzfKg6a/SxjBRLvErUxxVy9TrJ6hcloTUNNW+IwZ
LjHsyzA/dGBJ2bOWZXHGwZetKZORBnC/6fvmjxhQxvI3Yfsh5lP+OYVLrIUra8RBiSNP+3ushn+M
ufkXdm+0Boic1ymVNU3mTgnwqGjTTtJ12KJG89RrFSHR9NRl8SdK2SC+3CcjSp7iPN/LSqcuYF/K
rTWTykyFAOQZfF4iIbRiMO0yARANS8rp2I1mAI3LhQeBirBwAlYGEVu6IUgy37EttLRT4COd/RYF
J+zKVXzbpKJ/hxutrfqlaox3w2W4ArYctZ59SCg2eQuCLAw3CD3vF1TETQXgzqWbspPZG/tgqvYm
HeYQCFjQ5/ehaW8LFziZhy0UXacZZ96QXYVx+eQhBAxsCB60fDsl5tFeXkbtk+remj88swOxnvtZ
Ne9pdbRsix6CRigPhR68eu7AvJM3rT0EqDUdsUom8k92yGxDtuzp3x5ndSDFocLsEBtOc3SE4fbs
lnmxkpRUa7yj6fUDDUlI86EwazUAG1KYTzGH4VtaA48vm93S5TSsIFAJUl+ufREbF4PRQ9n9yoGu
aH7IFqSoXSJuxoQVwIdpEWyJtA7oKuDkmo2NJ5LNNrWZQscPcuorXdBB1imj/JHxLwZZdASZREjt
a1rkhn0nc3LV4gkDPviGee9MB4QoepWg+ULihXpB/zi6sy74EBxtsJsgrpAukJdeBxoMYHn24g5b
nnGWwXoaApy92IUwaGifNcxfzKHlLJp8edBG96DnjYE/wMW7NrhQY3KJvWknjxoFo898oJwTaGVI
IhnsQrjCz+D552x7nUcyVVM0w3yyTQa/YsT3emmg0lZ2YmY9Pjwj5lui6JLBvCdr01PQ4/XQ6fuR
fROnWzjzo6a5YOasrbyyl/PasK+x8RIleRSnIqIxKCuA6Ycrnp5/ke3jj9RN92Nw1wSswUurMB70
5t+hl1m97HlgD+0FrdFegVmNnoLOYLCJZqI1rvOE0WN9LxszZg2vcmm5WcRDcLyga+kdhiTYSPlR
3HiPMa+9DyhE/1bNvMa5HGvk2t0aSTKY0T3nt03DEBTGrlpi9HqntUsGlnQPEuQFADMJ0Ss6HNn4
nQG7C/91A8li/tZh3SpCf7niQFkm7VPysRZ9woWbl2MyGiOkGD+u7Mp8ANsVmfQiohB0b7WBhp8A
ih9n/SMKgVOf+Z4XXSEoBrMDUE8wRRwPDqDEb9FokgF8mRNgCT5Q8eptzwqVi7GWk2Ja54henoQ4
LfC+gqp2YKWwlMTr3+irBthTUoJg9Gd5s93PksompUpG3c0Njo1XdxeZdJbhg/egJGNnzxXqRZT1
tPk2FBAPct/d1NybVrXJvJ+ecqNu3XsXyYXyN5YycZ6D+42HK/h0ywh8k2LoL1lSOd+1NNnk8I7p
RGMjkevcfFGD2hpJuIFDdjsa9Heq9KRkTPe3Iaq6UlBEO6rrLrLcBqV1vq7tSYwGbzfMR86xYbo7
I6PnbnU7hYsCReROAnwJYTVvOLQY08QZsP6x3K9VR7/Ni8jhOKHgHXA5SzX8FWlpOaCIH4snlxPe
TzPwhABUFfKUiRQZf7JBeVjkXio2pT6YEakIjUSVaqcA1u92/GaEj2cxvTTeNcGc0LSFQqaanxQl
+ZSAs3GZ2C2LY2xSc1Box4QGWsIeVAvxpoHzSQVJq+I+OJYhwxoQU6wx1QUUf2ExQMagn8Qy5f2d
3S5IvEk0/WqJfPEbEj0viwUor3vtRgTISaVlVwtnT8+zy5Bldl6qCVaoXGXeB5HMmIp9wyi3squb
8O4yo4lS8UGbA+H/wk7l+fDHtLud5X5KrpKL98xUXLaCWixtY7o2kjNUdt6sOxwgAjuADexLSdLn
MFAbwUozVrkMDfxaD4Nu/6gzlOVUe8Y8nzIyEnnqjpjAdQjF62VfE0pYSs/KeHsyS1RM8zd0bHW7
ObeoK7u14UdFdZJfkx2zocJQoy9w8Q8uUUWWkiCzLra57OidhtALiZHNCJkaoILyG1LiKUJvqxXO
VkypdXbHdq1Ho28RUYu/IO290m3tMaoFIw8zI8K/FtudHvB2cisDkH4eYXFS238bWrbiCKx0PvfB
Vg4WZqCwf5i1XCcwMLuSPlrzPXbhMCByMLz8Qfa8N8t1ReheQCyomfcY6jBJJ0uZCGXY7xZ5Tb9W
6GvKiYRwZ9WO6Td8RaivhwBR80NbTrtIh2oC88noVsxVyZlZFROpQpgtZ0y+p5kOOKfUdvw+P2Lj
WxZiqbRNyDREab8YhLMxMrrQLAE0RoyFpHS5T8TyYqphMSy15GAD6hErwskL2VS62lr4igtbWezD
YH9FFGB4tN/vI0apiLvEci5E7gzbrnvtk7AphOCGVsKK46RbjH5BPFSQop1lUbLo99tZBwYffQkx
iwAEdW/ePBi3xF3I13Phy/5bAuyc8WjaAr/HB+bujbzwRAPOrvuNR5HL7K8SMoTlK6OqBLbXigRe
fJ8SMr4gq49Fl10lrJfEtEvLHcYFn8RfcKB0alJElAAFB3zK/7s/scQKg9QZVAC8OKze65hJGVsf
t3AKixXUx78NJzjVHoPMe5CQjs+THHYgrixBKuGpeKgSWPIMhlZcgfhZeWy5LfhVfLgcKSQtd7ia
gpGMNFV3FVdK194GzCK2WxyrHE8uhrEwdITVgakGSNK4VoG4yMV04SwUqznz91MO/I/bEbQwm1Qw
qQB8o/rrEWTl6Ze4GOyNJPktmAG5WVFJz0p7hMT+ZaFzLz6NMy3OVoIiiYSpxPhm9C7fJGeD3V2I
JhxCTR4PEpM1lschL5IYmRiGYycxCieK19PsaAOmg3eVcoBOeiJfErLHIxmVw3VhzVxz3tqqeWGw
/W2Adzca+kNbK4cJugnN+UP26Kw4QuQlMfD/RfOndLkiEvkcjIxMA68BzIcU+UBLOQLR9RXWGdCS
xS9p3Lc60XjKkCrnCecyivf01HXDcrU6qNaw+6Hm6K29Wn1xrP7ksW6RrfoxztuCPpCpMWbmGWRY
Cvbdg6UT1Woj+s0jyKnpwo++w/p7hN3wDBhAp1V/GoD6Gl+Gw5eQ72i0PmeidtcetgCVsJfDg8B2
NQ9N40H15bJkHPlEz96MEJwHyzsJJiu9Q5N669US6GmunCQqNMLXZYgvYRvi8qe91TjHxGD4m42V
GyjhjBPgEIAEeDWMU8Qc5NNA2+yDjis3iwciatq0hDfdU1nZJ7kgXNGi7n+zB0luNAX4VF37GCOj
T3cdlsohROJYGHG0lye1iGhHeqFBYK4HSuAUjBifpFtq/QBPlARITEKc/xQ6KH3d2U3seimQ0Hze
YhNgkJRb3cbJzjHKjbtYTxwiubMcKcZQdjBNXCTRMLudat2bBiANXS81YhYnDhdGxaBds9T6NJTV
mtHp7QQmp+FeQwdKx4JYuCj0hwh86Og0+7I2zvAHgVZowR4UM1ew2Yujza0Yrr5kNytQMFMdjltK
W60xrVVHujhMkOFfXMt+bHEEYeA8UNMRaFq17ofuXKbZrW7jB4npbM899aoBCZJ9raCvHb3qfdKb
x2ZWKK3GD2Q97xH3wW21k10rLzYQN0mAZRUco/sMgnLXJkR+9ZxeFcBVRvXtdc5bVzEnb4/1J7Vm
Zz1oKf15u7H8qNLCTQGTTNPg0k27BeTYP1hpdgLwuNLGkZqkcS7G9szhPRbQoGqmek+ojqMXcHbS
+IgzXND9WvWUqeUMSCvSo+ItB1aHlkfyNJPiW5bEb2lfk/wpZ6iyYI1T9kw6H9Uy/E3fJfCdSVQl
0ufOxGS5YaRSQoK4mwG4jePM1yh2b4Vp/eln77lsmGanuwVR3GsKsFny9nZeDn3pfbcZPs2c4TUN
En1lDwiu6y6j4UGhMmlD7bFwi3ugLt8GsaNexBuVNFFcIgMRB22wjhIPJNTUED6+KhwYi5CUIbYH
uGL4pIlckPLVUoO4YPINE0dfxyfXOSrwysgDd9H8T8v0Z97gPZtVIKFN9tRp3hEmA/M32JQlgFSB
I3vXvHiHJgEFk9oivpm3zszV4NIUNDElgOlpWLs5NDITKuwq3oVpMeiU+F6cC9gx8G7sgkQRYJ+h
otqMmHxAzSjmFDvcSg4crKdeMRkuiHB4HRk2EMRt9EeX0CAFfD9Is+BZme/O//mpVvOeSvoJXGnw
epIdQqEjkwFufCMCKMmT+U7xRxJD8RxS9hOvDAHCDtgbD0hbT7IjLUrJLvajJK8VAjv9nU8B1UPR
guQWrKF8CA/hKDTxVJqQ/X1kioYCJsFcReUufWwpUfAVRfKjwJCoFAUF4XbDh4rhl+CKTyxtBkm4
6SkpCAaaEPh34EQeDpumOOGmL8UZMbNLW7Kgri4uk3fw6uJMQUuKFL/hNMaRiYmLvsBLDpYxYD0F
nzfQto6YIaSngkyZrDSvKM0GQNEfQKHWZOQjNjuApKMKA8jT2nVXB98iSKOMgEJ2MO2n/FwZv5Qd
elBwXo9n2S0pweLiveWPxDD4l6Bt3lh3Pl9eSLaajKRKfkB4yyoDCMzkZOAmy2lcC8CBBY+DU7ek
uPfpWdyGbIX8ML8tm8cRUUP6mxAwCBcVCWqlgXP4ybyrRnpS1fOGHH4jC88PxGTNI83nXsZFCEk1
7ZkVwm5LTaIr75ychm+XuIbPx1fL/4KqH6gNSsqf9598Cn+pAb52+qOUpTgJ7JIkK5KBIu0m0Hnw
Ctkav8l8PshuwIssK5AdeBUlyI7wZ9CjrCzqTBphuAQgOige/qmOX35bITlvynFopKieblNk1iiz
3rS0OQJStIk0+NsB8lyQxjMtDIpSphF+6PYlJt0igT5oQX9isOiduCkjbhpn9LlofsPE65vqiahB
wBriMKXYUMo9IYszYcGGVWRjAgrpCusqi9m7C7MogaxvC/WGZun/4+nMttvGkmb9RFgL83ArkZKo
ebAk2zdYllWFeZ7x9P8XrD7nplUtiyQI7J07MyIy8rh41Q8jMCEQ4USKK59KN++7awUc7hltPEgT
Ma9o3kUlZzH1qQs817Lcs+Nqh08oK18UXZQ35qx2DUNmJMxbjg8Jt1MJtE5JOg5Y+15yquPm1K84
sWP0ZQky4Zu7dX1hGBCR9cs5ycT3cbnzGbA4FPGlyoiyXB8S0wWNaqNPbittarfl9E6/4UGs9uRH
P8s5OlWhRW+V4GyWEjyfVeExgniVw3pwnrm4IizVkcg6oQ7ifyt/fqBzok8DtQXxUq6TixZAQ7cQ
fyk9iV27ty4HDRYjqOF9uhsHegdDTeDyKfHXJXyLO5APCPisLD+HnPrW40RncYsI8tfwSfUPd0FJ
QZvW92cUDplOvbcvJOTHwIWHQsXsQDMllRoxfIAwb+nuMxc3Nogk8Jslu84CNAeef1mm4aWugPXA
PCQa3skIaabJEf1Yk+j5dyS5dp+8+nSFmhO+wOGT7z4yxo83ql0XsKy8WuK/E6QdjptHnwCX+PZj
A/mbzsb9itIW2zpI4ejgZ7G2xezDHgXjr2YBIiaYVVl7i9XPT32uD58uhafxYBbJAdU0fdD0b0Id
8kAFmUUDoBJsA3uCXariwXfttzXA4GboW1w+NiYkFDt+63+7bjmBtF20Lpna/mnjJVH67oFnbliE
EzZXR8XQW0TX4HXEjZX26jfCbr9hE9FHD3uPoS7CitmMrrP2iyufrJPdvAt7DKb9HMtJ2nn2jo3t
ipER1fApJpPnCVv75wihhSmQSkVsay4FsZDJECuYyneZkgypw0Z1/0C5LbyUdUP79o0gdsXyAXGH
3pHHqV4XNrcRd3jSjgDw5P13Q/5aUNXgk6BjAe3E9Wyd9IJBzAqYPS9UsJiZykfRSLUDIuVqJ2lV
L7bqupI+sNEIzilIGLuPWaxw+ZAF78mw3apYWklX/cj4d46TOyXukTPfdATawP5L41OeRbdm5Xzh
HnQg7wCUN+gpyw4T/R28vUSDPTCiu9LwjO+eaGIlLhvIY5bGJ+lEiii7bXP/lrHu1zMYIU7x2H35
V26ALKjoLlTwiLAREaPAJIizW2kGw1NpzSOQ9xdnAqG1/9CZcwCI1DaOIudcziVY9Gt5L/JNth9z
jK9368fuvjCynkOiPfi592+F1HgdexhG7KRpHE7AGSPvzc0zjGsY1FFk5PDvCVsD5TEGUIgToQ2s
HwickY4/IYw9aCsR/7Eoo7JROQpuokjlGJTAWk9EzilW60kwuQed84v1zrRvYvJyLlPFQPH3E0FB
YEiY0ev6kFfDIYtpweWW8Y//hRtCnb7NBtor5IMFK5CWU0rVv+A47fn/0h2uiBU3stL5L2IMf6vF
Wy/3qvrmviMTRfdBXsKi0PmiIlP3mMwjBZQumi+KRw7GtseyAG0lu5Vcg6avM+IjkIFAwGVxcVQn
i3XCZuVakAWf53n3xNUh+VcMZhMkJ4tCnr8a1lM34x6ev5q0CvRmrLCZNh/aR9kLJfVEcw7MC6Sj
rpyNnrNKgLgoImgoZX6l9Yd/k+qGT44RBPTIQZOKiR00A+MIVXwJ0Aap4NBJZ+wYg0gRUzW8B2zs
rIDfbX8Xmj9BHYkTYuF7ejPWEG9+DvalOrQNqYdF5YozRfzWJDj2cbuVsic754ruqmpx1cf5HNI1
nt/xSm2LMml1N1zccvlH7TfB6Pz9/35wRFn0zW1WeW3HTBVgUXHvualgidwxYRnaLHN5S8+j4wHO
NkcqT4UH3oSaZbCc4759/7cWTOtzAXrjOBLbqZ2mrhTv5RxNWEaKmCZbiXdlz2s7+6xxNx4vCbJc
8bjb2kdHbr+z6Bfd8tVGDf4tH05L0c0/80utcym/fIC/mV5TwBmuhX8gL1pC/6ZrhkdtOn7D76Ps
mUc5NM8RNZtNWY7Z9mVTnB9rUBQH8HIunvbPqPmyKL2VGotGpuolpSRBS0EkuSfcRQwFKGvAIAyM
IN46aIJhZ30DUZBVn8lGWJrtpXL+3aFFgACwCbc+11iPiGuo1lxnoYBfZfpYfdoswSKzrlEYXklb
JcUE70zigtQLDDRBHcoy4eUkZitmxAIgMy89aokpveym4rDYP7hQAUY9pK120W7pbkxrAHzGWZN8
sNGUF7JVlSzy7vwgjSUV7pevGAslwrtlPYSkuzvIipfR9pS9OEh3Ep6Rrixb4isljXC+i+ofHmTi
2XhI+a+M44bzyo4KpuAS+qI0jCYfxKjS+Jop01Iru+aCdHRqyyPGYZm3YfAQMgNDmOsaMqWDlytB
Ttov/aqCGVSZl8PMWcDrYzrcTv6Zo+KtpMnhruTIk5Wwm/cpOhs9ZkQPfDFaMA6MuLtYuBm6HlDw
jVCCfhPBCSCN1l/ywUMdMCtE/kd4q0DXtdTYmSwaVvDKwAQEVJeKwpX1D5Pur5TEEfr24cWnj0Do
GBruKy6YbprLdkouJ8B/3pj7yqriMsX6TnZJ1/p3QSK9M3vD/y4L72CtTxthgD0FzsWHKZhrRyqS
g7jNPd3Tea/Tg624QDTq3tF7XeQ0ecCZlKyy6BO6XHOKJxjRgFxGLChbFEtiNEP81/1IQPSK/pQl
2B/QCnVOo7szJuZ6jNWm8ClIiAWtK7WroNsTZDYosvRV87X4l/8SfMg5UZW4Jk4fALeK+6MHg18V
zKviNKY4J+zalotSm+qg/rBs4XTTuW5jzbvYb9jYvpC8eeBQgAxaulpNgmB4BPsE0NP7Rwad3JT0
Y3mgwxX0bkprKzFfIpJitA/7Cg8K89v7f3T+dY88esJIXP2JAkfoJcEGv2LgKP/mzE8KNQcS0tJX
4jFxeAqIVxg3RyyFOEW4LTbJEC8+H1dIRc7rgv3RAWbXQfaazNhjUL+wZvihshRu9LjyTAj87lT/
UpIAfqSvR30mEh2hQeXvuKyRIu1YkYJKsM+Uh5DtX/iIzuLGvNa35L5t6YfRLngsYi4CE6ZjzytT
+I/ytKYf2lQsJOkqS3ZEDdbEFkrBybULYPOkditGWEJAvoapG3lLFT8clOmYABvcJRGeHdWGjnQO
UkaeMAvsjBeZefVIbdxmbIk9oD2kfz6zWbScCXtWIdYs052gJTaVeHh2h4HskwZavMYuEprHsHMr
dkidnWZc8GN+EAN0o7gNsFzKrFQpswsB5ncmi1M79JwZ+iDV6Ka/CRTW/+VZsvY5avV9CNvan6SO
Okr+f377H+etvbOsZLWVkBcS2p7UVWV1UP4NQPa1990dsXoG10Z4qqEwc0ykguYf0HM+R3sThjuM
b4nXop9VjulVqwnOi8pAGBh/RxSE3SYhCLlscgFgzY38j6ysZITCNL3pnNEnsI7E6mv/YuoCyNgR
0OUpPB4wPL1Ju0cVSjo9/5cdnVNPMrsOiposgVVz1qOwJthevhgCQjdR/0xsF90rV6xcidCqwFQS
WOohOZP83Gzi10rlLAA+K91r3kF0Aw+rzLprgogPCqxVKHmVb/s3wfSzZyID5J1WPs/G2WydlSpN
ON2VFZGy6KONwLvhwGBiBhJnCZ/2tkUqVgFIok1J8DGY/ehkuMbJX/OrDBu+OK4RwgyY6vXeVZA9
SMLBJ3Dq0h1An930h20qcR0/mE1+xXCm2KQDabrel/oZIciTXTTPdmBRvxkPAdLRIoigXazyNemx
vWS972V7UVvophBVt+b+njbz3xSryXy24by84Ze7UchHe8KUCuO5dPunfs3R4sfXMf7X5xRpQASX
A2K1U/taTZwNMQECMfsDkuw3kfK6/Wnl3GVhTFNqdlUMyV+gcXxQEeoPfXcFglQdxiV78tPgtu67
p23ubxiA8NC1/kM/9FeSSJVDTGW9Jh9QmB9JOryKIB/r9W6Z6Izl85fA+RAXMZa4UsXDj6CM/qgC
YQ7XHVOv7sJou0/kCIBzSt8TBWJPGuXJoWVzGk/NWD3mvX3PYn/DCJg5VHPC3naIY5HxJ8f86yKf
zJc5TsX1XQf9eLOO6NkyLBILjjLPTMmdU+CHcErgwOziVnXhOEd/OP2p3qujQBcXrr8GOxNXEJY7
bF9pHREvMQEHNyrmsBT9dCcNRNx17wVpQ+pmiKYpgjOju46shKqRTRL5IV05XfPCBIAbx47uOBel
onV8g9wEZCnsEVElXutdRqxS293valQ/0fTJJKQ3bNqPxkI/G/dZx3Ca0WY4u/f00zyfxbIdDMbu
2v8q9qVOiHIHTwQ0bMPoncyiOXmYp/dlxHzB9rQs+d0aTPc+wo+LDptcIJDbch/eJ8u76IZvKShn
isczrYL4YUAFMMlHSqiZlbvPDqTd7H8qx6V3Xcrma4pX+px/Yx37tbnMOkkcJijWLxDcHzhwPrUJ
vqUl59cw2E/Z4qPjLG8NmMQqXZnGEFq3KRpgZTYjATNF2+KDO+T7LiqORhj8CzjHBfeKW7VkuBj4
3zQm5tfp3tCJ2pzOqt+FnMf1MJli/A3hx+cuWDRy7mFPBQJgl+/jn8EwKYLM4Uc9VukBhPJDhKhb
4AVPHtnSkjl06zlGe+geI2//8sibVFkW+3p1PrbJ4oI8OIJkqMYQl0ly8jpSgEpgP7v/dEDY5d6O
zCFaNfftM4rdI92np3UvEQXMH3OGGzZYrLkal8IaOQytKDxW62uBnmGzfwTDc08QZZUoNkqDkvnN
NeeIYjBBTknRVI734kBD+hoEqUh4n7ocmi25IhQnRZhwWaH1XFoGpeVANHCy2hTpzO650M8SoFm8
F1F8JGsm1kpNJfyQkszJ51flZgSxsvjSwaiyzfM/4qy9HlASKVZaTfLcZMVP0oewYuC6eTUOy6UL
AZNzMUn9Z9QidJY3MioOcN6L65cuBvaZ/E/MMJfHqzlagqK7F7xCYFdysMErsBe3KfuX91HWmfbD
SaEazVQ6pD8I4X3S3BBZOUgQjGC0oENayHEDNGXa45dSv4hhPbRAYr5DF1HgijKixicewcY99pim
BGBiW/Si7wprwZkCoKICgiOWGoPigd9yrTzxrf7Tm/ca+gSOwN2Sm4Y/w2oa21UP7xbKZJ97qvNO
YhhcBqeTahW+fcaGW8kKdB7Gyq+5oWRH54fUvpYZaWb1gR60r2mBtPFaiONbc4oehSR5Eb4DTCmF
reATuuUHff4GljeC2Nl5PD5FKamOzhN4ml9WsZxciPqqQGY9vcxy4bQecuSqNXwzT6Hg7BcoxlnJ
u9okRpx0pGjYMyojIS0sT3O0/qXL8MLkX8eseWU9AqFuWr1TzWTD8t4LMXOB/PLgTx16s2pANfHV
xjVPNMDWVXW1LhDEfsGhSd09XI7qS+h1nAt6oqOUWCWmTbQVPa9VdTuZX1YXXiTYIwui74AaaJ/8
GKG8WRlCkZQGxmmKqoQ25vhRCaIrp68S0gX4Pngv6p8CkkRMi1uxgBqIJahLkvAHRVPJ0+RbsxIr
/1sLCmEf669tX1EfmT76dvI8ShGtGN0dcMRz9jLgcoSvthWDqPxRSgsq0yPCIzty2/SuX3+LU6EY
uJE8VacprxZ/xVXxljpVQtb3Rgcr2UYfFiduP58q8EkQqrbijjLEA4Pm0ZKUiSXjMsEOpoB8iQCv
vW7zfVh91Cpt9v7flgrJdHR0o3LuM9zdgKUn4PyF1JbKGN4LTS+6aHDuyXnOggn71n95C+Yq5bXJ
aJwvRAtHv2iPInDkksQ/jrTB7fjVmkjbkLzUTzZAWYRTJYWIaglwpoEsrqV/WOU9uLaiGoUbV1Xa
53CiChZPKp0WLB0JCco4Piqrp4gwm+aYBO+g+iGnHuU4zygmnNEqBvYpFoXnxF4cxvYBTEY8vrBw
3NnvbJt+oQxlFlw3vxqtbwpvlboIZnUtlOha+sCtzoZjIZA/f42LxmXu7VeCGBiVcBFgCwZUqxg0
UsDmrEHxCi6kAE+LZ6bnL2mOLl+BnkXNFdEeyAa/dcwfHagFGwCph7IobWjWuh7kWXiF+1B33qUi
DXnDGvwy6BFntq/apcSszl1eSfu5YO4G6lfqOuEdOJ4IX5PIJnDDW+Zyp7jLSB+tRWTGdHeYl/62
n6XR2UuDcVm93qczdp0oEAYO9R7RIRmzvVo3C8HODAv4CuQNG95lefW/b6eKZPEQ+vufXPaCMLj1
/tkH64onyNfM2cj84DJ5MgNrqi8X0FK27Xgwfdw1jOVBtJKFLGOq5ktlal5a/TbL9jA41kk4z0hf
N1N0wrN8KUY+QrNG8sPDU7JnOgWuvYjC1tcqwhqlCtDd0Gm0BMVpgrPd+/5Nb607u0TT49gBC07p
eNdZ5q8+CJ8Sm96NEUuoCW8lUR0R8OtSwjlNgfnde+hEB3AUcWQDJlvr9m0WHQNA+zq7qnbv7+YW
22FpmocMnd7YL69JaFIpuHhKBh10r53g/d4PzIPJat6vSJihOsAh21jE9sy1qp+idvtZV5DjbqAT
hXTbrUNMneaTQJymmXEeGtg7zss0JPiM4ajGxFSE4w92MH0I8m3jCJgj6eLrBLW0ZQOwxovzay9c
4Ee0ofiJbr+wTnmZgv3bNZofze7jDWoaN4rAM2MUhPig57lyYjoJaytPgCdTrOGwp4/85t5uMYLv
4qfZL78t174vMAYpt/2wOMNf3D9wT9kLBFgEJva+ez1nDPSesE5hMPWv1i1IPHOPHgy7uqiYcI5q
TBWk8BIzwNl+fHHm7RpTIeaLqtJt0UukwavdfXneqSIa4abZNH+J2jMMNT+EaZ8VRMIAzekprO8I
cDoNwS2uEsicnrxCuiNaqhQJiVkiOyTkU1BUAIlR5xKeTXGNAn6HpT3VRgl5DLu8vWAMwtCAgGP4
K0ZTQDm+sXD0BkQtXYZqaMGJMN0sb21r5UhCaluah3cj+n8aZGFTjJPGa1P0o4BnBmlSxBCF0GPq
figWcyFc5EKF12T27TlDKn4rq5McmJ3N/eKLn2NvcKWnxmUQHyWy2XDNE3ze1v4ZgisaXKKcnlnx
zUk7iF25pt0vRa72FCmkJchdc5TJ82tOWwhH3wIa4do4Q+036NqUSzA3gszn12qwA8FQUMv11Qd6
kjeupUP/TljjYjZeJ45DpbWBZCxjzEckGob0QrdkN6Zbsgo6MWGycMv71nk+/YTsj/FN02P021ud
u8Na3Aqn05tFA+0u64EDBgs1ADm+qZgK7hDhbUOl6WbodJj7hr6QXzqDi/jwJ99SMIXU7qmd0jSJ
bmnO7hBxPzgx2hlHqErcrQxebq1316b5lMhEpyKQWf/MbIdHCniSCrUFcKEr53Y5jdcKw3wsU4aO
Y0gWCbzrt3Qrd5CSNj4sc8AAUg4Em1a2LahvSE5ZPQs6LH2qB1a1WS2dN8MVrm+3PZl2PBQfI4F7
xeCMAZlHu/8uPbSuYzL+m0x8rJYCJ4XSYuU+PqgETkR4E825LbsGxsq4l3onAmyeJozpphUY+x44
sDv1n3MJPB2Qq6zN2yO3P4/wsalQ1VEtJWi5XYbRkQbE6ovK0R55QA8h9YuR4CseBxkuwn7JnIro
pqJKR8eDT0JhnEYU2jRREaPha8Tq1OF4IwkHlcphAFyltMmYT9nazvdI+aG2TH0RdYrOyXgThP5J
uoK8g38wjDfVCC41qljPtW0PSl9I6US7CASkyud6riXMUGTC5OhSH2Zm8S9vqr+bvURnXtPCPP32
xoBek/TomDSdN0wGAtcjseioGeIyPEmf0Pl/OMk4hXQlIpQCUm+mD14C1nCLjBFnIJpWmKaJmHdY
lk93w6JkKG9SVaaEO4alXWcjt5AvGjmAOaFRYAoMjoCouNroPe7dx339WHCRUXbnUsavSOLY8ybD
BhmbfAEGfBSFhK35hSqJ0t+OYslVogiBI47AizUIidhktEphPHVv9J32GokiX0y0b3ZToL/lBimj
UM2DF5txLZAPJpMlLhrKK72/kDn6HBa1eHzGfl3GFDURqZmP9GNCMQPC7ZGS8oP/pxhDPGyA8PN5
Ovkp3QnQNZQswgVl+yEhVF9wNpLypEH9VlQt8vIuvwk4qZZov4tmpHdo96rafzaD4Sc/9a6RN6Jy
AiYKwoNX/LZjl9aBL+rjizz4HlgfUUSkyNP8NsbAnrHGlGU5HTVgas9i9TG6XKkFR6qMjZG5fQV/
nN3xsBQrEEhSrj5b+DwVaCEJMucUTMpVdveWv3CRlwUt3EYaoqCnxQdpLHIMwukZRN+euLlN8+mu
608xjQVYMct2Ks/UzkxDbYD7OEjwQx4bx8GjxxAgjm+1gOAsjCL1gEnDnTgBkaCOJu1sxQVsbmiP
zIXD5njCUIAk9Zu9fovHBM4JXFjZFWExeZ/NQB92fempxALV87DtK5hLQrsZOc/dFjQPC/y7P+M3
R3n2v82HEF/utZmFG7q33C70qln4Mo3fItjL8Yl/s0nf6oGJkF2GhCoYdAzyQFlCbf/shXgT6j5I
k5ZBks7zjNkjon58V9tbHwjESLuM2w8i9j/NnjpDvDDEitK/qVnMObUo0blKWxFmLTtSMCqfQk87
LlTv8purcdUn3mc043cMFZLuSOBqsn9x0oMA6UgNpuR6ZH4jIgSbsqmI+OZACSgEdC8GR4avV4xv
/yNJsziqgp2Dl2yW/ZOPuGclZ5GLqKm8Ka9VLNRV+iThFLkmzAM8AsByD+RJbO0YtsdE8t/BfrWk
5QcJf62xBajV6RZ5tWAz1EykIFW6yYNRnjL4CkkSmRVy7JCXTB712XoQisNC4Nv2TNJKcfNRmSnw
TKehvgPHF8kF97RuaDRhoxLd4IA8RvEl8R2/n9Qj7X9oDZ2jXlUD72H2/WFxo3UCx3Tp5MF7P+I1
hGk6ChjxwzPbIYDEZVw0z9e84jUq1loKQTAgh3cxWueax+wVxb3fcwyviKXoHMBzVCepDjrS+Hw6
rbX1wayzSxNgMRUcQT9m8KrzYIYr1sljmegeNWKxeUJQBNH9R8cT2ItTnmScI92yh2i9mv6ipVk4
AQcLy+6JJN7zbuk8v0cY9bwOjOAoaOBgAGru+nex/VVsv2VxKKG3Dgkb07QhqM3jYjlEu5c+8d4H
v6HQAORnjdk9ml9FMMEr2wj8MsoUmxYHD43R1m4CQ/E1DAiEegmbmSfLqkTU/KhEY62dJ7ixccV6
0H+vQVfqLaUkACEg6HNLxnU7apNIHSfriM5LgdrkucKGJ7WL6+GWx3+FP8drTprHJygASM7J89F9
NbDSDBlbEdB3HDTdHY9bOkNd6EKHYbWPTyEdrS6nFJHsZA/GRz/PX1kW3uldfAqPDlmxlpG/OTcV
6YeWhb7kuNgnY2RKFX6lOsHqYcV+DYdTYrZuYV37L8O4P+4UMXJSSUz7HtXNo95nXIeDfq/AoPgv
oEsHH6BYusxP8eq9cmSDJxhn88aQVHKAtkLypE4PZb/wFOt5krzuw16Pjy0wZIdjQLbc46YNlkMy
YuMSykkjf+eJbkCd+gmz2mXkiO9yw2nFis96MhCLamJGSGbl8Z8pM+92Bn6RrpSVcQuMTG+UddYK
rhEEGlrHgKWfWNV7t9MI26pjsiB5VnzXc01wRXHZUQZmblmR3qnEzPPlX39oDjOUvwyrd1at/6kl
QY1BcaROVgFhpF23AXfdNpKnDHLEwxMonRjNTrtGwgR55Rg9DsxT6/3wmCmSAp/OHl42QxKcOUF1
W7EyL3UkSwRgG/OTTXvE5K7KdpU8UhhB/IQ0Qgxo+BxM2icmYA2YNLgXrfW3sjtAJYBNmrRPOxUj
bN506aNaAO8YmXZMDvJFbjuqFDa8O0lF4dMmRAihsT12fFs15YczNKJ33UUlU0hRncMfuGy3md6O
zgpP0iuBwYijRSQPIoQAqykZecKyW03zHp/EX7OxP1nEDskW5jlPTpGT/ENyINBPkFBnuDdFmzLM
cEyGG6jdv2rvkuyR52og1aZPGO1P8O421E1ZWRiXXuXSA4C2BP7xIN4NtEhUmRf9SgyiBBFCEivB
j2hHP506/ZVW9fO0aSIj/THswrpyDrhIgzdwRPKlmYBwUc3uiyADsh13ib82zl+mLS13E9txmiCo
w79pS7yik5rTXftaqYK3dQ/hvJ/VDFqcYg4rai0iF16RVzq5tNYRFBR0T5d2/EZXzEnIomHZOC8y
ows3KbupQLNoXZwMjLCbM1FSAFmo43MmTurkU268Mn7GwSXWplBJsSxY3fgx6wc6oUCPl3uFqTDr
r5pyO43BiDiteRiYex025ne1WHT+wlFIs6v3bHF+KHKk1ChHyB/EK7vQJ/oTwfY+9e756r17M2XG
F2IYammXIE6BcO5RAgfh257MYJEGCE+3Dz8A+uOtywY3NoRxqnoRx+FoQsZF6sji1R0/hyKK7NaM
PleOwJYTPLTn+4QqUnSvKlnfJPZyEmBkKcCro9mGI4q+nXQ69aF1F3CKaJk6nves0McMlcfSa9SA
bGB3Z+PvrI+SoSenV4hDuJ+hsC3h3MRBt6gMODoVpIXWBUB8gCvM36VxiGKiiBlZh8I/H+G8eAeK
TxZckJvHuaxpqLfhj2gLG6ZbTRly4+gAoK4DeiqiB2HQ+vYpe32tO0R+71OMc2ST3izl9sMuBwCV
8t5anIdzswPN8H1svuDCBXDTWseqTR8923oeov7Nb8KXsbEe82kj4Bi5g19A8mGHNi1uhCsb341i
H05lUJH4EzrXvL0GXcqx3DOWa6PP3mtGT10x3QNv+9h7ceLqoW3sr7ykz4XaGgi6T0iI3DK6K7y6
+p2T5Fa2c5ziCsnotl6bafdz8zGrv8jCGol4Gn6wp40Lru7v4q9fyUamh+0Cok8T+9apbp3TVrTT
EZutQ2UzXTPhixlp8cMd3V9BYf/w6NtlWOPEqnaDGz+Ncvy39+iw4iZy7cRuCAZtMBLXxAPdqs4D
kuqCdIABhNjA9x05cWD0NlQrD7HuMUvqIHwLbju+esN26RiGSWsHi6dtSIGZigpgXJHco5l9gKjN
Ubv59244U4gkC4nVimcbFsJPnc3ZPa02GDDgQVY0ryPuvHjPmTe5Nd0ZrZ1+1S5Dxv1xgsEBIKXA
GN72GlFQ28dMUB3azz4qsQsq8/gEDshNd6blwRjrXyXprFVn9cHa58fWqR76Zfw5NeUpX7e/VPLf
W5wz+xH9wPUO7hfRfxxWPlhW2b2suG9deIbfsRoLFBp4i+WLZz2Ghb3+MbEyY5SD92KRJPpm9QNa
Th4E5KYsqdsm2KqjE1SIOcz+uNTrl0/CVjizdemnJW68bfxn3cl+R5NSwF0arLu8mDm6uLERA35N
DpOT1UNqkHbRTZmWpB/ee+ONbNLFOGE+rBnocB5dML1DgKTkatY/ZozCK8FEgpa9d8YfP42Vmd97
fvXC1OXyyXNpRhpSHs/gpDZOuB51cTA9mEpWPRzivNR05Bb2sS/jfReh3h6SQ9V7uIHi1k+8GzjK
2r+DudIKgfI8Kx1Ksqq/MUZU2GyxMPSRxBTVp8NThVUr/+m69vde7/e2FX+hd6cTcsBDa1peMK79
heHvcR4bVAX7a14lAI0YAg5VdW1szqfHNNza9X8zJuiH07Le28WJ772ufRxBRzq/uG9onfFmt0ep
55XHKnRwJQ+yy8qafiUlBaIl3F4es27Tfc3dCjMQrW9WXaAKZq7XEq6f2Du7TE9wP7yGGapYxzCI
KKX7zLzDZhoDn2FHWDChzS/Ll7Ro/FPszO57MUenvYnvCwiOiYO9WRjq4JSZfYqEKCXB7BybYaxQ
dY/oHPqDOUTNqevxnJns5dQzvhJzJqwao+F3iGbMyMmEqiahQhZe60/VabXoo0tc5o0uKur20Tl0
Jv3Whp8xfcTIP3Q6ZZk4/+LP4kUPhem/9lHw7LGYUMD+sJio0yPYNmLETtZc3OTj+lVYUmrCPjIh
9jJnzHYdB0zC6J99HnqyotgJHCBOUsoUbTp2VshsXPMtoWzAwy5+Ijd4XdENGDEdi/qzbQC1cmnf
zCNKA48Z6FZthBcrZlfHNWS+37Ii0rAqToWySBBkWeRRTjyjgiCzRGrBrgEGgsBF9rz7HdpnZmjQ
GDAzthEz3fuaSfZ3+9iAh+ulKAfg1lzXvqzRtw/MPhTqEozoWpiXVE3pp8VYu76DywUZumbG16XH
1VVNiF7E8X+5cxn9ChYX37s9xepl896zJrnOHQefgT3dDpuTFL8ZQnjHyQ/elZs7A+Q2YHm/Zj37
BQMl25huPIiBBlvHjfiNNZr13HvoHtPuOd6ImoV9G+b7o1dRRfQOE2wzP8wfx317MFsPX+8cXVRo
rfZlE9kbYr7qyR/2py0zu0vbHQJKyvTdQiXppNOGzMYANkY9G2UpmvyZ3VilXFJtUae0db2g0sIi
alh2AwmAmzzmy/i6BDY9B+V955fHaQdywJL1joHtD8aUUANh33wwY+So+OdQiB+6ljG38eJPt1Ae
tB9UDCQLLL85BE3OdbQA6t3GRHfPwHXRD7ArTlBnmRFyUB7vCCBjGzFjS1LIbKs8mRXZVh/8a3HK
AwUztAiWwx1SOgiaR5CRuSvo7EhRTJf0jgZMXjdOlhnd6JmiGHQnuAMQKHJl0oUJlLKFLQmJHoAh
CWNodnji0h9eoqi4yyHChMRRhl0I7zFnhOQAZ5yzdGNO1+2yP9Q5EpbVxFeLaUvLyoT3lKyiAzrU
espa+yqJx8+icn+vZJeCWUcRYHnrHijMbgyTrDhtn9tywmqmp0dwA3FnacWoH3Y+z4rPLiQ2S0/w
i4V/q+XgRlU/mVZy0/Tzk7UWGsRwNp807ZTewPxcJIKV3RRJho/M305Dp40PUR4JZoAGVj3cKpV3
U+X9kmBspF5eSYypqXVngxhKpbdvptrAwLe8ctit4icV22yaV0A0XDtD88mKSTz3fQUEHChgK4sB
vjy/Elum0iiYF7GQHYYQLhPG/ulTAQEzM9exHaPLpPB/eJp/3lQTwwu6Z+kCChJ9MasUMB+NtSIG
bz46DxAJOEUl/JrQOQpQG5Ci6UYXfFDH8J0uqE5TPJ7l2jb9IaRvDG9ncu/0kDnbG4mmYM61wxnZ
46WJ091aWIJWQLa60z7gJJhiQXJix+lJa3GQlIqTJoCO4FsYVX/YYWKmPTpquWVg9eFOf+aaHZNs
vfHr9rpM1+eSqOMlE7ar7QkjdLmUhHBJXhkcaqv7LLYOSeuIGn4fk+PgIhwPOcVpYTO7+3NfwNgc
M4rVteWErtNrG1TuQuHzDOOQOydVeoIfmUYsAIz2fipzjHWpLdPgijnF317ecHghIhswORsoixfE
YAMtjCRMZy8IrqmkTcvic3pSgpSClhxbiG4z73fqJpMrtNbDuJ6i2bkTS1D/sRY8cKX9aAGepVWt
XB9SnqWzZKAgBOGlYRkXwND20V6LS+yomdgbval3y8U3rMRXL/PGx6rJTwWQTh+msxhsYQ52EBzQ
MQERP6QkvFOVvwwMEy4LiEtCebuaL3GF5KLY/1iOusOWo1hWfW9vco6ZheU4Vs45Rqp2WeLGndzr
9VlLWuvWjzyDivR+mMeHlC0AzXnt+T9zmkhihJdGP12V8BsTVbAPe9d0yU+s8a/KYL2rs+lbjD13
KNoij5k8BBwzRc2C2gox9U02MfcNTXaBq4u/N//A7MFeUm2UPnAFpe7k4qAYId6AlFhIctRS2PAY
A+aeCtbW+E4B11pjeIElB3xhEArY+T0oROEMp16JNU3Mxm8XxMbjqyDbKoPweezARK3W3CBiSNf6
oPnOy/FL6Deq27eoZFo28Q0I5eQ0xU/yskfHTq9I9k6NbdCyhKzfMApMK7mNKUKX0FTNz7UwVlD5
wQup+U94jtFNnxoK7LlwcV0NztznHjDPnNERuHP4zd1mRv8Ma8q0oaLH8zZ9Hpbmt1yQ4nT/+Z/C
gUbKPbvqWDxpY/3uTSRKXf2sn6yvGlCecvnC7rx7sTP4WrwklAXZaksqrq+BEgyug+rxNtvqa8WY
uolYb64YwKaTCwybSfC4VDG4yL5Ck9/MeJRIHiFNzuiYBDD+SMlF3OVa2NgJnow0e5JQZuGbWy4B
zQXXmR3r4HmAC8F2HTNQyK8YdGx8Nl1/kxCyWhCPNFihBZiHlwBC8yQtFrHpO+8weKg6hsvNK26q
HUPO0bHBjpbp3MOSut+Flb2n4XyLCP3Wy16sPvuOls24CEJMOIPgF7J4nxglrEBBqwi8jwwEqebs
lQpWfEEg8B80CelU15qXDqfDWToy/z2HExetgbtejzhGwz19dWFN9272bBvTR4SnD/bcFx0HDmtq
GkeQvhdRVwShbMmZTuTf+Xn2Tn2sEMjtZ/crSjT036pXRG145Rwe9ggVbtwR6b4KsMhO+q7xSRJv
+KYI+YVV7Xc+WizTfNdW8aiq7Km/jQzzYDrm09iVj3FWnbYgPusd44FslGm6cOYGY6eYY9SEm75h
YBAG7V/p/1F2Xr1xM2mb/iuDOV5ii2QVWVzstwdSt1qtVmzJlu0TQk7MOfPX71X6Fli79ULCHMy8
cJDJKlZ4wh1y+XvprDu3w6Is/2FUJszbj7HR0ix21PFNCxoVhhv8qTCIyzbu4HB8X4xjh1MupCZM
XFeX7kdpnRm/vrh5QkLwRU9jtjGNNq8tbsyRkkTR45z1ty3Fa3M0hhxu7ep+70NUuEVyreb5K22F
VxQZbwcxCVF3CuPlozkehJov3Dy6SQgQ9AKxz65fQT8QVymLG8ggV69B9DHfZHrnve3TBa+sZ6/H
NqImRkAwhVKkqdc1THmZ4Cee9jstrIfKo55LBaIOPIClXYEOA6asITrMBhu4uL8mQJ+GcBKL8MIS
GHiiuufFzcYvigU4e34uE+SWyKPW6rUfywfjNdYi2YLj/pyZuGDGA360tmk8742SXaDVxgDuzJGP
VALEroy9CsGSxo3ocERBKTYd7DuoxAtfAsrVZEfXeOmY2WaHJdb44sVfzWEgrHRnd4j/+oFPYK2b
R5UMO2A4EJ38G7d3j6OM8rNqRBpYDcexG3+aNT5U7tkShxeKbmLgoQbc5ndNFaOebH/1KOmSugCn
nu9mVV+tGWR8lZKNhcnz0FfH2tKXpqFqSkrVTCXMLcGqNAqyXLsXScDZzEzO1Eec+eC29s6do806
XZkrpuWwMsU1QkdKpcAbEXXQ61d2jQP81ax5M8X+kJ+Hacrh/uwjz8UEvwoAhuI+9r9qv79VHQRz
zEs8lJPcOnpgKeMdfdNBHjW3kTke5xaLyzK+GnxF89Uvf2XFiOQxa5amrXn0HL5u7LgcL83lvWTx
HSeHKXS4VrmLMBEbIWF0xoUQ1GY/PQFq+pIGxb0z3XQRgjXWdyAkl1kjuQw/l5n8vQoieGZR9FBS
chiuZrQqzpFncFERRImZqPvaxLCzpV+wdn3spPelYy8CBKDbz+c33kVm3Zn+p+eltOZNzp3BNhEw
XRltpNzD5OI40k8zcbpRnitgQaz1p9h2dr6Or9uk2yZpdYz6dhtheQyw+TrL9atUhlvEJEKVvacr
7Gq9HQT8HXfnYK3QRQnQ3OwgggfXsw+TAO+TOueySL/LxWiMhhgB5V/ErIyNHnVPYxSPQZI1Ue0U
FfOA3i2wPQPuxQ1UsIk8nT1yViQg2o1IsqhtYNWkBDI/2PNwnkWQfyZSJyV+Sg6giKpR52EtkIQY
pM62fkBd/Ssffy2AK3jTPT3mWUGN8rLmYemQiuP0s2yiC6FvWQFRWF2Yz2ZuuwJbxAmiO2y99Cce
FUjAVrzPuusEDtSUhZIuxQzHwh+6fTJNcb6UN0XX8ZKKY+H6mKU6QBFdRNMm/6BT9BUyr+4f/BTI
VT876FvlA4srXW/caHjKFwDwdVF87y14ITV6HTI9jm32tSmnw+pTK8xEmPqIU+a/5Tg+24t9THv3
GjjTM8pYn8qB1l1seWiYj6xOFSIXa+LTiJIr7RtYcTTl2yeOeer7rN3OQ2MuJS0uPf04jEiWrHgK
ovUdXnjZ0O1wyLx2kmY99F74Anz62GXODSms+ekQGmub34uJdZ8jAh+00f1YN1/sPsBZK0p/macu
vRGkCUJM7tdP3qCPc68hJ+XPweI3F1kdvHQr+gE6eK7j4a6MA0AtswOiwM3wlGyr7y5lrZQAaEYT
yfyDRV99Vm1DCpyqZ68rfxVxy+0tOlRw6+ZhXKYfXpHS47IrihgWFPsMTMLUJF8Kv0YFbTVVLfB+
JlKZW3WcsvGzKyBZVbgJwO1evnZ+fwkjDseC0gsAmXis0yCS4Jzyx0j6+1YMu9AiGg6zbzm6weYM
WfESLpN2J9rpZqqJAeYROnP2aywd5A2CI2rt+7iZ6d3k86Hu9eNUJS+phd3Q1IW7pNMPfjtejhFJ
et5Fl21Pq9SE+vByGHWOuJilv/m2dW+7Hhdy8ljOSUo93uEyLav7CjH/kINzCtSLj9/NxvxsUnvP
Q5d+x9XnAbnzB5FPXGb8gaVBHBmkT5XsMDABUIlVwbgAAVkX5IzaGmsTUGFJ5R0scMKvCg9L7+9F
Wz+jK4h4Wj1dx93vJP3mNimS9V+5qvzWcOqdexuocj6oy0zSGQIYTXhsplxwHhnhkspUaAwToaPI
igkknTfzt9oBMEtEKMFfifz5YuKCdRu5NzaUPgIWJjofUpP9i01cvrzS40Bx1A6leLHQQlzdm9hJ
N6bzaa4zNrvdkce0I36c4AborZFtd6I/71S/n5EaMIO3fPe8NPB/SNAmykr4F4DdmmjZYRhOAIzE
XK3cTTGiJDFnAgGVTDGViGGf8ZNkL683UbFyKWMWzpU4wb/UkEOF+4vmjYtzlolpaY5WVCw70AzJ
Gl2ZJstq+RuXq0xEtF1B+aa8keTXSXCvyMleU7vDQobQdQiGwRcYCbUNjlRRkQlamilsQ3M+GdKu
A4LMZMRxHWxhsNKaya4nJL4cwqwcFuZEaknUCHKUHtt6wMLtmI/Ro8mtAhVvzIWXNsTI7XydNdCb
BsLTnnR68WF2cOZWpf46BnzIdBrv0Wc/Kuo3XoPbi+2DYWzGxypDBshMl5mbAJ0QQPBmKxCNhYN/
n8gG8XWgbw1Fq8KdPpl+FynpovPbiBYYDui/XuF8erlWY/zDBGMEtybT6AhqJ1FeGEUTUK4vXGN3
sre/FdCbEFBB2Lwkic+sliozipqpvVUxjihIHcDQMQj2OYQbQt0mTeRxIKRJuFMMzHZJrI1yUP2n
wggmx8t/Yc5x3pO9ppyNdFcvFfQYY/CF1peJHl5fkLgw9MffqHfcmDdyOMx0MBMqI0rKj2XDutMk
kObPljYEJwcvm1/L+ae5f/00PQKx2pqs3Hw8i0Nh7b/ytRtoS2bn9OO465S/ld5NN1IsY/Qjuo8R
5IgIAhixhcyGawBUY0DPC6GX5HsIZsv8mIGxuFZzPklYFulN6Ci6Tfh7eC9VB4uQfnsO8JDk5bqj
suaHA7aEO+WLT+06H1seBEVhxwMsF45ehxaz32MzhqkMwfsKYYhfdo19WblEgiH9oMW/R0cg6+/H
cIYvMMKzALjjorDie0BwFcUGer6BOOJGf07Hy+BWzFysWXZn2RQ61+jozfQtku84sWxyB+jMALYn
sR266MBN2+msppCDVs3ACeWek1vY9vJr9mfoXonwb9fcrBMWSR/k20lkYj9VPmJ5Irsz6cLKy3tu
d9Ey3L4LbsIoxWrSvZ5Lo05BsGU9QSKEfEpkkr9KdEmMmmif94t46sIcvkp/4C7DqqF3drEpm5AK
x2R+xCN9I7eTzwnVuyUpXwv5ri3Ci7V3rgm3iUsq9yrtUKExsyK8+jbl56Y8uRjZXHiAAWH6MTBI
/AVAYm8NXkeO6fnS1wcvrx/WKPhW9nej4VDE6rMC+3MWJHi9p5wyBjuRthjosC+7xP+NBdJ1ESxo
VDiPo91/qx31uahWY1Dcuv2VdOfryLPgJKsbTmSR6Aerl9fmFJYW8OVg/BQHzR34r8sEyy2DRZXp
eGUtOE3X6tD77a6VuKSNpbDhB2VP5GPbOI4vdbUeYi7Zwg7uGs51jJyc15T6G4iaml2DOx+oHwfu
3qyRSWfFcBSaYMvQf2ti3pEyJuczPfyC0lBTPSfeSG2wvnai5llT61nn5LkMuIXrtX/UqUsNnRRn
IiQ32b6ul89Qr2m50Ea3Pg+2R4sKN4Ru/tV5M0JSD1hyIq8AzW0tPg/zvHPdCn76DYUfCv2Tmi4z
K6suPBTTpgldRxVumh4vnw63B8fbplmEcYqzdZ3+ci0l4BOGUuSK/r7ElaeKL+ou+dWq8Zep2biq
QznJfiKDnwFF8KlHjaqg6ndOayqwJSUZivlcvhgoCvas5e9D5ZRPloaGXmBeSVUVBIsjnmqQZUhY
ITyEgUsi9rWQe29QX9tcEzhSMCjH7yobRxxekAZs9LU5/tU4Plod6jmtLB4A8m9SUz/qMaOJ7LtO
RQ+S06GV6VWzRueZow7anvaR0x8KQHMz/YK5Gp6jcL40p5iPI4KN1sxa4G8hiyeM0G7Q42epA1up
I/0ttPqXilAHOHpxVVHgOsOS67G0KELPo9z3nFrjYD+WsALjWNya48gIUGiD9bXH68bI+NTjfZO6
V0uTzDsnjeJNE+XtbgjD7iKFDYBQ5iFPmxQsWr7N01e+wi2HGGly0H+WEbSCHpF8WAe0CSEFpb8B
rIAcHWxqyfa1yD0cweAq+oBcl+AYeeI5XjCBSjpMQYZsRe6BTimRRk9obE6YIgsuyTtvZBX0ZzGx
Q5lX/E2RXsZUXBoKfuazpq1Q8ICji4Iat794wFYbAEFjIoD2dDdVGd1PPYVULC0OrY/WZ0eAY9fV
FTzxTdxYB8cGKs0PAumNf2DWcZ3nNGvm/LJ3l5uiGw997NzTJP7uTPEuyugTRjPCB8ysOXxCrtcC
LVkncLb4jcJ5npNLbDY3qVtSGSiBno/Isqa9c+ll9m6mFOO44Q3cZEMX1detE+/MQWQDcG9W6xBV
CGN1y2UfaTQB7esc48Wham5GZ0Q3OcEos+v2DqEMLBh0s0IL/WydkbDnTwUioGcFspwuht2uDX9n
XH00QOI8P1/HoqM9QY8pKsGWRTm5Eryn4BLS+GcoCBTYx/E3vh84SJXW0WuS6wYVjr5sAe02NZzY
Sec0bsZHZCzJcROsaYWsD40Lyz0aih9ptXxBn5hAb83Gy6pCfQ+WMPLZRdhuepfl4tsuFZmgwW0j
+NYGxackCflffkb6stBADpDCTheyCoS8ZqhfFhJuZ200H7F49baRHvf0pGNEqNy7qc1h6g1P61pH
27IE4ZTOCm/Krv3NSajPB9WRNzYO7ltwJGmbG8XYskAVOR+QxiVT3TnJ9BPXd9yAY/SchgWhynWk
Ahont7U1XprCVbQeTM6ORDUljIr8g7Y9dZpNQDuZPzeVPMzivo2yexj8+CXha83WdGv+O4bqxerg
8sZf4jovzBUVl4elG76Mar02KuNDE8NggSTFdBZkIT3LmtD6Khpr0MTdfT0A3KfYzYMM5yWfutum
n7Z5xMnez9aFhylVhJcidDGXSxaUDpWE0aMm7hcXOEyeEzuYijWhEpRE4yhOxG1xY674MCN2kK07
c+xTTgGsQ7hMld8jHDA8CwOgnproylQ3qLC5YP9Mc2osvHPjYUxhh+oJVR7WEKEJtXo8dkzvD8NB
U4gxVwLQ9k0JGntGwtP6PpuKF91l3O7Qxd+bxJz2XlF2lwkSdJj5oMjSnzcaawXqzoxlGCDmHQ20
l1+sVrGviuzy9ZaiAq6YlZYeb23IEpQONCAnPG2QayTvTG+4yfl/7qTzjrhu4TcHkF7mH4bsyDzw
hvALvQTwtXgaaUSOXDWmqEsgSl7eMqMNq3uR0Y4b1FV7P/5aYy1ppw2lzxf+hXzCZAZvMGo0cJ4Q
7DN+dr56qABdmL+ExBh5qIUf0DySlyOIx+8ImBnfBFQnfp9emU2GZbY5UCWjPySt/jV04qPRDKk5
KEx9wBx1FvLIZ/wMzNudWXRgQDlpOSV23QjYb86MfFThHQcC66grXxo+c0IQLdp0a9Iv0w1oYNE7
nRHIYuSvaLMyujYWJvyDJo3rxfRFtgDS2PE+Hfi2B/adMaF3VdbsY0k/8gIAlPky0KzhbdiCgGSt
N3NC2vgCZQ26DFrQaHUZLBj8xA6bQzgaJt0yC5AhDMTB1KFMisYEFflvK4w3aE9iVY5MfliCef5E
dSdvv5kjP+qRT4+veGP8FpQ49GCuictN6mo6QQWBi4i5IaCRjj9UUl/04xOzbNIxs+YoAQDUNqRi
1m0DHMkwSk2ZkLCNLWBb35AQPfOxBQV5YOI38+/zGNOvTR5MXoKOq+kmOV9NeyEla4upfFvVN0E3
lHgfVoWJvAnEeSvGHa8DsLKcqOALc2rKgQVaARVP5tK2NFXsxScYkjeidA6mKxFwAbuD/WPpwi3z
MWUgfmSx6YxKEPLULCPzFllykyGYY2P2Z3Y6S0Mnl685O8Il2D/USXeeSxTBIJRN3x3xCaZDMbho
/sotrlXwmpg9sg7jatMgagg6dUuN0wwOzBKhunAkYBR62rTeTIJP6d2IrDIGvnXKkuuwBGVKDNCS
yTCnhNkuxGwVgHqgoRGKfTnmceVqBJYgp58VzeexRvfIh5Fyn7PkqIIVJIegrMyPm3EU3rCNmvU4
xe5VTYoyDJpjhW1tNpOqPpn1MqHIZRq9FamYiVFNCkY2y5Nf40r23mRD34e+SS9yYhubymEOCdKL
pn3xutI5hG69YDpnNJ54zdaoKLDD2DCjfFRRcWZ+u7cjZHj1MUFwnb9JjIFdCcY/CbTSC7f6xNIB
dgRl9RY1hq3ZlnzSAoxzS2OkKL9Atb+acLUAWmW0go8Ej34HCwOpqaTe2z3hUPHMQibHoeHDv8ly
YaF36XxFeYFFO9b6QA0KHWLCpyJC00APqD/AvwjLdgagXiGKUO17K8TfyMEYi9xO3gHbOQN8xw39
HDmvjHiT2pjVarcKmcmq4/i4MGEUjwjtZIPcdUJtPvtZcZiZ5Td7yS/HLDTSHzdxNiCtAPChxMAH
MwBWYawmqb/xXQpLb8y+c4eA6A8xWjildhnc9EW0NW9sc3ybNZsP5WVDbUXQaHIJiCCjWn4MgSHe
s098GneOoK8BQMvkCKZaRL/3xuzFPn2FvZb4uwN0oQ7JYe2AxmqCYMeJbh7OrmUOlwEpL51cebGx
VniyKXl6wPH6ViEzhbRWPu8nSs3S9GQYJGxCs36ZdgusRoRJoLRxh2dhmfsxeEgtCmEGddHIp3RE
4TwRQNuTh0V1d3Fgf7YTdTVq8DG+JJzSOKKKVtxVng+LsrzKpwjyWdx9V1Ofn/uWTDZLhsXH0t/j
/Le+IBf+HHv+LtI+B7kiB8aopC3gEVdozAVQGZv1OV1qCr1UichOO5rWbZRTwZ8872mJI6Sq61WO
d1PWIoGt4rHdEeGE16PEWyseQ71PnWA1IH0c3/79r//5f/73j/l/Rb9MHXIB5fuvciiQAin77r/+
rf79L4Ch5nf3P//r376W2gPyKAAvo1/heIHPn/94OSZlxF+2/4dYAz/Cnh0ce1UeqyjcjyOei3kx
Xv7Hz/GE9HwFwks6qCz9/Zw6LdrMy8r1zk0XyKfzRLkll6TU6d37D9JvB6QJMoUXCN9WnjoZEPWz
SA9+IO/GPLJQIxH2nVWDf5AD/fmU+PC8HzTdJqr56oO59N4+OnA9R3radjzfsd2/xyhyK4rLMHLu
MpWyIjGYJzrPXEMcJYzOr71Mr5/fH+3bz+cL1/Y9T2tmVtkno41oGsbDMKIoFlEwtdwGzaFs9h7W
mo37/qPMF/p7pfiOcoTtaKEdXwr779EBwLOomFnTHV0m59DpMnLP5YjjrVzKfDsiv4yCe1LfyY7w
ZYoc4vr3X0CKt29Ahd2VriOlK8h+/34DXXl1t9ixg4lPBuQ8iNodEogIAIxLibjSqKaWkA8ZglXG
y56+an9I/QJXjrW3UX4WEuXONW6gRiBouf5owSFdtVMuQT/ZFoS3Xunt5CSfZFMVD5Hm2IMRo6BQ
d8j1995wXKa4ISUlVO3Xwj5kKKZj6qC61lCbNG3vEMbHeaUcGhNja9/NmDc/qbDor6KgWC9W22JZ
dAQO1JJFipK0BNv9/iS9LrKTzyQB3LL6fbaaffqZAKyJpFv88a4QebRz7LE4tF0xXLSTpIPRt278
oBqBAEUfkbJ/m72m/uIkUbirx64ABJRL7+r9VzJr8M834nTRyqFkaCvf04hs/f3Zps7r6zhtu9uF
0son3bX5k59YxW0IPBLEbI6U3YBMyPsPfTMPSgQodrnS95X0xZsDR/e9m7Re3N/Mmp6FNhKrUoJM
nO41mItl8PFjChsKzR3ULuugI0SWAnGwLLV5/01Ot6iyBT8I4EXjbe8Lz/z5HyesE7a2r8Sg7gsd
C4MN1U9OYgMHbrz19j97lNS+lJ7UmM360vVOD1kp0DDIUwzpIj/pLpexARzCRrosGkzK33/U27PO
B53NB+Uwtz2ok3+Pyob00ntTN9zBRONSxMfoDMUn/6nojF2nHOzt+89T/3D8eK7taT+wfUcKefLA
zOm7Vkc+/njLAlmxLuP8e+079WPcNPAMQoLCRnf4fxT7whDeixaWjOu60W80auOt78PPU23e3ha0
1W5UTHFq7WNvH0fUNMI1Hn42WZlup8peN4w5G0iE2nkHmkruVod+aahy9xLOlCs2jZ/Ed5FCZjAa
ofmFulLEF/MA1HMoHkPPzW7h3zubKJoGYDWyevEbe7oJijyE/9Fi8FSGTcUKmCDctP2kvwJ2A5Mz
z4CElhFOgKP7b6g2fxeRbK8XpOP6635ZHOOLkn2dVH4TL7icRkR1O64dhcMxKsw/O1su38tJ9x8s
YUe+2cLSZ6HYNmBk4XOr/v216yFDyj0Ykb4qluC+VFl3v6hSHYCAYZIlF3z28Mab1D2Ouz9UOdC2
6vL+Kqt7oyHnReqp8aLqsfdndRXNfn5NNwgpHxHRa7DkvNxY5Lsw00HjLFG3wpsQ8RaukvfBQE6O
Iha7cD2CHBnIgDXrn9wgfWa5xeLH/mOzFNdVWV3pMXzqOoqYnk8PYRk/uLLMvPx59LEhiQik4j+e
4r8n13OQrV7NheXfgQPaTHlnY6q7gsoT5fn72+MfdkdA34g96QaKUODkQZXdOjoVCiWtGH933811
dpYVgNOdzEGaQK3NIcxT+8HVIwqpLLYPTh77bdjF6tCBCIRABoLD/u8VgqWgatKBOy+tgLfptO72
g8MtVA9jCznUz/Fmcz3/uFJ7u6xHiWMO/gYo60EkmZ2y3YJPQ5l+XOoUJFGP5t6alrRkfH2Ig9j+
/v50vV3PyoUqyXy53A6cKCdvSybeOXLuHrJZtlduQ68aBHb+8v5T3s5JQKjiEGJTF5ZanMxJPDZt
ZkGSv9NVYINKSWqKWFYhJ7Cp2v1CgpNlZ7HQKzoh9Ebef/jJUtd4kbkuZ3PgK5I1W50Eo5lSQZdz
GwAtdOim1BmttChvfmXZ2myqdi2uVGNVH1z1ttlAfy54eOsEvtrXtpZcwMHJU3ECHMYwXN1bL8/q
y2Aeg3vZBuLJ5g33SC3CBiz4zlLmIVR+tPa8OFx2MJTt3//R8Nnpts3t73ILKpuxnrxIqLIo6Cjd
PzZ+ByRnuSE1DaIM7bw9LYEPLifb+XvY5mkE38LlTPHY5s7JuTINdVGFTeE88kU3SQ/a3dmTjY7x
kykvjA+js8+s72p8Qfv3/XGerOT/92RXA8aVwuHm/3sll6FHalfNDriyhSiUCBOej/gg9D85xgLX
dnzILWBdAu1CUj2ZTPx59EAwkSMLlru0kqIUL7c+u/QLxzp/fzyncYVZQC4ryCNq4n/uyU2TqtSl
rblixVhOz1ODw87q+heuv96mQOA++G4n49KvD3MViWmgmEBxcgxgH7ym/pSJW1mgs+XJ7FOLpWYY
QVV/f1Snm/G/HxQI9gQ5lPZPJpA2YrtguipelXqS4WseRj/GBGumRD8lfvRB7Pt62p/uQhY/ZxwJ
Nw88WY4CzmCFGJ24dSNlMPx1DApN/Bj6+RN78Jjo7mLIoXVW6kkyCUCgwKCOU5jCVta3dlHjpCzP
S+FTuvGxygt0cbZ683UprTPHmJspH+E+2waZFEd32l6++Xl6Za/VT+FKmgHeAj4g9Kftmi3f61WB
RLbLLy1KI4iEjEbViAAo2b0/x6eb0HxNs2zYiOSHnH4nX3OiO2bBNYrvegkJd6pwgxvbNtgNOtRI
q7ipmX2klIVK9bXHr2E05C0idkFw607V8EGscbK4zKbR2iEN8ZQg6XlzI+Z4BAqUAx6XcQFg6VkR
Vb5xE2aW88GeOVld5kkE/GQYri0orbweyn9kGNxj65AsYX0EF3m1FsA5BeU8oRR0K3g7af1BjnkS
bPA8l1uNVIaN6vvM1N9nzgQ+zs58rzyK7kwbRjuy7KS1Zw6GdXQ44g+G93YiOccDTV1FeJ56E1pQ
/2zD1LWL41CCUhk9DZY9f7Dz6YOj1PZPBsYKAjGnuKpZQzZymycD85oqobPOnVlHUbkNR3VsFyU+
Q2Cwz6xUjj/CbKCBZ6oL4F77jd2G1YvKPfsLOmALjB4pL9cwCW9ngXcBpJfqYupQEvA8D6HqrK23
y9o4d0XkjRvQ9tF83iwT5ozwew3HRD6HobCg+A8JGIAl/ZQv8fg1GsqcuvscwBjDSwshnjmbDfPC
GmHON/NjiAT4ea00/rRgQ+8jvIxvxgwSRjDV6qYc3WkT2+AmcIeJDh1s/Au7rZB6ngH/na3a8i7i
KfEgew2r3jpVCOy+zxI0/qt1Ih+aVsR5yVmoHwv5000TuFLSKq+rjoIvMSGYPXetrmpll5Rbmn5P
ycFFeF2sG0cmKwQmqsBTMKX30PJx1Mka/Lnyub0gikR9LQ3rB4BSKcpI3fS5R1v6HJH44HGY5Wra
T6hHRyEN9kaglwG28JcFczfuEVMQ853t4CkdCgdLaqMRmq73a4D9QV9J+mhEeHtvXZgWNwB/GGA7
2URDdmgoCj1U49Q85sWkn+nfrF/cWhurqASnu8RFcsLmE+Te4P+mkJUe+3ywtqovEtrNhBMtAoNX
GXDCGD7LXN5PY4vkXkc501N1u7NzOiGgZfEbz/v0YulyYH1tj8iO6mgqVQDocAiFUUBx5rIGJQpk
sp/vorUvzivp+jjHjtS2F6TrgtatLiUcbxg1cl0ekPUQx9i25y+66ZPDklfRja59ve8LmBDw02kU
UtbahqBtz0pa4FdKy/hQ63TaDDCYd0uTWbhsVv05NKP+bG0ao4+P3krVckngCokU7jI6V55s02cv
ziDUIzt4V07FuEnhUx+w1hbbwG/xT4M3tZmgpJ0HrVdsZEqRqaZ4vWskyImusqZ9NmgkqAfeCio5
qPdKWqgg5+22D1ccEINiARXRI2hsGXCot9qAgtX9+9eCf3I6/vemDoTjB44jCQpPLsO1q5chn2hi
Tvayfsmj1kIRjtovif16E8S5A+ayzkGB9tFOz7n+yS0+HKbW7g9YltMNaTdL0cJ0saXA0GPX5825
QEwJClK9zdoJwGxxWbgu2i29W19Mzez+8HQNiqApGhRLamx7o76+rpvM39orie2SobDg0fQ4H4O1
uAkm6xHYr3tdZ7rfZTGM1jEqI7rA0XyVzUFIHQEEzdDK8ALxCPc8rQtobSG0qIWo8xL52eVT16b+
RbCgObjUk7fvWmTyuxatnrrvJ2QiUIgPo9nbrD5YXDLDBn10q7xMkWL4OvaSRoUfiTOLM2FjWwt1
6z6zwTga0AbweIz5gnn5spALbDtd1Z9FwqlvWY4FYph2owxs9K1jq97nA/LWiVvXnzq5hh/cBCef
8vXi4Wo3UbYvbfe06FTADhuqNp6ObeJ/t136+FNwF1ruFxKbs9x3P7gQ/uHiocQleQ65IhncyXUg
1zkfVTyFxzQqvscQ9gnufsEH+CA4PAl5zag8wi4v8FxS+DctGFnPPTOpgiO6S4bw9IKQ29AbFDzQ
jfc3w2mMxLOkDrRQ1IedgMjkJEZaHVYScir1Y7+2Z9WwV+racn46aCcV9qM5WRPbgqrCjW7j2sOQ
33/+SUbM45XksZQJCPHpN51kKxWidK5L1PXoCsSKinYab4pJBYeADs3Z6Fv2rl8FpqRVnHzw5H8Y
OXmwchU5DJQqT54cA4G3IH6Cysuj6+09QRM82Y8olJbic7PgzXoxFr/o9692s1PU594f9pskjVOH
GjRVJ9t3/TdZ8VjD72h9CybdYN37keE46Q+Oubdr1TzCp7plOzY5+OnMghaqVhVGjymywyuU/Gaf
+P6398dhn3Rg+H48xePjuQS1TObp8imtRFYyDY/5UuXIzvqxvCllKUwnQw0gEZpww0UKAOx69fqn
VFTH99/g7QLiVtTUFhyKarTaTobZBvbUa6nix6X4lZWf+ZZq5EJe9kl2t3j6gyL32/PGQ/cl0IHy
ApK316vlj8B6QYQlolsLaated3PtgKP5tnaC9QnOSDv798fmOqdVBBoB2lTwGIF53sngVI2EaFOH
xdGxgvHZiVz6W+ni/nAFt+qyClxUVgcE49giZlEn7eM8hxizA+LEz2rUh3RN131JyYBLqA24EtD8
79Ny3pLhtEd4hSiXLem8S7waQlZQZnD7Ec+vwsXd9kz2MYDHjqUborN6ViA2Op0dQpGAvLLKAvxU
FS0fpBJvlq1DFkGxiD0padR4Jwtq8vzJXi1vedCZh8F2pa4HwvMzt1Y/35/cf3wQk0obhnYFM/Z3
zuLH5br4XTsc8zDDv6zF1aytAEDEbRz8x0eNY2rkrmYXShqlp7ukjgqEBhI9HuPRvm664Bqy1NZA
H+m0A9IlLo5QQ20lKDHQMGhenTU6+aAga9bKHyUAdqrPUerTa6dyw3V5Ot6oqnrt2NWxLPsvMQJX
ZWJ/gpa5skNHlVy6XGtzEXxwQb+5yuhjO6YKRrjluvq0UOSPoZeHzSQeqElcd5Z+rhVEIlcDUYsK
7/v7n/TNWcDDtOIsp7gJkOG0I6QmNJ8sv0QLLa8/ubraICt47wz5l6aUn5ayeEaS5INH/sP4lEAh
hf6zJmk7HV9qxaUopc+XRaNxUySFt5unMdgi0O9dOLSdPpjPNweQQ5ZOT09KQVmf8ujfq3Yhnajh
29kP05RgtK7rq578s02uXKBh+un9+fyHLaI130+BB+FkPd0iVb1WSOO4w9EbRXKhmgUPaG5ifOVr
f/v+o96Oi5I/ZREl6AxTITk56So3tcIlhBcAnaS8nVdRIINhnBjzUV7Udd99I8IuxAcb8+3XM09l
rXjUZQKKCn/Ppu1WAo6e0z3Y3tRuuuSZa1/kcbBBDfb98f3jkyhX0PjhSqYk8/eTNOJR2m5n+WAj
e7UOmPq4YKtavRH58MHF/2ajOwzqj0eZ2OOPOyolxXYrGdT3PTmZ8Q4ncjvHHcUAaYl3DIFOIf3x
/vicN4HA61OZTLo91Lmck4UZardvukb3SGojENI3v1SJQ+Zv9Qkjz62hkgWLnW5xgjk3r2SQWEvo
7MGBb3J6fAkBpu2HCEwOM9XHMI9/2l3tfrB5TpsRNF/M1Pz/lzRf6Y+pKQDeyGwm2S+zwb92c9DL
Upb5vqpzsUtrw4OWiEk6dO23cwhDd05r55zaqdi8P11vd9bfL3Jyy1lABa2IsPthwmyMl9mFHRKZ
mfpg1Z024f4vZ+e53DiWZetX6aj/6AtvImYm4h4A9J7yfxCSUglDwhIgAD79/ZBd05OiFNLNqa6q
ziwleYBj9tlm7bX+9cI2tYCh2EhN4mqcRM66LlLrbFc37dnlcipgkgl6KgIJFw5UZ4CzB43gLrl0
P/NegrbkcAyys8tmOayypOhuKAJkY1OXzPUxPJMhVZxqm6VEynWZIY/0p/NCFEcwwhEhn8h19H6B
ssSKKvJx6raz6RCwW+ORe/pJUc/f7dfPDglRj6YyLdpwabwfKGxP0MuA9kM0HtA0EaqVLTkjBsQX
A/vfgHTvJ1+/28fbSaVV2SHMAfxBKv5qLUAG6oc8KoutrT8cYTc1JAjrypUaQmNnoq3zpyUaFciH
IuNs2NQXzOsDeQnlyNTatt6qA8knzbhEV7uv3+gaUjNsL+5ZIlUWy6GIcbVcltSXVQnT4uYAZ55E
cjNobqO0cLMzsoMydDlmP1NoRgvjV9OZHsuzpx4O3xzqwZy982tUjSnFtZKH/8O8vl9J2EnVlDpY
Sk8sLICHfnsZqLC/ftGPS8cYDiwYQ/HQ+lCtOXYwu5xpJ902lza4OR8vDkK455RWT7WUIHaNVFGV
lbqrGufyjTUfHv/D6/029JXJCunpcIAvVlutUG1PCjMooB2kJbvseF6oDXxKLHP4zW38cU5BjA25
B43/GbZ8dS/azSmtugQ67KSsfypp8EzR8usZ/Xj+NDIOsj24xRSlfhmu3yxxmagqCOfDCbqAcNLL
CC9Bqw8i/4hOKWkm7qjIMcZfj/nxrd6Nqarvd0oTBqpUFVK4tdvgLDIjfCrogvh6jI+G/f0YVzNn
QrXUSUf1sIX/Z0YT+up0TG5ku/lm+j5/FV0je8l963xwJyQzCJRTdth2x24SomoWArD+37zJ/wxx
NVvQx1oXGFEr1BTMp7q0ZydUCe3ymzX57GQNMRixHmUq7TrCzcl4G0FhV1tj2NMxqirnJoBHCMUF
9dSanhIjHVYgBfq/ebl/D2sM3sxv20+m9d3Uzkq1beQ+dk8mGVy8pN7t4+gPK73YSHYESRjD4VbT
cKXfD3XWaTFtiuSw1eJ8FoD+EaYS7FUY0gf9rUpyTt8s3Cd7Q1UUkhOYK1zqa5zHqc2C9kTDPZ2m
dTEu8LfpECr7u69n8BNfimIf2TkSItxcHxIvshzryVlrnY19Ps+bGNL1/lLMeu28OhnRqnQO+ygd
FDNV249khwal/BvDP1i+K8vI9cMjyLZs8QhXE5uXdFhmoNU351O2O2QQNKlQ4kgh5euzTv/i1+/7
ycFWNRnsjEl8ImvX8JGy0PogTtR86wQxvZG1k4ukByREifDPRwLUrJoGuAD4VK8B+JYVGV1uSNam
UZpGOJE6VoIogMsq+/H1K32yUeALt2SF6I5iyPXNeZDQD7QPSr2RaJycNDJMuQEQofnXo3wycVya
xpDmlUlFXuc+EkuWEBOVrU2lno7QXxX6qmrjkHZfC16lPx1LVwa0DXg+LpUPezI2crMpHcXcHgzQ
2Dl8WVPHpou0gZ95+vVQyiezZw6OD9lHfLkPKdwOZOXpfFbMTUu2nh7ZtH45OuiMpbaN/KN8ilo4
OKLIsweSpgOkuwulrJKtatHIW1lOBklULLnaASbdb55s8LquDgZIX65V8DJkXK5BLJ2cmNkxyM2N
Qpvu0yEu9dlFVhsoIQ7APBrYieEjjZVzMdccPdyYsBaOncBIvjmfn1zx5PVlEAFAoPBDr65CypFN
CS65BVKHB3jZxu0+DhZmjVgI2jWKNT2zvb9+9c/22u9DDmv2m1mHAqECdH0ONpIDJsUsWserTgdQ
Q5RLvx7pY+JbxfIpmmMSWw1Qryvrc5EOMLABNts4eb62kH2oLtA9m+dkKmfZBIs3PsraIi2gPmhK
/fbr0T9xCsnLgIHgZJF4v84CWVpxVqNLeNmQMsHL1tFJTlIZTjTpDENKvmzowf5mV133Wgz3GAET
oSQYSeb4+hwrplpVJyUyNg5F+wcjlbuJVXZQxZi57ncKMmi2Rvs24qzIoqRt6dC83FF47voSLRgn
j8b0caN+pcL4l5+1enyMzwdo+DQEW8ojgG3nBHHOoYunLJ4JqYB28A/Nmfq1oV1eHT1u5yrF6bGh
VEC+Q8DUidw79O10ZLFLrQ48rZatxYH8C9IvbQp9y9FCdEjpaQA1s+w2w7C7R4qaNIYn5z+2clRy
6ILhiidl9iF/VVclEl8HJ99SmqcfM7GaHRWQYi7ZUfpNYPfx3qOZg2iHNIZOP9M1wI8KcYUyI4CX
BF6SLAe7OcCojNpBvOD08PVG+2jkGAsco+MoGG/uvfcHqgCmm6VwkmzlE6q/SrRML+Hk6yE+ntlh
CK4f8H1DevoqhjwZXZumXXXcSWEcbYC9W9DFdt0sPFj5Nzb747FhKFJ92ABQcPb1UKg5S4e2tNNt
oJ780wmJNB0KLfuNxKn0Xfnto2PLWOS9SS3Cy+1ceydZU2iH0yk/bHungtarfVLlExIw5VrvtL1K
5udwgibh66n8dMyhiko4TBXlGq1Uc6H2Mm+5OyK0lUNoihBTt8z6SVeOzkHkfz3aR/vOG9JSM2T2
iUCu7TsljUCWa0KdnHbICHQZDMHaRaUPvTdptirVtIYOpEcASTceBvz3NwWNj+cAg0Qwjkc2PMR1
CwIdGMdT19rGRlZOpBe16NE8OROpkB+OOrnxr1/24y7F5QOTTcad+oJ9nSkuWzNJSj3QtrZ93nd5
SdNgb+aurCS7rwf6uIZcuurwF42DKkDl9yeutaBiCC6ODqWzjmJPvnGi1y61G4hhy3LT1KEFG2Iu
f3NXf5LJYVjmEgtvAnW73q6cT/LejWluCjKyl/y8iIEeaHIzsw9PdY34C8Qpxk0n0xRHd3rjPBf9
N2bto6nRcNuwwRpIBNqWrl68cECWlOrF3lQWOVHn0P7sIcv9enI/1vxpFGIZFVo+OP7OdVG8hTzT
isvS2NSXbFqHJayO+XN4KbfnLEXts4S3W0KQFQr/UrnDK6aYDAHp1w/hqNf+GYUwEmY43tThVCrJ
75e4zp0C/nP9sjsUsbKockWnGQnel4hG2FjIYb42TqE8LhUofcOokuJpDPkaFIeQST9K1ItHYd2j
k9kgH9VeBvorvaNtd3Q4ok0kZafLuEJPyBk7tHobcDTr1egSWPh4DeKGMcSVSCAGMIXYSKWg1nFx
FS2FqHxg1dObuF0RxRIJpxBBaYhsHeZ5PQCValha0MnSKnNcFNUZ5VjTWIP+LscQbKZjxUxyOCcD
KxQVdDvPOY2PP0qnQpA6KPsH3kO7eGHujI7qrUVvUGUB1DteLu4lQfMKSQdapMwsRLEBZcN9GVTN
XRudYIqMonqvKmXsGWmvTFu5Ofm9iiRRV1mnH9YhiWaSEhf3sKG3I0o30LyFSrUHEwDkUKH1UwoH
idiMZF1s2TENnHZC+xta1VLWWokw4efzzictui36Ot+njgytTIiozqi3nHqKJ40gUhvVsaskmnNT
BaGxvehJNL1ICO1URgKTs+2kxGnp4RtwxQebQ2xBEA9um+42AEfXJ4LIPVKi4LiDS8FsmkwUDvyL
KUo332zI6/04xDDkCshPcBN/6Iwo0tI0o/5i7krrHu4x9JFKlA3rtPfpChGJbM8g94R24HT+7ij8
qj+8C1UoDnOF6BhrHFk6NN4fhYN1PNQphBPQLiOwo51MHD+5RqZ5qBqj8dVZK8XqlFkO7HOkt6jc
q2hpwp95ppM/yaH3uZx6uCNgHtTrCso8U3+BJln/5sh+shJUP5kejAYW6kPtvGjh72kbbVfp0aI6
ZJtCMd7QPfO/XohrE4hHTwcbtsEe4iVgNe9noz2ktnpMmuMmbFUc61CD/l2xym88+euXGUYhcKUf
feh24jfvR4HwzIZ7Sz1uGvMeAu+BJ6J/+fpFPtjZX2PQ2furOZN+t+t1RRINstcw36L2BXhtqKw0
DwM9pZMtL4bqouI0McCYqUmLNuR3YeCHO5TQlxIrsZEN6IE2+PdvqB+jXj7Rx7vDfLlGvrXOD0H1
ohzQKimqWym7//ptP7iVV8MNy/pb1HnJLYRLCynY9UdnqxMKoX+wao41RqG2501l/+l5HXIb9HFB
KgDwCSTl+/GsSjayU6YfdxcdUcsqfc6dNewddRus6oRGy3ToNPr6FT/4esOQ3M9cWhikD7Ur86gU
XTG8oqllHvTSdqq7MFRPEXqEq+P5HCWLSPq2c314kXfWYRgVUNnADsGJuLYONGcmmqRG0g4MdDOC
AaX3kotEzTY4LKUoJ6EB/jaJ70krQzGaxMmIDk79D4/LUJ4YLmkiraHZ6VeLwG+r2+sH2ZJrHoK8
QoN0E1oX+LzWABj+eo4/phSGkQbUk2rgxAO7eL+uweXSOlxPwU7SKsRPbgb6Ttu5LMIuHmkR/epK
OVC0o6IqfwNrMz+zPEiEQV9t4+R+mGkScmhHRsZxUx7DxrukyIkcNPWImgD6CUTYZ+gdIAtAwCIe
Oc7RXBdnuDCVzPiJnwP0rSXGLyqN1oNS6cbno2b42Ld8kdals8siWOORGIdnZhBQh/8NAZg8NkZK
D5n9JUNhRgmBlgm9vByRYGhgeztVJg0RFxOsv4Se+lkpqASn5jRL+2jdWh1KhQPpVKqDzj7q502E
lqZ7Onf9NJKB38hxc/YPUo3M3gUlY13vi4mmFqC7zligLidfT3dD0IuyhaQsbZ3AD9OuHufsfpHa
deFpTnh76WHgVwNTR+/wXIxtKzc9K9FLN6B1YNIW1UCGr0lj5GHOf2hTMKCcbSwYf3HPX+8FVDiL
KkuPkCgbJ2tS9tTEDnmv0gQAb3EYNHQ8ZJH5zSn/ZBc44G+oVTCuCq7y/QbMo8xRodyRN2ldPIMV
sISkdN+82Ie8KW9GMoGKiAXYh712tcspkJjwCWXF9thLqgjIkbrQUCrUjLFmAM3T6am56LCyxzCJ
IOsgTwwjzDh4tgSdSNHAC9pprqai1vX1+fvs7X9/sCHe/O2gQ9aQEcmCGLsM7IqHQZwkVS/RN0ft
w+07IJwAv2uEzZb9oT0zPUvF6dhn0tbEnYKPr1MWqh3Hyz48JN8s56+b/Hf7qQOkoDpvyDI5b+rE
V/egXDVEmm0ab/Rz0VHbAlSVl3UZCfsIfx9kJc1c1uoC/pb+Z0GSLdJpQw+aLFurcqCN0uigL2pD
iaHYL8tRlIfFNOzVM8xKsXQrQaAwkfGJSddcJCr/6PKWTfOkZZbuVVYL0IdGnxvpfE7XttWC/b1A
uWUXVYKcuU7XAFokXgELwog89tGNT6b9zfsPC3b1+gZYRzKWlDh0Sg/vFxQQYNZEclhuMjQbaCLd
SUlKL6N2d06DP8xFYLhxoocuQ6zoRzIjYojSMKDIXeuFLq2kwr48mfSr35yOabbEcTx9k2683qt0
NIIKJl1Gfh3gxXULS3/MlDaVU2sl9Y32VA4y5ykECndfn4hrx2YYZWhiUYmYh8LKlT0wTrYdhQ5N
8YmJBHyEWgDFAx3RFEsucHSa70ql12fjX+NBWcAZsVm0q/3qBIVcKfH5tM2IOu02HXXGeanE+TeL
pV1vjF/jUF+DO4QIS7nOHBlJYcXyga48wt0CpcTSyhxI/cCoVxEyrhnnM4MfP2q8StJryHAic5d1
KqJFpg6VeFGhn5hHXDpWc0CWN3L8kyQHMPbmztRRj+YWnEG0aMF1XYRpZ86sLaJ0DSGCureqcwYH
9uE0LyBDVMH+bmQ6ACd0M4b3Whhj2CszKO6I2vX72rjQbRMVLbdxUxpL0ODd/usl/oAQw0Tgdgx5
ZPbvADd/f0jg8a5U9EuKrRxFYLsPej469AfY0bSadi0VWskuVJG8P6T6PjWhZm7UE9LiNDAtA12+
zIqs1iE9sZXZyezVpVRWCPOcZcAPTMl33SKfbHuLBkLQjXTRIot2tUFaOgKVtmWDnCwbeP8lhF9c
OduTb+Zk+JrfDQf7w8Jc0M0KQQdbfzgXv90E6DvBk9Ba1baqjHE2NDADWdvVLfj6JHStTpvCngDx
YQJ92MVHy55EnRTvLhfrm2P+2eqoJKvAxBN0ctivTqCitYjiOqG56iu4I8g52gFdg6aDdElGO/GJ
/A0616reZROLBet9pKlDjg48vnTksnbQInqlfirucpBEpCsAOjQ12sIX55g/OmUAU+TXk/dxiQCF
EcCarA8X3HXsZXZGmhQHp9ia5+ghtJqNEmn+10NcByNs2aEpl3oBNneIhN4vD0qtjQLQq9iGWqK/
BK1R+k58SL0CVr9RmVmX17AEyKgYjenVat26Xw//Ibj9Nb4FmA/zCLnS9S40rKopTXr9tuCuhaGN
oX6sD7MqqfwUIY3OsccwDNqSLixcZg0tja/H/+z1h7SJTO8iR/fagTLpyajSDAeqtmt0Yy+o+JgN
ytUXdaUczk/0L4DnpJE3i78DN3365qQMeHHKcoBgr25UKaSNMZHbYnuSq9PypB8SP4f8Yd7jO00k
G/ISHHxofTUoZjAJ2FPJQji+ygYNXfvyr4n4P++oCk+/qAtf86Kv4jCqr377X8v4tYK54Gf9H8PH
/v3H3n/ov27ylL+v/8i7T/DFfw/sPdfP737jZ3Vc99vmrep3bycC9/9mUxz+5P/vD//x9utbbvri
7T//es2brB6+LYzz7K+/fzTQLw4z/m+yxuHr//7Z6jnlY/+3OdXV8zF+vv7I2/Op5sOm9U+HXr6h
JwvnHQv51z/at+EnjvlPmlxAEQIGoF+Lfqm//pHlVR3951+S80+FBaVCReQH5A+P8K9/nPLm1890
7Z9DuwocPgNzDKwCxl///e6bfxnMf63H58yS6nu7iiuBrwItIWgQmYYmetLeH9y+69SwCLL4nmZ3
/+iFW0Qo57DxeZIbQ3or2kc0WVzN7cbVMvSq2htBh/9tx+N7r+bvp6Bub8L9hFm9Bq0iS3WQOEHx
fb0IZsUP3Q9nNSQ0Qns6LeDgnRyX4Uu8htDwz66VjwNfvb6OSH1vc7ncx3fRo/wWbFqYjd7CRRsi
SelxyxwQwk7Fbzvk70X4nc7zCqf1cdSrO7MuLEorEq8LnrsW6ZJBg5E2tkf2qkSl7xvbfEUM9nG4
4X747e4s4Co4Ozlr3I26Rech67MM3JMfzM4e4nur9C3wkhd52niKG4jjpNnHHvKrj9+89Hsb+fEp
rgxVGDVl4KS8dLaQx8WomkB7/iNfSs/SKpwFo8wvCLiEvTouDUjevzHQv4Ck/+M/fBx98D9/m4NE
hXajU6P4Ppk+ZNNK9cyx8xpOEOUc5WPLRwq58KM7cldr4ydyT/c/vyP/umoc/NcTcJwx1dT06FMe
5ue3Jzj2hdmhZxHfQ3fEZjvclS/yytwSJezSp2ivSiKYOqud42urbGIslW0z0r16dnEPm3xUHcbF
m7WRbuxvNgd0i4x7PTMOlU2YdaiKG9ew31yJQzYjz3UQ6La/5vlcekUM2z0JVMvRUloi3DXX3Wrq
QPY/Cp4UCsuAlsxe1NPIzWehn0B7PTcmVLsmkEWWF4G82ARq30wgOZbP2nE6Oe2ykTK/nFw66XeR
dxxBdjNqfGMd7i7eMFKAwTm45xmvLJxVNDp67TjzTuNob8wvC+uhmjZbxWues029udQuOtDP8k91
jCCYi4bCvPNgmC+82qtfjXXimjsE7z1abMZHvp1+Fu+0QoHXN7xkDCPIBibdEVQgO/UompU2Ujz7
Z8VX3g0j6W7qo8HsRyPL5ZmWlmv5wcb0aJpFfudN9hG7GJ+n+ep4Q3Edome/8VHKgyfbHX6hrrSN
eR+OHI9WW+886sl2i9Pq4F/umyW9jDTkPqS71g+2Jz+fBy5CFiNQ6rPz8rBOtsg5A8DxIJXAJLjS
XBPaOt6lvraW5o1b3huzJBXFTJ5Ub8dbaVPpwpgO+s3rYtrfDQmEuT3Nd83quGGi1t3UmnZrGWpq
SRibE6bs5EJuOkEuC1Qv+ACR+YnPaQfk7asv8d7xyntlmt7r9/LC2Uoz6xFIi0g3iS/9aLfOvnWz
V22tz+LMy5+jG3N22IWIjiwBu0iOKBbpc7qrFuldy6PTHW7DrL42FCGv7J3l6cvza7QInto7GNZO
y/4Z+vFbdaOt6gkc9pYoJsHIWcUzaQWjwpId9FgKZZROmufKs11r43ighrzQayaJG6zgGRlJC31p
eXjcqLjfsZ9WxSjbl7fQlt+bGywrbD6x36xQFB07e+qfcxRSECR4SZ703UFAX+Kf7volpt50IT4F
MMi5NOFC3NU/NEp7N7blNdSfd5dpOi4pt04Otw5Kir762Lyq0wTbIfuyD4PSsNugYXGhMeEfMNlw
7ozywEXYTF5168Md0jYrhT+teIjZjvPxoAsuwNodXNI7keJeKEy4+askzyDOZWHWlxmC3mfRIp21
o7Y1KiANFDTB3CKnAYULNAeu/og+u7zRH+VlsM0a19mf7rqpvaDkZnnh1Fgd14FnburEPc61bXhT
o+34oC6yVe1rS7q/1DUuMUqTLpSYK0QbvEDknuY+2gJtCM/84eyoziD8NDqJYHzxqullxLbi7Ia+
5GZznIOzj+7eIlg3JI34FsjEL77yMxkhy6btULNfFL65gHgfm7ZFdTXYO0+MA6NtNgsfraV5c7GE
vQk25Vsyitb2xtqlt+HsiDm5T9YlCi/0Ybnd/XERTSkxHCm3I2Ln6ySz2fFcZp7JCUWm+Iz40Lhk
dmY3BwzLOv+JouxlFE3tLbv1yV4OLPixmz22u/AJ3ZbajdIxxQJtbG2l3g32wT5ZZSv4uTfG3XPl
RnNpiWba4uQIw4/ujZ2yi290gWuf/LT38cZJvX5h8a9cGFvkmTxrV7rdDbZje5y2d9pLvj1sE0/a
yRvEL+SNfRPeShdBSVrfwIcxicf2Qmf2zj6SLbIXb5A0nofj4AYLAyn+W3yrrMxXe6JOal3k62iS
3qBBkt5c7tD4nVXucdvfSLNoIlP4FMkunarrcCFvzGl+m63bXb7Ear6gL3BT3JxW6BLs07G1M3Za
4ho8kro3tqbiJSvZA4m0lefxvnkJkTReK9v+h86uKKis9/6rTeZx0c3Mh3Lf4fxhOQ775+qOHeoF
j9qus12OTMa/zPXhRl6YcwS/olm5Z3VbYc7zdeyd7pXNQci7g8QB1nf5ZMCA7o8IxLuRf34M3HjE
kZ5GgOW2jQeVBXUHOJ1EsaOutGsfoJycXXykyN5kz96XC32kCr51cpogrIEG1Qzx2DdDBwEzT718
TwCGFouI3sK9JgmEJNFFOR5E4GdLxwt2YSZUTmi1yu6Od93SlMV5d6xcZvi2GkFBPjI2h1Ewb85u
MUvX2qad6dv8GZnODRp7N+EulKeYB+yGq67yiQJZsFA2ueLau3qpL/R58VTcZrcJhjm4z/k8g0+q
pTTFs5meprCx4UZHE/O19ZCF53epFyLKITqfY9N50a6jjCGQ+Z6rc/sFkQh9ci5F9dYOsu8YLmlR
jbRG1KN87vxoJuG6eDvnqGxCA8ORRaZYWcJpLfhM1IkMLcYWqUPS5h6/PrrHP4u5/3ZoVAuOb3Ke
5M+vHLpYbRMSgnToBm8y4JSL2x4QhUC+TpxekUQIIZQb6K2+cZ5/xQIf/ZX/GfbKk5MPpzMKigyr
PdjjdKcF3K49hjxJ3eNNvornkPo8pbcQJ5mLOHXNh3TD1FSzZHteSuP0RvqpTg77eGTuvnZwoSf5
zJOiNWtATRJYGVfBRGEeU7nU8XAfpmtLxOJhv3y5G8WrUhz8iepiIua5eJkuXywxR0BUKPg8vir8
/aYQvdjs8DzcNYV415ikYp5Nn04iH6fjG6GIaLTzD+5kIbnrg0Bh3Z/eC4so7SzWqXAdb5+KdTA9
erI7J0rD59HEksq+OInlfKn783z8tD2I9UWkfHpkCRMrKott5x0X3Wi5PnN74Rp4ri4mG819fRtt
HnevXBOYLGN0GcXCe+GxhOrmYn72zNmaL30K+frWbQXCe2J5t2TUm7uSX79CxuSuGd+c4mzk4uYo
RvOHAGftYYTg4ribv6TiQRkBFPbWskvZz72It/UTzqbY5t7dZNaLH8unC6/gzWPPn47E8wLtHnwd
b/RjdofPJZa8zs/nfjKb/AhH2DU2eCEmt4XneHcP/PPUTWKRuxtDINHjTe4u/GYtaCnaDj7oizi5
oUASS6DZ6Epiaojtcu+dveW0Fjfj1H1yJk9z90fnafynp473kfE5a++pniMd5ymT9ZMiUPDiGh6l
7hihkhHqZGJn+amL7Z6iUufq3rRzR3x/LXxEUYU0/GLjG74/toXbzR4TsfdnKxRDxtPXUSceJ7eB
u9fccelNT2IDtZB79sf3q/28FSuxWYD4E4vJzOHOK3x3tpj5u4UtZo73UIr5pBH7yp8a/oI/5BpT
bls/dH8+217k7mL3wuyMC4EEmif2r7jbE1vcZu6yEatM+BPUA1lZ1W3c1V4VE//2x2VkMJ3a7DXy
xrXfL7QZpvlZrG77wU6JJ9z7kcm8+W9jUxRiH7Jsibhz8FpJc7kUxMX4zXL9WTG+LP2Z4vJc/lvu
jtiiEtMhLVeL1Uy4NJa5S1bI/+lP3PHbJhDpyP+x1MSs8R1xuwp83J4dN8C4E1TaR6W/bGbb3l2e
8fuQPhm1rncQk+VBzFVXnd0tbbcndFmyZc8eznePS357t+RXDxOL/UqtYFyPVkQKlrhbzreFmEW+
lwifDlkRiXnjr+8OHu7wT03sH7bLWPiRy84kKPQnt3euv2FzHt3V+PE29FLxcz55aAXTy3W1el7A
YS9mj6H72I86llZZIjIiELH0pfGRF0nmmHdmi7XgJhLH8YTJtifQAXgziML5PuRPPMNjRwv/1r/l
6Wp/dnT324eXVtypBO0U9sUQOyH0Pl3PZVbMHOMce1tcvj3iDhMENTEBs+8yJb/QtB/M7m/G7Spn
oUM4g1otxg2KGfdBXT5cvJfl0cuZxcLjtO4i11M8HlFcxMsNeyadvi6aUTm9t8UiINQ4D9c4+/ub
+8D41OrS8vGrRAVq/aoy0KMwKnVBHN/fhSt9Fj3GfjlGz2ra7c7iJp8lXjizPQSVhT2vsKEcVWHN
UVaYnZbRKFx22+zlfvYq72GXGx3dxCV4afzynr41x+Mebeb5vXVjgXIUsNPNv8NFmZ+G31SCwbHR
kwPg7n1agObzcwxT3zCv/bCWvcDjz3f6c11gShFv9t46ZLRu7cd4hlu9NB/tH5J/ebGnFzSslFE1
V1bqXvYIW7z+Hi/NJz2HD8Rz+/Yt7LJTOBOCNzR1HxuArMLuvYPiT9AKvWl+JDsE4kQ778WzAyx1
84xK83duwmd5HxD+/37Bq9KADGQk02mXu3cmyYLecy6lu/O0GcOHmHvEOokyjqfKrFpFM30nLfrv
cNRXJfe//ZTfHuDqWs6iUhnAQtH9sLCE7l6zZJNiIMqj6InI2p2EVNM83JoY/7IfIYSGm5iO6rcO
3yl6AmPjJqK7jT1a/4jqv3YbrhL4fz8eeReKBzJ8EPpVtQ/qeavvZDW6D+/O+IIICNUCf1ZUz9FT
+oLQ9jc5z19f+OEkg2YCPcaoNBC933F13iJOWCrRfeFZr0gpT6IpgkfH6XFxGXF0VFdbGKAgcDKU
Cbhk8mPtiGat0pNH6qutiMusGVn45Zmvev0ouetH5kOxQznZQxa9naAJPSaLCapZIKxpTb+Zrk/P
y29Pf+X+6VJaGaF+ie5NaCkF+RdtVBEfp34yqnxrXN/Vz/Q9qZ7zDUgELZRhJT5OHG18dIBCy/cL
RvNbBq8PKzq6LCe6n8OzGj9X4fig3VwQZ6W79bI5QJJSbM+vjrKvH9Vkdrwpta0EGA9loQqlu8oj
d3DJJwfUBAn+Dm589A/zSBP2uMfzkYWZuAo6ivNzgR9kRjDOigiR1V5AcElmtE48wlhl36Nzxd/6
CJnxI2idyD3skkJER7dlM6d+sQncwbeE2MHtZyCuCYSIRKLb420jTvNkQnXy8qPswV2JQdCMP9gi
qDdPbjOuqMyX8UX1ScFNRuZnBCcMbnXyUGwAnU2RKpnm5KdMLMbRHTzRbBpOZJ5AJoMiPeQkcTnR
QnMr9zwung7QnYqYD4BqoWIrMEVoHshPWjEEBhYK5njmZNUg28sFALJBAlJUo1Y4N+3s/IDBwpcw
hqdfJtyMMl/MZ7zeI3zi7+K5YtJFjp914uj0wtycWhFMUvwidRS6sqjGkpcsy4kT0fom0EO7SMzq
MoDDkVDOTcmxjWhIJek33Fs1tLOetiI1U7wcPdUUdNj7ievcXFCB87pGdBt512XuGUvCs5aY52gE
6SjE20jRti6K2Oq0yhGyB0WLa9huWubxB6newYWwTH8Qug/m1o9uSEIaR0i+yf1Z0Spq3e5RX3WG
q+At5CMlmaOI24loJqu+fJ8tk6VzE744E22doWAvOta2myIhM5bu07m8y++lH828pDJ+K9+TMyDw
qg9ePbbn5aZ7dsbFPLix/HiWkoxoAKvhkcuPPDacr3hVAUb/6CJnjLPN9SGhIuuqG3TX73Iybg/O
pplwoA2yqt15EkMeXfg69gmA0M88W1mqy89SmL16v5VduxrlracdR8HZc05+lHgmmVYCXAhsznQs
uBJp2JPfZsN/vHBOew8SA+24z0++7svPWTQ2qD49VLWvqHCvk0/2Ydv14h1dESZZxB4fzmEpiW5q
7wj1xlKbSl5PoFKSICweiEaQy2Pb6mMd1aLXZFrHQh+nTNpxqo6tdU2apsRIgZ/B7+dWktBH9FN6
a6YN6m1kF/LCR7TyQhnixtJEAzMr12lGmBUtbf/4EMsCgWo6DcIhLzm1htRvfjecS1ddIn8ojB/I
FlNRI330QJzlgrb2NUEW08czXjYTZo4ajCHilTkLZtFmiC6KRY1Ki5uRqZ1WI4OrZt3PDKI7eQyc
SxiPpD3mybhDaNZVd5wm9FU5zs6UE9aQD5Em9RZqzFZkr/2sm8az833Ih5fO/RFg5uqMcQ+Wras/
OYhSYirqhbM+zbDZfjgqlv+PszNbThxb2vYVEYEGNJwuzRIzZvIJAdgWkgANgIR09d+jOvl3VXd0
Rfyxu3e5om2jYa1cme+QeQC8rG2geKqcwaxa99i18Ss579miG4NuaWnIVohtNXrNCkBOs7/3vnoD
FKTd7dUGf32IctnNtUkTGosOc8fydcRJasUO/uaoiBinvGE+MpQTlEv0DpBG2MQ2eSFPK/uw6Gxp
zL+uPrt88NMUheB7qZ1NqqjZIzR067HK78omsAql1fML1ohpyFZzZBvaRXStAB4etnYezpNJskaj
GjsFSX1hG/MrgWT1agLU4AxBHURlzkxrOk0zc1iYkbq+xUJn+MfVJ/diEPHIaUqrQFUXph+sNDks
cvFUl0psK6u6tJN0Vb9dumquDdD+JzBW7CYz01bobz1lbpCX2QNbneZOMo1XoMFWwzeo08FY57Fl
s+eaeYX+xWGgoP1ytB+6+NughbpoJvVcsnMoiguqPqEEz8mzERdH9f1GDPg9sPdU6v2TuVDZEAHG
T2D1Ay/qRgJ49yVLFpj9WGgF5ZE5S70OfQy1LW/8p7F+UbcFAb+lqKkkkcDrdPwFHNzDTfJ2RzNt
0rkqsUXz8h9QfUVo61fITy5q+w3PQleT6cDvK6/WUS2mkcbWYBlPUPGfn+FwD3zv9ERQNdesOGL5
u88x+88lXMSn0rnnbBFTmG6/0MppY1Vk3LQaWw1sKMGAxktOMxmwbkpe8Hvx3HasGcljkpvQRDO/
WcZHM3kGp8e3JOIIQGFMfnIRpwfw9DW48wt6ykixE9inYvUQnHyimcb+cwy3RbHURlcrnvaV/BsU
NvfKTKjrbjzkIXAq8AOJn0Vx/3MSXW/sesyvEt24ZbnTgnylLuRQtZrvPOz4BtOlQXmogIuzlYTs
IHf3GbJutW7BCQh9MGu80Sm32vV1xj3BRCi+iqFM0BL5avP0JbinuOfJ5u2PLtqwCUkA9uVTGM7b
3mRL9Wq3laBH9bAVBgj3QxRfaDl9hHA13d4lN2UosKjv4iG7t0yUnzGciwP91nw236x+CJBH6sgB
vbMdeUMoxHhxaiaqxqWXi/R8tekZ+qlsmWsfluunX8lspji6zmkVzShwh+aQojuQXzFwWxlj2+LJ
XIN4eQeCXRZjw0umdyLrQp3IHp3BRrNs2q/kEspP/6hH1hDIq/ZGjD3XLc1YVY8g1SedHt4f1v1p
5VfmdBF7d6ruG/fFa5an4nKCHDAAue4RCae85yCGFbE4TmPHmMiNDfoqoe+BF/mEJWAk70DkZ1yC
qcjGDfR1Ts0Ed42CisGw48EiXb5s3XrAKb7OKoTGUBXFiiUa6dOLbS5/MYfue/522VSoH3LPsAlS
zjN8W/yyWemC0kJJ9loI2nU3Ih5/qyu6rkVmH4ZWzAotRXeS+j9K5tbB7s07YCqgsj5F7qPeYDoc
iAsXgAFKn8pzDl1uxwiq6BklqnhHz1Vu8UbL78P+ymwA8fRvE20eT6TUqsUIDI2E5+2NHtPLiQ71
c3ib6lRHzBk1gvL8IMiycn/ggyqGosLpQHSUTHoXr33NoIevZVU4j/45AsyqX3zO44wvo00ZrL1R
HZNoVPvc170CLL3cfQpJci7d4++Pq9XCufQqjPuWLPZ8Jb2KusXwLVTbVBFRWY+9fg/JfChYaskx
Cnqs9zen4TbgPkrv0XqotlEc0l9HncZrOZnqzvUpclIRnGSluBdhrK5UespSgBGheQzsyFK0NAo3
mB4nVHw7LHUGlQzsG/Mr2RuFYC56+w3WLFGTUKXQsr5xzJPyFLgEk4d4M582cSvS0J2esFAy2Kdx
aSW+Ft6Dx+YZ9FW1bkGvdQ6dZmdcx2tfnnnUw9wdsnOjx/kwe+B6XJ+Zpi0AkmM2N0yfJZ1Z/QdO
BbauV3pK5ctE3bmR9o+gm8YJSZFox+XeXMPtVb42l+csa0AH7+VdPy7AnHgUnIzkhOSb5L4eN2zO
91h2GFFtMWjA5/0emGqXC8nSxH067SymkzLhRbWUDZ0b4AZucyksWgQjanA5ecXWXBId92xlp1xf
Ian3N3aMn2GeEJevGjKwZ4GO1RxuIThL1HKGGDKKeCHP7n7lM9wp4Dzl8Cu+Dj8KJDp1yvk+41HL
wZu0YA81WQ5ETWkANw22krJxDLKFzr4BcrJ4NK71TmZOT2v7lFmPNdoBSzs2DEz2yf7s7VXo3mVZ
fkhObjNGes8+FsPgfqJnj8NtzHENBZdVaSnk90Tlu3huGrbzO2z45av+8Z8O4XDgXOavK2kBr1iw
iHJRAFoGxeYxTilWsi9NnEdTct/A+DIhfsXts/ZHUyMY7vWpGtyI+bxMYCnT65w8eI3v4uVeI2P8
9HWgIrjUS+3eIOHYopB1GUykqQvlYXGzGt5LvzqRVFgHLjdQttla3Y+mbDc6IkMR8/aMPeN56Jpp
04qZ9MR+rAnxPgsvNE93m6PIhfiMyjWBYDTV5meJc4ilwf4tHGlZwC4/mQEhbou3z8IO2g/9++rQ
/91lrEDB0fX23k5jZwEy0h/ZFGd5VvhPqMQqqsUWZGhqrvVJLIvRBHbdS2c8A31apWT4xYlI4ije
mRhx968/l1McxAOhLJ8h7Qg0mMMB4OpCmT7s4f67PqUrIzSpoN5Wv4vscg2WXoq4FFCgN0whlkY0
rByTLGKZBeYn/COTPni5FLRuddQodtewgHySsetC8O3xPVI+JU9aPtzv0YNrObCUALFfCvd+HzFd
m/VQ+cNAFd8MjDxY+hJfosqxH0+KaKSL/Jv9kRG7mefqNJ6yzXNeZ/60XwW/iLPHuQroH/G6W5C7
pW1a0jJeE+mMgKnyQE210JdnI5AMt9se5jev2+rbh6W7D6tZ3kGAtE3O8dq5xc0dbqhjnML9GLDJ
OTB7CQkMzvdVHGxpKTHN1qfrX/VV7OX1aJt7h1SwYtglRN276ul8NpOTfmpUJLm4DJzrEYiEanDa
oBoYTDpC9Y/kjRy5EOf79mIrsThjoooebi246/gbsnlCRAIjePYHAIOoWPWJUI535/395Hg13Z4R
vPX8JoAe0EDGmSMomv2X/3N4kn3oV2A9ze8RqwQ0eV0GhrhMJYvs94CYHUGsZW4YElaL1FdgQtp9
7ZjXnjYEpDXDYpMuDfcKFGC4Q14thLgeSs7zWALUEX02Khuu5CB2rj/8Ee+T850heWuu5jJ+BYpz
kJESZDaznSapnyniOR1dxeNjZF1AvFVfji4ocYR9iJ5e7WkEtdfsHjKu5cxMlZhzJLEUDGNjzH15
IDn1prF17zaHLAUYp1oV8k4iz1JChdEfi2763X6xnLbmsz9CeF6AEz+9dlF12F0qJedRpuiZ160F
fKWMBMfm+6eYgkdseYwwyeASMUb6l1BWlFf3XX8jHDDUa6WQOdS+Diw+bpRRjZNXRCEgRh+5kwK+
O6/w5bdRTUIZai49PaZg3a7iYKbxsSZ6hqNNKtccGzAUV2sQ+0XutirwWqge5kk3yZ5LFD7T+/gJ
i8WRe3ps60V1t6slEZnHf+gRmYM4RKNvIzqa3xq/mz4BFm+4T/U1BvRYai6qqWwXIds7fC6S869X
5kOXCJIvgseQKJJ8Xd/2K+g+Uf4Exg46XeRzPaRT9XjIiJzNK0hqcWPmPA4vsuSbVTKw5wvGYglM
QymsfLS9004UcMz5TIPWOCpg6ueRx0Qdon85T4kBd5CPMZ0DreG4tSWHz/oopvXksbojaHiBICYf
xC5jd5hxc3whUFvc+R86pRdQz436iJjQiDQwJurkyn8ZsooZXOOyA9ap82LFaJxg+XjfU1qp+NGm
UgD3Z8l+M8v372Mh8i9t9wjKQEVKYAii0XvgGLPLUj4jPiExIKUbOYVjWsnYWL2odI+V2NNnTazV
SA+UL9NOrbvHV6rAl1V8G9O+1i9/vQ7Zz21OqXXFsYwXxjvC4sCzVewOAA07WTUU97ENuDXYV5Nq
kVMrq76xlYFyXuh6/OqzFQ2nlVsvXgHIV1BYknMslszpEvfv1CmQNeUrOpgeO7ZO6XL6z2XGw31k
I+f2wWo4Vkfm7Y1fc8VRx5pbHyVSDqZpt8gIko9RyNcGpdiu3VX+g5cML7AjPOvh4AfMrBDSpplJ
b1GQK83kEyOX7GKNlGJG83nQblKxi49gwKrWB7w1Ai2MY2ZOG6UhL35yt56Ti8PPggigO5AzS77w
wu9OuToafrfhc67C9JSQZPeCrkYJEeB/1Bv+Es/LgPXpoIf4yLbVefjJ+ImVAbp1W7URKKEhMBY5
ZfDcdI4mLlvlM7MOLmnoG3rtMSb0OCRnrAhtOlw+wFPasHKBfRgpHI2CDJimsI7vCW9EsvSfIUkB
dBhRySdjnGVzBgK7Q3H9HCILCw5Tw6o6a/STfynHePf+bv0BfSdImxVfccpZ4Sn9Z109dQq6I3vt
QvaMtbwA81wpmXcP9e96InM82a1/m6W4sM7PaTMehWWQz0EUwpEFDH1Uz4/xsAqGuyx4by7LR6D6
PHR/XXlE5igjmBXTxh5MWLPjIa96FPabA4DdANU0xCPYStaZIz0em5M6RCAskuD6cycsPL8ZG9Gq
Dht2QKMxOkFsKk7ddynql92SJgMscreZ1x8THy+rPjdoa6gjPVK8O8M45vmSwtW9bR/+3UN7C+7M
rluw3ifGMkd3GIP9c+I7pRiN46hHgwCPeB7vmRJcxik9QSw0Z8ZC80C4vCuSWSYTBSkZNm3AGufE
dBMBakiJfwHPKsHwAAYBsga+UVnK/PJ9jZl6x1ZLPZpH2MZU379nxZl85ZzzRstTdurm+UlJvJG4
eADWoBS1m8L9L6Qv8wsQu91W309PAidpaRdN/G1PA+DuPdIvDt55CfSzMPcjsDtQZ+vlN5Y+luY9
4mUGLYAKWk10leCpIZnYJNmAuPTChcu4hSFW5g8fLoNS1UrDFA43xoVpHR/But3q9hXZJkiaX3H2
BzEgBhvjO3FvKxQ+E5lDFTHMx91hI3ksqssnUNNK9VtBCLg4GidNTFyWSkFcBNw5wgtMnp+DcOBR
LMybRFCyAKdvyl3rSj/mDyN/srPyna+0p2D9vpDVfCkrVI/g/0MAsHvUq4L6M6RyB/PCar6GY3q2
o2+w9In02YVvpz+/ZTs5I0v6lJhpeVS+0Qnd11zeCJaZxf+JgvYii16TlJPiuST83mj/8K9rlL5E
pedan1+cq3U7NYRxV+7+QuRKPRH4D3rlV+cRmizhl/iDyB1e0uSlVT0vBX0w7qJsUp611WN8DR/R
3/TgUk/6/fFhfVdChqLTX2UI9fY7CdYZzfWmKzU0EgMNyDWPJA8Uf+wknk5/oBIfB1b9N7b6lyjq
vz73DzY0uRj3q54+L1vpTNtoicj+CQez1TPRLSkVzUnq3A3nQeb39Rfi7F948t/u+A8atFJMDGZa
c9lWO+ls5uK6J3/uK3Zq/Y9m/l5np8eJsPffHyv/y1v91aOLaVIy07P+7It4GFUG8wPay/YVah66
e2pyzKT2cP3w8m/TeblPh2wO8PH4mMtR5RVe+v7/oFh/u4Y/OMP3u3pc4pRbb8J4SW3jKn78eXD1
TfmhgaD/9x1L/0J4//Zpf6xjTapwAevc8XWc+Ylffdz8DiWaeHzeV9lECmXqZiT9B4NsLQ3jvwzr
+Te6+7eP/5NPpov+8K68L9uBf5vGUDaC8YGZfwhbnK9vIRPUAyUchQBbwWCZj5E6fskk1W4WFH45
oXFwwAFPC9Rh1EQ5GZE5z/5yjdK/kLjoBft+GkOGNqF8+H33ldenMnqNysvWwPUoqrlql9MS5MNu
ONbn5O+3Dx1NDUcvZoK/bYR/oXF/+/A/VoN8fTHmwuTD24X22SyGS6aZdx/6Of+hjnvtkCRcNoNP
9Wv49T4Sav97dSj/+HSDno39qAEMmZjF/zQ6d/Xh0ZjXTFr3OprET5x0jg1nfltoTvpVuIeQCbS+
am+lMTOArJQv9yrpuRSqYzSc/nqxegVDCr3rRPYPfzGD4Ef7Myz+cXV/PJuuja+NpHJ1nTt7RK+f
gX8PEC4jAz98js7P4OUwGOkHoNxprY3kdqBfoE14I3T3abPSNyYygDu+kBqF1Qg5AbwJsiAQCcsk
W/B6RH7C8dx/e2t9wga42gJUnO/pVeXP8A6bqwrzM1x1qls1tulJm+EOSOxxn0FYAM4625pK/zG+
jSWS8JFVLGvgpEQwxuTpqcC2LoaK08i++KkXXSDM8tPL+UxDxPZC+stel/8RVHlejA2m/TTNsmjT
1//3/5EEVAO5GRWHQlpTICabJ7CdyzQnt5xkqjh86aRG87tp10xq5FYmj7Hh51nPBdGT+JThMEn+
8gb/dXkpuHyxCKKJkv48RLEeG8kFF/ga1cEt82/H5zhfKj5ouUlRpdiDbW4lk/wsMyVTtLPHroCy
AHE5uAM1UkubhPIWDLwO8NFpT4fKol6lzc3gYb9e7kb9W2N0pZeN/XYe8gD7Qb59TyhcUf/onJrf
DrQs74br+kwyE2+STRYlPsxfcPvuQhOvgj4dLQ8+CLHiZd4gfHFIAtOTFnjpkhR9nRnC3L/30pf0
lzEPv46mf1wbT7EfW4XGefRHIB/Uo1Lq+mvTrvZBdePKrR/ODVo0sdLGVRI3uYRyOq3DN88vtZMJ
VosXVZEDW4NYFFlfqD+i58CSnceR3igZRcd4p9OnEg065Qp5YGvlraseQgVB5MCwBuEyroIiYlyp
q293BUkvkt23l2MKUt13Y6fQcIYjjewKdU4z2TG1dZC5mWHfoqRy4sKXsiiVIxlR+zH1pMnrIJqP
8nTNrdF+EIy+h7758UYsoln6Hmbmv2Pbr8kA//XA/jh63pdL81JHzXBdbu7uYYHdBZeGKe4fivt2
YxO+fei1YTGGKQ9voXJWosf6sUfwbpvuKOq9H70o9zYeBvVGtR+U5NSSVopt4uLQIdA+UpR9lvN6
qi3/+8qlf12G//Oq+7j4P/s4MV+1Pny1w7WxzuCs85Ft0uJIck29T4afLxr6WuaX+pePlf9xDvar
//997J/iPz2P1WH5Gg7X8UZLfej0H3nAMXChTPdzzBeSF1/seJwwjv3qSF6OkNKEikI8Gg0Riq0Z
Df+3NFyW/21H/s81/ZGhGvVAKu8Gq145J8dhY2O7aa0EYHIxWEK3eUPntkg8SIaksWhZWbrXLNCY
YYQXybT/+7X80zP5x/Ppr/V/XkvammX+bHktA19btJvDhmn2FQF0JNSXXYZDEyOPKztI9+baB0jk
ZdnI9mGXgBJSKOJNgiVoZUvJaZ0l4sqTp0Cl5d+6qsvmrzj/j5XPdHeMlLScppHS7xcao3GUipZz
oNq9mR7VCHwaGgoh6k5oM6CQH6Un0agwjK+K2njCKybmfR2u4rkbHq+r6iOd3Zb5Wv453Jz8x/BY
hAt5U+FiOtA6YPm28a+YGwO08P7ltuGDEPABR92W0+GxjfgU9GeDVedf1SVsOxjLarAf07Hwa7iQ
f+DJhsdmc5jIYRvxXbvD3WnQqMBj75hyNTz0gh7z64H2y8KCWO2SDZ/+rTp1cMdC9JwbvG5fcZuB
0yDH2bEmqnH7I3d+DRF2NEauPjgyVtqSDSs5lpv64zmOb2FzHMVTAActzOFINhSstL6Ip0aYROYp
3eWLAlUMim89wlB4R4A4oh2ZKFSRfvdxE8SgWw2XHYod1CG7AsNocepOsPtfaONW+uoRPseDGYqe
8esnOeab9KP3ZTYbsl7E/9ggL/P7TAOew4aKsMClGbylIemPgVeERvn9dGUqj19KUBQerx8CN2ql
dnPDLjCtEpRwdGJcFDb+t0jz8AeJ0xURysU1am7363WEbZ+l89Tws4dAhKeotFF0LwjFvm4hVJ/V
UUBXtrb4eiGwqcbXuRbK6DdUx1icSuS+6Vzd6P6o8i5IbBBdPPw0tLt9ASpifu14HEsE7TWOjjyS
F9q69JGFUTYA6q80P/3OXJpF2q13cQbj6ydTPYQ+74ErBdj/rYg0c2xAK2wUgyC8TnKnhy8VTJQv
q/V31/Eu9ytLXUKZT0e9xaEAYUEvh3pKnk4pun1XCdTFe8xcDRvHYiSe23eEp3Yo5sZMhkQW8NO/
MMbah6+LrrP+73VwQ2cdi8/UjT0ktN4IoTW2VHwwcJ/OG01FvLhZDDfo/Aq8nglzfkH2a3d3ll8X
XOzvl5t442Ty9uc9f//2HxNNFY/CfUyvgRIcJrpb2yfPdN/+ASUJuSWkYAlXe3FrckkCgjOYGl/t
7DArd8i+3GSBMg9Id2iVmG6ZBTG5jz9vnwh+AxiDwk+mLAr8xdcVS9XKJ++gCiCMEW/kVjPt7GLc
nTGzPg6OtLpFzGXHcnDoAbFpN2scZK6Dfc1z33V4ESdhGx6cwwTE7Aq9O3SqMTIGsgLlnGJqrm2I
WYKQJ68NZBdD5xvMjnwalcBMPvh4Jv140awVGw2GHFIoI+JUnSVklVUHsRP3rkhJ1AE6CKALcyV7
d+s9NwBoRoBfdu5fgZSj1FpfPJ0l1bkfT0zPiHGPyWoYtf4XHt5Ac5iJab9C1GaIkoDZSKncVWGP
4BmfCCgQv7nqpof8EDY4Je2GRbF+Qh3EdhMkNmyvMwqsylNYa6VPGYvvj4DnaABDtOG1L3it+eno
tUpf+BmSzetms4HZ4298A6TJszvWpWTcBDUCGERfCXYVRaBADioUYLS7RbhRTl/OEC3U4IyCa4ow
v7InSG0h4LvdQPNfev9j5sx044h82zrJc7UoIKqtHC8s6+89HrYO/yg7eYNRwiudG2bIV9g6p8tK
CsnpbIMpGBMEAZ8mS7P8kUdu3FGSpPMs1OYETYVdwTfjgSe722/JoieECPyVVuJdpuMt7lwrHycW
9hFROeVHbQ3tFdzCO7xEZtgis0x7W3vhAM9fDGtUQdjZRYuzB1dQQIApb5g+gFCRVanw/w8LbR7A
Lq+uQxJWAwLrrAzS9tXsMqu3ZqSfUX0h1FN8Aw2d4r/WCt4WpRH0QvQHwZUVDbkVkKf6GrjsPZi8
zzf0OhtETDskGUiEc6w0lYOz0kvGJ30mrTo3D4nNxVya0aUZYU/K60P51dua+tKO/68wJZTWqHef
4C+DWvMOCxNT8mXGkHuHfYz1lOnLrGQCPI8HJbnoorfYgj5Qrem4ixPSuRrKHWOMtDQ9JMd242eB
aqc/1w1nN3ZkazudPn/WWFke9mVqOiDdRBqCjCpWSHr48d5rZFq1dXos1aEvg5pFI4/Nw2eUAY0K
pmIvRfdoSEqwPewLPNr1aoCcWrHvq0MA+t3fDsoNDi5aXYv1AwzVUYNeLNz4rUs1CemuQprAuHsK
0sjrBnJqoTuwjc78u8N7ldrifAuwqwYODjx4Nw10+OlBzWDXOnBkPObEUJA8ZZFu74UzmBE+rfu8
XKjzQ5gdM18OBzD0RPwlggplKtmdr9jpKl/uZIvW1eMrtHTiHWCx73PFp1xg32th/DlaTK8u55f1
hrwqLTQNAOUU4YENO+GdUnvZcXVa+JwFN4x4AMPWbZq6D5dBnihgG/S1F/fJ1zGtFeRJFLUERRwQ
0cGFogAOkmx0PX62QFnSq6SWtx08KKYJFg+MaATH7JClEI/n15k6T11lOlpUfqBa/cFI/J4Ws2f0
pqlGbRdBHaX2yyVz3r0tZUp/Wh6UZt+C5YGtV9vk/z56whDlm4NJz4YDJVK0NF+40TyAjgxc/YMI
2EzlEO0acVDrnV1cjWTru8lhknoErGy2651riv2gcU0OYj9EI0sX1LkcEpCvAVj/TONf+Asvi10J
ngmmyCkXF66ti+Jx+uvEeK6kLV1Q1w/rvDzYJZKB6Rldso/Kz4FECyBFIUQFWQj9U+oZz95a0pwg
6nUALx7h6/uCarLzsRN5MRITOTBmmdVM7vssPOwz73qkF9Oipj1DasPxI+BEgVY7cFUU2NbTmqM7
4wAkc5y9ETQYe4VDMyjJUJZ9AwuMa7+wE8YAjN9+zQnJhcZhxllMFOXFjZaa2I68LrNGmJgGdr6+
ha9vuafKwvb4YhaM0M+ql/uDWUaDhqfbAsy80dkWO8wf0xjSbqas2tCcIfpzOL79LiotnXNXelgK
59UnKO3dkipr8Dnog1/tXAuQl5GHAt2JAQzYwIrX4HK+opVgH9F2ke+3nuvYuv+U6POnJWEknWkC
n4aP3JBCrw9w+oRD7LNEN/JzmVLb83q0LzpX8GhNINpuiGW++TanCE3VID1m3unpjxYH5EF0D0CJ
FrPzv81jZr1c0yrmyaJdl2s1SD4IPFA2JCNvf1tsD18PhF2d4LOhFZAL1+hHUF0gzYs9iRDNtbG1
Yr6lDzuvc0ZrA2AuAr8GwnX4QKD1JDzf6FnzrmFdNOuVicZ0ngghSlRp6yJx34haszl/pTjRef2g
XjRFWF0q54qrr40Q0Z6xPwG5z+IfldisU53DuXbe9cyu52l0lMay8y2xGlA5EeSL+d1F0TpGseaS
gnt7dMNwuZmL+R/lPjlH+LSwjH7f1s3bAkW8IaDCVVsis34+kaC9UdXcvCd3ouKEgw7NZpxr8duR
0c9wKq7LUDr3eN7NT8KRe7FVjiCHqslJHIkgfqV+5ygNclZD7wXGZD7+eIhZThd6AL6072kRYUBF
Lj2fxBEmEUsXdJmTqFjH76dj0q0XFPqOtFhmH+YhjUo0lnM6uwanDvkZUuDJgZQQBwatVsAIRDIv
/E7cT6PFBJ0494j+17+sCEyeuLuETQ6kqPL35AFWu9M+JO8wHrAQb1THMdbSNqjhUDgsere/Tg+x
i31b0FBKHGuHRH32BEvIA0heMSS2Ajf0Kr+HjUmTP03vZcv2GbEP3pPSzlDHrDuhINjqRYMkqOOb
RfNI8Q4HE93R9ih7DuoWtSIwD3ANIqXDiGT9SlcLTmBHDctJgRTwtrgOrNuiAYoj4cwyulVY5We9
il1IkVnWy7XEYArEiXiRO7DyKGt5JAf76XfTu6uiO36fXgTzjs5Ne9kpYGfjNRNdPwqOiy66z4hO
F6sizoUJ0AGyPP3TPMqz4YQ8T2iLDvU89kzi92VPdkgxwys7IGSOPUzdhDDiLUXJBZBVdujN1Jub
g8MHSwxZ0hsZDl0GIszblhKmwJv0f/A/ZVTgCCFsFPKx3wXEruiGyxM1RktDctQy4kKq442sDDr1
4qwVT7NpAaSRVVKQ89u0gOYZPOG5Gd43I7ZzY8n7pPfyENNuH1t1h2x4+eatVa5mijew2opmIilR
HZ8IbU3eyE3IWVMeZ6gOGE4sLhCdklWj5h3a6cFNRkJikxGneZ8Dh758Cp9HhyDZIjkg85yYrH0m
S/tDDGQtZQN9DKovHHCkln2dMnITGmXhESfN4VR2EB5aueIeMufOm+PNPn0axxiL4WKEIgW1Bujz
A2W/sWhZ1q81gPcu0pwiQAn+GU/7qpDEPSCe8xzROFlK9J0gbuis8/hYoVIrxHcdFmJ+F/Nxbudo
RHxG2ckjh14GyEIHiBrqdaXb5/401Scjzid1rngSv66ZVw4JGEc8zq6gR8vJP+m68lxIaIbeJCca
Rg3icDj4vDVbVHdq4w1LXyF7ps8KNclwlrMFW3f7/RTfw3mFMGSCqtgdzt9icCTfoZyjSRN5kPGE
WjatfUxs0WzEgETNzJrpDhYEhPrqR00AgbhgS+FSqn2HDifIhNCzXiN8POw23Uqwj6fTjF1Vh/in
j1ckBVFB7YgYMip36DOcJx53iZPm5aJ3r5VZO3+HMP6GHiT0XkHqDsqNvrubDpYVNUpqGfMq0lAX
DlxV6Xvs6NO0dA4B1Or9lCHG2svUxrwBPHa0ykmnaKBIRRHNyZyWmXUb2NeWaABDRhVhjLvtLbzR
n0NQe8bWiHvNOSYuM/0hiDUg+ntDGLJ4T5pZ68YgtwNsRH7MVhrQxAbDX/VY6WBn4e2zig4zY+eY
C22VBR0DoKdkAtkn7mTmwEOeOPKs/QD7sKNbYbcoWhjqUlmlREYZw7rPBk3fm81Gj12emSnjXbDd
BXOdSxYZrjXvOiWcybJ9hUEdOlzmtsHMkXlx791Cvekj2EE9eMkQn9TYmDidECTRtyWZx/t6eWCj
T+4xSoRh1PvN5CU48Wg+6v1I8qTC6ImKBBFO5bwbrzrLQy/bjM5QPORChtedIRkPmzeWQ0reo16L
djNY5SPxRKBCslsD39MV7Dv+7rhpmuu068S/q+ObNOkQHHN/mX9v3Yvut6MIPi5dozB6cYDlVjVJ
KD+G9rVPWcjDthogQyfK5xxh2utkoPtOXZz2H6kF7Oag8AHOaIIXmqJee3VsTm8qf0cWdGVZ1gu6
SCFC/qq8n3J1W6FvWq8HAeQsivXkq37NtEfU8s+p/mYjRyBMNv4M3Cj08hrnd/tFNxoq7Ot4WFrM
/zl0fsq2GjgHqqNaDDeYKZHJ4IkbppMrpTTlPz1f0giRoUZrBCQXjYPUKdk/iaoKu6N2pr1Mk/Is
urkvmlzpi5bsxGmRwoFhku+e+iZntYu3AV2COs5WzcdjYBlbfZPNk5XqFn72obmkU4IOYsJchJmd
U/LPCvtCzq9NaxpSve2fAljHXCFzHAT3kPHEJR1/As1tkTA9osTF3UWYaCmj8GysZKrQQYgghsWi
LVOxxxkAEUi7Kpo9Ed1dDXGeunhsL0KZ07RKRYnllWQ28zT9P8LOtTlxJOnCv4gIJCEQX0t3CSEk
BMj6QhgDAsQdxO3Xv095Y9/tdjvsmNjZ6Zlu61aVlXnynJPycc+H3u3wXrXJ7LInaWDbrF5MHggv
TVRDt/5h+tak/yUOl8lrtZju8tUDzcSRSu1OSlzZsHABc0Mms2FKtjmYp0u4g0Pa8O5Ym+kXa6uT
ZMEGqj5esHbaB6/zSPSVd6kJOdnHI3hfjpoHMWrCgLuaGxi59gbWXJtuYQlFZkNYCY5mmRnOzdbN
oPR31Kbamf3VzHf++zp7Wvux6pzwc1iJ9seL2PaABLQNKritUPF8A2GIwQtns1ikeLCwq4w8NmmH
/a2nOoABsDMhPzocNkN0LckWIS4jGSkSmuRHDwsdYRPyHAx/FLxm0p71ugB0J6cVSrLnEM408Zri
GCIRClcPPpyHIB2S1lIVF0ihMBn9dgiecIfLtvWBci3l6dYn+7jyzhXTRIVsnnuEk8beHD45Nhzl
6BiqXW/j+7yD2dDBbqySFT9A925pjd0dXPf3fXrUIArq77edB02hIktGE+OdcSPb2oeL276ZTJBr
Zo8yO73BgKMHwekMJ7wSnXHdU+7WuT+dnQbTjyYiobXFiKjuuDpZ09k2aR8DEiXBurZr6mOGR83b
F/OctMnaKOpdFe+PfaCP27rd2AbYhUHrqrvu4RFCZToYHvzk7U5cixp1aFHBX6Hkx6fTrQ1f0516
M3ohkNjzYu8Tc912GWrf2bjqZM8X1uyLr0Mj2yFscV5kER/33irEAK8RqPm0RA+7W6ewXivsNwad
5S25nAOVFfgqTU23ahytK/vQCQzF3L1BZG4h0zzhRWavnw51z1lNcD6rBrQcNihMX5PWzb1pwVaN
bi/BG2ZIAn9fv0IaWZJ5eTbXH+XVXFFuNCxicINe9crfkG4drAZcWxiO8BBgnrX6x7Z5W9xj/uB9
5ao42awtXuzt4nBG7d4O9BCLHXYri2baDE7vLRcrQJq80gpun9MARsB3agwMjKPqs3s2bChxChMU
APjLZWVtgr1r9BuDjXd8n7x2lkrvfSWeafkb58H42iVn7qHyOfsadbyOn+2XvuDqodbXaqOpso1z
wYUrBLvbLRuafXVQt+7RGK5u3hUVVpNs8jDuqlYjNqLX/AXSpcEk/ewLN5etIEJIFz6pXwKF6NW2
7phT7mprF5XRmppzHZYRiobXvbe+B1eE68TYR1Bbq/e74avQr9uWztAEBOTgfRdbslIv1on8FlLg
EOlOEwn0q2DzEJpQy3scMAcg8fyBqmKo+HDhok3SmsxP3s99ri+e4m1szXlBuARrBj0kJkN8YaNd
y6NmbG43dSQ5fcgDiUbWdWJk7V7lT2M9uPh0STdE59p7/MLF+acH2daY/IEpOJMSIKYw4+Tv1hW+
pFvlzKSBUZcCL+zEiIbNiDLAd1/pgA1bUSVrphmYnjX/jQ5nfO27fl68y+AkJqoxbF7/0mw8XBSG
YG64+FhnUdqHlRnmRfHys03b9WeMDs8xwcKsBdyGiXEg810DNGsT12xIE4ULYI02bNj7WbfjDO6D
1qdzxs2cQBjh6749bAIxHRPYfPQAlyQzeNuSTiYmVpeYACRzD/sg6zzaUkqxDe2knnStu2KvRnPE
AOKCWQrKfw7N+c9fXJUNwT8bhl8f/Etnsy6nxv25VVsjUASQLh2MJ7qI2yDLUt/9sEXveuKVr8Ry
aCXjn6+tfaXkfb22/Ch/dFW1zq28TkuuLRFAWoJS/1oUYAY4N1rTgZu6xhokUBor0FFqCm/ZxWdJ
zHe/WOn/ww1k2TdhBTKcg5Ypwx++dE2P69Z+rd5OOlwoy5Hf2fFTd+Ca/dGIx/Z+ee7Wv8+tMJe+
bRgdGGdNLLf/fm718dq2leNO5503t0iskXvx2g03jnFjM0QMzOp3+mnL/0Ca5LTAquzjyXxbpdDm
zRERm1R8H7EwsAmA1/zzV2He2z9LgttTtA7TTLsqpt9fOAjN42p9udZHfQQCJ6LPrNMIjJe5ymu3
oSC2ztYiXntFQcuApdv1oSYjv6alfIBNrg2S8d0McRLBmPW2slVEE8G51xE3R6czM04aPjR7bKa6
PsE3LNlwiv96G7flCgxQ2PafjcGVVqWkaM/5+cuzG2gVG8bxQhkayGtZKceuT/IAFups43hnR0+7
yE+2pfncD6/FHeNDkO84E8GKL++kkRyUN4DcFhYYXRFGIfatXsj5BoHsbM3nezQFlLQLHbB4tjyO
KHKi+Ry5dqC6/Bi02VINXkEDBM/y7wR3SowigzUb0XEAwwDhOCHOLJAD+nm4zXc6nweHBvpFvMXI
MKzZgZ/QWpvAXTQ5Yg0jJzJpc9ZeFNOA4ik8JBnaxqzNUxWr7E461h9rwoqcowPe1U03TiZ18oWK
TPtshcldINM0l/MkzPN1iuXZxVkB9YBgOE+gtLCkzbMA8XGACBudgIK7Mp9HB3S2RguOeBLoDDCP
vh8FBqaE1NSVib7svHy5btq8U9Kuhi8w8FhddsVJxECA6wAR8QwMyURdfEJRBZHTaiNTF4PTRqTp
A5Quw3CiSdOxoA27W6Q6fbgzNDp3Z2a+7hRRFHbwnBR0GZyZ/C1m6pYNfhIgMo+Jw4z3wc9CKCw2
Y8h1Q6s7uM9oXIl3KhK7NVx3RToFj3y7D/S2paKKNavsbr11grM4OYG3NDBESwL8RHpvClKtHWDc
noZQ30ARyD/Z252N6rKjO8dP3UPHolx9b+1F0J6RlAxxFBqh56PneyhdFGmqc/H7z+G1uJrv2laA
dJ44Bwjnz5N9Ha3soRJpbURQ9xjUjIImbvVGLcfmT76dlxDe3LfgAdrP2x1u7LMZ9JFWmL1DjjuM
3WfbIA5y+kb+tlrTx6ktJLVXsZ0MbLsa9FdhlZOeB8Pl3ZuPV34erddk7uE4nDOjOhkqJzGsSKyX
OuppE2PRzYLFj+LLRPOwPC9a2AMg9ZgylBWDaFpl5k360bS9fg8hGhVszwXD7vcPlvnEPW84rw9W
ws8aSvGUzFiPJg4RezfBh4w9kax4wxjeQBrzn3kHAv9W9Gv//ZqAB68SCloDpSCAJiTH6fvPkemT
jfv3WSUDUweifIcobahfzqr96t5uX1srfdTAZgzHyBA34/cicmgnmSoa1iBj7cwAnVjgGzGg5z9p
RG+lFMLxFSI+PC/8YI0Q+qDWoWc1fw1+yyS0b3LMpsHoTGZPMzKB+Sx/B/dTY919Hnbc5AFXEYR+
CFPo5W79PHZm9Sjz00Xa9Aet4X7Ze1uzat8Vc3RycHbARXb0ywuT1/rnhUEEQsVAbsWEh7/vpd2o
j+3Wq4OtiNCB+6URTBSfm062tTJSlnTRyuxbsO61hWtT3BxRwYnAGz69PYvhGi3xtraWHesU4ib+
y619ewbilWdoHLcqXqV/39qtuq2YE8jZP77YZ4xBrxg3ylPwZhVTF3QITd28qM5IY9mzgibe4jkY
bMb3HNnkg5q3+eq/vWykqCPsXs1h4xdC7fef8Y/7+/oZ78dtbVy01sgaRx1pM1knbTptmD3wV4YN
qoxXb9N4ShcEkaVWohlcobxDc2chz5JJ289vTJVc9H8+JmNmyVDVz9kyf7+x9vr2OrSMp8zUQufG
ScCEDNsHThyU7sR9mUgdyY0BKXBo7P5WGHwe+j9d/cv7qNl3jBZ/8b1QF/uxc0piZ51G0f6jNnN4
zS1Ow1lRQAXBWpaRLmZGiztzLkl2cbMsOyuYMQp5OGhMPhHKDE986DYr3XzRuDJPmLRWANpmujhs
LNftEQ17FwvLRprjmEVYtn1+mbuuu+lj9fzBeu0iz8dhvEdnvv9+eGPVognFNdDmVNwNh92Niz/T
4nC02jO0hcO71MhtRwmVKgnk3Ejn946Ye4Q2Ulu+WHIJfvlcMkv694UZTDLUOi2lpcnP+UdyK2dp
VtstLyxk/ZBSt2jq6mFG84uKRrebEAnYb5weT295Xch0yILg9ctNyEzyp5uQqd4fN9Hs1Pgir5py
zVh556NQTaAtO9462cDoCaTJvbdd1u9z5u1dL0TE+Ftm/f2i/d9b+JJZXzo7dXc88RYOdhjFRSbt
JehNYV2QDmx0iv2RSsTZyLPll0v/w5qWST3eef//Ab5k2a3LjpHJ8tKcRAXZRnMpu4nF+ShmDfG6
iSLTJzK2POj/iQfEUTb242ryiwPTzeRSZbHuRPrRsnqDBv2/jb/r9Vz82TFHoBbtl1jU1xyFtHdD
YDyoTWsLWFcfJEOEK8OktEjg+DtbEkWxIfFzRjeY8zk6wLt02UvmbfuXD/7t+yZrp37vNrsMjP37
gx/u0xsTe/atUdO18gPrzsxWVjqYYjABlisC4rqXdHwK6N/8NTvyMPlnrf1x6S/v+3XacVc3Lq0M
8bmNocPRyTF9+uZuChMvq9jjLj3TSQ/GEspBWp6v/iHvmm4qKGsQ/y5B6QZ3AWFiDDeuWeQR3cTC
sryARULFsLzTCCidObXwz69N/7f8R4LC+dhFAYAWSP9yGpX1o8Fpvm6NcgsWV5GH2IHpIqcqJfIr
ghVbisU6SrO7m+FSsnIWdKcGg6tN7vS0pPoDwaULTk3Td8XfMGnbmp07n3nphb/dbfu3u/0Si5Wj
onSV566FO5qclXLNw2YfG3JqlW1pX2uPvaYm1zzPQU/iTczn73E+9NCrTAiX7pnv8AoGvQqPHk18
pJLrIc5yzMgETLJH87AfAHyzgtmUv+ANre/So64cEy03p8aksr8XaN28N+rDfqqNoDUhybk5FhM2
VJOyiT4amI8Gua5o2Zl/iFJ/NftQkknP7nJLfcDHoE+6aZtDjritm/wSMDrfpSQMxpGTsPibon+J
2PqzLF8V62AEoI9hvXv9kEaWiNUg10GvxbkFkxCUzxjag5fDcqBpInCDwQGt7eJA9fjAXAECJ8SL
ldNm361JClx/7XZxlwF7hUd1Mw8WWT69AIz0qGdWKZiiM0e1a77eocOGenYKm7NtRFUME9X8eZl/
B+8B6v3vCb8cBwy+Kpsl5r+ERHwyzbJ4jmCOCLcT3ONgWHu18Oa/pQ6fSebXuABRnbSFqfLM5fsS
F8gAd8etwd4icyBxGdDpjjXOdFHs1lS6sd7LJjRpB5uH9U6dT4ExZPiraf12Fn678jCO7iD1k6Os
v6y8460Cbaq38kCG9xlnwl8MXDGx30zT85Zh8mvCJrfhPw/O43UMZmhKT92/l3rT2B2m2vrzbYc5
eW0Uqwuu2vQxpe6Mg6B0YAOPf/7E30JZEkb970XlW/jjxCcVOdf1U9d4SjYWhxnpBo7nlJr9KxuH
1HT+y775PFO+PCdSQnTSLU1l/OZnuPrjkrW+nTa0m6p9ArcgKtBXxZS2XQwhwSkUa5WTb7xC6HR9
fKEwz4PqdHHg1/jYdtQ9eYDeio33GJ/HJuXwnkbkmyqGQxSRav+Xm/0ur1ea7RaD5gxDlWbQf7+f
1/Sy0TfnWhutevo+7jAy5QMmFBmpZ1g3bzus3Gd8wrLwXU/L5LWP0AbgId8QDwwBSnGHbzrEtcl6
gGAdeyVzmqDYMh5m8Zsk57u9qjRpUbBWWTqtr0dS83VrXrXpXhsRI09jNquNqRDcMRqfPWl/a9jr
ifVMf9klyje75K/Lfjlb7mq7PHS1A84iTj0+iegU4FyEi4aLhwlS/OlvIembs4zrGZra7VCnIoL/
+3usp+Xmqa55zAuEfJmCTX3OoadFT5Jn/O1q36RHf15N/RIDzofHttVWudorDqvl3d5bcaoULRjg
B3+0/PXhvr0cU5+1DuriTvNryCmZEX4rtydtlGu91dQpk9XkJhXmODOILnjj6O6t3Kf7cwj4BlZX
OFz/d9UvyYx2P98RBh01NGRyNpHhNoOm+xi06FJcGIFVBxu/eEag7MhhDUvB6QbjJdgobnWzn/P9
GHYPezInKd9vfrk3VW6vf2LFH/f2dXnddvXx3OGN6OLwDiHDrKOTq3tPG35GXCXYTEHJ6tow2oDI
WvgYIf2GKKEsHjjfwbWgRffz2/oUov50R1+i9Ks6r/fnE3fUDEqscyAqXunedeVWe6FOxxoFwUHp
/Gb8oH670f54E18C9fWyUp/t8qxha0r28PbC43PPCA+ZI0zjO+ER8BVi1sO08VVBKnOZ8fSNt1+e
/rvvIQXwhq7KcYCfvYA/Y/fzti13LTbEw3mmtJjN3EFbZ7bniFFItaYxafdvacjnLvv6yv+86Jci
5djQnvepwUUlSnizwHpu+H14RwfjSmZP9RrvrRg56xiXvll3YzPJ+Tez+19v4csx0N13jXrT5hau
jhzt9jpYJ1pLAyQRewyEyqGOQrSFbs7Gb8vaQbabHOyfX/23t6Ai4WNSMIYUTD/9O/K1mJ193N62
6qjcufVZ1FsRqeY6PO/FdNCcDxQqTVHRcUmmIsAE7SR+vv63BwztHcVoSov5TufLwj+eLoxNqkhP
mi6uxy56JwVCqNi1sH7DvxDK3zXBx6dNCyMhdnSzn6//OT386ypQ0VWy8jje9K+Ka029bdRG96XR
jB+PUVXCMIITybShoxMXNyvaSb/5Mf9nuIwYoQnhp+qgRPh5oJCkz5BWZODo9KU44+K/2/WwD7UQ
EVugOn0qRnO4NxPr55v+R9YOqKD8cdNfy5fbqnE9bB7kOmHeEfedlb8+OlKgAq5KrqV4mZL58Fmt
FL1MT0z60ChsWgmowTxqxJd496xfMr7vuol/3dKXcL/eVI1beWqSKNA8G+dGQturDeaURw7AKWOO
ZBPGT41ej/loNsub8s5bW0NZVHtQsuY/v6LvamlF61Lr63xWOvlfTvRy29o9WltdHVlRdJ6fqOt2
/cJZmfFnXzOeqe8ZRG6xwNN1IgF52m5Yeo2onbXRRrybbm/quT27P/KGeIJzg7+NOvk2Yf3jDvUv
WQAdb63bLbsqKz8MKUeKrF1ZMX3NRZd1BRMfLcNnWwr11sb+cPsBd8cbw1Ht4CXL64ihrMvhlnIf
ocd8ShH+8yv8pikPDYNWB2kRjQ4oK3+Hhsa9u77uXw+VMVK5FZ17zKDKHDjPO1RiHzfR65nBNKRD
5g5lPv/Lxb/LyP68+Je41FGr+2GtcXEV1CyKHN/ZnWjsQd3v9XoP276aLJtE+yUcaN9eVlUAkLBc
InmRudQfJ1FV7/X7o4R6wvTKFc0KRqhCXn5YHYHjM4iy7y5oNw6q3qAH4357kQOjJuYtYpeHvzIT
vkvcWn/czJdCuaNeD4yaq1VOqJYMRHSlD8KJsxRpBK6saEn3irnQ+h+0EavMfquzvjkceuFFOnx1
b+bPn0RTP6dw/5M4UV8xKoXukkYN+/fr0bCqmXZWhjZqRSFSUmdvsYsUIDTxjNDhPEjfmkxHxVt3
ZWUVfHo5W+jWibd0IkIp4gdevzQ8Ze+LbGr5KLu6TkMSPi87TNaQJqGfg2S0zXPYnjEt9SRGUEzH
W0LWvgMF5oB4NF8xZwkVEL0i7MAD2VQyODJEdPSj2ZFWzYFoA0GfovPkxjsvBnBFLtUn3awENWAK
YkJrF3kDTHc4vtSHx16+Iu0Am4XnIfINYmAuFEcghlhkC0iW2Vmybh70VsETV86L3oGCF7WQ3bQV
I7LwnU1933FUE0kmn2nWZsSmFSszOLstn/PC3A6hLAA4WMXdzME+0qT2wvAV53k7YOiu7vlQLlLZ
wF4gd0svqG06E4U/IUEKFL1g5kyf8dN9k+gAdh0jpSNJlp4y8h+ieCuh9aL7ESFmhlznJxatUGjD
zEIRkMfm3hKcX1hexBEf432OFpFn2wUZ9rFY8xoNyPZizSBOXgwSl8xxirsd5bqILlvQzubG02Hm
7t7zTo4u7ySy52KNJ+PbIwM9uYBOIfmyU7cNruoLfxYXh5dNr08GXS30GYDMpLWNrXdIKpE+crWH
yOCAHuiROBr0PGucR02zkArPjNUDwzZ1V5K+n059f5UfYx8BFPpUksPu1dN6sQySbsN0/V0kyQ/1
Q+xrSCESNXfiBmPPQiZz8SWZh+MDnKUrw1k86T3A7vcrWw3ycbOYr49AXEh3P0KauR3aSg7LOk1V
pKcoo7ichkZhttdQ+SAbAz9pjpDIHvrAmhm+D8y93eOQbPkrx00BNRl7R2vpxcQU+O4QJviSXTNF
eunjeA3ms4deLf+qj+b4GeRFNFuLzizzu+ni7H18vDF6lbWLPkf4ONozA65lgfBOXNq18oWhrWFt
L1pzLrIyRJaxJyKygNcep79xaDwEABfuuznnMKKZHOlhBMx0m6S8IVKWFaKm2HkM4RZBuMe43e32
H+R6shB7SdZHUZzavL1ZNmUQiLMOkP0v4haqj9LLc0z1LEYVFtGex6FPdubG424467IuKtwBwjl0
IG/o4TI4SwwbkyE6DR18NC9XsZzDFGke+MWerhgHGb9pMk8MZFdM7+hwxI4JBWP9P3yXiOGQZRrB
d8uwl7YlF2VeejcEh4oDxQZhGMD8k9QHJ9naDLH9neMGkIQc99Kj+EV7K1X6KZtklxazlekr7HSZ
sxERMGSCffPJn2f6pINHDXM7oojPAcfm0d/0GJstDktSK8NEkGmOrw6IoAsP526O1/0r2HDmN0wh
GUiysSH9ztOMlXIKCtzz0GDL9ixrLKWHWPnC/UgJRRmu7V1nVlx7pEZ7/pcX2PsvMPPGiIH/8cHG
umVhOzqi840qKaTzILEIuT0nXKvyilN/1g25JBUz3wgx01hRRGQ5Tra218JvGPx2bQJkJPy2XGxy
ibdHMO/lgB6iDiI6Pu0mnz3ltJ7DndkzdECllmeWN02W0Rifyt0kCaNzFllROF1oUuj6RIMlR1WQ
Xs4IDKlPu8QXjtO6OHHLPMdOUaxAE0We35yS9ceWY+LnuwzM23yMHbOGKhXBe0JHIkmUgWcAYkHQ
IObLyXlFA61Mps/oddkl9yXtylFA27PoBuOpg2WO3wymoNHDcdvWrTniIibHqA78icmyipde1wLH
MBiXCQj2FLAWZbvjNUc/RcMMs2H5BOect8AoGUlaSWh88bsTNbI+P7rGbA7RGY4Zl4zXm3lnd1IT
vmgEsEiYw2JozgNdLyUimw0+KNE7TJJhFQ9lA6AmyZXiwKbt8HF4PekrdekcsCDuLpSwnCuHkRPJ
8RmMb0dhReWgy8YeMTYuIl4acegE4xzD5TAqYm0lQ77OW9SZGB4dSHS61nINCsETwyqbzw/2+GSv
t1yYeBk/mU/P3Bn50vPIAHNlNfOlWOvEaLTO7J7DDjkj1hK9tpntUIk6zZY899LSXci1qXmoGFt2
jAVZZJ1sIHjdT6j0STFbDa6KO6n6sm6qw6aVbp8qdsaamCfPcAixPjxHS9arLJIIccWzjyLywZmU
q25omFYi/XPxWw1HtQKwLlvdftLq8/GfSU5mpdRULq8Pzm9J75Kc5pZZPG0rAguQIygNN9ecfHWM
eVbVoAKTcHJqEBbhZh2XHxfnkXLgOLNZ/d40p3esEkomjru5IgX6MmO6sDX6+GEMfeiMnK2O3Clb
RVDlbkH6Tec2zLId8zhPEUF6Jj8x5AUZS7H5kjy+qb1EgHgxl9vRfB4evDFLqquIfPdkiVtF6UV3
u/OhQh+1C3pH8AH/c6qGaTpQszWEtrOXpoSFDWw8QfAgVWDXxHl0Yxbs9a0iYasMZ6eY81UU3hMi
GummSl+N91HUY1gOIut4cRzJP/E0JZBPXnOmExiz4uK4ac+gOBCnuyDbC9SQ4sBHx3VAFtOco1fF
5EykAzoiPs1i5q//J0kYPwYhPDimPCXhY8Dr3lIoUUrm+4vHOQ08jo28ecCq+NHnezVNxrhDWIAt
AIEBHgPSo2ReYiPgt7Cp0OFhWjQcmceAS4i54rgy6S6QiXheMDTf+u/UfE7Cv2KLYdzBCL0INzUm
nSGSFmGzGBu2N9xZQxnK+ekXZu1Q3DrQnvmyVJMP+Y+fzimEZuIRnUWU9CmJyq4/RS+ojYELb8gZ
dWxmAuggK2QMpMqc1zIIFTAgjJYgNYCmScIjaSIE4vWS98lPu/QLBqnKDmBYwJbgLJy6rM9x3qBA
eznRSaz5zWxqJr/IU3/2jAqYhPg7+GAF+MIQoqzQKy2kC+Thr01opEvaybcF0isio3N5WcvSmiOD
2uZQKmV81DJiyWUZhuGy5Q2HWwigzwnbbq4PODgTL7C7rm16Ryjag2UN8h3W5lhrON0a2R9Bfeuf
FHfrQw4CQIqPw6yJkfAVkiSmRbywprlDPZN2mYB3xUQF1yJSK1w4sg5UFCzxWCgkYf66RSzaWLsH
jfphFq9ZYdQ+PBE9FB6VqcgvDgc82zVzPW7Sk85RezU+8KAKWmbsZ0BmJALRmvqElmFytSrMqOXj
sYZosvjIwCTpFj8fN8S7YDWQgUJGqMMoc+KOg95X7rmzYhErD2jtyfF9pbRwdrIx7UBQnTKZiXiX
c180lmHMEOc9bgjTHhbXJfbM5BEnXou1CbOGEztihhZBuevAM9lauwUwhOOEEaFtQ5AHloj8Pdlv
XYkZA58jdhynAsQEnRcRqPwU2MT7kWmaPShAwraDjT2EXSxtsO9h6GmZlzz5Xdb4+DH+LBZIVQzm
DJfmbO9kGu/uhnYRA2qguwQ6FoQ2Zq4y6UqxTTla8BwFr6I0TZIl5jB1M690uj46lKNpPvpm4m0i
Dx6VNxUmdQcQpJfofne+NT0cizg185i0evcQbHmSdMLokAGngKRMSxGbNgn/1lQYdXV0l1t7dBg8
3CFAQXMyxIolQKVsDisGi0QrEXTazshg5e2jhhWw9SCSrsQLqY4gE0lKx5S8h2ENwmUrUWk+e+/7
mzVCP8AjPEC37CFnwmmSBFwn6MOlMQ/OJV4zdLcVYmWOplA3R32mJauiyr1GNags88AMarYJdKf8
bLGwNF6gpcQevOmlSo7Ada2xeiAlxOkilSy2VgTVuCOgxUfRaQyVUb1bRjXJc8qfPNdrji3PXNoM
QFDgfVrBqeYB0IiVOLrzpFWL1+uFt7exnPwOWqFLmtaQXTWXY+7kv5r2l0nTW26lRTXfFSBopNij
kdyOcBD58ndJueUlNvzlbcEzw1JFe7kcHhPEkg/YrHtcU/i30G9482SjvP6ktWEaGdUXeQ8bOiQt
YUk4+XgXejzjMiHsbnoYinQEh5STVpHvsI+qtLj3KTcu49xi4h6JoYfBQcDc5JFJbg1l/OxEuIBF
45BAsxHBixBB2OExYJRjkUQJ8A6lgaVunE2VB4ImHFz7q50YrXNYQuoETQ/iOV7TI5IjLo/ISu8T
nlv1As3ud9XgbdTHpejE5Gn4xN4xYtWwWu3reC9GZ8F7ugNHy8pyH8nFVs0gvQGTf3KMEE6REty9
ZOMuGxBnNqIvet2b5d5gdrxdgCte9mgl7bf0cYk8MGDDHd0hn2CohstlO4USJzB39CpHnXjLJBlz
OuDrwzK5vOjWk2nBHjWIWeiBRzOCu0IEN/BazYq6D5ZOhZswxZu8Aix/SdxOmQNwJ7QzTYnjA+lv
b5NxwjYv0LAm0zHpVlSRuDbdcV7gsm6RHJDOSwJ8URgLAISIwAMHiO7PsHKGiOSc+WlWWuwjmdMQ
32GqUPkk8P9YRix9mNmw4ldCX/C/yh4uS4cXYqAcEAmr53RzltsFL3zZeMhyiFEJU2oNGQXkr5Hd
yFjPkevWQZion7+2PbakpHrN4Zye8MtPvFAB1xVnTdxVn8+Np4H7fKKgQSfW203Ihh92yL0Oebtc
lzN67PGMiKaXkHE7mEDl0eE9p7ivhQTxnm5eK6wezlwysOJOxH1oJuXk2Xo5eOejI2KmgZmHoSxg
yNjwvTtRGkT8F1kdNz4afJwLSMXJJBwyZk2WC4QqzMSqdOpubq7i8J26YnZ3oes7WOssFntGtJKe
UKsVpIAI9mQOcmZPF9c5aBcz17uX/iJNUZO79V2qhEsB7eVMdrWKs/Owa7b2mKt18cphTpHMeQ78
OEnob/fQQEnIgCq2mGV+KYy3TJml/MPgBqsOoJX0sGnHmUzHr4qNDRueAcyrAOVcL25eWQYL+Z/A
3Lh4o7+Yrt3WakxF/6Rjg88pV1vb25jqzObK4Ub6kjBHTgceeqC5PFpOXOlM0qt3QRfVo9DQUXbd
1h4t8q10D3u79IoWFDW0Xa1xUa2BZk7kOhcdez5U4LjAXvhUHXFCW44m4sJrR9Kxc0nJxpsuU8HM
K6UPlTY59RC/X+Ae+FIbToLdBBOxNwryKByPLcI1bANB+vFZeDW8kFSn+BTQkHw7USi3HNAD1Ac0
uIilCQp4yS6ZnS11KIQromfXQzhDRXjwAIXy1zCUSUa+ZSdN3WQ0Mo2QkHqUWgR5tHQZDFDNGGBC
SLo6eYg3oXh8dKQInjIlKI6Dyz5oVhxhZG3NSH4kH0CFRAJPHW8G9Mbb5HumQJwuMJyfpceLKScR
xTWZH/GykGWXrH5kwluKBkqg4UM4RFF+idDRIm1mqhFfD3Xx/OOpCFh+B/xhKh2Or+GnVNUX0/fT
FOUIbjL9nu0ePdcHrQJjPd0B4iTE1DDTvXeF6BtsIQumA4CTdaSkoDHHF/8ZvLGg4N4xaQoOscvd
zwr2jxM7PobHoFep43MPs6OGogt3Fpn789hHBpHioksGy2EL0vNfER9mAQ0xwLzhzCRVKom2GbMr
2HdMNaCNTk4qX7i0+uBfUuO/diboZpY94NP1F4MKnmOGGFc0mmCs48xZ4LjQ7Nj3q7Ug5+vBWNZX
yE8mR9v1SdAJtKBU7Q3vz/F9MlkcTT1eMNUj06nw+Di5zHsBxQKvpfWVykHyLX/wsfcGLgjVaigW
57D7EqjEpBO1Cu5CDQ/VhmeWnzRjj6WLNogaOxxbGHaJdwv5IM+BWtt1LWDgYqL0hknBe19b9ht8
Uaw4eoH9dllZb/32QfSbDs01xk+5O8M3Lnavdkq1p0xthnu1nBYu5ZA54Qug5zXXLbOdH/yb3Xu7
0cRuZR+7W4IeFpiQ9mqna7GPsSDeiJrRqv0Xg2/6rYOTQrc1dapgcLiO4IP468rmXxJK0Ambd5ke
V0fnEWYndxdhTgoyZh/K4cn0n7UFn7jGwF8JVxunXqwZQhldsfQ7EW1WQ2zpLL1XbaLj2q4wMLQ3
r+FeGRz6a8N6AQgQt4QGzYS/5PnGGYA9No5gDej7NhVstbejzduGKVb18CRk8SOhq5zSjN997XXO
ULqkdyUJNGMMIAEaEmuRXgnHTTG+64LsojFk150lDoHUmJV0ATM/kePgp+FyHXiG7EyqViDVSMq6
ppQ/mKt0mM6XS3xdTQhBU0d5OHhxuHMY2gd463Ommsel85+qZDy+WnckQCBFeYGbjpByty7DAaP8
4XSGNAQpj6I9qbi0pGJZROBL6wmGkfJPtF1krj3O8RubSRSV1xBnPwJQ0LGKQvfW6Ir6PpLecaRG
Lz6xnFW/zTDQbFL6dInhvGxuGmcIZOc4kDj3swhvFsM5dzxmi2SA00s+U06lQUIQndLiE9xmV238
nDMnzyl9gbo/6zyphKNtuUEX5gOLcF2ciJHvBXSizZ13kRLcK18fKDZtDgQGNqDScffMwUYSEci3
FxX3SK6fIr5TVp7lK34ujeenmZSUk+AaBCQN3QUG8nPupmhL7htOMBlwAItnTGKbK3L0M0HeX1+w
+JQw4QPYnejI0SA4WcuHnBs5ffOzvXVhgg2VsvRtfZrTqFvSuZKvRrZPaEWUGISXAFCZ7I0sjIzd
GD8LvcHKBU/kp6yw/NrGWWXX7iWZNQk8ZFEwjsek3VeJxZJBBbMzB43TmNAG2VttcOPKkufeIZK4
gq/QS4DHXjxILEEZbrGOeQ3W4DTt+Mu57SKEfDsx2G1Nl6rdeJMhC8mF+eqLSVu89UYVpf//kXRm
W4oySxR+ItcSB9BbkmQWxVlvXM6Ks4ioT99fVF+c//RQXYVJZmTEjh1775DjJoFUyP4szohHhNcr
umbNUfjyPlhCjS7r5HFB8cXE/Nc5ondz5OBXOtjdI2WW7x0IxhovtJY6oJV0G44us9Ed91JSeM+q
2FQ67d51e3Kq/oCpzEGOSGWTAPmiQQ6tF1UR5AxsmMre2qsFzJQdah7SWCRz/N3ys0P28mwjQNG/
XFxk4VGMGISDmqGyLfnV+eaWXL9MdQ0oIxFrg6oWtccjnfBJ3hqthjhHVOHpxIVTF9/H4wH1UGYG
F9NkdAIm68Prb3vWK2583VmZ+23LqYeM/sFIsLUJlPcn5YNjpVMCoWJbh/Ugt9PFy9yAuwJUl5BN
uK6KnPoDB03IOgxbjk74Vff6W1n89VHF3nc66a1rm/326Bnv8csvPojL32gIdXnvrZAXeGPgtH9E
hOvlV1tO9ae6x2j1CIEO+lUsGAps6Zgin3/So2JgUtjF/f1vSjts79/2fo2910emG/Ezp2/cwoUD
5/LWmPQ/UXlbfpElWVi6v61gxaG47fZbRhyyptcA/OMjbo+wrxZRRVsLxc4UHXQLVbqwIEcAbBmu
0AkOO8g0T6fZhdwTWBs8i7hmzz9Uk+D2mtjV2ndezOfVOP8VK3gCnlJlEe2AJOzDgbNRz5m6PQSS
HfHupMSYV7rMNXK5jhtIuByAV95nlWOOjhCv26YJkuK6NJ22Os601OecY2mD/Qny8xgz/EpQUp2W
16FPPBwafsCgDU+eKW7AZ4RWWFWRO84bDpu/R7tIPhpRhsMOBquHV9dFH7qqm26TJiLYFfbetOrA
ewpAtfhE/WOXzJGiiRATU0kAkIENmt3iAvLeukYND2VtGSSuIKwCkcW88omb64/bSq3u+LiL3kB2
sN1xn5LUnUB5hBFxds4O0Mjc/SEV7r1qiKk2mQsuwjuzVGDfTgcorcaiUaG//5JPZIwe+iBVwZf/
HRNQNJpj0tkMXEmV9qkNrHxiZ/bWzU7VxQIQQ5tLMLnc7JhR0yJA6zF+6R6N9AbyJ48Sql2bZEG1
ESGMey3numrd7f5RlidYECQQi/v9aOkYE/cBL4cmJ1K3z4BB47OpP1Dd7UV4Jyd6LCUvusaPJ/MI
wEwfElyySGLlg5D5qWsKARpymYDi9ApzD5IMrUjf7iHx5mnSojieoKTGzCYJEf/pG5kiaaph71mA
+5FMWk6WxBQVKM6Mup0qASPg3iYLnWL7PCU7O3E5VLe4ZwLmO8bCQ4btwT3IiWqTzY1fdG6rQTPX
rYX+ra8LAE6gDYSlz6o+86s0O0nSv8hB4kjQJne3UF9U0VskZ8eLujuuFxTCXvSoBwx1VBkqo96s
cRdft0V0IeDwQl52SpnI5CwRoGUXBxS9QXQEx7iqYlKiUGQ5UjVe/XbVoT5kKtt9CH2kbvLrZ6mq
CWdhiriIXDS/yO1GBUO/3EPmjr3QrcfDW0qqjiUVrh4OvyH15CLq0JdGG5Ic0kYGEm0+WzRP2f6M
INwpi4xm16IrWtur4Q9FPbMhHVF3mDPeQFsE5HLYf1Xtn6EuI4LGX9/XxIvLb5Glgsl1jyEDMHQC
FQ1BxBaRn6zSUhlyf/0YV0fMEbbBJJ838CnkYzDcbP8maJeMes3++lfV6+2ncLn7+JEP9eUhJO3n
LMa/3SRG/K2nZ7N7X4SMFl0do67DxMXeI9UXoTkGJ57Y0G5/PqkDnbRwSoXxsieF29sOi/kbiTWS
f6yUqiZv2eUZqE9G+bZi6KDWcLYVXWSo1GYsM5v9yXMdDnQo61Lc7HV2tYen9MwADPUNrDcal3kd
am64gIyWHAr3HrEZT37Q5YJmCp/KbTqVPht1wZyYKE1mSlV7SFbCLFlEYHmTY78jiy5Jq+K1KX74
4CQWsMjpt7dVa8fUQ2V9wU6yXB6Tzn0NWvt5+mZ7ghaEMbivxZXZKKT0dxudDSI4m8fktHBShLPU
HRWyU2EPymiXaZB6sw9OOKhJ0fiZAyHi2bhwruTMAEf8BZAruaylkFHwy8mXOvMz4hZmB7eH6CSk
wGJoZlHtl16JIoCUUt7w9rFZYrRMJrDGAuluDqG/c9gKcHu+GvAAY9uWvXokWQ86g7A8PvAZftF7
Ql2+wbP46Z/l+lsgHY2zkxdQAmCsOxGiHhcxBEf3KnR7GZ7BryGU3iPmvlIKfdg8aCDwAP3+eXX0
PlFwosQjaUvpEH6dGtxgSAGXkOYKX3PA61NmGl9DXKATFBBSEtpKgciwefHwjDAX2mwndaIABhG3
qLz3qPurLfWpx5+aczECIPqqP2/bL2GOiEqFk1e9ksS7A/jdhQPVjxAiJwtDYlLPF2Py0UdFv+I5
9mEVNoYVNbYkzumr6uSsDFbhJFzyIU4h68RW5A/F9erZuw+fQYmhCJkJ1QOEB8RWkAzgpmuk7ZzE
9YPsHP7TQBOTKnKMA9Tlne+UAg3t7XBZc0aL1aB4gdGGNZpadu2t/hyOJXN6MQLr4lqDFFr0/Ni7
IkoXio6tTIeBXXxcQKSB7IU2knPvpmMBetxWCzJAA+4AQtgf015iWT+ctDulA90YSQH0tfZIXNjZ
XIaam+RvR1TBBN59gzDAzqUle9Cot9kGGgd1NnHpoHkeh238ZxsxOCRyCWR2sCFtk2eDrqZuoGpv
dZy+52Cj7EZsMZ8dYxTW+Rrmz3XI4oQIVbyhKL475R1mOugJw5QXuBd3B8F3UHqvNNTujVk6R99B
8v44YKiy7dxHg/scqEUmiF6dwR1s1Kj4KYEdWRJkZPzwtRyhvkCJ0rAvCH/9HhjgMo9Vdi3USwon
bwaNO02A7CMUiRfK+l/72WBmk6z43uxdbuC86GCd94GPOhbGlpvD6Kw+fC424SYzfeNBm9uu0Qzj
Wo6tXN+abksa4C3cZsgPsqF1WL7jdp3WOrVlmxOlK4OX80AdPrwsFymdzLP7oTL9QtsnHQQNzF76
d+u20tLwrvGbHcTNYFJe4W2JdDXWo03DaSNtQNMe9UhG0dA4txsYYjc3lcGUPg4q+7HxdQsIKffc
/yB/W+I9cPmqd8U7FdtG4QIBxubdK6I6cuurfLXvgp/7KFyctQkccHG/dZ21oib2THt7dHHb++B5
jgY7UMuCQU1SQOKy0KRv/uLLrWNbo0dTGWefHp/TLFnyRfTE6HHZODjLp53BONk+PxrUPsUuAjeg
rz3irS3sw4//GPrihAc8Fhzzx/HlfSwYBbXfaWLl7mmW+bWFW4urZnB+xjWJZ2VF5VgVGDjy4DSy
ly2CxOsrvbCL6VQBhQGMfmG4RLj9UPCeliBoMAzHVPuC6LXpZV0QWvLepfdGdcDSZxS8qvr77Tzx
3hV7Vt1+KK2zh5qgNfJtddHuAkB5/Zk0HpRpN9p2zXB0ftAzIa7Prj+N6wgpzWXqodpTUmlMTMOe
gP+wECpGMhTFT2NXcw10+k+ZrUSqe52L0/Iies91Hi/1O30lRQ/CmZ1pdn0HIzw+HH2G42RDZ/Oc
YvAJdLjQN0PT56dH5tPz9N+e72+MYHoNQAvx+uQfpLeJ42dp1gFRLKUtlCRfF7TRpLcJwWB7VYuG
5w/2a1RVtR58OuFI3gObgB2/MTYb/8HAUc+neYYIz/gze/gFzRVebHscDpAZaW4E2RxInySOgYRi
gY6WIxMo3t1xVugr+HwUIPszALv0J+y04kZ7Z/Chy8NvhDz1M2xYc5RuVTu59HDotqsA+yLiktDG
EkdYVfT8MK1maqcaPzcZDTj1alCtKUH4Cz8dSJ+wFyLwwSHWRJIGdGdZcgJS+DTt8O2hxLXToRmF
CZJSeF197eRxdUPUXznRF6YyB+mjcFMaPRliv6PLZrT7VgkBzdngpfzBwUvvaucbs/ZROofOvoso
0cNvOqMQSbuLo5L7cpk8yX9MBJrR+vNK91vYpNveqcNcwxgI8MVoi+TozrrHTQj/ueqMIEAPCPOU
1LORtUwoOe3bmtHiWMalT8EF1qkahaw0zfylIiGeXXlg/j9RIduFDyMTu3mXNlHVnZQzUit1f6gk
D8LQ9B0nB7JO/UECJQqHe1faiuq2ShF8mZ3HFjIWUY2XnXXSsBwebNpjBQQUFlB9HT25RprIjMFX
zU6hEEB9EjjHoROB5AVaZrP0NAgR56IJkw6gJPtQbiqMV9kRIvg3WljnPUgCyTVtwTX9qK/jrSF8
9CdxHNZNexSKsJPQkYox8Nl4nIKUPz0sbE3F/g0V5lNcUJ3RLOujeZhYY74V9pzq7tFe5G6AySkZ
mcN9MvjA1X4E8Rslpx3rt+iKVIgxPmK6pGZFrGkiXtwBWvDF8MmEoU8bMS1Xu5x/2oay6VUxpgBW
l2SgaTu764gUiiiykwbNU0U+HSg5Pjnf6eYm15+acYLC0a3b8OnPqZCLNUx06SKnYgKJJorjd5ls
WIi7d3MQ9jwH17r3DUyxz3kMwlEeYAqe4HmSFtQSSs0sr4Wy6QEnQfduI+LJtq/0LHp9qhp9wBn4
BYNZKRXHzg/Z2q+luLCXmy9Xn6lahM2qc1xjR9xBH5NjzF0tNtoAI9GVgS/ao/S6OYQeEiquHedt
20uSET+Dm17/OiOuamrGBQNqRNc90vp0jweHdDAKkUYWfZiPx4F46mtajdA7cfHinue0qEN42DTP
ZrRzdZPyEvjCISxUuHrPYQMUWVDilppxHGfPJdK49gl0ltBtZ35YMgSayaAEZCU0iPywFakH4qfW
FTsLaYv4D0PRAaywAHwe972lbzoyJ9y9fSwy+EONvKXLA1zabmg0bFYmgwFpL5FhAps2vOe4LT8Y
IXAi7sdDz5hXfivoVfDm+a442OfePbRuYiS+XJKOaNrc9nn50qhkzGJRmhEhUzqlEusuqzocnMkA
vVHShad3Tke/DruoeQgPGtnkCobLV3UjZTip3a1Lex4xeZtzF8ruTpHU8atJm7TJvn8TrnkgkTqV
PqihX4HxuLsTJ9lgifUlEHPq82izn8Bp+LideV0wPiychgg0mh6zJy0IeDoDcKmr+oOwf6aiNQa0
qIAK9hfngZPF+OeC2P70HCCx7K+KUfCGOIkLWF/6de7qHczRTgbv0DeO0mcd/QavmcE8WpNzcH76
RcN9u/enP/10Ubwgd6sSR0izOBrlhBmIx8qYGb0jlxdVty5ahGN590LTaK1836JD2lKFqsNmgztz
CMDQGwjtDuuHnnHo3bFxO6jG/Ivm24HGUhm/LH0toWKEWDeIZw3OJwSBESQdvm2c3jTynGzYwBoA
LvvjaO/eG9I2cwYjpeFNuZfpRIdkf3t7g4rRYEC6tAxbQlGhnWbhbvBZwzOTZxx8toiffPF2IWz3
opJvQ+RDPpwBFERZfDXT1TXC6Aubm4X4ofy/cPN2qpYDGCS3rJ8krbVWaudI1JtWuk41jKLxLiRk
8dbljvQOHvwQngYXLIi6vOrZjiLty8/LvJaC+4m6CDEYyOacJGQdqUpPMNTS/aRQx4WuoTHKg29O
BhFl3BbiPpSNFHFZtiBsLyJt6RqSLRd3pzFpNlA0cW/YNjYCbIxpl3B+BiHuMQnPjzGAvgltGIaD
Zf8yO59sBs89hBiYPFShi+0mE6+u2S69+dc1edORhnaxF+olB/Tm6OYugVrw6pB4bL6WDRtxx+2R
Vt8OvAe9gT5ENHlxzDK92zURkqXSmEHiReGGsVtVvXjPQ/9dKPPp3qn6mCdgyCsm9Z1XdY2K8+EF
C+ykJtJSFp7ND+Ho29KguHtYtCXuhfrV4hsFx7p1dpqwiJ5UZMxnGBSFL/qKLv5tiVkNy9YE6WcN
kyqLGzijrpokfq1Pt4k+Nw0eEDvC03SMQTK9mue0CKVIIuY+lbHkQlQb/hGymPxEcKNOHt6iQwdC
NYEOc6t9l4XH5Lymfx91/9gWzoPR80GY08K5HByi5PimBLoF1VaQHPwRkfSOkLGCKwvP2MDuoUNI
H7B1K9Ti2DKBg05l6MAFbwHShz3qskGgOCBvfSLXQCp70W8YuozY6S0SbNBr0x/xTQ7pkaAjx6Pe
G1Pxpw6Z1PLgF8/OjNqfmyspY+I818CXm+6q/JpUfO+dpAkaBhFK3mHmk1XMJtI4fU4gGiekdATa
Drsq0eZ6BLEClskrDVFMKm0IjKXwE6HT+WpUgV/Frzk19ZFPnkcrvMY5TX0VovdfMLFEvfC72+yM
nW+99WF+JYx8RkjRRQYVMp51yJC3pod+hgTeJ0TPSiiNEjUkIOFYQC075iehtUPCakH/gdO1tMio
vmuSWeXvnLQBp5FDPWhuBxfie5gZgb4Fs+fTnrRsjhY0osFgt4mqaI9EfuhTVD8VlL8H7EDyHeT9
kqpDG4D7DKzDPixnJ9SR3h68nROkD/Ks2aQ5j78IX++5TFCWu4I3Sq5337vLGkjjbjRAMG1Xs0cz
LjzNnfGEqMKzFANJ/Zseyd/6SJc5jt9a71VSSXU9nbxCMQZoOz1aHJPqjdSBvY09yUWRG5B3ajgp
Gpr+p3vTja9/YlzUHtPugCC8R5F+fvV2TiV2oK7exhC7CkLnY4A7g/oOqYNG15Sbiv3hN2mTRIZw
Ytr0pUGB6CoS9KddLHzo65XjQ6+bTSEWRi3msIRg61o0o6boz48xhwb7H18pnzJBe8c3yg//rJfn
n30+Kna3cLcWC1V7i3kf3VKn0YcuBeGvHdEpEmgECJmGOhB+SfT5o6LnezZQWi8VSSdw6NOtpc40
HxfVAMjbhG/IdfPxamQJnwQGGAZs0FRd6DfcmgYd2GmupfqsxAAjA3LMp005YM38NC2/fYxso8g9
hV1TuXRo+UBccejoZh2j4RwadqvPYaaYgn2XVDzYXBQjJd/N1ChWg8RWIiH17V0hZ5WYU3FsvR0X
P9+IZqMqxxDkEZKCPvJxmjAkS1Zpx1Z5zkPYZWo8ZfKx6e59viyg1XtJSpPMkj4pBtXlziK0gBpP
mhxQdq1PeZZxbnZsl2sHWz8uBZhmNC/1O/69IXoICtWJdtgjhCbpm92Y5F22Fww33s8FLgmNl/l5
Qzf5gIoe7hbL1XXDNctK/geczFEFDnA5SV+iEgcASKbWdvKVFGGbNlr9JYszRue6Aj0bqn2dqkjn
D4/nY9HP1KQA2awPsztv7HB4B3gRsgWXjAi8DV6kjNW43TcEa2YaZHja1CnwyRE45ry901Zwd2Oy
J5uRhzZZTJP24QTzMJJ/xHOkU0zEeDFjBLZ01zmLIuXXjuKdS1do61ydkJornjzcOTbWogbLg9O/
8+BnJbca46QtDsUfnXAzfqMPGU0NDFaqCwWERYYwGIA2fR0R0h0IQa5mJ6cGUYvUEhhnuWzuzlcS
0W+ckIPCUmTOAeC/+APqFimf8yz5nxS8UW0F3uCaN8YiStbpj9wqvW5QXSLM+IakJsOhuF5SAm0t
5pxUEe0uXU4JlZBDEezcnajVAYrB2uHjvNHb7h2KEBtP2NObPTSGc/AdtzktJBsKajREXhCWy+Q1
44WusUVES3d3xzeArG9ZpXJ7d6hUfNoWnSdDE62Xi5MMfSxzlG5K/9gl4QBPsNSvU77Usa6tLdxK
0NjSbZvKABm3uZOeczABhYZvSCPi6YBLeZ27W48esJVpuh16jP9pnCshPFIKSiAQCtuBK2gE82mB
QxqfbHBy0Lcp+Y6XLnt58+1PGRisZcGJybfgDDrGjjySapakfKdVJc5QxWUrXr2qH+4V2guYj2HH
omKNNBJV7xECFfJ9G9ibEdMfO35eaVevOBudbs5YYIWBWtaAzsIKncXxLyzid8Ot3xWBX/ktXQHP
h0RVIksPZerp7pNSQZLyKetDcKfPElrKZrSn32wzBABoRpMLhs8i/Qi9Q3ZruawzwoFghfeC1cpw
1jEili08cnfaj3CRNxA+WwoEHyL6AFKPuvVGUjyS7/sIshJnweB+ewfqECfUhaiEIUaX6fEsuIKu
13bkPp183Imo1pnnwjwknU5PIvaKzOnPf7mlOi/AGj6kDkEhPtskn+SbiKLx05wx5et0wbmrIt0J
NFi9q8vYmTaHJOftJlmjvJpbxCAB8zO+8VdE/+W/O2LgY7LBrYBU18tnWi8B4LjiC18dg9J9jmeL
AZeVBj8B0DlxG/mEjr9lkomI6q5jiCmdIRSauj3mbLxIxo/uAGsXyizoaNt3blP8thVTCOyOlMdr
2jBE2gN+gS7KyjzxB5IBHy4KIQSc/kBiYdWaCRZLPfDIagSb2G34JGad8NxykuaYeq4ZHkheWr6O
v2fZKuSkJFZ/JbckelnwVXuToCkNU3LXHfxR9juxggvq3JB1qwTKjEzAL9Hqu8OQ1M2ekRESM8mz
8ZupuI1nnxc8FXlyfIpRNWIAik86bU6/2v0mDKUy2tp8u/lIuBZFXyZlx7jlHjoARINjt/R3m8tq
02ZTqU1OS4a6T4R8aSLJjB0DhSJ7HNDJrEKxg57FQYQP1pk7wos1vQ6z8/ibfewmR22b4Qo4FJaP
VIvTce3N6Kax5z6NUiQcw2rsEzXNhBMZ86/lloKjgyfwtNLw36BPvY4MF8AlYsoDdgh6wXeutwru
MiQAC4ZgvExhNsNsDJc9/zAgdQaOhRiCypELx0Houd35iXxMXiJ5FPk+019/GcqD0uLp4udKhMcC
BSsI2qx9FgV+A12RPZWIdCiHOS2bJ70j4dVQQ0WHGKffpzJH9FqmkBSlQcJOIl28A2Bn8emW1KEZ
m00XopZEDV7NmV76las0QKef3u9KhizbC9WCX1ix/sbZEB/tVq9OZVLMX82g2MI0wwDqSKPpvogs
ja7jK6zm4cN52es/BiuUw8yhsfSD+FDp02mCkYoWAXJQd206Payn+gF/jaJehd8vXC8H2X3iv4OU
Va/3jLZNPfmue5gYqvOqrfgFtmVHZBcnW5ndPymEnUOLxuIDP6pYasPLLEk8DaF21UzWC1fHJOCI
3HWURjSR0Y7+cc5/75Nt763suDGNeZKqYbNfqN9N2rMH15j0+7117IUaTeeE1qi3b9iNprK+Ts6g
byuGMMIwEUsKBZO+MdShzdGEiQfRtvOq2phCGhqZg0bQPwyEQvtIGex52y9+Bh3YfenXKnaz5VaS
oFt6dJ/fdm9foUULpWVL89lb4GzYlwk3DEC7f2RIM5aVw2fKodXMcC5+RAMvjptfdMhY6+2tgQrY
adRsO+asrUvsgmkzvyn2jNU+POoWaRHWQQoOy4uFn0mP+wa35hK+B5AdkCCn7RpsL6Xa9tlUQjGg
N830DVO0dD8ngIvDBbzMEmwjhXN6evsVbdAWcY7xE3SAed4+39va2/ljDtV4EnTrTpfGDEWotSZ8
TiGQQqSYWJ11r99nPMDyV3zwbc6ccTBcdV+E62JMC/cDPwNOuzzPX4vXhdXD+vYghZXJ8413Ol7a
6o2bLXu6cxphEm24W9jWQg0TYclWi9bnL/r5LaymnOCbRfUbDWVoPdLgf1z7zLfyOU0qaLCaBmtf
HXApKtVir3hwP69+jGJNTE/MnlBb1J9o5V7Q1LzDCWVXj2q02j8TS2bQPpP+2jsGk4aDWRFLvsid
Wm/bJp/i7Pw9yLAVWH2L18rbtwmPqdfgFz0woiFt+zoXNAPbzoFOCiXZzblPMLJDFo3JcPe0rah7
1F4yFkigt2UmH0LKB92B4ZB8kCl1KDnDC2dv2yBNRHZy3aR0hp6sJ5Vt7+h5jPLT50WkHi1v/fyj
b2wzgute0eBv7P0hvFCYczJSyZj/YsfwlzCXhS5bYY4aLIsX6p3vkJvalt2HKutcCeKTF9NTUGMA
uRg8olCAeUF4emMu6aIxwERoevNo1rNf+ecXFawqtttez+fCn20zuuhxLH/qM9ZxDx3NWrCFR8KG
MyjQz+ucec4zlAlXRroJpzB9KZ4Z0T+QKdDENoMSWDTj5Wct2LrswaCZLPiLaoNoSn+YpBltSLws
u8N6VPyRF+grUy8sZNZehuzMHg/143MGfYzltEfwHO5t3hKL0YXKedtdbOobxKDBNzj5dD4c4iCM
fWSc3vqmLtu9FF9s4y7DfDh36ZUL12OIobxMZZQehuUINmzNMiTFkyN2xGfuwb7mb3Kv5NvaOSt9
8YVt02iSUxZXSpJX/Mz9Vww308uT2pGeOtXYATIQtxqn77bnFMI9XgwtjQTDEH7bHttX+IxLzhdH
ldcRIbLpkEO+gjlLgWPvFn4z2DmurTH/Cl7FJ3j0LZc5TIFFhB38ihg+QL6CNYLAO/8uT3+fi5kH
eMIpZMiU0SzovxyXlhOYuLO+YZM6QY5nKMcbgu1DQzclbWm6nZ9T9BH4c90fpkPATof1QfGE96Ym
s9vNb0uyM+8zvf5Ieg9vGVik8o46U9bGLpJ77xnTwcVpMWFMWi1aan5lP1HtHa0IonF975m1tA1f
CnaBcJX2H8ZkaljQcjGxs71jeh5kTuG1I+Egk0p2pjTCIIoJFizZVGNHPxejUsu54xBlOXJ1X7jG
yEJolTS78n/FEqWI07hAVKHz4ENcNZnkXEgS9clQDDL+BoIRoV9+pufgNKakhLq3gKZ2jWG0Hb+a
lsd3d0msg65CuIb4QTi2o8f4w19kQzQM4LuaJXP2TOX8FaFQnH+B6VnQKo6wl6/4dtuLmuDRBixY
4QLfJNsHI8ZWvLxC5RFfzx3N9ptmu+9h9vTz5bmXL/Gs45uZLGcLobqbl12FzBG0vrxtczwvlhW7
sYT2IRocjTOV9rLDgDGqJP6cVjmMjGxGEs7Y4pnnvIVdtCF4Ihkj4a3DqIXXPCWREGVTUbOZds49
xo14rXUXzgfzmBDwuyuKGlQX4OhMuNBEGkWcTf6/iTUTfwySu4UHIRlNiIoqezaSIa9eHfoehQM0
KSQ7uqzAfom2/gxWUHIaW3Yl18yFsqL2avUTrghbvk9QxaQ9gDN6TLtXZK5YKbt6UJR40+75zUB5
rj6rDAEXLZMHEA1/NNr+MjFixra1seUYdUh7pg+TSXNk/IXkyBAuhA5m5o8HhXRBlUucpx32TblZ
+QXHloStLhOcNMOn0wpp99NhporZpBEU/xlpM+KHGUAzqLOgg6B7V5LLlFqlvZ4yosmQUqXnb+6A
PxAP2gz04pTtiyRBm7uAPAExLpkoCGQ5v5wEDhIUfUaiN1ze3pDRDJdhJUSJHZfQehSSIEAVe6UW
CoufTIbxciDcGzaBDrlrQdPCQh7CmR7wHqQ0PCvEQHG/YFZClKSHw1VnOjZKrzkEzpHRXHJdAjuw
LtYYBiPy0ABfoEzppqBEeoCnRAy1DZiAlqnGqgfvBtqgYA5Tsl0GZEEtNcWz3aRo931VtRU4Wr2u
r+ygTStxJCuueTIRZK3Z5i1or3IemWiWU8ZKBMz0IDczbOjmm1fwHfEbfHx4c9wlb5+PyIgML1Hy
E0G6pTYB3YGoLckvoAJt7N0fYGYgVMMOyEllVdA/hkH/XmWVEfxgN46fa6gMbcRrcgCW+8etcOXz
PsFUKJ1ecWlF827h7ecBSRmUXaA3yOWiscyo/BRlAJleeYjCtiMyYCOG3tw6kGesBynZdsT5oKbF
rYVlqnFjTl+k6LQJ+Cp2YnZxL212LUP+5h3EWuCs4qcEwAEwk7DVffaGCBx0xMYh/3GQQXk+AfvW
gpov4zGcGihzPBxb+c/MhJX88a8fOnWkN390gUbSh/6b/MbQ14FKigoN45kH9SGknddXzt51wAwb
CpIJYAlF+ZD6QuaA4I1eSGyh9nVlqo09B4oZOX4NVAg6SDr+U/99jIaAGV23s09k/hjHhk4KsLVK
/SuMBOFqPiLgtw5Pxm7FKieT/SnXNOmaP0SGpb3uGFzR2hx6fWj8pIdtBkMJMx3q36xB+9w7NxD+
OcwHGwsTUBonwC93fD7KaPN9j+HtpcDR0Bsw/5AD9wBrTMeNDtMcU26QI6DDNBLeLy+OUeoSv8/+
yulkwXgsXUXKNxVFvFAeE7zBnFSFSUCvCbBJj579EBePXcaAJ11uZyO7imtWuNcM8k/nn3iOxAgf
UHQ2+OOvwjswuA453rzDfX+e9xvqIrNd6PD01j1Q9An6R/3u04DxW/TZVLitcKm6tGQuCJU8CFNC
7+z3Xwz3semDToPRw2DIaAI6G9JqsuKDByDI43JKadgKdPRyC5PNi+jTZQmjkoDJxAEyejiYB8M2
t/y8oI9+5EZ55+xgdhDpBrwiVIEcAuq9wgg8kYbZ5IdcIkbMEF/ja+NDMf455FC1M/uvS0VDECIF
xlesa5ZoSH0o4o6p2TuNgl5rSCkF7fQTXjIYGdWDk4AZqCe+PflBG6FO7oD8Sx2vs1XPnkFfW2pN
/dPUPao4YPzlH3a4nEHTEMNvBdvaOyrSSTCsgBXATC04jbD49i3KOlwG4fPiQ+VMNACG9NGAcD1c
gWJqvs+EOPIVru27RWGTuRfv/qIUQBvqRWp/Hb+pJusdmI/uEBOQLvJ+HlRas3tadK2TvzxA1rBr
Q+pZEyI3m1VaaaIB2KGg8FGBp4YkPw+CPA2GH79BmsQLM/pMZ0LJyDvdL+s1XATk6miwkxT7reF6
zeJ8wVdCHhSiio5rH1d0F29BDH+OdhmGXuBv2vLoVnyIojO6p08QH8EbB9UVTdmY/u2knjYovrwA
xnCw3ho/2+OPVQhJyY6fF1ihp3vnkg6ZQrA50L8XFOKL6pUF8l6IJtwexFHuFD6V3ZNEGJ0qdKQP
8AZjYxev93A2tHj/ECu33ss+jOUj330G56I+obkbbNvL/vbSkZkdGuFcmUwaspfqglmLbBouBexg
EVNb7X22eCaaYh0EDdo2Vy3Z54UlgohxpfCk1Ug0ZhC8OwyylZFws7fT2PakKHrbdaZcLwwxEook
GPGlEf08iPlc14zeHCAbUydyZ2R3Z4hQSbB13TwHUhwy2ho0hhXKpgpWY6vhJyKiNfvbXq/euetJ
HzUTSrkoQN/ogRuFpciS5dFhHx/kEmpTDmkrWQz3gh6o6lO/v6pns4WC1Sly+QpIyblbTwnKV4ry
u7DT3mN4SIwBnJk4XLACIrXWWs5bO8NBn6hJ92Yv44ryk07KaAOYHONJQDISBMHC30Lx7X97vM/i
xfZWMGS+N/vQVgl8bor/PgNIJAYyFIh6RxAIBa7X1FadQZ/bM5gtoaSFuIgP5ByycxebS+a9UDJb
92aFw74/TPjMe3t1UEMyeuEk31hFXMJeYQ9FJgvemmh3AdCAb1zUd8bSn23D61XGvfgScEZVPq3M
49nXSTLfdMUSCq5JCdOjYnQ+MERmOGGr+5i1SLBjquvwMaQFd2BHi+Mus7m47mnUKLBWT56hMVLH
nBbCH/RTTiFb3QIcwhoxH3zKwegnQnMRl6zPcrn/uTW3zveAR8IlG/5udLOwLbr0kiuiAE21hIq2
iOhOZjUPqu9BxSasEPt10fn6Ai5c16cyata9+KOw+H3IXzfw3j21qQYZ5vjsJhNmS9v6uPdfVx9o
q/ntn7wM7slW6O4WjgPOb0JUfXi0xpF3bbx1izqqvlAGrPhRXtlJ3Uep/sUDvOHgfsltKq06klrG
z6doyDnNqIvtXFVCLfpl1P+BiPYM+e0+Os8Y4g4vTBt0KxQ7neF+zh7n4OVtO4Oae7LXx1GDZrNd
A5geVXiXeNzzrwVKLNJ3QHpqhqaF96MINdVX3PFoL8mYM7k77hZzlKqedyYNwBQEJ2153Axd1/zz
0gERWHFxgQPSHqvZtFMoWyxq4zvaPIpMVcY2V1/0OiRT610DKqWDOi4b3rOhz3EWL+AeorvCqKVw
dbPAnF8Yba1yrbECxEjSCJKuxWhMgnUH4dojgeCSu3bkBlqt6qySDDY1uzyAUMfQ5XrhMcPAeU4W
COxQ0ElB2Y6SD10++zDkwlts0bWpopZD/AkDzmw/WKHGhSHS0b2u/rCa/YgD6zOw8ZoQrRlpkXjU
Ncer4a0zLNIVaopwI4o+oQuoEi+S0Ats9xF2yTcxr/y6et0j+quCBIavICIw6sSw04kJEL4CJsHs
GT2JVguHkQjVY4MZX3YokA+tCgFFz/9IOrMtVa0gDD8Raymzt8zggPPQN6y220ZUBEEQePp8++Qm
WUlO7JahdtU/1Tia6ciCKo89Jws8Yuhq2BkHqNEeSJ4kPBzGLOFN5NniItRu/UGbYfpg+J2TQMLZ
LfL+q9viFBQR+9RLekVSHgUHVLvdz9uZoIBfaU5+n6NA1pz+vUP4AOdK1g2hkMrm5XZIlscz/vr2
kluUoofa9K1zN7YNy3qECgYmblgj0t71N1tGYIOigzUWLHjCtP2JCPNBk4PQHu+UpsDE4JCH6+Tf
gcJfQ9qdjrsmlm0U098ns8N8Tvczco+InlqSIbm1FYCPRfYOWxblO+IZ5izD8gC2XZqpBq+YiPYR
SXYvMQ4zicl76PRzaNS8EQIXWodzeOAvIvyFrwp1ebTFyqPu4zNGVuvx+w9ngFXL3URstmvwkNbu
+2d+ZGJDqHKcz8vldXmcK7HzBW5h8/B7L/vM0834PC/QPimcY803XvTH0z5PrHEd/pMwzkU6EV+1
oLX8/UfIC9lg9K6tXUJVtdAbU3nh/ERSxofIa0tsr2FbOeEr69SONrevTbS4L5GHRH/BL+1xE+wn
SBo8PhAdLrkEK3MxpVV//+CeYPL2GvaRopQkZZ4WXqg0azQkDPWn1W/LdUcsBm+nhft5G4quUFCH
Ca+VZE3/0ni1Z280vmOa7p52cO5M0yufeB07OpblOM8ZZcn/5CKegU9QJdmxvyZ9Q9j8wi/Z9bYC
JoaSIrWWERpSpf+IVkcgcQnR0SE3h7rywfDCsTZH7MbrSZumcvSJBx5UlDpJ7RORk2JOoQCIGhVa
S1ZoIO29BXRfHGevFamcq8a/OWskFh7/FcR2xw+Ih1mziu8RkDHJplszSvwGLAkQJiTZHDTdJTtl
fRnF65ClfBzdSz30Vdm+cDwzkICDocMTZZBoOfLAkfuRv8sCZJ9tPa3l+mQY0D7ReccEMAiPt1AV
YChn1aC0geiJQbroPZe4XPnDAI894zf4QAnrCW0iFO8i2wbAywqzi4gQTPYkyXbiu3sKhlhmzgEe
Oa55mDKqkZP8IQjJHu5oDjDa69TSDJudTZSijl+BD/snB/5mThFUEOJIbqlNgz87Kj9ieVK8Fdhh
DHDk7Vm6wGJXH3PgZ81QIBgs7nKyY8zyRA3HLs6988pl/IW8nnKKITa+u14SJkAteGvWgHmtwUG/
fgjx/ZJvWh3EwVPTMiZ7boD6gRLJ/cwlWG4yPau6mM/JbHqOHQACrqlY9wF2ItvNAl2LiB3lXx7F
tFvrzrESyBtA2vwGGFORuzxyFefpaIfzuWuBpjDWP7jukiVa74uyXi5ZZFNYh7cFyBpWcQjI3gLK
Hyi/uuN73sg1BH0Xjs88VkzBjd9fGIWJFOGABRFKQgg/uaRT9NfJjCa0BTPVFhYfJXxT5Iy5mguo
HvhGTuBqLXp6kaWp/9K6i5/Ek3sEo8e6tpyZlt+tFB+z3Q9/TCO8UwCw5ozl2W8eB8458lGEYU3i
iAftrj9WNrEgrEQxD0NAet6TU0z1esaxBx4peOTiW6BSQDYRBjhRvtaXax6iHqWaJdwP5pUvas7R
Mb8Mq4REiUG2xAcxPSTbD47OaDa7bzV6G9M6JIGaOTMflbrf/5K00VrARaASOpmiPBdYAxXeaB8/
BBoMR9BF60vGYnX6aEiLf1QE+bKMiur+nHG8cQL6RPOucxg32r/5hTcFZo32jw0OJu89jSv1Eq4l
sb5KogB44Ag0Xl+eB3grhiOOcOV/QTtiSest8YbANIoIYrJpmlU4GTGOQn3wjW5ey8+AGNLcbCbH
B7V2ORN5CjgPGSg3VeXXzCjRM+7FZhGiwHhTviekH+Kb4woxZzVivBbAyFwMBD3V3xuIp+Oq8kmH
gxIxt/zjLoniZ/7KfGsdfykeLVc5dpn5qHyxJ8W3q+NMW8R0I4C2EwqPPdgYyNyYzqTbYJY9iPlg
xlbEf6IoF7dtwTm99v1TablvWwQGMJ4DDK3XvmvVM2t5kdGwLNO5eAyu9pcw136+4zOpvtTcDXH2
tj/TfDFh5D0MHJzcgS3VIChHeZUDlMTncK2f9OWT2YDbweO1jc9zugBRBAaimUX/wn4Dq0DdTiSN
sf0FiASb/novuU3miU9b0y221kV4sqlPE8DDfXUScyDPasbP7/5mFiEuxIDMPazgAmyan0VDCtdz
MZf4N3nG1xAkjd/4oN+8DoxHPq/ADQBdDF6XsQ9OwNykuf57ytwEZvx112lauCUk3KzDxDsc8pCd
uAqTBG+RCK9Ne3ubi7Obx+26/AIrhlqD6iLIEycHQLNqe80OmzKfguLqHWbBM3O6GRMdPBCvfcOv
SXsgZs43b8ikdvXKOuL9e9FhTIIV+kxwR2sctz/UQJ88Io+AMVRFWSwi2aaTTc2xyi5ZFm2mgWrL
382CNFsA0MBBWbjBp4NWQRAp1LMpYhtxaQDKJzKlloXX3BsTztNtPtaS4iSWajITZcxmhDN3div2
m8G38ogxMronl3R5dzHjtPH08HLBUM+bBqQmjjfBDzWmW5rwleK2cabNBV1Y/BRHignjveDSaHpy
FxRysGEixIGtn8J0pm54gBAUvjlcH2zkBZ4Q47BwgbIqLYGtpqhdWsAGZwyieU4EkVXYav0ly149
374mbv/40aa1rThXO6/sBzUw/Cevy224mHSVBfdACV5zafEObs/AoM3N5+OxPT5XLBHR7bSNCxUr
wuwZm45BiEM3zVaFMi10+7ZJ9YXJ33/GntA1XP23p/v34EO1NexDyf3Od3k0hOr+Mx9naO02Gf52
KfNqpIzf+br4FrMHR+xzqZBPztlIYEkWiGHVYHKjOLsSPcmdMRgb8BKX8CH3X7uh8p+e7CZ+i8sf
56/z9GAg1T/gUbLBs/kVPqIKEctwWL/YpiXbckRqaGQuMka8AYVs4RLVO1Vm1aa7WkVPlIAAj0SF
Nx19BvbjZpE4KlCWBHdfDbvpA6k4NUeHaSWbTXGKaJv7j3P6RXADzAdJlAZGbxKUEKw+1pKvrYzS
fn4/ptfEqcY7upiGekc1tcd+ClmGQpmHYcxX/bqvTJQQFS+NYHRRKUwWd18TVgNEKh1QbQlgl0XE
Z8wYMvCRDHblqs7d1+kMUV8k666I7shRYhN95jUomO5NqxtZxqIVyfvCg8yu85gZrq9YjPVA3aBA
QskPp4tNZHJ1PC6JL+XPxne+JO3jaez1kTS90zpCJFjDts6iu06o5SKb0jprU9ktiM+cxIRnLgbv
JQycOglRor8TZZwwu9769IEBhMN9ZoKZj1xoqanpf+ANSiGdQ3cdDsdiTXv5LLdleA61O1dYtj/u
4zXPisWod5XeUyWXZLeanCIKSwY8eKk2bUCtoXEV5lGaOg9Gvv4yQzX8LIG0evpWukkm0/1VovRP
psnH0rtIPcmhHOtcJ2NaI1zR1rczwaCcWuCf6D+z1JrgQ9d/WWPkm5vSvVQxZoGJoyxS9zwA6LP2
BWuNT1Sze6fe6vTRmWSVAg3sEqIAkBzBGnZzz9yP3IEWTAe/nkrrmjPzHjRrhp30vc4nB/19Hrks
JHZ7fKWoUJXZ0xG5NIJVnrjECTxuUdVT9QlvXb4WXAs8Ag8XFMR+oU2s9N37RzmC7uIJ10b/2nZ8
sU/C7tA52Yb772EijndsGZmLootHqw2SyKC4Am7eIA9oyGjh3hMhCFKjuJ5fCOXYGPzRft5O78Ez
fHsD5nIiEnlFJbdaEkXRkGTN3R1Fj7df/H3cEc3ttBgAsW8O11haV0T0sIzCjT+M6gPiP2Us4LWU
y5W5Hd0XYpNNZ/3UTuc+Fm+RWkU+ShK19CQIppiOFS7mBPAlGQsRTBlkYydxzum6hYmOuysJ8bjQ
22X6NbEr7vrYE883Kye98eZ+nxd82YFs2eubPBCRRV5N01DBukLLmO90Kl7xJ8WaBz9KDALRTsBC
2BDvkPLXypFioPBdjwKAdFkMzusUdTUDPjM6Siqr2sveyGnXnX9TvHalSdglnCLu8dGj8qcWcFVR
LTj3C6+dvhnQp2cZsTq7a/eFxKMY/S3L4FBLJOlg+edRo/kzGutJLOxkf2Py4BLeWk97zO/3JWBe
pQTgNZUhhFUVmCiSlGGqPUNGD67zB8k/B8qjCO73Rf0JX9fowzQrOQq2tqsv75BKNJ/Q5AbSyNyx
bXip4tVf2uwlRq0nWBDsWl96jYGMjfjYFjYoSrOgMJdD7b9GcHVoA9AyyIV/nQCnvGKDnrHGQB5e
67mubIfWn4Ag9x5Rxu/UJ8xaa+z2tsu+C6pDua+HEILbEDeNY+49K83wTu3Ff/st2+/fhvQBQ7FL
mQYSvSbzCdlqVpIh2MSEdJ03wWNnqnGu+ZihSpdGU9LsTsKAw++M6hqV9OTtlGkwfSA/LP0r8hW0
EbDQxR+cfrOnDZRTT1HPt4lIvSABgcQPMtEwA9gprcmCZK52NvauieUQfkDMryFF1ayEaUEWO4bi
0Yv9SMVKOiyTkS9R1R7Wawia6LNKR5bShihw0Y3MisZ7EwCdCOhF0cOGwzDm+/CVx5iPF83+vaSZ
mdMvtqgeKIqZmApRPzxOXNtDF8jfHLYVygjbnL3/EvIw0mklxM2IH6KB8WvPMwvSri67gK1f22Zi
S8Qs0VcwFv0ZT66GscTbSVmFObONuDwZeBL4gWyiOKQIWExEGeQem04pThrRqvlcPuJde38SVE/7
ibdkvaedZ86T7RK0BHsdkTGJX+bePfU0QdtqAYc/6Yf9d/qMkPGg4ktm9Rd9/qHkW+TuPdCjSYz4
7+fqI3BMXJCqz6qPJsXJmKZRGT/RpbqUQXWYl/XYkrE5It1lA8gjQEORLQgBcpoNK/5I7VkSJ3aU
/8qlMtUl67lRbt7nzgL3FBw7+3AS0CVN+8Ful6/56DQEEt4Sp/bJwnjtaGYJmdeOHXVF825bzuyG
7Ae709wy8RM/X4xRdeCMIr3u556FmAhHHovZb4Hx89iOTP70h2SjOU+W/t7ljffM9kYTJlpkGqex
sphsWfwSiliC6VW+vK52Olng0Bv5xbTwkmNOjCl4WYy6RI7Q3CNYR6NyygxH7cDAEP92xEsUptfw
jivBdT5epods/5BRCFSh0+x5kSSZwiwFBvLQae2O/jqHHEbS5+3x4eY9Nb+EOJoS+8QGaMUhkp+H
bpN9pzf73CIELg63uVLMmrMCokFlGsMXK8cSl+Zs7Lyi2u53IkTt+oMRzNM5MANoxsF7Zw7dL6nk
4h71WD7tt0gt7tedQj2aaVXAeWF+MUhdW/cP/7c6u8dSOFrwkJL7VprBMCtbSo7LI05LAlWEcYot
y1tNdjhmMaBxBeTc/+SkbPkMO/3fOE4B2yrnVq06nnk85cf3VN7k6AFoPRZdMITMB6zw3NOwxcXu
nUFGZlEekJw1faPTBseO0q9kCYixu/uSXczFYZMs27ELcn4jFObSshCA6wUr2Lkv0s5q6BpkohNg
ngE9ScXD7bWZxcP4mA2/6tpwUDqTeqTZ0tOuUU94z7n5xoIIEAf6wbXeEi6ffFMzipyA9JJcqIAG
6oFZ0zHnhF+xbGqF6ZeD4WK6ZumrD1fa4mTlLb0TOpO4+SG7H2UaYKP3gHw1za3C1yiYkOV/Mabs
yEAmkoTm6QNosKx5/Dhirp+pVEWc2j2ZrPC18LdbAqeUWf7NDSBHjKywPHfUyWbAOtaJ4PVscdu+
vs0oJ+L2+/U1TJFO3b9IJta/R53N9J3ffRkio5z10l55uTqisGk2uCL0c1sSXSK7MG7kGhFIKYeT
xQhj9UHeqqkj3kFo+DSoKduV6r8yv5yWyGPnuT+QkaTvgaPguvGi4tvg+ae4h1eCntCC6Yu7WxBz
AWW8oVxiKxz/0pmPb37GNMxd6PGhZCBMtna4euj0hqm0mGBuoyVBroAyIkDVsK28ETg4QNfPbZtO
xammvDmFxYycdG7HApZnqG3JIqfnl+ejSMiuxjNZtxg4KF4PP11Ji8J/b+hlxGXF08Hup0lNG1DD
oh/TRf9neGdz2ceyfs62rGtoouKkT/sNLAkM+DtqA7qf+OrdJeHX3j0WZoy7LWZulDUmsb7wsoL9
vd1Um8N2V+6wyEmNV9bDZ6aG5XQAGl8UN79qllxhmPZRu+pMjyngGg8BTs3pW1ma1GH6EJjavfrw
saNfXYEaPn9GKzKN5xzb1EUxKTOlePfpA38b8nd0fWSxzDW3P/YOiQKb9yX1cAPYg53Z+hL1r8im
4inrb674Fu1SEupGRgCWiFCGd/cvE2kZeuJfZq+AIxExAGw/ChK0M8Du8stTNurqToe+B1PniuYX
bf2m39uh2zGtiTHnhxiHl5+cwGWUjqk1jcBRNAeEojvw6SPNZgTWVp1bbw2fQRgls0GqG8Fkpm8S
XfJxIBNQtIg45K15evmKNWCbySguFZtApAVS5qCgpQqeAJ4GnZCVz8+vvWTsHjByqZ+tK2HSpssw
/2DENOJOf9VIp08EiPvmoK9ZziB5t2FB8B7HqcI48ps8WORq1ZB3st3NUhoFDorXPpf9ifSwJOpQ
Nx3l7uffIYUw1h75b6GQYhAyCZy6Oh/4oRcjlsbY6FeIBxF8puzH1IW0hyfXyVeAAR/3FRVP//U9
QOwBKagu19ZVmKqYxII7T+2/geOPA1Idh+8rs4WTPYIsj0xx7GWuAoqmsnG9XGYTAGYUlXPCi54h
bzARUbIrTaj3z3zG13JkEUhW4GIjycu/nsSrzXTjqWxPdxUv0bzn6b5i7xUuYqIM+91t+/nLBxtA
e0BEkDua6tZPP0V6AsgS9CyX3aGRHfToZlotb330SGkNCcdDVFq1IGDjwYE9fXW2gKPQdGMCvrzS
UEKc0cZKa78Th25fnymrXrbS7Qc/axF1AXPGEGQrtlRlj+U7n+d3tyLpDGaY2WjipjuRjwWa0J1r
+NScW7l6ekaFHz7qbvH9zqn2/lxezJpNPG69pNzx26mqMyiB9vI/KvMETK9My41Jo7MnRBHQiGC/
NZbsdteJ73YYy9nLxAN87kLEo6SbXskHR8R1ayIFUZ6ek98+HXXO7ZjuukNNvLnIjCw3EqvCdkNY
kFfGwxenTLlzdacMXo0kF41AGUjf19690Xe4dhreKksTkIOYX3fYMABNwd0U8NK3NYoVP00CgJ0U
EXB6+jRgm9WB+ooIgihCMoGqqaw45hbAY9MsHio4fNvYr+jqMUs8DBwWRo4K6Vuxc1whPESMQejE
iYjTPJb2HjT3R8YVbnOTAIorckdp5iOdUzBWt8nMpNUaAnHLrJZ5jYfr2EcqkbPFNyMG8y+Zl2Lc
oRWHR2GyhYf8uqhux1wysC6ZvKJIqIbn+jjkf8hWFU4qr797CTGsRuoa5WoC2/2b7MfTJ7vYeEzv
X4yXvwJj1wNpfpu2rg4oiH16tkQu6V//tOiBBvD0/s63apzNjIldPAHltDVgfMO2vnXHr9M5701q
cWYgmOACRzdvRD6g0GrxRdmp/s+m8O7jIRp539RoKootHz/em+QFsvJ/257kLGjdzrAV9s6zLSGU
n8S+9j+M81pPKRe8SW4bX9J3R4n+uBz8RMp/V7yR/hqI085+WxAayoB/d0lO9hNWuiNR2N+AUo8q
aN/ERRBA3YV5AZkbAUcRN4Gp6Dg6SfvbPdB6QqymHycn9vU4RP0v58Q7IMa9PKccJ2AnJchBlK2W
T5783ue9eqPSBjR/uUOyqp7eZwI+kil+NWGovrpvlpBUoqVT9CAXdI3KtpTd5L2dBLrhgRLUvWOi
E2b4QtJqkpAwu4ZFZWV/DDT6FwVXXVWVoz99crQ+xWUyLIoh0HdE9ZD6GFQe9iyQPAIx3l5UT3HD
PkODu/oGQ2PM4qHw3rQk3nWblLaOb5oUqAkhs7ZJRo9dEv9g+tqRh7hYFzZ7jJzMPucL9Gg0IbJD
/d6+2NBIvwEv4RHD7Ms0tb8fO1s/Y2mRzgsGrYmVhiiLh+B67DYNBDpdnjf6q2bpvn16N9lSfjpU
Px0vQ+JhwyDmdoMNOaWH+xOPDTXy9ISrGj5+B4uJheQaMw6pc4hv4w01PIQNEJXkjJFjDmvdyhkz
uOF7RXbugN4NrgWOGil4C5QIdzEkAnhSCTyUzp57hdygJNjmoF9OTapZMvbFqZX7tA4MBGLZViBC
dPqIcEXvPS2im2bvDVQm3TmbA+3PHlP5Z4y3e5F4hYRa57kuYgLDBOiMvBMmcgCPefkTuzleB2Cg
8LEsBfNBFO7G3I79e26XPOTx8H3KcFZp6/ySRWP6VZUpI9YW9RG7lYVYjHkaCpKKRDnSZvk+PT/Q
6f2oPtrCFAHwWmes4qgaVT/DLKdM/Fy/W2lZO6nPaq6/SUxT/axD4yeJoH3tz2m8ao4onPjG6GtT
l77HbymAk3lF/SH7UrUAWn74pjNjSnPPNzLmDAAG3bHfVw7qq6nqVMXSTCJyBgzSJSzN5wP1I2l6
PQiDIJzAnNEX3Wc1+l5CPazStHFL565uuYXkXwfXAN+SYa5pccVLrbqfKpig1kBqgbhy+ibu3MqZ
U5g8iDP2JZ8WyR1dLQOCsD4ycn23uvco3O4RfGavbUsiHeoKUFVn9JPP0hkFZ53whPU7WpH1zeEA
djObUGmSlz3mVV9DfLdoeFRllICyddv9nfo4C3vAfXY8WCptkj7yUPWxNRawb37zc7Kcblf7ushr
t3HaRYCV3bqHVOvbge0OJ7D51MBidCtJ1IwoYUqEsmp5dVe/Eptv7JLm+gtOlKXYLWdD832+OeZM
8U/Sqs+Jef7xmy/g5xOySYI3r4bzgNrxbv74g9rL+Uzm/pU9OTz/8wxs0LxcndFmMich6qJbM45s
Uj8bOgk72YxxQsw4ZCCM6S9vP5LNmMaB+GCJY7euJ/4r7AmQDHH6TWuw/WY2hmqmmxqj5vHkmnHV
H/dWXpDGYymrClPT2JrsnlnYEsiwNPJAbrZPMGPm52dwa/htUFtLv8p4V7C8igeim8kfaBn2zGql
+1Dj94HdGh1mA0CW0dl8x593DAKCZ0ICXfEgE+QpAwUUw33hS8NaloKEI+ekJTamutER+WQizl6L
Gkum7/OxejNQld3+yZaI+1LrfiearwDAfbEQ4dJDpLdqYJD1ND5KL95TSazUKAC3cPzoUeNqP8QN
YlAfQsZ7CtcVnYP+raO59Elt5o6TefgvtVrmPGhPKaNH+iUyf3EqMaCOPZT6bI7x0ykHAA96INw5
OD6RnkfEjO5QGAmwlbMZ8INa6jzhZUfz0YXfWo5Kz1zyXa4SH8gBtGaIihmAOaL9vKRoCQSfX54K
9wE2Qjj+WogoF9czUTlS8c7KBCZFxPBCpzxPQJFr9pouJp1VgwktxUbOj08ptWiQir3sv9ZM0+eM
65ki7mhfTsbui3SlyIE0EWix2iBshLliuy2fG4OKNVThElcozbTMW5Gd0jBV4H7EMS9ZN+bIymtq
dxj79axmmQA5zXlYOxkRxVgnX4WANNtzmoZIXm6b+oICFQ0YrYD4TXRpprBYUnZSOojK6slZFjRB
uwVn+/wh2pNJOv3WgSTcmxSl+nSSRKThRBWAImtgQ7Yx/t78BjERag/OitRRI+gfNTSQF3WwnGbM
shnygR3BU798junHmfW4nNYQE5Pv+248xUYa5rPT8AfsbKWrWPUfsyc6k7J29L/Hb/ebhD/xrXCw
cPkj1VEhl2uNfNjwteiF2Vtjt+DHZv3dZjQjHRSD+nq8zM4F4QLahkQg9VvCJ+zS76ZR/+R9VVQO
OX1puGWAwFPaq3dkrMM4ylJ/0fZuWS5lEJo/+u8Ejh7jFHWzdtiyVeaIPvERLjHjvvdmI46O2lHz
WMUQamyk5Mjnf3CdzvPLEy5U4oXHh4XccOGdK/RDXcAt45WNPn7/4QhTMSwaOItZeAIKZMFGemDK
IQUZv+DPy8eke5TDURsilWMRvKzTOQzTMbpGBBh0Cb3V/d5iBEGXR+K95uufYqlEfUz1SsJRaDJA
ICkahRnkBZuTEXj38RiFJ7+TIxtOu2Ehx9iGukavBi9nS8HrW5sBYJ5LdiZ0aPpkcrOVKP9FmIRa
fCDiAJGrxs7lKzCpcRzI+e1fDtLpeyhq11B7r9avohFareh16lHZDPaLQBcPspRNUFv6u2sRJmH5
8QbTe545kp7tTTAaN0HV0keOr/HSaH8afUbnMrlFk12fn5AE39EkoKeu8M+3cerSrz++aee5gpcU
zUNHYGpj30MICTKgYtSvJVRm1GRI6VkMMAQjHlLPRGaHuYys2nlOK/vZ6ni/fWn5LLzUKahMJ3OR
b/Kft/0eCP70Jtwiqvh4SVKAJq9u93CyUiLebDMuMqvK/3SOgEby9Lc9YBM0kEfKdDm06hdGmHfz
9zxAWE3si6BfC1+sIyrPMBxwTbUkUiUql8MpDcm7HUf0QXER3pfZ0jzWnBA0BbSI0CtaNP5T/njm
ym/9mC2xP1f7dDn8JVgCQaQjVMj5lrCfzh1Dh+Ve6WfOiHzCat7OZcR5CgmbFfEX+IiDwiNVZp5v
rtHocI/Z8YMmzzyUURFnhCXevf6ggCqD7N09CnFoOLrLppMp+QkLI5wsJ8vH3FyzD+1GCATuEfLI
dkTgNPRHLJDMSNbLBCUxLrxS9sq7U5sApN5DnT5hGA1sxYsx4d5e53JViRjzFPTJUc+JS1bgC0wG
bcfizpGvunoDt+K1BDBiRT41pzFm93Qmb65/45Wy4hDEWeFWrvTVRgiDH9Mq4NytTwiXA5m3Cjnq
Vj49als+SZVtrPWwOhgL9aQuy8JpAXOAyWf6jAUR8m9NegksqGGPYjlW4/vM+NJYaIsYQdp1kfDm
T/xyUS4YN9nsM0vQH+Xh6DhZ1bN/bQ4abYW0SOK0ttdAhQ0b3H42uAxRRBZKoRYSswFTSbSwf3Xr
+O3nEGRXt/CqVXp8r5q4+lKn6vQ9v8dpXM5HU/mQb56rKlJn7WL8nZ/sag1oG0nR8F1vh30F4Xs0
j6VudbnDJbtvYaCX1SOSj1xP8DjUdDT0vXX77o8ysOjPdZ/Rhk3sZMbkMTfWIAwl3bO8lIC87jtO
iJSO6SIvKTYbkkLoqp8HAxhiCd+uho/D7Xw9t/wzWoc2Gla439G4DzxXPGsev7LVEkZZOCNHiiiY
spf95tvrupnpRzOGGIPF2ptkxM8fU92phJxiqyzkUKzhwNsZ6p7pXafvhe5N6NMmq9u3htprTOgp
d2FY3VGn0xDvi21GebsubgsSOXGFvHGv945i34KdhBaemDi/mpeXyfJ2SXjHdtLvw5cIPdd+J7Nx
+DiON49j9vc8lseRb+6AZ8tjshv5+hx8uP67Uhh+7vsMt2K6H2/Q+TLgaCBdjVUd25+S/+1xfAXD
yfgtzj2KQ6Im59edzKSP04uUdO0jdmSnm8cl3TxVEaaXxf05JVfsLCF5nE5OmQh6ewI2nZvDY2cs
jZB5TXNkFsLm05TlyFrcR6zgoEGd3b+l+LnV/+QXqg32wrDVoYaBKlZiU1Hmluxjhx2r54SG1LvS
pJ99blDqIRrDKodYSCVHAbnHFrZKjd4z7cjAJyQHpv8MP39sqeC1+ruF2T7d96vH8YlTc7RWa9E5
qcChpSVzu9cFQv/E+RBXJRJI0vjma6fXYeJo5GpAWt044/6l7Uhh5pABksd5jCI434ymEvBya7Dr
+eZPwoxi0gfNWXwEJQOgOiTdczlCcjqV1xI09fNYHZl+ZUriT1PPsicVI8i1SJPCMVmg1Gm1cNRn
yOU0IDtLVxtNX/XCtAfDNTLcJsgI/Q8tFH1tbyW5S3en5oTdwC6ZE/f4ZiryCedbCQMnUcIs7zOb
BY8Jd5KCNXnOJC87m3kg8QvVwe8IKX4tNkqSPzNQnmCtz0TeJC6KA186vYmjbhyuziQJmhE2ZlJ2
pJsLb80YZudgjQiOyB0FMSns54p08Ts0HZHbIS5vrqdpKzv9TSdi9R+AoZd3nUylzmm1VdOi94vv
6vlFqgcvh/fgqoPljwHKGViAPqTVC0ANGKWh+ageDifRPbxfHUmfSn4dMj+M3e7l1WHjyMcHttx6
licMZE1Yg9u478Unc9iCQVge3A2DMmVkcBlRGmf4g8ufKQSAXL9qSmeHUqj1iNxNbUJ0J6Zb9VFT
hL1pfcpgAtV+eZN2RVgkehyXdfG7x67Kz7Br6oGU9SZNCQ8GfQPS9fhrbxGy296nDGfZFyApj29/
DcZjO/u4qcZmy1WHcLzzwSMJeGnPbLy5xfUnGM5XJPvscZk/6mkCYwLD85kPQbpiQRxahRYOBpc3
oe4BK4XRf8A5rPkhwk9AZUMKxuaGHhwRxSQQ0SFhm9IofpdMBDcjQjs5gu6Z5wXgApP/Sm9Yi2S/
Hm52XzLS8CQlwNPh5T7HQvUM29Z7bBC01NcIOmDcLK4x4SOsSHVFvUp+7qjBt8qK0Kl+2SE+m0L8
2O/pqA0qZqJrQCIJX3DS/bDFLEn3I5LfK+tFHTBWmRHc9nfO8T7ISUdFP8Fg4PciXwaJYP4+aYsb
zyQE+w5pQ6fPJ2oMB0z8SZYt2vdCHnuU8XrMNuiFUm2uPOKn8cjyBwI3ZBcbQTPvNj23O2TPgthz
B/bKVFe+LVRcWeqiNNIZR850J0Y+Zd7MZ4AJz6fbjxayU0Zl4zTkXa5J/4S0IVe4c/LRwUyIYLXu
0rTc3VxyuFGuUjE5EPL41e273XtdomkxwwmIx7wrAglmLtBYJ4Q1jODa3s6NoHEOGi//UWqdB8IV
0J64DJLZ9QAqaGek+gctEhr/ky2Uq8dQK3Tyg8W6obv/fC9GhgsiA9JKv03k3Ya7BoOnjd2iDXN9
Jq5ZKHRjQjbilRgRE0jyL9reMu6QNpm/aigxuMve67eAjLpveAudrPHVxsolv1V9A9aP4wak3ZYW
0Eew7chCds+Ctg+IbOxylE7+XpqtAkdrqCgImP5rbTrjjqZZm7bI26SH3/XhS/kxdtItoumvcvDO
cenn7QYwTCzJMQuPnUlCGHR1zDbgeY3b0vUY31uGd/R0zLek7/qMh+vRz5XxDpxfsVVorWpPf8v9
utfuC3/1xylHAYfk1eGlZnuFdWFgYcTUxABUGRY8TAbgtepQg8Km9Jb+sPvxfySd15KjWBZFv4gI
nDCveJBB3r0QKZWEBLKAcF8/i56Y6JmunurKTAnde862TtGBP9sisCxbFScxUMf+lyHX1eLnRJ9y
8/tiqK2TtTpXQ+OfNtcOkO2QasqpuJH9BK4P4s1yh2b7VOHCO8jEvDjAwcgnMS128w6p/SD2A2di
hqD2CJr4jifXk7YlkyP0CZbB1C7/Fa1Tyo5UWK9rGvZLHU/gAaBZXmsFoumeKFnJEab6omKSZCEO
R8cRNwo2ctqhTCgD/tuRltlVjQlxW9RRDTjmIuRk/SzG9+mvBmyHWXGgYIQZT8+T05zXCqNI8FWt
TADk7IeT6n0pabAGsF6zJHWu5qsUuMFfcRmPgjxC9x3AxG2SOTpDgmx3pj4w6DyL742EfvTOdc2/
ffx9ODVSSAgD4K9AsXfuF+mkil7MQx+XXWPPW2L+odOzDNl+IE4TMMByNjvgYsMo7AvTyjWPfYRL
INs+uPcigVo9g7QQX/fJKzRoURhScL6T24v/ejwhUyTCkM+6LxMzWvylcwN0kJN6y1mC5/M7+U1S
+w+fDiQqy585H80zsJ2ZjkJhc9tozLOBEBabZ8xkCaY0xGcyd8keoD3S3hX9uENG2s2/78C62HqJ
YMW9cdBDrkC2CO5Pfa7objIrd8byeyrH2SXbjA7Z5THlhANxYUg6mm8PMYHMyDLQCIuGoXv9oVNA
cwSS4b5QASNLRhdHddfD7SKkUyRi3NZPtAgkfeqwOHyIENlqS7MOS3Z8TgAebqt4L9HamPX0rh9f
7yW31FuPPppdcYE/ZLvYqKYnsYMD8cWsYDFqqpO51h2ZK4qUOGJf6843JBu4MXdUSLncrQn1DlIs
oUvZAzlFMBQqoIQ4lPFmMpSXwP4ozTYGWwzLIFFSd0eT3QoY9xbk+pQfUKXS0OelND4Rl29X7dri
L0dzcLPS92Jor6i5lfeyx97anGGFSP7aGBYPvhoL4hS7g9AH7d3uVmLwuowI8msjc/72htrNXyjf
ScgVFhJD4Mhrfj4rAjRLfRKiitZKoiedxmsBX+BbYFKU9/i+NpDBuK/RuJ+lG46XkRr+uA9lLweA
4jGB5YHwzXwZ171r/hkVcqw/faOGHYUsC/3p62QOshkRSe9nPlqZxS3Su0h8B33uD8F/hCo2JwLn
NybPKzz2nZ/F7UVMsqKM2pFfjzZ1ypvomKHKLMzRfjH431A9qk8fKN0XxmRmZDwwbzoBKh9lzaGp
3NfMQKAyEU3/7zXL/4kT9p+Xy7mnTkiKrhYJODEugCl7yM15uNmF97NBdRHrh9Kgvph4B7eEib38
ROdzqYjUO6cIzwqnBVOBrpENu9THuswiBYHYO7nst/yRtU28zKAGDpGl1XOZdLHU7qafEDXQo9mh
2Sijthnav4YwxCEosY3NIMEBhJ4U2kO2bgqHGmlBEh4L44gNUVyav7Uujotkid4BnlNe/U6vTcsE
pM0Kjbwu8AeeQp5rYCr3ID8oxfncqE6Z8WUUxTLuC9RH4FxoZ5kQf9ySWAQww2BHkEfWLXWTcvap
HCZ81DYiYVl8oHxkAMj2Oth6iAvyn48VU+RSx9NW+JKb7B9/bI38GSH6WlrCgkY7vhDZZ4s3S782
A5EGNudTtuhWz3mKTW8NoTaApJ5MOKBNeq4Kp/hYVvVE9dJfpIGoKjbXySH5hxgfLzonJYiPvNan
ijFj2OBUieAOmCz4vDy499uIujZGX6VefqugCfm4U5Dm/2Nimkp2hepkko9cGZh1LcwzO9UdXnMx
qFviaDSKzAgMLcf/l+pC1OWl10IgDJEzFGeJVwWBhUIgmn+sQ6nGUkHNIG8HczsvV/b2yh0DfhZV
36UCMYJ8Cv0FBwsveaiB2H2Dh+HnqveY/Lo4a1Y6miI5+n7tCvUXfIMedtdy+5713A5/perxTiR5
pKOfUiSnIVAycWmJwmy2SO4hEtBKD40FawuSTykqtwIJaiWkf1ioNhHGX97SlyvxXBbeK7zNu20/
6W8zPsQ/Rh5XKMIuAir+7NXFLw9EbvXfhqUWzeaxlh1RWnBsKvvKCPlV1Xu/p9Puay+jPRFpYetx
3hLMHn4I5HLYFzhOLeHf80tNCS08uWEJbVSNiH3muy/IYsH7qW+phF88fHEsmXaaey3awAl41AvB
IeEHbKxf8jDVj8tnYE531pJz/QeDOuOBfZ0xTJduMlXw7hLV3WHSFQFfoEKH08uwuc24uYotqRla
6j//SVOzsZJlosQdwVnNWZgYbrlDPIaMiec1H4/A0skxZkdWLb31X5zy02/MC7Z9QyFy7t4WWReR
X298/ZfPeDp085VjjgGCfGbJKk35wYFOQJZEUJKXHIxohyITeXwZRiZOB777NFIQ/GW2wqz/Zuck
0XWXM5EBeqFY0MC+h2SJNIJBIH+MhAbIcQwNzCQ6bNPNMQvvrmy5pgG3AGXS23BL45OQ1z3zFyVd
iKFDgOcvlbJoDrTnUREDCXru77nSG+t9Sg3rOvssCRXglyWBm12YPdzHpqm3Shol+UIABf9CPGAQ
NjiOQPB3n0se15t8LyhRf1QZ0FjCG5be5RfKaUKIqPc735nxR6Q9JsvHqXl5CaxGHz/DF+8GkW13
QBoh/Pw8fam+7NFMc9R1nnB9U1dlyy8aFtaDDHq0UNfcEoNnR1F9A/UBAFvqKlit5e3vLOohhM7K
6Oc3MYDvo/t1X7twtHoodfFDcL+o9dTtj8ZKFH/6mLIjvqsvM8X8zkgOzm0zCO2+jiws7pP0zkD0
cwCWn72nCLsXKWEPtHtYuQcwUJukddjFFUYn+rrIzZPGyvLuN/Nh4LSZu5UZAonmzHzbIU32+Y0m
qoz9oKMB5r6H7TKTobLhMEoV4yNr5uukAveoXveZth8bTZ/mDDi/j91oFOijDdoY6AmU7jQhURr4
eQf3Kn6KY1jIaszGVhNBy+vD6R6UuHRW5ZkwUKhcA+Zpzo/KOBb2226lFv7350a/3H43vnp6d5Nc
duvRTN69WubxUBH3r6meOXc9en8i7UFx3yP3fsVY8Ihz5v0Xh7e/5DoF01TC9O7V6ozE2G4Ui1Qm
oBP82vLkcWkSp9vVuZvH2omnj4EkSHa58/S+4iSBAZKDH7q7xC7v3mND/QO1xh5zUX+PRKq3aaxy
UWua80QOCn44mAM95iJBxz7SgxdVLozlQqTkPHITkVHleygYwPM8rB7HZGHSbRxTVscU5uVow3Am
INB7o0bsbmht599x31C6anFnP3+4gagH+u34Og+mVKY2vp3XhaEsj3+oxjq7MyKy64dM6qBluKNk
MgZOZfmtgARzeKlqIULRbTUvm6mxSfo4DwaMttVv8z1qJ8R7pNEOTQLGCZia/gp6AZaI2QEsSGJH
7oi4g/O7cNCEAyYgYSBA/BWI6LLI/XxME/aK75GY+Hc7uZfjkTqXl+rHTxI41d80KYBsMLszq7a5
p99mReUrD0wXSTpFhZCTCYm4YvVU/TyLtI08E/c/yVGoSmdkg3cXz+x4LUQDs3liiexRI5dMlM/d
vs8bhy2wLINsJqNL/06Z+r8/Ukx+lMFg/e/wHazSV2wecWvAmUdQ7uWkGFbdX6hsXhE0CMkIFwBg
j8RQm2NJjcu9Dukq7ernv0RxP4hJJRxFfPCmPXL02etP3rOg5yO7U+ecGxX9iEDGH30tzs1i/HmF
EpVfQAozXpUjjzisfsV9A29UhsiopG1F2y8HC86yT2TCLJsOg+PIiJ99kG/rsxDwxP4zDw21QDSD
XXqNHl+roo0tdyjiA3Y1Q9qAvA+Yf6TSgsVJeBRoCiIKJKZfYZXlfg/2swd0vjZwSIvaTR8Tvgc5
Rce7ZtQo4UTg5WMFYnJaRL91Jcb6i3wmiq4EPzn31wz2jHnj5bX2obBBjZqIO4gnSujWfCdWM9bn
JJeXWVBKEQS0inHlNQFFfLT/VdCoXhO9zk8umFPPTeMorPYHVo+R6tCKVWTj70nO7NvmQ1On6Pe0
MSBqYGYBqUG63fl8AEogzyWB5BwRbobDLiA0H+G0Mm8CLmGwVNFiGmFeATu6OxIBMA1WXMQXDEZc
9Agh8mPRx9K1YTzUuUN6u6TzNtS3+h/9i8R7XUpuZCoz7oB0iEtezO1OfspFH63Tr5/2X4fguwRI
GJUnHDRQGuqi/zoKJUctxi/kYwM0YdVawIUxNhjV1lQCXu8gV5M2lmfC2gRugOgpmuiBSuu7r9kX
GXacFIvXe94YD0cEaBh9p2UyU9Mpn4uywPHSfoMsTBL387MReeYYOTqGupTUfqbqzimAm6Ga2qjL
YqpMPkLwSuDHtkWDEUwa2bLqm8/lCCKrCeoGRNSWTwYSrP80ijK8SHgLxYX89UaOOfkRXHtgcrwd
n6MNCGUyG42IZgrLXZuhGXdaIXxWM5aZMcNGs+OdGVoiQZtN5GRK/LzHaj6l4CB58yi7puIqtxkp
AfLQi/N2xzwDI/PfYDxgnjQPwVBkpcOCbxCV4HbBG5FFRJPEDe7V8DmmEu7AazZ9A2PCvhHI4TKk
PwsPVWB5hYCQ3M5Xj4PdDkhbMjbfK3VN99moB+m29NOQDjxU3PIbFu2BxCfau7jeUkcJKfghAJ0J
YPfESrdHoV8dKgGhjwu3Qfze0PCEIA0UXtdxmtTPOO+nzIiI5jlMN9mkhzfRXMRwa4jPDR5J5lEf
r6M1duA1iHJ/7yqsR84NgeaPQ9JFYSZPCkqIlOU3oYObJWluIGnTsPuxZaHLcJ5Z9KXwkIw4S4/B
aJjmb3ZylLHiNcQUOHjq1Oe8e83KSD62zyWtCawwr3M7soHtRdGV6lVnzL7VnwpoUnp8CIPhvaLQ
qGRtAhkZGmmYC38sacVE6O3+TzvvFM0xQCmRg71cMGDiZEyrYrT5uSm03E47XEy34fJBMyrPARDv
U/UfCbzDvLcvEPW2xxHVQ6iRWUFsERvtyEZ8BPpWenIo2NJyNFWePrFSgFssx4FpqyTD7GlimYi4
nDlDlYW2Kr8OhAw9p5O76jxOOnVTmVPLYXZnsrOQ/dSuwM7Pqgx404zfpOB0eFAGS6h6m733+hTQ
btTZjeRgy0XL0C/rai5COvBxJXHhQUHSoc8CCW+FEb6ejt9eVQ6rs1a697VkP9ft9v7vvv7189ER
ur2Zj/CAgYb77eo7e840grKxyOCt5iVFiAwo3MYFw+7X6SNal7+P4+eaqoSTBs+JiXzkP6iaBY6k
aWYwK/k6TTvDDCpli2EYnI5+vK+aIzbjPnH5WZSHU/JluzkW3jcWijGKQOZNXsbSNTdP4KV8ryu+
vnygAaZ8DyXEM9uWNXVUjokaKIM7sF8dK/WSZVVG+rFirtbUf4AlrA53sv7v7i9fcn1mrdNMZFL/
CCmT6HH7E6InM6Fq5xXD/zBt/pXcrV5JHJe2elOf5yEmgQ3pwU2SEoWw82MqNxnZOoelM52r+qn9
bO/tGLBeWTBFE2pNrd0r+nlQMiCqH3Ru/77ecFoPBJg8Rt8GgJbOgSSRJiIeUPc9bE1pdUV0Z+sy
nIQlywbB8rnQqk07SxS7WnaWCX/IQiu8bSDnBP1CtuFEFpxyLU1p4UmWrCLflTZ7XdjBecuFGT1C
FNEVS+jhO6iG+6cG9MgR3+3deHjGlQ/KitWRgjuSRRC3jbbZB1NbUJDO3LtIW55PjyTA6e068u3K
v6NXPeGcYhkUT8NqpW9faCvXqZ3avxr/I72sgEwt2pZR8EDkMf7MBuFCz7qFpZ4YXuYq9FCPcUOX
HDaWks9xP4fKItIDsSJH2OERvJ33inl3ReXXQnb+/hT78SccCY2SFjzOHxxexDl4qLly/2lLwNjE
MPLX6TFGTo/A4XZbIQklBqolH+7dIrfRkBfyV4C1+3XQeCtbp1W3BEE+woREnd4zV3WCAQZwJ7mO
EmBHblGrIj8rt8H4RyfAHiKQSK/4fIIPIJfTUisWteDx2bpM6flzHlkMydIRR+7VdZQhd0P/v85G
LtUfjH7P1umNUwEw++ZThbnjvkhZQmJ8P9TUNkNyC0h5iz6nXjf+DzLw7nRHKDFV9ggCIYdnNPLf
lze+D0tZslWVQqjeZxxGYhJggGK/uQ8OkcMTSoxMGdTcBmJ4JjGka4SdgudBpCEDL1b4u3AQDCz+
6b2okTcKp3ekJ+FTxxdsP8j8AboveqfT3YuKxquZCPdAJ93gY1cP/PrRDbUGuvdIibikLSO3v3N5
CGvgS5UELH82FTPJEGkENqagj7m5r87jvkXA3KmH0R5HiYgDHkj8L+cCMPAvEYEeAbyjOYKWGwEz
Y4oGkp1K42ZJ6lcNMnNDC87MwG4HKooKpyYREtaIZXSJge3yw63TTFLyGEH0DcdX1z+c1CzAfwwC
E5Qv/gBi39zIvIDRMksnKwDQL4lF5+9EeM85p5hNW+QYucfnTBRQTZLsRv9XgKXGh7rnoqHYjx5F
ca2qtiAgJ0KNcFcvSGx/0KVpzG30pvyESE50O2LYUv03YxAXIfPqPvyACm1fCPC/M6QiL/atGJQe
URmnKLGtK9Fx4cvI34FBBN1n3yHOkv5iKrZAklyENJTA8INczM8S/ltQHLQ33iN3RLIFtKmQBuk7
1A+/k/HzWtKNaskrQalmVAOSmU1Minv7eCxzEl7h1wQg8QY/bGkwzPtGn2p3T/5EshJkgwPQNu+r
DIFOMXvp9utYbEzwFD7778O79incHhYGptG77Kq7JpZ4odw7HxvijrCnKWsdE9gbqX8f5bQjIZK0
0DBxxqFZalsHxUoTfpb8OCH6H0+1XLWmrO0g0Z1hbgb0R48A/IYutK8NXFg/HQHYzh1OZ6j0BiXh
vKucTPWlan5J5vmwdNshwUakf6H2thBffdOAgH/UcdC5MI7z7C+dfEl/tfuQVcuEXiOAQPAHpndw
RTZzyD0RYko5dzFX+EP068KefFASaC46olc5BvDhegcBJK8ghDVUMJIh0sRJhBR+9UDnx4GtouDm
Q6ZSwYedyMM/Jg3JJonqNJzIQ6JQF8/aytu4ZvSd3PEop0v9vkPYAmIQ562N2gaZ+fWFHYrcOqea
GehRXAD/jRgba3XdLkDfE9A1AvRSjkQUYiIQP0wht+X+Sa0cc20fNvvnMDvwtYNfqLLxAop8JyM7
G1n139AvQt5QM5TBUxdrou46m0f9mEqT75lMAXn9Y9WZfeHgWSsRd0OF21nvdb3bIiZbv+W4ih+P
uHm46P2BHdAOkr9ohGj8oeC7xmpPzwXm3YGq65jc1s86gJ0dBhvdbclnG6tvD6cp4Y0ucaaRernx
vjD9Qf60iU92vkaaCH7DsfCJFFhlki/Q336i75Tz8uXVgpNsiRPuETlDyw+ZHaSBzh+QjAjJ0XI/
xGmDNnWfMmT3tvIfPcYHscE2x2qB5gUloH78mvQD+VCzM+SkaxxUOk8LQRaoItl4u2BQKaFD7A4C
ig8yNegk0aMcRwsSH7xij/jb43AcRFTB4MlBffxDc89jC/adfkK9mb45g08JKI7iCCgUeB0NFsA8
zj2m7AP6V7riVA/5aIJF5racKKqHxFtjuDoZNUgTVBpzJbDrjm263gmILzzWNGEJ359PhaWCOoP2
zQ13lInpa4zDnZ4zApV4ztuJqSOvyhgQNlosLJh8lN+p/O1hSQBwtTUjTiecHoGJ5o4sHdA4m6OT
qCX3vlAp8CNDZClM3zdXhVxGxqBqyMaeU3mDnbFZlnwtKkWOL1ymDBeLls4RPm8Azg54aRfjt484
fXsX0MD0oWkManzM86eeGHjHZO951iosEtNsebivLQgwLLBQuLctDdISH3/CHu2cuGDe79fcFYa7
B1QCmwaSBQXn7PfKuI3QO+XVl3wOqbHpyod6XMiu9A5+Uw7AtYmbTXaRNyCWPVE8JNsi2BzzCTDM
DB35kHDw4cyI9AJdVbH6kif+JQ1SG7BCsZ5ypwwc7NSYG9TIXrhhkLy0LL0cL1McpzrPHvoibnz2
RvJZB63KqCBJy32VSEdx/DmtPv0uVOjW0mdDXr1JeOojhcXLecVi43LRU4T0AUiSgppseImktqZx
608ojTaYYXoUYrfx/RFqF/J4dUgzRMtVqD3CO8QtpwxBTIR9BExVKt5R8KhYMGY/nOjI786vvwQn
8prh7/GZtdRFfsYlWwUo3wLbiDCh2Zc8hLU2Q6nqATXMZ7cl4LNiTzqEJ+BwegBUBCXOQEFNFcgB
jisYnD3KIzyzFCar6KypKfOQqmHhmnWv9Rs5Hzcva6qzKycVqN/nimQa/fv6NuaRk6b1omDcw/tp
91vJRjSDujULzIvsdE4+6XlqhkBddj4y4qFwUb7ALSwwgPIgy6vXVSe4eLS05tDGaFMqX0s8dh0d
kHL8yulswkN2O31pJmANx9Wy1sLsFWoKshASylboSnYYdXUlkFWHKYimLU3FtjZEUklW1XiptRRc
jRjQzVD8ouwwjb35eI1/bG0wHej08vlv2h1pSUhIXg5pXTvLEWs+Zttk1pH8AfZM8oIxSOxvq2x0
RMGRN2sd8QKxqQy8bYRL0cc/GdQQGfbl5imjuDTcV1z6pQ1rAY6zrqjyGI15UvmmFRAWv/pHuTFS
Ag3oEcMcwzrHWiST6nDMj8SY6G5KyUk7fm8I5qX4iHCGt11JlhMLZfgaXfNB8A9OGdJhZciesusD
ZDJKoHsEzFKVMAqyioDwzCkvPdUpNPDgHVFW0MEcBKc716PsVbnNhcdeR4Aein2GvYu8TXMeVvdu
jIuDNIyy2EnziyYEmYkNlYyr3Pm1LPYuTzmhKGRsEUCTRwKCu+CJ1rZF+wE6V05kTzL20BXPMuxI
eOLQ2SNkm5dh0nkmP6v1h+Azw7k2H13prjrsQBXFyscvCklK6hKwHqdOOp9ReoXD7ulY7pk3nSBD
98/w6Ik3rPbKQVsPBDGrHA8x6rPWGZG2MEPeBKUqcpnhD3R5nLDZ2Dd8hTZKgG4apeiHuU5zpA8Z
OtQdj95OXtU20e6NQ2Lz5AAni3TRLSeJikwVsid9eDDUVkbaCiofh09QU7pgpsV9p1o+fbS0Sna7
LgAX4zM0R5vcZT62Bn/I3XFILImz3x8/HXEoJWHN95AxcmTueLqErUERcNAIITR+gjpQcs6NPLlH
xMDVDuwfwJcEhlO6ILRXzBwjC1E8MQIhn/ihdwLvYoNCuVwmRxiB6Dt0BcPhOAktFszUcHS4Jsii
KV1V9KVYfLuNvTWmhdN9bJIgmAVo6SMiObe2QTfw3AvdGY/FBSU47R48ir8qgPUJHSpeSIZed0gv
88raFS4yLM/1J6ozN91LuwvXrBzYPTrn9IklzN/VvHeU2s+lgUZp1/9/OM1PLLpVxQvggm3eQDRc
/PSJPDQeoSfLkcGuUQtGDHWDfmr4qLf/hZovu/lcH0UXKADLmiCjZwlBbl7hXbgUAZukZCdOveOz
bzeb0sZ8Ry0KD+Vh3r9dn+g4RGYow/hD/Tfx62RnkcC/xChEgdmS5R85UD7uyecrakJguREIglk5
+9aJ4Uctb00iZxiiPORa3SxR5Jo7HGb5cR1nmXUiBw9DymlNEhP+fd9Hhj6kQPH3IRmpnglKRies
m6HydM2VvuL5YSB0oApARaX9d8uSMGeAt0/rEVsHN+F7k4zsMPlHAOfAvjk4BblYGbBrAtVILrxA
P2JyopWOy70N1m1P9xQKRkSAXEIG36a5WyuTWLC4CKmmwITOMOBKu7Vmx485MWC3eeN29n76dcXj
UGW9J4r6NViVAr7tr0/GaDpdSkvUdTJSNff1x2fOJXgzgnMin+jvj2viwBdaT1BzI1vAi7LrI84y
1d1Ndr9zdq351Pmc7SaYkDOprzvOB4JkncljS4+TNXo4xJe6aCGZzYZoT2LGyO2RcMSYS1PhYaua
bT1GA4mTmpbBQQrIETY4v8DH4WS5FVTngNPhZW20AKXMJIknE9Wal4c559BUjdnW3wRI5Nd0S1Zy
53KV8Z91/PbX/Im8ft7QOFCBBub8me/jGgXeP8IeQ4Su5DCsa1K2rVCDbnBpaxDezkub9mAIhP0x
J335+zgmLXa037d73lP7i1eLr1i3Y+KroCRw1aIN4PdSndepRE4w8TxWakdVlznhH0Y8XHWxaMn7
CBGo4JQjLDksZyzOE0g/u7vkfKWOAEm261Ol2qR613NylawKabZ7I6q4c9Ol4cudyygz5WvC2P9D
O2tyQz4j5vAgfi9Ft3OFM9rOZFXg0Tv2eCAxsJErMrw+0pmApX07HCacR+P7LrMX//R5M75WrIVk
51hXJPD2p3ZhExbgJg4kHwnZe+AIfBI3h8KfExkSRw0zHC/vSHDitV5ZMKk0A3DP8KpicUUVzH1p
a6hJh+9e63x+hShKdAUCFefPl9OhCbP5sNxYBfAKEoieT+qCJNMhQ7xaH036hob2JXeI2Sb5CnTc
wmUN1gxxsx2F5QlR9/W3g2SMrwvk79SPTPX9EV+2XHrsFfjPvMFhWAEhLtNAM+xbxUtDTFZf8pYv
KnH+3ZZXaI8vjhwPjcOCt1MMhSCNt4TARpktIPb+HPU5dVVwicBiKPTQlfo4xJHOr57k0Az5vYOA
EgQkPDV/n4N4ZcabMQdib+QqH9J5hZlfc7FjoGOI8b6FTS4sWunhMQQvCg0asUg4+toE0n79Y0wq
SnP89q4pw+0QW8QJTwAfH6HCSaLbvI+Ff/igyDHfiwDmBAMPfU/5Vckm3hhtAEl25TbVHPOUH8Fw
50OI6uBRAwpDtc0pDFSAEfy+QJWaeQXm8NvKf07z6OYMwloE0yRDo2++odCDrJA+iNXtz8NTfvZp
z/uj0HrKVkAlmctp2IaK9/yDCOUbhKjCahiJV5EWBwxdiIJITUZWudb3HyZPwhzOok0EFhpp1Dom
IBB5J0P1xn0GG0K42HD7nRWeanUwANS0l2ZUI7twbagebj5kGZKjEVQCap8eQaeP4qzpHEpeu3LS
Xd+0LOB7lG3j+kXbKQU5PAFnx4mqDoW7MHVZHSWcKxeqLfPNAHQT7L9kMZl8eBVGQwxBa6H/GFKU
kKzq/lPBZLAdqWPmUBA8riiGzpTAoSRkY5/w1tecIPUJ3+2aqTPmNf3IrgnyHtck6HJDcBfRd/iT
xyi7/GotXvt3TF67jF9zrm2/PWeGeH1zWqF+oMd8yqs/w0g411fZuq79ugyp2utJ20dYQ1nBford
luMfBZrpkXD3jkAo1U0bcr1LRZAukUjtq1AiHqxWbGVPEQ73F0qtkcu618PR8lgWFskL5gyqIGQT
Eew4CUMmUeEd4CfUPl5CAeHwxPCAvxg+pcZ7/IJBdJ6juOCpZtikD4EApwvlZcmhoT3GoJekQ6eC
S1X3zDNi4oIAktT7RvoOATsJqT2rh0MGH4ADikG0mCDYHuzzAT300xJXsObwMxSVgkgCsj3BM8yp
HAtqZOnHBAWWXXDP4RXr3BsBQAtAetFEsxC+icJRhhXHMP2aqLc9cDObXut196NCWgKi8TGA83NK
FyLHM8FCrnS6ne4TkBr+hBSPjY2GZ5BznOGTelg0/zN9kdBiP46C8yGdeaESB/MFRpR3mWvbWLeR
ePzm9famWTkCzhfxC2xnf4PNAVf80JnJIMl3mN6WLER8tqQFt9TPuwnQM7dN3kTybWY+MQpME4/M
uYD5ARWNbZ5MiakodY3DaPz2mwasnMUcCmeprYQtrYcnWI45oVEN4UUXjRx1MiUllHb1TquGq5/H
0ePxzWJ918xIKX8xGHxnt9QRW0eLHDrZvluyVw8c5TLzQ8EUBuIHgkoEnnEB/ScsykmIS1urUU8z
G1rpG8JqbsZKJpiGCEmqbytErSSaevmmJSKCvFfeGYsnz0OKai1553OXns/s3HH+L8iZubvkysbN
lyyrPMiG9e03JWyFfxfrhblE5spCJU1KwmDR50Is6RZQeyHYWmtRr1X6SuHfeUEva/6xh5aepQmb
iGecXwGgYb2jPJHQYz5UwQjXV9AHjWqtT4TxzuKlMlXGTBBs3U9OPlwEMQtcgZD68eey7Oqg4oSr
M2B9dl0M3pYxP+O01flgqHOCSO/0n9vynFRVk8Dwj2RjwPdCwoXsD7rfIZNWwAl58yirQrB0n/K5
2DDRzj0mCpM32RJ48QZsAvyWUwxYjHeVTawGPWdyfG7UuaEhppJINOicJeARmeXcqJMvwQI+WpfC
9cV/ylInSZFMhPjJ7WEtAfID3OEcSs8N8DrJjZwKYJU2o4rPoffyADKay0gfLiB+EIz87SvA8eNz
J+Fr0TfWblBrgltJ0eA4N25jvCYdQQZ8HJXO0X6BcEGcwppVUEs3eVz7WSNQ7cdQTPEUET02FNEV
46rC6TUVyFL4UC3Ne8pHHcQ0Mual19tu+g/KUaS1ASBAjZEkv63JbWsUzsH67UdRe+3tHaminyHC
UTja4BRGO7Q56aj0FtzkiCoBItjioNjuJQRcvU2RBS7wVPOUIACC490XV+3MR+/FxYNu7mmPEAyl
YPL/knM7Eydq4fwhH5+BhsJNCVCV2DMT9JF/n27znIt89D2aX4JVhwBriPIPH9F71cg2+qT7uXjb
XySV4Yjo1yb8MXEMk471ibiokXZP5Anbb7FAkjGlE9dKEEP6W23TZpapWGjyUXVJdfCrrO1In9xR
pgOdbIzM5m+zy/A3NnhMpNTuRm+sKMHTvFlll4h/c/Pw4ec8m0RUG3ep052asYymSx6jhkeTmXo2
jIKNXfG+kqmF9YnSE8gSY9IKsAhDW0Z2o01tqGWSEu6eOFaJ0qGVF0Gl/fuHz8i+ccJvIQCrHh2q
lZwzzdpRmQQwWqD8LSP0P+LPfhcBG+3sLjv6IuHOziZfjCFk2igPl8or8QzWD1wFaojgNfXbbfNP
JE/jFgzST0hpXrOdiO8YrBZG2+p2n+GfvV2K7cbKoWMHUcL0+mONffjPXeohBxscl9qMWLjF4wJJ
hjbo46OBQM7sDHHo5mFMQft1vDAhlvi4+zX5hAGHdTe2kYOMA/51WQfm+gVonnnHeGGwiEMRKRhM
BxZ1d4seC9RNuHfT8z0G830s7vHV0AH13EfmIvS58B78rNUvQL4HddusnqnD+czkcnc+rNS+dKHK
b14ddAfgiZMHku+C5oT8DeQ2FPtgI/yQwmLfHeSZ/i9ADCMukDO/n1SnlDsJNcbPJRhWaSxyWgc3
Y4ZhFIrjwBGo46cJAcVxjKRz2XqQaWh6+ar+LO+Jp9yDTcRbmeGJGb4TGbq4m+YErZD4YjoGzLgZ
iI6Ukiu7RDlkgvNZomNec/BpuBDDwZD4+c70SPlcuTlRbUbEeD6dz0zLB8dhBf6REDMWsPYV69Q8
tY9IuSp9rH/+ZbNahkh6RD/tC2rJV3N1qmCZXWDOB+En5kYSLZ43kWa8PPUrFwGD4r+kgzCAKHAd
nIEjl2RxmDyitardsGkPowXHGo81ATeQQQ7+b4OAMJoxWNy632I0M5xlJbnEjy/B9p+tD1A4uxRs
pC1K1sXTvsgHzQQJ4P+FmYX8ZQVg13hATOC+Xb8vLOk18BVFVXA4C0pVABasXePQauBiSiPykGSn
JWE92YdfP21zxklLRrcr8du5ChWr+h9J57XkuK4s0S9ShLx5hSEhOomiSIl6UXCaTXnv9fV7oXfc
c0/MmemWAYFCVWZWVt3515uRKTOr/J8t/BsndaaBFArjF1EDmOfbvW3BtEE0anwVtx/MqJVh3i/h
az2pI8TxXs1fUhzXhY4dyAt2rUyoa2PKJJDGwv5AKljofv8NN0P4QJQGDwwXQU4pncd91eWLMSYm
/jcE0WB9+KitiDKBQc1bxo1YkwLCPm8/tbY09Zb6Wf+jWZPGBq4PJmmMv1GPo/uuMxsiaNQZX89J
Bjw+QeAGnfoQowVaGrkVMQ27A/LV0q8t6vsMY+6q4OdNATOacW+suz7SWrYV3f9LkfPsj2K2Ampe
6VpKz+Paf09+nzw8Ne5ZAU3tYN6TZvK2el06mXb/g9LOcoXFAy4UyOFr4GV1oAsaN9R7l4APfsTs
gdN2EwXxjrUg8i9/HsE26pOsBVqfgn0z5pf+uh2vExAH+3+AFMiN2yI/DTFMgpDtaEYRMlLJtp2z
tfkxzeiHn5oEPeD5S5kcJa3FRsqzQGhM8+lHzqL+nMYpr2IObC0o1wSEfyjYAKzR79zP8kcHZ+Gl
iRkw0uAHOOO+lL+0B46DD1MR4ffyr45I7z8ij6K06XtHFBQC3S07fxxvFDoRz2N17Qy8nzs3s3Bn
x+KJNRucCgxylz6iz1NEfT8xG7X/NZ6WQS0NAqvwj/RZmoSASuJI6riRLhBdzlAPz6v7UuheyCJM
88Ji89aRQc/WmZufppopk2V7Er9MxWfZGj5gMGtsDR/DzqYLeJUgh+1FewUa+9zIHGKYt0OdcUBe
vFNL9Hoid+sjJt60vJwLhKiCjRePA9tjsTcH5eFaxHZfClYvAUvYqLgFLsMwoKF/EBmRjve9szKy
IBYt5x51/Ev4ABFJVHA12oF5RZQ+RiytYk4vyLt/lVvfg8Z00yMhO0GwISqc4TvC/xvcZSfgXkEq
uIObIjpGqF8u04KPUiFr28s8wm+PPEO/KBv1ccKsWy+palOrBayrCHuTUUBrtYfUi6di/TeYURWv
7vxXTcWezjnBLdiLXhhEvPtK+a2x7zXR+qDDiqRnXlZkgDYyfQkeUw5krJ/6MqQGDjy9aqqcJjMc
IBH+aAqKMIn6P1Fx9pIjv0C3+jM3xoveHBCti6vwkrOMz1u9l0ZGWtd6wORCA25HrElSr7Pr9tDD
zYAzyudlXrd5k/FbiTH/i+4IJOAfkeBM6xvDNNl+2hJhwwkZK3UcXimb8P85iIPvx9U7/ZvZqUG+
H07AV0k2jpFpdBlKz6sp5K1bWVYvhiJfeZbSz7IOw+2QwKkO6BFdVf0hmTs2AHt5crwW3joXxzNA
16gn3J2Q3FHRt9qMvzLfjftMvZ5SFDFkshHSAlftQz5ezfHBvjGCZpaUnXN7Vpkxhn3K1MgILZKn
kdCin44HcV/AgQ+8Qu51YmI7KfdNG7hgmHFPnZAx+tJrFHbYTZbNFS1VqCKPuvNzEHMLTYQ9tux0
S+sRWKPcNUjmRPURhtVax5szmmTS+Qa4BKs6YHt+Jb2tNNwzahEKjfTngj0uUP5SU9shwqbsJBuC
U9hMCUx3L0DfYjmMIM8tA5JbhdbhJ6XDDacNC1om7II1FspbJmvb6cKPPnOea8OKXY43KQrMRLJ6
l2F05OttkMXQNXMg25N+efMyVobeJ1beLnhsUJeluj+glZM0M/N0QOtv8FINaYVUAgyr7CkaTzFu
Z4XjhC0lWUhm1U7oc/92xCx/qeIuk5h3N3iOXWVrXF4aci85cg8ykuFLxHSuyCrd6ygKgqUJXM0O
qbY7e16ZAwd9YBIUZK8yNSSXCZlzcnGKWxnpgZv37KRKfCPdVXBGnELj7OnHGqkFsC42hLVwZrIi
SR0VT9ermEHe/ocBMTMz3dlsdurS3OIinolWMt2pJF5GvFff4blvQ2yIZ4nRmpmeeSsmmBOJ3pkN
7kUPOvJSRiRnd1wnUIum78KDt7qorSi+X1m74FyjvLVPLx1XvZ/cU6bu0nsEBojfAc+FpN6/w1Hq
2njDUUeGOsh7basAACagOrXbxv4U7g7e6iG83SiJVUZkw80IDSWTI6FXasaP4zJOTgx1Zq9QVRJc
Ya1E5CXSlMxI67rHYM5ez4g17NgkIvx2CNHMhxDQXhx91j/mJ7HJYPzde3TDuT+ytwfYPEtUfISd
SoiRh+gjC9xi+Br2wM0HWPPl50x7UYJVxkD5J2LjdviSf39ojR/sHuzV2R0GBusbNoP69DrZCjZH
wGTeWX4LaNmn/bLAn5aCa9iHgVnjYwhEwGU8WwPpd+huyN/A/8i5m3+zjyXTpBIsRvaxvVd2TsX+
vjP6D6sOJhoNn3nzFbQS6HLWjylFH7FFwd43xLRaw410EyrNav/pXkcrxezV3FJx8VfKyOub9Dbk
vt9z9rkZdb6eyAiYejBOPO4QBr52sIea99xcr/0i1zOCOd4b0xze3LUOBey47mgmGbSaI6VxT8Oc
mM/nIg/Y46L4d14epGfC6zse74t3L9dvtCnPjK9kIXhovQL//RG+KiFdaZpyERcf0XaeX8ELcXWG
YzbjNHpGm7zg9nqoHHtid0bUiFoH9YLLn/UbfI57RhC3l89HKA4d4z9fIklTyEdtP4fhImFpFrjL
I8t+MNj7OUdSnb1k6dOtx/MykbX60OlWsOnQahMv4f4OdvvBFAruOrMlt6jWIo0i6jlGgHtcgmPj
d9TtL3CstfFk9GCJcACSpAasqh3U3KlIHz6O2FezfB1JfeTnGEIqTXbCw4+LhIisIxpatpMImSvf
+0zLRdspHiN26pkuPXur6sCqbNH6aXv/c8lmzUkZ82wlU3OxmA+PZtydQqPqXEe8ovmYmOyAIfQX
WhlHWyZJkCIgoRQp0eOmohR7EhNxk1OZeZwmIkukGTadcAcLf7GaNKWj5urjqphR6kd5fouEFEAH
s06c86ueZE0JhF0dV22/oMeRNJWpiHolmdhjrzX9cDSmUAwCRqRMWOlPTOLpKG+5OuBfqfClzIvU
mNpYtk1kM96GO9N0eY1TDCs93lZW0jt70S2IvKcr8zesckRYNiQp1TYl+DLYukuuzaXA/Gu9GhIK
eAHPxEQXkpAdzZmGQEqW6uUBS59Q6qbrhen6nmW6grNm8Tk3SULKGNzmWtt54awq6Ulr/MLil1TF
z1oje+l2yDBQdjr1pM3e5IRR1kOwfyuy+uFpXKxKKnN9nkR7Te0b8DqihmaE3fBYKxK61wiIYqeU
9D8ulAo210S1Hvmb//CwQx6W5h56Em1b7rG54piiPjbm6XImP+QxPCSlbHKxodGGyK4Fonz8STfD
AC4/4qmfFDEXL574KhMN8JW/90Lye0l9RkpQ1dnncOteWld295qdoxivFGfMFCXr4IPU9PymMxI0
VUlyqjVtoMaw9Smb/LI6p1VsmxqwiRzQ8ycZi+cT69BeoLjmZdQmI3/P/ZjP4JGi8pn2kc6xq+AE
t/FaaIqUTRn7NWOTVryheaGRTZjEwGQZnWF9TecOJ3f7y621l8kzTV8j0rsiP9si+xKgEXgZmdCC
h93gYVywzQXfrMZHuMoUHVX3rJLnXq94kOQNZAdewpXDYTs4d3waCCHMwyKTmB3YNXWHj3WdFKSo
MpDETeoYVZZ1vEdm3SiOl0turYdRifnrlRWff6Y8K76mnSFHF841sKSJmLdGPv34zlby0QEmOuPr
yWnzpRSWTsIMxhV3wqAO2/emk8MuUpbhyp98/KMbZ/46mENdP4MBswwtZcOQm8VAQNO1vfmdTqcA
93xC+jUAooktWcd0BMnQ2Xpk+38aDH5FArokgfLoAH+dNYMR6C4aqF0dYqevG1gUBLeBojlnaq9Y
jkW9oQFiXheXH1l+JmUXAnBJtwaap+NvtX6oMv5woWA/IRNjlhMgF4S7fTLs5y7CFNBtUB4PFHc6
34+gAF4fpxHP2d5VNk02jNuTSB6YpzKfYzTVCyhO9mG5ce6/BKA38XwlPQz5Qgu1qbJTnv6Vr3/n
X671Rtp1TuPIDZpDwvw9Y253lHJst+/hVhvyOVSg8In3AdsG5RUUjjPv6gyXS9KMD18hNtl2q7HQ
im//qt2IHBtzW7+7MGUvN5tRTX0uujqHtluNuFpzU+6MHaiYaP+zYTmJ7Sjcm4ASnvtZD1ZviFPX
uEYkoTGw6+gGkBSlGjqZAiM7mVDGTuJmXRhKKXHU3n5ym6ZLn164GavD+Cc2iTCNs8Ni+14UNTCT
0h7OFmkDYTG34yVHcBidPT69iSQRLKq5Egh0R7TsUAlajMkDek0fY7hNVdEBSiKQ+CdSoU7Og3bq
uKwNhmVfb5nz2xkt0/lxyNzKf8+xJb1fEyc8MT/0PeJoJnQ6laRtP3y2ipvPHBGHhV3dmjaYxDMw
5c2wt1oMNsni8m13y2NGzUaPrGhGJUOUeAInTeLPND6bjT2IxEmTukIB0PrKpsbZ/B7AyF8fmAcw
j/uBJg2e+z3CkM3cqDzRe/bFh5P7Ao8kR8vo0aXI7Nm5RYxCsnKbWwbEx2bHy0Iud6ZdOc1sMUcZ
bMlJTkuXLLGARjmvcFhtV6cbb4UWukmx8uFXoewwusGDnMYpy2Gel0SctT1A7v4hsw+xfM+lbrvr
rUfLw1KgRJ0QWxeeIcguF13UIYh1/1Wgv9UzTaoqZrKOHzLVSTAkUM1t5a2eys86SoE9GMJHcRnX
VcFKPNXSfauQi5Q1b4zLchntaUGkBOiNicJE5IIk0PpaErVN2qfm5LLwPH+ObX4zRhJA+vEe2ci4
YXjunCDzgj8IPnaIE1+xuqLBUh9MR9AfbK/qeWOe2+cULRdZN+wuBhfVdHccYWZ/D4ILT2XcRUmI
tZR8n9IPzlaMyCCsPsKLv6LFd4vl3PdpGjXM1c+gt4xWA5mhmXTPPby6+/2T+tzkASCGCeLo/8+m
jn0y60SKaIVYB6YhHzGovAwBKLD8RpmGrUW+BwP5OMxmE/z7M9NXey/+UjN0UgiOPEcQz6XovZIi
ApyIZFM9xjtmSsl4M/HhgETRKQz3xGKufC6NsYn95ZucvPz4CQ3+Mp4TJldXMVLKBt847jBkqIaJ
3MtnXPkiSe5uEa2AU8BemGwgyVjYoszfqP7WN1MxcMeW44d1FR+5jljAHjup4o9bKtLtvS5uQ7LH
NNmoleKK8nnHV7aL3iT/gp3Uw7b+UmzHiJzYtjyIt4Ok4uYs4/mOsnI7RE7ANkMJ0ZyAR/gA9Zd/
nCgkKWhFaXn0DeGX3RH78QnEZMXiCiOvpCBbY+G0FQnQEXCAsa2cERwy1kOq+rgWMCicTl/72XSn
onUKqISSCrDnmV9MSXtDdXW9Bi6nxSZH2lYSQ1Jr3+rtIykpgROKLGiCEXuvaDr2axMJddr3iT02
wVKfGLCAZJW8H4wqJqMqVYiyk3dwOONvJgeacjMzSUod1h8hUfWoIDHYmPj+PgjfGxGGtjW8ZmJC
s/RuQ3IaBidJhh7Q/DcL8CwntKecBRPbgdZP9X7P5opyipxHUlBozl+sNrOMYWM9tZsROZIkwe6T
I0rwilGmNIZXRBCOD3vfwrbkp/tCRsEF6QAa/gIvjzirISOxzz9ZaIUSdGo7iAGfe96PgADRKf2w
LkNFrYdaZkqKB59CsMLzhiCEE7Baxjsa/hiWM+RSXo+tJvDR8f35SytyJXsFPTK2U3ZCTDji1D5B
bw/Y+hNEYVCGhn7cGNznr1kFbIqExJT+nBSq74VZmyWyIQ7lE4+3g9ZI2EHZlB/kU2brJcr47LSz
QyaO2Xf1dLK1ffQ8e+7Zl5jTe+DMwz5joc7WSUeecwchELu0z8vc8S6THz1EkgGqvRgxtUiyTMfx
gDftiXCO+WrK0nREZkObMVVUWGgv+XCdwKT+i21BWRd3mFsJnGIxWt/fkvR0uYApsgoboFD5MpBN
sIKsqBtXEEAgLyXACgvfqjkPvaYjg5ZNtYILawVhs6rLesYUmQA3nmcQbgpW+ZfLQrNenxmhsok6
6GONdDMKcMSJtxGme+jC+k/F3K+BKD8oU9R6wE2z7KoMCAeEMES2jtGqP6ANPH5/UcHKN+OE3iLB
ZDeu4K8Se+XTBwjH6FrNgdwksGEkuT9HTg8HD6S0VR5mZckNaxIWAaBhNyNXXcusl5Ah24bf750W
40dF4r5SPEZSHC6ln+8oY3hd1RuqGNjMQkm0hZPYI73x0Zly9ekzxgNqjnwn/DK5UGGJQowvsVkT
p8m/dUf+w5qI1lLE3w+GoMtuHPYSoNefdUNlWHrZ19xaPWWLi45OcfZZGYbZhyJVLMO5v5r5NpIY
nmW4pPuEa+OufOZccpjB4MtMqfAVLWjW4Ba8qtaUZnbUXiuHkjZ5jI51DQwcEc0p94tEVmzg483i
mZUFYGiCppeNDgO2K5DgRc4PRMFwdGAS1I7e8CFM+QyCCTrHTHEhUSOn5fw5CdnD085g+wCZN9Zt
qFktujck1iu4SfSafFB79+/dZK2TpQ/ySsPMlBbTZ1Hcs7qDDgR64g8BLEi3PPvMyB/A+l94yvK4
4m6avfeSj5ZxBLzd5DhGmbTBAoVQUEv4rA1uyFawHbjvtZ0Oy8wju5hMw3JuXkcB08m9R1Jqq+Y4
xnXWtl2L40+r/DA/6qLn8492HCSPKFoBomoPhMxiV5+2kJJzYdN9wnwxJOPqQKRlmuIWwx85ICrK
7qQEPodGX9giXPRD5r7ZwxciFX5id8wfFhveqiUWpLEnK8P7IEZ6Ie1FO/JeqxsdY3SLcNN8ozsI
AfMd+3HzpR5AT4cOUITA9wRBqQ0re+p0cELD9V2/Yc/tcBJ2VJyktj6Z1sgAQ1ZUumZF+FPJlnFU
4pTQu0g8NTvoBMhdyi55K1PuDuLqBLjzxBX5Er2VpZtfYp3W1KMuSurBo+njYWQRw+eWYNejbwso
4MwdJPsLfCqv1HFxtvv3pnHKYnu0NY/LRgJX8Rc/UHeqdl/Szu8d/E8TsMgbZPZg7pDUc0wPKATA
Pm5r8mMkQlf3NfL0I8hnTxn8tCIcYyVgA/8AjeM0wpQ9cRQVpHItR73b1J+zolWIiVUedOrBwcb8
6n3wRRPLWX9N8+OT+gkukOv/djdALiB/QBJUy9yi35yIzQpR+VD7tg/DpbXwWzHWVUtc+ZK1d5be
e+F1L3pH7yK6TsqGktWtDW1Wi8XSy/EGXMnsaLtqFAfyaf9AK2TvyQ1PzU2o+eBPCGBW3CfdjUDg
9OZykKsSdHvNFAnJfy7OcraFoWn8blhFVFNPPLCxIudNtr9UcjEjRBkK5B7xY8CBSfHiH6RU3t2l
hwoLR8z9t6NpnVOmVvEEk9C+etVoBYUDJ25LcaZBHN8iHORrzEt6i11bTNo1gRu7wJd9R4cJdiXd
KX3pZ3pj28PJpF5jGpeZuJeXtBzu7hdaGBso+8t0WC1VTd5ekovXzsa+Jui4D792AC0TurzTYhUj
uPqq5nN4pVVPMDHr4k7PyVdMH+ENkdS/RQ1TC7kGNUH09MAg/8IIoPZa3vTpLwg1vZCGPDF9pdPh
5BCeZ93hz0/X6svOFZ0+JK/6TDsfHLe5bf+dDhPUie2N/4sbpxhghObhNA/O0sAduvXviPSOOc9W
Rst28452jJdtNjqFz4b1wOwTXgQdkwcE1fGopbZ/AnXaJAlb53Sy7TuIgyc09j/wCdP1utNWv53o
l0YW3HmHbk+jrn/Nu6Tcsptcr2KH7G40/gwA8V6X8FotX8megzw/Nrw7kKeAJ25ezV0vcbNzl5fh
9oNYqiv22ez+IV3C+QoTm3wcNE504kl3jwJOza7o0rzZGU8EplNpCe3gacA19AWA3q9LTKdEDBfQ
l5TQtprXACx6M56ddW7DxnKO2QC0StuRMiUdjdGESptrzhHHrmZYhEPh1FTVnElYlq2IduMcYBO5
EQjY8Qqvmnt0+DpdMjZSTssRvpKEnAUEETACUOHyVaY6jSoyifjg90YNZ7HxR4s5rtZz/0MVtzM9
gWnpko+sn86977Y7OPwLxlJyrQIi9BJkVGgenCsXxaniR90nJWY96kz9pcRIO7ZvdmF/+J9JFkPK
2TR4HVeq3KDGHJdxDNPD1OXXv2Z7eDzTzEyNgCTFs5gOxAhl2xmKQNsFAlmvEnTwZ7emBm1Fikl1
DJ+1DY8c8ytsyQrXHzxK2v84aHIAk5MdZty4q7Vck6fNLx+wnUaSkbpYjmkbUpRQK85DNOfkW5p7
zirpe00ygowC4sbfdH64qM/z7EYBbMr1L7nMA9dssJmyL5mqLh7u1yGiSpujZp8DgGSdgTWyd3Iq
S5hsri734ZLhpjui51pj1XIZwNeu38OH5d6S1cNvd3H+24h106Q4KLLX1P7sNrEXoDXQPQKdbZng
B1HF4FmveR4Vj6eLb1INO8EmWcpuei7eTY/mtZvTe4F+dOvjGtI09IeMUmyKC+ryn8N5um1gSf9+
UcJ1/NlmeAdWo8GTvoevmm4g7ehrR5Ui+gyHahMRkFjQxgq2xLye1Wf8RB/IpCWcXRvOWxzrguaM
NV9jRLeVmK5EZ4aQe5mhxhV2QvoWByykGKd0skNafHA5dgonSepQlHxoERvIAA/t6O7TTTZgSIqY
kqW88f8weNjW6Ub+XWFei95WXGk6wc8TVQqSk57zRhIiVzh1rFLEFbi54Up7O4yCx5zzyqwFFLGK
oSiD8I2RCQjwVd+wDhGHPbmqHO/omAl67fmHmZ3uz7uOYEYzAZW52vKzyZ49Me6lsw0GizS1zpAM
74Cgt/R3HFF185e3eVtYXUkt5W+OOJIsR9x6cLPh7Hzy23BF9GsFmIF420bYp/z/Ovt1SDr8v5PU
t7rhnNXm0D6LFZ1BEgfz25CchVbRpuhkr5tqgI7C3n1woczzBl23wwJp2bGvjrBDqGicL+4tqKIh
L97el5ZI+6VPDYWflQ1oT9t88tSA7E0gZ9yzWpndEW+NLoPXbMPU0i72zfCoeCETfEqPCeZ11Eg3
RWJXbMbMysoHcX7XcGlsCHphzvw98xpr2n4o6MuK/cEXPoqciXsfteU6oQPJoZ/7bkd0oXaiT/6i
2ridoxlpl4xuQLF5DNCPMBq0qyBDiXshokUkyExHaKO1IBzmM9pntIZl+ZMWJBye/a+NHsz5ETa9
98v4MasoRlvTLI4ffo0RYpJGiN44Rg0PtQxQmChyzj0x8gKi1E8HJFMUuWTgMYf4BG+OBATuloLC
WESCqNdTm75DI4gtusGI9sYGWtIrhJ+5BBF/hvbqT82THOZyJnYBCu9mZbwFKUXR8RCHf+hU+j60
NZ7Rom+VLrZ218i8XNKmZDWCHEibSgIWIqEmBTB73gjEdgGeQxix6df2F2yAuhOc/+PijUnuEPkE
+/n8HISUWSVcjoX2bSkL/W5BVjIepqK84BvOyn//tIHj1lMQAGCpFytWX2S3h2NYH2DIG6UMORAF
J93W8P84LziKvYNMC4hFnkz1ZTpcVIKjsK3lNuVmAF9BBeqxLt2b9L6hh50RnXBvrxVa+zR78NrJ
YBHQoH6F3AaKeFibZdL01lGRllKmAn1bEMegvAFCobO3D7PLRQ+YLMyGhHA3+l7Ea5QyLggYoxlY
ilSVjC4nZ3vBd0DzkNiuFDQP2yF5clf/sxIYkknDKBKxwhumjCDB8Ua76S4GDqSJgZ49PUDNBxJC
JvpxR1/krIfmq46lDboGgCuSWfoQ6f8tQBLZ6Dn+9kNenHQ90jx1iRbARSTv3onshhRhNWxA2lA4
g4l4qFIlgBRJvaSstnyLD1BhpNfzrL004ooeED3SE0D9h1DhhT8h8Ax98/5lrvQVwbYFX3xQhOaM
y46BzLRj60rCqMUwLH19xfiAEauqJCVFYHL2KvCgPtNVqr5Pwf+7+sHLlEvyGJMlq3QJ3OjmLEIj
DuBzybdEmtLmCGQKtgPmvTbBGWURhQSTbzLgfhWGvZ+F8imDfFol4D8guWS2de9xYvZuJe9Azz12
O9uAnRl3hhbvsM/gCEa9d+PDyHD9Aq9ym8K97lSkv17+hN2EzI1PFq44kaJXJcCQMmsWh9/DAMiL
unO0FElltsYDzIhIsrtIs9A4sOyKnQ5YYi9V6SM+9TBDwFsBejYIOovZrBbaZ3wa6oqjBGOdB0ju
Av4QRe+I19R0atILTr6OsQeypxydd+SljMGElOMD6SYyFqxMxNfrLTbUDsHs9jNj9t0tYPVQOVFo
5BzOhusS467ZzDJ41ypHmgKmY5O3U2AJzifKYhXlUpbYzFktCBVSwRy+8fj0M+Pl7Unvm1PuedCy
aw+naBr4YcqKx5BmwkHM+9G5GxTN4M6GyvHFGLgYnKhvTwXtUa6J3WzTfNwLZ+27nOF9YZG+jyoQ
xcFk7ERZVlC40Ds8ZfA5U15Mo1Q8Qd+zZDsgIuGMFlfbw2ZRQaXaToNHA84TVgbBWFf70hRtx4uu
cRQhTbf6q6YtU2VMhCL+vbPbKPUSBHMoJiz7eiI6e0tImA9FGduSx55cJfx9IeMj4YHHLHht0DHL
omU+8hoENOS7XG4cSsv6tmncZzYvAjxtKt/qzEyZHDW3h+YsGYKR3yd84eLLbungACO8z/A17AxI
fxM/fvRExXAcDtXun5VzQJ1dafRdFlktWFld4ZE7yupI9pA/A1xpCLpMgeByk9TBDYfBeRPzh/my
PSGnW5p60rGJM4yOMf7556qyNQcfOPnvQ6aaAUUy4pXjCiqQo3v86XNv/PH0skCtGDJrwrlm3Puy
IujZTalTmbxIfsFv/F5C2K42CX6ntxkoV8h0Apf9E0OrEwNhewqJipD5GOw83E0iBB6gHMqyezYR
FXvbu4jIYXC13G+PyX9zUEzkMwrKwx4ZiFR0EfodRdFhWqDkI2P+EDKBTTJycA6u9WqECwHkpCTn
GVZsGEAnGGBEcvZT1BGFuk/x25OcHl1YpLpilcFGGsPjPCM9/qo5R1Lgu1gyIiepCLv/OnRfY1v4
BbyCXrKfBE0JB0VcEBnYgt850xQ7rKzf4pNMQDW/IrOAzIJphAuYVnDYtlf7GYiwXtDSBqLSBaub
rwPqh4r4gw+SRMhqswXA6PXEwuh8PSRkxLYju0iV77v6W0aoVK4tSnn/BSePl+JFIYRj2mF4MIRf
qpoaPTAOiBhNKbCGrC/4ZzhvgPWoD+R+Bk8GBw1LnqmFE043ejT698eNWdxnDmNjoWTrS22Hqr9h
7wDGLHr4YiwFGiMmd1jM8/Cxl2yFFRoJPvI2o3BS5H5gOjBTaYGU7s6nHj+8//tP2c4Xc39SKyDo
5zY3V3c5u8d3fHCFNRjayAIh6okxLgzSepTde0yu9r0455VgfeFczR5850giQqJPXLigRBs47Rlm
KR5dqZPdGDmQ1bkE7RW5/gZLRI+4c6NhTLwIjIRrJNmnYBZZ2U/kyapslf6fDKEujhioA780NEwY
Tkk15scdhg2vjai07uDvR6PZMGoHnpXtpUeMdsGD3jJJTw7W28qGPcJJG49a2x5AHuWhAMm9NjGP
FLTYH6yAaA0aI5CyP1Az9sExatkY2QYULZEEqphXlMmeoEMiZTVxUQHVg/zH8jCVlTUQW8ZHE4jm
T+DeHJeEbZUXMLXQr17jyA/Itu234LJEhoBfMUELiJwqDddG1DZ7NjVAPlQMwR0tyYE9QCWcVPbL
FJEHraI1YszbMGDwqzt8+xN8WwJSVFm0NOfsiAgibkaQq95tDBfPKefOa6TQR2SWW5pSKowS0NT8
aYNms4stRFAK4Wt0Szi5b4kAP9fob1JSUTAnNV8B2pPPGWU54717I2WFTZLcr3jhdQ0aT7ciZ8Uc
aYsxQks8HYgNLKtARPleaFJE5SXbJ1FAb5xavo3XIJwnycg7Egzwt2q/9R/+ZZ0/4Hqx6O8RFL9b
albIeC54YAQv4vthHeFEefeHfBwWHnvZAi7eXEMo6biB8tXCpYhL+JbxOoyh1r0GIGdK6hBzec/9
vhs6HD0IHp8SCy4EuUG2CM9LkKOaeEQgQO50e1ZTGvVhQ2jxFHOLlHOz8RXWMRdE8iF1kbE/MAq6
PMS7iDZ0IKvVCxODtl5ghtME3G1M4bIt5A7d3bAMTUjnZ3jy6MyDVQcU1+8f6PD1uFvV9ZIOXRoK
XFAuO2yghouOpaJbH+Y8SdDdeYO+5wEriQDoibw0IFuVbVw6xcMwpgMpS4mffh09hty+uSfQpsE9
Sph9ZExklHOdPt2EIVuQf+7LqrjjNR21mPfzG0zQIHejuOvyONk8eKP9YkSJjQrtlu/336WCiuNP
bFmW7a8oLeu9pHixUvBaAGhxRUPE1VW2Yb/+lSXkMJKWF//fGQOCIjWlhQy4ZrnoJcf9n5vGEe/T
JyPCrGEGLHXcX1h13eYmS169hS2dpJ2lxT+SEMScANQZ7RtvQgWCQvXPoGQAToPN0/DFRIT0M4xw
kYusjgRodePU7wTewZjigs2+55am7eYfky/K7zgbXNmgrdEBrwZrBlHDjpH8myZbDKQUzpTN4O1s
aA64AiR0NK6GlDcZCTXZpARMRoOyIhpwTUEazxBQctrKsknmfKgyTAo7lj9jegCPHIIXEJJdyVD7
eUg5E0uJKBupHukiHgJBHnR2SAiBcanHSGi3WIvAVZ0sIQAeovrIhIAzFwt0DG+1i+a90SD5MiqU
tw1w0gI/Cp5P6JrSfxmUHexxIPKaZ1V7y/CdWxGWX20UYqamoQeGCHwV8vgVd5qUQcgkQm7Gmv3M
Nsy2E92GIg386+rDTo9pGQ6T7Rkj8d6TG6QkrngYbVQzWDbVYO9d9kEBC/AOO/sM00wS2eoBl8QW
9VHSXv6cTt4iLre/8TqGALACLTdbsSFmmV/DQspt5CRStfE6fl1d3DLdPbZV3h7bA7oaaK+jSa71
soIhykJVfphhW4ceY7UHitlwK+dv3F+bwekPTfhcB5kVY7dATp0NJBOe6U35Dc7jOjftferUW+6/
+9qt6xXDW2CHNraTv5ZQftNoSOOPZuKWQnWNMJHwcZiRXW5TsD3uQjhec/kI/v0V3+lX2+qSDNZn
qZsVWQ+1MbQkOnQCV0tc6z6tAq2hbV3bp1SaW2kGxpa+0M3Qp+HK56jSkVU0MSVBrPWRJKY8eYRs
3/FDfuJNRcKMsIrWK6YyS9C8ZkTZxfJJ1IskOXTeSQyLaIXB1pskZlh7u/H+gfZgqXASXDlLCaxP
oXr2bAG/bkNxvKE4bMfimmlS8mzns/6VUJ2zKLfhAF8ECftvb6LLCWHPn8yaq4cYLjb/0KM84P9q
5txLjy+yviZBLWuMGSuzEtTtuDoCGK5GRxeos8m4BFyB/OMvlTSPbwzXll2fXBjfnPD0W1X2h0Tf
Z+BFRcJu3xNE4eoAoNChHrLYQVZ2J3EttwnEcwG5JRLkSt8JMrkLxpEbyz0eVN9P728k33sI/2eX
4vkdDn7JzZom2f0kzX/gIFb3dGdrArTCZiFxhJO0QwRtckh20yOolcRTvmRGMd/DeXvM8E0SC7Vf
WK3keUAqy3qIC1mvs3G2UCzopggyvUIqyfjFJAHqrvgrlOtgF/YAklehKOLa4IZzbHX+0un3KxCj
0dX0y+8OXI59GFCDoNfgdSEweXC4VHOWPK/jurOlA/edj5fqOrPEwfQ6mi7V7xLrxivi/EX0V6zS
OhOiC86DgTzSL+RGpynyMmALD/84lezT6ubf+ED+etgR7zkM/P/GFMRSNO/6mHHWJdWBYiUYCRkf
Efz7g98UQzJsfDVhACVJBDVAC0piV3qPzOwoSMonV/N7NC4FFKnauSj2xiO1YhPs3VZOAci9HHnc
2DqvdWi2kvw5adMNyze09zjitODGZK4tpcEYxnYl21ZTVywftl4m1PwNEQAfduqK+QofeiQB2nko
VmhDd6ot8ChpyBEphldjz35GrCNZy4IeBqTGtZTSg6UAESAlh9bqVUU7iLp/CaYKAqSyfCv2QFnC
8hFhYYCP0/30P87OrFd9KMvuX6XVz7GCZztK5wHPxgPz9IIYLhgM2MbGGD59fq68pDulbimqUtVf
93LB2Ofss/faa69V0Jg1rKVPJ8xnVH+4L0SAgWSQ2fD/OVq2Z63k1sJaXZA8RbX7PXlD5Lb69jco
WhJRadAQoE59xpP3kEJl8OUBIC7qy7T8WLoC+xXMirqAVI6geBqJQQdrzoI0qQcgX5h4BE1Lg4Cw
ndsLGP/kwggxRg6DJMA/HGN0Tocn++ndJjln5OT87nXrz5M71IT4BqtcsGhCklv13NYZfN3u6RQ1
cZHAHnLbfLWnZfLbsGfpQiledyZnFRQkxYFeAk/NfHvYtD4sFFYjgVSJKu8fp5mrRtt/0BvZLto/
sjZmmukVUL3vHB/YqK+waQK9MiiQPRdl0af1oBFwd3uwExJAS+//8uqJqqgAbw9phhz2kEtlFgX/
xPnDcdPee+cNQKzbDUMU0EZVnCnydLCqVyY9qfF9jSbqioP3YEVTHEaA0nQvw8+o8Z4T+i36OIvF
8e6PEaj4XLJqShouhkNsoYfCzFFUDyuUjnBWGSF0NN3ZPwZSNQ+txxXm7WO03GG4wlOiK21fVkby
jAc+YUpn+ORNCNnL8SXYjRrrPunRUsRRLYpqoueSYkFAqbRJ8Unr27u3SQ0SD7W7IlgxkkoYI4c8
QYex1h8r2/UJwxBm2rImQa8BantRXAgms8uahW1QGBfuP0oNqmHyPSYRLoSUimnmMSuAAvpCotDf
23/9l//+v/7nsfsfl79iXNy/l+L5L8/3Y1xcn039b/8q6f/6L+X/+XFw+rd/1VRNFkVFliRZHRiy
rA/63x/3UzIeXi3+N0H8fHff/CMtRuS3xdA9KFZAw4G+S5Ze6N4eh9ZiUc3kxYxv8198uGz+sw83
BrJs6KI+MEXx33+4KewudWZ20gK1Le+3hgSqrzN5uH7vX9E90qaCL6cZvRz3uXnaprVi/kvctkOT
ftjUw05if0eLEie2cYjNxKGJ4XbDN2be7v/nJv1f1yn9++ssym/eGt9WWsgpMlmIQtXYiRRogXVD
j67Q+MJQQN+DkWGjYwr+HeocXjBx8KRGRN//z69G/GePTJUMRekfmm6axr+/GlkoXtnn85AWZTvc
4kqK2KzqBL+RhEsQfMrClQoGjKL//FONwT95VqosGrohS4om6//hHuiDS52reYaO6Xd41+qhyeL9
YKfMWAm0rEUFJ+2LgM1QxAqVtuDP+kzv6I1+vRJtDeZvsDZDYtxC7p12tzkBZ0QP90Jxbr0F33hG
MknEAUH6mhTmZ9/xzcanNHN/pYNG6G31wdzua/WTxvgewYLHq+7FIMGkuUw0t52UMSdziwHcSdac
ip4vDth0iCyfXPh7c5EeELArLO3n18OI8D5pUQhLz8D6AEi/zW/2n98sUervxn/cVqpqypomiqos
i/3d/L+21U01SlmWFZG1yIS30zDPltZcO2Y016FpLij6kBjrGqvogqfkyIZ7RBu3m4kP6wG/r7B6
j1fbWD5PAvyvd5uilCwFXwSQNmWOirZl9nKcHTc9vpSuTN09gGCRL3absggE1Pf/dHw0aNyiadWk
uuG3p0eY57aBaxHzLk1yYTawi96qVaEtVNlv14y/TUiVgOa/AbyUOe3HzmFiv4Z3Uo6n/Thmv4l4
nSlokiEskYU/hAQJdnQKdDfXQqgmhuG+MavcJeRs+t/taX9OIqXISPlFL6gAiO6h71otqqsrqniI
lXCQ/MwxIRmPUe1QGJR7TCGyoToG6xJufv0ed5//Yi9rfUz5f56MZmq6MpA1Q5H+w5MR33Jxqb4t
TwbBuLRd35qQ0q8iJ0Vu/op0rIWAVfir7WzDU5OZl1Xd56mb89xU9+pnR3kQ3TZlmtlXS/iTt7X9
HX83z9E3fcPtsg30ZHsJTOzeAjSVVM84Cln8guSM5paMEebwNX3QYLUQz5xKvcX9hrv4y9FBvzbJ
f7UM/8l31SRREmVNUWRT/Q+RIrsa3/dA7cQFXqCoRPbSC1hljDprk0EK+i/urKrI/yRGSIrBIWIO
VFHSFPXfr3qxyNXnQDPEhRE+YmWjTYzwlprTn/+F2iVEO0YIdGxa9Nk1UZwiRF8Wl5tLApluVJG4
Yp6IRPgjrqeXUR62h8s2m+VJMZXT583BXnSWn3d0EjbquDtesXPZvSw90sfmvIQPD8RRIZ73G+cH
023ce4itIjw4BVIN7aH6QjmKh2+ghL3JiRKjFD7RUy2WJtApvZdr0Cob2LsZc+hicF2aUO2+0yxA
NgG6qMyM94+Gk7GVnAKCykuCmEVmJYzLBZSKdbXvouds515iLdTwV20iPWhdzFP2hB5OCBTfRt1I
gf9Idj4XIsXDbSrVqVx3i24sxXoq+8h0hEbIisFoF8sduEbIntqqew8+XpHk+2L5PoMY/lI5gN8X
Pqbimh9MP8vBhFw2kSbqmjcOOTZjfGLhN0wARKIbX0x1K6cMJKzru4B/Tz+0al7uL70vtFET3yaC
rwJDSIWFdriE3n9FakSuYUxM+qtBRzs6kI+5Y0Roli3AiFe/jTlvmDxqRyWHzn21iyTAZCXODz3B
2AgH8c0urDwWk58vY34jBqp9n3EnmlQLRxdcLToQmXr0GGnhN+SoD1RUvNBXnbaj2ioMS5r+UmbG
zXSHv42O1m7zda+06pHnkKjCob/yWMuTvmac/n1g9miuLZCdOjBxlLkYII2vI73GcXZYSBO4lAoK
q6jT3KKrX8SfRTZ+7IUjbGNhjeDgbzCWyCJajjGrQS7OnO1+vmQwMKKdpS/BzRZ0f/eCSMs8Se8E
me0lPIJIVe4uuB0GC6A+vBmvFY58pHa+7mVcenC4gZFkItIKMa2hWc6HIFO5xjiUryZDK9tez+b8
O3mtazo6jGxgQoqz9LKk2XeFRguuPwABfQ31I3/wgX6AeTNlLsDVWWNYAGPeXnYWQAssi1/zbv53
0mykKWKKvhC+JjgPMyLRLt/Bb1/N27ie30Okc9H8JShX6eCgHSian39EcuVQzchYpOlluTubI3X9
XZozwBoEQVbCSXbzCc6ZkUpaoc6YHZPBfHtoBLYiPjek4Bsj0ZL7RAg+E3F2BS24RZwHsRYzZfOA
h3N6x+KhmrxjWbaE4w9xvg/7dVEvrhPEv8fkSybvtxHGOayb0/Ov2SBWw5H/B5WBcj7bAnd2GwCI
fPb6I0HPFu1fkYobVkWx16Bw9x5+Bw24pUW5T4xy9i5/R4ue0KpE7VTdFzO+tzZ9LhTE4rZPnJmh
GdzXZC8fVC/W0rLG1bwKb0jpClMRxwxXhmKIOx/9i/SJ5m+VMBUAfhCUwY+WAqgIl30dHBrBh4AG
Znhz+J3X4oGWn4xDNarpUe6FtfL3WKDcnGYz8tedb65ZM+qKL469Aeu/mpazwcPGgRJ45e/HbuKE
71YgticlfITVxFhy1Gs38oG865WiL0RERuswA1qSFe1OO65pLq8gVeJ3x7SUipLF8McHtJTWE/mA
18pSWOV/lWpfQy4n0MPKNUZftNSlv8cWWcoH6awr7Kxep21RbftVPqtWzd9v/DioG454YX4LzFU7
Uqdm0q3us934sbjNrotX2lzpGPbFSrdhigHbr5QnJY6FubL9LnFz7IaEnilUokPtoAp53tEsMkKG
ikLk0vjGn8Xbu/5xu5v571g4Bqalw8+B2o+AArWyATERx0qMoPvfLR4k5R/wMAiOmIpgYRVK1sMm
ebNEjS76TviZ2voFZh0gqiDC6IbGVG9LzdfIhW6efnrT2IXeRQ08rZb5ikOD/+5Kp6GWm7+QwxpA
rTbOuS8BWBk+XmNZVO+xmjX+tPiRdn9P8usB62kAfIiQv1/sd+H9iM/Hi4sBDEsLVz5XMwrFAm/D
fcv6OTXUBJd1pzsQKZjmON772Y96Zw8mRfpOqXQZOvzg0pBFDF2aaQeRwtVPhc8KBdMaXZeXg0D8
vse/lLMsaldFqLoDjCyGnFpMfy9A4uX57g99ak6IwVmHpo2aJxN2nzdKlJi5+U1UHjGKTRC/qIaM
aqnPXk0hxwyGycxlmzbr95KZD/rpp9dJJOQjIriVTr+gg6+LkIHfHN/7ckbgRkUoQmHyZj1UlwUu
r4l97zN0dnQz9CDfayhE4L+R3NDQ5Fm9EBpEFezww3CbPO++LhEw7eMGjG/rpzvNZ9gdm5RGSXEA
amWLmhsO+cdUdu+j2ivncAqOF9+ITQx1SeZ5VlqiEJQZHZ6gozh6hOqphpwXDbyKcfcHZ9Rug3h0
Hes+CUBisrmYcnHfMT8s/syfLareayYeXqt7+otu45pmyEFeNam4/p4pNKGV6cMn/Zf1Dwbk6RmV
koW4bp/zCQnqie4gkcJuVnPWv+Zk9Uj+MC2ONHya4XHW9fb1ov8cN7MPOAJycLdRTvWBJB5xRBgB
z0pxNRVX5ey1RpB6xuy98766u0WdiKvvouLxoMnVD+K9Q/Xw29m9ELb/iXee6T8jmNnh08UFadGt
CAVXDtbox0DdqD207bkTrWL1OPC3ciAeyrq3T7ug5IjpH4u+dFB3v03VhPCgH34RmcxcAChB6BbL
1n4Ek6liJnd+ljLZxUJw+2PY6czT5okBnKiMtNzetsAMD+geSXtaJWsO77F4NKbkTFixo344EIb5
Qvv0ao3YzrnlTLHbnaUgPZJeJyrKODfUAlD+HjBwnB+uCfLO+XzQebvNKy2DIinHvNB/n4ldz3G9
h1PPv6REmyDLluG0Gg/Azhd4+E0Y/5zKGyael+W8aaxSsCqVpp4x7w4fMRBW4uoBYTqRV0Q3CbFf
BPX/7opvMFj+Dc3pB7fjZ8A/62rxvvSas9Sog8012o2Rbnz01/ocCaExMuM6HsQXpkRRuCjGqo/u
5HPz4gxi/5MOTV9lqLBCsezFIWzarLmJf1kk+wWrNexWWhdmEV/70wZl6+JIInKk6b3YHN2FfoOj
wcljalOzW+pS76ShN2GX9yzVfP/D/g2smLyEYneGo8Ib+gFp2s1+b1+KhZbdpbRlGOxbAoGUvIAB
V7+5HqF+Bwnhl3Y4I6jWG28Cyj4NugoEzItlEEDZgMY/0g4U47bvVbYpmdwWrE72KRpZc6/gUSPB
gyCcbdyRhybRGDbP4IH/+QRFzgKW7t3JF5+/fMKKz1QPkTI0SXVrd3qtVP+6oCosrCcFEAdjgmGM
x/1oDj8vm3ahEX3WeC0kEAAuiJoCJgwlzMVG3J2H0zJSYFch5lhbCjEf4SeYfg5IG9x9ILLcyt/2
AM1F9MLRE3FFz1xcEWsn9YKHQBcBjKaOMzZt7+qONC/C2Xa2N9IP5ZbiSfMuc7mmelF4ef9LdkNx
hI+1u0YCfoocR5B3Xi4+ripJVb6Qm+hZR7ppYVtQp0WfKd7Xl49vdGFrTJ7NSP9Goh4q3UTuOAb1
WPpuOsnSviR6l2Vb2zWnXvVXNj738f4TiD98C6LOe6lJkDFkrAQH/g43WqSnKwaXBh+KdIQgBz11
ukOzPWcUtDgxulti/4YeKEzNT99ozWjuE8oRr/v2vSwMJ2twR7iyWO8xZHjM93Lu/jr3Jgx7+gvx
h4H+nvn4Y3xAjHQ0+hfynO4r5yFp0GPJ/3/Q0AOiBh0A3hnYFYIIjNMeWGUickRDlR493l7lKyie
noaHBDTROxwbR8L4tLZk1Woau0PSdoyyJIJJPsrceWd9ztnie1BQ+GpxAXYKusPkgi/MfqDb8IgC
BoMEmt/xfUKb+zYuXc4lldw0EqJXYHxQs7NU94XvKLn/cyzp1gubLqTKWDqTx7ydMK8Mh4VulrFo
OD7xcZvpJ2NLhUglAXMFXImxcc3H5nQuTRSdopCZL3MNYGWsjMkvqKbfEC7QbU5dLOPbRHu834LW
LjFPgAC3yJw/kiKUUS8GiV3nyW+EbQ8W7ZNfbXWlI7virP1YbMV8Jadmqq9pfSfdmkwEZQTtQC+h
rkfK6rWHKB+WfwxbkWIeOQP+IE6aDMEYblV55FpAJZeBTWPtt+9wlHNvD8bFqsRwuph0FriZLOcW
tWTg9AJIZygFsE35WY8l9Mw6JfHfIpA8GIpInOUz5VBLzDBmk+IgJSL08zPmFXjTsoLtYq9CTuBh
HTvG1Q46DhCb2/Y2zaBvzroztutaehlDZCyX2hqCF4zbcm+sZTh6s9vqdkZ60owz1JGZP+b0b0Mh
FkJlVERigqG4lD6X2X4QfXMLoR/69Zqre7cEatwjek6vxhDVnydYHDzS9wgG4zV5c4n5Uk61RXUA
J4ASvIKbuyl4qtilhnhkOGR1u1i2y8NgvH1/GQk1SftuAWD/DoA9rha3uYxgPMuzgvWvu2ZEbqRt
vyF5wYgp0zkC9Ve6bH7VWeglR0TUmi4xk3abxhuM6JJ2m+famBC4uQkeE9nQmxFWihnw2E05wl9u
Nn4vCx/Tz/HDNZcSgcN5oH9V0b/AscfTVub8t6ggQzOPKfjaVE2lsExbl2FshBoDSCe+iSAV+u7D
HVTtUPQJOeGOteN2QYn3h5Bc/p6HZkSL+mmJJ1r/7sf7BQ11f+Y9Ro0rRI99cSa9YggSFoxXRsJ6
AK6B+8fqRivkseRMbyJsKP/Y4nGVmO5tJtIAUcbYX2F5Q6C1L/4zQFHmII6zCHA9qTzpnAUDdLHA
AFygZd0c3tbYLo65DR48JtcIuvlzc7ev07vdDoaPBBvI+FtZ93EJ/54UjWFdhO7M2TfJE7hoYTUq
I3AcliJy72aCWsOU1KEatcFg8Rj1KAZnBxyt+Ysc/zbOQ5PePOOkbtF7OoyAfwIFJORLeTZDgWtl
BurVVhDh73s7DmEZMtwR2FDtxdAo04oDnRx8MX2dCZlB5Q1at5VQcXQ/tJNkp/sD+hU/TrtQx5Rd
DrurnNz7VjkSQA+yDPcZAkby5Rnm+ynotFrFKIsFV8GmMGM0hQyCmcmYHHU3lYaCp3NrtKRKOVfi
cmK4O2wQ2eNgObCe3uR1Ff1LTUe63uotmX9gsVhHzjnvmBQDB7sveMvXN7y2sGQyT0qgxxO7n0dz
pgZPxwxk7K0RxdgMnGKCFVAxAvm62WBZRFjC+pUoegt4d7BvIVLTHxSFfckc7B/GQnDFmSPrfNUX
V8UEzyyedRaxKl7YdxUIVjnqXPFk5vw6X/fzLXZoMIbiS7ybw1nYPHqv5gcSl5PMg4gTcLKT8i8u
VEswUYg5qOl3KwHWxdcT55mFtCGvQf+cY3xccGB5mAk0Q20B9NKNqkQ6U1Wy+cTRddRG77hZGeNq
QjfB+zpVzMmoSjZAQeVfQf6xhqFXeNl+Y4ENeTBYdJknnOjYwbl6/1221wkJ+0HXh3xEHT/nu1Cb
1KE55zXAgZz6KaROCkXu5WNUh0+gMWHM5ogY6EvJnMfaRp/ewMUMCBfZqfN34x3WABQ3TfRF2Oce
38jTgQh7gApTlOCB51Dxj/z7GkoWwMeDXXZ1LhNh+vGQhrNontJAyxNCoo8YTPQDyTRT5r6PYvQ8
XWhkYa8WSlMqWtW+YUs9LGIh+cSiP0g63BbL+XVijopp6bbzGyl2KPv5oY5JeBSn83/Ru3euTnZT
ji4xrbbXHoH6ToTezOY9vc9ACxPVf+xzH0VgJ4vv1ItSgpRe0LkaastboKTuzmbCmZi6F1jjh3Id
BiIiepTaFsOqhH/Sif3otuwWS4bIb/PB5LKSztTJSTdTZ5VXYxkE1JcDYTRuhsPb06ajWU80D2+d
9HViCqwJ3s4uZHGv6kUT/JheSPiqVG/HR4KaNVOI1mutJNfkFVGiXpdSQrMGQtnNU5EOkOKHe/Nv
I2mUp1hywtr0BR9vc4CpSbH/xlg498JKTj2UV5XXHigU2GVsGXHMiE1mveaUD4CNEIp9hZlYsBBb
dNVhtcKXafmy2awU9tK0T2QCAoY+p2RQ8Gl4ozNEYuUK8xK1Kc27oyQ2QJmVcl2J6Uv70rIP4UyC
pzzKo5o+HLC/LjIQial90GZ0CPiY/fvM8+d9N4ZD7au6xrj2GJFdXLGgcMmlKettYS64/Cd9zV9j
c8SsIc+kCrvRdfGkbnOvmL1bu7Gy+XnQQhgV3eHQqNlP1+QD/drN/G5U+rU9cAmlNlPOgRliZx3c
pi/UpHUL4L0XIPB7/taNWC36YnTxWueGcwxz6I7mdPYlrl10ivEF7OXHtECfoh5/aGdG2jqvlTDF
0c9/zkxIoIcBr1jKjlqi/Guc7ofS32HoIPCgG19GUayEOftyWn5KCykxgl0EqwZngnJe1Kjg3xku
7Gjg0l8hi9J90OQH1cKsmV0mFF0UEE3YkEnJBDE8ZBHjVxNcAqiQvLerJzIWH5qdJeggOz9HDMlF
jhllOOIytF8oSn7evk6Ryq3RmBzS09K76LWSvQ/6f4jCj8DJ2pslzV8OqTllymV7WaiQ4oO3hzfA
NCNA2Z8NitBoCk6KAPVoAlK7MhN9Wrud/8ByjliBZjV22DEJK8lo5jZ+29ueg9SjVx2Z8JkLEuzR
c0TZBg5s1xEX0ox+ozu5QVRMLrBLpzzdw2XxYcTHoXlcoVOpObUvIXvMELurw+0kBcSN4sLB6+Qh
Y5A4xtRccXKHraCFup+lDV0j4kF/SZwSdrNSp3l0S69/H6pLCyfrjehnf0A74qZaQSgz8GBRUPLi
THN4whhGeANQ2U0eEstfkYF9sZXReuitg1b5djem9wZ04hDh1ak8JdovXlhh3F1j+wllG6MmynZB
H372WaqNn2lF1TXSxgyU483CdfFb+iVUdIzxkVbRH7PuiAyhChQ3I3Gq2LsI30WHefGEQjsuvAfq
usxQW9qmwBvrFkO+gwRVrqiCoTQilzYvg9ssg7rNfIWLZe2iWLSjzoYLmBQxs79og1rX2AQWDkvG
UPlyc7LdZWfXVpW0duFLnuoqTj4p/sDmwG8lj6QEU5Xak/ipPtrFv1MPJ9oN+nSrFhbKA4gLEsRX
s1oEwVTuyZVlyJF0vpwLdPauKewMRzx8QmKwAx4O3wpXjRmfAvF1QyXkFatr8qPGA3/2v8v7+MUj
avWJpDv0Wy8B8+IdOjfCBG+6yXVhRBCsHkGV5tFjLSasY8Wpp5+4PXA/2xnmhxzShNXvVJsoDreb
9IP1my94rrU1COVUn2sxnQPcN9C6/YzyQEIg2P/GtIXbQzlrUEegBl/RTVqL6WXaq8GGxqZJlcUu
JHuOxKiOpZBu2MaYsxYo9MWWZUIXmnO5+HtgOQ3CStcnrRNpr/uXfsGp02LB5wXX6QPbVKbhR8oU
AO8y/QXPGV1qgA0ut6L3BhoBil1Pqed2W640FQGEGKDag1AoaM5FON6eLn91fDvJNNdojfSnCh7C
pUcEFjddKm/KsZkWK7C5L6p5Lty4g8jhT8+7dXYnHD4QYVec3fwOIRXr5r6n6LSjPC4EhyM46Ttt
4ozBjhpE5gnzyuBbv72azywSWBr0rXBuXTzBRMCcmeYeDRz9ZAJ6w0rfLd4Olj4jI5A4PzOEnh3a
hNyjx5AB4OaL5gHd25Ccfa/46lgYY4sLZPfHnYTLcDvoSPDmC/zIBh8Ho6kMWtN1yB/aoGssFPbV
giK5Dbrxm5KZtPoG234mJfUAQCcbGzEnNa2XFKUPWAOXpR48yUkfySe8B2QLsyrcjV+HeyqvMEOn
PRbr85uCQAndNVrtVjX5MexDp6O0f8ErosUR7xr7jq1nOfxwlpezb8gJqtCIZJBFPilo3C1vAaNA
AXFAtEHMe7BZdEHTsEocdysgu9F9pYOFvkbZeYcewgrA7+fo0AR34wySHSoPJ3UrbPW7LS9eS1Zv
/KP9qc3yCGEalYskjVwaYzHUKGsuW/YyksMWmRxZofD0C0JCpOexBDswZSPa1BYBUqxqwIHrZAEa
OCMhVfFZAlNKSTtwbvSNEHedWhtWXB7PRivckjR+UmN5DRJoXxeHKgS4urWunLzOyhGjPZkg/bsw
eRwUN+91yCdgsKRMV18etWNs4sKa/A0czhgT+9oIXP1ytd4a+C5D2SWBHxSQLY4zdiJ6pVueKjQe
K04n0RvEO5qtRSJH2V+DAwqSc8qyTvLS0q5sWg5znWwJR9Ukj5Qxzld58DujkBPVx48r4jA9uVIN
baQJQIjgEGA170M7CWodnXQXz4JXAJMP0YMi+cBdw5POgbZn4SwDddcqsICvFp/FfY61NpS77y0p
IH6WFidKO/pNel+kzlccAwAfuGS+843Zm3DIcyyweDRSeYKTPHeb11NrsLc3cp+EYk9NRRnJIDN+
uYTW2YbMkmNBj6COazyteoFUQ28f04CAYwyKHkV/bb/IdFEAIU5L4zbcLd/MZiI9s6YWvlKGgyJ6
2elJvvnYV0mxxX0J8tT4FlMXMqwQcnCzdFvr0wEI3Tc3+tiK8xy1oWL/vJ2fLS+4Ecox31yuMXcF
K2c9c0rmkeZ/7NanvHVN9+G8k88+p7HQoH8lwtN/UQ7siDxXh7A/3NbD3KktQCybbj2SRSL6Qwaz
HaMixvMhFByZlBOtOsp1zJNwEBoq486/Tm4u1AHr6cL/ZwiL4I5swZuOf79P8O725NV19OjDcaDS
0eCUANe7bsmuuKnTZvX09VjYqiQcj4hNFKOPFGXJ2/3YOoV2RgK1KFc5vpSPWJwaY2Us2ZS6ceNf
AumopRwlI5RSJiYnNuWXYmMpAjcBjqlPziPzN/pUO+XA8rfk6Sv2c0ViSWgs+eD+FC79X4jSUsB5
shGTcmUECBH7rxWB9gK/EhT8kB0Gp/sZET9nY3oPT2Gk2ZhJx2zaeNB3SP7UxEyeowyeRDm8ze6Y
xmNYc0D8wEP14ZteoCA0Rw2DImOGhdhtdEXz5vg9mXzk6/CWeVj0NhPBIbkcX4PCFp36KDgfR13V
Fw4afZoH94VKpjoUp2xlUhMkGXgZ7Ccp0OMMkidzeYxvuV3cOQanI7It1QUskpYLVmuQctjt+am5
WnrYhSU5ZWNVkTTrXkMt+qYGsyd4t+KeYmKChOPFTbcvmYNzbIdjt2u8UVOBxe+PzdbWAGVlW1+0
3964vSK6XIM7ji+MOJAbqhE5JcdvQeTCSiTgNN9xw64BfrNKIMSSLYZvKF3svTop+M0lIt0HJe+z
wyee5E3vD/yEQFqGeuXdVe/v24Xg96XTkiNuOEM1QChjiE3w++uZAFE0Y1p317GwnAZu1ukm2D9W
+wX3LmsHVEsQn9/Gjwl9OkIoaSNZQWCcPq3Tn6UinaOe9kSUebjtSUjM+LJA/oWlv65O9+Tlw3KM
Lv6bfouQOd8a4Wnikpw8IgXSeO6xXfGhuzz6XkIJU4oGlpAaCIh6JUPGPfhhv4igkQy0Xwwv8Wsk
zW9nQAYKiOLDr0nKy9KmU8X7lbjLlHaP45NAdiHg0LuzOLzM+6RgPcYk22ybwUiby3FHNFuD2xtH
xq/B+qU1nsHd1zelwMTuWPBMzZZvq+/Lx5rKZDJjBMFfy5zq9DJsHV1wObpqx28dwNqlSfwn5N5l
/RjrjBw06xZy4Zt25R5ZnGci+bBMFI/endnYwvkD+b9yzCNGwXjI2jtECjoLgZQbjHczuG4yzVUu
HmZXJfzIH5NsylqcZKJXfd07eX/uGu2IfkJ95BThW+zewYDmzYlrL2iS60H5HOFNXNJ9mLeGhT/4
26InoTGcgHjfsq7mAwNDzxHrVf7Y6rl+uFeoIbAIQY4ZGKdhk7nve/wuOBHdSrAu+Bxp7jcAyc9K
67Hz8g+jXL9tQ2mfITrYed9y+DzvdA/Poy+jGwkUdLzk35xAdMByS9/+loPWyjkqvL7PlDmvJsry
UAUIPJsCBjH2l9aE1eaOXowMkJ8M6xsAmHyiTpgweIYZIi5R5oFbR/VSmWKZ1RKKANRO/KZAggTT
7S32f8WaQ6WLIbR8mH9X2QqxTKaMElezoAch4c52EjQHzEs7yLhC0aLqrG9QKbBK3cHL/nSjN4ma
vNzRTBwr2ATiw0GTgBU1yVRcni4WMr7lL9yB6Yfiskyko6hbeOzQd1p+g8H6htaYOReZYFvkY/0s
nh/oFSlY6ojgXzSdI5MMOXoCEPwQaWLNAzxM+UO4SVlMoWzlUfZ0LrWfDXgWzAifCXnZxxa2BjEp
c25ZjBxKuyx42zUduc+63L/K5ONijPDcY9tkoImEIuJxMKvWxKcBsypjeBfbponyOrjki14ABX2W
V9j+3QFvSEEgYJDjryREaxbGSl3u0NrB8tb09FtQSmEDh97wdHWEbJRCdg3qPCfLfR8vPFD0Gdge
i/vqeahUi+31PLAt76tslQdVoDHdWybqhAIfsfgm5hUeNNCJZAtjxgZDiaHdPCoCYJ6w3eymbXxd
d3sVnA8W/Hx3zBKKa0bT22Xntfty+ePj9hxKXt8s0FLTuy+/IGCDSRbd/pRDs6jTHx8oY2x+xT1O
5c9uW2VaQe7uPO0IzMHwBz0SHzrl/rdskjZu9s0kV6z7/oY8ChgIFClwUMO79iI3Dl09DQmg6S7Q
xhwmr7v9WXdLIcxPn2BwyBZgyNf9ZX9dqqfqgLfGjV6ocCqBYAGHBIswQKV2/q61OeJ6sMCSeqbT
FJYDqIPxve9hl8fH+UKrBh4F/zOYNIR+pG7pP5DAf22oMWpakY865dqAxHWEjdZjYtBBSj7vU4ZC
+Q6qIpA/PrtAoeZjgu1iMU7AItwddHgl85xQu0HgBi8+OjWiXWPai84k1tzL5q84vGm26067+Z2A
0nr+VX1+0xdoUZM7iBTk7AGdztEQsQ4514cSjfNP8ABF0jzmolHA/FCA9NuXxt/o9g3KQWjUdoVd
5Jud7latJTEagoQOoePEOlU/CActH+VGNjCTivV2v6smVyHc4cAMv/tCEF9qmk8E06fl4b4EVuTk
kTy5dt90s2DK5at77Yo6QdjCWksS4TLdWcJzfUt7eI+q7dcIKiP4gUZ+nS4Pv4J7R3GlX58fxiEQ
k+zcSzd6SnM9n2Xt4g4lL5u+6JJklrl/ZW6reLCjdx/vvbnpQ8F05P9N2HktKY5t6/pd9j0R8uZW
XoAQRtgbAkgQXjghpKff38x1Yp/uXBWV0RXVZTILmWnG/MdvFncIOJVIO+V4Bii1p43fsekcphYy
Tghaeqeu6EBnLU5uZ71TSR027SKuu/f0WnombXTJNWj2yGFuuWXtWrioHsLLNcbP5qz1anNA9w/0
j4Mb3YQlmtQFfVSWnhrsASIoRkaAgLiLUqiMD2BDhX+Yvgj72JxN//npFuvlypxT5nzmesbp7DDN
MdYYcvwDNC7UyCZ3dNms6VGx5vHeKhayQbPSujT94ufazvawy3NPpWQayRt9pCS32RkmqjIQ08vs
vnjQkMx8fl87BTndzebR3fcf8A2FJ1l98b+Vsdjfgv7an0C6+Br2lKZn7EqWFIh2IOTFBLfMHXgy
p2yuEZRJp8CY03iBhCkEwc8p/7t39C8+MoXZiHlNpvX4OvXlwRykUQt/p6cs7NGnq3ePm3f6XN0e
HuzHctJc3PNc34A5t80ZRMzFZXUmu3sZSCkHgb0kUJrXSGJtXtfjcnCbE+K7Q9gpb7h4uJDgq4Tu
yJ4BPCtuyVqcdpijoS+6wNPAQfPUOW6ew/rjvVP95n0ACfiR3vo6w/ML0GXxvHVh3ttrGIqzE5Yv
OyhRt3sCMdMaMLtJWoZh1ZK7+6x5Rhi6cV8K0u2vpe2qpa+q3l2JHq1Qr8JPGeuqV3CKoxd/WT9M
/66aqMRoYb2vjGIWF5tys7lyV9UbMglivlsZXvG0veq9Wx1a0EUNdWxdknOd7Rcnxb/RxWm6Cr2h
Q/txRNN1rdIWD864RTfAriKxm9B4xUclvmJ4fgk+l2lx7p5eUb1nWW/1PurgLS0wibdr6qP0dW7n
jwE71fEUGa1Av4QEFFd2Kp9G16JfQQ69ppaVyrRdLp2csx6AejUAjTqxdJUiNvcK+OHlLw+c47Z+
rTnScAajGf4G/b8vLuQtegolgRZTpNI8eE+BaVqFT86fDeZJXcDpDlbSzafCbsimXhczOPNorrr1
jNBQ4k5qKqfW5I1xxew8tYdsQ91mqIxQkdyQjLGrYuA7uHbU4ROLgIG9Uhf8lSZ7TeXlfYUB/6BA
Urq3njx59st4OTuzicGxKMQ2Q2niEi3JbGJusvZW/LywOJkzPfBlwvVi70mqS1iaBTeYdgUbL2yZ
VauJ2cfek7sVaTy9YTl70xkXdQC5qvbFozAoUxyAUwnDI76Jsq3uViki6lGrcMuRgTeP5kAPk6bX
gc1qP/z4fJnqK51H8oaxSDgOO1rNYEMOsnSELdrVw8ZCaXnLFuWObYB4O6f5cnYibDE0UpJd9jTc
qd33fjlrlpTJPoVUa3DavMMiK7uccCTmCUohS/yC3fNKyYHkrL1vQ2vEXc6pY3YZaCcvy2XrfNW+
NTJG5Ya6ZXS7eAr13ZKAUhzYTGrSBuGHexteh/eAp1Z13knVFVvJ3YE28YBRBw9upE11cYJ0sYHX
McAaIu9EIlp0jRnhsKbpXfrUbRQKBzukDuWtkb7Z7E59jZBlkL632ySP9mdFFNirh5kOW8u18o4V
RlWull3BJADdJ3wPYahvrnDWWgBbZPm87hYoN87ea3cn3drHjbBVedwWBKB83qxuQ5M5zHH+GZzo
seJUmPuPpa+YKwB77eDZHz8nQE3zieM1FwXZ6xf/KMXaPWF+PHbUdNoGoN/avFr+EYswDGYTgEol
weTWxPoyIF9DLwKSY9k2RA/65H2gKqmDz3la22FRtpeKeKH3vr6DYGoDfJEUikhx758fE/ZFBe66
LjoB56uQBl6+eGNaZzk0ZFce74EaBupKzd0DJCMeeRWdK5Gidh7chp/tA+9mxSUfW5/cM9g7BcvL
ybOJDiS7UXHwybt8XbLHRMQJ0DdJADixxJGAR6+bz/y4xb0/hxhqR9gdEcN26VKKlHCpdIyenaL/
Gu5Z8cdc9gdOR4+q/5RxEA6uK6PzGN8AUNjFabrMj/TPyimL2d8lLfafJCa6rqiGouuabBg/JC2v
z3G5vBh7eayPjtAPrt3T6oiYt7WpJtYOwg17Ch4dtNilxEZE8hzTHxmABz2mSh/AHCB2e6DLtPwC
kl/TW6BFS9R41CKA70CP57xuIW0bvgmGKVh6MFS9Th6Tz265gWW0KvoQ6ftvyv0quw2r7rGDLHdE
edXql+v7tOyISnyNJgS4ricNGxC5TqPj8mBmQKzs7M+p3lfj6+Y3TaCq/c9/qZoUw1QQ+xiqpena
D3Xe6XNTn7frQx7TCJoFi+MsvY1wmI23eMVMHzsL6OTmoM0W0Xd5QOiMS1BHNKg7v0k61T9ciGkr
liWZimJq38K4zf/Xk36ut+XZOr3ksUjvMYWrxttbmFHjBDE9PTQQgE196atPEJNIaMzdFSaIW8xk
8Nv7+1D5Vhv9UHopliJUXrqsaprxQ4302usn/VXc5PFsRrPWdoB1QfTSapvRa/uP/TAMxSGjIjx3
pj5VYJdz77WDlXEsPNgwXcECCHE9lk4HGktq3CEj5u8Xqf5BzPmvizR4nv94XmdDLfZVwYujIPQw
g8Lo1WgvyuHdzYoEOYsXh/3N7eJMzQR5tRKscnd8CVBEDHbCWfa39ydb4qn87an9EAQXj7edny9c
0D5OKh8SNZpwmFc8v+VOcZfhoTfD8GNx7y1uMeYHiyS1Tp2nC82ENs+CXATRAZsRmDCTfBR/bvYM
6eEi6mSpAoqjRuDAjxmr1BoqLQdf1jwB/dh7tyLKQr4C1monRlSwhk/rDD+gZvmR9EJaAXrhYToN
UzTbEC8mLFW02fIcrHoYDqBV2bXbLqmKvRDLNVwesWzmnLHHCA0zgNV7snLBC+AZOxb+OCPPwjBp
ZKwjOjZY84Ici+wAFQOTcsq57ZxjxXEU9v8IDGBlym6tRvgeVSSMwBgaiEf/Xe/imnPCe6OckmxF
PelgNXT3O8dwEJEzipEJounfhsyv4/rHEqg8rgddujKuJ3vq8TOjhtb6+hKl9K4Gl7B++7I8/hjt
lqvMw7friPwqB8cFUkVX49Gyh43y1B0ppE6NcphLFysDHHN/mX3qHxYCVTNV5h+rkcYk/PfAPn4O
uaJptTKeae4jLtYfaHBW28YJDHy5RxPRQNDCoLhNNzcTWj9QtSJ21Fb4YD/yAE9O3xRBRPfefow9
6s37Zer9doVCnf6PqdcypftT0xt01N519vIgsT59OjNYbJPo6r3jvRvgFBTR+A8MM7rBkTLdBsuJ
/dDoIgC6RtSXWKMdcGvCQqWZ//3yvpenHxPxnw/Q/CFUrR+yWp1LLu/86ekzWOJNRgmNmS012rIL
wNavWE5bmC7Dcj97l7HaM7pv093v4J1z/KfypUilbPLAyIkaGhVYqyO3Zup90W5qU8x2QDRe1/CK
hRpwFPgCjFoijcqDd5qJyvGd4K8QQgajvLUdc1QR1hJMJLYPOfjlbv+wgXG3hoFKVTYUw/rxMvL7
R6uWxUsZW2O4tsjmTNEBig90bc5PxxhIu0SbgCjqiAoq4emsesoONz06Yxzknw7Zukb71GkIGAzz
BBwlrvocBTActjksrwHb4iV1G4hr8YxRytM7D0BYsDXFKO4qvOPYIiVvKkz1mbX5rvm6SL8oZJU/
j7j/u8nv4uYfI86wlLy+VNykCL1BmBISzdZHypRKOx4vbmS0n8E2oJ5LM1xLVlZE2+OXYf+ni9B0
EzGwKcumZX3vSP+4iLNyto6vRq7xJZYAZKs2DA1sq1g9PrS2OZSMEN63NTIL572dMCT6+5vW/rDj
abqlSoqK44P5nw3oH58vH/fKbany+S8IXws7wniDRJ4B5lxtc2Smy4UCD3RxcLZDEyxVHUA9Iqs+
JlvAuYC4D9TkviFm3clFEy68RS9ctu3ETMi1daAsQtPL1/b7l6uW9T8Unv+67B8btX1QWg2ycSzQ
u3i0kRo2akafPiuwNMDBCznxooZdoqGyxc8Rdrtfo8Wt2q9NXbsVd3ZY3XdALXqqpk2Q9sug3lzh
A8uOREY39CO8A01f9++eQEbfINJlgKAc2H+Tx2/6qSd3A8gfl7P7bD+5C0eTaOkhLGaLPXQU/5Pp
oscJpeoOG48MgxB3VJve6zWG5H1dwo6zCJpfjvKsNZBpZqLOp/LVo727fnUb0qhOvSPhISwwab46
TZaL5w4Joi8OlU9xQiq6JGlzCK5mYHZG+trZiz1L4XXISbTo3wOFvhfyfsGpJfUZkNIZL32dsq4V
PCNC3G0Y9Gr897Eky2IX+bFI/uut/KhW7haFr3xS6zHnF1KXrsQYyb3PMO9CK2uf2L1hkTh7usJf
OQF9HJ3QzM336XGEgI3WUzHGy4PSBubrRBmAjnUQUxVRHebTV5BPDhANnEPlYcJfOENaOrun0KBA
TtC+tPlhu+zfUeKdYzvNe6BrhxW86z1s/hGmJRASX7bz2GCheuc7CHdx8omVfIKAca2kz9znnAnA
aO2dshUIoH9Df7nNmNjTk0CptTccejCid7V3SU4emCz5K5Eci8wyOiKaFcpF6i3cAyoXNRHIWl20
ISfDkRenuocrSf7fn/e3OcLPx21IkiIptiEh8v9RUltVcdcPp6Yew18JjvjF0KPFqDQMMQn+EPhL
RDhOR795Nvxxyfrnx/6Ye4dHvT9XZz5WCcHS7sT5JRnBAFs96XfxxpxjXYX7kTv4Zan8dlL52+3+
GF2G9lTV5Z7PncwSM8ByFVOjBwF7+aR2Z4uCoZNmW9tfegQHPMlmEs9DcUkBQ5nNC8V+IMEyErej
jzMcbjdihg+HbFfH9BOdWM6gEDC1Hah5TgOLLFY2T4SKkHyyQyaRhbqETfjA1AhDNOYSEZPPzrNj
xhiugj2CuqC/gTpL4Zr3hL0Q3vTL3tf5l6VP/e85ptiSbegmPyxVN8XW/Y8FWz+b5bNlvD5jmcUK
yl4dKBfvZkZMDPOWXegv4V0AWMP+Sjar1dWPoOzN8Fh3LcgKLETH9gdOfxmSQ1AdvELBaiM4gMui
F/+gYnUtmE16cDn44Fr0PIA5FFjO5S+D93tw/vttKrbMOdCSsMTgePqjoDodH++beTWqcT75BO8u
dLgI/leCx0S45XwYqPApb1MZK8hpnpxxNmB1WO9TJSYwoC23wZbCE+kwdm+7PcVFTPFAMz56hUbn
MlI6eUBT0gKGMX0FQ4QhCUvVFNJ59PcpyJX+15LHbegyIIis26Zm/DBNkg66qRQ3vRrDDAsgUVsh
wPqwCbx9f9aCtX2IlmFBVOwtvvY/3Wpox4WvhcRIw82T2u/43BdBsjgUtBNYO0jC5c45RTDHmTK1
+oLBH6mRySGvxfiOm+llrMHlf0Kmx0wiBsANX+4lhKqUXSNc+COLcAo7afwHlnFG5+o/wlYfozhf
i8nNiQX34TFRZo+JNjNhJA8rjnqrKj5Gimd09qjJDiNpWuH+cSaCSeq4bCJgkgSUD6T1dXwLccpc
nxP7t51D+m8fGFVmKGiKZQMRKLao1f4xqve1pueSbDRjyIZKSAlCbZFeuzp0AY/6M1nssYm9sxug
X/Osu4tbzwg8OzNWkt94iY0YDe/JmoMACxJfu1io3YyzKUD5GXkZSfBEk+Q+lMXGMYNFooUUArMk
yGJne+00PbSAFLnRtHUJjfsA9HguG50iLhXn2UpY8rU6eOIMe/GlTenldqiUYeWpO5Wpxyyk2b7s
jPfO6JFE9nyA/gU37afpUJvXQ+U3H5nvh/HvqaPKpqKLVcDAdOrnw1q23vdHszxLY+XmXjMMh9ZL
ioPHgN7LAcUE7V5ExGSt3kEsWLZg476F5vf2dWqzzkFmlm9RKfn2VEdEybPEveMcnFupjAfPLbUm
9HUer87jHpK7tNddiRMOh3eM8lQfOXIFk3jpnPstlGTwAhTG1ZV2nf/OQ2Vg9TDDNSFVprw1pAn0
2q4eCqSP89EXt3t4LPuW0E8jzi4S+g+1SUvTeWoO/gOvfqmgXtF1dMDZ0WpXmMnuo0trUlcRlPIj
VpJS50jlxEGe9a7BKDZggcI09x4gueTt+qzD0ELurw7bb6UlSNvr9XWgj3E/gtBgdYtUynIKqE0J
x8jwHqfojZzJ8Cw7IfTmpeBM4GicU9IC1StNDYd/18GO14AjawXHOmyFB7r0Fip8nw7q+dzWrPBu
4jGZtB6YNgYvOiCQV+G7lymdNx2qE+G5BS2Gk/cmJI5iRU/Kl986+QqINL1eIBfLeW8/kGGniA2f
uMsOiHclZuPYfh8iAHxNiyp1XNmDd9M+2cEjsYJ9457H5zd5Cy/WNSw1zw/4Gr8ckFTT/O9pKYOH
qUxMjIQUTOH+PS1bamG9Wq2LwA/RbDiNFzzdOGumjQPGgSi/dBcplgiOiTCI1+Oo0QE4gR5KN2HJ
4uyE/AlPUQzz8FKgK/n1xZ90PCxTxtHXGdfKcn129ZjUzlZ4efaqATUZREx8a1oO0m5CgSwlEB+W
zTqGDxP366t0UNx6pN7tjMLbPbbXBNCfbVeku0gLZDQJaRHlKklofT/cyXVzEoG8L69275MAVcWa
CEvgMBEnqBQ+JUQT8B3JdZQxkJF1TqFqLNJyQKhadBfrTa8gHXJGAfltKow7jQjq0J2vB0AT5sjH
8EtAqyJ5YMZvsIiFK4NP5s1rITbGA4K/XF58PlDHYJ74RpifRw95LJ1o4ZKYkOPq98i6p92DQyRG
/5OqLYUcRW/AVTfypqORzTdh4ko4sItzAGl8MxvHYTwRko7IaJ4BCC4WT3chz2bpgUGbZGjbMD5w
XmmJIY732OTTk5MEanexqLSwZFB2Zk3QwUwSNyzwNqXdEZ6pg2h33ZJ/hXumHdmjsj1BoNxpcDE/
pOK+uIoBhJsGxiKWQbhKVtACLayzT0jQXJ77k0WVPFcxUkSUMpkf+DIo/P4/z+/iBIsb0DMqEFxY
0JclkNlPTroMze6XOh/sCDEmzRqwmsvBj+Hb97wjuus013lQGHM4zcsjNuZcCFNQAgbg6oGkuyJE
2EFrscP6ARz2a5akrSlHIYdhsEOzlDtfthhAg0MQwTQgbGQw+PQHg1MwmJyQpBMWVK5HsBZAmA94
qVYwmypqOjsW7qbG02W8DSbijQwIPG/3aKDxH2bYgT9/7WS353+j0wEtwR72550zdu43dyKG+IRx
2U4Ow8Uatp7MR0X6y8msIogR6klUiBq52xibvqFkwg128Mr+ojkBFT/BWvkRCPviGQKlWEbMIkVC
WM9gbjbSzVUWUPWQY7Ob5UwBCCO2U/g5hyeRc2ty+4qrTfbzdH0Lsud4GZPzqWzLsU0d0N6/XMwc
92QxawmyL2PcwSh7UQETI/ggp3bSiTCPZpmB9w8wSSa7/mm/8O1imvdp3jOaxTxgqqbqJknogHYo
yoHLZQ8v0Srho8ZwDWPy7mDROBkqF9542Ez5g6eLvze2uvzNYftBGoTdVghTz+k62xJFrLOcb4cS
FFPVcTZvt+8TXUXOEJpiIQgySL8uPGwitP7z6NOQdkmrnp5oSDpltzsVu/mcVuwUZTN9FtWVyb7a
104YkyCmtcIcvz+3f+7Qqs+xIHRDXwtWF0LEfVgcwZy6yJ8S0QeXajrVKaa6G82zzYBWO4Yx3pJH
mm2HQ7EqceJI0OVe3AUCPG4UmXPGkeHkCMvgmt5OIho+8Menoe6HW0MkOQ6XZhdYfUthy7wJQcQa
Z8gzKMangdrBM3FdUP/GAY4AETVbRVSfAOSPwis1bRzQh4/J49yP4hZuEppD8JoISnTYwb2H1eYk
Rtef41gqDDycdJ2KPRgwKXs6HgNKhxJHg5GAu8Vi76Zncg/hDDvxBRr1FUYPuYqnAcxZrvANycMb
Ujmpi/70PCmBRXwav935fdb1P34Z97rzl+70QysmjFJzHNwcwlOIDzbMRxHGqOhEqO1HBVICzGpI
mKRQ6WeyE6QMUwe8dAFgkmVUMAt0GIBM1xTSr0uL46U4C3QsTn3rQi4PFsswSbN46Yk+UZziBrdw
4lvUt7x4GFdjOOHIrhUfD9t18PF4CXqUohtm+E+4R3H3Sy++emuWrHqQzNKYPwnVxukPC+bAbVQl
dpAEJloIF4dtlExBsn59PUZpy3JSU3HWr/4CEHQ4+wQd88VS7GMvv8DS3DlvzGmzFhogaOtYCDiN
SbBdDFpNwhMNG+bvYc8TJ0YYt1RI6WgV9c46eHsEItRJCRYhzopWuEgMd+/yL2aqR6owdlb5mlWJ
ySaa2TnbqMEmPMPgSTR/TD7ecGuWzvTdFR/CKR8fIeT4wvQBPTsBr7Jg7CAsxkmGTFqhEVwbHyel
fEOUZThek/vAYqzNnzw0LK4X7UF6x+kOHQYWCF555FUC8LKuogx4eVs43lS6hjvME9y7mT4ClbQr
z586aG4yvRsgwcWq9tRZY85FWgozImfGxR/cMKCbkwgn2OLYWSWl7Ux5Sjq2CqIV9e603JCkj6cH
pb2370C68o+9sG+74fAT/aesKIfKJEVqSoWh39qcEAk3YWC/1oBrmzrtc2hvwwOZftqfYbilp+y1
4P7z7iMu4yG7vOsjV00lLDshqX0eIpy72+0etaA1hmdB3NJ8tSLu6JKOqkiS3RHRxT643YWdG6gq
6hvOHDvCRIvgfnAoEhkHO879loNJd24RstGek/kTTZkb3Q0qFzffEigYThEpvJ2+0d9MpxTGF291
mD1c7Fbg1JCpR6pe6eE+uVpZndEb72LytMGOCI19h+1rj38Srx2JBpeY5KENOBHqgy5aDnYBIrA2
UtyHU0wB7eJUgCYI0garbKl7d6QT68VluFAlr0ZkkayZwOI/PNbbB9FzFT29z1SkMIqljIkXY4yD
Pw9CSoomX0UdSR2OddVsJseqMMiBJYKNEtUNXbpJkomHGxBS7vFisOA8Byw32m7BGnhgdTxuylCN
mLUIdtrMzbjAlQZwwWcpog6IxfjQ5vRUkcUkzUgUKO9+PHxBWGDxYS7FGVumN1uOOait40wqAgwq
RvD6h2emXOGyxi2u2YIPi+NqzmBxeoRuMWbiZr0UYzXB5XbbmtCPaPZ+8MlYXp6UHDhqiNV7QZci
EU6c6xqDFf49QsMBj6nlejPkJyUBtyuybV1ASX6+svikiCTHNMWIzT0NHv00M19OCr+6u34OWNPE
/Kbrih6/crG1ltxbvID5k2TpQmf6E6ScLRbxVehLKZ8LCkutZjqLWfh++oeWLwcqX4Z+wuFKS6q4
KmZB/rgN2yQ5t+854QR5DwfrVjDR++X04DHvvwgJrHczjIDFZE71CNEyVfh4ndvEtlYT8G94/jHS
GacYoG0rBs8tehsCnD4Zi5Qwdlwkhw4oGW6RYkdvUrTzjycn6uUAyzBPxM1g4tZyCFElSskCbqxd
UdCgR6TU72d6BwkO7yv73qnuZlf5YLNp+1DVx9qozyhrcRL1hofQ8C4V7YwNGxujNHeJelkkohSf
1AQw6KKgZGWjgJBc+e2sZTQM8ffA1z4h2cWIikWPGoJAayEL7jBQJ1sny28/RpnGIXhGWK/SRtJn
c4K4BetiMMT6sbNVsqIVLjNmCia57jLqywPb3dwiI4MQ5iQYb/Gd1DBpfAyGRvzBRuXi9KXRRkmb
dtcJshNPZprl/2/sKmwyDUX2BxN8bnyIoKLw+2HuZBCJnKK3CFgQ957ISd3cN2EFpj3b42JJm6vP
QDt6Yj+M6b6fkkvyYSHDIQsDJY7G4sFcxsPNC12Ic0jgXpE5s3QvpXeo/A+MGdwkpsu0i04m3GKc
pC6BM+nEFdvsslDQfmQ8ogNlxXOuJ8xc3imvmPKEP39Rel3koOWK3R3LQHZGqx/fj34s2haIYOIj
BIfP8ACK5nQxjZlvhq3hiQi7PotYqDkx185ZTKK2Q4DG4srJr3P2hkPz4Q6z0+QRrz/eZQgrEskw
hg6InMl3jdLFfbWgdkFAQlXwWG/VXkh0HyHQ4kOUvdftK1+c0dqc7DleT+HQuy9iV614mGXrIABg
xjKG4cmswGCD9Sk8ubzSkPruupp3u0PqFzZM3gSlR4z3wYl1qXAzHBRzHlqF653zWVPFBmttzEYX
WLUTBMxmYAnbs/1hdmkPHY1818Y9ZOF0y0cg0WZ1hmBYs7FgMFm6l2fcuA4DDhFOEz2RHUto+nVi
qdnneFuvpavfwu1tzUjdopkjyrruh0QldI+ERtwc9z3w/f5nOJTm1LVUhg4l5spuk1hF9QvS2ecR
85kKrYewzL3+dI4rs6OUfCE9Um/ql3vPcno9Hc8A99w4WtCTaJsqpdPH103QMxgIjMFHH/FRR5nT
GYfYU5P0Sr40mXS9feS/nKGKnp/pCJfjRLZB2T31fT54yHrphIDj0QZrMT7RhnRzXbl+IUL8TqPx
xeupu9ZAby+d1fPgtSGhjV/JaYRCp8W5y7kEj7YSsaA9wvzqHFICAsf7qOzKpFpNW1unO0cF8W5I
ySzucwI6uxfcQzy13ZNXq/l1xauk/4o9CV3E3bSuA0A4ywaHc0FigHWcnVq5O1RTH37NUTQcfGFF
JJGAHIvDWP21BwxFfn4a07XFDo4L2t7h7JAsZ4h18UE/3eOMf57CYDmuS2RfvOX41EZ57B5Q9zhH
UtaYwsv5sOWHzH2H08Mz6E41r39xrf6Bh9Sdnle8D5T/Q04kbeq/ARKBZ9rrNbvSayDT45je0Q5d
++wRu9kle69tTeWkbSgerNVzj28mE3NPAM6wwjXCk13UGLHavWCUETxXHJSXCdWl9XAW4FGaWzW+
5ONNnB0FukK4Hjbq05KOF9LkY8dgw0BbiD6MApfF9+gt5/FDOByzVLJUUIttoetAAOW8wDGLYga2
vJ+xFrSGzHUOJFt22ro/DeszqxPd7uLlyWWwUZ/OSwuudfr0NqcKMi8pz1+4zvkl+bKI+PzrkpoO
Lj/8SCAzoo68s6MOYMbPqn5Te5CK6fMdqePLenZoRXI+l0+D/9CGrE87K9z3Om9/H1xY9ljiPt1l
prTwMVspUgeZYGurF/4eq1GU4vnk5st04d8jIoRJNsa0Finzxedhvn0qIaRCXgVjV4rB9o4H93iO
APEup26F3MuQnG6e2YOP3Xt6OLw9S1cIENEcQruW+i98U67h9EpF+IweFxRUU9YAxZFkT8vFp2nE
SWKTwkogOq2IleIDXI5WFxXSp4nekBpvWVkzDd8+5V3xpi6T6tFKpo+Pz/vHOxPZ9xhe+vIK2g98
MZiLnDMZ3NfV6ZYS86mBMUGGVrA7cy6blhwRhPex3YfkPgr/9cR+2F2RGqVCiHi5j0Mbte9CmdYQ
sNybe7ccbLQFs4mGlNtcAzW2yQ0UqQdgiCD8tD1daDG6W6X8OhyJutWsXAKpxpK3Kmluc11E5MBJ
1+h9SkFLjmGaAkM+R2U6xiTd3gJsi1S3NyGMzw6ZZAJAwSopIV118O3ENfhsjwMyMVQqSbzxQU9g
a4GZwrykJxopa5EVjKXTNDKPIbabr2q+p0q6axEqsusHYtedCNMR1orkF/Ldlj8BmMOxjirXBQ8M
ioikjh1ua63YjllwLIca+TsdrYyIaSRB6fuybgPyaDsRcwNtRUdJOpycLb+MwISfnc87boqA4lUJ
LhZaSdfSwxM2lTi7chGunLdLMDYFbj6IC2bH2OA5mrwy8DIq2qjAXIscd5xxPHyhJnY0wT3yERk3
92Rx0ELDj8DJ9Gq89DDq5enJPg7y8hw/HQ8AMMHNrYPEhBpanePMD0YFivfpGm10HAExnpB5SKMS
/syoqitXHmEQ8EULAZPA5h230ChgsAfOG46WQ+K+1LcvbLZQMj3wHBXhe2iagPDAzCDcuW+bf+cB
e6HMRDiaeIjXvZ+vchMUsglaj+hyih44Aoojb40V2CXCSxncXut1PqVzpH50n7varS+0s445x4mA
+gidRE1sXjw5zxB2wMZjSQIFqtyz6nIHsLq9ZxOZ4qPQtorYQpuwYFDUJ/Agp/07gUKurvmINqhW
uf+Ac7Wy46YL0ajHln7cIjf0MdA6kHi9HdFUnSQRxMU7qzQnedApjrRQ+iJIoKe0Xu8GnJH3LS77
q3gHDw37iAZtNeZI6x1SvJsaqDfCLf3I7j9CovoGdDYYiANrOBrVsaBu+iJX6Bjm7+C4JZyPo99x
e/AkIeBrMwXPGHdrnZGLbmjk3vtLbIyeRIW3yaIi4W+HZAziniSyZJ9T68HJezBicAECXwhuum13
FM853tPCDzGmUBehLixr+IU6TBd0lx+NjBTEJCCXx5CYrTtDsBnhkwJ4Qiku9bTh1wNpK356NPfP
gf5q33QM9Xi0kd0lSxqQUQB/9zPppgZBd1KIHR5w3lceMM0H7BjAqWW7c8Qg/y5Tz++7wrnLiRgH
eLEnE+CBmXB3UY/+A5q8U+NuDfADF5j14bKhPTIhgPYBh1JjKo/bPYuteYKkjvHldl1OzKPRdbx7
kJAkza60iTz54ZQzsoMgx7XgtfS5RVC0qd5ekVVKxCcaihVT24Muv0LfwXH44jGnveeU/TTc4TjM
ZJtwqtn3k85Ejb/0+eQL36Dk/ApvH/BQCyqSoL6ZGZFp2IvSh5+yhGgUH+DCO3wZW95x/EV0Wgpa
/cKtjSWEetrDvcEeCShax2oc1vVOIqep91pZwShauoTenn23151S8uENroeXWDR1Lm59EKxNmZwz
fXX1gaIXIvDK91XcAVQzMCUX1jI8EiLPKXY4gx4d+hOE6Z2w4tOciM+ARuL0xGNl4OyWDLgSiyV6
OJTDb39Ao5rFL0/hu7oJK99pyInMcmel2yExtsOjsJ30fHRSyvn7bhbcOPLSsKjHasRQB4REZuBU
hjcpAf8x3zDAz1OTU6842OP3Oaa4oQWFLZM4LIHAcdYA4dkHaOuIF/LLQ7v6uGonE3BwWvv7/ttb
LoCVHt4X+De3zKhg1R9IPOLIfEc7LJKp/j1+GuBxzLusPRRZwZu1gLGQoIZqoQF33NFhJAJvJ3fs
8L1OtF8siXtW+C4GjMjsYitmKwT0YcMiELiv4JeRFbI/2NUw0f3TaMBHVE6krUcDuw83C08F01Fb
QLdONW2PelSw4PBSQMDWktr45sy7b2FbcHVeF8YoalrqMGpWTsFUoPtVt12lZdxu74gJU/tf4NpO
m7dOmilJZnA7EGpHHZhkzLAFTHlB4r27aTAT3qSzmaCc4KRFSnBMah0PiEwtZQJaLnoeHGOxP5zs
MV3ssvEY7uftK4zbHs2MfMJy9+gmt0xByIStTPJmJTYpRKitoZu4CBotqpho98LplQ0RL6gwXzNd
4+8kKNlLJhZaAfbV2slTHvEu98rHaJcHJc0JVP5Hf4DmMLzYXqP2WASpz+RfOBuKaPf9u/FMO9DQ
6dDLJjE632z1f3TpraOtLZ9GJY1f3DiDbrFmIIqzPwxWuPvOFBBNxFWfAgmesADIOr8QLow/8BX/
dQk/yEcfcp+MZcUlEK43E4lpxo4I55vC7ukHnH4pLKdZdooKE6cpcXHUuhdgs7fTRXjEGYakeLh8
B2dKthuFmOye+phG0neb8W5zBikLwei2oBOEHu1Gk+lE9Dnrzf/8NelL/eN9mLItWbIi2VBI/t1Z
rc3zssofH2mcTCofxDsDB8K0ZtkOAPTjLQdgx+rSi9y2p/QwgKofoTU9ulGBu11OjPtvvKI/sboU
SKj/d0E/Huz52TRXWaulcSdZv9OsAYmAChXy1Nw2dWNNQ4qO2OTr789BF8SO/yXsvJYU17Ys+kWK
kDev8hZhE/NCQBoQRgghBOLre6i6o6Mqq+LkuXHsrcokZfZee605x/zrkTI0HCGipZqy9k3OVLeC
eG4ekjijYO875qtfeo7SnUYtXVPObNw+6Ff2J7u5B0tuPTECzvt98/JlT8degI3mq0uY9CPzd3fz
N3XApteTCJwfzCFq/1H++qimjKkHnYomSt+G4bW53l/aJ7fMpVLDbHF90XGiVZfTFupbITx96MrG
NKi8uTe/uakSL2MkiPY+JjUUoSA0bI+wRmc0+u+LqPR+ov/4ZN+1VM3xbJEGxr3jIXIqwtqMvq93
23Axb47sAe/k+aEyBVS4Wb+TCjgjkRalNUo2wgR/+DB/C9RYJCwL6bgloelRvgm79mKxr17Cur+j
VG90hv1H37d70nyynPHxxEyI6QuL3ID9ny3CIZg+ok7ZfhDuGIJmdUAN/7Byaf+4QoohibKpGfyd
pKk/X7dLXSJpb/lQV48ilQLg7hwBDZirU1DTUAokkJo3IL5PpmbVovUvX8hELYIjeskQB2iGFMqO
g7IMIhues9D73i00ncxmPl7jS3rhpMKyfqFfAdlWXnN6aj7XSOdCBdMl86fBDy+O/I8FRDFMS5H4
H56OX4qq39biQ3U93wkSFGcF/W1GT9s9xfUtfqJK+L851o3+xqsMd+xCj0DVo0DxuoTMgJ6JqaGF
/jGY7x9qkT8+Un8TfvtIl7Y6364FHwnpz6iZC4PrjDOXS72FdK1oI5VhLE1lX0+ucJ12IUpZkj60
n8Rk/7zXv12Zb1qyUtm3rVXxMRo/73Zhk5Rke9O6WycOHIhG+UGP9a+lXMFkZ6iWJFqyJn174J/7
XVHfbrI4W5AUcQ/octJakezruGT6iWoKKXIozK+zJy05Hv8rpKQCWcabSIFKuJrEUg/CKXnOGhOv
kC/LMwqH67xbJ8YPsYG/3r1vC4Wq9IuXask8N98tD4d61xzl2nzhNtDQsVBV5vfsPGLXHI/t98Db
DSv7SoBs41C26WMO/D8sDv9YQ1VV1TRTlRRW++/GkkN56VpBf75mi1V+cbYUqfChGbls+ben/T4E
luW1Ni3ngGZKzZjN3rk7opNREP1kXpX/8Zz8/lm+XwzTqKXb1eKzULhdbUZNoBaAC+ORtBGV9N++
Ro8Dbzbasen+cCF++ub9u/Tbu3K9tGJ3Prxeszc3W/FqcDze0lq/BDZkzmBuexSztBg5bDjxC4cc
DYMfPkG/oX9/Fn67Fda3t9U4ts1BU7oX1kJtIsZPn8M6u9iTxqEZNTDO3i20FYSwLzXvvReTvzwa
EMivOIAR3gxkgLMamTtQ4u3//mj/NKX8/tG+vcFnaWcJF5WPJk2knAQx38jZbhnOjN9V+/RmZWqu
2u/vfX3QD/JI4PDOWCciRoKMKga13WZ9axXdK7vvhNlpeg33wQ8X8F/V8B/Pz7c9ZX9utF1Z8Cnf
6NUSL0f3uGDk/ErAV6OICLyYnvnRr4OaXIz+eMPewUFfcH/Y/v/5IGv8oWiKyB6nfKsl75p50cun
1s1qZLNuxkBCApjH/CMIlsuHe4de/jX6+Mk69OO3/VYxns/W/33bxO+fXRa7Xs8SWgzV0z3lTq8Y
u8HXp43z38+H9Gu7/v7sooBHeI2EHHHit1JsfXldHm2N0WSfPnvUz3VjMcc1qPKfTP10WJwMvOOd
TtjcE3hATchnDjWEHl1TR5U2hrxJqC3/LMY1lFmaK1/aouGk710gpjLRxbtC5lQfh+zAkESL7Co5
/nbEImim3tcZCRivXl0lE7LSIsKq0Dy1UZsf8hPj4CIsc8guS2lMrdOT8/MbQwbrzJBtzfEtBEUN
P1tL2Cr05fkTVKMeHXqO0n7e3bH72xouH0AP9JpJ+1ndewxXRUJEigYUsVJ1jJoN89m1LcEcCrpU
gX+wKIa7qZzPn18vMJJ7R4np/npV8ERa9PGE3KSGCEszyAxzeH8I5ffhjcp60QE6FCdGZo1UiCpj
5erIBda7q3/PX7P7BA730zn7Oz0o0KghSguoMK50S/BZ0rCmwQupv37b1ASMC3Sef1oo1X+Ukxjk
/v9W/3KC/bZQ7s63Rj2YakdrUAw01gELdy0lrTQnMYRUR5IG0RMQxMPE0b2gK2QugUL5UxoHw5QB
2xM5RsWSQAqLLRb+Oa+DatUGsy8kfq7Iyv/DCfVfmtk/HH3fXotdc9H1rhO72YVE7icsQLui+45h
dGLOLrW9x/9FlqQenuky8UgiUGfUsGp8LLnZhWCAx4iIFIPUIHSzxHpDf2ZdxiAaEDrXUwUbm7mx
uTxMLqQ4YK58OEfaIciPYjkXVmp+99fha1A4umSvrYzRcwPu9F0ZMW6tvxh6PM/kz1udo77LC1Af
/s794e2U5b/vmUw9JJmShKkYy/G3zW1dS5fytDs9Zrc+6tJRcji5eY8/YtQOIceY9PdRjPeRSVz4
LUZuRToAJiz7ISJtANlPCM77YdrVGPSOA1j6+EtX5JX27ctgB2Kinl43F09PgO9/kTbAVxAm1eyS
TDTEjMK0TqX8kqBSeS5fOYzWTJgIFDoAzQNxfFrsU+r+9DzBC5ccHNf66MbtQnLXnAKUYfcl5LtJ
O7vFyju9vZx71IU7v/CtpZrhU9nenetcxUcXdmNroo6KeRfg2oyrCJMHfr33F/0lEpU/+lb59EDq
xBqtS5k++bY1h8Rp4+sDmViAcsgJJGkTJb2M8YjAH2dqk5phN1eT2+Sa7MZSXhA1WkCfvmdtw2Cy
ioyIFBbc2+0QU8yWVOFot6lIFdByMT6+9VKyxXoEppjYtxKalDp6EVzWpqjNvQMy2xfsX+jn2Guu
cRMSBDJAJedhXAnxaQ76rI0zaHFCR4j12PHJ5Fh0DH/n89oXgxap9wWp9B2zihms4yotBmVwT27b
C3GjLQ8wUYyJTmCEkZ8H54EUKgEtRtt+0t0N6vlzJKE1MfwqNRZwiBjTDjr8PBVZFa9IGNTzW4/B
ByNSE5TK8LzgmccCkj8X63g/wQUDUxUmSKqu9FETWQMlJBQuoZxOtDk09fFhoi/bUOolMJfsGMPg
Bg2MBMBcXj+JUIdStiyobkZX4rH5m+gRABwCxXfVZefdkvDucCe9ar720V14HXZgIaHDRMKdOK5S
CyXaDRrhYbqLC1JLFdrtN6i0TYoczjEJSyM7C2RymxJ8g8bUGAhvTO3ptO7Cc2ZOQfFDgxvIMPkl
AK3HQNisQ30IvpUMGR34uroUSQkZwzR11JifFSApZ9HwBTGbmOA3QqnGh0+yLqQh+r5gpqIIeAD8
74NgDdD/Dz71DveQ7gpOgyiDlq574efhMXDPYLvQvcSmW1MYAH5l2FxB/CQqI4A+GoA+pb0uO+dP
ZK64Zh8B8Rf+aQJxn2dbSMlOdAimHu1JzBXycqj8usBkL6RHbNK8YGTD77jfMMuILAGv2j9Y6W7c
Y8xJeHFdg42YNFp+JOinPHFVSkQvwXnCGOQzba8nV6Lh4XrOtcGOYF5tzJ3LBLRTTag68B6hzhLb
GfDMhvVWBXFzDOptEwrjZ9KSdtFDq88BWACCdaoJwRjEAkDlcl8uNls0ufmlv/Hr4TM5Tajye+VH
WBHccIVSJOLX0wPF3/vd8Obv3TdmdVevdhE4ez6VgBRiEWZX76nLY0Dd3EQp3iec3LAEtzb/JZB9
jYAECL5RB/wJunWkeAa8ex2bIKNGpsdVKEe7noXhx+rgFpJsSecB7JKHZQR31tq/pKfgHl6TU3AN
1RhAul+4mgNClTM7v7/zdRtYrrNkYiBMoTwS0hsaEZF+9p0G0wg+HS/2bvUKj7O9XybvCC4nxuAx
LAdG1Gvjjy7cr0COZN8gwuY1ZKzunFKyMkjDtIZiaEXmwKTNKTCguIcfYObGh9l9zlxWGB5GV3ft
m3mXc8Uiy7tA0+4J4ubwiPZCp+IjeXgIWT14RG22y0u8Y4QH+MXkFCtLlUQNI1eR+NfBefjwDwOI
schal3fUAn6b4cjlEd/NzI/6az+SnMObDMToPMFKq7M9Y0HiHxA/chRkZ59YYJGOfqpDISGrQGBC
+klzhtVEhDD9ChgmrMzczI9DfaH68BNXIneaZ2nUZMRmQQlf58KM6HVykPHlMsIsfFSp2SXldUq7
RPcbZzcv+oiipfYhDw6fhxjvl//0ruEDShPIdZI2zPQKiossX5/nL74x7Jwa2WUqvnMrY4ji+Zo9
5BmzvE3ZcYvpISwH9UYYnfDjmYP1huv/oRDmlmvDq/dcWGmDdt2Gsyxy8S1EM9Bka4xtDadRPU/X
TO6JD7a7eQ2w6z6X3QvuACU4zE9EChtBMYHB5RPsOtRDZjE8g+2bFdTeXPQJJBlaqTk4EkVmhnVw
wjFYRLAXXSUoySLmeUCkaoyE4Qa2S7SeXJnKWKtucSK/5LRp3g6ZPK4ynS9EUhy360K1p3n6B+a4
Peesq1vgcdcyXHJsEhwT/S5QcpOfskvKURkXOVeW60bU6axKVGSw2ticnIfAixeHsEt1PyZmGPZZ
GSgfx7mE/QPJ3UhZSXEAdnN+8ng2Inn6jC8R411ufcN/b0HfN7ERkzuS8yzd3B3x1lbwDESixtmR
XC2TeKlQM0Td6EERf+FH15wiPb1p8ctb8xhf2daIj0XOOsQRG4sTFtz3NjayclAMpYAR9OjBa1wA
yvEKV8rVDDZwjhOYcZ62ZE+Yi6Ga3EnkhTidCINyW6Tl7DJfY8MUVo+0Ly3n2hJQay68VV9adkz5
qVnVdtkBpz4WQpfIwuAEvUYIqhlxuqEKpqZgkWiBgp+2aJVhncisFesxhrSJHlnjLmcLHMqJHvbT
b4F/asMjYmdaSa+xla2BT4pzErRQQkYPXxsgoyZeSxmqbLZLZmvygFRMdXz8AoK6JUb4h4OZ+Y8e
+Z+V37emwqESWvN035MjHANSc3oIAwk+QC0AMVCmQA+dd0S63zzSsePjXA/0keQSr57qg3uyp97Y
ESWCWWt+499OQz2mWGXvCs7j3mdCHNBUc99Ksq1ugZUQJuQKkbrF2ZsqkyZVFqRmrGr6nMrwNcSA
lZbeaVbzSOxyUiY4xx3zmtdEmN7CtddiHW8DEuXCMr0H98CiyQQtLlgHVYacYR00Cy3vghocwzM6
5KQSjAqQM+nNa7JH1MzkpAuNYQdyQCOy65bdvDsAxUBMLgmOJ2QLpWsGKnUEmSfRLmsNzqn3GLqI
15sDCLSPmwjsgE+ytY8X0jddDS3x1Sv9Q0Z6WFJTfFCdsD23ieXTkt5Cq1hUxNUzyzaQTBzSfdR/
+MIjpsEWo3VESHBA4B4V4h7YhUkMCfHVvshN2BZg1Y6pOeHhtIsxls81pmFhtgO73g2Jy8rh1g/2
0y5QLddAywwbOhSHcFw54nKuB+MuD9nghtZYIiO13ybCKuXINUcsS9SQyABaQ5tDoiedJHEk2NQB
HpUgwjRUth9rQrj4HQo7HgoG6h3cDsS+NPyMe76MHil93qhrRjcUmwy/YqQ1pKmJVPYdz0T/66iU
g/SzCPbb18CY6VSNBid9bgwsuWbOBlBQLBDi9SWELZFOLaz/g4+vhdBlTvPXzXlQpmWE84IWLSVv
Sa74+bNmJj/pS9FxG/cCNra37JzuQQN0FKNjks1QsFYpHsQdYIFd0Os8W+y+CovSC8G34SNW5mBR
wdsYAq8HWcQZg1MPcCByIazkHhD4Rr4aHpXZOtTGZbIOS7hXZ1cInIEQww350MbrKdq1dBdJ8Rna
1tH7fGeZiltPD7nUKDjLWRPAeYyq7OrvsQaY+cWtRlf/AqqfJ3dQ+dfMiOugDE9zaSAEcnrOH3Od
XZjTIfBLKgWqhcLlyaWMFPh1KDwZiGMwCcGQhFpgsCcKnAVF1/Rrb50KXHM9RV4X1mGNVsx+zkS2
0318mYgJG/GNy0eN5XFJ0Oas07tfZUakkL3RhhA1XJ0mLjGGLheUtR7dVWAQdAgjeEINRmr3IUYn
6e8/qbucB8IbCIv+2T2NbsnR1eI74Xzn0RFY9TNgTKT6otvjEQ1uuul8ASb31oNbUjrknNRJQ67D
niPaYzvr+WVqRL9SCl7UZxceMJidfW02uFPCKHGZlRkbOmYyJIXBJSvobSDA4bcQmMugGL+5Zzik
E2Q1ZY3OKauP2LpxSZBJOke8+HIuh32ZQjXHYv7EdHxOBR/HhnuadYy5hg+WWUzfD7zQBDwPjN6G
sHwNNL7jgKFRtM+OvOE9hIawHY6/YfWm+uQDDIzUmByotYk/JMeKfALODyziHtpFZxcd2RhwqnuU
E/3CRplIVzMxkAxUNDqp7LhPuFsMR+cxfVDNtnGDLgJNamArQf/8iv3t9a1MQvBwAMeCanbAY8RX
KsHOVxTitXdjM5LBBlzTq3+cPAMj7jcsgzOAEJK1RA3QBFJcscrsBkrUzUnMpXIB0ZlxZooqGp4m
KUw9w8h0ytl6TPGFlwU55cKKWLsjNSSQ6U3L9UGVgXFz74nsyuEpkwNaAREiIkRuPHNlVrM/XlLZ
v0YSpNqCj3BjIdkNQYpza8XkOFBji3WkDGqIczwgNBrPSU20yWHIUSV9EtD+Q19D+Vv+IDPXVC1Q
l5bKyPpb17FrzHXbdgXzmbzY3N/IIKc9X7nXyseMJB05GqyyJ16VEq9e30hfkxnSWxwF55cif7j2
bS604gCU3VS2Z7Mw3YKqcZoJervP46qXkQ9PjL0R7o79Mu/9WoQpuRyIPisskraX0qPjd8aoZdAR
URh/jbhmHgRv9AzNW2VvngMEos6IBsYEyfQun/TMKAWVYIEPVcPhu5tUQAp6hdukl9kdnmQ1o0Bz
UE0hgE3R0aufjAtjYfrAtnl0CYw9T8oVoeo/XM+/r6Yi9q1bkb61ofwv4um3xl4hXKvn+lFLMyjR
F2K8XY0AVaxto869/tSq/3tYyvcCY6YZkqHCTvjWkzuLTaOKlQlGEa1kLm/Aw4iWM72vtHnggVkz
3cf0vKwR4sYbh6uDRzv6YWArSf3U4s+mNR/C0EyAITItbbP/kL/9wLUqHF/r61qaYaV6r5B6w2sA
1tD7gqdM4M6fvKRXu76440vg+4a9kHaegezP7W1L7DysVjbGwmnUD9DRRZiE7mETSPGs3lJnQOSt
jZZtAxYRwT4ytuf4nVq+l0YBG0XdFH58LBLaVG6P13PfPtxejxCXOwZNt2gwu/phiKIJkyGfiz6S
HCDGFNyJdLT5reYPE/l/VIp/Xo2+h/jb1VB3e0G/V1wNmi6kCC+y7kxrF9fPC9a9jaGczKs3/CVb
ZftLk0/8YvR+xujbT3Vi7e0+PXRuf1qrae7eh3gCoDeFMUrlr5/KWvnfd86SkT5Z2t+ShpeitK/u
aPV3blEM8P+H3Sz6nKbV1Vk68WzCyfDj44fnRfl7ms4FsvgTMQVTHePb4yJWT+tWPIBHmivlnXzg
x1vB3nSJD1qgXeIHUIOxIOPesc9lDn9ffyRFi/+5HVwmxcu96CPj6upQPvap1DgiezKMaJlHDDz+
T0iofwhQ+s+qMw7jLybkvD9vZtU2R3VvPiXkFah4cFJteyFWgm0Ra8KYeWrDGW3ZD1VZ+mR3wuJl
oIFtNFRutf/f67Ri9POu7y+aLClwC3ndkKl9e7QKsSmNQ1PJszcpbxG3rjKKqul97E97MV+Vr3i5
IBh0gZv5uU8aY26897nbvTp3dRsDiFA7m3ROUh0AGRxUB9IFep/Xuzla5NMiZszo3+ztfSPYK8j4
OM3aaa8EkvY8ud1mRa3KCIUkW+GZrPQq8S3yGJ3Tnd6ktOU00xu+2okKyTlrieeMoidO7oPLOfaY
TPttYP2wo44eZb/8G1sYQLS0EH2KN7sd0rxl8tG7nQtWauQfrGcgaaBYTccC4hOJwZ8EoMOfavNf
ODWfd6nnkXIbKi+Yw2jHtNbay5sVgFK3cDQ44Nkd4Dobb9n5ne8BvZnM+tkONPMXWaTctmKIf6gX
/Yr+AOP3abDGa5kO9F5WSeYB9BKZnyfav+zBrF0NvHmNFpf9quQXzpwSwaxzG8bHKc4XLBm9ThNF
Jp6EGaCDYCBBWY8HyGz7CikuV044a8fFckNR9zVpYWpkk13j8JG0AqyC3ThompOnn41Q/T8/qwCv
T8Mwqrc4hK7phI4TrxeOM7rjHgVtQXyZk5RZh4o5vueDRxor3ow18us+37mTsx8f0IWzeD49Oy2i
IRsClwAFOhdg9ogwePS6YHUrJpAkdsTWHpwSSTZLJENC57FZvF3777APEHsigP0gKv0NdfeXPO+/
wgSfVDtGSPDDnOmf75wMOrLfPTXJMr69c9dKsGTx8ZBmFgolGy0krnHcpnhhMf9grb1lNI8QE6B/
ba8M+lgmEb1jYXBey5+kP9LfEx9FBCuri7piqL3Q6s8FoJVOt6IyNXH2YEajUbs8HiOCIMUPotec
KgYeQQsvpuNHz423/oc3Xun37+9vPJMmdHmKamqQS//89reXUDzkvSHOmA5QEu8z5JRocnl1j+PL
y9nvA8gZbeMdBy2K0fjC6YTOf70UN7ier0Fk+bv9aN8lOK4Y/9r6MzRNDuIPMpXrSbXcLxmczGqe
PHqtrAZYHBHhfxw99eGQKsfeXB58I2wK70AcbfTESOY8twX3QLU7xG9X2xcwzwc66x3tTpK7z7zk
oPbRoX+0HweXr1PjxsSNgjsHJ2NkWc56WnjF51ljqH0ObpymtwZJeejpdjEqFV86ZbS16WNjo10/
nArvEd7vwhM8XXW7T2t+cD9paeJSkyim99SJ3nwX4BEfkfbrtUpIjJ1qK9vn1lADjbj00MpMXq2l
TqgtajZyk1eOd56yPHQfqL913yIm9fmG7R9wyFBXWBfu7CiM3z+qvqUGfylBAEf6kLuenAavDcfW
jopK8W6pKGGAFf17eo9Mjn/osgHjAIi0y/Hd7Yacv2EOGA79ysPNLnrpjRqO2sD66iJGdHZ64zff
pkFsvu8WJHp1zinkZec0d7cNIqyKMS2jAPUU51XG6Ktu+0Ddju4SwDrdHHV7Wd56z5f99VXP1keH
1l54imHJPGx+mZzgIwzBQ99DObOw7oDQcB+Vh7Ca2BicUJfcRJNEW1uJZ930nMtbaSYM66w0oAHu
+Tp0QrFXvJaP0b52zZH0zo575z3QU0rJS6r1cSxak/cBQ/zov+JiiPnRPrGTULpwghqxUlznzQzx
9sE+ZUx5iLu/oWFf4dPqmwAnWIKmt37k17AxvNfkv18gSftXhcPUWuYPyaAa//YCmcea9+2FrJrF
koXt7aNnC2dUnw64nWSFmnSR54xp4PU4eZ4lbhmMRujaWxcHfc/szKd7H69ubyVBLk8KRJAzicvZ
FH3a932KY78m9ULZHg4QMSHDQnzJxtBLvLMzFgYtMVhDKA7DggF+70Cds9f0BtzBZoLYIJzMMKTE
3NEz+ToiO8N9XtKSFUMZwssa9x1zFHvQq6Zmk1HCKHQUhoPl8sB/wuFGA4OB/8n5YHsgkdz+SYLz
rwOGboiyJmtUiJL17fp1+vVQqmorznab/VKzDzMhP46qsP1Q5k8s909aDOtlG60/RMXbDyym84ML
Q7HxnZ91o14RZKw3/31P/7Ui//6JvpWPptyK2vWEWhmINtnoaAbIjYJP8cPa+69T3O/f5lutZTxO
j1dx49v0kz5SfKTx0+HHO81+OjBIvZzq+xpv8HRaMhRzSVe/XWLxuRaOncoab44wkzXUNrN6/hoT
C2kEAvhOctTGZNHt7P++jpIk/n1zDREFimRpiqwoSDz/3F303en+kMqSEdXsdfPKOnzdA9LB2fwZ
6K+/nu9V+irs/fKwvG2UdwQetUJS+E3wTgyGvg692HpGuQ5/KtyzWANoEpHoMDY9u7cPYG7xhSkt
Oqbjpo2kEN+IyNnu9HadKdi5PRNy8XolRHdmP6jIOr6OeHKNCWmzd4y2H+TgFrQD8uMpfJGyfrdJ
ZpJQy4PSHj+CW8BXgzrl71uHkbVmm8z5WheUX80ohbBP8hkVV6+CyyW+VN5+F1+ugdWOqkvKQnWd
XwEXr1hWk2tihUhUCkZAZ1TPoTin8YKkHAQySMQ63q0ZsOC5A+Ob7iR7v9onjy3+MafbqvMy4L4c
IXI6Vg8ROaTwdy+a/8Be9aUHC+ILl0fPGsBdBi24Hz7sES2hAZKGMaYIZgNFXryhkvHIvGbQd3BU
SrDgNLBmfLL0Mb947UJIdnCLzFjn2IoegYJ4ReJexmB2uo8lkvKAL5H7AursMTh+CrDJ8NsYKS04
aAd0HgLroyydI2lh2O5OLtlSZsY3s/TIBCeND/K916esvXUHGAUVmDx65Xs884Pm3ZwxXRiUn8d8
PThvXyqiSClXJsoUZnk560ao0WQ8reVMHu/mTBz5cF3MV1vPrgyTxMVlWAa0VPHrSND/2FBhWWKC
7Vlcq1NeZG1EUO2nwL/hPar3hLifk8tcjZ+wyk+RsjhFta+LjkXowx7hm47bktWVIkxFX22fv5QP
PKg5U2XL2U9byKHRC9lCtRBj8Y1GOHfozgm8mqpv9K6TxoSgTxuTL4HrFUXBkWlp0EL5IGsKeMqM
LXbtNfQS48OwJTIoPRqOxsoywjYqr/a4CkWvs9xbiCnsssUAV372eYGvjdyDlQUUSIPmyUlV8cqT
V42Pvkb183k5OM37y5edXVzj1wsPfgMDJZaoQ2q66pcxZFin818Ep/OymU4/IKo+9bFOhLb4xnBi
W4R30HkHxTGfvd+PRGxSk9NiTB0mZg2tYQQv2vywqD7uHnp/hr8GILxqgTtYmRI9z7EHIdm44Xj0
hDzVP0vZLrkyeHhu9w8b2tJux2BBZpaISkIBZ/R2G7ckfR9yLM+0cJ8zznkfj3fDA2gvDYiOFDlP
sd91/mVBBq3ySE+XeC0EV9WVCCxYjyVzuhecfR8d38yLVZV0CCdyy99j+QmNFeTaGf9/U8V7YA27
SAWJoYXmcu0/cHfn67djttXBeXmvLWglyfRPWwUKFIG9ag9nmktbvvTZawgVlodWYi6hkxxcxohk
b6R4/yyQb4q/O9KGXAOfLzCe7wGR7YnGzGCZVXMLGK0+haWw+6wjqswD3q5MQkBR5QYdmkWVHHJ9
KIxreHJ1onMOxXN4cdjhHGN+G5hLKvJJpWH8oO8flpOa02kGJwMpjB5dgcgJfsEHmj2QwtO5/hBB
5kK/5QDDaGnJwybR0G6+6jPUWsCzI3OxF4bll7F6SK74PisTADO5PLxZGVGS5Zc23n/V3O0HnDa4
CoEIg77/Z5LRzElHbToVyMxkp3ix/EQqx0X8vUwdziAyBNwTr8GL6G6Za1AvGoulWnk/iMvyMCmB
ohQDqw9Lo/pHPmSxDmvXSX0hVY3wTxvK/JElZ1EXnvr2Cu5kxEaQCc4ufOixgDJPXV54oRYv+G66
2mP3UNhsweIcV3za11ywaT4kxN2FV1qA+Xn0YqzH7/m0xndOAPP9wsI8bKBDOaHcoRWwOD9wEgBz
gNc21h2d4ubmnDMUZz535jkGDjBUJuJXO8H5yanG5ZhwDE++aXgFehvc9S77y6Dzha9nrLAm2QZ7
w4Low6C6M0oz8+vHwy1ILi8CLVaZ/dG6yNaTIwmJNLmpV9sRo5TgOlHG+40Q3HKmCkcamm7z6mNM
SUDOqWUf7uOdiai7H8BLuCmQjIjm5VCgfRIUyxuxejHLDCziBictMesPd78pyG4lCANngMEDaoyF
KhA5N7kca8gd8IVlF76QvX5pNNmJ297eGdGych8EejXGxb3ynR9IvWBInMJdYQvYMcaHLaqiIUjM
84gzCReIp4ShDhAGLNQ4rknUGJMXRxt+K+kOTwqyyLx6w9GevZZmhXvblhhOX+el102aTEiZg3h4
hK3g7qJ8QaFJwM3oOte9ZwYtQl+Qk7Jl6yTG8xmYMilf9UbKqg1xdPysFfHc90wjVuKxlETyQign
ZkSsphocE5v5EVfXTCyo18eJKTqPrfR5r1wT2oxmq4kCTeNJQwaZ8JElCxmwf/mgsrtLDpodecJy
hv8y1TqHaJRwt5S3+raNj8PzpE+CA+9ROtVntQJ1sSFoTzTtI+6Tax+tZ6F9gNfAuzmxvsykXPVx
acHp62lAxiFUd37ZNsvHh2lAorAl1UXdPj2AKyK+Lq6yB1o1wH/DQ89ET+lG3vuJ3eo+RBXlv2bK
w8YKhQEHXkq/+BKszMlhghPzkHT4qA+/0pIRXSU9+L9ROQa61eoBrBiwk0j8Jlv88Iw5fcD+hkFG
XFMCNNktVAO+dD3r4nIIDX5zgJX6JAh7XqXrYEftw5sBWZMC4OFQ2ojjA1JxCNZVdgMR9/HANatF
wkSLDrMD/dNEnitTaR2eGYNyF2727eKSX9g78Uc0WtZ9kFZr2dctH7gla9MI+KsyBEMKk/PUS7SH
N3JM+WsvufjvUvRXoflnCWzgFjV6mybnNFP+pqutjPZ+1x8vOFYQrsQWxMPj6bfqy233W1P4PBZv
DZfy0ZaeSiGjsZ2VhQWSpRVH+m3vSTv0IK+R+eQOS4WrNrOiHFja1mzeutf2vz+rRCvqr4KdopnU
TFGzFEWWvjvUxJNytpBun2YXLwFby1z7FIuY1AQO7fbOGtSH9FwmAs07+5eyl/S63pl/MenXuGSE
MrBKcL/vvrjifsbNQX67yo0kYuea9uDNJl2BbUg5PYmxglxqcpx/dPSf3CZ9bKzD+DZGBo8wX4MZ
2AwJDGA+L7xfN6Lhwqrt5bJGOhrxxH98vPWDoeOZSA0kvw9wvUhJTlF2wlAAMwDkIM84GdPU19Fh
yAN0TPtAkeb9cpjsvkCkFXMBzfKiN3Tb968zIB+KN/uV5q+esno72k/BMTnSO0q6rQmBtHe4yCvZ
5sKQPSM7V9KODFIvOT2XUxxj2R11u70Lddj2to4ar0MzaT4gGCBThnFG6sLNX11vrHnCQvL5YLIj
kqMI0IbgjboPRkDlAbnA0TccxO+ziAYz+ylAgFdPedxiEP+qXv7O4nYEtw1z9eBOEie6Xr78DdWk
ywGFEoB+s5JwnIhy2k+58F6MDw3wH1t4v78cskwUOqW6d7q590EORwSbsOIUuL8ZVHurvLl7KEvf
1JJTDCicabYAOrIw3hcP5KyxQZDiBgDfxy+IMHKJ5zuXI+XtIv+VbCpkKHpHlpBi83G7t5e771vx
tBR+oeFohFFN2jdw01sjYUY23sWct6B/MBgBUhlP8yfJLXbJ/WrTvkuRV5iYKCyfCQ7xmbWz9eG4
TXANgSzloFXELdlFqE3blvKojqz+07hi8BxycBB8HPu+f8vYn2/OfcRAAZYtAET+TBj783f2IwIJ
uMzByQRBmgC3o/eHfznEoEmC5sBftS6yWAOXDiOSHlR6G285enxuZdr446BKUHDy8UJyZlh7IrTL
oAbplfjGnE+Jvhb87Qko9plvv6uckztlj2RCnO9xrp0Dgj35yZ9Uz9Q8h7cXHhBvRkyaPeI4gZTO
sZZf7GUODKK+LTIP2Gdp0pv09wljxe8OU8rG/c4AEXPEMGRMQxRTPSD506G5AgIOttIWeWP0KqJ5
etS8Xy17zYmd4wQ8ij+z5IDGnivbDQiIq4+Sju9/Bx/thzQPJW/z+oJ2Jq1oInLSAYqJlXu93NmR
3RBAZkNbo2KQfeS1Eicdp1dTfXGAuG7LYBIOemba8Iy8ljj7d2vV/1rmBXT2/oe0M+lOlWnb9i9y
LfpmStEo9m2iE5ZJFAEVRVH0179H5Rl8+06yksE3eZq9syNCUXU153Wcio/4bwnSFwOSweDA7CVN
T862sIcOJF4G9Db5AXbvGgYE7CAEJU44WL7sFg3NkJ4ZD5pIUBtHmjl4cAQ/+9T910u3opp0EgII
dD/O7bCaDAZ331CppNxh18lZHfSsRtWWbZGlMNd0RmhuAOb0Ia1JNBtVT3e8PPvc6HdgZ4Ng32Yk
+OH5tCbszhSL0aAaaz4oDIOHdijCd5x8OWx76YhKFrKZQ8jfReo5ZPR9ifsMtFWtp4vg7j9tPxla
SC/iwTGmqE6/XyJJO/xmdfTRvor1QN0OKqGa/g55dZcnaa4NBpjk7wBeTYkVQ4hA3/YA7+Vvo8vy
nTAogFRXgUtm8HIXS9qLh2U3Jmc7cQkvPkEPWtcA3qHfTEaW9xTg9wAqL2EoxIxyj+Vu7giKdcBT
kS8t+S5nX9uL3sOnD4SLXDDoIRnaPG1vw7PMgZmSt0wi7l+wLo5iTu8FVh1ShN4A2gW1WXkNQcru
uziu7z61vaOY1okPp/zj8PIE2w237A0P2DfWCo+djSlKZ5jSeku+AlVCYoN9v814LRYAdYdexPqG
kMqrgHv69ykeokwFU6UeopTYTlFBT9tzsezZcGXAPBMfbhUIgqLs0LVcL68Qb+J4iqG8XCWwmHaS
g8VbyoqP0+WgGq/XtFvoIomIamdnN2Vn8KINjFa+UxBL8xjUGcFuIol8qLAeQClvYnPtRu/HNuCx
i0bpG+4ssyVAYjZtPBTlG9MwioBO2npfDtbaLiKRXoI+dKD79XBlZkUffHgbbR69m/kLa/LxeJny
OAbEh7cHJVTrdbC+MiOwvAW9HqlTq+qdUZ9Sldz5CSjel+uhW6QBOCIRLC+YeYnWWQjvBKSpt8xm
/MnxKXpX710qVMgGOW06Er7Yyye9onfCvHlrYW88kF7E3hID4LuvCseLqbtKL9z2IGYRK1SmFkkR
wsizAAfvBzQBTeGeiTfb22TSXrR5VmOF01hW7WnniUuPuyYX5W1BETdlnwGsNIaYQjPtHE4/KOeq
SvejfAiA9Vu2iIO/Rc/5QlewPYcMowOEnc9RBMRInp9cmlb5LQ5S6SZahnOeIL/to+0rXoDXk0os
z2scxAefhUBQL2ijXyHu17NW+GgC3Aw+oN9O+ZxUxBL01hvETjeW2+Xi9+Dp25w2kAJXMxR62NJH
VjW/VFXVrHaq8lCcJqdWWLnes9QIeuywlWWdlqmK56PrOm23hBxPZemKXEdHBHbtG5e737rWm9q8
BWmWvu+Sl1xFukzNJ8uCW81XgJKuq10NUpxhw2c6GXGeEBccTsPfv4LzvQlvW5pqKI6Jww+tOdlx
+EffccqzOq+sloz+FrTi9rOhEhHRtzqm9HekT/CKQwiNOHpj92gGcJiui+0lHxNJ+T6s5KHK1FBj
xsRcL5yEJIA+GBcxIj986R0XgJ7ZwFyvJ5DgsStssVRg95ODp7JV3BbshlIlNW0DxiZ+By6lteNW
Z9tmy/hj5E37KdTVDFV2YlFswL7475fVD4dKu5xzRlTomKgIGxgp1ylrErDWg5ncBFB2mQFyHCmb
p6uGYwBD3b/fckM2Wb+kB9Y/V2F8ARFk2eGAIwtX8VoHOoALIqPTjCxxUPUaXeQc12RA/PEqJFpi
XnfC8AlnwH5xSWIzKnG0xYPCFRALT4QXHg7oXixPqsfk9wv95JF8v1DU47hGU1n/Wso/XXLdvRnu
HnYF7da3/fK8ws4T7AeR7IREVOb3EZlMYkseH4xPlP90kf4AN6g/LlHyEwsWAeAK+8tTO7qXm3lu
uIw7Il0O014yQsWXrY5dTv76wx4Zk/ubqYS/f/tPndeXb28jJHTQvdGtpmP938WSn1DJK0VxmIMQ
RDSOhYbMitQQdO4gbadtJ05iOVssUwGcb0eGUIL9KGf7IpNpwXGnW83s7Wu9Ksc2bd5JFLGVqsFj
doXzqIObxF5T4UhaK/4zoIrFfp4KaAb8TDWRzdUlJMvwjrJSDxK232eAotLnp+PjxEJKixsUMRIR
ACiR37+7ofxwz21dYVMzJe1HUeUa/mdbULTi5lw01ugOrbgR33xGrJmC7aFIpxo7vFJqlrODCGj4
EyrA5is52Hl9XpzgF04O6OYTOJqax/z2QZA3cZ8YxAbmirkinXe/6qVtHBoEf0sadV/c18fRfqkz
eVAO8EQmZkm8ppNSXeJJS2AsVbRDL8E3i0SLxF6LrTGz4gEWRa9F9y5D/O4MyTzjY4SVXKOOU+Nj
w1aKqyPPo1wdxjpTaUThPmH/YQ4vBgU7MYHs3UgEfbYqNrtpa2CiCyYYefoG47ojx3dQNNvUi4+0
5c1VgWwH5tLL7K0zQvlND1RiMIylQ5E0UmlQM+s0ofrLhQ+wX+nfuuo5qhTPnrA3Pl+YCnbQuvO5
u6HN/kkNiJZBMT/0+ZsEu87lmtLZNiVcHhk9J7xNTF7ywn/9wGCXahFodSI0k+RgjhLSrzgiH9M7
wVw3eUFyzrkcjacV8Z8uGnrS+74dsR6ZnSKzyMJ91+EjBk676dejW/SADTg33qoV1iba22mTr/ar
60ZaB/OKI5kidiKEIU/09/2jMLoPLyHccQQDmPEd1m9J/MSkBbDLaqN0G2Z+jvM7gzodQnRqaQhY
6fzOwYIgv50b7Vv/1N9FBR2WGj10sWWONyyZD4spNYP0kwuDIQI7UqC7RXTfwkcbuFdAyeyEiDJc
5uuB5sHKKcQ9dDyreyVST6hKkgrwS+cX7GZq4nPLl86CGUAsU5y7J+Kbg4AIDIKZXo1YkqUAANZl
dY8xPd63qKL2p6HGBCWGQCBDnhnzFYxuiiZovlsdkWSYZANAUId8Eur3k6j6t5W8v9JT3GXennvX
d0fAkV7Y/3b9lIk5aoyXdvai/LEZmt/bq/T9/3kxv5zXxU1/NPVphzSFpj4dBWZyD+2TSvvggT+0
s1a4F6lwNgoFP3ijg8cAyHdc0jLwsN6TXqRP0ASPnhvn7RaDgBqasgq2842eykfTz951KEpBEaqb
awFB8dFFLs8Oc8Qh569dxvrru3zZYfemu0udOjswhcTmojCbnbYvk+NH0c4YpUkW19E9KuMiUF/0
rklbAh13GSWjZzefPplCPfShns+hePg2wbM9zjBpNcLbgMwNqVVIyC9U5uDk4zqQSOKRHTPGuGIt
EnvQ7eVZOl46TRgZPPm/b6Dm9/0TAhnwHigfsrb2NdIANlTUbnMu5nehRVpEW1mRI8qBHP2ugwZi
YxmcOeiRLIYsmRGKoRL3O6BLOwQ2G1j10ehFArPfabigDwqfsTXV6f4yJHDoEGbP5cojsbqA0XXm
5uyP6/+uauXEg+egIJZAK/EZ+f6z/6dP55q2Gj0nUrr6FkPBT/oZFfaISXSm+MU5CDwex5TuCXW8
nOBpBS6zFgzWD+SWSIoSP9kaVBBmbF9IZ4Jd12lrbGBXUYBzzUjNoPZJCtbvV279eOVIXIFuce3W
V43ZYb/X3Kyl5p8IMUqvPjsyDls+FZhQ4h8pm3lvnzJQCjsGhSdLvCHVxnCEu92IEd/hnf9u9V9g
UrpzMhtqD5ZXk6tWnNA5uRKiwWkhseIk8j4C2T+0GtRkv0WIjmZYhiplPoiAjC8FZDw3FbPYtzLA
DBxPg8dWcn+c/nmB5DsZu1NaZFQ4+T5M5J0X6itdrsc2XV9fH2PJ+dUEHm0RDpXoUalP/m+4ad4w
QzUs5pIluirGxyGo3vdD2w51TIuyIGHu+RozNByVGA7JqEaShibItMirzciaUkox5Qj0NB8cKZQR
mSi0hmW1yGA6lJ4MRQuDPBWwhb6SlTpqEawE6OmhGxG1vWao/EYyhqln1cCcg89+dPZMld45Hf1m
SMt94vbskQ1XljEWRnVQH/8lEf+MW/4b1HFnHcPGK8+UYe0XdUqVg7U66ko2NwlG8mELftKI/HmN
Qi4BAfr7WvzM/75+GspP1zYtAslva1HLnPxyu18y1iLeXwLvDu6tBBBRyxXSP2T1qnvdvdT681fI
QWfR6J2mL+EOk+FIOniR5KJ0KLhJhyxTzAfrJpI0F97/E4kTyXUZqJ3fr1tVvquSHO3fC/+iSrLv
13NpFlw4qSCzjoxZ9o0xBXy4UhKyiaLsCuAX0yJ8QKjrZpBFZ5RaJ7DBKD5GGyZjOpRMwz6i2wBe
hY+THakkHSl2PHA8gn+C8UaL4a9WQIxFrXD0IjEwsiQkqxJLWbVyeOsonYmXd0CboxuOMRO08xK7
ykHsQ68W0zlRsnxBVRFLdBP07z9eRut7zujoZB3YrqMaA5Ty5V3cmfq1ODbHbA5KFTJHiOuTdBw8
8wrKzaSFswzBy5m4sIWUHgehKBBj8TFuT9n9+CIvtGzZXV6OHkrn6XjRpq4Iilmwgzz4JjtvGg9i
Rjp+f4TGD5cNcclRyZpMjKedLwu95OHtT3aym/usLPrYhNKKFd46+6NoWrydhxgcZodpv+jFmR69
JeapvNgDEl46gZ44RU+OJc/ozRGAp2LNNYNip3SJUtZjoMns/FFL0WTg8uVdIQ0xXHmrbRdt438z
jrtqNmqmWDsCG0hruKo9vc5k8xx4gR0FlPXmY/aDxV/x1A/DYs5/PvZLolNcbOPcmHws8G1pKtT4
FgbzVCS8N0vMZnjRRYiz3zkM3uuTF1GYHmjhILba+eoTZL3Z/40w/QHMw0XZJueuC2/12+lbaYfz
Vb0+d+wbz1ANh8cP3b8NzTdcPb0R8Go7rm/eWqKS6O36klr2YMTsjyX0Q2lIXoXL6sEB2tG/glRv
Z8VWWxVXYawkmV4DNoOKlIaPJvYjpKYgkWq6RNK8Fni9pKBjTSkbm4T4H3kPRyOaRK8kZfiKdYdp
TFCDox+OFK5wj/6l5aFWeG+QE4jmIUbqoftojUdVYAyRfRD7lHevRx1mcAzm6EcVLz6Np9vd6trf
UquU5GV6pw6tsxlAAg/36N9foP9p4b8tyP/39T+rI/+EQM1zlzbn42NHCFRTOtV6WREjPoHDTjlM
vvp7YgZhsiOsUDqhvH2VvcSVQnhBI/ESncUTN6yOs8TyYnLzEBZdwpQ6YVAdYPatscahfYq+Frdd
eVr6E1l+1sHBJDU5X4Lzoh6Xs5ij6RNHDqgeubGs+caBUrEvmmPZzyg72Yic8dGhJD3mhEc/2/2w
AsYuXjFW2Jfhh+UGv98aTb4T3+6MawFEtlkhVGX++6raN+t23B/rHXhKZvW91/NiNXzrROrgxcXQ
Hnu2qfir1Kp+zxVgUfIumLrFwUTD+r+fqT0sHoZy2M1vPpbDHKDlXEODnK+RKvluTnLy19bw2ab/
+jX/+civC+B4e5ruc1fu5pZEHWzTSZ2JR4vRjX1Iq6AAEkUyxZzvCO8HGrjtwkcR8futVvWf9nHJ
59VMC2Nf3fyyPzWJXd+0knuNhQERmNfwwlEBkYNLOlZpfcosxxnH0YWdq/RQOjoRVDwp+EOcpiwy
ZWjvmKuvGWBElRJTl0DvUfEnNMCPXeYLKTpfw9v7sWeM+SEKoubUiNCLD89idsHuy3PqIVAmd/DM
hWyWQAZwfXUXWrNNmdHpw6arg3AMlrtXJB6anEe4wyUoPXAqYwGztN5xfrWGL7CPOdL3tDsbM1ye
O4cRBaLBvH2mAUHmPWJmaP1kT4P7Tl0ixqRB2vbIIzIf8/af6cyimqU2wODs/QNyvQuP+APt0vhP
mb3242LTyB5gSCs4Ksu//+fVv6tX+2Y+9vKmI8nECnnxEAx69gE/DJ9+EkMKo4TVkUZy+FcRotFq
8Za4xsi6HhNYVBt8rydNuApcl+EsdVQOFE3cqHoNOUMcbzMbakEHs60WsvrO5kaX9+J7RY/sg4Iv
O+X7Ez8maXR48A+h9gJWv3Nvd1HE57Ap5w8/nn7gNRl88FOP8M6uYgYBnT1pAYcD8R9Jlfq5zL69
C7pCHGtCK3asL+FEelcfWZ0Wu3n3DhvjQqkm6ZPUXlGXQt8QN38VpnwXylu+hX39pOi3SFt7kAu8
yYzqBHt+JBMvfioHLcB8I5wGaWVFh5y9T5blEMDdGdk8jwuG/HPSSgy8+IcIMmhpjVh6DZAAKvSk
KFFn5CXDJfNrnBNLGmv4M5Gd0VToKm8tjsQ0ZBBhShuK3m08YIqbqbnpB/WkeBrH9H9pLg3mcspR
IzcdoPWm7Q6yiZYDIgmRTKQsNmdSBQMIrwuZbVkGqEf+uKu69VPMo/5zV7+E2dVdTVtGxjrrhoYI
ux/jj/6Kloss7QAV6exm8pClgAl+IvUme7+YTzIxCbUYfTTjuHXAlD4H0Y23thYfeD5AAsYvugpr
lqtcVZvZiiSO5TQLIxrrcqiD29fp9YIXSRufTOToiMTqYoSHBm+HYhhXj2CMB2KEbt1DBn4n4peX
hCHjhAkpZ2l1QHK9bc7vnNW2wEagPeih4uM8mzRis3FJpAcSpC4bj/wnJ1zIfAlsvU5I/C7ecUBD
d1tEPH1Cgk30yJk2abC4O6o8XmS0bd6J+Y2Hj6LXC6s3p4P6hRotXGqJjZC0BwnkurHgQBzRd+rS
HhERg48hRlhgonr6RK4e+WV3LLj3QDqIZD7iM2+KjMjlHKV7KIvpKqwgZ7g8xWwvWN1Pp9Inbdwl
zOGlna2Ai31M2wdqfsRX3GRyFyQhN2oJGMXKYsIdNVD3tSv9rWXfFnoFegDEDu0ps+nyPTzwykpG
mQTxsihJg5IAv6KB5KdDYJLbyxSfKm/hj7ftBXmV749d2cxpAQWxAvBTcv6VyJfJboxe+Z3Sd5vt
iAvoCzqpU5qygr4zn7ePwLjipXQIp1vcoClii/vbHaBp5+79cS6BgP4hBjCZ2dUN0zJd42u4rrq7
0qyzczp/TnedOqZIFAGHZJsLn8MWNSmuH6UWLQ7R8hDFpKiUOSmWwG8iPIwxTES6HD3bjOLO9+Gh
8QzK46iJEcciRXp6V/qKdb+hbm51JmDNEKzOj9GNNSx7dIUgUaT/zbmTRr05csPT5oDmmdtAsZmJ
r/7WGmgTfZSLrd3y3KVEnu4oYaJ+CLCdltfD9jNvBTmEEHhMFnBBtDzlhlKWbGzqCnSX/TRNxTFk
DhBteQrrj0E+uUIRakPOA4bj0pkjN0C4iyhmN3jM0Pr0WSZ0F1kB0o/lSNOz7lxGFcXiHOVtBmgl
88clm8tA5rd44YomLnr2/EaOiDAmi658u3d3Ur1Yo6orC+x65MIt5EsHjz7IYGJFfCgno5Hc9fBQ
ZWTLN6ANeD3UJsuXHh4t5JSP7hzSBvKgjqzeYpPErx3Wbw9G4BMK+snAHZ1fHFGF8DOnylgf3t7x
4KHZQ/mYSnHn5Jdde3bJWVoSdof8VkD9+qPOQCPpj1X0JbqxnSarmuclnStInw0Kim+lOJJQ0zzj
3UrGbzf0gAb9G4a8ye8DC+rhbkZNjKMnJBTfzcz3vUZFVaNF1cARBEHJiCZ99LhokMijxZJPj/pd
xpNLRmB8gRYw2bfB9S58cxaX1WloMffWNZHQQ/+dg0fmVAYDJGRpWVaxaAlD8/XRM7GVWTCjKUag
zoZZU3CqaSPmjPjzD2NUsPM9Xf/aNVMYwccroVYIM7hpF32Dn9LpYviV7U3Mg7fJWOOlmJxedj5O
yvS/c++EUBtHk9sZKyQcTZi5mOf9Mwwdqy8VrXqUwVmdndvPZZP7LRIgNZAwkBZj20filLmjioOv
zMAMs7cJy6U3pIW3xTOYs/YGt0EvZ6VIBTmyb5OJVhohTbxh4MhzIVX2zHcbkuKFr3vldiFQODEf
cKAV7o5r9I4kc4hTgpwhQsiwoBSL0X0I7K5bDLMpI5gKdcDB5cWe3UyhjppR8eZEr1XIjJ1gnaM+
jJTVPTbGZeBUQnNZXnsRO8O13CZtH3wpm2VNZfUU/R5Bf3bTv0Yu/25U8gz+J5Yrs/Sq3O5lOu8T
OZOmshnfWfcl22i/HyKR4jzqvNH830zeKx4RgEFE2j6itvZe5NGiFrxG/u8X9WOC/+9FfQkwD3vz
WYIDT+eACqRb7Wwmd7MNwVIHK1Cm0OUE+727bf/+ubr147aNBlixTJUsyvjywc69bqlGdkjnxFd4
Z8nwdeX0ZY3vDo6dingeztyXO05lkMekYhPpK3es5pxTh1IM9yHreRrBAbcSpWJbzmmaMJe62/+V
w/eUByvKuYRL/Bv64wHBsgbzufEey6z/BjahJcA3eZ3VeQusgQjv6clP4EiluREiyCDQVqDXIhei
8wgBUXYQsLP0Fg3r5IMNPherIna9BazCcVc2WKoe65l3JvVVtN4dnpk5vAuds3KBMMizyDTYNqUD
kt09zxkbKqNJiokqsnEBkbdPc94iGsVylluymsGLZZ7cDN8kmuocMZ7E8HkasxPFBjQ4UGKU1dUX
KulMmTOwZXv7nlTQGoHaRSdKJEULeDZreoZ4I7RpF5E5kKGrSgpQw1mV4thZQ9hrB/b8GVk9nDcY
xj73jHcmYb0b4sxitB/IZgODDP65d4GwdJw82eDVGB4kb2fO0MOdt6pdkn3KHihxrCwo3qETI+qr
wHEtKm9r+7tOlyYRb/r7YZ74kfb6hNCE0pHDA9lfPqBVTB0BR8HeZ5TcwkDg0NPHhJnsxD4V3fYE
5Wk+QLcNB0qB2EU4mQDpQgBkw1RtxDWQGj7qMak/N0Iz1lEx7MGhTnWw5pUYVx60MFhqAdHKFtHY
1vyMVUwiHgIygAwo6bZ3r9VJAuzYqO3wv2d/rPsfzxnDQqelm5b1LYtWK+N6vh7TdI6hR7vvrGva
wES88TCB4tU/KbT8EV17sxRO74vsn6OYfXTYVu27uFnCNgYP23MQwP9RSvmpH0EbgtqaIcEMivPl
ACwcxzzvylYL3PQRafCGHgvDNbRba+x1/rgJP2UbJl+ejh7xHAMK/90JnfPdsS+M5872HUTh5aTe
d9zX/CYy8IuVT0nhPAbVioqLFVmjO2vvnu1DZ8/oo89I1i1g32Ziuu6e+orZPhEoDP4MCGQa+W2z
/ucSv1SWnhThi9LmEt2pA34RV+VHsD+Ia+d4E6eechJ9aqAbhuO0tH1tw3P2Wo5QWeXGkga2RrM6
ffn9rhk/3TULCxaKTtw5Xf1y11q7RHLSuSQdWraOq23YgLycQp8QDAeku7ElJreXen5oN+jdG2/f
1ccqcNA4ARL7+hSDhyYvsuw4DCkw0TQB7wo6uhDVHPPBzePYOd2YyPbu498v/PPCvt7Lfy/8y72s
k6dtZxe3NfMfIh89Q3t68SY1WQFlGOmKHB/jvwBDNCd/eICWQdUakR0Mr8+M95/TNtUr49nCO2bW
9dnO+/S2JclKdryJXPv0gxR2yy4wTVuevmjkkd6DVX/1fXyoBQNqQfvD9C6Lfn+1YlKsQ8u/7g9l
gYntMkUnQ6socgNj5NIj6wXR8uEbYRD0XvDyEkfOomm8brfFFD18lAcoYx7A0zgxiEDm7XWFmvg6
GEyFaPt/ZESMmf/01U2azq7h6vSKvrzKWWZbj31Vs1AIMI4dGKo+8wwDmn6fvPfu4gpw0/ycoXld
kLB7C+KLvokQ4C5egZf6q2EooQtG8HYeMBXH5guPzhZs1TGGxsHFH5GkEtXJfhcBHlEaUbBHPm0O
MDs/z4sVBKE37vY2hSeGa8+mPqIHf6dGcujZwTs5MuRffNnoS3GsNhAWs1BacGbYnzw6uwDRMz0F
kII5bL9pTT3ir27aDwpMx4D3xP3RdVnQ/KJ9REyoPO5G2ZoN9yH6OA9++gQhtuWBZF5yguzQF0mj
D1wUMxw4/9gCf3CpoPerOQbOZ7Ija34pY6lX8142qZqCBtx3oJvG5/Wx478mFrPu1s2/O2KniyML
d9hFmSkZM5QqwMUToQv8wxCv74EaJ20mGpgWfXXU3gP36dcEBFPsLq6bfSTu3fJNm/zljKb+IPzB
848bp9N1wYbPlfvUP2/WrW7q67NlW7NKhuy7DuBaEzT+sxVXs5zWC4HGpX0aPYIHHYT54zJ4TEjH
T30XMxs1dDBPTP1D9/IGVcwe1UJDOilKhhkwKrah9zMeVz8QTKXbBDNY6YKMopNCRQ1NIIf5+GzC
/ENnqBk8vUnlRlsD8kWjR82GA3zlALB814LTtCYlIiJjeAaBVz4toicz857DXLYl6gWjyxwxT8fb
Q0ej1KwIdVXRUR4zYnt8O/etu2BwB+Wd1sk2+5ccGRgV0Fe0poZvF9PyPWGqg+JUuAfIT2VDFgou
4XHRRKfFeYTz6LimEkJ+aAUtOvybW+CEoBOdNsb1cQ2ZOvPtRZoxTmGcxom+ddwIrd1+Ug4P+PzG
+80t2pUCZ/N33RJVvBsf/lqC3zZIwEcuYEr6TQ692W9wysR+XvaKZcyM1TFMo3zy+67/7QD976//
TLj/WSXq9XAqjQO//rLNiN1KFJjh75/wvRPz5SO+NGqv14etpA4fgWaB0V+6/psNhqJTYrjfP+nb
hvr5QchfLFSoBlKk/674dK8jgslUY3YlrbcoBOuMnaRi+/unyN/yn2Pyy6d8OSYPVnXdHRLNmGUT
s33rljOqHfHvH/HXF5F//89DOWD1ZrSQhM+y9aFNJ9czV/bWHpl/ZJV/fBP1y96amVlzzlsKSyuG
qjBEwg6A5//rm6hfnn2u7pPbIeeRFJJaQhZUgPZFSvjHk/8eFv/3oXz+/T93TFdvZvIo+Jzj6Dg7
yW2Yk+5JMS0BRfUnFY1X7+si0F1kegZGdw6iMciI/31Cp+x+s/e2a4Hd8BPK50+x0i+dx06Y79Vj
6sAS2Qu7me53a4vIwo3MHaesgfj13iULzpRAcYLrB+4nkCXAJL8eUeyMTlRDqa1HZ5s5Re0UGo3I
sewAYpoJHesmJ3heotuHi/7psQFkcQDMAfJhh21EFxjgmY0NCSl175t/vQxz9k9rXDIp3VAoyaVJ
jT5Vb50UrcJ7SVFy+iRnQA5maijdNFSNlB7zDocZ2JnsGB1oFGpbO53kx+ERpUzWdncjft2OsFXf
tY9zxxyeioWaxQ7FP4zj70FrW42RSGZ0ddCODp7oks6BQlKuhS1m1I8BccLqiFe0+ZFOW5QWS8Ta
gxvtHBfrmt0IA/lT0bvObs6bjVlXFt3o017pEfoUZZ/gVZdg3pn1HmhP/94SVj1Iurv+mbJaE10u
PldMY4a+H/U2PtPf1/4JPhdMuHStMBS1OWkD4sMKN2WAkXMzpA2vunPIZHBaMuYjvLvaSWkTwohZ
GHfv1BInVlH3vtWW5Hf502/O0UP3yncDDgfyS0SyV3kMAQtYtNaNPFGFiZRcC+p0rKyZqFL5kdmx
c3UivtDeB5FhzG5MrJTgCXyD0vaBoqONOpnGTDPfzTLGmTQ/W0OLATQDhagKrx3NRDKxPmo9JXmx
L/GONgJD6JiLXboqpcg54/ggKcwwr8UOErnFKDRXXyGXZ9AQtKiXrCt7/tiC/gBWYb/ZB2mmtk6o
X+eg7jjx4yy2Fns2gFRkG85L0MdWIdfho5qrMEyGDkZbQ0f3H/nVM09xlfgUwm/60GKrVXybyoU2
1QxaRy5sGAO1p+01TqgjWiv8GxyiJ0NXGFb1K05RiNxJ0ILZMZUwHiVSGFkkM1NmVYsaDo73d/5s
QvOa16kx38pDcIEIr0THrJvMM4S7SDCdARJGVVvsP5x5jXr3cQpyIBj4piBvP43ca1ChqY6TBZPS
O/onSt8S5SM8Mw08l5MCeq+eA3QwGPOnb7DC0dNxp0VXt4XiMkzlnTPUAsbG6ekOLejmFMBj1ZOg
MMUDbwwtBGDiFANMbjrKBZyoJDS1mKt2As0M63mFOWrjXeBwnOihExCWgn/fwF57kVZyj5O3u4Ug
axJ/n4vT24maWB+6C39ezIHB7i4h47hjE2ehwKEODeBfH+9U78l7dfZvtij3oYqA4HVfdDSKQo8A
ZoS9YowULgbhE6/1ul5qTFkvz3AtnUin4HZ+5bkms2bfN6GSInsn86RugDyOMbEMgqJLGakFrNk3
X42NZeHK4h+HV6q0zPe9yPGGtKPOIKcmZ6+mFkXN0xV3CE2d00eC/HXSOLgSJEjl21d0rz1nQ1W7
wG1g957zPr4dgY2m4l74+tO/jNOxc/XJWnRptUuwp6xxS2EEoxIJjj7Qxhkgm5fQW2jZENBFzUQZ
AsNWre59ZtLXv5DjtOa3XChZ5Eyb1ui0EznBxeC6xZ5gyfBldQiSYdNPeTBZ6JAerSul7bwamnfW
/Gd8xritS4X93jv2iXmo20+ujCY/vHpT9tXJWY5C3tboD2gEBimnycx02Ye9+/K4kxP/jRuqUKC6
tiNtkJ00MO9zHW7Wydf4rJCta+ddt+r6f0CV9enpPTKfKNOponvZSZMQXpJ5DNxnu6bNpYuLFSjP
8P7otpR+6ZvQm8vKP9idxxHXn4bRiv0kp2FVrtP4orBu/dQVCkLINevCdTyossr6vA/0e+jeQvvl
EVS4J/XumDFQZvxoWdH14zLOEdiygdddPQuN5Z15zK1VtVuHQGFm5RJirfKKrM/dHhcMkxqUUajc
PXw8j+bNuHit4NuGSbk8QXN4BKYa2dhzkAZeQomLdSKNxDXtXwfpIbwp7bwMbHpf/V0Z7FbuwmWP
zIKL2zZZIfSRlI65ALRiXyfH/ZQPRQlsvQdnEpGpkwxvpANVP734D6dtNcgBqr6mi2smtHzublnO
+5tfLtOh+nqZ3Lewe2CHQb+Azj81a/9KAW6pzFrLVhEgPaTEm7fZNI6U7vLQccLsKjh4WhwpfevN
RRhFOXV4wpulbVO7pp9SGEHRAlkm9kem/BOsbHdhhYSV2d1WcGTy9hKYj4558U68wZduefVx3Njw
rl8eIV+EhVSMiAufInf8VONXisronimrdgGklGFyEc6g1oRbcHpd2uZ7xiYV80arRz9hqHGIXRE4
Iv9IbTy8UTk+s4ZpNpelr/bzMc8GPdeTai/dZDzZHo53xvht+oRGgUZ4mkcnXWBKFylNF4XNcaJQ
qWsNmZ1/lSCKSDeCenhlykC6VTzfraL97JmMC+nxZUKmqG11HImK+MZ+ygRPXJwXyhad0HMnGWng
PiyqfPRDFgmNQYBAJxB9wrwEBoY2Nm1ctwmRCJlNVC5tmEccI0+fM582eCaufUqke4gdsFxoWyEL
hTRUDw4vaEXNzh7PIzxfX0sfqtx56RAzTQ9Tl6Xdk+2NU/zYRS7WAeElmzjUsumIndr18HIPS803
ptWAh11FCIl425hbOU0u0IPZrUTFUMK9f4IxPr6/XaZnBnxaokDksTiWQdYSZiqMN32Zt+s3I7IG
KW328Q5QdOJbLd/Clg9bUGd+ig3YfjQPcS3h1g0NajKxgrJY4vSVXjo1XtUFD4EVUCohjLj9zJEE
/gz59ese3hWnw1EwuM2eDV5HQQjJ3DVrl+x239nNibzYLZJDWK1u44Q5m9dr7RevJ8eXYoNHZB39
G2aQMM/wxjOCZ04cyH2sg6oMjdK/Nb65bgr/uYvBE1VYpZ3D45p3sHjbd/Lo8QKAqCY4G9o0lZnK
m9pGYPt67dsff8T8n6WF/6RIMjp2TdkxYhJSdb4kFpbZ6GbSqqzZ/lV1PY5sXfUK7AqmrJ6KusH2
DEO2l6jRzu3kNPoY1iMrqPrnp+c+R+UWXcmV/iGuxEaYM2rhRK1Qz/3HmP9P+FBg25UGF0xsIJto
cVWNywMmOznwFsKds1+0emiwFK3d2r+1bu19ynaAumEXtzjVpvT9a8kKq98OIPPmZyhmTWRCs4sS
Qu8POw/qKYOqhRU15UT/RBs9kTa7gb3EN5ADIlZf5bllMr7tMdMJLPU0kzUNXqZSIla4vOoZglMx
k/igxTh/MhQR8tVRN6TvatIHNoTaIGqur/nHvvbMXso2Qc9epWsbn6/46TV2256V66Mh+MBC6ThU
MB9DtemeMezCz+Q+LwGxHOnn+nYS7YR6C40Fv6qGU04gq3sZUWhPe4rW/1F2Xs2JI20b/kVUKYdT
BZTIGU4ogzESIEBCIODXv1d7D74ZxmXqG693dicgqbvV/YQ77MbG09/hnKR1Lwji6t5jfL46nIfW
5xKxREoddHlXd4tI1t0eeoXtSyDokcS5BtbB02ltIB98JyVYXWosMAnU6aJjz1kIIVxklAygthN7
JfGabWyOgR3Bwpn+UE/Dccceb08DeO0pETr8X0ef5vtA2vk3vb0b8leeo9MhPl6QrnLyRyDn7e3d
VTaNzDGv7u3ZMfSmtJ/qBRU+2bMbzT06HrDOpincPwnJpnY2RRVwubndYM/zqI7SNrtXIq6Byh4I
YfvevDwh2eq5i65SlnBQi0blYFeEUj65wOf4DoBwD1YQP3HReitoUtn9A+Q1TDWC04awjuB8STA9
x7qX82+joDVIVzB3LucWusjtpT7Maj9zywOApLPdzOoww8tj+tiAT0LuKiTgMm/N46PFEX3F4HdU
fWaoT6Pwhc1Be/9RdKrUK4n7IMkQ014t94ilysXf7cbmPbl2siw8436G+geSi8HG11AOnaeEbEFZ
N0kX7/qEYElhijbU6pWxPjXdPUFPfDdnWhc5kD0EUhSy6RfH/KnHNWYLW84IohQUcbBowrleBTNy
OBM7HbWmUPcmxji5XYVS83ifGD2orwe2HBAnFMaHUpdVlldCKUHGRUa9ORnx71TpnqDDqoOCJGQo
DTV6vbmvfsiEOf5lgbke9UNschbnhp+1tjdfDrgF3V9ivriF2IGe6GfaNe7e1icmTgFm1Iinidcq
IOgGUFAKbRYC3xu9WVRQv4zUO2O2tLhNz4pzHuJ8hJoS3NpmffHKj2x0W1wJ6qZSSwZHPawBj7lP
/N4/cEd3srV+bp6XCFZcPHSs9mW/GD1Ajdx9aZ1+5Tc/M1ymjsSBENnmVTp7FQF/1BjY04oq4tIt
L0mJNhjikwJyVNKs8Z6IkAxZ6bfQMny7cLeaq949IgoDoahnbz9C4CW2x6SAe0BcwCLaS4Sgl0RD
TdR+9Nbz0NY++bhnZwvcFuPMxnjZrSxPRcAiMqo4LVztKubK/sob7uWMOJVvcQR3VKPFa4Be5CHK
/BtHZFfupa1t7qmfBucofwqUwt1RQZZ0Kzbgpo43Lwc9ubwlAhJ8WDvHk1ttlB2k3zPpT4gwCUFK
0W3cgyMGQbJvFU3D9Oo9imqNFqeINH3S36Mz3TMuDlzWkOR5j1MOwcCDVoIBNoASLNlc7p2oq6rT
mnbvkHM2RXS04d4n1cBiXIkEkJzxd0gbdY5j9ele6xnOkLzl/K1tx/bui2uYs0OTJGCcmU85yW99
3WheQ/yG7RHdbl5Y1bFRYmQ9mh8YDHl5w38Or09PmsLbpOqxX3FdBQ3/OcQDDsHiDArlbPtVJ1f8
W1vLmik4nEmjbMKUwjWLYvne2WHhxl4mgpd8lVbeVY2umLEmyItfPEMN+YNoCLazZ5P1JE2Na4nM
Twv7RErRQ9KJJ66kltCNdxpMNT14NWowLkB6S4dchfhOoiOIJAJ5HNaZpn/8uh+c/OpaPQb/UXlq
UMPhF+xgIzGQP0x2sCT1NocZ3cCL5O1x6YqIdZiw5QXbOmLwLEoxNSba/TjBxetrO9Tbl2vTvfSr
+Il0d+Wy1IzkDPSbSdq39iNtKMkeGTB7PP36GM2exYk7A28AK/8S3iSXN6EOagt9IBK7HTM3ugOp
wzBO+jDDjLrOCmlTlSw2vOgrXtPlBRsSkAZejYjvAArfY3YZ8SpkvKSGk9Jq+LyUkbQVNmMm7+0S
SY06Yke593fDW8TBhP/f0kvX8sqm7LNCWFLunAKqKoR6+LWCu6I9cGkW5HFYTuq0Waa2b434s+3d
MUAHkXhRWxdNQmQUEdPvmLRlQIU0xfbBjO5J0Z7O4e4KpCPSMCR4k12wrYMGUvu87iRxIPWRpQjJ
EPQPThoNeFZ8ubFGD22pZZCOjHj3APPTrOg847vhkOHKLJ+nW1BRGhjr/Se1BtbFWiI9RwdA6E7M
95HJZ9tsyMIkmc0QR1TM7mi2wnwt4ExaKHmX9BtRw69d8itybB2zyktLJbcfGp81r/962Wgir5SP
d2iQwntmVsronlxm7Hmpp6JsRObMQTarr4E9KBY13RsQblAexk+6mUQs4dFg1cU4a+xVT1oVTWAh
+RzvePQoViRReOQ2D/gOQt0EV4zROWJWNSLRx/F2BecRwGvfALKYuhxVNq19qgm8LnfHbtFF1L18
+NzIn7sx79B+SkC+/0CLdsZHqevvit8UxeJBGViD86boHsa/h57yT6GngiqNrQu7CAhRL4VZaJy5
pD9UfQQ8CWfISzP9vNdYHjd4yEmJnAY4oy9jcAMm7atWRGylfJ2XjmrjblFMynk6pLD11IWkGOnK
VPU4nZ8R572cUErAUY/a2QMGwzYkzWntAN9cXVoNJqUA1BqAlXczHyoaZd3+rUdrdYx632PCO4OR
Qqz3NQ8jbkDs4c6zWiaeg2GD+ubi6IH+Y13XbP8rhEvPH5p3WRyj+9R+IoHrLFfXJMccPTw9nK23
S3QYt540UNdXWqDX0XKNgNFhs4uZeUhn29Qfk5NxtMS0vwiu2Y4meEVImCMo7WtY9gG44ssn4yFY
TOVxMVdWHCv45BrzO7oN6UdOWxWkd/eI+RsVxXBJnhFIFx/eUEJrD6sz3N8OkOx2MZrJi+d4R3o3
YzxRKWxy3Ki+gIMX4KrSOB3oYxrHrGW2162jUG223MvokqAiQed5haR886pwMVZVSSOxgT71W0CP
oolu+ktOYmLRBVNQgYYkqS9AtnxHSiIf98qIlaugoQpoMUagMbWiwr9OOBetxd0iTxQmXg8UJBHu
PcyWDPGhu+e1PXjSV3XlBFVop645YhohTDug/2OT6BIMFHodWMVw6mWdVHZQ5c32XvFhkbo3XFxB
Sgr8EGmGlLi3izow1zvKSugc7txybc5qtX3QQn0mSS5VB1tyDPQyyaqL8LLiJlfVNiB/Qpvb3n4U
yPjkKJo+u/vpdnLFJTyhf6PEmgVoLv20CbxUNz96pw+6vDc08agVyV0FnBmu08A1C7cELY4DAyF7
o0fAATutBIGH/JceY0zaaMpoQAByXtRCS1H5LMbKYVDU6L6doh0FzyHxC4VGBfAcwX8d3PCBQX2m
tyJSMkYn+BbMpic9PBZFtVFJnafmzdOtDgEfOmHlM1yiqelQ1ShQwCg9YPqs0Mv8Ifyaee8uK1G0
K6FKhfgXBzacEVTzTVzF9ZmxHdSjPe5AsQrUmcQn1ojyFvIzRKuBZXPcQIazdxEk1HQ5lFrkeTJA
2BvY06InpX6J0nfELUERsimV1pTYS8JAfOUhizSNtbmQqdISAPWP0+IxXOINu07rcC8zex4aKOgA
q0qzzL0rrXKqY5v7Ncgkb1e652IACuwS2bBQLAw+L5Zjo9J9M33p4l0UIGGeWXlyZVF0f4NS+BdE
89L9emn17y+VLqU53a9J7iwWXYChvd5cmAm+yex/bBgCVEGiVoLarL6gIQ5Zdje140Mb4ZGTQKkA
rRlabzjw764hfv+PTp5unrfqU+UaV5/X5uA1+vrHO1TJj/3VP57j5ZA47o738qnfucZETdkgkTu+
CqxVGj9W7w6k120H2zTJMoQugyVD6xft/T8ep6x30nNvnkRPugR6X4qCBeev7GJ1j1S0HO+H8vyA
P+cWA6GmPf/98v+0KV+u/jJhd0tWL+rzzIQhO057CoWNEobS7xf5qcH/1zO+TNn1ZiL8dSu0UQMV
XyVGXkmj+SEj4oBQ1WaXSEgVvVklP6AiDMk2dDwXgbhY3yC8P4ZVqkDZSfaFS67TZkr+++bzFTEy
fx0XYuT+uMDLcaHnp4dsZhWvlABjmfjHOfQJoZzAQIJoBBUZDCyyKh8gxmAC1c7n5PdRtf4VJhG2
e+A5VQvsmMnt/L10jlmhLPVGCT6MXum5Vfu0X9Hu2AljA+o9wa1ZEBlQ8rDQnNV8gxIGFpfX0HKF
RfFZCHWWHxKAtqxp9/QeIdn4ObdH25XcxXF6jSoIoQkt0761KNiZqUVsB6cPjfbw0IiX/VOHKnj7
TLcGLRm2StpYM5owftHHzQQ15SdQcION+BaWR+cW7aEEHKJlXLfR/EMaFwqM3G/gpnL1Ud3q1O1d
F0XYOEcqeoYLCBpxeHM56UbGxvyB4g16F/2bJ2Oafe5Sl1nSw0ceDdOBUwCfC22si5uF9+gUb/GI
p0Dhcrh4nAYIZUjuMsjDU5+OeFjhnUXx4jIu+tliG1vzXbOcnlfZeD++toWQRDGRm8vYCnac+3QR
Q8J8vG0xq+znCTIio0aLinYxrWO6tlEWksVFd6SEnl4WZwEu1Z6CAvKFVKZXYIl84eJ6F8UV/0mY
SEchKQCfkhs1BaXknmTtRsccmIMaz3pcHnGyvq/wR4oz2ASXkHO0AzceC0BaxXoiT23XbN/7Clwy
wKxtWpVB0cI7pXNHX7j2EV9JHmN0rwcoiPVoVUbPQItoNAK9/xZDwtH70FwiQfr0jPiB7m2wTY5d
QXy+zHKAgswZthmDx+Tcq5/OsXsR5izUrMI81JN8sUe7+RQAbRvCgmurnSy6Nqsk7QryKrtW0Jjt
5jdR/eHWsNdeRubgOK0JmJIVrgP0KZfRM6nCI4mp1LSS6S0kfrjx09Kr22Z4GOUYSy8jvQMWK8Ye
A/z7pX0egjwZmyHGbXhoYVfOQtsvIAX2yNCaNDIwUcc5IpYBkQfkvJ19x8RNhAIZK2sb3jAZA3/s
sds0lx6GTGqyDDTIf9hPBcW4gPatJ/ixy6GAb1P4F6WV6BwW62coYU5DeotHu4AGp5MKT4S6CVff
pecCfBQuDu97hCIOX89AicCbEdf1G/hoV1PswbGSuwQprm3QU2PhrG1jjUGPN0FnKtD9PQa/KUwA
pJ+nCKn1zlNeJWT7CGf8K8ikodrD5QwM8hIjHHp3GNDzsnZxevexzwxO3rOtj8/9Q3zq1skFX+gT
7uyWSOIDmjyH4IHBcxGdUL/VWlrzAH0M/VCvAJp55KMQIY5PTezN0FQT2mpYHwjtxwof6BJltXN7
R5Si+ggBJGR9guCF/bP7iB7JcrAL6iTv3gZYufiPcI826i7eeujpAxAq8YZ4RI3YQMR4D1kRbKjS
RMgXyTOpZYXqh4kvtwwaE2W0GAfqxAr380tkzC5dILYIQJ4+86VDg9VeXOeP+X6cdkXWP9iOGxPa
hR+P2b51pxzYNRfb1oPyhH+cWGv5ax8VbEUUDtF4pckfmV+7RAMaBVWLVBrzdChrH9UX0mu4FpV9
spBDX0swNfeqZrlWe/shngpg9u7tQzxm2zYjyy9hPFldO8hprElhNafB59Nn5NeH0FgROWkbXTmQ
XXoCyeclviCg+IArfIQ9fOsAF0Z7G405UKgBht9TpImi26SOsGrBCq9oZb1GALaw9AW/uMAlb98r
B3uKSOC4+wbd4/YjtJo51txCdKxIlDatSqN9aMGyI67KUtTsDoMsylv7KB8BL4qoXJGHZ910bI7M
VrZSh4pw5zkl+pCboIXQvLdzLnBFZ0EBMOFcUvc51DppGxPylh7JYnZJXQ4zlZbQs83U0QwxZaec
wbuEEE3/sJc1hWRdGheAsDVYxSU2RRfnk6q0R52kafks0DBbKR07oh6CAefBTdsn/4pw/oEtUEPi
hxo9uP9HcG+mbLPHFqZKa5o6y/ZkSW5rgJT1gQ4HRfJ8E6Ea4lz++9zWdMlE9FPVVAy9v4FbfwQG
t+qCyFppLEeYOwUVTNlu2kKMEsJ58VVGCrhorMVtb9s1oyK8unUMR2NSASeqo4p1sHWpSj0o0LBF
02KmG0m1GIUiM0hxPJVAPvnoOOjIQx+QsUaaCtIyLZkeA1d+nD8oOrG6h2m7pM8bWmCTMXJJTs9V
Y/Q26P83tsOQE0ioZWuKaRjfOkR/POm5qrb3x/m4HFHPYrtiC4O8rK4KjksM4BVRVhVsziWN1d8j
k29g+ssY/3Xll/D5ZKZK3qi4shZAAWQDBMSArOY2TJtygM4SL9UJh3uy0G7GYrTnp/DNHfwwyyiN
GiBiLR1eymsyvzxdrvUj5w6gEUPk5C44xghK2Lq3AXzYc8g7i/RJNYGBIvbbgEzd//0m/k1UNJDh
EhYYBnOAZtff4dnh2rCWiny1R3YXC8hhunpu7P8/ovXva7yMdON0NuVsf8PKhLqDs/vUO2Zforip
vCMj/DigfzzMC+L0VG9txJ94mMfmgrgnLAyO5XsHaYaeTmtgQQlUod/31oRPxLCvS+n/BpHC3d+D
uD3WT7tR1TaNQAc/iQ0tOihVANxSB22Pd9XBn66Gb7SsWCKmVl/lt63t1jZvRmGPtPbx00waH43F
boCpCoD239fGv9kDinGqZWqaIoSb7Zes74paVfXMjwxnXIyNIYCj3u8X+Onl//MCL4mdetzd0t2R
CxjtNAJ4OTgkUlN7syr0f7MsHkMj3ZdIQGwYEH/Pzu3wKPUy3dmjckaAlpDTdXPABOZKmRQxYb7g
3sF6P22yhb7i/0+9Krivio01P4+KmHgOSItfgDwBDtM1woPfoNFWfUCEbhvNc2zM0uQ6LLqHvtlq
DE9fd/46FeOqfQh+H61vmPHrMvvjQcyXZVbtS4weH6k92idFAQjSBYqWrvafCkcsJWoaYdK7msw/
9UYUJQ3EkEX6Zsqsg7/HzjKL7HTQH9aoaj2jcm7EB6/0Cw/A4UAi72m/ecKfdiMDkh4illDPrG8i
yx+nwZH00izq2oLrfowQXmvu+0gUj8tEbR9DYfBtQnStHXV+mv5+ZbEGXof2zwu/rJHquH+ax8Pd
GpXRzgP7l2A4Ej7Cd4fOm8u88hSMu7m9n7dchrQz2IencYFnGOSM+e9P86/htRAChZFlKlDhLEl7
WSmnm3bYNfKdNcom2QQlWcr8aG4FxwSYHcKWMvEzXfbw1Hx7nv+0Bf955ReofLa8pFqpZhZsS4v8
MO8IFZyNMM0ooqKpodPz5lF/WjJ/XvBlhe53j8zOci6ItVaPvhlZpN0ECtY0/TnAoxFuMgkmem+4
DepPmwpasYpsIJQuQ9P4+8XQlHtDOt1MkwIf7Ob2smcPbOb05NJCT/YLwFPo1xSBOt1GH1ZyaqYQ
8khayDvS9nJQAph7kPuYPeKvd9vEj7emwvZFwZ6ISnmZAquorOtjuTRHaaTEglGHLY8nCP/TFhLa
qIlsm7/PwY9T8McFX6bgJCtnbX/fWiNKF2hEYJvaVKPfL/FDcZgV/cc1XorD+VbWlsdtwxwpaMA8
XFJmqhLVVIIHfgvUHmIvybul9V3VfN0UOP2od7LzQdp7uaYlFw9le7gg7uAVqPKAKcXUiDwFR6YG
/MSPiuR2LqY5PjSL9gN/eyGQIrR37IB6hqv4olyJLU4T/Eoz7wpFEjr/SPPWzlgIjtORgZIuSOyU
87HxqRP+CxnyRnjxoY4BQ3xL+hCT/9sziff3jx32edRv59QqzRE3gfgICPjhZqo4t/bW+33G1B+O
DsSg0cxCbsG0LPMl6rOe+eO2lypjpDa1TRXVkA4Po+sXXpHAahCsP49uIxRwDLy+WqCz719AH7az
fN2Ij52qY8cY3wrP8fmuvxz8fmuKmLiXQeDdFWRI1RCk3Zc35HA1q4uhXgzoYoi/pZzzlwklmBA/
gyGpkjZ/tJFt289OGJ0uADYkZXCIkGN/vMsAfpiNv27k5c05aPX5pty5kWUb49iIcmUgBL7VDg6C
lHPOk8dsfqOssnRp58XPd4H5T28VwsC0mqGbqYqmijf7j9VwOmX2XrqfjBHai3ORqfeOkqdO1daz
s5ztwjSpCIfQg/99/K0fH/uPy74sjaqQ7Ps+LYyRN5th99HsdoVvu1ClRjJrhf1H1Iw2UTTiTRLS
IMFmDVvW9zs+x4jvdtw4dPFPD0MYWO5YRx1YMJv7R94dD4YzG4H3+eaOfzi4/xoo8ft/DJR2LrS6
VBioWdLmB3fcHXGb3UXTo3DgeUl71l40F7nf7o5WXZ4AH7vIcYQNEXpgc3y/KBbE5LLcO7K3YejG
rt/joQJfOC+5YdyvnbCf9H+/73cT/BoIWNftLVdPZ2MEiCl4RkVsTy9jjWrAKE2Klt2+UIEmxby8
O5V/esOwLSEpYuOExvhyPOpqsctO9sEYycO0dxvthuWqihv9JVH0Y0oR8M0J9ONmo8mmQe4lWfZ/
LPU/5gdN+rLKTU0fJXjXsYZQsV2xlgx3sWYD/p6FeYcfrJgxomZCl+xdA+mHZgsS24qmc3U6ZCA3
/l4ju/xybKTKUyebEcpxQrRJQVloGZUhIuPJtblsSr0c9S8rSsO8a6BxRCoKUGFsvzstf1quIviT
wY5IqvTKieQo26mPK8S+b0OLHVs9goyDO60z0w2mmPt8Td4sNDGhr1sqqYKkyzoK7iCn/354Nd2Z
WXmFp31sSZM8fIY3t4ZSDxvnzdL6YfNGjdFQDCjhkqSTJ/x9JevQUPYWUvGj2xVXY3hK14H1hU3k
I3g8/LxqyvmsMcnwlgVS/PSzyqdgfEO9FGEtt2FhqA4f/PeH1/7dz6DVaywvqjhiuF+28Ua5J+xN
reeoMoMLFQ4QMWsFJw7IX5gboK9TBns0RU9ednJzWk1COWtu0dg6+xYwKGyiYQucwKfScQRGArkc
BPQw+4QhsP+0wkN/i/wBWkK6e1ntFryzS8n//RH+VShg8kxkZjWsvUxJe828lqV9SbOteRvBpSpv
7nYDMAwY9APvY//6ZcVPLJ61Ydp9cDwOOanTyZMacQO5D2cHAmalDKhGbN7clMj//15UpmEbbCGa
YcoYjb0cT7VxlW/PrLyNSu+AkCKaGi0rPo4s1IgMZHrgiAIwhJYaq5Q27WDfA2Iqivhsyb/fyb96
2QyPzU1ohDMWP14WXfqwlP0h5U4g9GV+NsCpGdS17NyHjw1AGXqHBRQFKKrM4EbHd1z7vBMGjnHC
Ht06Vf+8kPkdWJubvEuPXFoBLEtpDYGROfuN3iUcv430xHbzz+BZpgnDGt1g7vzv9+SaH4z6uMxu
o0p1EYtDWOaOyttQQR8X+DtLkzP/Q580Pt9VdeQfChWMlo0MChs/gsmv28+5eOamVFhXwopb84w1
tYELCM3l3JmVSEYRAX9/C1sNjNsDFBaa21BvKvSxDJQQ93xJy6E2KHQLKJNfn/o6o+tmwd5VkOHk
EYQOCqRVkIOGJ/UQlGJjoyzhAlKhSiC+JLo3MnsQ354eW46MjtNH5yMejz+ogaM/6EKkcac9PNv0
Pl7XQGBDKFSHdrbtpBscBvdAGKmrI8oxQZZDuDMImX3x/Xaq/k2gxHhZYvNAWfIfdYTG825Xj3Nx
Gym0w4223DrOKTttY3iem7TDmwimbQWF+D5+V5D4zlNfVonFfqpxVR2Pse8c6I+D835/6vJ9e7uP
Tv4xyvHPoC38dW4ZwTa08f/CqqV5DRQ84T0zRBMsLlrG8JisKYVFyxGtUbqgoBMfzqO3+9hN6RZF
NxT1tyPQWG0VXLJo09m9xvw8tntlswCBKXdPidLRQZeFRVK8iai/I9Z/n4d0wySgRfnqZcvY7ff3
pXwoeB5EtpBqx1sZOgs0KnpeD8e0hYHzqZ8P6OkeAHSgFLMm+h4dvuiSGOBmx9roMc9naumQAdTR
YVD1kRukaYKtLv/gh541pdO7XOnfA4Rej2bYwrhA6HS9bC/l+X4tMq26jw6qK4M9tqFJAYKnM3tb
1duwpNar9+qdX6JmRMtTax4B3uxXcn83qIdP+NGyf6HYg8j6+JS35W2o7vzzLcyzUXV9M8L6j/dq
fgNWCPCk78PwjxVjlsu6UZqMsLXQ+lLcCIH3JZW3D9mSIx1teoU1lPs3x+qi/sarrjchBAJ+2I6t
ESoyOBCffWiXNCjv/g0E0c6Hx4k+57ENAjcAjRkiT4zkQYWcyu/buPyvfiupqPnHzb+c1AfbqPRd
g4HWFuUNCLu/xdYUWqd7y91H22Inn1qf9Vylfbawzg40EvhFlw3Gx0gQAaSmZQhepHbuSwcizXIu
2JJ93LMzqMhgsOCifJUWvCzvilwgYfaG8CSgEVEiujuy4UgjlIASAHaYYu0BoIabCfHh6Wg9rvDs
gCvFuO3c3W9Os2pSonk0AVWof+njW4duQupj16WO9Y98vp/rXzlu7g1YNJ39zqmQpfu6fNLCu/Wr
BYElXIFSc5DYojFKUHLEDw2mSSUgfPeGk4v9xFqAmrwRdwwhB+01p97cZzrI1dF+eucZR2UPSLA5
VcYqQMQ26GIEE29jeZ1BXO7Z3dNA7i4/rI6C+UHlyPPlAC/7J4SoNswzk1tan8cACFE2OIJo6GmS
y5F3WsEDlNHKRdJQ5B53zfl9ko2fFyjSKaCOCGWUl1ytPKpmbaaH+0gfejw1eO4nwN9eBotkU3Wv
H8CYM0y+cmc3PXdhAiSGd072cTW8Tw89s4tWybQGXYKlGAHQFa78GiR13pNG2YwU+YI4nBkXQysx
g+dE32w/l8klgqWzH+nj/RreLQPLiKiqo2GAvsYsYPX7AwL3/fdo59kkidDIYt9+7TellnZ6PO93
acT2psIw0dfMY2MISBvYtnsS6vjLSBlmbeCgIfZiX2Vrm4DZLS5uXToGTmAIOJ58HXHXqfJVoCxP
aApvBDO3zSEqm8/mA2D783MHzErrH2Z4ddJ61itPWTQYn7J1iRHkx2wPd8bmNrkwu54606/0UfSW
1Vede4YSBm5L0Gwhinxevk6DcxfqLYjyqpVNHhvwWfXg8Hnuyq2sn42PXbWptLed6+AJCKcBDLuH
am0LMwg8t3D6Ck5nl4Dr/nlr0XUHIHUZWwgYDY+FpyGchF1IAx9J4aKuCHXcmgdHkOkEvm3v3j8l
99qRE7AZfc0vR2pyW5U66B/DXbbTnh7mG1zYggK+O/rbsQy/pYbSteteHJb9pa/voFyB7MjcRked
3lbyojJi69qXsXKm1OlBZ8ZIuqnG55C4+PZx+Li2YCEicHYIahzZULNsP2dHTsOnqwylGXwpkMHF
TGo93WGZoGXLwkHvYznI1rVnf2hrgQ95sFXek8MK3cpWIz6j7x0eodTLMJG8Y3sXHi9NNBVkoChp
HwJ+UPfgZFBuxCaY3eTkHfrLZLdtbmG8AayaQbIEQwy0YufuFo+hNrXCS2sXAt+wcUqcPjePERoZ
bRY2rIvo2M+jAlrS0lcWuMj1lBBe6uLW5C2vCBrtGOLPc1N2qkkFmpplSBqACB1Kvb+vdEtsx3+f
5pbMayyLBICT0RSl7j/OmtsxO8tFoVxpdV6P3pbkpzJCNMDRYMKpC8QAfjXQrFAxuY32bViJ+9UD
HkJhxzkGZQ9uiw7sowvUe3iAHr9e2XmSKxPbdNf/mUwJyV/0Pfl6QgsQ5qKqX4g3AfbC5krgHGZN
s05KSgl1kiJ0QLwAm+0mg0OHHdX5GFYoynr3LcuyhcTvjV0WJEE0qfvPi3cDg7d9m2l/d4leRoWO
HGmaoRPlABD5e1Ryu7zgsfdEjqizD83ucrz/qmb7yelLXm/xuEbRHjVWTBfiOi5barhtAzHr5P7R
I4FKjtPnwO4Y/eVYaSN9A+Wv9quW2QQAmWwD6PzUnmkX9BR4SdvxeVr7Uv/R19oInROe44HaIkQd
ly0rknpVrHbkLaSSvFPOsi9ghL1dN281OjS2YowLu/f187MI9V46QrMmKgZ1+9Dd4hu6bOmd83Q5
t+aNzn6T+XL3DPErQSwdK4S0t+3IvXylDeT5fnJrSR9q9znbtVSky7dtu3vs7XrXYD++t1BF7PC4
WQi3JTkO5cG2vR0fokdstW9odpQJFqNj/E/BJNUxrpHYvp09eZ4n6Gz2DLB3VUtuyeF2sUTE6Non
izMHt7hKDBonuxbaAO1nd7lAIfwRNJLbzFpUmN1UIznE8DpR1rQEusVGi9XuMaoH4LCaZpOnRinX
7ijACrXo6m3bdS/v1a3rTI/TztnXYylUUEAjHIrPuANpEa3czLexjgAy+IhP4QUyyrN17uYChNq/
JVVyBqBzCqBNR9BEVwKueFgdV0gobwaDQTAAI+g6ePlB2qLwJXTYgc2e6TLcmqIORS8KmQgMSyD+
tNig0PSjI9cVmQ2cERfBVfj9zmSxWAibCvHHNngXFI6Q+RdSZzP+abCkkAcW6ozgr9Fsfjqjndft
zqAZeDgm8BGI8Y9M7zlPgzQwsHxEW4Hv44yhA+9H9R87NaIHcgqjfyH9gyPCdk1owsdm7L1P/p05
8BDQeT/RRIFM7gsrkdUKfYWmsBGxkTMWNgQSZ1HlTSjQ83Qzm0LryUXlkYCSR8M3I9qjsy/cUGnC
uVvQpOhD4lMkxDfhNEfSt6+D+NvSQPdMPNrICELVOa4BUnEQfEOlZ4uFqESPLs5oxLNuMeXK3A0I
yUXX5JFFDlg7s2TGAJhOMQFk5WCegLCjGOxtm29nVnkC3ywclAWuFgET94JysswzF+5GjDP9DgYS
eJuzgsTOjia8FRaU6VBu52OE/7WYLWC0Q749dPfpO/1nq9T4fjBA4+iui1/DKI7cFW3z0hc/Q6Dj
64wpDbURkl+EjpvzozOF/cdHTjGAxZUS8J/klU5r64wu7oiEF/0kYRV8Ai/KvDATQvdf+FqKK6D2
ADqWmfE2ATru7J94g20GqHhD01j3pgF17un8A4cRwb5y0Nf9Bpyi/uoM/ntIURTfbNbrzTkEed7q
of9sOBUlfe5MWJUoTWydw7Mzn/Y2vVbn40C5XNwgJiYPDzYmX7L7sQStDlIScWzYKm4LMDNT7mUM
eU4tAFT7fzfKEK+FVqiwG+hgNYdW84Pw+Rx849xDO0JzJNKjpSvPC7S+hR77g+J8pzPHdkV8rSFg
8ojCiE8YYaJo5UBGGcbhEeidMFb4GqbO+OSNx8IO9+Njbjk3TnhhmSn+jh5ozrQXjWQHyWsxjmJW
nYB1evZ7g4azYN2KocYMixvHfJMrTkWiKRxdih5Pjn7r0f0UNwZsaenbXuYh2Ozswq0r8bviC3yj
f6SNvIXeuCNbMkdgwHmxIyRaomso3ITFbzYwiMiaQvT0v/8Xv3YMMuE0zIBg2AC089AXXiF8oPOB
QLa+EDMovtGhaMG7BSe7DJ/xNjqGVtdg6U4a/X10be36h82zb/Zt0L3kHOrIJlhoIEmJarQykChv
A4A9rfElBpxL4JOhVnLqaclxAE0kVkaHTt0qP+qRBAhYS+AbIZWSLgQwV0nkdjHcd60OgVB8G3De
HvqoI3CczE/dR3MbPVq7QTrYJVZ330NRJkZZeIDmP5omJY2GdFLGx7FClF7BWyMxfkDul4bQ/Vpy
u9rYPQYKrt5lCpI2BMMPguYcp4gjrPhV7l6eEyf3b8EOIxQ+u73bnDfLAcAesIhItfZSnITNgNUz
VEIBSr1M1fl+hZVnazm9JuGzpwyq+e/h0HcH4beD/6WkV1fmcnu0aqFDmDuTGRgmNo0TUBnxMwV+
tg7xrtF0Frv0mlXFt/BwQGrge1+QA8JjRzgE9ZfuFy0nvsKvBw37r6+r87l/E7/JIhJ5vWFbBnQl
gWalv/hyw4d7fto/D1CUVOgd2Qcm5wJwPs4R2lZYjI246DXe9D6Ud9d8qQDpZd2Qr+Kap6/bTO5m
nfsMCkiML33pnxM1obe7yEdGiMOUd+ioSFYXLUqy74CV2r/1V0vDNkqF/UJPhM7A31HaMZMaWXXZ
aWCZcifJnfazSdiaPFz+G0oppoGz0WjHkcshJXoz7Kio+0V3l7xgPm99b1nDr37/9zWk/Tg8f9zW
S++11uXtTq+5rdmCJqZgAom9PXc5z8WyEbuRxXpZ99jN/U6Mn1RfeO18/o+082pOXNu28C+iSpHw
qgyInAwvKjAggSSCJFD49fdb3qfq7HZ3tavO3ex2u21sSSvNNOYYa1S3hLSPUIeYodXz99tSfy8Y
/jpa34L2a9h9VJXCba0FSzQCYwfhDiy/PuYcn2JB45kgt0TP0kogKVZoXXOEXZDM/eFefg+vf7mX
7+nrPHmE1+rNvQhKa9E4hS8wQaRFmG5hxCILt2u63byRYt9SVuR2FovzGSGt4094qvbvyYxf70V8
/18RUF6WUqE8uBeEJ3iRjuEFzyQvOiTnczFn/WVkYmgSxK7wAlYDcYoLFXkkwFDGmU4xirwPN2aJ
kX4YA/7zFjN9K2zL8e9j93vnOjXQf63676WwOH9fnrdUzGOBkyacNSHm1cNvEiOHGfTg03PnFwOC
8J34JjozwtxOhaMg1mIKhorpHoQzWo/vrrhv/FGxLIWZbLM0XZdyOjVM6riMOu2hRxbmWpxlWEhQ
NRDCmbSGl8Td5Gsw1P/Y6vEKQU3ETf6nlUs9UkehniqVIs6Bf83Q9drESu/eVZcfQsBMuN9s95In
W55Op+knJ+58HpvzHqpFgzM5QvB+i9kPw/7nw+ZfN/E9JMwTWXoiL7uc4KuKgaSf6Ovv05SiiXsi
SFCw6z46SRTBx4sVd3L08KGHwv09Cv+3mvZ+SBV/lZh+O/7/dVffjv8sv96SS8zQcOLBLr6bHBox
nchtY63Eyp2zpfFqT3O8JddVFts9GwnZL/ZSyUmTgPpHVBWpFevHar04UH6/N7ojmTSIFtRv06aG
2aN+ByrTRlskaI5G3Ezhpabvs6eFcN7sOBuiU42U2U8XF8/97dpw7mIQqWJLAqP565IhZfl6BdVF
X9aR2frMhhLsC87fN+KfLoHVbXcE7zZpgm9DnzzfcaddtTRKSo0v9Z/IKP7/LvDNvOmtWq2kFxfQ
Bu9+QJzRmv79An+oInLv/3qEb5YqzNpqqEjiEQhniMTU2b3fntz9C31FP0lw/GE1/HKtb+ZHT4Ok
Dh+RDtSvtGnftFKf0MP8MaH1h4n/1yN9x/+G2TN51Q2PVA/q83VxWX5eB439w7iJYtH31dVD74Ra
oqqgyfCtmFQkVaVXuq4tSeZbnY/74H7K6D3rej+5Wn9y7xBrRlsADRfQA1+n0r+OPtCxcuvJ4hPt
xbpxmIuDxyWKIdharH94qj8Y5V+u9e2ES7L6KQMwEe7UDoQVVu9ExLlfnc8/gabUPw/gfx/r295p
6kp/x9eAxxJJEmRnSTsgIsJ/hL7uxvVtEVOuBgvwWj8ZfOUPKc9fnvPbvpKy5tUqnlyc5AIWRZj7
3UFYenez3RJd71c/bOSvesjv6+W/j/ttnz3jXqzcblxRcz+OmAThfoGhwmB/2WwMNC6XjfYD//Pg
i8UPFvQLkPy3G/i2+ZrsHnCUMLXCUYBqhD+g/uYuouN7Qu7z/wBW4mT577r9vg2Ld5kXrbinLRMf
QqxRRl6kYxKOWj814P8BiP/rlb65b3UYp0pJehvcoPCDJss5G4TUjP0wkD39YYv8wbX/5bHE0vrX
dpTa77dyK7kY1xqhP0mT/xvhxwH1HeOHa/0pyvrlWt9MWO9egjGrxbVIwbMZIWLD48DTPPkI+y3O
w/Vwi1/80zP+0axp/9WR+LZWe/X99q40VBjUCUSHt2WrNrsffx9G9auq8G09dnrdtirTmsg5Kn/b
/+/k2n1cpYss9r94iZkjC4nK+QeO3fBjRxwHbDU3JgfFFI7t8jlakggTgFAgrDuyO3jcIoPUX04m
vPdlM/HzEynEz+mJVfCJZygcNBH5iTMTv9eYpSLfuIycPq5I9Y9T7AIjD/kyYSOCvP/cyoSu9dBw
+Xm+Q2CyJOu4REy5QoXJgXuVXztn2kWWj4Tf/Ctq4p1IZwoP9IIPPUfdOrFc13dB1vKG5enrUzzU
E67Y58vyp2wIDK5w1jgEeMA5vuzTupjzKe8/0TbPjRfGqYVPjgbP/B/fHKZlg4yDSzYwAdjq4/nC
ZNivp9rijXf36X5u/slLcoyxr1kciCGShoDTcDCgL0Kks4zBSjVXfO98Pkf2ZYI0Wom2O+sIhlFr
fTwfcQ9xED2+9iJmfxkzdHuPxxkQHRXXW+XF146hMxNB63khTNFidibbZ72GnT4axzo9lD14oflp
SIb64haO7A9CiLVImJcGWsmLq02xXVyY4IKrLx7mmaRJzyqp/wrw6PE8++lU+lNkLtrTYFkRUmCo
n/+6fXNAIHGp9KRl8wkFawtiPaiZEcikT/uj9an6EKkJhBmI7DsgETgbkWU3UtJWlNgpggJlgaVH
F+x8OeIMNMEzZIO6T5/78DpLySdTPixN8lxk0WoyQtBEnWQcbUFbzHCQrPv7RlL+sFm7YDQlHdYP
6tXytzOiDl9FLLd5oBAU4aAGBdaGNebl5rBoXEbdZTXrrS5+azSVnLyfDKKBaG/tTXv0qP/9Tv6U
XfjlTr45+3Ld7gRayp08PvJzua7H+a5TCHqrF4DM0Hyg55Gb8P/VpRnAwSqZGZrD8LkfIXLSPrLZ
QzNQhChzE3ZI7WGXuhvFNvSsQDEZUghkf7jfP5zkIKfxqWjhkcFnfRu5JuvJ926AmEBDaekyj5at
j3KsD+HQP4UzSk7b4GHcJEMd6RA1H6FnhOCdQtzNq6hiyqd4kdxNuMKp9wvSxYNCMhZHAhzs9u83
Snj7u7Mp2pd7AHGhqqNW++uirfRIaz1vsryMlr0P2X+NSjdbpvN6D2DThbCXFLS6fH+ivICSLeDJ
nteGKBuUxaE7b7baOFuW83wHawdaEicZwfvY0ljVq8prDuHo4rcn2mcwUcA5UHDIQcJclu1J4JEl
GNADRNmPpZ8N5Xn+Ga1R7ZtDTmr2hjRIwoGR+yAQp+0D6o6IAJSuCo1I19JQ9at9Bc6Fc+Rl9hUZ
+dwHy+FWZ1i4WjCbfZDlpRo0qN3u7kV1L7e7duIhFjJqeVCduN1xZ5sf8nV7cO13x61+fWBo1eXf
h/YPkFMK34qE9B7zDwf1tzV76ahB/MxvshAcEi9hgA6Uig4Ua5bLuShJuVOQ7dvtfrUqODr/edXG
TPz395v5wut/M4ncDKZSpaOMyPXb2fTOmlB9d7gZCmncz4fifoi2+cPybhqc9y5WZS6KHTFio1ge
yPBWALlEog4x+p+cALkrnv232yHmoHseYCudbr+uuqSOcsLbjLE5xF7LkH0iguVhJJnDDkZAvJBu
xmCAcSG9kZjnBTw91GxExmuIV41rvduNRIlPRl8jtjFxWHf+vYOV1ERHgs4tEil8+E917iAKkCGX
Am5yYRmB7YInLtzdUdSENJKq2gRIS0WsgLwYjJJciHoVxx5I4YxCDcT+mXmRLViA4QKFdA7YlqSZ
HpyuyUBm7QMsOsrra9uQa/NxLiCBA/hylt5Gyq6F7nnyOFGkCC2het7hmbACNpKzjv6VohRStEzL
SLjPHWq3KLZTLhXywjd0CMlHzRgBKA2oWEHobl+Am/PJVz+aVdObtkCflLSZy1pmwh4Q9l8wdVg+
oYL796Wk6H+ItWHs0pAB07u0+ErfIrno3ctCJc7lZbpGfOojQi8EGC8uxdNkxMpxc+A8jnVo4lER
uo8eh8soBUd3GXd3F4Ccn5dNr59OrvTYb2JAHSKT2BChTRT62ZhB1WmsQzBgxigeT/CkntaUKjlb
R4wLU/71PxMLcEPIvZ7m0ykOC+l3lxre2HfB2bKwa7R4D3h0sd0HxUS+CjevoYuCv16jxLpZfHMi
nD90wOYNv4wqtNiT5LJwdVzbd/3C3nwVZCgbP02Wk/ABp6eO6RrCNcYxYTpEWbIWnw0yXHWf5NOK
1OZgIcp7Ci9ytZnJtzMT5PJ4uyUIHA8ogPKDq8WKT0Vtk1AU3fXzYi9qpKKQqjg9F2COI3QTYSXv
h1NRYMXtyozVc/qYQZwr6HiR0waxl8RGSP9daL4rA9aZXf5jw5f8Bbv9bcO2aY+RQeUCyxNm5F+h
SdTptJJQr8T5AT7QktA8h4qMYjhSQ8NsEsPHNcF3ViiBC7ljCIZ98ZnAH/zzgn6ZHKWocwngwFer
GFuTaaEj0wYnzZ/rAtli2COvFPzn/hZOHJ6dCjhJ7y9f+FMUskUF/GK6U7IUXSOHdIjOChDi8Bn2
xdv3BC/izGI/QEmK1AUuI+dHAJ6LfDJfFruD0TM0j15OK4OfKLYgZUWTAeJ2i1nBZxQp6b9vGv1P
DoHoNUZ9iB4bTuBfx0+K7s/y2g4kyiMiSCYeYT2FtkNoMOI4vnP8UjbauNM+q3vp+htfhOo+xaT9
4Mz+L6zhYrbY295MHIM/3B2Qwz+cx7itouELUsXftnSiK/c6T/BXLJ2zF8DIjgTCB743IIhRbY5E
ihVsHnMHgMOXndoWFQHO7CUbpjKYeUjt7QNb6itKFlHRZuP7MskW8gAiYBHhjkAN8FXqzhbTJ318
1V7GkBQlFHj/qWhSDmA3iQn3t7joono1W4zj/nh2nnH0E9AJM7qeYQN2DFxgzlQ432ZsMN//9Pmt
9uL8w+j8rrKmMSj/GpxvtjOJnknWBB2JzJWYueGa0dnx6GSTXBEQCV4DqjKUM2bwqf194ciSyDB8
33lcHG1FvS0o+L6ZyrB8vJ7SMwF9jDzP+fqRbZLCTGghapvoJQBCvgIOia0HQmN0V3B4IHfutNmk
hSGtQ3okmAtw3J4IJL9gCv+gSwgut1958gDMgsBt7PM+fRUhwVzGRyjB7ce4sfe3eWagsQWCQ2BQ
9gJpN1jx0YfMnA3EC3YdySM32flCLQgwRherLT4KW6diaMGx8OlUbhk6DIAXyUCxp//DOH0FI7+M
EzRLHdKmKoQkJOC/d+8VN6oBCfO47MROR/GxROrkRTasY0GsrYjOWCC+HQOeKgnNJXr9d0jOIAfW
8d4HyQw397VkV2hWTeGgo098Ah2z1nZyCrqaeVUNicI77P1gFVcITFSf6meyBBY/a3fMbJnBQ7tu
u1Gf7hgURf3kVG6K7fPMTcS1d8flgAfWKDSzDSpqQNsRMu3j214z1KFio9Ddl0tkdshhFR2LtgXB
KAtfEwfFqlZ8VI56ARjWa59eOHSLcDviDHU9Q+FRLkZQDMrePltfSuTbrN7gFbr129V6bvMcQwSF
z52Untyx04OO9NPm78P+h1yLYLeSYKhg4KFnkb7l/tS2JOWRripLcHzVy0iTRS71SxSrQOBG4CrB
tNAVnTkPOJXftgr2BdzlupowxtBJzsI1TXYp/y43WmPoCx709oE7cYX5IrhBX4VDhTSE3AfFy6j0
uAbjDbWiJI/kZpxD7fIy83Ewuup23TFLIOmPUcfJagdHD7Vc/73Urz79AUiC1amH3quWTalHoBzC
pHXbQ20PKen5mnsdQG0+bRBIe8A0Dze5Eek2je7hwwz3LckKW/YLXZcEMTqIJduIv6rg0DWjwPPb
C+b10Lii/wWhsJvOIOdWts3dRh6iuQ8zNkNkpB1Iu/wYrElg4nbeGxdNvHhEY6GM34NYE7yvmnHp
2aXq6Btl3Sn6uKQgHtm3cP71EieD2heyL1DiZwW5pGHBkA+VJcJ/tCcg0PiqjTs+WCYkg5CiesEm
uAz2SmIp5/dngFw6ncKVlUoItVlPZUiAnGQOPYxoSVW4lZHRxo+ACb4Nwg1r2LGv0P/pFiNQdv2W
DDXbotjEUE7fjCywMmxuhJiHVbr8dOWDtNdW2hRNDOiwKhf5On3cDc34SeToPGrjuaSaKwf2Y99K
h0+FFgxb6xnUNUhMLfFkIn18DU3hxkRmkZ5vQmoiaWydDEpoSRTanqgpGjr8bVdTHr0UC92GHIQ5
srmKdZ8mN7vDugHzNMrOOd8FrZ2a19okVSLjg58lvz6kLK9R1LbYIQpV6/MLbaVhZqurYtuFfY09
FVrNHDZoGhsKZHfMFwopRySgni2nyZwe8s4RvAJNahUUtmu7O33fh1AORRveGCZOrNvqc9rZIqQ0
goxebmDBhtrZxe+Fdvl5NTVP5ciJ4EQHI3ZS4EVFSAQBIFy4FLE4C6B4KZaVCfU/+lElrvH69jp0
oa9Ds46DtMs6MZPKDbfo9+hbBM9K1eRHHqf7izsy28Oosgogl6md7ZTPS6cvabag9qdjThrpUj9R
Z++XpZeiaZzBlLuTou1zShcwI3ZIVy4q5P4armJcIINftElOaWYAeq1rXMmqIQV/rnsGcyPXRo9j
C+xezFL7we59OZTfjnPY8+gFhzGIE6b97Vy5XrvvXkNdYSkNUHlzRLuoDM/p63R1VE8QXibOzYH6
EsrZlNfNyt0HinNIEg5z9+bIXsJ7UFLic8HjIv51h7hTtJve7LJLGT92rrvYkTy4wE9PIJYuGLZd
6igQRF1t8TcAIyfYiH9BgCiE2QcP9+X9cIDKv9l3XQNh1cGlBn9AMfmbfVer4JZFN71ctleFA+mi
z7a3obCn57yBTfThXfhYb5HmAA8tGvbikeCirehCF1Sn4gWdKw3bNwseVZQ25a/hSQfQp8NM2nUR
8wzHnUkP6fCuW/iBK1sq9LGSLVuyVfhdlwPl5oOl/pDcAnU2BcCvvGjv0Op2QWLD6QqB67hLwoBP
HjTxdl0NWlrOe/D53DOSIvxU5gj63HoAD+7g7SAc+vi4Q/5YDwrn7kFMSVeK4BONXNS+oQylFc7l
8PAQDIP2kvZqpoMRp5cMqo5RD2RnxM3UrrilxBe/px4o//yrD5UHwgeq9WJuH/9ZCfJQ9RQ7cOkC
pbrctuU+SoaQfpAIOKnouniZlxwyxjKDd5V2U7v5+gxmOatD04UGF2sjCEP5c12/HPFiJzrV4OU8
7EsfeVa6/1+OZjU0vyH8Ncv5eof+ZWXxsEN+C7qFrspLHqhuDZumwO9qn/JAJy2lu3Ffdi/9+4fs
ivfR+gGnrbja/SN3xE+l/bQP72NfI+6Lpw1UpoQ2fGxsjVjwzvckRz2L99RfsWFl813rarOGBzdY
Uh+usoGhxkFO4844Ago9PSEoeg4BybsCKQuVqify5/nwOYzceo4Ajb78+1Kmg/C7q/ptKX9LDMj3
dlBeQ6lcinmr3ReiYy/mX6J5WHFxvJT/TOZNNbuj7M76absPH85gXywoKD590Wuc+TGrrYDd+TlP
oGTq9h9w2NJFF/cpRnzGcDreffEn7atuMxBDfPdVV2eAXwzme3DLaP/J2B9v9sXdlSGjvENy3lk9
bAnxg8HDZsB92KQHpRNDXPtk2EUPI23nrggYYQT1erQ9NMhTRNy7WEs/DFXnT7u+IyPaTFcMzbvd
b0N1L5V71dw0unZk60XfgWx0Fuj/ttAXLAZPWl8zK46998t9Sn1t1x53KF54iCmhA/Juje7yCD+l
DfcwDMMoO6LACSP27oWp3Rb5kHzy5WWqd6/RUbEXgmPP2Su2WyhoaGjnuu2HIS0ypA0O9Mg9d8HD
wSXtbVA5fcd0UXbG9DWmO4XU9KoXo+9pPyuzaqw3bVO6qc6lY42y9cso9gnliXClLZmcYKh4zw/t
M95Gc/lqwvUs8yiwlZVbfXbz6mNFj0dsQKuLIJUsML1Bx24dwlNUGNdz7rcjW6Vn91StLrqJuBeZ
uBQRNLm2Zawwil/owNpqbWiJo8MtixNJo1TPzgD8RgbUCxGFIW6KRk4zfbvlQt5nSNDZettoUSK4
japdURk3SgXAQ2IXk6VfMYLIY/XvD1uZlzLekZXTVlX2G8xCqLv4UQV1mL2MSAk5SOhkUwNtyAQJ
P/8GT+2rX8IWPr/p5t8XRweMhyryKd/MH6TrJJCJaOD3/E7HkV7UvKXKLfpcRwrw3nlBQPUIzRaA
JomuDhwajmoKdlZ3ls/IYNZto5ZRERY+4K10H7r9fkzQE9Y/a1Nf6KKVuk1z0G0abVE0oMk3vg8S
WgDtmqOVHtqW0T0H9IwTTGZtu/XwIK0N79bwMhZ9DW2IsGM3mdKX2F3nKaqoqHxV9aKHlpPANOak
KJDeROAL/mB8aJbW4g7wijyAihaTGLl4IxRP7ickQYQayDrNzPQCSfnkTqOfSeKVZhWbha+k9rDz
9OTPfN/7aJMPA+qu2y+VakEwuw4K02twoNY6nt4sRPLECoaa36iIcu7w67KdcCDR3Co0g5ORPKgy
P96H0QnhL2nejs0BS0k7yCSZnsZimIxi2ST3v2Y8cdqgg6zM1M+eLCHzvkSmCO12nNB1imNo2bQA
o23qBjEZYqNTGs8OPrMdoZE9VbfekS1Ky26z6AQO3TTRUBuxVG6f723L17Khpo5K5JaMWwvCeIjy
UWZjUnuy0eKsc+gDvfl6xwvXBZKr+3h8qawKdUeU+Hq8EU1OuXZUen/J8zn3kuyzMRreyMUU7gtn
Es9PhjppF4zePchK7Hs1ySzeTjIG/9edvVUjulofr0E+mNTu7ipbw/JhVi+vdbEJD9AQyqxJBCc6
iSgdUZ3GbjoeczYmElMGD6LiDAVBaIq5WFca4O9Sw84OF/ouVJO4+uqHe9pT9QX5XIt1SPvoJEud
Lqf+MSootK1EElAI9iBatKIFEN812Lep32ojAkPvo4qmDVOQTYgW8TAdXR5SOS2cAmWhxhzygOuW
1/Ovo5fR2xJKdI36QFjbAX2eN1aN/aP/eRtcaL5eKs40GcfTyxbHH53XnnDHT3RK0Ou5TPadQYXW
q1DuXYUJ2cABK1QhOdUSqgUQYac0SlN5Sw9yf6bFKDpQSDzUQ5Wu6ukzNVrDoqZz31O5dd1oF/Po
+BxXyarKGKYh5moQIiy+eyFF/XauT3TNaf8pWStk/ukaQzFghMiHHpvtvWTXiBBCSja6D9TNS3am
DXThFlRDRj/46hejVFyUTmino9edfqpANd6bFkhUaASIOHT7PiASSz77UmtMy+2NynZq5vj5Gsx1
wSAcKpDIz/lQ7tPQ0QjU9gp7d0yEYYWq2377F5FO0wP3MnwXo0fPi7YcGSp+YM9rJuze8NIvPlND
m3U6/Xe1eQU2i+pNyslUIgfhpy2y9/DAR/C918Nb28oX11VOjnccjPXta9NM0Pe75fbwAwYR+jXh
OLWX1AYwNFQKE6E8HwNuK7xk07EfqN0ExsvvkEi/zgOn2QBoFyat2SDKjO7T3ZEh1oHOHa6BwOtk
tIpBqmMGx6p/UAOjgyiYS01HpRU8R6YRvCEtW9DbkGAoyP9YMvwVpAie3pvOY0DwdwyP2P8966yK
pBRgBr0YsRbyoYqUp6XLDidadrWlXT2vplG/lmY9hMxT+yWNIlotqVwRv5ZW1aOaPC/L+eNisxhy
6wq2IUIjIjKRkhvQe6f6Cd04JXDq2sznRct0wIjQSy2RNYXmn4I6crID5FRnV9l408tyRWqZdKvu
3LsItjCn0bQ70NY8UatzvAGRPnYHHfYgzQcobsttrCna9nTr8OvVwrvPR+VjKKewsqiOZIuGyzox
SBe87HuUGVb1IQ4cOj67D7NV4KxlUAOUPfN9dSgB0ldTELUiYHyxlJul+n0ptq4OYBEomJYYdxqu
IwFZoEEXhyBY3q82/G4SrjQaG6RzVEumhcquEGOgAevjbfcGPabf4/x977JZfESLsm10E2QmovMb
GdUJapOoRknGqX9ZXYjqGos1EkyJYgVtDFPAjnQRO790/Qope5Iq1vXtxCfSEEEfwVYaWx+21pq/
H3abU9+VXjSSxm56HSab8u0VAUGqpWgWWvf9DJTL135qvcUIouzxpmmzQmPdamtGNplUklXme23V
oR0U7Vdb9vOmQw6m04XJIXd7qWbU6SDO12HSD4vP61QNh8FZdaydlK0L3X4sY9Re6XDlGc1mUtdm
RRr9suegbH3mYzTN1x3dY9s/h+TKSF6ps4YcT44ilJVoZiFPdRImPuJw8bqZgoaJ6AhATJmcxHPd
y6xWd1Wb6V5zu+Tl6Yt9mPDrR9WwIHcxQZ9209pS0UYNRbPDAPZ8zt6PumuWZ05tdmO6fhQuwETR
MgMjVRUfXp1lr9/CxVg+a+v2oTpkkQpyb2RvJ2nXzDghx2lqYUJ6KMDQFfCBHajXt+XFK3eXjsHj
l3a38so92c/3Mb9Z9f4JTSoBdC4oW1qLDolBr32WEURIPPKXDZLF7QFmAhAYnU/zAF+XZCrHRdAb
q0BfoCIp9E+G4NYPcizyLIM3y8a8vFL31ptkWZ9hvSLeXFuZQ/J2yEEwhn6L/M/FaSP17SqHx0h5
2pKB39edp3drhujyDTZE9LyscvNCJyHSKMh2SkQGak8apk+bnoN6c7Heq+DtALIpvejUlEyiMtJo
wt9d1sQns3W4kbzHDrKWQLGF5wkx1FCbBzYNtI08bM9JlnRJ9CxQg9a/nDYqmU+79Eqv1x9G4aBH
LE9FKtIsIDvXxAQshGpbd5QPiq08aQnL9zCVA7Q17QN9awMvkBE7iA/Nlv79luzMkIv2WscjdPKr
bm4mu7ygAgAthFgGROW1ebdzzjvESe7+i3h6lo1e5I0m5eGKFAcls3FKy1mfc/CoHrMnJx1Sx/i2
dodGYVls4EHxNmqFAsuk7XYRX8BXMa8v67HCfbovhtcB8dKigDHAQWTNyNmjD+982yX0UI9SwysD
C2kPCryLS+0fcxL+InfVra1LbqZdfLIcXz218PqkwXXZWA5qcniwt4tbP53LFUB6qQ2zrQaybnGN
hu+lZOa4rHu9h1YfSauoPwweJnQFyUf3bbFKahZsDtlEQOTZtVsL5Git1C4jjyqJAvZnp72sDjgp
o9o0Gwwq/FWeREF1LbY0gaPysju54YIK4JtEB0bYuO2n/1bgkjCbjXrQi2HHYSUzOBcvuplSY7JM
75l5f1m0p1PraNHbEm0uqXmjLc0w5FmTDh9nIpLczxnZM+JwbunHx5aLGGqN/kRLQdzB0DIbDRJS
32wjGxxCcbG6dLTTkFxOemhWORwuUjJICi+nO9tXSVq7oySzomlPSOm1daMiGzfFYrRd3MUGN7GH
puAhcSDYkNoQGpi3QgyuRHSZOJaTjq/HmqLApF7VqlMiz2Fft+VYifqWRMVgTbQ0el3HOCEaTF/d
8YPu6tppT+pPnRwG5B4DKecoNONpMpesYt9KBhBOCEKy9KOawxpkhYhOd0uEaKfh7jFJFDPpCoI1
ZH4IVLJDXFif7WlkBRfzXnyWkh12zLQyX6NOY1HVj1DFwQa7b3aI1S3Ny27eVP78FA4QrQtPpezo
gaVyId1O9tk+xvK7tAHiKrmJB+lYaKX94mm2ZkaZ9eMlQqRyRVQ0RFN6VH+GbjXP0abFGx2HIx2W
nbsDbols//U2ksCTgctgGXOzxn2GceiMl5g4OINeXZtlVBAWkogiWde1L0MKRv1oK9nO239o69ak
fhyBQbzsKEJN0HwnpjJDW6U8NDiBZFR12LqPwzTnvGlvskG9eLto+21Io7IRiULeslNsa+zNIsUF
MjkZUjAklN3IFVEkMpVxVJogr5QlRSdt1l6BxVo9S6v4ALFCmIfMCMI3GQ7DBCJTlfQuEITpm6j+
7QTLlt3GhHHgIBElcv3X2u9BHkrn0CaTOe5N8v3UMCrIMLyu1T6yJvNTAbBuE9ydtrYJBxX5YJIO
Rtnxw1PWWPSWxwY52OegQz0NUIDZdjGp7VWzeHpF6MlI+zS4HBPSGPRTBfb88hi/1i8doc3ZW7HY
0jc47AhZoj6uZWvYwHvBiYwgDSQcBqrSHOhoHWuGlYBsGJoZGYnNxRkQvQMHoghxNx93qvnRQMg1
4sjHItrRkkWXGtpywuGvDKR1oBtESmUNo4+tRY7GqRaPHd3rtqBGQuQX3qb3lM1c+QmatkvWHsLi
s7dkdOy5NK0rl4QEWIOr4cr7QOGituI/pzF5y9yinATi937C2JezFq2M2rj13DBQTWDJyuo5uj6s
tjK8Uv3ZPUdsCu3qyneri5hkd12B6tsC+2zZFb5r73Qb6tJAndUTSmN2FFh5uYTAqIi2GdJpT/dg
M2vEvsNLZSNADnjt0H2D3ipwM8n7YxJOm/C+VPJBnM4lyWmjWWhfseCIiMFyJcQq3dhvrR7VvNwW
PH1+M7s+QMm41X8jjHuFZdCuDtnd66TGVL7B0J1tyBlpbfudj2vV0Odax9ZzIyX9IfBPzb7H1tc+
1ARnyEq3GigXpJbsTHVhS/da0CtdprLkIfMOnlg154sHRHiS38qdcCDcNiTs5bH6cipJRVdZkpGZ
Rg/VauKRFngSuQ2YptCCNXb+BdvzGsdU3WCKgRcQCYXSfp7i6/GhEA3tEjCA1ZbNKxgdpYtXNLC1
8+f29G6tWTkPusNXd6iSX4bRBdICrFZtJ/5s0m1b7NMqGMTyTJcR6jQz69py7vpwsLtVTtFyCdjT
Dg4QWRFok3peFTtJ4bbe5oMghLoLtLhPj4jw2l+3d6/Cz5NF2ZruMjr74btBV0oz72MrmcI4FoZL
Zf8mAblNHy5BQg7tCppxaDPdZiX6j5VFobmY3gdorMM/A3zKLJoT8cBrlMdWjyxUL7BqfYy10CaX
AaRjuB4rqodUmFuH4nidXtSBiit55GfT003fJTXU3JbeGXU48p8uizrbdHDgXXauEIedIaxNES+e
hT2fA4PayrAdu4gBYzoxHhn1oU239Di6L5DKaLqVh6bWqow7eXeE1Dec1Je73QJAW0RuC6V6uYs/
3JGRmVLYzJUl7Na+SJ0cBGeLwxx0btHXC37LWXmacBeaKvyo0+tRC2dlDlZAP+Ec6vWwvi2ucKuV
7cDJ93ehsmoTQjYcBpo6C5/jGsKYeIWCa/uYtxZaF+cQvBmHkjQOe2hZb4pA2MdXLzV7mPZQmui5
FyDOmsGcRAoJEXk19p/tu6FBJPBS3Ge6eOOYf+CU6tXw9vqI1RmJ1QZ3g9Jql3JzZIUcjA0s8ZfK
KLpeN1gURDLlfZi8ifC7kJZQmC6vRHkCCTeIGzspbEKv3EF9g1gyRSSssYNmUtUboAF3ybvyg7EM
hERdavwVJIumt0qC1WUeesUbQcHXAT9ncnGALreIsWujFXovcizzx8cTINO8UsaJf2s5xd3AQ+8+
TWrbWf+5JtteUN3JkFW3L1Su58xuBpUJa+Zl5QkhYWtCLrkHjOcR7B+1EBGGfrfX6VeIvGUOgSHt
951+WNuXNRjahQRc8aD2F4AYg4tzV1FZEUJmiXebcdCzP56JFdReodnS8zNda3jnuac/l1r4kRyx
8MnTBuoeHAtgKaRy0C/D01oxw48DVid+jTRi3jHyC1MCgWwd3Zx7DoAlmFG1ml0R4Ou3dylsZRiY
yg/WrcPzsX8lZBe7dukqOIrHx7FXD6PgQI2/vphZa/YqJ6k+i4fQiy11J4ZuJJtc4TUZ43fS6uuU
NZmvaPnaUZC/EVBGDuax8erKJOrVwVqIEPyO6iHg5/d1dR9TeF2wtjapizvT7Vqc823o294WNe5n
xwbd3cYNNR9A0aOJpE05VaV+O7dv++Q2VAfpEv31N2x/b4hBi0kybUWWNMI8D+OX1d1q1L4IYlX6
a8fpKlrc4MyFqMK6E1LIR8SV50roPHq78jpSQ0p2uq/6KS516V8vVivzXrfxy25NWHK3cljDUk3+
4aDiRgvHFenm6BgMAiIkqwd5Q2yh8CxvLrPrJHoMAGhicpRW/wE04WaG/QqGsEn3s4G2rGdkEO69
WkY4w37xnpzQPCI5dP8/ls5rS1FtC8NP5BiS4VYyYo7lDaMiwUAQBHz6863eZ9Tu3V2lpbhYYc75
h6nHz8wtFYxibidONPljongWOxo9KjmpCC4o3tRXX6mi5mr3qU3BQz2I22AGxKN3g+2H3egC4vVD
Hz7jvpygB/FqBKIqvAicCzlEQ2o+gpzJS5mmW74jJZi8Y/06vyvziqDvqSwMEo1H495ZDlQX6qBf
KhybeYrmr/kdG4rS1TsaP9+Y4lEVG2+Bpv+qYKLgpC82I27CGzKCQYRcslUz6eplVXyW0EPw8GQX
gbYzZlebfVVW9z0qu7ddGuosiR7r9PlTm/SV4EcJfbe7cHh51oli7Q/pM96oieVea5uYXXZbejd7
VeWkslcXywldFeE1UkWB6dyesjqaKvNMC9vE8zjbYSXAkQSHD98PaKkEYP3VbR9gP6pKNP1reNN0
b2guB10yK+9RRiL4dgvdrW6HCdFknp2ZvPrzmCfnxH8KfBeaDETdSeHdI6tymzkF3Zn6UR6eC3kI
k2M6Zy29sfJNj+mAq002byaHkvL6q+hdo9g2ZuPm1PX7z/f9UqR0k6QGzl0sJAyYMLUBVc5Gh34R
ntRuMpplj+XXWz1k+NBGz0Ou97NiYiuYcJXY9VGlkws82KADzZpgdZvtNRdr9RYwie0U6jUs2DKE
6iRRtYiLmTnn6GgRxyQ2PM43oXmIj5itbW/depDcCmkBnZS60cd096rtFPRylHh16o399fse3d4/
oOG/JCJWUzqaqPWE0klRRF9Q05lcF53hjoXQX/TAW5V/H9fYmx5eFLjlo+Q3FIwGuyUrN5H07Dj9
qOcW1KJoheu9ihWLv6VvYmq3c8ip0WMkcl2we2izTorl/bi+X73spMC6AWAaojc7dIENLSLlOz0j
/RKMKeWI/NVeTvdh0SAdb6Q0yszN/ZdgtIS9d2FyPCZ219tDtioH30x/zGKpY/AmUs6K+C+i+XCZ
wUPMaXFZbwwcfqBn3MNkV7M+rRkGiEWLbwO9REf6VuYwpT4su/1Tv1/H/KdZvtJVgznX3X1KcRlb
dIT371CBgElm48t2+50tw4l5+0/6hRobc1ssCL/f6myqxbeoV4MbBQsogFOD+sl9pwdaJKTe1kLx
cWZ2+thsw1RzD3BvoynVANpmQoGmOh8W0AOkWTfPd0R/KtbDNwDZfA+l9/zqDpIGEGfnZoR4R0Uk
81sJ+dMb6NeZVxvupS2asLutvDC6+E1EoGxuMA2ONbkgNXo/h+7dBOv6DCRcNbMS/r61SqHMeHqy
uOM3BQV5/05cRkiZ2nvS9k51Okx7m9moba0HPsivpawGlnGKcArtNrmIYFNCglabWdacuSBdnt9P
p8cuKI9fIm9xh3I+lotcOl5xnwTpXvVOul4WW+XwPvQ0SVVCY11+UW4D0ryncUonX8KyhRwMi/dB
0ckI5RtJn7Eq5mXuNponQUI4WYvi7isUO6LH3YWKlO8t/7kfai97beECvvON1KyHt0+E0C/GfQKD
BATTNwAiojGeGtvm4Ty2KmTB/dVji6Co91B+DJl4BeI+FlLKEJqn9gK2uuv7c/+KLGDZzJ9VW1qm
RZysfmEf34VQ8n09KBGbQWn8disys3F2i+B5rTvPckkdAG8hVGeXHJTGKFhU7aYuOneA4aY4z7Vy
PyW4A98OU2lpTVe3nqLMUq9X6XXLt/1z87BsHasQTgOoq1L4Mp2KvXiYXu4/93pl/WE9BcDRuvcf
zJ0JDP+mlk87J6bs7c5GTtxFRPnJAXM2Y5IJG0C6wKiOzn6I8sr18Gds8vC9oT3jiRVoLUn3FHPG
GXc/yKjpiCawugoHWnauJttkXR+koGht6EVlmOEx/rLHs0a72fkwf81L32A6uyzBDPcf2FAz/D7P
WvszEVszUxWULQ9vN8JkUqS637Xk+SUwdAFV77vrAvJuKUGFia2Ki3gUHDazQahVupUuKBiAoXsM
aU3v0h/5HpckkD/vYi/vfRI601rV5tfUDFUJaPvZeznLROnYx5vK6zsQDHauZ08EUcJBm92qm93Q
PsSrHWVxm/drq4DIVlCgtbuP6S71p2FOL58ALstH5VqDOJHxO4Q3Qe/ZC2VtGEj1t+Rr8F0gAEjE
0B8vmLM+sVPq307v++yO3Y7lNDQwbgJyOo3fpmDS2RbUzWgKt4XDD65eODoWbdnx4YXOkmGnSL2G
sxe5DE+pQ3yReUSDStMz9xWENjt8r2DQ+Rkerr1D0QcMxIaKljROcqZ/wN/r0zyDPCi8yTP+j3Iz
tSCMiB9oOLAa/xg2dTzw0pBIPNzdrBm7w+1PgfGTE+8ofnEs2Sh9A9GatsAszU+wiQSHou8qQUR2
gjHUzARZh4byLD/WNVUx/GahZ6nh+NF/3HtcugQFJcdSPeGsEN5rnUcGDbsI7A/6s5szfOINm78X
lyKxTYrGB6Be0Ipu8yrIvgSw14l3DWksAIPvHv5HHxKXXcoz8u4nzBdBFnr/3T5JaAyfYSTE8KaM
6jNMKKMK61yDoPXvHU2/X38j3YXzPf3b6PFr8JZ39lh6+YbWArd3POHwIucjd/Cd+Bc/ZaLFUjQy
lOICR0IyIQPmW24gCkBfxZd9aZ6Ho+q9lvVacjW7W98iVQshHgfZza9Xh4np8LQHZdIGy+x52iy0
8udpHDTF54SUXp81zEo4BvviUxCl2of/Gt3GldPt07EWLKZN0i7eyzyGOQq9h6bAy5S1yzSIs89p
fugaXn810BL6ObMgv+y7tprBQJ06z1YUisqnP7k6Gn1giXc8M6Fu6+CwS8mhDbY30bQ5oUZ/M50M
bqTdjG53ztVtoXnW6I6DJ68oaL5w5u2gtk5mXYDr9tUxUCD9aqZjTXGccwdUIxdIQ5eo8acoUAaC
B3v4m1wD+kVbTw/371S165f9lGbVENKi60z5KDIZZjaRF1hnF/Yvm5ehogEAQnpfrgsm9i2U28jY
jKyGaoZj8Nie67AjkfUN8DTLT384h9ga85ffqptuH03vbL/icxAVcKu09pMKMzSGOiYKyLaKneou
VRqZlt1yZ99SwpPB3A3E5RFk22nqvJ7ZbAQhTkPj5RRHlv+iLpkzzK0i1Db6SqN/43s5roV5aUdh
+bXLzA9oPXk81nA0SAO2CUzLyVbfC35cf556t2kAPd3wWcAlpq9MJgiAaMEoIuG+LNh4FVUnuMXZ
trt6xCkW/dNfzlNdE1+hjyUT7DzwWum3YAp1oaL6+S94erabFvNJYb8COOHP0vt+UCmmvHdl53Cf
uFbNs3Gb3Lfbh/J5v866PhhBp/TlULsW9K58VXha7mU9oZXTURmgV/XA8T8rUgePuc7nMHhM9hWW
6nAeyI8KBzdx6Bj7iiNzVRNA0QPmhu/bPtUcUNByERZet1AcDTNaEUuPFD0bW4utV/T6UehkOCG7
MaHMgnxluks64dZb8iClXj23GBMflfjryklFQRPdXDQulFhiWeJbIAWWPONRVZ+lradmZ7BBsz5m
xpaUpc23Kvxw2p8ugAIzW5Pj8lPybl00lKuJ8mtZh3b/agM6YRv29AC2m105fOBzz+pfyt7E5Hkf
WtMtg8QZ2GP0qoaU1dKrQ/40zIHo699sdY2GoF6kFF1nb0ouaCcEzdlJwUgiaO+UhWGil4t3kLEC
BN0uSKMrXNs3amf8TTkRg/qXyjmjyuCWkcEF9f+8iIddxU+el5sn4zgq7I09HXtNT2EUK8rhKwKd
vSD3Yuwt+ryWl+ul03lHikgcii/YnHQUWaR+M28haS6sZfVF2DOHFKD/gPt+0JdnX0HSOTXB+KG5
8o8yOqQct6/ctxr7ujBpapCEsAYwQ5hPluqEVByweA5vTS9AiAYxw65+CpD1+xJVUcx8AwrgLX/x
vKCQbL4T15H85D6rKjB/BFOXq/KTMKeM7KO7+fdUymCggL7gmoqrHj/INkQXoTD3K7ipBnxFUEFk
ajz43pJ2O2ZoVrMb8Tb6aK6JV2uEj974ckXpFFjq3xWZvIDgTuQ+DnO8CCIB2LGoG6Z/TAk56o/Z
B7UP1zgB5Acwo50H/On+8KCng2BOS8BkT5/gB/ZwVHLV4tMUp5Z3pOFo9PSNU+UB834CPTkaHV66
jbgj9HehxI7NknWqL8/La/da393JGbIxLFyVGyY42irpdrsS70tyVPtwBt6MhqAqM1mYF/PyF7o2
UgrFEUA79UD1+Apz5ofsWoBinGQsPcHlFnPp/xONS6x9yiwhJVueyRV41Qfwf2Cc6v+PNn0zIhJu
GtNIXrqV/xSaH6wFabllLdYgg681pbEV02vYWSd48itKb3e38prdw+sPYr5JX0NAQ79ATOY3f+ic
wuOSk/LxcHLmlr6Y6iX9wQxPze08GGI9UrxsTW2K98Y7H7Nq8WuCZ60eW+pP5H8BsixaufK7MBAJ
kYbCbvmneLGBeyPeQBV3I2Co7i7kj2UbV+Hk2/Qn31WoR+1ecVKO9VWz6w6QWv3iH8edpSiuJQlZ
pAyK4HxQxES/JEHzhtv5jyTNjYf23bHwHnDEWW3eNZKgdFzyixjZ/xaToMySfgrSPPwvygtmhOV4
CNke1QMXZAkij/+I8yUssX+kfNF0nUa4PVa9MPRAnZiBUNHFrYbWAveWa3IVKtQlxeXxl6a5Ljss
b6eHUlB5xQ9ws2AV+iIr/pm6MrELk1JxRrxAAiW4XrB3eDPWOXPxPxq/9G+TyaP/T+nDk/dpd9k3
rEcGmTLNTbwOX+LjGiRas6vYPZS5eBllDsXl68r+XTGZ7xTf9mxH2+wslsJrbXjPjdAK67b4/NMD
4z2vN2LkxKzn4zl023gwrAoPc4lsXxtq4Lpdby3mOyAguCTLQmM+v/byf3sa81tMitsPGrBH2P3l
y2kEMBWxewv+M6d99Igf0OpfMcofT/Ea2veIxjdw2WnlMf7rHTmNbqH4I0j4MuZj1yXTuj+KedUv
+dgc4Y5YSWL02r1qOMialrew/xt5P5PiX87EyD7Eh3w43Wa6EF2Fa5a4WJHivt9/2Ut+qXyD8F8E
tZ7OCcF0ITYJJb7S3Un8UY9igQsdUfDm46nMCZXDTHHEiNOyl4sn0wcYfcfksC/e9N+lhQ8Y+Y4i
ZrXYcBhhnPb3KQ8ykmLp87tJ9NzmAXItjGWZwd0nhCdmFdNMPTbcGFY0fBNYoLBUJXlGNRM3kios
+XDjH/Cd/G9gKmjkfPtdxe/vIkTU4LXfU19oERrGsnTpQaAgLRASAUFKF+M5shbEmmaHpf6bwzfP
EYoknh5ygrjKBf/dvdjTNZd0H0GGm3jK5fov1qePFcIAIQDQ3B5q5tbgQcN9wvs0eCXNJSfKffkj
929fYqunuPAhiOniGPgnHtiLBItwqQ5vVChceQdBHVjp8IpyFAPUaW/YTZP8AF76ZJgjlop/kv88
p2QYnTeh5Pndwnb3iZ7upD8+egXymhDaXmYbl+pP/LJQGhDBk5b61kVB3xuLCC0NlYu809ya1xIa
BpFyiByvIb/wOroncGHVn1VhZpA3Tk4SMrnoEE7/SnIVSSRC6ncZl2b4ROrxJ0vO5MIVjETYfiUE
Qvzl3npnaoRZ72iXJ3H9nahkMSrbcfqbvOaStCH2HIpAfvKy04/8cZDkQAFS6+itlna0sTM/0qt7
4/ZxUdUYV8PxPf4kbI4FPi/PLJ1NzZidSU1/SzwRLMCmeaNzSlfRqBFOLSY0MUg2Kduh7j/Hj0l7
oqe2exVWJUT9z/tR6ddK4b2mTmKuGz1Mbkvprs00a9MwLyW7Yn/cDPK22xBB3QmM9fD+9q0vGCWA
Y9OKgMoj2CN4ssDw0NR9X+HPWI6REdFEZgHpzJ2wxox1d9DSWP69Dm6Glm1YaBN7Ci2pjrNv48tQ
g6dOZ4+5Sur9cgfVL7KVIVHasOYGhKzEkdNIGb9VdZn2wfQVpr9JPm+qkzy8bGUpAUvDM+xn06s7
wPahW4/lPV5eN/kBiSBG1TTfAOFHQqavim7+1sIc6QM//9L7oHjHjbXRjIh+BaACD5T703ho7SGE
62I9QznZEYvdF81cGbYIB+qJYNMBtRExj8O+Pb2YKUOcaau35VllWCSeNKyh3aTPw8uEdnlztNNQ
OQ/db9N4OvpDOy/RXxU75fQEijo8CAwdro+YvD/0ur1vKw5e7UsJxO8BsW7MTJjaw8xeWIVdFSur
xEyfGWDBoD0XSzMYBhQvchkkFQkZc3Oo7lsY1/scItErbJuFmi2mSvS+w3w9TaQ1+8oVpJe9ikzD
SL+q5Pt5C3WK+hUSXciWP6/WzRQu3pwg1X00m/unZc0M1QWTXkBC4z8TwzlAh1lBt40cFqYqqA8N
pgfd0RzpYT4lyl+hXmX/+8720ndvK7vesOXR0bdPwgl4Bz4M00w9wd7iB+2Lnl/Ctzy4UcMrKMFv
rp56etM3imZMVC3ozB316HsP0uFxqL+E4/mmX5kz+ZvaYD+5nLimneKfuvNgv8eL8gBWmSYz7fCA
PXjHVDertqn3KnEJqd8OjNEfasGEt7M3HZLw09q2d3LyoATkCh/0CIGUN3KWlbOWnKfHmMHIOdn5
qFAxkNaieiVc0zwwzcoMhVwlWaO2riC/ihpt7lX+61ed598Qk1Db1U5lqycsVBwVeNE/XFdoLCbO
dRc/aKiuHyCN59QXJ+Fk3UMYSm19a4QKShA4rQCnyVx7xD/jIyx+6QOqDbQ/uH+M6Ag8InrRXq+4
BdVMT/1JRIMBmsZgf9LOxg3tHWDX6dDQafL+CRYi26ZfQDOuIRii54Yqd4Te/r6v7kekvX3HCQwX
/hZC+PaQjTlImgfz971TLzIcios0236VPssK68Gvx7y3ou/bvBYEIa+ZzkySBiIKoqG4Menp5mlb
30+BrfQ1PIAVvNF09tiVNixx0CPk8zhT6gtY5VI4rPOvOkGdYis/wCyKNEt0R7vZMDFve4QeOefe
42fqaiKNqi/SHJIsmU4gfe3ri07YjCkCB4An20RT12Wxp+RHSMqv9y4UPmLasGkcqKITB3BGXk6C
5HDbj0fUQUSR8M6EI0rzQQZEf42+pkPHQiWfAjL3kSp0W8wfcKtZKScgE04xhDOod9SoaMRB4s9Y
OX/qqjDtma/PXqDMN5QgTzf7PCW7mZpEVMbN1Q1U12/dG8W+OMcCFpShhs5hwq0KjdG9Npu+ceL+
e3LEwEunXepcqiA5TH/pS4+um6Yqk3P9WcIjnCWUWhNWiwMJ+msqNORNCJk9hRffU0FlfrY2WGdt
kzL9I59Bh5wNTNnaxGhkQm73CqrM08CsYWl5fYyllJPNr2dQjwxwytMIs7HfcSHoPeytnx5SHK1R
nYN0U5x4xEDA8/rlbhEW0sAeLk472yZ99KKHCO1SGsTM/q0M4FvkEXyynf5pHlXRoy6l19PucfN0
X0M3IjvUFaDIJ5SwIjE5mavNTI5qqvAYW0zWFHRlVs0TitJv6gUsLCsU/ltww66fHVzXli51Tndp
aLJZIxrzNXh2FAHA0MV+lC9FN9iwWU8PhHX9ltnhVy9cPP6xwvdTkqRLubTOoiHrSCR2eSMpStAE
NOl60R0nRgAeWjzpO6SckxE6G/1VRpv9jqVBUvXTfU7OFwmPIxqj/FgwefF2WQm31e4PAoCx67TZ
9FICrft/3RxDluwiB7jV3LWw2NDKl/qdENS8saa4lHj3aZG8LGm+sJtgdVS48vwvQX6hfWQHEmOu
fxYATeKmB2UeKlq7ztlHYcQSqkYc2+bh6aJqmape+gnpucMkSnmy9iiRvGJkZKrNFu5JMeOkOGCh
Qzw4T9iBStzIDhGyFVpgeXavzTZUy7CNMeGrOUgpZ3c2jwcXdMWFqvL/6Pgc5d4LkPoB2AKvNl+l
q34++chwknIm61132nRgujMUBnBU32e8I5qXTUEnJb58ODSv5Iowx9HJcVfGGamCCYYuVuFjlQua
REmfFjPE+BvNr0vsJnsKzcKEzw0Q7iZ7eiWxZGiuJ25L3Yr6klfb1pc1+WALmDc7ZAUkXQEUTyoX
GKQVO6QUG5Ju736FdEGYAQtD5ejjNkpgvRAQYTPRgyXZN3M9Lql8ulSUyVbQjsT/dlhcjt+fsBKD
GuM6MJ79NL6vP6ZeuldY0oMGDgaCdvVVzTbblcjuIePMIUhMli9ywBc8/Osj1n9ANnlX0dJn+w5E
9WuyysFkSGVGiMvuK4/f5qIEZ6Yx0dnYVTzTDCfGVz2BsMLMunnCcz7f9n/XI8xl5eeRUoGh39v+
hkXOsUHkaf28DR/GyGUyeDBYzxtj1lSbdgIGtHvXTobB1/FVrpQzxA45MvRvjjC9+cZMRj8/hnn1
Xps62wbsy/azFXXQJVt1fZycr9osu64WcH+YDLrbN9/TBu4YHBuYb6nsNyN1KEFIoUaCdqb0H3S+
e3xRXOk2VCdsiguwm4cZA07ZiLKT5dxL0Jg3fa3GQFV+K3GEGziCebfRhT8TP7vg+VwRA64q1V/B
LppBf+3VtUo3Oz0wZTsaV0DmKjL29BPYwi1uCzVfvpEFJJBq7OlPcVxbNErqXHgSdNol1WNjIwN4
RtquiRtY3m7JMxkGqj8N9ko/V9kfZDtjVPfmZ1p5L5OqHPUX6o/EMlT6UUqOfrPQ56jhkGQeZNVu
KhRYk24ha4uU2sP8WZzlTGSuXMjmgfawvXqAps/MkzjSk3kDL3CNrJSkY+olV1DuZ5xeoxUSBP0L
Rp16p9WUubkU9aYExib6x7lEU5gLaOwekfQD/0UcbbldG/DS50+bCmJmXa4EgqscsN7awzFY9P0G
59SUlsSLbAepRB0iAy3xofTvv9vrRv31zw/EWK3/hmUadDuq+hXEH4YJMY3qNQ66RhBopJV/EpOO
6sH3677KkKbebIk0G0LcTCGOOcX3ucQYcTQYsVwsauQZPYI67CdeMyQeHMm4eZxbQjhAD4pa4Ekq
LgRH9oDPfIkuh9DyBU0E+5L0szw+wFr0+WuYKzEoBsweZYULhko1hPAqAti5ou7lgPWuhWd8vo7P
uKSyCvEXD07gmTo0m4V5VrCKudvly0cv2w7O9ae94XX1g+VJ47f+VSHVO6loilcDEGyp+zS2pjk3
Uefde9+P5nTmbj5QihJG0TTVG/hsTtuh4a7J/6lt25XkTfbPU5FGE83C5TR+Wz9GLN0/J7G2lpXV
kC9lqHyKW3Q2xQ4SzyV8tMnO1GY5+8ofKXqyIr40ZAcHAgQq3Av2Ku9+0PdAXXHyTS70J9kdw0M/
oHUZR6iCrwYHt21myOtlCDbxI9iDI7vWsvR1FMFAbu8ZPpaX+eS5gJaDsKZRqcv7icT2sS3Wc5UI
sPvs7zBw7fpYhQNgtOxXMC8cn0xncm6+afW+xj9lBNGdZRW0FsxF0SaHu+WRnSExdla9wC6dae0Q
aUzX0z8CJT6Dwn2DY7TR8VOJJ1xr8PhAQzUvt+/W7ige9K4Fs5AwRJpDdwMrucf6frojrXpLkKDf
nrmRNw2ic9GOLVmSB3PEcGDKXy1Mz8Kb7pHG3O0btyXzW9yEZu1G5kywoo0BJTe6QouICsxGgkcX
Jr/py7Lv1e55NKC/oxWmDV+HKZvFx0o4kt5zkuVuDiI9tRw4fKlXTILdbRIUC419jCCut/WGhIiM
eqYjkPDTdvajOTd/Eo9b/g11oGdbn9EddrK/wUW7tsmd0sfE4YgoBgRZNlA3spADbibdI8B9RSHW
bfQ4wdgxfFh9qKyxJrIeHPKVEZccZn6PNCnDYEnitL7Zz95JFtcjDQXLFd4OKFHDFwuCIgUFjsGD
UfqMH3FD2RRdkPmJLjZ/h9kT4x6CeL5DLlRLUUWH0rgZl6LHogZklbhP1aMxzGhPKEx17gNXOK7B
6WxVDqFUFkZIuzsgFViCjGYWw/IbWOTWY9aOS7bah4/9BW40MsB2F/QNIvllp52FUnaEV4iJ8aqT
Nm0LTQofHXuqOyo9sYJ3SgdW4bDxSN2zUocr8yJHaEw+2zfsF+yJQGKGlan4u8tLs+9f+alDrzjR
YqS6ye9zgMRhky5gYm3seuxoJGagdfV6t58iTg7FrFF6e5w/Tx0nb0hDL5SrhcPOwf5BQkQohZGK
zU2afKTe33Seg1zOsSoM5NcM7PCbWMPYoNv7HHcVMhhbTxB0YxjgTjwNTw4WHJl4oGGIoLtM2dtZ
VCgFx9rPPwkLyTD8wjheifYVv9LRAbkG8OAmU7Z0kP9LKe4eyoM+8VXFaUf7tHxvKDWNa9IneH6U
FZHE9I7qJwuL9EXw5tTZZFt8bam8gcfWyYo+GMTNJBCDjRGEczs+PetgfZZ0wsV2i6bMzFS2yjVi
xOa9lSTXWEIkBEPJPF1bW8uZCE0gQkucCfs6DW8ObpXrzk0WFTqn+O0UnMyqTs8N/Sg9F/N3WJOB
2NrrrBfR5LXjoJIw1yRDj1dTjFKs3EEGzqgMBSowQt38K7EgK8/e1gI5zln6vi4RCgL2CLFneWg5
BReEZZ4E52b8hT1yS74fXDQfcFbeMApyeEOOCTYu06+h1+LoyKExumj1e9rY7rHteeCcW3p/LJe/
YmGaXnHo5tUCP0jsjFosSdRF4eM7pC9LEp4TvzBWLr5syPgyr0Ody3Kmn5cUyXd51h0v923Oe0/c
NF0YK3mESIcggRuBEJtT73g/Ms9eCrRWzALKxNZfx/oR1l9D8keAy/u0YIlbJpiyxpF7UZ8SyL1O
9psdylOmLgnV6SuMBsUlka+/OCMe6H4getvdPPVKxPRsIHBUCLPN2bNyxhNSvB1bSvtb88gvsHU7
C5AXEzht8jTeVRp+cyjwBhsqGd9QQHBrBsXu53qHA8qaOKWUAws/8of9Xt+I49FrUWHhSLluruN3
dzIhIJoeV8YG89XNFUq2X49XyO2rr2cqw0HyOTZYHsCmwVfTTRovMZ2vIlvKtjcgveLHju7nZC8L
jaCdy5Qo9FyNebocgI0sdPYaZMzCZW9NliNI7hfzgwl67jdC20NZuqG4r7v5F4MCv56MovqdohBk
DG4uwkFb9YajAgdDg+ihRI/PdC3YM8IVhov8Z5PTz3vMSnT3GeBjjcWOFpYBr0b3zi29vukrvFAx
rPBFp0SGnf/3gqg9CekeSJQw+MyR0AqhCiNL5GcrC8Pnfi58ZBq/8m80CsdAwJEddBz/bP8mEFV0
uDz8dceaVIr0b6h6JH/QWKDSDJSsBXMl8QoYLCw/iERgmezmro5DkSiCC6hSPAURVkRNkheSoTi8
3WEpBIWP3+KXy+74OGypfD1+H1wiJcpLH9wWWdQThowBgqqgnwvjpuKCZ9NXe8hwHhffN4fGb3z1
BIOTMEm4CpWe8HDiNmGO6OKayMhCfUd9jrWOhIXO1CGzOgoeoeCwVFvNTnsevPGQhAVUFomnYAK4
fx+x5Xbfbv/zcIdFS+j1XFUbYQolwqWaYpawiCq910EOWso6vhq3SzWGGIWM1oHiBBjHS3T79KP5
hKiGcm44WpHqZQ8MFZ9rLuFTDWout+IVWRQ3xkA492S4VeUfoszFpumVJF+8jyZMfuAg4lYF00U/
iY9f+Y+LfMIkTIii6HA5nXM3xUsgdsfV5hnAxg8V6GW/YkixFxd/pauRtHUUQldCDe/x25YsO2jg
/hRKJ69JIY5xxVyoHWaPiO9a6C53WlHK82mgnko+uDw3vwqKofi2Lcc3vHD9eqjbAYCFjMHvb0g8
0cIHHe7b6lfl8wLcrnbxiCgLcJOIST3WscxdI64I01WyhLARWIjGf9izQlaQcI2CeGjgM/V+2Mxh
fdkFFDCHD7J/1hUePSxYZU9W4lnBuNXpeq3s8ZsKGu/1QRkR76mBduk4E+huHdQBlRUevJ05tm6Y
Hci+2mx1qLSIAFmZRBjg+zhEbXHx00HDvvF8gg6G38JZsMWe3nQnnLnQLW06mHI5WBnwlbDGimvM
NUNC5D8J9MlayVgbVVh6qQBNRTjZ8U68G5JtDBYafJGEK1atEVOPeIBYAQYMfvo1wtXt7euJlpTc
MrZKkkCGr/wywm4OD/PXXE684p+TFmqNDxUiCdNER6A0fBg/jAfuRbG43zUv91gQZ1FU3ENIny7R
vgXVt/qeTdh/BB2QN81idrfPyXz06yA/TTy8QsTrlV+1MIz60d2OqC28EYt/sF+dipjGyrwIsmuJ
p5k4QjgiMHhD9wvZhp9zzIp+hg8pTJAJkTXyCQXYNlf2qPAEpNl6WWgu7n85xnY20dXwTYsrhoux
GyPELHiJjBizZ2FyYbw2U2pIiFEA6+TL9a/8u+H/lYJsZnvgUFnIy1VqLEC2keT0l/E3Dair4OIJ
ePz0+60UCwhR8Uht9lV4X6Irjyk33Lg71spYIbOnSTiUCXBu7nnFFwjPZYDWp/jmarKQoisUvan3
RlsbDX+k5mhLF+mLJJ24UvzwGo/fV9yp8KAyd6+IXS8WZmHQ1X/glf8I0zGgtDkUjzn82GUGuaSa
wbZcV/OWJhaxSQ6TxILJAvtiDt9gLoGpC5ye5DsUwOdDtanAga7e1imQPH4d4KA5cGy2bkJMJ2P0
bBhmonKzVZMS3+BIHnhyQ+H7/lnsjdV1me0fmGxhAQRKilp4n62TTUOnXXwkBOWCMipiiDR4rAXm
/wqBv5wB7AS09xNIXqP2ii03fygmxslGBYhGdixvmA0hy2ZCf/nWM3aaNDMXRQg8YqyodPJEvFo+
dcy9uiP19jWwdoiLD0C2XtnXowCokZlsECI1+NCpkUZ6c5tJXvn54Fbpf2lQhdjh/b1iZDhxthZ1
yCo2aQY+RllMGMO2cJvMxHISy+oWUxQ9wpMIpTil1we4NGxe4ObHhxjOKZByG+PCQIdxPC+ELR1b
4sPuAkT+KFaJ4NiqSN6LUGU9ajhceSOGdnI02RXhExIal4+lTUjz9QWMXD8pAmGcV/BDaQdwkv6J
kLCI8YqSfWOHtaN4NuMjHOzwihJN7cXTxRcwI9O9Z6JbOx6Aney/xfqgj/roqxfyhizWdljkxOrF
2OHIF0qr/p/t0pmn/Pem2AJxEbC/+Em6pMU6TIKCXShfVtj8WaI5vD/h/9SUxZoxfZM7N41S0T1+
0dHRYVHIVNOBHgN9o61EawR1M0bGSkgin1FNI2N+kxVJyTpOFmxTd5Yh9A+xqYNSkgB7+uImIuIs
JCZ+70bROnxBEhCLpuFTn39HkLcFuUEsQdE8RBBqKrJaaD0pNAwYK9HdNf9ZC+K2On4WH+3+BrgP
be6cs4iF76Mgt0CuCitIg/pe/8Gwz/kfT+fVnDqzRNFfRBU5vBoEiGgcMS+UIzlnfv1da3S+W5R9
fAhCGs107969u6cUHVlZdH9pzkG8ZEVy9D+0LSSaDFIaObq+JUolVRsKj5A4IGNT4WQjyXS0V1Gj
yb+08iO6BrJdxK6pwZs2gKgp+hqWo0M7BUpjbgVDlm7YE3H1R4fEOq8T+MD1YWjpMU6nU7zopX0C
TJ3aJ0pbfi4lPNSuuUFooGfK4ATpJxc7jpDnlT6+hv4XFEDjHvSRNsrLjsSE0s+7NhZVoQK9sNZV
TD/lFewAjdMmW5xB6SpiEd1kQD1pVK7ziK6KYL/CIyVQk4ft9/n7Qrkq/owFs+xcqivmm7d43C22
bm/0uqWdej/7d7WgjqnxR9BB/iia/1jpFK0IWN5On0hW0EjgtGh/Qys8vVTuJfVTASLQXrTGxs/0
KBQhLp8OcQWW+NYRP+XrbHtQBBql4cMX/SMVWgvGxy6PRbG78LIh3MnW8gECsv1ggyKwDcpkmIxr
BDpqlIeA3bgyIORiE/R0HXX4ID9c9tY9ZKxgtiLIRAAmbgBD42W4dx1vmE1Q/E11DU41ecW7W+6y
rPvKaNYd+0kya6Fcu2LxG91Ukntwai3+cEQs6vIrTgdLwC4h7BwyjZedEyv2WF9/68NOLV042Ibb
qwVKc5M9Dv184y0c0vjV1oHsSPgx+4LTYUXk4i1dIiIGEPiRwuvenk4tz5NZwjwRlohV7JSJD+cd
PMtV6T912MwkUIPvObTJi86+rrQWAyy3yZrWGFWSE7QbIKgHwLuzLjiY8SayCJ1L5xHA9NCnpA1Y
zNSpF5ALLC/x3k6MqT69B2JUV70U+U3KjRv3Jnm/ydPiLT9gjKaQF+NXDTeGDy6UmUvCvJEomTCF
GpgTfTe2HWgwRhdDxHNrZs40piYIi+o4phknGnkOMIyV7/0LpW2ktvf1AyFIjjtIl1DqUlIPlU4x
0qAXb8KD8quE2IE6CUZ8CMlZP/zRkKTnLco33D4jOBwoofM3BditcwbYkWrv64s/Qq0lGaA/56+A
4tbCps+xxdN48cdcYUpnOaUcbaI1ZL7pwnYxaoW8kYt3wqlizzhpTrQ0bUAAoYPzlLWCmedlxzaX
Aqh5Z9qgu6+9NV2q0F0g78csH4+4pspPmqtn9b1nB+nG7O9YX7Vxmc/7+gkoeNjSMdw/C3Ropa8q
UrAbuii7D6EdjJQwZGqz5h4oMGvSE48tNFAt0SyH+ZaiwScdIm5MP+e9OGtLD5sGvizDbPIZeHdY
IyepMwygGC2+NF8V+uKJ0ZN5Ne2IRZmNr4eWUz3zPenNnnJkeSeHR+tQzoh17SybJgMHJiYuyAcb
frAWdllXk2mP3UJz+5zppKN0aV/HnM+AKUrx/L0baJ1RHWJ/d4h+obOj0y8yRlr6Bj8won/tu8I8
JamUnudIHCn54/dApTA7NrW3dbWVavcKdQRzC3zZn+K5Cm2WSHfeESOBGPbx5fOcB89cPil+jTU7
FKudX890ebJlJP9xccwjZCMYkVuzyIrI1jLR/onI7rFQPWNSN0R+RFqYqGtEwZSWGL8QGqmi0TAs
Oj+R/2DDpnVE6cP1tUIzcCKzDaFo/p0ACjtI6EQwY2PbTT33WqwvPnIYvmzNkO70cohP8XZA22Em
jfMLs60tyLnfFqihsqO74+5vkcE9bMEZxcHULuvw1odPJXLTjwk48NhHHs0QZ6MLqIlVl2/QNuq7
3KXLqmsj22DGzmP61SOJw/FkWyQ5nWaqCLdMtWO8BfWJgLdIZhXl0Q2G4Z31RBkCIHowqZST81yz
6o9ENOk/G7WSYta1u8739QvXQQfa+rVrz1prScTNWXgMu9jmGaV5ZHB++zKEn45uTToA9Rh3Imsd
GVvp2HfZANi3abckIoqQwiPv1en59EOpRPfcO8S00KAkglxj9iFd2z7lOYSUCT6hfn9b/Ex+xt+F
Bumy9LcdeUXwJfrwUuX+R8E/buptPJR68PRQs4EmDOdSnDjtCfjOWZ/bC7O++FlNoBFW9eOrDaE9
NU9w/2twjomOSz9IaFjmuzZds6cNusiVYpcV95JidSgx/mf4aii2oyD4+nGp1HI/+nWfTtUPWHjv
OWqT9jxDT73rB3TR7At5BOtx0/ZgIADW7flDX7BpF/g0FpLqK2ilEraO/guk/0hh0vukGPFpp5KW
iI5RRs1+2WAHx7Rrk854RXaEZfCENu2VJ9fl28/QzLT7JPQ8sg0d2SkCxVIn9zN5Dyc3oycGFCCt
XfyKwotxY37cGX/a2heMCN9JM/8hEFikoy0tjoojLDg7AjIBnUNn5l9xJLLWTwZMPGV6oaQgSqHQ
ndiCCK6eRxmr99h2Dn8EhAh+mKkHgr70/uGAWy4PjBRoFRwLIDEnSDWNsNDlxxPiLLpFfKDEnMTE
7oRViBrFipuhOus77z9SVl8pNLOvpTq1HyhhsSr3JnEZtJSsFjR6IH+oU4x2zwkRdnp2kl44lo2j
lYJa50DrFr6RKjeBKKW/TfY5Ao7S4QCaAZBJgmeGxtsTRFuKevnWvfUUzR5ZQms86b4DGgshWWL2
pQlUefMqxDcOQyQgAHEN13bRdigScTx1UCfMdDoQZYEPqh2rheo6rCNYrjqqSgCSzyxBqJcQHRFW
ECJncSm0YEX8XqIEQGysMUXlw2TUXciPBKoIut8m3E5SJ57zoBitvpzFoFOm7a7ND8/RGi2gXPpN
i3VTgdkQGJVHuj2CAeCT4RLBjg4T3KVZWXaSRxm/a+iW5reeGU9GCCVagwwBauuv8ffYuz2mJgQ+
rVmvSBS8JyY2Lt7HBvioZvh2SAtOn34YjBwgJdFXr+klnSX1hh69OSfiSITzNFpCabxlhhnFYiaJ
yMR1dJqAUz0BVreMr1TzfLTGR6Tb7nCZGCYh1hzWTe9AiauzZlPTbqlawVzAQEpzacNgLL/WgYGj
+zaEjmStwyySK0bEGZN3o4psYz9kvwhipyRy4vYPHToHKw3mBMEzSOAPx+/W2g8TcM+kQXevyBrI
TlnGnZ31bAlPJQhVL5NQiLJr5MAPtIEkds+2sNnlxphwLPtGNQMBMcpGdrqAUAHfOrzC4zsLkeHT
2u8ltVx0Cvz1D7l66ptu3czWKRe0bVy7Zcbh1Je1ZtFQDujjHm1+0rU8jLVVZ3jQhs/deQVLzq0F
M/FdReYdEjJGEyqTQcMrUmRoUSR9zKCZZYktA910kGnEVHjiLEj9s1ALf9YzlhoXiBaF/cizAAvW
FSCnxqz7PUv8Ozui0YELhAxPCIMsKeojBdkt4S0Fvm1sKI1OcYJ6EU5cO0AhpP3F55TAnmmzT+P3
lv4icWXJhWS5+YIEed5L//y04b5Xfs/ENvLPy5b88xGgHRYki/JYDQw0V8kUWdVyfFkmAjvgBxN2
mqp1ztn/bTjwOnJcy01PKx++WA7avysUcRfry+btxQAKCUmdEvVfR9+J57FFHI7orbkcBSFmcKgQ
u11+fiF9Y5JHpCyh+ObdbIY7Mu4d2qVHItkoQ3cDtkg8tH192l1ABBJzfFTQ/rK04Bf5q0DG4NaG
R2Z8TzDNS/sBEPfiZXCNNFIjGbb4SlKGm69pd9o9Ncu9CoELSAdKct6lKfLTgfh52oWq5FlD70qH
LkS8x9XnwVzKIO8u3vXDVuzanfD4Z4N4L6fm83g9nawGS8Okn+SN/jDVUiwe4r76lcohgaaFKZJr
Frhs8TXjgdEgQUkSEmZxXABk4h3NGcYL85NDl2BMdIWzWP3e2+PYipQMBRTWuTj35O12olm+wgIn
iAvsqyg32YhiMfLd9M3o+xmdV7JFhe+zRufYl3M79tNswEmpBI8ipXCrZqF5GFjmdGncqFzKQ2bl
33wn9owAwdoswZ+v+373fKC+hveVKKiwGKMUCjJQsVDPBJf4llRyCBd9QMg8WcfjEUo0A8Qf4BvD
8UmagLNxk4MLNXq4CnZcCJUvtfxbpmbNhpVm0t5jzAmkYac0PHd8rtiCJYz9O9kvYgzjyDaGmJBZ
b/qYp2iDZja4PsRXMOSBYQMBLDviAcMk2F+8wREXZ3R2rOsXePAbg4HlnGKWMchMu1uTNYbtpbcf
gB1WAJiZY0m5fFx3Yf2xnLJAcA04RtvnyKmc+VnDmbBgAHYuOj9lcOziyfN+NwaRqXCTkG1j+2tO
ZMVaJ4FEUshv3FGFXWkUbg8tTdz5UxRKm8wIO8O5kXipxKiwkmk8Zi2ZNmd+4kql+73u4uDEBNOU
lvrwaUS1/p14x3MgF8QB/kg2yAaAA2ncxqEEkCHzR3o+WS2XJnl9FiJYLJYrotlp8D/t/Lvw2WDk
/KqhmRGEzJvu5FUE7xwJRxghRsxxkkMIJhMui/6iXewD68o4kfLQ5jFetaxfoWjxK6lbW1H46Yqy
qMzinmPM1oAfzogcCmS6H9PekSAlTRhrSOt2HZn3A6DLUkQCulANZD2exNMZ1pLwjXCuCHuJF4Ji
dt+IEOAbviezQYR5JBmRsCgJuzYjXVKONC6pHOOOxh1cXOQ0CEWJZUQ90ypL7PpMnMQCsYyRajtm
8vHHs6YzCNiXqZyBE0dOvI1PxFg4Si7A4JUF9nr90gAUgZOs4LD6B6cB640158rdDKiaYokIKWk9
Y7laUutI/SI6bZZ9ezXyCCu23J7xk9T9UbEaQKJFpaEfDnuNou6sFV8mjd3lATSpFwdiAjBXoVYQ
ZMlHEX8fqVK0DvFOmZxWxbI2x5aRRaLJ9bGjL7Ronr8sCyNixoWLlcRMCJVo7epWG/7kWyciuhtb
t5h7yTZmb4FLqRdhRl2Vpkg0GJbLJpjbklWvwAJW8r1sWk0I5YYamRY13/yUGofO8jPN0th+Ggmu
aCFgYwf/9R3rT3PbpFHItFDpxJYSNbdbuZDy9mcTHzo7wEO6fqMP/19O8deFA/gF/i5Tnr5+uFYv
9dSIzAzZZzdZWXTCgWhOcWyNm7ua3RlSIZ1jGZRtHiySKrBvSL5GYwYy1JbyLhog9jYzmqJXCeJV
g86gFsWRuSZxQ+8GkDwFxlwydbtWcxlzpD+KVHLRIINs94TvcUMYYxA3dRk33ejFTg9+7wwkQTOK
RrFPAyvOoNJNdRfxvVXse94Zrpdyqj5dZ1adSUyXnfqJ3rTRsUVysWO8YR2xM0fyBDk5BQDcZHY7
kijRFVikl6e+lPo5lM7a120865FeAWMbMEzhtcrdQj8FRq8QqAlzhZyATKrjUoQHxzqcg7dfDtTQ
4z8USkpgVHzdDwlPRxoRk+WYSdgSOsETKpOJZSGmMeDF1iUUQbqyb3S5Dm6BAycLNMV6pOuvLtWg
MWE0dd7+3J6wLgEPS7ZLWV9aZvz2Qy2/M1IriX38nMf37yQDGHBpmfZwvuiURX8k0V3on5mx0txA
+jfhbD6kF5EVeSDqIDjQEodvFtLDG2FCdtl2+k4U4Wyv/J/u97vIS1GCu+Wvy59xh2kVKQ/i2xHj
2PJTSdTqbyAt0evlL8MaywEAuGusGMUP5C6IGK3uLnBvsy/MEdqpOB+o12ttWeE0aLKXwADCjWjY
75GUMT42bE5CabwDI9RGPsRFmkE61q/fNypIrQ8N8TX4XfaaKJtLkTxdQqQYlGwbx9ebLg03xyaJ
+BCAErdCp+rwezOMfURkyr74fwd8Fv4qvLgNjrs8OXrSpDLdRz61eNclI2GBGsiRbJdk3DUhRWAg
3g/w2wc8N60fIMAJ+x13P0U7oa6SlERsMLXD063JpmNp1AyKPHTXuN3wkHmRe5m3ZNW2A102zuwX
fAvZTYMPulTxAf0W8pbfJfKHtQdvj3vSH7AcL2M2FEpjv9w1LDCKXaMigZd7h2VxEpte6vtIyYwW
cvyHraP+DmSUVP1q1Q2vBI2HhtWxVAX/+7A+zNpjpPWRcb6WmGWKqV50i7jKPD92BJhhZDQx5y/6
C/MGDxACcNwH6Vrnjl5WBoXEGUihgGZHRFt4QXwJ4DZ6kV0+AbzVAuj4D3hpUkM/gmZkESUw+v2D
JAKbDoSwXcguBeVQJ4hmhac3bC183vH6bjF1j3IgGEOm6+eYnMsyunfFRYQSxLTZsFfXnHBqzxkk
JJg3A5YMfIT4kPh2++sWVNwyIisoVcjP42u6OSUCEkPRlxL6U+OhTObQPzYOzxoSsZjBjiRqOoRD
opCEiE2wnOdEbout21W/+HMnaPJd+c68SbhTPQ4OfXNg7lQ/Ze+eLGIaCnKeEMv9HB7BeAENyguy
rw/9ag7xPSq1EOR4BPDO8VUSeA/byNy7wUo60zzRwm+2SSgHO2vNh2yvF53lMuctxSolzEIOVH3+
uTwtStXDgE0PmEcUjnNXheD+HNkYmU1CUZ5H52enW0DYtfKvCF+OVddshl9n7f9OTz5T/rVyfBWY
c923r4NhqLYzjLeZQI6/aO4RsyVETbY2VH0/iuNXkXXnMrpu7yYyEf2gbXvyPZ4kjgLnIRdfevcv
wyH/53zeDVI4FaFRiWsz1qfKGvND9I8p8vvNBYhyPE9VLxIvwrIs230VR1LxcMvES9TRseCgZqxK
O3xqMbXfkx39N/MN9yDSEtBoVAvU0mGRDsISIYGrGWQXCLcNuOkDyOS0MdStpvpNv4P+6tkp7HSC
g8GyeRONIbVBnotmX45b7lCrqDMh/UFV3SsmD7PnY4+xy8UVtDIarH/kF+tJ46RJdM0QGeCnASjf
YhPLpE/46jRkhFAmXbe5kr2RVvG0J2rJINmTvBDg+Hv8XWHWOmch58Ja2DfyX/LcZOjaR2ceKytf
frj0lYxJZavuoucPi92QoUDRulZ6KTuEp70DfIuvyUUklldToY2u/BxMPr9jJojwE+ppT/4Ba189
QGkQqgB7roCKLYAl09hSG16gFf6DSDNfywYs4xWKVg6UhWcau5oNoXJAuXR9xyGy3BZ/06ToEK+f
ZCM2LLdN/d51Qa1qkh8b1oumw7ti4GEQ5Y8mg3ANUvXwrDHx7u0baNi9lSI9b7FyQG+/9OU9kuCB
lf1mN9dAfSAV/GT/iA6ugMOa1oGc4yBSHRJzewob9oNj9Vl8Ys4Bed+fbJI/h1hjk697wyhVZzu+
zo2Jla0fsYRKEW2L5ccyUaqVD0ywd+3EPg7Gklq+aSuNbTN1oYxyRklaW2FliPMSNgnBGq/4+wQD
jLREbiMFZe/0Qs3FnWR+onZIvwnB2b9WXYRIXE9/ZGttwvEQP4elh4lxidnq4L+/Dp9nOD9ja8k7
qeM16iyoOrIzd7J2G1lzV+zeoAZvBfP8Jk1YJnHjKpZ9lnd2z70lib7pC8CfSlhEObyiXiSBOFYH
riJrtwI8BiYLjgH/bdlu2tOAjfVpdq7xka+p7TSZAlH+io7qSRpc2FpgNwL94up31gLK8inbHwiE
BMnOw+yzuroJ2/tN4jHQ+gxXgq1ipLbsBii8opiEv4uALSGYbjpNAAPUBQOB6yB4XPOgVQjLVD/V
n/X+7SPINZsupiUnblUrZf4BOihsh7mFqMhAIrPdC1efDCbkMp9Q4uRomRc3KrRvhT5/TgZzHjy/
FlzXbY8WoZqoS7GfZu6srMMn2J9BSCnfr9qJI/I0NzskMcydafcUxxiS2QoDJp6rEAh4ns6a9EhA
kG6IzUW6ea4x3Tr8icPEgLtoP+QV/l5jI/T+6vRkB3zAvgkm+BQaj8Deyi25daqtP45fR0jicX1X
u9G7m1WvjUPuGIlRD1CrkwYdSdk356v4IoqhL0a8At+AcN53jQw6mmzQ0RhyrAk5JC9IN56JKgwj
NMSeMPImUZ+2WZo/gbLg7thuTiW+KNkRU8vkV9ML4/Bvq03yOXV6YjCzPkzm0DZR00W+rmnXjUm8
Zzvk6p0UHg3zOseWzTh8mVnVXHNlVgd4KGNTX/Nwzj07E94bl+80xK6RnYFsEq7L0e0aMwJ1VHiv
AjR9XfCNrCRbWCVw0Ts1pmOLa8hUhzgcl4I1jWA/U1w8OpIe4Td+VGUSmXNqYF6l/TIkvtmlKqLV
JbeCrjE4aR21DzbsCHG2DZFm5PyTDIe5MZk1/1dk45yEczsS6+3JjJxjb+cqcARmMiXACxh7NzYx
IKfbJb7LSMN/QzwaWoBso8LI5+1eEhTbLEw3lXV6I/4Fx0gbOrWxNNxLc3/e10TNihjNW1yu8FyF
bIYZicDWrP5SzQu+3UDv+LEe6mgpgwX0EwKShIJR0JU5ubMjhRCaROUylaYsV4qQJXA7UeZHLOzA
uhjkATN90zPEXQQpbJ6E3zZI8ViqGMgthVlnLCkprGM0rEkZ5rS3w+KrKbMykjQZtoRrMzpEQ8Di
Ne1hll0JVsIymvwqIPIqvHDGBEg+T96VzGh8nNckn02HJcUwxQOqENepF2eSy9MtjqDMGCPtjduh
etkKfgyA22XksV4G2TRTsjLpgmw6NEIHmPNwo1PpAz32vUHDja5dX9JITO3TcsJaYjW/JR2czzSh
rKWDC0+oCJOfLuZkRbmcz+Hmyy9400v0e/Q1iiZx8E6WxMlPm8cqsngg9jl4aIVEcPwUECREppw8
shipx1xMflnMFTTY5px3bYM/L8p74thP3mdfmwhNDnwC4zB+de37YwTuvyoga2YDTW16bx1C+Qlm
3Mjf7iFrnO1rRPRqGQzv/X3/pms9O/FB3XsY84xG7ygbtZQoJxtqHhQLG0DrKbwr6uF4EwXG9QwC
yzOAynmiSMt7rIv+dyOBXzR+BKSmkfvsWW1SmJeenZ4EycZvF6nM38DNYB7JDA9O3AidmtZzZc83
O6nJ0Ymx8YGBwpu/b0lbQzLpIA+Elv9iwTrCTa7BxJ8X6fw32+5WL67A9CAhLHZ/jpF0hqMyjbW3
Oo3xK78R/oW9Gn0rOzZyzYSTjLsEsjORy8GjOKAmaP24H3XFphv3E6MCI0S1l2NSYb2sh/IxgY3h
w2E6D53WyVQ2XnX9QxHV89wlD4gOCymdh3W9UTOaedYaeGuTe+4C9MZOaFZMtjfP6bByv71lXlWw
IqjsgndDhRd0ec4U6sqcEVoSjy0jzMsjlLOedrbR3ta8wOSSNUIcKQADJZtbnKQXGmYWn3bOedlQ
W2/wEubXJ3/l0a115USSGQaJtA0KGnknH8cabCzdu4KGWF+n0UhMhzPSG+KXSuLLzXjFnqin6vhW
+Mvb6Ik4zeXW+B/BR5Jnd4WshwlvI7+j1QimDeLfC/NOOuCoPLg5vqKAbf/tO5Fee0OTL/IL/BoA
guLj8zcrhI8jW7w1HAsvz+F1UUAVcRFCFHYJIk8f4FQMilTeV2xYp5tgjmQI0Dab+PUI928ho05u
T6hnSGpguo3Tf/RPbVXYOsyh8T2qjxPVZRHoQ905eWgwbNjsGaAKrEOx9YaiCd1vhtSzD89K4Jcm
S4Rcuv9PMRDug8elTqCH5gus5g7SJgkKlFN6Xl5fujUeJYveG2Q/MP+X49ZmYBK9OU5G5whnyK1A
Su39ALvRc09UNrYEkK6U+ejGgkcFj6ulzcW4sXhaPmYCTCNs/TvifwlxdZQ+HACzGEm6yyTYojdu
rCDYRQsJobcH5tsfbixCZ9A88p5LBT0xf5KoNcfQitE9eXGv6EqZg7E7Obo2OOTVnyRuByu3qSkk
9A+JFK3UrDlpI+uvXyAUJKiCN3/3jUlKUosTUpT4eTr7obIGi4QE5RnCu0gtw4lAaQcDbwzmg2h2
MP08wWzrcrKPNKUE+NP0ktYOQRMzecjSMW2JZSv08nii5Vf6x96cZeQIZfOlNJiboL2YtWjsQipF
3gGowQ4g1EQ2Nvb783LARuFfUFLLvxZcshctEFOusoaUA4Z/h96hpEY5c54Jw8Lr4Uppmgugspnc
pbdrBSxDKUUYm38Y66Uy9BYbEpn7MKAAHgdu13jLZ8IkoCkbN3j35PESiJakPi899lZcUN2f+7aB
nF34JLwJL5pbKtBkxnCba3otKTa4USxlVR0R/RfUHaW4uFRfWjf27IlaX6IvMTl5axPWto2UA1Ug
XRACW4NbIml4Ub0xCT6YtnfezncZWMt9zn+TIkB1JTwghJWL/GcHNn+GB/jFIvJ+l6S2yZ/EKpuS
JJNOHLtpjyOVA2gmIBlVuSU0pElAXaFbGM5BKuHku9Cs/J1cDNXqyCs8nVSccA/rhsXg5iPFDn7G
OjXCaDb/eZeWmEaIJMQ8hNeE7tffPaNAQE9zFY8Cqyt/K4NrgZEpT5C1ugBGlKGzys1BYFccRlVK
dN6FhuSs8l8SAxSVXjCs4jOygnw9w9c3imd44ZkppfK91j16PI+jYMdBndVwNK0piV+/x+f2r95Q
KZuExZC+WQ/mg789p6DAYg/z8O9SIvYv9K4eG+xMvutLT3k6XjoX6C0ltc6d3g/y7R1ERxmqYfu0
Q3VKIrtpApoTDCWunlUK9arnBDfJGEl2mJpO1KUe1LPyHtBABGpCTuUOpemXqgtREUbKF1ZmHl27
jLRpbsiTK6+a7kaGP1AN7v+vvXV0e6EkHyJ1+nSDblWLk60vnyY/Nii3b7iKnEo3Sz92aaJrSxIM
mWWK7tDbKE2b8zFhF3FFCLQOdfrUl6oSZqWGhG66Vmhte5PHJCyh2wk13Yc4z/O+dopNR/Pzsobk
9aw2kLkm27MBj2ageM+DMtfk+xP55o7zQqnLVUsiyfikyDqmMVWp0M88R9fCHKZrQXLwVN//mW8s
kIqDnmuk2XiDJ7fRCmuXI4TMAby30XWwGRIcPsGJkZlF3NeWwDdoRN4HpBZ82zadLN6IgLLpJhe2
effHVzyS7zJGNX6eYQInxGaBOGmOf8yeYmEJO/NkgzKUTJh5dzIbrpchifzX3yy6wNxTdV8lBGYe
i6r14aKYAjgddDAoV491pWuudeHFHGG6SR+FNONqGz7gRZx9iEoBOaNuexVk6Y4DCwSXMI9L/aSQ
yXBIzKJ1EGQZqZjhuT1R6k54xv8SAwNU3tct/xdmiExIIL75t5AUOaesb4lkif15aRIXhI6CPtR8
3QXhsTo4kk6PCp62g7UVnCDINF94hcAgec/Knbx7vbvmtmaGAxqNugBhXuY5+doS0eC4qxkLsR3v
JCahgBgKN1HsywgnGiQPSXkBQwg4pONXMHxAYWIH/tRkOqwCAYLR7010DZiKSlBrqhhWeuIIMY1o
ROPiWs/21tohTVXJUeqXORNjWZ8nskBjyz4gT8ay9w+K3ikRIqWGlMm7S1XA83Z4o/rUSNUCooSD
Vswr5JMoMaJNQY9rwaYU9Jd7FKup55135XvTqH8p6ucngEculSM7pibg1ECdHvCo2E6PjzzKZBL1
nBYnYdsPX8suNrNN93o6bDJcGnYNvI9D86jGxAODNCd8lC2Fg/wT+xuCYg5LVSiFnrUBnUIkQOec
IdVPDL01UIn70DFMW6lHzOzv8hcpGrwo1RBcapetLMktImVG/ZVIIo2BV8eHjXksrikTZ56FzMQZ
ADwjc8k5aNM/OpoJV5mnYtpQjeENSW5J4Lo4kvUa4To5GYXQ3AwWj0Mr+e9sYJYHhMVMRZcELTlp
0exbZRe8EPGxHKdCyiuNwceoB2m3jXKDPLy0mW3CF6xzWu0T6ZniW3/RPtS3N+9ULdzbk8Gmu4JI
utI5SbFIoW1WqEBhJ82SG3bGJh30OGuyOMy1kJnhZ/mYYETRXrhsUa0PC/qKlPKVGztqGP/jfxKM
ItZ2DVAL06fpmSuX8A+0nCBa6mIMtZPYyqIlV5azzilvmEIU0KLVbosuaTVQeQhjUCaRyBRTCYGF
qJPm4kn1yKIJGGZVB/hKYJBQpiJ6MPv+oXuKFj3Pcx0TFwypFXB45VYTQG8Snf44jH2ZzL13QISb
EC+odbpKwvzf6Y8NcKnngHhyj2ADdyr0giBwR+TmolS0qz1hVTYp9EmKeWR3jZJc0alAJ0kDldl8
9d11QOaUCZH8Nlt8a2e/4PRpcYR3PZaj4GgBPrdm5QN23/+SDRyRYAAw8LkiW6thBihr/oDlGfD1
nIIBlSGFMhrhtn3s6QlN/U7bZtx76I0lccMMjM2GbdH4Lf2pEmdDYMCjNWmjSoqzn7QMM1NHs1o0
ewl+NQfnN8iZcqHDQj9Hma3WmrCI2Jmh4t7fKLY1bMOOZwmHxl1l5WYFyo0KGe19h3uA6Jffd+gF
6j6QnVUoRT8TKN8AujtY/XJA6IqHN1310egbu3L2hAiAaqsmM1+B+8SkGy6Y7pTVXLWE37TsZ3Kb
HTfUmLUoEFLs6AEC1wnfueZSDq/Mf4qATAUUvvbPdjx3Tazr+76ZeNUSBdtudyVZ/SyhgqqXKJFK
It6uvSzp1UyHfpRPiiVsv096wjWpIEtlTI6u8Em8YGTDzq4wrC4yQy7JWGexdDvpg5ZpVRKl9dun
sZL9q2d8fw6NzSKSsvG4UxQcHv3cFuX7DjbDbL2wuQYnGZpR8zFzq16ud9+vQWlfZ8ALphZgeY1L
HDDFcPK3TnmTktSy/TN/qc71I5m0ifOFmQB6qkmcfJj0DG0SsKAF2CjdML0DIFWohwgrTaGbLe7N
IN2ojjPX6nGsO3btUP7DyW0Yb5MmNG+h6p4yQg0/8gG8gvjZ0lVMeoyRJ7GIfDc9wv0Lq+0oYTpf
WYWaX+IESDLhCCtt6OloTCBhaN0HbYFiDy/LCgnka30Lo+F7aWXE1sOVtzsp0wqasOIwX0/qrnaP
83Ymon5HFf3pMftPmZhAw2nzMGZvJ9OPotHkR424+eFNfKFVTqTIzOYo/FXLIyEvID/Lkjq2z0eK
RlnnRsi3cpGpnwwclcyHoTb+pHWW0NDIBhIkEFBLpCqo0t9zPxSXJx47aC0YIgcJXQmbSDAKmhJU
LKkHwyDtiWGRulTijta85aCJ97fECELzaZSICZQZBJ1Kl7aRnJPRgZ0d0E7gJw0FLS1AlUq3TIMx
QyICnYc1XUG8YSpBLvTuqMToLBrbAe+qIe95NaVKcBDk2IZuQh9tJqXJldjT2vJx+lR63lwGcEEk
AVQIvpL7uv5l0nVFBii6bTW67FZiWhIfvuY867X+TGpmNv9DC6e2XSkodQQQJKyv+EO2XWbebxe5
JHYbXAE6EOvMG+MeoVqzRBsrZp7QwRf8AR6oH1f07VHFIhLOImGPw6Ot0EjmXZQgWlDhQpiK3sdv
UOnivybE/WT4BJ+iXQhxt8oZ3y2W9CgBZ4djFHvAkZdw7mjkyq+ptqtGEmaCRQibNmBnTIT+95DY
OAIXxALjx023QsFXczJig3lySexd07yqEu+yu7RPn/mPgkJBBVYFNWiOfUm1RE47VurQWZlwaokW
KHGNsmdAdUvuE/JSsJkwjWYBk4cpjCTHKBeGU8AHmoY2XlxGlV8FP+ywgxzekXZSGgRXmB6iXchb
VqrD4bxIBL+uWNlFUaPgMJnt9HgKgmZsRYBp+lxaCgA68YAgFmSjbEWw/EEt/2PCGpOHUUU4yisy
ljn+Ms6QirN02EvbDxV7C5xNAdidIzHPmDKpNYo8ydFC0iTCLFtQaERRv8T54G8u5IkVppeAVvQO
xMxq6n2PRl7oIjWjGmahA+aRqblhgc/4Hs6u5YQm3mfULETzs1m3hvBj1t4mH9KLkOx9PGHkTQi6
kcUahQ+bJPAVe3SHRiXyLtKIZ1wt7hYoY9rVJK/QLsnbpYaeYGro4Aj7dB4UX0MImufz3fy4BQSn
ZnDmkNFJBzQsGDBnwVxhfbkCjJTEfk4GGkrQysRZCw0NbUs5Ge4+QZCJsBN/MSKoYwqZJjexTu23
uW5oV/oqMwCuH1NRW6aDZkD6wOommydNEecYpxy/Nfe8l7PxitmCPkWpvSGC4N2IylMMaJt/TZ5Z
MEgkkRRWyea4bkkjOb9cricSR2Fps+w1AC78NTUjLuMkpZSm1LGd+wj2l+moBYJOay+7mI13NXC+
Vdvk1NTKWJ6pJIaoiTJ5LYNTkKnepjcHqNFI0nulf/SqN9EkHYqmnft5uum4LjLMcAM5ESWztD7t
cB1ckQI900d8FBfr/4kSAaMw/WgjMR2BevPwEPCk3snpmKHSpgDeCDQVPzl+qSYsHfuK0x0CXZJZ
xgodDJBfshS9Hu8CjuYrT/TOOYhprQWzoO4YU8Df3rfXQaG8RcycpykG+mQ4i6bpJTXKJTrPsCsC
XEMexmHfzJJC5Dl4iS2/5SiUa+S66f4hsBcmz6mEfZP/NW9sKHSCwDnUb302/ks95CRG+J5l20Zf
2ThL8lied1z3L3bazgYLWYncMkmZiD+2t6EcGPn0AuynsMMuJMoRjCXY4ae2J/TRgDivnNcm0MX5
iQ1OpqjrQt2Lq0Z1vqjOxS7xrthl3EgN2YllsESkAXaMwk5VxDGWxCiFWVCks+rOGpWemTqv38cC
GgtdOYRFCOe41FonyZjzGnlyM3nKB1RCXYazWEKpHGeI4lyxnk9XW2aQksQysipgvxR9JpLzJk7D
i5jL9/2ucDGg9uACVjPcKfHeOakH8krKls1U7oc3cBWonskTQjkmklGATiKBiH5noR/ShbgpTQXB
WDAVEr/mnDaBpliSvEtiCIeX1q28Iktzpu9SMCqIxBMWx0kq7ZAnEiQnxwSHYXGNb6Kye4x1rcsE
6D16wHGXbVkj0byCiBAEdLYBCKtUMKuTxjGo/lRFNW1Kb5pWRtwG9aizN7vo2ktyjdIN2gUtA6QC
sks5W2BHcE8yIuJdlCSaOo2jfsS+Kab3T1hvLY8JWw+YuPZUfUXyWROZkDJe0qVATK0LdbbtcUng
I+tGQBh+KBEvuxIdCDkal3ZY/MSdhK2tC6mgBc7GgikzLdt+gdAoSwsb+htxx03XUM1DpvaGSJo7
yhT+NFbSYVyb+3YWitDllVCJTqUtkmRoArI6wnOyWZAd5cHWvJb+8Ik27jgQDTo3gfZJOhgV3zbl
cRT0p0mqzejO1Fi6lfsu9WdsB8/BYA/CysFnjTjwq35FEZLBZvrN9WduRamY5bE2yYHrJPKhuzqp
GnZzIm1tDcuMMNAQUYFMEtuRrSFSMj5b10znuFeXv311yW/fx66ABJRX9l1iVzn2/CK2JKCCFjmH
Wjq3u2I3A77O/hIbynJI7xD86d2DEod2QVbYYTbQ0VjoqvL0Hn8553TuemLPnMBwkJynwlrXmuuP
tl4k2/Tg5r3MhdGjgv8buAlZ6ItFrwhTa+XGtZNFXOu6lLJQaUParks0I8XnMqDHyeeG4H2PxzRP
aCiFSm5CG3Vy6kk6Vb9nhlZbbXbFhKcWgX+DfOdqpzI1fwKZY3x+QQJFWa3fWmwQl9G2FvYlTHFk
YdwVLaT8y6QpjWL1A7JZ6EnNhAvYwF9LeO4vP5iN3FtZHORmS84qyTfDUPBRpgIgRMDh2126Vs16
H3i0F6G6pQglfUANpvHfdO7w+4qGFvGcottOkT6egfU/4RRygeY+fJ/qbMlJxcsQLjxUveAl2C6W
+mPK4UOxjG2aCNGDOziyay4uQdjMszohqXFbO9l9jb3VcUY8i5sw5LaacoVqUL2ZZymJrlP772f5
Pm5OQymOpc7qE8uo06TnuDIqojYExal+3F/3Nw228W3TW7Waoz9dpVmqTU812m2UagKDchVmh254
R0Q9xdddvr7gLg7Ize8f2iXby+VbqT735kQPGlAs/ZZfaj/Lan45XC2qUkeyaZtIz63xsTqRdqZb
cjaJPHU5olqWh1YXnlwor4nf/AmHtUWlZ5c295PV6oIed8/fYcKxxO0Hc81V6Z+9rxWpVL1+Fxvt
Yre0q62H3QK992jqmP06d/Md8VrCvFqca46Qf01dmQ77srz6QGy9IqU4q8N6kcoyLZRIcU0KIbze
cdY+LvR0CXWONHUikrZVp5voWrBlIsXudk4BXWZ+aDMhO3MSymHVk1IS+lSAIzkHE110JTJYTnKT
dqER2RhUICWCCNZ0J4jwMgCZ1dq2HFMd6EKVOpoHSyAj5cYIC1y6FkLSSIonIYtW/JukiE0Ba3zs
JLN/XkWbQaa5p9+BhkrwkVRoHJ8xTSrZMX5GApqMNIvNFXLkm/1uF6gxwpHOgeTo4Rdquweg+mjz
dIuGl8/547i1hHZZPWXqXbYOouX3aEbzDIpGDtWX+q5Lfy/2OrhSi1ll55dDlS3be0+Fp9/fCgn0
VYNta0vRZoRnv/fHvzhV9hx4mFfTT5P+Oo+2eF2tzBv3D2r2O2xUMR7cORYPu/7R8a/YKtEGni7j
PXuOp5ZVTEe6tXhj05pv+L1ljQ50Vbonkh6B/VvWx7Q3qJ1rNbe1SVchE/M0lxmyyUJ5xPYNZBIH
IIX0YJNp5R7yUo6niH1T0WPYiWhXzdBirfxGU7bLG8bx5xyPYK/344duftGkXfP8MV3thlz6gPaK
lLXmfic9Og9+XqJtZ3ivjweE0j0KVGHF2Dy6P+mBZGvsJoJ9LTy0p50F20ulo9Ot9nYoPS/3tdOZ
bswjds7bYWnZqIAuBfRpvvIk2w8Zmh3eaIM+YAfo7qVqart7WjXo5Z1uLBaHB8ioInujxyk2Vf3O
DyrAbPp5S3rSvn+1avABthCL8lsyZOTW2BYIpT99uzPMP2Rl33TyDmKzcndY6aerX2k42jPDRtbl
HtO9/EYTTWRvdEKjwZldIdLtZzoY19kAmIrkAv3t4/394RZfXnKU8RcpVKRRa5vt66MqfM/1VJs9
X74utFzffLGXwCMprod9ESUUJzM5f2a+K0c7ktNcBuLiwmOzjaYjSCTMSjk6ITBo7rutbLMK61Os
/iFA7z3Tw7fOTmPvJIAeaIB1abUR9Njru0Z39wutjou9LXt6pTfvO6K7Yo3m/Gtq+S7VFF3vaXiX
qVc+xj2y7iG8P1SX1UGxl6cy84nGaU+TrwUzs5HvOpz0bGGvhwcGqfRwzFVLfW4MiHeYrm4fx7vq
WIfUST1Qs87euhGVndGqySYObE+Spz5m/7h87HIP61e2a68VsNxnJrP4eMRnolKWQtzdQ3//ko0q
D/3jS6bW3/XqN3pUoyeoIUcGrew/7nF8acAXs3ERXV2QwG7Z2PfUQGpus21MwYSZTlLjVF38UTNN
sPl3eM89YLdpJZZ7qFIr1c6umqXpw/Atk6p3a5nh4Y0+ik/sZzMarZqYwvr94bSpss/7e/na2lSf
VvmHTf5hzmYfg/kz3M60Pn8e/3yfb7XbY6U6iegtvnqdsdFK7p3m+bXZttr/mtfW/ckDW1h1K9vo
TH8glkBfGQzN5B7gv67IUvqLZumbXX6eL+/jQ49pta0VatI1pHNK9dSsdpYWK4DLPtgD5y9F6Woe
LovCPg4wr7bPH+3JtZ9FJELjp9qxRsuvVLpDQ3P716ea7LHTL9PrFY3qqn2svd1ah9vDfhLtv98q
6fq0+z+izmw5Va1bwE9EFY10tzRGjb3GmNxQxixBUBFQuqf/v2HOrlNr7bUTRJhzzNG3O2kaz/Q8
v2F8ze7i4yRzpw79XtPpfU/renV+p5HeZzBK/QR+Fb0/DO+9uu1oMhb5AaPIAmVr0HXQpTs2Lfcf
wT1QRu8g3nMUOHOGDWjLHc6BLqBxFQM2y7Wx6SCZgMZB6gr+9G1P03pLZCW6Be8PJozrF8XXL6E0
5BUzppvMYGozVGmy6Yt0dD4V4c7BLUG/5RmDJP9BFxvGOksJV9rS8n56VmgGPj8BHhnd/Ryt0rfr
J0BU2zDoJGNUeKCJAz07XaZF+GyCQHgTI44CDAzqPJmy8G540Xc6je0gnzNpGa1KvDiibIv/RCxT
Uu9P0rg2PvyZJKJvij+ecWMYYuK1E4cS/SWIw4hlINYrAbClTGGSmlLxBxkwVIImE6jzVB2SJMDh
PCdI8UbXTInqiV4hmcYiJXX4HekB4qeiT+g+3kkqtfgdurWkKUsaq9z66kpJmEv8Kq/R5X9xWZcv
nj9pNsOT5CYpS8Hx5UU0/8AWo+9lt6bX3l5UFI3wkPhKxCIST3b5JlVE+BOvwTnYiPNQfNZpGO/h
eLTBbjZSw9eRyqGF8ZdOGkYxDpvAnkiehrjgpfeL8mbwbzKSho/ivTeZLX9hIsCrAlEj5YM0FNqB
mT4Ndejbj8ohBVQU5WD4khAtKRwx6qgk+DMsjsjrdUz+yHlcTKVxU7aUoj7JaKERJs70v4Sf8mPw
I+uWPBlpGYHbfCMupJffmaLFv8yZVygQtkzI7066j/whH4NyZ4kaqK8QMhYgNpOo/RgD0oFPFHZJ
e/zTHERfEL1aSktJ8PBqn2L2NQOZSamXAnMp3hcdO1nIz7ggJK3ki3T7JZlxlKKK2VRRV6rSeVHs
G4mTyhGIo8teyjFILZhEVMT0Jugt9onkronlIrWtUj4ihSp/cSzpgPegjkCuSAmL2BbS5hGv3z77
FM+ZJGv9tQ0XvQ2fnyRzoadJelMyOd+IfVJbu6Aht/R1EftYEM/cSv6DOMjwVGG9i7tA8CWiPWZD
9oMg5gAHhixScFcyHASLmFKwtpeSYCbeOZdsAcx0gg/WXPBbnuhiLFGLh79OHIDG+KZgvaAzY9xI
QjHDfsjofDVHElv8T4NMZxXRBwHOYJ6/k6Ah/jYp3v57pGjcspS/LFlxH4iXQ5xK4v8QG1r85tKB
WEi6fCUYiPkuyadi+uXQIVNvw2ZmMwdXEijFEBbjVvRLYqPopogIh3HJoli+Wrp8dh/SJFGOkzAo
N4hyKp6Cx69OESZDbhwxG4VLvEx6zuXPhS98QgqEhCMIl5CFyF1y/a+0m1GF/+e5QMORBryyD9mv
eEDE0vsrYZQEdjgdLhHgklH8I85YOTHJ0H75WzgvyQ8SR0nxPlgP5uLTocOYvExc0gyzvnD+wI5a
YiaM4G4Ud4MAj3T7vwJ88VGIC08g9+d/kIrOv2t/Hono+y+HZvDd+DsB9qsR8KtDOjFrijKFh/a4
oOTJf15ribaIDSSlUsJLJfzP4E1RFU/0kRcPiPg8JNb9V/MubFZyJWhvvSzQSqXBjDBmLG5Tmhu/
CvxlqQJrlYGvaMjPE4acLJq+x+jFUuqlU1Qm+QsCe/HV/RclpocCCCAR2wcmPDNJyGiWVFwJRYjv
RHx6yZecp9SNS6csOSvxuctT/pqZiL8PiVB69EVV+L4sUpKB5W0OGR0Yl5IqLesSkMi//7nspX5B
8BX9XfqgaJuXzOFpNlF92dFfhEjQQKhIQj6vglHJsBHylEP9Ows1D2kGI6FEyQx06D5Fdcdc+l1S
Ag6zlipbMewycnkwyCXDTSoYYnzG4v39Gw0sQ4Kj0Z/rSnqd05SLpudj6ar4lxvovpF391ZI9t2b
xGn5GS5fIBT0gP+4Inl44jeQL/c04aA3ZPiki6OEuR+ry0hy+KSZj6xH43O5W1JspAbYfUstT6pP
W2LXyBIJSij0FWMExfi5lynN4tammQahCjFx6RKAfiDl5AUtgaTbloSVZR1/8iedX+ZkAU6Kqfla
VzN0FlIFI604eCMbFCewbFdqZsVfdw/5maty7TyWJEepKUMQ3X35ivQl6engQW6hORkM67nsRrIa
dYSiLLwgm1JgRCc0fouX9lu8ZLZVOh8cXYZjIcfs1Xn86izPlnhwNpU29Nk0myof8ga5Jl5oxtVx
u/Qnk8VKmZAAVqxzqT6WJM1maFEzK01YRErab47raez0Gdxw47zEJgO2xoOjfF7SpZWll6e/vTbU
G8W4xGNeRRdFnN/UHk1uzD/AHY4dQm6kBBr+8iGfX/pYUr3jN+f3Ccd+pUU5pE3GE1dqW4iY5j6t
u2ltI5Lw74T+w4G/s1U6vz1VROzlYKRtYbUQL7GoG9KDQJqGim/ilRgLAj8+9JGI87oJVXRbTCOO
TPGjyqenq4qf/XLQPYyeoe6OQ6P50IzV5T6/UelsMqS0ZrhQ7s3pureqLxNGfzJlYlU8fUubksVq
u3OyXvsxxhlWZTtEzIc5M4l+3d6THFDp9iIjwen0Qo6rgEZAdg8/Wyayvc5CkLqfPLCMuEnfODcv
JihS4S+Rujy2P5Loy5/7Spxekhr/eGeaqjRTymYOL2HCqDi4pGRR6I+oCSQliCMEJRV9Qo9CPhnE
BRr9ol6t/s5cWq5KKaR8nk+JaYzr8EptOjggepLgsCz4D5XUoSeoyFNBRuMkTVrdN+OkkKgr6lkL
yorqJs8XgqwPeqBPCwqrH7SZM/mNq6//EsiWxrmY3PCSv0W+mAN49sL8l9tf4+Gi77U7zEGoXWhD
jlke9teQQmbNSLBRHFKS0CAqZonmRmeQV5OI4pXjS77y3Bkmo56nMCEnFGOBl4pvSgrm6hCNsHuR
g+Z/iQqZjx/MW7F5tUBLOvu9aIIIzxUICUAEkgwy53NhVqKHysIMOpBDsmNRKms03P9fHCOeGAe6
qfs386NhIlD8Ppk4yfThCLHT2yK1/BVTUOxpfKqHD+aiP95idcQsWen1jhijo3pCveUx3+HV66uQ
8PPJsEfdaUAZtG8aJyqc367lsSDs1HzUZVDsivuvxmAoC865Z3QeyVx4e8rLEBvB7JeNHTT1wcIo
y+b1840xrAx0OTEXo2A2wuR7t7g4zHwzGAm9XzDieXcjOlqsIsqZvfxG2eJUtQPEkGb4D2zluzht
wOyj3uBockwvjjZoX3G/yPFNPM1h5fjmUcbKJqQLznAqJSinJIguUvctMaYMFe48hRnq3iN+M+0R
6TUMMGZAZp1/ERXDb3VzgMbF2GUWo1Gxz0S4zuqg3/+kaCyHmzIZED8P2FamhDSnVBaUt9NEXJ1F
iT+wg/277l+LnYk3lsnNwyfiGwfa8w0JqzYfsTrW9vpDkt4UKnaUsLq9nddPRqNdVCByIx/DPjKT
Swm725tF+Uo/X5FO1/gLAsy0sGSQRkMQdDJjKgVT5Ab+bHZj5ingUorV4nvAwLchIz/taMaquGVv
7C39K6+G7Cw1Q23fYAkMZ9pwZdnBzZiy5qrY2cf8Pr/2vtXhYEDLQXTetkXBKMJzNL+Y4W4xS7bX
eeP4LuNIqtG26xdMESQoX1wmFyb+iYckWuW9rxA6GSpM2KVEgIOQJtjuR9H7w1UfCHwTsh0ZWlUa
fnwd+B3j6aN4Bqh5yL5jGPSeL+rWPmHq4WUDpgC7/QPnW8A4gO5VUTz93TJ7zfDxdzYhGitjLHU7
AOmupCn1fo4Dkk+uwXYPIJkxiY9QP5UcPqB9yDDEy5YzAf9Yrd3PLc0MjT1F8IwbOPIUTnrIUTFz
t4wWigHvfWN3nFL6CPGK395m6mAgY5DP9MFG7Wnf43VLGIr5rPButqHrKycdt/FbEzJexNivrvNn
2A+vtKW86UFfosiC0VF9oL31eS0HZUy78iigb2Xoo0GwgeErY9yUxY5Z4Ew+i4QceIN6AhzXy6Sh
0U5CqAdS0Z5vNVZ5u+HN9XnNLLbL1i3Rvq6HOqAv1GpLPjv9x73cM48zcP8JbbfgO/qonX5Y2Uh3
/HMfzljoD+ebHRYzpx/BCNoAhZQYD9gIfEuTEeVkcJAqmtBQGY0PpZKydoST8A82DTx2qh+v+6GQ
rckrrMc60leAbvHNxGhmmoMMwarwLAZkwg66y8Sgu7/uxU94Q++nOP8Zh177fbuJVm43ZK44SKrJ
FaSfh5/DYipQ5T+mebxiwf3wogfxfc5xNdZ7zIS4PObg8NfmBxgFXMu2RzIZOix2PAELBnF99RmD
WeNcr0b9hSDLZdM/UIzAxzvdTrdm+sF5cKo10yA5pGpXG7smG3VCg9do4z7pbg4+G8aOtg1a69+v
IM7GLFatMS12HcwOUDx/9Mf6MfhXRwsOIzvYRxR0RkCXsLPEOjqyIqDWsHI23rYbdOaaaY/OG7zX
PWrEiZSQntNtEjzp0D/V9vjSATc4wdhV0FeXvp/naCOMtiRGqS4hZJO4DPnM/QjeV1CMN3H6hcEQ
axlfYx4LvQghKNggyKuQna7tlWRttJ9XG/e/NouZ+G2bx6j+uLiMA8PY77/7ph3e7l+x8qn673a+
aNprmJar8/kyMjgIbI3mPBzo3TAtSTBjRmNyqDHOmWjMbOB16vwo0YJNO3dCq+rS6Wf4KKiJxMx0
fOgJerjRUzACGXLGnmHZQofqPIvmVlkGsFsHTOlH5gMfXUPAB/l/8QtMKbzjt1NKjXTKUu0+8wFq
4r4599+Hcarh8iqFMhxg5dYTm9BCI+zatMedWYVRcUy6z1eWdzxrkFfPx8+zuviwchDTHlBrC/4q
ZD7PEzrhzx1ziIAhiYhwW00L8pWBKb3vGRasnOuly2BI5i+3KQ0d+rkdHwp11tM6Rd/qNPzXulGr
5kH5jChU1XMyDDrUUJKK98WucZ6hQ61Vaa4NfdfoalAM7hOQ9o4Ig8cqzECNy+MewhaxCAIXO43c
kS18K17Ln6rwQZdrAdsOky3Da9PtnYMGdZItSI7LmzuY7rhGIKRbbe+s2Eiy5Ul8pOfv2ZqYzb4f
MBgD0Zrv0q2BjxkOxTRpvP4GYuylESybkNGYxS5aXeEI/fj2JC6dbJH90DYcQL4Xr4sd2AmLB6fz
Q7qFy+Kq3Ba7yxaRA2R56KaVmxkawEW4VsqnFU9l1FP8xhvzHbz8to3XKpnmMvilqYbqKTu4GzsO
BivM4QoZ6viIHe5pAoUh2c+dQWIdc4QVuHi8RoaxXXZ3UtHbYPCGD8y4mvBam+ZSq1vJ1AJjnwx8
/SSvznfavpBRuzy7Yqhzvst3MnmKZSiLeJ1uzT2rulZDGZfMRdm5sgEy0SoGftUOSuYuhGW8Zse8
J+FlKr1zThQpJ9t8J+tSjkTClOMzZJYUL4Id8i/LBq7p9rxGvgkAUUaoJ2D+AZsDkgnwideDk84f
+TfdynKdFWOOUAXyHbewBzvQT+c1jBkELnYsDNLhzTxC9gxbAGN2ybK6z6PVZZsoM+OJpCDwIFlA
rK/wObdUTourly3Hz7oY37HlIfi0UeIYAr1uAOHv4PQMUVWKHU+mWcKK9Torbc+CDUEiAYyAB4ij
nQlUrvd5uuVx6bIO7KO7QLjLFpItX0G4bVFXEnkzUCl27oKFxOs6CV+4A4CSrfU6j2j1OoYtUgkB
KGDHSSK4KztUNgLQHYcODK4tvsnXU5ijEIeW3AhIo9Uj4PyiFe/ipM4QT7JNt9ULD0MhEVkNKEhK
CooOi2OwC0+W3Qwa1sY5Pbnjb/HArVSk8qM3fDAa3E62516oJd26C37ioqq9sT3aewrii9yRbbI/
fkct5GTZwCXQKgSBaByijkAJrE0VXxK0LQTPE0F67XiR0DpNAlf5QVmg20I7gj5b/uGgTJ7BP5Bj
umVp/D9adbLoF7VzfqyIkwIteKkbTThX1s7PfwTFiuL1DVQEKILgPEJYRbGDT4FEfF/ezKLAtO4a
AKRoxfFBR9wJIvMtoQy2V+00UZ3AN30i32G7LcTHQDoAe4CZ/iDgflCOkvO6fUwadWYOdJ7+4zRM
N0S/6wZBGfx0SeudocfHWk6h+tEIz/U0DCS5jHRDffWDIMxuIX9RmFyvs96tfqwjYrL70pLh1hKb
11VSBHjj3ZgmzghBfunnvDOz0NUNUTXQwQxGN2efOUXFBF0MwWEuohCU6vJyT4M+X7j2iDX8ON03
xPWD3l+hcV93lf6FGUDMmv2wQ05KpBrbObqgpKhRV7P2MgZY0GndfUMLEO3Pcu6EdoMs/2f1ox98
iCdshJwWP2iLWAr2CMbNC7P26jFcGgoyS1SzgxOFA3VW5zSNUqgnQf0TI8j4R7sA0C85uMwGZt7G
aPAGFXHkPBkd6Kks+6F62UAWKrMajz9tsWVBlr7lCixyDyzz5uNOfW8TpOXWgJkfWE9Bjy/750mJ
zK1xmYKL3ay1DMd2Mf18x9qf+ekH5FaaREQBMhE54VYY2KMGwoJNxm8IbnbdJ6HpcC5LPZ5VIbiW
OmMMMThpZL1faISr8u6MsBGSHwyyu+ECQGYFUbvbv0qdPVAk1OfZb12U1vuvbr2LWeIaid/0eM1l
VTZn9IWajhDn5FR9m+mrNvte1LQ8uPbfsPEYuDvxzHmsDR7HY7BnMM4GupiBxhOViwFML+MUO0+Q
w3I3V43xwOf1GTW/5S3UyuRfSBYlNB8TtFLyCbR2g82bkLGPCm0MLE97TB6gcpsvUDbT8xoA9Sj2
yuSsjsvkUGL1oBY4Y9t564cKyZ5yOdRBdLSEzr77hTrGGLWdDEsOkKPVuDg90o87uimz8KCq3BzW
AZqbmazhGhfejcl21mawp3M2gh3DbBD69qJSlmb+pSuoWyM2JQr1AFJqPiJrHwMULNtozstgXtjD
iNoc17n7JgqPEsLXlMeE51zKFeRzixZo1k7+G7MCwV/eVgJczXm+OS1h7OaD10KB+f03NaZPSkto
mHfH9ukXnIiWfbs0qDgVyuf9se84aPjSHURk9mIXPtpPEFS/bLoTiiiiAUoE/QycgTRHTnzSSVTq
+ShGvIZ4w/kqWi8Ie8WiLgPglzHICD2SZSZhTN9MEJRm811YOmP4IdcBM5vA+IVNKeUoTcJbvtAo
78FASsI7rQ1FWoN8mI6F5WF0nrF6mFsp2tfEqEKhX+ZWQlxEWMi+pIOXKW4NNLQ6eLLtg1kGEMaA
Sinrve3nqvWOgm5gcmIdO+TkkEUu+uAjoPax2vEqVHBwLlJnSjd0YD3WO3FVapRItmkCNEmNBw5+
eT0M4eLSoyC8qcv8vsTPkbbvSBLYhcZYTcI8zhjIP/gKTzLF4sbHj0sJy6cKNXMNeZhEACIPh0GO
hxF97iw+lDu5OWRrQZ6iMzd30i6wjN5sj1MAKRYVjntlArYucD7U5jprPgACpqoCDsCrmBXvNcpS
zyZwnecJKmMNaMkP98PijCjojN/QMYAsjpofNtDl89pdDLJJdpkAdMUZY2LBV5EMnFkjyuaF1KHL
ENGFQY91Vew4efGM3EiZQXtA42tCkJ/QOPwd6lLdDfLgCsH2+NOyUYl/hSmgqJGDMH1MoFEed4vf
kNH8LWYLKozpbQz8weDqMgHt0TnvWEYk/MXy8a1c8YIFku1K1wXixdk3+MKjEQsIFhaKlwL3Bcos
uFbgn4HSryBpiJrJ3riCTMBt8MiggNrjhJ8DjM4TiIUhfcekTwKjmBnmOq68sxNUO2N49X6GYDQH
EPd+dTuZzbtdhQnjTboQJwp2J8iLSSAOo0SoHyOaM+NJIBrTZZ8nUDw2ttd+AR2luldg5KrjSBMb
D1Dm+T9IhbNBawYyAeajkHaAR4OLEPtLuYXcsZCQjqhj0Dmn/pIku1YoZYTzLuk2nb5CMQNDgFxD
S8EpMj5l+AcRZdxHfPUaog6kwDhfwNzZFIBWce0oYUsMmV4LFO3d3jBRkbr4tfgZYZE/6ETt3N6R
mH37XqE51Z7a+1qPqe/B+CK2BA2BA+DhE9nVbs6olJw6p2PIaBiLOzjAm/sBV+vxhJ2bD/2+q6/o
HubapZ4frvOoRpG+7fdQGEDDRkfmQcs3l3n2I9CNE4SBqtrqlgRZeRS1q9jCBERmAGBM9LKfZ1X2
kj4JJ8nEe8fXE9qvZN9qPofhwMc5YrOXXObOx/qO4FUADOtfOGL27YD+SHbUHJ6NAwBLlDNs4tkD
Tw4LqCmMLXblY4JOAeJh4ir6FE8YVIAEyQ8oPgCVC2z6nL+DmHCEbNeVQxFhzYegE+yjeRAvoVbC
2OElMI1/drtpWQY8dW8owyuuQ3KZi1mDza+68xKtIppY7jzO35+idinh9WBFIeTbnYwjkMJ0vB7Q
M3EGNyckl1xWNpArqiH+tQMQE1/xJQkN/pfRVhU9nHts/ly2NyzDK44uZdPvJaCZBDhbsF0ahNaB
O43j3+177I69u9H2f6/Z8J0meIpBeT4E5OjhJpHbEQrNCSvFPBp7bc8MwMLPdiQV7bPDdXc9qCfC
sUcw/yo3A7KTrMLh9x1fxyl6JIPqcAWYsu7wupOtaEdMYP7wDZ6xwxR8LQrOfsSU3sEQm9Pfp1wp
YVD8JssvfHltjoNI/oBEprgu5fH9HspjiUekB3q3cWTP7ETbI5HuZdDSE+LUnM6HM8Lj1YlC4IzP
GoHGK/Id2TzkP/VzFs4N5hFIA9mdc0fztFbG0dyb+3RZ7W5iQ/f7XJTEfh8TnYBFrHgqiVWcjOxe
HigfNidj/9pNNDsfsF53Fb4kONrhDq3jJ8+4Jzuw4l13ukKLAg1OoN9bVKztgahwHDlwAZ78O6Bo
ELs85jty1ufXtlnqCaH3Qgr2CiibU76T975sVcQNrRs4GOAuMO336Li4F8GP/ABFQi4ZQGFxlMIl
gRxau2dPl+cbDrYjLl08l4JGXMs5dFMAa+zRM2S7/R5Y20ARzEIu8R7+Aqxjd0ItZzolP4LH8tsL
PTBHgN1O43LDcVzBiTO7AU3khLW9LETbv8LxL3xndDNfzbhNAAVwUAO6EwhxlW8RagYE5lGEM9Dm
4+7Eo3oe0PIWgW6HJwMmwKpf0JWPQRCgCha9zo5tyzZkLSyO972MeFmcLJnfwHC0xROghaUaQjNo
IjtxGfP46645oeawuAplyGchCGNER/63PPQguyUSSBqhIe8HajwR3KS9HIcRzQoSyQ7sCRJWOFf0
dTThXfuiDRJUYTWMbXzdbOCrRndg1DUhlpdnDQ1P3vxC1esBLiG7ACU5P5QQ3oa/jOOysantI/4C
UAiGIRcFKHz3dcvrWAQtWnkyFANsgIngGIGYDRcy1sOtck5C9RwTBMzPBz7jrYIxpG5gOHEJ3UkO
BPmT7XRh7C/KtlYIwAoXoe9uzIW7YVlYXKynOYEcuJNwJZ86KIfXCExfbCfDqemxYO4Qc/wFhBdy
4ExgbNM++rZWQE4WBT4IgXGGgq20SQOtS0DDAuXgeTyuXH4QcucG7ajZI0FRzhTM3POGP1JE0+UJ
/R6/gHHk2bgvXyCWFbEGSPx5che4I33xWMm2Cb2txZ8h+Ckb54yMIwIBBmYcn7AbyI1ChT0rZG+y
BngVlAiqCVpzOlR5onsCCXkgt3EI6EFcg+BhPBAeE28b/Bfsi8XgJiOGtRGyAa3QGLiTJ7O06sTi
AO3rcf3+RR4veKK3Zgd2/Eefty0W44vLyttkPPgVpS8bRd3CQfx3LdUW9uic0GpDogVFThPo+L5s
sbf6we8jifzzNfIehLMNjEJ6+K0bhnE+2o2WMOkU+7Qg8GVQAzvog+djfddPSep48AwTnY/2BgjW
x+TiXIYOBeTOWNl0pkosAvmJDdroW9NqSbfcGD1eUIk9cHpZkOKvzllKEi0yUnTbgeLjck6cyBvk
yzsasplOs5hAYHHkHZinREAfKDLoBD3KxO10Bw/Z7hX/ROt8YJKbjKJAD9LrDwv7tmw/0QAx8p9M
bSCvSXu7onCqs5wF9z7KJ16tW/uOwfEk9g+tO9cT2hNO+aj7Rh5qZJwxt7SfP+l8jsZPuLFYPe5b
VDErX1r1h017ALGSvIReuihV5TlA4YUvoC3Rct/Fa4JLxsZj81gnRuJduiHraF/eZCy6ciRKekri
+pcWQSz4xCnRtZnGjCc7mv1AKaSHivKyE1d6YpywVgf5HCoAgo31CvOBmy1l1fk8xytaMGJeocHh
1x21BG6J5QRXwaUjYTckQf5VMJE9mlXlEF6I4cVj9UvkddEndpZTraEFd35rN+IwRznm09L7wYLh
FRnaUO18CAgdnyn0mEnmMcWpIZ4lSqhjJ/XBexRd9b6LYjYDHeBhc0X5KulJdVt0iW898ELwsB3K
G8W5pO1u8PJjmGK0EUkCtHTuH5QPL0WHw3yvsWbzZcq5xtXDsymPtCxSz9FddywAaz3DmnwUASuL
sxHqVpJWEkRA5iv90so2Zr5V01FUTammwzbDLMexcI+mD+3hO0XpG+ePyp1nBA/yGwlFT98crJ2r
1FH8XKIFv9saXe0ebxycyyB3e5QQUct/i8umceewKdyoT9e7duQO9LggqnV86/0b4AdcarbJ7jsa
TJTjgn1r3bw1LA9Bgoav9zOHVjOm9QPYn7jlq8bTo7CPB/gx/LqbO+Bkd3t/5r92NLnhzdBBi3M2
ic5jcAQpg9F013ea3XlO5vr57Z+Sd9OeoVb3VVFNDTvyMuu95+S7jOqLdORaH5Ht4w4r+kUN73qh
1oaehqTyxiGWDBrSHexmVbpNAUt1xq1gBK17eNzvnn49td28ZmSYfSDlzrLen0TeqvWNIN5jSjZz
3s84ZRR3bGy86uduEVfk5Nto+hqq3yMUdR0CCPP7Lh2s826Bs/fCkK7rP1WGIgxqrz1e+3GffCTd
PI9nGriFJp9nkzr5eJRjNf/tqmmp/WPp57j1bihgICPm6fmDR82UWHp5kblXZaH9RJ5qNGhxB34R
xb5dad6TDGkjikep0mJ84aggj6MCyHdSYru5aY3yftTlvzeGnIIDN+ej62cpfRBKpffP7saqqJXR
vm4uLgY0uOo8NPM7xTb04yfd4Fz9RCgJ98GxpqYbEGbafeJ0NDK/LdSYdGwoJNK2ik5GF2WdBWGU
hojAPaNlft7QADHFLrJ8zaS0fKBuE6ZuD5j4blBFx3DnTCEGYlz91qFtljagg60dO15nXoJeuXqx
UXsJtijwnf6k45/mhEejJdrRPL281H3FguueP1vG0JvvSFkMR9FFntlEweGsezDJKpQv8oQSTwl/
/UX3OA/Pu5j0a525G4nl6WTdamR/377M0vQUo/LSS+0/rdTnKOEBuCmJBOD1e37o1E7WH3hLBtES
XbqFMFL9n6a4ftS2vvH0CrK5ShBXH6ie21l+HzXv/ZMGvyrjHjiyJJHindh3C3fY0UaZtV7Hg4ft
n4FZLtrF4kHB4YVTvNFS7sYBs56Mpzr3cxDjPsdkR7pSW7XOQCyoVInPE33lur3fmeS5Jvowu5Lh
1PhGOm/uIVLR+m66RZp+4xi5U1XtmHiI3g3qJR42ncKrC7btqWfRCB/6MBigcHx9o1bvdn4G126h
u5+GQUxvVl/xErqfNynlLmZEA8jqCQlt0NST4cuMR4ZfXK5pYCtDdQLHtquJnXw4+a6mqOS8OwNn
F5SLkXFtv0xdYUJN+20CvhjJw/G7uu5Fzw+t3F8G1rKCvJV8q4GNT1C+v/gVhNfdSPh43kLlIWII
5LuQqMTAxCNE2utMXM+QNQ9m15FICIGkrLZE3SiBw2DoUFZFlIlW3hsXOMPVHhrhY3pV69NMW8HT
K6B6PtwZdkP6XKhzNObieR74lsXs0Pa7JuIcDlgiqX0u3SZMylvQONy5xs4Uzasv5KwExoJCrTp4
2B/05K0JHJ26dFQHyF3ljLNh+XBn0CSlRxXe8UvgktfR0LT0eeiP5WBdl40H73KtUX+U+ekMoIbZ
sKNEZ/FJ85kQBjDJP+qXrFOQoz/yPtYhpWi0+vUGd/rmVZNisC8HRzk/Z8GD9PPY+r4Q2Ei/Eclw
3NIFfZIP1Y397vlhalOgIIdbjqzbXKU/BO0iKIXUGFDe+dEt989wFarxruXP4O7391nehRkT7q7/
cvDdLsOEmZ3JByJxE1/DpHyO2M0DDgUjq+8rWH2jTM+333ZRWCQGnMddt+BUbdxugXpbXpShVhWe
cqaHXRy01y9FWZntELnQ8gwOrX68Rfi33aVCv9DE652D+/QGj0Mj3/02kg+Dr1rPHt847IT4P5pv
YTNkHH5k+DckUH39qhprrDzp6UiDrzgwuyXd5eCRrCOHsDbXaOm2BEd+dXVAmtehKR48bpbi4zLf
tW55s8fkJlH7Q7Wh04ZAqa3MoMTpAbyo0epiUPhxJXR+ZBM9cw67Ig6N+jOjunOwd4phymkDJZYb
tTcSvKgkrFyv02v+T52AO3Hsedq8l3FAPR+v0Nrh0x90M/X67jozu363unHKAKM4bChEVNOKOI6J
I+vHdCe6igo+U86YOgwPL8kFfPitRo/ScVbi+Qz4auXMBx1NxyikupFxoXln8PH8fbdG19sy45Jj
BQVlEe7nM92k8ZqlIwE1Y62qW71goJh9GFCi2S7S5OMMnukFgczLP6oOgWh7XXTpxKQvShva+cqC
1ridsZTJ9Hke2+dp3vmZPnLUiZLP6juaVlkQbCUXRJvq15Rkv6HVzeJODer6XXFm93qzt9hlf108
ix+7Yvw7C0/rz8iO/ZYtugkNTy5f5/xY5Z8lx9MtK+63qsN7bK0o1ULmyJv1Y2Z/ucm3JTRKC0qw
I1W0ceosmm4cs0A1O3XFD7/YZh0AZ3Wu6+Pzg7bO13e1XPc6euoDFjeK75/nJ37sSULPBGeRUdVz
fUsUz9LHKl107bdn8/28/NO038cg8hyqkOvomHejuhgr78YVn6jqJZdk6LbLGtiU60fyYWu/DpIm
vsCE66eXJCnq24+iBB3lYGX9aYFQBd77SV1vdFOFjf0rXcuP+E5OnwmtDEub8dR1Scjk4ZXsD4C0
6j/L+koeHPrDs4zvIhnGybBIJ4PbLu7RsmbReVUo+7p54xXA1MLj6MY7hao3I5nXymCoMHGaQryn
RmbHmdZd9wHZJrpvqxSppXirnp4y1X6v6KuRFJ86twDEZFBC1HpUWtLRsCVpx/aSOMy5JxkajJal
fheMf/iIDBM5VQQFdXQXajg90U9ISyUzq/Ro8AF7vc6hNW1DK/5pdffdkcuo1zi43XzueBy1BReV
aHyhjL33alLnjuaW9wwbMmo0LyMlHLaBQUVyERrmyd6oK97R0osWJYuk+kvA3s+fzAdl7vQzBPIs
89J4Fd3jfng2Ez8GIPha+7q6ODlDwMdb+t/66x4HrJ+xAIgVNkW1cweieOcf0QzpFlF6XOC9BY3H
bI8qVSlCQVT0VPIq73XD86EWwZreC1pWHo3U0ufVVuW5FKIuWRvB6hwgmpPzD0KcSto4EijVBhG1
6eMr/rnSm1XqJdypPq+ps6YdWEG7PrIEQrh2oATxT7Mqjy5NwSQ5Cjzh71j9bpdALPo3+KZutN5T
4ReHJmUdxpFsFEA1S0lokKQJg2hyPDrrlBouSet6T1bxIv2g6YAzpwy+QVmjXI/mp9oGgNnTwaxb
qWttSXdS0hoVNWiXyjttPBlOkeFhCOPTwAqQJ+cTu+DVxlaKdoiAUu1Sfw1mkP6qXzSTXTWJf/RZ
6nr1NN5xkN26mlBNRa3IfTyYAQWOBtDFlC6AFNSJYseQT0ai+gn3QAkaAG05TMwNVDJTPn3afsff
OhjQfzCfdQDb9e7tkDJiPfmE11q3wLUXRhmmF1+10WF3YFrXMgV3qNMDgw5SOdn6wSUO6yLQjABm
ys2IDAo+m9VT1pHtUO4mKU6xm0ddqK37Tek7H/RSOmpLqt5M2XX9pa+ttUHNLKWm+ABa8j432jL7
zD7jT/YMZiHEMkKZq/MOlIITr0ASEAQogm3ATv2+2kJi7Ng+B2CofAGBThuLPfgN8rEmNhznQXTg
nMxtt358tUt7qn/3v6Ck/h2fwC6+3/86HzydLhLWBwnfFzsEsKnp0zMQdP0fS/e1nNiSRAH0i4jA
m1fOwXshg3ghJNTCe8/Xzyrdienp7quGY8pkZe7cuTORrJpZW3RPx3oZzb7DHhu1tlPv5RaUf5V9
BkNatv+O0+3IJY5B3OstfYxU1hb1225cStIlrf20dKtN/iXH18/MT+b1+pl8xIkWAsVyGSfHmVeK
yqG41fJ/Dh8vOtL8lH48lZ1yP8dnrd7VxXxfhXsv/KNtO6Hqs1B+fmbtuWRZfXneGxba82uQ3cn1
V8nyis27VJWbpmyqbu4nq3gvlykvnOafx2Ul9bm82bapT0qRN04DoQvZP7VDP7uPlDrg+VvCqOVi
heh9lMDWgwOrDi1U/lEtzDQ2LTJ/m49cf/Ly7Gf6Gje/UA9rk0g2u0FpMBSgkyBOdx4vN3pqz9GE
C1cJLSRyw6AfAFfkvN9HkPT7iI5UR0ziVCkfS2Uepn+ajHPD7Hih0rnYeX5y/e+j61SCeDJODvKD
ZHfeABrXWeHJ2Bxw6IhqrLhmGlfdBuEovpQLw/t08paxpxYfxTcPcB7h9bh7oc0f2mCJFTsGefeL
8dbe82hHO0Yy1Vu95ztJtd92YuihfJ8+YLvH0XY05xxOUx7rNkiPt6MAe4wtcwvhKibZnyoPWYD4
2QviFxR7a0GnbNI5VmOV3YPsIDfM9Fj7ze9lHUvMStQM0oPH4N7fj3KUkrO1e29VADmIWNKdyZt8
5SDVCxoPmeF+aoXP3jOUtMPfGPbFb2roANmPSvXrDCMnzo/9LR+K4Y9Tw7IdZcd2IePg5mMyZyKw
XfkxSA3XalOnyfHMmDyHKisHzjH2NjO0gBqhInmp3GFTW3DTHKgUGJx0Q5dNjt15P518bcMjHKfW
LCjq3juPDPfu9/xJS+XP5C+or4Qj53qvMqj2Y/Cy/EvOfjMtdtZdr8DOLmzC7dQ4mDj/7svnTyTv
tz3XbpAcBHXg0H0WPdoK2ivjHTyH7OF2uh79d8VFuIIb2XfnKZ80vNJjkHk9PSIrP9MggpV/071K
RFVxA8NwqOus06eKGoQkioG4UybbOD6pxMxb3ur2n/uwdI73apCd8HbPn+fP4pflSbQm/26D1Uew
9Kz7DSFF1ZgonIdzcZV9bPfyBZzhxXs4jksElCbhJC4tKn7nHajNdnZPLBjtH1dlJpjF204Z7OHs
+zmcZKqTf2yi67gCS8T3yDC1Q0fFy71vqTJp3nj2zUTN4EvB8pmYcKlRsluiPTU4f/pGdlfJxQQu
XsJXvo8jtojizaMUL74XH47K5AvHJPuy+C7V733vbOOXXh2yTuLVB/mOYEUdM6WYZ3r/ZPqcnM/+
tpN7bTGfPJr8MZol+frQo/LkWU593hiiczn3s/l4kGhnthgp8ubO3dm5XPrBMGJf8t0UvUpSfhfa
n/61wKx+nA61xGO0+maROocP5npOVuIzqIMWPgs/sMHTt5ucUijewdCtiFpkhsFSLctkCTjFLr0k
FaAyORaMv3D+Sv1crOidNOvjI9fwvd23QDlDLgDF5NNFCv312/ot8blsbsdF9WmPuPQ1U+R4VHao
rKl8rKjO8+ezopRONREf+20bcUw7ig/LWAiK8Jqz6OtRHkJJKvlfWixy6fEg1Com47X+W5vP4ihP
G5dcSHRTs5EjdBVkA7D/1UQptiIPy9+vGMj4VNlG6XqoNLxW7BffOaq4woGhwpBBFJfBj07E+OVJ
qTsca91Q3XTXEGJVnUWLeFIpxUn19fsKMlj10eheCeLNGmqiFrXpKVZvdq2kojbmfjdffQsiEeto
Xi6Wk42SNzk00FCjc+RxKsdaqc/D780rC3IgoTr26uHY3EgrinhvBEwiRYpJtBvmoiOxktXwWLup
HlMi2mJAaaOsYopvUfr71uXLVh6VeOUiwIeKpRA/qJZyzv3TGFvF9X4prggYy48RmK6ajt8mlZwz
Px2l2qHbblpxEE2alBKZB0TiHNvr9WP0nmskyM9R1g1/oFyqyMVVjp6hA04c9HdQ85rLcn0VH8vD
VZkj1K5KmjTPrxk5KFORqe5f5ZvmffmkLrIWwYbWJHSBCTrXqnLY4mo+KsaFaOkBWLFbs1QmRa24
tlBJRM+6k6paIPqYVwr8HZTTaMgqj9QQbHwubxQYsRkjYlTVbZ8gXPPevjawtapYTRScg9reOR6h
+Fe0e6qRCkHdCeLi1MhiotVxFQvlFuUUNjxjzNm46H9LfwsHcgLHbUzpui6rQiUlHV2rp/ooNQw7
k2aMEYrQTyIUpAhzltJKC7vHf4gi40cliL1no2WcqOyBXYuvbbuTKuPzNNFaKsqXI/VVr0WLMpT4
vS/iJcxs8YLBjGmrmH7SAPWUTxEgSGFBRxqc3Gnoa1SshWEne6UYO9mE1zVTbWoK1jBz86FczbvI
5DdCiyu1Kd0gnkjxrpL4ndkdFM3as1aQQHhEuExlJA67wJaTzlq8bIxFUHJXwNc7Wno6tvaKzfnn
rL7pZt/vcaHXIk7USb6svmfkc/766qhkOXyhCWV1OzjK3j/b557eylEQkbsSliTYWpXtq2FztuYd
C7f5qNuHSswlyUgwT7oJmjtHS2VSwwjvELeiL6BEAf39iZ9A+gbYRI4ia+OGr7OX1LASn1TILAl1
LFGGxBF9clvbMa1FS7GebmXaWx0DntQzS/4n5ooPlWI0uNWZwljk5qmW/WP7LmmJYBkkLGzKc5T/
2NduxnepPCjxEdQL8lE+GodORXcVtoN1JM2hgOqucGrV29aCr3Uz3kGmfjncdWBs5Vw8G6bJWmXq
m+b33i5VRPYtvNOtUsOruBBHC5YpQfr5HAMzNFuirlRX29IoVWcV0oFkBN4ZoGqu9eA2RZcOVa+Y
9lv5T33euj3Ukv08LcRFcz4MRbFHFcenqqCHateO42i+qyqLy5IalBdkheM8QQRJ0WYxXtTmsQRP
Yx/DRYlihFYFyUpJZ1bturp3xfmHL5JCVi6WbWXLHVQXe5WkabplKTSUbRaqc7aldeg+3pFg5CiP
7UN306XG35ZB0skzSPnrBk8mvjANObiX80yRxqK7+pr3sYsLPclATJHQrpYyZic8yPx19nVWmv1+
UYjGBS0o6YsO4e8h8y//KG3513CND1WfDJJN+YRBcR3fR/QdJuPTb76T6y3bwvjV740VsjJ6AsQB
jPDCU9XBts0DTw0vdCY5fs9E9SLVpenbpdhdhpCy5uxO8WABraDLeE4YYfEHg/PtgtO4B2Y2J53c
qprp+QzHOTSNWoYPzYMPSs1AUjDbef7MfilxBEPmZ9zDNvmsdRu/3rX/eg8QAJlhcpb5Qu0Lh6tY
iLZtAOM2XAtUeGkukTiNS9AJKdUPdqorKOdre1WvTAl8uOO7DkIGS/MKLjWstc1HzXe45z4Z3gNB
Xbam4ZIB1bgQzdXGr7bFSAwP5DYlTDZIUHkZoFjeqy/oeHFr8g7Dc3ltg9OUB7g0xaDKtZKvPDDO
GTNPg5qPmx6w166Q6l2aD+r33jA8tEcBXDb5qq6hcWHAm4i2GS45z87fHRN1V0kPqJF2FlrjkAJ+
gPDLJXge8r3/vBhbsr/s/q2ZqGd62c5d6NyZ/QoX1m1PH/ITRFb3C0+d74RXnLc9uQFLGwb3djMy
s3pdIPFp7OgydNPM7Jbg6OHh3WDBtyYPNNzGy4B9jUhv9hvAJvfndoZumuG9Ls10IQo9fXjAfHRR
jhz3rryndt3zZ0a7PT9+NBe/pjK8v1DlUeMs+q3jDiCavHG5mMx5ez8VSBd0GfdIhERuoWOn5/c0
QQ47qBWHuaO8Qq/01jyAt+0V+HK4Gnf7UQvPFG5nDsIDhiUSZpZbWp/9au/h3cxn3dQYYx8Ms8iR
9qGTb3o4AcbARQZhVYSn1U5WFNERhlh5KlXCOvIh7vVxQQAX9BC2R7ZzAYLxF3pBKybbNW/KnE2g
dTf596iZV7iZ/37UAFWluvHLdv6bvkToUNMwCgEmM8ue21TNJpWCe6cakAiQibV1axaCbG7IHIR/
YJfbctmi2kieJmM6wuXscLMrcro0jQlJ6FHabWwSlwzvw5UXM2foA764/z7StHAcAkQj4tAOg/Df
QJya3rp1agZoxzLb1am8+X5rQ95y1wrP6BwKay5E1dbWpGJD14JidVifqZ7V0DFef2uVnswjcuOg
dw0897rQExblXnW31n9Tlu2s792/3SPctJAn/6A3O1/4ews4DJQkfHIvEWUfhoEJA20g/2Zv8Rs+
60Zh3T9/guiuBVaqvz9/Tk2hFPwkOQ67PKhuz9sexg99PRl7aNkm+at/YRYm/6yEFmQzpcNmeF4b
IxHrc9PWVerv3y4O0k5JnaMluquLgi5hdV+ak39rZyf5IFALBIeQZWsHdtmVhNgCtGR39nsJm1il
Y8kzuDM9soRHFD6Fxy3VJ1/hli4N7Ma+r+V3lYuIY2PCfM8y/Lefuh9po3qh7cp1Yxl+7sMmZw5H
6ZoqSEtARbTfK7RL7aMoxFv4CBpqDdbiNv/CUGWTpvHQwkf8zjR8KtEGYxrUe3iJyQn8GkFCTfvf
rjQ0P5Z66/nzSLpEKvSFapH783y7Vupnvoz33AKrcX2OiwaIq6olHNfE0/ys7zURmrCslKgVjxHA
KPwCrX/mXrV+2l4rKoayL9omaFn8WvhcviXajxdRYvGtGBpGJL+lES+bzvlf4vPyMf+X+iy95rvp
blgU5nGYHAvHe1CrTP/Zz74Ei/KdGRY7aW2BtNRppfqX1t+Qk8Ypwi7p89T+WovP3ne/Qawn6YhE
6NroNrTiEC5eglM4e1m/zroIM/nBhTTbOUZJQaLKzSpJ+p/vkphk00d+GFpJFztHDLoQ+cN1RuZA
tsLCZTNCVH6Is+P91KpwjJweDZOWh2zyrN4LwzNG2uK90HMQJXBOVjOPHYSKCsNAkRxuflcKLgBG
OQyRZmpaGB4JdUpudiG69jr9RNDnF/M4+9KZsZEd515TPd/wC9vhF0wE6CgFQ3efXmcV+SD/cqg8
AOyXyF+dRUx7yEPmgIOWnl92/nlqaP3a/QKDp6t5SMo9e60F4sqIBaQYyxQep8cpmECn3sF9ircH
NZUCyAImgRxWanocTKyEzS6kEiR19yNPw8rJ4Byn9CzS40teXVFAP5g7t5i9y1nBOFiW7Trg+ldK
amEA7H6D6asPeBjHD8/kD1K+r6oBOkGzDocLB0CZkEvc7mDu5HiPo1z+67yyHQGLfhe/hkwyKgl9
mrzlhq53qMDH99PtrQm9Sg90jnNwj+G1cNl5uGcaVj1Oo4TDv8FNAXO799zcGeWkAkgEodndOs7B
TqErTig5yaF+02etPwrtgLROviaCqtHknyumegEwO0JakpC7508mUz4Im7WsGIWRR+t+92f+7TbY
Tv+wwlTj+TP5Yinoun5ZSpO32fviN8miQKQzehDA2z/YEG84mn3ce7dBsRQtxOISLo+AcTE4QCCg
1yUkUvK2dqIsiZK/htTJbtOS2fBem6VcdsiTwLRZ58yP64I0it6+gGHfgBqVrtGGcphIaN7zu0Gf
/JOQOS8osxmoAMaaqfSj4V/Mq9c4IFVQNLiFxeB6DK3/NJKTfxK1sKb3bGfxzWSsPs6fz2F4ZZAK
jO5RtrqMiW+aB2MMNcq+pF/un89+qZ4ZZrVSbiOpvVtfxLITIUHD5py3Ae32Dt6HAzR5C53xwrsD
gDIBx4KQWy0ezGOsfo2QP4NW2hXuudHl/FRmxhgSv0P0T80g9eGxZh/s1/0zAFQ/7OLsYz91meI4
K+8p5BoBnWYBNb9++q1Ut5WtUgeE+y7AkbnXxXchWTWfMgegXQbKeLBvJc7ZdZSQGuZU67cjchpm
jMpjAJaus9nPbbQKYD/XQk4qwHRyQLhRgcPmz+elQrbxU8fCUsUsz37heePHQErtnop9XUbBEvri
jbXvvblw/DX5wgDv6U7/5UQkAC2HcNh51kcsDZNYVG752BJwdYMv9SJ/aOzkwuxKuYxSJj4X/wWL
dio7HyQgLCILGMB4K8VOLOcD4E42xYLZPWJJC58pLSQX8oD0ll1TlDkeLZRyqZkRnpYi2Z3U0Ob3
lowig8QB3/2aWm/JK3KweTlj6eV5TZI/dmo4ByUxKQwwo9S1QpLiWN1sGneCYWu6r5KyVXeweF3W
G8ByJ+uKXZA42aqco0JgaTArwRHjKahANfX7MuDPu4O/sxtqOEM5ZTPjzDd3l0fwKXzGvWyERz7e
4Rr4yWXgFQwUq+PAs1YM9FieObhoxMslApVwGcqPeenFgycfYavlYW6HeJZrGWTO+/NelZtDEJiU
1Mp93pI1DmbYSHbfNmLkVzvCOzHMM/Nj8Bw1Xt68eTsv5aGun4d5JKAyeMT1eqbfOWP3yMscSeGa
Focygc5kzSWD45GMXRViLAfn7cVUcsYMokH7y3FCP/8sXJKpzVSK2SZTYtLT0pZs9zo4pEz0fmoR
sSbBh5JMSAT8nBHzPPzN86cc48j4+aGRlnXlL+yRGS2uUjBNpsnfWcXwk+l6FCIBWHg/DaB99pYq
iS715Is+JiDwkvwBeuHi1+va3/k3v7mEhAMQ2loNkdzb4rf0yvUyp9aLjWWQ/W7nnfghjmUDKuvA
eN22Tdi5bXCXNALYSVQekKyCdQsnjJj2HBkMx4VfAoZ52yv5oPc0ZN7N3Q2oB14eQvtUNsV8WLOe
bmE9ptDZKtZvSLM8wnAbFBvhfoh9ZB1bOybOPP7fsT2GlVjYtG1dn13swqaRHDZf/G8zYtuwNKzr
49GAtRsui9nNbybnELNVIg8PeDj13T/smUffA25X1XCKShmAIdeRw8Ix7C8Wj6l3cns64+R3k2ng
bXEDaVtbEufPYA2Z7WTVeRG8yn34Ty8Z3qpiO8hlGHzv9Rjofeo5Da63sC3ZnQ1559NfWtSky4pI
sCSonZQ506xLmtUKqyQVMPz7tiptuR+tqJElqa+F2yyKp455dAweIzvHNZkZPw/W6ML9nOtg6E0t
ckYzt4jD/JsTEPU2pCysK4/m9c27byHGSLhaLCF84xrp6LX48Emj6nk8BQPg9ckn/xgL1uWy+UF/
cJrn8g1mwYi7uuXgulJmHmVe6vh+qpeyVPNdYEHb6t/Qhd2GlZDUxWkchgKjgxj2NaRxDdxmXrUF
5DbcMWRzpF5Zy/s2ksWQqJUFOVbs3smYbVLzk7H2hk+L+RGniLN9M6jJwSFkcBbfhtSXrB938yts
hc/9NPz/+WO5GGJ89/Wy8rzU3c8tmDWzcoDb8X6oKRfKTiRjbUN6PjkUMtYu9Mzwnf11U6zKl/Dk
pTYe4M5TNDG2DQnVt2XtrG1GRgMNIGp1Tapk8ZXiCKIuDEIhifqSX2bI+TuDPC9+LcvJv9yPM1LE
JbFtccu+7cvJFwEn94hf9CYGq+0laV92RETn/xbPePex+H4MXCQ7WPyqRvwoNHJS50F0PgDKB0js
MiLKzJ6XCcBoR0lVtr9sQNu2r9sG6Yvy+e0sKbGKUUQgJMfYqdd/1MXqTWjtr17sKupkEW6hX4n+
jKk4NIDZKu7vbd5LqizIKtjj+H9hQms2lV2vlc3UutsiQbc5tvxi1sAbHuUlQl7UPvIeYcefwxY2
us4j/24dOijOyL1hL85+Zx/Mqh3g8/ydgEXcmduOKQzwB0aFje37NpVb2O3B0M2DCXCSuHTYOO7B
6900GOvgZ/yZo/S2adfZvQ7MZ3/2HXgrhWBO2ICTwzjz5w/SuJGABwYlw+cej5ilcYRbB/dLUGld
J1uJxKk8ydTIhSfSSo7DzrXe+QjegrWxtm1cB52T5ZoIpsHuRsTzOnJ9OVjPUYEdb2lmnYSptkC5
vT8eztnJ78YtCHnCsnQYMoBw8L/lZ3uEzDEqtS4CP55SjhBvR2bPHT0qj+jzTuZNcZKgYfj8lOBL
C7by4bm206jww6qGDq1ohx/5F+Oa+tkdaiXyKEpyMBoVgrXmMO8MCYuKjfV4SY9Lr+EV/pKPnKPs
OFBAtDl0kl9kSLMi2yi3CDna1KcKhAlV2RCRsxKbJ1UKvtB4dv1XXPR257LgeZGmKlQ+nbuzq2BP
860U/H0Vq4/Z3pvHe7NEiT9VuRbaT947N7N9L1CPa+iFlz+XNUoMr+OM3ymyQPOsZ0iup6K0poPo
Ipoejv3g+G+iB1+xvHzUqCr3KRtG6WlytGuXOqnoLdVZxclyUCbU2rysPTNAZ9fifVSd8BUNG1tY
yzRfz7KUQRG91HtW09E5nvXSLW3k68k4dL6U0TsTa358Z1PRKt43T+3LrtzOySqTPhTZtfPfi96+
dujNW4VmepSpTQRW7fVXqnmZTobP6NzddjPNVDfXFZU1To1jpNwnFz0rYJPeHZ0aLHx9SeKGv2/I
sI0SneSQQulvUVSZL99/k3BD+Xcp6CixjHcpXKByvrtuXscOvfpVHu7UlZJqrmUUtR+Mj+1n+94u
9R6UxJOx1HRVD23NR+aDQpxhHRI6pe3fQpuG3CjvZ+k4E6VbyCJC018YaC5+eN8PmWmp+9TQ/GcH
+Un0kCrJf2Say3Vz3r20E83Sv1O+supxQGvLl/azUkTxkt4tSzSJg/ODe1XigP5JY+lW2nZF52rx
ZdFbOyU/ZsNi6HpXCZq9PJDvIFZr8FqJT9+VvJFDPVSIE8iHqD2WJe6dKb3whb8ezfvn+p+LTLrn
EWRO+7zlS7qc6N8+tJrsq5kqpVq5fnJAMUa19zZ+dLPN96RkrLN8oEL52SjaqcPD17F/6Fy/Z7V1
79KVzdT87/XsQHnRNWigELCypMdKF1TrnEqxgRsc8Snjy7/d27aXqc/I5yGiglG8ZDyvTMrrbrJc
fMnh3Ryr8jp1FRJSc/OqBrqScyM+rRzjoqmrUxw6CC66arOaSisUukl/AOjp6Jynch0PMj7N5TlK
c8V7Clb9SCUr2EPmDyidjSFBhfdzp6ip60eqWFnh/n8cL/EyS3Qe10fuuHrGiLPxG0djaj8tvulS
vZ4n5ZyU7HteZ8ZDLw1JuBFni84RWbG31EhVri6YItKBpIwJqC+fEk6X8VG0yn1uP7qnkLrM4fTE
20/ZpnwQux6LYgsqOW+d40daP4O30ku2vzHt/3Ld1SCZj5LP8vIzMS3NK6U0c9XabiQWM/NAEgvn
573vxFUts6kEb6FZCAqGs9Zx+FhEss1bzQPKyX8o6Xoi315W+jssXq7VazpU+z8TzIQ88btaLwU6
8iZBBSFVmxHeVNZ/xNB6Tz3wbQSZAXSX3slmq8/FWwLPnmlGfH/2nHK3bFVJx7N3H5UeFs4RfrQi
V4tYfpatLPU4iA4+cQ1/XX37YyJDXEip9Kthf28l45H48/HEKUR2J0Vv8iQePZM6DA6g2Ctd/Che
uI8EZX/R3guF3nr7hg1buPe3ONyDg7KAVLOAkUoCT0XbOiriWBBOmZ1fcof4EVxj2Zya2wNUFF99
BTLN4DjKLNp4YrXzuXYg2zE8PBunb2Vw4az+xXTJjvO5VnrgwORKFU9toXUIhu89DHagxGlZn1EI
mXAgBnmOvkf48wO9DmmeqYFRbaClhVDinbMOJuN+ep7gzSmfvldX2aoUwvnaEpA8oV084HXlPqt4
fS5eADmvUaIlSMWQV7xdPkwqS7X8ydpE2AvoyxMSF3rldgNE9fR1W9+zNseXXanP0Sy9PjP9db4u
0gRlGUvBsPDwuKgh76FPGKTz26rUn2nrlazMd9UYeCL6Wmy7V1bu0yV8gZD5usLlLHaMwmk5OLUc
fT+LXRPS40hbUcaUotS2tgB7WlQJK8pOc6X9G8rx/g0q/Hf2PVadM9+8M6nsLfplI4fhkYjlmuX0
GSgdM28aW4TOpHoRtq+j4pgXc/jNj7kBUmzIV+n6nur/pJVcjfazut4wye7y37KT6h+rpd7pi7Dc
iP90auZe3bPCZyGRH7LS6zbGlpTpvp0abjl6oVlBUH2nVvW16hamQRz+ykeiKqdWIN7UF/LDXhcz
75Z8XamVUfDsxK9ZC8llk1OvLqOUb2wjARbu/WJZ3yZq/J8T3tJCH4wQYEiYX6Fp6OxSVshlpwCh
hamfVIUdHJRHfdJSHXDlAmnTPH00KbjVD/8yMQWRfKT4NJbcfUbyHvUguCY3Tx70kP5U/6mITGrk
V80Gprt9c9NFZQynzCtuON67W8rlDZMGSK5sji+5S+g1lA1jXPgJhRPz1+OocGxiL/H/QjkDQuiH
WIOHv8SpudWKLxhO2FalH/PI1d4gPm4biUJlSXZVSKT7gxozxCWXxZd6XQ1NsaAOB4kFOr2QVuiZ
famJLd+lzMea/Ft8GZp0oDRxGL+20g94B5vQgJ6XJu/8iY9ZE21i6RAPwOUJMzWJbmX3KP9Df684
HH7ezZ500Ka1wE5AYS9nnJShh0Ai1stLH+qTpKi4efNxHBnj+1kHJmVim7peE0MYGRCi9ONhYKL6
qFrQwjuG6VleUIulctekoqV2tyd7gLJVCyJ47b1K4x6GJdAL4nWsLd82H7J5xej7+JFq5aN9A4wO
GO4Vppmr2rdK+hAp6hVsdFO9KxnDY+P5gX0dUHYQm6Nx+6plUALrC5vh0dm+bnSMulWulLV5NYtg
Jh6/x/5mkCHCmmjQPBC0fBWbu+Yz2GCPjKrdE4v1g+RLtOmWcNScAFGpZ5+nnQAg+FD1pBoD3n6v
HktNm91pkV42d2wy8I4L64PutAANDdNKDla/200veWuLYY/X+j1E1DwAnCftsUKIlEtFp8GNYsAV
/0Mf5SxOaKkn9/rPgr0OCc9ByZXCjNlICXNRgDhneRhxwffT4rVUF+akfvjBLAxgztjjCQc+Obq2
UBeiLgJZ9VW3LK8DCPcZDtk6bX5EFLv64nv3se8E6tqz8jXDDEo1HOU4Vuvowtt6XzfsXhQwbb/r
id5OLx2klxNugliwUfjRU47XXHw5SUAh68W71vJN3JrrHyr4jbV7rB9BlNF75YIhg9jydvvQ96op
zKlvO/F8QOk9/toglwRfaRUf6g8tfXW6iSW5Tt+YqE5IYZuo8fFR6mvolGhnC3oTVdZvOzyzl1Mz
P0hUb9+n3mIV2XfL9vVTagGY5iRId0v9gv32vXZ5PZMHZHW/tBhpndr8Cg8EkBeSxYf+7duQrd+0
9Gqni+XZUkeS7PdqEj++z8tW8TCEcdynDA7XUcTz14KtVKVyG7o8hHyTwCyFmyj4dLJAH0QBl9+U
XAiFRyoFtm5dOEocuvaO8iESTr9fSSoq7tHeRwe5VeX7UH4g0vD8GiIY/aISNgeelFMdPU6zY4Ik
ufrm7RXTHM3PUkgPdFyLt62z1p1PmkfZMSWW7tnXgWfR9m0StU6VO3dvNQodXg4ftwlohuOKxfL8
2Tauh9qmRkQSq3CkDUdl93bUo7M0un9TBxuUyvlrXdurTZ3+Yv0wgfEUB/bWppzdRs/WviFu5PFR
Q25i08QbvrIWK6833jnayilbzlFJKy+nxL+k7lSyOSdb1KJXrRQdbLVbU8ulX/wQFKBAjh90daIL
mYVE63KWovDcjEuTkdlOszU82Wg5waJLswlOksBjo/qmN08Yq+DMEptC8FbLEezGtV7CgdNaU4MM
zggmm2RKVe1ysQmLqmCtRJpVV/T+u1QOFQEbvtGswlkrB1O+jwP/6/oHMxAULPD4soALZKu7Mt1I
uPg8l7P3KPX63GDO+VKk3CfaVjH6ylpRYkAS7dO17IEYsgbxKnlr5FrXtrr8GbTq9dIlHR9rTdk+
tm+d2cAmqRRa6+H1+6FANCAl6E+dveInTCkyAZ8Q/coCj3BW+eYe0zC+4xg+dS6daVQoksFCPem5
qOb0ba+Vemk0g1O64Jwlj1bas1+L5vH0lmuTIMy+ZerFr9R3qaoepSsx2L29nDq390eHrl3j/sGj
fooJHg74U+3WCRwyRqRWxDk96tQN9Yh/RW81DbxoheeqSFhwJji50tYkj8vYmeFSFZm5evwodTPd
fX0zWrfu0fZdSdcgdK54NlNRbqDOu7wSgCwO5dXbs85hztXv2hhc4+LXEhiKdNSga1FTMX0i6Upo
fVG+3N4KC+jFvk8Ta0WBslBXKooI83iU6YmqERc7knKddSZPR2trO1fALSPLwUgUajxUhln2Y5KP
UyXEJlkJvwJoHmxlpGT7eInogfHVaQcIboJixJ5MY4j34aa0oRqTVuZtci7Ppab8bmWAP8D0oMN/
u0WVN1D4CWnk/SjzSRSrm+wWB7PuUoW44qDENP2ePETkhwUZ9MEm8+iYjbL/1M0Jxu58wvI+LYsj
ogoKqOywoOEd/pfbyh6H5DDtXaOrwvRZFr+sslQEytsnQZRWUU3BQ0FZdD+XH6EnpeLDdeMYn6ts
kuyHIuMbqhhnohL6yIdFRYO4TndsoqoyXnXDfv1J0JJBPFNCOYsn3WUN8oOo1fvrTaTFX96KOqDj
zZqpehI5dK2dGhQxofXdbLypackR3yp6y+8hpaxf+dnItD0K6eC/KaIEQRT6r5GBkETl78oQbWqU
fReUzAcrKnnK6M9NxLqr5cSPHfIU5NEdvHC8klK5RHtFwI55kgQgmbmq+ix2vjueSHs4LlSOScBp
JrmRC4scz9DJ2x9KDGeSZYDXCmTc/rJtSeIOLwqeJkoEQ2ZCRDHjp1AfP9eEY0CwggRrMOdbKg3l
vBA68ZoIIOlS50Zo9Bu3L7WVK4uu6L/cTxpSN8r7n7tkdD3F+d/87+llVyt1S62g3koTZrRqFcyU
Ce9jbrWOb+n6tbYYTVqXfqrDZ022eGyIMM2AWwI4l/3E6NA8Ot88Gmm28np4eCnSkzmBbWH8HPPZ
tzBVCqmok9i1dfu84yP/rP7t1aOR0Rnj3Miz5jib5eT7ZTwfntX6wO4HOcTF8EMUOfPPUaETqC0e
bp4t9FTVvI7Fnkpww+/5kM6DHRbyde7H4kHHsaJIVkgl22OUJQbh7xewW0D/NNEz2NMMjJsYE8b1
H/vvWhUdIQs/gn8Mpyen2932HxVrXVk3ykZANYVXf/ip6kFA4uwjJH/6u/fb12Hw/M6+5UZhhi56
YUTyAlslN2R5j1W+k/aGEjGbZwfNTd7dLVNSQMVuqVBLas4bYFknFhdNhArWxYFA7+A7hTBWeE4U
kmcFySWuKH1Z6ovoRNeuCu9Hx5vnv5eENx/1S1I+/+20JeFPLae2yVbRHBiQ9DOYCB6cgFC962bZ
TB+q4Ex4NEQWqCmhJA8P6T0j71grP/LXtEnkJciwVLTv1CdvJtZnWcql9vINtMRnKDWONSusuxfW
Ja/NZB0+hisTSjMC06gw1J/TKY/SO8SkFxUmGslW6r+mKvrYHT4uLbonZRY3Sn8IkgHsIkXFDqH7
8FKzlVk134Vibjua/A0VbWgsuhU0PvCcLe6qI8ZZiFFdu7X2tYLqrcu+YmZwoTkseNzdAEqp06qi
njj2Ns1tdT4qOBiPWGUocAPEE8zxu/bGpTofP5RN6NOEsKbqIpy2+KtQ/jOjxrq8rjqT/qFMFriy
d8CEwzBVT9U3nUUt003wdDb1G2ZuoeW8rukS7Et8Epzy+Q91le7lC4RV2TuWJM2jI+76LtJ9r6zB
SujnuNK+7I5KfIqu2vBN6om3VVtDJ93cXu8ko+X0HOf3Dzxlje7H64ZdUx6zOp+z5rV1ikSvwFgd
FzHHFAorI9gr/Lxh3UuZ6f8HRI0meMmnCDMdoxRj27BU/4VO22KXuDjGFfUgk5pazZfCCGsDa/ng
xA1OzLyKrfAbRlTu8+Xe1gP3lWZpg1ZbWd81dKiSrqib5pOPg9XI0TjGedqSr3d8qVA3UEC6f5bz
77eX3aD4vlJhoIa4uld5+5P9Wkh5c5fa+5+TLMe/FXOWL29/9q/r/uMdmb7nEFqNdwM86/btff2s
ws1+t8egn3r6ZTc5KfU7aDDodTMZ+Q6ZJVL+TJxmZhZ9dQdyDC3IqByEys5aXrVtjq8KUqom1EUE
B2tMluVvRpTlM0Edbq8OxJU5puilEgoyLpVB6AQUz0G1t8Fej84HHrc51QywIOib99Pkh2JM4/K3
3nzRScN6rZf5vFq5CzU3nc0brrtuG2S/Odmbeuguj3ki01X12IoAlTLQrNAOIZwDbJwCPig3iaPB
6Zc5hMjBqQgzCnreO7uFRHNogOEcotYVINANGXDysIyW49unQz/5u7qA8OW/O8zyAYp7Th1FT7mf
RGWxicklcXmnE+6dgJEPy1LgNXhsqq7Utnzu/TwFNqCLwdRpsIUyvs07DQsca7AbEMsxxzIBvo4l
lV0/4lA/RPESZ7NqpCiVI4JpZFOGPgFpc0a6djaELCEv5BRMjyEz9UlHSrSnmC8U/vE2QHAIcTJe
Kl3RZMfGA0b8IjSnueF3N87zMh9lp+ye2iL6j1w7Lg4GTS7wzP1XSLntyMRh5pqtR3je/FssRyLn
K6MoYHEgY5H/llC6ttO9KanLVVY39a1eCCJmuMSxJrxtpPmsTozWPg6i4/d2rp39nTjBHgqcpQCA
EGSKiA4RFwKrOuzTOM52yS0APJsvjdY7aVvpx49P+jj8DUMAX4sBBSysQn1iKBefgXCqe6RP5w9s
eh+hCq6cJQbZWXSIT0LSYyNwQ9RpulSY/GHgbaO3KI2GUfq7ynQ2cggw4ps8p1wIbBUl4wS3/zmk
HOe2wfbt8LH4AhYT7PybDjS+ycs6G7JZ/EplmoAIgegiunxLLSnKH/KphAvzH9D7C2bD6nfyZpbN
YcDs1BcGXwVHYAQkXCOspcfJ38TIEn0MQuVaz5zmfOsWm3hTIA3NUZWOm7lAcxMTOmr/ZWD1zGjt
JtjbiRb5+m0/+6uMfVYhM0yLNdXzGrtvzg4g25p27gI0uorjuqHloRBtmlQlHN5A1cZ4833vmxvX
uX2ZLrrICOw/W++j/23x/fmqfOhsmWQHQIzrZ6hwFI3ly9bXTNWsJO/+B8xTIGVolhP/I+nMtlRF
ui38RI6BgAq39I00iv0NQ81MRURAFJunry92XZz/VGVl2kAQsdZcs6FlvYAT1KtB8vnDuu6adnNs
bLmRrCzctX24ChxQ/uvAWM04mbWfG1B5SDYbO7SVCR18nC/ZZj08C+xTMELzA398eidrsyaL+RS8
wzwdhswUCU2U5gRhel8PxpwrlFc5k5W6N+ppZ+HomklLeA5JGVwSZzSlCn5bLSrwXbVr4a7epgzi
MamIntTbl1SnwqtpioeL9l9qxsxiDbhddMkojNYvkuMbnwItKOensIvlVTdj1EI5fU++KKc4M0P4
26CuYv8/xe3+8jNcvEiRVTx12WR9ekXR+tNPaahBylTQs4UUDQ83TyQyFiajjvSxoHfK/9QlHSst
fEP4bIMuMBzEbdQG5+RUm0qoO5PN5Yforj+mK4Wh/qF0ey9u21OFZYIl/U0y/B+EvUGPbBpQFGL2
DGekENtlVBQNUi6RlVnG5MtOK1rTizNk8NQGb7py5vuQbV8rUIL1B/YyCEkqkEI89XGr4FycHqVE
QQmkWkq8eKS48thKWNi1e3beXkXzjmcud41sI4cBPSO6irt047813ogsPYoVn3V29XtnxNFzscZE
5KnJi2xGbiy6GvReS/IK7M+KScAKicmMtkr6E1aKbIyayTZcdMZ5e09rV1w5yGibgXl2qkhZP3wx
ZtPIoO99khaiHpx1iJeHVb3N5+5BI4d5E5pOsnohKyQTfE0nCW+Gouia9sw2lSPu8jZoU4RdA/jp
y4PZR7qZshGdfs08jwkoA4wZvrB/glyQ5nbhDH5a+wATO34S6Is5GhRRxCrERj9t5EEA6cjaE7gh
w5/Tmsn89MvBdraalPjTlEANKsXQv1i531EsXAQ0UXFan7jo9HL2BwWXX8fdivjYGR2DYPxj/m3K
K+6tW64vlFFx9P+DwhWxXr/lbOR9dtJyQNGzvjiDWEi0ul/qYb7jOWVPsVnW5PcyIU8l0lRPHsER
AFzUn9ORxRgMuhNoD7/IfLpFsVd6X7+NJuGXAcHA0YLCxhErGjnV/DbNZ0VMN4iGhGSvOgZg5Wyj
YcUwg2BujkuhIRXqNWmNe5Z3jSiKmYuLAqgEIPuStjvmBMHB3mKGYgBvmnWgIFzrKKMQhKECHc/p
3FIVwElkY4+gp6CJbCxUfuBEDDVAOEb0ri9gjIuLMA/FKJkiwDc4rjG7uFggAW6TsuZQXVKtheiQ
51QbAao5++q8oiHVmtCtXpcjksbagN0yrGbVyTwnREGHIlcVcTKGIwX8dSURWeHYfcL23HzomMdo
O4Dg1wJG6RnV0EevmLoGnML2AFooUIQJzYeqUUSV10wu2lABwaLtSdtYDGMo6EAZcpciEMfSeYVU
U3LBhWgdzoyi6W85b4GH4cOjdaRQlRfsC4T/qvvO7dxvSHhNKi+ZEK6IkerJ2oDiB0/xKwoSjoMN
1Q6qzjebPjjs/YV+IY8QIXlqqHJFyZvGG27V2eP5MxThzFp0xlAXfWH4WhazyUECf9JA0fctVWhl
0iXzHniXJOcp73TibU/AdORdIYBklmFjIpfiRRnlhL70BN0iZ9i8VoM1cBBUf5ooR8A60AJksLc2
vlFrMhfw4YboC/1Hnj/oW4bUbcgjRxv2y7h172s1HbGVhDXzcWjLAL66r3MwfbkMj6Tb9aX5WT4W
xPGamAl5HVJkEvrsy889vWyBY6o51ocpWlVgN8UHFKU3eUOxogNyR44y7RnXX39kCEpkNTCugLck
djCJoJly/ljcfrqYYxrSATpQpnLMQcRKpkYvw0+Mq9J3Ku2b7WXzXEpLDUmxDlebHsZuZ8whd5or
wEQ2ovCBbhNTzMFaD28pF7PmBDkDIDLnimvNui8AifI/KmUWg7TikNDZGMepPhd3eTSV99ofsWxA
Q3SOPC+LztRD1cZ8c/6Jvj5T18ZpAzCoiMYvIA3PIwHJv6VEfcwFf+IttHnogl1ARFOb5tMmHHqc
LOkDXXU0yQBsxPmm/emYjc/pOmrON6GMvU8BLLzJvNzdMlYDf0EEQkiQkv0M5QOXIrpAvYCztQBA
B2kkLizFZYutGjwQA0uzjq8LEs/5sG2Mfx1akAsRRC4dgHtJyuWJs3RC7wiI7g45OM6/H68lihzL
KPrJlwhHD8qQC62uPnsm0tF5S5mlIsdjz7wv1JVMj5i79YzVsmeFEk8gyjbW6V7aYzYfSL9PYsGx
H+Oof1tlSMZUXP2xfV6IBKRwQWVbBAIkK1B96yIL3hbTpnvyZm+B9dE7sGS349wabM9EQQtfvk3J
2Xk5dNHTUrOJrds3UDZOxJMxXNS7GzBrESvsLRKrDap3dJudNhPxZPxROLOhT5D4CK107ygZtagl
NK9PrvTH3lHJ+az3i9VFJz7PxB7OS/cCXTLE/pS82ZJWDGHtwPykTQjDAiyb4tobTQyOURuwuAWX
5VRkKE4b3sCNOBO6DYqzpnECmhZKSw1XIwpkE5f0WNQRyO9WWvBeTMLhWgDJxL/1oINnZ0zDTRXD
SGFWIjAWmna6Vh9mIpsK/QPALHQKkwnIYhy8lnggcj5xx8arJsXLfKaauSMRn8tV9c7WKypYr503
g+/BTBNa3BSq24Xj544dz+YZIFtB9w4rzyxc0XqftyqYOQ6JXgsqMiDJj0N+hQFfSBmf5P4kJrvC
u4fv8JZUQRuMcuat9fy+OH/CN4lwMZ+OEAPWohAdzxTKHAwGnB+ov1QnVNN9OkSHjabubvfHih1R
9+ERwfNhSul/PWABR0Xk3Hvf8BS0UeV9p8qUiI2Ig4Wgxhwf7P2HtAYZqQO0KQJwCoO4FnZdFEYk
w6E9JoQGokIsrM/2otcZ05LadU1jAJYBU39k4xJ8mhM/Y8pb1BnIFmBUXdITgnzJRemY9s7QUVf0
RDQ91NBD55F1cc8ixnyaUQd0ji64UvA9D0yJGToJd4DCyvYXG6qDceeSwu8KREP+jDkbbLi69s2F
kZuwTKGTYVJEb+Cz+1hMz9PCJYLFbQPF6n0QQAOKudVhcsP+KbEoWkBQDjr3a9TgAx3F6z9Yh4OY
ogE4AEmSpVmtVVAmsMCZPdbGQue5gv4EuUETT5p1Dy/Je4r9xObun8LapZoWlgwwofS4NzsHDDck
+BZifVzP+0WLn4NIdyfo0m//5ABk0X6uhLj8Y854Jh1MQQlwf/H277Mr/Yoi8ksTjgn4hKyDZtr9
4agacEhybogBm4CU4O9k+MHghIkQHAtMxsSMRbHOYqNoiO3ghjIFB5LKrWODScjdxqmYJXF2cuvt
Cc5W41S3QBIBZULBDmLBAQ0eyvc8F/b4RtwqMIS4x5SHIKiEAUp8S1FOnNica1fzT65KAfi2Cvyu
YqFF148iq5R2lA/bLMjAwYj1A6WOlsGSGO8o2GVQynij6UuofdbXCPsQ5NXsUCAEmB3NKJZ1YkMY
YlZYsBJXS9ENrk9bULAPFwJOI1uIs5N6mt52hofs98gcmhiDJ2N4m0obAIT0mmpCbhDlMA4KTKQe
hBr9Ql+aZOJ6iQ4PEkfHKFre0WmCeJBORuqJzD7uYPMEveQyFcxg2rTggdxH3amQs8auHIzxWBi7
wyMBD0QJYAGfnPAEFSAIMMaMacD3m6JS17PrVHZBK4oVqEh/1DPAApCbQXbxlQQwA/8lvheSoH/2
Uf2Esg+SlDj8oHrs5BlsGfj9OL2+LP4BBhLzPZLNYjkQTuzgFJAPbrGAyQEkODaRAFMEQ8fWqe1f
wFoANswZW+ORJU329rT0FA3mytD8Hp61Wb2NK7NiEM5mTdDRoYM64fRgeoBfnA2YiJgiRfy8rpbn
DFZeu2wg9u4mD3y4DeUgnfwP+/j6taywK2h3o8PztyKDPRXvIgm+W394r1vOLUVQ/0LMDa4Ywhsw
Nzb5DN9nubM3bL89lSkHNLhfOeRef5AUypwjwk+BjV0ORJzDG3yUY3HPfkRTd7aYR41n4A4gZoME
n3ucqFnyPZfgsYH874ioirsMngUgBmA2StgsGYGLRAcKdu4YV5Irf0MlBg+TlnMM/RDU5qTDvgBh
gAqB/lHD9O5fWEW3EjwPHGVd8VGbKRNSG7zHRfAp/lW4ejw2PMD80ziQ/j74sryYGrPfFMyOb+x3
cERkWIT8nEqYpZc9VwXx13omtGVMjaB1YJo/BKsWOuAzuzyXBEMUMAJtNuCxKowXatFkkoC4UYMO
h8w2+E6c/jFf5BQjDju+TL5KgvJTpichGUjEkkFSGYB2o+MOGEsJx/l/0Fv799jwrfGEaHAmJ/0j
BiVP/l/VEOL0rGHp31jYFKmAglwuYJgaQaqSYPYHBZ5HEhAPGepRZZlihU2Dzmf863mTjAdakAj5
AY+bUICPbQEjoaSgX8zIEyD8A8Mx0UqJS43+Dv6n8PCeAIaD7LGucZCY+HSiIk0pjxjTRKe9uI1Y
GQdQ/8TUHf9xnwuEL8QpFg4VCFtDRldPKJOA1gJgHWVsWj0ejKcVMNx4x7txdboXH++JZ0rlKpDL
Mn7KUAkmIZrPhE84Brhk0LdrbglWWgEXTxh+4BlffxEM4wcKZ9Cp/gAGh6f5fbjCLfcOaxhtQ8CL
MLKp/xDGi38GLRJu0NqF51mNKiwUOkThn4Bbxa6MZ/CScRJvBDMQqx6aK5wYgdBwPXrbmGBi1P3h
tNeRL8O+R1DvfI/9BmX89jPrYbypLoUX+F/r8zJsNEKAcKYSpk/R10Jug8tJBoGKoiYZtv43G1HK
sFLO8OaGCS7ATKH4NXRm8Bu/WWsL7jCX+OJ9ZmgGmUvVADj9dwBlcQCegnWeI1pAtsKYsEWU8Gj5
EFMvOowf5RiHkMkUkVupOQpEAo6iNbZdW1wCoa8NU336QeTx87zB54NMBl6IRp05LOQai3gre8w5
8ENgKMc6vEKNLlCQi4TLX4cO/X+556mxUf6fSUqLhRwxfMH4VClWKSrISISlijV3EwELg1KqlaB7
sU6hoKqABhFoKc4ZS0Al9Gao6o7FSgw3eCDYWZ8m6UEJagkWKjs2IDnnUKJMlkgNlwwy4fUA6VFw
9gUmEyKbB/dNGLuAU6qwTMZKg6kdJ/D3CFDIKgOh5tMI5pawa0AoyJT/RN0M4j/wZMik34TLvYRi
et8w5ayGgT468EaQD+EIAKMiopPcBwg6+OaSF0QKmrE4I7xNKgIDGO5xygXQQWFIA1OXwmSO92fU
CZCMMZyso9EbcfwBZX0iJPpPD9wYShFuvV8Q1hC/V8xmkYPkv+jM8B/F4ADqJ2N/5Eb5Hv7f6y5k
hEDNjBaRLE3hZ75QLxdrNCNVY+tPn/99b4c0wlhBAiAvkMGm5eElLIn4exh7qmTeYZ2k9Xryw9+V
EQ4I6WWpCyYiYtlS8Vl8pBuY7QGYFs8A3B6xWZgs8j2TWB02PfNUlDlznh7VUmV/cA/QdPkTC+VI
vv/MMAzEOIYB1zBjX0DrgSaZyGKfuR5YJVwA1R4yhqTDPd0sMamKB8QutfvTHDH/x6C0Be/87si9
LIGOg9cKsjXXF+69SF+GlE5F7NwW0t9zPzlbwBJUOEgjEuHJdYZHt6f14E80krBWEDz3dG1iW2XH
8MlSuXQ+n4J+jrqZIpkQep2tRaU9Lr3RFaWJCSmJcQzJYZxYIgzpybQC88gYXcsMPGfFUAK84y6a
X6p9tkZOBv14g8YFmZQoWco8lteeqI0vRwN7tUQDReDMm0EmUzSc+MH8KhswS6TbKMnbgYrLLK1d
fcg9CziASQDhGHpy8f4eWNOBYrJxc8KSOgUcTm/lAjTKBGoJ+I45CSYbMCsIo8AR9oxdgpjM4c7N
T3vVlqkemBxd8+hLlhldGS/7Qn+Abb3H48j2+mbmBDL5cXjMqNwobPg1fuG0h2NOjDfkEJ59Kko4
uqxaxHz4U87KFbUhVlY4iDCEEOfDwJtkA+F3IGjfjw2kkClWnDlW+uLZ02BsS4Jvjpc6t9gibwhs
j5ON1qEQd2iDO2MmzdjFeW8CCxgE5DsepH/zL5IYOIamFSYBwr0BEnoLBMBusqnEuI1KD54Cb6Hi
jMmQjK1r06mOUsKWNjFbYEsZR2LzRoZOvTYymGzxv81ti0tRzIEJlXeMyRx7E9bgM8YXjNNOKyYu
hC2IqvB/KxucbTB/4JMfcffE9gRYErFSR5f0GbkkOcfE4JGQO5jCw0BT5QiDDvrRQ8fsXbN1/7pU
ALFhC2Hid4XoOLu6cpGcaIaWS+Saxp6aGootvdFazrFumUAM+QB/jNEP0QZACgBtZ3JPRCtH9YBd
mP0Dczc2JhQBkkmP8zaEogOnsqjo/RyqG8pe0PTcukIIMsrZkzkpAh1aYcWT0fWsYV5590wMR19i
4oFO2/rS1j2YmA4XCoCaZDeLO0EQgrf2IhhN/ftCxeGf6VG5ewSN2PqGqM6u9KtJONpQY8XMOXhS
qeCJqOIGk/f1MbsQ7hJ0Ud0IIUa6dBN4SCgGh5RmMg0D3+acF8UDFI6K6aDEtBaFBIM/OHhAvKeY
wESiZxrlT+6R2zH34NkUTw+MGh5wYaeBj5xwnMNvWMwFqAZ1YtN4immnRhvBQhdB7BPaBBKiOLhZ
B/tTLLNfdJ4M7LyqNec7COhicMZPW6zoJtiY4b5Fg9HO8fhjqvFYkCJPq8NECTpi3C+gTgKkTsD5
8Eiw8ANJR1gnnmZjlI5xZVdLgfoOPR5PBzjVe4Iy8H/heAtfDiwYgkGQTyGeA3Ko2M2hV42r5WVg
EmW8PWtGSZ3P+BDCw8idmHA1o/rfEOrkTyLJw5E+LaIbzURp5xjUPS6seFC7egbmOOYK5dwjaSox
C6OxlZFh2PXYgUZHYjinIvNTm7keI7RhdpmBvXlnNvPTHD0u9MIyKNx6PoFzIULp2bC+CaxgUGui
H9IB5AQVMAbGzKrDWg0yEbOCdf17tvTDPb17OvBYk1ySYdivTyGriNr74tyycjaIVZrwWzbkQkLH
AZeC2WEU7ndNPQJNQgNjB+PG5e0dkvAKwQzmKVDUcH1fo4zyuydHlDGY5/TnAFS/o/U1ea/1uU7l
Akoa53EHfxxXVuyh385joW9ebgtXRHwGGW19VLp5gNV3yFjHbsKGiRINjsNgzZf9MWgerYTot2ij
ibd12ciQiYA2+w97BCr0hFFVcN+gNE+5JmFt3rMCWgcAvNcdJK/GjA8QjlLzC1LWhbyO3/sHZBLW
xFNCjCZjBYbIwACnsPne9j2pZ6dlB3Lce0Ozibl5gUbEnEBDcIi8J0VwXzdrCdRvzYr4xNU810z6
Lybs/29ZGBov2dx8Doc2/obnrPyV7PsUPM6FgDNvsM+7YYnXgzNJgPDiSeAzYqgIDHiA0LIjv0AH
i4/v7JHgkAnopuijoMvK9hOeekQm2w90NJje0PZhbFTG/eeM8mL6/CXkcv9aPWeXVMJtExhp8W+S
sLwkGgfwe8rtRb4i+CWt+4C0dk4BOQBLZPuLCnA4bZevpcZ/w4IvKHbPGbc7QReXTdZdJADv52/p
Vd5zTsBZ/PY/u243iZ84RDApJwzIeLrwcIuX/zh0v/fwzuzsZV8PSthkg8M5Gc57XEjXd0ZDsIoa
78wiP60LJEpnPy/pYm/Bt6ciIrrDPhTwJh+L6xlk2Hm2Kd9vQHpw7TLDBtAOBANCzDz0hEqDgzLA
/QQdFlVAuadKHSxoEQIi77x7Oji+VpQXr4CO+esDb8clxBbiF3k2G2YATaI7g/lofckAwB4lpog0
stl3/RYhbsfTTPvpRFY3EIoxgEyFsoj196MwW7s4jPTMwbyOoBHFKIGYk4A4UbWUe2mlkSxnDA63
rIj0+cnjKyfYuzoMuL1rovn1knnUkoI3uySTGEYVlQmBXXNGG9OGyZwegiF7ig1iwenBUOsJCUvG
RiCViG3DiXUOng5swpV57cU6HLH6G814oxJ9BOeHIR0vkLMGB46NKJ918ZhelGQu5nlUNna34rVw
jE46VzkUU1LRHIjk1e+AKQ6TOnJGpu0cYvUt4SdAVTgk7L+HcvY+0G5L0XUBPWFThKM1vSzQvhgI
knMWSgjZT+B5iEom6SmcHDrUgWISRNjiDHfV39zXtlCZg4ppGD6k8QWKMZRCqPaWtLiEZVqY0CqH
3qs2T7+y820JXTDg9UFXQboM5rm/ArHXwYPnIoeDNb1mNbMRCOrYq5c0nxS6sOiI/7oR/GtC4KCC
PK1DhQASKI0rYPNrOhFNOwgycPN2LNK+jQrmxyh4z2r2JFhOPS+s78qtDJWIIg3aEe046BppC1Z1
sssetp1HtpA6+C3Pv4D7gmlqVA3hCtatsYhUZ0iLYEB34IFBvLDZfFan1XPokjk0EVlyFw6rpzjv
GHoemCnGvXfavUOG0ZHguRVBg31vZQ/Y/4ehPmvsa9IGOUmXhpoN42LGNCLqBYMCe7LffNvT67/B
vI+qxWbVUCAz99wKgPaSyWk+HS9uydjPrcu6CR/ZHXsmo3PzH44GdJTOF8cxh3MZcfZngioHno8M
BAGAgKs7+xCjnAfKbCY2tNaZEr4fRr7g2A5HlBd4iNOJKs4zYmE7T3ZjgPtiOWHzzXdksiXMmCiT
Bvi9dog+58qcuTuTQQ6SVWnztHntclIZqPWMEXFPkMztD45ogvs2WY/WA8kAnd/x5rBG1C2LtJi9
F1X02Q7j/J8fQRkW4e3nw2ariSPxeE3LmOEpbrSAIrPrUZx0UPrDeqdNW7hDf/sJWtKDjDcPGwjn
HIr1bcf1wqYkHKwn3LMXz4xqa1QFZ0fsu1f0FDqwss7Xr6DPzNWfGxyE2W19T16/b46KIcV7SFyt
ywfsogaOtSj+GaGH50SGP3u4LYr5LdPE7Slmp1nNMO5D4aeaCiDP2FJRMsBRTTjtMkSvC7SnAdmC
R4jPl4RMpc3DZyhi3dYdQ0POl54CEFYHldFoza7NIwA9T1iuQlVEIJKMpx94uR1WvkOLCYJ7coez
0rziXNs4uJKyhfY+Cr/ll6OdbjPhGcYgNt8O4hpjwwS/V1dZn5bqVktVGJs4r1JsjAM8ZP9hd5A9
GKCM/dI9Zy11rEKt8Agfh7FLIgkJN8ZkXgRK/MZaaffBjohbdIE4KW8pM3zyzrbj3c2ZxBAOKxjS
zGkpTEuOPPyTp2dm7SB8nqhdpT9GEtEjeWcUX5P1wB6G3e8TIdNgrkKt2Mp4lKJPY/40jGsuoc1D
8F1LUReN8C6uqZbwwgyQZnj8V4rs21bdPxL8d7cSm2YZjqY8fUg44bB+GZU/9wxmb4sGh+VijcJ7
2gHp1FS24OFW4yOxBOkgSIqhx4Uiks8maEmwOcQYgX9nBj2gjqI5s0RjRfPOM/xlvH/yyIlgJi3x
DBORZ8iUj1h1QD4gYZhbwggI790Rw+AB4vzCVY3i95KJccz7IJj87A7BjVv1im4ZmWxhPaPkcwcM
ofAzDtRADO/evMYTC76vtROkhy9E3Br6r2TuFmLU2cPLyNl8hFIFESatBR8oRSbvlrQgomQGy2Bf
yB003kwJX/bbp/tjnIybEpOgjlHS2N6xLsI349AahTuzDT45PAmuiswECJlf6/Eb8HPG/oWLAQsz
JDN+dt1yoejC2BQdLoKALm0tHbICqMZhHapxF/VryYcaBaGFMwlI/PdmHXDaTq5ZSaJWgrMERQci
Nw8+FtMZOVKcIuIwORm93/5K2z5sf3nViOFciBfdtP3l71iJJABS/49A2VXm5rX5/FUO499mQemk
i25XZwD+Pijso5xqSjgExhN19veAW7tXzp/Laj9ZC04xxwsjLdUc70siaMWRdnNO7i1pZzmcpfHs
RMvQRXL0PV4dBDTqdvP2J+sCEtKD8o7tdis4Q/S3YHuIOA0qgKhCbKakWsxPTKHVGMTQIIH8ZNjd
g6lgNjPR9LhFEYwWuGdcQsZDXFb8owXHuYsO1MFOuYTL6ojRlAqjAG4vWtEuAONiWXJcs9iQbk45
2+yapQsQxr/rNvGujmrpS07OGQH3c+przgH6H35D+MoP4aDkCxoOlI/U4bi90UhydUfOjmoKF27O
6BhDCTuPxWAVIsuiDKVIOVBubjG6sQQTGIuYsN0paJ8wKE/aSFrSEhmTgzhHODNvYj/F33o54fZc
8YjuYiRH2Sh8/eGqxGiWMZQxho4Ka5xXe83F+EWB6dOHjMmwemc8TmgCYqzklsJjWlY8Cznm/mSX
s0ZF80XbxQhfdLAUarBynsvSRbtiongTxtdQuZi9DYwDU3XEtOaD6TOUCEtMX4BmcJDXyFOiJyj4
zofWpOmkJ2P7VFjaTzgN91CPaPdQXe44x6DPcmG5GR7VsOhCGeo92YaZivC8XHyJBUqGAYQ9LHNA
POAlzM4ZJJj4ygpn5OoMqBKZzAIXQZLkpLK+Xu8dc4fD5sBq3J1m7EM4JzxCqgMoX8xfIE6+WUEI
3KKxKRoLSlvMGMYrBsur9+KLtYFZwGd5pM/5I32kUrHRpGRCaM93gudOYckcH5cxnN6VRM2jqKvn
PW1GKy7psZwJk49wvL9RnFcmU/B7bwI2kE0rqEE/gIn/foH6PxdCm8nJVUZ0KtawN57v5Ql3id69
TeYnaGDqdKgdy2p9oearxqhqK2AIcote1xtmlDe7LyVTRkvN3jMszaI7SjU8WSZJkK23hD0w/QaW
XDD0Z1qDQgYwBIjpnmp/zFjoorWPMSbYu7N7ostMOjMGXOJnK4XCuBeAN6NWZnvQaWSVdA/zi30T
1hw9lCggLFSy0yczdShHLQY64jfZ0jTVmhd81kyB7sJnpOTfvDRroHlNJd7gdmQwAdLJf6AVoQus
mQlPH5BzYKrNIRRXB7j6OIlHn6iO1d/RVF8Xv7zzhNeeXm+murpnNM5b6DG12+DyDW4iw1oBQOrM
Ept2Puq6fNmdxoh4mH0TdYUqTV+Pjv0BY3dw/WnTmbwaJX2LMg8j+bfBuPGFEoAF1M7otOXf11z6
69N7Jv/B16HG/aVSuS0UEpZeELi5YWbf2i06x38CNh4NxLKUmzrsAnKmEVHs4K5SPqswGfC1gQpO
0grKOGZWgJRwfricl4Elgwig95SMhowFpjVUoxiCHMX/T3uxlRd/EilgHCB7ef8CCaNGG6D+pOsC
LeesAwtBx/7D5I4RqlDfbe6cLGttq2jO62kVMlxfc1Sa9CHjJZddXoIc3wDQW5KJp9+MHvD+887u
GWEtF0vD2BJ/Biy6cF1UbPXnRa9GwQoxgAzTzZC7UBP0DK7nlL90AU3yOmqUx8uSX5o/+bil1ScP
DdBtsFHByNLBHu0p1ibPOUc0DlKlRYqe6nEVR3jQDMzq9x3240C9ELhryAs6sUFNhqAhbfUDfOnV
FW6PqFWKsUldIwPV5OL78fdchjN2YTAp2L9njzUVML83oO+BP7qW+0gbOqe3qeOLJAnNL4tSQ4lN
3cytP37/8ozu9DmrI2U+mSuunHEOc7cGuVlxVjQ2f8UV4V2GgJgqchko5OadWzAkvdRsr+ZxwmHf
m6/KfIoFUhGkofo3tLjviJvLY8F6hBWjrkr0IDFsgv6Mi4IJcsfujbhoQW/Pxx2GQNm4zP3xUKEL
luC93bfdTj9+8Cczvhqoss2LXY8tNR2MU9088fuyPYYWU9py7Ygze0TwGM1AbjoSHKi3wesrmCTg
8qeJB0dKNHAHvh/+x43Qq9405z2083rfM+hugoqqClYVjQzOTZV/rT2+h4auCiugZjKf0IeN+7lM
az/sBX/uPFj2Q6bep8Mb85LBqXIeqNgu+sN+MQY5f50HGF4FB+eGo93jTtJaZRVaZapks4/O+6vm
vWCJwLWFmdDEd3yF873c/JRNWuXZVUoRDzyCCmfpPMCjR4wnwLzp/nmOURaychEkKAuUGptLClLJ
4nNgf6vgL2A/YJ8T77l8QT/kAbzgauJIOPawardMMMANr9nonRXwRd5Z/Zg+NH+gue3QvfOqMDLK
4IEmV4/H+fo9wSPMYsDQ6rEGiKQNgapEyHbpkeVNWjBjCrKwv6jqKvuC3dLHI2dYhk3eEpnmINhB
rUFaMdA90apYu0PcxpMTXefQgt3EuJgQRYQYDOBQZDAdGwF6S0a7xpvbB0GfV4fx/MNoU6cq0cyb
i42ijbEKrllfexR0/jd6R/eoSq6BSlLZwzrAGoFfKX5xxfQaYSb+BCjpEKsF1+BrNuYPzsAmQVfo
8nDdmdaOBP1VA7UUbEMAe6GSBuaf+LclXMadDELlDG0JjlppKehbCod90O38seNJnhbfXZyion4p
g//jCek//Yv3xi3sRRoRLr0hF8S8wJuR4vH8hcP3iDSXsy+mwxrz2S48w5tU8dsQlHycc0lUkwk6
+wQPIe6GoE+aB2xguC+YLtg9dNI2efkyPG1MUyhKMEACgme74uvgDBCJn1P+eihfjIfNNAv2F/Ng
foYhuXXeFc7EyhlTFAkkNE9QNu68cW8JtxCUhSnpmyBpTAINbd3/nj38z0D3Z7yAo3pd1vF9MKZh
cvaetphsnAM+DhJ5KmGe8IeDYxPVPX1YTIYdBG+sKoOrdyXV5Ok9/7FHYTdTfomZ26m1rpCOHMiF
kDc7mEzMFt/GA+rMBhYdCWwkufgcwOfdY6eFt6DA46qCzsdY8Pzz2d+3kKVrMEmm/e47ztfIWIbH
doVIYYMzXRUi7L0if+b0AIW3MIyzYMyYsvXFt61IzsHP1YUS5yxv86ev2H9EISF6lc0D0yv7b/nl
6gGYEtgkBjsvrqiY4BBPSCMjonUGxuopKjNjNVrUjPp/2JCtGay3f3+1vdiYC2Ui60nQ2UvAiC+3
i9wJaMmNac0wZ2Ehr+g0HMHFo9w0ZrLBJIOmiwkyVajwPRARRzwjvP2IQKYL/hqo1+wqvESDLelo
oY72FOd46HaINGBDDLI31Bnx1xRcJoMp7GJo1C3AI1Pc+CqpMy3U1ipmAziD23d8cI3Kl+D500f8
sPcFn2m/V+zPGo2qh52ZrXkYCyWYOW2+yEtze4U6gw55uG3cZjna4ivAcNvAGi9icubDCXTHS54T
W52+owZ3EFiU6T262q/pJRRZW19bPB4TH4/pmI/nDdPrUiSP03bNB/jo4y7pD9IhHITyD6JHDNgO
wRFFQXaCJYLu5rEY0R9LcHcQExjfiI2VwdowuW+QhYkMPWJNksliJaEZhq9Go/O0J9YDB5k1mOtn
PZ6/CRJLb8cniWPIB/C049LycoPpOcCHYU1RYt34Nnd+pghdCLcNVgL/NkQr8cANA74Y37dM8rku
nkw+DtTooEQnJeP/J8IkhD8EIzge67+3sCRxkBILNzOnJcBKmhNZ53frOjvPzr88Rf5jA3jG3X6D
fEGB3+bxJ2SrQYTxYtl1xF4VQo5J71dBfkQAY+c2hnPek5wAUpPsS3Cx9RRGq+h4gzc7zNmV5yP/
xqWWwjp5RyQEOeOwCQYW/FoeeTAmZMTsSyY4G5lKg43IKtNpt9EEO9QpzhvNMowuZz8Oqy3OQzFh
QdHHrx0eFB8xKXswRkCcuX7rjbLJcTzrN3rGqQbMJAVIysyB+wNzA5asYBqzXXDHQEIlBPI8kAFA
KxFY8+fqwQawenacXkVwpSvNbVRlYF2gg9HJe8bSvgjv08uipR/RfpUpfH5YUhfGRJeoRoY8gUB9
i4iaE5YoXECkyTBsigwkWE8hxXrCRWTkw+YUsWUJV8DjKkEC6gEc2IlsbDa3G1Ia6FcZ7IDU0zQs
C4eZJqFR+OrbXSJu3Bndig7uhUtKJB1gTxG1NMhefxSVzQIau0847RTf71idk+5NxNnDPUccPkL2
srwtccEZsSv8O9JwzJQMJSU4c/lB7Y2xHZT5Yg7ob4Ct8uHwEWKjrI3NfcmE1VxR3SCqxTIrxajN
ZeMAoFm8Ykjus6GIGMOacRzmhydD+lDyLjM2ZrbbGp0Gghqd74eUF1Ogj/+HJ52rrmVMDLsD+RNu
4yPC5HQZx2zRZrESJNxu/owFaRsOB5NqqP1whPn29L5s7vFoMY7wVmSzBwNGzgtX3OGUDocABHbD
qsW+Fll652msHs5+ByrVgv4GtUUfNYzey9V1MTpCPDeb6BJ+1m9XsduMM5CJ8YlODxCD5w0KFHJK
PIDYt6Du+E3c+pWjznWrCQS5uCUjCm8To48bHj2ciuBuvwzZOx2b3Sfk69hFiJwCZaqRry8ouMaQ
L9QAiofqgphYd15FY5fErAv/WP6r2DQlgw8ES5q/Em4ofPuH2aOwJ8zXfOJ3iFrX6meUsbs6aR22
UmZ1qivx1OvTfC5CTIDbnDGBLLp12kCo4F61zth7cfc6X/VUjy3YIQuF4c8IquBkSv4TK0znkSTv
gwEwOuqR8XePQaL4coSB8dnQux+L/RXBF/NvgtfQaDoCnVN8xKbVmnEmg0rUJkeRNliCP8KynZao
zgTREDEV7IKTS7sJKQdUiqo/TxExAYQoa8Wb2I2dlr4SDN1RdA1PgKHt/J70CXAUU9DHFOkk4+G3
11mEAwNkFgbjBiR23T53FWBTBTARaM/EHy2+eWryDjD2Q8d51AGSYMOa8FOC174HCQEpQ9TVbFE6
VUAMu2ZNJ0HPUTEQYUalGl++FHbIGJPi0/OjIgfpbcWlr0LXA8MWxeFKCT4O9HkU94W9OAN/aAA4
LD1w6cV8EeHFhP2yWxiHIYSIjp0EkrW4KA9aFCYA0PxhQKClcrvteQWO13if/0g6r2VFlSgMP5FV
KihwSwZBMYcby7QBQVGJ+vTn6zk14YSZ7VZoutf60xL0JvWS27eb09Ee7+kcRgvQJroOaox8z1tq
StFXqydSLhug3N9cm6uIF5cQmvYTLEn1fuQME86zG+/eQd+r1wXI/lqAvg8/nt+BaEqeF9itwxfk
BfYOMCjjT7pJFb1mP+IQYlhtoCdDgZxBkABB8LAUwKti9zmTU7+HNwA4mBIGQjoRSDA4ewxgR9CN
KYjjvpCJ66h+7GQzCsqpds5VHbIrDmIKgennnNH8bTo2xTObbX1ozgxTy/Y0R/Uhdvi6MCEwOSiA
dK/jq3wbrjWSsBbKutrKKxW58kU6GiOITUIGbmPuiKoLwUJr91QBfhRTjCGw9X5vLRMW9F2TrjkC
2usW+UnQYWjIZOMk44RnSx+nxnCsSw/jJxuYMfMUxasJpcmbgdvLJzKuL4yS1Fs8dgf0Ko8faU3D
noWEfniDh5G93xSlBa/zUfWExpl8DXR9yI45dsDW0dyAM4HLHfUfxQUDB0CUucWY7EALjsYgN9Xr
a5tQdjNY4WszvYDuAxQlIT28MTHLARrlfVPGtccgwx/uUcKE6Ndx+JRgF8zDrM0jZl3mTb4NWSJS
hyQDfih4JFOG/qW4JDNEBxneQ2T6oJsDM7PGL7ubl5kpx0b/RGvMx0mFlemzlMKjm/wp4RNx5Fpa
tPsUtwGYBVJlquNC6MU7Lij2V9YAYOQSEx2dJikBDX3y8Q+ryRuVHTAyEwBZrlfhtwIMg4nHSwko
WOlVlBEICELS4EHQubK0wfCd63tff8BvIhmsBcTJs9ijldzQmUPoKpkxvr3ndNQ8kVAfQHrgOkPM
lIXRHxn8cQ2hCSwEPlIDAKj6a9sH8OgMUAhwMw1FdSO68WSjEMs5tJvUjmsTJKEZWNyjkhz3P418
f5m8fP1ODhLkGE0HqwC8aEu/nv10FjLfiMtKUCwrjZC/k7wWNBmKfKgPNqVrrC+8xWo2O//0FeIM
EnseYad7i1vSN4+KJeM6QEBMztFHl36GPDQlEXVtfgdMT3PixCoejAEg9d6sahuIp14QG/Bjw4GD
h9tQgpi9F1SEdC+o8sZSOP5I86SyGFofxprzAZg5cB73eKPEResyolj6MpwGfP6HSZtMAgPC6deu
oCRCe8JUwzeqYr2gEWB7QhdM+DV542C+YF09hnOYQ01EU6PnpDVGW4wuEEU4nofP00gkA3cU2mfF
LGUdOITUQLJ73m9DGeoxN+4hcnDkKS8qLxL6sFRX0OhliU1TpCLDZswDWDhAzgmJOj5IzZQRmrZ6
fWpvgF0I/HqXZsVi/CJFwqZ4Ht7ewNSsh3+3Ah0PCE99a45MX9E18Dhws3O7eE6y9XCd7NnMn3Rz
rM+rti9nTJhgeS54IQlzAZb2nby+7zVE7H+vGaQej6tAFzekyw1vHUgedPMNXPJ3LjwYOkA5lAH/
ANhq+Vv0T+zgQB6IEdEHk7sBmIgAM/UHnCrrojA0kCcifK9gwi9xufSKfQGsjv/8a/40nH9bTpiU
0QtkJ7N+uMjEN5AVQOweeuU9DygCAnYSiG6ZNoq7dCt3agRJivAR7IkcFuqO0njLOrs8QHfNy5FZ
idyX2RgcyRZ8/jMzkNsRaw7my0/UuyUZUylfZ5HXhV62x9qTxdN9L7GyGChfsy0hFqySDulJgy8E
lpen4IOPkrOFwxFkBOdwbLRY9jLrt8Kaw/0WZ0ED6/1DNAOkWzLB9olnyeA5KWBrseRGPOx3Osl/
2B3sdmkQ9YBesEe4BQg5aufG5gkXGCqQAVqZKe8A7I0N5rfL98C2fC75xrag/sk3gjjA1zIThzpb
GGpAPKLthgOUjwvCrp7YqLgazRXUFRId+h2NkozxhccV5cyBnUu9Pa/JhdN/lWCTIgSb5PWewOe0
9WCLvqJbsILYlIqrhOia9qAgbqC36+1KFiGwHjH4BCQzw3r7Yge9cWdBWBG6xDcw5H5nvPYKqa36
/SJfemFPZJzzU11qGxSIkM1Ic27lTYV0Ayuh3z6B3yfbOHihE4xvEkdjtU15ZJhERcEL8Q9BGRtf
ovkB7EklOv12PIcaQlVRl8jzI76adPO5PhYA2Y8bZzKrbcfZy5NBWgBe3wCNh0rIx5PPUEXNwNCm
vT+W3M/nXVfb8pJc3mshLFmDrkILpTfAzq8sFhN8eHX9HIk7hjF6r0WysM4xysfrneErQWb5+Agq
T8C3ya7SxJPHnsVXDBDrMe4Kn/+1Taw+zAc+MJ58DBAosZkx1RlKZ72BCxArMngXacvdAkgVXHlN
PGVmV4g9arvArMlFOE4+L1/6kja3etMprWQwKlIcY4MU1j4DpQcInuwit17b9NC/tTd4lojCAKld
xHsfTfItN4f0vNvvrCSL+DwQOtzFPWB4t1ecersXwVb7bNGjMyCFA7ARpg+Z1XF99J976cJhwh1A
vMlTPkZko8MkPZjd/TXxi4rBG7SXFzkcoYTn2yywIaSK2QfLkw2etP5RLwimww0szJeQPMiu2C4H
l++Jo7U6/6xv1J3RX83G1+es2Y5cvO1wYK1OKkD0CyC8mmV9YD8pbvKam8N5+VvUc5754obOrjcU
RRDSdFgIMHygf5I9/wVNHv+gqY9k+Qo+AJrAe0X8Xp+GOBBuClsC2oxTfcCBcRozhBHlIHwhBahY
Mjz3YyC+wmiQ3GE2pKA7A5issIP6+fJ7U1eJhA8jG1hUL9qSrY6/0iIDR52eEdUyvbJVfk8jlSE5
BrvJED47VHoGb1jg7I1AjofsWjQF1b/djFExq3yZesXtjcAKrhUdhbqnsdyp+9Ein6TB0e1H1VY5
44jdtSds+NbP4QrWp8f0i9/sSfoXBDPZJ+20WWoT1jAWZHqI9kZBLe95i2zs7xuhcb46/8zJ1A/Z
N96LHy7//gY+iqMBdSKEDc0MX9wZj3D091rUy+eU9zC9L8iePH3c+45Ir+Ad9Kaf7ef8YN/Z5bGO
amU+Cp/nktGskPiQL/vhun/7zqrpw2PAtf2IEN56ihN7wxWS0ahgxQef+g9cvlsPpu1t7JVBP+J6
qwqTpkwKPAlg1e7tlC1BRii3g6+dzgk4FPKRUvQEI6aFm/GtnA7qKPUe4cB/XBofwoWiNMdZcn4c
4L5kU70MZ6+purpvH04cyKsnNlUFjIPH/QhShbxfbLl2vi0DDkRt+jz/XFhGFATMvUMnfyRAjCQe
YWYbG7BbL+s15dCdKlsK99IuMXt7+aE6MZGd3ds6krVNfTcE8vh0entJ/cdhZH2nKCh/WxWaaqsu
3wMg8K+nbjtoTKeyxl7PKYgQ/gL+Vrfn4TN/+TKC92bxnN8n72t6+UzTEWyrn/w9mdmxZBWxa41C
KmUv8z/uO1KIOvgsmzNvKOrBrbkjp8Y+TgWNOvHrAaR4nd8jsg5/Eh39a4tM3weqdgtnRHxP7Jcm
6REon1rzSYSh/rATzl9Ui5PExbK0L9elGXv/tsom0uxkZPCQaEjO7its/QicK4E3AZHRCCzrKccS
T+o4SFzgXJtTgqK3MQqEDPVN2cpMoHMTzXj5zZSMfR9SOoeERPFvMR/MBURf9t3EXVQu+fY6dhT0
OKgEEcYif+1NPpMapQF1Je2rczyNHzqOsF2yHKHD5fT9OfLkLSpv9JPzJxAp8b+McFJIqxYyD0pX
adL3vjCC9o+/+DhkSHsohD4Ii7dsMRSfdUZz2yl+Y7DpT+Dk4PY/L4+CGH+9zffosemfpVt/2YOa
tN43XsR4RABAdJ9MmFop/vvKvnQ0+oBHc2X+tF9u62UBYx2UEP0nL3mqEkp33i3A7yldcxPpNBvk
rhXNfTplXKcPrT4qPJydvBTJAwkBvMRLUGcdC6PzEEqRU7cYWdqZZ7IwMrxK9rOZqkAej1szG+9l
uzod90eevvxcEdKF7qFDpqkQ4nOpd/mJkzZXzI5eJ7bagZ4q1pAEScoT1G+O2jl83oRenBFqIWJE
/snvaDGjDyFDj3C8z9acOy1a39sdwP0EOERAJbrxXERhO2hiIg7jARKt4ZRrbXLqo2iieALN/66x
8giP0VB0VwTjufhIdxxD3hHXhTtCPkK/hJ6UtvcwQm7ORGryEjFf9PV6jYTkLyUEanCRMVhwrKAR
+lrvU3XFKuTQAiug1NWcNBSXMi7d3MnKlCYkj91k0BTUgjCwM8kn73gCYoDuBS2G1c5gLBJRDlXu
YII2kgyKY9ScxzY9Grr81E0PGCrZACRrTABWQpg/in/yrchFCekazMaH5HTe4ccamvD91t8vPDGw
fjI6dQdGKVtoAFFSLXh+Jx+Le6ozP8JAtIzSuvd33EnrKlRt1X54n7/vjl5mPBuFxz3JzDL88/D0
jLhUCgRcayMllMxuwmM3E4KFfPpE7gyikFoU86nbO1OaokayhYykRbFaOpR69i/sOSU5TNDP1UyN
jqu+TXS1i5DCHDm9aWoMQoiJmIektxshT/z51QIlhlXPUbTNGAfoEY4elpF0Gu+eiy9k0hUOA3vr
rPZ+PpHuvpVABT5NlGkAh2QWg+n3jH2+4Z5OOmRugyBjIf+mPSeNeobwqvQ98e0Lc2C1nnoZOND1
qPqz+cPFHTsDS/iuSf6eoOnHMdoywKScf2wRfN4DuRXZB5/gfMGjyBT51AIA8JNds+Rp5YYdvYef
omzuDIkEG+wvQQ0WOHarKVef3eJnJW4+HTgUCL0pa99uPRlVNiNg7XZRhxzah9eeQ5pTx2C31tOD
ALhiYFLOWkShKBeRe3A7FYQhqJ2mqlctc/tfKrF0JtkLEg+tv9B1LlCkOpcpMzzszGvtN8gZEEWo
GIwPIRyt8XrGwGDTMh5eaj1nLZouXAWmxhOeOd18JWL70ZMRNM2qMzp8JrHTYrSd5yKFIziuYUw4
n3y2Ogc54Ky0NScBFCQR1Olb8eQ3SRGTqSGgiTe+jkLSHVaZ049eG/n6vhE2sjo/rAsmvxM98OS3
fbk4LezmkoCSIp2Kb6Lnpyc6jzC/uBk07HM+sEoGi2WOYtEvzbjM7kUmSw6RJ9BjbJFeHWgOdHWU
bI72hX6TlBCiFxpUyO/5+yajCCIs2W0XzXWMylU73yMhwSP4lExODOWkcSpu5dUgKeh0OcLgSt3y
cCTWvTwnq1ZkkVifPcHmK86e02eGPhYZKF8J5yjmQqmY8Jnd4XemFGj2Du8YagaoDuBUUpdRfKEm
pH9VvY97dInBI2uDExsdWgJqJLSgZG6tmu2ZOW/E4hAc4yBjFTGvqKFHHJwax/2TUUDJrD//sRLh
VfgCsj68zkMeBrEzRnhKCYk2GdTR0axzLQLbkCvTSBD9nhg3VX+bL51H0+ib1PMsuhcUxpapeBCm
Y7sVAC9OHjJVzC9bV2M83e3QHuqnBnqdyQ/WfmCR3ud0RLfjm/XAbS0kEOjhnjPaJKZkiYIMQZ0V
iHwbRmS5cvDmGnDusOB4Rfaqn4UA0VchdbYvRMUSY6yAMyci2I1cF6O1QfR4Q+DnYm+aphGjQ22+
z+XnN05HZM9L4PT2kD8f+Xd3vGSBcDlJdRAJDLz13nywKQLc3R5IgV8aLx62PTHI2LtKEz0HVXv9
j+ZACIaBR5rcyLEj5IzZqaaC3gD3mi2e1wrYXDNYdNQ8JB4asY8QmCz0B5WDIL7aAEobsXPNtb5E
zCexVL3Hg9CwVFGchWO9Fx69whGlS5S41aal7BzMARltaa7acnC0KeqyOY3PYgz3JLTlcG8scxkG
TpnHhuQ/VlSqZuM8gves8CJw9YnmVIwB+04VHtZ0ThKUS/YXALmyrZDul4TLYbq1iHYPycjD+MRH
4HcE7dZgFVuUUiT0kGuAKapEZ3gZCEzfeZvV5IExUSTASkTLUVi6bIc0MY8DET1LbUsbTQYuGkem
zrMg6zkFjCXbF0KtyBXk9oZ4gghDQYMmDigDh6TRLS9cMrQATVC5X+48mks+f27dRBgsCSfcSwAi
9nBGaBh0WeEQGSOGYq4CiADnhJC5pmwkhKi7VF2X10wmp/ZBclEu/HQMjtcV7EogYxOJClvkrGTu
RqQQ3neY6meNu60dyb3VK8AN+7ukSblzkqJlnxM85zAs3eqzuC5loFgVlVeP9by9wFrPKFKIaxEZ
TGAxXqtSfQPqM3GUiWzDGaUm/5/22h/r0L3zkrv8DaoT7dcMrTRGnBtIcMCdslKCzzR2+IwARsDW
x670nlaxH53eLL7CVya0KsbR/droaw1lcSAKKchdLmUITbEr9sNADiKNfqLP5Lefo0YolsNxJFFM
8CA5GXIlB8I9rHcjnvERReYwaGcdylah/hy4lYVeZdLygI6D1tamH3QKmnjs8KIyReMytGPv4ZEs
tYDBZlDh5LhL4F1EPcdmQ5987sBv1uyvh/sUB731tfvB9MgJrV4erOHCY2iKr6A3VaMWAfAqrhhq
R81A/Z5937ZEiUr4kZSjR9aCj6+6CZrwSOUsD3/r7CLih+O/fyHXQG2M1yGOEUGRUznt5LhgjECG
cvc8ugr/o2TRbpQihMmIr4DyTNLZvNhG3Ry2+QwmkISMCY9eNDjtanDi4zRUD6XZTIfBhxLhxSCT
z7oWcgfa6Jsw8VNSR0DmgtLkhwg/WnNj4dOcAfAD2tUHSL7zAIcY6lN0YfeHORI+bftO9iqZWwAo
BHWTlwOV+N5l0qL/EnSEOLXhxcg2+rgvpH9etT3uQbwp/1evK8gGHt0Yu+JnW5uPILv+/l6b9yrZ
yLPS+0b4MhcM8duD/Tx2aqBM3wDPn804+M1lD2gL0uo97y3oU3lGWLcUaWM7Iykw89WoxHhBxtQs
jr6zx7rvKb7mfK/5GcsqQnplQm+eOiMWboJWnSKARz7D7qfut6nV+JrVmqoOjEqJxz7vwE5ONZCN
zfM0BF0i7ANPEVIWQLwEUlCkTb+nX0ybyOI8YGArYhf0EzalXtgSbSNRqLyd1/l89DSjRkAeU3wA
0xQrERGVuEKr8559UVOGlJV98sTcN6KLXnDEaEywFtUW5ra7JSHVIGchaJtVLW0H2TzD6YK+ngDW
wuzofQhGlhv3+VnmwNGcRj+yMlywl5qAUOL9UntcmY+hXSE6IPNU9kajkP88xn5BRMh9Fsde3IZf
pKqYeZgwMisY7fdZdktQZf77abOPmPmqvylP+JgMLcyo33hk0WoI/Xnhi9jTN/scyVa3HAtqNXnN
vjf4mRLGiZM3i35DqwdbCjR/gMp5RfGaBjaP+iRht97r42Q36MYeaMLPrX4u/z7M7ecg/KBpQFUz
sp4/S3paQ5Zi9KbdJuE2Nqu/FlSKuhks+Q8Um4eiIDqHOW87OKwGNdzPaFBLIHBAEvIxP39jIn2Z
PsogXxzfrfMdB40cPiUvVgLtMzmWs4HkFQRuIoAh7xTi+z7Nv0HWutnQHgwRbyd6Xi4baU2j3WK7
StxnuX33NlI1SYpdiq+HLHpiBhmByDAkJlTi36+Iaepj1QVCXomxKZ2tBJhwd8NTPX9tAY3e82wa
AoTco9+WCgeiCG6chgwNljCHl5sPRRnoBqOY8FMxCPPtqFcFEJMb1W0F9ZYS5pv5tB6T+pBL1hN5
BiHrmGPRTbKoTu1PBKtTOT4jEv02SUSpvO62qKRB8zC/citTg+wtAfZtmj0wnq69kVbHf0iOiA/c
NJjVYzHPQTjYVQrdUoR9EdCIv58J15dq9VgMXAV0MKSPhGcbbngtbfdYxCTMqoZCNBZmJSrcxCx/
zDtEMdtjiA9aBVSSzGpJQhk5zwujG+YZkDt0cjTBkojBZTYDCvIBZ+Wh/PtdjrL9EbEH2LAJnBFq
8h+aym2+1vbqMlZOtf3xB43lq/bTAhNcjj/+XibqipFJFXU/ZBAT9Bx1LVG7JES9c7aibBcIQJIK
Nz7oE4zcaKcSzYW2kINaEywkHEK6IX2HAdPjNRpVbuo03baQy8sUnUVfbw4i5W7V+iR3j6LnrgEl
/JIbfV91QcK8tCsABXhjcSgWBKQR38jVylyVJUvbO7LIKmBcZ58Zh3wVOomBJKJMiY3Bsim3SFx1
6cIEmfoP3qv4+3EWQ/MgycPaBH3VGOPFeDHYo1PyYD8ITRHyaaYK6/LiuWMlfa6Ckg/fPNdUMItm
BoHx5Z6XZkHKKd5FIHBLZZQPwQToLmkmB4LXUYgbye17Qo6DNNNmKAIZqWNgYEOcwZGBkbyPE6UT
cias1IyENcoTdE1+BSnADYERYgz0iveLfCAEvjCeS0bwMmbx8IDHONeqfgdpRgcJWkJhS4gxRAU2
GjAQpJzvpQiTIEY/MXZ/H6ZDoNMJKPqI5s1XOdKvJJQINyhxxPiISICTe2hpfivM3Rh7U5uADRuH
wOzxx+r5Ljj60LbVPiE5zH9VJQSvnLDIU2lD8+X5vRENRw8hjYSSCXxhSWj7Nt0wSnHfQcgYyNuW
b/BKytXjY/e0yBbaJFPoVYjdPhcKKc2X4XRjhXIYpVCrb1DfGUXASFu9b/dCumMjOQH5fc3vbjTS
+VmKcbV24t7911rZl1BV3GfSpaBWNZFoy72Ix+JKitl0kMl/hNZOX2uAOO36dUSw8AsrvQLck+HC
+dhJeL9xurdb0BVdpsWqEWr58w89hRAEscZmTwt5DxqyhFxMIlmMoY7wdTu6ln7fJTgH2V47x7aM
e2na84QQRwTwkYk0JeBnLU/RZ2w/AHrUkUiPeHwy5lVB8LIEgLMQBGDoZKprwCeIyK+ajxdDREFH
fNwlUSDstIgUwnj5XA/PeTivXfA/THiyARJARuruygZrPeckCbG62KMXrx1MIjIw/xh188HiyfM7
IE47cyhvEIsKlZCQYlU0kuNIZD9KSCIJ3Ea19fSuqkXrvmKypSmse5+JtMCQwCIqkT/loApA1PaX
u0b+Kgm72YJShkL4MedhSa0z+wsvJMJmmOzrjMCQvLvfutzYdMmkMlJvIVTnOCr5Z3sQ8AM0KIYy
EfiJ5FLYr8sJFg6il+sQe6An1Mydh+eTznkUfG8MJAIIIy9/OzrDJZojbBDGkcCNggIHXxMSGrzS
LuYaa0zzGjNG64lUizKQSJQcZGRAtAVoK/w/+lUAcgbf39QIXQdAFsnVwRul0Iodyzwy30Lke5YE
OzIbxZYMYsPMLQnQCHCA9CdylAYgoEsG+rITIOvioUABETGTUtwZn1bEwuML92oCvkzwydEAyaYA
o8as2c07+tHjddN+gDpmqtJrcy01/XE3gfliUmtsXEBUTEwLQSXVeeTJTz7clOhIVGJvFhOKkOJa
Y++cVJikH9T56IrIFmHGKpJgBthaYpFXAXEHjtAafVGEo1Zgg5AdOn+9B4ojxmu0BqpmNHEyMyPF
UYugljAO8Nd/2xZnDOeXZJtkyJuIIXU2d1y2lRhGKVtsUQDC6YJoXNpGstBRxjLZlH1DBMGAcrDh
kdhHsggJ92jCeJdcVdp5AyCNXrvxsXtX3J8jgKOsXzjp6DBptNkeZbI12UrJu9G4mczyA1OpQTqo
8VDCiO8IAA/kmHOSjzHTAZ9M6P4wVDLHbwZUSHymhAKcgWoFrdLD2KcG75IzXwwPET5FknQouxFL
YanlOlgdJmkEABusdQ7ZgMhWP4EQsj+w1hLfaiQchsSliIk4Yy5xLpAB6jnVISIQFBLbN+yKNB/2
3epx+A2ijts0tvskLyZM5ROkeTxXSrdlF7aVgWRi0BgT/DmpB6HKCTniYJLeKyjDew+rjjOoHVQM
P8IGhyZZV1lpPxmoeOJQY4tTELY3aLq7SV7MjjxGX0spLblZEw6FtBt3LzOPmHvxZaSScB+gpuYD
hL/ofsgPCUQqzxWIVKjh6GZeGAHUw8l7W85qvPvxkghtSpoSLbbGSL94+Zi15B61W2XfWyGcvvP1
t9f6sWR7OlP0LRTyfaWVFr1u9ZkUJLGrkM5+hN5/Gr3988acXnrbZYElg/qXBVVMtCBZaxE5jiTu
INT/hOPzF8+Y1Z4H6wrZ5pxg9khaFYym0jnk6nN7Js6u/JPnDZXhMZSYDMSEUY/RZwEuzc3wUE8A
lXgjFbs6mYxMeVnI7ogEkRtLmwkF3mfVUDHSTnUtazNZM/t2q5k5Kt4CPaZIeUEGDRGVz/Pbe9lM
3zY6sglnIPPKhRKUPBgk9thVUMz2zeFEdl9zcUK8ORErnBgvIuZRbEwL8eucoR9XVoyIstttjFI6
ZzgtVstFOSFgAPkqjQhC1SaswmqdEh0mdMbE6hiwOvPnnLlP7H8D4JB5TKPJPCS8BU9jOWTKes6M
DPc6tExU4PhT0JGBZ4i32YXpcjzR2L0JOeKELwSn5o8nPbxV8++ynAnvi3DB8IO9b8nueBi6R7gq
3PgBOT77ocWcLA64KmQWH0rxZN6fVA5fgs3m5fXQGCJJsDOGdw6w+n7ZIsSjhJqTBdXn4U+Yh0um
GYODmN6CLYavBF0isGaJxAdnLdwlmwn9CkydyHtl8GEgG0x4Iaqmsomd8Lsdwk2mQPWsI5DZb3Gk
ByDPginDrBMA6NQfeuck6B9Q2c+HbP0oKpgD2hLXWyyGm3bTYhG+kCDEJSNl55xOmeqwvEfIeb1m
25tiYENrTvwoammRQpBvFRzDfYM4BMhJ5i6B926hvDhvOEXxGWCrFvpfErXeBAxQigJHApFZsQOu
OFP154Q+kw0/ZQwUKohlD0Ag9QR/AV6J6YXena14LeLNX1G7eEMNRETVsk/XtijERI403TONLpfJ
K+aEuQCAohrW1RX5H9FwDrrLPCf4P9V7ndt9Qrl/LXy2uZZeusUFXsJ4xTfeMpMPSE4nmSh2tAXn
kzkwRqEytcntPr8Pg22H8teXmFGfLbBuzlS0/dAAa5OBhFM8U0Rt4/8hBf1N9n9hZcBhnLtoJ2om
Mbwx6VSczznadDFz5eWReIPCqESiTKAXhYm8GAAN4Ie9YY91hIOCeBhiDEbsLhgykKWPQQvfxKWC
7ohFin9myF6OIoHtkwOaThPZLh54fMxPeuMhIFc8fzDQi+QstuEPaDBrAdEQIipvTUBmACIA7sfo
JroXlQv9WoIoA91WnNrJjL+4x9RyxlHJeUNm/loKKQHU6HHgaIB1XzNXbj8CNxwQig7B4NJuCswj
o3wqeVPcVnzUL690UbII5zUliYiZTaLOE47011laJp5ETRC7DbkC5NpR2wyIZ/pEKUnrgqvCdc4o
BvYhhqt8if/FZr9Q9h1Fl5CU4/q6ILAmxIn7AjBF5MRzVggeoOWYIBrORrmxgKgMu52I4m9A2dQ9
QxgJMIIt5X2lk3EI/yLGc3Box3g9SB+NxN/Lz+iBo9eyARCaJSaIJRCEiJlAeOnDCKCGxtHAiUxQ
pquSrJMvRfGCaJfTDi6ZBJrp0UV0ad2jYhovWqJ6qgD12IJ1swCoAg+HdqIAAOclvYmsyhPSf6Zb
JMGPvO58RgKY3vkc9RzeTACyXmdON2LRhJprTXaJOTuDlwHF3ln78RSd/ILw76WQP5B5RaUsWz/O
ooSNjR0YFXQB5AkFitkfu573JXM9nX9wD33hv9R9diCv0hlN0B6wLZJ3bYiAfYxRzj9/HGyHZn+3
OW6KH/UvZOIyWXWTllpzzNwLpaZ+rWYHvHP/apveBF0wxjTsIWL94urqwt5kMOPjMiqI4DHEe99N
gbXgsUhR6xDX5xC4sOJzEFUTW8N9bi4SIvm782uCkIt4sjcODVYBiQ6E0NkgLDwGpJLziDDEyPwx
H6YM82VNwCCOUdIMNKKdCZJFKSxOOqoZE5Ii7E0zxuii4gz+OZ2YRUB646wf3k0xFokonnXmJ6C3
FVHDCbAxKvUlwrHBGdh/2XZC89UxGLgBe2dCEmI0tn2SV/Pg/SeCassJ01SuSIcZ8SL6vwLLEdZf
CvUk5PyL9fRcsGzwJ+GfYfI5JWLHu+/pRF4xRYV3hoVBRMvmlhKJ7pdOyLqHEN225AmPEhHaxncL
TOGSUUX1RP0OCQ5/yLIjFgufEUiclZNeQRo7YA3nPqaT1kekhffRFKEQBaU+vlQb6b3grf6dEXzq
n15NUBS9IHAy/BOE+1MvglQaODZthUAHAc2hPSP4IeVpJ8BqOoYmxtwEuN/BbaBbIdfvjSoqm2NK
hqOpMWsJEpn5QCClQ1jwNJBhRUX/1vCh6a0wiMbBiJkaCfkkd1thmxL/FEsdAxecF1AjQgFQBQB2
wUGJYcaSw7v0SrOFndo2E6cy8DMKjo0eVNAfIq6CUAZoNgJlzRxLT4VkpgIWbW1lnbLz7YlfEoU0
4pGP+9SfxAbCFvIhe8aZhofanpm4HMAwXlEW1DZFtgsyMtEMPgrPpUFZTdoECVEuhBaTLY5Bytoa
m0/3BCdKksuPMUpcTZeUFwQFKEggiNKwMW6wST4eQb6X4HWPkTal2/FQt5LvSDIJz3tO8Ivwrwnv
RY++qXa4k/wJPBGkGIOH2Ogy3m1Og4DWhLON3YObJXTzBKqwTYn0QKTe7PgvKDeV/KK7uWP/MuGP
AExjwVJPSNtgC0IEC5f5YQ2zp6BAG/Do4KEiJ+ZD+CWTAHZszJsPOiBs3TSzHR+bwoSZIxQ/pHcK
JyhT5EgQR5TLryHDHmPzEyY+7qpwArgM7f3jMCexxefACserZFZz8kLkk7nSs0b84KRge0HABUGu
cHwjOoFNom0Rw3UdxnNAmoF9sMHSwTFQjvaBE4gvKwlnYedD40P2g4CGl1FD+kcnxmcx6SCGLGMJ
TfB82wrOqLsPK2ESV7NOtpXVcxq0V8PZcZkF/WUc/HzEXpJ/XPZZtanX25Qeqvo3FuGR0fPvJ5Bi
Op99ibf5pgCstMZ4X7NrISAgFqrwRug8em7aWhqEGqkOq/S1eHTz3nH1BKeltNfsYWspqf3NJ3Xn
ftdP1S9Gy3EX3oeLNw5aYv9mbDbjW9qhivfR6SNUoHPFu6PosUhPt974gZijCqNnA73yv49gWTkC
EYb+IXG0M1qrpxmjYodb+ppPwmjw7OCcU0MpKBbIi7sLQ9rI82lWiICXjMm8EO8fSGdCxKbotAGJ
lW0roNUUXKZ1MsX+QXamxoO7Tv0KZI9xSxVa1ZQQZag5tN8pyBwRHQWU5gvVY/HTj2MdMwpgJLiw
dtRb3DQU2UO8o4SKA9odgZ5TExX7g2z5hbRriTVAiTrltxH5AED5ktDLv6iQv94nOd8f628ToOCu
3jMZP5sswkLK1afkI5pJ43/Sh52TH9d0YmxLh6wVNSFmAc2rf7zlgryneNfPtxrReSQGvaYPVKij
Ylbhv/5dqAI40GEbwKDEBLUOwyIwMlsepelXf2yAZaj+xRQQ+j0dbJTaTMzfaMn3B1mgfPgS2Nz6
58WTL635/+CbpBLXLjm1DJN0a+x/JVb8LxlYYtKa6A2Uvfs8wLrhmofvhTAyRKo6E7XCGHOv4j8d
iZmvhZ/QZIqxpKQ9mYQVSxF6lympygR1Aal4WBIBc3dMkMY6mwe5s8bKGyUExuKvX3LM8ZJPZv0J
FyPhTWgpWqL801O362ajmYYhll4VGmBNIUAfw4SqQzkvRiY1zXk0LTwkhJjzSeeFB7gO5rU33tFt
wpzWRIEigJjgPXNxA0dvjkTqlWk+rTYNUD3FwLpjUBA6Ze+1eW2G3oDBDYhbwO9JoLihZ4W8XR5n
KYFmpE/Aq0mmtmW4sH1jVspGm8u7YlVEDw9/kE2KKts3cgEhiraaZYpM6snglfhWoXNMoGbYOseb
8Tw5t9Cl/DGELJS9i0IN5MtVKW1LG2ScOdlrxo046YR8IdhxOCwXtPxuk3TGlHfAD9BpvdviAjB+
DKDjVPEqlwqJWhc4m/jVisGqgisHczL6qEIqbMGq3tBeKc6L73snWXH6gi8GrXYaZppQIEbpXDMg
uAh89Ec43ipUkUyaD99rNMvelguBOJe59kwDRgGCIiz2yXIQcgV9uL/PSP/x3ia5R7cvZX/M33sx
V5FMXAWXEWf3j9E5pYMBA7JvtMVAJLRGKHNLuybFiqlc22GGRi5ZlihcSGCxtdUdMJSCx4B9xLz5
ppnNdORWXAeQKpLV9I1IiuCqiwND4DVoabbdVkUFh16bv8MLUe4CCq6BBhAV0G9AvHLqEZQCtChK
WM14zv7HyxJ7i+La3F8Ya7gkppdcNe4i3OiXdM6IR29KDchL5/QihYlvHOz2FHFw0VuoQmG1zlBW
ZcbIuZBNgwfz5Y45eJjvwGeufEGlovNwX4s3MhZGUXOyIf8oPY18CW0u+SgcgoHPu8ekTx+kmhpt
I1ZgfWRBx4DFkmFo9qO+FwdA6Pr05yD+dHoGdGVUcBl/bLXmbVqiGyx3z80Qlc19IcQwJbN9ECGd
V85qFXNltts1iDfrKjVei2RRz5Cg2Nqt9VD0cHMzW95WziPqDg88hCRtLO9zNOFe1ugKquWjXuNL
+xpAmuXutbmfEJRmoHcXOEh5oBc7fGlsaD0gaaO89NLtWCKCp3DTakQdS+ePWOMYNLxX2C+KdfRh
XNSfBUboxRCJ7fyobTQS1Jq/LPZGIm2uJhdASBgQRtKFh4wK4TQeBM/rQMyMowwiys65b2QhFZl1
+pm5Ig4GSeu8UAyulbCyvqZDu+MXkSr/ZgEST/xCG0qzYgbcPnPL/TP2D3PfGFtEQKxUSksAXiGq
lnDQ/EfTmW0rim1B9Iscw755BQRBFFREji8OW+z7/utrBmZdK/NWZR4VNnuvNlbE2zztrFrF+VJI
eON6XoyW1V9UWlqljQ2cvnB19lv41w7v1oWxWrb4M4TyZ1/36q/mZt8snvsTNl69s6OtvmmV4dYB
g98p5XCgzZQAENfe/uw1XpZD0xsC+4v9QJBoZxYA6bzJI6+bZmMfbOvL793dvjROWWrl986XdGri
vg4ezudMSQI6RvwqNAEAjurtwtPJnylxrJ0aJqacG9S3wH/Pq/Xlb4u46Z7aRDmeXOLvOTiAxMiF
XzDl+/Hx/FeloCw63QNoFwTy4CnEKufC0np6vkSPc3dT6hXuzo7oiPGUMtG6dUDlm8oJtLowQoAq
oT1IaZgEB0GTBgw3DLRRNUPwAPUgDgVpA7GZfWR4vIYSIJywbgNlVkqoKO3V4eRowesV9GAAblKx
gEijFOYA1oK/hGmhQAEKSgPrxRQ7RCpNjZ9/mL7G/3V6+w4Ppi0a9n2PKXiKnUxsyzfmaRqcnX0P
6IeRC9nLkJ+cnbXRBQRHKgnXSUY6ox9tbazewaJemDeGTSBkWxpCdE/g2rjhUJM1fCAEmsrx4Fgz
Fh8QvJ63SAk1Y3RirBYYBXPYq/CJVBRwyEezuzXbKwhX9AM001ZX0oFut7uAVwx3XDHilT9pJnHv
bq7aNH4GvRitNDgz+Mt2zVh5MBJyu3unRw2egiGY9ywc0JsXN8S+VvQDsY+Igo1YNG/FB8HSwSKy
UuS8d6u3GjkjP0PGmIdRl53tVDkxf34FTonUrOLvn8MjvUfnRR+pR2rMCWCqnXYnEsq8FDRUYbKZ
NFlTkhZuZe20hhrYr0N88OFJgeCGeEBXsoCCirSFtpx62gsJf76MXs4mz1NHfdX+mHEL4DI5k0E4
8DDGNdoE8PFUrBIhP+GKelPkihWDOhM2wFgw10VAE/c+ULDTy+Hf+QzCSubaDrgCK+VK47pJYl+x
VrCUEHUs5EooMZhBgy+t87OrIWvLosd7c7HT9PjVWi3ioBM/jOHibEUU2ngLSHHWcjooGVDdxlw4
dB8khG+6QSSpfIx+qGZEErOnjoNirgo0Fd6X0KPnb2AhMdrsCQ4qf3X046LhDQZVw6mwC1kbbT6q
tCwc7Aa8kSkZKgA8TNY6RpLLGD/MGJU+oL5faEHQwuMLk/GGeITnbgRBasyoEXbAdNJL7MujPWy6
F0gdNmHWslIKmZCgZFmWPjfRu/Ik3EkgN8LAjdHHI3JtjyafBcyJbPptBBDewBg6m5VJY1P9p6rU
dJyLANyU4c1htumTI36NhHiOlIbZ/Kex5J2gAikjdgJmQLDxNYdRcVoy9NKowopSkpE8BzYb2jmA
JnkXjfrsyYjSCNaWLhECruwDyJTAZDC4m92/+V+f+IRdCJ2uueRNhA/+s9m8G3y/FqRhhOG9WaD5
VrQrPYTnfEh54xLOdOPW4YpFX56OBAOEd2YqQEpRgKywXMsvzP9lOI+5Puov4GxsmBH5ya+D6B9u
mWFO1hAhQGp9JJiMEICIt89EGYxDQn6Z6+w6N0D1xMPGrQOLK9U/dCXoRgURQcTFujYZgeGGoNwh
o+XbjWgGTbByXnJgfDvRFqszi2CjhK8BkLh9oerJZBrfK49WhdhR4dCbBwXhJrVAGiZ0DFFshR9W
IikwnHq34ZqEtmQBWmJGAC0zxhz4KVCdaQfFOkLLQwfKBFcMzy9GlefF6XaO9yIlK74hqbueGSIE
DCO2PhfQcUi6A798kUv30a1+LmAouwoOAxPb86nB58b8sjqtkI6EKRMcKZwyoGHo87J6LuorzEtk
XfLeg2YEKu10k4u9GuVkcSeJmafhUmKi2md+4tyAsit1KKl/wTwcFTlzZOgc6jJF2fUfNLjdW/cY
HrrMUyOty+5lu1IE92AujVAItzknkBdSYISXzErbaXviTSgSrEMIBI5RzSDt/sKqA7cy9MJQW9DN
y9N4OXRh2vWg6doZM0pF8GhX4QOtUEi62eG9PYH7Nu9SVgX9C7KYHwB8RrTOFI71sOd0pTkswO+C
Uu/dS31AeJoxgUASg8rkDmWaP5Ck2FbV9Nfxxr17og0lwgbRWAZpd8XcAcRPTbJAQMzE5ZTKz/7+
bqZ7Z4sI975dh8MntepVe4P+xMGvNBD5+HTx7+/BZJWfrmko+gwh3sNrA8b9kv9i1HGFmG3OuLvK
oG80Fa3v135zOrKUNiUh5Wec08bcHa3rwh5XaZdA4XFvlaETZIj06eTgrKDCfDYQoFjv/S11Svqc
Nxfmum++m57bxb1Hf7O87nxQciccKHQaxJfe8dornmgq1BLSjZ2LCOa95NPdvNPZh9MUXA9rnhOi
57ZrEQzy2Kk59tgM1hbSW8Eb3pgxSuedOmrbryYsjE2k60nQ8Ns3n+hhTSy/WHsNpYFH2lcIh8JX
BUcc5GmH9qSbb2/IE9/IKX1aR/YTqCn6jqA3Rrjg4XY5oa4ZQMPvAFhAJphO6fBlvu06Ghpfauqw
KkOZXg9pzowI6J1Jn48nkc75Bdh0S0yaXZro0nqloAgxzrazQbiErPscpbCqwRpETkP9fo+1Pbdr
LURYOL8wStDcZlo8OVMgxEpTELpZF5+yIP2v54rgGW1DkOWEp6RLX2tWx2ysu/RHYEGzNRpyI3VA
bhLhTM0UUGAl8b+QnQ3pl7j3uOKUgWdTlQWN+PWPQKtqrQJFvZJ3jh8nY7pj9qfURfPamdjbLkOI
bjG8sksZL6L8NISmbAifOK23BgqnwGb4/DvUEHBoKcv7UkJO5V9o1FcRl0SYGx6bxRvdEDS/rNIM
iurlBrwzNVIQvM59VRvWmqXOJ4TXESNJ2sIXU9hDRABDjEljRgqD5pW4bAiim3AUcP9vxnhKXDTY
f/D6uqWDEz4p6H6bI2BUtBUolTjzF7cuOwhJNFnDBpqYLkO8JA68H28pGmzSU1VxnemOlluKQAho
ZpOVRHcdy1/9q2NgzxmcmsQKRMWEtHGD2uyhw92j2AizY/PTrDBQRfIPqEc8bawIvS2eAOj9lJTw
jRpsoT2h3MkiAeusu4U+eBNc7cEl2csap9Bx43bwmjSO6N2z3VEsYC1QCaZDRo2xgMoKwkrU+3MA
HTiyyLRC6P9AymUGiAT7rpq3lBLx40QGi3UvKbVmzKghjFjk89I+yBmcCA4e1JJES9dYIDgDEWHE
KlL6pb0DRZBE3M8ErGUzvFmUu80dI7RAXqZFm0n6h/00S4xhcJ5oNtM4YJYER013rdYRTqvWKUeT
aAMcBmJ3ZVjwT8+ulEOO07y1o7ICoHeBb50XX2aJou2E8dnmljpi1ZFhazRvXyCuLu7mnmes1l5f
SI0cUptqya7XrXVu9ql11w/3+W2f03Cz7dRBWCBcX++fi+FJVHW3RR2hKizUpdv4jp6XvxoMrijE
ULxjICYX3K7xg1Wvg+Z1AFDW0w56qTn2ccGqXKzJ9DuoggTIkYLfGZPc0F8veTcfWg23AoVWHhI9
qfrF8OkBENkGtDT/xMiESLeLbF+zjhgGtgEIyhO6R0pdgAgr9PdgiW5Wu8QtNsIRhybNTJ9dRFWP
sYmy2d9QBqF/AN6SmV2K4J/VpglyOQ2pylSNeoBRMC40Dvw0OvjoZwWfsAEm7WXWYVhBozzE6QHB
ezFAlKKPfQJ7BOU/RR54Dxxa3jTgzXLwsR9AsPqH4Q193L1bQAMWgMyhdWbSA3pXpkNwtSVvv/dr
9Vax4FLFfFBSSGeXwwh65/et19mk9oeRGeiV7vamAaK7CSz1Xm9Vb/ahbvEvW0aQ19a74RQazmPf
OpZ9KpOXooOE1PHh1Wg10rvD5k2G+Vr7fEUM0MufuyBeJrsWmvT1il2r482802FQpP2193JVGspQ
fIH9pvoKanznbx8eoJj1jSqoub32bgyGwo2N+C2jfMzT0Lo8tiHR2MOjwWYH/8M0FaMrozpxEDJa
HIE7YzSTQaV3ig7hneyOdom9cQpNdXTencoyLRiP0d2nq9WFpRK68vvwDlmDm/eqq3NEtjmYjPYO
DTfQMGhAon1ToVIKUG8EL1BXpD3dW1gdvQC9VBEQsNfDD4iEt1WC/g48UffGXHwtyc3PUQXBe+ba
aYy8AUmwsJv2orf9Oy9oZHYey9MwD4zrNIZIieE3wronErkKgwnOaSjSUVAXBEVwamsNQIoTYy5s
nyZiaNsEDcKbQnJpP+dbJ9/KwR2Dele1CUKQDf1E6uoF1x/ZU3iANgzeJYeGCONHUFlkSABUijEf
ey6vFJZgTqvaZ4BjYFc9aKeI0IB3oeO0tim0kYnsaLRLY4Fxd3sKmZy7jbAy/tX5AOfaiA3QHTy8
audK+4Eq5sTwUazy4VWnHfto3ylDn/CgYCLBekP36n3IlqkRu5Nu3XzSxp3QcdmAzIBaDnQIxHKL
ir8PYDuZEBiDzYMXCxPYuXEhnNN2jpU+xChC0qmi010iazv6UEo4DbvB+K6kcdd/b0mf3fppmzI0
chRqQZWpkZWwX7SenBPnZfpkYJXtLN1jCCe/dhlOfoTyBnR7a7hRseCv0ea9BqCFYYSlVQTIyoaX
d3p2Rdn1cO4FkW+nzfUA/76oI2XTVg8arSbzSfeJjkYTVh5rTzXiyUj1DNWxFmhj6yPmVARTKuQ6
kEJU6QYxqNw6LytkYX7VXUO+XepsovWAfr+/Q1tqPU+ZFP4sb+MX9SgaXyhPr+3wTOZzIMBo9FVx
nNDjeZnQ9Zwo6YZ5RvPgiSO2hfqXRIPUIAJ/1T02oWEcHOmwPN1Hj+I+0TMd4NYuWDcvf5/Bi+T/
03v6EHZZRNyUdsFaDCjQOahwMTk36RfzFD3XHrMZ3qct5tIzlWWvuEIcGmDXO173P25hde4x0ubm
OcSWUBL0xE10NFi/FzjW1NIM776Zm6N30jChUewU4CdhwqbkEkK9nFwfScmAULPLRPqmW/APPax9
t+7d6QS9o2vwnl1a97/CaLJg3pijT5P0NiTFYzSp1s85+VGFkvHWvOFFNe7RrI22f3nvIQwagn9E
Mk7pDybiO0rAJN0MQB6YQTdulGeSMhzj0h86eDV1GgoBUDI2LeUd6DWZ1OszsQ36RnNbUAVBMmBW
wkawDx8xRDlwyoA0pfZP8iCwYgWNm1wX2rH8oBodmEUAZwMc6rVah5ozXbv57g2hDHiVjXq/AI3U
okQjpkYWnxSSUz+XYDu+hNtIXKNMSROh+neLgb+fgTAVY3Y+qLCve0YIG8QVkBnIhIAtiFykCEA6
eKE5VR5f2hr/KtyM16A6uzHlBAxlvbjEtQDiAwQnx3WvuPxMwb6zndATYbaiZL+GYKtq/cJoCy0H
EMbVgxni+4xhC4xBeVzncRyj3Pw9es/KVC4I3S5j6Ax4Z3H5GrOlANWh2OWVVxWgz8PNaBt9A1D7
3AswBcgj6E0hhQqHFPU2InR6RYc7IowwneSMymI3421lSkSwhEJv/fIq80P/1GM32fvw+kcvsF3r
X3maw2vyiIsf9s5+UKR5whPydCzHNda1FpRwrCW4Gt8E7msvRf8YgJj9DWDI8q5BwWeeuwMSJkan
usXzqyUcwvz0pu4jXawY5h92tgvw+YP5pEmPNkXdfSHx9ho/Q+CFvX2PthhMkdC/Hf8uXVp0mc+n
PVkizxSbdOUPlHhQaM2+o10PTMVxeOygNdx9uvkp8D/vYnPkGCbGqEfIs8Md2qD0maImsw+rpD6I
NFyAG6G2hmbPiwlGmklEfyea1YJWI3fqQkoPJBqqgPBCMl7svedQm8S1uVQQkZTCtL5Iwu/Dba/M
Q26DiI/ggxpW2rUZ1BKjM5NYlMDt82ICehRe0Q7HrwW0FK7aXQBZD4Qln460OOL1uNjdBR8EAg8t
0LIi4YMToocqFRoJI9gN2qdhNWQbgkZAnKpX8YmqlyRB/pxD7e2wgTfgGBDK2JAwfkdojvxdlg+4
e3kCwYVaAJSq5IE5hsjOi1dcQzgmJXY6MF1zYRb0aXNOn+6JLQxHFVlZHY+CQ24A8tvSKmaYarQN
joMGermVoBCCWdsQstX60BQsz6K+30Etg7k8Dyrd+2jHGF6RRnnaA8UNqyCcLHRkilG4VsDtMS9E
RkyIslmJb/cGEewaM1D0yoyCqilZ7pMDAhRFn9p9jXIZA29q7axCqGP9Ylt8+o2o6IDCow6C2Pqa
Wc09iRUKyLpnWjswvgRfOngHhucLowOO8mrXu1uvBhKJMgslUCCezXq/zlfBHUSTDuFvfx09prAS
UF4Dtn4w+yqqUZoju5i0ju1zOz8HA0+WJVWQc7PGn+PQXToI9AfvrcvyPUIOYM1QEmeOavzy6VV9
JMAWQN26mDEYTF9U8tf+rvuJRTRZttJhncwJyq7toOq+WzMFUmtyC/T9oDSn2tspdgELOcwUDRr+
bVQjrgLahue+NZlkYrKoQj1rcPsY4mPVPQDqAWZRiepdAD/fAQNPTKeU/hjwOUcnrwGzCOmn/Yx4
fK39otRuAKwiouvUwPzB0QQbAmAWwKYRN4GEEzQaTP921M7tMxbp5efnVtEFM0F97NXFhjX0FZ29
0/DTfm5wX0ziEo3sAu8qumlU8uA4dJg6g+EBAQryY1KaIq1RpJyu9pdBp1HOf7+MyywXPoA9pXe8
SINzeyUyqNByRrwFGfWElh1eExD5/OgecNgAmwBnUhokw8+7AEXcB7lpxUtD4I3Anu6DN5PDDzhA
EfSDaOYEhApJenNL3evQzw8fnLJdqhopiGqiE2CCsCQG8DWe28fWkxYGqXD72yWjRQDpNAWJ6R5G
u9l30YDHrw0d8qUtyXhyFiaCo8uCCYxDzrz2rl2oGPG4uMNc6zKa9K9DZh/Ow3Tw8ThV1MeuIfMs
3VwXbMps+XaZv/nOG1FucWlRjo4BvdpkXW8Ch+k1gs6ZuTx+R+cVoR24TUiETogewfLBxApwKRTU
Gt0tVZ10dP/D8XyNMyBdCJRvK0BBHM4Len/7iBCz2nu17r10gGzvy0K55FsyQCacF6fezi/1yuED
augypBanLnyjszJg4Ff3CzEavphBzCE8RKPnDBmoVdpFXhZSVHBvqQHwfJIHlGE8X9zHqQuOZ16a
b/ov9DtxlGElufrXgEGLkVK4FadebCGaNkG6vgsEw4WTzARlL4rpDceLjYCT+j4M5uO+LidqUJvX
RsROIxBJ4X5RXhX8V/8algGU/+GToOgcfcJyxWwM88lkAJyAsmIBnNHWisT2XwkeV4Oaaguvc4dF
SYSc7wgwAQfyYzxhNqMEPm0kxZgZNGowkADmcI8M1LjQmYUsUWHO7OCL3um4vGRWHxAsZnk9q3K9
Yc15e6/5xH8kD/f9NvMUYNRshsCnV4AcAoivBdOyX6c6xMYvA2Kqu8UVqT7FEPpl4mPK9eArTdZE
aP4eDZAjU1zlxbctohcCnfFhWU7ecV4l6PaE1k//5VZ675oBEGc7eMYXt7aiRbiPS7SmC7168III
r1ltPzsQJJjFQW7KwYauN9fKF9rFLaog7VylU312oEC70RMtD75HJICt98ml4VpGRRlQ6wXO0U5d
Y+rOBtnht1sGTZcC34H5yNoz1AwdTQ2HQSG0+rYa4CSvZvXgXRjgOjY3NXu9bpMo51MbKA8iojlY
HkjsSA/T9gnAe761q7f32KZ8UCIc3XTu0DE//Ou9iTAkQqMnPge80dl8V5b0RUlgeQCwJBMuFjoF
CKPhnwMVBx0dahVvppbN+jgHABVSitF7fBw+VnuSbdijcjQIVgwBFhZ3xmb6RaLasdRHmAqnDEN1
fCoMtQpeaEOHR6Y0kXLz673a4J2UkBC7olFaNvMvi+DwTvWVgif7/bpk1P4MauSPeVRsB8h5bw1s
G7pH9DYn5CJUY4EusbkLJqadWeTn0z6P8IPVwUs6NoUZTD1TEE5HCkeEocYlh1eq7c37fGteh3zY
9W4VwXPB0k9BlxkGaHiZXGzCZZQWaQS+6cuuQfc9B0WqFVNor7ARoqcjEJmdUeXm5u7ZjV7nB/tD
j4SiDrKfKSzglA4ZCwlPXO4Kv3GYbv8O09fo3T3MX1F+jJBz1KCHAX/UtBo/E4hNieZhXC1PD949
iyyxktX4DNPPglEvsUQ+erfkwaT0akNxHJuwbd73BqPTn4QdC/XklQYpR7tsFEhgwWY/u/BugW4r
sL9Q5qV28G3uCu7t2KRM8c551wOSGownXuJ38mH4NQ0mQMnZBKJtOzUZpQkhYLWpeETP+WX2GOxb
6eymKYRcwgjPC5LQccXlidXHT5hz+1tHkz8P5MwhISAxQR/yIkJRUAAp8zb3Zlo2YN+6P5FotzaQ
pAJYZZY0J1rO9E2ICsQm7VQHhwZl1wcitiAXRG56HIEKOXVqo310ZR+sIImC+bLUO/ifjQG5Qz15
+PUBbHXRFXr4s/SOao/wBiUaAUJqXlFCAY5DI480GnoAGhzMcOZNtlAZ9CdWCO4A0rqq0SgBv2NA
2OUogV177Nw8jRnhQp9FCN3axZiA7A3t7k1AMXGikqywB07THRxcDVzRq11a3JNJ74LBGVSS0/A0
JKpvtPn8ItWQBv20U8PcErUU9cZrcPxrrOFbcN5PM/9t7unekAEVrVuhEzGThRHlCriyO3gakkzV
TikfT7eL9d928Zh+qPXqpYauPaa9QBPyxX+r7X13x+psIi9AZn5CSfTS5f/5k7MkB5iRo1qyguKH
0Isr560NY6zK7Km7LZtkEtgBxvrZDfz7MUKV+BgpabpQQ1DAxphb9lWbfomQ8BPzpd0Dyo5Vrw7l
T5UYVz9DmXdDJYnRgoiIO4bLKfqCWKEZSZRAb4wvrmjIAH1vNBNBxtSQdE8RjNzw64qT1gWeidSY
Do5IvxHToFvdxQ/T74MuFIyMCAvoKSxSGpf6r0ZyRv151584UPWijaAJQiDbMArRgQDWzoAAKuun
LkeZfE6M8Ff3xNK8+bO3DwfpK+ap8nQjpOhdlqAKRLfqUUKj6EvAzhS8HsILuekdXhzq0jP9KTZi
2i4DDKK0lP1DZ6WS7KNbTHUtnvQmvUZQ59dmWpi/k3Q6GYMUDapE0msQg4BLqHvXKEgs6OgfTSAW
q4/Ra5NnAiLYIAzwtXX/1OQsnsiVZQBPwAADUMYPvxRrX4zxxZih8leiWJ7LXiqak+bwi1DRcNWw
dsEGZLTfQl7Q4q8ZMADy6MlhKdlBEDXWW/WmYnNWNfk8lfJuhkBXUTTT1/AtUfafy/6y3wenw1/n
st9VDmTawuiHVStsAEhizJU6GOx7QKVVbNryuyZCuYgomI1nugZBBwSRyHcFIaDJLy4usMfs3gTw
KS2G5GC0+dPOxQhmMGUbT7h4+v1IyOsUUKhuq993Qsfp619pktHgxhtpMfLoB9CmbVICZfEYUwKT
C+8hjxwyDRq2RYL0FwLsNHJAQdO8Ex6cRWaDMd9M3d9q0Mlg0CBbw5vBFeuFC+DMSRZ1Z8QvY/Uy
FqwblAaAWYsmhP6ddhzH7AkuLtqwJsFsNs43x+xFvkB7ONHSC3sA1OttLLkZLaLOgw6iToaAK8HT
6DOQGkS6dcq9fDGr0maRqG/wn3Rlst2vrhoSRBQw2BOiLLMKPnevLUJvmUvSxsESv7hqvZ4MZugq
dGs1W09809LvtJ1BqME+y5vy9CUFxPjtK91EtqJfbpHdrt4RqiN7PvLJat1p4kiaSQAS3YBeGb4N
qYU8bUG1wTXzV15RXpxyQrbhOmRaC9QVlkKry1Ng4FPPABfNptRLYJFgvNHOdft1ZN2AC+wF4klg
KeACUb70Na1E6xrLQ/GiK6EjJkuzB/FDzdCjMNrx1oxjUofs9aRTpccA7hqsgdSG9P86YvyN7kz9
e/6fp0cHSJgQtuKYoWOLqRjeixoZ73igBvr7BCrD2WuL4AvYNZpsCCSB21CejYg6RRpN1pUpmCF3
zxLzTS2sCkutK/0QkoBD9Gus5NvKzf+tHXf35KoYrUUp0SkZQIIWMU+dJdFx1UbRRRK80LTXpp9x
+sdJ+yHsGQ2eOMZ4aI8RQHKnSdL7GKp7p/Zq0UP+CNSD5FS/Fk6cNRsv+F+cdIpmooXV1iQxhBu0
wpLxyViCgl9gEFLdRA5hP3RCf3Q0/pazWRA9UCM9GiOHE9iXVyDX4zspinCl45l2ri5Oz4MH1zBo
p2IACPG5BaAa/141hnCKoKdAlfWYx+9xn7pTbp+VqjG4ErCjZ3oU4zEbhpea0xmEhtPOc8KgdFqq
WZPaYjWwpEIovYxWxehgT2a6jCKrqj0KpI7aCLxxTOiZ3v97Q26TKwWszjaE0hg/ypLz3FkKIGDA
pJAa1g8JW8XfJR4lNos2HLC0RS/Wgl99FtviXSzbWKb2a8z0EKQJLJ3qyB/Nw6dhhw6rVw+qrBsH
HOmPBj8EEIDdsecj7lYnyRkBFnesB6hP0CGWhcgM7NuY9/mAj+3TshiNQqoTtPC1+58uJptGwcSF
4NSO2PUMujPsjgWF8u3bguOV3XIyFj+kHbAvK05wJheDrtHBKDus+4ziPJd+Mdn7WGltEa32yVyG
86XjRoxK8E1cTafu8FjJONXv1UtWVhYBbI9/9MFNAJ2rgg77nb24ZiSyFvqpg7FY7EHa66VBfm00
/dIzp2jG73J92oo6qzJU/+/5Ga7IDYmJmrAbAS2H1MkYcU1SD5c3AMe1XDIFxAt82JgHpkemGGfG
jeEr8FtzzbPujfDATTG4P9iwYhi4CD2AP4LuxaW//sujMAU/0sYEQvo8mJO8W7q5hPv88+G5YiEw
il+YnLCtMqVvlNgEpUvY5DsmUqz1YhtuqvYrbtBSazycy7TEKAidDAxlzJFmOXTYfvYO7CS+pLdY
oKvTlj8ssRi/IzzuzCKeBG4Fc8jN9/vIU4DUuRvzzMG48vM6z08ruTSTMfLY4PYSNuHRVwTBxckJ
ZrGClkKfAbgKTEK/7//x6rMhsjNENUUuI1FMqcta9HoKQoi++YXcG53Advtpt9k8uLw4M0VcVbvH
n4NUGr94kGfOXudjdoBHrgZrwJBs8b/ugLQAHCkNDZy99sMPe6hn8wsBJtg3zjY7JAsBOGjYDtkH
+R3tRUIGGY3/DYfNqAsveU8gfpyTZCGzkeBYeeIslzxWpD2xR9BmQ99p432BiKSezPoBmMXJdFHe
kAFCG5AgRy88vEIYfcmMbjrU1eTM3i6uwVO6iSnnPO0nXanFyhMCcwWrCbBK/iECOJv51scAucMf
cSH/3A1XQUtU6tTBeJx0wNbC1vZprbTReU4TxgS45Xa71+7JWoGn5e2LkrFgFQoGYYFs/O8XtyVX
A7zSWICT5QvaiQ6lbIzO7++XEm2ajvw5hNxQ+oHdsZp/066v5zDfG/M5fCnM3+VMqqz/9tCac7MF
yf5Gj5rT82bgYDtAnIIxjaM90yPQ2vB02B28oiBR0AZC9d8WlTHkbzEWWnSIEvmIGQdB2wHeeG3b
XZOeNT/A0WUD4yeYi5/pVMrC63Mynx/nUaCedOSf9Y0SLUQ4iM/UvZEyxAqyNhRMN3A9/6JcQh12
PkGN2eb8aA8sci5GJRSmlkjpZzplFRu49vF4NgN/gPA618dDS9GC5B3akD8TJUo7tgQfTn0li4Ns
WRASePby1VzzqHuLGFMvqyS7BBqNO0iSq5UknRqhsYLSLGoAHEwn1whs9iEPkjvXaQ0C/TzbW8Ey
LCIM2cB2S3ys4VIKj2qRZjfMupfssgengHf233Sbn7RSrtYCOUZ4/rJjhI0AwMbvehzcxL89dySY
aCcxHp1Dqe/KGQRRkPzziHnI7XebMgFMbm++7d3SeKqGU0EM8VLeo6lreXpKGOCH9OC5QbwCFRwu
n7a6UUPG7KLYF2Zb+RxQnT8PhBSekxncJIl/VqJmyTHKyslK6nkoyL8CmpPQpz7sZ1v0/ONYN5Hg
gxY6Q5wieV1FWncrFkw9s5ryxjJqYyC/WtaIFeU7xwEyX/J3+nxxwXDJG4w96y6pc3kTGT/KBZSu
c+xRth9BF6v34jL0l9kGScBQk4O1x/hEOjV8xJGJCP2i9cEU6hbYF6kMnwDrJmfsDrABaAOHy/OG
AwWMXIV+6MSx1NGdESHBI8mzZRTTAXjGwLXSHwIaQqCWEhV5Nu13qklk5jx42TxOv1w94Fp+UySv
5F8y7gDB+l8Kw3voRzCSaZ9QFoeqIPij2RISe8bwoSYAZcUWxdV212EKW+lWOtITUCEAF+GIhCYK
9B8hF9VvBu0SKsTDV68+PLTrGBTCVblqMF+AhP4PSnEp2aH+OSsGI/+570lz0Y7Jz3QjXL7wwRRL
zWMnDTb26mwq8lyxDbTOBJjyxdpe0mXTLRI5LvtE2Am/OpgR7ISepf4Od75UqIlZWrOoWhi5KN2W
aIOY0ysDzvi9eOS97XDS6ywWBCaEOvY74NTeObWEgoTG2m3ZJXS0H5XcaNdSZiPpoeIKXg1PgcFm
m8tcMHdJtyU5g6w4xJXgntTHWqFvuIaeSrtEMxYvbMOHwQng/09H0p5QC0MVtmMqYw8tF5yDFpsZ
BjKDPjC+r5Qlu3sTKQJeR7MBX8lgMJhOUTzj9bEZqFgzxQHuGORxCeS9NiiNtH+Jm8y/vE5q6Zt3
9gorJilc/dqadTyspg10ZLWhCzYT+vy/4qcKiZ6CyK/Fk5r9AmfZapDvZQvPxkTdxxbSe/40wsyr
6sy+mL7OnojCLiLAgxkSPFEx6zKT5TPxS9w/13OcQUXBVq/Y7GzxcIvfWa/nQGREeikvxwQ2D+bS
9x+Wz1t9h5k0BaZZIKOzoND793wVRyoH0t1rFWCq41WCVwJRKmC2Z+vj5OyPw+8ggPaM3WAEF9RN
VlxaXbh1BsxyVorqY2qjacgUCTxSZBh6Jlpe1VsIRoAWMebfogLKhtJXyqwrSopIu9mRbEglMSmO
DfI7RgoaIJk2/KLq3snxZ7CyQBAV9sHG7sxaN8cNzf4PV7EEdC8FQNXx/oV6YjiDIo2gHAgHVk3p
5xb1VX53y8Tgv7BQc/kROKJQzV056rcRUUuHVkHTQooDOEvMSjQ5GiemHpYKCssKCndUXoQ4nSmi
JvnhLCkeUOQ/jjndkEchWWvRmJJZH4/7oq+qW31FjJcm9k8+WydFubP2EdvlzB3gsgLGDBUpQHnL
T/y8e3vrZO95mQS0+NfZxcCE7129l4ULOMdZTEEffNdJjU52VYMilPRFfFrZqYKz/7DTZrOfOVgy
Yti6e6mPac0sQLKFXRNQkjJwrHiD75YdR9POLLpamQnTGnN2LbZeFpfggNHHX1FTFulrBQHt6qhh
JHEy1qAcGMJf+LNkSWX6GaFRNKyl3vgOczY6/QodcCS2WocT+td6aagHeWIFHByMrDBEFqoQLEur
WGTCKnkEPbN+P1Xa2zBYNcYz+VMKxwasIaSwintUbtXdpIYjHrZJaw7Y7JFte6bb8WgcOQpnGRWG
HHVBfk5PLCCeEjeEHutyfrPnhW5D3zcbf31l5znGU4Xln8/L5DkPsNll7izsy1t7OL0mWDEL97kk
GFxmGRDW74ZF1sYv8bw4ASpACM/74RIjXUmkT4QCLQxmnyaKDqr56dHSEmEq9DhSXAkLDvGnlqXB
1j7DvVFlhojrDWaKPxpdOixsn222YjdCBxVAlNfWGWZQZZxe/Maq4XRD/gsACC/G6ZPLNL86ry36
Izd6VEnNhTMwLKChyzg2Q3icasHO7Uq7APQDaO25bE5iCsQpyz5nfPcNmTYl/L1bhoOCOH16Q/Eh
RgQhusHPFNHNWFNgvsWPuCYkHtyn5/AcPrpI99LaPsDfwfhG9rq6lID7eqde1HKSN/HnqcsgE9Sw
vWfwGSMZyusDkQqjDeGtX46LMfRQVJjfgGahYjnxorEb5pE9gJQO/WE49MDLUe7nuj02N4UhymdU
IBTKYCXsn4En7TLJx2CyybyBKkYfIoKfsQET6iqirimzpACks6K9DUeRSpP8ujGTq6iZMfzOeEau
rNCTR1FQ1pPDHZa9FNxaEXVculxZPczKBcrmi54wkEXvQIR+tcUWCmAObtAtauHKWurQfrC+IDW3
maN/27RO+SlNySXYH8VRAZtXAQQ8knq5cb25iHWWanPwqhztB3erAbsP2MwsDaIkdWotiBsU7kHE
hW3mprigV3MdZmUtvWGh6IMkTkZXUYUCHx0TpneyjSzvR2xZbfJBv9OO4YyJT5XEHnHBYLxw5TJ5
GDBFBjoFXDFrkxIR/MJxnQ4FxBWbtSJN1Hfhp+Aa+sQquhIucqrJPn8GkzioADOGYiHynTAMR+Ef
ZYqs+KMDQ1THft2gsgqb9IAMsbNlOEDVcerjAz0YGo+dNVDJ3yPSbZ2YjNGJUZVW9S/CFYYcaORy
7PjpLK2T7UeakBB1y99tmo/lNQLbUPfwYorp13ovpRKxKbDzCan4Vu9kolvIv22pp/2KVgqH9B1U
fv6/W9hIKQhrryl1UU4qd65I+GCSWEIIhX3YmZRX8A68rcDvJIt8tkoymOdsxE5eSGui4h0LSfaq
L1Zsx4CSC1gK6pbM3SFLaABz74ZzfBs3aGd//qvqFJmB2PCG/20Ja0YWA589q0/15cCTAcRi3XoR
o1FcsA4FpYVfGHtRWk2Fi3X7gs5SMUAG7Jl5KRoKGFz5bAqrbd0cVx36YaiYh4BlTzy6lMCCJr+V
R/Of4VKO9+DL+dLhZHSdKTO3rN8Zn4f7K5sK71wRX9qAwIPkgMHtCWokaoekTTJxfAYj+dkLjVmn
yjyrjzYEDkOOBArQ5GFrPqOG6FQDMogl7HEAZyd8ysR9g9fcAelHhbnmlcqtUsO+vuzn1j40mg9G
ps015P5ELADZkIml9A8NM/qMMAJdjTuadWt392nVGi0A+Dvo6kqaxt4dICLVP8Wq/fvncXL4Z8Iw
5s1+Yhq+6AcYh/4VU4mxjOpe9cBp2KHytgXKu2N0CbOg0BhKJE4YumK8NGVbwn+iz42X+/+BaFcr
AD/1Ngr6o+j3SGgK85jYhGz9BjZP9mSbxcwH+xIMFK0kSVblpQCToaF40vL3OoGI3FKWhQ4YlDfz
2eaC4U+9OD2ig/XQGwB/uKbloI4HdKHgU2/m131yjstN5Wwz7XBGZYxoTJSUjNk0WVDcyb5XEWGE
pyW7hLUyO5JfI9QzvzGOrCOhMyjyII0yIsJEfk2MjNsHl0+kJztRUstWXVJI52hz4gNgJ/mC0FbU
rQznTTfh7cLY02rYTDcye+SdKHsBJnvAwfWFgn8HxUYDaQ9pybypbkEwStkGBl/VbnQe+D7C/sxi
sLD873esdbQRhglPPMBXfJnS93it7lRWVvVeCeKZIBfA59d/9J4gqA+9/eAG+cR2QJw5Ozka1v3Z
oSqoM7UW34yw7o3R/ODsg/PgChpK95y28OqAReFf7eaCu/9LRH7dLY1A/aIXTAdvpUZ4NEJmKGQD
e5pPKgH+L1hZnKQH+gvGfh4N9D+ZsGxx2kL2BoTnATstQ6kBpyczXztmWw8d4gJAk1cAsMDPAVkV
qU6CscX8ED3SrU77G6YoX/CU/fILVaL0imnpkUb01HD5PSo9LvpIjLNTUvnFhqp6rnqtVavXwm1o
N1doNLWZemf0t0uZ91dzkLOSl75Nn74a0MX/iDqzLVWVZgs/kWPYK7cgooKIiu2NQy0V+759+vPN
ZO3/bCxX7SpLIcmMjJgxYwZmSvGmQJdTPbWFMj8yIaSY7fnPvRC7PNSOxA5iedOwR/8tgTEymmb/
Z+pTnWG2OG1YSnLKX0vPQ98Ly9BI/4gi2MxIWPMTAGp2rv/MHa44KQeSDfpLQW4GxMbz+8+vlVaF
THiKsepU8WMFP6880MQLRkrxeRqlj6jL7PwgVQlWx9Yjj4VJx8KO/nsN+6HyfBm7N5mMAlx1bQyC
R3RxZPKY7WB/XZ2KXAHVcCtV/6DWQHut/M2Nr91Hh0W4KfB3dXTiBYkS8qsYDsUE9IxnE2O3S8ME
uajKZvArT+xRLZVPQ7O4yjolqGrJas/qmoQnez5BFZzv6OpKcMFNoW/kcVBlXWXVfZKKsAJ0TVpK
05yH+ldyG0OWNoOtQEG+CC7EBsae1bkF2zAlSbCwoVjo+ECq1sSFWm32X+236c3AU8e/5qTl9OnW
6eUyT9qGtclJklg7jm6CLmmRZ4g+BEUqwWPCPu1uawITgaLNVisx2gAqVdbC0eFv6xenixrDl8I7
OfWvGuK8TJcsXEkQpxxvK8SJM9DAYe74FXD8o0a+RhP+LOx3oT09x2Bq1zo7wG666CPu5rAwxvyr
sQGEftYMKkEQUuv3KUQj6orC6rjKVfnJsuAfcR9Q1ItOyNrtB7t5Od72oIhWL3YWqcnGY11t7iIK
vtulRjkujI5BJnFuazpAXEb0a4fQs0QfyaItPD4BhFNn39pR0Gj2QdpKCSEC1cehBcFZtHVjdAAt
HeIdTZUwXngbRerV33WLYFRUE0a20RlPkW1UdgA5osZ++h5IiPA7yH/AyZw9yh2g6fQz/DQhCEHF
eiXUdF9PLYrNe0X3Af6ppg1op/vXFgoidWg99V/Mv/T9Qurp17y29JJtDqGOFNp8c1rarOReyaGU
66IBZWV3Z67PDVCktqUXEGDuujHot1pkKt9myFN8k15qEGGUO7ZqN3g5FgAUdSLo5CdU+JRpunRn
26EyKcw3PliB8DXqrQ428hke0ZwWdTSa2WFg0BJ6SoBgaL+S65bm/zUNsRdC2u/wNDlHTL2WEqEy
zbCYa2o/hb4sfm1quQ/9nH9v0zEJBXMFHfI1KyyAn1Od56u1qwX7LsgP37nmK9rcoq8K6aJ8Mb6B
T8KRTeDpucfj6JojW0SrSAb09YBiWIVB4pQz5DerORLQSp5nP4PLHy2zy07+NiRPgE7tV48bXVWJ
H3hjiDzkCGc2cR+kHt6fB1HfFTVFIhWIj6LM/3umGDh7kpw1zwX00olKaSr203O16pTpOQB8CufO
e568x8ZDzbrCzk3DLVIEFv1j3PPPvZpHJdNCyblM7T/ZwfeaDroU5UmqHNrynt4YwQuO2YDq8grc
3Z3l5ZunfoJO0hAkGKWGJJpRpZzpl7tnSsX2w2I310FKOERUJhoMlHP6L1h5A25xZXwl9p8gQJBv
g7DmRc97IbSl5IMspyzKG5er+MaIPlCSQOMEYRE2PSB15BZe9hE165mby9kwqaXTTR3bzSlWnTO8
oPpuXaBojpZ4y83Zg7PLtEMEkpK6jY18921S/HuH4Mq7zqd77c36zwmiSTdCPsoC6QnTwqm4h3jA
jJvKvehappBGe4HYDxCLwMJJziBWHovKoYyDtkemHKHBlulGPOGtTqTrs0hO/txwPglRLdWfV+q4
aXF0GN5rnsmqaAWJmCOMk52ClS5/wNCd+CS5LNqs0g2tjByCdLv2/EzTdAEaAh0MfEZIm/KGoF7i
rwNn5mo9VkyPMG4UBFD6y/yE4nFDvRHYfgKAPgUF7lS5jdL6wR5rVqw/BeeSpf0K/SdvVEfRbcCK
2tVyjcqybcsKC8ScCPcxAaodej+tsYesUq8MKJmoAywZGrWwVIhlojR3B39KyUytrPTGCqNKkyoQ
FIvN6sGpQtDdwxstsYLAD4a8zwWVT+jVoKHRmXAOPt7LznXoBoK6QfL3nVD4fhpW62d4zUgBNz79
26QUlKkcosR/eh/ABnx1Son7oulBBbkoCgyvP+edc6o3+7Oceaf46o3o/fiy1RWZaUCoVvUqyw3Y
aKkBH2L9WqhYY82iRPCNYHcKbagabGn8w3bjZBbMOwyL/MgUJ5b2bcpqFM5GxZZwWWSKSrVKE1kD
2HJMdCV606z7R/sYu5ieRfTT/wOTjLv7/n1090vjLXIGmACqFV99rAE1GhXCEOZZKxnB9QRPB2f0
Kwk6wbSDbKIyQQQKzEQtYof6yzm95ABeGSVacOCJl5l4wCPlqlIoZwo1uLBNm2rfR2NDpXkyzC9/
/hP5g1ruiNXdLkhS7Ff7VTHmZrDWr4sPTeM6HzZPwmCAGIXVt5gWqbRSkMPzht+J8UOmAMjIBO9U
dFVboihmMFRXMRAS8rp4lCVMx9o8YXWqhimpZyp4ae0EKRPqwRfFceruYlG0RNK6oXUNdja2OoVl
jlalKTarZZG6Fso+VRDEeAVH6uTgHTafLlaMlgwciB4zukoFLATnpBATaBHH2/kLW+HE3YFZbuw8
RhhLO7gPL6vM366LxSuB0ZBHhbKNcH//NsAMF8YYu2V2WvC/3TMtAzr77q9LTDK6T8qtfPgcFqdH
0uc/Uhmd2fTe+FAMvMvbzDMoZBAhD1FMYWf3iXoNLKZWcVoOEfpsvBffHrypLPcwwjS9SUS91/lu
Ybm52qcJ9+64Pv2VA87GQoSPcDh6U0VlLQ8zVDftx4KSnttiO922nkCObcivvSrapdV+xf+2S0vW
9IOeBCgQoUTIIrU6iLdGr3qZaGIWUYwfcmZ5Vg/50h4iCK1n+4PITWEBNunjw1CzQ1REH8xrG71z
DKr/GhK40zETOYexRa1aZflD/wLtVg+koUH8Qrnd9EI2YklZTtdCbRsAe/wFOmKJehaprm0LWip4
SATRmfipoO3+18zFyzLNPnbhtlnybv0S7tfLnSGZXfKQBneT+SG8zHfdc/BaVCeEmr0zmr0bbmug
ji0Xp4KcRYnOix/4eo0HH1ahOKkU0tymc2jQBQAfmfKa1sul31xUrZfjHeTr+scpIOn6GpXHn/lr
WMIrmcHVOa2+8bOTN8z1c+vbAbNvXIYV50DH6ovT7w/CsDWpglYDsUh66FqjmWJIe5hRApkpvox0
0BjtDUZFe7RdrYAw7gSq92MkVQwwkSuQqap0FRNSXoDcfaUek0Vlsm5b8Z1NRSRjZaFTpxChq2Fx
/muUO8ny2LTalfEsQktyWJ5numUaumQtezKCW7VMg4pZc4Ux5ufSy6aF4a9D0zlr8Dra7ibIrNje
7oiGAfUgR0QvCwoQ4MQX7CLRN/0kcOIBBBAcoxd3F9ivRoyuxzRHWKHu8r9f7brKLdIQ4/ix0Qy8
nWyKXL+r78paPKco+GN8jlzUjswsAmJs/HIElcKBLe2iSkPrumtwbe59YhsycISbze1AORQlIoiO
MGGd90qK6KRIKM1MSdek+EFaSG+Rv+oJ4iB/QwTgV/zbkK7u1zbReEMcFkq3tf9wiCOq7MCdGEQ1
nBdY1c/5ewhrCCdN+l7kVYb+ECVtLk7i8db4MLkMLeUyaDVOTc9QI0To17nS1wYVwN9eHb0TMNl2
tVS7drPtParGp0i7Nn1LKKM70y+Neib4ujr3b3gz4Doq9v7+SIVpLkgmm1MtP3xElUbJvzOEvrW4
TzOjzAh/zSf4Px4V/7/vepwmt7/b3+Vvu7ER070/6vRno2ij8vJ4bAsogei5dERM9N8jj+oQypNb
9/H3+KNk4Q0yZx5l5NagAeZrlcSFzX//1G4xP7vFt9ii7ZZ5ZBFTrtbgyYGasQelz0XKw9BHJlsM
lordfdRzlBWZxxGQFumBspxYHlDQcFmv8/zaWlpLjKlSFQcI+SKX3eI8AuEh73OKflQmUHUSasc4
1gjKrJsev0TtyMg34dSd3OvJZVfHy/3fA2cYPQzq17eHBl413gR8NTxJHuySf9d5ZplZ3qnfouYA
WpylUuPr/MxRWVp39wSXHhthiAQYT3oXbtZUt+CC7lBnl257FkG2BwWvLE70eql2pdKObIJYt9Qs
/R0mt8lumVmUuHOUmiPXcoQwIV9xZ9wdEz4bhIDmxXh4oj2LvyqOMZ1uQm4prhpIoauI7r9SAIXe
UssSwKGElkCQTeOKj5jCAwAoQ35nqNDyHwykKO2LL6nGdLfE11BqAMk9OPnUC9uXaR9OHCDMI5hC
y8s6Pi/wYbGIDiMXRCdnwfcUSnRhZ1fmQlhESnpYCEFZkUfGiKAR0SDypx2vEJOKC9BNKhfQREBh
BfEb8WaEPP0/lIH3YLfHB5TIBElOF1NeJ8RK3NTptD7F3G1cVrqIsaxp16A1y4rDo4xiNR2sATX4
UmpwuSXDmoLO9xqyLiKIITnGj0hXEEaRQ0Y8SUlVYfZE2tgtQqiVsjkLha6o9UTTPBklPDgZkBUh
eU9kPH7PD/GfFdYa19rrkX6MlJSMUCmCbQLkckdk7DreXdEZOSBQpaBHoU+V0Ieu1F/0qmiPQOFE
pqMyjxm6e2KSy62h/eB3yJzngToMz0fi+p+a/AFLX2IE8yg7ZT3R/pXaw7yNb3QgYzXf95S5uyA6
ShVMyeUZT+LOjK4kte/wDvJG5Uhhi/PtsjSZ+5llfo2GaHZdRPCCFZdZQn1HLKa4RmQGEih1I8hx
gyTe58TfvBiK51mOCbUhW4cP2vae8+Qvg++a1N5DLdfKmPp0eo4gykegmqFflIlbrWV2TQUmi5u/
5j1YX3jUL/oqFZ3KuIJOgNCVJ54cceX+RPlnfk3fT2pUdNxZn1JvsZZ0SgJNxHErjM/zI4TTwhhv
m8ssrnnib/U2ZD1BbK5D1eec53feWqdjzopXZNdvFuea787zEplX5US1cPV1Qx/tTMO72nku60Pc
TDTAtet1Z3rk3II7A9fCWytR0LsFYdVBsi6vMIRLU+kQbnMS7UNgnpBoHKG7kMAdvzCJ0FjY8mr0
BXA+6bIc6JIshiW7poM7dUjNm8pZI8ZsH+YY1bG1xJ3D8BQZc+IRVjRMFu7RyeWZFohnACjV413Z
44B+wHi2jk4WQ1gaEwlwqTzuGRdvdZNtENnTNJOinZ+jESdkUA9NsE0T6F/QROFl5sH3fAKeaXbN
E9/SAfNHG0x6Do5LY7m7Y24jDz6ESIlh2YSVzsk0sai2891y20LudUv/o2Nd+jabBeudvhPPFheU
iZVU3vilp8O2JZdDjTP4YuNW6o2lBVTHxk8QJMhIvAQmOF8I34AyYA59q5FQxuQlrSms/qlg6DSf
r9eSH+gU4HoYDgl2T++gxow7MjTDk1CVQ0x/+T69v8BBBuc5nDOIprU3rI9VSHKKhBh5L0/WAxqP
G0QwX7ZAqjAPsAFnD4KPpAx/pLZhpQ2fc2YnjczIsScRSJy5Dbc70jlmvh3iCm0mmd145Az2Jxvx
DbOEB4AL1LUZUT07Ef07ibv+u9MZkhT0G+NGKMGwDRWJSx+INHLzagg9N8OYFHfkQ517iiwL1FJ6
3TwzXwXX/sbHf8jodQh6gEuT6UNCpXdGR3wMeGQchoLSoga1mWnoYHwRjFfd1qX2i4hNOdZp4gCh
LsS6EP/c2YOSM29Rx0waTLUIbxBimuKiIvTg3NCdrKtzoRJCKWqhzE/WMbyLR60AiGDQDGQxzDkL
EjEAHYr5lHnlXVWz4aCTjBS0YgF9E0lzcYImhP+qXAUjhy1X1hCvAWdK+LM2T8EWZYZLYDuiGVjh
vdmOU7KYcgApNU6cUI2CxkFbr2LzH6eZlvwwa4Ag/9tg06ooFBuh9mRgVOnI9T8dEUHe3TMKGGI7
6WZAxQWgXeAlVsWEcgvMQG12LHZm91TAj3JvAjyUblqITpAmZwTy6ABiUgrd1J+LInYz5CCB1QK8
WB7Qq1XFoUpNxIgAhOh9IkAIMTKy7gylEAeQb4M1lMYfeJJKQYiNILqt1lOVwwooJA3ucOtoTXj3
aYOX8Dt9TprJgjXhyO/6QfoXaA9qBTyuTL5gXQvSjm6bDqC3f0A+RSFi4skzkbORxiNC2fWmLGxi
lSNvK96CLlp5hQpEtjdEtqqpldBP00sVECS8I63yoIiQYZRweJFmmaKyJZEWPklxitJEkhCwljgW
0Fma/t+gJM5YE4UqM10mM63B0amLGQ+mzJCIdi7S2p3CBA0LXVhhdchTERr8L5PPeeMJXX1RPnQ/
lFiAbWWDHoszxiXjeHG5ur8mV/MvrxEpVaqEKVkbzSO5abr9IgSQaZcMCLOAFK2mrgrdRHJVmahu
K2MItMW8FHfE0Ep4viFrkUHUlTXLVTMToLqkF7XAazWjrNNIx/6YlryQzxVVQA0dFY2kgJQA7BfF
QKDJ9YUGWsTEL8PJzsfbgCOw5WmoK9SGyhKPh8wWFWpRfTFuT5mkcLiayk5xFhAigTZpbMlJ4SR0
c2Nxau5qb8nxdE7jCxCXGJyiB1pUxUBe5NjS8HXHMVd+50JOfU1rE/vSxtj87e1aV/ND88QwW0WC
7pAx8Icw0rU1HFU3IlIt9zteICdPDk/5dQV6ObuzoDIO7FhnBK3MpPfwTpfLVQLmKWa15iTXEad5
eZNxI5b8F1cTWkOTsFeky5RMI8Jtp5xoOrF7S3mXZHdJiCMjqC+RS6GZkiR/4v4Wi2Q6CflJ/Epn
2JArTO6Qz8f5ZE5YNFvXmXKuLCfqdDhUC5CDvgpmnCar0sVztOMjaInIL/Ju6bBsPvdBHwt9quhv
OvTb9L3NUoxmtVvWBL5CWEn9qOOClioqCzRKunvEzO4B7qAOdWjVYj53yYIg/pLm/Vn8f0qwpyVj
st8WEjG/Ojd/obSa3o93oXeEKXjQOXM/KNMZ8wrIpRkVy0BF6lL/IYpEhWyBCE9a3Rp3uoP6ShRC
0zHUFEE/ToVLyXCaOh2B13DeSCZTY9KJmXG8MUvPBDSI1PNuJi8JNbZLDNO/Oa2+Ay2aEuO1mBmQ
3Xfek7+oLyhP0wXHnXps2OkwdBrjlCOVYRoq7nk7FOWWOEezsMz9Z55g5Ki4ASuHPQFXUHcM55W5
IYcFrW2qN5GVZDX3ILEKh/gfDg8BB+gRKExkJV0lE00LUX92N8woUDO6L8Fr0OpUHCKyE8XFgYXH
IXoOzgQnrSiFz2R+IeytSSKuhzLerFcquzWN6THLYjPVVyxVHsz3dGjZCzzdJuYAJ5R0eikYqvy8
OE6yVALhNRcFBqVJW+i/cJXaK9FJyxzMLzwgqaGSqYXbc8WKK3cgzGnWmh6YJioXET9fZcgy/FWo
rxZ8Nrpuil7n7ehfqHTR0OyK5dAXb9XUPDLcC/EljBnVzNC0HyJ1wQ1+1KG/xRLhRLGHE9aVyLgr
A0/S574EpCwHyZDeruP7tPjWr8mUnldkcb1PnEGJIYA8AhmeXELjOFiyvrgdDDbslo9NeV1YwGGB
bsLn+4UR3egol6YRZkA32gDg4hcc6ZoYIrcdXYgKAKmRNSPqKPcoovl7hkAXmVwE2JBsXUiRpCkP
IyEggIGQeBPFKd9+focep4Mr/wMm0FsDQdPQ8m45yAJHdLacAffeYv6izO3Kdmg9v3/1rOpi2yvv
G3wmXjZ6tXHhMC3/Oh9stNxNRW24lwXOiLgnAudQCAi1gDgCyZzg7YrG+cEB/I1/4/OwtPyuj4Aa
CjnO8wyo06G1i3E1Cd8t9KXly+/Dy71ZzrULT+85TJw3UwQFAMVZJEYSCpt1KPqxaLAuQmWlc0U5
4zHZOQhds4PiePflNlIDgJbzptZNzW+aDpZhETtPfEBBAdwdCjjlX7IlUDC5YftY6DaLLqiXYKeg
AkoDXFum1kcs/I68vOoTTvyJVaNoyfexERixK5sD3BW80Fp2dKKTHd2OMAPdsUyTwnbeRCrBSvFv
uuIhQrKAladFnTIpKHKBMbhtsSVOCSyUBjAeLLsYcC9sgE3t4t28fd2CYK8Db2G84D9NzTMtfUA/
sa/6Nzc6O1CLuFzOGz8kZaNqADBAiTPFGqg6QEVuMv+yeCmRVeX6dLdjc772UqeG5UYajfZa2EQc
RubwAmMUmzzFf54jywMKlIh7FpfUVPg0bpOxYkEDwpSbXKSsE8OL0aJMlCuHtVBjQ0pxkuVSi16v
N7xMnFMNGOOGYn39Q8aQ3TfGxRQAyj4sFQNir0V8dmISFaQ6WXXmYIDh/8lmIaFQrvVkUa41dsyH
HbH/0kqIzTQ1OjI/utE6ZBMpRKqp2LVEZzMVKN1Jz1n+ojgA77dFPC7CCEYNFeS+gAOUsmlURaEZ
YYjBY3kEeN+YFuhpqLr/l04UQR5CndobQutFhZxCxS6ujI//wB24Y6RzCyBMZ/1HWxLiQ6qt20xi
3JWqM/RRTseHYE9gA9ip4xGjmNRTg8kEkvXU1WvyYB1xwsV99CATeeGASMkNPGPP01d97McioSIx
6WsAdONl1MF14ABVGHZdpY5SXfyhrLPHeRePSAzn1D5moTFrH01dTqAxGXCtqA6lmFpx2hpVP5eW
l8hj1aE/0KTmYphEmndyBbRDMAvbsqxyQFLvgxGV99X9wylTgKd2GGytX4cWKCqzZ86n29kjsY/d
1K2UddZaisDgItHzxZhiyjAx09pAfTR/BljP9kMnUT6R97naU7nhd5c1tU5oW/KlH8zJGUOt/1eu
YE4ZD4D32ePmMftxPHH6eNvOlA2dqSl3LVoBB9KySk6RPn7ycyZe1MsQslCGyIgj7s6deNmAkmB2
LInT3gyCBkJDIVtz7R7hliLZx7OszwPwsEOiSrv4lt9rXpGVa4kKcoTZAEL/a86GxcHi068gBn+D
4xbryMXl4Qf9SeiN6KeA5m79vDsDw2ne/l5IcApDuCNe81Nug5I3pFShehiFmTTQkxcv3BZE1mcS
Yvk6hH3MbkUZuAwq+2UeyvZ9+onzpUUuqUJD6Ec1nnaIRVpe7Btb/0mvJ1TsZ979xJb9iPND0fKr
pFX1pN0OdRgUYHSAexX5J480pfhUQgzUy47pwGTA8WeRLFBFdag/ZeMWidyIIIhIKnbykzPW5GJ6
mapuaKy+LAdOepMK+1VPawhe2UsiKDIvSIfc7Snxm4IM8zl/zK8+fX9InSVulqLj7z+aLUHBECI6
UwmVzdTV4p1l0BSWfhqyOaEbBoEHsKs1usfKeT0+sFBj6miGyBj3esyIXu+fPZSBUEAtYoXCSfku
6THOkxkm2FGAgeHkg/QemLXTQh6gzKUkYMSX5hlaNRwtDq1/lKIV3ZMeiksjrTT19UXhFAKsmmAQ
swdvQ5q8O9XVgpnB7TTvLTqcwgM58uLppUcpLCH2Vwor4YOemw/C2ZcPjyxUveuWxt7aVOgOiqu6
KDIZmINQfgu1V0QYAl/qiVbHvrXnhXj8bDXn7slQyjPaSWULCOLkN9HLtKtXiISRbjyQHhgw7b3p
1erU0u0BcznKLTAe5r0LjQvkP/YDKqBqTFeZoAXNfaEwcudVtWFCBugodbz4KRiI7ppukXH7+Py4
yfX3Qm5eZO6MkvYxLjN3L6KC0sL1rOJ6cmN1UPFkCuoYuLvz6N866DieZB9Zu5T71q3Rd0BasY22
r1xrjU528EChFeiB9aHCF9JpZMxhywmP0GjpF+WhVik9Ird0Od6Tk4TEhhwRwyv7kAYldxtpvyKm
OCYowXSNkQ7wh1y7YuFFzIao3MSC6T9leCngoCoU08UsZN45vSYzMY4ipSNVUUtKkjBHR8oaUh5A
BVKgR93+ut8/1/7Gd1cGXTUrUJeBtMRblJCLpOc6zE7BCoqpCGnZMUhWMPMd9T5qU5CCWEGXGMzn
XGRF00XH2ZltIn0vlq6WrG5GbzFVo6Z6H5EfzE2uZsJkXqCN3pQ3KhTxQEe3hKKkdnpXh8sWsiNs
RruVDp2POiyJxZJWRyvnI3ikTRinO02st6q4pE3kcfRYXnctAW9Ehsas2FhOxqITi/ssR03q+loM
Cg83XpEiCXTUyMe/0ck42SvIxLAilZESsMPlwWUxWws3zXgX/n/+nTwP/L5e4EIODAfhRh1+64P5
yQ5IiPco4Y978dHlJunmaL0rCEOEQWMnWjKuAOMVMzm3sszpgGJDQOCMPDwAC5VrbIJL7nLgBjk+
QChHCADgAS1bXA1OVq2H1xBFy1FwgdcaDi70neJFE0aAQowy32kpFJtM/jRi61QRO9BPl7yzHA4d
3BTOkcWgf/jQ1UrGSEtWzgiLuQ7DHZiRc8Pn3tWNp8Lr5HBITOvOAo09r2h7qibXYYYRi6crhx3E
TSd4xUfAbNAG+ExXRsoyGklfC1cje6dsnKGAqqpNVODCfyZDPgnk3kgmQ0datZPW44tQqkkP3YzF
rMWehqCrZZGyx5IrA6vrkz+hMpQo6gnTSXObujErXMmVrlKDg+/oNJnB8ps14VTX/V9WQBGoXHi4
UCelar0KPgyArBqfpVJVzHOWbY9sfvFpFmq06uW3g8fRfahHc3rgG5CjfyU2NN/uFxSzc+6i09yA
/Jow2ZSiPfVTBgF9M9HAl9G1fAu5SjTyVGqAAeKLv/ExVRU6j/CH9InH8sj2/NPpQlep1EigLr0h
RaifsTxdCWApR6iMr5Kv4zbzjmhkpsyoTIMPd1/uAVjc4uh2curIxmPK4p3S+kws2zcWgNZLGkDz
A3+9t33mDUue+YMRGQPSJEaXjRJqpreMGGoY3XujSwUp+TW7iZbHECElUrPkYs80qyQUEL+iF2MS
zEMZVbR00Stzg3AyQa6+5wXLYOlRWORENLJrTSbU82IHycJyA7UOFNclnS3h2KarDqCq8rh6pw5O
6VQtSAX+qFgrtY/pRk1VIhdywqLobuqQKoIS1NI7kRFAYhttQF3uPrTY3pUX0fto5xH2ReGkXLm7
vaio2tPP2aP5DaH8HYtQ7FOT3oCBw+L9eKzPcIIfK+de9/j/57Co0dAla5cJz4GiRqDbmhpaQf3u
UWeCfwPVwxyqC4kVplK8oh4mLAHUCKnzILMDqTZXJ40o5THKu4x81cEg71T4FrHy3F0CTdXMYpdS
8uuLlhC6MLWjUfleZ6Egh1gXAzhtKzhFwwVcC+GY8bRddcaUnOTqdGrWlPkD66rYbW1YHWaTDv4W
sAVUBrvLlCHo0aZibAsTSUPNTMMR7c4ckQRkDXVcalMcPOO/4Boy41hPZoX2EM2i+NcLRi8S8N/6
COl7OwhCxCRacPnD0MU/F2qZIULM0LsWxd0O9KACBsAwhPC8eVz6CF2+B5f+i+NSr/i7HEQay4cb
1/3SeizvPnvP8Nq79h7xk7LUR7T/ci8ukwsyZRLCKyFNv4ukz7iLyx6tmskM/chBCmaXviKtSo1U
ggTz5BugeozVU1bShGZMD4Fzsof6kn6MrNnRqfRAkol1sebYox3Dhvf1g8+jNUwZFj5XDp3ign/u
qnx2g0TCppYj+1R03njs99ozpPylpw+/oHIFjiZyF3geP05TAYhiYMeU3lOUrxwAPeIA0Q8mXVHu
qeIMhHvM3QCT1zbOA5S0s2C3h6ME1MavqCGRk6sok3LFfNMo8iG8x0m/7IurmkbjQ3N5tDpla0Zw
MGAxhJ5wib3J9bA9M7u0v0pfTzpGTDLuucgY+DUqLeFm0++WfYlSjoWJ6kltyEvDmLXlZBVqVoZA
5Ud6qF8dctMogP7ELw5FJFnYPjJwSnWqSjdNICDF+q+SlTC0tW70ubCLUX5KwBPfKIBrZGTTlBnT
LGWUIZcoYaD/0wSVZuiYeWvKm0RVYdKLGI2DIedw76osd71mofhtlBxSZSVmNFuZfq/FtiiJiI4R
FVFGX2vQg+6YoT6DbqfR8FhyFesrBEoVpxHHmu6pDn2KfL0YQHOcguY4Owp8MoQTbDv/Nu4efgGG
UQpCK6aVxk1awinMKu6wpokAV+Vj5HN0WJh4JVTnKi9nIgBpXHLvzVLUDhmt2NhVt3lBQkAJgnyz
iBsVBQGORKDJrYBf5yL/jcM4S7LIR8frAY0OHjglckyoQ7eZEVLxCLDfOj+hDUoNnMGodDaaT02m
ziqIJuwCwgZivIvViIZWJ65GU0yOn968N7rY8rX0Hma89cejd02SG0ykwNOGIf1N1APetREBgFYe
7y5bEUUuF3CxBy2B7tEKry2NBTV0EDkfLTor8pe8ZSxATamttApLeiEsP8olP7RsU1WW/FSDLeDw
FFedcR84kdaoPjdLRSoSRqzQ+cvkbdkj21hSf0x8yr3UzBqDf/JCjZ4Wh+8rD772uQPmuuRLAlwR
JEieg+hVHAaYHcxO3myh3KlQEE0ztu0FXiff6IZI7FGyj/gI2qEUnhrwA18oJTObkQkiyoaDMBxs
aMXJwBNaXB0+k1GRS+RBXoB4yubL0BFfcW+gKEU9RFA+JBJEhVpq7YNo4VGORvS2/jgoplGnl3PC
gJsGknJxER/FaVW4HKt8OL00rQuNLFgVU+8Ev/fuKG9UQqR/KzGNK2qsvLfXVFEOV6VlRPES2RJP
Xnbca0aSZYn2mE55o2DBxk+XD6lq5zxmPS0nTGd9mlJOIil3KsAw05Us/gY/SvNf78LyYWpPOPFo
lYU3K55XQhxdpWtEVaKtih5OSPL/wg9N4bYOfU+dYu0dVWAD44zII+Gf5RKFmNT3lFeL/8vCKOHV
gzfpY3r6nV5J/ONFo0mYcybfWraG8BSUVlZUm46jlFl0IKTSq7Ronz8O9PpDR78o+ByNAgRhCIEA
SNuKg0+ZPvKr4io/SMbFgY5SsAH0BxBi7W9xIb/t9NgtC9natUUMSiVqY19h3LPtUlAKkpKzV9TK
V55UBEr3RqNGDpQsSamBl8KOuG+ogGvrny9wT7VbPpBxeETFwW75nubi058cGFUafFQ+oxUufGeh
0xAaJifmUHu2JYJDt+t/iMKpRgckiKiaC3sXfAHDle5rZIiaEoeEFvYnR4nOb2y4EkYmUm3oNup9
5RUBTSHNjicPl4EKD2bSF4+cNvQIT1iUmRlXWmRZfR2p5Xj3ioOM1aB2jZYvw+owS+ZsOCvzfye2
ShBrCOrAX4WZfS14uXut8rKfsCkfEe56T66BzsOU8iJNkoYJH5qMFfiZzlG/l39BuTiNWptHNhXz
eIfgtC/eXG77syd2Lj1m4N6iqJEeG3/beAH2zFqvWDofL4rAoNcW5+V5cc43h8nTgqtau99VsEuG
CRSRC6IeujhMJu/5d55MSD3BOIe4yzOvg10LtZYH39BfILnYAInVi6+3QEGDLrf0ZaXT29+7yhDD
4AVquvqzLcUszS06/4lXhChmOY/odRjMCq3np0YRFBSu55AczyG+iM+3w02SmjbdrTj/jf9q/qTZ
cQ9pfHCn1at+yohu8GlVyySCqojov/iORibfliitAEYEwbzFqVyvRkGw14yWI2CKiFbfyH2ZV1Cc
4lzANIITpW+mHFae8rUnDs+m8R2W6hDdBU6+AjEkL03x5ZDefwRkqmhqRekHpOzhsad8muDMF7XS
eaN2LPpQumWqXkbRnqRtID03LhNeI/X+7xC5sTF0WpIljBz+VuqE6wQJsfBEyGTGhhNkEg1pDFmc
7kcZZAXapOL+tn62zKRmFNbv0al7Y/lQC5WL0VG3/qzGbpmLj8MrLerW/DjLFjL8ISvFjD87JXRk
8OKgztF++gK+kQbZKQtA60vKAHDEjWE8AJVfgL3/W1NZtw4bVIPGMM3pzDZB65nheobPkCmeC/Ju
lnztxhbKTG0+3VLc9G7qPuguMYc0XGKw6U3S4SX8wPMSc6oKzUxsFlFvdcjD2lEpo4wuXUyUmt3b
NDHJesNfPxl8Omd323vRHYTugsgu4Fo13/4nzPtb5vHex75AMhmcJ/nRjs4pyBq3k+W5d1hZEenN
+Se2lrT6aKEjHim9lAmRFh5deIPz6hWVkal3tqRB0GhvnDC/zrWLWkTwWNw5B/+22PWrdDGzgNGA
Zfc9dLjp73joZNsPnxjjC5v+2M3XZ+hTvL1kmWtl6NneP1MNtqEs4t2k24v/854rUku1Y/QOZhNr
kBnA8LiFO/oiPaMsHMA0Qab9SuiT0mu7UQ4C87l+23WeG8peAWgPVPTSfm5QGmmnKPklkk+p16uY
IgVUlcKS3O/ubWO+vOKAwgc3O7gQdhDY1J89LFJAWymsYur46xZo+P1y++lXOpVAbZyLpFfLrUyE
rgy9nN0qjSmIt2rfxS1iS+jQhq/zRMmUPGS30Pl432alibH4DWBGxm/7QRPoVz/buDZe9VLj3CXY
8reTnJMsn809XXae3aT/DZ79vZOMC6OHO1t8Fqf+Yw0c0ccI936eBYU9Nzr5WehUs/pxZcRfRtoR
Fc7/282JGoRAKbspZ0Ex69E9tyr+gt1EhxwmuV5pCE+8OfbzvUK/yMo9u8hreNse3QhdZhLp7Kuf
UIDi0yYHKQ/sZ9m9t1BSurSrLnea9hH1ameDgMix/63v0Gm79KnDeDbLvuW941nEK969n580ZrT6
qB8BimpsLFna7z6bBzWf+rVPNCSZsO/Q/mRaaP1GdB8PklE1ztPT6uiV3BO50h2zyarTtJAO7jq0
2dIihAKW4uATK6uPCH9AEsV7rn/YGbn7AsNA1adnMgIXTUsqO7Z0Ic3OZ+vqWr2it+xtgET8ExeH
H3JGxaFiohJtvodpwuDLjpDuCocJNdqHyQH13TQVj2Fl6qh4JOUtzKhtzKNuwV+rhqRcpgDsygZE
PwqEmm5R6eHuJi/od8PdpDjMsvo+CANbKojp3DqXTqGhrJLkZHedpD+LMmE1OsA/TxEHuc/aKMtd
xWd5aHhl7wq/UZSumatWi+ZfV3TCMl8luJGbdca/txChCsTCpUZvSQ9EOPESfOQqAbdmdBKj0qOZ
/N2aKnCiJNn0SPgE2pB2tHP7obgYi919HyqlmYbCmTqh77oFdWxNUKg8GRkqYkJIY1lYjCY9RWy0
ICCekhWWRz/0u0plqk59/ffH/mfXJDMq7RWKczjEWeDLfoSFaHugXyNM9rDYzdSPi2Nosf2vsisc
s8GPXNMG59AQl/9lBW8UVOpQDc9C3sHel7uTHiL4qaQjRRxydfS7Sv37vEBJAAmcrazm0b01j9RK
s+3RjEzQp3x9oZ5ynpWP2Y2fXasuP+HTFC9r458i7XzaAT8i3bOzahubefLexLpNE1ophPAlmDEJ
4Q4mHGmpvx357Znbfdo7r+o+16/lCR7RukI280entqTzaX1oGv7pFXfksfAJ2hd48lbf6n0xyxQJ
dvf+rZ+dV6PNFOOLZ3BcbbrH9ixCO2xyooF1BWv2IldaYPd6TyAFXNunptoUF6n3lV6aYH2UoECO
WSTieRlITCgDUB5nomIQacroXuKDmqBKkxFu0HBH8iG1OULohYR/EEnY9bWZwjBQMC2wDn1TbsUi
g7OZodBfrqg4BsQZ4Nay0CTNjG/LeP4CMEa1bU8gweovcaCVCRYOK09GRaxqs6Evjbs2UWV2K8C/
kDZwrfUq0+UeajgnSi+fFkWuUkG7tnaTJ80Yy/XHyyHPS9q2xyfB9+F0uJEXIzR+JX3LMojK9/oV
4Yj13j/nmr98jd38FCcwpinKQu6DBF+BKPyNMjMNZ0Dxj7TEE0Zwxwc6POghVHTP1TF1Gjl6Pjdx
VHPMb9rHlJ1CZZm8vNPL2bFA87Uryk8OTYMvlw4l8PkskkGF8eGPv0wOh1q+JY/zM6hQIcosQ2Xg
FXDu7yHlJ1RjwAyqZ2hmeGmyQB8B3StnlECUjQ2Eu8pDs/HW3PfK6x8R94sFrYoSGgTRLF19VQr1
/9LOSLeuWRTqQ6J6D9kDSaTo16lnIlvzoMJXU5ionDmiwBt9mOm7ZTVzk5lBqbVUiNfwUAXzEK7Y
iw4ZjelnRpOlWUs4G42/pr/lj8IToM/Ff3QJERbLKDRjSchs+7ugxLr7o9BLJFwi2C2/B4iDwvaE
lpZCSwJE9xiblJ/6hRQM6dGymWyLhU5Dm54J7beAPYqkpH/3wMahCciACJaAx8dSfdXE1tJ3Crwk
T5fujdojtVNm6H+6pcr3FO8HdMuF/prWNAzBlobQ9GEtYgul9EbLYf+CEvue7trFdrVFR83ueW1F
lb9f/9d/TJ7rXUDPvK93n+dgoMndq4y/mH35IEW2kQ3B1Sa8tx+thObil3qpU/G3zWxzNAGsdc9N
yuNrEy9YIcr08EvEwmlOHexlVPKUiiNrdXPf9VHA+kQ8LRKQgKiCjQhsON84c9ICk4crpIdqCJ5T
dbWivURgyiR+Lo2MIzxYfy6oSctbSXvgI93vTo2xbTYBL0AzaCQWivV68zeDy2jT3rTThLn4sCKB
IDEW5Dv6P4vW6WJc61AizHAy69SojnIN3Bm2Pba+xb1U2x1LNqpid5jQlH7RL71WerWu3/YVULaG
5gk2PQH7EPB/i5SBVeyWGnvlcPi5yU3oJv4fTee1pDizBOEnUgQgjLiVNyAQduCGgMV7757+fCn+
s5phZxgQMt3VVZVZWeu2xgmZIhVprHOwgvwsqR8S7L/RoaFJzhbtAToI7UE0GtemBXOHWq0HhCkG
0MVGYGCD4CsuHlDlvwrhI5rLSrAr/2dwRZTGQmSIjfaByb8VaR4Qvp/nhW1gy3FsRqBGoWoFqs4j
e42/GAZtZFocGgKQTfl/VcRPy+eM8plKozQH13ONzt+c00B/j659VnFmHf4TxuHG7RE+ovFAJpPP
100jIwigKJ7OzwfUhMCOF5iWiv1zkGoGUAUAg+kUzXg9Wo9UHCBJJGlEvmA9qlmNsp4vNDzKsZk3
+CjHJfvtwUmingHlj4bSDryuUQqAfZIHK8sbogz8sZC51OrRBWQ2Ju/3K13UBadugO7A0W6qySzi
yp8LtuHdwhpCjxXnlRAFUTmC2jq6DJ9k4lUJYT/e1qGBABrT+AqFeOX2V8BKqw7lmtBkSqSRCMHJ
kSrv/UJdGuIMtSgQibw6or5jFGw8rJSODOodaUHlAyEK+mc4aWu64FreFdo/LVXAJxAmoYgGjwmf
X1ePghkOW4nLok/S0qGxsP9G8QlKht0zmh//5V7cYkDJIc1Iv2RonjFKec6CAhuoPPpMlikUJ+6Y
XoYvirXYeDL0yKdw19DVsEcECSyMhld0is6Tx63T16TUdVzFw4f7dtKzM0lO5JB5d/yA/L5lDjoW
7UbWAMxP9IaGd+fLpLsAyz9pYvFBkMgiX34OVv6N/O7Orf4IxBD/C3xj8QMpGltYA6TSSEqePXKC
nNW/VbMcVVLLrXNRRf4QsP2TltTspYczxBoZ1rH6aBeBoVoXCmCeLp4JuedNSplOV+XbFeC6L1xM
dNieUObh+LFsyaPYuqMqw1R7oakihAZShk6Fn1Ru7z+pORqeuSx1TggRGV55I/KTEjFlcy5u5z90
nex/GvNKmUsEdyTfcoc4c3/HWaM6RFaUeoBnjjBwWdz0jSmysPugw1BPLDxCUje8AJ8AE3W0X1wx
hZngX9JaU+nAiev+pr7ggX4LXEwcGCsuOw3LHi6Ait2hxWm9eJPcKZKqoO1S/6IkATUwu91vX9wq
UjejpcmxfNn6KoZFOo4T7tNmbIne2VA8PUwwDAV4mqrXFe37d9l3wXWmgmWV0L/D5wwDShtsUBDo
Tlsaau/GMqXw2HdZMVRGsDgUmVNBsEiBOFqQC6naze8ZKcnusSuWnVwvsiDDUh9xRBqYv5ryc6Ha
CCu6OSqDL3uVI40BH50PmacXONm1LWNVaaCT5LKuip8j28HKOkAh9Y1CrGBQJY7OvTui01/C5Ge+
sKoxm36TdVba7t1Tsgn6fWaga1GHD7bxnrMDBAeE7JuwdZuXEu1pRc2neYongXw29ww4enRBFaCb
0ENsJnqUrF5RaV8c9EMo/abZjBOp5ASAIhIHr/4j+HB2G0iPHPWsJS90zIDlFKEhsd0yzGL8Ci6x
cqGCcvRucun8pGiCcef9Ygs0L31NZMOm4zo8vHSGoiJkMmKACLcn1ir+M/kyoEoe672HH4Q3g86D
YaDBqi4UWOVM1lgXpujOyN379X/Swd1G9dZXn+CWgzNDVRVYNI2Ek0Tgh1jNHkeMtyQXGpG+6Tfs
zlSRonlE6h5DsbiJUkCKn6VLyAa2f+tqwdOnKvJX6ve/Y+BKSU1Lnj8HI/yjl5dJtDCOuOyJUBIu
HG2Hey1yWVQ84P0RWHPMJqkRGA9KVdG4HfEX3CiqIQtE32X6VpA/ATxVPpeAWHABIQWNhtjFBnFp
ScyVWJ7olsq8eRI4kKHmRhN9hV+kIEQHvvBuepzzmi8LLAsR5Rb0A8RZ03VANYf9/XF+HAEmtoxz
qor/ver5lG6EqaUrRts+zDYMBB0RUC5LHeaU68dFwXfgZ80R2odyqdZuS6GIJs+awzUESRjOjGiH
Z6vO31c57cbBAY2UxduBUbd11dcu1/H2U3MazwQeiYvHssi6p41KL/xeRSjqCnenp/iuIz4EF5av
mTxM0SbqCEeKcIz8Fx0WBJtxqebqZqiqyF8zMvHSCV54rV6vC6x1WoPxTkiquQhljDfj/lA1IT9C
3Qt/uVWCBGkSiMuM0BxvVLz1mWrxp+SCxYe7qk9nmvLIRfsngQP5Npwtp67YWTSYIkHDY0qeFp0c
+kaoI5dQPC2OWuiEXzyILQTv0w2PRAgZXWk8ULZAAfamc6CcVt0U9bzKvpVzQBaW2gn9fdujA/aT
uluaYfPnFfnSyfJEuT0BkKKhjhowagfAg0spSP8+U6jBz20qkFr+KXgKRSh5Y7l64jGtQaSUIUN7
gPjUQLUA4IlHXFM24UlMG/TqI+ns11N6cGByVfm1bk3ayCW3xI65NG9llKi+iG/BliBIzxudHBYG
CW5etMoQYsoNc57IeSyYp0rX5TyESgjQdIjLZYbO5Y1pMsPP4tgyChCcH81rV/KmJ5gKV4iSv61F
1i9ZMemC7d9rvP9HK2hBLzk2IPry7zxNOCw4xaKdapxWuLLadOnEqHh0dqF0Rd4R0IHwANGl6nkm
TZoWSJswUhEIEbSB+hHXmUbVrBjz6jGvbtUQlrstzpi4GhqJ8sV0e8XiIJMEdwClA0I63XS178RT
Qyvk+6SuRhK+u85rsOtQqG0iNHKkR7vaX6l2W3d8RXdr9KDQ+n3hD3Q0NDRkz5FKaa6NM9+1f4dc
D+Q0pc/uNy98N//uJfuypHEeEkudZ8jCSbKpx0z8MeCEHK79+3DtP4fw5VgtJWX0WPxWlW+yJyxK
cO+RNyLfdkOBRrwxLaCkIs3ZbnxaIUsBlAi3Xqq+4Hdhfpss7lbV8g7ZIdNz2iCqs0Kx/PqfC1jB
ITtTLnVtfZpHfEaQw+stoLBp5ZQJuJhHpMlaRx/K7NourZx7i/UHjK0GOpGBJ5LRHH7W0RYpFnv/
jx7Kah326oAXEv2U+zA3rjx1uzp69ttbUb7MiHillcato2SjrJSU5GVhSGmCRIG5QESHG9MTqiY1
eAg58NGlGs/2m2RauHN4CchOqZYVtkcjaDsi7cKs/yWzJPaH7JIPEA/8LjPfHKveA8XUnkzADIhW
CDeSHBubRUx2SpYKSFoFfKTI6ZvakROwIv/99mutD+k+2LsW6wj0RfEeaTbwS0sjrSwGQL5QEDDU
pKJ3orsRKEg1oGmDPS3YAz1PaYbzbyaa/MNL4rPdHZDPjucCUfKrQHAgyFqBPBZXRAJaFAQNDIKb
zERZ4fUvlqMbLWhQWymTIEWTjHeQAmMpIVmnCnLYXEh9K4ZS6fLLW9kDV/wXFo72TAoiM4Iwiaaa
vGCsCExJC8z7xR5iM3AMxCNSzkGL+hIhJ8b4V2lYVkhsHWYJjgfakviuC5l/09X909JCrE1OjpWa
qhea0wBa4tY+fHxEe7jm8mpdU2BD8wQ5mS/+smHJVD08q30KXMdcJS/w8e/enkPBXSIYmE6vtCks
5gm5mxPg6kY32uGYvsQ/WRA5nZ0zBLqnxg+PeDQFgmFBLDoT+0OYQ82/HQVG8PKN4BRtiL7OSQW/
t+Ab+L5m+CLQ//gf9zpdd95eSh6CsbEQB2LjBP/IVKT9fhdfPUV2kUnFRsGuRfhWplGN+E/pkEm9
aF/D0ggx9ABG4zSd0g6nn9JuTDIvPzhI/VImjVVzP6vnzH0J2tY7gFaqlaTgLI7UXFajsCRKMkO1
A4N3iFjpiO5l034cd7vh1ZZAr/i9CHO1qy5XPK8r4n+cerx9vHR++GbQE0RsWHAAMGGm/bPtiSnM
6zbBj6SP6BryQnQkod+3/8QsuadmXuZGrZfqloPh0xkOwS494q1Ng58+PnsX8zpY/JRnlT4goMcr
ljGrzH7IpIhxrzzDjY+Ze6qCtQzWXkXz0BTJLLyjc6mjAsCri3LQYH+s+6V6rrpF9Q6nXa3t3Odz
5Rbm3845LKaPLdHGh5gf44kPxnYiC/Vjz4FgBbuxXG9hn6TT6b6OI4xSl2gHEBDEbfgR+GlkDref
dBWWEmTwEKsk4NOkBAZGrTbR+gr9pwEWh10TdeKExy0xV3K3ucn5NmR+tDapOMBacapapPJAAUfw
BykrdyJU7w4TUYlhwUEv0NhpmV+0RCnbfPRVGfRbJ5X2NxHukVsjV0ZkUMU/pCvGHCxkBpUIrSAR
sJ7yk7616Zn6M9hhDVCnx6UTXiNoHui/MH3ew8L01CkMiqRZOrfUfNJV5Nu4Iuf3QR/xRBMt+k7T
1VT1RZd0dXSR89qUmqUj0gviROIcEhivwseUolPZanIydO0QE1Hei5ZvxFA7sGgpTbrxfUmrMXo9
Emp8U6+EQ3RJORT9rCDrjqiNskWUrHVarJ4cqBbyXKsObUxesW/fYNzgfiGrCcSs7zpJHWB2Cp/E
g5VvKrOvFtY/icZnA20dieVorVfvNpO7cUaKkk0NtOXAybU0/uFaPhulg7uG5MtnlZeiGKjntY6P
3bBdmVDpD9qfkAQhZjjQ/EOGXgeiVQIhLqLWKWKN5NpBner/IIP8obJDSRSnjtLReiPZsU0hvBXC
+j3e96igrXzTez2gJealEK6N6bkeVIkHSvHq7aLucrr5r1NiFYOrEZ/fyfWdGDdvf4vQfjlVLftE
wh2Nw0vzfY/ve/9C9DVp7YFd7vFrG9G//kT/zmOwtqK/y8stVOz33jFXbv0uwd0TK8f8cvaO+HPu
tUnm0Lf8Q9cYUfs6XsGYetslMiw4hiSqC6i0Xg17t3U+V2fPKvNxJjUHaSHUOB9wZjD7X9vciXpT
RK6OyrcCWaEEAJ/o7uBaHx3r5ONcTWdNmTmir6CmrYoRrTCrFNDfuqUGyQu/CMBGPsU7N1/DTffY
Xxrty6zeM3vnv1JWbF8SKy22X3Die5fhPrDSFfhzuzKvzHmuenUe9O9FIoCvlY0cSXFUb++D62ID
motfu/GtlX2gnxDBH+7+0THPEmQrjC1cmn9m97Csd/c9st8oHy2LKD+9ppeU5qS4aJ9pebnr1DEQ
vV24wh0sAAZQUYsaLNBZuzQFYL72JnCpAESRWjg7FTx0KoS67+TzaJmn8FmONp9gW41XJ/9BdogK
nD0aP05159xK3p5gEmEkGlG8bGu+Kvnnjb97ejWiRYSuCNjuoDNUDjnlxmteIH07sY+W80TdoOjW
L36JeLSQVDdIPaKo6D63AABGx3y0D5+4cOm/PvF21bBe0f7YrOxa62NWPDb3JadSicqXRhVpUPJc
60b5ODRZyA/hehLdqv7k0r7ePSTyzKtLhfduCgXl7wxxcflAT+qvHK+MRgEP45RUosrWXnv7mMpv
z4hP/sWvRWfiv1PniQDwiXZtt7DaBOFhAu9SnAy3Ht+Dem/fOMFIuDesbM2UQheeoKmc3dGYOWAg
HpiUenJu3fqX5gUJZbUqP/Ea7eHkmRHYXkTYTSmlEOwDIAQZFLw9EXa23s6/DLdBKfsiJETaAddy
k9BswNvSBXnTndDegCJgzAjlUYMC/sXdP4WFWE1rCirR3/Yq/0gUoDgVboNal2IApj/aN913ex1d
yPNum1fuuQst/GnXu2ar1DSScrqbrZun4Xd0GVZG5sgIIRr0vu1tgxDfezRv8DvWeDcvHx+nfSA+
qUqY22m9u8XwOawcUMS0i50TlOL54e/8sSuk5vb2+2OXyQawCBTR1rYLZH+Yy9mHDN/JLdOt9bFC
7BudrWe7QDgIaQ4wfuOe6KkCS/rmI8xNQLqLv+D9t9jcIEXm0vS88ak5xbsmzYl107+0D21jBDq6
mj7d7datQW65zFfzNeQay9l3np1SE3PY+0zP7cv02boOV9nu2dwXHbiL5xarWS79i/hYbQLQy2x/
/1sNys3v6Lt4devde89K31vbCt9TA90C+l44Rlxpvab1qOqbEW0v6YWxz84uSnJwOOJzczVFBHaX
QLH6PyaWZzviyegKmQQhuvuNyVjh0zYNq5Bt69jP5u6YfovdxzZbP72ziQxdtq01jvjrFMsbyQ70
Jf6EmxapeVqhYgzRGpg45IME4wvIV+vBX9cj6eXwfE/tOOWRkClGJcNs5Ypi5NNpqidKt/oo5vVX
Igecg2V3meWrAV6ynHNJjPwatFxCMe61T7V+XtNoTtD53rnM6E2eIOCK8MAWedk1sQGtcKFN0x/S
eQdX59s/+AdfwgE7/xzQtYU+3kw5Oh0mEiHRC9ewXgqkZZU4Rl6YZDAkP/mhW/vgF+72a7h72NVh
bVElObxyPsSPO9sAshhiJUk7D5CuqzHagTPm1QWmy2wQoU7OjtSHz+69Flslv1RxS5ZLEgMwEnMN
XvDx7jRSATkknQPthsIiInkKDJY1FI+gSECJ6X8xs/PtyTmX0RF17pDKYcDu7Cuar2+nZDh7cOU5
7npUJ6v/cHHAsKb03yksarPVyn7Xg7vpFKvhlsh5fn055aL3gpdOJQz1r8NHyyLtW3TqFccaM19f
iEKUbDiMsCyr09sUXOxAMo0M99suEo1AiSCnZtgHDO+wiL407cw+MTSsW+uInMrNfrQ2pKhN2+hu
0ZSGrnhyK8cGCxWjlmjzE5uj02wdX5v7sFi29zjqY1wZ0PgvOhPTDz3xUI6oIGBxam3+CgQc/dPa
rk0NvGXwv7JtzQrD98suY9Hec2ux7V0++QL7st9ERbT4gzt+xm9zJ3WXa/okJTDcHe1r9i3rmp10
6jZ2+GlgD7wbVUZbzyo4j4nDSvevzp7BYfLmpRf4O13y7aB+JyC+2STbSo2vPKgPb+PXBX3Gzce+
FOzLxeNOrLNbYu6dO3tGcmGFGLXzJnAASqVOmbtXtCdU3ZGdI61LKRMeLSNQQiWkLF5v54RaremY
3POOxe3jel6d+829kQZFgxVEKy2wSAwLtxBbVm9Wsk3/1b41zuk1NgCD4HsM961vbz9CxRLG48AM
r60vxqhxiDZRub0LLn2jSKy0Q5Hl1Ty34Pb90WYzPfQP/RKKw0ZwiIy+xdVyzexJzDc3Ops+STDv
/vQ32XNWH5/TXXSGQI2XST7v79qC0EVOKfy0J3+HCYjgrbFpoONccIqU3vaIwdYWI4JWxIeVYzCH
wEiRuIaY1WNcHhtGy+JuSywRX3dQJqYkIT2+vZ3rfEWwS0vZ/pNi4KJzKzqvgv2laUNwjvfxu7lB
sN2Mrn5y96lWabwxjgdSB12kgCFcQlwe7IKzd6NKKC7/K7QmvcfWLb9QOLdJgrEKE5qPN8Pd8ASt
z/URBu28puXBHXCAMy3YPRjWbZLzDYghkEAohINc0y9Exawwuu6b5VvrOXwwGyFu2C90qJBkbxSj
IgmPHuN30lQ6FdX+x3A73i82S8m043ifkOO4LNAihtBrDY54keQcyD3gBj5pamiKWVNe2czNfRPX
6oDe5RhHDO9q2ytl/P1ccd4knq9QQN6NTYbwO5P86NQOTBnYhef2YfyVIv6pX6NJIHu3ptRAMmGz
+8emT8pmYh9QwVk7VwgcqAAWYS/6G4ZecNi5x3P46Begj5tJ7eJtTa9WDQqVDHfm2Luug1XVR/yG
My0FuDON78vZN48XzCIzvB4ecfG3vSMeH4tyYqYP/0x1OrR9UAqUuyiWpwNbUHbPyXbIAm0sGMjt
/fC7sivpt/OZw3UI4fjNTIZTQtA8eTnMu3Pr2ZrEZBCjEtTfM4tFZHTBaKNL8xBCQyRdgmaO4VWv
PpyUVWdCyPvm/n9c/OsVs6p5753SV1xuIsJMo5Q9jWSNYTF5Difz8ghCWbVdIqXOkJytLrASA2Px
HEKnejN+3nMs9R0OBEqR0/sG/nCB9QkpYnLrXVm19HJztrHpbb1Va9/cBqcEkU230sMHojZqHwGK
RHT/ap/6tHEh1fRtHZJtsx6t42O8z1ZdI3okrGgxJDRn298i1vlK1s23v+7RHL5n2qdwC7X2ldaS
Y5fpj6gQFT+0pi2ldRyBV1IO7+k5+8LjvWBTDR/HvZR+W9BUGoYP+Ty9QvFv7fsmdM0SFHvxCBTw
lQLWzpg10Sv7/eviGqyTfViPYLAmBxbjAO50dEiNf2VOd3ls4xZ2Kw0yw5UGMwFMjrpa2Id3v+J+
R5yBdw6OzSLeBy2TSS2fYrOhHDGwEHCQ+AssTkBpTz4Zv5N7R9CdcgfjUx/17+EZggvJVnTYNw0z
pldEZMTb8AqZ1Eg3FO9dwD5pIwGvxDvwglfjnp2zZ3ppf5lzU7pP7BOrXU+/ySq4NJ7Tydotk8T+
t2Gpy74xHON2BXEjBtTo0t8sdjuy+c+k2l41i/CLD3XM48SfNGrsAH10pk7xzsJGl5F7+924ocFX
DpBFdD/huonqZFYaozedXX381b8d6VZa14Aky6euY3wpNG5RAtlaxZOoiuRhJbm3dsl5DgNgUGzA
9Ww8XbNXGpcztbvcRpb3Cq2OCXW7GohRCmjOcJ7uECP5NL8hFGqq7M1sPygG9f4RNZxZrVPBJrM8
GJ33EKJotuFmrOfqN0aAXfn3pgSiRln0i0oXCqab5ZExrXgsFp3qCEouNdaIpECYJWHx7b3hToSs
vKQnoKA9qfouITmLSmrx77W8sNoOWM1WWLKHPZmabSudpKzyj8ToHZvbt0NMi0gpt7zOaV5I1pj+
sVFu1nuVHmq0ETUXCWWgYDDQ1v1Ch4Cmuc8uftk3nVKjFEqPjvbIyZuKlFcHQVqfeDEup4XQ8isM
hHrMxAJTNFuXBBWSeJ3tm4fk2Jg0rXTTqm3t5wgGSbvQPIw5s0//kBWHJi20+IFuck1QnvgYQpmM
RFG3IHWytPQpWwVnQEkMAYtw1bwOKaqiRp+UyxFikjVHzwN5eJL3bcjCkC+oFIeTAP2V5gX4a3iH
/deMz4Z0P6hmG0CJwsCiaojSlFOmW85gHQu/5JDU206rePPSx3+4zlis/2pZLbNaBlTOcndDdVeF
8TnxK8EXuscbze59gnMZbjCaFLa2GP/UMRxotGQg94U3ScO7UN3ay8gg1/6ROfCKlMeVM4vaCqjB
/pFyN1BNv+pdWBi5hVZ2GNB2D1J6pbWN1tEn56Ko5nYHogNuT16N0gGSjFjnLcJXBIQkUWlA3a9G
BrWrwGFVt+J9IbaUoX9YPFLe51ROngWfg5CJelR8DHCU8Ym6AtJcJLRWlqsmI09J8N6WELrwsQ6z
+8upensamO2xT5/wRsauGGKOYLpZ2cWjR3zzFRthpWt0LwPqV+he800+7ePsANP13Ks2bzS5AOXb
ubcFvhJAm5lSYODVU/yoy+LaZQLSq7i+dW4PFxO+He1Hpen279wFWVzZjzEPZshJHQHchttZoV1t
3ONC97j8tKxeoX2nXUJgpvKXalmdthO0rOjKbyI6+872Fj3aEGSzS9RzwiYI63Cib1MqYnAVP9ke
mVSCFOTHMTyAva0XkMLZOcA62UZXg6OOSyCKCGJhb937x4UwfwsvlESRGNi69we8UYIFvKlKDTmd
noWKEcsTqVIMb7BNX+6KBBpuBFd0dDs6B3Aqqu4fdJlChS9PerCccZAqDCuScIqKXPYR5BncnatT
aR7Rbu5dEdLkbo3P3SNc+Gf7NZ1kta55Dc0/YkYhjzvAI9rN04IH5xgcnRCMwzDty98dU9vZT+vO
i6WJ1RmPbOs+i94Ghxx3tUBJSlT8uhWmIHHR3b4QeXVpWyaEL2F+3FtbEwft0rwPz0DNw8oQIKw2
BPZs8YZaQoJi/BjvOrSi7b7yZsGQUYPVsDb6ZKsUyAh+M5/1HQK1Ms/5nNLo88cVLFIecIoelFpY
vhHTZtQ9UZLmHdN1Wm194yJ8aVxsfOcNWSoYLWM5YOmrzVu/8Z2OANeWFZlBtTVpPONzwnhrlPyP
v2lSPpG+miv6KU38Z3IKKskZLtMmutCofdM/MiCQSqCfDa3RKC9I1P0PmlBEHOOUuze30HhS/LEG
cfcqweXfHZfBCG5l97MKq6M3k9WyH7AxkPWAeyW0D5vxJLzDBFSCT2OdlufYjdtitxqu62Ncshsp
L6CNfzBDx5slnhgJ8+QyPo0/4/O8YjpvRMEJsanRfNgfZmQlNSjrgz5Avwr463VKHQOypM+rW0Up
BWob+RC6WwLSRldZfvPf9R+5BkMO6KUSrAmySfq17v09Rn03wx338dTNf9v2I+PKLE8fqRZ+o0f/
PXsnFjOAMYM/SaQ0PNDeaRMU0PxFiaHGOl9M19PH36e964txzt1gxWEUHhYWS+VtdE9WGahom946
hAQMXW8dtSQy0lHNa2+G9kWSUDKQKRcAfZ5aAMA6Kst/nQjHM3H0iiEdtHqDugtUN894lcoQJL6G
koIoCtQfoIg4V+KBbu2zmWpjeuAsIC2iwksJoweWmL92LF1aFYeTHYJHCdmzB21UEMLJdpsDinco
dpBWKUqfEheEiYJuB+PfF9BInTL/fmXHWaZPl2QGpyOCps4I5jMAqgQdsjnF6QPO5oQKEGXIqjWQ
JNYBMZAs6/YBqNBTVYX8klfmOiO8U9RkIZS5PhCV9UioIMXGXhCVENYqyqcOiqWLR30meQA2NVOV
gBAqAxwEXzkfVrqqdacjrg9/iFpNdjRushfAMr3rzfEkd1fiwwc+iquGm462COzS1oxWn38QcWgO
AQjMx4I2UahN6Ucvp1+DhUIj0kWp66xBjme8MBogZXzhxnJhleRBSDxacBS8f9yEpClKBhqo8JC4
wlGj2hp5jZHq0BeUnisxA+iWt5agjQ6QHH+AmOuyXwFov0s8I5sGtKBmuHmxOJ/8Q6wpE4/59PyS
6+9CaEUm+22/a9XpLP51FvlNnS3a7V/9WA9lhrYqytF1RAYJYDbXRH40Ve/9plWhQEzq9lNY1ujc
lelMx6Vu0AdRsvaNaZe72B3BekSQGLxPgOICeHWUduMu/lBWsNN6oNMTV5uOfPHHRg0/aItgjQSP
GTQ2zrANv5jyV9WZl7BpQIv/Z2ZO8kIODUYxTsxEAN1vq8C5Us9wyd5IhEtiEGIy/vhJIhgxGhnX
YtL3fqoAM93M8aw5VnN09UCDOys2EAFBZyzY5ogMgsQMcQAIdaDlNudhNwYPndhdyf/O83m2s8NY
GTVg0nBe9Qz/v6HOYGdYrB16YzJLldD7Y1RoG+ddT6gQgsxJA6e+BB8kKJwhJDoHiueVumWi2UH2
EJZdtLnVEMKCGjecP2pj54yin2ppj+MVDY6v2W80cnL8ylzX8OKVMh6yA5Qosf+EUUcP90QzkluM
vgZl+4gdaS4s/rutgp7bdO++uKQZGH8aARTHQl4QZbcjSZLg3xss/uGSruMpUkAoL2gneqmGmtgR
nIMgfUhJThsm6cedaGgLiAbo5gq88o0cZQx/n798ncYw17IMRE0VZxdxAB1X4EHuV9dMDZ7pdIrI
S7fLJeN0Bj8dSJwY6irPIb0JA2kKm2ndK0dvMg7RNcF15RtYhaQ6LFvRpPJiQoIhUZtEPFXj8hPK
epc+PF+PSAkaP+4JtJqiVNQpvRRSfLawwmciDSg1u1hqjlcI6DkbNSmSTBNtTup3AnGlxCMV47VT
oyxTLajwSFJRmOCREjL+yKWitf0IbrMb90pMNBoS6QZDm5xBXMSIkbOCIIEqSm4ZdVuZoQiidDqY
MF4AWxQ3iXSNyBTsRnvmHmtYo7Y0gzaF2ULlB0s27jGcMKUaRPz69tFb6kUIZIrsQrKOEU/T26YU
SfMigpk+TYQ9lZVor7PZjAK03iJAzYH5SgNDG0vFbJdpGL3cdNgYMo2lCqLCVp6+esZYwhtDMy7G
0A94V2PoTeNGigzHAjEYbjtk5JSbGnf7NMKbMBzokunG0CqmH5ccddGr+mrimjre6O29PYo8pgWX
MUP6Da7H26k3Cak9u0R39ugZP+MJBbdl99sp49zffD2WXfTgqu5+WOxsgmt4Tb44flF1Xp0XiV4Y
HSiDJSLFwZ3z6h18bsZJgMsq8cVDcNzAtRCbd90ioXhBpXVNLdh3uBnDUkaEe88wgEHlE30yMEok
BRANVl01Y4TIoziU/mExRMIBRpXwKCQ+yZafshMj6E27MigDxpCWeQwcpAoWkjyQQcNxpKq1QB+w
X0mooPtNAskN3pW4V5IuEKBvgsWL+HQBlUbpE79tE9IatTcZnABxeoR55M9Gx9GPCiByHYRcbqfa
Q/20+eH+w4ckPw6ZqMn6nlkU74Wlg30Ll/yYJRoj0mKKUEXp4DNXobK0X0Q9baz1ebgLyiN1mmPa
jcoj/aZHzbt7ItVJnL3rcNPf9CGBdNTlpIz94sdqGx9p078OnyFP7YgNwbgsPKu1v+urpgbZan6r
5jxqduSR56yO8OKVfvUn0Z0mHtGuz281CsBzKvmZea28yoLcIKHmkRfg4OaT3pJIcBBMqKng3Z0y
xZjD3YLAgc/BAiB5yU8aAP9fdax29cXeiLfDahvZtmG9s5YPaKAoZaQEEBxSqs/hoNscHD7ilud2
/TpRCrGQhcVB2RDlzjeGMeohT4Nw77BRxrFnkVwP6k1miUyd+kdp1eTfgmsEBhLeZ7s+Fyk85FUA
kvTXzqQyLbEUbEAHJ2KRt7BnuE6onyYNmVP1D4vDguy1mDZvJJHzBQFXTqUjItT/vMITHg5/8fKV
yVssYPnIhTs4ESI4SLnYfOCazLt6wnNxOUtdBB3ahMeOISa2vEdKcPLlB3b1CZ3zE+sAvicCR/xG
uYQ+7OeoMXqolsg7RXAU/E9xOJbpNJarKubKAe1QrVZHHzMlwrbEuYlq+A9OEME70+vnx0iO7JC2
8OBwWs6eBPzwnuyoNZ7xo1ytqNfDUhMuIs7Ie5QSmKHLdoI4xg5RL4Ro30P8Xb4DRlYsWi2TWx9C
VW8MnU9fuYeWW9xZK5pQ93xbPssb+0A3uO7GPTc3Pj0lkGJyJchEfvHs7Fo/BK4w3LSOzc/dPiqP
vPKlP75d1FEe/m0C5m7hCzzRcJfCCT82idrg7Ohb2w7ew8bf8Da9QS98UQq9dWq91T3HIrdA6z/n
QkXLCire6tzBFF4+XYsianHG92SdjFDfpWBFRR/ZLpBs7+TNJygRiea+p5bh5agxz/GPRDMNQKj5
Qzj9kNy3fI5aa5TIy17oHqtv/kiAYfjF9mZokIqpoa9e4Vv1zsIv5eyYPcOv9Kpe1dsNP8T8cyuH
M9fAmWdeOJm+2xRa5bXWil/ubhMpYrTEtOc6qCcru3ws+Uhs3bvTvXW3dh+JEpyAogerroRAU9eR
x7nM/p5+CGJpE2jg1dRw2Zp/zQHRG88twR/ywklZrpYqtXGMtcaJr68NNy7vAY27TE2VPRDES2cP
1kYJe8kPrAKOQ+Xk8mpXyMuKvS7pUSBNR7VZ9GIl/7zpSNJYlVra6ORD5RW1BPwvaj7cCJ/mYUfE
L+rktB6e+U+sTXz4+HcsJFFrMIZ2UymTqY/OZvr2z0hKnht5oos0DAoNLSQmKRaDaPDmrNVIyGzB
lnn6F0/Yc4GuQUKQJZWvanj1pRoIstboOTrZsp/2uxlwoqvriveJE95d285SUn5re5p2u2eHK6rr
vpxL0TyDS8NZE/DNs2UXb7+RevHLVhErmnDyLrNwOSBs5QkpgMupHBP5ELGGEjVFT3ksN3w247/Z
uHekfQ6qYkSSCi2hRemiqeZBo9VsfWKoKPSCvjLcCsHV3zMiv13D3+MP0JiKRFOHvg1DBufQQgeA
etSwONLjYcZ6tQ22AUV8jCOQ9B9GL5+cW8r10PZykqubMWokdKfhyiM4m8ULLA1s52imE1DR72FK
yZx3cK/OCvWrogMVzfu4Z/sSHTvP6WpU9qE2zS1KDqKVYzIo6W9G2yo9Tmwj1jN6jvnDtmInv03S
j6WwICtBVV5/qh4u4Dn21XH2QBb8kZ6vetvJ1xsZ63zyhJ+wNV35yAWfh+m05PbvQcz7bMuXwiwo
DVNDn/4O7s6RuOIe4MGy9fUwnRa9gjuqxwW3/5/bVA/Ecx3F035/H+tw9PKfP4WLy5+u7ExHgkg2
IwSptj4Yjl5EaVrOG8jZDMywtU6hiic26pPS5qCkNsuunoOPO8Kj27m8n+nKPGY+LzWnMZVnpxSe
eff/Y4C5ap3/Boi+EIjvG2QfgJTkcfy2bU8SC+hKqoHKwETxOVuGWVZ35wNGKG8RF/hvIDaF2klq
7MMPlSm6eIOwi4aZPEVRcE+ROLhLkg/YG5KZeEEglHGNpnv6KEYwWp8QjP6ybhdftOhwdi9XumX8
+HBHKSfC5EC+skkO4e3yxZhH3Y9EBzOn20XLM6XR5UD7VzMjGtogK5EH5+Ox6ateCB6Y922UKCvL
Sa3IsP1i1h8/Ej0BVZ6RVWI9okiYFLsWv5/Sg8KHe1dKBqJ+i0fyY65LP+dMS7YnZVXlrJxVyIkf
BkZXj1iSvwpw44bealSeX8PyrWPQg7F6WO4GhWOyInWOb3Fqn0mWbUuNysqr0vfY8OurzumYHJbb
Eg1zyYuXO5N3C0rAae8OTCQsxB/AGW09IRpBTgEgFHxXSi1af9VcFqe20VCTg0qUF483ZYXEqNGK
9rJXzEOjzRCYfST9f3W4rIhdn1hjLGfwbkPG4Q6uI83TDMn+bI4kLcufm8zpLTrPmBN0WQiz+RbD
xoJhIBLC//Os5mbZcs7vXW6HyDJnBxXFrZNkS6egj1LgvSUnERNjdFlpsy9LCsXjMffWCTUX+v24
32ekf72ppvp0a5Ol2mE1uweXGAUzmo5Kfld6tX8oYGchyjDduZSwTXsOsolZmWN4K9EtnCvI3WNV
mcLLY6ABP38Q8mZyCFb+vE4FMMs/jYRuJEmAjbhY9BWi6RDvyAzqkpc5B8mrpi/w9/kEtpxsHwsX
6t/zusuuGKqxkixo2oewvfcONfwck4ZiP+SEOf6dS8z8xrikRy/mdFKl3Zbo+zmE4t0uybf84FH1
RLKD2ai1UROEVVErczKYw0B6MKHmzDIlHj9aJBnYzEYadyl7MR8kGukk0rQw/TcZDd9IjORCWn64
ZtlMDf85soBXKDNoAOwCZScimCVmtA5Q6MFKsz8KpWGv8HWaQQzsVNo4GVGVBEZE8vOWlDk8ZIdu
ySOpgzLziNjZ/4g6ry3FsWYJP5HWAgkjbuXwUHhzw4KiQAgvIQQ8/flC9Jx/6KrprsLI7J0mMjIS
sZFocqIReA/9ySC6+uNiN24TzV+SxQmpZMfuvR8TWMnUooaNECHXYTJqsXHF0jpDPCy1L61nV2LZ
EyYQYvfgJCxN54Zhk72Ffsdagd8QyNrKHmIkKs7v7AdghEbF+qIFrx85A551wybLNHbIbHdcw11r
JCOt7u7BroOuUa+1JmoZYYosZ8BFLCDVvQPX3W7z2Ifgj6VoNBXHyGpKKlMkLgo5sv9nT45DJ6LD
4aBoLC/kX/efR68AVK92C2w1tTdQRfoLeh0AFuQtUySUf1CewmK3WtJPuBBNTXBGPeKBHoEVuvA7
ypfyHo3dCDO723Y6LJgRB8fwBCabdNvbBi/tzBadHuHYjs0pxHEqAGE+H7DWevw3GpXR9lIYSkym
2QqAFQefsJoAYblkxsvyq1A6HI9pMCXvFEI3T6VqCmvI57K0AX8ZrbKV0aWRosXSLTiT2M39Gh+i
n7MNedUcYt1uwJokAmGIiGh2qBMrHgEuIXFYbtQ1CPSLLWhAkuT+7qbz1MdAH3oKuB4eRjoPWYBQ
wHAIGMc54iHpfhhVwYZ3onsR0JVwVej0F655NPX/GjAMqIoQNz0QAJizM/PQklvPxGG6cnVswhSF
s+TgTIngT69R7vGdFKFP+AamerI+YsPRkKaoLzgXDAbdWSIDTRBFtZ0NqLimMDAaN6+wlFpS7NUa
cR6xSx9JE5COVzZZCatc/LF9c2gTssswpY0SaWvvhLoS02iYXINrJqVhe0C88ycjOleAZV4A0wv1
2s8I/hSMoBnIPtB1/xegt1rrl1+r82yicu7POm95WdDF8jOMvHx55JHmdxGHDtDPCPAOCz5osexa
dMdoG+QattLT44YfET6V8ZHLx+ljXXa6xbowlDkAL6dkL7rXXTAMUse+oV8qB8pNVh7wS7NXICx3
nz/jxCWdA+saiyK6JDxguXLzlzhxiTsR+U+n2yLORtZNS1mLgbXMO1QDVoWCfX0+rNWcfpy/hHFd
TrE5rSDcgBdc3EiDTi7GWKDuZK0NM0Kp98AFxZbDV825pKWhtKU4fvyUuKUIA6vrbL5lj+slO0Xn
2JW8RR+l1M5vE8yCP3T1gKxf6Oi/exDnaNnX3qUmyj3RY0FsqPgz5kHABTHcocURk4/kUO68uGX+
NbgGj/qjHrXM9gP8pw1jsE9kBx9ajwP80ZLtnEuNDACPRgjoi5RCHTnY3TGI/BOPyC81in+lRqlx
9ih9s1o4ZN5CmbCIPlePz+GniOG5cffonfsyuUTTLJ8awfGKw7QIiTlQiNjE2f24K/PGV/eCjsGB
+ADu6mzvpRjiOtE8BJ6swcitOnNb4GdLB2zFMrZdTX67dch5JbptvpFFUQZm14VrqdQEIgoSIaZf
abEX9IRu8UzxbS6g8J/C04EdLkFKjXW4IxeATBFt/Bp2gmAFXbR6wHbM4RRhGbjXJxNolcepeUTd
cfSViCvCQ71A37YhzAa9QeC+9LvQu03XnTrvNAg36hgNqCfK2zMW1HeY+4fONERdUOhW62uRXnpI
I2NJdham2Vrxntp9Xp7OUM3oiPCxWuGVk7IbTO40lTm2mAmt8TpEwPbkEbyHVzjtEq+X0VGLoHR/
QxqhNBlhDNuESeHVPkxqVjVdgYMCD5S6YKIBCBT+zaI9ViGFKf0yIMEzIbhtdPSwe18HrIFXEXf+
1Y38RzcaxHw9umbju9Li+qN77Jt4rb7ZThR5FdqXyWlSIZ6YGYtshr5lfT86BIV2oR3Bm4VBhh5h
2j51jeYBVrO4+mAqPKPGBkshgmjm3we9EbUW6XwQL0NtS+ZRVQdFxcq5VwONOtmgqiC4/ZgD8urt
VwsSfYNDAdq6EoLi9R6qushefDvKNWlQiemT3EJXU1Ep0IW723uDucAhJuJgUrDOS+D6r4G4NOdv
ptR8fQ6Db9QaT2P8muZVrUOsPFUgoXEGtRTpBh1dlU5UjVBbvtgtWrSbvAoguXXsvFzQ97i+ze2S
LpD4wj+pXEYZCC5TAqGcQN7ja6gimHBGIwahKRA9EBBvtzfPaEDwQsPgzYJHD5dig2BgYfu5drXe
lodgMAqlqKSobZxvqDVSxJE8yQ/Ifv337B4pzJV+qv6hfqiLFiT1jn2LGZB5p3F1I7kDJlYg25LQ
0iehsxJMHK3t0893o6gnQ0U8weMSXFGrmpp31bZ/aCs10l389yXhIykRAuLRn8d7IvgxuE6udH5Y
bWnF0q3GM4q0AKu1utC6dAQlIBUK8BXyb93HL9Qg2CnqoPNQv+9MeH4RHlJZxQqTs4f0Lxf4Jn9G
hb2GA43ZWBUEdgTTiU9/qZO25BLec3XNqmYIXQlfo7tTQE9H/4c2hniAtCi+4AmhxbeTX7oE1ZML
CFe03NrJfS64ycRF3Hn0bc5cCqIOFKcRu5bawcZuaUHKGORjGmAP0JKGSyI00YyqL+yqKWUsxC/G
ueHV3Ew1LX9v5LcmJ/CrP1+2VfgjvochMM1XKa5RtV3Y8NzcvPT6yx1HqcXu8BdaOSnByUpWhf0K
gOZm83xh2YC8FJwOcNOKKF/ocLUZVVLQ5fhuCCXWQGGBMTr0JPYqM6TN9p3FPaZWq7Wm92LsC5s4
7DNKdqMaryZ2sCzyTa00mJPJN+57qu68ys6kWToXe4NJrRquzAFu4Lz+BEW0l/TY9y6dyiDB/ilK
+sIBFR9SKinGC7geF0LoE5wm+yClWyxtrEir9JC0ZA50ggtp6CnqH0SHmgiIui83u+BKBOCF4ouM
DSFmjhsoD2IZweoLlWQqhQRQ4++gHuR8itMUoegi0BCOnZYeBYZkk4cmeQ9LQuVPK+a/WGYORD2k
cS+vMFLBg8mIjAlFxXyLSpdcWLtAfu1OShI8uEdA8iJ06J4TaFMEJPq2AsxSHvJw3xHyJxQGtiBH
3Q6I8wUi5akxNAxlq0r0UgVFxCUKqbQKZYZquA9JcXyXN8GpbmXR6c9BIwmbWFOETHq6zpF9jBRp
BXEsvYAVqYr4ZsPBN8bTRlsmjHF7+c8BCmtUnoBWpSzyXT3MpeHTvjV8rSttKK2u//2ETkgXleZv
dd+mPs5YKB5cbK45uY3lgnitCx5hLKHRIunoL5ZLKTnrg+tZpH9k/ABISneFpOjjEWEJdLwCajiZ
KUmI2nF0NfIzY5+Nv1G62RJAlY/MUdCoBqGT2wAFIuojG07R+tPm1uAcwZ400dcQjKCjBOsgFRKd
zO3HyN9B20XJAcxZhaUSovkuFqhdxJ2SsiXLIAmRj5CQ2qF9HxZJSwQNSdu82mC/SxBkw9wwvVt3
rtVFVpLwaivQtSMQpthLxYQKCRQP1Tz0Y7pf+vg4f0UvnKYRaIhyCdbXqZnuCq1VVwUC+Od6DgcF
9tLmL8gD42L1/8vV4Y92CYJmjYxJrboaR1bRYFCAjHIgkTwE4D1KM3IjK/RH8Lwaqdo7EAvCXsWH
3Awi5ZE8nI5LCy9zuY7Cr0no3TflEmFHMPN5ZQomdCJaVH+o4kX9TGuXMZw8IJ3zt9GOpHl24HnI
MFi8Y3sAUKV6S8r02O97Kr3+Vlz0vdD4Fg6w9sEXTUhzWIYxN+R0ZCGiHHxXmVaa3o2JDdMtb52v
e4oGWslINebXW3uVFaPy/LcEpjrXZgPWqE2pLfU1bspVlIco8e2Sy5AJy2CVpd2gnFMb6xNQldfG
0lpYkvNosBRB3ElDe9D6qd/zKEL1PTqNXJgumprFvYbtkxfq8qqfKGf8kXEQz2yD/ZcH+D40WbVe
n33cWT2f3sCzxv38HfpL0dG0EsnPWF2EPTp2GXDxIBVD5cHQf1tDblABq0DKr0mTkIXElZJ8B0ss
TjF7jSP5IDlDWZOppt8vY/jVLJdWuUbEEBkhd41+BgG5mD14gq6+F/kEbVkFROhT5J+vg5K91Mkr
aMlJcNJ/4hBVM/x39bC7bEyt9DvdC8yBGXwvuPh3urtbQDgtKoPFO7o4nYlWlgAwwRx5KqqTqnF5
FM59C6x9kFtoH/nNlmPUR8tG6wS/bi4/VUZ+aUowFBP5PJVrKaQKB+Eufl+gUmY+7RHTzrlDLxgj
oIXB1Cn25Wt1JUFQ0M/1yvM7Pk+jqTSgSli2zkuwnFLmTwBIpzOkO02Rjs4Psiq7XdGzqHgJvJFv
BCzUWRdPR8v/Za+xy+pd/8bBFfI1mnAFM78QEFx1S2hZUpPrk0V0EwpQyopA8HEbg+1O8KKS3jco
+HdKDta0LXgh9IUWApkzPBDCBoAwm7nB3qZLI9gNDsEIHiPXH3gzA3/a7RTAyj+RLeaVEQVouaPi
LulmndwwH6ar4qqsjeyLUiNqm83cSvma0kUD8VDrV/fvrclFJPxTPmGru/zN0jWI5ouxCazgzUb7
/oFElB54WR5ZnNxm8MtbncIIlkvZNVWSlvAmDIHtGgFIHkYrAu4GkAYxY8VsuHO6mvQ/ekYQ1sM6
RoUn0XLpb8P6VpcIk0BNbKM6pTYjuSpLouigzya3L+vBv5lXOYvFyBJFYAi+AsFTVMjvGmS6iDgE
vwTvcBlYdqJjEWKzEJm4psnMMPXAJoUR9GL4NEzE5JMUMfxH29Lae7X1HdchV8dywLIQcOuDFFPo
vVi2+eHJHmHFhHotYZyiYjKrX5zFYsb0GD1Br9KTNeVO8dz3WBCZ5fP0Ow2dlm2kHggW+GVyDtHB
gRnB65EMaLPrkQCMGC8PDeKPHt0rDAO0jqAKSPRvKIFYvY6AR0rP4nmQF3DQHDwLGPbmM8hcLq8u
ofYfB8Tu06YzchKm2az6nyH5PfomL8hqfEQ+ZlWHLPlkpWWMTEAwz4IKRlsF2lrqFDBI35TEwTXJ
s6P81HSCTJmG2LDRHpL4M/MS6BOieeTnzZ6TBDBI0z8fwv8FjtLRQF1YK5YG01GEHt5/Pu/r9245
ZYD94dnU0dVqrC3MsjoCI+lRGX5REjm1dEZVjIJC19gmDa00SImcvuJzhTXyKopzjfHXq8oTs7tU
KQG5y2EkOFqzHuRM6YZe2GCQBOpwDRpWk4qGKv059gIG01NhQlCWiqkW0cs7H3nCLHm8wfcLvKKj
kC0k1EOWEViVphOx5Oh6ILpHTgW7rMskay7xE100hZQMJQdF+aZ7VluOLLeUvka1GswApyOKZi2+
+/vldRLZ3FWRbETj0a//n0VU5lK1oRP9GEMoLKJ1dRUnP8hpRWdUbsP611rVSs3XvBzXJ3culdzl
KLNWJ4kGuqzgSJ3XcsJffWWdWbUtop90ySRHrR40/PUaaUBG4THAjn8hQ0JNP8uZAU8SCkVSWV6V
zhOGPNAQvqW54UjEAxQKKgwpgCt7VV+LhkvSP4VtV50SMWmiXWIMIPR5e5fHRYqwAmU0+gIm4U7n
jgxU9xi8icCwjMQ2sl/6UpykYtOKnEXxEi7QZQwE7tAa32lv002rcGrIZZK+35EAYxey4bQtlObD
KuIBRYmBwc+2piN/d7RGs8mLf/lTNhsFTr8vRiZSdPROiip3aD3bNV8tNyW2kVIYbct8VZDpmv7t
p4yipraLgtHvA6jVNYc379Wn84cLqVzs9EM+thPRIgPyU0QhvUbFzu9WyqPYPLcLS2XwV3q0hL0J
+/iCgx8AP+VcWqYKY9iyM0bE01OpdYksJ2YgCjGFX8nOPWymdKJlCPMvD1RejVXz8PfML4MuxX8W
QRTZCiXjDOmpFHFUyVeqMiS2rL6kVn1vaqSdHmCAwdO9cTGqbpwzJtMgghOmLqpV/yM1qt8Tacv3
ubPZL6JYTcAXVES5hnQhN+np+qPzj8cLEqsURRNU96Tlhp4ol7pYBAD9tMcbeb4vvk5oeie1Qvqz
S4sd00qMs0N/A+L68OReWFfNdkqwrzQdcbtDbiGtrRAsE69WD2lge9GL8qpXGpXGxc9AoV+cH1pW
RJnfB7uvadJKXWn+b3D1FaHATy4XqElVSfdKBtKyNtLG/h4sTTUIy73wCRnkSJhammPFpJPGfaDJ
HlUJNN1Rus+66YsRjVc6L2vsPMK6u4vm8Fdq/c0yueYJvBAd1UrFYHoA1pqUeL4o0JOIphyAfglS
ErD0QPlVNXjZHx4B6Zrc0pFrI4zpOjkQp7HiQw/dxHxCtXxZjk+wI2TWNACrBvYrLSjYZeo/zzgN
cTRzkbxqu9wu0U2sEVS09FMV3NHae3uqwZfWJPqpK+t48dwecGfbAmq5u3AbLhRSaxR00rsO4/Ft
HKutHPkYvtOwmiK8SwGenB/lI0rVRAjoD9NEuzvB9gRRpPiH4j8+bOWcK84evPHgIoJ/yf/cqOSs
HH5V2pk7XvUM/VfooVq0KnT3x2ZGXySIMQ6T6zC80lWovkL+oZ/mfwBbICY9SP7AJE4OojhWv0Qv
XoU2RriC4xVuTH4hRl8FNYKQYZCmc6EUgewC9ITvAyyc2JBMUziaHgIkH8miWpm+aeVn91ScFVom
8+f8MT9M9+vPvPwbh95x/UrdI4qwd/eZ/+UOIc92v9+fllsg76o5n/zPKmoYRcdEJOft1IrO8/f5
e949f4+OOUjLzh7tFDUvF7njb8ciTk/1F5rQV38JlFV6v5jqQgf6osjjurlv7F75p0bQuqJhNGsb
TaQ42mHrWz5R9SOmJqvH3q0EplcKVjmfpphTgug9q6teW56ajiop8UB1kiphfmD5dAfzEBGQjlzy
SsMTNHWZrCJZbEgCF7fWTDZyuSShCg3ejgbYK4QFGqdCY3gQEfiZqsUUQwkDBroB8gQQA8TbOrmk
AHB6KTgBbEyhQyltVz6wVDpzdlQH2COgQ8L/z1rIZtB7jTavuHqqz8n9KesSqiDIGbnvnsATrdd/
3PM5MZcgM72z7uqGWEwBcMHVhL0M+dQvqIQzW7bb1wbI0XITuv1bQF4rVE1ZI6ieh4ujT5nV8QA1
2bV6lg/9H9ZSjlYpzlZGo8TjRRD1HW0utVUBjfP2YKrPFvZE1KoHyDp2b4wCKCqQkmPTQCBt+i8t
H3CWHChEm01uQXCmohclsQKiCFLIlRAX5ITp/xzrIO06KRbhlT7nG+ILCa6Qi+HA1qiFtoT66Fz1
DNUe1D/+TeG+x2aj6JWXLIRrcUB5dqwyDX0rICwXwBd6YPFsSvK4kAJ9vgqlcnu6OXSm0zaMIDUI
hZLsTU4QJioWDKe7WOUCqRAMdHPXRRD8IJbT1xvoOQKyVVr6j06khO/cC5ZLDCsQA9mzDO2xDQKp
dhO9kFYC5GS/eYdCJ1AFQqkhFr8+/D2oVGB7P781Gj/qiw4R/acO57lTbw7BJc4Qj8k78p4BsQ+e
PtPR6cEt1leNPKpGoV0Naxqm8AU/BQB/gYMih0l0BkqHhj7rSHdBsPp4I5IwIQsmveTOM3CnuM75
otjf1LLcKDHX+EdBqBZ6xQrnQCimpMA07Ou6f4NW3XxFoZEHBZvqzC+AuPjZOceNtSdnrOphuf7w
S/0XTp6MJw+cH/6NRxrEPhXz2UIxptR3wdFhjs1UslWXAk39MUrxGc0wYh2JJ/JhnESh/9RQiT56
7a4AeGkuCmqnBUH6ErnGhHR6GZ1zGKgr5dCKUcpflqm1ZH/06eeS4Cl5iuYxMi6RSWByaZan6hPN
UHIknNaDrWA1tDgUnapJSutcmYmiUnRHWQ4poZdWF9i6NqoK6P/a4kg3Sa2WhJ4QM5ZAWKx9ti75
G00o37ckLwE1JvHSFhY0kw4iSbuWZ9Cxi7YTjc6tCoaXJdB592IKgr83iAUfN8I2jsupa/xee4y6
oexykljfDif1JhvBxXXsaTQ/twqTFOk09GNpP/8rE8aPotFxsB9Ye8f8ef+Ul4+9E25WY6j1PbOD
hoxfQW/nt0wSeIDFXken15yae7e8oUk1gSaBDWGog+1YGN+pubPrcafMrj17CPTt0h0za36OifP6
tZfodW1RNSADum8+Satwc+UEIeKMmXc1QUnFL/SyQYy/wkvibGvzKwKFu/v02MNzMsFGjvuvuinq
RI8fBuY0EPiwPj97xorZdZvpabgoIsRZtoE7btPO/WfAzs6oWHg4giojdo/uhZo6kGnYMGkTxrPQ
8YtmAv0YXXtyRYG4NmeI0yjcomzCUJwKimX7XrGfsdRwo+/QLWTeaRz9xAukO/dudXOuuLaFwudj
kwyyP6IdwrAElBw25YurdFqgBEQBiHAV3oftZFizTbFDle/IjPkCw5afI5PZM9ARuJvzx7jK+d9+
q2OkozLnXXCSBPkhr4iyHZ08+Bg0mggRYA26Fip7lnPJ3A/KVoZz+y280SNJEidG0rmC8HL1N5ta
8/16P7VoiblPmWZlQWG/N6NwksGGJr0L6L8vw1A8D/eIHT0HB8xsGpDmDtja9GPXUBS+10u0eqA+
ABnqQYuG96JLXq9RG8lzg7IQTcElZ88wVdgPTAnfGOjKACOPXyhfxAzCgnTdffXtCeW78juwY27t
e22uH30uguZZ7emT4g5sjTR4bWyI6tyajJ5o5/hXIM3pPWbs0L97qzh7HN3C5L6ujUpdRu6h7Ofv
GUuBYO7ROSRuTCA+Kw1OnSrid7U+iggrJxue4PHOC5PwV7j/bXEKEDQw5mLyhx3wexbVEJnxAUni
jmDHHkRjpvn0aKTuXX5sOOQn9PYoY0I7sPDy06OuZ7PWCevnt08QRZRYbadILDGVD/kDtFr+kkHa
Q1ktJcKie7jssGWJi4rblAEy8JuhAeHF7CA6ulbkJhEsI9f8W035RRGpcZAUlgKM6Ik5QYgteQNs
lBFj/Smh8QJPzeo+uNtz9AVQnUC+MfGPZotYludebppbWkTv441ot3smJGU2guXy6bfffY9xOAU1
4O85HgoNWIFFjM4AEWiMIPTx7ITcaEJcRgak7nvHRSWGO+6Oa8tySztq8Tx5zc7kFemajr1ZyZd1
obxfdU+ngGchiXML/dT2bIpOUzZ+xFF+3BD7DNZX9mniRjHMgMf7Vx2h6NW9d+OxDafoNo/B/slb
IZPn70H/eGnlH89+9eBnUOEsbJyDitoejwuNhnntTze5M2ftg9xB20yC57gQc3vQshxZI+QTB4TV
j2b480Z2FDl1ZIEwm6THWDKc9TRdPn9QKZ8/YNMwgiCEv+5WYJg1Kv4N6qK9Kc2keYN5gEQ7K0ae
RW8S/Rj0wJPxk0ucPM4aebYSpoFdG48/iJ5ep0nrMkf07TY/v+k6eNWcZFccGQe/Mol/XwvUgaoX
dMeCauSbCDKxreEKod6YuU+kKjaX33L/uKF0brkQWhbYhAMRSP92cc7LInvg2iXFq1/GxvzKsksV
ppuhuyfSJxnC4BKKw415D6IONwYBb6JwZrjTHTfBWdxxMoCPN79KBL49w9Y4qvcKvcwn2DdTx5jA
Yjjx5lN0zat7pONv75kIZkFpdp9Pl0mFN3Rmn4yqXQ3IXFC1uBFbUo/flrcfWPTjy/wYB/swQAXV
XnJdVjuE6ZesuYftvJcomaLX+oLDRFB9dmrbz+JVrSvArtzq1VfrQGm3YeNBV1g0KYmGf5dJujlv
jHE4SRvx4NxfDenfKREw7aojc3fspWyA1LnE3oEEJnTJSaoM5gi1VCq45919aD0dJEanCDu8uw8a
39BUiBzEIlYLnDsFmZqyLxIck6aE9ZtIhexhHv0g5Dti9HJJagmIQMV0H0SaCVuj3rI5za4Ti4bB
B7JaCPUOuK5l7WPHXgUZ7H0CSZ7JhaNmeXAtUifgwMy9Xb1b1I/6+IhHaRIWOtYqqJ2DatItVNuG
1SFD5ChonyBIXpsTBIKW1Vm0IB0Nyg//gnLMIq0EtbL/RD3i5Z1v7SqStma9WGvap9aq2GVe734I
n3Fs/EQTvMRqzbkVdp8xivR/SJQQ89yXLy5IhWzSblh28/Fqy4LdcCS0Gz3wQ3VUIgd7BPksh5tQ
ODs3WmMICVjHkhJz4bWhL0XrXi/8yyAaFRfPRdgszu+9uJ/0LtsPvTa/+O8qI5xK4JCHAcaMq25W
/Rd9nOQBCIjglF2r97saVTq1Hvejsrj/3cBLKlMy/mPZQfbiefDf9NgVmSrauFYCrtD7NUm58tag
Vvk1kBEstQ4HyJT4/Ko9SdHAxPqAy80/i+OGFDp2083x4RSZnlV2LbKTi87jwqjKcFvaVS2XDVJN
pSAcJ97jgM4oBH3kr8uxf9hEFGfhZJG0FZzX0ia8JblFTBqbdMglQ0fnOfIr1t0p3pFW8T/Eaqku
NfIaMR9SBccAPMFXE97Tqbi9bTHjuA+GjLIPge0w8qgzgsmVGkizZN3yBm2paI6KR3Ge7A54jjle
wyQbZdgUVg/NpR3E78O0PAe2G+PlH6Rixc5tdP9jMkpBK7AEm5WAYIYTya5ulQYY26k+nPffaleb
37ZAJ/fEYXB1Njm+nIjAteThfKqknX+r8Yq67q1TKzVLdudxbVavjePAWHmfm/emuesWFGCWg19d
1AdoQKS+gdMjpVNF/HGPoyE+q1MKD64zhlcOa4vyj7UtdVcDRo1MrNkFKeKjRqaVGSA0ii4Of+g0
fW7Skgyb/vbYlLbh7DRFozhaX9iTY5RACAyuDLMiK6H2c3SNHJaxSWvQaWTWso+NMenZMHvVRTao
oeAClIrI/BPpX5CSYoeYC3yuONMnb8Lf+7BUc1dThhfZ09pGB/VXvfoIGmY/4aZY9MNRYVG/bGii
Lb69PbMAM1QhXWIzxjOYyFq1zmjWH4iT3DPv89YYuNc8gtCC1d1FByeew5bZHjbFLRgIkeg+Du47
AJzTGCHPeQabgBke6bD0R6iAokufS3kYGMPbrHrO1XcmlY41YF3FEHTIX9aP9fGnOLiBUpaI9WDu
zR4gupHHAR7rESTHF2LinyaA3oR3IGSy+E4QsfzUC0AxRlAlyCw7N9Sefu/I4bA08YkcGv509xla
Q+wa51iK2qzElP43Em+qLoCuUPrHT7TePqH2hjEn5CUqWu0wQWhXpX/WLB0kf9lfFQXA2xi+2izD
/HlYP9t7EuW0D8sqW8cgDvYKL9cAOoZCFgV0ZmcAB6FBonjMOujo3VZ1m+YBpkg3re1xx/YpQMFM
ghXS1lN+Q0YzvVNQ5OTuXoIkEWDF4BL6Mc1is/MfKr0xXrleGj+hapd+DATi0WpnqlvGImuGKObA
D3/7eLsjZDXDs7H9U/utoZ5ooh737gMRpaN2i82StuVvC2CcpvehQP7sXNEnB1tIyFwRNI9Cl0PC
1+I3EtbeEjHS+FE/TN9Vrwa0lgTcbSLFC4rZQS0clqoemr3MU7fO7mXMNxMAQteicS6hroAfesX1
5OVXjB4GL158bPR4GlRkSk+ftQ9EaQdFOjQqEzrtzVd9/66f4npWRvqTi+tVDq3sM9kDDOGcaq5t
ewxFTGm8u3hoFEcXVKj98ByYH/8OsEJ5Ex2/Rra+PwILcUGrwxgX0kcOi46m7FI/kHF/gAEg0tpe
Wm2fUUk3/PhEJcW+EXI1rPF1E3Xsc71wbJi2W1pLzIlubK5zUYb9vDQ1r/vjvm9/Sditlfw9bd1g
kIvVrEzeQGl5d6OQRZcdqqsfINyq94RNGSNt1dyffaPgvdLG8+GFf4W26aEZyzP37j1Ykahe3ZQc
GF50nrGdZ3GQ0ShF5NOy1wbT1G0nYvjPqZkQukyyMkplVfdOFyfPGLFt4isavB73O0bscd8xy96d
GitDWu8uw+yZpELPHp1jQRFCTnbvZdP4PiY5xacyodQAhVof0k4VUsT6dezUykPz099HNBGmw2Q1
yh6dyGipSeyy+GSjLGq8obwtLvUyo+OO9ax9RVD00y+9XQZGVvgzqCD9hGPcJLOQN6GvhWKe1Xgu
UgDDjBYEK3PxW+CnH2p6JmF+BZoohMFpZY041pmqyWl8q3RriJxBiyYdhC2xLXWOIwsnjm8Ljs3r
vPBDWvWudh7AFBYxuxkUTCQjo1vjs+/ca358HWAQa6WOVsFR51+B4l9rGnN0AhGdw/qSTcKOi5sJ
c3vP7r0a1Obn2w84OIsoXT/J3t9BchJIXsYfsujKfqXQPIfd6nuGLj3hlGWiA4cr2gCQ15IG6YP9
aVgxI9Kbl9rmxOVeXdsfpmedWgXqk6T+56BS671J6sEFCGUO68+jhVy/fanLFpWGrKtqWodSUeXK
AXMg6P/ePRN/xWCJa5vXsmqvF58c6H5sJNc/UpPQ9LKLbyPuAHwLazdqFoHiEt++tpkFkJy9jDIf
L3wMj9c2d3OfHdwEBVhopln7Y9cVZrClceLmCm8fIIadwOCgBlbyQlStssaKuQloxUXwUvcr73L4
uWGAqMwSHv+WR5ULzYWPRWVgdsEQuGDIPBPDvXs19PuejnnvvFOiQ4ThUft3y7/Hadq+XXEmj9RF
YrwbXwmvEYYksGLsUbFvMDMDDTmKBBA4flbFxvFTfx5dxt0j2Ip2ItXtqG4ee1fkxv7eBCFVN3l3
C2vuISPp0Q9/t1h+QPoA+DYHZZ88AmZOiXLEvUy1nLAwP/RiYHmk84en/6kiQHaX5GH1t7Is/6K7
5ybUkVCOuHYeSZvMvwATG4iLvFdjjIFS0l5tbrCRAehRB6yvcvG+rHtY8qrKA0V+91x237942JNX
YwQNdRgIoyCuFDFJnWw2L0llmnkl4OBjI18QXP7WByZ73Czb9TuxANx9aASV31M8IBE6QJMm6X6u
q9a0CM1hbfUf0EuHJ4jwlovJuI2fW1gUm+qM1L+Cn3wa65U5iE3PPLUenxkG4VKbYDbvF78YlQh2
CAGQcgABqdWoEFTaSVX5Bva/ujWieslqvIoBNH+SjyN6waSEb1BS5jyjYClJAbwXuWBYf/1eOS2o
G3RoX1is1M3YQfbGShpG1InpAimj+M2GYV4n4p4etUU4toRNUIdeReca0s5t3ohwUQYnR66GfqES
UMmKf9BTxGehIpgW+hQYsMzMxeVVRVr96F213cOxe6WIs3JvCCmsWqcOgy0OF59bHtKhRQt0/Ri6
q49D+pmKl8QaAUQIfygbMgW+LF/HBrgxHZU0b4G89/OEmPrRRnSQrobs5hdqngUX5Dl+LsCkDucm
mUdCbSqLmoWzXy46ZdSvX22TKZj01vSjVWBRPczBiJQR58hwVDyCrOL1TrTSL90CpKZe6L25V/z+
kr1voU1oGO0QTz1EX/JlNkKM2qX5WLn3qA5m8phVC+6N7FEYk3s2HYO8nItCxsrunoe798JCHrDN
1blsb4uQVA1AnyTt6SO44mVk/4/68+0bQEJLy2wWobWOX1BgcAkDfvgg4GRmuo0XRN28u5qaayYO
Uh5E4gjwtNJJEHnvVj9e9HtpglZgUFLmmIztajux6kwsfh1d9K5vm2SxIjaDEYfuzXg/vjLzmRx8
XZgTDiG4h93BzP++f96Zy+8uu8JW0SFjHjL4M1nqFanVWN1b4lkH53pssjSBecynl6HLs6hU8SkA
nWUgfh9QekqIGdvM/yQYYEoxhZZezZqy0EhXwsQvkq2+Wvk9Y31wo9+tF0lE5MZBMXJC8pTRFdG0
Sitp21aTfOi4eb98VjPh2IvliOEUTtMiIgqZGwV0RCh+Hj9jv5IrYr5mt4JjDYk6r7/3ToSa6oIU
8OiXHv0CsshPn/t4soMLtzKbRrDgrk1ybmKi6OYNOe1Pr/z2TnDYjKaJzoHVLPbu8wsjh2cWpOnZ
+w/LQVnYnBbZD3BDoHfErLtyH8tcGp7moBR4GqjhmIxoSKBDZmmE/qdZ+PhcEXIxstMYBcITS6Z5
/TX8MqM7KeAWBtbWIjJe4oxXA0In5jSSpr1cgRlMYGHBRIyaqAJltopc4pr/mOL5gHDIGip+Mde5
AWy5lnv3wlySV1W4R5jbe/tcajNG4lSc2cm0hOj14jIGl0NFlmS7cmOsfOPYts16ufMsdYrEnZWw
+yBhZ5RNNc2cStULSZ4Oj83zHYTXfpJ5BlQCbCUgO9M/Xp3Hq86Rk7iWNodT33o5p0H0B2xiMQNo
a/WBRi5k2pO3S48TsB5ci9A38cWhXyZJvFyCB6Aq+aHhpdCGmF1BFPaTLeMoIJwXvl0H/CXhvDwD
o9Qt9pAPJaXYs3RRNC2555/ymssS4ynHF7QTgLqGpegHFNl8NpKo/UT/GwYEWEDJSSySkxn5wgMA
iOVb82J4TUzzQA50NmQNFOyO+RpgKhiR96oFe8YWZ7wCIAbxpLjcQqandvNCwpgTcrgPwwXnKVJg
pcWphF7yg5UVlN7kO34VKdZeaPkZtWsSbfrcbu3XaGX0zA94VAOk8vZoyvQTlCIBX0Oges0gHQI0
O0CQu7NaEtkXIHC1siGZ+qdJTATZIK3HCFChvYT3blwnxrlbuA5Liyxlfp9/AAm9Nw2W9QIgjjW4
54De3HHSDDJJMp/L+PRsFSogmjP8aoGBOpqMWLU35Vqd3xAkIN6JsuYKVPTmkHeSJ2FVkmKXBRMf
/Bdln8QDzzT6Ua1focESXi9V01GI2k5P2MDz7j9xXAEGn5LJ4dYmQgrfbXBa3Ez8Gt329WJaL5xa
11UvPY9YXoA36dupLMEV70R6dmOPMChDVFBw+wTEeTXr7/MeCXsBgjQAg95u5e3fj02uWYzCqdlJ
b9sY3JfVWaN5b9U34sZ91WOlHSrtI7PJsTvvANPFc6Lr4vYOVu9+Zd9N3nDkKBlAuf/8xOhSF1vp
u29e6FnfOxqxghar1eGwCRP5TmxnxgGeygaUe04ipPcdcgjLMZO1QaMKBBpqELSsX5pUOlZ+SqUz
OI0fNydMuQp+tAUEUqRV6uFdoVbYSwEtBzfrCW4tASs6xd4Htfxnp9a5UvnoEhxFY3COGTsjzgL4
WCMyoAcjaxB/yBzih1fimWEXJ2/RkUgSC9atEVJ40HIQ7qnu/Ub8m8IVvWO4BMO5wlLywVAx3cvV
GkS5+MurK2eP+PfSSd7uEZr1xmhHuCmmw84LwG8rCs433pG6gLV4Jz/gWocd8PRxVgZYn3ADr7BV
iPx7SbdqoePtmRnELIAXHPfdZ4AaUdpqT7lCsyguP4/m5bQ83yEIO2djFpb+zPeS6CBO64/X6FRl
vItP1ItOcdX6iw2gGQDWK3I6xNWEGYWKh4rx+9MlILXozGBXMjEDIt7cah3B/XuvaVlUDHiZhI4n
1yQICmrbgoI1FhK1PIoN8UGNEMc1tYRypZHhiCAJd9+zz/L2Z3aPOT1FpYG0Rdh/fMGOiJoipZF5
MpGaIb3eu6splZf+nS4kGI4gIVeqJIwQpq4FhN54tELSM6favTTK6OUHr8S944j+PgzHhLTWLaF5
B6UjYT6aMSz3CJZ3panxgBxXadms2yGTO2oI/tdLbEE2fOsMuYli6ZG6Owwvs275EEqGKefYTX7T
05oUNFscgVlbjBn6P47ObElVLAvDT2QEoEy3MuM8pscbQs0UEEQmmZ6+Piqio6O7urpOpsLea/0j
h8RvSYnLUmGjgFy+KCzfRhbwzcyr2hS56ubBZC55WmOER87P5FhhIFvPDsOaC1L6J6o7gUcAmg0z
2UDaXjOacxkoWm2Zqz6XdOQWABz4Au7lhN0Cpsl8SQ9m/8Kof3E5kpHHAT7kLuUh5J7qRjVYfBcS
RMN4EKE8RcoVUxjag1EAUhII/8Pz8jPBXoKN1KFPCwUo2yW7ImjWlOoneo9DthVQyc//acGzrwlv
xR9PQr3slB9Ux/cXMnXew3QOFlGcwwUYO8dsDDvOdyl4kENAeUDfKEcG4xNeKMWS6KbqFjwYpbIX
6uWUbKHI4hiPaqtQYDUigEF2lDv0NRCOiLRNsWmy4VDhfcOG6892wht/RHrp6C/6f9VKPBWxTsSs
axAE1Zo8txAHTLr9k/OLXrKJ1VK/DY4Zum/BTYgS48ygsaSmpAc9BS88yrlIdT65w5jD5kB/V8An
GcDz8Za82U0jk0OMxNNn1y1mzL4vzeU3HY9ZNDbtYspPwu0CxB8dY4SjNPFtIlqjJAJbRrvE6A6e
gjSsol+4OcmE/dHceM+kP33M/CY+Idskm2ItOMFqMJtlsItA2+Ifdd4+z2JBTI/gcsLEbo9aAbCF
YhwC5MY/ESm/Uj4+tD0AABLLzKi7mzkUFZAJJc/5/YEugyuHfrubaBvg1aoxMWMmLi8mB9X3OUGM
MKFwkDmQQEuuoTi0YdxSzWVrGS8OaUeFHqAIg+XAuDZcwvX3WYWreGK925MG3CiZYB6DN0hPJhYW
KIUXaIIEJlkXVOt1P70vNKrR0VSF+BCTQrZQckOrlhwMzUVXgnmDMBicBpIwWwgILeJlzFTJ1zjv
lDt/u9YbObWDxvsc0hZCgkG2/uKriDhMdy+K1tBj6xumuYijILHHlrOGvVxwuI3gGaWVeMCONQqL
xd9ikcum8tpQaccqn9w1gzlZpsBLGQuBCJKBEuF1YVUxksAsZk7+l/7l2LBHvtASyfEGlETiteFe
yR5hP9eIOOBMS1pTFc0x/+6pBNa7voeokhmdQ6jiG5NseyquqBYba8ZJsK3Z70cUq6nXk3PK6rJn
6iSgXtpCjOt7CiswUr4FS4F6+Sfj6wUXAm0FR9j0XxD1FNJJWXyf+uGrmjPNoAgx2PHO57Ul0HEY
Xr6CNwP02zP/BTDZlR1y0M8olNhwqV7GsYkrv/ZflCk3t8kMnlxY1eqdmbp4eR/90ELTJ8KKIeLl
wUA3F+mNZnRkYGfVEmlhV3ov2tFIh/9gOkCt+7bCwcXl8f5XMl4FP7yk8fvZJ4dvyUx4EnsWq/Ht
4K+/JCoNzilvK9VI2ZpuRD8EFnsdej83gYATcadXsAAOUoWPsh8o7+Tuvr0Hr9LWE+CGVZ0aee3U
lR+hwoTWc6uKHoTCe5cosJwZ/96K4PkjhSnFXsSfJx9qnrOvPyktvXCTz1lCywcYkgZUe+Sd/X47
uuoEpWq8gWkqPNIwDpl6a7EuZzy3uGLr2AmfUXSaTh/c6YKzq3zmcoaQ7l8iGpD4LRp12iiv38Jv
OEqvUTVvQRi/ZnmBzYUCZu3i+qz88E7aD5o5ak3r24jO+PGNMUhJzOIpYMKWHyFtIDPy9fiWKg0v
ITVjj8v7XECaz2z2M71kylSQ/8XOiwzCNEiQef7TZkCLACtGhCWcv4EkisUEtOgofTftHwU3dJmw
rd/Us2gVdgrdYM8ItFi8GcTcGA1mfpr+q8hnnDYWL4Ert2CcftRzAI9dZdmYzk7N4COn0l6n1EV6
BmeQ4cn+LRj1kYLO0RuZPFNgq5cl4ogCTTdK6dA0rhAYn8GsYhaQed1aUu7q6IOpxClI3Xhwm38I
ogX3IR63F80JNOGjJer0s0jhDygPmEc8Y4Gfic5nqV/1PxB4M3sMWzbaWLT035zuIckt2iVfBhw4
aYLHMiQ4j2Av8QHGWoPRIzH+16AdkLhaLT20mFfiJ2Q63hNMBaEbiwaToAgIp4GNG7EAOOZN0aZf
1XPv6c+2cmVnijqS8tnKS74+WCwTQbRqdEMJ+fEBtBzoOZDHeX5ObxWYqs0CZUxPk685RQ9ngYyT
epKbYenoW2jWEBE28D6nYe+Gt+9TfJRLTvHXg2BcooV5lWAyZcSo2PZpXrokdnAPSU/iH5xGu+iP
1WrLOswnrqSOtOKKgHBEKgQ7MDYWja8QhySFqrwwHLZT9kJAo/DeTPBhRT4For8TRzSYSbLbLr0J
tNhBRm71U/Xgr02cijMfAQVBFimfk5HxrIL4WcKS7j1y0jigP1P3M/Om23KlMkmKjqouC6+9qACO
2zd/VETZwFw9yht+UbKLZ7zJs2eA4GM+PJtnep6y/Dnj40iS5YjSG5E7gMYE/BQdl5Zdn0tkgCS2
novfxOwqlC0u4GnBcbwLRzMq5lSs/BtRodjAyiya1Xh6hCMKMYI0oMCo1PySrNEfa2PZnWcX/aqV
ECeEI0/2+j4Z57FqKf3SKxT88KOKGBp34kpH6+jDrYHXTHYKNw6ymekx3Mp+bw4Sdal2QeODAgSx
A0GiurNdoN1BatZwEu8pe1Wo+nuU65GY4BdsnPiR5P+atx8sRETzmxl9ID5EN3B/6RDpQdqotG/v
32V+LXeIGDYK79U//o3DJGqtl0ZaDoq27Gu2ovW+UzjFB2tNVWqbRJxGf3l1YQDgQh0Hb7AsRu7/
c1/GQWtJra5PYacy/9Kqe6Gaia4fGL9X5W4QnpcX1j3UFeLMEkuP+4rgyeXkIgZghA3kz5keOlaM
ihQJOkLvsLxoIrh3K+ud+J/WfN9Y/SRAd5sn9z2lPSMGupxY2pWjjctaFZcQf8GMoBdIjoP6kMZF
XMHqRHnLe6y3mhAicaBW4YfrSH1Ua5gHYup/BequwCSEUah/lXxwDMR2aJtIfcYhd52lj3zz8XEv
PL8qKxu1RMlTWg3BSk/pyWRnk+2pDeeQS8hiqzPqRt6M57gCW2yHbED6hAm5nv3yl0bqpjfkw3Ap
hrGdBtQgc6bBSmGOIb9CZfMzar5w0VF4rLC0HyeiqfZknIp8E3W4qKmBHsqVnoUQorxqOQ0jIKLs
99/yDNmGHoUkUovflosPDb/6Xlb+K15P0ROlL5Mnr6MXCuIMu45oCHzDVG6mf/BGbXFocbubr312
fnsnkeX1xJlF8Btzw+17VL6IAwyOUKDRXlw3zKzOdxPcOSIs+cTyB9Sy71GVfo8vfOXFAgFE9bU/
NYmEZIgGfO7UGaerz2sjrINT5X8Az53soaHvHgNDRH3FWqzPAbX5COml3o21SZJucNrk25R9we5+
geuTNbg4fBnaEKYiONPHaMDtltk/icLWe6IsuGSnQMAG2IvgDAoTsZSak8mv+DtRvOkmEZ18AN04
Ah/0uTFDgoQQcqMFFgOk4ORE7pGu/bbYJdcwxAir4r0kXiFc2CIK1TzWgOu6o3Xz9xMaCkC+fvRO
zEJrlHBAyy+o3Lzm5MPNbqa7Dxf8I/zpBatByyE4rCpsLvmR4RfEiF9lnez5TRhr+M10B7XfpgOY
gWQ5Ikf/U/fRM2Qe5r1AcOyLu8SQrYChDrf/vvpj7KMiDLEsHSBE9mVjdXT4LEBJh2xeX7B5mAjc
yDNqC4OCa+HGVifoozlFHjeDUrbA1RL4WPPVL6hVet/AfpJbgIuN8xxuPZvg/VRBKI5UKA5WlHsF
yJFZbgk2/zoTlHNu7Vat/32ZJVD6yxj2zcuY4GmT3YxGmFsCDxyvBp0Ne3qHCPqRKeQK/GiL/Sbd
wqLzbmzQDbY3Pmz+SBSg7heruVeXrnJNnkzdmhXSMDVGIzG7Q1/MHOVac04RIdMBYY3Q1HdRiQCV
Z3p0MDSqK2H1uUYB3V0L3lLKrzua56ClNUco/iLCLRGCcAdDAgi2HlBKS/oCZ1jucSYADbCmnBPd
RBWFYlnrLWhbmUJBs/O+yhpRwgf7lBFs+WyKnewiZWasYoyeCOtXiLIJkN6avU0kjDT/VlSIJacx
MhyNBhfbCFBZWNs4cmb6sh3dDG+3RlFF/KiprV6/2S8dbwiPN5gc4fIR7NAJRPU0TOqOOhyKAUfv
0ewJQAN61sq2zPfwxSZBPVb5K4V2ErtJ8qPXC/lHQEQejsnhIdZVg52ZHGXJ1pQLaBMsCiX38gaE
uTUCW4ArkH57GI2SHzMjitqXr9P99CpK7sBO6/B3ocBqiGUaPwBkExGVZ7SQZgfFCK+CJ5M5wXVs
B3a8LHBroThur98RiWOeSc8BhvtDH5rBYQYVi7ieXH1TQ3YHXWZSlQQbBlrhDsq8OArFv+m5g6zm
DQqHQ/ir5JtSsd+/s4vEOa6t/01BAr2U9ZLtTUPDw8FpZaHdrCM3uSDx+WE0js0v2h1TqqhaZhzA
3of2Pz7yXzmpIf22Nc8zRdo4Eh/RZ0u11CMF4EyfHZJQriSCYmU4tbkK/vHgm2QtinXoK1dkhPT1
nXiLMF3+aJw0+Fu1dRFaGZjCTRFsZDHhXKequ6Nc3IoROMigOtrEU9cz5LcvS+c5EH4Fr3pQIwYD
elMtaKrg33s1hi/wVRuT0FaRGxpyYDQbDkDenJGtGCaG9CgHYz714+27tqTHu7fzM94HdkLuNUwV
x25fPegBEP8Gmpio87QbkKyWfluzIpZfQHmPyElqvBme00o25MwrCGs6wId8aBEGiuarHchXCw+t
ZOfVAShygnaOSj+aXoZm++6MsEGnFXrf5PHh+eJVclkVND4g3JdEP4xaRmU8BXLeRjQSPy28Bfll
I9o18E8vM4f/OuVvk+nfExYT8VQvpMaKJbtL4CkVg9c4Vz5GU1Mb6U/oeAy97H1s04UOUfFibrlw
dJ5KweQgZ6PJNDQ3IFuRJwvz4GsKp+BcxVN0BdsR94eT5hOVrBBUQlonAL2IvHEddx4wTZW607s6
khDDvV8lPms0mGY0g8F6n3uLfAYuWBt9DA/KtRn/gLcr+bHLt4oCKN4pXDCRP0vPsWpEstGBbRQL
ObZmnZuxzC2oEsUuoo/yZdjpGSIM0FWa60cIEEnx209OikGQDvW1j6+DSHSsqTDrZb0JttPFd0Ww
GDO2VVwmTMI/Cd4LmwUfZki20KLwK6lqCIQ6z47Avto+83qa9yIjXnNdzVmY/dkNDaShPkhdcxJY
IdGGYFy2/F0h9RwfIvK+fynIXcmvL1+YdRbd/xN+QqVLPUoBSf0vkPbNYT8peeTj1m7MRvkbRyc1
9/w2Cy5upB9gWhh398IY4pYeGOPG10fxpVOLg2dZerGvHCJz3FePL4y99aOrVsgJkuiiAH5pOMNZ
XDsaEDNhW90Yw+AKZrs2x3gHJMtFh95uikZ8nHd4vPbjEPle4O3wOkbY/ZeHaPZI/ObQueo9+YsN
nAKXcj31JaQXZga9Ro+x0TyzH/bVcKXVK1U3OBRqZg6nOKjnAI8QWlvoj/Nw0v8it7ZE4dgyiLFw
9ajx1OXkzNKRot17ROfpjg9F/NrzPPOkyfytLae5NcncPngWwV4tDrXGafx49fvii2xkLmmZoWR2
GMJpgbZaseYM6zyg763rTZX2CNSQ4wPJG7iJdDulu24xFWFwfr7Jb/pFjXZsUTSBhwaR/70qwEeV
+YZols8gaurXZ6ThWhj5qJFulBdj8wi4KVM1OClfglhjS+qnjqwB11U2DrXU7zGy0it75isYllw8
whRrw/gB9xb/AnJkjGalg92AA9FH/QPQ7eQuX6oVp4kb2ZqXgQXwRX/n5b1m0zC1Y0zvGo8raNOt
/gB9MiCPAGgZLlWUaee4N9vYxfmH8+htKkCwQ79It/JGJGcAQz8KvpbUEGWNGPEWr6sfLMRL5H47
4Ryw3iA3BJswEsmGueURg/LvhPn3X0x/BcCpGa35Mf6E82elr0OemJSTbc3dtEqp33s78rrz2Q3R
/RD2wEs8HgS4BpZ00CqAyBSbmtNFce75qJzqjMyBc2jL51pvysJKFgoXIeURYCLoRBD0TBfUdToA
/CWiSInmZwElNGEpsTM7D7X1+d5nnMIwfdU8wHXT3qJfuvLgobqJL0yP32GTItyAJlAvGYrQvjh/
BFooRjTkdbo36E2i5FTHAUrgjzWAoNOxh80hDEfWx+GbEsLViK1VOdGwy6Ted/Ib8d5JR1WokIXK
9FguS+lckV2mIk+e4GzFKSv/rzVlrQ+E3av5AZWseE4LZ/pavJQtq3vlQyQN61p+SKLP5lWv5NPs
J6c4pjLKU3mVb4k0vitcdRIU4y6aORppD6ohoY7yQAjww6P7ovG7cTlcoToIY9wIhzYGrJh49bol
NRet3jpbyYfe5WYnOXoho7M+K5fC5v4j/yV8hoczyZ3Hdod963P+sGKSi7Ujefr3tcfMy5FkN9ee
mdFjP8uWxQJOnMMivNEj/w+0g1PgmS4RldGY7ZZLNBeYpreISRh/UZi3u5kPrxCPQSPREZ0PR4pL
EpfR/gClQ8I66R93wfQIlMNjZKUOAhZ2NO7OgU9QWOtQX1BuaOlMjqlVfJs89I22Lh8DkDkGBEJ5
mIovVHjcZ6sC4n89uyb30Ga5Yvfia5g5SOQItbN6N1jwWXjl5b2AJ/zcECQzEvLkyEv+UVDtHHU8
pUzSew1t7/vIaMJPtcUpSWQ/inpeCyM5FvTfIJ/1ZTfYJkZ8pDYG/F6ykGz3o1YeETHq+bfHBcYc
v3ufwKzq33wjIqtV7zzqvE4en1J3hB7ysiPz6AS1AfpF3c4ONNuQSfD69zJF/vmK8aFvFu6agkr6
U9+nGESj8hg56+NsqzUWEKsgm8H5BYRg5uBouqVjIoh2bWZq5K1ljk6xsKYZ8MYq0jyLGT+tXMRj
MqasHAFsM+BtI2Pn9QPVkJtVAqdL5xT35Yd6itQoxSdOmkLkySgD/4WhCPFz/eUV7e4xH947c/Vo
qZIxG3tNfn21foP/g1NNe/2UIcbq9CJcu38xVi0BpImYigbF8dfm0frkVgxA2u/ZvqcTL43O4xI3
dfmfch1Gq1okOsZrnUuFb0u6tYMpJ+ikwUVtDQS/haX1QtiTExoAFdIplh0B5xd+SMkue19i0ik+
ngS2KgOlYAQyZeJsqfKl60bg+/4N6nl6AoqNQiYD7539FcX5mx4gn2CBIFf4/SDNWaMQSIIfoH1D
LOzOXq7E8BVP566oGyqoAyV9V5QgfbhOCGJLTzmLdbQQGr+iXh2HZYXI2aqQOIi3OqFrHgHFcjqi
xY9WOqOneLP0dqTwXVqhNhS4PZlCTq8L5/0v0ujoxiBeBUDfpfly9W1OXgwHMgcP+Mumg/bayZ3R
S2QMp6gFSydFbWVkqyHyQxHBjSNBwjEWFUAIJAOFxkAPL2GioGt74foCMV9CV0vJKpW3LOziVtLs
ys2w146GKjRDq8JNHaCI3slA3BisDuGFKoGXm/rM+dxsyDJ2KlEBE5xkFA/UaKd5Cv/NfnSVdR+I
rB8x/SmH6foZ7DFhgKGKv1NY4nQJJfgyhN3nY5KVsMoxZyKFAXr+7upsOSVPlYDuYKFi4IQzi3EX
idbsuxVekQlmqNJbpWxivHi63bul+jJzyKyIEuSHyCQ+w7SIQShneCI4Rz+BE0augNobYQhsYOm1
/OsLMXOaSfOQdwp+OZ7LgcWwn6+jxYD56ahTqcZtK8e2uhZ3EucbmmEsCbX15m1fCh7w5g7lrjt5
dk4LLALMeAqQSTrJMV+ThVCB0VfLFoWUwQNXLcMLNCFUPvpOJsbGak7RrthMb5rAvm2IbFJvf+p3
MNZ+cKk20vHtATxPsXUMlpgiv7ZVKMByp4DlIzeALSRTJ15jaGJIeB3g7HB/g9kx526dyRqi8f2n
Q7T/fM2ZXdjKT4PHd/MxIwIaxoFtZkc+VCgW3gVwJ23dbxsQtHMKac7fRNWbU/qze7AHyLkU++jI
0TpvmdPxrN/lW4TSefyDxfVxWHD+xSvwZsreJTc46A4qhdVwrWmVNvlchOM0s96P4PI9whogQbUq
KrDOQm2pfFuDpblv6HV5fKe+LPaveSp62qMn7wNyG+8ZQnjS2JBDMMimhGu3G/mcI7a4xs1Bze0U
oX1qqpxP9NrrMNGNqfy0hzoxiXPR9l/B5PPXWFoXfNQDxqByH+VOTa9Ibg7XGSZsK/cVaT5DDXDg
836ts32FLAKx1x91C9D1c20V/AHE178gs7CgTwSaR2YJRM/wWxggsBvysmPD+uNDVgCYO2fyL7Ne
ayD6v47E8hbrLGWRncPiz8V0GXHiF8IYRsJLAZe2EYnSOTXPiZP55UkYg9B5QNLbPHAF8HVY9HNy
+dihObtOXGLq3uYMhG5Ct/iXPsepidQWO0GySDfyT7tvz6j51sopJA4i9+IzokeqhDDTQqy9C6P0
mJdvAYnT6ZZx3wVYBiEY1VMzZjMOKLg+FC632ZNRmD+KezK8YSvk5aPPiEysfFxQJo9i/dYX6S+q
uAGvloI70koZ03ggcXe5n324Qm27mu6j2xiFxOWX0lsHf8mPzOpV7dueIohEMIX7txpt0w0CTEzd
4T7Z1/zcusufUn/RsRofvt9/5d8b4Cyx+JtR6CABnraeRp11YE7zue4Oq88hGIVfpnJpbsPUqTbM
AtUmoKEZQ9jEff+AtysvrwC64Nbj+kkq45Mc0fRDC3TbiKgXbS+shws2JQEOByEaFggY/e8tOkor
9ReFrXbnrFYTj1eGj+g0rINNgEwocb9wLH65/l8KhAniu4hlT/1XoRDAtuMUCgnKpR0fKl7/zsAs
0bsqvTeqkV+b0FNHCBy+iK8R2men/31buzwVsjP8g20UOG74347D1w92Eqm+pT9hxNx/jeGBcmJ2
nR5bLi4Pblef/18MjsB7I/20pcXRPP68QFZ0O7viijMzRbkz24ma97Hae3LROVSgOE8QfO1mxg7D
jZKTGDtKcJkRrI7lIsznb5w28+lZ7ebKPUG8du2XvCqhsOw9oG8e59oQlFUvWb3MwbyQxcWEu1ec
rXXKdocLN9dsnYrnbLoPFBMBAWTHBy641FxuWMYTUnESJgbe+clKHBHU7OuPrrv+hwS2ZXv65MjQ
yXAiNkTg2yGy7MmRD1gn4u/57kETw9RHcQey+JL338+WD6bjnebgJCt1Wy5zc/Ib/qS9XT4E4Awm
6QNjsXwcQWZQSs73yIRlx0KByah/6qqHknOkF3CffH1kfsUOZED4GOm/GRyzljpccekc3+yMzb7C
YoTmYjBAcvP+oKKhi1lQQkbSCjnqERE4OIXIWYqQZGZhXQgru8/XL04UKi8W/SFPPU5D0LXkkBIX
y1hRAi2aOJgAUfvMGjnZdsG+oFvaXd9+fsDAuDNQ9n0NeI6ocif9VhF3ACuZ7hSp/2LlZwZ6rxqS
Xv7HGesL0hu4j9TAUyu4kCu4QdCrZ9MSI/c4T4646XvfCytEIkBCbwOpo9SZQJwjrnsEcEHpEygL
lLfINdEEh76U2xrJcGNqLCMAvq2EpWuO5Z+tCPJIeuLTGYi9xp88rJmp+L9qt6B3JhODGbZAwBT5
gF2qzQCQkUPBjUH1BDf4rjiD7mg4negfhZqrHk1lRpfKwW5YHt/drdkid22hUCEJAALh/88p/jDv
w1lH1gkPbLoMUYajLv5B64Sfgy8S9oyE5X2zpKtuzfKdPdCJgO5oNxWuA6D4s+6GNddomc9LFv0b
A37w22/rn/zAYgwMg9T4TXjmy0RQPEot4AHhdSqjIZgL48cOGlZ/FnZD5N2ERNJDiAuAA7zcMc61
m/qcWyFjPf8gHictP5HIgBuuldYh2vrEbE+4u9vQpof1VKgQbWFusOTPiN9lhTljUph1iILxMJ5a
3kUQsNpI/PTwppfRpCITHexL8/mI8g06rM+JFWLfXoINs8PnovoKH8IORQrsQ/kP3VyFZ2/+Tqya
1Ub/mZ0GkuVyb2a1f9zpBVJB/Rb860ROAbRL6H3JTub9hS/ONQcJZXzmm0JJw4qbt5iLg5cHkxbD
IzHRBHb6LxDcqXzGtMDXgJWuqVchBx8XOls3J+HH4wH4riJbifzugNY2ZoFN6kOwrx967YsFBMCm
ovxBPHzQ186rc8NRsW82yR4K0QNS7CEKXFCY6ias0EH5KJz29AdArFnF3/9ZLNEjJPWK3zXaRn/o
8Lx4/UHswN1vJotyQ8Ke0YxrG+QYD8YbDHb0LRWjZ58HCcaufBQ1VWAxkJiGmd1pfkQePxCWdZyj
obTC9qT4/E41ylFSL0guJ+RI2kf6vHiWS6QARHUh5J6JBsd7V3mAQzrlAEBT4Yrtkhy48TwrH3Vl
vY6hYvPDF4k/HpCoHwoKfIkMaBmO56RVWv2ZBJJDdebW402nLQL6h7PrO+ewBJ26s5Ue6l99nAKD
1pDX0VogT4+EBzSD96A54gfFcgfEBhCOcseLNphJBA3LE49TcBYwfOIlWfDs4AjgIcfmCDOzRhg1
nThf1sF4gdye4xBLorDqpm6d+wGP7oQlPDnzIn+m9uswLQ0kUdAr/EO6D+WuAVOKsMVbHJ1V+hWC
g4WG4K9bi2+i3/gc5yMM0l25iRgeSROiIu6RtPOBKBF1qREt2eBl5a8Kna0ttUNKmdv+0zsSThRW
5aygWX373o2nNLmhvJKRMdiFS86KiUUL9m3Bm1q6/YWbBXZ+zWy+mt7BHCEs51SpME5Apdidk4+r
Lcn9fEDBsr+wT40eELvyxgXB4NU+RUiqAA9WU7+0Og2X1ORPBCt9iiM5MuBT8fB7Dz8CGlhGKj6Z
5sDryxk/zKur7vLcGID1fHfszj7aWBRvGTUr9D5cyJAiq1Chb6GC/cEM4giXAOjGaKz6OuAcWgtu
+sesK9BHE61obrBi70OjqrL4gE9seMQB6eqz/hRX5S11Vb975mu1NT/bLycp7j7WG83lV2mpQa+W
H/M1GBM/2FTH6bM2GPylZZMvWKIMicyve+nHG/3YL9TOKH4/b0PeaYDbOJM6SyPqMjUSj02kxAxK
OhMy0sqVHuqEZQUNTWtPKOIbt1pWLp60GB9XZDLht0v1HP/jh8TYEpqJtkHX9O3szleor/38NKWh
Czzyl6rxwuGilkYNyqzZTeEo+akNnjJRoFzJaClzS94PU0/IILMlntfQLwuczbim9WM37NuoRNM2
F9kie1NpRy+ALDsY3krhXuhn/oNYob2BhyDfFiQG5FOJf4ve0WcbqgW/rSsJlaEyXSpXpfkn8sIl
5shLEuRoYcEvURCB0GJw1d53sPJk93a7hq8VHnMCnqsNmCC49+wRyMntoLymh/DtZYkR/FOnXi47
+fsSX0X89CqTTfkzvUt/XIkvVZ1HqGUk2n3Zl5XRQJhml3qCIwQnip2iNEg2PRpj6UQGAAb4wZMX
gNLd7+SOJ//z2VeR2wBm4USO3Em7VfXdl+fMCHizdIYipTwN7M6aGYOOyWaEwmAkSmj9GhzxWKEK
L7CXW9AtQN7MP8HunK3SS8Qk/FkDkZALe2Bem42WzYa8MVJMJcq80exaxRUuYl8u3xzg5ZK95IDn
YgArG+z8Ao/bQ3N+/3XcRbGvosbgcJnx5RjTK1pEYjpnv7PN+09WcExj0pjLNXecZPPTsTposKpG
OkrVc05PwJxZZn5QgFkZr2npfzqPa5+/Jp2j2PkODsBYp7sogwmPQ2Az3cokvYIVD5jJR4pHlywa
ZyjYwR1D0A4DSuuoSAE06uqTN5MC8w3WSOrtyM2BBEf5gmK32PKjQJ3+e+PmPrTXZmAPJCEXYBNb
Mia0VVMdC15zYllaCMLMDPyQcY7ZtBRsKCWkJVMuEcnsahKCnOZ1mugbBlYUNthzcYKF64q85b/I
g6n5/LB85e2Y5KNvAdJkm4kGeG2KCGhCdKX99bFFKX9EBZOzSQZ0umhtODL3swSFh2o689j+dcfy
TrqFalX8rGt4sEW6YAlSlpHdpOZ0xwALxfrA19ba7w+ws+6AJu8qM/CQ5zxVA2Ks10cPH3cey9M2
/KOEHv+L127j0qR/3pPLOQqTTXMu7KkvbDmxyC1Xt5PdUnXyOc1YHzsxGwc+GovEEjAmo3uIx7td
fjrnpdlEs4izRX6H7KnvARztVLMRq+so2z+tq0snxq7RTr/i1ezZC7XO0QsnU3EfcrpywpOc+0dk
07Dr297EgN+usABBafKAw0p2B10qxvQjPKjRoT+lj54IrvosyksVFu2zm8QoKi0FAn300mw+sJEF
m2CExlQ+vpj6GAwjA/R9yRNrtWed/GvtFl/rX0jZZLRP6/fZDgELp7KfHKoSjm6gLlpc8Q59aMDA
roWlEC097pyHbk/23MuDx32J8kN+jClHKr0A8kXGcU4e6hVrEn0vT5blbFX6437IlsQKfRixh8qf
7ZUVPtsFq8m2f7LXN78tEVnSX7KHVn+DIsuL9x/c5CJZCdzyaAk+Zufra25kqKHxTWW5rfZUQkP2
4YTbf/i/9qthFDEyOzjBDh0CLUTnTf5xq0szHuvsf09m4n/cSOfW46szP8F7FXbZXqUy7JIs5SkP
6Gffzg6iQngUyC1WR8nGJomnItGWbUeUmZMeEsSFU0CxxIkEU5J/iu7Y4A6kqqFqeOmwOyormZpu
7kVneu8BPF2MelMiDCR92UeeFHp8l69sxbcfWlNtfAM5CFGYBeCX2TxArhXNW0yy/b9J4JSH4Ex2
RpI9PiqhT2TmbAkEi74e5sHul4MQh3RPVxPSNcparApGnGxMRkBaZRppO2VKQ1OX1S7/LlcOqXHM
eml2TZEJRQ5HzoSYGGZyIjoV3K+Ale5QH2WO5HadToBYZvf0HxMwTOB4ZqE7Xn53+oIfrzNTLtYX
2io7TW6IcTPyqJtLzAuinONR8MC4S+zDGAZBpKxit4o98yWVBCRLm6whOZR4xVrzQU1JYoNR7RV0
NbUFSD+6AQjLIMCb7evN0GCEJV8oFEGmuxFi48p+4dCZ3AWkKMz8wxSGB3nRe7Z7i56AP8bMZKhX
ZJ+MepB4UyYW3Iy8wgNZBI8m5ZTCxziT0IoqNgFUmTcovy9S9sbjDzE9LiFhXZ1lRIsC8RdqjBwp
d748DV+CE5DV5egBwFvA0ApQBxnFdBna0WCj+Ojtmaz9YB8RxNpRp8+k5x1CYc+6X/A8EyWhciBU
bhqODg8hOJT9jzTtnQY8lOl6Iu+RJo6W6+xJNA+TKtpNRTrWhAJjSKlLEhLd7ovs7uV9w9WH4Fxe
P46g3+zzT5D+fdHbZxs8AazgtQDHI3ceubP6pkI9fYERYIB7qfcYxXbFhaJk26BafglqD/fjq3x6
sfpm+mi2jrNFnP0CNk0EO5itEHUis2XGzFZdYi51IAgiCKS9CPflADpGfrA+BRvhTjds5qeopZF1
ENniZGuOZPQStN+9CELLzo0DnI4anRR06MvnxP+PpjPrUlRbgvAvci0GFXllRlAQZ19YWlqIgoqi
CL/+frv63MOp6q5qJ2APmZERkaMDs+oxqwgJqxGhnDquLH6Yw11eCIkQDQzPCdVFwVChQ+Y7qB1A
UWJcaIYNfG59DFTWo3YbNYdsI6GsQ9/34f2vv5zmxc54FT1mK6NCRKl7qgTF8rrmn+5z3niweAfn
2Xd52b1SgtPilK+6eWrn7As+iL5Ph40IN8hTnqS1pSYDFyytMV4G3ItHUAj/IYJkzNRnSMS+4Jbd
OvX06QB2/NCiSaBDlzfARGw/YyRJf6YMSIeqGdIWbgUimc8P+BnxFyM06Cw0bU88QgkhkAlNsgD1
Lvsecl8UK6gI3SIgSajhaWkTwkaf6qRu9PdsmZXbJOdouK/guUjQId6TAsv1dHbAGqE+QtkgUaiP
Z3hEZFXTYk4JW4+4tWR8K+2n20Buy/f1Fpc/LULBeN0N/Jrs9s9nDzgF1dHZwr/q95r0IkKZ6+/z
5cmZC+AmbE3guqMfoqsHgDuRc8VW3riX4zUoXSUu+WhUQaF+kFh8DrBFSCSop6OSKeK3ezd1ui3S
RmlM9te7OMP4YrXA5ZIF0X8QljOqhsPtB8/GfEnvBigxlKugNuLVciOogKIBLQGr8RWIigOplgoA
9Gs9BISBjbIagBfBkrmj5xMsGAQRgGOZPEGeO334Z2Qo5mBbQMFgvxBYL+5lUGxg1QkPIdgOBCzZ
vojlBS/zifH+sxSYdjvswpB60evmPK8jfcMKqWDALkxaRX4E6VPBOUdwfKrf9jfDOrlcPR3g2h7y
8uQPwB5Xh9ukOTvvw+0H3c6N8jeCeO42ZQv2U2WJUNyEXzdcpf4wzGcSzRDDCyNdgw/IVaZaRBpZ
0xL07qQfm5jts4br45QV9RcHowfISn1DX3Ox0aJBWN+JjnxU3Ow33rL0rmt+G7Aq8Nu1/gYyaAJA
OdaKECoqfpMuqugLbRN7STNNZ1okH8nskY4SYKj+dYUKlk0LKsMOKSq6KS6VYPxAGhB/qt7Deca8
yliiQS87l9S53YL4gGgSKxRuotJuSQhwosJj6e0gRSJwRkzaNZQZG/9zjdg3SwEh2Y9zoJ3dtPDk
zpFW+B+0/cUZk9W35L07ux3CMhs4PQnbm5s7KtaS5F/aeb+YE6xK2iYv5/i4MNXQlOgfaMZhmU2A
3c4LXCfxkQTWUyT/Knl3xNgSHgL7WsHgxtF7E15WRXCKXVPpqBf0Ol4WSLJbQBCgOosaFYDxPGFv
fz6ih2w8yefBtLoxjkGj/rR9hMowHlQ2GQ6ivjIBI3knwJ0oy/BBb/sO4kLXUlxUosplfFNBsJGy
KbMbwn8cA4A2aCLBfklMSCvZka002wyj8g/sO6MekZRhspVfbXwzQ+jymubnoCr9Hwn24iXpqvGr
Wr701fsyvROWlJMHYnXFra+hlmLu5yJx+w4OvWqjNfMhuy8Sq96EcKK4OHWzKpvFs9i0A/jAsxYt
gYf9Ffw6tj4WiKAhcHkA9lAhdV4kcYyUahj0G9IV855cPghcqUpaPUycBhNwCwhNOg28auvB37F1
8ijv6QM/r5dQuR/AjNwDjDkfE2pUz5Hbl1GqJ1Asbht5Ls9HS3UIV9BqFf828lvFzSW7rZ0nytCK
T3ZrwtHbrh94QOEPCBntZdyuSzyM339GcB9Hf5ntFAfbcUtFqLE64XNiFFvypisKQaLwj63/VbTu
LLh9+4FpNG1cqMr3fczi1Nx5wVsR9iLgfjBlf16VqT+9s+4SOyt7jD+wQuwloEWXgzhXitcjXv5M
0iP7KCJIOIFy0Nt0UmOUMFRedEIEcx9ePUpULNr4C0CbxG6KCAo47NQFlzmxeemJ0jDGgZpdYPYI
DWlgdprdaGa6O7MbkpPD04Y4ACsTNSsfCFYeNEVSrZSmF/SXos2LiZ8ZPiZD9h3aaSLiBU7OjAfk
YngrOJJg31v6RZto9PeZnXFMetnAHiR9m8t7kWGseYNJk4+hePxeFzWlwqvXQv9aEeA9WoocILed
YnfYFFytujYxhmaRSL92vqeiwxnCf6SyJkuWnz4cZgeXkRD3LZzRnBqnF30lKXgJ2JjpFtMrbYpb
/9ngfzfNFExd/CLFiwoZAdasxHoSedxIkAIxy6QEQFKHPJzKH8JEFJFwuGR3ML/2XQ2ytJ58gEup
ny94KIFrU3ikuTgjY3wt6RQMeEvuJksdGx+mSNiXj/bfHy4lNUf9B6AErhjYMea2KLNpUktU2Wjo
08VgZcjiBYr99kgY7OpIjMDhDl/qHu4gedIr2NbpnQE3CUeXet9u1N900+/ju2xQewYwIocYjGHD
Ss0MCB6E8zGI8KIoUhjhE/by+9nT0i2jgjizR/FhDwv1VtIapViVqqNhf9zNhhDKZawkZ8S5Q4wC
qu0HP2tCCwFlDxKVHhKFkMTgs0B8Codffdka2RN9ml8OgSaX5ZoibTQrLEVZ4hgqzXSIkJsYCtMz
g2SETIRGo4ucrLV9LK9PqEIUjNrxkyBHX1w+bJEsT3czKFnS6k88/C6aVIfPO6mv2y5leKlAReHg
gw9OcMHcHEILPjXdhAUZSwYVooV+j4a04/jQ6/EbwPk/3/5MvGk+/JnJtflp427Tbcr7qnj6JKCv
HTta/+6Qa37nCjQsnYzKvO6UU+/uEUdAPhuY2JnIV/M9zbnY1MZuL1yoAF0IcvVPoKYChnFz2Fu5
81k+IZu/rSoltCLzhRf8vns1VAztqAGeSjPmmLQim7pPWGlFazZK6ISQJ1l2vK+ylmGzDJmQSzYX
ZMIj3e5VlIFwKxrrXolr5WIkbXV/IFwJztsvBckrphVC749C/1LNcRdUcR4CmOkzy/ln+GqIQBsY
t5/J9ReB8kWK7+U8I/3+PddWJo/rntsfWogiEK3CWAQC3PSwLIVz93EpXrwo4NBslZVpCNe4tx5+
ogIR0H1/wWuZqVNui9TT8BZIzQy9kO5Q6ew/16/253uZjh7upUaiBK1hVbGWCMcllMQR68UbchnZ
0EwlDkPx3E0rSlBwQVIPQ4kWZisWAwP8zBF8EfIRDhybCVDBBVe66PxxGtxS3x7+LaxHdd+H46Gs
2l8EnnqogX3LZv/Mgm5BvqJR3MuD1oPlKvZSivPyhjRqqE28NB5vF/IdHL7BGkJx+Mj9ev3NhWZZ
Ob2ZsdMXUhgs1PCbuZuEQ2ekBvN2zxh4Xh0ibYxHEP0y+M6608gha+EQj7v3LK+3BEzdw+1Ncqrz
uRwPQLvS/YC44Ud+msABLxrILImk4TgNHwQctXkpLaj/F3yUro4O7Mf1pKnEup5/qRXo25cWvjR0
I5MKOOERMy3aFy4jFozfciQq76nm4u1zA0t4W0q3ebMSIhhP0auYj9b+Qn0y9Kq0ckgw2QmbPVbO
ISUmQgtiPoDW3OHjZPiogjJyLzB4hal3JYYmwO3AJvJxBLeXRF+20p5dwbHgf9y9M2R13qvdlRd/
lE0uME0rk1qU/Bgr1ERJlnBJJ1y7hNAPV/Bkui/6BLjWcXEgBoAm55Z0kE8d2NfMsv4wHg5iCjOf
NQUJyOCfRUpduotfRLqqoQNL1iABewJFMAqw6relp8EVHVR3H1P9YA9YfLCDvj53wC397+Ki2r1D
B9yOQoVxPZI9qaXMtO/f7PfqEpMyPzThI/BSt4pOJ8GnGmIAgL6tungjfLzTsUTeip2FdfMh8OYS
bYysUW4+ttWOkh0Uu5ppmQYlhlYvV5GtM1PrbHW9ELnGq+eUBUNx3EE/Ug7V6f2Jhu+bcf7BavRb
mxmGJyMRZhwxWpK0G+J4gY7tJTLV5+rOYvFSFzBTPwSjbH5ClINKOSIkHtGSrUUjjXLWrs7JF5Vi
arYD80TEoFzcDs9QxoT+cR4P71kJtsmYFG80I3RTmH9QwXXBQQxH2EEN4k+XlKgNrh9oEoYUFZql
yq6EHO7KJLFTiged3hgtXdtUv0MHPih9TASOLxbfPKSmMWydN7q0wc0d6sZ53+pjKPB1iSbZsPcy
9jyVuc2vYVmajfVYEVu6y6d5np4SwmWQVnXHKP72nat+/PThbsyYiB5jwcjeMJ99ac4abWG7la4f
bDsTaS6zSZTkqQvWPcTUL+uyooxDBw64iBE1qR1+4NDz+466HAZVVC/5KBbOmgYpu5GZfVrRI0U1
VLvvyIABhc2aCZ0KgJvCFSufTSuDYfIk3ALLfflvf+TgdTWReQR149fxikaW0otAHqLv5LUAEWzD
u9P3RutiPCS7euEFEfWulgrBi14g4pAcDB98JCgQvkiuuA6l342v/miuum8n9dQdNSVos6FoDIaf
2xP1Dfx/UzU7uwlRzE8Jwu3HFMlj+JyWsT4W/cXOU4zCPOYaXeWG0ppqiZ4B2E2+Fz8PUyfzO+xf
ZIB+OhqKowhQ0X00I8/G8NMHYP8wd/pzaUO0cI8L2c0W6fy2H82fvVhLbQIOTXUzGn6pUzbDIWIU
XGP6zCMCkvK9pRr5fiz7tADBJ4YtByS6wivgZgw+tMCOHOdEy2ojNtwtSKHNKLGAT8f2ZfXw8KTT
W6w0DFzPgRVx/TIo0KU/n9UA9lwD1dx7L96LfJttv9Pv9BUJZ6Fid7Fr9xWjjkLgdYbHoyCuAIvd
AzqF2q9EE7N7qMGUT8dyGoPy92kjR4+7z6Jr0Z0JpdYTL+gXxFjnk0flZwKVFxfiNtJ3z19kVM+9
Tg4KVWkKa7LeP5Ny2w/rpF3cWR+pYxnXCK6gD4P8+Ewg3v3ciRnZYfOwt9T3zwJ1L6pWumGq04KZ
wlW6JU0dvb/srXiJ4MuAdJ54/Lp6vXbFBYAPaTlTF4bDQPi9yRRqY7azthWI8Agn3ZGlYF9Vum3r
p6rbvAk0IsTGLIyKV3bYYYXFdSrRXBioC7PBFBnxuPeNLz3nqxxh6t8herURmy3opfbeND1bvUdZ
gZHOc3s77x8oIdn8w0uEckEy+xkU00f4rYSFJPpgHbgQgXW2B7+qv64WUva6LViGFEQzPe9++gx8
Yta+sq6hPuD4oip7lZZDRYIPSOY9vGGUweTyqK0SwNOfwmElIRKr8sUTo4lDHn/6aym1yqF7ITFV
sdhzL9zKp5H3xoOXKtioai+s9bhf4hfpaCXk8THFkXxklx+2ruFEUYJUgSeIYBJGleLiHtKpbBoL
CZrqN8W3i6YBSohfBuoBWuG8MTtI5NGkl1vDHfppYlaaSozuBPII9Njt4KzGSJoBq4o+FNtjhXVf
2ZsXcELYyKt9SULezXGe0aoN9agUzhjlY0JElLrtWKsg+zSm9lizGbM/vR7h8DsbUS5qgfSla5B9
vYtCf7bBvpBCTEhSzKseGtxHUJO8+3kRl5YDt51hmAAhhAV9CCCkerK6r2sYpkFFQ2ACSyBeLHHJ
5D82JuD0nHhdbTJ5Yu+OiLVJG8Tu1EZx3AeNB3fTvOEwIFnV5VjKJ8MROizq+E7RAFqSuQqphnmh
r1flpZWDyFdr1hPCfK6OTqfhGlzcRcSg2mq+LahbXyMV9WedWmTKOKMYJbkQp03ZWGm8GrQ4H1iF
Nn5SrqnslFi6mVYQ7YYO9t3yy5Z6dveIeuCcoOYE6urPdwOKkv7ieU9wq/+cse0/L4SR7x74jCRp
4CDqvSPXGNkDS5nIfv6LXZ3Phxa9Yf96S6FBogcjm4rVt3IXUbKTLtS/JKAXAMCP0UnF9FGlSS9k
XxSrQhnBuDsiP8L8BQRlKLk44ORXTB/dnj7u8KqAIgQAOcYuH0eRnkZp3rng4Kzj7wZZDscvq0RJ
gLEUoCLtcL37uof/yBOtXM+/0/0MNQCGJvd1ezEVTwnZMvd9PXivOyf1hfPRNx5OeeJgq/pDuxc2
Xs+vguEUKzi3DXB/oFKCVC3oT9WjlKixaBzSgoxighFiCltgPKOMh7N2TMMmYS+mBXnwXMDqWr32
DyqBBHEU+EH3wEn02pBOXGsgTuoXBbJgPKcIfVob51nOnjwAw5HvE9gxbr52MRCdMBDHLC8NrCNX
+jMnwXHnm7mVbjIUxBV0/IVjRLRwcBaHlxlF/AYxh7mgmxSNyTsjyowFf9wcP//3iwY89WrKQPmH
bPYJ8gnMLE90kK3JjW3K/fbVW8CMPdCfxX5PLvPBtB9rrhKUBy1+Ra1/jxTP7LmjIJ3Wbi8Uu3bu
an8O9QDpKQQ8GnQc+ltCWjLgG7sp92VCzgo5k5oaqfWfWgXOHE8Ct2hPaElAgdUAZBPFqXS1YfZQ
QpfXYBFMstdOxpVamghVN6Jpr5wx1jHp/+I9kgiTukRaPRbFsV4UC7T1mFRoigVHjwIYplz3HdP3
hyHWRdcVlMee9/2p6YDaWwNHa0H/4iKdpMDrn2eMMSOHwSGfCjQo9Db7OAOKwhM5fo2p9ZmqB78n
AdGEr6fjg0qzlgf5EaNLntOV6Y9X2afDCTahuvGAIYezxc2FPIXa7L5qXfo27gX7cp5OKJQi+Wmg
+mPl1/k890s+n9l1NelGLlgIVlcsRICYKL2UEsYTsxM7lg/ONniB4WCAD62n+UUIJXx5CYuNnNnC
4qfnYXNgFZyPbgWYWC2HB6i+5x0WVSy4d91qJZP1/8H8xJ7qTNFAW2iEtIhWBBP59iOnfqqbvcJH
StajyXFtDVQH9vOQeMWgZRQnbTV0CD07TAwsX/skLyQ1GI378EU/pz6SUro3QLNb3o8tH3qtJ8pG
Cb+Tq/P9VamNkNWCU83g8Hd0bzq27uBYQ1XasgJRWAeJ+rn9fGEWsH9j1azLgpCMJRBuVmSQ2FbD
adlq2y5u1tm8DPiRzAQKh5jBzFY+zrgXaqSLJz2uXSlAnzi5zR7jxyxNhrYyxmbDf4QjMetbSJ4M
VtnJgDYv9ojNHW3P2Sku4FQ2jvaaavTrOPNzArnRnGsa5oeM1WWF2chPDpsdQ43XTxOya6uLO805
YR9+t6B+AWfUB5w/h2TpJHZRz/pVY1Z6narl04ZhXuMDPXvcF3JmPR015jQa4pDWupIemYDu9tOj
IdmSvKzC94ttK5DsAZ0FR+avCJBHa2akBYvapU1m/A56YeUpibZgUN5TkzQ8s8jUzsJoWDBgKajo
AE44jBF7iL6ihBeNQEhovabOIUDrX4eiUIn7DSnBqk3Oy7ufRf3ki28kIQekSmwNQBvDjn7UsU7O
OIozzZV62G15LUuAmSOD48czVt2UEoO3p4eMGu+zq5ET0xeHPgueqpExGyQZoGnF79vJ/RjAzJja
IWQw/q/AVSpzOH/gXvAA5DMht8OsFTEjfgfm8AhF9ckEnfY3w2MbIadAxBdde8JidgCnF4ayULZY
6FRh0H3JOCjp4DDodzPUwCiAC243tk9k/q31IaLGkBCor6pdLAyk7QA/KzM/QcIE6x5RbPk7xA3R
DNI9GudtFEqrtMTsfs7xleLMyNftSoWhmiHOwkQtN8JR9LIGWFsiVYcqZOBtoGJ9IPtKHwsEBZR6
e34aUNkKfKugo5CjPO2USwcvAP1ME717zFGMvdlvLUrbKOSYE/2wgnbxGlHouNtqCdu6pewCPwj+
h75R22UnsZMMf0smEpbgsJCQQ1j396aFEPJaPeiVM0BMxdOJI8HpdVOVPB2EH9EWqxRqUhxhrk55
2V2u3gjo2eeVet0Y1MwZbcECPoST6G+Hc3mGwP/Fji3HMgBuAZ6Se/IDvIweOLQPeDPUa0C10XmL
yyfNmvq3Hj0SEhUC4RZitdz4AwTOLaeLwZJUjb/XO0IotmDaFo1ulkRzA1yf9PSQZ4uc+tJQQlqW
s8pqZMOXZEg0eIUMPYDYWT97/hmY9PNcwCNX8MhJGxAGCO+PAWzGW55QiL1sYTpd4rvQTpxpt+Q0
olEZrrb4QYDI9QJsWZ4x/u68F5TYixBbC1mpkDCxWmOde+xtAJYpi2b73lwT9GD2GMJU2gujzANO
RctCcXBI3jMGpIBSVe2rvbQSZf9WdENjeX+v+r8oVaiMPIXlsMRgRbS8gpejYPY48ptiDIRbtw6e
eBp+WyL1DnixktYRWDvjbgjD8eXfqHqB+tLZc4HR77/dJb+5JeyAwoH2L3R2K+I7yAu0ZGga64tw
sh7jqMg/Ch9eeqaAhVPLMQia0SbQb4MSTYsjZzpBe3sL3jSlwTT1pzy+/cK9r7PoHigJaiLv5ene
cKxipVrNkNw5zItEJSOr3AHka0GLst6asOvqIzCi7SCOqdiy/+YrLnFj5pDLZymefDO2qYhl6rK8
05b657lBmRtjHuvgm5vQrbFGw2H0jl+8NJLBAuwUkc19reHHNFh/ozumjdJY95FkQq8zRssi6Vav
+IMSlVdjnF4CLczXKjFpYwyArLBACmlz+8td0zfPGLI+YCVbyBHERNQN3bN/nzZTaUIa1R2yJXgQ
wmuHu13uzg6A3OQ1K3d6ok5HeHqMQoCPN+gfKBiRDzQ25EoJyfRlfj/BE8vIGCcUATD4hkRsUba5
ONJfiyINihWwzwHCPZnlLXXgzFMukyCQxvRWwsZrxepjbBjoxoZCt7HTjQmcGxYf8SV6h/61jsVY
nX2YbgLIwubKbDjL9gpLKzoClPvk8lvss5UoPQKY4jz7oLas4cuRiOZtcA4hbxO7aIafAfXjIOGh
nfIyIjDkeUu6UU/fwjrrGnyicnKfPCFtQVC27ntlVlJCPkdCfAzzIBu3p+sY6kLfHyHiE63bsSZ3
3ycurvDX+BFegeWX/iNe+XDhNd5tRaFdl0+lAl8nFB9QOO2Czkw6g4oB4dA3eHedFZEc3OlRIdPU
m/aP7i2CLKB6z+gyT2PZw3zVe0TDeERXv2LxWhaIE7QEBKPFFBMiAKVmk09Hhb2aDijVyRSJ8Itz
zw1FSI/a8+AMjeBjw50652gBTnhlzHH+TQr23a/TYnKfAXGm7/lrNPlCW5K9coj3jvUhb8LQdQMq
ZkmW6j8nddIs7n7pf0zqi1MVJvljjw4hQc02p3fvjGZQ2BUZpU8/gwBz1ONz+jAkglX/ucK54gd6
+bT0awPKI/prC2OL2PnO0J8sv/jXhcBtJhIBbBxQQ9kYEr1pzgUvxnrRqdp8YQfFRoZiA+GJZj+D
8sIJOaM4hbqCheGsj6R6aPa39Zrdsl4PSF/17egzeZ3Hymv3rQNYvDj70PUDTprIS1oIyRhXqYhJ
8ExZUd37sk9j/Kofip+MFpU4k8h4oJtfh3aD2EJByEWoopIea5Ph5bZ9yR/z/P3aMoz/CYkotTAs
O96gfCDpIOxij2xkCwAEasYbpqUJuMnuzXd9N4xeO6xrkNjS8bODhV5s8aw7UmoF7EesRGZOoYtl
8xFXu+bULiFcdbcHRGKbiYQNjbF7+p9YdZ7+qnb6U7SrsXaELuhl0ZvEa5tFFKeoUJfG7p7QfinH
SILtv5fIIRoXUPVzZT0q6/Kmg5mNYIlKuABJWlGsOM+uNxyvYFQI7ebZ7SgAS8h5PUgZOAn48vYV
jKub09QmkFBFYkU4TPtgrsdaIckjWbnSeqlHKBt2MTtKDewteqQhVQBCf3yCPn4zUOao1UMeBxmm
7Of1SRlGoAfDL6C3SbsaOAR4NNaT/Gd0uLka0gPhuKcdb8tqXrEasABX7MDpqnrCWMYkmVCutEdM
yNv9bpNJZlpnU3CdvrMb/Furm+e/2eGWeiNYKKKJSvjN3ZsUSHdbgvuOEmKRXbwXIfF9/ITO4aof
Dwm2dPdokUvrh/6ETr6HCgdq3Ia5BQ+7u1tYsBOqqV4fzhTKmiZ8NDDtAXDPU4A+1EEAJE9X7cJ6
6Ba0Y8IUkG7nA//6td+F++b73YYr9F5CDa0+FqhKPhTkocvTHnzjO38B56wCpEn0CYND9d5hHRLe
NjQaAMkk7gYqjyAhTaDd7fVlf46wVU34Y3JxrlTASNdYs640UzAhVZNNUgUAOULJB6VjgPcVblpI
PFkaQL8BIq9Wj9q6Sv9No+6C9mbBpRSdtFYaotcnrRaElXoPzeseqhACNdAfBDgwbTvijiNObJig
EJTx2vgaEsXZPJYR9jkOV2Be9fyMZ9YIIyUaTxHukRwY0qrZqyFjhnOs8kmFkQLMEajAxBofdEE8
7Qq1nDgFdJrPOSYy+TwQlzrfS1JRFRcZNWMYJ21s0IGYeBsiFUThyN9KE1IxNAfM7i7HWhC/HEIJ
jKFhLmBSgtkAlStY9OrxyPXEeZX0nhhtel52W7IxTM7Zd2nYDH1//vLa5EP34BypSDajXQT7z21x
RgCGze+KzidPaPpYTRwyNk9WJtQ8pG/rtxB0ndd3P19os2JaOJdIm2pTBOx0SKCg4xbW2214jWxc
B0NLdkHZW0eeavYA5QUEfUxPqB4CWs1Z0Z3n9VcisGSG/GUJ3O4RaxSNPJkdjf8gtHKAOmAmEdDT
7pC/vJhQuyugQEdzBcIoxLCrcg+nlf5Ln20vgqq8VBYPr42kKMsNZaFi8o8rnY0h9qadQsYcl7Nq
KR9u0cUieFqoIZ3rCxsWGwMAqkZvA78Bij1cfm5TjlnGDyEiDstQmhfDVTvVA2X5mefj3ml4LA7D
MBtXM3nx3KqeYo+Wr986vmz7K5117RazWAcs6jgZKeb7xPjV2Ew74469CUvFq3YYVVWi/8ghlzrM
NAGK8A817U8zsPCbxbjhwcf3Pt/fpHU2WEB00ol1S/qpTs6X5HF2vyjmiWGhB9MYGCCCdrmgeKgM
KNrAYiSRAazomw9hPySt+mPQFh/KMIxyGCvPSb9aQRfEZfC97708Gj3QSQvrIekxZbPH3zJLcjB0
+oOx5b3o7uDRlhRkhGacgDIAjHnhAT9QCaTo/eWCDxyMOhGCIifdoymVRzhEmPBTaYVAYRTXFpLR
20JZ3n9r4qTdIlpc7UWHl3nlkvuaXyOO45+EmMfIjQNoiyH2B4h8/EhA4ajeAtzCAD2kxsWsNE+I
4ZCCUocGNnp9Lbg8ROcYhhIIMX1f03rBiXN+nM7g5XExKAk2tPlTxiQRd1zyGwuO75Oc7GxBusLu
hLL2508EjYQbUijVT7jVC8i+gxe+S3TiBdnnvISBdpgDG1xD6FsVlK0rauuSOLYnlHZIGhXuMaE9
gio29vntoPjDONt95mgt7kvKvFlAcWAQQmSHoghzbUdKAqv/J3W1Dcur24vOsfjKElg6K9kBuh7f
fJIEkiMfX6Ozqf1A+vcV+lhLfN2Y7zaNcmhYL5rWY+NqMTTEw3Vizq9DCw8LShEHOh5jd53KDi/K
C+vwYcG8/Dsd7MEhF2jaImJ9SKHioH+P9U76Zu7hXE4gC2sKK1PJZTqTV3MXK47oIO4LSxQHZXEq
V+UExQw+ZpUZHQ48ABQd5z5xK4GrLGaBeUJGap9OZytx7VA2w+36ZoSxEZ5qI8bj3KRySSCF/sJA
HcV3kjN+R13AZEMmfT+jf0jjzD5bYAYuo2KCUYc1sq4URr8mRQ1jOp/PZ7MjFjzOCjzKZOzxdTZ+
AdWMOS1w0Zwj6qHCODKoxGI0/P07xPu8N924HxHEUPh8GPvU2IpPID5Tbfz88Pk4oJjYw+3VHVmD
RHymnkno8HcFxPiFRcs4xtvxb2AnSc+MPzw1Pi1yWqKp9Fu7m51xEheuZ58Y+qf1uhuDw49vBrMh
kvHP5ModmAdifjBD8NS/zC/WojKTBRMljtGk8OJFBDnfARbiQLxkc/Mmm00QNGN6bZg7NIUiBxlv
ogM0KZ6BJP/vcCOKTRw6t+8QLYQyis4uljgzLLj4fkbvJc4H5xfODAcjk2oV15Ys72/2ifssZmHt
laZ7YmsFSXIgYeFaCXXDvDjCXVPcqK/38UoMS+CCoJ35GxeoYGZn0S8ZLLkLuiAbd0E1kQNxqEE5
Hg6s9/I2f/wd5Ywo2+YsretMfC9tSg5TRjtCOgkeWfSmdzZuwLNn9IyGsM9tgR+7KCrwWlI9sDGe
JnDyq32zzj8oDU3+NNG0o6LooGX0TUoXAbIP62aRu4Ati8f0beXvUK3GxQvdA74en+E35nZX+1qJ
d9oIdWkgSLQxa8wTQziUbDnNFSFj0LCGBMFs2HOfLzg7Nt9lDGQxHmMfj8W8RpYESMXyzSFYvyKR
FJMLjxRYwZjb+AP+tlkFVyOY/S7Hy9/gGGwCEs3NX5Yp5t7d+G2N2SxYBZuNZE5WwW8gfghm/PfL
gHdv5hHbX36z+Tq82Ga3Y0D5uwmvMtlNqDlENG42Dog8QC5piGZFjIXMYHbG63WobL+H+4kGFQAG
LGlbcZuycT7G8TZQubTwsDjOHDLSbhmWPdRubzRmLyLCucWkhp4ckjtMWTVRsX1D9qRqihqliKsp
Jtljsb40trgMHc1jIKJzW654kmBXiFBZwbGafUZ1kAE5VA35ojLqD8cPFkHMHkcWy+n5+NqLA5Y4
ogJ0dFS2skTk3OJANOCIA3YiTsLi0ujWsXAb45ia4noC3tpIPPlzwNU/rgZ4Gq6O9KCyUEozOZiu
Yrn6GqefHybwv2VO/CwqNeIGTGgw9nfnVpXh08nPoH7DVXHF3iWWu7+JDiVO/K1iyn+NJF7H6zkY
vgPLy366xEXGNIzj0ykRpR/xhcCZpQEOMK/HX07JKXbjtctyg8ALb4QKV1sDXT/JDwDWrkmyFqdF
cZF1R3dwlWQ0v2dMEE/c2X8jHOoky/k9odR85z1IyekJw/T1sb6jzQSxhIiLGZjoIwhVp2x3IKXT
LEln8PrvLLoLlAV04zWQvoe4Xq1e9sfhOpmr1XH2m1kzoGbrqFkpvxBDmRoM30XnDawhsRa5eyRd
YLHi3xojcxpjduWq4+nNUkUxn+NuLETZ6zUR15yInqM0FyXKhDu/EtUocQHFgQxtmYilX9wLHCqC
HouRWNl+BCwt1nKyLsM9sUqydLksvqefyoLbx8rGKszGwxgXC5p4+Lq243WCewJcn5Ql6ks9jdUL
cUfGMiUOsdEgSuGrxyJ2NUncWRDZdpYnFu+Ez7xgpEQgP+IkmGWRmEb8fmQlup2cxLL37/V549NP
/BOut+H6x43dhLP4d6Z3SnZiU5A92WPjsAlSWfcKS8RB0FOcw9AU2wE/uuI7g2vcuA80h3iuEiah
bLIq/jxAsAmwE0V5itbFFIubmH80EmHBEA+8Bj32dwitdNgFjRGITCx2eiy//4ZKx1Ythox4Fp3I
eaYKyEM7oWQkHn/UGTzAZwZtt4yPz6IRYo7DI+9Jh4SFKrpYPM1Isdm+KIcYqSu+R5HjR2xHf5dI
46PoSDYwm3FYzIDOxP3/NwZgSJg7ydztdvz6abGoBQdxLROXjZBDNiYsib+6xRN34soJ0V/EOx12
AvgVO9qOf2KF2y3oUmMmCc8+HHhf5BGc+K7HfeJl+EFUCb58enrPoA/ijeEW82wClt1hceA/2mbb
2qa1J/SZhnJqU3/yX3sI7PY1eSywoEb9+GUJgwzGpYExMx6N8UvfZJ4Ir/ARxXr+Y+XThkeJ86Jg
aXx5HJ0osNWXWfLEgcX/QkR4eH3wu39hF86t5sARS+A3/ITiOSSFvMa/VU3giC2O2+W0/Z3s3oSm
pjSm3sf1EhNSLF8Y2vMQlA1j1qjdLsqNm0W8fYjopGn2sEykasmJiy8uHUHJfzEEw5hryUflDcWU
hGjMAsmTeLjo+ZCapGbmimvP/wexgxBC8va8HRvV8XcWbMRw4DXgChmRuBFvXNu56j3xNtwL3uBM
nOmzgu5Wq83VEK+nMZx2m787jpW/sdoE4vbyAjmrXyf+BlAk3lJ8ij+QVdw2hg5RaMPri5BVjI6R
u3N2kKbZyJiSiwVTsBRr6V/cwbReLPwoOvBynHSKb8vDH7nKWKC0JSiuGEBiLLKiHY+ebs2ObJ9H
NotgM1FEuMuoelqbgRGsrMKc8YwNZ8s5ZTZvlIi13Y1PbvIx/Duhr5hxxGP/fer/f0QkSOKac0ay
w2ARF/Lf+664fLzX28DPg1v2tEqj/VsaxXXgUwseQML7+JMNIAbXF28hMk/JZs1M3JMrFq6E7Ues
DoTcYBZ/8122doT2QygGjOeoCzuG5ovInwLNWAxLUSP7UhPApYrkQHyhisLdBFl2BDEUq71aLPJH
WBYQQCrvzO45O85WhCKHRWHxhsxBKzM2AfiXRTQihsvfLRI36M6weDPkAv5jlyU0JQphl8QoiB+O
v1xDzQhEbCK2bDF/F24SixWTxJNX3m1qPslfzPM/ps6rS3Ulh8K/iLXI4dUR2+RgwgsLkzMmw6+f
b9unZ+b6dp9uGhyqVCppS9qS7dIbMMqrTzfx/U5oYO0TiU3NH1GQoAdoR6RSVonGP5N8TcmnR160
yigB4UXdGBRQyWw/me9k8h8sy7/IYRg+kzvk9hDi5HH+nbPdTmYMDurk+Dg50hJkq8H1h/0W0mei
29UJk4FIHa6zt+lpaSfCIDGnz4d/soZ4In7BnM/5Yd2dmcy9ZKopQbO6+B0anjCcD1t9kvj9ioFi
bCZ/5ezB1/D7/bexZt2xEJrTdnRmw5jyp26330WIYExmWdH2nIf+OeOnjQSLzAR5kpxLRaRRCrmB
rwahtqQ8EP/T9G9mP2/0+8P1F6uIJ9G0IetIrWw+1nDECkK1sFTW6/7O0jOfjObHGksdaB55KxPd
663cSauFNXnR3sZGiZPpbdjCM3bvMZIP0XvUq7hu2ta1xetvJ2ydGRTaRjYD8Oe+m+lqTwWKOgvy
kGjL5CJPsY3gcPcIrWZYd8hFtRJ7rtbKYMCNoiLQ/59GyWEdDVivulLvYPY83jIAckcvtAc4XYli
4MHaBStqS1vyEBk2qjbKC9nizYw00sJDskuFXWZyHMUmWkrDodl92ol06D6IFy1hrEDv01sYrmOI
MPadPJ41pXewMYlLOdOedXd8z7TftOmTit8PKIKm27SE62NJVUj1q1zW3eOoS0A1Z1phZVcaK31N
4yMbNj2wvwiZMMUvh0m5ARkDDroBLwcPh8nkXe2SEcIpgwjI2SDJhZ/kiNQx5JZLYFV9Niig+m5W
qIWrK8HZl1homizgqyEjPejh2THkmN7sIDJZUfISj/bHcDuNzhn3GjQVz15aYodFnOI58lclSW2G
mAx7HimLDkBouVbyc95k0ttYAWPuKOyiorux/SGRBpXFzRBdYkmryaHGR6uWfFJe1T4DLQeLPEf8
CaqVxA6HHdDSX3SlRP9KZmguA5QiYf21GSb9cPS0Z9Jz66gkELwGSGMZJG2r+kn77hG/LLX4pdjI
T8OYFb4Q16klMKHw4iD37V8oEPmRU3WyI37S/UXRnSfXGJwZDR0IVSKQqDtsyZm1ks0ICDGrY81e
bdwOpBmyVswc/gxTC8GC5AQ52XqRejumj011A3xAuzp8DigaScoRNQtg7hNHv77MEnFP+0gbrH3n
ykkdqVztzcjzut/3/XlrzvYT4kxWeA2lzRHKDbo2eJx0YBCV5DMMoxYbCnnV6dVavQsKArMs3LpP
Sspl4muUJDOSVJQ9vSgFMrE4hE9p3Ui/IpHS/zqr9Rl/IQfTr6nzJnGbuR9rKnqMxHScovq0Y8k8
lP0poU9mE63IHZ69dN/hRT0aaxS7R7agTp9YlAMZHdr9eZH/UWXTti6Dzu7qbmX4ME9R3p6iKKY8
ohSmXpG4SXxQIAfbidAIyDg7n420c77pGO4J2Rv6VKIA9EGekmFcfo0+e8IbOZGKTMdliuWkx2Eo
uFPOMEhMpWCJ5SGnKQhkdmizhPma3cLsFgxWoz5MV2X2ST7G0IwtwQMaxDwO7lsLg8fiewhkyZQQ
A/DHtPBh/2T71cYyxSYSKAKYv+mCwwTwe/hgMTaN1nA72hHmMSpaRlKyUYh1elcHFtCAMAxZ7R6s
WQxprC1/+mlU6jDhuye/Nv7VwBtvII4bJLLkSNxx4fHJZ8TlNZZa2HlfC00Gh6RDY6ptmnf3ZMqc
ejj+HOOqy16ipU1VZoLVyGX5Iesw9+1MQPlZ942pIqtZpoy+9Dl9GqfFKa+T9FfKjd/r4yCeZ8as
AUDxA0RD1waN1sAP6F0whs7NkeGjg3I+9xQKQhW8iQHkBKFmjS32KV91SRCShYjxgtCQ18Fty4HJ
CzDVUtgkxojcNhm5ZRM1yNt7iSefWmURE85a0ub1xKrWFz41XGFooqet+8oAyzFJSBT7uFSPFLos
wTzKXv8GQcnCGtW7WEMHo8utSQbWO+ts9rtrcgcT6WY5Bk1+RlkymjJHEpnhj7D8GdgKHn6vu1i4
vZPs1Q5aSMrJQxelBt3M2uEE62fpHT00ZuSYOjUOuYU5QZED9DMWeJmdmLtGRHbGYuTiqSHesry0
g50gQ9QB7StA5JfEYU2+vBMZTXTVMKj/arHTCCjQ4wq6TJEBDI4M74NdxGKDIvkTyakhnwWuLetD
j5cYNn+WOZKf7NlSO1JYJWMJIoEpp/mkQ2JiiGIdsRjkC2pwpIVk7muIZA+BQWDS4ppg8wbjF/QY
kABwP3F9bwpk48kYIxa6dvv0Fog5I95t1ouecjzoLFYD3jmVMskksFoUkQIuMwGLBFDCRcej60/Y
r7JghSYJ2USbJ0pjHLyNfreuO9KDaZ1I2SbmPFsm3QGB54RvdCjYEiAOeIud045kesmb0Sil2yHX
TfZbtGUB+1OTdwNAyyM+P0creWegtzTLvRSFSPZllqT2UF1SMt7Gz+70fpj7Hs7NgM+0Kw57mvCE
1CzQWmhPc1IMQhKxwVDO6QBJMhKfqvBn28r+RWSBKEndM4bv5M8o6+iCxS6b0cV2ky5lU3k56DFE
uStgM3z7YR6LMwiX5HkaoRSdVPxgivMuNapfObm2Z/TteompM9bdJnMVkMkZZtJdmG1BZpx2Oj4T
JWYginsaMbNsEHpVez3nQgRZjMCkO4DlHD/rqXQ1/hSArIIjrtGsX4pvMf7hTWjzZH2/NfSvZr0P
+b5EkW1OTiP2u1Y2VjPXlfXQ5ewaTkHzvyiZgWQPQdWiqrWn3W1cYaR4vbUx9ZchOlwG7t5iiYU4
XHQPXALyLsMuPmPcEsAQYXGwK3m9nZv5h9wXQfTBuzTDUkSsYzRHABrMiuWq2OgYw640lY7EJNFt
XQc3D6HWvSTjVdBTPFA/ITsNj8CCQZckz7Je4/nrwdBZHJBZsIexmUtPscqaUkc4CrJAl+sMJiYe
EsPGiAxohvBvWHVGiTvuG5vHz4qmWEnYk4yYNnOGboTYg5mhdmQErT5mIw2WFIH2QTbwMacsTp6o
MWI9MAYzK8HXUMX8z54mtcBVm5IV6exPMMjgbKdTorEdyCwjjML+Nh2Hlmw60ligBNm75ZZ8c6xO
qTkPXG/DCu4Noo/Fntn2sHeLDCXXYyC5La3qGJ9ng0pkZLGU+Qh4JdVqJvGWrcWdJhKsJec4g8SU
ln+PCHAjDPoY0LWvKJLkLlWgCu9NgUpYGiitEJHSkI2XIcKUago50VJqMqKYOiE/2CQpuir5nj7A
A7BHCTvaQvyB7sKsfQWsTyQ9nUOEFRQGZ1bhsywEp9SAACsR/mDHlVJvak3p0gSyuZw29tQe5AKJ
UYfEM++sMpZ91SxZsBBbVC8npnShjcPcfsvOppFlagLK1tOy086I55OYB7ppmQ0yE+iXi3ZwwqC7
FOYiuyE1njXQip8tiFi87FED5Up2BTox0xJaq/CU0AlUOs7nkU1Nh9YPTh8vKhyHcCQLSroOEJUQ
5cHnPUTbeC+XiaJIYyOPQQp/740FwzFBNaOt3SNEnCXV6+5SqifdqBWlaU4BQiFI40MykBkTcvj4
kZEh+LBHskh3AjBngFJ/gTkXBqRIpWzoK1nLpf6+sW9Qk9BkRbF9IElelPpLChSYNBNR2HOLS/bv
TlOr9c/e+psYnI46KUztfFhDlNqv6HTp7UqjTbm1Z2sEs9vAelSGvwGq1zePi9Rhym3URPu3KJ/g
8iH5JCagQzHR2f1U6jMG7tmD+KpKDPvRoJy7Qs3b8z3Px3so9+Z0JXqQx8VZv5DcnIE4BZWeWjLW
BH0KjHmGf5An6RjsTx/rPgd3xGSZwWj0IWcTmLpoYpDzbIODP4AGh+J8Yd3fn+FcaS9JpKNVInJB
1f6sPN7i5FDAcT1UYVMMn7Qyua6+JadctppXWtLkyBRzc+O3X2nTfrLUhokkk0OGySwTsHW/2uWC
+wXnXFYokctQvUAFMU4J7tdWWaAUGM5CWLNzy/L02vzAgTaFR4iKoPPidaU9+s+LW2TPDUjUBTB+
dklbgUcdnQhTXlhskcYmIg4KIbP1Q4VsDQitXqSh/Npk89QyfqZkV2m9S0ffKaUFfZqqxfbVuqxL
1eELBKBLCi5tNvbNwvJLgXrBoK7ilTNgTSci/zWuDZI9ftS2+YC1nTigR5/YBkhT5oxQ75fo1qji
BvKXs2uqsb81U113EGMqnm8WhJaHIG7tCmKyyJ1ouJMZ5bGuH/Y531I2jLcJymsSREgvIcniHZuz
zOhRCCl0qpr7HGnUr3n10spAEMHD7BvVG6XafjP/pcOWec5TqUhdt027ajLMzfgaPDfdMj25u6e4
dT7BGV2m6Y7PwL2hSKalDH1Wtg4tZIrvjAGxcY56l30Dpt/e1TuWludqtOvBcxmblxY8zzTKhsZs
rd7d9Oj5lJa/vFX9ta/ky5A58O2T7fKiCUpxXYjhPyfvaoCvspkX6ZT8HtUgsKk16VmTpS0BFcpk
Rt/oMUDPLKPKLu1DbdagU49/axSJPB4Hu96B49ghyaeVa8BvgQ9FahCx9Ztf/ZGoQRJ5Re3g0Y5U
SX7UYLxQdbe3JvHfPDH+cWZ0CyCayVM/S/7yi81m5l8p4onnTHNpTN54jStTiXhTDg+OAfnexaNF
lU0FI5jMfJQe2WJgItR8Khee1HoW4pcSppC86ceEvMJC+4VVhEtNDxuP1PPqvg4nRi62yJVlDm7X
JpfI95aXEWK8bVKMt23eg2pr1qpIwryMA8V6HcYiQOoNLcXYYh0Kgt29E68oSvA/dUqhIyoFaXm6
OUDMLQaSEylhJBzB0QlqvHUfD4hnDMSDRRLvJbElavvYS6jKOgJznUHfBYLP3G8IXdpcMRRF3els
w9Xe810d+pQncRsInfMNSIky5Ft2TwA21Mu+jQI9aCgiooS7lnxV7TuLGM5MiLW0cJQPo6CLAvsH
XBlFFS9Y2+NfmRDBOHOrwxBPD0+ThDp63e9GMuB0wBOCFhcQlScUtglIcSehvEYEWgFrha53dbKd
CG+DvlA3/jbIIJ6Wgtj/vdwyCVdgtdDCF3ODzWsjqpd9yT7NKQvLLTJtQtFUG8wPlwDqQAk9HcLy
WxMSiBJFP0R4EMOi+7jBUmwj9IvrRZ3MQ0p/3v6+UezCqnMwdqMynT1L7B8aU0hhaGPz2pmkWj2r
ZL7ne3AgSIWPlPJEUb1RGcBdQv4hJaujQ8a+LtKqIvqB0FC8dyQNqEu10afBsLIAj0vrPrNjSESo
CzH3YI2tbPflPdgfSbd4TLLBLuciE+zqvRIrpZmHi6n/jIpTir2pYvgs4m7xa16CD2E35eigaCte
HMYRhEQnCuBuDvmll16O7nTszxBSQaapEo9c/b3+DlmiJLUjNiROUgDxNVjnUHgtCEGg7myGIhOg
t4o2mosKAJI54IHc2hQGxH78xWCqPA0GEXeu/iJD1j3cnNvdLrGY5tRqEBgghqVyIPYytq0D1G4k
xNXc62JDanFQpZzef8FgTOyCRmnuBuWCHdgtgKQHn4J5UsfbHXUzLsYFnptPQUeN3hrmbfSsmrBT
lfrP1tsndTM7OQ7KIqM7oJjKZafWh+OPoPD6QXp/Bxzj7W9LdnZdGN8p6qHL1rjS/izWv7BYMe5b
h56Ll2g7YXKuzSvdFIa/m5cL8m4ltuDJU0MWv0CPD+rmHkXMlfecc1OQPoiTPDw2fvFxvDzo9KjR
ZhIf7T2cHWIqPEXPs/24mweVothHj60EETHoFZWD84J9yrplKNFlTmF/AwvtU//ywid6WFWq8CJm
uNZHQmfdb5bPxvPylHb2Z3x1ykt2cFoQjjyurlMhWcy0mWvvwkr/Q/uBIqzmZbe0eNoxG0emjXrm
W6tM5xR6pzRr/XPjipYnu65VpOAPnIf/ycqrjOM5pcUUbykr7tXI0wE0bu4pdjgAYizAMp6L75Mk
sfukuCx7n1Fh9BmVrTwE0lF+cmfN3/BnivYOIvF1GSuMAuCTTfrIDWKD0c3LDnNj7p9Vk/Fq/VM9
+7GvKzgF9gNo8+HdrKii6Payr29jE33XtU8Hiq18t0Do2CXn8bpgzztRi0ZTzNrNuzdZGTPr97BL
LUq8a/Xq/DbKrw/gwnWKuUmV7p+ezhdEqotyRCHHzDeNAycwePYY9ngK0f+WvLSvfQREYaAJiJBZ
ufpBMtYuX2nT4lCr8n24JLrSsaNCKqMBDc2b9LtJtROXzI17d6gZOUbngFKS3cX8RVTFAB7Q3eKH
7YwBAgtUyPwjXYWyHQef9j2o0B+rvW3mp+w3NDyEy6ZgYu1QeYu79SCP0kRb3NosauhP7XuQoQz0
KvjG/pVUJ1Sj9egwrzK91mtFWXx5dGFtVpSlWqzQnvD0Ba7Rg6BAd6TaWt+5ejaTaLeDoJfUW3IN
LDjxLka3vM4PIYyrjeMu1DFDlAZN2bM18/s2vuFxdGx/BtUpNiDW6oTd5Xwn/dOqwClolAe0Gjku
ipNv69h5wKBF3GecLTr5FnQ1N4rcMW6nu8bg0AMdhLMmhgi3bKGIL+sXGQ0nB45l9AD8ZNcd3ZKg
SMQ8qdi0O4TfgFjoFso4jDTCC/0yWwS1mOS6epgXJEfhXY8+ZII1DyWDjPFCfQ+HNbn7Z1s7OEhe
IfEg5E3glzErVPnsLVxH3D6FLSPwiemmDnL0II1JKOPZ4y6xzMghEDIpbJI1lThSVCkSa6CST3US
1rGpOAQOBj5El9pk45u4EYKcU/+jDeOwtVfCEPicwiPCb7kLHfJS2Rnr8pMUXFD8BLxKPiF4lyIp
oD+K2pPEgvN0ImrnQoVmTN6OMiPxylerVx0vV5EhkgHJN/ZmDpmSCeqAm6UkvhxtISCfIxFFSWN/
iWPyQJV8IsSqBuf1VDEabb246XIwA8KLRDP5ATgETHhKwT5uZZdUcYtKUzB1cuT4k5xHnLGgaoJ9
v+FsFfqnoI02cv0RBIGn1TgrJBiBaQiFvDna6hOT2VgiWwwaRjYnxLIEZ0uHJ1L6iPBE4Zcpcins
kmpYgEUlswDnmxHxQn5Kndgg7BIR5abHQCZbD8JWCnDYEJO5aKfoGBFEYhZN4RrgsQcbUEqgELqY
d1FdwTLFZRWcgZcKyiAZKACMEPgCJcdZS0JpKcCndB6h5RIaZYYQLr6J3J00D1BmNHgJyB2ZLbp5
Ylq0KEEJUY86uBDUl8FEfXXvMKoDJxE63tv+pMH8NhoTQrf9tXK1+gerj2d6NEve0VzzEiT/jL4w
KZ6Syk7GUgc4BEkg3SVO/xM7Rd5wmgqm2SSYASaU4ANg0GC1WTvKAU+g/ZL0EqWaQIDkHIwmWznu
LpE/IiSh8hm7Z3ONe/1xkugR0StgKHZ/LkgJlbsMNcFgwcIK10RcwuDrank0Jv0+v6/JV5BBjpgI
IGHypwR5dD8KKXErAGuaKiH/gqQFqAjx0P3vG+pwKXSY7Qszwsi6qXkotCJ1tlOoc9xNYzdAj31y
+lqQ95QhcuIGtAoBnrgOt8cYA93wLNxzujjBMNuDKJnq3oq0tRGD7456nU6vB7JbE+w2Dk9BWBIq
BExJ3EofJW3i7iMz4+XMZqAYtpK1DJbd9O4k96R9Kl9ASRh8GJByvASzZJCy5t8le96K1EL0DwoB
gQJXJOA6s5lYMLsELBMkxIrDV/IYQJYgc8iDpiur6oJz8FfgPWZoSRIDHR3vQXKCrSsBCAR6svJ4
PPqTEATmkaRlIgXKmjyawlRaihpO3gqOrbQdJTwr7pAqRiWgCwZ6NPRdAKgS6sSjISxIKcy6AGF8
IeGA8xro8bg9JaeCtcwQgOwluOYK7QQY+qjvmj0yLrkpXle+rwD6MjEmMibDj1dEQ53qZb7nBZXp
Ij/r4SkXgC4TqCt6QBHDV3hKulKLUBpT7oFQDIWJpXX4qDQIEAMKImdEeleElkizTMbhUhJMzJTY
8TOROxwzJ9tV2EcY3v/ELEH016xt9KSAEkzCNJqqJ3M4OUn4dQGa0uWKKfBUO5IGFWLXk+Fx8whS
KqmGEIL9BYArNx8kiCS7AAGeVIfCV81eCMUJalTVArpdkvr4fPqoFIJYMQA+Mk0rUOJSSLI0XaJi
05WgG5doAytpZBgj3YDEXw98JEOUhcgHEB3Eud1WQjaYZKTVpJC0IiovzEt0PW+R6pBuQXHUGqmi
kRoWGifQUYNJcgtv1ACQKm60Hx0enesK3aMpZkAbXX5TJARVHkmUFKYEQiRBVptx3kwizegAHoRI
3xLhb6JNpLG5TTYjbFmiR1pHej/pIICqWoNpdI6PcavTZsFJ4mFapOzkehrdXJqBo58I6ikc/Q8h
1HDr0P6hwHH67JIqXVI4czuZRrL+WSwaCt23vh+IqY2nX6kBPizM30lEjTzR5JMM7sMCeODkWp7J
GJPgolU1yIEiSjiUM5kGMnQSrR/ceqPHZv0jbSaZm3CcjJbUfKrqFZcic9ki5FHQqnoTNFXikc5I
UJTTRLrKh3+xYZrg94Oet9MdgqvyZ927BA/VTYgbaJidY6yNlD1b+cJoObTrie2A2QbhnpnsSKBs
dpe4JxtDovuVA0WXBUmjQmrK5/EULNKCs0rElchD0mDR2YVohXRLE52guA6Q/h+MLjFiMlM1lnky
k/8kOURDJqoTXZeEnTSIWjT8jnCgPveK9aShyFSzCUGmDoMx0Pom+THSPUkN3TWulQAmZEuAebtA
Lq1iamgjLVndEAoQJ9gJEDtUOUYsG/fj68RRCb8J27NT7h3WkHrvqA0EMlpWAUQhykJmQ1CMcvP2
lEBBuAp7zvgHo/rqR+Es+mROSdFjccOUmOYGucWHgkpsLKjcQpFxG0WMnTUOEJzgmLPV5hMLZUGb
5jCDwOKxzrE7r5Pn9NfA8assZtOaUxj9Ghm67JTGoJS4aOGOfLFnWKbKbEJ1bjDzoCYAKcyvyf1f
HRvFr2oxqcbIQKRyN/CYYHMv8Xei8l8LTxrCKu78CQnUuBbl4OyDIX1DrSQOJMhX5mttujNYz7wD
V4iKa3qFArltwkIfH+Qk1t/P4BKeB7RR6L7gCF6+JqcePFSnaSasdgpWrU2gX7BNK7qA0BV6T+c1
+tE1I+5dhlCZjU7DUzNeHftxtzaq+kUQlXapt6NMkP5ww5d/gzsfTXcZkUQHJ1bGqDSgOHLjFvFu
pwQ9PIna/seLu5km9N9cEHzNINxt0o/TWZAF3dx1dzBjXylDgCehVQl+ZEoQl3DfzU0TNlHn5e+G
swHZ91ljQQUlnc+Ldrm1m1ecDJz47ya99XKu0LDXIkcBxqNOFhD8ZqXRzi00quRtVCmqeM+p6B/+
uk+HmlOyD2qmatTp4uPvmvRrqM9yRjb4+Znm3i/WX82Ke3KoPm+UaSqFDQ2nIiLazLdJ8yh2PvNM
i05B7svddd7jY+/l7+1as+aWnYr5C2rrU+c339LO+LXO9mknbz8buWUcvFrfRaZXcR+jQ+faO3Zf
reP0RhPcTzM/Opsba7vaODWMCuVHlVtHXpF7AmJtgksQA6ZLXsHOU6Cfs38cXys9PnbWOnX0M1Wm
yfF1Km7F/az38y/FpbjXbqlb4LiRsi5feOMxXNbVvuyNzOq7PNczYWYOR2pwDWoIYEABAEO3c6lS
GnzhWRhcRxUbZmXKkwgYEbo7mCOCip0FpQXUPi3cSaOhzLWdryDTCezwREjVLVvEICP+wzx71fUi
Wb9Ho6FUrRRkXK0ylB2kNVIHKqggC1yWWkpzLDM/ZWqlXlSEQVZ5szuENF8mEMbGUzEChG2u/KkF
rhPZc5OLNzMqrt2CpsP0wXbNvTEkXVT6WHspMXTyRHPmjObAX2uSM7Mws1K0FntwYptXrNCNOcEQ
3c/hp6S8LEeRGSx3FMg19MOIS4H8mAAojcnHnkB1wMf5h3Z5ZO5BPYIJm7yRd4x0fxRYUELxMsrE
lA9mgdwR1b3twZIY1fQRGbpmBiur0+G9JmAVH31ao5E72pnu4unoko0HpJ2jstH6cXuTKr7Gip1H
hl+v16ly26TGHhz4HKmO2TmwVzbxx9l5tsaw0fiYsqwbrcZ8Tk0yxxtZYOLwc5KCDjpxwZxxtUv2
okqjbe6wbEGyaTP2NjPQUa3gAfTuVVe5R6a1tV4BrMGv4EVN9KdOXbRPvIdmmJBJ9jFEfbgp+P8X
7FARjKWz69IJjNZCM4931391kn4cmtlQtAzCvLpQ/UY+B6+g9mc+tkdql22wy9JyuoPJrN/sxZ2K
ORXbycmTeUqeRQdhgOjJKLjJcN8Zrbt14pFFWIGULCBsohyv1EqngJmg45j9UPPBLg43jA3JfKls
Eq7EML/Ijo/z8/zi1dzCmgLesVbSi8HP+TAtVboH72GLXrTgP2EPfTeeXgG6owIChWZwnhw3+2HT
xhl2JDGuXu0n1EJnOoSd61nvGuT5ugaos+ZskJ8UJ8+99YXFsbcZ7oaPUXkCIEXPEMZy9Yl+HIzj
fXVfodkKUSGqvuuFSN7AYaoqR2VsEmPTP0/YF6g0U+FdCT28XVDMB4kc/CLXdiE4t49O4QE4S+yx
eW8WKBtURRofc59Jsd6bfwHJ6nBC0PoJnjxIR9CP9HYG0S8R997Uyc6t55i0pNim/atf4NObeRQr
Jik1iG+rNRzOH+bFOqkzLS3IAKxQUvfBi+7lOfhjoTp2qs7Lhd6AQq6Tc5zSFNf91r9k0VY64GAI
7MUqJWfY2jsH0NjZ2lBwmQCsZp5ekMGQNlL+tQlHkBs723qNJjo1Wj6bZUcnp6OSA5G4q1qxrf0Y
3mj/rQs93Itz5m8wErgmL0LMu/fp7s0dFswCd0pPHuvT5Mv9ekd4V3PzfKJci/DoSgC+fKEG+JpM
vhbc+P8+tw2oTTZz/w5R6saNnC9VoiP2IBdAubA2lfa6XO8x3eDToKAk4yj7X+mvqg+pcijaT3BK
AUwKxRSLSQtYlD6gPGil7ymhQPF+xYIVCT6Dyik6XPRlGy/7w2EL3VDCHaYMFxZf7uNjQ37VgfzA
KCT3JcWnezuiSd60PYdGF2nd4UG4P0DQkk17QBY/Khf9pMWfKmGRI6qsVetRWSJcwp6sl4Qfcd77
qMBGQzrmbqEgRwtdDmIx9GbsVXxoi3fLYw8TBmpeaKn4Ql3CUrwNNNrboLbaQh3zs4njuR914WTs
nwO+PIJw/p1TlPw77ZXYSWEyfkHZ7knNl8yvlzd2cC+ZpfBhVh0K7Jl+2sEhLeyVSE6ajyIX6mpq
/4Rtg1JCyRIkV8y81u0877TmNHvyJyxsqWzpBCjIUSqod+dqNNhedm55QMYEml6l1yj1hShypItO
wF5pvaI8ybTg7oQ2d3vib0tq7FBa5t3SF8WtsF1QFnzw0pK7zrXeQUsVyIUpGr9uqpFhU2Bv+/h/
yoltG7rhC2Q5Oz6mjUZ12PoqOk+vPN5Qms0w5Y0ZHQ47j9bNmMN//OWqp8bDOK4/3V+Fvbh66f4o
vjVqQ5rEhQRlwLIfsfV6ja5Q2s2uZrlLrBu6HLo3SS/Q9dE9EVyks4/16NDzmzJJhTUPFKrHYLFK
ylmtytaKkmwaNmDLA1PiG8pvkQdQpF7m0KLUgNIvySshdL7L56dyjlJi+W3yC+SrkjoK5qc8EXxI
Gix2P2QSApPh6BS7qsVXydYHt/UDSPek/IyifnJRaXBFfsKutaP/Ot37kurVMqBTWmmZptBk3SyR
2bxL9JB3l6k4KzjCLVS0x3fOoQhLHOqcAh1T3FiJl+kV0puOSZwHSSAB49ihJRSRzg8d0Ou7Mp1k
bHp8Hlrw9l7mOQcuNrltcXgKVWehWhfBlDsrg37rUhYCiiPnMUFLI/xevVsZcTh2UA4Co6nOQACu
xuMyn5HLT/YhyIluN4UUro5G++rEvhJnlYAVCXT5n8sotzZvVn05wMppT/GLTF+glFSFnCpBDYMO
9SQYEnKmx0n+LY7YBhRAM6w3AMLozLqs3LV38+qcfAGt+j0VgsuQzGjQX8B8XzkzhQBfk6qi2HQi
3HQVYqW+nr5ztihSiZUS1vRvxCvgGRE9511Igngwzt2Nzo4Kk1QjIbRIIIUy234Gze2NM0leuhmd
b8MKZBuXiYTmObMJEydF7ZLP4srKu86liWpuqo9+ZnZMC6DwGorAAJNImz/ayRuBHa6cHtaULJwe
iNc1gNKorqJXF7PsRiUsUmlkmvpplNhouhyejHeAHavkinlB+l9f4mHPsz43GJ85m9WINsZYxPiC
RYFER9gsMd8vVi2kZZPJX0WqgEI9GjZ2HvqFn3WW1lBm/t6wfTaclnRPY/K0CCIktqg+onu42aPk
I1kHs/BtwQ2he914L5jb0VO67dFk0rgaPnYw9iDXkz0rdY1Vy6elUMjGMRkErD4Tvb+Tsa1EMBro
kPol3LDm4DMgaPr+V4qh2IZoC4QtzijhE87I7PEOwVdJ/lKakL4BjlRi0tmC7oreaJrTk68MXh0p
1JZm3KZLU/lr/AUwjvcQQokVGuLUyjUjoZdsRlXTSwh1CJOKiA4I2koT5CNJ5wGVRLlHJJD2L5VB
ihk/5a+W+b24WzLWHkgNNPkYkqNF3oMyJZBlOBppJ/2gtvMYcx+UqaxKafRzvdqgVQBH/N8dI7Uj
ZSeyrXJ1iHjpI62tDmMRQYDFsZmVABhne0ibuMQQX67P+HT9VqsqJ2I+7H/rfRLjfF8+SNmYUBFE
bd9E4G7P5b+JUoChgePgk/qHPX84xPiiwk+L8GJ+IqJS9XiIVd3G4raox3Y0kfRvmXVAk5spr4QY
OLS1H3DQbvVrUJUfzCtJ+acQUZpL0B8YxolLkyQ61AKRKnwsbXqdhttwJ8bEbrVaEu95zh5W60Tf
rYK9D24GlXp4XYnk8xij0ajDiItLg49jsY/wYyR/VWNObJPHIR5pQj3WhL412aW/RrYO2TWDttfa
kW1O4w1Gc8LipnFBaqxrB6QLhYPFw0UWWUjmZs4lCW7r7BX3aW0BF7Q3S1LabSoPUoGh0h/ZELVj
oX6giF2F7HCskBPZ4dY4nzxCnR7giC952yI/4Va+eHt6uexojUOak6ga2Viws4hYBedXrAZaCXeX
CwdiDU8nZmNjLzMDW9Is6SOWOH8QCkQyqTTyKWvIDBdHJkWq4DTwSjbW0IlRgSx4rqBqMsk3OhYl
qd8z8tgQzrvF3ROLNy6eRkwypCO1aiS3MkWquMW0KsaIGcmY4RPyfXQk8wEdmJHx5/NHKx1h2Yo0
68PnkcUIoZH9sVs2HbMSyzkZImZKNhWeddEhdW+Qqr7YIVMneZvM7NQU1QlSBakR1V+zGmO+7zHX
5LHezCGKct5gMEmQMonv6Cmkrd+4Vukho1Vu2DMxZWXOyqePsQnh3UjOpnmbTCouD/fDNVd8aAWI
YDxQ6wtNcsVtfa3JBOVvAuBgHZEAHbVX8sBpI8uhh9VVF1h6C5czSCT0gRVaUqtGOMXLuPbL6sV3
HZyXOed5NxY52uQad2fmVJpSGjo0BQTJBzCPfUkTZZN62Pu5rLq3g6eI1fxC5Wp+F7Au3Hm4Yyj/
MfU08466ecj/0FnkukslSRWJOKbIpF7rGze/vMJNn/fk7G5HUuEV+k/TlMeO/91Fum42tCfJI9Ly
qQ5WefQ1Lm34cAEPLv0bBBs4S9o2E8mesYnO57KczzSXFvZEYzLWubwlPu0cHJoSD+gTwutFVoSW
jSbjzjb0ZG47Epa3te/pAX6gU3hVQwiMzWsvj5unmcpzMjSj+R183HxyY8IspAYyHphNnSKdua/t
EextgDKZvC0Ja7LkkRCtBK2FSFaQgl+n5iypThhgZ8g+eGNrCW/WXznYRXh7UqZDjqoDP2Sguumd
rd1JWxtarqeToj2T4H9sQiL/CfJv0krMzBDe45/7Ht9m9vbpFGpW9QmicQKzfMHptmlWUY5FLSit
HI2hRDJrXTrw3nPf2mT0Xb6XZvLO9nG18/07CIFcL61h7cByvnZuzRbORisGTwdgi/AX/G1g4xUK
3o3pNn1xfwAq8DbwzixJ0P8+lkJmgs3uThFuuQSEQLBSB0R7kr4kVBKujPvD3JDdVPIvnvy2Ki3D
ZcjUXA21NAMP0KDyWjOsfYpi7DIqeo51JSNDvszHH+ECXtE+PP+F59QHY+9nY7SACjaEY2WXGVaa
Sr6S1ApojRhlFdOx2wMXKyij3fraFxwk22JF5HHFwycPLtYSti0gKTYrezZ4E4/jR7pteNtIVErG
l369//BCIAFWFkseL2oB9Mo3/LjF6J3AabUp3Xx0v7ITr8axJTk99vRd+4w0yx/BlfAkKVZpBnnH
dANKdv53p0La0HtSsTfuYgdsd3fkQO+8givFW0m+i58KGDGxCDWUmn2yBOHPggsCgUv9ELlEWMOO
+CqoSGIxuSDbpB6Ihoymu/ZsmCEF8Ot+XXp0UxeQW6pGQHjBmzwJUpTdF3GRIpHsNINBLpJOJsNf
rScUXf1A6/PCeRJzh0KbSh+Rv/VO6goUVVG4jhBShXp2KlkV1iEWrOCf3vr/JWjyaHjr3lxS6cHH
SK3jE8oECNJ70o8Xm5wAdRooEbWtNTINahABO0CRCZY/66XJPdi78EXUlI3qKCe10tFvurg+INdd
RcIKI8KFAweziPmbqin78kMa4kyLAk8U0npE8FRRo2KTgfyXtpc6RDXKK0UhIhYW3DKOiHoOGQCp
MaBXEoeNR9Qhj/TRKL+GZDjD3behZbtL6/cPFKTbjU/O7OhFaw440wuoqdoSJnr3RhYyLq9NBOn8
ku9KpG/vQVx63xgzmn/Qd8neQ+wI3zlty0iHL9jbRr5ZIBTl/8h4r40hOd/Bew9fYvv2gKKI8Bi9
NWFu2kK+bcFnubsGJIRXIFDExqVn6/hL1Bua6isJ8QwUXXNuC8ixK5RTkVQ2JdnyuU6jpZjFqguy
IpnH+kIvYiWyzIhBEmQjpkb4U2wH+va2d8CI+SLEoA6pbNsGbA1kH5IRXxhDrhdipePeacXiJqYH
+tLtLFIGJiVD8RUcnQNhZE1DDpUbm1BgYW/Jt0vikAY3o2QpLXc8zSaVI5SLSUdLpaeoCnRxYE+E
BdjQith2q5q96rCH01wKrAo7BsMIW0gpWDozZ9TsKRVAwX896K8Bs5jkV4c84Aph8hwhRdW8auXh
pfjXVOmc8S50/TjBNWR4YJphJskYU2WS/I4/b6NCKnOeHUPLArbKsAoridaZ6LPk8FdJEsiaUfq0
FE/rrtIIqCp/FN/W/RETJ7+O5f1kAZb6r4R3i1P0BPOR6e4+gUXoCgBsokwl0WEUqCRNc74ltAJV
1JcGbtmB/ipYhfar8Lax4VGLSngaGiYPAJmCHn47/Tsy/Lzz9/0X/RWJoFbpI1DfFr3v5Dk5jl6j
HHqJLlpBsUwDJ3tztzPNLUlwzoNIyKzxClI6OKV6yNdKj1RFfKx0HFL0R6+lY5RVJpiwDD0ziV9p
1F0jphFUVoEmKaaiibxHYBmlXwjpEAXXa6BzCAFJV2c2qa5PP6kxjPEUJUPCs5Wwh1Tz6LQzSnZv
TQGJr3iPMqfTSDKx5B5OMVmwmEc4QQROk9ku9oHmSUAtlszPyds1j0Uc4TfATcksAjph2cCmRvOQ
2bS0senUkVvcau3vjf4A7sOL58flq3Nr31evLCxXx+g5mUF+fjd/dYB5CNgh64Z/rwJ9W5MMbOqB
CyDrounDh4b0jyK3ZHYyNl1qwDTqn4qalB6m53OX8pMNXNU2ZMo7v8ImnbSGINBbaxELpQPwzviS
1Ti/oHrwLuLOcWduliVqRYySghSwe7bejZpPfwYg8G+fdt99weGH8cf9ELl8ubnhyz3bMfipMPon
jeiEutboj3bsnQavkBa64XGeJ3kXUO/XIULSom0cC4zO8OMs3cfoIOtVzJFcNawD+ahKNqR3Zv1A
2htQPownGevqXt0zZpd96KsN3g0cRObfzdz72eDcvBJw1Wt6VR+W+SdSPgLvgi2GANqJ/fGx/8Kb
L1uo6ImD7x6BWu+3znQ/ONxyMnKMwse+DPLO17pDmpnaX+A1uE6ejHFZQalLI6+k8h+izmurca7Z
ok/kMZzDrZOcc8DceNiAEzgnzNOfOaWv/9PCNOAgaWtrV9WqVauCV1WXnDxp4w6HoveoXYb3QTIL
D5osfZV7hY63OVqcsr5QV8R8BoDGa4GNh0dAk1MYxiAkXQaJMfk+F2/EzgGEXUR2vnuJPzrcQtYj
k/YK3uKn8emMM80E2VPvc4BiX0HmfDf9HaTamRztUMu3S+tMX9AWH3dZPSoFWrP0ET/uz8kksjRt
1+iWD2O3ahJ4jHxCm14hXYLHn/JtV8uVblBC6W6I4i3GEkn5RrabCVKwN4NbZbPYLJ7A8MZSif6F
AOFejf4/ETCcdUJLCBHjQEGjING7bW/bp+Wtmdkz5eJPlGjygGQIWOKiZsupQX5kxiBXyrcMOgxL
sniEf41C+wg82c30f1EYFflukdZ0qL06m8GOjECUR0ngHRthGrK6FXBIdUqjuIdGeTfKJYJMoxAk
t7iUBdIEueDIBc8FqUaqsScbkGkkq4WAHrPoKzuBDFAuRJPRdmlTgVF2DtJLp3oISCu9b8P/f8bI
ogfQNGebr9ATwQ+Z75Hbm1fMwG/GqPe25QyrF7CpmDt4FceUYYNw0BMNFzcPKGBwfC/H+judR8jc
/GIuRMAoFXjf4OpHYZvBXXaYhQzwaDwaKfClKGe7GhPc0GIZ35AZjIkDTsDw9HrGjm7map7lebfQ
pxkNzns8jAlvk0Lg2N1btHlZPPnuvH9UgPzowFoguAAb+0MlxdpOLC21TRQ70B4XTgw8FdTO4NPP
O2eCoI/jarubbsTcrd76QTNSbcjIdkb+n0C9y3DkVrrAuwRH239LOTsLZf8q+R7xyxi1V3pfsff0
jN6mBCp54qXt1xwxVH5CniXKB5+DhClHVIv1zOiyjD7mc5CrfiO6SNEQxg014r2KQPvOo5Vd3Rc7
lJ53n7RnpXVehhCPnAWpIDDxZDl/xUxuHgFsGc4OcnPje7VrUbRYe1JJRY1WQPe02rl2bqbqGbZr
ze/WM/pd0S7qZqpZ+L6ncgyHNk4Hh9TwVqXJx/eUmpm/4YXuau17o1Bo56mx+q3u6vGGrYbIH5JD
uJOoi3V1vpGQxut4VJMBWvPBBfc7NbzSmgWnFgl3et5dg79uLr5KnpdKzD2zCHSW/2jw8L2KbcY7
CkKrRzJg12BO2XBzD5PqWMuN9KlVzbkXV/z7xLum8cirDzvsWPtEZ5gowckaZxEGS9S1tuRrTZoR
beXqdqFCA5r1Q4WJT294dxR/ucGAY3uFnpF+BA4ZuO63kU0It9yYc3Faazo3QaW+cI5YQEP4VIKD
lnQDnT0imuJdY8UZLP5WEIpgNZm3IsgRvB5IRdgLcwVBhw4cRNvG58K2Szwb/SLqqI+V7Dty5VWq
31qGKeZmWM4+VCIxW2OGSH62ZyJH+294+ngFhRoZ1DwU7R0t/Ggx28uw5djutXSqdstXKFphbcgW
qkmgzzAZ6IqxMJ/GN0F709SCjwbx0pJnGB6AC0DNcaY0xkrFQ3KFqIh8HbDLsfbK8CVXXhXKKzg8
le/upn8IXktTv4fxmkhTa0bHMpYYkINBrl6o59iyFWh1u9b3SneQU+biZCsb2NgU83Qy5Vj1QrY4
O6ZjVOtOlnjH3w2mMv9ViFu3h9p2EBv+vtHm77/EmKmxSB9WZEMPCQw5FIIGRwdsq/4MQ7lh0Mg1
ThDwcJCur4NM5T5Ll+nOUaJPFJagsoPwA+QLiGUMjOmMUK3Y+y6Ki8+E4NJEUO2E1YKnf+Y7F1/s
k8sJ6+efoCoBbplGAarWJCdWA3JgPGAjq3tyXbwg6UrIp6wKypa3T3S5rSGAnk+G26CPfOCNmUFX
DX65EApTdH8vMe37exiBMBQn/KFPFCtlnMYYDdWVdlRVkW5vJZDp2zejsnoF+y7OplDEinnFbkg9
wok3bLIoNVGFkap/GvmZUXazYHKLWSrsSrwAN5QOy9FvJL/CmMj0eB28OVLBWI4cE0fFoCtRfpCJ
4mqAeIQD5CC5mVpbbnFml1BYDc0EswyHuEH46dt4bUfeixvvN6waGUi5wj63ZcN8bYl3IPujnjMA
qYdKyadECPGAfP2vBFUQbsEvniduSrMkFzoCXbvyoLWYBgHhFBYHLa3srDBQU8J8Q2tRwf7jB0PF
5WKO6nBdPRxQaI6xjyrL11d9QOYHp5sDHO0QRxmQUQzqHzDD4OYMlu/peqORLEKrGsfLncXMnPt2
dsajBCbizgKLfVUBmyqzGZMDkJOff0vA0hZTkJn3JV8DbAUnh2rjYCrRAMgpXSQHwb44ys54eOok
KqCKJBOqszk0wXTv/qAb5PXMibzAlgYPFGjp/sogHK080e8Obwj+ROsfAgCeCMx4aSgjkImBCrVt
2fMvtJIYzVJYpPwAUOlvTLQHocsiMCzyDb4Jl+Cfd5IJPD/Ti27ykn6IJgk8ooAj1AIHn9riyylJ
AF/SNmvlr1PtwwvrMWE7PZQ5dQ3q5TI/+IJ+E95eV0rpzg2XaWg61WtAJxEMKIW7hzL9bnI1eEH6
zzkKoGql1Tx0qDUF23J8Se8q8NzQm9Hjjhcf7W8cpl0jCagn78Z1as4iSgdTlqNzqIZ/wbp5z1hS
QqdW7hKlihSGjdL43q5GrOaY1T05UPwVcpUtbLlD2/f7sSLKJLFx0/ax46c5RTK5z0xduEjhkO8r
uaAcdTPZQQQGqRAnHLWnvv+CCMaEcgokbSgMUZr6ydvm2kPtW4/q9ONkwxgTnsChtmKG/5bGl2IC
Rt/ysB+YOhouEHFCg+gdKBpx7YGxDA6ii0NpFfQCgZFJn6KpITVtGTjc+EGzHTHnePPF8WNh5hXk
sT+jYOWnzeFMqfphdEMq3tD24/wG6XBbHVKQUzMvRny04kV9LEWfP/e35f5nHzBtfevwlYvV9/Rw
BLq8BGumInzedeN4xbr8Hiy3B5R5MMwAc9yTD2QCBlcCu8uIFkHnW5UuF/l4/UCRbInnN730vJOl
afhjgIB187nYzYytWXPC1Sc3Be9esgl6mLFy3REI4Q+78nzGvd4QCWfF+S2mZ4UKmVM6qnZgfJAp
O5fh5JFqzsCUMZ6+NdDfIzcYrTeuV35cBPhQ9h2uemg1E6OHmpZRQUAEUXlpRsCpcvNYnwa+laV0
sKkO4PKjnFj6qY5MQoJcmJAMqKOuAx7i+UysgUL/SXKPhlaWJ5ND6/CoIlRFhc+xlhkxZ5w+1N30
6cdXHvoyt0w52cEDpu2tPt+ZUa0ecQFfwc+b7S9v1QRuklz7a0XzoBgb7PGJuOl3J8dksczhWAPk
hIcv9mQNlZsIqKL0VLUHvIPnBU1FgXSbRUaiK/EfEs54h6l2SHXRuP2FeBgLdt/7XYQyLF0Is31N
YSqJEL5JGWx1x6JNu+GufQCgVsBaaz/BgWkqyFooH3ANd8Te33zfk7/5hSJ3PRRN5WxxEX3EKI1c
0/l73WXuMCt513U67/TXVd1ISSwFQNw1jx9cUEW3+Eoa8f/bSNxWksV8M8zsBLfArN6+e5KSVUzW
dg1375766PQx+BwgzLjA+5nL0lxXV7Gd3fVYqPC4tBfwxohr5DfQd4v8FV6a3pm3VggN7MIF2JyL
ftkWtrQeWpzvYfI2TA7K9OKd+nT6eMZud9qr01irMs7WECUhxYtzt6uRHiuTO6TiPOT7vWCrwbmt
LEizY7Hk+ZodmGGF+HOU3zM5YMgbpkIa3/C0EmQCTLqawZOlgZtUBB4BHIm3PAQCSDCTECMh3e+J
+yD7z4r9ydenaLhuYoIVvH6nqgN0tv05bIw597EnDQEgIrTB9WeMd8VsU1IBMhcALAfuBXbBnvhU
+JXFIfRc5XMvgY9L6dh9ksAk08bGdNhUvLpENf/N3kw5W3H2P6pPhFDjDRQKuAN+UaHRP9sOKBAG
knTNdC47m/WR5gCztC+gKLj+XZPWQbrdGODZESuM0EBXWT9jh3Io8oFhOKmvV/iIlwQzRfZ0CpEK
Ydl2i3B7likLQoCrXbFFA8l3BJarsGabIkhRWL9T4INbTzGLKKbZ0DUmTakTvW6yhc6W5Aureqx7
nbinFwh0tC1jwHOj5Q3J4uVvfbmkIR3P3DvoNuKi4p3hu/rKQ4+/ULUWJW7INJAz9u/A+oic4y4K
BRNWc9JQzLzDlzSx5AOoxKMYLjwxP46HSLnqy6FU2oi04/9SmculhXEWBFkXhTWy5OzUUlf0WaGd
YDjqwsD7AUWtqPfzowfhgS5ZOOeslHgL3SVlevBirLLFyd6yAxw1SBCiyQCxOojdLjkazS7D6EdI
9F2ORl9oAb+nGxp3Q8J/1846YIzOhHX3s0laYX1q/g6QCwFTl4cXVX9FmIAu7aNOQt083zUwKXAs
Db5AKOsFlnlkv1jnOUxHhiPRo3R71PIco4l/wwdthnQJFjkcM6xgaKZGqXLo3LIIBgO4R7yZho1V
u7HLYNHJC0PQNu03+KCwvQTTUE6Siiy6Sleab+3C9igS0F05zVQcIST9hAEsRi/YUYEEp4hxk9Hh
XvSePVAEy1D3qeGA+zMeMW5xqJKMqrlWaotGHYw+Kp/6L21NKGZKGw1MPIZ+9aoZlK/wyPqUam/L
QwJIVkO6yb5q4KSsw/wUOmHUjQ1Xq5/2oa1lu9f6pL+4AWyV4DbBArokb3H0iq/pFgeDADNcSngt
EZD7zHFXh39jfbUwbIftNLPmGs6SzrdPpcsAH1CYoxjZYmW06SaWKU9gJGq7IulkMxs6dFaL0y+n
2NmxW7KOTJ3IrfLHNvNjSezDYVqVpidFZ6WqeQHtHtIBjfd5gHopV4OlgUeaWR6938VAM0n5Miui
wZy/eQjg7OFi8S/rdyGmi0GjnvQbi0IwM4NrpE4z4dKumWHRv9dd5bUQlz6tsclTLyJSz2IBt3iS
3SIISYRB1yPikU5n29v2Zp2/Cp0r5V0ReDQuRX6hwqohm2EW1U3ASoESU6lMTVARefCyRUND5C5u
JZABqRGYkTF7YZ02+R9ZG2h8rUWn5T55mAbGEuxCk6lR7MxmUKlgIEdcJ5/lk5PFxqEx3pcbEAUb
8bI5+A559+H4r4J4YJ8j60C4keyzGPPaBYn2yqyzQEvxu1wJej1IgokSrXQ4wBUBMUSxC5ztDvxA
Ut/Yt3wxrB6CeSYzJGS3nOuzxhj69HC8gKkBe6f87Oab5yq2b5Gu8n72I2HrWMW6kMRkgA9gozlm
4RN6YaOBadKyhwlkUA399NCgrUKem26anpeP0Nln5b7N8MK41k6VaPsXQcj41XF6YpRo1cc7fIQN
BvTzNILaO47KK5WB3S4/a/7mdICGMJH/Lh0h/6b/wCjxz7M2KNNWf9eZALngUTm3MOz5sARIq6+f
IXVdlFraKMSlycIPYGpgxfF1zem7N8AhcKNKqxX0KjMHJ8nxkG7B+/G6z4sFqCvSpO51srn87ObB
ykeN0hTAaQtJIXvapXoIx7p8wb8S+38RTh6dR9DrTqSQirNrvROdnPNUgoFkAi/egcg5vI4RUcpQ
E5Dt4wcaI6FAXcKTnCeLhPAyOOJpgN4lyngGr/+obs5kuXj/Nr0vT+fCUJ8oopCela7d8CB2+EoN
ZoUc+1N7C3sIl47nI3rjDf8iXdPpu7VZ/LZ4FitmAUZjB10hxbKQQp43urtdUMT07gBYcLYBwVKj
6C4nq0L/42jxiQNZ25vNwmaq7KOJwOeFcwEXt3jFbbrWUNNGG7AC8HOp9p1hzjTrE5DbZ/7R87RD
pTJJd3b+U7rW9F8JDKKaVoppKVNkuv3QHO63qqeeITSsu/bkQIUUh0C6raL0fKTpaMbVR07fPGwW
YC42coo0lLo50YrmWubqZk8Vl0GF/UIHhPHY1C30gIYRytub6NTk/nOTcJRYvnGsqydcuujKMOET
pR2UvBTlKzQZZ73LVpkml5J5MysfzJ5tGrqXp1K8uasMJR17cfGrSw8W7tTk3NMJjS4vMyzibkWd
40IyTynWNhfh5CLrwA71w+OQtuhWzffTIPO/7N3/p1lwI7n1C0CUd9W3c4/ZkVpOMnztIdW5uXqe
lYILEy0BTETj4jJuLGmZYqznLa1L+2jfMHgmWMbcrzNWKhflKQhVeiaMsy9ZSyeKIgkg/imG4ib7
Js18/3DqQ50Cc86XexRW/Jby3f931HXLiVohW7+6aRAZ2T2/YJuWkaXL3N3/yKmSmVg1fgZxipgy
nL5UbI7q3/niUPvP28ELsxhDi/pk6jGlsPRYSM7MJ/jPeJ+8Uwk3nEiDRXwDV1ZTkaFqxZt8sfA0
MQ+sWZ3hvDKEMqX2KXV+866sdis5Wa6m0xu9l6Ykr8MDDVyJHhVp7EPY7K5KGC8+4lVOV2Xkneuv
LWtDmlIn1yeniENMJpZbdz/86adBnygXZJ6EpDufJNd6YTHH9RiuODvJmFyHaKPSJsSLPIUwbojh
rZhiIGFG9OCiLnUhxaIdq92q94bgq8t2vOPt6E2PvwCsEhl9bxN9eaNqo+fwbgQP97XcqNEyjwHB
GWmqrC8wC0qTK0K0EHTi1uT2lG1h7ICyzGTet0HQ92I/2U545l7MHsqpc/2hXlpiXU5gQLI1ZL6S
F4WVgHTwkfGScVj04pECpoyO2AWv1DAGoQxRVMoSR1+QT75GYIp4X0fklimgt2bCOx8xA/1EAF/+
1qYXknFBRFhQpUPvxo9fisxKQjYM6CoawHsEwe1VA/nFg+ATbUf4LOZ6q5+g1l+xxqHlMvwuw4Ts
h6uZN8mLOTdcsZZHQfiZpexTZ+5TvKM/JPJlng1Rlfmc4Gb2h7XhjuYkTMUastBIvpyYB50O85VX
uUL3UUNiB9H9F8bNzAenSLJ2G8MLbc87jyeLdq6c7P/UL+VCPriEUpiUog3j77/UrcSCn0c/U17P
HfQ8MpaGWm/PW2u9LSH4xmDnWjei03UxR7a7aavTWgoiaTHZPr/QluTbnbi9fkNo4twxoFzKFRn9
VJdhSQgOo5dFTM8OWWY15KBkcSKVI3FTFUP2SKKFDMmEpH3Tj1EARL1xgf0lFy+KNCxa0Ikm5oBY
SW6yuB4PuMaDae+3FORKrDZBrFDuTT8OJGGjV1prIu23UPqi6pQ/A0nLJj2jl0ChASwrtwi2Dzkc
xRH4lWzTnZRwKJvWufpZRAl7pJCj6EWITfaHCdF96U/G0RZImg83jjDbau9X5JCDaY+JNzLk7KJo
nxN4mfBLKJ1h7KmdEtrECZdd5UaJjbHnmiaB9Gqt23vLkNqQTlIc1JqJQbyUnehBWe9/Lb6ct0ht
Ru171AsRD43CW9I3vJzdlxX+wba6bsgSJt/F5GRWhWjDrX1hNT/1fxr56U/jwWICDAEy+velf5Bs
ikbsKuE7sFbxIrQUqOn80Q+jMJQPFBwRlTgiR/REL6tkzpYlJYz2RbkSXb9nQ1hZOQwQ5wYxQ7Br
vfjfMkrxattxAS2weNB56+2XgHrbcbw8HbBH/8kyyvclWqG6O4iq1X5D+WbjFgcpGrxEK02FnPQx
tHpbh8+oUxz61xGJyc8s0Ja59ES1gRLNG2Mc2vuwB0AWfRwvSxiQGw8zhyhoYtKq6KWaU4hUFopL
I9bRHhuWaX+FpQuhHBnx9DbkNBv9GriaR4pSbculixcSF7S9W3YTxv4sUEwSHBxSXvo5fCXBXJQZ
FB4UtcTPaTBq+ic2EgMDBTtxmdYJ2tVF8s2z6Ye5MbMcLjBcMYwI3gEzpiRQ+p4hO6ktkMktr33P
hW/xdL1zEAGQMU+toHedti06fu8Z2Zj7UI3o61IjuRTj2WhL0HsjFQ8jdNrSRSCQU9j5px3hDphA
DmWZxMyStwCvxNYa6cKSHSI68R8iq22SxvFvIzCJMNKoQjSEMl8BgPG59ulkypKDZcA0ScYghrHx
kuAxS+amyErcJz1SYoF1Zy69htU0RXg7Yxw8Zca+TcLAqao7pBBYFhvIjlisdXXGlFjc668WmbHO
Il7FBTPzjH+haAG1zgR+40Vn1tiTiebOiejxl9K5KvEaBoqqFDzjNxw4olcs/M0QVEudI8BAoDP8
may2VRmGNgYt+SJsMLreN/A4IPgTcxI5V/EZABZ1+DkQmFM9PT4DmBPuBOYfNjhUZlIX5rsFgfES
fiq8IURU9S3TzQvHb9QTgzVuafW6tCEap3amho86SFUSVABYBaBixV9lA9IaRUTRgeoGdWYVuS56
NYb0ArFRwBTFbRuOBQ+n0sF+48vo00RPeA4cG11fx/zwR3GKYZuu66NCiI4DHI6SY8O5UL7yR0nW
hY/Z95K4Rgs+au2YU/yOj+cvTyK2THj87skt3dyXT/0Dn/YDg4BLVEYatZaGPX+FM58oUdDcyhDj
AVSXs9Ujz6Yq+1noJlPql2gfy2dKKyz7s/YBn7KF7GTpN7AOYk0lsweQBMXVR9PT7Jx7PpWvJhlc
fzo1nBfZmgcDvQnI3jJ3YwPdL52wfEfI2Cv0ahZ6zyXEppBtcJ6GzISeLhpEXpwxC0111ZyQXE9y
bWtQfm6O4Eryv5err5nOV2BncxkuSq4VLgtithne+m/z70os+ooYAmtUtyN975YvJSBHZ0a/vd+e
XIU8/GeT7oZ7GqnvjlivXPSliGiClSMynrhFLi5p2hhFbXHAYkkwy+ncwru91R+0eMw31O9KSiZ1
pczUfspHdN7c0CkN0G0FW/Uz3VhswAK3rF5UDPS9k7UGemW6Yu7bRQjfoB7QS2OgnxEFcP85bku8
u/8y3/yAC/fPWLIAhV96oqY+o5BPA5Co7jt+1/eIiLuuzWd2c+VxGR5ItsURYxeOBDf8AhB1Kdes
pDkyGx16dBCeUGNYLsP1BHwZRN2yCGWkvwxzSNmLjVrApi04852xC+7tAwLM7msZwagCsD7tEEKN
xflxCcbfoIaGPDdfgboqNEgplAZk8cJKM01TormlJ9h/n1sEzV6G/rKnEsLxRzOLNSFvQ1aHdtvB
CVndQap1XgyHHQ/9L9ULfnFQNCNi7zyPSJAmWC+a3FvX1z95BiPjcHnhE4yCxtcpY7GCmy92d1x+
+UVCvkC9LNFpWhMhsRRmdx179FGRyzYsl5LlIp5j8Kv3Tn60biYHWUrk6dUwuZYy38U/DCufDaKZ
od+CV1Tr+awAudrJNETjI0OJLY33cySIwyjGagIGhewpbYs34MkixQh0NCxT3oERM7j8E9K2iBVO
B+Kg/qbUmkNLJQ+Hr94n8cC19OjmqG2lfTYGVXPKIxwvGyTwVW3DqGF8HHLxhQhhoE2d0MqJ+8zS
EEzNtebd7vZfAEZQZlj2xCuK8vSeIp0Z2mhvao9qp1SpsEa/CculgyTYotlnn7mqQmDRgOgvcTt4
qKQPbHzv4ek7ZhloR8XLizPCROSVTmOvr/GdYI8fcizS7O62FOp/NOfl7GxPYyR2QGT4TWLRxNd5
ql0GvZ5g2UWwNdBPbP0bonHFz3Uo37rF7IolYF9x+Ay8jSF9RNcPQTp3RlMJGnuQP0NLsr+yOSP3
LMcQ+lLEXILVjGvUJtHT4zfRG8dHyNuGmsLeLmk25kgPNu3/vIZgR2Tk2qpFBMpfxZs6rafSsNbp
hOE6DTZ+Kvla/iN75cyTDYDSErDHeA2741VZDymseEEE6Aw6w8iHpockTgaFtaQcwesaCTjau1Tz
zJviQFkXSscjkA6bpsEdkmyleQ6lnGrLytSjZhhmzCBMRJBlF6QK3TbEcuiKDdRZAsWegwokSjgG
2EO+fjq7gfVah+KZw7b4K9XIBYW+aiZ3KteyH9uRMGXEosYG38uphlC5ll5Lia3HnutRWOk506SL
ls6mj5Il1ILqaKN2Gl4v8YB+nAA0LMxs4YcAdfKZsT6koIgBrBfg3gBFIopwvOWeshhrvYgLRZ24
B3g15xDpxwvSTdpjdi0nXaPIo8XUXl4al8b4BGo9NuWLYjwfdAjBMyD+huneFB/lFoG3mntxTN2r
C4lVkP3gp2FEHT3vcwYnpxJ7rFyHtagQUmN8RuoIUOTY3fEg5V1F4aYizuPAkBFIhEX/2v8jB3rk
SfK2FdKxaNU0jIUE1omBocmfvjakyX/6f1kurzWxkQROtvYg0xsdrl7WYeCoUF2ODI3jnsdPExOW
lCmvOyeRyg0PE+UBMB48WIAbUfzxAo9phbMc+svZjveSnqnZIsuxndCEco0wkww+tUBSy8ntNMXR
WgBQ3fDkcFdxm9Cd4apHkyEa/zU4UV9sqH+vxT4zvf7qWfus6VoDU7CCurgYIFiE1t7iC5jhxH7Q
QOG6MuuUbIQLrOtceBuHjdi0AegonurvNpRz9cMA0++2SYSCOB7LTOSp21/ZldEPkjF4xJl3E1jK
1dF/heOAy+Q5z0PQ8hMuwq60OgRqzU4meeKDYy3EoSK0cg7ncleiSQhOFB+hsx+FURI/bqTJlS02
X/VvlYwW0AjllgoSHhvNDAS7jmGsHpFCbtA7jUR8L2dGI+MCdg+niPjaC/JJUZuMWJAkRB79/GhD
CR6NwHs78QZdcvT7gRj6+3qvPOFrdbgXq6kWsMYQzPRcuu3K98m5XehcB5vhDyE4ztrs2U5Mk5NT
8ziYvx9G9AEY3BfXVap6Kh9Q8szQhTvfyIIPk+VrJ8FKF4BmhL3BblbATYNC0ck2SA9/ZNvx9vVZ
PA8ORHedC4oNSJs9SwnEb0AM1sXrIPZFFXw3Psl0coNE8zZ9jtOzS7cwYIJ+l9c2VPlDZT8xpbQ6
XfzojciIY0+1H/pvjyqp0dr+fd7efebG3xC7izE8q0L3r7lD/Sj+Y0FOlzawrUzrd5qIc2CpKqUy
hf4fq8P4TGXgZpT5eCCIn1sepofy7wcNQJvU33V+6NeF+nt/3og1j5PTW6aan+07T1g1vVsLu6Fh
U1siv8r32U+uuV38VdedjAp3bubDz6HACs2N4XrgqK/gnvXPkydvHRamjPV3PwXEPNkMj7wpRtl9
c0+N7rx3HnMVju1c5zuAS0jvMZq/fvUoa6Nj3KM2QM5OMmJA5etvkea8H9tSD85VrNQrlD4SuIvy
PAdk9PclsKQlqRxe7zFJxdS1OIONGV9vYdVTjFd5jg3S3fb40DnanpqEVaP3r/xAj0NHWEjolxtM
/4k6UolmdG8a0ZgEcPJfnjb2kUXWJ3KppHEYEERbO3QL9IKQ1ce245ZWkKDgsPSBQhVjPXtK9dDy
BJWF469/hgOxsN3vT+/M49i5tdy++R/3bNOT8L8fHNkOvdMoS5ODPMspoVfP5+yFcqmnqMwSOcyv
nosbjZGYxXRKSTfsl+IHPfflK4Xc1DPYPUXHsPC26+24ypved4eSze/OHXHO74GPO3qfaGS+3Sfo
TlYy/J95Oy4u9FlQZuhCv4hYdz34Gfk47Es/ox/+MO/P+7vRvE9bHnreXOrpxnWSeqMnwCTxtkF0
cz/xu6UXSGzWL+EppkSzowYNyZdth775/G1nzZbPFO+r++qn/r2gSdIbzYhetMViigG6MoYf19X1
WebbKrmb0iHkbc3j8fY9ebxtJ98g35lhju337YjOE11SzpP76gLKUjxOfJPPpU+l3PCeaOzAt1Ev
YEnFf4arcuz9oV36eMsNk/3ccDtJdQHYusk+fUwaWWoeNq1CjUPIvu/39F/IJGm9lKRFWjKgw0gB
vf7i6Rakf8q03EiBttMuJVc6YmIvFVZUu0aBzJLhCRsjJLf1J+5a+PVLxS9+AjgDPXOQKv0Eto+/
Jz5vs/VyvYylKGoqPgH3wq8UDsO6GGf9pPXQtguUfHtSp0tzl+MyR9oJmiYZxhyH0v3GJg4Sz2I6
Xz0hS3hc5FLDExpAQInb5PIvX/nBTmxLe+jXp0oB2cR0ma4XKRpcUMtxKdOp6goPvx3PFdPvyS+K
fK+L7IJ5eeU9wA9wwQbcx5dccXOqXHEw8qUNxVn0NgCOPZX+sJaALu/XeDGPhOjw8p4ZXwbxaXx5
INpv5UbbSeIj00JsdbJHezXWSrfW8FT69xtFxKxh6ymXZ4Nl/J6coeBdh1Q1tA+97TCkuuP2Yh80
R6cn/vFnyAijlWJnjGnCy41qo1kXreXGmZ4Quw5GASRqdIsJdkdhviFqACmMBlRGZhaxaVKo5Bxq
uArDTqNDjqmFL7opfj6qfNTnoaQywypXhyey2lZX6+6zuO2+SB+I2GotgRlx8HBkwcrAhuEf4jRQ
4YdjIQgZr+Q+/pqbUboTa57G+9V2Ee8kUOCkIommXVAonkVG8PLJnPh7o1+G+FqIOFXMaMpcxISV
N/1Ci0qQ9m83Vs+VN8GJxj+kEXK9Q2c9LNR537bKEnbrnBevFonh8ffiQneIn8Zrmu3EZhkEDOFm
VqjjmWQ+z+Brb5lm/v32Nv/6m8VmMBA3jXnz2mRdpx/GMEVPIzJOlGPPMSep7rWTp1ndajM6j6GX
NTYjKvDI5s3y0hjbz0mCvlevID+gBnz9U6R3ULzPpZy3LyPUQvqFbnqwn7xP5gNofrgSqpiHgAr5
a8jQCFBjfcCTRTMS+Eh4SjTgYYEwNMHohAGKrhPOjz6B0Ex/FzC4Blj6QEZkiGsbewt5E+hZOhIl
41KOVxskXc+IgFxSH5/p5xqN+x6T7zpNZ3JuBuJgClKoI9xkN3qUIcKSBVeG0NA6Sr4ZNj4pOIvM
iBG7rfzceYS73+grMg/QQKZrRbaRb+TeIK/t0apEhAe9ol0r29+jXckC3z/Rej71xqryQBkYAx6g
Y38sXj5TeDebEncWc+PauZNFWeWgiXM/DrbrYoKruEx/ZVe/uD0Iu1A3fi69OjuKZ23h9UeLreJf
Pb1KTe8LjEgiVYohqpauZpCYImK9qkkuz9FGYKEE+PXrt84Lv/9KhGmPXmxfPH/lD+ScgPfvq+sC
cTv6clHWS8arf2i92tkJU/j+LNMRpvdsnN6YMvFVfJL+Oo83s/UqO/6t78evSXJFS7fTKFelIRLa
YoQ5pzLFBRuEp6iSgUoLd+q7eEiUzpjxVHmNQWduu9KkPhKAQxNOcPeRaiXpRr8Ct+CVfEJ2BduR
/SeZ0vnP9GeKFRFZtVf71TnMLrficRx7O3cG5jo43S0z7NDDx/G6Q9aaXGA9h5kA2hWIJvkYEeAv
RdLEewR3BHJ4j8CUzhlVRSqmYeMrgN50X4UX6rzcd95FTPYDURN/fbTIBrgkyWUM3XZqlfYkYWQ3
+mAStQrda7b5Wlw+sVWh0/kAl05AMyw94sU5SGP1gJZG7Y7HuSsXEG+hQJDlMI2Lc0KFj/YsaeRQ
Hj2KbkunLjLP/b96VPpOU6qK+beBKddRt5tCiDrfvnZyOBTpC/mL0+i++K1nppePzfDShIQ9xRfv
ttk5PlR9TXQLtxX5gFvxd7inpQhMU+4VUKhjMQHhZ1O8p4vJ8f7rjOvzKv7MMBwv3vEh+R7l2k86
IjIX1u/rrx3iDXlc8PIrXUwN9l+U52eopOvOV8d2qnXZFHPLDaVXAxbC6zjXXC9u+eIWOQbS0cPf
GTcHqta7IYXKg3WfEWhm1sUUQ1uiAmjf3o9Tg3k1Tk8q0ib0J2/nKgEL/oBrBGVicIPQP9q+n5p/
Qbp8DFJNiBQ45JnOur0OtpUCRhGtG1Kc/Rvsii33KO5n5dZg30jFfje5AdbIcO7ryNAAEbpZ2wk9
svKYqoND5RPR/AKqkkEndSySN0EZS+uxvI19e0NJMcKZEDAsnjHKzwSysX4bEUHjTq2h2P+QckXK
blUFATEhxqQOyFdneZcFxj4iQbbf0usj07+hmPSipDkd0jlUR4qoUUS+hLeSfT43QX8YgRIUJn30
cMdJv0kFse72978K5Xt5O7rzbgkW4enhYH/8wtd6tnLU0j8q8678rOyHtcfx6r11f5BJSTWeVZV8
FKVSNudVFmFwO5F3MGgGoQchEptwM5CGFAW3IlGK9ZGcodrZtESkM/u7mnfPLaTLWmoLftfvb61C
u9A+kCB/U6swEaQoU7+xLw8FKhD7kAgnLci/Wmz8h07q9r8tVPq+ABpUMihSfbccu3V9//YXJCjd
8Cps62FeRR7Z/2uGRao3CFO1qFQu3Yr0+iwnOlZ/5CDbnEPWTBaRKkWMUMZpx7sPspX+7OXx+6l2
YUvXpaDd+AzrzdPDC4LIJ7CJU+VEZSGVSpVXL12n+dapRvk6xxODDNgOPwGdnd9BevQ3UKkhNbDS
EEUQxKgpliIPH0C050stM86o5c5zEHmS4YHID3p4d1hK9UAc6GcKPZhzUBVJko9wmUfyv+NAzzWs
ZdxUn3gxYGKrU6aYTRQtbVcQF+XzcrqXL1uv5Uf6qH6hgoz4eA/Vpz3K0E57hLWdput6ktHxPKx9
jWok0c8N1YtiFZr6hf12VTFBSw8tca6kF0AO1s/Eu8Gh9e0Ru8kPyCIVDfP4NEU7vHKaWnW5p3wt
xuEYRJLzA0ZTa8nJ7zl+EMNx/CpdlBzcAtdRqTkfjKTpWI7Dx5ZPKVQSZNi5oXlBByWK0qUZI5Zj
zXSrD3rTHhJKnGNH3kiYOIzQpSnKTvXkEBe4miOB4DZHeDZTUWfRml+L6ralr+nHFIn2fxu0iuBQ
e/WyrW8O64W8sHyuLcwLTofuWKraeZCW2k3NUTLC+7rlglZVXCqRFKPvQtia369lZ753hiIO0iM3
g79SC+Td3Iehp6QR0y8Eztz7JDx+oLhJmYzK6ZUjMDengDUVLLVXE0+3maPSyGriPMmQ+rH292mJ
UBL7WIl3gGTKxAchLCzx7dBWEEmg6QXz6d8mQk1vQVw7/yIAlA1OLeRWsfc1+pNAnBe81wOktw2A
FEnlkM6jd0iHUfoAbL7ynQzQU65M3ToFSlma0lUf3LUm3DgAdx5JJ9lD3F2YqgAmD4FzTa4ZpbDp
i7AT8UHkpENIH86h45jqm1iNR/tIZBShiSdmG/pE5SuJHkHX/Eql1CbYT02LI82EL3mnMCQZ/H4k
6bh8p4L8FA5EjiPOeSTUG3n0RCfhdm2AKEFKom7ZjDzuLA9Px+/hiymGfjLeL4ghafhJEJ7KoHGH
AM8/OI0tW9xU/E5ikkjCTaT00t5VEFypioAzPZTaioqFlNjjVvwYcPkHXGxLcpQDuzV+0Kd8c85o
heQ4st5z7yFu5hLqQhpms2tSugE24cIhgucTK4kqjUU0feGNKzEB9s4LXq1xJIl3HFrtZAmSyKcl
lLIE/m13+sdaasY5c0ml7scYJOcFF7htrbrpBQfyTroB6aVhHi4PdAAKnhUPeFsuI9KENpRFrJku
v7rJ4bqVaedK8e6ZhS3H3cKSEFZBRNbX2U+gB5z4Lij6DJM/yozpzqkN8Rtm0MSK8PSW+v4Ryz9v
3kUomotg9sUHG1PVdIjJpFwLJJ/f8dzb/i1ULuZ1ppOfNdM46250fqagYsCcXn3feykDFjhnrNOh
v9p/kBN+n1nCJxplUcdr60/yDWuN4iT9bFADCuwBQEGj6E5hMKTBStvpvkkhX8T28EYSx/Y6aHrN
YUc3lyxhse3hivWrsQCxlmQASkhWocEXPoZykH+KS3Fn/nVcMh1rv09nsBY6M+RGI760k2U/U+1+
AwiufedeIxtERqiSJq4bIuHaIQ8id/VFWXNn6EH9lAipacSgmZVnC1TPvuhBXafIfl98rKm817ze
EWd54s+4RT9F1l5BxQSkfpt/kEKAJmBqwIwF9Xwkh9g4roj38eEqvx5bQaxnRssOCv0LKBydmocm
RaK1A/09MljWHOu2CoFuKZbPJyVvrze1cKLNv/q8ZjaP++CKaVYmXjYlMmxwy0aTGR0EkhWSI1A1
/ncgyrgo5oKse9iNxM+8hLZ/HagtoA12z8/qsXVmu7burXSo5p+o5K0olcpbYFS07+cyEjjkxPRv
6MRA/Fh/Vve9NLXXEbskWX1C3H9h2z+8V87MfnKxjHC6PiDKiTOZTi2nk9BtlPf/K+agkb0/IanW
MfsOvxZbb8FNsVbt1xzXNYdF63nI36j8eSKv6r7uaT2rWOl6rHSoffcTtQPtfb47seFxkXl7Ta4d
OQobQFmS1dVCJT77DhTX1SMeYPV600SAb9IT0uUmJDDT3BJ2DL6owJ+1OhWoOesSpQbjY5lEC/UG
qgJ/9VpTaP3XcqsFaYbiEvL3GEqmm/rXFj+QUrOFiRk9sPUsDqCutgm9W4VnZkqKHnDAX9QOuLFe
tiC5BnIKsG9t+Iph+lrGpIl4+QQkfYWNWVCWHGkdB5J3TX95zkaZJrHBCuB0EFRGiV/DvihvYS6W
6FFFBRiLZyRTXxXyHF1WHcqAKtbe2Q5LlErI2DEnZpkGpARbHK6FlJLBF5T7j4ct6JC9znm0CAt2
tiOJ6p4dYQGCj3vUHdPF3eqYKNMyqIQCse8m/Ul9/b/IRQZ1rr3FoTAUAebpZ9r8yeTZdNrjZfT5
Y4Ddo5QvnPUWDtB0xsSmTDQ0EhIVV4f2yoRsnApSZYfWzP3U/zF1nk2qql0T/kVWiQn9igTBhDl8
scYJiBkTyq9/roaz33qLM2dm3I4i3GGtXt29WFj+HTotuWFWnu3GN9EZl34GVgY6ppsatVkUfn54
cQhYuKaujgMNJ+UpskEovg6+lpDiUEhYuDOVJxqIWhz0LzvMAb2YFqoBk6KKjecROpIISQlZhEGk
HzNfFObI8vPttALSGb/pXihbaoeNXdWSv+4oloh/Qvn1ymcp+7v4FbexbDF3FSW9CLyeNmSJ97hC
gyW68rZpJhBWx4eHvb/iXRa/OuXUum1TzErP/um3ho48tS6NMKq4T3opGc4GexA4JbKKpxeJpybg
HBEiUboWY/jTcmlTTanijFOa+o+0uvo/ZSX7DmVlfRol1DPECrzP1FMG9w0MULFAJXJd7dzCivWV
e6Y2/Fv32qmw0GmNLc0udIMGY6y7z4qVnNp3+k1/umYFwY85rpBADjaTUy/zXgFOSVgudk9kAasT
MeNuUB3vtikA56F/xCLublX7GZmQMSYn8SOMvvDf1Zpw6dUJBvJVrowPBDS7Qbl35+5RGoOzg+2e
aJIdumXDX6J4MSoN4Ud3djCXi244O7KbfM1xHp3z9o4jKOZzIZ3OB6e9Td+YDuazLJTym+du46Hx
mB/CT+/l1bqPfq1Ttq+MNh1gD1aDE5uk/dPoQUwwSvuNdtVOB1X7tkq91DvRCAb71cn+0L7MdFCi
mm3C0tWJRu8uLuFM33402g2jUTTaD5O+0b3zlfTvM6pqs+PkNLoOb8NPv9U9YPR4pNX9BRkm2Qkt
bqhwQdmpBFhbgmunwLA9eRce3axbGjTDjf/Y0vSmGcZB6t0HyYD+JsHDrfq7fqmXdNk+p7WxET6D
Cs6lMqOiq+88nX/mt+ltGneAYoEFb/5zfvk6fFW/cZgalSbm8DSvD2ujnS+jpyvhStDqlPLj+q3v
tIOnnEU1lXrEcN9r9ukNP6mNDvPWpBwA5bhlkKAeENJ39m1OZKpzd/aUO0wmfw/rKKz+gpt77zw7
NK32qWpPK+MsNMLWlI7FA/FsGo5qwTu/7NX6Zq9EkbHZl+DYQFpU/z58Hf2kBhDbRDO7SoF2L71r
u5N2K8SiJLFoIoMPoD9v1iT2pNXYbEdz0NYqo9E8DXjqS1BArimtM8BEzMlJkVoEFewNSwnQ72O9
MUMAbX67myNYb2uSzM1bh0Z4Vz/OHCxtsNQkvkT4Pn+O0zXWyM497Tzu7ffZT8xedu5ENbJMhjzt
YG5/R4wCp2px7hx+sLBfX0q4mlo3CP7IyiqILp7+ae9FB2zN77PmgfhFraCPhE4+RqipaZ+ydp1A
pf14WcazHQ0q+G1+tb7ZPb4uA6osyg0b9pmCYbixq4QwbgayH5Rn+2Haj9ZvAkNS/cRhbl8hZMwa
vnl1SuPyq1/CgB+jZMPBJRWIanFpCry6RJ1DFJTGjbARtsatcWm88Q+/alKEGdmAxwaktWPGONlQ
WOKfG6hUxrw6WBuIFqtE99R/dQ/Y3bUGD76rwZUe4THY+eqApe8bX0AZOMX4tXgYou7/atl50NZJ
kVXFb/g1jgg5UtXT9lu400mFY8CB3XUbHQw+grd37KQ0uFGLm+vg0zuEB2Soei6iU/6q7rFwB3VM
DQ0e4XfwneDwsi4gcPwWmAxj/uFOwKQ/aA7ltFcftfq1ofnf1/VjtUCOGkNej/wXuzmRQgS9vLDn
05vob7V1PolIL7gnqu1V4pc8EVuhr9I4CSd+Din8YpIVhdJFAqBwXGG6lGvyLBUpNHI/HflNIO8g
WRDrQX5iZRzFYuhsKS1lVIzWUpF45wkezyx7KjmIGNgY7f2KB9bPhD9Stz37mXv0NQdlwAE+zusX
YXzVT7p1vpJOYYV86rYo5n8w2iBxsOWtmfX0nqpAPHPzDnmbyc1u40Ud6IB0cPlQm5DFst7vE7zc
zbrC37PQvCCwvVxl9MpKz+0ZswXG0Id4W4RmyZ5S5r8gASVpMkXQlaAWomqu6sNNrwTtT0R3gScK
M1WBEeUjyy1eb+R30HJ9siRvM05pxyzPG5hu4nkk0PdzhfpsKi8RZcgil93oaKWNGrcMlhj1qBYC
T90JOEOtrFW7vwFLn9spSd7w9W38pbYZiJpc8up/+ok2gO3vkPBVYacQW9l+CYpVIsx8VwD+ceF4
kNEofo/OOXN7n4/Rp28SrxHwXyPreHFapM2v9ubO2kFoXzXt865fPyze5rL5TVcnqnk4N5WCUtCi
X2YgAnjVoU8OoUTZvYDhEK4MSv1S/41FpPDMuxv5mPb5JCUkJkRsxCoMcxZcTklb3YvsYdcRq/rk
XnNmkkh2EOtctf9Sg6iUGfFkMJdG13k01VR4BZG/6ehQrnM74ZOvd4hocFf2P+EnLPOVDfToht5s
smOMezWGbS/mqPfxswnUEu9NYzyzHWYejmiZVwF3CqL8CQSPPWUBch41PU3v55RZQ3Ymt/cqZLWE
OZS45lytxxpu5pg8OyVO+EC3V+eKHCkef0hYmJNsnLfuzqXmh2hHJhOMZJfiJZL5uAPpmX6Tr2ky
rjgHymUbtN3wJ3ScKH8cAnp1kFC8LUUPyqrUmURZVt6u5gXA9PAi/0CJLsi8Kl6h5dAYkHDuF0US
putx5NrfSWR7AhTKfrN36zw6DfbyiIQYIBEveYEMSsSKf1HYE35/k3WoIZ5CS0wpAdJbfXldKlLU
oRuuRUXZYoV0tdatdI4YTcn0NV9WILEnIOL3dsTmR0by8R6pX97uaBgNN+XqXhQ8D3A5qMOOI3ek
yrnF2YqDXbibdp/dKrOov++DX/Ubg+xBdVM/Fg8ppIgACLv5AfMH0kBMG7BuY1AbtHpG1aoNznvb
vvCAEZamD67e2Di3a+PGOFncF/tZiYjYaOP7NDvO0sV5toPO2HTiYSk8Y8nJCSgcUEDQiDBpSLYC
DN+74ITh357N2Lts7OyFRVXN49MBtH2862Zep7M0qE+2fHOTG0G291poYEEtZg02VxJW9Mqxs4m6
Jnf6q7FsvKBWRpl7O3uHB3bcgFL1eXn6nJYxv/zaY1J7WLzgoH2AQrNWWIGjJvfVjWFjC/z+a0Ej
LfvHzHmUnLjuNL9fTiW16myg0JtS67V9ptMo7TRDw3vaaMk73A7zdHDRJxwH1UrQXD7pD5gNj4Pa
ziZ4PmygctgG1HtVLxoYzxqEfBnylEbvTpDQjfdOtX+n9QR7/vdnuR9vhvIvLYZEXvEB2ZapoPaj
hCBA5QUl3p9QHRCgMbEWDilIl7Ecz9BDq9osFbYK06iUYBLeCDELk5UG3zMaisGdpz+RklT5oCko
LVzeIkoGdCvFZ7nUJsUjmSQ1llIjAi6B2CAcqWBTCKNRpeaDMFnER8GBJGozAUUgjAsPBzolp1MB
C/pBqyktSvIM/QFqORHEBFIoWFApINJcNT6QkrronyJ48u1E7RkaJZBBJPG08NnDyR0oEZWdoqD6
awcX6GvHwKbSLofg/qAO2ViTujSr0SmGk9Aa/qa9TIkiG1JoiNRUAqgpPBY6J1UcPkOVLeTQq4YS
jel+0eBFjHHNVxNKxSjg/Q16S7wJwYST6Hgx5ekHxNRuAYTE3KGioENCPdTaJfDm1VbRg6LiDmRE
PoTF9wNNKFSZaJG9EHeybsQYStKaZGo67DL0VQKfKNCwGsuJ7neLLUh4pU5ZMIvKtRhh8dGU2hEh
TOIR1IDhlAylrypwSGbSj7ElM4gXh/QXxaKM4wS4RY2SBITupEM8sfhK6JLB0iivbRhfFNZB8fBN
5vPEAGO08/Wa9snjeX2T5J0/eBPsvclNNWzElBNHTUsvDrQMp4PzpCXmE49aaSvOeZpq8tOdvOeN
b428bI28o2bqVX4vdOLU1ymAdEBL9Q58JvLZo13vIs4Y3vtFA+w7oMklyHUrCIGlZMmLLSNSXG6t
7oqs8e/ESNrioWLgGX5Wwwyid6Ip7RVgSwW+JI3HVAIDvYToDPlL8X89omq9yCQ7igMv+9ZTTvWh
nF/U62VKIGcjRRKaPkkgRuCLDgp6lb09pbovyYwq9yZVe9FLVNqndnES1YiudgA+0FLE98hcCFyu
yc9rUe8LfYeUBCbpVfH96WDoMFcHcRFY0rYoB9Za1XbQJaFE6AbyV9Mp8sN6uR7itwPTUeEisg+B
T/pYgqbyYg4Ki5DaUg+EZRGW1qqlacvadOgbDEr2vQBIbDmofOnSUh2rASttYAcq4VFmcsbeKvia
OUJ99C7IbbdT3/cjC1kOoE/I/i9hkDcmmcghMZEtfzXyRXPc4QCKWrdpI+BllSGfwDtcHkSM7D7i
FOhWFxIEDDobI2gFWGvK72k8RhL5rxBXfI5CFikUkHPIIq9WkhiS0kVbuK/akymzV02P88wt7mOE
k8IWdesU775tThiYj//gZ8MJ9T2eb1Hv9piyY1A9jjLFId1F7p2Loou8cTHWkigjlB4Xdjru9QDZ
/kYfd09AFcpIE7GpREaJPjBAhr7UOKfJ1fBLkr5DKNOlY+HOm2mxMvKG+l2LCqyLQgKi0tPob0TZ
qYuRB0AnTFVemnxK8ng9dYpT6ZQX0xWWeO7/sOSvlfdbanN99+QPdIfJ5WCJ5pED/0J+//e+dGIy
9yT9dbDgEqRYsk5gMoOQGAa9FEsohqUYEDKN0Yt5l7XIskKYkkAoU72ruSikRF+Kwwy7/PWa1iHM
Vt3SUnIi6YZhDZLdFDwrMUrlgplbhkD0Eg8dF1pRscRt0TRgcrx6MAM1elWERJWtCK8vOxDdOiUr
AlVhUCJ/r7RlFnbzcUrSXCgNNUlhc5kyP+nmnC9NRd3KjcejTa8v3yU2S7yw3S3YrMGiwX0UIXhn
8z+W6vyKBhqwY8b7kmm5HaIpV1OhMVPrgjTM16YGm8h+5vo5RL6a+dv1A2ot93g7HIrxMxU1SIfu
PibwrONc2FC7+CvIicoLemOvnAGQ5soDnqaZIcjtojmpj1j92QIQ1Ye6HwdmXylf/l88HC7UVVFP
gDMDfq8vIr+lSnTksNYKXQzEEsHUPdJgRnhrBCFjpRZm94ted1Ebnno95noB4SswBcJdkNqqeAKJ
q0+/sEBot+qEWCXNkHWQR+jYQHBoH0cytaCGgbKDegrVvWb3in5k36UjsPOVZzRkGq1AdoRpT4pP
VSvUnHY/UHvamJ6R1MKpnciifUUX6dXFf+vjC89lTiow9hbfv9CjuScZ7WqoRo9/c4MBhRPMLIzO
8L3UrRO7avrevra7SYZV1kR4ho4mMblKGjHZm44i1lZjrEIys+E6FXIVnMQRxOjzqX3XnzgnpPGi
UEpTIoEMiR7qnaKLvLxrlcxQ3KDoSX6mC1bY1rf6VYo/ujUQY35ZS4l6Ist1GdkNSioaitoZ4K0h
UhAO1xhBVz7NteQViod/Gw0DT04bMtwD/D+gRpTLuHb9E2QEURNa+Q79XbydJE3c/xGoM8kTJ3Fs
X/+OvDTV89h6nZwsuP3xS5WzNkdGUM77dYPZy45F6YYuQGfZ7RCT7WiviQnrCPG2yvSEfRTBf+C0
cprFUQ4yeGn6JNDa52/ydYjYpPiyEuBJ83mdv+t2eAUcOBQYIkjm1v7rA0q5gMGY32YaNowkZFbD
eFWiVTMr2DWyl5LXkwoDKgKuKCkA/itYhO7G/8V/Krxn4HOUvFMI0EOc+lWVVaUcxv4btm++q1Au
xxaVprGPsw9ncXH5ceeUt/FkF5QXMmi6zm40Q1yrfq5nqmKJbji35NQUuPFhKlwehM3ub9iCWKPt
Ust5UR7G5poE0+jySNHxM18ZtA4DabMvKEpJZlrqE4z8o0D4MYAaPSWBs1VGo1GWvMWzvIxY5TYq
jlQuAGeL1DHx774QJzOIwtKoNSpxqCWX4cjDZmAGeSdCqcFJDEEnAP3GTZeY+2ZdwsMqagMyUHSR
qq24hJKNo2Ov5dezEL0XF1wXXYa1rAzhwwq1Sm6Jr9osbiyfLYRFjUBBkbiqEkOIyyrTEcyfiSAL
g0SYkMDPB2D7QnucRyJOsdVpVdS+z86r1Y3JovcSK02kIGzdAu3MdPvkls8MRxdehWSVgiRFG8gi
W2Pg7UAIYgeXkI9lXOuuojfFZorMTNeAIVtx7uOo+6Z+3EEstJRNLUiX+6Ff8iFXI8k1P801jIKM
EA80ALnUDazh3XpEAV+loeQRyKIxqWgEz6/C0KqIA4tEin2UDVJ22UqllHOohPnoiIxETkFi0iLC
V7SvmF8AaQGSKiAnuMbWJO8+qoAeTYrUyZT7CEZVP9wuCR3noy5ehfgOygXx3KcfB+kXrAGE66c7
1BBZLBfi8bpdHmAjBPekcHAXLqjP9wnQsw7JC2ERwA7gk2ZPgtAcb+NXmW9Q8AUQNNjUi1JS0bhW
eIkSj5LulKr8xXKqKEuLtUZM4f/WzM3aBEOpOF6QxkDKWan+EdLIXFx1QVZrO90sRfK6gAqnVQxV
dCburMaWzlC4IefKvdEngP8Nn0b4JtCgaBZYRKAqRYSv73K3FoUoV+/m91MqMC1SsEN4PY1RvUMR
uufNkvOevPv/qmEH77ZQWqYvcmtunOhgdMcj0xS0ZTArVYIXOnygnC7QTRUmtVVRdZs1h/VJZrdU
8jUh8Ttw6m1W16/ZvgNr5sw4nml2ohKkXLpYQSkhJKb/VB76kasxzVCyOyiXK061J+WPTjjfCl4U
wCTkr/3doEKBRoDi0ihqWAuU8TcCRkqRyTANREjW7dIQg4w4zglrjDp4rCT4lAYYbfabEtOrqw2F
5WqkHFmheEEAU7pEXKQoVisbDGQ2J+qvP2q0MId2JXoIGM+v6DsYdnnk8rJPlpF6y872Vu4Zd6dV
iOH/qEUdMAuudlVr9JN0+QH1NdgE6gy2FgHgGHIDjM/hSHHH9n5GxJ25YsuLZl8g4xKY3S28WjVk
iqOYb6S/IyW6U3lD0U25xUs0R9D78aA2h+bw7baebFsa9bLGgjbDaNJc2Kw1JxI2Yjl6zpMu0fZo
0p78RwhYqamx1iNxQcUuuQMUwpkbvXP2qMIu7T7qWahlNG/GqiZNM/yjpP38cJHYQVW21kekS1ju
HFMoGD/tI71Q6IaSe78f+X9tJG3kvCkRJ1P/ZI1GNzAPPV0Dv9TRdObiY7eyMCRBgQTXxwxeJCku
atPZeZJHFs/X32jYaxJpeVbErHgih80J4rVKCeaRPwLjwTEZIsRKXnOanSzwh0pYHWjSCtoo40Sb
A+Ks1Tp29nkxLrddXbx/anVxlfDMQWQivhOfVysRsp2tSFylHiWurfnToPanS6KKAYCk1i8AJGr8
GjMmhziCcpPJ/WTkp6OIiC59jHTVIQiDEkal6ypHVwqkTaRI/MW6UKKgzWcHQHLr5OCaCJWwNMPS
4ETJdjehSLuO1kckxKW2gOCMMm0c3BPrOLlTqT1PDqPnrL54ztIZLa36ZjftJ4HZfQKO0M6drypI
Rw0s+TkuUOU6qjwZ+0LRmMu9QhPx0RNqIEMgXQuVYn4a41zMDfErH3s5pezNmiT/wmJNEl6hxfbX
g4GxoOFwGIqFp+i1iP4psBH01clJaIBMkqxdg4peh5LcW/1OwboiqKnXhW6nMB6iYxqyUtMrOgdp
uVVvvqN921n3Bm1NjRqI+REkV7xGAWwEeRo9uuzaCzIsqlmF7ON3i2SP7iQ9Y8MOjxSyV/tLvhoo
W/Zh46/aM93mHOQl3+mVYetGaB3XwDuMNeimIAQkRSKzSE2pAEJoxx5hIgnZlfVsjSs0IAm4Owmi
HCoUJ3dZBpa5aW4ubdaAfsRWC+IcTqFzaqAmpAgTttFL/luEHoxzxCmbQOew9T9Ibg54SchPQh4S
LGkOSTMrBeujxhCGFGc2aYOQm4KbfCQwUlM+W+wQLLwMuIz7JDbOEH+2GD5XG/4c1+iD0Xhuj6DM
U7FP3MVCWrTZDEcpTsfgZNapg7SIsv7e39CAB9nJiTtD18DKb+2r8pWwd1IOpNCNnoYRUqVfQsNo
x2X7UyLZoAcL9FRID6SaVIZfaP5oZdFabOBMU1oAaiWQkzcf9ernyS5TAkNNB4SW/D5JUbAXLHvR
X3PWxGtke1g8TzQLzegvgTZyqRgnkC7rHLbcT4N9BAFXg+XogEuJuaM/JkV+9EX+/etCfJ8uutxL
8Lfmh+4eVuMP6SmBcNgcESetVQncUNTcUY6M5/INN5bluoW8l/HeWCd/nCj19sPfZt3sm5K0KwN6
A30V2URhLLq8/CXzo5+yKECUm0xE7pVhH+gvVNomTTZ4pPDhKaya44Ip6EU2ArudM5HZn5ZeRfvU
4Pj/rY3XLmb1X/AY9S8jpAQwGvE8mODKCo8noJ58GyiaxAkyd8zHfqCKFRLeCaIvqiCoshN5Otfe
/lJ3ZrUyXz17JCIqSxGFyhuC37Stf6n2iYECjkl4JuBSoFS83h7MAnnOk2qJMAQ98kPRsaKQXbtH
ICfKnFm7GrQ8o30Ir9ZlWrx9nu6scFY24BnpHc9WBHyn0LeSB+3qX278KXTnrBQPn6anaf2Tm/T2
SOq/Q7kd805YVeJlyHtxavqiQTRWE+KIU80MEr+KM/DdP03jUMFL4lOl87Ff6KG78KnJzc/j26Cx
3AwRdpCpYCcNcMjpQ+mzd+P8E6zYMauB8/+4nKvc+wK0jJbUABOcyMsZqLzB9eQTqf2gWhPyBLAO
CO3ExcTIcyNbU60pYQNW71wrXJEVOc7gDD9s1exe7LMjfQjqr+Xrl3tYeFxwbYiuIrQJLYwBS509
rQupMz3iTvMS7NPgFY2fZetMYPvx6oSLKQNBx+yLlAh/akCTGcOIhHVDici+X53dKr53H7Ld2x1I
FrVZpTCqRXb/0IUReSfuUcAFazLFnGn9XMgKosz/qUmxvSmRVuFEqpPz14b1iWzyOLpVLLCr+3bz
HdlMX95ST9UfadiKonqws1+CCBn8kY3TIwudkkP3NTZImgUzfUgHCnyYBVORrbZ2rUJxR6tumUXq
BXFZfiyJkw0Fsd2wKC91yqMGIBRKoAAhJ0kQOjnMsPpTKyUK5RW0wkrS/i/iZrV4uIrNKp5eqjpU
4lSl0wePLjncZj8NUAzCGYJfr9mupRFw4+/cM8k00CDe/1BbY5D3ovsyuljat95ZCeN5jS9RmtV+
QH1v6Mlm+OVBNpT1lf4hf0OUBNpAj707lxFukZErrGt9Y3heQuf5eJuvUmfHi79yygC9zgLMBv3M
f/st13TFkTt0Chl/3KnN2a6/Yhq80ASvt2PjpP1CdWMdaYcz3UI2EtiZrM9uaVvvPKF+IUHNIU51
NVA7rjrlEW0GOsycjMGFtV9LeqzVXdC/qJN+XaHQo9qUtl2K+6vPbhmoRYBYGuJpoNXkbPWh/2kB
9ixx4v9f7QePV3Lagjgj7HYcXV0IyQkaTrwVY1uMeIqbsBxGtJ0uIjudkeBWyBu4gygqk73jUzz2
QLGg4hADI78S8tkf2fHpLik30jZbbu/CKqGJA1iKLlGscqVeygh3oUIUETc0LDQwlD5qYOlo9Avj
yML8R6mzRLJ6XsFOV2IC8QUNJh4C+/DDrx9eKrfkVGjXIMc2wWPxdaWSoAKOQnhh3HWsZZ/syNqM
zzaV+7borjQjcCHi5S2Tab4cqH1yXvpyDgHPpoqkv0k9VMT9qyuCyNk1F/RKDIgVar/cWH65uma3
xZH5MqhEFUmsMMSVVCapZledjk+duHtBLdg7UwHnmTs6HqjngYwl5cSvLEwwgPg8CpRksCpk/Mwz
dDwl1CVYRG/ZbnVvqyTI/AY/6aOoYYaoKIqKQPq5yHRPk7XSCNCC4IF2VP6JEdr4Oq8OEPhq82wq
Ewq1Ui4GIfi2QPQ8VSYkrqK8H6RNO7lbVXBKeH91vjEUBZC3aEEii6oz8k3MS5oBVRVCEt4wsbDr
wscXuFq9O0geqwRmeYaFkKvjQjZWokx5KesRB5nuVg0miYtgnxo9ASoypQB8n+ILx/RQZVnfd6zD
dt09RJbONyFMvoaGTZOSXm0OnXMKgO+Y7n18+yGc7N2poFEzGVzDM0etvaGdo3P8uU3LcBgbSfv6
8pIB0Yh0yvzGh0vnzeDKND/ZPMzIOnDJLtbubg+TuM1PEaAonNFmcKu1oY6O97Ds+KPGX4O0mRh9
Xslg7Nibv82f0fLPP2bFPv+U57cX/q7l+Tm8TR8EucDsL/78vPM+zx5tMs9hdPFg5/EooUz11E77
MBMqcjeo9qLMgr23p+6bteOG+4H9wdk9vXfFNm92/Oy1mn5u8eLRbqpyDG6HXlTxqpGXvmeNrH37
adE4B9lf5F2zgVnp7ZNpVgoogjTq7obs7uTVjCC6DNJ691P2DHIrvxp+iJ/AIsd37MPvn0dQrswe
u/N3Gdzuau+Ozu3dSVN3U3FeUft6Q1XUpDsQxI0DvZZnJyJu4MG39SzbOyo17MTY669v5JQHp1Ht
mBA54LTvvfLOrV29GlyqxG28nQ01+Zp7vju3Z/ti2hkUHmo4ZP1N7pR1qzsX2qs6G7N7yaz04jQZ
4kcHj53aBfW41QKP2NEu3TqNTuvD735R/n5WrGweh3cQ+ZLHK/hHu/ywk+ribFzapTK6RJxqtvjv
gL2X6L8KravScu7wKMHtvqPuNTSfgbEfX+J+8+Bvyp0mKOIP4yQ3ITGG9cQ+3MecdunmXDbOM/iM
4m2ZCg++Ebg+bNO8wVvOpvlA3YnaTeY3yo/UuWZeA/9caG8Ugb1GRG2//sBKA7KZqJT9qGb2WzER
Z8u5uG+v6T5/Wg1314XB1MlmLdqCbkYHHAs/RzeFYDLZj2rbGs3JHtbTaDeAzQGrMPdU91G4n+2r
QElWk2+KAeeKdcngh1gMVkw0XgQCZfv0fjrR0anV7fulDVP83r9AQdpt3Gq91c6iitMyWyuhnaVv
AvP7HLF7Qi9g2KRx+561T8ROA/wZ3Fb36mbInmAL7fxG3f68neeizjKStsvQg510r+8vVvS9nSKW
o/0WEBZWJYMWESfyPDypH9b5twwfA+Ei9B/TOnrGw26taNq8GZSb09vePuEuRBzLVcbXaFEN3/X2
GRI+6T/cRyRkxDODa/++LW06b5J/2D8oYn4fs0f/1b+UORnL5DHOqmple8egxESgia4dQ34U8DX7
cXErUNw29h0nyDIdtM5fat296aaLUjcalzr11ZmkHqU3OdShfYe3iS4C7QH1BQLISnePjTf9Fvxk
WxvHwz9IRUPThTI9xsXA/MamJriFmY1hDelH3gA4WzbXB7xp3uxRcftyx+wiHrB2qUQsZHFkOJ+e
SIHB5ac6b2A/irB9asw2uDWial4kR/yW0j9MXBiV2LJsb790nw6Idb17D4VRh8bTk9Qtr6CnTj8X
Ch8mmvTKsDkpTyCmjLLReUff6MPMHFQmyfJj11ha8tIOdrN/qctrvLexX1+/R3hJvbdG9wqbfh0j
fY/g4N/QRLMNUGI5klrcGtbppwm5LPulr9n6GjzD6uwxu87ev6/1aXVHpb/djO9kvqvzKKLz8mea
0eCWcmB/N/o0CXd5ShMAtdI+jz51q9J9XfvHSzqtnI1O65a4tzWPvmaj+wWMH4L8Y3llsVki+IdI
hlPGnn71u1rntI9ncaXWftBcnC0xjJe3yH22QEDtUx0qCa41EfDbFXi75X/YHigWeK+tCfES0eG2
RZ1E3Z0vED/31U1AO+pz/0KehoXMw2qecB8AdbzurVr/LdMTWT58rM0fC3aVQi7CQBxEsWymlktl
nf7wTbtysslwa7ShhGT096GwSPX0+yodBBVqLIoyd/PRPz56pOQ3Iht0IHSrQOT5B55yqrunpI1n
BYxuk+2/2X6mdjlDdOG8q+1mzTUNXr+dAA/yK1DM3TEM2zRkfHKBp0foRN6P0ybkVRUfj30+xc3F
w4u4qk7S+cTUG61fTNntST2q5V8W77DC55kYPx+IUFCe0LbT8qfpXupeyXQSpmHibC52it0uQvsL
5wUjzTqOWv6OutGzR1qVUqYUo/Pye5wYnRKAJ3U074QpF1XmWRni4E8dKhChWdVq3awHxsG0eXGq
QT0o9x7ehT6YkRwFYEEjgQwu7rXPklL3I7c5kNEf3AlsNgUEIqDtfEhEqj4aT1iF0A9n8PmOv5XF
cZQMr78Mskf/QnLSn73m5MjIBck/KDaV7Ovs/HsMHgd7s60mlvEbw1NaX+DCEPrCV9lbWda+ExHg
tUAnCFidXSBaCnFXV2R0DNwoOojlFU8/lMbY4oDsRa37alFrRn5vh0QUbYAxUnEB/dDcHWyF6RL6
x6VhcovSibgPY0VazPPnR4jP9TZpK2bFjBsyfXrogAmrLr7B5Adppx9D5qxSe4zIG6mZ+6JLl710
1Own/IYrDwF5AjflBmMcgz3Mi8CpO/fuzjtSen52rvjkwKUOrjgUC/St+zGYQsvHQqjz6UTwyFkK
+R65+/51/IH8SNV09YA31/JKIwwoYNXFGApcnVnZxrX22jU6V8in1aDs0v6p0xED18MokgI3VvTs
MNsT2UUEg5jWUpjpUEwaK8q/gMlQK4f+V0JD2HBN++h/vDe9QTN6EBMMy6aXKJrQi1kFO3cr6Hbv
0xJCIqQn0SJwPf0pVXeBE0N1oqULEg3OU0obg4dvhHTeAkO9UHtDD9MpB61JFSPAF/df2h/mjXMa
XP3TFwt1lzLRkJmwrE9KXYTVkfXEaoRNiQ7I/EBZjIb2YM0HF80pWhTab4Rq3VhnVqlOtPfuVIGh
jGPmsiHpVs96hqRksP09NV/11YKKjiFoiZlJVwwvIjHfU/k9eglUVqZeCjM34vbyRlyxXRAPKzhf
Y0ni7rviWoNsIC57twlMgI56pid8CV5A1IabgYoa8wkueQb/F/6FCcwk+KJMnbfG0+XIOUAkh+r7
jIFm012thCAdhjzCjLrTAaAU7vsfMjtJCp64a74ZEuAP1/XN2we1hZqsHoYUCoN9kEz0qdEp9KR4
KENin2b0zDrzD4QWDGJ81QFHGMdVJr8F/uhWqZ67dZw5VCg+5jFAA0o54wQTTujkHqu890dRvE8P
NXVsHY1o503XNi76RK+FWJ9EMWV/lOks3rlYXf2obZqNbSS4Lm51zmnc6r3AMJRcqjuWWoAqEV3u
aWOGBhqFUouX4PNxMD3cOmAsSQqC6IRb8+S9quHkSSrZBPEAB5ywF3Tr4cOrhsniNHnPjmDaZ4sY
AfIDnc1r36x99+5lUcch5kkUgvfcF4svBpAknf51enWpnCKSQmKzPDjRADMsFv/5xdlN8XQLby5r
vign8IXIAGuM9rdPQcptrvc96SzARd03bnn14Tsk1+/DNP5NUF7f+vihIhEoI6882EcinQugDxr9
rTHBKA/M4NXb+8/ghTBtjKcLa+0CRnao5kunSX3O7h2v7tvX4LVOwtbqAKK0jH823yzKrN4GK9+U
lfnVz77MFaadxJ+LGx1aEDn9QK4mpKtFVmtZX2IPlwwO8/fE+H5My46JKei08oeRzqaH9C3BTgju
1tVOxzuoIt+oi2a16f2r2r1Cgt42VwnrCgLC8FW0Bm5N0gAFCuTPY3hdXgbE/VX32NsTp1E+qC+R
N1VIZCszo/cSAtQvTZ5/NWhmToqNYKvT7JeGmY9l5uRJUu0QtKZ3qxK3Ewig0wuZAvowakjB0a8v
62x6MPomNU7yq7REQVX7WOYy7l5ji/wwHq/ZmdnL08ENTRh4VtTm7UkJk/Huu74liDiXLd7mSpEa
dyJoaJQ6CZV+bmGTkPrSxoQSUd+BKJZpSEmSBGx0oGgypeZAn3lO4TFtdS/S4H19+pug/rTe3+n8
Mq4U7lyti1X/Li0vo9OADfrmkzQS/Q6SX7O7X969Tb8yey0+NBnpxv3NKkErWFfD3b/PxwKyTLas
W5sRebCbzMp0KR3eJun4Pb0uWO2C+uK03k2QXyO9HMUj3Fo2tJ8n1kZbz0Wjsoglbs0yH1b6GwdP
3ooUu2d2YovcEwTn8oe7Ep+DjOXKdjmKtk/TyiZp99jDfc3L7BQXzBC4jjpk/4ZtojkkE2EM3BgG
bm29maXcNeCauguyNilrUw1alJOzn/pPqRMNgPdzRO6FP2EvWz2DxzeVgGEyoGZGDarOav7pIAOa
H+abfjyPB/ufC9WPP9ykJukg7iazrFf7uk14xUUyuHi3CWEjPds71KrX0ILd3VBlvBSWBJnpZD88
QP3FrHVw7iVf7Aa/0ahO7aKMtmcBrHmd0B4G5vNxsmfRXJ8o42wonpE24kx3mmWLCEL07DU8umjZ
9mBCUVBjofey7eZqvRaMlCq+ILNo9Orsh58BY56cK61hI/uZlX/RBHVjLKWYL4wyhKHJb4LiH3Ec
kH8C3TqdRRBVtxH3OV7zrHdG5/Ft0rQ/GEU8vSbLCEHjdNeLJiSCCcJCmAarMms2okw1584m0aLU
Qx7pHSmW9TJ8o2FkU8LYloBlQpzpWDI8mv2tjL0VDc9EyWSuALHhLmBtgA8R7CquUSKQP88uQ722
QVJl37uUjqnDjpF3TDe/G8AXkBoMVXrGdxP6TNf8OW2N1env5h5n/AUxJXYuCkMw+3MrXnNgDGv9
yqjU23zFi8eqOb656YgCFXJJ1slgZ2MoGtRZ3BvtZNQgB7ta++8kiMbJoPH7+W36CWPzQBJKWnuE
S4u31zZd13j2jF9fk88XE6sLcnAfVUH4uV9haYGZ7QT2/mRPbMUwaKwMKPyb3p4KxAQrMh/SLba4
jP8zZoXcMa5n9zK6hZu/D8pYiAS9qMvyGh7OTp3i+jc2uL6Jw3VgrAgg3Aokvkl1slmbEwpoVGh/
wIaBb22EnB8uryOZ3GuIp1rcN8fxGy0kq8ThbVURPzI0GC3kXKdZtG6NHx2EIo1VhX512ALhl4fi
n0gCx7OUNRkT3FKboXHc1tI2Ospr001KHRzbmlXrg7GFSeJimwy2h23UvXvUflJUXzWoDSRO7eC9
iWL4+337FjslXMvo79DqHF+BgdhLcr2X4LLXsRfH/QwRmWmD01yX8WKvGObUvXSiiSxl4oEA9Ohv
DxfMpZpXxpKPJhOkzVGnwVXRxeLjr5ujF4EXhPYJ+r9pGV6G8X2eomW+z5POZoSh4GF889O/uJP5
NIb/bo72vadHKBgc5lgU4qX6ROgXdy5fKv6h7Zhz9W/kzdfp/4g6ryVF2TUKX5FV5nAKiCTFnE4s
tbvBgAnz1e9nwfy1h7an7WCAL7xhhYOTTJiZBWCPAPU2qwUs1lnzB5k/7S9MoyY7+wa1pQmTWLic
lIm/D+lws6R26VguUsA5TZAai2gCC3V4csovYZOiLt9xwdD1yovHYvf7nh2uRgw5ojU8TFLm68Ew
4DHAGgALvVpQqrWjYblmWIzhHQn6bnbkXKy689j9hrVtdVDtVuAyVKxQ3weW4+1HR2AG2Nyfpw3E
o2/BY3APK9L3T3oUo0PKxv3P8r2BBO68JuIPq80y0zr0u1rU8SGHEs56tKnM0JebwUUZav0iV8cK
AR4EaG7/Oigg9DR5EA7xlFOKZ4/hacSkWrO1QvFybmMqio05W0e3sV1NUM9koW5s6eqma8AtvRqs
b7QiB9BCoK+fJ61eQm/j6ey63OvGdmnG6LvzwRq1A/vTBDFR7B8hua3cYwg3IqaM+0JNMhkcOmjy
UfsqbCr+joI8s0/16el7dhklKFZfRg8WaCbp4I2GwIqFmvJc5wzgkobJ10Zckhpt+WpWQZmwAWCt
UbboevNRQQvUBhbTJzZBuegHMnuP+OTmam1t+aXNCylj1bWRGT6NqygYF+at0cPjSpBEkv/wVR1J
9D3y1Ph22SJ96iHBjAUkJSQVKZOixOVr6BJSk2qzSvD+UZUG53TFIM06TyKPyXzt7AbnyTFE/9Bj
mC2/cPgp+CMMCP6hnwwr8/Tv0a64VELpp/yIs14jd+AT8TfJQRzw1UX1qjLq1fw88fl61Wv9DKiU
nWfXdqN/sKiR/UK2m1x9GHwxCTO1S9Ui2VhZR1sw+qUaXO0QlLaRCQ7qKLtzXSPnGZx76MB6gPO8
aw+XDUrRlqgTgPNNbO2XyW+d9gmgsAVrTmsY/T7gp799iDYMBDjkXkqN6+HvJynRcYps1NE5ws+l
ylaDln/2kxmA3dnVOfMrAKJciWg1h/UeZQhaTM5n+OkUaAo97RfCxgXO/HuLIjTSXh8489GQOJh8
toryIZx7MArML/D/6oFQVgGgNnwzxZkByW+hR0XIO/T4VpkBXIRdgroBVoIlzNTGpVmBGA3O00aY
QejnaTcOE+/RS4m3FGhX1AGy0JNs9tloSwFnR10sta6WgDTCjTgetIpKhj3OpDD4KqS9QicjBJUR
0rEoWSEmcXvLHtuAWeVYI1yqCyrEtYvdhP6LuqhL7CBgNGQ86ctYsKLPVJgWfW/nA/LAkfO9yPHY
/GG4sbMH2uwMF4QSjzaEBgP/3+er8bVTmSWT0kbcCxG2uI3g4lOPELtYWKwr85wIjKekmySKA6Sh
3vHnzcZDX4I86divew36OWqYqXUmrRjdaKmSDj1tQno7mQJ0048f4PZI9X+EhFVb6QiZij2UZ4Dy
nR26bOk0WVOVqsMgP7mScxX8p2n6Dz4lM5qSwElFHKfjy1MAvKSvR2eRrqBAS5xVTjbXQPIZrP+c
l3fWJBQTXb8uuBptAqcIRpUUzmoFjSBlvW+f21JQFThFzpd3ooq8JSqopw4hb/WimtikiM54NrqW
b2FdYHcz0X/CFCgZXaxWkLmy6W7ZXTt0Q8O1LSBEXYwl+c/u0uHSPS7+ZgMfwx0bw6dx2QhDJYZT
tf8WTNtDzQMsGXu8QcqQodue/m+rR8+Jb4ruAZFD44mw3GzM8PUpiS4CEQTak+0C7GegLK1lI3s2
nlddtU037MoBiFFjL0/0xpbhsssL4oci24zd0HXFbABYCTfgy3gJ7TBxYOG4m4pTcUKahN3YtMEp
fR2GC4IPaoqmCJEyP1DVpbmHjDubtIr6Zwm/o95cmSfrMmz2Lwl1eT+9BRF5ddRbAal8WaVtZXu3
LlTE6QswiiI8DPY3K1qXtpQo0evfvueSM99N7/PnNvm7b58HIGJWo9Ku1NtPuLL9RslONwSJJ2qD
zdmlEw8uv62qQYPk4iVh1fl28c59g3VQnQSUDUIXnZEH6MTzzD8KE6plCGqGIrEjgOAPTf9p2vb5
BsAehLSBgwoiSTkjBwipO/0fG+JqRD7XkqUv0PAHwZ0RKBixAkKAH1NdIOtYctV16NsZn0i4BnW5
9S3CSR5dDxCPJZL2yvqv6uEKwSUIWQpTSI4Z8lGWHIGwFZsx5DLRrPKBYJUMyIwMiWKXwi0rijR/
gZ1FDt1UvQjd2wiL++nWAJ8JUbsbUGRmnquBnPIuwEkN38HKI+mhcQpYjWIxfyXc3BuIOXRu7AbY
wHk0HokBx5Mf2rfZFyW5OQ6EqK+AltNLVttZXfJKTM4tYakTdj3Z02QQbkrRqsrpF1hc1KU9OPuf
A01BEAhdvXYZHKiTmy2dvDper7CVwPTBCCdACokGeC8XHpZXEF7CdImFGNkXBEs4quw5D6sAeAPH
CDyZnK+z6n9n58l+9J2VoHDe+2AmfGEpjggVHQan0X77HT+GxMXedwPrM4x5fCK+aCALhrNXGn+6
4myW18/gxHJf8asTQneHQGb5mJxG52X5V1x/dnaLyKNHkv8Gvp9M7zgOpNPLGNFw7zO9ri9u+S+Z
AlE0U4hnF3tFwvrqsZcYNAAQ0Lb3/bS3RBcAceqWjz1Bn/C3kxDMQoXlHYM64LMuZskCFcipWZZ0
Jzt0knYeKHamry7wFfzmuAS9I6eC5IBupiyPoO2FbJBD51Rnli2d28kab3a+HvLT1T39rgCHGUyS
zayCdyjVAlfjA/QlFy+HGSRtGbbJCRJURKhtDwzFxwRIyeIi7TRqVzylILGiEWw0PLOH5Tfl8SUj
mXR6yuABmhzZM0IywFxXr4o/TtmiCe48hpxeKo+YLZIlygl6p9R2kUXi9B98TgsgTEI0a5M4G22u
NTvyaeMbAmEKi7tJ2izAAAb0KijyWpsqgxHbzexpeUks0OOQK8T8YGl1IV/+omgKc1zUdl2F/EmJ
yCashyA4N2MJoFVsaHb8JXMymx5au3O6nUarznl+1v9jVw6xm8zI8jzqZiNoBOxYbQ5jNgdcNja6
1LyDbAL3SBT4jQzK1AaqpLokeaH1AjWuvfZW4Y44i5cABCUwdSFmtVcJ8sqF403pkargM5RARRks
C+URpL51/nVosYl8uU5pq7/zExEfRILQqNF+zevUSdOhiyRhFK1jMnLWaqYLKLbjp61lUZybEgQV
th8zGgpRq2MuxI58l9kScnox9RHr7YI22exQurr0ycgagFySwXuTEoLMX8PCvMxgpmdAPr9OhtcB
lSqKr9PaycDQhm46+d6nyzIxeI/OdCWVUhENRdhMEvpuUV3X0iQWK3GZOUcaCp4YUFlFL/lraLK2
SmOGqDEDAD0tfl2H3qTGA+uhLiGfOAOY3Aguo7Vcb1uoUSzKlt2Q2ciVZ7zAMCbY/Ue21IadRT0M
/WzmaqTd3St3eDzwQgxofIgVGiUOI7niaK4frcdEf6eZxdim2wByLYO+aMHUvnJwGCrQ8ATSZmz5
wp2jM88Mw6WOKWNsgLUwc7QeC8xN6k9Ux0KMBDsCYvATyC3YzmHAP9sxi96LChTVxOovSyg5KnWn
GtERmki3EWEoMPUrGPTjqECfu7256UId+xSp5dh9bZkviilFDFjewWn0pkNLKfyXRbRBTKjaYMTF
vRNSXKD5NwPQ/WyH3nv0GBZ/KaIg095kxZzcU5N7DDLeeU5URX2dQ5qCbDjov2drkf0N+EL4oE0+
2yB7I5YOOwwFhV8oyxg9tgADL5ebDVeEHyL00OnLhXnI/Ssui/9tS/k5DlkpNeM5aSwEG0XZXN1j
v+lpxdMqkl0uTUwWIdZejVoS4zsQoYOPIBY+PCVjw+Xq6qG1FmcVebD+b6oFvISoPR5qDRhLSUCs
tboZ6jqfRiceFWkli3ciUhO/PWlafb3r7RYEkQkNURauIiFK+Fp0b0FupSBFu8Zd9KDDRnDo5OQ2
AVw8Kjoj/s+N6XuAUaH45AGQ6IN8RddG4hgCAv8zgaU7AlRV3Z6csChE8Acl9AKQWnFPZE4mImRG
ktziZA8ZH5ZnB4auVCuF/BWCV4ST7BGFKT4ORezbO016NgU0WkVZ1Q3OIodaVGh08FIuXV7wgdbN
3uMOrYUP5cP7L9npDAqZd+rQAluWd1YJxTz0SuZJYmJtV/d3EZcb4oshL81fMdrFktJpEx9sy8cV
XvMbjlSuqicKZwNlj/V9/RnXJrfBftCi/5JsRITI7MUyhOINQGvNevcvlvICHehHkyw0rNKF9k4u
pgvTK6MT1Vzxu4T9pvlGOwjei0hgVD1RzJXIlPCIYqCKL0NHPJSZ2cWC1kAvaj6f6vGgphBrRjZE
JXC8+CCj6EhfEP7+3jtyNDd3vOzU0ya0TcN354XfLMAeRxesif4tVx19sbZ4oGUxQvkGdd8MfLxe
y44WxHliHduo1y5W9q3pN52yf++9rKhftAsDCS89rMR9WAcXHjjLzIZC480RSVBs7O1K34ZmNFuf
OmCmRfRWb/CJJtI9Y53VkSdN7U+ILgf0DlHzcIYkTtooftAszmXXJUuO0HEmvyoFfpFENWpl1IcY
s6L0NZ7DvHzc9fj8Cda99cdaaXC9ae03eVoN/jUUYTkRY0nojbzRiE6qw6AZMXx6IOtFyf1YYLkx
LeQuKHPBsMGaT3gKfl3/Xs7obzRKwjsJAl7m3lM+gSCod2HsMfhM3iaiLd7Xe6LH9HXAIBA3JtRj
DpPLZgeLdBYtSZg3icQXM+UTLcG6pdA2UK1toxpiq6+sTTOLffgu1CDUWujTQXLKYhg+y2E0QuNT
p1gn5QKMnU4+EnKtrnRyG3Bq0+DqSlg39sGute+DI9NCctU0w8Hzi8RXNp5DuSbWnTLYfqb8J7gg
3yVM/7fNQjBBgHYCflsLAB6FGRcByhFLwGTd7i2C2YvduLNfB8zsWf8XJVltY8rxSEdhdyeE0WLv
1fFUEN1KgY3Ieei9hFlOijuEaKI6/m0yskGleJhzKvOfSBUlq31+Z7G9W547hIUbNCS47ZGW0w0N
CK/ic0NhFKddInohbZVPsD2SMEg1a+fkuOfCPFF+Qj0Ckkt+sHtuNln4xRY87BuI8AoEwYDRKoYf
Ed0nRlETWdfdWBqtoNoChOnxhBBpUtTmA8RJWUloxIsyKpXWOyAKLYArjT6RfjVA83Xs2cltHeVQ
qbFKXoviB+ghVp4bCKu3X375sgPQ8aSVLVGeBjetWzoO5va/LY7XHFvolPDSf4e4AgAxFdOzjQLK
YgaPc48XZBUNWCnaMdO5/kc0ymiNW/AgkF2mzc/IOIxW7YZ76e49hBFO3QNS048f7Q0iKHzJTmmv
79vZGKDqFoPpOFj1DfU3Tx6W8eDULQrBYYEQXJZnn1ljARouGq0Qsz/9sjYD/VfeLPwMggtGYwD9
tP3sHEbxIBkhwzA4Aw7ZU00BTgLN7uODqlpghMoWBRAPzPzZf8wkS1h0SiyMxg+LZsPSEsgnkdxz
1gEzGl1bngDSCu7ZWtMgwkBsqdpio6z+7YNaj2CED1vmb91C9hcmygwKSbYp6bd0tfTG8TwwR4OR
xL7/hLzQE8UGTyJoDAqVVtWp+zTEjSchXxiN0rDuPHsvN+k/p/thDABsDFy1l/Zj/zW6hrfJjuBz
sWKCnIxktLOqs8Su+odQlH3gnHpDqOHTXgfT0K76Vf+DqAAjGdzpJ2iQgif2FdZKoV0uG9UyQ/NC
j3nc8MDLtMoe4/QOE5ntroKBjnv74i5kBgBmW9TX/hJ+f/qE13Y0y/TikXpGVYVVJq5399Po1d7H
kgpcuXR2aeLhHIXCMLLK5pgKIPtiB+sNKWuUTHQy2DzqBqOxLUr/w1pA2YGFs+5FnSaZDlv0BFqS
xLTq/rOrdVr6byykE/5hdNsLcPGosFaBRuVhqsbdAwC6hPKy3pk1JPgei1Vq1YPXxejILkIuJFX3
sTdSUhckLqpWpWXR0eKjBGyRtWxTXqx+LpvLZo/G16TpEoLy0XTLDMLfOyTDO84W6sio4cbSq1w9
YXFVwHWlwEv+FY4Vf5Huk9xSzKRkS4jM0pIXDRQwK/CCt5slWMiz+vhLuci6ENaHhGXkLYR7IgaS
DIqpShhJNEirbJznRMooJEN+Rk0p/lGGRZOuLarKvNkhH7NILsTYP7rKyRIjHmO6RRIElWE/li+j
NJcQnWTVknRTOtwQyBJ68twkvaoMUy98ASf5lzMpI5oXvTny5/Z8OaduF7rjDTnHD1ycwWA6755I
r5Rq5cpPS0W//B7PpxyNXIbH45tZ1qIFMi8A0MUfIz+onGWIApI2I2UjygqItVnRObGEzp1ZgCa3
pDLi3pOVkAFSw7Ph3Waw9CrtjLm1aKOF0QHKSbh/GL/4bZw8miG7UK6ccUY+BRr6YuIRjPQUi88k
Rvjpn3zoVU4LFBhSyfQqaz0F+3oBOljKQ6JknRu9N87Mck7+thzrdZLH8+lLpsRbyMsZv5TF+r/E
LNttrfuwyyGxswQQ+0VE+hsmkeviYcFBy5UdtHYonma9wBxF+mL6XUmz91dOZalgSL43Wv8l3CxS
/ZOeIQMKXdirqw0FrQo2lx5brDdBVYQ4on0beOte6n5YlrUhcI7yiF1Ru249nTd+38vCXeRdwqLj
/HmjwU8DsrfDLs1Cr7AN2CXgHLH2kRLxemw82twnk8Ri2QJtQ9T5z7sACk6uMnD9p95asBXQFuzB
D6VRIF068OcqoMF5G+iOzA8UjOOO5Svi0vZF4X1nxM6ptydrpDBNqMyqw9pRa43iK/V71FAi6nkN
681gNrJzPezPpKnQB/e6srd85GdUurTJuMnp4a2SfkisJrdB1s6zs27EXdVN2Uef1oB911oWloA9
nyj6gXOdlwZlvDGq1spJF1o0WDzqY60drwVijNHkuFFeD+WPeBJ4aae6QBlxIvox3OqsiE3xHD3O
fNbnklKQ9OepWZ4gj0bRSkUiuDW2ZuCFXtmitjPA/vH5DoFuWDUl2UkWOgQi+EOtJJcmJDSOzXDJ
rUSCSsmRSMhl9N4dxJD+k8wYZQp2yv8Q05I6H0XLkOlErl5uU3VqZEmrFqkw8jUh6dJo9doNFCSp
vM+fZXV/JYNS6yFCICrrBCg0zDr7c2/beSOBopHdRkQpCFofp1+rGlyfC03ti/l4GJ0KjlSjnVEM
9/4lNmvLa7V9gYZ6NHc4Y5Y6zc/fPundW+0bEcTi+0Xr0rqTmEb2c2ee6vb1ayMTCQiacVBrmszr
Q6vTZJGjvIO5OFKwQaH79d5eo8uFwnehatGnDWDqs+cci8aqZpLf/xLojhL0jrZaqF+/rLzeMcR8
8zK6Ee2z5mWrKmtbUurc6du3gUTLRFlc63w9i5wW3VeS8bzggjmdFkytxaxoWhKWLGsXV0x8Wmjj
/xfYfiXdRmhqFzIrpKELSgGBROLa36GbXT8ks7Ilj1CLlF71NhLwyHAVpeYxOpZo/JDlhA+0B3mb
/RlzVwJ1Wtfka5DHc4rj6PQr86QQwdbbX5XsE8Qj4nzaaexByzNOhrBVsn2lSzE9aM13qaphD/BP
FPa9C+rDOnJJMjH3JTBQs0WxKqNn+IFTv2+a5dLyfVo2KKwUGK2UdogXfsC+tWzUEK9Y280EitH2
wxnJIuEzVBWp6t8R28ilHblUdtXKV0athLvJEX7NE6vjNx71TrnaMq8V6hlXFhiSgOHb2MrUivV7
FZd7ZWb/4Vpwi3vrvgbYxz7vtU7e/f0JmkX3UOtX44dP7ejQf/jPIsEso5n9WYkB5XSValnOdQV/
csooTVYt3sbFr9UBQQ8pJa0WZWSlPn+PAhjMPbNgpBrlhfKijAlbVDb1tVohq0ERqGNrW/X0Xf08
ojZG+y870Ro9+i60HXQnREEFzH+CKeFEPEQZGY/XPykHJRFFQQnAtfDXPAxkcWpQrIQcerUqeWpU
fthStQGrA6fkTpKQKmsTbDDpNXfjzJ+riVKFRCvBbHMjMGKrkUiN5ET/pd4IDyeUpEGuw/eN+OIO
7fsII5OU4jSqpXaNqkb7OS1i4yB1b2kVS05LwVpx+9o+ttd5cZQu3pHU3QmeCJR2v88N2MnvprSR
coR0/hsQCytQ2y40F+7uZ0eNdee/XWCO6oIoSVNHCFMBBKB0+9LY+CLWEHkrl3BrlnTqCwAxLnVr
/+1/HTfCAEJ5XS4wRPWdy5tFVCqN3goTVVWLJtVnCP8U0kTDg/pG5V19XymkMMU6WqylHKG2usoM
2nwVQEoTTYNSRRsKh7UGp24m8fW6XWo3KD4ME9TWk/EqbA0aHNFYzjP7Xhrg7/Of/rl+9wQL404y
4jl/f2x1jBDqFJKWymcwphs3u9r0P0QyVz8hQdp375FxIFBmZ60FT2A9X3/9QAHBPMU+Iev7GXCv
ueuWfw61YEuIPRwqSGHdYXV/3hbNul1PCdzR61L9s32h9rVP3M71EtzoXRyteAvxqXWjqypVixoC
MDKHFzv2w1hWzV6njsElGAC15PE4YXrtJjfAwpiAxj+fh/MoEn3Wndf+Zu5g6WHjUZk8oGo1zfes
+gU4Dk4uLVoUAHv6d3ALN3v4dYpw0v0uuMKYmhzn115WGM9mAdUXI0nbR9gvJmgI4wayxih9EpPw
YHq1gYUfodoRY8EBu8IuiggMwhWGCwD1Kn+op7HzVuAKdZLLpnVhRIi9vK6O3xU2idK38xl+u+nK
JnL5LArv7pkKAlL13wTM+MO0rseguGgBwFnWkOgmm7oiJOVf+ynC0Q38UzsVYP3N0emjnCYqIfBW
q4VIyDUO61LTPhBZV4z7T3hC5z/cbxqpdQf8LuHdpH3E08F8CUB/OJrnq10oW9UHlaAG5eX0aZYq
RlQn3n3EYHffPiA1zuD5NLpW32Z5US5bjWrnDefiRArZu+6GfHCGTmxk9EbiU9R9FyeHa5mZmbLU
Pu369O7WK+PXcaaANU9HCEZ/KeLObn+He9xevfxzPFS8iW2P9ai537dxAcNnOFRi3IP92o4AwhvV
UNqAeX2g7EZd9Ji7Uff1YjT2TqldfxnXQrdy28KLvMQMJKYNEfqMk2qe1nuoA8YrBnOLd0mFamfD
Ggz+XkSLOlpXY0SZddB2o/HHvQ+LjGfg+NEoCpHHdl4zyVa10LaX+9nDWbXvXJF0g5sn5lirnj4f
O43FES6GipRifO+Ii0uHNqzB19l98WW/+aWfvSuYlRt2hcmh3SwHdQzE98h8EV0epo+7l5ZtwK6C
r6KmTgeMhm5NctfHNzyZFujOU7QEAdXA8HDD7umlZDXVzmlTZIwckPnF3ASdOlmZpBynUb5wyZKG
PGGjVkfW4qbBoaRQ1wIRXHMzhtWdRQjs8+yMzF13eJ3zmM1Vt95wCkn7/ZdOHhXx987BcXpvwOKl
zKWQEhPWcVihMwYO0Bqyol9HTaNGcEBfoWRUKFs/ESCkeN7BaJJ2gQl8EiQ7cMGu9Iop4xNjZXUf
JR8zSuYva7WQQORzc98cfhuRcdvwqcxbdfikrq3Y59qDNtrQtDx8WCBgfUCcGldWB2v3LXQOT9oo
1H73nXtMfRUZuE/vWWnvKnjovpCQdl/34Akneg/u7zm+9VbB/f70z82PUdp800pQmz3jYhg/SqxF
Ub3SSRrWsxU+rQq2w6sqdJrL2y6DbkT35/J7lXl2Kw6PX4txPUSXdmf2o09fmq4ith8toqgYDACt
EaLnTP8GLbfcPeGJ0sy66KksLmUfxFkokSiHEc9F9ooVjh9cyT+G41AVOoxPh17TlG7cm7K5DK2r
3Wq3KPgjOy+Fm0AeDi+P8roHRtn5r1gfdwpBjcJ+A7hYDYICEUT3OisPBRw6Z0ggpG04CK+mEQxy
heTCI6BHCVNmcAsLK/QNzErShVowfl87aR2AIKHryX4RnL/NRzSKrQOKN0xvTfB+/wpBRr0IJZRM
+DPwarqQ8ejxHqEz/2xjL/pXBV7NxHDzqqMqjzcMPR721Xrhk6Dqoyw8dNSwgEpcxdklzGnzGFNx
Js/CAV/MfEagqhAqrcbgdS1sjwkoZ0/rD/UaQoQm3DTsesefJkFUVGtT0nnPlnT5XtatuXk7xdX6
8LCue6TcnSNLCJMQ1CHEQuvJ3EIrbtYgdobx+aJc6JCrZy1NFX5vGAwXTKR8iYXbDdKvE7tSR/ST
oaaUiv0IDm/GYyzUy61phA8BCoonszS7uDCyP+lmitKaFCNSR8gbVhvqcWqffPwXtroMCX/Vo7XS
kWF6VkRRQkBFhNpMKtgcUT/fmU+pGP4UqCQWgpILQPPslxirD0+qgsJ6UYN5GJdyBKnZhWwC66lz
AUwaMkO/PjsZU0p9bRV6UHmiO16yi/0dRGUuX1W9I8k+4oUQm8/MikIOD1W30au7dyLpJ0vC268d
BskYGLBZfJGB4OONu7LZwXO4X7e2lSFYYFJT6SiSBPKZdJBhgRpnQhOBQAos/26SyJDHj34bHy6A
W6DcRXM1FQxPWatwDRKXE9SiakrUK9cwFqpNviUEtc6JAiG6ZxLwQKrtxtorgSrCCY/20h33yQc/
EyQJj6bsVnBkNQ+5+07dl+Qj7XxoA9rFP04thSL+GuZ0KEBSGYjBPyhT1jyfzn0gUYLkPW2ASuZr
UDGmTxvuFEJdfvbEXWpSeviXiQ4IqRpXDPATJSEa+ZA/eecM1ca1w7yZqW6ocDifEOox1rwSRUnV
0amw1+ENnt00QJf3gypDu8Aa21ojHFt+26ePeWqfaBMQlbEOBnF4cYpQlHq4JGCqBcyJuBxO2B1f
kcGVOnUm9qqcLQjeJrXhZiZG9GJq4gqJZ8JcRfWqVBv4wXsqOimPgyqQblInpYjBRxpbu1+82Mwm
3boU8hfjCT809wIlm6gpNmcVrFpeEDJVS81d1w50El5WSr1VzVryKIc44jOXSuXBhW8SVjpM8kzB
sWgHDRaalKzibRKuWqfByVOVQ6kl8261oO6ZqZbTrFeaCv5kDzRayEB1Z7K+pzI1PaMkAAG63Toc
ZGAVJgHtVP8+hG5lc5c3tFhTyvuwwkj/iBZyD3FT2dYdgi0Erv3VCPrUGdivVpeu+ieLPY2LZRkg
9u+xjjhtAr2Q0rZD8mdO5Ikksxi12m4kwhENKCQGR7VuaVAaIFdISCq5yuKoGELLZYb98miI7AYU
Lr4epYszVcaX3RxJMTqrx+W1JBSpg0weKuCbsxJ+39cAtxgu4mlBOarNad892Il09GdP4lm06pQ9
XIz98InJ2nm8+0kx01ED7ePqiP1b79w/Do/DeHhcP/+K29Yyne8CHGb9o18jYhh+h83xaqzZeZeH
FP0tde2U2kHsytKUI2dEBUC9XaVuFTx2ZMKnqpeMoCq4NOHkbdNtsPDoq0K2u1EeRKGCpE5GfiXi
WFSuanCW6fDxluKetDvVgiLw5YCIz8jI35mE9+QxDlWYbcggunqArM8+KuDWQa8DCIXN/jGC1H56
Es/Hz2qMIwqVmSrUaMWUGExxcg6U7DVK1JHStZfcljjGz3aKHnb2qlZHu4k36915BTpaGA6WAQfk
DebPtWRcF7V1+nP9WSGK9df6q2FcSCB0pFWr2SL4gEqAeYFVX+36BWhSjXYBpANdPye2SScTgiUS
wDYJv9wcOLJGIA0VFqzsQ8gQ8lDpBcp4jqpCgerr5OLHw9I0mlSG5f4Vn5F+69IpsKBTsxhGuGXo
8r2HLyyCaEs/jBMna4uBzv2mjzo0dQj12AzVQ9onlc6XTkpf+tXlRaPXGorUJXrGcXQEWvjqApkM
KjiUlKxkeIYafBwj5xCuBnBRWENXXQlOPbx9cAxOCB2hidG78FUZMPFlXu5oNVR0Ert7tzpojeqD
6GoWRjt9Kow+iDJCrOQPvVX3hWZn9xhEDev6MZo8biOMelrn4z4wrsygSo9cHRQ5yt1y94yb9Ivc
Xyp6LTbDxL9l9IW7+AaAuHJotVoWuqdCBkmlYHjukI068qAXipxEJZWMaZfZt9QyP1n1KHOZUcUm
6o2+sG6VzdLKXkFLV1OymmkIt9jl4AP6CnR1q+e+JHe/Ak0rsyfR7gdCHo7czpO0ZQkxaqlZcjAE
KTfgJ0aRK68ZnFztbApAAVzfjCJ0SoqBnKPMXwwnMAS+oIIO3iGedz/PRbSJZtGsPjnNm5Pqsr4s
Ywv4hrY7us11RNNoXdk2ti0jGra25b/KHJnGdFqbQ7WqzCtz+Vgc3d368Xd0S1s9zd59bz9eI6yh
0trIHBAbyGRJJGrnQCLA4rIG6UCqUjpISoIMTqZXJZCIhAERPu0p+lSyhFY5IJaGC8fBxf3b1zUq
+CmMhTrXFyr5oBae//aocAmy9wGsp6BZilCoMo6k11QmMM7sR6T1qZsQjpK0LDPUcNmzzzLVwSJR
homfjsJrBdIydEOfgAxNPtDK11r99/T5MlcdcCpZ/K0ofC9uM38AtJ5gTE6IVTprmZu1fNNrYGDY
4+EaS8D4AY7lGJCqEkeoeqHKxbylWEoql5S2cxWqTzb23vDuxVRX2ezpLimXUVvpUaisgjLqiWAa
Vs+9j/8Fd2x8W8aJBe/rBCeaVTCa/i5AxW+AwTd7AyxnseednZB5a/jA3gyIotXhgZIlZacXHTgY
KwfWbAeeDwIwdI3L3gJg0myrfVOQhQKxa0JdnURQPUB8EcLl8o4e0gyJycZtdIjh/58nEvyB1Jeh
G3K0qvqIKum5Z4AIlHWu7ffde28il+p2VLag0iH9CRuR1mJjgGUNCRtD/BgeCu1osAIaUfpAocrh
DKh9Mta1xp3Jl5TYsYzyme5tRrug6szyiPUh1Vrt6GoF5KgS4dn4h+DHlw4sff9aj2dusprSdNjV
TSqxreEOPHi9T4vUL7RXP3KMlharnq6EBhl90YoDMoO7sMrJX1FFgvkWsXQAtZi8WMe/y8bk/UMJ
rLCOZ9eKMQPxA67HmgX46fJBE4Se3aHLL4AWJFMARdpWek0Gjycs+BgUz6B8OQ0nYa4coK2AJv/H
7QDQjl5IvfOmhMPqh48bqp0tZ5OnDcp1cZvlxP+iwpjFZ9Vs82iOaAzUGAmIZ1za8vRGSdEc6lnJ
OVRYVaFEDnTbPtWW65JWVFIO6JeDUMrUsGvsowf39ndjk9eeqvigswuepv4ocivLO2vtqDnivwrx
kXXDbeuDRSZBqFwZFMnVefIreRe7qHOHKx+8e9Qks4a5ttGImAy9kNmDiYREx+wz50oIjvbmVcah
zo9GHsgOpYtb1TYFWDh3jN8MrSBAiUmBjxaZNEDuBJeRuW7aR0dgKHjrbKgRuDz1zyBsfcSrhSQD
G9GVegkZlI1eSYNe/5OIFAVIUD4fcjcyZBhSIrYU7IKvspfXCC5Wqa9EOPXACrAIxcEbeUOxarBm
ZIFK/YZ7vRsPPwZF32NB6KHoIElJ2nYCvIDfYBYq6MHELLOwPLuPMtu7PIvxJSZUSHEEuPf2fn4U
0GMpeDeZZP40/so7AxlNovN4eJsWBrtxNCZDxOASHaASqKXta76fFugGvuaf+Wp0mn7mp+lxLRvs
OzKwqdNs0gHzZX+pgEmf8dNkf9Jlftl0o8IoOPp3TyLpO27Z/wiOt9CSliOegrmmC9iV44p9FP3v
hJRfJXKA70HaO6IKKL6FXCxZmnpRdnzILHPl+ptF+oG/5Rkwv46bK1C8sAICigouWsaBQBq4TC8y
Zh6kTG/n40E4FStKLJF3xo2qZxrSuUbdf0B6ERqQFMxaJcx9skVZW8EHHLCmDA4Q9BlINrTiN0sJ
HC7QtNU2rT0KGDmlAoGIjM0Vy2KH3G6MgDpxVsJygN8L+MjmuDmmhJAP52yzv6E1o0Guoa6QbUGL
n1ifvjaFA+biLJUaSNDRfbWJlQkovNZcQqPOpTPmUVHunJAJCdFNO9hBPWwMCt1mKP/TBpUNeodZ
qFzorOl04KzGo5KLlcz1g4BZSd8C7YQsKG0avZ6mASg2SvUL5FyVyiCujBosyjGErDrAw2SDMC/m
K2fJmwZ9kKDp0y/gG4SBLRMfc3eC6QftLkUqkqG+I0dNV7D9nOnEcJ5o0alxSH1BbDpydFpFd3zm
KZwh23fHL0K1IaglwNOgXHHaMbBmoRMweyeZUrVBGvBDz2a2GGrPAJLi6fQDSFnq97mq/HUmbU6c
KQ1wuTDRDpvsrYp/ZYFgw+gUphFXSMEYRR2OvALwymDJqFln7aczesRCrtMgtGRlxsF4yb1Y1Gij
3CCCH1A9Kkbqq1THyrV0cnWJQRGB25B5n+AXDfNL4qRFVSo9xnDLIueWqV/oR0oacvhDSpKoBIF8
kSFBEoZkDNLPzfZkkvkHAPldZ/k7l1kXWjk8CM0boF+pA9/PP/X6poVZLhN7thrF6/36YxfnWqJL
HtNeJrk7NIJ1HGjnaHpXvFaHx5hcyK14VmXuJ/qFL2Cwl+VpuV/uwlY/CldDVqjJfhJzFMa5L2QL
qqsCG4U2oG8pmmYnDK0eOKy2VEtZ6Zyai/6TS2iGFSW1b6fg4rji7/OEuSP7XInzFIHIUXiwjzST
ENphFQR06Z1Dubrqu4AuLRoLGIS+d90rro/zI1QJvqnFHJTg5MMbF0YMei2FqAJAewoooK9Jb2I6
Osbz9/l7DquAq3RLERxgBAIw/aW0B1R4UHfASoWXAXo5vLxLN/bK/mn5nnwnFRoVCMmFdX/y7d68
j7sGBxrEIHuv/XP/NDyP98P79DZdhYvLNF4rx31tC5NERqIK5qXABERmtGXzVEWE2eWiM0V6ndUZ
rxb9x+V1frkZFwqVEoRb2XDakd6v9BqkDFvha1bRELWP2x85/D5DC0T0HY6jBrIdNTumK8TiRGVo
/lk0TMr4xFJnixaGrJyTX3mKK/pRB1ELWQUh+4/i3ZNdgwghiIXYz5EHxV6tR7QXuVXjH92RrY3i
DqUQcvZLWAfVKUehsvMMWJgRuW0QYFdChdkPQubMMpxGO3Yd7n3eGFGy2h2RuYqm+yCmieNoQ6yj
QyCLcQT/iKORWeG+ovTq4A4Fj+wx+0CBr7UtcCxf0wKMB5lsiSGHeC+tJ4J0VgvWCA8BCTIeFgJF
AdSLdx3FZ4SYMW9b01uABSCLApcSFBBmDal13AkHBNTHWRXvOE2Ta6C+0Rfk8XA4Ds+DL2wcNs1P
W7FEVrBkQjbaq7FqRRQVM/l98QMJM7TMycMOQ+1OA8aCo/JlVDeBKKxctA509zBJOFYLrUocD9w3
iFl82HQ07H8FyeVwQPRyjXTIUy1ymqgKS3FI2paY0uAdUe0oU9MRu3diD+VFyHVRxz+T+xQQV6sz
Xa+z6+w8a40BybtnZ7VOvQJZ0QGxsvA1eHhoxVHSR7OHlLo1SqYFbntQYYSP0qZVVgGGRrr2pLNq
kajuHFuopmTgGY0nRdYUA3j1irJ1AfRdyPTcpyYp8J1uq865OqrimYnQKTe5C0cUge7UfL947pa4
YbrL8fZK1CojV5iJPP2l+p1VL8Q3IPTucLocYaAzhDefo3Y9o1eqjnuhI1hDs/fBKM837MhHRoBY
4zBERQiSbLI+rD/mBc+NBvuPGufK2E9u2SujNHRY5yLGQgQKeIhjUE0sArWNlTG/0XFWMlpFp5lO
MOVgUkN2Me1hbytFABTZ5wg3zHghlIMI4/ewSFnj3n/0rsMbIrZSpC3/Ff/uIKDY1P6i3v+YOq/u
xLlmCf8i1iKHW+WAACGSuWEZMIicEfDrv6fEvOucke3xeBww2rt3d3VVtcCHdWfTOXBJ04sJitPI
L5w9oWSQ3GPpwJe+OCcb+Hcx7liXjk/98FymmpOxv6Qc5cN3QoimOtMWZhqxwsqTLki5S0zSWXOx
iqRvX5JoiWGnx/EMsyHh7UraeEtBo0mh3zHJNaLXlVex5N9Ow5XaRHICAWz7/gdbfOXNDx/YtkfG
3r72j31FxN3ALpJVntob/9AWvC+aqkiIV8ilyhF0OKsiUanIY8969f2oNX5undbN/DSCNY3It/vB
awQxlFVEh4w/vCZX64Ind3mYjbNZZ9kBCxP1/97LC7uMXvV8O69zOq7l5LP+2/yB5u6wH4ASTxsw
PAybvQO+IjOLFO9GSnAB/BdXot8jLKSAZvAGHh9XFBpdRNN/Vz5sUKW2GBZKNdQA/SI9mkOX10ro
j6Tr19s1gYbIIE+M7I8pq2QokPA9FJWkQ0z9orNzg9N3tRWXdC5AAuBZ/cJ/2VFhCdPZHYMvVtWw
gn3V9MhTMJ2NZ+Pay8S6szsL957w4L13W25BhbceTEYEDNA3ZojG4N5hW3ODp2C8i53TwSmziwFo
v8B9c5GRXAGBr54r8PWdX+0WpvWE4bnJKy4mWQ9cr78dNweiCld/qO9dkMGfbUI7OKqNzyTzGFu3
N+EDZa1S+iNuGYf+GcOOB9CPNOnFzNohTr8drMpkX7bQsPGSMf1v9UBSj0PNQS+k76gB8U2f8VYk
tJkr4aR8r5VyH3Hw0OGjQ4gjqrOL6r1GB7cXqwebSV3fFhAskFlqGJs2/QHOU/voUWDrLOUvMVLf
XV2luAIY2eRKO60YKLzMD8jrouJkh7HjeVScnEfv1IKP2Vyse1rE19FmUF9UF+VF+ltPFLqO4az9
vRpmc9no6CExYqbLOckqEvOG5XrbwL0RHqeEVEK0M7+O7LzlUF3H1eplbfqb/m2EhQkZ7Iqy5bLC
ieZKOQNNjTIUChQp2+Lz7+I4PeKWP0p9tWLfHAJXbGnu/1LniqWzGdfhHPvLgRC4bF8KZstBQu29
8AygYIqxBYh3xJlbB7CVYgyn86kwBFnnf/xLcAkyIQxRJdx3cVnvwpfsgrEwrvWJ6VeKX1gGNXQ9
rP9IoEJDBJbkH1o6lx3jlNwPOeW2I5rQa6Wrudj0NNOiNXr2n/1skHqpBzER/mvdyfwdtopeITj0
FDCeWGFM7iOEY6PqpL74rD6r6mL7e4HIjSEZ1MiqnQMU44Vqz31Y6VQ6Clzq/jV/CrhpRSV6VYwp
foGUfLBAQSTF/xHO8kYiXD4sH1ASCSQlnJfC4ukNB22eFmMArcZ4g7O2zxtcPjrrsAIEWckv1SeH
jsb76HXX2Q9kky8scQ+QyZ2rx2lbUKOuCoFqbfGNqWTbmLwuDlhMPVa738aCU+hfGanES49V5vVa
52s06dj29LcDdgv+ePIleAk6wnLuwOumv+5j55z2Th1smQlJRCCc8mshhkK4/Bzlicbr9z4dALfq
vWrvHsITVSkuVqjGT6tGxS4L4hmW5uMacb85qPT38/34ODP3Y7htX4YbllZETliM1CtQGYVBk/s8
nEWGLFLDAe9M7thkcC+sMnOy78ExZ3E3OGPU5YASm0tn1tU77r0MboPMnZFn7aeVVX3fNNZFtveV
Uv6KrAgDgHXvU57W/Pc2vhe7NbcsvjQQYXzrHREkOXcOeMiuUKbK/qPoFNs7BINWqTQFx9yBR5ZQ
3+JT1GpVnX0JxJI2u93rL/oqtwyj7zhdZxpJoS3od5LZVhSGy7MVRqGMOXxgSx8bDvw8+BNhr08j
VaOZo4gv5OO+CBi93tN0DXOoUSqoMSC3/2gK6HVE5U1KefLPhmHbrmsz+PMcNsy/u/Hp9CQ66tEc
uViQ+32IyLhEPP0Ht9CJsC1xBn7f5xHC7zDcNnmM8QQug2eJqW102Cyxw6NtdDFfuBvuC78VmjRZ
AZPrWqXTXOMuBbA4RX5A+xfZhDxu4DrDtOW7QqdFiYsOt7d4vOp29hwX5SBYR4l6MDgk70hAEO/9
wHZKQToxy8tfZvhs469DbxS4k675ejgb1Pq1TpGD8eztzDPxFESjXYnW7WK32C1360klrnb3o1p8
5GDetJ525XD/STun9ql9gLpci7ejZqLPKtFl03VzPnurNRTt/OOqC1IYqYOks+bTx2m43coradXS
T3NM19Jud1h/9XbraJ2y4NkwttuWcXn4GcKAhsvxv12xROH5UdB0Gp1ql5bddjTzANfIgbKfA1UQ
qiJaE8BTlX7zaFT6dbAjfZR1lY5nVJPw1K5mqQMXsehfinb5ZDfwrCl2lC/Xh5/kOHm8vTJm8ohz
8T6q6eXJsEPyYjrT+QtEiPXbmA3PeUeE0UsQq6Da/WFCDXGi3Cn1rvCVesfMrANB4p4Ozrg1z3Bz
MgM24wdPFDLz3Wq3SqnxQO44q2f2FUuW+vS5aE736P7J/pjvmb9U6YNDw8UXCUOBFEdc+ZXHLYbK
4j8KBab7qnK0I57KaLevW0hq+buGuxiPa1kFk6wZj7aQYrDivNOioSMCzi52KZHzTy3RoJJCqPr+
yyHR2JtCD+ATPZqsiHcWGooC1JJmv2WpsKf2lrhWyjXxTZDpYjknypHG/5HJEBJpjExRJJmzSKSi
C2l0jhbQUdF1p9H0/Dl5UNPigvM5G4ewRZFyZ7yUah0NnAXUZkpxcmqar8kLzxo9YL1e7DedEihi
3JK3Xs6LKy42BiZWhwbbh95Gq11HN4pHUsO4U0b+nLA7PM1v4xKWFZDu1l2hutj5YrKLZORqBpSg
DlIJLqh92XjvbqlNnGy8djDideE/AXIUnJwW8yDK0xM8MfbwBqvqaHroXpMESV3QuTHdsdyh2uL3
F5/jjcOtnI4ghoyvbRUljcUHF2jqyP6mU+ie23j5NPd/cfkCBAyJZ0/PaM1Tv41P3WP8xCm/HtZD
JIZ3RJEYb0PZnQENy2R4x91hwp53w5A29U+r1C/5alliihvW+ykIDq7bR7P206QnVPAzYGguakfc
x3nFfzwQpJO6TaYOyXZXukXJWNSWFj6ISjh/Rs4iE4F+63cFFfdbucUPZzC90uL05I1Qe/tnq0h7
Fo8zni4+hQvbsX2UhThio7iug103vbf/jI/2M95mvzOAEBirHfTiBcTp2z94kY/5e76NXyAv1TYE
FQp0Wk6XnwN84bDc1tjpOuQIwJoXhsR7jI31egw+0Sz8RJ/oGGNcDaLz9h48JfIvU/947c0QAAhX
1oSeKsDx3k/93Jbq5+2eMCk/AV2VepVevV/pNeAY0lrUUwXjnlYOYJZqbqVhKd3mGm3MalyPUKGX
o0JYjoqd2uDdx+F1XPqp4qemq9HLxsUxZueIPbfTlLf76X04m9+nm0lx0BgFFW6jrtQrQFgvuBe/
DNyFnzU11sXRVfUQUdKbEGD2uQ7HIrij+4lXTHbjhn0duwScl7ia7kOeXfnOw2LySINPrUSqXfDM
c57bHBlyq8as0AThCWpysmzcGrUtBtv+LiwyCFEA0SHI1lQ8msdTwWPwYLf474M6UDTblJaLw14D
BRg3eDO//ZXmlXk2VIdKtmprxi7NsK+TkxsVF9IgSNA9sl0a8Ie3sUYasTouHtxs+HD5eJNPJnc8
OiS1zLj+zia3wWPw7JSiJKmGwgS3Njd7+mYp4up86L5W6/3gETYp/rC4IuvhmBtX8EMY1H7ET6RL
3C8AY24QzxZh0qi98vDVR3m0Z4Do8BNmyan9CU6AooCkvXNHzBXxWD5RM4RB/EgeyWf4GlbHV9Tr
m26ht49uYb0jclzJLy3XK4ZhEaOJzqBXdN2qZID5nADmIIJAHEj2tdo+dGaDM+w3LKXv7SqmnJNs
dMDt8EE+fj0brZCpKZeg1FbqOXM1Y1LVpi6mWwYnks9CF+dbAh5+CdwuzP3Y8Zq/Wgzv+QYQwMkw
ja7CRNWTcPruJjxlMVPzhroUIATGHjEE+Hp2DVliHNmF6NRGCI/qbCC/AuLv4DS4QGcVz/8M0MOk
iyK92yCDg6zS8+LIY7wYehqLtu4+mBegnXLxhP4KmDrZ270pzmABg8NbQDxvV/iElOfugZe64kCR
OCR/W7DhFjYPLRwgdHJwLzlPvqAuYSCNdDX8N0o2gF716QyqBwItvFYjQRSYCD9WJ/49VgiX7YUE
ybOxtgyjvB0xrelsEYvyUM24rRnszcfoCLQilItymdyLuZHnY4TxynwuNuD3ghysDirmX9yHEpgY
pA9OzQwURsWqMAGYjlrVfIGAJc3BeuKQf/jN7FAnyJEZB9iiEaS0eoOUi3M0SLkpKVpuNN3dXffQ
/VSNbQAgXeZuvnVJWv7fswQxHMrAEpc+TuYte1uklxqAnWArXU8rpzfgUKRhyVerGIu1IJ+9/45Q
eBd5f1gFjNgWB0qNF7O+BGJ9LDJfa0azkPOtwW3gx3Bow2izb/CJxWSUg5p8CIu4ISmayFeDB8Jt
CBJIcPg+fGXeHL85nH81H90y96vMcVrmcEJnbm9j0odEt+h7g2DJWY8ew5g4Ax49fBfMzUSySZiH
+XXlO8nHhKZoUGTnnth9apEe+MjOGqKNtzX5DECPpp9O1tNK/Qh5jejwxEYdeojGJOQri4yEX4zD
TmtTzw2m7Yuyy3A9phOLuHznu8iVUGFREwjE8qgNeDaR/WCFp+7kDebrI3+tusJi9/QpSzj+7Zlz
ho75BI0AHDoCD0L0K6AXWB106GsXRK38Vd4OQIlYc/h7929qXVdAdFz4DqABxhyO6GQUKlv4znDT
mD0mcHiopfjBmqtHKOdsFaNGIVwIYou48I0MGi8HSSYfDP7wCIkfBsizb6IHjeear+VfdHWCNfH9
+yxKi/XvQQkV/oH4c286u861fQfbb3JEapSdzB9EzCIz5qrcWN56ksTFWTL+WRmAnmqliS1rGyn5
o5XNqkfTwgbUHdwkOE+DRlf7jUFt8EmawwYt3Clmg1iOK+vZUeY+gVFnAeAqAP9tVOLxtBItNN3P
u6VkT/CrcI8mfA8c/AV+7vrnXtbBNLZ9iY/hg+5fARRPLci6f/aobyhnKYh/pMzbufRm6bkxNStR
l+XooR0SgsRnt+yv40bB9DGV2vCZ8PoHG7fU4R3mIvsSLs8csRkoYgR34PIyA2u60fWsAeZp4DCF
NkpI/WBB3VW/2NO3F6dB7EBdZb/K/1Zxe2rA4yqAHhU66rGoy6J+yyHaRVTdXOcwbwZ5T9SfrUix
eV1b7KirXsGuvWvXGQI1Kiefjh7qBjY6LtHgHWLxCWS8INgAFHd28YX+27qL4Tu6klZvZjMyh1D6
pSyUpwUEP3Q3gAvzAqOFuSFLi7ktsB1lOio/TiKLw2Jk4Ni14D8wtkcfzig/JfB3cm9uD5SlO4kH
hTPs9klGG1/yA8UgrVyFDbGU5+wOtRe0q+TGAw+dmB8nq7yY2EDghMLJK//GMYP1wz4ndiiMr1Dg
55PGycJJvXXyaSSmqGC4jJIga/lpb+sjLMz8/7ULlM4x/QvHUZUJLa8+xGe3/+pVBhoEkkaHsdK8
Uq/a0aXJNDN6wJxVInql/hdqo3QinGiCU5FQenVGTWahwORgM93Cba7V4VFFhfY3HcjJIF6RtOpB
oFBweFlXGDRXRn1Daxi8iKsUDEyH8G8PmbtDhamheps/mMeGH4xfePr4zuC1s0rdKuNpOUCLbj0S
J3xn4MxriAo+ysxJyG1ZhqPRcnnzmLARbzkTwpDRV8ZyxLirJo2tp3/EHGnF8ZjgyLm3h8TooQ7R
QnRlP3AwfsOjpEgPlsrDWyYZY7ljpnm8sZVHI5LhC8s/3/MduxqrimEiRfswSIKmdw7yabdP9wSb
XHkV43WcoMk8FAXo0stMVhtNB8F4ZBlfnebw6vzXFmZMEOG0ZF5qbro23+MbO8yBTmOr43vAnCll
rX4jt+55Sh0hlyjdgjtzRUew5XmRc2brxol3JKupea870/MslIKDqXr5ur6N6Qb3j8FQPIESRiDs
2LgU5LS8ey0IZ5pDrlIov26e1kbNT91LXgqcvBMJ/5WgKQdbtdgueZNNn5c3t5WAifo3yxmJzU69
X+9X+6Veqz26y7fqCl9xvyWSXYnbGbtCDSQdI//vKLnAGaxTasGfhYYKZeDWYo6BQ1F2Tu7ZWV7s
wa7UfdYpCOfnRAM+dmbmFpf13/OP9iTcQF74I/mniF56K57L15qOJgdcv95LlE+c8bVd5ZrxrcP5
vk59isyHTb355S2W8Qh6XB3wGlGqvay1dUYvMmriv6Vkqpkbdml6aRar0Ls7bLQ0H2+v82iXR/WU
QzGTzRsBYE5PcI6fMv+cuUe8lZvYcypt0SVOLyRPEIFw17AezJElqgQ6p968ptRnVGjA3kfGYFUc
Ndj0ezKjiRZrzjiRKQGNK5Q3YjFLU9sE+f8cvQ/RlHk/v2K5STggekYd9oQM1RhqKBWZoc7vw3n1
X/iPpWYZYS301pjRcsgS5PwDdYYJxkfoHeLqibSrMcbQdugPQwk/+al3p7GmQVFnW21/eNDlHbTy
nLgDD0QdsFZ0oMbQFLcPtJ+fPcOgJb04IUI6NbwLpdvqXPQQmF2hkd84XHSM4IUNcn0e1xAvYCjO
YZ636e700XRBIuHs+Z4thRdfJSf2Iyqasr+fH+ez5eWv8HD65/cCBhiAOUfXbQFeBl97LVMZIbqf
AI0SxKCr/czp/V/ikg5FNPawBaWC2NmFWvSZbxm/Z97WAUbcYOxkNXt0UmLKop8nK9altqroqFc/
92OODsaoaMrelBXwcW6jL776AI8Fjc1gs0qKr7KIZ4wv1xSpr5xZaTWE1jmWfdh09+Ehon+CEdGv
+gCSobycEQlyWNPPR0HRMFEl9BZYqYiPuh3XkRDwH4ua3euVgIN3sHCgBarDT9UsmlUTGylxD0Vr
+rJ4WC8djn3Wk1Kyb4t7kJpwAWj3S5TFJMvwOlen/4uki24tzaz6mN7pL+UTP+i8GTNCzie5CC1c
+rF3T4QjHq2oP5YyiV5vx69StTAL58/aqLcvmUFqCKkRMLsDXRxiqfrd9NxhsJBD0kvEUZ9vIq3E
Lk8TCn0xPApw6cXsV86T8/xZEA3oJch0sdYSo0jim0/+Vtjsrt2KZl6ZWufY6S2QnsD54d6zA9pt
zNw6QWdNX8yuXrt7QkeW5hpOfjpPJiZZdVKXJtvrJL4U876kT5fYQF1NLDnhXmKxTdMZgDcWvT1/
HFjcHPmVMTzLWRlwwSBpAb3f500GRKJdZ+gjTHYOJbTJ+PSL3nujB1X7dzEmh67BhWeGRg3gOumS
OHvrQJoRerrwDsDCaZzRtH9xNqjiwZ6BKWLCHFXG1HRWkFmrE3fv1qBv0FuU1Vn190vpq7Nw4XsR
nHVKCA/LC1H7EW5wm9p1iyElGhWMisnUhvsZkpPsnBVDulcx4iwlOQc8hyqTWczMR8VxMioMRpFS
xSQOiAlKDMYW5ilnVs07E4uG6dK/KGvC5qjOBWNgIObAa/CIn0lrXIS/3xhnwxqvd8rheWtemBfG
sHd4eS2fyy2y+jaNIzpD+O7yK6kPiNogbNAdg2aRZ5vECfo49HTWeCux+LBFBf+G5kUrm+7FxaC1
sJnqwhx2KlqkTOa4OzlVUNIxztc87F2scrcWiT5QiV796gABer+YVKaPxXF1XBELXwGiD6WnGNXk
VCYCUY/RKdBesHkODkH5r4bPeWN8msoF4UJjd+804DELJ2KQI422QyenA9Ld2sWqmdTVavUb/Wqv
hlhoO/7064Piz3GudD51SqqsKJrkb864sX6dWa8A7y1PGRwzJ3P4s8ppXAX+rFOD3LiY1z7EPC1g
EGY5LHvP4SV5Dk9JcZzG60RulalEH14+fFy0Js5eCE5fIm+LlEDn39pRKqpiktOK1aKEWhejcqJ6
3EC5ohHaAnAAvlYidVRtCOIs6wtmENIcav9guBzfUFjPfnZDVSe6KFgkg3wejLJPt0bq9FqnwTOg
SSZqYcpyC50ssplGeGH0wia898qj56A8uvXvvXvvyeCiG7NJdF0T/JyhtO6pCBi19G/j0BHtEVYO
ANo0BZUq8LByQiUUBZWgkH3EaCDoEYLUxZZDYJ3n99WrDRqDw1jZry5EGOTAID/eI+QpGarOrpNH
N+iIZohpUsg3qP79I9OghBVWWH80Kzc8pK/2KPvL/q7MHY0u08L4ESsxLmMgaD6J7/T8cD0u8OzX
o0egfGOLZB5c2mr1lPAzMz2gpd2n9C1jhmOsUaOVjfqbgTPnwXt0HZz66Y+emdfg3pMPh/ijWXSK
z0llzLgonhHRsU4N4wpfBhb2uvvGim8LMivARpjzE0rLBnenfsXGqw+yJfUIA/fW8A6LFjQYJHm4
fpJQU62Qsb+fZmFY7pKcQcJ8L2AVQGuSQI22FHqyGlYB8K/2eD7NFtffJsCmQEal0dXw1AUbiXf4
ZZY9OZHO5gfn3TQOWA4CjrhVD1TIE+kcyBS1hpyJxUpWPxirZM7XEagKGMk+Bp2P+TJ854jeahYU
Z0wWsk8QLWEu1kZNpwK20vSCl3sGhgcvZPULl+b1ZRSLxpFJhMzjQKB/F6TaAOgHiWKP5cRJAKrZ
/J00QavxCrwBpNKXdeqLzYC5mmgiMVrh8d6xRmRSYi5+UTV4Avw7AZneQgYygnXdI/BK+xMxOZFU
kjbP3qxG3317AFOtQLtPIyYJFwYisl3YtIy7AnxVKC7P97BTX8Pm+B4/43v/PajODEbkYexSti49
eiNlWDW04Dg0iu0Xzo+wopi+hBntgYnM+xi1pltGKEgLBZj0FZ0pWd7J0a7YiCu5s1+VYef3B63m
npb3EckdNqr4o3Ahu8u4Zl1dopOIkjRLanEtZvioXew2IiZ9o19FeUlCxahRxKtaCDssL7+XRKon
xpDuyK6YKuxn5Fh9UX+SJx2o7RS8i0d4nF5xERV+Ijcv6hRKIOE2sr39CoMEQWoGypOzS+Z3AoV0
oURAq6ZyVkWpyhVh1TQicFbppMNTyUyHdDd44lVUna2qi5hZlUHdZapeMefDHf3GQj2C/2Mb6rsf
GZB0tcpxORYYxbEHDaJ3Br9+dNQTKBFV0Pq/cOE6Q3xRbpBdoOjJj0bp+n+H7YFuApco21CzD1Om
7sA3eTDiAulaBfGa2JB4b3RxvSBolfJXfdIN5+da+B+5hSFJ+SG69iqU2erpyAbhi1JK01ZkbImm
NIvNWEVcps0i7dfXjl1WMMVgh2Lg0xWSIQCw2FHTco3lhjBKjBhhG2jvZ4PSaLN8/b5+W/scAn8B
n0tPUvZwe4sOSZ15VRStgqCLjE3TnNYW90zIGO9InKrEIc2r2yxhe7JViwDgasThBhLR7rJvNBfx
/UjUhixKCq009Qwh4kTmITdUMfY/tmx5JW99jjC/oy2Whmn4coW0fiUuz78rsxLzDUwDRQE6jZhp
HslihMjJ34KA9FGVtoIWMxwgPr3NWPvuydxksJA787fVtOZl657m6guB9cT3RW1w/SstSBuuzPsD
D6Qf9KkwE7MZFPFlaB8HguUg2+EdheYfTDTS859rqyDTwkZSX6jG25xW/4/eJXEWShFs3CRO3UK3
V00h3FFLW8W7ynccnQXuNNQP5QLQ8tUfVZkqoDZTsOF9fUwQFDgN6z2vXwVO6lbQqgauVo9acRSG
OK9gS6vlCphjTzNFpiwz+zLOmAoqNWEBbu3FrtAUP9Ht3Y1PFGE8aSeUgG+35WVBgWGWXx3jBpKQ
GJxNRnqKrsu8MwlJwYGEJG+BtMpWCuizhnzR/oweB5OX/T+2pKiNehV/SppmWTmmI+XwshDNrEf7
bR16bwoW6E1mY0hdIxtFChpOmzPcyu0YrSg5G+mxi7AgwgOaT9zlFZ0+qs+VfEMG4yJCq/KRKuQ0
KLipp3DUcqsEuRPIjTCY+piZywShs8k4PlYuRCmSX8B7PfEcxdItbsYnngUwEe985APoYoG9eJtj
PKy7HB15hHSb6PYU/IKvXsbZlQBABqc45166uobC8olxjkgGX9qAoLyzdVwcFxJdCmH8Xvt2IyEz
csnTUXi2vJL/fVvhbqlJS1+J+b5y3C0zd1kdB71Vu0UNl6TqVUPZfZfpI57zNbBifO0Ss8WfBkuD
RbDUro3DZRiG0ZSO5OwPKdGkBJ/xBJmxsZDj6NGvULzCcKTeOMMraqFNlF5VJGGAUzC6zPz2ZcSv
kIJTrxUCphC8ygClZ9KczqYC349tZh53hbhLxScDCshf1NC7TtnckkIK4Pr2AMVll6o7RzhQQZEB
MNyJuYjQ36j9UKPInEB1JaVqDmj39HERbQGmE7HOJVtSpXZgIukBwzFJc/TtgIxJ8kr8oG/H69Df
9R+j0+8FHYxQly1vL6sHOWAMULNKe7q2XIymY7WLIsfMj58341k0k4gJRax+kmB2xmn1BD/O6x56
LtpGTToTakACJhMZtd1mtkBIImQedmnzqD/GglFfU05JdAbtwkCEhD0f4QbzeQVrRy6gr1JsZW3m
CQ/TkCOZYEoYAgL5dx42cahCO+iBhN6KUofAW2AtwOQgEKwENAu2BNbEMnVIKPAUHGhqxBuLhRQr
LqgfxpIYjcSLkfJXxAc6lgSaZczwIrxzu5rJpTAFLFvxFYxkUPu0Cl0dMjIK1BHEtAkGaMznWFyh
G5sXIWXx4KhF8yqamTKC7FXzi2MvRr3OK2hqMvcg+nHafuOgIoo6VDqvteoyu4CYu7zKmJL0jTvr
jppTsGErGNh/YY7Marm6hAWIZyxLUl3idaz5my6deHYS1RzYQNqQmLWbabBB7JhvJMXLmJ49xxyM
MVtWrGUSrs1PiQMS/9ErHul06PBK/55DRUa6q7GpNmdGi1hNCNr0eRtWLWLg+fhMnb1FOs1y+MkD
c4Q3NqenbrHO0Qtrmnc5Wunj3s1joOZf/tjyH6J7J9Pqkv1bgTYo3gTMJ6xVzxAHLk/JOVYbAuuR
a5bsR9tRHRnqdoQSUlae/AUDmJcdef0EL11QBEa/Q6rC3QYpYU6RhsDI5Gzo0h8+4n9s3LHxjtXp
n2cATABXaAHHF4zNmmEtdhUlQa/5tb8rNI3175wmw2ISaqDfQXrPDb1JzV1XK1VMqYoRXq0QSH+5
/HZVmrEyGsFmH6eG83GTLEfNW2FnMu1hwB0IFWbGRaKMok+OYAiu/SLdS1bp2onjBDxfTxe20pkO
TP+Rt+0Qz/MYC9aelCFk/WPVzyeVtU24+NqHMaHN8DbDyfdsVbMFr7f5lgzigKc3tQ96E1XCOpnh
ETHqTb64TRsbmwximxJF2EqWDIPESlFPRPGSVQt8Lwcruu/ENuWIso8GQ6N3+txD55pZTD/dZXbt
HDylfN8WrE/ZngGnkyEol6QnSYqXsQfgUfEg3+ao4Iy0GbPyAA324mOteW4rsRg/69zSvqxCtqMv
VuF0eUcvopeotgjlL+ZjtB9cRto8s6m2mY5vKT9kGXr7bboAN7gZmdVgu3NxfU+Dyo9UkOMZzv4l
s+FuO2+Hoo3DFHS4CLysfwpyRJJZQLkn7Fl8fzEYxIX+7r9fVi/vk/Rh8vLLGqct4xN5lKTQDktI
NI1ftcQgoyUAT7RTyBH1r293XB0zBAOGrU1c5rEA9h6tWXjfe3xZshk0odY+7fMoswouPr8g1g33
NCCNBOZ+kUrKDkiBIaX8meGhMgPiKlhlJoawEbWS6dVtozU3N4/ZpFncbmo6mRpourCm1asklx0y
mU6kJaK43vDhqLCuvwwDOazOua3odkBUY2Xv91wt9MmHXVVzCgUTxI0SKqN/09ZyZyaVuyXCKKo9
f//z8mUcXERws6FVLQ3xx8EvxGOmUmTRJpOhkvZMA8BNrXL6eHSr3+6Wh6w9sY3UswYBJ9JjKn82
h7VAFTzpGW952tV6hLwn92dOged0bdFdW5IMtmdmDcIcQz5JNum9i81vviNh4KrEwVD4RUQcofuU
uUzLUgh/+TWH1gf0X2be0Dq1cL6bbgefjMGe25NJl2vW4ZiD8jFewR8gb+dubpx4GXor6B9ElJUe
XSc1fvedfafhfsjc+ByM46lc4z1p64yRfBvnzQNO/Vf0MO6jxur++xqtUYyvf1JPdNoHbDHOgOAH
oacccSQxJ0pqXV3Ny7J8x5O6ZBeCrdcA5bj1CKtUu3czYD2wtGDtB28jXtFgI8C/jWUR5TxHgXVy
mg4CVXq1xfYefn8TVOAx2P2I2H/zhREwxX6A2J7IOCRB4+bQZ+PcXzu0kgBxHpSt4GaH0XkiimZA
E/rEDqzjNAJdVZZ0MNnoKe9GWcDzb4zOiyw4MhDvMMYpgkbsGx1cDfjvFpytPT+ABuiqyMnC/zka
4wTFt/fxmj/Cym+IsHmHD4Tr6Rqb+3uOsAFrywgbUsCJY3qMEfYSKXvY5OtwVzyCxV6TSnjudicX
4Y1MNZNwbLukQaFCpWAoGktP1kQd9jBpqEWNUhsqpX+xYQWTysLmsOt4fW3G2Ifh/0inyW95Z0sr
SZGRbjuND53myhatcjB9OQWwODp2AVZWxEh51t+gfWPHPIpRKSE5ZCzBS/YOqmd9l+m85gF++eRD
bFTbT167YpBVia5CvkGJSuyht51r7+N9u9IteB+sCWhMWqPlz4qROhY+XgQd7RCF/xXLDzFL0yiQ
EukA0Ic5Cw+N4Irp3uLWPZJhYE6HFBqHkHC4yd0LNmbwMO+xhiChZao6YE8ve92rBbseqdEZve9p
Z0IHzardzCjSFIQNBPmlZFN9tiDJhq2T8wab6FqHLoZzw9L0ejIn64vtXYcfPOjau3do/zxxR8VP
m2rFe2Y2TorYdT7mNby3PIztgBIXAK+hZuZtJ4WmUbazTtRvMn/sicZDQhxWCysoI0S06WI+6QnZ
KZEH+7wqT4X3tU6G8slF+wqYLXORIw13wRTR5hWF/ggvmY99XPLLDq7divfoG0hI7hCF7svFZ2O1
wqiUWo/Rde26WxkM2e9o2ShwL0BAeBaNd9AaO1FkWSkLutyBs/xZCv8SVAZkI5MbYAEQa24bBY26
4sIGlJ+JFFVnnC94aSLVtLTTu8Vr+ugyl9O6xoCNL7N04Tyvh5fkJEnZfpp5jWjfate6dxcW5ZD+
e71kr9bcppCkhIQXdNHyPCu0iOikbPO3NNu73jFajhhBvx96r4+5LyyrLxp3xrxitT6hxt5NRQlB
N6EGzBs2CC5CDOxU7A3JiLkZ4chi/eB20edGn8a1Y/tG2gg+Dbf6Pb7/lR7WnuEk5YsbHSfXhcr1
ad1WQY9nHDIu2hf4Fio3SY1YuTvsr6u5xNHQSpKCJQ5SvI2SMFD2UVPOH3okAhbRMAy9IKaegy9h
efFyQitIZc68K2kfe+JmMEI2BWI9dXbutBuF1nSSWyA6jOhDXjHwB2LH7TC/bIVPk5G/c40SDl91
t8doYcbWDZDK5mNeUZsoDkjr8dVneOav6TX4gI8dFP+DGNbo8ixxVk0zm2m2VgSR3+TcIrLwj4MR
TTjFPM9jUcyFoUTLkmXQIe07j5pVajB/i/mjLjxRNLoRk3H5eieyunRbHYbKImJBtvIORt2xs/ax
nyaEYMizTRCGDFhoPAyfWp+/Bn3e892y2UdOypPsOodOH09MNFNnv9Z/kC7MYU0xwYBTsKrpseh1
rNd8WwOjYdw9DKe/2aDutwj99Jc+czRX9BMQ4FSGM8zXG4QfOprXcFx4sQaKgTLch9EapDu3UrVW
FH1QxI9HDaw5DvkbdeD7ZWQ7Y1Bj5DjayjG4oPVH69FoDwb4yNIHvpiMqezyvm8gzfEH+XAAalqz
T4MmuYEvvS/Evd5LnS7mBhww0uFLUdrcPb7I1z/0zz5P49/foI6w7ditzNnNziYwZs9hWgikceBV
FFVKxZjRH0tPCQCUiKZNdsCKyzzos7NOvGIPRkNzXfGKJwvW+v6v1fNMTy8eVRNvE17FzSGNDhkV
MuGOTRgVifRIo5jZGt4sFv/6HTyda29E9j+KRxbJ+/LVqRALl6x9Fcw4E8+sbM47dmZ4MH0aViiK
BtwaK2bpW6EXxqTfgXeYWfedXY3RaUiGwMkd2EziTZKWldDJAMQp/ZXd4SoQMIIPQrBKRPIHvlQf
IwGDTszA4/XC9zGe2GKWnazYLmFPfTJniMwJ0UUgEkJsU78nseJhEC8mrGpm8ujfUbXvWYohLOtw
QiBGbRVGWprO4NTRrpvwrk/KpueD4FE2HfYatW53OqeiYQRyxGzkrs/hesOpoEayzpzGaW3+go1A
4j72/QFMj4vZv9EI47PugY/LNGvi7nDSlf1s+tgZuZGI5iofIYzwN9NH22d2xM1krw1gaOKjhPBu
5jquwVRRrDm0QTZ4Sfl+zavzo+HgGNGfz8RwTXx+Gb4iHV/FfjQHc45kR9IrMj3GuZHiaWbCnCEK
oy57sDtlM86j6dNnPqT2pYKk5bBhHZ4MCjY9IWxJXLL4VHY6H5jzNRKe8TnMi0YkxkxxPq3L1/If
TJDmCeQVv8+uM7EcZ67dzhd0uzU+eCLaYedK0HtCNgK7GCbDCuUyzte5pcbVjINEQ9zI3pTAL1kP
0O0g1i1BO1hFI97dOChXyAGC4PeK3O03wCDGdE2TY6TIUqLGN5OrGejPWv/sdExI2TSmvBXj3qhN
Yti9Huogj5w6Yd0FzF1JNEwlM5JUn8X4FQoXfuCKv1k/+dfsnMTkewQ8JAQ4psfQOXNITpnYv6xG
aY34WUG4tPRt9VvxAKXOIU0fdoYJZDQ1svLJbQDzDFgQAh+ehwAWVLXURyiosQmBbA7cIJBwbc36
FelMjuY9RyZGqw6/B5vq7ZGgH5hMBcQEGnmzSz5Gb+z5Qu8d7sHBtRtFX1yCGuucYjMcaA4eGXKH
sAWIQ4gVPVG5RlnpX+kO5RKCGrXE2xOXAOI2o77ARaAMpmDxtZ9Wmy8a3mlMrI1kh1Ph0e/THkka
nE7bZE0WHOHTylzmQuc1Jy8twPAYQ3wISmM4o7hnz1/jQzTzq0Z/7v8xtIlOBz7dZKabsMK/ZMQr
eroGg86ziFqF1gySdHryLHOXAXLOAaXv7e8znvmlENE1KuCUxCnAqRZ+Da5myDYYJz++BPfkEksZ
kjGpfOcVTVRZUC4K3TVkcuXBwipg8BBmL7g5qDR6YX7ol4yuhgXbZKu+2Pb8ZnuLN3jERZqX7vhu
BITBeHete6c8ZTufJhsFbMnrmf+LVT/bYRd0B32COh/XC6JHBrXDuxkgpqRVLSqOqDvIUvLBEbJF
kCnIWlwi9r66UnqPxzMYMJwqf6frpPxgn5DDt9w7fJpOGraVgaKSx+tvbEZB6edgasfnsvMdfZPv
9+Exgr9MuZHf3P3L2lar4mGSaVmz389SQPZ61cRCsTrVK5gPfBT30Kmq3XRe4pZ0JYAoQ2BQCzUO
RLvlY2Zmh/YJlrtAG11iYKpc026g4NdVBrkEdfvFWfZt/eJ4iq9uyTxj6fS2ZHvacnFMliMuLA75
LW/oEWzoClQxV9OMGXmkymlMJmiadPly6zlGfh6yUGmWqmXKGMRojdNOjtpL86H+llC6s6tGriQn
/yPqvLZT15ol/ESMQRLhVhGBEEJkbhjGYHLOPP3/1dTa52wZby+bqNCzu7qqmuVBwiu6zWhOSowz
Q5nG3YW0Z3dnbvyU05+2GCsn0gL1ZgTpi2svE7A6n/y3/ksZBIRcaX4QfSerdBev0gxrFt6sife5
sbREdMC5zZqb1hrXh7D4s8Ex4B4Wh/mhmk9ilGkAs0BXmjJuiTX3ZYwzhJwV/4QZCDqVGFE3CWrO
puOQUR3VKnrR9jDz+4gxAhlBRxv5SPJkpd/qyIITm5bBnwIF2TQhEtst5lRRVOsxdyduMkhv3fhR
F29mM30EfMa59TSzjhDDwWwCov5g4iQkdXByX51Ce9/49MUy0BiqPDU7B5PH0jNy1ZfGecO44B7B
yZICbcAS7aE68whk4aTW4J2TQ+CGWE+Sb2RSBTiYNEg/qD5OsezUUB/yt53N/66wVtbBZpR9fnnG
Y2lpQNYKnsNlQ5KhWfJvW081kkABTv0dkWSlgpRwgufhhK8Q6ajKO9JlSkix+pHZZ0adrUfluMJW
TTT8oD55SZxBE0C845l3Gm2DXL8KSCqYVL/fLrmHA30dxFGIsMygsNqkqjwwUc90xfAow98sHgCO
6KioVjVCVXc/EPwqcJVyydhLCUPpDYo2Ca27beWjCsy8+DA5TE7cqsMKMEaJFj8SFLgW2akuyyia
VBAV4AwgzjlxsmPFUYYLls0xPdJRFWWoQj6WCOldsUkemu0U+kA4zlY7NXwXCuPL8MYGvPhz+6mP
c+PP8In9Rf+GfYY0edjLYTeHCx3cvk0bYIIUOyM5GYIO5bwaQRobLvMXwarECJRuBKi53HkU9w5t
0XVopRKr4Rdx9jNWi7hPkOfxCIXhIdGAxYhCZCsMZyjcG4UNZM0N6dHR2EjQg29ssLHZL6RcO8UF
sGD4NMeyUx9n5jQaRE+3iDXhFEDjwykGzyNZ/5nAopZjMRSFqQIhVyTKKjZTt0CJ2HvnXGEINGU8
xaAW856qvKfPj3wQtMn3SBS4o+EOyD6DB1w4WRukkXi+gCFtgzddbc4RK/lP1JM1eeX7qtr5BvYg
Jokak5nQoWRXpuV2NmZY57dSXzUzFYzUZFKHR1e+5AOSEWgTeEmiwDKenekyNKt4Q7RC9IHkzm5B
1ddB0O1hFyaf1pZr8IKFHpbvrdOcPPkD7W82tXpllDabH+v3En/Dd3gPCx0MIhPGfaYlLsVKc9Wq
+7TQokLr8HY+xC+S3II7Gx4apegEj96t+vM+0ypo520giu2CI74XOa+MTpL/5Uknlm/DNoVZCVtX
/D3xLYSSs+ttcuobJ4p8Ver8JDGbzhglwKyenHam2WSsnLiTThsp2j7GZwiTxbdQqP/fPnIegmzy
9WddKRw0X2fWFrYvTnnGK1dkV6dMomLVKlUuYWakkOrBmTRXaVszSVyu0J4KLMUr1jzOaK2e2nYH
l67asP6LYwyqpKHF1O+/09/qZ/OzgZZdoBqx4cnnWl8GPrOY4pByr9v76NPdRsXp8XczPzNsY17t
FZt5Jtfmf26pFVk1+5V+pjecak7xY1pkn0w1cv3MSTnddnbTJ6ol0HpOuSndue3RyT+j0xtfQgvA
5prsJ2t0WCQu2AfX2kXIUj91RsHEZ3Nd3Tmyco7SXCY1JbRzAPRoft59yeq1M6SaUqRVt0R1nQSc
iLQGN4TzM6eSilevLopEarqfzllx6+U2nYkGtIu1k7V+fQ2HXjx6CbVmQYlyJg/nMO/NsLeBT2qR
Wn3gmiKT6iv6q22UbTpu6smI9S/przqz6Bt4UYVxMbZqTJ8tpt+J9NsoaCDiP4H/uhcPgqVIEXo7
MtrMpD96E7UgxwIuuoeo3Fp8FbJEdNSNU47+DgGhTYBaFm5EKqimXZ2sMneUwFiWSjpxweBg/HyJ
aavBBu8kC55CFyIRbME2Hi8kQrAgGJ/FsboMCEOQpsW41qwQjZbQnJCyYTpYARMOSDZ6DBzGPwen
yvVPNm/4DqP16tWnxnwMPdfZMCggLhvWq0QChiaeZ6VZ0Ux+B2opVxC2MDwIGMrkAf/UAR9W6Qn8
adzhsJakCw8Nm9sqkOeVFGI3/8x3+fLfECvhePZtktdFX/xLAwQd25+Xfxy+/E244W+6I4EUL9zo
nYq3ntklnzDH1zQv2bmL6G2o3oCuxRCboyZGK3cZhzc2kG9XlLDRruTccBMaFv42i8vk0bv0kPG7
lqOcQVkD1CFkDS83z9xNOY/fkR28UCy8mJWyw57tia8Lhh8RPjspNiCpXKCu883yPq/HAOnc1h2h
zxl9YL2GlY2QDR4BpN7RJbjt3DfjiUYMlm6/2vLAwtQb5x7/3bs4J9yNn3be21Fh03H9MPoQpFwg
iEy6NaVLN8hZZqnTufRFf6hFgfKFrLuvQw1Zfvn7WwjkFidBHjNDfSwzmYMoGoRkC5m386b7nw1T
pmKHcyY2qxZE0Esgc20lnl0htxDpO842mX9b+IwgNcmXSj58MyHH5JG6dHS7ssENMqkWyJDgGIAe
tXAl8xFh6Q5sON6kJRwOnTJn1jW47pwHy8PO3jS2pAnNMk/vfKNHd4YG1N3f2WUltPOn6bmn8Zo5
jG9A7ufQ48+jSnRsWO13c9Yr81nN6eRbCAvQLLfqrLp5XCPvds21Yp2ATAxsSy+hfSHaPeBN4eOt
e+QHeJAVRqJZMWgOOYm+r7rb3ra364p2/6AgfAVlgocu4EesBi1rNQZTBUi8j0C7p4qHQNVfQT5+
h4XoG32Gn+GNxKY6Lv99aUjoG18YGNEQIHU/9jcwSjbpnjAkVrQRtrP+4H3CsdTRvDaWXDO23mpO
sgcOn+gqChIiEkplYroaJvGQ/GLXJE4XWjJ7OuDfq5sMhxnKg+mweIQFMo5HINMCcf9KTCDeESXC
40RHmBmErhjo6DUqDhcXj6yFSDK53ESVYl4tU8jpjcHu/c/9Ytu4kt9vMVyTbzRj24wvA9o3X0WP
cuVjEyZpo4avBQ3rNNs+/VtyTXV79GnNlrFIZ8pQ2TmVHXgKj6d9e9oP0lKq7A9CJKRIHQY9cykX
8LfCeW1yGBDo/MMUwjTiB5ja7c30PddUq9qkjvsYLm//5gJsmAwgAVAdxSiD7Y1NT8VY/YHQZhtz
BTJ5yMPHuHd0bxaTGSM48kk+EX8sGWWCEcUIahjMThEfdakyXZkAfL1c8Ibhex2+vXogxphosbSy
KRfylEgUPqp0WGThx4rp+jJNZdwD0nUDBiUPVwe81HzRDco0KXk8BS22UnCV6AR5jAzb5AH5hqQG
I6RTn+yXj1E9rMl6AxoJCZuKEBkYPObUkqm4fGvSOaV0wFk0ESjLTO+80UX2SOWypDuOLYCaJzv/
0hPB7dQ5dRijTjNFG7WCz4PEQhKgo3RSJYhIay/oaxABUf2J8/4CwzZtMUkoM/ZM9on1veJT/352
zrutIvodvMJL+DIqHGnGLC9k1CkYIqsEQ1tdW95Tx4TZc0Kz0c6EqS4EkE1gji//DNNg07aDdBkC
VYOgBKxt6Q6B09MONcx+ucRmqkz7klfEgAprUmdDS1DR73dDUo7PO/71ST/0kUTdbXmn7KXxwQKV
Yau2jQOVJFL8l3x473cbfY4xKhZEoLhRthOcv2TkzPMnWFVJuo4ygFmzzDdB6VZ3ogODrUaJl6KI
4wVejKR+YgB2YkreZlx0wRychRNNAPokDVVbWzwBFde9q+0xojobvYsHIBd9bjV5M0dwvkX6D0uC
P3pWs4i7TT1YnTt5KgGHVa222J389d8HbPavtLc/Zcca7lGKHFw8DRkBVBlrxMrs9+2V1Ou+QLb4
OjZSKG9S4RmZD1rHVfsBLYOkIsx1c10G5SVSSV3CR3QxJ7X86a741d3TQptGGgOCFAiKjQawOc30
C2s7pnft8sTCQLPU/naxH0weeYp0r6Xsj4aPvE/zzpVa27D6+JXGkU+nxwVYNEUcIJnTcNx2aIfq
B6k3y3c9aurTfNKAXtG+3i7tHeHKWgVNJq/cUgpKYRwvChGRX9rKxhkBoVFTdNdoE8O8RVFKL5LU
CpTsy2kiU1UM4IOACT+44i+rjh3Ynh382nbqeCltPdseJdmhf7KMbDgFGLIFY9qthO268wPFGCs0
To2kie7Q+R1pLPUFfRDCOxEPGYfTvNucdCFzmPLMZ8K/K7577PQo8pyoGkySyAucScAL2pET8w8/
8nkLMTyUslzQ7HBOEQk1oXS1bULN0bYjO1z2d+0jyN7BiTlZA9o43NG2O5yWXBEg8+zDRF0d/uTj
fUYheqGdxV3sFMv0MEDAP0rQ3mHIVua68/hYAc+xAjEMPNIHqLTaJ1iyR3JO0xWUcDn2Q2B/empc
lDQG2v7vBXVf/8bjgBv76AK1LIp5RQew6Ew1JNkYQChtGWu6Mt/ERWHW190dU9mMszkgQ3lqYWeC
dZbIrkr1H4YHkemBD0M4z52srtrjzksyYQT2KiZEAlOdJVRHBYFKJovvKirEpLgBv2YbGKKKKnJf
qgzaSSoYRB7T9vXPRRgymXFIBZsSqWo/LLHi698CWi3c9j7E/OYNeiOekFLiwV0kcxc5UTUmCtv4
iVnsxWRq+qB5uAbKpNbOVAh3FW42YbPxXZxaCIL4mHXCs1CcC6qzXmYFIj4xPBDe/d2fDdbhBiNM
yMVqUQjPkc8UdzAbJlL2cB2VTS94dnW+Z7td4kzX3j6v3QLeEGfskY+Qtj7OePzmApCVrxINi2tD
l8nDO/CA4Z94dlVeaFjwq1DQKgGWbvyhLS80tPo0TyjZuEYvdvdjnyAoquOivVXwEdg/2OcnuwTl
s4U5pcMwIcPwRQJW43Lscn3y9BekL+W4AP1DqMLW6e2dXDTstro8XOBuC0KI3iaX/ssbT9sd4GVJ
rmSIS9XDTwUz1JnTWjWNRuHtAIXq3rN1bhycLcst6HoKPt3nGkiX/RpOnAeK+jrp3htLQ52kEe3S
MN2jF7vxeQF8qF37ZHMkVxgG5uw5TS+d2HSXCsQZIaeKOsKgCVeYIRKI6NC9sYgh2Ew5uelHd2jY
AdvzIJrddK54sBp36uPR2yLG6QcAfS6MAjh7Z+4Lnudi8ulmkbzPmTRD9KOJ+0Xex1ugAwCujozf
plGmd6AIyhWjt6N/qqFQ185SXFR1zdNMn+6UIKu+O6+Im6pah+olOiEw+rzPcaUzv6TJKsZOyQes
ER1XpNy726KyDQT7yqMng4UVo/9t3is4+zlaA9eO9CmnrkAoUmVMkWtIX+9mkhOT19rc6G9rAaPB
QA269ncD6elOWGDrGpEuXRplK1ZA0RKsTcg7sa7qcPg0iTlD5t/Qs5htY9YqabIv7miDq+pv8Etg
CtKAjDRhbQ6CZGkTSglzxKaUBniojIIv2vpBSmKwTEkQUoC3NEnxQEHGSUqACL+YwDDkbkufyS7c
T8WqRVxcBgELQN0hxZC4OJU/CtGPO1JQSUuNkeQyGUnGdPQdAiwPjQIn8ngX0ShIGAB0tD3+yfL6
9OJmU2D1VfMLmG5RgwEJjYBkOo5ZBBiLwL0iBiNMeFPl35WLvIrf83g9FZHX5s504Zpkk36p+ec5
DsOK7JEWgtiLGTc0IYX5EtcpDPKdHnzc8d+HRWuU/m42Gg6EN8rFXZrrQr2bvh/OQ/q+sDX48OaL
tKlYsuMj8xueTiodNpUohffDxeO0Yid7huVJLfE70jRQdv4SkbTexGhU5uCxL4IH03qCozkgafJw
o5Fne1pJbS5UltR388xn6gf9OeCaCs2NnQLezVW08mMHpz9mDy5ZQ5bJiYWG1K9Tcw9yDOJs0Xlz
b/XZQcvNQJe0TqErWDDXO4vvb1QLX8OPmfDKioJB49WFNSCsDVKi+Wk4hJO+GA5hMQ2RwDxYIDCy
4HujW49AMGn8wsSxQOQWMAbcxQyCimsWC1dtGXi+DvIEZ3HnojkMucLu4M2tPTbpDwbFy8cRIrIN
J1iMdwQCNw+nf2LmUGsdl6ji599sUHoQRSE1QARi/nRzBVVTfR4RcWXgAN5bpgw/m1kf8nPP4Tsq
Zf0aiYMuOfllS2cvWxt1EKVkUF2b4ZiEIykxiji7XH0YmZJXmLrb2CNjotj8mnaH4C8cHbi4BSJc
oWxqZMEHqvxY8Uy/lCBMaIAAaYK6wFxteG3B/ej1QHO3Xg9KHF0VOP+SHmlJoo9MMgzcL3Jstmlc
s7oj/JYehroWBp9m/RWed2JniOkBoxjTiPZzXIbyqJVca3qGlSn0CVYQTFjlYAAW8SQSOOGkJgoJ
9VAP9JoSBwI57zQDn4VDaDvyLHg/Fjo1g7le6GXLAUuEbIPuMZgPKQaWV361g7IDq+59gmADu6Xz
RFbedbYLIu0TN2nwtP+lGWFUvQfMRm6groLQY5G2yUGbp1TzUrXMYkAFt0lOxsIFLqlY1jtjhb7F
kSkLnbjLm2OpYyoffxX4Ms3WHAclDnmQgYK/7QvN1DrEyDNOlCJYQQnbHBqBMLMvQxmLrFJZX6tP
oDIe3JBqf9s5YR1w3DlqomAOIA37QH5IT7a6d8fJWNv5b/e0X9GWZRYQT+De15mcmQmpZujXoyQv
+vs4x1yxOjc5Aq6e9jrGGJDxWPh35KaPMRrfnjxsV7Q9yv0rPhwbsL4ymbDmEKvwrQNhA6rNei9f
MOOVP1rei2DzwZTUCWoLi+uIdUBrAOVW806uA0SodPrhY3itdeFfCWxY5KqFNqHVrU/L9nq+46MF
t5O/CyiXS0Am9fjcOI80/uO+dZ4QbJ0zs76x6bm6qkxQ1VVaN04+IPPYgul4h95JOY2WDqNE24J3
0LZwZlqHD4YsvponDIk6+0g69lUsX9lZVwZjJI1McuP7Bb0KbcQyDEoVOBp6sGk8kX/uGN2HhyFH
BL9ecxYJrtj6jL41FzGmFnXvOFdjy8JmmhQAy+aEj6DBA2vusxtgAYERxHs0m2BuMclmqxEGIBNg
tkHYV8NjidEycfrqFVhEtVzGE42+wkd81591PrDuzaAP7vBky/twfhHlWm05h4OPROfWCsxkJxHU
4D16jzYYV+eZ9vRkYmY6CznfMbak76T/AWfO5VOQpcaEJSZ2KAdeEa4QVhl0SgjiN/zE6PBhNc9S
BQUYZHOccGW0iJw0Cw2w+vl9Ruun9QTTBN7rpgcC0VXM0CYSPaprNQb+sxdQS2pIuOXr6ZbgNFv+
qgGKRvYqHq98yKUJgXdEMvShkJBNkYxIYcJ3dcWrKMA8GOow7KC3L/mcelbkqjBUSNQTIR+FpErQ
IshB4pGKn0ZEKjEkWgu+K6AZk1zinuKfLP7wWyQ9zxrhotJLvqOIo+izhvuMQe5XlkduuW1KHGoC
BTQxNW/z7CfJu7KHIUOxFaoEDeipBBOwMrUWRRgd/FxIlE8vEA/hZDt7+AtDqROlUEQCLX+K/tQd
AMky/VDJpdAqo8MCa1jem6oVmjVPs+pJXOq5+qZwRBqya8HqnhNVTukCHtWsOJD8CZRRPt4XLkNZ
vyiFLBHwFlSBMUo05BSG1CljRL2oXvrFQqiFWZvpamVrCqstg527DGCvxVQBi5ozhHbNHVowPliz
sdnaO60hjU7uRreCUr7SVm+s1VLGzHPa4xcvQv7KMq0h0fR/9Xi5gImrrJJi2mYdVvTETYmcmXWy
RO4+phSFAyHYYVwn9/amU3X/OvBNhVL/odwg54Jloi45G1T/zHVR0/DyrTwuKDn8rXQEt9ivrbHC
OuMTKwEa59/TvjDJYNtf94tIx68bmTFchl9f5rpZiMgsmxSwdwQJaYBf2GDcqCgl92Y2pPTgvoBa
GWVIGazhXxkKrAN0YwH/4tP5DsUIBAcCw9fyIq8SuclggQP7nG70jBS9BrKmjrTCM90jsx0YBHCH
MohXDMFEn10r2bxAhaEFDVQLipFuakCpff6A6a1KoNBQzau+6tqtT5nGRGbQfvzOGm+Sd81GKRHn
ibMFzr7ww/RDZgmHD79KY0mdnG9QH3y7n86+JSC2QgC6cKKaIYswcEw9QCYuSE12ghtW8OW7W3Wy
yS1aBRiESO59hX2Cu5MR/GLdRhbMUCJyUK0Uqi3kF7gEVOS9QgF4M2ySRRdo/0A1+GyBC09wS3Gx
RmRaOl4IROErf7s3Mo+k5cVNeMrRCIgQ2dJITlZaihha15T34AE7Az4SPSm8/ttyPiyRrJKRau8+
G9KRYnSY5LCLUsbKXoZ2mwIEFUO+CTVUTar89ySXEcQ9WX8aSQ/4wVcFzm+dT4lJXtO+/eoHPhjC
ZrXOLK9G7YFVo7ZyyCJHVSXTRiXGcqkid6ag1e0CfJ/5MDJ5d9tjPEL3gNmHNZfZDFMXmD9YorXb
pLaDxKZJmjrSxueJcgCKWV8DX4ijsVKOD/3TFQOYspQmEyeJRHdGsw7hd+dW5/QXOIVLrVs7G8Gw
10Rj/JrodcoyitPQ1H3PFXtiPa//3CY5bgwRaeA0T/7RX4/Wo2L/BKOWCX9KB7QBUQJZHvCMyLUz
2tbV+00oLigR9GbhGR/bjCHiFNamBoogWujR1NO09rnazYT4LOosrq7UqIpLgkoUA/FDpyWuVStb
qnUt4S8kwoCWWEW/E8ZcLMOQunXIyASpHoEZ0lB+O2WP68Z8RolV9Scd3WXNlXkWU8u8nPnwXDAx
6uSE2VdcPGR77Jgt/O2te0T1tXV1Nd4btRJuk/hqMXa6RMCDjolflvDrIyWwST9p/JeRu2AJqu0y
fLOYUQaezDwZxBDy9UAK/EyUiusmW0Mp10CX/iXk8D3RDsthgWT8JWtpmMxxnmmnxrOvXvW2g8do
O6hOpL+CjySTXXA74uclyPUqTPQitmeaXnk36fwo+Abow+axeQDhQvSGjFPtiY1xgZAbBEwp00rQ
3N8XIlGZPmSGD/CbaCxsB6ILSQFLhYAi9tKoOfn0m+C6C71aaySGEZQfam2c8J+SaBRkDLathLlC
ySR71pb1MbY7ez09MAicj/0Zwalt0Png3ipYaJ2QcJwDRNF6hwN9Vz8k64pIH/+BFivB6g0HmEAZ
jJ5Gan9ZHVHQoASU5kS9nhM8swJsMxhneL+ohcMsoa/6V1bzjZ6wiOwLSTGs2D1vbsOH1MeDkENy
khHDigExE4GeNoA18DrNtsHTFkeFCzynzrdTbMuIAsZYaiVb7Evl0y8TUzkt6vCJf5b52aIvOGNK
ovU2swmQbbHoEyJRaJ6yfqvdKzdU0gycG6sTZVjroDDBLTT8VKHa11Su4dVOsSbFlixBrJ7U66Jw
iCCoW81Z8zg1mAxxo20lGD6yCWaVS2XN++ALgdgwwkFqfDW4qPgQaqVqQx9orllFw7fSCi0+nTm/
hj5RYz39D6V6mQRCH8BwReCG1MBTUVoqx9KpoQ1bc77XDUXu6MA55rRRIqRNiCzoljSx5BB8SRys
MCB0T/mg7qgbSjk0YLgpwTP5GEdjYWVvUD9lmFKLiXW2gkWst6/Kj242XLJ/hFUipSnR1NS90C6+
AKlqrVaE0Q36l604o9GDCD7JkW8pfoGU/xnjSDtg7/ezJV0m81rg330r0uvNS/4UQFmM4SL6OPlu
44yOgdmWXup7jz98S3wLMBNQUa0ySta0moOnZpuoJ5LAqWbVG1w1ZLCQmeSLtPLEsACST1z700Ut
ykwZnrQ+pXBIbaRRfNGJ5/QSPUYnh45LlXT3T/LcgS4UnF/UV0QLuaV7JCGtLgF9F7Xw4ps+McMK
ZHwEZ7ahrcgmJu16egzkpL7FFaPYUGfyOjgPjri11/Atk3OZnK+QS6KZ1yvfgcwXvd4PDQtBU0oL
mAeQbVZT80FPYY2OZB2lXCxOKp3ZldN0YpFKH8mVNvWJa1N2Mv9GaHJVZ5tCDMxfaC4xzPoYwE5e
IbhdHgH2Cv/0ytkUCMUfCoYFamTjA/3XE/N+xVOK6Ip4ZQivteS9eheYlevWNX4ADcaloTX89B/J
vSvGPpx9mZ/3NmZb87kVk7boTpmzSZCB0W+4ptWwXLW1I96g65Mrec7oNq8mnP89ZGlipCry7nx5
5OTdAiNDReOUZda6+WBXwI9hKa3ZfM0KTuEc1QoOv6nM2Ubn6XeAePbw+52+Fo/FaVL6OU0saMM/
l0WB22mxm5SGu8mbWQQPplBs4693C3GbYtcCYWp22439zW4a7eHxyGJFbqESgGezWpnUyhGQvIbi
CsUBcZaSK9toNbMCyAJDxdSV9y+S8BX1bRbVVVoh0ecil2WGYd6Km6ioYKoehTY1gRQlqpwbSPsx
IEFMSJD6Ax3tQVaC5X0JC/TyM8443kJky4tcE6su/IQq46+3Moc/s3fJqlC1wPWuFOpUlS1w22cv
m9pMv6maglHvBJ2SXkrEdHCyF6uPbtpEimaMGRzdD0zdbZxra2hxrfNEJiZoWIuHqAT1AHebfm38
9iolZ08zELB6F2EoBnvw6wCmZF94M1gfu0BuiHRy8eh7cA9Qp3DRNRucdZQvUge+sfQ6MixFF9F1
sOudB+vpa5Sb1BPgZFZUuzeEcYca/DIvU9hN3thHLGY/+enqrzw9j901Tw7TsNrbDd/jw1Ag3Wko
qtzZrXiHkTIDtB9/We2JzoYZkYApjPYppvlUU4OKT6PtLYS4XzNw5O7S61Fjd7NigPUurTALvRBc
n4bp/sQ85RltyTl/LJKbOsNELHxTZm3glqjMsG5Hbb5Wl54YKNtYB5sCsJ0jH9mGRuwzHh7w99LR
0lIAYxFgiXNNLHD1uURQ0qpYg5hda+dZdbWKsVq2CWWQtj+UcrWBVkuz3iFIpW/m6C+lheiz8jo6
ydbHcAVVVBcZgyaXxkpT/i/oucw8OQ32FhEI7mg5wCfJlWuWtnrzETKDMNcsyF3AqxALuEiXd0dh
8oFAfIuQ/B2LmVb2q02ruW4UiT4qRaUXVGkviy6Z7uMf6wFd/lU7d1f7VftCe6RIg9PipD+7Y8ro
VkuMVBpYKszHw/HwQtuPDKE1bOmqEXIgDOLRqKVS9aFCwuygQexCq8SIL1oQ6lhcIqA/gqvk8sYW
9UcDhxFjYHwiPTxne1Cek2IJCulhxwCtVTwU80+tCTyZEMYrlzNijYN/8hUTe8gV2iKw9xRck6qT
QAZCmEHfIaDFwOtFxNqYABMzudubXGvOK6H+ogX4u674x3jdKLAPZ6Pv8sYwCQxGDrfe7RFvjqh9
g1drtmKkGrJFUhSuVtEtTMbIKw8GBKsfsXNwf0sLrBZEJUmotKeJE/tgPdgxgImRVZ+0iIfjoYXp
V7+UWGEZrJBEIamkt3k5zflVBv7I7vDEJf4g18mDwzPIillI5rJqFNMPjNHLwT7/ksXFH1jOOJD1
vxhrPtCTy9flxSgObFO6qw52m+y0YuPR+YSSUSFXNrqDjKVjIojzxGoj01wIbhJbxyQ/SvT5/bW9
86/Bk4w23yjfSHg19EcLaREef7bQshQT4tatZ5eJLiy878GDWTKQuJJi9OpjG9MvQ+L64AIpUdbX
OBfdmuvo7pe7APbRgyuR0/4aHqO3f2HA5T28OVZUinAXaFVbSIPhtL8CaaL+c1GC+nq2c6Q2N3cN
/4epASXn9II5XbgHN1wSP97lurO/aJqBRtk1oAAxA3jlBvXw5BuUWddlrYss8eKlmBwbVpmp231h
8cFwyOekkBQm15f9PNu3ql/t1yfb7qpX5aXPtrW1d1ylg+rLLiPswKSjvRmt+yBAUyGBph4Um1tN
D3V7yuCCSg1pqSLE5F58SU8oYA1QmQ4wDd9TmiWyazIq8cqV9olirIxKDYzqv1a76ApcieMxzzKf
92s8Z3/OEIC2Rtfx8pRWeEBPx505vehngjiB4b1yu8pjJqfeu3r35MU3bM5Vdj9i5YX6WZmcrGO0
a/TzgT1PlmfSahXe2t6of+kZGTZUAljM+OcRV3LM7eOS0mD5Y2CTA/fIbK5X9JfUNBAgUVCXWh9P
1bJexvxTpbbsaQyIYcP+6Mz3FLVqYYA6JGpnyNhEWJGeVC9AK5ULnIarCmRtev7HAB4f3Pxe5nij
knsLkqzWF92/cLeUORfTcb0N5OiZS+Gf8DVKQIKY805iIZYOqBFkqcFh+b3bj2WqYkINz+y9bVRW
3By67foYO09znE4M96w26liHqmvCn6zWFopHCSWGf2c9OM53e37DUOVmts3A5J+tMtc1/ffesOH6
cjaedU90NZcPDTi9+eWcbT2C4svJ3aPncNsePochapA6hMRNe48BVMM6AO5XwjywjdnocwhYAlqi
WSJz4XX8deS/TjJmmh5lPh5oB8ARX3yiDnJgHV2GguDgYPpBADNHetqfoXwfrwb9Fg4Ol1hugYAI
mHAI9D7oPNP/lLsPSYgoqVitZWNPQWSkThEtkMZwy+Kg6icr9maoNbTQZfR4lVLArOIE/tcSJOAz
ao1krlvXoAS4gywqmHnRHuV5lTAJKhXOT1LESnzpKMoSY5UdkTGbnFmhUhDuCdIItsUZXWdPmcfM
Guo7pVgkihT6mx6FO/9XkLwPpKiTekx67T0a7kzypOfUIxYLFjhlk4RsEjNM7SQw2C5lbThzGGZG
0snSZ6pIMGTjhWBoHUQjLnw5iYrKk4WG3K9mjx7ix1Cw+ZvxLBptlO0XLbvKNK2+fHnLEJmUamBs
Amggg4oiBntS2ognLyxZ61CPfYCCgKU5jwkUC5s91ODtwu/t7zt+/9IWtToyUUSiFq37e5rKR6zI
UKOReoimsU0qzRugILXM/IHePrRYUPjMWR9UR0l12pjmt/oIMiWSNtdksOTbgtZpkivCyRxIH+QB
J+jtimciqjOYHkY4XPTnCWdc/xq6aCplT2umHBpylQhCH6AzqZfoa0KArAq09MJdLLMLGbCu6Q4o
Ib/6riijcl/9AP+hozjMD/Pv1tbYEI6OxllpoNXBP6yD15YE+V7un8vuej8ouE/sPsscwNuMefPn
Gxwu1C6dO2s9TZIK/XOB15jekKgsqzYO9LVu4VeEK+ECApoYlCW4CZ7sdnptZ9u2eR8AJPmC9DWd
Q4P9riQGShd/1nSFxrt3a4MqDvbzsPZ7JlC5K65K0l27drKD5/DtnblGL44FPBQonHrNxtFmNCpa
Cat5H77cOvZTUKmianObHpJLP+8e0zxJoIxzS9RMDxs33i3ejJwfGAQ/YeZGXtP5cxuOg+lFl/mq
Tgz/o6fEXqJGZV+Ea75MWxU8lGYeOYxqXVW4mt5AHkN6o6RMN1SZutCyDHKw5QPKW6tO+nm2864q
scGAa1IZ3F930V3QQ9EJqWI/R3tH/9Il//SFpPTGzIsd8+56DSwW2q6vtozONDHGcMhlrcswgjpG
7DBSabVk/CmdDAebES0KPsiaWUfFQTvZNXpFb/f283bVHdGmRuos2G2c28/lZxa8hkJdSgh3FOMy
FAIqFvhDS1k6RR8jnNbBYVSF1sGMEvphOt05mxIKcUIOH785kKD3h1m10kfCy5nEWfGOnr957SrJ
ajY1nkkafRwieMSaC3WPUQTzXOImM+FrjRsMPLrQ8D/wXAg+L/c7Lv1WAjV2NLdD7uZS1b4hUYnx
qkoFvefwCREPa5s3NAMFUIEmirow96aiP+LmQ84uMVQGbeEIEi3OaOmzEKbD0uO6Q99JcTeAfS8P
oSyHHcR8InGGUTWIkMRIjOCE1iVU0f1BwVLF4yzvl8flMXkWzXyKTg46tmogHcI7hEaeEJHKXpvN
uSVyO1ViKYhUwlF6nKSUBKqmUlEBCd9hjpO9jrGgGO/aDuEuvMMn1sSPK0L8KnRSbeqnCIMS1C21
Ds0WiN4p9CmWa1GKxGovdTWDQjIjei0CCgQTQJRS0aFNDHp98iIJaw3MiDO65FYhJeadDY5XEzy2
vnYOi3NUQZb9TmeM2g1fdOLYt0lpuqvbh7E6CeJwi3KmNMS8KRoEZjmll0Znjd6Z1lZ+4+VitSoA
7yFDJQH0pmjisddqDJystBiiiAcs5TLR6qghP5QULglyIjY0+kUWz1PrsXVuIxBQuqdt5gsmD6j5
a++RWFg3bgcC4wGBwlOiA3GOyz4ci+dwRgduecenZYkn54VBYRDrgfKX9J779OLbCCqWqIIwiaEK
xBCdaqsl9TjwuZsj8peSwwgDY4D3+2+pg2v17Y8YSZ5OzbGoDB5NMS9B6AK5YJdjGfXSi+a9Ld7g
lZLLMfcPmITgHtZYc3P9V8MCE2bZSOuLep//r+wyYZsMe3Hd2tWIYbLVqJhqjuR5QCjtMpN1UDzY
Zex9kclU7U3erp9l4XCsD+tqXGOHcpqfRnQPNl93c3NAmW9EF2rvb1JY5CKy9Drw8Tu5+0djmIqO
cTO8/xbwnBjDckEeMqzige9v4lpwx/UObi6d/kvz064N84Nn59LdjqvzbS8X31urZml0RMNzYab4
pnXFDmfry0f7i03V8pzcwxoRprud1H1ETk1giHqsScC8+d8qWMO+f/o5sfiWm7x0r/D7GD6ZLDEL
9olFXV+KZAl75rtS/A00oVf7Q/8zPiYs4LzOIcCBZG+PwYojDaI/0Yh74BKx6266l4GFSqgUPVC/
rvCjmJHDY4CKrOfoooWFzYCH/7hAuCBSHHHLyyIiM7sJgMDiAF1SKFIwarXipGLlxzsNzkrnw4wB
ibLgNLtXnHTzzI87tV7kRivXCplCSdry+lm1rlyWqJCU+ZbcV3vWRBiJVfMV3lPZ2y/wgaQ/ePDW
ixqGSLIpfAVqVt/hi4kXnfs995kTTHM7z7TYr3uPLnHVV35UJ02/MnDoEcxgUvHcATprNEg5MuBS
yjiZ6Sq6TSSzKYezBsqWyELn8oW4o3B1o1v2Gl+ZVVeHIYQtGvxQaFaSQ+IrM4dAq1apyKTYIBFK
fsUvuhM8Rr8nzMhS1UUSRmlGDnRhKArk9VRvKIipxc6h1qI5fNh5P/39FbWRL0R+8Bcnk8FPcxJH
MBkDnlsbE8Q7nXnBnc5V6KjrDXUHJqu67KJ+CaAXPZzKhV1144VrQ+1QK6rTsxeKfyH2ZeURLyrS
9SVVhSb5p+w9MwEoT9e9LaXe5C1PxfhTsVNP9V3FU/aJv1g5qdrSG8vRmBfN9kp41VycN7+h1U2v
8gYRQMRbrjNCHuI1ZlzMsf5oHtpcCn7NpcHn8zCpNTwxiL60aqGe+fSJ2eVVnhJeWEzf0YrXoxeW
kBu7PNbM0/v00MMt3f2TEStJveTLZPruH/+xYrJcFkFUBixJPz8SUgpXAVGBfHRzCxSJh/Tc2DxH
VwYc7B1msbzsyuTZqBJBYfyQQsxLyFzs95yfV8xt4oDNTdHW5wNT86mrDSlXRZ8Hwozmijzr7QRq
DYvwVLE/vyqX1C5GuCO1Tg12ZI0HwpKEBaGaVsSIGeQvbfJ9Xnn73r6Tg7myCwqH9mcXIDXPv7zq
My5VOnl8Ko82cua962NKvLv4TA3mi5+tVjXvbvG3Y+UtOyvQTGwEmJOztquwiKM9NvCvfWNf21Cx
397unmEMBluQ9b6KBgQ3BhyQiuXlbSx8HmCgdocVDzY8lZlyJCVV0iKT5oi+2kLCghfWsCUMEELp
B/KpZoVJvPx10dGTHeF6SC5ecDtWlG9DPmtKlbrt4NDHtuuu/SfCRgkAMVjWkWeAhdSoFQfd4I5O
ZmMGWNmtt05fLu2aQTPlXV0B6CmQxKIcMvQqeSprU1Gy7te6636FOX6aRakqcx+pb/liFHRlqk67
9O5ibPGdjqBMLaou5ZFXSTOQnwKJTGPjFkeHjrJUPFbJQFTdCbxV/qGSRdC75eZTQfonMj1JCKTK
1vMrO822D/in9rQ29Rh1y1jsICk4kcrygREz8GmIKFy3JQj3aoplJuA6KbRlvLqNZ83xAYB6+xqw
9xCovrsHOCwwojb03DBxJC6Wh6UIgXltuEPalJCYtHIUZ2/ae58VMMLXfU1PLHtETgUG0QsMCKGL
/8s+x7DFajDgCeLdfS5mB+THSPQe0QnEyFGskGRcVql575BW0HcBLWm9Zk34O4clXwuFxE8cITXg
H8MPCSHExCH2mnKNARcrPIJrKVon/Jj/K3x61qyDx8Up33hWKedYsyEEQ2mLQdMBqNBYwcu9u7P2
KmbM6M8qlkWxgGWpeAU+Q71dUOjfGJgA/akNnmaOkCi+pNsqNqjyAbAHmKVSWWS1BX/JSnOmykMA
VJ9f3RTVpHQeGJ0zXMg8Vx1ZlRzoFRRBCWTEUHgWxGTTGT54dFnBn959IvN+wrWHp0crh+eN4CkG
/RhM5JJarPkZpUO1KYGatTV3tz8cS5FftF07n/annU3x1sHRmZIhbs9IV2YG5519sZ7WLJOobTmw
ovEePAw7ODQ6RArK/7dxPmkTZCYPCQGDemMcPL2vK61erU48FI80839+xkZJTKuMM5JxKPUvli4d
fyowoJbFPqCq13hLrWBt/BaxTe+LIgbiZuKkyGFKtYXzacXAw4/uDz8Y8A86OWFwciUHbmd5r96m
drDsMLJ3JJFlqSWrwWNPb174oVrSZY8jIcKfmeZmuJ568O1/NJ3XViJbFEW/iDEEBOQVKIociiDw
wgADQUEky9ffOav6NmorocIJO669NrAxh5W2aCiyLR2THAv9cAk1CG6aW54d6/xwGNJsPYeX9T8k
gDVMWg8durs+bnUbASTE3b2Hckd9EbVHdNvTLhVHDUU6GT1E0yvspZFe9ahnRAsQy3z7sPrzQ1SN
92/MM9nYAueA8nSvA6fxmVKWl/Fhup+SeTpjwAgcXdXM19jT9ymujkoaF98e5TVB1Wz5xsFKFzQZ
fqhC+7GuPN8qW1Kx3OQ4TZNCYAFnNpdynegJkRRdYDcjATke1lkplYwrQw4GLByJvqdp720Mt1NI
y20Cc37nw/TkgM88m0x0KnelNME6qgdaP2wG43g4vVTUCStvv8R099fqQa5B2q3poktSgs2JdTxb
rlmaLItVKSJqSOULjgzTXov8NezhaVFdEoGEc3yBBOY6VNYyhKGlgq/A6Kg/6R2QRq0rNYuPhv3w
iLLaJuOnvofNe8dPVW+Cv8Nvs8zVDpB8UCVMASQR2V74Gh/gt0I4Uz1tkIIpi4kk4rqYzgIyKOyF
BXmYdcTzHWjBZW7SU8UJzENd/3YjMVrsZ7atbSTdPMUv0e15fP38au1fsR6et0FxV/qlXGddeVpV
7oQXQKH3iBvDmOlS+C3XT+g4qCI+UN+X2fxWekKoDtJsGaLwh+rw3MV23/VZhwPNuKUbFGq2LhIn
2tpuUWkcV8swohRUUlL51qNhapk7nFJpScUKT3G32JE8pJEQZQAN02hEfIE4AoXpUfaVKSHmT2VW
d0a0X2gL/xGlo3kHGLUZtW8EVuOqlfFsGYGL/xDl9kEiLGxxmuQR9axICi1riiKrU2HwJR2aLfXh
k4kPNJ5Ahvn++dlHXrCO6NkAd3Z7jIQ1BGuuSOstjvR8t/6dfjyOI8L8lZgc4yaAWiphYltkPCGG
2kcCJWQ0sZqtbsa2cYFTZoEVUt63/hqGEq+kTVyuCV2F7T789n1Q7JJwPcawMROSbgy3xsRUJDU2
AH1d47eARW58pznOmaVE3ZB1Ys8wVERmoYnlGnPcJ4FrfmMIYQj1fgBHEzQWvWPBDS0I0z1hANhO
/ku1MDuJcttEXPNK2u0xqEAoSJtEvt/zwbuBZ2ogx1i35LR57z+osuFUr4PYNAcC50SoHMiTBSnv
vCUxyU6cnK561HXSEAcjzUY7O6qRhH2r1xIYUhZi5fjqqI0sg72qEP9MkAuQfncsShFJ03/X/Emg
CeJHclDRDd41cbwML+H9UxOHCD/hsxeA1tfKquNoQvuDjzMhWn/6vFaTwJ2RqCcI+hVKSeeEGU2I
XGqOIUPIB66YpEbqFDUvIfKHAQqIsN0rEv/yHv4qlIR2K6u0EchiUGTNk0mGIcNFGAL8/yFU0Nw0
GbSuiCtKJ+JsmlZtPJLMkEBrMxAsPDtJn4I8pEnS55wrD9rA+P8N5nBXjAtDKPUVHvBDKxGojoaE
U/ak1kLxQjjqhJg3d3Qj8O3CajJDNyJxnnhdF/j2FP4Gk+axOn5un5ma/jx4b44v5b7J/T4ff+Jy
FdfmSSzmEhxPe4byH0XHiRg2NGq5usAAycndFba44XpamumgxvqpGtVovMSHzCUe3rRVUeSsmfhL
oxi2S3COhD7oMgVQkfbCDg0ryuty8Zga4HbmDB6Qj8EfZZpel2c37KBfqxkiPxDoURqiAi/9IHZV
JCD4dgZWTZe6ZtIARxqeFMo0Vbb8h1QWP2HYIDfU27QhyMTptBjJrBtcIkt8wsEdD3rVx/O1xw49
VyGz8UT8hReMjqY0gAwbOT589Bi3h1FbosE6stKQGnbNUhsj+ujlK72PKBqaHEQh8aVqz0EuLdwa
CXetWdMLTYNkHDjmenFfkHcKJo+VC7iDROH4CgQ3aiN997dTRZqbvAlBInboAA5pQNHvHjajDw5t
dFS6R3NqX/U7MQb5NS74puYrNoQsFaTzFhzs5WwbxC4hTFVjMchFhQ6lMeC5JRj7gnCoGPeXTXWg
orkudbZ3JFcZn39pUKx+bh2S0oY8TFpK6RKUyhC8AYsOefHLlqKMS2y4+V7fsQNBvIqf8iWNr+cA
A1dY4AnGbeNDovZARg4jcprDTQOFJNY/rgPCWpRpKJ4q6qSBDsrlHe/cJhllAkGydlPLytA7b5DE
cI6lMwXQEMWGHgk/Wi2K/IfC1If1GTafqg8NSEEyHMBWYycmqje6CrxhjLQ6LaH3nU7LxIPNATvM
TIvCUFopc0jDvLRhioTBFzuOk/ngbZeoSPhCWwmR1YSG/bn7sIQIbiLCKyyouOMFLhiYFyzY00gg
NmapvTmJwKwCCKq9dnriNeiMV/u1Kn/XgK2MlqrPpRSR+m7hNbf8mRWWhddd447REviOC+3ysrVd
Yw/xsgiF9iXEmX/9+6CcH5YfvumLjJVDzd9P44L+oO9qATAD5ipd2qjS6FyiYnU7gTF2cqXX+Pfb
3yz/IQXs3+g8oJXuuXfrZDY4g7nWkXxg6xZTcz5a+94S4yy6dY684UzgbZstfU9xGw/ZCp4j7zvD
/N65dZ4W2+ntXtm/nzpHYBKdQ+9IN8Hf6Ce6LJ4/nz/zn5fF0yI/fhk/huehhTyr2hE/8FhPvT1/
rt/X77dFjk4+7wceBQbp/eXz5TPLDN4rqUlxcln8jXl9/vmgxcb4CAZ0DPUiYLTn8m1cmGD4flNe
0MvBwwPdITyHw+/hZbylIQp7CipSUzD73qOy7X3zio+v6Lvn44ug5WXxFZ0WHOTpt7wfFtAtm6j4
Nr9VUm97DvUVebgfoF27RXry3MduA4s0NiJClG7p2jfMpSvCzmhvWGYflPiX5FIMW68YV0Gr92o9
RA9wEHUfcqxU891nKILMh53Jop+pBJHWg0XY6CAnDkHvUn0NOqNWGCEMqNCeBggHcuqhUCPARnSg
jsue7Wh9LR1qr68dEy2dRsDKnnK617dVayNlBhTgiBqEhH3N397yFQVYZC0UBDUKV+rDCT5hHdM4
mn7mSTf1Fm98fVNwcSGQDBF43FDRcm5cMZXn8Ke4WZL0BALMsCSbaDrFVG+1WgS75gi/oEdR+DUI
qMK+lxGHrfDR72Ei/0sGYmz+ccWLBohWUY1k/0gBmjxZpMU1iWw1r5nkNzUtRlBYjzp846QvMMo9
lJ88lH110SG3tBiBVyMNNvKzIL14O5DZRjlowKZrmlEbXvyVNzv9q5Kb5KQkzAgFHssjc421BS1E
4ytKjn2GNpVY4Qh7fzEiJED6vwHP+roEL0qLZJYpH5lxFgtaqS64J57BgG4sAilR3uKYIm+RN4lE
qK5EfFIStosXRulW9ef01OqsesQIO8E06LAcKM4fBWWO4IBdKqZzqM/vtZiRAE4Whlj9wiBPp52g
1OoxujiWwEvyJThyplO1iUlWDs1AOzBEOUfkChm7RqfcgRK889knZdtZ0HiLjjGW/PMcF68vwNl0
C1oluAoAufHAoCtzERzqqdIANtFcjA7MR5m87aE0WpUbncG2XGO0y+UgYABKjCXjzoGSKRw1CLAG
VNWXIOBdBMwWwxQz1vMBUXoI5OmCcRuxHkYjArSAVRl35oYzA6cLWFRTCAjCEQzo5dFnn4VAw7eA
aQ0GZa4ShnxcsYXnTB5y905B8MFDDthDYDOsQ873goY48UZTK18q0+nUOwMsbeMzTjhiL5U7ozmA
az/dB+nH6PHCwvAQpOnb2l89G0AGzBen/SsNap8D+gxxHfIosPacMLbUChXDGimGMSIww/QeSuVO
ec0dNaYBrz1VyOxyB52A9ZUtTxct5rxEqrdDth4qAibhHkw5NaHrz0Fn6tRMycE5rUaUTwxbqyHM
sMXY6ORqdbDfeOc0DHuQR+DxxavOl16RRb0ewaleBG6R4jp+6+EdQmtFVCJciiBBrCnVyETgfL9i
/8A18Yb4KsId8YHIkL8KsfQvBESQBeCT2tUuhSjLUexc7sLoo9DBnEki2sXyR75CY/myUbEoUhF/
jTgI2YG4+I8nE8sHF19ftUVOI0T1Q7RQ8hHBhGGshIg4ltgwPgCWHIq6q9Gr/UzMRguC4M2jQiOp
JREnbkJ81nCI/YAlyDV7LC4/RFAhJC/V3useYYb86inaer1ErBXLGH+9iOzvT9lb9XLrS6lU/JqR
YokiJbaWAwMftJgpjolcDd/IwFJixYcI2xsHTFxtDJlrbHGpKYwUaVXUf0MtGc6hlbGtDmHM5EU/
EX/KhEmUJyPQS2GHMHApRjlKIouPGn9/8Cz+tjMzr/WIg6hv+n3c5v7YjhXS9oOItQhAocvaZNUE
fJABHWLsOq6If6JQXgGPJI61JtGshaVxdofihQnuYoMxGH5vGt9wUTEkswcMNlTces1JbM64IMa9
ZABaiT4tlwr3jLVNxhrLXCvul/o7f0I/zF9G33b8ZqyS9fdL8YmPr1q315tOIYYG4YpaQLROO1N0
yzn4qiMRCVxgsb2GO+I3pYA5hDXkDY2H/mHliywhZvQAatLC3gP1gp2XkL0p6BrsdZATbLkE3SWo
FpFgO4SfCgAWOP6qgkxAERgbHjVUJws2OY3GXqoIBZOYvBmZT3GG2xeZsgamMGoIT0SycYYp+/qM
fJ4Ww1wjR+rHQJNxv3qvFbZCtjDLh68exZrh66mK+u+1eiewMVj7VXwFON5kZ9mP2Q1MMdLiHwZt
sGh1iNIsEKFuanXZwu3fakHINS0j8ghKjQbgkxmohVOPHubHHdUBRRdnpqZktKD9t7FJpMOUMbPM
gWKUPMsEqRQr6TtQDJXsq1oODddBpg9UJj9Qqm7BDqMWFYfpwKAR70EvvZR+650pJ+fdo8Y0jsB1
7gFmDQE6brczzZVpUiaW5bdu2QUDdKu0Yu3ojcQ6n5HraNCgDjoN7oWDA8ZGFo+mEjqqipHSSD6s
qwWqbMp9MmBU9VYBiuJHJsbJF5suoV7V9neNugANlWUC4rss1Quo03z5NrO11h+57gMER/sK3oiR
4lfOk6ksDtwx0KPi6KmLyIkQIExMD36+jxbLqNFp9a7UhsLr4n4lvRmHtE2JeAwlqW5Tsn/YRzgO
eE9Ncjh0T6jqJsTVmgM8icD4OfuSvYUfZpGz7o6PQu1pBPiTUPQlJOpPFRYh7uUMaWSma0c/Fui/
MVTNtAg3Iv5LqBZPnCCIwQDCHs0+Sx3FTSTGnFwCf2ovRQPjl8dBvYRV4KkxttiMmBJxCGvL4ges
KkbyhUBZB6Evz0e9Nu8z+sgVSiuBdwquFKW/TEOm26NVDeRHv3i8+r6PRh5zUsH59hbbyADVcKGP
NYgr6+qHt9hcbTCegEdTsB/S8K2CkEseeHEhwzh4wBcqrQMPUsFUBeOqOq+X9pDUQMgYtc1WmbJW
ulAKEixPfZyh4I/Oasb046h+/AK5DFbDk6uhgjVvDsUM3JEw1RMB9EPdx3Zobg7cV0OeKmBihAq/
Ol+Er0heEcQpEiY0ZGhg5Ql4wVMjCWAZ9jCFb+VgktszKKK2Ml1klDwJTzkXzRtc50St7P4iBNJQ
UhzGGjd/g6IxTRpCEVK8EJ95InxOBIqAkUFJ55ZwrIlLYkI2l1f8x6FFM1/NZxCU0AO8n4B2GVhi
6ttNTsKJ8GO2pLKMOU5I2XDw5hiALJQGBi99nRhWeQmV/DBXTePZgevoGbQX251hfORHdKWZ3xOw
cG0d6o6OoTvvHeICyktK7f91tMi5FNj4eV/q6/gMrituzAv6KwMsP4JRbcs7sI/ZinjS5cvIEDYl
GU2Y71yBHoE7J3jLlRITPlYZAcN/nImD9d9/a/3kkMb24hNMXM68RpKDYRUk+CSxAp+juZHdxJLh
YN4ahAEZzua4WCEmSstgG08a4my+cxEcAlomIpqMk8jf9884nirwbftB0XHlU+WLrcY261PxRd6Q
FKMsQiYeqfjFh0CA/VE6ZhpxHjSJ5QlIWAcDbNRP0cXSjfB+TO2agbexy4irLNZgvGtxar542mpC
YrtcEXwUxFf7NGttxgFeevO0+ywPV4WxOQyCPtveKDCZF+O8rBOGi6tnNcWtkQ2VcwzAp+En/ZmZ
fD62bUvEyh99apqJERqht+0H9OmwfBB+pCqHYbXfTty/iuR4mYTpJ9jnvvNBlJu54Mo+pXR1tGwf
5+OlvFkKCXoJmu/j9xrDBfixwmn6p5rsekYax3jaDLTFkp6Myh8YNoQmEu9UDp0CZ+2H+3NDtSf0
UIslHi26FGjkEJr9iZhNein1AXlzIZ+32me/gZ7+xH+hYUB/0AfRTJEbg70N7CM9OFCzh9LnLTQ7
sdkRDD00RRycab7FFDXwr+mXlKng36AUOnTZbDT4C724CNB/flKt/MAdwQuL80aqJ9yQBCg4xRHt
wKHZwsSYTlt6xnm0WCdAuaHRmCbyHuvwfV5+H0MGBtdgn6Fj2kykei+FCmM/JtbqNoCigwSAIgVK
RP5mt/OZZhuZn0S1JxMbi8EawmycYm5/j+Jr/vT7qTGRYeXxD/WahqWJwrBwE93ZJ7RrIXmvNWYt
rTxc8LeTHkzEYHKYNu/DKMbsxuSukv1FL8HjR50Jfz+jVokEPpe7S3imkbjLJY1V42dMua7LID02
pSJKV0lNmjwFBhfjnawJQUADxwbu2bjcGUPxrvbqx9l6gGRCMD431bhdFf4/E0mpPBN6CJm3T4lW
iEZ711dFe2Kl4hFwdoBZtNmkPVisG5aYAzFonHctya5zE145jIZ4D8MlDRKXKJZu0dQOIiju3rnk
QydTY/oUgYYzrAoCnqySJtUdW7KOi4uVwYGfuoF2mdHk696S0d/MbbHEWCEkaZ/ErSeITi4Qux4P
okCSlARbMvw0M2zzziy5UuubpTyjA53X0uaKJvRt5B2KsNk8nC2z0AulMKAzwdIxJ+9O8TUl0W2u
C6rGIQOw7HriLkgxZ1eVNuESltwks2bI1j8w+sMub5DZMaag4Ty0qubGOWi4JJOf9j5Jmy+7AkX4
hB9lSMyI057JOyalgWwC1Y4/8o70SVVzFC1+I2ASytAsm5tx5ctMCkLrD2E342ZI10iuSaWT+zlZ
zyYQkmXHy/5Cm+/yZMwCQYhzpYQMddGQAM0JmwRDhm00pmAAJQlZm6JhOVu2qfgks9hnJQ0G7Kzx
pNLkDXxwrJis0GfSrYEuaX6ylFhzin41iUnBmZnsbd2cjO23L/CEsiMVtJxQW0kln+OuvDPV6yck
dGM3q7lNEdOWriTEHgxNPCxkcygQQJxbY3EoZyBb1rj2ZaRuDDrpbNteXJzL43yk6pA19h9XRE/o
W6Uua/J8TqsvydAzltzGkskscHGTXyxBruInQDGoFRlm4IL74RmUqOX0s+fGKjILalbO/st+XFHC
hSOVi/X+HD6pPkxDtCKPyySBEiMokZr/sw4N2H10VBxwx7wLojs6xZnnpFGcQ3mma5LIKu4UNarY
yjES954D5hXBc5D01xBoRQPbRB/GOkO9kSQ1GVt0CpE45onFyd1t6VP6b5sJDJHiTpsbEjBWRNwI
lAStpp/QEVdqwjzkKtUT1xf/xT0QQiIcUz5B/1+XLbqi4m1YDyk+wyGTJ1TkCJ5wdT0QVakT4Uiy
DdguERAYNz+iAz8vNH1xrcEDGcduPyJkIxuP7K0lR9gHL8EY/lnlKZb0UgecoAtCZdOgS7FZXVqd
OuWskWbOQcNAc90n8E72nGYrm8xNoUYcQ5S6ZAualhkOS71TiBLFdCAz/d5MMvhdkydRxFpPdtUT
06vYjUGmGTj2ORxfmqt/vKQhxspnGSxoboMcPTDc4E8iGBxC1YYUxPeqs+ccfpGeteuukpcdZbnE
F9rEfgsmFbWArK8qIG80Gf94XkNXsIkZXvUKdwcrTFy6xVodDFDXxAJr6EDEG1YiWfKxIiVWize6
1uRY2n+gwJMdPIsNohmoaaYmMee9fMbbgn1tG2wn15GpTs0fFpJGF9vTbCkGNBvUgzkoCHk3gqY1
24eYxipAeFq3iEA8laJNmYAYaUwiJLooPXC4BIGI0RDS+SDa//qBwwgHPL6hwX9DbNGQ6NY380wE
KoTkdzb8AHZSilAC4dtHNJyRezzWCJ69mhrAb4ruFHI6ZwBgDPd4ItYJk8KSW/GHEaCwZ1RnSChp
GCF5h8TFdnCxUk8oQbwvoc2S2FKXJDOmN8MM1XU3E5g2A2LzShyDyCA5zzfDNuAsWU+JJJjwDlfU
Uhud2BnRMpIRAJ+jFE1Fvj5yxLO2fl36udrhXPoZzcfFc4mMbOe6zE9v7ZcpLS9I+00KfTOaUU8W
UO8izqaRJhPttqd71sv4GYCyKhSwY4mhFnoG4VPlEmUr4FWbmRiW6NKUBQlM3QZ4HDyXbkJYJjMw
f+TgrrT7VQ4uFjYmRGtogLaolbhNpxLBhoJDwSzJFrixzum8uyR2hfuNPIkJwV01E+SjLO5F9kE8
3neiiPHf4GH8sJu9y0Cm+RmriEQMnOsJ6dS9XiABd6/PQaCnq9mJlWcWo/6Aud/3Th1zbGfKasvn
4YH8GuB60qcv4FivLcgxuTy2XwxHeYD6KlQP0wK3l+WRmuzIYInn3w/pBQeydV+3tPlYJ092rCfp
LdNdoN0pRGmIrVemxTIwPvme3FeOsMG19AxuA1Q+wYvOrrPt2a5vFW2Hqa5Q2Xz4HGs7qyoPFfuM
40ZOYEG1Bt8iLCp7RhjDnY5+ygSszAQB8I5bZoihgEBA5eOayP9Hc1twgDM0/1jzENhGMDmx0mTO
U4Cgvdibsa6V5fuGj8cxbmW1e6LtmY4hBtlSuQLo5gf7yflkcxAxBh7G5mJbEUYjgJuP2ySSe+q9
WlrLCz2zYqAMiL6RaDM2lIrraqDWBFh7CgtLgwcEIsmpCqAUEv8c3OFW/ao9Wtf6C1WNMj3cM2QI
NwxSkSG6kxJUm16rAIrKn6DLuYOY6hElhfIbJEr7HV0lOkhLdgxiddx8t4ITTCqmPg5PyCJVAerC
NPE78e9j140b1+pvon7nmPoVnSA8YVx4xa0q1Me/D1+r8eFjCaptyNCi4bH2EKysJYo29IcuATXb
E48TO0pLAdjYgxQYYHtuB5uZIVsDUMqLHUEnGjMQ/CXyogBESZr896d/GRg2aIzSWS49I+yVnJ8a
hPjljw+iZCDajXD/EMP2Q0kMmG4oDYkZ1aFEujjFDyfigeAGqck0ILSG1mPT7kZkAn/TNnrIlRJN
wNjrLmNCaHTlEItMK1oVP2N10GWMeTx19kNa8HS3NPX4Ld82ZYDIT+M0Giv/Xnzq7fPROtXdH7q5
9eJ3H+Yj/Fwazr9jpFAnyAw29V/o2I4HIdsGQYjGviX571OY1BHbY0R1IasGGmKQlB7rb6gTH4DI
cmz4O7gYTV2tQzhFgGOSja5qUGGzMy98JdgcZYwdLQWlX7nbKPHQKNcl1+zvLg2XvErN8KVqXzfg
3EL+kB2HuTcDF3OWIaQRtq365D9EIlfBAtQeULve6xt6btqsEBaCmL0x17QtLHkIZ9vuT+yENXYT
ZJpN+fjcJG+nKjAXf9uEebjTodIFU/MV/BFlczb1B1xfrCnuCpfeFWkA7EdX5heohIYNhQsQxt1L
r6aoyAu3wjqvshaCHyjxot2IWqdB9vVv9Nu/Ds6D1KuP51FmBP7xSESdmn/SBFgZ1/LPoXwhlfdU
PmwqP6dSNlNKx1+nfClD1PG7hFwrELiC53ZeuhByjL9uZEM/vyKIDig9z1aT0kfKiRIkOhzObKcs
wYxtiGWajL3UmO4+xNIYaNPB3gwX2nLbLc34na+1IScBModpY5iH/ss44JJOkyB9/8OSlOb1KuRV
B57wYLwt2TTee8KYj5mhnzncI242NQm14bFWKRIYVlO5azQr2bqJ06CU0Ng0tn3me8ewur0epXz/
r4xs0NnR0zGabJGz+0z0k7ZIFLVKPXeuEGjxObZWkFP7mUDymQOieSTTusekNj8dJd0morL1MgZS
XJhQSP75szhA7wKUn2UHOyhjlMEZoqMC367zbZmtJPEp0RpGD7cdbaCHRdCJbsTjO88K18cVhEL0
3vrjuTOsr+3+HhmKxTunZAKH8VO/otGaQt7SaAwGritxbqhynN1mn+bOgkcJ/cQu+abWbc/cFt0l
CElnxQ8oVvGAushLJfBMGwlhZQwYHRTvP+xo1Apj5aoWzJPUQFHWRAZLRL2PDQOdB3oFffwy3rNL
8lsx3Tk8nXbpWbVF18bGlnF5LoDYlgjQNr7suo6d/0+HxSY6CCm3C9eGARH7ZwWuXNOETA9H09Fw
RrVskvorL+ynTQsShhj31JCMV8WEgoAycZAu0aSNtxdoHK33Q0ACcHo5x7a/s/mzQOMUwa6UTWxl
Sb6K2B3R7IDlhiKltii5fdtJ/pqGoEbL4ULAEiuIL+8RLztuMzKCoF/OMHZnaIo49eFnLDTDhpqM
JTJAo6sBGVsTuHNfWPKJLzxnqinKY+dgiWlq3iR+BGRRvf+I/KiqYkmDZ6IvzNSZfuy0rlAOEvbr
rIdHaOCNohttPtQhPmhxScKL5jDeKVddDYmgpIjpirQ0Ji0A1Qh1pqEJKKL5r0zXEdxeIv592oNQ
P0RQ5Ug1Z+L9iind12VI1+rQ0yLywppzlRmiyocKPmCZzScdcuJS3LVbVThyR5eDdUBUGc2fZ4cA
shTPe8LEIUjJ7tCXxbtlZ2hIjLEJcA6bBDp5zVizmj5xrpLDusmgJqzkMJb0YMBQ4940+1yBUkgX
S+CwD5Q8BpcH9kOaVzg8UNFzqwqvZhMgBOm4xr6Mf2UZfWxqzZZYAsOfkG+emLf15RToeOefoijg
GnrPYZj5TLKoNZZjRBSugsLFOAwBx1WH+yH+0myyevSuu5zfqxvjGqKy4m6IkSeRusZyBO3jAnff
FwhuI+lEqdFUUj0D4lMYqFzeJ3RbFh/A2+C6OA/2FjIP7T/EpqVLNpCrEihAHHizQVR7cH6qm4Jd
p0uuns3tmqIyheGZxIks9BH3zYXr/Ckt6aX1SsaSpBPIMFbuAzf+taUL5j26ydFcuBJqQXfHUjXo
dxwBqrxgNpAb4dl04tyvcXrcZn4aOzWKxJPfcao37ElLzjmEKxQWA0uJtMe8DJ28yJIhLB6CEU6e
mSahvM0J9ZbcpGqFneh7l1Z0YHfYIn2p1cTH2fpeo9lE3BTj61sOQDSPDBQrhig/0VWVtoplOMRp
7eF6tpZpKCC7mNYhuic+AUZXfYg7qUeJFNVAmrGiPmtJOMcOLW4jLgS/9C2iIBVHyaXjcvHw7k8k
tIzCWhQfsN1KwkHlDLLWne0BhvqGDJtpuRnSeclQSwruiuPXeOtRQu4yas7WVdYLG8wdhnBkGSNq
ixwn3jnMrbDnMTj1MhfNlBk8uOHyr6qxaW7EhFEdvycLmSN5qwxckc3jPBLpYrkjpzDM8SWTrsGz
37Cdp/1ESs9kZ/QGcU7lEAEe7lnlx4nj6YMcaRhhsDrJZoKHhoeIxjDcqCUCrGTE4zqJZPWZjVWk
Mg2MrTtj1u3BlZ+sA+Q8oNg4ptDbhbRArL30NqOft3uThfUV/sBFVfu9Uxe76Z9P5eO1Sl/BQilN
aevAhquY1/lfkMsggwkUuNqxlk/kuw13Ewnkgoekgrl0Bo0XWKUu1F7EG7kuTB4mp8vaxPEmgMH0
xe1n6FLD5EWsLJem66v27l3EXc6o73P+i8ZLWDvxguZuQHyrLHcxtJvVAFpbW+dBSlyhr0VJ+qg5
YHE6p6Th+IrHOpHJHM84tV5GfEjRRyypkL0pRCi+t2zFa3XYf9BN5pfxQ7wjh5aAKclGNNFSiSWg
SNVI0rlXDD7qQ9LdbAlCqqibpZ6IK1qJ8LHSoYlHZgjcheY9jIMIDjABwE/eDgHhHBDa4J7EZu4w
oXflNxv72XVt/v7FEya9Y4wC7waTyRdcxpRSbo+l1PhULVDw/LC++VArPpVX4Ytc01BxRs+Vx14t
jkBSJH1XssIIgBrTOQPxxG/uN62PItZpXNuFhCSBy1w6qsaKwNrDVcbnFQlxIJ+fB1IeBxIEaYIE
afI8rrxHZZlAJMCBw7F9AsesSQCafqCvluxgzU96KHHkhDYcd89JFQKhBWNwVRduW7mMinjYz/gn
F4rssEzWSO8sLgWBaWJCm/L8EazhNShWSc8Q6YG8Vb40m5hb5I+fQ70bZr4xwztC3NXIOmWJjL/L
qEDXm0QtOUJ1KaITSThZBe+qdDuiaw2jJmFkC1ws20xRJlbZtmgERu2J5IlXXDdlsto+g7hE6SDm
Zmx0pVcOu8CaFYVUUtfgdTzTpwaPzSeTEykCnQOVQZEraxSr+Y8ZKk/Zt8TaXA6Xw3RNAb3sat/E
kqK+xgmwy6xy3+lyWBMHYMVCxxKMf8aDz3bZNH5plcUb9cLQt2o3HmLrRE7kKR+ngLzuEnzjn/PE
nMEY77L024qLeWtP29lsB3QauF67lVioaJFBqkD1cPn+muP/2dco/h2ARxT7LShJtrOXzfljWV8I
eh9PPc6CUPig+r2u6+4u54v90SMgwytspG6xyqa8Nlezy1cwxxCi6DgO1xtW1/GkeYgdQ6jdOGO/
rmN0jPZkMgKJt6xEyWAvUYNlWb8hZf0OQ7oFzAiLaE9shwhp8HYv5SIcV8hdoOCnPTKVfgyTqB+E
TDwM1lKYiL1V1pHkDPvxavhLyRMtnmFmaX3Vf8FYFsFrydz2Cx/BMwebVx3RtyIEWS/V++v63EyD
X95WD90zWd9zufhUSufDYqq8+avThvzafX5u5CCVnh3BuP92stTX034Ix/Z9BeyG4loaI7/v6FC8
q9FGftXMLH5xbedQhqya99bTpl1k/7ZWzdNqmFnsiuXvHkFOjPFWOt1LTTaUBLOZo2N9F+VO/Jg/
yrlJtrK9huve/K/03dvzti7g+GMb1Htn9whyNDU+0c13Bb8ilviiMCTfkqKVB8YnX3FOTVVYSLLw
VARNk+KwdevUWONet3+De5dasWaqmYcYnE7IEINTLVZ3a9l83Cox/bgClFFal3Gumv0p4OS3lg/I
hb0DKNB0ICElqt69ulQUDZHc1PYgWRDVLmy9Ietk76U8rdLsZwpo8dh8wWjSWWDFIGxsooMqogjn
VfmT6ih9sL26yDL3BocQy4gXsua9O0rYkbJBCmipEFa8bWyRVYMKIdgniIC8VFdUC69LRS64Adbx
pX66Tp9P9BguROltO5MN9ke6l82h7WzP6RZBz5/e33f52cYLTzCF5Ggq+ncp8QVV7Lb2Q97wuwSV
xKa+XpxaKQLW3Vy4ev99zxKfegGtXmw8L6ERW9/LGyrhoH2TOiAGQDCace95iZcAqEicSrIRyiWy
bIZW+Qm8JDulLQv9YNgRIV1va6bIpYs/yLzzSr1ycKAR6qmbKV3DTOmllm6fyzuh61JKy7l87vy+
r5tzoFT1YiPVKDZg+ik2bi05hr+jQwewcWfTu1xL2yIEYhAATwPar8KtdOLnDu75XJDHpIwy1a93
n5ZV4xmFfWyvT6VLK7ur8Nf+EZzBZVLvnynBNXYlXtOQ5NrGrYXGnrqncaYKYLKR+eEVuGRP8X9Q
N2Uqh0Wahq/PExminuCsf8FkDHcQOnEUEYzWBCQI6GIbXIVthIAXgncEkwFm0E7wuymwzj1wDiDx
g68qxbgw8R2AcEMBMPtr7tvrWQLb0Y/SW7kdGvgWVBWkGufOHuLbdfMXVqdveJEB/wHaaAwypft4
Dn/0qV78fGKs9pHjtes9AyaMXoB1Z8G+HySEvcZMIyLsvzs7it8jSoOpTPCJW2WFwEbtwHx1HH8N
n6riVtfRE2ZO+R7w7mn+DfZuSpvpzlvPT9bRmZF6qp4AxU6lWuOEMGZxn1Pp0qSgksTb+omfyqPN
bxBqS8m6Busi062rw4jLJy2YOzfKb71hG6CnDcEkbBf0DUAx8NwLdIiJe7mq2ESNv0IhTzYWEIu0
hRHkVioO8zSFopwChlsiQJgZbMv3lxXZNw7yUcDybgIH4vOY1eSJ5V2o9ddwTR/K8bVcoHf+/Koa
QRvgWWD9EQgSi0OPAwi+juBzfvyYJryu9qYL5IhbkCaX++FZX4v94k/0vVGGC/HcmDKRQ4lfilkb
v3kviH2uYgCUJ9WAryxD7UfM/bAtnTnhsXyFX+w74Gf4z+sl2d6Fvxvub+8XhkZIp+YBhycSXMrW
TV3vmrnhc3s1hjhw2qyk31KDzRhKRC7xxXbIGdbnrPxr5n5XTXMr30Hhl+XhullTlkLpSXD82EHK
W/lkAPftY7jlpDZ+uNUO7WJP/qztbAcq6bn2U82V83yn298BnZzY5bASV48Qd3EI6I/fDkAt3o4w
8YXX8DSApgTiwJfqmRuTp3cfvECkRpGMvSAu3XkJupggA37pm8v4rqUa1868ee1819ZN2n7HVQ+0
boYWP1NNhTDxwvlsJcSp/lShkIcBJTBO7kcg0xPH2gYyfh3bP6Cr1l8Bk0k/LXBVDDzkvsExpPib
SYZLmLdb++O3pTwOzh/fDtofc85q/Os/LqVMrrTN0rRp/gVqKa3KJ9BI9KRQB7NGM45XoXaWigui
iJFZC6aWJBXAOnY8I2j7DHb5hsbX7XX/CRofmFw8mQ02jGsc+aQ1Kce2z/N70wtJakcy8WX+IDG2
yAzf5ysJmTEwv2q/UNl109jWT/PovC2/PfpHQrm0QYiOtdT4eXgDQo25n8vUC8E3Hz6Xvq/Vn3Z+
+7bpX39qm+dSelc/1J6mJfrjAPv/TpeL9ATaljdb2srNq7+TSxXPYI8zzd/ZdtiiAHR0pXoc57r3
/K6lhy+SIkxBuHfw1dhW9pjqcdglWyG+qR4VfPz1U84REmruz6UjRVGUZWAnEX6oQhab2Jy+S7KM
NLmwryDXvLUt9tTjsHJ31zh0cSixyfwmqBDsqA/ltZHv2cQwi+USSxelm0bpet7Yw9T/XRo21FrH
CFYnD/G/eG/sXprfB51EVMjEMK/tiEqSoOBXeD7O3JaR7HTzu4t1yF8mqVLYu3glRBRWpa+POdFd
o7bxIw5pJvapDuD59bjUMUlFWgwJz5/+p55MRPMmMoiA56kCo3hLXk2kJtVAJ7Q3TKBQ06MpsOxY
V+6cfZBGoD5mL7WX2rxpK5Xn1oWljzVbg6yfxyE+zDa4tvcQWCcrnGOyLzha8vK5/NLkPGx5lQaa
AS11p/G5RFS/dTQGMt2irKSAyn31U7WtgOyf/k9DwMHeQgaXossTGCLbGUpQHmc25yI5hgj25+pp
qI7w4fH41IHyq2RRqwaTSodYhNaEStDXDYqcl+jyWqRjwWWZP5do9vABGz/WHJ0WgehTpZd0k0i0
awwuR7AvXqipkrTS+qmXGoK1AgYyvhbvL6kz8Kc1zy+DpzdKEKh3sG3VoTSl2gkNxtdIiD+UPC81
G0JsGSnlzW2Yi3kg0+1rP1e+9uPBhmgxA0PpMTpGeaTqunapr2v+3L2va4/Fpb7ik1kMnNUB/tCn
1i1+giqGDFP5U9k2ndQjcgApQXuERAY43sA6uXKrBi3e85q9swu62jb1ucZW2+Q6LoZ3mhTm6CLm
4w/DpBhueuzf8NT67mw7v61f3IjNhmK/v6qjr2Z2rlhEFS6okqlaamG7e7tVphu/lGrshneIQ/74
xPc4F/5Vt4tCSPdKCEsoMbJOhOK1sRSWxfYZ3pMTVifUJbSdClf1B03L5hih+1qm/sQiaF5yRBPm
rWJ537Q0goAD4ib8qh8/v+q2RMuGBzoxpvmY/bos9txNDEkcavYI2y6L5QOOopyd5tWv/J9ENnSC
aDD/9jpNjI0MN7Zu/tXdEYUP+39A2VlFPbFk1yx0VFP4+wLv/n4WqyMo9Y99tVfStmKD9Jb4/lL7
WebqpyZ9HfivtlueoEktVEANYxFrmOhb2C/jG6pfKCgkMMiV0l17Fup8mJvFki4OU0MIIenQZCMk
v6ldsUAnqY6cLlD3FJVMqYB5bV0qdBW9M7kXfEGLRYsExymI4c1kEomHvhWI7WQ7jJ6uclKw/4WD
aPvnS+Wl+yj/QftSCDdDG4j6DUU8k5tl4WbLG4yyY2xru2SP5AkSFfJU2rH7KHCicNcOLR7F6qUb
tnO6fOE5LUu+2b6HUqFxYPGwW2PSaEQJV3ijYsjOLvPYLvwF0wrZTS4s8HgwAbuqXPrYDc3v9qW5
5bs49WGrK2yy8NLMYvW1oS1jhFCfgPbmnVWXG9SSHhGKH4wa3DQQJkYOe8mcnNVXXBprEegFMUxr
rqw4ZH0+sNAf2LvQ1ILeWmSxkoHoalrGNrYXj10nLATX/YKxNqDQ8oWrX3wS6gM87hbEVvj83I8w
ySDVgX0xEzcEdcxNXiKt7f/pgjxAFsGCpOa6mr+FRdgRwKA9BWEcijjW3nzVeuVz47mUGYQUT7/d
+7KrOmvJzJ2D9YJt+ZlqXynAhTwvuvTSwddUkWJXlWzwCtUOdrNttmB15qHFpRSfv54GO5c39hgt
cCq36v1Owua7vvqZbLpz8DUEan7rmQMhoQdb7nCpPd4PD1CkLud5wJfT0AeXPmgMYKtNCscsZcZu
oYiZoqvRdw0Gv6qkPBR0WadKLSqMyEEHV6SEtGeUWD60oq3i0TA/gkL5r0+w6s+sNC6LC077JjGs
YkAh1peod2wzEKR2CltVziAps9XbObzcStlD+fl5W3p8VS6pglMC5O8ZODgokiKkGC9BGorFXJie
C9qFR5CYMRo/VcrjuXbnYWFJ3p6AmBnW5ewB5JmClUuDcB1gIEtM3j/fAYfSZxXADNf4H1Fntpwq
t0XhJ7JKERVv6cEOe5MbKxqj2Iu9T3++Afuvs4nZJkZAWGuu2YwxJoyBXyq2uI+XFvC8SZP8gHLk
ZPVJyNMcE/dxKJ9Olnoo11/Ol5bB4fBvOAypDrtDrlB+Icdfw98+ZArwN4wuZsxXYNqBBVlwbwcf
SPFQ7hiyYsmTtwUXBDuJtZCCDG7Qjl6Ah/aTlqfURd3HxjkY7g5jR1dKp/oMmALwCXej9sdjqUJB
ilEPNfgnVsiVh1tc5iGhCwCbu5CLf1T36CzyRBvwdz4gsGIiNFwpx024BdwsRS799fBOH1UIHHaH
SjWVv74WQybRTzymDwkzhq+/fiFHF3twHVNH+h8symxyFGQ7GP3eEl24jW1uJ0j7H54ry3nFF8QC
M46yhe5gtOTZpljZIlpSwVLzkhAQcTua2H2dFmo6wiGZvpRJQPCqXPT6wZhE3qr8sCuI6qJ6Yr8f
nTINaZ6/lQQ7/X04E97eyB3/lsj9f723NjXxDW3rOoPHqOT/bgJpIeZ911p/FAgYGfIEpRSJIeBe
cb9kEACLK+lPdX/t/3HdoCMxAAR+4Lf8LAn4UrTuwZOnzQmbYtEW9BIjmPxOQFLdkdABKzqBT6KF
Qpv0bCa/Q9E0oENi6mtBNaj1pfuFXac0UPMqXSXmjRHyraRHzyyT/+ErqIQh80lmdEcPzcL0X12t
yy+v4vzgSsGkxIDpNnRjbuhQagIaDJIy17wS7Ue0j1gejS73UBk2PoxeELuUN+ZrkaYnN8iJ/5rj
1Fm33+Sk0F8mXlIIeuppXhPuDqGj5Ngy0OvM5ZDbNMyvn2BitKZlz8ibcjB4RROu1kSBVp8z4/sv
QBZMOq8wzTTTclwEd4AydSOakz0QNieAhQ1hD5peUvIGGP8a3SsliUOkoA7PVBL47YpCRESaVZWT
lLTWGtt/wIrNB/GZS4ObhS8SPNsHp+qvmGm8eTAaqT5BvW4BgmVFQTMvpUR5rUHhCaXHblu5Y73C
yxINlN9PYUtkacIY6o47KN2D6F8ZYwWjHeAs7Ml1HFEdBfkQrbqwx+mz0jv3QB0RSRCnUMTgrR+X
43L6RB0qMlEtzlPYKAKKCqq9rxkQRAQr9YW+jpWCHnCO5LpVcPr8y0QWGN88gqG4AYcl9cq7+DK2
5ujWUtceK6Mo5NNW7ybxnbBIKoJZg3YDMkexCi9CjP83K47cyl2EMmvnFe9YNGA4E4C5pzbJnejh
XVO0A1NfYjcrLnbeB0XZru6Q8iDFdXnLIGRAShP3indMJMGq3a164+Gf3L2knQ872UOYtgLtDxFH
Z1l+2mdyBsSXvWOsnlsWkX3uhivZ3U7UNInpomUy8/gAn3gqx/EcQrXmEqEh4OEUNTyVcgsskoTU
E3TmgFniFlIpS8At499LXIFhzthSfqpoWcSQ7HLO8gv+ZKQZr/RW05I0ZArlV41rpxoIAEG+qxaC
s2ETLxTtAzTrrBn9wsktSr4XLREuxRkX6vgj0T+J/+HZ1e/k7c0esGWaDofSCq2DSMf8UKhWhvsE
yehiA1rxCUSv1G0UvGpwMFAleicyHFCPDk87oNQNmI28Qr1J1Wqr36CJQP4DuAEIinEuigddJlcs
4z0sYk8H/S4VT1VYzS0f62JPEp2gM89+XkhhiNDhvqi+inqE/iGfevHdAkzLNGUv6unRgWyTk3Zg
yHx32Ek+RYqCqap2ggyz6gKnxwZ7lGQ5oPZGuaZE8Ux4CeZeb7FKUCxWpM6vRUaqAIhrYGqJy1cD
FQbzTuSG06n4VEBhfk0KLA3VKxLqkA6+gffMinp+T5INiBNwcOE29QCCSXFKyYe8Mg4z4eGKZiZI
DrNY22ih0iTl5l+lZtD6UCfWJjUM4R/2I5hG0QoY/EDVzpUkM9HTMe1jWPPWbURtprCK+d6AIY8Q
zg35k2D6Jogkknznfen4ga+EE5vm44SRMCDcxIPu8rsVbisWrO6a0a11CykmbNwmOPboRbqBspoQ
F96Aq8GTnm78iEIWlkYZDtE/EHZAAawCiPIDxrsqJSvVrjyLWCifHOppuVRnR5RYik1CPLgYHFsf
i1zNa/Q4YG+On9aOvB096+3lG/87OD/iIyxN73obfTrl4eHml0RRXgebD9JwVElK9u0KlujgfN7j
wa1r4gc0mYPUhLnXoDVWq4VKtxHJEM0fkkIclSqIzbFJcoDyXw5GVX+xICED9S4FqsFFhgy2wByC
LijGKINLBlEJFfbBxV9hbaiHIu8gtL1qx8rsaG72Zjm+5+QMlm3wVPwdQ1r6D1HQVgVVQDWV2Acq
9QHNxbHSGzkpsBxc3Rl/G296OxPzKDa8yjMJIkgDLjN3HuEslmTVL9fyGTRnpdG2CjykAbRWQV9A
gyFJMsqbtzyhg3nlnwXPoOSZ1JJAswpUQfpoDTb067HYf8hZ8aE5gd5AkAEmEksOiL6XbUdzdwSg
Y7bggqnzMccyI2YMpU2bRUyAZy0h1LqbnpHA/mdtpMDvqJU3ERBaBFjNpMhR2QN5coKcJ0gw5DaQ
8DqaTqU9g1yIIAXko87ganWyJceAS+FmixIk2FtvW4Jp9Kw7NwvpZe5q7mOrkCwWwBwhRT2aS6GK
X+360TUmquEfubxrb9fsnuuDYy113nALr+7VINw4ZZ1l/RfHETE9K5fUU01MIu4CIOnDqnornYLX
gnuSS53ppiglCDqbG442HBK13OAK95UesrYvhfAKRvUYCcIsjPOc83p7YjKUEHilHSuKBbA4QCMD
T0blW/uLJMwH9aojrf1D54HDBXeks44/LYhbsdACLwSwhYiBuSaUF0/4Qba5N5ILMBpwF1gTmK0a
pVsKBEjSV/AUpMxbCCu8Flr6tQ4DhuyMTgwihlkBoQA6zmkgquJ8QgQcw1LnHNzc4R0HmTGnajhh
A7gOBb9TRQtf04uTWMOsw7r4CEAM4xqib5DUvGAKX2cXVQODMhy+pZ7e3Q0kYDmOZq/WP3AP6Doi
VdkbTdHZJ9ZnubzFuFlXX/mFRqc+vM37N5TeNqSk7eeaOs3EWswz7xWar+FzegeW9KSkMqzY1ssr
gcE+2cGm16NVu/dq4USEdgkF0fXQmJFV8uszw0d75O9E35O8SPbHd4p/njEzZtnkyd7yrihXsmX3
6PRLLQElIalynKEnn+3tYE7f0Q89HdWMNQ+HyeaPnxEFEpKQ2giKyevkPaiJxvSTEmlq1U3Bh6R/
izpk6906lByqg6059Y7Oe5H2fieWB5SqCr6qgAyTtCGbP3fwB3CnfxRlKfThJ3nIhx6dhjxSGCTo
ROIGA8s9Ujy8ZU7KW5RtA+Gl0rCyu6XBY5r/72FqUWHj+8YFyKY89wCYbuqIlDVgpRM4CLuPwUGx
iFcGTHhQQMxznMB6juEpYKl0N3dXzS5/yRxFAsleTb9SoRpwPyFO8f+e9nTTCxI8U+pxSiwp7lYT
3KMXD1UsHKOcxfVDfgY5EZXnqAiS5hTTU8TyhIqlmvyYvjJ83fHfpK/aFGIqXBWVR8aQyNvEgyia
oaiCL9UV86ZK68p+f9yG0ULnF2RTSN6Gv/EPlgWRo3Y8zHM1OEbTOhd1rMWI42CSWJtQkUEtTBo1
bYKiI/K/IYTYPkRSanJDYhbO8MubroIlh+NM2tMp2WmEdHDX8OPGxLl/aLOgE8ahcNx+wyF76io+
lxxMM8BJpZERn53jI9YSD5W6QLkGt+wT39EFYQ2nPQLRD0EMg++MOBcZDYR1oKNpsQR8M0hynnWA
JxkEEgTiMuAD1+nveZ5cUJ3jNPH8OCsa+sZ/mE+CYZWs57jXSot9QcVc8VdSiqnSDWdus/4N2uO4
D793jcvc7SbtuL0atH/G2+kaFDUNCXqQ6hZgFy0HPGHv+whBEaL1N21btbjJsQwA6shZyR06WSa+
BPuReeYpmtad74U/wlUS10PYHwyYVjt5OvrDxX/cD70ijJHEW8BvifUNAIK9fIOuDPu8F9MvrWUF
IHlBhyBmEGH+UHVuAGz0lIVDVYARlGs7o0eFJCnZAFyOxth0rbakA1Fb9XYdxjUhgDNYo/5FQKHl
h6WZFxtEvTj0NRz6ZbL88DcN5JS43d0vBji7W9Zq4TZSfzSDfqEE3PiXmr6ayCrGWU6dLuqXVt45
gfRso62eBwUQRAAGZjx6IwUpmqlP/ygxay6wZxDp76lPO237fAGe9RB3AJeX7/KhtejrEr/BhAIg
4ooQzI3ksRe3ABaFvFmcFq7cvSvWXu9by5UIvyDswTdyPbkPT8mO3HB24aDlOyJvRW8mRFqkQ87f
nEcvIc7A2gg4zxIECewAcO3o34Md0p2oVsWCtKkYplYHWgTlyuK9Ll9wrHT7SxxWzCZtV5bjDY9m
q9Y+ALy/9NWDBclQUK9rbMljmtJqptRFqx47rjssML4Q/KPBCkKp0P1k5YCef2CpPGEcFQ/ByAs5
37yr7uTji7D3gfYo7ZRzVJtJ4V2KQNKJV7tFevsC7pMk/BH3rzmTByEtzjVkyZpveAXn+T8PrSjt
yd3NOTxyzOhlyaLdw2JiZQfS5RfKj/CfjpQIFMwmJV+MqAlQn0KYQrRB3Unx+V6+JFyUzJtsok0k
tI9+MQMnvolmIseA4eUH6RXRAYiXAdibLMjAklBPDV4AxnEuhMwvQgW1PChg+wLclR0ay9unHzw8
GvlJYqbcAKj3ofGShKZFMn4D3mMIMANhgkghRidFUEYx1NWZbSOz/4TjI/lm8bo0SrTpdVo0I7Yh
mQ0GaM5qbDFwNHG1G/3N20k5sE4Noinjk6+m3CQGKnT0vH2HYli5jrhX8WYIZImK68u+TYk+6J4D
pgkAK6XfhFY3cHKRBmbaka1cksVeKvUimOUBEJP28cKl0d5Y0OgMQChTIjOT92LANsxlG0rlBMTe
pyyiVe6wLrHxTGW8WzBU+e4GLzzmAT8dAuCHEf46Io/I4n1CwoCRHx39CvBFFDGIUsEp+kSfNR8t
Cb/H12+5i26NpA9hpLTIOilPR/qXeWwEBWWBiBiha4G/C+p+AT3fO7VIzMe+IHvaJDOtauMclMDN
WVY65e8qYgEufUJm0vwgk/eL8cBwzvp9Ab/B5vZxCrEnrW9qysKYow4CruT3bk8evElE9Dv4cApD
3Eg18X4HWX7nVHFgl+xUTbU13DAHvvKHBTsT8DzTSqQQyTtJaQPioBrVFuGqQtbcNC8WmA/DgZ/A
n4hDqYdmkMLq/+aQ+soyU/KrLTei6aw7ErdWuDDHBwyeXw3HiPAjppUAILDpqginMEIOoYksqFtk
KJc4F9Wg/fQzfk9XApS0lN1QoQhECcvpgZoLbgclmGag2INIc6C/USGLZtQZVhy5RydZsvcbKzq3
X/mU1YoVmJBHMDp8Hp3ZagAqX4rGpzG/w0yN5EmLeVl3vnPwqgZ0npMDbi7vCXlF/kqDbACgHU8o
OIekhghzc3Ko4gnUk8HdJaUupZu8NFMgRdPOgUIiNSR6Y7d5C1V4BclKLOJkOSzBrFVETktyWMmD
6fCg2VM9WgdmPrWFxC31lFgQZYKWP4RB6ru4DsueEhWK1glaQiIKuI1QGpF7yMkGdKBar6Qnrt5V
ipWKEAeGlaB+vIsTxrIB0HIFQwQmIPcOcTnhK9DT5vQIGiUJrgKoXpYHqd81mHxHB4XygGxOSEuw
M7TJWtdMLGgZMmwPUMbS2NemrtraLuFhSj+Z8E0Iz3/XsEZf0WtYAX7QutJrtJa3iyz56VSd8Gg0
DdZyE2zozmp11dJWi6uW0YvX2tDjDF6VGtvsgyO1pWPwnhYPza+cWwQYEw0GskoiKZGJZorR0lub
5kVuF/MKBBU6cZHFNmJaVaNfPZcOVJ1lGwV4ntMvlocRKEfGDCWbjBGFVFUPRIB9kquSkVSPD02W
HE0qeymL+clXdo6mBa24HpwWrWg9eQyFvpWqhv/f8nqhTMg1rntyQDgcH3k2keb9vs0CQv0k59yK
mVSIvhQZsG+dh7XnJPAasMmYSOU9xF8RHYxVf8F81g/yM/IlQeZebk2OZqWkLCulw8lKCMNKz4Sw
AuRr6xidwgGqUYGgdqN8pmor4i3AAZMhFDS8WKNE72Fh6NE7DxdB2ZT/ks4CvGi8Kg3NIkvgLeFw
3AAcCE7zOmBB2TgLEN7kUbQ2640VnNEFr1f4VLwuD0bOEy4TY6xWUGDUiWLeqQznP6+k2a6P02nj
tyxo2XV6mlbP9gFAk2nX0XshG0xd/2ZToMQ89v9av/kd7/xSiJP9fjudYwDdsuXOOh3WbuU/y86n
JbLdPPZJR34jk6CUDu6t++1C1hNZWYBv+cjqrNqZkXKFdPXdkUwc9twMzL6YkGrgpDWUel+NEVGD
H1eQqymjgXqVdZa91iuFTacrAlwTbtXN3UYy14VlrkJj+Li6zzIhmoESwm90MUxGRKaQQG3VDhLC
juV0SZj+cqaY1itdQCVYmJLCuREgUdsAgMXkRjxAqHbhhrQ/jAe4ep57hWmU9aO6AJuGL6VICgf9
QupTa7PA+YdOwa8kBcHbtGZLQkalAXYRAzsuLA30CmwOf6skDLnGnBAGuas4gnbXw1hLfhd7uzJz
+hVJxBNHQntESGkcgn9GS4gmBriMmXaEFZaxxzb37GmkBLfsPWUOMQWUOhH7EiQ0jgXpwRTcGL0K
tTgsCa0H8qH5dJzSyzYx5Dsxh7buKr9IgMeQFCdVMMBRzZcCyGg9PPEebNxcEAdBEeXWfAg7xFFI
2HOmjelx7u+a7XcXJY+JmJz1b7WyKP1Wn856CEiUxvebDo1xQX3UIh60Cn0DjO7UMJYyfnWvOqrQ
P7LYzu4rEfj8M8z8DBqHmPgGwhWPXD3jgSFa/6Q/++iVE+zrZMwsslOFX0yefqJc2n9e8mlgeLcH
BHtJjRg5UVycDz2O0d2rLj++kdmXCazn5RFTpzGrKQ7wfTTvGJ06Lnbn6NUXz9Tf1SISuz1zsY+3
YBbJ6EyBaNLBp8uHTOoVD7B21ITZPnfKXYtuKuAnpxRs1fI7rxKr+EmhuI4ApNwkeVe13msGnpRG
No1hrWf2t7jSpz+DxufFw8g72omhfv/X1ljTrKCuPKEbFm1XJBC17laWcnK0KMkRwj+XldJq+oRl
o3Cj6KCufjnNoXw1Ce0UbX+FvqkkrDwUja9hIwLh29BH2XKLsCAWcWCpXY1OmGk6icB/Vsz41qxu
DHlcRqjzb38hAlVdFE3c0vTITWwdSCGV3ddwndm3YXNRAvd8dpv+C3RItPs2T21aLRZjV86Gim5p
ntjjefzEwOAYyy7KqMqQ6rlGt7yUPUWQjU/EDkwQgj2ablQxsE4ERhJdyXWPCL6JHxm8OO5Y0yKw
ZOCO5ObLT8RqQjMuCj5Sj5H90RCQg4t6EA0EFZApkKA6jrlMfx4YJzMoUahTcajID8DIQFhUXWtU
/5ZuhZpJP4hq9Pqdm8Rvixw84S6rhU70W7HrAk9LpoAPFRIz9Oqv4BbibjRIS2EMViN8eKWxcYk3
uXYOn0PO6pWS1ohpPLoGkZqijMj6i9XEbot21x/0Kj7+uZ3+0ABWZ6pNlOr1wIwldfBmCBXkaYNi
LmTUkIBbMePVviUbQmfar9qLa0B6F/WNRYXn+tKh9SHxmXvEbw931zXynjg0++3oihrsXXNLq8Gh
W3bqsXhXxZAts0uF1wu1dNs497z4oDVPTDQSx5hRhVXaTnGVygJnIHkckXz3IynupAPxxbKi1cRs
HUojo8pJa+1VGjtPE7t5utg99RWUc12jV0vdZnYdi9JQ2hHbrzNvG9G8LYr/eUG3UWoxyb6Vtlkw
gASk0St+xWlk9ur0dKj1QYLlEL5TezPZZ8Hz7mzIhdjH8YGk8A6uBU5qFj5AFr/t+rA5XoNZA3iX
vb3yo2K/St62y4svbBkuDJD1S/hi7dk6Zyhn9FXYem97+mCRZDSyCROlUAEXWc1zimKsBJYUVELn
Z5qMSJhbSQU3wOcD0ETGS1OaA5q0s4YxRI5+piy9BrkGsgZ1A2tW6pV6hx9x7HVbztE8uNPaHDVb
hB/qcYPY7L/8QY0MwzrMb/gVlqkGq26YKHxiNxcuFY7YQSx5+XqyJKqJqsvWa1ZGWEWiuee2TPPH
n/NW5CjUVV0iExlHljm+9/X9FqVh0yCJoTurJpJ6h9wGdVRS9yN9lwXbj2TutiREMISMATUkJjXC
DvXsHN2pK/E59CkULsgMXLvCG+BsXezjSHk8yQBTyEh7lWZw2XZFPdxZbnPGrJH+lOHcIrm1L1qF
6INqcGGFMCfMOroUtxcyIieu8q77/iuIsGQ/5PHKs9xh2As/3uySFrONrn7CzT5MLULbe/4n+l+t
vUQDwsHm7dK91UpQCHRhs8W0lU4v112nTpT2DKDo6gZQPmEuFpUbPhrhKXi4/ukdvKalwXZolcIq
gUtNoi81xs4ijWsZ5HoMCHIkd1SQlD2jh/Jvpf2KtB4qUVRst2j/W/Nv5FdhZ/JkpDFQZJc09WgW
yPqjNBzqo7Jpdy6evMAP32WTFoXmpqa7TIs8TLmuArCAfiJGBxYZCoP/BqX/hLqB91/42aL5yboq
1SLHD6RVPrJ4lZiEBsBTSBiouCkmKoWlUO1d94jk6DC6CbN3LM260lB+gVbCFwOoiBd0MaVncsbg
FZsRGIHVkT8hQy7Drq1JLV2KB9qhxpCGST4OeCU3WWjVYLQqUNkqiHeTOhFYnpWJi6serXIThTXR
tlAHUMUkuVJTfsXyJBnBTeYDZoJQNxRJVY3orl611xhevA8txgqyqvTB0p+Xv0c6SCIVT2+NrADa
VJyJrm2Rn7wSGBBscG4vHEDlJ7SBFI2fYwH6JZjECfelPHNhxbyM5UtKlUlnqlyksoYCQzDeZLe1
zomHJkEkJJHi4rGP9hH9IJv2zXBrIE/JK75+IRZ7zcVBQlTiXOrwXAFyBa/wMJaDq0MUB8LpHSr6
vjjSndIp0L7a/cBuvo6PQ7UP0Mmx9vcFy9EzTgx1VlVrCj+T4h/1aX20K4krdQPVB9UetTd0w79Z
QXEHlLV8TNWiQc5zg8VT3ri+J+jmXf0kbaug23CuyxxaDcS2yLUI1RoDsZHhpdhDHeOc2dXAPPrQ
BCtTPpbKyoCRSJpyFikJY5016kauRCvUkrRx6xo318BykGDsRrvgSg+mCjkDs+FlLa05Iu8qXSTK
eEr5MeVUyACdPWoersDamWcMz3BRTTAF+gMxypWFsCKLt84j8AzGl/IWRWZH/+/I8miT3JL+V8aH
HCHJKGVadCxlAXEiclY+5QMSHkJPwOfgAxE18UJOW19yJhd3Dp2QS1Dta/WhNEprA6WjBEs6A8cR
UplrxOWR+HtC7YCmnMCFAZQ1ujcqz/WoxOkVG9UHPDeilFCrOuHKvyNxMpwl+ReWM/In1BAhmHmV
BhkV5VOaoC1SAGZpsJ1WunWKHDSx4oTzhFrKhVPTpYzqbkrVVYghgTEg25mz+VLQPbETq04dcFU7
s9+uQJQ6ecsuizZI3lW5KoOmS8UnViJOH1loqE2XIrEKxELfK0fH/RFgkFBRUGQyPwdn1zHIZrZI
CO065wV3J3xM1Z5N+b/irqkS/HKgDBF1aq86y5w5EQNTCfRTO5hShgHJQC4YoH0+LARyoGKQDxDB
VopbqeGt5JWCUD3TlFqorcZIELfi1nM9uYl0rBMuK2nD4AC2rbJfmwBYDSrKs/PkwMWqxofoDvzs
zqtKMIpheGB08aTIJ6ptk0CLQGBzwBXfhUCmk9DczihhOubBeZMUQwktMFLv9X37PkFt7jXW0Z68
weTy2zy4d9Ddg/LGm/fO3awxAybR3Vnh7uDsa9Cdrsev7I12RWCg8ds7tC/zmGfbY/AsxaW3fUlM
RIDmdgNjBgSnc6iDEs9a8/a+bFtPZ3tGp+BJGgB40zFp4opX2xY8TCo9cTqrrPbhHZDsDqXdJlGw
5aVr2LfP6B6Jc/kGtq/BwWdhPOiD/YgrJxC14MciB537gs3t3FuHR2CEZmjkmyDWIJN9c7rLiXg7
nw3uKOVPkduOHWFvVTA/0y+Kvhp0jlE+YZ5QDRLu40DHPuj7eWtDKMhsj1C3ulCT2OF+mvRlNUu2
lQj/rlGuCfwvxJdOQKHpJRDWLgYloeaw6nkMZjtPchaCDCgxISBS9E9UIhRXl8RqMakAE7FpMmlj
jManGXDO4E7uOYNuIoDVDXJDQXEoQ3nQVvZL/c01/6EZVP7K/iESRPYJeeXpW0PxVD7OwzujpPPz
gNVSI/eyi0rf0CfiHY9Du477/AI7I0urx3okAgUI2/gGy5FCN5VqzZsm5yR9H82YWr+8fMKL207u
HApQL453NS72LRDG3a8ElxkkvJSLJJuqaSS42NxvOnLjt4tqt9oVhnEd1LwqmickyRte3a3AwBPP
X88FI9LWdODj0dUZd9yIzi2FBGZkYsrAOmetrLUB4NnRb2q4JkSFXeqpOBxe+UsHaDgfDrSZzoF4
YbTItOuh0xLyRvkepZZ1s4s5/aFvtV7Rz/rNaaUa4Y5UmyAImBGBojA6POT/yzitMT3qBEl23JG0
iC5KRkPKWr7pJr08dSMWcF13RxBmDXjZQuJxoBfjnItRAcgLm4RxvoceJfaKtmfb8MXNFou6QLpb
LZEhRH8Qn/M2nl/Bl5dbRmvj1RmH3mEDUMPgZ6N1R2kDOqhmyd7b5vSnDJi0CKtnCOraICOTsRZ2
ROiR+3Q/ltsngvucbMMnqY3kL9+5+J2z+x6c3Zt/InNR6C8afaN/9axvpWCPpIIJx506EgXNjX1C
9zQsByWyRcUjc+v4UpYz+YWzqUzG2S132RW7+wyPS+1Yj/lY/uNt7TaQcwjN7/n45lvqtyvXUkpe
v9S8cqw1cFVZCkHwyf2SXSDz4O2719Gtf/Cfv59xOTxCDgFGeYVg3kierdMVZkbZ8ium+2xta24p
eZ/cKpE8DYc3/hlWYsk+xvQk9Eum/756ucXbe7VJlbyb0a83qVl8uoh0VG7S6IwPVGZSmkVue/SQ
youBgy2nE5o1p3H2rISK44lsaKmbtWoIa3UtFukncgmma6DbC44e27k23Xnq1Q1nR/l17z9KyRaC
1X1cHhqEpYhiYXAZrFc7G8wPzhNWsRlmQdmyd2XXrKAdkfaeoNQ3dmV8iSz/3L1BVYRSDPMYktNu
tC8Njp05cgUr4EAWWZKg+vthRX/am34NR/0zKzO/qRq0Hs+wAcQNnByB5KfkELCUBsAkWdYsH7t3
GZa6Dxjmv7e7X/+9s+atASWvobyZv5gxZuQ5vDFVbyHMNxIy3u3kml/nKd7C2EzW4+qg2tX8IPn7
wkMQkgbYygeD0r77clTaOCqDAS6hXDgSMGTsyR9dHJVSB4MDkjzMd0zxeVpOyr3t5Dl7zzY/p3ap
Rmnu6qfYayYyBf7D+DI+fD/H2fDSL3dqpDxrbVpxopC8mW1m2fDUPw/1fbvcLrOv+k/2u/kqzZ4/
d7bDAP3KfXKlHecrEsz0Ehvj63dz8V49GU3j6NCvTnffn8VpdVjtVrfFbbFemV/HxXGa26hzmLV2
QtaV7VJXpWYoLNh50xV/OMU21kCFHcCGNaF2mL4B3enkWuGrc+lVTfvSuwyfO/ph9Zp3dw2EumO2
9Hh06qG2V2CFQq+/sR//2ROZ4Ay3NPOu0CSrUBzF+zMQnvjQWg9iAHTyS3IcXEbzJeiz296+ksCj
HRh+FQ0xjZ7OTaY4DTLKfNW1nYW17rF1hOwlam+ae/IUH+NKC80rgLvSdTGRZNHCVAb3W5810Z14
/JQQlKihe9J9tu/RNtzCZr9G2+6miw8BbigdZZPbRAIK++6+e28fu6gweIcv03/izGmVMaKMAVXn
O7MGm5x2XljCQWNgJloqd5yiTLrkYDLKtmtOWJvpptEn3uSMz/PkPNGBdqPNIE22POa9SvyJXxmD
5Onf/m5/oqHJeydjKhsffqY0NsobxBI2ULRkKgNpVF70A+v52oH5TFoqKSdaoveLOiNdkqwZ4/x2
yBcl1TvUBliFzUughBzpLcIneQCSd0fq868eq2uUvl/Qgr5309YlfnfOvfsYvsNw05snVlJPmt06
vrqZ5DcgfLBKi+yo9NZ61Ow3+/PelpaVW+itG7ZSZ9M9tKtAHxWfyEfQJu9gW7fXeOJGkBmdxt7e
WrPG36cSvqssL+OTC5wL7pT6hdKbEK0xTTpVTrgQUyX6WAY7Wz/tV6bX8Z0o8DyURmyNtlHD99rR
/NFpVxaf6Wn1mDbzO2QmRAoqFKvAWwklLX5GFlwwd5WHTZJfwrBe4JkfuMcwY6G6Ko13gqiLD5HZ
x4vTrAR4K+91gB364HoMbgESLab9LDl19DpaO98iJ0eFFU/PHM5PoSiAsBdiIyy37njrJOnc8/eT
UukueaxYJXm1RKYNe7ezU2Dn7rPiZJZnXlvZ00kXSOdbTn0Xlyp2mdi/EZaq3pwkAuWQmnNE+SbM
DP8C09MMzbnLTxMLt+FOoXfukNyrHMNb0z1R9/tGTmVWnl2iIygkaH3BbWdz4h8KiPEanYn4gQpc
cOidtn7lgtYFzEXwnL35on7xjvE+Psa1k2MYiCa7lZ8MEATePwQRIzzGLONWLTgSyE+PYz6/eevW
qMRdnc8zNFrmzeYDzilrjO4t8+2eyvbdjIY3QiCnXLXnoy0Bz9b5GEz8SqvWPZnJpebIY0/WJ7/5
U+1XN07WcI+oRDVLzrF3CWrTSpht6AQMo6Daqk6r01cWNK6gooVEkoQtSbZjIhCTEnnAMSbm5DW6
Du6Dw8HWyKap2/A4rEzT78/0MkaqifVkvLVsQnJmFO3D/OaUZJf2TjuxDLkWDlLhT9VYHMTA18YX
RJq1dh6JH/Bo1ZkdtUGtS0Y4AKeR2Y3xaXb1Sx2rp6kw752iS25Wq8A0cGhxaxv9W+4mFz6Y7CVB
5k8jKAPQLfsGdguZlxKmq6ThZiKysYH2LhY1pFDR580U6vyHTb6XCGaFy4HrZi2LmEzxLRQisKkM
/pKXTc2vu8kypICUREYTW7VvXQCeyEKvSbrEJxa3ZL5xy6Zzm59a95MVPslXbZh1AoLIl2QHk0eM
S+xkYeqUQV5s/44hWHL/6puYyulyYy9BMO/AbTziu4/2Elz0m2f1FHgL4k7U3wzOdEQCeRnrA1D7
oSHSHEqrPgz8YPixvq7XJVJ0vhkgK3QisYKH4tZis3cnGie9zVEAfTadRL5/EMFJbUmNdx2tmbcy
utWgQmAIe3owRZoAkZwZy3klVkihUEW5iec/WQIu2GyLZ+HtEq18m7AU1Pl+696HDPDHitWV97uH
kVh9QmyzPgntQTimWuqJYi0myTvlaqS3lrIZrBStLLcjEhmTwy3rZ7C9PDDUoHCK/JEaAStk1p7F
lVbGgRp8sglZRZ8EMrXAWIq8fYgkcMSl+yn7kglCHIDVtmCTP+fA2ZqkWW0NWllIZY3OrJPQ/aO0
vX3babvc01btWLD+FcMUn0DljRdnvB4bX9boM6h2HsRetzfkRlUxKogHEIyxdE82k+3kw2tpdGp/
iKnEKT8g/FABUyTJg8qfllqFDs92FaI6dcw8ZhbiVsoP0rhAlxstGdPHu/DnfN4qmY19N/vJfnRl
hC0vuxUe8NT9/66KlFsvPDYTRXgP50Cbzzt8y8JT0TApBZtQd02U22f0jtDQaEklojoujx59STR9
OgfCFmHWOb7T5ZahUiLIpbJ8JEx6O2a3wHLzLwwC9IfX9IVHDntAW3WxQ+ATvgAP6XCD4hIpJQcP
Fbp59X/nqLBWoRTTedbI73g1hmxxipRBOUSVWEGu0lD6SEUmz4jqo4fcVYoxeXRd6V99xanFqqmV
88mmHN8dWgCCMbl70fRQ62M2CzOqc8ogQWIXgaPSDVHkBhEOxT8iZHWuINN1CTFNV/ZchIHFmlwE
e3lAR+A2n8otk3qGdDCyeN5qUkAosbhY4R4X7/n7/D3Tw5cf6+E5Lh73XqWj7dPJYoM8aKvewlns
HfvH/r6vEV1E8MzH4L5EZKItWuOhXepU0LVQhN4I2rjKnVKH3BnqrMsdI6uSX7BL+xRJMuPavpJJ
m2wHj8l+sB9cR/eRxD0eXcuvkomRUNHJ/6zIvKCahHxYRspxOziN9oPj4JSgp8HdlzeLRJt3QWPi
5GtdM1pZp9w6d9LeEbmDbUcCazWY+HMkopA8Ybsj59SAL1xBrL/mgMVqUcNuNdBSE9X8xqbkTwZ5
kuSP/w4hZJeic1DOg14x0vdxkSqQ1PXB8fFmHowrjbhXSyvJgfzOjVSBSf4ArZ+kPvp06+1nMg/R
LUjbt/jFaCgP1159S3rmlKdo5nh4kj0Gv9Z7iSKzGYI0SzbDzRAPb6VSsAy8cp0PKomap9uPQ7mK
cgv+jDIilfja1mKj5UbqTZpBmpknkln49uvlZ2WG+9jZGc4+fnSqDILWMYYVilqc1criO5kx8mPt
Rsx1xuO78n2d7EbkfAY7bFcptvx9aPlm+6Nh0b/0Tr0UA9ort7axLnm5tYl3R3jbXCqCRoJEcgFT
/AUUYnxm8SjrluKs+24fudmX0WdyGbEgHm5e7S/90r7rSrHxXim0FaySJ4QSxLikT9agIC0FA+5r
2tNWnm6/y1NjehsjHQZxpNBtkN5LhRVIkXoxTne4lZfxZ/qazr8UQWWL80KJZdG6DELiF7Iq8qjP
06aHNzyobknTZwtyuunqvKgOBJEvJneRkWp23kSCFxok/Nz+sr/ysrx8/G26cpavbZlJDUuzLWEZ
ZT+IlhHnMMIPGdsjLG9yI/EjeHxLMYXk5DUps8gwjDXeH8EJ1TlJeZTDTbyJGaytO49GVAXwzshl
PHfwFYsvi3ZhjcTqNpNGwoPr0yslaY+hytXPAhI2dhaDHmBEb1trTqsxqSGBptlSzJiDe2aUi72y
RraE9KUWKq3mWhBf+DVKARY6J1qlrGUjKPWln/HwbrtpPW2bv6d7P20G+49HqHdGjzKulClJbX8b
sxNrarV/2IeNZQXljbvT2DvXY0BVOsUyVuxH2T0+/Q93CRnPdWxFKTgHi0pJDsbMCxnqQaHyEGFC
+IaIeVk7Kq5Vp6rmXwJp2x9zcECVBhj34Iyy7AEgv+kZ+eMxMvJnZ34raL9Ebgm5QlHeNsxchXxK
+MlvKmPB9Xgm715tR6Gd6LZYmiiRUNlIHngHQMv4j2ZLaUARYCnCPA5LffhwEOWhmAK/YlWCdEFs
Q4WI8MYDi8JXamPJWyu4F6z+RhZiED9knN929e1U0PZiFFES+DtsqPZT6odcaGIbvpvUPOm9NLKG
DDaAwWeEA8B1zXuzlDQrxIqaf5jM+43h8fRlvb0riNaru/vYxBZNLjfVxDOoi6djQuao9MqB2aEc
2tmBpKzPvQdZrvtfZduu99WEdU99Dxg32zPf+OvvMmhqPfazjFyZRU1fqFaBlNSt9QYd8OPeRgVF
8RxZwAb2I9XiLz/Xml8mzLkNHht3P1oP9iPaSwysWKSLOR12iqq+6vrn9rwjbd59G21egIJ0HfpX
bdxzVgVAYB7UY0EYalSlm34Nb+hIBkzBcwrel6GTlBxTrhkWV9UBbUZERoHl97TEk5VTXG+bo830
/lX86uae28e22a/0niA6++BKe9b/iDrTLUXZplkfkWspyuBfxAlxnv3jKq0ucEAcUTz67wp43r2b
0q6uthzgHjIjIyL7Ww5VORMSWHhkaevN1to04TKJaCUBhnhT0ClS97GI6Y4mTrhJQlLxTNpRnf5r
wvChl1U63C7Uo4EyqNnayZlZvgcqRCICYOURpAHsgdVbvCoTjbNr7vHDpU6AmzeqZEUi6Ea4F8QE
RnLol9/gz4e+PmQBQItmnLZUI46691aGWgceFpf76cEfa6WczBNdOOxXTuDMGpfg5Z/u0HzPVJm3
/UsQDtSIRh9KFXF1l/ljZtYPrs14RawaN14QrGguQba5Sn6kyqi7iLahUYhYh/STK+5QkBZtpNp6
QByB47SQHEUF6Vweo7JyXpJQYIWpBLCFimNCtS/kGvK/+EwUJBWgPzgnZWvSYSQsX8gW4tGqxH3J
x0TGtbn93f40Qi4HiLhGWyQT9cytUi9PoV4Xl4mByYU6z0RJiMXFgFQhgLmO/MD2SsERvZIDwbjW
N5g99akK2pfuA9QVvIpS4R80pvr+vaCLzOKSNr5BfIE3cp3pyBaXUdq1GYh2K4Wn8qTx172bwqAx
6FOhSfSBd6CjaPWDabTFKDdgvug4Uj0vqukabU/aSoueB4c6l+mIonjnDFOIR+GrWnpB8ZBVtgRI
W198m6oXI1a6EB5KnKTjDZ84HX67CBMaF2rmwtBUINQBmisDXIaRKqlCtMSspzrSUV3B5gooxWJr
I4hU8Wf52gMuQNTo6zj3vtRM0OODu/J7KovUulw8HJlYOJsqKH9I2EgktZQ2w7m1dtbpbruO/312
X47bP5lYC/ESSV9YVU46gcCe4G1zdWuxvuyuNTFH1qDKTex4E7q82KIFYH9vSWtUHPgP5Fc6bV1o
IQj5M/M1mLf9z/5EeQROR9rS4qRrrxObNXTCSaUgFbO0NcrjN+qlJxUFtSLlxdsFt1PLmo6C+yH2
xxsySwZj6DwqyWdB357gmh1HYpnkZNH6UN2eRDiDN8UiAR1+bI2hUQ6NsbRuT2YnvI5zo3z2zJtn
be6e0d5uCpqJwVp3523IzkxVhydrLWb+C03qKkQh/vG/+SkmayLij0hMIuQZqKbrrfPe7rzBmosj
6wvgAwghadCsK2ae+H+rjfz6c9JNuHyHLtWVape/65A3o3boSYyrcAlvbGyPwhH5aKMMvpUrfqnc
XDAQk//rA3tXDIdzs2FUBxiWKsB+9bhwE2sg1YKWocNfqWNiqNyJiauxYW0XJsfGxA7Kg+/wOwwX
zua7P/xUVxabQdgLe1ufJWeLkPwTlFbRb/Rb2ht/l/S/lnVZ5vJVH9bpsD10xsmiCv9mag9hMT5f
jQOkGy7wduNs7qv7Sk/93Se2991fghj6FzPvDGXmHtBvHOrZGOOqvsOWY1LdiZcWuQH2cp/R6dgo
T8xZ0tNR7YqNJZ0jBOW+OdoOaPHS3/Ive1adOfPrytqU4Ebgc8xOjhU9rHbTTWjJbY50xMvP+pTf
bp1bhxeK2EVpbZFz4K5BcmukrHMw5cPOdRaS84HRbv0UF/CKlw20+DmszGIiqYO6KG7vJusStJxz
UOo9/Bf9mCBXiXip9VHrsmj6mhhXRtitqb3zzpJ2xUNaG5kWRu1ipWmxNNX5W2Qigyeq+Vp9xAZG
BZUXkkW2pB0AHFLdQtbvYjuSlkaFZPRslBliVPyfQ+v+aGyT1nOXUoY45RCF9igdYlSaFF6NEZ6E
IP6oZViOcuadaIjvptG2mAuf/XZz7B6cnFxbYXx8hmUGU6kFJdyLd6edRDDHdp3YXzdJYWQKKK5c
pXs/usUFM7tlxBy9eHla2rPP6D1OWC8SXuKJ1EvdbVQpjDh7GJn3y2MTx97D4sRko7cf59rJx4R2
Rvb8bT8cXOAp6gyJrXjvSjxpM+/esOVi3+yYtIzNzxKr8rVbH5oQtmgZxhzW2l7jvGKRwOjoHgaH
QT54rfbRyNcjrUrqQ4a5N3uWZrlCqxIOfpV57uHXhz+gDBY3b2Wf4fQ4j+alWW2i88BQotQ8MPq1
vsVbhijGcaU15JMNSHC/tiJ1+pJlhI5L98RbUJ8j/W8V23lRLUXsdPIl65GrlaSeK3UIITbEiL2r
d29tfxLKqRavUB1aTBqxvkQ+u3bpGk5Hy0oQd2IgCntJFJ4X0JCngCYz0Kw25OYfaVSlky04lOqe
KaqcVGXfXtorDTRahLWmBHAK5zGYhbINj6GzZRk4PXC9P45S2pQ5/mWUTK6janBDpPi/sQlYA3wD
rY31EGIiV+jUCXspfRwpo83oMTovLZNNhZQv3Z3+WevDPJybE9UE2ceAE8HAMAIQkarIAYxfuyF+
EZWmUZ2ep3UdwDF5okhxXjtpXsAnuz/NqbOKOPzs1RnViEiW9ZyPJOoBLgRoIfhieoq0Kd6idh5E
Q6I+qrBMVD340ECGagJESHFEpTnS91V+dkQx9hkZiJr936SJyFGqHF0W6SulQiiokUdIsDoUu4nG
n/yU/0pDBUtqDy7C9RkeoxjmWvcQ4UgYoW8NrCQZoGeGKUGUOn/Wh6dBafjEqX2vayZXD0W2Wg4q
6J8tWI1ntH0nDpXFdBCROr94xPHpoULoEGfi0rmHuPcYXQW4EFbIsNdF8erJ6qCrLhMQYakYLSBI
Fc6aa2vE3ROhH6Bf5EHuaF7YS2geiaMXa5D47BgBA8V+OnC2KVvZg0N/O6tOKpPKIBsR7XeI9jkE
s8lEWQe0EK4n0DgATYeL1z6S26rhBMsZdiTSY2sc6umIugflEQMgyMBTYWuBNuv45uCecCvB/bYv
yP5UC0qPlgOoFTyCuDLCJh5s5I1TrDCx9+rZPGLZ+qZUUMfgT6jX/t9sgjwGjakUKO8fqcmlFi9U
45WAzg2z0+Q6I/Rb6JZM4knRPFZ14VMn/f10jZ8K16ManHrl/rt/QVwMlZFzqqshglxObelHi9JG
B0WWDHjXmkKaWb1Wtel3fOk5LMdSKSrN1u0DqCTxJrZqjNcif76qkaBfLOT3nvVr/JZ+jF/rN5zb
kyeVt+cSbGtJcZzre4A7lxInVsc3T2XDel+39I9670d3z78l5zAw+3Y/ARPEON+/dU3ObNiFWZgC
5r9bou8A/vdUsdcMVYoWrx6EoNn+/vcEXbn/FZ8hWnzHycqYtXHZXh93FGLZYyiJ2YNbCm7D1OYw
mLzqE6FRRWMn78Zufts2QkpSb5d7pHDGhGPwHdX6byLHOvs87T/JKr57Z1MeZ+OUFWpY29Q2z/1z
n/zdMrdmUg9zzbp7NWhJx0wJotGT1ek0SQbn0W2QQqwuu/ZWrXrmVQpdFjrh42iFczlWha9eCf4D
Wk8dMrqtTSojvYW4x2ak4wPfkz0dAaZv9ZPMdVjblWvfoaC8GvWgFJSxihrVZ3rr9uw7yibv8Xf6
GZWxpsdps4udP266dVxYFJ69kJNG/Qe4pj07Lauz75TwUsHxlfwyv4/usHotzD/ZHeEZjyrr6F/0
73v0DHpLLEuzS4nmD24EklWBVn2EHUpD1KxdJyR/4nhydFPIJKhd8q/t1zUyANao/V3fOoJSdXyq
bpllTDftxjrOUJX732GF4Fg6AEUoyvAlNPgS/uWyDXJqDmlHe4s/iSzfkIuOTacn7hGw1r/Ix5x1
LJPWcg+oi83yMIRac8BBZsednGhKXZ0JLK0Rx8rvUpJYa8Io+P5GYfN1bVSg+gCHD37tKlVrabQ+
doCTsJV5z7d7fDf4PDXKvpVeuHu+3NILRVRCkn0hf3OggBe57QMNDG6A/VsfyOuIl9J2/Vw+l846
mcuhiDbDVB2xVEcpIAGSdAUSXCkjkUhY7dCLp5LGQEGasnhL3plg1OrsYQPr2Xk8WRswYrjVBshy
uQGtENuIvFQmBya7IfC4txQx3fBVRgjcKdMGAAQQWNEA35OapITFghSrc6xpfnBrIbjP7ZIV2qNC
XuNVS9SrCENCeiWn6jgdDz7qEtotk3IglENSpQBIIVDiKz2t4HqR7w/s3wSNhKPDza/aGFsTMMpH
j7svcFFHozHegbmPTKI44bgYNQ/xxsT/P+eDFSbFj55k0Ur+bp3DUqOJ7/lVpYTSTfPjbcMKUScr
fBdBS9o0pfU6GHvQv15+wu/lj692S8EBML0nPbWGYTauMhmUJ4Q/3xWmEZPjKBnQdJu+VWJx40jF
0vrov/qxT27VRpbW/f89odM8vxbdUrILXTxdujqaV+EUihDj5ouLrsKhYmaJAdB14UyGrELuAhlq
CUV/cqpQjlpknCbj87aU4LqIWZ+tIrRz+uawwHie7Ng2kZR295DsfnL5PfRYefyqgfjlOLPINolk
yRjkxFDYGsit64g3iARoko7YWGaoWZv8VRz/0Ik79dapYy0EldotC2VAcQPy2Txn5mqn5FNBAric
B8ak5QhwDsxMsbJCT6tvwrqnnVkn0gphIMYsbqLplYHWvsOsTa6ZsXTwGNIfwYt6lx/CEAWTz0DK
H6mK8LVg9Hw4wdoZDzQ5Fq4mJZLDI1km+GQI74AmTWQyU3tqjZ0xLY4GyUCpU06dooOB8Q8bCybe
g6pKUdffdq01GwKcfAz/CC8wcuDFK3thoixtPKU9VFa5HZeGWo0khQLHHKmVuga9jbDBJsJUPM1K
xZshvOUjSH6qD8bKwKoY9xziFr/eeeYKTaGHWseUt0t4qFb3Cl1v44qbjNW1WR2Zc6kw+7j+ziuP
8IPxFX2DjFPK1C4W5yX6GsU+B96QouQK1emoBVEYIE3GVcsltHHhzUWEKjCGTn4NQltgH0BuyXwl
i4BVhOrjGUGwMGlGJs1PEW9VQRDoqxi7qLhhkRPKEwtgfeQBWxMU5M/QwngVsDWHtSeQ1SeyE5La
WI+EgtzczVB/b2A+NvGHEXRSbTHMyFAf7d3ugN3gZEQE9J9mAtcTPBZBy/GumuCbgZQRpT7WRjI3
GsGVxtyI+Jkf4QyxXi/bmFmMvoRyMk/bS8K9xFYqAKjiO9ES/uPkx3xk+nRykWf8+qGJAKfJE3Pw
iYS/0kBPRohYXahRBojMUtlIAaJRZM9NDBN/B57GuQFJk6n1BnHmTu+Qz0NkLWUTForDHb25AUlH
qUeTYgMF1GqFol3yJgcYQRP54W9/ZFOvQ9NcgXsRrisoFzzJPMQ9FJ8d3jRFA5x2otazN8EWRu5N
9YEE6SCliAD+OaMP3LESElCHsoWz1tU9zJW6qAQpCuJpTodi0GIdcMx16XUIniMKBx5fP3uoyucn
RhJ/408i1ps5iBs8QkE484U34kDmI3aCpcYPqT8iBReTQGwIldclRY/4/RjC1hFFOqF5/lOdev2U
6s08tOjJpddmgHSKX5IwQsNRtJq4UWNLJ/cjTstf+iixK+3MbxqhsNPUGR74sq0b1w11kv6tW3H/
7Zw26h8Ja4jh9cWUM2kfNBh5CCocfRZeLS8fyW0h/zceRhoIemiCEdTuv0/I5+KX8tHBA8aKGtVl
RL0P9blec/0Nbp8bSooVwlDOx6ZGPieWkSx/UYaghiJSIWd4wpFWKhQLeoBEFXQhmBSVSGq0NHgS
TyTzDmnDRGV4aXy+LtW/6g88lecZvzhEE1BqLwMid+KOo8/9kX0FS1uqpe9PD4awJTIRJMsXOlM1
JKtvYPicf5z969nYlmDsRudfCoyIBEsepdcYifv82LTIaUr0fzh2DALel/sgtly8ETo8occ8S82r
Kr2/laYRzMseBtqqq6uAeaZWOCdWopKJQ33PgDgFLApX9Oaf5R6HKTVttiJ3DpCLjwItMJujdu3e
dKa8ToXslNIgrQJQofAA2B/IheDj4pzJn+WSghnu0JLEscpCXOzthpIBs2seaKEjwS9hRuwnfjJ+
Ub/cet+lRipXuH3qm+hloXowV05Uf5SJSP/EMzoMPVI+TXtdJjWtTHvUVHJdTEoRhSUmV/GwsDbV
LoN8FWtOkVEP1K6rHrR+Az0p5VDobKMrfVqgcC4nr7QZ0UwlDrLf7BclsAhDNPsQPUTkEBF9RJvJ
uxyo0ZN5hiKj1i6yWVziqgfxkTGDCpDGkFIJMp5UIQp7USNFXy2In3avrcsoWovmpohYYE30+0UL
+6JO2gnx0MCzTJo/BR5FHhk1vuj98qyZ1CU/NJRP47hZXT4PrRqg9gC62DXuXqDr0UxjedvYnXss
JLx79QpEQYuUzDdkdqL7KKCuFLCzg1d41I2qfIPwEsQhX9pZCqWL1KGIQxGNbsK1tNjRdbOVdFbX
GwH8m3CN1mJw4UOvcE2Rf/r0D/cXOmsB56kcw5D0JYalMNOUQXw0N0c4I8ixnHiS9Mf9Zbz9oBDR
nzl2+VPsbBh/RgdHUI9IUrlC/mA6DkpToF899rc0eJPudmESMlZdGnGPcVJkCeI5c9ktr79QFnVu
R3BFquu65xBhHxu/9DX/5Ym2gxpqyLw7mj6I3KsyDLXpdqGu8yu87saLqTwqUVbo02HIk/eUs2kh
Nq7Tn0CND+h3gdfDVE0D/n6dJp+IKMbTvYXawRgI5BHMo13i7eclK+VAkjkLwaE6B1iM/NcXolRB
pYlcypeEXoFn2FFcaPFvSW4LI54DKBrigpHKSHRwPhOC3KfSSL7mQlokBRXmIlTry9KL1lIrdk/S
vNIymlJYGhIAxABuZ8rmNIjyX32tvwJjtKhuu3WGIvMtYkMSOxmrWeZhCuWJhrbU9uStLxUOO5um
IqZJkVdnxrJjoYTiJmV/cWgePHIRrQr4pX0C5hGmE2Hjt0GZhBU1PUO+KMwITBOOJmegrF0ozAuI
TQ48UoZTsR2q/AN8zvrGg7UtJyCu+g5vDe5VgZDe98GDiLDlK0PdDgMQ2i6qKiQFLvPBJxNiVpR5
GSlOdBRvQl7g3/wq6Mxv26SvlxkqaF0LrAxU+XxQpVOEZXYKrRbKjZ7WNjybcbTjFPbY4PJfBhgE
2ktb+Po3ehYTbfjcY/kxgz9xG8TqUqsLLiU8Bh8t5Rwlfu+Jl6Eu9/9y0V2FCNrmxeS7DKGaajOa
3os2NDAekHoCR+DWXBDmrO3EJx4YcEE+nefXy+lxMB35DeIROQGygDRjNXbVDj6jk23i/uLXNH71
xpqlqiUVuKXU6iajWF5sui5CMu+ersxlVWAYckzSyDb+s1FB0y22QUT+oywzXsC57TtjqAlj8Egl
RkJJEYiv9DrwpXnOE/mFflpIogWm6sLoYn3ITt5oleWnoemgZUigqJxclPQUxhQVDSvOHERo0g2z
lUy+dD3XkgsHmeRHw+/aQo2CY4iCQmHaF7yzHy5WoMR31+7GaRMMDjd0Lf1/kQgPLHQjOxmp82Au
uaoyeh29rlI9nBBI9aVILxbLV256yAxnkaMNDsvHojxRb6NSL+ks6JgyZYkYY53LilcszEXceMbS
lw+GYQcWIhLFG/l+of2DwdZ4Du1ezIZ5YMAp7RRiCzkGTjVRsEws9U85TuWUah5wJRTW/M8Jjw1B
oJqWhcBUjPwPfAtSRJMqemVVNxoXDBpJeKLDgOtMMyZKM3SE1RUSLK1rpOVKZ15XAXPEDcESWzWZ
zUyxnwBYQtUBASo6XzD3kRYB3Rewcr2J7oLwFrydhsVq+QPTnRXk3AuD6Aj/Sm316vPPuNoX4XFd
2YizIwYBNHN6WWGvvN9PsH5qy4+dbgaFXC71c9tehZpYuQtzZg3jAmlKqeSFoh9FXYdyw20QQtO4
s+SksBKBNXEwgFsxiMw/cNtas0QLxGY8SckNKfoHYee9uM6MRhqkQfR7HJ1HAniYk/tn8Ey5+B8P
F9Jy4zQoxiEAPaPxMEgWunx6C1oLtIXrtz6ABEM1jdeE1irC9rrbkGW82yzVpLKK//OIM1+CuXLI
RlhWFbPDGMxj7f9q/ThLaU2mOQX3iredbm0kx/QSqzOO63sMqR3cJvf7Q7CvjPHcszEmXOISPE3b
U38ekFFO8lB3xpoyxLAeF6il2RwhH+bMNn/UFAldMOdV/SuocyjIGhEBY7clG3ceM2gO2Or+/gZY
9Y/wKIQOxZvf06qVWLXUr1KTj5tOZWGFzQraDSAkol1GUdZ65fTtt2e3RTMTW1h2waX2Ey45ejNC
KUXV30Z9fEOuLKLaEwq6OX544r8CJa9q+1NwWVjH4EtXnxUvdTm7FbP3jZt4r9SgQdKH8+d5bUPP
zdDr/lnDS+bCy0zQK/Zv9IXr3N9BVFthx59UB/ezF/1ZQWp5Yiw/6EYgJqDoEtKoIs/diwdW46dq
XHDgXttgQRELCUY1QGE3r8y+yLqi2Iu6a3nfMa//PgTf8QHqWOrrOdXBqj4XKUPaV1jRfg2QPPW3
HT0DDeT32mD1/KPURxx0anzZyhAIF3pXegO0a7+HxgMNckeUDjzGO+XufkSrArp14J8fgTERS/28
g0r/9G7B/4WXR3tsOA0T++zWF5UQhcgbv9tR6dIwbPeTtGwgUhh9wWV/DJsPyzuCId/dk+2lFY8e
nY9r+2G3gFXDvxLnJyaqSu7YjLBp1pAy0OjNt6cxkDYtD1FqQMI5ubXxeevHFT/8u+zDP9YW/p8f
X76j85UN4RyciQfYRESVENSi4rU1BoUtSBwFbGa6ES09Kt4ZM/ybd6EnNvv/ukal3LeT/qUyrR+a
RrlxrHh1DMM+K950vfP5tJI35bfPKmtXnu3q/gavYhF/OyJvUBOnFMxGP9xuZEUPTugtZFkoJejJ
XehnC21FxQaoJe/IpkRrnV8cABeLxbuxwNiu9/cnNRz7OJRKg3TtzvdgrvfBrWVQFuo6bHKLxKPR
cq1hhisr8nAnuPNhI+/98rPgBvVqUG6dRhLtvpE1aLRHA0kcCnmDjYW2fEHVu00Tbp021zKoJ/U6
EHmho5NOA7kZP2PqSjOMdwX3WFuS+Ey6isgUk5E6MaSY/tkwXyVTt4rg5Z98DfIUCdor1J4rwMEW
33HlSWdEhxrehb46t7RH5NzWs8aN7Ww7k12Dgj7kU5RWrS5aIJlAYDGHM5XysXxtAg3gP1mVyNYY
yKN6npuVWMy2HnEJeAbol1/rlvrwjicf3xy/Wp/xx9dssRvimu/1eQpLBbHv73/V9sNzppj85yR0
ydMO9DystpUgtzPWGUp65KPU9QhradSnAnBe4ftIhy6xHoxXpAii+ObT7+i/0+kJsvYpcFADQcgZ
VkyX1JZuYZ/JmzijF7dNuGvOXctKueLZfZMo58VTfWst2nOxgtR/rNED3m3DChJC9CkmFdMLKP9w
NMICVVfmjJYG6QM4Fv4ao/2/PWtxENRaSFVxBWbJQBjAVcW0Hbd1oLfuZDhhxebxAsTAvpCw7mhw
wcpTbIdFr7x2ylVpc24nI1YhXolhoHZouMf+DMjX//4yt0Pyji6M+sCTtFUNs0jKZf+OK8AIdxSs
3BHJynqKPYGxVCgVZAPCsJIRlRQI5S4eWQ3APO0PEttChCXJpQFtPwJtrLnRnk60rS3kfdgxq5hi
mWeC36iSdh5VAM9gAL/n3+5pEo2oxDkkGnHY2K4T1iK/5jRv76Zz7CUf18BKeRGjqvq9rL/BC0PC
U2CT9HPdfUh2WxNcHNE0dQc4/dbcatRt990/TcDjh7yPBBFw3Sv/Gt00dsnj02uzDDeDHPGJStqN
Oc39e4fU34zdfYksCykArLaf46VjDziPtbWJ3fyx8STDr7REEuAXy8fm+9h7Phq4URgpCro58uXn
1a9vGxfoW9jVHlrXMj1/3X+4b7q0O8G1F+m+u8Qon+Y/WruZb8JzaR1h9msQ/KbWzT10iD1MmIiL
67b9vnjXX+PhOic0c5eWlbW3nKk2WF1keA4SreYd+sj4/Wk8+p/v72EcbqrL+7MR4QrANLofW1nW
treNGpl/D0gjToLaqEonEfyrzMZTy3KTzx2d+3WkAvMriNGVSshnaXZe1Vbcqcjmyi1B7EezmHr1
WWX6xSnKeHk3FDdYwkBi/4Bn11uXod3Zcp7RtpzawDXcX+mIhZwQNiY08yH+UwmeI5jQcIq8rRNc
qe+cXJtW0pn/IEa42Y3SDgoIna+bz22LwWM3XuQYnTKvABiFfoJZCvmGvAYfqsHHPy8N6sns4jEU
6dreaDlu5HhVZEikTuVW5aeMvK61PbjlWaWZTQ9VF9CtWulm05cxOj/cS9xJfk/r5PcKSo8jJVvq
0eUbvmiXkTZeXSP43/GYXSYm+fPsOjFYpSffxWl0GRxG5wOKtmgSowE+zSSestltRJgnZkmoeONW
wQ0H5x9rb6ysPcqNDCQFLjX7y6tBAMRXBlemMoYU7uQIHStOtn+tzLP33rP0jHWzqHsuquNjXuQv
7419bV/1pUQ0/RKgYK48wFtbfTN0o9U107todOwgpXp12WmQQNcOtD19dJ+DqJfi1NR7d+vs/oRJ
TTUB0XFDhZCi/C/kNCfqrKfhmVDz5T0TqIFn8m9su45jHadhPEznyTSZ5vdI6yC+IHSg8TRaVC5Y
5IYXfW1BYOfbiTOJyVKXlJrNNcrSx+6x439eW++1q66ziWrV1qYKh0v8L4S3VDALFYtBb/SsRwGY
uO9ONpB7I9HgVpG+XEESzrV0MdoQtFYp2hKBB9iQjUeYsVBmwR23/mn8JLeYaq44EFatNbP0uZSL
LCShgRPIMIT5jYNC+e0a+Ze1vu+q6Kd29qBqu5JOQ3RFVKKDXjYbsVREaNKhpjusI+K5VLdA9SoM
y1afOGkcDZVzAa23CutazEgQn8jtQ1o1EYrEtZX2soK46gtdwpmW+qy4dALOWoShBIRiS1965e49
dPmUcOvuOSsnEpaeZ6VYUMlmBsSfVIuUSgerGemUBfVXliIKD9RE7soYBZV9wJS5dmD08Kim1DDa
hUnRpqJtY8+EKkPgqhyo9NuyHTlwntlH8fv0zLE53k4Jw6GyTrfTcLadHpHISkUkXSEuLXh4tet9
eSfa/VMgKXbpBy+W/ndcxhLAmiJpvjpYLkEbucfeFzYgRoVMm1tX7gOFKrIcoKpBqITDQPuCgLmG
eK3KaGW3xdhAHiWooNv6W4I3Gi8jnP00T7O3Jx1uGeDdRNqFMwnHdf7YRf8w366s46WYn9WZqFfh
Ltyl68MO0woYnN91vLvtnAkdTKe0zB1p9OkodYs+u4hzeskOVQ7sC7tbSHXqXRlyv5eXduQ0GfUO
wwDLwjbPQqG6pJ6cbTUpvmOzcPYzeDBofsIV3kPo77LusRf1knXl54hQNaSZNb4sSLh0JC0LX4Zn
/8yci6fl5XWeLUvr9+7878hx20FxWD6W6uVdvN0LfqjzcHqZX+al0XV+pmfzOBpnuzq/89rZa4dr
jaCcPveYrQAXw5w0Z9nksIRTyVctadpVL1xyNmCy1mCeVEdiId6W0dw4DM3Rsf/FSyRnxqqLpz7T
wasfXZRISh/sUTg9DE/D43ha7tR6CXHwPG8V3TpLfc5+3svog4Va77wp746b+7/yLrk1j3qPHZx0
xWG4942egSHF2X+27+2zj7IPOoh63BbSaKPFYovSkK7f8l1qXP+pE2fOLYAgcp9DEtkd4FBe2ljw
cn1wr+06E/vS4G50/nf5V/5613/10VvGJhEp7bcNe4xUUosHUwqimihWkouK0qEJ5XjsoR54J/+H
wBZOGnqkHRI9zDSAUdPeAV982ZTUqcZRmWpWlmfsDGRpEI/NZWQ0TCnPUa4cfOC5rXchQqg0Tu/O
9USYvE0mr5NnPhppFRHKEFx2aB6JppMLhi6k2yS31aixxTHn3LiarWwVd7s13rATuREcpxDfmOG9
94bqcWhtu+9K7272b3ZgpJ3X9QXYty252bFtUNhh9yQDpelwQERc2qorOeunjsItI3fVQM4Gz43m
niPcuwbxKBmVfDbGkm+1frLg8PCii4edVveWt0cWQ+faro+ieQKJKJrTbZqLoR5O6OEQJNZaPDYQ
DazusxPVYdO9ulGx/RKF5iZDyAm12URjRkY+maXrTNuFHLTWeTBfAE9ouorRMsYDjHgqBWu9oo7S
7DzXBD37Nx5Ir8srQkdsDdiIsEbgswPBlN0vQ9qEGsWwRnBQHFBVZMRvduGLvJkWV7HFTETbRCxl
il5ydOCrjtAunNZhhDv8aimI+jjiYH9yoquzpH4qA6CxcRM66DZiTAfbCQLhBCksWUHurqGMvtSP
uzf4gq/g1r2ih9SBlQkxQiEnfq2MaZmjNI+h1SXcPiz6ojg+WfCb1kyeJIJKVFBE3B7waTkn95r8
p6NPfmZ4L2gm3+4N/7t3I6EyBWAa+k/cQCkbQXZCyMEKwJ78r7zE1aIlzzMTSyMiCQZE+8GVeaDC
Nv1P06GaKSmgdl0pldF59Gu/jKKEHfXoWTOru21ty60tEMD+hoAUMSlB4ZRwslXFaU16TKl1Pyzb
KXOaoOGi91YirKy6Dxhz+SLJ/Tam7Omepsfxg61mivaARbDznNeWl01tmc6f/TttfiFIE1i8nm4E
ZMvmTAj7dMEXbtil8hwP+snfYBJVR7debVAK6kFt8Do27FnMALlhOVVaX+flpZ5eOknZU8GRcrEg
k5z8AGtYB3YqUDakKD+20pzOLj+wcnfbCUEefGMW7aJltCwtbvuQCuzf8c+Y4TiE/izs4+44Kslb
SG7uMqSXp7vyW+qS/Ejnj+9UsZQHMdXJBNchqAsuGOBQKDJJavM9f8+TDRXxjWrSuMeNSxOpV0NU
qeE/cgqiE+4BgfhSqz9xOtMO9fU6PNvSgLAEP4wK96dQIsqxzGXqZffRp7tPLjoW9Apdlw3Y7pM9
wu6V+nLbDXloPI7HL8hQ1R723CoBxb7IJ/Bp0Nhdka5h0CD3NdkYqKG6Sp/4W+aYnO4Lhz2MvpuK
ynRUGUlSJuuQqr+4Sekvbq1BgSsPlcsJ1oQS11f9Iw6MsnNAKR4QUh8HCO/1vw/cm/SzR0Dkwun9
H/sg7kuYINDzwCWoUR06tEs/p2hxQjvH7Dm045JbnlavDTJ+a4g1Ec96LXeMVvIk5mWwL44Dfhrt
8CXC9Rtfm2HaM1BcQYWgYuN3WeiRAHwDeeqAFHel/iJna+74c3C5ht1QqbaDG8h5QXtuDmtaHdc4
wTrJBuRiY2j2r2Bkmy8WpNV+tW8FojDLAMkchPCQOf9+SIM/vzSBoEynIFo87jB82lUmGWV8kZJl
0WAQq1ut1wjFfu+Ad1e/jJ2G72CScPePvWMvvXgxACdzgypE9+c+OXZYZdB4l3yTsy/jt7Ch9VEB
RTSWuqUK2xDf+mGY66sxtGYt4etE9V5Tzj+heTlpAT58WiRS5g/hC9t12Q2nJ5iGZxJHTcbjBmSB
LfnZpibqE6+XvQH+JkJzkRa5pTGpFUiESuWOi8EN94hccxxrDTkR6Fj1VRoGv9wOwFpRl+7dve9U
NVvKUJRz4cWrgIoSpCnlzmlJiRg/Ugq36r2eNyBHVBYOno200no8AHBGZycgdAs7KHlYRdn58uWv
Tmfzyug7sqEIVmfhMlw6c2d+DAoZrCqAla5KHFIWbsdprhu9oB29BJ9Hc9tH7kWiBl8SY/jg4Zd6
ca8UwMlFZ6h4T3YdCtTL3dseznN0dhPGOcqQxXlRXoUzYt0EDxAiXGLXI+YF3DpazUm9ZMOlPQzn
BXZAicM/m0/b6pj/LoobLzg1iN6pmzD5Wk+44w//AV4jxle+fozvw6wvaVi9J8afbtlG4rF329SU
7umIfdnl2z2rRmJepZMO5V0o8WEfUr8na4kKVicnpnAxlaV4f+8fqxPqK/yiDgEWdABVNnnD69gk
XjF424AN1c6t5mVkQoPa1QUGux0FNSSULbJWOCPBxYDuWmqSPR9J5ANyl4717p5O7pekA2z55b3+
bdevfxkC7ja9Ax43HOaaZGph/0VX7Y09fh3cVxmwFNU0vHIgSDxKSFBuw/uh4VAj96zp8HLuVyfX
ZQjxBwbp6gxyRinQASH7jmOEzGdqPSwyhFudSh+3jBi/0As+Tt9NBcwVTyNINdRRKXiirJT9U3TG
x5Cw6d8Jl262lUw2v5AsAESAOiCNlvF3b2Q0xry5V4Y2cTj2EIihKu3jDzHBxcL93Cvb+wNG4N/G
+UZK/sVAIHu2hRrS/QAMYn5GfvxGTAGKiHUfSRNVNEyIFo/uDVogOW/aqIAJ3ZrPTVRvXmtg8n4d
kdPgtYNkvvyUFMRneG73IDQ/AQ5oMLC7I0CF4Y+50KkXMgaWsY0TVeu1w5wP0jqh9hdU5+LeoDku
PxRFXm6MD2+PV4KMhPcDtmty99NALP1V8eao/AhrUPAjc0TZEznuIPbQLTluhn2WttcEwBFzBncN
6HlF9VvYq1C+IL8tV93bkeT2qKK4aGPKTEFmqffVuqSjEpbIu1PyEqW6UuhEnogzlD1JdUtNo0uh
AxnEiy7NL5bkitu2G1TH6eOYNVar0EXOQyyuEqAAaGrcRLSQSVXej7oiOx/+jNQ7/MF1QT7KVM78
cBDFjVt5ePmNO7WfaH+e2q3LFBQRSvim0ksIJlWDEz2t991R5hx/dJ+/AHgAmgq2dwBwMdFSWlw6
YODAlxA8dSj/j3KXkEIPrU/FJ2y+19GfObYwZgxObdlVK2bQvfJvwQsSPIl+LIGnGl5JAyIgQaVV
3atwK7angAZeYA7EAI0EyCMk21BLXnunmMbATKuVzUWVzR1w/rGr4a5w5t9VTqNK4VdQRRFf1dNX
NchrbhT/btusHzDAEVtJ/4wyBXr0Nxf136ieBsIF9XBayuXaQUU3ci3Cu47j0nm/AC6e/p1qMVWQ
pv3tsCIy4p/grTAHEvf4nJwz9UxwoDJ9u/U7ifvb8G4lv4os849J9cDmrHVPGwCfYU816rSb+Pww
Qbv4btQn6Y4FIoP7gv6wAjnp7R7GGEsHmARHUQPTJKmaVcYroxkK2/+0Pn8H79F38BlnQ2OaDUvz
0rw2faKBm4LGmRtGooD2sE2xJKXIbXODmbPI7q50DDf8FGCpPOhxg3fmj7n/rir70+K5EtX8fKZz
lASNn2GtT0Wr4Acb7TP7xxtOXfCllTCCiMpQ8juqUl1uEPKouJmErMZrIcW66O6qQ6k3oVgrsiN4
sJUs6KqA0vNJvYzGRvn38lPQIYkrNSV0xZIYqoymI1fz5dTtegSe7L4tL/x77qtU0FbfaYLgWhR7
tBx0eEGbfetV1vYsBTVZ2r8f4uTdYRf3bFSUUVDrl9tvvwyNOmMJ8TIDDav1bUQHL0RoNTORFAJo
BhlIzt/j1KGmVzk3QJBtxJLmkMoZYRa/Wqj5Mx+jvIWaUoiKk8HskEBC6mip4sT+Ik3gJ/rgSCga
6jxWaRkNBV06NOxxyIL1JprmbJN61hiT1XFIJ5LKSt4WuDr81cYWgv8TnDGq/nAYLnbHihovami4
esCszNwn9FRc1YJnN9q6vP/68PX2nEP3vqe95A1ayyVABIOMYQUfD9/AAz2ETqDsBzwo5I7GAkGl
TQXejCLNf3I4PMxyUA+MHz5EIcwmNsvJ5TZ9ccTZEWNDSgqRzqUY+T+azmy5UWSLol9EhAAB4pVJ
aJ7HF4VlWwKEGMX49Xel63bYVV3ddqllSDLP2WcP+VSbpZuGc1toLP4pSITXwL8PzDAew9hqvjSv
+XrDO4EeJESdwoqjnb8ht/RzQTcST23FM43B/grYcSUexg+6KaHJS+4thVMEBOC84XPOXsubPK0r
6LlI/0zcq3X3g98WUq450xUiV6oxBInP23s9LQ06xkzeK3AZsskjo+l9ukM0CK/jkLjsbllNzZ34
pWwIFSKFLhBtWd0IDRaWgnCkpHGczGXVYYY73AwXcPpruFgb9PTnUp990pUCJfLcNzP8GVbqZ1xN
38eSvCDTKr5NjGiX5eyNxztakL/PSLeTA4efwLqaO63hk0L1kM9EYIEQvmYTmFS+OTNm5LPiL0fW
wF/IK+sGSQDiD44SkZeApuUsogQEXSbDd1CDpCUQVXFyiPNDMEiH2L/wu8P9Hc0J0I1nw78zix1C
ILa4YwOPAkizp3+Lv7f/d/DstyIQgg4PiodIfhC/GjLPhE0xKmTxVIvxtvgQZDBMYaCFQEJlRxDH
lNBAIL3l7PyW/8QTQhwu3FgCoMc/q6SBFe4GgF2n7oSDpEDUBvfuZF7Ke3rvL/0FJRan5cc2ng5j
tltgC+VEyQd2JfMBXG5Uty1JqqLOpdJF/5ac4zN7A2oedhOeXB0mEs8O2zMu8TwrsBtK64WvSwz7
JUdF86+orMbdb0r1xoEO/Ti3Xr/QzArRwJxuXo+XIigbU9P5YK2sMSNfp8Dx6qxjaHDtDt3hsys3
/aTm4E1xdRRKR/EhvNpyeDCUlThJ6kzBAnFKRDe7Cnc6bkZE73pPYuSYTDwnq/3QHQD8Yy4grBtG
jgxbyu1LJ3xyaLBFZcwQoc1q81IdxxlLvJQRxNST5FKNHOg8ZOwiMWEaOcadV+dlTLT6s+QSfeM0
BIX5lAI+PVsotd4Q7Pmr4/ALrBYF7QoVJ5pwMa/jvQTf4YZ6oLTVkQfXiZ+2G56e17rkMazvFI8x
TRAk4/kLkbovj/WdmGsL8odwYKLqhE4OygMu3jP+N/BeEjxj0WgbIOP/MDWBkDMVBQn658zUeeE+
O/YPYU0oPv6hRIJKIPzC/lEIaLaFiVOl2u+b5d4Er7abCEuqbjDHeZQKUNWclgGQoVtSbhcYFrhG
R9fGt+tnYZqfYLorfok/HxTncCGvu7UZGIuOfcSr/2PuCE9IogKksbANxETQaY/18fmDlBbYQB0X
zOVFIOpzHqNOvc1F84tBrh/B6Z2qd4aQvkntjsh3q4JQCH9aEy2p+MtivmbQlrwnTBsZ95eMFIQK
9jnu1h2nebdWF1ibLDjxQ/KbxLifiuFvrCHmLAx6XPFyz4nGsEOwI4UMXbT3/8qiYAU9UvjMNoBl
8M17C36nOH15bOFH//sl7+Td6NBtuy3z5kOCrCx9pAhJy0f14ERm8zS/pe/OFemxgq8HhZOAqgx1
1YhZHs2roJaIg10cpwHmA+qqo6LAfyjBuAGW1FzsBTkWRDUOBcKxpEI9KNh/4leB+0zoi10e9TyV
IPN20tUQ1QNCD63Rxdy+EO0KM2Mh+tXXI6G293USCNb0JNREa6FgB0FixCW+g+9dGnTGAEuR+OT1
ol3EjCwmlYVJsWFHIy87ZSce5P1oL7TEKr7N6jKexbOKoSVjnZvPEw6VfoQqRVxmyl1kdc0v2y1D
6ddVxhnmBTimQ52iIcKaPIcLpe/kTUdTGXwp359HfAwDpzvHx+7cYLgdfQ1AuVmxAh1VaRnEJivs
t4V5Tcivm6dMBDSHJf9W2wqhv7LGeO+v88a+n3WhuQJrgTuCGSF1Jv0GXJLp7elgjzpHsvGln4uv
9jg6t8d032JLl++F0Ft8RH4o8O4OkFuh5cbLFOiJNy1Gi/+Gi6KbEVbb6fxJIiNW0AWG0M/9iKSD
N92x2OyGExQ33BgkgX86yX8aF8RRmlfPn9sb6jMTHwfhs/BaFhzyg6/PJFln+5hfry2ODpw58xF5
5SKiKZz188Gx+Sr5GDxuG1K8dpyXrBqxcKgFHzijaNBNGBQENkE91DLaufwyzsaZE0T4QBAiBO89
oY/tEIrSpTGm9YyL9lPBf2Be+8hM2nc7fDtJgKOYXSAGw3IMghkZzqY1SteYueXH51Z/6A+hLxRc
9Nv4LrjOMi2wOFAF21lwHAUXVogFCpLmRAac2FVjDFNIZHZEvBX6QhKQYFVBtn9sHg8AJbAfRkmC
c4AxRuM3nPbJ5J2PqUQBsnucIAGzS2yPZr3soQSlA18iwsvHQED9T/EdZ3vyAKgFai+lAVfc6s5L
PVeY02dYSoqhXwpD41tfdIFNJYddWaK51K/TrFwIjme+hH0NxeSJl+1ZrmAnULeOkBzeNgVc1pBY
v5b7UU8EkmJgBiK0/KJfKnurWlZLSbGyNY7udEZCv//2DbAWDZwFhfifF5IwrBM9VggZGYvXP60g
LyusXrhGSDlL19wN6EOFb5QIZhtNRSjaW3B4/9yKoYTSEFJps6CI21jJtHQJLP+3S04AxmPgyPJe
uMnn016smEl1xFVmel1kk4aUTNgliChNONfU4+aftn2eMMDoyDF7wsSJ1m/Kg2R9lefVUp03NIAC
LtLQxObocSiMplgP8MiBTWAR7AxJKnqfwbg8fd4v+2UCqRsPtjh1ONkyv7r0W/FtlfdidKW7PaUn
mMnlTycG1o6YzGfHuV3QTf+WvxXFQGsNqKTvPV6yVIer5vqeSqd24EAloTX9VQ4K3wHuBQaI2/53
dS0S0eldIsZlFAGm9YT62nkFTrFHc1pRsqS40rYZlGjvvUfdtE3cGL3qaBIn43qLnGraQiGctm83
WGqLaLBQX1O986JtduSv8gL8LGvoe/D1+I/8p/BmDdoZj5prbLJuVaLOtHG4RVblqI9bRbaJScMJ
mYWt8QxVpk4sec8NV6x0GfZWNimRD8G0ri1s+6AXc9uYOhX2a2t4celE72u858HHyu8Z2nHg8Mi9
OYhboiTcj+Z26j4uNk+f23QZ/caXeC9R4xBt1mGfJj6wxo6h4QO2bgcUahTsHUwa98UjDsIDFQ8Z
SIYJt+ZjYGDijcCksj9BYaJLqKGXvfHSj5bY24LwfaZi96zO/TQ5GhscmAueiEXIjB64CliNe+dB
jAuWIN3pD5GJ+3APWYFLDhj+8qRkOUQLsRjsMkjt4nzeckKv+o28yQqPAWTywDLfNjbChxmTIVem
Vtfmn/VrBpxA1B1PFquxOSaYCXIdRm+3JnyIpHUMFMFIWsvAmuzU13QndqfthB0DA07yzqAaoYLi
e0oYYcnq7Yb9FJTudhRLOKLEpoHfqBSqwbSVbW2r4JBQNZe9iN2ibqB65GyJ77UVnRQu5qm4Bx73
jI7mKrCS17Qk/OF5fUPxIJXhFFOrMBOCbHFjS7GYOwzW0c1hklDcP+x4DOmgxuC8Cqo+K5cN7tiz
YtcgbB6XOUjAO/Bk4l+E7V5KZZ6tFCBZP13y7xI2Yuzy9I2LHHv19WBZTnuEGEKH3czCLyr0tvBz
UGe45coKhwMDLqI8/yR21d1fwOKMPZ5OYa4gx65awPJ9Dd//Yxk/ReQOKCIZ0PG5Hl6fhpO/3R43
48iHV8vny7AipCZen3gaThOVHwIFxKC+l5DhAKx6qhlGMqNdea5p4ek08HJn5UGb5G1FvhiBtESI
EkbTOPGXDu+J2XKDkSIu0vt+HJp4U0OfZFm9+SPmayQiUgSCCDFCeVP6uEPTqiEwfweJ28KWhNSa
zrCnpmgOnCE6BcgT1U/5k/9Efl5ZxTW5jph1BVa6Y4aYQCjAjBbzl9aCyKScCm3JFNJR/Hyn44XH
lHdVw/2U7H4IbondvTSBP6B4MYSyyA6l2Yj0HJ4cptQts8Pqnt85KyHFDTI7fahwox/yd4AVdmWn
X8LLpZ//7Z2M8YAwnH6eLjOMbgNHDRzpHAM/4fLy2RfrYj1C6LMNfQMIFXOlN8YE6ci+XT+Uk5Ji
67lnsLMFXomPRep2wUpZGvvP3726ZWMV4kFJCEw3VU5Ex7RWkbr1Jr1QuGtfKBBBxhO4QhxlsHS+
ZNBifkwgX2OtrhmU9owBqk27wtxR/NB4/nOx6pfbVcs+mJqUhSjx1VkUu/W16McSFm/t5L3qaEAY
y1z6H8pYzkfAnASLKU4Q4UQFToARlbA6FPpB4KFdj6pwzxoWRx1WZv83S0TKgiOaMAUAcf0Svm3t
9/OIowCAAVUI+DWTeGkv7bWLweo68QYjvLBEULSKF4bJvEU4pgg3S3N12zy34TaiYHpvs/Vnn+Kg
wyVl0xA6qnwZrYO1MLGKiJE/C0xMwSdNGGcIK7GRK+LoSwgigiKSjV9ibL1PXGGPK4b70VRQz4S9
bnQoT/ldPDin8o/3M1qyLBIbN4sAW5IXIUmM0r0P9Dndzz3hS83hsnt76QqGDEB55D5QPA0LQnDI
y8V2ALV8ZX8US5RzHzINmmWKNGEZnAV2w8gV+PQDTEoBGawYy9IU0xj7L6AMdV7CoRXemxK1Y3oU
CN/H+e+KJlgn/AvAHgIslXaBuBp/C4Bezc83AjsHGgIJCRFWHSBmCnNG7U68suCoAdivWKhAGR/3
RrBXcFR2wltecMEYjv9VLy9fox7lY6+0Tso9l1xmGtsYa7vXnL4boKhSIbdYJs5tXsyoL8F+AOPW
hXZCTwOUms8GoCG+rtsaRuwQ0PhXGSkHwrRZSS3jg20pCCfIn1eoH/8VwPJcjLHE+IrIJxaatArW
aHAAxfMxBxc++bSOs8wTXx2wp6Kkbff5VpsXP0JP+/T/pWRSoB5vsK8x9DTOtzGQG++k32dgGR/W
cMFJHc7CGYnNVGEClhEATY2dBi8B0O+LokxY12QED3Oa4w+BLGIpTNiyPRje/OVqp/fiW1/BaEMR
Tt1iMdky7sOD6Y1Qd/nhZhA5UuUZjO6c7qLPEzKkj2q0EWnPXk3okQIszZzdw7Ns/4qcpMV754aA
Up/k7ThUd8rFYJQwN2ELt+SLAxyczdcUw32Amh95y0sML2VxlfttS5+MsK/x69SXyXmrj/JnqaBy
UmQvINgsMy+y7EbhirM862ypdTV+72jm5YKZGQoZyqhxvl/Tyr+seNaeXi170k4conjhPSk3X1OV
ToOpai98iXW+Yu4iAqYqW32OU5Dv0C0hZtwQThqrEgk3M1nlkEK5ezwBcuYdzmE527bO6Mz0MtIZ
SjurnOizen+WZoKQ3VdgouQzCeck1dcuyhYjoiBdkTMetodbfGpYLC7lTvxTdzPznGdQerYIKOW9
bkeJ14Q8Br2JFYupYu7HDlUy3H0Sg2H152I0Mc86Kg0iYuAmK8wyqHzF3+DPKrt1PGZhfmBf7vPR
bHAMLiZ1IM6JEl09GU8fGg9ppXoynStYYsMqYUXykHE2dW4A0+M7mN9+sZo0fjoe0sLDm7nAkf9t
F0jwl13pZRNih2XNTUw/wgZIXtZQEVnXuGLu+8n72ErTSl5IxSbEAxQRHoG8Iy/pBXqr3oH9N6DY
w6N0z/GTqZmXDX4aZMcjuzWYzGP6bt1WKjBOwqkY4Nx0Y9xD5fqoKO/MSYSN0FYtvRw/UNX6AKZM
89sqDLdVu1M/WyP/1tK1Ke+JYeQAfwZum8yYV5q6ozHefjpq7LAwBMtzwT+1wUXZndpNyrNq4nVJ
cRioE9ZZh5JnUrGXo7+7zXoo+JIPpHeb9CMv6B1Cvgi9gMXhN+nXs/H5l9e4YMFrNrPQD9qig+FJ
zD3SpXqPycmum6Mi+TdKtSc2+Q2zEzZYKnyIUI1vYvYJv46Xg193SJ/TQQhoO9zltZVs3xTlpxwS
2fDaDrE6SGHW9mx3lTNYGchEeBJBG7ZAI6ZbAzWv3ws9sXPgR4j0F4zkAIYgyR41BP6qndYI34+D
7+77th1cqZoy3f/kzigbj9CTG0gVrPeFqiXZcjbXoijuLuWBidixzXDz72YStPwRjLhBzHsIHoAy
umI/Xw4q62zWIoEZ7EJsHbEreQwLn8BMuMDfiMbApDxkCl0+wfSOQI/eNxfDFWgYlFxKJqZPlR2L
kAAuluKxCPKzAVMSl5LzjRQt/ufTrLe0xw0RwaLyB8KakBNtJo0p1TIoYXCKmAlAVi/dfvM93Em/
zyEz87/1tCuUqdo4yVdIlzIexXQ4syH2cXD7hgxyj1H79Xx7SreTEjHoBoxUnLb0FMXqFEeixsEj
hnBP8EVSQZ+MmzhxP8iMCofeDdOLgh9ThWvFEDCwm/fqabg1MzFuCaA8sfVDJ0UzR5Qdc/LAC1lT
2pR1MmCWCoKvHFQyWVFAsGNGtVcNHWhSBn2XK+OFN0hsFk8tvpzJH6sTOwEjPoNDiNaV433T79uI
8s/m1PqA0xnThAF7vBnWiwxuJW+CIhwDPY5PifieaEnayMtOoTaVNtqVTNorjIsMQvtkYojgXu5U
Rz8On3ahj9NDC9OVMp1y3gopq7QJjQybZ7w2JZtubDS0VEyWCQvcNMtqMfxFzBayCdOvLD7Uqi9L
0dk+bBU7yZWUTzMVWk6y0F52fjD8NJ/T8GX9bzhaB7QBTNoRBTAJnvKT0jBXyxI9RrNUhwdeiecl
grUbeVI1S55O9E09KgMlYkjqlfAHaufOwOSHP9ahc6OUzjlCfNQmHcZNkt8Ox+hqOHIkDTaak5Dp
WfovCvuPK0JFBPvI1D2pddrYDakUvQHRHwTwGNoyRKMSuyMy2UESsqkCpm16A9OD3w08Ctxk65pv
qLNb5GnHTPb116EYrAp2dDtQLxJWq4nbtKd3ZTgSnOFyXoTYDZqL6CFJdpXuIoLbKNnZC4UfgYgA
wzwd0BNPHQF0QurDtVZw9Kmw+LKI7IDXSB6aIL9IS+FZSRJn68cNJM8RAiYLSiPpWQCuyuyWj9vP
ylznNCtxtA57B55o9Dvk1qB9RCmGwB0JcTU2kON93OJvhsCM4d4bQn4UHujA3xvKrUP3A/S91u43
lmLj1c1aRppw0c7MkFc3aLD5NNA4+/DliuNVN1rLnA6oWJhQwRITbmXZ5dU53DVsI7+Eq94dwsQW
w4d9PutE2DQoMu2etpNW7yVaZpqPFH8bojzWys9oXUw4ODiHFB5I0DsQD1RFhfemvJOdiGkCuP9D
476hRMFTUqFqlZ/u5+nWKmMgx4gcOGFRa6PqMKEAPf1KYuoyl4c7td30ut3lrqHb7YvOh/mio7b7
+jX7dNP0ZdOMpZBFUeX/MVefjZe0doPPUTfOrn3L2evdZPRUXtvaETZGmUeKb4FHIIXUbxaPdWNR
Iwdindw2ZbvWCEx44pmLEU7m1P3YhhEnE4f13hexq8JSAWh3ocUHeOgFPhnFZTNueeolp8AbhFwX
go5zb4Alfb0KKKpj9gXp8knuRbyueJ8o0WhOi9csoC8qZ894EXxW6m1bpdMepl2yJQ3tc7nZ72KW
qqsWD1/H4MGI2ZLwnWP8bWIxVq9rCItu8kPlZQ9Rvi7Su5bYMJF3FYx7G0fpypZmgw2+AecOVz/M
LHoKfUbcYIosKfwhPKYEb29QzfW3U/I4ICv9eFj1YRIaXyBicEF/UtP+1MjPte9mM+QUmWgeC8k2
r4C4F/CLij20dNgnIopzUJQVno4w4YQ7jcBrU8g4BG5igvOiS7hNOxeLbgmleQ2JAArG3PjB+Iel
oVs1s3iF/QLgSsbbDaUVZfVtNRqr58HLT5Nxdby9JgGWPlQw2fIdT4FVRa1Vjd/KVGNUZzgf4inh
WaSzJlt3ny1PrTK/9Yu6nNZYmGBxNBm8Zzxbo8EU+gOspGOTHiUizvRz/U22SAeqfMWlRpKcwXZ0
UMn9m73JVEEEEq5hANZM9vuARtgetHOY3tKPKowguTSpk0h+iiXKx+rTLyjIfbSGOV3JrtmfJQRh
v2+YjExlDcuI3KrYvas11GJLvRhYgGHtsMxjR13ls/g8YIv0UggibHPCBD5mQgtyjhFESn/AvX0t
zXPZ2y9Qn79Sb9By0onG3zw3tKHn11fCUN0EYCothqiHD13bDBkdHCmnNUDT/zkPwkcV/gLZWrpb
4EM180rVAxBH89adlH7FbUqHG8zE4VzMKfIz2FC8D+lbIGDsGdpMOQJsTXtPxOpy8Rk3Y0dtQUjp
z3TsXJnUN8gUWJeuOrktk/GGnyB9YHkOm+yXwryjL1yM4MScK2TKOtNYxxwnC/NH/gkDG5GgbIpZ
MWtBnXP86Dx7LWMATba6gzpjcs6Ubzjphd35owNw2xL2CAqzlp0QADjlaUQCbEzLaMQdXiKfwKrt
+3kN0JX/yk6zgDkA6SB0clAO2is7WWuSU7IhfMU/I4gR1FfHdIoONXM59NX7m9P886Mf6ayHiQOw
3BwGL0tHncoRgdnQOWREvc8mQK3EC4Egr7jbq3BbXmn1DuaWyQIj+mCvQ3fRnOGi4nWuGoBBjItm
esJz0w5+2WOHsG5EJAApsHc2BQ/D+B8QtidwieFKF31pso4tFWYqvQtFeIfEDaIKnpihq1+jmHXs
J6qdv5BrLAtzPHx8ygkgYT1iaqgnY2ACBURiyfgdBygy3J045H9X71kQ6jkZ2jfjTBuumuPF6EFT
3tMfv7fAjdORhAdpXU4Y4IwE25EDGnyFTaJbtDhtMR423Za/n4z7wHmWXj8aDzp/hGIM63UOD3Vn
OINrsMfqxtBcJZuV1TzY10P3xSOOGl3fvvI17/RdHivaPHak4eYNxaYZ68cC2HWEExScaKe/j6Rt
xKz+mrO/o6DVT4PDRyWTW2WiHsDXzTbmOuYY4NkRQN1zpU5gJNicp68tq3ig8ejB/IAlBYH0ZKyL
IZJHiIsLWJosSd2nviznsLijbbMrTy82cZ8zSMkZ/MCw0reDbU0bdul89v7AsCRG4jUyB9jQMnJQ
9wb3BXDgewSMn7jD2zgsxzGhOUNCi2YVh1w6x5pVz8cDugXF7XjkdygStkSGkWzYwSaFdrL7TA1q
fjrih7EY7QJ8IMe0Y0IY3nqMpIvHW7HQqb6D8WA4H1TTEjIbkOd3ECxCuuZwIhqAkoQya5R4Q82u
B5A3qEWA5+VZkLkUcp1t5scPvGA67vDLgP+FOKlY1slOl1Yd/JtH/ZVt32uS1WHQ1Xa3z9dVgOjs
2Uz7N6NM9Dv6c4xuFZsfedypdsCMDxko/Hp6fzM6QY+VQgYjof2mry0cGLbMYXE2Qx2CtNZuNzf+
bIyLJSGkNzRsMUZyxYP2xrjSBnI0uDFiqSNTkUdE3jYiUSN0oqHpN/pPG81gtU0ZecOGk7BtbcDy
JD/GBVklI4KTiEX+56k/2LApEcNDXovk9yt1l7qS10z5HdP61wN6ne7wRPY7DYbWm1cVeW/yGpBl
r02Ewdb7pCzFn4S17Gg7grXkVMS8/mhITcz9KEesZzph5kTPx6Cb04jdRl6Hc74F0IgRxpagrcan
AiwCX2omu2pktYGfLKpTsJm9UQMZl8E1BSc/qRd0RsGvUCmEc+kI4X+P40m2xCBcJIOXGOyZlAhl
tBlwUl7acK3S794DuP6Z1dxh0tcpzbFYltXuiavA7PmyqzsTy5rms8PGSjDiJCh4tGDVubOcCsPn
F1nqwVZYRRA3D3RhOAy45vED74BL+IRg7OaB3+Dag03Aa5EzUy/nzK44l0Cehj/o1ZG2D8nTxZ6G
lKCIcY7z/BVpvB3K8N79KGOWVvM3zFH7RQbL/sts+F+JT8D88+27PcqPnm1gqVSUVAyOvaL00BHR
1UmP5ma9GOYKzjIqNS8fQt6cRKkIQdUhbTBOH9Le2REgkjmRNK/c36zgaclsWfBU+DsjWOQWnOmY
RHA2vSNf7ObFkb+QwoXurPqro+U8Z+wilxeH73nERceCIHRC/IBpOsctBBSTw94q97wmpNPiiO5D
lVzo4sHWfPA/rmHSOWU97pVF9TO6jctddI0PXcRO02U0Z9dI3cbn54NDjLoO3yPmZ+/xDRfncYq7
UkquEHUwiX7E2kz0ZXpzUBeWRB0ygfY+V+SdDL7qZXYY4bkK4wuVmgzFzaV8VSiF4fhvsw3adK11
NDriEfgoMkPTBskPudloX9VDPc5+9R4M3jKoe0X+JaYzZ2UOJQ5NAdePnfqrv1a7YoMcHsLNZ2QX
xwHzyoMiouke+plBZrZUvIZ1AvFHmDrirDhdLrlG7vAcLI3FDbeJbHqDb4E8/SJSJEUIOJS9bUVE
I5le4+KARkNopZJtN5e/2FtC3TXHOvHcwUxMGdhr89nz+0OtkVsjyR7saZ4U2OFQuNnUHW6gcaTZ
jyepNxxYFNNNcYr1dU/eJT3Biu9Oaud2YjQDhKKN6QsRaOIsig+eYNdbFbO0i3J9stPQzzLxLN0s
cJUHdK0Br0v0XegMge9A1AuGLBlVvT38rbbRmQY7+Na/sOvgLIFrWS2zNUXs4NiNxH8aIR1UxmR3
dI/qyIF6raiqvOyH+rHYPyHm+9Qr76XM+dlb3ZWUBUpfTPaKlWiSZefz8yrsLBThCZAJ/PyLwg7+
hSjBcJTKQUFgqlLiCxqr++m9mIzm1iF4YdNiE5hcMvG1JysfT8dHxhqAIv1iCragwwgxM4RgU00+
cPLpVRg3BLax6zbGD3Ur5UQsSMRAqhrb8h4VzIEMD8NGzbjqNEHfUwAshwREAWI7ua9YzWRAFib0
i5f1Y+LNGE3BGMYw95Nxe2hOsDC892p4EnGOnKF+gpE42ddux77X+E+iWKDfWUE2j1/fQbsBrR1q
Y2kSHRDXjkN6LXScfDNa6ZdFHxe4OEAKLSYbrMJJyb09dEMfFXODxq8Yc8+he8Tj4SliBsXZ7JaK
CxsNRWhyH9bLGrfBK7GSCuIMRcEFPp6i0qB/69kHsDCpVzlyAyO1j7K+RLWhHkAX5MPn+sQqhRxE
RcjFf8WfoqlJ0QD9mekgU5lvWkGRey1Csd+vS32t4lUdu3o2STLbxOlMqCN56WwcInOGQsiH8CsX
mUj/LNPDE07kTJBuOFmOuCbH1KUddSRPuAVBoPzLHvt3uW62IFgLIRMPNYmWzz9f9swWdg3cgT8N
KVNi2AZ0M1MshByRb/r3Mf1c2Sl43wiyzMsrc4PcihhRojcXJuqhJ0wwi3GH13uI8FbcASAJPoRa
WsyiRNrrV19H+BSI3FGspz1cwwg6BhcC8kLAIOzihCfuRBj9Cq2CODNuznZrotb4/HnOCEbiEoVn
4v7ncTRlOwiEFyyO/TchpDy042mB7PdrupwGli/ibcyLxBxNvCVk2rzFDZaa8HcCl15j9VmgP2MS
sErGD2z9nY3fcfcB/NEAv1ehhwGF3WEV+vNzFGw5wRkSduf6WPg/Cl/BRrgpr+44H24SnO+ERsIL
YcAgQkC+uYpG2PsijhhDNEAcsS8Pf1Z4Dpbgwh2xtyaDtvBUypTXkmuLomZDEegKYW+6gy3KZf33
cZgKO/2PjSMl5aJItP8nexSp01ROw3POQ+WIs1ikZpoE5TZ/7gVCxy829dgXfrCCBwmPk59x2e3Z
gTfSOkDbjmHvG5ulddJM4mnJkA49X2qr6GvViRqJnR/1Oz8JdrfLwrkdhvgLrWCAyxP9KH1ckJ3n
LIu+GEZRkA9xAHzbmry+0YaZY2pvlbkT5jT8UKatBvDFGU+YsLAE5/543DSW+KxOwqiU+3icXc+C
i5Rai/teRNrcsPCDTGHTVD0FRCBs7N7W+azifwVzq7Gq2dNhRG3/iJcUbtmfOf7WwuI6x9tuRUc1
e1vX6x8DWkTUrK7CvlbIRwxPgdMDER6uhtCOVNwn5B98hC6r0Ip3+FfCbET340Y7YWqJzlNoY1iV
HCh/PDzELzuQKIcJ4ugIERjTnHxpepyVIBgzesLoZlWa13+TinFhwP152o6xy4/9N+wGxBDDTfPQ
kTAE52SFRQ2gL68wgr11m7Kbg68NAA8ueT2HdNL0EN5ZZHLmyHTkiqsbLjqTgOYDIs0CYdvwm6qk
DJ0Gg8BxEzqcjN1O6xHZD84Z1GlCuEfIL2l/fz6dU7I0TvAY963sxuCeuQsGCnzHGGhop2hYrkMX
oEkfDyr8ztxwYwD7UhyG7Hm0cUvNk/f1JJNhtYTNSroj8h8xxEmZpyBwneFkBAVUm5pbgroirLvg
x0MaVfEBSWHzOUjXnrj4rKIVJGwAbwOFPLNKB+6M/JwHkEM92v8GZsbReZ9u7mjJviMBQoAaX9BR
mj9qQ9CCjJUhspt5cAYBVwW7BpvqSjyLvGtqZzLr+PxhnlbRdfKmMfOJ2fN3geR0v92SL3D8Yoec
24L1bzI3XlHyCooF+SsbyZhIcGNo4Dbdg0XdXfEd+iBuB4Y3rFe5AlRllBRuMIwqLsOvFtKk/far
K5NpZskpznDj4AyoscdHCYi9RP8Erp94MMJ0G7qZwfXI8L2M9xhRTU0r2Qsny39+q0MiCYSrq+C4
Y3dnf35G8IzQLe3axCp2eWvBKQK8zQ/BwDHq5WfHOuxe7DjyCUL70+bbmDDbXEyum2OO/B6G1TKp
zsySczFmhBQMCrtmiCuHDs0yrtdPpgmz2PSs9y9GnsYMjAK0pwQswLWCsJlKCAQhFz1dYdWkTG9u
9Gv+qeEhN37QPeW7fl1lY0gk5dvVXyJzhQRyT5mCPrEJSNlKLifF8NFQBruE0tHKt/Ac2DXg/gIr
tHQxW2Cr4QAUz3lvIXDAah4kM0BgmBv89vL7gn4OYKuupsNgkzDj4TbbWTnGsLtZxIz1X+MYFnF7
6lJb3kPG6Evs9oK1sUp9MLXKx1iEUYmNGIgHcd5e+sbSCztnCgNVpzjzTgKqWXI4BaxTHrXSH03J
I8XokNHtCjPBSeEpG3ykOQzuOsXPDjQ5QxbMyNhOJSprcEsrKZyELnvggz1q4TYEHPmCp9I1B7Qu
/HQoA3jSRomg6JiwdGNfwXevst9fr6OEAdQLniM1SupmlI1cB3YD2BxMnFF/PVeoQ28UNcRLHXUG
VmjwZu8AlinilxdgZsazYGcD94PenycaKjgwApEXoJNrdZKAD5P80dmNZvXZpup8pueNPI2fTBim
T8rZM8k1sB0x1oPq2R7KblZw5L8tyDnpahdssEzQLqpmk33HBSyJNnhhZ6hn9FnbzPDb0UQ/3Lrt
EGMTzYYzxpWG2mvIzkuZGqU7eEQ1vb/3XGLT9mHE383AJLk6g6l+kPGEUJdvGZTOB4f8A2Fxw+x9
bggrtwG6Y1V2i2b83I4WMVhN9hNuh7hRdxxEUyEfhCIHuM4If9MHSM7QXYxfmxd6v8Rpd58dX2TH
QCnC08y8rr6zQXFiv+yW4ZhqIwIl4AlaHRdYZ6xjk2JhzjjlEKB8YEffrv25bneshlFzKCY4YC/b
wfKtjLPeq9+eNh+4RuNJuINegZhqnp3Vk2LrMDi+lw05OaYdAikxdIfUDVQZ+B9QRjHDttRyVow8
jR0Sx5gxNpQzA1UDuvcdjhD3DHwQwjXtAFhk+8M+ho8F+XO0KDxGlrZmN1ReixZdxyTSbNRNvkxU
JNufjWgcY/eNAmObJejecjaAz17ecz27Yp45g43gVB1Z72y8w037umfEFa5LcyyNVdoIFfFHf6S7
I2YZJBhuYEOZHzjoNORsme4PCg/L7vnN3CXfcQbxqf3mhSv/RleNCd72tmqPJQ3FwOlNN79hf5Ft
mpWJeOk1UR9oyiflRPESjnr7yzYfo3MoLdL9wFHm1crEwO1lF6mt45IDC1NGQnu6cVPtJxUsz+FH
2Ab0P4gYdXILUdnL63j5sjNYACnCRnwvOrtE7Q7XOHB1lh9V2XKwZ0YONU2gLGP027/JdXDXe6e5
4y/m5SuKoeonX/8BWbdsVb09M7cbbPY38Qu+wyM6jFD2UittGXYAwrARHqgNqFs8SIhvaLE77GmQ
ruEzgzSaTB4muBMIguCZV36rjzefeQ8sVpLbnvvX5IMEP7KjU3GCpiCzUf2PpvNaTlwNgvATUUVG
3CqDABGF4IYimCByBj39+VrsWda7NiZJ+sNMT083HIQSBAYf9Qga+G9cuw1l9jyia4mfpI3cX8k7
BUUKBjhHsdGna8N9tQEeqzUQQehh6RtPpx2HEVBewKGrahmGS+EhP0ahPiABGO3cRy/pF8hLGgA0
LmocFDxWCNNS8mZC5HihC4nBy9kDy/ThRhbhjq0plOfYt3roIcNtQuy8/SF9TjaTl8hBByijoPDN
2fLSvzUPBw9uZH4JpSf4Tgp0cHy71xjnCkR76ddezpY5/E0pQgWbPyQwWAFudMc86XZhPz97996j
S+2Xj7Wl2+fQ5oRRNS/V7WWZjsJ+OrMgjp0QE/tgmNb5IliaC3jA8eWnx8bm5RgS4PBeiZ8eKKPE
l9tqd2jtK1Hx4ZQshmWCTRZS0++w9JwyXMGEgHQ6zeOqmGNPdK5sZNVwN3NvPUa3Veg9Aj6TBwVn
77y6FczXLqr5PtssTlR1rLSze1rLV1A7NdA1b19HiAyy0mxRL8HfEFFAorwPZdxz853oEp8oAHO2
SbcZENA0HjvrOTM/88vGra8pHrE4Uj3dWWgF3Fv7lwXENAv4cGYNZRP680tNVv5dxXmnne6bNjj3
3rqY561Tq9mb1Wb1JOguO4PtNTpTWWgl+wbo66X/DqmfAF3DEVrnl5XeBx6ZEOz6OUiRHEs7UCrO
D79eQlnvxmQqeXl2HgOGi3vV9mptLv75Yh9xi2GD4EAe4Jjk/WZ+bBC0e4X2qUmKZaHyh0khuzLf
H2G80LPvV/0tCh2iBe2Gvz6xV/RxQPFoqWUJeM3vjVl8bwgD0u3GepAfYg+C5iU/kPYpt5Qe1420
TxmsdLgumHrp6xuAJlBxo/MigwpqNoJD8ntQllyzDUtNG18vhRBVdWihcmot3UsZGscGPUrZhBJk
6UgdKLCgJiyBICp1zwUSJbakl/QWys9QI2zmzQNffBhP+fpRmlR2UcUBUlHdL204yZ2ebQyP1aOW
Wr8ETQJzkk+Exwb0SJ2uq3v0c+KjRcpR/44eDLF56XyiWrOGdhNborI/vZDB9dKLAU42n/Z4ArxK
S12xtQ3IhksWEigjGJXcZEwhBEA93YZT6NLa3ACnxq6MtYZDz7xggy+GXnR6eSUWq1a6d9kNPhvH
4E7ztgSVCdF7OS4PsP1JL/K+vgwXWUaAkQsKzg9vCwLHQg/rlHo74IoecUS90z+/O3oc2Q/yjos8
Us+rClIa4OKllcGsfdlbY0SoT7s2QVO+MzoiVAzBiYoISsZkfBQvMmGnGe7MLjD15wNqBBTgbZZS
ezpJps41YJyMCiMJeN1oImRBd++DEhVZPUMqnMhOIh0Btky5hjRleEXL5tM52x8kKQm0Wgl1mLPN
B5CKOKYeq5U05tmUyffVfL/pyHSEYjoNcYSuaAh8OrjXeqVVdUTb/JbzCTwCVvC2th+Pkpv856jY
I9Tav14clP7a5IF0ltPTHBSxw14Rct79R8ncLbhbliG6IvihgOAk1poEd72KVpgS9BDsD6KaGacu
2rVnM2JlIggqOtJs+rllHOjHy2AFvImudAjIz4xW+Kxn74VHVrkJU8mFEGO34bk7NKvfMWx+ue0C
phPltkxY9uu8d7EDwgUryrnYrkC933r4KvoVG48xDKYCeQVuxjImVCUkkHs4QgLTCKDdPcUlqh14
QKJK+KZEhkm3b9e7W7y6V0//zute+Zdyk4WtIdbUm/HDpQhOVQUCdPeAqWKuuwmTdn0ie+9ZR/fy
+Oy7Z4DEYPAev8c5tNAABvHUoOWYUgXTCkIm1+zU02wT6IS2oT0qIU7zDg1EVVgtWHheCBtqJSk4
wNZu2U2d5qg5B3AmaOLfn2fO1p/zPHCwjbWf5ChW0XnjGq601fItPfPbQhJ+ri7TAuB4wdp1i26n
ZE3mkjKejBEwrlndLv/b3Qnbm24XcyINoi+9qXpXfZ/zCEug5enNIc46k9SZM3NHwt3miNyNHhbu
6IgXcWiD5gBRlPZsQeLDgndoXrxt89Q+jWYdq4avZ45+CrPc+fZv2NaXuZpPQNfpeX2LxZhAUQhZ
g1f8iul49+iPz1QcUnfXoQRgQyuh6Syl/J3ai2IEh4POTrrqynSOwndh1MjvhzKuurRblL2TnXP0
0xkRNh4Nj3KrDE2YHavxeODMAmcUs0b33P/S9CUDe9nQ5Z17pxgVrUfji6bz6tEowzI4Te7mrQsz
zQoXat37mcLV3VejNPMeqwtt2JSZTxOwI4xYVqcnXXLIb+DaONlxkIb97Kdb77Aqz3e+ZJmN6NW4
cxwpEgq34WwtGz11qULFnt87OezTHg3BPmUS7bKF1VJDjYLfDtAPdO6i84CmIp/JhRrv0WNBunV4
nP48wiAwW8M99m20vMl1Dsrp4j79qSdIL61gDnfZcw6EAFln/3BrheFQHf304YP+NemVQ0JFN4mo
0DTXuPIIbN7CYTiUcgrIjs1dw4X8GKQrIbOmxQIIq+iAYckfPcTFxnmZIKR0tqDAXszyh4Beu49Z
HoFjjbc043VfXeRL4J7VG9tn86q4wJ0hid03Zs6Z2gwrOS29gBsYzxeSRWWA4Mx7nQISsPiyglT6
RgUwRf2JEGnIyppwLZGsp+3yLiNhaNa7Ex0pULWi0iaoPpbfx/L4cO/HZoqwCnAYw5q3p1sRmWHo
XPTb1h2k8r+cNhJ0tC3YXGJyRN6CBfQGO6lgnue0lNGsQZJLKliJD6sCqEyQTEiGczyFePNgYdVO
k1Tt2jgQOJBELOAHEP+jPUFbSWbS8glfE/mQbhDZULrpMStYvfB779FEWYqL+SYJy43+jkLzU/PL
nJod4OjLgwYEOSaPF+TNvK85SdUeO9HXQrkkNnJjkIbpliJRq7h+FG0oNcSesIvEX2PxJeexNv0U
45dLVy0UBGyXyaECDdrc1uGzKu090VL7RfsNJkORwQkNsptfUxmhXRTiztfbj2lwbQD1m8WDdd/a
ecABJOeTr1NBIhM2r2ksyGjIiR51m/a46WO0XxU5D+tSs0g1gSYqO784IPlUdJ8UtlrAAfmaP0lu
NzXh0NrilQkUCfEHJFHEbIe/Mk3Vo9cfu3x7M0QAgJiGFlo3WdML9XZntcYMC1EAZopsy3Iesg2E
3O28Pq2Pqg/47IMEFSh/v3MQu666X3s/TCIa6tIbaZZZF9v4lJosv+MHZHq4K+P8yyULQRxiIVXW
zQoZvcarfbpN6yw6tPn3a9itLBCz4nVbaIQaBF3I58E/wOV3595fDnzX0sWB/4qouDQeVER+0943
Jc2qAWOgagG8AqQANMNIHaQ0yADOkXB97RyfPI3yLQT+HNVTUOM1K30eQXOUg7TDiUrE3aqNiIKV
3dDAAr9o+VmXCDvim3gkNtXb2qg8fC7r7Ufz26X3AcIBLeO39QaHkzdcUNi3Di1hl04lpd5oG26p
3NzEFE5esFalUvqZUqy+HJozwByYN2XivKuLotbZpZcNgP09LtScYtnDFPg+3oFE0KsbUH9CpXrW
od5COIq4nL1e5+Q8xt9EvmQX02Hr8cjaUVGWC4Jhy3KF3m1EO/mXKnHDTEl8nXJ4j1ELoY1yncc4
2Kcj/bSGuQ3U5RaYMyizTm4YwU9qebjljQ0FT1b/wd19Gx5HSj8cJtrDFDS5QHdxGXTQg3LwhEQ3
vz/aVfcd7smSvNuUQPEX/Sk2PEIupahxtKFTHi9+kT362f2CuCTQCCp28vfgpHQqoycbyd6ngJ/S
0UMLa7/m5ZrbfuXubm/UgUson28uxIOXToHmHPLJvUV5L2kmvR3CnbmE6OA0Kp2pTDjlvPXIeThL
A3dtPxbKdinFOjbva4gGL4idXfpLmqW/D4kQLAHDhw1gfMYktDTUTiqd/AXkzrzdEMwjkYJJEufF
RKEDlc7TRp2YG7aju384u+519W7A10EsDwYpFcR6N6X5nIMjzMYZmMHbQI1pmzinJf9X886VBgQz
KbizOb+Ej3XFmPEy4HfXuk3jGWACaqFBCedlItfAqLkzwBpM7tCJpS2tdQxE2vr3MnsCLvWjAOmx
ph+Qc6geZG8FxzAGIt1HeMu2k96Lif5RVesxPWBknf4dEeZr8GFnJZ+a0wd92TyxBeXqFGRjE16Z
Jk9hHw8v3QdflYRQtynsaYZ0Z2OCr1yW4MEUSZpHOk4h4Dy54oDN7S8b72EExScBZaOD34ghNBWc
187aAjaucp5U6Bxjgxj+leTnDljGxRyeWMfqXgFLjaqL6i9pIFJ6W59U9/WxYYHch7ud80UI8JEP
rw1qXiDwa9T9wKNmy3vr7U4sB8pB2YViAAlDHQ/8guSGfb4xQRoWFM/1OgOrQ6ilUhiOktZkQgcA
N1pJTcfqNFFkcfIufhTIRtK9OJZnJk3XGxz2Gk6uSbCYt6kxsuDmh7sJ/dbJfAaRkaF6tWo0yMYs
tfsu2Tf/DVnC60hue4lPYMffChGdKpaKVZU56sYcpofAMph340Obb0dKWqlaciN5zeQca3wP0XxV
x4J72ya/RsC+gYILPl6Ckn71VhWIAWs8FcRyFDvPqoCjnonwJPrYP51spbXcnGon8XjB4Z16ML2E
1mrr5VzdbtxKDTg+/fowyTSUVdjlM5JBNjEI25oS1USDmfxUceq3IRVIBccY3rH8echnv8eVMvxE
ov9G8m2evEMbZO2ybRaR+mPoQaCGRVhtX2iT3dA5Ptm4MwSEyqjCk2XaD28fUoGXQvn71eXeMsRc
VHSCncD192FY79KOgfC/kvRDlqQTEpKIK+/XmdQX/ODjYO+ui4sLjSaQlwb6dz+gyu1skf9+kB6S
Tzo/1EAHeLEAPBanzAGdC5KVJGFyuyd6SfNePEVGwoEXgN/utP2y21cZ8i7C4RBVLZMILiRMI0jJ
io/wVelFLWOYKKs+TIsoSrLJ2HnPjaI4zpnTxk5SvA2Fhjybp9ZMO2hPh/xMgZOfp+5UclzTBZXl
8K5HERUq51OBU/aM8rzTTZkpjGXsgGQwyC6DSMzHjSO/F8Q3+KBnM14omp3qQ6BzBlhj/uLLndk+
mohfYC8Ut/VRp2f5g/Y/Zn+o4+AOHVDJrZuvFr/7vS9lVw6KhsXYx84yaPNTeyGFKpVms7eJeAif
eI8hrore/9+Gqqmq3s0DkWNBjKJXah0m5fXuEqSQBW7L2yeoLZH6QE/kVvMJ8N5ll2Y95PUcVIDJ
Q4udHB2zcFrgPqzKfVXxdbW3TS7WZ/Slr4OPscxUXH+UgDW0gNV61VutqC8zLLz1ob1eX6z1utdb
9aJesDeD5oBhTYofRG8rxTYcfqBFTyyn6ROr7fJISlwzp1iq/Yz0alwGXWq8FofYi/V3fG/gc57j
xpAA/XL0Azq1ZkPnpM8F5X49BVM2TnHIPRuTEbBYFOxpkexoUWRk8Xok66QWC6rU/IZonCeJDK/3
1QVhvC2qFg7aDBka0eD16FnXf0InXGj+HqmIP80e39bNkPwFL7/of+BCHpI0cffuTUl/Ea923hgZ
rlYbF27DCh4O+XuF010xez1whliqKqq1F5uqt6NoSs7GTvrP9e9OxgKk1uiLzgBx8I/MJtz3pNgj
sSx9bbgcaEESZNhSkqxAvEIO04ApKAPxD7TnGsGKHPdkDPEzNiubQ5IhzpCDNbXcj7NxwyCCGiJP
ZQ2y321BxsjZZJ6EpFBe3+O86veL35mlIcGRNy3oOFmedNaUpel2hQoMTsvLUCQir1OZn4zqdJ6o
h3rgDzRWglX0bl7RQHs2aY2QsIU6E6aLGv2/FdcgGX616vG5cxvKh09TBP89UJkiq1b0jNSdSyJM
Fo3kjQUP/mzYSeqe6l7lM4C0RLR62DrP09/z6BzXlCChASSorbFcFtAaRgWxke9j6Q5mt+vQSVCm
cac9wwYBPXXE5pIpm3Xd/Uyde6Om/YYNEyAL/jEAuVphEsjdBuxTCrbwVN/wW7F2jY5RffBxjxFH
hA7iT+/ts0QTMVtCtJTkPfraBZFSCUphEW29gMqK4J9CA9wH1jY6jbP5za2UmJIQHOmC14zh9RlL
Z85XOoBsSxVJi9OT19GrFVawFjPUcebAI+PV8qxj3ddLlNTdIo+OlqStdKNl15SEMTwhR9vUD7MV
QCmLDM1+ti1Ejg3nPBb/CTIeKBJnBKpsYsHKdrQsIOWzXmtp+98xDaUWPHHLHcMpcQh6uRVWuCBr
W3ZgcGjSyMLJqtO6QdmQDn+99NZL4UBXeMtzoGeU+4KIaxz3u1dqfCa/nwrdXEsxuXC7H0z4bBpt
mKbOlWHThiJYbZ+W5c4lh9RvM6HVGu1dqz4A4iyF6aqYtypw8idc11oXzYdiYtX9fXScYxp3HMOh
o5+6yTs2OafYX2qph24H+4Xg3ATWuzTUjqHVWutz0qhQOP3hlFRsuEcKlogRAvPSTcHKWenmVoKB
IUCxorJW/M6SVKa1PqBC44Ic9Wj4gO6LUejGjmOm1xBJuUyADF4OchLcRCuEqXBGV9BDr93Zogr2
WQIDerM2OBPEKJF79G+2CWllinoRFf0P1CVWWqOXn2ZhK70qLM1Pnv6iJSQChYIR4yT0vNFMn6If
eW+X8ubiEN62SgbrG/P5d5zCSlCLInqsufEhbxeCMv5pI5q/o/o3AKCgQl6NPpCM1zdkkqrNDx6O
IEbH5jU1T6vXw0+oFN/wiEMV4opGL6h1VHK1u/6WW832OluxBBiPpFF8oXL/98uo9lR2UNpcLlvj
03oboRpgI9kEsyq1jLJTBzMIUXZrdJd00Jys4x91Z9gm+2a9YN2RcC/4uTF2w2M6xt13/+hcKNzR
EtpQSTtFwiMHn7ZsoQUwTFbP+ZmGMRs2ZuHg0pBxnNPWPfviBOe8CVZm9Fhtu5A8+XuPzoiTRYgA
qO3mA6HFo2sMtVK5wH5cqQhcWrlBLeeiAEG/DXTPDWtHZ/Nwty/Wd+lo4UMMxP3z0tb3QgfhHTkI
wgDm4dYLpqb/Z00haRJy0GLMTo8g8c8EFCFstBtgEuFNuQTbwTpyuSzbOG969VGR7oQZFSfQEYf6
KK3Ge6/Qefg1q0IzBPh8zjqV2N3GOHldnqiU7n0Ylwx694syBWoKsESQSXW2tf4B31sUe7jiX+e5
rof3r2PQHWteo1OrArcMNbvqbFy4tjfFJiTdOp+4YJfiOy1HaScP4kPXerK1Qbru62OEiAhgzxFa
0D5FrZVOL3wgWo/4DuVomiMDGhjtFJJTvvkk19yAe28LdgSpA9rEYENCSGyGxU/RgpN91X3FaYKc
bt7TV/7bJpqhc8xol5tgbcbXRJQAMZb0HMKFeJxNtITRPj9iocuene15R49RUQAbBRnlnJcRlJDt
8qtrNM9GcOznnSri/7TeJENa3s6dZFhez5oSdhFYC3jL3PwFJcQTqg/82zQXv6hi42tvujW+2MpS
+HS0hckKViqc4FjEfMeOoo4Twmm/Z7BvmtmTmS9YgotCnAyT4dtJERBTJeQDKxJeJEOL1XsIieOz
9Y7ojBCkSVAQTR86N8EuSs6sbiWooNL9VnNSqiQ0HK8o4b/ObiVxoFlTSGQLS19O/uJwZ7HGfnxd
iPjVIm/OB1/v6qeD2d+vZAUnky2LG2EN0J2MmmdIyq2r7Wr7bRltyD0WLbHefS2NErS32WVKbAxa
E8E/GxTWvez53E/sKqXDR1baYcEDpBNCTp2Zg9ZiJ9Killq9ZG2wi+TiramF7lAT5bsc0Lrg9fpA
s+3Qujty7qyYUVSxo1irC/DnMJtIyORuENNDAbQcyQ6aRjKAYXzgwJYBkDOoeO/UAv38Y4xKY1ta
27+v6xVaQKdOs3l42VtfCgiMon3vjQf7eN+rdfDWGFzjcXVwjKstxAKQyaqNcvPi6jspd3EKWeXf
6DSWJ7fFcWQkJjrd0zfqPIi320Di0DMZsV/yclx9TCjp9PMdgfSFxHdL7nR66QqjVoipmEuS/7dD
zmFvJESnMzhOKGQz66AjTlHUKeMMdjHz7FqZFm9pRWDzoRpDuYttiE2CXHJcrJnp0371C85xcnIK
FOH0VW+e7TvgCj4ORdwGDLcK8ZWCXd4vqMlb9ygDvdUtPefRT0nO94PbPjL6uQamOqvHhLbW83rb
qD0IipJK/4suLx/siTvsno9YBIq+s1lShySeCUqrMy/MGEDA6uaUEThepSc51vi7ARTd3blRDupR
DRltOPgPaOIIrh2KzbPcJR7z/erVr8E6cMvUSNwHmi20kpGh4QjEUDq237vJvgo6PTu2H9NnePOA
THg8ElGFEboEkCcvXqVRY1/g0M4AkCwgW6+GiCe1I+pceJXEe1xLgNP6N4oj/R1q5O62iKgaoDT4
OEL19HLRLHVAP+1BowwSpcDdHGfVhiTiQxjJEwSj5IlDk40SOrWqg/6/rXPtCxDGF9il0qvRBCIt
6e5s8llcy6Rs9/ZmWik33ohiJG7VIKKG2oFO7hFBINoqMWkp/90MfmCvc+lyvI6O7Seay5MU7Z6o
HO5acFNRpDtFvA/SFe79CV/+j/6aW0RHzZWGRQr5FOpoQXrh1rX9WtfVjoweEJly/deFBJGvj2gL
kV7E+o2hrfcNYfSc2WW+V/vBCZO8B+6YFI2RyLCQiGEJm1moVF1HhBB0/EFC3gEavD3IgQgsoG21
D1BXwHZigdP1n0vHUo3++LqTW9Tqfo0YxMvT/s0QQQf4Dhv9493bW/T025tRjjoyiW+Tw4JsjYoj
5iKfZhHGfVGX4Hhw69U43ftVVLkQAd3714OLH3R+tdnxmfMYR5a21nFya5/2TrUPQFmYJFdxDKpg
BaibdWlEf9rFtL+rhLkyKHj7hGhrj4aInIUZGa0kzQJEzwFdQ4AmwBPsumA1waz/KeNDZPHLaqUB
b4U2mKJZxC8rb5UQSYgOhOLtUiXI0VSPVIx/v/W+EBspu+Ts6wosOuDVSn/nFRoZUIlL+CdRonz1
c6zrqXMevlAfndCYDASJIDmWI9i1EcZeF+8Ad4dy8B2AdtMsX6dfHpJvhtEId2IyNq7B1Rfj4Eoa
oRv5aB9IkAT/6hTCG+2tVbRmFe9qkSYVsPaLemu1UpBO1zl4ISZs4GdNKP7U938IGvmav4bAD/6j
4igLBuVSmU9S291ApPhVYGX6kkq+7dKp3vAubWAh04IfvYnT9o1wA1naDWxd+nBv7teDWA4KBGyQ
y7oZ1v56hfnL2gL/aw7oR1kLgR/4TRAGcPjBSKggvUUwPvLgYDAu9jaQ0+DrAznp3tHo6Pog9cAN
mFa4/GowwuXVGlWs5uBk+T2AtZnZGc1HB4cPzU8DoVq7wZqUlE9CMd1cUxoWjYOf7FXFBtU4kCUF
PRASNiQWXOI8Mn+wGoVttN9nMMC05OYpxWqX3/lhHc4fo8bR/yqa/cCLGhu9tntluPwh2PcUNVAL
VVn26an0uSD3pWqZVSjv1lD5//AIwCO4ajE82MNwTxLAz0LJFoAZizagUwBUcQe4QMuCbVSgSYhT
Ubg4mwHu1XF8AaNSfErc3VQWkwUZs6bgkw1B9zCx/6r2EOxE8cm0zbHdWkp9pm1o/DrMKYb1H/vY
0eFI6zj7pc6HMo4SGRCwDEfBh7S5h5MhHA24jg8hcCUmyKeyF5K9c/wpL1iPaRwoEAVlJ2T+jD6E
M2cTnQK6CHjFXABaZJBmEiwowQmi4GCBJB0JPZRx3UjSjmY7Lrg3giqgn+meIrSgwuGQ15SQF90N
OlZhg7pBV3U4ht9le/CkvPXOxFgVgejxii90iuB98KFC4ovwjSGQfl0lplEI8nGxEem87FyYkgMo
LlNk9s7iMoSPvKcDZzqN345ifN3IK4lhEDnSB6Y9q4P+AVGRCC9rRvudHgyAvCBCQp9AF7RxRTYI
HOEpb2SCMj0BmnogaXuTTtQMIePTgT3WSDwgp5B0BkHNhGeyIFIYUujWAUJC4VD0AYj2kZ+FUPrv
LOis8Y4HsE7Fq4wblGQtLpJuuqpE6pzgG2oDOs0Kpnj4D9SKlLcqc1UC/MOwlIsrp0UTBWN1tnqO
9dvUfWvmLPAogNfvEbqMRHPmoVEPt8MPwSzVWIwgdJGMLMXVReKwwAN5R/2gq0rfAJphTPQeZSCN
cU0FpsG+OaQZSGSG4cnWQFcaBjGXp10jZcOEyC97P1eeqfOAnRUYFKXuCvu4yO/yd+ITFziYfJNZ
QWqSfSMjiQSOcxGlkbmuOkqCsQ7buFjy5dDLCalTdKpz9IbAhd+M4lCFtFDzeNiXF9nM6WCKWSsU
wea/1i563PxSyHePGAWA3K51eNLaRDBtYC2lLwrYs7aanfj1LtpwE6C0W+d8wNEBC/bg6gilVYfU
ZpFz81OWdl/tz78WaHAboCh48Vnf2nUhbKcyOXi1RpkriTum+sjU2EYnmVa9EHKLpcWddZC/nVFn
Mp90aH12AHk92c/DG/3z+t3+yRwbhCqQazrzOdIelBIu5nhMTdOEADmfQxgUq05S8Sg3O1iCAW7C
pRLAweBh4JBNOIwFmgk9JnaWAfBPxJ/fIFPAT/zLYJjysBUdBABMd7xX1UMnnhYbBmgq3EBHY5KT
y6lGcrpFjMUJ1yiNmEDCWQLWg2kbjXOwoqcZzCk9dUYcoI5Tv/+NQ8YYS4QWlLPzQ2V+41ivoff+
jVogrwaXNEtu9P76HOr2C/yvyQYCGVGupColCZvyV2qXVNoDYqd/TfGz7vDSqAN1PyExehRHUfDr
CmRTlPQ1VRF96YqoQrLt0dMMh4pa8+Sk0/qzm2x2fvr6k5ac2YFGDibu7Z3OgHmmp7MBFqF6qu4y
WNHcxcL5OyoBVDq1yqu08NOqxbTSlFD+pfVOC1dqM9lUQ4nynp4nj4rfaqizrV9wD9GCzjkFX1bP
Kqi11u4pTxR36U3HhxZ25bx6DD2uHV0rff9DO4R1aejSckFXmUh+Wg0KTHm9NUUYrWCk5QuKMdk6
loHt+vzaAF6uJqM+ze+mV7s6+pQun6CUbXuk5fT7UjGgZYZX0nq4WGhL02HTaea+sFlKXK19Fpvs
Qkg7J0Mr5rHDnkSJSSZM/F7naDo9NWY3lHAgf7QqcT569ghU/yCeIO2Iu0ynoIO4gY6YBaLk9Q6j
jFlUpNSLLzkAJqVoMun7GE76b1CBBK43LjNDZ/NrIW8z0FrCSuJwEqJVrQFcGvQIQfizepoVto1e
zaZMoCcwjx426B4LvkaYvrRCa4HRIaggooUeTIGzScrM3eKccfhrIQ50UHGI7HlYuvx/0/ag65B7
Zh9I04v6jBL9KtOk9+5RGHoinsqiAj77U2Qtd9KJqpnkS1Q2AW5YbgCFaZPVcpN425HRp9ToUEqd
UJRkraEmGu4GpzakVjkIUy+FPYwAq77oGiFSU32wFl2VfHxt3B5lsDJudWVzd5R19WSu2rFYex2q
op055BY3W4u4s1N14d925pMW1WSHlUgTiYllDqBqtFrdPxoauy0n6dyiWcic0hI2mkNoJSbMZlmr
9bJa1K29pFPzJh1FnoNBL+ixfCG5xDkWsv/b91B19aCeSBRIe/gaWkhPe5pmE+wVh7ndYyL60n/V
eSXL6HHZto1IFSmGI8NK554Goiw0QSeOZ6v6RRTAFOAvERjBmRBRQX2pSdWgzfUlgNIEpqaoV8Hv
SBtw0WNh1WoZUaljJWVdfVssu4wQDThVrgkl+Fpnfw9e0NPbaFz8CwO0BPMs/qKAjxGjoG+W59U1
qGJ+W+3nhrqs2lOkoat6geFcx5mFpF1QFfy8EJV7daUDmAGrU6L9hIyA3IDz2FtRGTtSQuDXAsSd
ChTVEvbB2epOvy/MQp6vCohWS064yhzbFvGfz9j3B4PmgdZVHRoFc0a8xruCQRZa3o8ECP5sVmfg
qUEgetbGGvlrexWIwitc7XfEcdRj4vQizvPbUcjFgXOo/OG/mHBKUT26LdR3mZicon1HT9ZZF8Ex
hcpI9xKlQBURiUKIu7kSIcE5ZTGKsyxVdyfQ9ZtOQWuGYd5qK/RmgrE6LTLX0A3RTHbxtQwzEngB
LqaWPIE7hG4fW/cq5Vf1kaepBjz9FR9Zq3goxEitWtnCpeU8C5g0gnCU418uf0y3rk5uj+iyp52A
RSe7NhogT0uVyjhbTiibsJqyF1m9mOdpU4yzqEsHoZWT1+Yu+tyB/jiJvjTLtFVi/AMcJ38uqrUh
4tFafxm69DE1wRCz7Vlhkpb+NrkEhfXpQg9VvJklJxvc88IgDuIpSz7P1DRQ6DbNqrZ9oFnRQYHj
ZHti4tdikxvRHakTXyDFcqd5DpdLyKUjJdBYX1HJgt5d3IAwPRlXSt82rkb/3c9mgIYlzpkkmAGH
z1Jp2Tlfhf2LXXWirccEYBL9++fu810v8XpRtPqNbc4jOzW4KpOAmEK1Mw3/maNtv07R61dBU08D
+SzLwtuEPUhNiBxSl4N/dPZXvbq9pgqsLEYf/xe4EL7rWzBRt8LpxRP14PmMTKalprnWEZ1KTs/w
bH0olQzZdrXqaM0R0PrF7FDz4kB6ycDWnDODX2idZTyMIeUFYL7hR7kraZtGJaleVnAnFGBoMdwZ
rNyn3T5bdX4xWQgddkNNWGVijVg+COODGk2fQRtyFfgb9JimjDN1duhwEz7yv8FkeGJxwryI2bZu
dszCp0FQFjc3DDVx4na4YC6FU7ZTDSMjY5lquROLXqF79lIkkHJKY4ro0JOGDv9XSvmHwOd4RhBr
8YgWwpHz1nRB7ZxQgJkz5JxBMGGQ/c/vKHtUEOJNh9nPh8hySOXvSs0LcCpILO7k2dM4vmorrREm
/VIYXSJtv6zpfGyK2h+/P9za/f5fd2d5y25B0xMag3KBr6XVoA+Pg7e4i/XBh/llWnGs88bUhKky
5IVUlNiw5MuD7MjCX/ATu4J4t2QacJj2WmWzhZKNnRDkYe68c7gaDqZAPO2I8+TGBHRox1w8poje
wfB0mcju2/2G+BO6j4vO+qF3aiw974+Jxho01TXnoAWMl3yV+3XyVN/4RU4bX4EFAd9fbowP4w2B
0sIYn4XfBW5nLyeKxmK44B3IyclSuVPv7SEo0ccyx9QH0E1RlcY9qzPrmc6d+ffw+33g7ZMNy0e0
BE41y40Fo4Encg1I2yyam6Fsk/eJrk2G//fX/dPHH4onLo4BJz2jh2+czI1NpxHDMwvy94JQjyZJ
rVCxOjTQR0EjpeBqX8iKBswyphlT8+BpO0CAIttrWABWPTSb6IVg5jOdcYT/16dysT8hk/O3tyrU
0JbPyjKzeqyy+Q4Bk4AjbTb6i48wIyzlHfnhabH8/N4b0hHHPYRKjurBgsT3bHaXNaKVv5em119/
qJMVRwEN2+3sWU8rhnhIggi9QC/GWq9RNI2nOZ3tfrehGiEvu4MMgs03pwsuCzn+1WznmLh5h0m0
OPohrHmdD2JHBSMCEpC5aQidurQU5CjorjI/VKJUmP7ba2YeUyqbC5oJAgJ0I+FaAdaMz+w7BB+k
eXREtnX/7/maBXxWTIDIhBUVaeJ9ya8e7i+CrXA42sOo52dThg/GpYnS+MgUoyrOZQ45EUI9VDSv
ahbrBuYhjhVWBu2qRdbAQU7DeNpmQiswNkilCci0wv/AIp0yHUrdDEUy00vQWcSPWo82NGNAFGIQ
h1oq9Qvehu/EQVss+IZsQCdL+JCWA33Hw5lPDNlwajSp1/BQ0cwYqG4INJFVcZUblewiFgVUYmmQ
NrbNc/uCpVS/fG5Vu5dvy+h+0EJE8dHehnkE7CZG9+5ukFSgZbpdbeQ61ZZ2zI2TXd2SL2aNalX/
tznQ72jV6K3QDdiNei5a+Ljg0YGBxD3V4xYlWXqk9XlO3Z3/qjeu6LKiImjAOZoZ1sYwqMvOP3Sj
02T7miMduOkkUE6fEIkZHknj1Lo96Wh5f8NnYbjd0RJt72FhTktm1UGX7c5O+kRdHio1HNcq15Y7
5S3ufVCLaNOjda31drDgSW9bB7wZCo3yC44zIWqNXLdB8RjsoxTS6F1nI7qhW3bz97QrhpA3Ypw6
BrQjwOfYIMDyde7oGNRpzRxU4nvnucYHlTYUWAn+pvce3UdG99qmBYW+ww96qBWf1NDKdW6La7uA
KHuuNeufg7uzb74WCbshxqsA5Tk6F052rs9jfOoV28EnACciayp1qVfZkCfDw6gwKU2ei3qj7DES
qOU+6Xfhxb1XuPGx9ZpT3d5EOBUM99fAoBcTpiXUxpebso+MFm86KqkemMXJEyWPcljsoleNyMke
zx4bZYpUu47hfNf5NaSC65xCM7oudDxEeyqCx/6Z25Xbu/PuJHHxD+/Bx1aGC9QTT4gwg2bTUV82
zyz9Z/fI+KY5d8GrLg6DAoaR1vlm0U2EiPAOyOJhPT/o0psb9HfxP7cfy02HRyE8/Yce0PyIAc7y
+baPNBbg2bj/mCeAMpoWmE30+GOjg27pS0LYBdoj0QQhf4PdP3Nro7s7c0s43xuQpJEZYdBPIbW7
2KRZM3APLPrSThGbA5TTPj1UakvjI+6SKG7IILVAhU2qAjmQoMeQDR29N0J+/NXg/CEyD8u5cdvS
Hou5SjHagaBfrQt+20O0Fb0yahF4Uki5i8G/Tsgtqqtk+Cmal6SfbPD+SvYtmmYKFWnjwg8Asdic
WdPQF4fj4JGzz3DLHZc7hTMkpk94iU/D6tzlbaiCT3MFmkoOjXLEEG5R2YRHg43PHT2mp7ctrwtP
C4llcENr1/9CCIYDQh08373UcQpAhxV9aaJNUM+jt6fS1qyHuHDBUjBsJAyK1Oca6c6srlM3x/OT
RmlysmZfRN+i56fF0M9LQw0tin3OOTNvgIa3zeTiM3CQDN/5UoqJ6d/hQ10Ms754Tk/d+uLxatZL
frUQ3Mb1vIUnLIR3Qohz/IAI6BS7VTSLrtaZvnB/i5R5exYXt84t36D74L0s0MzQOscY/4FA1e0S
fSJAyol1wy4E88Hw7tZTFQCRS981t+5+StESNX7ik9vFRm3lSZkN2wP03k705KOIbRuw2hFfwOm0
FOyDo3Nu3iaPELkG97M6LHPjL21l5fm1f2L72lnn5vn+V+Ei1v1PLqzH3zn8mer62skjQB4kM28T
wPS8M0GOBx8xiBMEoVpgwKPE5EAMmm/F3fnbLsOihFCfk8M5nl6VL0EfTUi5kNX6DZcAq6mvCC7l
B3a1RNKAxtj1VeIyfBbn9XUfqJMYPjyYc78KcxV7kBnN3tTFl3e2MYiLtGeC+CDPkRIIHGHtXGhw
aFfiR/f6h7sJNnM71qhLeEJSouJQsy2O0BY5M8gpJOccWEafp5fgnn54ygDsBp0v08Op2mfw4Dli
v8Qvt/AyqbErzsv/kXRmS6oiURT9IiOYkVcGQXCe9YVQSxEURQZBv75X3o6OvlNZliKZec4+e8AG
OWTUlFPZbspcWKQYPlyA6T0CZ76+5s2mN8Skc26tcugq3J44vEIIkbH3xn0FQRv+Vcf48J7jS9Mi
hyZWXrB/uWI64U8su93v9AwaSKo/myntb2UgKSKWVQqeWA+3rubHvyHgOuaZjI9n7yNw+xtXEGIN
i70h+zqMBuQqNbbiZEXn4PvqWTsiSsYVuee1X6KJ3GeJWWX0KIf8VdW8tnUfXOj3PEP3ZAYVjoaP
gVY4LUXGU2QjqVio3QcG43ug7K9tlfNippHdw/LBILF0uzv22SfshaCkGZSIC3WUHp+qyzsrVzLb
1paPvZrf9tgGXZGYVXyXzQ8rEgajGUl55FbTJWIyyP5xNFmHb9Ru/ecFf/x//oMcPNWGqNkzx6EK
Eo00Gg8jYRTJlcC3ltBF9fxbCt0v35079Va6FtNqkZ1z0tOWfOh8Xr1A5qaI98UWd5Jyf2PejVm1
xy7OKrZ2DRutxc4PQ5dsYDQqFGGQ6E2nAek5EDDCeaCR8oTM7OOTupzaOP//2sETtcqi7fCZtmHq
9QpX63vVGN1if5ZDigUToWP/V170WMKN+z5IIhSAH8v2rbU2WytHVYOzKuAU9hwc5zAREIRg2UVr
CTNoZp6KQohOE2MgV0HHgIYpJ67fOq1eG5Qhk/EJFiAjdfAjwgdtny9HLNHGeeOu9/cbp+du/+nZ
9bq//fKuYHih+j2i6GPT1AAJ8cFQfFJS0hJvEY6g5BOY5PftKZk4nZS9yNzUVlILkQALaTavbovj
zFrDxavyrY+Pnc1PgZbkvHBChKg6TILHDLdx9JOvzsUk3cwHPTQkM2uHD45Foz1iMZkQiw8JJwyE
QCyNbL6U/rz3z+MBpSJ4krCIWZ4kxpSY2pFGx7T75slUk32HmzQ1IqvysNNvc/fF3Qj94IHiRuwy
NWgMRUw2IueLagYGnFGNGsRgXC8AQ/g68C44OdJ/pltHlr2+08/6jm9trumEo2Ou4v4dX9URKZJL
Ofosa6ypN/EkHUDrJZY9nRSrCq3bWnm6cBXZ+rlDqJ64uMq8YUFDiDu02CensiMRob2OgV+m+azl
jNjE24evo8Xev2Ri5uIDN7luCeclkO7cQXsaH+Lj/VjPMl4pvA5Ofey04DsUQgpYIaNhBsKnR0IQ
/SJWAIbwX8lhT1ju7VRh9phR0CZ3etR8zE2YYgNM7AoMDMc6GR2eGzsCKTCjhrJNicNBDLwGKwbA
qbmSLaRiGUM12w/y3BZ4OiluVPmXPHxO1UiPLD5rxe/ga2JOO2sYoHW2tMgLL3thlMKECQwxYe/8
OmDwXGPlyOpLuFkzW+Wuv6F3vZ1ZK3AjcxRrif3YG0cqpLLPsiai8nE2t/nduzsfSGAUTjrOuNgi
i4iq1nIoHeAV9iE55ANeAxTRO3yyr5sYrongApZX/Jed0tFzUxyfR6x7yiOKq+UbQ5p/LJl2rRKr
VeKF3XoYnGG18il9dcuSxPtOJ0E20wLM0Zl59lA+23iZNFhPL3/DYpnyHhK3Z5tvryISoRgMK2AZ
4kKH+XgIKkCkxW3KC+jv6y3ntfZX4UUGckFA59s34D7jGkbmksx6YKtzUXkaGRzXQQ7y39p5A13p
qaNMHnTAK7KvaLjhD9PG1xFpUihTLXNa9AiodBLWIlQzAqJfKxKj41250DffJcFJ2M0KS+pyYm7M
S/u0v6ty3o2L+eOSLxNUw7m9bt1kmIzeoziSN/XkM0GTtrjP8pk2eK3iHYI2hR2YSTTBkjuyqEmT
Lo/a7rl4rRSCZbDfht8DVzi2rSsqQQNgoeCP8e4WfYfv4XNSrT7H16plRU/6gxrfgMeij8MkyGCE
RQhBHVg3KwNcI0blpMT69udVqy6FJYS2EsEam/sKC5VjfXwskv13+FxIiv1YPBYkSmCcHWOGnPzx
lMDxoYoUdFPw/3PRG2e8whSWIYQJqgx2AfFFbUeU6C6bvBVbg849IRob3RtK3cVjovrFsZjgbXCt
CUF+TKRdunpsVFReuJ/Bd/q6ZPqctXOu2JjPlESDskhaN6OZxDUceGaH1g5uCXMeZHqYdaJ7Ptf8
yFYd9Ykrkq/5imuZz5AMLwquYf8cwzY9GucGU6Qv39/yJoiG4Bjmh54rIFZikPmwDkgckJ3xOtsB
2WQv/ETTee6XAbbvmDNUCsYPzSqOLIg+Cz6BcoL1obMHa6kAkDD5j6wBAcdULmQdrOlCOA+eU2tS
BLeNdC54tcQmDpRd72DI7mPzC5sd0VLvM5bqkM0aNOfMG/cQ4ag9I3X8LUQn0aIS0Clj07HCHLIV
t3YH15MO2UInzp9Uoh1IBqFMsBOMEGGijdTJ/dLCwaRgZkwqOwY+bn901pqOE754rDk5E4waZFOe
ILkkazaFBE9OfIBBohIbIjyL5bPVWFV/Riv+qRZ9UrpO/eeJ5+RhmCQp//Y8lVFGBvREOHei2f+6
PR5Axcfg+N+XiObmz3DoWruokIRy1rFc+Rk9r4tuSx7Kj+C7NeykqBk4mROb7/mcrEXC/nCJZ/wW
77GK/+AkgQcWLxN7Frejk+ucD2YvdNT6+EO53RcOTjwDf9YBvD3kP4yOWxxiKYU353goR4CcooFo
180aZ4Pqom67AM9IDtlM8T4REVgoAWo8d3oOjSVq8N9WJIqnh5jN+wSRPO7ZPIiGmfAt6Jik2m8z
UtX5kYLpl84Ngr8Qs1zeuNje7BWvUj7xB3kLo+lA3Mm4uuQXa8ITCLHae01yYBjPflv+gWOeB8au
vM2WqBCaS0Wm4BcSezJWI76OKv09fi7pfP9vNUSRI0wUX3OhAYA28gqbccsjTsgm5nJQTzGcOvCc
1bygSjrpUb1s1+a2AjMoKZ6/E5n2GRh+QsW7MY4SmTsiivu9UKH9E5zC6Tr6YTan2P2fkz9pARz8
pIUDJdjl4D2h1KfQUDnIIFiqwjuaw+t1+EwbnKMsV6d6Ahv90H7evD58ejoFdhU6RvwSufMnKjSd
boRxh4U5Ku0LoQsY3Ome6GIotLFWpsoA/Mi2egZzxC+xZby5peoY/yJ7AB/kKZNb9CxXOPZ9uDGw
71ndwgOCbpUqRDu8SViARd/YciJcInLMWPuTD654oL2w3mXRYpawOnFoZjSe+m/OC5QVpw+xapis
kkiguR/udJYizgox5RKpkE5FeUGoLfRdiTABnz+omosdvjB20mfC4EnwEhlJUW08nG7/LqOSUmHX
MFmSNfxKOkFQdhRmdSxBiS7f1hK7u/T22la+lGRNbGp0519iHjgW0T/w+e3VlQpA/aDic6kcqBZK
BgboTkH1NtLxM+u29YmlVSxxLJmTtjy1Fnhosng5+bCPY/Gx9KmYYa4tCJQP2SCwmkUClrklkAZb
+m3ArvIF5I20P75FjblA3pO3i8sZ42jWPqWdi4Kmjt7yQIkDiZVMVJGtYS3BRfwrsAn5p7ggP2sL
PgPWwqalrUxHXgBMnJTV90lqiA0a8jxBHMeVjF2f/Zxa6nH9LZ5bXuNjSYl+n78Pr7BeAvs75lhH
F/wbK0E60hfdKd6/Nbf5eGwcGsuNC4tfAzPK9XsezwoauHn8x8pkF+FXthP2K7EE3f6Q14k9LLtE
Ry3C18Dd2Vx61EToI9Pwk+3NIuzp/g32W3/EEsTujTqwYFNPMZ86SV+/JaH1QPfwvbSL3+o7acQ+
8L6o6YBXQdn4f29zP7wOxia+Wud4jlIuORU95oSq+9nGeIm7bGlybffI5TnVp3qK3w0LPWHf3Vln
OnQdnQ7y80XDRago1E/GPr+8LmyAxkxz8xEnL4no9+h+6Aj7Mob6pNq/oY8b28eBAA9Mkdao6vBT
6o1u1CDKqTdTgiL8DstFhz75A2X0FuQr44zVQmgsXztU9lFv8QOSjsj/W9zXj21/lIz7s9S/X8pT
b2Et+rPb0uCcCSge+0fKst/q+YdR6B89GpIOgtl7ux6SoX5J5JB9W6krAgCDTGEPISWY43Lw20uT
ZCNxN85YqOnkPgHem7SbjgfcI572s9LCz+7JGfoJEApghckO84ht5DjGFU0/JTO7g9J3HoirSspQ
0Qg/q4CGRTJduhLMRXF8jaGxEciHKmqKckIQHgV2//u3hcTaoCuHFQ5Y2bAjsAb3tAL9zcjAZV2+
lmfNdEh/w0nwzOocm6TryoBhjrXSl6+gGKEuY7vgnjPtjPjZk4ZcnuBH0E4cHscpGXe8O3bOJeHT
FmetSfGKs1h6H/RP+MKzfQAfAj5ifcEdtKwv1p9BptFnWi7lU9xXfdpfMBZYcxi/YD3q58H7kE25
gQFOw2fwvmCAfNcdc22M8h3ipkl6MTEY7QsrRYnE2RMY6fdQ/qk4cho2wQFYypIRyr6srW8tJgsj
DTwDUd3NfePVQ58KbebdulJ4gxKU2dkFQYJqeh3Vx57X+IDpBK7N3gA/wSU9Yv7UXHnPIysa1fWH
geWOPpKPB0OGYX5R9py8mStdMP8dYM6LV3VPAJujciQgXhyr8WhKPJYeaXS3KadX7r0vlNs4g9tx
qHlJQEQCfuIbPI4pBEJUSJByXlfTEkhFPWJ8S7PWO6O1wFOILKpiRubvJAYlwHl5APCWBghdaXyb
DctICblRtPALaZXJPjcmkBcA84ITtEIdsSTqJ2rX6YHzuz5xGVnAqekII+dy/w92AN74DMlMbTZE
G1eVsA+OZT/7+AwVPmCb5jl7TftAPgaDmrWQi/ahGSxYSSMkwgHYfDg1+c/C69AF18F8obUlksv3
XMUZgXMxkTJj1X5+xVPzFo05pqpsUJgsYs+BR0Fv1c7NpXpurmSsEqlQbfINIl4/G5fjBz4D2dCc
Yq7gk/Ey+wa9EX3vgSeFUGmeb8Ns9NspY4O0FytgpMFm6yewWWSOa+ZF8I0P3a5lm2qOHMmP1f2o
DgSCx7qbIf/KcFzr7THgA9Fqr0h1qmNvlywAcqPXXEjp3i6RxyCXpeo+Z8QzDkEWUdqnoFD79sh+
N5KBFS07ntc7zEOUB5uhcE3qA57kkUK+833RHvOFuXvO7j97d6fEOHLDig/pkM/f424pj7iHVcEL
Kf5ehwdEwIR2kD42QIntiBImgHYX4j39Wd5DbYgt8xKrW6oRGu43XPPUxrJL/MKGGRogo98j2pio
4qMOC8l9DMQIxWR2dA9q0t1Th0yxq7LOF1AEwEzaDfgWkGjvzHvjEhhXS5QvFQq0s7VDNUiYM/nc
GLeGAPERyPgf91krMDVueSZnllBDCrUadRQuxgw/STD1OYWXhPrS1EBW7P8jo1QeQxomdq0YmLpj
znYI3QAE4t/xcrqXg4Y5E8pnHsNAmQnj24vgc8pTJrNwRcVssXRvI+HKxtflpQaH6OEAisyL1P8u
0q00MdbgJIsO8xjUEjyvIME8/ymne7gsmyuT/HFjDL939Ap+M3nYzX6zKqzC31Kav9FZxBMYtJc3
CeDUdOgrTNab6HhIlDpWoTR5bZWFNbqRVPSKbmtRCT3CB2qrLxJW5jWw5d7MkQRDgkxFYOQXWR2C
E5xOhGggCTARxTew9b4cnsUsjfStGlQXOUrn7VjUtziShQRYr+rhA0PzbvREdqcRD/lENMwqm3YQ
/1UMtOWpPM1Gkt8f86rmD4bQXHBcBm+jBFcs4kF6URUqcA6mXBPvHTT81wbksMONib2n/283bwP2
Q7wh5GEFbVtFKY8uXIi2fSQmYFKCkfETguxtFVjkKkjYECUDdWbyUQjqFoEhA0ZpLMlXINLZu4Gg
g2K9KNTqfY/uzJ9DIBzj0wy9sAlw32GRMt0bYov/T6iC4moA7wbSS8LoGDMRFB8kO3Jhb6Q74dUH
G0d4c/wYjIvJtJjsVHA7qWocgzd2hUsMB/rFJy24LjWfU+O/ndx/TJmRuXQsYTb9EZ7+ZBwl7OPU
SEYuKke/CFERZCRhql/sseQ+/IJhErJP3sfqQoEBknjm6TmV1vkce4aonnYRXcz0e2Fd/fo259AN
A2Z8sMXADuvvtYG4mr/dw8fge5G3gr+R8SKqtYoEuxo/3RopVILSUKg9cGraK+sPN4CY06M4QLBa
DJ6utdVH2YBZypzM5hHSpzlSMbYGeSCkjqDSHtEycEVEpvwbWJbMV1yueA9EdwM2/SKav+e0uQhz
agSQgxyZmR5UB2RZSM44C5BH4grKeBC1mcvNZqdIF+tZPbshAZmeuhWZOV0wXondon+l5Fly3Ww9
0GlArtm+/gMoHyOyRjbN6jeu0uagjBlgLz5DOZCj4lTNEYq/F3yRQu9/3FR1tc1j/3RbfmXP6p0o
W9+kWqGa9NoLtel7fp+DZNPbTen+5BPTCxrWZb3lsE0O2hCgePiI4lGfkmNPwU2zjDcw/eM9ZCSV
r4kbx08MlbubrkUTDg0UP2MCxNk8OzFEpTFFK0uLTfmREMbiiPHnVA24KDjjEOGKdhP0DSkJoxc6
h5W0v4/rbc6HD+5OewwGt09Cslfc3KsDkIN0bk0+0cPVMOUwZs8BY30H6/ypum3G/b2MkrQYmFte
H9G+9bK/+U6kcbPm1l3qxFBvGF9BWNFC7CCFbJ/jgGqAU6XPJq665Uy7FitrwG06zMMH/POInl3l
ddSzJ1n3dy+evcb3qEN4UfCI+7xmMpEEAOMzdaQH7eG2RyePxzH0gJRekLGD94TgP8wnoMHs8xre
DDZYK0dA3fhux1ZSCqqkHN7KoW4EUAFwnmDXFbQL4hNZekIbsUuAyaEkc3vV+PQU1RBgrMU2vTeq
kbrs6vN9o68AbOU/jAtT/JBJ+zz+LFEZIceorg/I/TXAdkXmrPBTRE3PPIu+774hIQ7uFM6K8bFr
QX1Q1mTh4/DEvpHSGOid4oLqw1cmNfmPwBUkL+NhT4+BYRUfg/AQT1Gg0s9+vJzQtnG6zUa8JmqO
0Nwx7MF1nqQ0R4TuEFDkKsv+8snYCFMJxs92+vda9Xf1RPtg72gTQwYGVk/aYSmoxyzReiUsOA3v
Bx4AShDbaLQLQDMVANYrdpGeEO/SnyTLHrZS5C55+aw7ZnziXg7laNf5+bJcG1G9ME7aydTsx5yh
/fy+A28DbMfvT0NpgZvXH5hin4PExq3XvJAud6OjY18B4Eps+m0kOK76Geo0XORiBg0+o5VDwrEM
kIv09FIxBbiUcwuwid0Viww4B8hr+QGvvx6jjFjgmOkf/sAlyYE5eGRs77+uAQ7LgAlyFlU+IA2u
/UR46f4Lp9jC0+Eixi4vRgFspoJea6c4Fm17d9EiXmh+7g75spg/1zhYPWgdkFczJmaFZ1SFjkqm
4NoCLr+oZDjNNagGwKWa3SBlp72FAQpPUB9wQ0rkDmFlkgsMBkzFahxZcZujAiDQ86qeV3xEjmp7
zPbqOd301/drUeGM7EqmgxiL9kbySxfSJJQ6POQyL24GGAhTbcJYQUyNItncK9i9poyYGQz+G+TB
sdm+DoSBsH1X8zv1db4g34u2jEweyhsQGQ1opXVdavJfIwYyMUfua8tIr+bBQLSHnjTgVrRGDw2v
Oe9VeKkafGVPRY1hcuD+XoN77FroM2RHKbyKofPLxXES1aqGcckwRz5JI78lG0wuvf9BE9yNY8vl
4t/uXg8uFZ7LSAr5FH4ivxnxf4dFqo4zO8vX6zCB5I5ALs1tULgppIADNw6eJSNpQmghyDK4Opv8
zdV+Tj1jrFZxmDLKhAHNlsTsZADWSBZ0ht12QRYAndG2hI69jxe3xFFOPzACQpptbct9SypUzyXu
u19va9NR+rZ6vJ/ff+bRurTD5i/eFVy8j/OhbUFnDXHwzys2L4G561eB+9fzR9BiNcdk9GXv42m6
AlYf6PM3beFe2aVDYBMAbWveJ59JZH9hL714DcsgxQYpDpSpdr4duY2dduCVjjGohuTWAIUW4YTU
noEeosPG+NvvrjdhJ6f6hivPbxuT1zol5vqazrSdsvtdKzaHMzr0hRh0cOfXl258X76mnS8sgfDu
w2CZgLMhizXcm/7PM/3as8ZYr2O9dPY/BBx1Av/sLUCYjb2xx21l+Vyawlk2tCLi2kcN/J5i9lla
kUQVDiRwrId3kHPCPEnUtKUx4z2LhGP39h72TmqU7Z57XEMEdYHkufbIJ0UOHp1kSiA3UO5FY4fD
SIRlTsFDn4BSjcP2/JXt76w+SfSvp9T/zWtu67UYBuDLMUxmX0IXwRkw08aiksb3kCE3Zb8qYD8z
3y8HKf3RscF6/fpCj4sX53fwpvyCD0MNz5Zk2a27JxFgZvoS01SCVvqAdIxrBw2Zkh8Hv8K3aBaE
9Dnhs4CTzDNC1CqZ7hO6SqKA/R4VG/7O68WEsDh2LCdSWeyEcQ6K/H016zYFsyPPDPl2bhf9S58z
III2dX5QgcLSXzOg+Nq4HqpkRRlePZEG608xMW4eP7zbSFrtUJydZ6+ZTORfHSqqc1c39Ub3AZiv
/FTuKp0BP579SEPqjbR7bhraZlCdMF4ycJFvjjD25HyER3iQpuq8dU3iUr8DFdk8PgB+NZBDy5Gj
eBgPSSUYG6M61KZ1+LjKCzxZwt/EXBNH7qhjFkAYc1dnm59f7RMwwKiIkpF6UKYNeaK2tGcEkvAE
Be4sJBn0jp/otS4j40/ZPyNMZeHpZKd0He8z0rTEfHHczh7bJ/+pE2XVLar9d6ZPHid1nIwkVDba
kEiJdUVYaO8gnb/TZFRE6ejNEMXnlQR4KEXyhKz6ibooo2EZKfvCe7vKEFOZ+S/sTxnRSQNubt5R
yTIy55/w46Cz4XaPgxkraaj7yaiMiFIfVm7HQzpHOHCTfoAbqYW7KjQph7TRceHXE6D12X1r0XUU
RBPCNmFRFWMoWRNhU2Cv8USkwreZtrrL0uFvwRx9eBC1AfQIAhxLmOLoSFPQa6K44T0epet30+LF
Ra4yd8Y/HkekT5NrfMQsNAJ6y0/5yVi8MT1Plv2JOryNGizQyfmj58B/5dh+yeW08bW4b/hdXwoY
4iQ80qW5EhKNPPrirL4xCYdFrxs+RvpUmetL4UMfRG7fwf3OcoktQrcsRDIcxPDk58gDLPdvLhQE
+hCKMYIwSIj825xHRbE3dxtcCi0kN//HI8A5vo3nJK9BTjYHDc2R5UZ/8z888C8GFe8/DI0TFzwN
pOXpEA6Rc/LiuQIwMPuiQeBvjMcYXf1Z0HP//S0/vcFnAYqxDheC/J8cscKJVuJYsEDNx8a2CYTm
BhNA4ClcvRFASKScEOjYa8EebUOmY8NQBGKkY+05a1RqMFzCROC23f57cvL+QMzM1m5hqHK6MNnq
U3zZOHxcekyOYC8wOKNkYcNCuI4ZGE0d0yzuEsa0IGAS+UHk4zgv8ruApO7wfFwOmYwJrphB51M5
Dc168JWwoIiI0L4PmQ8zq9WqYQNlq+/iWo1IUHHftdcHVuuLXA/dUUYZTQepFph84wvEoAWktA7f
4BNii789wrKYSQSFaxepixSs1Xb9OjR21XfJttWTAsvHefs2Zsyq4F8MJuh1Ifkm4A2b+eNYYQpu
WyTbe5xPJiJ3Uh47IAviV+7Y/phn40H2NmRBl1/LPgA8nHWGxR4mquSP+YSxqiNL9rEJ6cydGrJ5
3mA5wg8DonfwBu5l21ZYKxn2mY2S0fMRM1RtkAUUhE/aL9hUb6dJ/KwZ8S6J/QBvJpmDEu6YMeVy
+ueiOSWA41VAOhAiOCbeRZ8dMsbLX77N9aM2UJNVnaxuQeeTaYMXVG+c/33kYZK6OUy477K8yqQR
Y6TIAAuOlxQolFpkg6MKzJjFQMwU5eGwwvD75Tf10Px5N8nBTJi89+49e/QxvNveq7mhX0hBKcmR
/jm6T6oXo/0plio4DJnsll8ABt0je77B8ZzzVMakLKh/HkcMlnxUzeRb47qhEPrLxJ7cjh+V+vnZ
81LGdWKLwp/8RYbAFWcUp4Y9kXtfK3yf784z29XoR1q/eiwMpP6Q5PBW+4pzhAP/Dyfd9C/9M3se
LruUJI+nS7pXxp7B9iYMqilpfJBsHdkMde04eYJIeUbP+R04awgVjQkjTAlo5OanPGZIjs0HeV7x
qTMcYYxaLbtx2C6V6D3VYCWYybDtj8t1xeSTWS7eJrCvRhTK8LThOXDbiuxJCAXJXzstKbjWnJ2/
zePr5nveKwSB8iiPP+Peikkag7wXZSbqoL4YCtAvYigEz6Z5BISgMbjsQ4l82tRzUPjqP1lz8pf/
spyWvBpk8LFvPAJL27QeYwiIZTT5lNVEWDG8/NLM3RyFCSgacOYWNVN2z1SYZboGtI6+S+OYw6fY
gPpBlKsg7KKey4WJWH9OJ4jn3qYg0otXwwCDuEYIVRpZNbXHI8yHMLYy4iX4IaX9HVvimFbGLikH
MCz92vzj77vNybu5j/gpCkU+QNojuC8U4NnG1/4h3DVFl+rkxCU0JN26OoNBTpCaLAOHl0STQGAv
343TW6a4OsRDQKBi8knYIIZPPFJDcN9e+OmFKTk+/76nGI37vnFlmlO/V0xS4Xn18E61fEsTnC/Z
DKA2NhDpEbPic/nDacJEJ+7xwqF20fd9Oen6QyKMSwqw5HnNnz4M79LeQYCrweTF/CXQfoGRDYno
y/XBS/YfN5c2myeDIclyl5FDAJ0a0O5vnSB76XEoEzYAzIWYggvZJwUFDxkPKumvxP6A7ED3V3nQ
G3kTjElJXewxkjXd583tw6x8DCDyVUZE+gBmgYyIGYN0shubDhZikNNIW/4AsVJzYa6Z+7V5immk
K+KT3s9Llx3aiiEnHL4+jdCbNisuzpVwOiIp15xo1SyNXRJa+tRArykHVc2lOjfgt4XDWPq3zMUQ
iyuKWdxR8/LLz++0YUl/irUQtgGXDPG8yUfl9p9eajkVBEfuK3VVs/m8V9L3IEHqMpojGXcygwtr
gofCGjdlRz5+xhxpjK8ozj6CoPn063l1ZYT+gX6HWZ4ERYVJGXOgToYOHd89cuqITYVSChE4Z9J0
+wP050d2fDwM7VhD3FA/7AVdAhKYvENCpaAg6YD44aXKTMCioiD/O7odLMARu6M02sCnm3YzbByg
0umj+zw7S3iWvg/w5X8knG6es/KPDpVXxMtUp70/ZWsxTHLzbToVulZ1ygARGP2zswKVtBaFgaE1
fUHxSjClw4qOccwg99BKnorTZysPsnG2ztbVKVlaI0DK9X0C4D7L1ndgXbQ0i2z6mVZX7colkdbG
nmFwwUj/VICKcCnEuJxwr3T+ujAHbi/mQAKiKk7JgWGSvqC6NAsvHsXTahpHbInFRA2TERyW3lEa
WvNuY4X8Psb0aG6NW8ay2DBB999nWzEpxXiQ3a8Vg6bqQnInek7V7ZEGcHeai8JYjHHgRSHU/ulh
Ok6KOT1d4t89BtytSP2McWUDSDtA4Xmf+1ONC7iUBum4j7PbDLNDrA9vxw+y84PhPiNoQ73CR1HD
ODqZi2EYXBiSSC7QRJ6DasH0DzuXEbsHC0ksrgG3pFBSGPtPwD2Mmop22/1fWAfW5l3w1MWPCmLH
a84AkmdkaAb1BpAJ9PB2hmn8OIMTykAZRI7e8MJCzyEkabcB3Hj/7hvDOuD/6AODRUQzd8EnIqHT
gyyfJ+zItnV3Tj2bewOCX+6ZwI3QSsaZ0ET0j5B8s30Kar97T8zckS738J8YVvE6UDV6hWG2SoJs
9h3fDxAaYAkwNhz1V8X2A64oR+pWupTg0y+8PpO5cOYlvfPRc02M9CExp/AlAyQeDccNB3TQBdyh
tTRKAforIugZQflEnTDFIXNDqnCa8+CowL+uRyr7SzKP2WIYfFH/E5DjdUvrpBLNSz+uuw+ZKFmi
MYYajv09p16W0+9BCD24yqgkUxfYkm/FnBye1R8sY/kfVQa++KNymaSCNuPKZtjdqmHZ7rtlj16L
UzrxoUqjZeJIyyo3V+cVZ9qTYR/00G/nKk0JEBN2AHN9IrUaKN4dQ4I70RCKnXDztpGeemW66PEI
Hc5+991KLb6fx/srKmCYU7e1cAx7OugIFpVQZl7UPkX/dIcc/30ztuptOSSsV+buEv6J5NWeemWc
zH5ZSSiJcWprYFX+ACS/BBvrSgcDEPwSZqasjMrv4AdOblA+AGaZ1rTWz00yzmC+Y7VJz4r4Srpv
f7DNcX5h5gX8jQwkx1tr8OWolYaKETHCZB9/1qF1H6BBUFVqMwbuH8GfE6hoLyrO2DOgzXtt2qiC
ELdopi1RUjItS7V90x9VoY79FuMKmF9gE9IFw4pTRUUCWXavD7IlsDfjvKuYHG4w7LkUO5qh9xXO
PENgigFYDfcj9dimOUL3YMHx/h5L6agd2d0BxKDtf/b8aJ6zh/4LlG/KcIf9n3ORM706PlfwKNgH
dw1KJogT0J3eC2kMPTjdPFYw0bbGylx8iIAF0+RNSQt5qgiyY8AP+H69+qz//faQDXC9j3oIt9Qz
w8gzYjLewrA5iZ6G9mULtUj/U2BW8CV9mS96O2uHcobppqDhHpIx3D31GcqwO3SSzuYpWxXEh48H
YQxqjVk6Yl9MnGIP4gjQYqoOuaRnmFfxAW0FV7zaCpeXJkQIAe03Hsjg8OQ9tjNAg966gIRWTrUL
goq8cNTR7c86gx1urL9XzSDzN8rXzDW+a0RREhjyTJpKy3drd5UD452dWccm44I4qmau9PmTSIii
/VpQkUFcJ9O2//RRuUCnp6TiuIcShTakxsrjIO+brWjyMrfel7v7Bk6IOk2PIPt8ub/WJvU+H3yH
OL8FvRlxNSNaiTHRmXNzqu4heHHNaI/h9xtjglzJLGIZjIohTqm4b1tLnmlMZVIMjFEcQFhDYEvm
44KJwx+79579W3/7oBJT5kko7iRGqgpP/1jTdXPUZWPipoePUUsm9k0QmpeUbWPd602KkRDGiLhJ
7qqPmJ4hRbPhmHxR/euzdttsaVa5lUlTf0/x7R6KuZgWYoUi9FZgGDekYeXyt2Un9R8DbFvW5iK5
9BawAcfv8W8rjzJytbNBh7SymaNm2ZjcEui9ZvexIkav/n1cBOkwg5l0D98XaFM+w2BGrwlbp61P
s+EvMBm3weLwGt+YGaPUZ4kOoX+QqfbwG+by6UIfPWc55+p9Lm8xlRi9Ili4mHn2JtxjCbGbHBgM
nNSTPsqPVEk448rThEQRXVh9mOhKxBsrR+2VWiC6X5heWbuS3o6S7kHcr0/60UsJYV2IDeEMn4AP
LwG+2rBLs3dQT/cX0vYK639v7u9LfZZwx+2TE8wHOntYLjFNwSJeKGNtjpv2rAHEaEP20ttIDHzb
bTLQJoZfgk8mMHtJEhm+QpHtizmsL9Lj2tNtzW3SC96eAkCROLhqwzUiTJTzNYQsiOCqH9YzdGm8
1ehFEE4cpH4RxCt5a8woLtKLsX/t1AN/1A8l0ySwqgKs6rbF5NkvTyZ8OGkWQ7zS9jBUe4vXWGLG
SUZ71DHI1TbvUA5w3UM3/FzpZ+nKlNpHFHilx8nEGCyoeEFvv5x9pvFQXchzbQUN97v/7qXZ4whE
fJXO7VnaS0O/WxTB9zPkzoVVWyz5VMZkri657Mk8PVhbeXtDHFs6N93pOEPw2k0GYLLljFq1ffov
sCsOTq5iG8QTgBFp4eabeE590V6zkTGpImuv/903TOLBOyFn7ji9N/mVavq90Zf3YwOyP2X8BOXt
De9DWhfM+GFSh2aUiKsdPcdYgU0atKDVmiIITVG1ZropXR5/Cu67EIf44JBN+JKnB/nYhGqerAU3
cUq3KIH5LCnV290LZyN2cQZu1lJ467e+Gtxwzk0ZbPSHwkvaXH+wQ7y+dzG1KIwC0B4GRUckSjA4
mN8tyTf4F5H8hXTZ/uMW8jZRfupMjlm7Nyfm4KSkou06CyGzFr6vbJkM2jh7BKtEmzdXKBPMI3wd
zvh3Y54hqU0KeOPFifU0NP34nM6ex/J4X2HnOe4dYLs/jhR+AM079WoeuoX0H0lntp0oFoXhJ2It
QRC4ZQYBFWdvXGoUFUWcGHz6/k51VzpVSRyiwDl7//sfPk5+NNb1nuKsXT6Yp8rwqc9ePWzxUeDA
iS9ZRqtRP25QJxlrdinTJoJ3aVCUUgt9bLVwqr6bD5zb4UHY6HncR0HUwyrb+aEMgkKM3+yDMarS
2/yIMepHsumrPWJyUvLKnn2iwO0Ga/D79PwOz6/E0J0K6Bun7rt7Q0i0qQ4lmzGWIJqYhYGLqdmH
M4zNhW6FOTVoFUOpaBChAeYtPUkywX33wPCf2X1jet85leYlyOG9laPP6DzF1Nt6856BwjBsJhQC
MsF5JAeUqQ7iX9QslKkIS4agcOeoZ6EKZtSYT0vhybQmJ93RSSb9OE8XEIpUz4rZZS8S/tRPdzsX
MYI0QGSzCLYEE020+bdx65XonwVfBZ1IyPn6GDLxcJD8i18dU0QXU2xoF6/wBm1DcFpar7+iKsUb
C8a/r7i4wc/E2PnLv0tqP+yZnUpUr2kXyeE2wTvrJChMVUiOvd+gw5N5JhyW4MkwVArumRDqK9Ai
zgdMMFyTCIsrbFZkmrg6Uy5TUVzhzDyRoxu2yBgh8XR8nZl45g+FwZoQ93/CLSqxrU+UIf6HBUta
6bxGpmfuL6wnRXI0wrutux8B26PK538H1MMG2fRNT4PtLWgRmNYPn8kDQ7Hf8oczL9HcQ1TSZBc+
k8ukHF29L2fazdkvJrlztgp8iE3nPgXA8iuf6NzgPuqGF08K1X2VXEmJElZ3yCUxLJCxzuotO9Q0
X6iRzG6F52rPmjNOxN7F/UMnhXb+Q/gD1Tcdg3gVODvgIIJRi/AAgPgB/YMXQ+9yx0OUwYxwDfA4
Q7xjPfwMyyFvXLAS9JgexwRiZ4DhLy4Bwk3j7DEy5NbClH9GI8xdwYj8s9PQapn4qG2hLRbs0hIb
nzbkaLxivK6Sh2vSRgHYODBieU4DubGJbQMaKn4bFLkuynlGrvi28QLopXgusCp7tpE9nClE5/Pk
1QuLPmGbIDgPHHy6oBwK9wsngTIxMkwBIKyxSy8QZrMTOY+sGkEBoRvjOv/NbtN6X2DBkdHf6tln
//VRJfSECKrddzD2mkX1jSDeU9WylPVnv5GSUSkW+zImV34pQ7Re8hYQVfka0+SzwQ5gK+mxHj/2
vQ0QCAlhxQkGw2BzZ1SFdBIJBZyBG3HcQpOwfs8fx+8cfkbh/4CtQfRY6LYIlx+TYqgsUP72dgQy
UfuhPw+45vXpb10sW8ST+hKVzfGygWat7SnIIXKLMfNGiz9cNOAUqOTxNh+//c9Yh7kBSgEJT0dh
+NcDT8D2ABDgDdVYqDA/NFucdkPYYxPWWSUi1vFHj5dbT4CsAyQ6Xkx94Fu8Dj74LgsUuN2M4XTH
Zj5kz8/eS/5OJFLSOurucyiv1UybSqPH5J7QkRtjc/OJqiXgQb5hX2bJ4bv18HL8DeHqwuccl4E8
MUY3oqg/88f4s2hx5jypB+ABAxbOx1ag8HHeDBiaCzbO4OoXFWpg0EebrQRlys3hdXTHdnrhsNdY
OChRy6ogNEYyI7Dr1Fj/OMCTXgIMqLjVFNoUBSPeuUDuAyF2ew319DZqUloN712yjinY+CsLMtrD
cvbdmXveZTreHylU13hPq6N73e6SXnbV9DE/j64rrut1T/GF99++d2RYWsR1EV9eC6oLpBqf3AdO
LD8u/SqZnEjNZaqW3KPB+xpCKpITw2tzb12hhR2c6ph9AUpIKcr41wzGcC9gfkuxxJD3/E9TAqWB
jlrRHdAnTAYBQ2m32auxEagxuoKmJiApt7rOOXHoxdBviWp3EN0ZLLSeegmfBSiuC8oGfAaMi/lD
RaafeFJ+Rc5+akVkphiyb3MGefcQqsvyFlIE/0tp6E97aTGqfDMcHBDJJffdY8c9sAxZAFptI4Jo
Z+VYXZTTH5PrO+s1GRdQqWGoySOaNReZc/QL4aNmOkvmDTk67p5RL+kzoHHbJSmmXgU7kywzGLm/
tepjgSpIEZQ+QR61EN9VUJBfeJvpK3ixi+sYkPG9gxXch87YwpgdJBzlsJqRacphY/lBOO8/T/wm
lD81+7wGyQynEvc5uTAcQXIswTyEEhoi9ycnFi5zwlgdyb+BmYAc0xNMUHPNgBOR36oug8txb1wH
2vI10uJvig3HqPZ1onoN/7uHgBxrcXPUhgCzwTfhREHuMdxOoGJUYxB3aYWICLMEFB2vU8GoCDE0
SJRI/WwngzWKkNvICPHMgMqqHTpj3jtnFyIQEbB/3PLnauCWqMxHTLfJkCfcuMV7HufV/O4Z70Dj
ev645GLSIpptZupr9Yu8yO5av38Zge4lr8V7Vi2aNef/1sG7AbKbgVWz/YNHg4C3ayavKtK6uMXH
Qaf7iAcRvs+hnMqTXJB87aqzsOygYFQoFPruVQk+ZaQpoakE8mesKtMbENoVnd52X6xRJ55hf6k0
wfmuE/J00RM65bzFbj+j/WzRi6Y9cMA55AMmLbpOFqZgiZTo1WuvYl62JQbV7sOgBXTO/fWL6TCW
6Aznkzd5mAh2TmcmDJZxQAfJ/GErhn0/0mRhccweH1tTLT56+/7sOtGj1+I+ezi/I0SNGv4iwTUw
k/7NLt9Q/2DW4A+4epzQW2OBwdhJIDPgK0i/QSiIzAXy5YqDSd3bDRavP9ZzZVewlHC1Qgq/DIug
4Wiuc4AAXiuYLwOWlAjmHQNjEiJB0LWZKVvF6Wxal2V5uCyLJcoQ7M9OAOAGK2Pt5LzD8zvr/B6L
WOZVxdeuMZzcME1LiWTg8HUrI+gfB3tmo99lg4AKptYeAVZBAOd72p+/jmAb7bqb9Ke5+D6vCs2F
+VcD6kjIrj4ehjVLBKdIZHcvfssJ+srz/rPFDMYudYFqPKFLQ7OIwWAeVKsiG9i+1zaRAOhD6Sez
+m114XdsBAxi85Ga8KjOM1An0rAjMEmd3GE3qpjIkv4CPJ5DuJVc7RXIxpx0TEiAgugeM0e+wqOM
7p13BU9ivelW+nvfYMvGtZj7pm+MGHHmuLUw7aLn+MR3Zrb0D2p23akjaYLnp+6+hhdoDcBtX7rH
zhFRqln3dbdo/CGH+DA6CslrzEijcI7l1HyBx7pXut2UcFtO1j6+NP3bqt7LWqIhX9ucZbom5Ugs
6NdSOHv4HWUgFnN5XRnQMpx78N28s1/8ZAk6r69/wJbfNKn+2lhadSkGA/TFXIokBBXpLeyjH8B0
+tRfVWFyR9T3L9Cb9ZJyU9THcL0n8sEcbX0sPKFj/k+8bZC2vEYlaXSaV7iw9MkMJ0o6/HhsPHcb
lP4NUQ6aL/AtF+8eWReSkcJFzM2rGjDV1zA6sB/4judhRxN2+GbqvPEHu8HTgjGqzJ882Md+EINF
ys2FYrDZlDnJ0inAcrVmR1j3OdwLaIO8ZFIWxlgbYRTiv2h+6xFAE6OKP4aDhDpBuoIpzmg7EMbL
XApXKJXr54R8FNEV+4xVQJaYknFziSYTzAweP5fyx+YqkZ5udw74HS+bfMKIAk+A8fd4HrHD3zcM
B2ghwb9gSYt/9KyCU8iqgnLPDOHtSXNzstUDGEISI3YKd4KWT5wrDa43uypTV9LE8GB1ViJgQyqC
DjUztBqwVM29K04/qgaeGj+oLN3SfSC3J0SNCvgevYGfKCWLEB6QCiWQ1Fn7DfiEDQhTx1WDCS5u
VFDI5PGZ8ulvO/xSEK8RvqxUw9LA/QvnLTFvpcn6QECrKCfm8pxsBhgMOQzAyoH2ps37rhIPGPbs
OkSlmED+1bvOy0N1Sgm1u/+p8XYvEjdBH5FHrLTFIOAKR02PRn1+H/3mxrAjYLXe/Obvv+f4Pa38
V9oH5wnb9JcABxPYgJ+W2zhg9dEnlaJXdB6ycgdtYo6v/h01d5/vvKJqUvlM0KPnbOAVh+9Innez
Yi35BKumCPFjCGB9+x33VoqEWl3oraSFZHd/LBfscq+dkYILssbg92AKOVQzvc/KXXjppkj4qZgR
ZmKWbheklHGw5j20c7hzJbR9KQNdTiAoOSiSelDCOf2mIC2t4XFa55AH57+w/GupnOA4rG6rPkUL
xCdoc2PodeNmTq1Hifme9xLMoLwzcoJLgF9XVg3lyW3YjdvsN5EWv0xLYKl1B+rTExG2BLWSKQXu
KDlKYHi1Pxg200/6ivpnmzRkt93lNAEIBwBNmZ90gviqMGlgyM2sNVFHbFkQHspFfco1F6fi29u7
8DZzqmfQQqCUsGB2XByV1TCNxx2JFoL7w4bYfSBR7gTBDcauGDmL28FeINuGk2ELZyVmnmYQPsYc
BiSMUprq3DrPB8tqApGi2jDxv4mk58uqu4CmCC5CCikAAKT82b0+V8En4zY1DM05ydAMi3hoVG+M
z+nG6XihCAD1IfIBbII9sNEHTLtsGBtXOaxQY7y9Sk6YdjxDIqZryeXXpj6/QmZpF9tp5SpscX91
1kK8AS7iYRnz49L8j5Ep73hdnWJBAKxAGAieYwPs4Ok1DmXGS0SBj/TxT7IcIhYR/ME+NYkdZk1m
rIcLBQ76LLqT7zhfv0Nt/B42e3WZH5q//u4+vs+MoJzfUU1AN2INGJpXR0XViS53wwSQGp/FBS7D
sA+SutouB5zqV7iqpGJVLPTWG2AcGdBwDlXmMntUo7YI1JX8E38/Y2nrXmC3HD6nWneUFWTa2AB1
YRKCJwDsPJYZSoz2f+OFzsWrjdPSWVKCQNT5uAQT4ZDQ2nQOLBg/u7W/jhw1nuZ/KVMA6HefB5xD
c+v6wix/ObD8mADlwUgY59/j5fLrLf2v19ofbryO72G89LkdZA0esvEuYcxPa/uwFPe+WQfxGHwc
BtYYZrTVRoLUqo5eLq/TEY8pnnSNB5LFKwkNvsQGAiKmsNCO1wOLOoB/yTx4RUbzOl1rdvqyojlh
rimhKD83+ti7ueFNOUOtKYEptI/eheCV4HS2JlO+HWDuXABmTAvIe1drDjEvnarBXLHmuzr9F8mS
Rrs0IhDgZUfzqxXt5imhAmuehi/4iLipuMnOdQlU3/Ls/JXy/OSy9G2yjlPoE166zu1dumZn4a1e
1u6/r+f2HPNvbvfPa0IEEax33FE4gPMAIlxavNm+sMhfr+e7Hb3Iv9dx4rcmQWNymmKrLtz2J1I4
PU2CP2Jrg6+Fizcku9NJuFefgGpyomBEtOXNjk6lzzeijnsgZhdAzP9vjTD8FEHIjMudCjKiS4zM
lHvBTQz+DxrgDeNuOImfedQ5yKKdEpbDmIV3LbL/vVF3bz6teEnzCAIM2QQ9rM2j9MSbNCVagAwF
Xho+Sfau767PAUHZ82cI8cyNeNHrtc/pbQMZ8qp5RzpStqN1395R3di83R18y3hrmX6qeMQEtO7a
sPhZ46RrzgfD8tP635vHcZpPIzZcm0PJK4kqWw14Zo4eTyxeygATezZgwprI236EOFapwVNxr4W4
DJVAOrHanX8WTLqqc3+X8A5nBPObnn9++n3ZRfReXrw3rGw2c5Ap6MhqOEB9goPmCjYvSyeLYR+R
I90NSuwXTGHngukAV/x6i4OCjG7ezWlXPqIiVfGnu0VnqM7cFWnGIP3BGu2PH9roDD/wCzPLvSg2
oesv4T8ZNFdPb9xLI3bgV+FAZx4QzA2nfm9kP8AFCMDoYsH6YH5hf4MABU8Y1slb63xp6BVBGiyg
KDHnRbZ7TmpIaEgw7Ftanz7uI3epq+HmPp3BCLSbLy4bhv0zKl3KkD2EABCMhw8WF+FaMaL5llbf
nTCYk2don6Kq75hDjWNIG8eQ7WGXPUYlSM2YmZPDYQjlE+4baPSvXkHqk4BDhBzp3v7vwDj+yXZX
LH6aX0iLCy8Uq3YqEHZohq04jvTEY7CntrL7lQJSugYqGnHhc9DW3hkf26GGw9Lum17XNDpCPyFU
h4jRL9kAcpUQ4Qi3e9BP3K9QGYG4UdUxqIejHoJBVwEZZTk6TsXR3yE+VKURPKX0TdqQMObr8Hw8
KTtYXHCdbjMy7Wp7uwDKg4mg7zXK2jklX7sEJmMs9JiUXoFdZ0em2dnTIbMGEp2HacW/CQ1Kibc7
Tq1oBQEnp9gkTVHOQXEH6sdYc/5iSSPIEl9AZghs4GckDlEL1ghzDK0Sz32ABwVd6n9bqO70C7en
3lxlbI2NBIPQ/5s9SEVQED60ADzeQsJ9BN5KH2uEq/N9Oj9qzk8U6/fhW/YGfDAWfjgKVrsgYTBU
9PgqCd49h62ViST9kLiFtEuP8GRrJWwlvDsZLBhAIJv5ITER4n1JdfsryGu1Dv0r0HMXB0AG/JB0
vjA5aQifjpiXAPHcEUHZ1V/paMwcK+x6wVFAxRm3QnPCoB/ZU0jxfD1Qh7eYslCpgg96tJzYBGxh
g4G3ZrxFHrCcKebXgaQD2DmXFr7L4OFxolTTDxOSB4ZWsCdaYamms9NDqCfq7o+hJXImRAQTpAx+
D2ZPh0sPI3IaSBxsKQgpxXiJnBLnAAzvgWyvcDhdQWfLJ25y4fnqSVskP/5XfD/oSzyJDSrVYXuC
BGDB1cIcFCSXB+PUxq+yIOGMghj9yhu/FZff/Ld1OGlQ9ZVIW2SXoT1ndIMwaIkVhv1O1CNu/Ue6
kDfxihSAu39QDH3KTyH3jWqAyPF6JY3Q4iS9sMZIAIoodPsWqwFcAf+1oOVJoJOmpSJQOLIcaEdo
GkIvQwjApk7ORMS1djOl3noNBItZp6SRsFvBGENU/NXxxuzxOvpgesZ0IwdysRsqF/zu0CxZ2+UX
zzRV+Kd90stalWxRlkWIrsqBR1nGc1UTZVlOWMlUE2MCR8I6pLD7nU8N+LF1hp5VXN8OQCWf25DF
USr8PnTqnnOumEjaKtUA2TgpGYPUDSQoYvYJOgF01He+sSmJck4xAgRe71gF1XdY4hpC6qQlDOM2
U+phg6M9rGqWcouIS87Jp63e7eYTnAmXzYcvAHhzf38hzgqNx/pG5XgDvHuUI+jSJecdk4de+IVD
PfsqsV/E58ZR+NWt5ZjCmb8PW48Mm/HhMMbw+jBwaksSab8XX3PHYwjFIFaSLf7c7azgr/HxE0hu
BorEuEB4e+fWMcdWPJxZocGwHq6Wn8EUFzpaRw6y45GAbiYf+Cpx02Iu7ogUlrs+7CN2af9uCVXT
5QdDuguXiPV8wpgtM9Ne2BtRmPUnWgIDzd6O74ky7tNOVRsKWXCVWR8SxBGtNvoDhw0+YucmG9MC
4iOIpAftnH2bYiYS5Y3d+1dJiVrgNLWpRF52x2b/b8OF+84ftl+x+Vc2++9c/Iz8AFFjiaKBAqHw
KLdOYmpnMyxymoAS5MRNqFcmpS8kFEwTX5sBJw1rLoeZDvF+t88DIYgBS5E27jm1a/+aFQifzuRT
Nn41vC7OCEM0UH4UAmgGDWAYdHFMdVA0JkaI/zgW4lZ2OH4s3nuOD+8mdijukYNwzMb+YYz6mQkP
HY/FXewsM+2jyjvLzf697YMziRENphtV6Sgo2r5ORqYja4VuOjULKtR1TCSo2noYPM22MjXM+x0q
5ujCTnKxqfPvRDCmKlc5CeZ7SbVeT+9K1dXHbfJuHkqxuDEokUAI+nptVR3pcnmSi1beaV+ucvdz
kjlVYpfDnDTksNNGP0DbQgju7iWLj699kps65uY5xj+QBdkTWdMhLhD9+Zya2+zTRjJWycyKfOWW
fK5Ox1Nvh2qXbSEMY8wXcQlq6NB1qKnBjVoH38xzoGEi9BWAANIGOpUPr5m2pxi+5hpwy/E9rlkT
B/4HjIow1HG/Ghq4TZFXuh1tfyldJSCHhvbzGt/PTq83NpVIoBm5r0VQ/YGGKU/4bPqiTIGAAFEF
5R5JqIovaZ7iKWfnU7r9t/cMr1YTS6efaT/XtNDmDFIwzGjBEnoHHZoZZFIlYgHryoDr6vN7fSgw
vBuOj5qTrzRY+af7upnmDroXXnTrYzPGRAEBHSakZnDLvXrgfeDvP/wcV0P8kd/OL0flUzH9AAGQ
J2MFKVACg4kr3nS1DCUtZStrPo5ESYWfMMMNgH1Ij/M8qf7ZmrEBsMQj/K6XpjsI2WIgRHGXdpnP
e33rgoUau07fvXHuckz+jY2U+ZaeSIYrqQ/lp4/CCpUWdKoGPyJ4W1iQ3ScS2vighqT/tjXs6/md
qLMwHK3s+m+we26KCTxRTimMiaftHxL7KUMk6LasAwaG62z1lCnvhL0TusIDhU7rC2Ip2ha2KEzj
sB4YMrVDIw47lMGflL2/yEO1YYF3Jum/ZEtJ0hDaZd2DGy2YlxpmzUAttQ9jUT9UTIdmCqyW7vgl
7M1cmJcRmJ/6Xcv1wlR9ZZtJRaI38QUUGQx52mZUnQMInLJTscWXXtkPv8eqlzHBek8blPWPjVLt
b/f5b3DUJJ50fu4O8GKvP1RCK5PP9KytPXgwWMTLfNL+vcYAf31ktLcAY+oiEwCmiqk3o8d/RrV9
Q+SHAzgimf9ovqG7OrIh1e95LWzOLtwGt3vY49jAzeMxwWd1767ZP2xrE5BpHa8V+gYtkdZIWyfT
CSNwJ6DVrFgWL6KpdEXzyZJH9s80YFYUTFle6YzEfyLak06S/3pOFIuuke+LLonkOtEA8e84jWgb
U0MkPa1FaB3/pH/kc0ozTJdIB+yuSUB213yREhEF09VN/7XK3Ch2Y9Efx7Ubf1x+JO5EOtRaPeif
uCliFjPNYBkgB/l+UOLHuozMxWcjI0BDgdt4V65p1i8luikTHWbrK+mXbm4yI7Dbjb54bK0PlUjp
fr9RmekLG7Bna+0kDJbBKlk6GZKwOYEOMmIAZtGwW+xQmvrQ82aP1Qt7KQbzP6tY92YfmB7xc87I
tKfZN8rNDS4Hx0FDNeFUjDgIp2xtZadD9YOPjn8to2KIkaN+7sB6iyGQ2FJiTI0Dyid19p0D00oX
z3w4DPEu8+sIrI34y4EuvKXwNmJKBXc+vkPMe3u/E1jYA3kD8BbiJPhDG9l/r1r77WwJ7sBGRtCN
uSSGakZQoQ8qyQUOHk4dPhpsVGgUnKwjuDfYm21nub8N2iifiwBkSluCcPJhkVK1QvSt/nrwpvCz
H9j36IHdcGGLxkhISCA4dndqwuAGxBNi3ouo5yy43ljPdupycB3Kyrytos8jKOgz3hSUllmG/ad/
fvnAzcn7jMiD+fIZ4spt1j90KXWzMpexRkX1lvBRXnYg3u9UY0KN0nUr9ASDE9wnjOTLVceE8+s3
2Tur/j4qi4pF0vhzYMmwgxOV7Rcw0GAjcE2g/XfAjjWgeGHJyO0XvEomY7jmNRZ7IwD/x3Sepa32
SY5zTahqr4Dryd4+WXTo9lBeYCUicDbgPUZf74vbIm7phT/sz2Z9BoUrmcEitBhILtgv9WnJrYL8
I3R5ADmDCA+77/pGE3WEB4aKFP7Iw2mosDG+FxOSFgYHtaiQR9TMzbZ2S2cDdZYKCRYnQ8QXJm3M
zM4iboCp/INiiSocauZzYsI2RqonaFaNp/vP8B6b8PEvYw0A7QIvUvOZc2a4rHAThmqQehTHxHEE
976KWbmNgLCGTwmxmuao9bD9kuHCYCD9C2TWdDWi5MJQ4PkVeBxwPA71VKVgDTqm+FNlfTmS2T3U
1r2sP8ZtcHdbDealoOYyh2A2ZbYoi7y89Itb1NOFYyBd140DsoOyjmRpe/LOfbwsebetkufAvBG+
LP42nUNfiYaXt3JyD65rYOlqxrvwTbaL7YJlslIF6739g9x+XXGPX86pgiCdFAP7/IeJyezryqSL
DOEMpNcRfjAU3el5ra+4Gtm3O9AHX1F8Xrf5sbGCyzP4lTRxMmix8wRjhmqP9ULuyBf/VrvNvtm/
+kPBM8Suj+GWB+jRUL0VtpwI9wkdv5YE+LPHHUhipgkwAkCWW8AY4tItbnMNyS7gijYGCVGyXsrW
RUsEjZTelPPHeabyjN01I8s23ssB2TlHRkUMp97+IwO5R37V/tJPsYHx0BC53oEv6/XyVw//dx+A
MrwcJFBroJSUq/vVfuvEsls62NXXWuvO5ga0tGXQBFlkas8dO3CcJEADe/V7lYtgdYDMQRh+aVMs
SFB+kxTIqGoOAf+eJ/8cw4c9I/1it3wR+fGdILOgacpL1FXCpIDNbPuwn5Bm1DnXGvKeH33mUZlX
BjREp1e7wCEK57xsS/eQcSj0xHrR0ss9IRNzorWYkj0caiGuKtxBQgNd9z2mS3yvlNENUXRv/Qr0
DB4ui9jZkfdMDBmIvUKFiGPGeCg/VPxH79EVm9ePfT2QC7OFBGsy2OMmCDcwB/MEr4qzzXlbM3Kg
7X/Bbqa3FzFMJARYghl1c1jpo5eB34stXGIwLYX59wuhJv3JDoxWjBofExz5vNsUljTACQZG8rK/
L6dQ0KIa6mMdCFnP6DJ5+j8oXwYwsRysepHhw5/KLhleQpF+MGDKiiTlx84cgT0UO2RnsK/da2hi
Rc6xFF7tNxIVhKMFvmvzcgWEELSjy7IdY9DGBAjXToL+XoL2utxmBsZ3iQRZ5+Hel3KozR7LK35R
DGuW8IxR1KBCeCW9ISoDc12MpPH1mE+bZTFVwf7VZa9yfrTaNN50yVAKgLI3tygoE0H6+I0egRkb
hN5O6IQYOfJnIaJenb/gZAdTigNAVooG2q2A/EzON/omyaFvop0CN3BVD7t28i6aoeThsmFL8TO4
JnpohttMD68JMnAmrOF5/kQP3g8ZNkcvr5cOH4EcyqPt/B31/96kugot+DnR2K6uBM7gFkYqpsGC
9LJr6m5hxWDpM3NG5Hp8nvUilmTngouPSmJR6X2m9VSetdP3hsWU4ak4aoiv6EyvAjk5AxHQmdJP
8UYQuI4qFDF1KomdnlWbL3qkqOxBp8BE+MAXbH9jQZi+UU1VI917ExhTzaA+z/CGyi7pB691575r
Tu0KfiRsh5E2LeNt4jxcI8PMa/7e4/iFXe+ecdsguy9bjA7Xb7hBqT4b4ED5RVpPXsILlxLhq7eT
/7S/FxXdTJsV++fyusECBAXH8Xbs7VFb0LuDQU2Vvbmm7vuiNEueo/PwGjy9G2THb3BOflOdnmR6
js1Z/69D9bfk2seZR8YN0NgomUxtkFsfQLbS5jN2P9AmWFYk5hxzY6OtalNc/tcZAUHYsQ0ySHwr
vg/rAgLtvwnjdwE7LsFNr4OjhOeVdYXRRY1O8d8cKfVlSJOkcH1V2lihW/k+qDJoGPGr3kbf3W2M
BuIwwIYQHJR465OS1OsfzHlk565ENvwWZT90/vg3fgQYDzpYrR1u8QrXtcpWJgZmi9pIZK4DrC66
ieTd5qTlONcR+ylkHMOBhtxJ6D0sDiuy5XnWWhl/Q0BVwBMdM5P4I6iXArvIWvJrQUZc8Q14cpjU
tzjTBRx3pCazFylMx0Z4jsmMgkAryfIie97bkrByXvfhEGrB6++BmEAEosFHTM3VPUMWR17OBrdX
ykBMi+g1rKdJ4Wgs9ECecZqOryiJsBHPjAhyDKhwAwTuqScjuo0b/JIvQxjyE/oU6LnFsB6/1sjx
MS3BYhBHLKKQWLfoorN2pmDFM1h088uQpiDgTE2q4daTdsIXA0VVhzMxYHLtvNGhvtwcKTw74der
dOuIk4tzBMTxJLf8QDBkWdtiFMTaOP8NH/artL7odVCQs8gXItQC+BPUslnk1DUUXUGXmlzU0Gk5
1JdogPfh8Ha48PCkfVhgpofL8JsqxApdx2VYkzaMxyOq1rsD794HH1FxwjA48aYSY1SmD4yNAbWx
lajsUkyLHeAyZfowrS0l5Oy9/q4L+0PdQOcPLWetZ9u/HtFe6BtgUCV35oDb4LvmZ91f749u6cUA
gMrVr5HBwb9EBgFX6mo3WIUNbKIAeqwD4ERAn/8+A/QOjo9JO4VV2Cd5Q3j6ieRlbKFtUA5nxbCF
VR70xHuwK+BLNq9GUPV81SUFOQEDmz8RpOSTy/wxhzpOjhreYFHJDvWztiEVEpbh1PMexqr/Zk0o
zHh4QRb/EvshyARb64BJUkB14r9aSxsI0fp24F8AC2byjvkwRlmtCydjlM+Uww812KQX8u4z74nM
yROTHpqIenHOLuNn+PTemNQ/ZsW4c24gl9j9//EQ+bpY52vtpKw+i4ZerOcJWxhzoo6uO2YuU3W0
9ZrxczUYKeGPJvQ6bKA1XIPL+ppb778O9kymxMxsGJcTVTBu4teCsW3cR2ba88r0Gnz5zjX98tVN
hBlg65WPrzvMgM82Ldfslb1nKswoKnnmaad6B4zKwxV/SPpXxuq1kyJ8DsIKslvKUOqJN5E5ycEL
83G9GGD+X8wwFJhJkyo98+9q8YwLzAVm1x10L+BlzoRLrCfbAFOWaTlsJ3l8p3uYdX/3ldRavXAQ
90aXuDpdKKmFLVEbnXd9v3LbSeOhvU/efBa6qyLMw8FUT7A7orMT6GU/KV9iyuYBBMFBkzwa8sdK
Y7uIVeKbupEOP7GN4HYkdHC4JQD6UuqgrzjpiZQ0HgTA1l4yeR6QxEwGvGotce2nFOL+j9gYGaNf
hCIDy5p7LKP6VZ3lL83jj7X1XgE9HQiQjOU/VVuGbfycWROmTLX9AsoVLJKhZBeJQH4zIERSIP/B
iIg/XZBYnK5ZH2nOaNyATtq92OU2NBuQgi6Tdn8VSzd7Hgx80gX2Xxh+zOTxG6ObL8iOUl1QGc5k
Ya0kfG0vWCW9xk86NRyGIYgyIroEsLpSEf6dwMdKTAuHvKGJGRMF2v5CAQb2Pbr7Rmimn6ExpkUH
ahbs93ye6SlYp45+pAx0l+GErSVF2HhoZd2X+/WeTucVIWtTKPmwShDW9WD6E3g9unu4uvmvqPVl
F4j4HDScPFhShP2ogxNHTgQ0gEtYhFLydsqFChKtTYqwts+p5j/jxtEjeEgGflWte8sUj7Z/LLIz
8H+avUO4F5aEO8nA69sNOHC+1iOGT96boA6MQKDxmMlv8vPxR8S1kJkuAK6ZMm5DNvL0Mdk/fpNf
YNp3LlMaxwExC0S1AtexVWn2BUAO0BcFJ9Xdv/WWz8Jr38SVtWfvb0tcNOgGyWP0n+kzeieffY46
Sw4Rj8S3seGT1IdNKb2oR+XpGf9Iw8JIp0ABiL3x+BNf0s5XXLTnEdG2CERoqgOS1uET69z+n+Nk
kRFQlyqI5N4nBZDvsE0kfEf3jChINASvmtROk9XjX3gZEgU0JO5KGIjiplxhgbid3BcQXuKX8GH0
2yF0f5a+Gu5QucBRPTkvsGbakHkEaUkZm+k2rvYwJLUzntgiLkleQl4DNPyx53IOUnXTcTC2OlvM
y1QIY0yo31h907WTCgOjnhKpQu6ABc/fdS67dWoEL58AKN9g2ip7GN66DHAcJkCob2pki0TUs2Hr
S21YjXLc5xsX/9B6JGQv5Vih0Y8UApew6tWpc7zGBjtLiF35Z3764s02Y21sZM2ygjKmLIPHtH1a
XyA7Lgv2xsoxIXQhGcH5ChXS+LM+Ix9g68coHAdydvXJdvJMGSYir6ZmRGJwRQRqmbCg4PUIU/MJ
PsmjfCkqMqpSx0Ty/RYubyUtFPx9yptmiDed2sJldira/5tvbGOlxWVRBcLXQcU8DPIqCm+c5qCr
YE4Bbx41D50fszgoqahI6JHGmB+DHvON3CRsAGNKB1X0DQpVM7yRG4bcn7qC/NB6eB4Er3rYe8WF
kV4hRvzzP3+XLkaAJDoBfmlkvkFOhU12Xq94TbHmVcMeKgqKvE9AZpwCZRADt4aRyLDIcEE/ng8c
VQP2L8zPmURKKrSD0i1ERpTdsZ0YjvKjD3fPGOmjhofHxY/4jU8fxYH/zwRdgrbcOuRG6S8HUQBZ
QT3hPWJrNw899xPTEOB6RIvX8NN52LHXMGjl+LJ1H53dvOxeelluUaO+mDqLllQC56NWMdxPF7VN
UOD+7DyXHSYzuEFBqcQ2SWT1oc+7nPp/8qFipnp67xB/XP/MFciV4N4fcTk127jGKX3rEK8FGP6Y
61CsicRBsgGszVLLStrQTZL1iJB/8tNsGFtnqgoFLdFrWS3Bi47bP33fcGYCCw9fXwsDuw1s0kbk
AZwPXCRUpaDL7bL7j6fz2lKU26LwEzkGyXRLFkQwYLpxGEEMCIiIT/9/u3qc0xW6uqvKgLD3WnPN
0Fg0yWLF2I07AeSnJVlMlPiwOZbtMv/Lv2A2S3QatQvKBGjvaHYAIvBkI0EH7WDfzG9uLTu7h9Pm
UZmNsfu4ZqP85rU7K9Wstwz1Q3+Kk4m5uujfec/p3DgcSOwgnUtDE9tPDlNPwr+Vw2SpT+P3Zegu
XBdxSyzIV2TC0zMkUC48LYCCwCgQMRHhifgNxzJSbRn0atgpWrwgX4RkhCtsoKXxkmiwWWRDwBcv
S1JH369T8hjA0sA3K/GQCmq5sYTMgZep8RMbB/JNNk0YKrOS0DRxtBgeCwpODpFFPIIepeMqi1/T
dPrb3NfXlQS7/qabDc3tVzhrphB+B4gC8EjBRUPvLwcuXTV2GgNwi79JNVOPzY80oGJxT3RtLMyI
TkqqN2EOpHbg7OEZ9E/JBXrEBTk/YVm/o/BmQU0vhwKZQpxKSZAaCC+kS+/SXCC1v4eCi4B3ZvMy
6pfxQNaCHSd0eebSV5EUz5Fh4EUX95CInocjjGUlnGJZ/yb4y+ggWSlXAoOXj3FnoTveG5ZTA6ID
nRw9G/eVniDcs4mxhLQ6lBOQMlAwTl9JsHN1HG2414rJqKi/xU19ap1L30Cz9CTqqjF6uDmOsAlz
MpGvN0IB2HgKOHRuka9lXu1r2I26Jg80ze3d/o0TrYyjO+4uwHu0N781Kly9O+/4151xW8mnGwjW
5rpSN7D0YzUSUsjCR7aC8TQUBwDRWJkoh8Fq6GXb3uH954cJflHdmJgTSWLg2tmbZFh84O8BvxNx
V6M/2EkZPSEfWw1BDwmLw9Ezpcvy+wAPzeHuCGO53uSx4scaANmI1QnwJIs5B9+ABFsSd3eyle/M
uuft3hP148q5rcp2/cLL1Lyy1kN/+820nams3nVYD+3qTyPByJLZE3gl4+z79hEy04uf2+dU81/T
9/kFsOAqdjvOo3oEwX55i24jYXxYLgfrIqqjgf+efoJ2leLULcHTjxLUh6fsVE2eEcGZx+6xM6dT
/jPO49Biz7NuL8wPBLoIRz6fQL05siT9ED13QiyIMEpXR9pE3shRg3/eNyyWKUKoC5h5TfeM60Xt
VRg7QF/phI9ZiSXEjxRYvX8oBW0ckZcKPnJIAlbzSS96r27xR7jG5AF9J6bZv4UoIEjsRbN+nSJt
niaeipwfH3Uvne/AjnsbPHp9RMvapjtrNo1o0UqKo++hxjHlM2qt13gIWKJ5iOwdFfjsHnXC2wQH
rB5bPKj/4j3uHKv9hxzK9/gHf/476vL1dZahe7pCamIGGKBdoODoWgmVYuI4TdSG8kza7CLqKflA
Bw9UWU8HywFePSV0/L/L7wZn7MjO014weMaKEQuDyWBc2YPRleb5MZZGg0VvIRinL7eJtIX6Q+hR
HSFwvC4p18ucrylm2rDlc7VJYlitcXpRtzkWJHDbu9P2eAcnmJFqQp3t01xfz+Uhw0VnaL0PvU1y
vp3Jj6U73XwPnckt/vKNq/P2EwBGbQRlg5XKwbeW68C9+0oImfby2ldEECyV9X2pzek4SprTqDtj
hlsemo/F5rPTcKfC99eAgMS45g7qeeqc01WfcrQCvlVsZoy09AA1jy2TJB5choyJ8QqgJlSTdYqD
Zo08CVLTuIleK2rNXMSZ0hkQiKCdmk2xpudU1uxfvE6kHMQcjzvD1dN1LDsOxLIHVTP6E4AtEhNZ
ZBZ5tFvBlLDwmJpkE6gxUGSK1HzBndpZfL63ocb6BcsZoB1tC+YsSNbYdKgA6DwTMpv879Um7JBN
lhA/3FNennYTgzjMcOD3/fPD4a6w+FGBfsGoDSHexVKH8m57EKniLNMGeCYJ8iKaHomObi8wU18Q
QU60Nwq8ckRvbyAE1+lZkGh/ibX/8NEj8XoXtEyLQtyyy8pCW9r0Ta4jpIG3Fp6AESgEH4DJg+f9
e6c0ZWNpSOU8ERuVLvrzboiDxDbZV/uBVyyzk8AX/PbcbJtZGUlQ+IUwFnClD+Pbw6boikAKseJH
EVE31IcoF7ZpRHQPpAB4LgwvDz+q6Ov07SPiUGdw+rjSUK1x0HjJqfQyIcx5s1afbiIO7S/1jR8V
Pw2/C9QBzS2AbqRsaAYh+8nudcurDEugOJfz4tw5NJP3CZoX85kPFkAiXpRaL18GNbNknArWMkMc
3K64T3DMjbRlp/idnmttKgYu++H8T4rABezQ4D1HEPgUzMLJQ2u3DR2od+foFzPUxYXXQdgD/FVN
uCRRd5YLol+VSzWxiV3xrtSO6IaydT35hOm6jbP1a0NFqy07kGRVnUKRd46YUO8WGDeUc2ZzKl6F
UC7AOve3VeU/Y1gpELHrcABPQ5fZRwQfjG39yqD/QDH/OX9vmA+KnQc6DI3YYWdRVIclqzJcZl8G
sZY3vVnl56v0XB0As4FR8WrGkbMLmAoCiYv9Od02O/NN2Wi2MFNoSuPMU1xKeRj5Yl86YGaz6QjT
0OzMtvU6P8Vf/ELvAA9OW/0YYp4rwKiFMs587xcL9B7nbkiwYbUajvsR9UUvMxJKHOY+A6Oz6M26
ggujl+ciJALo0I3uODJjHnLWJlQMlQ8vX0xgwIJJ+uVo8rodKM2U2W1FCVV5eAfhH4jrRUBpCZ7H
69Q93G0FJKvl0scjPjFufWGn9Y7uG+JYGN+xR/Aqssby/ji3scaiIszO3nTRGN8jrEe0PbjQ60Bg
Fbm+mHLx9RjyozgNKNhiFiROCs655zwPOO9uZzYNNvOdyD9nkWIPgq74+ggKZe6lRwTeG65RkM7n
HKcSAhC1jUaOPQapjO04b7H1yI5KzGX0WiA3xsSZMmcBb1N489+PQ78KRDQAo+xq2wTDw+BM84sG
TXV/Tja5oTNNZiV7KCQQ8p56fhdgfCdP37+o/wpKuzfrjEVPEMuRvOEgKrN2BuFgREALIRJTFNIY
mMWFw3DJT6ZwY65Y2mCZY10DmZDHhHPuzA7KvojEh80hMzKwU6tRBUqpboexsmDw2pLbxtyYBLMI
gqGx/eIZPBGOeomXvqynDz1gqsyvuS1laLI8lnS6CdpayLA/t7i6na5L89wdC/+CN4MOKDB0f7xO
9CvMXP5ai3r6RxSmeaArwcDjtsU02++FDzaCqL/sLn97eVnQm+J7BQrbijF5BtJogR4R8MhuRqLb
LioP5eqcHYiJ2l6R6QD6tELa00c7hiVkUFogZf3425rUEJjclX67aQQsj8rHOAN9QDHNZR84l3WL
3efNhCSlVMQME/iWbZwtuUu4CQUmhiuSlWdWCiOwNbukqwCWHCgpsK/Be5bieHXD/g1noYnSGi+i
wpmB4N3VDInJ++C82APINiD6QupVbq4c0rH2vuM7LT4B4bX/AiUgtQbPOvYQd3hgVdJy+26qbvmz
mTvXLPWX7lBncWqCdp3sGPXqCmPSE8yOIRQIXtueMN5ibbxB6jly3VGiwmPNmZIio8f/Qz1ACYY0
lQsYAjO3HLYac2qGDfp7nVwYruMyQe/CxkEQI4Azj3xaL+6zEnuxcvqZqgiRJkS5LnCKNghpGV+X
v3lv+zoOGQlmVPgCdzeGmBEAUC4ZLiZ7KsTO/Lak6aMC/6zJAear5ZORZLbYKl61REcu9idmlRw5
7z66TtLFbYLCHTIGCm7kyjBj6ClpEKge2asBYmA+011fdtv3+rXmTtWwnXUj2rvxY0U7gPgDZd/o
tsLoYJIF1xADrEV+yII7nlSsVdFgglGnS5y91Y1S54kaTZkx72Ja2WBQjbE+HVy10hjdYNExf55F
LxAofmc0dIlB7EcKhmAicm43Ye6DYdUw+ushjMbrz8txucYviQPg9sP2hcT+bXJQP4zpD4+VdMi2
icmrTuX/10oWmLdB02NuQ5nKkQCgQ6O0yd3uiC0Awl66rVeIof6W1UbYy3Q2ADzJEcdk5IjfczXP
yK/N58oKA+aYOF5EWX3soNJpOX3PPpN21F/Wc81HIRdpPn72MI25yoYiKS+oVtVK6TOrhaJxO8in
3Jc3twMdHvtJc1DQL61+8e6Abm3zmaQuwrRk890XC5j/9mvGm/eOmf5NUXQ0q2L+5j7rObsIu9v7
TGeiHZ5fXSaebiuJ/6N5uuHNQbg1Wsnrmo4qQb1Krf81nluVNIgtBkiK9Y7vsTJT2TkZmDAUYlQC
wrPfTTqbXzN6mF8uqxDaI90y2vUtrOs+M9Rzx1PYPNeo0fJ5TnLJnvH1YzMUqSQNXn0OT+tNy12v
lICwIYPtMmSxYx9A/YZJDIVPB3fXp4NCnIa4O5eMjDTZuKRpH1rS5Wti8YtfVzvpwLcH36gx4AAK
bOgW9d2ZuxVF2Essxt8RW8IVbYn+HdptTEcCbI0zA2gy+dNf7rjLwLe08E8wu+O7LQXM0pr442Ow
wQjgY9xGbIBW4rzd0qe4HowGRH5VMXPMM3vMtpxLsXA2+I6YOG/K0WeU2l+E0U30m0jU4/Ch/pB1
imyeHxujdh4syR6AoraoZtUkgwIGNrtIQM3boHDItMHWBl42xjuwYngIymg37k9oSSKULywa2+u0
nNdxOVddRlXAo4Ruc89Rb3nlcahmby8v2vgT9ozPKBz68IUIBBKeGvVUWjZ7adlZp1F/XeAKWMyK
2dCvORSCDcquyxacziFWijUdi0SxxP9kZAWC2QVHiXW+4/7Ygxs8URkCvNBO4xs0r9/2YAlnPaoD
jDD9xxQnWsLPGAf7oCgM92A7T0RDI+AvppYefmom0uQto0SIJKqZrbvj9/yFL10eqAesK+JBZhGe
XWD9k4Od87h4jAzsmVsEQkQBLryq4xeWTSFBNK8QnHabI/fprKn9oJOxdIPK4WqMK3JXBzjcTT93
I6VXRf0d9zyVlK9bcHWvHu4aOHuhj0nnSpTQlzEvVhmD46hKgA0XD1UJ5pp/FY50BpCuZ6qPDQuP
h43hcYZf9qQIwx6epIeX9eJAYbliIvaA2dr7uGgovj9iGYSAY9CA8lk9CJ24VmDnrKurNz/PsDC5
+Y/Web3MKoaGknrUOlQ83EF/1Sd3k2ByjzvEvJBygRKdyggTG6akX1KKDJpz+QBzD/M/BrNSkG06
6wo67ek2G66hTeLUIRnhkF5mG2yxf5IMRjHBB7ZMIPDxLf8/1O1Q9EhhoYcd/bA9BIeArum5FV0P
4/2P2dfXub7GEa611qIpCuy+HgD7GUGw5tuirRrqa1zlLL63DfhK/CK/GgQYkVm1JX67xsZoN/3Z
6SJoLH5k+3cbgfkccfPcCndB46mbwUPfmmtuHmCpHPeQ8jNu5bb41s8OTHHr4k0yTNMkCYD7sMPQ
DngLbdse/e/zaJEHGLWf6Z18SI03xU7n1yKGrNgE2Rwk1vnhDRY3gYJLwDR7G/Ii35ahyAbldYZ/
w7WD48S+QjzHIFEgZxCgtEsWlQtoiOUJx1iYNozAco+UAH04EGq0a5wecbv5rEgh2VKKqpN0VbrY
2zEmh49cx8UzpKprT/CdHpyZYiSvD0TF3zEfXVzuGXldgYYQ6LIn4BAzHbiZf599LYacXtfLo+cE
lodfL9JZZ4pKDgE1jVycubm5WzXz1P2Qgd691Ap2/qMhFM+ng0K/gwKOwoxKAJsaCgCLqiVbKiGM
SHn6YhUo/qRBZIn70pcEYgxCKBgRkLEnDsQJrp3aDSsiQ+L7hGEwHBPVuzFHe040Tn17yynXLBuW
ZJxwxhROfjWj+ua/QJkLA9OKL2UJMA40TuWMRxMDwgFbIG4zJP5ZPWS9v9FLm0k764GMDIN34qFA
TPvM1Heo21VYLS2WYeAB3aF/lGco0YkUjtuTmNUKQ17gZ3vQsophbgUtE54AaNyWWrURwR4a5CCu
NJgWiwf+oFhgnW941/QRJRraFGXfBFO1DXbCzH0GoyT4TaqjisngBPSFnqK/kuLOAfIbYxOYdZVo
x++tcIZ9SlEygz8JsI7MABxJHpVXIoKsTLLLykQhlb/tQh4hMqrcpjBAQe+M3lrjjc0WmZWNnnnP
Sf+y869rOTfYiuM3u3PHeOWYIhig4ZQiPXRkFwCFPqOnepVv2vEQ2Oovkx5YSFm/9u349dNVFu8t
9QjVElVnQiHD/x3lNd3xb8HuQd9Rn4cHudxSlJwlHwPDA3KJFW0rGkuoDFh/Qrd5WSWFO5Gy/ejD
HIwMIh+iJgmaE/pMNmEwUsqmwQSLUPeFSBTnW/8uHmx3hKAzRAO3z06L8ADSaZE2BnEPwbgh8s7w
7/uaYssToAp7jkswNtdxnwKTV41MMwAVPsTbc/zvb2FGJGOK0vH744Eh2lwyS+A3ityPLMCOPSbf
kLe+2ZuJpENcQfkeTrMQqoE+naFLLMEahAwrN84dvecIBIgVXKdlMxgeZsZ1hayTgMmdhU75jntf
YreuCEIhDsN44vkQx14J/YDKVxc2cS/j7Qj5EEce+TDuABAuuR09jlv9VOtT/7Rc+jRe3I+GR1/N
yVVbrFhhH682mVxuHNscrCNJN8mt1mkdFV8x9aSOCorN1IH35gquXE1KSWJfoTS1hB9lL5vqTFoB
QTgg3C1H/uVI7s2+2W/0z8RchU1IPXdn4AlCsCGpApMAopwu6c9Aa5unpiogKl05fuH/TwpQkr+G
7gXynPrAHt8zouPhBiijWJVBuu1ERLVQ+LkMQGNGI9KhDCj2drNyKsdPD7TkhxyfZQOXS4q3OcEJ
0wEY9/3cpbUFt4v4pVdcHMqYf3Gz+CpN0jEewcI7dbjQtu2s8r4ydR9eb7c9kDbvu+1tWa4HcWnu
ZoWdehjiTOlp4h+0doyR2c/fY2VaL5lCX4Vn9VIOWUTAmeCtUQSq4cO/rTq8NBcBFlc4eOIYN3sv
mu0nShm5s+wsuz7RjgdAiwfrfeUwiUuQ+Vqs3s85nTDGaP9oQH33gQlcMxssv6eWiO3vie5OxrkR
sPNvPN0zFk+zdurtO6QawZm2dlQSLVW3PXMLdaBSD2V2FWMMaNJ36IJ2WnFFhDCJ6OjF2f9lI+4t
cbVmH+n7D+4RB0xLoSTFaNnG2ZUxPcJv81ABaQJimCJwGBtBU/grMpjA+Eb9+1HxK7+xDODJd/ms
4TaKWBTO0U0Q85ClZtRiVF9AjA+ARWozeGrw2Y2+Tc/KW2oQUsJWRg6iMNh1E1hkWH+Mvgtxa4kv
IFTx8z1+jpx2try7iSsV/6Lu5HviUVHv8IbXMBv5+oeTLWaQZmdO9yku8OdYzHYqixfya+PeT0hp
jWus2MtFqcHWgQ9la2ExLKIpxH/29YzqQPyA+LZYLIQlobioKutni4NDJBX3CBHB3TnVPnEFB1hY
ZIpoZvG4RVbnA7d37UyMhGCpAEdTIH/Ch5V7sLxyj+2bg/9wmZGb9bbvd3kT/xa/KVwTv+aW1l8U
UJRGXZvx5oI8CD5U/FQp+sf4pIxuM5CFfIL1nRFI1t/bkkCPxIXrgqlo4hLliJHxd9FbitdQ5rnw
2BiG8ZxzpjZZ9Jg8WBfFU+LMFn99zetMfIZaMWstwqi3ibsVD0g8rB4fDX5Y4qbwJcS5dPsebcVd
/PGfDxqGeEi3dRKA7SZoYop1wk4JnudjtJjNomi8QdtDao1OIWvGcYaJEOk9d/dObM170jW6Bkuf
5710C7EPgh3cyHn7ed1pD/OM/rSPzbUjWDjCQ0K4QwibDggrI4wwMN/oOsIvI1lAeeQtQveIb/75
5nz1c8S3NhIxvROicPasqzEw5d9S2ppPRJ3Y+0G0AfD7/w3/u2+S0vTzER8WqKSzxWIUHthjuJoS
nSc0w0nKwii14y6Xa2B9BNj6dcI5KMihohYVJTD6akTc0Chd6lzB0zw8IMFwBfNGV+AUAqqT3Voo
ywU9SfUhD39uyJ6xt14Jf09xRJmLzfk9wiGoIKgi/l1GKBC4/S1A3VZcS0Tf4GIGZxOq6783ban9
/UhqhJV4pzQwxAN3nPNxFUV3fRxV5mZF4bHN18KrWbSAP4e5PAyzrrBC+M60RWepjNAMj5QRtu1W
H4NWdJCoeR+4hRK2wVfAJhi1Ystr3qClVzhz09nSaPH8KswPZC518cHzM5tAmI82Du2X3VmRvst3
a+FKRetGBo+4GZYNfAfh8jxQp94cMvZogz8+tcSbmVsfNq3oVwGGRufeCAapEATD4eLzSLwu0AUY
X8H65ePLE8ZDFQ9T0dqJv8UPJ4iRv7DUKNF5243PhPl1rSMi5tXxWNtUP7zsEB2MlThj0QO7F/K5
EPtydvKvuRdjgYLQbBjAtRM/JlxYVuKXoOrxi5WpoagV9wMR+W4L4j/OBrpYv1Re5IKGB/WTvmUI
zyLzb6kBSHCEWWp4qOLd8pU6HaaFOZaVZeUJ3NwGwyAJ6Bsxz7/ty1P9RdZULh57JkHQrVFfQtyv
LvWss3ps8Q5oKYEJUkeP02fICqyMj/aRvSyjgkBUT2R8aw2LANtURrN4KJ7hmsA7QWh46WKghuFW
DYqov46MaUMmuTjvAw1C0ZVA/TOnhlwmWxRlO7jmWQzPm34MCriIgcP3Fjf1jonPzNWGop/htGCo
o2V/TK2CesQl5NXQJv8GCP9qKTJWdRpbwXzChEUUPFem+kIbjVCFuouANeGlKz5EoQWkGbXOEiv8
GGr0SPzX9UCDbJwaAB9qKqEgoG60usRTv5E8sc5gMLXiE8wleFUksXUceUMYGsnUlYukwBGFHfbu
vgvwh6syH3DdkWpbN/tBHjjmTjgq/1DkvIz5y+AsuJrzDlUQgWMOcwXMS0TbVET4k/WI7hIfJBga
71ly/J1rfGzP1MkZt5ZZ4rMgD17tJyMTATxSYdF+U4W/fZF/fZsD+uEHeJ0ndkLGNpQU4ySAzJ3V
owhOY+jzgrFbrHbW3Rmal8SG+uBdOVbE0PLs8NSgIqUVcwcGGfcAo0+OAuUsGK3bcWsvGz8u6Sij
fM5GjAmBl2FjIOJi6eJMpMMTDZzBrLHLPF92bhTBIQEE5BehJilTs4Wsc5EmXcY5hKx3/F1rqiGZ
Apv8d/i+6dpflppBcVDnj2Vvygxs9kOAEqOfUE+g3nAcCuw3cZCRZmnq4uW4y0fvbTz8Gsn6/sXf
3pXxR0Q/BSmaYReqNCaP2y7On43d4s+HEShlzek9NCb528U49ePIpP59HMYGxWtTYBTQwqDJvGSO
DaO+YlYOt5OFLewdU+jxmjCI6YET3bwu4ZdcpGg4CpPhscy+AMe4EAZxfO4NdVwPMJPK+Zmhk1W2
EKsRjzO4G3eoa3DnIxHJjYISzidPZUKmF9yNWN7/cH4F06lMdJ9yS4SQLw1HlL1vEuGQ7aP3lnHr
HhgbPBElngINA2Pp0h5S7pc6Fm3oPqEgwf8t1lL4oHuHbSUbAy4x4sYa+74lN+3wWfJMFOSgs88N
M2oQWeNx0GYFpzWLiF0gYuiQpVhCqMzx0CYCQJ1fL8grx79QNCW0DZwyXCGFnwZQpwgV5vLm5YsQ
lAnEfMa55lwaXXRBXFjishLanIwzkEQnMg4HE6xMYEon2gg7ni+GNDHwbUpykRhXsW6xZkg41aDt
ZggJv7UbonLbdR2ZsVHP2DH/ZSoHe3Feh12NCwUw9zP5xnP1rICLnOA6cSixcVPoIOh3mUIB0rZC
rXrDdm0KM6JE8AYlYF5BT0BHjcEZL8Lf6IgB0nVcrdWpwm5M5TmFALA7PveDI7iERJGY673jjuKR
KTe18YXXApCkxoUbezEYD5xFXX2V7flCOfJqX2nDB4Ymmwl8NmYNXUTRZn97v6BeRESgjAZzSAlP
8n6A6D3ZIbBO9nrH60le5qeEdm7xC5pT2scDrpqzLCg4BZjJkafMCY9N3ygjdkpxq/lw2cyhs81S
n+w2ULg544YD3VHNHAHX2vM3hhT28tpFHb6ncCVJ3dRWEMneIEIDPWUPBL4kds7H3cl+T35dE1Cf
NWyOqrBvdEjagQf/nN2ivtPYxBlGQwfMe5avuEarvqAy0ZlzfUMmQD9FCcj6ut2t0C7nm/7ydqpH
VZSsm3nLsJsIIcYmISLo+ZctV2acRgCxGFy8z/eAde2l6Q3zRkbVgMcOnVm7AEP6GdZgnbp4NwZP
h/by7RS44bJmYqaeepyFhlirHwf2JchUZI8x8u9td3FyYQJ9OzD6f73NFPIJVrhoTU+QA3e4P8ID
PGHPyC7P1o/2FUg8wukhgREJnpSZXTS5f+ciXK5vzJLB9kEc58Ok96N+pEFQLNVG6cacCKIQTOUP
eFM57s8ZJ+CQycMy6AbZ0/QBWsdGR+/o8oZ9h4v4cdropuEbri/yQmnNfdf01wCHwRrg0LTFp+3f
3+KrgH8/dP4212zUAdiiaa593/SnAmo0T+bUZHdC8Tb9+9oX/17yDfE+5c3EBc3kbnk/uS74pMHb
lHt2T9yt+ENxyo9xQz7XL0QY1w/8XA/pkewBuyyqJWcJMsosYyRgUR4Cj1M8HgDQvy/M9UP/+z+f
x2aul6Yp3nmI2Lqf+MzXSx9UlLvj5//+5i/+8e8Pv8wPiq/Fr3PzNjfNzQOucjd84rcE/Ar4Ko7H
33EQ98vviX9w1Pjb5giKb/L74ktT3IhAaMGB1+vniJsAohUHc8kTWvsm9Tg5Bzxl8aCmpr/kofpm
rQ8sjtyy1ilBzJPv7zk1h4tqVfv9aDcZzJidec8Y8p+tmPA7LBSOATWNT5XgKeTE/NYvs5legWZw
RGcGAN3P4kZh9sBGxfS6b/ajLOhuhqP+18ECeRgNI7ga4iafBmxkVHOSCE/lAuAClbgeYey9gpSQ
aY1LDvgnM5g76PFLJ0OSsAKLHkkwOtg1NJ8YUxCYF2ARCIzz9Ar75b08bEEsmfbl5XWQafedavwz
hBKmg3amQVPQmG8aKaFnwAdhf7MV+OPYQNjujcIlt7/Bx3nAUnAq4TKpsAC1o3pEkJMtmawHXKON
WZkQPsgdGJhvvEeovTuTHXOpD449DgApI7mWna90YvzHQv8EIZJ6ijB0xLJckXs8tEZQZuhEGC1S
lnCBE0/RMRFsOqp+Yn/gyX3QN0OxtyRzQCl1Z83qeHLQjIqoHUN5BbU1WjMfYc5ofa0PRo0kwOpf
qyadWUKl8YCBpzra/OdE0H0Zk38bavI3AzXs5ow7x6jjpC7zUrcd5RyDW/iOr3/FXeo1q8GkPUgr
QlimzylGiGNjaPT0kofHqZ9xkIhPwl4PK006mH3FEVL8KnqMeUCLAfU8Vj481aAJpbG6VJdVlPpY
P73hiSOMAvpeCiofknlgBTKTa16grlGsioPg+Hec556So7wo64zhEXUY2dQvSGrHJ8RCAnBH2gb7
N8zHxFCKsf5KiFYE1J/HvZGG3ZWGk/IgNatFuaeVPcJ5G2k2uaqGxJKmsZc0bmeUhE+gy27UERDl
REKQR+L0cZjC4OzPAUd6sTyHnQfDGqIQP85u83QUxss4YmGSQvGLHIGzUThbRgNgyIfZceqxJEy8
nzP0KJw08vI5acZJ9OJxlMsOIpfaVI69sCWQ+jH+wcfAM3jCxIHkOdw2B+EuLJe9MFu+9sW4P+2F
3ZbD3hsJfs3DI6keL8wrzag2V7e/qeA6Yl8VYyrjXbc0SSLucLcZLJQoOzxXykbaqFA9735tfxHE
0KTiOzkgsJDU+FidJRQBd79vMAlz1cnOxGbPvMEafPD/JQjT/L5EloMx3ddjTy9/LnOSx3g3H8yT
sdBufXBaRtnVnV6xxVXGko93r6takl8dhlFBfi862caHdPDV76waGZwdCU7AR1D2eVcQWh+LC8Jr
NSSGC3mySJd+2+k4d3OosCiKbWkqzx9+ATzMvoQuhY7Fv/G6Z7ii2bsJxROGUSm0GeMJIEYs+pbR
/yN8OvuPUdstZzMmvRZykFExv627CFKQYdj34BVTMczZiacpU/Y7mRukk0w/7HxwPEIKEDf1P5Mm
xBoW7hbyN4jXbgOLmIUnR4sO8YC9GsBH0OOlmcZCCYIfXOdEgRrUON4VfZPsdB24IaAHT+Kfrui4
IHBi7f3FSL+zkgImVEKhKM8y2EdTRG3z3Rxrth6ytf6WatPrO2CtJjkYwAn4Z4VSyLXrkVp8SVgX
li+op+S1m+9ZO7pFxbi8YN1HsVZSkmEaEfRE/ERvnpH3Z6geWDNw0VRmXFWMbpvX5D4DZMJ3FiWK
/TvLlmxhNWAotJiAzFuCdm/64PCNyyn1jRr/gucEAefr7uekaNheB7B3lJuV31+0h3bxDmjlGH1Q
RHUQpfUMo4+OlQEGFAyx1Pz2vyUKSPu7LEHCEUIQk7voO18uqI8Yj661rbqAhE4VJ6KCtRXNDT3u
CHJKQI4eveaV3VmbDMfFCmT73/tQI6GYPCIDEjj8OiaxYerduV/qMqZ/Qc8uUI09ZwxpKD01XCpz
2G5mUiPnwZHPY0IMOaAPSAVQPunMRHxl1xp6NKoW5wBWr/gD7b/L14xnckPdIbJaPYkVAr/vE4eF
YlVFvA9pixkjqDT3Cx53rkNqP3XZm6+QXgHnk1GCNh8XpJ2O9wYZmBrZH4jCrfcek5M+0HFi07Y9
cFwDc03sL6sevDdIFXRdJM0QrsgxR0AFoWDb+Rot9s4DgoL1HZKmO/beNlbFyprDig02ev6bJDig
Q8ksuIp7JrmJTTWDCqWlxhc5Xmo9SICVAt5v75kwsRgY6vF3vJJjgcPpUH9i5EIZNISV42CbJUc8
sMbY7Qso3E8ShzGWsPPSL1J7iJHnl6K0YSb9NlkkmMOk+gfR1MBOEIsQi/LH1e9f/ReuqChnEp0E
i6Y0KtY7BYsl+OA6dzno4cZooydHogVVSjshyJNw+XwJNxxcft6lowzGKktUbXYV63GPJC6oJ7b2
aNSuPTNNzC7e7Dv8PawO3QOuEkD7b1t6293U+ZD6nVsyfMPEJr6sZteuTInjy8yw9ZVrsH0MfMlK
5LDlW6iYlzXRC2lQ3sd87v0MERz9tJ6LLOUQPOzfg8a3NZFADS7MCLD1Z75Ls0AzPBzdBmQ9QZ7B
nRMBFX4TcITZzvoEJd3A0QYPo2xIuBli/3FfYTdUFcvd+6CqS27uR6ZfeRtnDEAYqFwL2Rq8Z0Rt
Edk85NXLJWQ3fmcXXP9CmCVmR28vGxLB4ymAWYPRjcRMEAxlWihQEb2aM4OHXSy03yhXpmqx4Lba
nr/brX54iWtwa4vFLw+1+7x4jwfEporH01vflGkqRdxYXix7PzwTg14eScpCKo5lsXhCzHuhgeVx
J8G7CER2M77R+xvT1New1YfYM/12gUS5QaQuAp+CQf1gh/nkrMa64bXsZSvltRxAJWPR+LELSgAE
Kokaw/lvELcPpya8dZlpRk1uPRSkNY+qZbbYojInGtTA8RRl2U+zyHrGS1RznonzLOGpOUioOvMO
C8VDpDvfOyj36LtRHnU22RlbB6wUXuKSyIY64j0FZTcPGeOuWsf6AIBHXSOjfzHKx4BnX82gHLBI
v4VRO/40YDzcy3DgwD7nn9rAuKG5KIAOL8h4fmOoOpB0ZBHANpzDfot4JSYEymXGg9ie/oERNtE7
AUw2SG7tDO5fd03sE9lFEC/Jv+uHryjdcLq8Fww3xt2VQgCN4IHvUOfyZHE6wUaVJbFBW/rw7vO+
X00ZYAZq2D9qXjJR3Z0HU2vKVBg5RxHjXNScIa2IoTteKKvSfhEDKmruZMnpRQbdGM7KDE+4mBHT
HCUmy9jhBiWLyeo28Uj5rc+8EBHLQPxgKPNkGqnNmKc6ffcDMTGAm+gj/0OlB924e8DGAx9Jq3Ms
7WwL18/OcATRmJDlkM4LYnv7BwavJnZWLhITk/ybCOlqkGz7CCAmFcv0kWfCWQ13FaUh4VoX+AvF
DNMi7Wt+elYBZNW4eNB1Mox5zbprspTWkEui58dJEyfDNwubw4HVQ6Wrmgq109CQ2Mj2uRymjPkp
zdBr25xVHdQDUBtgHJAdxhrIAoc6D9bxihyH3tco8FkurAS6HQRRiqMdYXO2jOmzINtWN0vpmr8D
jghfqJ9EGKBKXqrEen2wq4IMYvP5LpmlYhNqhKMsjxTwT4zOxASkwwiRekXYg9mfUMwsCQADlce/
Bg+mFwQtKFqMDUisdwj1ZGyJ4YplCynF3y9yHvwbdOJkoOnaJ8io6jjIwlhFuGhk0LbutpgzKGLk
8IDtJaI3ngytfvik1Dg2kRnKQoRktJ1reO6mJsLE4VG5qJhOXQTLhqIUMB7cBgwXqzamaFejWPI8
1TUCJ2GPwTd55xohEyo98aVy4UJJFxhdtvwo8ifeNe+x7+OLYKII7YQJrtC7Kc5sVICYYeDeoCBa
vs5kpojXieTthKeShhOJNu3PGSOTcs3KSbYEZTCINNLSB2W6icxqqBrfee+MmE5jdlgQkJWWlhTU
QKB/qR5bpPIo6dnZe1HywjSTAEgLBwwAdfaD+/YjRpaNV4sBpiHS/npcbNBvYeYl/xF1XsupM80a
viKqQFmnKJNz8AkF2BYSQQGBJK5+P+317frLKzhgENJopqfftCBUfMfbFFEpm2wBQA0md7AshigY
BLytKdlSctBYX224GQndkisrfCsrqKFYMRuTbyIxfA1F78vrDiBxRC8P4kE5ekQ8cbYRwhZNSoi8
fzhjzFn4gqD/h5Uhs+bEwHfaZcfnpvbAHwXGNYIH8m5lQH4l3ULwW1y6aMWg1Yry0QVIbrJrHXZo
whuG8XM93oR31/IJJ4pHYCJjzetfAXNxC5uXQHLIp4LHKDniEcQSzgRFA/w2QixNMOGg8ISmQaug
F8F8yTwhdKj0O8W9DpeaPk7AYMC7oeDKNC52b3BaAflAckBKgXRgs10cHwsnHGgW2M8CM/0ABEV9
P4p8/+JM/en46wsqGh4uQIRyc5A8x4mTZ4P3MJAtgnaXbrsWPOEquQyIA7Q0KAj0NTZyeLi24b4n
3BJaLUPxCJHPhPQ2/kKJ5/k0RwRHiX1AAQCU/vI3DEOXS0HZx8vJkKTVv6NtMhLGi72kGyTNGKYh
Np/Bx4di57v+6QuCnuH40y+Os+WyK84haOiDGYNG2jZyNXcMaoh2xNpyLpjFfDoyYAh8YXLAO8Y9
TTM+M7ksYj718sYwqngZIeRUoy9ogF/VCoPQUCg707F/OoE2a874437hRg5f9DM6DARp7nrTTh9u
QiEsri7OAH3IdyCuEwYgDA5GoTxp7Y0f0XPTdTgOe/rxVbwRk46IpnIkX/D6SgjjZ0bJm69oGBHF
awQGVgL0gAN8k3hbnIx/Y5eKrV/5ctp5HMNM8FzhCqI4YWGT7zLOuV2nLfL9eCIMAaipfDzodeCE
MBfaj7xpe/qI+O3Gb52YGTrAj4sb5xF9+AYxRzrP8/F31lzhKBq6gVbA+QPh4Lk5FMiOrcNBXY+i
BZOhnEzSlcw4QmHKR/mo8cdczH/UpdrhDv5jQI47Mqi+5Ki5TvL+LishAgkxSI7y42PrQsQRPFWI
UPK8Qh16jHiG4q+4pSm5G+++5Cb/Y2TuZICKI02ACm2cbMiBwWKRPCO+T1Oa0cWNJyQLShP6SOiH
tR7tRHl52J//Pv7xNCGicQ8/5ALIITIIpDGEGwJ0UPnM526S+8mfijgOmuUfhZQ440AGWT5q8XvB
2p5VNHsdE2lqAnqBbIFDccPwt3IPY7QigGACgckdXPJ9adaieuF/adxKFf9impJzwUQASwRlCOF1
0p86cJcT1/03T/1jl6i0SxsYKNng5uITO/nH8UDbCUyIoQ88EWGpgOJwJIBwbKDR42LcI1Zkcqti
Ws8zKjBY+PCo48ie+PcTmLtzHc2sVAr/uCy0Znh9eSy2KR5+dRwZvbI/UM/mfcqzHWC2GrigYJ/r
CRKPWTZ/6Q8RyinRrv+oLXIahfJDMcFZAlDlQ86FvGP5CRukv5+LWudAt4UtgiuRJ1d+hxFylvHJ
WZIzxZBQ6d3J2ZV3BfuYV8GdGTIJSwEj+vV3ZuU8ynv+d35rjlV+g+8ySJ7evzMh56JiTeGMQzPq
8txCr2d54itWbM5CE0mwqHBh3ks500/5LiQd+RmPmcmZ+nfGPxw/zlcQByhF4d7wTng8BWv41fK0
Ml3JZQTs5gMDThJAJPajQ7v23wdAFgfYI/1a2AdCYYDIgANgwsvLaZN7U24WhhQsQHJneQkaQSBf
PF3zHy/ojxHE53JvyfeYQvU+KSOEBvFyf6MPHpWMD6lJ/lJRARV5aDyRCw+SwKsc+Fdej5Clv4kB
yrLcl7KMytnnes/l3BoaSB5aBTLH5R2YrjaBlMpnDHcPABRIuvxBSE8rWdzGiQKgBfQHxvuCukN0
dTBW4xLJU8oxyOsJQerfi5T8BFK4Z0659HyPwcfZ44RjjsYbk4WZS/D3HU71vzMm5+wfDURMzEDB
4KgUf29VFpB/b/gfX0WGv8FfYX7rvvV7+WZBLv3HTxmj8yiGnOsdP4PxETPr16D3eExOLoFJRqnF
kKzkCBh08F74sEOVCVKj/kN2wf8YEPC53PANNymnmxtDBq8s0wg6+G2qPR6Fqwz+KgcZpB43Gb8B
M5TzkjLseTYGNtQJzqdMBfI/Z5APmUrEK0OmFRnUvIIrLvXZ343XYLuDVT3nQY5NzsKd90npzLuA
9IFXKP7rJ8pe+fabg5W54kKpy0N4Q3LwBQ9nVHPQYo+PA6mT0GuVHuibn1DkjuVn8hb5H0m1vA2c
vVg8pbP+cWWhFE9KueO5P+DjyWfy77/HyVfQvUZyqv57DKdFLus/cuy/FawzlTtTTtnb7UxpRYzk
xulMZSD8+8sa+m+syHTL2s6PiPuWfxkvMmXIRzyx5jKG5GYQvz0Z5a2DEQ0T178Xks8YW/89XopM
eVZDKp3/ffx7of99bY2NOZeFWVouJqYDHKV8ziA+y5z9/498cxZkVpPBJ5xBGXCEcHIpZGji0vnf
nCH/02rnO/ArQ7jYDAV5Tox7eC6Z92TQ/fufw6buk9lK5sJ/ryQ/ldXm31cy1P7eHr/7723+WwH+
bjW+dxhLYL08OyUGlQH1AYHc8myYvvMTSDt/mjFUG1OZbGTwVqPLzfFSC2eNqHOYfe7ewR4/2HHb
R0tbPLibWWFt7OnsMeCERugYasmPA3LdRdADQUZ1wLIVYldN2kA+AaPYTWs7daD+CoHYCPPJB20/
kDd4Nsxu/ug3z7SJycPbw1NqfKA12K4XDzI/HTpIvrxI8V1/WzTlzp4KUeGsfHepgpfsuBuc5+nh
FovL8ql5ABp6DY+hTNxrVOZOlsB0ppUKwuwgEz9dIAwOMPzwS6hF9If9iz4wCNCBwWZn3sB2vgx3
EEx+LFLKaQ1E6WAHziKgH1Y5/c1g03EnnkYRpc6S1Hti3XoyXNV2jYeP8DN1lSRQBO6naoNeZLvt
7BFipGqgFTgoeBUfgArKBUZtNNNzVs9r8CLZ+TUt1nAIENb+8yaLHRh5L7J6LgOYu7dNrwK+MqaF
PULBcTkrR7nr2BiiypiTHx6YJ/xqHyDvukv4Txc3RjYTSMayCYnnvzivm3bwalwEHd2jeojUEYKP
Z58GHZp7i1kgF4XVDXfHHs69MYOYNCGwwx3xZgN2yk0ffRD+CpqJS46XYFsYpNz563xEJO7suvjs
yt1neoHw9YvRxmdZdYIPPL59+qapos0trLVokbr7/Hg4P1f32fPbCgl7/UjYBMwYAkMt1hcFWbhT
bu7vvoEnnknHSkLm6AbXUe9oSfe1InkFycMZS8DH4gULwTjRh+6eANX1fU/nhLp6ZK/aRbxt59Ve
nVnMpmrAme2eK7oeEO/9164+Z+eSNunZhh5/ZhiiTSmABG1okWeJSdW2NLhRscbYzayt7Wd8PyMi
CNsTIoXi1Nm3p2yaLfMfCkHKF5yDwbj1bkq0zPIFo3IZKxDq+SagFtGGgmI1EE27DzDbz6yAGOe/
GvYHOQV0eMHOKd4aV9gSLR0LlZCD/WWkBL2lSqC3wU4TGlfeRO/YMWh8ScjGyCaQkpwqJPUjuUD0
hkrFy5p52WzeGYZGwzcCZYg5kDrpQ4AlQYjNF6kxfWAlmi8qPUrrGezfbZyEJh7q4J+YShB80HE/
XfedR69PQMv3FeQQdmpfH14KF0LxY5+jHbQ2SAnbD7TReH510MurFmIyvzz4BdIH6ZmjHy73l307
+QBBSnloD6UdVQ/ykXLUfoxZb56hS5Od2iMCoxqh2kPv5qfKgtZ9jx6PSlCNW00N6v563f3BZlNT
fN0cZOYsNmdGHVm3JqokK9Q/dHAcCTR8QNQQ64xUi67p+cZEDPFLQwqL12n3HaHBvmoTshBKaILp
zCSyUR+/9JnyDl9xeKd5oWcDpTd8dUKJX8JuI/7OMepVw8qCVfpw89tYVSMb5gI1dW+YIp7KT8Qh
WxA5NOyKimUP5bbpN+n8mp4OfntbvFMggpunfNuHUTOw4pQYYPbXF2KRABUCBULMMOsGSv0FvdIw
xf5IXWJbXiDDxjgpopFKsMYl0IIKb5J0gJX5aNOM6MnjfH8/0qK5jNBU7DG9iW7dYYXzDQrSal/p
TsfXZ9BNzHhw53zg+gmHBT/ORbHt4I8G9wkXB0qKIgA86JKwto+nHbIZFLrhIE44Fi3hzPCD3swY
P0bPjbnUvhDE/CRZSGCJDoIM3+XtfWpImx50lx6Nv8bpVn38JJ5DJShHz4G90vfARj3NVf/srmAn
KGT+ai6/fkU0rU0xC0Z8/HDemntnJ9EJLTWKEx+JTmekn8lXAgHcA1GgFYEW9Ixo1sMgd8rq4Dyw
jcjezjMT6/Sk0oAFnB6gH122uht06GHxPqgnTE94PDA14SrAZ6IJSvVVzRWYZ5/W0b9tYPGPCJTN
TW9Sr1odqu7p9V2ywdhIjOfa3sgikUcFfcTPvD34t9zhQSZdF7iLkCuBZAYdWgkI2Oppb6whUBP6
U7mOLZFP0xy/QUq7jWsIH8WwntdzbdxMu2ysK59UqlWz7+XwFW4iLO/O7di7kVWOUZUaB+aOluEL
CZr+bXYG7zgorVA7TNJy1T7PdyKYiI9PF5f4RKYAvXy8RJS/BDgEIEhGIKPRV4CxjPKhUV3sEDCW
K6sI9dYLCxZt3qI41HEAyCMLj0TUY/TvOrAGD0pgYR5qZmRSOdW8+kqWhZfPmAAsPCp2yfBGA7JL
Hxz/rDt84ZburtMpvXtL9htIjFtAScFEEdPi1kd6VuPZAQE/wRjvGYIEe9m++khc3oECIO/jsBoT
Q2tuCB9d8LUBww4jHMCb7xQBOVd4ki6S7zek/MLpjm6QrcB7CP0hjRSBAAgRM6yNJtuJE/cVWc+o
h5z0TdXgU4XA3SvsiEQsAjSIWyUFnWhZsV5tkbtB5I/9WnGzyuvVrgq08Qk7gX13Sc/ofRDA4TtI
dI0XO51BjcUody+CNHiAv4/GBUDkEPjz2RhDzK7f+3RN6iH1x8UW1qA9Vr4BJG5b6J80ag0iDPpG
HLCKHc4tqYrmbxe6D5V24eAh8d4A2Op3V9d9Q85m/zCtfcMvJ9aOd08HE2YgO9R2SUHV0H06E5al
UFXFAXzCHPfDM1ZHfktGkhAVW2SRG83H5tbHhssl2qHaqL/8ygfkvOvjHOvCAwHM5POpve7Na/eN
xRtWoKyUI8iOXZii/S6WVICmictdwi2iYarqJDtz85zqLGRSJfQvt6FOuGAT8m82VehW0rjEj/5K
EomjI1uYxqRxPkfFSB+oDjFBTh7coBshR3SaEVpldqOQT6Ma7t07gPJBjsNaIeDpgA/kxKgmVfml
PEKYvko16xmjx3Na5AFGN53e6KY6KUn2Oj0pAgWKo0aPC1AG6AzfAMvFthnscFdT3SOUZOPA61oA
UQ54Eu4+iCPVYZ6HxNC8vxWwJ7Lp0FTvFEoMRMc4958uU3P7RFirn9o2qGBJk9waLz/61DTG18sy
fw3vdM249zur+2d10DGOGGoYDGfLpNocaAQwKuyPnybe4+l2OOm9qGFbHw87ABDPuQ5/2wrb1+j9
GjxIVLh4mToo7VN+Bb8yd+/DmrS9/Bl9tF8Dhbah+4deUEDIiqxr+MEYtzs26rV+/bLqddOdxYdJ
Za9fh+Wl3erVoIUEjgHQK6Cnrw3ASflT/+ZPnPwjwisOB69jBaYZKtWC1oK6U2oX8jV/QNr4l+47
Zhg8EDnS1AY+vjgAhNJppM/9shwNQc3qQpbJHY5txJkrQls/d6z1tRql+uKpzG08sOFhxUfF2NXK
6poNy4oMFTQB7O3q4cuGEbTOKkbbvGnJ6vAL3Bm9uzEs7EmM5O8zBUTtpF/Pa6j0BnZ8LFE3kYWj
+y9gu3SkWuui/YrJiTu813iQvMDUtMMWoPRzGNzwMMC5NRsmn+kzxrk9TNnBZZNLs+zay/dl0VDe
2spIUl+aYXNZXN94pRA/f/BKKypAXameCZOwEVJPD89RTnfvMMA2soNa5jC4K6vquePt8dOPQrWm
mtFb2YDvkyRjIU8AOTDDy2VhkAuJZXj6pdx/W3uSk8iVj+PHT6V5d45GbPgWGthstzjHnxbRLqBW
NbC1hRkv6nYKwsyx3Zolq0gxv5in4nnK0D9fl018PFyXiTLPesG7Glzf6y4pGrmFZnXC4cd4nTyG
N2sdv9fxnzuoHmOCNbhY0a0Y2yypvJV8/tHOr2x2UaEE89u6uX48d6/r4P0kT/L8fJ7y5y7JN3d7
wuFkSBfIaPkgl7aXxXvdJGujt4q747Y3v+iLOw1qJHifqO7tsWUtaZL3BtyJ9nPAK3LmetqiV2+N
AnvHJ/0p1VE4rfY0ha+fj43O6PkZ37Lp+zPjzFbKJrYn73Zy4QH5Kn/s02SdPE/NZ8bxxPdfqihY
DGvDAlvjwJly9BoPc0gcfKngWEBdxVym8ff1hlHQCvaJlkClMmr8nAFfuCnauo6f6P679Rn9YmPD
rgrPeMMt6Q9ffdaxvHStm6vkWHTQu9GYnQAm2v4DMQiINvz5u0eiiPA/uOimo6L1w8ALlOwTdkEV
beYe/wKVv0cIpp/TAVOdyjipPDfKqqcnEgcaZVd/dzPDnIbYneEXdDX/kER80rSTglYVBvY3t22+
HpI2gzc68bSsq/1kk9BGInsCl+pPWAPR3INezPHI0/CvSieX+fDvD3PjY8QLVGX4sIKy5OGnvAz5
E3/Ci/rdyVY8O2+CP13q/XTEv9wyij4sNErcjs3muYIwyoGwxUlLti7q3c3g+0AX0JII54kXHQ/U
yLQKS79mAUu27euo53Olt7LSZcLNnssRcwjP22+q/KgaNrOXFwyjN5WGAeRrY+bTQSTRc3QQxadE
xFFaZfjBPno/pnFgfAc6dp+HBPILUvw7S5JZFO6b30oJO3r2IDXFVAhcn8cBoe0nLOttDwZ148HX
+ahebc/ShI0a1+bcSUYpuT690bJpZ0qyzZgSjehusnj4EBswgo3ZqIhj31YoO9Tg9+8ny82Fzexn
bKUDuDXADeqsgKhylbQhki3EIC71oM2BnYd0QX2RyojeiCtN59SGVU1E4/jhdFjzRLYEDf2PHIfk
YqjlA4jkNOqxJCvFk422x3tCGtEZtBATVJJAy4WZO0gCKD05TRcsD4NyfoFCNEaywjYYXY22eSa+
lOZl31pT9r94NrqgS7oSd7CoI/wtbGJVvNhg3G54oLpPECOzUApSurCVPpZKn1FnApZ2P5YjbpsE
UieKGwJ/cIarpJgpnfIrmSqYLUzxA+18Z79gYjEOBEbf3GGEd/vG6xVSf0cKCVzeZq3Zh2omRDKO
B99QfZOz3QWy/tJQPMxrfkx4EebtyPayPmvjR5Hg2ezYYMbX65f75tvck4Ba/qQz7DEjolhB0k76
Gvq/3ceaxlOg/7ZgfiCVPx3koqN74ndXBc52of5zgPOfLLVxtmjZzRAKTbm7LNf55j2nAWHtWIjp
CEwqClsoM/a3ubPPyS/ac8ziOstXqG2t0/XcfCV7dd2hD/t1Wx8WPGyVTVscfkTPexnVm+cvMIfP
GAnsFXv3zOPt0L0+4gPn0CgJ7VO1os2yfE46Zr8YC8C/KfAaN6f1L5lT9GAaZjIxdIW91AXfYsMZ
i/zi56H10x/dnZOERq6JEdyHtF8YHlRxrKmIaJD5dZa30QPu3qxZ52N1iUn5R05mcuRKp3ttfZlJ
i2aI7CUdsDEpeApuWo4Xgsb345zOEeEzuXHiN3SEaAi0Y/usBR9cP1aW9xpyC1O3Dg5csMVzmn3T
Qk9BR+lioZjCQfZU/in6Njd8JTm/maTvqqd2HYc4bPNW2FQeyMrq40TH9nL/ppAhn87lOcw/92JV
7r77MJ3RLqC+iJT5oXUue1K0zLfzJt6QOrlw9aWGHo030Rsnrz5+YwaGFVy5TEdZl/0W027pfHbM
2fhMsQn6SHDexyCNpJ+RE7RhCFfAF0toIyCewSukVm9HF9aCPrcAjsExfKaVsv18xVOLU3Giq3Fs
yXDvRLjpqvDK+p3BY95JYYM3C+4kVpxm3b4d9acSxyGGNmq+5WeDbm9RbWdsMq7ubZCcrX61YdPw
GLzpmay6czZrPZx2xcOsisTOMeKk3SfXxZt9AU4VAx6gbpUOlZ+YxOejcrRT5h3Wzr/TDjOWRJ2x
+nKUjY53IuHAWDe3v51purK2bNDrB6T2dpTsWR0Jvcl+n2Aj6zua+rk+6K7usgyZ5wO69jMOGrS7
LIy4dAdLdtgoSxZYyErUI8mg2ppPuh3M6foygUmT9DEql8maAvZkNWKYz0we9gBl2RNF2pSwOZo4
hpNOX6AEixwOQSGGQxqwyRq/oO73s+fiHtW6BXEfeJA93MMvhokszZcfKMidoUUbAS1OX5uAlIGV
fXwVphk1g7+u+xtaF8gU9EhgLhEvPIeyqyC6EpnMDSj8ENAI+lPb4scLjeIwxuDZRyHkf2VMxKTo
0OeFzAp0Qkp3qMw+/Z0AiKx6YEg9fofWB0L5+7h3witx9znHRyDFgbbIg3ZQh9oQ2xhaTKd4eRvb
UXsq0XBWgm4vgLHcZqz52C+j0iCdFeiMGKppPYB3ACLk6H3QOoMFwdhCs/ZSCOMTzBb7o/Vyfu3z
xkv3C89ArxsMMw/VBaqGBEZFx123fjs9P/0RUgJ8LYvQYOdEi2LZHXxGOKBwjgQSKH6lrQ/APqgH
xvgWXQGOn5OGsAqgwKh1luhBpqgLPMp4mPdKIIJVHCvm9AvdO8J2XxtC6h7/030W2IAaC8u70MEV
nkYZPefp9BDl/idSh9B5hxf3PVQxLqRvvcNzavgJ0eY6RagNTL9zEh31FYTuGmi8B4QEFhIZ1KA4
5+FS2of1JwrlYY+g+cV1/POTwd3GFCZkV42AuQfux6q6gCGIW8QnEnDonwGYyuupPrSpBrIGpSYi
V/qzwwovgc+YjkIVoBtDj9giNb1E9KRLGRXALgua1Swo35poMpCgrFEcnOLp/aQMciAnmC0jY4zd
ov8Yv+AHXRdsgqClXheoxyNCJ5wMCx28uNzLlPrDifFfpgMWnLekayAy6GBYSWEHYPDD/pchpw5j
1Otkq5wXmqd5eqhuTd9wXl/iW4CHxhBjEFhklymwEDwETsWQHEvwOPJFEI8DRtBM8IEqcezR/Xhu
RNyYi84E6/ox1Ork501nDAzpPVQiNrP4sYE9eMmRFHuPKpCMFHvSC/9GHiSjwvt6IYKBaEUd8hok
G0zkzVFGvGJQDOkzcmSla0zoxZNLTagwWrgOqWQx5tN414Ha3lnZSKoIqAy4OuQXziI5fNATPDeY
LzpOMo7HSWAu8uFnATw+ue1AR78NiFVmGHvGTIngz8HCw6aDW/A9nCnLZliFh1H3G4clStN++50P
xewIb7qQ5Ac+KzEC6C7tMbqfIcq7AZR+NBRvdBXFDpEHDk1eg/cKYUcncDVctaGKXt03YZGHqHcI
tE3TWavQ0FgExNzqKUvms5+2Q6M13HdLGwXW7K+1vkBU+2LnV3t0r/MJczI1L6RV9qed2Gvfx1Qd
4YNMEZtWAxZfNZtibW/pwyT/tjt+DNpQnPNirqP5NthwdDD+oGx6kjvIEKScoo/GHVeOr1OJ4c7x
imyHjzpk4qWfb5GWEDL7ARFs2xVfWcybXHfuMJADmLbsWBMcZnx2veQEpZIIYJDsSlhqiOhqgmyj
x+apT3syo4JmM382dy00ufsGu6JWtj/tJNGAebgZuvMOSDRa6BZprq55RTYk3oL8YJZnA6MQfBUe
oAJ92l4qXIfMOwxtJhcoJniAwJO+hZ/vw6Q7p8ike337aXQJgCxoszZO5+qpVwiiLpxzusrQlBFJ
8lomCeOPvr014QQNxSyN1uwIa9t1g0Ib42ZMm4H+0KQNWPsga4Lihd31a0wqhIuFjn+dvDD30P0K
zBbfn31MlhSgr3f5QeOAkDNjx+0iLB5jvua9EdpjLYcvAsa1rB3zeRUIjk60vXdGOAOLHrkXBTmS
eNBnQawJbCNV7zmhPTXEeIDgTmojQvdmJPmFQgmuYRleZrR+o3xioFP6IGQog+YHG4R9dmT2I7HN
GD/RxHdXCEw9/UfdX4/5Shtr42TRXWOaSMq8DfuRZV5wzmSkRTpGsDhjv0mpYs+IOSYFX72Fpd/D
GCR4S9rWArsyT91dIu2LbQxwA0UT7eU7yuoY3Zuu9jeX4AA56x3efkx883DGDnc2toJvMsj0qKRI
Wzy+iy9sezeXfbqCpEn07ZJ9xuvpmIAGnPrx3b+PwAFjuYkly75/n9qEzdgzPKBCk/Jn3oztWctU
iwjCS0dj44hyfz9kV+rfvsXpCXMA9xkBrw5erBvanF4c7jaAG5MnHJkF5Zt2PPzmMzz/snGKh2Q9
VqIsuoW4CBMLx7aBfJEALyNZ3gHRKLGwcPeoD+/DFl15l5wj0Izb6hY9fylVqCexqchdiqjn5j2C
Sohw8Vxi1ozj4DaNil8cRiM1ghS0IxBo3nqHAbnvMxS+Y+NkhGAIhKhZ9DFfg+ux2UGYtvrXxfRJ
1k8ypEPI3qOzxSMumT+DzvYFJR279ukL7hlmBjTFBrgr0r4uAfRBvGLYyE6hSS5vozj1Cz8niOwp
Iu8/J3F8VMFE4O9+gwvULIaxc4BCAfljSS13ICRY0IIaGMbo4+B2o04tPGC4hgrvS1uw9+npbDS9
B1ZabGamv6HC1mJbE5SJG230GrwG1hg6HFeCm0WITYDif14onHxSW7avOXbllserq9+ct4ZunnB1
wDrTqzt3upBHMDiCqdqABoIOF04H/P2rhQy5TtavYwrAb4qiBP5+G4txNliUesaViosC3MSuDuo4
QfBsodnAUBPSCa49KkuK1k4tLt4vSoM7crRi8Zq/fiKm7OsPoNoh9Xonlg8aJ6SyQ2zR6HeIvy+h
0SqNena6tV9kfoYotglsmzxdJhckA2KjV8IT6AYqF0/tPw8Od0O8PfyWOCsPKddBk9hLo9NRjqR6
mQey3smlkWnGJKmEFQqC4fFzYh6roHMS1ch09pwmS3Tc9clAvOPk+ELvKM2zn+6varIk0GQSD6/E
6BsnNHMXTtIR+Rzl4AII7PmrrCEgELqHS83EhDz5c1O8S5dCJ5pOwWrvTv9nhZySuYgQzg2B5y/2
xQy2Hah7Qln6QyVdsWnnrjXFxI+gINUWZj2nnlYse9sPbVqTdcgtLFg3TyocywMxvWLnxCBiCTH7
na6sifAqml8witipjorfjdQJLtwdkh9RLhAxcKPbAr3pRfiHYx/cC24nQN7fD2VyU4E8R/e/0KOC
xmaEamL8frNHCPkXi/MKBnbdmUl/i7alL9EWl5U2z1hrso2NBaVDN5Qkoja4b1AgXcqQzZ7ReLdR
J7xvMo+HYtA2uo343l3vp1BsqkDrHuM0PNjDh+48MY59z1OgxW4yPWAQASUG6i/+lioELlrZiqeR
W46tvfXC5eq5BiWmfOrgYvQKHlOsraCt3wc26umFRDdStkHF2Wu/xQY3/86ImbS3PzjPQe/8eMOp
eF1d7Mpda6+e0ECE6ASrAdG89xX49mWHd8Sm/kpaNjsHYnxK54a/PIjNmcAxkKw5XPDLDHlSj7BI
GhEvIhPFlh1zRnSVuJWjUenSU5JB8RwrPyglCHyOhxVI1y3qHusNI539Xo3S4jtjjIRcAGYfmoFz
JaBjBWnNoM7vrZotwrbPFmzi4975DrvVuvh5s4CdTMUtV8gPLLf7gTCMg+Oxex3cNy2NEfqFLB9I
U0bXIjDWTGH2MgtRiOY7eUA7wI3rMMjYwg2A1SUyGO/bw8yYQc4hTzBkK4c3CuH0bBs21qAaqdQJ
yG4yctYa8Y/n7XOxidnbMLvrDzeOXux/HPvMpoO+6/SzfJ+ThXJUE4/roIfxF1Ja0wdz22Hyepki
yAKFv6DXYDPAXaNPyDJlv7Bij31CmDZJ1oeIvyuT4HhjGgcoacIm1FwbdWwGzGmLTQbhg3ikPFc3
vCluwXWJ94QLFUdPsJ4Pb1CDUIWPYqLEP4si6jHPEsCF1inSBzpfFOx9cK7AXL/wLpfBlR37V40p
D10uxdV/G7hMK203UhTq+6vmWLFXX/BnF3OO4nwAcmQZoBKjpAJbvntXHkceGihstjEqVKOufbTR
/qC81vsWlj3UJ+snfTgkFKvOsaD4eQxaxhW0glWPTQzzJTZs3MuloxElhVExmRsQmYlVoTpsggeZ
rMTJvb0HxeTbv/4gf8uuXjxotm+YyrBrYS5ie8Re+OCqlm/F4mx8QMuMkNfq59hpNbJgEQyNEgnt
n6lFLxjG43TalWeinn5hHUMSKZko2FZzKxX9JycesyQMBNefbXWqtvnJXDdza5lE9rG3sFbq+A12
JKyu+OZDudHZkdBL/dYU8gZL5KsUOQbY432vGn0NchjtX8WlmwzV69INrTJMf1Pko+wJbqcWp0zG
MrPh95uzoDhXZmlcjsGUEREBSU/V4E3dDb+w5665ELr32MSRhqDy9DgZBEqSeUkAZzVpJvWyC8bV
f+dDMFxBdjtepnttd0Z47gAktqK25UaBqn9ddT7jK8YcGY4G7HqKV/hA3bN97blWL3pX4hRrISGU
Cr3PddzmZf/Floo+ce3GrZ9ZpL77N3gIF7erOoZY5XgvAi+rX/OrB2RJ7FXs3obNQv9AvXJYBLjO
CSyhcWejvSLSeHFlu7nny0Sb6l+MoYRWNe0vGobkheAZSX3ZN7/aKegGHkPpvKwmcRqk1azMSChD
Pc3uidNGad0z/Th1jZcXXGF00p98+XBV7u8wSYP8ADZxbJWlpUx6+uCFMwBqsrx/ZvnQYapBi4FQ
hoXa4duev/DUqvvNnG9QYL2Hxp5fZ5FJex6nxVLoPWKu2r+ODG4M/7IpwAf6s9cuIeSTr0239HLm
/I2eOxWOEYEuGZJcid/LRlJCnQKeRhNc0J7hLEgKzqI9Xr22cUw1IiVuUg4v1W+Q99eDX7NGZoa9
0897zB4l2UvLf5ETQ5q5CxoOGLk9/crTY0m3tr45RGUfjzG8FW8cl3170CWiCfcW/zm5SNpLygLw
XTimA4XC58nY9XCTpw+3O5rAUPjl/OO2y3WLV9dVOlQ3ssVnr9QgmZMmfXmkvzy8k0ZCAVD94GM6
tkeQdDDpfGLXT28u/xGMikpqa3+rMzS/6r4QZ51kaolp/XtO3R3vkl1tkXANujB8z2N8OL45GGgS
yd4e3Gd2SywnxLjfFAcd1nPKI8wY8ZFnb5f0a9I5bwsP8+MX/Vlah9hHrT6/xrnd9UpckFGBytuY
Pbaaq/n1sucx0tGsp8eK4hB7KgJVq3U3amcwfumtQ5TBHxiY2bWiirFLYm7Yw63gGp1zjxQk+j64
xfs4RrDOEdnU3VlLZamPU2Jf6UUMH2G7Ywlx47EWHaL4q9nmQzKAN51xMyfNyesc2xn3uEtqx6gd
Z2MDouTbS8ifZePv8QYn8SpWHZ3GAwXr4rCCocJn3T1pHCZMS+ISsIXzqMgMNtNjxroGqTl60mxm
UxRY+7ieH1yZP1hMYmmimqlTDe3FTQ9KOOFQNdMA6lhRrF9YvjEKrhTkM8q7J356294pErVnvr+Q
t9GQUuKrIQLo25JVaNDbZn/W5G1QbrmpyiGVFRR9Mit/6zNswwz7aBXvJXgcWH9NEJwO6rqfi7KR
yOlhXUdvc2DUYfFzUeCPhXgv6ttn8CYdkL1J6uvw4fHAGOTi/I5/N1b4rBUnKu6rlyKuULxuw9wd
8Xnx1RD3cOnj6k1hwMMg0627HPAE4ylitN9R4YBG0Q6CHuWgwAfenXbxh2T2WjKX3159WA1OxjyB
cLGaKeLpSutePSECDzunYmL6mpfMbXrZediNaheHirAMqzALCEvAVYRrhOWJ7uUh/o2ky758E1Bh
kGHQkO2UvbV/kBNLr4o6/8KaQH4QUsr7F+sOJ7pGcQ9nTMJsdPz8PK4lDX1MG4ovlhuNAgJEHGEK
SlbXPn0i8wRLoOkbx8sO3/8LCAWY9LCkakVdyxfwcGgNap44wBKNNX5w8uYlxYvLa19/mtP7BOwI
y5a+mSyxZr/7zWRs4Sr2gkDUV1RHLMtp09OdR6q91GcEhdA50GfYmVBRkEU/zAfmEQpRungfWUZo
4aKm/gRWsatzXrvkN2kls61qyMib4/PwhaFwoTjSbyyE9QQcBRjCVPrDnrA59n7aSFCypH9bVJP3
JGMHU/eF6sPQ7rc41YTF7Lq3dsbosihK6DQKNzL6d1xwRtz5+FWg6Crces9CXPYfDDfP6NuBpPY+
JuJX0/oQrzF4iP3Sydw7NoCEYbmKD6kSf0k7uMBgDLpD9tfDms7fzen+H1HntZ061i3hJ2IMQALB
rbJEzuGGQc4gRBRPf77Cu//TMmy3jQnSWjPWrKolDTERJtABHhoZZekaFIANy700QO+1xFmoQmAK
hO0WQnxIsRmitzDnW24uRNEPeBttZvdA8/PbFqPQjNczPABDGEWKgY03dQt2ROfSyNXx4jViDPf+
BHf0diuUZajeBVfKDrPWrkmFLzAa1zouY3OHF+heh+6la9ay8Ndhy4Xj1xIICoQ/GeJE56ZJP80M
dvWEoZ9q+Jnkm1b08EWgJRak7nN0Guw65x4MNUxN4U/h5CBQ7JxXhWGeUl1FxEc5aDFrWY1oYb+6
rSAEpKMGUdLHKZI+vZwiQwwkV1B/943hrb/dulfTKQGgRWOdKuR6xpMMkEUBv0yYMT+OoS1zaGfD
UpbVzNE9ynUAYz37n6pDR+iKbyVIekZ4FZqPT8yEEVmJyFhoj58GVjsZ3BeXAesnRd9kRTnwRH60
4+SjnflgfSNgbcyNV8squUch2t1tOcpeMZ3NHBwBwAyLNaodyxnEsD55n1MmT7i187D6ogmS6yVg
48x+IR+lQ8IgPN+9/h7DREC3uhQTQZjtEpShTQIfJIs+V4hC1odNbn0sbIqPILcmBNli8vl1qWlA
ik/DBZGVn9oTJhfxhscKgFa1VaI4Vg3fVI6pbCH2QyGpTxJo3DpMPt+pyr4cc30j7HloPLzQP548
bEB2dL9Vf7uLlNXliLoBusNDfWntluewFBZpsD4c6KpNvCix+vyMygiNATS+aCIxHMgQNj+mbLY+
vO3i/DJ5rNTSopLM2y5IBbCMcEvjVQroWD0PzZK3N5x9H4mC/PgTI4wY6YWKcxpeV2Zv58mZ6v0+
NmjoZvXzoLT3C/1T+z7k5U5tFLVoo/fpX/KpaVLTAYfywohz4xlcAl/vUQ3S/uwDUyoksQf/DU6O
6hJvp0Ll1qlE+QnliRPSW0+7iCItuP2YOwNZKrADGUksCSbAFRro/tkA7UirY1YJb7PAGu63VB3z
tC/fgFlLTPWE7KfHB0KTXa3w9YBKHMJPwC+wXO+Iuxy18qj47w/gWgHc+pjmoUEMSpwIc9s6gm/Z
5z0Mdf7tUDfIv2U1iX1VgKlAU+IbO/+2DTOUrYDlUrEEcXBytnVM6SHnAVkEmAjtEjY1YQjacDCo
mC04VUDKDj4vCpXwufTIryn20AbMjbDR5wGpfvPplt0yoOl2hRHKNoEtUpo1KWoVI6tZah5pMlS7
RAMQ85rB+/pT1b76t3e0oyi+vzowm6R7nyJLxS/cHSiseJJOAgri5RGzPmEQXZ5YgRZLu9zm+lNu
QXkFTk2HWYdzY4ZtJtpooYuy+XRY9JfRDgQelWTWOFML1OxolJIa3dFnhEGGkRfqXcrQSMzMPuMF
tFQgrTTk83NUcyitFb204KCJsQ+upsuPOZtoPs4A9TEiDuOGc69Es0f8Ad+WRt9DWMoa+WKvfAHG
0E4QiLf8SxZe991z2tkX659LXLh6d858+InFOZW5+JLL4LCGcRHoLhUVqcUOdvBCSdfvFGBtnVNH
9Lai/pdIH0beAUnJhIKI4hC5ZDhnnrnIwxt4b1ZZwUGKOqriRghkCrBeF5x9+4rIfN7/eFZg8MLH
iGQnYoGa4zNZ9INmT1CI+TbIfEJPH+EuHslcWbR3AOt4pxFRXvz0t9EZIqwXP+ftx2av2ALx5AEU
bxToDe386/LDWA0C4h7UTvW3YV9LUDQhtuyd3/b26RwhRWTeg1QG4BD9fct5xVgdMnRG2AjlfizL
rGUn9e7kHXd32bacdvk3bfp1YOpeV532kkKSN3rF/GnIHxtTa3Ael7yZr2BGhwnZGRc+DddEsW2L
ntu+UaX3xpAG4kkpS4K5gjV1i/P6vP4i/UP0+K3x7oPrgCZX7db40tAr1O7r87QQ3mHI33tqLRvh
MbYWFwgksgF1FWq6UEdIy5Oe+fgTVX2MobjwNaWH1shvrg6AC5Nzmln9OzTypkE30cvfoWjZD0Us
UKSJR5fJteomf87UJc5WDV40I3J9ip8hWsT0XcZ0o791DdNSJbb7NLrohmsa8Df1x2SaCDF0r9/c
AqavmFcrhTDs8JMCJNPAHn6HTrVuRM3QE9rsWvIrFO+dUheAAIeuxyzktAQmv69yXfYNHjHRFXrY
wYjymEOhggsDwBsqNnyAKNj4nf626kBbxJxjxbWaObgAiyQnFIloIdKjWCzUP/4j1dYTU1Kv6T7n
Ue6z1y97uTRdJlc8amccX7I7YOMucacLnIRnf/Eqeq2/V8IX02zNcY8AcEIXRJzfVrfarET6rFja
qHvm93opaE4b67OznkUfG4r5ycWun+wleRcHuONo3W3GzUFc8MQ0SsRFmV1DwADCuCfIoiGlEc9s
IQploBr0o07BSj8mH2Yz5u24YnsFNtjfWXkTF7Fsm7su9SWoFyGShk4M5DoDv4mDMWHrggQiFv8F
Ws61T7hFbE5rx6GtzyEG6D9e6TMTFScPfmkXIIArkr0zkR6dEx5bcna1MrjzXajj3P6RmJFt3iIR
PULABN/wjX1+jc7RHSkaRFQ4nktrak3fy2ypXuwx+sbQ7TX29Vf8YG9dqzYRccAGU1iwSTxYzm5L
iibAgeOZn1+RBfoznwD2wSx7vdTY1vf1YqsQvJcFmPheTj66uQQIcBPf3Wz5cWi7sVzgWfSqnczP
ixr5Vt81X5a7o93dmcFNeGiempT7qsHfAQEij09JUyhNkf7ryNGXL7vfJk1lZM8oFJSpMjxoRUv+
TNpomOvf3p5NPiG32pa4hkwWufvfTCxpCoudFrRrssRurtFJPVGzc8GwaNe6LGApsDjOWExZzfIy
Hb68FFq5F8B7UL/ManHQBGAc4O1WIZU0l3nMaTLP+1Yg3cPLcNbDq56GgD/8SgsG6Kpd7Zyj1+YM
7eahuW2fmm9osEhcMMm6Zf6HMV7tortb6Dz9t5+CSyhhlI+REXxiZkZ+9s6i2mE5hSa99nDboGIE
3Rh9snAfnEZlV6cma1m/j1j1kkXVM7pGN9/O2oUmLSBXN8w1r6HLAhDKeZFmMO3XEVHmrpv3tVKs
360aPOZaO6IFPfb1OY1NNaDzxue1YKI0oOG700yPXzgP5hNY9Zy+b3yus4qmEl948zidzPfv07De
/Jv7hf1ay0b3eNs7glKzULeZr4Wncln8DXYbsQOWvP8/8j2CKv5fogLQGS2oKphRET1CB/ZGFMuq
UP1X3LXpLpdntjkV6OjYeNWwAY1jAzgLgBeNWosICMBwDWeFzdT9zVlI7KAPBct6HYzqiD8k9mTO
fzN7ntrcYyWQm0MuIu8TAHPF37xJWAhJefCsxPvcrLjoE/7UtcnvEfoU1J94Hs4TDxXB5Z8NUES4
eQypYTuQc/OE2gviXtUFYJiDoiqPBwUQs7ogJS3EFyxg5vOKN+qb5dohH+2ayZDOEgpXFVYiVKN1
2WDG/QKoTZlYY8r3A80i9dPo6WvnsJkdCTXoEPniHwWjvpM/v41vY64JnIywXXIhuCCUgXChuM+U
UpFkFR6jc7BvyI/Ki75CaikgOjFnIAFq3AHFx3vCkuaJmImaUYgvHUjnQSP+mpwGG0B34j9PpWvB
ZDpGmcv3M+My6RA2cViNX7LoovNoTfiq1ycjwFb1zB+N7BG2mi9MuA45M13SwuK6RvPe+3N/gtVo
yJ0GIo63gIpcBXIg3UQSVGYuD8Ic7zUu9WhU8o2vH1A9pf16qX8p+gaMUpyiwhJqmtYpMoPt3CQv
TphteyIFv23mydXrwE3KnQ9UQdWePLkeIS6O24/3R6wVkHVo2LwC/z4MIk+EFyqksqIOEKQ4VxfF
AlzqIBlg/gXJJQYSEUfot4CQgbXdabrdPdg+SYgJv/m5/oIYCpYSSVHBD8gjSxwklGTokB/w1wV4
128hG4NwgWapLbjGcLWiJwGQF5CpuwtKSJpWwx+dO7+cjmFOmRJLUMm0Ty2uWcyV7IhRhKIP8C8a
GZSJmRtuUxXkZ1xhj37ot7aPvyOkEnkiil6ArkCFTkEQFhbHqUHfFMFF9fLeQdVXbESi9/c1M5U1
ZMhEvrmhkkyLjy9g6uTpWEH67UVPbSvoyYC9gLSCKBQocatMpt5KKRepTtbIGnuUJ2id3uJvxNBI
7Vgz6keUHo36E2G8E7IXpJXgFlbAb+gDX1Y6ZhsdWwgQh1U++KX/xQaLnotGmjG+KR0sjA9999A/
9G9D8UKdaYtWe7ne7RCVO98l85tH6il7jSuBjPj7YjUwU40yrW5mzNNdIi2d/O94QBB+HGqpvZge
vHkWzh3ZBPVRd0xcInvdLjbyzWID+ev+t1cZJGOmXmKuPp2D8d+xHxotxhuKPwowOnPljtHa1Z/x
Pda90dsOkfAARlmfWZAepGP0dseztH6kZbx1y41y48ETHUSyQs8QiffylAGIFGFcRqxmgzwNW9CO
+rO/236TL7t5SkVGT4WhaghuqRqC2C02JIj7QBssWR43uR0QtFTcwHwgiAPRIOiIFYRM2PtMygS0
l6XRB6HJ4lYIJaEPEU0pdNLx00n7t/A7YEcA3hNv9d6jLaIXZDgxwM3wsU4HaUBRK3itbzRRSfYA
5mb2Bn2h+rb26hcQkb52gdr4OXqG/qXNUCUgtoKbthlPghKK7hcRuXSUFDgrOj+G0FP6IHB9+rms
DyDrO2YYidvoH0egPfiqApBqq77MH8IpTcGneaaS0NzS+5SuVYLGVXWZRKCBMTI63t5sB/fQA5JE
hrcYkl4Wub+guQf2roR4sSikivERWxiJxEVsMICT4E2idktMvGhNa6uKx2YFF6Jdjh14OmaD+nJD
jDhaQFpGN0DznHcwqpdx6mNggAKithGgVNxnkE9AdnIKEn72PAMZ/MWe5ScrJXsg8i56JUHud1b2
4fNuP5t0val6XJhpLdtHamTE2TVGRullhFWf6QKKyWhtRYyjfiIoGOsJRb8GWqr9hN9c/Efvj7Tv
PZDwkCCTjKj76hNXJXRLEjxJCJFQZ4h+z7mvSUYsQe8pfEWzmAIXU+csQW4J1IdUv3lzF4kE/TSh
Tq7olGRLqAXYEvoqQHnASGn07kptSuwxF2VhSxFzJORhgPJoTy+VoKGeGyoPEqOOVJWAToUUF3AX
EhG6tOQ4kJgki0IDwOMtkjWJJeg+RTeXv+eJ9McAWkq47MarZbhSQtOH00eswtaWIph0cYvoXd27
egm9m6xBK5mDE0OOCDFh5+xpEP+wxJjBnhjoLFX9hYIOQoWvNycKdPdt6sAEh8QCL7pxD276TuEZ
LBseBSG/wIgohNTtv1ThLx2ASJjcU13z2lVkxe6tTevbERm3joJHIcAQYW2Co6j2JY8jqZgN+kTx
fE7BgGDwSbKS0SpXlKvwQ7TXdAYJ4c4kB6Vg1lPqINhiQqBQjAjlfkkZkT0HCQyk8QymEvQh4EmU
8SE9vxBIKDlTTkYETisP34KGlSSW7gFjMD7nmQO6Cs608btaW6Iy+aId6aOCutyP3QpeSyK2D3QP
UKCIsqWlHJKqj0ODQvpNuKUOowt2i6HiX0pY9cgCvQdNjzLE3mn4F2koaVT0r9vT/3ZyA7Qi3BIq
8NJx+pIJmMAEFJ3puNYBrMZW41hPNnQX/t2humLwAbcRZegWnW3K3FW+KzVe8RaW9W1EOBuivsmN
VAl+A1f/ZKtZeFt+AyAW8M/n/WpQ9Bn25TIVuWR/yV4eMUXpiAe5yR7ujTN54vWXEYrSHpXVtvLI
M5coc78sCmJRFyZKEjVFRoqIlGL/CWyJ/OcvTlq2RywwtrYCWiWcB/uKUNHg4A1OMepqvcTpbTYb
pbFVt9T+BSNaH0p8N5udjYZVYqNhNcL/EnBTgrW7RtPoIoXVBhvK8wKN4D4Xw+PMwajJWOFzPHA2
iDJ1dvYGX8eBWGXcnIwkubZckuivZ/X2sl5vzhkJtueDAUH3xOIRzYlUCPRqTP47wRY9NZUvFjDz
2IsC+6zV6m/tYLleR91+1OeXfcXwi4V+2q6PJrp0cOv+boy6Q0p/sAf0//nkKVDSU0zm/HtDPMYg
YKfGSQ6ugP7vbNJB8ql7OKif8fq8CJMGouKDXk6yiLD2AcaWzV6g1IakneDwKraI5UpRKdUSAm8y
41+ZRYWIdZU4GpzSzO3ufDiZWP+1o9Q4V8OzDU0kADUGDD7u+MMd7UGW+WLRghxSO4HumK3qyJY0
pd/Hx0GXcgfcysQ4ZQT6QnSD/koJA4Y9nDnCefHO7vCfqPYAmLp5pidmgJuAB+ARDVegdX0CxoT5
14Jd6BKJkUjMTZA4TvWBFgjQ3TT9cLWH9LVGmZZlhNPu4r5D1R4vP9IwCZFKhnTOQrbjOa+Mwqjo
AO/zNHp7KodRcsWiH9o5uBsReMfOPyBu2wHeXXzreTyBbshZAjbH2iZ+KdTNCDEPg71XBstPWwoC
Q5HmKqaSHJWIFOGC4qxfgw95P2XYn7lQNWhLK1o5jcoQ5q9q9HVY+6+AZjrFUShS2TqqLTx+ZUYA
Dv87SkwHlbwUXxheambUVRnL6lZcwPG/5LPqbcmEyIuq1JsYhmbOh7gYSWvotSgvHn/ppsJkJT9b
T5VFmPckzoez6+heTo01g4/SmRkw+llLcspJGcL41kABcaNAFfKhwldYYrQKlrNrg2dCb9yfTaAO
Y9AFsb/wPbhDOfwELGqEPK9/6oF8o18K+dAREJzM63tA+vWxLdCPMBM1IEyD81ZSep9ekRSBYQPm
RwNJUL6Da8zwAW9R/ursvdpgCSF0QTvu2Ul8w8WFdZ9dMJFwNuLpDI53k4YI7I9Q9sXjVr8fdNtI
BkZd1i2oPhyynLMYs1hPVCOVCgBtjk6TAvO5cBrteBJGeaJklZ8n7cuK8UWWo1AkBkGVwZJNI3Mj
BcvyphIfARsDTIaW7E1Bld3yK6EqLJJElaiyYH3zLZ4hiXTTVhVLJMhvp9W6xQtVHgvaUv0Im0Jl
kJoSFUc6UDbOoslP2OitFo9a8C0P4bOsJ/Nfzu/We7HTbE4mo/rIk5VnqB8nskw9ytHL/S+TVRVT
JldGmItmUvLUjq+wQCg6s++9vzKFvFpFrRKWKhACPQP11J/rMTpmS9Xv51LONdkg0jxVVWh5c9tL
it8UFH66gljrDoXHd8jO5IjnxA+H0Bhunfk7wphyjezBzu71eptOr1N1O71e3JvHTT4BhvzltCeq
L1D9RMawLT9KXYTxDplSPn6OK6xQmSrz7/bk4ukiyr4ZP4EX8nmSHCZl6Cxi5FQULjRV2FEdfhZ+
A5BzeEDgub9qIRkcP5v54FK4lWDXSUJaNUkoGi7t2FJT7tl02/lvHzah0zhHN/pNf/rPgmVw4Ild
VDZLy0GXtgBYWvG3LrgyXeg+YU4T2/7foQS3Q4wjF8aZ2NkYR7lBHRN5Uhro3V1XZRhVdyYx55L+
XZcZuF/2DAQfUDZ6hxibPUmgSXtahMJmAKqTznWUh6RZJlOHSFK5MXNLKMVkIrUE6gQmxA9gcg6C
srskax5JnJs5Y06zQJMfYhytluPPZSSU20HeQL0kCVHAMNwWrFvbb2BMOQOxtKUwzlygv0o+/Ofd
XPff1fvtM/DSHKJjFB8eVEK/4WWGghhZ1uDyUzcEnCEC98AJ/o4rSx2TwgQXSA+iLEiFB6JnVK1M
7kw1MsXKWgCLRYErAOk2559pUbZp5l3WuUPANDQibyqRz5pYRgIJ0jmyvXSgvG/r7pjluy1OgRSs
WbC4LjQkuaHWB8iByUhc84bShd7UEGz3z2+Bkf3xgiqBVO1E9ZItlMWZ/ft7uT0IvnDpRVse/uYf
8KlPu8SUnSJcaTcqpNm6m470DvewXOaR9iCZFOclQ3pqoZGRTnY02JSdrqSUuPorwugF/9TwlGqZ
jULr5sEDaV/pzuhflWHe0O5JDUulH/FimtR8xGV4oUwk7ySXKpLVXKvg/zl2Sf9W4ltzz87vGmR/
WsUkrr+cVFvuHEKmLN/w5x8K/VsMYNd7QVOudIThMGAy+h0YeMwr4yHYYCbAJWes6tSlnsEWDkM1
5Wf85SVSmorIOV6UpKNRdmTIlXzRAMarloMKh2wtAzqoButQYijBZsblpoQB/T5LrL022+v1XxCy
gIs3c6ZQIh/n2ngn5hP/Sk3aitNpi1X7M6VY0HOHQquv/osiIqifSDHyHKoio9JCenOnKl3GvaLe
yqL7cYK2jIWCHS040vDfgRe0h53VaqWqluIZiaGKP1npAC/p95HclXrvEj+dI4sjDFZ3TETbCth4
x78OjYLcv7rDn+4n03VaMnANcGhlUVeQucBazOfNObXfESGuR8zKV7sdLNslrz5pznsYVy1L3UQY
TDkO9gwutxi/i1iJfJzRzdWvVdn7F05r9SKYvkfCXeKetHNo5tC/rakdxDQkj4RFiNFXjceqpofe
KFx0nQrhcOpZ9KgBAeIXlrwpvuoThd7aPMz78txa6lIX2zD2rIi7N+Aj9HqhnAV1mRXW8LcH2GtE
Q7KDUkdWk02tthEfk8gZZAGEQQrp2F8NwkvCuwQGoNR5BAk7LeXlckxQvZpFV52sB5JZZz4MgmPs
Jb2NPVysN4ZUDd0D0hjd0Yw5NO4MJura4eCxHor4/hbifx3SD9TuZpzWi3EeS1kM/kQoH8zhChJU
0z77mdX/WV1x9Ypjlj9kxyiBB0idayr0ItaiOctSd1I2gMmfoAPR5dhDJRRAp/NGQQgmMHhGmLwB
Cs6MDAsEwcaXBkRyyGD8d1+m3MvoKaB+Ymsm64bvYdqnvlS/gVVLWmdkCdJedZQNjjFmHdR10rMW
CWD6xXtdWlxaBF1wrwApAqpdS3pFvDp/dO5AwXfuPBsqEagaAU6OlV2MLWpHUB2pNEBdq8+kEjOc
z+azqf0u+khmB2p/1W0KVIn7aut/4F7DgtyaRe8eE93VCm41ZJP3pR6+g6kUdm+6x6jvaZ+qCKR9
+ktgHu2y27pSz6h6LWYr9rVKv/WKCtG3D+CHXA4dBsM26qdaISyhhEIZeRYDuUDhjSlbru7nHgLi
FqDV/5LwkIzcXUppxnt0yvx7Jm4x4g5Hedb854cJRjadxNmo/9kbDHDKgzi+uuynwdFtxhP6rz0k
CTtawCFeG5owgpezH/fkLWL9h/VHuPcANkImXvfyCtsWdHgRhPYNxHIbqg/yDJe4XAMBpi4qCF3Z
APkd1jBdVZUYpYL7rJ0cUhsXZV2VH5n/UhkS1CBFSKTfWM/aNfpLGE3wM+VQaST/B3SutMoABUfo
ckHqt2tUmujDkcP/svhdjLeBIQvZuJoO5C0bb0b93kgfz7oWcqnICDI1CqZ4dGQghd1eaOsoNvPN
T+vdUZn14ReDlw8clkEj0anPGohbbgvO6dIt3Vtf2qDbuHIbpT8h4GSAkMlg27sMGBCstg+mrZOy
bx1/R9KAPYz3tKN4mmEH5bFVZpQ3k4kiV+91kqB3dDdwQ3c2ZHFjrZUpq0ds+y1cgr6nCMpPFYWz
eeTB4CduHzjOzQRM1aWd9A/tGdIRci2V4LbJGOO3euqRnMgz8xucEjMf/OoBOcKMGBHmYMV3O56B
Wuh8ahDmKHZfyAHspdW9DgAnWM4aJ0S8XnEVds4o2MnEK8bXBlA+JeAF0AschLXMo0OTZ/HTBwCE
oU0CjV6MngWvqmzyAtZb4V3KaR6vqoR9NUUcZoBIZafTa1KYQJL6bdeGw82RpPYGgeEB2/aslSIr
UpTBdD2T1ooSrkz+52kj0RL6fejzXLT96jYpP1FDhz/GPqLUwdoR+vbrXftF/OBsaWzu9SdMa+AL
A5Mu/naSrycCsV+6aTPvDrDVRXeeNgnwDww/lpy8S8Xkr9aif1MqLWTecWKDASKuz9xTN2OiU7+R
NQfzBEYAdjhkIxli/qXruv+P9fvcYn1j6aHexY4zvUk7p5U65ZEWvfCeCqW0x9gmv52G9LaCOPzl
RpV8eVRtRCI8dpJYBHQDexvRsCIa1G+u/Iz4UE420JOo4aWI60/FG5Fs7y+aO8U6P4oG5/PE5qti
AxvFU813ob44FzoG2A6uDYjTVhLs/qlZ61287XtYiuCp1K4EHRyu5ODfzD8rjFfAK2/9t+YpEMNV
Qf1lCFrL3iFUiE6IIs8SnM08MFZwpzzk5hEmMK2rj/Dk4+o8YF/Ukjj6fKOToMgRvNbvEdpOuD+b
cGU1LPG04pbRO6BMT+z4F9TqvRQDvR+K/DHywLYSDuYwfvtR8WXFQ/88UNdOIcR5oR4eHLC8RLmr
+FZm50Mtb/TXS1xdb8Gr4FPMw2qyxTsrhJgw9tSXuKCE+5huGoVqHipjZr9LfTCLpSVo9C0gyyRc
pdSFeuYIcyAT4BSNmYreMa1Nq9RY3pqlOrJPQLZX4DXn6XjWuc6fc4ZUX5NCdB2qK/ZgrmZAltT/
uqc+1KBf+4Po1YT2EaXn5G0nS779JgjA50fWJBm/5/hUVA6p1uVsIwdS0T1a0IzRM6XpVK/EL9oN
FCi2IEMP/TRanJgh+9Ygs0DrJXExtACbWbXAzbHwWrBbtO7gYCqOKsvrJI9O57l17iWdYp01Wze1
4Vq3OkAYmIH3LcieOBFA/oJT3+p9e7uGRpa1hXNLsrx3uXbKxU945XK+0TJv/ksybxH3WzN43QEV
4wcv8cyIjmZYfUKQZ7+ufpUO5osUdr95bp7MUp+93CP4jmcbBElSnGXFLQFG3fqlEWj+BIklqArI
r6v2a1mgnNSdrV/Qb4Iro7NCcMicyz08H8GaQ6EXMJrkcP5MHND0Aq80HzjhARQ5D93rChE1EKME
ZiNIU7Oqy3x/kTHj3OTYu7ZO4aHLZHYrP/rAu0st7uBVUuf8m+3NfzwIBVqvzi3KmEgBP0w+sGEM
zOy9n9QmkiHwBmScL/G59R7lQNUzOnuuFW9+ij585kEZXSw4IK2ZFs4YJaecQMvWTu/wDDs7BAM1
yHLalHtX7HVKOAsKHnFM/9z+TguDi5eLAcOUgDQkgOO3q7TZBOhcN7x769XIgD5CeQKXiThYP0v0
j1AcCqv1b+/tYNDZhG/4mys2l/2D8y/Mk/mdimkmhnPA1IwZVjeAtEW+xVzGDT5Pm9kezmIK+I2L
z1QQG5g5T0pWNLEz+9t6PEXVUB5wl29uN+mSViekC+mSLm2LuXtWmZfGd/BLUHQOk2k2utVePLYL
+vs7eeP3KeMzO5ShxMn4ZsUzR7zqbj3r5hdwd/EMNE3ZVZXBff4AesbgD6uGka3eZULvEfq3In0o
6mqAQTA2XOUq01fuDgzcGX4M8X6/eqelAq9pgjrEfpgr2BeynA3RrAaSwW02YfqZXZGNF0jWZLye
Pk/4BYC1w2kyLgrZ3bq6uE0vT56rRBiXtrN5KpmqKetxt7LoY941034Y36bP9XPAaCEjEih+gI61
7BnKYHAWd1ED+/D8gwra3ast1xZCR68IOVRtQfY2Km4R9JpSm7/RnKGCgPaCvThStC3VSrUCoSRw
xrxGbnmrR7N2ZYpXkyCX1PvSKr7b72l29Zho5xNfJjCh58Y7Rjb713nect8bmP7oyL9xdA2VY+CU
IamF5qhrXjwmnunHQhpKb98a38rQhJbGe1KdBiYLZszShYjjPqSRX5kyXTwsD1+9fnkN4sAcPNq3
bsbgKQIqOFT+Zv7sfhF7ZwiylhvxAs1q67b5rYj3VpQexaYB8t3my6gEDa7A7CwuXXS5aAdDrb3P
O9+95xf3xErHJrlr3eww8O+mZSxRLZleBiA/t4UARs0qbINHaD4gdKKMF1K7wUbd8zYDaNQMQX8x
JwMulHF3gCEFphp+4wc558oet1hy4Wt6AogPlOJuH1fi493VPsERyU8IssHZLLbjU+pYF28LExOV
yxUsgl14d9+Gsze9DIIEHNhNpLuHL2TANohCFAiGULbDypX1De8TFOal+RZQzBozc6h4BwYrO7N1
QXG/DZ8YRSMGJxp799E5jm8Tg9wsfPbvM4i1IXe0Z+PX0MiEO2f218Sn7gUwz3g9SHUz5wStK5Mx
y93c6rzHAO74jZqQT4hwh+8Whiy+9sojTAI4/Rqy2zByp6Q0wBQ+0GpbE+R1F1smXUe8m9vI7J5H
Vv9W28AJ2NjTU906hQao69f0zR6AV5wh1zwMJJv0a1sf1yj70OeWSAjiGVd/ae7c08edUW9nEmXn
cv+x3BsMtt927jk/Fjf3fb0AB94evlOYQfJQ+kAMhWLho16iCn/qPXfdZMinEKSe9LlpzaEcm157
h+lhCr008rjMGTFZhMGANJ73nS2wGnxVFneSlimDzen6CNaMUztKGapbgbQotODzKjeyzJ6NPh4z
KF1rbtL7v/GY6uQ+sqBQGJ0hEj6Ov8MSpGaQrUINxqgjjHRJA5aHZJ1/2Nsew4zZogy5A7j2ldkF
hjLd1o7fHwDCl0zAaco2HFE2HJ0apdWrAOJjNr0OC61SL10aVlCcwhNwI9HD3i2BgVh7aAncT/vT
wl4zr97e9gx6IWSq4IVxB5RY51+K4m8n/wlyOz/LhQwyM1H/rLgmXVA2DP0Z2Ck793jb4gMwhFW7
SCGMgfX7HLqcyxbSYUasSutnLwmqDBd294vt5k0cw4SSTEHaKHifYXWTMbQVm0UP0QbOzJdPzmgs
2KPefYVyAPuS6wG79C7Yw/dbrlmH8Mt40jP8HhtGMiojgJkya0iHpwjxFi4CJMjdPo/ZIlnBRTb8
CUTEPlIygFth85hf25XFLeeYM+jMEdVg3ANBVtskdYMLJ9GlZbRsBn/YEVCB9i3vvURk1H5MYOE5
EAhN7xZP7WWz2hbQBhTvF5RpkWOVAixhxeHkpAc3T1sBah2o0omhUTyCir3kkLvnmIiiUrh1z/Qq
dw7kfTgtIhEMVDpGwXY2TfnIqGtuKVASq72qNowUO86qAFDfq8oeBtjG+n1uMkzA5Ow9rkwvYxOz
j680bN7cDhwY2hN3+U28MC4vtyoyH45K+bHBN1eiCaLVgGmrB/BfThFUKgS9d+8Kmvq2tAouHMXv
s1uGWBjCtrN7LESIr1a+rdc22BEdoY3cs4A60/F7MBgdPC5++gyr9LdeHZLjCO5Gdkfn98rQwldL
Dp6bd/MtORgj1v3XsPcMeExuFf/1oHb0IbDk5MMt87YhDNvCxWSfH3Ci2Hyw/YbTCssTQX/fquen
1w1lc6pxT70RvkFS9Uw5ce8wCnWHY/ocFCF7ZXg580T/D4l60d3efT6TRXULuF7JA0OYELORb02T
N+oe9gPbBgAFNHWrtENa7NsDwHXkdMAbTtDHZQc8RZ+A7GXn1/LTUgGHdNwcF9nVzUB59K81a3JG
nB6cxM7nfX9ZM/3XJOtak2KK3rvEW7n/VG2ekktaJM+ADnQM/olPOwHTBGtiEWroE0T6/Bwvip8+
lmzYMMD7AI77gB3tMHRJc8da4I5hiKFQhSd/DioVL52573Vu8WgVGeqCM3JtsqrnTAHBMQMhAc3N
ljmnJQ5Kipr02moR0QAoosDHlBSP2tA8yewH09nDfCMhwDhFe4hqMInjlF5HSCEJGoudg5+uwLmz
hM/q3aWIxDzYlokoKNPRNqMWBWqUCjLRsv8Ey7JrJyiiANAiYSnGfGBKdoj3FSCRhRILSwKkGxKH
PWIp+l+zop8b5BVXe7Y5kn7jinlS+v94HRb/zk1IN4fpqgpEDyaJG0QdszY4BB+NAHr2+XVl+P7G
0JIo0CnVv9Gt7F/MOow299Oa85/OnxAeIowGrR7wqMSFXDOhBwrjRwVdadRPvc+D9e684VSkuoYp
38bYpc+gCFHTq5l2bovd4ELEhrDaw0ErofyofddmqzJGPvt1hTzGPvdSEloAOEm9gJ443FOLA7Jm
WIEDqhmsUnc3INB8MUHBhBNr+QBc2YWJBMeR0GugLkBSnvdYbExDPpjFKTmzNcuSzWHCV3KFCoDt
qdCUaPLd2S5Yb8T0xQeIbcY8SZfmZdK8+QPUEAAY5sXLQFAytxpdvSuEjnk4oDJoPIruuV2Ic50Z
iHNcfbV5h+zyOT+9+OBdg/YFAka8B8r3hGjwPxCOIRQHo9nOJQ7ZHWNTLBEvytukqnOSD/ExISqw
I4wbFpl/79575+K7Vqltl3swooxS0aqnUE6xFS7pRTLA+4GMo7V3pW2E/7yO0MntCC+akCp8RPFC
LGuuGU783t1vdO+SoscpfRYWf1gOiwRNKIpjr5n0h+A1If7B9zi4kcreN9+r9LTAE29RiKBC3tz3
y2MCmVKQb83qmlGupWdYNB9gZy/2DNMfEwMY+OLKaAYWj7Ru1jA75Q6J92vC2aeAOAG+N4bJ1nC2
xLbVXgoFtXiiszunTmRI2A04kskOMyoF2HkY3fihRa7JJcMssqrINliC2ReNaRefUz24RI67ddXF
8MnNT3hkrgZDFWsQQEM+2kMZ0rjC1TVIRxaUC6YbWYt0lXfK1AjBNczsKZs0D1fKfEtv9PSWM0BW
hYlvBuvo0sDm1eRfq02/q0UPEbuw72yht4d/Kp/YZ8wvRJPwoTUvEzY1aMu0GtH/2kOpB0gN0Cpz
zxUHQZ2U/ZlrVYbPm1OGfY5a2dvFVWBi2chbLvwJM4VOQ/d0gfGaaNk+Mp5toJDhkssaDFa1crco
2XrvJDAfq8u+di+GKZRglf7bghjeLq3g2a1MzU4JsCfpmKmp3YpF3Gnv8zgH1vqOb5mxX197zA5D
sDJ4LmCknNUO0BKAhG4TQL9uxE3lwQvi4KSfW5bG0PVskyZk8zgGWMFN079AJArxGXxJTH0XJuZr
fqnOKwCQ94PE7G7PXuncKlXjZxWAaY2HXW5R/uVWLu418WD4Y+9SCeA+O3RK+dpz5hTBfNRIHIuF
h53rc0mLp0aF398dVXqRxmm/SJSfTetQS48eDdkX/ISl4JoGUHnBzvLyy4jA0FqoIr0QFMD5vL3r
wS/AZkkv1yQydS2GdWb2h4l21j/kpygtkojl4bfY9naMYmJGCFroUZDh30UYaKHJDa1qbtZ9XOsz
TBwtIIgO6EfRc4P2avQMTzRkcojM2LcJTBnV9b2d9T4BBUbDO1n+npDKwunZs0Vpy/A6d2ljBhu2
VxydvKzGpq7c4jxcOYn3XJyQC/CstvF/VN3VcqJtlAXgK0oVLqe4B0hC5ISKNBLc5ern2flnDqY6
oQnyyatb1l7LnopOMN2bGu89Xv9aneQNHHrd4c7vGFXvez3Wnr6ySBej7Zt17NDatR/el63lvTTr
kcFpx6fzyhy/c4PpaNHb9lPdxYjEOuTsy/pfEJDeJuNWtp2ZFMjGTXFRL9jryrbztlkr6TP9rqfk
k1Xh/jMd5gQMz7FkHlEA7OrjSRodQUPd/WfxefnMh52qJf0ujliFlFrGA9P0UMCEaE0uClYzSA2q
RHv1uvxQWftWrBDwqUrlY3KT6m9TiDlZ/793nCKsEHbMduJfPlnevSRAo97hKPZtZS4jjPPJZXk1
8pBnV1RiL1XbZ95gF3cRyj4ZAO9bubLgtDu/FyY4NvlJUxqx0x7igEKQFK/F9XJZamRYn5Xx9g4T
DFqfSrBfr8PkEG3Y8IQ95W53iRVOFGDzcv1K0yak+QIGy4D9ObqkJ4Yzm/mewNZTPj2UlBundipV
RJUGZ3irbXXzPac6x2iBaGOCsDrIiSOpobiUjRexDS9HF7J8k42OVXb8guMhAzwriIW9ELz2RZCi
nfwYP+WzpXG+YSvBYQPwta0mk9UDfaKHMNh3+GWNyHssRessxptyHO8bgc0k9LwYnMzZTUVti8vG
a21I7eszMydF2KSyUZwvjGoTt4/Y0BU4oMsIHg/zo7qTBLmWvYiqQoZvmq7NwzateSK28XuoC2Ic
gb9JOlYUPuQEyD4BwKzS+/VgPG/52aQe17D4yNs3H+nT03XVmeees+uP+2L4m64kj40rR7c2m9dz
n1fJ1nRlD68KOC7mIGlYY8nhhXyw38LBkWeZVwPIPa8m0q31ex7SKx8a3hT2Eq8S4UP6bsIK80qu
NUNfvVKaIR7p7znWlBTZ99JqyF6ctsctNGfNaVupRDE3XFmuGz61fXjxFFVZfGZfNhDABTjI/cJk
/xy/R/RouJa8jmkGVS0GjOFshpto8rvs5JHInEPB/oK5oD9mTiNqGAp/oidb7f5hrmOHJRcv6f1A
aT7wcra6+Hx4zAzIeivuk4JF12vfvKBEdzG+dZmQ6FaitGwdkt2HQ7z7cKhm34rHtxtwDuZHagf4
YyGUb09TLhKXg7U+ysZUqWUPjcXuR6iMBTidDmZ9uV6m/o56HSs9VbkVyqv0MxLjbc8nFhse7rS+
2iCej7wmLYny8aF1L75EuPxuDi0AuwYCONtsdWMB/N0+CuXY4MTSN4fabM+8XLzuDnjOhfj++4Zv
oksfbK/t9bJ2JleSRru1ANs4yxvhDGG3Xiq8JHIwF8Imif7vrJqVB7SDuE/1RaJMqyrNk9yq6i1P
xvvaeUlnoRZPKlgHD+6FkZtre8R7+5uezJnTf2aER8UIe1RqmkmiX5HBvpLB+yYXbRFhn7ka4I5x
65r+36/MSFr9fRd3nB8ekB+GyoICkhOK0wgc32op/Nm32m478kjAhPgKL4iu5cct5HyQ4wrcrSGf
VpWptv/7oaAyzdmry2fxrzSFDUxQ4oiyN7+v69TouH1m/gg9zDON+YjLFl4bsL8kOC98WfNIYGPP
WiIIIc40S3WIdPhBFclo4tF5TIGI4XTwcP0Wszjc0DKGgx7P9//vJ8Frt4juGx7HhV7+FJ90PoIp
Hr1Y+Bh/FJTL+L+bRZIx7ha6WXU4CTtKYmAz2KtTsPB+2Iby4jqT+8+F/QUTEcX9v13ctHhbbg2M
X+XIbGcaS9yzgVVGK1ONJJcLgkyW7MKG1Y7EcyS0A8iE0kYG7vxvW8eABGwVgKWoGJPpWUFjwhy1
3gIt9/H2NrqU5a6yJQ8SuYHM+cvd1t4AAPKlNoaYUWiHQnAGLsBd1QNQI275lzcNMNl/edWoxhDO
BQ/8K9E2i6Ve7xCAYtV/yEHwbGCbLwDKwN740BB0tq5cr/89pN8Z0KbAaAhql+Mx4DnBJ31XmhEH
En9QT7+CQIVBEP51sKsjBb4fpqffDwT4165E6/0CYIfdGHSqKPl8r+S/LWsPVRPkbfmcgBx7CCdS
Snmy7ZxFxo+y1ZH/I3WSl9+b9pjcuuu/rlcv1ZWEE++UHbzjo5EjRPpe6O6Q9LQeGg8IhCXFngy4
JFCKEiptgM5SmY+uP3/Tz2QQ8NdhSNF2FBXt8X6BECUlPgOfGhVfUfO1oTMh3FBs/Eo6Z+rLJl5k
c1u+OBjfHfLmpNdvwywuxlBm8E6CKj5EMR/U9uxrM6TAKd+MWsVls4g213+JVlwzaGAtMzjH+UCQ
WCzAf+e/nPTmr+osstJ3CLTIqUc51Lq/7KfKkaIPWPi4fqveRlHEFOl6VZIRFQMo41RTetx3YGXC
ke5k5M5vQuEtQaJc63AnBbaEPlkN1x63z/tn1jDm6kKL1JXfc2fVmw9FuOE1pw17SfyCNcK/pTHS
P3yP61tvxflzrd0nPTv1mds/vFog1qJ6M7L69wpCdpj/XBk5eiPzGRVDR9/7L5d/xvP8K6D+218/
xz+RB4H+TW/Z3/TStdWwG5j367k+hvehv9ZKAO/s/y6TJKNoWO+gKB3+qf97Lp8kMx/eEqPA3JzV
LM0bq7/AxCSufP2z/CmmKmupz/GkMJGF+MlRpT59JlAzJ0aJUdz6RVHhVjPEOQoGuqzoMJ4nRLT9
d2xuUt1cizl27rjQQCUEhDL7h77LOt/yPe513U/QzY7WKfiN1okGjCZd49FpFVrBnh//rh2saWrR
po34d/sMqvvL52YocRDhklRlqd6xMFlgz1+7qiWqz7GE6v5nN7z09v19f+sVMs9msxI6xXPrvo1J
cOCHNTC5fBZtOtE26/6f0oU1vJmTFtaEN4qW001dHCi6ATy79XACtbpVV8MtG0C0zS1aPjvbZ/N1
/Vx8S88qxbfDpzCanyRVNXwslIFcVvw7fD58x7/id4KexLS+uVeFhwy2iKqdOEMtW7hYEF21tITs
qJDHZBuJ6hwQ4EoyeuNf8TtGKpTyseqR05rRspt4whBwGYJHflyoa+Fw/vezWzQZBaeDPmCS/OV6
UuU9HPq9ZotP1gBHaok/oFlB/USAysXSropGy5kWy8IFXGcUCB7koL5TE6czpukBD9cKHPiuwkvS
/zC///0KftS26U4WKz8SQVTj3psO/zvIulmEdrdIAXqJhd7W9ZUaBqmPbE1d3L5i9Qr8msSbjY9i
JMoGrJzOvOJp2J4ROBXqKcDInLKHqVI/kOjZZ/YbEGYiyF9NbX+Yw98wMq1iSXDs70CJY2d6r7a7
jwXmT/vtMVH2/FypvAH1tFlBFXC5wqVSswBoHIFaeOt0uf1Rk9tiE6A8HWS/x9aPNVRdk3mulk8Y
eVNqb0o1TxzSNuO52CgrbZFoMlr8GaeIk/29/VG7qxxtHffolzu8nXa3xp9m11C0u0xyxV7I1eGA
JOqTKi8FCcADj0NW1RbHod1CucIngF7uVhXTZUpydO4hhff2SPfJibVje0ZZYhDxBD51M/nGPkqn
/zGHCBgh/bFhCLViFy2dHvpMIjJ2u5G2b7/VxB0YQgwM4akymbrTsbMEQTi25p/uw9Njx4nVDbO9
ZpSYqD1Gzt4Lh1EbuIldRSJP9PeSrC8uL/lSzX2y1k6J7upTkHkzcnZ7AcvL6Z3bfSOQdpQd1d5N
L5uxmC8+1x0XC1++Wz5tO78w9N+XidGjbkNJWI2SM3tUf2SHV3JhlQTsyk7Ac1Z1Yhh0301+O4OP
uJh15++gvin+zBbzFbDDcuyTee5oNfktO+pCne7+5kAq49IRyF4tGpoAclQz0Y1b1zVd2L6xq/Tw
KTtX2HSl/COwSbWt8TnCmmX1mX4zS9wSeLTa1Dwq8Vmz8CHFwHj/OwGnvhNvkiv/u464lg+V75pN
sWy8wzbWEsdW9jv9Pe0FvD2zr8UbbEUQExYrhBk3uSIIo8P0lJDPxBXKKJGBcBkX+XuF+MCcEhJs
W2SuYKV0QYuuS+R89qxFThP3ygiu55+kP2Ln31emn4Hgn/aYEac6zae/K0SdPLPZHisk3aORBMh4
HNOu07Ggx90oRqDmIAPBxnBgZMIxggShSi525NSnKq/7WFmNDk4LPZ5b1S9i22S81A1Up58+/Ohz
o5NAnHNrjg+jq+zS3cMx35DydsA3Z5izO1xGvhQXvtAG426cJ24iGIYKXUHEwKavvIR04wbMo2F2
ema0SLUCobRUPCFKT6eNojw75Umwk1vu8wxHRqSJJfpQhebM455qZOquMv8omSc629xX7t/RTnJL
Rjsg1WGyf9utqka345k6YnwC/K6QDa1yPZJQ+UfGj7q/jix6/D3/DKzS0U6vnFZ412jL1oQjoePp
yUBVCwlgtIYx05RG/rLpBnxVa5yqTkkmgz5zfTHiXsxHSFxd7WjZ9GVj4o1nOa2cv1Nx89UZl4QF
yE/IDDS4AqiyNJ1JNtJjj3lJRNk2dyTJUd9IsMKJ0TV7S+Ybs9TfHP1rxWjkbI5MuiWGyZeXjUdJ
n347FxlR62b+8YbWQEX1o6U7/TbuXt82o3UzgJGzfoaC+9SSrAg811YqEC7S4tM9m5kaHWHtui78
CypDWHj3nLzVdJORalzkK4aDT467el31PlLMsl6J6gM38cux4lqS6+Oj1U4G0Z5HxmCNNzlY7n41
MjzNGccA4OhyZigaTmUFTxCm6RLByuQ3xytGk+/E2BBbuZUPkzTOKpWKppdx8LTsnOxemuBJCUyL
RR2jNhodJ0jt/LYwZC2pZRdo4Wy7nMVnYTD9fHiaNccK2vOPm8lmEqPLW+Ou617u9ZRRFSg4IPEn
fMI+a6oIicVb17cLfQRD6MkE+v77HoyU1Wvjbu0n008qH81Cho1sVlLoqsTaxSucj2ZNAqExDOLI
45j2BsmsGYBa1yc+eK0pNBppOeMqGs5lAG6Jzi/hGviKDoRZ10qBfc9qC7JXPUD6dy+6sGuNkkxN
RFVQQAezBsO46wha79Yymp0rGilM92N0kz7YWuvM9+hpQ2sziXB+nLu53DfE9UUyl7XErzHkwBpl
6vbd5fkt5jvoCBNHCeq3LB/frbWbXNBB5B+53LvDMFW/vlnfdhNHNzeOtfmnZ5Ysi7ga1ljG4lSh
QGa+7UIWLI0H8xbops0eUUDcnhgiYKk9KoQaLq3bYP7bSH3IJmef8k8wkamOVe76lowFwGhxn1HW
BCE3EIMUBl/WnPpXHrQI3lFhcJFP7GSfuGBBjcK34RPvJv+1lEoqeUPLhBn/aesOEOb+zWeEXe/y
vaHZkdA7hB0jCf5k20hayOzq0cLR1jcrmAPEFsbVzzfmn1pIQ/3tB94Q9/g1jOw8nYt4n79Olggj
28CJ3aL4ZC4wDcyLgGimBqSk9HTcbeEDPrJOKJRrd1F8Gj0fA7j4JD5gVeKp5eO2NOwfaPQpCwP/
psd/m8c3pz7F6uXodp+/ber6ZmCQ4CZ+W7lCwX4woGLQRPwB4O8ROQcl065V6U3HnN82k9+mu07l
LZTm2xRlApaKhvX//J2BlHopHoA2JfKPNVFf15SomzExDc3HC0V6MQutoz3SfNPJWmpkWXFnZDD3
34IYu+rfgCbQCaKq4ITgqqrcLfDFVb1Bfbev2ZDH1UPhieymBnc0c9foEUiBtMg/7Sa0Y2PWfnsN
icn8NXrMBYUVYN2SrmlmunQhdGPkWH1Qg9lBJPIruzYABMAE8GYwu8ocpmPqi0L3j3CyWFT5wnWf
auQGSaOtUhlMb+Fon4HZ3udfIcS+A7wDKwE8WU3Aus+l3RDlXRvFw7D4nXzTGpdYH8fZt21n9Tnu
mvbc8fQT9FU9SFTOgJ2ycVr3t5Mn8G7Vx4WSMAbyTyIDj+LFNqy8ur1MPW1zuKCcp7rjYzO4x1Ly
yW2NX7Tz/hvZivcKL2IE98fFCH1K7CC/nf8OgFQS5OvsvooqKs6VJQR6pm6BZ1iZ6ODCy6b4kNM5
VahHjERen+LXfqQEYNwV8HMZ6svK8Zn4O0aKzQexR/YJPc0HPDuCmKMVVzP7XJASxTdjyF7UKh5t
CYUPQppPv53rY6qb/jm/z1+JnwpQmXGBbQzQMZ+rf3+Xfy0fxIVkU7vk6yVoaLoCZ+8/cqIJXSCw
YjXXXremYOPSMMWmTM+0lu0riILI0cYK5gy8zYhJfk53NrD4yuDW/Xl710pjgMAHJFX0tn2XpECJ
gRD661czHk1PAdt64l8i48VE99IbCzajbjl2uLfVx2vFz7XzITbenn7cE9CErcPLF1KiqqMoelYc
8LXu/+ec2a9iLQCySH7PgbvDlhEe1YCyNdICZmgUDR8InR2qTNuzMrr4BSw12aMch0WjKmASK3ew
QMW4luWxuUFFi8XYPY7oHGk6da3U3pr3AHZsD/HKdBTRHYPi0jq+RbfEMvnQyNvYjm+pusC2jomv
w1RFHOqxoKuDhdlI+3stxiYt44Ee8V50JpOl9deBptli9CAUmusaNoJW/x0x0FnH/+3yOIPV68nM
Ptk7Y322mFtP43rdhsGPI7u7Zx45yGTWsZxnMM2wBm4DD7muh3SM8LspUgwI0Kqdf5Zmy1YOhAyX
9UK10CuCpEs2DoFxTo1ErlXA4wOq3gY17xc7RYRTi0m6acoyB83Pa0eSIfNZvLe35/ZMqo0k0Vf6
9SoZCQ1t2wSnVJk0OFyrmX9v210j314+bbqrHCgJ4SzlsQ/T0nSAfhWPXTkPViFOqM9biFxO3WVl
+5SRFfuHq+UN70spAffbkUvi9JfWZpfc7ccVYL5TREhSrB7SpaQxrvyfpggBCnxoycFvrvS5eP68
T/KtaRni1DYD8wS0jB4e79qmI2Uurau2+QEyYJLt5j/uA9x2g9vP7eeaamQxsH/mKkE9sqjvG8G4
LxtSGj87a7GcBtmh1FB96LkRiFkhgOtTBisDeE8ZsH3aMIgfMPLDDCi/fpQbW9U9zCpp5JzBmymz
dsfr909jkl3cdEtfv7AqNj7EOSJsq6E1EIzhZVd/Hl9K48a1vHt7GM2ftyE4oFL88Lz5Id9xL5fe
0xOohUpk5dIt9GuPJ3Pv1NwLHgyVG4oV/PYeyirX/QZmV22yQrFCP7Mhcpj+conHee0sPPEl2pUD
0pEjpl61aP0+nV7mUsSY9kRMBxE5xluvX8twwFboTX1ZGcbt6vCPPZjj42lZ1TnmPt749UPlNwk7
fH0qjHgBvSwS6X62EcFj2kerVuZlUb3AcStplcwjK5yt5TMExrK14fXZmiFngK6Vl/pvPrBAPI/f
F93htfT7uHzcvcyoTtck+SRJQGkacr+fhdH1aXwtS6WlBLrfj00ySSJbKAmEdkWzBT2QMty/9MLv
l15Lty91EjiCTFjLSM9dJssFLrg50U4BoNoB3ypQFNgH5ZZGdM5gN8DYnxuJrfXJug4vZphi8lTL
/l9PPmW/xW6jRC/5Ri0PNwjgNLUGjnV5/C7AjAhj3oLxcezMy/Y9I/KwaG9C4IAWperBARmjSv0Z
+RFmhtdfpal0hRvHR4ERJuOmekchMC8nciXg8Q1VyFtV+ByYAt/TieWchxuzb8Imj6V1+6HceqsK
rKRzFr1NI9erWNsKg91nanTCCN7OGf94OaAha2u4gfDyUyTtLfBB36AAcDcURzxF6SGWuNLwDFVm
j8ECNM1Xg2t19hho7pMJWaESfuGzv2/nlSQKGzXRd0GUHMAJIaVyVmFzJzXaEciu7qQb+koS/zi7
bp/pWmFyAlc/9Jgx5DbqDK2oSxkmqqoQj5lysTR7jxBw0EncO+P6l6j4oZsYOaaWkMCWY9xS6JPs
qD6oMvyJD0d8MlYNd5Jp+Yb7AAgZornoCfGtRWw36q2vlZ0YpksTDpUPTdYeSrYbkau/pHtqIhh1
VIRhMNCELYtzAl6UhNizThW3eBvdqsarmm2EL538W2qSmQRPxaEQpXUS1cOHSNqfRhuafKPDaMeT
PdcSzDJGjCMaPtAnOgDrWGVB1UpZdRVD+Y0UmiAwYczSVyKmBtjfJP+d/RYrEyPhPcVWpzLtTaiG
o8Z6jVB/vCxhIHonsqiw629TVM3OkYrMAW/hzybZCiL9hCj6H0Z5maoVYIh4un2So41dY9PIp6sO
Qn/MjsvH4lbZcEvrovxCUYvgD8s3VMauzIAX6X7U4M05dFB3WwXFep13BFYbGAGrm8/gT9OmIdr6
rKlrchcWNmIS88H59WH0+5RD8tJmF+TlicRLpaMPvSnWuAZj4rn72DytFUp0iPL9U+2ws+4EzfHi
pVgNFpTzU1d8Gjb4CXS9U8S1h8av+GgGIoys7HpyZ1G0iwK6dPgHcIPA43n6gqtyWrICFNGtGsnE
YdxCY04NvTKrofhIDm/MUgyaDz2VFnOisfOenE5tYv5F7pP3EOFyhRFWw3ZUQO9l4n2liQ6gvf4p
/g11DWWMmztTIXi1HEw5zBHRDcFIabsekLMFJV2V1/1r09enlHy2sipbSZh8bdeDjzT4t301/6OP
8cTIVQVA2EsFFcN1BH7lu8VSOh5+36OGmnqslTMxss2L2dudgcgBXhu50fUZjLNQaF9soueygTbF
m6cxTTnHEedXvHWv/PYvAFutcwc7BeDr9x2AAk9CkN2Uovrfav+RJHYurDr4VWgS9BHp2iOhlHUl
+7VqPWoXjt9dOE1IMV9JG+m2lFpmMiubAj0QtOQJXd1VZGPba7/Vsrtnn7xXxBTTfEccftGbQtDS
8+lCU8Zd3t01RXJIzv87Vz52FJKY6WoxdpCqIDh1PiDXwUeb0yfBwI8d9NhBAe7HRDjLStq8fjN8
BLXaR3SMV6UN4lxSfYxaN/2Y74//XWsJ4Y1lczfYPnHUXzWthXHzzwJ8PPVWtJZslJ8YM5V6v0zr
GMfm/0r4jF9zT+wJbnY9L5DWG7/P5T7PjzPQsX8UNS0jzRyRwCFaHBH+WEQMmlRFCe62GfcBoS09
YfF9xtsEgda9y/x/FurSUSMZgoigW0Y+U5ObZafg8V45y2iAZCx6BJM+RaUhlJW6p99mzxrR3xAc
dTjIyvn5yzZgqR23CMvw3tgMDKMhVAPo7AMOQ1Kkz+Lxy0Nj9nxKYhkMVtTgS92MYvI/i7AMLpNT
awySWso+//4zxxbVn9EL1o7KiZ04KfP6mI+AkeooM3DC3Y9245QnkcG7eztbWyX3Qx8nKP9Ycph3
LcfL58hM45W9NuoISy7DcT2En5P9xHABUfnHq4oVSymeXfj+fDXQ1jXIHeIEJwyn0+rt5fLC1pAT
qOyf7scyH+Qfg8Vu5HfBtEn0c83r692YLTBlYES5EuSUGB0hQfnQho+eD1aLthXhGDSnuvWWaifb
m5fVomKNmX6soOGAb8aVXPMhBNCOr7NagXBdATMVcvrRpqn2998OjHQwKb+vai/5VtEYrxQHs0+M
zOhE3+7IZ0uzEN0KMm78p6N5cza6twqs3ERz+uL4hT6SncrF1MeGjTSHxgIlp69xJ9X/5WpN1NKk
LGE1lRBv6urGpcMP+D5Ou1NzcSEENmPU1/PdRJNKRmX8nFLgAJnyfOZGDPFwlFMXyOtgU+9n0Xb+
Cx359sPQeB2fq/VhbfNPEz0y7tYPdJWYHzBb80G+zRprAdDYiH6we4022zLhpZMPy/Cj0mcOrRZV
qNDjqzOeG8Ph7PHERJXv/wiKqGWxdese99Xj4/JJmRqFtib7DL/syxlDIM5ZmKtgB/FU8O+ocKJ8
HEPHAGWV89tqjkFxBCtYAI5Y6Jfz2tiqKNVdg1B3DcheSI768/f7hkaloducdNfNtlMIwusZUZJR
Gu9BQQxCer+blKKOFHkWQipEzfEPghOCUlgi7/Y10r1QHOUN1UPCtPn+gT7OrK5YPF96U4+Ae+KU
gW64bhqUVNJyezTKv86vcJR8timdW97MEVhxCM/JJoIcOnMWxs38cK4h32NEUmuyQ2b6Z3TKLG1X
4N/+qwCp9vsa6lzJYaZ5/sq9f+NA7xy/YL7Rb/4+ap+9GGbqZc5Lyr4qsLNWbxuLKiO3fgLPaVrV
78+nwaaVsTK1kgrxDh/F9pgJky9vd0pMm5tduGO3a2n2PTONz6X9z0y1WKJ2kAzVZQ3Gmu3XVnUp
yq1iEsvOq8XVy/V59h4m12b2PG8TkLl0VpyctKW6x7q+XXlzc4HOS31+qziwN9enxrEo3y7y/2d/
ZuznI7uVTW79A5uWGZ16x/75cfeReMlxYAsVdZAMuOOczhSLcNFI4qXs7dbq+4HVrpWwipjk1Twb
92vbFIAdsg9/3+fTx9/3v70PTG7aLoyY0iijK7nPvVxGjbathQ80DsrA6c/NFYDdvWqf257LrFGn
tM+6d/g55EfKDGnMlyOhLO3qVRZYxrZ2rTD5RjZvtX3Thtw5mcRChfLq1sKEdUCxEOPuMrp9OiaM
gCLD2XuRAAmagj87ZqwuLxF1wvZZn930gCMUSvweEfTdRtOg/vnvptb9W5WNNNw2v5K1xxvCnjgC
K5Bx+BzAUSuXrfoQxuplNB8S7X5WFVRyRWCClXEL2M47tv9zx+kOPbgIBZGLRtyOMkoJg4AJXka6
O85przewGeQGw3OhZV9a/rCUrVYOcHbq7bmeqDIglA703VYYumAepVUvaLhhQuq5Ce+Kys4MOGM+
ZK1KY9/D3BAXyoqCHatb7KTOcsUDGzZCWM/JmrBs/9z5lRXv3Kpqk8quJLp51i++JZnQsbFH01MH
68ClxOtMZwYWZrni25dPSwKJpvLpblWn+gpbxU0Nv5b92FI135d9rbd+jqOqx/yjj9tDasSTHU9D
9agu2BlUX+M6v7PFsKZY9Ucuc+4sn2m7GX2iDN4y+D45cSjaaywj0Acpx3ttQdVAGgVIvX74ZOG6
SRArNnxmYvdVrspanzcMnDZzZRIGTcch9MMorim2/RVjWGK99/D939+51rQB70I81lY+9sa1opvi
sNHRCB4tQzPnh9MJMIOaFeiQO/dv1eOEqI1BLiBl+1BVMHOdavbUxNgAQMgxtQLnEGCC9aIDhn9k
PKi1MZ/CLEvXovUwdfD3YtxveuRu/xASIEPRXT8cjIoVzxGj5/+QEuZk8JJF03i94E4SE9w9+h+Q
47TlXE2TXbdxD4Myu/ThuIS7EVDgPRRuvDGzhtf8d8B7zRYPlpEDWb2gz7ogE0pLs3ly+IQaPYy0
ZqLh2NM6TweEcppocIdI0N5K9qjTXIR9Zoit/+wprqQ7iBOi6vo+h8tXEAow68vdTOp9B10akcBs
kFdKEYKxxIVlWoHyQCvyd5GAcoLePbUKyXF3MxovkX85SU2gGKA6aB12k8id5DvF5gHc+/14KasC
V7Sh4OZBwGwnxe1daerBRta7Oh8+/tZyffEdjKsZSPFyiuBR4/svAAQ4X5sSnrlUreSd0+oPKxpa
xnoyD8U3kE0RNI5QfzEowXNC84EJUCuyWxEPLnzwGvjBk+gwFAuNpULsglXcFCmnBgZGVvxRyG/B
u//5C+nb8347UU3VYBaqhICNhFR6vL8+DJe1Isfj2jwMDv+KG/SWSByq9w6W5Gt1102W1IBtugtt
97g3kWvMRA4yQArHPGdesBxWCI7gDoRs5oOZVILaWjkCLYRcJdlfvaKVONa4mo1s296Vf01/qUFn
YC3+7VICU7PavF4cqmQh8zLkiqWZXmHWRchkUz8IBwnb1jKgabeJ7CEuk+Gsf+9E3CiWyKR5GNb0
gmuf/77WwH6/2l2plBqBavVE2KYTMjp7zEsxjH+ft4JRigLqscFy9NqK6uRiq7tRYWT8r91OmA6L
XvuoNxEEiakaaXDDEHUh+nObYHH6oDXOG76YejrqCQPI422C7c9KRUWnd/563j92j80uCIDM53ti
mP9BDp78ke8YTiujCKyuTfcIapeuFHGqN9KJv8+IBwfZ59QwM9y03wapQVS2Z0aXZVXXCYEtylf7
JOw6CQp228dvjVumPqM+nwUU02+oHcWruxf99szN5S+9C+NVNy9fuzr+zPF7bLHAGA3+FzmI9dOq
1Q3aOPjxGruQcZYeM8R4mL0zaZ/j6/SFHqmdryt2+BPmzriSJQxELBrvJQoxf4cJFK/3MzSGir3l
K+Uy4hIUwBYfX6lP8IE+l7+URdmar0Nv4715GGApb3LPK4t6tjeu/PvvP6eKZ8P5L1rnfPfwp4zR
yXWQs75o2YMeZ5DyDVpbxaLEkWh8JV+LNYiISORDV3GDKsIJ6pLFANC3MtreM81/xWpRMOcrtO5f
ktKUm9p6UyGYVI2zbRsbokCz8rc8YmlBbzYYr8aPK/W0bJnm8fUCrSExcYeZPAwXFrzYlvZE7TCW
1W8C7xrg2k6+WlK/8O3tiuQg+cWdoqRskz2/F2p6S4hERPS3NG9lO2vee6H+iH09KSAeRYzA1AjQ
rBnaYFFOAsBcSoXOpvPaab1Pz6U+8lpzfFZL4p3d/MsohxCzRwOl1BUda23xcxDSvJXmRZKAq5eZ
SQfSl0azNMX59Se+NxVOTj0i+Gzdav1T5XvrEnmvzdLZRMu2g9w3mCJFQ+rFgXHQS/f2itJedewC
GjjoUB/EsOfdtRBJd9xkqDLhzViKg93hg/CyMLOns2x9P0a9u3oZp81q4p/7RuFHBUB/1Z1mK9hH
Wa98rvkg86Il+tYkJhkukDQkCRgA7PSgdHgZMwPGLftGsjHun9vzruICOaxOO8mi76ZwyJyf+dJ4
368iOQRKK9OXo+ZXv/dQfS9Quj2WtqNk60rjZLYsP4jlgmC9PEcMi0mu+OV419IuXOGbPnh5PgzY
nZ/iAvY2yyg5CnKmC0RcBG1WJHHgBVuviad0/fK9UkNezgR9N+RZ9dbv71/tSU9p7NDX8HB+8d5J
aJhzosgs1baFqG1htf4dgPKq26drrs5N5t0M0gJnh7qyncvLFunvzaNCcd9Os7gT/3D2KA6/NSWF
rWf1/G8t9U+oPfMiy2byD4QeUi8pVvJF7jWBOU90ElGQ0oeRGrAyvoxH2BDSBWoHbRCAHraRW/0v
CQwoWbJcHMpi6g/rpnV+8W/cN/0NQtzJG2k6F1KbPc4Hp/rdqrnpimxnfivH9vVWuVGnVHpXsDxt
gMI/vsItK0rQWBEi50AM0HIwizXiJ9O8/VYip7J+zSfKhecTeoz3othvZf7yHZM/OdyxVF6L1VT/
XKyYUqfK68O/K/mbK7E6yZp6cpjtpd6V8bTJYWd720buxwHSH6nm7Z2+4BYSiuLYivS1cGQTaPhp
1pvz0JMfF0QxzQgW3DJuS17lfYMZFcblXXEa1aVEkxCjOCPlOyvNpjazMD2v8CJeh7nnJHozgl3l
bXtY+Jl3YyKQozPSwxVuF428UNbhua6/+KxYYNeMXKOc/2W+0OKN2fJHtItfOvNDRlENRTnF7Xuv
c9RRXP93sbgIDpV3NeOjK/PdnbAkasnBdXjpk2V/ZUaQ8R3/1lf/zo3VPx7tfFFZL+Sddrc611qD
Ce2X03xjpaWCpPPBmq7Pqnpv/Df2MBbWw11cPx66Olz25tA9Pm1JIUiy2T1pQjPQIlUbxIwHVsqw
T/jzcC2lfujdTi6UBVOP2/aq/G0MKFoT61GA9i/5alw7B+VfEqEEgT/yYAHdE+kFV7CFGvuXfxU5
rEceJrYp7NaDWUQW64duXCzn2Ktr8jVx0UGH/bisrJGm7uo0KcgzxNHn1Yu0Re1qRL1OW5ipu9nG
apBlVEQlQ/41I0JEtiHuWblDvCYG7/7k1tpmy/np8kJMDxvCQ0XQoCD9W2VYJA91teJrQr7LahYP
NcwCPMTj7z5EbGZvJqgP0wV8QJIzLQuLPLg19kh7AVFX35zFRgvX8klVUK5apJACd2X1ObeS+9Z5
+nL67UrdoLB4l6xZvz8c6bjXpkVIut41SgtVLzskfROjY80czowynxzp48/5WQhyJcrsewiDONvJ
YmOlIlWV/PsDbyugEnsOEGYavp5DyfwgY5cKerBunVuFkU/lwhVXFy8e6WAc0ztn59xUhzF7V4Y4
IvD8c27yjcN12fP54a0aHyex+NLxh7+8fueOXpu3zxPJdsSVne3PXL4CM0xz2uZbT9vU4hsRDP9I
StMW77WZlJN9Hpx35PsoDKSDei7wKkwuxhYnEYRO8tevgizoBzncf4eah9ueY4BN21GWwBXvwLY1
cxwZdia/cD4UCe+FjxbY9CubrtDiMOClj/cQU/Qic7rYl9fvWvCcqOU+58Y1vnJ4+DP/NbF0pTz1
VETRz/SD4RQiCmK7rMkaDX1dLlJ84M+bz9bCPw8nNjzwAN+H0z2e/PdXxAiOzx+1+KaM1vNuyCrW
lHNO7qf7lGfQpnR++4lwZS3DSigjnmHPuzvqsaktBTfCPdQI2i4+t9EozMw6H5wIenPuev8KIDS3
vED44+BFddGbGs//U9irnH/7r2EifhFH4hyHxx8e57XCe4zYmDhHxI8vI7tCxCXis/NGRDqwLF0r
X4xi/h8ryt2EQ/1X1CB9yFYOuRyuvTTDJ7meoyzbooE89P/ueN6QYqs5xN+tSWI47V+kISK+uJOU
3aFvXdd/p+0IgzxMXYwXyleQkYPUaRje8UpcLJO0HDEHrn40OQXckqu9VoQsIvwQnjGXlb0yHRxG
2wJRVm+G2xyJi9nPf57ktZKbxJ2iwYowSYQW/muMaEwediMGUXwlMoLRME5xE5AXnVB3klpVEjtI
g6o/lSBccRbkK6oQduPeDFwjLYWqz362rFjV7qhCKsmDAhB40T/GzJPB+yuowfOX8yhoqXEpB65t
pqpdzlYzslj+OCBJrE7dKVK4/K57nuF66K2Wrfg0TBbl41NL0cSFHBUfOD3aPVQ3mALvPZB20rIP
3cO6fqYbUChvp/X0+HP5HPXKIxi1wuDhifOpKAmKD65RMvD+xpaBw4dSOikAmIE/Lngk426AS/Pc
4XzAmXnFTKhA/WFmqyq2gljMPsKQAU2O10quEqyGWzkAdIFABi2WEiOUVVHCIMUgbYReK3dFNLsS
1//i1jbUf2rC4jc6MqVi7Z8A9YJht4rF0mN0fCQHcznu0/11N5A/e44QzmEUHShYYwj89jMtBSft
BxUIwfHH7bSFqxjs4HTMVz4U2Dzz941Nc0kJq+SrBfHnnqgcn/6owUQJG9LDvXN/XbOV/RCgqW0G
XKS6WHbi3+/j6uX2p/1AhnEJvMF2gtN0zYM+Qcr2w5edU5AMcmQteF3LPDM5Cs39AdNZbS47tqnD
bXf/wrPLCrqVo7y9ML9d4T6Y38o7Pme6tMsMkuf67/vyZ4lTsM9i+h+SzmtLUSwKw0/kWiAGuCWj
mNAy3bAMJZhRRMLT97erp2Z6qisgwmGfHf7wftEHbK1vx3JX76DBEi4Mq+Zz+coFRlJ6NNb9NYsp
teO+zUVEUYWbynQKUOXfJzwFbR4EQiHBi7izWDcEBIieto7Egz8EPg42DX4Kv1cSegyZGWZTZvSf
qTKadEDeUAiSC39oLRPESd4kKcdL98W4oJ2Zv8EidSUrti6qVIEg/Lh4TMcSrADZStlBFcPpUIba
eyA7GwX4+lxEm6EK0v5fUcyPqGW4WkMa+9mKfIjyYXWuPSAche4UDIVJVADCusXob/C2319nfFXO
i0QZ7Zqux7g2tfMfxLKwnwJwAAKo9JBclDKYBM4Cz4Frwd+Y5+xAv6b78IYYvwJWweTiO+/8PmcZ
59pz+Pd6nuVMDSgc77QB2BH1peyg0gGPB3DqkG4AgxnmNBPEwQrmNi4uuEmwU2ZTDUaUdGMV6QlD
9ELclUYp4ZDSP2Zr4DZIJwJG9R+WgfYlIQbvFCazKLfT25VgpizZSqQfSuslRAuaNh0G4txVWqAS
auWLEpeI7ejwSvtU4pc+ANf3BzvgRAiCsUckXsbeJ7gc6cIaf78G1uD/tB34gzyAiS+BE74NnV4B
FsD7QqsIpFugcY0W8mrlUixcdPYSQreEScpqDiKdj2L32kEQI/iBR1jS5hXbFwnJXVcfMF6WPUye
XgIwOw4JIXG+weOFoyzfOntA79Rfl8sWQpFsnBLYc8Jm7WylAWqsIcXdrbLlMPRkbV8j6FsESdqs
Vwn6DDnZnhq4yRJ+8x2aP/K2U3BZnBx/+/8QCM9VNIAejsLu0rgcku+daR43boyOIIRq4IZIhdPG
fO7OdKlobPPqE6im/EtlByGtWMJW49ThifcP0K1vMO7advoeMXtOgPOted56Q+JnrIy054Qm0wsH
ofIEyQcTNypuJnSxAxyRVhxkcphRNQQlAFkn2CtvsiHVBh3fHAQqyuifvhEId1iZNwv1K8TiPR0N
3T5mQL1xK9SR9DD7i3R03bdcxlLkniFTyo2Evkco+sNvFwwimwKEPO6A/vuZsP7PWxm20en5AhSd
gkqzenim4rlV0VXTF941nDK6arwIy/XgjrgRgiC0XOlzszwsjGkYUaZSaSM7DpZLcb7cKdnSZWvf
83izx0bSz08338V7SnOsRKDCfegAOul+s1+QgTJyEOM86SszeBPGI8IFkmH6cv81t9gRsfT2gO6t
bHKlzXw/a9udF30tyCODrZDfmP8XwBhglOOg1CCge5+rk4uF+ACSFB7sefoZact+FUj6CP6r+Hlr
9h2Zuc4mbeZY/MXP4atxyK7YvSHFlQAnur2IVdLKWj7f1GPwLpDXdd/QTg17D53vmJ5tZTBorOnz
eHX5kz8N6/KeVdpvxhaPYS5MHbSu2rN7B0NPxNIp7GtkJNF0vS67naOWRmfaRufnkD0pz12WlV6e
LeTRqmrYpwd/9evrlyQGFA66KSl6El+eITBxLLPGiXFlyxgJP4eqHtzQcULVpFXRkEy/hDpsBPR1
+T3bXyNQDVrhq2t/XecuYAJwMm394Rc9ppRA0MCqaoviNtDvWfAVilc9NzTMyA/9G2lGG5TJ/FMP
U+5X9XKr9yw5P1z9E13QC0EDQS412wjdJjWe5Fy3jsIj1z12emvOnzZ6XUpbPr3EVu8h2lukNy00
dp+TNpcC6H3eTGK19nVcu9lAz+qoJzfQbCu1/+KCfdUKPb0UEVSM03p0gT7hO57wAmnuf/v+K+Pq
63s4gx9lChErpmZQSMzeQGeNMVoPZDua/iOaDKpRm/aZ13h8aTO0mVvx7T6tnC5Y9esK3loPEdbr
Nst1H6bFc6LXKA7Q5pGVHSNGYXwGaDzwCCZ8tZ+DZHgO6/YmuaH/Ueth/gk/6Dd1D+lLs1r1uO5X
VEc18wfaTgBJu6ALNcp8kFZqNWx1oz6QqPfs+QEYcAdPo+9fRXhr5kqsbO/KJ8qXFGPgxi4sN64j
DBEIAOhmAhRjrhPv+tewry1jowR4uboDx+ix5XL/oFZds2l1CaE6ZtN++2P1m2mc7yHaxE3QZghM
hIdvFE8aY/dNd2BzP/rPQw+etJoQQMpeM14AiixMwObC3Oi1zKAyIVXdt9WaSYO27DxOr0+UQu8G
QpwUZrcdcgijedrfhu2zmlc6+KYFVEOuZ109HQlxUH2vA+guKfL7xo3uz6ocNO3l+7XoIY+VyyCL
m9PrZ8LKw+jrOelQa0h/YlIxCWIn9Pr1WOm4Ymt6N0s0gMCmeAoQ5FUXcVSkflTV7YcxAvpIrtUz
fQyHwdYmOajN4CUctsfBoDR/uwrA6GbMaKba3H5ads9wgLZYVWzX2xKoIM2guUIsuEbMxY1iQAKR
HhLVr+YNAwstHxIJjSj5fZYjGligO/ao38Sb9LYgcRF76ouNaiR4Bz5/gshA7yej91agwAMDBaja
semDUUMIxyNzRMBgaET4Ri4Qiab19t131k02LGmrkhKASGLPKXd9hESTUQ86w9vRw/YLYVbrxfNi
IaXKM9DuOTkkfnVYoMbcwYzh7ZxJsJX3lpaPkQ3UfaaCysPinGxESU8P3FkeIzotCUk/gsA9ur7a
8H6h6zG71rMrlUk1yu/LG5PRll3Qo01ojyDISb7+iIO7Nvp+/Httv3Kg9Gy96PLqx9d9sM0NUnNa
1qn3mXY6G8p9mgkpneSCeqCF+he4dEtL9uAW2cX1sk/Jen/MGwzaYuozN0c1IPU6IDgyOtCNk9Hz
viVjVG1ayvgFS4jdyjRqV0kr8Qh9Hx8p/V/y4QILJb/fGiCH89JtDvZkwkL90262BvIrGvop9TBR
gxYqINrs2xo93jOqsfQW6jpdpA6ImPasJApXPyVdiKYFM41AhEJfAfa9AE/2JardVgqf3l3iJTly
qxkztyEZ7BGZHhAd6LNRtoKAYuUycCNE39GokqqOOo1nrYcrrPa0m7etXsMnMIsUwENO3xOvLPvM
ykV2Mp6wQ94yeowM0tH++KzPr+OnGrLZ1dn4oe/tG9eE8viVzIzXKCU8pIzPL2C4B692YhtsiPFt
jjtHl3BzZvz87LqoyRCmqzY5ho50mpeITclz0thsrRT6ZP+Q3gbnC7Q5IqJGjPoS0tmUUO64BhcE
jW6A/F8gL8hxuteQlsKLPYlAllCZqmyxGlgJ9sFu5xdGLAXJo0PktC5HxCOuKLGRvt7l7TFjYVUF
j5CaTMpXBuvincMOSBvDew5jbAfEpwOCAZnS05m/XJIooMgXrx2lo2U5EBV8mBxM3fe1eHtd5I/j
crk8omiCecPAOs1mxyXzGqQiKCZNRipX6/eXe4r7mxmGnhmIGkrgBZ6JiyW7Lv+tpn33OqyCG/O9
LpzCYbESY6snTtzqJOWE5GOGkPCfqRhmneb8ZxCupjfTmZ/EIUE2LThoIaorfXsJFohhN0krwiyz
44zemCTJLyRajsPjekv7xBnhl2OPmHRTLihosfD7hYmVnpRVWylYRddlTQShV1yZizVUMccOfqMA
YOnaMAOqblMOy2SO48hnro+B0cke8pctrUUgSMPK1+1w8zA3YSK2dgvPG2em4wTBYhL8rsKfcYK7
6M5E+e/pAfufitWQYWEjIxIsiy1Qn3op0Ior94loRDOzouz/ussHYa1GDK80ZxcwgECckD75A0Bt
MR/rmkMLf9n5nOtAAuvj3CKfCqHUTk3Kf37yKAYQD2u23lIKkZXyTsg5g555+BVPOmEP0CuA4CRU
0T9nptNcbvNoUpG2AgmERjl7mt7vNDInTNjc4HAQhDmYrYXpbTahs5BCNaQNCC6fKkt8ozSuMgyV
Vb5Kf2di2NRZ7rEYiaKEWS8SA1KgHK/mscThQj4y62e3wTRuN5/hpveDgKeNIcUJVg0fMn7dyokL
XRqCCVYNJzx1B4OZ0C5LWMnHwj8yuscN/s8p6u+gp6MM0RXuef/vZG783FIOhSwfvwZPyFtzc6lc
qE1wEtlG3tSLtlKOTBaH30MkxnCTRTSVT8//L9t0hUzOBGtJORt2Tzp1fAt+iflLUWQGweTvPPkt
HgMOwPKHiCImq5Qffxf7af3invrgcspz8rSicMMlBMInH4m5Wj2YVnn8XRZG5OzQJvp6B0cbmEFq
B4blLbBUHtwJJnICwIipshjSm0Pdia1hZ5sBifjyjKM4AzTiiV5QIgajW+BWcHCi0Xa0nnDKiAhF
U93EANlmITBOtaifWQlS54rVU4QoEGc42W/3bnQ4HKLF38KZeAiscYKbQeX8iFbS6ZQ5AJmdJ8Mp
Bp3bypYrjDYPUAuPXoG5+KqMuxmKRVUgluCajbMmDQSzZ01c1COpXPswMkB4zBmBXczxz9U98diB
rjXXQxbDjBIPipi59k/z0+y/Xc4d543Z8SShIrMIF0N7PRz689PcX0Kr4WNIqPpJQcOO1qPR8ngc
Ehi2cslkDcnxttugMoEPc9Ex43RZmme5I2cHCLwXemEUBDyXpsNTvNsEEbcicAYDx/LEGyfYchkn
/ACfL7hc7gIxXo4VsPTdCdQpjsolpuRgWrvdbyVOwCAbZvZwuGa4J+tS3tJoEUTRhJvEW1zas5k/
XNIg4lsjsK2sJVmqI4JnYLruduQu5Iyv1nTVo98Vhpy0G4QSVzEWc+VZxJfXXEzuwRj3YOY1tKmF
SC58cV59gtcsNz4W6h4ofIuFKtjxp5hG23GIuhKjWXE963tTWCIWjR0wJrPFHlYr3otruqgsNMSW
7EsARtOe2b49w92FZ5tVtlhgP/cz2rpu5EXBdi1vb8u748LJ9UCtz8RWxEltTq2ypkys8FLlIzHD
xgodHIYXgef1TC/6/yT8huEm/Ns/Ak/CqhfxEsHvAXi/eeBJIL6GYcgPi0jW1NtwQZzo75aZY9Vy
PHnJymSwELxGiPZhNDz9OJVFq7CP+iZm1Z9hdLH3CtoO68qVMEFYnPzKU+reYeV93TXsR1kr2mK5
JsgvQJHK/ZZdgevpgo+WxSLPaOmGQZTa0S8updMpX+PrpjfmBCN55tkWHWfjOFxVFG6dGn0x6GL1
01wFDGGfBGCVcC9Ps/R62X5E2UM8ykbHPrw/fH5VGxT2mgU0PPE8yEnJnufPrYE/apnbtT07DicZ
IL6WieDLSMLOIgh+ee8SqFiJODpxGyRQsTdNgY8A8fjIu5Eg442h4FVOS/Ou266CoA0xBV66xzzN
4CyYOnjLVjgbnuzWkS2HmMutXbys3zflm5zKFq/oIPByW+41r8ZzQc1gskn8JgMeG8uxQi/g1kXR
YoRswZLl/mJfHez/1mFuzRLbnw2HvMG3vVzOcLjEV1me9OHM5zP5xvo4O5Xm3N66HED2hJOvmBY7
yF/0H1gDy7fx0lqTE/Cb0ibjnDzPC9ytG5HIWodoz/NzZSn8v0GRx6PjyeN+NoNFSLORsCabN0AP
tu9Vw3M2nU5/uYXcYxOjqrHjLXhvHI0pI+/PGc9/Tr5qsSJ79uZtWSE/+V3hwA4AhP+ss+VFbHdc
IZx6kepxInPFi7L2g33Ez8pWuOCxM1d/GAV/tXJ2eE249E3sK4NxFgzpg+zmpTW6BTzA3EGQMIJd
mAYdWwnOYdh2NWs+KFk0fgnxUGIBP9CypmfL2XRccq4QCDOddDHK7VtsRAysPwNAyH2T0lqNmDpa
CQDVIWiUCciPLRTExCp+vgxE5zRrafRqpD5os3dMlsdjXhNFPc3vgvPBWq8rqAim21dmxnD+bJUh
8ANbYlmOXQDRBRb0T2DnKY9Q1y9HNxXeltVhl/nNNtjQNsEZJnnv46LEQ5HFk5AMERy1VbPGau8z
1Zk/JG6zoN+7UcOErc7vu00IJLqIrqiIZUdgZcc30KkI1Gy9jAeyff1xbM7+YypdfcaTg3RThUBF
p8ofxPiF7CeJikZ84EeOYEtDGQM+jlXYOSV+excP7hHcnWM82CItBvxxKwJsbWvftugtE9UBU4e0
V5kQJQ8wqE+VJrILue3s077V3MtGVMHg+C1f4y+93RiGs8xT6McqSxmzsUGjfvuKRHTsGinLx/Sv
DYzSV4pmbLopdvn4MW2tjTW/J37MjCaYJ4h2Gyg6towc7TVlqZ/0AQjqD6+O5EXAdJBEhb4vXHfm
cW8BiSIm+6HP/QVyK5hiGrTA8jQOIgBq1OaYkAlo9xsCE6aaoyuKuxGMK0Cogs79g0aTFpwjvt6H
uOznO3YELuNUBnrZgl8biUgbYlVt+tm0Tf5GmQdGR/TFBT6c+H9I2y8XjB4jxLnOiVHS4Aa4mmY1
tmSL/7M+l74gzXebUxC1M16hXuY7tEvFV47yJYiRQVOcYvkGVMikFI077jNt7O46ycFD3MdfWgCH
DAUYaBK1qZwArMLow43uMv2EWx0TVkmZwGLTmYOwpDLi7ZxERK83oDX9QlIVWcApjWaAhQBfmSOL
e43k5OjMoGFMljiiqS3NAFs5pVPQunRSmHBfueYZ8R1/TXnhF6MD2rdMp88RuRf/XqOR5EO84h9E
WsiKUO7OkcyvZe+5Lc7RtlgC2za7a2CutMwlveRCkORwb+m3WiMa8HT413fQwFLKnCNenYvEN0m7
mLLy+c1c01Qnj0MlAX1FEX/F7G8kcGiX6rMCCnxb8CekJrkqvGsAm85tIQjyb0BiTtLBQdDPoRRB
BgDYNy6rOcsHTpMHDQ2kssxkS4c43PKp/kj5PqHuFUta7s2axhmNe7kc3bU4DhpSWaCY6nFOXCD6
ylxJBuhLINksrholdTIeVXSwGF9iIIrsoplEd2GkMebgQtYs6B7tZ0weQpr+AJspsBknVCxocNYn
3mMPBqcoL97pgk8YtMg847XrDLgCvDqLnFl+eOk6/YP8MLg11HpYhQOQnAC7F+1TvjQOwBXsVseB
9ZYv3wxW0BDiUDynCNZGbcYlNM7azPqAxeB7JFqugtRtrDXabbwJ5cQvvek4j5NIGeAjxkVcnMcf
5B2ZaXAeLFGugfy9ogLXrfOYX2CWwc2WU5QOLpNAZocsWUSMFn+XDKx2n5dvIV5xR9yH/zxuM7dO
Vhooash66po75FwWolu3BnSeL2vWrZQ9sM9esLkXxuE+pmXl0ZtgvhJzFO3Qlt9OEGYUuRMyIDRX
Fq05n5fO8BY8azadwpo9LDCglOAldRdyIZPlbD7/WFB8rNOa3RZi0OS+kwc8J99Ed5b0FiEPW0rq
GjlNBU7rMFkheWvbYNC8u1ubfwk6G/opw+6W+oGKTBRFhzMy9vkMMK4U8wDB+RBbwSW9huWa3Iet
nW3fP8KXNpdUt2t3JBXmn23fn9HqdjQkhbZHI3LzLt/RLSkcxcl7j0gr9cF8PqcxTbCjDt5KG4NC
iH849v+UZE+utF0vj6R75MaTkT+fn3zqBrE/l3xQ8i6pJeXkQOXxUJCYrPnytsEemRmMHFjkXKXs
keaCFAETos7W3VNJTagC1ustGa+kqe5oMpLEn3+225HIhUomxSHo1tijLXXjZE1RM5pQUVNV1JBb
a4smhZQAFB3k81JErPcgxHDivYCkYs7njaq5ATYHgBhNCYhJwjU1IWAOHx5i7+aZNu3slI3SAfIR
Xs/RgCEI+gRVDf/vn5LEyr6a9nBOTsH18k9iEyuZ2fKvSOG6bMWs+vczhGxMy4O3QkrsBntX6qUg
cKVkltYKYtackaB89Znq8q5GdJxOS1xA97x3blDtgW6kj/SUqzhb4p8o4kJLEsyPR1WHh/nNwiTU
ZsXNZ5O+6w4HPjkfY1a2XXN4tCkeuLWcFpdhS14myexiK7dnLbUdw9lw4l7c/WS95ixGe0lIuA18
m/zey+VKixzA3YSayl0Gm8QzjzGpkMBxprN5r4JFdE0iooj3bScIvnFtUFREeZZHwj+xlllOAuUA
tEWgqWzScTAS5lrxjjH69JndtTvcK3Gqrq0joA5RAkbG05r1OKQMjzkoPV8b5ThbKoN5MeCXtyDw
zDV+TkjMKp4KK1aSXrkN8v7OCJeyhAnDHJYUmBhMtOdLhDl+ReYMKOLdd7yD/YKlh7f8kMn7IJmR
3jlR686VEjxuaj9HmNIDHCbHBep3B07O6qLEjM40pzqmdxNf7sKeOrsQpPQ4WRAwbAWAYWb+zGin
/ICiMU/Hmxk+WGPW5lDYOelrbY6/ToSEB2k1I7EgM/Pw6whOEj8A63dCV46BpMifM7ImfZ6G4RXb
8g2ls0YNqFqtUUgeu9ltahdDKScMC9qeVli4Lzt8Af6GWmPhKUTr4gEw+h6QQK9WcvTclo/Kym5i
3t31mAhB31yVU3L2Pl4cU/6NWg6CIaY6/gy+g7fz8NtoksQLA+0EPdCRFBHbW0HKBynAzIRtzjIc
LeqP5Ts0evjDT2BZp3OAnvRlmRhSRdMdi6eU7aDxKeVE5x7o5/232qu+ukJyJJAi+wx5EnQpdQjL
5mNGzxF95cnzFwrAebDXfBRFtvREkI9okyBsgcDJpcIaGMCOYKGkrtlLCkPmx2pj/SyFDkdUQhm3
zwKnEed+zWljLJ6ljwro+DoA/Q6bvjtSZ7dTf6R5ScfppWbFImBdTiF4gLPtFPZTGz4QujoPCoB4
sduUYwVkXtAEixe1DHxKkzkDmT2UX3vU9zsCrLITEOmwT/yur2F5b4BRy6b6gJ1OIBgTgJwj1DTI
ToXnibQwmENSoknssfdQ1O4Z/bgvTL3vsNRV0BjisgNCL+05XcGfAU1kqStBtYg7yNt2nHPPvdSq
4GqAdDwL2vl2u+cioQtItLOhUnjEe060m03aOZYpzvu1oRAB2qOz0/bxiUHMpArb16C6ZXyaFzer
21n2E2+rqtNvxyoY8+KA9EFD4ur3Om7rVZqfnq/hQMvgIrU+JdhENtVsjJYgFdq8e4O3USbo8cOC
62mDogdmcZJxn2QXk/+4X4jmEBWJO7kpjTf+lKYXyF9ZTQGRi84Gj8RfH5GOCStMMC2TxgwioDpb
AMB/35J6EWtmUenmKIvoa3nRYiEdkalHq4k+YzhdSZk/peTLPrhCmHgp3C4Q6EGyE+CIAcCJbIBC
f3Wek8wSoAjyyIP3hgAlbOQSXDHqM1CU+UA8fHVxjchgx1Oid+YzpwE92+gUfvS8OXtqURoYYMqd
ZqVCDf6p+AUMQOhQngfwPq7OeQCUS5DMfBSju1N6D2jDi67u5j8Nd//OUCOsgq/hx1CQeG3YLVAJ
FhXZ8tvq9NwsHeZPgHRrBnep931tmBZScn3bD5zjRpfN55mT4bf7wy4SDmDcdp9pu9jjAXef96w6
gSpgFCKinFo9bcHwiWfE8CoElQiT9Vfj63yx7MmWIKMabEFAnySzDsMQGVfpSnCnRGPUhCrx9RXe
4p97p8YujecENHHPjJl4X/D9i6FAGa1Bd/0idhZerfjUEjcslMx2VwGyKPzgDXMrTioe90sVPTo6
pV98w0RwYt9uD/b5Ukt3+ydDMdSTwRXuSxYaq46hENiZlN/JNHSXgDgE99e0Vbt75luCCNCpEVDT
xXa8nu8TjrnvtiF8NVKm7Ml79xpah4iKUgD0MEuUYVN6bPV95dUdfjq/TIvkh2pK4Dzg4QUzQJ6+
538XDt4GNGB8yMa+Zzy+rjY/jTZB/Pw1cthlBmifeMfEfp8rwR48JQrUZ9ptiQfgpoailzfbPVlu
ViBvgxSA8vxtAXS6x7m1P5dnJz3vLq2RZvwI/kdEqS14uN1jBaC1AAtCcVlpqvV5z5ANPLz7dPuV
gNn4O/GKkgyIwVsbcM1zkjFtbC8wOAKzUjH1u4Tk8nl25EQe6hQfpKwDrwZUXec2B7MAvqhp3kxP
7TIZXR8G1jtTtBvJkTkNBHur4cXwwHhWuh+j6/Kw49x998BoaAiN+7VSWcs6WxrM3QM0Id+sf5FT
ft6FtdppxYDP/WdrpT03j8RjtH7po2tkt3Jb66JnKBbnRjEq+yZrJSWp3DYl+AsUzJQTo2kwmg14
o3JWdO20a2m6Dytu+QZPVwGIBzZOnSPMkSE7yE214BiIEDP469+LYmukXKqlXWdn6lwm9tPPBQ8V
79x2VR9BF3xoFNzKv9O6CvrNoexiZGiDU+ivAbxQyKLYtVThib1tSi1giylAkFMx6uM0/mEXALtW
79ocBqol6GllTEvqPGJBpfUKQ1odVeUwmxcRdW09SSmNHxTQD5o6/iv1aXbeoMNR7mQjdYtXTdc5
J76RbD5fmAb59rN4sqU518Fn/4Z5N8nmvAZCByAl8GjDJaZy7ljDpbFLUMu3STNo09Gf9b/jDxai
jUXYrk8JFK4/qejOCYJNJ3fBF3R+z9oQBtNCWxvzliaKrTDE4uV73keTrbA707N3OcXzriB7rZ6B
24Vdq+79ix7S2kBS1XySMdMyseEU8Gj2GXVA8bCNndYZXdnqNL+T+k/86dB/QjpLhXxAoyv3bolN
idVH6RSmyJHo2cqc9qY+tjfMfr/HHJmwsbpQ1ehz7JHQwNX/4glkvTclm9MVbkSMYW4bTxyeZwGR
gvr5cOekDdcr/f5tpuvhRccdVnhMT8aiSRC3XVZBTD8g4pJ0Xri+UaqaXfBZG41HG/Yg9Ng2fLGH
31d/CMbdzuSF+3JvZKCExqB8Hk/PdDQQbbSz5rasjld2f8znyrGmU+XFvJFsjZgUzb1hf/Viflz5
SndW6cc2nMjnXNk9tOktHfKqoNEgUiToto8TWA8gNtnduyjq8wkQBKBhiduKfzqvMS45xNNH9ofV
/PsTfENb0aEfYKoDX+E2vftv2JCAFKb6fYX6lTq9ftwrey5wP8NKDf9DRAcShXPa17vfV52emaSz
sgjxrIFlAR7rlQ35swHMfvt5ZkP9Qd4AG76P3Dla3Ouy7bXxubkPPjnoRtYm3qUeOv8vMBJ0qV5g
iXUZ7pNGaAX4I8BhzPybYpDywtfziPaRZD5vWn40LRiEdk5Za0K4tGvMZe6uri3cz9czUG4VWCVV
CELkRUR/ofoI/RqS8fJNGQEsTferbJO/l/nyrkN+vvfAryfD8srupbOt6Omoq4X1NciuP/wAR2g7
Da7rCcBNhLl4etnT3q0RWxm0+Jsfg+VaXM473IJAC8QACerbgLB4ST16dukGYa9rCFLjXa8aLVTz
QL3TswKBo/tt6jAtBPypsv1cLiwAdjZSqh67F6AEAHRan3tiBAAsUipPeNwEDYs38bi7SX94T9ZN
TAXVhwp/w9qeHh7YegFW3LPfs4IAZkOa8Z4VhQjuFIPWoQKE/6XMKbwvU+bWF/L83U+zCeBVcBu9
A1mbSZOmA+T3PeMG9LXTpF3+nN+Hgq2YwNsiBiJVHfcgDJkpmUDDPAcM60qdKBE+g2Xw3hGEuyWJ
oolZ3ZU25AmVn+NXIzkCzYxL9o1ICr7z98MiGFULnr07jDyxLfbps8D2hlsSldhCkRJDGJgYLrcF
cCm3sctM0TjA/yCzgvZG4xJ2J22mDWmrtr6JGt2ZCA2yBIEVRt9MwA+PuRqjVWZDebzu2nT2QDtx
V0Cw3GL7je3nBaofSfM7ZKe4UHD04DmZBRsglCn6hD9Arb+rNy02xYxb5vWn76IlA1iK3mdqgh+9
fF14fSzkfKOhmMHzr8Jvp8BJrxbbNRAqhdofHqJmgtECNlqaq/fvK7feJ24Vdc5nrweq9aZrKcj8
y7zPlO1MGTEA1hofH2Ox1CHJrHavxTN17rSQ9SBJbeMHR8tz36kevjxFDIWBHD/8qjPpXA64fZVt
l/kc/udqzjtsYw9Y4NvLWyZtAhc1QtGv6U/gtsUIlX5cZOxKw+kbvpJQSNyaoc7XRtURvaGmXN++
wwrvHgVsmLJq4qBCf1HoQ4+P/26Pb4i51MO6P24DnL35b94iz+atdwYPS86QzyCWIelBZXH3K/rg
jaM1c5qF+k1U7fXMwiHLvsz5tQZZCYWBdqn46FaxQ9NUaw/a2HbcB3df+ziPRBA44DSNeNRApI4H
rZ6PFDI5DlbpvFvweeNyVOAqf0VqZZiX6BRYVfS60KCz9LmS7OqWW067DhzoMylfSZ2uPoNP50d2
v3kLLYD+ijVqwKhjk8mbn+7XK6O3sqopTerxNZkAriN8fuC74TU97NAYpCcOMgDgq8jWVXcXWQxR
FLo+5kRVzrpg8moERCQkU7givcbBn4vAQIQpxt8Q0la8ZPMhs0zd+jrUzq7WAWibhecq0DE51F/C
bT2/hvljUCMLbwSvHdh5uu4kcRfngiZq4nyAFzW+RtIB4a02k2/QVoYNmVBhV71Bta/y4Se2kg5Z
mFyLZ8eJs1kK2yWz7mrYuqLydS8mKQmFNv/2tk8A/KUIyaFoebHr36ob1MJVhLv9Hd8bj3OiXzt8
YXQM38d9z7O3UNLhHpA7lKN7Q4Mc6HVvmU0LzYMMdwfOlBd/ujk12gsJzV9EGYpA2dVPilse9u8Z
psm+Tlx1wc8jjEO5+vkO2KrpSH/QLdB3fJ2F+PornL8oFnk5jyYtfy7Khz2nw9KiE28YgVxvTFfe
tNVVjb40UpP2R+3bygNeQgeMDj6y/ve+TY9sUND+9KHkZJp9+/gIJdZtT1HJhplLvM/SbM+QaAHE
3G4ztaOpzFaYsXm0xupHsyrw6gVVCCMcpYKwkd63jctt7hdr8nE63eXNJ/ml3CaG347gs2lah93W
rlKnn/OOscF71GL8giLPxT+nbskDu7p2XHXTVfCnEycvzNFoMZM4Eu5YCXk66O7VBSHx2myvRO02
n8VzY17c7PvbvZDSHEhQHhtNsftY9YC+RQ4oc40zXjHb75QRBiIIK5hb6zPOD2N8ABsyKzpX/lMa
BeDE7/EcFQ661Z3UVbbEY+PQhPW4+H0z50RGGX40pFPDyk7vZPQFlDuJcwChkKNWH0oTshAUE44d
WEWg9DHgfE80g3F8ZlM51zBJGWGu1Nfg0j7cjaE42BLOYfR8sUFQQbCVKSZ6nfPoNiW96Sf7Xs8t
+Xo6ZNl3tAGw4rjtVa0JCcmn97GePZdnGY1dUTXqKNs3Tt49lMQoJh/dU1t7Ovy40n/ASBhkr827
Y6Vwct/4MdODblHB14bdhHkRvsbvHDwZ6ePu2zuKix4A+kM+znd88nkvnq05eQSdOElDSFhfyrYm
gWZ8dv0hObj3h3VDWvwcXu7bRzGAf0kuw6GiOEM/ieXQEBUhorQGzFm025a+S3J5m1sqYrbqdhF9
OiflnnqtsvI+3ePni+Lya5HzEtx8Ek4IAtkCKl5rrQGqZIBLovPwqvCq016kyIvHvd76k/u4tLS5
sw/vcds29cqA4XUrX2YXGOn7SkZNjpESA+MJhfCThBgYKGySDoWo0eM2FPqgS1em4Du396IscFi8
z5XseCOOKqgWl9kvJxHXmf3WALNfg0T+5nQIOvfLw61fS2Z5Y+x0BqPP8zxos8sydmtVq7z8eb1L
jKeBGLe7kySpHB0CwY0s/Hkd6D9YlTEqREiAxi/Cpuhbo2fHc8dIi90cBNrxAw2utm99ULEUD1ZZ
W7dfgmW8r1BMewyL2lLBxIPSXLaZX9+O97E6+RzUSTHuDnuLx+l9+r7NXnjdETiSBxaN6RyM/pOa
DoxI0J5hL7zqRa2jduiGrN0uwQwdfBs1dKouxFeqA5Lx43r6hbdwfP7el01QiDADkLxSNP1vc4oG
DewkgA1YWqvmyEN2arUYvsdBe6pGrR2MOxRWRq0hvIFddtAR5AeDm5vcnCc4Ft3sMaEF53G8MxKk
HTIQ+Zu2U/zc5v1IhQ1vTOJtdWBIRsWaaWZGA7DtZr0Rcg73rp1XqFFKmGTb4elvWBlnIsQk2Sfw
TRhGujktmFQMbzBUWj+QrIP5u24d25D+I34GrC/RuGBDelElqntIbK09arVMqcFNRV+6VDzQH7Zq
oAZSOUF7MryuHoANvrJzI8Va23rBQ2K/E3HteSpBT/EpSeCZv9J5MUawJ0Hlx6q3EJDFaK3cMV5X
lmI10v9Yva02oQPAuBLNI50uraKOajF+JM6dKcBIs42XfTEI224z7x6Iro9p3HgUz1oKYZ1LYL5R
Y0dT++m0EwuF5MTDxqyHDhPSOi36GNA3bDq0jYrqS7LT2lZKWsE4bSP8ehjNOrQpOOq9gaEywmkd
E9roF0yDNYqgEOXJLhaq0mi+DpXcvV2petN1szJ7BD4UHmgPIPLIBJ9GFp6wrWn1j6fz2lIV28Lw
EzEGksRbJStgTjcOIygqUQxP39+qPc7pXW1Xu6sMCGvN+c8/ZMRTWwrhXEtp+/xax/o91JAVLZU5
/hkl0+eOm3f962eWoXjTyD+95EWcsnDX3vvrvDBEGhVhvcpyHsSi3VS//r1HvvUgLV35xa7wGlfV
rDGd4jU2r1BycebtcIGzXz0O7Y+E1sHtvTTZya83TJvCR6hLwx4nxmf36n942XnhlK84f8BmN+By
DH4/igpIbp/N+z5Mbmd0+pJi86YpS0wT7ZnhGw0pHOAY0hcIm60aW+nUv32aQfwzU6HpT3BGurvd
xk4pia8c3F++Zvu6dafqfYTlXmsCZT6fE/z1FPzD3tOM9OZEDR8dL9OGNdPLhyeKg2SZ6JPvI0BB
zdJ9VyKw6TJd35mztQMKEVwKVHyUDD9jWRvULAycaifJoJDHpQqF/yMwMPMQcoTB7oKjsbAFUfAJ
Avj2kC+yA8DKR4LOVPpPE49C8lVzHYgSpZnfNwA3rz09Bz58XjOmfy3aAbUXuzE0EZoPkOvegB9i
MSSe7/W0aW5/AOlY8DCyB4z/A9zVXZ/7byJH/C0ejV/nh6iM6cgpE/jmu5fW7ZyrrFeFnK/XxGkf
gx7zefLC2VZKcY8ie6LvJl8ccRlsC3T5iptR0NEXpxY4eTblAcR/O15RW7TCuRSB3wIvMWMCWmWp
nTZz86ItW3RsnyF8HJTBnOsX8HtqGl4vuyyPwS/xw1hEU9nybrlUkRhSWhJCx/u/sXtiZPi3HdK/
YczHEsah+Y1KhKJstZCfMNleG6Bx/GXV4EZl3Vo3vS86SMgb+/pW+82delQKr8VQk70MmsDavLAS
YE99J3uXkj49CY2lZCNYYDcG1eOAwE1giFSF36eN1BFFPEo1fortm1cG0wVbORADXjrKgCdOeGTb
Pd0Ou+MV000+Zg4l+yYHWR1QvMMqAgNWYT6gomQsiS4UI4CHUB/DjCBf9515QvCOAoQNnhofT7TE
JccERJU3yDvOwCYgRpG8ldpdoiOFGXVhHPFoa3quRJcijpdgO7BiX3czg3w03pAc0QF0UBIZDg+A
xk3XL1CRODvp8rNOKLSCF3gpvDLeCssecDbaNbb7hkvu+H5S7sesu1153Ev3CMbQZ2iI3VD4Ac0i
RWUZxyYPe7oSWSXECvAIuImpbVYi6EzuuB0pAN7k+FHIILcmqBcWxmfUZKMKcg1JwLXXI1uCTfYh
gBaZhQpr3AYDq2Kgwp8sPd3nZeOsA9mH4fHXe9oPYQZn60fVYVrlgcv5uYW/7wAXDRgFNdlb0J7w
MrlZYH7cgx2V87AWz4EKwnSzGDZb5QqdAEOVj4cnKh9V2FlRujJ5lWDSq/1dhHM3znOdcTqqLzJy
Mlh3rNzqqFBEISxf4Mcs62mxeUUqlJzHnjIejPY2w9lYB99KxwReh0VM/457DKi9a/p8HtCASig5
6Fl5MtJKmJRThKKtug16m++wPQPsnJM4m5lTLUpH6fy7hKRGZGWyxQthyHhlkGL1Awok3iCTn8ar
4f8iyvKxmKOHosLFDKkXXcMrkw4mmHjmDMz4Z39s+C1uz3q617gakHPl7DxM/9wGncsknQmbV8T4
a6gItKgOLkVIs+i76HGY8EiRxsqK2mR4PdeMlKSDava7pHcDKjG/4JLfanvYZ1wR5rKYNTMEpoBo
IEC7SY9MjVdQe2hPPfpXUg0wC3O5dD0xzxNmV0Jy3XMYM0GVugZ4iDGS0qE7NsPcPdQ29Z9QFfl4
6Ezy0ByXTCXBZ9a09VIMw4YYEbDKxZ2M4QI0NwZAJiZzfYMNmAW9YULkw2dF7ZUvaiwemTu71egb
6HE2bePn7BbnCwzTo2oob3anHpbLmxdou9wXtn3FquOasRb/oiwUiQbPGKSm2FmcM9AnsC8bXSe7
zW5ceS/nPnw72VydaJbQ+DM4w3mnZQPiXPkunyDjaKZDCi3M5n7+e/Fjzh5CeuTvTRISuFaEn5Kb
jPSACkm0yvVajtsgGRtOl5a9z+7gAKQPrxPhwVyeqxkqNqfLB9mZfJj2a1gqY0EGMQAO5+J9phLf
kRd8t/M7q3j/vaVLZmPAjVUhU6M5UQgKFiVI9gzIRVq9ptqC+0S/jON6TI3DvsF2w9YDwPARE12S
W7rzzgn9V7A7/44ce/RNqPmGDxd/XcbwxH9CaoIFn0QG5sZ33EbYAObf/QcDRWwN8Bv6DZUNU6Kg
w5gscjvuNWjGv2f/BZJeQSctSarDXQk5nU8kRD5gSozvg7l/76+REqZnRIrNkd5miLdEtFviVuB1
oxprt3rxPNSbJ23q0a15YZvr2e+sSuqnwlJxCrOuo/tSDfGZsx/jz0WOzRGVFeAZqj5Ae+X8yZAs
CtM/PBGJF6k47Sq35KRjPvxBF9f/EXjbrrRNvamqfnk0QQlyy+CCYQoLqlWwEQKuDQzBjcO/Dk1F
hvs0gjxIKvhKDraMWuHMHECJWGfgBcCxAfC2sNyBNMQF4DBagtKoYzWR2+Xqw/BDSO7Zc7Eixtv3
u3hFBa58MGhFvtfOpSPGUiSJijFXIYOhfEJUDA5sRyALrjOdfhV1DGQz6hUxbMe49OlTakI5EU7m
UAAchjy8KpIMWCQxjYAuLjKCcFwePKCpAC/BWALVzNymtB9bnFXeNv9fYvFNoUopxUm5c6jdjfkP
c2yMkW6MotUwO2uxOtGpYRDDUyezKBIn8x2VXCoMMygRKYpZnxRQzZM6qbDvpiD027DwmGF3prK4
v7WNVYIhGFNCuieQSpEywHmDIxi3D//jdgNlLu0BAJLMLjTfaH3UndfWpr59+doKe/UnPhcIOhFH
t+Nc8xPiQmTi3Aal7kuJ/2GxYSz6dh5wmnW3+Loly04yeMdld5r3/IzIJmOIdLhCfSr7mXm48mLe
XBvf27ZoF3kXo219bfeYK3S7xBH61MKZ5JbJMQd7bH74+zXnHLBWv3YodeB7mk5aD6uO/Wui1pxL
NXO7514lK5hLNNrhRfkK6+3noMLWkdzCzubyASP94Y9pp31b5jxPb9ADy/PByro/qwExdj4TAws5
At69Imr38tqwPgFj+AybpStXYf/GtLNfcbLqdES1m+M+Aajtmb6K+6SD8Sjk/9I38B9JfGOmTzp2
HjOTxYJcitQptm19XJ7Dxk5sFcUPxyxUEfviu2+LNtSk08Y23celkAii9zeAkYKFy7VcJAlhcwFm
JOXbk7lYeZ07+BoJMz5MAWDU0GJN8dssvwE/R7HjcjFinH7OJg829l4sxXhT2+Cg/RraW20A1hHX
B3NB0JuubIDpTADYQMGN2GZzOorcU4uATdi/OVU3qPCTpw3DWuvJPtYMa92S8SLX3fcXUoKNryWZ
PDSa5aI07R8RSLUwHGW9wKwFD5pXGrz1FSjl7u3fkpGZRV9CaXBvlS2gb0etXEawKWSAz0DvBlDu
f9zztm+vIb8gvz3WDkbuKi7wMPpQ2MD5xgSGNYmFGlYA92DEVzg05CbrxXfy5lK5Oc9uiMj4Lllf
nawmdUg+R/fQJS6Mx5ExsByl5vZGO2QCjv+0xf170aqFcY9MabnrrFtzWzzmGYO970S+j++7idnG
b2X9VdZsBklCx/CbPNBqy9133/gM6p4to0jbjfR7bLJx4IiFm+QnxIl8d49eKlNMNBXQ3FT7VloG
qwyuO12XraIwfO7EBx3HBX6AuQsGbjc8jhAzJwM65PSo1tZV8ZIb0XYTmqwHzggYo2yLO2g6lm5N
/C6n7XP+EtNRtqKG5qigoY46ynjX2Zq6cOlu55mJJchuq4WdtY6f3uW1xMwYNxvVqVh7BoncZ72M
sklL138l/UO7GJdHUMXXgHohEKkgj/Dl4oAepIAb9LJYoj3cClVe5f0i4gfs1kv8fMS6Lvv34c+9
QrpDoN1XnHSo4VlILESo+aOOzYzQZpDowgULMZ/wEtvY9OCjsU6RfAN3C7Xp8LpIFm+nsbORtAVb
sHZjhrs9IE0Tl6ojjpQm0/SeGPQaaDJMeD5cRMI5XktWdLNNvn7vRu8tNpwcuzt2fxudPKTGobtV
kG6BBC47yBxfs6KEd/UTurw1pRY9Zs/p4G6aBM9YXZUlNJc+n5fSnMzrWnuuFHI4qkhmMb7iC9k0
E9BvhjFSu1ZFut3TUTpey6ds2FJD3o/7Vt0cn3oYiKi/aFrmENyLvvOOsiE9Wh2VU+KasE1/RNlU
+MPD3J8zMR1l08dSOtL1FCg90BmMoUVfo6ePNcOYaqIa62s+b6gS9L7F7Asau6jDa2D6j0wAU7cZ
kVReF6UMCq8fo1OxO92g9H08HhDaeI0J2MPuTnvTmlHIz6EQvO5NSGhotJEkIIpYvpl4/Nbp6D4i
rfSzJm9IOAy1p2LDeUsDL9o/jA+pW4iNxCOIxZPqOeq4KXtmKrTNh8dCnz5wucREbZOfYQOmM5BK
PjFMYbznRgbVPQnRRo1M+0/0xS6KFVqUDPOpQjt5yXjLIKtguEg1YNFyiGDK/9j5Yf+HX5wVEzgC
H6ILzmY/evahgp3Z1pD+gNyx+1pnoaWDYGkzA+NIAJsL71dB/kTpdz4eWQ4dOiqOTeLyy3B2caiE
dYCr9c3/sLmDuJPkSM3JC9MdYSt6tcnnoEgUOjx8tfmuQ2TbZr/Y20JPNXbR96HyhYYGHXheD+af
/grt92o0sjcj+KSu27NxwLHZfkQpKmhiwyzIApVb1WN+FiA8y1AOqVQbQkQsxNm4Bv+R6TAA7x9Y
CHnXeLYOxL+iSBZHIHXmsNSIlNEx5RYkWcGS5NCBnXcxIsZdjK6GtBHEpzl/WC/hagqf70co2JvI
qiZCwAv1DCncxxZsVSBGByRWSOX4/5Z7PzZ+w302UnSqTEXX6uUNLMICc3mtu9veAp+e4Qfs87l6
rmpieZiO/Q1WZVhUb1DOvugOgCmF/aOYhLKRsXkRVUF+RoeZ8N/28WArEIIqQKzSZS+hqGWph7gD
EYRlX8sH2HQO+Y5FQILLBx8SQmw+uIFIwojkfr4n4o3oLxoxfCyo4fAxBNTDO5rEFZj8HTFpeapi
2ssPNLMmxlZ8IofQgiLW4XasLbTFLrO0xe0IGFptvniFwhTysdMEyd0lDvwP/ryiN6bi+O8yc9FH
bdzG+kjaAb7+5mRYfAyyyPrvh8ev4I4JbejfV6uPXhUVGUqvr5WumaPypzMHtwLOpZMGNtyJbzot
YBXjyYBbpGFXxW92vkwOAn5svQEOCdzyfXILq51v5q4E0RPlASc37eTfrWbiQ2PL2oRb2pIst2GS
/BD3PDx+5oeXRjrkFndOWhoNmAjDL7ISSIt8ONy+EgfpGflA/BWtzL8vVgH14eg/wj/A7CTdBq+S
DbEYMS7uwCShgTYtbvm6wYplVlPGd+PS3kfdcgPJlC8RP4RrA7QrHoNRs3hmcQugxf7FEskttJmG
+TWQGp7WpEJVgwxDk8T5sKDVDiwPzDdgvuqgSGxu+HFdmTMLqzR+RQVM/w5hicCQFKD0a6SbwBTi
S7l7puJKKTouwDL+yxfiNGyOfuAD//u6A9ZYnSo0H8DzdMezljVEtyGx/P/rWSOZxFGwglpBWwgQ
Bz7EqswtbEuAnn9fIF58w2ycvnF3D8DFxPe8UQkjpUqKBZsFay/Ac4x7oFCAK/8Z57Fj843AG4+9
479/2TL4Yp/i8XmiPz/PaTVn0hSReECph/Ho/kWjJ9Rz19x9ti4Y2g85GTFWrCZCNMPm+Cedgfwv
1tGUNkaspu+l8HL7ovMTAgOdHqrLd5knfuLfn4fduZr+S/v4KY5HX8pOMUVv6cSIDEFoX+OuocYq
2bUEsQ9wUUB9vv+cjakypNCCE4K5LMdb6QOUAWcsSducYvA6qta3mPajjohLVUU0A14lO83qmKAN
NN3UoULfIZAoCYo58uIPVQWs+0h2ZAdIxgnQzQRBM9ijNz6eDZyyWSN8weX9Q0ZwIkfxza2wnAe7
UFfqCgISVdIY2dOWEYQasvQf277LTsHuhax5UoZZoA8hM7Ikq55EfhgNdYwLILR00fsJFYzhKgEB
y/SAbCzXgPWc3xeqbsH4Fn8anIGbmJQ39i9ogFDHcVNmrK1wfAWkwjQS/JaZktDv3U+N/8Jfnuid
tXxE+u2uzkIuLejFQlMMVsVtRm+Z2RgOBzXjjx9hd0zJB1tcURGccjX9fV5CFCpRTHC2eAdh6ncQ
/+BG9afwVcFDuhP8op+DShbMOeyfgXDusX+Pn3ERV3FvWMUwAwLBV8ZDUf0NmTMQgMT6ygVJOVTI
OEmSq8HWrwKX6aMmLkXfXE4wtWSxBr1SzvgSf1KMV/p8c4Mud1vfjrc1H+7DVhZULAYcfmxdAJPu
dicV37+3tN1b7ZwelbN0kM8qnsnyOV/gvbnorEiB4pODovei1On9MDx/bPOtvqK52BZQJfPJO8wh
Uep4Ud/jHMN81VHztabPGt0jdoLFH1obo6Ufwss8fDYDmg3KEaUTwzeFofyG0YN2oLJh0cB3zbqi
5dCT8a8hgNC6PgN4JpQ+HNV0wirD6E14NuFbeLVqSAjppH1hxWOlvxXIMVGSn9p96oA2vT8MgYTF
h83n/W0PPxCwW8/P4fahB1Nc4P3Oy+2qg3TDi/zCj/4FdDVUn+g5cRZyCeSaQmsEYzGJLF4CeOFG
GcqBCCVVh9CH2MeptTXRnpW7UZmssuvs1zmaYLa4Fe8h/ZZb3TPN8TeJd9z+JjXneD5LfgtI51lv
neibnr7caRu+NEaSRrqu2vVNGW+rMd0Mpx5ildcevuHttq+khXpfyI/V5zdjCU9xebxaTSPUubgb
I6dK8ZphRZSkfQ8IrQNnjoakSxMG6fIxeH3EYMHcRQwfKg2DKag/UwYjmeFgQpSXZ5ZzbPawhYXb
xSwAmJ37jUv+i1MpVtIQUh2Dgh0JSlOY5AwP8hKTOxvvsUw8CTVsWOC5JgRHDSCPsMpAOB8EC1G1
DKtRF94XorUu6id8G+KD0LfP4zWOPt7k3R+eBNaE9zzWH0LtTkPSx4pSaJ9D8bPzTcQ/e2wxIheT
hT8xClo1fnL66U+Fg8kVcYL4r3vEtwFJ/Wo0doUswWfMRH8mkOFOEZB3RpKbpjhK6t3qlZIN227I
gpeTbfcJlSrKYJ3XdIWDZ+W2tUur+G635i/ABxw6RlN67OM/ZmfUFBBwqsa/qmGVumSkdKfstW8a
fCnawRbAhvEireXMx1yPbgQ+DobAOZclfOG0YWjispPz0dI+/aAsPnzQZLbiL/RqOhsXogC7IJQm
vfbJUuWkStAWYgTKQIRHq90PvLLa/cKeQYON3SZkRV4G2w+epq2rf4e8Nng+EHloir7X8Ju732LI
/ZnHnigmUx9Lxp8vZeL/6Ebdz1CmtCWqFSCdUsbBy5tqxpTjni4cnhEVUjteGB8q7Jqikrha9Mu3
DeeQGNkhnyJ18zY1sHFXXv3ku++yq5MnVUM4ctNnIc60a8cvdgde1VualTRXnIIqLBK8juGVoIXJ
ykjCMVbePilZCCJEe/6zqQFqCERfiHxmEdWvw0+KOdnZqWV1o/3iGzuwGrzlLc+z4wyW/R8qAAhI
AHDf2fU1wj1sVy75JDQqE/6KiStjJMyYe0cmT5zFR4o7PMt1KZRpGrtrFZo00yheff4nhNBP1z1q
EYZDWOVRPxQwvqGQPtKwYaL0NxgDNOP9MN9nTHdjDMRHy5KlBsV3BfU15/K5M6pG/AQ51+cFybL/
rOaUHTkUmnQPX0WH0orDIqUNHmcMbtrvDFYTb97MAg24N5lqF6aG9SWdM+KiZ2ZBwlEyY64ljbUL
MyxmW6gQsLf8qMsd6qYikhWcynhD2rf/qSwCod48u75W1+id59AHYSTshfHfhZf/2HexeD5+kZd3
jln02EMrrRSh6kOxAatdrEbk+FDKfATvSvIaS8EY/HGmN0KRExL5QGdFGObkb4wwoWEABgI20q9Y
cjo3aZhiVvsiBJvq1QVSw4Yu1RfYzhVV/HwsxEUldzxNJosSqqd29zLVVXtet8Xc0iO4okQ/nxya
p8mwUDhpUq/BOnoFSGVg+Rq107asiogkPAz3qyS6I9nKyzEkKOCCRo6gNgv6UauNWAVlxX1D2ukO
me7pCWxPKYCeVO0W6m+VTZueD01ILJZYvSLzeu/N3ex53XM8MxObDCWAA1zWR35CbQIc0xSS3bxb
tqCeZlTM2J5wLSR61LBkxrDbtrrNB3UT9mn2U7ehNiLo+XxXn+tUp6Vv1WXGEBZP2hHibKoxqlKu
MihMaE6+AZ9aK06v1AfNwLBbWtMoICtAgmbxzNDDGe0KBgcCFV/5NzDj+j9L4x4NY1h75aqe7Wwj
kqgXhewWFo+EjmkjnaTTd0pIdQz3A6jb756UqRF1x6+hnjndOD3dN+W0RypEPn1NbycK0HaNJNw1
5/LsdZRPalTM3gtQz1CUDfgqk9jy8XfYSjAjlWxoAl873aQbwsdAMq5EnGR2QulDmcn6iMhw8znQ
OsbQFJIvAgTqz/eZ5hPcCRocXE0asNdUbwegSDrACaXsOp+CxTw39IQZXZTI7IOsgDcdzq4VJEqL
dotVCvEWxIVmxCXG6sh2hyEFVfwDsiw24lyckGOh8GAksbvQDlEWFHNzyxvMplUVipk34AvSe2ba
rE8vEzt5A5PyfHhfPyxIlt7XRWXRGVxnTKUGfHh445oBiumgjUXYI32fah2ZnDqPAIs5PO7hrQjZ
jpuOKFNRcf8QdrQxKq+ID42M2C5BGQRTsWQOjUvjJEsOtM2ySyhVur4uGobPf4fvvJvk2wcEhOGb
9CqBMcM1sNTp24XXi/L067DPW91Vb4udtS8vFF4FfavXN05PokIj7SRvrgumHlrRV8ZgePVF6vXf
2E1AVGBWppWEbsbiXKLcYugEGRL1QnKg4cTd+nbC7EMKBOWTkbkyZo8QPIqfrWC6yIrfO8D2hyeC
GAGKgImF9It8NkFx8ovfDM4C5z5sQa5KFnCUKAzh6dX09fePUCBfeEbKDO7lxcDYgGTwTcO2hlQt
PgpWIaj3ELs6TvYa4ZCaXEPKFGKBsWwQPHzj6bI6w5DmmXgBCs6I5QCWAUeU/eQ71IVXI1KIsnbe
ODpABER2B0OP7MqfLe9mQsXGk8NOEFbEO8KKbBikGSwmTi+YJIoLkRV6GPb6jz0yOK5VXjHjY/gB
ElpSwsDwo4AMwHBUMMWoxyD7ERzQ9fBQ5HtIBGTgfQ1eCa+IXy+X2R7pF51iM+W9wSs1vhDv1PX7
QgdK/kTXu9ZORqRWHr8k+yFBn9mLR+TZUpvm7nfM6WR7JChY+VJhNI6nJIdPspGV3U1f6ct9eSr5
xpTgRL8bPyx13Du+PcNtncqtUeuWXhKRlkJrA/XFyo1hMcKe+gkiAO6UOLovSO9GANXM/oLkqcdi
9PZS77740vxgMYQDxj1EoxDKEyO6Ba9RvgKZGgKjuzmNKgoDV4eOsAs7nP1vgD7Dha5p/cZaVB7U
wIxUvxfc8HeCUe7VQwa/Xu5AnAiJGyf+9+o87XqYIeGyD4A1jmGXw8842ReuOSUPbUacs/tYGjY6
zkEb6n6+ElBiZ0ZS4xBzcisNsJeMoGMQgah6N1+KC6L4nqP1nbAgdq4JK23YR+lL3BZwGZjVPDH6
S/BX6OFYnsAXXT/n3WOCWZzidtb5PtsbeFk/55wiKlc5WyS6QCBUm2kaWdu4dNBXOqx/LCf8DtaX
NmVQx2sOr3XFyu42v0EFk/NLRqC9A/nGM5Oi0OsGzSUZpdGLnX0ux4qlBzrV9JJZmE0iWv/NRe89
RliIoFenHgX6Lb4D8rpGLZaaR7hq9xO5DC59PALpB17vH08bE6bEnGmoNVZHxHU91r8JswOm5GhM
bjbruADkMFQF7HKrA5JxWizftJK5dkiw/549TkWU4kh8blf12Zj8Yn2tfBCtX+vYGCUjNYIp2KIY
WaWrDjyJjTStSIs6gDPLISIJ+Kxsr8CAWH4AYQ+JvGFLp2T84HxTjhFHZRhZkzKuO0/Fki/oXLCM
9prM0jciyLtHU92/MtglJ+yYQhfYGl7Xf9mVkw/z1W8Bhy0lO29Qwn9hPf48B7Lmaqrf4lwhRq6D
Z7jrWWYIP/Yx7FqJYw6hZmyxxW0mj8snNMEF8CqxeG7PwDfnCemjCNZkJOBJtlDjNGSm6PX8gvEu
55oWGtsb8Al3jHYAMImTzlnTfaEwbx1KHbtLiIAIaBT/z4OPKVuO+oznHAOKuoCTy2T/9Kkvby4O
s4E2aUYQOgGeIQNizwu4Q7IN1irV/HruEZlEJ5G5AHOTP7srsBnHeA+wgsZFoTdlJt2ZJov7AZ5T
8F2XbKlxs+wwkYa4F+7m9ykzVZvELv+5quzaKXEDSEKlschrcfDhqmxtrMWG1bWfQ80qllIIU21O
PIiTek2Uzxn9ZBPa/ybQDTgIwMEmjgLcwZiD1MDWK1YFvbAaPSERmRvQuwGz4xR8GDA92p0AeN5O
sZLHhGav5KMedadC9f1yakc8Zba4rXhdELuGFTQenq9/XUBgNcZqxBsAU7oPmUNZmv+ZEt4GgM8S
jzMDVQRjFipJmktHGjDrhTV8YzxkgW0jU8y3CsN+ATPV5/nrzCiS5MED3tUm9SiDq2ELKWvfCJbT
G9LmmS6enpnRPukULjzzsQKJq0O+CzMXdJf0wfUUj54JfvjJ20bKy0QsszIUiMy12gHZynfDzznU
O2ZhMWUPpUgNfIGtFLg0RSeiRigqlQB84STeO9FvlNHMyTHGyIwKX4DUy94a+6MvGLLAJQn7hQ+P
PAEe3dNiu2UDxKq1FVAlxFQK9t8apnLD2hs02zSQHAlVyCyhSgyuDtkBM1Yg1BvWb11hJhTiXxXh
akRPTavKkOrpQV+eAya6rLAHdYSzgKd6u+WHaZjCqDBZkDppw2oUBcnDue6LtfoEQIPQ7aqj34gq
AZxyryzTeTLlZO7GlNqjTofa6ObWwW5BzMiEltshBY9Bx278ODe4z2b5QBszw+0yNRkiPnqu9Ejt
cnJL229j9SBIRvcDFPDrQLrUM3P49Q0nx4AD5dtJ8+FRUDBCcvmskAbzYRRx90DwCIML+B6gNhBy
PjM4JVBqhagDDIzkRrjxMub7aED/odxopGpetrFVDIvRNaqTt5tGQDnCeGMo4u46DOuSaBd+1mTn
XKAEsuNf0YmOnus3ptKDIoSi//bMQR1UjkQww0kapYvCBcG3euO7wsZauSxEUPz1A0/6cXRsJqh7
CYbBesRnSGsDyD6IKDP9dtizd6Ou3Q7BTMf5ebcprWvYrKCrPBbKuIl/HhXxLTY2THI+B0Y4d6sz
ak9Ev/oZyP1CjyrP8AmADEvC74QvKiboFtSUiRq+jl0usU5kjPD7gAaBzR85FFx9jCjG72PXroas
GVw9SXh1zdGb/f9cnwH7ztjtcZZzBXVXApyUIa/RnzhV3Iwz7z6nkNjfJo1TkygDNcA2iFPH8dw5
GNieUeyCu4r8FWBd3DzE3IwhqA9Nadid4svmfVgGJJLbqDrw70C6A+lHILbw4i2T98KwLGB0+YGY
iF96Y8lS3zfGGWltzzEd2R/fON2gXuboIvcVrOPnicmCw0yEootqjQvowgyFeUbXacaMPPn8TtLa
QcBE54wl1yWd37DZ9OE83LgMvkEV5hZ5a0zP7GwreVAEgerFtPUzBw874Tz5HrdMNbHiD3pb6ZyE
PywD34zIFbvrtbP21BkxA0DMdHntGeYLcTwDEzi3eIsw7hGx2NShrIh7LmaqP3ZAkDYYxbDkQU+I
LcP8GpUl8OXfceGCJ72Gwv6+uY3L/RXmMJsqU6Y9J0/paRFUpjWpfYTnJRxl4XgB8sijGkt8XNmv
HAXKAaDtlCbocqNn5MicupT4hOXSYlYEVmG4lwJQKC6NMOWndhEND8nR/B85FBa/ITIdkGxB3jRF
NgtMWSAPKm7UvdwJL5i0KQpYKs+/sQnlOCgEv0pFDi+ZhyUtg/IU9wNUBCVhOJBlgWopjHjXTOcL
0XEgZOit6cWgFFLI0/fiwKFB1IEQLtzVFEDv1mGUFWsurmFfGi3hRNeqsL9aDltlrT+jcspwvV9O
y1DjQzOtEtMYjXMvHzCecPUpZNEFObVsKk/OODYE+26NU5S32JWJyRqDCpYA+CUFpudDyIQI5lBt
wxRvpfjWeJw2CKtbEDqLl8spxvlW4WJCckTPZZ5GE8rKTCvOJ/AyBAmOc405Fo0Obvj0CE5xm9Ky
AwgRRsK9BcwkTnoo2gweQeOWxgW7eloeMZBLSf926bw4MaiOWIMQH78uNCMs/S+WexPA9JB7P/Q7
+vhxUSbqsbuGsVyIy+DnG8vrkPntLZai65Y1dgj/PJ0/Y/iOmPJkI0Bnr7dVt8WqG7U5UwgoQzWS
k+4wXb+mQBZyiJJ+B6UMDT2xBRYTFYjyAy4puvDiZAasqCAPoIPg6WrPpWEElIKORvQOZhJd9JTC
1IbPX6AUeIKIg4JtIBpYeqMCVR/p6YwcBbVciMZ456LP5KdgkbM6mXiG9OHWI34S8V0wn1mZf+II
c4s54h/ZHRk5vHmOj04SSIoTJGmGAwZ7N0aSf81jQuN+FVcZQIqYOr4GHH2BlcHM4PUhopkmU0SH
4ogzQSN9iNEjYAFcAw69uDQAEHs/km7JjRFEdv5GoGIPcTWQY/YCEKCxxLmHprUSV0NenvgBWPL0
oVyxAEAIG5vUegdkUPxdONzSlCIVoPvDXogz/8iIolzCr+cKIt5NFngPRHNKYS5JHoGXitVfh/eo
YvIiAoUK3FCYuWL1Qt9Czwhs1DuSZkR4PXPhC40ISXA8qtAI0/jw8PQYB9MpwntoTvNDx8f/IDQW
qg/XsCC6DW4AH0YhbvV5eTCjfJiGvfEtd7RQC7/T3ny3JefuoE3Raw1R1PYSSotezOfBxyoiIKX4
cTEWYttUQsCkGtszBilWsu9CBIIvAaSz2Y1IFjkq8xI3jplyTPefCWWbOf8EhJ2EHQp9/zuubgRI
kCAKUwEW7e/AQIuzEmWMykJJaqhxbuLO6L3Eyp8r8sRpkm60yzW6MaGZfWkj42Zd86bJ6lJX+SLZ
f8bqib+UmPkLuMecPEfNmHTQKZWHOfodHl43bAKlGaQXc9SsoEqUUCrw/yCP8EwR8as2mIYu30tO
VpbN+4lrFbhRtzkZwBK4ktMNpxgn0KsTAvrxQSF2kKBUkVwFVwRGBwpGcDvMZafdcT7kKtamu4m2
JOUoxBETyDHf/g6dlbDcmcmL5gTqwonBNIZAJc4XzkpObO7hHPm3GgD9/m4LiJlYs/B8AIN8zs3X
uZLmheM8QbdLAA4SAfl7BYfmnsjHAy2Ac/TFNoJJ8lxhShXpm8fqt6mOzLUuWjHoxPqYTqciCYBm
bd8d97xXwMvYbYu5TgTa/UQJSrnHqdVZP0NppG2VMIlu5/dkl5Ai/w5wGOhBniqn8OF6a92Duxbr
0+fhfhA53SZk5ixoh1pcro3ZYwRVaVGun94VCXWfMGZayeE3VuKn3r+CzY8MTiSa9Kf1Ige+y1Ij
6CwSriImcDcJVxIlBVSWLWqA2rThrHCyEJYOJZq1j02rfy0gbPYN8THuMEhjq0Mrz/0aiDojKZwY
OKuoGShbYci0rsIeCODzQ5ormArXnpCxmBPGchNSwEYGCYhPP+UyBc8w8OSunNRNVjC14AjJkTJt
wNZhdkXPgzki4ZvGJh+hcwnvNFmKw38P6Qp1ZAFJn4EG1FMoxTIRLlMikjPdQvvXSII5DkGmkCwo
b3As6VvoUsDh0j4AKfRD2GAkPCM3CLRlcbqJPxtoMCfeQrWBNcLLR8X9Zg8ds4UycmdBXuKR5BhL
hcuGN6jCykebeAJiTVU2Wc5swfyorWJcTiimyA6FIQ8LBB7TkZaD1Yr9ntOtmPMXglePwoMNTzAj
sGKCPP+X94YWR12z+HCCg1ezvNI+JXsRCElmOmsSyzljZZWknQ4aiTdyiQNEIobYcDDRZHD6G2dt
IfSVFEV7lv7HlP4DMuZr2o6ZiqMuHZIm6P15cWGgzJvZBR2cVTbsFGAsgME61yR47l3Iu9oRRQQk
nOKEgo1NllWe3NM9iB1L/it6ePXkMWGnJP6WzoM0k6vF58+DQJLQlmwZgMWYajEmoCZgA2OP45xg
KORKxyfGUCxzldPisxOkwDd38iHudG79u33pzd4IiUaSU3EnZZ0vbEcBaYqBHLXuPYQLyaTUI7lt
zdBwoIBMmAhGaBPWxvAuxECgByAMk9eFxZm2AtzqyHG5O4L50SH7G9aa23gwp0fY1w2IDhrxva1H
D9LTob8HgPSAba8vMpPSvvvIjXDngImy/2dDyTwlpP2h8GWXnyiIjp5QT4CcQSCYHsN5YK3jb1nT
CH9NIIJ8g48jL9uhkO17O+tInLR7yAdH8Cau0Z3XQm0RtDjRhADT2skZRmofU6r7itMjKA47zxgk
geLzOj11kgSa/6IJ+Y6qqLvobkWqeGmhzg2OXfc/mu5rObFkiQLoFxGBN6+Yg7fCSHohkGm893z9
XaWJGzE90yMJAYdTVZk7t/kILcr+2+eOQJKQA4QJgj5eSm/IiPb9W+nah1yU7em/31/JxrbC9j1H
NS2wNaXTcFhXMRR5Nfp7/dx+QHqL89bXIrJBjqa1RPXJvpzLjN4yZFA8iktM8qfvAhBa53Jm8Gpp
zAAxyxodJHILxLdJuRUYgN0CywyZTeND7TXJNOYVTXoUqz7wdnOVTPXYupdvFQoCSGzvUik0HrNH
mzqqSECcft/UkPnkxW+asVnuVHp+EATQDLBMsakRgs8Z4IkbY3LwmZrgzZAt3MXv5fkWlQruH5ne
uTbXJ14BsWPlFC8zs+Pol6mhzd309jci/sr1UXm636/huDykiksOjSxXVZ2clc9YWGRSBvGk9tNi
OvZXgoYFew15joehiVp2jF3BuG6stNGuWN3u+kOvgNAYxuYnqvRGlvzi8/YW+7KxXvv3aupQTv8e
+zI4D2/ogSgVtlcnNmEJTrUt2HCbHhUNUE4gR8ZAVAv8JOc62/NzoAapdJEQpv9McshETRu8sdYZ
rCq1sgF3bu7HeHaNxzd0orKEoa2Qfq6VWI3bOPe/tdnLrp6bIE65rxMtPHrNIou0mi4lXj4OXA37
fXr8H6ihcZxfgoLUHEMJwaEJf85e4etXZLV/qsjCt7jlgoAbONAHpgW29iWK1eaTVD1XD4G3h3Lj
0H42chr8RWVTvTcOrddHpuuFK1afIT4dWlLonEv533XlPJCrBTfDzUzBupgYlQ6VDY/F1T8M2P4F
0CXEr2S8WFX1ULpQhFQAWb8mYTcaMx+yXnP1zaHC8SWQHaDU3DK+ywc3JRvUOl7KmDMqn1WXiJy6
6Rl/bbblIOhVPTHbl2UkNpP9dRSLdqWYtBRm49DxKYVKX5WygWRk+w+7xLHyM62ablxL6IjG/5fW
GdL2cRyrHbCmO4XirX4Zkv7XEs2EGc8hejSZPn7N2/PmdcSyhyTi1lTCl67o5llZjMXV28c58vKq
uvkLx7IoSYBzlFUdYQBVibxxzsxiDPoLxdgo3cNs712afNlG+fK6Th91moA+6NsI8j9zk8tPYhh4
0Kxl+ycD1q6jTrRdzVXxOWf0//FAwwkn4o/zfS6AUhOApUBybCeesUl/N6M7jgnyl515ZzkTMFJ8
sphOd2JNFbXwuo9EJMrm64QRtKtf+fi1jxVC7+aqDtjngPS+HKxnkuEElWUiFPB6DqCTtbOxPWeJ
ameoBLRWIZJqJRW2scGWJOVUpJIvsgipHwTkHtu50rE6jS41QfOda9kMG2+OQAFjeP6Zq2zpvhRC
KOncKKNHY9vat6Zvp8m5vJllaA6p9krn4asGBK3O5qXZisSrFave3zrr3mWWgN+Vsu+n8W5cYHVR
Wv27z8ub5vXj4VRiwJDARud+wbRvv67UWcYFkdRjGYXo0OPv/lc5wjMhNS0fQFM7tVhe7FzxvC7H
8BvxmzBvjxXlCRmAgssexHyw9jrUuBdQRUxRimtMbPYp4+HVJoxsA7fGgTPOUHNw2eMiYbvSWAX2
o5oEf8miDCc3Ei7O6rl8WpbXXOAsUzNT6+RUgp/aIeJL7v9Jegl2c2fUXe05GWcICICfxmKN1CtA
QRBXX978KG/KqF58zJ2H/Nb+vGKwUfaw2GfTnrg79wEyFq5/BHQe2C2WTDv1rQDYRaFOoI3TcYm1
j4ZRpnQf4AFV1mbTMiFUEpsR2ymv27LJ4Q1sYk+BGrZ/0g1PnRxfZ5pWPdt6tmtxZIz3n+zI9Gme
8y7ZskxAoNQ7ozuH2oqrqK1YSlzhzw9xKlxX/2BX24ZoyNeOacItOJvpkefZKP8vFfGJAzGcnDp7
7R+pcj4MPfEHjDchF3nj2WvLph+7Vj3OdgHXsT+cO5dNi9EODx40svj8/a8Hjqba/wKSXRnL90Uq
rYHWgQ9OvfQsMEmdBcaa2lRrkmYCsOFtXIPIeptqIJk9530OcEjCCGjqx2ysZ9xuf4cZqSS10RfV
CATMezQK9XBfFY1pcaq4TN7VZnYw18227Pke7CPi8L/ptJNx75xTw30hAwcY7C+2wzQr3UsJp2KO
34Nka++Bt6IKpMcKztiWr3dsJgR2fuxl95fy9Drgv2I/lFK5yAxWqdJlE8a1ntaF3/IGZ+oC5P8s
sL9wNNfTm+/pooaqsYQS4hZxNlocu3czgmsmTJi9r32y7TkBabesN7kCeOsgKeqnh591J2WuoHgW
66fnPzyb+sUtcADbJ/CJMIJ2tu2cWYN79jD/OqWwIpMkXEr9UxvwETvXfPISYFcphHqpJpuJRFhl
rWsdcgyTdzHC12rm2M5Tfl9tTVt+gZj4Rs7V3LFeUANhGZY29E/dXXhz9eRk2SXfzvKKiO59wzI7
/8ejUGNawfyOznUUJhLVV4vBxJR6/fCjBtdgmpArWhWQBRB5SOruv6blTKJyqK0NkjLF80nEoWFc
+V6O9bFbism35M9GSg04n6jgUTKEITg9biqnbD13fUsMY0Bmy3m/r4Z+mk8B+hYHZMn17eeqlqLa
4mmMda2Svn2f5UAqw+q48anEd1uGC4Fw5lxtO0FB/EIlMZ8wEBC3TnXQCSe/5OwQ0STEzRKXEd/X
yvr3QD/ytWaFUitQUhaidL51bhMwnPigYo3oiXQMmg/iw0IdIYBdRT5e491rMsMxCMYDZJJBqTcJ
RklmP6/KKTbDK3viq15f3TRjm1NhlJckwEsNEeAeshfxJaFOIR14rG0/pH/BqAC0Q6ryBOkyBj1W
YrKdH+UC2GnoJiTC45/3Kq95auBN/cYl17AVTBTz5884LQ+Ro7AH/C/Khc71k6LvJXsl+wyIkdwG
dktWH9TKJmYTvBsGjRU/z/YpVroQzwxuNbWGKV+gO/g4udRx+SKvPlV0UkwasGqQrFlPxcpLTcsI
Z+vwxohN8DHa2JVxmWpOPHpRKg1EPVne1oSDU04gTFVtBWA+KZ6ulS0yOdNGe/bLDxHd3kCAocx3
fpa5sGVmtJoKNly2KG+Ia4fNyX5rsQQ8472b7Cfe2Nm88QU91o6ze+f5ub5XFpwVR8k7AUuURONR
LKRJ5c4sCNu7L0t3NyG/rufVzyRy4HxYezU5SdZ24K8FM7cIMaG/t9Muq4tzaT46mR9fu6vCkFMq
gtl200k/hq/cZyKJA1fiAKvHMv6ksNaDX+96ecLU+K60HaW+0o/Sc9HQ6RSiNZngmRqkslzUz5vO
tnG7R484b4ruUssw/+TjdaOrJl1z8+KqbhJv/APJhba1TaaFVJnFAMVjL3yhSJ8/C81r5+rzE7nB
th+TYVeiqnueA/xSOe+yxT0DH9H06wEq6spa2uS/nRRh1HWt3W8tBe2ht1/IdWGuVttAtDBqMGS+
/Mlu+KUjqLwmiu/dtBrnJOCds+Zcp4fxsfJTfnrg000fowCI005icmrkkw2oW/bwzxZ9w1tfXp2D
TnSe5unrly09Z586bmpGBou8W7fMwW3rjLKV2SSdoQDDxc883V+HlJcF9Gv3bGJ8et2J9Nh2zmnL
Fr97Tk7rFmYx4yRr+ZCvnzLfbKaS/fRngev/Nrr0KylTLoPbiWEcQkj3FSvu3gGeztkkH+SO1uP6
ycY3CeqpCZP8TAuuLGfecr2X1/13Uo4hHpZ9YhL/FXnLzDDAxEslZqa1+oG1KXf1+Dtd52j3e0E1
Ki5+H7rwWJS7VDekF8X5+A8fgQRyELDQmW3g8TmZOYkDazhIrpraRwT8de/2GANxYP1mXNlIFe+Y
+RLhoBm6ziyKzMRW+fyY97+mDaJFeanxjl9J04JmMpl+2EuP02BoiaLBNPPefgKA7W+kW2ai6mfs
YnVR4VC+vKGw8rmM71t2kTuD5EWDs1Nm3uInPL23j4/6RcV8Hl+i/rZYy48OMj7lwMQm9zbKZiJT
XXRhsMcRodpooQUnWnu7GRdnosT7F2g9Pr6O9Rj3gWk6pVeBlfK8vm0swnJkbbx2L7rbyJ9N13XX
ettLH0ebfmMecSbKxzrXC63Tz4GQIbsv77UZh6aL79Kc032boDvvUGcE29aPHkMMeqrvnFWHuFHc
gNSZm5btLT7e8iFBQ3Lk5WCmGL6Zf76euRhXr0o3ZrRGssf+fwDqLt6xPepqksw1Vfj/zmbf6cGi
pQlINnjU2M/RLixoBUukQsOl/liAQ7r4w8YPHdsqpOj6eaz6iX1jolrUIILXc4nxfPxIiLVNFY/R
bc1PqZKrp4bQ19y7lnIBXO6eP2AU889581GGkcHVq9nRroXre3pPbyom6DPzMN3J7YfcA+JHro/N
jQJJ2ZpTSKNS/lckoQag2JmxKZIA75P83Rg4D1LPGpIvxvniZnL9fvaUBudrqUBu2J6PCp1kj+In
QXB+pUqPtqNlFRCJvLMd9Y6/d5hC7et0nsSerReu1bOxicXc6KUHWhiaBRXgddPcoHxS96ba8T/X
RuNAxnZ4b5d32Qk2gvJ6ghgMA+MpvKxlQvgHT4A0hpFOpr1PRsu0SfNN9MW0fjKynSyi3DKyRmF7
y9pyIGKNLHJXlo0Q7IVmhE3870AEn69v844k/leIDFiuyonGqZIUPdLfv2+505Z5ZDTS3bkETWwX
+0R4rzimQktrLlK+ymFBEsu7CnZyrNLOxwbw3T4bhFsl1U+bAykBMtXVKdjMHq2AbR/6v8AgYp+F
+49q3x62zbQvQ1adTtR13KZ3GyQutU+44yLR4cClJO3QyZm07ZTK5scs6xK1zcolVuPBUpDMJbwp
qlhb1/JjKXAfr9apUDvGjVj/jKGhz+YlF2F5PZbZJo9kLjvuiw+0Wp1OEIQkZ6s4l+noQoeUTzXo
mZChfkgOssiJeaxltE5B88sKhOd17LLDEuHhoUIsJLDpa0Jv0TNQmyuk6PlY3iI2whewjvQEDLKU
sfgOA557QyaBvRO0tQZCJjpccng0piuemKx26BOoDP3FBaax03lsxJ2RN8ga83X2H2f8gI6CKttQ
QYbZFJB2GiLGvegwEA/PgMxL0fL3YLeTEwaAwbHSG1z0mD1IPlAQB59YHsgcyaS0576T9lpFWrZx
5lXasNx3K5fef900HLs7G/RjsA7b583Q9C3+6vot8UPHawtszY5v/P3iF38eRBwUk1wTkYbi26Po
wrORa/RqOSNF1W0YVZL1vQ6GQI+scWEyXtcxesWrH9W/NLSWv0/V4uvaorfpmX10fCHxepg/VPgd
ZYuLa7KSlZQQq5juhTER8fljg6M0NtYrFGhCNHeV1SNXxjTNwkCkfcVjExNNz0pvs2hLgquvB0lJ
ZXjYwea+mJ1WYkfi2JpT8TAAMxfz785ATflkX1l2tk1TmkGuRXva286uCueedFEHVj50nvhzBajG
trbrPjuH1uPjJunn3BF/Ntw3wqduuN26Vq8IaPPPZSNXQ7SpHXqZr5cp/K603NY+t515jYLh+/pv
r8htzDvnSqH771CGgC/0Dol3WzQ6OrA2XV9NbEKb0NSnnVzRjfBvPcLVmYpNfNR9kmal4UpsSq+W
Vk4/DSGMTZaN6+drWAjdr/Sy92d1itgfWE2akXPFZlAw6OYK150DGpqarn01YJVl47mnOUTqLSG9
bFWF6emGyplOojb/vNUSZm2wzhAFdawlB/O3R5cyjBwfBaoDi8SrO9mXMq2k7xe6SVft2dmPTsxA
iq/mczxvLrqvOv+SQns1eUYblt+oLjqhTLEyvX6cU2+LrbY48Q4p0UM12ml3UH05IKxp7uW3+CW8
rfDudvBjAZedVSczuGDWG9Rh7Rw6o/TXoZNu7gaP6tIpfi3eF2UmLpsN1QGZcmXlnGZKOnO+rVcV
hMtxbHbb1TbXXiIf3Zqrafkaqx14xnzGBq9V98t5fL/Xb7nPzT1C0i9E8JtME6coDi9B6wnmUG30
Q/7PJfb66d9NTs4f0eWYtZF3poCoJkeJoTqKt8auOz9GieI23Xw9ej6jQzU9u73lbqE0GMYLHCMT
y4r/+ukNT4Z5OT+2D4bQpWmDlj/dz5BsO89upRyv38i/FGCXH4OsjwIORm3DGgn2ePM9/5cfO2iV
TFuWJLi1uCB1wRgYQx0I9/UWZN8xzWm2Qt60HQjr/HvopY6wcLq9u7/JopGAms4rNM+lPlA5dRpC
Fh518pFsA7kuFLbwvkf5U/kdDLtsiWTKpvTJNnuy6ZdnDPtgQIznEjl/NCoIC9Tiyhbe3uhQ5How
KZuoPfdWT20/YVemjg3b1d9ThC1pf23hOzjew3ujA25xemjZlb0W2wXx1qLnlew7QbxdOvW8Yhut
/WLbOY8tEWX63KA61s02ANgaKw9WpTglB4XnG202hj23fr35bDO8nOvL7cSvtVGljXgsFahy6sMG
bH90QQbIN+TJynNV0yvewXkwXb7JirDHGDjn8lUQtt0R9jibd3KXEmbhqnUpbctbWPcSs3Vfy7bz
0O+dgWi6AaOvIUyCPClNxSak3imIvhPvdiH7TX6r7Q+pHrlYpN6xfjdMOQ5E1NvBHrBkUHAcPGeg
LEX0v80PnGcppkbF+OfqFR9LJMXeeJ8yRu3Bri4UuPy2MUPXpVtxQg6UKq0Gc0SSWOO0qyQEEHhD
XSZX+83XKx/tR1PA7qpi+7nvW4+Jqsf3nmo0Z94+ONbnV5XC7R+N7SFfxAjQetMBNhPpOjapdZIc
3Q2R3PyXQ/mQqS++F/lG8lmNTdWjVn35eS2zhN2zbKa0LMULLYY22011Ol7shnD76nM7LkRda4Jv
J89Vd38gNFwn+ssPN3CgSHCQXrVvqBElK+70kW8sm/Pa3B8FwuIeWsDkLJavLeKR6czpw+Mdr/+t
K4ezUzbFOJyXKbv4/QBgiuFqUPL3Gxztx96UeMDoips7V0NDF/unWUuYdZJFuxVzfJgRaRSxrq4z
L/x5hKPNcfYKxYTS4TQMn+3jXL55DLpTy7jUE7YAF9C2QnHBmMX+7beFPbzjTjt2FsE7xSu00g+J
MHdfWJcXrlJUWQqi8Gc/0HFWzHr/njScqAhSPC47gEb+osOkQm5RLNCOcqFgg6UGvJKj+b0qscy0
Gk6RR2t3DW4L8xpxlDbixN7tUncdTuqkU51aAvS+lS37X80C2VUZeZWek8Ck/oh3XgIETG46FB5W
OKXbQAljv0lU1fzO4NWt+ooFaRAF4U6tEI56S1RNgLj0//KDtaSlrNzACVPFqjQs1d0PmOZRF0eb
tZO5lLxat6ylA/sJ9RZTZpB7126CqI3P2ajRgRGWtMIAGKW+YiKjQsXYPReHITq9VWzlnhKAeKA9
YiXN2RkxnQ/XraUAZVajkbXVhPev6oQCgFsl/LpGZWXiH7FtKjJ311PbuALLG9Lm/y99qLUAqPXL
6y32bvrpXa5DZUVJk8OA3r75AXAbFkUjMfQkf6Wd76vuzjgp+VCNLQc4Brn3oA9GMWmsevcxr1uk
q+H1HC1cWusAwykRKFJGjPPHSGWEshIzUwGOD3JwjvYSoW8ZPfeMrBrXQ3W/rQAAuGYznfdeWHBH
OafZ7g2A8bEdTXv5XoEXIiu/6hnnGBd4Ol5uvHPH9d+rDLtlYCJ27+J2rvayPVSOZFkxNT4NEy3h
0dzHMv11yxwuKkhbRna2P0tIKqc/Uyg28ypGjXTXqkkqY0MGShAcLU978ea+FF/T7iXrvxfsVoOq
m5RKBFHi40G6jI9Yxsl910cQZ4QxmFBArjeo7cO8HCAlOxTOzsMM4B7NNwat0Jx0oZX8zT/aVg24
z+d7ubQLG4kjiE04tKGADmcZWN+5EU4Yhek80T5uxIZVN61YV6dcNs2vnMrJ/s0oix1Y9cJ16cGS
Ukhedd0I4WwPLzhfX2PX+ExurSmiyMmifAJPDNZWXdEY1P1eweI7m1UWnNv5dLi4tblYTBTyTTji
amh4xKDYMs0DTFSTHWjjzF2ruu0Adm95AbgzEm1LwHLymTjlpFFguhwbscm5kwU32jwFfU3WI940
POIse5ch9mW3zB6iWPbzTrnDNLR7Stf2n/AOPgU+Cuwhd6M6Xp0678vkexS/v3YTthk0+o7yT10P
+03os2lwsnccBU2B/YR0SR3J+/VW/MpXC1c3KpqIW7ck7RhkpciYN72vOBe6ZpgkXTYN0yA03TW5
h63ChjBthFHgq3KfM9eIvZMFWWv2BA/idIV2K7GRl31hpLy9pQJ9E+wPkjj/SxteVBeNx6M4ljFh
nNY4YOKNEAs7yb4EGab7fmRHXLJmpO1xarbL0J17qKO40lnCWEBIcK3fWNBLBFB7g0Kely1XQNXW
0B6N+hKTU/MQpBSvDmhmUe4l/vFV7U2jhGSR2hMGVWrlSuDIkZbbzcwevGrxmMkBvtBFauuq4jBa
1X1om+gWZ13KSBwT5dScfyaGGQUxn+rJkYJMOMQv8lN9T2x4YG2B6f61+yhMdLY/x8/1KFHDyv3Y
NJkad15B5ORMqBhGblA+i+netZx9u1XOP0nLNz3MDxeRCvLaQYS/i3pkUMDs0jnwlq4AlaZjL3L5
xHZdY/7B7j+3o9twPv4iAqrxw3jPjh9l3ID3DC/aVHT5UdDVX9/6Lrd8az77uho4IqR3FL9unvRs
xxxLk+SXtt3vn48JXxsV5/s0ipsCD17NzMDwB3jSJXDuzNuGoaCdr+QvpPb+4vglise0+toO/33E
W4W3brZvZlaXd9HaM85dRPSwg2njXlVLdt3DH3v3qkIsTbrFbxdmSR11QahURXHAH8NCDEtrZM8W
i6NeDx92dGe5Yy/sq5hOz0pyHHZup1TD7MKozKGs10i1gHP7TqgGHmHY5ujzl1AseLD3b1fcgUi4
fVVsH34bj3smBLU4gJJXhyOuhwu1zAe/s338MzlmGaG0PLVidtZysp3KjzDGUUacxsasPTmTnVtN
qTSv+pw/FwCkqsFPOqgw8mOzGVtEM3FhNsotRyUX/3fqadXC1pVuKZtNH62Aym0IHlAeyzzE9sGA
Rugx8CyvBWkMvVrlAK8FLgDmn9T3Y4M1GADlatB5zjS6AY6YSYByhJl/cgYQuJcRVI2FrD6RVUJR
n6nQwu939N8Vy2oMhKsUyptKqjhy5kKzO68Pf5+Xs53T6FmLNWP26t7mc/f90AOQQDYuw3mfxLkb
8uULkdHNABtr4oUgTOWpJniyTXHqygosUNSCsp5ssszi0VTtU+84eSE3Nk6TKfZ6FMdAdAEyA738
8E/Sofuk0z2MSXQutdUsOWR12DtG69ZC4MIgb4zSzDI5trXU5NWsYrDfUFC7af4FqkGyxxtismNC
+ygdau5LpNrhNKJoqMAGn14S20lHjZ01m3LHZnM9sADuWg8RErkBMpnpFt6Ps5XUefvhnhHyeXbf
lz4zkRiRxkF7DXbOTe6DEFVVEkpbyVSyojct2e4mmpOrcQsCLU4jW/SpCec7TeQf5bFPF8EG3QQ4
9w2n35oQdlJkCggfJHCyJZrSHmrTweE7MFI6h3Ie5ZjrhWYAmU5n38tz+U+359n+fg7yLD9r+8q+
GQtSgE3rjMw735WST/Zt7LT7l+/zON1P93qrNw6oJYd1wsQ2yrrgz0BFjvJv+d753fXw3R0wMIsq
Vfd6JwwFOm7hTJ+vcmll/4phOX4J7P3whvCWe4u3+T4SQjrSTwi9Kj0axxFzZW7MWZYsRWK5gebf
liIKA2DJMDTKD/e/t6YWrQ65114ISXxMLgZvk/PoIqo1+0GoIINE5dGF+O0+FOE0BJv6pa4d3taS
M38MQj78y75wqT8BcsF3hHbpWgnfl8/hZ47BsdlQvJW71LIzx5TvHOfdfGNRSh+aIQE2bcakk21a
fL72CjXz6iLhbRdyhTa9LP3GOdCJHvXYtaHJDfVz2DmYAQo79D8Bi9SKBBuNqhMX7W72nKWvLQX2
H7fU9mP5Gebcqvl5n5L42YTLbwfPSi7isHDCvrC9kKYVfohJKXD6ukiuD3bUNmY7Ai1YHGqzqmd6
maDBCwTcP05OqOfgMvQbYfABltFdhrKuPq+cujCd8X5mGyGrRcGdo/iokO8w00tLe94ad7Wggfpa
fn2lavMB82H3uTDA322DgbNja606WJXNEn/X+GwuavbjS/KPrCwOU8s6+LMVa98aSMiLgZu7c6+n
qrcKWh8P7b0RIzsgh8Xwuhdoqj1d83h+hm5z/rmCi+2KUT4ZFY6VG+fwMOADMOssg9lVqKYX3+sm
a+zhH+ASJGxg3KUJK9ILVtxtJfyG4u6gr6dP8tnpsx71u496O7Cnrz5OdY7/CAlI9wbUfDyELxUY
8Vzf2OCJbiHNrsSat1VxxMKWwrJ5rR0+RwBu7K3yuZN7u47vg2dDHvq1+HVxoXkntTlOSu/9Z0Nz
C2e7c2K1CyojCUkHFZODeE0nTc2F2au2yJdXdJF9vlQlHd7PuqZGUh4tO8uvxAg3tvGUJI5atYR1
8sTfDFFb9ZTL4rtungFFBax77B/x5WLd+7bxaN2GD1ONnjCu+rmqbis/vvxchYhl/avcOTmkV520
SiEBDCovavEICaRMSZor9rwUXPDL3Tg11JWnEsKAUdSrdh85lG4/6dkKRvTBZwQf/IajgyDJJQzT
E87jZYkevMCHNG57Q7jxo54S2cj4LtLewbICwKighVYyULGZZUf7yRQvHWBXvrjw98miunNEZjNI
9qniPXhJpKvPsZqkS1RgrBy00CUjgB8jPugbFvE42Xf7ljCdUaVVduDWluF189EKHaFFmyq74eOV
8eIdmx1GB9C3aJzsiaHZyTeqyrMIvNnyVc1EsS5AYJjtf9nQW2nlULhz2lDSKsceBLT6a7ztvX6f
TiVpMIPfezS9lgSVp8kUTe4M0EeafLbtLtOi+O00bqZC0DYKrKqx0cUQbvhbfubGnB8YaTx/wzes
ntfXceCv2fq8nsP0rK5eJdKVdu9YP1QTlfXbMTp0UFFu7WN9G00nxIfD0zj9c/i3HjGRe7tsuKDr
rmY+YgNLn03E9vVp2opToW0qFNOnRto2rkIuP9Quq0o+1ckR8Slw39btaY8D04Obc2n+GVj10qEp
LLTK5mSl8O012miawUpwOj4mVWMsU5cRzUdskEKGaF8DUvpsL2tUT0FgvOiZth3qZnkW5XG8+YDf
r2vB+Igwf17p4YljsJcPNRb3w+Qw0RTYIezaOaEFdPM6qpii0UYVvpD9gyTxPDtKwa6fJnymJslh
oc25unfFAGvduydl7+f1bfWL5sV5PFubfp3RahqH/lJxVzxjxtEo9Y5W3GD+vjoX3x7EbYe+CX/n
1gC1cObsrtk+nGoSDxvzXN3VjEfnj+Qdz3Cd6qg8cC6XgniG8/bli3B5dEDIpPo4l16HSiE/3I7k
P9ImaF7Y5qW78uNXb7HBXzBRYrLKsSPet1Ueq+5KJbvsF54tBvkTF/t5ryekCJxxFxPNeYOJNNO4
xyTYY6+izSX0uAmGDl032GLe8mV/yc8ZHJo1r44NXtiLrtjgz5srRq7A+8b0VTdx5Ip3OWHjDs8M
1ybrxn3RsHlqF+OHSBG66l6ruzdB2ftGhh1MN5/paJuDlSDbaW2sLb2RQOzoe9DhUko0JW7uG0cF
nR44fQTT/5kOlk3QpWqieV6ZJKeafnTtO9xhP8XSZ0uhbxb6qA/5+94tS6ZK4GNEkmkuvgMQ83n4
cZMseCg4MvO65NV33BTF4E6tBvgSJjA3kHa4aOi3vF3jppKFCJoHFhTog+/LQhz1JVvxBvj63T+v
1fRIVwBTXxx138xUU3i/GPXk1Dkxc7WM3vrjIG4o/98vydSA5gEcHPsOnzB/zY8h4igkfwA9C4ZL
RukKkZPecn/fd/6w8fjsmNI2VnaExkEQ5/hRwi6bt96tnh8zPDN5XAaBxAa1tgaUF1IEfFti2f7s
IBABeMPPRBdraZjzs8X7PPgtK1Q+Tz/Q/czYAy4/eN/hzZc55D3UMaqc/4oKpUaoLP4wqxy6JQvk
VMiO48U6j7LnCBrvBYeXYgElRU5pye3AWriP6b/Tn9kYtD++r67VmMJHyisx3xYLlNuH8eJWGKTH
UimxSAefZICPlXmzd7TbjCCW0LdTe3oa66pwkQD3+g9smLTDIp5HaD92HcOGBDqi+b56OvNn769g
Y1vl8OEjb8ZDghdrgz4ezPcXlcQr8qNeiuoeag9sFE7DEE6/tph3xMXma9g4HMXk2p3HYAggohmC
d5TjA3DMAEbUXn6VDd8vSqY//pAsH0qcdyKglisJ95CAPhCAIdng/DWeBdlije0AzjN04cLM5T+E
1XwgH6gPxFunIRrjPtU4TzvXAKcb5JkuEJg1vHAObGaqOzUh7LYAv+xkCtXUuQbH0A2u2culwhX4
GyEwOIH6OavIH9Vj/tGGrIbB5VoJkohMVIdg02VHdNl6SlAZUn4ykdnkILAgO8a94ZJA8c1FSURQ
YlqAV7xTkuPtcZxIjcPP/cUa49dgnHoEMBHpoPpIIKJj3rHQeb7JMLKQ2UI6ZR7NxLvtGZc00VY3
w3OZhOEwBJWmrEgApLD5hKJ9E4WZB/MqBQDWX77mSYPPD6uhc81P5/vXHIK30x5JcOzF4dQGLOud
n5HPeV4Dj5rMl9HK4+N7+mNvHrodnDugcCFObrL42OTl3jnblv5KuOvfvQOLlg61LHvDSiMkztW5
/HnwinaB7vpfpQ25x6nFQ+j8DY/Wa2Syhud0Q4hb9oD92Rv2f4KbMxUjW+P+l2ai/kyFyY8Xnyrc
9USSmiiDdFuncpiIr+T06JsN3fmIVVEaDfDXHZA9Z7TVdLTpoaBCaVMRQeMz9eE6u8LzGzzJXG7g
Do256Bg1W1+6OaJCGQ/ydeHPY932ZvOJu3Ucn2dGSEl7MqGihvxcnz9MpM5gv4FfbDEezgzc2cBD
re3p7ftuHRS8XvU5B99AsXEzYttcWGXrkFPDRPY7KTMyfPDPV9fNC2PnhaWRtCAPnZxqNhmvQ9rv
iTZ0IdViyOv6WaHPyQYGXNiqgPhKwOQlR5gALmc5KRE0u/tfsQPG79NTlOp6P6l8ndfSKoMioCR0
5Xwte8Bv6M4HQeuZk7H4eHs9moEqtBC/qhog/GXLtMt+LwD4l3k131+Lw1jPpv25QVUMWkVSN86y
Dhufx4+8/8DI3g/Trp4G8mW3PFdiy1EiuE2gQ5v5H1NDz3gdt5MvVpxj9iOu8sF1JwfmWRfr5S7s
Duv4pNCNQ76e6WaYExmenxH2b8X2kFoDaT07QKJM5b9WnBCug8e1kd6+Yafk4h30qsA0ZSRCuNYj
0uYlagjzt1VtgfGB0JFL/7PyLd/N0CDQjcAiADPD86L1xRPVbN9Fy/bz/WR1iSxihIFA/mRgViDj
qFGjRxho6yDpZbQ+4AgASriONy0y3Z5b0K7BCz9QX5mkdx9Nnvi5zvnjdiiZhGe79wJLONry4oWT
jW69aw8qKgIP+3Komeh2GQ229+3MAMwJLBbyQjx1an75O54VhDGOcFx35m5W0fJRBOdlA+9VSs52
3TxXOb0kDu7nypOvb3QdHVMmxM1EcuDAXbw79TDusjN7rT7mJaxYmkcN3uHIFolEEROSyeZReuao
t6Qceifk//Gqd50FYpxb88Cb1YzSsc1q1swQRe8q6Ghd3nSr+vNfk+qeIc8wOdvUs6x3Gm6j3U94
U9vfx5vB1qFOSWB7xY0PM+xRDHOsTcuv6I7P9LWZt1cqyBNXP5J+PhcHqWnq9kc+mj+r2Y/8pYS+
N+3Rxm66SbAQWenXYxL4HPZYcpE/YCr7keqfvzVLfkGU+XrUUh0hWe18N18oPo0H7MmteL3QfnUO
2nWgfbcwWEQ4yMDmqlSt3PMz85n4RLupTaNtrpUk97pQtsCpnNCau94dxM0raLDyLz4ayyj2+pp7
k9mLyjlQxj9Sp5LmLTcSUqooZWckIhTOZPZSBjufZzwNZpl3PZazo8BTmUiUEf/gxnQDMR5E/PvN
55/1TanQkIveNNxpZBqrzp5x3B6561GaTKq9HrhF9pWbQDTTrhvN++rOC6uve3SK8aL42ZxNzKRb
qcwSO3I2lF9FWAaWXzqa0qzL/s8oRqH2HouZjCR/UzSYAkGixRzgcoScSZxa1NkqF3Lt++uP5DTW
YWJll6Ej9y/0tkP18LFYVt1FyTxahP8HFvNGB9s8Gb4HhAd6FpyJXoS4mH/jy5Br+4xSd+v97M8q
K2iOO8bMxa2hP9X5o/SMnZE4ZeR0h158pniKn62VH2DHtjbPQ27OHjPzEMOaeRM1DMKERJCcqVMD
eAylru1eFpzx6MOUU8s1ywdFS2mVMovDw+KJJnwttyip0vINz1nI+01TwGrV8jh3LIR7xTs1xg0w
j5W9QvZBFzdIMfgvfQKaREzUEI1tIuNEkNwBr8U2JYM0JYVq6+G7Yzc84tBbfKQiVR7GGfBde1lL
RdD9eWRl2aYAHZkQeBh8HwPVKBRa8WykwDWYRVnnGNFR8FiZXpZCb1kDK5NngMVsbHidNS1+Kkqq
I8ysYGJBI232fQsY82U68iUIxcI3ww+EP6nIWfoq4SjwswlvkLWKL3ot2t5ZAN2zP9sBL87/lDTL
WpggEd6A85Ru6gpP+99D+YSNSZ38PkbZZfQNP/Judv/3BbUEGDkA5PhD13fOJpXYeuRFJ8qfj793
Zxh8HPh8PCU8PvwAaogjTWDbtaHYDr/WaDttznZ3cJ+HviESFR53GmJle6Rfnky0FRFMTh3GNnvs
Ii4v2UixSdDmLc2bzOwEkaiuAlNtM3ToB3LcdGd24eIgrYSyyPK64WhEnvZyqfDazVddes8FJvGh
q3OebsNXhne78e8MA2V9aF4Ownoig3hgIxvccSg8ubIusW8wDY3jzYVPbf/OAoRw8Ygvjqx9r1Bg
dcGbV2zkjhOssN1XYZXzEE0eSm/1dSwYMf4Nsu3GODupYFNzigd37MUCiNy58OxXOP2PqPNaVlxp
lvATEYEQILiVF967GwKzEN6DgKc/X0p7/jMCBlggWm2rqrMyB1jN1BDKOy0URQ8oMsEyijqjDGFK
ajSfDUqKHUqqM/t/5FhBwAF2EM7cLdHvE4OoxwoADfYVxJAm6a2HIUXAJ9fGJi89iDiemQIRUiEn
TSgI4wzet8Z2IOtpB7NF0IHta/LEu00sFhCCYtV93vkAxnkY8Em/7C1R0nsREEKBZfT1tKs08rUS
Pr6QYgvQtX8Qrqdn/PaYo0muW0H59pMYxLaLvQsyXWx1kzREElpC2J7oObwR6BqwB8K4Q/JgAniY
HBdMeB45DbsiPHLTvjyD5OtnTxTfAj4LCP0rjpFC+siTosUeDlD+wgYrlkbhxljEHtw5W9hUMMFR
g2OfpwIhgx55HjMm2ImGTw3cMkYeRBRecYOnwI2NHEUtv4wZj7NyQwRcTQgJI2Z/+oRvcsut6Kx8
FpqT/z1yKkwxOmP2JAYWBa4ivZUmB6PJFbB6cMPo5zoQ/eTi2Iq+LXiVZ75h3mTK0/WwR8NjccNi
DoXVIBnd0Byj8HAobyh3cXMjpRZrBmTU1i2xS3JbEDdlzdclV1c7c3rPNWGdXFEIfA1+kysqbGCE
qa4oEf5MVpL8Bi4Fa8UDZC1+sXZbsJaT33db4Gbc2MqiWsGDgdCvQmLLezwBcxSSMrglo8+Dv7Rw
7XA9aTEui/2AdpbvRcWnZKiUE0d9UGL5xFilEe5V9NNgeH/QMsfBcYA9i3sGWwif0EXoEmg6TPjC
hh5CLdBV8hseshvwa3o6HNM8UgZonvIsNpvCxpp8qoEq4rbgdNUVDUY2FBWJhZ2dKO6hlApL0uq2
oAdUV/y0CKgpKBemSkx/kW8UNzxg4PMT10eE38OT7IbpyY0ajfPt3KqwIQXhNcIsPg7ym+oqv6E/
GmRepDfrBxjbpd1N0idP0nUl2E/oz8LS5wdpAyq3QE0woSshlEQxHrPehI/sc+cmGSgWEDYSgHMT
a99SL6ggpazOAJPSsVAwAp5UUPpgIKasF3yRdBUeqS7OQAmRu6dG6Ghwps0XeyYC3i8TdyEAnP4Q
VDGXY+0kkiAR2ab9gvxRi6tS9dJ1aAu8oz0OUuom8ZyhwaCQ1/SqMYDxAjWYMQbSRuIH+Hmea7uT
TTeiFCBnsKvTXz0Oijjh8me4ybPgKtm5oU3ABaY3AEn/u+WqGv3ZHICfw0CFBpdHTqfhQoolTMbI
r3ApkJ9TZ2mmXPYBHuke+FQ/9Vc+3uS3zhE7yLDa4LvwiK/1GNHBgIxDWQOMmnGauGTNgoQCCs4g
n7epKb5yAKVFbm16+0KuSwyUq9u6ZORxo515nJ+ZdEGkMRlBxISjCP1zG4/+W+je7iuCAtcdmyV9
UBicAc5huKLSmY1Hbvw23r1c2cdIdf9ND+IQIJmMCQk5mxccZxDHFcE8PhuUGh41Fb1ILjkEiRQE
0l59y7KIJji30Q1u38Nix91cgYL80PaogTEJ85ltwTXgjWjjK4JqAjePQAwZ/70EkwcCGeihLYhP
16UOHD2d7fDoGNNbaHa2TbNzG5tTo/ODpgiuur1jdIBZ5RoVzAwHrAgvTMKPzisUo8gDE8v0seSD
uEnQl81ltjlv7ygyzqFo//4OF78wZbG67eF8JMQP+RL7W4ZTIcGNdBGSLtf3F2wWZHVsk1XJDEof
r2I0PodaoTJE6ZKUpcOnvp335xeYRyv9h4sEHgA6l73R95wcMW9OBGiKI2h+2SI9kaQ1BwfgmFcn
ITEd9MOvlft6nwWJxih7RTciRf43qDTpLxgUBCzCR4uuXb50Yuaibm5NKuvBvd2DygNGFXQDmgf4
uAeXH5lfJGu2j+MYJoBNxceo8e8VRJet0TG8d7EATiYulZfH6sGMqD0axNwrq8OUcnnvY1RofBjq
vfeoONk5H7gy37UnCBS/3CBNcEfKcblLOBYBOou4OfKtFrtiexAhiLRSDpKtzovfsWleXIAjc3f3
jpCtLKxLhyYEH0ieEYTeE5u0S1fvQvo9G2cAZewSATu4WUHw261849GwNtVe7EGPSY7XbwxSG/4r
c7gF2GpDD/RZss3x3beOl5CYPMH6E241Sa0XpJRubmFw3ECLwn6kiSXaqAz2BgF5/GZ3F9ceBd+q
+JWzczPJsXf3xjB3CkEcWFVA0x5oIDIod8M9M3j3EH3Z87fCHLzvoPKhb5hUgK+xO2zZScciWvjy
3i/CsEjYltfg3AI212Nv/kTXLUYbtQiC6/EOScfEtSvlvZius8n3d6iYfXwkiRu/IAHO5R6OTmlm
dgGzQ0CXuKV8gGFDMhHWSP1XEjAoR2QNmG5Y1T6kSd9mX2WFUmJYebqPg5dA+7Z95RyBI6v27Ivv
QUi5UbUJvGqf7IoYycsbDNoXewJ4lDcBO6cH6BgH9aATMTTAUWiCnp8BfL+zS7tbN5P6A4Tssbo4
XTrHe5gAoRutLRctHoh52KF27xBkbKHtKc/IIqiV2GSGBIVkMVD5dVKLbYj6G2TEEe7YR3vGHux8
zyq5i/znl2dlgs89q7//ttjyjpmDZmdQeqC/HhtI1aD10641JBlsBcJMTXq0/aj681O9+K0ZF3J4
7cRecxuNfm3YZ+2DPVqv1931xX3Dot8+QS6wyL8bN3umejD799X3Gx6rpIF3190NVheE4LWF6dS+
bmtrb0L6oXCoj5x78PN4Y7DcF4I8lMZF0V24yIE7FWc3vuMqeiV3fQvrcN9/szjPpw3QxaEwsX90
1oSz7BI8RiUIr/VFeIxbZsdwyCllN7TsmdExB2/lLTSIrnhGp9BCJxQ00YVvlL2yBwQ+qHg69oGJ
i8lvgXAIxYlp2iPc8b509kr8IpnuNhSNSF6VIjULIBEn549ejtqpHpLhayMss4dFtKKtA7PzfXq5
AVZnKbqxYw5xCBxfH1isvhNj19HvzbmD1/Ze4WbfPMLmXUZsEQ4Vx4qAqJSmj7E1fSznrTKUGR1I
0UkClSg53OY5twqrNB/Xf6/xcZiEyTIJYXOOqu6+uW8i/NCstNYvmJWw7byX0+2ii9NfjybI4Cxn
qA+A5kDyptwwSQ7B7Gcu4HXR6bJbz5ifwodeh6sirFLxF69+XuVn+dndv7qoMwdsg/umXZfazsse
Xb7up60/obpqP311twSOzPmwZE8m6k8v7wtr9ZvFpUQlbaN4VG5uo/RgQzH61rYYG8iMV0hxrhWC
ymw+243eE9J+MGICRAg4S3e42Nv9fr97djbc19059zUdsl6ymww0DTXDV9ad4ZND3KHrwylFnmTn
05gJhvXw0JHmZNJDQcIDVBGshvmTV+6eKryIW8CMGmQLXBvG6hiZq8voMgImAIBo1yIBIjDhvDlH
LPMYlQiwgYGMNR4mzAEzgOUEvragRLkzt5LBvH6GO7TS2dCsKAOTFYu1KXvClicTKTc2jCs5QczB
5KAFzQ2RCjB7EDwDpEzIjHajVEyoPWgPRHR78DDgx4+AOD34EXYBobslC5yAO0JEOxSO2rOZ1N0O
vRlU1LzeOm2D+efhAIxc5gFu4NS3C04bBiAwBnxNX+SbEt4c8G2QZAC2LzZPZiiJtfkj4JDlmS1I
CKFROfsOwQwEyx1RMUmcwfwOQIBUBUAMb0AyEpiDoYD72T15S5Q4yw6FIBZjuD5FiKSeBCOxCkwV
eLxSaI3L4H7y2kQcSGNR2X00mVRIHvQ3CvHgembLGTOMSkdEgAMnnoOksWCnT4qtfLnU2x+20Lk6
Kic7uy6Q07bUJZiYJ/WT3dTcrIOvfqiIP04w0GkBlPGwXPIrFGe2bLepSqRDajkCONQw3WmGqtSE
YixVSC5C32fK1wcBLxL34SN8n9eAK9Blw6fD80zfQDAKJFRacjx/QJq6Ak6yBITFNeoiFPsFpEPR
dF8WaLflj5I08w5Xr2mWVHnoaHUUahavdBBdBzwrxH4MuOc1e3RvSvssLH6mC8mdNYbHCI/Y+/DI
NrDzrKsZDDtqFx0uRaEiZDqBY+a92ZxYBwgQEMU6mypJrdJW+0Vc7gVMAFHQTudot7xcsKjW8i5i
y06+AeNH59nahnO7ZniviBxet7WYkq/NqVUjdAdd3dZ59+mWacOCR3OpAfjVobXkUT3n2T55VTQV
TOC7N+ni0ZB7eIskEPhowhH9anKyrObU2H9CQkkOED/OWf0V3b/V1Vt1AD1xzF1A4OgQH5c7QAtm
78B7q6PdaDSmaHtRRBtksU2M0b5FYBTdY+/rGo4Dj0mA/xpBp+CAnXOILdo39+HuRymw3ocmboM+
WjffhlEdsmvLi8Gz64cA5cE5BcsZlNJH/zE8909d/qeXwgDCVQEbgLc6T38QilCHORHv171hTkQA
9wawUQnUy2HfSEcDqyV9AVOeGXR0dem9OvRarX+O0IBxeAazFsAnpitcc3j1jrxfRhF418LB041A
EpB5xqgOhqNGxYNOrAQqZkKyeYDFegQOgSVbfjoCJoiqbTboLh49KO7dIdhbjn1Nj8ea+AWvzh4a
64O/ZZUny9dhfXKq0TqlJmT9YQU62RSYEcPmD3NLla4Gy3ugZ5q14U9jwGw7cQ9ipMFtcVd6LSTu
245KeWlx2Aw5fZgtGHvSBFtr8R8kBi4vJsgmiJ+QWDkCCHDRgUYT9hWmZu5wx9j1ozl6HPtWWyK/
mPe4OhBAcXx82Tus7ZQA7YVFEXkSaJ6DxBlNELphPNHX24OsmveRPvxk/ZNtJivlgylEkjiYOTa1
Id/x8Maq/TMuYbdMAPkTg1o73Zrjzng8frkgqTuJO2+/PcjQOQo+y6b3hjX9g+FvNf/rZLWr9+la
iBWMx42z3YF1hX7NvoE9hplwrJe/QI8S5ND/K4JQHCuG4t1bkZ8BYyHBAGfFDom9Qprnai8WtS1T
zfRwdr79Kn56mJCjVDOaHzgbMbXq4JAM9mzdCnsXY3axffQzwGqdwbclrh7nvQqDnnX852N8OuXu
lmCY/YEV+1YvF9E/KbfQrWpfm3sPigoPbhYPLwBqw6cHtwsj5QGhIQpBEu7osRczfNZ1SMALS354
CCrMSNl8px5R3LuNt/dzpjm2fuYue+/uf1e5KlIaOK7dF4U9MVpJYvGeDkoguFwnmNSBptEh2QHj
8UrnLOCs6Z53YeLqmE5ukwezp1E/pAvLMg2rLtoFfrFluRZ2pB6rjRKsmGuM3CspypOInZ+d0+kA
qm2AQYz+/ipur8eEr6VVE6dJnF1zZMER1lVDSnKpsqZlpH9B5138i68cxiv4vGNq8+m3ZIkWv+7z
3dyxBcQZEv+H/1xp3HE5aom944I0zpAzXKAgzwRVsaGN5S4CSSa68bRmD1tDErG9wnifVoGqQt/S
lIZ7N/05LckY1jak7tVjN8Z8zGrn4BJOAu11bZkOoIaWZvC8W3JITHdN7929+eUwuz+do6dP8jkH
qjO3bGPDY/nVKSHXpGMHyx+69lilR0zPVz2bBWI3sY/MBpoF8Kv4xHYGzxu1XXUVKZD1fRrLDp8D
h9/5uM70HmEZS/wYjqx9R9NgW/uGSbj37vAqsc6Wm4j1uEU2b7Y2iSxHePv7UJkakxzkt1v7SNQC
ZiaHUGY6qX/pwuow5NA46jqXhu4PiL7sS4PIPdyHzPacUcc7KIZFsG/zpSY2CBdc0OZyUcInSKoa
p9/WCiGBdxpGve3unGvlOhui9lD1Dc7MgXSS7pYtKvo6GQ0csbtBFIKuwEQ6HA5bC8NptfQL3cL4
i1lb29sLLZrbsAitZ6s1bTy9xpR/i8WQSXdB83ObsvPrTauBur2G9cLwFs8W3+7XOCW65GeP2C8F
yAUqBvSjDmZnQ0WjfFt77w1Z8LhqtqzoRlrYxmcb7lBeMrlMW8NhbWv3Nzs/CdOiUsphd71Zk4sQ
7AOSwgn5dCesS+02E0pmPmLwpMYYZhlzcbMSYFcVMEZ4W5LBWqfezKSa/dOxHbAQ3BtauDSRIG+B
4Q+QXv4nJFaMGKCteFsketiMxshycTJw9jY1Jk+bK0UDOFtncu4mqZ+bCS9xBeUL5Hsj1ocJehLp
QjOpT+r1Ub3iYKV/nfqkG252bldL1K3/HhbCMnGUj13Ew2cpoyfhwZF7RkYMux8QcMy+y2SZm3Lv
xP24X+XxiGf1YGw198PtUPftME4IOiNRPD8gu1M+h6fSjFRCsnj3iohZKIgXAyjOX/VH/Ri84WUm
05vlEX8NYii6aZ0ybfrd2A27+LI4bF0cqzRwoMWrOaOqMdZlqL/rsjJj7w9TFTht0IMnB6sHc7KW
piV3kHdP/Y8t9o7VA6VEAE6W2t/fcfn3tv9kJgUQ4wyf4yMickMoxJ1H70Eq9JINPTZHYbViTSWP
zGG9ndxRVtUiqsaUdLQObfXl4J3GSCc5BqQ4eWoLJq6W8tcwF4mK5FODRm7YHI+WvVemR5O8b6lN
v1raqv2wSs+7CdF57Qm8Roavz7I48wzyUwwhNmCVmSMDlG9D++VDqhrKDYf2lAKqkAq56NDEq0l3
KUPmgfK1YqPPxr2RyO5h71LWhk5AEjepypzGlzVLUICDTRoKmfVOLvnLwt994dwy9WfmfWrdYzVj
n59wvrD20bqHHzhzPLJfBZPk7jGsf3Wwq658FRKa2AD+wZn8E+jqTjaYLvxLmBUzu1dGz1fVgHZu
NA+ukR4hv14YYA9IINjMg+qKIC+xYeHaflTKD/0y/a/vkIQla0jN9HZJbJ2UAznZOhJvVq4loKHK
eAcJnCgK7Bo+G1WqT9VcgloFvDCMPRwgjU1sHS42vT08dONtlr2ECADxE0ZgNeRPGqtqV/20sn1T
4xG/l+1yrlHV+M8Ux3mxl/JD5Hsvl0uy0JHjeji4UEt8obzHf7h0exxAEOPY9apGrZdqjRzZ1dik
VLLEeOWhaNHHLkg/J1VsKjb1HdAvHP3IHoHmnRVXXia+Aa7fEfP1QS8F+8Djj+4jAW7RfAoYmNnI
amt1IBBjXJDW7Oy31ZHIgKOGixtA0ynUXZWceIi+b9foM+PemqRnyqFT3ZPYxQl+LhCYdGhk9Ssj
Vp2uTkyu6x4dwkKakJpfZ+KO6t29s4ndbjcz3mW14tTheQ8GeKSWrad4nqkzq+uN8Et7ncADxdQ8
kswFFRCP0DbC95DDs9TgUPoOO/bUrXo5UgMBel/wmtGVNLK+hOI1muAkISubp3lR8ZAtw/ar8JIa
dyZogByH2hNoQdpNq/ztiiGu4aQDk5lAONaz+qoGtC5b7Ub8gnpThVCr9FJS2+ip0GgxT5j+awE3
Brb8Fb4GdBbTveG0ENQSew9fEu7z3qVH4gBwA9iGqE+L55qINI+wbaHOqu4qa6rUfhBJ0v1JJWcT
jT5YrMlzKNElPyBR9T5jWZGebIao2pPM1CF+5u1ZvA+syFSCex7m3D4L8z8rBXaENKhqNerMwwQu
10cCRnnn2si8BNm+ci2+aeFmmYNGRyfGwhytgy0mBIbUq+ny6lhfrz2A4plncqPx4wdL+asffG/i
NgEstFhy8i4hIYc6XOv6dG4vtIyz4I/HmPWs14Iayfx7YY2Pg6TDkiXT/8AiANFW5ox/7DIRf8Q1
cUGrqfuJEChkFfPU5VehTk6v95djVMFqAY+FlgaV4eJwErZq0oGm3GZcbea3bIYjAObSJ7Oywhws
2kaXfAWuUONWI/LoCsiuZ8DEIMYEQR7CScqd+uDSl1w12TnRIFoSXiHIA+IfamHNkjrIqG9kzx4O
FnWbMAhMn4GmUc3SZJjhisLDS6dQ1ECxgyzClAZF/s3+UG0xEPBZ0/AUUaLJLLVTCFqoE2ShHmaf
ZWUEKIlzfJg/SC0kggURBAGW7MiTBftjdsgGNtM4zvC/15pNLPAzJD1y3DswZHoag0yBrUsP/lhe
A6ppKMj2jjQxaEwq4AQ1Mx0gnRGzyUYvVCjcWNlE5CKmcx9JzcydsplKmobpg1aERTCSn0CSqI11
w94nh76fTmd9Oa+an7UCol6laY8fBrfDSUZ8l8kcs0qDh+HD53Rv0qAyKHpk8+EpZgESRYXU+O3B
8tu0UNCAPYVz6s7H1VcU8MFgDJhxS34aMBJujPDY2W23FQ9jRcESxHQYEZVNF2YsxDQyNsMG9LPh
qAVjuVTfuHFORaDwq4LewB8sl3yM5aZ+wbOiux77dEHv2k9X3V7wcIOgR2/i5SqAPRaLlT1tO6B9
s9mnzNwt9d1iDeYqjFCU2glWpZGusH2yNR9QSlXhjPVFI2/JCvj2FZPO7FT+MmvP+BprFPE42qWQ
hhOPLFoKU4IB7AVB0BhjmHdQetdKovBgFhNcEjEdtLN1S4YZfPHEVKs2gYq24WImq8VVACpKJupk
1pwZlGLrDwaqd/V41UtsrzDxBjfEezUusqDg4OgTXoztKr4oDaHWUhMSRM1GaltzJKxRmG5aVrhQ
tctS3UyrGR1NwXiCmdQxk1u97NX5TNq6gFUZuz+VY1YHNQrNlSqE4dOmspeDo9tududeV35cnUCO
zLARwgQTwNTEQXhBFgj9c1SfEM3H9vzYnc7N7RRdy/v7++txMeo8WTkxChQy1Yu0R6342M4JCHZM
P94U7+ZsB9iodE6mzYDqxm6Fi51gmg6o1wPUFUTBHiBawLuikMiOqvfmL4gg1y58hmktMJbMehxo
lDHbJL1DnRxXJi8mMaYpzW8y6R4sq0xoTAnfJglx93bShOLDf7a/B6KVMHT8KS6mewk8oELeKBAC
ASNdAVJFUlNJi+GAht17dLOopmwKIlcaCjTzZETyicauDi1m/w76OmN6xKfodtA4MlHvKYpMaXA9
Cv6VJJ3IOWS+aOQrMgeBi69xLgNAJky2UmbOFV9Sb1SLJx4ILHWFKn3f0s6UtvkwwmYTnjM6tEQx
SiYTzeUaD/RQSwEvOlePMqmUGsQsY/SzbE1GsiNtOLWx1hZFZ2LCnLJ/wX2PtUBoXpcpBRUFj5An
TDUhGvgaGAwsFmeY6xHX6O5QQlOXN5jW/5lg2eRHxyJrkHVW47oghAaIKlaO3ieCQI6ahg+EdNws
XmyQ3WRAxmGECWyK7EEFqXkeAtOFZYREUp/GDwF9+HEtrql7/ELW3Bp4ZEo/RTqEzC+Y79m2Sy9K
c1K1VW3N2QtsXZ8kviv1XUtrdqiTkXwKRUXFrXrZoY6oLpmji2rpLfXKJimk1Va5U+3lOOAzJXnt
Vydj7OAZ4yvTLtGICwluNxIFL4E0GilufQ5FJUwu/Hx2GAAt9k65U+x8aI5etfXmI6CBuI7PEueO
41fXYdSlVmKGBRK5kuaWOmX1hIjlkM0p1I4E+w41Vf+dieEV3EjxgvGladVR/bHq32YZAqj2F2o2
88yWDtmK4Ixh7EQk/ARK9kc3h4gFVfbHTOyvW4AGSN3pyA9v3W+zWj9539aXPNoPYR0iwNBKVFFw
PNSrpJdfp7B0QUmVgD4+hFpd5QHJH9MKbCAno9XY8gExF73PYAtAn8ieOAHZ9dL2DmwHISYxJYGa
9D49hI87H0fQIyGl9d55rkkfA5bp/yKSqmusXuF9WvU/0SF8RyzGDfK93tG982qZDd0/GFyR2SiB
gLVA1Ra8XR1OaUYBX0dpNL1zwX/pyIYnC0JPAOKlhiYCJoD0Lrvg55IO62JAp4tytt9VZbI5EUBn
KYZmqgx334cCvKFvyYPCLUGfpSLBzERvVo2wrRfqjLIjZFlnB0OfYpUXB5LPNUGhnZOaZj9aMluN
DKYnzia6LY7tNIbfU3pLyHNw4ao62DzDJ5Z45Zv6aiCwwv2UtNJH6wHpoOqd36U+wHDzQNGKI1DE
ERRomteeCNHAipZWoEos9Q1ywJ6DS+/N6UUfViaI1nsOsHzKGDBxCBMTuO57BPsHF0wCfJRf6Jw6
N6CRrLr1VYGr4ZTBO1DtyU6Cs5L5FIAzVpa8NtUHWD/1DvfegR+ZJfRMIMDEl5MH8qR88w2Y6l8D
VO+vAbQcZDSA6gIVvp9+oQc4r4lpVHBZgebgL1X5fdDPHNpQ+2e75QlRfEc6b2Gk9qF6EIVepzQ8
CObCCtYCbC0uLeDPYm3KA5C/vqkGSKnA2fZuLdRBodvqJIsKnESZXw/MnD4Oqp75C2LA9T0iDPBp
VNhWE7v9F4gh1fVdKBqha0b8l6vWdesOmwxVKKVMlespnecFNLx8Om1p2gRQO70IEsTo2nkODFzp
Hlo5wqBDQ0CR07IlxIqJeUCvAPCg6pBId7ttrttWTqX9QbRxDHOXvVN8+PdBZQQdzfSEwQFiFrs9
pQtMgMd9XAkvsKcBW8obixY5NpwUcfQxJW/XxCiAT8LzTg5AAg/Yc1DZlIXPTeAnWphYeaTLr3Ok
6dFIAF9gF9jwFm/sp3QcorLwKaOSOuX86HAbEdmTJAcVyzY6libKw8J+g74GR59Pke5oPVAm5IT4
AbAVIPJjJuI4gPW7uoLeBfQzZXqNKuxKbGvV8Od/nR8o4zbMm14RE1FBEXW3JGBHm074drfRAYJB
jLLGq/YiugsqJ9w3QYHg7uYJR4LnBiVHfI+O+128G2c0cmCOY2ODHQGaXNqe4O2dM0YpRWfhkota
RlsKSKlteB/gUWxwRJiQ9b1ibnxqR2OTgkq4E5eSDsC0i5gNU0cjv2AqrB2j/aCq1HoRzV1a22iE
KgGAb1Sn2CJFuVa+O07Xky0tMuZREa5090AqioGc3ILbxU5juOvkP+asUnhljno5F/Y3SIUv4VTj
WvO78wBFTHGODro5MuXhRneuAS4xLFP1XPRhajpTxmsQY2uwRwizxjECl8GkUq5Vuh/3hnHDlYCe
NFhUwAlgm1ieUb+jgXpm4oc2CCsW3uMzRYbC0kFOiLAOtBeoEuN8bFljbrUrWr0PCf32S0sQ9i4e
M/QYBXfeefeP7rN+a5IPHVgtdKecbZ8luInlNyx3UPuOKhE7v96zf+kiVtN8BY+mrJNT8xkCe0Q7
K93V7O7qgOzFF9X/QYl37WCstQqjhEBZrr3tyGlAGrGLo0/N30KE+dh0uLKpmRA+1pR/BhRw7huh
taJLtXNRoX5gE4P4GwsYYdEd7UT3gZKpFFpjK7x0MTObEJdSCb86cmVQfNQ/XIeJ4b+UPbJjLX40
5wiH0SXdszhzg/mMXcgWMRZ0eD4h1B/shUM9whL4hmZ2T1UBL8GIgmmS6ZD07qA62UH0gO6CXUMH
h/LIUS5h9QFxITCgSUim0tcbzbFH855W2SNFeNmxu3fWrKYB0TjLXlegLCyzvkoS6FPL+yatI6MB
KhIkk2RyvNDTwfBCKoR+RR63/2aOsugg6HJDYoueUbjzqCB/u2bHVrmMZL+gyy2olHyKPBk7r6Zs
PbgtmAMrkNopY0XT8T2aw/hTap9BgeXYLGMcIhBH+AjquNxKMvdkC/rkx2K+mSEBHlBvCvVYKGdb
9EtKT2ALQAlhAyx2xhT4OPSQtFxjrDmFFTua9XhotbCxpnHtiexgGNM+Rvjy4QPz6XCwz3/Ch8/2
bOPuIDnfLmJCDaoAD692fnoHIDiuTFEqAuezTVm+2w82RqNz+1I79x/NYz8ZGmO03Zc3xPBeAexa
/Vs3N4b6a1yqV8cAB282dHC55Ws2H6FR1VIG+q22A6sBDR9y0QeS3lmzQyIII2yw+9R8O/DStq/+
tzXH3ycK2L2JyqsO+wAOumwprcrEVxiZLCQsNvwvcwiobPTsfAZFEfR4NBZ5U1rw8GCQW5nDZ8hM
45qNHaYJag1Qd5ms1x9e3ykCqzuff7VYVxUlQVBeS7aCsyToDIojBWIUq4vhEqHx2Swg+gFUlOVe
Ditp5mnMJLOPZNlsU3spi8s+WgaLKuSqLBr57xDxjaJ6wXXNUrYmv/++Nlj3We+1ED47WhDTiAbB
XAVJoAPC8SKrC3AmUZZLr4LdsO+ImOQJK7hizIokg5nJou8qBHMW0zC/amgVM+hv8qQSmKgFr0g/
x9lJ/RIpqC5IdumDQK8ObWlkh4Iu8KO5kIoxzLAn/nPDyET6b4VmVVMZMV4aMAfjKsIBJF8QigGC
xzqb7AJ4xxSqvQ+2O2JPpFpgm+hTEhPj3FgrGRCHaBf1CXeSs4enFUsTKzRtBC5hmQVeSba7EJjm
vGzCYP6o4Pu15iQFteQfapTosyV/qXFLdWIzxiHru0l/2WF4Zp+a6eo+cMPrzaVeUBjsOUVo9Qko
BHiU2Q5jqsuaDHozzQP7YESr1is1uaLwZ7agh2Jfld/VN2TUqTtkxj4mMGRJs+6ERRKrEXASp1Th
EMpjSUULkh9TfBuCKdXwf66vYvdZHEMOqQwuFU8tXmDa0vWQFtcqkpxA7jh1lMX1M0RaFX4oRasV
KZebiakfFukAOjuDmX6jClLZ9SvaN1HoO4v9oPFHZWLUDqq0glpCd3YJuDRtfeVHWyhzVSGqGL2n
KyqM/r902DsYcFzqdaD6AAgGvEU/BYEyBdB2WpHLyGoKn3mABaMSqVeDvTJrL7P2RAPUKbEjeVyf
19hXtDnBE1LsUqlrktaglyLBHWK+m4MisFlw4XhA2JzS0kbIRZOTAwgS0mlsOwgfjkC5Pi4pilfY
tOCWIcJJTKlBNiBIukV1FZMRUVJih6wP3A/2yL4y47CsLNA6Hc73AzJFz9mhTuTxqyQpfUi2rrj8
6dTibYwxmBPKGz5PmoeUsEeUhdOQHUNBSZcgue6kTKg7nxiADO186/l6MoaxM27v2GdNxlDoh3Hf
JBXBjO6sCMiE1r5/JrZHgS2OGAdLe4skIACsOPMccxvX5wJsfR4dWfVpDg/AQXef7nshDVo7Iyla
YlVQwGsPhSrBFgJxADTZFDg3JfkI3zy23SfsQfBJJLZk5/w5mNal4kAYoDT91t8Fd4R/oAQiPiLA
K1pWtA9IdIiBgPDby4k+DUuPgt/eCDrZEFSsuxYUAK59e0bP9rSzBb8bOwkVdroL3oDF18TZBuDp
7WF5s5x72F7KdsN6xahSv0LvMDwyNrTuXmC+30Gsj5IH3yGZkigHLMl0sPXeWSr4sszZFSfGJkhY
h5nxO2thhsE8uTdEQzGe7OGZrZCnM8V5gGyGUBgHXod790E2s7bEHsYUl6zTLA5+zM4MSeg+OBKK
pViaAuFk31Mwue7ENykQtjU7X2eAe9z5BlMlgktaP1iJMQGhXCM2LRgiRCm0xKlGtIj/t6Cg4PVz
VkJzlupJyhMLEUdA8g5sTuj2BhrD6F0Q+9HJYBhkF6cK5lizMWoGgFSgOAyfA7NRrf9gKVujcIyp
o+FOOkBoYglhVVAB39mjmQVMYgI2B+7Ty/QCuoA8cuQxT41HVPYFtYidHHDqmhlcN58tmSPnTbJ6
rW6TfBsicz5dCkgedAHSNqzufYFgSa4bd+akc+Rqu3WJCPUbzwk6dMgw7P3iitzphJTqarf4DC5Y
jFv7B3gQaJRdacz9O0GlCmSxGI31c1h2E5+IpnMnuhlHoLMav95+WWnsx9f63E9gEkSTDdWAd70A
feAbSl12hBB+nWIOOYco7//QKiGzd/AhsEGILrK6SfRoGAHZ9fzNqMHpQVO9wn2w87fNXGhEyaAA
f+4OrT8POvMHejYVp0CImxzlk7srQDfunInZAwxZFFcx+BsT/SqSLJ17xXnj8MFR8/Reb9u5gYCZ
kq4Y29/GFsYMLEGy7nE/mHFj70jGPN+BdAEOH1qRfWTSFqe8OiToZdgGzM8QaQbl9Q2JBORnYSlC
ZwI+ZeT4cEyWb0RYH84TID5YOAuu48ou+MKxzi7e+MSghtPQGX99kuKaHzMy64f6i9gcpCetctvo
FjBqyLMYU7FB3Ml1zQAr77j8wmdLEO9Ts6ruNaEN+QXDe+btz9UzkRNmTYVKoegmqJLs3TupSnvy
V7x8wlzpwOnOm/sdePUOiTLW3InBpz3b5U9w5YtQUgUJMTtSSq7eswjfjU3+73Pnwwxxx5pnHnm5
FwgTCozk3C1A8LJ0cXesIjyWgBvEiCfBIvBCeSN4X5E7DH4ltEAQ2iHBVTJMj7LzISOovSVFBFTI
hdLZlz/Oc75Bve3y5zOAPgDne2QKnZeU6+wc/ZewH/8pvEQwlais4LX4WuT8MSghbECfAy4zgohh
CRWyEDrBE65aBT822nXhnwLIXvstoejiBo3Wvp8U6lcLhZR69dj9lJsPYpGn7qvUiokkllq5YvSx
ansLoc/S23/BPAu6tjSev9q/ctO6hN+C/3n7lPmLVg7zOfttNANZHXgIV/envhBdUebZPWfbUvSF
gjWJPqdmoTSGUiOBIivxBpDil1ho2eSNnSN1wV5vrQRRA6FnkH97v1yRuDFqO9TObwkZGHReBS5q
7ycvF6Jn3uFWrHj8LufLGeg5SUTwnNP7xGx5kofXg3fAFML4DQ6AxDn2QeYuhYSxH9Ix6BuhrYOo
3wwRi+dMlqh2g2JSJBOLXORgB3NpHOVL7vfvwLb70YNz8DKDCxI8Et9FkhzpI9SVkeZNbGP5wuuC
Z4u8NXDtzMjpac7gMZg6kG/9NR6x84C+9OB9P04ZfoO/PP+jdI6DbTDo7DPbC0/ndw8gjeMEOWxT
RKQksVUg2+vgGKXoR4ws5bjn71T7wYKwjFSwMr513kX0GRnoZ0434sq8pAyoFPHtyxaZSO9XDk54
nQCRXiSBEloKOAGMaC7ZU6y7N//8JAkMGTBICJ3YggfL36JDCA0OSghPx0I+jADD243ZGkjlmivs
lpcgcBFFxo0UHFhr4Qqp1C6cirGb+JdKp4DY9zUq0aif8A6ZBtIqx/pz7n/TIuWxrT4hJ68CqyR/
gULO/SJxPpA5OF736QNsk+lvD/73FP527g2CbpgSTz5V/TzDb+VKyaYki5O1mihDjsQ2j1Y5s31e
iIweaXlQ6F6U38Z0YZKoxYIMsCpAEr1x7SdN+AgZceSpMY9AyHcp2nShC6sKGmUxDG7QSb/B3LZN
MXM+ujQVTXyBWfelpDPC7KphsKsQ8FU9XEAKlszKmNTgXI9OBRQiSLnJGyl12D1IywI/YErA4r1+
IgS1qvxRiciq5rieB8mE4mpDSIfPXJHcYEOl7FpQqvlz+LDvYhGu/JHNAUcdczOaj3/8xv3F7BDn
0ZywrXxjn5AJd2Hfy7LL4OUIPDCZwk9AqZIeahWt4942BpXFaxbDNGt6MZDIv+3qZDn8IIrcPCYz
LkjM8jhAbLax4/l1+DCFK5LPVIV6GR/rs0ZC+XCSqDJ/4FtchIpMb8Ex5/v05tURpnGg5itKidL3
3Qq4TFTGKNKVeqQ+gej0LmW3SjYnMKfeZ12t4/UFSc94uGfy5ZzPAFXEnQUnqqqlhLf9saF9h1eF
3lDFHFi/1wYih4UWBWEQQaJnPly+gCZi9ksP/DOiEos5nD8vGLogWFG98nM/+zurLDgnFC0lCOyI
/52L9o9erCyMV7dYRPu3UYnbBtWKxXHx5sAy2e4mJHPuW6hfnTpQu5iH3rMcVXPDAvk+lfr+NDwT
hI8Hz3hUuTXKO8w2Wn27bZm4488R+naFQnNeHOzi9jzXMuLOHk+q5MTFuilVrm7hNAaZ/r5Nk+/w
nO9Xtt3do1N9ditf0DCHRfkxKlz6xnGI/Mdr2zX3vW1+/DLax1dU/dVv99b/8XRe3amqWxj+RY5h
L7d0EVDsyY1DjYpiQTr++vNMXPtsois7MYrylVnecskqZBdmUcu7018ZzAs+livc34vXIMDJ7XbD
C+PZlZ9ml+l9OO9k21Zv/eotn/k2pWT/cHoX7/E+73j7uEA3Vr3hMXuxfXtPOFM2KVxGNfe6R3G7
37Qeb1EEp4XeXMfpOHvY7Ysf8EapZeOWBWHwaqeRlfEpUJgdTjq5PdiZ4c3ldJ6p7zb6fw9sLFkA
0C54T5KWdRtZWD3vzkiR4ehavfRLZI6qybtl7ZrTkJpX12mHYrQNl58GFKZCuOD1hjAZLUzVOKkw
NUpkRFLxRynvknjfrYJJs2HFR4YdqB+wS5SpqU0jokMIgs9iqiMKGM/udAOQt6FOmGLlxTkeZBqJ
zIfZIoO5O4jfIGbIuQS5HScafq8fBE8+BqJPVI541Z05pDxG4LWGMK50kRtAA4oFJvHCrs9LZlgW
5uLSROWQd5nNkQZB2+72N+rPP5xFLpJaJIDU18kQhQt/zKhv210Qbjs/21/9CqEsPEconX/+Cqmi
989gB/NFeQxApI/Z+Ylk5g/SHQb8D0UEaG0dbEz9j9M7fK5GDwE2L1q2T2ySGHuy6QZsKax/SvUn
ASDnqg0vWhwbI9rAN+Udq8hTxXRAwmkv9xoj/44reTFjF61YJi+QE39eSEIF+aLTpBxXvrCuHq4f
n31K4PSkhP/TGs6b8SwB3WShDs2nE37212JOLeSv8K6xl3dFlp6LgBpJvEUsytm5FHwXYH/83hgJ
K783K6eJFx+ei5szcMDlI0CI69CYZu0J/A7EQWrnchyIf64sswM8BHfT97LSojNiM7ulCJ86yZSR
syRo7CLmnOtv+pbubvrRG/OLP0CBFoNKv/jtbS6TntMzCy1xrpQJqWBCHZmg/DR7LfM52g7G1WHY
E+xHPKrAYmUZ9KcVjllGA3Fyoo1SxYAYs8YcQvQ4XYQTVu77CCs8VoUZzdfo7/ZU6cxdm0AAvCp3
WLEqCjZAdlljmvGpAQ3x8rRv6bKMbyrfJe9Jip9gYWLtl9Bgx0PDqXIGUol4eZ9dNEYlpqWGyV8E
TelKPLQznwy8C6vMDho6NbeavD9h2A75RFqNVat/xi92NDpchqRgxbzBOBycGJm9nh4+rPzTUsL3
OWt4b5SImkizQsQ36JEhBXoL54lXlUjEJMvOaPzCeuS1yMtC6deu66yuz78W1wf1JaZM3lunKX50
Y5TGn8wsHKrbLr1G2kej255FhtcoAp8zvlQEwqgTelfUqZiXVzF8Y3g/Piru6f1K1KNaSyblB+Il
We5IpXrDa1K2oNrYPl1/WTCPH/+lYiC+IuZkMEJ3+41/Hj4n/vtC1ArbOr3ZNKCJOYWTzh9LvT1G
/sgjSgijVdQ1Gze3n/lhaWcDvZevd9djq4WXE1WQ3vSVaVF33KqO78eheENOLZeD3Ejp6HYm7fak
01SIywlBELkD7zAhpA/tkBHVr8yM0baKFp1JBt6W8II69IPRJTfp44vxypd+Rh99kriJ+5xyj+8G
3xar1y8iZFSJN4PN+7daxYt0SpxIhBdPBxPM+SB+TkM/Zn+dJjxPYg4OFAwA/fVQhGUE28R6hRtN
iV6iKcEsr948tU/yG8Ym//jxFI1tP1487D59MXt0QIz8N/ttbIDZuE3AA033C6OZDphpFCrvPzRp
qWa/eBVeZ1KgxZu5WGUggIasrrx8hxeXXxJEvm1MpjlXASI0XWA4UzkIWvDAI74g4wwxAFK7q93V
Rtc2QdyW4O9JBHEkTOAr/vmkXHzuykXmt5aZX2I8vVsTC2AlcVOuN5t5WsyL+QcS+TJF9LvSLlzi
SGGygUX4LAkAcgKGlKOi/oNidQfP7hlhTJQx5BVCGgj+wvGHOkxpDwu754/gEKiol8tXTEc+/ov+
2nu5AZpB9vQzYV1r0yhjqL4QbBQJt3aJsIK4Z6RLmt0IbM0Fiyi44CgBQPBxOonPPGLc8kWZnbKb
TcnwYlE7pGUuDWVCr7GgfEsUhQSHK8hmoVXArhY07F09+5M/QeAI3jVh/ZPvS7pEbVsIdoL0FQS1
FP/ZsmsokiBBI+NQeYeWcpA+oDCVQQLBNAZyBD4OUQHBvLnAjqRiQrIJPZcuF2gbEM65OqtJVeTG
VIGE2oRuHvdXNUetgXt7oO5QlobYVqL1dMe+AldqTJd11mO+YWNCbfD+GiPFyOwgkeZ+3Do8IFLD
VYcSxnxA2Pv3c9jx8gceT3o4elncS5LLAsqTwImB7IZTQoiWshHRgkG9HR4WsEhySSZYzI+e1CiM
EQDc0KQX9qbTCEAelCVVBiSlT53DiyBSzHO8otCL0/fl0zp5a4pMBePFxTyDL3m2gPKK/n3Mg+nx
8llRqhVh4miDh01kjQ7SRapWKd0lKhlwvnlwsmLpSVYPn9SaSdGbDNCNBmNS95NEW7Ja3Wkny9xO
3M5ErOCCI/KCzEBywngq8/s7HQuWsXZfLVaDw/u3A3jql/l/kvvRRuaSzCYBxEFuoQThwyiub8TJ
JPaggGxmegcAFqelZquQRhbYOq46HW5K5b/CWe7+rqFSUp/TvgA4RgIFdsGZyXGaHQdcayJjv72o
4IkRHysBSj9apEd6xkIa6d3FW6umb+2NkVXHzGhNlqpT2kLnKjEzqeoj1xt+0yg04VSWeqUJPBOs
c0pTfS4Uen1OcROgG5BMgG9CYxQgI5LYkG0AQk6X8/lc6MyzjvnWKA6FzsDFsqNUUdABn415KIzh
I4IkRqz3F7d1sQ327eNt39ze9/1jvI72u2O8T/f5/rMOrGx8s4JYLcbBBIV0a2ihln7qW08SKz+Z
PqDoQY/kXAunoq4GQ03+Rxhv5DbCeoO9RrGjZrGB4ZUDJLow554mcg/1DwQ7KOBetitGL5QQlZ04
dUt0MKbDphKVSk7UyBfgclJ1suxSHSKLYTch57UPN/tm97I7xa7gOomefWeXG8EAc6YBHJAGM6HE
mNFK6SrxPbMIYWC6noHclyfuzn4N1BU0rRyCvBXAoKD1BWIs1xpgKF9/CIUUypn/KgUaMY1q2/Zs
x/sRIiPsM6qqiuA+HXMmgFBkM/ma/Xj2a5EwG+uvmOFDdWMz3CSLz+qzuusUTNxkulBZsfyr1hhf
YKx5Pz93ZQN+Humo1cftDpVk2g4Q3VJGpy5OfhfjXCiTiuYLgEtwkPKvnLPAI2vxDsFLC9eMh/07
VyhzcCSFSJmNwZWAwh8qP5sNL3OcSQkfRP0p0GpClqn/eNnDiQnJ6692ru54CChTiuIjq4sTA1XF
WL1zcQnEO1prKF8hgACyA2yORmr3oe4fcD5H6odleailQ+0ZXymiVsDI2tqQyJ36a8d+8PdgkUgE
0GRkqoltlkuYtUP9Au4dFXSUzHFPRLww1p50V+tvciIZFE0zNa2/ae3QM6FIO8DFJ1PL8wcxs0rJ
IInDSBaKKYss9yOzYT7+GuZHbxtNg/qc/oIWP4AWPzBvXuC9HTn4M/nBa5w57/HAHti7bYcBjp4W
TMibJR/iCpcrjXG8hhEjY8K3uHaMBM/xHGeTKs4sVPlUlR+bZEgvFrkpjNnQ6G8eRqRC5LVQkLkp
wHMyVFioyMKi/duhjXNT35OBlvb4htgdsA79hwmVZF5TDhgfMCVhOW7kLVF4MY7Cp6YyD/A9wCHr
ogdGfhCNALpm80Dj66KY85nueZCcYaRWVmwy4plLb8oxE2ZWe5Ke0hOz4YZ5gNLdvBahBj9VjWyh
jFaKZSFS0p0Lgn8ASVE581YX3mZmzs258J7mDXW2Xz3rR3etAqLqvzdIW41TJrDmY6OmoSSMupEt
Y69ht/rc7W9WZ419qxHNW3przdDQIi/hI5ePvWejye3RbqC8ssVi4zXu2dH+Nf6cw2XDD5dNoEys
NZdAfwYsD2C2tQbMsXIRn7NEpyPxIIzF49XuduflA8cq5Upn6YLUFT+TJgi/fxKW+/d1ABbKxxZ4
gMKVluMXMm5E4vu+y2jWUOQ40oI4No/BvvHLA0aROlzc17f1I1Nv6/u65/enPX/g37qPSYhQFXQQ
2k3B8lLpyG3h1PI6Fzu9tyjvan5XuR/w9qrZ45wfw0LLj0PkjIa/8bb/u1tdUCR6IRG76KDXg1S2
UtjAL/FXQuMWhKQThy0dfacPSbY58DmBRtMO1oPKyqUYTjhDNYwHxkbDEgGY0UDkYtlD3+aoh+DW
lQ2nMsgQ6MVQOb8dMKCgXB7N6AOTHXdFUpE52o6VdiBSA4QjiNsNzR3qF5POuMIoSe36Ox8tc++D
OeDVD7RWRFEZp7LbWnBgQKL0ktnC+AU1+wTlsQlW/Xl7TqD591l8plpncUENZ+decM0O9z0UDRFr
/IuW6RLvshmQW18adYTE+hQ8CGrXFbg3PG/n3zfVttFL2MbAMYFsGqBQJGzGoW0CshBdbNQimrbb
9++g3xL7NaGwqCLjPdl5jVnkxu51O0IIjWjujVjATzPGMqwKtM95xMwmHmt6T3S6c/Py8wHtFrN/
pXiakDqYT/tDhqS0Fuv1S+9M++7Nqfz4rj6ovF20iKvXvNkBJASeCN7GNt+iS5Vu8UcbQBcn5EXR
AKQSnaVKQav0npnD2EhZ4Hg83dNa2q5k6+ExiBAuL3O5Ifq+pnnJ0i4w0S9VrQl6qEHISVsEIDc4
IDPREG1QQLUZCFDBet9T3kbyo9JG5g8q3VCxyN+0y2wEKYBNwrzR8brtb/tqe1/LnFhX21esyf/F
xAh26ISO6IPgPEsLeHYSUoaUGjuwTak367RJAMkj7EOrMbZ2Vm5fndwOzjvrY17G/UV/IdNjt5Dl
lAbh23mun0wT+WEffpLzcHLm4ri0P+yNJHd4PjHCax6qSKZkpuCcBaBJPC4IjBdlnOcS8h+TaS6X
GOsrpHQxV1oLTW4bzAoQodSC+PRYJvbFUH3BFpRPa2fmqKFKYUvuxQVQnjReZntM8UiQxRx3Fs47
YHaFKihYCamPw6yaLk/yGcgnAGcDxRVweKGZWicT/QthtvHJMktY20jL+IRZfNxES/VES1iIcj2Y
C0lf/m9At1Pi/28O8DGPm8LAxs9sGiPaeN8thr5iFzlOhyKd+oME3917enQtn16lfQj/WggVMBwn
qOPXBxuZ2/DTdX8rDVn6qR1CLYJ6a2iknNX3nPqEenLI26C/L2/FuStsg7IVVoac5MY8QXfzYeMA
I4DUJk2zw1X5pRVjlgZQANRWiIJ4Rk+kWGInouqEoS6ACrHY5dPun29/t7/hmQrEfSZgGYFoC3D7
ahVeD9PQnkMJbZbUt+fs9oOnGdDfYl8h+YpdWlcdbYO/BOS0sIRjeM6RIy8FEHN7W3a2CX5kqdNE
ZbQ75A41Tlkurm3UUnvbyzxZyyyROdI+w+80I6dpN21h4SOFNcA+8rJvoBKxL7cXDzEsCqnOYJEb
oiA2VHe67LrZpker1cwsyPnjxHpbPehpcvAgkKA5IIMUtTr5A7lhVY3M2XuTWQ068gmWmK/JCFkx
bADAq1Y2Zt4OaFfEakSwZmh+j+/sFQpptX7NsetexkuBFeYCVcECEZEQYFRrsCwRv3nw++csquH9
IQ1fKhJU2QI6hQAUQbIB+Ge9E1TcZUKpLwH5LvA3wZgLKPvhCcWVZRiAgnA7S7Afwn0iWSC/Y659
IwYZSpIKEE4zemUMfwN3Cd5ftNyJgp77QR0cNVFxaJhdo0TVoaUHVt9o6ehZOD1i/FTtOqlajUWc
oVPTOr+DDncoVTgmQmrajV9AFN4ujA0m+MsPodhcfSHXCIZpRDovvG5hh0suDq9cAKiCKhM8kQDu
+mvqLGBkcBYzBJT3bWIJl0j2PGoe+o5EEkdyREgGy874jRGiHLLtiPhJh3UbT8Na9k7U8NgPQE/I
TzD5MEXkjcYMj/ve5P93q9SIjZcuv20jpNM372MkIp84OsolBeJpBn9XUTn/kvAF7p4vBegv3wmG
Rmidif+lI5XKHJF94PuKVEolo6vzJVRf5JPPoP51SckSENjNekX8XptufW1S8NZlXTsQMRxaoDCV
aM8T6QlLX26CzAn1qZS66MGBav0VhsmXSEQ9AM0ps7URClkJHFnoYwwGoLwULcRPVjhlwtehpT+m
uYdAjScvINzYwURa6Ri8AA//cloEHiwULdFwhoi8XRMipMYaYYcDLXV2pRaYcOFEFS59eJGLqits
CVybN/l0CK1GyLC04ymcELUxHoUBKLyrG+ATOhT8rdB6JAIQ7hWVXq42NG9TBrQUbIBdIwwlagFC
ZM61mMFOjyN17uwRooY0rDnb7LEfrlqfa0fV0UAGyQ+c7xzGFuCfROJgTJ9rLPoVko4CGAd/FQEl
iU3JamX7lwHeU7tG18j3DVNSgHLfNVbejZBcDuQupMYkyoFCTxU1ya+wg+RhcpJf8YfbDFtxRjZ+
hXx68nNZWipUCmGzyh/ISCSuUFpjep6EOyIYIkdiAWb+KoiImgh6IjphhMhjydMLvC+cC/cc6ibk
254yWUveB2zKn0jOKrUuEXCTEKLe14QM+lHGr5qhWbO6BaAoGFLAoGO8dqDh/EcfloqXXFNGG4dc
I7kJ040uesAQevs9OiNG4yAFmUquOFixeCoTPGGyXwF2v1QWHZHqUE8nkkzxKz7N52DW/PtUKi1y
dHAnK+rKTDStTqDiGLvf8lDHEo4WGqp1aVTIchATLaF5NUuc+AQcjesmA4a1hIEncOkAODUrIXv+
HbRjOBcI+YXTkIVPlr42RTlhZMp6KHj2hPJeQYXpe/BGp/JmhRUOOYw62VXvpSBGZDZBVbJEEVFm
INAAfgWCH7EIPVm9WENXyYmuWoNaFgWteKjwd8mqAOyIFBC1NezY0egXLxdWdPe24IUWr9N33gFL
AacigRYFR+HmyrT+0t2/JUTo8VcKN6Uty+qbmKKrCZpKIo5SbaC21Wdtgb40Fso90pIImy1I1dZ/
1Cy+VF0q18pEBGQYHaJFgy8ONytQVpgb1IJSldYkKa4MCU0uswzV6/nNi9YR4eGOkK47Hbh0vQZu
S/KOXqRm2++BneuCJtfsMy/9+yS+gxykQzZFuPaNXgxWxMsAg77PvJr1lxWPyqEp01G9yVcb7aqb
imjA7XDn2C178978surN08nVvbrRoYMlLaSI4ThcIZ+1EOrh5/A5vE+tAxYqfug/pw9u2LkxkB6U
8CNhoc0FaT4IIdhXXj4bro1k3l9317h+c6TLDPOwAYZugvoX5ppw17DO4MBHVhF0OybLNYQIzTsS
65EHHY/r8XJfK5ap+hCO5peHKIvvd5LI9nolLSb95oZgAYTSFx63feJBUf6ay+L6VbWREPo70Hg7
Ys19AnvEE2LSWa+Ysug+mWciHyin9ajJDjLDvkRzphSCaFfV3HS57n3F8cjwqSisbnruUp1Y2fbK
1n9mXWUjWgyyuYs0lCxgEizyQIaIiIs9gTCOfi4aZa26WvQ0RSuJJ1jtVz8/G9FWItGkHCLxaqln
DoAosvOR3cqcXWI10QGbZMsdofBLk7+j8F4pfkMTZbDMEtVXCZgG8DO+mrMQUZEDFgypRCeRA9KG
tYmxKfUFkdd6b+5ANAsoHTyJuuJt7GMG9Q2nIyo2UrchfTZT4NHk97OEes1uKrUbQSuGeJz5N/KO
XqzoQPgCbzcNvCuGDPbbCcctu2e2bDTxxy0TzKOJ6ZqgW35bfBcBTWwvB6AML2RXk10Tu9aP2XEF
1NhdNKcts2Vex89zd9qdjlzyfTd0rk47U65Od9FYScVXhv99ElmzjtfxmjOEoZmyH0q7pCcqQABv
qMXWDARydJCpznhCL0Ao5hf3KCKM1zG+wvRSqcsZ7eMTQGaiyclm6NcVBhmTuun43JWqmdu5vTFH
vyNXDjkXWgvuN2MZuMGaWGPj6fsKrKQSWcnTaI57fqE51CklqmiwAjrvi9bCewjsIrrUT4tOZwRL
54aEu86j9e6ymOHbk7ryKclnU847sAl1SCWsQHmd22RGUR8VZ4gQ2ThcyjCT2qIMMan7PH6oGNYV
s5exStW9re73CH/JmxTpQLnJsGqYcmmTcWA9/rjR+FUesyb6banXgv+FM43e4V9SIv1DpJcpuZkj
rpYt6ESykhmtVeyjSlfLnr34M5wLqKp+BcRAHuhNbiU6fqWOuP42XZd6k+JfpXWJZOUFOsSzPTW2
W24xzX0k2eS5uF3UTi1CJnpj3/kSUc2WpRWopF4oaPda9JqkvsVnSFkOp6R6d0HNlpyKK0yYY80l
/vNEti+eo3O25y/OUkh7Ip1F7YBnFIE/eX5Ri5Oqee61NZDvewoFVvIn37c4e3kXFVKLsZdyxF6D
ThiuLurr7/13s9pasZT3Elj71+wxiz0qqMmyqTXOUreUD/P7+VwgaagxhXkpzcvb7hofnlwUHOWy
FNw/xuGYClrP7JlvWIkjrzIepAQVk0+uFpMv4ey4dMxMDxdL3lkbsdRkdlH3XCmWGElaReAvYXYW
ZMS4AfOcHVoe4Apq1UjIkrrUoOXRomdoy+V9IT6HwJuaTF9GE4dl2gvGXb9QeQQ9pz1t+Sny8fXJ
V2NU1qD/7XJTMnHv+Z6Uv9/3JR8iFjNqw27YXEJydHmENAXPC3ZFAkB1MkFDetVTVyyWT3vFgshv
v2EcStlbV/oArjBrRAxGSEByoKD77Q2ItcBXtRbUi5no5TbRCU2R6ZF0se9LlxFhDEpo67/zaOzf
Kc74sh8/lDW/oWQ/Ug6S+FC6Z8uRDUQkkpbSWdS0s0UZh625KRVb3qu0M0lSWTWJ/+wHiuS1wpWU
+eWQZuZgehvnx8cZrCAmIH4G3cZo+5LqvnX+SB0B2xe9dQkic0MkQitVBMW+J1yriXyfbC1hLJvB
Hz0O7v/CQ7ghV1arB0FDAynJ9lxS5wYChzc/0CsL1zWzQHYSdXe9Px96Q6QnE+txkOy4sRRZcEmz
7zzqKeBsUPpgNFepWb89JizAH44G2vB9b8T9CBj8jk3pAiD+FXEXqaEhapBPX8YC8oTM7L4lw1ek
MmVmyG1H9imz4zuzc+Y3RU4OGmrbaivLVPNYgc5mBHZMWTJx+O2owTqKlXul9Nyee3Hk1udodrRi
Niy2H685flqpHV8UnDBA8NX/1xyndcXr+1Ry36bUGak9/x3M85HXcIPUiQYggjbJttk6f6ix4CLX
APRo8CR9AYWHJLys/XyGC9E0CiSkqEfAV3GCLrMcv+jxS/YuSuDCyZdYFvYZUa50nAmiiU4ktv1q
PUAk5Tui+1DvTER8RbQoWoQzBJKMMriv04Cuho/X2jY7sufMBt58flii6ULBEpbvQPQ2iGeVA5xg
/sHqgXuajXQQ4mSCfMmIEgYFlRLViIZ+pDsFYlKWDi1nmW5SepSDXg3F+8S5eR07h94zltVELoC0
QCM2kyded0+KhXx3blEy/H7oLa8g/WHf7MyB5G2iTRcHaziKJywmD61DcgLlTeO7OBWkCBFJxgsc
RjxNpwl26dIClu4xpoXyT5vSACmD6BIP4JuQEVBfkNxdqlqS3r91qMY2TjLBuGHhwqg3DFHKp3qg
4f8huqmj5VfPvla0r+MVAEpMl6ZJHZqDfykLtX1KQ3Zm9wIFGxkzPQZjMk07PjbaamsqR2c6WDzW
5faxHi2aNtRiH01e+8nn6sH9gQc0NKWKQY3dxKq0psoDBoIt2IJHKPQuqacJaVbyYpEDuerCX324
JTyJiy8q6zA9iTyJj+XoF6DaricEPQia+2MEN0b6UFNE1EMyFwloJYf7HuRpUqXgJmQwyF4Yy0U1
o0tIZ5BTIOcBzEf+AkUNygFSBogMyfJqaesFqQ/pk7BjQOmgBE0CzCPkkLqNyBIItEJk5wo+vB7U
Xgn9Aqfriv9DwpEbCXU2kXrOYdWPr/uALsK+//+6mUyAD4ckc1IJwleyTvek/00NhPHJcP1KSEmO
K1ppI4pHU7LO+Ug9SipyTP9VuQiECQALtrEeWeKWHW3Lt6ao+mJgpj6tUV2x6vCHI/W2GVGaOOYK
YsQiWTawh4x1aSfmOlZtNFISBnMC3xZKSy3bk9qyLkhU2PLfEPym7WlmDH4zgyAx0t+kRfK8cjUa
6sun9PfYN22sJukmRM7FG7p4WYRzWFNwJ8Bdu2AjHlY0K42qj60x1mlI3KEpgQOVtlvj4wxPM9AH
dDsBcCGDzBWlMMb6QUngPILbRCkT7v9Au3rIPUQ/+NyXmz66rWiSDbadbZDZ91lFNEdF5SsgPWhp
lw/1CAa6sXOTs6hsSe3z7vSmd0e+Hy1u490v3QxMOSh2Yjawfqz7fmNB4RW/B2pkFRLuGK4irsz2
J4UNqVmIAUZlUtJQP4uOkthNr5wNIYz9NIwUfN145LwmgZvA3glOmZXI9xTvbu5gLLe7i5P4D/YY
bDMX+GeykUT1ViJavbJ5PKGLh9oZWy911Ym3V71R4l2JBEGw6ML5vasBzhviSd1dF5h+v6c7MH7G
vWvf0/UL/BJI2GMXlbhSeV5tMAfxfd2C3EhgoF9/enbaM0pioqvS3HIp+9MfiXhSJHPZg4BNKW8D
oK0mt7b2nn1DNZFKoPUywCLktSSzJmoj8COZWaxkXyUWqPNw2Wxfk643pNsrG6j0fMnN1R6fmNyQ
M2DTLtTeorCHrnDj5S8aLFhPelFjyGx7KZp/DxEdF+OqGZ0QWiLd0MJQqkcNPVmnzrcqLJKXfVsU
yaWCKQ0S6X18i6xSSWHNnOK2TEbdDKyccugGdkgGriYVkfpomrlQO77VGsHTCNINHLkUqTPAWtIA
6LSV5Ko+5o95yPFcRphkLS9SKBUNdEgulZKgRopxBy71UucR7hrFYZQOoBM8F29kHQH7vDlu04v/
cgFJTz9IIiF0ZLPxoEMhVcMr9+AFFNALJKhkdVh485kT5xI9xqo98K/j5gzQo9DD/KszMO9Wa7VT
va5RObSffvpG6r0T8hW6Skz0Cl6zlbkt59Gymg1vyMKLlgcqjuCBXehaN6DtUpdpYaSFq0QMI2+E
G9gmY4h36oEuwJsXSuvo3NEwt4FyEOnFFJGr2gpG7GCC8eNMg4CrQ8Lw+z53Tf6PYYVLSG5gjed2
FtEW9/htw7pz67+xouUpmmZ0lOYnU4jmRWchbRkMSJinfZOinwgDF+qEqFYy7PN+763oBqoBMZqU
Jr+JN1VFXfoT0h8REX1ZYasz3UYsdJ2SQqnsjCWLsRzS3EzswMFQp/lbseF1xiKhKhO0TuVXMlSx
/9Lwj6GKREzK4+ljOukRcoXVhNbFhxKxV8oh75v9dts222yNNxqzcv/Wr+u3TtuRp8d8h2wIcAuH
CJx/S6tEv1ORQPctmSx3UFehMkLa+eN+pjczdT89plWD3gkdNrPX/+mCqRKkFdiqbQawKaPNJq22
lBhw4Kes3aK5LAenSqYF4aQOSSXUJPz0CivDcgZhaAuLGxo7nb8XoUGDK9gwBoHXX31u0DkEVO00
JlhAS9en7h5ALyaooH5BfwgrWYLl/5TJrXNl0fEFN/Ei4GjzKNQstnUZl0cK3Elz2+Zjp8dbinLy
8/d5tAD+jnrHYy2LbBMFD2mJyWWSI6DzeZ0/PBa420zka1+oLEljSUIGaQ2L0ABqGsCwadeKLoUM
1gfudb9YwCiXvtKBQ/7HPvF50cvDs61rxzTZR9OrR3+DPnR2HuJJLb7UfX8Ee0IdLeijeQN8YrC0
onlel9eHJhojJpO7j/EisOPbrD6jGycndqfXeUilASGNmHOX/YXuGxX5W1s64HxhVnM94CBUtfkM
7yNz59+qzehtDmF+Pv/aL72Y9Km2bHfVmD+TYQpMhza52gEGwol0xw/ExSO3B7vuNWvOPw0LsvUr
RJqaKIZKl1O+TztatG/lebqd3ofGX2dWdI0L5R6WUMx2UHCfvXBASzelHaEJRi+6tOPz7aOOfIJ5
KjGlHk/iCXbS7uU3OxH+bBLqsgOKynCWuuhhq/iW9bUuK3WEUfNjlbkvv0fhOQKmC4FUa/9ifAln
Bi/vnpaiynNTPqdWgRsr8FmgKHqZ6NCeoBJefu+HAcVpnhP05UiPMD2ESB1NGh+C/duG1AI3ggb4
t4F2CZ32zm3ByYUChxs2sOdNL870iFO62H0vgkx++bt19aCr7xAgQwubZjLxSKTmxSSmNMO15BIT
jdG//Y1g7mPb1lGFAMUuJj7coPbn3bOoO4geGAAWT3rov8lcpB8QNXCk+/gZS2dShDsio7H5dp1q
ZbNJZwJktPeCIKInFAWY0S/5yi4qaVC8iKYfAK40FuqvQYRlM8og3RN8MChdUKRGMLwA4BIpCGcq
+pHj+RP/Maj5gpYCIhgQcBPBm2KfcUj3eGc2jtO69ALdvMtCIKz25mxIC7I96xHSNTA3pyKsHDfO
FwGJqwSG06jzgJ2is0EWhkKP/Cul28EcV5XTiLLdsP6J/FYqtiJbJocIxlKrT+qgmRCVbMvIaGAi
Zx1r7u1jsM9J8+UrtYsfmD98zIImVU6pc97oPkqtUyqdLGx3H+OrOu0ljaYN3aMR3eOeZZfb28K9
iqPCMqyD4T3FAzbPGnJ65L1exOaHPiky5h8C7V/xPUQyU9Tq5eXZAFi4d2pw2qmygCdWQqIDIQmF
nr7eJJkfOMCIWLTDsyzezxb0TjXayvclgeux64piFBay9n/tLdnpyBV/XUyNxoDABfPMiZhdxdw4
oFlzdfOhvkpLs2VKj/nYxZmcuwEdi7fWc+Egc7uQdCqzlvnxZcnmUjwnOweTv/pCSLVdtA071LsR
8iFAkJs0i6KmBm2U2FgAySu0iexWgI5kZFw6JkI8DioMfbQpEM1Gl0sx0gW0WYjEgzcrHezFh0Ci
E0ErD0MP2CIEk4Z2mhFG9JUNUBlyWSpbFI6GBmxcs6TMGPtZqF6WnZ3+8Yu3FlL57DugCxuU+Khk
Tktspqgy8ZOiDc72QcNSK0u9PcsjM0az8q6NaPuYym56X8Mpv84As6Xr+0dtg1aBdDTpoGL0y2u8
/kpKdVSr4cSYwzdGfiCHk2OOaiECoYUCW8LuUIahYnf5y1hBiHUi/QqNvDXAsAWZMzQVrmCypx98
YXG6I6+cLk1Rlw3HkDK6JGk4pM3fDDzQFNpzPUrml4t5o/G8E2b8hw415o/0ZT4Zu+R9fEdgBgr+
U72Ryeg9siva9Df41tC36OSVbRBI4UCvMFKOlBE+9PhAdsaNG+k3Uo4S1wEfJwarqF4HizzzqosN
JLekvl2ad8RItHiS/fT/+u1CiQ4jfQQ23SrB4jH2JqCLmjR/IJcH+YwHwLvENBTQ75veSb7Bj2yn
tm96r6U/2U5eoQYpNZ88LuPhDx9Rlbu3t46J5gO3jQVs8fbLiBO1oCuQ0SDvJvxCD/kdRVe3xaTP
XfafC4264FR2x/ztLQUET5FmiAH6FFzf7mKTHUz4M2LUXs+8Flb0NvOmguplgdhii1Z4Rt94qARv
O+27+ci4TekPdnKjNamGTreN3GVn8+Ynmxft0TYF73DCfhKhpklPHDtwqzXxX6EpIPwV3IBRC1jO
ww8MWlsY+Fng8xm9H5QxAegXodbV0XYEzsjfAT+H74Sc0xttdR4XDNyqhRwKCh5A/594sM8oCfXI
5kO7S9eUWTSkSYsNeLLvqhmdeoF09ccxeg0D90VR1rw4ZM4XRIUarHe7QoX/G7FwTyGkNx4uM2jA
pMQFIaB9myPXkWwKOANm2VA/E+owjwutYeo0v3d0S0DX+/1bIURp2Nr5/cyA6zK+d2gkPeWJH6ck
KeiQNdDskjT8X6Ksh4iKiQxpbx5iRTXQUVNb1qCSOpHOa+HSr6KuyJiK+HPITNP6Y+QP6MHl1nCc
TwKUN6Q2RjeOtq2sLVTmTVqwrDbzd2BffxPIae77dG+jLzN7mwy490ttbS6+XD/r5aax+dm0XlYC
mhgp3dltwUnzCcaghNA/wEzVbb5XEH67Souu8RSOPo3JHttFUVjNtnEIUP9qomBgvLH6YrHys4gc
u4NKmFgFClYTaT82XHREWGGIKlhEUv0xlhJ8tS3VVBcGGcUX1kGikOLEGGBiqND8IUyRutF2yaZ9
xhNp0IKXu7DKVeAt7ArMDgrAow/VPJqmvBkW0SFiwbKGkmXxsMigfz04PH5J9qSLnsC5p8vygs6o
d4bKu1LCNTaC6JpKogYs/PxcD6cDelHPaYqQDYUYBNXCyesX/hhbPB6vp2wlsrgHmCecSsYTMgPx
+QGDIxK21CdD+wBtpMlyRWGHxZytNNNgpQw5q4s9OjC2uAScebISXj7CB8grTQ4v2Gl3rlsklJYu
uRUnpZA7Ij8yof7hQgAZMQhsQCVDJOySFapr0PGJhEoQzg0NMYYXA4bMtDarRwEK2Of8PivoniNi
Jpwi0SREj3kM6cV5em3AT6CWnRGo5Kc3sEEg0zLKnMoI5tdZOOsaTy+cJeNhexJeGck7JaU2s3xY
WWOBrJLYCgJKpwDGadKj0NAWWPC59niDUG37bsR8gWNyQoetPIib1G5JDRQHtiZdSuQmI/uCMtus
TfkkUpD6aP4dTzNc2az7pJjdEVcZ6NyABbEGPFCVAXOBSe4Q5QtENFJWmkMRWEl7gsHhy2H4jXZq
CBeii2Bwx0oCK/SXLC6H6OFH06Qk20VBaRJPA9qGiAijnYDglTI6jH0eBZ/nlxhuABydQV71uCh3
ZA7lk29NOnQyn8gb/DKwhBcFX5YLYh46xM0k2O67dG+8JPiKngXfiDH7VHKuod7ZRP+j6TyXE2ez
LXxFqpJQ/osiORqM/6jAQSiiLKGrn0f9nVM109PTbrdBvGHvtVdwj/oMf0P+Pk5HWPpP5AviB/hn
mbyYWAwqDhLFYV4JbF0+bRx2WtCDDA9HhRpYxCpo+i55hYhWBBvnW7+wiOCC5/ulFT+moaBaDacZ
8gf6OfVW0e8+eucRLE0uqlRdJL+t4DfQ2yjDr7X3iG3lt/8I2MMexWqNBNxSxTlCJN4TgAlmkO5X
yIYuTvwEOCmIkTiPKWCXkptNRsFXDkFQfLx+ZL875TtsL2QWJoYROFVWHB9QPjLwFmyYbMht+K/x
ARyob4ianHHswFVhN5ZLLlLMgh+8i32yNPHxSEBUn+6Df6Lb/2rKnJ/ztAwKbOw2HGWwdkA2HgZ7
uC7wyV1LXhes9AXPjp/bcCrXX/hW8n74C0RXD1SUsFY45xh3eeZVgaGnOBLt1IG3U0Ps4dQEsRwX
2Ex1HKHArYSVoM/EBYDpg+KYzJhwVJhsmoUrYi6PP1ec6oQDB7JLmBU7/DKyyaRjOoig3PD1iuto
WUiMF1QXYxCWCNcUnjQYIBe8AX78V2pzkVzzExuXVwoXzJswTIq808v6kks4SyPmaPDf+u30jHnW
9BH0Zg6fHTEFtGyYh2BmiiIsWb0/TGbt0xnwGfMc8tr7yk85JxHrT7B+2Tj8TkTB/8UXXcyhEhhR
sj89Xu5rngeiU1RlnFCtx1NdQYAiHsGXcP6YLD+28ffzE88JBBNf3OVLgc9LZ2EpTrTEtwRV5+vA
akQFy2ei86NiTjCTXcLZy5/MBn6LKyFelNxefAJL5Hiq5mFOWC0Tn6XM4kfly4WiOP44Rc6g4wSW
+u72MgYg0ycGS5sXhHrOPaJg1V3l97+/znt+a9D12VqLp405NoK4MmT5RQ6Kbc5jrKSxc+MA5UND
XG6Lw6Y5TZC/yhqHGlPjGwuzH1IMdg6Q8aAUwuTrRy8hLo8lniwRcsPiwHJ+unUQSvPG+Vss+13E
AEYH//2CN+5h7+DPsFRkD4Ci4R0wLZNpicvs7/JL+4X1tYqYdcysRb1hQVS1h1kGwCJnOppl8Au2
Dpao8BHPk4QvVOd4fQDp3mLX+J2eTfnFE3f0lYR7BXYysJ5cDMKZ320SR/mgeMLoECbi/AFpkjgf
otRd3vl722IRhndWgQUvKxUp6m3M5//62snCQ/IHBiLW7OP13kyveDInQ3b772kxb1tN++GMbcY5
WTGW+H5+81GyOcGaJi428mvkj+ye6RvQ8PIe2H/MdpDg8m99dHsYba5GnGiJKeb0/qeNCOIPARBB
DksvoczGupxh3oN9M1lnwrJyeKghH8xw4o1z3fFBcImy59pjyitUgf/gWLEhph/43/Y13VzD7JrT
+ZsLFhMxEkg+Ob1aTH1/+WS6HyaEwyknV2/KPaluPMCGjVpYkmjXIjdtC9jNZw6DcQ+pZMNPo2dH
D403aoXcxWZH46OnWy+sGCYPE/6BN7NuPsBxRYiA7FW3pqEy9xEQ/3t5UGUZIVBqgA5wSkusGpIi
TMY7FI0Nbhe+RHgE+2OEkROiJdvHIGDNh3F5jQdMgzj32JRet+cTFGycR/79r3aRYahAAoDla4t4
T8E0WINwAB4YEvwz49gT2nBuugqTotBNUlvVf0SF42y2C14nw9C3SgY/la+/dc3T6UQUzbh1HaVz
zs9EuRwdhLZeiKYV+qASyLGp3vLntlfPYwmI38PJA7yA4jkEu8RA/hDPkoNC7MSMpc/FUSKzrtxA
yWw1fXqSvBwavhhBbRnhvHVLaBrqXQRJBQ3VnDL8KBiEvxDWOAgfMyrz6wXMNYXTOOKuWk6OL/pq
crZZ6R1n/OQ+s0EBDqt/WgWsQYTM4bT9Ryww+KxZSApeYJlTyZyWfT0H78ZcfAdE2MgWxyD0Ql9Y
aaw2hRCB6iOERIz9S7CtxXU1Sc1pAtcVPhrZt4ozw0KFZSsMdjU6TzhEXJMyXgMz4CdHQOzX8WEQ
64gz4WrqS8izFDz1nnpgfbzT8Int4yLIXDliuFZx2zbcuohWZKymytIP3j8xD7XBxTmpvFm1rMzV
IB1fL+pq8t/ec0P5MJ8156wl6gtBt+JtVh0imEbCMJlIDpYM4Gv6BnJCNDehA4XR3JQLbO2yG5mC
9JZW7hjXma9IAIPiytw/lxK4xQrjCA0ysht/hbuWsRzHJM5lLnJSfqvR0dYrHbcp7HQsrPwnqBl8
AG+lXYvl6LJ5DH7zMEk9uPXxvnl0j+ZBOafjEfQrcCrRk+JjS+ANuJYT3IIGsGq2BySwkKzJ77n8
1zcOOIE4s6PGx8lN4RPArIiJIChhZ2eyE8l0ud4or7pxKfQbJQT6nHcDUQs/ysAPCeca3Wmx0Zlw
4KIIg4ALx5zAP/lT/NNeKwjVrEEC8mY4l1bk1c2WmEgo4QZc+J4vXoaVrmeH4rM/BHf9LP0MN/FL
QfD9WUPUXjrlghdAWa/OG68O5i/BHQPn1lK7T12rFey2fQTasjOJnJXP1WilM2+4mH/jHYmVhbaq
jxzM+p64ANjSYBWpEzyG316AlWYrkZv9VMeSAl6zupmbYVXVzIOtou7i1az8fP8orT01MwOtTeTM
2h09WfLF/60x6jrJzI0nPxYcjSlDrjqEug8s1Phy8sXoejjUlgFHxK9goeDT3SzFdu6BtRi4MxWH
Fwul2Lxd4e1rELExNwMH1231m5Y7Nu9leyeT5A2WPW9mjBdDHy8P6rfJVYWIFMNRqAtjS3WeIN7M
OZhO9oym2Gc6cZ3kM6OzM6kvWVCam0v+i9Gi33kGJ2pyGbVVq/5m78MrWuIp1tMAA7gGtAOao3HW
j1a1Rg7DTG3ySyUOcNJKTJqJ15FQNLw/pyACYNLpN5RBuJ96EUN7EldoAnHZxFSa/07GohPTtYZs
ik+nw0AOI3NIpyeKw/8S0vG4pmVZPL/l5xx74kvxw6kNAMDR8L3JFzUW64uOFthcf2E4iqeN/c/S
k8u63XIX1Ajwabh40BovAzcAig4Ec086tjDb9lsd1jb4HmaKvBw44CL3XJR61UnnIv3nh2S6rwNm
7F8y0hdcDaElTDbHmPXiDrTG0HV4VAx4HLRIJaIiRuTKclKNBH85EljkXQnagUMubl/3hEfR8hIh
nBwDnRq69eXJa1TkDGBq+jODLkgmwAV7ZeO39arY5dYi7Y8ibipi6WoSSIq8VZd6lzuFP5hqmQeJ
2CJ9xlSfqoovXWm3EFPlj0FdRP+KdYM7nAJ4MlXiVq/wACcMmrEjGTvGk1eboYREDwSQ/8HBMbmv
JssJ8wm5+QWHzpYa+Yq3g4I1KYErqwo92AIsi4mkCCpymMU4KG5YxENMK7nSUHLsld4KQwvyzCbd
nSO2hx8sssNCnXGToItmbGNQBaGCwz9rmnl2TEcA7di2LAbgJ25jfwDAskGp9NUsXJThgt8Wye55
Mha602K2jVgE/b6XcJbPqE/xWXR52qwP2X+iz/MozUSZEnYqnac6GA6zHZm2W1XOjgtIUqwwmwcX
ReOqwBq9cNupAsmO8TcUJzijrAs8/79oNW94Q3FvlVOFivZ/P9KnQ+1hUkG00YKlifexsTqzejc4
YpQb3gtvs/4qPXBD9ekqoHcvF1vGeCfz8GiOx4OEPZNod9I31Ts1DE2AnG86g9A3ah8Tv/ipKSGM
1NhTiJYHzowJOMMsgh5u6p2mtqE9gETu2VKMJQ/cdHfuWOxV/FfB+2kP5T8DONRwGe4g1INcjjcS
SPaRjxeXeHmZlm4uBBm0AMM5DOUYepwGtGex9caxLgTZcbMz/WiwYbXz5o1wLnyb/PbOJ/haAVkY
9X7sT0+FiSasKvyg4dkUrznGXnjCvTeAm0XBlT1nmDeli1CG3DkHqm6JYVj2PBjtGmmV+ZmHF0zH
8tYvupUMNyNd4UsXYHyX/BbJDZGH8AhwtsJ2/oRdTnCuGKZM4UR55WHw5ZaDFX7Jr3Kenv6t2hVg
BBoHOkJcp3r6hh4fh0MKK/QjSrfQVOp+J77PnbpKBF4RdnVT6c7Wsnsek2hrT7xFbQkUayLDU+Th
mMO+xylnAMVyYmFCIEBpvsDu9VUFOadm07QfT14f4UMYnrCVkDphM+UVJUaJdvac4pJoXHt/YP5f
n0BEgUBw7DRM+DIHOnuzc8crdicJUNQwb3ZxSx/cDv4r26v6Bn++zFjhP9NyVuBcLtN8qk5rIGmR
CL6QZvxhueVkVz/581xZB9mpLvdgQGR6KLmj44EFJcTWLjF8aKbEFxokzhXwr7R0AsXmIpp2MPRe
6rLUmqEtjyyTAArOmP2zWJo6Hm2C3+KnDzirrVgb0bmAuSgtdexJ6gdC9PiKg1mFOOhtVVid4+y1
ilhC4h/kdg2rP6dvFxFG1ciFeeS9lWNZuhTzoxLCj1H3T9Y5+VSMIFegn6mw6sku4H32AMSlLUAU
4nHmmPoxPLykxC+YtsLifEh8xEAzm2hcpyj5650JciSsnmDNeBCvXo5i2sJPhXXrGzAMxKzwk8/6
J9v3VEp/nYEBOzYD+XZMMR3cNoeENoMrokn3bWMJkVX/MIrIcDWmlEOVmBqMt7c5qVTr4DMND0DJ
YrPsqDVTKzA38D5gZiBxEb6MfpUmy1jy0gYaclmeJ73/21GAxigtiWEh7iX2oTfLHGGZRzneUsgR
n7ySmVpA5xD3owf2asGkTjNnJK6Nkkdafgtwy98YNvoJR2/BMCL7KJKzCrIWLvsbZ87rU7ypb8wP
rXdjxzKOLe/ia2SIUjPRKDj16PDg8VDOEEjyK0LttENaCwbWqT1AUWkdM5ljRqx9Zvvx/dGJO6jW
FRZC5qIZnYC+o/Mi8RSLVlwdC2WZ13uBoURrzyCPLAZy5VWaCQxcOcRyIDJLE+Gyix0+JNGpqPY6
ZshPZ6Y6zKJmM1ufedKGGnPgSlj3+OJy2cc7BQHTqTKuTxEDIjuK7Hp0zddKfO0UNJDmPFdZ/evA
f0Mq+wtVR6rg4mgndXKXsl84nMl429rKXn/ZFfbA+SKS3Ao+lOE14APwyuDH4HrTLWJtnwCkC5b6
0YIlIy1tGGefNePB3woYSCJRaCF0Idz3cUlUcSxaNLVX7bMvHiEVV/3FBn4Va7av0vNGVpxFvbrN
lHnW2lSBicoF3UH183VIlktsedtMdTSEMxLu/DAM2njB4LA6x59AAMR74XaNensrGX6eYcaY+zJU
D6t9DnPR4FCnjmGYmLy9l8rUyY9Bsztb4CWg67g2DJNed0bgGDqxq3vMfOKD0s/FG7uTOQojDGkV
fsgF3nqbZ+VV8PFwXJwbXv9HstYPRYhyiOEnQKeZbSXsW4Bz3Vi1ssIx9fWbkWgzH0ATWldlEoCO
TLXTZcgV1toxBsGTITRF7mn2r1t5YTsc/eD10b2X3UeceGFhE+L91t0SDSw8u0fIWOFTI5H37UAo
7P+wwAexpofnvK91NuAc2/0yXVbtsqOO6uX5OJ40YZvJHrd5hcxacztQjg73bLuMIUuW5xCxDdPN
D1Rk9bc6g8rki4b3ZNXhe7R8fePGYQ6OPN0EcxWOljfCY/4smBSqlkz721sxODCC0R6UgyQo4cQE
4sZ71KCHc8NGbo0bCDZog5vnOwk9isSKtV6BI8abDOAJ/ww0G5S03IAMNTRrBr397UtwDmRp/san
+6V4cogHa01RjP9p0lj9tZFWrbLhZiUzjENomUOgki07xhygsPrCMs8iIPtV26aUf1cZ/Ybfzky/
aglYmk0eBAkXc5cCqioYnk0mrj+GMbVbbpRhOBaye8trURXei/M9fHYO5anPQ3zhId6I6E7FbVXu
uqi2+9TvElgNVAUiUJLiMwzpDafDBsN0uQUxBeswZDbcGm1Zu5XSTQQGlzimgeGvO+vAgT0JX5kH
huMMZjvsfOtdXK8YzxYPct09AS0xEw5um1nzdgS4qrNrRxWdtTtJP2jNNF1+19AiAatQWg1wZCkL
X3bqmb4qrtT8I0Neyk8QV6PAuXjstUPRHSqyvAAY0FEZbq7j0on4yM87X5P9ULJKDrzInQEpNqu0
WEfdtuo3Wrcfw0WAjhqMqXdncLECkBdegBOCoXgSdsiD35fLnHiXJ5bZTjw4mE8JiW3ANqeIMmyl
8WuKbTRB1sh4BqHPzDMz23hSqNp0ywpzg5R3Sf2Oeaqj1SuVkdXsLsZwbubqjwKCc1RvsFFrQpOZ
q3M+r/LvcKeeu+mo3gy7RoW9+no0riBP2QzXNHGR/uPE9JxXyNlKm776bUH0qkJnJt7KP5kjawm3
9zWH8VfDpUuf9w79MEOpyMK/r4RoCg6QktuorofH5K8KL8TAANsd0cm/VrmwbOhJJc9Q3Rab5oyH
TcXPx78wYz8KNkG/6oeVSttu+ELGlcGCXegFVm4uF5j32cXr2bhIy00OGdywGoRdyPuaYyTs88qv
+tUrX3UVGLcbxX4DGEyUSL8SUEUHDn+uRg6JGFFyDYqLPpsboxXXdjq4QbjogJ4SdRt9Md4MgBhU
PlI+QwMs3q3AWcuP7m0JsFlVp9RgNC/EYjFAThjcsXQJonQrZnAEQukrCppBXKTFNocKspUIghjs
WHX63Buoo4jWMq2ICiHE6hz6N3bN/GdE2019wKyFfQ0xC0o31MrBAfR9sViI565o5ayn5rC38EJn
ZI8/ffZyddRCSL1o9VkbBABQT3O8wu7IrRE5YjkddvyzzHPZx+Sxwa6OKzumhSltE6pOA0HaVpDH
U9qQkbYVk1VAUyTh/TredUZCuicHHIbEufHyfT3wVPDL11eMmyLCIDy7C59pq6B6TC5NZrtEPPZu
STQC+CFEIyjF+NiSIcfCh70XuWrp8Su9eWh1hQOrxCSOHUQYU7AnQSVuZixa3e9Qp6MTEl0zdQz4
4oSIQP/KnKByOh3jXien9YV+jgudYM80wuo6kgRw+WZCLeNJhu8nTxG5O1jCRwiOCN5L79ZbaGRi
iHCWxL03BySTTCsF5wFaxNcE0QKMvNEVaaJHJ0dS+4YAwmfKdQuiZ55UzcneThBwLi0q1cEutUFN
DTAP8YIYR81yaahos3HUjuj/ca7nso64AmB1uoQKFtCPGvDShdlwDCrrDn8kbp+C7dS93QHvmWzF
Sq3QBbxxPXfCHM6bhU+GLlGxMXZwWAcirQEAUbHsUJb9SGcGYDTigBpgDTQ20yvg819MfIQOdITP
28IHb6Te/hq5SZv6FBvuk3GF9lqHMDGfPvbTeLCr2kZsds9hpz53ZTyzY9L/kmxc67HuqYluP2UI
upha1y6YbJ3zOsgocDRwjRdeMzS+MuFLJc7KO+yKcf/5qQ/o3n1GImK6oit4foYDKaU0dJnPoOq5
Zm5MwMeLEQ7Dg4hITJGpHb0OpQ6u/Av6HIZpXwxpg/7A6crBNC16EEVD8PUQuhRfRc1Gj4gNPpkJ
fDOSNqx8nRaRlkKDBiopXFhgBffBgVI5R/0N2JPZH3AQmHeLbLvlay/p8G77CkByGRWHQuLGyxaD
OJGUArrN1vA0WhhzKYAuB9RmBUwYUhH88AAy0cKsxjjyF2vL4Ue843WU9RP4+N2QusOkDXKq4bXJ
iSnMa6sX586cZ6DJ8HU5084p53AAVssg6BhhRrd9ljd4rBBJWROZ4oqva1WyhrBgwUWrgjb6WciW
9sVf6DH/fEOCxiwRZpXDvyKcJFioo69tuPLfc6jWcXtWZcOR6s47BFujQoWmJBvxqADs1Vbz+z69
1/kdPlbOZ03F0aduc8dPygQ+WgoL5TieakcNbX7wS4Pqx/vBdRowkHybfIbCSnrDJmacwOEfW024
BOl6Q5zaY+aJz6dTj/TYm8aKdhnZBPQH8Mgmp8N3A2HZRHviA3Rb6i2qMFefK9iLh+7QfTIA6LlR
KOZHJyMGh6MzdEy40WhcdSfhsHn5OVE2kFsK5E2r4uWq3GGD+2R433oqudfiQq8WBfIFNBLMkcDq
kVBiHVFYDL4oAnGel1GbkVBE/8c7mSoGi7bOBBd7cc26EHDfxEapHnchtFZJtnSMzhgN4zIPfJVa
UeXCJTYYTO5ewJG9zUcN42cEFCAdc+AhmDej2I75QVYWOWEOEBGFeAys+aZ8xWujlIGbYNDKqQQM
YUCUbMoVpZxohor9DjFYU4xjRaWlQ+CqxZBKhrOif+Kv02jLQQmc6Fla2oRUMxQa23FvtrTKbfle
13FrmykTIkG5K89oWQnKUtNxXM4xB0tqpzcucaPNO6Y2ja4TPVWss+LtlnnISFGFoixiNymZ6Ucu
i49Me3GbSuAYLfmVhPVSPL2/Zdw314JC2iJzp75HP0sfIXUBPXSD3TcCZvEjf9JSvUCbVqOM+BEJ
ezPckd9G8p8qwq1LkK1KRJbK0UEOUhTwS5hwuCwTzPHEXhnwK3X+cb0ml36uP+lMRzK+FkyOudcD
8JPgjcP8lI/Fi+BrlQbpgd8OayiU1fv3xc7idOSQI24bksEPQ/gstd8fGmcVptT2i/ksDf5D0CfE
HUeZaSoP6+57nE4YelpiB5nh/WtycgvVJKZ0sBPpigx7eGiMLCS0XOBX2W7wqh4vxaGw9om81ijb
mGzdMzSuh+doqSqLaN3kDkOfgofV0hSw2O0E+dihuoyO9p1RI8JsvEzaTO4oSCtLAXugD/3QwSCO
4H3Ry6uwWmECIGJ6un3stDAlM7p77dbJi3EZsSqt6EBSYT6XVtnHcCRRceZTUb86wtM/4ChSOg8r
XvETFZu8eSobAmeG9G9872Jh37qAMEZq5eMXA7OGs83PxlN1ly/4oNaINTOrPtc/VPip9V5z7c7j
LcJU+7lV0FazY+nvX4yY8iMemlph44WIu2fJO149+2Ol2a99cRydtCOBCQ31k4oB9twyaXzjW3Np
Xt0aDOOeJgsegLYKf9JgywQKBdzT+sYe8ZtDupm36+8Amzoe4bLUfZZzDX/evKqTI2KLk0G5quWj
rLSEO614WNnbTTNbgwZkp9vv7NxgA1JNim81AAjYDEROKa5Quo0TrmHoZ575vMp4spQ4f3ojJjIa
RTwniL/oJWhhEvYWEGjs74T8lgxqt0uSJ3ODadn83y8DTuBzWpr6N/OIm+C/UwrAnM5hPmIkMpzj
4Y9wrZ0EQgtcUT9PwLuk25NycxvqUxL/EEWE1zINErsOd6LWJlxIDqA12eQPNbAIrPzKImS+vzWU
EyQmSdsID5hj8Xh5/zISZzjdsufxyeis+IdLLMXUg9RXoOkUKxGs80CqTLeBP4697LwjGh5IQXcy
MgpE6fAEWlH8SDiLuIUmkALngzdTFyL9DO1ERmuqewAbyelFOcORtep3mr4MLIUgFYdfUm/oFwG2
6guCZgincugV8E8IyOjxXubhDbM0VBfmbQQJMN0ZPSAvfd76L8UPjombbmInxvgjgHvgRMjWhPWz
BeRdlK/lDB4IOZdwRYhKifaSPAnvqmw3ey9aNPHcgsauwc9KX5TvnVCq8wRBksDYnS5w0UMaajA2
YySs7sKjuuuGa7LlBGXojMyMKAEMQByVysDJ5fXswtQgXNE6NZ80kkDOS9PctZnHlUxPSLvIBS+s
YiKjuRZLT/zqYVFQTDhPkFTUlE/HOOAid6E2ZLlH0+B6hv8TMxHgY3oIkEk4WNNYgpig2e/wQ1JK
zjRsJnuMHqaypp1m/VL+mesbg2k/5QYUtWRO+kJJlaTu5AevPPqV61Nprin05cpLEdIVQgtkPDHU
yFeFf/SE0tEyZQtdWVlTiOY34Vrsst/Azv3+hr0blM1iPeV0RhBWiKghQ/z8voMOg93IlS1iVTCj
+rN4DOFdOnWfOf/8n0THISwr+dK5zXr4ZDpVM7mqHR4AlipMGylC6HamtFJG5RR+IQbhCxUeCS0o
MS3TpiC0kKMtdSfOL7wY1R47F4Mhds0v+0h+8PqdUU7xd3V08waoE+8hIh0ZBIBOtr/Dg/fI5heh
CcgNahC74lXPFLDMOTzSlwHVln+HnSI5fJ0nQfwRQUzJiriR2bH+1fW56SrL/kgBN9MddqoB1k+M
Fy/W0PdliVU31LNyiirnruEFdtiHOymADUIa5IOwTMNlpzGwJq3ZZHR3yWHFAYv2LAR645j/7FEj
MYqYA/S1HP40sRSLmJijBpgCi+CIBIC9F6zMmZsXDx4PL+H0OjJIMK8Abwh02g9+uoodTDDpFm/Y
2j9NuEcueCSqo8wWAbtIVRMXL9gTjRO8naxBXAUtB2EWEiK6K91ncZZ34YTsx/Rml2nsZlFW1Y/q
N90ALBl+fJQvs2v1rSzZTK1ug3l1C9YsD0vf8QLaLTMq3hw5KXICOD4XBQeJk7GEOQXkPvnubyH2
10jXLG5Q6nUZSMEx7riXo6vsIcnUX8mbMAu2z0m/MqQR9CXnkzTj2ifohH6VLonJCffxe8ucgVu6
wDmfxlbxIefk6XkWWTSeYejW+RLxJvNSydHQvrNaAP7g2JwZWQFV6sTFDj8cocZ9Sq+5QHDj4b2+
ghuNIEToj+5Mlcm25AHKGHFyuTkUMVo2/SqcdIAkqmySKbkhH3xMIxYROqNakFG6LbG7Y4yHU7Hy
I/a3rvwGOcV7rv/Dx5Ys4UWARBcO8/CTiBs4M8qjIFmUyTRApszAxWk3OW03CqEQHQAU+Uacf88E
/3t4PHfsDcLEMYlmMkcTDdMFeq3P0qOZYoEKoZtfEX7Q/yeJQ3kDdmBm1uweTKZdALJAuVNYBXcv
PT1pgYBdS3IKFJRXzIDG+WRDCCBMOCgTwexezzzCaSmMeDZgjGw+giKgPxh2uflX+5gOlw0zJImc
IAtDWyjO043oKvjxWFSo6JsSaQHFnP0Mvj6fli04KXfNQvvTQUA49Ax4eVTFAMuFJ3de8rwmsCM1
EvwwHeBnHZ74Hp85UYDNnhuJ8GOSxulvlPMkRWL+NSeBGnuDZE2LRW2LMCEOPVBRmc8cWRyxSq6O
BHSZXIYd0rAaFiFUOOMirOTv4pOOJye1juA7wqygQUbMrcW52m9ZcPU2q93e4J1QObKYcYrxoKGX
xLjhI/cg8+YfzYB1x2daRHaLZw9eaxANRkvnx7NHiPdEpnOI7pHgzNATcjw+hxMaweCLX8xi0ygQ
gi0ypvTGBml5Ww9W1vPsovjA9hoZC7NG4uJPk9gAUzqaSXjKBH3GHnyaCKo5t+EEAVsBip795El+
pdFC3Cd4rxve4TmkoPf8WxT3cToX3rtwgbGz9JdCsTyUFFC53bqCiABQMf+E7tJBqgdNT2wJzGTD
ykpMchTd2Z2DFH2KfOWxxN/Rf4sHamHXuYKCjMNmXaEMQWAC9YSCmcS/9y/Q7VSV/8Ia6Amvx3mB
2aC5eD69132oF5yBGP8SKIvvqYqqVMad9S7oftx8QvHqP9jD4AWmtC8bF59FpvYAShouz6EPk2IF
IgaVgkB42B2TASMYnhcx8xj9wG7JelyZW/WooL1FCsa5KXxiCfDSHfPaK3b+sktzqUA1a12GCxDU
8uUMvaWdYzCt0TnAiRy3MmYrbnyvQRO/nxcVNqhq0fEjrk1cnFPy3G9bf9RvhTnV+kyyha8RBQGc
jJldwEKK8ivJwMwUt4bA/AmRwQJOHd68ZJuEdFU2pDv4rLPPpicCF7is47aitGE6TjgYkAbh0liX
MzPDJ4ksUMwcMkjAkvd8SPLi+SeyxlbMJLg1dELkO5crjevHgy9txDbYG/sVxnF146YIpnCmWUjE
tXhP36tOWMa319cYWwXKOeCs1jWwPVKZQ8x7YQJPJnbD06FfUlFeecMDWB5uNwcXp6WF4HF4KMx3
Mf9bp3uCXP1/813yUyhYcaf8LhZF5ExGO7Lb4TQnuORmge/RIYcOyoH+I70FuBrBiECzdWRMhV1u
ITOghv7EAoS/oPodNPt/HItd5ZcfOvjZB7d3yB2gWd8cNlO18NWOaEXCZfGQ3ouICcTBPLJKEavY
TOvgpc1xmVCphlg/4aGLdlBEzAeEfEI6FT5OeS49uGZCMFfeTmelWJIYm55TkPGOTuD2PMJ76mjW
PidXtR4bIEkiQ2HPTlUMpV78W3O0wFYgJ93im/S3CxswXSD5gTc53zBP0ZgwpW4PdX1gpiL1VvAb
bhNxJyMMLCbec7U3P6XaCxIvnSSjYoShBe6V2ZrDP3V5piOsFYjsCbF9VAvCqSMCJ54rxRU5LF7J
rROpW6itlK/vmTdGx+GzwjToJ1lS9+C4jP3YuoMS31nwJyZSlsdLBFh5X6ItcDntQE9AGulCFDmc
OsUOL08M0iL4CRtRXoo0tVPELFDIPBgWM5ig+TU8yqi9cwoQS/kjFvB9r+8MbNCEwV8C36U/mTEu
23O5GN0RBTURb0elOwKPt5YO4YW2DoKUTHMIDfOOgSQLbNIaQE/QjwCS72/lGzjuzOiQ/Hgetgj7
ZW/sxMArOyzYcnLlqEDPhF/wIf30zM689F6vjZpmXsD86S+ND4JIhhhu2UiZdfuNz09xRhrDgOG9
k9+bRJ9kLPQtbjjN5TSd0TNUVhZt+1NwQsIIJbwXj4EMS/3vtMEE025DeR6Y3pPlk2W88kONTdPz
BnQ/IoVE8YWYXXHLxA0CYCckhpdxhmuPgo3gHI8SwD8UHXcFPYRCrTdSeGD2gNqyvXFVXZiQbFpE
5pk9HM1jfUsf3Up9dCQLWtHMB0zl6sO5lDOWe4kIrql0hnCNTAMS9LkHekLUg2ABpvz7woeNKv72
3IM85gsWDj+y+CHpe1FuMFTOVkCRuI4fBh3iFWws+h7xr8RHkqu6WwEACJtUm1eOsVdXYWUR5vwF
bNYj/yTqcw/wjmDwXx3Q/6MibfgJ3T5cqkcqE5Da4JZgDkcGT31Q/sgm4Q6nmcLRgnYX41LIOxiW
QlGOXV5XdH+98XmgJ4lcYA70H/MOm2y5cUYT9o0T5Y6We6yCOF3rq+bBVkfBWWN6oVNczCZ4CH3z
C+IZJQlhW0zLJ2CYA+rdW1RN5jH9E7zKAaRSUVVmvvk9geRJugrBUz7Z5zxW1tidHZl9cfwDOLdf
7S97bsqSfc6lq+mUHzWOe5BX0sOxaubl5ptJw9BsQZm5YoyObE9kZB7WBdDr8FJ5Onj9AH5f2OmC
REIIBrWUkxwDASTC4bPc/vuIagygeWfJnXhEGqnpsRxhMrYXWgf2I9HtDpVTnzqmetevUfTLLgOq
hAaE2wSsyiuwlcLIlB6HQncnbHnr+JE6AxbID1F2wHlQ1n9hCiYcanPaLhOkonpII1uGc0ye5uC8
z8trbazDQ3FSLjSXjPf5lLHpuxDrsYr99w/skbcN0TPFK9GmGIlhTfy2GE75Yb9oYDGCAiPwkG0F
px8AeJg337LoBVDXoUF+66kNsLQNvrHNZ338P5pVxvP3DSEuyt62cwL0rLlF6XyC2txQHp9iRArT
X6F1kAw3RW5Iq3aKNt+JNzkMwYLypjsfDiPKmPZYk8fVb0lVgl+Z02xASHT7zfvfyQrpB1mFz7n3
G99a4ggtzsCpYgNCvWLVsyZYTvttv5o9wrZ6C5ZIVY/2BY31W/K1i7rm7uFqrK7ijRDr9ErlVdCp
dQ7NIm8ICSVQSwCjiAppLv7WfDOMoUW0rS/BUrgyfCfA7Nic+YMDGqctjfOLoQK9M48LY/lb80N8
pXahlN4+b8Jn5lPQindzxfhMeNDCvO8UFFCz7s1ZXcMfa5spS4/DVLdgnkE/ibrFk2QVZAKGHW9b
VH3PVWi1C22n7ZJzs+0XGPlYky3IZCKXnZXP8NwSkG6cUZuuR2i+aKkv7U+9T5fKquK7YwSqaMYV
y4JxCv0TkB5zESQKc2SChi/Dh/K6X5G1cJVv+AsB94D4/+Y4Aw+Wdm053T0MGTzKcr88D/fsnJy7
O3R04xNYk2RyYM/o3F1YlRRajDapB8jg4U2uw/1sikxZVh6U4W5bELq5qjbaFk1A+dBvEWYmsrVm
RIj75n7wslPsKzsNRg/fCTKQEeXJh7tl/jmqrg6DDLUL8QD/Y+m8llTFojD8RFQpQeGWHARzvKHM
gKIIBvTp59t9pnqmT7faiIS91/7XH0qr1cHOTHKAjZ95zjE6KgPGBfAnvNtuC/hQSu2eZ2SykPho
gOboVqu5lGl0rwDyNbOqKVbtBuhn/QgBadAvQmGSxmzku2rWhoM5Kv3bfTeUPNgBjkbwQ9AwBmBF
QbeGnhrnG8wnUJKbL9SPbWhYIuXmbQkbAdaxyOhzay9+EA+Q3wAIqeDl17hnrjL87oSd/aWHUBH5
ys88SgyC3Jk6ECJLEZ9gc0ITPVUmXcpWUWT6VEiNBYz9Ov7lF1cHXBM9FOyosdJDsZNn937Qw29Z
n6Y5aUji88ln+yGBkXrGw32HvelXGWXcGC/NelwFwRB2DowJgotDalUVxfI5/La0hUkqsovUJl1d
ZK9TiKbWr2tpeETt+HMVB6AseLsXkmpA78SqAje76LHpLi8I4fqszlCQMWtgjoS6g1ETx+J3IBI5
hPMLMhsIlLmoILAwqqxi/0XMjJAxm6ajato7qsfOsRsxNXFzYmfUphb9lO+6HdMkafbPDIIVpUG9
zQ+YAHBOtDGIO31Zr0JfCh/uaj9PRaIzF5QXuiVzFklV/y8KB04ji0MggHpwNkCLu4lKBMF7cJsR
UokDzXt2hhn5xsXuOrqiTGGeae3sQKVIkCzyIlz5AFpxkfnQk8dPdPaBmT0pyd6K0O2hpkhYfPO5
SNEUskUGcYVVMPryeX5kEVA+IJk28awM66EIThz+SEUoQfH6S1aIjNid3rK57/Kr8xgX6Y/GjmF2
8+v0TMzhR1sWVfCmA69bjbg/g3ooacHr5xUdMY6I3jzkeoyAP7DjdRveQ+VdtRAhwRO7G7RkGziH
58wWcUEKnqiDvBbHREGW5nLVQJgxgPRiWsHkCEmTLrPBkWi/51ChswRMlAqmria4o71TBZyU0q8x
awRYmHNpbulQHl9Gv84EUvP99bKpqSSy6e+dj/m4D2rwdKZbRdtoGNUCEV+iX9mu0Ndr2hZ59O+o
vjbiUmpp9is7oFAg7Aw2oDLVobem60D5W4Wh6/rQqCy8KSloeojUAWNwqioLYf+Rxn64eA8Qndnq
thqmQYYhh4k5OiDZ19lpUertxLKH5iZ0ejB2wd99zCccbBf8gfvP5xQwOfYnHEEPJQ+MXvA5LLux
Wmepy2wi/1H44AC/zdkNZaOQ9sWsVTyztH7Y+DlIrSwW3qhQUwwKsDrw0VZkw5LYYQYCcpFmV4SG
97kwqJ8gcfRZDjIF9pjooI7gsqR6txki36FKNSmsvK9u339hXVUmVO+OwfPYfbHhMiGeEilENs0s
/FMAuFHr6bhbIFrABWGSufUQex2L2WAgYnDqFeREwFwKyEEvPk/6ewmvI8nU2EUGIaI3kOlbndpE
XopU9WcOM7y3EGeN0Z2HGuf94xACjwkbHqF+B1Y+shQc+DhQ+JyVTj5BVO2VPlM4SDEuEZibo3QM
s9EVt4AZriA+OhtGRo4vu0O30b1hJEBSIgMYo8IYuw6OW9cuZjAvErIUwZ6N2dcB3eZhqszozRZ2
MPvsRuCyNMRoCO9/dlp4+EggY26xWFB2NFZwHrhbne3Zh6ooJPtfZMujEh+CbiCfzZomPm5GyE2u
Unj3WxfYScNmiPrP+ziYbq6UvQ5vYWEM5E2+oCJf9+b4iTjS7Eu4w28IzBpWDLwCyUAtK+3rQ38F
ofiFdKVJGu85QM1K8fE8yHP2BktIfXsfY5XJ/S9EftmIYJXxx7A097ZGiMxIO8K40myDl4NDJx53
oEU+lZH142CTJk53vnF+I8y7EOYICBVfeALt1iV0TaF33pIxFdEc9Y2owtaQVDBklG8ZUHrWomr6
uK1YMHqEnaJbpoDC1sRmjUZ0IPvzRO+pEcH1c6VJJ2QcgrYBdXgAbEVB3oUIjqEnvp2cFQTRvwg0
GiAtR3B/42K6kRpBUlLYpSfGscDantjL3sJYfucNf0dEKgSX4D7HagQsDFIYhaIuaMfZExUuDsUW
yCFXPVhL5QKTDSr7Pk0TTHytd8DCErklqaGYZQiiol1StrJgv6yqvpnCgqxMatMLLUPapst3aXbf
TFcmsn90zLRR6tStAljoFppMGsRfxYWFYCyvjX+WCRfiYq+Zhr+P1MyqWMn6QID7L0OVRAHR7++k
qRR9WX6O1NfiQ1eW3mr8vduYPnr4pzlQWxXRx1LtbKCN5Mn5A1/YuoNmiDQgGqalx3IeggUYYgl8
pFvZWsU7xFRP2BkHLCNoMt1WEPmkQ0d37zs5UWMNzpyLWIteDCeJysWGGX3iXF6i2zTfaIO7h4hw
ikkDx5+e+lzGpKs/orH+YvDKptU0wwxvqO0wVjPljHI4P/TFxPM9/J4GoAOyl8f1oTiv+8frGogS
1ao7Puslg6Z2O7aSkXlp53w4/+gsam+0rLfM06GttZ1i/evAgHt9ktsLr9drUVhtRyKJBzpyCz+i
zX2YdniBkIv3CWgukkKWUY/Ct8UiHW6yat0fwwu9Dt2uwmqsMJxO2mG7usCwhewKLkmb+Y1TfTv8
GTELrx6Ocu9VcZtXdMXOmw8Xt3DtP2lBgVPfBPTpAfMMPP/t3/rDW8GMcM+cpsfKpJrmapABZ3eC
BvdbjDgRDrKwx64sE10wALkUNVCZgR53hhWr5KqlWBp28MRk3v7l54EB2brLwvYB+frLFYS84RGs
4dCZf+FXjpP8ObMLm38dC/+//NP1OrkmSZF8bOEo3rXEU8JtPZuI7/9+/vzvN07a2N9zSlgvWIfj
Si9eUQbiL9cD8ci67w3WAxGIAOUmQWO+ILBz8FmhyvREUAKrraHIyEPK+5eKJCxfqYDtdCivhDkc
kb108YWj+YOtCItpauEykIkHpEj+s05/8vRtUWzPM9ZSzs/C14Qv4XaPk8f0yxrzu+qxa1jkgSNc
gqaaqZLbVbfaEwavCvYf1kiG8K9rwBqfits7k3C8Zx3Slk30ysJHgVhFx3MRzO2NRKtrK31wgmu+
yA8IBb6ZnU0uM+Nj97veo/Ezjh9+UwrAkux3O8AXcbe36v42jy6+DB0GI+wva7omOVx5PYf4FsCd
I9oN2SyhB89TfeqSDemr+aQ3TKfauOv1hvowD6RYxCGkQLz/pxCUg95QihmOMtp5cBt8dA1BPhB2
YEDKiqkGM9iLDFIXD2tezVTxhMjXBmpfwTK8JqgHxnyay6AhJtxSp8vfuNm/9p/9D9/e+0rnDCKc
G7yEp662oSDH8tEEBGINC2v+72vfA7uHEC5sx8w9SwbGTrTkTnFed/Vpo4d46GHIsFfpSmPOh0GV
tjA00gUIJbQNpzN6+vXuz4bIMatln/pA+A/lQjvgwBQg8g5vZQbxHmEO1VJeQ9jFQRy1hr5Gx/Fh
5KlfCMeU/kiF2PlNPdJRvYu4sCjRW+bqyiGCUhlX0V14OC/fO2OiJU8arA3VECHSGF/hMkZc02+p
7HKmJNZPNZeL6uFkZuMvzpawsyOTJIXegdcqxoFgHJHETxI/i+fVG99QSztIbVgtAWX1Ey2hXCpV
Xpli0ZaoB2GYkQaPvqPPlMmN1btY7vapExi/nwRCPF2FMKQ7GH30MqxPyqZoTUOVxUSNlTLQHjT5
knNa+f++OpXg88sHtyLdWj6caStQUIgcMBGCDRWN729GT7z5DEclWu/snb3vaM+a7hZhYIVhH3Og
CueE3EGRdcUZFFtQZ50DRzDBDCxoCWLElh3i0Dv87mV0w8ifuOnZZe6kS4DBpSfCeD/YJykh99uw
IfzwRXPn7WgnlfyCJBFhOV2n8BlEWSTXJJcI51FSXYV1LOigv4WcMcVSNhzLEZRr/+qcpvN/GQ2y
L0fveHo6YR9qhRkBUCLLtRx+2I5IOZ6eZL4jNmeFjkdcUONgSrRAxzxN2RI6bDnquaX9GoJDmb1d
rvnPGGkdSauZ8yTSomPewgcZsVl4DUUIVWGOYfcA7tsATnxY3MeGD83XhBJduWK7XuItbGZRTSTG
7/jrzK9XR7vNn3FmTi82O00ojEKuQjkEIDJrK43uNnv07y1F/AukAxuKyg+SntNHMmrAzHNyW8Fp
X3d7PrCeV1tznAac5F/olcxWOuIzKc4UP5ZEfMJw/rT8+ZQUhVNhTsNyf3Mc7HesLEojPnf4nszn
uk+GxyfoOhKSZnPOBm5h8pcbi3OMGW6fmy+fga3z+XkD/FWiEGPnh/sa+qACHIFf+2f5DxWZgA4M
Aky6w249Zh9r4m78aWXldjs/r2rrwc81cV5hKM4JWQqOSNngNEQieCB38ZEW+bdF2IFSOT2xYA4F
HpPbPI2ldOagNzUvJBx0/L+zzIvYXetfSId/yu0aA2p5SbKT2AifW/jt5n9hBRWn8/SGAhTD0eEk
5Fg7Xq0p/xWcXHEFgElzyL5s72YdRHQC3tbW2eW1FKM87tu+5Y8LR4SMHHC1FlfajcP5lzYG0BR1
wHsszm7uTi37wzVb4eY3zZzTSmZ3SzuEDM5J4n+2p/rK8YmGjVXmGj9wjhnxvuwvbDSepdP9d+lz
TM2QiGDd3Sa1uWVtHGgEnU1B+cHEKpPbQiQs0JcgaUF8oeW24XfgbV2bRIBsf6T8aCeJU7hoTSbd
nskLuSgdptiKja/FTYmXFvP0v7la5FNmiSP+AfESaedaeJlVZl4KkR+NCG+6PwamQ2+NDCIL5iz/
oJjh3h0Y3nL9N81fgu2NeqBPTKH4MsYD8cubrd6D3h6rLohzYopeg3sNmILdFncG8Z3WP3nrjQ30
7SpYJIp/IWkJVaCYq/FL5P1eLmmogUx3WLwIlYELnG7SC3/hSr5QMfEwb6faacOUhol/CXhbHKk/
7nI5+tjbLSwcR90bXrUlkojCiy2DHXgDhXCiZZYIl8cek+ga6txgxK9g2/ZAZyX3sgWO1bdGyK7t
1Nc2eyw1O+QkIEpwcPz0VCCydMDwiw/YsvbpQvn9pCYyq4W/RtWKlWvu9rBIKOx2LGNwJoobuHd4
1ZIiv6QNTqbVXTS07x7a2cuYutcU617M8cD+WBEbj7h6hDrWFkImHs8ay8Z/6oHBFyFVfDC4U9Gn
BHN0P/ed+h3/7szkWPMvfhWGM7jBaD5Q4IXFOQIeH1/YiKU9eA7mOSK7AksbbHq6ESkWJEHySnwB
fmQUtgQSlnN61RixXggxyO/uUZ0JK1dkFcycNHm3BtRE/DENjpbkFZMq2SqW4fWozLkgkwRrBGsr
xvU24cCu72imHBEV8hnOGUHgoQkf3pOIrbyGodMMzwYDlpP85oziNrOCWY/7R5Q33Eevw/xsBaqt
oPT3eT8L0k9328a/uWxfaCAozldsl9F5L3ihGw3yYeYVDDXkVIBqwCaiJTGiHL6vC8IjxCOtBwUM
y3gRLgjPbNWZvYaMX/wmolsVxwh7bmoO1tb2Ba1zegod4QvKL5rVsgaAJTMpJrfJ40CHi/qYMEkS
T8jeIcMGFiIfgB7+bLDtwff8+5VsrohZBC/awYU+5XD74Sgp3IPISMnMSfIRdSsPCm9serTcjc0A
niB1q4iWE18CfX2ao72oWAfXk8iihMDNFM2Vz5NYxtnCwfWCrS6niSmKifvJNQl0txZGjk/zeGz2
eyoFMZej1bIvsZI8/T3iOJ4WBUvjygFVQM8EdOgyyM5xm0RKGBnUJyxDDm9j3X0j+UtgevRZxNJf
rYdvISFhEYR7lIiAu06vJOoVLPJh7OJPC9en7z2JDoFwSsNCBKc98FOjySVMInnbZn7Z4N0wvWye
YgkOGwk4WPyPawDaQuRxZ7gBjIM/HChZrJcxPFaYfCwfFYxJwdnIlYnhWQAzsROYQLGcYVEdoBl/
mFSKZUxGIMt34U0GbgugL4jQ6ei8qahwPGWSLTsrY4LrLQHBXU8ZM/i0XxgNXeoWytygATbEyYBE
eTaDyU06FIU4qmXc7fWg/flfbS9dVL9E89UNG8YF8vlYIwM6Nn61uOKgipwIx0IYmsAS5KJhKBl+
ScZ59PbtPXp3fBFzT1Pg/Chs1qE/dACPRX3pmR1a4cUL+fas2wk+vYlS2l8pfoKfUMhRMdGWeK0+
us9f0KJ4BV2FOqP4WjmTcscOxaQnplEE41bOFCjmOBx06ulHwV/J6ZUBYRdgZaENndEishVbZGGj
b19MEKLMk1zdQo1tXVdfRBXtUMQX0YsfvqyeI2zSFXPcD55uN1h8gBz5fapuIkXIOyBWPPwaGNEB
RPI/Y2wQvNq+wEODT0suZkSqK9hfbQt3ZsXERY63SbeGD0bidDx9jIZPMU9Yb+Fvr8xehFcsJJf2
IPBEwTt/AUlf1qI/kL0VNFaAr5cZ9ZxVf1BD1sGdF2vnl7XqDssI8/vksJA9VK+QZpHB8Y4lH/Rq
jfkb4am8WBwostF58FZmh4LmwdH4ACZirsDLeSE+5RfXjtgFPp3/BRvk5XxSPgEfEXIx24Gq4BwI
uV/rf8fiCRarkksjwqC0PbW69fBRxltpQoyW/fD7B5yMJZNQDRulK8UQGjlSlz4cH7SP5jibayOR
xwF5yhqrSYNp9JkT6EvB2aWUwcAJm/yUrCZyoor4a359NLwj2Ip8DpFSxWs88jns4iitP36zPLFl
R09e0VhUXenk1LfHfV5zMAJiAQnG6hOC9ueZPzxwpYxSS+R8ZHOsMf5KJzLcT81Ssk+H81CkFZ6p
tVEpBmPJnp6HlceG0TYxA8epc4Yhxp5QBWFhNq+ExTZvUHlizy5uLoqknB9FNsLfT1HBJaouReYr
dEW7jkXRSH3kFP9Hi/yrBEW91zHPKy5xbushV7VH7qFZxOlEsi/D082Zf6cKOY9U6uRQyC4WMAyy
f1WrO+f6T50m+q2fx6yy5AZepPe8O5DN7gbqSe9FCjZRDNGjM5KB/2V43o64jXHwZ4NUlpdpdota
S8SrN25ueUJ0n/r/vqMJZ4QVLTEW0F6XPMPU/+vcMNSMWmvvecuGZSJxT2Kw7gQipV3ZsLpzU/43
WCYer4g/8W35Is+Fa4VWOLz3/OxEZmcCtQ+Jm/zx8ifGmvD0rOfXulTjx0oH1LyyZLfJJ4Q/jliF
hcQIQ9QfjlwrPd2yalVSUkMZMF6gcog2PqX13Mpuu5A6QecVFo+j2uBpBM4xAlP7zJBEZFe709sY
eIguUVobMwTHlzQSlHWYK+ro+kSY7qu4hOeDL9QLiMdmyxTfcrfVsDgjcafK3hnCmGadlaD3PuRT
daJwIu6YbtkXzJXOAUKoB42wxnqzDLowE5M7RzsSHZOLX5qrOLrh3d94zkX9BnK1hU/VfaTD0BTy
bSQba9kYlkjQgsdK5AB1vZcBATQQfUo4kHE+qJw9AETIuRrc/K5XrlBhQoHNdz2Mwgff7hRGmXxo
WXNj2IoQ+0xMIwY5wLWBRMmUyNP72aEPy+g/xMWDnDK1gqDk0GOsIojyWojm6SzoOZcHfmh8Mvpi
cBMsyIykgBH/9IuACW3QBu9NZO1ftjvmHvCogFsFPAzoj/8dbIZ3dIml5O2/8Qe6xJf4CbrxpCnw
lzFlwd2u3/j3vtXhe/n7QjjIWNMMU3zB1fe627Vwl81AUO8xzti+frjtDGsylMwdPRoc/K725Ah1
SRR9GSjJv/Qpmn5zTKCmwqsfI44oHQljZvpANDBIomYSJcKMqF24eUTyABUJUOR+BF70WhNLW5EU
TQ5MLPyqBbnxgW+G7JTtGPrbL+ep2S/qAs6e4cZHZdzEbtDwYbHJp/PDP+JH8d4A6PwujkIQ/HuE
TFWOGE/SORavEseoFTvAA9Ap+BmmBI+DomBJ3wqf9X+PAev8HVWz5bCLP//3e0bv6W+bNFs8KBWp
YKZSYj/mt+9ApMN657GOx7yZEzh2t5+RB4M0DaAjp3RZLCjL+oimsQPrXudIIELfnTGxhxDrSlTP
nLYO7W1CcuhFY1hcHvM57OizKSU9e2J6hjUYmd5kb/Lz5EL+Mr4pcRf0yRMfbkclbAWzidhh4RHw
YymjDoHbSKcxzItAEDP4MOAoYG4JRWaKUm/VGN41uQTQZz/UKlsB6YfXyYskeErvLSABBd6KO78P
QzWEs2BIzjHEv+7wousy4S4nlxKWxPVmK8i6RoynHOYDj9/dIuGPnp7EWw4vfW+uA+zeHZ3+bHJZ
1fScWEzrJcW9nNw1/7ZppjlmgphZGG5NlXHbdLAMgondmhiYKJl/G78/UOChHwNVYbWBdxXkGxqs
VuV3fAnAM37plEv+DVLKXUDrTGV8tTjIMbQ71/gyZaS4ttZl2ODkARhLmYitXKg+HEwIEEFPlWO+
N+h/mc/4uoHKYSYcLGe9DItrUE9kfQ8YeyFqSJXtZy78/osyvL8p7ZuYqIBjg/Z61Nt1WJFBVmdJ
OlUoIXCLNPuFmNFeigW+kAGCMHX607kosQCVTqfx2PenSTgl18GfTqm2etyonh6BEnjw0CilEMnT
IYR/6Hyc/nCcg/ngIcuFZdZzjq/79bE/k2grI2k6XjW7AtVHdE6KG3DdMjfcOdgWCxUQHYCB+cMV
yyNX9oG7uOi23+DJxIr0jWY37XqaaYvPsLS3SKWf7ltE2pic4NcrfALn36/ua9/Fys787NNH0EXp
d0Ky3kX8ykqibx1HQJZkc/SdW3RBpbd+7no4M4K5/spA6bvXXZW5xrYAehgYoGMfjBLsW2Ht6Wdr
uLdhCQ7RgDL448AS5+5iSUFr/AcN08HKHHlM50oxdRk+jTEGtP1RR8MOpokhauOzayIZp0NKVgQR
iY8w59/fTEXwjmKI6/I+MQy82djsjDBXpPi/6F+GHrczGn3u9IwAASIHbpMMltr7fYLm11Om3NPw
uXLZZUxi+Y0bVmrRrYeNsWxQi9npAKFp9Iy4K1XqJ8ozF17vEtuTM7gs6vU6wsc7xaqJNArIEABS
ayNpmRST7gQqoE4afeXRnmOeIKChBBnpC9fNC2bqo1/fUuixITmfc0CvZNH9atB0ZAHgAZ31WRKc
YMyJeL0+7QRl106x1Tr9MCZBV+ZmJ9hS2UmF5sShyWb3fS93+l/4v5NrZ5wObhKzL/Sd0a8dYrOw
6GrYI9nAGv0+7hUWINAZKjAkbJwM6HDSA1rr7udpaeTDiVBP80cm2eEmBzyGJlaPHlmiNzZ3d3uz
O1kCzQq/oXWJLSpp1t9peSjVBepK7STqI8nBa4hhqurEUFBwfOqAmxKbR/P5KqAb6w2hqCj8HplN
fVIhgEQympWuNOcyY3Q0rFs7/OJEgZf1jel8nPeD+uvfVxdMatcUWvqS6beGW08fl3kC+gcy6K+l
TzVPKXw9DavTAwYBvs8s6UCZS/hlFqpMxelaOe7HxxZOvGw9mS9gXQHat6ZynzBBa9gNg+TC5Jni
sCTvPjpdvA8RPVBFFqXb/QLclbp5p5a92Bo+hXAxqBW2OGICKlxYrWBz4L4CBpIHQgHKfUmYf311
r2Xc+jr6I6hQBncbNNtwi5TnVsGM6KtNOLLKZS938TQ6U0mMmpQ63sCVBekgO8QgQHlKti4zDhHP
YrWGM+ZEGT24dnFUXfaZoLbaefZ+Yi1jshnadmCFK/5Js22B7Ei2y7e5zJugZF6AuoKdwn1In/AD
ugCr3YACcl1qVfJlrJT/fEJn8/VlhNON9gPAYwbogD8YuGD6em8h/UKOYTvX01nXGDCqU7Rz+4J9
9zyk1YzV1d+Qhd8oE4iORyz+7UQNxIzuOr2QzH9x4MBS0eufp0912pQrqfDwnpFo11Eo/hhuPeSR
2n1w4UAFz3LHaXlhT/MedZbnnpejHMCU+B7gPcp4XCElwsz02+cM/XSHsZqzC8rzboOb1ca9XQ1l
BGwOSB8cyu0MaATX+GUcmTCq8XuD08g7gfe9+BG88vK+dZBtuWso8W/fYYUHL50ptM8xtyx9FrK5
7Qv+drLZj7nxuf0/Iy2G0Uvfa6hP8SyeVUvFsOvKemJNQMt3DesUUAE+FNz4GpD3CB+hTwLjhG8A
aUcoN+SogqpXNPM95Tr+4PixRAFGPArWjiX6rgo2ASx7lU3YTSsE4j+Jkcok00KFjXbdQ6ZFAd7n
mqDs0iI0PwpsDRyucBNFGSdFbIiaEFbBm6lY2aLPuuNF3WyUAo4zO5JeZmW3dUrSx74PcFuM8L5O
llHgSdZZx4vNfgDNkJuIKShLUcS/6H1Yp0PhEywauGOUHUHduhWrkS4iPuUa/dLClZ+bVsENKLt7
GrW7ipeiquhIsOqobJkUWvx6qP5/EqT8C68p3KexSbnaH0J/jZjr1/ifW2f6fBv2A1O0+kmIW7vV
voOy2XQem+s9C/IOExGHpSjWj8cAfjH+Ey9p1KqHrspdIKGbUxBO4KOlSJ1Y7a5rY66fxzdprD83
aJb7eCBcW2TbJQv3HhdLzgyTGMri/lgIc6A7k0OLVL/PRdV701xvvR5u1koGk7anju8psPQdi7LH
rErnGtqrAkflvo4cu5vj6YPuGk2wcEZRgM/Jf6oNJCrjl+rW5wm2WA/ADviRED8b5w6yorrlCV68
6gmlEdYpAANEdWMERA7lkG9X8OrCv5ywST5kR4JPvtZnjN0T0o77Z9A3DbuVl/Q6nzlReOPD+UTa
aBf7T9b/DWRkMHcsRq4Y2QjT4Q9klBRRWI++zZJ1mpwYg9QxXnFP9T6EqIJVE0URqSxCCc9Wvc7d
llCgYAImZHmTFPyUkut40yFTcqsz54HTYsR6s9IJJI9m9+UC6sE0ScntnBManeH8iIY1oLD5pHYl
RzKFDSRf8Kwq+FQ+q/N6w+RTOD8gPpgP+GYgor5tNBr4vSEAmP3N8Y7GCUANNCbbyUPxKxK+MKL7
QB34+iUGK92WrrObAyhfzQfMRcV6koW4uE969DowIDzqrQVxWkFJht9tfydryXV4+3PPpNeuYKnC
YhgCTOmxRGNVht8rhedUEeYtr7lOEgnAJGasyu5C6EkvhMuDb5xg6ROJguiRKdsWycAQmFYSLvW/
AVJRMlWEOA6Sj4WvrJtHIjH3tVU91kjj7uCxgJONG/5rix8+yZw9L1uR9Qr7mp51RILrKHMJc4VQ
3VCjuyh+ngHk6+odvn5mUZn1gXQKSGXUcqXf+3kVGHjc1TG4R9+XUxrPzyiJGF5BR78exjUA4NRI
11nFkBChHsg3r8+aA5IRyP3B3iboFIfHz4OnSLfcoJKfZoqTnW1iGtZQuy/ftQ6lPcJ+9AwQLCRV
MBDRQV8P50hnCNj2Kx+SeAmX+DNpDAsJ7heqe8lNrS4eV79veJc8zvFXviNvtlduvBF8wLJlddzK
1ModKzs0TOSTCioNDMBN11VWNhFnKB90q1zgKgia3AvRZeEds0JZVMzJbh0f/MUpOp388ZQunT8e
95xIMxeaSRrnYhVF0WoT81P8cGK+382ozzMxuN94Oj7bvh9NxWtKExyS/1b8hEmVHZVmFMnghreA
eZkijLKcYVYxyWz7ClGIfdl9rAPkG7cl53L5Abhr6eIsU2I0Dc26LOXkdbfZO/EFiCchRocZal3j
D1x0LmZcPwF8sJqCd9X4+iTXTWl0nmJhoBK0yxgtyFdmNm+eJtuT4NILLEXqRr1JjSes8L2y1YdX
Sb729mUivX28Bu6g69D6H8uG27iEHR5oIyN4LZudMSqOvcr5LIXDdSB5GQ3YO83lFsSN2/Eb5cNb
jM7zFuO6vuz4hSPWJh//Azr52eFWFonOahYCKE6BBacZ1wFJwKIX/414GQsS7PuB7j7LfMp2qiN9
cX6aV3HO625xPjwP8dW5eRjMSOb1mCHN3Rl24192HNBsricyPqmeCB0WoKS21jFh85mNkJaYpwUS
r4iCAQkxDV+JD6XhpoQ9w/EKSsn6ErFxdHbZM1DFHI9zvByuXr9wME8we3AjSni1vIzFVj9gNmt8
5rMifvkYgxP01w9E1LGaSDNl1F03oTy5+/1Zj5mOezSRBr9REyqzPmGsDTXZ8oFNKWsFgTGHeBkj
ohni+jTMyCOV4X8C604BiUK1b6lxNlCm6ZwBHyQacG7fRTU/fO/PC21KFmFMTjmkSHmjTe+nH1wa
QkfPiUYclUbE822ASPdBpQLa5ZEl112RKQxLGynVAu/hxQMGXrD5DUQQZOlrIvzm2HeFy3eXTI1q
qu3IkypDvMPpBC1BJNR1eoBtekP3ZXZGndFDwTzUrGl3D5nBJ7jdn1GjI0GCjvPEfMwTrdnOCK5v
rFMLdSf4rSz1AZT+LlyZMzLrZg2d34Sdc7w8eV4Oqkg452vkx0+qKJ19CYab9EZX/D98VkuSEuTU
jUxDI/Ai+jpAYrKbQ1LGJd6vh4Saj7G5drq2OheR5ywYnGJ0x5gbd/cZSRkDfED01s4jHftRfUGw
gkKMkUhDZ1xNUlJW1dM9uaVmOXlCyAFhiZ5BjADpVIzKHibVHcIhs7UeyqgloOaUlpbZaFawYicl
lUVsTUwrcgxXBUDu1IijrwPhHEhc7s/vGqZISEcnLezNi5kcqqQnDTqhNrz8WV/d8LB7wyqWSRLL
2emGpdjwcR9xZjHGO+EFwVghzVL4tg/nhnvFN6Qkk3w5LoBfwT+8Xsws4LxgrnxNZSr5XEOSv8BA
iT8h18GjXQMV8zcUnRKsJ0i5p0XhS/6hGHB5dRJxQYqI6k+Y8r9IGs7IvMSvmLcSWygCts6yLPgN
n+7TxYWR7N8HxGDxL6sK+hWY/NuEd0PX8PQNFy7mhd799Am/JCwP+1M9Rh220eOCbb/4fBjWTLUh
AeSlrbIHoRrq3i2oB/jRE1ZK05pMF9zSzf7uc7yPoR/ShPa1yNhhTB7jwUhL+iaC9cLOEQM8DfbV
JWw8OJ6k2X+hNSs+DjM2LG1+L8hkgoVL2JUQVIsE+vqGGA9fC4DLm1tiNI4Flo8dAHYPULOIecGS
4hfRkZS41ERbsoyZfxgp51LlFNNHfCduLg3OYTG8x9kQslf0W6Z2G/UkBCyEtOujdHSJuWKffh5n
DMJJD55VHr/I/Wahj1URLTstkblJ6kgOAIgFpVsfSQ63BdwwLH8HgOV0W0kwwtdNDv76suFrLeh4
1PN7kuxp3hpzgVp7ZuA5ZmJOXDOxTGtp8sjGO6r2ZPQ06UYLVydwBGTDvJi4SP5QMCj+VDghoPdf
J7hPg4FneUOhzZH/APGXu3bmAIejqwmEiyIVrkVrLdf4D3EDh2SMuFfTVOEbbeAe5wFvV4O30sZ4
hoAY8bMg8dMzNs11ouKM4DUfwQezfwkC/piZfy+OSeXPBSWOvQku1kgFaq4i8YvY3RpSBrLDA3Ao
jWAocmAwrscQMRDHiDhxqz+57vbIBt6+J5h9gj53odMrqjIJniK07PgI85lGB5ZNtGBIW0t4WQJu
y+UFBD3WdgKIRqWByhd34SVaBJjc8Cso0M6euCSevhqwMUsN6kiZIHSk1QcKL14gKr80+PlgyuML
lO8hF50jFHruJgAJ393HnbkI1alm58krwdwIrc89VLfSysDfwdJPFGik9NI88N+Bam2GsgNdP958
8ZVRrR2SPZPfd+IVoMqORBI7C0bnm8Bm7vE2OcfK/Vqw5KHvr6Tha3Gh+sjQ5eyMlbFqegjRCXnO
Yen3CCsQifE/OzsgVbVJLhvxVrAekM6QdMdbiQyKXtg7QWBnIYw7BWx0GuZ4jrUDndGFwAcjkC20
8LZIpD9PbuqJqnOWjlnk4h8CXHnfqjwBn0jDchaBRGtDRyGnvLvCGBWxBcNlNYK8LRO0VtCVAQDk
bfEhyQDQ6DJwtmlPfIWiG0fP5mm+0oTB/wNbNpspX0yzUveBEtsut48FeusWBdpQIm6pQarSY2TZ
P8Uup3HHIkX3zr28wro6+XzxG0QZ2a4QVTjdVTXAMZR+rkbPfdgwNrrpBhboUCT+4ilCmLo4pC9H
WV00N1ZpQoN7OBrTN45yWPq/KPf0cR+P2JqGrcgPp5ct+t745g3aEStmOrfE7vJV84ZpXLCyuyUG
uhvvvcbRqX8wDvcdKyIjMGi2UmLNK/oLmFP04q9P3fZaFnGXMgSzGoQJtGfxnwEV4BFi1D/IyDB5
uQHH2b/XsK6RhWK21laW3hE+Iv776xVYuj7AtBg7uXcOcpJjc4D5h0Dd7C4Ob/DIuOZphS2ygrEc
rRTuhueEY7ZSkx8WbN5nkW87J/Ua4k2BkwOmMYQsdsljDIr+/KXADOt3g5+n6xpDhqJhfENxzxUN
GnOOq8ukGpG+XUixVsefdv4fSee1rCgWheEnoook4VaCmHO8sUwHUBAl49PPt3uqe3pO0qOEvdf6
1x/O8DiQvcY4QWLx+M6H+G8p0VaHn0MiDjt0gYPeJJyH5BOo40pYeA4MgIeOqSgUvyW0RWgJ6790
zniaSTB21/htBiBVy/WaXKFxZM5sxj5bXLmBJzIfxD0gX9BLfX2cMh20mSuh/MYJyH8tvsfXDehM
DUhBoPn2Yv87X8t949pBulODeqszh1YDY6wH3/XI2IPM8FMYn+zrf2QjfNLXyUjUt2+G/OWgngp2
niAqqvzSbK1C8+P/Pt91MadmZH2KKY7fg3CNOYsoSSkKqSyTwXcMfswmn+5/uBetIFjwp1sJCsMH
bkFJgeda22hiCLepQYbnCrytUX5TB4R6TmWkPEOMtOFBsLtmWONDPB2KK1jUGGfgehgenrCCuSTD
MuJKN4SKiSrGBZimK+IO6L+H2LtQMOJwQeQ7tt1JH6VFPJOdU4oMRx3dEUcljo4kRuzRsEzEHfya
xbOf3yBiD2rM6UiF3BiQArqxlQsrhJw8KvqueBaucMtKZxg3gWKoMDljrNUYaGKLscgVTJc6bBUh
D33WMMr8HzDEHFwej6rf+Mn2LCaUvzG9qGYt2XBftyQbiqiH14Lur+H3E2gRzRP/KkIaMRcRhJ3P
Oj195u85UurtBzoNFy1O3Om3HJwLdn3ke0hgdhi/qBChN/YY90TiQQbqVt6ijkei+XFFAJmQ/VA1
bKg5ptqYdI+c17XU9pvvNF5ShOzxl5gTWYQfwJQsAMxkrhqt177Fi0NGi9GHwXQevWJc2XpjJhtY
ffCKX9Ga/JL3GlDpeapdeUwtf/1MEoVbF7i/IXlPxumVFM9hvCufvsR2uOkV7ptgTy4n21FZX+mo
Yd/h5ztEYV/tcnp61i19oNz5mksC5VgcwwcOkT0mOCB1m5hN64aAdgCrxANrcs3bLzu+h8hMzHW0
QXZNY6HRyrPCgUPMgDSHXHnoehqhaltSxyK/+vmKRtl5eg7R2vwhmGX1q6kxxaXKNciCxyOm1ral
u5HGPVeliRZsmcKTAmXOqoslCL+i9AVLRqbxxc0PGgxF7L9asqDfABDYi9UTxAiNVzRYqqDZFMDA
UrwwNL0ezZ+5Mbk9vrB3vkFNxjU9F1/kF6XIObSpFCBq6x8wXOWpEar5aCQnreRL/ifHjxLfOUYs
n1OCWhlm73NpkhpmP4py8YvHz5rSW7H/esbk89IPY9C+rxa7So4zjEX/m04+jLEqeGSmVbuWhkSz
wUoV3Y9jpsWTESb7Fxo7ygK8MfNQDnJ2vF85wiWELapGtSVqe22SfWZYJhNlTosW4iISrl6zfGjg
YzI5D4QQl9uJTbpANgKrKyNH5Gxvfkx4CwzXUmN8brKBIpXTsvDs0DN+hM78SEz5wPugisr6sTzN
lEFWhp7cML5+xIDSlaHMcVP5SGDdP4XONg2xoMD1nCI7enJ/PprV+9jj8ZrbZNAksYvLF+c/aojv
ixLFwpGq7od4kHI/0c3jMxMSyk0oiUuLVSjDXr6R4lWnbd6AN79THrmHrsEsyaHtSaSp0s8xOD4v
c3gvkLuqWYIeFfRPe586aa/3DhjQviqzH1L5qS4gDq5S3LXT9n0szSvXHelfxBlQklSj12sooRV/
TnrnqYX0jxjNzyajSpBUpjA4ZuXLmgjpIuhVHJFBjBxOp1lI1oBsGBovfst0apMTnUPHKVO2Q4Lm
6Azqscbs8JG/qP5t1OwGV/kAjyrCd6Ewoioj4iZSV/K2HeqXUl2097x2OD7AWO+jMP+KxoCHGLgV
EZHnDPWZexnDAnUTctHfAKw3NdwW/6Mewi6HYCYcPd4Zs01MxgMEgW/FwcSokIJCWzfvi/Qvml3q
UBDD9YOCa7t9BRUPiqDwVUxA6GBvoKEwXbRM1nPMwyF7mKhhMEZi3Rd6FQLpZOZRzBeIjMdRhoh5
Ki1cos7z6lEJOq6+/9IWtSqS1KiHNvBoDc/87g/AGRYM+cmGlCprVK9Y5+uwn5oUytIreIHwdodn
c9fPj/hMbdwdzu9J3Ux+v+k7RTIVvbL1vy7eihDdvDhd/0xdrcEHKLguCDNf0TUxJ62ORMJLlFLx
GJ0L4v+ISSTRLeg7Fioo7iaEv2dOvth6mgQMW4sKI2gGHMLOBC4pY4Mv4OWeRRdvdG5VoLfsimmT
MBZgExQeVRZmw2/uUWElhbk1Sh6mtwLkzGBPAeD344PNwspSBnoNIeUdcEIiHfTRgZCSNZx15sI8
OZlUXi9jcO+S/2MoY7Ud8TEx8wo9hOmZrC0VRsKDnuzI/wyZ0Hxi7l2Yfc30UsvPTU+H1yYNmUvo
+fgp4Us+bLPJmRx5RJ71sNcOzhwNXgwagESwT3rnsURkD64KCCMJ0+sGBPzopdspWNh7b2xEWNjx
E0Enqrsy0ReRI3xvUUtYHu57kGCRV7esXnQoHbywL/Mf9oznLMnXubyId4ARcvIX7gACniOzBRQI
e+CekTWgePj8v5crvjHqPATGI2Bseha7z/Thn6GISJpWAgjjWGBi6UU8Ki23l55EjyU6bVpqhMd4
+NA6kWrpQv1xvtOnu9kM5xs6pRhWCwsS9yY2CXTpuH2+lsm6mJI2DmldsJBi5jeEB0eM43/X8CRI
v7HXBkB8HujSDLOPo7SK0OXSxSEiZ9zvZtPsIUjBdOp8Jvr1NiiguPNNagkgi65PYwLajlZfW7cX
6CIDPBZSqMYisb4MHu0Yt4Kw/1jhA9RfLPYEBA7JO+vfbqIV1vsL7nKaSxsJnYblhQC/iL/hjyBe
YypGyxhC8BEtpHE3Nt0x2asfultGZVueRrTQ8vB7g1O3MFfxFq2uvaoDc1Xua3pjc8aXjk+q+O1r
qh7jrTkDTQinImVcnFPRm8LVInAOYsMoXIpCCSEAnDH4V2tQCmwAV+EpXEYQjfCPEGQtgWfwUwwr
5pRYyRy/cH5QpI0pV9KqQdVobUdf6M/8BujdLZpNKrHvg/qFD+gv5i2GDMUWS09C8Fhz8QItJ82u
2b1WJOGtGDS8gm5mBiZ4IrDMVAmGEKinzzWq/62NB5RwsRMnDOAvsCaCZk7qDr204HNVU2qjL0bV
3Q6LNxWILtkxWdC7jZxdSYcwIKqLqKphYk7z+TkEeBwz4cziNZbdzB2+gdEGJtJmRGqkDdnBFz8J
bRoamxQLzY3NxsFeHS9lDCJx+8KEtjnIDG7TQCLFDvkSBe43IEj4qazVdhhq/ucDJfkQadbENjFO
i9VniWEdmng6VSneYFASfrZGfKt+h6d2ibRL2zw09unz8buVrHiam6hPbcw/a2nS6hdTxe4cC4l3
yBEW1sTUIZJj5WfnC3OzgUrR9vgt72spiPJHOnGK+EiFnQXwgM856ZNNS9wkYiQMe0qSJQr5mJWo
vj9nlKQoh8NZ+KSBGtmwZYwKAfhXmuKQ0f+sio1sQQPCQ88eIfEOzoef91mli/dMc3qj7xASV3gM
0RfILqtlv5nYf8kKehibNIodag7xoGSWMclZdC4zMLeBapYLumi4kH32D/y1BkI/1LnvaoLdzd1C
6Yt250Ch7r+4T9Q5WVPLEqEeHFuhC0OgB1spdYWyja0FvUMSoKZAFoXJSP+fDIrfZI54pUIY9POw
RFsJCdMzgMLoRsR49RMYqEN9kh7LmTohzBYBVEOyqeZ9IKpe5LFaDe0CmVN9zX840g8zmAjNNBrV
qJi4/BCD0zmM4g2UeCZ25IMUA7shqSbQ9L6BJUcUWCixsCNGyCLM4kiiGSG4NplQPn3co3OqWvyF
KQuagGwaxprQQlrW/3hcmhPmDIyCGJDX6EekwRc1JEOajB3BaQlLZxKM7hH0gTS5tm8xniUrC34A
g5uaF7AAAIYFjgI4dzF2wl9JuhGdmav0bzDDZ6F7nwJs7J/uVXY2gqYJwCmc0TDcAopG+pXjbEYH
9s8uzYbYDL3DGNPmd6ZLpgGRqAcd4QLyJ+zmKnT2td1vrinUCYjbwyIwKNZbxZVPEU0JVrMIcyhL
YZJQo0sez0NZ273HXKIm6v26D1IEYkSdSBEprWXMgTSH4fdHnXz/ygNiaAzyTdEIOg169RHjuACa
WtQPxrtT6pUo+QtnfhpvNtaJvRY0ryF9xOnhdBmhVU6rfqZQzPjFx7Ne0+Q57hTvEwbsmEaF0Z4X
4WL7cSUA+24g8byhA12Q50CdXQJukhXYDVAPlqfotzFwncODYQprkLJW7WfdnNF74RkM1yFPVYxi
XUrnzyHdvaGZwEXy4C8DoIMERS69Y3KMNFeb2JhJIyreaVyyd+25qu0hiQ4NblScLU4e/QCAJV66
sN+o5hiQOyBfnJMYDnctSkp4ow2i2h7kDadjdc08vt6pU0x3bAT4CLupTUXgnPXzYmxnSFHzzuoA
dc0Z4tj0BZc5DcyfTzFeY0qqIviY8eS8hF7Jsw1CbdBjbEEEmDrVuS/hn/7WX3pQFpbn5aXM6/OA
NyP7qTb6fsY2zXN6KiAzteZQxT6S7CiM7jbFUiW6GDg17BMIS+DAORrpGHc3XhiTxYch5Cg772wK
EvSCr535mosW9RsUZI32779F5rknfwgM/tC45zFMT4PPGXqGYxauccFm1+7G5Q/nblwP3Cbd40Jz
8FvcXBSfWI7+aXziC2b/IIYbSF//hAqzYQA737QB+9t5+Jkni47YXcLjfoxJyB/BQNllpo8VZFmP
rL+iBSEZYQPMBF7Y8IH8MVCnONa4M2dpPS3PDt5PiT6s9DUlR0VGEt7Kv8kTAEnakElUMM4B1kST
UwsbXa7NeJaCGGMgq3ocwbYetK9t4luEVrYjTR8WPRzFqYkIJdW5hR4mZm7siggH7EG+UaG8W4dn
6htNQF0qS5jFOvT/HGX6r9oOVNC4NyRD8STK0y/iUUQyDsIZiCaQR39eiL6eghYZzvQN25oBkQ17
H8dAQRGEdNeZQYTPWBJ80doxwqzoFe12oDeD3ueW2hcsJ3v1qfgt9KAoNtDeCtJTep+rBMU1wici
GanhwAJoRUGYBM9sYHGLtrySzyZ+Ufhxc5eeFOZ9FEwvGfWZhDyzc+iELdJN7UWltK6aNFTkOJYs
uooGiZhpJ/6ePlipiQ5CHZ+lv3K/asJRrl0qPHiYtlLNXyq0ZGR66wPmMGh4TdoPntfLqxBHNU+R
PcrrgoU1xYsTraAjOgcsQkjp0zzEFw1uXpwesIEjpPJn40LAlrlwpD42WvTwzDFTnGF1t8Dd4TnW
FR9maoFOxXYJPjiTlJYRSiXs+xh3/iCgMH/uOZZCHJUjPaBh1qhUWI0oFanP3r4me3bm9RDfTD5j
eQF9s0HtA/HCduWH6HKxccfxDjQ3gvfk0lzRBGUMhc4OTUv8HBO4oUoksC15hKQOKzx/SWmD6say
xcGVmPC7+FNi+xtmvo0UD60vMCwGGfQ17JkZYaaB0XPeasBcjFcMJEzmLAl1uYDYXZtg8tz/MF4g
N6YiW6afsec9RbJfR5WPoTOKqop+z6WQsIiNK4WTIr+uitzz17UUUuOC+OnCOP9nMjNQUSOe+0Ab
mfvBIi0n/mf21AED+9iJCZNcEbmQzAsIPWxjM1pM9j3aremXOg7TQfnQOx+7aPT83TtRzoCBCX6K
GO+lI3ufr7up7YsaL91in2ueXsBuUN/oNIg+2pbZ4UuNlhChPKySMYUb9wWtYQw3GYTlzZz3/fbD
50hJsdwIniCBJTPWci1GCjvmmBDwIqeZ/eBp6a6V+fTjP9VNaNpFhCtP5WDoyj7GdCPNxmd4vAzW
364JFWuRoZYLqku11DA3jd2OvrTxGZTL0+8fJZvFGLrn4xoLLEEeZXQ7kyCMZ0Xi1BYeoa5J7Mgr
+Px8U5vw7/PWUN4wbIGKo2I56MKsoTpBho0xBIybXPBrZGuiS8H36dnGI37SpGLjIukQ/UCGEhAP
+L9wC7Vb9t4rBrYBYTxXo2Ykq+YuLHzc+SuM0mQoKt8d9s2RdHlFJYRaWEMaw5bvo/7Zrsmbk/Wj
hEowEqMHsUauRRwPrJyztnw3GIMWNwsIzi4PZ/Mgy/Pea2tVq7qHQzGPlbwWL9lwzOpq4IGd7COg
VCZPKoupMpDOI6CuTTcl4PnfRWLvQVapSUddAm56IhuLuQkANKG/Fw0hLEIMwOLYoeo+p14deRy4
CJ9Z4H9w3kl0yo40si0C10u5tDckFwF0dvCMIqdm/Qexxy1glC259H6b9l4yV8U5oyOSib1apXpB
W7+iFNJfIyNbfNXR1xiDMGU/aNfui/k0LHncq5kOc4tF2He7VeMCt4nRFT3sjyEeqdfxKgKPOee+
uMZyyg83lclRNUX5QGVkLevCi9RdVhtkoo5SjWGSlE5j7TNqS0kEafza9bc7ZWgloG9oEvEwGVJ3
I/iYQwtShXE91z/8uJeWBCDon7NxZxwSNFxsXKi0KPpdUEAzdHtAl8j4OJ1Ud9aAMibvfNDI4hXg
H1SseoE0k+d5J9yiIFTX1+eteI2kLMX4+1KBXH6Ad3NfBt3UKEo6aMitTx5XKG9t609wmCCrvtxG
w2fOuH7HbTzG6dp5gyov0UgzZV6HiDSjAb0ig3xc01rmF8cODeamGPfulnOANSdtYJAOmj2s6LG+
LAljpIPwLU/q30m0WAmfJ17brRq1PuyWk3zqVuEu3b3+WgAkClCQ+UMKMOsSVqnD7TQBKoch7gRo
STDyewUwJLr3PdKc8PKKHeieUDO4QzEqjrkXEfxwZ5Oxlw56ivvlKn0FWj78WdA2J5o57JUDjmYO
YtyMc3tuWTOjNwbPBZGUsSiE3UQmHAp2E8mA3/vwnBCGBzrseUK5sFYvfMpzUkREHCLpcj//KwcU
HjggEhSPWbOdBRix48byBP6Fy8f+V00l+OotVF8r277juVExztgQaFs86vE3P+XgIvp7ZbKUZyRP
wyurfXzezIQgSdrzCq584yCYUCuuZEQwAdAPgFSzMLBMLBB0sBUPCzzoMr+RAqMma5BVZkK2B2gV
coukN5XRs5H7KBIUreeip3gY455jwlyEW6hGU0ixc9HvIKUFOzQjY8SybOaM2sp5YXrRHrhOI9rz
IXYHdrF8UhJAhXITr53cJ2vpDAwPRk6qIQycmuAv/nrfwlNh7AMZ8fRt/w0XM+k/xyw49sXC9KMi
UsAJGbNqzDLdktsJ7yUajcu3FiHLNVpLZhYYYFKws0nj388Qrh5TbOCMT0kgadQG6C+ebN/18CwN
wOh0afhlk+xctQpepscPRpRXv9XX3kmYdZWztibCxPsqXsS8uHNfeMozM/+6ReLasCOY0b1dWLUK
cyWivHv+QdYFLVdtiW4lopL4V//3YlCNKRle2XfWloT5jX5JkR6fd9/qqFJkgK7jOUqJQuVJWYNe
qCDXyYmRBz70nvCCkCnhKmzWgrIYM4EtIcIydCC8GvtmIPJ2ELPkF/RQJAsbCwuoqmITlREuJfUu
ry1H3VfX5yNekxl0tY/wcjEvodnBi4PoRJimWMasy4d8ReXAN02tf5adEDtTOmiT8QGwSP+H5gBj
D8o6eLeHzyHh6VgDCpF+yrom+HQU2zLGYE6P+Dgix0nE0BjzBs3ZYQ0qed/uB80P9HZud5hjnDyU
2awZLPQRAaFoHSiB6RE9+MxNT7Co4QgZnaMztTBoFD3G1iEJHejTfgSSeR3+vZjWg52g+rBI2cDx
bgz9+kNME3kBqvf+jgiNj2G007ZRP3YuFro1jLUv9s7EowP4xg/7Eq2aI1v97bz9/sXjuYljK5hT
9njP05MqLFhbUq0ZhzXY/Yg0EyojXZwcnDmIWySImiB67jryNwFllVm/vDJzA1+sGCQyYtB4NLP6
lwhYbbg/oSfzMeXNi5bIw62r/rl8qqItgT8PEYPgiuU5GuawBBicYVTIABn4BlQSMB8t1NnFDxv4
sFhiF7m3V+8rwDhW+kgDQPF4dd9tsmafk2EIPbCd5vl5qTQVrB8qHkdacAYtZskBRYW0z8nHCU14
CZoz5Mmh015RRjIE2VtQ2rfaOL/m+/BkHENeYYb3AaMXhqP0zrBhXnQqoor+UI4IUtMTnSY1IMx/
SI7jdIlJ4xihK6tDySpyL8fU3aKsrnwNIt/mue/uzSLJ+ywijDVe0HR/U6ZltJWemjhfxe1hy8rY
EIV84kRY5vE2wudfa9Fv3uTLT9om+AFjbIDTEf6e7LeUVGI/FCUaEAc7u4RcBW0PDSiXMIggo1Am
eITz/IvvZcWUDWYGjvyweZGcEBYyjmInRj30kvm/uRSpDdhFMCvQIMmCEvhngiJrtFlaGTD25eyH
mcPFUCLG4Kh+3DRbEZHGcWIlx6iXulyIefAwF3K2IUs3Mw9OTfigjpLZtjKnax0zCOlaJAcu9pnA
HCa82LTapKP0aZ9tW4QB0W5bNB1YolHUg7D9KbXIDUpPzUOUh5KbAkYx3zhiBLrOF/UGJ3/11dfR
wuEnyvTzCITwZLUgIhQPNwae9D3iTZoIaASdBLIs6AF3v/AHK3BeuOubMAZY7cdn4uX6zQGvsL18
xyTkBxtUcWxuAeiZgyEOo8BbwOSomHH33ZzJEiOWivKoH24rEZyOqKXFL/TA+T7T7dAZtNhWMzXn
tORwG5pxivdVdDN0mbvDDAz2ZrNCifExArWmlRnFyPn0DNqXvfriFMk4pZ4a5TwG3HqwnxXhyNSF
4I6tB2cdlO0NHdsTNux7LLVsA6O34tEQ21x7WDq/xkW3eYYnmY5STNk1/9vDhRfLnVneTtgXei0J
XHtZWPrTqdr2CO9vyDRIjyBoQ8DBaCtjT4Bopng6Y6LGMRQP4go7xk/xLQwzoR1DWKv9WgrgVCfh
COSPtE2G2x/MYAC2MoQwbme7jIN5hi8uLFpgK+CLI5bR9DuQJrI2NEv32Q54Sjg7DSLW2If6oyrw
vjwLq1VmkuzZ7CD4znL6ydM52cCJIe0qGh5Crbi3qLMomgwiOzqCdjwNP1liKWXY+24Nb9MeKCHW
AF6MpQxrsOGrSGEhb2Hjbjq9K2HGTCoxsjMJR6OmqQWMhI5cgzrTc79AWh/yQP6hXBY1J3RuQhex
TMCTqBkQwgH6BN32g7ETqKdMaC+x2chMxUWP5LvDMfHnorD8mXSqHrOsiFlH5pSK8HE12X65cZ4O
Z4l9kfnfbyYcEigRTGK5Rnic2rLzoeNCwoqii7Mf+eyL+OexFJ2RhFBmZWIs96b7VyzfBh1xvs2Q
kQYWS3oYiGIH5GabPViNO4HN0PrpXJtskIwFidGUHLENND7iqpSMOppEKUgwoON2QWkvEWkmkoLo
HD8QhLhSir7MWaXusjy+iwkpolbwGYq3wkALhPpkgCWNkKTCYOZTcmPxe8KnLRuxTgJ3sKrGqLhE
QQYDq4LsDApZOhw+TkX5QTAAiwSECsDNgc5TRl5H0uY/HKizXICzLhvgzc2/PjIQA6TB0yVPUV3x
rz2QsOJiAhyRLR0U5IIyqSG3mAZFlAzOC0Sz59EM0WnRYDHwr4thDYDYugYOdoZAHadmNeC3in6S
VichvHpoSlw1AyhuPWy+WiKx3WcNRhNUEOUfjkM8s/nofQhVRR3ptPMYw5wKyaCn3ICPGGQ0+zNr
My09zns/JwFnrZ2aCEtCoJB1gD6f+4RyexqVNV2rTk/okW2eJQGsiNfMpN0S3bqb2U6BaxN7PEM4
GDjQqkSJnmAOk5FEPf6xyzLYOML+MWBE4g4Lut84JrckI25AIKoe2s8eoUR4Tjo6vsGIjDvI2j4i
IcBtCeEWyCTsVyI/mXEwKVlpFkoar1jVQ76iEZfBr5/CpRCoy1U94jhETaCBKoXM74X3EKFDrH7s
yxWk35JNcc1ITVkg3aj2KUwfAAyEHMgF2Xf49Ko08HnghAPNvwmRPxL0AsjLbZeuYDCJLA4ibsBj
Q5ayr1uuqxPQh3V5oV/g4uGgss1zNypOuO2xhv7Dy1SAKWpeehegH+qyr9cyp6G1Qk8C8+PfB2d4
1cCOVp88OpkYRZTWvDs0whhXpKRyoMp3IzhBeASl7rRMIBO4pK6X2MNCoIdaCeKNeoV6jzsJXiD9
JCYd7Hwx+zmW+6mKq04VQX5g+oXoY/O5R7foBokK/RN4F1brOCpoLLrYCIZIoukly5dTbdEnigQo
/n5c6Aoq9UdPvb3tES+3Y5qFXw0XW/LawS/E1OVN74dUiA/IIMHwK+dSu9QnZZveFJQKGNzRdJCy
yy6NIgAxC1YrTcCnMi1BxfLbt1CAYdtM2chuhacEJw5tGFsa4wQFVozTUgKw/gzth8ZPI8ME0l8U
84bL6qnKQXnCtCzjYmYtRVZMsB8rzL8JkML06Qe/8Z1Q7pNi8eauo4MfxEkA8lMh8uvTtDPy4Rqv
cW3iwOLcdWb37wFOGYT4kAQwiJFgQOyLXDpdlgQz8UUsJPbppmvRAkC7o1QIaexB3IcAUnwlKlyl
EuoQAkNUrOpBOno+SAj3HuUTX5TFXsA25LzYCFKXap1LMFNGvCytdH4Y33JhYJoCFAgx9ez8uIq4
p3GW76A8iOWEquzJy+OBuN5bT64AbE1v6RMRzfiJPtZ0Id8asG30OwSDp05QW4qUp4NtlWZ/+qhr
cL1kCPLT0oH0SrdvZaa0rOnc+4j46AOwpsHSAzI35Nw/jg6UYSQcIDvco6x3EI+4UyFe8f3mAomC
I8I3jb8fNuACBhD4Pf+SSiP+FuLts+uh7+D2Sm7l4nVmxFoVfspyYinDRNpYUOGmikSOm3l9wzDU
rrZCOM17ni2raTL/MDHl7kedYNI0YAaxRHW/paYrlh3VNILc70mjOscO49Cu1W21pKgjNWXdnNq1
ssGi/1gvBNsKahXyN1wOVuVC2RBna7BeMhsCQeveKCJnGeDIAmXfeVfjd6BM2qEIMSXlclHP4QUv
fpuI9hkCGKXfHWSw3HwJL/qQf9WNTQy6yBtSQl+iimHA1dpTVCDFWFmgI2FJwqUOx3sM2zGo4i+w
PpsanBlAhCMLVElwO5h57gOkJBvGfOw2n4X4JWXQoiSHB2W5z2LJr5fBxwxxUvipilEEWBm+fMCc
scPcCTgGduI35Zoa8MNM8kGerD8UmH+cSmBPqnjmP9KcmSLEye/yQwpXd6k3XCE4CnCYbe98Lw7c
+zNrfg6kXbtSMIdi6uhrczlxe7fXhbEmmwTSG66xyhIdJS8q0amRBu+FvDUuXzAqgATEDb/+ifmd
oHLxqsA6/zjAuHpvgB8/C24e2RDZfe0dp/FBhoPtvF3b++qR3OgqLb0vXRGAUv3g2Fit5Auxszjg
lxt5au7ZlTjp1Bcsx+zfJh3ptVh+ck+blHfLEFBknEFXQB8Zj2kAqJviUUhkLnfbe038KXRZiHZM
D1lUOWbASmKoeyz32tX0mTRa0RQzx+T2Le8/OOXl+8TdwjHlb50CdLncErxFUCuqAHG1ywELiA2m
/5cvUoKGYBkQPh8VI2Gwpp+Kv9eu+GPTk3PMKPu9W33I3e2rP0bT2Z/S2/RRSd7HY0oX94C6aLzb
YQnVc8AK4j0sTXPDjNY86shjr9rwCwgRr3/PQYmFgu62C2MFapB1k/ATJMsUNBzkr/T1ZRMY+/P1
N8Xp5fPAQgWx4yPC/OOhsbrAjIn6ySHeCXWRiMmGGtZP/6quD6QOtxykgDpGtxx2SRV3BRw7d1xH
X0AKqMxvz+S8dUIvMMUmKnSl9XlAUgrDxRLvOGA+5ohIc4jHhZA6iTxkdpnsMQxoER28ETlwFMNV
y1rToxaZ27cumrLEcIBYpK0tL68H36lxtbsKYIzkgVQ0TWTBWVgeMrr5w8L9mF3NhX1EaFjQLZEf
/fiteR8FzjUcZ94Ng7TEMbbp/nUNMRpZ3eHYny8/koJs7BAgifTVv/RC0N4s2sDYHVYsHvmmmtVz
ZZ9u4exh9b9X9vY+Hqs7GW5yNpVW8D5PQjrF+JCW5kFtq13bK1vyl6KYZjIANqKpr7b8w98e2oMp
uysq+ehWnaQ9axM27GRxYPm0wkQfiiQkdFrLS71IbjWvn8nwTd82q/IuFm/2W0YhxIHu4rE5BvKA
2iZS56mIIKFQPEOLgQTUm/1WyvKJb1F0TQSQYQEm7M3Ze2+QF3VHVCgvfrPfrF3Jw+feuOt3iSWE
btLDBkmMkB6//dMYPNc8aYpftyezKjdbmOJzyi9zT6ssXcuFgaT7eXze38fnkexDn16dSSLGHTyM
A8AbplenjRcAioADEJ8MSFuJMTNlq4cNso/mgN5jbmCIhm0ERgDsKD7QHx/ZNRlRFUsWe75mPChf
VnCQbuq2WH5PDME4yrTE/J50ifEAanL95aqaH7ZenAxi2wuxJBeHF+I51zn1EHl7dOz/ns5GFkjr
xLwQ2Bi7A9l5Nn0IQzXRiCa1oa9soC9JGD+QMZeyRPosENaD1yKKX2hFxZR7vozdLzpFEjPtM6ro
T4NzhifbDLWcM95GGBtRauLGBpnkxtLDM3egt4BwgfUwWNxI8LYQURDz9QhpCC0x9z/vqhkYhP7g
AK+jm7wFa+DgwEGCGPZRGYlCUeoDYMF+5ZVZD9Y9jg/ZcyveGu9It7G5BigUtaXWG35HwBV07Qbk
Df+3kfa8KbHFcZgJWmMcuWJ9ZeGkQoXqxWuo1+HT+SWkyrtdNMxGxkWcjy3P6atbM+AQ0i8li+wE
ykEAWu9KBcRbQN5KescmP/Liecny9MqnbMgXcNopSEmY8xrli3TlCdqhcbk2s+RGxxL1m9N3FEHU
gtTdNwAaRYVNXIm6zT/sHQ6dSkvIlAAj4TUkN1peeFd0vRUlwOf+POgXfauTXHEslmLPrhfPI/dR
dIgO9AscIs5StTIukEPUXXs/756H7+g7IsX+CGSjW2POfDu0dtbufWxWnGFlw+vjU2Xy28AVYdnf
WDs6mnzBAa4XZJ9s8oX/OVoXUQ5oE/aQalWt2jWtOy9vw+0b3cRTc9brDeedK+lzb++wLiA3PbhU
OJaCO3FXPR42bNfUJJwsa8c+RBLdMLm9xvq24pYvF/Wim5IvN88XvUl+b3gf0a28t2uCvq2LxXuJ
buIB/x+FD6ZI3Bf07wRFijyT54Ej8T7q2889P3Ky+AHebdhhkMIBYg9WSMakcYGfhPctjfnmeeMR
LEWTZsUH7IeUPheCZVbyND9+jvqF7kPdNSfrUi6K1edo0m3MxBtnnMVSKV4yR2bHkz5pStflnY9Y
uEpeurXL1zglL6nE5uolK/r5Wr60E2WCBdC9mWWrL+GTHL6Ldeke7w1HEJCRQ37e8Y66mTaBXc5R
vfw7Sb2xcZG5hVJGJTtqgUW91nf1Xb0oEwqJ8w/4o69ejF2xxJ7hs2A6SIdzN1HFiU/zu7zjx3Iy
uJqBfOFI6buGOmCRDymqzBuF6nsj/+mzN6K6ZvfbMNlMNkyfuilS5R1NpTmnKqaYLZbJHPOt7fMP
pJUJXw+sEVMkmIInZfaaKswDq2Mybo40rPfmKGOZra8t3B+1pb4GAnz/ldfzRpuRDMd7Q/T9GVcN
ts/qIo2uZkzWRF/3P+MOV2KgNk/FDbzBkBgnHb9z8a914cTwHUb/w3DRQem+cC77wMie8KgTrv8V
Vt7CNVcwasVnlS805M/d1412zNKEl7cDREwwpbMXrrqlh9RmQGQeKlh65L6QrsKKwG5boM8eitp/
n95Q9bjlqDgiMPXw5uY/49+fngiFwLIMIJLHi6+RukCsAS0rf6DsTi0sgMtAOPOpCzIlyB7qzRiH
2U6+1xf6kQ8RpkOomrHlMpMR+BKjElCnTbkvx5j1bc9wfDFG9ODEu4zw4S3jfUXGVfwo9zwiXAK2
8mDAHsBm9mF8tccQn/35E8VR4gqbnsQXWmRhUfyDFYGDmSuCiP7/fCj41IJNrTApBXzx66vg/gkb
cIu8IsF6Fl9BEIs55HkIm98lK5jlEPiBAm4ksRn80AldNxtozYu2Lx4desLqkePZX1Dccwwfixll
AN6wSD82yf5DwA8mdFQurEcgCqho4Si8+wIA/+dhBHTeMmdbNlsWbyoIlmt4PBWekcWDYwQU/Pn3
E+zQv+sLdjWCi97ss6cE4fnMnwtYgEiBrh8GEAUBUB6VwVnrhw/p1+eHBTaGao1KzWR04FkEvgyx
jA4i3jfpQmg3sL+koC3ghoPOQjqOl0LPqwTfKSYK12KaLsVREoeVGLOxJuqEzzwbddtXS7Bzb8wr
oKGhqtkWDwW9uTgn0HDIKIsxq4azIM4NZwG5JOHRnJvX6M3HJowVqPXLci2s0qst4JC55yB8+S4P
9TbAf3DeQxZ1m+K/fgMT4a4JkZ6IcIfjhNicfuQr2gT9AdwY3dp1LoBS+Fo40UAeg2IH1K/qIrlJ
f8zZYvlAs/rXFMt2VILMipfqtjk1K2lfz6uTcWE3m6oPEDG2DP5t7+Dt/1crm+7Rm0h7pMRsJlC/
2eHYuaLD80AFsTIez5vB/1nZutnzwHfajXVp7+wA7BeswXcscmS2+P9oOrPtVJUgDD+Razkx3cok
iIiz5salMVEEBVEBefrzlTl7ZcdtFLqbHmv46689OxRSB5E8FT4W2DEIV1jgP+h84b8lgIMB718G
KoCcRZolQQWIEDUq3YIxOW+z8LEnGSjI8V+kdeMb8bZmt2FVfRMlaGyyvbIxvrEVVb+SU6+1QXVD
kxT5BGPZVwX++zmv2JgvxUQpttm79JsuR03+xOhbhE/j+wHBWJ1vzp3jWREcZdqMEJa0kqipw5Mj
FEfiFbI6Yn4Nk80+U6YauBVU3+QHmyv+nXZ/4FkPl+Fp+rD9elBl9fPZydZ2CwNDvAKRkokMd03t
5hS07j6S15Wka6mbwXx2G2f3gGWKTFIZwbM1hSon6486VWSQhKsCRDzq3P3mtEI8AvOZxdwIG53V
JbYwnhcoBF1y7zx+MMQXyAiIS0DXgQ0WCtbAnGwHw5PmoMYxMwhjxRaEuNiB06P/XL1u1vu56j6P
7Q70F+/r8Kbi5XY4PhGDGkLtHlY1e4Hr1DH8CDgVO31rR/gMyCkNDbKnTfTO1y5Du6iPVYdc1W73
6fQEmYlJaueloF6JBVxkucs51sNWiwDTGRoJ3nrtqNQRI8QF156LQIkFt4dVBOGTsOnF5TlWrs7t
MUZaia0bQM5ZveBgKx7jYuf1VLgqNKckrc/VAdUKdLVo5npniPFAbEkqTh2WMeqEsmb3EHsgaZEl
kuH9A3hQyNuJoKpH50N+ABYHEW1XIji+gQod6hHLil7ENr+DqEEPnocHzMQ7q6OOyXJMz4BZe6fR
7RRgHxqfxvGPEJ1VPAl7J+YyVhvOVjgICBf+IrnkueUSPobZfqwEvZfLgL32jVfvLO3skOOxvVV0
p0HGeGA3+sFdBlIWI564a4vXCMJLXJCIWYQnUXViSNDYmThG/lD3iOcIYUg/3K4XyCdnFzGmo4r8
1Sq22glAGqnogSYAnum5vdimL2gKHFWkKxabMxwTYwB2OIg1n31nkM5BL7+1QYGmRbo7cCgz0smw
n0zTTQoVDD71K+H1RDy4vJ7PbYA2kIkN3svTGx/mut0dP/r+rpo1D1e/gdbAvvM4xrn75gy9Bg/i
fRD1SzCcDsGSGgHX+GNIQ9CMNMVmygGAUOHwv4DCukWPEK8kJn70D0Q4zMtsCPg80RqxnPDEkDbD
J6bafIklS2GTgBwTcRSXfyxyIPxW2HlwS2Gr4Xpkxpc+QkTEqgFaj4bwCReomJgM4ipsUmt0YmKo
kK8QDtGm6N/4TTgVrrMBkxl/ABw44JJKl/YD7BZnKSAG5M4YOkaRVxHvMb0zXykFiU6EZ3IpMH2b
AYGPO2y00KVCb/F0XvghZumW+0Eg0gQWI3Wx17B2EbV3qNIwZWPIfVgimhIBTPo3Mmqqdn5z6AW2
JB5US4OrTb0PmoYfGG8f0guW3kUlgBb3Scr4m0XuOhVrGwHVqIPoIRBcAWtGxeZkJo0rViJsaoiL
xbH7eQ5cBdyCV1zQ5VTDLcwcpH1yR2AUIx7jBoIUn7aNMwU/HksXLfGA8wedv965bBN0Ja5pOl1a
9bbO32h7GVhdjQBk4UDoz05h/7eSk+F2vIfPo8wPeltzTsC8GWAwjsSPGKjbYoFFyaAfGBS8MpQr
OzKeCxJtMQt+6GfGh42bp8AZLqNIllVYMT4jckYVwY4NcUrDY1tsREwRLHcTTGriPnqaM7zGnSBd
AGqZGd+vPXe0NtTL//y7bD+TjWbdCya/CZT/Qi7Kz0ggiosqw5gaxMzGpsM6xOlGD2UA+JkBKA9I
JbirubUrmHsejY7EK8+IA/W8PdjH5UpmJZ1N02+fJiLqo0EztQmbAk99dvMIUQwaotvidmzvsYti
rajYY8mtJsL7cyHTPSRL9hHLCgPzJso2pBRZN3g0iHzh7OzSbDEbosHeZ1j/mZ3QGFXh7rdrd/cx
UAVZLPnxo2djiuU5UIgoBe1mIRVBuRtpzmXLhGPSY5pNj/cZg8w+3l8xa4CkYOXlo+3704u4H2Ys
M1kFWGQxRXoYIiF4PhZH5hJrUOb0kSFhgeZHirwdb8fLVhSaLVr1lu5ncIujDAOD8mmOPAIs8mh5
uwHL/25A4Unu5cGd/OeUyOOz+uhOrqDJzwVzpQp5EpRnVlaO05PoK8BuVnpk1nAHtTGTTs2AkaD3
4YhDT1zdsfM6O3CX9u6XJrqv1Wv1DI4tiwB1T/FaDtRIQQqRg6RUSN0VsR746jB9/laD0VGyHihW
a4ERn+nOzgjI0XD65pfBYSNUL0iWDl6/R39wxJZHpoWdOboPJg8scyKOGiFbcg2fy6HnEFl0uNGp
l+i9J6cDnBaqj0ear5Oh5lSuvkIOTZbJ8gGvHeYLk82HM/qBtJ9g0un7kD15MEXAlWp2JrC2QKtE
DgXAWJdAI9cEDlCyS5Az2qTN5Nd4QceCeCHZidEZoIvHEoYKAmyiPuQeCRgsENNIfJjeicbDCeA8
LZ1kDJyXlAS5KyH5F7groOMmc9WLKQw6jmDOK1PjSsayweRtFgTko67IbgANAdoVB5U5QQkasCuZ
Pz18ssF2f7eWQhEdEzPEMdWVDOfELBdDFFWHs10/dkKOdTKVKsNsDI8kCZPuU6RzOF6P+ZB0O+O9
YaPZiE4FHxB4GCh/TsuGu4QzqGNuyZ83QxggS9GEKJfhBFoe/zlJSNX6+novb9vGY+PG8YL3pAqr
kHhFBwjsFDU6Ip4fjf8xK7bq6u53AiwnIQr1Po/6y3LRQLBYk10WMVTOse4qj8j/icnlsr3hrcGr
sKqD9lhddVcE92LSl5VEQA6+GPWXQ/O5ebutIzZxU50SV2Tw2/VxxK0uZjZUv+7rlnDW4VnllRhk
721m08scXQQ9JXqQVg7urwX2JfA3A+BypF7FrxfKbABQFpTBOULvui+xH/2ABQ/1Exhz67RkHfjA
ZrB6Fmvt/Z2OzuZzdCENMyBJMhfz7WN58vtRcXgRLkWyIuyzpHrvWqA/zB7V9vwOMSfDeAsWs6nt
rBqkv+r3c2zAbzGIgwd5sJ77+4JQvHoPYog0lj38gMGbqL+K3cJRQsWvNrmNyQAA4wgwDoojyEzc
9NkYtzQiGacWMArQSIw6J0qYknZHmUFJS7el8xZUW5dJey7V2YRXWGlY+gpZJ7PJ27oG1fAGy9Zt
uOwGCrnQH1gGvrpEqSH7bNO99mYXJx4FrChxIQGos/78iesaXwWOOvwSB4CT8U/vq8CfsC/hiBg2
0/Yc5AnzMgccse7NLvBzBC1X83ffyu97o+HsJG9ol2AbfGTfT5xdeE8BogLmJhEMGxbbGOBy3I0s
rQWdkEVk8klXyRGIMrscAVSDZhVvu/gh/DTk7s6v5nY3fXASMBR2UPwsNWiNi31n3+xzzv5VuYqf
5LTGfea3zmYbtQ2rr0SIQPVoxS7Mp1DYZX7FKIMD5fUAlx6dC84LxV2PgAHUugP+DK9/t5Y0lQEn
ThPcQ6KiWZ/6tnIkCJQ7fTqvPadrwFMBwyFy5qm4HfBNxBWQSxoSCxAsH5VeAYyk4FrDRGPutrzU
8OgADiQcm2qIRiEaCrL21IFlm9jNfF9CTZgTaQGDNzgWbK0PE28/Fng2zRuIm0mzBuX2yszeIQOO
hvX8CwQdfKrpvFJN5YDlpP/22WSR8F/LunAJFT8P8jl29t66+kFvY990ITZY4p/F2/ZYgtHB74GG
D+xi3DscShKaKSNqFjwogEcMBojjYJKm95/emhrvPyfmBXA48pen2BDAh2EYuFTO4wdsAs5UwoJU
YWHGB1DkZFIijtipFEsrHVjKPvAhDAvv/qD6AWIIFAjbdYVJAGsTe2hbQOA18AUgRaxcnEIHMZMQ
09oViB9Av1vbMtbqy6IouTMBKW0aB+Vw+cSGaYfrlFu+tINBkgN4XsRPgePmY04tI7SUHb6MZoGq
fv1qi0mAhPAExADYBjLoY5Z4fYkF4us+FcMB5gTUJtQOiOHEF4H5dv7n7KhwZNAEbA63SV9hyS8K
r7IfYRGdRvkEGmnsyMxWzATJ4GCsUUVfX8WE0mLN7P9gQ/2RH2zc4ifoLp/zcp5PFsmo+nr/YKlf
o78vr18NzitCFN0ygKnVJZAw6OHqxZY9JkE1OJQS6YOxgpWdf6APcFIpmodVAisEAJPL6QMqA+D6
YlLTfgTg1xe7ID1DGN62HOEYbH0bcOTqKwwBfXAYcwMubZR+nFnw33+rZy/BVsm2VloGkgD+B7Jt
Mo/IYE7fIz6cLHRvuOGAtLAnfKET9Q0RzBFUcsJS4TKHmqftI4cW5/AJ9u3sIVXGdxHLkenxuCQa
TA1iREfswtmA2WSHdcwQof0+U5w2Zg2wc8goNzDmGP0tA8gNJz6uucLUcQsgShVHdc/ZLY+O3ZGD
B0Xo2bNEHETPhnpUpFSXKuudnG/I1PVHixSjNPoLKQ6OOGLKIzIqCoiD8I0QhVSF2Ef7kWh5IkRK
VCeEOy7v7pExIarBGXPsYPaGpZitEdPahl7gqluMeInEhZbFzehH1N7ge0q31MD94qNA5mzbSJ/o
SsjtKEf9PQGf5fEs0iCyaJ+4bCBdotblW/Eg4GB5zHpBPEIKEqWOkl84Hs+4MPr7LrMvj2gmTRb7
fER36CscQMd3eN4gPyrPITqxyJI/d5/ikyEyOQLoaUTCOZQzlQBN0co4koHDiBoW9fcoOOi3DB6i
N5MKDwU2kUfPRVmiV4GMARoi5ujxUV0yG7kfpQ6hE+zD9aNdAlRrNQ6u9bJnoUNdJHGGx7PSQeKq
gin/aaMHcxm6EKoMb0RPACzRQGjPY0Dl0zyHqKqMKCh32pg/LAqgvzGTcMmOyHc6VCRzBcsL+gpt
51tgl9mM7qWp3dq6k6wI9ZMUXOiBJONkDtwdFBRiUwhNRfVBLkeBAqXFw57Po5icDSDrUcYX0DWg
SirBOySqmIBxrw769gsmWJ38JzatUVfxCSpodr/p9T6q7PJoED2L4ts326v0/DEhOKgdG1clKAr9
BCW7JIRqiGKQjNI7jjyE9yMB9Jg4EYz45jpDEypTYBB/sEWWF4uNzO70a/hmH2tIFAwo8RjPSrQU
5k7mYvTokmbxt2dhUmAGs3CyFioCi45M0UTf6g+H0bkkM6ZZ7zSiRYTb9h5THpRF8AbFWA6U96hT
kkV73r3ZTeleIfbqk/PCx7LReK0Nas8OpkxmdSXbCx2o+tihilMIEkgnTBlqXqgQ8eLczTak9F3W
Lt6vHoNM2eRdXaDBZyGj3MbJevXvobqq0G1e9qkMUMDZdd/psLkSSGqDu4xTj+nVTofIpRYmyOvw
XPrXmQEjBXO1ZfOIDDyE2KcRe8GFaQiyCvpLaIqE/pHZwXaggHk6Fk+7u8y+1BVqLOaWnc88eabL
hz66dsesAv0e6cCDF4XhMaLGyWXrCXhC1CydnIltOwtRnZ+gduHWbAuaB4w9fYi1tVloSIOkLvrg
rNor5hz8f2ZK0nKCbm2aXrosFgaAx6aNquroRKg/YLK06SbDYSxybIuotqjz6YKtTgdcApE+4KxX
Y7JM2RDov2pf4C/oT2vmL3ts1wK5xU3MbhoyoxuVs83NWIPRU2WMG+d2BzYnz4qtA7tZ3QBuYona
mnNbAJdlA86fQ1aeEqh4QT5bYommDoAJi9FrRii12CS643zRszAWEF08Y39hbjL5BNMA4B/xKGRa
UHR39V5RZ4IDxTmb8lsIbM66kpJjSPtVX4w4zApEQGiM2Jh4fCVg5HMwWlhsTIb8IZC0ZAQ1N4NE
UR3ERGJBMWYApsZtv2g3NjsifSBz8ZeXJ2oZy2LIYu3/dj7101/g+RJikW7ElgIb9ADWcbrYDP1Z
NnmwgtV5029PylPIyt0Rvn0kjAaLV2vDPewHvYDK8Tvz/Dmhl77YWzJsss8FBTWtyRmrFGjKU4gp
o90KT9w0Y0hyTHyIrZhHzrYSSLM6myyk4wj7KznIGziTqagAvzvryb7zXLALsB139xRPpzPT2B2P
0L0DpI3NcsG04nFKr4ueRY43DusGDnvd1WEuLbzuihPSxphhl97Te+9PQ5SaoeDKqMR72yf4U29s
jIoTw5OabvHQ0jc+RKgB7KZ2PCwggr6HMSvoHtZBzadPb+eXXgb/M58ic9RQYovssfPp4Z1PnKp0
vHwrZcRD+WEWyDfEkVE0Vwyfnuz5Hskg/r6Jhzu/CeR7DiepHQuYJ6XcQz7guQvvry5oX5nvlPSQ
Xtv5fFWTsULONCm5DmiE4jw9edySJxDizb/n0YnWpEqgafxiCykxvXR5QmnpX5OkiRr3SvE6RQE4
Gar8L2UpvKeL9qfRzm3TbUKJLX0hBcq7vxKwr0hP5senx4PxlxT5eVbVPx+lBA26a+k3GZIezoTG
gl1WfnLvzLYfFGRAkFukXIMrNYZGhqxrMqh8rvs6w6ry7kYl8nfblsemriddRCexCDw6RC5mGv21
TJ7wr4PlntPneaEyl0vh+aaCxgK0BW8t2Q/sv9+/TxgpJoA8vMwjeU2pFv6AldTFk9GYHTNN3mOW
obE1k4H3K+kyxbkdiaWy4S7hoXSaoMNfq/plIB0o00M2RTRO7zSClJf7eAwI1nkjc02eVGYPj4KE
WzPDsBswkXkWVwqTqz63yH+cun8zt6TvepbcVdCEmh4t+VIqFLLgJtBoyqcMGiOfykj/1YfThnkn
vOZMw1Bn7ul+GkkPwnBBMDV/kuTBA67z6U5WirTyHsr8qAMm9Kcxsl7kfpY1JyiMLtSAnhh+Zp98
Jc/NBBciMLHu3Zkk7OHsrowmSTXCEokpYBtt86iYIDmmZ38VMvcDsQ0jTdIrt6PMXKn7b0b8rU55
Xpmxf8/LrEQalOHTfZUfGU45Vz5zcERtWCG5VMZq57MmPiuBLVMeB63W55luR9aZ1IJVC7p2mVY4
3OgAGR+ZVewkOerNJZJJKaPKx7/ShfovQ8ShwgesUravnfsltzBO0iMyE6X9QhqPgZ+bpIA2k0he
77OSlv7tN21bimP04VJkDGgEJDmy5tC4h63BdUapLt3NQ9YBGxOTQ7qB8wFHv2wTEMORKORBx8ke
IwMm/yNJyUIYyY9sX9LyMoBSncYBEOKHIZMv/tooCBL5+i3jLCXUDINMDgartt5Yr/iApqRRyjjJ
bvn3TqxdyG70ecKSkakvPXk7ynzOwjaH4nUG5iqU8yWqOetukfwUC/niOktmby4BjiofYkpTkcib
AJtyCGkYBjTsbLQW9hYAe/dZBpUY0lSxkJNsy+SltCfkYvId6U4wu93DB3eBPPZv0SVKKP86w6NM
GTV7qtyP6gNsJ5KbrrPWplhcaQLTE9HmC4EFyDdSygPQCjEuVtzzwcMi/jFVelhpIgzLAqI6n11G
iUEHjYyzmpOMCY+01F61vosFCs0tKiHHIxtAjmkQrQnhnvOsF5xNbXOLDAcIIiU6cPFO77AI6b84
arWH194zQ7oWyxgWPSbAKx2iNBEwxV6GewF1GHMycGQo7kjdBxqDTfUMO+D/UGVEYfFFIFyuKB4/
Txp1PnE67VUVgmkjsIoAP5b5276ukLJUZZDswbb+ys7Ojl4IqwKoKJwdx/y+5YGqfVIT3W4qDkJ4
B+H1yvV9aDuRIhb45ZHZEOnZfDjPufd5vLZCTPeyHqvV7TFVf7mCSXSEz3fVTnhANgMO/Da+wo5H
B55RE1ciz4A5JOpglYx6wX3W1UYPuBtKWM3jERFmT1TPjsdc/0IwqBfU/tr3Cf/F1r/Hxgrfnbh0
hBWNTeDK5NT3aSR5FXRf5lJDmvTzuA9tA4I5MBwUYzriTsQioPMTKTShf3g6CC0IVHhV7Mce6qKZ
MAxBmLzo/tJanvVvw2PVXbbP0mWh0MTyJecuI4VMhScBoQukILs+wieI+gkEyQVhU9auLVwWNJLm
Q3pNMziA4EZHMsS7NoOMonWGPcHnL3Dv7Dkoezy9SEgA1zfcTudmMEfFJlxQQrT0N66Yj5MZPfxQ
HfTIVjHmvbA7AfF5eNWKenhACIWYr4io5Mt5M0FjVEFajmJKYAN72mtVBq99pzXJaFxDrik418UP
hy+EiAnao+lDZh/r5TEYT/iDLgDTz7BUK/QV8g7BI/SwYBChUejMO8zvaJh7diQkNeIH4Wul4ecj
rB0tOIN+6SgChxBl0SjeDcEbLiOinSFesBgDXu+6CKFUrsAesn8TtI5/FBOIjVTKNlntiThMyOPQ
DpkE3EsMWAN6S4zLUiDtZPqzWmgYFUqZLZsNiKwdzJjnaSTBMiDMEg+NF71ceJDR4VzmD+IrxfCG
KcP3TBmWmzStJeFu3ZY0mTcOzTGYnH376yNMccCxJScz7pJdh+797Hdv9iODhZKzyaTRdcZ4fD43
ZC7J5vdimr5XaZTLSkPSm9HPnJckYQFdaeEyfWPFrz47pbBr1t5BqgOxfppdwxc3tjayiSH8bfLF
13UmFaFOcLbxIO+V7K75giAbfHB4zAZs5LbswrSjtbmH1Joe6Smkf7DkHvB0Wvrao2LyTsqVezn9
Pnu1IXEwbYpr05wvabTs3FhhqZANImVFrM6lS/6p33xBB0L0zg6u/hY0h4paG6ZmTkkVdxLzQOJq
3IDczYzcSDk3ypO6AGVH6eKJf/b1OTrOW1pvbHAer7RNPHvsXysDPTFdQNhifKeLbH+FS9yYZKtb
ADrfNoa6ze5sK9H0sdbDXVh/kaDUhu89ccgI5nbdl3l28Zi6j6FmPb9bJDQRHx8IiJbzGPW8DqnS
r+v7qBW0HIuUJ2zRqVcRozyOw3iGtxtc14xUEqDJ3mbq6S7GVodQFKdH7/aczYZYJ1yATA/zAFaP
pCQPF3JSuIrYpkje/CQJSsoR+3AzAIUOhPpkacCOTprmeAzqcHL1FPdpR7Ap4K6PQ2MCkc9cn2Yr
eUj46Cobznwy+5Qb+VrlmEWMFLPYsG/3wLnp4PouTs+JkRUQpMhAUg697vLqgwzwSyCAwAkxKJoO
xqphZ3R2EqysVG4vFJ6BMpBssVeRHIVgfd8rh6jxJBaXvNcN/KezxH042pjA0dHOI1k2PmwHIJ3V
cyPSlzgQjT4seNzhHRXz7bgYurAjeOTBtr0cong4rG0nG1/HiavZgxPouddYMqbELi5BYHV0xO3X
wYiOTCOiKRkwQOYpePQoxESnyRFxRMqLfSOMx/iQTq4a9UgRJLSqQLnoR50EHE5pQVHDILRIS/Jy
Gr/t7CaxR95UX5tmwXuTBMpUn+gTW5tCJjrVpkJD2bgkOSH9St+78dsLIYtwe/6O+qEjIdI8kLsV
18b8MOqO1BEpicf1uPIuw5ZbBYp/DhNvnXmQfvB17mO7mZ1HdQjt8TSZnKfxJB/HVn94w3VGPgZ3
mTnqsPC5f3QedYMbEBy3D1dlHUJ3GZ5H9+gZEmEXtYNido9ei2e4FDLLy6jwC7L3DJpxB2u4BUlZ
0A723QAugeg8ymdFeJvlYWd1jfYt/x3ks3R22lZBArx/k0VS4jsowmvEX4t9OrtGJ4zDqx0BszM4
SPkiiT6/i/MMV1m2SKJylUTx8brIFg3gxihbpLOYtMdJBFHbJom4Kh9kizjSN3fP0E2+KyCsivD9
JdRyC4v9dVHArRETefRtTBtTevyyz1fV5rRofe3m63T1JmorXQXpSn7em9ZXusLOuyI95i8+wt90
VVTW9rWpuEidPzaX1Vqdk7PGOa/ak9aSxFODzrTLO6Xtnlc9yWg/j86r7kQbf8NhjJMVovlJiYOO
pNgnsoOQ2R00ojbuuNEN0l1lvBuq8xhMdDOFXXmqjfEG+pCw9OfRS5g8lPF78vR748Kmt6bKuD2H
naY3jt6T3riKOmHf+xGsMj+MMZl0sISP6hnIsKGBuzTnteuplmZGbQ96dd5C9TskM4CpASFuH0E9
8dMJBZ/MYiMfDjQJXM6vLZ9qNsb6vVwbcwe/djMDn8X3cpUeyN/y/rLWbK5h2WEjXas0Rch05RsD
M46ZruVW+RLm4YhLAX5wtZSh2cWQ6xYqOW4grLbTtXg4Nbs3M+yfzowURXxkyJ/cQKgwTimuNUz5
oASgY/VmUQ7OmUJBVWMkox2Crv5DWMsr3n1qks8NW+78u0KulyJ5FQy2K60Fg0h75CqqEdB1zLL+
dwnJ0tmx5PbEJSLYpRuHUnQfz8gsXxdc/uRJZCfgVrYA7HygtW8g1k9LHj7imyPXjWB2XiSuCoJk
KxtHCyi2wLIp24btjOrlMaBU/tTd4q/uloZxXb6OXWAFa7AHfCKtSdsDeXNaSqOkaaQyk2RDuNnl
EymMiysSCtEQJsdQfgSJLa8URBvl6isE01K1oBioEP8JkIbEfa51dtCdJ5dQkA234RoAYFis4X+G
dW0GNxFpvIfyTbFmCzuQ5WgpxdHtW2biAS5BaYXgI6C/p86aiw04pTkAllcOJjJyC2i8Hsrhpm+p
k6YVUE7TNBJZlfK5VfOZXEHIvQwRfSDvpbFXFxj23+3/Xwz2ujX7K06KPPN3TS1SlyDe/xXJTfLF
zrsuqWMpJZGhw9W3dMWaAQKk/mkwn5NNhNvlRvl2t2W0uPdfkeWhJQ8gePpaMJ9nR6qTFuIfoFLa
zN3PA/zu0iq5WVpVDjPayd8RDGAA6knHaXIbD5gs5XsaBoac7ysKlxI4CT7/EyTHz86T1nLsbvFw
ywdyiXwsnOPyjn4GxcEbuC0og4+/SCy2FUC6fCoVcDchkNK1Bykarw9tki//ytlZO0ZMyvr7VLjL
JTuZsHwLyv/6I48Kwp9XwfXjCpebT3YNid5f6+iSNU54ueLzxaedUgsc6NSHvIC7uxneeZe5eI53
EbB/B5Zwv0FCkGoyevDTAHMX1WuwtfCB087Yl9bGcKlLlfJeyo/9hsdrhpJa/cQVfz+nL2mOXEHq
hE9hXPFpoJQkPxcn9mNf7oH1HeyqDxBAWkmXgx+SaATqAXdNZ3wo3BmJ2O8cQLE4F/IL0S/16NN+
vLx8CEQdiL8UlpDQLeH/DlTohFTwDpKdk08KS/K0xT5UlFIeYgvf8C2CBJXSlAsSHE1xKOpCN3QO
tIoauQ3akM8v38IeNKE2YlY/8RnJl9TWwFEvRUsLY2Qu6uaxE97/PeqJGqGipxaCFrlOOvDkA3aA
wZ5L/l7lnYyQ0N0/XBLH8H+HT+4/fHborDs0lkeVD+VC+ZUbUX1owd3996mEKdBnkqtV3srH/5rP
/eCfPx8Qc8A9sZ18SSlIrsTSmMTVEukgcROMjZ2AGsYNM24G/IEazfP+1UjIJITxnyqBYPDENlgI
KZbke6Aw+IhwBymNSBNAJSCPifBTrDegBjJqkPQlGZ1IGU4Tac6FnDoSUN87gPhIarkE0hSwGvQO
RVHg6ydeAi69kYIWgMPDJIYFsAg4EN6fDQc2lTv8XKVDPt7322+Tk1YPpEgiKSrvlYwumL/63jkf
dvpk8oC8L+qe/ffJA9CvPEeJQaaKIFXdLkTijd8Urn7ySJRN/KeejOD1a/LhLR9edL8mAvA1iu9B
oY3VxC1V9zqFOChr/HtvVI2flXNvfAD/Whkm9+ANLSnQAbfikRzwFoQKED2I4/Nl2LcC79pil0aX
KjwRi6wMHOUAwScBHDWrk2zI/QHpLPgTlhzNcDQk4RZ8WMN24ycp6Z7NpLTKtkUIqXEHeoO3OSja
gJlNrQUYFeOAewLaRH5xMFJti8iR29NURnd1rjAAPRCtgnUHhdqQBgEECqgPAnxKCzhCB9hJS3jH
+HyHh7dyYC2DVoRAlIQiVQJB5+RXLsm3COLu8w9YBqCJNpzLtdkj/KgA0WOnPaivHR6Ue68w4l0c
ot1PRUAoQwcMTeoSssKVxG9mqVzTtIAxEFcP0VUXdQa4kAqmAF4Km/563B2FrObVpKyj9GTBlHbR
XAXsAylid049B50A1pznAUCP577o4JUVWAcgi7wHLYEANHgkgisEqw9+gYAlgknvJO+wCJnYiS0E
yK6ET1zgwSU29eIUPZt/3NJry400B/AH2BE8hfgaAVsAmphgKOt+gBNA+KkPmIogNe5BopnQbNEx
4HtA3vQzs5jfiPGoB2CSgdNAMwbUjTAAtjyiouTMyCC2in8KjhXD6i5U+NHq2eXXmJ4iY9obw7ll
EAT8nUIhDOx0W5FsQ/ukkiQai/SSwDwBeJAjkEAn4qZAbSKyQRVHTk4Ad4qr54M3JDKA3QBeXEy1
Z+UAXyAgmyt3p7gMkZjv3zmEHVi3SE4KWw0hPMSi4vg7nDQPFFwD4r3vXECBgtnCIN0zs2/4KjNw
xtUgw8rxMmPCM77foNbA4IJN3r6qwRsO+0JImWFQvmbO7gi59utit9pmcpHPCPK+9wb5e0h9oPHa
x/RX+yJnTWdafYsmQDq4yPAfo/obLoIbu0mYrMrN2euH2Vqfkdcneoza7hMG9rcNf3mgm/jVBz0U
mLvXrAy/WpBJQHL6fmchhgrsmaj46rTnQfDiNGhIlfcekYuOjGYQbXnIhuRNK51VNqz8HFfNaYgz
eFhiHWxZ2N18SWlguJWFyc7PgDz2ppWjTOm19vz1ncFh4bWW5/0lfAUYZskjMaiJ0QOtTPw8gU8h
vELtEL6UTIOwjRlHfM+AnOwFtIjEb6dmjTkV7AudB+NpM+dNL4JDgYzri34IKnlhRA2Y47f5+H2R
lwdWLwLFo2ydjm+uZFmGaobgSRpnPkGuCMOAQgwC7BQgeo79jLQ2g9dBiXahEZ0m1eE6L0jFBcIY
CkUOFmSeQy8qQZ0uaSikHyXoqvW7tt94vQmdRQY9Skr47fXQxbxJK8OjmFoH8DllZPrSKpPLyPW6
NBbElegd24CcvUOyi0FDeh+yT4NTJkEYHNUgTKEUBDBFnJ/C3CUzMqzhg742gLW47o6MPgxiVovM
7uzx42StEuS5Llz+KzEo0ZWHGK4CTgg2/APatv8c91Hm42/1cIVU1HtNSNVkXVHHk03z9YS08Esl
Mg2puU+7zNZ5WMEx9LMbaasifAjkCqPzIIbYByAdrHiwoCAXHdTR9RgfDSz5IFkBmRXEtUGHbSxB
aBJBe2adQKy3bkJCaL/JLIhyeDm0wmzJOZ0sT8tu1I7Sdf94bw3aLAr6DmgzaF3ZZwfJ14vGXIQ1
jxAj0KdnScAjYbkSc1oCnAb9sr4SLcraLg6N7hRkLgTk1jFZ6egdM2xIUItfOBFNKBOVi5cACbmS
JsGOsdkSy/6CsNg8E2L7YUpVIEjVIJQk+h5OJrPtQBNa7N9E3O1P0aM7OEX1b3rHKMyUMe8bgmi3
yRLBO9o52vQKkDcPVQfZCGTuVos0YazKJul5+CG0gK2DIUlyCyA3JIZr7aeavBfar/7d3rSW9ay/
6eyfgG9wDhLFwIRHb8ZfOusg9AErnig/t6/nD2+zk/XiEIIdPDMVrIaA5QW/Mzgz3xY9jAyQOZEf
pQsoY/s48u4FTBXnJH+Db8AmvoCp/kxADthoOGZIKI81wNbGmde2upbx+wqy4B7ozmNRr5rfGu0f
cMmK7D3k8ut6N8xDbNHujozMLzOdZsd4+/Je2GN0UjhqUflDfpFFPnsHfD4hPUJ7xAaCfVE59qZq
oIVPESbd9oRhvOMzCjGj0Pm/9W+8iBfqBJLg7+f+For94rLKgpQNF+JukCxvJz7bbckL4dBiBu2M
aykmLMV6YxLPWBgDIM1n6H90gpMGDU42gl049lrmG2Khu5/XLESzzcz75oVccbiAiKZmbW80LiY5
3up6fEF3Qa4B3vfP0rfaT3vRX+czfQPkF6YssL9GY2tY5FfvRR1WXr5sLVrHyzKe18u2S1bRhe6C
uJwyEpifukEW1atyxZxgQnu1j82nCl6evk6+QRxFPXc3R2AySf9+OM13YY7J6zIj24wP4JmUm1O2
ejC7P2U9KJeJk0sy+Yos9Jcl/ImXn9c6/WHFFrqth51tstZkg18/w/wX95Jz/nqvm+Vt9WDChiTD
w2vFFhJ2otaoBmIgUbtQsRBct9yFL9V/9b2KRbW80kOkQiMBiT7okLHz67k8PU0oZ8gGWr4s9UEO
VajUQSQPXhyt4L/Gemh4J2DEqJGQpwIyKMEfWd0d0C+rnYH0IIOdfc3984WcAVwGvywYvkEHePf8
RZTe/GYX4/Yod2+u2M8X6jQjddB8B13xd/J7DoSOabBbtkbVuvyBjpfNGFQLODiim/CNrdpQAiwS
qxXdxvBQnuYx2UXVIR4PF1B4vtexZepwn0VINITeI9rNibvEpPKtuDiERow9o13/yC4HC13XZHnu
n7Nkk06L5WOkYUnZviHzvMB1bhvs4qqZ6eCZbRWGW/MC7SCh54J/Zl+BJNI53WT77kU7sHdEm9Ar
hzdHFTENOnKR8PuTNG1wJ1EVk48kqfct04p/qvNedJ1HAETLbU3fDnNgVgzew786fvqjN+Eoa1JC
NMs77CJAFJbYT22V2IkjXcBCvxL6BY4KHD8EsTokHCiCMOzMqw2bZ2tfQySx7o3bkwxRBJSRm8Ch
aXVCeM67kTE7+dVYm7XsC1aml9M+qrHdR8yDJQ51ug8b5VhyX/W3+Si3OURXvZat+PlM3WiQ/ASo
LKwREhqSX1YfPmSbeS3uzmtew/k26lqt39ZvzBkKVlmX+fNgc4AQTLIAkv4vLBVrZ+dj5laG/KqG
LNc+O/m6vYb8e9ReZOCssBoG28vAB6AXGn6NbxCYqzAlsqvtH8Fuwl7Sunh5Y2r+k4mBRdAAbg6K
mGBOuO0Yk3qSwHvTj4hbHewrHMl00ugxKd2UVTu6blmTRGHALTUg40Wf0IibfZ88Yb5ktBhWvyST
3jq14ci06zdLGsgq/YOIlzkKbMkkpvISL16csCwjuHNOjp9my1U0OW/qxlPnJ4yRJCZ3/yPpPJsV
xbYw/IusUpH0lZwUc/piqUdBDCQF8dfPs3vq9vTcmu6TYIe13vWGOtbwgZDcJ/Nmmxyzcc1QEjHE
Gvre/Izziy+vKZECNt77cjg9zzzfbF42RsZ9tUR/8p6/5miwrVvcnaqLchqG3MyPPQ+0Gg+x5sO+
l+fX8Fl97eYU+2dMVeAga3VxZuV543A+cj+nZy98jIebdpNj+qTMZUJDr0p4jzkV5rpkDHEuwKU4
8b5E9Y4xxmb5af0Ig0O4BIWAyZBJqHYT8Lii2v9hNgL9zstmHCOvfbPq6GWNwg12qaWSweeoWCg/
Vzci0LM1o+Yx9l/Q9gqMuxxMX+LmdMBIrIVCaxz450moUc9Q7ehtpzR/pwFxIzgYCTyOVJwg39cr
wC2ixYEDi/jHhOeDKIz/LKCD1Jm2ZBz6eO6Dkdy+yEzMtjWHU8j6hBW3G44R9iJGqf2p4oOX8Vee
FwBHgK96DJsa6T4Uj6+Pf8tltELn4NAr0TTlQdEzP4XzirVjOW9dEjT2b5AecmTddqWfsi2dEoRZ
OId+tiRR6sZofQ5pIv1rrNJ+oexBOxY3Es6ZKgIvVlADbvOA+g/7fbhm4AupLIWqDvd6Cd1dgQKI
5T+c2hs8/adC22/zOxPcz6Sdi4w53YFVMHk5n/FrIcGDo1iDHSncPUc7MOECAzDKN5OYMXK2aUVq
T9ONHpAEqSOYftXOAJYeDcFv3UX1kn17I5Q5GrE2g+zIRd3cAy2x+UhWI8UFD2xkR5KbeQ8o5tz2
2Tz13vP3pHS48PA4qXcDN51o5HwvxQcNXCRCvfFBN5TO4SsfzpMC43LmyW5aO+1hjIuyPKvxW+O7
YhoyKEx1zM544gCRM0XokCMt+9hdiFbqJpqxJ0NFJlYNpyY/VkRWg4vL5BNbCOxTkBd91zVCYPuz
kPBvYCMNLhpxCOZ9C1mE4w17rIUWtv7QkZnbaRH47ptV0bEQ8PpHB4bDryXaUOIRn2OWjNU6UkBR
xTf4vvZjWjvMK4coeIR3KJL5i3aRPKIyAcdYSfyeKm6xQP6BO5hV+J9rAQ3p5z9nOF7BbzElt4Q/
c/1BB+DsMHr7+1LFA9+4TX8dX+FzHi6eW2mWTTKmV5JZjJkno0HF83pc7LnzS6xjPsxGRr5IdSyR
ilQLRXLKmYzHF98cJ+v4B3lT3T6Pcm3jkpk2RnfF7lE3xkzuIbhgH8GbKEz5zE9M/7KWtwmEClTC
6G6HhoQ6E+P4TjRR2j5hsgxNZcCezV3G8fk1Iwk7nZIIZCRLzHAW/T8mnCeOwtGUBIRMNRhLZb78
dD+YFRK+DgftXFfW6GE+sQSqbX40L182VyUul5SZpIOonUgwqAjfSeYlGWuqr7rRhaflcuwlf29Y
BxFHg8/liqJ1TAZFZX7853K4/QVJ9A5+4iAC1JQ81BKtXVk0jj26U8hcuMy0u+pUya6AFC7CLhHz
kiFmWZvb/jCtPOTeDs/+OIqqQPqaJTwevEXg2YIsFM53hFs1narzBrAgbwf90Kb9UyBqr7itdI07
grv5ZROEVy46P4M65PPCkCxlONubfGzNkCEHdMOYlwbNqi79kHuvoznoM/x8nkn5239OhVnQprab
mtKLJogeUDEl0ipYYPSqOyoR0f9xeGBXFcgLyQhrr8MjsFxwDVIR8j/Ny/+kNTXqsRpX7qo3u/nl
9hVWjDQmhymrw0XrgtE97SCL+MPtiaR7PZiRFDB/Xph/j2mcyOhsYTQFsJ3MPJZz1p/O+b8qTxSa
0/zpi6rtNFTheqGYNDuUXHjeqDgO4vbhPDD5POWbA6uZ8TzF9B9tLSbfCDLx4sbaj1JUpXeVvIYU
DFS7L5P6CEfECtEcd1Zu1SdK1Q+O4ZBK//3Aw/lH+A46+rLBKq20hji6sBOd0RiTQ87TZRcUFqgZ
ZmUn3c9PpC+8VDsp3Q+Yf8iVL0+fJ6uHtxYCisLONxVuhmBfudM7eJgxv0CCHAuOWtQFfOpl/ST8
DNWwBth/xeKTLDiwrAnt/gxpb/jxKue1fXbC0LXsDDmxBrEePdSoeQs8oxA9mqlH/GD9ObiAaOzR
BcOzUqGimd/dLBeWiDswgsGiCzJfm3VXPJpRzRDrk415KcQ8YkvhU0zi/ci7juGoNaRz55tsxfO9
L2jWi73igXJOKThSsa+0s7J9GXStmtBlp/uCEc6CGouhu01ZuKTNsu/LHbhsfsmZyzEgnukcf88x
PTZNNIhYf/pzccB6hHTsO+yQ79gJEbNs/NzHlYErcwfQZQyp6YxIucQ1qnfp+xIiIFARcBykY3AI
Ouc4YDIMhKaBjTLsUzGvUrYIPenfOekfYY3scXmLmv+bQAhEhUmvNymXCUCcXwUKdX57yvC0DfF5
BD8BWHZGHlX6YE1Lezgj7kz+aK3X4BRJ4fcwET84Bd55q2QB4tKL2n+YjPTvuNh/x30DOpbxnkis
6HV/+dwdth20JlhO6wbjEOMDNDkwXqJqeTr6pRnfYkp0QowpZtmaHt7IzUQLE5JUaBIosURhs5Cx
MqfYoYYU2Z2HWFyUBppP7U/5YxZJk8xapybe1KtqkW2Vi8ampvtHAYoQ8PKUwuceGaU2feDfE/V9
ALNg5Dy8nLorSna1bN/+8imWIQs9N68PHgvPCehp5HcbyqrHSv6jQHJe9gtTsdtyeOZkrdbZHGDP
pw83ENpOa5DZaX4acMC792MFt45QKARjpzQo4/v25R7gCAHXOEAvgWDvTaGluP3JgZYMzx3yQ0fb
ZFqKnt6fETYxu090eD2dq/JZvAl4cPwll4H3B1iMnFAPX39w0yie4PROSxM+q0dkq605zex3JLDE
T9x3SN048Jq4ZujzdOFCR8p2EMiz3wzmCsLcKZDNB+yGooo5EmMSyIgufEhkRB7ptLCDRr6O2MnA
e9SndxrYYEYCEiLO+YKRvsmF8Zi3PgYuHMuy9XSK2dADs4VrMAIATExwFc273ayhk0zxh7W0abIn
IaLQHQrKZlO6sjeAxIROxkYjrYA5c9NOvyFX/H3PHc4Nf9jpE4b94jojtowJD3lrC3Se4OvVAkxb
O96Y4swPqoU+p0/RhtCR5wt/E/3Vuloi+PEY4ZSsM457YxnXex1vsD0rRkDV1Jm09vjP7NqdBs1t
6OIYjQ8qXtTantNwUnuJtaB8dQr0HdjxXKpTsen+hvFj3VyLI9l1HAX10OJZlBGACcF/LWUAjmgB
NypGwBg34KwOAZNsTyrUP1oOPO8qo5/StRvyVWX9XCHE3Cx+/Y4C67ljS0HSF1wGKLOpXWE6f+0o
JVJreJaC2ldLEXfX/OxUCnpk1v4BSzWzfm2+VrWne3DMQnX5UY1m9xc2u+SKUayH0aeTx82s5462
yrlag9VVVy3+2oxuHeVEFNJ19MFhxy3ZrpQIXEwzNO6ibNcnmEaknixUxrisUm51SHbVk2SpxtAV
twuOcNiWwQqALol2+2sD0XXmh0+6AhYC0rhx8eXOoHOb3GxWnJZDECtlTsAEV5DEuC/OghwbCeBf
Enwk4Da0IpwwXCUTvOjfZzXmWfFyhTf4G2O5yv/Y0rkGaAgOF3IYuYS4BzS73qCbpO0Bc8IzZKJG
6LEWsBo/+C37PU9eAgA7j6Dzyk3hvvGdofkckkc0mijzw+QZ61hNlPYf8K3beilb/jHBLsksNnRI
hd06R8kkid26AZ9baVCDYxcmFxf0nBZJ4lrat7ABFgUeFVxs+AyAEux0ezNwOZH7uPnzFpev+Si6
E08E8/3YZ9ctaZ1LawR+gFA/neTRIFDONcnBi49HvBhKzZ0OxHYw5Tz6YPWdmwpTlZB2H7XO8Q6z
1VpAzYrfXE57zaRaKVwyPsA4fmZBtPHHrHpCrg8Aq4/fARMRzO5sQL/DgsqeddnTTJA2P3eyGUbH
YFvvePANRgR8IGr/B7PI04bumyQlfMt2VwLZu+Abc4Eatx3hcBh7cB/z60s4ncC3bguqRxWPCNhp
w1h49t1JNQTeMbLTmzEO09jOzK7fgLq83qoCyVZidkONoJDYh1hyVRMWBKaECxghJ8Uqrf5Zh0gF
fQwIhxB6/zDpLb+7wVTaJU5lNrN2yZvh9uZEvNbc6EhpvduCmcNtMTqpFHjMF/8dSIew8z6h7H+n
PexJhCnJzVE2332+4Lr3BuPH5bG6x8OQa7D1bSA3KOGLHDhfkOCACLn/ylijJJBBr3l7ojDAxCJd
DMJ8plyYssJThAMlz5or27xZA5tKNq/GPqzAzU0Yu3OBcw+NL05hxangca0yJ2TRM2XhFqb04XQI
5G0V/SzesAEoTxePqpD0VlIcj8gRqImun+t9rdg1G+m9OmySMzfJiioRZO+zJqK54OjD7wzj74wR
pxi562LsAe+sxUvyOc5X8J24UPIE/jc+lpzYvJYNgatzmBtMUeGDgrW1MHJu42765fBUjpLlx8Ro
0nRDuwRBgLpiC2nHzRMze8wESZtlqbbGTj9SljiSMDIUV0ZMm/awkUeTDUX01ZeVI1vNhmtItb+z
PlfjHBoSfE5haUlYFNc5U3fVK3YvC9N6NVBPeoiGUmGgPhHyJvXUUulfmCLjczdaoQHGgy/OGXSn
xpt7gjE3A/mUIp5vNt5LjjDkps0KEAh50Oh0BM6S+JGhKaWPGYaQ9JgZ4EATF7snHFLjtX6vUenC
ilveYS07Q4dENlcpA1qK378BUA9gWl5+wsTK7NKR7J+NiQapsyBijNRgkMDHYtCxHTnfxmK7hsRE
OrmTBm3jMC8yACXjNz3Tn2RjNGtrqOWZxERFx14SjiA6bJPXov03m9UwtmCZcB2DjizhGI3doTHk
Z/0aJZ42d7NQTEZ97QAU3tZAsrgkDpC7oXrB1dOM14N8B5vJUkJzLjNvF/MRyJ8IT6PGfkZgfH8S
QkwzIaoWx6UdvQ6M0stDQ/drVWOSbDjQjfLEUZReXqugESiiOIgaR1TJdPEV3bbNhIvpGFjY7/+O
KuzRHvpPR1oNvX7f8LKgCmj/zJtD/Ux5NaTUxRZiJu9e5nsG4ktXlu4Z4YB8A8JvaGeo5d2hQ/cq
cGZ4pfVyYA859cDLeZZ6azSX7uYIKAz3ekNzlFBAiUTFMcICUDR3mPNsDjv4GpLs0rP371BDUlha
+NNpmduEhNaB09G53i+svGxxfp+gThFdWGr2jwkmpc0dp0HreZHnr3Aoxio02kzk3khOxKGlbMEZ
DrilbEFgJHphoIcSMw+R+DtmDCd5eDngpbrSpmmssgG5XnnLGsca1CX4xtSBXICE1tyipPKeBGVS
w+vGBb8Jj1IG8upQMiWGyoRgHJkrZcf+yOaWAYq9/Zxq0o9Kv1p/7UC3VKpVLBjsLGg91echXt8W
1lFeezrYwwlXJR9lJVZ/rnC4vca0bOELxRgE7JkeIrbE6oeJKzwBI/f6c9JILY6l5wY0EyVu39FM
3iYwV2pwM4BbfsLrKEKGi0MyzgonbqmXWxG5xaOdCN8n5nOHibrjXyPVkFre+8t+zygMqQ6YssFo
DqpZKqPqJTHS/Cx6dyvZvvc0+hT8dByf+F+n37c8Zn2EIjJDLsbtht6Q4Rxu/D6NOplYBFlV5Nov
s0saVHsQ2H+Z7mkg72T/90eTzFEWZ3vxEQQZbLjjaEe4KdVohoERlr2H6B0W+LRMcgKeBL+x8Dps
fjAHmnROHx9e8NTLeceZlHHtgb611sAcMo//Bbqpzim1qxJcBPqQf84WMBiNQYCa3bn9dT5wcNAt
JHMSYXWG8kBx8S9dyJhCQbr4Ubkk5M4xwtV1xgR9/7DElohrQTDXGq+/o6rqYhbWHbG88zhS3fKX
Ewf1V+U3R+la+o85AiWI+ta77//y8AEbW3PIW5j1pof5J2y57WmlCnbFqeU8xlPmzBSuMVg+E9Vl
HLmsDAYcDC57iRlI5u8qlkgZ6svEunOwsa2oYEuHmF67Cn7H29/HgoUsaPmHWAWuNyrcCCB/wl04
GDL+XjNtw0nA5q5WQ0DvaE4131FTXXqnw1rYXCHJSrCntEmwQ5f+T5I0ct9OfzKIX9HAkSMO+3wO
+AqgRyI5Pc/Pr+HIwKBAv4uWqZ4gQyN8gD5jnqKBGa6V9RO+GBs2H2NmHHG3NCeILS7RMEt5XUyK
IxI7+5w6TDRrv3QaVzY58oYO2Bk9IwDj042HAdpgHNDS5WEmb0GDh8cnZtbqJjfPTHOa9deEtgnJ
bMG+Lu7Lb0hKQbIXPShjl4ug7S0gcpo7xVEcmQ5hQIYGI90NroGwNRgBn9k3Vh0zG3V/V/VgIwNY
tA5LmFpiuuoJfJKa7N2zHwaoM4q7u4cNmqlEEH0kfBZ6Hn6RE7oeHkfifdZ4eGAsfKAL5P0Gv/Ob
YDX6INZmawntqtjTCuQbM/uGCQog+rvyeJgRe4WWAyGegtZS/I2f/8IYB3sS2Cnq4mOPArxF8VdL
jq+oPBbR9/w+l1dpwTxjjSILHQ8qxpu3xayANMzh8e5hU+Y1A57GwIimF72whxAqEEj8KPnY/JmZ
xpyi9eVErheM3BayPIzzqW4OXHUMBxtwZIGLD0QloaoYv8IO6kJH54gf6Op9+nlvnq6DTHX6edJ+
3kzFT8SJXY71E9c2VE5hq8DLKU3ssZft7iDBWeDVaH9vSOiVrQof1c7grAa/vk25RiygnJU8s6EI
oaPd0oxB1HIzY8Wn9wEhRGdij7zKPOJEjXn1mKmFC1IXwgs4Gbt+lDI/8fvnN9QfcN6Ytqq/hSxl
QclqEPgqbso0nRzoa7mmv0SEHD8DEhOF6gVp1n2uuJWDr15rh8j4SCYwK0uaEh9pYrBoloRndBPM
OOI2+AOddwmdcp5H0kbKNS62UdNgYEwOwp5sc6NnzKF74k2B3Q60+45pXA4M8DUz9jh73R1YCAIr
LL/uZCcoQp1Oo9ozdOvm3DD2q+16rc0e44WEOCDC09V/+rizGGDMNspCqjv8ITCBobtD1EZBh9HV
7V8eaC5bOnazp4NsYeshvHooVz095KyDxRkzpHkP7XylI0sNuwvmTol9rqMp9rRgwLmJIRYtOU5Q
iimARnmRrKmBgYgyewbauUy87qh/UHHfvZz4HRICIto5EuqMyzPS6WjL6Q/hovkeVyCp0P5EV953
uGPLbbm9M2j6jG97ffJs7Hf4O/HmZkxtRwtIX8xqYdCzz5hc/VMOiIkZIHnCW3Dp33jnukHlYXcO
Az76fANuSrdl7AKcsvVKawCugkLC7k0eMYz/P3WiRLo43Z4ultPPMUzpmDOhHreuRDkvE1625o+P
+FIcRX6KfJZjZY/LSGXfRKw0uaf01BzQKUMBAes+SSNZHlCtew+Wk2R9fSTsWMKQO5fAh9es/nr0
zx0kE4wuYTnDwxeXOJ43WGoglD+/QSf63ktnTj9PmQPya2ip2xY7khqxg4dYU0GNxl9HnowwedlH
JYhgDs+MiHMRYiN+Gyydr08+BQNqZjC8+teCP7tBf+5BuPuagYjZhe0T0fhKwaINbiRlp0yA6wWi
0wA2CfUSkwkeZk1NzBh0QOSC9YhymyBBWq3mWEYvzdxpMW4uAL4xTLGjgBHpk+Xr0BpcepxvIQ4z
Jg/W6jyQ8AU0Upee5hkhwmmswWwUf4O+3+36vrpHAWq9FvcZ57I2JYjDSOfMwpgoC5mHyQ5h3ATo
hoJKtnmxpc+XglvH228/pjweGCf8LhoANqGFb2K4s+VYxXz/ICwDnyRoYGMwqSKQck+iIXFG17ef
nR90PRjgxU1ATR3fpmrQOvj8pUyc0Zjsvhvnt+g5s+6osmEZL2Z/SlAjifSH++EMxlsvYh78+VcU
v1gHaTTCe0Qkx/c2UHcx2ElC7Bi+JrfPlycvk71oqKf7/nzgJfT92xhuOXLMbGRiDEA+IfJkr9px
j6E77fE7NCYcnGurmjLmVNB4FtjEgY+Zc3AOho5Al9YUpLoRjSK438umXBhFP8BlDkh28z1gQSgm
BvrQrJwpy19M6Lk+GQeI4W4av0MYrptD3COeClnsMlkydTwDJlHD9nATBoNmQVBU4bg/pzcFHvvH
zPhMQccwcHT3o6CPbwDpGTRfx9a+TV4+95qTRjU4lu4NiIglNmBcMmajEtDcUWVkdEMA+MTWd1c9
Fg2yua3tvhnTfQrFLRHuFgxXuw1ye0vEHkZeo/nAVyOcn6yX34ufqBq/fn8sclbcH6sTx1I7iall
HxeFAfL0FsPTmd04nm+Miaa3E7uyZETRD4i4OL+2/Tmzh9H8SYlK/WIRZjdBgMyhTzgwom67xbdA
EV7unEZIecEJ+XZUn7L4w6Zn8qAh5BQd6sFNl/fjA6cQaDydwUCSN9US2uqlU17qaM3Sm5G/YHwo
qAmx7zlZ9KE8fNrvf0FPJFHl14rBDYFPJFJdGQ4snmtSrXXcWfGRwUszxPAhGkFODrhChIvE9++z
L5xOLHgOhze4BryOOnhqQILW96ytGpifkp2Tawd/Aumr4uK/yvwc41uS7TowwI9mdj+/7Ai4Moeo
yHCjjwdxGjG9Kbholl/nMJO2NYhLw53CjSdv+0F+veGlz3e5Bs3Dimh9W1cYGaRLjqodKzTbUehA
e3d6qHqtngXrxYbI2p+pMYbFJrFsaGhAmjh7Kjp+S0E3KxtK5UhnojJJzRqAU8iONsDJwM4JO0FJ
RdXyYpJDZfeml2XYwP1zgzVBaqn5vPbgX/vd9QOuSuYVrlaMlLxRgBcB6Ix3ENRc7ngC5j3FHiy4
NDElRL+CkuJus9aUDNUZ9JMFKs8jS5veHNhNUHcYqWTzBqgNUKgVvKFnVL7i5jo6D1nG2emZZsac
zzTwUpEmlV++iJYga/PTEh41tH8nxjxyEdCr6pMhQ8qpOi8HDimaeWbRQrRYhKa88mL8pH14Gris
WX0r+funvgSUcIfxjmh2dMXb+7GcQPuKv4c/+JK0yjnQ13t1w86/tOn5gy9Fs8QeHZ6Tac/9uoxX
RxsBeuz74dsdCjYgTJn24A5wdGM88XHlqEY0o6HFlZioPRTnMYkAaFayd599Q22XjKFoDwW9wB3u
UiaO097xN6srbxD8sHUTzEJooHnM+Izm6QizCaY07y6SVnUMPafRbBhhj1kWUKBN5HU9LSl8SRf3
Rq3xPr3/5VkX3sHR56Sa0o7RQMmTd9Cgn61TWw/S8IAhGPkw/MB+j5n/w7jgaYl3PltysIFPoE9e
J/SIS8Zs6go5ZNSe0+ttTNkiorfymRym2yeOT62d+XVQRQXNN+YNoEgbQrbaC5Z9GPIes7+hnYiA
jmoBhvYN7ysotindrotujldm3SN1pS1S+hEsUQNerw8f7MOLRNAIEtrbtxbEdquDDTGAQUfVGTAk
pCl9eb2xGAcWG70y3xsGODAcCIu+lnjI0SOqEzRegFOhBibiXXyIuJiPNwEyMJf6fTtyb8Qa4jkx
ukpbdspjyZaCmjUe+JkLjYrFQwEye1LwPaKh6D04U8eH8adDjCEAZqsOOvPEj0MdYpXrbEmUGA4z
P87AZJOsBxQznatM4GAD3utLGQ4mYUIsVc45UC8N2ufQA2K3Gdx2szRiRsHIjBzqJ37Dciw48Bqu
RHizLBuNTlakNurbWvA3SLAjgoAJ2sccupXV0fVVHEKkTpuQvi0d0+gH4IIgWmZUeNNZZsoDEc6X
HEsuIdEltjapsC5wGqIUpoOMf3CLRW8YIvdR31hlkKLqUow+dOdgyUhTkbUvmtJ+LJD38G9t6Axg
us1wSBXmor0NvpxPPfwZG0KHdLOa/2yUe7fZa1HvsS4dP4N363z2iEGG5t9BICE5d8MyZ44QgtEE
GYNp87CYQIhff60PbiZ4jepIrA4Iy/s4TDMqZiGX/2fW2DKmn5dmw+QscxQiuk8DiFWpB5p132Nf
/EUc6xfeaHHztSXbYKWwinpuHydAE3zG71mvABCOISHlqkziOnz5gGiV7wLzB0MOX1WQVHwL2bYb
kzVCLgY/RrptFg3W1VnMY3vO0jOF+gCB8U4slo5O7F8fSF2BBAprmyRUvXLWTXrwJCdYPBlv4d+O
aR64det+fXkDZ0tUG4Z0pkJJ8Af5mb2z7Hzsass/cIzpzqgQsVzATeWvmN5J1QEsptps4BfPsOLm
8sDChP4bNhduu/oJ19PXH0+PdU2wFtSvGragSz60WpHMPYVUF/G1+msJL82j4Jp9qL65Wqgcij99
q26pH+dEkDlg5V6xbCBR1vYdgubHbYZRWlncrcqq5hqySSoNXsHLDPEcmnb2/fhct9dHJLZPtoJQ
4ikrrgSQqu8/hkLOYbO9nwhWw61bd24z3hE22BSkjTKudIeuSD31YUwzUlgxh0wuhDrbSURzgWt1
sgTwWY/OdC3go70d7P8x/3rY73nap9HZVIX7VGDkJPB7XusnLpiiVWmd3uxwfh2Z9UIxmEhciOW4
/tDN8IdgHT4G2HDCGUnrhn0w4K2iJJpNS83FcaBoLb54b3/TfIYBC1A69rpXxe7Xhts26LD1FD7U
o5hPMTrfl7CeR4ScEs6H0yg+iaQhGcrb/FIBLDIeW6TOeqvBXml3uSdbct8ZPhiD9J+upGMpQuiF
JZpIY58z8RjhnWI9/IRijwIJjKWzbjmm2zZKoPLjpSd5nlr7DOcUCX1N0No47KGolecocuag47RL
nOHLEuCM+d7BFtznv2TdC++5hcQlv/kd4h4GS1yxVDavkMIkhU2YbW7viMdtPhgZZUzcEya1Ps6G
jCnC3jxZactu9zhpjN7TyTOqyKw3Xn2+QRV5fceEkoIhhXstlBjIlXr0+BCv39b7TboUsBfsillq
+cuH1bpqSIDi3esZORcH5R4Nvfe+MhynpxluqqC/rBfwzmDYwYDmXFCnv90dFQmZYwzqt73SKiuD
S75yalvgVO2F84r9cWd3jkegJTcmhHQfXLOonrhRwFSS/eeSsyl/XFc0PZyEIU6evROasBbxSsFr
MbivlGl/h9x+qi6Ryug+7G6w+iROcJEAku9pdkeuMMUBsG8Sazbs6qgMGaTRxgyYReO0Q7YAZ8Pn
7ub7/gXRzf9tjA9pqdfYPULlT9htF2OZupcCWjafpzoAaAo6Hj5W5Uw92Izw0jCESTg8cHhg5o/H
DkxEQe28M1zf4scKznUs1xR5gXp+Lb9DIz9yMQy2g3O+Pri38Bulf+q535lKaubHnDEIpT6tAaum
epgNC5gxIXHxuLowbhU6DtBjNHoiWzplEvZ20TYdZpifXPV2wd8f7ZGsEazJeuJahcOAucv24NWO
DoyVw1XTqAGw85sMQczw4/qjrMyDwYbO6oFmHRUR0W1ifnbHUg17l/Hb+cXgccOK6Byya+Hi7oHV
Zp9rn3gLuINkEWjm6Hqb3yaiCen5FcoGqnbOjTm/pUgunBdqo2KckuE9hhFnlr4gGgSyWcd3p9eD
84Z2iMcNzH2PYbTMBmNcPTAbXsrCpyEqxTipB6BogeMpxM2dqZ2dzv/Zt+XTZ3ZiFnzHq/5SeZpf
FBOHCfVXTIcaK/BT+gFQDg+mMEv83ycg/3mIKKtojbIw2745IG1s5A5gvQ/oavweRweO93cRYP+F
GovE6EqLUUjRg9YbLQJeOVhNxPf1YDu86lvugxkBnkhGiTmM3tH92MOPJsVR6J9JFPZomhrqwIKw
KOGGoDhC62dqVN9AVH0ROkUIqVvrwFxD2rczCZc0s1x1f5TYypFCfrR+g8QIYYsjXHT1FzLVwwlZ
BKBItutwqKAtwu+H1UdW0pezCDdcLi5YfZowTK2Av27vvbBmn6EDp9gRWH0I3giiBNGfuSLlrjr+
oWNsrZrxAlwsv50m49HLPDgfwDWilWxsaczElceFp0HOnpBQxm56D2l4qujEOl/dV3GDJfJr0a2G
K0atFAfczA2FlJ0upNOdW5WwngvfREyNgsIcZIDB6gAQlJkckzSSPqg6OR7uY3zoSblg6/+YraAw
O0lu6ygRPhyTQUhWGwHgFDQoSCtYjq3xGIiwNhnkGAIQebFMMxnashAp4//EwB7uKOkRD6FxeDMR
gE/wOjLD/9LgKcZIQkIL8GmlcMFAc4Dqr9IYDm7KsJydzV6mlZwg/0pNeiKuE+QNzZXb6o2sRp1k
69vysOWv3bjcOhjBZ+nah6gxSRiqML3lu8Sgix6X9pr2OTVZ/nwpCDhyAJqQwJNI6a4Z1zOJBcp6
22+o/1BJITw8LY3m/O/rNqs8Zl99xx/O284dhZKdhY2bcc/rf4IX8BCSvpvzBRpx86ksjGgYJ3uc
mlwnFtqLHi+XInlo8XkZpiQ7/fqej5wca1rSgNYlfIZrGUEWCmlAlxWEflRK1hCiDU8LG5zb9EPH
hMyUERtNHGarLgyt69u+MQXGbthuRcADnL504MrMhGeJ7pLYa2XnHzFgFlWLD+2YlQYItOh4eHAo
1vhTJfiDAfV9rvqisN6t8Z3mXMmF2XFn4S6VAC6v8+OdwlgU1biO9WJaXEiDy3xd0/muRfI2jfgW
pzbglz4n4/Qrxi3C9VEQDHTe5A6LdAz6WU4UjvXk6YkieszhR1X5zpAouSxUFk3FYbLAuxmiJFdR
Zp2p+Vye+2+llPbwRONRrTC8WzNlyqecb/nfJ3rRO9vfzC9FgfGbEPnJiSV9HBoheOMfmDxUw2MZ
z3LcImizEnv69Bm2U5Aghd/q+/RI0p0/GlJumuxCnH/Im4FNMVhS4LyDiMHrq3LuPYeQwOkjhOvN
i/iatTWQxm1i8YElNc22Pmed8Z1B4kV+DLWhQVYlQZP4zu6y2Z9Cn2O6DucRXvW42/bRCqcTljil
ljozD7c/LWWEAoygPUOtu5GWyEzF7lkPsxclEJHlXYpHxmrgfzOCGSgzM5+/TKST1fda2ia4ty4X
431SrgfgEyrZnIRvsnGka47F1QVama+G2JrvPpMyAMjAtZ8In/6+tIHt6VtF4ibqYXy7oITgHHmQ
HRU2Kr6fYEv4Fw8s7Bd3tc14dI6gGkNT/M+EsE9YfetO+c8N5X0ezfruYZ8c72uwqBSq2xEHUc7H
LRfrFujtsMrDEfN0i7rut31VFv9NcG/TqDrzUbRuq2r7QOSJhgxDNb4R/d9sBCYl6gVOOtXqqKdx
4lPptMYt4n76QhixhXgsXMwtKtHUAjmiOdmTukij+qFZgSi5+S2+sbYn/RLgbppt6KbZTBc5LBgi
fnElzqLvwKIRBF7ia4OrUaifSjsPEX7VU76DS0F/fuktflHLPZef+sEIr7HPWJRZcvxiZJ/M2AO4
O/bOve132cHM4MBEQk+5w/QPLqrEV7uPGR0Pl1S7C30ME6C1unM3hVUibDAIO2WCRbHLuUylX/QN
YAU8TR6WHH44VDlpwWbA/SfCGhOMjjfJx73D7wm7LTcPWaiL/PqLMGJwMCjEuu/AUPp7gvIBtvnG
+DAVNkc2RZ4LVchtsYlryVJCdm69ohx/DOGcQUwrr1yIydncgMt93utjyztlrSxwz5mkDgPNxWsq
gpryMAP7Fqa/yVwwUVN/P8CYAwKeN5xq0ALzFR904XKyM1e3Wg/WXR32oUUv29V9L3xNMHZjLSsz
1h7ouRTSRTIn8R8EOT3GOqH3P9YfvgcjNxTRTvJCeGiSpc3Xfm4kJBMf5DZEqceNo4OGMvP5ZzpC
UYXn3GgxgKDXWh/8hO4zgh1jZX24It05JusylKbpuA5zj1S6xT0u3MdKRTAMYAu7VnN/28eUA4EO
xD+MH9HP6bxqnAY3pwWfKG2qd34vvc8mcXo+ZAPaZzWOgXpoh8rZZyYMAQ9WbmfjB/kctG4AynjI
QfrPLBVUitTXGpMJM+Emzuy3LITl/HoCJHPQiGbQ04FOsdy8vs96xLgnA/O5AmRzHnO4FtENl3Ik
IppH0QOcLaoC7jr6uwkrMOjjbl5MH7uE0oe3NykYfz6e0RDDLTa5yHu3enSXyLkIdOUbG0AOsvk/
HWxXRBKkAw93BZpxJRouuxixzyMEKwOblyHHfsEc8tVtpew0olIp137cA3ySkAqoL0RayJH+I+m+
lhNJgiiAfhERePNK4z1IgMQLAQjvvfn6PT0bq5id1cpAd3VV5s1rqn4tz+Hv98jjUTu1l0aXYO+6
5j//6IQrmVqaQalOYx0OHVVO75EqA+PHofy7Cg+w9rJ+0OEfrWMHcDR/Ze809WgzConP4fDkNtn8
hYpktK1nARIwZ7SSdKBzUak4ZVY/3ioZinlDmiwvHv4f7iLpVGGXNUCIFs2F5ZUeQhaY1+CYwsOJ
9revYu5Y2Shw5lGH0jK4pwPsjXsqFCOlYqqRQAAQDsGKgZaO8FRM00yU9/Mxs4hrkBSVFbEYpO24
66RmWJLv8qeHTvR+eY70XLiw98ZqdG0/6ls8FQgApAeJAcNFv+B39hH6eyaETLyencwo0j8Mw6Ak
eCFpBi2+kjDdoPGZmjVpJP2Q9FMyVPiTDBkiefWiStLXp1pxZoSh5nTK5OvDlwO9U16lDgtt5Jn3
O9Y1TeLBZg6U/HUznJbd69ylNWvfFSJDdbZKL8atxnA7HWyy+aypsJq253f5dxb9ANPXAk6mG6/3
7LM/lS+qonUpR02yLlH8vbTYm4LZ+wdm7WIiLo4Ut6ZTEUtY3R6y63Ax1KabXGlzrCaS1Wu89JZ3
qnoOl2secUA+lFDT9KPouhNbOeFtmzocohOENwpgf/HDkL6fYdCTV3kHJdp0DJ2RBrIcQ8P9NVFZ
NtkcbKYrD0y09OwIQzA2HEbay4muz7BdpvVtmpQuTgNmMNl9/hwG4xlG7yiOMo/IT04/okF4DsGZ
yF6N4yDZJX5xLYe5b7KEf0NJJRx0s/vqIwTGmPAJHiqm6+nh8WvfHtcZxZSvXzHXc1fZfh9/vIRX
vChUySl9Mo60rOHO/3Dq8DIbLGbyp2Hyd6OFNuD0DkkqHeIzsAzybs42rqy+B7dPsMkF98aWw/NM
eXRaZLrPeKiyeJDr15N1YqoN88foECt/304M1NbX380G0LP/+/RPfY+0gjY9VVVnut6+H5QRa9tH
j/WRloL1UsEHEWPZebZlS0MrvHp+UgV9pWINndvE4BkW2J6OINQ8yOZyGXcBRDxFKLigd1OJqho/
P/4dqSd7n+a9c6qFktfD/NTfjLK96PQ2guuvXRbTO5VjJzXSH+z0YJqIRTxS2mI0gbRCCnKkYw5m
WFMZ1xO/xyFGWqy6ihUuIl7qZvJ2ZewZR/li5cSh5sZqdEmO+fGPgtBFMnzUIPggI3i9w4L6sNA9
6CSOf7n5cvYCVW7z186+80YTNR3tGdmcJaiQGqPvdletWzPSSWyKYL4xoW5gIhj7dW3Sw3v7/k33
3ImZca6m5IQtJjaGkmr+7CGAHnXsYHGc0CnkoLabiVTsJer8LKrj38902WXJA7ykCZGf8vmXx6OX
PQECx2zW4t/xr/Ms2j5M9er2AXCwpwVtguGVni6MB7vOrXqV+OH3yYZiAEAND4zapqOVzc2wXld/
PJmBqtGBiBTHSAyqApKdcNtOTrTOXJhyw/P83L/U04DjZyf9Hf/bTWOZ/G2YaUWRsS+tYzW1wBKO
/ujlbpoB0OnFkCTazjaebFRYGVUOnewCbBMOECG7PWcEuaMzjsmzZaF5d7YZplE+8jBniq7LBJAY
vyXn6fnhV8sC5MeBgUc4xcSDcUVNxLo3T9kg03+3V5OUU3Cgxmdc1dIwRUZvXz1LdaN4elqnGIOB
8IIzV9SHxwQd//bGf/FfpiZparH67dk4JUuJnYjogqZ8eyloDR66H4AZLGN2W5Dt7lhHg5cbsVAd
m5S5AxgzlB+kQLQ/7sPi8s8oA7SqmciMEqP7LDe5msKSOkHlY42sI16bPj32kym9/T8N7TgUKjN+
ppYLiX50tlkn3LcLOV6f2oljMTI9aNS3zQv26MI7TLd103YvBwNSxuRov+cUMzrPLlbwz9HAa4/Z
a36uI0GqT7ScLfzgvsLN9BWKoewlkXD3Xs+jkfzFnbwwE3Up97fhYbSevWi3G9dT1WO94ZDXjQCV
TO5H8empD/dZ/ly/sdA2iB8/t/nGI2/lofa5RdPz8OWA+VtPPx3z77VxAA+hDLjSZh3w6cB5vYYF
UZp8Kn9YBvFp2ngx6onLDZGDdsK9KNTWYeCyeVl4assZKzkjWNIt6RcLCuqzv9QemvFsbaU9r396
8a/jzzL0iLkNMi79d25xat0mzsWmxyD967Fw4m7+qebgE2B2aCQ/PA/+JAzZFPqaDPXheHEPownw
On9n0e+0k+JfiIsI9SB/dgWokP8roz18OCCmbPLhjxG2M/YTCMVuJIEmno7yOsBPdCj305sK0usz
W4psS29JEKeKa50L9pipxuk0XM5SBPhBrJgZXLaFa7JKWxE/lV/pynVd3SUFJTfTGWnPpYMTVNkJ
19x08LazTvFX/iHh71RZipzDP/GcUVEiEWRMe4MLWyeJlSCv0MmKqlfucbY7LuPwgKzC3UDrCpXH
wj3Xs30YO/wzybftHXZULygPTUuom9bZv6QZeIuXWy1pGP8OXZseqWAnn5H6l2w0HIvDxUlMLnBT
E5M3M7M8eC/yCHY/cYP86OS8CQh2Qu6Kkuc3FAjKPDqGjkypTfGJhXcshORbpf8OFV+VltfP7Qn/
OKCyYLkHpvjnfeHpz2M9vPBmAJIr3SS02U9w5dkgQe8ehB8e2Gxw4/OSDikt9gxhE+4W13hIQmnc
NNZch8rrj49ZYuaWq6vhHZ92tLVxVM68fThGj5Zh1U711F7xjg3k4LldV94DqjFzvaxGrRRtHrvP
Xip0FeSJ0H8NGU3PLx17WqSybX2qgo3mm9+zajdI+e5Y/drddu8DeTfCW5/MPKKSDyXGhYYDeyHI
Ic2vHJG4kfrJ/ZwHdsX3YvN37W1+cyVBD7/uAj7EI7FIndrP/lqF7G1aya6DSZo/baXUBF2Iaurr
Rh7+XOxDAFxrcJVLF44VchoV5fRzfjV+f1RV4o4ELf1YIoIIOPzYSMvem6iXJB/2Et7JMR9D65i8
Znr/3E+s8S8IyVFuvpd9O0Zeuv5fgVqXr3s/O7n8Ci9czQxAfxX3155IwHWKcCuEgsJMMWUlKqcp
ev3cJUqLhf8rPoDU+3HvgZ2e2d02UTKwy1Dr+Wo77BFdNYQXT/EiIq4qDjUamHmd37LiIg2Y6ipn
iZdKRqZtegAoJ0Ke1nGS1tboK/lbX0O/W+0/ruzPXRgXmaBFLw4KZvnkheon5pXtYavhwPyLMzLE
j09olN44+/nw5OAS13c85sz7vbdPKafRGJEZ0Td1oqN0P/FlRpAcvX6gIAg0HqR3L8uaK3wms6jF
TLZG657R742mEI87anZglEZu+TcOmxDSlyJ7ugcerxmqrfVefbK+Aen/29U3x4KiL/pFLuZQWg3w
pvqJ6bVvZ8c9G/PUO5CBFZYKZ43IU6sYjppY8PIm06mstXLOPd1BFm31VjiENUjCiUQafiy9LvVH
snw+luxJca/4lxGf49s7fxGpezR1IOpEnPd3sHoWOFGvuNAy0jRWOBfM8xyeOXjXi48i6vf9x6j5
XDjti3vTPAYUELJ0UZzqMpKnWP7bmrZAZRfrRABEW1mZt3LMlGKUbN9hw85Lhz+GDce8c5Oz2fhc
oDzMdAG6UGGYriuwWVwNF4yS8FFc4Op6vhtyJURR+PdaHew2fn9+esmvz0LFx4u8G5rmCUzY91bV
t5TjbG/TtxtlGkz65Ezrq3u7JvnKUEpwYiJEV5e2HGV/U62X21PfMLC/1PEE2U1le6umwcZuroL9
C/e/WezvY2F3jm3hf+24gftaNm5I+Y2NlEqjVPODWEPOkHOL88/Z50LdlRCwpgkbyRiN5ukIwsrt
Mk1ZcE7qTbCf42ugCxhUZ6a2GdYAYYujb5OOZBb5HS9nqifUNHInu8uuFTW0WmyVdYVdL1O73oLr
iWFm6HWUbMWnqtNNM/G7ItKOatHUqBl9wGfOOn6E2txM1k9MtPCI6/tp8p++FTUcRTM9w4rppWrJ
n/13BqB7K8aa7+lqnvl+dlOnvN39YolS+LXHXS1wPzKMzk9fQtAmsfCZePwcF4llcQv0zkdrMl5N
Y77eKrzRvQLdhK+Uk6VbczciHbnIkAuUcyp9Xl0KLrec2PzMqmRkeXylv1TQ95n7CmKdrT0LbiyH
dl//WFyJQHcVowVrKbcrJ7aN8WBf84AA2dK/oVv6upFq5frRP49BdLCf7Cfwk0tHEq90CZZO0D59
sTGOwchecVreX8INxOCSxBWIqD13KtCqG62CK0AqAE9HUDPZD6mPuZB16dchaEXzAiZyX+NRfBFr
2M4UFHIjzDaI/KwS0UmTay+sLJAWbKyQvUfo8nlvJSdRhm//ENnNr29UDaHUfL/t7ro+yM4HR1hW
2L9XmB0kB+ZRyUmYraJ84YUbnchvkWkibGwNADzIQdjCdAvL3uZPif8BxDolGmILQGV9Ce5ixnIl
YNGyfu0ptuvp+bPpbCuGgB6mujRIsGrZzovSGSkLmL7Xb68BYvrblJm3bjfHsLCHNkKsVMj1wgWL
JMMhvoGJX1+zCwrjJqKdW40fPBiI/xDf9UdF64hfmSn9/IUKSLYQ/kw2dWCFHOpkpmpOSSfOnXSK
HkOye8Dvu9bXQ6yLYF/3BuuOf5bkKOuNb11fhSVwkK3iZRNEhubMrO4CkRNkhJv2KsQ3kahuxfOs
N90O2pF8x081csC0J8nLkNOscaJC3+HQNn5+LLRm1pHztEpU6/u+lYmIVOr24FHP0Qvs/W1dnKdQ
YlDMOrEgmzfDJk5YFqcKJYRyg50OFWPPZOJQMAIsSQ9hNcXa3z5iSGBZI+yMC9NDVUoufo4ZplfM
Wam8q2d64esHwlC4x2cpcRxh55jp3zhr1J9cshrJdq6ZbhgZ/t5qqaYUkxLv7WT1gRVaXJL9vwvp
g5Y3bDA+hrIeOkPA+dm4MRHK0A6pvGNHMnduEr8UdR5RcHaiiUNmC43kn4A5J1g73E0RuHnCFEIu
QzMySFfJMmqXBfmJ17YZrFq/SurKOiy0rKtDw8bFVKjAAywItQVMBL4J5PHeyTZQAji5VQgYygYQ
37jwHS8EXdmcJosfiUnx5ZxyXTA8C1siIOJqEyilQDCA0ITG9ijJW5f/wTCI9TeFc6lHa1d+F2ME
Ird8C3vBbd1XZmlS7InJaXgjjzDF/CNoSSIvaKOC6aNCXxqEikzVndDwYjFfXRVK+Q4A2W3LFma/
/vzWIrkg77+xJRwZUHnYNauXU1Hr6HAd//HL/GyR55nkyWapPWsRyPKNGWB6xLgnhQ64XOwXj590
ERHQWCTmOZoyHii8vuqQ42qOwyuNTJAuJ9ovdDVDuUKyh+592AV61Z+x7KZ9a9w1tQti009djks+
XZZx7RIda6r9Wrq7n5xxoc0Z6hd8KYJWq74cmjh+yAtsasnARFYOoimaoTD9Ds/nl3lB6O6QMyVj
YVxiE1uYKuAL5WS+A+3DssrWYvn5uOIxhsGgcIZG51M3q54pDL5vQz4SRUZGxVe+DdOV6BO6+ruw
O2obmkGewb3osxlNtS6pyt6aAqgvSxk3Qp4KwUwmmLeftAhX5vko4xUPr1a1aWMIYoiU4YJwP3Sq
y9Fluiksu3Ja+qt2r5pf+6ItZdA+mGbyTWBzflwSsKsRTDXXgbyUqMH5ZvGM4U+m3KjnvTi81cra
WIVjI151eLwT+QT/ylxh+xQAVT5/ypFTJV4baF6ewXUgRtzq6oDH8ufa9/fHa7GjR4Ke5nE1XZYj
k23Q/sw23wf+BkaHBbGv/yYDkVmy7FovjhUnqy2N3o2bzY0UQORogzla+aCsuRjEnRp+V6w9buLw
W7ZhnIBi07jjRv/wtR5sJw4B45dHyQR318h9rQ2UTbtqrBk51bielXErdSjltqVL4xCRCLQxbNsX
yUaSfHtEbeUzIW8aVTLZjTPrw0hN/eC85GZhICD2jM6BmBTfDqF566zGV2NVuvg4oTrXbRX/Drlm
Z9v7hBlbmgiJUAc2cZLpFjqq/auQlsXW8nVKEYUtVvFCaBekx3eYI697cdG8TsdDWYPt0x9RrKti
lEpRyNqroB9Lh3lmWjM/B9zZBoLDsODSLvNleBhmisirt4pyKFwa5F9lvDjNe93oeDUTTId7PNFQ
XH4f7dWPCHT0zW3XoDnmJ+b4/WcboIGwGMA1o3oKQTv/9Sp2o61biV8zPOdbS3UspqrLwqkmSZvI
2pMwyTX3u+CTLpzqYWtgc1FyFjnh2KP2P6uFLVUtzG+rvqzmJmGhqy8RZxL9e6qCUHjvbmKLyx7/
Te5IJExhER23pQ6zBTvKuLQ6Fdf9qIK4ab9eR4j0PhUdmdHbIKuFyJYTJf0RLuF1xAYjPL2629o+
mLXG+fKqvWN+gMI1rt4Hz8nomO/nFk5/hKGHwX+s0n4H9Vsno5tG1Zaiwy1yFmk9WUwaClqK9sGL
NJNIC6eZEwRWAjuvf4TwQUpIwZbTnviBl4L0Ws5sg9tXbJiQ6BQb7udI7ONqutDZ18yxPPZdRtdB
uhfCROxO7/nBpjMIieNTRV7kFzjxHuZ+GcVLfFoLwwhPZDxeZi2ZXvh39l+1dRiiEAu3aEq/VdiF
cu451UW3+cJ18TU8N0t2m+5YHRuQ8tWxcfmIG/fdppwHAkV4fnLKz3wuvxcjcm7uZUBC/oWQM5IJ
0yquzXPTaGS2x2ICrN+OwkvG0pr0JYBBzZL39JcLAHj8606ha9e+cZzlmHuMG74/wGYoqwxRSwzR
jfrEWCWhXlXGN1FpJV+PevbvbD7xvdyUs41k9UUJlGXXEA3ZOlhvNDF6e3gLz1KbKpOmYF09NsiD
l9wnP+V0vmezarrbBI6nsP5f1nK0jes++538mSEO+0X1ml1LZxzs6fJB8mVl1/Q6ByN/Kc984CUu
tyExGOn8UkI3Gr5YMj6L4YUztSqdSo7U/nZO2CXGwReZS237D9SBWOUpMmHPWmNdy9RDo1GbXujb
sMxTEOWmEgNVVYYTaIXNo5QsZPLY8OqcZsX2RGRcyeqJKAFx6qr8/Gmown/ncBKiEhouNJ2PunM2
YcllGZgal3EC0pwx0Ev1pHrVUThLmlBfeINZ9c0xbG2K/l09/pUVcpTJ6zLD0DIODuVzIf07fRZH
8J3GZjK3qB0+N8tTT8s6onKrH6aCYFr7JgpOCbXMEbgr9RrnUnHuxjCMLn7rsZSJt3q06r2YK66C
ZsqbdZxdS8g2bFeImEDCrfBwUhCHJUrN5GoeacVo/a8F7tiF6jMA1Ed6Cqx0483aItFztDDbbage
Xy6b46EJuhCbs2+Ofykj+1sQJvBTiEhl3/1IZMOHKbd3rk8t1DVys37k2x+nvEtJC/FQE2G7X0xw
spCrZemUKMQutbtBuKI3R6LXelq5h1JyHdLiDo27/ddmWkoUzvGwsi/KViU6eqXU19meR1Ednaal
zjafcK8BuDjYulaNVWM5WH2T6mDeOf0SigXlvyC0nvFDmhC7NUKPvJWUJrsNxt/lB4l5VeLDmUtW
Q/gF/KNfQc3+lLQjJ+Ob26uVqK6qqUK6uJy+yzlINVO/2n0RJt+lOmzhH8Xt8PCDvloCK6Z7evFV
+dnNybt7+5Jsk09u5a5YuhQID6rriVoov+0xYvtX6ThNwzY4XU6++XkmsD36qXOQGcQLrae5PhFU
nsFysYtCQfafbTFmD/imF8P9/s3s2M9t3EpcltpLv0P1cynESpfSq3RoPArx8svze2gku5eSS+SQ
/7+QHHAb07NSJXkfQXqw43diH9WcQ0r4qZrkAd52Ddl++Un2p9b9tE2tPP6E0st9IXEmmlq2NuVI
4etUG9e7chkK3dC4YNf8CdnGB1YtCsXCwesHBZ3ymz4y7O91uNG8p4tEXVSA9VNQNCP0K0gIylrV
wt1GgenuDV9qkcLPobrNEwjjz2IU/USxAfVKlVf76eiLfcXESebP+D/j4NNJVE+zczE9wiRpJHsb
0RcoD7d+tB6vhP+ssNojnQjXvc08UmCu46nlCm3iyUlSh1Det/zg0ufn3+pI986cDWwKyOyZsNOP
/GW8hTL4+vMFjT7ZRQsmTZyJ3iUW5fGhnykDIXQK4gqQ1+uFDoKwptAZSqdHzWfZl67DSPVQ25bu
w1PzPNz1mU9kTN3yu/K9LsvOsKuouGMHnSmEnHu8wjy8jWHTla7vWuz6+chVP4hS1LIvc16kGoPi
dTMcmjWxb66yo8J2N5QjZ389l8HrKwwE8hg7o0aaiwIBpxlzEPbW9COe0LgkyFy+fnADlIAVvFTC
s2n70/hZWkTJGkJJkKoq9S2dWLiN++8I3bRvWos3R6Dgub3rw7y1oAJvqEHY1+S7q2IhVqCdt9C0
bwF3o6BrwoU3DQC0FE1vCd7udQaKKMLPyqGc7A02XdfCr3gvrhULHdj76qCnBOwHipnGn/Bw253H
51phY2F9pBrxADGjEAYos9yufUoUtMlS1G1tvouskHblZqoRboGPP21+P9z3b/wG4Kbj0rq5HSWm
YBXA1TVUnKoLmPD+YzAxGXY2AyTXfVAnFl4h0QNnLfuHSjo/zAAFlG063fmyFmF0qf7Iz3aT+N+7
kwAvfGpX26hgRwIjaeyD5OI+4Whe/VQfRuO8UkaGpjAWHwgXd9YpKDa1bZ+U/M18d/y7rWXMGe7h
aCUzxTaBP2c5+zBrzeZj4OSpryQPHCbqhCI4tPEzlwRxQXZp8KYHKsw9gPTAeK7daP8beQ6IjcIO
YkcAYjH0dKBvI5XcJGfAgviXyWeeM0NRXNqTc47NJEWsmYBNf91f1/6JANFAIq1HfrjpmnYYCDg0
Nb2lW+BJmG5/U7ycik42xKhrGYTipNES0HcV2R4TpL71bEkHVMH+ewim325HTWxSEEZRTc/N0Ev+
Wk6peHcwlkOYb8ZOVNHZz7RJFtG9wkxSsd+Fc2XrnoTc8XHPM4GLcq9C3wvXenwWL0UFD1zmZtkW
AW9F46F7nWaKJ4q1F6ti+pcj1a+Xl5YJhrM+KC9IdDjINfRr3A/QrM9KxkdnVxpz9TI5+XVraopl
IsCTo0iVOzxaiALjHTvNdLD6OgfTeJmuVYmE/UWWPS5fLVTUPqve3MboQOUhrq+Iblr55GfqAqs8
Wj5XsrpHFYrnQQcbK3tS+vtGiPJl84urCWf7a1/NlZlR1Du80YgJ9/qbwqt8e9HQvYpyOL+WzVd9
9qidir6yRlhXAma3kqRh39eC2Vr+SeTieikQQq/EWkgafI8uajWvTo1lJTW96Z2ZEFK0vKFH59RJ
7Euo1McWHvnyHTx7QrYV5pocxNjOSeSq3bdpsCnknGj71Uj9EPuHRgqrv/Dhztr6iPuRpa7lfaUp
Lgcxt9s3Rf7+NG2A9vrl5NZYt646Tj607ePXrexql3aDp531FPxREGkEVn8GSClSBTZwmlL6lV0Z
dmH1XfILA9t3mfdPnWtDCaJbCD/Lk+XJ+HOMmHYvXDxWiG4/16DcO4j92hSq225ocG3Ysq/RjHxb
ZgX8TEy+H6w9CJ4avhJxBPFHjXxBZObbGmDzRrPD1OTQPc05w1Yy3z+x0r6nse1sLRqudDAM2EVm
Kmg6zI4NwYv5q6wO2wN05g+6J527fKjdV2waepBkSdPFeYUsr2N3197T4xOC5+WaBGg/yp1EPTFM
1fc1kGkHL9C3x4vhrCYMu7/9henFH+c/f7KEX7Yn3DVasDvvg+8wpHUkD9s1D7fGzBA7aeJHjFLD
TCVevFT3RTXwkVQj6rWrG5W/V+v5VTg1MrDNFVxz66QAqWKJ6lPNobtM0T1M4QFxKIgwUDDWRMEU
jzVUUdPzVDVqlif7qXtuHb3jLc31vfiza4QVILS/YRQhIi1X3+cH0xCxeba4UCiwX5VEZTM7QSzD
HEZQTz5EwCItCCIS5KGUMaii1FQI6rUBO0cl+bW5a9NXKxFrd67ta63BuMw7zlsvk8WV9pWwEN21
X4zqNu00MolIgop1vh/Fvr2nUXj4KYbndIH2K2bwSuNHhxuEuHQ2a6Afs/4iFohoqDHWey9TzH5d
C51Excivf+5uSslfnqPFvdMybE12VYoMW0dsCkr55V7vSrBZEK2r7eVnIEFdab/DBo2Vcu3K8+tS
fubrpEoEGGCEs/VsjtK6VJd1DX8tK8vYztjnuu5YedQTrdwko3DPtzn4Mg/KtaEzZZzHbZcPXCQW
fIbO/vtc6/11+Xq3EiUDgSiKbXNVNddu8yoMH4N/j2I8aEdcZorsYArB1A0C87TgZWApqG5jR1rX
+dH31yNG+pVd+1z2BIcd0e8Rv22E6MfcmZ//8AjHOk01d30iteJ2zjK7x5+mfi5rUiMq8t910VmB
R9Oarit8MUFcj2JvT/ShVXiVpggmveGrON/80xE7AFbt8FdJNzMYPurVsAWZAlqi8o0/kSA11Ak3
w3Dkg4hHZ9OqHXl2qF/hOCnRf+MOipbpQAq5e/D4NlQIfRSiA9pE4Iey6NtOlSQ0ydaccd/31utv
5+Brp+dojYhrPizl95yu5F8VoBTGNxz/ijKtu9/9Y98I17F24aPmWkSMFYF2nS13Y09AC6vtDECY
ApwR8jlvsjZNLY6dDeRpEAUss7C4DKQH3WFtzFg2XyHD+VaMlg6tSDlXW1fXxVTFWU+O+kVTzzfw
UYu3130BY7ej+LlwDmiEq0tzWEd/QQDGrgajm08hocLEpYOKHwKfvzOiPhZMULdN+Z+gdN/7Z7D5
neut2ut5rsXuvRh1QJ8VNN7Uco4gAOBHhvTz1iMWQF0Du+7/yY9Uy7H87Hw688li73LvOzzaNF/F
3pVOhBfWdpaavIpIj42zbSljhpcbHkqXr8iUYgK+cp3LJDg1GNRdOpn2Hk6jl8eiOZCJBKEyCtsB
O/5QvMPER24s2Gc4nicX1957vkGdqbql7zI2rf5kGOsQSP+lTfxhfH+3deFmpPQHmTM7OrvfgEh8
ORcQUTZNNpJey1pTReFRoNK+vrKyYHy1kw+XCMBynWQ7z8l78mhvZgmkUXY3pVd185Odv0ePv2v3
2l2mPb2RYWSaeJYe7Wj/3kS5fZtyOE65xQzf/WvXJO1pd7l2U9PMEC2ge2rDxbQt4alyKscx+27l
VVFBGrz5su2qMbCYy2JxJyokUDGbgwIa0CC+mzlxtrrlVE7i87Vumf61DaHK8yw1U6QYgXpdKs8S
AxgY2q59rFm/T2XjiSg75vnbdkNKfjdVcZxvupcyn8Pye/iuv6fL9qF5V3JEUN/vrUQlNb3/4wKf
+84Aq1k9argBX438HvqHeQQz1sEBMKGnBmh+R3ufzp1kG6suEWBBrrHXYOS9HKrQwlO2FituT/+6
t3Z/R4O4VQovu5D6R1B+z89zNzB8xAgClAi4yPhcMAd2H57g2v4vgRDeO/8lJksqmd/z35JR8N/L
JjVJu58LKqvtt13z1HHLM/ZNVQknn58w6HVdP3UOnce3eiUcVEJc//zx/8eZy9qhEB88koH614wy
mi1EVGUwDkAhVNbYGlqHVKYX2LRVol8WIcw0EqZqJNL64Ut7yU3khQ6Uz4gR+X1Pdn9KoXv3Xo4N
gVb7/rm/t1uF987n5MJ/yYdvX/ubtufxOkP9uVbe01Myn+sko/lomMnSvjWj013z0kdMc1GGyzYe
Rvs8Wfcu1edkYxY2efy5RJsf6/Y9MqU1dI38uNYssgZHY9jZoRP5SQ3pqOtv53q6xni6fLZ130A/
2En7ZLRik67EuGSJqChs2M8X7tUVqk0pPIDZWYL0TlXELEdrqrTRsrI9Mby5Mq0+la75Yz8xZMfN
GXxfXdJfdHZl5XTx3oWlncL6WD+CmGy9pYZamvf80vZsXLeh5w5SuocMsu2V45qYEKcZlBQzP3g8
6KCt3AxZbdM5D1Os2iJfy95+MG4u0yF/DblrdSFH8XXYQf4EuW/t4JVUC1/nWDRwMCIlwLbX4sKu
A046R0gnqht3LvsABv9fCj1/iU/vLsWGTNsw6KbJvz3cw+jkL9NkRVdxiJoeBdieJI1Jq6p3mXKP
/blMmOhJc69SZhlhxBfjhbNEIdVd3guYKlnmCskQpMRQZPy2nMdCyuaSVJCxFVKXMKFcOfUO/JT7
d/p3M0yMcqNdK9YEKIWsavQAbJlQifkeHZOerNdP5Cs9etu/up/Z5wfPrRtCnsvifFv91LL2htDD
Lm2O9mnwwK2eGrn2dpJrR//RvnDVsJBVk724Q+v3VmALZVkPNVTzc/fY3cxwAKKT7OLwfZ7sQWiW
qeVwLq7N2zi6/nOHlfWrsd0tNj+RaQyJXnWkC3yJeuF9U9zP9318+OURryacPQEm6KhVEgiZtG6n
IBsPtkgy6FRY7ajJpXvpyWrRoDRXIK6nF73t808VXXEzjEzI6n+dNavFCxlM+cy9G//pK9tMoVO1
bz9C0BpjxmEgqOKlYT1cgXf4AXlcxnikw7MGFnjczV+Z8vtUfoRzibKdafnOY/dlDYbhOvgi1uV3
7tvfEh0KfWEkMi2fYYrZrp90YMJgbvP3lt9N5QRTIzQ3EKG3wH7AyF/lF5f52erW69ZuWC2lJEuK
9lXlQbSceoRkj69nPdXZwOaq0XfltO5fN1XPei5ZPCzLV0w/kkh23mC0VTF5kZ0bSsTeWQGEBR8m
XSiCOxY/ZxIDq8wDcUWjw3LwECAN7gGBar2snLI8ptZTD63rBqjhouMK6lVQiFYFf4dbpa0L9O+M
hIMAcNONsjMIRY6xRoLuFdHG0BLko4rmRaMe0TA4jN74eYZID3PA/SQaaWAu+gUuVRS7EpSVuhf3
Kh3GzAufz8UKDzf5whBE9RCYA3r1CVOVRJB+F8+b6jFW/pDb7YuPS+hXdFoVN+iPys3KqYkc33x3
/bLtxCs20/MrMmh+bK6hqufFG9OPanMQb54X5o1m52z9wLnRRXzhMUcPvGCpLi7gFmQ//llrQavs
885IMLbD3M9aSfRnWx9zVyc3zcAIKlWYxllxeyuczLsxWf/NTT3W0Vgp8i6giOVWpcy2SVHytmNu
CisnwWVTOpuT7LiIBK9YGMVxJi5NF6L/FtYDC3Sp0bS4BbgFWWPmS0j6fFDcmMX04qNozyefmXws
U8RGRW65aUOMUX+S9SiYSigoLsi7l9wV3ZoTcujfhWuA33jMm4we/t0inCNHTtONOzRc7WzXklC3
+Misikqt3qexrH+qr69NR0tnRrrOT5fK7gGW4q39tIbSE5Ovf4z139Pfo2EDVQilF7ZIm/KTslU+
7+zyFzdAcsI43VJZ6tOQOwg5wlaOmRYzPogFieHh61CJV00sc3Wc5pQ4xFewGpeiS3Z5x5rpvO/z
WeIlFdUqWsigKpKGSC1O0P+FSRV4jo9IKNSKpq0i6tMCLc4aQ3vt8pkDfcU2JcWvn+gASWpnRsl5
co5ZqY7baUPSBdnD995SHYS+UojV7IssHqnn0/mrUf3KVG01o11rRlG3Lu1bezXDciTzgYLiYb77
+9oatdUEQ2rNUrt5q4RYElOFUbYZYRI5bpEkV29f180C0MakCqFlvLh8H/4e38/We4TPvfphIxYa
Pl4qiRZ9nmKHkSqBXeQrNvMIIv0n+2Sbg+Tk9X3jDqyzm1/+XuKtW4dWvJ1ouEsI1/eeASFMhoAt
O8kOIvKDYr3I4NMz2f95uM/9XV2S6IvYAfaAl41lY16eCGjAL5AVYrmvZCkN2L6V8ULL59KKiN7h
VHxURK2UECs94O0nMa2TZpEERt/K6a/3D4l4ZJGs7+1upXU/JnYv5sFZ3FVWn2vo0ZNMh1oNNXMO
K1NP9b0sfzBcTd5Xf6wp6N2ICx1wijJstn+kr1sSNSfwdL5+tgMTl7HD0s841/SXJUTOP1/vYU+0
481x8THfLrvm8TlmPgxrzgHQyG55nBjNZ9FtZjE7I3LMhM2ZXxJfUA6WjP2GzLR+PfPM1qoHHqM7
+MYpROcB0yXPmByjP9ja4L4rxDWoh/aR4ACkjNSZgLBhjKWzhl+RRHAz9e+xwLEpkdAtONGBGW3Q
3z6BEmy+wT53X9gPMLbHzTNzNcuixHJtjcBynLx8ia3XYH1mt70LNw2EXC2zYarG20ydjvK9YLm3
Kp7DCZSNMdO2h9sUGcLsC8Sf0vYEHzL8jXb2oi8gYJ5nLHY9e6qkqHlGwly2zLvkhTgA4sG6ZXc7
/bGfHd4a43mKf2FgWITxkDn+3g9lsRFHzsmmXDzgmOb2kO90toclRyheZ9WIuS+FiNLXCx5cmAUF
HOLcStjDo2rHWihlNc7QOMm0V06PUV3GPdggxsxs60hBqHzVLUKSqmvkAMBg1VqY6FWxJaywxi76
xt8I05ZT54rz5YonBVb1nM7In1n3+dyjJHXEJgY3hSVxpgkdTFy79SL1dfhBMkIpbrrtsRI0JDb7
iNIJGcrT6yS5D033Pu10kUTptinEE+20uUy2FGtHa5GZ+N1O5uv1axlcB9eu2iUz/JQGy7aeZXUv
ROrMU8zhpCHUJItMkO5lZlAIrPOlVyFRsSN8m55bUx3V5ztEGDlYEUsOEj/ZUVqCqhjEXCFtbw1E
MH+5OdfFenAtOmdvDQeot+E83WYD9n/erLRfoqS9sr+1FymYbazRQM1EFGv/vtbG/vl9dsdMTheW
h0LhPdhV4zLO4t8pRYGH/o3x0zgk9FO5kKkpa/4iMD4kaHCOfVYTtLv9538snddyo1oWhp+IKqKA
W4mknIN9Q0mWDQIJEUV4+vl2n6np8XG3ZQXC3mv96w8UXl+4YrCkgoM9V0MgL+loaQEZEcgOJjVI
EjshQemsMZJR5JHUc+IR0cQ+Qwh92W5zbI/NEX+3Xw3YDPTCy6exLSjfIHGQ6u4lPbpneEyW0xUo
+rcCHpVS/NRYsIAX3OUdeSbGvbxggUitA/dG2lN3UMRMLhx9EFp1qc7iLwNW4p3bHJixdU/t4MS+
cmHuC2d6bJH8cahuoxXXFfx+68oVR3PHpSi8GrBdXqVBDoy+Z3tovh9bugsAdfS65FN6fB5a1xHK
dOCXaBZh1Dk4zxsGRtFS3iszhtbbFtgfxoEtHJjZfNioMfzS3XKN5f0KGuEZbHmJg9jXB+Xe6Eb1
x0zuPUf5V+j+cEdSEp0HZjEfIRVBd00SpyvNo5XyZN7Xgq1QGI+Hu3EwN0TrKvvXlbvzeUCqx/Dr
jz2Nbob7b8q9zeGFtyaWGq6buvFHs/Ke7jICCYL2yoa5zu4MakKd6OUZ6ttaJDwBNN2eU1sUwkAx
I/d1hgatEYTD6cGvZVXByxB1JLozekNWOoKTvke/tsf+zRNw0mOM3KDiz+Rf7EZpprC0EjTbh7B8
4QfmuTmy6bMLV9/q8bnGgVEEZNx0VO7PLy7k5IuVDDgYnw66OSFkwkmMsmiNIkFMAA1BbJpw3J6p
YyEuHVDvCj8bpP0eMjF664ikgYcXbc3n8jt3hsTV2kPK5Is4RedBlKITnYvAVjxlQ+Ekf0c7VmsM
xGgbeCMOnwxZ0g434OcmBUZF/M2Eb52CsJ6p7UZf/27gSPVwu0sm6h13kcDQfYzm73Dw8Wl9TFG0
6Q44mOE2bEVw73AGMh1mN2vQ7Snb3cpySLL9IbU6sH2inhgzZFeDHLswGGgK24dPhRjfAMpoH/U7
LVBJy8zJxV4MBhYrGqbGTv/zKKkpfdMUARc6o8wxWgDFx+1D8wmriXc9BT8uFttHNC33nOuK7DQb
ud7LG64yC/n9s0WOsEh9gVf75Ms0KVbTRczi31F2LYFUBni5FMJsRqym1ff7yOeCJbFUJR/wkdXG
WBrb8tT+kL2L8sFYNeXFpjtJLc/uScZDHIHZJG6dCEujS7I1izEhfc8zgcu8sxnwwObN1BdG89rC
bI56wwoYcCKXgcJyRbvwAAWBYtE5cNwHGgg+MqcLCaY65tlr1GE/EvWu5X5wop2FzM9p/MfkEzoV
R+TbGvf1hFStHMRyppg48ponMFegy2sP1+oQ4+jxVY485WSpDqlz01B1hH35WDjz66UjzYBQdPBt
7PqNbfxHR17yadrDCGGf8feaqnuVbKNZfoS6ZXwN99QjoZne6d57KMrhihornP337BO8uDpG1eeE
lwFrDqoWLG1tgFAXsEmjg3f5uPzR8HrBkr2cxQzAl9lKd9gx8rl9fFFnMQg/hMxLIKohAmGxn3Ls
RmhvseH5CDA4O3GJIMgk/8ic1CbxFpVDUOoWKmd1AVEfLco/xdd/mp/8r1Cc0b6jzLlyLUWuBCcf
PWhLWuFB2eX4Vlx0PIW3rGZoJnt4GNsI/cnq0xwJWP5LsJ7fFdUMeQDQNkAYEMI0JvLW5TUaTxrG
m4/t9PcX5BfWMnBBCC6APqAGzAlZ8FghDzFHsPOKC09WooODKgPGzitXLhmPuqfvk979cOb9UeS8
uJr2XP3C+qh3+SqTqMm5hsnAGStIS5wo2/IP8TJ/55cUDLUQpHocIR6MCIbMJ6+E78D8xHmmAQ9l
FkHttyA6gOuMcxRCuES07G64c5+GCG7fqPjLs/kmUxOJEmHtMKsw6fWwZGp68QBS3v8ZL+tlwBnQ
CCHg7evu1yDcaS2OcLGUsNg8YBOoAf0MQXnlfH1m2I2Sys7K7L5wCT5VkGS/eYnsyj93is+ZzjGY
oUTDVZKQAz4AT0f7BhL1nNjpLOM2UpZtFaBlV6ugdi0qJeoO1EYIJqN7Wwsv2JKSmwoHN5jBq1f1
QIscyAs8//va/azQhPcHLvd+tGN0EANVMseDbOLy326YhEhJZv25dLPz6CfBC7/yBmaO+omfZYOb
El8/IivkWHNvAPRyKg4tUy4qvJe84tauX3tuYzK+u2hrQPpATKBPVE4Pt74/XPl9la2E4uVANrpM
MSJzj3Kzr2JlmVNrjhUuHLqSF6azzHZY2tIzqxvnp8SgGnQCJVwLJwePN19WFw8KYtYc3d1EMfHL
J0vyGu2e8AjJk/NlwuJSLD8KEZs71iYtmxPRRtuj1+JFk3hpiL1/y8nJc43OXTeOakUjryXSRu53
lJyv1/QJweAWxV5SuW/E2+U0fPk1Bl3pLKKOhasHAv9eJ8kxDF0K9zLynxhYVcGbjs3s9mW3l7Iv
XfceDGvIe+2h1cq6N9BM4WUCVVxy8kuEf7En7zRt/Py4JIUpLNK3D4ViKKKtK4RVCCqC9I86t+/c
2GZpWSfdRcYwf1j2xHagHBnNS4OD5gyL14pROmUi/XoDIzJz7WbGNP6jL+rK6QnvybkDnZKRM01r
BG2vDv2ECJrP2GIMuqsQJNQBT6EXK37/MWd0XOLDhPDd73k+Zdr0x5y4PX0BKhqpS+mSxP7n5bWn
d+fE0TwF+awCoEBemduGwq2iDzCl2QtNFIa3jb9s8xWussOwqjLfLraa1y7LM4MlpAMyJF2u+GzP
0TYjp+HeEjbXNOLYVv49AGiveKkcGu52RrkYUKvCAj4CX+Y0IvdYqtlGTaaPdGqpsxrI4yr8TvtV
i9ThRO3ffGOdbTn9CnIgH7CYUHV8piSF0LoRANDSW8vX7xfOmZ56ldiLQtyQef+Me4oOfHmAL0mN
uH79arco0Jh9wsPDSmph+eiz8UklB7t7ec+v+I4JHq1qfFHxrX55CgRL5Hi7x2PS6UKNyyGl9BXw
O/p4oO8TwDLvAGUSP0RbrdIs0c41C2qJcBYpy6hzLD9UfEq7Guc7ew2Q1oHRoQnn6oanBDaInfTM
xsSUQ5pTSg7TpzoHrK/JF4KfipTropO6KiwFc90F3+1f4isGj9rEgKzyctUZHQeukMjwWLwqFx2w
FLkINgHi+KqiU8G4P2t8AeTxFMm5rtwHrXbkck7oU2S2cFYfa0IvKl6gdUAl0SXT2WHRqGJWylMM
EwshBvfnCVk5z0Q3TZcqs9BioCa5Kg0o7SrGYP9a6QgrftpVrIzheOJ6WPDb6ACkQNv3pCFcuT64
21q6LrjHP2CZzwWvxslHbge1ZpjiUzrK7lW1G+wlkGVGDFo2j/MDbMOqd+mva+99VRzZmgCPRX8f
Nl1aSbpKeIne60SjTNOgqA5DHuGYqzEVntDfAqtivLjr9nQNDXnt8F3uUBWiSZbPOujrzMZ3gB/Q
uugSzGMOKwGgzC0u+p7lPbtu7C0uM6w/utPdwkX1k8EcIx8KEOHCBsa+Tr3F1hbCRd8XETvzK3JH
VDHesGU88GaIRBUzadRV9JjrmTfs3sm/0Sv0PgprRnCMa03X2L1N9wHi1zPgY5eXfvWH03y9nsgI
xerJJjQiEYvXWYeSN+JsX/nS4YgXuvo+xcBgFE+pBjl3oCiNqy7bP33JiWNOArDA5QJZnjPKdrTF
QZdutK88FNvcFvIV5fnnLq1rYoLfDHcwqcx8eYLyGqFBCa7NvDmga9JsOJP8TSynAnLWyoCrzdoy
xP13BTqjJRjIu/ReREMJrYHqvb9FHupra4GltxBppsZB2uQz+OV0H3QFImOg39FJxjDvKBNl8i5H
x7Dw6Luhb/5kkke3bJbu609m9Ek7wGv/GCQ2oUPCXs6hIcNyF+vSCpu8O4hLO+6+tEPbeHQV8s7I
xw+mbQzx2rEmje9y4edH7M1Ml7i3Ue4y3exhmTDMj4LIon3xYQw9URnROamefiNkbP7GI7Zrcf5q
bQfFSvz26GoHngHnoHdA/6q/g6xDwsUPGLAWc0rEdksW76QPSOARwj9sAfpzzsB4lrduwtSZjE2a
JchEhMQ1wjkgYMiK1lPQNVL6eT2wP25/lgFghdYMaHXMS5MHCW6rTGj45F1zI38erSkYdAXTikeC
cP+zeWmpce/6ipkQ0xTYJ/IfRSHo6xpbli8JWwiM2VswYlIg042KqG8anupNyhZGhZ0CtzEFhR/F
UEgKHWL+0JMmHqQIlVkReAJDTiyuxHDvly9M3K3WtSASoAdkbPJ2nw8n+8LvGz6cEJpfNGGgl13M
HMn7uApw0qBaHGPHif+w6uJ8JJNDAVsKeyqG0fgqEbXH8xci1JGRI8wWPJjQSuBQzlv5bTEX5Wgb
jOSZTX3wfLMA4T3wVAOCFKA1RlAd160PBN1hXoXGqgBkExC0dqNtLL7peDFTi8e55MBhzxOPz61y
cvYXAIYn1NYJH6drvQuAb0adlcBzBVBpd086cGjAkB7XT1jODKHxlqFxXub7cs0cvF89tsKrUB3g
wb0pYmYpvFfaMTHmHHRa5WSDgsobSFVycMGR3VJy7DFvQuMqIt9wH31XKxBUzABibNi4LBnMkfvi
cMCfP+SxXJm/hCZrP6OwUQf80eO35KNsg7UZMmuHYypEFiSRgb7H+NG6zDUEjbPpOObYChTfWIEI
Jz6HlwRZAqF/sQ+lTrO0uPJrDLCR8UFSpfsEOXp8HFzH0u+Y9KFM+EVwfbwKj97feLhAxf98OrHz
Aq/AYRJtO12yZ55tSKDOg6mC6ibwvAUeAbsHsvRSvZqCHQov9GgijSlO7U4WWKb8ZwPCgHp6+Qbv
eqBZ6KuCldh8NaCrcEMphnoWi28OE6yTFViEOee7aA5F0AWC9G1L2K6CZI8I6O0XVL4EJaFgOr9n
2X1AKgg14KHNxK5ee8XHecMuHoF3FTuMYgQoD94eO6rpaD8Z2SRvnKbwzpkag2cC42iH5JKC1uKY
M6G+CH0oKXF4xC9xGt9H/ZGptnCqA1/OpaVp7KJ8ZZuB7DKB/rC/ZDQ4TgGm59JHZtcGJIVc193n
xL47ri/qvNjg/wUBadF57LLYswwogFGas60i4Z7ghkc157CSNedGnxBjG06YJik+7zu5QLOpADZH
E2jM3KKfs+SWgn2Z2XikOFIArEnWTzbGMHIBkMKlB0Fq/UKYektT901Y2SnuwELNIP19/PNOIKkI
K4WORC4hvHh9V7t6gQeWuqsgsa6kS70vVA/juPcv9ydLfOrDHPWVHYziLPZrRQBIo5NOhfRXH/Qr
kPSOBJVre43vvAEEygwRg2irLKjZ5GuORuxMLDalrwkL+KvcUPllIxfa3rli7op1UwzvBmac0ySu
imUiZlAul4jCyMOcCA4L9Ml8x4KgQEEireT70blcgJlT+LXkjBqn7n7bDm8lrshq/7BcBv0BRhPq
V3dDFYZ3xPz9rTSrSCxvpKwmxQw6GCgdS6HmmyRAIPMi7cBnPYExWXKB5pMLCHgfumx66cAEmxsZ
XejDxNW5eROH1d37blqaSyz62l85X/StyyBNdlh/lKC7jRI3PEj4EeBn+oVgaM4iWOFfwqhsg70z
NwO+1bP6DN8rPcJQEfSSWcNKzWJAeS07nxvYGuRFqBvxJaE+xwHZA3llLhAzfD6Fs8pm+tIzGpxW
jWMEfH4t2VFMp6/AYgQLDFxs8w04+MBuPniQNGKE60ItqIqknJ6m9/C5fxfXgsGLo/4+C+e5pi/r
GTb/6BwdNGC2T0qjJ89GPosmE7OnhxgB6Jl66xFwilgfH0HdQdp6bxWYXUjoIENjCbBkWj/21o/g
MPX90difQgIXGt+1N3XdxeJ3h+hn4j8mv5h9cmSOQs4nFHPDPy5+9SUY+mnA7TcREvbH9kB42ppU
K23xCuBVQRkNTP6nu7cpL/CLRxeSI/+JVKmDVarMM6jrUNHXUCW+bBO7g2xfbAVDUxsXBGUensbE
vg+o6lZSB30KvEk/y+fkqFLaSBk5VCyRTMEU6AtjdgomjfXBWHDPJswd0578GFPSj4OGWMgc7Tpi
6NtjLu2SpTF9z6GgQziPVvkiJWVLxBi+cEIy0njd10hksWlu79gIhkx/mxdzFfTomA9Os9ArdslG
xeeJGo/dktVKdRWbfXgJEydmfst+B6SuztkDMhWuWJwaUJi4htop0V4K5oHfEfScWywM7iQvZDHF
wV+6d49D1zvovp7l/GzJXlhYSJ92CcHGCA5SBvQlMqSMm6LlQqQaxPVnnH6AUTsv7yLHwAG14ZLw
XpSFr9+I6J9+il9K8WMfsSJkCxLuXvgN02/cP09BCaGPVCGfEh3DEEghr9h9P3y+53EPG8dO9cDr
UAIDUKE65Rvt6RYRuYosboCwpguhRNaEegHYin9A2g8mGyWuiYDknjB454iOLXQ85OsgpmE1hAgh
MBwEsnzbyeLZ+Tn1ugnXqR2nML+hwWKlwJ7F+AVtTeI2MIYQqcDwRp6Ei0zhDD2X0qSgGcYcLnf5
xu6x1JoMOmJMU8j8qk9Q1Q6IcX7WGg+eJkQyEl/CCSaWLWw6JuZI6ITko86mr1+oMpAY51DR8Jtd
EztEwIbeBE8Y0+7z1pGiim4KKEyemK9phw3PTcDefGI2cXgLKCAkVLmvjwv8jYUz8TnpZ4oRjoEj
BlF2vLwpvlHRLeF0aUxI6QB2pJxquEFxGmjdD0TisyqGSlUn4quHAB3zW1iKMEWA7cpFhdQy/YZJ
GwdULCy1PdUyJCYCfmC1UVP8srCNVI9vD6LZomP+OKNru5KXBfIP4iGOPMNw/keuo1xL9saZXMej
ce6QsMhUf4woGPGnDiau1ZFVnBpNO1dLylHs+2Dyw9ikbjkP+hSeImref1aulHyUK+1R/q2QeJat
x2tDf/ApMAWL1RfDjWxdzNpds2u/4SzUa3OOW8rKWIxO2ReTbg2HhteM1DJo4uW6x1WqOsrHz16s
HvW62ApCq+BZfPZYwiyTCzyEGlVaeGKT+tzteb6HO87VvMQAlqqEDXlTrforLihuATGhWakEBTb0
rq9dsXrCUnztbOx5ibckd5SJGYOhWbYpDyKJb1hUyAOjFZljCK9alk5EfYd0lRwsPJqrE5IEkhUz
77lvjxrBJdWSrsrLDrqrb8KDOTAHCBfZGc4LFw0bZbjoN83lMxt2GoLP0UGMA8hYIEmvRnj5/bxF
v+oX+l3rDqpHBxyhjMUMlu3oRkD9EbXPucbYsRRRpV9AxNadL+Ed7jB87HAisY5jpBti5apvRlh+
ZDd9Y+yg2omFxPIEnU5nZHvmyibECtO1s71roebA+mSAQjWjiRv3yW9JK3vFb+60pfQNqsru8g9P
pyNG9oSKfWyf2r11G82bTfSlX/ghMGEE+LPNhJdOyvrBPgtTAbMbpnEoCMm1/el/bESG1t7wje1o
nS7gV6wxed0+59JJ+eaOZ6bKKhJWzvtSw88iYA5wC0QIMO6qnF5fMprkWbqvfz+Cugl5c/dYw5X5
xxSjh+NPTG1O9Q1iimIL8gvOFiz9LUnBE4PkcZH07TIWTFmYdXiv//o9qpvfdF+KGGjj9/X1AZad
cWoADMqbukkXmhvtja9w15+tM9MZ4/oOPeVozfUFyOyIdgqR5N34667D6X3vD58Vk5MDREOY5csn
HCtCLMDK2aW5Zc7K12eX7XQGFeDVImxg+KtnTALyc36WJYi0mKaYhKDJ59HtubXm+SrGx7Q6x7/9
+bmt/1HT5Y2y6i+PjbwoDs3icXhMzSVpjNPioC/CefGV7cpVd43tCSzdqX6B4g44DPekA6OB4wwZ
alov7YO6khavebfugbls6lK6j1CQJQuIZgA61NWghf/wlPjEKCuFiErnuwnFuA3GofHPRRYvNUEv
YtILaUwXyu035HAWCbqQtyfvhy3uVOXfC/9pAAzT0S+cUCJsUQjZwjlBg+HGyzzgjY4f9wc9xJcK
y+YU3d+HGoomWEVs4JWb0ZwzN3gAU4HWk05gkgEfiDEGKDewJ/ZhlFZwPP/YXNRGAEHwHkFGeTjf
PHvyvYGN+GeTN/cDOZRJTa17lYhD4LrLoLb8xT1k1wmJ6GhvtW82Kh7G1qhTzzJgBWkXBv0MrgAD
0dhCjjAn0odhwhhTCbYw6RT/8TPt20JzwpREGfvJ3xtuHq0IWkBGF+yJutd1uDgz8IddJnZXduO8
h9c5ZiiWmLhTTQf5WsoHvUkCnXFzgk36jttCP2jq+p16ORQ6HAYat/pip/3AqbrqTNYgr97z2OMG
LgxKIgdyZ2LMSCe9Y+oJm6Dg5r5zjzFd4pPwcLHmMIEyM8eErckODp0N9xTkoTyCt0UZgw8GOxQ+
BOOKnf1O7fPEH5O7O4KXjprm6ZqaL/bw+TMLuuY0wgGBjZa7ayDZS9uoFk+FYE25J9UqLMkpfXcr
ZfWUfaoJ8HhRxMRe2Gx12TMI2SPRbrSwDmniKkzddQ0jD9f8bh1YmIkvDnks2FYjiOILW2SNuGIG
YokJ6OdPIeGIYvHjosbQvumP6eVDzCqyZxBqgqfVelDr8MeoohmT8oqWFn659/yhYa3G4VYArVwt
hxDDCuUMYZf06OS9SNeRArVqIqn+MQZnn4v1BE4CdqKgMZmP4FzQimTSwHu3qXbxwuL8lAJp7xld
HRosaC8V9lcvCFhAJLcE7VG/ewmQrpwPNkNYgiQ8DX/6dCRGfxzxsvmN8KV2avOQK24czmVp+mFO
xaPNvHOSB9wQbB0aUAHrZNiOqB4rWGjStDAXOXPlx2HULN/RXUovPTjdu5vhgCJ/ZTetW1SdLwKl
gGUGwkW4kCLKNWK/LI+apAvnQsACHZIa+HlLsNeIfqtkg+tpt8hiDjF5kOGkSYTdQvv26rkGDQc7
zU3Rbt8VmUOJz44V61MeiLf2wAcaSsZzHjYKwCJ2FmDWlOrjd7Ix3zNJOeYcpSahk3RGAn/Oz1bL
yNKRHzcu8hA5zpzCkIFrzAwI1uGaGwnrPkaJsTwdvdeYpVkgR+RAswEvQqylHyJvZy3IjvSqMxsZ
ekMIGirj2vyWifRFIByykMGFed7KSoLachyoXXD1TuchGTcpbDEY+QhsZLjhfJ5U3C7vII0YTE3b
PHPeuiYoFD3W0h+G15D8EOp+9kivZvopJcqvJM5t8cZETXWinyLFbS5o7mJmDt8f2GMDXPNwRzDJ
mx8WsPiahyt7+auzcszKbW/ObDLWGUxeu5l0evxShn1oOH1V+2eYSBP9noEUC6zkP9ArndG/3qUV
sgVP4cFb2cMUsL/oDprTqcwMy3tjgbh4Ofnx1Jwz1/TZV1mXOPTa+oH0ANwPbfiK5LiZckfnL7vG
BfaeSKgCVP5MBXkp0Ihe7GfDnvalgSQCk+moUnHOmJM+A8nRV7gKFTfgUKSeJKT+kBk+hVQvZNTA
Em+klb/KnF5vER9eyQRmPWAGm+drUi648cCQS2jLW0zl8NC1b1BSYZ9SvmJL94GAhSq3oEErWsGy
Jl6VWoy7VXUxPN3VSNUABpPDQAymgZapnr8qMsWBd+UdFvBAbpp94LqNAcxJL0xzYDjlllOz8jfj
dSGugJooAmnA/1D1gDAK37S28CgZLhDTiPiiI942qKRyDOaQafZEcHEN/5OusRAecCg/JsOCC51J
7F/LA/mNxul/Hz0kl3QtLiprbOoBwC3waNsu7X7xjtna0rUx19tpv+Rp8v2hQjlE734kfSkAJVTO
wKWYkKpkFTy+KDTXzCyChAuekp4PYUtzzUDTfZPTVTqTY8hUzYoKvW+nVUvjt4Xm80rnXMtRhNsT
3MYx70wqz1TVeLGQJYCu8yBYsP+89NON0S+K48g+gXCALcJj7sn9bvi/0jfk2s7lDSKDT7XpS5eN
p7VnGeyA0iIWYJhQXi3CcsZ+CQ2jjVydHfevEJvwG9/szE09Ab4HDIy6bjUiMJINkKjO2vs3NKrm
hTe6EFKEyfOdESi0GYrbbA5zTEhm2kvNatpjVs0GbVt7BRs7lgM4Xyd1Xf61XjcZ3NCcmj4WoJOE
GsN+raxpPYMzIVgpiLBBb9m/So+iI+096g4V3n4vyEI85j2lXaZUYHL0j+TBfak2rnS1HhiyoebD
aPlsYXRKIX2jTCOCgD6Pytog3FfBGdKlsMC5lJKB/VS68s8llsRE10eisdWQLv/gEdsFI9nT733m
saVyNsSOZD7FiKmmonExxpMidBpMGz16zMzy2NGehJ204/aL1pIVgLh3GoaI1QxvisRhXiW5Pdsl
K5CEKxGlvHpHFIOfLQg0KQcW7QMGC+jf4dq5FgBKhhcyYANWdQTjEkeq0FJPONS5IOmxDAMzqojl
PtMWsRmeULTCmHGaLNLCcJX2Hgtxxs5J84+ieON0q3vqDgpmBQsgnE9FTh1uzkyAabc8LhMrnObl
eMoRot4wYUfjRlJMqeFipCaYN0A8Z/CN9alj5JN0WjicGwo3FUDCnMJDUH+YsmXFZNPJKI0mRbiE
2aC8V7B8SsxRhKxliqenepF/ZNBaqIrcweMSP2y8tCfdaA5ZiuDa5wyqhawtPi/nk69Ap1UmYKOx
MfKCDHy2cQfWXFY+AMGrDeGM6kFiaA7jn3OMAm1eWeNmP7ohTKkk+EV+994X1AaG067tU+c20/qq
zZQW5gYxApD8QAFt7+XZo80I8eyvNTCUwnISOxDAD/PUfyaDtOIdpJdyphwLwlqZb2Snut8936fC
5HZhJQPh8Z6mn/yAavE31oOcINrsIhakb2OOdhw677rsT8TJyr+saJhLwcLUAx3rTA0TsE1tbenQ
cbU0zmxjLI+VRQQM1tsMOBnbIKZJOUgihJUJUi0UY83TVQ66yFzSMUairw59JJxiJO+VH0TsebWV
ceUa/sXGwOKRlpDR4837GTDj1TRS7R3d8JhJQ8BO60WiOsrTA3K3rp8f+Nvdew3loyRHE2MC9RC2
jqahk3BGOfZ40JyZauMdErswIcJ6BwA/em9ONTG8+Ukm50g9IOUZwcZ7IflygXxF+fUHeU+lchuC
6lksQu4h8qVF92cTABwBC1IPUUqHwUOU+NB0xx92G9wPmFMkGJDC9nDDAXZsangtNBquGMOVpQ2i
oErddkR4hEsNcRqj8mmFzB8TrWyeQWuRFogvH9k8YY5WLWobyIocVoVRB/DswiambBJ2Lq42DBPV
PiAV9MOEfE4v+OSxJnD9uEYS1wQRo9HGA6KjPWJc209Eu3jTpjrKlnsIWxYpxuTDClavGVK2alDx
L0zDmAoycAisnbp7y5zCyTvQdzhxWG5N4WKGIHxcsJgjThFlPeBzgPsxCUWsI1xs+C+yGF6b4oMe
IQh/qWEz5AnYiV2hkxi8i4zceN2rkTRuAfBML/uRH9OuoQujg3EU1E3KTOq8JAHuInmxnTVsqvFY
Sb0IxWAxfezxrLdh1SquoY3T8V5YJQ0/8eK5xEFHYLo9YdEszzg7PTYMnxm6WrQuYo2d6Gwzc4Yt
jfi0DvzmJ+53+IfwUZH7ufL5QWwO+z6icUo6WPTvQwsIOVFGkHZ25sNPHis9WWLErDVuh9jVDFn7
N/CKCBDjXffNVfgdQjRGW5DNzXVcBZ/3lxQuP+VWhbFElWJjY8CEHi6sQrlP5VV+fPU5e+HFtdEM
HLYL+JXvx7VULTdWkehEcFao0F9+bB0KOmv9XOtrKrjOjz9Yrbumi7gbONCkAtOlAACwNFj/hKe4
obi2Nk1AxOpVFQXhwdr8P+EVF0OO3zqG9VRzVNiFwk2uBdpjXUn31D5JeA2OZlVCacOMLv0so2X4
QWSeantFmxbGRgMQ5WXgE2c7sTvQ4RmPNet+wxYWV53Tk1KowHxPVo1KslRxfuurz7Crq/nQ3mvE
ARLZjG0UIFqHiq0FsX3Q9HVfEvCwGuKv+LXMby8djUegMdp/B6WYpLtTamgksDq/R95V7gIRsCU9
er/+eNZXd2Zzsi3v2S+iaPpWPQGNf/7Cz5RK/cUwOwrqfpGqcx6TlP5HmlM2JSjDU3LPxd4W4T3R
8tQcefepukXPWuVV7VRRcAugFhJYRO8X8uWV+mgsCQKqq4kGpkpNTZ1HGYunQeGSJaRRLBlOR3cA
d7kDgmYw2jjDgMFdvH6LsG4wfC0UdeUDr33VLc1Z1CEMZRPnDBaEbsNNUj2JOzA8tW1AYDYFJKG3
DLo62/uobiw5wLnUgmg4jQcXn8O/Fz4ALAgKoiyZuVHOBJhyFsMG4z1NWo/hsU4eKiP40pdbF9EB
wVe/IL3MEBPyXPAzpp+aaRSYolgUvvW17Bh8JDYKxrwdzkAudqS5EaCkynlC3NMwlWa83ImpM5N6
IOdnIjpUi8nU4FDiFti1qO7HWJtvJgkOhooI0nnrb1S3FLP4dCAZg5bAxnJDQCYwaKb9kDZ+UK6x
VT2gyMDmufFUnKAHCT+IU2kBGG1BzO2cHGl0TI0N0cuhfYe5gx6Qbb912J5H1dQiYI7N94QEFFIf
TQUWMmXqf9ppAii+6VbZFcSxCllfiMudGIA8dzUeW1AL1qgY2xab0El6Zk1jd8W6LZnZC+OHvUQ1
aDLHI/Z2OAoruLRPaDkQzdUpF8pnPxBNYc67oLgANKjIKBY8ZHTgdhX4PPvJ6RGBVk1oXmBKleyK
SCHRaloYt9UYK1M3A5wD9iBUhYahQ8kbcw9PQyTKDAYgMRVgoQ5kZEpU7jOQiXSGx73i/wdogXBk
vRuiMukFrMGj+YBy7EYEd7LyEHLXObig9L1HUVPxAKTW5FAwqkOnXU/QxhAh+oGVQUejTIQjOglv
J6DIeEdV3hcOJtFUb4I3iJ4Sb9d+nIzG5TAZwRYnUzQfrwxwOvBcjgy167G9KV8nc/E6mWQnsqqF
49FSX+q75z/4VLlqpxErJO/xBwJW84V/BcdKW45hho8YtX+96SLnYJ3G1iBHXHGT2gmv6l93AK9H
xM2hxHYFpuIkIiqCfgwX9S38RBIiyKlg0f6niVB2r0WPMDcUKGF8Ug82BhPwiG7d3mYGAiMOci2Q
Kjy32YMLrYTMOyHrFxeLHsbarN9VDIyw2qIoPQqg59TDdVBuNIYQNGIkx8eB+7Pg3U0iAwTZkU/W
H2WMAaSNQ8FIkDG4MQhAeIYOXvFYryH/Mx11fWYVhVL2ySnK3fAjghZqwV2YDKv+ix7B3oFDcO20
3DisVBgUcYdyZ7WeXfpS62mYjQNYxzOms/GlvDOfplrT4BWNhKMX7w2lN40QDB98hWEUUM78k9w0
3z0t8+Z5ly4i751pyTwLjO/yz6T/E1AdlXd+Y8gkLDxbF934G8/5wek+Xk0lSsiusAp/H6FUVoyA
Qd5Rf27xTKDlnb6n7QKMGny7ZfIMdpu57wMIVIvWGp8tqiN1iV7BnnV/sLaTF0M4pKTBowNZ2LZU
/6jwmRNwMWM49A9OBoHmiqV/5rqzj2L6R367InBkehXeCVU/STJU4PAGOeIdpGiECgzZ3NwGcXHN
kRMxZIYagVAcJhlMKxPg6oaLgsz68VUROpAy19yAHseryhsdQGWwImfa91iiEwFuLfgoh3bK7OC5
VSTuLcyNx88lMWUrY4ZCA3IiKTO+ycwicR8szXgEAuegyweIABLbgNoCDDNKzG7SyaRDAUSmiP/7
0JpeIQavIBu/z7ytD+mOCtqEbzEg4ErG9ORqQqfg0NFzQgrY8+IF+/89nKcHJCWresYl/ejwbKg3
yeY/7iBaPb6hhmaxQdApXZqdfERsxQoD+Mm0+7v/So+iyUfDHQmpYXvCyVJF+ais05t219EY/0B9
Qs4sHRAERV66htaSc6V1JGcznqZ7mRDuo9xRV34LgR/EdChBBERF8BxyMv7g3u27PTcBFxrZA9g9
vsZ31H03lH8w/QZytDsckp5r46afnkKcu4t/4EmAG2cTaovqm9MZI+pU6MDdDCbmBp543dBVonhg
jxUxPfm3Fa1i6L2c8F/rrO7sIDzymKr0RtyOXEAE0oGnMaewfJ4JkbZMAcUU3JgkZNUy76UQ4HAh
ueRDWoRe8kvQa/nzAf0ScTD9SUPnMMaxZHQidfv64NScTKysQfTBwQQLlqI74VBfACBu1i5lLb8N
3EfYEsP3wa6TG5lik2qbe5bhDKX8ajhyHOkzOpJX0KE9fJ3ZMFF1+NsndOHMBryGfX5ecC0NDqxG
GHc8w+jMKIuaEwbhGmCwhBDKBIVtmpond2g0Da4PCGHQTSUSxqFKjV8amo5JVU8Q87DN8To1S+lv
XEIKE4xjehToUo06U8oAIJayGVRD8dXSi7AltdcYxLDMmoQvF1ckn6PiNHRzQW3CjH3K/faUHb5C
JpNPYHISNFJEdgeJDR4Ame0VyjCvw019gHP3xuhPG+NAJFjxDzyzvP+RdF5bimJRGH4i1hIk3pKD
YtbSG1dZZSEiKqCAPP18p2f1THdFJRz22eEPaHarMWnv8ePd+wT0MU11EwyO/PsAlYyYpxF1ql/B
OZb8/hXU8oRa5P4FZTGiNBDXGBo6U3C8V1v4CxSpwNuSMcnE4sVjwWekGKbNl0kAsEE9QoQ/a9s+
tdDEADzCZA+Q00l4qKLQJB4ZwFgqB72XTuqZMTT6jWT/iPDQj+wIkYfP5vqlnT5Cb+qNt8g/kceC
wXdBxKG34bFlP9hIP/S4RIO0e894PnGdLEdfRykkvSwVf7DWYLZoHIqMiHSR/F8F2eNXSHT8K9BJ
pp5u+XYR6bqAw4MkiWZ+EdzQhtFpCznygEmX8OGkWU6Dkpma/sKYy8aKAgHN28+T/fCffgv4zpOB
ayUgSo4FRThK938HS+rJwRZFgLOZBfmQ7ExAnMozWQjbGgA1IU49+sSjLuK330VC1Z8Db8lRVrvN
rMFla3pxPOSdig+gs+m8jvGq7KxbNayfYqsgo369kosWmUg9to9/ACZAC/q0f0SM/oXmzhvxGjHk
YEgX8HuAVPmYdoTopWJkPmOrJRckd3xyAfhO7j+5rPgZZ+jCOCTCpMnV/4cAHmxwSSf5AfYrIXjC
d81/aDHy90sImIav0MgkbZWFI6hLX4PbJp+sf+/H+/Q7Lj8vCvCN1wXcapC6QlCUHC4HH1i5X3Ui
A+fkuNvdJ8DFnuSfLRLEGa3nLpT+VQN0mLmXXG/4rbweVwuMER15ihCS9s4Eg+rSoL08wyvZtuUX
hSufIP924ecCTCtlrLVqUYTuogcp94p2Da8ideyrl/j6DLnWIDF5Qxq63F0uOj8mutoMIp6+kkXg
cMH9Ao0ibQAxSj8ckCnSDfjH0Kjmzo1oM+uO8u8K0TOX2jngEQ7q/5/kKjKdpX3PFRW1Rx2MEbJm
m4Q5TPpBRkP1x0hbANoEIpXbxtuBAVY6TG/EaahZBOQLSYkZN/k+I0mArNwxWuHJBPdx4sX4PUC7
aK8B8BC5iziZmz5TPkGu7+ifnIGE0MO+xPg9CPnAGRgtThbPq/EGZDEvU+PzTpQ5AGquZ+NTp63y
BaWIfOK8SI2E/qjW7Apsg0mm7s9wxCGf+ItDBzBTr7i7lEX0xfGV5TXYI/FFoMLixV+rqNDT52db
9FOKKTKS1ditxgk4GJR8AFD51DB4jRFXswlhAvFEcMnjck3mCf4mR64boUQFWM6SnyFVy1mImMOS
iaK4iBDQDKE87JQ+Gy4K652qVahX4X+9oh4wQmQuv4oY2A6ZnOjBpsJ1BfshFb1zrCPIie7b5kva
3v7e+yLoLOITsjMp0RMiUgWKFCTPk8ABLZ0Mkg1XGEPgJkGOXKMDMLfgaDGBI2G8z/pfoI9XcFRu
5qvpfTrafWSeMRc8GWm5xrg7vSATas2e6883ahi09uCkRrCaQvSxIIhXQCzdKg+5nQS/G048XFYr
4bHiSl3oaUlry8f9GeEauERMFWwj5L3RoFQ2D+egam6er+glgr45X39AhZLdIq10E+qlNeKFVSyB
Y6PwPKDvhk7mOGlnMOGtRJOXCKVcSAH7l/MOqCGbg0KHFUyHThdo2iAaARQ+GW04TITJUfS8MLB2
qTQNv7oFqHQGsIzeIDFusHfR+Rx55SfKoFQeyG4lAe82TXS52ll9jK55IE+A4eeegWiSP6xhHYEp
wg+VmgxsG6Ml52MmWpZ+yKB+C+XwWLazpxW+20n7+5JTEKH3HHcYrA2W8iXVP4FYl4WIMjgTNaSu
vQ4FxUOGlu7Dn0n374vRdUrDeg/Ybo9p4miro/kJMASne2iUf4hbuw0q50g1HeemgLD4WSKu2YVr
EFvH6Xt7/SUYIWkASdHnCPtfUM/NEgEZ4ydHXCN+DyCrLKDPTTCcyg3IeQQ4+xNDnwEJM2QEAwPr
G58GB8NqOOnjnezSVUEybfX0iWxwa0Euo/eIBHBUPn0ZAel3cJ1ZIMNQdXCrA3FAPQMw0ybKuZkC
V+B3ZECd+KvoHtMIX5ZEWVEA7wOA7df7ES/sN2f2Kug1mEM9Dm8UA1xU5ZGYCVnQCxqaa/Pvhjgf
6d4UcCNivSxr0BNCKBCcZYfdDw7h6NPxRoSrRqhgURtlkcpczH2fjR1VG0oG6P4hegMj+0ICPi8e
XrFUth+xvlFtZewa0vIjk4p5gQ0Bj6632NlCxr4AYggEJ6gUWdS+kyFhesz6onNCPnri51FNxBVc
wLQJ9BRz6oMJBrelQF+R9gk0A5+IoPmv8Xxwoc4hjCOhjEJvheMlaZhXtegOgOEXhowiTcaxHemN
annbw4OqMZPiaIKbW0cimQcNFI2+XxakDcbZL8UtTbdeA0Cmx22y2dlFqgcDkk7UyW6XsoOPQpZu
EdLAvwHNhnAp+iKoEQMC0wQMTZ1h8eAgXQpvZadH2YJaF+kAD0PGkCdMgP1ikKRD+IKr/++YKWC5
Y1yCdkeIh6IeZqD0eyCRRH6BTyTU4ZQtbjeDSmJ4mRPrPtNByBhgFZCgeEBpPXKpL0E804cTDpxk
NcjCMgumlXvihUBEMLfg5R7WhNegxwT0fAlejFlAt9XAejAIxFaIbcdAm3Ei7a6Ff+t9CcOZVUls
rh1fEA2R0Nb/SmRxIVhSYgKkMGLOLGD7JC2mnfZy1N6RGMVD5xCrVvPriI3i6ptI4IgCHycaoBrH
UTTaMusgZuQv/7i96hRtHuKMnBOxfp+DttmRP5FMXmCoOvLpCGLStFWPS2h+X5gj0Dsr4E47wPSn
bJ7WiRX3wdTzgZIJUDhWy4IzNSPwF+EaADXRkS+HAlCfx5UjnpObL1xKwN77PO1MgnM0bpks8wCT
hM0ijB+Ckuvo9Dag7Z7/EamIMnspPkGc1Y5ornFog42UefDeMPyLX7PnjETVo1T2RGOaeQ2S3hfc
FpAvsOcS9lcoDdtAxhBDzR0qFLuMiGz27tu0N5urne7PSNo4pJaMWnUbgfWf87x05nPKMs6FkhTg
HjHM4uUMZwcQw6EvFZGlO/T27N18l+5rb4dwYYGyE5oC6UFCZBkUjN1OuKpEXTqubG8KT74F/WPk
TSUekdMpt5enaYIyWYQGta8EH6SGAL9CXCqTsf2Lwo0D/8yW3My9eF24GXt1ULoIkTNtQ+wTbTi3
Ct/CJMK5otOPmw3jpWOMSrb/ilSBG30cmsNR8t7ft8HnGUOWUkXB/a9/ed3dq9c1CsWYWb9gtgHs
8Ch/Su6liDk82zwSLO6cMMBCrXq7mvYn5ZrKx0TtYyT6LvqUdgu9/uJ80aYy7i54ZfIKztik1R3S
f5ZHS+1fBj0djNika+yRshHoSFMQQu1wmhl21CwXNH4YQZDbrEVxwvQ5IRLRcBw/mRiEedCeqvNx
T5fI8jKS3DPt5v6Ub94wpM8k3eR1PBT32RP7gNUjiB6HB6Bhl118nE3QtEHqvfcYL/7LngE6g7Pt
V2V4xdlkB3/jPT322PYgAwZ+xq/ZJWN5TemkTR4HddNApuN4CZcP29R8Nia2lgYtOscArsM8xOm/
9A1ue7GKluKbsUoWoFR1ZBQbCdEjOoFMExMYTsRvwiRZEIkkPgMMnX+FAj78QcY6c6QYjuwTFit2
SzRL+4QmzW1w9Tn419eDWOYAVj5QcYZ5KFqz8GhQrFm+IpSgJzwRmA87EMx8CX/IJiLDdZsoczjb
58kwRDOQOuBVeQxyBlbZ2EdOk8OASYAAMuQEnlwexfg6k1Iqrpbqjixapa6KAY25bjuBuZiMkxoK
msD203BjjB/W4S3BkdUfB8jzxw3qnUOs4SSl/mZTY8lZEEspj1ZCndzusSLPgQSDsQ28ApP4Cjn2
DHx8eCc1rhZlyER1DqYy4u8Ui7N9vrisKOV9iSDNaKFA7x9VZpTTqbpmaGcExJNpGReLCuHwPIQT
gjPNbYYNALkcIt4gs5tpvYLfk0ind9ABlW6jsc9jEgg0NvuOB6gKxTwtqc56hFZYorqcAVopcgC+
4+0LRz1Q/d51S+ON/BafI32O2oPD1BnxXBNLszIgvk1F8MmxBuKOEmeQ8glgzicm/vTSkiZ5dPFr
PsemIPrJcTrAFxAotR7pcwPDcrY11EIyG3A1krs1P1ZsADkn4qXa0MTqT5gCcSyh5HEArgq8AaAO
Uct0TRwGnzhEWcAkQc8eJyCs61AEu8bPNgrvkAfj9B4OyM4UURGNY/u+E8f0MhZUNgKjj4ghoGho
qrfpg/ESu2QJYSuAZEOFz5TU8qnFFHPCuERCE4GErjzdZ6J81Vws64gNpQfNk41T6AAllGbUQRnM
LyI8GQZxmHncfarRBzcnPJmkD9XYVy2PMoRZAs/xiBSKfp2BbIVwPurtnzPALOc4Jzl3QYIsaYJ5
g71e5vEAAVD8WSPZHYxI1P99gBD0Y/ogbWOPWOf22geUzLiZni5CT+zbzSYnIgA15Va+ErrdTLvK
A/0M5nS0Cwq3gFGQ/qDZB8TIMecjKA9yK1oHNEuQfzoz9HsSo1Xk/KT3nw7GhOZXFnaYS01HEjmL
M14+b18mHI3lVQsushDILnigAKBRodNHA5X+CK23z4MDgiFfEAdoS9xXzMmItjyXJVkjGUglLpd8
IoEQLQo2kh24g5A4QQn/ogJmOUpuVYlwj2ph0mLhwEV5LElE+R4CXmAF1gP2HKujCuzDJRUQLR0q
V+BqOj1KGnETVK6C5+y9gKfGSIv8s8RRTYA55fVrTi5gJKwnKGuXH7If2JjUKzLgdtmDw9YoSf2I
6A0wdDMsQK4uKLAOjKD4I/xQWTiknzkS6yUbMg1Xsfx5MEIg5DztOaKIBjtt712XnwfU2w5HFE/v
1iYaTh+3L16bfGIVf83wDGQD+ztkdR4uLfA6kL2XE5eucsrWQ4srpMZgcdoc/ilXh+ZcjVjz+kkC
P3/ZAIjS19o4kLb0a80JGFLcK1HCwTtnf912QoGGiPv47Q/3w2NvAiWPFbsPHvvOlTboS2OVsQPZ
M3w89EWD+oeZPjEfmJ+vBoz/ZerEpARKjsIXkgXxm9FMFjCxe2l+Bgwwi57bApSifFtVExTupqPZ
2x9jTQoDAf3QmQhFR4qaMrXsaP7ysrn+df9mFtSOItrvLVQ/qKU3ui9+3nIdEgV1JLrArYNyy5PR
NdROZJbRr/aN7zsTqI2EVqaAQJAeCJDO0dcFKdmuF9lXMxufh7N5Ou4eKxQDZ8/4LoA5fp8+USfG
Smuhs75Wj9U1ZiE7UvBMBy/OXSAcLnJpNupZvpI8p3gcJUpSrPKfUXKfdgm8MLtDBXYrM+GejZLu
JP22e5MK/b6gB9/tqt1VE83hW6CkdGgjnYJphZV9Hwxbxb7F9Hu7JLmvQUSFdIBsJuAeH9w2yIeH
+d7g3tlSgO6RDYjLx/lqVc449CmfkQeJP3qLPJP4YEPb3345SDQxl/smsfv3Rb4uvvKNgTnaNhty
KD5hvOLGR/v737dUn7lgiz0ka6vnW2IDrfme7qctPgthw9xmWo4IgCCl7gvNea+A+FPMz+rlN5Pa
yGI5AxJMuSWaElS/b6pr5HgXn9IBsYyVQ9Tzc1LjM86hGUNXXkhzMYZXS8eIa/CKpHgFnGr+9d/J
bfOw/JzB267BSYKRfJ9cEH+7eucPD8JHvIYB4jbk9pssP5YsQEDuj+5jRtoiKBVzzPPHLw9NxEj8
S8h3toGJ2gKUZQxMNnyKaxIIeOC4dp0O9LsQYCF1ANhrxFIsNX+fy/aRPr5BTijwQy30wIqQ0rYM
GeIRWswBYcw3+jM/QjyQacGvxGaEFq+HuBsdEQJI/wrr/SAGu5SNogHxTQ6FS9SkWypOBwU3RTLF
/CWP0imvsHb5bYgJAyqg9ufmQTuV1zeEX+FGb959SPcL5FDh6mT6BzIXuugIyVGPI2YRQ1BkajkE
1MBgTTlCOenZxysg/yASVh/ZY5KwxvebZwGIAfR97CXEEP9oeqMp/TqZF1xcYbPJOmJQCklEmzxn
0vJ+ghLNVHI2Akbtm5w/3MKxa3a5e3ziXy2tUE9voFTzBfXNicK72mfLG2qVD/R4KMyhzLo/70m7
kBZM69ifThZ8bVJIJe6/nkLM2GFoCyDLfM5LrJuQ5qMkzfBnDPRv7EA7xuX0yZef8MEdTm6Rinrk
eIJQncpyRg8Z8Uszgvk9CNEd4+ehBIDTmPrg+jZ7MfVeKoiKwWi0X2MG6QiQomCK9HKLmBSgF3RO
/ooiAqbafgE6A0RQoz3h8fnL50f1w6gFbuEi7vsKFiX0eVgovKPNi95gu2CaVfxZiBfxfi5ioHmo
fNN9PMC/yyjeulAxPD37fVvbfPraIRhESXXBEvP1jDP7LNKWM/fVh19qr6dftCJC94t+jG/ZX1/b
ReZCa6TEWjWnZscMRaa6PRNw9hpuPztpbYwBOzjK8pmFjKlalDc6+3bOGXX3jgKhiXuS1Ngv6QHk
pvMr/azuiz4Yb8ebnIVCnGjxQaK7jMr2Fr1mm7C3sGLju1plMwspH8Yjkew/6G+sP/hrhsyS6N/v
xiZ4LIjL5XL8dVzAW0frZAX5+bGkHcWwwfLEbr7Jh0Clsc0wGmAWZrWnGwkpUxH2K+WsJZQ8cJwH
8BgXH+4bBh9RFtN6569ZwVzjKNA60CZMmAgkKRjNcYpCpMwpEf9BHMEeZefLil6Yr89FijSEXPIH
XzrOwV3xo6Tekoy+mP//0AY6unBSEX/QQ4DNzagCAjZVGgkO8CN49hfkPs9M5kHWgi4aduUHpXY8
X/DV5Kt4crOLc6eEZQq3wkflEtoAOVUDC0i5zl8g2lEWWLZYnINsR9mdF4H0bV4T8Ey8RlSjnsAh
YacF8ZhafVMDh+PpCaU038DIwIwioIGZgrB9vNwbQEFKUQQg1srvOFVA+Qn1OLKFfxmuGsnLlvoq
AJ87mo/2SCTDO14KJuIrvv61MfS2gxxgYj89+rjs0B8PUftKNe46V4dU0NWmVC8k4kokvE3XlZtN
RpH0DdFId+UlQ09wcSi7YHJMazYsENubDAEIlsoVjilFpC2Igwg2Of0CiR+ycQaoPpDnLKK5JCTq
e3EQtEVDa6Mg2r36zKofXsGXth8jaH7kg7KCKDTGiJmcfg2Wul/I6ShCN9L5gYFcfo0iqFAkS595
N2cQYwjikuaBOvc0NhucUTu+AflYJsFnpPJFcyKgOA2ACCNJ+kyU6OlhGBqOZuYKWWiuhIZ1BtQV
/hOHzLE0vjkZrUA6e33cxq8YYpi0UXlPaGi80nhRfcEsBrT+4mTyCapSLngbfTYJUJFzAElfd7yY
7loOVQme57mjwIbKJ/oqZ/sRL6POtGkx6VG902egz4dYnSk/13TEIDNG+nGFhN6igCM3GQdakEcf
/5oSkKPb8plK8WP+cM1QTTRn5MKaZJdqIoQcYww8Ijbzp7P6K+zFFkkeBJorTw0uUYO4ULltXQuC
q/zzcr+gMxMQyWX2zC+YILD/ktO05HEjwnAHgXsGGURaESCr7QsZPRR2EXQCN23hKsnQcFuwEpx7
hPWmeIUmuaLQC7KAQXEAQT4WXR1mssF9Yi4ua7g0jE+UGPwG7gKjYJj/3p04tQLTnv/QrnV+xujb
Pe3NhaQHEQVPmue+sbci07EmMgbADy/fKoGKQ4O2wmUz6hx5ph/EGVQemgmBGoTwtv+5NBQpArBf
EMHpyFN6zDCii598D0ocn6v4OGxdgFCkCVX0TSzd7BsXeRWg6ZT/ziU52pv475exY4x0o8cgeXl0
cFHzyqTyYNo4NAyC5u8W1RO0zPxb9EWaAuqAHQGJaZBYDqe2IscCewzQlrqBBu9l3Qt1ssXwZciu
Nmu/tBnDAsz4YNIgxsRGNrIRrHFW+GTirachevxOuoS/sVHMZ13SYZ9n8FWDzrM7RpI20b0ChW37
OO394+I1OYx9Pa6+QWLYI5cT6OztbfL7+1f4fAQZcSJ6aCKmYwQQdvZvAoXe1hGYZoEsgI0InelJ
/g00XCjGAQ/1Ro4egy9BGZa+yqFA12z8pQeY1HO50ZvChg6BGdtcGvNq1+ya5OjdHQoS5y/Jc2s7
Ehpd0hQgEj3uCcjKGD3Cj4+N4vaSKj/icgfG4gpAjgdJgxf1Igh1fjWhc3sAY8MD9fIAkMAR4JFh
yfmd/8BbW4KknEdv/0hq9/4CvM0T1FDXV6xRmhO1l0XAoYgnVPvsozRIH0G2YLZHhBvN5ICnrfa6
Lx5sYhG+FnzGYWw7HznNl4f25aGIRl/oTHOgn58x4QyszbyCbvstBVp8SzuXY497QBI4MJMJAiKC
8EBVdPtDko4+xGdOkITCCSSroVM5CEoFZL77EXEpwbbTI8mj/SS6JVp62T0Tc0JbdQ9M2EPWFDQv
hxoqv8KFWNnXyXECly+Rlw0+thZtDwKK9+QsxXIVDVfhSDikJ+H2TTxnP12fs+C4KiJEPb9bctS4
ox4V6hBR/wdP0lgwa3XSb9PP99VPH/ETbGDO+RmCu/6B9IrGxlmYW19PEFLuOwiWTP4shsfOK3mF
oNJoPrBHFbh+lUG/O86lZTHVDBtKAgk0PjFsR1gXRg13h7mNfbe/931sLCpWgRx/fI3KkISU/xuX
InDxYHxLUOHWs1TQUfB0EJoNDABB7Lhvn1vlS6EMNH90/K9d1f9w+M3kPXmmOs6TDtVv4ebuCoQj
rd/R+rWD9Ifqt84bm+IRp4kyq+YwX3ClJD/iOgkRFGpowo6EBFLU6QKc1AqJrMImcIx9iZSkj8jz
77+f70eqOLd1592toEKXHFaZaBxDpStS4ER3xb0wocMHx2u+Sc1JZ+ji24yEmfNAjnHW09k0WfwR
cZA3vweSuxqFf8KeKiFk9HQRmQoSIUVkvirQrbwSPdrAmLHh2zNB3EKJFGW6HMMDqmCWxXNNjp4e
N2Nbsw8HhtT1+RILg4+MSunojecgFVPTG0cUTyUZzxoKJ0lsaa+v7sz1pwnJhnc73wLuqWuh2GkT
asDOBRaCGztCLl1cGEVLMxWwOxgV/2I7TXU3c4gc4ygsE6ybX6LmT9/YnOB1jGA46i3YzjffCPNg
Vyh69lxK2QcIZ98iZJyY0M3WtKZ43Nligf9mkx9zRZnpjFb5ZG4dDpV9sMia2TWi3TmyXf/N714n
6CEfMAmINAgLdGwm5PMLgSGtXdrL05FzODHfmGWwLPM4wzovt2fTqWFv/Ssa2Ew3cTVdV7Y/Da3I
Esakpf11YOrog9gNUVCyF3+UKYkoCCqvsP/+NsCWGX3s3378f/mdu+WsWP1ZLs2OiT4FcYw+E2ff
+7AfnM8SIBbTCRL8b1C6uDeJOyeuwC9zeBfjyGVN04DAHH+17sH17fkdB1vDmXcYmeOHQXfuGCEG
07NRnAyvTgya+qKfmk0tR4k09INJ0RgTsqWhZrfPA+WX3tqQ1uwtLPVbok/amAQM48RjSKp4pYog
/9BSWBFRdn4muKOn94QmFzERQy7x8onhqVHpYMThAlzwmGdFP7xjwEMRiMlQ6dCK5QiRRmThIdqc
BihrbZ6n4xraGUer7+sTHDmUTu47i9eCVwb0+d8ftFMayrtnABV5KKYN3HHcMuCLcP0A751MZhqg
lR1VKFrUIX1BqiBDsLWVubke1w5hs0BxiwWewkt7EoLMtRpxSpi9p0adZNMsuJxqumZ3hGCBkcHV
FGosDbwf2b8Q2a5BTllPorfkOzfZ49pqqRqJP3WI9wzKMPen19Fiu3PCo7kpAvNIc1RM/rjMwtgZ
6RYj5UXzQI9eO2yc7fP8bgc/Zx25D35o+Uo4B6MW59S14RVUFwdMbPSOv/n0+FuSt2cbY/l/Q9uk
6SzCpzrPzkiEJWZUJ1D05vnGYiSDEibyH7yR8m8EcoJ5CCXwlRx/iylhFTGSjYFEh5HyAoAgkS1E
csPh8kPuRuZWCNgYHA99TsYkohHP64yX6py7R9Yt3FlRKCZPpAfDBg2yOQU3u0J8iF4xAYYoBT6b
j825zoX0RejCPYHaRli2HCnYKVFFScVM8cj8TzT4JYIXbXjOloxvbv7yjvyXTyXGNABAnZ+77dX2
pnBfASJ74nkCWu9mATULt4BLGt53yv5GN0KcAqdoISOJkzcnYrrcVOiPtEJo5/EdOD1coeNvo4rW
/pKrY6Jia9fJK8k3bQLWjuYGjS5eUlyTHe3yAq9pFYwNszhKKArFnZRKHu+qu0xRIhV36bORMloA
4oZXqQprhXtMtQnVjIEEg4rweeJOXZgxJLxIvWNoMB1gKQFePxsX5i/QKQWOI99ISwaiXnbmUTuB
oz39cyXj1k5palrL/Mw0BMIwA6YVvw/ir95lxB7KVZJYdNDaqGaVbcw5h3V3eCMhVqTj2yBIQ/wY
RSVCIdgxJ1yLCk2Mj2iRyElx/amk8+cxAaU+kpNOWurEYOW7bPdGPivBYBdTxoVSP6k5CRqIJ5Og
SbOxnQ7mZXG7La50MC+/nzEDpZF0Hpqkf4CO72NNh9m4hfV+G53azwR+0r25MKXfdPAjckSZNRWK
jK7NO+mPdcJQCcUaRj7Ma7x8Co1Glc45JrUCUXk2eQBXbSKmaENIPx/kZHbAzg9V7SXEa9l7AIag
4qfbFUD1Ma1tBdpiynBPmDtzR/A3Bf5zjyjAj3tg/CArzUV2aHM/Wxwfk7ufL7CbVRluBkBHPvGF
SuksdLeAMlR05In5hDgBmYLU/QHqVtmgqPIFcBPmNsxRqNdMmN/2kIARZCIKyzpDpbYUul4I0zVa
CnaTST9+dUMyMLMw4kHgGXhPAJ4q7+hjUu0CimQ1ZMAtbThFQjYzZFxCz6F+JfQUeFvY2ZWQS9Gv
eNmChMfY9LjND20CVBTS1EsV58iJ8zsMkBWPzsB1xh07zrVx2CegRmFYMXrPcILLYqZUXPYz8xf4
U3TjQA+HZqS0HrlYbe2J0XfyQzFZ8WgqsHaMdKiYsx0jWTu0u3p34S2ZA0GGVyQ7w5ROjZCmuj6Z
S2NfKt6Xkc6NeSMLrNdjOhi89+gxwZqdpsuDslYECLoadDogfHEg/CIilJkNjMkw/ZKmWY7+X/vH
7Nu8usgwPEFTCEqWvmeYy1mCVdSmzM5puIAjFhQvxlLQxnQalbS3xiG/w9kq0ATJc8g1MYuQffoi
+jy7zjt8JYSEBX5ib9w3W28sMwClmcizzqNHAwMEyKbVY9Ltx5Q51BuDm19GsXtqcyr1Kw04RKAu
Prl1Bzz9Z/Sr/ELiRtbk/gkzIVC/u9yDN21Og0rlRn+6GdeLokYt6V789FRc/RoYSMNkTg7Hu+bM
g9rXK97J3Gv9hKjOTT+3CcfTTzgnCdIGDSPkvPnKkrmqub49QoIAg1aN2Mc1p41lHRP0HXmYuRvd
FY3RlIspmz6hH2DOmZt4mRG3CB+vHU6z0O+YogLeZAf+JVh86OI8WalWymtdzYXKLAk+4BG4N1wx
sUWRw3MzszOSUGm/uz5CRQqPkU7leWVJae/58QptmVXBomNpsDTHD0I+MUdtp+Iek2SduYsCkhCK
h1P5ZhFBHis2iOBBOuczHg4Yd9xXBbpgcn+nvDVQOZbZkRw/FL9Nr3qK0zHqIkue2f4R9s+YH2EZ
A7NmCfEq1YZ02smx7c7i23hDSCpR91Awgqe1xxyxB7+F8fUZsmHFqBDqH+02rwEzgx40tDQ54Qi0
UwE6VXhmTmTUd4sswj3zY05QM7rBJTlDmOFBHQN8wHa0WBCZmo34i18C+4uqpekhepshGLiAPvim
uahPtdPwxJqegS//gsxFPvZ8N+InjU5mw8VCjBeZPSH5JFqT3ZSI8IaKQo90A8w5L5JXvmeyyRvQ
uiemgNrWbmi1AZXOLzHfGYecCicpdNegRMZgjZnH4sBCwucXzwkHQntyZWGauiCQCoEbcRaovTF+
3HNciiJkLY/cfe61GGBPLyvkNXnI6KEaIn6dQNSydwKqlRBk+ATdGQqWGgFgbYScKZxGniLQKhXQ
EoRQ3owwM69DkO6E6pOFFBwJYyZOs6TmpkxwACKSSQ4sd2DuKCPI3pj2H0AzYn4kh/A9gW9D3iy8
qxETXpEHJDfM/V4LlNHXlS4PZ7giLoBXuMScHxNaYiYT8qpnunWJtSYhlMlU0kH9byp+24EIeLjn
OtF/LzvrAb7H/GbUUs9ouGMQe0IO8UxblOV7xmtJbD0QVusTDdbhxPpi8Zp7dpIb7XdwaheiT7/L
zwhrYAtPYMOYk9jH9QdkzpqcAVg7VQoSlqy2YsFG0TI2BONOAbYgYHGjL8YBHz8agsUcHDj25kbc
azPGy0PrA1vPFiBIuKHlmVs2DhllCYg5eFq2mLeSXO5fzGMAZr/79XD6FBD9YdLseGMjvgBoXpH4
oNTwxu2ddWOETMQ5TLrUxcIyYp4oNgg6zghC2vWk9lH7RjIT1McZ9PzQoUYN4IA3BKzCjdyMcDXm
JnMK1gJtQGB9WQROHRzAB47KTKDEtZ0kQ4ZhHTMMcgEeZ5ewhlx04J31Iu209CWEprweQsdZO/Xw
WQoXiAB4JNY7LAVEBVlqMpIbCKyW01u50ClGkFSwfOb7N84JPn5X6C6UInD+58t1fwE0zC8j+8q2
+1kcsxXT9ttqQDmSywVj6em/zwAYc2POlB2tOcKD+NWXxvU+Kv6R1MGMLz8g0PG4hyR6AkMFphSx
FTHWmrI0iC4VYYACmY//ITogF4sZzBR4Crvf038xhpndtqrPZRZ5epFmWtqfSE+yR7lS9HZ//R70
dmqN5Rk+GuO2SR/d7l3XEUikait/Yam76RlH1dFjmN3hsqsPktTojk3FoHrSK0Dpf3g2LtBOBBOw
hZIV9z5/Vm7F1otGNUsRTKySqlOZMot7CIPmR1m0SE9iq4e3Xe5Jss8HkHAqrHrwRkBthQHYrcEs
LuTzjiRv/t7e5fmHqXLnypBctyj0VwabMAPMGXUWgBIfLADtC3oeZAEB8HtyiQ1jjCsVw3ilPiZd
t36hPSMJkczXdcbeREzj66StkunzQIJIoaeJW69PqMkAEXVr4gePN3/z+MvOU2FGyegNlcq5pR1u
4+9jFt/Znh4EdNyYFFRRbpBuWKhVxzCHScsjW70/sYzevIHGbdnvlUaBsvFuZYSR0M8CSao9jzSx
H1YZSs3Le49geJVImckdnek+Lu8PL7te0ou5Gu5K+Kgb7xi3w6rBKeitFOsPSJSXtRhKEHsFSsMN
P3tVKIrHJV1bFcllE92ZI3I6rYkgkcKU7zkaNi9089Xik0haBeqD+lL+unww9ZQHmYH2GzOQMWv9
Nr+VVUFb5Rrfhj49NuiFGLnbVX8dxtA10WMY0ZHOyvDYsUBuQIw/QGLkNui6AYFUZfpocijEbb/s
h44L3/NQfx6xjrTaqzKCGoFg1UAdtf9+TBuUEzr94z2Vuz++Xb+ekE1lOvaK2iCz0brj5yqnns7G
IAl/c5pqCH+N8gsqRLsPXO7PCMIPB1c3lfM5XlYGRKq7tNFQ0O16L7t8QquX8UUKq1yKxzSZ23FY
wrUTv4P6QCUBuRQ4J3oS6qvZjgxaj0OaI5RtXtN7sX7jpVTJXyPFiDU4bmOUFx/V5HrJmG3Tqug7
pwQ9eL28ojyT4mxAU6UbNpJFAmvmr1+J6W1NhqujTXo8PsO3xto3aYzd5YlkQK1mIG5mZSwxiW3B
id0gHUhZpMD9e8ujuMZKQXnFb+kbfEKDYi+8HgURj76dP98T5QjLEK1DDQJ40YAUUDafDhgQMtXK
UwqvWhnXNcNdA4OVeqZjF/l40nLsj19KvTeKalKSAxWjk3Kl952jJkIruCoWRlE6z/dUe+OsCDUR
55zjN6qXxysKyMvmOfKfr9y9DptBLb5zQ06vGinm9X05ZKP7Wn6/AUqt1LZ3R4kFe34cXNjXZAWN
lj7u1F3emEBrOJkcfXJm4yWC5Ox5mopMyGehNmBz+i13MJMxFqpGzm1uvt5IKaH3bch/UiNFmfHk
CeQcIYZK26Yvv446eOPj93jMU5hFEhXgWIOlAZODeHVhy8g/S7x3svdSAkzBk9sOmCW2FVncKAH0
9X5xl9DnLLBkHayoHrdhr45WNXZe+gXAkU73GY/M9o5tG4+wAeW7HujsaLRXZFIUc5QWwkD0HUlN
Zo8lk2fSlasuKWg99yPq8EB7x7mJ4c1LQwHg5QDdojdkYTdcsXkS3Wo1MSgUzNKHi969Fu/flqyh
zn8MkIVQca+MgZ5OySb5Vzx/LNRuVJWqGGH32iDxYYOFcknFgCZSdoWNwkQ8Q+AUdpkOd+vyjIce
K5yj9bAt9QhSYiiWmpzjtaiElcxEFVirlt1Oo5H5Y1ZXVIwv413RseE8/iPpvJZUx5Io+kWKkDev
yOG9KXghCoorjySQ//pZ6ono6e65XQaQdM7JzL3XXpoDDtBImH7iwre+nhDqSyNeh81NSufvemlW
n3n8ObPgjiWG0IVuVx0l6qg2Wd+BbhNEUFA9y4w5AwMhEyF3prgcKLexdoJpEuGxlE9liqvC7GBh
rC3cX0fUHBbZj4HD4Y8tseYIbLeBB2k/x8T5L7kMwhgAiYNZMJYxnorSB5xqOYk6JoGHWOy/1fod
TnlAv9hN7sCW11U1I+hCUFzGg0hG4T70NonTosk4EWhPW4+Bivw/koz4u0U/EVgzPajGL1H1NX5a
uVV5ZLPj+xRpEkjKBLZMTYGpcIySC2oTeGcGp0rOMe/oMK6MkVQe2hgaGPPHJGwOakTX/Tv0s0wk
cUdimbQasgjUQQD6KxpsZOnXWGRFMW8+9M2bW8PzPy6w80FlIk7rZyg1iFSgJdnlN+19LSpzEhpx
hppYSWEecct/xC2PGGtgQtBpzIM2qpuiuZTyOEGICYg3JmhvXkhAOFyxclp13d85+xeODLWr8JAP
YBeNIIor721JJF6BsyR0v8vh8zDinztDUFboD27YHjwFXUuzWuk5FD0qja8w7WMmqbDFaVXySVT1
dvgvctbJDQ4VJHeJaNaAQ0knLVhGxJhZxo1XE3McOFGGtSLMQmQrIZE8O8XgXiU/bnSD4rtZC7TI
kMs1JYhqBtOYce8Nz29heCZP1UcbYS4IPZFSxcWwLOAvFvSjyhj5C3c46+jnE8yHO7mzKHsr064x
UMjKHNlfVogLfWyRkVSns2oroTLT4x+xWHcicS1YTUr2i4w+booxWpPo1JC5Kh2+xDZ0IgZPSFpY
YOScal9/8H4qE/d8LO4Kc62WtPWEZKc2mPPukROmmavG2cUK/yk6mtaOV4GyWVjxtUqTPzMd+2++
TqmK9C+F5SscU5iQTgzcR6QyYlRQqI6Yt+MbHL9YaDK7rlZqNR/MNU02uRgp5a4hapiYL0rqZ/A0
WKUyCd+UsILqWJYfz3gTL8cnZ5AxzM2rNtxnElbud7PNkg7rEyUOW2IQgY8ZqM/goDB6gFVcGuJU
1JjGgioQ0OqwF/PKpVGXFOEuw51vQsgM059apoyJOL9Iq1BZGxG9+n5dtPFUIhnIPKWgwwYwNFKH
h4OjRNaZS4m+Ibd92X6IhPueOCOE7aLHiK4BoI1Nhj7vY5msrNTYKUlIN1/5eOj47ynT8lD0I55Z
rpmVbUydpzrNnrIuryxrl9zB//JjDFK2lDJayZxFA+u9rfXuYrK6JpLBDIJ7C2Q9fPZ2X3MWVPiG
yBS2qiWUjpzjVG/SWXnvFtLngLe30HFu6zCk7kM7GUxpOxgWLQYI1Q3dqJbAZAm1gHQa0REEkX9V
iD46BVitLks0RLIEj7LXUQ3IKAMtsB5dTHYXToyU9evNrE6ybqWwT0uFr4uIH4ME14dL44vBB3vW
HaN5Zoyp65t7dTRaBpDveQqGOCqO2T3xA5Mx63f3RZFWSeaiajjDJSmknQLSBb2qr9/BOGtA3QXs
wH3k3i+Zx9EQt3E6lb+rGNU4J4RWxhR7nynU00PFppwD4MrxvlmyI+Z/Q8Hd2MHfCRbaXzkCV4Hp
hO2uAqlhajg5o0VVcjcSUyi+uQqzJAmdNvuL4mnfkc/8sSAHRX5Jypdmzt7czBqdI1y0qLHpACKL
u7e0AIDeCUPtlJ8KPpFf0WWNTB5f9ZB+Lip3vyUdBEYGBAQ06iEwAUyxhtzFJ1rO9FvRlcJnksdn
NspKtE3lLA+vJuS8Fs678q8Sm0VK2lxQFXzAf/HOqoE9MImXyh+D0XobEU6MqsRYRulvJQtuW89D
6/I1P3Sbd0M7JpyOXFBY++qO7bRhU8BCyQk2Tmjqjux/NEgN2IVYhV7MtvqReOxV7RJF0BoyTaRH
nfqfRmY7J0qyY3TdV8c0+14NOhStxkIrz4ec6HIlnvJPz8q9Fkt0udXoYIbCubR2nTj8tEQcym/S
MzlV4ur+WsViGEy/k+f9/e0HjHuDnERhk6JVyTh8BojJQVbQ9ODI1JkcFHCRdslcZuGso2auqdnM
1B+xRYIRZJxU5J0Hm3tUOn36trvux0IvpMgrfcDNQnTncFJUxR7AZpTW9a2NHRu6bfFv80+ViSBW
sJhSmma855BQFolJ1fCGrY+gnL31PuyFEKfbaHMSVl/p7/NmfAj/owh+ImtWoA+hVDTaXwUATT8r
UzqXnxqrED0O95WLNIvRPGpjLna5UD4deeJ4RLvEV9vurBUfUp5eYi16vQEtcFymM0qqqvcTlsHx
5ieuUXLf+nw8q8OIuCvqf8fyT7X7cNf1CQfDVp2FqLIjy+IYTXuW4/qXWzFMEZSAQdJNn3FDgoSg
Z/jDx8oRSKVJ1XzUpRnO+7g4DqgPXvIbs2jpZQFyOH6ZAW9jrEeMkbhBFylB/R2nCvT3DH1vaTw0
v/xuAn2bFfpUyZif6G6FrZk+QD7U7jt4tDxdVesPTChE/bPWyFoSPtH2TXxBsy+B1H1a8FsWz0Cq
uQNjCJSPPf2IKGS+3Zyl9ik3mmNgTyp5loqOkJiEPLwwd3KdbiPZbCKHA+kuLkVN83VZmQZc53vt
6t3PR0cNznYhql9S6IdZ+QbbnA9+D59QzxDBJD/NQDVO62JsMJf/5AgFPhCo5E0man5RI8YyIVer
xw7XbQCU6v3YFAB+K5jTpEbokcANJv3NRAHK8akRkDPgfBxPtNSx/XgG1hkgfFdpN2vleBGVeGlH
N3YvOAbmdyvlTWX5201V8nXoGFnzqMBeyJeFmUVmMesM6BBJ4bSAgraghfKVbwntvXe7G2IYcsF3
/m5VUsIZwJiT7K2eDD1FDFq72pC+emsZ89FpWbCpOE8XdB+G4PfOkys0TxUi9NsANM2q++2iba1O
vyr5SJoCqeGT7AI0t7X+tLjrowKJrFgd3+bAuqhu5fu8krR5jkmnPA5a792zTVTVZNpTH6QaKonh
CwyJKWS/FMsfTkwiSzCgQ23QbpE0kLBnTFvlOd6MsUHaJ/iKLsRLB/MW3FQvzUQDKSME2BoFvxIw
84IUNsTdIlZ5WjNgVRyaBEXgAt4ZtdIpq+IEdJITxRp9ZPr0PeKWbzh7R8Afz4OCkKiS5GtTJHMt
ZbY5xsW9NWy3QFmJv9AHRqg0sN5lEkK7SJYmWLSIopKVvtdhwYfygcxPxXpQKRThQhF1j1a8Sspl
ifGlt3DDpbuu+Ew7CaIMxZVK9K+orkv8SZL+ayCZ4fSvKYHXJOk5FZEiAXoZ3rNvV+zE0KtiDQ9+
PGuij0dDsJxp8S/lZvxh6qodI6iyCojsJRJt7qah2ykY44m8lb+RHQz6LH1nU6TnZrD5UDy+xfZ6
V3FoKErqpWPDqWRmB2i/Ybiht7N3WC5EjcCGob4ZA07iJhaJOLMguWv3lSoJLn3p4hEn4uVD9VIy
M6gcmblkc7Wqtda8zHwpaLx8skZ4ckKe+LewYMKVNaui+dfBLjQAI41xkaCjmL4wyy84puK9Yg6c
ezlTrWyfragW/VKFuc1EqiD/PZgASbgyW2sAxQZTxrbcvO/7gukL2gHGbhBguBisa9/VHTCYY/4x
aYGkDd5nQ89s7OHScWPEzOBZ2TM55GUVlPELvoW5FXz2mv7aVI2YpWsupTCnLip8mL6I/gkcWoCd
xeirLWj2dvN8pazo3kIvxkqPKBH/8pRpzhsp432PsI45dXCDSUnbD8XFcIEBOgcUYgMTcIf5Fl8X
U7IJY8PgSAPPoNeKjW/yviEutlPmKxhSu4dFm4/RpPOgIK1A5W1z3HA5ry50DHKhnglCAbjiq2Jb
2sw2+UXIsm/Vo7122kRrHTS3E/H4JUGNLZAthEOug4+kNx8Z+hhhiR7vbvikO/RgHrjhrVUOM/pJ
tPVAnsV7kXM+RKHMirLQbnnnod9Fp0MrbLwcBsRfJ7xwO4d3vJYNPQMkQTFJhCPqWFonqTfvnSfz
S7zGuwe0RZRB8jaNPHU2PO5TBofKvnmQ4kIGho9Ig1Ua5xzwcS6Kg1eZ1r7NKEVZRy/ePetagCUO
ueoIP0GV9sSUi9EEIpLDGspPhRs5YxxIa38UbEN+eo0aBgxKB6y3N0ayAGW/dv9TLOhH2WPzedI8
cCpvBZASjDeCeTbtLIfJPZ/7a/ya/8bkODmtBaEACCnIe6UdOyGbfnGfvtC64/UMN6Q/+HeaipP7
lBuGCSNCo5gxNb2SjIGtxcTcIwCA1wctwCj9u+ALyKu5BZqHkGFd/TryleUMHYMr/5AYRYTNP/Qx
GIXgmMCo/0yIQkWuQaa0escDvyyRddNMPlbKSlLwXWmMPDm+dy4r1+fUrBg9M+OZyyjp79QbRH7/
WnjiDmv6gEPglZsqsMfe3Kez2b6unX+/gLByUJ4qX1ff3QnPkKaI8nDkUL9xM0szaYfukma2Z8h+
UXmdL3MiQuLIKGMf3zSWZ3yEkYsCCGjzmx3SLsfKAFtVdhFm1MPUJKIArm7y8cj5oO15FtHIAcC1
RaLBnsIsO1tPBaQ3mtlw0S4xtFEnmbCYFrwy5+P9hbfwRW43s3I0JLIXNHRKIviP0/glqE7s8nyy
sODXRQ/qhLuWSUasokeENXJJ8Yzi2TCZ7u+QzHAEORfg1ZwaBplTM3bnMDBhYJBgFkTlskKhR9HL
IXVFjCeC/hmhN/lD994vnQ78VV6kq4xwmwV0XePaz0K3N3f5QryUjSdBdsGj9bEDGrRXlMKfsf8D
hgbZZAUcDd3lFKnQHKm3rdxaxZbs02eVsi9ekw3Fi3GMX9IML58dbYrcCzbNComKhz57nngUdaXf
c4cerCXHbmFLxptfeX/YEoVuTiFWv2cAfCNzol2HrbUxtpSGG2CU3rydNspEfOCUWlvLUPYiMiT+
a0VJnV9ytcNthMR3Tcg3zUVeI1uBHfpmMtnQ5TiGAsI6bult6YkPbVbxeS53GF9C1WWMQOskQC9O
erFyCBzZaZ/oSi3dgUUYr4V/H/s3dbV4a9rCLJ23D/Mk8DQjqcqwcfFntV1iLZ9+0f7x9oN/Kmh3
OnjJUZt9UT0wfmRlPcVuOUND+XZhW79yvoGhJTjVGaRM/WFxVjmJR1OdMqAQECyCv+P61QzYYMLh
l13Rd9NXFiCb+f1mLe9reU2U2+y9pBkVUub8FbKTXlucmwuOEGPbZceqzUrcILNdcUK1ZZDOuJwU
hIfcNuIt2Jf/qiXr86OFX1wQ2InVZ/h9/4oHkpUKY9Jvwt/vMroGP2By/Hj33X6XrHWsyU58Oml0
b3nvDHE5yIGY+f8d0pyNHUq3+xYpnjSXf/ItcFKm/JthS4TmxPD7n37bucUeaCRaiejarJiBsPOv
rSu2gL0SUDQtCs7MF0jVWO+MSbRRLzK3DFV6MpmLC2xkKiZKgs63JULUi+YIW3q6fvaPBx8T7jnZ
yf9w5K9wxG3puiqLgo8Qy+qLY9aiOuD+ZWpr7WkBfB5YWtYsufajA3xHCwW98JQ0aqc/92+ffEWE
7XDuAsTd83qKJxOfSWoPm3aqVcR86j6DtfsuXhYs/mhnkPmSc44t0/hX3Xja/D8ORuP4je6gzDNb
Hb83hrggLcZ4ZHURHeC388mS1GJORX67U0ACnARf1JHxx2MKIvXTWnLCtYqCFNfTX0QRhVTHTl1u
wTeeWoaA59z7DZ6NzDWMqqVA+LadHXAv8sj59LVzVAxO7gBcLfYsuy3dStZXVhuf5xJLzugAJdli
Rct3La9MxgYzyKDHBq7VlgVtk03rs/rbZRCuigOtlwU5O6iOZ8xBsml+esTHeGY9a9OOHqh3Mtw1
7HYn5h7BRkeSjTb37/3vcy72gmPa3Ah2ex1sfLJ2zinEOKUDevR+oXrjAAQNkG38gu9jhcHjQmYt
j3+4r39CslhtzMGEOMXrxOHknOTIT870PSzMs3SkXgDU76ljrtNpbcxQjWOvsfiIFNgda8QHATG/
0DxcOqpbvbYpR2umuOoUJvMdEcSqds+Fz+wQAc0IbvMSTiA05CcR51fU0SpA5//2E/pDSQQjbXVf
VKf01c7aB+9Rfsh80tBhPXjs5GKwqvrAtgpE5q+UBSJ34jWvb50vRe+E2J0BEQ6nh0HIpqPa9T/z
X7auPGNmnnKPmdIzn7EVnRN2rI3hJ9f3ytzI12FPYs7pl+nUtdsDXbZHZSWLBPpEKlEunN8CE53y
in0erJ041c6Wjwriv9UbZGlmyw5PEsHqSxy0NFqu/13/DoX5v3JaWRPt2NsP+qkNNHhM4jfOH7gt
vpN5tFHaMbm6JnY+tc/8Bvp5PcaRfmr4aElvPJTWkax0T56NCq3BQRdkrPs/8iKZeM0KLA12tYqp
zwWnvvwMG9wviLU/HhusI+z0qeWT3EqEkqtdUd/9nvqpTpby7L6Xb8aGXiIbAZbMI05BevqwWs4s
nOhv8ThnR56DB9uWsQwOpCi2k4pmGHgXNtFuuyAdfTnwFKcrxHAUnfofDz7uhmAb/CAjnqTrk3zN
UElX/heeMxd5beHzQGAoz5g9VrdgI7kajRp4k04mUKNPKl9+jK7t96vkcKAuuLFXKglfkj945R4T
jGGL83KSPjunnbcTFeSEo1mT+2/yWzOuoFxjgWd5Iz9mvE1xWruxnS7jW4sAs7SRAIi39Fi6/Nyf
U7848UkjoET/L2B36Qps+GT54mCmQ4whQsFhlj6oHdIL9wKrBxdW4wy7wi27Rts1um7HHsc08LJH
wxvW7X8GhfcMuqHHxhs4yl9EPJYnu8BTse/94xKzorPegsyxptqGqeYJG4T/PipOxBcJON1LftyA
4oIICkeGEDsT39uFaR7ZunPnvmTuX47CNGLIAOB/nHrJvnO4M/H3lWuwIXN7FS1578o52posjbPS
uW8COm4TEYL0tL8Mqwg78l/ucdiJYWTgs+iofpBmUTm9Mspv1oj3lAM1e5Bd4u+YGweaCEqM10nd
RcNKgobTuuMh8O1K9lybnyLI4ZPsTKzExyPHtBnBuyd130/57Gykoixsz4415g8b9xyS7ULeS8+I
N8fCzrHn37CJTxbqNQfnMMYZOAdIdOzc5RTJYsUxR06xfIzpeUTMKW50DPzgj8GKNg8Xw0kkWal3
9GmLIyJcltBXzwnGkdztOMHG/0S+EZ3H+kklRM4UW5S+reuxwCGERtBgioEqFz0yWRfxuuW4fK6f
jft2+cBDl+kam8qJy5wQH7KInBO23DUNL1Rd1eXLdnrrHvGlcmNewxNPaCHNaacxQTmYFzaez4vU
83WO+VD2ULiwHY3UlEnCAsB5/vhlQkcIIjt9F6/VdazMg3jBzIngV0k+AlbAuV8GKJzOHd4sxr1D
RQN8lSt+nfqa7gPPgKVm0ckGvgWQsp/naAxtvETu6ClO9xi9VCrD74SuuYCNEOUsHzjEeNXO12xE
kg2pc+TJYfeX4bHpyfk7Qiivo+xq/v8KmJI6vi8k44hJ1FzetwrKU27j3G1JRaRKe/JW8D3Z92nl
niS15BH5UfXbP9puNv1sBIQa0tnIk8fYvBykTD7vJY7TrnKLc4eqf9vZ9bX1ymR0Gb2KaCY/+dFf
jgyIVrc7PkZpDvr6zexa9iXufRZlwl92ySZ3OeXaiJydDqtGvP5VXuGUk3k5w4iKS5Ty4H0qkZOS
SLqqjwRQVjcoMu73zLXkoB8sZfYPIEnne0AsdORLms1ps3OHdX6i8dn0UKY1DtzqOiGgxem/U+2k
Mg2xafC2NpE3BBHy/XA1hHXqvWswqfPiOs5bPc26ppdROwfE+rswm2kAC4zhCrcS1V/jmp4CX2JO
l5WbMNvmgPzABDiKy9NbOhGTSrKyxwBjNFX9n4YuHXgBvuOtdffiI/C08EOSkWuoDJDfM0hq9x3q
UV/yhsWjWUZUFCuIdYM5y/a8HshQ6plUbfoXqQcX7hfClAekBIwQcgF6ZTQUiCShymZn9/obcqEC
WACP9Ehjn2YveODL4Rj+MYBjqwAZRG8g/A1cBF5/+TnP6QG6oKR0J6MZhBGbFupatD+yo7/CLQ2z
kd9vADvj+E2hzngdjY3/gEeG6gODDs24YwWWfNQsxgdatt+XcCECgrvZ0GgskJh7QVT89lsIIUTu
0bQhjIT+2wTVPLFVPLcbZIOd7L61TTJNNDZKZDFz5qiovQ3si5i3J80xv9FffSAm8qFevYKbsea7
MmbSY8tlmRzDy1cYA1DT/YjF9AlROX5+jfNnBfCfZbTgKEXPdk3G0G+9QTfT+dW5osc8EWbStdty
/qUaosragY+hk1j439BPp9UOPdvHhSlNU+2Ksp+pGJ0M3sWdxAubqkmU7UDcc1BESTA+Brgyn2jO
h/UlOSV7FP/xAtmpHnLV1CtNosAnJklikP2HwbtgleCQi6rqeQopAroJwwhjWZpjqXMq2SOdZFns
DWhF0tHg8J+6PaIIWGv5FiS1STbpT7rpeYrYupDBLsJ9lOz1aNtQAdMB5B0N9oPWExRm8gb7K6PU
K2TKawjQgnuLHpbqDvKYgKGjhIWSewOVC/TL8gD4kQXPnEAAScYpiQM/QismeS9qXy8cbGAy2+4f
3V4SJn67RQtrZsxOFZ/x/n7IjkjSCkJGJ+VeuYDmnhcza0oZOByaj8PQUNiAO3wwy8NkSNyWgRsH
x9M5ObOd+AEFrrDFWHvSXbobHmcpqMMTgD0c3FR53hxJGUreDsHF0Ax2auIbzMZPnL+/+w5L5Auh
lTG2ARM3/zXJZnPiA0vk/K5R0zG7toNsgZoDuAhwxE/tRizLe+iHduJ/OxBdHJMtDjP6jR4Ad8PI
xtZgZ+KnXqMF+OH3YOmuqVszkKzRDvh9aMx7wwmqhb4WppY1KYsFEkYBI+A8mAJ7x/1r/CQLkxMi
MtM75MpnSRDod+vVkC0ZLMJTQk454lPhHiHz9dnugLIRCMFH5JozeFcDbV2klQaS1gmsZbQ792DK
G0ciHPjpP/EJUqgefLDvwXey6d34Wt/AvVByB2O2i7JEW92W/9EbNMaK9OHEH3KyWQ1gLK/Q6Mqz
dHO/crN52oLy8PmiyyotWOff0++SoS/sILH2xYf4g2ZG5SnibHoYK0EWAfXUv5pNH06ReJfBS1p3
79n9iMuB/MopBhSZbplN+qPhjgiy5FWCytzqpKVt5WYqnM3GJVlvrDuTsT9rHhknIDVHMo9lqubE
SMfjQIGNXEvTMbK4tMNL5Ap/7/W2+ZfLWBFwFP8Cf0LqTvA8Zdaxlp3oyh5UrXecCKZCuYaijjrl
ZvnyfcKyUG+0uZD7HUoe6HysRjbn3L7cNCRlLUtuGhBIELoHp3iWHmN6uO8ukj6e0Vl+OJExXEzb
MSOg3NALYzw51yFys8QA02KKyghxBFWMoHUySwDukLHj1Y8swwKJCAzX24TZ2i9yhm236hLnRBhz
Vywxi4p2SE+rx//ASfWIdsId85PpfHmRR8Mv8IpdR19ZRgNJ1XrqHyYC25E0ibwKvT0PwCNfMHT8
cIJwmTCdAy+5tpeIKo6mUfFelo/GOcsc4cEcudkvXACPsj1w2MeWFNX6c1xw0sX7nE6VlzLns53i
WJ5K/RJcxUvyQ31SjNYTTmMhGHj8bu83WXrDHuMMw2VIYiweHejmyB8Qk47nP6KEf94uyReUJEjz
ENlKFJJIYKpf6/zpVjgrXvIKAwZcN941ASr1Int8t3Xk03na0lil9c/mBK6ZLhm1CD/354OQiDbb
DK4z6k3aq82ZylMw6Gjz6QX4FmySg38pRA26GVvqqjlZThScRefUswA58aXYN4Ir/XbI6sBknKXV
WD9PI1pe7OaU7SPtbqv8stiVoFSu2m/3m3nJAVYUC1c1U86VX5NviaoCjoQLAvdY3eCYwyecNC6Y
nQ59tgugAesFH0TQerCqXPEBKoa21ijjUfD9oirRqcTIUWWjhObovWcs0swhwhnFuPL3wVUH2rNx
U4a+R049JRbAKDnRSl6/RZ89xeJWc0d2k03wXjhm1TE0XKVLCr/4dH915Fik+3KjQFFkUt/NYQet
G+o0/HXJgT5QtmK9r1/E0OrCLOaJX1D3Jeo5/G61dJow6B3+axAbq5IBT2AnyZUegZXD7WZZmEim
zejXIPXlFkJgxG3SenC6rNFLij98jBPBtELIIZST/scCPIJghV39LOAICjZ9tyWs4bup0IbDom5N
dANIQhNfQTcvh1MlsZwR0WTQz+APFIRpaFqmeeemJMfSO69dZl9E6iVu5vdXcKSwuuFaB6krI5em
sXKqpvHB/EAclqH4gBcEgRMw/GHCA+oalV9XLVSo8AngeTwWi5Qp+xb1osjTjgIZzd9o00gY2DKj
BYu7gWJarspmw/fF2ma0zqA6XnFAxx7hv/9plA6o7H7fB1iHHN1YRKN+DuhwRATShabTxjOXUf8v
rWIOAotxJH+PbqCaVXVSJ4jlgSeyRCOLY03DKNBOSJ5HN6547DlU77t6zUrJwk55hEC/wBIBgH3F
toDNiyBNK9wUZPD8ketKDN1vALhxP4hLSh/+e6janLwk7SRZU+ERbkDzwKuxae4xVlWWn4aDgxs+
hc2DL+Zb6AX9o99K7TgDHyWw6a//j37Nf6Ul2Yv7iNaX7ud7yop1RGtqBjZwg1iFQTZlCtZ+xMZb
oL9nC0kRBknGeei5OB7ZSXtfoizpII8+y3gWQttsfim+FzVO8nZReey+QDQQcjX+8ENjmi4Sf0gz
Cxw1e0/zRe6Kmp4cTltcJfIqVJc1k8GCz7jYGNxmbTp96y4sY7Udoa4SFxDhQzgX+uUHBBRmDEw4
w1xptngIKcVY52A4Z7s73O0BOuWt/p707NLI44yJ/YL3XjgGL04C0Eb5Biyw4mxSOSVjCkZ0EJ82
FDsndd775ppwDXJuYfwzbznXt28hz0vOuZwY/1VkjGwFi/gHG10EqNF+NmRHsLHG3UcmL2DjkNFN
TEBsp2NSo/UoVwwmLeVU6Cs8IuRZAIfCoiloswAJFcDnGnOy4aNUTbdatsM70q7yCKMyrYOVzrav
nKyH1L2k//waJQQ0ohOQtqAmKDyEHPf+a5uIP5utfA1BF0Qs3RdNW3VY5Og4J7uk3kgfxkn5Hm8H
ID3+HVtoqm1gwEarkZjesH2z2e+y+/m9GdQZrlPj0o9uG4zhMDwx0RHZ8I4AZEXXPHuMRk7xBwtj
7kdz2lFoTr/INdXUjkLTERRyV8HGjhYCIijsKgUpuPk8MApRzGOIx5amxuuUQmrLbPGOYiubPJEw
g10LdPtSX1nvMBZDBqk9Dj39Vr3GD7wDOi1Lsp3+I0qxrjA7DB0wqfz1TF41vxOMAPjgHTmzPEt7
rINPiLnYWHnaemeQXI6tWbx95u0RC+Xzw2xo5FQRe4up6oFPcdwRsW8kL77j/RjDpkfK+PiLrDVr
uYfnG0sXdba1f8IghjLgSg/pC2gAliteKo51ofLLCQh7LxVkiRcZl4VJqM0IaO0ulsfoEUXqUG9N
ijMzZ4folxLfWLiUafeKp5Y/Twv3S291HAGybXx3SG0Jaua8RS/qP9jqN/oj0/lBACA0bVxtzCZe
rNetgpt9PF4nay4Hih6DiT9hHyABbzVO3NXmg+DmoCZg3WYCECEW0BZBBBYmzpPmNcdYmdcb/Hag
UEnipa5fy5j6o5U+u1+pQjjIUANypj1JD5ATGBpe5kwcneoJ2Cqc5yN4YZn/WCvN5XxOchROeBYe
JlO0JOkAnWr4W5lvMkTXZwyUGdpuucLdAo+rk6yQft+PxhqmAHeEscccfoXybOHoB++w+Iwnz/G7
jLW073ZUkEvJx7W96jftU19+pbN+EKzO7miE5o0Tw3epDuwCTLzxnbsPhUTRE/EkmzGtZWIQCuKX
hNgV0+xWbDSG4M7bM+XFp3QpqesVJZhMmLf1YI7stK+B9WPB17Pk91Db2hWPsbE4th1VDPvcAI6Y
7gONoQdPJkU8uWWMo5It8BHuEixmdnna1CjrimX3vTwCtzj03fHRcGaBB5Zs+XX5bjxL88L495lY
EO9E5M2EWQuXyGI9haOmTnwGYTNfvxYX6DOIP+gUL750jVVC2ghGbkh7xfu9Zd8y+iVsgS+dE1e5
GPV6DL9pZ6SzSJwq2R/bFX8fjcljvoke/Q0XtF1kdjO/hUa7+RjzMfcboZp2qQnN4EKQFkPSyeOb
jyanR8aHwQTkIS1qMiA98htRHSuX8cPrGNjP+OiVR0/e02kTuYrzPvDRwWmm+6xvRDoE3Ls+7r+T
dbnTEqDixMSIW5V+Xfj1y3HLV8NpxanEQeDKr8cNpzx0olznfMr45chIieYsO0TscKlM9wHdlhVh
E3vjX3zgerIl8IkQBbY/nnTXuOCFJ8JBwBV6ehPJPaNw6/kM2JNevDOuI8Epo89PAVlvPcbpzqc6
KA9iVspb7KxaDIs9/8NT4G4GtFAguLmV+lV+U1BlLNDNE/igga5pV48P9SuKWHYBQ/dxEcHWRqI6
mWH9NCe3/mXRUtSmge7QJeH0VBh+dcjvS8tYBZNby5laJ5XlFpb8NFCatJE4WbJ3YvD26tXmyFdt
6MPLtk5hn9dINUXcsR26dg1tdK6/z2pfneIK3oZEPKJcXu78M6rVvYhdKO0XBCAH5IzXt2Ko9sTc
9yLjZEvZ6TMOaIhHABeBf/pD9fnF8EQXgeCbznmL0xh86ZPjY2KB6PSR3aP6qvaffhOUu4JhFuNL
mvHKQhUStGsA5aNZ+D60mouIggqKDhxJEoje1qh1sSNbLldA36L4NLmYIxefkn1U6kDRoWGPOtZN
Dyz+n8mmeVBr+9B2JyFJEfVpEx+Rq8fWlE4Foz2deN5JTY4JKSp2+ktrmBHZioZNQ20kb6IvxqJi
bfjy4TpKCehGGmsy1P2TcRWXwhaCmAd5bv7ZQd2j79UvaDYxnfzlRGPLFpsFuy0CKL7zDeXvde3W
4qUFTledSbG0iPr+J9eIwBEkjXkxvcsNdP+jpeOS7uP3084f18VgpTovYQUSOvc/W+Sa7C5jXbn6
EouyVajR6MCTEd0UM4gKHbA9Vsnn3RGio9QxoTxzGGaTjx2s8qxz0cIAUEXsGRNdGhbUytGUCsJ6
kWyYz2CBbUbREiv5XFsHO6aV+B+DOZ2wuQgD/ItwixA0fxRj0bpCOC8uMmHyqrEYAckDU/71wl/w
XOsM226Ew1rdJpSOxN5+/Hw+lv/mYRt6Y0JO/9fTAsrdD4sGlonx0E3XAxIrQ/wl9/Cv/koYGY9l
As+vgqW28CximOlcOR3O3ScOFVoI/KI2OFRsI91Mkd1yFZUMdTidfSb5FNhyfLyfP4ccq+OKEJ5W
gZiN8XKvdFujmSuowVxxy6m6MFcB6uCgn4kKphXO9uAHwNdmNG9MYxcGWBdHaa5+bjMvMun3KAWe
Xs6pqo/62HlFBiMSbm4ksZNCmWXRVtXdZm7106Q5AGvEf/HD6EUqLmoszpKsOsbBe6YUPZ2hB1Ko
jubSu404v1NUcS5AA2OJS0mfh/LpEx0NcRfLRz3Vzt9v8OxidIYLPd9YLMVhFDPTnFr5FPc/VYgs
7O+ILTF2swTzPEXPIfI4VJiclumf67QJ7eaBDbHKAHvb6BIRb4GpPgNU2o9+mCU68vuX1G9b/9E6
t9T28UM1poLqdbQuvFx5RSZgZVonfjfMQF3fANjNkk29zJBkYwffVv8GN/hRD/kJLZ4nKJP4fxyd
17Ki2haGn4gqFEG8JYMBs0tvLCPJgIikp+9vdp1d+3T3Xq2IkznH+Mcfxu8JhUBNB+8Wp3ou/2EM
s1ZnIJQvW/K/QRFo0JIfGGiIoT1UNyDdgBRJhqWQzCmb8LbE7pane+iDTbA5qEApMygqOQ8hZzdN
jHL4TC+f0n1PhDWm+2NciSNcQZGPAJC5lwhQPQzsNetv+iHylSR3L/7LmWZtqhayaZC4kA6uLHdX
WeHvh77+q1syrvO+tizd11S5wEBki95hFbQfBFB2/eqcCTuK+IJbwCBQLP6KQdYidwuM6jfAfkqk
DF/JLSElSkTRoYw1qfOYYw8YTmS0+vgDsMGeVFSVfC4iCy5Y38EuC5BEHi1upEtjzUDRem2KpRKI
G/P2Ma6mFR+4bFN0e2MRowTPPXysWMv6HOOS8+DlZGjiAPy0eTa0aWZKgkaC+iBtkk22Pjr8CI7i
uLQbyhnDP5g0zElOR2fkREG2hvoF63EBVZBZvDNIzRaf0T6EKNTibsF2bJde7yXsYhMTozomnoCx
ETsYZuqoEsjtltmJhaj5rPEKt99Su+LuoCykWUg3+rlQ1KlwU9iUVCpTEdoxxAN3AwKEo6c0GwQo
8iknxgkBC0jWLhii+NTJ2NMlB+6XZBbYKOCIjhUMd17Y4NBFft1WEe4p+ODTdL9xDiS2eFEyUbtB
+pNMYXk0plbNlny7kjmw8RQ4FFdA7GiLr9t3BRhjoinjQnprvPvfS31OV6lDaQS62w1M8iUY97+n
Egq2u7he8YU8HAXyuanPi2U3Yx+rXfhVjzAbJ1jmedWZM2IJKkMxgmW7o5wTAfMA+g5NXHBh3ihE
bSKKtVsCjz0a2wRrWYd4z470FBB8PBXWzZCTV5r1T/0gn2Klw0xreB7Y6ZwkSfZ2lEzoE6iMKwf6
MnZ9WAU+xnw5VJ3ICOMLdR07JXfoZ8pnnm2o4cZr/sAF3GZebFHiZVBb7R52VbGlbTJP++Ez382i
gIojPVfrR6jjv9azvls6eh7jAg4qmZrEsonlyPKk8oQxeGI54k9/bmd47vKVYBrES4/Ls1BoBImP
NRvWIyGd5BLiJR8jxRqcLqGe4odCCeOMmLTgJKCC8LyO7QI/t6qZFm4LUta86Y8mBHo33QMve7Dw
iHr5FW+U/mLfh4ecEK6GDW09RWVXPYEPK5gFTJmOL1ZFI1NGJGBP6lPZI0W6SE2ziMv+pv+yNGpm
/3PrfPpJpoHAKn4L3QI1/x/IhIl18BQXoOhAshdDDUwn2HAwWsa/4jsjZxGku9kJ69eIZlXdpZZY
j8UZ+xKckvwWmLRy2sztraUxlgY5AxnKa7KKRaIEdTVbPe6sLpzlTSQw1wfdJWEAPJfWUPXrWTqP
L6hDBywevpM3yCxrprSVSx+jHcnWNQpai6yeHi9EUyK2riC9iZ9NWiPS+cqlC0m3o7D6Wow0mEUQ
n0xtL4b+D+fXIW9dgZ6olyE0hCBG0Q/PDPEKAVT4xZvq4wB68YCDzPtzz3Xz/bLCL0ubmFYGnOWq
ryPMMpS/b8BaK1fRtmPXKX2VaDdSIbAQPHUPU78Lv/F5esb+BOoSI3YzvbWraAXeLZFBhDmAeiEE
jv3zRoYZK0m8QwvfHKyU70BE4kWyr/qDLixX0iUtg+Gl9/Vj2ZHtb3CcweXpB/g2tLLPAApFA4SJ
43veQ/t+4Wz1gcILDHt41VUx4Xu79ByEeAOqya38WtFHFzGpZRWY8Pxb2xzDtDf0/GQw8YSHCOgc
KMA8SyuBLKKmZZvEXLAjDGToPXYtOhebWA3Mf2zKhw2sEfaY2CE1iL8HKMz/d07vgt3vZgjxAPNt
VoWG3ws7dj/Ew2Noo2FlmQ1HwsJqOOVvME856fvRH006nvLYtKKo/IgEQLIUP82UGSpjMMF0xCTB
YU02GOd9JqAbxWqU+2B4KWwpgGHY8z9T/boSUOJMbl2haRnnVxFo6+tuNC6RPWxhu+knYvsYGF5B
1mC0B4MG/v5xGyGIYoSuXECAyJ9lY3/MSKqMDipijb9jTPAr6CzD85jp04ZMTXpKBfQHp/4gPQMF
4bR33Pbhr46bbP208/OoZqIEAZ0ZpqNXU7AUBvU/h/3qruNSH83IT8SuanAFrsCRsJoCkqg1oKUD
BpK/sMrBW44uiDAxTl/sTYDtqG/YYcaf2js6bx7oSWL3V2xsn1k1HnDykduzbN4WRIdyrjFZBJy+
PsL+ifkXIdhuumavFPsbbbmKFxMTUdbX+aX53+0HmcfPLEOG9eLIb2fZLkIzHcG24axclvOKsRcU
jQJwccDMjt57HMfOU2L8sdKPxCpIvvLz+ueVNM2Es1gBX45RUzHTCQ8WfDIQMgy61jBmTRmumkct
jsnenpIAwGD7XXDy5VeegXd/S5CWDY8iYeDQzisW5A79NnkTnZ1wJI/M10ZaKEs188Qbo7Kzs7DY
vjcM5TE4l2aKhk2hSOhEre80wePUWq2vQNTo41Pb94HaoYkpWwAws8CB8QduC53t+NcTlYdN0CUM
XGk1vBzd0q8BMkxMswPN1pZUk5WhLdgxLGa9U1KS3xgF8KhBb6yAmHHtFw/RMSCHXibzgabrLQUA
gHF5KcsJNmnMJxqT/PffjaK/oHOdHf3P/yQm0Kq3eWFQ7jVBFFvUaS0kZtogk3sUoqW2Klu+wLkz
nhZWzpYeHv9+VmEfKfB5oO/9v5Ps9BjQyKE0ZaQN+cKGLvBdV/b8BsNmil/AkuBnjrRTNBMFo09G
XWeEfCkQGuEGGt9TWG8rELQh+xFhHTSnYTFpbYxDOJXOuKfxoROG0mQZ3BlOLnL0jq7M3GlcXQF7
sNqCdwwEAtTDlMtbH4pVGj43PRFklgTw7PF0BHYixtVKXap3G8s0unNOccb1l0ttFXxVDKBshF9u
sNpIU7TkJpM5sq7MMW4MS9KTxynRfsISdzrAYoOjOPfpH+a1Pf77mY8N8HBkq3+foAh1V0tN1N4c
I2bH6FpavRhlD7HG4nsoduDGKCWwmfKSjTwfnZLJkViHSelx1IfMsSf6XzXDemTHuOY4ZrQ4MAnC
SSBP3VOvLs1ZcGGy7RICwFwAluXkMx1RK1JVr6HwMyH9f9bsB7a+xf2HIxdcr4bKBhMiAl3fFh4k
7tgxbkZj9P0ON3k0LKfXsliOEFVO3vOMoBKwH+LnZifmxM2WL5WvtPYprsafP1iiuXMImZN/uS8J
c/50gsn5+rV/o0IeI2EcM3fuzar7C/FQZCPyMcJyjjIBVwyC3xiwrA6kLnhDTL2mPPiP69BT8H+L
biDKjIV/qH6UBSOv9dB1s9SqAlqcWbklYeU3uYiXXGOcJAEXw2jVOfcPyHagkUOIgepk2rg8uL+g
Dqis+e3AwfXL1fCPMfSwY9DNMUU9P9ro4df/hZDd7dHi5wPZHcNBiN3BlTHnlOqQFIhsWtGJ+3TV
6Rwhz0qCtojB1Hi4f3sPn2+V56E1fgDNFFygsFj/NhitlyRJCihMgnjdhkvGlwhjsMHFImPxjq2v
xbU0uomT93Dxhe8wMlJ8pUmVN5cNF1BTyGnQvHdHD69w6IgM6MliCJVdRKGaCmcx8pxAKWeKYmDR
jgbot/t46Ae2d9XquwMUWlS8UHBc3Uw3bxvZQnWBIqiuGofnrcbkzlFWyXb83JYXKbH0TQr5fNyg
Anej8w+rt+B5koM345fmr3KSU43s0sQnikMaP6815cdx4VTr7+IzxVKGcvO4fnmvez0vxi7cu3m5
M7CdbcCHkUbpqgkeUY3P+JZocGvZ0aaM+E347NIEuuMi2Wr4ub8VTztIjoQEgpwUwVQitmTzAnBq
TeQNO8V48vTBuDwwgIeeadD3BOfXuvN/LlSY0gOPznHzRs1cGUtcVKz/p7aPQACTJo/b54Easebn
ABxXWqkdqqh5A0YU+eU9W3/8QBDockNaPP3BqoLuLvjwuOfeEqPD4rlzyBQEKcqJ8pRtWC5OJ0JC
0hV+3hCB50mLTwAe6lCiAWGO6xGOxdi+DQxiyp7g15gCeh+sNPGNstGTEiknINJ1y6CrYMS7eq6k
Pbt5O4Y0P7x+Uuj0Vq+yvx5SbCIA7I/XX9QMBcOHD80MFhx7GEQBpI1Bn3CnL1SBHabe2vRn3pOQ
F1H2MIAghkIKSjjynAR2AsaL83Qau9nui8opdoUzNHWKJ1XG45rCi9gMIXN9V4lF7tOEtl62q6vu
fqEcZk65kKz3rjbMPnSJ22Nak7QQfO6DKWrHfZ/ZTG18d5Bn4wPKppiPshuxhbemhWbaAW/wIAwF
3FR7NLfo+9bSHjlW5VYL+BnFDfVQ8DJNtkgzpToi2mvzHcduCfsPOZPXBlIo2+T4kACQzl8TJcwn
7R0T2/vDx1UCBgYhMQ5xOpMRLnrj0VVefmzNdcKjZJyh5MPlRQrzQLkTfrfwi+r78U7PwuQOzRUF
y3OGMBTLupeON5VFMBlcYxBAqpL5gykpHEanOuvxlkafmtntvXw48jR/fWY9gbyJ34QYAulyxTkJ
crDut8fcoa7IiJfliaaRaa2R8+Jz45ZNwsINYlZvii4s22lYcILmmQUeEwy9Qm0jYdU5jhfQLsYv
DCIQiA+M+O1A7cC2iQO5Z2fv4Jf42uL5HncDu1UNKbJ//Lt0S/wEjXwPf7wtJ/WDY2RJF04VrsKh
YCEQbauydtEGvZY4V2N2ioSSmRftZEVMRXrBRDvdkl4OTglRHaCXDQd1rbwsqtmHEwC3hFn0mH2m
NScFTDAFXb+b5gOik1yxE16hXT5ByM3iqo5fFvh/CHWK0QRDiXNITcCkQ8DnwqZeBkk7k+O7lk89
fJO2BWFIqcPrq0bdBcOzQhq0MGzc4Mc0dRuAX0iYeGubDNUYvj1JSs5mzBdxEk6mEJ1gq8AR5ZMg
xuI5FH+PTgN7YGM5omE12J7cygMWZvCJDS62lx62jwlsSJr1M6OETwCEOuN8S+eIUMC41/INvsJj
BQbMh+ULff7CpS7dhuQhCwdcHLQFfE7s4NvR5+igA1dGftVZXALvZiwf2Ie3ko8BGuhBOX4OLA58
GylurIR9dp+pDoG2NuU5IKmQXBSz4ZbgtTUnfkYhJaADC8B+cIlPRJTAeYb5u/owlqRY6AHJEXPx
gdGbzIcuhUsg76sx3sLIxGh8oFgznZoP1vCaHrBHYuThaDqQ808biHFvZmU9RjDsJe0BliJWZcep
RenS3lmIEZka5H68x5+hoZBjaGozJFIjBgOgDPT/0ArGnZNsJZhMGCG1RtiH+mpg7jR0okXOl+DB
DkMxOMFnqw6GBVUpEZSegnveG8/igQJLxpLMyVICMsV8Hqv2j0/HtoDlXtxFsXJLcAWEop+an59f
8xiQqPHH6YkwnG4W78CQ9CpiQmANEnEODsLrwZYK9TCBWEnbc38WHpE5s+P852pg1hXJUfr2Cwim
OuUq5t1B3mkIZAYck89f65gwduZ9ujgzRvVmda4mHE8rjxqSwBwwsRaMs8B0KjyGUgB7XvCKUrs/
qSdDF170klkwa7MfPPDqgCpijGVGEPI0/9lrbs8k9TF3ov7yuWsaFnkuSMLRxDBmiK5ntHpQw42c
Z/CdfqYMmRmO4PUvecOP1YR9DssIbBYqu/E7Y0yFa+vtwZQEJSSsb5jZJBVouJ4aOioXhR1Os1tj
vOjP2kCHDaoT+Mc07VqwTXt3xYc1kpy/4xyduF3tqWwp3zYuJr2Y26Z0cxYwCks7z9Zwt3XsYfBc
DcWq6iwmt2S1W48+pQrygt+B4RtM1BWsY57sQ7KJ78fVkOENiCP5l62Z3kk7ZUq2A09xIFkyDsdA
D2dqJo0G2QID6FXRPKadbx3QbhiDMD4mkBaPK6QDIa1GbwHkrFmJ//b7Rg3djmdiI1lIABxOj9lo
qxtDQfR+Lpgmb/q3xpszCTyVCwbJGyIUBWeqNBmEgbkY+bRyNaeeRPN2nVKlvsJooa0xCyB/YB1y
zxcKE9V7TMA681KHISvUlfPQ+y5Rg1NwwDTCpE+zEbHbfzoluqdj8G81jIvKSb6vLGLhEIBEd/ix
W2nVBsyioAF2XkYTC2hvMbLNw946gqOE7ilbVZt6962cK748q9LK0f+27N8uTPyEA3TbLwxETmOe
x68oD6Q1ZF4abk4QdjHZpIbjlRa6G9bMV9oNzz323NSj8JrDT23Tq/OG7GBDkXbGrVfH7GaLj+us
5Zo5LHTCAJpUXs0ZBTWwSgwXQ3eMrYEA5j92NEq8PoW4sHZGmPaewFd8k3eLm9ZoCbSwi8/DDVYQ
F5ltqNRJR+Fk8J++4nad5+Jhtx+6MEqb7Wbft7IrBHI7H5lw316zAq4mHI0rxz61FwbT9qMz3tfy
hLfQyBvFPm3sqfs6mAemHQOyr2jrie7olrFDnUnlxUjd07YjYpDTUPeVWRsSdIXOTfvTHK5vFlbr
/j07vXXsmQ0SlZa1yL98h+UCoXZ8ONqx28zJ80CB+nAYbr4REQRdZbz29YG86PBJjiefnHZHtjFG
hcY9uEOFO+GSYvUc6S+H2joZkigdc1yIwjDE7HU5IPS7fx9eeMbjr0/r01jdBD3lH2LaiP3U01DH
7MUJBEenz9eALBRa+ARizgBY0mHqUgqWyTAADi3xYzPSlCSvvGDs+cEz43+HdHkZ81iyn+uP5Nc1
mwZHOm1IzxvJ5042WmjGCHimwj+69nt0N6nr4u6VbObU5dUZEgT+9M9NeWZNxl+SxyxkL/w73+nz
eXnWMNVvxEHqLjmcXEwhsAw4zlt6dZTrGLITZOBieIF1RXwGVQCYhjmUYisAAxer/7PCaqRLYw+f
t7WYHjw3GBmji9fZutznD6sNegIDyhjMUqyD7Ngk8ZxukiG6/8JlIDsw7qcN4wU5rTbIbERDW55B
LQa5gScKoUHcEPZrwkMZkjOi/wSjHWsZ3+UNP8VZw09FU+0qo3/yiGWTNkJUtChOP3h6TpLAjcef
g/OPaen7QDgyhs3N2MUxZvarjRReLOp3IqBw80RFeZTRQRzPUFDZmkrUYKAiIXZquWpt5PFnlQft
Opuzb43Atvsk8nR0SUQLYnBlUy0QoCE6BmUM1k6DyHwFzs7IQoYhmvE9sROEmtRGrB361GGQqKCq
vz06C61e/AY7iFsEAB7VOY4qUeSD77039D50AcPq3vO65jo6muQz/6pimqJzQUqCKxQSihrSEdMM
dUzhxJT/R0FDZJ4gSjAbvqFgqJF+omB4PgOt9/fpIZmtRsGww9E9Yeg2kJGAsOZ0dZelkZ+kIqxL
VTWyKwsjys20f2QiPG4GR7sn9cdvuaY9ai7P39ORvwNDzdgsC6aM6hvvyYQJSlv3tuX49yuH5keP
V3EvO3/x2kkhdUmKbH2+XnF8XZMCGxFcuL8jHqJ3Po00GK/Jwyk6DbplUZGuDZvpe8klRJhayXlb
J8qieQzvGZJ+YU9KWfbQyMtpMnWcqR8/U7YjPPf0Gvpy3duBc72OCNmL/+T4YZcvVHqgb3YbvEQG
yAsc+LXugzLkSRzKcEI+1QisVwx03n27yr9hRaSDktVW2HSNp3ryEynyCAP4ShofW8yEsV3qPy7H
DgqrJFvFe8g1Zc/lSBsayIJeA6cr24ku6I2UTenlXR16iWRh12s/f8VU++QkwmDjhUiXnKTClyX9
T1rmPfTS6+IJWKt23qBSKTe1pTpqfOkVYQJRD9fHevX8EDaKpdU5nmXdADbWEUUXSJLy0p0s+h0N
FTJI1JKExNRUyzqoyyBjL4S/v374m0oRj4s6DAkfyL02YUnLGx2b636/JcftowD84y31lNFAaO9X
z8JueP35auteO0QJ0euQP+RF5ogX15PWqQrtlIhxhgyj81fvPq8EEX7ippXs9a5t1jMGn+Y+qopZ
Fh0n798m66YPnNVrjE0e6mv2exFkVo/GavNGmT76EuOX9Fi+TN8bFGlqBbJcwzoaMjbUHNDGnBER
dtNa30WC3Ex6EEP69NOGDNhK/YS0etubsJn3Jvy2rMzqiqjksVeYf82GeE3h+gBJ4Wm8ZIcToJwP
MO9jnsUxlHM0DB4e3A4qirW2/QBKdFjxGcUcvDumHxx/UIHVp1eMjRnWuAZ47vK95KDQg9+yoM/B
uO1pfhpL+ouv/HExYQjEBJGQnNKW7yAMUsDBT1U77E8eGE3AZtn+gsh6Ou1qMH7YWD6grURku1Jd
yVVO9RUhBJSJGe4bWAl5yDEaF4LyVoEiRNIYOlkGsddi9lsrwIbgh9ePP1zAJH+dhiAAlz11LMBL
dUEkbUv7Hx5JcvCFFC7cfCzR1cVuxYviUQmcvC+P4m6qT1OCq4OJZ+m0pQMp+o2PrQPp0W6s2sYp
2m/87zLyGv9xZb+Z0XaDjbV33VX+klmFnlkxgBF2TABg6fSsMvweUDwdaBcZilC0QEyBbQzFfsGx
Rm4B/DsKGTpKKHUMRaGvFBAoYbiCpzKWfqx6hLLQot2EaSlu4GDcMJ1rzozmN2Mm8txg+M2uCCWX
BAAK+7UGOHJg2+GMjKs5pjlUuhkHAAHPpDzgX4O+4DFlW6XPpEvWIw/rfgkvFtJmCDrCzQjbGmY5
zK2aMSgBJEFp+RaceAPOLdz2hhODNjHF6Qa2r6CfkAZ4FgbmZLCqFv79vBGvT/wExQzHPnIoeLl4
yGFqiY/5DlpvhAkuH+zwuWGMznEUNEgMHFiJglPNQAb2A3U4Uls87HomgRCk4u355F9aIiJlI4Z3
IneZ66cGbKAYqC7cQor1J3aMNDkQlCuHPphfc3/QePKTz81SAni3IlEv5GcaVcIGQczZGh6kXUOp
KpAHjPEUaQ7NLNrHy+pODBgjJu+Jd3xl0RL8REgB5xzlMqzN90LZPQNxEdiHMYDDC5uyGkyc1AIu
ZzRa15AEit6ZgIzhaF0223e2xe9MREJQUjXrUgVNglR93POn32jFx+O6R8pJl8WufYHD1ucVhLg3
Qw/B4udbg258HgrT+IAWnwoXN3dkzDB4uITmOeV4YWL9IzcBVW+dAWK9Pdz3X5KZFUO71qC1U/z/
F8n1ztwxNGP8tx5RK5xXLFEZe0B9wjtpbCOdNuWfNvKZ5MkogCH0xh4RA9XAi/vnQe23BPDwgcaI
IWzFS6CeEnuwQuvaUSuA3WK+sPhijWmTL3Ar6F+ok+CK1w60CzjrDHFy4KG+k2rsLLhscg75CRVS
gxovdaj44buNGZRppCIz333huIpaFGIJCtxpB3+iFn/OZbORV1DcBdE0BdQT/DYfzKCB2k6mB8RX
ePnQw268hJw7/E2yC0g24B24Ut4KfoKy6+M3OHJi0gk1N+K5V4QMhCsdML3ftNM81GOPV9FIweXa
Nz/6Dhjzt+ygoU7B4QqNYeN12AivZBjPWJjw2GMcLZYGpbDJMnu3Cw0CCsBlZmeK01DqCYaqMi5C
GTE0yg4SXWI/J1N9OOeydYIgkDdT8MDyZcDCRcU+L8hvowpJi6vlDlTQXMbqENc9q2HcgJ26ZI12
SYwxU5CHX7eqHSb//DyWhy08QLKExtnIpkRqGwyW/RG5cwz33VxCWANa4vDHj6+L4kG7jfBm0A2p
nqd4QjR2gdNCbvEK+Q/fmIALqDTCkSdcOXuXXvvig8Otw8GeoED2JTLCZwTkDObF0BiiUWISQmIl
VhyXo1Oion9029HzYcuLbMuA8CkmD5wkCSeQbr0GeHHCxiK7Afdlsz1I3C6G7dM3AP0Aazs2Ldx9
iZlgYzWRw5aK3cQT/g3qloOWy45+G9zaA3PzVwRjdFsfmLvD0oGpogNAcv40tkzIIVSyG+wPPqmS
EC9PHIyrxLjJmo/eTDwGMBo6u9+n+3M0xGFHvOMcgglQx/zJQUIMsL5AzPL3nvUmyZjp8aKD5svq
IfK1sMo9gP8Hx1DbQ44XrSAPvs/qdQBgmDhtbtP/Jiz3xSd8OgUka2OIVQSKTAnGDZHkx1m++XF0
hN20mAJ3truaTuiM+483mo/mxbQ/blziE1AS8m6T2vx5246YeCCb1K8DsG5kvpAUXewsyasRTwLr
kjPogrHay3ihIIrGnYXxPKlHdGjgipcUgjCZIeqkniEb0j6GdmrtQYBnn904+kJkyOuuwIF6Y2pC
t0evioh+lkyhpMxI4FgMmS7FTrpjJqyC4fWWfTL+4B4BnxzxchP1KXZpMuoQ9mbs6A38F3jGyAfj
WeQZ7ZDXEHIZOSOSjnAtDWQEzT/hIYToKhuasPChWelsjP1l+rFSbKkSeIHma6/BUi1suhSuoOIb
QsK7oqiXFwdgmkomRpupthM7sCkY5n5IA4z57Jyky8bH3nauB7jF2ZyDbFtMmd8mk1eceMgCsvQA
oTEUKHacGipEjK0MebLkLILxRS4sDZFuqM1xakUm+LToCr33/OHRlF0Hf/ESqXcyP64u6L6mj9lz
jm0KvElPweNIdXeXSYRmw1s706PLFsz8tyTgGnWHTWEOfOfgXl1QAP73eUhcbmxGtAigGoBeGcQz
lI28bxP08IcjBBZcD0lDjnns+OcU9/YKThOOpqgo3M4lHZto6gB/itEpYgZFtPSJbka79C84WGm4
fTA+r+gcH0iaFbTYCMRNfuDDW+C4i+OzA5vg7e/c/PSc6yHvBiN0evTIAtyABQUUiedyR9ahNdgX
O+krMtWzjXjeFXcQNguGW8TMQIZ0hBRkOfBfnC901cLFUTPea824EWfCSXzODiiB8GfQ5hCzkg3s
SCfagNHs0vBIeJLQUTY2mPtUJPgeV5AhuC54uyiC1zu/o17rTZByGbixTZ8TaXpBHbomTBtzO3BW
IBofSxiuHmqniYILE0NtT6qiP0Bwl65AFdD50D5JRuf18Ibjad0nt5zzhMGTWRodYgPjiOMBjPmz
7oJyBZC8bLojPq82JwsPTBtKTmqW59cZNYtu0zDz2DHDZtVT6zDJO3dL9fC7gFYWG217ViZo89Yj
p5EnhXAuAf9Cu+G9DxUCEdQV1HYHIC9qkOGOQXmJqV3jPcEscTNNL1h61aQ7PMzy+mRW8UUvFmQ4
Sx5xX6aCM1LErPff9r0sr6pTTEYrqHKDBRSyId4cc3UyHHMmovvP0itvBuuMGQoxfVgJvfAaMGBX
o03nCW0pRDgbzgyPsA/vCGv73TBjpazFKoT7heMOeLiK3c9kCK4kIx+aNGQXMDzd9w44UX4Uc38P
jM5wiYRnjlxYX/iEA7uBvCt85jlotLGuVVBznRrWImMd9FyJxWyxwkuGSReCRzAiTEJneFBRSuHK
V+07BT4nVipWD4ifORVbcOkvEtwCEmy+Ssyc2HUHS3xtiAs8q+xP0GA7A82cMHGKWJPT+x1k32nJ
+/b7U3X9BBbZJJXDXqyi2LkRtYSzogEksmeK9eZsOcBsYNLZl+mlJjLzwgV861uxiL4u2tc+XzhT
Ja4IySbTZYRpqZD54iL9XGWrARxU1Sr47mB7rIBAtWUCXcXvmOz5D1x5UEzwRP8sgRE/Bc3tcfvt
0s3gO8ZeWvGbOR5Z07J0a5x6GH4Ej7+anLZVnxnE/gn8d1dWxM6kJrnFS8lvPWUf8W0yD+Y3mPC6
QwtvBrucKJfCCegFtz2cb0q8sWjLXPhFQGTmw5X26l5jO0H944+g46bEX5mkeuxTtHlPWylsrIox
GcOXagQNBdbj0B2AMZJDtcoAqH5GH0vNR6BiifgzccCld9Zhhtl9CIyIEgqLf/jFt7XblOg25wn/
8GWTxSTYMbGY1vP3WKdZZ2PMLSlopi0NsoJkR7DncAn7QgAX5MNeRAqjoUn2KLbpRTEYHxm8Bm8p
m5+npelmj/iIdTH54H6FbZ2juRU/yS0+NZP4+lrzuwZYgxOUwREvib07qe24QJrJ7HPi17/T61pv
BfZzKTFrxeLmRVwUswEmcnhyOK8nAR3wKa2cWAiiyEndvH47Gw0A//0IyQneemKqsV13Nq0zgzfM
oSf4+rS8yJJxCq0zzHWG1dCQ2Esxk1TMAQzN54qUofcW9BVmjur87lCoctLrsGz6Q2kKmRPVvLSH
g/26FfQ5zk83ygVRKc9VvVOtwSG/6IvCGQFVWCpEKZRqOxUgz2wxaFQNGfS/8Bu8s9bRiBgSmifr
w4UQe0EFNiJAw+3wAgAf/qsuXxvWHaoylKoe94RO+t13xWV/vafm4GkTk5feObxa/xFQCU74MAko
FB33tt7yDdVb/qTAtwF8mqTxzpRap71Tw8Q2ZNOv6kzfJF5fxJrQzYHKz3k5BNXC1htGE0/G/VmI
HdqmRu98G82H8+GVXeFxy1YFZGPxWPJM4h6yodN34Anii8bMgRP0eNe3z0MStFNo2USzmN8NtSQa
MsoLmLDQmrQN6h+8To7bH4zRpULqyxVM67tFTRFIYzU8LuhamcGrVj4p+LawI7kzNQR3/WDiq22B
avL10Y2Zjo8hwuFR+5nmuL4wMkEA2B6glicQiZjXw16GP9hMWrMJkXfbr3m3zjwmxGJSZg//4NNa
2XhAv7EAntFZQv4gmDZ/ut3n3x3I0Ah+LPM7V7MZuIXWGaDdQpxqcJ6a2gJQwsbUy0a2aGrCGsqQ
xq05jo2VIEqcuXdOYj9JXoTfRQzfYyUtJagBNyabkJgoETOOLlKK0TrzQNhDmJk5hpQn8KRMNbo1
qU3MIH82SfBfgtUZ5++1bc96L1F9U0oV4e8teMQU1QQiMUCHrL3PBTODaUO6b0+sdZYOC+Nz+pzi
eTpv/vrQM8LG4+hMqLgiijcOEIv4eDhMPYv3d5DpMK9iCIzzKCo/ZhmV30ywMAZuZwH7U6pVMzt8
Xf4Hp3zoUUNZxynOJOwBHcsWayUoNWz2K3inMVg1FDROc8Z6DbBgc61CZIebzrg9YP6NtiD7TFPc
XBjmGt0im0QuREpTh1M2hG+GlMrWqb4K+4Ydk/ecMv3IdzXVzAaKuBXdIEyIeX+D1oOpExsqugA8
ks7QbuEPxE6ySClIIcWhonoIOwHmBHTj8MNpkpXxbzo6Pxxs1phz1S7tn+rVU0I0XCYTm3KF0QAc
5O8Cuizc0mL/RKvSW1fXhGdpzxY86/iGcoP4nWrerOv/KGCPOcGHMr7Hl8ASrGHe9cGh1gJEfNED
CVAsv4JpRrKd0YTtWaralgiw9qRrlDRYUnn5mvn6C2cfjsIJj5izrVl2CXwyzpXc0uGp49p2qA/Z
IllglCRoz4BK+LDzJOAIb6CmTIy/H5ct1jBjqUmObuATgB/BSKrt2hxiKnWAfkuN1lCtNA7LeI7k
PnzafRMuChHxkRdzAhJ25z3ct1ebzBq9zhp/PQHC5X43Gdj1hkJwjCEXc+KXC1fNqpfc6gARPcqa
FEHNQ1hWLwrVwYA2PyFBxO4NUHEu4br4On3W+RJdkp8uwbc5iWk4dtGksaN1tq7uX6c3U5jxUT3c
QFKWTI9a5uugdUeTghGYDDwrYceC2kGPbRIR0Qjt+xfi1Fm4Fkz/q1DoKmjAaa0zzt0Q1nFs0IJV
q+bazhjdIXij+TmALgF5QZYj1gn9CKABXTlNLQK4GmsWcAAWvIpW0KILihNXxbApO4XvDybtUAqq
yXHx5SAr/cGpj+Xs/jODbWVLxl9t/PV5X1rDJLh1AWifGGovgCeOW1XkL1kJBl6Ri0vJ6KRMFcK/
s4CfYFv7OTXm4YJKWZKoZn0mxUkWN68HP2GZXF/Lzm7ueghq4shOTD+E8lO2cKeayxOW3iWneAXD
8isMWZRT476p3JZEv+L1iGUUB7rNFjApsOcx03HOIXuK8TeBDrOEekwWS4hIkjiyZ2zxC/JbKMon
Yk5///4BOGA4gR3IhaHtu3WQMLV0OxzIp9c9I4CQ/8quuXkPbDofBry4w9be6Iqw/QGvkNqYYxWP
POMVcL8NvLlwz5VFxTwKXxNwewuwyYnHANVW/5LD/SS3I5/+/tC3VSptSeLX83afDKwvg7HchRAK
X0bJpvCnWthRfQ8nAtgk85QaC7Yfo72bth8tyWSf34778gzsSu2NPAchBiLBaAK9g7TlOdYh+vzC
FM+m2TG0Pyyj2tsxDoajxQhuOuenkWCBXND/4giq01I+5k4xR5Q4ZcnVbo+ST8fVtc+uT6PFeyDL
oCHh6z+w9TLLQVGdriIY+UeqOTNdEbcqFt+hO6csJwO9CkAPPQxtEUDk81BI6AbY3oSpBpDcGZLV
c5EdfjfoFd/caVv3y+74j6bzWlKV26LwE1lFFLw1kEVETH1DadtbDCigBHn6863u81fv7q0SXaww
wxhj4lzox9tS37IP0UfCRdSqbAE8oM5TQgFvSRELXjiJftQoCLxRRYG/txEMZKruzNCqIBSgFRYr
9gCUsMABcFletswiLK9QtSj4hbz3jTBcgfkDAmMN36VILfLd5ZJB85o/l9Dw9HFZTZj1ENW6SZMj
azVsaIacnADRXBPv4hv0Ac7XmgZixOH0QKuGjkOQ/3bIsQU0T9pcfKgYYAzwRafxFaWCbm1h/kFm
cpBbbeb5dII/ooVPp3YygIpv622J19Kxs+tI3uQAdawCtN/AIro6JSA6Rot2mv0g/pP9oAh+VBHI
IMDsqbPBPyT+n5cZ0q4a+NXHNKOwVIPUlaKMz3vqVnTUSBJgktEX5BC7dju7+KK84eJ1RP1cwGbA
uu5YbsnFYCvnMekNLDZMWwNRIS4a9bvXP8keBUZ0wh15eDp8+/vMAB6O93cqYk3AHYbZlLT8OJPg
/Izlu2eUk/MJ2W7C+uMceDlutYwrB7q5m2JEYuqdKfIATwcQQgvdG8P/332PtcCU1CDs9p1CAQ7Q
XYOCjAPxA8LQ/Clw97GOWKqjToBtP4ioouxDHzbNKWqeNGNvmYJHiTImET3QOwPEic8Top2Iuml4
ZujjhcICI5f6GxPFwiPe14FjRq/hC9hgh6zXzVL6BC5QurnWTo9hDC2oX2Od1VUIIOaqTvkLB5w1
lFWPoF9KlY3LjMxttifG9IIancFimZLrumEbYLx/C3k4sC7ZD6q75RavD7O0uY5LeJFfyjIVxQBH
5yly6u/furPU1LocHm5+QJIII/+z0f6BUwVnUQpvgFAoRCTSSfbQJl7DPHybxA+4BshK0/2vFhFq
tyZMkwn2fwOgLkNdgv+fXjtnYTgSRosrF8UdEh03j1FCQW7go4UoDT/EF43OPyMacHC4uN2EWbIE
Zpgm+gzA2ebFNAE5dyhPdURR/1HuGyckobCKgP41CP8+pwTucC8QOgIEg2tKVkQsbyNChMS58C/o
OlCkCovANv9eXywoxJRRncZMXX1+MFyIxJK8J/wq/RjmmMfpEX9GCfxuy0Q7sdFl4lzEl7BtCPuR
iOGYbkU+LCKASwRYb4gOY4l+wnyG0FARXXzoRNJEVCfjiZCAnCREk3lMeHWXmKfEjAjtEnzRxEDB
wTeh06FGCLIiGYa4TmuNuSkbrxW/lSdmDKPXegeP6BVS14UeuNBwZ8RLMnBI/uLg4A9O+y2xOpv8
3BemNKYY0jleu85WV2twLPk+P6T60gi8BAwwiAszZh1GIEv/2fsmdjU/u6/pORJ25B0aTr6AohRd
GVgE7Gixbb6kafvj60fddkdcXhsB9y/SUd0RmjGGYmWTG4RZzGzN0pAteCISAUhXjy8ED6jfJN2Q
zZh+o+lmybNnkn43m6vh50iyG98ZdSw82NekK4CcfV929aowJgrQ2t6uVxTxBD9Btu1Lmb7c2SXK
KRNwLSbN162cvqIufEaX6B6O7HShgmQdw1fKqfo1BikpnVTkSMm6JQS/IA+YYFzgjRYivkqK8PIF
X/kMCfMHVLlhWiQgh1F1rI6pVQuuNvOIfd9Q5XGExTLby1fHgGSOGJ0I9SnuD3HcHdyb4VfvP4EE
AqHD/5NiKtOjplVSbMEEYG6TZkUaBbURlgSMa/K4LHLYjniAgP+g1jHPt/WU/EW5FjMDLsMDub5J
wpzPEtf+lCJOTtiNx3hftGtibzA9Fq/1yz4vv8dAkS2WgN1ghMaLpZCQOr5vE4UsJuaBwqqAUAEp
GiJ1ZE5IBKmFIyEEaLNkvfBpyMANxN5kd3KaiCE4RZMKs56FkkxZ5VGC2Cknl/EcP+BLmoOJAJKI
itq8SfDNCcrjVotMw6FdY1T2lMQGjgfh4TaDgbI8i6YdzCrcED4TBc1zu7VvHqS+BXWxUZAZCD4G
dEHKzYxAJ3aM8mqzf7qGfXH7uLcJZ0C4jt+/yz8JVYpuUR4RJlK7ZjGHeWRgAHjYp4aTgjsPbsBG
uPk7ipAgovEnSH1fv0tQypKbfUTBl/n7yJPG7ULAyvludy3xIMTEx5g2fUwpklW2HZ4GmVUc0xNB
HUvb6cZUtd8eLVeMYTAMNIR+zlzRgLZpkV4iv1ya4IDk7RDxNXia85cxwZSWfRy4Arngod/PEZed
7SGArYhvxsgZgL9441HwRCjMOiFHel/E3DYzlkj5UeNzOCmXGOP1l7buVsaWJwSEm7NSBq3B0Cb3
RFyccALeNZ4c5VE8JuFqT41LAK8kspfZTixQKJTEDWC6q1XbzQKliOYET1TZnLEFIS2fRrsqYhqY
QdeUpkx5UCnVlFKx1mU0HQ3QEoROSD6UPKN/lGGF9e5RgPx5DTgByWfRGzQRTKAXiHfm4ffvRuWa
CEKDQRM9pg2JkvFK/G9YRxJszs2BawTFEa4EXoIl3lAs93evDBrG79GcocGh0n7fi21nyItwwmPO
PFlAguQjjZ3EJlL9vBKnFxv/LpdxYnFaccDg91NquPH/zeFT4YILp+z3h2ZH5BBuw/FIbIFhYXGb
R8P62z4YL45dwrdeEFpm0LJZBCNujtiNxDvlecVfGFybWtxB43Jd1JIP1GOzOhewagiI269O1emx
/9sMFpIC2XyZCwkwnY2Ne/Zvzn9/2QQqyeMkJPWc6gQJlvQLASyXdhsCf9U2HRe5EVu4qiw/VKEE
2wbuARAlMcyZNCOAghvbkzdSUSTQLTJTv39BanPps5N6F6725iLilySj2KEL3oBLSK06nwM35ohX
mGmo5N5P4rM3B14cbpd9/zsp/8MTvsBkTv9pkzmhNiqzFxE3T0FO7xljin0OLVYE7UBk6g17D212
LiQu9nY5vfgo5UPgXH8vy/DscFjq8Qez7fdU96gLyrBqoNeov9cvQ7ZeHlNxL9iRXZDHZfj3Q43e
8BGhGxCdqScU3GIuf4+qhJdgExX7zrYyJGbTQ/PsgjuYVe7lERG9QTWeXR8RC2vq3SMKJIfc9Bef
istzSGDy8ZNX4n/TK0NiSNfTiEBSMCK8hwg+g3rAq3L8JSDn5PMj8beffimTxQg1A5MVHNkD0NAK
IU+UsvlVxUxgARFOxN/PLI9hdPL0xFcV2yWe6SNChnvzt3d9oAgYW0TIVGwjVf23q86pKldsFCfl
EYjzi6uIM/99KI7TLZIzYg/xER3AFseJXYHUOrRWlVQQJXn6Ke2d2leefuV+NvQGAF+8FF2jF+HU
vy3iPMN/qc1zhOFdue1h+O964oiZOEfligOuJ3ElsSd0K/ceoVb927+wVA73k6Dpir3EZ6ndHkyv
cs1/f0eLz1SFvvF3gOiilctTEXtzur9DxVYOoTdXbAcjRmcV766nDhCN2Pp3vPhMxXYHy3gCeHU/
SXwrEwKDuA/RIcWOKkOYdmAMiPfik89B9HoxaMx/H+5XjAMxdCifR/xcPAZR8B6XrQ/o0dD2gTlG
z/jBL1i1qCU7HBnAu6gzg9eHdYgl/4zlAMnypGSHd4KSWfwKX2FLNDI++0VUYPRRmZoPS1KIfP9E
Dhj7TGbg4zhEDqpI7KccwIoBsnvFdahsqqjkf6YicRqmqosPkI49mWflgFng5ixAxzAJYr6hV1BD
YUdRj/mXKJx4ISYzMalh8fJDvplfKFEh/jDZ5zqmSu/s5oDgmxGJ5fj4E9YxPgebFaziNu7IHmaT
i88FecMlgJNz1lyw4gh5F5MH5FvUW5iwwI3OEOtEWiN3Wk4y4jbkBNC8uKT4EXtxIYsAIrm5lcJ6
EBmWyE8aFvOeuTE3BhOsOB1xt9+POS0refJ3PEIXbcxl/s6jzdJN7hyZ503uBNUy/rVISKBpwQ8y
cjZkbZYlPgMKsAO1IcqFcueGI04grmEeWlsNDO4X1RHXRAL/7/O/7yHWEmkubr7gtnPuWJzybw+x
p3gNzGxz4/XNqfZM32Snk87lZDS6uREfj4h3dYiP0jainXEq/haqdyQa84OCjjZDSWFWL4VWJyT/
PjiKz7RJAY2JTerUPCzEw3yy1PCcxM5/fxWeY4pCx4xHIBjNKqHI39YBEQwoM8V/jWgbfJrfJs8d
OaHlRecQdy5KUYkbFf3gr63pLSTVf7uIWAvFU1F+d2hcsT6KL2BAQxMdSWzRDr/vyeDz4uKLbsid
G1ZBQ/ztgw/OAifeg7IhmCiTjSAPQcOLTiezyj72IkNBOZSNOLv4fexR1MIl+luPOxa3jlH5Pp19
tDnIrjOUyRGJYexLLMh/696F4SsWJLGVA1IsIUZY40oHuleg8xjENvINnP6+r06E8OllBYv33zEI
z/AUxQ3c+UxsY3Ej3+YqXOL3sJNYXqnn+jfkUFTeE/T8bQBxXm2jHKgFQ2ZBGGxiN4U5mQr2biGS
GOJDcTTWA99ZDFqFG3vTqinU95TZSnxf0crS/08pbly0gGitkSVGtWilhp4lfv9rHTFcxPPiMU4x
jnxj26x0OjW3jn3RrYi8gzi6EnHcF3ua+0AHODHQsIm65P5NDogWfYHNPekEmaDUncftY8rAphyq
dmhDOQFov2FvzJMEEfYQ8zQmeN8lhFPu3wgMAAAfP8kFnPgflKt5MMhkoNorB8wim17sN+S/kTZh
PuqTNwhDBFVahA9gzm4eBaES7bCgmAkpBO4QqA0aFZAUW1BC2hofoFNnxb7ai9slzi7um81kVNAf
pdMf2tjcSPPr/h1VUUUE6IQh/D4ph+u39jPECkShC6rBoYNo0MYPdquXpMtWCuL9r/jmp6IGhZyM
MNW4MDRLzPkTJ+64E8jM+8+8nSOO4158WqlPmNejOqxoRBij9ZK93xEHwe4fHu50LBq7S+juYKZP
TfQ5aKLtJJbfE13uUHE00/va8NuY+SDbaev2a7Ctl4PtezXa4uotntAh2vVtWa777XCP7kWxuL7N
aqXk09d2FN3X2TIHLrHlRTnucWLHSOkW3O9eo+pcPMQTPqXxhwcWq6sBdOcSOt/NL2QcrEGsh6O4
B0uDhORXvnyvCDeGl4O+grq9RIuT1Q1lstUoVFw57MN++dwNNsrq4SPrQTeZc4vb9uu9+KxpCSQP
4j5R1ixe929ag6hJPjMPNDgocLoIzxnbmX/qb2+if4G6Q/SHuJcJRAr7BsOMB5YUib7QE2rWHeXT
NTIWVwjli8uROgpg4iJtnh/6SAuHMeRpv0X8zFhhf1MejfwqQ2RhLIQt/ITe85lfo9wrVnjWZWja
IMt2L7/ZyycT/XViBcljRyU4VLZgAF420rKLzLUWG8lzK++vAQzn+M7DJarsi3F8nnW+ivrMLe6D
xx6ps+Vz+VqT1UTF6+uMdxgOV0p0XRBcD7AtEyQwFsO9tKellFO9737RSMipxdWR4iXby7LG5x5t
dec3VkV/Qh6AIEPlSJGxpJSfpyERUu/OoIQ19BcGcyrmrMwAuW8WoIuPFNMy3cCxs41tLXxzZNfc
NIJESurpOb8sDYwezaYWVpx79fIF3S0Ps0iYYhi0SLmE0hzdxlBm3G4v63JdLJpVuXysGiiwlx/z
hLAy+31L36g/LM1dndxjStiMlpfkinIkrKAUERn0MATbSLUfDsQhOTYTpSUahXMOLnmNE01IAJeX
oAbxbaLvYHMVXC4R48iXn58WHRJRYgri0BjXl9Abnv7wxzx0K3072F53Tzousu+RthbzxoEB/PrK
WTSbFXTUXc/TizmIdLrM8goPuhIneEefL87WzpuVnHy+zNsUkKbJrsKc6E4MUiYGxjRxWTGt/DQr
LkMPZcbCxWZV+oB/ghdAqGPHB8qBuYVtzIIMmwcqK9hF2HdYfJAXAGMRgSKd2kwkXP6VHmCTmZCD
YzG1ctbhwTxwfrLUXMxEeVHMEXz+O2SYYpny2KY/hLHSnJiaWXI//fj2nDWqAJ+aP5goLcPjQqX3
MfYEeQXyq7SHdDDJZ3AzG/YnGKy43BZ7auvB8bUkzXwaHAdH2oTbwS0lvw9+goWAfyjo/5L0OICT
0n7c0PNtZbBliQgzReHo/7xPWJkHVgdmak6bMoyZaU9c1DxweRFiR4eTqn6/wXQmNrL0xLK5BN+U
S/xOnJyMttSYXmG05KLlORUfcn1eX1FeB32VizPRbqwyHMpW2oDLkVPmBrkBdmZaJp7BrEErcxtc
DYuYotlc8LFHTTQ93shzX2yT3v6C2AWRuomzh1XTIcr6W78HRTOpKEkkf+laoGa2huq8ZH3uLmH5
tgkUuGofhOurH/k1pa1eKoT7IRCYICVN8TLOADNn3QnJMZ7r283Lf0PGETcvDa1c825vwXu5jfzy
iyxDChu1m/KFOoimd0e+B8bbMYETZktWFQwRvgQ2v566VTO5KHORndD3dypkSttf3b3JC3/kPTs3
gVZGBbeJdamIr3MfzijqYlU81A2xOQAzVW/dqGgHyrZt8VFV0zFVZZrehpT7m+G2lrgrDTyD+Aom
WEV14DO5KfuRuS7QFP4BnFaSshu4/Tfo39oY18DBOA9WMIX5xm9sS7SPO6pXnR5rKHwXgqihegJz
dcvI/6EmELzyKb4MKh3M5YlJIDNz0t8yhE+Ve7IIMo1yKy+t5gLut0YJ8agb5LoW0EUeW1KDo+ON
Mpfx3dKi3mfoCTijOulOxPdlBRSigH6jkskznyl7Fs1AzieExwoU8Lpp5opaXUWAUZ2NEwJ/kHlh
dzDlc/rbM6jXjKjbcyUp88d9LbhNAF/mGTU478A0MMhJTfoX+z1jXp2UsXAcACuSsqIqJt/xUKmT
XHIBevE8h/9GrxmgBQBYOZU0b17BRl/yNLCV0ycMx5kOmfW2JBG4IToLxmU6cO570qMAxG1EvN4o
bCjhe10h2dKfsnX570bu84vGJ33rfP6Zc0MkxtCfENV2zVg6kvMyJ0IzzZGRif6gCarM1O+LU7du
Sllol0Q06FW0DO0+IIwDDHFyTs6ouOTpIj3PKsbWDwBXu4DDFTA/qJNso1RTBYwBLgFRaWa5SUpB
V81CQ4e6kTAsK8fUQohCz8cx/XiXzhl2e+UeGXkyZOjremC2R5XRec38pvfr61yAjUYkSsZnfZma
CPFK6DDsBx0NXyOe3stg+6ngotrdlfLNVGFG/88sMayyftyg7PPG7SSp1pfE3XqriIafdWec6vf3
4700zG8kASUF8ivoArjhn/VHdh6Nd0Mqn9oUqdsWfvsGtQl3fDh9FgCkUP99CRg9EAQ1gER1zQFy
I4p1o3Akqi7FvKWHWd17MUB1XFSnhBkAmm9QOXcpLEDUZBPu2zSmTIfMtKR3q2pGepe3+d0Z3S1D
hd8J/3tMEEkP5K3B5LlWCOh+SZpXChTFc87CAHmrCT5hBxcBoaov4wWjlFj/8+PmFG1flBQsBCU3
gvE8JV6AwTvacsj9hDaIIIvpvVXK7k3U5Tshl0gkDHzWA3BfGjb1dPh0b4+x8/Lvuysk85h5G57Y
qkd1nNLnkACoiQsBctbwfcDksFBEgBxR2nskeALM3UwL5eayTQFwI268vs4rQmSo5viGa86flA/4
IaxsQWEf9DHMH0Lx4HZZKfClck8uheyqwxDJHaGtBGsV7g10F0QyTE/ecj2WEJZ3DJNan0JRgrRx
xnWNBz9DF2ozSX+lnmp8P9P/IGYN90K3PiEsNaFqWqFoDeiMfPMNZZkJggAsUnSnD3IsUy00aM5q
TL5t+E9Q61TE8Gqeu6DEDiAwxWBZKNjyXL4blFGmcKsLVJ+XWAssp6+vz82WDMEoFLP8CKzpgbWK
KSilaJAeiAXYdDTvCTaLmG6cf/GQUmU+fJGmu6OhuGO5o8XPm1so9ZPRd8f9bc4t2jGi1DBFJvAL
vpHD1EEn9YuCGQeZO0oK+NSC5xRIdzplmMFiRPtt9WmJ+GqeYjcg7iH2A9394HHZdLXrDgTkknrA
8XlptkQdM7f006+KqtEAOch8FYwp9F9CSHDVSkdUhTRPSDqIRHUqOgPIPgpEo0RB6JowSVT8o+oW
1eUgGSBoD/1mY9r9iunTEVwLVXNYU6lo+P2EckQG4RtlXWkMmwz2FP0XQgSZnScSAqHUHhvlOjP6
VTm0egboZcYoy2jcqt9+mIdLpnAcFXqHplvSkO65ISuNmJAh+c3AfpGBJ0bj0O+ogPJNY0pQH/6Z
k49ffd1/dIiON8iQmF4XA72YxstisoVUhNqkqOwgpVDvYRHIGML1FxARhSQIhTyE6h8C95Obq37G
FJn5OS/xQ5gBlKHAw5dvsEwIA2OdFj64YIpRdd/USHQ6v/7W0JD7WMNABpHjoKf6g9oU0P/4/AIW
Pr1kKLk1zAjfTFjoDOJdsd/LOtsXtDE2XOuL8g9zlNTROOIixXsCygQ6ICR/HV6NkG3FDdIxswFs
CcZWPn97JMPPdnVUVlmOvBWa/ezGEsT4PUh4Mvfp6IpyotUK7QJ0qM8sQd9PdI8zq4XGflk8f/IC
uwlwFHm+w5C8LyIMYAgkwkITMn1YQH2IfDbYJdNw9HZoSxgUGFig7L5bGadE2jMQ0wF1JBSYlUAw
SPyQHEThjSx+QVruSLAlALMJzx7YIREF0hAp8129vHyhxYCTJ29RPGiAdF/HLuIn+DqdDNyNG8vX
CI3tDKc7Yua9vhgD25zxRqpOJZOgra+rm60kPD7Q/B+C6mRyEQKknC34dRwEuyln6OrjPmj7NLiu
Kt3tgOqnyCh3DqC0eiAJNpak55b8WLYp6jcjEdeGP0uChrKv8hRUdo84Oc3M4jeYMYUSs4WfLKOX
iJjm18Ma9QFuK6kNDnyWE3OdsnZfZtcVYcGepGhOZu66+lBtR+iWZnwQVnv8/+XNuRMLEJheFmXw
lKLkL/PMTPnYjYR88WB+Fx0R6Cu86CF6P5gzQOoGIWous5E5ScF1bz4o3RNbRi2OLAOZWXLzn8AI
JRdq/HF07Lfa/rkz7PNOoxq19E3t4XpPZU5cnPPsAqAdzGg2QQmdntr4Tw2pe1B9FvVl7znlc8Zw
y4AJHz7JeY8i4WdnrA3MafyNgY/Pp9bhlmLdQm5qK02fq6tD+egTwtzgQsY6gmJ0NxJSHyr12LUK
rW6ExtEsNU76YzYkp4p06xplkUayU5LNzL3onRFo0eYSJfcA2YG1UynM9KN0njQwphhj3dCDY3tD
x4IpKCS5Sg7VJ2/N2pHLu6dmeGVWTbVPgkCjnwMKkh9zAyhRjpf1oUZowRqs+SmpWcl+FLtsdx0s
Ox3uYsegQd2NMBelGMikUM53nf+GMwnkWvWyRGW69MhoLwhZrV7LhpCPeEffdMU7gj/YXMtX2KyQ
MCHA3bvVolmUXy9+PqRnR8dmJRHiuH9j7osOIHGHF78BE9InpXfdvZYjYWnAZzN/7vvSy52GCqxE
fjC7feLfRBJb4B0N4R5C9sTrYQ0lOEt6oG0Q6g+6RA+UA3K/scDQveIHkTBGxWG4eZ+GBBKfQK0J
KgFoMjd1fCPQ2REDxSsmIkeBjRj/7OaTesUYJzsSvU91fN1V+4IvKqJ0qN2SZFUOEvFJAk57HNv3
SVwNPezkFRJJ20tEpuBD+tqGEEwdd6tulW6I0b3ikqgdztnvMWz7jd1Zb74JDbCoY+GMi1hvHYob
F6fCma0Im7RkDfAEiT8Tqks3KkjzzGfpFLAWc/PhW+MvsfYBccOm33NqAs8EButYtOtjb25ELhVr
EQf3um9DYuMbDBcSsEJ8fEa890xrVNHivleA4sxZfZoI17hJbtyMiqwQ3w4wr4hEAZBK2lBck0cb
Mej55WZdlexMdep5TCwDYFbxKDWROM/2zKLmRgTnxO10K2LjYXMSj/g3W4s6J2jWCAU8tn/CKvqE
tEBcLysRFE5oLjUoeZbXvemRaUQ6WxOKO7SKoIs99o+9aIUqwadFVXsP3SPW6RHSQVyNo4mBkRBW
hFTCna3FSeS4pM11L2LZJT3pEZFnwvKxnqSCylCkikR+KSNSfgOORSdIMI4/B6a2d5LtNcEYeJyk
gzArIpgjo11Bmd7yAHgOK5YZ83VQ/uEc9cEAZsFgJxoLdblFtXov1GO97nxzX9q6cwF+hPbREhVf
wtRDm+V70UXD+XmjLJXl+WCs9NVoZS51onDYRfL3PRiI3UgosPsk9T48mdrkpj6HV8wtPvZkMLP9
Z1MfoLiuXp66eB5wG7flvKGKB2BuS/PuQUUpI4HxeDto4JGruBHhyhY9ISYTBiDwkePL1jwBfnw5
I+dM6dThUvLOcblBpj64RveEsxBov/nPJcYrdIn7lKgesgXm9AryCXVJLYIOKBBYAUhPiwnAGbpg
+HwU61gSkJCcDGdKiLob+N0+ugbmPHOvQev1ERSvgaVQAXG0go+M8uLVHXpoIjEWFZs60j5VI7mz
R2DCiZhfA8lG6GIL23Y1iDKPCo6O4NeaM5mytQIdiYwjVO9FGuvu09fmj+ASPtxuKiikXQD68RyT
VCfmTBoD0U/qZc5lJLIJPM4gsdmyN1xRDdVF5dvRfVo7VCnnpvqDGVypmWG/AsXKwUqb0xwBNt2G
32i9gtoS3AHKO5O5He1uQNxh6lHFQUZEFXem2mpR45c2BZ5difQtIsNOscqp6HQJjBi88VzyRk4X
yZG6uJKBaejyL/uxYrL2VBIZtd1bH0dxwJGhd9GAYSAnEjw98mdrBA9AT5Xrbtug4IC/+j6iPwxC
AzGRo2A1mu77+PZu7s3t/ykLza2AhKveM7rGeXTZy5tHbLDeoOqXN+NXgJggWRKkxKFmMkcuVJ8f
/O0P+A2RShzBd8gW8hadpzWXG2Bd59BcjZA6MrbqqeDhoEB6SD6S5nl6BtAw1R4sjTkQJ5EXg4Jd
k7UVgdcLY8F0YXRGeozgjDWanzE57IyWfxF8Jim7IhSLjjmKRkyRrQ0Q67Eq17TKvJzW1ptYrUrq
g+Vu1iwkkcwS6d5bTLZ6cQ2y4OlkAUUTnUt440da9ouXt5QFFynKgDZDWSASzEDcQREHc43BT9Vw
xGMmCBBYiDFOS6rN3WziWcggBrptUqUbxAbYhsodESZH3GhOdEcgh5zCN5YdXMmKYdH7uoN2jE+x
RnSmyTnZFWgI8dVZFolaC2YzIO73doCkzVzoeQKJmt8XZAPW2S718pDyCJCrsshcGovB6ppAxOqt
ETrVRTBYtf90fIYxqkiwr4bLh/2wNee+zFBeWBU/wyOCKn7tEfYvQdU7H3RQh/i5CPQGj2DoySyW
osyIslYZVSY1rBHzOSlxj4oWWYak348SLSwd7KApswRJtYerT0eu5GBPoBCauWI8FWAIPhtIq/co
p7CBal08ujiyyjdcAxxp6241ziC+rCu/c25eO6OCQFT6DHSgR2cPJV9ykvDhZzrkkPtcxzczw1Ew
oLr61aW0pGvOztM70R49GpzKLSx81ZXBdrYzMJFO7SFWTiqLRCTCgIvXXHQlBFHCQZyvKVkX9dsM
OUTKtBNkYpcHhKXz/OG8/TSothTE9ZFuo+eiTg8Jv/Ue6H93xNx9ah3dyBTJW+L5luEQTSGF2Piq
XcC07hl3zJ12Meu8PBmRXNatJ1QjnBJHZeIwlufollSbW6JZA69O5E0RKzh2YR6YQefAYqdcGtp/
nuwoE74IJGvUDZZPATN1hiAnRr58lDFcr4uLR9mRJVMEmRmW0UW9Vo9CnvgMmNIgnUQ1qei2pjb1
itTAnYnmCZhVRM7AT85w8KMWSZ3U5skRF+axn+EP6tPhjC7kVtO7+5pdQp3qGBjkAJB1euxLmOWc
FZV+9+1JKxg0Xg/a77oxF4NlG6Aq55j+CxwsIYU58uuzC1EziFEg7EnyRiytdCuElMlRhVR4cJpA
QESerBY9ouki714ygIoZ6qEWU6Z7j1+BvhzNKTuszq8b3Ss2g+Wb35KJAoSuTeoJbh7sPFk47Pka
kO2CchzI2gFkW3NdJJHCoXumDA4CNShzeOf1AMH/QYhdHJr7goeNNordAqcP4DxO1NnQGtiSBZdE
qACqM4mC6IU3dOrV4F/OHC6KCtpUfpkPSBdRcTTsygnCRbwt/Jtbu+muB1EVDafVTJtK0TBQTg9f
j+VY2mfHNLgfK+e3aiLxfFHTUMZ9jRnfyBK0tkCTXPwRuu4PCnowCzgKSEImV9JYTLckswE26CjW
5B45XfBuXSD4dkSdiM3ITCWsFjjzl3U+77b53Iwkt/fOp877Br4MNk1ktUdgDElcMV9TOBpuMawS
nkPSzm9LlYSsEIq6OfW8WDV+tjLCivKVqTsIL3O+QWTEYCTDoad4iDHNHhZ1kq0CnPkryJxwaF39
mpcfakXlQfutzy/K+BkYXu1m/jMyrdaVKKGGVKM7sK/OkOeLgiqd5hZ9rNRSw8f2vlXD7AgBy9fn
kJBC2LIs4Ne1HPWRFA782h+5mfcEnOvnC9Mq3XRxjooNjhfV5QxUsqFMBLdE+R7Ns9Bc1Tv0Uek3
2uq1k1YwA2OhypbIMcBm8QroNwbuCafqutVD/Gti36w01bE4DiPTRQLEudjUyfrRYx4VobXbvOJZ
4j8/jlp0Xt+3YmO1rY4Uxdze4JnQzbbZytwTgmTYwcms5/D5mB1HC80mgo7cOTMEFWTQK5mKm2NF
DdJVtinIZGIxLc7Lxn/7GrjdITUstcUtuYeP8JmUCdWdfMQC28j4uqFO+AlekeYr22ZdrkwHs9//
MGEsXlFLa2e+FJhOm2jYA4r/2Zoxq9naiISylRm+jtl6sGe6vK+Ldes083JBMcW4PxQhiZCY6nBn
sN/ReS8fygSFsk0VXsNzRGbSWGqLfvk5PRxjAtA3Tk/MmDwrc1VsIHFFmD6M2XsszxA0ccxQCken
USJHo2RAPZyXgUxoO0aGdgUrHmzxKo0fiqi0O0KtG8GU8nj9uf9gmT1+RsxJKCwCSuDdmpJ893W7
bbeP9XlRzG8LGMKopiA2OH0tpEDQZIYW+mdWHSmBGJQPbuDqvJKrU4UoDE/fYWM/vI/buijkOpo+
6zevJI+6zT2msFg8ooL25TTw7jEl5Jc3l5Kr2zcpCwjn02aO9LHzXn+cx3q0z5bnxWUlZFso37EE
GLCq1piYy99bWhdQs5AEaOaaf1sIy7P4qdYIH6Je8PE/To6i+tAhPjeXfMl/8k0y72FLfktTvbbG
/r42QzP8l8ZpnK0vi3pLQ/20PrbIvj6Kv3r08sutGqkRFeH9Nqc9a0+bjxbUp1rkG32hLtSVFBpJ
t5Aj0uwccp3f5xmRZ8LVo2R0uv5kPyma4MU6W6fxeXVZDPQJJ+ZncFL38l6LdU5/nRuuIiig2Nmz
ETx7w73OS6xsYYMq4cvTI52dLivux0HfHItACsUoFUa7zq0Y/CreazP6LtwsgfcPSZFAq+wOrGug
L3AcwiulRczlI7gGMpV+srk+GNdOGkPicGv8DAwzG4IBkgnEWmEnpsIkRajedJtttqAgbCiEUHJS
97kreyVl4IVeb++hbwJRwno4FyxwSAHTzJOmhvcK+n8F2dXI8OhyzEmlpTK9U85iNmTRUme59fDo
VNts+fHrLWgP1N7NsPT7hbyQQjjoa2ARmxaMlyUwIZqt2cjW8/yQoejmDw+O/lkeXz0yeuaRQeio
G4LdlH54sqwoY5IOrNik58UUTE3CgFoCHqWPKQKQew/WZpjS87d/tkvEYAjlMztAJVk0ngGHzaun
r+CStNP3zJjkGMXg7lmPsxWeE06c6d4llhMWlPAqIS1a0UDItvgfCyIqRE1yq7+UAQoEbQchvgYe
JuFFVggX4RanmiHZjen6mtJsLF5uTvnH0fwZtFPNapNX9EaoPFY3SlDFStDP5ElNyUw0gECAS2jg
YzgwUzaUmJHti90CtSmXxLHBWog16DxPk7NtBm2EQqjdLVMejLLImduMpUzZi3Pyno28gQcXyTPs
IYAMRAStPGqVcRZTemQBGCIsNpeo2Wi7OniEVG6Nu8MjLiGfVmHLIkJYKymAFLjDdPwOWVwwGxTB
U3UIv0Wmw9MHUMHjngj36MqafmEJqsIqhn73SeqojF5Jv3lCEMMco3NE6kFzhn43r7z3/0g6r93G
kS2KfhEBpmJ4lUQFypIt2ZLDC+HInIvx62exBxeD2zPdbctkhRP2WftsPlhHecGg/VE7FZ681ls8
O71sz2SxP9/rp/w922Pp89O+6A/Q8T5bMqbuJX6XZ77Kls/jtz/a5wjokJm7ow4YvX1pObH6nf4Q
HYvrwFI093gO+lASH1y/fFH4rvVTcGyfcEJaK36MAUrHz+r69U/mYaG0JyY5J9fhgbPsoXsMjtop
42flq3kMYR2Vg33omJNWj+RK65nNMW2FH3xTgHywf8cz/+Onr5+Kq+LDVPXTp/pFpUPAwy2u4q9+
Cd50apOcldOmX6p8pE+Qxxg/2VFeHSDpsJ5OA7NSyGEo0WdHBl89fN/JjXkXB5eMd8ZIyKQSO9y6
W04KtkyKZI/MYUakxtxl14nxa17MQd9CaiFwlOeAB57woPVjdYofzWNxAWa+B5ItfBoT5yW6tI7D
wXyoztNDxnOL+LeevEYls1H3+mv6qB4lTwdX0GMLAOcxu5hf/Wm+Ff58kihPfmv4XflFe8U7kSha
QyUEyh8g0YcboqZY8uElN6bkQeSsXJu9cU6+smN2zAljyIXxpkFOcJz99AUa1EtHKBOdW+qnT90B
FHEVvSjaKQg0zwQporHHZlxZhOINMX0bBwHzUa1tLzL7Q5tbmwrqXe4UDCPqxCJnjOu8aB42hRJ5
YqLYClPF4eZXFk1DiAJHvUZIh1c9QOYozTcCTrvB4WMahd+HSKfgLDk7Wb/KcNxG82/SZVu+oy2r
wygVZmFhVKIIVQSxjMjpG5H+pFR87RTcm0uuQX+4R50g0Sv00tgOjGKaxsO/yvLKWOZXdPs1iLBy
QwoTBTCWgs9ejd8d46tyIbLzXDFDdjOEBz2KHYC2aXCQKXSt6DFrYdQYE/Sj/LVVTvYY7KPQ3NaS
ejcd/qivjtPAtHXyZicvmQrJqvCYNw7Hhrj+Y3ShH2lezlrkW8fhtLH64WD9cyHqOk9VHwZ1My9E
RyR+d9vBSvWpmCiZ4yqJn/m6oxxvPqe8BDvBW5HHB1LyDEWohMAzXUumJmzEkOeShHmfnKxFMAdS
wgDIuCVGjvBGCk62y5PZO+oHJClGdzm05i2uYGngrOheUh1fjOG/uWZh8dyhywmObh3BHVbvuJN4
iPKqZwPs5r11Vi1Nv5eIegquloYHf4fpp3894trZ2iPZCNAVDzaQ0xwNPnS6LYEpkQMnu0xsG6aD
S2w/aQDpQLbJN8ed4my75IyXLEUdvVp9Txg4IJe992B6hZcHjJd8RMlJpxa7zB9vbPDl4bbe4iGC
63K7RwcTQIAlNS82dLmpo29C6FCAcp4r1CJP1tkCHRivqwDYHS9+Ff+EDG2+l+/yxsOE4Ap02+np
N+P6cXKCT/kpgc80SDa2ORQczCFBAWyaP3nPudAh5iDFn7H5RWeErAvZ2rr6cT6NVzZhQO8XUiSV
Iennm5hfUm9RsaQsJiayQr/CjWt+J0ELtniFYvfdIod5YgTQSu8wNVO66zS2aUqH4HwYi93Jq0ar
BtYXbbCRvs2RtjzNUWNDBx2VOf6bvXMJd8EympVQ5oW8SFMdQhrz8OMP6Es9/hloaKN6q/aafUrc
DxT4IfHzN/bnYEVPkOXdA8tLRWrUND+K2M4qoonHwfAcvDyUjcQxkKF7bd2HPwom9/GZF6XAlaL9
G7XPxaeSPdNfC6ZtTdfax9ZsuWSps6Flu7u/7TPv54nq1zZ7gm8IWW0fHhxxHWDSKLhNqc4NTr2z
pmckdN8B+Q+FraefvNGgoRxdRqlBfqXHREdxc4oYOenFU9SfbM5nKBdoBNYDzLPIV6qthuuqRpnX
XiNFqmgSqjt4/QYJGqs+vHcflbVjg8hjNyyijV3E9KqzbV4lw1+WnwUb+LVhuqkYfSxO0PeCgx3v
reFswVON9j1TIbeMTFAeB6Z6xBsTx2Bmj82Xdk5vJiap0+5fIafHea37RAhDv5aqTPuWbMYNggGm
EWowFso9wX9ZwTsY9yj00YyFUtPnPMXheGUWiF1WWfMoKNrmxbrFvINBwQaoxs3Rf5WbyuD1S3VR
odukm8anNGpQms25oMjOsew0mRCnxkn6vkAnT+HT8Mhs/bTLn7vniYws+6x3OARWW+VqvgxvzLcm
KGRwjosYISt3JiOF9X5OmbD8psPXMCmCxqiE8U6Tf2JEBZsFf+CN7ZFiUU88DNFmaA/Wo5Ef4/51
Nk7Bcw08gGfjsJLWGaynC8RxFSbehnIkkBzaA6CoW5BkPBvMiHjNbzYjgXSuqkeFb2gyVM8jce0V
DWN6lsLd2MWGBNLUUJWyUIivYir57gEJATIPl0fiPs9g+A4BpBQoBtYp5fCeR8SKcM6gl6Be4GlF
GE2jwwr3aCMG/cRF0hbMGiFrRs3L5mabdBlf4P+Wt1XDTPmxG4eDjhFvqYSruEo55MZNl01AbW/p
wr190WqiXRq8Uew1DEHKs2gZDeiY/8O6t073ScAtO1+DhUTuDcF3GzDeiN88jV9SsZROzTVzKGjz
JfgzrcU95/ou8i10E+rHWDHtk9GP1z9Djjcj6T+MYU18MZz4k0O1HtG3aKu/7iv4RN5tP2OjFh20
p2hBjC7Hrnuo1vhxfpjftj9Rq6egtqvpSNNbvuhYT1BqbLaAz0JkJS+Mcy1nA91SGy01NVkEWsAv
dzEikdNEB/9mfMKD4Of4I7K8M/1x5vqQzzRh0w8dC/Wju6t24l2eqJnAM+woK2DN8N1yZhYei03j
zGZ7qhsRePFLUL4Pjzlv9Tw2XvY7/ha/YMF49+mOIf68OzCn3e/nnfwL7C/AONOzOj8MkGIZNYLb
UYzvFYzeYaXCRLTWlfPQwv/ovVic+PFn28u6d6y/RpgWXMEq2O51WjwNkA589JAY1B+1F42zRmwk
In944/8Q6At0pfgNLQDTq57qi+YnxKLoAnG7geaswp2jLX2Bq4NNW+pbL0W7DyG1vQX4iACdZuz6
Ej6PA8wL2a3UwEuYhP8uEKsb3L/uI3AxRJbVfHYxMKUTYrzS7Z6/aC5v6uNk7A0EJI9cmTNyyPKv
RCv8qbGjOVE/nfKdgMv4QEzNbYOYh8N8IJLZgKBFrgTdjUU430xmJjDOy59asnbxVH3Xf9TK9epH
mr/KN1dIWizcusV8gziMKNX6o3x2qY3VPPHoGTuKNnDXFDLyyNmzJav8lrHX6hk8fQjaXEUrPv7p
vQr7HjhC5qtCOxAcmW1wtrk9A2RKZsKAhEEW22p+Y8xHZyyPrsg8M6lOtrObxEVp3XOGdDWwOZ5g
oysxyRYOArle8QZaVFATSOJLlFwbgu92fo9i+H3jPWdLSLxgRcj1Nw8RImPkt7b6kBFOKXBYNCrR
Pc+/oY9h5muD1Rc12TqJCXuY47d6FXmw87rEerZgqFx+SHnj4+fIPXQswuBN5JSSzOho1PceRJyS
3lWyYTQttTcTKU+eq8bbQBwI7rVDmaISdYiLsl3scm9P6874DLBzaRyx6UBlBwzlthczX7jW0yKY
c/SPvIJDGt7y5DtL3pTqXg6Wp6ESHbG9MG4mOg6HIyxRN0Z/1vCmtRAETMDH3nlgUjk1jKxlr5Xy
OBTPiXUNk2Kr9L5Usm2VkQW3KL+Go6DZnqvcykXlTRQyxoEGGii5Ul7zZtgGBRnW+Ga8ZekDdgxz
u0uGp4JiFr41Diy08TvjFJOAEnn3s4h2ZUFDQnzpxDgieu8jFzezGk4ORMa03oZxyEBH2P7lpuoJ
JLYtB3PKtREKRHNAQkiamct0EcKjk2IJp9lrEmxzQ93PhGCVu21L0kYktxHGb+pZZ4c18mJwwRXc
oO+BpBQPtHAKs71YJHZoHcryPqN6SgCAxAxrNGOzrTuk4/gdq4zMlJYLcdneDDnmObAWhEtTo3qe
U9evOj4RNYn0fQYk0hufyVD4bvLv9/PhACF+WX691aAK1/998X5xc6BQrf0upprhbkqJhkyIycrO
MUiLxOBX3PIRG2RkKLLyg/zYmBvTeBSYAmLyojNrV3C+hsWtscUqELgzkvs7gvgM/VvO0ggYITW8
rLwOHd49zKrzQKBqSJS6UvswuMrGGhsIC7NoyTEOy5FzROY2PqXbeSzWUwooN8r2MUlWi+J6jJDG
zXAQ3Gtp2ZhW8q+6ftIa158J4ap+OIaUFudLi2oIqw+ND9IryBN4iMuOH3R/6Ogc6PRkWnqXJpMR
UJAC9A1rh8XRh4AGqr8IomRQZe9zah3kBIiJU4EPxsMtJ69jw9W+gs4znmnahg/RANlDYh/UHnWu
oZJr2kne6vS1InVZ0jg1ZxyjZjgbnWSnA/gGVjz0K1k/aBJmBBdVQfCWM0dbFF5GLGd0JCacxXKm
CYinRc+clnF3+AHI4/RFkclnbfV7NX9Z8tTOiEu+6iLyU7ETLvgKLdxKYzqbHG7/LttOniaGUGUg
vCmgx6PumukSxlRT9cnPWFRt162dZQyjsEHS98QZtfzqqi8n1Q4DLisrS3aPQynBQWNQOobfhhmS
aZFPaMhmHIZzsxSyqwVcqsB9tnmUREBl+tsbfw6Ie5uQQWP+lEZku5eoXovgIiy56fRL1u41ZLIl
Mxki3BgBQy9HCIh1mJA0MgXE6nMb5yYV36no9pXfvMIGkFBpvs6WssoXNGkMLOSjJZUZWQOLiKrh
qs/Mv7TnIIQih2KOvwQ0LIMlOGQQcJR6JbQVeP8oNzZs8UCZL9k0rhsu6MrRUG3BhwMFaEH7TaHE
LAV9uoiJe1AWs1MUk3NFRrtQ9P2iifcJ2yFpdCC51OcUzvNMZ9GqR8d9VLuaRf5VkysGIfk8sZrI
LW9M5E3RuXtqRA2VPCVaukk6iuzj+BBEFWhKFZbomD9ZpbILQUw7TLCPMwzKjvxfmAn2P8Gu1dN9
YCZ+CvUpMcuN4Xxo9oJ0iNbBspUJ9qwMnm9jH/oiWjvlpyCeGIR6SMtin2dnrYeflD+O0S62aGNx
5kREvkmBQ1n011g22s9jpTvPYvjOCeic+NSm8LEANDmIE2O0kt0EEzXcTF3sRQR0DXB3u2dSSM2I
W+RxjvENDtB2N9q6HnBDE43XsQJc/npQ6vva3it0rtkphvI0IHCzQHXzMcLxNOP+ZCInZmFul8Oq
4oe0dZSHFXcq9n5Ij/s82BigROLgiVd3k7GLlaIU2za3Sb+2kiPcluN9rlUwZoQMlKLqgBAaTEyv
P2YQsbrge1LLjQZQXGDlmZjqdgbEzXQS4goiFB10AmdD8dGU6UadXN7lnzsiR6j5Q2xt4JIocgcQ
lNRIqmwTJ59uija/O5viQVJcH/9YI2Flk72dKopzzkK4tTfjzCQCfo1aOqFwPc1N55WoldV7lXHm
Gmfh3gPgDhM/3iK1zVqyAN80A5B7y+YVVJskI/EOoqfnvjP2RNfLIjRmmC1BhWw0O0TtV6CwKfi+
473IqaqjS1AL9SALSF+cUrPx6dof6mc4fKmUMLgMdOOq81hHrOyIYZqfmhSuVetdxYAvBYxwApGL
u0L9MwzNczjYq7KrjnPmcpWPe7V5nNzpolHlpFCWJ8ep8x2Ubm78apJsOLiPRGc78zvr5PDoFOMk
UWAmVwfRvoMuMuRmNKkY/CLCVHJtc0A7SrRb/yWutnNZztbAdFNMhaNUgcV037KgnF+2B/dbtd0v
a8o9O1eBciNIVmG8G08TkKMBpX5PJwnBuiugKGvsJLEOl3tEnObwnAqKOKHBwDBjjDoz8tZbpGkb
pTkxDsIzt8YzpsvuTGBe3w0UribyknIAm29gqb7j+lXRkE6oecrPtn0Umm8EWKZkd+CKIX0LCwii
Qky7TsvrzEWQDrCKzHLHhwm59fmiFGt4WKp7G8vvjEO4n78K5NE2n3gw7iWiYSmXEDNxiFxBD4NU
VoO3dORMSN64mjMgW2nku+Jq6FzV+oNgmCNktCdBFEzcrPhje0lQLjvFSPhDsIgDbZvMvlL7YZBu
DQKDusM5mv3XsVyGvR7/jREABONq1tU+p/xaMRvPh2+zHz1xnrg1TElFwzDPgQBdkAJdyL4oTFLA
oprJB3RUqqPgkZkiY0ilJ7XroFiNLeh/4axikubmlFXffaVdcivYpwDO0+yo834Fm2ggIuvQCPRt
7hV0c2rCLXTEg4qniAazjIBrnEif0rOiGatoYlxCXpe7N8t8LYI6qp46amPpN8Rrg9qqNb0Li9EW
60NDIMYfFzSTiOvVGnXF/KZgDhbGlr/E34g4q0PdXeP507KddalcMwByGbeawyVG1Zefqi18yz2r
LmMpnNhFfK01Tg3nlE2+cHqvcy5O+JGyDJvYXwIkh8pUWjZ7tfTD4SeG3fcWuYIad/A9as96+dN5
c/khAMLaEVc8790yaUO4wyHV0e9h4sdaIxxmBeUVRsbZbnRStCKfiqa8qSSObfbVcj+58T4vrxms
5UhMh2DYW5rw9Nmn9FwyLrBcaHn+1eXRWuT4flSbyk4eZxzQZIwWTt1iNzQV4AyU6Jgj1K7r9skh
j+FSroifcrPZZeZz0aM7Qx0JkXz05NzvHAcBBUCwwT5phLgpVlMmQEolsf5afvCRUC5gEN+ZuBmX
PaWQfMEuwJ1o0BwKnSQ2c+5JIZjis8k8n2bD3MJ+6AGomj55mYqXrCjR17fWYy7RIHEE5RFzBmVI
ABkSq7VLeoHJk3LDAY+tGKJVF801iD7LQ1gE6yn6HBhQkQazc/La1dnBkfhNZBWxG2T4iHg+eV1i
xFH3lyBtwgRAD+8hheagRg0fVp4EYuaGjzyiKtgtse1yP9sg19ua24hKe8CQy+yO6zhDQEfSVnDf
Ni1qShvxBhd+xA1KVBE8xIAkI33fy2hdaYjg1I4wer5OqvHTSPdQz2dB1KH0ID+L2BcJmGXcnYX5
5uBPdw/Zk4ubMxWJgIqVcVc1pvs4NWTYbOf4y2mxLAyZt2WPqCpjKzbFLYmXhHHnmlGCJQd4D3Vy
CL1ZyfRVmHhJc3EMOZAfZhcKxs0kY6Q0rMTfCGI1IcEK5N4d0Ew5iPAYX9IK7IssbdVkT1x3nf3L
kZzFr1mL5Wjm1XmypcVKsZYr0aLmWB9DBqlK7VkNTkniDw62MZBTsduKryxNhzmi7NN2zyHnkI6U
gyXXWY23HBLGbQLsE9O2oYVaM3hh4Yr8FQhUSy+R9tgqLy1t4CZi1GOgrNfsowyifbudRbCdwPUu
z4gXqbXJwYaA13EOlV2+6zlf1i24pDE9Wwm8Ss4YOzg4Ct1U9mVAWl9DZxTjWbWZdhy+wwYDAEbf
A9c38JxQw33hgCe0v50k25Ad64ZYG9xxXdkuEUAdl4/k2KNL60Kkh6ViRsK8fOykPIZy16I1Guh/
afV6sOuH1vgkBu4VxruuIR225jVPla3DtRkIpqU5ySffcK9GR79rfCNxkqwtWj6J02wYPvJCjrjl
hp0DWhwGpHicAcZTGQPP0C7LspbK+/IKbGSd1bPl3iEaax29Ys0nttuY1K6oFizbYOD+zEluRhWI
atmMK6V6WwKnJT6P7VMnAJzS1xcnPm/XW8t+6ZySS3ZZJ0wJpfdGvyszwtnyj8hHtNnGYStzRKY1
caBS74cBiWcFeSZ5c6OLPppbHl9eOF4u/0KGG/TGp+JCkopqjGjZoQTOVzXUZDPTeDOIHmsqkqxJ
Xp1WTWsjh+5SqCuLCcgYEa6qLyWKiY3YQ7slCl05EENTaETit9WvdFYI/I0YQPL0PjUMmRX3pkCd
Rm6VT78xX8zyk3Y31oQW7rVR0afwF3p89iLNX1LIzqbS2P4WDXRVwnjdtwi2B/uXh97mAMkL4nyO
gyn355D64PBTue9cNwZV1ZaZksHmHOy3WhnsS5WLX3uue6TM/XeSwiNEyUUIMpFApMTAs/s0Z78m
D5GXPagU/MpxkyIGsWgezh1Np/bGgW8yTRflVADJfkZ9GTTPNz1uHsp12diZjYuLhdnR6OuldcyT
8Zna8DaQ7pFgcZNbs+8oOchAqn4LX4u4W78sjyNLf10te9Rz2L4OjhPJsxXWGwULG5HtR9vTc2VL
PTYvjkFxjungZSecNWlHphsFq6rATQ6jiTEAkOuAeuWSFg/Wi4QBnpdsV/SA/1qflC8yzOtDics3
82FMACrdQacATxSlGb5KjUebmjdhMasSvFYZYQekhiDSNsZPQH2j0k5D/5wNxT5KEC5WGSV8nHK1
U+miDhvmHsAcTa6IfvXImXImv3Rd8KV6uNbTlyWzNyj4ueFlKWewFllE01GWM24Kn0z/ULhmmjhh
IBUHGE5/qg2FexE8WDbd+BV1l0mp1y4luVg8YUIuOWIilRkCmDcsybRPT5ayc8tzCMp8iWv4jcFm
AD/6NgPgFXCzo4ogqaFvhYOO3uxsae6k1LaCxvUkOmTNwUevgDWvaRYOnyaGsoUGtVhw+QnS4wwd
LnbXsuMY5f8Ni8nhgZ6LNnmc7QPzxGX4rmu3WKeTzUnUUF3Ek9Vdt1SeCTw1Xrf9J20Vt146rLr5
NumQL3nXy56aSQyWgytl7ilILgHi9cxk/1cKjYeVmdKnmy+Cx7UUO9jyofMeOuTjyUM4H7lVXWLO
HsXCXNLuK8+ycn9C9Rpy7QaW7/CFNRTxjXFp6mVKizqJGLmQUbTwKTUDrLyrvLa0kJSaUdPyWtCq
5CprrBND0ZoGypcmTT7to8mkbb2c5D8Tn9QELq7cHGQ8yp2ed2xOIAMQJWe7Ns8Ad877xIlO/eQW
XuO073nD5UdOS85r4Fa6JJga48ZsL8OV+06JNpQJqyUbVr1eY859vrrUpxVULbhDm2dKMR1lIoki
poASV53qgdQfoktJSSm/x2zZMY922kS+M//OgI/roaBVyMtmJ/dtthPhj0WQwGLOu2x3TdqB+2Y3
sYLruN4U3bDVwhdVO+fupRSVN9CrDWyHHAPV2Khd7fSgGXuD4WEDOoLMmKiu45eYOKIpET7RllaZ
givzbhvV8uhM9BqghSuO7qukxp15NVP7qZp3NglX5wBkLEnnaMzGEyBL8t/8p61i3BnhDEgEcgq6
cpEdQmrVTvr/MRp/8pORYLC/EFhXGwORR6U5l1GhqUdTq5AMXGmKZwIgV6eA25eOK9bk28xFaky1
x7T1hzCmqKtiJsiAYKp/9FyRQ+ktRTxCO52/pRVHjqWOhF0iZ3JvbjGtqpAejPqVKrtOGT2Ob9Ia
pzwXdbcvNX2D1zY1+FIC52RpZT1wR5aF9bfEzbXyGhZkCM6+1U6tkh3l2PmB0z+7dexXFU2kMtph
uckiyyzMpzXOZTaADeSJuzPjwowL4LpUQTIqb9jzoDnRcqgSwa1kPLunzsFKfRg06M3oDqNzAxcm
NhhcMS8Y6q6z8myQROcDM43pVelBlk/to1tRY+Msnzr9tUvQF+AdNdeEJywjx/yj5ZbxAuv4Myoo
eSYAjzP4G58JV6bCTWi6rwG3oFLJrSl/EGy0bXmQzU4dLxU+COaCmM2cjRbwt2vDl+RlOk84pxMz
muclalq2M1f2cnKHFJrM8c+mBWiCCTfUXVxT0YypaYzlTbUMz4woeaU8lPBMsDCktJUwAm+7j1z5
pjey0YtjQYVRmte2pllJxaNXToqGfkntXxsW3Co0npWIFcsea80KmDUD06XGs6B/GYtym87KgFfa
gyutLbfGxE5rDLwNnQ41vFJek9j6xsGywiLBcXGltTlBmnjTuw9OB3xk6BlG4/suB2Mzl69RWPm2
w9QUmIOUMdAWm/As8eoJhRm0rUCd1klhbbLePqcdB8HEUCsXMi/0npAh2otvBzPHsu+3TfvCs29s
LlpvyV3b6TK3z+ZC62dfa8iGyhC5j7JFGtDJtzKDrcmEgPJAT8PBZE57KYXfAwl04Qsh167uXXUu
S2YpeQtBop9szoEau4T5OuTA04gNo0/KNLxNk/211Of0lKn/Ac44rzbMMEWNuF/BC81fAn5YCmJe
1zbsjTzpOPDBj7g21QJE9iEDp5P9NcFiV7P+KYPJoAQtEIgZm0KX3gjDEH+0LUo6ikGM7TstUsuj
dBETAglS7O6pyFlR5ovIlG9R6XvbVRddVZQnPwWj4U0/rPolHraUW0HHOWhBOkzveV0e4+SslrWn
8nIjtkGd3l3qpeUA4oZTekZCZkVYLUBt1j9Z7lXvLzfnANmcJ+9pS9+BAjvCldaQ61T5GaMXSQVb
HdY5AyYl+S0BaeBeAlA7skTKWHDKHkeaH5xCZftlMxGPIESHxkQWvUR0hJyJYeLIxGEL9w2Tz6he
Y5Vjls9QckhVoytBXMKBRzilA6bu2/UodoXlc0wPyKkSVFEqDX2DonSvISrkEScmGH+7BnfPEpri
B5eqoj3Rf0+RIBrPWlhugsHcmsxUVLl94pZaGzT07eLUkG0q+YU2jnQUxCONF47rUXE2c4MJELig
eWwetfRNT5CUkGQ3YXwhA5OkVlNOlzYiklMJq4r4Bd2ClV/tLDosKSyFlGFQt6i75halUPbUWnhC
AANq+wcKpbljrkMVlxqmJum/7Jb1p9Epc7IQjo/2JJAc1tpmSJ1LpcNIKEcgIeIvpmZJJVHRb9RB
qR3ihtxdApKIIvywKBmrFLWahPHpGq+2cj2FFw7VFue5JVqaQTO3xbTvXQaZqWVrXHp8Pqdm++hC
gXvy2sinTGi7KESvH6I4Qb1jYBuvFsjwzmlLImUeRdNA7iPwlsgnYk8JnjLX9LmBvcK21zadnriz
9surWBYjiIwmxD2gLh6XOEuP3PNsMQnwspSqyPPp/CAIAjrRrGLzslRHWXm+69CPmrLy0DnFv3pQ
pu+W8J/YP3HP03d8KHCnazi3pvlNm5aKhteFEM0M2GZ0TmKT48/u4VJAPhveRpfxILdfW7TMyemt
pLw1erMgxJhtdxnpYcSB729hFWPi2BLABdjL4HPmlrd2ZY2XCLUbPUC0P3Xb1kSrWC3p9nP4+68Z
hu6qwdm7UGDxMrzLLyFMueZfO3wlzStIjajylrDFnr4SKgb9eEcjlMqJsjk+oxxsyrxMpWGwR5Fg
IwBKyY7BcOoNqe5ih2B+hNwlZIKcxus083nnHWQ4KYyVMdy1uv+x6xgVAuybpUBCozfrDnjRJ2JX
qyiAFMAzTPKE9KCJ3OYBVncrvgYLYPDwrCw2uuHGxKSvZEok+pN4Z+Qp0yJo9JZucf0n+7/BFr9E
5KPOGFz44QhSa/SiqvuQyHZrpj8Uv1L6e02X+j1FjKZCK1X0b6MCZMekrggRaKYtOULFME4NKX/X
G/vRRORYMT8pu22e9KelckmpIuRFlxwoD64CVZlGsps8uGa0yzET4JsvKyt06d0K7L26l9SlPZLq
6wRZp5IJmqTwp7g6aonfYYpj/ZUlT8tD0EPMtIs9pqudmSGpxPSnC8YV/cbN1VHIwIe/5b8lxFCR
cjM6zDdtBuFGa0FdkUoIlJRvy9ZektNqvnYOU0UdOEl3OIVtdJJDC/mBuCCK9F2TaudGyATdSPiB
anUt7PhaOPZBQvqNaBShXgzGZoPEYGv8k678tZJYY9GoBD9Dbt0oR6/rttg7FHtqzTnO7r4js8w/
Yyddp+KdC/3Ud16fv5G37rLBOtSENZl093NOg3PJpVeD+zfo6AJruRURwx0hnCdH8ehQWjGo5/Yr
JbISAfyd+tVp6U5WtqdaAi0DEiJT4riSeXP83muEtRW+wzXjIQQNJmIcqjyPTqduC4K2GECRwlAz
T66T9xQBK9Vw00DbWiPzdHcJFaEqQ6MmrC8b+VJoOqcA/+nRWhc9vsdEe61tbgMmiEL56uJjikuj
SRGu/MXZykSsQCklMBpfs5WzRRK+aEkk6iPhiGOaPJlOwwXYrHTM5EYklDuT8yfZVzNP+2DZBxI0
mXSPijrRc2V+K/J6gQQHkepACE5SWiGJG+BAwAIqzT824krToIIpIN5kvAtQEczcenbRHglGmC3V
mr0dBT92Ii5D+CmILNNhPiy9hLFGINdxPTUp7Hy9Pyqx9Duq7qoUh4xjwWEIq3uxMnurtpeJMo9e
JkDAOJnlZcy7rzF6y+ON01yaPtxWzTprGLkV+ROqXl4URfp2rxgZ/avxpKvmNp7djangDuRcQ7Z1
PCh4fd/t4TYN7WOmMpmrl57F75BYzxmLPO22LjYZ9uRTpQxwhs0R134l2KQoN5f3NAm6TzziErpm
AnlJokip3E2D2xV3RT/QVCNZcESyp4CdpoHfaHw1u33oT307rt1A3VUuE+XYjE8mugJ8hzqJhqAD
RRb9ubDZfttAXdKrBJVyCL7SmoCvVCEEGvmUd84+FvFLmVoc2NY6vythABJN8+rAok+WHHPG7DLK
FcImDpsWXlzFvBj5ktIvxlgBWTdlQ5jBCrGHVid+DUslRV0z6PSru6rZW2zfiJILTWWTShstH5N6
Zob0OEoJI0jeKc2oOnwYy6evMCA7syvo3ALeb8Eo/RD5IxlSCKhRurDWxdmZMcU5Zoj/k+CpQyIx
JFuDE9RsZ4ppUBASRFdjZHhlor6IGZMVbjuXAGyi5IPkQOmnTYiX6+Lck9F7dy8SYwk7CkEgar4I
DY/CZcjPsNSGh8RZm/zapgTBuJXYjJHygkDAa6eHQJb7hvizbJ5N2t0E4MgrlI1N6arGK4OUjfsf
x0uEjbT+HcorkfzWx79O3NqieWhQXiUJXuCEQHF7Fj0HEh3MosIPUDAKX1osjlG8igELeBUDNeYX
9Jum7N3Rt3k1th9Qta/pzxa3Qne9DjW9NY9bFxXmQKl3+SduBHA+FPyIRhNaAlZ6at3iqGUxO0B6
8ma16YG4ujTd40g2oPfmQbCxNGNXmO8IXEyeWQt3p5x+q86kjLE8hwI+KRLaZtSemp4Op1PjF5Vc
mpvxH0fntRM7loXhJ7LksJ1uq1x25QRFATcWcMA5Zz99f25pNOrRnD5AYe+91h9luOwB3Wei7+as
ps6R1ibDFanyMdPTpuvkoUCrhEuA0SqC8tK5SlrEwkbxLPov7r9lmEWN3kePBDUJSa20ItILqSCP
DKy9JOgwM6yDXEjHDg9CLRXId268VZZN56eMWwuJkmopJAu9L2oXBW+63C39uVLwJ+sNfd0QPABU
FTtqCclWhpB7oHscgW2+nQlx6yyaEcr2masMNL25a5AbVj+R/cd2spBujLFG2l6i7jVNn5n52UIg
M34GIfY39LiArJHMv2g7faC+Jwkf9JC5u0KmeY+0bVQIJvrPhJWFyWmV6+IsgLb7bUXvibDOIZAC
l1rGXLeINFINXTnKjigVjjVsTdNEror7Xq/X+maxWU2yN8Ny1RVpxMuyCaHX1d2Of2WRdU38tvLu
oKnXZCK6oH4TUkYXKcL1ZhkHu9YZC6BUDfWirrfnUkbbmIO/aQP0BJOV7oSj8qXKyave8A5FdAbb
HxLdTEFH7ffAVmrKUD12SDDU+Db1QPoluKK9l2TSywp+PH0d209taYm2bjGEuoq9IF0QJyvbyUD4
vUK5vDI4XVF7+Tw6CMGjpD+NQNitUDzELWMeXeMgJHmm09Es34cy4kzCpGBrmzlvjPWASXPEvFZ/
Gby7uWx8QamgVuatsTWcEdl4FwiNhq3CAFtkqtOr5UdXjjvQhnISjKPV2zCRKAKSYE37ygBSmluK
w+Lp4LcTaZmEbSUbm8YnbTgTT6gW7KfGi23fJF89xPqlEANdl7U3l5hNwr/YTPZTeZ/Aw2zmXwmd
UcQ6TJASwKZNnWehNwR+IpjqX8tR4UaI3kM2EsukGLFOzhZ7rcrDKwfSQSb9ToBbjLwsWUKvKdmz
VnGXM1CZXkODLx+qhoIaJIU7KzC2JY/t2urfAYsZtjs2i7AZb3Vi8Po2PYLm9q2pcjQ58XQf+/zY
tqCAJkRXZANIS83O/F722Ua5WulzMlAd+5OjtLcqNKhXZrXiVszmih6i2INk3Cp5cbcy3+X8CWci
DvKSMSa8NCVGuRG9waDiKc6tX4392oIU587zUVHrCqRwjjZ0aPfawFNagLqO9UjsbY3SQG/3FUBp
xCpV69AS8JWjv1cjpAeMbW06vhcc4jPcgzGC3dmSOyoTS0XG98b5VAFUSNT4NRjbRk6JOT0ZVfI5
JuMmRI0lZvFZYefEl87eXlPwNuafGf6myowfviJjGcmXT5n9h4bBRY2sdECIlAUSkiqQUpqTvY2m
Z5WmLwhebbr/xlsxyXvLQNkV0d5TztKuNcOnkQD2lhR/hwAsAyp5Ic5yMh3yAJoxBs6cgWXjCPMx
iOet8+XLUBFWl0K/k7IVGt2b/gwsNFuS7EkQDQbHRsKBZZSOZYA6lTKuSDWR9xz6v7nVbUsTt1VW
vlhkVcm7HmQwGi4z+Qgsg71W7iTonW7yBuKCg75Dl559+swnlvJuiQbrKfHlQXtI/QCVDrUmZAyw
6hm19j0qDHYhSnrbep2pWSQKXWxDJbqTOJdFfyWQOzdsVn9BcxzkpoldYV4bEiNVk366chpWsWRc
FIUgw5mUV+tX2G/RJAGCUuvRsD/5YEb6usYn0tOYbgYoY3P5gYjvoUaKyyu4UYsDnGZb6k7Bl+qo
HJ0JokKlb6lE+om1TQhKOLrdpH4MCrmanKs80Y5eTOg1kPQA7EXJnxRKOEc0mJluZ6CYYco3ISoG
dEvCp8omirbLXm+oHATkxI54IsZbGyUMt/OmwVBgcCxwPCCe5r4GIBOkuybS9MWxWVnpEaAuTW5N
Oj5g6N2Z/YVrSydPgJxaGc4aZ+gy4TixgbCQ30aNxmtGFZ+3L3Jn0DE3uQj3hnLeBFnwFxfTuql4
vRrC9ebpZjFjCj/YhWF9COz0ddAF0tICRWt3KhjJQoajsRKuGkduVE3IDEzw13BvMhtF8SnRs42Y
l5BjGRlf702FgZkh3GhDfulNAjDCCc4e0Soqpl0T7Lle+e+w3HdEE5X7FAayRqLOFjQSqIKCDAKE
d7VHALYc3jBIKR9YH+DALO5J/wKONIAbZ9z7qYIRCm8JWVYV2Y98YcGNGfF1ZLrYsjDco0CpEPzW
pUP63QL5LODuooiv9TtmvZFpSOHm6JJNPWl3BKo9wyRqZuRK4O547ays8OTAp1NFZzYZDi1+DEX9
qpSD38cMvyfRf/LEr+LxiSh5sPEeWJ8plfPmPN9lJseQeFNbYx+nIy89WSPaZiKvimcACZ2xqkuv
k3GuemLCkUXn6XmkZsYm/j47/YVilWT/iCV+r4qZR0bbTAjS56n7P3ia60UGv1vp9sRUS0dK29/7
yTjIOVB6idotlZNDkyHvsAOMPP7k/2O4ArfmIANkNmZtP8/Vq4a5xDgrGsGG8Vuh4SfyBD9PWVVX
U203NDbOKODi7oDu+lgDQffWP6JDJzQqRVQ6FXq6SgdjlNy8Y8+xKbezQbuWmzqiXNbColJ9L18Q
nt6Ttc1oTQc5DrzO//ZtqJarvBDlpMHEf3lQeVHAQQ5y0EkvvXSR4FSQ9VjDraTBvh7fkiLbhBZs
S4+Wd6LPETVLOOFlLvJdX1Me1ZaUNZLQqFHBU9lXuTS3WqxtmyD5CpCfTfJaCslXhfCQ+byLsDo1
euU25GpaWerkynDEmRMUNAUi16l6MKimdqAOt/P40OqvAjo4TP5s38cmWrlsEk61iHj3CdgEnGur
KrRM7bUG/R7ttBF7ZVyoOwQTAbSASc5ikrHp1iZiY06EghZBhcCJ9FoVugtKnrDgDUy1BtezAkUe
Y5EfMoCG4dL2jKjJ2ufI7wZ0hzYTV3vmAUl7HV0CgrOZ6zNqflNp9ioWuAAP5SySi2av9PEpstbh
Q1MUxU2z6JrbvVcLwkMTMBaGCiVa0oDvAkWjrn/4OmtPeEGmh/Tp2Op4KFz+1rl62JZNIvu+4c9N
yIwyUphSwjYaeE2kA1GJavBbgQgSD7N/6zjGyhblAr6CkB/byX9U3JvAhqrPgsxnhDQzHg69/5iN
XTieY45oob0niH1lPb6YfMS9LO14ZOP4XOOOkVprNUuSkyOywFLHsDIiqJWZMTNyjAR2AXyoY7PL
y2k/o2pVp+BYcuuriNElaNO+mPYyIcESQpqcAlHB5cLBH7KNoVRb8tzzSJA/fhM5neKqMyMFC29x
d0vtG0hj5qdUDyMV2cfSs6KRSR/BuvtLZ5p7k2O11eWHYesIjB5diiIXnqMyTND0T+4Tn8GTK8GV
S7pIPeXWG7RuhI+UbZUTzCT0SinZZ5BNRvEe4dYG90uEd0XFU86PK5tM9ThNDD6M3qbBGLucdE6o
eHL86MXqLyJ80VAVj4TcjhjVUj+7t8iEykTfShZkJPm12AJaExDNFahmsf0iSEdD3Kloksj+Kn7G
BX2nftTawHEsMh+BgqfhLUBdtBgUsDV02k3R/5ZfaRofW1LxSyfhm5Sj3F2e9o6Hd8II0/wmKH8H
lmCfYSi12m3Aal7kFoD4GU6jtZ4NsVbqa8zvWq/C3QKBBxyyCunQte8uY1IaUW3Jjr/4HEjuzrd2
TIEjv5T6UrPPqP87kWRbvnQI1iS0M+XTV18UhMu6zbuFCrLL3sSCvkz7rP71GzJLEzfEYK7ob5wu
8uyjYQqeXY0xbGQXaaDnFZLQqxoiC2UrH6ZkHPquJaLhaRT/AmXa1n110tRkZyzmOB7XAD1ZOUpO
OMv7onlT0YQsI+1YnP00ox6UBwscaSZquazsc4iGvOHfzOwXfrWroqg3KnoIvXpPQJYSoINmqF4L
y4xXjLF8/xhK8KipubguD5TF8deY7MBWdxDWIkIvt4F9tSJEXrA+y1pUKtuJSHl+PyaMbl1/axNY
jlEeFPOskabVM1WBw9UwwWXxT9ZwGHMdarjy2+nE74pp12SPx2U3Z8eqgWoYsPnQS1+/qb0XB7sE
nnIgP2H6TsnzobSMv1vKXSYqB7GTP7K7YVzOmHME2TiK+pyJybVyE8x+VcN1mR0MG7n1+kENNvZn
Fd2hIIq+X8foLeP1/CHMV5513gNKKX8QKIE84eAmw0y9NSrxsCwO8bheTeG9nh51myFBhMlV3haw
b6yzF0sVnilOAhigqr6a1N7i3uKVhYBgRl53UuPie5N8jOyT9CMNuJP0EzcfmqhTtBi1IFKAXARn
OzSrWWIu9oubZsfrxsbpduvywuGiZr+RMKuB55ecZL3+iBpkcDrOwTpYWvm4G1sO7vp3eeCifrG/
O3z/0gRS+rNASAvApidAhL6yHUcUMwCUwSw2MXBxr5AXLPUYyvYtj/oUia0CaCdIVJfHB/5lGbhb
Hth1i9kNrI1qdZ+IJbP/b12U0gUGDFjfvAH62XSGvLP5OeuGRgyw0gDBeFTS+61f6+FVyxFi8hvW
TOlooaCEQMtBoqvhtkwTOidJxYRa0QGbQhuiWrU0RiDAAgadfooZ7DylQ3/pFeTFIW1AetURhgfJ
5uYjTq/su4rOBhryyMujy3LCiLk7lHK74h5HDI4JryCkbbb+pcT0mvlS1IDnlkR7a+QXKw0y266n
IC6s5vjp5xDcw49mnQvbJAydqy69B4udMcdCEqMaxhepJZ7BbiGm51QX+2TIHJ7WaTJ2+TQ7ZYTs
LV702YQt5cB1/jHjUAnwWY3h53Irx+pPXFB7Vm4UvltZ+ykIJ2gIE2BTiiKO/+aV/466u4+uXCPg
PEDDW8K+qHz1zdicxpwJgycPOWrzK3FhW9FvgiM6CKJNG6HDojQWAfJYvJX5r0EGBhM0Vdfc4RB4
WfxdcHtBofaKx44dJ78mtAn/Oym+fC6rlsI6AwE1TBUTo3FDw0HHR84DXHHDFTAdY9XzFK0lYz+Z
bz1aKK7AFZLAhrQeFNMVkVaZ8iFVfJL5uRTxVsrnq1UWG8yxuAlDO9/x+7Mmy2t6sW20Dq5noQmp
hNEIVDDbdUxNxXydo4e1XFsI3RZWDFs0/1rADZCLP16IWQc84hH1H+h6aEskMcFPu+9w2Pf9n6UC
rknYs0hwg7cN1Hjrz8a3Mp+0Pkb+g1HYfjNYTGM46IrSpXYz6fZ+uTQ7lTGDal47EUdr8cCbwbqR
2YrALzqJC8veFYCEy6NmchHUBW26z9BoDxN6pAKxcJIwW48wHdSUMBbhJ+IHQ/2aNnsZqTd2HD7j
ZsKNTdgRrufercTTb4k9LcZzsGEfcFJGOYpZdDIjBi/j7jJV1C1s4HbxbIannHzrqML4pUnsl3AB
FURqbzOYzzye/ec4VbyOS3gymvHlZFHfFNlyJ8ijiqOuVMu9TNYkD7dFI1KDWD0c0TZ/JTHicsve
N+yhy8ueYhBmtxjflsFo5F3ykYuWwht9io5LGO4atnP+XqRTC2jeSvnJ767IUzm6DPNY1tFVUORN
jouu+N919TRnrIgFObzsSim/27Jk5lax839dbRJGKjqKNLrk0Qob8BYhA04I9IKgbp0C9oRVtSls
EjI4fKpT9WvzKdXEnFs6uRHAzQb7RaQcdLLrcmIs/JEHMcd3ZH4qxacA4Gv17VLWxW8Na/2Bj9Zf
cKsF/wXsxpElzNVivErZriVlYwR7vxcHyQKES6ncbU8dwGk7jntpMaSprPJSvCNtnO3ETqZjaRsH
xgPHJ8kAACALFo7qXebnAS2sIjIciF8nqGp56lgJi+SNpzic3pZsmRTAf9BOCtEdXYcJnHGjg+6t
uxDGuT0G/XQp07tixwdccy9mz3SgVG4uR3/F/FVgSpPRIQ7zvTLpLKNmJMBWNWwCycFfnzx5Rf5K
OCoUMIBZ+kpWvJYk9fhYKd474efJvM3xE7WO1L6OOhZlr2bYTw5p/xF2p2a8mMWrgCNjxJyANf1x
g9CUA3kyLGAruD6mLD4etSyvelbvtRzyYz1yDQBFlE9D/7T7j5JQmoDIY1Kyk3UTObwRw2X8JU9j
1lxkamHiaAihiXr9QE8bEWQYuSlGyuAIczBA4ZC6ysQtvETs4BvSDJvJMydley6+xhD0cpdRIsVA
TVg5hKgF7ou8Y1PiUlBAWBC8YDRb2qt4oCDOA/KKK7pnyKYRCG5bmL2G7O0AX2ETbnmwN8uMGAqx
Kxh4JGFSb3ETL6a8Ji6ia0gccGg3IIqky9YoXdP+iHAV+8PDyFyDANGea5Tffyb/mQYaFOQBAV/V
YuHqix9JpwazjVaaNZ8N/Yjep4BLBcQvPuJK3zdSuBMy7UbgZ5UVQ9wwQSSal8Ddy2mCPoLc1tYx
KAPS4WaY3CrM6MvxY/jNVsQk1BCloJVkH8dnn9mIvxpVBJLGgtkOvcOFWQR1iIzNXtXXtCCMMVtc
dUhZo+zin13f7enHpl8tAACutPecMmMbHEzcFyH9O1wmcjukjyrj92/N48vBXPza8rdiUDGqmysT
YjBM7BUyXdYMieQCg0KtPmetohtNOP65mLZdpUC35hSabRPkwzLm0oWz4vxajrFyIaj9dt30FBza
VEXhNOYbMCi8rZizbEoA8F6H8IOCSVQH9rBGbgZMQ2yM9lUh+M0k/Jc7K+qv+AWeHbyqtZo4hlbK
Y2KlWQ3/6IDZ4m8hrXY07i3pxMPGIEeXOO2XdDftMWb4J4q6ite0xBucQhGAqQzUhvMk8nmQ/zPk
DkaMvRZznCMnDOg3qQIFKDbbDJy+aaduBmOCBMRXuq8isoUsn2uVsBn5YsiUaFovwIursjvkdU7R
qv4SVc1+WeNVJT1fkL07Mx6OEp0ohb9oT7pTdG5HakHOE2JejfDjcdHfBE4ydIeYUzjgfCUCi28n
OC6KiAUK8vVjmuG/bZ6JIMAqnumrxhrnu1WARS9sXR+ZJs87Iv0he/F1N7YGr5aR+MW+AwwFQQ3f
36O/gsUpieFBCNZXzTtnSR7+jB9j9X5jROlRH+ogUoJNs1KVfQcorVkke0+LR71zK7C7+rwQAuyE
GiGo6Fn5zS6AfakX26FVKSTinRf+UeakarIRWy+N5yg9fQAjC6Y0h2/908dvNkfLKywC+kyC+ob6
kWjfZju4gvMr6MCDROI0lodSJGg3IaY1KrsinBhO0uwqYzqRPdFyg5eWvsYcS/Ha09KMQ9meY53+
6Bi04k2jTyX0y3NJ9xnuEqLoF7HkWKOu2LcISXqTpAtAfZWTVq2Tq6Rfmoi91kCKpQv04WCxs4My
YeKl0eInyoGIhw+XeWkIKmv0Td2QZWuM2kHvUDkktifEXf5RbDxsI10bQ7zJGah4IbjiAx7egVNK
BrdpuCdRG5G+CgLYpSA8j5zP0eCgQm4pIzAw2ZJwKYeLX3wfNCceX1Pi4S63gNEVoWnpSzMfbDI8
42GvogaTWAtK2nGlfSLtdZL+OemwQzLOomAkw85/UcHbtGZgK/yyiVyboAOI72nqD84cM3yfyMnq
YNG42IGvOrSUseGvC/SUFi91tLhk55lQs5cJVNE0fgOfdQHzcMEpYuV/DQAYn2ddxuvPBEVlFWNo
4QaUsw56B/vnaQH4AKcD2tOR2VC4EanPiVVNkwngQPoa5BGI0a8VXEPFYHbgFmXXtOMOtgrFpf8I
BVU88T9pGFcqWRA5zQ0Bt4pqpPcIH3bYepW+ZG9Ba8kBtSECbQ7pw2jjZgNixZ3fmceYwmtWN9xp
y3TOP+XZp2l7mokagnfdjr8EGP8IvBw2p8bADlM8DWVva28c9i6gIc6phjwOipEAzGdYBlX+TF8V
NzAPdXIcJ0Gr3uQSIGEXDIqWOHPtRH/6gPj4F6fETAmocYmtfWt4JG+3OLzSHxiNUv8KKrd86Q0v
nP5Ces2Do2Xg5DpnKWmF/BwvlOMVN/mhU6FFCNMDWReyHN2RnpQzDSdiNZDJMdSR4KSo37l4YJcX
iWfC37Bw85wmy78H+pu7IDgl7oMc4hcRB8PRlgmtIRcIZgWlcIDPjXF9zfCST/+A3tn3+euRkms6
SxGTJBITyBE3e9TftvnK6zbZPIWsYvn8XNzkWhAfySX5VqR54YCJuzORgSVM4gNvWEfBJ8kZKnLh
D2wQrAuHVmvQ8Rpb1UZdSBPTEiG9MpiGougZonOnHEdCwuxFDUPNtibYW9nE/AOgG31D2IaliTRC
QA41ZBlbANCZuF/fiasHTEebeHqBldOJLtOzrn6BhvXhzqNfdHi8vzP5JWyucXbu28+y3wUvISTW
i/xkCVWf6Sd8LPnyD/4X6xi5KdCzf9xVOkNbuc7A55YAmdXAek8IAe6uea3YX3xEytvMN7dgPFpP
BtFQXROb6VUVx04nJ9Ni6AoyhLjI50QPYGZuh2wTt5tMOcX8YiKD5iWzAl1jJ2lwa5QNSfxG7aY9
ZkB5QSRz61bzG2k8e2V3A6MTgXQaoTd/RHc02Xkm/i7zCRxTjXUTzJsFhStJEig5j6f4hMMT+0Fp
TU4r8KN+lSwh8/CGsc0iQnRGF+cvJSgdd7mRr/rFaGI+ssUlFhgbKdqmJHT7hHlWJseCawRwRiPB
d8xFvcUKNCbwLYwS2qUCGyTAJZ8HAozIddD564LwhxaimUiLNvO3lcOzECJAKy1Utdn2nNdiq9fD
eQjzkwCFwiFls7qj2Z2S6WMesAhz9lRjtc15zGvzRzJwLkYUOhBLHfwMVu8xbCTQsijFx6hwh8wr
OLgQkaxTEAqOzGfB3xbN/mboBnzwK0vb1fQ+pRLr0c+IMwrtkbXsO8Z3hQugAMmrEYoh9I8LnZ/j
LS+eEcBFZb2py9nesYEaqwzwdRY+NOtejQE8uUGrhCLb8aeDMjJfWjbQkMMmNx6G2btqQvYgQWEO
qorcRt7Hhd8iarCKp8jJ9Cs2Ph/WMl4F8KklziQludpM+gpJV7MfIoMyCKKCs8afjXIthWFaTmb0
tcizyVrTabzMjA8VQqWq+t+m6B3CKXGpGmhZUftPxDZ2Kg6dPHztYOGS6tD1u0L9jWz1aepg8Xj3
fEoaavRlQ31V/F3Hqzg2XF9xzz41h8ndtKlatT+XqUJRzV9sWu0cOP2gEnTEvNodW5WW4cArGxc4
E2I1HklYdGSkn/nG/AsJ+eSpGh2oGXBnmEFCT9ZnqfgFwjMxG7K0caTsfLCkpWKRtDiL2Xz1fxfG
hh+eNMWERNyAflSWiACLY9JyehKBlZEboz+SSFyjhnesiYjYn+uDoc/veccLT4l0383Ygg6GMWDp
Z7EfbwJMes7I/dP9SxYosMXzy4IwBdW7rRFgKlwSINu/0jwE2p8ENSJV4ljj/sWAVW69n8Yd+e6I
53JJBiAgUkFEeNAI40ryTxsznokzW3qbe5l9/5M8gwUu41mxW5fLHtNoKZ4GK6B42NFpnC/G5EIM
6tWLL58CMqTTQwIJrPi3CNM35ipwmxQ5fatQ9xEGn0Vc3KpHkGZ7o+Y0IrxwMXZb5fSMjNTL4N6b
5YqIUi9k6A0Y6yApES6si+wS9w/LfHRuQN0BYZTFMWIfBgZrkKvG84pcNXZMKBm5+wh4sPyPQI9v
w1s3fJT9oY8+pgJrj74uJbg3/H5mTambhAkaFgG7TXRMbcsz9P4CIkLgq60fiuQ49Z48mV5qP2OA
srwmY7EnPA05CT7SgnfuNdcxGL4zUCrQDnmGaUvF01cdDRS5K3ojQ/Tls2lfjahi4NJOXZqQZD1S
ClfgafI3wg9rAOthO/I8V7zZcVnuRGGd+uFeah7c2yEVaJvVj+RVIg/IpwwzI1uQ1M2h9/fDgO09
WvNBEnHPFRnFx2jSzxLVcwPdR11KbianryUJoMICMEzsO6rUKotqs1x6kfNNZudcVUe5OvY20xLx
bGqA14dRLnwvliSQCoIRnj33qVguPmbb05N7yOsxk/KdXkJjo5v36TMFK9S1R44wsm1vtUoaMIwP
8enibL/Qx0S8Qo4ymDRv1vkPgucrxNKr4Zsd2UfJMa8Qefi/2i56zvFmpO4dbTCK8j//Yb6iEOM/
FtfQL3orbLDwSADmj/KzPunDqiOCm23lo/9ons1TvRuf1KYgIpG/44dGueoKGbf0w5h+hpd74vsg
Oo5d9GLxbuLmz9ZL6xQ+DmxNq+oT//dQ8Wy2k2MSZaAmPw0ukAaRU4h8EUY5zHViuhAzhcVLhdQJ
m+bKNF+joVgNiGXiiwrF3kKEt0BNfQvJT3Chap4JHpPyC7Ol0IaVwKidswLG3R4LVYwNxD63FUCE
OA0xo6pE/sXwY2XmXVFxI7KQP2r+yEgT+baTXmcDmT6CtyysCMQlmEzacu6jQotqb+y3irFDE0f0
lIPvQNX3GJx4YufWkyjU4Wb3Hdg1/nTME29R8Mz/e/HjPeIgTfmNclr33oV86+MjfyaJd525ZqRh
dykJ0kBklO7n9p2luLEGrE8RhF59aim/Ee928hsF4Dxz/xxINk94kob0X4oyNG/rW4S+RpJupcBi
BWdwDiTVzcN0MyHOj/TSs5cwFeIXIxUarHoOQFqapl8VdoVBSS55SdF6iwaJEWmY8mttNOeC+7er
Goe4JQRoTWxsc5/eszskXSGVxHMcli8wdvlx+JVT1+8uCz2ITK5KDnPDGsj0BoFDRzcLfcBRRy1W
7SzPTLqOnngiAiT2hA072O5gVCEx+I2TIQvWb7MjgU1TZUvbr8UPuFHwZoQQ1+v6owMvgNwj+jdc
NQTxygjtAtNfVaW+02KSgisJn911wnukHpbXvtFV2AUsgaAttSVYagYel43ySF5I3e72va2v++xn
TPOtoqDU68EZF/+ecb8GQB9l0W/yBtrK5iiJIx0rAgHjHasrbayLOkzmspdjtKKa20gKNC+9xNqD
wYCTRaqP47hhEg/IQmlo2SFgEzIht1G/kIEKTBN/Wry6UvEWleTmknJZuQM1wQ+fQK9XXJeOTWd1
dUTuZjd3a0YQTdKS0ieO6b+mARl8xk+hU2Wx6IRwTytffMmEIlQrQ3RB4Ggrf9hkPwUdvTNESqT1
T5a85WHpYdd6bTDTzxydgGfMLOsYRFE16Sf5C9g+kuCgsuat/czf1MQrDl6Xk6ZCqFQCChMnxa5C
8BunJkfxzlR/Q+pZ9HI7K8cg2+mWdtL5KvzN8FXwZ+kIpiTYSD8RNm+KzF6PZNl2ZEK3yERHHpiK
+u1FxtRTshbHx6nZSeXZsIsloshNEEeUjAdmGzlqlLlaTE+69t62kzd+iri7tnp6VWqopbDc9n7q
WRN6xvKIIXIbgLiI7DyBCk/1Y8mfoQ9Ahkgl5WzEhypYFCNbOoWUJ+NUtWz/KezpmtA/3OGqV/sF
K3D1/JOMykWFnCd84+VvHllfpgYsRNF7PqwC+kDpx95mNaKJT52mOVrRCMbCNqSHGllhRKzkL2MA
GmVSVUNdrc0Cn4rvlNfIbsWOgMiifpgDkg9lHTGXoF9rC2Mj5HeB3lRrshP1rS302aAEXggCONVO
Oy6SPnIx8/6MleI2VWAUeXo38Tlo6lmLu6OobGhW0sqa+iSy5D7V9jHjfUht9rJuI7BA4vG4FCSF
5Qu1lX2HRbqPluwIzQ37aa1YSLQ4o2xtulUThSmD6pVKfNK6A7iQeMx14xJdqagPREUw261HxNKq
lPhOUCcXneGWor/W0XmW1E2gPsgRUG2IrBWpoNP46b+l9Nbq8taYb4pAwFCdLWU+hzI3GvTmZH7I
Y7sfpmo/0h4eqfVZU5qXItxGKOnjgvuqwAeBHGR8duPNxskTDM1a9HBgySbVBy+aTDdls8+WqmO3
QzCakh/FX4h5MoVpKTZmSUTc2ZDpwMGc0HSbobC3YhAEuVHm7qnNhpBmAUXIxc8fzPTXHJdVTlY2
fxZBM8zkKuuGjRzbhLKQiEATlfYIkYaNBGGi1nbkvjwu5wZvL9lWuB2/e3q3zH8ggIVx7tBzmZwb
NrV6JCbmr+r0gYB3pIBjBO9QieuYsb6hgyYiYEfoqH4HCVPiPaI827FQNSLZBwPAJ82RjDKHnAo0
evm1SV3sTBC5MgUAiJ+RL32gfbMxiSJCR4lFpt83midEv2Bu8Zf13qZ7DtQWCZyJUsMhCV7sRp5H
Fj/0YsC+ZELgL2SolrYaBYOcC7GH1wo134xqj7OF5o3+zCWQltvm1vFqhchgtmF70PCzEOQ7HbFw
IkxUuPWopNLcmEOW9352GoFO/2REVwnjnr5nmUIYKl+i8jaNZxFeVTqZuCNKfutbMe4H9YD8PEk9
DpCocwbhaMpGQVz1RxQZTDw9gERT9lthbhqFs5k4v7U23SGYFX1VADdLV1u4IS59c6Ohmhq2NuY1
yosSp39hys4/QE7IEvvWkYmjI5nR0CDPIECWcud0PfzgcaxmFi6aRRHNKAf6PiLUkzvOBwC4/Ezk
GvxX5javy47tKfB30namyY/CBDZMfV/3v8b83mKwsiiQlDyfuCMcbkyEmwimD08Tedg8Xrhbnfyo
/Iu+yANjO8yoYUz/dcUGo0Fuf9Yc0gI9wF7Ym8IEidqFvPpgvZS69odA3Q5in5lnkKl+qfJewRXv
8gUFRp1rm3vEwwlDreXwNexX0yHv251x1a5VZZsEr4l6arR9ArJev+Eyi4MzNBeImJ/uyFEfwM3m
DrTmRZCcB+Ax85QRisuo/sIuAe4HK6DCTI7ztvgpuHrBic7kSxgv1qsxvAYDiYhXTmrGEPFrMHmN
UNdEX1MDP3u2eeJnmq19TDAjL32B+fsgQIAsl+lfbT1wpHJaBUdF8QiOAVtg3QsWATWOl/UguVg0
ebzL3kVCCHvHCGoSr9DvzOag0vE1AciAEh9oJkyIOyyRvnNib6PfigTGbB2ObwFSLTmyt9o3TeJ0
cXPWkozfKdu63TaWM9HUYzkoMcnMjRngww3O4fz/f5bbY5+6rbXLyfKAStwMEMISRwWuRwfOMkWk
yxIA7cONmuP3IVPIK+QLUbJtg5xs1VdbFWfNG4XSsKMKM/AJZUimbBvaociSx9yGdCqAzGw4VknZ
wrnuahDS5j2iqL7Zksgxz+5i9SGs+IzyIAPF6PZdd5RRJhrWe8gpl+ykwEv673w6ZBqKFg/LDsyw
/ZxBvG7RwaBLFcvf6NLa6rUaTAOZJgxQKGMg5dY5tSeAENPZHKnWBmjiatxExY6fdGk69ffSO4W3
2mtGjaz6H0nntds4tkTRLyJAUoyvTKJyliW/CJYDo8Qcv34We4CLwcxtty2TJ1Tt2gEdqxMCdeKc
ljsQa3n+QKVqAU98r6n7qiNU3hbJQcAXg0wD3WZpKohOTjMwWtOvkddjFJBigYXi2J7xehGGSbQW
WJgS+a3zrb+hwyWH+jE5oIGRAtTQejVATggCkXlbUoldtY0rEhxAlnoH9AEqtkdPOuYYDFnB71G5
M3kLv4abhM1kcwxqP2k5udbG7JrUAKCYBM0Lza035kI80n2ZM7uXGdwga5MPdF8zIgM0p6g2crmR
xp0pH3DgNUIE4Y7KihEdmYE4R4PixImDYU3JS1RdeIoTt0NeR8x7YxdLAuIpknrZY7cFwJc6VfuB
Zi2YoVNyuz3r+a1yVzotj5RDmhxm3WWmbpvHDgU9sA8oi7Wj9s1pw3BxQL082s0XB4X0hEGU/KYE
ScZnTO+h3P1imjzMrHLgRU8/nTECpo01g0tokvqcMHF2buNhY1Td8OUrEMHN8ANBE2uHz2nuApjX
+CoRAsJx1GHSbvazwXllHrHeeDHL8oqLAEYUrAnwD2RzEe4Llc1xyLYb4nkETsuKOtAPAkVzpBO/
EvQ+HiDQQMLRQXIY3+VfEHNF23O3zKD2C8BfC8Y60QYAC5OFcYG5f0D8W7bQZC+fuHUu/6JBtaa/
phFF2YOVFmAkuHEEUGtLsjtsWOa5isGQY/y8WA1f8sSFsfJqnn1Sh3UtjYc3ScmI+2HczXWBYT17
dxGhOGOpoeuXMNBidsD8zAsRLH+LPGL0MVbwabpcZD5dJjnL7BC/YmoGViq7sBfg3AmilSI/8BG5
b2LM2yk0+02gYxdR45+2yVPKcmGACYikUcYuhj8CqALm0wkDbzFmD24vUXHG6NjLP7X2pfZM+dmA
uAkYlbzIOugO1VM1H5j9BH4MibKQmlWtnV/IX3tyPZoLxPqSwc5H+t1cmEUxYJkCLGf19G8NbmJo
OQ+UvPyyuJ3wnLlndawh9uwaiJL0aiCXbLL+g4qA1EHtR1l0e3EH3/NHdylV24/oUq8AYBCtwxOn
quW0hQT9lvG19FDVQol7n4YLrwUmUfwjXpUvc5V8CkdtMdzT07DlfYBwSgHKQBsuD+01/ov469NJ
TpLuPT0iX2L8iZoFqaR/TL1mOo3y1gWMFcWOCXdh4rfkQueE7IO5WblkIrx5jI39GcNXgo47wRUK
LlfIM02L3dJcG2LVH+S9vmzhJgOSWyq3hXQI1R/9xJV9Zu6DHOPz9dkc5Gt61g79NwQvVICPQ0iM
JdeETqYuOYm+cUSYo1A83eCAIoJsLdo1vIR3EAzm4bLwlU1Aj4A7uWEXhq3iJP3Pt5+rHsuswXCw
KSLPjJODYVXkPJBQHUn4ZhDOf/8Qcl4xRaNzQfJM8DUyMyeCSC7NS2GJpQNWJG8kZs0aK3IcK94U
v7Ub42X78nhiMLGUL55Z01NzWLThg+gzPoAiyEBF+SKhBIuPJADJz238l3bK4VXYqK0yaW5gLUrF
+q3jXVB5ARVqCfPeAgdRDri9jTemI9H1tUoJFzSX0h8gjvRXH+UpC++if/O0zQpIAajSl24My7lD
Sz6N7gjmdFhR8r7PMwpXbnfNys/g4FgNddeJkswd5GBZiO5B5cbkpYMPthbI7Vn54zwGWm046TiG
rrOUqapNsLABi9ItRJ8DsJvWAf9qfheMs7n7ZstGXyX4TRuOfovCjSYvsadIiJCmGBtdILbmqhV2
fOamx3rDIK+qxGDd6heSzAQG9j3gPTxBWDLrJsRMwYn3LCngV+blIGAN2AtLkU/4F5/NhrsDugan
scs3xzqJXxZPSOPfP7Mt93N+Rvv+gmtPkUcTyBALeHD6gjeruXJ4ecAhU9UJrQnHF82D3ANHk08C
pSLDyYrac9+vse/flS5hC38PZ7hkQA6wWUmoLq/pVGS6LWPk3RTrQL86TteXRrDVogyZF+J7ayXQ
J6l64T59PTAGxhVdW/GgWTSwcRoTIrYrXvHUbr7Ksw7IT2Ri6KY/9ZrkeJbB7V37Gg8ZoIkIELRT
CY6Bq4EpWUQ/wxVInwXK42FZD/NhMkzCvau1WYsaL3+aEtjhjDwBh0mlCkpouJMmLLCqC2HcBcWL
W/W+Emz6G288I8f6Onzpt9dXKMPwcYTv1FyM/34P1gcEheYa/rz+pVzw4aLRZb/zQV5H8Sp8J4x4
Xrbxx0/FdsOZUmPhjvJrfCHYhTw/bFUfbTUE/Go7kSC++K05NWA5z7O5emwZWW/7ys3GBd9YHBum
EiyPy1gvkMA/6s8QcALPRl8hcm1c4uqAPU6ceEnkm9lCCVAyzI0p+2nObUWzhIDzIYPUOzOKgsRn
Gxfp8h3OMf4SMI4j5lBnVrCYpZssgMK7Qp5fbQSCzmtcZ+dms2/VzStxgwN3IXS+JKcmXBYh/u/e
rPM05Kn4h8C+yNaxsgizxdBu8ninvI8ih2F5qrpzmZzl7oxNCzctP6mAyTWZ48KdaPA2WonGGgeO
LNmjxkAYoPIRILkY65asXm2jIId99DA+NwHmIf29aXdZuzPbvaptmp5MDXv4xLs8m230elGTw/zG
+wW63EF8LXXSKfVjna6HYttFm1ra0rm0QK76ssx8AcdQLDaKVVXPDekqCh5nCsTIEeP5oDmX9KWJ
cMwoXrFP6bp0biLPfh9fLU+JXciOGYajdnl1Ti7S5o+2yYkNRFthsIKWUuNTZovw9Uyh6FEg6gh1
g1WRWy2Sm5xtz8yXfGuVQMTZYgi9PGLoynyoh6lThfh/SoE95Muo+8vz9Zviq0y/zbK3G9UHJoLK
4IXE4ozd4pFu9JjFTtGOWhAXmsxL+3OrbkXqmX5RJTb4xYP+tyP1hqEWmYh4BmONMtPWQrTPmv1L
IrUN36Hh+W43TMb1zMtDv6JPHeZAuChsQqJB8PXRa5AHD16J/hWR8o7pNukdGl4acNMh6c+DFDck
hpiCLcf3uL8bgi0soP6bkF+rU2euS0wKlrPMEws3wSQrvUbwfisEblby3eDbEs8bCU2KE5L1Q9QX
ES+MR4t5HPrSa9luq4phNoakOyG7JP26jlZR443MfYe9KNp8IYaS8AMLwR4eZwOER7M578s5LMIZ
wwoSVbkSOSM+2+SqCr8tlU2prykAKPxFKhOi4AdocfDhCCnrnOiv1DEA2SSayB+/EepN7SQ0BvCM
JPkY5sm463XfVI5Vj0LvO2iYDDW/VwGqjwA7J5Uxaswxw2StWaG4bKOfAFI4/CRAfgy/+/5cirdX
As0NG4VFFd4LOFN1tzWRwdMYBbO5Hn6Fs3VQP4v858HY8D27SrPrUK8HEtxTDJyxDOZW5uNf+wNQ
DQbS3B0SdnLLqD5y3D5aWFV2H/jYQEJJ0nQ7yfeivMS/JcVy8IyGCblnhTf1HVfelpWMonARiAu1
YumAs7jcLHmzjIpViMAV2LIk86iAmvYqt4GI2hO2hOGCvpjDKjURovoyVKZwBnUcgwrPwDUbvcrr
EJeuiaagc2kIQ/SQcrLtuo2Kx3dDSAiBBetC2BbGhzIsFZaakWxV4VxE8Hs/2fAz4yAL/lvhm511
ZJ7VKZJuZQUfCS52v4yZIk2TGgXTToW3Wjzgo5Jgy/xEXvWvTZFsaeOrmB3P/p4Ug2AqoVspP/Xj
wxx2dexPRq+zbUTvAml45moPDy0qikrAJsY+JlU7iBgBQS+QIbcc/U81PU88AOQPFckqWCPsTB3D
pnQlpnPdhOa2p8YF61JXjxCjGQS1Vn0KWQjU0c1VBDCjJVJBupYGzfzzjSHHm+4AC1iLuyTrHd4K
NAgmYLi7PhjeOTaTtWCnfQuHvYY2/5qtpJk1nIR0X9PYDxMjRawcQ9o22abQl7yungYOLta4T+uO
2RfiYrRtxleJM7Ow0DYYaccCPef6oTHs6/HtYrrspwiYBgRUPg4GCRO+ktaETA06g8YP37uHsV0Z
Jc22Ax+haBmrlIGvyRdoNIWy0OJzgdcarpO64DGbab8ZLjNsj7XAbppV15HotYjBNomyyhYjV47q
vFo8Mi2cbLJ2VbYMwqFMM2mwgws2OAPdNj7hk3x7ZZxz4hCTlUgIeLhLzHOA/Lr/MQWfTfUOT2n0
q3W/0uxkRnutZ+58MsRjg6+HXJHKsx8ZgeENMfao+phnf+azpaxzoNvIvmOoqN1WG9bhIcocwdjR
5jQqle4ziQ4qEA2pmbEnqFjhQDDBUG1ZocUh6VJmuZzRWfE5J59z8ZtPmyUufp6toswZw1hDwPJd
9uPPi9cBTUoJfYWzs4KDl3uPeBvGDCOBa2lH8aADeMMZ9U0SaAjth7qCY+wxVwkCbE7lyKGCLS46
Kao4Ju7v4ApGZAq48eUrsdsV9JpVyeM3PoJyH9UebMlsUqDNp6hFAHplziVBsDXukaVmK/W2E5ex
6s4wTwoIZbgk0lxn9TGpJGQ84YqtTnriwsLJJnVuhg8rI15K6gG1fOTmwznmwBgWJfxZec1zmRS5
9B9OjaMAErVxNypwNWZ/kXxXw5VezV/tV5T4iPAOHHByifLbfYA1lwMkueqkstLf6Ny912sqTKm0
ch5raCNPfRNmM4JmUMH5D/r1FEaw5hLAUwQNUScLod+oEZ5I2Q2RSVbsIukDqzf0vlZcD3jDIgwR
LsFrnYZnPfdEYVWUK5lZtomMYZxRJdiZflZmfsqs0Biwy13DRGfczXw7QDc7W7fB/hF4aXIRUVuG
q7yldVgM+jrK1uLblsoVJVCj7ftxLeW+MKXMHnZFdX2kH2Z8NClUZvFXEB5Sca3CHKMM+yr13xAu
aJ6uE8Z5OiQ+V41dUbazXUsIN7QjUA6TXekCrvLw+wa910ro55AFpqsNBTGejtMbB7QnvW663Q2P
7zhEOYRRdzC5UV1OlxJFrOpGtY8XQEcbqgIvxPL8FX21+Z+eLuIIH2LxZjK/08cbc2w4HjAwZLLm
Zt6gL7N0jTBPes/bB+7FLmFOEDNNlaqSZ45T6yXCoXjEGR4ootmGPMGy/DQbcFUG6yQsK/u2ZiV8
9CRUR36AIZ3dQWvCT8Kqnzg7MksgH/V3YD5Tg8COG/M1bwbvNTnBWLATTULkofC3f0izMN26CMKt
NU9q8RtGh5HcqH7xptxJEe15JXWAQZ2tQZ53XmhlOGGxGzHmyWKEgcppTedAZOHgpDM/xnWgd2ez
WzkesYxlmksAGDSQAIfFJXstOLyfunmqg1uKB43ha3BbX9/F+INgKuQmDUO3YRrzxrKGsmAW/Wg0
HO9LHPxFHDrpAx/KFOwDO2MBHdwwHxPrXdj9AO0T7IKOBDYUUqA17nhxTuUFo8yuVioAYIW4yqcT
5FuYGS4hzoxhIP7lNbWCTRCujLuJMDEtoHvSG34nqLYld/x9d1wrFksAhJITqQWUB/J6vNcDUwtO
UpAKmSQfRBEw2WAsYdgMWLnRAZBSH2BwgmY4eIDUmCizAg3RKQZPKV0cWB+2irbyFe8BhaTZggkL
aI3ynsM9EGHvlY7MOAb6AeMIYT/gM5IcOWfmguFo8hG+zqBcZsl3zcPSUAvEIdKHfYmWmoyYZP6q
4RV/UyRx3JCJCskQA1gOZT31g3St1kdEWAS3yvkS+YtGUDHzTwVDblcbKQuJKMFdF10Q3vxO/toQ
ZgVsKYhkbazL11zXVgTb1MkCnwgBGh8kPcXRhT+p+GRb8Yf4NsJeA9H+xvVZkOc0FgDm3HsTzRrC
NJxszkVSmadHi8X/2M8nD3Vid0MbOJsXTCAjL4TMNdh9MYt0L0CoxM/0BGVVhiLmKMyGmJ0hgNTt
xxcQDa8WE25gjgj7Lb4NOkHFnvEU8T6CH3arPpRt4ddOvWYPuPoKdO1ewkctP5onTBoTiRFzph0W
0dmq+tDfYNiehkg3c+LWlXVP/9E+1QU6POltZ9NNxBjSMTiTLchPhFZmM79t/cHwUoi8/Kq0LMxv
WDl4sk0WntPvX8h20lgQil73QSYkyYZLFUubUfW4r1SF09CHWKZJTnmNfRQPyDQq5jOkYP/yU+Hc
mjVhUij0yP/EJczC6wjVFsSJ5Yinneo2zRLJ0sCq1vd8EWYYKjRKdU7Ibzg5Atg6zfwuZLN+0qQY
sGPgeCguFgtYoODPCtLRwm6/EvyK2SnzOHJg2eihi0AEhwio0gChD2M9ORAk01h1asEBb3QHBzom
8fmEY4374PRYJadxTydgaLhHOhFuPOdyQ3z4RmJqua83LSpvB4FghR9ziucHdJvpSZXkU8LSy0mX
tCUAec17fRPxCNs3SGzFD3CPxtPWGk/VYCd/6rnG3GJmm99QrADZ6vNrm0L8ATAEZAld7Q9oyGdp
J3c2yme3qlxx2y3NFBa1HTxhbs3Ar3tL+UDHMoKnAQY5auC1n4PBSUCUMaTM9sJyLrcwSOAEcAqE
bsmzXmurbP860xzBWwdxM/A7nN5AsMeBUfkOeQzwpC8RFjlwPS9Nh6O1Ffu8mjGdc5SGvnqNewsu
csk7Rro+s9H2XWAVwxrkN+YogdTSPHvB6p787HV9HSkAvNeuqqdPrcdO/Zncxg3PjfUUdUxN8Wti
89H/wDqQftMesy23rkk+gupa/401WrLTANmEFDnCinSXnzwDOUVYRp4L1CymgBBkbm/BG3dF6siK
10lzqhlSsnRYoSjBTLumutMwMnJHTlkHzCphWvCeoFmV3RjaA0OZ0AHyAv4CiQKPkkIH9rXSQXyy
g69o8nel0iPXRD3h6hDHoJXTWcvEXimB9ewUex4bCjMEpeCWnShsdZZ75NFwmQxgS2/GglU9nZgo
3ApgA9H3Q/FyZ9jHkQQOsQ/0OUdCZmkHTBwqWk2LHcSWDS9gRDvo5SGkZeS8sVt8yAeD4JQvEC4w
JDBjBN5jbYPWFlfSfDtLm/nCmVtSj2ERe5xAzeCW5rxN1u3tfQMe0C5U8tEf/ucHmSKD4w6HBVxB
OIUzsPBpxMy/8BlommOiWZgwTe+3/Wy0eX0Q4ctUjsQLon4nDRdAgJ7k9D5gIZeASGPG7GKpyulJ
EnCAiOYGl9a8Frvq3OzCJU8KWUd5wHAXMkK7bTfjpFe12mPyU9DtIeHitUIeWIxkm3IK/WJBGQYL
oUPjOY/T7YBo4afCWYq4DzTrzHwgxzPquVHcvlBdKn7CMNqFmJaJJKa4nGGcPFLiJlDSiLxDboRy
J/bUGItJPK8DShxm3TCBYpfz06xBEQgbxz4F2a4TdcgNGPCw2nwNNf0v2wyW8L+jDLEsZ1VUTUcS
HuUsFqDA8tz9IrVFttNbhGuFohO0jsHUkfkqcjVeMVF19yICLnKjGZb1c7F3eiLJWqfmI2MuRBos
2ZjQaahX8ST7iT7KeD6jbLI0dJR/9WJKxJxImoDZtPfZH+c5pniIYYFXOQ5n09yAD8PVokpgl9Bo
yQrhxhno2L+yKRicfLdKd8LGxntQrW3xE9duugJ5M6ud6ONR2jBIINRFiCQWanMwOmZPj8DO8A7g
JCJyutX9TL4D44rYLif+kP1OP7hhdEUvTKuGBSfHZ77hLeMmM8qrB1FBIx4ejGq9CjgGElMEk2bI
oemGl/rBKTUyKzVfdm8+S/H0SPZoF7Q9czyQ2o6KgNBG4CdeAZ0Og0V+F5giiFQPszX9Mhu3/sl/
Jt6f6na9Y3zVvGVgPLxWoDYfpDODy6C7NI8t23xgVkCZxmW3heb7/WYK98Qjn0zWfsV7g8BBxney
q5hThSy+taZuYaGgXkPXyASLSZuKQw8PjnLRcEMAL8Yu4YmvH1VSMheY9hLzPv14/OpwRkMOs5om
kdr0kUpaF8UvZG+iKAdrOAId1+zmscf0IN6rhpdnmEo7GkRL6OowacHuFOTSTgLJGzcJLDTPbfEh
tdcwOZQ4lEBQ5kC+wwAPGvwNHVWZFxLNsIfnkIrTzgFuSNC6BWxkShc0FAi4VSQm+xzct3CN+ys/
6tVHMRymAZ1J5hn2BaBznkkuSLIP04P8PjJWb9+LQneJbcvw5sNYUMVQA+8ykBE7gWN8eKyLm8hW
gI30EZ8M2i5jesbRJeMywWrHfvDenhmlI2M8kc2CPYelIX/5luEbWQULDFD88N4d8484sXnc6b71
ui+eX8tBw6aiqRYmXiHWegI+OH/xNbw+1uD4LCN8czNlJVKIadBZzfKkq5+1fmhyC7QGor0Iu1cl
SQi+6j1X/cbYv2YrWdkek86GzcNAuCSVAX5eBt39MWGnjkjCHQqYYPPAIV/yRxNlxykjfeZTSiY0
fnyQ0QsxGFZ0n1weuooOd6WBCHKQjb6BSWjjy9jwE0cJSQ9drbTWzH0kL4fmUqj40pxUxMZt/im9
z6W5kUFajIjGz4dJOzH3pzEUM4sw2tfvC8eQPLu1WChAxSB/DQjssdKExT+l+gx01NL7tVnZ3Avw
g6UfEnXL4mBc0agyWodEbhQb8CciOzJnwJYA6wzUoKFVGii10L1+9jThr+ozfjQ2MqR0WxqfGTbY
v1H8o2l7YrHrHJQ4g4dAbD3sO9gZNL8TrygtKPj2HV3C685j/kdYnwv1Vlb2o7ZsWuK+7Z4UHgEj
RjuPIbn5dbDpQMKN5NPkxnkLH+1jC+uvIOcgxI/RfTRzJowURvRXzfwBTa4zLi0xUqAfc2HYVcaz
ZU6r4/D1q+MyYMxpcqKWLgCfrNVL+FXR7HXDXMp8WD9Gck0RwONTToK6Zj+uiUjli77IKjom/rsW
J13tE2HaCCxkYg+IY5tpei9IwfkxfW+SwcfPXzWwifjIsG2DVcwEuqOczdJn3a/FB2QrX8Nl/31D
DtWiYQWC1I17I2PGCarPGF9G6DAAawb5sQdcUbpFRnBXsJAZm+TcLzmc1RNmACO2BBo+ovFO7ACE
fT64xnCBfwmhsnT3ByL3aYFP5DFO0SEh/G4jRZ5M987qFWVv0sEVJ8jdVt1cA2PeeC95JPBkzm8P
F+QVzyG6wTWcdB2qdEwoVaX3Z61B1Gidsf7o35u3sRGCbRljb3fKhoVUTkShGDszecNkSYuv0PQm
f3WILlSR63e6k+qPyFzlmJaQiNWsR5MeQjr00aXSbu+paQluSTjxgxiMvJC9s78bdHHyMq02b3Vt
hEsz8yEySAZx7SvsWMxqJQ5QLX2RwyUMrk0acvmsjX6hpdtYOIfyEe7BjAhE4SwCIXX3cfr8HNtT
RHGP0LrZSoOjoUDoJFDzhdEc8tKLkd3icgvsQE7xtVf+NVuEuEpztfcUYF5EwL2FEz7lJ8zU0Wcq
9GhIWCRzcyI5YmBov+YkdguDj1gKiSzUM/h3GLuoyOvfizIHF/xM4J9lvgo7hfNcYQFDBfIexlwm
ca+Hp7HTCSqAapLyXb0HQ+J5jnqJS/+oKax/uy6ZUjsobsPy3JJTgN/GCq5m9YMwmr1Ly6hi8p1h
9T5vcMiCAocvINpUdQOHhIik1ly00TE35wS2pySnEopHaYsMfxm93Dx2yQ8RMz/+rbX9q149ft9w
9DANY2DNJB8eAYP/m7oXEf0I55TgAciv8nfD+CFA9fACaXc7gpxf6uYdrYPmSmgGUYQYd5a4sk3O
d5CT+yjFW8l5aKuIQWa2NFFq0CIBP4+OpHvvAS7tfGZ+BvFGey0ziNsVvL7lW/qBUoQYqWkcruEE
Ig+1PsQYIoo540hx4eT7eGNLOtJmQ12ZAAtopzkzqmYivOqiI6GRgsaKmQmSx8QZP2TlhPUnTKCe
hA8g2MdUifG9EIu3NjUZcytGw5a4xeFRYpSGUyONCIJR5OXWgLicmR1dK83jVBfTiwRYCTBiTmEG
QLnBNMWGtoB7IHUb+x1iVEL5h6IQ9Hqbqi6TH48yrd+JW0qsgvB4oJqJ5eRUDzKC7IqYTshFhLQh
dT6+rtASkeoBVcA1Y7kQHiRu+3/Ic6nyMxZqvQQqYHZPIUk9V0JGutFGlkjaqAJqb4S3g/U3X4L/
P8A9yRKEWEzykQg1DK4DrT1FH7BjcpvCTq+oB9HMWTRIkOp6ETIk0ncyWUjLxGfBzqhes+n+1v+f
YowOMxJOwRyl1cTD4RM4uj6JNXi66Dw46ql2eX3Q77hgcBKFWIuegjtdfQrDGkpeDJX2zmGpZo7W
0rA5IQed5HUB+599NFU+SIPl1k0Ld0BZr6D9B6CxxF9dIrR6olf2yENNLwK8gHqFRAwJH+dceqhN
D2tBWM2D4pC4iRAH+wKyaCg9Jquz1Ek7zOJsahUcWSC29wW8JqvCQgfWNOEOQIYTcy2D5EZ9zfPg
LD8QAjRRgEmMhFEOZfca45/Jc2vpFxwQ22Lm6olTznBOdXmLM+LSY2fqWjQuR/Q3TFDtjoQuyAqU
fRaBGvPhiRGj/DSe3Q5QBBUQkEoVUZ3a8sQuo7/Dn8hqfx8rZq0lfcM/tIE2hManO9UHDMbUrxS9
4596RIwzaZOA9gGvmbd8N1BJoOLN0wPQKZXuHWAg73HmtIQ71Tj/1zw7IfuQmUei0wJCNHGjs/85
kzjZgs/BeZc+kZqEJzhqcNXINWkx2ScyNfGKb5A2nACgcs0KF1YF5rRcU5E7++gwxdG4hHYGREK4
jQrwKvIDj6mfzrNsGXLBH50ohNQ3UENY6cMGvnYGvgZZz6Go5gxjTbE/86eI18ydzCvsDqYKsLAW
CBKQoT+ucN/Y8Dkn8cT+tNjqNeIKWj3Oip5ScquA/zG0u0s4V7M0MqZMbgHBHcItvwbJkA+b4A0y
lHBpbviUlP1kkSGhuCI/4gxO4WywkVkWJpZvMNXAJ7nxLKVx8w8e85yvcui+4TGwrhFTYJt2zzbt
jn0Jn6UKPP6pgrqXNhBVBVkOBHnit6LKmlU+PXkjz00o/CB+mmeG7ivw+NoYetAfEw+MBUAhxM98
U87pM9FEE/8JAKOw7RoHFzVIwzatuXBOnhpTDIAN5pMo+ei5cheLOVp9oGLE5cBkkBMw+aKj+lFO
rzn6XDIkMa3B3wlFGlTH1oJSw8uACKvl+LdN0IrC8ZDS2U68IJ2dMdFbQC8YhalAf5RPa/kIH6Cl
qufSxCDyjb+Z1w1Yl7nkPLc40zit6iJn4Wx8Qd3BCYNh8htyuEvEkDLzmJ6SGM4CYgzGkSA96e9M
6JPUqYVbQefrbQZbxSaaajNOVPiNs8oeOh/Y+dFNzRTnBucO2/FBBiN/Ato30SlBsPinesw9DNwf
6G4gYlMbCA4/BUeCBIeDZivD0oePRpLQDxcCEq3ZZ/HNKhggoA0ASY6uOVBiGRQ0sKwxPXvbEP5z
iV9n0WUeHVmNCJsR8TCndaAF4caiO2UUZES40fPkqdImenr/12PhDUsMH0x3BhdPQ8fu6i0xQRMe
j5Qi7pw+9uHnCpi04wFCmVqTUO0paEZB+3kRgG0qjDjaLHUrgXwvgksTz7UY11wqKUtmpNzin/OP
vatjHMaTB6FlwLAUd9LRfBq/L1jKRD8SY/fNeJbyUd881ogSViR9HEcIeUjIMUO24RMyQ2cSIH4V
B7Z/TPVE+BVrZsUVUh3pctsnnlo8culJDCaI2j/cQ7zk99clgssq2wpoa4CNDQoTGyx2DHDRwl3I
YeCNT0AC2EIVw1UyDSYo86yYNwhJMmJnWuJX+N3QScO4J5TAQKBiT4AKqpwLW58HzFGPbgRyaMhO
4KT4GdBwBJZwJZkEUyuOnGF6UrgY8AUUByElB94L/TR/H6mO4ulWonuX4bsD4VRQoBHxTGzi8Iln
GO5K8ZOCAiYwPoSQijk8mHTMAOS+Uf0YuMkxT53RjU3nJRxUcAmK4vaEBzkNtAoIiO8Dyy6fFk1O
wTLRwSzwBfZfZpsu2OAZGvYyWfOR2bj87zgRoO8dti4wAqZpCPT/SRkz3azYTp4ZZbxan6EaZYcA
vdTGUUaiZqBB+celNQQKBjgsTr9iGLVrP7gEFvWHfMeOKbaNO6d6/GQQJR37j9eh+y0O8KWLS7PB
euODDVRS53B+XPjmPHF+CsSFGXODqcIHWkhXMbRb4cieQio5WXtY7fm9T7bDNfYwOnWaY3V4Y/pl
mzd4gsfXcbiWZ+1qPsUNAO6lmyuX4lO7C0d+2ew3+61PyDMfMXEVIAETzsE74mfzmnjqvHxeEH4M
PAP1Kf+i9eVEQAFG5dddFGz0qaqmUK6pCYZvTOWnfwCw/FDPKF/quj/1Z0Z3/IX+J7wPX/KVWQBM
7f6MzTYkmr98XxyarXoD1BVCUldseUu/zIv6X7z8AAq06l/xqWzHk3rqbxBtsq34F97Ls/gVMbTH
h84DlVgBWaWH2QLAlOVNhQjVAGz5S/p+T+NNcFMfDvWtYwIP+fBuDKQCU3r9Y6N+AdKN++wjXSan
DtHsWZ+329e9OetLtjcpmi9a3hvRFIvu1G5EhhPhJr4I97fLbFNZx/64yQ/tRfMe2/aCI0UNMweC
B0U0Z1Jh6fdJKsaYoDo9dEsDl4d6j6nWWlp3X7BJt8C2cwcXlE16Me/tBcZacip24wUgvj0Up/pY
HrLT69nfH1+vPxBRBp1giulax4WTIxJ4r4Gs72JTgScaV0aHUxU5IEyAR+f1lI/NalTxTQPpx6vF
A2FNnjCfGBB0LDVaEUTHFnMMHIu+C44iDoh4Ib9c6nDzB4zYgDcOrNNbxa79DUB7Gxjotvg0Wf0Q
yZl6/sFfCjRMSAm6tRA/siK0L+64b7BE4Nvk2h2KD3Uh7F+r2Q4vVHoDwAMIoT+oN+lCJt48yANH
FBMzCMEQT6Ec/xvK5NgFUO5/SPfhme3en8pHdDLvoDPatnrKtNUX3Jp/Qf1BTzB0BJQDO9QZfHsC
FfLbfnEJ6BSR0zwQVF3ieEIeMt2jDlcs1QEzhjC2diGHzJ2b+DGR4W0QTnSHPTucv8hfhxV/Lykb
QaOu4xm7WIRWHAwC8D6INLckXxlb8v5xTz4p0F5o2tger0v9MfqqT7jFJw+zvkk79bsPXe5w+Vfy
Jb+7FL/tM7qoG/VTuAhbNlyyRCYrPPVnc9RX0NKP2nXisn41V9kFi6aH8KCjM2JRNpz0TB/ac3lC
D4JWgfM0O1CJsRN5mtR38JWG4+uDF83zUjkCOS431KsUwOrv7Hco3PYXxEd7tp9LKtJip3A0c+Rs
wOmB8fmvopy3vyyNhnYQo4LcSm+sP9gunDqQ09sf9vubovUThtWXwLx3Zgf/5qcjDmHAX27Y2tNw
7Q9JVIcEJyMzBm4FL8bqAwIAEfhzuuLQTC4LjA8HQhzUj4jK7MVStV80hs+Emx8IVPMwMQr/HvIa
i/iQWbyMce20M4ubwYdgYznGublHzLN/hjsH9/gE5dEIfgIqVRxULmgHQb4MZI7M+5GAceryS+Ob
gkJq0nuaOc5Kc+kBDdZDhy1/ayZqKBKV8UWzCUgTaBqR0KKRBCKCsMcEfmAF2W8DsGK6G8JT/mQZ
9P64gFwPmQ6dSqRuk3EJYQ2zyaw/iBgHwEWryX16eIaAsMl7FBv6BkqR+k/gF+fehR1f2EwGK8z8
TDKleCawxmzzj3BbLtbhBjVWuITPlofK5FzHJwS1pUXPBYZIiQCXqaOpQ4UUWOdizkZEb5zQsiC5
wo3IZrv1NXXBJCISpGkoy59ixUM5OGKVGGGtCyccmzgrAnieungmB+Rl2IB6wPdAk3jYXHWW2bRU
p+MdH0mi9uC2AlqRhMIZjIKJ6U0KQYXaFVgaZh3zcA8i3btxewARh74Yrh7xRIg4MFQiu4z/BDHl
b/C3m9rjm+mYo+X+mYtV5c3lFp0u9Q/GVTJZFwbnMZob6KMTWM3eVH65h15d9qu1+e6tJMvq14R7
85a4YCWMjFklEWjmWY2YAQ2YnmO1DGVPgFhRvFGf4tiR38oYeVd9FjNKr2ipmRe9OUKphZckcckV
ViSBgGHzS/eOTtvJA5vDsKQYYrb1HVIUakCGFuDQWf93aLLBqqdA7hz+SBYH+b1ZT5Y/HNG3+ms4
QVIkyI6ji8NeuuAAzsdU0Qyy1ZiLopw4qxzljf3VI4UAzotcCDv8GBMtI/ZyExxnRXvAR3S9m3bz
PhQ4BIFOJUzfven2BrnRJpRfuP62h9fotXAycXZsYCMSXMSHcsocivqianCusBX41FitQrUmaxkA
F0JcoZDHuiXU+P/pBoWnNatRONlTxFHfMv6C1N+ihw9RIy6whKs67JSWEtznxqOARu8aRNuHhsOD
9x4RrS270fsyDSc9IIJ4ECs0jxk3QXCR6VzsmssB3KJxi/eK5B4J9kRyLgik+Y+k81pOHNvC8BOp
SgGlWxTJGYxvVNiNlVBCQunpz6c51TM9HhuDENLea60/pTh6EluCLGJZY8UG1wEouBQczMT7dj3j
DcOb4rRE8iJ+36WWVKJLWNsORFmrPs/qDbagsbjVPh4rI1W/6asAUtlvRB0IzytATWOCjV8x9hre
t5HKmoux0zYFNhZwqKELz2ADdZuotRVhK6A8OCazFdxIs96iOdYxx+tX8rlsLKG/6qrXk4Brm+4g
otmwP6wdM18+zQKo5EvRXNJNsEpMTpUnfNKS0gHgHw2r/zEfVNuvxOeeV5YQ4OlriIDJFyQj6AqH
uVcXpWLhDXlqf5igGOE0pZyHC7HY5LuYzwaIfjMecx92xDq8Cw+eWGaUL81fD/MhOK8MicKa5aLB
QDnzTESzw1qoN61GNsRmZlxkaGKjR3w0Q174+uYBw4sAGwFTZoCXPz8J9cYMTJYOVyUwoBHP6WSl
3r1ZWtgjDOpmX8BTLaJ2v7Y9uC/CGox257BNhT+c9pjapulPqpzQ3TAU4CoqdBDhhRDYn7uB1gIB
zg24BHeoHg0f/DbqUjQZwJ1vpE1T2xOs8SeIe5/hRJASIWLpW2ydh68MU8a3LRJlpS1IgHptWjkm
sX5uaKzaHS4e10DejxDcwwoSaXjNxaVppdZ+78zma8lyLkwtPDi2/M0ubi/f1jKZD0DYD8pRRCB7
YyqjBlf4Q0DQMYQE+9SMbxanmpvVHh/SpXnS8sBLxuI80xaZDHnC1id/ZgAiD8CumjlMsgMyBxh/
HT+QQ1Cnx/tQ8GkzE5miz5NG26CBSbQNcnjmHMI3C76J0czbFb9A+goY91ut2EGhSgMcw4lYYczb
+FlzK4P1RGZlDPQjogZj0jBzcKNPX+s3kc28mP9iD2Z82+/on0L2+RhndrB+jGZB+Q7mMBdNLxBv
uDci7NJWEC9gQ9lDvh4xa8482lWcgqMtRiqgeYwTAifrTvn4DQ6Sxws9XrBZomwHDm60ZUQdLUH5
XojCXBex5PRpruh9CAWHHY0mv6QT30o24X2h9P2StljqNiijyyOjQy4+9hdtl2ie6SKiLmZLU7br
nrvRSc5Qhf4hyJ6iQnT0+sUyIicMzjwXTnqa4HU68YLy5FWfK96wjkX41AJGnpke2f0wxeEfLFkU
4f6GysNIe9J9ik5vkmhoYrAE63X7KcFu56Y8gpl9sQcSU5xS67aAJMWqDJjnU+WI35/3v1m5er9E
L6CAHkqauHY7MOHN3zQkyV4GLRWayDceuJGuau1jK3DfUhHQmdFRietkjtQzxZnDHI1VyIbUS75M
/FeNXk/+RO6Lo+jkfwT/YPpKhq4J5epzRUq6TKRbVYWsM5oO+6YKt3m0Coh5GBDh0ysp2HtA5pQx
Pkpga6jq6BRC5Jtp9YNdSoDXyKcRPKU+9ykbBVYsPZOo1xSVFbCYAK6opl/WhhV/ojOGq38D49aW
Pj4YWY0Z9MNzlyiKIiV+TIcx+yxiPfVmJho+riosjQb91uroShMoU0G6fjfqVxzsmPVyq44h1QBe
2clgVz21liTtBHQrWbSqioMwksT9qRFmVmCZcArdKuhuWb0IBgbOKt5wr9RD7d0zOOv105tR8GTH
0jeHEcOgYsaX+EcHq2bMbEVUDoFZ3j7kn2ZictFf+i6e9ZktoFlvq2qLb0xHUrSMZC2WD+Le0K/Y
U0maBnutIfE89rvI8MakP0xvpCnoZzWYT4mE2M7NKgaSCktmVbsGXjr4723i3lwWwXmouclqxZYD
2Pe+MATrDmG1Bnsy0u+KzIARj0mjXQSwSj6rvp6toRfM+vBUUKON7Y9CZVoJsMGiW9hPpmqH5i1u
kIiMmYd+IkalJEPpwZ3anc6DaoZuCocxnRW4IEseaeWuIoz2ZEvcTrJUiNMDmv9BBJqVwBhx5kdL
V0klU+cieiZv0fmIH8bykRNO7WRnTszTWchlEuK/TGpNxgKYl8BcI5OPTHSRkuF2ZsSmYxq5n7z/
taQDFxGkHAHhgC4siG/Y1m/F5y3mGQEO8F5VAc9lt9XRIOprUhXVGFKyxAxRQww8YqJDHvTl9ZXJ
jBx17VTRsAxo1UjvwrVq3L4+CFQ5KQLu2rlaUp5St+L1JbPQR2jcgusnFRfl6yI0GIhCFdPpEj6K
6ickp6TppTLJZjpAdoTXjI3TS+p3b/OeQtIkeJ3D/OTdhiwzwMzSa3sa9Oa1NflcCcsjiwsRGHTg
qUFmzg2IkW3LYsFYiRoJe2+8H6jNeHDFNpn/C8NzRdVSCOKe+K2FAI8qZr5TFAu5fqQmx168t0HJ
cFvlMEEB4+QZtW8fKggBdr/SwCo0rIzmy0C0FQUfu+50txVWRpzZiIRnhuyGMJKB/6YrOR9/4z5Y
D6/OM1A6GF26KcpLPHDzZMMaj7tOfDbxXYuM/bs4aHAkWj7Y/lJNgjiMiqryRy351MDmRG0rtOYy
xPc4kpkPkyRtvHRyK4ht109Kv9UaPAKI/oAnmSjsdvB+EqNx3rizZKxEovKlYc1C+t78O8pkyLQU
v8WhaUa/pBRpP1/TE+ja34SfT+53ZjmJssqNDsM1YgkpjC/91cH8In+ewZCAfUyEAXqwmmyypoUj
MzQr+dwF1eQG2uq8PrlOnkRdyacyvedo1nkvPNjUtNnrKhYLqKlwc5e5H4R4XMZ4a3+kuRoukvzt
6hDhQuPF2TyW4uRzROPGfX41WY8MgHqCZy0NbxAcAa0hm6RtovdKdh96l5SxYgT0GQT/UsMrFWXb
wtjVJl4tyMS9yUkbEEygFHBWArVDEh8KpCljd4lq2WoBJIxzAnlVD8pLyacgs7NFRgNMYMx1evkp
XEvcwidTcQKBPAnt+tH8647yhfEm1SGye4aVTB36W4A6AgO/f+OWK54ZdXId9oRgUvRzdu46TQLt
8j/1As0vJ00GvGJV6b8xrtTI6Yf9hz68z7ONgeRQjBPCsxLaECU+RhXRBFq1LmAh9cVSZ6kpWsMb
8N2HeQDG8IIF//ZC0iRHnLVUofHFaDkz1IURrXJNxJkRr/viKTAWi5DxCC7R4YzaSUrOdfwCsRAF
tmNejjaXkAHbQLAfkD0FsseGFZJ+ixNs5HUoo2GU8XawE4ZRR3XTMuSwmK1XKuoLGwNSHe3xrwmT
vmRhZ2G0mh5R1tskwdVSL2+MryIHRI94LU4CeFuKfeH0mBlsEKrY2G4PdGJ9D3/YgruArQfNObF4
4jqsFl3gBT+4ppnwqZzZKmaKAZSAI0g56bUytq5qabw9OkgylBQVSxm7ej1aGJCZK48uD9NwleXI
QrSglppt82rLRwLBBvd5EE0Jk+/QxUZxfLbP0qqjbXyq18o1/IrAXGivsWKiZ+FXn+8PWQSczKlZ
hLHwThfEcNPuCKKf/TKhY45TILxkLk13zIumFvkDyCJMkG7871UvxFgTihrST2wytamJbb4TSjzA
splFKCFcPdt8dgZXCq84Me2ZbMq3DHG/pYwOowrpEdcH6hMXx1dkW/ojYnrC1IwHhwDfvOD0xPBF
Q9MNs40Z+jNMpFoX0SrAO2O4mnWf3U6w4tM7PJVkg6p/76aFzAQcAdyrIwLMcTBV0QiqyiYB5UBL
a/bBSWUg1cCyHLJkUb2xUtKyBd6R81nxVdPX5l30RRs7rwfov5NxeIpTCiWoiTefEn3p5aoLUDtO
MJMENqvn0OSbcXDjgHS2uD2L8h+llaIyPFDx4i3hK9SSsIsoikriw42YkLViBlQveUGJWjO6RrXm
ymJwUSgl+yZaKPAxZxJUA11bm2nyY0bZX9TRDCDI75utKWTOO+jJHVO3Sp4xxwDFIy0nygroJgBA
7xoT417fJ0Z1/nzqS4qu4aWgA33BSEP3pqGjNphyTM+nG8KWciItTWeA9BnjdaiY5y7NkG74OQm0
o6Hv5Cx0mMuYHHqYwIBSTqMwoeTIalS8SKvQbehlgtkM5Re7dlFDy5EAZgUiK1pBpC6BjlBW+1fe
Pac1O2i0dWP6UvjNwOeTZEsBB50Bw+gyxYLUvOdww6fIJ4EDa/2XioLudWkazDr0CqgHOydIYSSe
2Rrc2jB4slEZguCLcK+nDAcDmMpE4JVlyfJ9f+Vkt7PmD3AOZhn0HME3aJ+ibrYhJjubhpHTwdfe
O5IZnmunFN55wHBUiJAEYqLT3kxGoK/u3wg0OMajr0TmMjdhMbTEFxeKimwqslVlJ+eM9JJzycMM
nOU6QNRPKoC/1HvNBEri8F5GdRsECvJK01i4DagmmwhBmYA7roofj9DU3ieeMXuFuV0bGqZgla23
OkEnBXwM6MWN8BRJnTczgWhog0lmsZnlPUnzt6l0hdI7ZaNnpbBOsDsp6tssupfFmgPFvTM3IGsD
GTBYDYtsJTEfLwIDbcUhYd0a1RnRJ7IXmTJsGAE+NqOoEllnX3oFAwRYc18ojBPxyrnNCfDT3c8W
VosUEi2HWrGHGq0yyezGg6n/CwH0a+Y4k5sO+8z6/dD/5K/hl7sJSh24CANYArqYpmJKBCaZesyC
E9QJv697sZWfjIz6n5AUwGqrrmcX4YcJQvNPZvEEVACu+UkvQFrUmOQiQYZkD1U/t+LBOKnelif9
pt/6dfk7/A0bkGNuXw2uT3fmxehbeW5pzVwPVg/lSu1m+/ALGcZwLo9VOzd+mYx1u+ALz7b8WO37
77g5M2KVrsq119wRCL0ZgKaB2q/G14BWch6sWgj+EDmw0J8HuxdX6o2boUgeWnqphW8JU5Aof9sS
Ap0G36kE61CV63l8obfvjwPj8BcDW0VnzGKOZ4x9/azCIIDBdouhVsrWQk7zPIHOWHvt9FUfYrqc
kQCONw49lJ53j/xDI1kxmfBG9lij6SkBEgxwJ8WhmHlGe6CEg+QWnrmeKF0yDfWDSWmlwrQJEOZ+
9lJ1K4FrCqhPAWLCl8DApJw2mRj3AfGayAeBKebMuA9wceX0Qi0azc7mpey+q7rnqjalk6z+FnRf
+JrQO2YTejaySENWNZhumk0BF+N3eO8+YMZSgRtsRO4od1ocYT8fi7cSkmsHJadTTylDzxKB2Nvc
Gu0d09aR+PaeCUkaE48p/E1dAjUX6m/SlLuai3nW/9NaSiVybVWmqWAYMg28brUMYTMm+lnXem/p
jTUBqJ0Uv89DGp8Ms/6JhvhstsL6nXAtSu/hEOh8Hl2Sql6Bm+usHpYaJwVzc+zSMZtnCFzg2wQo
JSfEJ8A3qdCehKygShhdAm5sstuXUqMfNe0SFONfyc4txUiohOCgRQVbmep3uNtRsoFzScaUTxQ4
ehSwD2HvKSDhNRuWdhA2CXYyEAm9SAbyN710ZgDf9PDIGpBaCdN1k4+RyApfey8M2Jx6+60h1u0n
FEQEqMoWfUWpSCMXV1+NymRSXGFumYjUHBuzOY7KOebCj5pbh5SvEVZZfszVZdnvkn43wlNSdRch
bORCH2Oc9n4h9rdJx3lJF0nZldqSzZXacaL2oNl8jkx4b+AqUHAa9sYZhHubOD8WWc1pk6W8Y5KV
Vz8YVI7mfqQWjqwup6Ddxri4x57JDZL2XqMdKvDnbvLbhntRlswkCHxkGuaHm2mijyA+W2ANLOdI
fMCnFjAs4MTKwn9R7jNsxyELodxBfRPgx+vnKu91m41f5B1CdtMnTMpRXm8Hfzc4pgbbiWqB8AD5
w1gS76SbICcAo+EZmZmw7u6IaIDqkYt+p1jqsn28tjzLBwFUASFpj92Ztla8juH/oUaoPy7UfAUJ
hbYzixhvYCc2j4DeAp+ZJUaIYUha+jRND9nbI2f4Ei5MuxDnWxeBIhBPmHm9GlbNt+K8HPItcceu
97wXthoxO2o1lRnDZ1U/yPj/43CoKH6HgeHMa4i3VslqmVP8qFO2fbWc8s+Uk4BoHMlQShgC2AV+
KP3KaLE5nM9sOgH49+2NLM0N/GwXKHt2038BVaFFyOl+UQRXpA9DS6zPzhhZTcu1Sgq3ccB1xvjs
BOOgpdj++MGeZduD1AmlRGlWiCNadfeuT5LyeGsbsgxhSH+6TQZ/Sd3qMTmwTjcscf6sJ6+ITmTO
/9sE97J/1uWDuGSzA6EjbZ5OCWp0jlUD4028QnP9e9b5pWuijSL0YscbYFJ8CtczwNR2AzUaeB9p
LlwiMccmmZqSVjGIV83NNG1GjMmtWWrnqbKjS5gbyDudd1/+kqKE8aqUbWSOqnWyJ9R3roC6RSOz
Dp9i4UIVSiBzwFs5xcPSgPoBvyQNGUnndpCshhmmBS4UHVzk6sHTA5Yd/9VfORoS/zR89TpkUNp3
0l9VqEjQJSP3rVy06iIUPsT/pN1CcGlNV4X4XJ+wbBayzWtcw8zD3FHVl8OlRKOq/4wzvxTuTf+U
KMSBvSDBlPWN7Y5P7PMMMMqLffzjaKTwEUJzJZzZ7cZ2K1cPkSMA9NsNlxblCpTOcsEUJot9gLmk
XJj5RhAsADJETtm4JOwB0SV0tBaj2xUx1HK1FssjO/KYbz78Hma5Jb4f33m5wG/Xxs3nrV6aaF2+
dtpzBoyOm51QOdSiVJQiJRcur0b1KIZ71O8LxdV/JmJ9P5mVIqTIGY4A5dUXTLbbkjCtqedf4cJC
8G9Wc+fDXJ/NP9FCjhbvnQktdTKjin1eTSoXBqxyfYelUhisXzXGLuek8sXkafR4RN+C4qeqjuB9
HHb3PUGABGDgZYcT3fnz8iqdDLp1S8kKcUaVfrvej+tHDJTwcpLKZviauHm3pwwZqpX8HJ6YSg+k
ik7iPZwJOfdwYGKrswd09vAMH5RktnYm2zGy6K8Or6AjBvxl0+yWZ3XNgmGhd92oWEPNpS84pws2
AO2gfmFnSaA03ltoFknm+1whVCHN6opVtsX7SfmlNJCXpbDBRAtDw8XwqGnqs4N84Y5N/k0B7/P8
nsDZUdbFdoOxVnWsD0T8kKs2ODh3fuyMjX450EcCjSI2a1ykaO8vjiyEFz7xViyYQX7yy76XwCzj
4fzaBe5dR/AQtCgoRm8PokLvhCDbOFGBTyCp0+azbQFrFw0o19ySSj0sl2VhMRuz+q+ssDsLZz6o
l/Zsma6kVbTr9nAAtUWxUX2Mw+yXl86FHWHO94G7g/I09jipLLS8pf7cEzk2UT1KuncIlg5IEJDJ
Vwr3DA+yt1tcEdVAT4T+jLfZA6PnXeZzzl4LwGwo5KuEdRgdDSOnX1ozJD3Y/xXz6P4JXdWvKbC4
qCF7N2f4j4g2rPxEhW2HQARYW4J3QHjmvEH35HSpLheidK6OxgNnLpwdhSNh1PISiunwpS6Hc72Q
KAWIMKZlIhMHmHalLfof/EHKM+tGcOXUVSThkj2Fju303k2UpvwEe3ak+wxg61i09aP7La3LBeaF
Is0c3Pd57GuzZbVhD8bWDHtAiDuz7bDCN75wCIz8M3/Tq7RXG1vBhNXCsY2Sv9nHDrg+mdAPnLcO
QO/1EVM3hvF7Zp3USq/159qfol8oIxuQcu6+6cylD4nicw5bhU+ZucYqrOedBSXnpNrTeHEeugZ8
IsPDrP6rOvT2zJFW9Vz/RZa9xMRNOkc4Bi4Vm7vTFQ/mZJQp+ZRZXWqbK52QCK7eTe/jzzM3/WSv
+/HhcxgBIlkwH5wyLjUv80efmxZrAJvdiisW968FnUDowyhI3OGbmgNz33O2rC6Ee3xBToi+kPfF
jnmDkrSYOZjSmu54o/u9UyNv36fgOvESnvQntQfTzE6+6iff8+BcLCEuMh/Zjcdg0W3GBeaCVrgo
vMFJFrMlnbCKA78l7wWHi+Vr9pd942WzQH/qBnvj3G0k+M9cM5OIz1J5qQpYdZUQvf7aEUVxqB9c
v+rXC5JfsYQbGfsxUCXvwNj3Py+XbZkriUbKMyfxqXnjmFas7hD1d+qXZmHQsYhcGMzUjRgbz9sT
jjIrwN/j7MJ++h/ZKHNob9QVT1J0jroKL9i1PNiOpl9B0krR6ELWH1dgrfhiwOjDLvbae8Qyu72D
9GGL3HuiszHggPi7rXd0cUvy9LB+nrP7zet1sUN4BMkHxBo9FJ1iuh491fuY5Oi5CAzibkO5AHkm
8wb4gdNQmy+hakfoDCj9kS8rJ3j9KRKNz/5X+LgglwHGUO7nyhzCgQevOx0US7hlDNnexCNM7MEM
GsywzF2Y48PzjRNO5eBxAsvUxzwFm1XUFr2DsU6Ppyto07re1lfWW+krW4YwhrgBf142nko2V/NU
Cc27O1x3nBmKpbBFAkN++JxR735PXMUjuBoea8J29oQoyOJDpOq8+CY1mg8s/+PIBEffqNvXzkCT
wBjQIfhtMieOdsiS5o0vHcNvxsLfrAksiHD3JyYs54bL2MkXLQuLdGx8tB4Ov7P9HdyR4raGNm9X
E8cbgrPp9v5+vJF0x6FOlaG8MA+4YLDDkCDixt60iJzEEpgXldEK4rZP7u06XkIq+jWPwX5CIG8q
2/KOOggLbBXK2QHdqIsi6BucyHhAHK+vqF8gMER7MksXrxUSdC6Tc7z4QICZaKVYs4YkNM2RvHL9
caum29RpJwdXOmRSO0Hzqc4Wvc8FQfypOtFDlY2bgdTgBevTG3Ahh09pmMeecQc3MCdqcvOTffc/
IDndnOGzuQ2LufyP2xsRFqw4sOEFHMpH+E9e03RKTnmMMAXGqWQZXyhv3470xxTeDs6jV14/awG9
NXvnbpa6M7wuOrjijopdhyVtgX7o+uOZ3dwgXXto3uYe7YQdeggT9wAo899zdYnxNVi+VzUpTf0N
NIbZBEqJ7JJ+18ocN4JjtR527ObzieMLpRfONctpvnoTNXMOWeBwH2fsvYRjdMEY5F6smWAdYZFn
68rlQv54xlxYEr20aOj0yBWw4+89Sga35sZ4PcILVzgsqx0qBt2bHihszcfHza8VA+5duH+8r7ji
u9A0KK83wTnS7SKZYHgW1N/yqm9KH3XLV7YW99gC/9b3/MpQyBvcnNEOn7r2K+/is3pABUM1Ev5T
ljB7lG1N+Qz1BamX+/aZjzkCREaWaO/zgfLlqj3LhelE6ZkCO1izwa1VGmroP1z72DCiVjfn6br5
kxuPDcJFwtyQBbJiOMOuLv8DCm0s3UvXRJDnsct4sqDTWM9ItXxbkCRhpNo4GvyA63vRVj/y0lMR
H9jkEG7bP4l4E6clhJ4T2vXzYoNKGvUzqxpFbjVZvvb2TpuoxsVTOSKapEKRuEsC5uRzrNoCH56S
uAg34OKYK/UGC3J+fQ+WduZ9Cg8kISrmtw+UUtD7yz8RdaqBA6nd4PNwIL+BdtcfDzU9HQorRpaM
svRvQOgDw77xKFzYUBADLbLlRH3n7uDSzVeR2yzMHa46O44yXqUHGGeT0gqdPYUeYLBf/lC6HRlH
QXiAFWEzIvk2GRvZ6rrYRJbkGpfZEuXrJfrFPHPJMH/ywcYs7e3nPgTEBMMFTBBCW/FyH4EM55Uz
j76Gxi5X/IjtFQ3B7XWi7nwcZaj4NO6ChWrmWlE+nCWP7Wur2f1S3k876o5r6iBt6YhjD+JXgqcF
OBxM+c+vptjpkz3If51YaFGENT7XDJoipANeb7XLGr30RsZzfQtPh07IBmkNbfFfXExTN3EvUe/u
336/zFf5I163q/EGVxXzElC6uX4Vv1gl9r/Rlg1wgQOpi+UpN8hROrZ/M25ubpWJ4umCSY0HdEDI
j6bltf2ByHPQacy3wrXBm1o8QU+D1GCQmTTHCqW5AhbSqCz0LfdpdxGvBbajjKznyk91QQ8wY9nc
Km/LYS1cf76kI3Pg1zVE2gCfABIIkadb8xltma9BeoX5zAq+R4+DLWcIG7j1DcR/htP3iJBcCFEJ
QhB2rSsBzpi1k/lEgCErUWrpyFkuAwd1Rv+DjnUyW0Ez6I6X8RsK3mtJ4MAPhlEMQcijfq3WwU/F
oZ/eS/D08gDpujQc9JyGk3w3Xu4QJu9rX5CLbhAWzOlq1eaXP8gADnAefxIuss9ct+EZWxRNtFWe
YIen2BZXhDfyAaEiOODb7MTu9DcbqzXM//4d/h530b6Qq4Z72ZU1d5KXATh2biDbwXypuaH1wI7M
ejyG+fWPp3RpY6y/bh7bf1CloD7RPNj//q38ez6/8dB8vt9TTHMw1394oFmrYX6ZXotX5btUPnbp
YYLHL2GRZcHEmR/+/evmJ4xuPIhCPAYvdDvnMTCa+Hd6BK0oLyTPOc6L5s98Qv44g9ymFvwr6yL/
90NcVnhIaeGqMIfOz/cy3vT0XxXSBaRiC0iU7/13CBbjKJ4YIoxNb8DvTX8mNhcPhnnJQ5mguGVr
x1gFPGaQXNkYnGAlnj/BHMCrCoCvbQOqGsbWmWvovvA6QZ9SmnVNAiwXz2jR0DvdGmKwDXmTU6hY
3Bkup2n6EXuUhQsY/07HygnyeYvedLQ5LLLpO9PxAxUu4Rryf/9/L4XNxsjRks7l4GK7yPap6BKs
/pdmFpBQnDEZtpsrSYpXLMTKbfBZgtGJ535SGNqTW1bhB6v3N5pEfGYxsiBifI+kCf5ZXN77P2ZW
0IfDvVCsEPCrS7i/GPIgp3u7kOUw+Hi8QMuQhwd2t1LOIrllc2MbgX5T/CKFxGBKGa1Dds/+MRIj
zBjTqV5wUEhGUN5qm7ieaIMb4EguIN5ydKwkENnItI0ds/UIaw9YZZN9gFH76rJ/5FvwRfWSTHia
VV70BzDJbNzC3UmgVjrjhen7cA4oUAkNf2A/wHnQlwDA7ZYg2dglZu0OMFj/S/fYfF/6M8bfNKfY
cPisGcUalVj0oaSiOkV2FnswK78/p/ZisiDgmWEV+L/dqTgPI90nrop/E92aKy8+YuC+zXCo2arP
GaOYHfgx9g/EFezqnYGdszO8N+/jQFrZddJfu5CpMga+oYsrgtBd1D/odqwv6nU6N7755IPBThTP
FQQp6j2k6FSXGirV2/tgXtKLvs198yCQ0bpUcwfKHcykrtglD5RSI9PxPR/mTv7BURA1i/IvYao9
z34QK0PawLxFMBwsrjSUjKfkkOPIQhiGj4qjRfs0LMPgDt3YYCtPzr15DfDmbeD2b0MDDepgG764
gsWDzD3E+wFPss0AbLNkaQyxZ2n3ofLQMChOEavbxnYGIxyHRCIGCNYyztJn0ZrXHLk+SUJhEB06
tNQxpPh4vE5cGWOTqY8CwEPUl+AJ9PgAit16yl0TmRQh8GMXL43bO0aiQMRYTrwdleQISgEsH1Er
vMZLOJ6UkIBsbNKXeN40iAaJjyRfqiSSeCnF66gkAobookVerGvhoHSbQlwnPdw+lzfJgzOIaOZm
FPbv2T1CUBPw7npevcaNC6H/R99U6iLS9wFWg/Iq4658VrSKUJL7TYEPr75p4yWpVFMCbv4l9AyW
znGzKpSLNOQ5KeIVCVX/iIMC+NprxE5mjBKbvah7U0i2bFdwYPGKibeizCW/SpVbHW/LjDIFnznW
LzRzb6JqeBcWhEy2WlJJKKbw8FDRiOEBhZkHcmuSgk2Mhy1DIl2FzQNtpROPUGZtCKRYc5QP+Jhw
bOGN5y/mqzZbWAcDd3J3A4dHxQCDZlLLQmEp0VJhtyxZM6KzySmhR2EhEiYlHm3QjOqW2z510DR8
SFd5qoVDzcwR8HdHGU0jqTBL3IxQf6wQMY3KCuVQCMK6AkjPJNyiCGiymJFHBu4QdhB7qCcGiSDp
aSVgOs5NjW2bDJoBjeUPaAGfW8hj8LhhRsCoB5lBqCToDOJ3KPLflESUdjzBn8S7RYkNoIsnjD7X
RBZsq0GyE/pp4Y/T/BuTIIx5XKT74FMlY3CGLBvjiyKiT5jBzJvRLguSDzCzAPuzApj2DFzomdA9
oDlW0BNYWug4xctCfZ2j+eXHij1CqxpQuU2fFCeIMb3+cT+JI8CfCW3IgC/E6WzXKOdzN6k8DH/g
9PIJzrCzUOZ7Ho2wmUaBswdZ8JdPnrM1oZ0cRuTSnSGAft10pO0y8656AkLwpDngYKp9Du/Pvwzi
03v16XFOi72OzwIZSGyHhVtjBpYjuPYKnXoTRlH9rORVkh0YXST6kvl5nAKEsTHh+YLsf678ENKl
B3Z6ke/vHyZYu55ZCpE37ejUu+SAS9rnVj6JaoJvpYE1zT+nbKfj2oc5vy8j1QO11F3QR7fsfR3H
dDgwLGjQNC35qu+GFer7oLY+p3yjLBjp//7fdOxEZ6ra2O5ORHv0E3i0yagaOZlQiJt5EC61+2Sy
BAx0B2tHPosfPCsKZThMU5Dn9PLLAjXvbjP3t8H05Y8sIcSw9BL8razES4IDCjLNHRFOkMi5uPl+
cSlXuodmQ9EsaEAwUeQf8lEnhoqI4owxBCNpx1gLW9p+1TzgjjRcGK5zIjvoMPSa8FgkCzHIGjYz
YTHUu4gmniUjM/xhOHoaR/btCzeOxw2ELzoEXGA/p3eaC3ZnizfS9JhcwS3ZVGACiF77yqFd0haT
ovVnGoeSctGxa2BHKHuj2/29voToHxe7qu6C4vpKPAQRZSljYqXCeCNPLhfx0HiRq1JiaIdPdkjq
IlHw4GXseDheMpRiqsTU72VhIfQfKsctODcpfIggQhoYojiwcBPAJgXvWL6e3EFoYF6WKJET4cIH
F40/sDxqdAMoG7IoVY6yD+IfgI5MvwYdic0uJbeG5HsG/7q5D7B5Zt4TZTboX92BBCJcdrjsDYUL
BsMrAYcZrBbhp02uEPkP/J6iwwvbHzD1ReDR3ok6ZWDKeAK0x0i28O90mr8KovqLDeUGryAbJpsZ
dFWM1eHAff703/TI4CNl+6zx68chjnHkfMYsamc83wtxU10QqCN6CrFMJPb+RA4Co8cFMwJNk5FD
ULS9lynDF1q7l4s2F7BpfG3Qrhuhb+iMpKb5QWKelYrwZjsOnzLjNZVVzclIQnoR3kq8Fgak56I7
KLMdhNzppzEwlsWRg9JhFwapgYERMzrAp/Z9Qncxw3wXOyx188FhjF609WUKOBVdJUyq2Y7c9UAH
KFrpW+bE4vglldyjLn13iMGLO9C9S+6HfD51M0pOzakbj5zJEKvZz17uoHDsOI1w7xndFcn1094J
voP0IsFqv1cQbEvcldqN8PriRmtfB65xQcSZkbdZfDxmLdmTDHodnEac3RK8ICLpZ5Zc4+7e00q/
kK/gT73i7QYtJ3CyGNethOeHe80S2zHVMaP7COCX9gfg9JAYiFNjHMZhLRfkIQIQcq/3b8B8TL2w
UE69avAEHm/S7/cIRrh+DVx0bqrE+GdJllgZrisopYaxhlvy2iU4vikXvd3r8k+t77X+zm2Vi3aN
KovodU5ixFZsicRQjEsc7tnxtNSr4yc3eWpiuONKWIFSGz3rQ3OqlvqKSccGePUm3OTLsPkccMZd
j2d6/pW6TlcyB7QdMFFlq9vidr5huDvZs5QTqKWuzZXMirLhWW7Fd32pL8VB4bZvf4pn9t1diu/u
yaqSHl6nfMfOy7C3gZp3KHflKTtMfyoepd+GJzXMoUPtMqn1+Ydr5cTY+VAdQNS6jchqtOvIVbZD
ELzNe6f/qMjH64tC0EtxkVYo3k75qbsMl/p7+iNe+IPpyzI5Qbw8CsfMwzjmou1nC+moHuGdbQlY
IY2p3H1wz2DpzHfKTbl9LinPWl9eu/HG89746iTdpB/lR+Jn8f9IOrMtRZEgDD+R5yggyC37Ior7
csMpLYvNBVBAffr5sufMTE93dZUiZEZERvyL/YUQFNYL8Qlui3bTXsrjaJfSBATUTVPgODrR+KSj
fUov1em1mxxeJ8L7Tlt+YnVKN3U6mXYjMEFdWe7fzsQdnBklFWs4HMzMVvoakV1HWkiLq6+fnz/D
bTt7zrQ9BPGtxEjkvhb+SO1P+5P99lRT63abL/HfQq73d7Dvfxxp26372WfWzcfTftYuq1ietstu
3S5hz77iftbE7axbF4cmrpf1Unz74GVX8ZPvfC5fzIGyA3SP4Vba8pt/vxYH2ObAfn+GV+/+W8Bi
x4n5UBwmf8VvzxUy8FpXazybnz/a/r6Grpv9duBvmSqoE1Pba3uu9pD8Tf7grtRMKX7FtfIO6Dss
/3+Rwb7iJZLg5t1hLdRLrFi4vIrLlaHwI49BO4J3yX41h/dirv8z/AEjFY9ojkvb++G5lKfXQzu7
H97r17zf3Ffybgx+SrIZ/yzKRR3RP32fBCH5LAewdkySI2ui29VRuxnvGLOx0J6Lbt6tytCpgxer
jxnOt6RBf989JWYM1FRKNJ7vNWZTTJrGZ+2sn1++5rzm3GLkBxix4AC0f1kcyd9uYf+qbr+9xvwF
H7/4vcYyYKxfIG33+LHsOODF10OigigxvmvNe626+MUjaGLmejjIzl/MDwnpsPpfm2rxnKvhyqOG
i5v4M3suOHKd2FliH7EO7/xXrR6sygZrAVpu/aZhbnol84UyLZ+wDsSeqI+Aterj51If9d1rJVL9
po/ELvuwb/STfoLhWs31k9hqzVz8SpDTTxW/+fx7s5rtop3YwTCLeEvxC303djFNerbDha+w48eW
xmsxJ+8j7SQQanwT2+xSip/QTuJqxVPhD/Ludhyzt8R/BMDyKFzHeHKnmosFQkhfCrUGEUZuR3m3
Hp8efL0+MsE4Qn8Tr/gvuAh60KW/8Fa8d3vR/n2buEH8hQT75sRb/fsDe7tElEI7ATRAHJViiauj
6Dk9Lw2nPH5OY5fT0x+YxCc2c8nbogST8782EjEG7UVqLqiGBppbRBwIxOIj3I7aSXxMbVetZKJK
uxHxTd4xmxMXq/H52ksBhNbIjy33f7gBvx5Skp5G/AU3jrs+2D2PPW8ibvWVu8rFU64yNRG0ZoCq
x0t8+Nrv2Yyhu7gy8XNUeqgnrorVlfXK9/FvfWFMVPAlIB38DmbhaFeyNAjt0QPljMla8uNDcA2m
Z5zo4nwzOXQn4RFImBL/CBy9mPK8T68TEh1MhzC08e+hNH8FUz1S0AA2+z0Hz2m9HgfSXjlP5vft
eAHNezFYtNPPVHUaVflR78NtX4f9TMSjfgaUiAlVGT4X6HtVh++a7/jBxPUgbbK9csnOAovw70lx
zwm2a3IvM/oHgsY8n9GuJjDfFt+dPw5fZAb0enRea8g6JW9sCNvip7ifHDW59zyHOSNqzA3IKZFY
/A9+WvzDUoQIdsqPzwuvXBMr7itABTkLUjvBBRd5UOiSPI7lYrTTzR19slW7fy+qkDnj8rVr+Gdy
SLhpt817152+Jx7C8wLA572bxEmcL0g54qrzI2JBLKaU/wt9oIEp8ykeG9FFL+0a7RGmSumCNfEA
zQ4alFkXQDQqEtxvpSFBJHcmNqkAoz1tnU1lLOqydflzE4LtapT/jFfNPt1W02yNGV6yyJfMU0WG
eG6TRQUA9A+96HPmK9F9yrTrC3PN+PzdZs36QejH1moJuq4ihdzX5aybvn2a/+57/7HxGzM9s/er
2dW7BgO/iPRphl0SotPfc/lT+S+/W3cx65xUic7M/1sWEjqo1PHp+qVX81731Q+el2O/v54Higf6
JRsshvVUwT5HpqFI3XMNQTQJYk+LBQlNgB19bRL8Xbb1GpeHeISSke4wYx9zePOycv6QQphBt2M5
nkks3XdQyZ7U+Qxe1XUyQmzeQKjsDOtrpSHorEPpj677HiISXqXVQQMecJBRm8v8NF8xR21zYVg2
RBrvIeqOFhwJFtpPjt2VJ7XHRJ1lPc32ZJoWwU0JiWeVhkuN2dDYxqeYYQo8en1aX2NOTA+gMxyK
1NWwRJp+mhsch240oYHB7UBDjC3muoOxz+dj5X6JOqhKAD6ybtgfYNHJ3Cy4T45EpGoOIoki7/vw
E2iTffy+zinaHi5FHeJ1EmK9K+xx6S19WovLBpSErIGcLPgi+IIegBGe61Vw+7rUgznyydkKIqm+
qzGInKLiOaqsUmjufOgcXlEd/xcBeUO+u74KyudaLcM8DyAgN4MDCC1VhdJNrIYJi6PwtZvx3nm1
/GLVPTL18fzZ240EYct4uNLYGnFWlcyutpFp1bB7m0y1q0BtAZJDQoHX+uC8dV0nZZhd5xLglgEM
fAsPt3E5/4ZtI2g9n4/7GilugQN2+Zsv8oARIeCCN5UjL3EoTkmMtNqVPM3G1dEH/uH6RiENHf6C
E3hUNS43mE9AZIUcljs1YKMcsp+Dluck/ghBY0w4qgQf3zt6Btltkd7f/vXzO8IFL+/BZkFElnCJ
Qp570lwo6IHAHR4Zqj2NK9NyymgG3BWqtoLr4jFC7Rlp3N+m9cf4FCJD+kru81piMFP8Jt/rXGEq
XnQcJgGwvnmB6oXn4PMVJYOMQPekef45tdUhqb/AzhpAWHmcSNpRy+h10/PJrlBbqSshtY4+uvdq
pjBIBY9CL1HBO4DRpck0uA+sqBhe0ohj5Zvh+gUR6PtcYroI7BVcHhF6dtucOVlxKOegoCGcCUwE
ydCor6bYmui0M3kWN5NDCOKYzSAE08Cm48ghC3mxAK2NkVFO7DPUtmoQYmGVbxjrgZfkG4dq3HLi
gVEDMgfHVcoOWt0X/OwFRuXtF04bsT8+mcd2EVt5w2ReiukhfQ5M67DGcjl10vhgSPnGVz0hD3LE
JKkNL3WkIl1Ex1GQpkEWgCDHEMmKVH06fB/YQKTLmu3abGgr8fzc2gQsWdG0E/ibczXDBvHrPiIX
9tPhtj6jaiCjvGK8jXNvBfTFHKqNB0on9GTwP2DSKIfAAXOODTeOxvyZjggLnpVNyACiMREYGDhG
DpPV81WQCzhvAImNE1IU0iCsTeae4QBi2DFHUrB1Bc5vdQ95weDDtHdoFo62rM311ZE5aqH8Sf3I
SRzsCH01F3fV2ee2Z1IAN5TO0Y0h1gzpRdpTz9XndBu71QXaHmrzNLMhFYDHHyEJ7o0+rrqbUDjk
B7hYQmDGeGrBt503EmxufFxoB3+tl1u9TTU5fPMAC9eO/SU51wUUgvKc/9KNEzOxD4IMzCJSYw5T
hA/NbgVZCXZORjDaRh1PPvEhU5sa6DmepaN9S2BOCe5iYkH/5Zkx/bMANWEqp7oggoAador3BoJB
wpsAd7quwHJxEP6gP+hgujuugjFoZURBmJmpUIqR+kOxyWO1rkk0nFPN1u0vUMC/3jukmS+9DD4O
+ggRmvsdN4fZZoSMj4lW8VVAbFq8IhQ/hcQFXrP3QFMem89vr6xaVjlXfx2eR0SIcq6KhVOg0SCU
W9A3qt9R4eQAP490i3rnebkFxBeJw2jmVXP6Kuiu6AgN4GsJr+3hEoGgGFV+O7Zela+1IZb0av4n
EVUgtA1ohiCA402gRJTuV2DyyCfPzhph+hNTfO9ILMAU22Me0puhiQzyKxRgUlh8Jpow3QvEys3j
M5Xu67tV2arYyJgAHYHARtdDvkAlcSt7NDhWzW8e1AHXR/ri6THAV7goYCwsPYBcrM1iT3HujlRM
auzJBdbxHr2bHQSddqH+UJmeXh5IItIPXBheI+w4I5B/OKggcvc2edFuRcAHbi1dqiZgYX9uWzUY
Xlpa6T9IHhjNb7p8OcgQMzsB9XUDMPvPllQhgGO4htQjeaeeki1ye5BOq8SR6Vte7XZiQ8JhA3N8
sYaETAe7hAWc9+eFvkLmi7tK4oJUzM4lgkGJyEFBQLHdg5pj4UyCJ4hrjB9Ej8J6IWBCXTKk/7eX
OcvwZMJqVS4Gk+ORza+B9sGx09TBKZXz5nMBLYlm7OMdsVx6YloBudiipD/RYmb+hujjiEYBixUc
kXwi4dNvefhvyf4gdl0D3aPTqe90phIxWrUqPZvKQ5XqQh8R4O28fPuOD0pl9Q+Di/LS2xvvIPLC
IVxwrwsHklAGYHXCRAuXLEvpbQ4s3FTiJx8f5v/xDn4X6jlUIiavDOaHxpxtwp2i9UuC5EvEFsJ9
aT8ixKhbATUjAYq3fARPcBvoABFBWKzzq74Q2n4HWLEMDHLn3rj1G94uO/fKrFXIj4M+5BaJwkOc
6nRnjj0Gw8MGJ2hJQNqonEUxAi+FQE8ikcMTa4wpqhRiMMJHat1MQ8fDygPK6dwB9QLYHn5Gczof
CrvgpJJdmGx+Hh6qUkfEqZCUPTEeIrebL2MtDm4Rr8QeoCXEwnib5TFdiDLarZjn725OE01OtTMF
t7xg02Bazcf/d4MwXORBceznTFi6NKfqBdK/3ElKAu4RQ1cLvdfWehwBc3Ln0HXxWCyErJTtwqxg
9zCd2p2jCFqs+ol9KuZEIxkhbXy9AUKNTO7GKTVOuNTW7qlwOCfavFC+OMEyfXtUheDf5tCFnOeD
hCqw1c/U12qbR/UAy71D/SXkZlHn3eenB+/E5ywgYdtfD6VCRHLnVCL95nnJTPD49B15cvLDa5is
9xFHijlN42a4HAPYAd6xI95ijCyKQr4iuFY+SkUiyMqnOyIQIAz5+o0tWXHmyY8Ol46gaWoSY+6v
kKfTYb0iTpFzmvXjE1XYiQ9OpCD6cu0vYn6FV1JUzJ+X74kecOeQENM3ee5WbmuWqxqnR4wzTURR
Qf9DI5CbXV7O5GKepBeawvTHOqdCnCITl548ljyNTzWtVuIjWFxtywSXucfx0pkJoGYUKoQ7PVKU
oHVeQjiFVAJwRfa+J9DcgGKUGngIdKgP7vHIGSrG6TrnZhDqqSr5eA1ndj3MgxPdfjhzu7l8uj53
iYQ4JXX1c1UpHnaeCXqQHMZo0aOdBzAJ2BvgITHzHzliCgKrB42AZWUzTACeNLAbj55i7bINv6c0
AplsU5tO5YV8fHYhr8QROqFnDoKVWQ7rb/MwJ1ZndncX1hoWssYlNyHJvO3M+5vMtu1u1YcoBB4Y
BmvxB3NrZia+zJgRsMgDbICRzp7eZ1fAcTxUnDagHU/lGUjGnbuc/A5m5UJZdx7wX4uRDhxqDa68
yW1LI7Bpb+SWDPAId/bSF4Dc4LJEGoVCD81TAG7r+ue1h37VHZLNAkstsznfto1DAPRA1qw5waxf
DnXnfIjvO/mVBc6TRyx4qUX6Qmby4eRmuSlOsO6z5xQJX9edoqkALR+nD1eGlII07jiqsZe9oO6E
PwFaucgjdHTWjfj+RdHGmMRMStQ1BCjQpfGbywUSRinVcMquAAMCE1GsOA2uAHq4hLiM4vbhgIST
PSIsoSKDxUlKuJ8yS008xkDDuNXs0XKAwArwKF4y7sL4js4V5SBTmgFoW2digPiraIfn7vXUjpwu
rEKp8+LM0kHf9IYLIHIHhPLlNV7i5L7KOT2/cKDaMdef+Jppg8DCVVr57QI48zNQcwL2XHXOPaSq
RYyqCtPpFxyw/QQzuIlTrnxTfaaTmJmoxj3b8ZXr305nigXeczmYafYg+onBmSpUOtP6t64MaWD9
KeAVkM8e+Dh8SIt7boQ4a7Zfj6M6PPHy72GHW9n4veO8dsRKJ98px6c32Wy/nIuN/edm/G2fp3Dw
i6NOao0tJKu0NQoubxfAPXNKxNoZf+HPdfgYiyuQVMB4CcxNanyIxcabOS0z3Y8FC3d4g6lmfH/1
diHH6a48KTRoYt1iveROmMw+S16y9cb+cKYZ4HNmwLX2f8HAween/fezUE+LzbYlNhlAyRBdXd0S
i8nWNP0Zmg8jyneP0wgoELgcgfOpOo9xN9NmA2A3zNVAXd13rBKQ2P8PlqtdhYwv5wew2JEGBNHp
dAsRJthpAxvhP0587m1D+BmHQoXfBNLKJG4nR5WR+yNz03vSDFwXmLR54VXRc85VFUfo2ArsusLY
p05URI+Q305o3IMeebsYdQ+N2663W5PaG+bptDdpudyntb3AAAk/Q0+z0r90N2yd5uHoVqgi2e9v
W4/bx3xwd+8X3Fd+Fvl9Znzzu1vvwrs5lo1xfN2Uq+4IA/0Je2jzSBxo6hj+jWNgLR9D8wkJ83TF
5eBAHiDMAvJLX0vRX5iYUBHX+Ih+Flc322obIo7N/D6bVXbpxiRkWKnM/w5NCLR4dMrmLGSSckSa
5fTTksnN9jKikKAW6TjuuUqBRwVFsvHa0SnE8BquvIvqcWa5GJXtEJVOaaqTioiNxB9zSe0QfyPE
RQohhIEiQbBV0P4qzO3n7r8fU9YcLjDgmlEypT2P+TmLwAbZ06vH4ErHC9u1z47zyGT2J/s8ZGa7
jJ66gb9HOFNOvNuu9WTOOlYfDMLs4aDjzMIFwvIYsLyLB3Hrb+DkVC3hq7NHCnKMfkrLg4RteRVl
EqPZFsVBa+J8pum6ZSBQBa/Zx6i9PSo6Ghh4+AbC0HKA7gYwIWHxNgjZHzDWMsrbWW9e1zRd3KGJ
R6N7JuYcHsth8Fre4tXdbazBFBK/S2mjF1sAj+DL7hGgHtSETYEUxM00Rp+IXtfQ7g2r6xcspaaw
au82x98E1DSukQGw8eT0MRKC6fLgQiECaVhsMheMkmyqq8lcix7+anazPrvrz5PpcnDzmyUR0Xz4
waH0CYWULQ6DeetAwgRPPFoss6XkMP5AlFQDTX2hvTqJR8vSTYMck+dpvgZQbqNH4B+CzL5Zh4dV
Ra3fW2hsmOliOQHqOtmDp5PmU1c9HzAkWhfLR/z6oQ8UAf4Xnh5kehbpD5AEGiTTP6/NwR52fxeA
FgQ1bZHGlbFCYNs6DxY2YjG2nRmzgaX5f8AL5zjELuFO+ZwcuegrVSrAjyktA69z3wDNHyv2Jlby
PesDv+nbKTMCDq6eQtC9NMYBg531VzPILbbq3GfKSjXcb9DZZyyAnbfbewQrBqjB0y8Pta9ACrna
w/BqJ/spRLVoVwnFu+GJ4zbgN5mkDkjDBfxKcUqdBBSunqte7bCavIeFGcW6m4H3MClCEGeZs3rd
qA95cAzRQURQH/Rgx2tn9MYnQpgz4tm7AFl2YdFjpwj+a1N7yVKaYd9xO+lICYAuyQr3ytsR+akB
tsqMkN46k6UGFmbe8i+YKXc4NPcyPoTzfA4dzcKLAkjoK7rDwXRZfTZwG8C5Af15QK0ju4yrxvwz
33bZ2qpnqxPQoHiTEADFZ2zX6YH6N0Lk0GqOvOnETOeV++KgaQQkF6OSjHAIHSTaDNyKefBaY9hM
iwR8AgczxMDgybLQj7dV8Nn93ksXq1I45IT56Hqh/9B7iT2Ke94sWzy9HMiFYo0VK0TtacOdDaBY
m7rbkzxh49ssE6xRUiAvi4JXeEU6ddAqvF/o8Zgia0CyLTB/MK/RNrE/XhbRQgRSW3tXgDe61W2y
YPMxwMSSlBa3OcFFl1ctth6GBA5lBc9PnAjM5wqL3ts94pl/j0UQgJSxlV0p2ZULOo8lUAPR7uzt
YitibBGF9a7baECFnebYBM0FJDSxbJFai+z4voAL/ngBu77qvf601Q8quIPC1q1tz4fApn6w5vfS
w9q2ZI7cIRsTnIBgtydFY00uEBej5D3Ia5L182QNfsmhF9aLuUVop1CMEC1QxK50674Z4vRkFpWg
hNQWXIgAMPWJJIHZBxiyCF3R5Td+gyWa3cJImy7CD1RQdA4QXTAQbe13ujWIf0nXrwnbnPsJjNjO
eNksSE4CmcRu+ld5IhJo87qvaMieczGkwSqKW1NaBLjMMMtVshPDTvwtrNfX7TprhknIloCLt6sU
8kF5IQNycHxziWEz8FJQAPFANeRtIIVgkZpm+jIP8obGExKmQMYz3SamH7OwRe2a0DAJ8TlYlKuH
dQ0AtGH1sJU5Mc3LeOKBRorwolujHuCO4LNaQ3owq9oBCs3EzGi2eQonzBtACbsfN/K2CWpOfkYr
mZiFDkRCHcRSSLDBWdysPgHlzErKwC3T1o2e9jMYWO8oW4xj/JUud4a2FI4r3Zc8IdJlj+cPjybN
+XoZgML337N6hZZQEoIdSkCvp+TsuNadIhiyOwzWLUdbpBkVf3hqyQhIV2COS0vxkq/KPX2sJPzs
FDqEQbUBg//ZVRFYkALRhn/RhRINuCeIXqZCFsM68SiVKdngSzPShDc5fW/wG6BEuVFW4dsq9s9H
AF1zaCrGcH2dscf8Z6C48JyNfJ1S7ckiErCcF18b4DcO7iCBAlIOwwEfnaNm9v1j4QS0Q02VeAfy
lmg5vS61rRqCpAr04Ate7mEBhgPDvuOuq+ehg/amVcavGckWZufTEmDjGcZs44A47aAcK5uLtHfb
FfKBJY0ZY7SZOC3QYmyC/qqf5xzo3c26Rg9HZLrXlmoDLjUoetUDE9vTWzxqARZ6Aa67qB5DspEn
1nOqnDdDATjHW9lkkU68aslNQTzQzufZyJtQmIAYbuM6LpajqOD8Re1ppdBHySuyiKFo0Bz0y/hm
3W0sdkab5JwAkLzZtHyQ+AXth07738vuLQRoSQXA0ydQJH7lLeaZf7XfsRhBOa8mQpQ4874TcwCd
sFu+t/z5Pkuc0faznuyBgDcLwpvMYOsHHobmVdvEE6ehESGw+UF+HdEPpwPQLTRVnH7fbdE8KQZx
AVzu6VWqMXafkAR+KqYI6JA+waUacNvB8VeYEoe4Ag73hHrnijY8TkjW227B5v3I2yd4eBcinPOC
LgDXBuDiHuNDgTavTbDm7wAsJ8fsu+DPOXjgvt6cdLn0+W3/obP94BiAZ0b0iR/+cIVRDQSapjGq
ByNiBAhUAuyeibLZ/clXi/L1YZyROGO1dcY7uIG0tKU1tBTA8t8ZpKaKRBDQL7eKq9EenlPkShx9
M4KssBUUnvuMG4DBowq5DOD6zcab0VMsBH0T/2mBzcctjHUTMDqJKOoQHn8e6G8gZLKf0Noj7SCt
cwaxD1UKTBTKFpLqtRYZtMI3w75u7zheB4/zF0VTICEvTnjD8+BGe4UlNVqiH7lW/Y4dwMx8CnzN
rLzM+i761oTrCP8QaTNOybjXJMH7bd+m9612hHx34P2GqxFqz4ITgGCOJYoA3ED8+47HARDxi966
4tTpGVWRx5uFoT4PY1hAjckxF0sfIHr6RjlIqXXdSetilgKo20BxKtq4wiWGE4X3CkBdRszWltlK
373D29uVl1lhoiXu1PjE2jcTDUhDmesY77g6B3861vRQaIR3UJfYLxEOBxyOqhZNSOE/AyUtQxwD
B0/KmX8I7LQIATFKnEHCs0ryhjQN6zxG+YPDQ9LZuKEOltcT+tot/RkGM8s0SjFk1+y284EAJ2uW
B2BIDts0UIYKAlruBDbiaMmu3pUj1ByFCdoE/Sw7Z4bB3OWQX7qRzduocQZpWJ8hoWznF77w1nCz
2QAqPks+t0IzJ5B7QxyTeJ3vUlqpMMP/yofR7zV6EZ9fZS6tWoGQNjiHvyDMQqlnLziURiVChELK
fgITsrGf+/s2jfV0rk7H7mCra+bwl5tHJjrxsUaMjT6/XCjMTuX3NuXHyilCMgwWnD5uhm6l7AsF
FsQMQHsxDvWXA28zbTz8w83vrNYNvGHpL5OyEBlK5omTQQAHeJscy9ZkraK08SMdnk66fi+gjHK6
1Wd4x68PX0QdjfdJ8UFj/SYxfYZ0MSHcA9iktgY4eeBatMXTeYXo/00ThxFePImfKgNSKCVbJPpp
zkRDNkCDF7BY6u3IEo6oX7P1P6Pfin5fwjKuthwfINXS1wJIW3wwWdE0miKy+3TUt/uFTI7lqYuf
IFYCSPekQu8544C4a2w6LM3udpHoUYzwi7BpGwIjPyfs5M68+cl0iEnGBmhqjhfCb+/SEGOZOmdA
pqMZW50uA4NK3IAexvXvvVC4V95kmnhQj6otUiPc9U5xCBnZ8mE1G2Ic5JZXxMc/8LPNzYcgDQQV
Yjy9E8mnWXpgcU/xJnikNI3WaMGhS0QDqOC4y7ytslkTnwNYdX4crWgsX+HUZhb9shFc3RmGrmoM
Tl5tfcanyKn0uHzDakvChHuGRM9OX4JbHi9LefYa/TSVgPmOaRXJgtF3Vuf3ny9c0wd4S/psitVP
vz0GITnnGMiwEQwMaK8r0h5EMAJWyEsSbum2li7T5Q1eMwWgnHH0wSDGzlZ0rJJ1cqDDWsE97BmJ
QVFmF9cuqDG6Vf5YqJ18WQHgaklQvnpQ1lyRHPHCYNf49NPGHkfKGt8dus15pM/e/miuMgOY9vbL
v1q3i2YOxOYfeaeeUzfzXJQZjZtoP8vOtjtI7j3OYtq726ENnoxP0xNWtLEg0O9vyC8ZLfjNXGP+
zh1fQaUdoRNLF5lJqnSAO8wyfR4GmwJWOqh0RWW0TnHNcNaZWOki8QiX5LXUyuhJaqbcUJ8ZsPGr
0s87l+WEquNQMRXFbH4mQJCYg9eEA1abxfCBniZmH/TQ3yGTaTp4DXI8G/pvT4GCumOiPLbRChau
JA/3xTgC3XkskxjWz+pzQ7/5wBLQfwYLOvJBDi/99bEgv3zAZQjxJ+3YfZBKIE1JOmpDnKlgCyfO
i3SN2Ctt7OX1h9mwFGOgFMFwzQ3IcvhLnyGn6gackTNkYExPp0M4FkKt3kaeUVnLx6/7gpFHdJgm
cwSo0e4kmRgfhzwMqIAMhHnts5iWazTGMcmAajpcqQyx67jZxsTtBfkVlYNyrVFo7/MNo25MO80r
zmZGg7cATnyuqD5U0YPWGCtzS104cFQK3ZOjYma/6S53zbRMvLQ4SbKdT4lG5T8qYOfSIaG+aSK0
Dx4ODWNQ/s0MMAiaPYRCB85XkL5syHlkbjUJCmpLoPDOiz9BhIkUlCZaoXKF2RoGbFASf7AfVKYN
YPXWbD+O5tZrhWpissIzwFfPA5cSMl3LMzpNCMbnEZMIgMslo+EIr50NT1qKSW9EJyoL6UzF0pTi
KSj7782eoK6fDJwxmpPyElJzPfBhtKeN1V9h0QMEsr/g9WU7oVyGnIfyKveaC+sK7z1cqDQ/kYIA
Mg8ZEdYuShWaVz8OHEO7H7TH4FzrG/UXvtJTVMkpUvgXwGcExvwCAX4tyo9XBKLg40D0mo0urwWT
UTM9jsBVY6FhAU9y5KsuVvmUt6BgfXs1Y7oVmNQZivPNMugUaoIauI5w7mMy3fxbqRw3JohYEtzw
TBkskXC67+h4VtwBFpI8h+e2eUwHPF7cfhn0dGR/W/86r3VHyY6GFOdz+LEgGW77vLUYBSIFwGQb
w8Lxjv2NwhWQj0qN2gvAHebzjL7YSoiR9LbKSL5EusLkUmpAO9DSUW3bYCfO0JX24PgZIsBT/Rs4
ykINBp1yUsBpcqCJ33qfX51ZLiKHMHJw2AM9TpeiWE4Gi0llQHsYkUJah09C2Yipbv/mZU1pBU2C
b64wxBQ5V4pfJ3kpF1FCTSbI09AxYB1RzPUUowrJnr06LgMAHGd+ZrBBJzObn29uhjg8AlJXxjLi
74aUXHzTg6Vlf/+0BdUcfH7qaK5e1H5n6SwviE+lJIQdRzOoBzxnyKc/zz3m8Lo7bF2WNl9U9tK8
9GG4mL1HH6b1mgtX/LIH7uYN77TShOxEaw2i9pCsL+TuxW5HmHiMnARMe7KtzV52Phfm5UwErw8/
7/HxtpiCIPuaFf7H0Y8s1e7m60ckGuCHodr2iXEHOI6XqGgu5OBc+mRJ9HzAmqxA39wJ6wTZzJGJ
We4TGTVasna1Yn41XsKbQ9ypFwytZE1VCRPuxSXiLx7qP8DngGeTcG/vCID1zWZCyJxIFEY+cxbr
CyULTzUe4nenMvxjpD06vULGFCj7BbrZ7qFdBASeDPyEjRlgIhRJCK2sU949VYg7pHpwB8CRBtA7
HZRQIaA1yJeVFyHK4aBfjySf4r8BwLO95hTBVRKSibM7FkL0RyIZ42PKYqxZJLikKfnH74SMXpR9
rVTekeiz0/jjKZxtqXUQQEdOGbdJb4LP2+1HaEOiMF38jW7wEbFOMcZoZbVgA5hAhYMikoYgmET2
R+66wsjM5SAAHdQdYDUxxnLjY+hPZxzI8EgMXTWG4yk9z2uaQ0IVGkuibY5u3ncBlGiMEErPiP0L
xAQ5NhsDxu0DsURo518BnqkveCwfmi0JUl0Vs8fTZ/T0oJmGY/l25LwS7i/2PFaDDhMntvcMjT6e
CkMLxmyENlKA8p5dd/psbNeI3jW2gvwB9QnNFHPIqCJITMzWaf9CPdZ/btSBnCQh0I7NFAaN4JvA
gkVO0RbgOftV/kH60zZ3moMbhl31njDNKSVRvWb7QRSYkfNCw5IKzyV4jIMj++Glz74zGH6UX82O
wq2nX/nLIEavHZib349FhU3e+qKgOJp+yZxpxFYfYiIgoi95kukpGi4ImMBbwrID9SnSO4LePAWI
j9xJ7o3B4eXdOsx+xTqg684aEcOM+/bmg7Tq0DOgPfJ+gxLy6YLROCnVOV5LzqCaNvDsJHNcQ8UJ
ZDM58V2PMRXgqnvSnxs1s2dcLT3EnVcHmQJq+1irXweCFr6rN3MQPCbeIPhIFidqzvZQxbuRWyfz
8ZhAZdxJm7SycRiZYPyASwXSEffB1KCMX8KV5HGjilx49z+Z1ply7461oC0g9Ae7CLQ/BMbBBLpV
gpGpfVVdkMl3mojMGBDEg1vH0YzjSepzmvrihkPPkAJKQ/iSHn1C/AViUDuvX+AXw2mLgRRKKTjj
MrBROJeO/S+HhQ9aPoxNOZowvxt4jP+BgQDDa8XQVcsO3Y7ZjVSENSNixa/ue67kVXmAY97I56mu
1HtQvZiQJVswuPktlLafGYJjQqxwsJmk1FbCiixHZs0BOTxB9ItGhcd4F3c8Kz9gL+5uK2gmuMmi
SIMwDT0WcPs5Phk/+siQKXY3GrXumR7XLAsVR2TXtbp8NI6EOPsV6NBQSKuTihbpz8DD1G/0Abwi
FO6Y42PBKFhWVZBWDtiOppyPSKNgNTTBwQ404Hjyd4k9ADxfVmcjdEQmC7otmBGRCOcydS3ykZ0y
H75dtfNbck/F8UF7hsOCVogyGxVzeYScwQNLWwv4k8bqqvkrZt0oCme8zVCZ6dJm0G/bL0MkfY2n
ApI83Rh9N2orZ6yDOy45FSC6CgAA1WD6Bh8U9FAIoeb00Lh/5w5CixNE6bTAv7F6ni1YXw/raISh
MunjD2+nR39Q0j+QcH2Jw0W9IUWPyY9AJia0FZGoz5BQyjwBOgUOBtCLB0zILaufpEOJL0Yn9A4+
g0QxnrGUkFuZqnPRCssOPW2R1JQ4ADAbrOYZg46nS63wVAJQaagmAlhTUh/SWVJuwTVJ4117Jd71
UU1BlWSXDLfFFuxRXpCowEwDgCsgiZ86FADu32b+Akqc69NWnaX0pORbj9aBEtyeDMhJfCBsxili
47/A5DTchrVuBspTB5gPP0ayR7rTUpHoDqbqJcKUGjMSFwwGD2yMBKyOXJA4aeYoAoEERHJAICA/
KjOdYs1dBYjTa+DSgREmn0XWBNfWnmTRt3WhSX5fQQcm+4l8HiIn7u0ZPdB8k6CN+xJvCPkxLjqj
efrfNsjpu+MdklvSdcbOGD28Ca4KjDgAMoDIjJ5DMwlU+E2zL4Dybgp1Wa0hdzqyukzDREUnT9jJ
4ddTMNEx5PuQpl40TJ20O49Q5qn+I+q8dhtXmi38RASYw60kkopWsCWHG8L22Mw58+nP1zP/xsFg
khUpkd1Vq1ZYLe1JYuW7E/BjSGsywqHPBrvyjcAaoZ4c4BJNULpESLo9Y8e2gsdu4k+HaheDmBc0
xwsmZ5fB3qoPufMm8txwckNhzhVyRJ9UPiJr27bHju5kdnvDI51l3rc0bNjQMSC4JkR+HvpDBlQz
iaDm6NobvoZClMuY3QpNIZ/sK7Oo5BTNvnExpNWv9m69YIrgy9g1Bqco2cj5rkiY3VlnycNLn/tA
vGeiq36pUHQ/wKKVHfw5gwHMSr8SP4eVPaXFtLGO+NyjbkeKsVPwqNkxb+W5rV0FKvKkBTuFdR35
PJ/hGcID5nWId5EeZ6tkB6pHAQRHMnh3phWauisSrC2GV+36m2p1YmiXHpAN2HC8op0Z78d4D8Vt
8Qt48JyDTH/yinDsakfYCuvsBwEq5EBTPd/UR5tjubBfDLf/TZyVDP96BZIQuBG73tZmLOfigR4+
TW8khjdHTtf79AyJDrkiQgZowFAE6YXppFHTtoK5TPQW9l00IVsYczT4wvz4ZLnO7dsRJqmUTGB6
VOWyG12KC6SO6hJcWZz8+Kn9gCrTfQENb2mAAAoE+MFuzrLPucP84k1wm58UrI+9mGJij3wFmK93
52vygsor3Xj5HfuoL+g22pP8hr8vKUcjeb/YMAzM2AAoyluc/IHKz46QaocGbBQPSVz1+GA8GDKw
uZG5Hsd7vE12zXE5Fl6huuVe/Wx2yJrVPejbYcI7CsHTDpKkWd4SqLEsx91OZLDDLrOeSCT8A+Gb
YqTHJRHQpIbN8yJ9yDGjyfCcv+hbeavtsdMNfep2+4i2H9+8HpmutqXzkOL3ZPlToZGEpFnPV8xZ
8+xgIBKBwPlcszlDAsdgHYetu0WqD1F3q/BRfgpvUrVel4/61843I9aHwwY373L4aDCE6gTj1COR
18EZdtWeII9bJYpyQZ5EyG4ARzKGodR4HZ7bU4xz24f6o382L9Owyl6GZqOdYdI8277mhbcGpffb
cM6AwdcA+hTFtBimv3xZB3iziRetRxdPLIp1S2irMhaUP+iFf2BNwMywL8SGLK+cnrJ6OA9HC2f0
TfUOHfS1eJ9jQbUdnotLvh++sLczRTB5fCPGgk+TxNgHce7C9/GD9A3NSxkHrCHgeMhtV9ZB2VKS
et03Oc247xmvwVF5bdCZY1yGhmQXmT50WxV1Uuz2rddcangdCoZ+3REWXXMpdl+coTn1tJBe6NjW
8saIF599inHja0nOoe220iryqEQVgQEHifvNlYjDMJrsZGNzpb8ueKYa2Vt1GNhpBYRpFsfE3Dvj
dz1s42FLijUOErJySGc/jAS/0YBx8py8JYSs0acyn0AqS8LVoboQIQtOylzxC7QS4SaWZvYze/Y7
/ihIB4dDylU5XfM1/SzhpEfISwfNj6/STbmp3/Z78Tp8QeL9p5bBtdT54iqE2tb1dNBgRmrhAbV6
+/4NKwzRkGDBHWxYkgXD9YMS49s4UO3swUiFkDTasFBd4FRsHdujAphB0joI9+vhrDb3iSH5Kn2a
DpwGL/OJXBeaM2TcA8gkhE0u1i95b+9LX55WMLqPX8Iy0vE6jxTfA++ezYCdwI62UBo2zYaScIGi
07GAklLvLnTIyy55RjZ7jp6NFQ0u1M9t1Phfb/aNASbYq4APaGgBJ3QxMrEBy3YCwIqECwF0fWwf
oTnihA1AsHxBaC82fItbHbc3zlZx2mzkDzae6sKSs3xB83fpdWz8U2PuSFlKmH37AZ3ZowJC/IFg
46HvqEa/h8PtGxeTHdDmBfS9Ac1eYX6/NZ4iBp9kv3v3wmeIfwAMBI0deYPGXmGmoe3JUNgy69ym
L2z3r7gIme7vxHbU+ClUz1fpQnTKbO4LP2Gs4mzzdxqW4ffb8jGHUXEi3+h/7YdiBoGQUNyY+azh
qRuqxxym8Ya2HSX6B6NeB55L/6rQsz7pT8Z7UuXInNx+S2FHWY6eZp0TEJn4CkyyZKMRQCW9SBTd
oG3kzPJ62mpLdk2BUd+9QdLxPL8W1+w64L8J00DejEyQOXPsVX5eao+KadGZ2jbp9zC+MCL2CAX+
6xXMac7Elu0Oz5HupkybdvAtye2wqlowD93R/lh8dwcJ19yz4Uc3y28dbDOZ7KpbaRemnryNg3do
KgHT0v2II/YPkZ4Knr9IKL/02s/SB7uzeRsPTIcpFW3PptGHA/UVyjj+k/SzDqx9cTXuhn5d2BBL
ZjmrEgsc2pf4hKgD36/QI23USRow8W3+p283egdqsDWCZ60m0emz++xhjFKfRKeAQca4sadnTX3B
QF5ekOM4Ty3Iub1b1Je0fC/SbfNLJdeNJLVEtwSLQ+3x3TE/yBhn4gXDnO+7pTWD4IuvDuTeHXaL
GBEwcXsnrRM8iLXWx6j7BmisewwZcWXQ1vEf2ct47kfA9YDR8bvER/DSYpBy6wtM0R5w/kCiCRdI
97SQ3S3eFQ/m7rIb/wHDiT4nzIAfurbOrA3AbPlS3WfCK5j9rlPiVyFmfsNlmp5UqPMHY6/jI1uj
/byDmVIiJB+V6uUebBPJWC/PxEZbTFfaDxglxNNWHqcDJxC25z81rktX2wvOyS9WZHyAEfzVwuUI
pPqRFS7eYeo3gU/1UXjNXB0MNZmkg9CKTjQi/mgTvzXTNjqQbkVkc3OzuL6gT3+k7469XtftBiZE
BbsGZQz8pOHRboxmZQcEU/kMwJYnWnMO901+D0K3li9aTo3joJypn5wGVCu7N8u56Y50xxiTTpgS
MDuZ5HOAr6sMeNn8MdjnsmxXVU9FKXJ5OX0RrkX+jIZRpjwLhDXL54INWoYV4HzU/nJH8OMt6Igo
tYMnXN3MN21BmEbe9W2WLzFXKUF3j65kwcHnlIIqp7/DD56g2830Nxl4fg4OKewVzn+8wso/8Rtm
RzpjFDRXTwTj8WrafRmOhY6SpQYW9qXyMik+l1D5nb/BqyVgpJFcPcb+34/U64wiI3sm1xTsiMFf
bJP7+2GGt9C+R8NnTolQvdj2LjBoLi+leWuzDxDBkP+C1k+HBCW/eSDio3c+YuW5N1HH9F/j/Drq
D2X6lC24e9k9C8/ScIvGYxjgHoAnWnZrlusQ7frlCPek5KfO+FiGSyk9LBXNCgKZbHk05mfQf6sR
LA+Us/OfpZ1Wt4jjrgvw++Vrzm+68qyOCLw8HLjyHPObYDvGF53kJVJtLJfxNLs3fGzOsjZ0Oyi2
hHgAMBDDOtFu+dWC7MFbYjJ2iaXaae1Rrncg7Yl5sBbUpOsWbEr1Q3tnQvhITha8tLUGKmaxOGxI
ZJHAhyTykCB2CR8sSxhbMT/BDQtyAU8KAwCnHWakWulGgJTvI7HyRGfMm6gW3wrOmAyX52+GtSEx
iHAioOcSUE+6F6IAvJiZ9mdsxMJfC7OebNxIRIw5rgzQqeytGbrPA5tiii4YFIBaRFS6vHII+wQZ
IKMK7ciXbgN+5hvGLsnsLrwRdh1rjZYddJinAP61ZgEDAfIAujFEE8Bh+0uqEikfjG/UyRPgIXOq
cbOYGw1nJGVT5WKI0MZHUCpNJxJvHSzUbquGeihmNuyRaWExfgAamzfN8FjgVM8bjooYDj4hpjHg
t9IaHcOiorN1GUhRQsieaR4JmmuAact913sBtFflQBPMZzAnPnNYqiwjIB7CSwwfRq88oGLwqO4T
6TCH+zra4qODQTWF/yz9aOo90F4nvCGi98x5B7awx5dehZV7WbJrNT1k+zhblwIzFqgAycG5Tban
YyRNMa9/Aj5EYIxozVZGuWGYTzYHGSMlWZq94KEsoJyoes70CjStKZxHvyRGQ3WnV4RJEdpeNPDU
1KI+APRGlxexHfsVW+Oz/MMUkAqGO9JE1aIGz55xtMC/6uMEaUYEosdbIXBdGAzdiYW6hyeCeEwG
2F4g7QAuiwNQYTi/GDnRA8a2/EjQBqa8EKfDW3UGuEgn5Ca38oRlwwGsEw5nT3iLi0FPDCwKTW3c
ReUOtWvtl/rqJ2CKyhwi90NuvVvJ+gKgTfPFzJqAaCANyD28ga4hQ56m9emHlQEzShzn6BikFfD2
tgUF54MCjS++eoKZ4UC8wwmAiRAw094B7Q37GF20jw06MCfgC1vcldJYyBgQH2g3IXJtABU2uMMu
FJQWklww153i6+fit2BWTvZjsV+EZ7WKk5l5dtjz04JFgJ46MpMPvRBDdRYCskscSM2MB0+tBotW
Z/hdHAB3SZwHbayhLNqozoUqqP+BATLuNKyuGMtAeEXZA5nehUS67XAhnLFQD6yPUb6p/4a07zHA
Jw0iYOra6o+gz4ASVrn67JSdTQCTSoMHs3B74T4PckeL2a2edBxoX2wYc8eDVK5W3e68u82MROw/
sXDXCO/MMTvmNor+DouA0XqTOEALkNuQYFoyTnMEpIynMPg1rNbFMoEZpSTtW7J92+8x3eVP5VPN
TkGCVPVk/ladO4dvGqSqsXBTaHMhJdWOEmuVwI7BJx4eIjTj8I3Mq0hD6Y9P4HphB2TAZOHFi6Ha
OdSPM7IMhdCP0Gr2FClK+GZKVA9EquDThHD4ZqaIaAHiBXurG/wcjojFzjo+ANtQe1Fps8gxfKKY
wR4CM6gFuQzVOS6+YOJAi98Jp5RRrsBA//0Q7Kz57Q2mV7Q7DbMrTMmqnby3nud8Q24S7T44pXqp
Gf2zaJI78eqwNv+lZIAeda80Zqwe9Em8MoZbTEN3LM1kVjeKP+2hZ+Ecjmv9vv2m7WZXSEF7XksI
MdRBE6mmKJBEPQL+9x4vr2zW6aV+4XfnFmIymtwKdIQQ4lBHX3G+9rsHwy7zOZQ84H39D13GRt/Z
R3OHT/MOk61DwrxmA/6P/x//QHSDHeOwNXfQE+bjj5DH+vrw/hNcFoKL/5qz3EMf5RAaNNc+MY14
6rcjzSU8ibXM6Ql2GqsHWjEu1TVihGjzXa65gC5/Y2+YWzKv5MLOP8i1hQLAKc1iABmI036NDQfZ
J8S+CF0vWGsJklruCN3hXighEaLSy2W1i8ISzT8WUSv0aimRFfSmKNXIUUW2XJ2Fdi/dKzTa/Ba/
tv/+p21rFEGH+pTu0T7yMPHnv5v+u7smgILW10gM+Pso8cj/PZpWmOf830P42b9btK14lXSvoWNm
zMQ9GK7yPwTk/3usttW2CEzFA4q/f4qn//9/s7D2Pi8qfgbCxL207V/Pld4XzyzeyX8PBTPdD8wp
/RxRofhTIamIkbZ1iXGNVbPvBKksPxIv0PtkHvz9Lf7USawQf1f8Qnv6qm3E/XhnG3Ff+Y7XFhGB
/BIP+nfX3pdx8up91OB+5WUeeJ648f+f8787p3vxihzD39clg4BX+/dKGi1x5Q2X4VJ5uWv9fb2K
W8XPc3e8ib91N3fBunkzRHxoG/HWbPgrf58NvgIrN2OsPeiF7orbdRfU5X+H0fskyfvaRtxZHIh4
Mvne+0S18X9tK55a3Ee87X9/ivsOz//ur20Zr3KfltvEh1JxL/Hc4lbxOHG/fwcgHtXfxHOI1xeH
x91zHvTvxf+7o3jCv2+ST5V87bt48HgbzuLpxQP/Hbn46b8nFofy75MRvIB7HbIj/PtEePGLeBk+
4YSPQtswauTDFzdKAncRz09S3t9XEAcpblApYP7+I+aYoD7xcAxALpanusuLeMjfN8xRjLech+go
X7kbxnEERfx9xH9v8t9BiD/F08a8bgOV7O9TkvDLj8VT/nuJeCv+Nb3wzfKC4sXErUQW8H2LD1Yc
qcIpxNn938UiTjfx6+/zY3zAaR/v2d5fKrdykd/xe7mhaAKBi/2Q36bY17f2zt4h4sQ1DBk9Ytfo
PABc5Sfxs+HAoPrPcLAJOTORAyav+oYVrBsfU3ZtcfKLPTxSWHgKED4C2xBLYbJveU2O2n4zT+Rj
ZDwk9OeL4lP2+tWvNlN476BJgMYWHlw1qrqKoDe2ci7T6E8qAdE+svExI30J7z2cHFbSbos0cSv+
NHfVV+gj2PcRJOJ9//+/oO7icBoTwiIOLvYtV/zCbZWXEv/LuPXfbf9+wszLx2ke+Iq5udNeZCRW
yyfcVoraGuNjlcrlDG3DoGzg5qR9ku3fMrpU+Y4lv603DaxaJCSAy/ILRyyfKeHhIDh3guTyNzm6
6dYOgpDtTU/tSw2Zds0wJ4F6Dcn3mXmxtqdDLLYjYy2oaLQ89YqdAZX24mwU+xWFKIxS80gOywJD
MQfZyq/lU35qv7GntTWX7qOGe4KXNcLw5+a0La6w6l+Cs/4dDoJaJpi3BJR/gC00NeX9anypz5KE
HoXGeG1+0UUilOmZVZLLaINJU/grCgN9vDvWMasF4zqsRXnT1gZSKdqm7iEZK6jNQfY+kNzOfk8z
XcBepGIsCWajJ8eeACQkIp+cZHi/YcvFcIV243f66B4J2xjss4Rwe+GsOXG2YE2Kncg1+Nv7AgQz
99CwYglwLsYsYz13fgpBCU/s6jLIJ6jhSHG0mg/Id7rN2G7o1iNc4q21BTNI2VMXMBZmeIXxD7RB
DVbaj8EZWRAN5VJCYDbaA11Ra9CmXTHYTr/ptgAVrFwgPp3Fgbs1kH2n2157RL+8TveAnjtI9ISA
xH7zpdx6gKIvkzyR4A9+PIf+xjwi30akEYJLw9DpEV+px/SNjxZ9Guxyhvhizky27RpXCxwqUNXZ
8IfyOwRB8in6Y3WTGWfAQr3Mz/Zbu3P20706Ba88hagh6/uI2CKAwg8zfY9N3Ala3C4/OvcZe1aq
kBizstljOrkdYfZiHQPMDi4JB5NA7h2dFJGPwbE+YU6x1ff6Nbx92RfzhbQRw6+YmKqeeHJy0DzH
rU/zHxrV9h2D7hFu+cd4Ca/KbXyDI1gw6waBEaeM9kuNBCgwUwlHlipcX8tE/sUXOeqelvQttI4d
QgjSW+ihKlqKbaPhAIspDxHGIgtjr77wN6wHzFTH5GkkpRT6MfUNp4YMAFluYEQBUsDJYTQ4nHA+
lRMU664QTzPtvY0Yk+Hje5JHWDyQNZmHKQhIiLeARgGADj2x7mr8ptZ0K8Tf4JjyDsAf/qQ/IMWY
b9O5hIJ+xmoJPRLGZICD5S0+TV8NrkvOk3RLf8DsaeyesWgWwL/5DmmU2pdmqKF9KD0eTbOBrZZw
lTN39E08GO2Wsub5IayLjLHhi3k13wYvwPzoCzw/pyYGp9o4t+SZelf0aEw4mDZg5TQyG+dtpSeR
BQNpDwE9/Oxq14J2jOMJXo/2C3I0f4uhVunJFfbcUG+2pnwwviIsRIwNaDeVLLhJyLUckCTJFBGK
mpZch/o5hmvUXTTl/u8fs020wvI1DtsZ+iYQClwkvigHJ04Yx925ULYzwak2AC+0gtu8vNXJYTL3
hrYVbBgLHisshp1qhE80ixY6E0S2NOcEvzD4YdRDtJHNXPs95prfxuOWUFcxEoLVw0ACE3Jc/1E+
E/ypfsIQi/gKIImFWxZFc9jl/XnRd/jQwhyr4z82yQcwHezhFNDJsWLCcuCL59s0L9PVnt6G6ch+
lr9p2ZVJKZWrLspWvv6M4Rt1swl6dUJFILhEpHsjaDCPc/ItDyR6YZmQ3mGEkZ7tyDzZxRlAM+OX
HjhUTb8k7dzTu4Y/HBDZXTtZ9nQa3EFYMDNizCU/YM3s3hP9A4CEneMbNMmJX1tSoa/0R+FOtn30
HsCs5nlQ9uwGI063jMyPS44b1xdXgvI0n4d5zUKK9IRUl1zxtN7LtLPmbDivUSPI8Bwrrq9S+MGJ
cavut+ZxLI6x5dovoXIY+9OMaQM0c/Y96abdsuY5xDAC3T5J2u+cifrkYytsVvdQf2bhNpMDHn4j
bZ3+nFQbMnRXU5S4mKcBLIz2sYdqMELA2TI+4/hxuwjkt3HcpRF7GC5WI/JerqOcEVG9r/Q7/icy
mBIq5IW5LYmizxh5mIzj2UdRyNtHGYtxOujsWv/wB4GmIbAFsnrnZSYzePCgBxIv3SnOGks1TgNM
Zdn4k02uvwrDZHmTm8dSiXe1jtoyr+WNTkanCXiiM6xUU6jmwTsXxixYbi+9ddSZp11gK7NTcTli
i6b0T1l+IgWoDv8SLlLpFx+MtNMhaoEr4vWLbmBjODjSCKU9+I+Mpk0CVtwIGwZrxU00kAG5IaxF
AGpuCdooFgOt3ZGelgc3WI2Q1tgeh2UrOU8lIipn1eUH4f5vHObpaQzhJo6zK1nVNczNbQKhe3CB
sOrljYjUEopV86x00b6vzO1AWoWWm64TFzuzyp/Rm0j6OUEprnMNyYZ85ifJdOPFwhChdckarGUf
M7hDAlQ6ZBhVdvER83MMXaSoZZCSkjmMu/aU1NcxSfZGrPr9j6RZN0bQUS8kYEB22hjC8GFr5Srj
tDDZnyNoF41d30x8AndJDJeE1Aw4BjGUMyIi00cHiFbu9MSCNClCdWzwbMTkZghSXfAqWcn0pHoC
ZNsb96i8tIrnBIcF+V/t1zmfc0OIFWPasgqZKoTHiXYX/Csf0LP707yVqEPsYa2043GcyDjBLWG2
PtVuHQTfIkah/zHjB1+GtNEpDIbGbwos/hlwzzYzDTKqipbMcEI+phqVhTPsmj6iBVa3A2YC8AG6
5JCXN76LRiQ4BNWumIMzkepW95ArhAbhvhU2jsp46dVXK7DJ0URu0R7suudkCLZJwcg/Y9CSOQxq
5iv0rg52tcoGZskDnKbnKAAroKbSoFihSGqMR0SgBWSkEp6A3T90GMkN61DEGzB3cQ8kYPCOFN6/
3dTPBrSsboDAqOmfI/KYLjevAYdqzjWBoymIm/bVDA0hIDTy2aeGaCJG2DoiaEeMkHyb+DkW9d4p
0v2CQDzpp6euoPu3Mb1o618jPMiURHPRPuVz+KJIm7klf6ycIYYo03uUJK/GEDyMSuYE9M2+OlR6
cskMuGVmnW1zGG02XlftU9dbF0fiyMvANdr2NYRIKc9rrZS3E1GqjGcaaJ5K+7JIVC0hzXj1Wwwo
naOaaQU+DrbqD5lnpMd6Gj0lOwZy/pZrFHBTe+BrIt4HyWvY9Syc1lUftZccjBwULsd9wLBZsaIv
WU7kw6KV7ABwMTR5P3XWl63bBxkIbhrTQz0IP/buMacE7nQ9IxXgt770a4yLDCU9pDrkKQhFs37p
UdVTtRUG5DfZ2jhK7nYjGLbVszhh9RHIu950cHR0zjLhCw6BHKMKrQl8H32IOlIODI8YcpOG0lzk
4kqKvR2c4BJVsnvK8RCrmeTTJMFkq1MUV3m3TfKPrJF2cxwy7MSX3HLui1S86Db4ICEGyyZuwchk
yGP0m9IDirmsI+E0UaOo8rMmMeEPg11VIyt41E23dUr1q0/II+rxhZz9vEQXZwDiZuk5HSE5jB31
Ft96VDr7tNf8VM02EWjW/BtGz4O0VgvJ16eUXD/cRJpwMxv2VxRuGrisGNXD7mzRGkIWcvjBcG6J
ZDT6j9J86dGuLsCGldS6avidTZEfZ/PeJAnahilU96cseDYwOaf0MzNjV1sxYO9wWjIgzGGIL5Jh
HVOtvDXVawZ8aIf0sTkB5wrMPctN9IGESBnFT1iRhoWwochJN8+SNyeW/owJ15ndHaUmfc/DaTcX
9LBSht+0Aj+5xBpw6MXZyPI8ZcA+joIHEZfRgi1LB/qdtq6l77sUP7ZCW08UI/ZUEqtKOANlcIfI
JYM42lCHtowOQ+ur73GqrKY9hQOpApcyfDMs4lIxwoqnU2D2vxnDEfk0YcckztiBgXSQb6oRcw1H
cyVb9rh+n0mTiXt5K5mgxBqcQWPxCgO+YL1P2e9KGB9l+IzvJsolqW3P/QT33IbQAxVuhvU7lmiQ
PoFINZO8qcjZ9rrqoVWcHcrZ5HbWCxZlyIrhxPC+jtyMabOBX5ayb7qrQpM3Gp5lRbtOOqXL1bGw
0x4PcothCs7o1jlHvURkDuiYMiNU1UY3lpmMhYTe2tJjZCFXQZOHCQEuE9kQf6cAz5xF2fAClopd
TMxZ2P7IhbqR4pgekkNfDUb6ncISTbCD5bQYWms1MW/rKW3NXtuLVW6yk2OWMgLNTbKrURicMuuj
kPuHZM43ZBRSaX5mGjL+JiAlQ5V9PSvew71uwHwvIXcsdwMJG2Hk9GIsNFrFpxHrbtPzBUwpHN7h
N7X6Swi9PeFy0vBTqPsP3LOAOcQhACaVrGQFl1g3Em7coSUsZz6RDzs2PhjqGQXU/M90GHwmUXpc
Hach3wy15E1W6BbjHwOVc5oGkICxBB07D6azXKmMVuE9YrAlqgv9rpoGQmMJZui1L4lBkd/MlNZ0
38nw7qdNmf5EpbFKaa+D5gcxXJRdtQCG+hhhhZEDdgw/SxPt7VjyE0d+aoE5EoghWh9ua04eNgPf
YX/v+fRloIWQgnWppjc9RBBJQ6vPp5Gg1yrWDqFuHOIWEM/61mrVk2neOwa25Xg3IXjmfzQ7PGod
pA/WfbmtXbu5O8I7V8/wxfD6VHM5BkdFMlzML2JZN+tkP+Ewy1BKJyCirI4S3Mq+v9XA/wVCwOl3
tknII7R0KJ/SrPxyuMIiFsXczC61cyyHr0SJyIv8am2snUC5h+wjbeLz0vRQdRTIB1nYfrXqR9vr
W0W2t3F1MPSmxd01pZCNsbKpqMyba2mZT/DWdJShMqjHWDzJ8MJWefOjqKHm9YpxsHoGXjPpZxrN
ADSD/EM2vNhuWsb8lmcq1xF73Q5Ck5T6uuzbNhKOWrosBQMLGwnQnhQAgyTyNkc70vXMN/caTIG0
pR3R9hURbxhSBOqeM2/ECDU2JT9EaBY+4Ws0dkdz/hiabekmNbaLK47ay5HHe13iBckDg1o29hqi
LrUO6YmVa2VwUum5ncmLCSyu6Irt7LutgAkbC8W8LdduDEDegFRRP3OVaP05DxgLc/HFXBcZAu1s
n84iLwqf2vYhR9eK2LhSpphm1GxCiuNU1/rPRildU9JW2rzNqvpeWAwhk+RJdo4a/KQKBSMnJHO0
yR2MRyt1D4uApbi5dAykij7bLzOIk7ML9BddqbemeopkoiJPih2tdfrfrCGM0jYfVIueEcoHRwsP
WVe5djrjJ/JmIo5qbzbHojKAMzH4i5WdhZgBQUCmuRaAW+HH5bOaTIS5PWR2+YQRoMJ7sBxSaXq+
v8E4DnQXSlltZXwWZBMohUGOTRwl3pH54iZZeSxtgVEJOkG3sZeZT9ih4fx1OrIUQbManW1KVY+J
AxftxNIcwBcaYihWVuFrxuL2XXZoVUh0zDupsSSViChLcXV44aqA0AhHp0wT/406KFDKRU70V7Uk
28TAa7dlfDvFW5tmfigxxVSKfWpk3jgyWUr1k23TKvLBO9pbH2CC6bDQEONibAIFQmZ/mBtcGuD+
zLF5trQSa4L+xpw1GzEMy0ff0taz7OwkGpO++3UqpKfw9cMeHwkiefdkD2YYXZS/zSLRv06bRpuO
Cd6VdaacB9lCWzdYaOrbEsNL2HGhvR9nXLhG6dnJxvdGwZOMpLRyPg1Mwpa0VSm/x1PEDg3VPtOZ
pE8k8ORerUAy6ufHpNSUIw6jzNh2tqEUYe3dsscXAZ1DLR8UetchuNv6NVMGdCwMqKK9zvQxmdmC
W0pv66RnOTar8mNCwRNh6MGe5TCcxr9ZHmW6cRtaJ3p4g3hWtHeEkQdGu5VKmckqC3pWI8Skamdp
Fme9bJe+XiAqmVTMnCJEl+2n+PzlZbnO3bOe1riEQIG0u+8gJXWRiqbLpGNmwPoZadN7pI/Q5x35
LZ05+PnOSo+xgX6JhLoTLkVh/iqK7S7sEAHyHnmCYZAuI2qM4jvpM6+vjgFEOMvGMNq+mwmU/q6g
Pp+uYfXpzNa2oyzKZB0aa5FqG6dlt506L1KjXaL8sYEAp2gnzppwaVkV0hJX2wEHS+CJOd4n+r0t
GBYXNKqxtusLwh5UC+eAj0lvyT8C/Ed1Z71SqmO9S5DZ9GVY16bvfI0hogSJZFE+TC8pXJtTe0Ck
R/exTqHExfq9L6BJ1O1pZhzJ3M+atgkJDZHsgpNjIRy7cnMO1D9V9Z3NJrwYYBQUQAFeamB8UpJf
YswzR0gh+YyNeHnuyksNG1k5Kdw1D+5LCaYzTOsC11iIX3npbAKyvxnUSiMOQ86M1fDGxOq2jfw6
8un34kg+qMxB1d7tY38SBGDWzTjcNkTGBjTWXGnqDOW9P4YOkX3k4gbgkjQwSgW37uZ1MLZnZ21X
v/qsHRtADmL4ivDDtl2HApApfN1+O7iMm3zbCR49U4lEUFf9HMWEbP0uUOFIOMqg0UwioRkwAbQw
vtgMxjNoyjABQ6V1y18LMvOAZmtq64PZzdt6+I618uCEN71FIaF+NFlDAiRCkPxqMBXO8XFkoRNl
lVJC975b+Oj0MuSfRoOy+JHfC9x4xb5Hc1BFB+ojkuJfwvTVhLogtZyMXDwQP02aJPwfQb1eMiDG
JfvEllqIqih35eEgpdEhj/82rzCHsacKNjZ8zRG6U7WO2dvjUXGnQUX40QGfNHeEg8E8XQok1Unv
NmW2syIHGJFKVveBCPjAcPhFAK7LjGYpGwpuHtkLo64/lsG87ljMLH1ZdzaoucX+on/mZXhUEufo
RJ0XhqbX1bJv5gM6HbwIRjrXRabh10bVM1BLZsUjbhhBZQ/Hdl6TMD0nPULDAI+KsMfSxWR5b+D9
B5prAF0WhDQkElq9pVuNFSOTKnV+DS3/bWjjVkrtd6yiJWfyBCs2DoNNTtDMHTVLOkPREzbgMWF+
hJUCq6DaUvjB3JVQErLhlhYNsl1d2Skl/rM25EEHCLBo+muM6KVis9ANWAAzgEf52Tm7ARDUHG89
hLQw/pWyyl2AT+Y+OzREcU0xQSuI90mUDCm0PRCTZILbFv0y2bQwYiQVwpVnxuUa1Rofpc7WrSFn
yoMJ063xkutPORitZsMcX7DMw3ciMB8RwrRxLHd9LxDQ8tAZuLFpsTvOBuxapCAaflNgcXXFQkEl
jZeOcpzxue4sPGKtjyhn9Fl5NS8ICU1vDnqDqjpKTg0QqzJzSYbpvcZujlVGUamajoaBzVYAwN/O
qwm2WyUwAjaH4FeBcq5uutHXlh+sW/Wu8zIHfYqGsEqcFGr8Iw6w6FpPhEeo0L1HugVOs42on9uU
hLvmHtNpi5LEgjTHR6FqjsuO28vZZsxr11GgmpoQe1j8SkG2gEXJCTKU0jqti41AbsrSxNdv2MMY
GyXd7fQGqf6z0y5eidiIM2uCaj2YGMU34UHU8CRftHq2s3NoGNjamfAQ6HRGatsa/oIKhXweN23/
MZHyEUsTNXXryya+FFmPEBh/SpYlsCPkk/jpzBeDnAxpuYUfYmlvF1gKpErgutN9GECkQ0PKeUls
wfwj+obpqhrla1lBHHTiC8uax8WXOtA6KFq9XiMFAJo4Hdb4xryOMgUrmndVdhjKMQbYqE3ks9+6
7LFLbnkRWE1cJM98UwE8vpSrJemvrX2RUF4V5skeM//l/zg6j+VGmTUMXxFViMxWAgnlHOwNJdky
GZHT1c/DbE79Z4JHInT390a+SUFZfE5Cn4DLiOs+pRYriKfiX3uavCA6TJucH94VPpvVnsJwGldO
SrLVRpdvLTFu2EeikwuqwPtG2CqCeA5L2jTGYwdAhHF2rFxAYTmmJUzW/D7uSBJN0NufGUWwTQ2V
IzwUO0JXdOMwWDMhEGIr7qLEGZQZP/YUHvhN/lmzP5s/HZHjlnfygVksUJAa5e1oKANBFrxFCu9U
KOQTUb04p9FK/ooPbj9tETom9SYW9p73EOrZJ8Vn/EfTimZiu8uJT+APyYIwVxR1n7K8RJNtYTiJ
6KTFxYBHrcVlDhMloVX6gOS00Fo9tnfO9N5kK3QECAz7wd2X2SHij7yy/pzi3Ki8hcQF9T5/Xfx9
m/zEmDBWBRDtFeg7cjhODGDvdyjsPLF46AvNSTHBFXM2kv4orgTpFmhrH2qQelnsgy5ZHanNIZdT
UMO3bGBOhtGQq6X3uKZddZaP5z5kxbOCui9uBxn00vNTHJQ3I3GnLXKaGzj4hkDsC8oNiEnPF+04
TQvYEvbx/zCSfEMQB/US1S/1AnSWlP5ZVHdivUclpEBYIT0acHpwrAbwxwdE5AsFCRR9+itCxAV3
kaJDm4NZmEC1EvZVgobpUy8xKx8l5dJ313qypVItKzOir9xZWq8+8qowkWtmX9ycTPnrBpUTwBrx
9QRsnjfaXPTSqkDPWopOKV+a6vHJdgU3qsx2vBDeWPS79jn9Cd3a1S0iCthWyG6x0x+Iq9L2K7x4
Q+54Ow6+9YFMM0IyG2S28/6ETe83IetEG3ts020ChWFpiCG5tlN/WVJDhJ91xy0IEJZa/JPidI0+
bRq+R6egi+GEh5ydh9RQ1IsM0h97gnoC/XKP86W15YIRxQqXBo31KIxrsMCxIzdVbc+wmAeVjIRe
2sP+U9yE8Ffdm7wFknYIk+d/FXM2aRascviryec3bWGfWej5LAJQWK6geq9BvsGkjRBz2IAyzjkl
vf3fYkOJUozmO5hKJ54zPjbi83ThtMWsJAZdnerQ9hzHENi8K/PYh6gjHgKdFm9+CYLzCB8RjzWo
sKs68FI+h34FuMrIkPUAVkFLChLz0KfPYAwJydYgM4/tWKQwLMFaSfrJMIBU/LBH+Gx0JH040ulO
R9LAkt7u8XZ+HDwTqBkR0LMqSrkjyFvKdqFoCPYih4uhgf0ZSsVVsHvvwHWhpip12RNBRWkZeec0
hVDAwXkfrpKjXE6LotFO8yNEBikBuNFQ9/73JRnPsJl159ED6H1PrObljZLm6u7vsZthqaW14ijC
yOKtRhXfW5Br3rHestASuAMpD1MZoGNfcyO2gYTilH+NMZ+NkQyiUZPz5sOqxaK8xvnZk+Z0o+Cj
4352zZxcZ0IeHRjHYV0oY8svNNqHJNBnACA1Xql4jhFnAW2Lu7I6hHveM8JDEAkOd2W8H5ygwGgQ
CGKHNhAJo3i7o5Qaw/OVL9oBiGY+Q5HiR3u5sARY6Hi2VAQtbD1Yia/Ypn7CM2LCLZHsPFQ29QG8
tj6W3VXT7EjxJ+MP2hvVN3wu5+TcIT1sWtix+njeyZxaBBcSSHjDIsxdrKg41u8kIjmh99WOYgVp
CYX2QwcbazGmSETYdyIQCMM7IYUmrW8yD1+jcqieCgBMWOSE+bArFQtyzr8jP4dNLTcTaUvhC5Hx
6iI84tF4qtKjrc5yTW3tNOsXojQLho17J712fIEBRGrzyP8W+G3RTioM28TC9lxyXJmokbeMMxAv
LXT1Hv1D5+5yJuh7/WP8lJfmSPxBcariVTPM4LcY0RceXRiHT3w1SP1rTlpl4+pBs5Ifcp/ITktY
1bKlNYsrUW8z751skgvLMlOhIx+NA4Xbj+aJw6p4ImjWV+5aF7cEA2b5LCNRR7L0HIOcNeLh0wg3
NM6YUwforM4FduAGJIklauaC7GHakVbdjSkiuxUrUM44RUFCuztptiBXqT5L0xX5SaAiDTitjZUE
RNwnnpGe+wAPAtiqty6e3K6E2WyDDIiGMuIlyTfr5/UX0oSpv/qUM+IsyXnwb4Z/YNCLeArPJDv1
RNYRJUXYGppy5A3oAE5St+IwgAIHJUXxyn96dzXmG7ULcqpaD3/GKgz3ZCLlwhTlDxwfkQU4HJiD
lQc5lSQLePUy3a26fI5u6SkL9659Gj/clQ8cEUmI3XlyQlESsQYTr3AJtpRNUX03TffEGxC+xwJC
Hp6XXxCGyN8GL/efCbXDDvw7uXm1rY12bktbY6piD9kNT9aUDypkBt0BSTepOARhZDffsKLSiil8
aWbGvn9oyyJdsrWPimeR++87MRvBMDXf1a4tLP65b3VFvMfkqKPBEDYGohmRK6TqOxW6B9aBFPET
hF//2XYkLMD8EztDnNB9LIrH94jomsySybyvl1L1lZd7aTQDrDV5V4SzFifhBxE9jIuGC9xKcLLJ
8rKRnQoPCf6/doYCGb1KSIx3PS7G/pkZtWz2CVgdgDZT7zU+gKXn+cFb11cKftkzqn0E/01lXmmB
2HFgIFfA+OyMLdbBA4bDZXhpfrydSGAfqUFAlhUHmFnkqJ9lRHwH5XUcVJEkq4t8hXAASyn33iOK
ArPVNIxnLbcAkx/tcFaVgH1SJG3hsWYHQibwCDDyyneKA0lHYMuAtc7oNWK9gb+P21FhHmdj5QhH
fGqDaH9ZxGvjC8wlfyMOr0l2FQg9RgpNII8snlgw836FnaGod6yrHFLMfCE2W1ZN1kMaP3Buj/8A
MUN0YcL8rQG9PdiMKRGRwTcMqmuQ2Q7wQ/6K1e4mG4b9clqTMEcHsjDzqRgBS2oBUHLCtWYKfbxq
s2v/J+OtaBxB0oCJxTgk0EsFUhCIRT4G6Vdb1jekKELI7gGt7UjL9oezfw56RYtO5cTUEQ62Qfgq
6a1oDqtx2dLmLdxiYE3Q7R14ljF2JdJGieboCNRvgkADQr9i0FYimVoSNiUgSxxlhGtQV0bQ6tXo
oJYW4C0x9avGrJgsx1BVd/+JvyWOFfLWIIYEmp1DIBU6RIuVECUzleM5gpoLEz/LGHKWg7lIj6FD
xpqIzgjPI828a+B3FFrv7NRKU5mZ8hxt2mo1qTbe5a5188+m9RlvQGFoe1oihwxv0F2fg3/C8paY
Tk60JS5mHfkDQXQcGrBwgcHAR8XqXMmtfp+os8JRF4QWcA4yASFxxS48coK/FEfaUFWGm4MpYotA
CJdiAvi0V29Ex9abdsmcGc2VTfTFsofZVPOtHpNsudXfn98PnhoqIPNdXWz5oQVRGqzo9Uah7gTL
ImIvsHVAIIvvW/21Px25r9P0lP8KxMleBsTC9I2gwCKNd1M+gF1VNI9cjY/V7QbEl5xp8oV0MTVL
ggUzwJT4afGf6xH6tUrMfcOcgmwWzja+Tf4q3I/1Mq+o7V70dDiO0cGQwC3aKW1KvHp+4AQMTuQF
vR29UWKROsrpgUc2puj1judLuJajYm80xhCIwYeHytywMEoPdJ7N34BT8PuHbYOr/O3fOmw6BRlG
nMDcg/tLxFF49yorf3DNF+JPydkXeIa8DSDa0a0a5RQuLfoH790SPUR7Ko8Y9/PvcsfANrGUMaQP
m1D5VTzlJxHS+js/lJvUGUEYS30xHyhfkwUSNQ1p+UNclunsfxxZgQXZRvEB0zMNbx5Gkc61zW8o
XbbBVneaP+Kq2JGyEkkAyUVjTpHvzY1Hr9pYpx+6YDdPRbW750RDeRs85Lf30yACsaqn+YehFKOL
r83zC3SYz1Z2aaUZvYXMQfLFFOfqJXmRcJ1e2dj/TxDT0uFMXq7NYl4twm+JnIBv75HD6BwCFlpe
7RPZ6dmWC184yRt32jU6jXtkv2AdRO7mHro1QjYEtiRWE0Jcegu8iXTjoBnSzAXwJDgdTzy9KXx0
orj0lxI8Jd+O+jX7/Y2xAMOUQ/jd0md9QX+5Kg8xAseV/pcAo/L4M2+czLd8U28d8Q6W96V3nAtc
1R6eprQo6ErDTnPD2tqfMTsLf5VBgFELKPpVgnBeVM6m419BxNAwKTyzeNlgRXwSttTg05qTdF2f
ofmUdYcgDIqPFE46I94oJQhA0WnS5Ma3c5DwPrebK6Ek747hMJWXkY5D2qbPjMEDePoR/wrcOQpb
IDn59rCXC+Npgk1SjE6DURCvK2QZjkcZ3XCBY6uPnm2QuUG4RrTMb8ilPlRho5XmhKiQr91NtVvH
2gix8pP7MzYqj6tDXA0f5ZpfE7vbY30aS5ukK7ADg5ZCd2JbEMQi3gXibqtb6i7QRWTV0nhTQ10t
61P8k6C9Mf/EyVISA0f2e6ue/EbpVfe2+MPdHzVaxsPouUQWh5ivb89iiYFTp+Akmgn1wVB2KES9
8TBPiVmbXz8q3PMsV87EGzDVRDjr+YZsiWQS0iWVvNmw5Hg8rXzYpUZXHedwCCOEoiLUdXuED4LI
J9BqTCRs30a4FrgpPuXmpKzbEt6vcAHCtOUyM9Blkp0f0zMWH5XhvLXHai91N6yJSbHrnYHwuUQN
PVUfTMbZV7Fnp8YzQlQSUruz9BaIUFwr/arnb0m28KK9FqmDhz91IzAivvzcorgPtfUF5EW7MXwM
y3bixL/+l8zdO0uGhZKzunWsifP4l6LyZhb/kqil/QE6MFCI3+4WKNuuqP1WxCXcSmY4k2n8m/36
j2pf/GpP7mixj/cIvp9kAukISgDwMLHTHun+Iu1FvbeTa+qCfzUAvw0S1uhkrjMHJcIfs3pMhpWx
8Hk1uB4Ob+4XEiQgEhCfv1+wGsrKxyDv6TEi1bRBVYOcwIapRdT8oOktmIpH5Vtjy5yZ+xufT4uc
+gTCR43xf0nwxEa2PlOBAIgVxotNmjrx+Ew6GD9fKnn55PHMtIVG0YKJA4UB+57O9Mvw6y+9cj5K
8KbdIRmshmkQhAWlv+a42P45w7OmCbYnHDLx4KuQu3iHuVP+b0ih4A/cWUifeo4VRLS48Amgv+rQ
DjoIPF7kXiffPFWEzV3VdSx8+Y/m0AU4RFvSCycn0u9w/JKBhQ/51R0hgQknGY4oRE7BAnOlf8c3
jR8INTTozDi8Xs0ZQuaxFTRb41Pw0Eqwn8GrW7hpgzcO8s5hsqdRajtqgenqALEaH9t4Tfrzg+pq
0lBpahDQ8ixNGoxq0DNYIIjChYKKojnTsrXR6c+ADqW/k1NYv0i3pXEEO5l8ad2J3En1S8YGNh+B
1WVC3RipV5ZMhERss6Jp38gZ/ItAoT2GB4is2FLkRafOfApfHIRgCm0tS1C5Vb4jbWl4CwAY3+We
vqG8WaA7Gbb93d35rC46eTw3UWKNRQccHCs0hvOqtJjTwYtLgnlI2VZA2r58tg7RMJGajA5k5Kbq
VnP/0lcyXkRkuGRQMta7uPtIvjoBv2Je6StKdAfixplN+AnEX4U2iwTpOKOC+pSeCagWObHwHHnf
7Jsy2WrIb8cLhjI31LZxNVp3ww/toD/Jm2MpB1cl2kE5m7gOox1mXm5PRzIU6kUWGVzMPJZgtGZ9
mPQb9K6BjbFCbcnHgwHEZcEFBQMR6Sm7asoOCADIQJqzGOD7rDmEnMlPJQdCmNExhwYUByA8CUAN
MTzvsrsIXIVKsgNyX5pD/wbk5pTefZb6i7AvZVlH3IU92EohUOjRHqToIH+WhrFJ+gt6YMizUFv0
1xSsnHJnmhG6pe5eBuWaaKj5R7XUWKhIKak8B0NUOYH7q2FCCBra+nGVFeYJMz2F0pRBE12FTumX
JQoydmxqoSR6Acqj1HsgHn7+BPim2SJP4wv2rdNh3cVY7eQe7l9nFMBMmgOiAzd7Yqx6u9oh/w5W
xMugg0ChBsqZ4jfmIAlcTNYVgueOmuWvcYRqrCS28hMQ8bHo5hxyt95SEQkaIP0ZCeZVwvo5R+LM
lRzuHaf8l2BMP8fo2zgs4TQwaPJdKc/ETUXCAvA6or4TATJUAmBP3f8QKYvWC1mzTEPxTGXttkuQ
J8bb8XRFBTNniod6834m4xCzqdnZriLdRsIpucZrYn+JlXUBDnaaOM8ywsERlo8BNMpwkfJNm6FZ
ZVEZoOAiwlNKFzKDYNlLV55pxYy+x6ZBNLEk4/WjXRwNdEypSDZnQ0J+OM56QMpf8n086nBlSFQV
dkTvzNE7lz78JlEezSgnn0mXgbtJ1uGjmbzGDSqyEOeHCVeCeQvQF3Gh+gInG+/vmWQ8lOUqT7xN
LTZ/UCAhmZTgN08nvye+U7psvieKw731CZrErllis0znMWZFqogskCDyuIbp5ULMEQMn92g0edvx
PLDpsRx/6RXY+Sy20JFg98wxr45b6YSJjAoDDqDQ41a0Gv88hzm6mPOT7ngtOQSY1FkFN0QAjIZa
QhSLr+F+WdbMjny4iZ29mOQnR/snnt7FOWJ+YnQ3JGZMi+nTn16zWUYLEwONVW2rWWJJFt6GXXii
umxKinY3k1fB0u4Y7Eh7nuVLebYjapq/Up282RUemUgdnEKr+kCuNW0vX3RKWhSYji0OM9ESLdLG
phLRJPk+siQn3SKeGtGMZ/lLhoyxh8YYRORGa6FkukXUItGViseM4Zh3DE0cPWFXUybv7KgwzF27
eheK5FxBRv8vefTfbfnNVF5eScbCS6E3BxopQxGZE0j0NwrjOL7IEGm0b9OvhlrXW3LLuMDatld3
yJ/HaEvMtzWx5xVvKlXIIx6ZgcMw9C911mu2kPjCSbAurhxIonUsWmgn+eXyyozBf9Is60YEtyzo
n5WwH5wnwhfyg+zzgNKvkktM9CqWHcqopmPXLo8WwrB2n0NlePeUPG44uqsUnDUfHpXwT5JyZ9oz
JJucxgW4h/gUORMU4pf0q9PfkvkwyJ+ZcrDpiAqyXxoc6TY+Ty4wVJ9V+3YzUi5nAkZLzj+0wHNV
keLBVZ3wl+AUY2Snhqa2iDYIzfnnChg27gUQpjLmLGGn4ojib1T4w5f5A9v6T8d0o867W3FqFuqN
HhbQOXFrBksck2y3GgaPk7pjwRfTE2iaIp/HzYMkeDSHBf2ekLPGUSODtFXuWAMwzp9MbdU2X3l4
gPD9wGPZMp0fwOi/4YkiAyxSQAf+Dt2QzZBPFiXnGrK1av/XhRrFpgPIFHOkNLtfYEZl1yCrfvJF
uuTB8vUZGzti/wsMr+CdVNAdcWTl/EMHrpP4K9ZMb8S11HvbXVBvYjnnvI/cPsNNEt7Q8E7DaI+p
JC3v7BzQudFafPIzPW9F3yeLz9gyOm3u5JSwjFWvlP47gEVqP8WHiXcgqr7Be3iegFE4X7Bueekr
lq/05/LGgUv2K/xoGqwn1JtL4gS6ZyqKDXxGhIsR+B8R//LD0xm1qLBmBY7L+7gqFpzr5CX5okQD
TPFhonuu5QMhhvy3S8M4Bxa+zNRA23YdWOkPYwfAx+rDtc/eeBW/MhknkwW6/RO8A8KyhxNugcQW
D8DzHMlQ6lN9PMOr4oV2TYR/da0JlxeWQrCXPk9EmMbBQK2yLtZq/aejHrtHngO5IXLEQDBGIq20
JBBaSvaTbj8JnU92xHlBrIQy/RFIMI4Af8AVwNCMefZiuuaIFmYrqflCZMuChrv3N3MwungBTl9c
UgPcFoeU8oyFJmGImQmM/cf/n8G0OcbR2hJHR1fa1eCROHp7wqcvunFH+loLcDVT+lK8EeZDmeCS
d2cPGOKzFYknoz3HbZeUxLKpUigcfH+OvPnFOdDuDWdJKBQFNSgWuO8utymu5dXn14iH8Gcyq0f+
BPTT73I+7h6a/zfRV8E3p3Kp+qbMWIwWGUd1n6CJFkZogkCAyN+PvJ68TOErIU+oPURkppI/HGhn
sjIDu/I3BR5oiV5py2znGkcNDF1H81HT/MR67hEaOB3XFX5bXSI04v3u39AdaAV4nvI5x+5yC6ep
sfcRK37/1N/esBD9ldm/FWJpZHsybJoQiRSCrRkEG1oPMpEg+GiLksYQOd4gVMgcqCXYCbhSjX9y
1hE93v6F5bk4wxRz5gJBbF64JFVlHPE8rByI0POKv1Lv+CHAtYZP3L2ajsEuomFnw4br8iFyZeyl
xMGacCVbm7ZtZsxuDMH+Ycz8Yc0XgGmadNmwYISjU4/xgQhYn3KggOeLe0RxcYrBxgZpxmemBBie
l7BjuGlTdpIX8gaq04nyeqAswhzB4L42eiyX07TdMX5ySoDUxfcF2BlxqGrcEaV1bzxiRv2VkEfA
FBxRW8zaSHwwfw+aio20VXZ8FH5FuqB93qD+5cDcvShH5wjif4mCE5/ZX8I5djhugIHudSTe4Efu
fFKXMiC6MAWKUZasu3QX4yvgdSg+MFqkXq1hKkWO4pyajlX/QyZyQkUWYUAcnCVSxTD9dIeOBmXK
hWZuvONjdcVCAO/jKP2J1s2LBZKfytMLOejP4jO2m4YoYAhjaJvRuzhI12Y4ccQrajY4AOsxvo2v
8yXgUAxJBcTLOnrpCIEhGbSElWGqw4PIKZMp67fdud48dEkIsIZ9ekHTkxh3nuekc1DETsR4zt0t
OObQ61Ks0s+xHpB5zpSVeolQMeOtvVYvRjbYAfYHXLG65Kjb8JmotrEvv6gzfckoQdjtZsWLa+V6
oIAAbwjrPUa6ztZw2dcvWplSduPPCg9cwdMwJjsfK4JiKLz1HWTIFV8aTQkq733/jSeKKhhk0fq9
DogjxqG3TgHBk5XukVsSjKDP5CK8al4XbcYG01PqAl2oLFmtpIOn2wydIwKPpxbACMWTds05/DnG
ESIa+PHSa5gh0YwvavhXuGeAJ288ZOhkI3JeR5aI6GBGJuFVU/du1I4xaRPuPBIg9i32U1KLDuyG
KCzUcK/hJ2C2i4K3Wa3T/zMMeRWQFR+Ynhj14Gw8o2aWcWnn6go+asX2JKELhEUz5w35sIQ7pQ8/
uRSAiDCBJDKlL85FeQC9aIxqE3M2qotEmDGDmsiPJtoa8P5EPaLSI0+JZ7WA8s7+CtomSKQifObT
HqPoKmUkZznGONyCuWD9UwPzLxP0GS9bidzKpxF1HCfWUh9dBBbPqD+qdyUxLF24dClMTrT2Ihbj
CGEjurVc1Xafojp1Jjn5YnWI8MLHyGY90z9VmFPMXLCVt5+iogBi9KNLJfJYcJwHZ/JASaohmodN
YAmmPeHLZrwcn4xKKb4MEkorLwXLCG6xkm3TrlqVdbAZlWSlCyPqGgulXTRYfoac3Vvct8xuIz7m
bZqbRkMiStfRUv0he3wQWYgIrWpd5JxYYEuQnSyiFaZ6tumzY8YfVVEQW0WEMYJaAg5M6Cl1duog
CWYd4tam7SxVNQltOZjet+LhNIWqjW9agnQmTNEW4TbI/W1qkN/LS5lpMMCi81+hxe2cWIm0IOKL
eKxCZxIIqXTpnYkyPn2ue+7jhqBKaVlKUPNCvs5qmi4Aj2T/lbi9FTBy9Cm7oC0Ry56sEGkFoi03
glPqxdwX3b/CBC5vNoMEvaHkc1MdAdqtxP7mAcENoTEzVIGqKeZjZmFcXSnpCSZrxqH3/poS7wgX
4KPj7e2zg/j8KPJmwmzlg6FpBByUl3a41sPVTPNdOED7+0tD2tY7JMF2hLBT87R9RjCVl5H/VEuI
Xut7HspbObw2qrwyK9yaubRMzMlfSjO2qYE8i6rToJA21HDVRMKhzqqDSIK1YSSrnsvrN/JxIimn
uDFOn0iYmxzkO4io/GEKcPW4EtF/8LMyEYOzKma2wGiY6leVyVYvDbagDGP1uH4iOyo7ehm1fe+h
MJHOo9dTQvVWGN0zLgryzYhJmIti+2dGeF6RNNfqMkhRbvPQFp+jiyy/LgAOkF8R36h9pVKB9OUv
R27QZSvN/fbJpDJvvfcuzT9lwgDFYY9nuahCJyFPLMOzEGIQqD6+I5VXE/+pLEcEs61KBV9gPhBX
ufLd+JmYBPOQJvgZKDAZyLTXZolhhxIuhD5fdQD6tdtNi86gKpQKNqVcai4sLVJFguHdvNmGQsC4
re1G6X8TJpQQCPB56CzAMzsVpp1EO151XABmm3JQp98YO2LbBOc6I3hE++wH2gcS5bNou3xfBLTD
4NLEfFQIoK8x/3jm1osQTUQHUNClsR24HkCRPMLnCexx2LG/LCbmsh3nN2NCoJrId4B+8smgzUBt
1MacJmxMVc3565PNJu0YcMLIrHXE3OuzpGp3vFupeEeI5H7eCSRAKncYnCew0qmliN+jwVQp1Tm7
BhEdiFe63tybKaDxahQvjter7OnHRAGBdh9bQyKrW2HS2RVSzZSg9tzFfNL2exOPKNpmL4P8WbWa
N+tkICwUSOPd/2DJJHRHonjpQ9ptPncne/5FOlFQUu+7iK/RXlpm1Eb79uRm0YeyLaIyropo2WfU
7LkpDgY6NcK5V6EuCUBdy+NE7qimIHKk2AqkkNYtT28AL4VMYqJSSbPVWY71oV0R9FCKt7Z1CGGo
g0Mv3OLkAgGiwibwagQkDOmog9BwwMp56GwrjdWHBFG1pjU2XsR9QtYCLlJCbLMOIioV5rzsalrz
niH+ogwBO8GqhB8y+QAoPbvu128hnGjdzEDS2uBPjjLgbTTFCTEYdWelvrSQ4R3E8JZNKkelEsD1
WVMoDWMr1dqVmbuWBDSU5DDsLDGRuqshtLSUJkXXu5W8MdqE2CFuTWXK1wnS45AVvW/Z83UZgSvK
ubDaeUrmmAFd99y7LAg3+tDhpQI+SXqmf7ZXRrCE0qoINU134vE03QBtnosrkNiXhthHUPReR4SJ
Gk8iw1hBQo4fDkqLw5QRjpGwSfswDORPy4BIlt4SapsHM3jGX+p92DNT6NAYMnHmKPn+PsKuJ6yl
XaMXNERHp9G8WWGIpMV6pHLsFEemtsvpWDFWfbfo1TPnGPInaD8gl7KOl8PkpXe/Ec60Gnewt2pI
OAgOGjwcSzFlc+G5+ty0z4UWLZC0onpnAIO5BzhKrIs2BvQxNpAoiWRrIqw//aKIt1X1FpQtcZM1
kgey3WIw+PTIUUnU0RE6UUchxkFELymTlOKDlo0zirDT3aXOSaD90tudQZFqwN/Dssz/G4f9Chww
B5TxQ3OaMfR8QCc72IYOzUeAil9hQu2iax+Dojn80cTpZWFVGL+itJhUyw62t2gedIHMFc7NaUOz
AayiyUKdfliwJWpYBgCxxmmiuUtudYyoHUA5IyxEstXmLIDvDZcKNEINKYo+9xI6N+M0eo4HzU7g
aPIa1SmNJIiD9UbDxmXMZI4aMSpy98qX0Lx7V6/84f15V4prJyaRTLE2j9AmjYu48jeuC5/qW4xs
n4GWhVLQyEonClfkrQC+ruUtw1PnIXPldZK6owqhgV8SfZi00COgfkF5KtrB6L3T+MJJjXEsivil
k5Ji9NKmMBSn5lhQQE4ZuKG8mDMTE4EWOxkbx7gJpY32/3BZaD0nDTxWWC5xjKE4sj1XP6NHCXMq
yNm6xg8bIFbw6myvZDoO5GafJaOXwc+PYEnDX4gy0dMBrZ3c/9NJmZL2ppaSSs8DLJM/BKhNhRCy
dwqoUsJqO1uSFf5Ub2s6qwKzaDTQA9vuBqjWwT+1gn7J4RhqYldAHTr0hFOeW1Swk0N8kY7yV3D+
IASZNZvPsbMER7jI9FJlVgzRx5s0inyhvoof88Cu/cO6wGsEhUHx0d3nHxyPtzUNMFOKRRDofE7i
u72ium7fYHrwAXD46mmyM5b+Xr73f5xviWwae6XvwZ9JrMJMQPQyy6DBpFPFbCdMsYHxoiLTR+FC
XgQqoOOkWtRI95AhHHpAoBUIzB1fovbgKY5m4VuYC+d0qf+CZeEonUY3YPt7+zKuyVo9ROeCSGrN
kV75PWWJcbKrOzsKlnKXp/y/ats6yp02VhCLaUbRAF/IY1i9AyWxW2PMmaVInogDvYQbSwNF1qeX
z/TVWLSvzb1vdI5TeQ3QRhsZsWljTHyySy8q8OolOelTSMxjf4JWtyc/n1t0wtX2k/12NGw+KRgi
87FYQxeyTooWU+VI101pqoIKrt/yfXiR/yqBL1x7A12zlbnTcWmGldRo2Av25apf1c9qD9jYr+AX
VpFdPoOne1R/Pn8Unvx65CHm74kDJbOE4pimh/aGl0/gzRwvcKrwAcDDackbPwy1ig6w4xj7uiKr
aoYQwm6WkTPShS0SVbRUzgvQnBndXH+O/OiF7rACzk7Iz8t3atVbrtNZv6uvGqCWlag/+zj1fo1R
6kKDG0mXYX4uEfbyYdSF286ACGHv2BdQwLCy0GzSzpD9sJCCXzIBICS9+Ht9PSw/15DqbZJpvpgD
QCXyFuqOXOppAMIpQKWQWAnOfAYNQqv2xYENaIFZvb2yUHRn5ANbaFB0xWeSqln2qOEmH/0ZnIZN
cSi/eb0j3EmeS54V6iydzPPU4EClIyCqgYzYHEdTlYLDVqd9OF7L5tTfYmydiX/dBmfsOg2m8t50
ylu8xDMC8AHeCo8JI4mpnZ9A7dlc3IEJvfAHNfOai54d2pW/mFjpniX0xVDPWk1F6d6kz3s4Uljb
6XjUZ/69sIETxy8/HVaE22Sv5s6tRuGGDo8nkL30W7bSw6SocJK6Ky/kiDJ8Ipp77mL2ijhdJfhA
PzWt7tw/BrKOQkCE5hXRCUJKNTYZ7RE65zBUgH+Mud+LVgj4LxXNooXiDoJqUTQHlZE8XYt4d8Ls
0g8qYcHgTZE17vrjItkL6DN7ZZEx3+J6GpcklrHREOwiQi/xQ7F6YDYxRZQHFcv3tiLExtjFV6EB
pUW5uCnFZfRZyNqtoe5CtIoUnDBeuom0z7Xhl44hgdrohCFwpxfbTqRlGB8INHeoaWjjAspU9pON
Jhwa+qYVgHtk+jFzja88R0FzKK8as1jWPpwyVYsEfCrEe/+/gOYGyikRbom2Y0gmw2gyhdPKF2Qz
vIHihEdqvfD8ZYdqz1NVLgB1ALNQDaJVoqekJQpbm2XVOTNWPikFSATqNeAYBRK5vsMBmCRO/cFV
OAOQAL8C4I7RgqPlymB9twSbp/QueFe1I050Nfjrqlx84gMhLLTZEuk6IT0GzbTHcazOjrII/nYY
DAqBmqPaW0RRsExwbkClDlbak6W2rGmt25rKJj1kyJgIiVmrzpjU8kS74P+W8WIMM0UYyUjijy8U
e7Pxa9Kj1S0FuNSCuJwhsD+CZKM5TBr2nxDPsv9TDJP5ULuk+2QOup3fhMOrR3LtgJ8IpLvkfN0X
+TIHDnKHkBY4EtaQY4jCHCPTFJO4hw8yEulYAPlfIH1p6q1OZ4locxgI0ePjJGVi/GCzxU0HpUOd
m23i8ygWnKmpIsNI2ldYkXr/2yBpSCYCsSOEL7yIiHJ09OyKBAk3CQ4uoSy6TtFyR9JTSFNE680V
AaTOJLAE2UHfG2wnv6E6oZhqU38UQNpVkuABl9ulbGAJxgRZRDi6iSkoWpoxFLRXPFRDi8OCuoMM
nFIwXoVEnw1/RPpTA2TtBe0OeEpaclI8CuFEjYI2A05Oo7HBBwv5vPWRl4UjzCaYlEauUEQeyM2M
9AeJRuVk1VFVJa8kd+N/6CJ8ZAI7/T6uVj6GeCQIPTfLDoUtiSPlo2yvpIeU9Uv0tn5pC5WtafNS
mxvDnp8XhNu62asGQSPHgRvYB1vR3/J7PVGknaN8ToC/abCAi+tUp/Xfqvwk14CnOHAfeoi4AreL
S/AfJvcUMRxx0uOn5+cX1aMU90N0FetTJDqGtDImK1F/hMJz/DzVy0AVWtSPEFAvzPd68+Df5t+A
besyp5zs6SUylDlfuKlsfr2pQUgWqntR4KtqhxDRIaJ8DffQGIkM2t/2K11dBQFBGMYGTmmItwXD
gbbyeja+Sc7ctPpH0nltt4psUfSLGIMcXq2MULQs2X5hyLYOOaeCr7+Tvg+dTluyBEWFvdeaiz1X
SSSRfSNMM6xXobFle/WmGU+VfxjW/NO8pS9dCijM9qrFopVNX3J2tBHBU1+zGYcnw3x1dfRWUxvF
9g0sANGV3b/F6Nw7+bskq+PfJD0V/5mHm0C/TeAZmr4eN7ECr5K73+R0V6h+BOEhmQcAMXUJf5Us
HM185nUVKhyBRm9oJO7EfyYDfYY+ZNHgr2Bc9SZCu/9E9SpGSnScyaOp62UfzbMCNQvq4SNlMmvk
CKDLVMBZLQOcxc4ja64GOFD1GQDQJzHDWIPV1mN4cW4Ei49oHXEqJRfeVmW47Kmy+srYYlPFwBFQ
IreN6hrcEOGO6Wdfkhu9NaQ1ej7eNSpXQHH48SRb8TOixrX46gk/FP6lQx/hUIiJ7Qs3Jhxf2taU
7oBUeh/Hz0GTTpXu8i8ZLfLukxHArZI4mUvjKxhOXZ2RQ32iDchMyF1G0TK0J0N/htWWkUsnebIv
1LekFY7doTvpljf/nTtoeEi1ucm8iFez4Hd0TC68gNtrOTe/ZnJh3XZZRcr0Kv83Sv//23k1/+JP
bh7uGZ1Rf7XNNQAJKuzcVTBBFPtqZx5DvGsUHXhEVB4XNh3dCQxwgdptcnlzoW9LPG/GljSKQbiR
IAf6xChkXlODd6qP6ecAOQf/RfESQN5Mr0RtRvgOShCdE+BzJqRT+W3oId6a6Bor296gWLdNOtds
EZ6cMvtvrE625lWGJ3eM4LXDr5K9Qbk68cvhQvhrU/ccrmMFnVIwJTHoeu0WOEQ+ryIUEKis59YL
BEVObWy26rfmM59lF7d+jmJnFutBdUjMRB3HZp/hlxosLc5fmLiWfDKLiwV+pHdL5ZLZz0RhHc9f
vEHKBa0AeNy6QiZ4gTg3peIAgi/HL1apxuGc2Igonuc+Z+2Q6Jq0zIENeSZTuYsYUsIdcOzgWi5W
UfHBLzRt+ifGxffre03CZDyLI2cjkWkvdIIzDJ+HXyXgk0JJaJPag21W3RtYqDuTQjVK/yhdiNnB
PHEpMpUIHwMxFdGnhNRJApIqQy1XkQihSp1wGnXYDMLiszSeyg9Um0IwKetPQS/WYGkR4mUg+POR
IahUW/2KP0Ynh3WV2XN+K5+XC/vCUJhfotMrj4cXQyvkhc6t1p5GcgrqD3a8zeiWvOP85vmnwVk8
N5/zN+iiF6l45k4Un+Q+iuhHml46pxpLaBT5NEIirrBMKmcxqIdy+FTrF05XdbqFxKOUtQuBUXlM
wmNinDNVrS2DdE6pQKHRnbjVnB+75iPzPT9Go+AZ0i2L/jHGC+WTtS6MfpiTu6R+Y3aupo+MWW5e
86zRmWslfZJijdPfTj7NrdJ+NTQEI3U7MaGzpvBE8wt6Z6uW1zz4QF+WfIvhSNtsoCRdhBECok8e
4hgiW3LuyGPrtA3mqgIV4J6iLr3CQ0JRPoSfRVZFSHVcBpGWfnQa23lExiOlQAVZLP6YFLG902ko
RpiWm+hpFjXYBabjeRvALiVLQYsZ1P3kaD2ZVOtZqBNWrNCnGA5pwecZGTT+f+Zsis6rkXL7yAT8
HB1MeMmY9WzLX7OGmgl82RF/gaBxQaQd3Lp1rCOKGpljgUaQaBlG3d6ILaLZ4Nk6I+inGtHCuK1V
dLVRpVz6Gvjn+Kis/chH0BNYAny8SYW9I8KVxT5CRhs8v7zjYykwGGpeYVvWykJkM68Wshbt1fq3
rXEm9KiGG0BvOrxJHgZWjYQdSJHIXuiwyTC5M6wrk8nlFizPPMOsKPNeo4mIMuOXz//EplwV5D2H
V74ji7WWLmKuarp2mHtie1tYmGgVd75kPXuREvF80/LtxV5HdBJTNR5j0p5Netsg60K+ihgIXAES
E7HLaQKxkn3yKaBb+7NfWX8VuI7D8VHQ59A8v73K8Q5MSxqfDU67lut40ckKIkptC50zRdh9+4CR
0l8CHRZKu9dGseK8lOWbDj9nthHZWk6P0swnc83krKe/Y+XFMcHppAVZ8nZMz62NhmSXOuRanVvU
F+ZBBlwvX/lBM968UapCiNN6OoALzHsMMJvaDfYaMlu8DK5feRzDTz/FlXdEgYLbmJmf96QwzwmC
gn6CnEKb/w41UMaVhzmcohAjL1iXxlaX6NlxHXaQjZE959oyQE3a0jv+EMqx10nwe/B54swhN2bN
u/BHQrql0o3Oa3WYzEONt5QfMn0KwWThnc3YU03Ewq4jrqm/0p3DHAuYcbTazHQz/HfqMvEPIytG
fU5rvDrugKwyvMLNbPGj85X8g9Ne7c7NDBwrHj9PfbCiS4h2WH8l1k+OI7amdzqDiZr0SahQnaDN
VajIUnYxiBWTIlqm8VlrziSP89Fk/xprp0B9qA5rnBfi8/FPo7JsMHpGH0a6tL4NfdnRU69XrFNj
s22gywfnXHeZzZhmTPoVqsGWiGZunf8DRwogs7gg20ojGD+UXCgoGKtCAIlFLrxy8rNT/VIG9pM1
NU/l0ij/ZISM+TanoiXFaLhw7dNZ0BDGeDmKsdybioc64R+frtTx1hDnSB35MvVHEfyDpImqlWvP
npIynEwVhHsmF16gE/kcI35FBjhGbEu8boB6MFGhtB4Mt1m0geaU/yidr4LwMt51/kGU8MjTpo9c
+wlYDsz4l/9ZAz5o6Ks6SOtQBFQPI1Ew0m+b0iM0l1vaxb/z/5d4AxnEg3RjQAT9t4owqnSN5gjh
meHOhmbioFJt2N4VeArHa5fMYxPgK9Q7LLWYIlEYRCz+y4ImcEnxrwCHWFISRIcd/4Y8ILLxkAa+
UPVQxitvwXc1pVeJLjce/tX+DWme3MxNeYW+dPCPN+y4zeFZwihWHhnrbUcZfMtAD8XZUq4i9GQg
Dk08wx6j5JhWj0J7FNV3FR/ZqXbSq+/PDqR7bRlP8wfmNgTBjm48A51zAw8ssoiupmD7G2THbnQV
si3BvTZzW5vuJfkA9YY3HkIWqxWjXUJYMLgKh/f+3PXJNovijRTPjjJQYzmXhrUXQRjtERQczrLB
VEzLZYCitjFLT4bLY3IrNR4vHUEAmtByoINEqEKtrFVSdcJPJ/+uArbU4WdXnyvktlLQrv0y3UY8
NoG918xql6QxHA5z11RHIVmbdpLw+tlAsLFpxru83RRsr60lup8ObA+f13IV5acnktFfTdYN7RZF
2DZ3yR/Cvf1gmnCKf0my7ocUwMmmS704fZTVucZklyVXafyOGxhUCj3wCC5HhGIW8oqKXdYsOZU0
HhNCL99MyECNqxDFyAWPxkdALhaxSjw17XlM1pUDf/WXgSSjUmncVvuWg6sdIgJymRQdgvUkutPn
afAy4zzzrzKPN50f7vxqhOuSPEDxqOyXVpwjjWgCoIIec0olHbBU89hNJiEDCz5/O25CC9H9T5+6
VfKtUTBx9P3kE6OHrleB7r/kVvIibi7G+87ctsBfgXSWcstk8Mvk1OMwwifJnhEUj+4mxBR34a8U
0E90Xjb9AJkQNygMZ+jfMRnHpP74X3WGGItHqaA2mOGxm/B7xbSeM4/5zeEKcimYTIzumLEfKXgu
uogHT15l+rk09mXG3UAz47wK/zWQA8xUT8R8f6ZqXkS/ovg1ZDfw/Z1Bcc+Wbn22SZFPY34yRPdh
QE19D2mq6RHujYhadhAuC3UW3DjLMeE86r9iGRncv5gyWze869H74N/18BhRPbEPdmx6fEROdrAf
KBmGYDFVDE1+uOYTVo5ris2ANCnJjtCmK7yFwomWNma/Nqh2RnoQIJ7YaWqQfBzV2RixQie5R9OE
aS66yRXOHMFWGBNjs96U1THV5QtAzmakSJFDJYXK3s5JjtTz7Qg4Ep2DvON5IT+4RgOp6BRcKRl0
GjxaHLxJN/uiPm2QACiq0poUP+suR1/6uHeUW5+7VHydcRtSoa6cv4JmV87UFcqn2q4/ZWvPXGGl
HMazV6tpUL8/xo6b63+3A8vxSwsPkbA3gbpL4l++b4oTR26/tD7mwyEKrMuFjnwnTGkqOPkixl07
0F2Qu61WHCM88sXJqveypkFtnJamVp5UCpQ64rgOMIpFo+inlb4GdHoFBMTYyt/mWSCbPiU+ryPA
QN2aAWRuSt+ku2scZuvxx66+Ex8luP8vI/p0pBNimui/qTi1qJjljJC5v6p+VmxqaB8Y4jUon4p8
9m1gNZVyKrSvIT3TxonVa96+ky09Eqmnb7r8WLafTrg3ra/R/jKLO9twvT47nADsnx4mZLgbkzNZ
J5U6vJUcKRSESyaPJbAsk/2i1tPQ/utD/JzzIH8aDQW78mwxryd0Ow2gYa1BW6nEsNDdtPIecH9r
nkAqJX3xNmoPzrOoSeXs5FDKF8eRbzlrWRXOC+pdsd8DBQ7xTFqXe46iFxqzdbkK7dtYfnO0Bcwm
aWtR70VC/ckdh5s0vER2Cfx7P/wFVL3VMV5kpWeMHPLKhY2cKzNmjOqXnQPpIN7wmLb4a0EJKQdz
2HbagxlhyJ7oRk3tUft7jMuDuYk5GLauYVObmOuVSnqacbKCdiGCbzWj8sfhLg4QJU6kLqBgLVHI
0cT280cW3mBzhKjdq9VIpDSaPRXEIJyw2VM3ii+Y77PtrHuj80yjVcJwl69H0jrEjsA87EnUxEkM
Db0oOyfqSVinPPhtzIpnrgGwgkYeUzsHzwXWBLoO3TcJUTjghk/KWDCa+3aXRytwVhqlU5Rvg3gT
f/B0ogoZ8TogSBkMoZfkS5g11J3yfiPpJIutco4Yuqd2niy4znfD/1ACnOYo0Wb5YEI+jbNCJooE
Ey7pKLbjcJLNd1scctnTAk92IDPNme/Uz5mK1oj56Q9A7yLloNWh95xxbYyCkNJdKXstRd52Ty+Z
SwVajEiNFHCZssKIRXdGhzb/z/mWdzKjEMIJInm+84tGBMOSBhlCfNqskezyBqx7kH/aP1pIw1vE
LNRhBpQ/lId0RLEXXGbswAfVcOrJCAJ7KuY0vcDOz8ZW9RNDNg+fRSzqudoRVcLW6k+47ZO+kfSq
4lXYrwN1j71E7I2LAujorb135LGhReIg7NC4QTaIgwNI5IKjUkKqABaOgv+zkElbGnARYyzZ5ezi
kzWAfTwXnMGUp+ZyypTZXTX76SqAGWHSHJey8j5qv1H2RT1gESc89QMG9BF6kT+sEP5aXf2WxrwK
Ye1YM2hw1igjfWo+S9E2q2Ck78T3GcCD1RYK+dm5AH4MUnxScsq+m0ypZfwV4IgyiW+n6gwou0rJ
9EQdFrFPkSQKyxCyys3EbjKjCRZ6hfmO4HmWpaPID8EG9fJPxLJTGwfkqhFkskb6s5AaTKYPY/qS
A/tB5h7e+5qDFUzCA4C9iQk+0IilEi9nOsjGAM/6QvmlCVfk91hKt2rsj0R6xTnhOUyv5L7qXq9f
8tQVqStJxUofkMFE4dkqgVs7tAQaCuahm9J4D6JLwYlcj14z2j/8pA7WSu1GSOdsRxcWvF+IfWXw
pG9HbVyfLEPn1WM39gFKsZOSanxMw6XRsSZjI85IyAldRDRD/Q3NfDnYkgcMxOIAR2+hpGuo8atz
2ThrVLTQboXKD7mVjfjqFcx6skVlcpnYoJjqQ8I+JEKj2FMnlXeG8e0AJhrYsWfPKJFXxvjl2DbG
ouwWxtVRR9WC7GDW+2E4N1r4WIh7Ghf9ui1haUStSVKwmY1L2jjl6Dk68mXQ2tG/YkBkhQurbqjq
MJ/q/E65xomtH3JQAZSB32YlTSsBwYzuSUxFwZz2IX6FmCXbSZQfswTrl/VfoiaSIEJilVBeh/c4
/kWYNhsq7BjS+Kr0AJCwV2j+wN36FuPihP6mrFcwryw4HCTRMN1xFIOtB7+CHSq59PJC4dgY7zLz
P10sJwI0A/gCX0inbLEG+SwggVGsHMn629UG++alDFU/W5OFDK97ylxykIhMBE+P+g/FXL0ISU8k
RYiZj6W2ORXdTmZTBt/3TpiGEnIpUDC+Ed4c4POHUMN/VM2WYgxNXmxQkFxC41s3JLpGKbgnrKAx
AoD8gHSuyL8T9mSds+PeLce8cOOcxkR5EWa5QQ0mp7Ub6s0lofCQZM8BZkU5Hbpc/rI1dP0DFU4M
H2H1zxo4FrA/VK2PLP/WoD1WTMdJg5+ru0BSGdjtpgleTTQoYYiNmv5iqsFftiiN8edl9i/mE9vA
Kub9gNUcMiqqyVylQnA2dHsf5mCb4J3ENz/n5LIFyyUUH6X4F+TqF9qUHL61Y2V7c0I1zDCYJSx6
zn5ISfB/wYYnAkUlLJNFUhmIbsQafgkoaho4Xh0FQbGNt5ipdZpDU/PvGtQB5TeoUBW07enKwE8A
SSi1i7afEhIX5w8z41wsnA80gP/pwak0ivF6+wvmuDDfxcYJPwHmvdK5mI7XD2dq3YLqFnrH5ESy
6SkEMOrCxhU4eKlv6qu4WEoqUs8tzhD8Sewchb5mPachhuJr4IYrKxLktIM32/448NFxtx506e1z
+lP+oGug3coLUWEjWkZ9T1gSaK5ZNA86D2fZW3TDaBIS4LvT+JAIozCvxRtOUgTbZIErKredvEr+
5GyJ9F9Bso5gn34FaGh53WonmWhvlQ0Fqi2g98S1qjgR3zhTGCgoGLdAnBdavpXCNTYB1AZd4SFn
R7KS4i6g3MYV5+SjrujGEw/AoYiZDHAPXU0k8ICK2nVHkre5UtKD3x8EW+liibK/ph7hW54yZwYF
0vJWQEaoeFx14LpLBHccfFDjT/JVjDSsy3VIzRb9aWLzsLos7WTn1LkO3OzqjBO9tZvW7esc66r5
akBh+oAGOlrRsAVIpagNUtRk8oLNASoLtcLqiqkNRYXR0alD+Sij7mPDhPC+/pX804B9uk2us/oz
GLwehw/0ZRiuHpcVE8v8H6BPmYPB4FX7PgJRytiRBIZ7VWwahQgCKmBjtxA1pDebouk4HPvM2hvW
NdOCXTjQZLbku9+PSO3rqxOtjHrndIBJFhlRRhemWB0OJVm4wd6Ut/2MTnnDvKE0yxbkPNwasnhV
fi3bDfMXMesk9u2yA1vS463nxq1UUvBGr6Z2DOwCkGA2l+CGq/NArFPp0GzoFawA76O2YrsjYNfZ
17w5JMq2heo3Mku9kQRjY+iSNjgNpmZrl+dO3wT8IV2afodcesK2vRyec63hvdwXXDP5rf1DDQJQ
s5g2dIxNTol4v96q+dnFtbRM/U2l7RttXWlru11HI5Fku7Q/l9BeNDYpHVEjnE1bddo4zOUo+SgY
zVr7j479gZ8/SbJOzU0d70oo1gGPwoT/Xl0aM5tmFwA1lZYsX2UGXYTKRIAhQyXtWk+ajelHFx3z
/zRIm7EiVWpc+OaH0A6saZYW3IMG+C2lD9oBFSrffGVR5G2SnyGGTIS4qr4ZNDnH0Vq2prZhs8C8
Jc+JwNVhZNq2eTZC+xjp0tKxYs9oMC0iaAtJZoDJgV+tVK4t0QNMZXYDj6JAfKUzNeEoVokN2gUi
WE/QQaQPtfdi+Z3jTR4eh/ZOAEzsn6ihYphOrGMxfVnsFa3cQnrL+p8dxxRZ7CUCfiU/oMEXBQkW
h668N9k2qLelUiwUjrUNIHmaPXV7QUERUf5huwT8ehHBE1P6I7syTpOSYT5ifUVyRhferOgmumdF
GqJ+sNQPIqILUAUoQLLsXowXE1iyaTkniLe72tdc00SUXlDDNXDySvZrTMML8pjSvpownhxjq9IV
EXIKs7g/h1DOTFDP/PKkO+XqzwhVUDm3FgYqkDmy286tRSosVJbyH2hgnMwk83sCJBYt2/6XzUAs
oxAqyIA0sI4yielU4fSnjZoVLlVReEoJCf+cCBfBL48MB2mqYGnxayoe2NjSPvbKxqLhm/BbNAPC
fLiKMObYKuFH3W8sHzuFMhb04A15EIYZ8tgjLeIZp/lClQUQV9mCxe+/lRAEXSMtLI3odta1gA8z
x5xJKdZOenMq+z3x4yDDbMMv0qj83usEJbb/xIeXKac2MB2KFxu3sfrQG0hS49ugbPzmO2hoio58
pH/NcFBzdofMisOpVK+Zr+7CERtU5+zt7oBka0I3gtIxDb4bjtazQNSgtjFvoBI53SV8w7lkbinx
m+wDKaOSm0VLh1O5E/MgILLrYKATzsEWcbDY7TdiGYjLvIKid9aBEA2HETltxalUo9TNb5QwT8bs
VEi7RbiUhqj3/ztR0tKMCsTrzENhgYcZQ5pPwTKJAU0p4iMp+i850t6NiqgPVSx7pyRpiCYKtKFA
PAS76EiMrNTugHWwo1dpgy7OS+WsimkXqhpQQmLGch0yH7ZnMtIFRcNkaneI7Bemj8ofjEUPLcDU
aXLh8AGkbc/RhR8TXSk9wSwunhGyXkcul82UM88CR0I/YLc5STwVxPQ5uG2hTN0iH4jbMsjr5W3D
8p8U3HLW8ACniQQtyo4IAeo+e5XkHHo8evHls4cZORJqPizkvFg3vKVswAPkR/rqHqEZi4IMKToh
knO0n84WPlfwU+PX0dDsaod6PCQOy1HjmcEzj2l85Q7iZI4T9HUQic6jfSAA+cXeAPCHrnpkGnH+
44Q4XWlXRM2n32OAmQQTBhgkJVkPg35QhA+Ka1VXiKGbhaQxHwXsBeaVEhO/xF9GuK9QZjgqfbUu
eeaGQ0pjfm5kZsIJGJwuo7RhBp8FZPpfZP606kVutgFNC+nQTXsi2XT1xakpS6jbX7XGmw8Pju8V
4YfFGmFQda3AscYV6lEOflKEDJq8hXsf3dRkzea/NPe9DZyBpg0bKpbyN3s6V8ZvNx1NZ9tn24Rz
fk1QcB+tUpR0JAKJ70b/c+RLkn+NFCfkEZyX7VOSu+V0FzW6NS2BNzXzX+EfaL8/Qfpb5JpldOxx
XC3V5Lst73VCvM97Ku+kbBk1O3ltBq5vvPcV+oS3lMnQ2cgdbusKFRLvWv5SKB7tZ09ZCWE+AhPY
VEK8NeNZBmHYWl8hTCFxp8wFGzFtz8SXZdMZyBbfrak35lwL+UHEzhYCgExv7FtlI3MX4RDib9s5
1pfNLkkZSBexnWXsS0efpaFVEfc6IcKAmGcepAILZTn+SvFNqx7Yw9lrTvImboAhkky7bwhViD9a
+pB2eK2ydUniq0i37JYaDQuzgSgMZpYd0FQcF6OGZ5TNbatzpnZwu+2k4Z6ESN/75m0ndbDWOM1D
mGcD17MPExoGAHz79YhdWDDvW5iZsp+ONZ8QCPQMXzV9yoQ/rULQDXG4qtipTz5HHmay/mSiySai
RXXuk1C/Y3hVoFzu9vBpaSoCRNsNeIiSoaRYghW08C9R9kMBJVLs03xEjCjKhSor7HDg9C96Z98B
LSibxJUE22jnaCg4as8Sx8Za3ljxIRojqsAJB5ptdwu05ZQQ507rWpC12nwRO1mBvQM8IYh7Vijj
1nvW8l6fyyJw2xeJ5JrWRk2/qMJywx3q4I7zsCHkwK4G4j+sUrrj2r30jwFjIlxJ8cpXUBWthXQN
nXuZXakC5OG2MXeDz1GXrYh6phA8KfQCVow8h+1RdnYEeOaDFTFWXLYwUf2gwxwiEm1pnzLLM9YQ
/Bcba1iNeN5pnWB+bHcDM0q4V5E7YXDdtmxTeio+dtMvJJr9JukPTfykoE2aKiEgAw21U9eeo/Rm
AQwq6ocBWIXY+pyoD9QxIMvig7BQpNCcTLrVCJIz+FEp18ByKvcAQ7l6TbZLCFZMnmnx3rUHG/sm
cXcptuzlYLllulFBgfHQyqsEntQJQKsvYSnYK9pGrWJu7acxflAnycJ9La/4MaP59Vn9mZYN0lKO
moNSl6REiiaxg8pCPYzUPinsqbScnnn3OwY/JcFTpFCmp9Z8V+RdysPaIi5ogmE1odOJ0g/ff3YK
es6jGj/t6CoNH7T4xn0zvidMdRbUxfoyzPpoE8gr9+4GULbT6XG7U/nqWreob/L0XtKOCFNyKxEM
2vu0/m1UsqZV/zAp+rJW7H1Tpm7UqjvY8FuDo5EVvCva+38+TGbe8OB3/tcj6+yrQT1wZHsKyFWJ
9mNDPWQXgDQfmZob829IhvvEKHVYdQvifqSIa9Rrnsk5z5jhf2yP0wq/bhu7uj0xlxi3sphPDxm6
UWSphow2kDMIpRkWlLJx8Ko7pddpNcKrNNjYFXCbUqcnk9+zrHCNqP4eioY+FccANrEOdN9KwxGv
JrsyUr57CzNMii7RbxEApea+SND3s2n7T1vlb6JopU8PJ7tXuERifOBK/WPIZJjRVYCFDLssS4Nr
Zok1UXi3TI2AQ9+qyEZ6DBbFnI5+5Cn5vq6DlWKAmrMV/13MYSh+PVCVN94VPXnVfnroO5VWk7Nt
ffWQtQ5WE9xHGQPWn/5JsoLQjZUYKgJmvJ1WwaslhdT3C6+RtGUF2tga8e3O9DWqp9pEJTI80aZS
bxPThWrd7eJ7wnLWorPPJVrtpgXmO1xl83IZDUfRVp6TCq8wnGTtsMLqPmhjVe+2TXKkpGPVeJ95
CT7WEsfaa4Q1kX5qMo4hIgrhasz9tpEeO1oyWfzLIGoZ0YmOFBzVXn22AHmqQrnSX1/XHZsFVFyT
8hGhQ1Ugngif49q49P1k4Ye/bXCgN27jyzAh/tlUDGoEbgi5UCn/1yGgK6aVW8NUT0ZjH8cgwKse
fkUONQlttIylnfEnaQrPrc0OVpHjQFfZiajWdXJKWP3JhFqOSEw1VKlPjW5sfbfjH8o/qrX/4Ta7
U0EzINoiq5VV62EjKGuqDzHWJzN3ttMY6uBmpF8bNCe7KziZ1N2crv8VI/0GGdWUQlZOwdllcsyn
ZAgv8I2DNrCvoAZJ/S446e03eRRE8mj6nJ+lLbJoO8avoDJWkhRuxJQS9dYcKyC8+UiIlb7Tqcer
9UcGKxgD8sia03CUm+SCVd1rcY4XCP2X3JCqP0W5umDv7ZMu7IzElRJE6dbdezYiWVXTe08uX1St
EZppneRNtbmoJfumKv0mlfufzAI5GQFyyAyAscXIWG6C7jnQAzQEJr3W0a9qiPmbU78saNslvI4M
Y9/kTdVTxrY59ZL6KArO2GStm7gSCm3NNN3du+5qJNcRUb7zrQHvhDSPdwDUNcxfhrRtuYUBSGKg
CNOXa1+V38vBBvLWLp3wx699VnQDZKTbG7BtKmxllnHoc+pH9p8BFkI01ITpZSYS5BV+rclVWqec
I4sUXFiaASgMPhXnmPWHQMOC7XhpSx98JkwdfJbCqfqiNvdmF9leRldUUh2pAjYGPE5OYf5ogbaH
gkKYdQMGHn/s5BX8I6hkIJvyIa9Zvaa8fqB9dRUHOnuJlw3fBVf5QNLLe8XamIzFfh4mBTCleLzL
xGLG+A0r5CNNN2BdlzMaJxDqbYhpcxsgocQcY9vsKqoSQAhC8sveOoun2lJKKE3sdXuNGBfb+NXm
Vm9/jBTHsy1cS0kQHmsgeUos3tVBcccy+A4LNHSNssjqfqsIG0GltipaFRV9vR7Te4mLNauTalG1
/rFU80/ifjFSDwczenWHTMgIRweqfNW4Csd5w2ftzaHdmhBbEsycvs0+eWNJ5qqa+DICBZh/KdHR
6HK9SyV1UaPZF/iZzbyAhaQqyodPbTOF+jsVeDaSjtzGaLYJtWCJg0UEU2GOQGlxt2liTo1SjuXI
oa/8GQjDAUqIwkv8pYm1sY3eM0IiIsejRKosCYMLyt3dhyLApGr42dd2zblrQPJoXRtJXVvFtMXb
R283XTdFc9FppVql44KGHjglTzrSyQjzxsGP/izzlBqnKHYHqoqt4uxjLPcxiUGhmJZKAPsVdEUZ
9nPg7cnHxzcxVPS5ah1Ky6xSl1lNuGZzKUW3ycV0kX1UrxLGNooFpKIAMqeGLKXGh2KsVCJh+958
9LjjB8c8iLrc9hUWLbCCA9XbmowsO0zXAuc1KL6hfuohvm0SqqsQGr8ju6ra7AspxxzGk5WVB0uz
kSjEI0AhGY33sNLr/yQygU2/p2TSKOEM0rBrBywWyVeY3gB+jJiw03qGSbLPwODASVMnSt7aD0qy
LdRoXVx7MnM0BYUElTUFRUVpvfw0YWcib9IhdZVwkzfqj0wvh0q9TiMM45vlP+VseLckujDkbp2T
aHD79r+OLcWx1t9n6HwT5dZRKBxMAB/4JhwQYKoIVtpA8nmxn3QC4uIp3yudzZCkbAQqrDQEUnYb
dFqL9hPZL7RhJ8pw58IDJ+EQ2RSpMCWE7PRLDdpVSxMePIoj7fL4SzOf9kRHUzLqPwnR1YSfSMqG
e9EytGHzFAGAlrRkJ6VExFNKgFikc2u8MNk//QEOTIBlZkK6UA5uMWJLzBq+GMBBIipSuwWAwNwd
+jvawDfLAQ5jI+uf2uU1ZS4zMshuKRU7RcY3WPmp14geCfV31tTrYF7xFDGRphm+1cqjb5EaDZj/
m4mCe0vrhOgxRDAEHOgrTcGyhmE4z0gZyqkSFcnNUdJtoHfvc55rgtKltIN/fn4NFYU+vr43DHXv
yIObkC83G9uzJPlX8sTElbpt1Z9amH/AZE3/Ty/RXBM1PVJx77qeF9Q828ouSPt9rmhU2FTdU0JP
6SltZ5g5EfV2NX0ZoZL/MsCA9E9mH31NNY1hQdu26qb3Nmi8qjO9Mbo0fr9vGNWJ7B9Zo94Va/oI
QocUccjGsU6mNcdKjnGaSlySRNMEzuNcDde7kXwY5aLaNFl5DqPZs8PWeKAeLOHCmlXapcnBiwZH
oUHsiBKkC/C5EM60UDyoprkJPGugdg3iTtmNIcW3tHCwXSbJOXI+uuJDIm3Dzsh3llEzEjQqraJh
es8jsZlgnxhCv8MvWQ05zzu61HxDJGWv+lyXR+O3myQTCC1ptOhfKpN51uZbnfXIRGfGJRMUjxKb
k+ht1NZj9NmVk1sZVNHWRgozMpw2Auazg0+r8z8T4sGQYkPP2fj9TyS604hXOvLfO4JxJzTakBRQ
T9Hfw9ECeg9NvIKik20eC9ktT67DBkL97DES16B+jubZ7LeBsgQsRII77sYyPBqUflrqTuTp1Lht
KCqyl1i01F0K9Agr57cCX0mxCbKN/D+Szmu3cSbdok9EgDncWomKlmxJtnVDuG2ZLOacnn5W/QMc
YM70dLBlsuoLe6+9Qj4Xptv6F/EDc7+h9518mxAliRS4Y4ZIpBbd5wtGXyIdYIewjhpOHMuI+ozx
h4DoEUP2zCPu8SMdjAL0RnTIkhlZLeYiB7FbmlBo5yq8DFm0xrT1r3O1unbW2c6/DQNrxKYbt6P2
xvmHxbSK/+qB1eQ24ScZSZUj2i1z9FM85h5K19LZ486bgMAk0VuckS98TlCr0N+rzsEzADTr5qKD
/Klhfw1ZHZFyTUYO/63DBBIMKMQ641mj/uwAvrassWLnqXUfeb8jvjyKX+cRX6yxsREn8doiECLd
ladYsOLM6nXdVAuhhZs27/zAjSnHvJ/MUtj/VZxX9RbIDtMXOkbVm9Zp2H0SMberevXdKptnAcMg
zdRyM1b6r1a4nwoIt3DUfG0atnXE639wBOpyGUGV4AYLtrWJlJWh31JLruywxhF4lEN4kFu91N6P
AkWmrGsgqyxmpc477S+qZX0OrCUhRcEan187Z99VZyT9sf06QNUCR+O8xWC7yRUmDbV9y4jDa8+D
ybp1vEoXrbemzagzXGc8TAvXZjuBkRfYgW+INSwPezq1qAjRTmFODn0op3jzStPPqjXcMTZWbNqx
BE7l6xA99OA19HwXy1WCKL4NPuxze/YgX5EQ2i24OEOKB7g0z1CcWAuXAWk5GzlAGFcWjUd6LLSl
Gi5VHdFIcUcIayd49leF/lvDZO/Tp6ZtmvDNgeMccDVk+67/HGxwMRAYq1NmLEdtnys+CPVBbBRG
ovm+Wus/jBvo/yrj4FX3hs7TImDRYHHeIkRi1EwD+T3Xi3oqNjpiakDbFg0vuhGyp8CTfVbtkmYd
uoJ+50OoftSzBZadlSdqQbxAtrMlPESU8PtpP9Z5sLC0a2g2a+HMvlMTiYbdBlaBwokMEfGP+NX6
o8B2gmubybS2JCdzVA4UmEjpzHAZvZlg9ATKvgW4wSvD+vLDuhS/xLu+TTcOA+Q+j+mnZ+l1J5fk
jHYxfc0+nXwPwKQiPQiyAEzuCIHLQvwO6TrfN5uYJd1G23Rb+7P7aucjv2zd6NBq58UNl2FOrvJL
y3CQkIPwRihn/g/tp7cbraX4zIlGsRGFA2Jdt4mPB9TWlsMXBMwIlPLLOG0VbeWAq/sYmtehAdSh
D5sGq3LI+i2GjtWb/O/WEXkMwq3FeA8jfzDZziab2cJOjD5GTBd0fsWR8xamC+QGZBDgDB1t13Av
wcCrkh9qq4llGOq4qHsZr/Wr96Y9knPwg7+ppEhGomHQ8jxZ0TbDV8MjBaGGaLxiL75SpscvSC55
JFD4rUW46ppVEktNPU89rhhovHF3UP5AZtYuSCKcQcYvtwHH5PDiwF2jYRiWPXvNbg1w12bDSsAC
s0rwDiAQtwyLEfKYAfjNTaldB2a7Gh/6r30lToGLH2PIiwMJiu6o+0CvyReHYwg4tiC5dyxXU0yz
e4rM1zL+hDHFzh//m237JQYSq3T3TuKw+8Hjgfa+M8y1wVQyj5EpD//yDOjyouzgSQMvzdpVFCES
lY8coZ1AmHRAhdRUXbFwmt/EupVTseVsonp69xJeBLSQJZV/xy/Nxi5twGW4CJRiKKG6WAaJtXbB
waHwFvi2AGGsHGqXrMKlMBjEDGJr18n3SjymDVwgGco6y30RBKuF+iFR8m3qom005QeblZsJJYPU
+bpbQ4G0SiNqcFmzb0W0wTCV97ir16l96ephKcorj1ufv/cuS/x2xvHylkMbqMetOhFf9KpY/Jgs
+HcAFBiMgEDxup0BHHv6LqqDAukoXZCIlH8zUMvETsuOCDJtoS/s+uZwAEQVi2LwvUTLmrV3TjX4
0NypLeEymruMY8NXaP2S6UrJR/Nqk4pBYnu1SggEgL6IDc7kx66yY1Z/0Dzo1TlSyvdxksHHGCry
ZjvMNsJ6kJP2XU3vjfhVcCNRXaa9ugeHOpOZovyLygERFFc0qm4tV6+Sc2Kb8V2jWysyG7cwry7C
jsmKoHwD0cA6P59S/ZzVJ1ljC6kEBKTT81rajFlZ9zsstx2CGHUbsOX0zPPH0VHA7tmUw8SQ8g3n
4ei8HA3jMBFHEkcAiqjqHXZOLdK7Zn7EGK+sMHqVGcc1YjtmbMtjiYHJxcyS9cWiJ0gncUmfgz1j
vyvUjTYiOs8Zd102HOG27YykXS/XY+Vu1XkVIgW2dYpGzvO69pYssAP9GmkwTbKHAl87LOP30Sjf
SeApdaibldes8lR573QiLfP01LVvEY52L765ncDOzrKJPK6eMx9HSIM3UmvLdQ0NiBV2MvzqXefz
3QOVIdzPfUPwUzmMhirG3VaMiE87r4ugYIxq/U6e9ew7wXNkqUs1QIDgmBEnlwpRDaeoISbScyjU
CgREU/Z0zWPIDVHlv0gom30I08V+UCHDy536fzUiL/gHsVL7yJcZMGcvKfad4Yms3O73SJteVLQ2
yL9eldzdRzEPdNHafoGYKk5YkPyNlJjgsDN/SOeFwEoXZAyhMNpqvOYWGSlUKC/XnCw0qU9zNVDm
EGG9F51VFnOyL4zyG60dcCtSz1QIQwR0G/h/+s7uZSgzc2k64bqBDVh1B4c5DO/4ozbEsUwIvcDj
ECX1qh9/5klDMWARVkJtoXhLt7YWPSCMEvIaHx38XOgo1vtchq8AkZ1iZ4b3XswrA4FTFz/MFqfA
iMHtWVVbr3D3CcyAgHiOsEV+j6GkBbkgZXBqFK5qeoVsKKHzYOSZpD3RZ3jbDzPLhYCBu4mKrV8E
46fwmK1wobZDsFJRn2i6gzSHDT1jlib96eK9wbY6bT+QXzsmG7YXg6WkE1XrBvH3bDH47xeC9XBH
J+1IqVVbr5kMqZTdGqvMnCS3gouG4zrbz6ySjZNpkCsBx+phlIze2PtrFnYnjUhW3Vzp5pfqMa9G
FAaqZ5mI/Kev9xORd9iwckh5A6MMa/7JVHJ3VWtbDSzgQhJyQ585/wZR7ZR95fVbi/gkoeBW2QiT
a75WUAozMVfsX8eo1jyeOwebRpj3mO0Z2kyrGag+eakluGt+ERWbznxR04mFvo6Fvgk8ogXdh4AS
6NrvmU5YGdQEQGgL6IbIhKdty+5PQUQninHFO8R9kB9Il+3bEWEl0ZI7B3mga6PqxJgq4c1esnC1
mkvl24XfeWxtsjAYWYuLJIhInlzlICLgSJzIo2jII29us0oLiGA1xV5KgJxOFdgygQBVQotinGVW
bxYzLi4zMFf9mpUFG5y7E9NS4YIGQQcBecf3hsQ1YyHYhAK4UEeQL/TyGrHrytH6bYR4FBWg0926
gF6n2zp5Sdg4o0913tBXLQV8OanYkzqEAKoWyA1+/yit0ZMfSCOrZi+6hgXkq4qnW5Fi0Hw3Eps9
U1IhtM25nCIwgZAem+iDbWGKzAA+xiZibEvzhST2PM/I81prYfHGs763EE9J7luOmMFUaeJMwuHZ
b7puDgn4EivZikMBXyILDQ3FxUwWYdy1J9XAdapsw3LdZ5+dxyZIffATl7qGRJwT9X4qDXTWqKFz
QqY6ZMFD7voJDR1/XYPaOVA/U4LKj+SPpEsgVo4KSXDC22AAhIKZGzd/SUYTffSkqg5VAva+utrj
ku+wYjKrDJ4ZhGL+g3JU0AUy7IsYxYWISb3kb6Q7btALunwPDv6+ha26DM8jFrWPDFlyG2MQSw1f
x5859reYFViZFD4wmaxj7cQEmP4e/Pg8vfSUXqFz46fBlz6Yqs/vsMVtwn6BfoVOyIzqtWUBjAZq
qNvM9tZaS4lnT5sseFRmslUiXF/in5Y/tbk5KaaziFCL6A6vaNKsJ4rTYqiJfH2kytkqzxUvS2P9
eWqyVMqNATrMRo41ozXL+9/RfigxAb2CkVC68frZz1poW+RPqFzguj0dJYVwBlIc6uWtpZ5sbWj4
LMbGIdof115kLfA+D1Z6VnoXFFOVciGQLZSUOIBtYkej7G0ml7cOnXcjvcHy2XfIAYHzNB57qjYk
4RaMaMJbmYQb+Tvle/QouXwr3VweDQJ9EDf2LKpc/cpr19rEuPMXlwB9cS1aDlZb8xwW3xUZrgUK
Ck6DojdZyferLcT7gbXmeUTIBsfUDq8950rIZnZADHUs22SPAnLhReNinj9sDm9Jg4yUYXGU1mkH
ZJyD+EiWAq174yQDsvwlFbzNs8xRZiLlQVpmlwzad/y7AzMIGV4PqXvXcjQcmVTiaKg+Gel5kfwQ
sm1JNYWiR/5RifAAvKZF+iE1CRManMs85HsvoNlvnAPTUnYO5ssjh04H0NQM7nAi4uSyLrUbPpap
3rbVPSr+RBGjvPUV/ZGb9VLnXZdvanDmxTXFnyHPKH5gGNYlgRcH3XBLwy94fLjEJmiaMug9+iP6
uuWjqIS9mNn+Rnh5ygx70Q8DV1KNb0qwbSxrkQOJJnHI44qb6KfQRQf2OoyDVVk0TzHQ2Fh/esyS
tBiHR4tSyLSK34xxdYAO0GaDa9GpeR0kj3Dwp0I9NVpz6oJmJ5RpX2G5aNrvCYWF2n9jCbFpyPkv
CLJGxs48LJ1wDgazy9Bg/ks9MjXNfoiZHs5ibX22+O41qjUdOUdTPEOsu64s2ojVUWXrxbufgCS6
MBWtHGWDoYDJu8q6KjoD99s4hUT0z7vavIdjek5SRgPhJ9YGrm0cFNb82xIKBSVv6gjzM47DUEGn
jF41tMWRA0Y3PQxOuDPj6g37AzqIGghw+pEp02aMU+ZN/VKJpUR/9EsDV3ac7aMEqYhOcmAY3qOW
wmOL9PNBcpcgZb16CgaEQIv2GlQUp8V6koTKqcDLXic2oQsBLXgmPuIZqFL6r7Dr5Wie7CrGyzL4
TYqtlBlxn6gXdvJ3p7vU5QQDxUAzuGo59HrEwoKjw6oeZS3Faw33j7RyRKQ0MSFVqFOJOVOQ5iXp
5xw/UhOZbX2J6eDDlnf0rk2/igGwhQR3OhI3Eki0n7X3FcUet1+0NHrU0sLZUINxse1bCy6UBxaA
WqjOk60aYNfQIKBMbN/08Njkj640liVLB6RoRI24WLSr9qtEhG7P9dbBp+MkSw8aTeZ8Jxw4o6Zz
LqjXyg7e9dJiLtisAC4AOmDBAs5kxJE6TJsJzXWZGKCfrbXxyLmp4qkB5rXy0BFz6QcJuXlVsbdZ
pAZx5TuNcujEeIjAU+fxaxEjYmcCEBSEALWU6jWTofpBlLFqyMIQrsEz4m5VvjriwFAtB+KeE2ZG
1SNXZUBxP8PJzxH9hYiCRJJdjRDs3Pg1dckxab9qZFaVZI4k+tFunNXASkMbnwW7NlmTNUSoK6wT
LNPbuAx+BcIZ2m9KgwDZO//QzLyMZ1neTsrZUB9mhAG3wvzU/cXc1Y6Z8WzvCnGfcmIyhqXeb3qH
2YjxQCW6YfqQuOfc8fbGcHcJYLCs4RiRyzrleFzcP93ZZgPTEKAhDXswo4dzE8SfaTk8Qi94R//l
yAbMKz1yXD37PPETtunYXCCMQWTs+Xxr/hlOsXsGOaEK54shm4rJ2OdslN3IuhtmyqJErDuAoa0N
zr+JiS0mrJBzjJ0HcE4mSpZl+xrvYa/Yy3w2z0Wis6tr2OGylg2T4hRh1G6HpcpsoipJJdJxIV3H
+Fhg308VOp3gqXMMlGIb2hTror1KZT4x3inLbl3uAka2VtMXGksclCmGz+yomqz9yws74B7bZ039
WcThNeatKSKsFLDk3Yki2GTLtyor7FwjvUIWgukzuPgRkZd/sr/UJHf2Oc6RwHmgHsaYmLcsX/KZ
N8pPjHq0xofkKjmt0CMqnw5iLIJbVGJevK8AtFhAW6OQ12WJ56yxNLDPSdYdUFn32vcYmWu7GLdC
VrZPxOQVtvrBbDZ1bTf4w20k9jurPwsuSPn99+wmtfjahaz2d0OGB3r+1fg5eR4/dvb4rRO8jhWZ
Y+ml495IEHqFjMg17zyw+bTDu+KUhxEcGsftorYvNS4VraZACuodptSgO+qxs4DNId8sk4whCsmV
o5TrjGu5Zv3b5qhZC2VToG7nHKHdkNxYfIOJ/vCQo7o2bdG4abHKUxQyGW6TFqxwue/SAqnKXb4q
8AbhG872a/2K9gDBiVgNRrbWZoUt27Z2ggvL4bXeHwPicoxqMxSYA+2XSKPKpK7z6kvBmjJVR4q0
u4MKPARYyxtF4gameYYygiHKcZa7WhM1Btt7+R5mHC7MuJBs26DUg08vdd4Dksv4H0W+0pg/FGV4
CKuSGAZzkyI+yNiHS/Yf6VRMXUfqG01lGZk7bCohaA/tXhfZ60hvOtn09gNCl5WBIiopdnZWLWKP
pDIGR6ZLSYCCpEheI2QXbCqR5/HppauK1YdRIClVrgqzGEdUxyoWe0vw8SPloRUKyls23KCvmMOr
J+56NiA63kSsWgmxmN3tpCCUGENx0NFm9OdWa7kqMVMq9oTSHbWfJbYxf51AqdzaxDNfwLsDMdjM
jJztOAZwEWGRYEnCyc+HpjUCesa60o7yW65beS7WcXCTYSaU5BRtA+8ZH91OnoiDHfke7aemXB27
OvDUhOrDTcZlFxJ/xUtQQCEo8JLUbFGC+q9mgW03N5G/281PzpdoIs0OJ4I65SkdudVbgKKB6pCh
yaVOlbXBgFRN9hL73cnvgD7eTlFQ05VpXrkPyJbInAgMiyBkIfB1lsNZeeM45ZFpdBTUCBfJLW+W
o4w5r+fV2Kirkn/Yrfj/x/qiKDcEOIuiKY7yyY5Mb9lpDxPW1VyYSKK8Y1HjisXwTJ2giP5gmFgi
6mJc0nGCQmgFIigeTZ2YHVxjgvlcq3RvPDL/fU4mv4Z2OtYdNlp3A9LzPAx3ldqmn6khJxv9Ls93
zzvuGjul302AQYd/xhDs3aI8hvpRMJJJmX45Y+aLzgJMERxcHBhbD9pkrsSf83YWOOYK0zes3zoC
ErTXsbxlOSysyXD3ejEQOvc6t8zsaocoGr42d8ZeEuOcq1iI2hyHmrrpBhQ8d4XhShW1PCKgauKu
P3eJOMUsRHjXQ5NqVJ4FFmETI1r1hNtSPlxlgz2TPzjEz3YcV3HKk41zz2ERyk01EwQ4in+DLbYu
9DLymWYy04uagXRKq5Q15k6Z6o3KLMIg16WyXCzJwDZyCMm6OFQgnVzoOS3rIAWDPmFK2hRsBTOO
Rgff+RC4vibWOkAQ10pf+cTSedmzVFjzMfYOfrPsO/T0rYHzJqUjxkLtRpM/tEz1GFs6GjjrYqdB
8BjZK1Zjt8oF2wftaaUPZVgraecLypdynM/TgGIzO7M53qsYSzCbNr2v4jOftIPubpWCNeO0lbd2
R9/OZtNBoZWpGrxORMR0clAlm4moY/XRMthvUsr5UT0E/DlBgpOJd0CbecKjE5Z0ERxqs/jspFPY
IdEBgKDXNB9xgOepZHAm/16r6PYCV2Avw4uCaqcP47mAUWm2ZISk+o/NK8fX3ZMVIF+APM4+RHNr
xvFsTfZrlok9HiKlJc6dM60S2N8raZOIwqPkEVRAa7k2AAtGOyM88h1yolfNI0JXRcchkLcG6U7+
Wz0WeDY4AeP9PP2OeDzC2V3Ln65iMY0xAEIaR+Z2i5riy6E89pIvG5+jO7y6WEFG2sJeQnTt+p3f
6PHnCnIp5OEhP49Y/a1hudf4ORWqgSr80PgIUQk2D5XltMGZyPs3KaSP8RDK9/a/G5DXUqH340ap
QvMFAIzAsXemzsoDa2d4TODSWZydKaBKJDVifJ0brkNqJHZyH6MnY7p50lCNIuPI6RDkAd8774p6
5O+QX9Ck8qRZj5Zc3OhbETXlPKxfw5/zrRoSNLFpAbrOODrRhROyINYohrATDLNEQ6EvjHg66nqF
SV56YWhNAGewMoATM2wnWhDz4NTIwNlQM8PbyvgH76IKhKEw/Nah+Q6ZUB2OSbJJmA4E4AWoMNbk
M6qj9C7Gr6g8QKKA+pNMINc6E3rPbyMqkDR7xfIV0v066f7v1G3LFqJhOsUAig8RHcip7z8bcmbh
IlNrNluSN/sPCNxXKqQmf0clBYtNoy79DAxu4mWBDB9N2Z1aK0xPfA/jtJfpGM3W6l8Y6ZMP1f+z
nybrQO0ct9smZDDN6ueA1LBhr8rExljScPB/GiAOyxccH296SS4nuTdEQqzoJgKOy3/Yn40PqsWY
r9Tw1QGhxRcxqOg97WKNN5X8o2CQ8Hq1uRkIQueNwA6QLaY/+JWNeK8hHoBuMBH66OBxgMAnysGc
mkNHgSQQWUcR2GKn5K/gEKS8obBwzXyT0WIoZGiFdnt1++YwziPTXao6nDxGFHxEbF4tPUZdebPr
kWBP9vPNkxGfZnxp8JJIZpkHPoWiXTr1T5m9Vz1+4aAHjjXiz0cqhGg74zCircrAVjGBK2ld54NJ
BHMFkomwGp5jq7xwe1jfOU7ymU0fIYoDymsTgW7LCtLosKjdmWiwYV62lotdhEaKSwGzQ18TR8rU
2mZpNS6A4Oc/U2Zso6KyXo495NGa0cz/LVOK3d08c9pikzmlw1+vR5c2bdYpg+q4HZnnU3dP1UfI
3Mq1++WwtrSLqUIQM1+gSVq41ATk/qLbiBH+6siixY8UxpkCalu8cUsTgNIIswCdi9EdJrCohlav
7fqaaXKqTmbWlrGGgpW6xtgjowrAWrgboc+I+H2mEzk2DPkx6Qg7AzpRzfsKQddy9JK44UTpao5N
aoaOnDa6GQ4wJgdlNfoBGs2hy9/Viq0ApLQW/9oHPwunDIGvsMUiGlkqoTxewBh7QeozZEY6epOT
4hjwlte/WSjX3Un10+7GNJSvLnWVU9zOvnwE5sJatxB0wlEctbzeM2mJhnSVQOsDZ1ijcp4Rqhea
8NsSth7zVuTKTG5IVyi3kYOWB3Mjj9xs54cxT95LpzyNGvxko+n/M4JJv1kkZpz3e4WhQcBsiq96
b3cR8lJWDDWmnbx+5lyVqf6Jy6EEhqIE6WosgfIYvqNTAUVPIiIKuuKGnoLQoG2exDig0CGVh5RS
bIJhK8F6O9PQ1nD1VIJkYuZG0z4z0DGh0u5VMFIFS6SQTD2HrdrMSd3P44rPSvBLWtx/u/GAzHSL
7Js5BJNxQu0GiN0FqxqG7MDzi2lVpDs5eLf56SOu8mi3mNDLjZ3WMURwj63pkjCBehkav3rjx2OY
TycH4q0cZMnPc7+c3W6hDxcXZAM5Go6GQEM1jq13beuZouiYyj/7tIfjHI4EfWhrRrhpoj1ibcsT
qjDFUxllZzb+efNkoSApql0s03IZk1dcSy6VrgRTKJ2xVnGqMvtuY1AXTzlrK/B1ZcmzkXF7/OjY
ILjs/Bl66fGjnnlIhwwxzi5r2XoU9LXQ9XkaB20vSXAG+iPM0TMhKDgyB158hjPNTek2rA9mqi61
BgzBZ+tui+o+2L5wvwveMRViZcG3Ep5dCBzRClt+eUCUkaQPlRciSlhM9rcgUjd23i1Hjh2lvklw
hpIcayL9Av4OB5OEmq17jghz3KDwJPqaURvS/aKMtzrTaFcdpYEXDSgW5AS6WbmY//oAGV+2VIeG
wMBpp1N8yam4fIWdfKWW1Vpld02Ti+PBNdBg6lDFF9yKasTxmkb+HCFf8LB1PvHGMDCXrnKGGLeM
OS6uww4vspFhB3mk9rzr0u+6Fj7zcDHVGNdY+AImxpyi6F8OG5m09BbTUkNXU9QXnRkjPX2FSsvu
9TUTdJv5r2FdB3ja3MU0TPZypsjuV42ya2PccvqmgTkTjOxFk1tEKFxbhesCEzt0vxDucd99T+28
df2mZ2KNvsVijqcMw6Ecbi4aCvSJHTAEB0Z/JerPTtDnlsPJYJEhANIY1IBZARZ3mI+GxcbGYT7f
MG8gBN25UTzNJZAr4R2C8TLr4Nx5I3uE8mwianog2NZMh3VgZi6yAIJXjWal0dnYvJHFiJ9wq7Bf
rsqzic3X8f5Z/AAjW/Jp032kEMkjV7e4Jj3TXMuVm+Fir7kFxBK5fHZhwZql3ckEEvK4TZUEEBAn
2g3eVjOdZi4TvY6/PL7p3H0GbD5dFokR6TJhz2pO6Q60aZxyvuYy9maqmNcXTriSBqBLMy4u8MxQ
W41J7AgyYPgfg5xnqRmFt4hkcsbuwNzq44ysrh3PUfKuwzhg/D3BRNRvHOZtvWFXtuJlEEm1q8Qn
jE8FYFCkqDs2XFY0Qm1m9kgMC1ewvC9ng957KNemy1ZPOboMu9l4xSlTGSa1ar6nuAwYxMitmsfR
laPs4oegzRXigmlVBcyXIh6jfA+94CXMb419KZg9OaSg1Crq2/kSuKewOGO7DumVvEPrOfBRh2XV
voV0fw6xOAhvlGAllJlMP15dbTB2ReChbSz3cifaNOW5lkEBOM4ZzjRsKOeLq5yDpLsNMWmeEIbz
FJNbsenbLWnIAA3yuzwQE/SqHV63AHZfwjskN1wGLs8q36Qsl2iNy6ZctCB1Mnyh3HeheMrMI328
yY+tmW4qq0Hp94WtXur6xiEiRu8d3AAlw8F4F3cYrUOOWhJ/+jXZnHV2i5DvwUOhtkArT6PshhFA
K2hR2EfCFA4a6TfqeQSKjvc65+jlZMSzz6aPHeIDOI8TKysmGHNHGiQoJWSD/K0KS24grYbIN0nE
lp8EjFk3jgDWeJoT30uOI5VnQWqMFVVntVP9avRWg5MSlcn+jK27OXZLE/JzgOZK8T7AtejSNppB
uCvwK3KHsjvQF5pAUY6cVFrA+/45hjznPMRS3Zc/tIhqJAJuxWqomGFq+cB7qH8mT0P5xTJ2HLHL
wlA0bjFPWALXUZ52/bMrHxH2Z+XVIiNXnqVGxcwLzgMDTtNBCnft0aIx0pNQ2bzKFkPMkLNUXhor
Xipsq9tgA+tVoGbr6OUTZL3ZhNoZKUl97uNvqz4Gd+fN/JmuQfdZK++jtefiEShUHX4WuW4tDMpg
eQ5r4fwaODHBONmpQNdjWtemgKS2jRjmVkxe1PBp/bfrRHA1IEr8bsROTdjGxbzEqAPo9Srt3CNi
npkk6XwUlZtsppBwtazVv4uJzv45MB3hnSl1km7y7xZ+2azjF8BbUR4NnqCBCCr8HxhTMbH/d82g
hWOyQz0k8EIm81oWuE6XXjVFvVQ8NBpgNJ2LYlQkwXONBLoixCfdhaL4thAy1vxRI8lo3ZRVolY6
5IBVqD3NEMa9xSa61PpvZsmbEqGJTW2rcOzME5CC0FzXASNzD4U+p4ksp+BTNLqxd+0RD05YLHXa
YUo8xDUhQkKFKOCaPfH7SJRDXZTrkGtEM89V6xfEnY7wWRIa6fdWuScQSADGy0HMNnbPjv1hDmuH
ojLa1Bhp7G3RvmOqHolT64H2bJzynCHblQgKP44uQflqqaR9HziNJyKdbml1jvWjJo4gaIVxUMVb
Xf/Ezl4Dph5RcLgerm/ega59GVGcw4BEfYBrRMnesXFP4anOYG1t9IYMqJtBBes6P2q4b2DKBOFp
Vk6D86b2nzGGcO1Vs18Y8L/oIXLcNwYpHHWfZfkWl4d5wuOx6xBWOc8q4yFnNpFbF7cd90MmLSR+
nRL3NnO2/LjqKaf/6KJwMxERqhU0BGxktRw5Np92c0X8hLThM6uumO0FX4movuz4Lau+8CW6NMij
ekTnhlyZwYJwV/j55uLsFCePa0m1i6VX/QXm3QvcF6v5zYtVBs4nZlmQc6hbADnbmCFJBwIAd25I
dvcwby2IKi2KO4bJq57FIrEAi5lFWz/hmivOibLpY9jHK+DAE/Z7HagVDytiRFohunYe3oF87KQn
YWN+cEbUsR+pIALfQ/jHzNq4eVV/Lp4uCPuQr/6oVCnkTaCIwZmZTQEoWF3pPyxUk3AfobOOvL2H
MBQSKS4EuM/eonOjl4neDkYVI4vQesplz+Sj3qYM4U7NcfuIRWUeEj4yVf3oNPBVwI1447Odi9G+
QkvtqJR4zAGqls5fYVVRvbb8IGckuIFLGUOZ0yNKNfmUycsrPjMkJul7Vl+iYjMnu4Ef7bPg92nQ
Co5D8YqJEfpeZftSw52u2/k1rI7wXEkMcJGP/OO7bNt/FZ9RQSHTIJBGJYoThMUihRBK4i3LS+Wj
Q2GtrjkaC+BICJmr5TgjJgKu/Yi6f47y0UvgF+Do6BuiAQZC/FDKHzNGoeycIVwVyjdECeyWMIKY
ZVGrsbs9hBftSjtn/Kv31hH0SHMO8wVTxcZ7c5KnNl6a4lKH5T3H3jwh2Jmtr4QDktFnRCIoWkya
EPTROY0cwWRr0+F7rE65kt21D2I0iXRb2gnnGV1R2k1bsyuBa70Kj4plYVqISJplI6Wr5NZNPbGv
86nkm6UhIzQlyA5VDwH6TBS94aw9qj1z0R7bjG9Sdw9Bw70ithFheTxUBDoRN8YgFNyBnb4ReA79
y0mI4vTe3IJImPBPd+86L0IdYz8CguDgqSD9uu2fPX9/uGdT4PaAgrhyV314SbHVl+VaZP1LaX2W
Kn2u/isc3xqIhq5Y9skunXAyAp9SLPQ+LkSuZJ0+t7ql+q1RNuqMBMD4cbpvw9zkMtCmO3cwjiFf
PCaxrwnT1L6M4GOAr9Ey2HLnk4rYKBfboLwa6bvoN3xjqAYRAFsa1NNqP2rNyjs27cas/CY+zNZn
YStr3WheeqtZZHjgpYUZ7389b2vD29Ct9Konp/dIb2OEyPqRezaf9F0wcoNUKmlwMXwOvR2fmbEY
bdKxzRBI5nxqQe4uMq+nLM5Cjn8wBz22trE864TMVXrHR0uABR0KrVESPvKElwFMh2oP11ogU8h0
cL30OcN57GEDKGQQ5/rJFCDhhdgmXbKJAcy045UvYt2gm+n6pw1TTk/rt9IhkI8BcFomf0buoiXM
QEVWI4NRJhHcLNE0McCqxXuu5z+2py01JFEOQlPLYS0+EJXbGhGS4EA/0Ay+5iVF1fAMtF0FdS0P
USgy9il4CBm2Ih2g8NzGBkFpzbxSB3clG9ICLrn80vBRHVrN3Ae0TjQ+dmFJKqKHCGhk3zQCeKf9
onIJsgtFHdDdNkW5ReXMNMelBNOi/5iG5Xp0hkfCyoi9FOGCGju8F3wafqzkfqpnj4YUkc79IXgV
zo6OK5y2TnXoJ0hiHMjNcWkyZ8ZhBuCPovFrpphppvkuoV86c+0ensi3gr0/kirMr1yZt9pE0bd0
sFglqAsCXFoSGKOHNzS1CN8i3BBcOamxUTV3lZv/Y+k8luNm0iz6RBkBD+RW5S2rSBZJcYOgJBJA
wnvz9H3yn1n0RHSPJJoCMj9z77ku9g6UUHbPhKaOuBqywUKkQxFJzlcUME5kQ2KFkNYmoz+EifkW
YDMtWFkaPBGFjCmvsyds/i9RM72bhX9uau6PSn4UAslPloVEPY27aea2TT1GygovIX4stj63dsaR
437l+RjwS4l9nlaIuuY0bkff68jTYayNPW83Lj4OhxzUc189JhH8cvA3fbrxnpGPAg0lDAIB8ewy
ztMZUeGDEWw0s7D8WUKEblZDW27Eq97be/ZmSJf/xlsd0MO+Tk+gEy492oiELVFaZa02/G1NMzdA
DPq7yAuQy0d3W8yvzKK+y4GdjFWjg1X5b925prYNI3BqPjur3jfGbLL/XBhrsvpa5ymtHb0gPpKS
GyKWkp7KAIvq2gkLfpwd3qirJS3WtYs/ofwMySfJYfM1krc5uXhcX7PRUo8y3SvH4S7yAWxsiDmd
K7uokbFkM6PokHoijgiYX2AqjzPqVZXgbWVki7W/wmsnstWC90AB5wCy8J0mxrMi6X1MGGHgXrMp
GTszvtYdX9+i3QjwkM5RdoLh+ePmy9FXpN+ZY+Kw3IbuG4KfGlysUW7z2WdAjGp5m6YFD4SQMftg
1p4zphWlg8Idx14bMZt3tixjaBLe5qe3YK/qBV2k732qIfxjpV+4vHlaFvdfyhCuy+fX2l1WznJ2
qeRrdMHp0zC+hqiEyt92wLIsERykDoloDEhAoExL+tQTBxHAakhnyiOkVgIiu2vjLBbfHUKtyt0y
EmlL3Hxp2IF9GaC3O8zczPJ5QjC8fPf+hXxVvDbQCY+1f8wxo3QTQhX/c8zuIht47RMq8prVnbvO
0VJ2zMlUzCstkquN3tJPh4sMtMiUH65A8zRA73PnQ0voUVOsU0xqEV8xwbMTJGtWintLgcXjbCIk
iNRphhSOCSjffABATckxCJLT6Mm1mA9w4DwZP+k/hgighkw6J5jSOvpn1CCURHpDkxMwA1yT8rbY
WWyBQMEGjH0DVtfjUO2T4TWYTlFwKApwyuZBmWDarRvionurjKcQdxwPmuOO76POelXMV5EuueV/
V7UBFzr6hyyFtVBFN01Hzxzehok9soH58JhGOAGeWZP0hg5sVfpttOWP6EFA4w6og+G19wHzQd7z
B2JbvBWWFtQvgFbR5wz8AEyc9mZyL01np31w47osyGxx1c2JGDjXqQ+PE0IQ8r+U+YjTsfHdJLLb
FI317LJxw/MwUczMztaPqtPSAHH2yBzAAj3mb7M7neYGP9LiSj5e71HmO7ujBQE89DpoVX8ZVGcm
lttUox6Y68LKaolCqeO7N//u+ZBn1pEJSxi2qP9tJkKfzmxkJPNsG/9mcn/Darv8aHULYTeH0Lvp
ZhkN18aEObQUxKNxwnLrc5bacYo/8WGThGuMGDF5PPp3346PCRAJYuCruthUxWtnO2dUjDvUI6ga
wZnyqye8kDfERFZPlc0Lp+fh9DKkmCO8DulT7Yj5UBEmV6xCwy8a1a0ERdl31Z/Mumbo+cJg3i68
BbXrbrrBOzFfnGsa/sr2D3FKXRMpqHRyo4e7MuNBx3Ko58lJc8ZRz+xoNnvIE7AL1a7qr4LNYvks
srvqBJGTAIm5G03P3HZBe5CByc+TrvWvwWNantVHQhABAbM7TKaDcPbkfeHQHIK99N7szryCiGsE
o2w0XzoznL0AfaYVl3T6mDmyYwnFVEcOl4BvA8SRYrAOiNLddeSJBzAYyPfkqhB8FbETtLGGqU87
uqboU9l91qBwo8J8s7NvyRjHqMgogLdkyeWgKgLrmFNPnyHCvrCZjtbQX02sh/D+N5KZOasECAe0
7+sAnJoyGHRGPNAqYchaJ0eO3FeVMMjLlbviag/bvV39RCgZZdrX68Hr3mRunFtEAQ7TQzkB4bNU
hUT1gmjOiDa6py9nCH71uIuaYaWHC3M8b/peXpvMYtY1YliiE7SRg6LCR9Fp1CiLxly8mAnMsj4Q
3TP/n8TtyPwb/gQVhAu3NM5O88rbvLEFZr4hhMqi4uQCt2SIabZGYOkg6uKuIhai3xtB8u4xpUxN
ynOLj72SYufhI/nluVjXmP2kzPY8WCapI0rS8cZ2NWbsKIla3Ioi35k+wmRr6/CkkhjwoVLCde2B
0RCEVmbLLUEncCnRgRQrC+Ym/py1STRxyt+K/qmGAUPOjJOxmsskNYX8W3UM3rNAHYMi/j0uQN84
XvyluinLBgbJ4iB9arAM29W3zCVevJ5bsJga4oQZp1CmMFcODZMlAmIOs/lH5MprwsG8VNYxLrT7
o9tHfXYcnYRERVdUvBWMBSYKjs7PcbeiS3HcND17jnFsFlLUAwhcSab1QAVL6Mxsgo3ZvMU6UDUI
AsJSXP+NwNbhOPZEWFQzegqXCUj1M/f4BUOoXdEsr1GWb8ua3nrqCF4mTdHjmwzy8XlKh0Mx+I+8
bm55T4WQuOD2ivWCNCph0ywqvPGnkY3pQJJApXgoDJfhtBNv86zn4S2TV9dPDmSbrIX9TTb4TaGd
6tMMuBkmGkjSJCVUNRv84RikoMzFgzN9H7f0enXxHhT+w3bkq3Q8jN2CUN/5PCPA9cwOIhYExtAj
3aPbuqD2pbBeOHDgIoTNNkFARPehP58GJ1nPqFdjGEGNzzijrKV5kS4xjv2Hdq2RD1I21hMyE50D
HvJt6Bm2EMMAiNh9MONUDUTMrcTb5z3+m+iqO6qafZd9pSI/MJmdGWyKbwGwSPYXn7Uw6hsUTBrR
+Ueua9Dcpl+vPR+CQ8YrDBwW77LX/mQ2jg1kdCZaw4WKPAlpVd5GxHoJcq0SCfukBeDoGKrmEdEq
N6RulCjVJ8gMrbF7A+Nl7Aw94AX5bAXvQ1zynlwWpA097mGDhd2s+ttMy/jfh8HWenSBEgA3ScM/
lL7ORy+O4MipER9KHUOQ0NTLO36MWcyslXmuWVS7n6GL05OZbBCvpuZWSWwBPNerTH3QvPjz79Hi
pkF5QK0h0u49A0QeWk/GMJ0LWR6LqnwOsmpnssLO+Z46DEaE+bJKukUYDxXyTuSxDtNdrWBsf3z0
AtigeKnzQ4ses4nG23zK8ukg5fxVbyvKVlNPIzgILdIU9IyeSg+FhXkYyD7Qq6x8my7RxoURHDHP
0IaFIjOeHexD8cTkOgWfQ+M88tmwMD4UIx9W5UNIohWuwQEM8DK/Wjw61cxvn7/dVECV7U1nnvW/
EfocmJHxTJ1eQOXq3XXPCAUWe8aZEqQ/Qefs7OZY9LtqNh49HamQqMNxZposzL21GzRHbdriYFxQ
Y7LG/+d1/XZoPodv5bARgK8f42aAbThTeYY9u5PoUlIz89U3Vr6qWWqlbvh7ccGUSX51k0vfYm0r
54Ki+lFTRtW0BRpVRoJW7FZsK3kuteCcUXwGAq9DMdGCWhAY8j172KDKYaqAPJSXwS/wKXy27ncu
Wd4dXX4rub88I6eIrXCbLfY2spxtEkRPuWYCIEGZrG4NJsZiEd4s3CI3i4iO4r1MimfJ70qj/D33
0A9wu6bXmS2twfdr9QzLIKCOeXqwk++o0lB3yNHDaol2fuEifaW/NLNTghN1GBgaQaA5Rxq6Yvxx
QCMkboWpiXEKtVBYpi/oJzMQgq7dnfTz31OZWOYGy6pPYcZWhOUoqrkd5T9+0uE0LzQlLATA5LYo
F3E/qGML+VSy/ppmlvPsYoqj4IVzKGIxcDQYx2eISUiBBWJmnF9IacB5DcVFcj7N5yJct+o096C9
ATXX44WYKihk3nScy63XX3Ig1di8hlkFv6YKJ3MM4detSaFjy8LGp19VeD2oUzsq+wk5G1aAat6G
cjc5OP84s/425iUV7jWq8ZxxUErXv3oFm0foS7Anc1ZxkHPxbS8pProQE+1Sz89Vzs4u3EXAsAq6
vMRtkFY3tEUmS6s0GP+ZrPkij7VYYBDqWr2ErPvGvOIUA8SDo8mpBp7dqz4EfObW6Uhi8vIydRCv
XD91V5PP9DlCpqiWz+pLLtlrCj66KMxbhW5RdIAxoPokySVSnKmV2Nvjw8QrqOS47l1mt/yuFTCN
lINyNt9UY+7GqrnJ6BIhaE2PLSdfF94IjKiIUm4rUlN5vIoOL3RFtTJte5Zkw/gJA4bUqmU/mmrf
8vToT6sI21vP/MtbKnbUbBuAGzsRFcscDI+Fz3ohtnuiTMumT92UoFeYl0M1PPd+A9XV+CYKy1tb
gnFIlUELgrs8wVXzlr3JjFRYxnkg+GhBTmF3Aj4IKqEsPTSKW6TaMfC1AKnak2KPXOxaK4KSSNph
wlObV29dzmGoGvu1SYEmd011Y4r213EBCfZSz0TDdM3EF8+X9gBePPNbeQb4OZALwKxYcmy4ecEE
dQzQmSMYT2knoKdQF7okrYsoelNj8VLP6taGhBCADzr2zS6tx1Ofhi90JSeb8Ug9i7OqiBthhdx1
3ZZOHTc9Z3W5qckXb6zmKkv1ECBgrUmXIYaNdpps6qEj0j1Pf9i58U3puAmkQXA7ysvS8enCRrKY
DpY8xPZb2uR/5zI5mAw22gDWTXkpGMLFzcKAdMA7NB7Mxkad1wxHc16w+lGs5ALPmMu91S3ZoZIa
HTVtaIDt5E+g+JuttE9pg45kJBxs9re57LZLcDH47slzMiK5bvC6pgMh4MEAawN8ZUQYE+cjtcDw
EJKtX9M81/U6IaVBN/2Z75+6ND96ZXhz23nneZ/znoHEzsPfOHN7cX2YcXKCLY4s+yfibHSc5CKC
WmvKVlMomVO5zDgZldBX1MT9DoQx+CjqTUWwxWjcB6ATNVzdNGbWM01X4b1zjgJpWbaey1/zd6GP
UdcDm6UHkqXs1lVtflR0bqXdsn4uKeSDlpaytnkYLbDb/aBe646x2lCyFCIgFsWMiv1zMIPNseLx
zauhvDoKQG7OWN9iBoOFnYcKJKtCsNo4L7OqZjam8X0EGwnvtyOuJw3FNst0KFZz7UGoZCZgWI7+
aChulvs9hyyZc76HPBt/iw6uCklzRlCf0rA590NOLAhn3Jxyd+c7i5o3pe/zYAD0i/uaefKpJbS+
nse/nunAaUyGw+LmT51PmY4NZuo+lOK0kguDfApHdzDtVfcGa2YVBfCGaf3BJF/jGP7UfFgCY0Um
Ip5H5D9kherqnytPGM7LUjYE0bIqYjnX+AKqwRJzjRFnmXABlI3AXdR+y7J6QwD0WnqoGsudTTrM
r741X2Na9PSf9AlgmBc2SpH7k2LBF1LhpPeDXwAH9LmOxSbUTh5Tz+gNzkUvrtFt4pqE/hVi6hZh
cBICMowaaVjd9rJY/FFl90+W4F9QAHhatAX9sNxRA4LY66wfx0xPmGkGwG7yRSxVDOZ82mUef3FW
7g+YH3MTp9zq7VKvS26UX4NTszTwvUsnnD9XY8gYCFR4BAOjuM0wDPKy7ih9uICX9FQbW7tsflKb
OkRzGcd+fKgM8IrGs3oIAaq42qphuIzYPPps+K0PCcYJ2PdwK+OidVn/Bne3qo5mChgogdHhPdXo
XAScSM+fD/wC1w02gTx3tgFBf22XQwx+90fvbV7+ljBOe1++1e6TWei6OJI/cW+wP2m6Vcp/nC4g
V9TfY3zZqbG55GjTU8IIhR0eCcImLbCj3vUDsc8qiLsiORbzUShxahmC5DU48qk5yR6hbtqwLYZJ
QOXt5urNw1uw9O3fYaxWg6PWjhaCJ9PvPsGYmdRkj6d8Ru8ZDCG7qEgGH0/O8neS6j00a6YG8JLN
nk0/etVi3qKK3Cymvc9mZlAzNclUwt9ApsrFTWzTptd3QcrkgRuaxD3t1VrAnISsCgxYYePsH5bl
0fcbR7bYT29MtNzluNQkQ6dqZzreNUELEw/tsa+aqwHbCY9gkjMC62YUdbA1JhuHfrhvgoIsPxcp
MThmib6HPI9Cql3vEjB0k/zpOcBhc1yytwhA9RywWKzTCHcE14hF/kE3PKsof1ocklimrv+VcDID
IVwNEm4shhCDIt57TseII7cZu41Lf5V2hIXVPSwihFjSfA+l9wJH90oQUXMtCus0F/HTXL564CXB
eFPQbbSyaw67F9ijDr7Gn4yJvFHvKdgo3uVGp0CBWQVOATaiEVeRcl1K5Igz9UxtjIwtWiA8GncP
I7lsFGB/vX5p2l9Jh97Cq+L9UBYgptJ4346g4FgdGW7occauptK9TT0/U+CGKIVafoLZZsLNW8IU
gkkEtVFR/lkIS3UIfad5eYBQAQozG9iEFoLuKv+DWaxL0WmyY5Q5nY/Vpgu9R/WaERPRB81K2oli
2OKc1CQvGT7pJa6+MtLEREkmTCA5N6ehATmNhiQtniaPl9ya5nvSYpzK0KTg+kOzkx4LxiWHIj5M
hvcTuw4ih45pfsefSDs1rJMeXjUKjD7hXVQ1OwP15tZfQrzrEi5IHxVE+cZxjhYOJN7miClYbY6c
cH8WlZAzrclM0Faq7jn/q9LgvSTX6SQBYzY+gE4Qnj0tMtqzdm3ohM+UvJXCYmM48ACXfvq3rukx
UFbjrUsDZmKZ4PsGx2bbBCFWHxNAxZHUwNH428j+xOoEzgfmBysYDq1XBetM+eYWe5/a9KKDamfd
Qm8+5IazU7THvXoRzjumh6L9qoN+i0Em39qRQjYSnNNqvrGm4YARGoqEHGtWpxgkKWJ/4x8l16Om
hm5j+ynX4E/xHQT5LkKrVk+UDEkF0ol5UkFYhmrSbRtan+zh+cVnG6881HgJC7WVsAX5sDOcCMYF
p7HZoWAaL1qjmwMEsR518lOAWUCyeNajwSV81aFMlQtzBICF9jUVL9sMCZ7XulsJAcI25l9eaV18
pvCk/HqYruaZOOYBhiHd290d0luUsbZxQT1gJRnyd+SA+7A8xEwqKZLiY+n+///lmwxKEjyoRNe5
1PYI3K71UY4+q0TQ9r8m0ijssd34Wp6D1AbXkq0FdtSa7dfU9M9EojJp4Eb1RojuYAF6RkgYsRY0
Q54HAP4Kgg8RtGJSRUtqFKwNGJMVxnYKnhnCEppGykuODjCPTiN+/Hcf0WdfkV3NPe8ujyy5xEAK
Jhb7akQXhvccv56JIp452IhrcyrWHnQ+x67/JvPWt9AyIKyw7HVfDluWmPu4E1fP636sUmC0RaUY
g6bioM125UwE/ZPLkl+ru/kcW4cso2ePbSljnbG+TDF/vA2R0zGtt3WyybjPbb9A9UAIGOQJw4FA
5PtH2AAfw9ASLev/TXANl+Ff4WWvU33tBem8GiHdDV9zBq4AfLkEijj5byWGlV+DRTVnFxETvlRP
ZzCVwvyF2YHdI+1uU92eDIzjlime+v7Dr28bvZXhrO0jsg1Pthy4e4tDUCTn2Gg3I8tY+1EihqzS
twhZogZlmQwQij5BFpMg2cRHmfAXMAGEt3JIXqU7X9oZKRS9HW32eF0+84TBRjn3ci1buWsU1nrc
YuyZhvh3K/cliOFfTWP9VGje3cX+zcFpm5qG91nfgEwTcOIeFwYFXgffZ8hT9rEByb8Dz8i8EBIo
esiIfaH16ME6gBnAeuA+VaemYmCVFcP3mDeojtTKwKjMsA2TFd11wK5sn1f00snsAn6aY57NaOt5
5RNJqIexh3CQFEPLKJLvNS7WGZ92ODC79EK+a/yKvy1GMyvDQrvWQ9DzfeL+TAz9xez/anIKQ3GM
UNQYOgOlNG+xD5lnqgU5vz5xbfWT2bqnvJ6vLtLoEYxoaj/YodyS5nVMijsDwytg69dFmtG6A5nI
9JD71XM3hUkGVSWpGt2J0CQZfyTUUrAc+fiXmJjvgMAjRsGjy/YrrIKOdsbANRlNZ+kW47HNt2rm
OLuaHqVObl8cdwccCy1mwJuDnytGeck74TFnDs2rsZz6EQUOL1BiHpocSwHaK73FExSjnW1vTemR
LJZjGjR3AopNG6rnSjU/Iree2OcdyEnCLrapmvGjzcj25XP2aO3LPNs5iB7DYcfUb6dj65JqW8YQ
AxNiIEwW74NcAX7dqABLT4RS0mbCPz6VdLZz2PzJUrI9hXfJQsbq8RHXRbdKcKWG7GXbvwLrjQXi
AVNXg3XM4JOzaS7qkmxU0xmvGbiRGTbCBvIQ/I4WZVvCYriWY3OwxJM/OiZ2eK7zxmSmCaTYiRBP
BuzXZgZHQ7LtyCIqNGnfh55Qz2tgNDDFyLs1zXNgdp9kaKCMQPW0FBh7LLjdzJtwgzNBPGfN9BiR
JKhzW6bEFLzXoc+ABNZxfq+dB6tVSLj0Fz6YDP3j6dpXN4FxQtKQ9+nQ9zIibcwP5mrCas+2L88l
id0VAmtmkeOV/MrV12jAyUXBSgtDwsy9YySdg76JjH/DmLOE3alkX7e7LP3O/G1syw9i9xhObaYS
2zxT3jF9CQPnKsCOD1Cr9ZWdc590kKXN8JLDjaJUYMFW4DAI+BLgu4t7z+q1mJk4NlvdH0PXluqU
JXz+6VsOKtumc7R7QpHtnEo3/OW0JOjc/SiAdEejyxYzn1etNP5M9UPEP0c3mV91agGMud74zvFf
L6Gx7hKGHkh4qxMiCV5/zGTEMqutt5QD89H4l5nzYbeZ9cfB/0rJyKFp52wIM/ovXPTWrwb4H495
tDEYMKDzs9BifEfQM1Cw5SxULZmozcYU4M4GH6dokfRbJwTLNiz1HjHGxjcKGyanyQyyfhpY2DEx
eYyV/AzaeB8DlOphgArYOB2HMt+6gssADNeHNeqRvETcJaUZL+TK058mpBudfzbP/R3hY2JNQO4L
zPzYVO1x89+7OKGkDmFTKwrDyiXF3LlYUu31L7QZWCfbjxTFpscYj0A1z/vW+2h8/3bKzL996B4J
sRCAV4NOmDWL6WxMHzZKMz6PPPgCk1DLQcIpiwX+MoYwyZCbwZ2Tcq/v0Hjuzh1hzm4ae5AD1X1Q
LIq6dvnblj05gmTrNYO50x+fkCSKDjuz0ulunYUurmJ/hVGdnWTKSVxS0pUVWuchYfydrWnh5HhP
jB3PSMeDP1Ig2JwuhXUPph0WaUw7qbpaznfjt1cTSWgsbxHWXA4ARapfeGkIYWEp1yQwLSmh+uWI
CPuTZ2sc7i7TOE/zapp3BLkd8YUZY5GsZscZEcNgYR8TyJtYZ49FxqJrXZUBjcQm1amLFnakjFKh
XIU9FkuuKlT1FMq4pZh4PBrguK5rnytJE59nlMw7nh++/t9KAdGmhhHmvUB1WTBMjvkk9MTSTzdD
wQyUCo4fJaffweU2sA6i14JvdOfVNgoHgcX8EsEtzOhGmAAG7Srxvguuz8Qvtk0bQSbnRuj4lYt2
CxNtjZ9PAasp67UcHxYLYaohRslru+C0qrdjrbaZA7oDGnytszIJ7KE8EJjjU/ticG3o6Z4xunph
giaF/p9BUp2cEEIxXP5hAidn+yry+beAbZOJ4YWPt4oZf5CU2NooF49Gru56QenDSED8v8yfc4em
lZuZ0b9hMz+bL3xXIr7PLIZsS3xOY3aZKdYDYsBaYj0R6VMQN1B0ixDfVv3fvB7XiyBTspf1ibqA
hMhngNW0J+s8O/sMDIr5MLMfAMZrBT+tk6+HhfrHnT5SQ16Vqc54vrkNiluVMc0wPf9qVP6ta9+C
jsVo21PDNq61HTr3qy3k54hnxPfmfcMxPwfZr9j45CddjP49wu+dg5+D5amX2pgys47FSOn/DevX
RMAIba2RbUIN8s5wWgbU49Uzaya4/Xsu8zUxteC5cSln6i/0DtkF9YYhCTJsy8QX0gdHIs6XfTLV
23pJSkR3FfbjGbYYn9FviDK4j2O21y3AvYp9JyDWbmwPcXtOKuBY5bIZQWu6qza6xVVIWXSP0waJ
M+Y/7tg4nPd6bDLATIk3BADnECNKcPlT9jdSKXxb/jlngQqYf9hz/iEW99Qa/p26vLGQ8LWhc+l6
9+RNYp3/LRz5BF0Y4PtPII52wLwfQb9PYwji3ccLQGNutOidF1xB7tS/9xbht0ut+fmhZA3l2iCI
OlaIlJMTWejLRApTTkW91AfLXZhJuiRSBnDMGgw6b/SYt7lStyDGfRXFJ9Os3lEeNNWb1DG/DSZf
nz5dirOo4LYWFRHAPw1qbZsidI4xMyX89FwNQYBY7FQWl4JwLObGq3DeKrpqnygXwZggO2YGgjJe
gQoFCudawP4LDTryq/7Ql2CcqJKIsOE0jUvnPQArt58yJH6iHz9wYFFiecfIpHgxv5aC9FqybvTu
H52oSbCmG/BpNt8ehzWaLLhn1A9Ntcs9LAlcoXFzYQESFjBlYVvzBzjrNFWnNb5FxYTDfG65NlF1
0DszQ8kIGsk/uP3qFx8ofF3eQ8eDXs06GtouqWQYV1id3EET0peekQBHBtLqbg8WQaKaQ2WBDvPR
GewdUFzOKTRDW/WP1mf4XkljLbSAQEGB1LrTFHB0yuaVF3FgHtDHnw0y8dJ9E5xDacc+djDvRpcd
GwuIMuVvwbc8uuztj4NOsNsDldrYdnISbnltGlIQJWYO9UjpHpsG+AT34DDKewT6pGRooLtEukEe
Unz2KcHa/HOSjL2wuwzzIWn3k/FU9Z8YqWBpgouh05Vct9q8kvcfkuu9aeZnj//qJy8Zmaxi/urw
6RJR9BqEYrUk0V47+Y49BvX+hePRQh4a0RWF87fdvSHNsDhmGCWt4jpcO+Eldc+GS4rFZomfi0lX
IQEjj3jgSeVkIszUu9gTOUEgQcq7/oSWhseNoRJxWAnIaeINppyp/t4Sj9R78KlTDUwWUZHdQ8Y/
cOTGBLUW0Gre05kYwEesARu3dpEkEBwVn9Gwq6M/KsaMR7QZd702xqJ24JH/sRGxxs8RYy3uEumy
Bho+Cd7yxcsAxZkvlvKIORgfMspjiXFHfNvOsJnUW+F/gSlAHRsQacyKEzmg3Vk6Zp3oCEKCuLXR
plYrrmjdKXtMlrkFHW41eWup+eY/fXXEc7bye31TWJwI7jbAlqS4vpqF88CHHVPJXemZq8Xv1+3A
rcgPXH7ZROBJstPDvdNvww7IxEbYHx1OiLIy2LDH1IOWQwvQcUJHW6fOTfYc41+1wGvBuqjfng4D
UvJ7ZKRa+e+WbW1m5FsOb7FXe++NLk46W0If4tlSY3CMPR6Q0KM4qzXfGZTbGMcvnjeYiI+IR/XB
FzZ/c2O01gEdZyKCTVU30Dd9+4gKVZCbaQD3Sabl2a6qZ7yMse/9dMpcO1wwSRspnNfdP/+zLrlu
li+v+TAUvWlsJE/1zGilZuTqNV8W57A5MlwVc4lX17Ofor75E5X2fYzab2jHL47jsygvqkdq0sD/
Y0qK5J4ryTkSWXT1oaAYybSn8GL4dbFYo3rhj1y+XC8CPQPVBzHcuO/9XdbzI7Qv1Xth76ts3du3
IHrWB+dQw8ElbZgqNInIY0Y6Wo5yXSrMP/nas5e1KkaO1gXEq/UIe24m1WM2ja8B4hwCw2NkhQv+
wGCE9+Kocx48uc3Z87+MYELlhmNqBceFCNWZnoNfXXK0rEzbvakiYOpaR7HsDdGdypgejX34uTWI
yhPofBX0kH6f8mXorTGebLTwMm07nfmT8Y+muJzINLRySKi9hMVZYOezs5r0sAUaUcBSzpzEEaUg
5xrEYoKu9CuIp2jnKLkBwJmflSlJRSt2I7pwDj42pqbNIrliHUMuKBN6s3pOGoVjQewH1eyIRV2J
nvadqNyiIgA8fNE/5+gs24g7K5Ti0lUKulF4HkzJ7zRG49hh5Mb3GcDM3rhK3quo2Vm9uhDb/ldU
f+KEYBZPxz8uh1xFz613nuInayYJGhmygR0GJONHlvPauhIOOBMGWETkySU97eX4FvdfKTz5Wb3Z
bFrzYNdAvyf8DdApqEpA1f58ZIJF6gW13UIfMon+kNjpE9yEzZIWLy5sJRD15b2V9d1vUQ7wO/fr
cRu42bZPELWZDhEQIRgMt0q/+iGmp2dCNCGg98N3N+k2pWqB6cl7HGcXUF9L+abfBMbgV5mxSHCe
HeYXfShPjB0+03ja10t/v7KWC/nXjZ7VW0sr/aVQ6ZZqIy0k7SMCHq3QT4gsaOyNhyt0bhn/1Lgd
IB+VzToT720Q7g1zWVd4kXKlfZzQSQ3USJ19jHj/U1RgpeigM5MT673F0tjq/3nIOeNwb3XQuIol
3qneJtHZPOOeXbEqJ026mjuKfXkv2uqd3xVeA7GmbaD1JVmUJbwYn9rfVYXLcIgO7iyhqnFGGjX2
kE8OZbRHmzDInuIWwaoH49tdKeEAp0oNg0ojP7MeA07IcRv7d0NaL//3w0859G2+1VaJA4MnTtJm
wRVJiRV86Z/aJuC5+e89n3yAhtEMI2q8pT3QbVtwpPz3A/p8CVm8OQml24jxvjWOEtClhSWqIl5S
gZppwEO7eOo4BLrI/CVaxQQzhQ/LkGpURx8qicW5m1z1E6C/S8GvgzmfbAmkcUM8Jt1d/5ojF+PY
1gh2Tpgec8D4jg7MWcrtiL5Uf/ElG7Bt4Fpx2EtH7zStuROSjYMxJnqe8/TCsgBXMz1a1Gzo9qI2
e0rDH8cebmbRrbwFiP7AK9dcWWCuY04O7jj+HDu9gjxyiCbmSFT4T4/cPCQeWP6Y7mV0o4sRjk/I
2a1hX3gOJspox1aRrCCJ3MvnFvZxFybGkq0w7hG2gzZZx1Pa47CvRoiuatAD7zR5svq160PrskuU
P9rIPVf2BdXQFNyH/i1HdmVPJxtfbkwbNtryMLJ/FcUnwFb0q9mpQhdiEiluMFGe6Ysm8kwq0xf/
/aZUd62KbBtx8xJH3phf/JzVQPIEu4M/oHsrs3+w/WSGj9Pto7fEHlU1e/6LZgPGZXq0Y/YxWb0z
BJYVkHhqK1YxrziKeEhlAbbY/MGkShM+9vaPLqe46zMBKH7U2orjWN+VUT7a0b+RiQwOUJOyCZuf
/GqTs3WebQqZt9ShqBI2ASvBN6bNI4AXFB3NKpqOUtH/MDQqTevsU8oypx9j661D7lAH/i1l3Kjf
pDgIOczYf6MQzLKXpmBPUC1MIP7H0Xktt25kUfSLUIUcXsWcRUpUekFJuiIyGqmRvt6rXTXj8XjG
vlck0H3C3mtXa4vzoY6/BaX1K2iBZuQIw1XUo1qijC2Nq4x1vI63yXqYzGdsYh6xfVKjdBl/s05l
gV6yvvsprb1cD1DYm47ROqE4Hl91FzgHu8zZfQLpG1gxmt7G7fR91HQ7N5PnITg1rb2Z9BYiQf9t
2MVWdv/GFhGeNh5qzkWjRsJfPcCObnn0iAYliA920ISDyuZ7G8lEa0mxTBBlp9mi9CiBzG+Jzhav
HX8D/UkUMltIV+xqUATjEsZDQU5iTSKGgataO9c60+v+Mc8V3XlC4ML4rOJAPZdJJkPrSs63SPob
K+/fE493Fyp3c9VZmpbxO+MGPpth3I/lWS+Bo3cHff4eexfkGgZcCgLTe0tnzG+OuQv6N46IRic3
qfuUiifkXT2qoCnaJ+qgSCGL0pdr2Lh4nxp+k9yBK9jbuxyXoHoBc2Jakq79CSSyfQ4OEX0bCBj5
IdV/jBmZNPNdzQ6wckGeQviQgAZ4aPCsc9TdlU0WLUKH4WEzdh6a5hSRwRJNaAEKSNsVAeMOgnMV
FL/SFempyJBN30BdLL2g2omYkZlwV679QhjirrwgTNomnoMIhxqZzzUpvnfYbuhUw63U3jBsBXNy
09nDWgx7Uh25zyx22cyiDkVugRcvf05Rs/aMuC00WqBtS+9Lkkkvkr/2pJ7igCUAVL06nekeRMSD
9Y1MbsmL2vr30NeIfX6T5qhU4huWhq17Vr9M2b+5ZXoaAk5+HZhbEp4dPpUM3y3nU2PdQ9gLM/U1
yQAwgxrvn58UgFB4POZrOzFmSEch0MKaJy2hjs/08TXzCObM+AX8JPnrohrGlrISqEEtyr8rMd2V
2MvpedZjoq0WWAr0DG8yw2c+mbTV1mLTjv6vJsDwDLC3uGdtlyCu6eTO2S1A8oH0N3ifWkJseu1D
5MHHZBo9l/hi8rWXiuunluNaRHB/yQJiSJfUzpvhTai76W7hxmlldXY6mFOmOBBhR7n7JSnmGOqo
OpJucqGvAa5z8EyrAsNvxN2Wswof6RT9xmCrg7GBW9EXbNdywp/kvyrKPirAClHUr5LowjCySK4G
mmS9a++5jWcorfh68kJbs3jna0Peks4/lLG0/yENrUcPFuvVbk4/4lr+2S4qstwrPwu9/i1EGS+g
L+w8ZB8tzLGKHmREDcN4a5Rw7BLvr6nIEKxUXGkCEIWWSBXMEfLT+tcnb7kbRgJraeEhsw3QBXOT
4nLyXrq0gT4VfcSltngyqWbHWF6dgXY3yAh1RaJ+IM7L9AAq5XFqMPfwENKELdO8rVkb+8R9jgCu
1itqv0NELgQjxJz7OXlVQH0rdd7Dpv0tXJ0xoPbD/NtnyEq1k0JnlCDmEOKqtw3Zae91e7cR56pq
tkMS7TLrQM2peiNLd9clAeDBv+k79A5wOGt5zMS7H76xvM3Mh5pYxBhxVHwvorM7igMAJ4m1dvpz
FyAoscQ7gbAqxRERqzjUdca0Mw+pZONTS3RH7+11gvkWPtkW8Qvr23I+lu5dnZVGUa0Ed4mTI5KA
aaSaORPUxSOChAoUqB5fcEApx/S8dZ0JIheIW0C/7l195FlAEz6RrDz/s3Um3jPtrvel/n9czSgn
fX/rzu8cvyUNbxp/YdNBIIXt/s3gHx9zD0pR7WuGvkqdNYQMR6x+2fq8m12EX8CRpKymT/1LwTIk
GcoG1Z8Jz5rAbGksmotQZuMZdJ3vymWO/9NHT1FbDFFKKNfyTEotRxjanCA4uNGu0RFAF9fQ7bkN
/4ry4Ruvtnuy5UsD9tkkWEOzoDDjgJ6duwWvdQp91ooUOdZzOd0sdhWiuduCrD053qScj6OPRMQ1
vm1WQhkpg4nfn0EtR+cwLW6EuxHx2DEjGtW22capR7YgxsmQ/WD512rpfkapNzjohUzoKXPB58so
JMFRX1iaglw86SHRM3sGVcw6gghVBxgYk3k1xKzcN45B+WXL/ikfMb73p0qA1TDYFOaoIaAwkSHE
TZ2C816NDpAA37oyiU4Rt+GRmNtuZ04zQDyHb2x8H0KCQQQacNZmq3jMlnZz13nhWu3R8/xWxMAZ
5j1eggVjdDPFyi/FH7WKVfmloUwgt87mTJMjOI8pYNukRs7dqk22PYKiDDGTVVpXTN8EO1g2sdET
SXI9Qzm2Y6XLDoJHRv9ip0iYjaGgwzHMrcts8HvoONyHqzrwmzI6TKa4eQaNrG34F3/aG6PxjUx5
NXnyEFHsmIi6VenSnahJurl+m82fXpIWk4b4qPNT0oXss80Vy1ZchZToNRrE+k0BbEqED+qOIllu
GkOLQlYa5OcMqzFw9qQxv8qm/PFtWirDPHj4MNrQWEw9BCo2wWReU22Aqs1vtAR7I0w3kRagFcCr
qLMfo1mnTmjEm6Tnt/dUUt1Ug79Lr1VH3JeukVTC6dWcm5VW0yFoHscbIn4Rbmb9NEEeY8DQNwvK
DMn2b/ZxHzQbgJOu+HEoyRsgj5GV7P0Izna5bYhUQKVPzhM0SREMF68rDuZ4Teq3XrsmMWdYu7d5
xtRHXomYehJNXVmTimEtCJ7S4/Y9yFRvrcmrn7C6F/q6qAgUnO8Tt7umGUsnuLNRwgmmL6IGoiX9
vUdwxuwe1P56TCjM+OldWCHsG1RtEvFlyypcQYaKSu0w4T2fbOyvMwPPMh8OiZ3vzbTFP2yG7Ff4
PASyfpFobzkFeIM/wEdt2IzkmuWgh1jqb90Wnq4Zsc3q3Rr3+oicZrYZh1RZb6yqggldR7olMQ8D
+G6WokwXVJxDRF3E3IHoKZVQZp9zWpignNWGnflRdtaGbOmPYC35CZJhTzPKwNntsUNpt8KFbxS5
KGNBq+1EgJLe5afggLmNXQq1VgHIc6ID7RZCfSyeI1q0p6BUzOiSmUbPfA/Q4MCPb7navyx5y6ru
tY0ZKYDhIDC4kYJlSsbkD3O+np3YrvE8QyTmDB3W0kGzGZER5uArGuhHXCoDgY41DOU+RT8fb22e
PL/h6wBDNgDbHijYLYnHMtxyFChSF3E2usHNEsBAN4ldNEn5WAUILDysVDz4Ww3LXuPlHyHE/idD
Y0cSo7o6JnmG9cw5yuDBTmRlmNVa83NzIezfwgamw4DnZypuuGVlx0by2gTttnhtcJcXPBggMV1C
+QI5EybJjWBxm9QdiViieMUuL5r8V23UEvuObbJ2CfHg24Sm4Q57QvfAfe0TUow0Y1ZtNuORvfUY
jhy+62SdGw7Ms+41nmmSx3fzIwt3boisUONQYpvFNYPFbRFJ7JucHAQOMAfoVogNLtjlgOISiK7e
V7+BhnbttJPqr5idCiwbYj12DBqNpeyZe+lX04ODqTlXx+eDrU0ALnaLZdda83lHyJIs4eOBxs3w
Oc7wNpIMq3/0/f+3iYCVeis3mLKcbLouFZCVZsWZboT4RXvh+dWabHvmg8V73Qw52FVng9jYW3tn
WdawEVFyA2oFBHe1Uo2ivd2o2zoneNnvDhQMk62pkNl6eOTjLeJZo58GlQqEZjo22o2fTLXCHQHg
Xbfxb2YEiFgv1wAZk6CFdRlh4VggLdmP0HXQalxCtTLq1xoajRpr2sggxC13ZksGSrAcPW2ZjI/e
/ayxfEiNKhdjbgi2d6AIw6peGSe1vAy14RAjIdL7h+0jUv8SHUZw/cRxqZ5p1TjktK59CADfvvvM
qfOrTY+n2o3oFFZfLY5ONRrpU2S8bDFUOJ9Gc5mCQtBN49MhK9wSr6kbPIfi25d4oJIGaD7cIgyH
s0eQseHtK3XVdPrCTT0Cn4+Qi7FJwIMhV2P4bSd5iCncSepAZg5zZISpWTvJBtPlKpePugzqrQ3P
WmJLaIetZ9iC7CUq4ylEt1P5c7xIrZjdmo650vJDXBGAHiLwq/Gl14hwnDYVVjA2ZPH83ciROtG/
Jmiu4gwFucW8P9cwrsl0PpfyIWYqKYFYL+4vgwE7BjCSzVeNeiERr7pxyJ2N3Qd4fgm2Pc3jX+LF
v2YYLKOUybHGjhQUwglg5kucfNahL5chXmcputfxULCPN1YBAwZ6ycLdDlX+YRYO6XSUrfHaTNgM
zCP+QW2+1Wa4D0IqY+hdQEjy3rolZbt3x1cksmERn4ibj8EfIqxBnTg//eFU2Fh8fBrhcsgZ0/RV
owGAoArr8g+9JCWyt+5l9huj+Mte3XA8uEZ+JBzzNHvOs3b2tfBNYPYpkZoyU18Wp7zCQrFHWK7T
pIJljcSNQkIB41Jvb1CFSOJl+HeGucAjTppJn7ePgSVI/ZEBREai3BLO4u28iAc13jpVuNNbfzN7
9jbCSYjgDGM+7wFgNsTT7P3XBSZR3U0ffkEt3/PwSy5OLGFx8KoDMRrU6EQXSwNsQPxwiEuyS/Gc
2MluzNn4hc4xj7KjP5vHpkmeMcnxSGUDDreePMoYAFCYckRQTgK7Ap7ASR/x7uHhTwl9Y7Np6lub
rC4XmzyHhEWeaIymTy+5SbI8/8JsOw2fyCjdTVaNt9qLcIP0PG3VtyoPNJRmk8bp95GLCJ0bJ1AD
Sg94IvgvsMBTHNs7lOHxGLBnYnCJuFc027KnLEF0E5moZiPZ6ju/KD8zuhqNmcjslVtvYsQaQSYt
ShQqCeYBmPBJxIPD10pLgRXpVWcUEzbhVxbtXB5JS2xjAQG7yUHmtsxuZHqPAhp2uKp9Py/naTx3
DtMeJYkdKkrMhMGCURW4IJKFU8+fRvKaZ8iQ529gENP4Z8TVgxRELHFc4vgjKGMKntUo/8kVhdMo
q990bHd9M7HEXkTc/g18pN7edFrx1ahhuE6hJXPKRLKMOWUay/2IRsx3SFEWtj1j0I7T/DA8E9WW
48EO84UT8eVNLWpQV1451NDztL13qkX/XirsBTMbEZwCBHECDL2g8pI6502eXONmE7sn+CxQp2eS
RHmd6enZxJDWuGDX8NGn0ToGQGpoeCEfJnWAOya7hlenTwh2yrN9bFRnFfBCvkzF3FR6PgOUeEsF
efMa55czZU7s15C3l2AWjq17QYU6O/qqCx5aNa6dajplvXlpkeoN94BdARNsT/vTvWK3LOkhohER
IpJdNqTcYb0G4nQcTm3x2ZQNQ8QCCVHLpjqdgMG+eOzaiKB4NStwsi3R9Vh6tUXhy1PWtNBs8nhZ
eBmRDnskaylGGySkRdDcUmorL1lb9qU3uSDDRdl5u5rJchKZyydr9o61yZEHyzQGCs24M7MwVnaE
oaG4wMA54woS9jkgTqvJ9V9D/0ZdkDKha0Du2CM6HdSzF03aOL36bV1grtMt5070zLcmeaLgwHls
27gZM3anpnmR3QGRlqyvzPGy4F9SyJXidhnZu0itjQdbZZGl7b7xwTlykrGxS98Z6a0dzVnZs3+J
LfwsqvbUO+wQPejtvP4ZkSOlzw61REhIpRa1Vy2gAq1ww6DTDf71CfZ2z19LH9x6zxuOrM5jiFkP
wa4aTnwx0nKfVPXcI243tRPtIIo7hHyhg1sRn5kSnecFHGR2BgRZKa9U99ZkOxITY+tgujlFwjXy
uGhNbBL39E3vNnqC8QsvCuhiQ9m2gysuZXWHNhbXFEOjTS3c7chIMYra/eDSTavOjEoZ1VcfHOIy
XwS3GsOqmurOvK0Vv7bNVkGrIZDl/jmmim5iuMtRuB60eoHCjcjENjlGcXvFoYeqAEy3VneLAYTa
NAqyyWFF4WktJTZ8nnoqq8jVTj2jdH1LoBffQLCYdUIW2MVbvKb5UG+AQ53G7Dd7KVyEACzel+wP
Cri+/jOCpYkrNuVFTcFqKbhuwdK8Mj3qVtZcXhC8Y/DYO9NR4KIjk43TF+gUoxouRiea6ewwac3T
DcE0rq30KTOxBgc0WSAkE+QAi2xkCANiDFzKp5HpONXiFx7kOq44L4VxpwxTg8NM1a0pBX8z5kcs
HLuGKqJhJOXV5ZLijI6ils2p85grsHuI2Udo9Gd2l+xIXcgDhrzUhV5pLCqtACeDJkfrr2FyMPLo
gJMHiY2/dUI22pq98iFJleWuKjFU7xxrV1n+I7RwtUEP0rxmp7kdutSJCLIarWjJ+Zp3ONgmb5uL
/A3986nQcYUYSf+v6mbGH4VpLFLHISq4fEl7bsLmiqzVtVx1whYtDgNHnqzuoUdkmfOPSUpKZXrM
z9ECIL/oNUZUNdiN1H5zwgr7GmztmtUAS411k/Bqa9RCTYWV0/K7q6JVi7Rfq2eOR2blUwqqci0Y
fzs5HoeepcSj57EA/Ulniqt+0oW2hDdTUSltAq95EIf1PgPNC1FX2EBZkm5mqVx9Jj2ZWSfkJ0+w
1caieOfjWLLQwAcTVdkL5opErFLKwpQiO0Pn42Vi6SOUHWV41Yjn/so9xgSM2CU7pHzp8sHktCyS
8PCc2TFIrSqvVjWTLlWmaMC7Ct5RaTyICMVLvShGa6sGNqnKC6vfFJbX5QUOKwCO8uKjuK2YH2ca
nzfRkYI5FguKkm5pZCgX3EvizLXSUQGmcAHQVNKJ14xnbB6RpR10rEnrSzUgGTNluYn6fO9YFtOe
axSSVpeixee9dgNgbVG/s81n1QQJrEkUvOjzGkaCd1VSI+1UB4n6bXDFZscwRgYTQgYqcMKw22kZ
rTp/TZweZO0RJ0igxPxddvRcsf7Cj7ZTGVOmBRfG3xUIFvKMWRkra58lQ3Cp9GLFKYvASfP0rSSf
IaZOqGv6+GGZdvlBCaTRniJsg1qz4P/KwxYQ8TxUJQsa3GhNvvZn7duCmON47cbROZRoJUuOVSnf
uhyCWpU8666/LKafGT9ByhtS0jiI6U8ZzdHSxiNdCFEtHprgCryGsu0gdHX9tWYiS/QfveTT4v4E
EB+RKIlYGOtFnpnMjQnJoE1Qn5Av263mvxqsctiPDlD9iIa9F15/6UWzSFrFPdSXqpfp9X4ZwIsI
XMgT6MGVXmdA7gsQnC4AkAADLGETx+J9cCL7/NzqrZ7qCBA8dEjz2Ta5A+RbSctqJsalTn9K7MSO
zgfUf8hKLrtiz5cyh+8m11wFkC+YXqjlBlxo4itj42C8e/iEVK+sHleGIJHWYPwsi3UrSAqljxQJ
BhFY95z+C54tanDy4PcTZ7dCpNUMAQzbemeM/xexY6nsP7Weic0G6wVxyYmO9hxrS/uXo2uO+IS4
p9VHE9hcEClMRsPb9BZ80PLbATgaodA9b82R2A+CS/sUpjR0S7o5E51ITYr6WO+FxE49hwsj+oQy
uzJB7LjhFxd94oljoOnLqDRBwXc/lqkyimGXOHwAka7MEkh2kbhVWcXOYqCCsheOpWzzj5BV5czv
qeBdVt/LiAxlJmKZhxhxLHLhti83NA90+87OxmGsX4Za34cs34PA2lg1emHV1RtUQFMGNDp/ZINz
HnFmDGgODOxXmmf+D18vDaCtgfltePYayfozv+wq51vwLGNVqg5VTsccA4o9x8eg0XjHoara05bR
2WKIy2vVxx8tMtw4saNnheIo9OfIGP6NIHN6Y2ux3PQ91nhjTK7vOeOyTEZwpbWvfk6bD7JymqXL
0eSNfw1SHp3LsykMAhorri6ALc154Ct2YFvOIymrE3N9Dmf1kFBCqAcV3CM+YBaBiAyAqpnJg8bS
5dn0WU0l6YExDFBz4EJPo7dta1CSFL62/qUe+hAmnJWxNWZ8WG4q7RRq7+RgbCD+kCjuLw0p9j75
A5EYeCkYLen0w4y/GQug4vn/GOyiBvkQlnoLItsglqLDyZMzfJAAW7DTQ3XLMGMERr9kgVnchwCG
VUnRQ7hmS/5VAvTY4bY6lpyXGGXYiGHqwKEBwVYFmxq4+VQB04FoUG/+wAejWheuid7lT1k+9W2y
DvNpm4ExVQ+8zkCqRCiIA6bCwpcloOn95YxoRePuY8SHcwdWb919A5bjNaoYbIRxconaO4MInCtE
BJf8Uj5t9thkv4MWry3C2gQgLdQcXLCoUsUKNde6s42zwTna18gumfv1VvviNhLRB2mOZnh3smvu
Jgi0Zcf2sGWN1THnREVTrHAzo6xoNxC3nieLldu8IxXlAtJEIrlC7/o+Wx7qx03JkFOFpdpc7EbW
r8nWUFvqbhhO6kDLLWuXq5dlY1j1cbK7jWle+VfJwVK1J4VHjy8lORvCqrY8dJFAzbeISHmEvbRl
cYP0jktUtiQ0xPnZzuK9z2DAb71d6Tw7mdxN44CGAdai+YjRxZryWBvs8hn5BARF9UTAVKN+U2n2
Jpir1iPF3XWfaocQQXLbsmjN72YUBh+Qzs/m/IsRYjuk8vpg8czOVQrrJ1IPEmWVkj6Ec4YYrrXv
j2UU/2AvPfQkZ4zLHjpG1Zr/VCpC2Qfr2qqWncaH3fdwQLlxedL7/k6wB0skAfJHZ+zQhOVL5l/6
CTELafOS1flDVWqcsDHiZxT6QZav525cqlrbJ6nLqKoVbsJF6Lw43NtYEVLvqoaYqagXXVxgb72j
8UgapEy0xj5R32iFOKbtD1U8xPhzx2p4C1n4URO07b7rOGy9N9UHDM2bF31ZabWdkWB4cb0kcrgB
QpKgSSXzFD1swVLRX/RoaLE9uqQrlJZJwfye1ykjmmLVQqpU9Yb6caRf0FECl0gwRqNLtkDPO6xO
IwEjklNHIRy59XG5cF8HFh0QKCG2wATWqZPj/38U3r5qJEGl0FdtBdiB4UXs+AerD67j20ATsGxr
VkVuL7cKWKKcBx0FsJPRPk6AwVc5y64EhgaiReWakcBvZMjGgMX3uPV43tn4A/UBy0SyIECHhBlk
YZCm0nHJ9NuAqiSAPFvSIzDnbZHDct7wCdWyAPnaHjTmdjxrSwx06siCMbfFvo8gABC00Qe7fqTT
/sDYj1FVm8G+xy+yVFsgvhr93QrZzFl9f0KgrjAkcfhhkxKZOxR/87fnHILqN7bKZWq6O1NHm89a
3Na7I1+dUKIZW19R+qM2BtdJZiK6bL7vHvej48CqGdfqq+Clim2TlmI+e+EE0qd2jmUPuog6Ulon
rbgmHMdtfrO59+yWC4WJfRPTiErgEpxXzWkRRFcWtyHuy/4wWhfHuiRIgek2n9xmWroG801SwC8o
CxbOJNfFWBIbjatI8e5ugGU68ciqcjtMr3pAvU55oi50NVRVh2YTEH3qVx/M15iy1dOekRt/LD31
JxMzufb/v8QfW/5LR8XvQH6Oqenl0J9FfR8Kzr7G14+u0QKVRiLKwTo4zimaOK+DwV0PMWk56pCR
B8lP4QjsjRgm5/4ZIAvHKzpnD6ZJX3DHKrFpkWKtygzmVI1ATZ4ck8H/yZsXIQsAMNWphSUOxoLB
izzYXsNFy8bcxL+kT4ilkltc/6uMa80F1iF+mHEoo42EcaQ+ad3eqwJNMLJCcJj4CE9iQJXTrK9q
zzlGbQbWG8tEQjTPRBGHPDeoFb7wLYfaH7YV4yZDPoPOeer8dethcvE6olHdncTl7YwTexY6uOGO
eYgF4FMYDC80Iqvhf3VTjPKpZZI3nDqs6ox84U/2OoOlYDFE+BpOMYgdi5kEJo4JVQBK9VG6m2BU
dRBVIbKQHqPUyARVcjMVuXEsv9SM3hcTG1AocubFjbK9fp/mfSR+opaFPdMyduQNSViZupx5xwbE
miNGLyxKXoifCcG+4F41dQuQlXKwo5UKMXXnvGrYlxKdYhVhWXCuvGFTBrBw7fyaj85LAe1xsMWr
PSyAaqmaMVSXL/teQcRf7FdEfuxqt1jpgbZlM1KuzWlvI/b02uSL0WnghNw/127YhIWAbXPuXIja
Hj9akDfvbp9/JEP3bnTymGblLQFLBU/J+78QaKJyN871XqbBrvZifoc1ahZzfktRebMlQgldDtiX
Utxw7q5UFb/W1meDiGRJjITKqvJwjAhpbUFRdyn5d1X0poQlbgP3O67ehQH6CypYb7TWCkVXijKw
G29jn28LWMtyEAfSQo8wOjDdM97DQuF+dcBw7D8X3Wz5GbGbsNpiGRr6SoL161pv61XBj+7ee3Zw
vJToIkxyGb/Uc6oRoUF0ET+78L5VqzCXBHgRC9EuQeOtSlzfaehvCAoMtE9X+4t157n40yFV6MyS
S+sbxlaB8qL4N6jgYFQkZM4238ZEuqX3Igb3bA4+VB6X7zQ7AetEDPYNzmztjUecGNE/s5iWjiRb
7FwwbEHXsEpURhNWjr+eXUnKgtKmxeZcn9lZdV1BjUh7Zlc7rZafOk4q58RNNMxhQ7BoxxiX6cKQ
0pQH0yUjoTDtgGE4w6kfeVIhiHgrtX93ycSW1LFVUh5U8dISkclBaFGC5QuonkuzEBuMjqixm5a9
6P/R2PUCtvjObgYVQaF3l7DWcOFJY5cX1sOtcSGnLkwTUI2A3HwFiTFmgBwMGqad3okd2VYorTNw
0pF5EuSPtoTm5PyEqK7dznhrYMtZrljkXr5osK4LJGNRx8vvlny2UU4oO79ezHPZatAoC/4i8mph
jMya2fX3IZcvoQIcflwRBfdCadyLlNG7a6h5tCsB2mIuAhSGyIZlrekFpDn8jt1DcKazxj+jTtrW
dn5RP286Rduh/Kkjca204VTV3maqkx8hxptdlFvJsMWjYBPDa1F9w3VPKDu6tRg+p+JnThg7pP3v
kD57gfMMe/1pYG8wmS0h4OmlmRRmZsrBElSXvEFm6wyfRU2L1/LddOD2wKfh92u9k8s2ipOY3V7p
n2e9OqWgt/KSL7qLvSVTFrJsqIZTpN2o9LQ08BGQv5k1ad2ONnyELOItDVeXTrgMaRdoknjCBm8v
ouCfmRuHKLVgVaHAy/V3kAdnnhqW4YuuaNdVwezQZtkQ+7sk1Q8e3p6uueRpyCJmwtmAiyeKh2NG
3dGyPAiZMbb4NkVyzAmVhrd1793NWAtqHDUhSW4i27W0DSzjC7N+caeNmliN/Oqt5yvTWLkVyfzS
sUiGo/A+TT1PBpZmvABw2qyE7YHbH9OB/zmyDwIXVTKzS6+sTcrkSePUoIB5V397w3jMrdytaqar
3MWNVUJLrjYyFHuz9N51v7n6IfmPJZcfrnQ72Ec+gvmacK/h7nBLM+upuAh1JkN+M7yaRnZUavPZ
3JJxhvJrO8W0erJGyzWgIZi79KkDY+HtKHIWnQe+wqOhCvDwBQgVOv1PMJhXgWWqak3zGfxdABPS
4vxPH46nkmCERgvbzR+T1m6m0llLXR4QZ9xS6GhP9WiwlfizMyX5N3vMNA8j9v4MJQ5ubVbKMQNg
a0cwOLbMa409X709Ojc/80TdJ5v6r6pX7YjyOyMKxuCJQibyHJG203QT6gMW/Hy5rW2SJdK8RlZg
PA1ac/V43CJKmprE6bIKDmHmnvUafVm3johs9Yvu1MzyMFQrn+8lg9/KR/XENLOLXGwa5HwpL0px
KGK+bVY/7NC2Hm4CjPbQbtCyOfJjnrqzWVuEOiefYfSYUhVpQqXfJa+2SYJP4XJgabbNHipCNWvc
BbLv3Or/aXn43DYWx3PwQWeFVE824lndOi0rWEp3JENhzZo3RNReMXYMNPkGCRh9Q5yy69BnqBga
suyQbnStBoSFD/+ViTeHE7rsitQINQNXQ1XJT0zlLEYTPwkoiQhzVboG0fOkURQS0RaM+ilLHurs
bYAADbziNhK5fFjT3MdKpaUbw6qoxNlRFg8jdfezf/Ml+k3IcQUMAgfuRCw6tU/MXoSeAZAEfXiL
CmKwNkXyqNAEdIJUUlgudvGihk5KdMXHusq6dpXpzsFoT7LLljqqv9LdxRWUsMnM+WTta4fkVBi0
Nn7bccSm2Kqi1ln6wtp1Fk17j/FJEh8SaclvYeZb9rUTx+wQ46+wtgMVlFWNbwidTjJi0FgqDyOh
cIxTI9M98oY92NzTJzN/m6+RWT9kXu3MUH073jl0XVB0ENz1jkM8348DnGY7/Zrbq2rqEHcG5CfU
06ppAUfxc048raHXkgFbrXOPdUTjLPGmo/Z8eHRaPT4ci7GRbHLuK8F6pwnDZ5iZC4vqQMuCfh/y
7sURsjZcjUIwdutkSWYPgDyLFXsrQIKQsuszd6Aj8SbyGvi3GlXIFCs+PIWc79Z2STJS6wm2AH1/
LXlia+NaTMbWmMz1bJHj1yw9vNQRW0Pm4B9xB64KBCpFfoav2RBrp7v4jNx7W+PNejP0ZospEOns
9JITmxLa1lpJ/Rq+VzX3sMyEa4tL338oXLrhXFnhnNQxVDvIb5+ir8C3Th65Uxrp7UrdozdAuvWl
v9GHb49GqEavmZjw3JO7kBHr8sB8soLMYaMtGPCTHlyav4E2A3Fslr20Wxrv/lmQjWinp1GzDv9P
kxizeVqvLy3RPFd+RxxEdSithLn64BCbs4+h6A7ev+1IPltlD5+uU6Aafqi5SBqRsoiZTXW36mEE
o7cYNMZKfUYWzbU2P6v5jFpRFTw59wjXQc3cv/PNLXq8UEAK0Zpbq3d3wdA974J1pJRv5IlR/yds
pacg+UXCT/D1VU2eJqLtLWJCemmcEkVGInXI0OetGb+5CTI0lIOjiRQabsA3M5BwR/zoPjhoF/tq
npIcpyvrpvGMPJkZzq4PHiRuu4X+Xermy8zjIs6oaw91Zx4ExLScuiItm31Eb90yHwt5KNVPmZYM
LEdtu07Qspa4l61EJSrpi3C4V3O8i3t/wXnQIES16TAYMZPzAPc1BQHQHraArEGo7vLX2a02c9kT
V6AsN83epdbUnF2KM17Re52KutnJ97obffec7gzN6pQiFeOjwTLFAYYv4UR0U3yUOt3j+ARvM2Ug
XebNbmAhzmPz3s/iK+wBHYumWpo2myK6s/KvJkan8Vm8/uUhqn3uy65k8jZcyapcDO1wHgFb+zQ+
NURli/vShohhoUJG1p/M0a2BbWtm/irjEzB5Dxg/st1miFJqNVUI8irzLS3iizY0vwZjTrtgb+qK
j7xN7i6xJcLs7naPP9sdjn3V/AujeZ9IFdYxp+dyerH3ru+9dmP1YiZ8Z0M9syGnNW5Ze3jr1PLP
ufjKB6WcWQVpHzx1LicIAXg7ITritWg+dEWRKq+sRC9Bo59mgwxuQLVai/evxpkVsBHu/HNLQ4Xf
DUxkgqWTFMN0ap9Y2VVasG6I11WthzfGO13Mt1CHV5CO5yLQj1USfAcJXcs1019De1/9x9J5bSeu
bVv0i9SacngFIYKIxsbYL2pOpZyzvv72tc/dtSu4CoMQ0gpzjtHHdLbzffRmUkpYE0i6nlf3aHV2
f6UdmO7145caCj+MlX9bH3buw01Xrud5L9vV/uK9vrYr7/PkP/1f/zdbE6q5H1e/93+73e/vo9w8
brfdvDrcQxfN+dqrV5fT6enfHv5vvvIpOazSle/6txud0K3vP/zdjRb9ylqdnk/xqk+W66vnk8eW
q8/Py/715fXV20NrW0er+/1wOKzdR766+T6msRU5o5vf28mX15Dr+PH0xWEn+4e2Eo8CcutS/HnS
Rl/B4Vv55GO4/o6e6erffXdoVuvdbv189OtUm17aZNenyOe04eGeOr7Tf57mNc9irdx283zyho3V
c153rrl1n537PLn5yuPvXf7b+Tzw5PMuytXTPfGO+fV54hv4jpP737G5PJ3Lv7tP8b3izzzGLY58
I8/NOcr24uj5Tg4Ym8fqwVng8fyVLx7KEZz480kcHc/K/+IrpKVrDoSHEP0t/t19irN3El/yG49z
XZ4exOmGd/T/z80DxGnmefgUxQHyPSee9sFxiyPmuE4971l8KgNH+98zfv7vHfNiJT/EQfIv7JC3
p8EVjxHv5/npn8RrfvJLyVnnbHCE/Pr535Mxda95R5P33xvjTZcrPju+EOeGj4/DdFY88ZMzKc40
x6VxGlzf4WMr3TX/3dxffuwevw/fd39vXEDiJPv+s1+7O97QSRy0ODX/nThx5k7iIxAHIY6VF3cn
lyoqB/ZJn4vPgQKZOLniUPnp8HmDR9mzBVufSNhZfYqTwJ+RmKz4C/EwjpG/4Kf49fTfo0rOeLHn
QfwBGjLosKndxN23ov/2pXRAhPpC2dpUTmZmQqeY1q6A94sg1WqMjnWgnQ3V2PUwcCxWcWQh3eqM
hWXr1SIzh0q3XCCNzboPQD4USSbZryCiLe+V9aJK701Bukb1Oy6bqjhRQF5NR7DXALD88G5aGmDl
t66+Km23CgAvW6afhtJq3Ne6ecyQEJjEfNkaIwErGAlFuMTkK9vtTu5Mb6Hvaf3Gdb3rDLOjml+k
qLg6nCcXOct2SYaYb3538qhBVkqtKDBwXXesPLXH0kix25sSPIqB4/81gPTnLSWrfngzxnqfOuVf
RMM/Qq85Ux5rUvInA8xsAuMsluvIMWLC5xse23cwrJi56im/B4m5H/N5myUswCeCYZKpOo2Kb7e6
r08Dp0zGHuEvSucKk9wCZmhGTzZIr4axH56s9OKHMGFgid+I2X22tS1bCh2nl0qiREFsWMVWJ/N7
3bnZEbZDDSVM2ATCO0nQU67rVN9gePXzWy3Je1FuNmII2vZHCFi7j14BSYn6vrAlNoLAZSPMMZwn
GxTRo8ZagzjnzXI+i8Q4K+NEuyU/TOyaIN/nJVxpscNt1L1e2J5ZLD/E0KjO7BYdRJaYuS2Duiwm
MYV1Xv8VNdaP+ErsEcSMX0cpSd80PcBN0ALu5Fe5rr6TmlTbUUJA1H60xcRmW9lRpcJtAKAxOuVI
yvIq8Mp4Ny/bAeBS4cXma4WXzKpp7rOkSUiPoCAoGty26GTElP/LMfmoMm8G9RZd9X7BfEfDIOHz
D2ceYjFBx0n4VooWJwsNGlcoZEHso7ie7C+wmTiBhF45PkzDrUyZ9ujSw8yhPsG3ypSmx5IaZNX6
JWKDXP0caNiLxYRka9gYLQCmrdfO2avUFdvCVHdx/S9EIJYSMfQvi3toh6wwgcrl2USJFH3lmnwG
W1S/U6rtNuwzZdvOb3FC66J8oQpfLe+WXbzwUk5PibiaffW/BXeODz2sf5LWvKIIX7K7kIn2hOy0
PVnNSyETIqntdVu/ZtgD5XzZsHSauTgxfqFgqg2orf2tXj51eduiW3GE5RRVn2YfM9iX5vIGjsqV
Ozx+vL2Cdeq4HFI19wpsY7WNqM9ePnIcaPq8rVFohnK5F+WFCgEELNpNp5AYziKGlCV2IO0f+o7v
Mj40aNDQb7u5bq1bSC7iZlBTulfhYzJBhg+qdUmm6dCM0czua17lqnHI1R24G9Af3IoBqmXtxj5S
bDglg/e0KDuhj1nmihggUUAhne81qIdT2kvbOc43TQWxqlzIv6UC38MboccmOmZdrH4vhByZ2cLu
VKk2M1tfA5DiYKPhBkBDEh98XWRUgAnGbOckrMnK8pDq4LkyK7/xQZxEtshEeaYIKQ6ZQBzm+0I+
/bgjwtwhCYuNEK2WwfiNFxamf1N/YIgBXJPARPhscdKCTnM09rPyjrxx9jFNUdx1ipt5v5eqckeE
MyDm8EudKvp2EdpYvBxDdSpa6kT9JUx/2prklR1JaZHpz4pJFm1BlPc1HFnyGR9Fh+6aVe/ATV5q
NNj76yB127AIryRhRPHy0iUawwfjbymjWiD3CkOslBpey76qI/CrUp2NzcRgJ+MmMr16pkZPChHW
CRsUDP1uL+X3nhuhgX8kOEAsG12iIFFW2iCdHAIj15TyAL45t4xqDySrpxzHxFB+Otm9baneQrMN
caAJTsG8H2bFF0TYdm9m2vWriaxdrRUvtKhEk5PWTnfv1GHXM/6lxntE1NbAhddTyoir28TrIrfO
mz1D3ZRt4+gTF4k7Ui81aOotdegtBWGqw7Jvs89xnJ9NUr+qqrmJVXabxkhabgdQe+OYNKDl0LWJ
TtRGzB81O0ASFIoYt08LLZ59c1eg3MsS19Zelr7x2hEVCTu4Vp+gYZuHTgaaZ23UtCX19q1iOEEG
kjSPcnZWLTblkkqMOc+nRWPisqtbVep8XtBSdlWCop8VPlvDcNDuJalTqbPTmP9sqTxEjCGLI/3i
mnmbQQfF0KCnlr2T2lPGgBnibIYR6rbpOyZS5JooDRreDtv7cYvk716kkKwTDe65GV9G+pZSGfhU
sHYlk3rT44LH/Jqoe8DVniiAlGl/RVNIDvUC1nJ4E5NVQm5VVIL0NVtPtIuYGinr9qQlBKJ9NjkY
57nFwK6rZusqaEBQBnB5hxRYLXiDYpcR7EXoulUesgXSPoO02sw4lzBR0LF1QG4ahAUEVEs6obVW
Zp/ODCleut8rijBxHCx4bCUwdgzRwDdAHqeacTJKDC2kHYKD24Bk9IvB3EituW7xNCLSEhILMwYi
eDDJGCJxc81MxxhJ7y90vBzwtGw2fjSjhB3OKot18hkKolgqDWI72tQaYRUdBaeFPNKdU+c3r9kL
aBXxeiJ7q9yreeBppn1OGWIM6DtK+FmDJGirI1tJ+MDsWbPqaAcIV2y0SSp0XJJ95jFeG2IEFKNB
Jf/MGZbenCJwmUMXRlSPL0/ms8ZI5cZqdAryf7H8qUCgNOVdMtM80uy1U50Q8yG5384mWM9J3tJp
3qBm3tqcSLmgeF8hSYMRppyWtHUNWQUwSNmhf5BY7EI7YdJis+yABEa+jEwAN8PKBBvP9BUHNOjI
hpLm8FSjNhlqsAmID8KCWcum/Y4gj6lLaPOlZvFkSpKjbYHyfu/JyVa4sTVeo0sVhDP00OhGJpdJ
7Q4ax6OKrCSUM4uOXxZIEh4/pnaow1T9kY9/a4vjAgBdL+QBiPQ7MX2UOopC5o1kGVwuPwfevfjI
Nbs+FvrgCtxdSPpJYbG+NhEACqcS3g2k/1KnrVVss0aK+oMlZPYYwPLTraUr9DlXw0kIecTMHhVv
+GkT2qOieFk3b4WKCcpxZaknE96Cu/L5nxWBCynT633HaUW58yCsDM2Y9kcSkzTJHzVShgywyhJ4
+fAWKLeJTO5Ax+aOFbwVHCS21uOIyklGKqC4gdiscxZjGQXQ/IdKAgMewcmavC21bG0S0Ea2mtZG
rsHFI8K8CvSdkNJWal3uyvymAd7FPFu0n0SSxBW8or3VgnjOatpbzrDSJbKQeaGo7Tdp4IslJwsD
vQfQOhUeR22gCSxQvZpdRLx3dGlViHCsl8IRkhbnWEgoGuA/2AjZ2qDUSSsMvlcTJGGn0CmztIus
a8xfaAZGdrqzttdKZxMzQkss3LEbEd5CW4DLYlB8naVpmb2EDIraW0qfy1S1bYdehBlSjW1vgGEn
T5ggoF9WX42a+uLWEpKbivYtzmENwgVlkfhmqsgZJMxFzCb/3d0EXCYhexGLmsWi3gdZ3Rr6V4vs
TAo/G1D8GlUF5dzN41pvfkpowgM9TKO6ghGUy09szPQRGRkI8WPyFEzLJHmvBxo6PQlJgfJCRCco
PJnGzoY60Kz+4dtRFHJu03gbZsZRvTgp9ic2XzpVqTSheCxJxwASWICQcabLSlzzQVMXX43/N5C3
hIRQ76MdYOooFsmb5e43gw0DB2WWhM7/W4LwPs/kK/x8w0COGN7lEJpy5xDH8cEuYBvrZ8IR9mUi
b0p1wcNAjV35t1jRrSjAcsavY/pAB79usaiHkXGZtDc+RJudT74FtbCWEFZ1Zk/J/m8KR9ogxyY7
GaRF2KXBNSzMjvpGliIoQzNij2VrOISfpJony/PL3DMj9mnuj7VyNcZrlx+V8KtVE8iVxXmuxici
KogC5kFLlNfEJm0owt5EhCzAL0nd6MImnLjqIW6Q2AQnc/5SFn3DHL8JVDa01X1UY68opF1Hf6An
sSlsjnVC7w6aDybaEeV73zm7VMWLXpowbNSVpVYY6/AHG9QWUVEDuwpxhqr5W8YifQEuNJPFlJLL
YjODirUQe7RCgzc5b8sEEHvevaSSzZ4GJZ8BejVgOZrANkERkDnjKktiX+FEouZlhULlngBXrOf4
BCDhUSEPN/n8m7BinfULRuDNAl9Witcqu5lVtB3ojRM6EvSfjvFbTxmlyREfJ7ZApqvBYBKQHc+R
vksNdTsnPJ/eWRlsByenFrhNZ9KK16ncPYJpH0GCyP9LVFm+C+Ih4yvfpC6Qw5Tao4eHCwGwhxF7
YRt67Ve3FNwDd3VhPUD0kxZg2EZnRge8oZnS53tloA0X+dwgPrfqySlKNCYS3WqAvcMz7L+T+AEk
mV6PTY+4O0rxMZVEdrXmWzGtE4N6lVhAlSlRigeS6qC4+ty5UZehhEWfw+UIYS4hzCBk8T6M90E7
mwmbE304atm0RxBz69Lw0A71FVktoVdtVZK8ILMd7DDoXiyUPwNiHlOvaLc1p0hDoWdiRZ+5RJnF
ZZrY2k4hJbxZDrocb7k+8HKGbtuqO8m8ghJnBI1GSDHSx4QmAS8JPbSowa5zyet8rTOHj7HDSqjx
QswvAk2I4IWcVTvCiC9gddAuG8SpBv6Usd5JsJ2DEd1hfFOMn2E6ox3X82eRKLu0Md4xPKCarE5W
v19MgvrQujCebhcYE1Eh7xqWoi1sSxXVYYBwPayYyel6mPV1bKu3hlTzAvRsyRLOGv/1pF9lUbnX
q+SeIg6U0G7mn9DTKPerB1bdz9wmvcHYEJbN9pD6xJCfx8J55txuxaHOCXOTylemDgR8joaGjOqj
s5lIlxpoS8HnH/PkMs7o7EG907Ya19OkvAcnp+wPto3Hip0qPc/EIgoiIfv6285OZZGfSFH2euZ7
NRURXwP6TGWl5Be5Krh91Zdw3mmLykz0UKafWrkU+KQyCF6dRn+dKz8Ny02UjysdVX1SI2ajpZmP
yqa3tX0JssbsfGOGq9z0l97CMjK9lWCbl3K8zNaEsAI3/pR8DOAQSgRbSr81q/kjhg+86Ce70+8x
zzO0qqct49pmjQTiYz2axVmNjI06HWpuiKxlSzZcwmkXj1/kmtIFQLLRj59EsG+WhBKMmVGAKrqn
bdx0uFEWGaJN9TpP38RB1g1jLSNpT+lKytcxZ7I0seRMmu4OUvbNunq/aBT20U5SYrE4lqB6JKHp
5UTalDk+ImKtpQn8p8Tm7VbOP8HwowHc0FFmkJGDNu2/y7WQ2AbjNsJNEU+ngj1OxLBjtWh9WKKn
cH86C/xLkbIn6ajCFVHmNeV4rAqUl6R8Ie9qaqbJLsc3Q0syNvHgKZwvVMIDRa3ROJjmASSrpQrw
IiJRw+sM5Hxo4GwgpVKER9ka3Xa5ZoTqNJXq6uiyDaQi2JjB+kPFGPYE+tIaJowqie+DQm5U09Ii
gQVmTJied4VM5HH4uXBy6jZhcGb8X5y13BDJMZe6V49kWc3FVt8hIOH+pKNRIhuQmA6x6vc29iUz
JTgWt2yzbNtePvXoveTxZ2LwCQEcJ2gfbk55i9PRUxTkPngwmzi9hTwx44JTnYPxp2c1MYDjjb5a
EELEjyd6tA9naUVbejNXzlqPCrIqYLcZcBHgPZYDHd/w1+S+6pTvqmA8HtHec4FqEoNvSkusNdYV
vc/EMu60lKBpjJQyhQz8Mgt/k02lUazb0A7V2Q1f93WpnXMrp2+K3YN3Xb6DGABwKa2n5GpqCL7C
cu1k8Ove5ORER3EVsu2B6t+KtXVL2DWYYwXNhQKdw6ZYMtJYyeTnosCFAO/VZ/gDan1jNqNH8NiO
edNa6Qivu/Shz+FeN9kosj1KnjM+tDijUDcQqQKALZ9ilzn4kiT1NjSMi2a+qNk7+niuQsttVMKb
YVZGUbgpaSUKMC+XOeKXa2VR7Iu3pfQEAM1uYVWo3Aqzm8q/DrHV3QKnNvsGNgyk9UoGUqQ1b4w9
c1DTMe1IYNRIODOfFY5W067x9Wlu2tAXb5N/pam6eSv68dMVq9NbxK4yNDKyitiK5fcZTHLCach3
TRi6E4gSTfiRmYTlzYQdqsnRGrM9iNhfOzF9MM4hgZCrSCm2kYDQ4sZEyCQasURiDn9ctjOlXKc5
qHJEVIwFSTJ9R1yRaDuTZuh8G5rXjoKj0fa7ISPnbCFxlqBsWA/riiG1lQrAndQZTJCg8KTq2q/t
djNP7JQzlSAStrNhzZ6aNh0XEtklFbs7oqvNemKPQ8EBalrCfrrPfy2oik6obZcMaOICo8g+hBH3
hfWps3W0EdpwOV9qW4bh5WztrttJlkUA8vzQ9Ifcfpn2wnkNDmqr3PGxuB1yH1Qytf1J7ib4vo7p
BX42/0LDrs1JP9lXJTXtYT2+QoWmXz6gdKGWr261gxacbRYW5Gqzbw+3bHS3EYPBQLJxygkd0r8+
ZLsEmiFW+n3b6qK044qYAloNngx0WjXtrTH6lbWTIoy+qc8hpqgMKukvx13TZdbdWaZt4LTr3tCv
FeVTUHK3kRU+TUvsC5ZVnQHpO9TZUrvjefU1UtK1HDkvC0FECiLqYrahBqJucNRdH4VUp29z/urE
9lVDu0AbPwSPFT/YmAXqQ19ilj1sknRjLw6wW3L8hAlUqYhrDA88oaX9cUR6MjIxVijElyC/TfWl
QHsezBJAsOliS4MnlDcjpWxsHlAIJDYkuJ9Y/cp0xnUETUGO8iCo872J0HJgMYTUJx0cyAHjQ5Hk
Iw6rZGb0jO5p2h6MRKHcK3Qo+h51fo4HNs2/whSO+aC6Q2p7umbswdmmXtHWB20gn61ak0W2wmlE
+OM1iN81aXE1B2EjGmIUqzQl+LwF/b8HPup1ES4YGEaTdUQwX8+WGCy2tTzyu3FQ8tzTu6MGg08k
0wdtctSp7TDqaMeUrO7RVt9KmN804ldQPn8mKtEzlpyeLjR75PVIT3M2Zr+bAN30NikRLGiI7fbm
odtZhuM7yggwinUPmcPUZvGbFmAR6lbeGGVygJizz0j9HmLloGlnG55PhpJIX6aNwoq7cE7D8Kp3
91y/jDifqRoEpzY9NCz3WAQqnhVd6bcouEjbI5GvA7hq51+VSfR4vGXa19AnzOxZTZhzv9P8165o
AcRn5Pli8LTR+GSkqVj/EWEhSVPHRu6o5vC1U/vFbKNLpF7ITVPcNJQp1ZqnRWTAxAB/tybqnDqF
X4Q4R3flvtsQ9rEyjROqIf7QVQOBU9WxMUNErT3jDxx9BuTaxInfnpdN3u0GE78GfsUWvO9k9Jug
eE3JoCp1AP2ArtG4otiz3Tpo/jn7BSvPTKdhLuI9hNiI4iMvLXNKo1cdLa792iHgBa5AVavZRzke
t2j4NFjtAOPT0m15D6WZWE8iuajdZnPgxV3kAkHBZ4rfElToHHNh2S9Gov2IIEKrYukoyqwGxbk4
e7YmnzgbruyIFJcCFFMndKwouiHlxplHqyp/WSi0FAuuCPaOYIlX09cYByC1lA1wVpI/LVAxxs5J
r9JsXwppFtcDShECzEZ9XZsW7QFMauUqwrVFBQ8dw1p26CPFrjE/gd5XL0v6z6G6Noy+llWvJcU1
ZSQShGEDICqNCL0/4MWBTqKv2SUxfV+aENd/ji4J6Vua9He5M3DBzn7aEkaODKMznwUyuFKJkJhg
BZKn7k6n8L3p0TEl9qEcXh3IioOcb3Pl2VOWpQgbhxSrs2KbJ+kpy7LTiH5fCuVjooKoMTytN1jL
ajskXzM+ybnEgcYqQaIFM42XhJ5nY087lTF0rKUfooBPoWS9TOdocNDQm560oOtr4i+VxJKCCadl
4V9TWKyBQ2AHkRmsugqpUUb+Eg6PHEGf3U5u0+T32g42ytyDE6M9ruBJRLpN4tUm4SIPpeoUP4Pc
wDP51sk2JdFvOSUepv2zjQaM1REEyaoKr4mKVm6UrnR00/k4KkzJ2bNszzU2kcXqNoOsyXRoxld5
+HIo8ALqFIrxcV2UkAKH7Eqty6vZQ2k1G+s0uw0LZUCFxSBSSGKjUFuy/qfQGQaHlhoOCUoIHV8M
tq9tx+JVe6R1u4fyywdK6kPGUjUutdfC7HcBWc2U0whmNO2/HiJV6LRYhqJXg0p4QpWkM9Pj8jQL
eHkUCC9g/z4KPUUcDhyMvqE5btQ539Y2mu2RarUcMVQdkyI9hiOcjDFA8CqxIsZYP1Qkbh+V6J8W
/yvTFwL+gG+XdBlrjF/METPMibrZpFGx5d7fdDVCMKXjABBkboNoR56qZO8hHVCBUDLkMlgtLCPZ
4qR3cewfFLuG6PStsmyVx0NHEr3N9iGgmTssT6eAC/PbLt3WGvGsYYhMwduNfg8Zr8X3RhAA6ZXY
1JJ3UCl6cQ0U6ZAV0rXT/5V1ciSXeRPG2NVC2R96dJ2Q1Zx52pD0dWfb6w1asFc06SbJ9TUt75GN
NSRJCa7OXnJpPEZY57KSMCSWAXFV4vqjVka9LHPMVUTulLFTbK9BN6k79Nj2U+TJVrXLTBRXXJAa
424FpT2evnV7kxfHYknvS03m2ix/prqCWU4HVYVIn35vtokaPuiZZoVF2cfJ850kyae4vBZQbhUD
XcLomz2FikDCJo/2CsRzpMjrhfudhkSGrULsYEa8BTR55uEH2Ipr4G21SY7qsZDAt3LkS2fu0gHh
R/sy4MCQSqTDIwpGS4cton/CxfDj5ATnY6Pq0YtKqkOfEQOXdoehi3YLqRlO1zKSIhLATD3J87Eb
rJu2/BXBxagHr+dWsB8x4TVgCrYTDeS0gAgbLmTrgMydNCgelQ/J1zUC7bPr2PCb1QMNEQE6OZFv
Q4av+qQEyjGLg0chpVBCFCx3F6TDeXwM4FBI5XsXBOvQAACFCNUq9nX7pPwXVD18Vdbz9OKZ6euO
C1Mh12n57kAFqcGfHBxkbNdjN/EhQhM1FDLbpJWqeHqEOC7kytb60O969RlzJRdyyDBQcv+3zFJq
vTazlApY5Nak8RF3x5pwNbByhBCJYNsal5OBDlQFY2LXVJRB2ESF4HngZGR1WI63TH61GMt71oSM
5fBwV9L4QywqPVL7WhQWOwM+DY0+S0pC0+IPzB1t8SOtC9q3/xkF3hstubNYcmWnPEYo68cm2FID
xtOqrtr4o7XPVXa1kRkapxxJigzURRrGNSMp+BIEOeMevt3G0SmXWV+oRriwvGhUSdsJDj0J4RbC
EZM+hzqeu+nNgPbXEaBdkk9YDPZ+ZArWYS30RwUPQh/7kDAOHUNVDJ4Cewn6UASfzQG7CRnq6U8h
d64BJMXpp03aEEFjWW5GAXKkG0GkYQrHP0V/q8ODasWcSRwNELeNBfC/qJrHnOV7rQf3BGG5Dgn7
Kl6HZN4gbRSS0caC4a7j3id7YFvH6TEKd3IzHae6u+hJ64XalzLlBBqe9fg10V9ysIs1oEd1okgF
d4XSYSAS3sczXVu+4l+OYq+c6NdZvsUFUS4zLm7NWVWoTdaSZvqmyp63/Oqyx2QAMmG6jaZvsTJI
skfHpR290VPMy2dj7XtK+1SlFf3Fsf8mhRCmD7iaqyEaqJujasdD4lxj89n1T1a0MOZziD5vw3S0
NYXiIa0Uwo9sNTyUwQIChZlNJk6KXKzoO5swXwd/Vgb5jOw9OdurE6OgE3tRf1aYwMxTSBLrwOVZ
M23kiFrS6hq010UdvKDuNuYMBGBjsFVSkTAn17GHBqFBUzsayKVyjb0b/XioqkgiaN5MxsbEIMuF
7QvemnRT+soLQMxqWeNZSC70wJvLFuh3vw7YU+Tc9E5kU+v4sxsKiYg7DYbIon2pqnuFwCDEskxE
vS2fjCZGkj6CnhMbTS62lDdAo7X5ZChnQM9LimcRr42XSKU+UhioNT/sLKDjqm8cx2ZaxS9ZvSoh
O3UWlWXokkq5KuvrlH3EVOds2k7N22juYwQKdkLulRatgvl9opEN5b7HWjJ81SisLUCekGD07qk6
O3ka6crJdIJYiBL/ZfAuNU12x4khYjlME4R05NANo0nNflbCAD3J2oVUCdAy5JU4kJvfrfQx9382
a81CxotzCRYkK/PCsoFK6vSTK9uJJA4qEFSomNOYIVpI9WRNa3IHkeFQFq8j2oHhr+rf++i3az4I
+1tllIAKRp+8J3Q3ecTWnrrU0ONZn9gLzMclt1xsJeC6XiQoBtV4kUmzA/tv7A2TPUarP0VOr1Xv
0v7Yzry/noAOBhj0A2VzntNdC4cSezdsIZw79Ppr6EDEShUf0XCIs3Ms/dBocYbIDykJa1iVR+qV
ZZWtE1RuuMT9ibLBAh0s1p29pVCXVn+GuYC6R9yFBQRXJWXTtK5OgeEYFwlz2WSxLEwxGRCBIVt/
RJsvrJ0nrq/R/i3lK9h2qOpJQXubmyhGwq6aSJheEZEpmi58Ylym1Gf09DNOI7fBNa9hebVhAqHh
xi6JLTllrd7RPUkWVN3gf0q/QK0Auxnms70PYu4v9WQX5ygLXVIUdwag8EZirUIUQckUh7MAQFxT
7+URDLy6hC77Lz27QcyIhFOYkpOqP8eQ+olo+FMLGtnijdazmeMtyAg3czKv2vdz7E3qLznzrNlA
Mb4O3HPmOG8h5FKuiN1o/gsV5hESQXr48SNeGQfmxHhkecmkGq7UJN7kqUV/FMGu7YfO3xDi8FcT
z4qJr0b7hpgZuHuHDTWz47M5US0x3MXUz2pJqEljHSuywlJJOGmRRqjB3tCPxSWgt7YwpwMHaDFe
B+iDVPx3/XSQ1SPOs1VpvAvZnjS0WyJd7fzJApwyCozIgqKKFPXIoh959CNnnwpagG6jg3V1Sq4V
vF3hcLDCaKsbv6xWJ/YL48OWMH7ZyNNJvmFnzNYPSBDGM1bBwC9NijMweDSameKeVWON2fZfKCFA
QbwhL27W+d1I8YcSL5cyV2bgMNIKIiX9R8QkBXsOhTp5g8YTKYQQl5AN/Jeia1qWo6zfwvpNza5m
+NtV+5y9/mT4IlfT1n+w1bm5PRzzinYhAQO1ic4POS9GN7V4NYa3Ek0QzyMjkXdMUjbig45MS2Fp
1ioPs72F2nEOfxSkLZQAj+NM79BWNxXR5r1OVfVQE4DW6APBx985/oZWJrKxPdV5sB0G5W+2DHSX
FtXn6l+llfdObBezaFPSXi80eP2Zeja0fxY+GCnEaEADu6BQ3CkIlvp1HjmsERjKYHQV81WUeebq
bJGPbrPaaoazPd0CrMBWhacUoWkOdzPTP7q88dTvmUVA04LhKuLt0LKwpcBi4lwpqQtT4wuBioRC
5tKEMKQKyTOxbfcdu1uCykpl8XQUXkt+surpKWChsvWw655V1MFqPB31mgrRiQA6PFMqlcpqg1+N
GIp9HdPbRVtHeVzNXiRoj7IghG0hh46T8Ah8qiBn5vjKhVnjICQgRelYm8yHuNp3dnaTwHWJzWBX
/kiMmryUPLQ7fX5mFRJH89xy3aQmqpE3fcy2SjSJiYBc+IdS1f4Q2heWqH4oaec6w65J7UgxOjK8
YEEQoISrj9acbjBamx/5ELvygKqZjjbxcYjAfpcKEYlWe4oNaA1OeQXhNActRqLhgbv+2gQ2OQjT
m6PhsXObuFjj1UQXADqWVYNWwM6B79sSLIa4lDJQokN0pYdK9GwhKW6zxTMzyubJoPNTeDCz8Aui
W+YGde69CNcpwM4mCcDnKtzIUXoc6ERZZYC+l6A4dIcxGHRKXxrun2StTbaAunhq9Fpq1mZAoGGA
Q6a7ZNObCjh74zRs6PhzqebkD9SkVicGI7Qy9ns5dzyDbUaUhk9FBb0GnOk/u+iLHTA6s+SZWRfW
5s2hR+AAINKLn8Ceri1XeSpQxOqbY94JBVzl87pXyVQvEuLRed3in0q2aizDkLdWEJNXdfRjQC1s
8n+h8y8VjmvKIhqEtYZ4Toc2sZxOt2Wiq6oSmgdKMCmeZvsp6oD5At5b+Rnl+u6AfDOZOMRnUyEG
lOvUhcx9i1BXZtJ3JgyLyp07e+2YDd652e9JtBULn4ACNnz5rSkR7iq/j9W0z7WDqmhn1qiSQbOb
MTzXPpvZU/SYCfJVFrlmk0p7EfAkezK935bWKcHeV1AM074m4zXi0SHSPYVsngaHdpw+J+5KI069
uXgs+jUya9dGLjLBFFVNoEKskIa7bOBzP1vLs7MGDi7c6FT10/5Rl4yW89aaWtfsi//Of01GRZYN
VH3ciEMNdk7P88OOAdmryQhmmdLYNTfh5FoU4KDfkgWRI5lfxxQgQjXY2ZnjBUHu2vh4DeWVEbxE
obC8Ew9Fx3/ZSWPlWUhx5ugrGY5jinaLeUTEf1YgV20cRgfqpQqtFotJ0eASjwffFrZINB4rHfZq
zTKosd/bHtrElG+lnDKkeaqlE2vjAAXn3F6VtPS6IvIq6yvUqXwNLHGB5OMo/T+OzmO5cSSLol+E
CPgEtnSgJ0UvbRAsGXjv8fV90JuZmOieKokEMt+7VuNSLvn4bO2ZGxKZMPJa1tYJMKQvOzZ2WX4t
lzDOPLvkMfEl/W9jEnKOnsYmAY+dbrKbYnyaiwHHb74e0mElY7uVkuTdVW/vf8qwn1Ug2wFVvhUJ
TwQb3agXTVF5ap8AFrTDD+gM+Iwm7jiCwKnc/DnW1gGNy4YuBg7ebq3yQ/bASACTsdlu0Ajo3ZJa
omuLElM1sBIrbL+J95KCjWjdjS89Y6QDCIhyENqGk1WZIhc0xiZ12CSj59gJJNdbIS2h5VNESbeQ
R+2mB8lONkCq230Uj9vCs5DiOkVo/FgId7qOgBzNbex5DHo6M2rplAK3SgVMrE+Us6LNhD9u0vLN
Zd3LM8rlkXBISKS414r01FaEPOBuu0PtK8XgRN0j5nAy6BL0Y2PZqo8KTUYZHvMaMaZMXhpkSG6k
F8Un5rDadLT6GDLVOzrju/LTtWQmIpOVa+D8bOGic9NJyqqrPdlmc0v/H5ogSweoDpCJhG44m8g7
hP2rry3e4M/R/U3Uz7DfqQPtOsoXAwMN3nQJy/Eyyx9cQrzJDKDSPzT6lM1UKFVeCe9Y2OEa4/lL
3wmDXxr/NZxpuXXU7LNtkUtjWyveHadw61k75WpQTRk2f/j7OzdbueiDRI0prnGfvf1dhXDx+V8y
fKUpiRmIA1HfSdXRg7u0jQ1J0TOPiYmqKK/6oiL7cxxK4ghMfNPVrgedmMCGgRBU8lkjR5Hg2Rus
CF66RfRoQsZO82ET9guVaoeGhsrvqimhN5hoGubXYGrSi4Ji7/Ysr8RC4XiXzkVYWqxuJ2QhOXJd
j+5nDpIuKB1DQY9kWcp2hDzQEWAGOVGG+TVCF0aKFG7Nvdr+umm2yBFotD2nN2ZA1PrpWhqwtb48
69i17UJjoIsSbcnwROvEzIfN1/g7u+Thdlh3tENcfhcI9OC34ZmSQ6mv8WLw0aKmJVejXxAWPU/A
u2SJ1c0lrGNMjwKg4n9Wjmyzwt6GRktJ616lLdv/Sy193dfxUbKrs9TXp8QW8wi1YkXNoFH+Iz54
RRN4JMZTgxJNKcitKMud7kdLUld2QzSsp5zVCmuwSBKnq1GGzSsWZ0/yTm0NPY9ok1BGSWPubqtr
ThgOzbFjU28DCjC7hBGv28kUG4b5b1B0nyJTbzQZdDhlkZXtqI+Dnr+HKOq8mz81jM+qTmFd8Jfo
eSRVntsJWiUWmmAztMBO4bD2IhSP3UfKOS4du0ZekMzg2B0JPyDFHoZKH+FzgD2hIBWs00xEnR/Q
6U7DJtQ4knJHOoB4Iqz+DPhTRQTQRjkUPA8FSEumozdSHDU/UyyFfv8ik1kOO+Xn1FJPHTANuS3I
nHnw/ZNQeFSxJWHPqAM0vdVHm4prNQXiKaCeCppUNR4umT4QCaI4hsQ9a7g3IC0CcZNDIX+4wJZI
8gV0TOOhxYFgmNTNkYEDeyB47cDPm4mGENutapGrFZfds81sxhr0Ky09H+lwolyXnagFDg8x7WvJ
dvIgk4voqvYmvJVNeIuDcheH8mpQQOsYv6JiJKxQOqreeIsoJBllxGrjkRePFy71W8IFoGfL77Al
GY11Y4rTSNNt1lvrgRQ5HalTalN3gIDE5FbKHPJdpPpIVu34aWrHMY4cNVYXYbgyx3tSRosI7FqS
DplFy6h11NEugp9q7l+Lk8BighgHB9It4tRgMaL6tDaWtrRN3V9eWGoxZqjESpLdkHrldbbX23cT
vcr6ZahXjmW3NCAf0Z/KL9UUxyD5Jolu2RUc7v5dDx82+Vx2Fc2npcQaxgV6KY0JUWRoX6RpEccY
4xONeQyacjMpqEzQitBHiiLsjYTAEIpsO2bEASV39vCJwp2HUY8CCbwkpI4MmFFTGTOJRKb7Mzce
Oasv+e3zKimXmbSPW2XGz9yqv7p8FwY1al30Rl4AYPebZX+Y5zG5cqPluwoUoIoPlU4weCL/1ory
DyFDymFtd8TARufI9BYFag2jmOJ8rG01Tfo8LfLYdisth+QMln7Bd+MpBJhlu9amBtHmzicsYySV
wkrbi8azXqLfK+axof8zkFTHpnnM++ic1e5Vmnh+C9+wkQSURQTc9DWJJlSdUncqZweF6bLzsxUt
y0fNA8xt127+/07WQVqAZXZoEbkGdbejDAZ+Jzi4uvsXSMLRgxEAbojuUYWa2I/XqY7f0fhNmmgu
uKbGFhYeIEzY9BpQntrQEJ4MdEygRU9eupQti7E+pqjvQVkHAhwS404SlgtupcTnwf0XkZksYMg8
Dg8kAmP+KLlAGLgJWgartfx3EK6M6uSTYm+ABCSgGt3eEIB1qExjvV+Z0Cc4gMD3XHD1FJuZ4gyS
ST4M/XgVrj85He6UDfgfPWZrtAPm1cMaZoT0NPX3CHoCI7yaW1s4/oPMcy7Delh8nTL0ZGKMB5be
wHBXIegp2i+PIEnFoAHFNGkYUOEI8ManAmgwVzeRKANn9JkQSbPWJqk50x2P67Ibw89SVt+sJcqs
MKkfQaW90kv1gnl8wnOhf9g7rNxnakUH1ACwGunGD4Zj8sj+EaQb65d+RQL+IpDOctldq0w7JD0P
Xl5xDefZPgmHk04AKFEA9DneNOlJf6+UfLbeD7rahhT0ep0nUOuhY0mfmnXi4R2IHaeLRrV2pUwa
GCA0k4Xp7Zl7/AIrOXoyUYfo+LeKfc+Ti90UfAOswu5WCo9Nb69D3iTV5iWP9zEbARYrug5w9Y84
aIAFiTai/hkzIrFPEUmjjc3MTwiY9Y0JINX/tOQd+uvA/VKtj4ikdwwD0F2wTDjEiJ3uyJoJ++dA
OE557lGZyDSLTZmACkY5y0VdK6CmhA1TSCqSJgOYoejyXWrrwDdjjZw3fihVp/STD5QYQWv8ckfO
bayw6B2JuJ411dHwzzToFtjfTVAJhdA+axXqr8HeNkm1l1uFN2CcBwP6cXKHkECZNlaEEjUl5DMe
TQvYWaDcjyHO6Zz10yuBAVeLN87DskeCiKMzB7jRPo/XMt+A1tyN3qsnEHd6U6cBGGBrerar7wKZ
P2Gd5FrxCwXEMiW0uyi0ayHH88ZqD6+iqESF2PXSKM+4CqrRhar9Aa9K+wdDdo/WXkMq3jUTOb6s
2m0CumUV0tPmyi5dTvwW/8iw6gGa9YrmH/c+kSNGPDoxJIZHZvbQKA9PUzdETV0xpeneQ+u/vZH6
HObcVKIyDu9Yg/nJ7VCCST3STi1aldjqLK25uTXCBJi+jOBInxoJWxCIGS582hXSm5eYX7AOKu4k
8I5DV38PBEePBRkbYHBofsiZIvzHWkRDySunL+OWbk/UNXq265D+um/b/EYknDyr4lKor6x+tAwQ
SdSsiiom/Jyd2CXK0o8WAtC5Nn3eVl6s+px3qGRGTAt/wsjJ5bTnAQHZ4uQlaJ2wEkmYZIiGqDQy
ipB859h7iLsg/goYP1/aBrOiM7AjF8PdDJ8txdWZSg0AWoH4RIaw03MJB3xDxIX61COk75670avu
Oa0X4zZPbvqAphWkvxvOnf5sqCXhg63HwJFIEKbWhHZUun4yaVd2FOT6/L1JsUon1f8rJI9aXsXg
YEhnBogYu7kG9UXT75m17wKiNH0kLAwYQXsDK5Kiv8rqiR1r5iYhvF344/Mm69Qce81Szz57aZko
TwMJtPwsQKtzTCMAaVp7CZrWSUgFjrXkInxjrUHR2c3WlddkU3jDpxbvDcRYVhWvdbWDY46++Geo
5h2b8KH1ZAyaAjNiAN4mfJjBb8k9XUGN6s0jRajV7PXyTjuhDKmWF9fYU2cm6eJWuWRvnJ+b1fnb
aWeXcknRyez7CRF45o9enq0F1+vi8gv9OIvm8exCmsbiQvb1zOe/ZqsNTDn/6LZ50nw57+er0xl/
6cJJZ844v3zOUTw8+uWecqGlvnCCjX62zuSU8n/pCSyckYM3R2O76efm7Eke3Wz6afbL63WYzTY9
fwZ/6LlYPJ+f9ey3n50dffY+vrfH+TA7XmabYLY5X77PZ3Tys9l8O3fOzuyYzpa3zeZ3P9/O+DHy
GRET7+3fdpitP67zv+30l1r8LfYBU+WS23jGHzr9xb/crEsEyOvAiRxpOf2G/Nobh//43i/nxvzo
zo7vcLa9KwT2PcMnREhPSmq4JNi5x1PUPXL/k8dXGIfa+giTgyfkpcRZFSA4FP20L2WcdPZ6VK37
5FKIRsxxoOIJMjjALTMOlkao8q9Rtof3LzYlXpxXmf50pk2hE1xZoQC6QUaGY5FBXYHrWASkUguu
W8wApExghCOMloBVex5K1zA9BuibFBroNBKzbIXf1H/hMObYJlyUoBDouDg9VkKCJ9Rvouh2pQJS
oNJgKfsD6zB7K9lsS5bWUYnv+OZ3GepIyN0BwV4sq9uuJ1/A8+YltRc2YfZxaWEBozBDL/GAUXvZ
6f13UG9DU17IXAqN8c0MScgYBgquhvbYE7Yn55ApzcajoKv1keTWjppxY9JcZcXyJQZ3VPrJNGQj
pyjtp2R3C3nVcAW5I0MKkClq5K5FQEFUwqicyvpSDy6werJgV9u7eI0K5WHLt/iv7b+K8KsKvyjP
8wN93pQvq5nth/CrsN9R+imjYcyrc40XmvB9dp9rkdGe9KEkayP4GJSrpVx9cSO/RZW+Zf9hpXch
3wPrYapP3/tkEeKTDa3PovjqwReaA21vsfcplHfWfFJgXUKqGx8u2ufK+42ge/QfCGTqKJUArphR
9zctzp7r5P5v7/823dmsNxKMu6ZC4lQeCUzs3+5d8j/aejUiqE9GYxogGfAIdbIcImircNNlTJH/
J4DajkX8T6qcUwYGMV5jIvNTjIYJ5QdAJYO2pLsNibW4V9d+PAAv8Qhu7GIpvob7uG1W5RJ198eN
NDn1g6phjVDSGFLjpggnTm95g5b1UyWVzXAaal77OXNqc+XUa9C/ZivkTwtluRz8xRwCBrMD0anL
3c4s56gapSupqi7JkQhOtm15JYK9Kn5sVHVqygr8bWXf2Q3dkoZnfmOkGLWcMFp60afe//j+bxui
KSbkYOuHP1QbEYUdh5cMI395sX1OvV+1/cujb34Wqf+gts6GSg4/3f9tOgD1c+OU75N3u0H9FjBP
8BPZZIxc2n32Tt4BxPcJnsV15G3Dur+Bf97Uv2BcT2Nj3UHfyLG4KxvxA+DPCA9ev/sQP8CaNcPR
BpU2ImzUTjTDMufDrz1Nbl63PKRH4488B3PnvnkB3ITStxleFsDzQ3tg/UC+3NVzXPbjL/8LN1I7
NSQyTM+qc+uoqAySa0zFx4ZezXRp0iu58n8H5Z+K5iv4ib8Ga5t0ZyBskrKwk/zI5pcgHxvhyThL
rZOWnKLxwBCIeFC4F6jDKXvN+myzdzYuvGtbvBFRwtT7ZIcZC7XY4ndpHe6XsXwwqXVI7rpTXBxd
ddEnVMx/JtJ2YJAiDAX5ItII/xXqH3nylM3vuvxWze+uuDX8skx63jvyiRlEtcTEvYyeUrtrmje3
MDyA4UjaRd4qnBUoin4D9V2Hi95m0ARWmlN32Kv/IH1LiIyKoIxHat9N8zVibTdeQNB9deuMG8RN
UIGLAFiRL7dEdgCxI9Vb8KEQ2082qQnbdi7576b4lv+a4phTCxg+vewIUa2ULyZa71RTyrKOmwPh
nib0wGmYAOBLWr5isSnvOH5XWTVPnf5OmdaCF4Nj3aP88k/+QlABgj1DT1EulE0Fy4jdfZa/MkR5
FJPWc5XFDMenTF/PPDh6b+VboK/nQndp69mh2h3tNTv4aCwTWK96Ajl+llayKtDCHAmJtdYJ+9iG
ByIiwqwihGSvMKsSVlKvGbmyn/HBBmX8ZTRzZo7yruRjXc2CisJRsigI11qQJ/LDxhb9iGxH1HG+
Mej2KWqE62Jbie04bBuxbfWnocorSIAixY5XYkPhlI2MV82ZK5EFWLCMqCgXdhqqP1/ay9KBWHWG
2X+lrh47gT42uY8+xzXHvkkaaYNUImdoy9AvmMRalB17YN5IR2nr68T3t8kM0cDN7k2whIPXHCOL
0Z9ADbYThoKqBPJ8x3q3ypHZxQGo4k0Ges2pdZAweOQRTEzTLXBunOraI64iWRYkP8JPoYWVY2lD
HkKMkNEfnRoZRZvXa3kg9twLIfm2AvOEat/bKRsSXSVJtG0Kk9vzzwmChJwmcYyh+MekLMvHkKXa
PTHtKWG97iKgU7MbidQdFrZ2l5rfor+NwqYpZ0B86824AL8F+IeI1vkAJdeSmYsdP+kgovNbLRe3
uit+8zJ0viPpjbV4XYkTYSAVu3osnbEAG1hyBvegIRc3u7OkfzHxpWT46Yy4ogAcw5unga0bKeln
TxFyrNjbPry1VNKXeOyNbgSnpME1IriM5SGXz5CTWsBqWOwyg0i7DPtxr2RXXFz/EFn2BWESmIv0
Bik/kcWYuRKAQK3Ykp+yECXBZeDdUNmInxY1bEgoI7bCy69CRSndzDdxFFBPBPCu2BCJuaVgamFV
d/eGQYjaJ0DxqiY8WW31bUkbchFVZ81zr2TW+gGZCEkE2QiVkPu8GUgqh2wt2d8GvD5miBzviJRS
XRsRfqucRfZqrRHxADtkmG365NbgoiCK91XcW70+qnm00nOKakJvKpFHNE9sOAknRB5jXPXfuXIU
/K4WUIJwnZIACw+vWu06qdtuYt9a96ioxxLqEKu9/pPZV3gIBIVBve8pjaSWZ+5yeLhUyxm67mhh
BwW35EOGQjK9C0ANvoYZ7oD6K16IYSVuhUjJK1kNA5PZHWqeqAeTcIoCjBrPDEMh1yNg2l0FfZp4
WNYTXU5oHkD8/xCM7oH+l0Qk6jMuJSYClRsSa5anmYIVFqFH75Kb8J1xkOooBANqKy1gpwpMrBWc
0VToIllAY/UoKHq0q2Y/UKIYDj9xBwsXKdWewNFMNx9+Q+pcR49QkxyHqde0lVZZhqCYPjQ/X9tZ
iFG8ObtceGBOymbM6HJNJgOf+1Vb6JzQlnnhn9RqRJqC41su9skOaPqVMhWHnEplxtPeb5Gdk4RQ
c8CIa0psgApPIMPCJfYlGcOVxKCrJpe875fgTmhEYmAL/hgTWpjDGWFwss7BS/3aW2koMNIKF3uj
oWQ3d7k5w0awwNsC3uE27lLitc1o0uj/9fV3QADiEO4z+BeTjH5BHVO7nIQcYvgSZkKljT23PDJZ
XgZal3AaCTELZO0PBabAH/90cxGy5apehfDqy5zAjjJZDCSmE0rgHjwyIBXKV09h/g4mxQDiEtla
xUaOuI73Mb1ZA4FcKgL90VF/CpvekMdUHm94KxGhsu5+S0Wd980krIe3trcI59BrOyFmAoHklIj3
tFu32dlUmgnwWAwe3XU9woVKnxV0XQl8UpWyl3iDs3if619JjVVjeEXiX24NKCXXvkeM06BSGkxt
nfoiznOhwBAQFuEM8Gh1JpPs6y17/q6iC+92VR/D/FzFb4tAlZgStjrh9a9mitJuKuriPLSfdXQJ
OFEMVnr4mCbB8AeoFEkU0AIdVXE5FxwakY5GFqd09BgzlvC0c/px2goBxH9FtKuDBwKnFFOSOpC7
AcjoN9sUeadavaT2u9W2GsZeBSIE9BLhu0UXzNlFUiGjeW+MrV8SVRvc8Pps2vrW6VwlJspLMSlw
8XXHaIyuPVHY6HOXFWQTYJKpPUOZpACSQIKR9HEgIT529V7itG38g61fqwneWicjnUBU1NiPXNhg
O0TbKS+08weblnGgfo1kj9r+7LQdVWe9SLfIZzaG4H0cmEFBiDDy7DRhnm3S34Q9zGU1IGMbp1iF
Ptogpwj/b9KuSoSrLdVeQ30K0MubVsMtSC5vvZARvFTynXkp3A/+R23+deMHItbl1DvDSBvbU9ju
RvZzXlGJ95/IccJY6b/VKXoGsbadKJacWBzIKkHhfipBkmZJhwLA0JGJnCw2yUrixOjUtbDAhQVc
bar+SBnPcJcshIE8HaDHyNBeoC0s6U1Lc5J88OIO7b2b2kdy8+Km5zbz94lAWVo0c2FTh5PYWA+r
WYpiY2C0UbzgIQTCZNvxoXUrMvJKymGNlJunkXCA5iCNves0ue1U3RuN5wxRRNnM61K+pwF8Q83G
bhZL1XYZpaYLu1la6KcrHmUXm+ZkLVA8A508COJ20pi7JF654So1jEVhXBWbdxDOZHTzlYWAYcDO
bIaUISXppu5eWV/tSgR9Y742NBf5DJyPCdIkiDbzs+10xOe0glICVkJyYBiy9aPUIvvf2OpWDy5a
tXfT/QjxYl0oyESZtZdwrc4E37eabBAQtg1StNPg7dtkq/foLogryd7ENC8FUECNxixAHT2JFbh2
CHShvxzRLlL7zoYYUIOl2Rh7A0vNVLWiWS13Zezkibojielj0CSaQ+YWk61aviS5vjdRee8pHWCI
mYUZRqUpXzBlBlXvTZ0vA1oxIot+6/CKQX/q5SWhRN8qyOWTngGct7dXDpqhHTsNAkL9bALjUOFG
RJu5SA/l9FQTFdl94DPA8o5MynbMtryHVvYhw065/rEC7aDU0u1sNsOJEfo2A9RN9irAimnHn1AU
ET8MdZeVTDdA3zHa1GsykMDb8jUOXvBtbqpkuiEIsEOc3jTFxgIY0WRqV2pAYntRpuapRQFQMR8b
lJcYSNjxsdOji0hVmslkCuk8y4KFmqohm1ssTH7SIDnKXkoBDbhwHRarKal61JDHyRSiN99IWhaV
fw/dZSWnm2h6tNEdq4m6MvyXR9oHihyNGWmCmdugnRXBKklfmXlnSPBxTZjYlDaNLGHnO6lQK62l
7Gr46sFE7DkQIEUoWUjmy36A1qeaCh8R43DNVY1vr2z/0UErBfq6gvMIePG8emOhXM0iFKhZy16F
fxy0PohRsSRnEwvOdLRqdo7x9RAT0mtQKh+Pd9vYVowjAOAtWRVltQe9NmV5R/svn2kT3Dmfaal5
RQZfgedIgXqR9WlEHFa1/poOcbR3/Ui+2biFSpje25783VC2Pybbg4w6L+C4M5pq5zbheRTK3zRx
u5FFKAZo9jagGIVyXwgFANCkkeYdao5QlXBVPBQsdZRZeOklY+jVC8CnORJY8roh/n3QmPxoEY2h
oQqpox0OV7YvaMv0TMjIwiaxTezoTe66B1AbZQ0c1b8KuhRFXFVM1R4P3FS/jEh75iUXzfpS9C+D
x7clnGuYAsUqtJvhbWqrdTsdn3M/Zw+Kq9Okg1LQ9aRwIQrvjDDgwI8puXbGJ3eS5370TOiNyuhv
Eu2G/hsfGc5Ia8ydgj7UvCYhX5oZFk7i6mjHt5CacBj5hdXS422ceop0/lfFBGgWLdA1fYuShWAB
5kSBxDciV1Is03h6qqepJ+4DeoEegOfsLmTI3aRiH6W4sSV/kbrGIYrp8yVH0mK6jRBpWr68LGuN
9KZ3rCBqvHrezmuPyG2CATqb7vXM2toDK1ZzkaJr1xB3CKSX7ZSu2jLNjMoXt2fIUSQV3j809glj
mzZARHrfnvvwzOcoEJDHCDOnUPJgkcQPcP6S5mnoBOLzpsEqqj6Apkk0vCpkbIzeStYlyHYyrSi+
sriXpWUbo3xXolUVYlYiO7zqprwRiyeKfrGPCqVDqP3j59w2/h8DoNn2jOdEKUFbdgMuzaDmeABv
l+wtSQlE3vFClF+RWf4abfjbuaMjwJbaGriRyhBxUw18bMFLo1R9InWyGv0455atUHdkR+q28OWT
3yoAT0zDkJ6xkL5I/59KzCJ5SuFAWYfkF7uFSSZnVRM/cmr1HGkd804sVkrt7jU+haFIH0FUbtGy
0Sg8S9rhKIhnSHERd5i8DIEyt9gnk4rdZ5YmIi4l8ErboFNAHH+Ko1to7MKIdV6Kl6ZGNWOa/qO7
cFnrDTc+orWM60mcMroGpbvs//NQm+ACZEhVzH43aSwzcth8EgpIKmGNAkvjLtlNraQpy4IFLDB0
x8lyEVXAvlow14Cm0YghU0Zsu6CatZBYdDDRSl+wbWIkWebIpVVRyiOscE7f4ogHWZtNfZlU0ZNA
ld4LPHOJ+Ru3WF+w7Hsdw9XUE1i/S1PdGmyBgaluQgKDcpgnzic/QXCKfyRMCC4t9L1ojSXiT9RD
+UJ2zZ2mkKox3DP2VokXmk3oE03LMpkiZohpY53SGVpLlL+RzyTM+l7X+7j/Ur/R6+v5RxK8if8q
Tn3yLdB5cTMXycVtOnxHC4ndkqL7llCPokUjlr16WK0O8tgrnqzuCAv2fvot5EPK2yzkD1F9B8Nf
3i9b2iRMI0XXgT3anIftsi/XhfqGfvTqt4mWpopwyY6Q7N4ybGMHn0vaeA7C5NwgWaGL5ioCY8FR
GuJtLYYaCzNCAPP1v3AXVrhLur8KQLDRNn7zasI/2+cFIez3xTccV2vQXd5I0DKoIyokA6i4EHBe
pct6j6JT9d2n5of04R5YMQRRH4qRXQoaZLSR0ieUQBUtFr7NXLBOpxAMPNdqBiBpfun+jSiOfDzT
KoAJFiBTwRzHC0djlS1BXozznIXMU4bvABwCmn5ediUfCdMLPQsRtLaM7AnFRlS/J29Khfh6mgOR
kk+Ue5TiPAQeaD9kSJXcok8c8FyVYmaw2CkqZDddvE92Vsom7SrAZ679mSvc+NsU7a/JMFAmXMwt
vihpdOQoWhgor9KfKUsiqb5lV575nMryGQs0wS1cxsQtuSoQNeIdL5jnJP5PWXDUOTqdK+bmeCnE
1RvHT1/0O4+3IAnXGQkyBiNNdxCyQDRZM+9JFj3bAylJvMB9A3BqiufYrUFxphKROcG+cBvPiOjD
UGA4oVrqSQTvLpH8RyfjhLUMYuriZC13LKqarjJIZauCgJmqRGlIlDIKOAmrW0RonhFnO1FQrVD4
KGCDi58+ZPfOqhy5XyI7J569t+QfHRQkGne1QVVDVN2AI+Yaos2EsDmfVH27I/EFmh5H5WRkVmRv
W4Cy9dPKPOKgQk7u1qxKYYUmH60hwaSMKQnB8qBspXhRRusFdzbwnFwzpfhNtZbSHJd0F6JWEbD7
3a4zE5IX17Sk0oF+TsjLwOGYcdyKei6YTBASOmHFUJ/00DLlv1w3HdmDtw7Kz5C0HJnxPi8YpYZd
Nz6JyVl6TIFwZoFHkxhMUzS1/iIxmMoRjW1Brh5nwYLgjZDviRqHOiXmpkDDqL0qNlOpwLrTQUv6
x1SseNDmjUS2kH0eaaodztaUddKSJJRxX3I2I44ZFVo4CM3oXfjpCDwsy4+xZu3GXL10wZhjyUH5
Q1eWJEUfpWKfpIn38cdnOpWIZvxLFZLvRrYuXv1KveHkDvpKauI52uvFmBm7jnA+q+k2SiX4qDZN
DIljEgAew4NjMOo0QITmMIL1Ki4e6kBj6UCh/OULNExoNWrD2nbN+OFTb1wF2zBOHC+D7SWz7xzD
PLaS9gVFSFsIurPps1G5SbIWdDk4JuwUGZqyzKT21RZ4urxNPCAlwELh6wuKsY4xYaqzuvpL6m6B
682hpWITadcIfylFUDq7lDx9XqHjDQjAkxfQrDEd2ozTJdhB1aZkQMF9BpFjJMKxmKgyFV40nSmV
x3cOZv3oYzqsqU33CGwN+miVu1QPxMnOsMhq1bCJ6hVqKRUttA+OonyWdEzTFtv3e698Kcohla46
b3dqdUup7PYStuUBgG9KLCuQk6pqsYuUX5MVtRBMrumxhzT0OCV0zB81tSmNWhyNgdDd4jHW/4b2
llNemfzya/sjedTzMfrQ/T/AZGzlOu0U9NjmzVlGqtz1R6K2aNWDoNAEwaEhUbwYdSU+tE5b6gBu
rsTHEHBfkgDbjoIpUsZNTQM89YJq4p115Uo2IvoJ1WMmZCCK8cxQ6fhRQsy17YtqXJWwldI8Tfyq
GqVMdU+bGzmVHxb+NImzi1LKWEN9Q+yCn55l8EfRPhjPI2pt5PRL8N2oxt3glKoCnuGpAwlDQz73
OYg091lK1xRmDWR9WoNwxhz7h2/rPwXpt11GqqYXxo5GxwfCkEoY6xDPZaG8EReJymJki6++CxtF
WnuyRWtYzjfYuFkoa6J46+9OOpR55ygwKHDbR0m+jqTPlDk4ZoqRW9XXdrAptQEZ7l1y5Q0Re6fE
ZRCK0FXARxqAS7CbHUOSEf51mURNZsmRZ1EJW2xJ5Hd4Ai2wTN9WNhHRUlYbf7jwCen0rXAQtZCV
LZ32JgXZ2lHS6e0mUnIQ2MswhYXUh4EXy8wyE6RcVV9MkPsa40Yw6jufDFUZU3Ub9nBb3WF4yCKh
biuePlH+DXc1XTV2QvA6O4xrLcVAsg6GtsqXtg1uMhOrsYxmxeO7IVALFHRThl9+Qywr4ys0wNKI
iEWYoBa+lxEiLfLWLDwtfbX1H8M/HIS+MBRma1e8uo4wORjGrrRwyYgFAoFFKEvQIs8yGNg+UTIM
uANhnzrCjEpO5mhMd3kxnKJ2uKqFv4ZMWNlp/5FyOMQVkvh1AqzuWyff+mg9eQHFXzNu483Hzya2
JcLtmVk8EmLPiRnANJsvCsk+2mOJ+yHgerB2SH0oGKOgxSUIKu93kiLB19VLS/sMOumXLnhqyapb
glq0MQk9QaMuOHai7q51u9Eu56mLW5/oH1cSBGwQ2sjL2NuCQ4W6UM5t8hElDmxqysh7kh+N4i5a
XSY0idEQsK6SKmKD/VmBvhTz9dT9basZGxqWuexPdP2qw06MTb0q9/Z1MO7TPq6pD9PqZg0Cr87S
kCi/YsB2K3lYGm8Dw8JQse1BpLGDmVSJ+XJ6gtthLUCJvJgk9wgBOnB0ZBvNkWEyx/Jm0VI5udwC
qOayB03y+OYxrHrxMwUayzcuTF0YEBjOOE4d30YF75q8D3ZnzaJ6Q9VXo1A7eyuNfh1Ok+exRYaZ
FwdRf5C/Xrck08wDa2l66wbdt4mEihXcDB86MuyIr5MyhSmCMmYyA8GmT4voWZ4bdVi5/iYmxSr/
q4dfdMdUIseMHIadOwZqrKD4C+XfSZX7H0nnsdw4sgXRL0JEwQNb0XuRMqS0QUhqCbbg/de/U/NW
Ez3RoaYIU9dkngQvuCqNCAVisuoHhxOVL2I8M4+eRbPsPWMtMms9hq/IqJd+2+0rVyxihoROUjMz
HM4WEnu67u7LGt6s/RB6BCwHr1iSn0KOBIfWfBp32CM0lGtq6CMzDmhsWJJToWz8HS0RmQHMkdln
KR+P5L2n1G2xebN5W0+AifiTQadBSuE69Od1VQKr0KqNSdFraEBDi1U/Jvvc1RgJtYrF+pyDhPPf
+3JmApVtmDSXFJAcRfiA2+g6sYQWkPKI/tSL9nms11nxD9zxIqV/4Hi+wYqEcGAfa4YQZYEJUD5r
jMljClCmcmsT3lMXnHSBPAX6FKKDoMQo75B+0b+OWHE4O7cgQXaSyVhiTRsLg5w0fwof2G28yZ3T
JD9aE9IqPZ9ophXX8alivtd+z9rDbOJnYUPqZ+iBz66pw8eMhCEO6+WwGaBxJP3eCk9uJpDi1huB
RSQlDylNUTWLk1mBoW0CpmclG5FafFsEPLIGulZ28cVdiUWi6NDOeA8otBJ8STzSpYrqNJE5hrqb
aWB+s6X2nNWk6HKJqV7Iz1WIknUHjBkF2SmalLucxhaskqFfmgFCrIXAk4EU5WXO5Bpo4kHZshmb
L01KoQIUTRyuRx3hi0a0vAGzI9n743OJBIMeCSkhMknkWVHzH62y7s1raSbrKh7WGG6QsSGmzbBf
kzsnkPvo52jWGY99TL9qB2F2COpZG8bDypThSU+b24ANe7ZArQwRI1ksl09aIm5xE3PzzduYzsfL
2+UAiLLCn5tv/AY6tcUA0P4dWVKxhcNmtURSuAhZG7soithPaJwFDB/Rdhb0EU76h4tz7aHt1PGe
hyhgLL5My1bM5HZn5vw+mf5a4R5PUfEMVXwy2AA1wLTLCY2U960k6OSgmjR57uCfLfeOQlpN0rHx
gHdac7MInFYO50Hf9MzaH2n+L0OVjYxrNSBr+hcQiaCEZg8rI1rDYlfFRspkJtswnRjKZ0VWsDk+
JrRfmhQnYkmXWRrsh/LfFIXHEI3Q4CTA/v9885ogNmH9j3b9ZlPPaAR9c0621Y2l80JBmPJ6WKjl
cqGZiyrFEgjKimC1wIesWq+ZJc4OLtX2lnfkL42c+JzzusM7isWYmt7qib6e+ZL77l0Ncl2w1aq2
CfSlvZmdaZtgdqnhQljgiQq4Ywn8q0DJFFiXdjemtQJkD7wA/BSkPEOBq8MFtlbswjMswvJY0MXX
RJIQo1EN75CsGKU1wTXimMAq7gIDZShgkkUQxG/diODGcPZMgDIDmVmxFDFDE1iBDU7zxrnYiUNO
K2538RIP885n11QzcQZXPrvxpZteHPM3QoVjg/Gog3at730t+ySkYtEXqEKYmBb/RhTIBXlAQaJR
FVOSavTiRLOIyVz0lKLRe6YQGZL4S4r7KVgxaBuxMKGwyJ2Pup9WuvYLxWVpiYnpCYeu9lLPyabA
iOaD8k7vNEyF1rK52XGzIAFNuveOvJENdvA4YpS7wQvEOhM2RoKdi3zcqIX52RXrjhBl0TPyocfP
3jsLUTs3ZVPeSnoChUYKJlIRyTfraHEjNIYUmmi5aDxaZKznkpmTGuhJQ0IdIEuX9qrMry3ne0eB
iRHdDRigq9kP17Q7cwhMRbtEGa8IIkre1LtUMDxQeM085QgQPxzhfADgVfgOB8VUSPlMGbtNQs05
VvFuhgPyB8eB7ZmeWK4E5bEpYtZG/SbCmwjHTLuWHQP8cqW83EQcPekUlW2/Tyk78OoXAUssppck
EHDx7U3Nuz+My62mbzDeLOnMkcSUVCPVE0HYflA+MUmk4B4BbwFOwran42kNE47cKV50aEC94oJH
kPGBhXgvmKO1NSLQWs/MLwdBNQrpJDOUZOquOdbSG/MN0BSef37C/BkaRypFRFPilHUc3UzZqHTZ
TH7PFdRfi7ArJO75fCxgPHu05034JyRPeH3ruz+BxKAwtH1MsTnSqOslr0DP2GsYG9LkALt4Rr5Z
oDRVxr7E/9TDA1nna42mtCJtEbkPlZdyJ8dIi3VJ2yGPCtURGC6DeFUQ5StmA1g94PvQ3S8tnxmb
+AuS4fYBNHdhM+DRXLTjCAEbF8MJWsTAiViijsTAHiNWRibcCsRkKdfS49M0xWcx3dXVNLMzLf5C
0RAavduOprlj9sHms2LB4tjkPPCaY3MhsnesWAOUBK/5aUkwgbbhga7maCDPgZDIZ5+DvxL3IIEm
zzE/+yt1lLAKMOQnY7uc34Zfbqk6xDYoF7qB5duvUFMUzcrN/5nhh+DVwTfcQPK0rra/hngaOliu
QvToUb9BQpT6zAgQV8X+p5//Nty3hq72a/62obXkTcCDGwKk4K5gZcSPZxyPBbsVPy7s5fBm0Duz
e/e4TOrlZlNYdOavxq2ACw42or7pZxM85oLZ7i4jipFHiw6JleDI6z7nYbOEvmgcbyVYWE5EkiEF
6CTTbh8gyvjn+itVrADrehpBAoe0iRUZGX67MaPxWbevcD95epk+zNFxZNnDEmE9WD8tslD2bxIt
nu+fNVPbcKuEfLUWc8kGA6Gqe7w2WkGbv4MFW4ysirWgvDRN+lJWBjfnh0llooN0KxQJCpFwk5jP
vTed1BxcxMyWpumdAQcuOTQZurGs8uiAFlY3GbODIg8ZroHZOfaYD0ZeAMx9AufFJELLxnhYwenU
7OYQw8o1POozt5C7dFrnkseZpfiTMIqLNMRbZfQIcFwOkWIzDtNHmBGAqkb5lU5sPFDIiDpqQpdV
tQKoB02P4ME3Q7kcgvysSeSf1rTum2XjP3Qv3Ti4z1PkOYOFS7ZkIAPvFr1zgWBIaTGBzPJ4V9bV
j8ld85iKxrSc6VVQjiN92iCizqAZGNd6oPt24Nf6eBZqib2SYk6nJpt7st2Iooh1njsKODzHOJ+y
TDFNkABQuLDdVLNJXmi1h9RHZ4Va7icn2I9C33UN8dN5iXCt3pEOTvtuMHMkSDjN5N4tkEcSnNqq
bJuedVV37SN83S4LvFb+H/YRA/vg0cjZXWhBckmGRw0GbdI/x97Yer231kr/tcFMp91x7EPa4b3j
8ZPHra29dR57K5HfyTR3KNhL+21EdylJ/KJZvjQA5rqNDkywCzomGL8KUMXLk4H43Mq1M5DnNTA9
sar2aJfxG2TE2jS+DB21rKRUgsjIVjnFOsGm2v2OwPY3Lrkw1Bg1QIiGcslNTjDMLnbPsjnJ8cMF
H0XbPVXV3zQuG5evgPmyNYR7BqKvwVCvFZqHAHdwRjbFiaYG7AaPHvlvx9i9J8y3uV1HUS2r2Nr8
BzjQ2lMUYqkysav+DlwOUU27mRWnJ+qH1d/QxY9psLBxPSXweZtjRyqwYbBzzbuzBmCvYqI8yYNR
00sdS61cV8BmquHSU3rgz3t0HAwOSmyPIIIcdw9ryq1TA4KzvaNv5P9FyKnpAo1A3jN7TD7mnpZR
u8cOXyCtobIysv9rKp2M4B83uUWQFwZA3OFp0u6KUFGhOlTUnN5FoIlgyVlG3Nudi1CIKBnYI8BO
GpaTrYTNQwPCursp/0w26P63SS2p09bW9SOh+w27CAbaDOsQ3qEXLBLrXQs1xmjh4mSPCf5SHhLN
BCeHs0q7T6S4O9Gp9PBFE0KVU4tHJeM7/FjkU6DJZFoyUjnz1v5PEQLYexYoYFP0uus4Ik8Ra2yE
Y2Q46vani7p+NN7QdIDa5Uf27KzA/bpsWerYfhtYUM+jqX455tb6vrE69oETE3X1tgFs1qED0A52
8OOEzlWM2kYwQE4fhpJX83czWaNJ0je19mWyv049gt4itr4dBrD8EYi7ZVGjQtQrPXuFWzJDVZFI
BkxsbCwe4LyJ1pEIPjThbmphkaNHLi+dNB8VRjQLO2tryeZgNo1q0ONL0pI43mVnn4cChCm0y88Y
pcOAmiSNHl1DXVWe69RfWeAvZ/B2FqfAhOSmM/60dFs5t3jgu8LXobBnQucImeHhd0iHK8hR0dAT
S6Vvq3b8regvw8HcsqxtmehQiI4myy8mBax2KQUWun+P0nmV00bHqBz6IVjn91JDzZU/I/LCHIkg
RzpgEuz6Ncw4Wm0zzRYwT2eG1rDy2MM2eruasua7lf5lZNadSuuGOKtaxQ6BzTYfeVCIq9oDydae
ujg/S8u8FCwkGqEvSz57gpksTXoiN571LjgaSgHsgFzyevoRAVV9dMFNfDuAu9sWaEqibWPsbT0y
GgfDSWUa6yH+9OoGJ8RKuhpsfr4YjZQalkKYXldljDgr7w1yDJGMi/oGdJnxF99r1Jyb8lV9K1lH
MITGbigUzh4OB4gxzE+O5Hy0dwUrCILAdq4QzxhWvkazo5u3to7v73OiyL2iWMc9SX1R8K2Z1Qq5
xYD+xNdtmBGM1YLqqkoUnzQppwo2Keokter47yLK4Tz2hFGG5UGE9majp9NHEqASzp/dVt9qs1yZ
ufna0GZqASsBcAUtog6H1ACEpFfpvkF9Z+f2NwfI2gs28UyiPOc51qsP0T5cX5D3Yp+HKDwZAZbK
vNhLQXstQobD0arFLqG3I+qy4U1r2LKk55y9rEFNxP6XflBS577lcFHz0IFLrxrzfZPu3EepccBC
ZBHZLcf17MsHpEHIX3ONddqcqa8ehYnXlp80c2BXIBhla27qATggZIdRY0TlQoP4tGtkiCZVk89a
pLG3Tbi3kTm4HCHpe0d/S29CXhh5AgnAoayPKPL1pdlP6jZGKFIr6kMIEeu5ZNk80C1DbMeOm69n
bUDOjYjNBosDwzowF46g7p3eSrxClU5YUMemmhm2zbfDEZiGwUKmb4GJJ1P11uiEhQXckp1RPQW3
VsLlpCAzGA5WeQKjE3JSM7Akg4U1pl8TtZTjeysseREUcc3x6G0Iq0SJEXLbaQPtG/1witUL6SYK
0ghESQlJJ0K5o3GzmvopbDBNB791CEgox6R4ci0wgJgNbBen85iBGQn7v75WW6G3XAVb5TPte7JS
ix81TCHcjNHxjwpASyEaBBTchCtI+5CVV90wKRld2FoQfa4tNKjEIw9iZEKQaYsdfca6z+ZTCxuC
Zmo3QnwruDJzpoNRGbeM6vku1zYdjmVfrABtIoWuTcCAx1ly7Httb6fFh+kXz8g8F0pxaYXta5g+
24rWCKojjjcNOLYiQkBvn83x3WgaWIgvg//m1szor/qtWfr6q1L/lx62BtxqLOqWLTJ6QaJRjn22
5RRyvUPjdggB0Glh6s4VhEbq66zHdt8iVPeCE0WYIetvkeuUEBYRj0i6zQIviTRWcMW+Cgzfbmm+
ZjV9EUVq5veLdNBo6CCZ+1S5oB2ta0MK3kTaGgqipt4WNavaudvO9bmFL2jlpGNu9SxFk18f0NuR
lfFh0HYmwXtTX2KVGGzrS0z0ARCNPDMOKmPMRoeqOYc+benm5E7iTDNBryUCDy8pgtiO21Hnf5Ps
FHO1o+fQgQgts7+QaUUb43wavpzpruBubrWreLHMjbd0fU7XUNtGXFD9P7NIcpKlD70Czb4f7QvE
xU7SrZIxOuX5Gaz93k3Vq5tXfN3H6uM85wQrEFh7FlO+7waeW8Y8PEfEELmr1naB8mHi8wluS0yo
lDT5GcvJaQBybNEDGd6r3afwaDpmKOMlLGvWRgBxkdlZwTWbjS07ATPYGpSlLmCEQXQfRZ6swxfd
NdYN5g83fU8VrNxh325ml0QQuWNsWXdSBrN6cdl917X5z2dSA/TSS16rJtxaLIVna75afgg9qNj0
IGFy+WE5+iEYUD7DqQPKSE3AfEhbmuxQoqhjQoL+SP7lfXFJpPxuMjTO3K5p1txy6W4NRbgjT7I3
dngh16ClWHA7xbVMgYe67YloviV+GDMmeXNiO/iwGmQFJkCnTrfeytYEkfFAMAd7B4ecWHaxXNxF
bKz9GG1Xo3mPjtVzOXuvboV85TmCK+Qkvwr8qztklDV58et2iP39rr7oJVkpyDJiYd8UqYyMGXpo
JlXauo4+2mFETBwR4PE2GfeK7oaP4yavrobes310zneJCIsRNUiMCD24Ddn7H3QjXMNP04eawSQa
Yo3qEaqDN8H0EMLd4WmGzyd1h7WqyQq4oPFhNxf+i413JLB52hz8TwiSSEOqQ0wwgcAPZDjI9cm6
q/vf0qTr9eLXKHnx5kfA9F8HFz+MOyByTyxZkRg1ZIfpCKBnZCn87DxnIIluLUTHnutXPyTsIDvS
CZNNu+zM4N2ik/pvkxOzNCIgLsIpphE5iZk00bj2FZKDot6hBwb8A1HFvjc6Um0KMIj/5H3cs3hr
wbq1eCv6yP9hCPPeV1fvyJulqd+FooyCbB4okkWEiKJu3usMxws7u+KlZ9cWqJZ+H9CEz+wKy3EL
jEwrP+vwL4AG2rbpa8ZvagumBUJufQeyRWofQ+0tdD8HkiFwNi112ExsB9j8my+Og2TuR/1kPlNN
vlccPcS09cZ3kCxgKc6m+O+JsHFjYJKox+Y4dM7Vgh2DOpxIOVznkUdyJYyOBO1SqmP4fHDFnnqo
6KQ7vMVtfQ+ZOz5JwUQRAVMSMM+I82NaXQvUXK7HOUd1U/+iarE9vgBSLGfu9kkvXklruNrjiCpC
lKQ0dszsCfV044dNmC/TS5MgEtvjTsCUObjfsWRbU0+saVPqCfChU/w9s2FrpUArC1GeZGufJtem
98UtVGRrpve2Qx08/mZI9qR3DIxPD9oWuxWZHPuK1CaQiuaHke3pVT3ypHNvMUDMeBG8gsrs5tMY
hnKtakar2jagYDGhxvWwq3CsFR1wWnzKk9xX/jsvFbN/E+NDHwiKcuDQNSvfYPur/4Ychw0AHtaM
JhLVwptZfyELpb2LWoaLxToZ642LrtZjtiUZtwZeudFHc6cHMShovLUUhbZ3F8Q91AZpHeHyJ9Rt
hhJUfT7rDmbwMkyJjayvE+FAdmf9G/jMxs9kmQc4wMyznqKvnti9hLtxfG/aR5N/Grm3iauvEKHU
3GQIEpx/eciwzkmHK9TPhZn1FxkVp7mNAFtdujR8rWNk8poR/s1tcihVIKURh69Gj+vBBwJnRNYX
6TyndPY2MPZ5sU08OM8aKUnaQDEN2hkxA/a2loTCyKE2TAC5IchjhNDrJPnC7LAWsfar5uFZvG4s
j7zvwzR5/9nFSgR6huZjV+hXjc0Cfs4cItqi+LVwx7tTIwK+T9NHEe2xvynil/NpBkz7Crs4lgyu
0FCedW4mA0fZIIynkNKf2MtFpl/Tbk+PWKNfpiQlMROguvymLkJF80LywZasgYgW1bPyc8D3VbpX
VhGHWucNGxqPsUw3QfvRtvNSbyWbCUB2DI0EeVK2+1Fqz0rznjZw3RmlTy8VypjcZ4M/cs3rfOuU
ioT/IatPKJBlzXBWEtyrWTvTnXF6fDHHaedNGhe81L7hqDLtZXxjtJeiqw/Mx9mk1KvQIsxunva9
cYtFhnkZu1TjPkLJ0sxQqKCcKfT8khIn55AQX/iCPS7LnslbG4F9S9LioZB+vf/JLDSPMV5l+oG6
/hbq7xLFliCiRcdnlrrNha8sx1IcalBaOqRx0uEPVNuRh6FN3/jzBcql8LCLGNwZIxbKVIkzQKCG
sly+upx37E2me4F/JgDMm3UqjWQ5G29BL5auI1/VAEDlhY4z47tFsEPgMDMomfnf0nxp2bYZKBI9
ti4JalebAiera6AY9qKqHkaCj+Kq9r3gDZ5al92Nv1afXfLvjQPgPCTtA15MxAkcftQC+Cyx3vNB
tzYtL7BYhS9fGrrFmhJOrU6fmjobTI3E3Sj39Rec8IWXfVc5+un8xEaUOKNEkZ92sV6z2bb3VO5r
NlQBD5KeJ/jMGO4FRAIaHoNiVSUwRQp7dtBfHrdKz4wjPNpDiPW2Xseef9ZnQu4FRiVtGTKu9OZs
NbDdaH993ooKOg8sxeBp9UWFnAwAC2LskKqu0TZM1E82DSYmyA0TbTojwiS0N7NHJ+rGLwESoibo
rgNJGMkAS4/CgekgVpfuZU5ylSyqTtPO5leMf1W2Y4qNAGNWx94+VOYRJzkNTJZqtDylLMGcVBe9
c70nBJF7AyMQIiIbU3D30CwfAGObceBN9VJTipBhkL+lJP+u7c1VX4HwgvFnJu2yjNqrZdJmJE30
DFWGeqCio2KQwdub/WMP0Y3JJ6MdAKVYg10v2+CVKVzwPy0jUJy1kXuNCrxgzbAnUShEL1FjfbH6
rTNzaEl0QrHxZ1t89W03vZJ8y2hDA6llIixGd/gU9kgN9GYdTTlEsd6mGWLe7zEEXDSPgXqoeVYT
fRbYIxo150qwFIlf1mKka8QoO6EDpREMx/0liJ5LYA9oV+HlWJvpWBuX3t5a5dvQsS7zN5gAwpAF
pGqprN2kcSPE1GUEUVF4iIaRkkeGorm1OcOB0ppJ/SLjksOM7GHCJ7ErU/N2t8kalzHLk1Roz13A
mi+On+PyNOCFNofqGMnxGBcgP8oc1Bb70pIXs3PlhuZq2qeYeXBo9ZzwJPdi9vNnvuLWoCXhwJP6
rTXG5z5S8KEkhR5Hp4RELKdK0MGqwwuCOYDdtZPPejJ/uKP2kOFWHwZGxMawMNqKmHT/FDn+3bbe
p2STMnWTcbAcopHu2or+SY5Z72NMkYVANV7WFkmSTP4tuLiFNT/6CUoCJU396BghvEtSikuPu48V
9xg/6/iVqhF1cfajvv+Q9YyrvzVhjOrB3HS4MrE15Lxpyqg5dbbzM7JjMHC9Tsla1NnPkBAo4aU4
u9ehAItjFjeXaIYeQrccCUFgfZaNhFevQpvv760rq6uN85cDKovjs0+sxGT/NAiqs/42ivDRm8Qg
sECGuuTtU06TEii8sdwm+xKmuSuDpZnVfxLOSjKDCXz1qQU1nkTrd0SDxBwUNV+CCgi9G/MWxeyM
8q2wqMVwPjdVcUEMvglZ1LBsXcrCfBHGvZmgw+gEnBZ/RrlFfdch3lFQzZ61gYfV2th1lBlm/KLa
3TG1tkj43eaPePknoC+xsY/R6uv9EWBvUPOvQTv0vr0ac/t3KClOGSj7PXkaYPXHMLuOwjw7pfES
ODPjhPg1L7EhtrA2W/nPIegceh/Gm4gcawgOPXE2kh2Fu9GVMSjDvTKSEhMgr2W6dpVdsk39fpdk
zAdRYLSDc8aLthxndmAd0EE62TgE8onhiqp6OhXaOyveKN+xuTOKzRDyWbTfKtpJloyefM0DA6x/
cWr9q1vXGHugPlNXaYAcJ/YfZr7KXeclKKH6BfP0USfIS1xzH9nKIExeBlLvt6FmElDVLLfrpWeH
G9twCfqcUEG6//QeWKv/UomLDW4b1qgSruUETLhLp/6nMTRTVCk2Lm5vrZRgxeYTjOIcRQf+LZJx
rXXHcITRj8+vOwn3oCXaT4+qpnc5PsRdVm9mQWAMbkiD3oA5vKHviJItKJ4bEJNeGqB5Qu+Mlqxp
u0vPosidaoypH1N/MUYIn2AkZgSNB2BbZJLXmwg9cPMvIyqBppwwCBS0SPleREoNQ6iGDUYASvdz
G+F5ys4dSzbl7jREDxSQKzh+utQzkZJUeCUyfJIESFN4kq67znAFZL72FYX5JqnstzBAL99xQ6FH
jBhLtW6/dBA+dFX60cho57PRtUYyh6Ck57SgiF/ayFy47dbXk3Xi1/R40OuaBxmhOOFr1h5k6NEj
R3jPUYmQcawLfT2N2Qbjiu3ylPJMxh+DBmDXrY5zIZ+lXcKvzsVzHRkPK/mXGiHxD1x7AdC41KAJ
lp9Z9+fKg6NhqMWBnFlgeAJ/49c8N9XRQtUdxsgr5wHpYQbgDWVhSyFG1R2NPwNu07ryD7WTsc2D
JtssPC6l1b34EfqhoaFewbSif/oaXFFygoh0XZR8x7PYiJF8sclYIgRBgNDuMjqsfqY7x1iGqPBC
8zvrBOU2tA4PbDv5AMUoZkXoodFTK3JXLTm19yDJdjPtG7c4Y2jos8kuJtHPAFnS4Rqq8J0yF/kX
Vt2qYxlgVgqBhwcVN7oTfFsMD4Gl4E9JFwsERU99bR9MGH05LuDgHnX5A7ddQPuOH61DbM3ieFgF
2s7Gok8mLALXixTWQddOVfrTCORj1THj2Eg8fcll8yucnMyImwFmPVMJbeQ1nByF0LeWg7ySYWhv
fmeYt+OBlR9xXD44wXPnccOQkRLDKu3x4yZ9tESUyPDXRddC7gHnsD1Wt6CinjRN61xOEiE5nPet
k5Oca1rsNpH8wUYhiUY49Qka1CoJYmqv8Tx2/OXgd2Tpb6m3M+N5MmS08ZYA4QWOmJyjqfrKfDIR
Q+s5wRhJvXBUGgYxc8R1WNoR0QC4ppIo9Hpli+jWMoEJTf+vcOWyt9eTWAfNI3dA6jAg1Rk9S1Rm
+mgjXsJlZjcrPjEgAPfoKCxfebKCU44tllmLw7CAMQK9QXTQkXixmu+5RIXzbhLy4nsUwe5xjrJr
kv8duxcWSv27qxx8/V5ZdONE25Ffdhq9+J/TMP7oUm3bgaStNl6P5rbttiFSmonQhpTPOk/Fqa/i
ZWED3mKL4dNDZvk/Gy/DmLXHkmN6zO0v/F41liROFwQA6s4H4sHc2EBnJ1CaG9sJ8haDZR4psIT5
XeUrFDUWjAFaXYS9hk6gf/QIX/nPjODHx4kbUxKloMNhIWAR4bX3kmjWcmZO7vyU80KroUvXK2r1
EgMWtCnjpQj2UmU741uoMX9gu5ZLTcIvmr/IcrBrzIvWtrc440EfefDteIpa+/IfdBYDjndRty2a
1iF7mAClXJpBSynbvWUx8lqlc7IvLYIEgLcgKqLoQ/p/bYfGlazr+iePieN+ZWmABPFck8TnQOIh
kWhqo7UPW5RJAOisn5iSuCOEwDOw9tcEEHiKixUkeA+5/+SkEmSfNNwGU0ryWfmVelenPpZBs4sb
erh42oRJ9Wk72o3JJzIYd9+FxaYMo3UvkBYjAEE0TFzaoghSTEIkDdnUf01HpPGdKYBy24ggWuj9
H9hsVRsgEbbc702Ox7XPMQSCH/iunZy8C9qlNcZkgpngvxHFWE8rsAD/GXlnk8baJY8zxvRgjAPE
VGIK09/iTfev/YDUeIEumDoBBUpVvJTOCsmk3hALPRJLZ7x35O5af2TYD8ZF2XdthntzOaHo5mVS
HNKWhRZZwDJdSjzLvVuTyv6pTS+NRSgvuyayONuDFuIPBQmxLcq/LMmWcR0y17Q2fjCuukQnHBqE
NpPtFPVv6W5zd9vyyxIyfAvNgf3ejgmfG/5LvIsWN29Clxs7bha9cyw7EnrlvY0PPosCxzwlvC/b
oriT2TwEJGbwpjW0F52mUukJApFsZmP+b7SL7zcKD4bCa6CG7nj4wo0wSUX9wrLfEGfW/NjuT9Di
0tW3oo5QL0I1JirRm0Kybgg2CPwd3GIEJu4PA1HCV8GOYSEpKMlqCOpCL78kd1fJzQ5WQT+bfBiO
lja/ZMe8UspW9almwnvnq0nuQg6EPOV5snCKVzFpz2fF2a27/ez9xHN/MNT6m3VZA17DFMCH0TR7
rHQ0DXsdLBcPzZM5pvt8nDHxDrt85Pm05J/uN58O+zC1HJiV6RK6Fzh3NJGRiQMfpDuIHKTXFirn
wthNzi2p3+MGXjgZMzjS1D0p02aJyG+NkmkJ0phqkJKyaNfB+PC80xQxM2NsHvnm1vRYpznYY2GE
WANGspzpLj7+zL12CNY9iaXVipI9Yut1w/vVRCumzTDT2vTFm+A9jAkbG4NlG4qm4qgauYzHMTzU
sv6kV9m2gfHqeRCjvAL4aAIF5Cvou8/AsndhZe210HrHEQoX5a/xNz3aRKGGst+Ko5SAiCgFGA8n
eDGdA8CxSPSHCYvvXLUfHudgWWeHjgTBIDDfbOxo6T+UeUyw/VVVCIrPKPmp/fAKAJHlgCCDe+xx
1sXb3o9/mN6+o+D/qzr9WLRiO6AazX2YCkEu10U9rsnu7D3GpjbigT787Uf8R3GIHaHr1mn845jY
BoZCojpb5oSfpWgsqwaqZ75qGHio7VYbnSZwwhZPh8Ta4FvxBkQS9Ta6rwR8keOTePMFEURDnFEk
N72TFJvAgiCCcGtnywKBcoItx0TOZSpwZAAorUTzxVu1PPL2v4qMiAdxtIzvcX6IsFzZHjscNNoa
2t60AMtCIos0+tUE2c8BeTB5OxD7rnpbxzCRXCRnOHl9MsYGPqYLhCTKfxOcFfHZrap9PYGwK+5w
m72Bht1e5yb0qNI1z7W0NnoNuLJDKMVkbUTXCRZqUZn/mp6vjSFRMrzpvbapYOF1c7igmcIstQjk
Z4//JAp4r5cLf8/9mbCVzqLuKuCligRyPUvTiSV4+ubVJnwHth/jsM5KjbE5QGKisMZJW2TNDmEQ
2BCs1SpMtWWJT20u0lcFy+yyL0eDRMqMTMjjiE4ErQOYnsQ3V5nAC1+lLAQk+WBqIBEdMmxtIutp
dLADI1tgZjxnqHXiPxvZnwP/zyYLYzS6J0tZ8yt8DPiTDMRN5bssnL1NoE6FLsqhPGUiunA6lvrE
NWTKaMKEkTE4gfd9fp4hoYDC7aFvZCQk26ivLTb/oDwXEk5RJj776U3PvWVJLuc+9VgSIaOTRFDE
X2PRfmT8s2GfoKNNL0WAoSbrbsIZT5lJUke3d7XiPSy6vV2V64LUUdSHu4w8hRn0jxFh5ayo4WER
ZjD5cD6bQB4FOl3zt606hqByF9FCtm4Kr3DmWilot7kr1JuTW5nFhboKxOjk1JeVvBf9t0XDt484
L+kQUzJRyn3FsY51ej7M/SYwNr2z8utNDAtJJ+AS4oqB2OSj788Jq12NHsI139ShG8KasHm4Yari
aaNw+q5TuS6jo4e8GqBfeQi0e+38BJB/84OP+BfVPew0es2NtfeYFxqgyRx0yBMDB1n+xfLZZxKQ
sxoCMkSOY+MuMSmgycEqnL+jkV4YoNsmdkXg2BpjPbKIxUuQpde2fxvtk93cg0p7Hw1nXTDI1DyG
stl6YNAheTdpIhieBCtdxUiIv9h/a8FJMDuLZHcwveqg4TOnM4nJ9PHbe8L8RNPco9YGu3rAfh/0
PHM9BJEnn9IqZXM5wgxUe/a4ahAv0y6i4J5rcyW78iXA5wZXyh1W7CuscdyM6AbIdmV2hV8AJpRk
cs4csZ0WdnB2WpyO2FaGyCZWMWX/3i0GN0cHTfWnH9saw7kSMPtg3frwbufOjmzZVW6jOu6ahq4W
fT+hBA7tAzFfSDusJ+3TBmCJpOolcV502ljOi/iz+R9H57HbOBJF0S8iwGLm1spZcpBlbwjbbTOT
xRy+fk4N0IvBDOBxS2TVC/eea4ImRR3Xiz3BnWkOeODQGzO2DVGsPTdmP/rWEt+uOy+D7mKMIpSF
LzvgibIKFHTMkxwcGhZaoxIbMjicnPETWukuhihjEDbyVXXtpzO9mNyourzFxAkawXCwh2wblwC4
Cfhlhmcxbd+n/h+Z56w2xbYgs8Iu8YdbwT4J5qfSZVBQ+9Y2g0w3JrQ2lXf1KdGwaFCRiMLZ8kyU
Hv4nH6dTpcGsQl0HbtBF8mEy/iGJZ0wQI4BVQ4vkEoVZYOnhGmpQ+vHabauop3/b8eAULkhcMhhU
FDljNAQ6MQNvXLI52/I+n98CXpYicva+fdIGwAM3V57b8JFFgn7FXPeR8SRuJhUn8+C9ZddM9MqV
KeQ14rGAcr22GrenQ3OW6tnJJ/RrxKEbpCSh8etBiNckkMFVT7s/s1WECI3mS8BcIbGWfLxKRHsL
8VePjAzlwwDZqHTrZ9op3duPldj5BJfGXA4OenSLuAeN5mst1UpFWAfLt/9X3nsmiof5mLGStO2N
WnYA4uuSMzIlM/8VLM9rAbFoawzwdZP1mD5MRkIu+/aQyJOp3/XjJVMoKbTW1U9TUQMxU8melUTC
iJ57KgeGuaXfr+KmOuUN20vyJJrsGwUp7abaNCptSHptB0LLLXZ/ysujjgGIpjVkL9v6aDmr5rrY
keiz0tGHD18G+fMOxK6IfB99axu/uYtnJeIW4oVIgh1vc4gMmthAWMqndFTp2zi7CmpD7y2kXqrp
Ym3c6UaNmGPN2c0IhhQDxjYWd4s5uOsc1b0O86Cchz/hUFRDFqLGLXUsxKzAS17plGGc6LezgvkQ
BFnKhaEWRlX77Cc6z/Eq9/RNnVbnRDORItRL2einFAZRWx/DPiRcJ8O8Pu7Avzzp4XOqG1utQxZh
9DS0SGBsJhPuJP50r7/ELu+QFr2BnQ6ct3K4aDThaFCw9LhATXVSM7xnHbGj6ZFG8zNy7/iNt/cq
vGDmWYdHEZkqbhsGPruDIs+uo9aufRHeeloAEQ3qYLLZx8iLtOTRdbKDwQkWB9qxcZ2109TnnMWi
OX3anK4C7VnYAWQuMSQardkthDvwIE20PTOHedPhhqte/LrG8ujMOxcx/wAbZRTt1kO0Q0Crdxvi
5CtPtekpYqVYmh66vwjGkUXfbqTJ3XU85PHY+1O5ooVg/OlqX0TL3rWu20w1O3cOCRMAsHEUzAeJ
the6PNW19RpxTYrwnMcua1p0GXX8aoB78BtnZZLG7eCxyUbQzr9RgbQVd7se/GZmu0eEd+yZiWgo
XJW5O6ZYtqr0OkTTt3pBioEWEPpS4X8R3JGzcJ12rIpPCXdRhUTX84k3LLTDTi+/B/NWtdNyGOhy
x02ct5vRudfordMennVJFifClqbeObp/dJmbRbSiplIMZvmtIQdQsP6gU/XLh5fec0TxpnWJodDq
6APwMa9ry8SAViPd5X3r8vF5wjm4IVUH/X3M42OaL3HpLmQf4GjHx+n+Ng5DrYmrAaltV14H29u0
ybQivStmj99ax4HBSo/jdSjrjVPCHABaJwfgF2RjF0j6lDe0oRRybKZk/UtF15/70FauU8ePmSrm
+98+7IAmuZrFoza+uZFus2e+jd1fyyU1ijd9foyJxBGgr9iI2ZGxcVJzNw7XEXGDbzBOJA6TresO
uxhj6VWtdwDiQKeZBhNCzEc5A8CKIEQuLV2VGgWNGIvnhi9JPgNIWEhfubVwP8Kzj1p+Qbb3vNVh
5Z8ksKM4/gtQhMERXbjsocjtarjZ2YRGFoLulbSyRYFxO4dt3Mx0syNORIQgOKE0Aqpyy8OqSkd1
dOffin3xpFXrEFelbaB7/dXyV/xzT158/3WScInMf4UmmCfZ5jBga87Lf63YNNb+exX/aAA9ohdV
qjo4RADCu5q5zmEQT94RXLYsGW8Cqs0o/pV5FV8sSWl9wsCveQ2BbNggh1CZJ97Mq9+9iI6FipFz
3VeMRTHUVPOGPLpt1ABN6rk+iiNzwOkdgxgOX/zUBiS6yF+W6QiU6VVJfxL35jj6tmzKc2+Rcs5m
t/EtZJWMQipKpJoKx//T7XdbG5dtcdOcbKu72IGMrY7GfMK6PYbu0uUuGE0oBcNH5MTnqmATYLjl
piLqqcYpp77jJJpgM50Zn7Jp9mOyxKdxhXpw0aNDjF46sh6ZqVpw41pWtAZSarSOg0QQgU0DBVkS
ReiW5rXv9RtXOs9d422aGDFi9GExLEr4LCyI5DmvPcJSNV+a23qJJJGglbvDtiz/P/jmqFZCNQqq
gAV41t917gQL+J4eIoRC+JIF/NqMUdXQr8Odn7JFMlCgpNlO3itk5Aau5zGh8dK+e4lHCsG5h0/B
6g5VVq9im1Rl1s919lyRj0nLcPEc/nOnjNr+yqQ0krgQYnYVVY7Kup6fgm+X+IgJeGb3YGU2OSvZ
ytd6cLZzVK+9mIRt9FWTCMnigFwLezJH4UOwLuVhudZRGgUtTa97DLyXXMBUfSlp63EsTjg0OVkB
twnK25HKI9V/h/QY8FxjrWW+q8JE7Tcyf94IN5v6vzh80+S9NAnuhvTGdWjw/RRluUIwtc5B4IRi
3lFcqBdzxYSKnaRz9IZDy2FwohbyQuNfHh+HngEKwyMR1ReXfWURMRYg4QAd8VOz0AHktZIze5i3
DhHVhYumCUM/6U3LNn3EIcSB6FX5GIfk2YQmm70ibUCvlXzVqLwqD0E6TtqJFVlPgK+NeB7mTUO7
iqQA5wBDUrrxgnLfg5IRG54K9DLKt0T/aeRtxOKNimphDs4urZlr8s9GJd6VmDegnumDAdRasoIB
6GE386Z3O9pmxVfZvPujt04VEJwDM7oEycNkeJDFf5UZsUNgrYGsQGMKPTfwyZpbJrJXtuLcdf2h
r+SvCKfdkDUcVnp91NuRXYx9CEwiCVyWni7pMJb+Gw4qIxAD/8S9cOYPCQoTAuSg/JgQbA0mbWfI
yjOTd3tu11FL7Ztsi+o8FB599aPwdTRMP4wlEDF3CjIqXfBnwnlRzNt4Yud3NkTLHrC/lrLeS7M/
ua6ztT+tsNyr3VYpvV2RAxUJFZr5omlbxuEQiHFWYpPH+SIQH1gM/hMQIbWGWrQyViXl0lRvE4oi
mykBEqEf2q+lqYDjPZOtrFYxQv9/6FoI/DtJPkjh3GKQ344BFkzhcEVYDDrY8pMSQ1ExGoQp46I4
8oJCzKgp+SDEFfBTENRIv99Us3utHIJ8UQmBIi9m5jxGfbZH2qlc9Ra2rOgXUWs3wNbsql3pWniu
DN5n2XQgdpC3NaR86NMIcKK9uDTls2+QC5U943VLYLCJjPH5awTyssn3MD63ELAuXWD+i/PqkWj5
RgZ8TuOuunVINnUd6moP8jZ4tryJwAefPAWDTbVlYJf2Mi8k+re+BWa9VyEYsKvIlSW8er4VSN/T
3l7MyasinZgaUWFM1+LM/tRbshE8vJY2vh+ydjJSV73Bf6h/XzA+yvw/L8sOeu6yEiSZBtG9r5FA
BWHeRxbe7ZTK3wXjrdMmxVTdT525nvIfbbgH2lYDveKnfH7Y0SgqtOE8KUWvCC567fzFKV2CyN57
aW1yPz10Jhb/Sq05YbPFTFG6bOX66Vaz1/Un4qTK33QgGc0S1lpx7JMbClbBypayA40JQhD0GE4O
+6Walo39jmMoKYvdbI9rVeakBghqrfjpq3Dbjp9czTo7nKJiLdsb1zoDx1+V+xozkQvB0+OkEscQ
56I+7XxQDRqE9h6dcGVsMwJTjRUN8lPj31lyuOgqtZmf1bqnBuvE7PnI1XGh4OjOY0GWSA4POUGI
2m6GGgumfrKikxW/lFl/MugLh+Eko7PlBc88f1qvIjxWhfzNYBtHLYlEFn/1N5wuAZscv3kZKRxF
8F6B9xrj6GZORM0z1bcyxgOefW2zX6ZYFDLidU6nM9ifzgbX4+LUIzuMys0MfksIte571qSbEboZ
GYjEC+E4w91U6Zv7oN8csoBr8kkbQHcsScE3C9wddlmvnMhZoFrHt5RcMGc+Yfuu3zPb2LcF+/H5
OPBEYtTcujroS0CqWfPoKfdKGHQ9N9UEINO04+0Qm5s8CtYBO2CbLKaW/KdodNDXoPPAdW5ipKoA
LNjn0kFkhw5FjmQ4lIcIHYPJpMpE40NlKwneovSZs4jbn4piguYR3xN+QhZxLIPFazaN0v3OzE1j
RPMcMOy8wgHrunvq4EDZM6IDCidDXNUmobf/MPXqk3tNJetpzTiooz7qz9xzqe0vyfGb4YM7fr0d
Y84RFPcuo9eEIQZe4zh5MdFitlehoeaykbPoBmCka5T+mbj+eKCY0PC9iU/IeusG33GOC1F1iQ3v
ldNiNBzcXRX5azLgty6FBiRDeFMWKtpSWgx6GNHkeC+s6Dlr8p20tE3hD1fVt/GDIJfDy+t2SDHJ
JPgsaHkVCbA7MofEILPyemLVzV8f5RuOniXeMtJnYCSp2w3yXJ16VzSpSiC9gqa18aFuB7jgOj+4
JQNRM+zdh3nNH8/8nbD8xklOVUvbYBJDXGw7+MM+aSoQnRTO82rI71KmHFLGQSP30cFWW8SvCLT4
ZLtZMrogtKpqLi1GZRsdUftIfOeY2R3wgWCncWSwt2+4bpjgepVBREe/jQkID4k4+GPKF80/ef2W
csmHqPJNAQfxtRp+CkW8mUwGZ+WimYaV324LqBEBXuHsqzWTA7eL0sFza6Tmnl2nVXn4h5GcN/sa
o2nlBeuo5wHICfBZzzw6nRMc05KI0LIvXtgbZc3wUXeIkoV/4K5khaqs6rBV2dpmAWImUtRSuldW
nGH7OWbk54z+IQqZ68f93k/7y4wuIm3eQDKiqmGQCFFHWjGsMaScIwYM79aW7aET5c5oMOoNLQlx
3n5qBeu6kZH6j6Ofxvlc9w+exHNTlqeUPh1V6TRe5vRrJJTFDeZX00LP5kS3/t0VSsltv9eSoDUP
XTuTyBAxylNNAWxUNaHuiJ7Y1rM2RzpB0dexxv8EOsIIJjfMawbLtufX8jAedv9gz04JwUDv5lc6
V/gUkwULnKq9ttUbN3P2f2DkedYfSmyfTGArbwLuS1PqaKS58B08Vfc4ubCWD2blsta+2P7j//v/
kU1+kS1tY23eeoN1EiI6405azogf9AnL0AZLFNU0vwj1gqntrHO3iiiSwLMmiJCzU1aHhJh+l238
FtqMfuLiFKbxX1fSkKkJYOgwaiG/iHCRjt7QKT1mwefQoyqqHLrwk4MFPW0/4/ro+Fyu4e9g51uQ
CFvIPC3BSTTYbFt1JDUuY8eIc4Ixjfp1X2TeAMwmKHkiEjg5x7QQiH4KtJg+2iBVF88dg7/pd5rI
wki+XP3iVwiAnS8mH8oJj+hlbQ2/A6tKl81gyVtg8UYY8PMcgnUc0sFLwzsWuDmFE51Y4lQespNf
DdZ8Y7DDjBk9qXYM5EEFotwiChuZQhqhJhYAfHxmvvOxQz/tMe/UkMPEEmSmew7yVxY9MV72qqI0
I92dxqPmIxpHNp4qV7zA9MfSHLct2RCSU+wRIPGUoYAUA9aBe05Ga0lIL/ooEYyHuGDHMzzoCVtk
b5l5MrV4A0O6bWG0hNXasnlhDPto2MWra+rcoGiCxV5EO0nrUWcsY8kqOOtqx8ZcsuR3G0qmApI0
XOatPtaWOFMZa4Sjtaif7PZaE5khpnTpJd2CLe5aLUvNPti6YbXLYiZCzbSZO6hi3TaZmCkVtHaI
Z1EZF5yfPkASG2/HuErbt1jztzUfYE1sZw0klq/RzX8T6lxp7nr7Apb4KctDnO8SDRT0bZy2hF85
/Ibx9DWHSuzVcB4L19zEtb2oi+YhKRrntjsGWYZZmExd9jyO/zB7d5kiH6usfJVHf2NC5WNAwXXA
pIevwHvghC0DypCgfVUeDb1/dfJLSedfNtXSA92ehtAOrK2XMDzP+m3H0MiA6uwwlKWyhEviwrx/
Ax0US+JI8XfDyPQXOOGpp8Dc0TfyJJuwKYgUeLIH5lwem+Ga7YO9D8HtxDQScmaDXhJ7gGYfKazF
l6mQ4qJDiCkSVh0jqr0/4GN2kRNwhngmzrSDb7c0/Ue3QtLi8fj3yPkyO3pHRKQqkp6OZ+qgbLch
poH61Rl7Vi36HvEu4+zPtq63wUfV1acMKXtM7qouRmbN3drorXVQivduMhf+/NbTGc9+c2gj5zCn
3YYgxy8r433HV6aw/DyojGxWGpN1dm9jtq1necoEy7NNRMc41hNYhhCoHiKtGCwDXrYE6Lcdk6OI
rBsAkL4ydf1mtTdMYfKpYymFSrhvEG4aFVKsuxtcEgZAlJ3qfW7OaK5wbjJueDHdZqM78twNCihD
dGNvbun18enAMnLc/4dojb2RxXdZU5KZBKpPKmo40IF7+0fL5RjCLle8euMxmL9Sm/WLda1J48hY
ZrZ4GXrBKaVMiV6/G+wYrNW0I1MuMe0n8PaoaBkZgCdCRNJlv0b0MXrZhR82Rm+ypQLAjAVjmmXx
C4tAdOCs97m6tA6NlJa8ay3i+r5ZO0X6kiQaL8xXRZckBMq4qwPHx0IiWJNKBXKUHU7toYp7G0eS
Nv65xT03WBHjhfaYQytDC2VIZ289wUFYyCUrlXU3Mortdr01PrHMSRpMVEQd6pgKOn5eXR5N8bBx
7imdEVUJ1tOIeqXx26UN/nygqhwnHtqePI3xpwWKpuftQQe2aBHingF/HWZWfCpAOuY8WHvhsCQE
hbegR1Gh9RgW21U5eKvS50Nu6XOH4Kg2WzFqEw8U0EBSCh5Fjnhdw85A+tOb7gtwDy1YWfMjILBi
sO4yA0qlNxdO8oKSFQvmQi+CY1Lamzhs96E1bYxFnldM+x1/55qEAJTdKxTydeCWO33On0cuTcnS
PMGQoL4DhxFnLbtVxptT1s85G7ssV7UpcJEsIQxlwHx1SzbDzAGTOQfN6Nj/Qq9K/yyK8SQ0OIVJ
/v0fPa/qi4M/7ubuEjc4j8JVx6Memm8WwVB1ELH+zf6/Nwa5C10sRTYJS1yP0CcEtNl5YovEzMpx
kfMzSJsIMZ5neUUqgqn1laehGa5mD1ah6Az6BXFODF5krLp22D/DfKGYFdhZauLp3mxIA9I237zo
X4RwR4DBpGAsk3998Ar9CMX1xJQCSJ8D7REcPwIymk4maWqv4Y7Jpu0+BwMe3UH0tLZTtpJTuUFe
il/PuRn6GQr71L1P0P9GI+QI4AoNNl7+SEFImHxsMXFSMV5yG7YldKBMwq9H7ahMftaOtAuPFB7Z
cHH9ojac2L/qNsN70vPcnnBbwtJMcxW3mHLb7JbJ6lUm17h3GcXcXZCJFXvcgmn/yJExdX+O/z1o
ELKRHVdx8m61L4ROqPuUEwiy1koqAqCd/5ZztUtM1uVUKQlzv1p70KYga8LPXSUsKHT0Wf3aoZEN
8YdBDj1r1UvKAzIWgMV1RL2cK4VVXPKSxE/7OOFkjqMN/KLSiM8gN/fhj+jQEbEQq9i3AEerDG4Y
rvWKRPlJaw+JjK5dzc6WdJRdMrHAcvW1Nz5YEvWBCX/LfNKjmtsYMm6V4+441qazb8DLOM9e91PX
aP/IJi+o20uELTqkJeKnsnRtWrseg2Ffy83MESnjdudAqPAt48I6olRJTnLkJGb6Dr1aCYeif43n
cQYiOyp5GYm80pjB0Nyw+3UnQPi4s5wcXpx3zWlrEr5OWX9kdnFoaHKdpj/EM7F42C14tzZxAa4c
nF6ACm7OF35nb4ibYp5drrUo3Ejv1JozxFeab4TBdSuhlTyjRV+xB6UbqnJyj8NzxqVsTBnlOcIB
exGh5CoI957a8ZaBZ0N8bkMIyOC6jM6zy8M2Q4OUCMrYGkBxGFEs0ZGG/AUxbwdKYkDiPULpDopf
6yi2KpJS5lhduc2Du8k7GDFMrQ3n5lrpYmS2VKbEJbJtV6sC45Mmf6lkHDWvD9pCmCSMFBk8k+m6
Vjt/X3tPWyyOAGg9HvBGGQ5Y8qsXegibd6yxac0TxvnbBmfD+w4lPo6J8QnmSco6IFSc0FjUGhuA
nC5p0qb/zzkDA4DM6GqbPYtjGiZUaqhVbY7Iem7p+44i64hVnLfRfMT/uOrggoBzhtuAc0KzqSMk
V2WLk3XcNaLnmVAWJRZYlb7Te8YtLsrHPwG9mDVxH8RbeM+rsH/ExbO0b1XAJyduVvSp+MIFWoHm
Te1l3O6Fkrty13GN7sbnqIqWunxjV0aKPSMxEgTs7mVgrOq7PzqWZMZ4bvOtMGaIlSC2U5a+2fpz
iyvMh6DDCieTzcJSQUM+d2RirD1g5g3Dg6kE21Ls8xr/kYue2d8AOnJJ6pjhvg6opzPtx5Jy3fVs
ds6DYa4k1RrpTiz7WQHLPwA464iwRWKR8KmCasH8GqG35Cf42yp+lNYLO3GTbCUL1ZtmuFBJoyd3
bxYz6zVmrXOydbF88nJ6LICx3TC/OUWQbGbj2Yk+cwoa03dPRl2sbfc5UmNN0jRhf5EiJkMYQo8x
lXj98A/2XzASwuZu8nMdjNJzcBr6z0EwveQB0AFJaNGmHIBbeCYKATR03SMYtSfX/m1RrbNQOak1
YcXkNkDOgE36RxlDR/mYeTg1dqJQi5gY4hCidJZdsuxw63YVlz1bm1zcnHkTu/ZOnTK0DBSOA486
RiCyJNRsRE3FhTzmiOTpEe06erZUx4biNKvPAxsAP4owjvjrIsq2Q4IIi2DMYPiXJhfcPZgfqE8i
Qkp6KHEcC8bvMGlo3+gUBuQCEnHJqG9s3zjMRX6G7I8Z9sUspoXGUznorJZplmoXeoO8x2xvxzS/
jWgWUmZXHnLd0f2tSS4MRrazBHMj9SzLa+K9SQRJlthjM4+jU1q0m4bbaqDm5Y78v97FZ/yEUtit
DgWymYqkVjkep5ZJnPnJmCblPgvwEZgW5D7KWDnMbwwKhXmseWJH5zeQ96G+duOnw7WRoWrXsPcZ
iB1NkvSykbyvFydEQp29zqx06vacEc5olDoJVkQO1GdK/pgxdQd3qpbfIWENsvxuzbM/SHLhYRb3
X7x+omApwNxs3OY76ARTpRFt/z7lD/ChjUku+2ZiRpS11SU2Z0iDVIDbFGhaI54D96Xk0FadL6VZ
kD/aAoeDF2188Tno3nEeyJ6K1s6MsVZ/ZKmziHqCU4kXDE5QAkLrHzkyhGE8WmYvFROJzms2PhtB
gWBL2FBhp4asnXFTOWubXRKgzl6cRHN2WIxMEak/1HE+iU8TZp1srYYvtWjRMDrAbZjG5vVaHDh8
OTwVGzEn4sSnYWQ2qxBSBdhfyqqCmbhbhBfdM46myg1LojM3gru2q63d/69XGgNs/ZIMSceIWd0y
iLO3Gh9MHoAO0HhtgbKN6AGUUEDzYk6SS2sfWQkJuHT2scGixjaiA4/P4c2fiWmzr8KEuetZnsIC
y68jPskaddOELsoeW5ZTP6PSd4Oibd2DR42wpMLDqKFEiYngCSN3NiSTyNYGQhi3CDfsqns2KxqW
UdtRCiYuYxUGBfix+3w65jhLpW28xy2TE/szNahXiDWr4vC7zoJtqH0HLYBNlEmN4BQp4fhXRyf0
NpKaNP9F2GTSqE+j2ACRXPT0kHZ6iNxdzxFBRMrM+AceD/cTjhnSIn3Qe3VxiLURFDnfZvYXs9Mb
THHsQbcN+BxTKMNp8wXEAcQ2fpTgo46/8Vcv8i5bOhRYeLeferpP37h0Az465g/VgG/8vWQc0bBs
ynDt6XT0AdmTJeP5uFryl7YxWssc4wTOIW/D/zDOHmFfbnXiEVEC4rblwEMYjBZ6FTP8HTAIBPan
IRhjwjGPAv2SZPcGWSP95zLBlp4is4zziEV186TXr6xZrQwYEriSTDwoPSuUlHUlbhpYdiQsi6xN
73BBn8VERDGganwotIUdsh/xnDi4PPmcRA9/Z8byzFWf89pEDQ8lR5vHd4BE1sleI4dNofkWEGIk
0haBysxGzD9OQbO2SOempvf1LQuGpWWVywgOX92uZo+fzlNY00T4M/AN1A291y0H3EDkKNDsKJGk
vcgYE8n+t3l0Xg8BijSPNF9B3lnEJgno6HI2hbJZ0hHAVUMXHkVgDcNujXCf00esLLMlinE+KdxH
3+MABiGJX7kFpu77DVYgxXp98Ucas1ezDPg+AMqM5qoz/J36aiWMAhT5a4e7th+vEYd7MO6i3oNr
c/MRx8FNIF6sK79my93W1gVOYaLNy3xm6n00BrHAN8O4hChANthZ9qou7IzxTGzsGK086YzPAK+j
hmPoVnw5StcVBvvYjrGH06QmgJDi9EKCIGokghzzg6DnbN2di1DVZ9E8TW844hquz1ZTIoOdQxR1
Bb491CqOS0X1hW0/IrhTOn+UCc2010nSqYC82Fjni88apnfN1rrTVi74lxnNUs2T0IB/G+P+eZg4
YYjJ0kLOdUBdDba21gENWxDEQnNOiotaSjrOEVsOq8fa+hX4GLHtWMzzGGOH5WHGgcw2V/vlNRxQ
t7C4WRhzfVSYlIw8g2ZEJ9j2xr5A4amrAnjK8Knw4PgVntiSKhusFBkiY78MYYj0k3zSAJ3HGkML
/b32MGJXARAk9P9KXav0hCzq+nMeljviuM18flL8zInjOOsQAGEfNuN9N+NctLuDl7+alX3AC4gM
vltVMb3wxHAY/aPZIfkAs5lY6b4fo/eiH6mOg2VJMRRVhJxNLyX2Kj+GtUzbD3PmF4PU05DfBRrz
UGf3Rd6VcmEkOT5ZGL2dR6VBfDin8fBpAOsa/eZ/Mltd4LMbGRdWsBigyEmk26haFSjMf2uIgRQY
i6SmM8CmgwXjVbJA66uN7t7hK/H0YIwDkt2wejQh+uJqZdXyZQFVBQWTOXyjLFc1IwON3O5nrBIj
i62G90xGhBoX9x7csI5rl7NrPVbOBhADQbSHSqRIt0cSgcmN0ammMCOiuigIzzMFjUv3XKdACkAB
sDZmUx6Ben5I5IIJZGK3p+ZKKMlFMx8j+yXHGtajLoV2B/7srR26P0/GV+m8a+zwbKgTNmFCc2au
ObCkhWkMYiSvScKWuUz9Pf/M6/3Cfoku+5GExd6kGjXbr14/5T5uYRxB4DIZ50C9B/OYaBK0zCkN
Gba+KXffwx3vU1dtOg7zeHpE3W8dYdD27lanyvXk1CKpjGHYRxiNLKmheHlL8OMTTrLzsOYnyiDF
erliDhkf+ftzVhGQC8Z6YkwDci720CLScBGBPjG7DqN7NVQHqzY2UZzes85kxIOEg2MPNjs83nXC
+zAPfF+ZS7vBJ4iKC4rr2iwRJvDvU718Mft0LTr/2rju5Zx4vFYiv5cD1JZ0rXEkILhKCWmtaxI9
ynBhFWuOU1+gWcTu2FSfUZyRA3Yrkq3V7FBMOIBtnVt0yaBDqdoHRZEKym7MdiHwx0Jgfyr0eD12
kpv5Lji92ineRe0n8cFTPZ3LvEOPyHJ3BszQsH3M0x0QV6fwN61xLxnvF/j6VAZ1bymCBB1hZy2N
a4HCftI+M7NedsI4Fwm0aK5hBd8Gt/BvENW+cj6L+OrpDG6pWdh+uRY2UfC8KIvcQ4YUvLO/AvV/
AAkFumkRgL7I/ezusmRTFZlm313xT4JSKO2A8OteaeRoR4GmNLxLwIP5ZI5OEZFsLZaNwPyEeD3S
/D+ZaVtyNFbu69AN+yLyTh1cvV6wvJ/+p+2AjVuA1l/orbOBPCR8a5d76buYcX0TtyH5YmOvPIX6
wJbYBT3OOzFUS8M0zyNeN0PGW4HIRSZHrWCcE64mg3aTcleY5ZrcqhGnRUQKh4a8IJYMBG2xScZb
blEcOaec4RP0Sx78lM1zTSMHOxXBV4IubuTh07r4w7HlyZ3jXWa12Im8J1dn5VNsov4mCmiJ1i6E
A8Mr5BIfHDDrNwRMNvMSVGLRAjpweybT4T2MoCc61TKtUUDgdxvYh2j4a7XZoc7DpQmjqOLrR49O
tzwueq3lbXtDt+E3G/hsH36SvnbZI8ppsquJnAiyQFfmtB8wpzDjlAamge7s9tlWA6AV17cEZoph
pZvWgXYYs4Nl9kgp/m6E56H1z3Ndb/Tqo03rJyPKP/Tw7KhieL4ZFKjSNVczwxJoWXTeBSNBpY0A
9TL8VmV/sfBwOBBcx+6g5dSGIRuI/INYh9Q9Szc8GiBtAPTk1dHVXyb6QUvDgYA6ioiPztY2PlDx
bjCRRFGhgOwrkk1ePlIHb3JPSuGnM1fPtnsxkvdiRl9FHSqo15Jqyy1LoypOHmVNFMd7QmYZTGD+
nGBYAEsoclYfnNECYWSnHbuYRhllZg9CBmDqpOQGnlw6VrYmPe6pkJi/uS25AzwUUggjYdngeQWw
JIufcGQO+zxBbucDCMY/PTD2HZQrf7AOYeWtml6sYxxdbDc2QtyzCAm5nz2DhJ+IsDSr+dToZD70
YCUJn5sSDxv/evKKc0jsrzGy4fDeOjf7SFiU6dj5pqh5baz2QIzfE8C59YBDNgZipUiTtX6J9V8H
4I0FGQDcNVUJsBSUVBQoc3/roNtmZfKlgw9oPLRDGTYrxv3U5qqL92ZrU7BSYK21HOxTF9iIFpvD
7BLh17U/s1l9eLjVi5kAnXqtYWCeeSzNwN2BNoh9LAQjRyPHa3xPGS7mjO6rNlErX9D+VNugNKle
dH7RhmEjogbeAMhkOC0JxmNVilyXXWkynDwDBynFlsXniIJh7UVy40n57OXnNkerYF+y8J+TYoKL
nNfD0Dfn0VSDQWJB8YVh29xVFKED/m2uOAhTaxNRT2GlO/bu0ADtjSPItI/uIaMKY8Q/ZHxMJCoA
fOImJpKyGqBIbrp/1kihhexyVjm9IIE6wAo0JYy0deWuEHDyibH67tQ+C+976eIgyZgDmayDGQDB
sKOdZEDv9i4PFidktks5nbVJUmF/6Ml8zTm4AuerZqiyLo3itWH8iaJSzM6zk3/1zV/CHLIxfgkL
zjpI3wn62mZdatM59u4RmwO7eVZ2EHPEnIuGou2DcxICmzKsBWd0c3XKgek8ImhOn0jSaw+rAmcR
gQuLNGe5XOT9Psm/HIjWHuQcE1VDWHxkVUu+AvSbnvH5KYEUwtxMioMTmoegTo8YGOiJEOiwSbMr
oCtbT2t2DrzyeNf4a7+eUAvx0jKOGwwIjwO60tkW5BNa+7nqN9nM5F3AtIfWgx52URKsl/10XEoR
wvY2oRb5Z4zfdnL2sR/Qvl7sMoRDSh9MdZOGN92UfLCcgSzLG7md8zVzcwi2/5F0XsuNm0kUfiJU
IYdbBIIEgxhEpRuUpKGQQeT09PvBW/bu2JqxRBJ/6D59ghwMhFJV2rUb/JYCH845oFRmg7ejFhtl
NYgxbcTYx0/gh63AmUBxDEXWwN2zdBO8GIcJjprCJt0t7ERlJCIErc4IWX2BdarK+GphX7OgfkDY
u1CWKbRn+jLAB6t96Xmpp18ZIa6COsZIvlsuVQmXIRIkDSTTUeipy45RDVU76roMu9Pm2JNNYj7/
oOvJcLDhsJX91hL7bTL3uwaQeSx9bKRl7OhX8WG4x+cnlBR/DvFOGhFbxHmQg49B0Vw4I7BaKHP6
H8AqBl4rF7iWL2mCEpNTAqYg7iQwrfWffPl4ZrcYZrIxHM3hr8QCLVPwMtcgSEkPLD5SdngiYg4i
BillioA2Q5S+s+hDQxJaDkEd/U34ipvt8iOqeHMwITe7cbPaRlnIzINprm6a/FNjPtVYfqpArwCK
h0QWXVcE3AqPlXKO6WfQpVi0XumSOehzzhIGE530KAqeKFhkmp0YlZXJdzkQJ8FDb/WPWP/hHHGA
NDWYgS1o4L9YbbCBW/0QrOndmodPsThmYIgYGTRrH9xeI4BvcDJXxh5gndI0ITj/4KkRrEcWviEd
oIpSem4HMiIKXX03kXUV/EBjNY3OkQaVtCZE8EIB5eSW8A2A/cq4TqU6kcCZeAgRTyle0WQ2ZZIj
16Yc1PVX0Cw4Ob0caAw1JCflalcU/VNtMbC0kBQ8fSC6VNI+QwKyWBpMhvjyE//FVjwqEPllVfHF
noGlCGPzbqaLF/av/GclJ3s2k4P7gY8Fhm3ILQqsGXJbMTR8S6OEnjd51PAjeiTrkTluNOUxGX/k
XFL5sOG65ptJYgFFWqXTVZ7WYZIw5k8ZGUvjTcW3wR4DU7zM0/UgP6nEsZJzVYnR7jbNeGNa+Nan
yyY2v8nQttUOOf2MYKteIy68RdfcHImXPuOCNeuHqVdf5iesY+bWhM5PhPVi9wfBA0QeZkwYlKLo
1ZLkd2L/xZj/LDJjnMpHgltqhK1uGcP1fha3oao9KRwOpIs15tmgo1AHXrw8cIPMWxGlMKyB1U2h
dkw18cZG92t5HWX3MPwsvyI4R6NOkyo0vqbiC/qI7ccbUxBv6nVymNTtynoflN9uAi/AYSdk6itR
f+U82lLhjsJoBL//dIbIow879JH2ICDBnH7xdcNUP/+t1ArMlTE98GtHFQTQE2YE8Ogi6Lpo7STM
9MH2gV3GXQT5efUxHo1xqz2ZJ9xGXDyMGEUy4z4Lv1cjik9rvEdEPZ7Wiq8AObUF0Mz8UncTUtnR
uNWUtZaWeu1zYTO8jfjwDUp4b58DCV3gOvyq9V9N/WeyRdmFMHP0fosLhIVxfCSeCvL0VHzcWnjH
WT5BWgT+g3+cMahRGQS2IvmLEg9KxNTlWftNDClIOQwcC5SSqbHArcSXtcUce27hKuQe2lWHRMpd
wQgv6QmZ1MJ8b6YglTpErxEF6jWpreApwuEtEmg94mgLJEAAKIgyIoTK7+BedRMTENxiDMQ7qWT6
atl4HTgKSHUaR94yHTOd6CVOOZmQDe4JAxWaPtI/ITHHCnpqFH/ErawQKlfus08hsj64uei2qrXl
YmKwzzSDKkgoL5e+lHWsrTW/LaEGpJwS8iqobUiBXy0LcmYBViffV++5yFK9WESTopVHYADsvKmA
VU/sjqHwxox0g2PXfsoMH26kmXhtfDPoAYcl3Gpx/BeV8lGm8Yw1vx57EhDgOkQY4oUy5HUijLQ1
RTESdnjqh0p97qBIQ4gBN5xDp7NcC3/6rE+dzEqREP4+WwalqbmJjNU/COM40B+FsPrWwi4ded53
BJOJ8Y2CP601Kj5EOn+QYF+D/jbi6gu87NsQqz8c6+i5c3PYN9EFmSmgoFX9xd06DiZZNn3VJNFL
QuOuoIarleryZBKnWKSEJYX3XA7TnH4v/3HFF7hnZGqgwWiF6HvWls/WJOpnBXuV75QIxPV0NeLh
OEncaObGhLrT/GeBF/qcF+9qbnwpr+MzfxOE9kXHRcWdyywwM+Mo6M8/IR5/iCQ9tqDMXbMzyDmU
y8TtOizGG90tKuXQCTI8wWgrGBlTwcztMDasMIjN9AId0PI0tj0HgIYXpGB0V5kCjkG5rsk4zdcR
eR/TY0xbbJdNaM7/hvhDwG5hyntoX1VQ6lxqHCtqxq/YGipSGqB17crrqt/WmWR3WEGxalYfpzGM
tnmGcxJj6YKZRNMegAaEFrvX0ClnrCk4NfugoCpax5bKcF/dAmSIIpC7bO0YsV1WDkeEx6RC/Aoj
MAXnIpOSZz2naiKk574MFkV+VxpM9JCLkFeDdPwtY98u2RM8HoG3mFQ+4mWgIaJeV9FdA2OubP0x
N46WVQYagIDVvHQZew3oUcYtVIMFaQlbI317honbMjxK2nVS52oKEEe/w+GAzLbkNVFxLYWNWajQ
rSPInI3TgA4b3e8Q8/VQSc7phMkn3TBz9IGT7Vl+SZrlmRGsTSb7tZUclanZF+q2rlnL6+SaYc8S
slQJAZ0r1DWNmzFMnBfxfe6W7ZC9GaLopybTOMWe6vCkZi8DeLc26Md5rI/q+L4mNeQM/OJp+Qmj
9D3hrEoJIVUxVcmDVA1JkIYIqvYnDjra307elubeKgbUvuSRqMaFzKZ1ArcXSoA4NfumCbeHmizq
haqmElegL97PlQEhrflRlXIfP0cgt26bdNNeLu6dbu5XW0Eh5NRb5N0Y0Wlb0EhAEqeiC0x0BFGN
qeDs47hNLhsFa4+OxB7wk0t+c1ni5E7LfY8mR2mxBR4/aamOZTx4g1beQJk2PdrMZiluU7k80kuK
eVrY84xEJNGjqb+oHVVIqWlXKaqony3JIzL4KzWEj3D+EAUds7IWhbaZBQn+3RZKkTKhZ3huJEPb
l9VvzuVlwhg65tkjhVpVjAAc0zYDK1W58Tlp0Fu8MLWew0dykOmdFoR0k/QpCd2/NJvJ7mPnVtSe
qG+yyNgrz+4gD/L3sCRgbDVYSUPwhWBgymQVTMQMtioZ6gUYDdNq6FqSGb0mRn+macHDUxreMrm4
6E+2CHgiDXC5T7V5252KdPAtNLNPMrgkopZDLEp7YEkj0p22OYoj88sMQ5g1MXTeSQqpURqtDsUH
U0dFgPKXbosy3nbTsWwo9zNgv9FXysztNZDlJCfJenCVNnOnUtoMJtMA2gdm3k4d6yd10H9wWnjF
s0VNMcsWrUE54WPjjeRqxwCg6BDgEE1N7AjFRdPrR47q/inshDH77PQKNi7iBskIopoPciL5wZDf
4wVv4XTeGonKrM36XO1yhGz5l2Nyl2JIK1c0vU/iwHwlMzcWXe8gPPc6TcuCManehZ8V5gNcY3BQ
s+084uHdAwQysdM7JGt8/sIAIDj+FLLlFgo2Mhky1oHQlLQ8GvrjmXlC+8dw9ZWEVDeu2AzpCTYm
blGSMOyefMpLSITqajaLiKgtA6uo/wm4WE1DcsknjIGarQpDrJvAvXKMFIrp/kSVBLMLcU5QoZOM
dTMAyiRC8lZnBv2PJ6gUPSZK2lsCrR/Lsn2oQ7CsVEzVoDKvNhsqlFFm4ym00aK8pTUu7DoX4RdZ
bzDE6TgrWlfxRcpMr5mWowVFQKseKogPnv6WipGaER9XplCJ5V+YK5fGXL5zeF5JMc++mVY3fuNr
Yl18DZBYiO1xk+ReCdMOTzdv0pd3OcndSoaZlTYnUPm09I3sshoJpR2JdKgBGMDpsHCUrkeXeHrG
uT+01UNmaTH+edFHyx26FEiCIlw2+8O6zvKWhhMtfSWzNaJ+/C1QRBkDWcRLBPrNmCiKX3Olf1Rp
4RcRsu0293KaypUB9wTp7kdgLnpk81ndlM7c97MAqMmkrGoERh7LS+8+l/IVuCSYhAofb9NAwJLs
wzy79qbqEUohJuCyuXL1teqmNjQ6GsM3mo2hwmYqsigSrj3VnxHqj7HB0kKtdpYSX5gQ7sGSBcKt
CvUiDvAbd/2ww+8uEZgcw2Z6rBEVyhb2H+p1UZ3eyyh5NdcOYcLXWVxlzwyuZ0vBYsKk7HA6ssYC
3v1viM0PLqOir0aiHCDMx1rVF8cI1V2BAQDC3FcFwuCALBfPZEdLPBMBtcX1qJRwtdvY6WpWLpEY
eZZuJVjba0zGAI06CeM9GQh3lCbOatApCXitN+mqG7QTWuM1sX38HJg4p4yfChM6Xfc8z6GAernZ
EQQGT6GHsUh4SrNHxnCLnvNBXE6ZqvJaBsbZsVE5IiF5TgdVc8IfpeG4YKEqAkCE3GzbvIbko2OH
rYRnOSVpPM/7d7Qum8wEbU5fBY8gMya0pzGZIAkRz53d9dZX2E8ilJ9EzT+NMfMmFdWV+GJEbGFm
x2Gq7VqY4UMvQ3V67jtsOqXR3D9L6y6jW0m1r/EpBmgQ89UnC0heWGDMsPO0SKYWYv4rige8/SJH
idH8ysJ+0PJ90+vHlCmuHsNjsfRNKPeMCfDLL7qPhCguvIAGYP55egz4bMQvsGFzaXB3TY9AyY+B
UaXyoWUKzvrlrlG6s57KO5PEU5hgtqwjPVEx9CnBvo9Zz1W4vnWjnjy9umS+4HSrqK7lxKIsipja
E7eiS1sr+zNaZMhFDYtP4ehY46ggKxOaY7UnOTO8aWQiqCI4qT5hOL1YvU5AEQslwy6UIVSbCC9c
GNhBMgcFeU+rv8HAYucqSYyBKijypKEMPTOVpfXmWfqx8JQxkAEgpJX48zWeLgARKZ2eJMJydFqI
KgrCYXvAD1Hou5+BrqYnOzIB/MrwnhGwv80xzDE47wbd0Rt08ApfRPWwy2tgb7wUs3n6BxhIDZ60
9tDpTCi06jQzmx7WeTJ2FXNTObVZYuG7+NJokaBrDE4s1tcujk1vgNXB2BW/KPoC9YwfVzGMngGE
HcOjYJ2ItXYdLZxnsHoRYsfskZEvE4QFlAaxzs1+nxRUU8hOxKRjSAzYIvRXmXHXIP4Y4GIzstOe
HbRYr2QTLJRW1cky6neFwZv7TGEJKCYOEexoCNp5850ZwmopZaE6UMNtyZVE2GH9lRNxqyoFDUGx
R8eO6B8cHqbVkoobjppDlAN4WVe8H3WmJDW14bqNk664jYvKEEYMWnQq3dSCcfB50j2GyIJVvN7b
8emrE9F4MjyOjulkyXvLFMNJk2Zfo+dRxEAoic3OYcSJNWM37VXC/zEu79lQOX1hOl3lxBgXhLhQ
Mz50JQp5jPsxlVutrgVmWXaPawba80V/ETTho8zUzZCm27bHr2n4ggTjhpr5m0GAUgXRXzOZ8sq4
SG3pm8kxbShx4gE/TzQBXBapem/I1a2owgrSoRSdMxd3WK8a7+mi/MfTap8COVmoaweimRjcT2aP
4kd6xbjhIVXSxVS1E1EYrpBmf/0CTaf5lg3Ah1xjNDrtlAKKeaW70A2dofky05LsELCqBoLb89Gq
Ex/mE8c6H7cge93L7TLRKqakmGLfq6ReSu4AkbSjJ0bjtR6mLXzIOs1vMgxRqZO8fPW3lsadwigZ
hT8nEFYIFM/SqNo5x6k8SLtKI7wNWGgQNujRRycUCkwJ0omYQbojetKah6EnyHMBkaweqtdzmQLt
T+/9Z/MaN+UthpCi8zwzAi9HidimpuaguDc5Bq28eZMWJUxBykV/YrYHHeA7m67RM9yZGjcfMOC2
KJ6wsE7P+bG+siz91Jv0DFcNwzS6cmYH4gtCY7zXiIEney5m6maRLpfI6gY3bJdYB1cfYS7omEag
s344vcV79gWIiIDhtvbkvF98T5Mu8Gm3M/QSzErBBl3MFzYck9XehCy1RHwSFslQ8ydzID/h+T8h
7T8LymSgxLoR71L71i7ICXhgZo3/qVX7wzzdCvzcmY7OdkJbJ3Aeq5STXfqAN2OPsCzCWQxyIPB4
os7RNm1a2YR/xowhOFzT/r5W6UjEnYI6pVNHTyYPZ5Ix+IDWkop+IX9NVTCNX5GoBM88OlI+Ua+A
ceoEBkRwL48dT7Mrenhc6PGg8xgJjE2uJe7aTjotA8aDEL1CHbtkaA7Y4jbNMWGf93JD7/PVjX7O
kTOvOIu+vnRMdOG4oyoLXZ3hV0GOozhehO/e4CBnONO3AejSrqHo4j7IhUNq9dDToQDdO8ohPs0S
U3jSB+KalKTordZwUWk5HZmSyaL/nF/76kpxoHDRLV6NEImE7wQye9eJfBzGXsM+r0nTD4otPDe6
XVccJyjvDKyqxS+jySOurO9UD7Wd3l+jS5GxUhh4yZyh8qemHofuIQKmZz8dHvtNAsmIb6wSDyXt
WaNTfccuCmAlcXKu6Cr6FpRHVARl+TUrn8aHrLYMEdBfTvh5G51mQ4kKpJ5yB6NLzJkN4xdi5FS/
mNQh8rBTIrq3dZuOzVcqTt56F7aSfiJNeBtl072rAoz8f5nhvwk4i4rrzKLt27e+k+61LMO9NHYp
lHx9bA+ChmPrLS+GX5mxcpYkW0WiIOOcG2m6rP5fPF+x2+vUXd6uxv/9QZU0otjh9lMHF+ZvgSmw
nESgAABCsCfe6ZXglfTlNuMP4m/E6SwuFKJsIrp1f3liIwFei3gtC1LxnIDyxebyOSJuHRlbl3H5
pi90/Vz+FN9durhlHNaeZnXnnjydHrl6aZk6sBfxifiZqymEk4TtNHVAHGO0a+Nr1l8kAUBSa4hk
EwQIuuq+qVFZpsu+pyMvV1c8KsahOyp0aM9GxRk5C2YBgwpPejY30CY6ao02CfJAA0WEw/mZk+ID
haQ2l5ec1TME6NCs+WUVmazHQczvyQBkmLDVBLxPOm9G5EtS5a9LqevuqwCFEjI7a2v2a654UntJ
+9u8jhMqiD3RC2CJ09Dj0/7vovUybcbfOs9fYJK9ZuE6US4gu3CT45RgNQ9Dm4+SCBMNwAVBt9gK
B7DtjUTaLgfDjIxtHibbsIgeMVKEcZPTTOoaOXBBU0zWBXhOQ7A3V54eVXhwkLxGX1lE/UHIThwQ
m8qqtmHoTk8sSgv86NM8ey/EtYhGgIm/U5y/1yLuHT3Kqn6B9NmhpUduAUNeu5viaVSeLt+WYXEa
jHl578E5sZqf/g1dscO2h+QDmWRIURHZKAX0IvRnxr8c+dN6lOnNJ20Zxu+UZvTIXFtD6iFUZk4N
f9+UdmGLW/FDjY55glAyX7whE27a80Xjw+hTyK3CkWNZFnVCuwnPhb8+8G1rraT3jRzsiLHU/Zpj
yRfBs1LtdT0bO/VzBdiE/MkPhliXeEt0ia3zwnkl023hpSTndJUtsqGelin5S6tHPBaeWLUbmjqn
rhQs3lbLJWYmcvaOE59bTDxfWFXz3spafc2UIjUX0zpj8pf4jgAUhgTmZfi1jJm8q80HyYGtwwNH
P0Ww4oA0uLoPRuGt7A2ZViI6dxYyHCPGRRzDUyWDZ06EoGA+ZkXbWFGg519hcakX2iwc6UQowNJu
6EOELLxxCyV0WnjNI8LieOTAwcE30XY9PfGSkl2AP41Y+WkKCVbfxSotLqcYsrQ82ncEA+KyWEc4
3aLtw9o8fJRowmOq2BXXanl9eDQESyzvrQhAaLg/d8rzQfcyQtQx/q331KrKHs7qGiZkEAQ2PnI+
EOOpgldCuOP+ro1dU3Hp8DlTDVlnjVu4K4MMsKY6Tnj/T4uT9SPURKQpFbhldjFSbllUNLiyVt8C
9+N6wakJXkP5DBU/v7B2BGQORrJ8oStHURp6QvxHLBtOUE0w6n/K8kuyidgjg8M7OYqS7ZRfwuRr
/RBTalT6J/ppgH8ME9r8DOgLMrLcYflMVLwsY1lUNor4b1TR5VMG1qLGAKdCTrrHezPAwuyF2B00
52QJeYl8VEuuyemos/2eLWK05nkLxeY0lCUJc+AhdzpqnJhNtJ7k9/aQoqBOlRj1tMnMYv5ewtd5
uIRlHkiKAmTLSV1gDgQhWT7q/WVW6DKZsJRgRku7WlsLOJ0wzwVMx2JrRYDoKzCvi5OL0NyNjNWQ
+EIeyCx7fCK08pcno7WYndG1tBcDLj0/gDOzCn/a8ibBdl9L9kg+zjAcIushW6qfjrAyxq82uj2j
nbHci+VUDr2TortlKQzW7C0JN294hlPplZaOnjvQU8kL8yCK4ejLL3M9QkjoeW7QriaTZWp+Qdci
cCoMJ1qRwuNEeelB13r42E/s1ftLWB1l7oElX4Jurl8yS95OJvtAKgIGFzvh2XwhwL9IkvH6JLbX
hnNzjDTtFNMkxNdaMa8k7UJPkbdiu+vrnh72MmTnwcTocZuLn/hGGdfiSIXDcPmo/ju8M3k6JDvI
6ckhOaw4vZ/41U+MRsDOfMNL333LmS7q+tsO6P218AUv+nr65NX/kKjrE39zxEy5fEm81J32zF1E
m++MgaPdBRWQysNnVH7npnT0HR2wrfDvg3217c/AS87wFZzBtg+N7Xl89UAMtO119tm3AqT6ME7s
eqcFhukQpvtBloQS9IeYq/igBPPHuIE3xOuCtnqCpOqKG+w57Mr7/VVfchsOuY0tY7A4pt29mbb5
MjkEI/mW52PGwWt9/K6/dRgCwRE8FHqosu3Pz4PHJ0DKjBtvHo/Gw4bWlne/n/c7B/A2tk+Z8ziT
y2sf6gMNg4OhksM7fhFcrMqdWxB+GL7lQ5Do3gxfdD/HA8x39Gi78YCtY3nqD5w6WlCSimjnpyng
1X4u3um7PrDL7cWnUbVxWuCDSg7MCcEpL7+MffgKH977ssV8Dwc98HXbv0ZB6uLa8C9nITK9wp8P
8bLmvL4u9vFrcI9ftf1ynWz/YNqGv3jBjdm+HXjfJye1gzsfue+fDzZ2MM7plG7vonsqzgyH7ca+
f4sutGGHpB3Gzd+w693wBfG+vXiSd7/jpuZjTfrAqmZ/v0GFtkn5cCuHoz+AgOhW/rby1R8yi/zw
vdjgm11sJhBkL/VwJdhUfnWPNtEmvqOAeDfcaJMCO7rG5/iebGLvecs22CbwfXMv3EMEc8wtR/E3
WbpO/0Lfbqd7oN/UvgXojfihwZ00YJq6fyhvbMJnHMjrvvz+N9uXv9wxrxpmNnbpjLa1Qzy57X/a
fXyEj9Zu+y1DWCd6xzPQwavBD730/vdXOpf9fo/6w8bGx663NZNMOz6aJxCRcU8kxgbSYeXP20t0
IzZp079D43RIGHLejt0LjZzduSCBtrpnxQTzTxywrUH72ZSO+CP/MFxyymDe5dsMNnowE6VlBxB4
Num2/hfvB8sZd/NBCIQgTJie2PFePoAOMPfefA9XiJeb/jXeqpv6XJ+zT31TVLbiEKi2qb6opgUe
NQsOisJ15iFWp9BuX/PrulDpXg+y3TkVm2vw5e3ijTvRBSzfRk5wB11zx5fvbxJHz6KLxf4ZMHTT
XEOq3sWejSslLhIlLl1MS+iC+dfkE3tUjLcWrMBTzv+ONF9T2c7ALmvxEZnUQfo2LXchUEshlP56
nyyMEFbkSImpmJ4YO75QHTN0twj6A/MgApbRtsh2SEtXs3LS+DB8fh6nTD4WcHXX/tjIf/BHOc4m
yKCUEm688u5qR247Pui9ioeAaV1EYfS1mBHPLb+Dx+5y33Ijd3uJWTqRc/omP9fDUT5AbWrfbtnL
+ruh19sIsm13e3M+/cOn491uburf/m4tfgrn5mLCdiFZ3cad4EhykIurx7wf9/kxdHArtf/t/27b
1GZR7rem92+0Y0izENONb27+9IuV70PTFffiHh+kcR/DBXWkI6sacOQ8XCty9si9fNrvB45J37tt
L6azxS8Fc1iimQBV7HoDpMee7mzbvm1dw/27B8GTQwESEgTCV+1NQF/Jn0HAbFyTxIMMxuZIt/0O
lA/vOZia67rpdvOq23SWt+UttRwmEfy9vE1vk1ee4q3kef0/yQOwYyWgfZHeok+LvfjdfWOmYX7w
n5mu8l3juufKMbU4d+j6t2oxebZhAGGbpL5P99ILIiLnW2K6WcfrEhQItflO/q2oTV7t42q/hCf4
NpHxq3GjlsY+mbEksp+vJAdC0H6Nr5UdfH/f+nmDIRZjZAYMISq0iHsGyYCz+EMgQmnclfvyPfEz
X3Vhs9ihe+VP3Atn2A725pH4D8gsaw/orfcQh+mWjCQb+RZHLQe8Ob4a+bHeJdaGqujANWKLm89v
hM+/iidzfhsB71E+IM3ZLF7zTYKg2x++6dm99VSFyGNTxr2mJy3gfiL0ydc/Fu6H/oAvmyMF6w8z
d+/vPcPId876w7txBN62jetg/65X1fgBr9RFUePi7XuarvE7JBT/cYWTZXPRO+NR4tfU9ckB33AZ
ZZvY5oi8B6LrfU5O72r+5+B9fk5s/vV/kncC3dwJAQi4c+eFriclFpmcas3Bsn9E76c8g/DuFhcS
66bafVBCewaHF9Fsfrp7e+tZz+qx2Ty9ZoO70rFyK/dSOqjmuPEGf902+fY73X7zKd1vqccRtv6M
1PM+e/cUFOtBbbOEuJOL3YGcBv5B8Vu38/SXdoXayS9whK/Owx3zDS64g2TaptG8ad6vftA8EtJO
0THGMulsHhAWgKB7kMIECgkkoQ4PjY/P+8UHho9vchZuekgbh///v85XDP/7TsKk/Q0L2X6ecWPk
cFzD6dodX4SdtEVk7hbu7cJkhe0b+yuKZw98bs4/JmDexxuuIy7kKr/2Knd5oX13oS1zccARcGNE
djsOOTe8jnbp51wI4896zYzbhKNE/Im/khdO/n0ZpN7wtR68VNDM+jEntbaksZzWciW8QfI+dV50
RqSy63c8KaId7MZZr9L1e6GFIH1qj6rYFnh8EIQ3b8l76ATfKrkph8VTNzi6cvqvH7e67fzOLzbi
lq4d+v1/r3C9+HIH038H4s0593uIWOh2HAIh7xanW3wPHeG13T/fLXe73uR85BQ76+VaHaHG+Pkj
PBnn3oZlu4t9zTUd2tQ92mHHOqyvCC8dmrj13AQ1dHid2/Wrwib8zux/WFPYOM1vfrjLvMcv6dH2
maQdnrd46ygN5Vf6Hiffl3tGKQcTS16CII7aVTt1e+tUOFRiL5GH3vuCINE1toVH3McJFOXanFcX
y82/yB33R+JObHgAL40rvVTusKGptHF68+ieXc2eA4WFj2jWG7dQlSR+ozzA9Prv2XH7+2sFsP+I
X5cNPBo2wseb4e63f9QQsYfyz01eIhe2BI+BT9P9Y897b+tO+kB7bQsH9olFtdDb8CD28QEHOncM
GpfXIfGKGrcNVtTbtg7rzzF27RaWq5O9/I08iYDX4wWn+3bLM3ZRzHx/U341nEDxNvhunNul52cQ
TLkzNtqme8XGZzO/NTtpo7EWkfDyuRMD6mBQteu9zlUvvLJuwysA+LKj784FSd1NG+PGFeQIPDGT
nc2g7tC5aJ0v4SV+xeHI017W3b9ssEH40H3dz966Te2Nl/ki3TIYort6D4Aq+jhUf/X2vwsLhN1+
HD7bAO0ZeLrdvovjHwhB7RFzyPqlntLcPV5VbBKBv1iVfhrQ2MLacmgat2gPvOSGbe7GOIcsp/gg
3YglPPbv40/+qH+0zg1P1jl5idmirL6z5cZBsdGxfNThZx2orrasY2o38wqFXgOQBh9yxv1M+SVu
mZ6q2FfJm+Fh/uiVS17SPurtxm/86nH5s1yTBcHgB53hP3y8/G4j+uPl6enefF1etFu7V6SM78KZ
GNUoXMddOyd7tVJ/zJowkBEamz9eE+jp1EJTyku8g7JSxMjIBbIN6SX8c48gU95VmOytBDaUo3BF
KMS6DczXJz6b5znlPqpufXNucc8yBlv2xiA68bDRvb6ifmzJ7Xjtcvy8YL/JJGldi2fBjrqZBsMp
HgG72aXY5Wkev+L13sNemL8wVHBwbnOROzm/53KrqLRtWG92nmDDFuIvgg4dosDYZ9kx/EyOiY8W
ip+/9nfZI74979Gd1J/qXT1HnNyFr7g/LZfQTrV9G3NjZ6JhxG3PXVuwK30VIKRDSIULbe/wA+OY
V8EvxJ52EuiMz+wzREBJmeBBLLnqjvo97Yotvib1dWarTrzn5RNKmKcfQ8/aaWfCv+1ku+Mqd86+
ap8HW3ebbeQbdy5LJ3R7xNt2fZUOK6oHRsGoEW+OxNZIUSFTW/AgjsNDWo1Htfcyk3FGwRIBs1PE
aHMbIqsqYB0DgX9P9aUC6SC7dp/U79V4NIYn07jyfa1oNd1026EmoVF9j/X0gn2S31b6xsJzKGym
g5DuQ2JfjNQbobkwIf5RqmYvwI6MEfmjKbUNEjSeAK21J+gdXBXR7+nbnjBGVNZFDuqTtn+Ngas5
XTv/ZvbNbUX58i4Q5bueBjhsIxY41uMxq9/k5JKVOHEweqLUPz5DyR1p3Md7TiJph0EK0dtaAjZO
FFdIzQmHgGyMKgXNg/Sk53B/YjwOVt99R8Q5ypmbZfusPF1EzYAR7ls4ctwX6GkxclN437AqZa3b
GEVN1d1tngBTWv6lALq1SQCNh4yc1c/oa3l+Yoljh1IN3gi0DwtsOqnxYeEbz/IjJN5udOEtiWRO
i/WyY56NXhWt+5f61LYrPs377xnNA5NVQgaMD55efDVvk1W9arx/q9YPmRnUz4s6SlxkAGM1tHEV
9KyHLSsr1bsQq/sBjdtSW26vyC9K8jBlGOQ/Fe5+8jpcESkjpRXQnrp7IeMmF6UXnfldyMy+gwq7
pLtsfKjyZTCYRuWXRPsCktTEP1hbm3XWO4+/fdYzj/2STWQF9dFKjloy2Vl1XyZlp5PWIsfC+Slj
J/PF7DReWVhwuYa88Gsp/R9L57XVyLWt4SeqMSqHW5QTkgARdFOjDaJyzvX055vsc2O37W4MUmmt
Of+IDeruuACx20Z1qW0gK0uJl0prvxck55VY+CMEcyli0wYX0xSnW75/o8JV1arHiVzSEceb+VXw
5keQsmlHwYVApbySkFDCc2VOS34vqTDcIt4lDpDTeJd2MaSEwwPD8YcFnQYvAxye4q/2NJSwU5uh
+rbJWx22cYOKYcb1AGhS3QqWs6Kmcclnap3nl8ZKKLjietAuvj4inE32NRntpIKbt1yjDAl4s827
c90AUlF8h9dzw9vFy8ZbHVp30MipT5Do9Lsu3HQ5JDUFOp6pAr+ZG4Xlz5GPoRZt8wY9FzFQVleu
CtoYxllZIv5ajN5ARV92IFV/i+78vSGRkc6H3a7UbgpN27ixYpzFKhFhhuIw6gWBujRKgPTukevY
WLwHHoqnjgSZIrrn2ZX4HUSsyAcq5aOlvUI+nZ17MfvieQixbIKKt2m6qozxWyPkf3boYGF81e/9
6Lx1kbolYuKp0d/rpqXCjH0znUhvr4nhqQCPx3MWT3jErsu4x0glkKP9VWbvvaNe0ninEzAQRjvB
lEmrALTfNxhfmuwWDUSThnf4QlBFRczUakawvPbmcockcOFK6b27ZCQSwv0vggQBQQ5AEPP6MeZo
e6P5VQguE1Gv5aIBS/HInnggvDRYwcb+wb3VyDlnqAi4841Rz8qfEGkwFZov2Hhc7nVXT3YNWmMk
qXE1s7hO+la286niAzoRKdVlziIk3V3IKMQHDTUPkF/tTIQeY5CFqgExktTrCgws56gdEghqvwTZ
fQrSJd+tcLzIbryooHeuXJgsaFEtTXGEO3GDoefwHaBomudbwh1GRz1nylcUGfvYgK8aHOCcjMsY
lS9hXbuhIYKnVd/z+gofrFbvdfCqUAsNqmk3CNH3TnfNsutMKAyjh8EgJw3f/L1F5hUDPwT/+NAK
50vlAfTeoZkI+c33fQQ30wRHVaPUe6/UBGHbExbVNl40o7LSzUfRfWi3stcg1cZ6FXSvzkiAFAqR
Gu8HZ0pp32y8wb6BfYLdAdwE8cyT6rSX0cbDqAUrfj50XgM/h71UEAx41t7lSU0o26xy7cnrzbNP
jIVuu7/hAOtWpU8OZEikc42lTBR1ON58skmRwujTvHEuWk0OvuksVJLnleFN7oKimXleGdcBGKMQ
sTL+qKQPFxZxCSN0tcP5FRfKKkt9kON7pN6dKiRHxsfFwFHlxYuha95A7C3wRoRKBOScNONrTuYV
R5BmQ41AzFX0BxKlkMCSxyqa8ZbHt2rWMRQQkIFvn2GktKhkp4/3k2Ms++QnDT5Uoho8FF2mRsiQ
Ph5biSTx4BSbX7OeOIau8EqkeS4zIAA+GLlqrBqs20bDsTPyqUgOruNg2b1yPUwhmS3qtx8Vp4jr
0EABOpI+rWNhHJJpK2xHVhNkTpBj7iCCQQaQJGhkKbL7oJXwXHc8Mn0yrrQkXYkKtu1oNAlQJLmb
Vkuu3PLc3dWij8LPNMZOGb3Loz5ThxTOTFwUf4fzVo/vJlyUDWvemvfAuUFi/Y+5vGFwW6Q0+swG
Dx3Ovmg/w6rMBvU5HN3Cco16ghweSxBZbnbkruvpKpxsBQYyFQne1XAh04jf3vKAnoF/ZfgYunfF
fA6WvBe8RwH6ju7U8/t20bAb4lWac+QiRP9pw3wxEkzZh79ECVTgzxrtDMCXGrkZX2lzt5/LsjlW
RnRS1XTrodJfGOOJDMSmIBGAK9cf2QgIHYxvbUM8RXeqovJPQicH60B8OAI+EY30PnNScpOrx2hb
EqMhkhHddsoXgShMJqJ/QcqilulqIj1CyWkliV40nirq2/jI+qLeCRM4XtHLbBTjqDHWGHCsZE7x
HlFWh86gu/OsLUrKj6ccV/bc/jbt+0h9Cj7Dpz/pyByfa+2WMHUlAdMRSkt0CrqZbqBgMSQSHkx9
eMa7Txihi6YvsoBPULilyM6aBK1IMxz+PvL5Xo4x+Xl0jdHI/q6hpBJIK78G5Uyh17nlBapEMfIc
TbylffmcOfCM7TVHRIWSewRCd75lxoviU8QYqqqLegAHRzOgkiaKisgH8/EJRJ8ZiVttI5OH1m3G
lh4EW/zS/FGe6pGAykJtH5FFebbVnPGup+3reA2wCwcpcch28Z6Z1hftBptcu8EG8ph11Nho+q2A
4md8cbWHPLdK/Z9P1hwiEIeH2mXw06j+8Tm6QsKZ9JcWOUqFw8x7jgHLa0wO6FNrVn+mlSFBJ8E0
FqpoTtvffJrxxtrrngdhDP8LHIZz/zUndys3WF6ojoi05rmYOeSqfTEi3YfnrBhQVZ79Uc82mhN9
Ikno4nJp6N/65K16ZrkMHVSGmG1mXm1NTqcGJBwroGKdCXc/2hOui4jYl7i/WRXFJHq4azl3Ug5v
xWxhIbh6I1u/RoSZ2I9mgonj/qh7xhzLO6Zj8DkNMB8wX7O5tPmT9oQlzYUytPpj26U77NeKo1zs
er4xPzdEwekcKj3pL3p8sUddTJ3EcKF4PMlDVAxXaf5M6Kj6U6J4SyIIaRv6n06S8SFVLpUeLmyU
FxU228l+jh1EGLiKh3lYlRzQHRGPRDdwfHBHHRw0ccGAhIijujRRht/LwKJ07MrD3HXoE3GZlt0G
8Ts7gukw43F+01vZTNey3XqdFEbhDwhOvQ4sEI37AqtCqDI+TkRXooA3LQcHLybuF8fOERaQtxKr
G1GSzPH8DV1Z2eNyQijhpgAAgUhih63e9AnjPzLTEiysTRFkXrsaEtAL+1d7UBAfJhsZUBnpqUV4
FTlakHJKyhchoq9XyFl7DTkaPDaj1s83sgqJeCEiR2m0WVJROkzhBnq26ihUSkDiJzpxkeRjnfJj
kLxdHNKxs1ftSzcw5DLtpkq+NN2dHz0nsfybXOdQMsFDDjThPk2JuAgJwHSbh4EAJMAnSbsMIzxy
LMU8ZZN+If9FBfIP+CSU1Ua2tIaoxsJIVmW4mef8I3dKlLFnefE4vsueSFEOWAQDohvsOG9nDW0a
NEc7fUX1auDznVOl0Stv6sDqhYtxuBszITL6IZwfhAZh6DpxkLnlTWTNuDSWAYZ3o1YQI3PeMgSR
BrriN9XOdzYOCCGUJdvNyWsSCDMeRyMDwKm44xrGU65edK+x/Whjm37LbMOkRGwxnXizsaOt+Evx
9ZOhI1NOLCTHOXUb+J2qCeSwSRqSwzTjHHvgI2HnEIS07ZXyUsPWiIQwdHkK/eRbUkYY2y709yCq
1jFD3OYGXUNEWQ8D5HjtdIUaDRMb7Zco5sBUnkIu3oSEKopVKnYQFCxhp9Jo/dDxgE90yI/KdUj2
Hpr3llyaPCQvirbbEptt2K+HyV6aWffSzSBhXf6K9w4NMrJz9O0xBc0lTjkujoOlzi86oeIqLIOS
l9uo/lGdbimHua2ah5bwmTS4x7N6M/t7S1gpHvO1m9tsUzDCxrSuq4adnl+ze6spO51nfmoWnjHP
WvPx8lKetVMxbQiudDC+9wPVLHW3mTMYl2GeT5We7Zuai2a+Nh5oqpiwKE30iTZJc+sJG+zabY9x
DXbRXStOZ1QLtDXYtUYgyW2yIHZBmdX0hnmMKoVl0Wxj3p/AfOi1fOhrlKwREWhcZx2p3jfRXc1a
/YrozHEo6miv42Ss9RBXWUT0SpamR6uDBLCMg41+xO6EharyTawljA4htG1z+Vs5+s3AY0Tyi1mc
G7Fiwds1LYhDqG5Yr7xwZ0Y0ZKQ6BbiA9vo1Tu9RQqIogjJkGzOjrFdSWYAQh1/yXDEH9dimjLVJ
9bXBIdxk6r+uDN88/eLi9KyqR5BOO9nO546Jr6GiIdH1W9S2R8tEfutvYi9CkOgQQ3vVkAb0NAba
UvGgE3fyH4/OBEwxQ1gPaxubrk1Q0a/sJCIE7ArKerLN5GJ6eyu8z5SeYyabJWE+JFdxkFqMDGhq
Cu2p8GVo4koYLhQuTGBzJipR7Eu8d+kw86EHvKSKwHKTVXCat2WL+QAvVZOEeMic8NykeMUoIJDl
SHS4hh8s7Dy+OP6qInOltuYnuVj7KNtpeftsh0j1evvshdlvm7YredPFtqHlnHAcktTJeG66cChL
KzAYFhsZOd002+I6iC1Jb4Qhtn3g9rTaerP/n9zjHbr5oLpVo4YyKXY21vAj9XNhsaMtYpPTw0Lv
OyFJ5lkxsl2jq1tTZnZsE1HwkUX/Uw21JPOhKCRtYmXM+dKpR1LZl46d7eaU6Fb+LpIlpSPpXHqF
0ESzVM9IeHqDRAoEFWS4c3xjvYX41cjfGgeGKfMRpRt5AeS1EYF2ntFYPRRrtyS5Daq3CvJr6FDg
hNTY1ij3orqZwFnwBEZjpm1IeBm9jG44uk6y4564kPThd8cOVTFZbcRkfbia+sZ5z/mIQn/e5liE
Xdc4JVw2GqRyTeAJL7HOKA0UHXIHNPVGBmqTXUjqJqrsNvcnGXDBfEb94WgEtiG08gEXZmmkAKcf
9roLma3ca1b1PNjLgh8xqXKzZCzOQ0/yEHO5QapegN8zxp0Y1v+0vts5TBkeDp85wmZPtjzLF3bL
5c8MbkMlh2J4/Ji8vEVLpbFNfBOzZ8aT7vzH+yCSPBxy+yJgCKo4T4J3+VDKpcj4XZO3MLvclG3+
IfIqTeuoW37J3QmXCA9MjRQPsSUfLDLW+bqeap47G01YYS0V9kQN4xBOwIWJTsFWXmZb30282Z20
bfsZMgwrZidm4qt44jiXIj5gFW/eDE5W55TOMQ7e/ORfBCMwvJbR/G5RV6IPXADkhzBzgppfw+CU
6Pw5Mhn17FgD0wb30ZSrNV7H/TsjzWDQoaoWaOCPyNJF/Jkg9ao1JPmNTaM2pQDRSTYffOHm/Cwo
pjbeojeb7sIx7ZctNlcZUWTx5gugIByD3yC4CTKmcn4L+iieM5PWl6I6x/Hew7YP2MAb6GKqUD3C
tdcCDKV7EFbZcEP/qJBLMXvWJ4CMMnFg6rwbTjScLISc0XAZuuIVnYK8XUjPJs4J/imFB5dhR+W4
ynj8ZNdt8/QwBjQrfQggoeZX+AxICh09RMrmGpfJCsxRFJpWYr4MjbZlZLNHrssewy2+BxqKELf3
w8WqVnXNG37qmfyiDrcEz6Lyh86idhyVU0z6fT9OC8Wpnp1p3FKKROIAmgpi3TTrkfp3PQuh/s2P
bAQsDcIzUNaLrItztpc1UwypNDo/yXdqWV96B4KsPoPw9owXHJukwT4EAtQ5Br2chBuzl9LE+ZQl
v5bKkt4hlWnrA8b1pbwkjKinpGDwyim44qYN4upZp++UqAugEYk2qajeNpXilrXHUh+XtShGwmxP
IyRjnrI0pic+rEZ/99RhZWMfz/VzwGJuk6A7yzlkBJgQkXk5S135yke2JgGlXDo1tatHaCzPAwsl
C+LT0DCs28u/b729l37MG50cBLxjRYogj3KuFDmEEwsf6XzUG+AuhRsWRQta+RPQUmvQuRKGZ63f
mLzL9DXgijxNwW+Lvq+OyYqPiW3CzSE2gXl8DCy9NRXP/CaHJpVe/Slfwwl8mJ/AJzdervU4J4dW
XTTuf8yhckLKfiD4QYp/Y6phmXw6JIxso7Z36z8TwzQv6Errug0Fmxy2jwF9oYASsotHRrcf6v44
Ovryz9hs6ifGh5od1+O3JLiILLeAtkEVXlMHaaJFkl+nWvBhYDUuwaU9EJIoN9ezqRI91RNdEh1k
g+chzRlBRjrCW7Btd75yaLZcJB3b/IwFuQZylKnBm0/Fzo4pnYiB89KVwmw81h84KMS1pDYUeuwF
bxV3kQvrouqfA6Bff3TNa8zObKEjs3cwH220atVXKzknDq4EFwmXCVDiPOvNza9+9QTbOMEW+T5i
dJU/KF2B8Ok1RDn/pucUd3yHwMs9l/3YonwIfjH8/t3HVvM75Op71hWfEZ5COxn+a0gOm1kS5Jh1
ZYFTm2+y3QQWDZlhxRfs4ZRmwxhG6N3iqgTIkwrwI14DC11/PqQXXXNXmVot0bjcRC/tud066369
IIBc4AFN1F05qWRmujd4HvDgTW2BbKIlZjBog4+KEH6NgqLa6g8C2RdgeoPP8dnG7QuNsNuZlido
/6E+hXXHRUEGvY22lqteyp+Kvane55HtYRHxcKYaWpIRkmpGcIM+VXNZztWFzEBx0y11TGeCvXnc
+1lJHUgiG+lbSOJfZao/BZLmfsp3eqeRccHYNBN0PT6AeseWCkN4JswTnCmte5NFhfL4tSxakZ5u
5XYMOCOINyHcsgsQMQdbXcVUU0HwaHxL5d4AOYh7rgdASBBVYtMIlTQw+DOk8nmBTsF0AFo6M1fg
FtpWNj4Mfh3DDSgNEfR8VLmP5QK3CQHpSuIJqwsH1FCmpymOtvINjHzMBV6TC0dOXBBfyLWSiBeH
AGG3PBAtDcKEuc2PGR4JLM6QhSdMsN4RrToBp484golzDjZFaUOfkvDJLVwan274r7KOKjoWmB3V
xOEQN5c+gnTHkkxSyD53rXety98Guj46GPXYx7w/ROuAOf2EZWwFAdMwHmuKLXOFyNh9eDYVDXET
8a6DHvO4T7z3DvO6zY3YGxHB0RsLdqmvIkhlbylCGLn6/P8d2DIyOXysdMoWZdLvDdB4x3oSDCop
EiIHSxqIeT1M6FIV1/WbykVteYX61JY8CXmcoXFC8+eRuumC+zTEHDTGMmiEQmU/cYlGoui0p8Vj
tott7OUrxCHzf8n8XSJkAzH0k3xpdOh/S7IBUZrRjNkB5Np0fEaVyzdT/t3o8t8CfVmQ6d440yXK
aMUEnBv8jd+7O8tWYee2FjHEKsN2DrELe1g39gnjFc6/rtvH9lpGlxENIj+cohpHlM8E8IwYKpi4
UtZuA7+JVRpoKwochuSDmB3Jg/xPwhKT4G9Y6K8R4QYUmSNX5PCfsXHZVNAX1DL1aAMd+i39ZFpn
ObcAL5He+ew74FgjUS4uDQtlAxJPyD1uRSWrbqaL1wpHMk7b9iNQ0G/lWx/fO9YVPBbRecK6NOru
25iWXxq3xUSNAfrgjjhVx6Ltl00rPgvm2etwAz6Lqa5SefgAN5L5L1VhIq3s5PnFqmuTLef4mEwL
NUAJ2JxGoLs6mCiels9ODEqXHfGQPMk3EFmIkcabmR7LjPv31kXrbMo/g9G/6oiPMlTavnZSq2I7
K7Cy4yE0x+985DOdPFzfIOcBJ35KVbZmHuUFtMrrhN2xkXMXMFhP2X88F2JfNlNE8YRHgqziWIGG
9l4HbJJTD2BLEEfV1z+p9TUpSE0rOkS3/GxT++nOz7I4VZSSiFFINTCAIZ7X9Nca0XOefodFxxOK
CY6bc9CZcAxOCwaVCJnkt3iQmZD4aOj0PEKVZQUaNqZEw/rFJDETp9zXJwvMbezwldo/ng7pYdMr
yTfFZQ8abEeXsEEJcK8ZC339brKu6BRIj0gNOS2DLn5VuLxm/RvymPZpb8X+8UVNyAubWwW24asQ
Qme1GPeJH/3LChb1uhyXfAqEgoffw6IxLWSuinxChL4qPk0g5bJ+m/pFh2/o2uGAL23ps6t5XB24
HsVZK0utWBNl0IBw0WZi/WjJyakHoL6EhrQhoxiiuPNDwOIvM5+LkQxcJOLeGJ/l6+elQ1JdDxWC
VTtmeK3L134CqONIIdhGrmk72HTuTzVxOKKb4rAdKWZjSFYl4LvetPqJjC9k6DxjQ/huIXG1yQNt
jHgrJUadRqFuf/IoiwGpix1CUErOa9MjmBOxcbgvLBLk5keFF9cNP2CEhulUly57xx3CTfNn2lv+
ZcBoAhsIghIjIi8zqELeocoLyCDcyLkIqrMQS/h9bJFSE0nekoXHJYtxt+Ks7JWv0b6Lv7DYNwNl
Rv2fv2YGqnbLNWWRG7GNcvWH3AR6c879gzCUYlkWPH/KR2iyv/dKXDhQ5QHiwBCY3e32M4+lvJg1
cvxwr/ZnalKkWgi5zkjUG2gUJIsJyTZzYGfeIUD2QsLJU20DoCcPD5FEiOuYzYJA+u5sV/dJe23q
z5psztChHYcwrpwnzaowlzL8qwZ8Yo/3hSvBb6ulYiJkCe5e+JtQhcbLokVnwDbFp7j+lVs5L/dF
c1YvirGpk9eeEEYwguq54ISS4S0pVKjM55b3ciArTQEgvvHQ4JqHb4I5i+Jv0/hIzTNftom+FY3Z
5Np2j4Y2CL09R/CATec+eZkH4vLI529eBC+9duYHrEKeXpX00+9OznikH60ZpUfyJSf0SUnTUwgU
k9b6oVQiGmyqn7HPFlb6n2bzqA9HVUq2Z+qt2qeSQdeDo1V6Ji2wHnEveWFLbU+2YQGEVnmep+JD
Ic5FdAKpT1XrHD+reHaIFsnW1YD4Nu+/U2I2shp3G9Z7u1mXcXguCdkxo4fVMBNRD1JH5cFp03+K
elLXPOlJSQo1IV+qmx38eCB1eN6Z1rjPx1vmwd1Ram+iOkZgkZ/iyll5Srjm8TCcz9yJljLhWyTN
RcWLxnmsWDtl/m3st240ATdv/ngyjXLZ1drVpAwn4b4ooPkJQVfhQUbykCJYZQe8QYj0jJKWTEXh
IfVX2URVgNAJIeUMIUZ792DR6MDmreXFXj7/HbO1QQxeP81wfUBBpnsYayBU26QtsH7yvlOjOhQR
Q55vfRlkB00BEmraRZ5yqgrfcr8lc9ZvfjKsvUbtHXxr4hqdUNjkDO9rsCM0LLGNSNbh2YZ9LpR9
wYEzI9KMrBVApD6TFeMri0rDOMGEhxnKbjqY15HuKE9wDfUXtIw4gH5dWVBzaoYZmcVWdQExIHjS
GYQZI6HYU2OiMUhl25k2GBxTd/yaktCK5BcdV2qzlIEl5sGbehQeR6Z0I61fEAxNxXYw6kOyklE9
Ka8DDuRo+nCG4VhH/srVBsLHoqu216JsM2Y0uDbZWQuRTrP/QRxs4ta8ilNc+IUxuEZVhbPFUp4n
xlKj1DYobiiqsUGHYz+4csOCQHixzUktLdLcPhAyQgb6fK0+NeCiV7NEtOTXBJEd62CTTrxbJmW2
r2RVuqsSsNizTBIiOeORcpg8m7IPyAidAiqwHqRMljIYuO54UiowZoU+c8o/5tD8x/CY0Rdm2Dub
zLYgOIgYiFYs4ZHhWQeo7ULXlirxCA43YukgsvNpccmXuYcsLvxyRrwxDhs98phsnhLuJvDHSDsX
eJpHqgQHJpPBOjncQfXw0HgnhZUz4Op0DI3Em5Nv4KPOdzi9KF1fBuEjHbG5OQ/Byxl63XEjlmKV
1rNa/8oGXAI0lo8AQBWx/ER2BcpJjfEmeJ9xRcorAbkYrAVdlIO2M5aFZcFveJeStJiOn8sPnn0w
vpBSsYQLwraxpjPmRda4ifPqXzp92TDnwAJMndS8J4/OMD4rzf4gzUgn1LcT2//gbiyUNMJe2QNe
OXE7ZvsQ5ldY6YQJ0xxgf4p3eXOcZH6rmHmjahfmH/WIjVvAHi4Uz0gpZkG6wrc6Qz9TgbJjTGxn
e1vn46rFsc7NKE8UyRZK1pOVl6zMcd7pTEPq7G6N/gVVGyKYENoEwYoK3t0ZqLvLeO944bbPjU3g
a5tELjgQTYRrdHZhFG5rZ+d3OpNjxgpWzmQv1f2ljYZX0P9VhR2d8k5E/9nfqVm1h9r68Hx9p6J0
ITWTgBAi5fTvnheVlARELDoKota21gO7+sSQItEuKPTkA+/O5lpDy1FDtV8rEkUbg5pHpGotcRgi
48IU4xBhHDm3uiU8LU7aS1lMt0bjoAnvfHFZVEQql0310Smeq55Cj3VGnI3cSkZwMhi0BOHzBx2r
d73OgUsXbpN/mEmxdw16vg/FNJ5Y+kRbZ+anenap3XHbQ7+yaIb8Mz9T7wAcI1A4r+S8CrCBKBeX
raOSRU94bdILG3opOAcrRX+y7ZU+uEtbeeTg2c2cn5LIPc16ttvknvcDRLJiyRgZ/+1ha/pEhpKO
chL9ADcU0zfgtBNTesqM6D0m8JeM01x4GSLNsgHmJ/lsPXI8gKeN8Mso52UCHkwY5pNBtzbwx//G
FK5tfqH9CtE4K2+UJdXIwUb32vcoizZcsR2keyP4FGMHgIhFtkuYf/ZjCeNrrlXdYaMcd6bGx67a
J8TViaXbiVqi6xglSGJzKlqWB3qFve6RJCxVgbfKx/sETeM4+ASq5+BnVrrHTH1gxqPsYOeJgFXn
YkJNqH4N5rdv5NeSCHKDxGSviraCUWUUw7VGupxCHMIoACPPYvOy2/c488EXY+817f6jCnoVYQYO
yWVwCUgYC5TDM5VbJbr2CHCL1y/nMh8y+5BC/YGT+MO6IF/QP3okJBaVf1HH/GRvm2ZDxgt/5b+r
BiHtteeKqx/AEgGsW/xMLZ9ebERNXdAlxN82TfyGn0j6oNhC+Oc6IrH5RkhzxXitcL+NCpB2yb0E
xbjKS4ku8ngWx7Fc81S3g3axg4NV6r+TEx/a1vzofgrubX5QqplcBo72NGKcAu9X+9+KEWDCr0Su
/CJScelhgqfWhgZheFuHCqvJSwGWnfytVZOVARo60xLUuNabLNwar2RF2bOCrq5RHyYbYB6QVV/Y
D6jbms0wJxuE4m9EMKRDg+am+OANCVkrb47NG/6O1ixWHogRYmRtXsxAN0bkw0CvFYhgsfRH+W/V
zk+KiVGnq0grDNZ2tZbweG/OaRsb1wlKhdZmQApcdFzzylZYBdhDhsY5FWy4GXeT4S3k9UTni9zN
Id0xT59sxKqR92YD83LOyksP0TqHLsFU3JB4uhhu+KYUVDhD6aEP/ebHEEIGIZAoSpq96Eiyah/4
X6Z175BRCOzjmv/oglEjUHJ+b0qcrt+vvXJEzcaYwM3PD0vM9QamlRSGgdAJNkP7zoHK+T9OG/nS
nKPgPPhY05VAY9A9dVisPAoeFeXXn9eAaUC0/yhKXwEHxfR0J6+If2mZHWYMeJ6w6rSkWqcZXR3f
LT8Ngrwn+dI1NcX870z0CqVFI3V+gnOwk+6iFvFqjt/J0fvbpeh76+68KH61nyYcH5zm0PZPTI/u
NzGgawPJmgMyjq5yqXrZJiwQripbo1wj6n6yVPY6FF/2Tv7fCdFC/P4FBIa8JiTHgpd4cLJuBkGJ
l0kp82JbRgJmqdarrtv2uqkynLRNYL9SodptWucz81tayGD8HXB+hQYoK9n1PHOkYzA70sa1N4DP
q1TAPZ37fVRiLNUZvqg62/qecS/Jm/V5jkzChWwgHdvEeOA2a689DrVLXhj50NDEIv7uV2jVfdK4
2ttEDQQzU+/+SeAXzkBcoequ2dZmhubYcu7ezFiHkHDWsQbgGq2JDXQK5XkOpzNn1M6VXckqfxA7
Y6aHHwkmgKyQqNqwq/7CTVTVWCpu/zr7bAIW8uKQjJKk2alh8vlc4ExMZdgCyKWawiJUyFKXEe8n
wIGIaUv3wY2gGyEFF/2hiwBJrfIjhj2j5Hc57+u5XtMXubDdcenxPemTe4zd9r+5qSVK/ikbGF0A
8WmuIZmPoHXilYfiibHx/y8p8qooKd6P9HiZPUxgwswLIWESi5B/GPgOUO3xrf348aUOnmcLcSit
s4gQOfC2+fRS6Y8AHj6yX7RhoHpqXbXAP96/LMQmdpDXnEAFG8E9L37u0I29Zfcg7I63sH+mL3lr
KuamL513MCJWUgsuE/ucgelCQ4jwj6kLY6h2yfPP5mGbr0hjIphH8M6Z6MP6rMIklfTEISJZlIqO
wv1pKPkxRzKWq3tgYavjCFFVa+MO6Znb0uZZJR5Jc+8KwRqQZ+veK4A91e8wRN8NvhTXlNz5xrLW
nxsU3tYZHadr1c/5SJs2YfbbZATn0r1VgVY6gasHBfnT7oXbqr5YLQFy7tadTz2PINpzs1oUxEtZ
G4idBs6AAMBF3rW4jUHoebJaVBgZqUs+22XPjtyqD8Q30W0EN+OGzZq7LHA5BBcgNwTfwiRYJtah
gHX0TQt043OUY9Mnpu0kFI9qaE/qVIKL4Ttp2pWZwChQ15Shk+sJKAn+qQaB/+vgJWFUZOWGvkNI
InrU3IaFCfZmepeHAwG9OQOvZhsfM9RXap4Qvmp4cgrjTaNcJkPBVSPCIXyXoC1a0kiUS+9tmu3a
oVgJUeAwO0lMTgETH7fxsQ3K00B9QeyG1Ahay6hKUd0GmMpDfVj2nsNOxIEN5yPi+SzTt6+Ohtc5
1GlerC5uYC0zlP90DhoTJXY6+Tx4brz21/OvDe1rbDxw0W7dZkiHbV7zZu964ys1af+SHBFjbSt8
sBJ9hWTzpcqLnc4wVHtgj72ObPEka7jNiGvQIRRr5XooOsxCe2HnouRq81+l7KGK9a1vNq+NMe1E
Yu/lCTudeXF12UYTg6sv2iqu+RmxhcDeHKj0/JJxkwdX5MmF5i2rnKKyPCWfxvR306C+uJ0B4F5+
qIDko+P3C818i4N12jk3HfUIZ0M3v/Ypn+gym/ejBY8J9830dBZpcJOQ7BmubHXYoXAjTkVAcow7
EFk50t6pBzrg7SFSN2nXSWWuOzO+NMnY4psnNGrwT4UtbmZD/1HC7CWowakHxseQpUQu7AxJfIrP
aGLbIKEp3OX171zSQDEphsueX94YXQHh+fRM4N8zFqMqVvfekGzLDCMxm1NMHMH8ktC6V4Skh6Ko
CqIBHQQvqjvSHFu9NjrhHXzEZkSStTlVW8MJaeSrVmZzokhopKUK4SZFZY5BM0ysJAcOstIyKtYY
CGALjbP/7lXgrhH2/Sh1P3v64o05O/YsfnE5nQvA7QWMeBi7S+4Ng5zZPMUsSeGoiqljBtGUSYLo
0bVJeFmhD8iWAXYQ9+aF8tKBjWaMRA6LS9hiyGQ7hnE0NO2on3JRSnjEU7e/vNhM+v3aLeCqCiJV
RxrkjfS91KY92oQ6n4+2SZESL2wMhVUMIiRnKnBjhxSbYBsWmAkPOL7dJAS8fHjNvU8dOSBgHQhy
YxZqODSYFaqJ5T7WSdfcx2gO4jp+Vd34DXtv7qzTOkLNKog4ugZI4jJ2CaeeT1oaYn2Zd23rIaIg
30+kDnRQKXq2wg7v013u6QSANeVFwmzYwJnluvaU4Om1XwZ0aVncfMxGuXdDjOaB1WzSfiYhkpCw
Y2AIv2VsPAl0osEjcYNX377FPcxI8G5yM6tJ6DzBtJwHhFi/43SvHfQ6XCwfGfb/SCsQf880YDXd
s67QFwSgYKcUTpJkTzYBwU2BWnwG3jmezlabJ+tW2/uUjhjOW9WNP3ZACQLtcxnD2Ijhq638rem9
W+66m9A2+xg6GJR8JKLBoBEQuqnpNTBIp00YB4MRS7KRgg/M0biwLfegYO4nqiaHOhSZ95TF7H+o
5vLfwSagcRJ93XPWazDFEFo856Kp9+B+iKLcJhTp9O0xsbQjY/4MDqW4YPzQcdBHDKgM+zU0CU+M
x2dN0o6jjPrpIHhq3BSZWF6Z2DvpbilCsExR45avvscQPNboPDGFpMwarY4ul6BbjAX8257dtH40
lsMIfKy64DngMHURNHbe8f9IOq+l1rUsin6RqpTDK5Yc5IQNNpgXFXCwcs76+h779kP3PcUJGGmH
teaaQdFvlswBx0TLog83VBBiciyOjWzDum99fN7EgBvrMzARYshoAHV15G+XVyoLQgy8kvwxnfcy
MrFohMv7RzIsP2OC/06Paw8AZcKJYwfNT9UFRMc4f+2Y/xuDDu/mg8APMO7b9hztvdN+K0r76BXz
V6twk1SKHCAXfpSKXX6XLm54ME1IUIu9aRBtqsS8s3QmOsTmvegjQSwWuDuF8irqLyDGQsFIzYPT
0Uo4D+ezQjRBvhf0P/wKu2K8D7Fx47abgzcoqRCjeVrKMa2sQ48nBfi4E/R3HZy0cN7LKD7nzfJ/
mkQlbwdL8+vG8CEauhIfFGDoXbG0K6qmtNsUkbqhh1MXZKImSCL2hbbhNa84kfZs9SAlnaG0vLRt
V6AFGFx2KH0C/VjNlaf2z35LC74w71Xa+e6UC3HumSf2bKPnvk57nDFT1khZNisOYEFfQM45CANI
82zq8b5DBGxOF64MrK2RQCHEihzfKfXTWoxqIC6TkMyOkzEdbCiQ9WgbSPYO1+KfAgRSUOzMG9h6
Aq2CBCA865BDUHHgpb5rQEBn23GVfBtbdEW9de7otBfGHjloNyoucyzIlKHqYCiTdH448/4VXxix
lJxkA90ScZmvy83srddRHlfmlP/r4Cd03a3Nj5VztIgWHtrdTMxOJDMEsVY4T3uVRAQlOzNMj0xd
BSe+gvXV1MNxaVTZnRxiPTCCWYrHzGg+0P4QCjbzTWJwUp1TdAtJDkMWFZUFbw9hlmb8QwQ9M3CX
U7JeCP8JE6RnA7D/oFkigW1vQHawDJVYHuMXb8SLED4h31viNb8iYhmBJ+wmnSQ2Y6k3YbvDQo2M
Nvs3sS68fgrsvLlw5ELWGom+az86Kp8xHQ6YH9N+OWkJl0F142J8tYN7g0MbzmsjnXBQvxdxdZHN
ei/b2t4ZOZbDQv8i8W9npVDtg85r1CBbmXn0MIt4p8oxwYMD1Z24txGJgSDBAFFHmAKpwetWJnAM
i/EftNMCmwH5E2gb2e3P5MtYpxSMbxKDKBiDNsd4OVsyb4qHEWAdnu6YfTOJtLviVastrJBm+aZB
2ygWnAUAYUL+USsgCYiAtTaAVzxOwBmaL49pDzs1/VZTbhUS6BiEWh2SYc/MCYpajtL4lbEeJesy
yTcaGtz90Gdx/FCYqsksDhcCk+hEmz+phXhv0AXQSqFEmJUhZMoP3R+qS88YOprMA11yrm400TeZ
Gbpysl0XiOvD95BkV2bVnoasi6nLC3aAXtLOhwXi8cBUB8SXiRcSBs7zfD6PXPCGBmWB+TVQB5Bi
wFEusHm9KEHAPMb+BLBiuwQGQHOtRHjLxOdBe8upaonQlSlotdIPEMdIJMLCRtLL+NB32B+gONIj
9ac1uudk5r6VEiFp2MlAhbEixRlSf7sIFqp5lBk3plhzZMY64Q6uNRXf27o7ED91NJ4ZKmjFptGY
iA12bhXDxwwhavDfCfi1sEHJi3VbIzwkWYLY+rMNknczYRwJdS4ovvgZX3OaxK7ieodEHNiXClej
ecHkKaPzjlMxtFllBB2AD2HXg5TBQBE1ZG/6pOGSjv23oCTP2wXqSjpRxBlcjhBH/JShZ105X0v7
V6Ijlo3jCGXP4KwzJXMjRttK1uxMpigDSpahLA/yKjWnR9t946/pJr3jymrytnS45+NC3cDj6hGm
VAlGr5jLn2QZL9USOyEHeys8r9LwLRXcVFCHtp4Fe6qS4KUDBky83GeIEKYkgi6Bnhb6QCkyrFZ1
eSvNu8ICbhVmHaMFTIN9VKaSpRZPbxzoOabWohwzoGeBkwhd4ghTWBB0muw6Zp9xvLZnXBOLytNk
8wRmMKNOxTsX9rYBn7Yp2PjGX4qmSNzUcBJWVRy4kGUFyBNq4bbPCo9kJgbd9s2whwPqxRd0o+eU
f3acMPA1uN8C5CpQQZIG7uBMKsVxYZyVtLo71hdjuYXRfzAPl+XLAh8qL75CAs75BoJZbxh3OWaq
8yWAJwV6Py8ewFYkUUwwcELuz2EmHolR33gMinsI80ksiionuQcvnTLfwTmGA1UjF5exgxbcT8BR
rAKaXsPgitkgmE9pAGNBDhkVWiiEiqyfnZLgKNKU/kxN2GM0kBF3WSKhrOgIq3HrYHc4jKcZQsPW
qguwwgkWyjEPmGVYnUvr6uDnB+PUVg9xfUgiTJwwtGTW9iOkmcM9kP+i4iuhH9SYlhTSqh9tvEPD
yh81wp+Ei/xKrnCNIltFQbOAsioxnzWSg8alUpjJtsh8q8E3JKE6XWbUSSsp+adRM8hT81t3HN/o
eCejfC9IiJ5hnFluQupaMkOoDt7CiJyHGZAhGSDh9yeZ6VKrPmKcosQ+XOa2g/f/peAkN2QrNUro
bPW7jVk0i/7czvW/3uncxHpLsCJN5XHfFeFO0JfJOvAUPrXElFiCL8dzzxRMwsaLZN7I04GN9Kgz
TdlaM1UXygxKgW7iMp4brge8LwpuBOAA6IXr4pXnGZnfaWus6wjzjAHDs3T6RJAMLK14si2tnRrC
UORnwKLj9I7fL9b2MHtYZGRCQzMG5nPmk1wBIzjjIwrAHYjDlOJkRYacV1b1thi4xAfjB5t9EpRJ
sEc8acBMo/Pn8NpN4AZQNEwwl8FC5sOmrMP2NbSotiJPQDwGQaSgN3kG3I2rLb4MefhTsTEgxRIG
Mcx4bW/KGIF6hYc+dCbb3OV256WdL+61Sq98BdIzuSVoX7YyhT9pu52SXVv1PxBTdEdKx1EHyR6+
ZfMlQEpFg9dBGag/ELTb458TXhGo2u2bPTocwkcKmRrOq0R927Jf2AT0QPQJxXgZl+GDU21hwUHp
JHjpaeaccV+zhVcHCTmcGsC7JmhGrt7kgU9J+WkZD6WBOCpHzsuQSPsaswcdf5jJPgsQWrDJ+RQp
2Z8BjK1Be84BFIf5aqFLJrq+i+6doV0EljoZP0Q1vS+NvDKVW0GcJx9LA9G3+mOwfMcc8DUWfqWN
nQ7BqyqdjLj2xTk4ZGDgFjxBUYxV2LdM9j+jaPZRpn/Ko+yOw62QbuwSKUUsF/ripXHa5fqR4hRC
d8C316Nwz9DIsiitO131iNXEOcLKTrksLO87xrW5CfjMg+Nv9EuzEZ/0v09S4YyTvDOCyYadTqI4
y5whQSE5a1a57eiM+KcDQWtpuRVfQHcS44S1jHR7wRYDEIo0ghfvQpEq7cxhOMpK99Mkh6H1FPWA
Fe9K9pXIWjdJwJZjX/eRlwwv4UlKh3W8rLLc3jXlo9PDRzrcCAarIXlL0rrKmN1b/ywD5/xkl0wf
4sYrTyHuutO8n5XWq5bXRXlWrRfH3UOD8QljaMXvvINWc4U8cuIMcQXiQNRbYhFLGllto28qWFhC
d+nZGayktdb4dfKRQyc3HFKye2Mb4RNjjRXzp/Y4+yNaurR8Ne23bkHeILfeFEFy6/Trgr9umG47
bKDK7GiqrU+QxVfA+FLlrpJnpEjGvDZhTckq1EqxUKTdpKIBO9UlIZzOrgre4kZ9g9efciyTHTYy
BR2oEhCtLL7jHJoA57fA2KtwuieBDae7uKy2poFNpYRFIKvaXoZ1a/W+NPP96S8BpCUZ/2P0EOSE
9srTtH7kGtflAiIv91xMVuk0CS5G8IJzApUoMglGnQ4nhAyFau4ZBm6GNLwxDKvpF2vDs2ju+e05
SA8FvBWDcXOjvVtUCz2UMmlRmQttxTevB5y3pq8OYkjRI8zF2dyJwIf/RcGqtZA2kvKNGQqfEacP
BqKaSRAlCJhuP2vniFalVt6spMDZCwg4LYeNGcuu3au/Uox0XHkGUD1Jf3xJnb+SRJJn7zy7GAtU
8kJxM5k7YoE2U4PXD/GTzOO0o91sMxJJQvsp/iXRdQXABuC1gHxKebdaRED9xujuMyIiGEJcTLmr
NZU7tSuVwgf2sZChkPxEDp5vcROpY+AbTbcZ+tRbGIWkRe+aKT5CScNy3DXCX+E1Q60LsCoIbhpa
+1q+J7DjawFnhJan5eFOVhfsUrq1tKPTI47GxTbkNWRGq+fafgRFzsofo4IIFT+qyh5W0uzbE1VH
WzzEtCyOa5bkI+2DbYeCJje6ixnVYmZ4mNA4R6OG1BG3KaGHg3kRpNKP2O2FWb7ravvWzFSS2K3h
EiHo+iaq86LDnRw6eERAcLUAsCwB7EEqvO8usRizx9T2SI1hKiNLRaUVtD9hHuH58FQg+PKoM8Kn
0Atn6MV3aMiFpYBoQBnl5/AvCv0/bKSJyKXo18BrAlJr8RIBe9d2nNzcAqFkA61f8ojEnOVrfq/N
u+DHN1NwW0ll+Doz81FlD7uEe9HR23WdH7Ra785zeChC3R0SkBodyzLeNmURCGKl4hvN2IzIdHeW
qkttEHdYYs4B6BX9ToT3odOiCOUQmNQ3qclhfGGsiDHUmJa/rSO/Vh2PyII8hCq9V7Rdlq3ToXyE
uvaRF4xUbUxZuLjC1rNULAdNrKd7vGEprOHPN8FN6U2KBAqpZdkNaXFp+nyr9tlV1rUdUcAMrJ7E
WV3jqf8AtHa12FoT4AqhVF81mIUXDOL1qvNamOq68mMuLpVTWCqbWnO2XYSeYKGghc5k09tD2/wv
rBkvLYyeCnInbiVDtS5boIht+nYnqX5H82SntwYWRkEFMMi0FfCjeH8d2GIoxjiY7sj38ndynK0U
nOYCKQcrjqXK63egOOmA/+mUrLVNDpW+bWt4FV9tmn46aHkLhJOO9SmZKiwurvtSrx8TibSSQXGm
F1oE/27YAy6ezcl4n8kQ/xejPBJ0bBwZXqDa3BCI+5ODWUqO4n94XDQoblx19B2Jc2uYfzrxuuGe
l5+BZOyrcp1qhAQrNwNfYxu3+GmMd0VBbEN5b3MM09pqlQ0ectA6zz/rtv+ANzCo90hbKPyZxlbv
INyqtbyNU7uzcwX8ivlKmR+7sIVCgeMhZCWuc1uXobYtEBO79Zh8DmN6Xsj2lWTloNP+NIhfU167
Df8fCzN1ca3xrfgrwu9B4gQ58gaKE79s8bRnmDpuRFOvMzuEKiI/RxQ9gL4I3uMA77YM/1+wI3m2
UfBZQPf9iQ1Cv7aRQY86MTUlH3lkv0iEzcrWec6Jyt50IRaQBgHBUsSVua/oeVNdumnOGcl359BQ
gy6/qBNsTtX+KgKGVflJNNgLLsfjuk+fadOvp5l8XBmFzCbqUBc52dEQsHe1GVULeu3FMidiXnat
ZR37FlbNFchYM5jb0C+ndkD47QcxHNysyjax95rwbYWANUAx1arEjeD44l8FWS3f9g7KPdvYKfDK
1PIAJziueswvfhCgM+CLVxh6qYAN0fBV98ZtjF0BFVD6yLDFVBiYjGfKfn5XlGytEeMeSeRsM0yQ
KaBrBVEC9BcQtmxxp+5p8h0oT63uXkAtreESNV127YeOhserYKiwYNLyPITV6xTKbyZ28Yw0JCb0
i/2Kdr6bRzdtJyTfxVaXmYAkuv0W24kXs9vb+CugrNFL1QtynMrVYtsvJmwHrnGc5Gt+BgTEXAVh
gbGUDTtZ/mTb9F191EDvSoRbhrxRDExq0ECgAlsWtwyJ9uN6CwMhaa0liiWNYSFhJzWj08reSHZw
lPgCAc+2ChaEoYXP0LTBaGDcjIBZlacPR0aFqHuxWH6OEVMa+2kLp5blEzSMYVoNhJfTxSbZXws9
a04o6SmxSF+z6ES7I0rCEFwJdJZnWbC+jUszxCyV2WvtW/lrlkfAGqqUV22uvUOC15eK0XJrWp/I
NSzH8aShRlVxsYmgdmISJl9bQ4U5i9uF9t/v6TjzMH8eyCASP/yA66Yc7wVUy2nUbOX8m+9Z9SVW
kdhMKP2/Nvsm86AYbxKBcgH+qVzUcsBwVR43UWifOm26xAtjXjlxdWpw0VdPhp9puzFnEPEj6cYr
9VYC1PefvFiRrpK8rGTZWrcNw3A5hEuQrHXsPEJpY1qcsUWarav8OXK9p+1jnsYrUM69LJjaky4H
wS+BbTuw54hfGcPXcsQxlda5phAL/TgsL8BvZrLPG8Wn+Ojb8BqZxo+hou6oEQZVLKsmN8DzjNpC
QJocLKNiJF4yJJE89uSXVmbk0olo0SsaWIEdSAAC4CkDmcYpsqeUwoOMLZqRH62u+OGc3ZTPa+EX
51h74f8zpxXFVgnvlrkH20j812JaCJ/o2MMryIyTNr3bZBJBRBotkqlv5vJj9Y6Hv0/JA1LjyqvL
4jPGwMBJ7kOu/QpujRk/YD0x0OnyX3tWL9OxZ5ims9uELmu2Sq6vKHR7rJvF+KXmzONAmzcsZI6+
uvgZonqnGhzc7Ue8YM7GPxbHZ02C4SGXRCpYf3ypBezhP/ylpBquYoYApfnUNjfgVthUyimuOUqF
5Uw1XU0IT9ShIy3VnO1zY0DDn+5kK9c8Wz81E66PpXQoU2O91G8iZEheeDGAc2PxDQagMq6pRsY8
03mwSGpAdq0xmpqwZk8Qx7c6s4ln0T8pIpt2XKmEo3Pz7sRJNsjFWuZ2hWmMiCdbrpJUw56HvsCm
1zAO7CsmXk15UiGoxlrkB7P53UvJQWLLlQUOQ7ixgmlJReGaPdl0sAhNBerUUPsaVjqp0WwUOABR
XELIgZ0ItajSNmpBIHkyIxZ+jlb+34UNqiaaUBF/NsasHPpDm/lYLoYJElEujDZ1+FWyWvtTFO6M
kQqnqIZvE3DL4hCNqROlSnZTrqk2flClhhhJijad83eE46fjEE1+sP5kwk1XDldJTNUEBDl2NWA0
3WoDUEUyQjkhr4XvSjU9x6QN35y/gGmMMmIsNF1o42EdE0ZGlDoHR41K6U8c+lUPf8OuerQIE9MG
5ZBbw84xI+DAEE9hILVygXpVNDe7UBD8JFGLUNh6SRE+6IggGNEwKyq7wcurZS2IbAA2DqA635CJ
hqC4T9bfpNa30XpVxxQHABCkHUga2klIVH2oH7kbxeMtTebAJNQZDTtyBsOPCtfJdDesthp+LMDj
cvklhHIgbzRQDI+Edth+CYILhmH/EX3b7sKxbhTWVuTbTeHZimvf0TSvi31+hDLPNnqFrIrGFyMZ
PJ4kF/y4hWtM+7rSkdYHJVN9K1hQl8mDN2JgYZE/bljxTp/7dczdzOMPlQeDVw8JCfZcw802EEua
yacq/PaZ+wBAVuq4GlGQOWS/mwH8DAW9qor7xPSY+2Cf5rKXhtgJAbRrsDYopOmy2Ez/h4OMmzlg
f1B3ojgdby2YXDfOvhn2RNbCr3vnyhTrl5i3PPwSCsRFi97TWD+H6mlqaJOAv/B9CSrNlUvyyspj
G8LBtkKMTPRsB/yFfCaMvp1hOJl8bOwuY/ylsK6L0UkDmE2oHKIYcmEIyBiLn9y6OLm57QGuZ4XZ
wX/QEtHevRFt2JkFm6DKgZn4YUiRZXxJqWzpOyl/TvjjFLNnD4bsGWrfrq/MY3ys8eD1JmjotWE9
0MqiXjM8w5Bf8b2Lwv49aUN4dxnWfH8ttpZO+RWpgmslJAGgHNJk4kkUHcUfK5FqicNvkfIvM7+m
/VHdpbN0pF9wOPzsfjgAlZGUkEOWGtbUJu0QcU/e4slyKX5ayLI0/Xm4V8J+rYFCTQtMTBxRuEQ3
xKXfcHGCRZEg71MtUkoRwkXPDLjW6gjZQ3PhLBZmNV/tgugz2zCXoub/cDC8koZg3/Cbo0k41Ijd
BLxqyyFJD1g1K3F6I+hCrrxBahaWq4ReWS0h/w6fA8TubIw/ZBPkqu8xJxmtnzxo1mEA6YJlqSFo
MUUDbeIXRU5VQys4clbJhOYs2XBNMstlRuKPhXMMlH3Vo3p0Dg6cyZb3m8t4A+B/AlpkuxLHaq1K
z5D3GbfaD54BL46+eF2dvi26IE7XhO5ZRzMoENk3e6KogL3Dg8hNkjYwZ196kguG5a/NcKHnH1xm
qi0W6KaX0q+yBY2UuuCyLNnNCTQvrc0Tp0gBxcyxK9euVAgHXM/U0XH1TGYB+v8V9p/KAZPkjQ6B
Db+QYrrOLMoWTX1BgJOOKFSqfHkm1MjXFew4TA2Be3yE+UWCERxtK4tcp/2gpoIcxQ7GsV7p/jip
sbyDCN/AUQSUZotsoDimYy1qOQjfEG9XWVbsuAMtST3bREDqaEwg+YHmwmbOm1uO1cGkcqPwGfII
X9EMKoC6DkSP2mGxBs/YIceYOrCfh7USfC7B3tH9lIHqaBmca6dR/SOTOMPEPtCp4lZItlp6ahvR
yBy9CpS6iBqmP/qmAFmz9Bga5UkFOBZ3rpmzruFSVwWONYoAcSaI2krptU5ErYWT403ARNhFuLYS
7XW6+VJCZ8oscirCrc3QV7Meamv/ExUoZd8Cahk1hyVOdvOkwhu/yRBiTbomLdjoyBBAZ0pd/aGQ
dZg1TRX4k6Z4KjrqLo5c8TgdPmYCvtoxDms1FbU4nJOxh/IFwx4UQSq8lgHqrNA7C1cgw7wLu1Rh
Ezhx2lG2V92bJlxPhA2o5TZ2uOaXQiykJeh+BDHKbZ9Z+8n7TBesvktaQEUZPqb5N8suhqnu/6vo
guZICSkGhAmBXpTjeAvtgsgfq5FC6AEIJT5uxP/K8E8xfQnCUJABAlYgqTeWAKeDbLx2k3UMAwcH
Cp8vD9NVixVmncE2zkUjRqE5JzJzYOZA1i2fSIspnbVp3sZuI4ZL4nP3EZGzLW8M1fYSuhy4CKYR
u6ASgv+DUGXIMQ0m4VJCmDVr9wL2V1hAT2lrJHUN0scpO/ZMckJM0lXfKeQPtQvAwxuvxJBKUQiN
aQyQPGe1MOVhVQnRQAYvfSEHMOMGaCf+mImJN1yh2G7WY6a+VNVZWA2m+BTyg5iuVX7kirDvySFn
7tAyOAatinSlaN7zIOfeK//4EWdrIkhEIWiZromBkNlmvrwwr802o7TPFJM888kPmIcIeE3AbDFl
jzaXu7b47Mir4eoWV72gPRAUvxKVio0QCdvroYHlgkHXIKOWxfgJwIRSuIdpRNmFbx2Y8yzILOkf
FPS4v5gLtDv8xHENmUxctzLDxYTPrXECydP6ojXDFoWgxjaeyuWgV8oR3dpWvApR5muZdjNC64rB
A2SE+gD3CP+v4ibLCloR9l3zN8N3EuKx5o/vaaS4cZFxP/1hLyju3Cq6zDSBoq6fZ8h/4J7hDTo7
T4LqDeb3hJFpDa9VfOhxGL8hjgtTmXGQDpQbIq5v0PCn1taRpCBp+BICN9gSAkW0hAfdwhkwTlth
yiE9EazrZemX0P4ToSYGQ57KTVjczAKiKidV8lfr+kM4KZT9E7UAAwm08MmdQSh8c4owFnGOsTo4
A18yxaXKHKH0llzbBLbYrLehp1GKYJVHp5z7LONEbMoQtyd71U84ZSZ3FyIrJow3SC1q8Zwb7RDi
nvldG8ZalhgLpaDDrT9lkB4ghOlY+C8z6e1N+1rQArWcVZQPQmMwjekpNc6Cbs+pVxo7pBnlcOcd
CCKvJsERrM6TKKIKVTkonFgaTLGFWReFxFjSK1MSU+FhqsvdGeHT/x+fJ0ecamLVY1bLIW6Kl0FC
Zwj229PtL/jLGgbojr7rzIs4TgtwAgzwirfGTtD/Gb7C84gEtc6QH41aP0dV3ZRl8N5XjNEXzdMV
5IeiFIsubUaEhcP8CbspPhkXVZkD+hi4LAAuNeOmsKLVXLf4RpvrXjs2BQOZ8o/ZUqFb5yS9Wi2w
bnhvpPeAR6NA+I2BgWdMcuM7Gh/IFgga9BIOaOCZbCXEfi/00DhvcPXAXgio+ZnF8Wr6jW5tY0W6
VPnrxBA2o+ieZvOoGM5P6LDIjxkUuxcYs6sMu+GOsE3LcLu8Y0hGLnAqcyuPl6KjvnPbeVwZTJmZ
5ZnWJeugdkWGMHq1NnO/acOKZMIri5T8IlY4MvQQL+HQ3BiV8S0hNqmd+kRgq1TCUotWYcSITyzJ
RKSMoyjhSTUtyto423VCVdbwuUqncZ8wgV3xefGJ+ZOw5eGWrAFouzj4aXph92K3XtY7gLusSShN
3LBD3O9mASREj6ij8W5isnSIt19+FQFnyokYSTC9UJPwX6V0pyklyKX8zpiUxwvXODY0dXOjPBTr
qnr0DH86yCIGxyhuZxL2jMA6pNcfLf3TdrpVEN+hrNtx/T71tTvh2REYOMHUwJSi/G8v4XSRrHI3
QUrDAgFGmEFInc6KjeDiHSMV6McpZ+IdssBH57HubeschfVHpTW7WZ0Q12Cjkq4tTV0N4MbSqKON
34zo/Jz8VQWChQ0A2Y6mlIcW06MHrQtKROWVgfQxL+g9KW4+pVm96pbylqaQu1UdI1CdWfkgTZCV
a9dUgbjZri0DOnRQv2OjeF0WvDeGg5WTs6qw1uD+vncYuxAOGNYbJ0XokRlYEA6gvFvSNmiPmWRB
v2n9XIVVTo2h5tXOEaSZb+gOKGTJ/Rokz34OyXU0h5eS4YqhIO4JoPIxB/HKOOCaWcf1PVSPFgZL
Syj7TbdXQ26ac8WFnzM4GnncOqyyZ8TktgvJq4Xl0tlX9Zg1FxhD/IG5hQoDAzGouo+aPG9n16gb
Z1p8GZKjrAhck/OFlMV2PCZ09rh+rI1p9JN23JIGesg5BzL8szt6A7kzDwOnc77EP47ETuinBh41
KS9p+ZNKOAMkGoFY4fjZydNxHmKPC6FAKkZ9uKVppRvQ0DmOKGvy8DB3IUB7u6/rk7lgG5D/qvXi
qSg/pcb+FAeB9dUDDRiGgn8jN/BE8DoLdWuTIsDhbpFfHjD8dXKseap7JCxj5+8h26U9JG/5ZP9X
6yNNw35nBKmdvc7gaBRw91glGyxIhHKhD7P10n9irSRWT1CgeHReAMU0YmIzy15X8fwqGUc1kvZa
bx0DPDaGdqtEGVlddfkWqvtANzbluG9a/n7FXQqggo9gbxHsicxD0HC7Bj3ijLY9cebNGPX7vtUu
wK0Chiyjs4SPPZ0OtQ4TXjzz0coxdQ1vNzUnzBWF26giXes3TYvJuqT4pjacKC2R9po/tnPor85I
rrnBaChqET9jShkiyzsPbFxBd02gsNTQfbtMXmfhSZ4zBkT2OUdtwTdXagfZg7qZMpo54Ono9/op
yyrmAiiAIz+uELVPB6Hn7xLZn/vq6QyEP7ftZykhLxa0KgpBvY2w+sUZUNSaw2YazfXctQfNHsiq
2MX0vMJWQaTIMsP/avNp1c3qPlSZbuqzi4fjo8XCw4KoUtp/9rZnCjigQW4KH7WjwfIVHL8q1da9
ercmGNbNNcy0N8fKd0IyVLJaGoniFhRmct7zFo4Y6COWXHtBqRMF9NIHl1j5MzQA3whFqPSnQGTs
ngHMgwLOgq1+mB0ddeHIb7qV7jvTr7BZs05Sfzd7xPheV7rTpT6ETD8x01wZXnEOwWz2cuv3GxOz
spfk4EB3hER917Yxb7y/JLhWW+9F+ml5IznwwzYlM520osHF6K8H4sFAlemGy0iVpr+DqtS+6C4N
a5muNdQ9rUvGR/FKpDWqUtyM9eGtVd7mh+XFOzu+GpnPmGwmMgBUzsWEiHkQKgUHzwwfurFe4V7B
CnwJdkL9DOekhV6+c9SLgspwByttbz/lZ43JYb/plV0SbJb3dGOfpQ37WPN1t8X8Un4Jj0azFzMg
aWuHfgT1wHVIagUSx0AR8+HoXjyjE5428OyhQi7Xpr3GO9otRmDVdu5c1KYlS4BoKzJ5SiQQXnQa
ogt2uSEBnwTz0JLhzuHOr4XlNzaa7Ze63tf4pivvFRgWnI7+BVuUFtIt04xgU2mv0GhksiUNl9cA
rnhuEedBvpa3ducv6gNOAZGlQC46uMGqcrzmFp/Tca38MYA111F4JopTmhAhITUzpU04oJx54IOG
my6fFWtP+HhfjXLS76QAIU3B67YAPDwTH6yl71hMEGiKUiS/jAQUv6Sn8ARiRUxVsda/Cm0FJzrd
wpzgs5XVgZ+bt404PJX8hedq73Aq0VIGhFSeL8zftZdhq4HbLgD4Fwl9kb4WhqSc8WhOkQ5YhPbB
xorwdybTmiLPhZxUnKA4QYmhuap3WvZBdmaOOQ7ZdKwrq/rQ3/XaTY2V7kY/+BqRAMeic67wUZLp
EHSPot5gASLCj4RWhfpz3Y7UYxtQIzOGLAMQhH8ltfnWHC4OLIWBtsxlzymVFzGl3VagKYzMKcZC
t/7U9tmj32BLN0oQx19G+O1ueuk+dLSeWygViCppUNcRXTxwFsv8q9klD6p5iqCMucgewZn66HD0
Pve/sAQwbvzS/6Wb0JcfzF9QlSFWoFCN1TVPj+EP334Ej8Xgxc3tbdscHQkaDmSKtRmsyp+pf1Ee
Gt6SDO1HaikP+FRWtwWn1g+XxyBibMY3dV2xk1mh5EXxXYJxU9p3c8fm74ot5ACJlnB4hyAy2AjH
mI+8SzBIUTug3edFMpGhX45Ic+x/k9xVMA5cK9fcD7dT44r+fb2882nhArVATt+OIr4I/2wf7BIM
8ilLiGzkBvVp47StoAzkK7zx3sV+gaWiiz/Cw2S1w5ktHihSWYA11g7fPGiJ6kPb8Rk0MgUEW2S9
4BzCz7qJy7WhePhpNNo5KNZB7BleZb8VT4YwRbo1FB+7LtgyJllbXJYuuNBivmg+Ozb4V5wdxqc8
vXwd+CpPZ37gbz8+NAPC9moeLwoTzH0SYMy4Zt/E/YP1LSa56l7bF/8GwBXFt9GLAdVT/mBPabok
q2/CS9IiLtrnJC7HkDvRLb3VBz3w9XnYYNGUivPGNF7D9DSVcPiwP17H4TYZTkW8tn6ArBgW7LWY
egIf2s85ug/VW65dcYGymEkExGtl7amGBDm9wi4sZtf4UqxTg+CgBJR9DedXSsp2LU+nhTExebKg
sPxkrLYMxrZLT63DQmHe7WFRyrgw82xrA/Kol3TLVwB25wjzIdS9Rr7k82s2nQPpooiGGV8w7RqO
H6N2law3eXjj/yvSevDU6W+jfaYfhHAQH0rrFgwfVXlPlHfwStSSxD8y/MKhBJJZf+NDIBEe3X7B
r4XbHsXBLZVoHvHQ7gcyPu6EuuGYw0G1WNx7K3Q3XCXs85kt7436a6q+pfl1YeqkuRr6evNis8Jm
D8cM8psDHPYTSkB/opolVHpJ/OGp+Vxq7YF7xPLyY34dqG3CTbCpU9fp73EJ/PtZT5/R/2g6r91G
siWLflEC6c2r6L0oiZR5SbBaUnrv8+vvCmEGGMz0dKtKZJpz4kTsvbbzifqi5HJwf1/RTjH8zM2N
a68C/V1nRVbXXLFUObIX9Sv3lXfTag6cGBlEy9sc6xgin4xDEe7dYk2L2tFu4IcixijTv2jj6Dti
J/De6rH8NKWYv+PFBMLwbawbFVblUlxXh+g0byoWQ3PprK2P3SZjAdQ2T5xwKEzA2fj+pX4w9zf2
zbr+x4vN35SA2AhBIG5UCAhsuJxPwLpefip9XRe7lmfcX+r5wjH3bbmJ4s14aJh2nDRvzWRQR7Gt
ELuyjK4Z8R/kGO9Qu8EzDZJ/eqIuWUwn8lsrKiIo3sHFMr7S7qdQZJUN3HurPTbNuG9iVv15+IZG
lMwbmFrYC9lT9J/cW/dbfifvcwPVbwOjm1kvfV9WXK/ch++cDYsPSrx6C+Og5ViPPfl9ZiROMkWH
kfapXJWsgMWT/eYqO5Z+I9/a+To4QZeclv9ZgFFv/PbhOfvo6l3/S+w9sRchWB88Jv7WRVFMBteT
tUVFeefIDynvLSNMuTxRd9BizAk1gLy31faDs6XI0DY9FAYQdPOyTBa42/8B2ckv2tsAJQdjLUil
dbCl7Ii21oG1y6b7ue3bQ9kzi19POJ00kOD7KH/4b2Fyzd8xAfKBwPApkKHO2kv6rqD88mlxohHa
VsC9ERfcedKD7jPaWOZXn28L7ze0kbc/tcV+JnoL+1v19GZcK/BI4Q8n/75ZQNwPoif9G62v+z2h
7EeBuQ3f+W68mom29E40bvHBwuzS1oGyY87AhZ22XErYOuoHdhP2XABIyHZO1gpLKkZEkJi3Jof/
tFC7VZcuzDdU3k+B/kQnPXXXDGg7uYv4HU8Gz6QBkUTDPI3Ea3FhBWHa5TFjIqGIEAhYzgy5V+3e
UvcJUdjKEc8HcyAklTQJqOgKxaEVzbnmOOLBkF2SzQ+OFLKU1NqMxXY8VPF/I7Hx2sLtt8jQoBF5
2or1OInvpBJYz8i1fQuUzRYIb7weGLbzGlKIXFk/0l82sthbB18ZzDn3Kf6kmDn5O9dcQlKOlvEH
oun807kMWHvfWg5+TzMRZsiS2ctomw5bqsOcadhoXZh181vdZ1fZqrwz0z6mpcnQ4V/+Xe+cSz3y
oq6J3GmtM7HTC/3c7vJupeLxQrAIiE/mCFFySE28dEwIlpa/IH2CqTsk+9y9oumfEOp3S3ZFVzt0
0JyeekZUxTab9tSmwFkpTbvndsu+lEHKTpY8EyP9dQwc6/yf7957uJP/RgM7Ci0cVMJkIYHUWiKj
4ygbc4nfXTLLqft2/Qb6NSYMhH8vDA7MvzK3/Nd28MKfWEKcbs3mbY3HCDDIqmRZMZfFySo5pnJH
7PyFIDyVKJZyyb6f2kTOLcN1N0ABXbDxf1MCc9KjMo+eSlr9D/WzWVPkTSQmakv3m/Wv6S7MPPw9
UVvKljfKKrYm327R76INH4H+SQW1bMPDzoiDP+rsyfeiQ1Rs9Oaq0/JVzxSD9eMzPOf/5qcKX+7W
qd8ghyxbXnMMpQhYmMNWTzT9MnqpnwS31rSM6G8sfB3yN6/jBjU84XLT2zbe2yuGdw6IbmZBhK4t
2La9SxZs2DMGa5XhNwlPYYMYEb/2MxXQQVVPCu8RJ7za3YI20Np95S71BWCe6hNtDUfv8pWrVjwR
ESH3CMHklhMCQqOBVjcv/rI/BueperW+pT/MkQ25oH7UvovoYoIi/k0/me0C/+cxOtvFbT50m2gf
0F56yt+5jJvs0ThL9zf/JCXoe3zhi2VHVoB5z+GHFfNf92Da5XIkJWMTxO7GMdes4vFGHzfUt8HW
ubC/HMxP1eV4YxmXEH8pgUoNDJhtQdoR+Ad6SofQ2Bpf+mewL4GB72GgqHTbt+iROAEwqAPIpa8y
d9X6bzxdJRZRapqegLXPYvro3Dv/QMx8QhpPcdPQ8uOVay9a8mFpD4eTcYe9AXeogfRyX5Iw/oGw
1INC5mB+3efv9iX61vbwfGNzQ1XFLuLbK+WHUtnczioTrS1SCnWVZ5uSh4TJbCFbNGcA1rwKwdW5
y2+dhhuNQD8oJdTYiC5ZbsHyOuuBBwUmIwF2j344Gl9+cGMGhrMiLEAE3af8lm+VkJ84cLbJ/030
4pDX+9RJLG56dyJ4cAJcczAmbvCpTK7+dxPdh+iOpmM5F3sutJn8S/XHHHyGJebOs6c9aufa6w82
wCk+oCuImwP/cjDe2+DT5yD/kkAIIrgOy+6OnTE88L5ilc1oYhCSjdeKmsYPn+vxpeeOEZaBbvvN
1d7FLW6jZOPExHhpC20kbB9QsQ0MC6vwkd45m5XhwqiPZfswy5OSrmr6yv6aYJK0we27cv0LVhv8
9eXb4OyymkjMJ+MOmmI89gpBKU8+si9r31PBF7d+3XIB8JEAF6oRciXQeUuj+/AVR0Pp1K4H7dDO
/wFUESmnja6xKL/G9szErMNjTF6Qg5JZeaYjlDNAl+60u0OTLoNd/hAiccySUC9p0IY4shQI8dGp
oZ+qqG8yIgGtmI0E377Xyb6Y8KiUPJRfqNEW9Fo4k2IfqRcyBUtw1HignDM68aBJGUJOvED8E5MF
/C4dJ3GxykXnArdsfk/wM2HaEeZB78b7gQpfJqhMDzEIyTBCoQkg/+dmgqELEKiL8T3yvAUzXrh/
mIPAlaKuI2/WlSRYgdYCO53oAJgoJoV8xVTWgYFvcl7rk23dRS9M7MSEhoaY70abjt8F1cRQHRQv
zC560oDTPdtv3qGjEBPCtOkstlp++7hh0Cj2VboRFn4SUquQw2TJwvSXPY44cXUyvAKtghz4rcSr
A5ze1b/m+JNajjBo9c4gma9U43iO7kp31qLPjO56zr7gIR3j06rq83+O+977b1xmL/up0hf2MmTi
iB8xSUp/LKZzjKiZBtsMgJWxmcvf2nEAEH+jB+qP3rhTvnYp53B1Tfoj7rN2cJYammxdv3ILavsa
J8T3MTMt9HLTJGQx0QjL8W1UpBqo/ZguKo+4GkqfuPzN0/Nk7voCXbWrnVCrbbrWorJ1ngwMM1xQ
g+nYiJlEJd4OKRZkofjLzJCMR6QZ3bzud2SwbPUeyiYy+zBNav7hZWCpFOBNMJdE+nq7kAM5qjOd
l0dtvFsam1hSOETW0QZImi34OPyKfXZJiwDsBAsig6pSuwFJYMX6s99r2YncZbplQQNidoSP6f6K
HZm9xUMOA4LSHeDh3ZSAOCRqEx4OnIsD9pQfGqWMCxk4Yv8yFZridPECWh/Kqh++bEt/TtgAplRf
yeRXTRkOctjlXGgSZ5h7xt/XL2rvNhO7o3nnv//k7nJurkPQoJEtuYsmqUWxtc/apQtLfNCQBfqL
FBWSUeHZQlxDOSZC8ejKc1NR6OoX4S7b3dXlaKc+sJo61L+Ocw15+nhGRTiI2d/vsOnh+QrS+8TQ
akbmGK10/4Q2BeUad0DBJDTF1r0mnnB2MsZvvD2jveN7/43mmGFxLURFgNOh51LzeHVVs8XxgI+M
u7EUIzGJh5UyoN1HVBcudOx4/S+sFxG2knK2KKvhLLK9hsBT/hS2/I0ka8pESiTtyMPJshrRQWfF
IRCRNDpqwEe4DukQqTVbjrevBnMXopxovd8+fwnx2Bf1qzeO/w3h/BIgiCr1nmpMYyRj7zM7WGuo
MxQq1bYwrzmJLfYo/iIqGDc/BVa7DONozUg5pmk7IgZj8HDune61BAsjOlANcVE1q/8lNHjzQIeq
j44mtLtX8cWaOpMS5IxIm7kQDOHk20mCqUPdV/5I3q8Ljh6F3lOpRkdRCMo4vIDWLXQOBzO9kmyS
9OaM2YdDSldJPFyA6M3tCC5WbQTnUbTMM33R8YFHRpwYeucELnYZw7Mibf1jruPHEDOxCdyOjAJG
yxNHIcwHnG4zgmHTm91Wz01Uv+PYfW9C4xAgQBqU7GBmzkcQHrmBlQ+6EMAmTW/loCggdCVha6wX
KbkGdovuB/BPzvPEjFBkBHVtbASJFFEH+z8FaMpELyAII//lTTNkwMvAzHXVjWFpa8/Bd65QC5AO
2ro7EdCBQRomGBks6zoUI+vLQbUkccMif3BhkFvwN+DDf5UEtRFEs8SJsw3z7nnGKV1MSG10H5T0
dQjmsz6X+PbqDMVasq+T4WGDnZsY5HCqYKRj5+rO/NuARkzgCdrclDYjmRQXp2MzyGqceg2tmd6/
eiHiz+LHRXsXx9E1l7wxV8axg+9g8054ENA1oHPxiuCiI6VI2Wbz4EtljDrhpgmRTfe2u5blRvAu
akeFo17jIr/o+VpUQsiLRC4fU+8ikWS3tXmZhSCg0YmDfJO1DvlB1TK/6f5nYot8jixl2Y8l0aAg
Gy716jOrUEQcjNyNEmIqJIR1ApfFZ0Ltg/bmjQ84qiUWSE0xsZKt3NwidpuBbNdVPWav4j76A6yq
5QLXO/qNjigZhuLwrNrslFrqVkQSgTPthGekVEeXn5i5MNwcCqFZo1HLJy/U/I871Ub5NhxwwyMe
icxhH73mxQN/KEYnRtXyxIuPQFeYaEcjgwZYIHhqxMve1v53pQT/av7/jMOdbeL0Td4MHq6WuRMv
MiidxP511PJTp2lYDKuREAzRk/WatrO4DLVNIopLM7gplnkV/AzIVWoEYvJkZZhWUtaAyms2hPWU
Ubcxmtcy/zDj/2rlYGIZL/tfFzmKgtoVHSq5wCrmDzb9kApHnhvEjZeop+gGJ61VFV0QYyPkkSr6
FUKAcrdk4s4PCk8dx4COwMJwalyQOsZ4Y8/LyznjGpcOQyFmRVa/VpmHC+WD7c8l6OBPteZeLQE1
oTODIWCZlx5Vm/yMMXob5KdjhqwL2izyF3xXcv94fkpM/IZurFFK5oQ/B2N7CMeT58UP0RXTX59u
EUIQNklvh1inJUpDIAp99TPQWTB5xdyCB8GraTpsPds/mgAn9Cpi+g1ac7yqHtI8fzcgVMWQzx+T
lQmthSxyfIrCvglESGc0yLpPvUfpQ7GmGNqXoV8xvS8DK2eCTDra1R9z4RFY7dqtnbVIkITMOSA8
EuKQZTCbZm3HKYvMOsCFqwiVGSHHc2dtLFDtOobnqnN2idfrT1jzwRkV+KIAx1boYCdeL2tM+JfI
j+a4uBETOeMRyZ47859mTCvLeq4G1i/jfaBfVUbiHLqnzFE82uFKOq2bVNmO/SO03bdo7jdzjwsz
Ix+saZGZZBnuI1K+EnvROwF1ss84YTiZfQYdzXsyu+kEUQ0JF5K1KVgOyRp4BDh0DDzMw1AtUPuo
ERGAAhViOhqQs6P4/sNgSlqrCkFeEfRCNXv2JvWKfYRhM5E1GgpW/ARFTO5JdgsZSkaykIfEh7xH
03DIuACjV6zT9G7xAGfdr5lpDjZLY8HMzoQhz5A566yvCnw89WuDV1BcLQQf+TWMwEE9SlC7m9ou
tst6nbHKRNjyxx7M8Awzn6xnaz5aI1+s38dtu6ipSyueOdBtSzunH0r7LcgCFHDmKvxoY3zrHNkh
wVt+day7Q4qgn5LaVZsj82QGDLy5CQEQdpu9trDuEanVLzLmNYE5OikN5flnZGPqUXM5Q4BJqXyW
asWIkq3N9qyXL6NCAyUH1JiTxokZzdolLmHuSM2ClIEEE+IRkVPZJt8Kbe65hu6B8xfayra0hqMD
7iV11OcRwN1MU6wEyixUl9waqWf8ZRD814/xK69LwOwGdTPRLhwZfrTm1hvY8eZuR94DM3NtgKWg
NCvEc6yqIElj1VtpFWDTSfKRkRxOEbtNrD+XTn3m0MFM1J/3uv9mamxDWFY2GcPftCh+5qwUW+KT
XQxsnU2zspqbOv+UKC9tc/zKIDrTYO2ehR1lTcVrS7stno+IH3HJA4DUsREAjhALpO20sEec5kat
mzNXqJkHynWz9PxL7/PvInQPE1mNuc7xKNlB1LtqIUPMZHyroK65DfxYYO6CZAa1FDjonrhuMdcM
K44Wa7QPAbs5xNCg14upbtuku3CwkzNXytQg4NyFqmch55+4Sk/BW88tK7WrWk1HqDiSuolPYcGe
wEWldY5udZw50smwSznk+mfJ2X0uo7WY3zQSCLtEITKg2sQJ1Thdhmg+w2ddBW++Fp8C29jXGt3F
jMAIqKaRPfwnsOJOfYxDe1TjmRb1HMI1hUPYjvApNAYYVuUxosaVF3zUA855s36VqESn/o6nRxbn
AT+Pe2+u8JjHKFjwuA6D8i6yTVnKWMmj7yiwn/+UhGxTpqMeK1aFWmgfg/oSDUzBmjr9cSfn5Gb9
S9bYB7PtsieQEZF6LBvlYBndZTBBT6SBtjU8OrGuulX7gMgOiiNv3GqRfZJEMUWjSm9RNAXjv6xs
Xjo9OZSt+xzm0qGZVh2BK/rIomc0/jkD95joCfOdFk5bBULhXkfRfwV869GLSJWq7nrGXsU23CTA
zROg+E2uPcoG7tKspxfUWaQ4ueVZbQ4O5q1BnbHVubfSXQVNiM6FYoIarSGPgliM4BKmKuZN1b+E
4XCkMttZLB9tIFzK9GxP316LJ0lPdzk917Apz12XIFMabsY4XfxZQfbHDjQq71m7G8zuLEgIMaho
Q/aRRMteA67IgC6K7DNGuiMa/r3Rj+jtzafFwIWwMKKjsxgXcjlFt5mx/ipYCd18WSHZMSAg6KW+
Sr4bmpTsUmk8wSgBuJgguZ9M/PeIJvDxVCSNCJ5W6bUthzxgmqYKWEovMf2010i3aD99zYP1sFtq
uDS4JF1PmJayoYAbLDy0lAupsVYrfZsZ+YcatzxdHMTLlkwimjiTd+g7/xzi7hJYTwk8I6OwJo1r
BvFjR/F6BhDbmwBiTAUqQY3RzfvtpPuv3+rOpyEMeNgeiduMv/tjUs93pfxpKv+gZd7CjSiLCv+g
QqJWmmQvh+aUEUcbW0vbV7YBXqk5Mv9INrH6mpIxZLEwSEnekODRV8HBEc8Hh7meKozc1j3HvG6Z
jeO6qMAPGeMP/9OPw0Jr1NM0MsvhBKGL6YI8CoMLG2g4Gz3zYJNtEZcYhWz13mbqdkzo6pUzyUTk
xHqMiAoG1az1RSTe65fKSC+OrsEnrc4uYTFji2XUAG81ZK9qHK0IvsZ8Uapv1fQZxEi+UgYkcGta
vK+6Wq7r4F7ppEbzQDgZEUMDmZ42z2eGzGq6lSPnFsP+ysx4Z/TAlsuerWO+WL71n9oy5NEP49ZF
TOWHzadV299pXK5aXgyl8DDZWi/SvrLRG6F9bIVoaaZ/uxDkCM++U1v1BI2WyCMhfBc85fJHf7rA
+I+mluPk3DEcnRUXjLNmOc8HjVF/3aA7sL86/VzN3SqmbGlpJeoKHMMQdrf2ouQzdODxJY+IEVSo
x4ugudrB9F4bnFRLt6RHqK8np18PVfvuTKTi6U3NJIkphrmN0FarhoPmFVgFsT3eJvEI2rUkzbM2
traHKTGH+9HBz2F00DFWUcRnLlWogyQz4T1usaaIJht7U1hkXxJjQoit8qw2tNeFzVEUw01E4Io+
rWhlOcAUdR0EZL4MWd+L2MJX9YVodlSvCUGeIfmQ/MxOiknZZy1qV1FYSWaE/HVpb11DAGkJmmsy
hMGYJwncn58Ci5zA0xHeLTjVeIH32nQKLFbYrI7+7NOUIjn6r62gqq8jwdirOhPfRrxJGVYxDSTo
bzwl711KJBy6n9AxQJE3fyzfvqBNzxlBFix9njdumz3XIdygbuWkBtKMXVuN95FaZS7gTA8/EyjT
ScNFkwA2MFv/uWi7r8QdtspINy+61kZNFFMZnhM2nNIIlgy+U96wGlqR7b4Ypn/sq+7FhkZcZJwV
Zu3gNeUxw7hulfNbpjg/mtMthyLaxRFATnJWhIsbU9yUYIdiek2ZTjGdNy9tap69/F3py2sP3Ahr
OU3Mgnwd23WPWRrTz04QdGW0asqJEQ6R3B6hvQ2uJeCQAUbl8lm4wVkZ7SK3OsSpvwprCbvGME5o
G/LUlu4HrmLf0I5DML02MQe2ftyr4aMgbMmZTw2G3Cc9F25Es++Leyvdsr5YDi0qme6fxZg3tfP/
Mst7KhxzZcPp8bp10zB67soX1df+8H6jXe8Kh0QGJbq0HOJyJBi6b97CoF1MXEct/+0aBOcZ7mgR
KjcI9J0nnTEpRuGDqervCqJuQUsVer6sUZq08So2GW8Q3kRAJvzc9irtMurWUHqNyGAnk60KhZZJ
E9rBwNgwgyJMSySvmvlD+7zD5tup+0wrj3NOm8nXFqn+G8IbJra7VuWsA7c2uTTuAirIycvdbTHQ
30zHx9h567oqkGGPMCnSdy2NdgAb0aXgaktdypQ4gufYGi2yON40BUBlkD6gHXtGvho8anATdl/x
ZfTpHrbYUwh5Sz7ZQDMNovxK0eUC1s/D3B7xkGwst/7GEbBhWSRqwbbtc1l20xP6w6tepB+DtGmw
6+cNFT1934bSM5iTN09TwuUIT7Uneygk38sl795Inn0aL2FB/PKknSLNXxbNt0VajLiN3Y72f3yY
cuPVj6S/SDiG0REwUh9K3fuEPMARiEZtS35pE2yG6DkNrV9ngHykMXqlP5A5sOKb16wOQbslp8hB
sozeNWQWEZGropXtTp26B1LmNSDXV881wawOW3+gQiIOQ+7F3BcX4o2elVmB5LavaT9T+Xrc4LRD
+FMnl47ZJALcGu2Svx8CKp/5xrE+0oGRgrKr6+YjlLklNujAROXJumP5/pMzvbcpGUt9+jLT4WOE
pH4Larzu4PKVwbMc5ThBiRUCL8U+GbBnOLyZtAPkhJezmescXX1seJ7eH9M5fCducJ1av1r9NsMN
Si3zNFrxyZ7if7MPwJk2n23xvqv2RgJ0hX9q2692UL6D973LX57TpRfBcD54rCD1Oo0CCqhSnK4o
9JgbNESgoB/lR1IUlQ7cVex1CZucXAB9pbBhKJ56nEZnjwAiVLr/LC99hJV9SOL238DyHDHknoN7
AXgVH/BS0rAmmDVeSdIqHoHBP2S08GTDThJgY9in0RlzQtEymCEGFn9zPZb+uwU4EAn3hYf7lSmz
r9untHARty01J9+lpNDOHsjZMbc2fVtc9I6fSfcVAc9VdE1Ar7C8uEH1FpXKPo3URUXPPKQk7Qlc
Hbu9vHMlspom9NfBXkJi6OoFwHQbQrStdMVRsO79iwB1fVzUIeViy9ZPq5a2j/Ee4YnN7hHSaBYD
Dkah9zaazMH40YizUcxBL0l3RRrcAYW9RqH2I2VG0LcIPJ59IjFjzwcXZW8xKaAkFf80Ij7Q0xZO
MNEfs2aAX6FpVGlEBtCmGE4NVYmCJw2PK22Qw5zVZ2ZI9DMNVPQYKBsxWg+0pRqc4DBn8pMa35l1
qunBBM3eomXjqaWXT/LiReTDEWJzi8Yrb4tYxGmJEBqBth9DGh4I+vtmc5P1ST6XV4SfmDFRfzYl
J2CEIRXkBRNnDOzPWWY89x79WDG7ezAsdmCvKxpDbfRoA+ZDPKTGiMieZWv09a2pK1/qON1ZG6WG
isfpiHOI54FpRfWJSn0hRnLmby0TaC4wqn6GJZpaCuOeEAkx+rm9dnQba9tFP4UGeikrAyxr0SEv
Pu0xu5iKd1Lz8MUlPCmc1qyMPO89voZuM0P80atvPTO3OJzqdN26Ab/U3BrQD8OmWnYO7PYhvg7t
L552yc0e438mOwpjWqA5sOeIJN3kQ/s1YrSs2CiF9TJ9jb5JSFt+ZoiAoYQIErxUGLHYJ8hIoIn3
dy1zxl86pGnUPScmEYv5X5Xvm1pSBdnYJ8RcE60hsCtI9/1Btt2nP/si8vohuc/+Jz1FGbdKF9Bh
hFOwirDhLr0Zhi2lRURhDmplD8hWlthuhLPGhJL2bV2ob/Io8WDonG9AGyytjGDuqj+21g9Njx7e
s7z9eGpjHR47NzHMyRJ2D+EEFBkU6aQD6KUBJOuZeBVr4pCbmFFRphzD6dzMl7xBfmATHUbt8gS6
Z0qGc+48yPnFbqGP4zGmOJIBikTV9MlmRJMrLS0b9wDfFm7HtjdNBP2sBBIPyzfs4AUDxBv6G0PE
pPztmS2LoYPryqMmsniuJrst/xXAqAxS5ekZmLiNzIb5tANZ2M5Xb5uryDzLCCm0oc2EZ6xY17Ej
WOzDyjMmwpu/6x7gkGPd5K8F57sy9ZOQXMPu2jLIL/B2GHQMsAFiso9IxMIfk5KWHLGId8a17iTq
Dz6YDUyK5ALuKpQsWRHwLES9hILKgDhwwzWtFrGEjZAliuaLm9rCVRKnoYGwi6Uf7hcD64rJbk+0
oPlclu/68GbSSaD154wSAEY5zPQs89PPAqNgSxiCBHxR1Njaz+wV1ATfdlLv+UloA6GFrMtjwdJm
eo4G7ShyK8pmy5CU6Ls30WbKcyaT9Ro7Y0DzyMKy0Q6/CUr9ds+DjOVQvqfWXLlWsnvV2OxVOIS0
aCGZWlG0kYNy1T7kFsXxo0Z9LW3peG7PQeadmNhaU71eWcYG0gfvsk4KsXRinPoeoVyUWQN/F8Ss
/zevmKGx4xYwidu3TIu64tfHsCQLZgsqfHmPnDf1l8800PTU2y8JFZkKY4OxW2oXsRfFWXDhWsvU
JG4KTBl/XflB+W8kxiULiyvq1ahCten9qkGxadxbSl6P8cN5i5sSK+V5PkAmcZLfobra1bIcqQjp
ArrxmYUYb5IC7YDrU6cvLd1lZvVjaTPTM5ayiQdBpCyksS/T1r9XmstGG4x7yO8oHZNy6SSNd8O0
zwKnthP3JKNRMxKZikzJhAd4aLWSyFPxVqM/VWe8VsOVv2OEH4/0k8EtKgQnpgsgmV1X22UMYHzg
EWLVkeE8l7BSLAJJrL/Xtql+Knh8grxin4FvwnbFV7DxxE3LKrlT0TLhB0fmc7iYb7JPCFpVUW5x
MQDTZh9kDiFyB9QEAtYPocwJ6LSx2Y0HoOPpq4uGPQQ0iLaMgRzVg4w95IFQOPFK5DUOSs53wdrz
9IsYcDw+foMwPonKPam5JHV6UNi1l5iJk8xSaCFQJ2mcWPoFN4uZAB0/BCW8U9DjDu5QH4YmloOw
RBbQFFibKP364Vnrf/+quXk8gnyqA+pObEE1uD34XoGwg/i7mMdzrZCbMKI02ZNcDp/JajGk12DY
e+0xYJd7UjMSFrgYM3SVYdP3f0+VzuDQ8zlyYtvn7/eGG77fvvjl7Q3Kh0tPzSLrUUOCsG0hezAM
2khSHR+AX1hkv9wbWeQZ08fwKqO7whF1oItnAFacVWkDh/o1CljUM+H98F7tpx59MWNVmw513H8x
jfV+4LVm6fEhQHrBG/OpC/sbqvGIdY7nUlpgfUyrLRyWrX2tqcWJ+pClBMaj8kV/DeASFRKtH5Mk
G5hXTBeqkwgICigWDSEaYnbEIz4TUuQQB3HhAWaGJNcLQbGP5ydQEvK8WY4BASAXwba10YFyQKjF
gF6s5FuyUnONeEkYXjWZtrPzjZTA4dlH9YepmKdwME6s5D0oSvOuiXdcWSrC2OHs714BcQwKJT1e
sD3yPOqCktkGrZJpL/fgRws+Efi0qAANVRz+6BE0xHH8lJVcLfNh1f2FoFWq0c2M4rPv1JPGtD3g
VbVEWIN8WXYECjQ63fyaPNxQP7qIEGaXW4FzslmhatGg22kDvxbPBA17k4NvzxKsKGJ/vvTUqVKP
VuhG7OY3R9JXvurZWfaCycHsv1dp2FFsZhyraPnQ6GOpoTDjS/EeW4P878S88g/uCMQXWw17Su/f
+PZty5kdDgVIyGw15g8qLF5hk2JBBr4JrTb+DXv5DLVhxLnPfxQYrmTUESzMrxXxUmNfpWUI7ZpL
rqp86HwPzI2Kr2KiqhGSqdE042NJ0+msY3TT8FCCv8hBhkK/3ab0BRhHo3mKwS446rgakQUAj1pF
1PXyPfsA51WpvUjmwEwXxkNyCqydB6e+ICoJUaTIn4BnKe0iDlMwVHg8xXLPGyRyLHBkfCCpK/lB
GcsG7o6fl7BPXgEP6UuSPYaafsyQ74OA7jTxRXkPDTzem+QM1xojjhbdM9eP06838s5xA20OvNlH
7smiWdKT7QOfgCameP4SxRQ3QXRsAnSApganQ2FELdV85k68GPIm0f6Biyrrec4TRwVe4XZto7Ms
oCzCwVdL+CA48jk4U25joOeXx9zQMqfji9ACLmjENJfrzavDHECmnRMmlkB/RhHHG1klXyY7IHI4
jeKVjacopiW1CAo7YrH0huS0h6Nt9OrNxWEtLKxJfbYsVM6HnAcX6AaoEeBzfCm+gO6eyiqhnnmk
gWjCeHqd/MQm0VjPOtqxFI1EgOrAjduNCe0K3J183wjl2+BGOwzpC0ymfE2XXaqVTmO5lO6sm+D9
emcr490qIYuGyO54UDkJ7MftTN7H9AP/iQkA2pbWJXN0FVFaQNxQ5keHakfutnxEh3icMWOl4AtS
0HhcHgs3FWKxgJ9nPeTkIxgSKWbVsT5M6DZi+6cbO/KljiyeUqlJoUe6l9YjIOlf5c872G0DWDki
+ZhSLE2EdATRb0OujBwoiFZqwF5KIdEH43+OEm/5inLb2etbpAWsJu8xK0OBOZdaBV0Sy71NoDC7
MuFbpC7L5m3G+Il5wnk0WcZYtsCkkgjJpwrnn9YgyAyCmbRP26/JujYcU9zk0Cvdk8+bzzFAPmGc
dVsqwLD52/9Zm/9vRaVQXKaMFmXl5o0xwBhilCTcwf0FPuHx7BCJmv5KPcsqhzKRPZZfCU9e4mtY
X2WRkSoGgSEWPCpF4l1hXbO2m3g4sPTpzY3IcvY/VnWOWArH3k77onaKu6scfLm5LAzsjPDLsbcj
uaJJ53hLuUQsv80V2LgHx8Bl3obBj3eW1cYphRsBVU4L+ptBX13uxN8dwWtJHcz99QS6VbfvifMu
hx4551GJUFPKTkHRQhXfUjpwgqG+l06bisvK0IIj0BuuAaoBtv0iqsSmaWfK1fHadUHqySDiJbAZ
4sAdGpwjlDwW7OcQfaUY7LUs2wEC+qOUGcO0wH9P7Phe5tDl3tAZJdv3GvQG7YGEwRw0UNu8+sON
+flU/wfKiueuBiarpz4ntXVbsalMH6V+cfilzaUNd2pxz+cz/cmAw2WBmJe3iS8ESyOJKDSZ4/Mk
KrQUuP16NV6sPxMJqwtCyhqrW0i+pZe2B89702uHAPp6o/5KYVSD2hsDHXZzsSlR/CsjMFL4rlLR
VZrAN6RjQWC7L2nsOODJBFjYHDWkzzn1VzklyoNqsQLm2ChQmWn1q1jqi1hqTWf4EQluRh2WBMpb
YdVn7j7PZNB+Of9xn2GuA1nFT52TFwHirca8+VaG8P5WHSNK3g+EGKxclFZUYBwZeBSlzGeGHHwx
l6Wyok0yhkgJ0BwZFiPg7lcPlvYrMWQ7FhCbrj6rA0um0pMKQa7DF2UCOyJNDBZFANS1c2Lbc3Q0
pRt+jOopp+ktixVbqZbOF9mS5MaxTRpGtsHwLie5mdw8KT1kj+v2nG35s/yFFPqA2BeZCCLhiZhu
vuHz8mZYNGomjZxom2yGai26gNaWsGGKnci311Q2oof9i+JI9G3MkYPXU0LTuQhtgHsLYxuhRDaZ
FfCwWUqnN8vZswBqzc6yX5rhxVlPMJhYLmC0iEIQwh2ysCeZf1jGCFfgyqlAOCqdOi0p7DhbsLpZ
3q0jp0y+dOUgSDxLFa2iZMh5vS37h2VdKCj8ItRWXG85zVr+p6zgFg1X9mzFjk5UFCwUA0kjFM50
jerpd670Zz70ePXc96rG8JM8cd9mxPRogGQPMvYYI9j64K/wHWXp0KpNMtALHZaSlwtvqZt4FODp
8FEqDfwILzQa4LC+2F1Mcg95rickIixHbEZ/jXdjRPrABhpwnKb+6/wfWjU00hXKNlwvKiU8Mcp6
0EGUvcohn0W1ytItT0Qqokm2ShjMQEGfdBiyLBf8mA5UVX5UQh5m8KxIfWjioijjSiQMRWUTj/X/
sXRe3alqaxj+RYxBL7c0xW4STeINI3EldAGRIr/+PDP7HM/OWsmKgDDLV97y9YBLiNY0gZ5IYAlj
2ZLiflsX5omPV1CD19QTwrXcw5h3WHjKiuFbK0vqTiJJrvI/rDNZSPlbItKqaLRjS1iOPjkT891s
aHVbIvlX3ScwmcdZxGBxgq7CDd8Ckt8F4R0YOQH7E70CgSanhd3ovxUuGo8qpP5mUZnDu8iznHKX
kck0Im+C+C0fLcDLIloVWQJXz9LNYaaMXPuB/JqoJTD47ioLAGJobJuACUWyRVxkSAeGPsIb7JR3
QvqebU1fTMUKaC/DgYFBvsYWBIRC7Mc3AXHoVKRPhJrQ9FgI0c+Wmi1uisZnirAZgMzSrBaEFuQv
D/k7owVqdX8x1EOn5mhQDgfsnYg6tvCWk7dkVQJgNSXHAfTVCJwPbPBjFHCVLY8YzwH0oFDBvrDh
OQ3MtPuHEKP5GzsT4os17aEcMmAKGp5iFgOcz4uyg1uCSSIfYEenWDMDMtASYl861+lZp97CLWJn
Jt41DcFnEIvzwHwbUVYQGbLIKhFLqleMBdU6SQVSMP2WcLBmh6rHZa2/Ep2ZcSTmA6oXBUE4+FwW
SRH5opMMoPDa0pUW2yCFaDY1LqNPKVmqW57r/2MakeUpJBeMNlZkSCfUNzRjq3VbyoHivvLZ0/hT
LKlRrQmk65FCEJuvhlhLecBqiKbpk6qjQn424ouFSFKq0YBqTw+HPRR1yeYhwFgMZNZh5jynv6Gf
8ZdqgMnuLipkfO7+jBONY4CJnf9k4wHspBgg4LCCUAyaL8XFQgI9zujG0oMUqV/N82P8SNw4A71s
akzKKk0nMk0GHth5gdTmcjWTCuFYedrt2DpUm8iS+GiCk0BMQPXOMFBkJzxvrMf6hs3UA86h9UNS
bGrHWKJEQN1eNzXk9NTIRB+wBwNIxY6IhNUUnK6IERgqGVlze+wyxyPCFj0GfoMaIAOakIYdhL1D
JBHA9EU20uhb9B/BGhICMQEonoilQWSieXA3EI8+Cac5Fkwcniws3ekBEPOVIkFg3MjTieOKIhBJ
rc2IntWFADOOFAa7FqYUIZjEsvbs9ndjyfx/jrZPeMRcEuC9Rz/5cCqIESF+cOdFwF/ThwG5g8Es
n6Wnscc9EPI3Yu0TjwreBfvV3XzRm0OKHsuTGlN80bkwhUZlpcMYtU8SzKw+/xHDl9tEowBddNxD
TJYGUrv/h1XPajlrEJJPYkmhEq1vLXzb2XvVI+mbiHjRwiNaZPmkJMEtQTqakc/E0UickQVgRbmh
1cQ9I98SN5PVWmzrxamBwlxTkChSAQFOmx8ki3ny2PG1t5cUFgswIiY/WwperiIDQcTPcxn7IxAE
/Hkpzvi9+f6EHX3TI5z6RJmIrZMwgAyLp8XZaRjCqoIPBj12uEX2tBqkdWdvGqTkq61qE34nFwJ7
RzT1W3z64Andkw/1Qd0T3/Y8RjbvaYSKk6yKrlngdmM8alpdnzOyNQCToL0EFSTztIQN+4Djdqqs
g2VmGMduE5lc27K9+E4sz56HpQgfAFxm0t49OUMrVl8+7r3fZMr3A6ksxMIwsOhqrzFpzzKuQY13
i4QmBwwTC7SNcNE2sk9FfsmxrFBB7rAhTqr11mTvM0P5/kAW3giHBKlQGIQZGbeR6ttbZweWtZLY
mEaFKdUd8T8m6m6V452qgzb/SKgoF0UKHrgWA1bQh4oJeS3Y7fSSRgzCq+wJYH3b9NT074CGWTQd
VVk/hR6oNviWcwL3YCNJN6HGdEfXrD82wj9lBAtLLBtDGsx6BczpfwGcBGYvSdkFmw1avQr9WQuk
Rh72J2Emapk/1egEk0lFjAhsrI2wweSAYpsu4EmJLMLGx8M6GtA6HFVH6+aSsixq6An/GTfC92Jg
NdSy+o7DgfIbwUsVSbYnHW5BNKn5Ja0iKyV3Ly/J8+Y+hO6i2LlxDDZQKqz46Orp6UDx1egwoUmg
7eLbZgZImAz6TyNKrCD6sWEtG1i7UE+Avbgx5fwCBFzKgqJh1TEmww/zUBbKt+RRGoSUGRk+2pkk
B9Tz2SfFDbYh2o4Vto06ihHdJbsZLxLuBUJToTd+ZHzmhQl7MqCWC5Y9LtAAVxe9fjUTvxP7zzys
++drf3tivNovu5uEWEeOJ++RWqzaDZAcoCIg5wJC+jKBEitAMoP0XDQUIUUVpQRNV2B6mEDhkOSX
qsxeH/fJTx7VMqXyUCr60hofu9JGWsJo3hgHtD8plC9I5pTaJu/dKgoASLkH4xWNd3s1p0wFGfww
eR6gztbhw7deV4KJYg2ielBZGBRSE56J5Ies2lrIWd5s6l+NDoxXRmmHaBUzaok11aYHZUMR0l9h
/+ArYuN1Qq3zjoGcJQj2ZveW1MjOt4exHcInTAXRJHGmi9zYHzaruFP84vWBEjKcUR5gIcGXRq6/
VnWwNr/Fg5pVGSgapmf9UZapFOGqEbMgdEr3Jiy1EeFfVCC6HQBVIMUB8VAcMyihAtjVu7c/X6nq
iXyIhTYUGbeVLmX7An7cZb0QSO/ZQHmAlS01aBPjXxblVC8swLE3coLyIvCVRQmhn13yzg4IRCSb
cGHMNwKcmuI7pX/2OQ7IFf5nGf3GnoIRG86EMcTY2fvcGtFHib0G/01TsB1wWYd0sC+R8E1aoRl2
BKFtpXZQgh4cSD8fLXDW4igagD2Qd5WczTScQKVkIqTX0fwFXAkeHCAfEvSJ+VjnglLHs5NEaQhn
TyMBuy//9OV9ISnxp8P9nlaNcf+ulGKpsWu3aFuYQLjAeyxLYs+8+2VGERvx9B009jsUbFMi8fte
cvSdbvWveahAy+sr1BKaUn+dWMZanC2hkYnrbA3g+URcNSVGhhUrzgMHI4ed59ZtH6yc2BSwFNaZ
tdaZZxSUiuKtuL/Xzx/thuHxfLx32pvSEjuqEHmHy1Mk1Hfl046p+QHlRMuzcCAP2KGkfqrPealo
nxkFqU5GAJrzjuS20uJRjjvu3EjHX6xJGUQeZIujgaBHQbq6JgZ76AAKH4lnTvVm/sUqDmBotuj0
GiEaJMSE8Y1GNpEnlLlzRHgALsWfc/krGjblRZu2Kr3Y8ql61rS/V/BWIaqxfc6d/pKKzhkpJ5Fq
mdzWBpXTCsfd+j5EhKyLmRnHgjCNamjqVqjlZcAR58EAVQCohCdc6YCn7vQFwRxPWnifh1XPslDj
opewPpMBWK3jthoaTnDgbPKHWHWAWHNkVRsDAWuaAEwl1RwgFX0Q0IGwR7HEYhJp6JA62IWyMBTo
+ZZFuahTwsx7vhLxG0KCIs5sUF+gDexpMLGBwC8ehB+kFumQfzqUqzJW+PiOlYIah5hi+PGwdtIS
7Ea7Imq4dWSZbfpG1sxKOoQzZg8DxfcsB/SC4M00fkLkTGAomKjYVtKekL91hkOPbUyOmM1gGD8q
hqEUvrAG8sWqU+S4FKvWDnQWuloXdiuAT/UiQ9FFYTqkQMM7EeDHEb7si7uE51AHKct0GdAyIjQw
cgoV5xFcVpFTkN6aGBUPW+Z5HJukCcTCSYvwBpr7BhxcakzWbNAx8+etYQw8FUrIZgjXceo8iSJj
mj49kWk1PwKLKJUrUkeb7KthPaLBGJBSDFoeyGbns4zhCrq8yd8zyCck390Z6Ddi5AFS52y9R8JD
gRHOaB3iWSp381GkajGyLqsnviIOS4aAAtQtLclyTwIn9jqGVoHq3AwE+QYS0mi5BDumLa1v4TeB
cmH0UxuPMgL57E7BlXyG3QDHlL/N+ilFN4D59hALKWT9DhKq8mW49N3wLgxdDElZJBSHW6tamZSE
hc1021bYFZPNsQB2QMRSyi2j6DvJLLDZTQjNyHK+VR9qKAOmQxMETj2Zj2GFNV1BhfDpibMAnYB7
XC1SBXp2T7cNjgV0r5gF10Rfr6RA1BE3iK46iwf2UsJSvAZ8IDiAwEeHnnrqVuDJCy7ZLD8k5VXF
okh7ZG/6gFT8t/Ke2GpUzUT8ALUF/Cdlp1Cx9P1DfQ1xyLZeGIh6MZWMUVoKOHJRIOOD+GmvYoip
masnRQ91j0nwWzXLQbcxZt1vYAbbeIDfGFY1FTgkDL+y2HifBSWkJhKL6VYQq6CcKKzoR9p4ZmKt
KxV9uHnHzgagEtEy4rTE5LZRRLnhmilTLSyp3IiUssn/SqMP+iASeqx4TbcGlSISpgnUCnPeVx/l
bs5vdN8mVOLR5aWMI4HPaLr4nCEUm+FTYFFTFiOG1rvOCkZoKjdOqFH4Mpx8WQM2INQo08I3apGP
GyU87WbR0lW4g2af2mPfLjqsXMy0OMc5/mQql/bMKOnStAS1XCvxphKKMkyNGb/ubi6j5N5GFefs
EPshznPmJppnXOrjr+axeZD86+z9Q26HLX1GwqXpqYGWwAkDwAGR6UDqqUHaMKX2dDdlILQgUKfB
L5kqXZO8JZhbyvSoKRY1poq6er4IvwktAuN6yyF4Y2tL7G/P2XKAij4zQWINm0b9R6eRW0s0FQAz
D1ocpRqdvedek+pIoC4yFtvCQPgCVHqSIEM4EZpfMvnX7NEdYIBbhJAJNOFjwsxxDtb8IUDIlQmT
rDYWgJARIoEUQuhPuUA4noqViIkOpHT0s3+PWI46nS2Jf4Be1xhhSRQZmzQiklOr/YzVZ03VBwzT
ViwflGnqEttdSp8sh3LbrbUboCdydG57+9XaT4y3mInpUQb172DNmhFbs1tPE8XgiWIH93GERV4Q
ZB3vAQ7jxFPw9ViuQY3cCHzF5epwEsVGHbewP7GJrNGtZmQ8Ul9An8ewA6hUUe02LOJZpDHq/Tzh
6si6akMvRluJvYM7JWhGg/DoIKQm2xUPRwDuxLpBDloQaY8qDfjJQZ8CAW7kXol/soVoSsYU8+1q
Z4sPfDvnOsIShJncei6b4UMROUcvSkvY16UUraVQS3GZspHuCu75KxJIsfMiwsdcwAn6i1YgHs9Q
Enj60roPRIp6KCJGq/jRlMmjlVhjMQhdfdKha9UjirwnUd8dGS2AzmJZClRiDhYGStsS6N++43EX
v1LJAx5v70/crRM60H/3mNpLjFCkjsgTHC+KpGNIlUs4Zo1UbgfaXHiG+qnyjv3p08CN8BmSTo4j
GoS9KyMcJdqKYvXWnJTh5mDrS+OXVTWL3xKHIhA1aqTSEH17PHgYNSWPOBgNyP9UvevjgG2SoUTi
42mG8V09rdAGxB+zKsUYLlHHEM/XQP1t5BJlxFNT/bbuBDKpy5V9nOXrDKp0RZcwdoDLr+p0QLpD
h/yAxT2PnLzzjgqh3PWeqoO+nbcyuZCUf5bxsSTwKpqTZr3qD823WsCkFsZyAop1v3RNmOYcp7jI
9laeWfcJWJ4QPURQIQyjxKpeoTtoE+RSNycvG0RBMzMW5HmqGQgkTGq8mTzVXv5pSZFU42rdX+r7
I9SRgKzT8zgcpVhdCbJ4jEtXr9IotugMyTxsMOozvEvC4kk+ZZJ51SjjFY7jgRLfELcl+OEVUB5g
tgzCz3BaU74VDJzXGo30ZiSk+5nYnxoshJwpjJ/Lh3ymMp8N1LUMajYwpcGKYNp6Q7kSSnFMwBSz
P3fjPzVmfG5TokXeA/fGANeGEPpgLpXWb+Nh2QO0jS8zOBIB6mjqlFZLAUG2iOQWWkyV+mLgF0dK
bmJim3h70Zkrv3pST1VD15t9j/WI4P6mERnDlEpI1HREmWiLstSbOTVAfStWAHGtrBLEWE5nhvfq
pI4UAIicJiguAkCkSaifItNq4CKqxktnHl7vNS2z6kMBJyAmBbVlIMu+4mQbLktkHIIaIwJL8ecw
kX1grDZuZ+Pmtr41oXk04E2DNlBzMoUZ69HkvlMbEgl3AWqnZLcWSQzxn1sB9OsapKh7+plNtURl
wJ8dzFVP5IzgXHQJ+BS9t/oeVCVXjWbcx6hS8aQVldFEG5p+8+j7sNXBN3Oa+PbctHm6N56fwnPo
qYwRtMueNpSgvjpmu59lY2vRcx6R8STbaWdCQYOTYRYXQMJelEyi1Ma0vHxDl5iuLY9I2ANPLQHH
A4VhHDi+bzlaQ9xeanw/ZN2eYBUQNGr2RxGj5nhJb78dtYJULZcoSbu8L6GiJ+aAMSuHxsz2qvOC
4g/yDZO2KlQ9GAf51DUgBqZird0RI4IyI1QtLCCmUv5asLo+FTXgbt5qFE/ZUkqoNgOCYRn4BTPr
RfQG8gDhDF+AXwV6k/TcB27S7J8jmmW41itLRIrO/Zf923/d36SP6qV5q7+SnbUfHHdcgbjepFG3
6lYUqSO8i4J4kS3tVby4R8nS9LCbcFsvWvA33wmtZbFExH/TALhytY14+qtuW+5vr9WxP91ei0v5
WgM7/eb1Puylwruhw/Eqvcsn5116J7U8UcI95R8go4dD82mf+cv8Nr1BTjmMOwlRrt3IK6bouUNt
MRwOyIhCZfKIgBfzMgEQNPMqX9utss7303JYp3tu1ZEO7hYJuPqY7+NDsoI0tYZit6W6hd743loj
xbICRxYiLhooCyRVVvEyDhETR6ypXN+WcqQssqgLk0Wx+KG1tqV0eEjgFwFK8Gp8G3ZWgGVShNlj
WESEBRuXyeBzrGRxXz7WCCbzJhtJqoAyqYfW0zr3k+BqLEiTtrzLR/D463ZGUsGTvGSbhrWXuR8s
X56z7D1Emnx99Qy0UA0MNAnLf99+FJY+to9hsbCCmQum0ZRE8+K2RhtKctmKD3bk7IDsf1MAhT7z
+I4/p+/pPX2d3tEUrE/taX7PLvmr8s6mecRulMexL1bQNbEWCCG+L511tdRxI3HCgiebLMcAecFl
tkQpavPYQIWqd/aqdp+BzFURXUVDNEX9borEr+tBtaw4xHOrrYsVURRjBXUO7jnto/247bfVsVoZ
S/1H/N4czZH9I/PTZg8lZH3bT7ZLK7w6IunBcN1W6E641VLeiodFTR6VNITeUeZcEq4saBetwMjy
FPO9HQENWMzrdpvxoBkFsJld3LDXZsSDWIPTiAoeSsajEYIdES8fmpqnLNC4CphJPENtgcbaSlnl
u3JH3eW2c1bjhrR400W3XQbVyS132kpbISG8kq8zKqTVBs/MDTF+BPspc5UFpoEfhePOCyYjFZNl
x0HHkGgAEkCURBqjbCRnc5H9RIQLk1MOVUV8XXBinmf5m/Fr6MDxnThaw8VNK0yuNz1ac2Ed1ZGz
qCNthaXJxuBaxE/aSIZGhtFT5KwwZsbDI5i/tIBt+TNfSgsMAUOMDT3VV33No9zlPUN0EP5e2qKD
fRs9fulTpl/jByJELp/Yr94MDl1xcG3VlO4znFfI8v5dmLjo8ZpFMImQx/kdORaFQmiaQDwvfK4i
YpEUQnWrgs/7d1eKTbGZuF3oiIZIss0LKNEX9RVHTX96SWj2o0duBMoLgpjKy/MgH+5rPbpSnk1c
N/+2fce7Sl6xeIGos9MPP2bE3uW9TMtpaR8kr1pU2+i7c/fP4MMPP8i6XBxQeUmsU0x7t/IKj1JD
RCbFPEOvyNWZZwgu+qnv7NBB8giAo9saaTaX5GjLd26xgeTDhBINX5d+n4fN6Hr8dL4G/rH3sYnn
VzEX4E+TOU/9173xN/ETVhxugcmfow8230fMyr/tkCZ24RHxgpTuKSuSv4jcN2zcT9sNVt4OPVRu
fHHAKNvLXXM5RjSyOQj+235yQPDC03iIdHV3OPRyGAoo4j6zF6IBe54CZwEaT7zOZNs+v8kLjkcg
8Z84EgOA/+S/IUAnkvPQO9/RYvJJITyFYwP/2z4j5Lhc8V7KWfyZwFr2rQhnAe8E79PF1dnL/PG9
2HNs1w4p+XnpColnXvQgXUpcm8nr/Ctdj5d30+VjfX6hzeCCIPH6deJTiYwSv+Q7/FBcGm58PX2d
Ko7027uF+48T4WzBqdHc5aDoRXiJjzyJJ6+f66fr+CNXJN7Lif9+g+4VlyuOA7XFbxaFT4mPo/+K
fxa3vY4UT/m9f8UuOqPMEsrx3Cvx993mxhUbK9hqrpgwX+Ipkq//nR80H+egCMCv3L/y3eTd3Os7
RoS8xFWpS5Xr+e8q1D9Vds4Gy8PTAnEAcU+JdTNXnIo5x01Gk4THNQUoGvkjr3gf73u/9+29zZhi
UzhCkeds4rGKsQS4c6FzRVRbomv1YW5oe0Xv7/h88EkUr4tiTotbKue6c0aCjAARaKzmwxNmaeuZ
0Uu9gPGuLPfh9xr4mXc8ouW9XG8vQszym3KeE+KO/Q+RP/Ttw86Nz/Z5fku9/Vv0Ei3eN9VmCKgt
hPFeOmorsTygt8ZLDGY9/FI3X19KwJ1t3M3mZV6iX+7CVWWPqi+ljyUNUqx0yHzx987rWenR0OZP
5EeCPMz34mvJV1A2/KT1mn0Z5uHtVRyhDPnpHjK8j4ucL3YI2rQBBVS+4g7Gf/OSM4jf8tuFOAso
ed4n3gVzPEzZa9krWSrASTFZHGYxfGwPygcFuqBg1kPE81HqDUDLLMSLaCKgEBVO7+ymaJQiLy/x
LoQGWCQQ6vr7zvlbJh4cgg17we1dzqjpt94txLrYG19gqrk3rkIcrj1lKJAr7n+fgE/FO1i3mEec
LQ3TcJDd9BXJcd95IRLkYrKTWO/0g8l6Ix/GTxPp+6D7fP5D/e7AChj7LsvSD6HWy4C3wcN9p+F0
ZPXeiREUM9oANvn5bmSVES+UATbIrzDKRl9sGbYLRYNX6p4qf7dc3HZfD+90uq1OD68MvsQiJlZw
8aSZHzzc1B3df6VHDsEr8ZlVX3XEANj/NxBWYmr/G93X1Rf6VozLdgMv3K03vc+CzxJpvrI3RoeX
2X2jjUVHK7rgkuP+GMEBeV5en/z//XA48HkO/OhTDr/uLmuGuUyZ0WKdGP+7hPFvuVjdxaJyc99L
9wo4fQn5lHFeeWRLp4qYkFvzvli4UfRz0P0r69CVnIjJhPEwK4GY8+I7IGp8RhQfFg++Y4sDZ+fF
S9NNz+o+2HS+WNfFHLyKdXZwOY5Y69mZmZkVS5w4qLSVtmwTntgTJs/ZImJCOeVvdRarC+Wet0cw
ea2PM5YHSGzV+p1vbdkMvZq7BGqRFxc4uGb0vpsCPjeI2lfr5xYMi2GBp+X6v0clFkJ9k68Nb+Yu
f+nsGsYK/+a/LdZ+JRDJ2L5r9iw6F1zgvBKxJdn/KwLtsKY24jofwfgB657Uhrs3BO+b0l3w6cR7
QEwzMOTQWYgtKvs3B18ilFACHoSz4ItY8zBK4o1iESjYuf67O8CR95QOdffahebGCMzUZasmgkOt
eUK5l87wDzODGR7ut/5xfZT831fJP3pxAJaaRxsHRHPRP3V7Xlv7j/P5yP/ONONdc9sF08dtA4ce
6V50kX610F7Q4uDv6eEZMJZmX+aPmB9eJHeLoAX/eNHCvc7SBlXcJQRzgXG5OFjsk93gU5/87QOR
5mhXWt/8O2DiLhg9IKH+gxecBb5q++kK2n8lvpNX8VYcQvYcV+LwU5Qtv50wczv3G+DA6ltxs5Xi
IlLM0iWyImiG7i2sVv2JyHfNT/ndzBVhvxij2GeiUv+j+4f3982n2C/FZvP1SQjAw2JbEgtp88Ji
7sfrz7/hJ0fX1meEgNp5EQNdnIqVhTs8MPRT3BTETxn8C3qfh5+MkYhOErY7BEwVwB5XQS1WZbA4
1Rrldn2NsYCVbwcI954UPJaV5zq7+7ryrkbAaBDToGN/oSbGsOYrY7ZipHS+sxXDXMyd21J9ffA3
Gj1vEqeevkWUJXaaPAy/oy2s9AOivmzb/Tpm08cvju/qpeGaFwp9J7zVA5TXfO4/CQ7y6Utuo/gU
f2vzVoR3oD+YzohVBcWFrgB33lwkuJRQF/bpV/hYKfAfHk68nGXjm6duJa2xTPVlEGFevqB6GtiB
tAGB7tfL+QAWwLMDxE92hm971bpbOct6yc889Oi38a78Cx/EiETZn8ct4sdvOsi8xOM2lop73/Pd
f9spgaWx3u8vTy5BWj78O0MHhys/3aSbhu/Sjbkdvcanu+ODswvtI2MvGPz4iDf5Rhybzfeb1YLH
KMYEkenJ2nYfBwonbEovYrt5cU0/cettHmarlsxmWsN6XrMDDO7Lw3U/oQu6X7vV7uYaC5MocVrp
LEWZN73ob7D00YTm2e/EwEnY6N3Jh0UMRcVN38QcALIS3DbNBlckPgOMlkAs8PauPGH16PbL9puF
dyGCqsxPV88lvhKfzoF/cc910K0aH7IS8wYxBd9ciNlxj5h8kvtthTRH/u6bgokKtK1VKwaGL/bq
jDkk8Q7ZS16Knb0gh/Qmbof4TwlxSAhKZvbMn9yg3X9/wtllmMhe/zc3KaB8MTf/Zm3HDX16zYZ1
4mpvHx/Ejv+Ov8vV6vS5O50S7/cfgtLsW/QRXONVc6UlWqK+s5SWmusslVc0OLxil/4rD9REOSuS
YSDpyH7p92J9vsRazVM2U8RX3z4Xa3QR3rTNHI0vU4T7ZmR/Tf9Mj2qLKyISQPvs+86641Nqy34r
1jzxMxGviDhIRDSg/f5+JuIdcU+6besp3Jd+8a35z91+/8b29fJzYLMBcME+kUXSxTq+7x6BawGU
I3i0jFBEksgTE84/o3RNz67+FBHnf7F99YnEQiB+s3zRPAA3B/GrhlcfZJ/CFn8jOQyaFwVOr4sl
Ywh5NMxfoI/42UEkDiJXUcMhkEkPZH/cTGcRVYgMksPVbnEQivJ/4Wd1yHfFGz5PexojRLXZ2xAQ
7TfuLrg1/xQg2V8V4I6rcxwCVQY3sdBAfbT1Z6p+5t13Zy/sV7GgZJv0F9H1xXOfRLr+olKBlUvP
fk3P0qVjsT+zufUf5h4Fo57mpwV3EZyy6zDyWDbgPtIXFKouLrKaWJbz2xj65FAqe2iaPv+Uoq5v
eu3J+qY/gebXWb3mZ+04/RZv8sf0O5yzg0HyQE0Dt1b60aqbohQEjysLnp3fhi3mV6WXGF7xIelu
zUlPneQjiNS/NyaqKkj2glCSqSuUtwZpDtooVN2b5LZsDCOaQLtVTofjFab35aKkhmzPIVxBez72
eUmUlMyHJ5DCPK/WZbV72Ob5Wd/fTHNCIIFieONYa4PmU4qO92TuCsfYyUWLbE+2taicOzIadSPm
IjqA3J7pMmBnc6cyTiVaA+XwgNExxtoWjtCmG0Qj96cAyy86Nk+k1bvHF+QSgTsqpMGX0HeJiyJK
hvlsNZQjS6HNfX8gEE5jci53zUTPZKCU7LDpUEoVgBfxsbR4WhcTe50O+aN6qedfq0KM2bqkObKl
+VmBH2bS03wA9Lar/mI7Kk8IHdYON54JCat5ayYfVp7sivacDcJDKoUwf8zA/5iABEB7di2ZTaWj
mbnguDbOoneaB4CNfAjZ2Ef62MhXS7X9rgc6s4hRl7RnJtESogRP2xhHVJM2i1SYKONsrUdzMO+f
z4HtktKuACTQtmigMYIVFu0ngYxAkEZgHiKTujvVZYmmQ5HSYn2+3E010GRcfGBeLBGG75Xfrnz6
2MYCaTbvzWdsNceSBh7AyyQ7glw0dNXtVKKstBR8NqrDPFjA2fkZ0AtSwmpuLaxBOZVQdpE4RRkR
gu4IYzSzgecaLzy3lN7tjWugGQRr7vmeQyyHyjvACEe/qPwY6lAxOr80YzSmeEgOilfiPZ1Gvly0
/vCwfdpXz3u1RCELEByCf3KNJD9pQp1HaYIZuEYdgKlVAvV9YpKWpb3bddta31TKq6afgUiiWgRK
aS9xatFY+esr0+ArM8Z/U3lPE120mIlfoKYInbW509qAKZIrXs75QV9AybSUbxMnyCn1RDe+1P5r
l+fCg6nHRECjo/DI9Ne0alCfn5ZWQ5gNZAJuXpMjmAa74Ggak2/HlwfKHALVocAsnLHVKHOw2No9
FD2QTpv9ecoXxXRfDoUS8NnnO+DWDr6gjmOFZ4lPiU8z4B+GeUWjlQ4LXBBmJ4p8oeBoCPQeRuuI
LG17B8N5Gt836vdFh1F1MqOSCFe+EoL2Uvs5GecWq0UBh2gAaCb1WTMNABessei/AH2zYfLRFBQ4
Hw3oWgzmq+ohpmxxz9zRLk7F1bXYf1GpUzEgJhJhp/2I7QVtnxs9IAFXatvu0EMBUC2I1/ft7Vku
bOtFNpulYJ5z6ztEFtFu9pgioWqpWGidVZsRl1z0udwD5SnNH8HUT+XfaTSW4IKV5BXsEh7NlxRU
t1FR88WkW+sI4athGZdEsk3yItfPjfnIQ7p5aPHOgFpQEHRV659qt7tC+hFtXlR/IEE5wOygVd3p
/pdfAnspOquKRrqVvcw27LrGAAgGKROCyIg6Ze3js/hAIrs5ojiJLRcxNwSueJiWGngiE2M4Fai5
0ur/rD7fKfgscfGzhBoCzSn5YtTDsTyo3RgqoYnZhMMeQtPNYOw/uFMS3TviwkIVZotnBJjGIH58
g+uVQJEoWrztb/kJnLIzH4XqGEiEMBslP3vS/mZhBq16wJwdjfZfxC/wXPpRIYPkEjjljWF8iIYj
LFIhjGDopw4pOdFQm4yTUHIGbBWKXlg6HGDheLTjUFr0ISY6ylEy7lFHP8ROdb8Eai2QQNrTXpd4
T4+jG0OrBR5yMDOa3berPCJnnxPMT1sLMNONlZpWUwdjoGkAY8EzUYihDcqEYAXFWNKgGt3zAAVM
oOXbLF0+MV/rEpyHhBEO6AgXWbnb++0dP5n5JT07l/ycfhWU3r7sa/6lXtNz/ssW2340v+oVW76P
+28LMeP18YsOwuNLv06c9Aqz5V/2OZ8xVX4fPximpNO/ZMKZEajXggdXu/Nv+YWbEMIL5vXxy7C9
fQFSVK/qxx0az0fJqZ/X5xUPsh/5s3kv35Ofx3fzPh44VnlmITNf7beJapWbvzffVG9SfgfMq/5P
OiNbL38KCBfTXwaFBrjRVb7zj+5Feh9P9QVx2v5ivbdMycZvf4T+itteJrpe+b/2kkGVgGW9KGjV
gYHxnPfuMr2qv/pX/5P9VDxh9/FtfA//1NP81h+7C6dpTx2thIL4TUNbjqyFStwEqtYbnwhkBea4
BFt5QwmkCWXs6lXAm8v7fcE77zjfmotqitQmLJFN7cHrr1Bhwqnr3izVAst7pkU4AeVNV9B7eJcy
wPhCnj6UZj9+rsSCxv8ZU2pQl9dpPTTwIn0TD0Y/QzaeAvJAU9nvrA1md9BdVFDqXnkuhmV3ZVbh
HtMOANoYRb591bDYnum3oobmWtAvrmIIP7EtQenCg6vMqptcVeJwKvW7Z+3L1Mfrjx7SERvmiS/I
mQ3cemkBkw5YDTtVO6znyW8eAM8DC9k52RtJSkz6mh5mYwUJvwoEI1LqnUHLDH+FL7bDBHsLZgQT
vF5zhXoqBO+Kg/5BwCkwygJK4J80YHvu9NMeDHa0jUZBt/hX/0s+m8mfz2xLySduksq5YDTiM/98
SxiU/Nj4dX6rf2AE8A/+bi79m/LSfJtv1eW5T7/kD/1qXxnODEQ6LGPvxVfCW+xartSEQC7Jn+Oh
/xg/kn+3S/+d/qDDFcTXNgPw66df5pWQkYvUfmdRX0ZoFMdx4WiZ/KPwyz3O/tWPgFDq3P4bqNxI
R94WX7Vz93q7lB/aa+OTlXzDX5323O/n6/Az/Thv2tm+dm/Nz7RXXvNL9T5ftWtynnG7QjX8dH+x
xeegqnDu3/p9/D6cxleUsqnpMcgvj0tJUaRiZj6v8VU5Nz/a5/P4+Em4AvYnTnUdyDz5sL/kTQhj
HZuvx692Hr8f1/bXeAPg+AMAP/95HJ+vDUT0T76T/nF4yQqc/5F0XkuNo1sUfiJVKYdb4wwGTDL2
jcqArZyznn6+3VN1ag4z3U1j6Q97r73CWSEMDHg7W4Q3Fe/He//inQpIOmTB6d0Szd+l/eZPKef6
BnEESot9mm/5TeVHzrEH/8kv7k/C4w3+1Bee0gcleXOcP6yT/wd1+IhjNtyFr+6N/Ksc3ulLfpoZ
s0OvXExn+yO8cjBhvPBr8FZ5xPmJ1B70h9MvBxXxmz/+H+/rN7xOv/pZ+5leh4/8Ql2HAAcc75ow
zTjBtb4MH+63cY/O7ZVVc0pOOIrlN51UC2jWPC3/oh2IEW6P86d9cs7z2QCHuxHKyQsZf0EwvoMv
Hl37rZ2nj/Hafei/HMCsioZz74+/pftx/pKf5MSfC5gD8RWkn7MVL1Lyb/7c3/4+vKSX+Bbfunfz
l7hE+hDlUxSoLzEHK2/k2L1PH5Sdr/ZPyn2D2mah/6DZIhbmpJ/4Ts12hsh2wu9tekdml154+/Gl
vPFzJacZiEsJVrzo8cX7k7/3xkdMflJs1R+a15mPXV9bWf4fJK+yCeo3/r4fhXwmltGNP3Lm948g
rpj5vgcn1E/zO5t8Nhbj2fhwUSaz4b587jh2VfWDrez4mpyin8Y8FCcWTPcTJ6uYZcSX3DIsjx/I
J83PcDTex9fixzjzXMpbeZvkv6c8CJk08TtUSJf86fBW3e0v9VO/Gr/aezg8pN8oSpK7f3XOLEW+
IYEYyYP/07xmzKGyhXFuh0X5PQFlcAHpi5jt9MZKBsqh22NAOt44ocJbp8KjWGQ/xnsaLbBi/GvY
rXfngxXNuoZSjnxi4XykPNtJtsrZ+eDPJe4C3wP5wMnJ+chOXslDTk7ji3kx/ngP2jmTNwxoHSws
9vkfa44qkNidU/cqZ5Jxtzlo/G+NsyD6LW850p4ztnRQn79RqWbO0r4Y7zjDp9hMc+EBgcS7llr7
ygeBfWP98i8wPvCLZOvyNa+Wr5Vfl5qBf/seMAf5md6qOy9mugcYW/CRuXPhfXMGIgn4nq6QLpUC
4cCKPtz7Ha7N3bUf634hpCtKswXlmMcXuAzNC/2LVEX3HkdL8SiFcARS9qt8h7/qle+pXrVTgYFD
S2G6CM8Od7y1Gq58G+0c35ITXygmit6F+lWGG/iMS/+OUCZiwHRvpFiXn59/8qJgoju/yHn5mfib
4j+Szf79zDiRRdw/8LVRVL2a6bINl9MVs3seF//s7oa3CK7BNefzwuYE5eYpBGRnEna1Cq7jLwrY
6B5yDPv4Cq0aIZli8oJ1MB4EGywZzIsFbe8TVQM387L4cn6dX++XxxfXS+3Xv0RXvg4JqYDqxV/J
z/vOa5/jp+qeN6uZw9K/9L9hs3KYnHxr785Hf2ah1kv1WQt/LZ9vdNDNi+8/TtgXufhshXtMTYe7
rr5ZAEbJY0Xmp08MsPIYAHhpawCM2iKyAbA2PYb8DdYJ+3JkRKOxm7y3YcCr6LXn5VOjest6m/8E
t/yn/qGAK3/yH/08nOMTh+V44ki032tniRfXndk8J5P5y/3mMhqXk4runPKf9wB0MuGIgREurEKc
KcijeaDowlKVOpDDjD/TjCduZgo5k9SW+UFngRyGcsk6ZQPxT4+Ake7B6BYO/wMXRdjPU2Uf8svo
EnGqwzn5WDjQxGSHAVb82yp/Ggf3T8WAMIQyLG+0uBvv2an6aX70H+3TPSn2Q3vMzt3r9E6DXu8V
Uh6P/XG8VNrCuHXKEi/7jhnveNaB8aWqWVCFghVnDy0cY1APerNOxV5RjLBeJRqC/Ime55zFECds
NOWmvzIoejX9yU4Pmtg4czYUOKtyeIERtOa0DaqVQjchTnRt3rzmCp/rMUQn03aY2MgbvjXqrazg
ooX6R4CEGCIrGGyJMkmfll7lHUW0MTiU7ZQUbbrKChv7+XlZUK/nAFOJRRI4ycoE/+hPam0ClxfR
ctJvJr1YKRqS+gh9EKI+vjkweeUn+XW18in0UDHQi0Zjs67snadyIGTpfNTn5xqTEpXAlew1ashe
czY1VQpSmjZ/94Nu0UPKUclQNdNzi21SD1ei3JAq9ekBr9UVodocfsa0MBkmk+bwatXMNCztF9xC
IVsPHTX2GKOyM3E7AlbBJx/dAwxP5KCq125hxSXdtQeRxmY2ep+qeR2qYMmxQ1uL6xWxgDsPgeXs
vLbToUCJMM3pSh9fofRONYRzXjWkTJMXbeE9sdHieVln97ivNyKsGiPjUBntrmLyloyi1RqDA/Kn
BdADZlTaMuo+FAo6kZCJdA2ur0UT5E3bIQ9WLfGsaIXRhIhnSMAkTXkHTsDOdBmr81aBhG8yrMbA
gzy04bNG34i5pjwQRNwzqIKF9W5uPU39E0b64BkbDYhDmPlIPGvlYYqCLQ5kqxaTZ2FYwtMmjYKG
+NMs4VzhqxnV7cJXnlDeeqO91lgpWWuZDyKQMkxxSCSI4FCZI0b92p+p9auKbzPqSLJQkYNl4egU
NYd/Kr8KPyuz3vGTFVy6YwmenB9TCwfOelNzN5ECg2n8SrpLBVGGo9IXQ6mCDBuK/05NyjwdC97P
4jGSn8zivapqvC/iLe5pvbpPQzjamrv2ya9SjGBtEJduKuGL/j5EF6UilBhTMAvG98RQDRr8OOLb
zfWg2y/UEsK4R1A3lRqzIH09UMiDFuSU+LpFyCnwgoUlfxeXAEdvqQLmBmvfHjGqElxhCn8g4KrG
RZAv6MnE7jXzxUSOFiIBAcrehy+iQ232fo1PEpMm9K2Wfkh4qKMmzvagTmWNZYS3YVXicDSsHOSL
KvqxDgVGrpd7hC1KbW5H79UCpIElhookxTZmwgtrSrkjepZsupFkLvH8xztsh85rjqed2t2ylt+M
Av3ZLIktZj4/Bzd2SFj/2v6hmZ/FLtAC0QFN6uZu3WfqsjkldoJlXrodsQJXHLGfReIN1hGoVF41
3S29kPoxaJTFk44PxQ2dYetNGJ75j3C8c8Dg0OXmDNvyahoo5Js/h+jfAo/SmcaIeCiQappGMBWh
w4MhGBg2B2Sc2eX41ujQn4nyTNs3cq5FDRtYzWZqzL3oK1wgzwBLTDV+6+dzGb67CuO1pn/2T57R
45s5Y08WPPp8A+CmTTBZT7zKisVZdx8VbgOOYz56JcZUgHqEJAbjQ0vOc68wcWOTDyEq3+w9gsef
FtnKN7wH1FHXwVy2FWMtLTnzEFa9geZwTH76rNoW9Xaa4Hra3l7QDdd4Dg2M9jvmaAjmQ6iqlrIS
xcGUzE9RBLCbuIC7q8ImrTfZ6s1V4Y/NRoEg3HwrdOKpw33dQbUq05OoFMIWtOvoAaso5fxZT9GH
36sPIRYc7nS1x2WOz0QHokOSHJuvj64Vp76OLDjX9sr4V1jPhvts699FQtBAvMcKNOX9RviRTNy5
cT09d1O5LKHeqbxu00btaSwGuTjRiWQTcCw1du0wiVOObVMRQaP+hclDR+oUHlIbQdByRP9pw0zE
Zw3m4MqiYI6Xbzg9qJxGCQLpqmN7w3YdqW73MNYjDzS7Db5BHPXiLZ7+tOkiyqc6bvDi5FTm9HM2
PldHYbWPgw0RxfWfrLTHuh0Acs5XhRijkv8jR6jrj886kuIy2WvZxgx+vSh/qDDTdUp1YQTuA4zj
ItrgTgZmmc2vJb5oTnDwG/eBT01PTdZAxIioPWCzgRaw8WGD40WLEYXP9MrC1cM0q60JqG2OFm65
izacX6oEF3Tiu72MTXjRUrw+rkKc1kaymBT0s/lV9DE2dpOR6ZCWt1fqzTj/6Z0DeAmcM7yJTE0W
h4VaNbKap84cUDRUb7j6Yw9T/woo6ujMTisoBmi62IrIOVBoYNxSt/kmwDG+MFajU0l0RqZDRqP5
B0SOWWno8HU49FMjawGonfUdyPfLDzEuNLU5bmyGaxNXO0dOwvjGdpxHpQbHZn0bxbYsE3yGqH1K
XxTfBerKtGVynQLH/aYNQHeHDRXDiQi5D4tEQ+rRElXeuW9h8xsGFHXpTtOyLa4JhXLQyte6ZuX9
4X+679USck5F64OOIuk9LMuXFQaQqqnusWTBaADBFPOVAlw0L4AuzQyBIx+eI0jBpglFrQ8WPuv4
2+QHB9JWY290HdE0ymKqGywbWXhYBcKhT9t9YUFBcraD/YiAR1G2k4tQ+FZxhaKlDNdu/qZ2cJgI
kmmGRW47iI92IvfPtWnZFZ/6rH3pqfUm2lOdVkEv8MH7KKmZI3cXMTPyZ/HuW3nec0rxTmIBomt6
QdIMPDQq2B6pN8fgzXB/YiKZE1pXk4aMs3n4S6hA7x7D/C+ht5QxAdY4bXYM/PfIcxdhxcpP19yn
HNF6tTHC65CMK0w1GpM5tLnzAmB25FTjkdUbjZ/FCcFuhRMAczHGLhkiUC4LxKAPeoUHhskFSHAq
0DemHJxwQbKPkTsjDfPKYedhiKZj/kyvE2vak1/+xdp4s5UT62yuD/HMVcPLycmxzCcuQoO5ZTdd
In3fB/26SMqNQShLP2BMZ/7xvKD0gzeDUJrwf8xTpZYvXo+GCleOwCMFvVn2qD5IChC5v80FOmYX
3zH/ZLglAmEZqIhoXE67BrsSMnS6DhYHygFtRt3RpIdWyxjnQVFT74nv7o0JNhxDKz59wUqOtS8L
dlGP55Mo5fj24umJBZh3acGv8bZX8We1H9PkSW+fTMxUnUcPGkOK+HmKeK3bVF/aWIRoprbsyxc1
ogJMiFCh6jIwSsDy0LbaL8sEvM0m7ljPsvddGL+EoJ1jr6AGQwjLIrIpDANOrkBE7VX84eZUAFO9
Ndyd2l5wSs/JxC6wWh6PJOfqTohIY6Esh45somvRkAnmXkPVQZv43PjvdRN91OLpgTaFYSQTgySH
1jb74phrWeeUoSuXAe8/5XSMx02THWgBZuasVn0JyHPL0Rxx2WRJuXQs7BoYc7lpJdIQTj6HBmia
GR9fMrwrcI9fSyNQJwx2Ahwd40OXucgW2ldRxTnV60BrS32X1TfOWWrDvCTf5cyBmDBMaiv6q879
6UyovB4XBowzLUX6iuEIITZNRfDPsZhJUikxfzmoSKgjdNP5LBLyixuwylHhxZiEVBxghkYxiFS0
ipTXxpuRl5y6cBU/q5r93ijElGjFMgjjoxUbH+08rR1zwDyz2Yj8WJTi42Cv+3xYiYWAKNpk8NGH
H2ZE9NQnjHp2mWhbcs2mvckZ8dwG+2KjGKua9+hlLN5E8ob3GMBpGDFuDY8ymmVcR3fBb57BY3Vr
x4zV6dunCMwRrxgZlMp8Th16fJzS8tlIso0o4YoJ+xuLGwqVa6OBJIzHsdBwk/M2cffZ0gxGkAax
oiuYUThsJRRCUqWjQpNpfJY+9Vq0joLHrtt3TPrURluynxqD0WRm7UvsqyOQA901lhviulV8P4Oq
W9Vz+Rt2V00zxYbiYZ6QFRGcaz4T3JPJqVJSi0BjxhhEChCJEggSd4VvZNb7zyLq8UNIeRrWM8Dc
6N0k3pPlJRcn/ojNuxO/4AXFU/Kd6jnnFMvf8LVYJPbNYrTRgRVhIseT5v1yygEt8zUhfxMDC3Xl
AsbAW8vXsfoxEpAVcAesK4QFWCK4GANn2JnhxM1RO2eYHWLQXlJ5fVKE49Lul98dpqpePi75CUTB
Z1aXWCWyhkuha7a+n661O1MyvTim3Km9Ue4QzsrkVX5H1ZfvnvaSF+AO3YRlGuzsdCPP2sWOnqRw
j1ulxMLGpFpgxC1N+8CYWuTjmEGkDHUlZTJw/6o/2X9cyzZGrVw+frlqfLoaEy4TMFp/qdHfT7Er
mk4LeZwaXTXqPQATE8b6zO9M9lzDYPif4knSku1Js0eBkeHzpwBSychywqwotfivtCKUMSE20lzu
eIL2Adf9fLVU868snmXdBzTqoQOVuCUYGHMpBhzOdJ6Nj2FKDqmx07GVUY2Rm2eTFHhjz98Jha5o
3nDtxx7wqjNL9dd80wG8Ugvp/JrwSa5gtoB0+GIlI1cOFWmE8ou+tfalOvwkVZxH0Wv3gDqMw6pP
cKkB4MF1ATtzx3x2NGJP3X08wBZ8zvwX0uFw7HFdLFuRfETEQkrZ0ETgGe2nSx4b7bYUMDwhNl1O
nkvEh6vnQzhewCGQVGvaLSuq7UDSCY1YCCoh9ioWfS22m4Np740mXgjkIdm+uKOI7LHWFZFvap65
TJwVb4V6igxwF7mcKDu1lB2KAfDIEe7dE15J44HUJcyaPTX4ahQHaTbswY74tCet/tEjpD8DQ6l4
WmmUkeJvwo/vk8GkZNhkASapnIDTADW7b7etg2FLwdrq4d0CrooZm6vjnYFZqf6pDHbLGeN9BlKk
ltNW4pFGe1ECLfjUpm5CvDgnL/J038ZZfWKVKuj+V1lZrDt+5FJM6OjwLVpz0IeNocFImEU1zpFH
Nd4bhIWWRoqjIzpxUiv1qluynfTGeA4AUArPWotaWv8Eh/EhLlk8cT06Mqxf8n+CNbkXM3OeqRMS
jouOCPR0Xls7EfYz6wWoQiZsj7ihWGf4NxNuFPy1Iu2u25+0obhfBZzGIN9qfvxnlxE81GBRnX3R
gW+xnTQMejCb/4q3S0IzhLS4mseVa83PPhsSjItVJoWAPG2xifCnm9cdvEpZFkZx8EAHCuAFOmqs
CYi4Etvj8jhTF7FEstfQADEJ75xLPX4ew5zLiu0eK4OZaeMvYfNQWDc1lCVaSRzvoxwaagHQg0sV
KvFtC+rGqS/fS1pPKHeMC2dk0z5Fa0xm1MAMdcKVCUdiFBkUSjog2C1VXjlgBgWx8UaYHqPtbsIk
2VRm+C4eGvN+Uo2XOdbWuQ8/FcuaNpsgGcj3vIusk/J1RufcGQhMOIhdfNqoAbmtYxhJRJq5Ont6
+tRJZ5Y+tzE+I87XINgLNUMB+qQQQKre406F+SXdsIf9G3eNnNd+DehCPfrX8Hszq9zIX1gO7dap
UR0mzo9kCarKY5ux3BUM2fLNAAs7KF6mEC4jyMFAxpjFgRond+GdKaG/7GvvJS/NNX75y8AkL/4T
YkoHpZ34XdJhMBvA2132pYPrKckn4s+Dc7UCXc0a8m8ynRYR1ghRor1Ir5WQfgG9RsMMAyuuf2Sz
GZ0/BgNZG384xA4p2i5Epu+pW9PCttZ6CIvHPq83LswJxr9z5T2EaPX0GIFO060xQfFQTDMrKB17
pZqoFots14DMSe/kevFS1r42dpv2pUv8lRSwQc7l3l6Ssl/yYcLM2UHQkYvgX6g0RY4Gt8axg33Q
k/v+qmPgUzk7lmxC6xBhuCX/RRgqnfsndY+u65CB/FVEmzsGgGbEuRp4wwXOj6Wj7Rp3s3X1P3qj
lqck5p02HjTxntMnh8GSWpwx6VJ8BeoOOzysq/GCQjBcU9nIzU6lJYr+0je+vMKBq5EvxyZacxLK
BRtiG1CGsM+0Y5lAM+FZ+uEfDsnrylG3kGjaXnwbONs69TPlAuaDxFRIRqvvsAyQwo5Wh2Nrark/
sxqxUHWsjE98YivdfYT9MyfHboJnGrkPKell4mCHkZ3jwgIJt/9sRqYbXoVp4IpJPBwaw6XcImyB
FkdVi40YT/V1SufC53iFRSMpnTZhDzEOb00PcmuBv4ujQ78yqxAgF6R1qohgxHcIK4uJ2HspCIvP
tuzINXLIM2GHOsuOYKA8O0ptxrNsY9xV/6GW0kYLYQdrx/bFVlHr1f61ts219Of8UP9bafRYGJJJ
4NJ9awPuWCEpy9cZRFnYTWwvOIBOFz7hEaxlxCuyykxfeey9iRicdJsktyB5bola5nAAFO1GZ62Y
8V4J46eamrF9oiWFVWO1d73jiGqXeeRTlzDmw3IG0BPOE8cLsCu77kHvN83EUMGqQS5dFz69LIYn
pedJQDKdO5zLKMUsQoLY6b14a3LBKrVz9GS2NwQrL13TK/0DJwC0/0XWV4+QiFqQb41EI6fPXnCN
BGvEu82tjxDrlkIew3cMPXljlvtgW4AypexLZPfko4j1i9TcFp4HzPFmHmjJdq6mPRscjAAYUZI0
KpX4AOK3uHmL8Fh7MrV2ZaPXkMaQh1PU1TUGSxxGPmPTTAKzHqRLxNs0MTscpfCdeJQWlxtkz1/d
YF7D6Y31X0QrTA9osjTc8l4WDAXmZ6hmBiilsN3yoPkQfx9539KDim9J2x6xrOQ2EIKcNDM0tVDw
fKgwHDggGC7LlAVfgF6kMR5+UDo5QCtNJVrPWcsHBjyBVSUFaXDHJkXcVsQQOuK7s8xiRV0H4VLG
Bi50m7xZ5tXecXeJRcaf0XOL0GUJ6s7T0KL6M0lP1ZX9Qt9uqZh9MBdjHM1wWCkuVk+0V4kykjIs
uxJUJj9tA9olAIge4AdYQfTAE2mm95Q8ejHvEd+A2njDr5yWwYPnivuefaPylJ89gqDWDfUWCycR
6ddemEERw3KRZ4hR/jPgD4SZx8nHi3oQc9xJybaswwy3Us24YI5BuA25u+4rCeYPAY51kkLk+v0T
Xh4+TFHNazh0ubcKjLb1B9c/FVxLHtBcV+mAIczgcngM1YFPEvfzFruywW3xb1Cqfc+Jrhvw2swt
uzATsA0jKnNXUtoXv5Uk/gT90xyVO8dsjsXobGjB/hniaSEznA0OZopq0cOs5UobAZNMRi+CMKoZ
cQjQLqXCNSfcPRgRipWJtDkUF/ZUrfF8SBBNJ9ZTzwOuQVY42xWMuFy4rK4RsnqXc0fpzzontGKN
P4xY7Yo9YRWFDx4ZsVDh7Iho2CoQP18+glissYzrTF/JQWeaZ93YjzN6vOzSS6OR7RvgXXHsYv9t
ge4UwteZ/U406W6q4fqrrvz54PIOpRCr8RztlSOOhyOjgsLItz15jW2NfpCEAvioQVBLzAnvjZXY
x6iOs/buwnsUfxOOr0rnyNe7I2Y1j+IwFK1sCbAYcDEb9uIUUbGACDJaiy+ZWI1EJbiq/SlVUEkq
HDa84JGUaGL7Na8oFoswOmDvH3AYeADRpg+mhBnDpH5FOKn3Rr7rw9XAh3cS9YUg7iX9EsYYAUdi
FrRb38ZFn3Sp8eLP7lp+3QTsyzV9YybE5bDB07Bfd/TnMRerk9CZ1ClgBe7QxjYGSv13OnLsjPjI
JHT/Xc6HnZKbomQHzaEFVRYePVaeqbjjKQCNR4WD3luYOUok/ZJl2UaAu36cHv7Fa4D1mXqx4ZOJ
rV3Z48mJzVFojRuNURZnExkGR6ksZnDYooDCb3EU7SN9LceQTDMTBiN6+VG2YLwlPQrL3+LTSnlj
RjfZ+TgTrxKYVW3g4bWG0/+bzW/kWlXg8GKRQ7rLERhqdK115V2oNXFG/eRadhovpX4NsS7Grw0o
vsPIUxia/4ZMNv2H7qwb/xY1XCgGkXvw84s0//m3xK16r4ObtWawF4u8BrtTP1W3HGo/NQ2/6cGU
KxkgrH1IFIlH3Pm6JobRBrgVf+CDGJ/Y1SVtHsA38x53uOsABNxT3jF7FN80jSFiT1iWjkFbThBi
Ijj0DP9PO9RWu4oBrTGS1ceW0p3Dnq53gP4MrI/jEzTPELwtM/XPnAnBhEHiRKZ6QT5ZUQzPkOnj
rl1z5SbM/gwPVbP1lnbAGd5LOVsC9ZviXNzuPWgjrY17qsWpY+BP7GeriqOQHmDZqXthwLsDcT8j
/TPaXWLC86FDBoCNmEJlQS+ELzhT27Ud3axEJt+2tbTIkuiqT92mWcntpUpIb0UnD8ZOB91YzTqp
dwkJDRjxbeTuzolg4W6LT8qIcQstw1Qgj6S4GFLnWOnsCYpQmukQrxHV/yjaj5lcV810lxr+aVb3
2VT4U+fogLEZrQ4e2y2geMSWSBAXDbZzrOVb+AWMPSQ+hn0s9HmfRkGnnDXAaBBLuzss9jBCd/Dl
j4kvZ9dUEBT8blgYcNRpCcnUkRYu8LGTSKPPf+NpgKnKPRd6da60L4YuW7fwnnmYFKSjSRcROpsg
cFaF7y4rlnav8UwYASZm8TDx+GY82lFQ1PNbN38PIv2b8mWQkcwqE00o1XxYbSpWEK8pdj3O+Ep7
lclBR33DHWCXN3GuqigOWHdzfy/qO1aCXNHA7KnBUd5yQb7kVLZN0S/Zz9HgybYeB8qk8rlEgZNZ
xAFyg8kJ6o/WozRtKVOr2t0ZrkKAor0z2GkJokltZ3i7xog3eOf1KicMfNfR4DIx/EXGY7dQ60SA
E2H7KFWFSl5wSxU4041RGCqavm05OcRAMLAVxitQKSB7Tzb1JRK7YfhQTOjNFD0ce8g85KeSWyPU
mRcwYuMj2lTyCXMjcaEKcZGiy2Nl9CFxauZuMLLl4ORHiEgKCoFsfHNgMgj/u1VxEdrL265pmPI0
PbgMSpmty1UbhFiG7VQmgG3H9YSDfQkVl88F8xiGuD/uHLtBpZLuMpppFARrXMM2+qVpLfwYvzj8
qJEUmeQyC2JvhZQ2ZmtdrURdDZxKetm+utbZZJyYMXTVtvLofO7KCqkLcWT/Op7hMvXzTppMGZMT
EGSYNFQMeyT+RYITFR87D/whRbkgvxab0cFUTMlgJFk+RrituJvc+p58pHONufMN0u3mA4/GYD2Z
kD2xX82AwytGZ27JQsc7pjj0ClYUM1MMC9Y7wGZ+GBQX7Gvc9AGCTPaIGLmlBMINclxiJ9cQNBzQ
43YB6s7ZfcCya5sE2LxgvawzWGXZG8RrOG3zQsQ200yw/MQlekZ/dgDpRuPgOMbGVMt3/7sPXqLB
wnyxfe0oXeU0oBD26tsQf6Zgkj1c2ZAKL3esBzdTNx59dQl3hucTFLhM6fVG0nW1fnriUpQJR/ul
QmBTSkCtwLs49EQ9mFdBzfFiZOGqAQQz/OzoQO1J37uieZTbuWRo2PaggAMDtoLbx7hJWA1Hi9zQ
doXmkNABhGIejAnRSrRgjJKSROFi4WyAdx7Voq1uqEwj69K58dLEW0+8xUbwUzWxfkKY6jr6FhkJ
R/5f42G+wyHVmWet7k9erzK/6jH1w8NPaKap82oa1aPVushYQOwdTWzlaHny5iGt0kPhuKtExbZC
iY4pt3IQfPact7Yz/HiUwNNkQUQvDgKGUCEgZiom70EMlV0Ab6NaiG8tt2VALZD2mEB5UD9MVH7W
EVi0dsYHF0oK6Exg3qYUJWBUrCHoKhDzSPodADcl188tYa+iEJ48YsIJdoCBwYuRqUIH3bcPS0bF
ULhqs32H9qJqpEnpJ7U9dzmnNH3ZnKFKZOgkworaI/J0luoppD+s0PlpDAbqeCbILcTg7qBZL5Dm
opX4/EmmgdIQsKhDBfkZp+zBZZIb0JN40GzIp0ZSyYSOVCXqSX6kMScHQr2UDHEl0HY27rJHa9Xd
yQIRxpaJ+R7Tikz8/5myAMS1QXIMvPPYr6x6BE0C1kU2w9uUHimT7p0ZndRUAewnfhlDa4giN0A0
Rs+SIYIOTjhtdXcJ8s/O23XUEJjpU0dQXY9w5iN+AsxvMTYOvzp6K0O9831q0SRW/5Dj9Giw/IB3
OOUGf6mqqCqVC+yEAbbTNPLjsNfCpNl4tN6MATJEi0Rh8bFNDgCLLouksIGwDihAG6kilAxeI81i
Rd4jYiI5dUWGOOBzkT852k1p1H9MEIcLt+KKkuGNx8Cy5KASF01HVg5grl19qSCNoXnrvWJpwHwY
XZpLWgbDfykHpPWC6VRfmCwDMeEZTcUv1QUoDVJFQmcBEzHXXjB7bC7O4Oy51glUHHuDtvVLNWMA
Xth7NKIBJVY0bbjZx/5zapA8Q3VWiQfPGqAFojpLcj3/WS1zrnD5RxpmHfY9CXBgv3ewfJXwHkAa
rDGnb3LM8ecbPBDZCHiSA1gyiOjxt6trax0Pu7aNnkbz7NW/c4h8vTq2JUhRdhdkGtfELcneSzMt
NzWM1pzKkKbOoQEG2xbNGZCmwFraTaDKqirW5Qjlgou+Yo4+yFZSG5paikwuJNt5HDIGQGD5FT7x
GdkvQrjgbTDMoeEmY2oBqMtghe8OUpZCmxYT7Cj4jTCYC1DaAubIC/I5t4BsG+xZwTlEs+aSEzFt
kYptALlrjJfLHlmM8S5kkNQ1DqGNd+7otmshLxg05FFlIdh6mNrd3PwZHAD9lZ0mGxmb4FXSfrV/
o8ogHT6jmW6ZhRli3UkraxughRxpHhcUPazQ0Fr8sruRDBIa67FiMMP/Jz0QvuK/EYmgp8yTh3Eb
sV082mT4eaaNwT4DF7A6MY6GGhdDa+DbFeEuwb4BYzG4S5rDqnZWEiRlwH+zBWlncJCiT2PWLfEv
BLRInS5Ooja00I3CTMGmg49pb0t/eFU7bd9CoxpheEyt/iRDdhPilcCIbI6IrI6+kqmWY5vfPHXJ
HiF1o8NkU403JG+Q4Tb14F+oy6dLqUVUNJ8dk3S5wNVaReOcbdmqJZnQsg9ldFKr3WIkOmcGJhpx
KmqbbSBqaDc4xajmojAnceWqKQ7lXMSVgFeiynBfzgiXLtIHwZY1oTGAatvwl007qqTpkdqzD7GQ
K5UYxg33kt0tdXfrYgYCKVt69eF7gr6ux1TRI+VXJ7G+0m8J2hxfxCy56XCahchZhltbSTZCMJFS
SVhxgqbJKefsDGhR0y8RMdFMsWTe5bHbjDFGAAfmFcWTqR6K3rmjV4XLDmBkRQdF2sDoUXM+pjDb
m8D3EKBTabxg77ER3Jn0veQzFcoDIxfdL58H67P32eYInzN+VYbcBdoMozR+wPzfpp55ob9Q9Gmb
Jje2udiYSmoUszl55SKLjsthLwLWQEHsaP95wBcB6BmVnBBC5uhL48PJN4W0mKPCGjDQqypSeoJV
xAmga3ewW2lBbY+TjZ0yQKfhg/8LqoJ/bcMFR6TYTP+cHcnFmpnjAHynwF8CDsVYuVMOURLIssPb
eSXfTO0PVZpdCPKOJ5wPaSnRjj+E1aEov0AFJSEHekxuhXuZQYADDqi9bHspja/sHD4gmSuSeNK0
PeRZzPN30LSglOTomEscf3yEg+X4mfbeGV4F6STZKtPUTUhggl5OSxMgwHCGpcxBaRhSTOolexGn
btB6YA86M+hzaNBIh8EIe+e1e1c5tT6hdcuLPW6b8dD1L7bxCEOzh0owHjPv0coPqQuRc5siZctR
o2019cABrUyXqjrAVyW61rS3QX1obKaAa4szVYiFe5VYrI7QmuTJNRhSfNfG2Sgfhyd8ziioymQV
ThsfLNblHpbLxoX9NPkp/tZ8PSWPrpM91pm6Uz2Dqe+zaWnce8a3rOPUQz6iJ68Nmn2ND9wZ5lol
dSRGE5Nyy0cmqug+W3jqsFLTwzAqb9XULw0wLx+CsN7dgQ2kYaQEFmqHhlyKBwfZu30N/mJO/kFl
8UAIxeethDU9B0+dMb0ZYu+3owbumTPWXfHo5TGWAT1kBO2layH4BvqH4xNtrNjoZwLyV7lBtAka
od5261RoYO6zMr0GhbaCDPHit/bbSIcQR+F7sYhNG8OK1tpK70G4kG9YL3L9jGby0lA3WbG1U8Ca
DAT8QtFVY2QcSnVRGFeMVrgdh4IEYWPjJVgbzkusrTfcfG2RPJYeOV2VpInk8HbcaWczKOwewxzb
SLIO4yaB65fj50pDZ1B62+ZLC+Wmxju8IxZeTbFL65qvXJ9Wox/tLJh8tQVhYLwV8UtZdyuDYIP/
hzvcK1H0ksXZwab9HGA4yyHHyBGkwoMNXbQRs1AsscJpm5lcdEN1lWkkdBMhiKPln5C/ZP6wzYZ8
I64Jo0etiUi8DIwd9Ha52tMCrZGJpQZneaAfO8ddRjE9r7eZYfND56PNyfet+9rUBGPuWpukEvQR
ODxLIAwi7wSjPv+rB8vM2mpnJAeget/+koCKurMehWsJ7KmU4OvTn1AFY54zSKAkbgh0agcbed/M
/NnyxHw9DHl9lTtbKoxZmQ4yBuCw+I+n82pqXF3W8C9SlXK4xZazAQOGwTcqhjHKOevXn6dZu87N
XntmCLb8he43dVQ9jFP8gkBJVGmLXr5NiHwkXpfyQZh5AatA/XJ+Ia5n9hLkFHIBwa6EWPTis9YS
MB/+qIws7pWd0JN8q5YlDwfbsQjpnle8CiSlcJ4siXT0U7CAieEov1OZAJnYhBbamrYlNaQVzwg3
tYpCSp1LKE1xTRRzJbIOx/pMwSLjyKBWohrEaEevhy7L1nz872K/j8gGno+iy5C6kQtGVNpduRzE
2ZFg90YXHbPmqXF4ytIfUlzIKN22/G3ghWQb2J6awQqyjzATpCIUh6rbIJEPTPL22aIM54BZER0b
jvSFVAiiqEViVCCktgAChIWCDx7K+X2m5PSajdP+5XxbrD+dnm4yaTlBfz3m/zja98g81ZkGJ6DF
HfUdbZwchdL1czr3y+w39gWvsGVcZ2QsYEO2h5ZgQs56sRDmk7z/YGw88x1aTwTFM6Aj1WJDmci4
rdD+OxgD2M9XBwDMigX5zSiCE6w7B7nikFr0unoQKj1hPzRze7DHajdlF6S0iAEj9UaIv1fqD7GT
r2ksRA99kCZuWQ4FWT1grLClKhRdEf/I5ALM7g5oMEvKEiYliy8JlRlVVNl121LBZMx9iYqnVxns
hCYbZ81Wzqi8/2nJgmjIBoDrZ9ife2WoKHUxZUzskDGOaraGLrx5TCHM35rxQ2P0wn99obSQIt2w
KRMNQM1gvg+khyDSpAEywXAnWkWzWqUcurzjOO2fbec8ODZJCp7fmb/ZHlJjCT0oOgyknX0KcOD9
Mtu8ArkFFIQYdUUlxPJKQSEULAesZxqIgsSD4iJOGnmx8bYA3xSNSI+8JEDaAFlb196Gcawbcijk
RkeKqOofATHgobpz7T+onAs8/ugQ4uGRcxI4pED8OMwOD4uRg/nAsfEeNvXhl8G0poMyxruitzYz
ZXHOjMGeMMTxohUMXVwHFCECiYJ7rgWwZ3Pm/FGGSkhMTBEy4EiVGYeVxfSr6O+i7ZQq2Ewo6wyu
I5ZydmBjzNw9HCqkGCBmkJXCyZfZj6jEVLaT7JXCeCsImOk480yX+ikutySvuqQpUv4YoBAOnz2N
Tk5XmKnukc8O+o2fWXTajv+w2kVqK0MsQZ/qdMtukHUobcuAwnRERkqKzQO8iFVT9+wLJ9uy+VSU
FzJGLGTA89jQXNI3K+n8kmYaU7287jsw/Ua1fJS/65a5FLwf+Cp+taTli6zRqWbgHlpIXgOngIm5
RHxAUudIJge5/NQQdkChZRgQm8UOiiqqmMUXcXvCF4wWeuDXPP4XWsCO8DzJ2cOgZS8vi4Hbnzhu
mQNUeXxpXxgrM/8UGbNMPAlAXwSL2QQmKiuxuXCDGmf6HqR8RxmjSCPJSS1Nrju/1gafK6S88sz5
G+H4t7Ya08Md5ZN6LnR/0CrSC6HBssnkkZ8l5Rp/iXgfOGiGnKf0FF6iBLQLveQoWoiU3qalzZdV
ximegTN7IG5odxWL2rgKDyy2dOYFE0eGy8qhmotDosWU17xFpVHW4IDyNg8unx7f5iIOKrD/C9jA
QcSu438R5wqjIJ8Vf3IYpVfS/Dn9TuuQIjZ3aX1Zg7U9EKHfobVhLJ53HqMBR+Gl9IJVbBof9LbO
WD8ROkuPwbUp8fS/3dDs/gqOJHwdEO1XapOOeKiq6jREwHSgLXr+xrO0vatA4KHhK+l3X/u14WfG
H5O5StJvBvhPpMNvEIzQoP3a0DTjkCzXHla1AvXERhRNZ7kIDeRqcHHohwB65aK0gdoS65N/lr0E
aWIS6pi73GFj+awt8aqY8XjqV8FmeCMdIePJOzJ4sYCVbLFih9y63Rok5Beo1vgS5mSg3eJqFlwk
o4GW7RvQB6U2pKh6E+PBQDcgL53yZsQoz3lltL1vErBltX5DJTVPxu/R5fH9pYmKdgLMyA8ozx7l
c+WQ1Lm8pK0X4KiZU5ng9RIwvJ5JYGnxFkGHE2uWXoWsgNH+FuiR2aZLYmzEfkdfynVcarThkGE6
ocHTVRhWmXqEJdstJkxO0zkGdC7BuBBtKYyRt7zwzMNSeKNSTYXB32CeGGnSHpP00uEvZUEzTIjm
liufKRoCzNjL80IXyadY9d4TPLZnV8dOxyv6nxyz4+wYdpPxBNSRm/huOfxEglBjV7C99MbW0Jzw
FCb/qg5nBxkDssurCfE3/xVtnvgbywr3AN8NmrlKkH1LeeXp7cnMqRLbo6o5N/xaLlL6gpNfFFkp
OAjBzmzkEoSrlrixfcJPF+0gx6WotlmA7uJ9DuOZQqceimcax6DjQzh0+qHSD313aLsDeYsL6efd
wSiOH01CRqD5RHscVMULUo+Ry7xJefYkQpLGgj1PJDODO+zRuTHMkM2Fh18HvkBi2ZbaE5NKU6Ti
pveez68zSG7R/DT0wJQjIzqYBUGnQUrW/Ggq35CfLsgSHl6ianyR9iPqgr/pv2VWb3BlTOEw5kLo
S2BPfDEW2Cs0GuC02qxvOJKxlCDPMt+0moyHaW//RYOKojQ2TlAvsMNY0O9aTaYiFbYk3GRIg+Tj
bCwkQoypRkWToS5xVMInXUyniHFmDKVsLBeWnHFUjKED3B9WC+NdQHmYOQHkTPmI8FrGYgbMSNh5
QP/6vuJaM1sCSZOYsUY7slMcRBxWfXQo4YAjPrm0Ktli1EqFX3R/R6BB274LPtFlhwriR4B08Bcm
bTcx7nwy0eN9Pu/UYNWEiEMZ7v0AH/rOz+ud/YeGEtPbk9CFaMfw1cQ+0QtL0JRoAjoSocoW2aDX
+koD0wehaHgMCWoQZ5jbNidveySglNvQYMIKYSVu+NxScIjwbLz25rKx2wRT57ukN1kJLk9eX1od
BWGg8Bc8lbFf6HyTLtyuvOAxd+569aemnWmCk8I7tDdRgfV3nVnH3q3Xk71m8vAkZL/GpOLTOKN1
gVagIuGilygjUZBRGq9AKYdKYSrHllNTgP8E4pYyEO+s0IzT4n1TOpec5kFwVt7jYFfjkkyjLaSA
QI99d0aP8lBX/sidNXwFzvJIOZdGzndg7b3W2KGJQNLxMEKwGXC94xUEKSMJmGkxGuUnZ6qXjZsE
5TraJcF+EHqMDdXiWPPY7lKKyS9i3jSnpd289NqnSDYHrGibut3X9Tq52ehL7elUZbArpfs8lcBN
MXkNAxCuuVV7htnHd8VrCSFz9FsHclGyrszcOGIye0ki+w9zyi9TUh9q4QA+aAFnXEwhEQRVRvPt
4Vso3Zaqkwu9WxUp1hsCt4TsDYyW8XKIs6ljioeGOXXedHCGbRe+J+ZJCb+wPO742EYvQR7w02Qv
Jv6jfj+O5xZex17+LHAJBDdt4l7dUBrABGeK9kSjLA1dh6WZcowRUJw5nEIry+OUZ9EZBLLMt/Gp
L7MnvS6fAFyn7odDtVX7vZUwK+TR+jM+6s2jm6H+eyMMjJlqO1GtSxOzjOp5ZlQ8g7KRdgFixNPG
QegZqQcQDyt9Ex2jSVUx0lSdsaL1APgKGinfAncn7wfwWwCqmJgR2ezyc2gjQFJbLpoeE37MOdlx
bEpz0xENBNVFNzthWkeQs9fDXZK8wTtza3Zn70Gfrsw1RxLy1lKNFcYzM+ygTFYWBOiSn9qEiJEl
XRfJUwOoJpFacPd4hEg/TMZNZsbg/P8xZAtzaGoFQUra7RqMc2mUb1r1sSE5JiCltQNdfjBtau8j
skAmw11gmJp449i3Gkg73LF3oOtQsnCC9wqS13WCxh4sa9jaHCcq9dxDSNyou6ce45Dij0a7cjF8
1oeqPBsutkEOGcIgdb/RSUu6WdgKWR1iIO+465d4WqXZI6zswwR51u4npiIOlOEZiIg6oaVmaKab
jX/zfvTHmz1/1v1psJdNh689mD57UP2oe1S0Ad/QmaEQCpOZ4x1xScr0ZbOnOYKqDl3DWqcxAYuf
k23RHvHnAL1f0MV2LTPgPpMSejd67oM/tBQBPbdAgtZcvQrna0IisiUeLNM3J3NN2GAIE76Qxfqp
gDa16avd6auC4JeqpQ1Css9gHSSG+XpIPT+w00cASmcs/rhwLLrbHERaE7jemnHCXvCpKwQgV/EL
laugjxUzkMBAG3vL9Vypp9lFMkkmHq8npuECHs70A0+u8L5+2TWqVi28WwPRmU85HvTmWKF91zqO
YOitAn3x5BpPylATcCDmyPxRynHNIOcH8lDo+XTcFeC6Ktdhh/ioRmPIpJwMuJgmX0R2JgBcoQ5r
zex3ssbHZtqX7S1w2SYhV2lW4NpFH9wTLQwMpIXvggO4sAZtYx4jolXS4tVMqqMFyiRtDr8itT6T
1LwJlNAJ6WHOlDzKanFRqpEQM1KgBTflX4xbe+6Q3grd6151fd54DqO1VmqAxXJ+XPrPDttSlTcH
hDaNcTJCe1fKXHE09GK/AyNBjGaNWOIQNViklrbn3BQynFivJkVx57GDwClIVxwA1ByuNZkxZjGl
GQsbqQZw6BdQWq6iirbK1DR4xvTLLeAd258aEBBgYmEGX5/ijEr2gjQgUnpQCupDI9pIFqIqyANI
R6mh113GjwhTghQrFSK2Kf3gZuXRtWI1mm5WFPgV08L44boBXPkcamuEob8eXZQ7qoftQT/bwPaC
9mPb01zYUmKS8BUl9V5WSKrfbPwkNl4ghHUii1CuLgVf0Sv7v+LFdSP15ED7CGvP5WSTCKlThShI
X2PcWfI7UEtxftYlaeLW+KootT/lxNx7tsQ9FAaoDEijcKHo+SFcxbmO0PJBsbkGiRBQyAzILMLA
szdTfai7S1tbe70YJIfCtZjqhyP5N5w0ZzYUn73jxX5j4R/TmINGaawFYjYia6C2OtDU25Kkp5ze
XcauIymKaTpl4GiMS15BKqIipPG0HgaRT97GFew+oiEF/dFJdLYRonYJ9vvsLOxvyxaoI54xdmBS
FJHJU/+ZOro/EnBS4jYIIFOYvpwV9a6nwQbRhLFAXlNTGlWXymDG5Inqy/J2S3dMPUp6kjKxLrTf
bPKHNhgkcdMOXkql4EpB9QEorMY/RXhbpjus4NS/KxUxneqVeIi8Dpigxty8yFcMlEdTD+Gz8xR1
bZp+5/wxTdJfedUpMevmYy2lpDXTjuwwQMHhPisJvSy5wbwjG/UIug36elakWt5cVFqtsxmli76i
5Vnae1YDskAKt2SlTJh3iK8Jt8pF2hX4HBtfm45ohK81bJKAxkRK+UbF+VvccvNLRSDnla9zUawG
IkfTTTh/8C8I6yNOhV9QFIomUGuSFBKie+4IGTh/GXkfe1dRlghYFUJampyNUwioRldJJSqYgYF+
iNpQQ0j6O7tMjSmJ0jX1lhFf+BrqkgcZIlpCQqKCI5NCSAEChClbmfWoFfMTx9ODB0AlEpWSO1XB
s0UdqekluAFMLLlgbGxZMlMYvttY8diSZopqzXxjWCaT7C92ic7MegvBd5b2SyM0lzLNnfSNAyIV
iFqRL+jzjQKk6CQ61x/D1ccXt25XuV4cG7i3ABZE3qP8DFppeC6TQJ8J+Uxsn5ACadzlSXpP0JfI
l7riX1NQWKF+CmA1a+VZ/jro3FWhGhvxXlDu5vSS7USv5fJ4AIq5UIbIWUvRIfJO0WCKFEDJL4V7
F51tFnTHHMuUi64mtD4H6z3ifQegHXyrsFBoOVAe1iVgPg+lnR0f72yMCYBAj50Iz1MCIkZGbakE
obOANQozj1+HW8YYCc7gaAxYydziLpEt4Ufu/EkMFMntXbRis4XtG6bnCazNRkOYa+cJKr6eiCmn
iw7T/ls1tlMOaZGheeNyQ143E7Q8OfelP9i8aqSEPreiUtwo/p3lw8WfMF+jimNq/lhyddeRIqJh
+8LNURUz+pCLXT3iKxFGDX6UYy8LH0Xi7DWXnKNIABlb7U6jTRQS6C1MXHrtDWflsF5yClHLOWTs
bMz1IRi8gYDJDN4nUubLfQFr2R+t0NsNxSaEirF+sAyKzaO5iEGVwfBtsfjasBUXvPKZcbjm5iWP
LhDoBYOGYt89dWjIg2cd33JztAa6GCr3RkBjKFf0eNAK2S+Nbzb05pNGOfY3N7ao3lG1Y5TuGjwJ
JFgwuweBgWdsuclGMn4ox13jmC+fQYCI7TwW36KyF1Z+BpZBTYn9kuQ3cx+X9KrFdSB9pwQwPTFU
l/Faif44cOZS6TMyoV58mZDbVcw2PLbBvFHyDc+zjqm1VWYEDWC39gTpKz/8h8snQffGtMJaQWLT
vPL0G4TYAWqMhczxvvgRUXgJFpPLJMBO23rxuG8n+1Rr0LYA6DkHdFRPaz3EQlvO60Qx3rUEgipd
2ebziwk0p5bTk1VBRfOWw2TXu0QvkHcB4N+qXLOMqdMkxDV6qcyztPG08LIsQLYg77baSIISfTB3
pTOssuQtyv6gbcD8gf4yEq1Uc6GDwXkTIaDJ8hbPpgBT7NvA5Oy5Oon6wE5Zmtn30HGBVrMZEWF9
uoj3x4Nm5ltk9U76o7NoQlTil6A85QV0ogQkw0cAZpjjHmNzSLtRoL6u3gQE445aiR1fS1SsCcy9
vQM3SIdP54AFtsJ4nv2N6ImuZfqsjy+8ThdNh8mbgFQGi+Pr0GYXzYfdMCnWIB+kK0k03ng9Lhgr
3QD0mYeoXptAFDOqNB2Wv2Tt6uBniv6skJ7MQGQDIT5jnjkVEG6AVdYpLgTD8gk52EUqA3SYcAhJ
mii82xeVUtqmaa7InSxZYJN7L8LjWPWYIFVRZ1U0/cY9CrGnoOTqzgGMh8MyJco3xbdWdv8s1L8c
ElicJMaY2uj/Pwz0e413zjMBb9VYCKBwzSYGSSd6HQUpoJjOnmz0k9O4sut1JBe9cQZNhEDhI9L6
D7NDAsuV5RUblYl54Lxp9ZMCGWhUKvhlDC4eR5JHODSJeBbxYBxFT3htRWlYcWE0kJXMsmXRJwOV
H4AdFSD6Nfbx1B9EYo+7tTsjWp1r92FoWE/lQ8PyH1Gig5eSpsBrkkNRP4ctjm+vOYyYiAXuz0m3
NRTmcMCktJpPEc8Z6tLily3JLfiu8ualQPegNNYqMCO0SpvAfYXUzpstBkgcVcwFa2CmUFOxjlyG
1zpvNmGFLgYnnbK7gsvtGKaxjCvhSmb10usUJomPnF1Ri+eeiYGTdZdHkzAGm3E7y3yYiYnkEGrU
dwGCkd2J51kIeT7PltHEqHH5WOUv+TQAw6Qj6CniGc4IGhBaqFNaAnWpVi8Ww56BpgqNaRBoQ6eV
0YOyQTmOR1PJ9wGjsiskyK2O2w/elZeYwXVr8V+9jzeiMoiIcbLPIcnVlSORFDTWbfbCnpvAoHns
fGZTyqAp5Y4mRKxRIdQLOhW4irslkc/PuJxk/jRhB+DRFjrZBe19j8v5GixfbHlQWSLqDpIXEMBc
L6V3SVzM5hlRZCTYIIlE5AImIJCUlLkwifgIW1pgO2ez9j25cOkI90g4I2Mz3T7dZeIPR8Sg8lDb
iLGd4z9eneZc8T7vzISgovJH2iaOCZYQjccqzel8iTNo1PWEkxQ4R7h3CL6IQkyU36y2gTWFgnzo
cfcSXlNtYy4m6vyyqdZl/pMW8x7hEx3GylUIfaAIaCQj4L2HUXeXLz25mFP0EJjJygHd9vS1FRwq
BZ/Fe8XkaqgsYG4CluO/Jlqu1kU4R4hTfgoLeoHwGs8ntSxeWRQdHyOwAXmRLK+bCS0ofWgkWtHv
mZ5iRsRTkRxuMRKG7cI/5mVyTUptR7Oe0IG7BkNz2V1lx9hu8rAmLJMcuPanYAA2w2Px3tQKLizU
iuX4ZVMpjdq8dUkeBoJbTOx4QF6cooXy7HJA2cW+BfNlnTTmCbiJtj68SCvs4jbgPYSqX8FsgL7U
C/w66RtG8BlYVD7JewWZaAv0m2K93Ni4pNC7QxxzIoYipriaERgPf710y9+qzMnUQFHJRZ2PyblG
Eo+AAEcu9UJMnJuKTp1rImODhwgBc/lFaZ77HNVe/FhUXBxUTJ1xBdBDuyaiwAUB39gmv1pnksfW
gk7HDFNd2lODN7xWR/xdx1xNn2wJ7ycxpNpGEIoRSIxNLr2ZtlvXAI1Sb8zvhmay80eTY26WjizV
d9m3s4BY81IEsm5Uhvq2J1aTfDyqNvri/DTvorstRuXEdqKtDUB7RfEL0IwsJNf3CY2jzqg7Dmmi
hvww7DcYGURYLHAI23By8u1oNo/yRbJtZPmFeBPz9P4/y1BIUaQwwUNtqc2h0Rhv3IXMwfIwikL5
MJXDG7mdAF9npoOYpGtnRCxOpJPiDi1J7m4R/Rv1VnOb00i2AD5jZIuIiCWpgjJkxb+Vmfeht9Vp
nmi8Gd3TM/XbyTdeyjAgKh/L2Vrsujja630GRlIjRPnJR2stvSoaG/RDj1aESlb7ioOOaLNtmPpE
Qi3zPwOrHVo/pyEJ9rMdQG/PbYk1MZKp9/26Isp0hmkZzwPzLjQrYwQ8g391ohBnpoEV8wtqFzK7
CO1syg9FpyKg1ALQgkmVJvm3v6YYAmWmX6tJHAF5yymadEB3ErR2DfNxkESGHrd1mG488A7046p9
7iJRRjO4vK6+c2qdCdSyVxloaEvR3q+1Xj8m4aUjSyGEDhZJncL2Nbq1wrnrYJxGRjlAuTrvEfUm
wkEGdaD2qput+TFZr7AYFnWzo/mir8/T56rwBIF/SpAyY8GCzW24WWF76OE1CQdB8qjU8ZvEdAg3
2XXEnC98GjAZIg/j6lundrJTXYhFNyZKJkbbjHLurai4xA3g2mjjasUzU0CQwuN5IOw0f3ZLhp08
F9sFOmK0epqq4ThV3sbF+TuRbG1/IsdYDIPzVt+W2khKjgGDgbd9TshKzS+mKY4tVPfGtkMGW9rB
zrLmnZHriJ93pfIXX8Zs/BNgxo2I/wpvA2MhitjYBOxsi0yqApFBk2O8YDDFUFoHk8hBIA9KhTT/
SjgG1ZRkkuxGjRRQrNNvF7rHaLcaFTcXBX58rg755FjrGVJW0T+nmEe5VecUcCS9GyMcmrex010P
DQRrMJOWFugPYq1ANDIxDcu4LCZ6SWskpQmmGUYfxJtztWnOVXV+LxCRuMnoi4FAaFg8JQ3aEWhP
GijRaUNH4u8DnJdqYKJ8LMInWB7kn05QHcHIoVwmVnSGNiBgJDf1lZx2kOP4qrXhK4++igXjEmNn
tkhA93OW7AaiAEQeUJbORVpV3rls6RqMKuK5YTY71ikpbonfkNsC8IjT6crsbiW6l4N3nPL+QTFQ
36Tr0SJnito9VSElASjBt4mgu+HuMsQuwXISxlFLKTMqOpCpnTEWGWshzwMZ5dIeq6gACoP9h1BA
+I77xsMT9zOli291dH70u9Tho7IPMOHmn0HnoyMvCPOeX+GxWcOO/iqlDo87JpUgzB3fNjDonwPq
1zmdSKe6asarTWwmQUMdJ3WX3BWKWl1ZjhJoI2mtvOTUYXIgmaX9JSuZi3MFKAn1PULSTIW3hcQK
fP1Vzm2oZAvuT5IBsLcsAVkTw1li8TjPWvcaE5IhRfEE+5kiXo44BWj/0Y7kBBw6aDElzcUObjCt
JoIwOU2m7EeIDMU8A/so/Q+gA1/gZuqLA8WNnEusCI4NGk+57P6bWHwK2hdhtAQhkR8x6+AwQugD
jIpmKEEHDrcum9gRyzR4NKgIWJDgaBLDA1MtHHiHTgXPC1XTZN/EN5LXnAhnVC8xES9oA/iWdDB2
0mcl3FKddTPCs85R3A+bAUWIbX1Hik+9IR+2HGApw4ayi7KZnHeZ37NgUpMkDXlxUGiDth1EN8KP
46GDCoXMJC1uHoyqZnzCmg0oOc8RdD3GqQH+Ea6oP6RcwnN/8NJL3d+EcEBaJzeyW2wyhd6bCoIq
Axs34ndqg5ZqpkByQ7nQYXYefoC/jw71YgHU5sJr4GdJu8dx+XRA7lFhNZSz+HUUMECqhbgsN4Lt
OlibJygXQywzLb/w7nB5TtZzzEynAg9hW8cbTddWy0ah9+cK/QXsxUSYd9+mipRV+xGApeeYHWlC
sKNERLyIgN96y1gOSJIVoofIztjOGJtVxT2IsV243oa6m3RMk67WI8Pagc5t+La1Xup7m4EcIc6g
zFtrYPKsugRGvY6B57AtF1Sfor+ZPQOrN3ZBAF0BoQyii/CZi8B1QoRhetfKIKgp+AGctRPPB1wU
MWFMZTsuorhnaAudnvHKWYM34YIBVy2Nh3Rh/PmoPlMDXT07WDuBfoa46VN1Z1BmZNhcJNpsxACL
QF5tPgHeyJHCm0i4clSAmISQM/F3V25U0Nu4BUdNvLNtGQBAKJfoc4fhImVn3H9hGf5f3wgdkcQq
tk1urOKdxh4gpfpDD1JwwCwuuFuwp8vkH9D3yW5Lr7ltEKzF8LsKWqvVdrT7g5sTAgUzrPtCLUku
gWxWLdbx8MFqRt2TwzlVJ+k5HUBd0+CfIxi9c1YBJLIUUoVzeaSyoXida4KfgN5yegWvpoVN4SO/
BJGXdnEJxGrAiMA8v8vIMSdDNWyPR/m94ruqunnjxiebOpySDsWTGHvxX0Nfq/NNquEG3q6/NCMs
FEihODCy6sMhORFFjcl5nQOotiPyFJqGZZXLaUC5THE3EjIlwIZ+LdlXOEOQ1shCGIEtGRLan5cc
b47H8CaOP3I+CiXZaI23UZvuMHRow1pllxX0xgh0rAV1IwI4XRlOBU1qDP42wZnnSvyU9N5apxzw
jG/H+I67/AX5z6RioT+bVLv0z0LAEjFBd9/EjOTk+lPJOgpNMgVJV4jMjXhj0MTuu8TdND0cDcVh
4DFSixQAhWZT7m5lIs3buAtOJEO4RhXZVfUmFBQS8ZUXblWSRJSCozrRTku5dzqU9WlxWjLrILlG
AujRRwo1R6VfqXht2ZQRzVhbvU+WuZFIlyx8CaJir1WfNwYQKMHv04OuWIq7yWWXlhux14jwRmJx
f081Nsvj0jwTJMDaq6fqlcBVCbwSRz+R3wiBDAXRBkYWBL+ijcMfK6JJJf9ZoCCp29UsJvAe1Q3y
TqbRmNZLjMPY5AqRaozW2fKuekaqNFPhWCe4TxL0pUuGBmqpdgkeZ2Go4RbQTB5m+4Zs71cjKQOh
pgY6nH5nApNVOGsqTvvfM5D/P9TzExUCeE5OWDEQAaAicoTFegxUE9MjDgD1NmvhDknblJQ+ypnf
0809hypFPSpGmopfBRyV6kIiKI41ZNR0cj6om1gkRcDtcRChH4sde+WCu8kDz2G1vdQPIdO9aWdm
T1RYEtboqbAOBJoilInZM5MM4cG3RHuJ2BkQhJ8qhZgsVhACDiTpqMRUK1UFupem8hM0daMLzYm6
O+edRbzSXj7Y6HNoj2Z1P1OdGASUSfrwfYKUMhjq+hqm37obbfTynbLOpl6lveNp5NNWbj6OXiAT
V79JIBEpMTQMQs4DVclqolkCnJKXB3qvJOQVDT+hTc3DTcGpMeVoCt1yjbCB+ktYpYbcrcoaT79F
HbuXKxA9+sxQQ5F6B7N6la02dseyIgyXYZS0j01xIOyM38jQjAgal+cMbC4smkGTyAVpclH3tG9B
0pM3LC1JrY+71PuD6SDSh40Y9DCw2PC8OCORxkgYG//x7nJTgMnhIww65xzAuRbJ1kAEVVgxNnvm
207TqQ+wBPDsQ2/aCO/Mu2koViIAQUN0T1xAfYCMCZ4NGTG5b+ChHPLdj8tbmT4ycltoTcEILe6m
9CuAf9fRLITFyUBuLl8vBQpluANlKhW5LdVT/y5skz0UiINQy0unmbnPUf018/ngzxQDs2w3FkYR
14TkSP4ALiQQpPSH+jhCzJuTMLNMziGKjyqWBpxe1JihcQJlri0G7QRW82hr1Y7Iwt9WwArhY1KF
FuXeeMmpJWwyV7AiI5AgHl1qB69THpBxJl68J7vqM4TITpkcU2HdIJJ+QpPCfYLJgkcTErS7igeE
c6rPjRQHxYZuaTB+cdCkXLcW1ncSfhBTaHO2HxbEEdZVBUER1Xh2ABs2nHVYJr4LlCAXs3ACSAJF
VS1SWeQsj/jLyGHIGJhn0K1zRiJcLEQjyOrLm3OgZr4cL3iVN3VxRrW18dAGqV9qFJOM8A1DPmS3
cKZPNKB/UDkvPBlwKGoQD6yYdxy6jGgm6kfm7IkWVmB8C5aSk1NqShh7gQLrxZZknZ5gh0S64/yg
wfgrpboVwZ1h/+hfHvWfaA1HpO2/Kh0Ntt4wttKH8MDVylzHsCby8xvjqpEtWGdoqprolBqPTggT
gCJogAfUr5nTrWNCA1nfdto8hYSAwCkejeVRG+RWjM/B8FLpz3mExIwwkhmzRZf7fRI/pfR/EvCA
8dXFCMKI0OaPYc0HaE5WKH7mmpLOIsvA1i/gYIX6YlYzio9oU9WHAJKvrVsEJ4fCaW9j2BJvTsZf
fkPS51KcwJHK5xmS5eGiLRUlhNWeTdYld7CSWNsiZ8gsV1jFViP6FC14g43PrXde+BLFvvjMKAS4
MCOTwave1SHRWyi23/hExMD4j+Tij4kHwIMmnGGAkqjUN9yUhYOvjQFJcXlXuxecZcbU7WqNZekD
tIcH+hYVdY+7Fu4QeweXAAt64UT/J6Z7CSUlekjaSLI7fc2s+WiaUx4M+wYLFI4ESgFKeA4yUk8Z
SRJaT7V2QeU2FsHRDW9UodJLolRHq1A3Vw+moVE/A/tZg5AuW+xBD7jlFvpPTf2Kq5gENhUI/+DW
kNHRuaeoGohGKIrg92qRu0oM3yPmWyAT5juK306BPOaHO9S7y0KJmWRbcWr0Et4cHEspL20g7pfC
vnGXTKrPDArGAaDphyTmXu6YKqSaxjrBU2p3K6+78oKlCZpU8y/KhhzqRUQnbaLv8owQMgev+Red
maj8gQ3kcFJb8tdwN1HsJYyLcKM3Cflly2XNfWiIwcCGnRyknIPIZyvr6j8ePhvapVgswi/Nuwua
urCfYT5kTcyN9RWV6s6i64NMyHE6jp6x+htr1QaC2pekDiFlpQZ0SaRJpSVH3kyLz0uDX4S1AphW
ndZXlwAhH59nzJE1XpFS5Jb5xD9m8Xu5aPuUMjEtcZmMBJSGXwOpjXX+zo6ktcsRLPHl4ENz7weo
mNkTvEnaqMomzKM+cPywPsE05CIgQziiKpf1nCA7G7UtKLgEFsoNHmIcwxvknptK35vtFdi7Ztwr
54Uwe4WL4K3CjMD9HKTKMdCIqSLVK8m/SrQgNkEBAi23zkSiCgxM1NMrmNgdfblU2KwCAGIihwzl
l3t0KtkLfruDg0bXUtNN1RgPHYesWV1CjVFV0h3PPXUBdwk3jYCe7u8mN5nZJHOU60eE9lJ7Sj9V
Y1HoKvIWjH5tMiM0Za3kXUw34DfzVXz/3KMGRdpIyCllSmvdXXhfYBBxRbtUrxGcBvXVkiAbsfdC
vISc/+wduCVj4BBkLSxnCkfRDiRcf9bE4EIuPC5v+flISbLpFqnaftIIoQBKcMXOxKjZMi0+DTK0
hdyoUeYhbOPCE5OSyWxnNG8SAsovIpxyo4b+b3CcelZSk4x3FJGyCuf6XPGQf6fUENYj3sDch1Zk
cAj3ac11gYI6vHgLA9HQ1QwaABmxMGe1cJ8Fz+7wZORJsQtIRgOpoIKDcqKu0oE31R3rEQWZhD88
CBssattZQp0T/pJ/ExS7sWE6UdYIw6iH5DVW6FC4v4DZqzB5xBIccN8PJkf+J+e2SxEGCRvgBUBy
ceG5BqDH2nQZux80p+w6ssuJ2cmpJHh2Gh5f8U/Fg72qYGqAxH2R67UtbH78LnW4yJownUiOnCCi
GT0ID1G2tNpeDDpXJdWIJ2G+ElJryuRpeEifSkokDgh2coPBxQ2/x8/CJoWMM1voAFwqa8liETAm
oBeRFcrbZmGysjJyArTO2FpIfQdkeNJzsmsn1qG3EdgYDRN13ojEMhvO8B/rpNiP1d/QhOUJfibK
Xn5v5/kekFuDgYco3DHaK87IpJrnmMhQDp2RyYR5uM63qvVMR736HFwPLTl+/grTNHFIXA569CWH
tAJvxj4ApmOlLSyxELGkzApmKgtFiazrQYF5ASM127OYHkZ7S11de2SBP1hQx0gJCbBXN4z5yMe9
GrzDuAKiGQ+Ue0z64bMn+vSkSp7/xcteYpysyk4tfaMKn8UurIzDw4i2TPg7X0p2B9R9537zaBne
40/isaDmsWnda63/SbmW+nEfH8Ygxqr4PCfPXUOMPJOsiNQG6jdXRkrW1BolxcTRRKumgbjWZAW7
3kNUhj6CYlnbhs1sb3BDbtKpmb9ka5bZC9Zn6WY4fiAwEMueRUmgI9yl8olrTLdHmcud/wPfephR
SpeMj8NdFExwgFvACw1VH3BYGa6t3tgNw9kgsUbsaSE4F9tc4GKJD9Oy5jcpxaOmTBgopqCbhCMN
p3Et5x2nuJJcTefY2m+6hiWFJFFUBZRpwnjn+Dcg+T3QsvAFafnVoeSY0C11mAyy/K38P5bOa7lx
9IjCT4Qq5HDLTIqkSI3yDUqJyDnj6f011xeutdejEQn8ofv0CXVG3SzE0gpe8jh1e7nMR9A2Ee4n
/A26659qGLaFQ/ICbbO2FuqUxCq25C6tcn1FfUvee1Pt/ODc1Do+Ooy9CF2hywhgYfQiFarw4JKZ
m43wJXyV2kGJtmpi4C6BowmTAsGfKfmFDxde2QMcZVLXk+mFxD8HSvgZLrhQ+N2q0jcmORoltyzl
w0zB0Osc1He0nlyYvdTcUusOJeALwIvoL/zziAicZpHjjQIOfnkJ4iLCA9AK6dG5dLtgXApnRTzB
DIjPnF7hykG/Naq8+m1IWmfp3S8QGZ6BkQhsrmW32IY6Bw5UUUcKGChSymLi/gVgtFV/zZeRao5/
yE1ST7C0kj/gaRdYl2M1485NwVdV6+RguiSfS4chQ4QLdyEv0uRe1nrgnPZUagw89338J+tO+qb6
SidGux2mW2ZMcnNkEJ+kqY4CrIUQIE7ruwMwEHRAxrmprgJ/E4WLejqU43SalPIhKg8mL0em8qZ7
a4l4USPsiUJlP1QWtkItfgDN1qYGnnSsyCE2gi0wOKPKJAQNVMGN1zlxILFOC5HdIDwMILw+cx2L
MtqG70Y0cR4CgygvILDyymImyRbUVq59opQEA27a8ijXznMLNQWm0v0SB9h3gVqBRADhvLQ/eo29
DGkgLFZgUVLWujcNcUmF8YmYDgQBZRvLqIZXYwuKnhL5EAqolWn6Fm7lXkYpWOIKgMsL6HXmXXSV
P+GofMZAVkGRPRgUvzK1516R7lQxcO/ErTRDhtBCg+9ecv7KFseaWSW5AUP1DtZ6iemIBSVKLA9s
vvV9hkHDIcZfAp2CnmW0zSKpgN7Bk84ZSFeoC+Jx28JB4hXKlghdA5j2GKdY9RTYGMwcnIxzwRdC
DMRYmtQFoJR08iwmUAVIlnIzYZ3Av8VAqeOzK3ArS3xsmbkv67Bdv/irmrGgamA24l5KIGfwBgip
EzvGHK/yVWtqLLg7woqxXAxDqGYnCMrK50wFJKhkFGF5DceLc7bq/2FHhezYIfh4pXgpyRSkJkAA
B2oFmOZDxly9hQjpYYpxr8lEkf9gm7wUWJCNVkfzWgACLpMZBpyDFzyVpI7QRGFX1TiPQlkSZjmV
o6pijgNtmvabNwLGApLg8fDEq20EpqO8MoGoqz7a8Axq6GUCdwCtySzIYfcDlZ6kNouHg3gTaNxZ
PTATmJ7UTENLT1Xct742kShT4tLHIc6Ex4qnHUQugaMEFmhqcgL4YjI6oXRDfwnyE3E0hQ4OamV9
km8Oj8qNy7UBF27ylDe2p8r3i0Fe8WpY59WT077SLtmcqmiGGrMkMOp1mr13/8MgoMNgY9lGtDYq
wiOU/Eqj60Z32AsawN5hXQVdtZWOPoH1NDprUR25bHFZgtKC5350pHXy3GEnsw7eJ97TSzudIHBj
vFDspKS906Ksq9SCnvGYpu9CCTan/FhDGLMDOSETSAX6i4hMdDAMhbkkL09ARNIvKqIp4yYAjC83
XXWVNmtAsdX0zHOZw9O/5BM5WquoXfNDABx6+wx6BoUJPYLoQXznEYzSpcASzYyFI1O31e09Vyil
ecktqL3bwy8LgjNPtf8olWUspfFnmcFVKsIcqGGx2hyTCSCaLzSqe6bBbAJepMBFDPUC6DHw1QFF
RvRFuFiS4nSSe4FlJFWLQ6MdJuEJX2NXO1ASyu1N3C7yQhpoq9bO0jG3JkcNtas6cHeRPQLDsI14
w6zT+jGhu+ATynxdtjbsQZAY8YgUd7IARbzMJOzUQj3xlynFRtBjsflv/gZYFKLPqCzt/uZkk6iz
+mLU6QOlvIqXRMLj5mCqRtynKYF1nYHFB+YxjksCCly+ms4FR0STbq49up2241+IU1EbHWp9XEqB
wrY0wnNfRdsuxJIe/DbEttdwqwdOIV0duYyMg6keB/2s8Fqd5jdvHxQmGAZuU1A9yRnPq+eu3Sfq
rzIwY47gsn0N08VH6BiW307+6IUPE/nCefJYeUdWEI6sn2VIpLt+NnG+zH5L++Z4j119BPP0OUTb
DHMA1ldm4SVaZ/upsg4a0UJ0fEVH2cuSTKBTg8tsYRpj/GwjS1kOdCxZETzCR6CFwEWWcBk03Ntp
iNA6XGMKYJrLBKfG8RxOGLPiBXQfpFIvy9HdIcACfVaA2UjtkJGvur2ftiNUT4wX55PcPGPXLIR0
NXivBbnGZbYPnFdZ/jxIKVxEiO3SISOyZrrM+Sv6K76LeCdQAITwpQEFavjnk/0y8BfyK0GdOV8U
rieEa5xU/OIcGiET8vygEa2SHpii+jjIdy2KFIw2BMnzGDSC/Ym3m5KBQfdwROorM+UODge/wom/
HJTc3KMCgXK5tfBNoCdIV8uJKnwcmYPJNsdTgKSf7EILRzdmI66B+aNhaOq95BA4BJbK5lOcwG3l
zJdDuklBeZVLBuU94VBRvKPcVoaH9en0J9mIsg81kK0A2E0gD2bM0KeYcrLMq/ZL+HpCuDa7L1HW
iZ0ub22GOVKDWzWpykG6hcYGkswFzFkocwit/QwY/8zxK9CNAq+MvpMuUHh+8lBYHQKKzVSDVB/4
UCGgYTYi/EWZEIqMQw5AwajBD5QPOMZ3Y3Hpl3TG5gHijl7lGnUg+0B+aTDSRHI23h0Z6V1Cyjgm
F0of/1OjfC/fKvDBahhxAWmC5GtSTBaMchFssRKggTWobYTh5yN34d41oj9ZRdQxuvndeRhFqqtc
YbA/C71Dp7p034XdOsLReDKeW7zWrW0KNjY8lAaHr/bohlcTC/4Boeya/YkNSDUflAICFSoI8Bvo
wH30gW/QgDsK+4ERX0BjlJTdUpngIETEXW75FSWuJEzQhNenwUIt561PeJEwS9Dr8B0arnrIfbVH
8zpuVZKblGSfBZ8mVES+C8PDsf3nJY981CH+U10wBKAlE9fp1C8oU5ghRfpjg/qOIZO4HTFiABrt
uBD8Wn+Sso2VhlMRZM/TgMybcwdhNdRY/qCMgZqMMMvePGg+l5vyJ0251MF2jKtuyVA/XgsjV+b+
7JFQCU82dywUgIjqkq1bASnJy0YwNZnaulT9TWht5Mlr8NPl2OVqDBIwPv4gkIRMChgscy46lMAk
41Dyy0YpmTbp9XPvuUth97TeLcV1m80ATH2S/ivMgBuA9mN/Ow/Dove9TeXiCsa78KkQhBvHfIuv
XkKElLFOzrEPQwdLXbkuJla8jS9BwnjFi5/NAt9b2EJ+j5EkPRpQDjxR2qLB6xYDpYtPzp65whNU
TZ/v4RMVdGTuy4kLVM4qUbuKWST+E/ClW0tfBE+851JlegFjf/64E2WVK28F842TxUPjIhMvh4Eh
pvgfIO7h/uT8YPEbsKgSXdv7RUyCiLrgUvIZ9HGFdi3LURBTrO4hXbSnmtJpxLdGhsWmP+14jbi6
q/0t66Zrpx7CXoMSrq9iOWyhMyfmnTsYUfab+CG4yABwKq6vNJiJ0AoZud0NLUyQfJnUISREfnAA
HZcNJ1CMgb6kv94rFTIdBHSamdQy/wvhoElekjjl5k64qVkW2IVVLGKXXVb/Ywtkw8tp5BvL4xBJ
X1/r+ztHlBkFG5kJPmdOPELG51JGu+OsyAF38E6DX9VoFxIm9jaNDV2qBjhMIyV7n1ldXq9crBIG
aIp1e4V/OQ/12qTAoqx0dDK9XmcQpBa5iBR3uIEGzblhJia/OzARzjgm4n9ICArOpY9CZHTyB6YW
45PrA9upNI9sSPjYr21CP2xq+E/Dv6KkjObdhJEmDBvzNyCZJNlrL5P6XXIqFzfKOg2fGqZFbAin
fMu0Ejoswc8H2kFZ56x9ugXOXCv7Ip6K2whmkjthfsrTqG5u0S50GiruKoo1GgPdO819tv6YvX5n
O2hPdWq/5DmBAx2Nz6j3tZJTD8v+6cMsL3r3Dacf3hP0IyB32YasIVmzmrjt4ySEV8P0j1+v2K+A
/kKB4oGR5MDmWdowSHWAVBh2XI+yykX1lW657UQ7MT5o9c8IW+K+h2NhJMjsgjWJCEPayoqC3YIA
2eGYcxdhcO8o1p7ZluQZ2bRf2lz/6zmaVNNaVOwFoTH9vw0XcZfUdo3r08UcOf+FtkiBFqLYcBP8
+X4rC8umiPBFqinotrAoQSbcGsBQP4UPWHzwQWk0WofwXuBiE2o+V2cAiCONo3grGPEJyFMzxOEW
txxwoEF7Ens7cDjUBjlmwjRwnHbXasQyAXIO0Y8kczNC5ZKl2oZPsKdmZD6hvKWOu0BHG1broCc/
+rGLzsCRkicrEzRbbzdhB8xY7jokN902839seJ4GmufDpNFIX4mu0TjA/XDZkOKbIGZixI+zL0Hx
0UNqwU7LuE3F/FEcGBzsbvFKS+ZL3H93MYCLfoaKQcgTE5cRZcZ89l4itCCwX2WsKrbiw5Lf4Y3W
rhT7BXwIkD4C1lVcVNaK0FfWGKV/oHCbSmSV9Or/nfbY9S0CoCsqIKnQOJ+HDfc7wP2lad1FjWVG
JEPpecYV/TseRpJM6jNZ2Yx1oIL0BPD9OYzYK5mp0iIYNHAyf2PQLjO1GmeZ+xpgF053wtVSqd7x
KBg5/wPmMDNHq8PcEe8Nffhp6kc3/k75tNhW7OEE+RSkdc5kT9/rkLuf25CAkeXA+YfND/DaYryk
RKbJm1jB5O+inqncLEIKMdIXOUFNxluJSFU2BUgi9VLO9K3nkoc+qGIrXXnZg9A6GzYFNSYktdM8
Nft56ESIpcnaJBRKK2Hk8jFxkxbUCHMk7E0yKN5cXpA6IOTJhLg1P3VqJ2GSB9vSItEStnqFDXe1
LrWTrFehqSpxdxnYn1yYQhPhMsZVGlkU/cEvGKE3bSvkNHP7SdmQKmfaSyV7chN85UFVgcaQTzQg
XB5j/aogxmgRfmv+cxwqK3jnsbnL+3M4viIz4pQHa4wsfqV2mn6Zx8wqMnOKpWEXh1zF6LM3WbdT
w7Ufoj1/JRTQ6G6cMux1M/tnWNEC9U2EnaaN2netDv/wkAmyZefABMNkjus+nIj8rVb6szJKaUw8
6J6NAh8jMvUdnWCexbwfjLrin66nFcKfIWvOJuBfUj379S6jMsCdJHpLicxC+EsfVjDm4FJzZPyW
XHyOpzH7jqePIiDl0XvgSYqBFBk0WARKbUmsvdA85dNworE1uZ743zzUBw00VDTc/Smject7+F1U
oDKSD14sZtKwWrmtWS7g5gFgB/+Nc5QqHX44v0egOUwxKJg5ZGU9x9apDeCh4NEEJYgjE0AygXQL
W5/9lTLHspWOlpmgZhvu/tKEtI11n7YNokU7IwddsjwQyqj0uzMjMjl7IxvWMqo7e99gRUn5zUFJ
d8LEBKaHUM+4OIX7yW/jUxB/vWFORnARgDsNNIM+ztem2XfH4OrgKiAc0gF3Dke4OOJIwPEvGmMD
dIZLSUfEZlJs2QsuJm5mALAZGY1pffrGpxNvNe8JKrgGDTn/9HE4z0vk91q7wmWmiv/lSO4dwP4w
e6iIp4z6jjlufuqrK2laQllq/LeyzheO+SIzR5DvgWzcHPMVvjdAFvxjSXID9xY/LxCbJjkYOtUa
pSDUz4xEI4pwISG3c8YoF8/PbeG/sREgY5YM6yP9XU3PIxe4Cp0/WQ/wEfiC1AV11S1s550rSfux
0XW7+zYE4tviHZQ2WxP5RrbWA+p/ONWHImjR0qOIhIY69gpUuUsYBqLUkIbn/4oz2sxBqXDE2iaQ
38JD+dM3FHcouI8W7zzyiSRBqNFt+S4GWBu1mRQtNP/iVGYiC6LUBCxmtfAR5QlIDb5xWNtyn9IX
hP1n0vubAZIM1YSco4ETPICHQI/PQ4iS4GxskDBocRKjmkReEiHJ5nyJS4uUMIy6GWtSU5DuwArO
AaeFeyvTy9xxlybKcw29BgbCRPjycqiLsGeIkHwjnGf+i7XWD/7fUiIicUQbR7UQJi5r/tgxFYrS
C3YoNFjCB9PbRw0eRtsRNr0N53/+IMUCJ45gwhz3KRRsLzxq+bPMSrkvEbTaGF2ySAuBCdSyOanM
rqK73GjrM7MDO5Heh01nUb9TgQpzim6hsa/9eMChTFW/pCZPGJwpv3TvKb2Fz12FEBc2SXRr8jP2
IVRCvFvmNmr/YwMV26SnAe+aOc57RwNuFcFKZ+3XCmkgPyP0WWgVcCJ88F7h0ODPp4GKOnxItj3H
Ar4qQ8CAJ0Q1AN4U3uqS+5R8ATpeuWsplRhvahFYZ6yvUigZnnlg5t4PnzJBjZj7q9hPM4gXBNOG
mHwf/g4JfH6auei1gx2qOsQewcKjsfLtJ8S1wo4A9AT6BYHwwViEsC4jtbHJtsLO4/VK1dSW3w3Z
5xGG7MrbaL4GCMIuMZnI4oXFk5VkIxlX8S6b4kbDAGeNlkKNlVWov2tMwcXzO5yHlbCcCKcjw6Fw
jiUtfd2+0VXRx0ibJR9ymm42Pnm5VeAPBsfkg0pldBnNsvNNRjVtpDIczk90XqIP1oxxK1hbYWeb
av5Bi7BpB4NmL8QHCtwYZx9dLPrGFxoNPhngH8eM8G+llEAy2FGVtGRnuzw3+nAOgjw6Kz1RFfvR
f2yDHwhohXWT6toK37Xq4Y4jWy+okuFSAHZgmNNc8kBD2j0sSpzj5bv2/VVVy+OsTJcycBeFn+3J
A9wLKlbiiVxZsD81CIDf9tgtW3eXQZzolW11m2rYXyy2pJgeg9l6iN1DYz4kBiA5pBLHOrkwk/un
moprdLFbtMmqOSaNDu9z66niD0s5OW9dLWRGijvl4C48J9jTaupvJEKv8jwCwqAlHV7LmDaao0Pe
cN9O30Wsb622uXB42Dg4DJhhcC/qRnAsEahDid3YXFaF9+bT5VuYfqIB9vErMy116WjO1qEMfG+K
PwZ+jVWcSlg47BfEsuLo4pZvjWZsMHvYhchHIzoMaPqF1m/QBeYqVFvkgRAnPV49JT/SqLq4llQN
Hq7sLp7LUKSPUK0R9WDEVTIWtnghjDDhX6BRW0ggKad1Nz6RDropFCS+s9iHdUW9InQWe6diazfE
BHBvIfWIXwCX7etgNnTxKrYH6rMwl7LGPVgl4y/2a0KjzrW7r1qcAjoH9Ib7wd/HbXGYA5cQELSH
1trSogu2g2tIMWgKa8JC5n2T/HOkvY+BKJlwpNX4qI/fJR4TIBZng6+Pb2vOqLPo9GWLnPA0pbew
7BZOg8inePVgtuZ6vOm79wljhbaFLHApJ07yeV/R2fLhBBWTgiLhZaIn88jkoNZG/44PjLkGwwQm
WxiBuEvBuvVeE4Ag2/xMasb7/nx2qwt0z6UFZBF046YDiZWRf8LRpOlwFforJPO4sheOQ45OIb5h
EB5YvCMFCKbDBEF6NAM5PLfiYU5vZomDK5asLgjaXF7gIFObeioPztup+kumHYCffJyvYT5b2rwR
f21CuIsxemOUxrHZJCTCD1RUJkOJMX/id4BixhzD9LPwO+Re1118BqD0zKfi3omlk/mAo/aOggw8
VGHQyjQZljE8HCmUmfRQb7AKrIyuN7AoQ68hE3rgMPoLhsgM30l4swjTMV8wE4zR1ovmv6x/aOzh
9+KPhzJV2NyFvpr1A60E8cHzuRD7qrNqkiwFydFBRYn7LO4oFatV5lwq7h3SkuKehgvXXxz/BlT8
LrB/oTvb2fQRS38pNJYpJ4JVlduOjpNvlbgtxP/PyaEHjiAfuTsqL4tcMZ6CRQhvOH1oEJ3q9qty
hmUR+cJvYbMJ6J0CVFpsAXEWgsiQNDRDFAcOuFdT5B+5lpJ3SNQrn5sDk8eFndCLSdQTPnNbm4PS
Ibf6XgF56GrHfTXcdBxPvUzFxosoUJMOk/Cx8reaGrn06Kcxo4e26RJ/N24xrhYMbxjVs+272zR2
NkA84p879iclijFgPXQk5/RHIdsMG/1QuQY0TX2L+mVq8ZmJj5mtyw7GWWqcjA2zHG+A+su9F2IN
TehveRXAQeEWSI9DC2tiBb7uc1wKZU9CILP4SW/2PHGeI3ewHMMzIqaiG4lriN70mvageVdHMmCA
fzyAThcnHKytCTABXV0p+as5OY8VaI0ENUkmrm5xSeIpIGKOrMoX5pgt1ZEUyTuvXP4KliJqK5ie
EYX33PUwbjcMhzBzX2TPpEdCzgOA5SlITmr6NTkYAuUkueEiRoifxO3oUbDWinfbtLa1+Vnmr3VZ
PY76cNSyYTMbn4Alcm3kGH4OclRgbNiZztqK0oc71oPPKdybmB/3VYQqmyFrFpJQKIIF2VLsvBTr
pc71L74Gk+MK/QVKG+5oMgCm8JnxKoPtBjAxJ9/gHHAOOuuPQYervcTMJ20grtFV9mr8rwyAqz1J
4FEZ33qmR5sA+6J4dXDWVzvjSLkkxq3zeIVRnrn+UtJFrJyrEqKBxaWovbh8poFjJJqV51LTN03e
r60YqIhguYAvZtO71fPwpMLjGLCqGgB+IZECWbM5+HhVjKzTj15z/OD18hgLC78Cx6SMcClFi+bH
DbQj8qcFrONNo31r+s0dxH0x2M6ZT037YiXQYCZHwpZJToImdRjBuWLv2TOtS4nnnj1S0FvuJqNx
VAEWYFjHurmrQvW1wt5wCL86UOLZ5GINUXozcihC6opyzfsaJoAeE7aaoWzu/vaELrr6DeGxGmVL
Z2oXwn2b+lPpEn6nfUgAqDsZq7KL1jPeyUmjYTBKJYuHq1PpFHKfVps/NqgSMUqXaBiD2jCG2mAp
9jZzjz1VtA31TwNj1Uf9KLRVHQaKBtLXtngTVCJ3CY6pffBrC5DuUZy7QX4kGGCJ06s+5Ncpg3k8
n4QAyb8RX90h/FZjay2xMhGT8AEY2JBRZ7MMpPLAbxyZ6SrP4I1cbeWPknQ4ttUFUo+PYyzkxnq4
laAeODMHmMQxl6NNBCtsGc9yvOcQ0ulEkEfyw3p4liMrhD80MffhfGpwd5DsSGmxIx0pB8uTO+5s
Oe8hkQ/Wo69+E62+nziGkUiDUVlPUwz9qMSn1Cg4apNH3eiPT735GHv4YTiMLNT8u08MXOio9ikj
//vUyOzmMn1uBy4LU8y77ybinF59sU/YVZl29Kk3kiRAAoq4jOFKiS2kkQT/MHhYZFhFQhFRSiIh
OJ9gxvnMiOFguXx6lz/gdoBu197LYLbUO9gtAE1d/SmXUFgrR9UGCwNLCII1BAAz4RRgrubaq6Du
CJPtV0N28ab5Rf66tI8ORlrc3LF7S21jNWU/lfNGVjTd5LXPmY8HVNRAeiWuEpYO+Y/xKo3KNMm7
hfqvqScudh25aQUypXvFs0qvLpZeIz8pccEa07FU7kSCFCXTIKY753XIIQhCkOY/SX8YXPx54Ppn
trMy3dc/u3OJINAWCpZgvR5tzYr8COWMv34L7a6n0SvHo3O+36ScYmAbFb1G67TbDh9YMkTodIju
SK7ccvKHfLHTZDyg49aN0Zech0O1y7p9zEpntcnUvDpRpKCERcwQUr+KzGdgcUmaPMtiHdkIJ+Mt
9JtI4RZsSdtxNh4OyXrLqJQgnRsWJxgfYOGGX4xD3cPkDTAFHyo1gN2t8bLh4SnuxeVm4f8wJnYk
4rgMt3K3+QSBgfccJigouw9xnldIvJ1gXUpMFS9YaiaJxQV9YK1jyrJiYc05AlYrkAcAtca2txMJ
K32S76TiprumTp7M4BKmj0EJT9354lvSnrUQVSvT3OEvZgMD8qXd8eLPD1RZbYadAcgcpebddYAJ
mH7jwjAn5ZfXBZ9R4jZk7UtKJX7cAUnIV8kJBuakenCiS821ZldsNqyVl5668agkGqBLOExkXwjv
hpbISrJdopoLuYgIEyjGHDDpccJ7qQ/f/NreOcK0Cm8SLmfZ2oVDVXYsi91m0gxJXJZVwTWl0ct6
EGR4GjKCcnReXcbS/Yps5qVcYwaVFzgLK5ZMMfGq5INTbQb6hZtLjiVB2tDWe5B54F/asQ4f42T5
zS7x+9c+2Yn/Pd5FlslEc80QeU2VRR7EJ/JMtDJla2+HCIHqVO4oBgtgocHo1ypYS9Xtmo/7cB2U
g1eoIuGjBg0q5MrBJ/HHONBhIkOdrYv4jFriZMLlMqg+vCRauY2+7xH4szLkt1pec/Wg+wbOr4Q9
5QG+QTMNol3rBL3fAjl9oTd785MCxdIWqhGkysGziHscjvwlGTLiun0Ze3OvjPPOcNJdxZDVYHF3
UdSD6lzM6ilUmzcMKOC/nhTCBiuwItxJIFLl3rVCHVCaeFTk88oYbranbwzseZChH9vxt6S958/J
2tBg6MO2ggQmOR2gVxY3vkgJMjQAKGFHIAmWEh/KULx1M8COJag4VauLy6nmpm+9HWP+yXI3ke9K
rKkYiADDgZGuGUSy4QQymmDCMqeL2MQsGYQ+jPop/svuAjuLWg4ZTB+6tJKIA4qLya5OyvxDTexX
j6VSm+lXjjKw7ftVET9oxPnooJIpc9gUSM+mWpuE40oRLM9cdXC4PcgpwioWJpjgHOSDyvLQ5VSt
rlP8KmY/eq8z1MFUkmDOhJBUe1NO9ODUD2wYWa8iDaIa8ibcjLVfgc2SO835szN8xLe3JO6P92ML
VF6bx4urewtJbrTo05pQqsxyB41NxfYBJKSgz2qNcm/idFuN7VZiUNsW/DoZ9iR73IhA/c9duMxo
qZ4qvyVzevgx6LAogSLwvbo+ISa+b2oONC5bq3uhnBDhFF62TDizZUhHWMbo2MuTdCNi/28zmmSl
kChTQhwrr1HzWVf+PgzRPXftsul+ahsH4b7fBMWbhf5APN0Aapha2xAbVHyrxHFQcq9tszkoj6ni
rr04xkkkZ6LpPKLtkouVH5H076lxMKebVj1KB59nHvPMJw2yWw8B0UEkn68LiDU+LE2hHSS9jWG9
B6TXUhyfMjBzWUOiaRGbOWNntzhePofFToYXAtzO+PU1NWdcfGioQWs4rdDthJcIEM6dG4c0//5f
0Ws7Q4ZHgyeORkAM/IAMY1CDQvACTMRNEWNzA60oLv3zeFd4CKmQ/AZD3BDHT8Yfkbd1mQ2lwdLA
2Cim1eUQbzHSEZ01FysjI0qjr5HzHQAdOi+uHCGITd5+KyQFVcqzJMfZQKkOZ8Wgi5jghM7CqWD2
3TwtljkuTrur2oYBZY7whv/AkBm0MhchA1DUEwAlXEQ9GL/o9TihuIEwUiQeznQQqIEbk9wyvjNZ
Fsqaz2HqXCmfeCp98qa2cJaee7M582kh0gpgrzG7qBMf5QOiQeUiJGqhHpF1FmxzwloW+Ch9+K8B
ByFo450cBa2u2UzqpS8e4EvhTDVzvzDiwaYvTyGKQEZrPkSywBktvXCLtIjbxnBIglWxVnsVQY7R
MuGOX4VDABgoNJGJrE389Jl1SBup0afELTd8eSCdVkjpQfyM2XwEctLh3zHFw1PfcCTUsAHPE27G
M63PrO7EQ8J1MNalIAOaq81Dq4LZ0/GSCiEOf1IisJXRTZ34R17rDwJ7aMCgUw6bsNGfyvOoPvrQ
LwQFL6H214zy7ET5pgVx5vA4VH9SgovwqbOLc7NuM3Ime2iNvuAFkmj3IvEVtSaGBzVwhlozEgW8
kdugAY50yhl2CkNwyNglSoAgQs58apLHsH9MQf8TdyCJoFwDrB5kyNAqO/k+dJl1Pb0y/N+GqCZ8
ulqBS8dcgrQYq5H8K5TAOHod+RQ5ZrMz2EiWM3jHrZuKnfRN5K1ZvxkYQ/sYAsCOm+jvo7Sj3nnr
deNcoQUVp577NAdbWEnfvkcDRrBiWc3wxBbVs616mP9+2JCdU8fe06ughpJAN7/qMfK0V3iLQrhV
1q1IK8YRa5x8GRlvDBSYrq6cUGOSMV0ytn8RFkCVsM3CkqOWfci9A8Zblcchpc0dKC9wamP/jM0m
xrNOAsomzAd86icp+czKx4muwtIJFm98iQriQTRraTpYntNRKpq6HiH5yfMT0WXWYhVKDdE18cqB
c821Fri4y1wVuD5T4D9lVXPN7hOYa24Y+067ebQpEqEww7CJcZdmTF/A19KuXnH05mGTQEfzBXCe
iEv1wm1ZwclOj3WkHblda8y97RSK1oXBKgjPDzvMGZ5d/TjmzjnFfghLQ0onDxzSVAkyLoyt3k6H
zmH8mgtzA+Ktuu4Vpix3b1YX88dqHDcuI7EW2LG3jFXKtMHrbhHpZSLADVfd9CbiMlmGMpCeiIud
bevqhPHKRURnzFJF/zbsnobf27jvjEtoYwRHkapNFipzwTs/kImRdAFAxWCN+UZcpb3gNhc33CrW
jO9QB0m1k9DjelCGfBiIzaSuh/GgNzj90vP2+64PsHSEwm8h3Ax+tAoKkZptmrH611XdHoqWxXaw
oGSoGYmUFlz/cBNFh5lH6Tddvrg7QIKRdeXCto5eUF2p/Ul4ZVoScU33HabJCGBTozk75KrHcfCg
YWUBhrKZcJKQAhxlnm28xsl+gj6aIOqUg27WsGyfjhK1prTxXsG3cQAqhtfukTfK0qut9tEkAI9K
kuogBKqjvStie8eguwNUDJ0NyBdVLmj4QWpjigxfvIlKrORZZyDLuUK+E3fsyG0aQ+gpAWK5dLiE
HBmzGZcO503mekn8onJszq33WKl4eBnjsksYsWbFjfbqOhX2irsLzlxvYUOj3nOoCyPLIXahxSmw
XfNgrtBVKH92AJfG+ECCCwWowm16KtS3Op+pe+Bh6AtoFEShro0I81CSL+6wJpu7UfDmg8YFDD6O
RDMAd4eT/tyR62uxmnTMjnuFbEMuvL4/EjpzpnJEE7TSRmWVRPVWjIizqjwHzFtEtOmB6uNkvPPg
nhLlurB+XIN0ltClMyt3RtpfjDheEtW5wchiOQKb6PanP0N9Aor/h0RvlVFRFXj2lwcnPlsTLro+
vDHCYlry035xO2WxvSAm0lPSxWUgeev0YkHkgwU3B3MMle8D8ihSVqE6ApCj0nJYq2D7XIc3a8JD
DjmBcASkuJFRDUeu4FmQXZyrZjjbwYox90k3jvB/WVVZAyPwCerpgK+NVfxL2n9l/zSYT6kXrXiZ
M0UP0PqY/SJZ2uoUR+rEcNS0EWh797bWkTyZv1h4gPMJTKtFfR6/GjOCMOTmpbmRYrLp/CWd3hi+
zTlqcZWGy6OL1TaJ4mMEc1bjDP+EDsr5p4ga8xIjuvJlAunIWustGrlRmYjH+mbMmTO3i0j7aoks
4L7FOAa6rz8cgeSWRkuSLpO1FiGOiU66740Njc1EYU7v01ZIb0EzBKtw/P49wTIRdiA2EVvNOSfp
0oY5wuDYNF+s/jNQQeLqv/raxzWhb8UxdYjUxHlZh2FY0eG3OG/MOMLXWM9InQ4SR9k/EQNK6oXO
pDMooM4Vyl6IAiMmJ0T/QZIsXqAEy42YTO4qN2Br9AW8mITBCeWYfk1L67fGdVmJBr5LseoIO+rU
Fgb2JBQzEFVRzRgtmh3W8SAZCPWHaeprquNcY6XBmAqT1dzCpHa6Vc4yZoPJz7TkEg9Xl64DJ9ll
RIODwkZFXqMTSYxkAYNLtfrTjXTZhj6jfbztfB/w+Ir7FseRt1L0Xyae7JKQ3dTgqfToMgYv7Hgp
fqumfmVOyP+Lc2gZHS0EbCAVMSodFjfyolxFJ8kS9OvfxD17iJpMNqaeQ2fIvoTwXTFDsTDRsXAu
a/No1aO6JCCAcrPllueU99KHQNWXHeqGcYBm1W1jU10D2AfxtHcYDxWAbkRPYMffBcUKBm/oPuUh
Sqtp24yocnKoPS+5DBjir9wfdmnP0gEHYjMYjbVp5+eYo6MrzE2AvTAESin/cd6uhgfxfPBAcpos
3dVK8KCyoUe0jNXQ7BNmV7nyBYMcr/id0LeYY1gFLIko2FHQ1tCiYl4+Xi/EPxfrQH1g9BdbTwgi
f2ZgB5pUUqx6UpGbv3DESoO2OPQHgmLZNp0c+RTHPkuKCcbB5eJx3Me5epmJdqsbaFHTgTn6Vk2L
FXMKHU5lhAIfOlz3Rb/qMnKMYaF0picvDo8Qd1MqJXkP8Arn9pDhmhrhdevg8esCvrRfctAY2rwC
axcXjnKAwl4fusLdhJKHnnmHMDu5FDwm9J8soGYOKocnceqcLSR+zHTdwrsDC0X94gDcZXO8D+HP
1NgsCLYuDO6+eiwZpQw57KQ/GaCWvBcxVc+ABjOc66U3G3WIIyq8d1reGGoHluU5HIkiDfDH/Bvg
Co2Fsk3GcWVimN+pMpEbCzZOuZWGKwPyjw+C+ow0IS5VRbTuRe6qn9jkYregRTc1PXl8nrpxl+xf
ihN5Cb54n4HdFgBcFXrdhlOpjPDcnZa1P6JOOsBHlu67MnFrQqmVjUgO02sZYFfqQM5lLEDNoNTX
1tnS4mb41apY4wcpeOW1bymnb+AJ2EpGnIHHtPpEhntsQRhCHoX8xbAmQgv5M14N3rjipJNjRIWo
4hgTBcGhTvVVWDMpB84E49OHeBOTVDpln5VTrBKbgSvfG56Roj9k/XTMqQt8bhdRaUutOIX1m99k
T22YPAiIwT4vOjyeHZpfaZan4sE1ybsfnGsUamD+HcY5jEu5XCTbTrx/y3Q6A9eafOLUyN89BKK5
89nbz2ORLBGecyH8j6XzWm4cO8LwE6EKOdyKJJipSI2kGxSVkHPG0+/Xsq9c9q5nJBI4p/uPwDc8
8ZSWYFk9TCi24gimvr0j06TVKDO8KVyKpJ5lBBjqSNvYiZr4SSMeq61egVxNuc+iYmXXr5wssvCE
/Cs2FS8l/AjI2rSRHUtVz93A38ljxz8oMBKQ9FVhXOMAEh4RzQBwFy90zmKd9ahP+DCQezpo/5oO
9WT7JykShEdHJmtTBxk/ydsQ06nRE7FhWwTCjOQtE+vsFdZpmGD9wTC82OdIFAZidr6n+WqwWxgh
UwT5DzguGg+jHmgNj2+fNR8pwaXx3O0Fk6dOQRpDOa7VIX7wop8Fjw2vmlGLnizKbxWVsH/aNqqz
67NCgQH3Ksc/JfWnDrirk3DH6pXfi2uhF1R1fO6r8+JNoF1gNQTl0OQAvlByVuogrh5SS0SxPNsR
lvJlfpmuIHVb0/ruRmpfzFvkvmmacjfwoqfcrrnjEXhqYUBHHZsTXVrlZ5YYcMeuDn08VSJHtpbH
kiFQaym0AnuNIzLxDPqGIoxvgJkZ3SI5tnr1o6L/YhxQFJ1rxnDd+enxsUum0yTZ7efS/Yz4P/Cq
GTRGWkG+jawPQSvcb6Pt93rZ09RG1nBf+6PWUt1j76IyepAkLT4E2cPLQt2p8FhKMJDolz+mEC1s
N1bPBqYoCCNQr1OB5FrE2pOH7VgPXYc6GZbLzI8WEQVL1aGnMj/qlHAQGtn2oS1NpuWe3BpGIRkV
DWj0ESVmQzUVVScj1sAcK5IxA67aP7QFEyU9g2R+aPN8DJgUVQxNsjjAdY31o8IgLgBCg8W1Kbp3
sG2DI5T/cBuF9lnKykbzq0qqvQDdbWm9mDH5uFDXteuR2Xuu+k1GbbLafeSQgw3TsOq+LsZe5e3v
k3Et2Rmj2W0ALkBCSF0TFY+LocpJf3r7g3e8XzCdgL5xQ5kaYYXyz206CJgKQgCbIZiRu2PagyqW
sE0hADS2rtG6cropzm2RKLiR7vS4JLB/OcUmGoN2s+i8hIR+AYoXZHQN2bjKsh/dNv/qmUsOent0
n+YeZYz3kOEQVz1uISrHZD5BxLsEDm4BIquZj0nP4J2yBQbN4T7YojnEeTBMwm4tYnJZx4DEa73e
O5gHB3XPRdGS/JY+2HQAlNzPPZSVlfvxR2ldQsAzyGwgRW7eiBe1bFxfLq/EOScMlsB64Na3iqQj
vueEv40HD/2CPG0VwUpV/+HiuhrcliA/FBnMQoWqHVIqI9OUvS9oQV9/Co+sD5sFn1x7odF46bvy
t4PItfkXmyQ56cEt5E0LHvr4FnXf4/xbofGIdFb+Ktq7M7CF/c1zvB6Qn0mYhdC5AtY2yLwd1Aau
5V6kob5hHKq7l7KSHacz79PkKzWoiZrvXdDj3k0uM9Z2KIaYmcrkIrPe/14PdFQ1g4hFmGVMbxSy
B0q8+NMZGhAOpLHmjyhtxKg203rWKEx2XJAumnHPZARBU5ZeDdAXbUlgurDYIbgW0WQDS9Kq+pbs
IHhRsgWt9gk+hu9sJMQjBdRtnP45tLna+IGWZjlp2c2ijQCxw6xKEnnnfcRNgAwR/U51kdasvvlM
HVoGxjuk3/DyUZ7AykZnhMZJcpGH1rEfHNO5dQnkT1MeRtqESuojpfWYUED11dN/RWo5IpEJKj+J
nJ0OlpAbzQa4RD4WzzvJjqvybKSMgXbJSNPS9TvjEmPx1fOO85YI3fEwuOFJXnyl+WnZSevs3pns
nWf1zzEKjVjrLpTsrrqEPPWZMyf00BFp5PzxYBWa86DNmGmuToZsBL8FH5yDIsimtKZMMO2Dyzje
D5NLSOGcljw4Cr0fzTGIH8PIw5bx4NrHfM4utmOtdC6jiVVUNBF99ZWoCfWd7Xap2vtgMYgwQnRq
b8bkseWXIjKUXVhQDSx/+khZhxOyei3R1pmjIyf+WvZFBZg9Wy4W6ysB8BY5fM4I9YmyvmyNDQlQ
vogbODdsdT5Wtr4btOikZ9VRojkWleiKiORDpd3J3yX/XCY4ucG5VJmVVJzTMukn0eei5OeZYo4x
RV3PhyGCjsbSt5nzvfQHS6NDVQ7G52WhcszFYluZ8I3oa3pl1aPsajTv77WV14scJgkPqVFbTdGp
T496+MwO3HjIjgUwJiQp9pfYxcyOYK396NPhlcfCoec8SMYPtG8Y/vLN4BiEKij3QB4gqjLdUxEu
gfkTa42K+VJQgxyNDB5RHKO5fSUUGj/9psJoik0Q035Aq6ZJCsW/SUNABpOnYfjgT1DoazXwTROx
MC3z2cn1ldMOFzPO0R3gLGc1J6yyhk5UjQ8mwiaoV2+WnSCKBNtB16bqIOB8z4E3bIlNsVssZG61
hWxzgEiYE2DTGO4nfAPyv//1o9SHggcRnTBiaovNKGITafa66R67yXiEWpFzANwhIOdwbEmRaR6d
6UF7tmhYUEmtnxD68HQxMxbDK0RyNVcbpSuY854sTkqAcZn/IZHWof0J5jNADRAnENMuV6oBF+Qt
QQacQ2YqgHLKUq4N4m2pqbgzUIB0AXx1/OjiEylrHXBw2Y5a77ceZ+taksFMoqwk5DnXMXp1B5Em
UBfQgHTO5D94zPN4ZdJKRc4ltIcsSLB/KzAioc2c9tikL3+8UMr8y0fIzBhO+BzI4nwge4FrgyZo
jBUJXKDODim5lSJWE8qcJ4MepIRRUhGcjjsad5FLg2dvPiJe3So1y6sLz4FQ36Yah4fcuKa4SoUk
ivlM2UNWQ3jrW3Ilwhtz30JKEstEkmPhQJGW1UxN/G5Kv1pSOn4gGXqdPDYkExjXUEkSxUkkQOW9
dbCmEb4U0TAUxNWmPCSSi6tMZ3lnuLYkx59iAYdTPDFgHVCu2eoHZdbi950NZEr2VQuIkObfJsDl
GDAA9jTnjDfEjcxsHM2isHO4fku4G3fxoDSaZxHMeTwhWZ8Qb5Y+FFShe7Kz/e1S/Iyy3keICl6l
dbug4rTBWm+tg/KVC/EPoeqpGcWKnsySe3oiAlSqmUUAwd+6GNk+0V4rqCuJjedmEypZlDFCAw5D
cyil+6P4EE5R0NsF+5zoCWIeupgj+k+brPF/AceBZfsn3wI8hm29zzgbBRtFdTsXFzkWWDwtMgm1
5tBOL2W044jhjIVXTonvokR3sK4cOaLCBhubJkiJBrSWYcfIb7JhRuXVS16Lxtw4Jo8y5AE9Wyoy
NK7FIYQE6A6Vc/Pq4qEgW6BNzLveToniR1nDMMOewIQs6z70lGqwy91n+kA6v7iYJdza42+SKFLW
BDWleHDZivkBATnsRc1bx0QfhHSaYBtKczogPGJVC2ctQco8KJIIbQGMLMubkZsYfDT8YigXrXcB
uw3FQYFXoBIkpUH1B6KyHEgJN4dJICxEpgvbOGALVYzuOS5JYYkverBFRoD66EXYAYcQLCEYltSj
+RLNDXEaKt9x6nP/tvMj6ASWQsnIWtBP5UbgTxhH3PwYKIRoD8Qo8lTi7Rd0WGBgmf7HcxFcEggE
UNDtSEKTkO5ylvOQiK5M/idd4qo4jCc1e5BR0VmC00TaMFbhkSqgakfn5b0gnKAcfAxp/cpBJ70h
SbsfyyP9K+ydKg+WrISSotGY3mYYbSK7fhKIGB5C9LIggZONV836CfEHxGQLTgnhA2zXBP056FrD
+FcpecSYqTvL2DPLMXuyWCRUbRuDOMp0FXC8g33WCP8eCZmYj4r+StrLfQgDi22K4ZzHS24UEX1z
vtvQIm13Q/GILkCh6cUsfjnBZUesksHnzFYQUIogklgOpz8r7SGP+3tub4QHFXddThAy5xaxNE74
AT/Cc4zESKq3eOg7WNQIxKof2MnwOMnvn2qHGOa0c5CpLPG6MWd6a1uqB3EJla9uVCIJQo3Uu+DU
tWynxFuG9LsxKABpyNfBD8VT0lcHssWw6JK+Z37AuTXcA/J9kKTIWCA+GH4u/lu2oDSyppXdErPo
YXaLfhWCFdHeJgAiHgxLFN288hZIRi1ChNz58gaE6BAyI5bTpegeRDVXhtXGczrSEly/IB7kV2T6
TX5l89sxDEpqDKNrk1gnavq4Dhe934KbO3wSC/okPp2Zn6nKMZzwgGq8VgZ+wWD+YSSREWNwUJPz
2VlbLPCwdH85Lu0ZepqPNMMrWWlfyvyKpnvlolahUIuj1g53Vv/Ac897wB5kXUPOAtSbAiEt/UTq
Lfdu98uj5WFbQpQE7s5f5AHvSop0hj1NN18KZBcsw4S2SJwG/xeOQ3FHMBdC1u6CnJOCREQobP3Z
qdEpjxm9JxauT4wZXJDswjolQv0phtVoRDn5sLA/kN90Z8KjdOlVBF/RGc3lpjIGyImb2QSSz82T
H5j4fgha168AAIilhsY6EvqBPKOmMIhyAzPm6CHSzqKngXel/xXJRdWxCgjtwGaLbBmhUKal4DDE
AJEmzYfL4AS7xnO6sMHqxOXyaPwVFrGouwkJTNj6aT2Q/ZS0AHKNiFyFkqmvXPoixuQnK1CXaQrD
ovSJEVyQPjY8tHzJJjH+i63uS8tgDod1uxKlhapkE8eRr2F6aXRvxVeo8ToKdQIfY2keQWeP6MwN
QjfpW2uGnzo5VsH9qPwLUVgP7yB0Ms0ILSEbrkwArJPyG7IjImouw5scCCO6KNRCPOxyjndLdftT
5YHc2FjhrA9AK+5DZoySLYKXtNWobG83Qg+1zRmu6m8wlJutYXWCpEF5x4Yi0vgJM5+ZotGCRx8A
qqHoZKXhecKhVMa+trzJRUmYGz9UhPgZUaeAJgktMgt5h132oPAf1E5k2qEjWhD6gjPWcEOIinan
ZheregRvCyA2x3zVkPWH8dZWKLd5RYu5csG7m5nWB9HNnNFaU4p2Sdy32P5XdHDN7MB8CAuaihzH
6jK95LAXfIvw6XLtEIkRjC+TxndyVOK999lMpMdKli0HnPUi34Y+KIyrBqGGMC9L6GeS/B1n/OR3
7bVioDfkK8LqoBHMTfS5ADUQRxoybEIeBCOPx+ei+K6I3BezBFE1ZRNyQA5yk6AKCCqAjuwR8Sx6
vpYUviWhflBgtllq7iwCkudOiCgpzRMfhEYMg2i5AR7lpZXsX4FucXPy5vc282VPvJGB2AhWpe82
Wqb5iFAGNfkSRNbp1b3Q9LNKA0/3MPaomvMbmYlbwxj+EJZsyV4MhEpwRhFZwQXhxrGvhP/kLI7I
LG3za9nbq5TDsi4xtWgJDQA/S0h66YcwlOB48ZAQM3jNohej+VUNtEN8BXxIiDDklZJ/3E8Uh9o9
RoSrHK4c05sxVN5FiSF2kelQNtR4iTg2rd8HDAmIUyaHOIcGZphs3JzfJtjMBv9uR3YKSjSAoCWI
cE7QeVVZCAv6P/U9E2wZMujDZUZ69zEpEeoW7k97ei7R0ujVIUm33DE86EBef2ftNDh+PwGx7iti
xewJSD++jEZ8zkJjk4nuvAez4u0fwYGhzxFhoL+T/J/qQ2VuHpoY11W155S3PQe1Md+fTWMt2ldy
OpaBDabCtIHs+wlwnnvFmnaqtct4k6YF2dlY4XawGSrYiu1rxZjV9NYqGd07J0NfgBlTft/F/ix1
znbnZcb7ju8OQW/LEz8HF4jBtTmg8e7J65eIZ8KNTFRHMHHjoK0g/8TIkbpPdreTRaUuH4M03Xdj
jLvh1CDKp9nDS4v3Bn1gYjAfcL0HRYfnYLwrGw0aFacwyimntF91FN+xgxeJmax7UizFN5evNldh
KyEv298M4FHDR4lfoG0KZPDxWuXNAvl3ug+VjN6k/+gS9YPBoJvP6TSsrQh+u9wPwyA5o/YjCHpu
nsu62+hx/bCU+oDFm8GED4b50qPfqPJ4dudzQG5wCmTu0i8WLh8e7dLVQ1UOHM7g2sZjg5vZVe+z
HgmJggiM83k5lO3EMPGk4CZyA31F0FYTvQ012p14Wqt4PogR8mAV4+w0ByAjy4W5faPF5qPpmbto
egw6Zg4jVl4U44ExhMRi7z2cirewO9ZVf+8GxqFKt61O7ylepjCma4DIgrTA/Ub+GVu4ybdWZMaq
U3+4mUPaVDx0kkJrzUP8FKF9GI1dFmbHbMx9PommBWNFNGB19NURCiUYvkwaoZnQOXVpqk8wgtRU
bzn5Zuqy+APeFiBGv7fIILNJ2OJ6G4RRgQjiEoBq3DqI8nurwAXBWkv5QQoHZ7bHlD4OeVzi0Fov
pBS38BSlp+3H0Lin73Lp0IHw5XL4b8WNGLfFmzbsaTc52BTqiSiT1dFBXBiGb05BTjwrUL30ftcM
lybTcqI6AyKZHb+CaVX57cvBOccgpg0hLjG7r0TuGMR3cFR6yl3fmqeYCXSG0120AVie+qnKHt8l
zoMDwa8Dc5eE32mLwqvuzdNkPmdMvR6CLhXjSJ019yoMghu1OVRPdg9YpheszKVH9plN7x4iBVaA
3K72fa2e1aD69mbnwEx77Hq8NGtq7ciJy1bhaU4ovDp6yXgXu6gC9eDqkrtb4MvUFg9GcfA7Vz3p
uv6PF8aN2PaT5TnvhkvohuewRIw/D/alz/DKWIxH2srgT9RJNlLJx1HD6TUfIETU9ZAoX6alY07V
XpdmeJk4UrL+V7Yu8ctytXep8Wv2qs/XH3q/AQCOZipPdjY+WB22Yl6jpXU3wDcEGYUPo7kY66ZW
/Biog6HuJyePwNFvoMU4bobuqbHftGVHXXHQ/BJwfyd6XrdPnwS8aAP1vgSTsqZf5M40GZn3dTHs
+i7bO6waHpQsA46KGWmxyP8BcsuZt21lVw4qf8jyNvSvusVnDG0FV2NPOogETxrOkuRXyNGJu0om
hdaltcW4tMuwKkuNCGqpeflo7PPC2ZnZH6P2C0nbTDzMeBS5DCeh+nPQx1dDOrR4dHSlPERVxwmI
LYvImebZQRKrfXj5XyVz96/jS1aCoy0hUyC6qj1eBw4Ss4Bl59AbyQX+w6FGordBFIjoVVkZWcb1
aTtmsZ/wv3J5TuCltosi6VTkyqcV1E9IG4U92KTkhGlJuRejdBkddB6dCRRar0+ZeXMr5KTGrTf8
RfsazLPCUzIC+kXvNtgfQTLWHGzGxTtZpOnO5Y3xnPM0JdE1mpJjSPg2k4yQMLWRnWrvGyk68HLI
ktqskEX1ns6bhlcGna6MBHBeiO9jXqX/69xrsD+Dcz6dg1WZhpvCnHkdKJhp+Htmy6JEkfZthIpY
h2S21CGRkCUfypFgCwgOFREckdQk9GpPS22s4Y0Cj7l8ak9ZNV08wJwRJ5LjUau+j3nNvaolYtNJ
GMGAGpYWDxkhbfg7CX9Zcz2H2ngIB23vuT9T8kpnWInGxSrMk0ybI+VwcfiPoa9wviIQuQTXVpDq
WFlndNUoe+gO4OXp42rt8VaLNl1rgvuC+2TmWRYHlqzIeeYwXXCxDI/4FwBEXYIUNfPF4LJK2GQY
tqCnAojwYRxpbQ6lNBt5VkRMMrQuJvn8onVPGWpuQsZtUlssEfhOsR8+1sOpmY45t2xk/dLioJLa
ndMlwS5mzBO9qRzztMgoE1KXrt6OioEbkE8A0tpi8NWOtedH2RFrnodKlq3f2FnTlyiLs5Isvn1d
o+jqPZKBbtzwOFH5BDlarZYlk5VXcX754SrMyzEXAxM42CJiUohA6dIh322VhY/5/BAqiLIM5UFh
fGwi/b7AbSFGvwUwAcusuHtHkCExxi/qWfAGqwvvk7o/GUg6eq56Mquo/5pA8iP+qLbNnlUPw0+V
khr9iz1x8tDThjFoCm0PUFq/+i/YfT2wSCFT4X42HrLeZ4wDpp6UX3PS9gITm/zoJcQD5iFGYtZQ
/JlLuSVHi28LyNOLRSiTID0Zd3aCJlucRlOJYgN8pmPRJ1yDb1RIISG9wDddCjHuRZvb9gncrSRE
4/HZgiDnIEl4jTg4epK6RXxF1TeDqKzfGUBlx49pq9OLiNg5Fk292LNiZBxmkZXtsYRFy3Sa7Hdh
zO2+PzRjdZU5/A///VcUjJmNoW5sdLesVj1UsMPwzogMLgeQT7aDSEsKpTsLvgqgppN05qB7wB5B
XaMYu3iJa5YTfkQ7v4HSyuOEwI1UxNyBEKMuBwFjFnv+BMPQIAtS6QmoBk02EqI43Hj+V5g2lsR+
LTgOcE6XvzBNSn4sKo+1RscPahL0SGnJPYxGqf4eHCBU8FnEERKS1BpXF68ySAz+HsUwqZ8EYeIO
t6SER6AUIremmLk1fFTd1+pzAKQCc+d7kYt7RFeUgRmLfFUgMsBGl7wZVjXucDEASaYO21+kPUaU
xWNGikLim4CuMIAx2gn81k4R+wsTX33w2LEMstUm9cdmPbYUELnl8XlyTygY2vyYwJ+KoAAdXmA8
R0ni5+xhsxILoviHRxlPRL+zYQoti8iDv8IhNQ9FJ+GGxJRHEHbeb5HSxEbBdXg2FHRRwztgvzpa
0Ib8fHGyCatneWayjkykb7mYUD3NfJCeds1IXJJLtPzlB0PLCqQfjX8bvEQOigxHIk7Ci3zZAUWs
IELEzMgq8T/RHTgsZ03rq9BccUL7ksaZqz+y9DbmLyKWhdNtdt6Q3RQUMSDa2/WWAgF5NQBSABCM
ajwSzLsyOQkFfbaeUNeny6NjP/UMHFBpvFIpnhHqQBWs2iY0yWzRf03cRHUtmyerxgXqVX7NAyAg
nJCa4xb/EOkVHThSd9LRiIU6e21JSJpQOPwwCHHrkqgBqGdd73eV9imlmjNLX70AZS53mkTtIfBk
exOIAbxB7CkiPVOaZAda+O0qb3MJaQVXoni7JPUR4Nideke81cZOzD8LU8x+hqYpRinlIox0EBUT
PgCJIv6lpBMf0FmsjbXcSJ3xVOJqZBqR00/LzjISEMXqjwaYf3PFCaCHhLMCHGk1biKjOZsKbqeU
7dUSP6hM5jBlHIEuBKBYfllJIf1DyCgcsjn0CjBZj4B3nv0m3XlkKIpC30nHHbs9KL34m1itQIaW
8Tu2vnKK8WaQS6oW3PafSRiGSGMc6ITFXCf692I8iURKBTVACwhsUqCUw7VOhs6cNCjQW14W8Nya
mgk+yxQRHlO5S+my7a4xGmThv7Hg8xXXliiMhCVnzeQPYqUGcSpJ5tX2HUiYSj1x3hdfk9mtaxKl
0o1oXon+sronhtLQuJnZx2jC/bMASoNidq3gnhpkGvZez+nUi9ed/ZJjwtOtgQ/hK00cfHGMfHlN
ItOBvJP1WCV+HW3mhPiSxXeGGH0kJvVmuvRGsRcxx0LyTe7wEypUDoF4RuLR5HBmi1rlMsooP/ic
BCiHkfwLLGJxoT2Jc4Q1yHRc2r2+JMEoFasMrI/VaWfzalfYrQi6q9MaFRTxhCmRl4ce3flSn2dk
Okuh4/oHJwuCnYqxQhyTot8oDCpLKOLl1CCZhk8MJ9hbAx626IREYssxkKtRxUYGOMYcgWMzhzCV
l7rhqmwepJq8REwoSsdL4Bin5iXqlD3c3chV7Y7WTt5Ju7rq3CZLbtAksC/nw3ixyXTKyYVE0dct
Dg4BWBG+WA1846/3E4uFPf1M9Q+aiLgl2AYuitlI/lSjocASM0TBvDMOt6x+bynERgSExMVmsNCJ
UXMh1MgRBRZuHUnlOwhXFSAi5NlSafgUJzDDYEKpnp0O6yKBNCY0IMqfHNIscpE9Kw/a9M9tKx4y
B/buILMHHq41NMgUrVv7RajM7rWDaHTJrzE9j6xxZqiONCBLzHAkiIk4xc3WNskAIpfiVRJgVrIW
5BvmU4omZVshemLgRK13J3NPjL/1xIw71+Vpoviq5UjgfXKQVs7BlUmthRkZHZU4K3S/RBN4afu0
hAxFHEew+IhWBf+0QY303qIm5xDyEM8xLZwAtQq/QcmqJyRQv+2t/sjhFOGbraKfscRs2x083tkU
BIdppJyzI49FgutIWDg7uxnuzeSllA+OY1x4pS5j7WvdE7SvIIzaqN1N+h0pWgPBNLRIN6RBLdYT
szJKv4kfg9jSpD/XbfmuRU9IQqJguKbzfUZmVjh3JyTIZbq1+uBoBLxY61wvmCs4Azye7L3iqQem
i5QuGJ5mcZDhsldXxsiD6Ym/4DGmUzhoOj8Y29ehadiFKE+pDiomB0gi05kvSd8dpmI8CjesX5cg
2+ET4m7h5ReZIwbonEgckTSF1CUp8UcK8SJhoIsxHPScjq4RnWo1/8zWQNo4zdeJ4XtKSBUf4Q9s
8VEXbGzV75EPRZZGqCvOHRIB7IBC1DRjFmsvc6buUXxB/pM2h2YXGV1NuDG/kN7hA1MxbH0Ys7n1
gLulsC+y2lNruCjXsBmAEyCoxSW3qsvaz12SWQA1be2UxwCPxr7Cj+OltA+o8BZogTwcGfbHsswr
0Xty9JVw09Ahmlm+TBOgZghZPtrQj90KQRoNTDRhKKj3LefRGpotx4LJIDKqVMS7xz56E0VMnOTH
KHydgpfSqHapREgGPxYXlOQ5kGlZdGS8yy4bccBhfyqn7LRo9/Cfg7vygEQdjUbTkNM0XIlZsp7Q
XI6vafVpa+PaQHOkY3iRd8UM682CWH6xom3qBZRFQpHxNuZEhuQsMBMUsgeAole+knNJ9H5h41Ra
6yQIxz7nKxD0yI1YW0/haZr33Ixaf1nIKMl83QXecKkfpQMDUzkgailjaO8PWHS8rN+m3ITYCDZh
Mj4IV52TGyNVDcXU+7y1ZQLhjLate51JTZOqpoxkkVLfhHx5C0V70oZDzIzWoEps8RNA4UJwlK8W
q4iXBRt6SIqZJRBHEdeDRlgG8JI2HntZUax0VUeoN1jXJ1NHZc+y7DwyHjGectBQVeOAOCfAiO1X
TwL9yEcPPt/QdkIRGie43qYgPBDQC6doeRSTKZc4Jv1ziJkjsRjvDOOgODtv9v9UGjB6PeHD9ORl
dE8404p4nFWaviZJvW5jYz8vjq8TeRjwTMm3liHzc5sfXdn0ZXAnM1Cfxhv6dEnOIuBVUYg/w17M
qUcqSj2+DHQ1cPE6gJqWekLQdsub4ChG1XYpfrWMYmhCYoPwKUyRY2Xdkd8UxZdektGprgUuMZjF
w+rmIW5zSDzC7RfKjuY+KiY0LclJ5Blh3EeHJkTy1dD6t3400YUQF4jSNrNfxr5dLXp50WrsEBxm
jqFt8rep/pxybZMRKzR0zhOzqqRZLcXga+FV3AaL88NK0rn097keQPtOVO2tDflutRfJQ4KycNmi
UTjJiESQ2lqN+wNv/SpPqEMlj5r0QQAbPUYsw2+isfFkNEjIZzmzP1SKdUiAMiTNx0p/l/Gqkrtc
9t/N4D40XFfE/HWtAnhKsVXx7ITeSb4zj8tiII5K8iGspv8Wc4tJCUu/V6iccy5DwsyZHSLnRbtw
kSQpmhXOUFjPoKVu5wo9PmGRRt0m+vI/eWCznpJ/9vxG1CkM+64F3GGkkqGd9bWhElZOQ44snXQI
GFOH+hIEjZlqnwtjPNV6+dGE3Mfnv/jOsH4qSIttU6zUIvDVy/ixS6DQOdkabcv0QcoilzvIz303
vbbAoqlN2wG+aBcJSYRkRL4lLxt9cZZDWzG7F3x+cmPgP480bQMLTY48iuboZI0HDlzyygLfG0xf
XZLPqZlQABrkrMDYxhQh4UMvjmZgrVLjpcIQZVvzLmPjHsnplywoI3zlduf2jolgI9lwrK+2RNGz
nGnoQRUm6VwHb1J3NpMtQmmTPKPfFi2kB4IS7RKXKmb9aijILHjlSr7WbRaei+q1iOAl2JyQvBkk
PUkFMhcwq46hPzgg/DxhUvPtTuGTqvdHEEo0OzJXsIPfuNrBfOQFEZAOP8zIewcx2GG/7VXzIC9k
FCa+QfBWx5SUoKaCH83B2HpLI5HvR0d/XYCOuztqKdO0ozP2axoebMX3SpuzZSQBZlVEvtK+eHrv
w/bgdsXMPSRXfwT9/IsCYnRA7CEpBUSJGkp4MpOSlPNsLyLqjgxFjrbIxt/N40TmylYbs2NEUG2T
zv/K7jxTR2ZyRCGdznjS1S7f/eWjge+UwOKSlx1AoHSQrHm/katYVX6lr0f8sA6JRYKv9gNxNNDv
BDNLVERKtFQ0PTgsPFKPgesGmfdRRCH2T0KnNFVShMpVv3K6u6A9gnEQveJEFYAPir2ajM9x1XAD
d1l8T68G8JuTbmnH+di53gvqiar7zui8q1hI2Wfigs/ElsCxwKORpN3L3q4jSlOV8LMNEM753rtD
IX0NV8tTxdGDkpcrsunXFh/FGHsfzQIh0xsb0/iO0h03CA2mh6R+FQfJSECwqkZ7tqrWxhQM5lC3
2HSrezFLypYzQNpCZXe19iU2a4PlEsWHuEGWFPUR7ZLfGoI5EuXixMCY0fsS5yZsJRDADN817GJX
2Sg4mIplM6kzbDQVH4hQXOI2jsrs3jNJ/WXYL6nxPGZng6g3EdhRkNh161b1mPV0hAwDkQFRtl54
qrMuAgnWSFaS3+ZD/OnAqsx67OfqbyFiQRHHgwou6DPmEq0qyIWk/kQTLyUixiR94uUyC/fcVpMv
km6trWGW+cq5yOdo+tQXd2971wYMnOssIjSfLrNUU07hukq/gEUqZs9+s3ChdghHyv1sZTur8m4F
XaDqQfxLSvBZ91+yQquEPhfkNhhX2vQs/TiTpd7qDD85iouKUZ+cvAI4CM62zsaNNk33sZ4erAys
ff7Wx+C+8c59Ye4asz/juU7aFbmmZAtb27EJvrGChIn2HPI+eo6L79J5yU4Gmk/Nro+d5VEk+UmN
b2wrR30E+g+Qo+CLtwlOylBWSCtLF0ePAwscCO9fgFwE9dezlaEuI/Eykg1LA4sp1ukwHIUSU3Yd
3PwImg9oNGg9cmOwrpGzmA5LWiEK3q8Zl0Jzy+Jv0+j3EUEGi7XplHtP+WkD4GuLPZLRlYlIknwT
c9N95XwIClm56FYbG9kqkGRY37dV/S5atXFAST903OzIZ713EXwg4RpG64h2aRcBRsZMpONVXuYo
Ms5kQKgmpD6TV8Rg2QN+oK0Qya4BGKFqK4Luhn84fcCLrlEjaVETvkqtq3wn8G4Du6IoAepi3nQm
tD4F5IxD3KOvVfAs7Q5dR9GKyBev2gz11juvPVyWCx8N7pgiY7Om9ArPf44JXEL4UKUj0Q5POrnS
AB2NUpw7L8VIHq+ZP7hRloL4LSYOCzxdtbStUqlrs663dfaks9+gfNTyYkdeXacoRzK2yY/qRO7I
AEX+hIgpwZLsPKQMhhzSrcvkEBbnqm7oOIbd6D77Boo4ulOI2AyxKYT8gUO8a0nPmnWa2OvpNTTK
Z8G+R/5xp2sHFUyxojStGfYdNCD5qNkLFvF/DMseJ4jJgSCHkmwL7L9iqGTuBkydUBIVmg5SSZOI
LLvY26zilCPxAUSh2yNByzgW3k6JZsQfQBjVm1MGpEBAIUge7vCU9BTrjVdPfzPJzqH+zKawsy32
jWet+4SIM0laGjcFMjtNK/Ca2IeEKYjDlGegWXC3gmVXpNg4Q3oulpCP8qOO2PiRAzT111gNjNy8
pkCOLrpqhB5aZK/Uksg4xs0IDBQ+tIwPbsC6o7O6u1KiJe7jUBrMPC5fKI46XiCznyDatxNP1lK9
dw3Z2sumsIy70coexBhYK5bPloNSAZUK1poErOpNloumHS8qXqtppPWRkADD2o/tt9yw3DXcFyRn
cnSJyod5fk5JeZyhKphIgI1HD9FuxNHFaaKTjDkpd0aFQb0kSJ9eTccOfc/Y2/FX75zq+Nbc7OAx
Dz7dXidyq75Th55Qxcj30Ar7TSaKVC5SozoPIYUwNa2B31FUkPOMAKz9cRhNkyjZyI9WZVePz6Q1
EA2GPfoEelNgT3roOo4Z8HPxmpX8cCSSCQwyLdbFwjmh4Xug2ZOZBxmKRChQ1ySSRYBQgzd3Hm/g
BXotOkg+fK41i+NVlGfw92pHULpzwIRUK9QFE1pE1Vl0S5ML9y61ciHxQ1fV1v3h00SIyfhT705o
2nMkSbxcMTNK3Ww1fpoZ3cbExcePEfU3Lyv8UVH8pBk2jJo5yt5hvlbFs1Y9RM6R8YOGQOHywXfD
kuQq7v4I0q6jh2wZK8zXyi5FOAiuKZi7gKWzOJWI9s2PoccHCXTeE/tE90KI4Iy/Q9xTLAY71352
IeB6YFb13L4kKCP+I+m8llvHsiT6RYiAN6/0niIlUeYFId2S4L3H1/fa6ojpqZrpMhIJnLNN5kpX
Y+xrkqUQ3myG9RnRdiO/SIK8gveJsqDQFTSD/zG8IzHG7PKt4Er+xKbKCuYSkCi1FZvnzXVfu/Cf
FOv0QZjdUBlCtBW3BOhCRId9Mlyn4b/c1xiJvZn90ie5kUbI9A3OaJT/sKDYHOVMnhEVokCfItxi
j7QuEapnpEghSVU1oQcECdd05nGhCewD5C6JmtyasMWx2PHBtU6/UECy18WPwLcH192UUDkQCoYw
ldEWokYybG5Bh1UZj/h6zKCDcmUzt0gmbyciDsnPYlLpdM5KA73F1BQcIbM0qjVWkBOlSBJ8uxHA
ZNxl5nmWLTjR4Y2FGaG5iz0N4DhQyjlkibERcTr6RpkiIwZnUOSXW5ndG2G+KNzyqLY3oULwD/qb
ztAJKtxmosiWzUOI/9F6gYCxl/KOT1cCWFv7xrKAQeCEeKpGUcYKmRfXBDfAWyz2Ww5vnSgLrfnJ
R3sTYJ7GsNYBfPM4Qpv6JASGdDshU0JLhx78gZIauqiSuPsEFROK+0Df8cwi0GfOxKqnn7oLmaO0
g5V3npBpyOANVB+1ljw7VswFCIpnsFnAB2t2goS5NAzx5Zu1bhHCo56qXbt7gCBbS70IJEmbjn/X
I+kYHr7OtPwVud5A5qonfn6yjCCsa+yrG16gCeYzKS28IgVVos8nJvTCEmSfbfcoQv6PF565TMgG
K79S/0VhedhUIefluXZedEOTRkS4OJb6raWsUSX6mIk2WXeV/SImhqS1Nj1RgLwFG0Z2clb5FGmE
gaAPQLloAGrBJbWR1s1y1FOdgenmGbVrFcdgt2oxM8puwsW7rcxfAw1skCFgthjIIedHhMFPYGvp
tjV4T7kai9dEQf5twEXKf9MsfIMloTrOKmqmNS0uCw6KBv23LNG7dM3fWoUF5wgqJQsP/EyEVods
yzyGs2ZWCVtC12M2Q395ep6dL1ov3jRWQsTBhHAFn0Gm8fFbzyS+8Sjf+UcIVKN2VyZNYUamCSW7
VCGiQwTHFVkcbfmZTjvgA6cAaRmC4b1MWwsETfGUDyEOO0RVYQoyjdAif9ik6Cm5vCpEwIAMU4Td
AcVhK2rJRNmMXX6V5W/oaEfFmS8zgPisaJbF/ByH49qaQP1unNHnJ1Uukz2uxKs5q/59wiSat8XH
PLKmwYHKdlUwLsLHcfKBj1v5lD9mPF/R2P0khgoPyv/Siva3hhZecf32bkk5wEoG/gWnBxpje9oH
JTUXADJxLrlR+WQCYqxmb2/BAbL75HVqyo3p94RqqXdbt95lrmTiCBc4K+IKVMat0t3c/lGl8S2r
r3b/J0B0jO49hrjV2XBmWyDqziI1+3VbEkhSNkcvco86WgWzPlXMw1H5ERbiL+sW3vgYbUObLErz
ozcH7slfNbhUCmOVac2RxGpzX8e/gfmqT/+CsLoZeYdTgxB29tSDZ6x1eK0conyDacZaqAq3OJvY
Pg90TlnJqrkh9qND99DCsjc7MmB9hj14MX3UKiRYEvd24CFz2J7n1k4Z000+s+BorB28gAbBXUcD
LTTcPPZWZTeubCqDSHtYRvLWWtOR63iVNEx//HPB16UzA8k+h3F6agqWwRDh+wWbCWdeWSUTUR/D
CxAb7pp4W+NLTt4m/VTMFzR+iyz+TMZnoJ3cVGijT3qzG5v/aLiYaNCS62ZI2DX/qT46nS1eLVKs
S2GR1pzp807jgCobk64MdgKRtYzhsHGz/fOOOZt2VvlT9iLmUfQj3lIFDdZubKgCq7kLdvKGS2vu
shnVjI+xHTbuzAbAJumM2sxX1nX2KjAAzd5yp8GRGdeJbj83yKUDAKoll66L+9TbcS6r7rXxCMpk
mIKM1gWy+DtHVzT8ChIfqk4GfgZjw2XSEBQExLRH6AT4qN5PcKg0hg5BDDmUgyuMkLyo4WfA+hEu
x9EgXKjVowVYD8c8VOmmlUoIk6rOl7SDTpfHO23eEzSeKAjmKTC0neNfkuDISeFzSMlbWQXcckuv
Bba1dPm4cErktFExl7YYuR8uShnf45PYR9SYWnFHp0YkCVvtfqMy0TbLeaMWuzre6/T9KNxUupLK
h566spAVzkP8mtvWmeJ5wVO/Uia0xWW6hvvCdEvZDeNzXaCV1jvMAenzaIA2HNUIHEmwt7Lg1GI6
aGqsiznKhvpf7fZMtat1DUOlZEYpXjKBHEg28MTnWu1qiGDWpiw/HAZkKg5c5D53BdmCqnKrcRta
7lq3USVtIiLw3H49cQSRnV6pa7M/o3qg0nhNVe/oDuZh0D516q6KkVzfmRsISZ1yqsgxkJrXxJtk
MCGnwFg5Vg7f7MkdgUYryU3BVTanKtF/3iL4IqMGGV1d6EfhvMVzg5MNcQSBV8O+RqeIchPlxrVM
9zZDtzl4dw5lA/6gxxTuspkknYotTOD1DPKEdqMATWO6hSoEYB/zhbMbvETdPTQpVtqTab5UwJW+
2+zEb94XJ63lGFF2WYqdGFUDsfP+mxfdOwZ+VBl+CA0teU0JhtIz6HIMmZdM//zg1wWig0sBJZ+6
qWx++W2rs2dGssGaY3LhZVnbS8cNM+dvGuve4MdPCTK1tVXnv7gZV/6wM6D6djxvlk7aPEvxYF0x
C/XmW4pht8gZK1Kq5iyDbKVaT3YgDhs/sY7z6K1ZDodgMIUHnVCuUqKwDVXV6DMzK7KMvoYINJlY
unZ9idEOBQCNP5xzTz3qzRPYW1LeJAUJMS09oukrR6NViKilDgxNyGxvBj4jRGKrylxGAesgmkpr
HSuqCE62HtNwxjYu4NcgRSXLygJG8DiQ8NhBrSkGMGDQx5RloJoIqCbmY8VONfG37k33XFO8O6cy
4kGkbIkWeQMOxH/08LdEozLEjMP7bpMVX9LnDGUGIOSjSo5p86YjipgQqpTPSDo3bEAzpK8CiyoY
OamDtiw1NOB02AnOl5hHI9pZcD9M2njZXIzhR2y86B0DB7QiEgvXAc9IGTX4SBUjTNZiSk1QAyeQ
okrvqBfoM7geuahhBw4Y/rfREw0g/SUWiYnEh5SE6R1apLLQd0BQxNydT2+1ccJ6EbLlwaGmWdvE
XmavIzMVv31pyxNmzNbYoK6jPGT2CMnquerfulxdZiTLUJAr3Rt04oxqQBpvmW5gqEfYmVdPqp6f
ouiDI/ca5vYd7xxvLzxfMm03hGaANTPZkjn7YZjZ8tQrLU13KtlZDpooqaKNCNF/Y2xTGUpvmEm2
xj/PAcfjXb1i2pCBcVDtT+g7dsPWI//NquoxE95sBvGzXf6zqjuEMLpJpt3TRTNZp4wSdLmxHUST
6hPnaxv9dE7GQPXQ0EcM28rvURdxSkb8S6LVaNknhXLjjzTn/teU8c7EeJlyAcESOuOsirLTZbQ+
7GYVhauEBMPx2YgZ16KGQ7HC4zSFvxpfzJN1N6/s6JDINsaT2S0Nm8KGfftzRp9bIUlE0nAOmRjw
pAjpUf60V7iU1kY3L2RkbvZIz1VQI7Q5tDq9fIPYbM2z0btMay3A5o8AeB0WPIuf46AZV6eaGSFg
4qNOdNb+3/v5o7GUyMDYpObjz0bIQ+FxiehzubE5gmvcq2PpguZiluauI20notVUNbcInxpCIYqS
Hx1HQPs84/S3qqPgxqAtjYhcJsWhAYewREsWhLxzvVFtexWzex1cbWoRu8dnhuNEvl47o0Yz/S0r
bvCQxLYzk6gvs+GtQeq42LVjKkM02G9dGx6bjHW+AGC1tHsKtGPm7Rt2QAQ2WjhTBS5jyiIOkVFW
zj+B54AC3NX1tra36nyrjFtn6RwzoMucz65q97RAKv8mfEHtzG7IvvnTRw0kwFNdfLJsXbuVg/9b
Mc906Y6Z7PitFYufx/zp0g4/EVcuhwliK0d5ku86KN4yihN5y/8UsHwCtErSTIu4X/ZUwkdyHSGw
wN8LP62KXX/ZvcgKJU5dgM0YAaucId5ZbHBD1b+Ay9qgOtkPpAOKS1trbpmprgwQcy1xKbXHWY/7
7cJ8Lb1hyPOIha4cDoBFNz8qltwW9RAc5oTijBGX9P4MAsWvgsINVniNIKGn4Ug/LLzCZIq5T3m6
B3BB8ZdZBCwNTIYd/hs2GwjMYjnS0G5gAEC/RObU/E8MneRO0bbxY6WE0WyctF0xishNZt2jixOW
/hVnjHLRQewg+W6IEUTTh5hr7L5HhaaP/V0wXkdz1SIoMgyxX0GqLHEEGslnxqZTZdRrYWLNtxMX
PDJ7UUzg02wL69Gon9gd0pTQFPxeVL/8TKywORtLIfjrKhCBH7O7xA24Q3IfonvZ7Ov836BTw6yZ
eNTzvvUC6KJnOtzMvrtpRhsCDHfrgiRAjVMHOyLry/FjUu+9/6jrV6CGU7FjIzN5l7F/S1EQswRk
sw1Mr6MQ8/uTwhMqwb4kKlXlSuMzAF2BNAH1fM3Ctcb34eiYKDakAYt3XU2M85+0imrAZ5F0TJDX
egSOclSxeZrDB3u7Vqafi/YWvNT+OmvWg/E0FBZjfX01UH6wNre6L1BpUomlLPDp3/PyUipPdr2n
H5snxEqAJwpWla4C17NGhtVeLCadKmQkyo7kP0QYbhzcjPjda+96UK8iOCMEOgZo0cFN7EbCNxV3
xP+E92OAwbqVK02iWuQJl+2PvNlOfbGHTcPGIT0CJ3IYPXorHwUXFQfLl6odXugZlnUsseIYDwjm
9Z7AMll9e5D1s+00j2ky+LcJ6kW70wqo7ww3kfgVQ7PyKw4T7T5qyZOTzT+Vd0PhdvuzojfJXhSx
AenWYRPRwtYHMzzN+HZ7ph1Fck70z5LATV5dJpF6eFa9HrXG2YnhH0U7TrrQ2w4A/A1IO8uJreEU
GdfkfSZOBK/Gup2I/wBWsCXgyIrhlR3wbTB1Z/2DLAXmlAZxRs632tjKOFnmm+KtL25RS8BYdYyx
6TF55SRk5jHSvM28gzIVZ3klFKSQI9j2tU0DUlwWd/WWnJh8eomNZldWYCprNrCsxZmtGKgM2YPh
T+XdzKj7ko33mbyATokbgbmtZ+ZTOuFToeYw4SbhyL5E1gh/yL/qqWQBdes2YzqUa1cumaXtluvW
Db1FGzIn8zYa+L0+3fmEdBucT5YFZxIXcbLN2c6pps8OSpn2zQBHTmVXDv8ImphsvqkxRP0fBT6j
d5zd6pr0r8/QftjJPqAETNBj1K66JgNZQYlCXMi721ncPvHeBl+pB9k9Nn+T9qfhajKynRSAZaB8
dZZ9zRlHZhOSwOKdN9FXeO4N5Iwq6YXbhLWPva+KZJ+fm/jatledGX8m8+3q2oIlBiunGN2xYnA8
4AMsmR/IjofBcNUv7L7fSU2UJL8GfVbNrRmXNOMxQHjdrjd6DdOSnoPSzyGjKQPgjzOq4+Zsp38m
ZyKB5lbO6Kk4MaCEbxGh/qKtWpqJ/61OzbmsnQ1EOjtCgPeckRy8T/OvZLLB27+JDGkiivrvLuVa
bx0MpsOXG3IRN8yJAJzTyw6Fvie8pYXgEWz/QLT9p4bccbCw8ykfhOUi5BNA4UEBogctFm3bvUL4
oWEsH/p65ScVvHioKTT7ITMUd4q/iXm4RlRiI6RBUKYkdAIWEn+J4BLLglJUtj4xgHm7PHpYjoNn
EgzSk/Xkx1CmEHQg3YRa9aIAGPB//Ok7sW9ueHK4r+iGQW/VbnVVapUEW217gLDujHgpWhV4hMqm
tz0KDixliago5dUiFUnXF2gyG7zJwQc7gyK9JT1pEGgSys8yu+bWv6k59ZD5jOyeNEejOM1U3sgp
IFvxUH5nv0UBDuzZ+lfY7sJmIkyLthjXIb55HWLIB9qXxFpnCrzGtd0tLCJZPDgdO4aCsco6OvjZ
z81x6l9SFmsCStOaLzEBlIqxUUKTAcPFRY0Y8eS53FnpYCEdx2PBi3367xygkwrYa9VXh1+487Aj
32g20D2ySCCtGPyuHd0z21ybGS9fvNR7ax1wz6XJOvdQJ1YilQpRTp+16K3kVGF1PHfehk0HemK+
v7Xe2/QAokBSkkfUk153KMhir6NLaDEpaHhsOawwqZE6dufvruxz3bd8oyf+zKl2obOPuCs/NRH/
ZAQ0gzYAEr+I2iN/YsQKEWVXfQNQctj0sh/0yxdNW+joEJGmS+KfbR+qYDu2d9OnRmi9tcMlLdVO
nmx9qhLm+MKalg+Q9ovFImWNqAEi29xxKOsCEYp//1juCWS5ZFjVzh3uznAbWlKRmrUKUoDBCYWK
nX1iqFhFPoY6HM8l0xSG8wp64gyXW4uq2el3xX9BR5YQ4/oAbE6Fkwp7A5zgPqDnV/xd04zrwSZE
gUlm2RM4muKalo0PwHRrPTAOGqerYx4rxh2bJiLJYN25wzE0m93QslmtdpbyFtYY9YYDbd0ucAD3
BxOYdPXghwQ1w/AurbVrfU+MS2qRYjESGNgketOa8BFn3jLU5Tq/Je1+bP9r556HZKMY/bKaTwp4
kzbq4Ex3Gyv1cNnkh0whocnIj3B1xK0CQBNq0k7yh4SOX+rUS+0r2qGtUWpXEywN0549x23TQqzp
tjY9CevetvkqAHIuqia4+vQK4ZeMyKXwZzSOlzenG62SaQ+I+jQHR6Ppl0OiLxwX0frFzsubMYw7
rTrHBfc4ah2for3F2P4nvGLmwDP75yXoN1PCKZ0Zl8Q/IsGmvQb/uy3yRUhkC7u5CvintlbkQej5
fL5N6qJ6hLnbvbvVySSxs3oy2vfou6ivifpw82pV5J88OHIjRrLcZLVb2e9GVGCiyNbMdAy0MKho
EHon+Fr47YgVP2KS0BP6JpK0hspDcvI26iCm0Pq0y8DXrr2V0auVlK2fcZlspvkJoyCSUfLiPfXD
mLqlsMlUXKNeoDP4pnaRpMhXnkd3ftYZoKO1gp54A0XaTLhyCMliucJiRpZ+LEpIYiyKr6T9nAJZ
mjScDWDicY1/AZjcz0q4qRjCKrey+UcUDq0/yd0VwCMPP0eG9/sS8NPp5bOq4he4tmVIzR2QO9Wu
LI38DQRtotQO6A8FCSZljda8TpZ6iMOb2IS08bXXwLGg0KCqEv0bIjSAClSWlFPWQO9xMdwMBoiY
EcQ1T+3e91c0XXP+7XLYYggH0tuh0TReen2RBe8DCPRv7FqejpLrETS7u6/Yy4oXw7fwcplHXbuw
kKfFIWqYynNgLYXqKlatYw5bLC4ovB9qE/P4igxq4FZ1Vk6PntThgLsaGp+Cf/DdZMN4NkbB59to
/LvpPfJIgpy8Kwtiht86CiPZTYFjQGldssJiXiieNRZ7sU/CJvQJRnNljch1INOEOZEgzKq2ubG6
zDN4RQBOsFw2zUG8rSh/MLH6+lYAepK5B1jCBrkFBUCAsLShffCr1K+sKMW8lVUxPm8iHXiLCpXj
B9ZgwPRYLet3i14A5joN7THTDxF9csc0prY0cipR/VraSfGMK9I8cgRiwpskLNTgg66LW+iDr67+
C5u94tT3fMJMlE3hHf6j2aDiRV9OjPJgoZIq1ja7KpB6Hag8AvX6pt/oE2ESdn82ePRwdJBxHUQA
uEE+NlRmAYJEj3e66ru9YcZwy7JlqVerb72/89cts5J8FAsZ/c3Kj1rxJCpzJofihcqOCcvM4Muy
6nXY8gU5aA/s7l9bI2RwoPEULgSdHLMUM2MWI5TGuf3U4FMKKZ8U9qVKcI/g89NKtXK+GvRDxBMA
BNu5lbtRqCuxilx76kOV1s7nsFd1wnBIQIUSYBIEPlbDPSYqOyw0kHUKJCgQTQS81q6+s0xsI2G6
iaoNGIb5KYIqrjkssgJryT2xHN0evtSlVi1uDrDsoPbyZu16H5S+r2opiczdIx+t3eSTkq1jPItQ
l/G9ZWQ+RHS6ZYWBcpFqv1RYHIabqI3B16HIa356EI6W9vBkomcc55nrczIPaXFH6DnyhxDPSkYx
BphvpXlMRuubLguqisRsWsUMII5INWBKoeAT2x+V0IE5lQiDuNMx3EIgi5h5eVaw07LmmlToxAlC
ypBiRRY6yKBcmtUjY8M70jQo6rzSKgRMMWcRPxv1uINliL+hGYn8QTWhosgo2m+WkzujW9M7M+pc
NxTbjF9a9xAb6iPgzRE69lSCwqGpEJWFX3yBwBnGdcYUofQOUBjoJsC8Iyke6hXgh1UBTIW/hpWo
eCzQEDdZsa5McpbMV1DhXuD9B8aJv4JDUrBEWOQVBOq4OQKpaBt8sLJL5/9mi1sXzWpE/JbM47Lp
ApDG4KhBp8j8c6jMteoiCAPP6lHTqswpZP0f919tcNay4NWCI5pDHG0NJgIekRTgXxjuiI5jjn7j
FBA8sleLHyKTfYNarHNg2aUGiHzdWtxr5bie6nhFjZQHd71ySTovVwXb9DQ654ApepbsWKw75l1M
8nHPz2AnVb5gSQAUGwwJJjGmvcFwN21Eb8ePyGpKmHuowCME1IMALblyXZf21xzZ8CKODN9SY0YK
w0ITZpwcuh56bPaJjDnUmfixl5H9EgqQHnefBrKdIfZO5dMTSpnwqpHPciHVLMCqDqMeiCKE/CVz
738BRCqtIqFmyBYCJMUKI4A7HoAcDwz6grG5NsZVtC34giYCSNEPdFG3Nv2PInrzyJ7p609CC0n4
wtuhfgI/MkEQIMZSqox0JnYm9OwpJqmUOrd9kymWXaGHCJqFAZxdGgebwRZRDR21j8HZYT+LP2oK
bta4bXmTOWBz7HqUqUbwWwbXKEItEf9pSGPe2p5WN+gbxPp40/rgH0WuNJmcTKZzFvgOFu2YyTRt
tp8/6JauToOEAaZ5g2k6xrvERDcCxI99tzUyFjusNJKD6/ztxn23wWZcbfBrBrR2QAUG11s1MZxL
voGIUYmoRjK/PXaGueGJEraQGm456or2hQGGwkarM4OdyrhHYTZlZHxPvSS5EKsXcJ+Pp1IJn2NW
IDN+EsyuofeQC0vU95wXenMxwDEopQYiiafJ5frxB0ZvRB4wWrPQ64dOh7qALCgGy4iRhFDE75Cg
yTapAjjGBHlvsfYPdJRYgGhVRDlFNl5Q5SeFJ8Iiz6WY7LhboRim0+ErtKsdkoCpDxYOMpqyf+F7
7+nLBv4xXFzaTFTFJQ16pgzk15e3HjRPx5gfxhNZ37l2SzljJ+VL02+kCKTqc6igEkPt2m11/1yF
x1DfO/1vP2OnHheJ0z2HtrHukuagxZDa7n9D5ZEpDJ9EyceYFROxb0h9MIhlQw5g8kBHP8fdRgKr
ZNzBloEtVAEgJGOnYfPbQzXljcONT0wbEIPOJOVFpI26hi14vqbBHfQKLCT2EnYFUVLxwPmgz4sf
mPGzIL+lXPly5ppkRPDCgSXEctM+PFGUtl/eep49DpJVyEhrqAYGox/8WCU2w9hBNjOpD5HjEeF9
UJVZSEk1I2qNhlDz3j2TBkch3cJiaEep4SNzmUYLlnb61tWMfKaX3IJ+AB4j6iE7MJPHnP8XKcyQ
utU4stunyo24rQvxMh4QT4KYx5AeSQHC8VO200pw1pV9q4HAO/PCExsi4XApDa9do9JjtZRm//Hr
5zMaUaRI5Csr9iGqpq12tMx91p0L7zWdPxWyBv2PKbTJFbJXdffmecMmorpNnZ/U+SzHJ6ZyMBc7
5tNJ8p91HFeZD4XprABHTdhmcLs14NUsUkw8E0dtyHgVh9LDqt+F/JqwSFaHHdGDqBK5CDiw1P6s
I5+u6wIOF4xh23pCDdCzIymDHH/AAKeqIVf9TSLV+W9CUinDUduZ9t1TQzQrr5ZzZj9G+YKdnohP
88ejViIdeDU0zVtLrkpEHM/UNNsABHoO6sqiqiFE/UXe6i73t5XHIWNi8wN97X8r2kaHxocrST9N
qr10ID+aaHBF1jWgnCbmgCLkXDb2tvPv8veiy0OgNuX52uOF93hGW/YQ/HpF/cNLwQ/VCUg3pJJU
bywOUlC2HdriJQPVW+F9QIWY2cwSxMXAvMa4H/FQa5NMDYm8yOGnzQxqKUPkeNUeTDsEFisTHmzi
PtMEkg7oeuxmOZgpfAcK/OpG4+1K93nkuKytD6v9wiPHs1UiYwsJhBH4K1reTaGbvJaf0kN4EzlS
hJLGF7qTZaucMxlk4x7Eax9637YfnOoG2xBfBL8FSDHRFWTszdwuPSBIYe6AAo0tp02lIScyMH9B
yBItiKBB4e3h77EpJ9Bw4TdlULvFG1VlBZh0kevQPo/HyUN8xHSTWb2O5pGI8orCUGEyivaipIwV
aW+db5MIGhPM8AZdPNwhZDPIAwbn7laricGRa0cr74l/n/dlm9/8IEJEBG81Rd8WhCdQhnwzNnWS
eEYwrAvQkz+0AExdRlXqlO2oFRRGttgj0tpZsddVJd1oY5frAR3awFBeGfPnWa+fI7amTVptYJVQ
v754CubWjnV+95AcIckKcZl/0DmyePRwcWSE2oggnrqoQ+Ost87S9+p73X1SYMiej+Vfmf1KPIql
buXB1/g7eBOzL04Xufd1fZeVI05UWlaeZpmMWuQvzzlL/vSmewm7BbU+Sr/Mfarf4zqlkOOGGl9r
/dm0b5Gd4ePbIBnadnaJg5xmJWNHnwLqRLWWElB3YHnPCJHuR6bEAoGTybaM1fEGINugUGI6SWxw
7b8hg8jYojJVG/VDx2xXBggGcp7Jgv+k6OcBlQ+oy9aAisHOYBgRRWgOEhzlrMU6eqA3egDKFhxQ
0JLlnEBxkjvlSq/Lq3TT8c9Im0bfdpUbVXI3ihOIGtSaA09cQNCBXxdMgMJ9AS9YHhQ8WwW2WMFS
o3DvqmyLxVRwCFRFfP/8/1jPusyaFGoVznTVwFrtrETUEDXMT1jNcGni6fC4f2XdJJPWTqWR4mEs
YOP5fAy0/uugulO/bcH+gJsAxTUDdb/xCtrmKWhvhCNIc02Y8TJnksvXL86DJIWewbjvv/are9Ee
RbQCJPU1fxmP4CP4r//K/vN+5y/U3drDeUwv00t/m19xMX7PP9H78Oy/+W/u2/w6POv/3JfyW/9g
TnFe9o+v7jq+8vnb33T86je9QxQuSMf79t+M15LlI9M/5tgkl3zSCqCjdznNv4Vb8dF/uHf0Uy+E
3Pwbfufn/Kf8bMHUrPy34N/4So34ys4pXsiPqKCfv1GL8W/ik/RX9re+qs/gTbfDjmnZ2dmn/Kfb
dTuL/z0dzW+CkoJF/Wl9EcGwcb9n5tqh/I/71BgrxXPYEL5XCYOI6s7HikzioKydNX3dOtqSPrJt
n7tzugH19jMe0aycnbPyKcU3yDA6qn/+CUHlMlln63iFwWgJxmln7xfR1rtTeJ3SPXOR07gxD8au
OJc7WvHFsCGI7krs3KU46c/2E5jOTbF1ttOJuMILHrWjtXM2/T65JxdMkpdo0+xwvmxRtyyJnz9m
5+Dg3ItTvaMR+sSIufxoVk/3p1PHT/BmLwhDAZXHVbRsVvEFQO0lvYDt2RZ766Bssd9gT114W+cA
FHPbncKjupr29VJfFE/1FkHcpjr1a+uA6GE1rcAO7NUTmqV79FTt4wW0ZJL1EJ7ml2mlr5JVsdFp
dnftUmk2FkuYmcI7Ad6AwYeRq85eKk1bWkqEw7zJjfqmht+j+HPGlVOpyI78RSUnT3h0eQnIErXA
Ahhmttb9F98+GyZzGUVZVLTkk8936S4x2qDpmbmKqnLNaGQmPdeJpl0/MfhkTztgapujfN16PIkU
DTCfXeWnQy3hR4z+eBhnbnmYh37w4UT/GFLx59yFUC46ldxRLg5vX00/jH653VJO+RD3n7hMZ8SG
Ssci11kLgIKSSMnABpNNDOYTtt5vZaBu4sxcuGyrCjN/GisnXBVB+h/xmlXOWLLNUC+MGpV79M0k
YpGCGTJEzmXbl1yjJ2bdi5dqIXaCwm+vpTPs0cqjP2CMx8jX9zBOo6Ae5zMOR8YyR5WTAk77um9V
zlE2bep/0tzyz7RhT+DsQz2fdyzeQf6gjtE50COcFEQVVRHlyTrV3z17oO+3ZfUfY4oYu4Ov3ahU
FjbyKguGdKo/NeatIMaixrZDRk7DfRWSVdmYnzJx4a6HCraSoPfs7lHnFrDSmQKgdOxVxpd1hn2B
ymbEL9ZuDWxVLOa6XmGhji+mA+Bh/51wBk4FrlsOtcaFxGuB6MKc0JvBC4/WwU6XLrO5Aon+/GP9
GAZhVemhnl7FVsmo0wL+wbdZpYzFcbt3SzV+mLzURHfxGQWM4ILGfqt199nMctI+726PEIOkMIZ1
C9VAeFTfTBjjbZFfI1XHgpauAxzIhfOvYRtXJRfN+GoZmqke28rw1W9INQ1R2me/bJXFsNCM4wvn
OEbalUKbQlrzIghBefxLOmbRw4EFMyDFP9xJinq0QP9Lc2Sbv47rMnR4zgnPszcTg3oAXX3/yrAf
qphJVcuoNKe8LIEYy0/ZnBu1Ekr4c8wkCU8IHaXB8MRiIKGLsIgKjNASBUnsbIBXR8QewtaezFVZ
HHm8X0f/XaNSktGAtD++tfforZhR54T8ds1zEexmDXC8Qjan90v9qKKcDiBZl9i4IjPfo5Gi0lTU
by4xxbXAEHxhq+dlcJZOqzCZA3DVXfp0vHfAH6U5zm45wYItyIc4OIjxBHeErkNiTRgr5/GJ34Ib
siLRq0xQkITTjuQqBmAHRzxhzoMPll89kDqg/cQYELJrN3/i5qmMFAo6lHSUUyF/JyDy3ASNyCpX
/TUZR+SBcobSJXHBfTMujaK4sLfSioc4YsU3rJHXPG0djDSN+zSzusIi0dpnUys3HV2IXL6KZmAO
JnKaMSckXJKblOwmCYE0PU6QfDIb0ayzx0TMBG1BBCX053FVugxsFwiz8ITi6k6Y7iijQQRhs/Fq
6+A2S4WO2Gju4iFz6RMw7K0dE27ILTG//W5bM1k2Xx0uSiwy1ueYGzgV4l2hXtoWjFi+rSH2QNcS
XjNUrAH3CO2Eo21NDR1TeuNVUjmLSqYnIxRFPsAiYcvY7XL82Ja0xoAcXZMZbvDr9dS9HXnb2KZS
GLP22sKUU3KIH7QSbTffjItu2m8eM66oLKiWLueDaVJ2utkBtxOPq49nCjboEbU2I2qC8CTJhdQA
zouKWcvEynVoDzytWb0LlE3Dkx48uvRdpm5myuClJAgP0cmMXI7ch5IPSs4S2fuiv2DHx1eKKEoe
PZvHnBqeMzqWDAPqadnEQE8CZrXWld08XUonxClLehHAcN1UXvEgw2lS9hNyCj17CmkVFaRvdChh
r+8JST0FI3TuYs2nkUJ7b0vMnt0tyZJbHbAxcDSWmiSmdiYH7L6kLsuR7k1QK3ZzOr7nfreovJkK
PE1uo5t/ohRgGIo5UlX/5XV9pa8GjYk3qDKRdBB/y2gItnsA9UnACKFSPtDPlHMH7xYhIwst5LK5
U5PzlvIc4Mr+0vrfMVU2Pu8XIhr0aYeGQkTXbw7MD5XhUA8fdm5qVrUub5gHgsf+cUayHt60uESJ
ry3nGGMo2dx2hmEIUU2rJYfe5KxLx5VYX0aKyYb8nMF+ytEgDW5OlCwfYNjcvPwhR7AYCgt9XLcx
9RgMooR5EN3ojOHKxq3Y0UtaQ3nssVv3rMsA1DRjtTTG/JOPkpVb84YrKB1e5T3gz7rJQfN3kJVp
Sjhg2z71GssoTeqU8puN27YM7XuIKrmc0k+X1k5wv53KiAYxIsdLxhwJcVdgQd1i4ap1COXcvWbU
RGshD2LSZfFX+lMOAXtNexRDoBzISQZTrLMs4GjS+S4BP0/jDy0mztOtvOuZxbIWgU44a9ssKBPE
bLyeFZ6itGIxgNAxFKZ4gWYvdcDfNf/j6TyWG0eWKPpFiIA3W9FbiZJImQ2CLQPvPb7+ndREvM3M
9HS3SACFqszrcqMn6aoXQJ82DOJUBRSY73wVE9BEWvbBYeQVNH/JuyQxeQXCcLJnlGWd/PQNOTmo
c5LcJAU0fS0ilMUx0H8ux5cNRW3yE6qhOMdOunVzYDN27iEr5Zyb0bAiBuRnVji5OEOJg16P7oeA
igikyXZgEmi1YmNQ1yRjE3JwqrW7RJQlKH6HlrIqXrH5Wd6VXCSD2PxM+eZFmKG6MZWl4hxF3amr
+pEXUa42F4UkL2SLW1BLv8f54iGDKXGdZTbbCjegyo5+cg/Y4mOGHaYWeNd1HuCtJsLo/OJh6KwH
PUDJG90mQ1nbgFkcbBFpfpH9I6c4R7vcNBl5UCr439rHRAqSqFkZYP00iKGqrIynv/opzfY2zPKI
+crgeYsHa6SL69lhtQvtPoPLVPwk/Fea1HRk+KsFYDXRIV6TethZ06M5N8tgE/K3x/SrT5Zqc4k8
d9U0FEl4iSRw3V32yHEUBlET5prtPTqBvGbEcYuSzPG38jA58Ryiw8Q35jAahXHJTXSYYwwsBhHm
BRoKEgth6VrmI8abzK9/mSxoRoRPWZCXxNZXtrWs5/aYkoYgPTcllaq+WjHT9aZrZmMmjgz64HQH
sb5uWveU0dtNtHqqvQsNLO0Te6nR+6j2QAmjSTb9UO1WslrUpFvVZbmha/MOJeNcYmrEQGY1Y9UV
xSqESIcCl/vi3LyRkYm8bHKzZv6i/DthITtYXCMP/eSNn1zndOoSNXIbZ4H/9hGEmdpx21oFLwX3
p7g7owcgjnZl4q0leAj74rKgXMTKA+zrW1+Bu9WM6FDTFAwDzn4wUY2mALhb1hHyQTxYPdI3rJLM
Na5gRfzgDmgFFG3qBGH6+drjOGrGaSHvLVzkVt6kGdlUhoo2QF2ZkzYYGPFrqvQvju0fJb8uD+4A
AddKR11GbgKQHI9Ls4/F9Bems4rZrDTk0376mKHN5YUOPOT9BTK4WwioT0YLBOdyVoEFKY1k+1m4
FkuX6JLhKpVKjEUFcEpWgcLAmyuntcMMK/wWCqyaX+8KaBUo6orzXuaOmlf2nKeRwADNuZXwyMxw
WodwGHNKuilce26MUI/seqALWn0BJ0mARrv5uSQMTSgcRT/62Ci6gJlpVf2YBSLfUy61xaAZcOX3
1MyWCsgW4RQ4I5nBCPDPcYGl8078nBzqisFQ9F3PgNOMoYImVJxrvTr+hslsa4ajzGmyrrvi4NTt
I7Y1Z5PuJp25kPojlnlPPyPzigKUW+n4iBrW41vR97GvSnOI7BiF3YrcTTK2ar89dQTdpiHXMVDC
0VI5cXdoOmzHz8zGu2VM/Wy6b316ZCJfkb94I0lCbHNcCaONttm81eedRP79jcUFGCLguaK3RAU3
4AfA8WbK/I8ueuATC8pCZAVwElF1syVlBmB17FaTQ5drgJNKkZc+qyUXSiw+UGKF6n1SCP0d8uea
LMbSnR+D4X3w3vy0OaGGSgO6y+DRTDdMP2HoOJZ84IQMV7AHjnjHahL3HHsoRmTUFRYoEUHQeeVo
6C0wwAokyoYDIEhOEtakAtOAxPwFwhg53YCHYFZCGgv8J0bEZ5inFoJC5AJQfTZT1FjCf1IM9BJu
+mYgmxOJg5oRLRw52HD86l+K7yrP1fVo/HqwK73fypeTvtZGZmNUOPg9d8ubW2l3/skH64jtXfKA
eUac5MxOZh6KA7mCTpnwK/F0c/Gd4ZBogROQHxSrKdE/mF/o32YsstrHiBKfYScx47FlGGHQgs9U
0XtxoMck/vvbdgjucY4RYUhjqBBQBtzFzUFT4bM2QPPL5pQTSsudUNU7/SssZea9KUa06TChaKiP
vJsA09K2JBz01bzsI4vBSByTOAA8b9xEwXTBQ7DDo9CEHx1RZXaNL4bBYzjfkvlb/uqMzMUkKQQg
qEb3VgfDcUJ1DprqBBNDuqxDpV3r+ODlxks2KZvW+80YOZCgPjeo+InedOL84I4rQ+vXPoTSUGs7
X4/gYJHwEkoO8QgSqrB7ZuuBOLPxqNXdQ3rVjS03FtUIIHqLYbdBBWQPPVrKYKUHytHImhsNTRjf
JAfWj0t8DAYVu1oiZXqp66tK8epF87nw1O9oSlC1oypDj8oI9EOleC8sG4ywH3KOBj1ztOKzM1zY
A0vlGFOuZTXKzM+8Be45a5itiFJfxIwA15r3bipOrMeSuh7ZjGX58HzMtSc2nZbenP/VNvY8gvON
3tiaYHDD7zB+VQ2RoMSi5PHBeJTFXdfvasls6FZfuN5bini8SH5lgTRlsGpRT5YjwsH83mlXIiDW
zcyz3tuuf6q/MJIl5sVg/5xGCD/iQLXwHsNRm/2EYp1Uyvxe2t4y8JQHj9GS5Oc/JfhYwYkSy9u0
Tb+xGZxQsfnMyMESCAZNTJC+ss71dteY/cFR8zOmEfnZakfYk8fY3p7jzSQbAhNBfC/gK0rz1+0j
3MaAB0gHyc2yfB13XoVur1sXkFahHR5a73v4OxmWkv+YFeZG03jIAiUjiUDCm0raNmR7EnsIbfZk
OpTBXs6f2At2jcV4sqY5OOWvRN2pSUV0v0C2AQoVhwkVT/PgspoAFz04qdZHJOIy3iZauCiOimdo
rfTxr2qHa0QjiuVI4KCFWwNpkxGu1t66nR4zWA4zOboJSiwVgzduQIUcBRycqo4Wl1Ioxdht4x/t
WP6u7eFFQvofnnvro/eQv/Q6Bp4Qa0KxoqByfZ8N7dwhIFcHFZ6UFrAZ11rGxufOG5MQaWfeGcV5
4BiZAOi6yLjoEVuz3tBr0FzGM/q6buUZtNdNSMgiZgA0QYq+cTrMzkQUkD5lV9i/umGRjwxboNa0
KhL0Eh0fsfYQuwCdgM1Fyn4fL2rmfwn/SWHrSh1YMMmHTkC/WqgqCAlO1WuaJvvIeLYH1PMqmtKf
rHEZ7V6tQtN68qoXK6ZMSdUlo5Xc/nVy9LVH+5OE6XvadQT/3CoaEoXTRL5Sgrq80HH5v7U1/vVQ
zzaDh/2ArD3N/mj1itThEbsaPqNlYoaHiJ1UDYlXmc1H0/+RAKgsaVYJcg0vA3YhDy0xluPcPky2
siOhvMfYN4TfI/9q4cAbZunmCORRZabURCjIoLtDjXFiIfNp3gP92+G21haHWU/21NjRQpPbWFPS
GtOCoAsGkhscdA6KY+lkbbSCYBQZJroA39jAnD/CWKAvVMddaforaQLx/C8Kryg9Ee4V66mrdgEW
6Ayf01zS6BnzNnzrKybF28l2yh+nDuZ/ssFFvVNCjGFP/NXcL7OMUtsP3qcyRLUen4f86nOqIXBb
jvlt7gijq9l4kwJwQPw69bMonlOvYcJkuYb+tpH6dea4rH3tYLhMju6T1Ty01yZHO9LEcMC/pHoU
Jvx3A3DAMsl1azGT5KTH9nlohRPk6nA5969N8DX71ipKEcm0xI2yxDLznY01q7QH+pv+Ho/KIinX
VjCe45GUEDO/jP33zIR1KLwSpomRLBKaLlEGtFlpiZpMJ+FvwvNpRVsVOeZkPOfkaJfdg+39GNM/
gQxIf5BvUYX6gkDOL7O8hNQtgBk1sZ9qg4LLO6MznBuN3IJPwpMkhmNCAWrTzo012tEQ7BndSsM6
MmhW55m4gh7Jt7LpIlyn0BtsvzUiMmtP1R0Zzo78QaObHj9C590BAMmib5QwuQRxDToxt1B01Ld+
Eixnv7gC8RHBgo5zxYxDBYi3S9QDzW1fNQcpaEPOEM8I1uZTWnO8ImaS9k2+fSY1it7hhNCeCRFi
DkiOX33PtZW9cVZ4iHBSBjt3bzQr4uftKzX5zkHGpRHxmlRUiXa70Nx8LRiIF5mPeW+vJFdScNQI
/sqVuCPSydEjimbRo0R2qH9z2MdgIP9rI60jjfEySvJTThtVtT2MNVx45e8IXxgZyGE9RdCvDINo
ABuamdA2f1y2hnMPmrUPstoC6BTxcsqPVg0RiaCPsusvogREk0e2oqoAb2KWK3e6uMv2OqPQosN3
ALEcY88jBdRfBDRD8jwn+IkCsC7g8epE8Kq7vLoBkJk8RytMlkn+OD43MUF3yPBUCvEGgmGq3aNO
sn+cvibMO0YaywS8MEy/azdnPAmIqNEcQYCIEdNy/plt2ZUmsllbPqZCPDjAjJYUBuHjTJDPoIvj
g/YgOns0sEwOyACEPDhxQhKz6VBNRHBT145MEYCxrFWgBBrAQg5+9ByZU3wm5CbT6Apc64ZOBP2q
pQuNVWmuLAItezwjThJzez+lav52uh3IbOVssxhAuyUGqWk3CqC1oTRLHc2fFiCA4dY0HskwYb+1
GPMDNCuYSaO1Ozy9lX72y3ePSECEzzY0qQ0eYhGHGOJVKzBlMJt0IZ2Z1IE6XWKK8YWvGEHr5z2S
PgAR8BJ+KPCpAU6kIU5VTxaQRepKdvsCsznjYZ+9FiY52ouk2lup9riViOEKrg7UmfYNQgRPbLeL
kYzQlwU2fRIAck24sk6qvmLfqAGZlXJQYn6QbUcvESrJytOf9Q4fMVU8MDMW42fp6yFRVo06klmn
AoVh+fCh/Qdn6zo5vtNV1pGekfAyknoCVIoAol4VTvVGJibsUbgSp3LiZRtrHtaVDjQPlZG6DGPh
DgA5VNCiTnSS6ReSYNAFoH68oFK8S3VObpCCwKMsQCfZTTL7ETlZW/8Y/nBsUmuDJH0ttbCFSC3l
PEK4xPm1aEzaerf57rJ4ndbuZibJoB/cjTyPki3NzDXgNWygVBw+bEdUaav42LvVrfLOrv/kQwxN
yAwId4OW2RVEz5T+vLED9FTuLbcKhKgAtXO+yoIvHYsMohCXqofGVELKu0DDZ3Qiwy9ySPXtt701
ERJHlG8LPMlHBisXMrts76Qc0qBgmFqHm4GhTaWiLXvyrryEcOv+d0DxQCXeRs3F9PxlZIR7PNuq
wtAs3UcF+pgq6NTAUjVdPwQR00NIVtH0g15TnhCCNAcgmOgamPuYVpA64TbnMY3uBWDesyVSF4UC
b36DI5PqKOs20uubIE72tevI8/vrgMlaWGUGwdDFWRaYKNkq5CYK2L0wEPUprjBVOiMDsghsoIKZ
axXv20mfPsjTriKXc+/X9qgU0PjqzPayjOWAy9qnhGkQa9CB+Mym0U51iDKoEB0ZPxQDZNa3i2ae
uSQy9uZkK6tDaDO4KS2gis2KZZr8gOSISyDyUXVrn7LIEWc2xjXTPpDm/PV48V5Apr9SEZRq0Ik7
KOL1EBu7aC7eSnObEJKo0QswmyNDDnltALJo/GkDqXrb8e6/C5pn05/+vcZ19JKaxtp3pydLpY5T
WQOQHhA+5fyJZxel5IZL6HoDPzeHoKYT9qItclxOL5FvfgYE8ulQxikD7PB3WjzT/uQxU0PH06Vh
fk70XzCqevgV0BkpMYIoNXSxMENRgRaj7aFRmj48Qo8H+Hw/HxgY6C0jZJAZM3eml7q9gBUAH2+Y
s0LFFSDHav2XbAhXI5ZopR/vFQhqOYRriYoUclaglbagpjVKtgqSn3jOpJHspM4zyI96ssnNLIbi
MQDBdDvwZcRSOae3QxHB7AtIJT6ykdT/iJwfyk8snug2wGAT0oyNCHGtqYB0MT/hzW/xlbYn4ThL
gEKkLqDoEhcJLu1WyoozQtYat9MOGR+ATi1jeq2xG+3uIZgJ9Uesr3+mU7qa/eClNMJjU+KbLX5d
rt+P1WPVzgtlyp7GDOYAdaRePuku5O/eMLwPqeIm3X1EWH/qcZSytW9kax85OizK2y7+IeuWIdef
Nv70us/XUr8AoS86nKk2ca5avdVRQQ9Adu5QbUbnpwSkYZ23MRHXpb1F4hw5qyDoyMP9JBqKfYjj
NABnsvUFrMk68u9dZD5EcfwkKL+X/ZbdtdJopUumxVsfLhooRoxF1ZZUViSNRC9XBHriNm2sY4t2
wNlXaO2JZkJ9PS9R621bmomwzaAXX5v4ixJvzt11A+KiEetjITwB4B1LTK5SlDdSAIjaxyJ5qGOw
SVEVpw5rEBUadktyMQp3ulRsSA67pQv0xyFss/j8hPXDuej0lWhNOUanMnuy4i+gPMe9BTCAKGCV
FQKfbz4lH5qDHlw5BSUB1SED+pKjU+rYmvTfimCFQfkkvZ4nE3r5DrcKaP5M0D7zFZ0BcVNGWiUc
msunVkyICi0cYdTyftK92a755LIXArnRMPETRtpoYu8nl1TQXav9CsrFmyBTBeTRMPvAOLt4d/tm
2lZoceCeyjlkjyHKjHwE290GWbkbXX9jY1DBLeLkJ8HOaekrOtqUsnEeD73zow2whwWTAbl60SqE
1HZDz4X96rxoQwzNMD8INulX84puV2ou+TOtBD8ykYFvQ7+OFMv9PxnZTFduA/XOFAQnxtI/UdZK
hSt1BDsiDyuerzYvUt0epsj5CFgJ0LbSOPacN1LN9wAwVdBRvbwLoZAW8wOIFik/f66LYZ/WPy6i
bU9/NUnvbIC2o+TKKWTqDcBSsqTGk+RNw7qFDJcZ0I+5Fy9UTzFnj+5zMsOfSXHPUQEN6qXm1iGx
TH1V4LB6DN9S8Nb/RqoNKjgr28Bz4sOE06GoHEbsX1AgM+OCE75cA+Se+Pk2rZStr3bAJciD+3+Q
5VL2tbASfz37LSipUKiRpVSXv0v/ouktNkx3IxRQxyJnboMU8wZsjYdE5ufYl09SLUhfRQAG7d9f
jqavHxm99hVQv2g6CQtosIa44beYH8RWM3bRmtqfdgQQXnYy9PpDRMUL7tNz8PxFUBsng+Jf6ffY
DgAASKeoroZ7AeNhnAtSncR6cv1n2dU6q8F/US9FDCpLiBqFbbT8Ue2B6PXjDFGGwGeESWXX85DY
aRHpadLICK1Hrl3bYTnjaXDBQirECQF69aU1wJco3qi6I9PeGRR9U6JzhzCi8+JCSpAmByyLbBNw
uNAuCacEHQCFZPxiiI4VnOZDYxAIdD/Om3lAoq9s4pyhsHRKwVXhUJU6XueSoKdbnDTDtXfjJYIY
kTGQIyyPg82Fr9LQ3WQUeClDbnk/7aF89vPzCEw7oe3nBspNs8vfnFienO7DY9IXUgBy9j5Rs/IR
I/FFgVrsUy52aLythn41maK1jKIKflXnmhmHIf0ScrhQa5EEzeOPLEeloGQ2kR5iFiRYlYeGLBHS
+JrB5CUscubxMRFDequThWksGrgxPAaOphxuwu8HXHcMfMguGgEknIAFNWxbyQzlTRWTtKiEHFPP
Lu+bNtwaQmIZPzYgvvKUazkDn5PpshpBMhj/RHuXIN6o5MA4SkkF+JYlP3G7p35gIc2QcePJ89N7
4NM9cr5weSk6U3ZHkmQ5tKaY4quAg2UMOH7qMiMDR8bFawcOQIcJbcVI5wfNbWGbmqud0yEOCDDG
NWREssMkkPVTx0KJ7lOOI6D5bCKXPH5AXAAaIZPN8GxzoExR8vCsACa5dBd8R67NRiABlHAvwQZL
Hj6ZgBxKDANXL7KOBbFBRhPCpRjDT1M8y0suGd99i+kL3lmmSuHPli1NofS0XOtJJ7SagYGS5C1v
k+4vJQUxxyhqqMmeTRcMnlXB2zbEwbKA+fZeA/WTIyg4NcH44HFvtA7VjA555G3Ihq3Q5LMZtUJ0
lEumdZhYkaiiKBqmICauOL9ZylPnIYlz2G8fhTMHJ10qEIczD8YPDglFcO7+OIn5ED8Jg46ZawbO
DphKQYxdcPMwain9jVmpEF8MX8RsK4UTbhKl7VcBDTxjemgYGp0JugBGpk/g4qYZNvAZnINGTMAX
9xuXCUliAYg8/BU3kd8qhcBzH73pi/Tt6jcNn8UWBFktDFWVE2zyFiDhnYJpLZooFzGP7tykxdAY
+Wyp5m40eN9pvyV/nfxT10kWdqauvCA5jvqOFCG0VgHJj3OPQJNSBV10jAW2C+N1h2bZnQem2V/Y
t+VxQkBq9FqiBQpx/jvOO8l39J2csgHho+XsPFsMBhycBYny8Vnuy2To5zJRSZu5ECnMPyWMtR18
puNoK8zeLqEA6mg/tR6IGxzuaKHo5ODS2ZorFnr32Xrake2Fh8gbllv5tiknEUXxBNs2XzjSPmP0
Rn3Ln1I9ul2uSOOVB02ng08i9Qn2XooZ22YGoxEvVQu2pm7ZRoh8grIHx4h+NKJNpxhqiuqG6asl
stvfsDlLjdkEu7x5w37VZeg8zYuU+vzIoBRFM8kUnzliA2fvG0fWu7gYhp4zkOnumK9wFziy62S/
RoSTGVW49+uZ6cIZedR8OAdoOlGCVM3aaK5dYJ66FnfBhgVUM7dHIRHLnlky+Z3oCLk6k+NUdZ5k
RwlRxaLsMnk7YUlLxUCoj1ePFCSU6xZJCSE7HMnURu5slEk0DCIQ4ZZgzIlqDlq+XMlxNNLig28n
Y4ZOaVMqS5vxdoC7aNH2nho/y+ve/zZWtCkzYGrGhaAARyaF0t+nDJzN/qwyHFa3Rvm/FnJV9miG
QCGTeUZR5uergVMlgPNHnM9hFjGAEitvjcexAjCU4wfpD7qQHnqNckWqLj6FplJFqNVzWPMrNlwG
7iFIvKEHo04YybIUNR6PBZKPEo5PQg8pdU4QtMz2IE6XM0GIWL/qjtKa0SxnSCZEwCHYy2judqTz
FDoMw/5PUCvwok1MDESpOSZbk9iB6sT3knRlLtANm32H4ocb3JsbgQK5ubKbzdZ+QifAM+vREaQm
VQbIiZw21M1uvwvhaPNkXnMXzR1TOrYzpL6AhB0kWBjVr9IcNFO6LA1eDiAIMA+0KfNZgc0TPQEt
bmtfOiVi3zOXgt5gWSUtTeaTpmirGrbekCdLETxbbOP6p9THbaYtaE7tMaMOBJdtF7NvpAveCEIP
mOfLEWsA9BEX6TDMsmBmbQA8jnahJqg+MPVFM/zamr4RCAlZwohT0fHNVYokX1a86DLh9gfyKuYQ
0af62WLxnjYIWXT8maKKMTGgZLwteGc4rBJoXxoktnENl7hAePyng2z8CA2cisuAd7nHRF7OGyaz
DenvAALZAXc0W58J7oShZ6QAUpvI+52josn1G7pBFeyyufh0IrJzsK/GFf22oDoV+RpM6eY0tTr3
1FOUVVlKCO4KhY+owXSyg2djIZY+RYLaMXugKnY5RYL8OiP5aOMv7j2bpxRygIhdAimoYw55lg0F
v5BAZIAH8YAiBaAMsYrzmULqxrLX8OlJ59Jt3fsMtgZCBlBZuHuTyepC/cojECLUMF+gQnMLh7GM
m2CTYy68FCYLj/pAzGQgxsWTEa4VZu3Klp2Cl4PNkoA7syko3CGNagLwQlAsOVz99I3HIZ/r8F53
aE0RjogarGkvZX1NSzRGaFZjrKzyNzvlIyskhfSzIIYXARk/qiakQITPokdRGGyBB5cMOheNS6Kq
y9pGUAFoEe7Ji2wCLmbAVo+/klPEsaqlAwM4at6zmXPHnWINAUv/xQRgwHipD/TuiMl0GbnqmZA9
LdglyU4JxHPHWBbizNgUM3Ntcn8Hu1g0XnkQYy2xbxuc02AD/1ECWj5gx/0JlK1G0KZMool5eyNp
/+CKUnRVXZLt6aRNZNncLd3Dmyl7OogR57BrvExkyHTuP0154+ikAbap4QwSG4pxXanjG9EOGUiY
Fm0nhS3+e2DHCln5rDiuXlp4IsSpxKVjNr1rQz2qZOEJtE0Ik+TWIYAhlo7lAC835sx/sZGa/mPa
0wKs+U+QlYh6wfwR8D3jVaOqHiZCXUgCQIyhaFXGjoZSB5oR81pQrlliiJZFqGI51oY1hzhBlnE5
nKQg5Vc9ggml32F4RgGNEMfMSb7PMNstqC1zgnlz6FwKIZIpiDeVt95tw10HQ6RDDjDVMPtNKPow
eWa02wCpIn/igHhGM50Lbk+XhVVUV7OtFsOu5WIkgHnaO8rP7CZ/L1QDPJ9SSU0EybNI4HqhAR4s
5bkFoh3IqsX+gOcrIr8GJZCCr7/HxCDKetatxQkz5Od8ZBZM9myzY6eU53zOXxhI8sN0+aVI6g36
L5/5Jm8V+XZzTD4F/rT4Rr/aEesCF7/io4PmVFA2FcrS4haLhlP2OngXpOlya+WzhxlMEgnSDOE1
nAoipuBVdkSY4A9NJS4Mpw7HdQneJAI4lP0PlDq8iSZtmQD3VCPuUxVTTpOLZGOeyF9sz5PB7Jxt
CMYS51RiOVBbiD2+GiA8RxJVI/0Q56gZrUQWHstgHSSKbveV8uJT5YigCg0V3R2dAMcd7bMA/SAC
NFkAIAIvOfFrmSUbpfZ3cuD77pZeRxvGo//UTnTmQX139GZX0Gjl3msSWyuFtKC5cxhA5zyUwLj0
pdRXUrNkfU+0oQpNb26hfEL+QFtHT1GOzIAw3E6W6sCfJM3Z3dZe8m+GdAYJoGSfR4cxbxNsKsJd
Dti1zyzQPoF48AhBKdSepommB++ijh7etzI66GbderwO5nUa+n2ADbNXmHTDrJ3lzGtcQkMgn2qb
btcY9VnosQ5sHgpXv0qTrw5skKKBY6NIXOrg4b2IKybSqUd04eNAmtycQ38H2zqx1+4aX9qps7Nf
4lJ+ZOXI0RSowym2ab8q1+B8TPPFGPf/VDXceomzMQCbWJXkh1Ha5HTHcKiZNI62DzwQqtJm1Qrm
ZP3OHsBYkyU4hJ4RkjefLBDYgAclaj21mMl+iwmbPou60AMUExTEQBOdEvJkKjAbbnMQwE7eHyrI
Tel8zEO6DcKvqkQRUM3SN0hbjA2HOCccjTxaNmqbNS3FuVqaJiI2mOB0nwSf3UhaN+byCDwJrfuj
NbT3IUiANEfmhV05o2hVOQMo7dGHKt34kdFn5y0FJVusHJ4jB7TXuow3AY0ChkJWzzpmMTKNDsB7
TH+1oj336AFZo0he3tloOOgdtrAYHU7F4ugojgZPW8utcMVoG5lLo18VVCDm5GJIg0rognbdhvYl
qHArJKbMVV5bVv9qMpzLyrsnAkd21MQCITVWC3qJTDdOmWT6ZKOdb03qAnZ5aSx5FlJwgA6aafRG
9V0jS+RTPC9eRlr/HVvBsnNtghHih9ZlQBkqCcI7fJ8B1fT7HHjps4iUs9484pQ98NJh9Jis7twO
cCL8lEFxDlJrCxRrG/4+tzG+tKyGiWO2Oyc5ACesEOQGuB3k11eiPQO3Q1GDRYfbtj0VCfEdiPs1
7mt/FS/BgEciT4kCrtP3jmgpQqvRAjO0aHRXYT49ef6Hy+lhTx+CCPVeB8hqEJLJLL4uBFJHWUm8
e8MMnVcq/Nh90aatdmA6jtZvCt/YBZ1CBJv6b6ziVQZD5tD0DQPh6/z2tCe1OyviY+7wNvUnk4lM
HsuIEWsFtuvs8gdRYKjDlgOmoTLtABTPNPcJ1ZDjop0JIB3rjZANGUsm67gW1Ueqdk+Ci+jloGZI
p60fCf/X6k+DnYG2lfG4BHW4GqZeAtSS+KEbqC3FLFPc/ewXsToHA7+UwsSgVMigyEIoqLE+BB2H
X1LQxiAQjLsPYc58pYrRFd41lfFc5m/BYI1qWCcBvr72v56ioJChblYZOsbB2BVwHeFBsMa/zY8z
bdQWVDGCEtBcC3IJRiXdHv0nOrxuTjHYVhRLDDyLfcZpBgzLYXImAIjgvkRuk3aCoz0ag4fCeZLN
U7gmvWTaDg/N9JvNQD0haJOtxFu7GB58uLdUxO71K01GXUGAM73ehsUgLbdSLfTYxJbhTaZYMRFG
NaCHjY7j7fS3BxiXkfAZhz4BCE2BvEbMC+bcsoHwpErnM+IWgB+FHVwNzLdKKpgr4I8Z7/xpbdgJ
80qfzLA9W9AawBtxfE+m7BClqIZdUuuaU+ig9aKljuEtgcY4kZFocASBo1Q46orhYlpfgziVqyud
TU/ygYvHIC7DPS8ANXMDrw58JMBakz4LGSBdN4cWunTLctErbeRtSVKXRG7iUmT0D4PJwMmLtefk
F4vQE2TIarNpwYk9XOZGLpL5eyeaJQ76AlExdo7+5mDRQWMhDU9LhUHplIPfcFBOQ8CvcPlnz7RK
agyArfdIQRmbHF+wbjz3AB0F22RZ9P/k37zz0tMK/GTiPpBiIeHsbDgDeVkhzOrw2kmQA7kyHEnZ
aD0LKdIlyVa4KvZeO06XbWkQ3cF9CMwbtdLN0/xV6+y5ZWyf6oScE05wNveTzqxeEIjpRyhJ6Y1H
RhiMJPy6VrfQtXsRfYjIOWxwKUEppzi6tSe9xNIGpsKziCpgFwy2+P3pPqWQ5KUNW2/NWmDhKuEX
NX4YP0u5WzAxqfHI7lK/exNDfka+IkMomcSRLwP2zT/8wVvS0gXIRKQ5EF81pwvfmTgxaHYCpmlG
TSAdl01KVqblJqvJTNYC4jtUjBQewgr2Uk2BPBnW9Ch9GQ+EDmQRaE/S+TZFu3SJQhzcW4GsHRhi
CQmxEI1DSBEE3DAw2UH+vhYzF5x9pSzeNIbC91BQM6XVmHqcqMZDr8KlN8NSxxPI5TSAZNZnWe19
FWc/cPbC8IObCYDbkUBqK/lVcXWYY8KhcN7xNTUNgKpQd5Q/fUUal7preodgLR01FJmvjEQnE/1Z
9kC0zja4hhShE7WanXabZg43usjJnJvggEaq4iIACmb9RrQ8KioN6XSD28TjhPnpQMnG6oQcm64z
yGWOsr+euO4I6WMDEddj7aTeFewZ9M+arwqvQYzIgaPXuTJj0us/BHSQmqKNzhbRxkLFu/onI2AX
+QRiwq2SpaU27loQ2aF57Aj6p0GESRKWldQMiF92fhd7EshJD8ZQEFflc/6MpOT53XQx2ugo6KcA
wNS3cVtITyuibCYTi9KOyh0dFYctGv4SF6HUCryGmTIfRZLjN585HIoELtFjZtTObE0BvTuiI22W
8y76QPxNj/rHsFOqpOMGcFxqGG3oHw1SgjxqBZVpr2CnOvc2aH5T/k896HBhX3VYreX1pzHXeYCU
0dJOxlqOXJEBogjpJnyxNAg2MseIMk+uRo4SPem2CT21gpRBD7ydMX7bHFxYf4HPKd8ym0En5XcS
91JAC8Im36lFhiqwe0/8tOrsmdX5yFAoigI/2RoFCEFEsHlynOrmfXLozntyWEp3PAzqBTh/Itic
+91m43vBG2UOw6qwzhGL2GK7B0xMlU1PuVta4Lrw54CXYhHtcHr8SqfI2yjmCce80NZhOIlG5vSx
urlG7sV5RsgKeNKlj21OfjkAqgdXIYCYcRXRx9hMnECkK1COxOOv8HSUjP5wcYKz3NkBgTiPJ2Zt
58pV5P0xwCOgDjoj6XNkgZNB5GsXC12aBa4ecuQHHPl/uVVqvyS6RHAOWVMexah/bvsBSwMB6IxA
rPQQxUttvAi5yR3WsOuyPgQIpIJk1vPGNr5tnMUli1D2EMbnCIDVOhR85PNIfUR2iDDgPdOY2dR4
d6CowAPNgRmSwaeDWzO3djQEvGnp8IPQGaAXf39Psj8+W/rcQSML34l2f1wDB6Y1tWc9SBdlGl04
txr2V3RsbKZqUqCX1h9LNv2RBesk3oPUjxzTssLqKTrn+PWl44E2EJCM1yrid1LKwTz4xN60YDFJ
c2ZIva8yOwyckq+YUDnJ28AFCJkbpDrzd51XSvMKj4XvGg+iRZvx1Wj2iBjBfUqoLitXgXY769hs
CmrzAIBJRDwOEcwgKT9/zmTandqjs+EZ9/6VrbMhPgwTRquiXjXI+TTjt7w3MBLSJ4IvUKD5rKec
QpBFeBUnqBHluxmp2Ep4Aj+mJQ5/8pARWlAT0Y9ADOIxkg/s7m6F6ga+nVIZvw9tb83d0w0f2xAW
ECr/Ov4n0BNdt+AEJImEfX0ayYsmMpZnIvIQgXaNH2lcy/5WmL/xxJ/U+zWdeBlYq5D2I+OdhlDo
PeyuVvFsseYS8+5LDv6lDU/tNs3mtZy1+WmcPsUrTSr1Z0yFwfCwEk3gHBFJwXmMhdzoirsgiLwR
0nwj27ZB5cjZU64CLUcDY8RwgHj12uEt8L0RSHZ2tnM9P7OkMDeCD8/2ruf6iEiR5aWqzpJex+pR
AiWXAYQkTXymB/r88JugogYSi8wbNixqtKUlLlqhlWiFqUeIZ+uBr/+jpolQNZmm050FjJHTw0V0
KcBaoWhPKFlE10TtLfwjaNJg+A9CXcNiW9WvQ7RYSSmdHob6xpwI0MkABF5ShQAJ4n85TAlIi5hm
ac5VJHPIPxj9QGL1CkylJsuXT/DtqzJ/6hGNIWePUEQF+FCNDFOs9Y0bndhfOX7DCGxck5y6vdQ7
CA4iDh24uIKOUdcxgY8PMXtSzGEmTGILoSHdgcX/Y23m2MTgf5z/sXQey61jORh+IlYxh62tnGVb
ThuWrwNzznz6+aCe5fR02zJ1eAD8CXa2BlWwqLA8zPuPF5ypNNZuuI7/C49hwIOm2qdgAxVJEx2B
XrRJrq8veN2ZDogOzdOufKy0I36OJkoORlHv/Yk48uGYYL1Vsq2jb1MxODSbiRbH/ZV7JAMpZiPu
wscPJDSlh7OnQh/EuQhJ16cXYl8nS3qUhagfDZxVSpNtBX/MStB6ckYzIAePhhW8sebK49RQ4AV4
azN3I5UE38GdX+QvpWsWRwJrs9kEwVcWsxFJ8dfk6ggVxl+ij8Ez7e5Al2OP887hXxL00gOZCf+D
XysKMB6uKa93zEJppa6aTv9UDZgWboJpJPMJkEUaNF3VTkoniQWlDr3C8NgTXa0TOFgEe6rsUrBu
+iKuf9HftMOf017KJFkXBDtRaIQokfPg8mlZ+Vb6gVw0I1kB0WdEOEbrtyiEIyBHRImAHfGu7as1
7xY9Jw2zipyxN/DLRlvWIm2FMbcnfcVYQzC0mJJhQYDRBA/lowlsJtLlqd6wSQCZ2wsrB3BS4F/r
EI02EI73goerOyOTBXAVoFHntW/OgvgBg03IBMTYCQEns5DosmMWgvBQ0OHCtJljs2hD663zrhUq
Bbfb0y7JAybJDYSZhi1hD2DCbcFbLOCygx24zvMfYo9ZcL82KW8Anc2I3pN2gV1aCAqZ/Bh4SP3l
Dc5g7eaQAsyv5B9FXXChU6nIRsp4Ef14HZAY0rza/ErgIMZ1nLadrFSVTFZfHZZOpBENc50wnYMj
e+G8MUE/KIklASTyFdWWulaJxOAZ8qUNBtIoFtTJU/V4U0mzSWkrbh+Ycplssp6nmvxJU59yFRq1
+SGaFCDZwkJ77xq/Qtfw5aV/GGpD/n3WDfAk7V+obxmiDM7zDVJAZDJ3SMb/wAPNL7+5Y3dPMa7l
WUCrSddNAffkkmtuFtsT6VMtRLC1f0mi1yr8y8BAwDSBE02gZ9o0qyB+LfpziXcc69exrY8KPain
fwp1kowXAc6nyWS3+GussQ8D3I9VJyEnpbvLYFmADhvwC+/s1r+iNUnmo6sGG7ON9xX4DN85J0th
sCd/Y+XyjpKHMiYXv1FWSmAf8OmxFJ6VDrd+Lr8z/8/x6RYhzWDUrHw9N78DeKziHQpxiIZ/gsEh
mGrxlTa1y/LND3+2NsJHaOxBjVFeEnlpEdcI/yQvvYaPsgcMEP3yIhMRL+B4PYabe1HQ/pz4NNGl
JQ1f6E3K5X3UM3f8Lx7yY+CgGMZKJN5UsmT3KgKxCkWgmGQHIMf5w3Ygux5FkZL+yc9scCX0I7oy
AuY0oSeluHCaEjq0tWFd5YH2lv6YddaGIL0rawuJsjzS6kyg1tLRjbH6iBOVdEGyL1nGRZxYideO
/8bl/FZh9ujjDU2NQzzeEy0AHjWrWyYpgZaU7Z54EJnfK3YqkTPr0W6NDg6B5cQqWCkj0mwrJQtQ
vJu8q9wAltA2Znqm2q6aem2onwXwjvMq8SNq8apPpPQCMNA9oTHXKb/c7rXyElrKF3NfDSGgQFEa
RNyS6PqAwDnHR2Qaa6VZltQrvg48rnpKWij3KfVWbZ6Ed/CGeoMqWRjfVIsWmqJBJD6nsfosCiHQ
9eAmk/5/eTLQGvYZXrRCGhXPrTj3ISIVM0RFhDpeQ/DQ7gA4PdocBYyEhlxQWanK8o+8LuAwMQfp
67BNF11Fwh/6HeuzgxLK+lcZ2zIaxdQ/E0CJOJuIfPy/XzJ/ifZbbP70b70OW0SFFVLGoN+2Qf5t
RKWRVGuhHeRt751AuIfAY5PzRA4lgDBofkntkmuOSBCbewApxxhipWOeI6h5LaVIqHbhduKTpuxL
tok0VfHWl76kgdhIFS0KeKJiscpXtZ7ty34n3x99G4vMwHRMuB7BsmZ1ZNvOFa2pwCy87bU7rGIN
czlQixhBzAHbVYKHkmOVoYbuNDBMnfwrB6dbu+rJIxH2bcyDvQ/y2MPFdP2X3AsyE9YI6J22o1l9
YEoMf6yIPccm4Pih8lc8UOn6KCxd9ew6L2moblkARVwlQx3/BZMAU5XkYdXJvJYOT8g50kBLOm1k
j1lUnuU7J3VLDBU1z0xYWH6mW195yjJDKyWbe4bwSSF82Km56qg5E4rw5Jf2luMbtOYTIZGYKuoV
l7Zuei8FebGEnwgQJeOlCojP1Y8OQ3MuqN8sCLi7OEkBIbCPxthvveTDY/FFwR+MJkRUE6J0hAdU
VEw4zQKwKAN1qRgzLLae0OskLi9LAMhE/iRouOfP6BIBtjjyafA58BARTkfdNeJyox5LqRYBoNTH
FE4A3sHmyqU1l/oLyoXDlJyxu5yAe1QL3nrS4V1TI6tpImNSXwDQqfF0ofvozSuJecI0u/2hoKja
gGKZibRfb78EGg0axApfwmVLIK+o0Mv5wEOVzAKWLQxG9WaQ4CCNN00y9CWtYyOYLKkA3BRjTbRt
xuPwyvaXlG0uhG+MWy4Zcnn8auhHeXvg8UQMEXCItdLcg2g2/gv3n5IOFyQcoARa0N+kSWDOEtRl
IBILw8FKGgoawc42VvOPoqDvriD9rS/54oUSFARDI62iKN54xXXIgIJmkSlHBmL+P9uP3kPmIKFm
ugL0RTkqcLdwqaKU5aRsQnYCNwjUuxbciA9Nog7R3Qa9Ux5U6xqOq4agtLmhbQAJIdowFiFLjZdC
emHyC1kgFwPZWBUseB+eRQ1oqc4TN2JPWyR4D58sTj+pqoj1isk/ywimcfc69xgrDz6uT/VlZbAz
4Ri183LG4ieWEMFIJffKbasLRIoQX9HdHK3tPWu8w3oVYDX+DQckFsxWbiOEqVyvdyFwnO3GOltF
yFkHtb0aJvFf3kB2B5hjve4gD6qakP+rzbFzSZHo/Sd5aAIU5EJXpTOdkL/wgd2bli2PHlwnjVNI
NkKWDQtMaBi/UewD3qDOQuCqLAwKodxm9Gdi6iGxQDp4g6tHLSgv+R+IqdwUA4IhMXrjJ1sogORW
0WNgDrBOrpFPBoEpryoCCO5ZwU8i54V+g4A0wFFmTkKwmWorh1hwml+5dYycO5r5oKbpN8eNbheH
ws728q5wz0pvLjNAmjQfFXOHN5Ajgh07QklUxWwhpYTntw51FzsvV6AoAjxJGgs3QQSzwiULyILK
jL+brp8QAk/NlqLEIIhCqTgj6fv/CTz+Y4sdBjFAIqQlnTAhTFw9CAgBBES85Jr9eVS6hXecwSPl
Ur579wKb7Y3xXi6xGSCMbieI2MtjWIAt6IeCpQGGKAIEkOIAvr7OkhWPQZodctq3XlCgYwHUIV5P
vWO/SqHsGjU/ij44eKhYYOtpRBgo7jZrzWsAZNrn72lwKFkXYJdP1bipPquG9eHw+JGmLsCiF4aW
oiC/ahTkvOEwqtTgrlRXAlcJHKKO9WYgZL+wX9QmuET03O34Ty4pjduujP/Vw1G3CHBhN3qzlhik
QEc7JZ4esbFw/cFg6mhVIdUrdnCqQbwwRsDWG42DUp1tJF5N+eoG1Urd6BUKyHZXaKjZN5wk6sCE
5ZQeJUJkwbxlB0QKNd2yVdgCXs/JsRDnE7dJMJgn142YDak8bA1cqBz4uGq+LV0Gtip7ccL+VBOv
O+rByWZHk12DVP1aGM3zFBPbpPFPEwlNR7C+IuKhdzamhWJAD6/SalKw67Z+TrCWVOSlmfpDDjvJ
UrPpJhXSpM0bbQ54Fq7qakvfMHLQyanSr9D0j7buPTjA1k5Z/gZ6tecDLJDZsRLsyQVhux+JYsnf
eS935q3Mkf8yZIuigpmc5TyUR7jLGTFcTrZ69I/pgCfqTuZpYJSVhlQU5nXA1cIq8TjPz4kzLpIP
NUIb55MRsc2hiUs6xLgZmM9plMfvsIXSqYtHmVHliAp6prQdm/HSjZC2/BLfK7dSqFtcKDBXJs9L
9HMZHEPBBaKlYD3alVfCrQkmpEufcMNQ0Qr3d+jy/UwpiuZ3rcujB/VHTcy9alwqlt7Xub1UPXcr
qnSNLQQCOWmqWOdwJt97YZZlxJ/S/8otjPyHyZ5OR6JK0BuB4n7hDo1S2gi2NYk8qrEIAMX6waOg
BqAVQfQGJxcE9+5Vrvek7dedpy+NCMsT1ESWKQ/qRCxVgQqqBE7qNoN/Y/QQeoPsHzZ9f/Vj9P/c
RAIYW4AOZpUgqTc0oAx/RkVjE5744gQg8gHm1J51TzRy5VqEa2pMXFyxaOxjW/zi6nP4AZVF6Js9
5jdiR+6aAEBUlvRIMslcpOtS7QCTYLhUEX7fKRnj6iikpDVXnd0Wqqc8y/WkTECfZe89V6bbP0RW
vBQdDaqgUEZ84DUHpIThnvAGwtehcfVaHg/cqdbon6jYROMI/CnWCMv/TOmgiSPnzPVuj4BId3/k
Imwa7yBgjCBV3G4juHugEwJPT21jsSC9nxnTLuszVxinsmBNVxsQD8ET1VEe0N6JYMWIPVwtbOnO
8d6ioHnlIyZEKAR/m9EkJdzqLwzgcGID9o08vMobNePFTtEGMnlEoPEu97tE01jaT+Avo8R8iQFd
xpbNHjqssvbo2GgBEbpMn6qZ7uA0xfpl8lgqoUEI+opfSU54jfU/TdNXfZa8lI6+TN5AnIHBDe8Z
+NInXoGRRO4+i2zrB49jFWXdMgXuBsMx0DVJoDQFWd4OZCQ0YTaCRMKotmnVsMDm3bKjtUMuWPJC
/ZWGcWDmu2tz1rETckiVJw9UKgTO9dLpKNGnJiN6A4JQs0iUQze45bYi7pL6mtl4PN5TvBg5Q30+
ymICNtVTdIrcWXay1qGI36Ac95qSnOJCQ9nU+/R/zqUb+lxsumh9ORIoSyfIpjw6SGqFCOMoezKs
wM/m2DdkkpDbnjpmBiVBRsajKIZpySmKgR/tVGUTcsXJsFyHNku6KRowZ/4NVoq1G79sGRZiMqhJ
nJhuuC86q9xw+u70TuAhmZxvNYZPMXI6MFTygzR6OdfCxaCuh6naAB2gsJrzpwKcDDmbDhYsGGtF
dLjAj42j0ZAXBMe4VwHD8jB7Nvh+TSJBRdNIUj/tHnn7NFuVgsVK+ho0IDJxlX/c6BVhhgAYg2ut
6dyAWYXYS2zvIoVLuRQEhKg4G3lZNTmz3DoMgorgn82JDvNglMZGWmtpuGSSFsIREZo8RsG3OhOc
GTAomXtIJ9lu0H7RqWWW/8hKd4YZxi762DnaBwN+H21n2b/C+El84IxuRU64g+6UyCHpqyKuj2Zg
rwk3bDZVOxG6mbCSHVZMMRrQ/srnZ+iRqE3wPvlmQ7p9h4Cgu1+TC50zJIOUoNtErz5C/hBFBel6
Tokhmv3uOCq/akz0Cpdb3WmvqG9W4vl2x2QV0OVKOYIEY/PlW5LYJHUAHo9Yt3qPkInqBZpTkCoh
m2nFRHmwDDpCgP9s035H0id4Nx8BLIFYKA+SeeiJk5je1W5E6PMpxLYwm6r/ErIlhF4nApEWif9I
QoQH/UlDwmryk1fxVfK0gUTZyBksmYhCQSSKtc7Ui2KBe0aw1q6j2bfPo81aEusIc9w4EL/sVoIj
pKwkACiowgXSQ12jgNrAz0rzxPiMRU81NDB4X+T9LnsAneyZOVotMBaKcl892kz8Hfmh4lxQzD8c
CrO16yB9RT0FrC+EpIx/+JSQibKYGPG+zYYlEGYfu1LPzruj2Nn+k8+77L2Dp+VN6niiHtwCSyBy
65xZbyLs48ZispI+Ci5kpJUehlrGQ5bN7iFXGC2Nxt8KP6bhWI36atvhMeLL6DQ0c4DlMJUsl5+B
3GfuESgV/lwkBhIap+rlh7wZnWMusL1yW1BYQ/46BQ0qvo/SSr8te7piYhf02VR/2IJKPgn6Gao0
5wEOsw6IzOaR+xbW+XUz9VuBXeSwV2m4reZkpeoOkZnDWuGaFdvKyIKdkKGdNRqbKEiXSdZtFF51
A3S2PgZmTnDGsg015FO8fT1sLabOrdIl0un9s2r9023Sc9XYGlgFszTeLf424yg+SXpF3gAX1ZNi
jJt6HCAHma54I01Rr9jzmigEQ2MbuMz/bXl2e1zwRHKVsfU22eFC4G357jtcopZd3uJ8XpETvpe7
niXawic0xlVSBSZV33F9SCfV8lcHSfCEhkrB4r5QkDQI2IdFRGSOIeYnJH/ViNBOpQZIWUElLCSw
T3wMYIjQ2DHORZNOBZLJpyTK9xL5xtJERQ/qI6Gs4oosJ4NwUkJObe1DYxJ1SgJL0E/bJZiv/Sod
Gg4c6ZTE3VjHM2uYlGeKIUYNaX0cE1sfJILinaBoI6zMMd1uqXkEWxsL+e8EM/F8cPMZMqV49POn
Bklsb9eLKb7U7RXSxBndlw7ntooWFxXtaw2AoSf6c89zbhxiu5INwdmYRidIKvSV7Ezp9ZPun9CT
iBRZ3kaRmCaQgxlBOMXGypNl4l3ZKvjAwXLtBd1/g7bOpnAZFN66o2z5xYltWmqHJo4AXrQLk9MS
DIkO3ZpYDc5VGbMYkdkcTf6ugE8dzecggqplsheOVzpnYqIyhCM3HkfMRSqGdLm8Mo9eJ9O5paYB
1MldCcnmwbtOYXwJXBfd0NJhu5HikIfdmP7e1hg8BKKifhrZ1fqXGzVi6KcchSxNjbQFbRSjcGVD
KXhj5GHYAb7Rbx0/SQimrqrJgDgKvx/WKPwQhyV/evJP6dtdTyhdrVg/XEd4ZlC3BMZM+DTNV/Bg
fHs+Mt/qbgtWeK0kbzXnkwq47iQs7KIYCCHtbisiHATlNRFDqBOkBAs8YUbB4ltNP5SwDii77vQK
XZqNp7oHrZkijSm/WeJJiA18qi7+KLwywDpSD436V4O4KdL8cwLLGwCXZeBvMV850Jw6KCuRNWRH
7GPvOSiPQTYSK3YUDa+UuKAWbbSAjwltosso4EGJF6ycD5HXsAtavxUFGcJw7SitkaGgfEC/erYk
TtUc30pD2cQe61i9am3zDRnU0yaJV3y6xJy2zBp2KFrJ4EztyckAZLUhOKz1QKQikQoODhmQ0i7b
Y17QLD4oAWCZtga9cpPrRJZc5bFk6RHERwb2LmV3NcGizKKltanNTwcWOacc16m38+BkNJAIsoxY
qozRTvMPFTOWNGgNPg1d3w6BeZzcduEwbkyR9VboEzSgA0eRGFuRarjoBNjLyyxfIQ9o7Cu7mOHR
w8cgLUj6/h3WokloDTyPzkrYHXfQn+aM+GTn2zJdUqto0Idk5aYbRncftKQTzR93PSz5gmYgjL9a
3SfsowEsw2fADG+rOEx4RjQbUtQlfi4F/TJN+1QP73b3LRopIG4AUNSB4oQfsAenoNccRYG/jQb0
wT1HTftmR+NrNO2Kx9ZtNomgnVz7smfWaC7xpNMRGadQfQr9D2A6j5otdEzNEcXiyRcu94IPISMF
ozRJO7D76Fi5zdFyf9VMPJD4oozxRj7VJupwSvBQvOZML1U049ZBsbfKW8owAJ6OIKC3DnbznbHH
xQiAhFhsUMYgOPyCFmXBxNtrbVPFdPHHQBG59Pym+yqQENDJmTgQEUBMzl+C+C2BguamXpiVtWUS
lQcVTH/j9AJiK5CZgKwlLiMDCIJgfjakrxkL5oztYrw6TWV8Cp5bq/+ymBYhIjSRW5xRpLSwys+X
fqz/RNanFU8MzDUoTDHv4+As/JVZ5gcHek6aOWGrZoaYmgCXoSdcL9/4FVkqRBnavJrq1tM/TGVV
du8lu337lWMZKxPBg/BrJrZoGiIBG4wA+7VZbUuGRuLT55DhHtBLcDSBwCNULNLz5wTSjimaF+vM
RsqitU+9ipkTSqbi1siCp66bkEnBL+rsjJh+OwuLGcICThMIx90JQv4Z96yQ9dordJ60GvIbpODF
aFoxNxWk4iD7EFuc4JZApnMwQE6XXP/GYgZ9wtxpVxMjFApUMjuwAJMCpAfqdXIBw6OrjbYdbxF9
UYwAAjXFg4EN0EHUOjVIP2qxtmk4yukDZHKqn0ReZUGq06nLKM7EBOeB3AdNgwNKGpx1UG08onGL
k/0P99VRs9VH3yWvBdQF7B2+0Y1fnCJZiBmUTfOQwBJ3AKFKDw5YwfTsp1AhnARAdUYIFfHHI1zt
aCNQqE8Q32V+ohPFzvEQq+xS7f+1ipBtkqDJL6JtsR0cyOpjTOxGXCu7iMWoPrn0XtfvtTI7AJys
LByfUXHL6+FR4CQRbtDFz+abJagSJJ1DKRBfmxoma/72JqgPNUDpZA6PsxWe3Orl/uMYwDOb6bBa
xKTUkqsNZMFDk2rm27Lx709SlFp/OmjVZ08r44s7kBdSJgQZx305PbSJeq6ThKLKdgaL6BCmJMf/
K9MJnQWFirGhGqqND1uedX+iBZA+HW0S9h+Ai2WW/SCUlurG4fMltBuwIrXcJ2LJdri/701M7LP6
W18EjMYtfinaBAeCJUAWEE/tumf9ZaW8GMiXIh1pOf5d1ily09n8S2I8FlAD6OJRWVnK3YsZYurL
sitMiEAMIxhVTYKRhBcLx9vRX6sk0sVucvBLHcP10YOYlXMsyBpnki/VxfTjWermP78ktsWi/I6G
hUrWJ2ATyp172EJM/oADER7fI3fBsfmrJQbZRE9GJ04HX4Ue4lj6o5ixYtonyI+9dOcO740E4/XF
voeA03SWwBr3cvjocz5SpomsI1pTrGQIsWyFplf91RpQTGCFxI4f2/xfhKycZX4cC+EWZL9lo6gH
aXYEhBfAEZWFjgZfOIXYLjfIgq9Emp7cQnu2za/RaRY2bWUysxnR7hbZ5F8HZeggdbNFbHZ7k3S0
CbuCFf5UFe1aQEytLj0UUqInW+pce7yv0MDjJ0JUv7fax9pw9gDfN2+sl/BsOwI5KT59RKNCFCyH
QK96UjX+5D2u8bRA8FtED5ROs3GDTyGwHOF5ZizxuIbERed3yH0TioX/3LPZQPqGapw3UVydiAjZ
KZe40XYxtynrApDiHRuOhO9m7GvQzk75RXTfyzD6jFpnPT4XVcr6jNb+cXKaQJF9tGwMK1Rz7fVH
A6uFcoEZ3zmwOTIai4RUx1Ajd418oTRaIl0LPRKzmETsxF33evuisIGHcyOE28BShaG29xNrVUvm
3Gj+6cEgBoVV7gbcUU33NFxhpmBB5JOi6HV4JQjIBVvr6a+iSdK+9s0//h3BwHiOyl183iG7uMpr
PGf/chL97obMgCVKXOf9lGyQ5rPAz1nHncQKuUsz+OjUbC1MYD3a30Jjxzic0tI66SSXlrYPCrJI
q1AMGqterdiI2BK8lG6sCc0Sboqp7/duTElN8ZnwQjj1e28Hv0LCpxX6NfpfSWQu0UWPrOcN8udq
Lp/ab9hIhZU1XV+yWiW/4B44JyFpVrgg6eYBKQlDcoO1Op3BrFa+Xj7ROugN+Ur9Yz+yQb3Fwcll
AIbz/wCfZD5VEYF2HksuOeQyZUJFFfWfyEElmqBTlg76IbwW+2aMXibquwYnP/nJpf3Oem/bFi/3
ZO1slk18xIZYCfcmLJtKSnNCRPJzw4Mf42A5Y41B13AXn5vn8Ea0ENRYd+wZudXgPbJXIdewO4br
ctQWAk7x5ZFNPMcZ0JWxk4atM+yFzHpYlqiZ9Upix1hvp9p0CtR8MAsOBqyfz4AaqyRKDO1NcCA9
OFpW/D6RI9e3SHzNYt3O9pOoGyyyimb2g9E+4HOMqRL4+dgkQkomYwDMhIKqWaPjCR3xGngLu4BU
+kh4RUy2IkPMyJE0jGkpFoIBbzGdgpNvSxvPqv6ZIKVkZl47WnpKCYx2C4QKCe3+R1y5y3wq2erm
QZVQO+kbYE2ks2CA05gmPRrSUZQKmLPAOzCnWITOFB5/qMr2AwLISa0hPcpNydr2v3JV24QgJFWA
Xof9QPwUD6igUV8hGAj/R4LDq1axaYQppfrn1GzoofjCILXtOkr+jbTtVnHKkfFrabqp5nyfk6Bi
Ev0Poh8PN3Uejw0GUIssNT9X0ZBvdUaSzBegSODOWTdAMO29Gs9XB24MYyYKCeaWCEtR3uP/th6l
Xekd5eZG5WYkCnC01XdfARQ2SAcyzJy3O2R1aIgtzqflal7c91DBfDY7r/KjQAayAG8VmcQ+PDdB
OUhczGn4Voyh2YQS+klVbt0FlCDSPLhbUi4oZMj95JH6YJ8CG7c6rh2yLnj77u7FAVwr3KbAWHbJ
4mTl2WzDDzfFMFAekxF199Zj6om1pWqFW6vLDq7vnpogvxCrvZBuSNUAmyOimr3eJ5eT0J0e8wTZ
x/PvxGK1hupvm/Ne7arbXOUf5PC1pHoOdL1iHTT88Kebmveq2tVd9kwoWIaTVOuA5MvIfiSBQx9K
rkJXVB09BsfajrD4GfmPxDtqCNH1ey+/CWblIBXB5ksT20WiFc9ejmG31bpFmnJxxDtr0O77MEKu
AtdVjjrwFA8xQdIew0y1YbSR/qhPGmTdySKV9SveRsfy5QQhxql4I5/AYTrUM7LxGIVDsHAu3XOC
f4GmeesYOaJyFFHGtJNAyTA0kPdefKGnbCYx6DBwAqzq5kb+elmZNo3ZpZqw4YtCRyIPIEgGP1gE
wDhaNhLctsgoHDAOweQ/UHyW9JIkR2IYdPHL5N03ydewG8CH0/Rd5DlyJfcBFy+/k7jTR8/5cgNt
lcR3u5E0eg1qsMj4CEjYAsb2ElYtrnyHqM4A303N1o7gidC0VRMeUev5xHVSpGT3os+AJhl9tDCA
rb7PtnqItaklY1RraNucjaWSxmar8Xtfl28BgXYAYXvXRjwg7wiv38plnhehbUqB1DiSChIKm1Sd
Ukcg8hZ0bGdwSfoLnZ2WX6s5eJqQAxUiuUO44wb9phAdOSBTzU4w7erz43pfPU3lUxS6z85EygQm
R7k35FoshXiqXP1b/gtBDjoz3CgUDWjhkOdbRMpril2f3aextPg0wunwYLrqRj6PzfKiMPpQ6mdR
Wzt4urggJ9bM9R4e3HsgVRlpPwWtTqi4L8SRjFZ6T9MUgn4YaVrpTxsz3Wp2cMDT2/TKIsE0KAa+
zjhGtrNyNcMko3p4qGwYGIUfERkw2NOydugZfhGBvJWac4znn9RleWFmfqlqt6gTQGQbyA2OJKMb
Dfxjqn8P0UZrVfZbRUtvZJtpmT/2yn7U2AvULJV8m7KdDyLBZytSQEZHsE405zlB2+YE5qrukt2c
+SWjS8CjCvcNHpF4+FX7ZgNQjey1DKurZLB1+YcuaN9sbm0GVa1SViBHquY+VRkhkxiUnPJX9vvI
khGSpIjxq2+yLiMcvOe0nPd2b62SYtrEebUyoPEm5b6RVkLXVMDbLC4XsmDcgYO3+JJ0S9lyzmJa
F9HPEmr4aLLMSjdIVlHNBAO4s+gD8WtnG8MhPz9kz2rh6it0SreJmTsPq0uAxsfvsRv7QjExuRhP
mYYlg4zvokRX7ryyomvXlu3raAH8E31ZBdOpKmilUZzh1qq+9YaYdrscfwWsoTzGXK52SrIySBbV
UdJHY/3YViSEDu+qOy5GKFQ9+hIftmndIOFLcvm6Gd0vD0fr00c1a9nlhVAa/w9X0qhO3iNB4o+R
Q22xiG5qK/eiq+x1ttI9TOI9CMQhTaWqgjOt4lNfSiaNseow7drEMyv4C2ol3MQkIrJZoHpVpp58
LZQUMFsDvSm7A7YtJ1CqgZPbi1TAnN76DDSsdQDNhXnjfl0pTDeT2rYkUGOMDHP9ZfTz3zS0t2p2
NCb71Q9LeKHZ2JBGt8W8FrR7TMOP3bBy+ShFcg7V5FSZX7nCvir7Int/ppj1v4bORZ6xIn3WyVQD
O5YqEnFGps7fGynDh7WvuFdMNf8SzkNiP7mh+1Fbi1pPgEgxlZetTnbXQ1/G6zgFZWgnqKBq2gyo
jFP7YzbWsf0S1r/2Km2pFqBRpXkG1xzGfJ2X09Zx3H1vGKvRGw7l2P2EzWuvsal7umKEmXyN2yYQ
YkhhCi3dCUgk3Ug30OXOpdw03+5z9BI+BT8e1BFX8Bubeat9w+0gPtzWMr9lm12te9fO+WlosOWm
1gkJRKMlTyTPXxsTAg5JI4vA/IqlKs6+Y5iL0fnp1sG3zdWEftVSV7jwFmM9rLz64hMmYXUH1VFf
Ze4mUbZ00S542yGLtuVJI+FPXdn6X1OSKvbQVwfBo/rhZZhj9t6bq7Y7sa28jc/Ecxlw4uIfFtNQ
yewz6h5ZE4RSFW91Z68h+8cCd7dkkNIEImaA0DQOIKUU6ML608uzbz+JYiAojUvGkibFNj4Sviw0
e5RSUgoOjv6ul9UJEfZd7sNdVf6JKG2MeU+IKZSsIccAQ4z5GpyT2bM8iq+0Y762JskhBdklOuys
ZdPGA4WZNBZHRdpzrmwsm72AcqaGulw/+92FbSrwhV0IqDArJ9U6zHGyE8M1mQAkP4SIGD1EfRyX
vJ5f6EiJ1j6okbPrVB4D3h20h5XunwePQlg8FlbOEhZsAWNFmqOlryXBjaFbpHD50LEckga7Hk/N
8JsgEEP9hkUcmol4chIDa30/NPkhGzl9aAelxA5Xobdhb6R5rpOlqo+HOGfnBQyfz5Rgt88ktCwx
TMpvkpNOB07ktwvY1YB75w1pZZ9jGp/Ri67KyP/Hcy7zbDf4L8T6r0IX6y0egRGbW9OyDYRrPLtK
9MGo8PLbEbn4I2tdsk1J1A14QWHQ6jdkY/N52WmbjTHkNxIOnDYpUS9IBrQoPidYC/2xu87kDIg+
aG6Lb7V/Lp35dy5e5flGRrJP0nitucwfgCRlfaxzCejhiTNIMfRKMHAzlYS80CbwmnCz2KlH1Ez4
QaSmii1DYmQ9j1jSOjuylmNkzUgMDBkYHknaBA2l7Zbiglk2/nQgeGvWQW/ceNjFVBs2m8x4KTx6
RhS7p2Sk6ozka/mrMYzf2+YFfQQ4+mAHj5WPP822322AC6n9Ou2JrFajaRYKLGuXBTttxraNIKn/
mUm9m+p2YdjdGgNIIS0Xv1xMCrI40ve4aAPCAE3jZbTYlBbxABgbB4QVE2JYzx02QvRy9cfgb1QL
wjqWxmiRFOie+J+zUkD1XpzcRB4NjVcxtdD4IKhouS+M5tTDO6t6d1IxhkjmhoHqKetYJrmdSeR5
aVsEQMwGpAwQ/4wTBlXP1a5fy/EiuRkmHUVKzJtXR1/A8syt0Y/v/WTv5Wv9VVeXSsf4PK0mcrR4
ssG+R6fBwkZ8xyYLn+bwSWKs7vAQ6zfHJEB/c99EIPbjzhPp9IALli+JppbazFVZV6a8HgWXmZLy
No1XJ3mP87eWeia7ABC3mj8Y18hR+HWH6TXGvlS4dL+k+7d0fIqKoI5UG+2O3uLekEOY5Z8ey61D
SqEEdo7WTWL4yOqkvYxt2Cu2jdJqrmpCLVMEFxoyXdxKaKYM8f6AYsutS7OKEX7VWa+jnexKmHdh
KwpA6B4cOGLr3Ozu/QoMofkVM/I8zh8REBQ6gcY099GwMeNLQuNs24SEJ5c80Rad7z3glKINvUp2
jdFElzFInn0DpBaRjxsxa09PVlgv3abgfJIoAYFdUoPE2F1XxF01SPudCyv0QF6JMcjrvUs/5pcJ
hiCE6MU/IqqJI+Nbcpfd4PJtI6ImygxRi5t2jz4S/gZmWveWGkFFXYizax6WE2EivH1mhAMdrHbG
2KgM7SJRkv1ckNVKerCBr4szajvLPjtOLD98cIbkW6VVNrFVE1I9Wi0Wy4HeZzzUiEgkF6VBPQwo
TcSDzhtNMMRmSD5NFiP5YXPrwZdCDo7EUwIGA+pxbuM14Y2SEGFmT5IXjthAodEc/erLZk8oWRMS
Ckg84oEXrGeBul7kEC7uGgud6+PXQwtbaMSG9+9RZhwxHex8pvIgRnjGDu+0egOxvjladdMH8+oz
VJKtcx4dHK4R279lGk36m6q9V4NGHl1QvuSdeWjCXx1MQ7WqB0Mpt41Djr1IX6t2ibr/X9O2bx4l
YEqjczRiOrAS7lKd9VgBAuzklUxO1uB117Hh2HQjnuTmdQirzehxMZBIzqSbxfVKUfAdWG95l110
/IVsLS0PfkuQBKtX2cF0MAhuYkH4gz4ideTt5KnyKMtqhzp+AWVWlxvi28fU3o8x+KKao9iv9Ctf
SP5gQIBBd1ikUVcwmWIpFHGVGuu7rLwIYjx2O41dFxj5Bk5XgXlNYPUoMC9B5v8OyADt1kTiJyop
peWxsXhgunmBxYIHtJT12mSdJ9QJ8SAOht1k1UXoVPI2+R9J57XbOpJF0S8iwFQMr8rZlmzJ4YWw
+9rMqZj59bPKAzRwZ7pxZYuscM4+O7w0MLqVv7nyUUwDmyjBfTt8BFi1hneFJ+VgqcqLzxPEEBGh
ngFZ5RUUqMRaOBNOCx0OsmCdWlWuQq+B3d0QFdEHL6ZfWUvLmI9WVB9RSN/t7qmcyj173Rofhvfp
VXd3HLjQPWQIB/EdZ5ecerSTzX8V0XNmsjLzep0OZ2Ujl2GPO1CPar3B2NOPkCViPW7tMaShsLI2
hc+7cqS/+xNYA6YbwgbqYTCUhSu79pJ1xLA22pgx4WicXu6qm8f/rEY+GRq5jzV3hG/Ph2jEgN12
gVfjdKt4dQxBwvpdi+O9AMhnGAr/8B5grlWRlhuEUKHE/Apb6mmKy+OYsZGFPECjbtHR0nMsbeOt
bMWl68eb0hMK8Q/f2ONcTS9NVvxxaqEGzdTxlZav5knsySv6zjScKmKdUZQ5a8tOts9+QZ3SkXvY
ww7GzIIJItMUsIDRmL6oadcMF6+hjgLXeZ+A2qoRUBzrD7uj9qkA/eZVWE27UBXvIsRZs1myF3b8
bFefDBwzmmNOg4bvo1X5HHDI97G9UeJUmoBNAGNSqQNLDDln8zmXFxdpG4Qm4Br/R8YoONP8mk/W
f11I70PdMwfEUsEGiQkNUNzTJvmGIn1Rwknb8m+KXYNp/tKDC9UgAZgziHVrPZj3tj8eBSNaK23v
Myl1f+CYGh8yhQ3CuVgY5UWd5LJ8U/ooD8gFrdwID3qCWxaY4WHeNJb/NNS/fMQGoX/EQIFLGwry
FOSU295hpq9zTfJX3SfPoGwNKJks8OwhZz6qNVu0bBjs6O1ng5FzW1s0C2I16MQW6f9VFalP40VW
CWubYsym+YxvgfLQViygMs5PLR4UpZtuCnn+c9xAkKQJKh09Og2DdWrpj3BwQl+CNU93oSC6TjjT
U+wta9RxuColyptFM04pRI0ogasDnSILDdwzFUUh3FYUtgtXhNgb+vsa/8I2H0kCm5YiD94m090U
Y7SHntNL60SkWjAYYBAMLMsvoqRmY6HEdiVkAwggsqj2JA6nNOams+2zeN2HHBabMrklHAbj4OFe
b/4xlWpDef9pT16im6grCwBXB2i7f1ZyqTGhrWoC7H4zxBfea0+/gYnsiEc/tk7K3KFDDpjFESnX
Ck/j1XGtt4DOcNtWue9fmz4B8oLmYPzpbGjTfdTCDKDxF7exoPN0+W6gKwWYcHAejSmvFBfNNIKj
QvKZjCTMs033XyG8bTN4VM1Mp4V2xd1h7RBKG5TdQfGZ/hxfWRM5NAmI8BagMye9ll59ONA1GWI2
XvSZgyw+jslwgBusVhAXGrYnqsqg7FFbxQUvZNf0kHCaPyeqS4AbRyKKDb5+/kmp8/I2uChPcyOY
HyFopJrb5diJoXGfHHhuXKvuQEggWK4yzcCWbsN4RQHoAkb9VJUXpwgPsYEsJwdLozcTurGsIdOq
LRbgONNGyPcSyCjo8gxGnrWJnJ6PHBghpZIDkNWshDCDgHfjZ2cfpoNASeIZ1aKnBHNHk9iS8gUR
FwRbpReG4R5jOa0emABhU+V01opjEb4rm4ECSjhDrABuZ6JQjjTE2cUtViUhv4lh3gqIXWGNSzIh
J23/T77ZTI1z46fwnV0p6qNVAI4bYHKS80fHwoDBcelWu4rzOGQSJunpOgig5DxinBnuJ7Q9GmXa
kAenEJdZPye4nstP5neP4VPqHRV3IAccog1VZ08KdhCJca2Cujp3GwNhtQCjM+u4GOKbxfxSm160
LIdOCzpQXlO8dkivacL1CNOpmUDkbxETz4kQ+kxFoxqrMPqC0m91IN6obtzaXHYCt6ZuQm+XPjuk
mvcWIXRrPYoXiTx301n3kCK3Z2SxvfhrNFjgf+jlRAR9Yy8b+RYPEPSczxT1Vq21m/cMAKlnHUUU
1y2ZjwwBt9rwGxKFxevQtKdWR/vo7+3YfPJA3kZEDkJyivABtmPvHKwAUtjquXHQWU9WFS61yVql
pY8oES+jIVqO+WcaursJY48m2UqQ/L7DZRNBEqewW8e7urAeBZ73tM8+Y3z831aeWx2MdFg3FGYL
0dnrcSqfhAUh2KS4GQgDcp+qALTlk3myMeab1nsoVh/mfPQpuj2dx7ZZgYUTPcCJBLhZdahfoG7Z
4aoCU4U07s/Z0THBSzUiN1Vt2loroZXPk+1u1KtoWyoejJq66ux+5sUTxN3ZSDcW+6LWtpIMYTe/
4N7DfK2OK4JvqOXL3xpmQU1hLZGguJCcBlBno8f8zkGExSgCgLzJP5NolZuvhqT0x8ogfeUzZHzL
dz3xVuzgdL6Xs/+UJaTRgjbKn8KzcUNjYcXkNJAHldBflX3GwkZGW28nP1gbVbgXKHptMp91eCKa
vqVvYzTzVnPqq3j7GEeHg2iQBRwSyInEgY0chI28zDjbz5skIpdvBl388Sh4lPidlexOMfF//zlq
/GOgGwFgSxWngamUKJ74vq3+U8RfNVlVAnSBwkeD0kw+q8dEVf2tPtjHVKGYqM0GsmbMF7dOdh3G
X2h9exf0d2iOaBHTDq0uY2vSMCqGXOHn3FzLoX6aYEPMIDIeLyxhkM9lkvVqBGzv9XHeGtAX0/DR
oMiugJZgyiih6KSfS5iFOFkpHY4JH9GEOYfYb5hfB+c9dqFoQQM1tH+G1Z9y3M0Rofb4hinIBg9g
dSIr0mY4EOJMk68IYiN9rhz9A4xQQFP9lEAHDuvnZFBCUG45M2l3lfWjBzXZiAh8I3ZmVE8XbgTd
/NBims+w7161pAVOnYCZDfYRdp0tdwijC9V863696ryH8qcuQa6VakEDuaET6nIisJ0fZTQRMP8o
mdqFjJCVkjqqsCulo4J/5rzGyOHGhKjkpDrgzfY1zjezuhMr2sNktxYuFNBgvJdhumwi49nCgFup
J7yeC8GZ/yv9W2vdyV1XZF+P0AeBxr6LGDGiyZ1bolKDTY/DVTf733qV/CMI4xDma/5RbDmPHrmu
BriQF7UZw/FFVSfJVz3wpPFyUl5qo06qMe7nwQgHFl8AeD2QQMC3thKuIYNozqSlqvgKbKmw0mgd
hJz0Mcq8wIU7FcJl/lDCKosbOQ+/xuw6gR3keL7DyouhZbH745ZjlMOc922SsFxbeIFy5zpusko0
yjQ4ribTW45z5Ufk0xeAzq1hKUj9WStc9gEhVFybs4BCjA8h1pzqZ2O7+eUI3kDhHIkkO+ld2q96
Wt64j1ZuN9OTUiaOA+YZhlhjM3ER0LhaMniEDQ95/hw4C6WF4+dsb+vyGlL/BPizpNDeIu+YaCwK
Kte89JBdyZ2HN72EOZqX9aYctCt/Ax63G2OqFX/jw+TiPWWOt25aZexJCeCp4ZltcYyPHqOrFno3
MzHn3Mh7At4sIUWo7Rgq8cznyCx6IrVUdugv8zUVFaobzG+VyqL7jSbo3+FBcvED1iSms9egO8wz
MtTU34oOoi715OSSmjtPOJFDe17EZXdxq+biCf/ixxjfwaozIOl0vB6pxp/WE3lj9JLSOYcRFVZN
U88EpTe+3USsoFxtEDmYONw2U7rVA2cdOzrHFDLUqcteQjM6xWZyg5GADi/vT1lHaCBWr7zAlIgI
ZFoe7SexpYUeLrPi5qlvnz788AADIhfAQ7s4aDYTTMCYAG2ECw6yEHj+DFLQSvj9Q3bUMmSaBncT
7zBO7lGdPOuhvhZu+8jtBEjNes0HzICyAtwfDL9qbuWHbWMX2CW7Iur+K0jbCwz2p0tJQcaaWExD
h5Ma0l+zOAye/0H1NuW4pvTxIxHe0ZZzjhG6d4ya5pjExsawnD0BIyYgL8BAuyjGGHNEjPfQcQ5a
ufIZ7LgYU/tNdpj7XwsstdHfDcxxdGMfUlK6n9qUQrTISf55YkQuMy6gCGkGFCZBCCq5WftggNEB
c415RJeoUAAKDuzLYaNtIsVwwp4GMm01oGW5ZJQQPqprb4T4icu4JG1EQ9kRFPcMr2gZHbo5QIe6
o2R0AG5wBehttGEoB0XAXN+FS8f4GutfTOyBiAkUU7NqRl1RzSlAUtk9xFw9BxYlcTHRt2oTMBhQ
fbW6gVMOSFZ8CM2mDA8e0JI3YE0z20sDXRbklWU6Ndg4fmktOjDn0x8/I/fqsbsNrIkSf5VmIT47
V6eK4Apar/1QEUAHE0Iiq3az6Fq67hYou83tZUaQtceFK7v2znUGODn6+y6MD1ybrfkInfRoYNUH
CXCO083fm2YGSkwRrlYkK2pX7Ti3MPr8Q0/PDTtqTB4JEFoDFJlgJtdjYIsVBKWPqgoaAHrfPv89
aj6mDHaT8eJBw4GxsSotdJ25Ctv+c/xX22XCyzUhQpaToJPxPWeClY4ts9iDVbXPYmrWjoBnWB7a
YRtp6QuNZMLKwQMXDsS65xhL8faEs26fRbbB0QwXSGAZd1thK+eGn36UnQgj0pzd3Lu9ChxT6V9q
YYbwTRpcsBJqX3pwL7vpkrNOy80DTiAvMyzTLAEgCDL/QgyxDSu1mXgabNHRml4beKRDZ12nzLAX
NuWuXjBRoO8dGOpO24rGIQrOiEypAVias7OL8WnBy3KKtvBp6/gNv38HVFZtdeOQU8PnjLolEbhr
NnPJlixpKGDFYC3oHq1jNK3FJxbcbRrZizBQtT3R8on8G5TDuHdwAzC89tF3p5xAnpVsGZ8mKTdk
UeTbXImBzLntsNyxYIRitePABLaprXS2bxJxa1MyDOI+T4m/kKxoDPTzMgbaJFYX4sbDsTAbdg1u
aqaUNjXKCDUxxWlgcD6aUjs6tDc6CVrZ+IZyZhlp+IqVAT7Vl3z44vVJuQW6CytYrDAIrGyLYDVH
UzKS9uX3qG0+GTAq5md5Uaf/VOITc9abG/s1rt8mkLjcVBIfpA9VTjjm3Xa27RZuAiqfXwvswsS3
+pmn6uohbxUP1vEcjffK4Qb2fvB+JtAgxP5sjt4wGu71g5RYVjjzaqg+VJa6wtad+BElBI6OHLhU
6bdyLp5h8gPkEXbHdcfQid+a33OgZPC51cYRuxOfUhgkDBkMT714TefqP7rxDToJ8HkTljnvEWZm
eYh5avyCWXyGjWhjM2cPxULYd3pmTAW4A24q+h3/E7gNLRavFDkLqT+s4dozQu/mzVDhhwWUGj1Y
RmoeFehM1JQWAy426huwdv7wMKXhQflUbKwuv2xfqV0pk3pKIN2lM8ux8aRP8aPf2rmqG5Td60Ev
Vk2QaTTrAeMu15pXbZu8Rt5urKI1H0TO+wHDlaXZkEilWWg5p0MOV6MgW3Ca5YlXAgNW91hWs7hD
h4FEOy2w/2pY+Iz0AcAmedIjKLDdLw9TJOHGsN9b+IgunRf3l6HhJhQ6f0ux9j9x9Oh4TaBzPiCe
jb1EQflNB57pp4Ez3m+Rs71zdMg6hKf/odSbjmSM2CxnyKx2SBB7xmAVJD96ncHkOUo7+sI8uCbo
LzpqMsbC2XAiXndfU20kPNG+anFqczfqWYQG5x7ddDOc55HARcSy6NIz+EbUcWlLiL2y5UV6cGhC
G1fnpUMLkwEcTt/VcATTW6q3DchGXevb7240IrHeq02nxQ3HL9Eonbi0I3bqPP2I0qqcfnTElY29
6TJt00sKagO3ufCu5uRhpW3SjoiYmYkTwtwKojFfqWR013M1TVxFCfHuIjlIc+vj7ms/hcxLeba5
32xpvVugfDnsesyU2AKO9qPWcwXMzBVIC8uXGjAUY0kNAzzJ9Qiryfe4Be1z239ZPcWbwlFhabGH
gvKLg97TkHihj9OzNVkGoWrb6Ez5iZRE1GsYfwh9y8YT1S2hS+UdM0DBFsgHuqmTfyMcz5r/adDr
JNSMdMHYCscM28/t+DsyKtXffbThcBRStdFdXNJUKkwVXTsHfm10NnOxN50L2CglzG5umq0jPsjM
OUBopdI9i+Kc5ILLjReSKWYfh8NkVzsTehrGK6tC/tjsGk9lR3WQv4ZxVQ+/EyYGtWrqi/ZVQqTJ
5ng3Q+UEhGDSVIf4y6D6ppLyK/QeiCZ98cnKYEmEWDbF9pIvqn5aTvejzwwCjK2kVRBMMRQEI0fc
JwCIeAlNfIGBsFGFbceMhgOI/lPl7NUI0KvmiFTxmALMjC7ifThrttLy8oYsvVtDx1b7AXoVTIPc
OniKQR3+xn2y8hk0qq8ZiWDtUP6oX0bi9gbNCtqWur/L0b4orl5eEkfrOHtDR8+UPgJKI7UFaG4b
x1oTH1iSHgWpdJ3wePiOA/CUmYpTB+fJGIg6Fxj887DuOkarRnIJ7XsSX0e0K8O+G1/5J4A9ia/H
OoGuWXSnRkNIzAWUg8wiPV/l2bSGgaUMESpKBohkqrIzArGpmucRdMmmG6W9RwkxsYfHAEv6CJ4X
Qe3tAOGzxAyn3yXZeAw8Bqjz1RbVl2b9C4W7jqDw54rUq/+gcjQx2zF6xLT9gDMrY0mnuSQ9NKQw
dI1V0k2PLjw6MScMqU5SC24in98UgqIyDWt6qk43vosKP7TZpFSy+vNYRDdBAeCmRExVKAKKjkGS
c3KwcBBOe8lj/wv54ARJwUxgQmcaEi1Bv4NSaYSurU3tzg8zCCZ46SWztk3RXVVYbNoJQXIyfzSy
PgcK5iq0/NNCFJDVL5o0PxNoSDWmzFZl7hJFnhix1oJlVVz74NWcnUfORMRs7hIyPz2KioK1Ce4I
mOsN+aNiCAAUrNBBvPI2CjVxQYi7hGDHGJnUu9UyrtbaM/sc+uRV4+hNw31ExzjV7ctENneOo1nq
KHfANRw4yJbeBs4tPp0b0gcxdmspz8bGJYJC4PX9J1hUqw0MjExUOn0t36IXUmWEQt2w4V5jmesW
iGr4Ogv1dmr4ZFZkrTITA/C436d2QWxf9Gm+9zXvp8zBxIAQOu9fC0CpzrShuepwwmn4nBI2U0Vg
DEkL6LwK94tTNRn7S6f/zOM15qIw4zcZ9wcDj+YUAfYMT8ScfywM4pJtO2GUwuX6dx6qdWqbfyQt
ajya1hSkBTdNTMDp01F8/dbZre7iE9t07UIJpJlQaVPJL6GSSuhIOAoADG7ypJEqPim9Em6KwS6i
S1U4awFVh+Cy6I8KclVQWaGdCsT5yLRKLPUO1nRh8eOdwdXC9Z6HxFGpvPriYr9XnJ6WQhGwaJTQ
D+dro0E31/759cts4VROhy2X6qYAU1v0zIfgXVW98xDxo459mhNEBZ2758CSTE0oz+OaTF/u7Lx0
dh2Jz5aPAgsR/YwnPxOMnJt/hBjAsWwOVKAebsyLxgw+Kk2ROdhh2RrNPnHrcUADN827jA8qSlQ2
3RHJ0VKX7nuHTRVohMHsjbm3xbVB9BVEzIOnFzDtaHqwbw+r/L+WvAzyc3SL1Nx02I2MqWPuH0tk
5Fpr6xbmCgHdx4rIlNi/yslWySQfUp7nZleld9WuqK6EkZgDF5V7Huuxce1xOs4dQlRN349+jf9A
sndVE1d+OlbxXllkMHH3hXa/CjDym5Ju65dfqLG3GVMs22uWAncFanjPmDbzVGLsz43sgT1y1mP4
yoFopLBRyn3lPqsQaebMVZfutHBnKRoLxrOQexhZsYmdszakigOl2ngfaldobCEW6zCnDM6rrnvk
5pWkOXXTZKpKoPF0IEJzkpc9FVWQ7Vr2cQQ7ANEh1P8LV4DqTln0E/7EjU7KZvDsTtbyaOgbYWxq
4bzX4a3EAStTIEO11QsGi5xOMngXSOUdgAIPQCrhupoY8Kc+sz1g7bH5FBU+3LSDKbkvOhdiyJzG
hE+RJ4eKJ/XXAsaXEce0LrzNNB6C/+lPJ01ifMfwL3pKKjhnFUlZ4FQiak868/ao+xpRO/YEBTFC
ISG22WqiPBaQ9nOfKJotAM4ISzuMMUGOj7BKwuxhtrCWoPJpCDdMs/ttwToKfmvPbRemHDeZ1zxT
bCgUvCLrmFMQD5gD59JLipyFKQR2W/uRDrVsaqbtCA8YLJmEA2DPizSk5J5uSYcOPevA2GOpIYMH
q6Izcdjn5JxTeWH8OqUXimdzZOrFPNjKv9AyKMrAYkAMiAtggxY7dbn1BYe9pXj615ycXc+z9owT
IHFir3AF0Sv84Exzq+XZij8CXOoB4nUGJ2OWAVDOxz40n0s4aaDZQ+lvZc5J113VVN41p1tqbJxK
4PkXMKLON7iJbS0IEYCyyv2QAowotioeXxJYaYFBtJX4KbuIywAatt4UH3E5rt08gMi6aLjrFeY/
nHXC5UqAadUmo63zofTJLXYlXLz2W6DcWcw2Xhb1Twlik0OU05lNhiREqJ+bu/2bndestvYixLTW
+mo/xCtTfvizizUTuzqLbTjn07xX9QgpNPa0C3CwpZlWN1KEQRFTAr2kaEt/YN3TIeZuwEzCuWGN
u+C0jhqhYpkcCmn+UAtCGoRdM42W/3iPiuXXZPgDIXzI7GldJR7V+FeS9xuaSnCMAX6ZqrozOOqZ
GoUVFqsUzI2EdAnlA79dVM7Z5OLJz4s9qz2ofnvaHM6DGMuLgIdARkSGByP0kmjd0xGUk6GqYJvJ
Tj/xsGhoLO45S7wSJ7N94eANqws8Z5JAlTyop1bIczz25FYRVdQWShVh8YeHQMsBgFd+6tVXTj9F
6YazCz8tKQ+qKOTWd6dpaaPTVX814G4BjYHuWcTdPuCXjZixml3y0sK+V39BgSkOrhoLHVp8jY2i
ali4Z1S117PhQXyYLpjUb95VAgFlqtjh1FxECbuPhKEsI7FtoQ4IdehYyEFw+gxcfgcoLAAYs/5V
ePRVWGF4frZRYkoK1FhjgdOUeu7wV0QY42+L0681Y2FET0H6iL8o5Z0xfY+sNisKYgqSVdFGK14S
3tRYmzD7jq9RzVDO3Ko6dw6xxWGzZMPVRB5dmsHGgCQ9QlVVvZC6XZr4MEYaGiRqjPxCwCPcaGbd
D5prBaX5xn1wURzovKbqMGfpkWbToEhSzebf/wW2lKiTarjdzd5SzFoqLQhW90FDBw2cFPnfNRrE
qSRSrLW2vCgLWVc7TCd1nWlDvaKKFTaGL42SQsFj6pzwBf/mS88o29GLW5dWO5idn67pHUPPf0QD
RNN59qC4VjBC+6Pa+hgvIbY01kVFvEcbr1wHbZZVcsGMNhWHc8487Dx85sKm2d8xZbs3GaAn0wtA
hVyJT5wgm5c0MMdiYv6XL32EwxXnD10rUcyDiXpzAL+wcJXy12ZhrCitL1j1KEuyZMz3VmWjOivl
2omSa0BBvvZNQPAJPKvPsOOPcklBP75MPuTJSX7o/2md+6pqQB1ps9W39zhNXo3ZwlUUYHRq8UxL
+UAavq9OzdA0k4qs1W9lFf/m9VPFDNDy+XczcoPEkptTHpWcvMK4WLV7z4MUv+JgURHuXU48o+zZ
HJofeLBrNGuvZY0HUbwxOYkSe7iFsjgpWVFaP2JQj7C5h74BEJWcXCgAkEM2scKr3G/ThSXA7Lfm
6aguNHS7vXKRoTjrIApkBFhFBQ6a9TW8aNIiEpcJSilXHOgL6naSQrPwGQI3hHbWfAGHisVGQwdB
VBu8Ayp9P9/GFYEkXLuesx/7jqosfPaA+BUYNRNHbLnpszrIXAItnAxKfUlS3VYJETr/TSAogdAG
W+jclVgIFD86PUf5FsJ2Z4n7GIdy1EPo7MiM1g+CnqiHymJPzIdpX4TFwQmPF97GiAJ+vA7K/gr7
id4Pd3Pyfwm4OhP7HEi1Tbb4zoEh6YpgMv3CmYRbtKasDhwdY/PuzCzCY6LT2drSVSb5fEKJfoLC
Hga9ClHy+Dq8Q0nuwvTQiofB2UJNRdL6YmLrzVwXKCGueYPhEOnDUK9KN4RYZV556nC8XWNvcK7U
FM/KwyoAeMQMKO0ivJKGs5qQYMRkMAImWSHems3F2is0YTBNaKnmirOe3bobaExnLkQPW2T6VNoU
rNqRDpwDWuCgIfNo7F/Uta2GWfzXMjS5TK8qjqgCWrEAEgzTvIDu6/W5MS9+Fh5x6lnRHqAGWKqm
eRxfYxIxY2YE5kPh+VlgIM/8pf7AgDWmpNDpzgJtXHDo/XTjKnGM1SzOLoiN5LQS5po8EMqgCZZe
YcEexJ46JnJYAwGXqOcqANGZHc1hxfGv8Wv9BRmXX65960GtUAN09iPIsVRxwQ3UAiZqIqfubKYB
Vgz5Lq22Av710Q/3RGkOn9yYBidnTJFXxzc75+UNb5kLp3Pm/UkUVNDGkQU28RdXV+xCwIKCQaZb
+DLQgw9Qryp9N1qvUfFjBxm2K+steJI0uJMOTjxg4PHURsGqq2KYIXuFC47ioKjiT1kRvFRosGKL
aGjzXsVvLbKKlpE6Z1llvswdJz9rd8z+IH5vCvcodWXL8+g4qX70IdnoEatL9NjaFV8hR3zsAYyq
hpCZ8pR4bKD607PPnPdUTLH+iXsGu4JQzdkvdi2m/WjjICQymzq7RAHzMYgEATV75Sj2IalEg55u
lDlMa78YaNE6Zniqh8qMgzkS2KcQL5o3OtcQx8jWgyBOuaOIbAGHTU3T4vuvdcoFX/6Cpcva2dX2
+AeFuqxcOT5cG+F8ueByVxWMurY0SGupYZFQBJdvgBWCiEwEGzFHpzDiDnqvGEvikYUjUjwyND3i
Y8qgDoCaLSU0640Ry38i1ttNEx69BnFJwHepfBOs1z0JI4V/XOzjdtc12j6bC3NRM0A0mjv3bF8M
e0Wr9Cn1+4iyljtXK5+M4Inh27K8aSYKq+hrKi4ulUQg3Wcssc+F9do5wVpCVC+f0RJyvMrDSHpZ
yeSWYx5be09ppl1oG4EjAK3NPVBMSwfepzl5EdgCNc8AYVW9qrpdRjqTlW5qKPHT4KxNDDFqCguG
axqlZkbVnPUO8Y3aNZlc1pNLRd1bTDzoRP2Y3UnnYp+NTJxy/AagQxLkd2ZqAjlq6aIDNcNtARuH
l9TzW1P5CNBvohngo4Dc9hB785ooTPvSz9Uzl9E+pMy10OsY1fQ0GFWswGdY8a6N9XByrkX+HE7x
oeomsGT5r+M+ncarHMW1DrujgHRAkBKugBiYJVCnWqIHSnPb51Ku0hrfFam/9rS26Jz8JPxNLcIE
SrElVQEzhx/s358m7dVLxoMHOJpaSEFSa4ZTSQ6JIFZ4QmvQyadUjzFyFLs0iN78IX4JJu1UOahs
kc5XFlmUeF0gS4Os8ZyTRhSU0VPmD2RN1S993ROkUW+mlv5fG2I8DL3VmP3zRP/PSqqvwSkOQi8+
irjedc54GHhq9hw/2qZ8ZL6OQM1UcUnqKaJ4d1MHerZ2Dj3tn1bhR8QQ2EFKrYajGUcJgviEyqsk
30UVGwFA1xwMNJcqVMPa1pKLxP7WB9YiI2B4eaqpUO/0dzKdJ5zij9GnlZr4oc1kJmNfgYZuhs/O
38KMiE44yDVM7PX21epnNEON2Ob0xFToVnBWN2HxUVqZmsoJej4d2pUNI0g7yf46lv02kbTpOENZ
1NJ5QcjVMzRItXhV+d507aV0DhqRwAChMO9vqAJBO0zIkxa8JG3u1kmLnNvz9INTjJva1f6bSyNd
RVa81kadY7akLcd2cpPLwwzHi7FyhqEFSiAuXxA2M2KBsmJGK3/iaaq+McyeJh1avoxeaD2ZhlZc
RnlImCzla5KWmG2GK8NfZ6F4wsvz3WywavJtLjusVtBiM3b2zW3jpHBsyF7Q3AOvZTJ7JrNIF62W
TMiBwUeZfs2xMWJm9T1IgjoKmiUv/7QDA5Gsl5ATRa8qPnT7748CVlJK7BmsZmq452mID0Y33bBp
Ps+D+Kp02IDSZbSAHYhruK/4mwA2HL14JjC03DbjC4iZSLDx4IDVv5DLI+1+5RO16DfFqFamzTWB
LNQLcU84awrh4m6gaPNnHeW7bGHmj+l2sqEejx84jA3TPy+1VnqEVrV2Xo3EOdHY//gR8vRR/BG8
RrNYh0wtaDt7I0ZrUtByWNXKnu4j/vFxSC8HKbIo+o052S9zab0HBHAQ1fKUk1i0HPEE+hfU/03X
JiZKUnwHZFYWJsMEwjuPaEhDrqNFvUD0xVW+aJiSHiVMd99JV7UX3GBsUNKR464oQ8BlIKnMA8xi
b8AJo/aglbOjfKWnGFbb4IWThxGGfZmsvWFVny1NY247iNdV4rADV9ju8DI11zOmZhb+rL2TcvRW
1UdIi9QgHDE0ZorJK7nOoNZIq0FhMlwmsKfWXLGHtAlGgpMG3m9xBxRhE59NoQ6N3GTIVA5iPQve
Fg57AFC9hJWay3UIGy6nVzIKrLnkrsn4Fob3FRb9WjmCOSPEf8AR5HTsDqfDSnv8ZwHzZE6wndTI
5QttnSqaVQ4wk10FRFAswZ7/7A08v3sk5wbk9fyXQrHJeff2StMeDQofDN/h5kABEko1uPY4FwL+
dasRxAblgOqE7BubwKflOG0HmsByeoSJjYU5oFPMrebq6TMsDAaGp5gzyx4RtLADsGJBcA0fJ65X
PmsDE1kSVy71EG0MB6EKiDV3WqUl6G2YorP+kXIuPfEbyCuaQ/wvZDNsXDABktezGdinw6DU/fT4
zHFe1vN4YGC/tDxaY2SCCY19TNVQa9exxX1J/adWPNtNDzOzRX/PAWhsdZRTHNcMcDI1K7ZhMqVm
cAwQGuSYb+rRl4Fn3QS0T4ywCqCHlcqVzSWWFJcpiY78TpdeYkdl9vmusfKHwxdJycG0xa2o9R8X
puMQwh1J529dSNycwxcTiiIufrs0JUSOTAoNarERUoD7JI7tExZQSBar0C3IkP26hs6twVWJcDLD
twmSwPjVB2sfqxktMrZKtyy99uYNcPVT9W5h4ZcS7dvKyqJnBIw3oo2RGJA7yQtLKngPA903JDOr
/fb58SwqKDlM6w2kMulbiCuItKvbbE9biVsIJaMaabV0Xphjrvr+Pw9OPOVnGqJm2Sb0thrRsJNB
Uh1PUgE3arbojIqr++IbEdwEH4FQty0bsVducUnMYXJSlbN05QZK8bftGuT6AgUgNxPkPTAajCEn
ZlR3RgF2ml1wsqPE2KVw0eDslyU+UUwP/mBLuii29c62cXmNtyn6kIF8m4hRQDOCqCXMw+lyZuRM
dnAQRk1kiGp59U2mf5ljgvmTiTzxhusjxAQwBV5gxlR4mBH0e3RFGLhn7S5t57eouOfTga8e2Div
E8ebl+Kk/Lkjk65obertvTcfkmCVVg4L+d5aPiVbuLTT4Srcq1GgZq5wvHIypJQNXwpoaqYqhnp8
iIKcqN7o5NaYswkz2c5O9RZnNzOQ68HBeiIdmCA4ayI/WPSpq23CEpvAyHqZgrseeEiZSzXr0is2
EhP70vGWU+SAlX8CSNZ++dl0DcYFDgDiIIbvQnNOopvpct0KjT+xJQUgzAzOASgCc4wyiGlfUWzm
GfBNa9WH+/ukmf/ZM/JmqKLbprfXpbKDZmljYl36JJfgI+cHwUX9ObYAvjQSnl/8pkHx6vKLWWT5
+nl79RPQD036XO/JuDMSn5aSYjn/tk02TMW7hVfSNKsuzE596x0q3D4sSnmt/C8tzHWsCIvzqB3M
Jv6dOwujB2ebDv9j6bx2W8eyNPxEBJjDrUSKylawJds3hH1sM+fMp59vVw8wGHR3VZ2yJXLvtf6o
e9rCq612XnOYkMATwfwyasT25PFD4UQyYWCcKLkbqtlzehnzVjGSCNud9T1ArvbGgnQO3U5auXzJ
Rjqj+gWHcgLGg5JEpHk+izLLRCfYMQED13MW52L8tIryI4jfopkFEwMuASZR8COIVu44EmjTm57Z
IADGZyBBNBN+Gg7pWeE7o6wApxiIyEtFHLTA3Gou4LSXfNiZb4uTTcDsqQRcSRdgAVpWDaqr4PLi
EY3eOTwIPmXwUOFEWTDH0DjVxFNTpPieL0JG2cSYcvH9Yi4M6oxWqko07UxZy7H8twToDQkFySqC
ioPfxgZbJbEnSpM9WFkBUosf5iBWEJ1pCrGQwrMDRnWZNbDE+Y7GsPE4lMZyhR6a0GQyU8qDjaFp
mEjDx2RRoqx1jMXVUXOXU+jRyWsZcNdYr0qj/S5woMoczgChbEV6PnpCzdprIymV2a41CJ38Xqov
VlqpRMvUWm9ZvLyi/1E5MxbmVy2ZriH/WRlG5kkFkvjc1NgZ2hXb+6S2WATxkjNr5wwKOl+lBEiG
O1Xez9W4y8QPLPlxRtAYDyI3pS1gj//OfiyowrSuaTjbSXPBsd0Btsv/wK+2FRIgKj63w8wNMfCB
RfAu97D+6YMZqIEAQww1/1qoBklNyCPEgEyqy1CmvlODJEYBQ4KO4F6+2+yE8CPobLoBfYsWbMim
+R+R2y3XSTqXIjNNGlGNtNV8LiXzsrTzxyLpFzzhECF1B9uF1qXggoyRnLJPTtXGplDWMqTXyi7u
oCSJXNwDI9jly01EpWEDYVQlh8jAFlNkwznkLJQH+ARqZxIW1Fh9dVDzdBltGBrOizB6y6bo3uq4
syJXU9lREyMA1iM9i9w9FjCF3Gsf6s9llCj4HCekT3n6RoblMpzmZLvIpSv6LYDF4qzc/rcCc0Dk
Tz7k9QB3DeiCpxWmKAV75zVD+gUoLaEOoIYGCFyCKVmgr3hF6X20vkXykI7gosAsjR9ja4q9e1EO
2YSlFZ15251FWOvM9pmrxrOrAm/MZ3QnxMVgIx2NvRoufsetXwPTQoiILU1R4VjVaSM0qoNqvItr
bwCJncd8Z+PSYtVljbWtryAh/hvIWdeUZ1/au6rHATtNv0sQXrUQaMrMtHUILT3wUeOA8VVT+aYg
hYpdz1BBCPXUWIdl9F2ZxFzyKYn9w+mfE+FjmdqTGfPvS2wnHZaUBc+0peyFo2mZcS9OF0u6GFXq
hUXomjP9VNyoQ/plgPITPr6ystd8JtiJGTNJK56n/OjY6TPirsdKhJBcduMADIzok3JojiwGiOJp
7oSKAYSSwFjqQMEKFJ57GML2rP9bFF8IylTmYXIQMbsxEMxA4kCWjJSuoQ08TuFBlcdvKHdBnxOs
V8ZP/ouiEbDP+AbGoDm/aXOHy0HSx1jV5J5Rp3snNa/iOh55HXVOZ72XyX94UIoLPgXvajFNCP9j
n2IugYfglp36szNC2kyBkKkbBuM9rmiDTVHYV+Z29MwAzfFQHPXZOtiD8+gmkfNClLu4ycLM+k8A
wxPshdwJMhmZJdIGk8BTeUd+0X+cRlO7FjlPxnQzQ7/pw1e7bLZ4ktctUiUavwr+EefXHqj3JMBJ
PaGi7XSf4aBSv/u3kubMqI5c5qB8XaGIjEaNKfw3MoSgMCBytttZJRqykGmyrT4mnViFhqWwI4EL
BHHFSPam55iLUG1G8oCS/6i05c2u2DyUHpSWAyddG73sT9bRhv+s4pKXRappxCONKqDOCsGOOeoA
6+GmnMj9Q7216vrhFFjcZXHNbP+VyN06nr8hxJtIwZLs+OIpU4cAIE26T3JNkJsueoN7VwgF1MWg
Y4aYQkZzJUx2IvMglNBCwaGbU0BjRdzBNj6XIHFnFlGDvb6MicjEp8IV1qclkcEjsqmOavXxThP0
qZ0tLyVAzOGYgSxAhv2fI6clsDzYGUBvqfYnErlHvdmD8ZrzeFZGanXmOyU0DQOkGiknUGNP/ODy
ZBwlrX81y/xDJI7kIsmLvVSGSO9gyPgxIf2tsiKJGcUxYDyWJVrj0lvSxxdNqB1zVqdgZNSA7agM
5TMPrf1cDBdZ+oL5I440GX3WTH5mtK89EkMw9wAms1WMbYFRTTZ3BdW3gAS27Ot1WKF5ny5zmG41
OTn2GuKXYXoJkB/YXBNLDtsbxOo5UKFUh9bPCRkHtQ5+5GKCzs2Xi5bVr/X0iLRbHgS4yEk7wxZH
FMXRbo0DdHyYkQfX3Gvw9ajJSQvI/bHdFPicg2ZiW7/lyV1SDz01mxB4aJWRTgSpzVHxJ0fqJrQp
X5pMb2xb0gXs4c0CsezIu9NDjduPAzed2Lb7gOAryBRmc83Un7FzU0lRyfBblzKOER6vqUkpRK14
hC3S4+bxWqJyiqL5nz6YuFH7QeQaiw9D18KfRiErPzQ3JFZuZioqJrTMpda9h4uziasCg23uFix7
4vtIseQULdRWxwgQEeOYxqhgvCIBBiz4AfDdv7Qsc8l0YwpXR0pTVYE9G3CZsizEZNMxZZfota+I
rBSNyu8IvkipVFFRwkTVsfcZnPhpX9KN0J9x9nKlcCRaCfHGQCULarXIhk+rVCogJfsyqLUn1ckx
sZydUGukIUEq8bYc7VOwSC8xYCbyW+EfJECqGsZzLp9blZXXnAM6C/VtNZX/6qp9bUnfUPpjZDgv
CYtY0RV3STPeFUcJNxL3xGwOGelYEKzTkDNzL90utMrPcJ7fh3S6OoXOGp2xYEjdd+2kflqjzewo
2rDnmaakGKPW1GIM6pOq2ARDDvplsd6HNaEQRsP2KzN7mhapPGIYqfhXWxLE7bwoT+WvZ1YnK6sM
No2ZvxiVyaUoVUfW9le085KwOKX4HVk0QlIsW+WTmfw3iKyLFlfUNoBNO+23hKMraZJjEDqfCMfj
3aIyrUyJfJwrg5JH+1QnsxcEWBvtCG9O26j3jkAVX58OTgd/GZgcwImDtWRqiuCI65aNM25IxMbP
OpbjReJ3r8Y3SacCeKizc1srpGDJoBkc9rRyAWdZwKKqfYw0EFgIzoR+ItzIbjtR92uDgXGBykvy
GYTWv6S3wIeMM3q6MyTr2Oy47hud6TvVOk+deTCbJdmXHYEmnNetToU9/7JpIm6eorVY+7Va6VOK
KwawONumsoIQZx10DjHCFH6RKNSzXqrKo7CrY48ynqvMI+jSs5zq1YJL1ScyW9BuD0q+z+Z4Y/In
2HJ9bu2AW3ZinFDn145eXBEq0MGX4L6l6m8gDK/Zl9mC8CCODqU1KG6xUE7UzXbklgQiGmSXzO/i
k5mQnSvGtCMe5FK38kEqnKv47eia9wftK+U0p3QSMwU7kOhvTaPRCxRnk1SUWlo9j8MJV78hWQHH
KybnRfkGIlpomk3KapNK9aWbU+XUo39QmVclHAeyHl8zHayFKIBggNyYDWa6wjjES+MN7PYhvJMY
wKlVbRzGU3ZgEvX8kUwBFv0ZjkVea3ggy8T6nsZwF0Qls0FwbIidpJ5WdYcw/wSqcWf+Rj1ufqS0
o5hYItiks1z82Wd5LF6V0rlGek6rnkN0itb73RS6bZjDuaJuUhGItwUhx2EZ/purhOBQRMtyZh9I
7vxaGGmzTrgm4+6DKDYyv1J1Y5glbKuGvLYqf+ZoEY7+4Z43WHlrVmuDJHhnmLe1NF+bKs9v88yd
mrB+ERpxM6s4g7LlCnirtVvm0LtE/FFkWB/E8/Du4VtOtXUWcfraQ3cve+uFiMrSDeyOXBjOvFb7
HatlZ0WIzevGHjxFyHrGjC4mBotlNtE9K77NZxVY2abU8+tiksoyxwliIGCLYEH3IfJemsLcjE3k
dbmcEmQc8FcwePUZslElQ5U228c+qkZKY2AftJng9ngLsJlj1Ng2Zf1nDC2BhqnktsHnqAswTCcC
ou7dokp2RmJcB5mx06iZJSum44q43fyDIFYc/5GXDfmR1smfeMEFp9QqyHD5ES8XO2HNXFA6OpBh
+hqW6TnY2WcaTF6YStsaLDvqhOtFJnYdy1DxUc3NhvqrrTHGFc5WgeMeuhTeTxqTdK3xQ4/8bnbL
ez/ua80uRCLZlWTBAaM3G1r2W9nE/9h8WLaFBIsvwILQj9vy3Rxa/COInN2pr14xXbk6122tz4gO
zW1kirKr+WvE2lTSigbSnJTmRtNhBTRynQyChtE12Tip5Y6yDXsw94ssHQYaEKb8t0PgvKpktnit
wf460+Zm1ZTVVYnXGOAROIFEfTSrUd1bblyWnKAPDRHacg+IYUPdayYAl3Tc2EUH/RvtihL8GIXj
cC/f9YSEFIe8wNTeyPqt0qAJq9n4rZPktcm1jchDjkd9o44VM7T9TIN0n1Q4gOgMvJcKRlwAZyYO
5OBnrrvr0OQyy0L+6ihIxquluzld7ikjoX8yrUswGkeEuYiyh5oMNfbZvjW2Q2SgqGbqD8pXkzV4
5cgtOc9vptlfVQwa84tm09OqZOCQqLW7MX8J9BTpGeZCkZY7o3hIcbNxgNGIQsM14ZQI7CLSGGLC
ejixEmbISCH1LKAnEEuhciKw3AWGlIMO/meNR9Pisp4mjihun7MKhnO2w5vKZHN2MJBw4Vr2TFeq
E68aG26mWspzUBEens+u0+aHJnPVktqgAj58QM9OEI4inVoO9JJW5mViTHd1JAYVIv0p3OHFwgkU
IcAiYWqc1a1F3UwF8ZaoMxJaaCZwnhEeoMaIlqCFq9tP8ZfQXJasPTq7fHdq4Umnh8EAY2kNrStH
wwl9spV1w69+HRC3CHlobBAqZi0HA0l1/GdQRUvQBDkZAkNVyEDLYRSETltcR7aErYhD8shIvmvt
I0FbaAWA5MyFoDnUUIP+0vUXxTDcOnU146UJwG0YqxZkOrwxM+wOX6NdfkWzeSjY3UqHHqBoLytP
cVKTku/pCth7SdLvsKJPlSTU45RG+LS5CZ3TKP1ZwBYF8+zSVzd0cmvZ+IrDz4qxqtWclbij2HsG
VVktiuKyq1fgpTIXsoahrw+26LG8cvwL6r2Ifc6ET84YUeXgWhgfU1yivb4p7c7M77NKVO6HpByG
kfSmdYBQtHG7xU1gkhCoWd/N8BYxQdsg5JQXhRLCDRn3m/YwM4Q3xivJa8QscuPFhoPr8g/pSRa9
as1fooiHARlyOa4LX0VlS6KvO1B+WhW7HO8ASU5u204emDuxryu2XuFyaVVIUOVKCw8toZjgwluV
QyZILn9bq7W7gMcgSs49EUItMoci85r2LeE5oR54jctOb57zt+wQn1bf++oZNBSbM6D3BWdzdBNv
PCkaY3xQ+VVvPd2FlLEN9jXnM0prkiC3OkAdEhVb1o4LTiCn8lR0fzOWcGD7irfZ8KTIwB6SENpE
EAdPi6MQGrmXCgo0lCdMjMmlEQ2hJ+7oxN6Z+IC64jgWu378YZcU2wABeniVYmhFvyTJKflmrfOa
4gwuJZLC2P91VN2IyfgEPoXERq79w4ig0k5/tZ4mqoYuy97H9RMWpVeg4gHdcGZSm9vPytwHCWAI
QGEiiYFCzt4Qy4btSax04lYQ64TWZa+681WH/0zMDQ7wcUpHClpwER8JgVWNpxRnfyUyE7qT6JPJ
ERXHPAD9KON/vsqmiWWOX8GEEmTsQo+PjCQnKZU+hixDZzyehDaTs3J4zPy8IhS+qg6yxKDGSQ6c
Zauqe8pkMOMjUZbVR01BwGdqHEhesgni5Fgeea7HLXLLzAQ1RAC40+A5LYSJNTm604+ev5s0CDN1
JFCKwKScCLmjbmqp3Q82o3DNfOBIRzNz0/ErZ2bLiEmE4CQ4oQg+lsOIqMZc9vpvXm14tJJhLX5N
eAx7Z2B65FzN3vQASkZj/ev9ArtTED5f8aI2eDR7Nvf20VkUjGV7+tZqNg1kfDw3y3Ik4qslO5Cj
bPiE6VmbuoYK6pZDOejbGvMwo9X4UhSgcHzwxn2iGZoRx1bbNYAK3C04Pq9eouw/RHRPP3IbV1cB
4ksqDEvrgeISn24W9lqZXhRuh5lgkmPRfWEtXVVY4vSVav7TZXNf85y+BLz2K4uU5SWMMQajTJd/
TIEk8J2N2p8gDlFWo92vt3BgM2HycXXPjU+H/OMcjBqpB/UWr4mCOR2lLqCCoLMKkZujeXO3LqrD
gmFVyrYRMJuJjVhDwA9OMSz7Vnolyt+gEi6B8ySY0ld7VFl9zP/r3ifGdXWVCj1R8sal1WIwbuqG
fnZdeVnExmG9jQTD1Y3zNlnhVe6Qws2o70wZiayOqIdb38jznap1B+RykR6d5nTaZklOiLvxLmZP
qYkBPam+Gbtbxpdt8DsGPJFW9ccvLyvLRsiG9egg4fkd33R+jIJkzZlBKkKrJm6F0iZRa/zKJNoY
7C+hmwm1Gt6XORGRPchbg5goAfK2ho0Qw4t3mj4LKPazirZZHXxxiHAGJSTWklkjT1dD/Zr41TXg
f2WUVosGGd4dKineWkb25FhNRSYLFhH+Ke4j6CsG+lX2PfPE53jKBoxpByvhItAJVx1BzBjfIcZJ
Kpm2w/g7EFyQvkVScGoQJFRZ/eZo5X+OiYhw2Ngz5/eGdKHAOhbZFZqeu0ePZz/LhhdR45A+5hHv
0fARbSQW5i4MCSkxyZ4B/ATjak9V1fvBFKwF1qOpXwLaBmQQerpKOGdEVhJCmXEkPPu3rb+EO6jV
0LHUGBjsHzRI/xkPUcUJAWMOdwcvLcXuSGJbO18BOhH+8toJ3bUo6YnBSlobCIiHHRYiFctpezMZ
N9Je+xwcbdtxoxTlE/JkpZLkPXlEE+i56JlQWZbjcZdaBsGzZO/o/wL1PF+Sp12t+L+O7pGc45LW
O0tDu6rhDso5us7EiA/cNJVgOFD1oajqrnhJWYEqcoUibTeCTbdI+tspEfr4saJItF42cn9ScVx1
1r4kPiaweC5QzqbTB1grX6Wjb0ABeLpKjVApEJuofkQ5rBOtXPCY/Lp0sQDZ667B06wsn+i8wV8V
fTm29iMgY1UNvXE+F+p4Na3CK2xmPqkk03Y1Z7chfs7aA0kA/h6jcch8aS6ZsaUX1bQujd17LRyg
rHtdeGK4wT/Lkfi/T1t33oiu81EJogIlR3AaR6TXCSy05vF9RhZG+/FLCQQBuqXknQsTDuOZVz91
jtrjKjg58SrsIjFhN5f0UN/i+lARHtlpa47CMaUYXv62MjwdXoZkKz8Jh6i4Pls78ohM7KuC9KSD
eMad0jnoTDMpoXvN9B0Or3qn6nQWwZIiEkUfLZM6gyc6buqNJWzj8zerVUpSvNjgRWjj//59vgEN
r3MultFlqF/0QV3LCBujmuTiaNtSMFPXI0Ku4IoguS5JUzR/S8shlkzXLpNtW+44UHuKlznvdtI3
VsOuiYn+XQ4VZVwze8tkMZnLo1+Z9VeuKA9Vn76Jt1r1cus21cNurgLmFFf6WJ5I8yRnkJSc+CYM
FhrMm5o8y/zQCm++lMgXteheOI2M+jEBF/8HxuJGYj6IJodBh0xejLnl2ABY/puMrwQ2JBK9A9FM
viU491wSWVa3P0VafVgh1Z8pTKtMHxqmYKGU0DmR0GqTSneYycJrzBH/8aZTplsYNK+jyro033HG
D50N+yCqsd+D+AdY37ZQ1TR22Ls1TtWYfMV6GV4gUndWF25ac5fgYkvTlzJ7Vbm+nJw1BjCaLBQl
ll4LTvxk+eiGz8wCnP9Voq1RP3P1no7wxg15XcUr1iqLfpiCJ0KwMAxVAhPqxvLQEbcSuDXY+fQL
kFbM1BFxwQgG1gp/euIPMXA+4i5ihafoTnvaCdLsiPEzd6/d/J464znB3XXGvt/hr+eQTk4G6a7i
k59RwPt2c+tJxuUvGUcig47lwXRIH+ZsLc7jDCFBDy/ZwoV2k1W8jMM25SfVCJoEoHPwOdCacEqJ
ns5AocUC3PP+xwbBDYSiTI8gKw/GwD9ePgWgJO6hCsI/M9W901hbEdCi7Hm9l5La1pJSN18wIvxv
2TTvxDTXDSjl0FuNLV7kuCOmAeUpyeKzvsvTf5g2VFwFTfA6OO1O7wnxwPrHS8zZwhCHgWhjdbOo
U6b5d6ewddmVdCD/32w/e9s56uzKKHPqilizhwldi6Yz07wwv3QL5qflXkvSjstrDywiIIeN1C/b
DhGVbGMvmdSnPYbUkGBynK8xpM888spxa6ckaOHxsREyhfVjDpOHI+eHuEi3mO7R7rRAXenaotFx
osVX6dHiIt9YMNwG4IhNS4qSimqppLg4IpCKehyGRqG7sq1P2nqcxgvCL7J4oGxaWxc+RqJGSdU+
FCXpdqj32B/YfKgQorE1kPH4QariR1HMDh+3vfbMrYPti+1Q198g5oS8Pvqi8Lcx9wpNgtq55Joj
CZXGq749hM7O2Ou7SixCQGTdGx/vSDwSu5Bwc7bk49raMZD2/GnZ+JWwzPUYyaD7CtL5+5thyxyR
/SZMbvhytgAEj5DXKIcLbxz8nBAwCQg5jUTAivopIptENHxOIxlLXXUPW9JXBAy9sKVV2SnXzzpM
2OKUSEJCoB6/INGF1xvdhzc0DwQCesVSXT4Xyv+0bdMOPHE99zXB2YhmxLJZU9OBPMDsh3WyFMSE
fss5RzOlCnb81uR3oz6Oyzchx2HnB+yCGQ59DkOSKPB0kcGIlisSEzYnPwLmRnoaXKm9Qq3OSG8D
mV1qO+0ba2OZ4ZX2NBTwmt+h52ebRejKlqcqT4Hi2DFCZYgViq7wE6XlsMllovzGZWc61JKHhy7b
jln+EcpP4igT2qT4qUti7Ai7rUh7HxdhYHuZwedLZLCMLuy+6Y14DR+q+dlYlALFum/l+6nJfdUp
dqFJRwPtFtZN9F+QU0Y64twZO2M9N9FBR8q/hhbaVCh2RjcKKZ0LaB/hMo6c+bXg61MSIvxkedpo
GRnDfknmQ+5M/z25Qz4RU1rcNZojyQJ0/CwqgOkJ9SCX0ozDUxp5kFi7MuVUdPRha0XGfq7d9l9S
0TPPHUs8ndp4GeKN1DkZg0uXHLIhlaLL9GXwaAaT0y+FdDwZTI05eVKCjUkEiFk3l7J/75i3CZVR
a6zpZhWKIek9UXIEAJM7BLQjNOFG016RuNYZ2CqPpEL6Qqxc8qA+W3LnqzAf8XxI+luLqHk2XDtf
rkspH62/dugx9bApEtffeZBg67AxoIKqN+0hmHCeOt51SBwgazK5+/doYC1TVCYPskQrfOsY9saA
SNpSJbsSqpBD3PnvENe0m0F8J9M2GcabJjmTLGzidDip/C9Y16JP/OdaFR9V2u4mOPGRnQYmlYUF
lxFXFDPM1OKHGGJ3dilecYI7ObIh+rXY9LWpXVcBlYh46AAJCTsYuKEZYZBAq+25SdS1iuiiL24z
fZ8CiEAf7schKYXrrD8nqHPbiRkLEHn4WMgaIHJAuC96DWemXzFUiZndkp0NbsMZGCAmb6LAOtNd
saZthSoh5nW1XebdwYm9wEFFYSfOFsG73rkiRLbiOgOZige2OTQ+s/QnsBDCeTaJ7ffTEbExf6AB
bTB4QWR4GXs2kwxxIIjXl57QeqpCAWzwhzPxaGB+zYIWgmm5Nn5TygYS3oERxjPGJ4tUgDYLJHNO
rW1tchxx9hOxggHFHa1iLbMVpCpLrYDJ7PwRolUE1F/lF9n+BFgll8cL9OzalTIjEplCy68AZiA0
4FEU9PvEVKrzxmoROw9ETIEjdh2Rnc7sirguNcFcSeBw6jxAzBDGjM4hx23CziQj6UUqt7ZggmRA
CfFUcXdAZz/C9JPPmVNdgoupvJzTLOqR45WdF475rbes41wPSAZIacN3VETbBo8W0cji+hO94OIn
bZjCKefyHJsqIIsqQ6oUrG0x60TjRSeH07jVfYGhhfxYaLYKIJ+QrbZEkMvjNGLq5eAP0QjkE6Wd
CnHyA23s0QoGvkUlKLaGADDBQLX2H2zJrlSiOpYLTrxm9DjyUu1BtDv404QSQccsbcsbsUG2oC7E
DbhSdyHJn+o/I3W2pFIKN9+6+mqqwwinKoNzNzRTSJjjKJHHR6jtQu0laOejIe4c1g4m7AHFK1Um
xMudlA6TfgZoyRDfdadRO+m8hPhr+SQ0cuI1I92oCo5c5a8DLlKiClKanCPpk6LlTr0WdCOAw/Dz
cMXGSGuwMgUsFcbaVCRX/Al8IGoNmLxCB8SyoRh/tbyzyEUR2xxAFdwO0/t0Awdp6H6op8GPImgV
XhXIvlXeOqs0g65AbmahnMl/VVZaJn0HUWhHZyfis+BIbrGNN7dtSG/s9U3cExcInPH/n2mllOsc
0ihmldZEU8bqGLXfVXlp1fzhwKWuuvafrhztCaujLoUQ3w641ANOhNSHl8Lh4sKRITXBscXriDr/
TykOxJQSzGMQzXAxlRXUnaXOSGN81OqgUpv5xyFKSuWV4zlponfVYWbut5IzsqPbuMfCfR9YO9WY
L2pHuyLoeEkTElg4nE4WSmcsNJnqN38S+jNQtZfWAfM6h5a6FRcAIo6UhdQEzWUxk8j/Gq8tkF0f
d65jLYSEf5r7dPqKnWfl4AaE1WvusdX4eaDuhuKcZDwETnmdoWPZPvqIzG5S3itU7uyI5J+hVnAJ
y2BnQJWpYGpkH69g7Qjwn2e89aw7OOLaS0rlCnaqgKq4ZhtAz3IAlbx8Y+AvkB7UwAEaBT9wSiQr
ciUHBKJFa7BJlXCGSKsOCjM0QIfDkUpQxror4KOdNyd+CpZNRbZZwUzB+/E2xEQrd+wFCBfDfx2h
xwDtYuk0un2rbANtT3jDqjzVwaO2j1ZUXwR0ixhMDrHL8lyDM2q4OoLuNaUYx6o2DqN6OJEftQnn
PcISlqmy7tlOasTG3N3AKNTg0A83Zt9gnOJQ5yv35PgnxvEpQ1hkjAfesEMddm52ROm6YHcemgm3
5oeBZ/KkVXjgC1wBN3rLDhhwhylzr7nalqx+V1ox6WLLsDlWVsOL+kZ+wTSsN8Mrz16Y7/sv9Y8H
qCVC6cwdMvvKJTspP0hxN+ENMeM22wUnvhifEHq/2wR+tF6e9QlHxJV414OxbU+5j5n/tyE8kLcI
VHY37Yxj+yk9609of8IWVu1uOGHcWMN7vtofxm1+Me/qvX9HFh87vBCI/nxKK2b9Qt1BMVNFiazG
1QD2fsFA9Jj0ErxwLgaRrlpL+SFR/HY8BPGxXEzyYwIudMbn4kUd7yLM0QyBp1lCuIgkplOLLUs2
GYPtMxsP1+SHBaA1l6/heOfPC7IPfAM0aaWRSzV0lv/Wyp/W3HTWygR2ZYUkIX8nsbx/Ny+pX7tw
OOSErrSr/oKvyEUj7BKr7sIQuO07CpMfyzN30QaxhAev6yJ5WaEN8yi+PdmX6rkIUP5a42XWoo9w
JHdyU0ZEzWzo9DAqFzAd9vw1qXD2rRCsLMNaf2Qf7bm66G+D6SnErM+HMkd+vY0oqCrQiLsgY4aK
eMLFIIora/QNSsAfYXBUxg1p3AiKCsQRbrn6rteRW7jY2VdE268IdVuFlBKyjLJ1rfgPU0v2t9uT
ysVnh2oN8H7Dk2LE3Gh+eeMB23eX+jw/stfk4vyj7C4kClFd9V/IOLWdeYaLgw7JX9TD4DP9VJ/8
osjWLQmvC5svqo3kTf4u9tXV+K0+1e/c5c3+jq7mmbcOHZ0APsldI9ZKCAeRhBFTwzvhOuXOKHdO
ubWIAaV9KoR/Z5paa2fdDXea3x6hAmoSfDZheKjCK2rVhfaWnERZlFS7xNy0+aYo/VjDd8FK5ZJ+
1GbHNjwP1WGQXwLpVOtHuUUYvFNUv6JZNzvazM9Mm7SPRX6h7NpuO4uTT8DgZMX8Maqajj/na2ya
G+UEqI2PRmLA6dYk6UN4AkrWiJ8WOr1W8Q+aFlZl/V0+lqHbXYkA/+2f5tnZMj8tL/KnfLOO1o9A
9l/073jZRAuRIQi8WbQayDNg1ajZjYhxkLRrtEEaGV/8ajj0b9Z3/Mk+BEH5jhmSgZ72KqJhPmlT
uqgXLPzufGCwGrezi9q53aBe9FqX4kZcOjssogM5wJzPRJp+1dOBkucdRRre27x5fjGku+8kRQKh
eHis5YMFQIXu1iciMl7ZK6Qs2ppI1jMPpvww/5o3ZIE3U/oK3utdcUPYi9gGu4enXetrha+3JWvs
iMrkMZ7CR/0xsKhvMDVif7tYTEbJKtqmvvWHNNHVQH2evV/tDApivHLb7skM+1uIAWdU1QL9szxH
p8Dx9M/AS0G3PEasfviD+l7bXkSzSpRczAg5hcJIjssOtZro0xMerIJTmBLVDShMBr1jwML22A3S
CbcfHBsOhVXB+QHc1IbRDpvuzA2VjYQBroTzY8S16jyQB5NwKCAncQvVw78sZqohLL2uQzHpWwbT
w8z2eR/nnWPcgsXXI6g2414s9zZ5GabXjL7yljSzIGMEG89zu22gBqvN0F1YsollZVHFoCyA6vYg
wtvLy8jJz8OArpGRqjho1ofYgFpw6fEvbfV9MDnHlIJv5jEtaXdFd7OwVwIeCySn+AINZIqNJkJM
X2fZs636FjGSyEXpck+Th6EakT8PCDu/g/jZqE9V/eqwWKOSAR5YRWBJhOFvZFx7IrLPMWmsgvgF
Yp/0mCDoX1koW2lLY8yUnX3c+WZUEf9O8IHtQ5hj1lWRbTGES33qouIBbOff2tbySYzIIuWZ8bJn
kh00aimo22lhktnH2vrJ38fcCWpyYB2L+6uwtHNUiIu7cr565IndEbGzc7H4/Y0LXbTk8BAOC9GI
O2bVAE/1vJA9aWFVcq0xAVfgIJqrUv+U/4glwWpgyy5B8k+QCWJWzNOfHooKg7UE3K1RkhfcOy4i
wiranRPHp/wyYdcVssaoAt+JfhRpC+8CnOkNrUp701+GgQIcWwEyJ79yPZAhpYXrmZZSPiXYUKmH
zwKg4Lic8M6FKcmnfGHklsw9QpfMt9lkxGqCipKhrZ4JvUezm+kuL5tNbRMdPdAEeBqSg2731Irw
7me4uMgiJAyTwVZG5hXXEk8vkn3CARx0U2A6U8SgE9/MTuhgT9DSkThxJcoxsIJCQyClVmv5Qkec
apNOae4Fp+HSwdTAPViGqHdId1ROWB0ZwycnfNfRVofqqVrOJq6NdKJgWHpTZGUnCsgAuWkHNl3L
TDYq2vagPKu02OvrXt0BdyzDwmcLWvu0MCEPprN1uv8ckzXud4pB+FXGFmlB+guAN7YuKSgrYDq1
+lo6+E1y1JKX/yPpvHYbR5Mo/EQEmMOtApUsyVEON4TlaTPnzKffr7zADqa3Z8YtkX+oOnVCfZZH
FZrv3Z1uDmKAwSy0q5jP4FNjY7Cj/AaMaegIaTAb0iregKk9HK7SgVG4vbYHEgDollkcsIhpKIge
5PToaH+fO7oUK2BwhrtTAvGIncH+AIBKEO3beNkVzzICmubnqQ33IK+D88stOuoIdAf+U/Mn4RX2
Oekg6qprXqsh3pWXErTCSr517QOdJ97XSHLJ5Fasa88jts2nFvtN0T4RFzIja/E8zBFp7qifCXrf
6077EjLMgEI+/4Tgtnny4ck0ENbxNjeeRqjs4UsIkxeYvrmNXD9V1hOFfamsnZv9/Ml5wmJr4syN
jBVqBmhaGCboWkGms3tLjsYYHcz5Guf/aa9aA3HtYBDWm54VAGp1dnfY17T2Y9a/ZODcEJbF4M0i
mIKi1VjjJqM7PSPcVfls854we1ilwJ5DyVIfJsZNp2Sk79SBfkn843hK2M10owOF8AzNIJ8O+ENk
tFqyH6WaNlia5q6Ed2WVDBMbaEqYQcflsembF1LNTjOCX2dRTjA4N6IDzPtkK//fEHPXr6nxZ3aA
N1hXF7p+U/7i6JIlBcUTWDZapBvaMDC9O6kPqwggoqZIZWS4kPqVnOYiZqKMA2Dx2QbvCIqC8Fqa
2LnU91FDyVt1a01RHmH1YYKmQoVbHmYLjAzubLzFSaSvYRUgaAF3ilIOzAgfhfx5QCcxndheAo8i
7GdeghMLZAwbindzjGfmhCrklekJ7jgfl2OgAdwvrK+CxZWRC5Ee5uRh8C4dHtW98Rsz7A1UMtzN
ewoCoSnxDgvpofc7Wi0DE2gTow2jwmMwcfzGtNbA/Zw6BO8xIg4vkF62Ei7kIuQpSwJXeBmCLGA7
RRSoGV26goaCEdmS0mxVL22q8pEV1ukFSgDjR+xzi9PEtUqMFeDSkvLaAP7ZmgsrMuDvuo39SfhM
y8fE026Y9mfTA1wMDg+VfkAOJgu3PEmT+0tQ1L8VF66QHR1cfuw4wxLDD6ZdjM2CHWHd8F2txddV
AJS6WvFxvfBJ7cjCPYy9grIU+FurvnWbAT6vK2YCG++jGJDffKt61Sf8cAdfRYbzcs5G4OYDam5u
JpsGDGB+dr+ZZuhA5lr8FJPoFX3LC2RI5QJUWRAzibKd8Q3Wo2vntM8L75uCqYVxXbTLpoifxVOI
cHL3J124eM4J+VVEgvaGI9mjpBwrxzaBcNeN+LOSHfdLymfa4n/cuierL7ftQLs7f+X473s6IS36
1h37jZu2O9sgOSD8c8k15nvDt5D2tYj8sGWqbRm8YHA5bngByoPxElKoZZBJxqY4iXbIWor96DKd
0HYWc8GMeUvoObya5LTEv2LQaP3gj4e5Kr0kAJET4XqlU/pRRVW9htlDuKvxdHhyDGs9EoCeaxPD
xs+x+09bClz6YCl7QE0gs9RfWGStWqbXBiWJQiBMo9f7fFHOOKwnNaZxHNPdETzljx7UT0eNiDyu
ET675oIz7+3pY2nsq62TpcVuI3kkXIWUj6Uz7Rv0XoLijS6j18pvi5yAiG+TsyZjkoz19MSrjm2s
ijuyUIgER5AB+e6qXMbqDcsy7ld8PIyjBeFPJ6MzKK11kZh/9nUVxbXwUav0Xf7snq+QAFyqw7u+
EJRirHXkmbDI1DolX4V8597dVxVdIrjOqNPKlBHk7pcONSjGbCa1Y+TBh0xfrK2bh5ulNzcOPK/U
RQYB5ztLRt9oU/K6861XRK/xY1dj/IsRB8bglXtzeKLldBv7iHAhTOYgJ0EHBMoXKxIx0spSZBaq
iULj29N8HdZxPbJQCdUyZzAG+K5WrK/4oXzCeLVAjHagA+cmIVoRPN75jT/5nMw9wpPvoPkHhtGH
9ptik8ZRFriOhbsq/FL1iPkBQY7oOfKpwce3OuoalTquMWNI7X/p1H+Z81W7t9G6k1mCRKTb2N5b
hUuTYkcXSF8eyace76VnekrWBpbAPk42AWOYTlU5iCPfDu51/rNQ8pj5iy5GWM2/ecJwi68Yc5IW
gCio7HYhw0kiC1CaUjXN1WNmAk5FPFIced9k1dcpQPB8ViZ82ypSvpL0nzYzksW1NJgp7HhshCKu
YIymeL3DvGvRpyDW7SucJsCINKB6aXVB6KLF3Ibmk6t+DfMvwfO+2hUEY9A14T0naxwkEiqrQYK9
UWWo/J87XGZt5afRlLeE1rbCjAhRxXGhRSQvZ6z+Y9tg+qjDtAo5Jm+mW/ugtFzJngV2gSP/WOuI
0Jmbl085wXeWc9YL92ngDrFy/TGmdNGKsxtRytpvukTximIHVVWqlwcbui7rjr2Kg0NA7Wl5vooN
A/ZnG8Vp93VEEwtbxwWAmJzriBzWbv45Y4PcDofVoPhptsSOoNyH52zYe6j4F5n81fFzb6Ubhxhb
s2QwZWfb2B3Za2RghngkCLST7qa4IctIaD2YEHRJhz8ihfl0MGuDDgbOvYZJ3pf4MzHC8Twd5A+3
IyTSfXVMqbrhfhIOwIW1rnd59Zwhm+UBLKDhNQQYIW1Qbmkklitko0OXCb3neDGOKnqurOs57YL9
Qv5TEnwVKLEndIWDOIrBmUqRWata/9IwWNXMjwTtAc+e3DWOnmlgohvaVzwyci50eg0cUyCfH5Ea
s/cc3iJTW251OwHxBAXUDRvmn4Y5FBVCCC0DAgJW4QWOR5BzJMykjJ4mKPtUvoFGqqp+bPvxsc0V
cmIIQ7fOOa+6ZbiRf9tgCDG8oWQZHzoOsyhQIUN5DEIGDjuqQFgaMr4i9xzdeoxHBr8hJ5J3zMh1
k6+utgSS0nl/p+m3i/QSE7vRsBiacxOxVQYHJsKw52up0TMMjcXofD5CGnJUThOqcRyrkjup3tQu
GBU5xgZCmEW9TCcpB5FJNt4yVbz78Migbe0Mt4RTGnW9W9o7zeBwxK/WjvaeCabo+hXe/LaafrR0
dE1zb0FU4Oq1ZIwsvw738zB8B2q1a71v5qtUTGNYoI2/E1Cawz2Mna/Z+i9WInAvqD4zaV6AQlNB
8BQVkLlW53EVA5f1vbepugr3QH6f4bCTgJf/DnjSt7C3ZsYXPSc/SkBlEvppvzeKbO/U877QJ0j9
2S6FUeFU0T/cbwbnyXG/4v457WBBDxvLqM9yTbABeXVqjficb6khqQhgecIom6tvS8X70GLUCHZe
Dy0O1+VaLqqSjVMQ9DzN2UkBZOAhekKNJUye+Yw7YBx7S/CJAvr2yneEbDUZYSW1hRxcLEnNHB/n
vN/kyT3muoP822g4TEEGbNvPsOME9NrrlAP+JMe5JV8qvYXxkxBLZZuoIbNzfh0yAuNkclgnvKve
VBGEng3wCwqO1GJ8HbwRCr7DqGlLVl2KtMlqHSz8afqy5qhXZKAVBXxvzAvodW2ESDpioGTWHzBY
4+zj99qd6LiYYckZUPT2Cxf/CAPt6jQoONTmYhvWrnF9o4kueqAcmAM1MLWFcy957ePNZTA2178B
yGYX4zDSaIcAEqDDqD7RfW3pSVGilYdEy4h7q6V3vbqY07PENWKEqBrmjhMXbt0NklTarJt43lRD
6xuECusJd6WlH4TqQ84kCWjEVmM29IFRw0WHG6Uq/wpyx5v4GYBHrLbgffOqQ36g7IvexE2XZG0z
+B3pBrs8+spUzEmZGEKOn/LIHzjcuL5cBkoq/nYD8ij8wTDMZa43OQPaIR2IBVuBFoEG/4xSDQ4j
oVfbwdWuEUcYUHjFvMwBGeS+DFBT4ulPbxBULrXsFnNPrMGYyZjRw0yrkPbptmJI0TAksyYGFmBd
hX0HpUzy9cTJWOSY6xTPnf1uviecdjrFfAjKq6bEhY7BoUSSypq/ZwxxWt1aY7JNj/X3lc0RMwab
dq1KMAahik3JSrCKY8RUNDNuRoAvGSEgErNC3OIQHQvMVCIksGhBVJ1aGNkNi3mpmYmD6Taqe4pz
C58wJb5G4PkBjniQxfW3vnSe6Pxy0tuQ8uFEPi2cKYt19RIF36jkZ8jC94eyS57jAnx4nNRPlSZ6
CgoIXlDgy/Rk5+oRf7KKbfZ3yYQhEwOQjU1I5Yv0lXOBiZshigJ8gvv+ucCRkpC0v20hWyQCLKGA
Tdj9kX5sIHAKS0/qFWGYNupRmoMui6gv3Ow0Nh8IE+Ci/qe3mLk2dIh4iTwEDkFyGprq1qaVzI/h
qGyzGuqEvSXUGQuCkta5PcOpnXQy7gx8VeDRYBbiYrMMHwaH611bMetXBhtIqwFYiqzhhRCCU58D
QVWFznYxq9fU+hkVhspZ01FvJ8tGmQ+UKJ9mU5/DkDR3vLaNBLAixCqVwkB/kjqLRywXhhEoCK/f
I8c9BPWT7f7mdMI9YSFMqscZFZX+mDpfOWUVGw+xFglCdbWbCE/ozNcasoJdlo/csS2wNKtX87o9
+vSDUHCn5bNOCX0pcKtNWV9XJqwJGlfI/g8U9m6zK50z8GOFAJFLgJN+MAegLtozBTkQ7mzUXMHU
CcDh9vpO/Ej5sYvTk5xMZorDABI/2Xw0UWMyu7EJLCdAu8yecvstZDRkgM1Rp2Hb9BBghBBDt5FD
slJjX5L5DCyHhmp6tOKzfC/8KA5pZR7McdyHeQkb9JKF3Htwq3N4XGRWbCfKZjskopORSAiVl4kx
ycIyeTRARdNbTndCQdo6EfErwNsNvQMeWLDqx8ZZo+ECeyE70KWNoKJLIVsVpkKqOT0NhxYgQZWf
ckq+1ks+LIZzwjmOxOoOc4OJDe7myaNKUYoDlZbd1GRPqmGMKqcTpgh7tsqvCtdE5RHGjhsMXTme
tZApEmblZJPvB+1LmJxEZmHYwOxvYp6ooLmDXgjfS/sKsVWCmnqQZ5+IwBA1TO19xzpwsNatodRZ
rBr0JUfUPj2hIuF0BfduzeoUd+pPlg9wR28mrsqclRwCG72PSfzAdf0v9JOYRFJSmfJ5I6asJYTb
4th2LkOBYe0VV0eXYHf97/jiMMH9Zl3kwalqD6W6H5yjaT8OVYOF0L+0Gjb4q4As23gB+9nMVK0L
9xmOGOIjRaOntI/8zxuCzdgXpwYUifNSyK8hsnccYlN0YKz+mBbBxjyGRgqkfDXc5BBOgFWxL2rp
aYOaExhdAOETaszlZnDAJJStqDAn6FF29ZPi3aYgnENf0b/YEPtmzo/QYVujpa6+6/KJpS6dyAIb
H2ujA3qVijjigeBQZ36QxAloCQMDvdraaEm0rnJtVzUDSsGWM/iScwRTH4g3zlyiMmCokGMIHpAU
QxA6/4VDyfM7LHeIY4Aznh+OBpwpMrbBGVn8GV+0sJmS4EgyOCTf0DBU7pPHIHCqobNJWAveOhFI
ccRYaNcp5Jqa3soeblkGRsege8CO+EFrEp4xSWDwS+DU6PHvpNKY87hsaY5M6ORERSiMZWWhsmhS
4bQgWAI11BkTwJyUs1NKWcYkKoAGH0xBVhS3h88MLkEUvGZXPDjG5qbYR1ElQMiR281ymX7BPy2X
3eBg14otYTXd0AH4lM6CEfJRvQk2NrYYkB7YgArL71m34drBRMoW1ptu4qQIMSEhOpGBDhdzkTC+
cOPNggsQ2G4wbAlKotwLFiqO6NnLn/CwYmuuEqvBgAryB0xvQy+fuuYU7ihnTDK6QBN7JnvjR9Ii
1zJI7yZBJ+bpBRwJ3q7PoV6zV3Xk5aKE6+p8lwQweAqM6+M/aRo+FETo4jxYLTsxi0nsjgw82gF2
hxcHG2mQWuRNnngzkr0HEl11ij8OxdrA9CwDkejKX0SF8jgZ3ZxLm6MAwKehsnZBL4t1nHYnFcu6
BQgK4I6DQ1AV+9j3eJzP+Co2Jh7IjCuB4dSuvcrtKMdkRo2YTW8FZUsC5upQ3PA+dXvZdtO9Gn9F
AwazxwHsExupKNdE4LXRkbgvurmdwM1ovtEzLO6XjqONR8UY9O6uWYYD6KT7zjmxj+Y7VW6n0FRY
MGOgrophhnle3LsyocorSICxMk40H9CgM77F9InLduOEuoQ9+CWnZYInxPTLPuK9hYb70IDqtVVz
TGliC46uji8UtIaP3nMEKjD1c0wlFz1zgb+x6Fs2M5infEd5DFLA9bBpqWcFZkkrOGbwVGRbU70J
Az6z2u0w19dQMzlAoCeAhzWNX7CYHY7HCJyBXBDOFSriOcAWnZZ+AFNv/ukmOwh2P+JIMEfpG/rQ
TzQwI155XP4rFwWXLgX7PCbGQ0n1b0FPtiS6DkwNfAmpkGw7HeNMHmDdnKMBVT28g4mck9MAApR6
7yQoQV9Z/G5yd8oAz02RP82jDOVvLt3rUjOWDrDQni6IszepTv7A5J1StL213lwyilGXm08iQWmb
eETq2CLTulOORgVKPhaKpvbMo+cTuIY8tBDFFE38Rur1Ohqfk6g6m+E9CuITFmA8fevBIhj9D12h
9Q20R92BHStjtRYjGgLomKMGfDQr+BbeTxi/9rHq0+uL3mgADqJqGXnQbb2fcaoLJHX1MwwQlnnJ
TnFGTJHClRK/S4YuzrtZNHIQKzi3ojTkemWYKaz4Mkv+LjL6dPlyIm2dlOUllxyHnikU5pMGrf90
WBBMzzCAtW4kGCZfzQtC4fxF7mbpyLxv+KaokF5i8ESdi4CDVvwj6C6RZJ0X8llsBAryoFD6jpCv
c6q+MC/IzgWVnKoXsbNSiTxzcHFQdy79DD904BzqvirrW/o8ubMSy9gxOV2Y+ruwmfLqn4PlRNdb
6KmnvdocXbHQic/RzEwwd30vsy+zaIk5DAw0Swk9DfLcOXfeqmSEMyFeozj30woxyB31PTBu1tUH
q8YVxcXWuGOhteFDpn8uNeZBkO8mCva8gzldY5Mv9Cot2QNGIiYqCOTxVuCbvl3ChyLab3kyPEnN
fqv7L/n40ssFFM5Tjj6UFmuMSTktDdSwz45HEReP/jypO9m5FtJ699RRwOMO+ALfAukhnOKifNCN
cVtml46+ecTuVM3FWBQpYDbh5dN2b3NW0NrhmUK614TYC6OhZHlL9K9Cg8sOLpOVLurUAckj9RkE
negxjkSK9Slt+F+1az5jd7HLgYPs3lhXFbC5OnPFKRtOyti7yfHvAZ5FlbfSZv4qnjCO5hz4Nhbj
YKhE4DYbo673qhK/6Zl7tsbsNM8ThzCYin6b52VjQ36yQcvFYgTXeUaB6aYsaTsAnq2ShHOYC4a+
npnX462NYdFDA2lOoLik9p5EI8tR2ZkYV+g3pru2oh91l/6aCtwBKB9GzkRbxuoGk9yeZOOWfT+v
wGr1/DngBWIiImVsE3yaffl3iTi1+crzJzb8NkYelz+Rw8xaKMo4H210+FbxsySvXXHQs+kad/NW
2Jdu/tYgtBH7H3WwbiVsmtS3GK0muLaO9Lkl1xSxGROINZtWFBP4UUWc29JtJk72MCPwbhnkWiwz
uaJaW6rsfJOkv+zTSsfrcaBYv9FVSH3BVVUDb1gmkaWIny2HyTUhjWgTqQL1MrjEVGbyDBRHqiey
FHDhUzxQspXZ3adB3xJ+K9WQBTNgVLhnnX4XNjDQ4IxbcCbULx2ni8pQ/nVhdwyiEbQ8vi8x1s0M
Wx31KvumL2qfiVuiYxxjkz7KRF4+nFztQhKWS5/FMkCdFsd9weCW2UPAmwLMXgOdWecosWy4PAG9
Lh6Ji8CfIJU2uJ5mMTPrQTrd9xYvl7p2z4CJdC8++cVCShShfrlzMPfrdcTSZFRxCjV2v3WQSIeB
Sl/HzJ8ocm+WIq5lN3COoa7q+NcjOMO2ureRB0yskshKD8z5Fz5lNdIOkyk0DI89HBkvOVc8wsLD
v34qD6hdRY+F9JNP6Ax70yADlq0mbITuoUCkd8aE5GTAivXwJxdDAmzAd6A2OCYHH6ZItVuVq5vn
iAQ3yTrcQr/ztCeyh/+e+ovLZTRrpjD/8DnOQHE1DJbSBPUU8FPLzcT8hVa8R+67lCPVLbzQ+gcD
kUuKM51LDq0BPp/RTo2jDoIfHN1QexzgN6geBEzHjX0DyFRJuFA4ir21qUnYI/dg95Vm0zHsPiN6
Mq8a13J6D/U/4auDWsldEddU3lkT7+2ETYHt4EuokBKj+VkAcBgJgzL9FX1QbBQ4H5Buck4hy+Me
QoFLSFr023YJIDhHJwJVudti5cErz1IiKE3K6PgG0kfxIzWuYewHFCUYvZjOXoUxwvKukhYhDFt1
ZuLffXNn4YOvKOXZs9Ln0CXJjDhJS4QOUj1wKWxkKNBTrrl8IcYngUp6XQrFlkItUsqDClVe6pd8
aPfsQ4Y/HHhZuPG2afifPQD3qNUTyewmKr0mxHNYI+iU0hOCxFhMOKR9laUGwIdf8NnUko3Zfwrd
XG4BqFZRtbfxRSrp+uRTu0CHEd4CLX42Eacw64W79jmqio01YLCFcSvKAhahIDQetliaXL38lRAJ
FicWb4+4u654z4sv2imEDFxdFxs0VWbs4/Ip83iN069fvI3ZQeoaaQiwRFUNWBMbxYB81QVwheF+
08WW0OotzOehG/fBcuXKkehAYyKICqVEa9NAzgGa3miv90iasDgwlemgU+2oUQ0Hutwx0AYCd6rl
hKPkU5fnmCeM8Euc4L1Uja828H4dp6s25UfMMU8lIG2RxUG5fDSISVH2Y2q/DwMFIIanOrqK36Sg
zcOpKemwINPkz9OpptISVoAHzK11zk3hy1pgfx5qtVWjmMcULawZjfcF35mMMThQZr/WDPylvHuo
Edw01JspVF9EySXPHRJjEv0OEaGlRKMmWrvRSmoXEIxIQ4GPmhxDvAyO1fRY0ERxH244cV7+5kte
8tcxhAmNbYJfPeU0wBGUFDn1+j7YuYaHAa6DKgb9RbMVFLMsGfpyp8mvRZrXuLx7DCmxHTATgCvv
v+ilH7NN5OAO1N6Rsz7xoJZQ3crPdmImuARrhaCKenBmd7hAjs2E3YF9Fh0iQLAKLrDUd445iI9c
v16KCKSBauSAstzGqnv4/7GRt7h/JD16HbT9mC9YuGcXbwsLyYFBJ1Ud15xnELAw7WXA4VFljpG5
WeCAMNp0C3Mzdt3GUhZ/IpLHYTCl4sBb8c/GAFhi+MGrDzoHfsakc2aocGfq2KVCM+nSPXyNnbtH
3ByBNXsEW0jEctKFx6YMNhGcUXnzAg0HWGUbNXZSXJYyqHV1HJcwOh10fR1HlwZdqsPVH9NLMX8f
CcltOpwhuJmgZBwL3cc/F2pxfzR7F+lHcnKaF5OIbJ0hZGZGOym+Qv5Rj+5ZZkJiwKHQicNohH3k
Ybk4b8CXVoN171tMjNQeRMrVD4zb5FYPDe8EItlGzglDjbHu1h15lILDyYyJnonWKwG6GJX4iMTI
SJUtqlwa6b8Fwe0uRaSAR2Ic6fb9MdJ3hcW51XZPoz5sW41+2+iOYmkvsz9QwHGEzF5XB2Y0k/n/
a32COKOYv9wtOlJoCzudEN2eBI4hVMzBNuPRWS1uQD4KR0BrnEzN+5BmubfuHOt2y1uhAqEmQUpz
I9e3Fl6TPyG+DJCMxL9E+40ZBLL2DYezZXpnOqMuwO382MJhyZCb589BtB157q3jEAAHZvJfSGTp
EK0aphnF+KGT6WLV1yi3UURhT0ALn1qAIEu2B8ip+ToamIQBRTifpi+7LjfuPc/CdcH4eXEIYQQE
Lcu30bDpMirty0Eyt0xo40ZKIxa54Zu9xk2Cbw0n2ghJOR7zoxmaW7qAuXuU7r7Lgb/cfQwJxq0c
UHU4FHXrR2p8YSblsuhpEEdj3JgELLQ+DB21/HYTJMa41Lecj2wGyHVFQXZgOSHsXHf0/XhiraPA
PtEjbCf3a0r7k2agFsWJAB9izNDgh/9aUO3TCCqZgR1EfbcoFOAeRoa+kS9pw3usFbYRTfvMfI4D
TwGoKZdh1eKmQP7wqhyyU9S6hx5wkLijgly+ws1fIb0WvbYfkYQXjPu8lsCljdXCjA52OUwY3HPR
VBCfwQrq8JtwyukUWdBc2jeHezyYj+zCidFlCB+WF1Gq2gPVJbaVZZIBtzKaZTwkwK2O/IDxOJzi
WrE3BvCEzpSgTF6IX8NwfPq7JzgNFxrsEElqxIJQbWwz5kuazAfoqX7ukIbMccVJVDF9aT31MVsw
VDRhx1tQQ7pdhWIw8+MwgwZKyw2jADsNZnYOewk7UyAgxs8KsE8D/gIpcZifK5G/upRY3POOom9s
Y3hYMih6Ft6WqOZ6uLEu0YlhYK37wfErRjcDWrTJ668tI75YVbYTuZ8dgydH018H7VMQhL5KfJup
SO9pqIS+5MZgmXNeIqZ9CnJjwyp6Y8v16btSfYBWtDbU37r6rzWeXGoaJSHHy2moR7g50SlSr0OS
kqYeGZYUHbJMa85/3rXcafwNg3wmcicD47BwQN6Buo1HEoXFJk4PxYwCCCSpqSxWnAbtTDxHLIxr
y4qSmuQRG1GCzeyLpiKBHe1wNyyQG0psooOh3mleg/cLf3xHuI5b+G4+v7lMY1mnOXibRwAEt29u
kt/97RjXBOcR1JqZiguaHzs/Sok4xnsM4b3+he7w6QWydBnC/41FeTdyxrKE+hF5yII0Yn5ULG2v
hQ8BJbyUYU365SH8wn59fJ/MBUkiFOfeO0R0keVlhFWO3/+CSYgFTtfisR9ggJs51anzPvEv2LdV
SusegW/Ui/5eCjSnqZcww2fALlh/X4Gx96qLBZKdAPi6HSY/tFLqiE2SvsF3Ftuj9CiyP16cSH25
N+cAI6MYGapxk3OJ+bcfKaD/UojTNlTv/KqZ/qU9NpIezshWd5kgWliqi05neFL6/6wJwyQN7opE
1sCLSsx3A/aIWfynRlsLS1tqAhv7IJOE+eoXKLOrykMK/hUTWVHi05wFXwuzk5TkdgcvRAWptAg/
yWo8t9Uh9uxTyfRc4JUMMaZY7mCnvh0YsrAUFVQjFek8ErUZaDQpwaem6TulPo7G4I/jthkuUx2c
TJCCZqDiFL9ruMfJi1TdjRat/rZyuu+8NzgWfsSkP3EEBKTG9zUIWX9lbtqetJpjBJw+p6vU2+7a
RMuVwa1NgUMVosI9zgkZqJmRHRXNwECEEY1TnCs46fPicM7kAG5Hig2mrjILYkoy4IGSYLZnGVsx
ohNAAgrHRYWegF3YQjOi5EhV9fAonrjsG3Y+XOWIq1dRER3bR1hb/D6XbxmWL5recnN3OxBEulGT
bxMb3zKq4dD2Umhq2ndPLwTFHdZESTeX/82DRrjoNeFIDLFZxbo3bU2bLLV4G9MD5Nr8kqchadI3
mAHDRKYL0uv4KZE3Gp3kbWiAuh3k+qCHGpg/SIXL8HNQejIRbh34tCy11qOBfkzkzKW5U8t/4TNM
d3FsISP8Ss85hTgwDDuN3TPEDzT12wbstRvxV0O6jWrVfptwLQSky7K3ccEOiFTubvYDLgiXDaae
zJ2O0ysuStRyIxOaJwiLW4I6V3i6lb8WH0vKl5EJhEQXCBQdJMt7TgotR42u/Yksa8fdxsVDQHRz
YQyHqKmPqkZpnHCVen45TtJSWYC49OCU8RSvUmvLw6gLXAsady8/O4R7plXvUgmrRrOVgYdCBbiD
oCu25wYtYBRl2w4t7PQcduiEcXD6u7ett5RdKHE5zZ0j0dXMg7hhT0AHPKMm6Xz4/8BpiXEZYcgu
g+ULuD9xFPZbhfZKihL+TSz0g5MTXtvwnqpgeIi+rdemlI+S3E0HxxiqrnawUJ3xsZY30cLLkAj8
2+60HZYxID0yHpJS3bBIMAkraC13E3U+18NJOCJygaa1dcKurMfGWBanDdLR7/plx3EiBh0G45mZ
MV8CcuverOZmgRJKA92r//UeFKokoDhi8Fa+cjt4/FAWelT+s40fvK9y9d5M5grYS7aDXMMydmiX
ZU8DCwudezToFFZsfxJAgNVTMDuUQ34yrL0mxBouO7xrxOjMVIdLUDIQA5XVoJ9Hwbfs/hBgSsjr
VHYz05fYmP1cBSV0mE7l+UdZWw+CBIdpgDfmtGfi34/uw0yvtMJ80UquQflEUFQ52bjN1ocsfh6a
8gEu62ah6e0tZafknMewIMBauUjrAQsdDow5jY9Y3KA1NDnNg5VHz92rxmFAnSqDiNaiJahKOmsy
tqH8hD1jp2GN/x+oC098GeC0htjmUJiqgNromDdMp0H+XwNm1QXOLSzOyc3XjooJNKTihDGkxbfV
nF5Ih1EY7jDLEaQp5brkA6JwEvxh6lEB5CfTgt5iMlEFbtZ059FenP1U+kv9oWIszAgCcUGOK13O
I4+hyXhYIijGiOwnA7uEb4KYRgYyHvJsY2KORrL9Mf6wfTIxkBhuReqzLdBNvJQP6YGchkd0S8OK
Awg32rvyyuiO9DHGPth/KS/o5l7dDw/p2d70n5J1e+L0zs4wtN7M+/CWn6Zr9+m81N6Fml9118ln
Y23z7yQ4L4izfeRVHhYA6yuZ50QdRVCK4RzhgGOf+vSIsxb4sXFk6mHgNE8yUnlqlz3MzSXD7o7L
ENHkykICxspBZ7NaOoLqTupNRbUB+f9G0lBbXrHEmr6zC0V5d9XmH54NBISs2meQs/dwHfMvBnLU
DZ6HwThoKCJS8k2O5hb6AfN8NTo4dxTcr/W5f9L23WmBu7fX00eNCop3AYHf3LvMgMyXunqoi/ui
03E8GmxSEDnYuS8GtXY5nYsQLcGFRUv3EWE86K315amLHvhAY3/NKGZvoH2S4bZ6Hk7GjsQ1zsw1
BAw8UQiKys/Qi8EMfH4nH9cGhTSn5rpOduigKnwqMp/GdibUYBVUJMIflXQTT76GyFz1RwMjEhyO
thDu7ObVmbdlT0j9yXmbLaqGbXWP0RcmDtwQ1ISaDzOnwESVYDfcMpONtQHEps2HgWd/1sWh3Jtf
tFsh2koMbHBovbnqvgX+GFbk4Z6z4GSpGLNc6oCcBjwRLr4B8YOpT/JaD+PGMa+uCXpL6MeGPNTy
rVt+zPlYcow00CRjtpd1Nd+iF4X+S3x31pSrc7iGv5QQK72d/lM196V9JxiyxI9sYxIbdCSq54Z5
Q1ts8cJh8M2ADD1zTdYck69NdgU4+kwCOCj4Bw/ZF+7KWNXo33wcuznYGsGlYBToinqGHQws0onh
d+O7wFcrzTiUw5mXLL+mPvsPWhAt+gxCewPPKc/uAclzirZzVT9oeGSv+x1Do3DnfPWoVyNoSe4m
jLauH7wT9Ff6XOjlvnvCOJWNJ5aSUHP22hGXByPdZfV/xaUGBWh9xdloyz7veSvfcY6efAcZtWFY
C6PYOYXLu86sgbYq4sdrF5iRlr7DsWkMvm13ZnpJJkIGWvdeDnT7PyVK/PRACQU7g5YNmFJDp7/B
mKZ/4IeOJLFcgunkBmcafjJg2z1uLbnHKXqaUUZpHUva+rHDTQOZvocs2z9kz+1/qGiJMECjg7sJ
Iru1yma9aMQzUFKui3vEKX6o8v3M/tiEH/SxVF27dm+89qflNb+QAPifYW6SY4ZvPrAwroolkZvn
WDkmyjZJ9wz5+t3wmIrERZ93aFb63Kdytj9qzNjhqHX6Z8aFm69TDquVBvn+yOSn4wMwHeWZLvQn
Rzt5i36zXwyhvN9plxx76C+r+MXCSpUB8rawIVZigYCBwIFp79I+YJdHODZTrEtxmwmy8r3LGk6n
gkMmuVG78ZU6mltBBewr8YL21YUr9KHUVhQ7a0/dj8s7cq3SL86MAkmJAN1e/k0wjHnXh/HZ2MCz
rzZayL/IgUB9IK4NdgmjEp/ZPv90yZtwyfaoGKTUZQ9wPyH+uggLQbHikxq6AsY3t+Ee0UHbQv0p
nqUhpJEX4CJEYoA/gwqiwt9ifEYNVrBAYpr5bwwuc0FYg41ZPth2yg9gBFEyIGzAW5Tm2fWOUxVi
VVZumVvgWLFFnYlQ8zGESzW7ygFWyx2zlx22cpX6LshR23tnKbhRD1bp/2g6r+VGkiWJflGZlRav
AEpCkAQl+gUGCpTWGl+/J2d37drcEd1NEkBWZmSE+3GhdFrIVhCXQ31cn2LyDJY5bAuoYqBu5SKQ
UtAAMR5AC5d5LwkUjai0RS9ZlCLEEsDiw/NO9SSgoc1wXhDFFe1zmp2bXPfpvYkqdrXaF1AMoVbO
qNsXxCtcrRTaJwbNcQ3sdDz1T6TvuuKLiRI95rikK6eLq2F1lE30R8kE7NSvSiiTuS8rn1kRicmY
uiSeuE2KQnkogZ3nX+K38V8wu7q0Cx2mFCWHgECpy7JxMpm1OXK4UOEPuMTQmdXcmqZWDUQVVqTV
P/Fq+Jj06btfizfYCtej6TeJWznvWH2h9GecgU90gngf+T7XBtDtR/LcUhnSZuRYlAO6QC2LNXzj
WlFMwLs3+Z5g5Nhr0BG5Dvtss0GMC2+kYD5HFd682MqONa11h6o7PyC/4FzaWJHzDg+dBu5AQqSn
7FM/PVK/o0VcBPJ2+4hsh99lf/dh95Gd+lChBp8J4e3Gm2afQL+OFtIYt7hycX8tuX7k8Kz+VmEt
it+t/rYM72b8ru+uKMrNw0yoKXRq7k7cKTl1j8QKhusP4w/jA/brMKEPCSU/x4+fH1BogKAzFJQ7
rFjCh7wFqWX5OC0WI9LPDo0gfbZ9StQU/c3NtM8z33Dp7pxMbvl5SOBcCkOQSIBXJjWEzCQBD2F+
YXxY3Xsz6K4uvNSClfsmEDOPXcrNOOMd2kJPGYIZeIafRiT3ikP3EZUU8DToVChMu2E4z9kBgv1C
aCY6LcNTDVJS/PhZg1gA74suK0quUxK0B6YsDvZigos6E4VPcEW7pPsPJEJ7sCLPGo3GOwItO6yJ
5uOS2Hm8q8CiMnPPgz6/U1iZtI/u1yel89Aw80Jwiqnlv7Z9ok9vgWte2Xpwh73MFxYsCRk5UYM4
LaiSd2xa4PI/8gvKNLIr4xDfnrkheS0NmayY875SCa4nPVe6geAHx8cYRn2D2SqWex1gH/pERUqf
lhgLfFWyt2bneozUh9cQFEYrBCMewqh1e00BgKE4HraO+pNnerACbwO3qfPJSza+MIB8xgkRPigQ
gs/zQ+m8TEXwaD4w3uB+qAZa3eSlTeNLQuKI3IX0MaleuXbzKpEoFPgh0Sj7Q7x4tsidWo09vnxr
kghVumdJt2PqwZbnUH84IG2oB5jY9piObQlXlZjmM87jjsq9DlytvUaNxpbPISED/L9SBj9elHzY
CZ0O17ulq8DwwNzgwpGh1zACwsN/Za4FoAK2Szd9iC62PcPoMt9NgwNkgnlK2ZV/IO8GWxll1JUm
2lA0JjrsAcsc93Ab8JF7MzCjdvjK58oXpoma7yFcDLYJiyaFHXeatYTgWUISsM9M1+Zglgt6BG3v
aAXLLAv1Dkjys5yhj6IX2+Nategh2Mi0k7OQAqxJtUXfn7LTrXRz4lkJM/11Ji+QVgzyAyRG4Hhm
YBmMyWvR56OyodE72jSGbiVBEKawQAhG+fXQUMY1Xbq7sncKgQt9Rgm0s50dHJpkgraZL6BTS/WX
7tvHxEinl/90mBoPJhlIzd9na/iU1/4FlOJ1qP5dVxrMmYTXnYHDEDl8AaPUQ8kqbkIgUMCCEMIh
OhjZugBul0IG6KFwYHFZE5ocvrxRKmed60PX8dQo9XCsnWuEzdu0z0WTveaIIGLZIguRo6WcQKcL
r8QCZ5UZ6LktK38u0TurjF3VwS+0eveIVyRvKmRa6yCk8bqV7snS3pVsKg8sRGnOVUvWPT7s4qGE
eZ5TlTy1tIERV/Vz+WEY9TFWlR+paoNY7z0LIBMRpIHAsl/bmjE6Ws6U8EvQIkbcBRrsTqFV1/Fi
cLjm9U2lcCWQTk4tj/zZ/0QnYgo6O8IQYPHzK/Tv/mnmbsnKU2tywygVtCRlQJvko0qJC817tqyx
Rc6poEnS/aH4qlIn0hrcyxh35Ho6acKyyRMn5slS1uJe9EQzF3ppad7rZnjLjGa/sunzamqwGBpy
CQTisAZGi2nK7zXxZ2wANUMfxDimbe0TjJZwHIFg1mXmic4kWD2L1tNe+jQ/Ftoxqq8h+iNF8RVr
/zOsuvq9B1C90dm4/6tGouJVIzGUmC5X+swN0vdoqt0LXF1zqJE0WIn705EbkN54/BFy5sanod+v
FzVDYuSy48EjYYToidcPE2Mmt2A3UpNDnMEi1ngEUOmMZnBiMirmp5i5p6vbtnB7jKy+gTD18iBz
3IN8zkx3glm+h1ZEzSX3kai8cHvhHAxQuEtSlAaDvLPBdiBvpZf1D483WffxC2nwVXFsc3clKf6n
uCwHp3liR6DyX9pI1/bZwJMSKOVxLn401AKe2RyG6otZDuVxv2yX19UUB3gDxhAZDrkOm0INuPWp
WI3yvXWifiivwcLHRY5DOCMwtKZbIhHSR2S8scw7teTi31Ok1AyrKxcWDkOkp6k9PEpmmc+07jem
8krw/TYVlKtk2JodckIok037lT7OFlhYZfQQSKF/qQtwPyi0+4qpK0gXFQYF4ch0HraTlGwa5ziy
LAyLXZA+HwG2oYPR8FloxHVA35b0NoAdlCiNdLEnwO7riEmbf5L2RcE/p5a/dc3SWV4VLkXCM+IN
UPTp4XLl3HWWrwOBDvI16OQdo7PHW8L9HmPrG413DZ6SS/QWs5WifB/ns77tHEhWZuzRKDC4NwQS
M03rCUdoN32xG8K0YvuSF586m1sxRcHjqcPY3oelfBSNs+EbkVJfvJr1M2REOs4l9OwKR2SCF8NT
mcVyKN0Wg0JMz1/TE6SkNMgjxMmiuKAqdtkSyK2wyZWHZmhupmfzxhU/hcb3xOS+PHV42s+Waz8r
Aa8uXoOQKoh3h3XpaOFj+kM0Gmd+8o3kcKwPj+HTmJ/tGof1b/NkfCIs2leeFlifbGKBsiOsN1Bv
+V53x2k3kGzuUCJvJrbddzLIQ3SP0RjMURNefXAJ1+c+sI865yTFyS4OFgQbyU7yyu8iRHlAxNTB
0sBtuvaRcJcyfkn6wLy6xFDT803cRWPEtLEJ+6QVjoUFTEKymSNN2+Kk5K3l1XP1CKD8HrQ38s3h
N3sozsmeimRn22V4JhCVbbNfQ6eIJxV6R0g8PZYjJBm2CBnYznYe0G5tTOeVuExEgbzBIICYQQgi
Z/bOL9EUqsnb+8UYvSNritJXiU9z/NVZP7xyAHFyexvLU5bAOx6/Yhyvm1k52lw8r4Ax/EzbFL+C
brEgAaT1w/z3O/lcLxLi7jsNly6oHsF80I5EGqWOO78TTHVFygrKcmNa/qh4ervjEYT9BcyMTBsG
2e2m5KzE6qMdCFFN9MOiilfGTs437y4tLVEKnsji/anc6zFmIrQppIh/io80yAsoHhTbz7yFtD55
0Q9sgHsjc4GjV/XWkADt8itBCglMC/v5wP8/xOVqY/yZmGaDa/xcYDX5K74yhjWAOiIWgGP7sYpf
F/Cxz2VEvxU4EojVomkZFk4Iz0QtfPLbMDCDgcPWjussca++iQka7JgAL2EHv+QLA8sLaYJqJXTz
Of0uPNWU4kGKSyY0o55Plg7erwwTE6w07aR0C08OdPJepcZEN4QEdXmfHcT5fqK5OlwqCpUt73W7
+qvtXnkjneP1a/IB90FjoUUlMbJAwrW5srzo7kX0tNihKHvrUPVorrSb6vsa0LoqiSrbYCWMcsTk
3BnAacEJE8RISmebnjh8Hn6GXXIV9xh0SlhKHABYSNEqjoctweORLId8TMsBeSWqe531z1Alcjw0
pz/L3fK1F6abmFppkpQChpL8dmECFcifAub3UXEoavGhccuVozHxWsTdFz7HtQplH8tSFzg/UmAy
iTxKPxASwD2B2vT5lteU+Bw3jcDBZwSi0gyvxdm20AelZ0lLZCZrJOTNpSkVac4T+1CK4Ru9DbBX
mgwbsRnd9YiYMyQMUryTAkhBFBj8O0uPXkzNZXXLQ4UXgiSw6pD8sh64fzcH5h/JhUYjNzZe1HBg
YY4EKlm7CvYpBtvNrF1YxXTq6W7p95HrB3cajbvDrmU2vnkAuY8pAqjqv8f4q+4+FJWWJQ8fmafv
SDQzx+ftAkCneQqTJ4daZUOhuiKs4DobUGYSFMrFkRj1iHPEdk6VdKT32vS76sKPGNNIv1P4sOc8
EnyR7EowGZ+GXwNdZemxRuNmz4+AcVRmAuTTDq7rvcCdDAe2qnE4cKDMpD8SDXvj60qGi4AMXb0c
lQ9kE/u6/bUf/zopYtV3Q4jFKQUwibr/pvGO0C0KVT7bhqXEmseIcuEZWUpvvg3dsTgk9ncN5g3p
TvGKjIQlIHni+eXpwjF+0SQWNyUpnZwXuzkhEI9PYgdLXPW+Nh/8TnbUNdLBvrVbM+JDQwUz3uQb
y0K9sbqy3xhxIE3Wfzlrx0UXUv3GC9XmFrA/bSMFqQwIx5nHa4iqQ4bytbxbXMJWq8EjfDRfmvZl
xjs2uNUzH0TTHXnNcXJU1Sh5iw0+BBkm8VHtfiGvTV/0bysMKToYjk03fhl9uDjf+vidt0gEHVrE
dGoD6wGj5U1LPVvdS6cWkSi3poPNfMrVmMzQXf0H2DO5U7Jwi84sLrel6jHzcCr0jsHoqSxToife
quSi0IzzFZIitiimcv2ANOYHYYZ0666MvUJ0MIfRA55zfUrO/VsNHSZCqcyuc2wghdZEXgbcWb7p
6lJSPQ374tN868Fbn6s9UR30sYlP5NIG5N4keoPz6hEiwfqZ9ueSLsumDLggMuA50vJE0oHwRa8Y
1FG1BTjc2vm1tv0K6bubZSE2BUQHqFbcJI/sNkSOjcEsPuLlWxBcX2o05Qz8phsWqkT34j8593G0
k/fDug5nBQvQtqxAyyAeBjhpbbUXBxcaU1+etPZosI3lB4NnAm/2CLcwMMEt4a94BVtMeaW7cu4l
d1JrcI6NEvMlj3oZKQ3tOzwr7hKR4RC12Y52QXvM/WllVMLFeIvKZMeWeGPffNy5dFLQdHstEnSJ
gC1yuO6uwXCjDQpUUYukD7V36RalCsT0jenJF7Qx4DLK9iChWMNi79Dh2maly9uc+1fkmgE5VOzZ
15/6J/6VfEYU+eOZTjYvc4kcsRmj0oVqw98SIFLmvqfG610EuLwyDO4EZ/KDEcOMwbjdMjT8jsVP
fx2DLiP8z2VxZByjFtFw0UK0K47SrfIPrT9FfY3HfKteaAfxS6u6oy8hvcjisFDOosZHlbNLPtMw
D8E7fqixv3JKgPv90b3pDuYm1FwVG2C1e1DDT4f0tx0j2lqNvI0vTaRzz+Pwwr7MUCM9H9Yveq3p
hS8zFZ8ysy6Sq/6VaPEjRmZN1BxbdDoz0yXejvyQ+nZHL/dUMj6iu/p2hafIdkZZeCTFBFFXnYUE
/HKicGd3cMcM/nCZPHPlguajBJLvI5crRkXfzU8TsZfUARsL+wd/Wvpt/tqAgolfN33SBtgRjgqw
/U3+XWTQd5Ee7hTWKxVLlCohh7jNfYY/TtOIFVjA4tsKkzSJlY8dZQNkXtRSH1oRmQHVRvanIjjP
tlmE9NiO4l/jT3vntyH0hqCJGvizuPOBX4h80/UdgIFwftP3QD5MTwqLSKhaGCFyjDsfphf/qm/d
rcUYirM0eIdYEmqX9olFx/Hh0rLZg4CztpbPuIB3lXXPW6bJYcecL7oCuPqX+qQPfvDATgGLuuc7
yG/yGw3BNJz+MQDnDvP54F75XCCSILzGv961Zymk3dEcnVDB8o2IOeC9gghG65tVak++yweCrO9x
S79iZOtccNA5BKtvXKbbI0o+yzD+1cHlbKfov83CjKNY3CM3velV/TFJdxwpf9ffDFiAn/Mj+Agg
AAK6UvWaJS9M8/ESKr6qHuo3Ogb40NI/JjgJw+stbTXR/qHZsRN5Aa/IRyTDc/w2P8C6IWG1Y2QV
lodFXCt85CjMei5T8PCXex9OPjeVUL1MREBQlvL0tixw1HLXANdu/cOyFTrVoPljDqDuU4z5XIVl
aANb0XLDdsVti3JWiZQ7jT+on4/VVe7s1LNH/7B1aBKxTfCYqcv+ca8LD0/aTNU/vzIknvIA4RFm
GdifPMAAxZXG1edA2fPupH+Q7I19HMmXHLA4wbUEBUYP9lpSMXfsOUuQ+hNSfoEXTqMhkK4IkRGP
gls6THDhgu6WA2DnWBzFI2+qouq9/rBxMJ4a6ycoW7pDQitGka+BodffhB81qKKFuoLmCbDqDVQb
nmOKAwrXZTceeE+uP04akkWfh0vyXwNXqu/NDSW35jofRC0aBOJuO+q7Ppwvj24zIvhaPfaENKTh
/LhPN6RLDCMTknXZOJhyPCL6wAw8AYMQWcT4G98cbXOcSgvaDiBzPCpsOCCzGUjSuGOnQ24Tqded
jf0ctbDlasCzY5dSqjwlF0cYhX2KZuOVrG6GP0zVxyukNxYzxTrbQ/zdfttHqhFQgJg6nY3xtHKe
uhQdMtjle3r/yqki3OGoe2Yg7+eAcAIVeYPbUdfxNQ1ocRuARW/K13JZ0GP84+I3dqzIDU3c6Z1v
M+YhJWDMSFgmRHpHw9WuoD/AoAM5YtJS2C32t/PDlsVVJr2lHzxSi3qnsFl2LRaECDYD05ozNJYf
jscjm12HUoxGosePyTeYeWK4C3KLwkBDJjnXhwL9/WNTXJJfcf/5NenIvxWshzvfxWERUCwEaL0i
42P5x1ASQBUjj33L54wj4D8ib/rLyT7zUu8Lnwinzp1kG6PnXbBHj0lWjWIqeoDMaLwh31dAuFqu
r9vOWwiSK6mXFTMcoXCzngOGm7s5AcCFNmorzMosAcmX3/JD8Sl9xCEiRgdNBs2Nzfg2MhIa9jOr
GksK5rd4G/c72+vwvfsq2xAk71+WAfQAzBuojCPLTy/GnYrEuIvGJ9jp3RJw/AUEdVG5cl+PLK4C
QqAfOS6yFqLH+UyFsXDDcUp8LB2qj/Ky5OHjBoXYknBhh4wNNFw4zVN66RDqRwaGb7wPP+/MUtpy
e5oqn3O//1kv5cH+AQvbG65DmhKa4ItG/5ocEtwEVA+p3w8uTnJRKuCixqOwo6wIl2i9vk+x1yrP
8lt1JE4s4bRg5CnWsUuv9LREA3Oc07TR0Jab6g7dy4qL9cnRfAQMbJz1+0JevIukHfj2f7MVpjsb
6HSaxKXt7ajnu2afECD72K3FZ3o2X1QiNplaUPozoO23qPSlRVzmBnS5l/aLr997Y3bwz/lRfzYh
UzECY3kqfo7+ZRVde/1H78JG9Uf831Cy4RO+AfD6Rz0y0CF4O6F8yLiOPrFFVXIgTmnwY1RqwJTl
Z+y0xeTRz+KNYi7KQGP7OBMi0CTgqTbWybnxdTp2pZ0SOS8WjQ7JxaWMCJoB29f6hlK3DlHaobO3
Kei4l0cMj2fy58manbflDgUlp/Uo+JDudfhi919gwWByYCy4pUKeKEqR1onhHekjeSrmSGDIjJlw
RwAJW/2rj0Xd7GybFRn/tsLZwBvPjJqxqaif2C8tJD137YMKB8y4a+MSDBP38dcCOGhc7DsmEY+S
wJWSBdLx043udfx8IHk35j/ZZl5Ao9bW653ECFhZ3+Vvg7SSkUi6o5L/XRvEt3+ZdqHeddA3Sy76
gKTUgdE2IEI4757kdc98W2HE+lzdSip5yN5HNNwR1G6W/o0hl1t7isub5bxgcT3Mh/Kt39FH30ju
dUeK3nb22nD0Gjelp7KpORzLA6j5Yit/Gb76lB+YJoYYSRENKt+Pz9gNN58TrxVe0hNPfvKS7qCa
7gZXfM3Te7f55IDkf+fnC7KS3XVD+2erbShr+fsdb8zG5LfB8eE/jsG4l9BmSIzysrPu4ZrwS+/h
tiHUZn9x+1CKymeUGeF64Aq58aUjEv6nq/dMLbcrg3jz/Gny4AfQILerR3niI+d2qVqQ8tD82P5c
lK0dsNV5h2LzPGz++5GSaPkDQGDvZx5xoc/8mNONg0P5C53S1tzc3vuw+fh5/jxV2+jqIhLnL0yu
e27dLKFuyzzjKf2qf5Ff0KRdbgp3t9n+0Q9rqL3b3/I3rGRr3oyP84IxN92gkq187Wd28WXcrS/F
G11KLD4BakYuc1dk3IcXnURgJ3zfgrm4kFy55aN7vyxshYurbMfQ8an0/Ate1dXDYrsjMmUPRQgv
FOG02ROo1K25RYu+eVs2Pz+fypbClhEk3DAfXUSwfjJlqehlHdcALAkaiW30Um3Znzby5sbRQ2XE
/PO07uzN6bA5Vym5hzvmXrHLyPtnPYFDccmG2SzbC6vpaAdcnd2KuC1Uhhscefw/xzTbGcN9Q2HO
T/wX4LVwAMWiEZO2wROHgR3O6bg3XeegaDsDJheGh81Ms9fl9ma+KjNeUhKMPD4NmStIRJtwu27I
owGcDd/ASQ75nhSXrqeAwEi9ZWT2QDPFxPJmPDVf2qsTNDuUatv6tXunHCA9jPAmBObJW/6PwQ4U
Qhcm8t4ITVc9SgF+XXgTlGt/5vt6Nt87oiKIvZjgQeyX3XSYDlwdPCamXhKSjrCXPOQjCPb8O+aV
6+abkQBHE9pBMgy2hES+zmgo69M99qw/rM8MpOq7eo6JXqM8MJ0TRN0NXwWOy7wxLvbncGxpkiGa
pgDkJf9jmOD85tZO9YlR+FlfwZDG94w69kD6Ott0RfmOYEvdfCU4ZKk1jtcfkkbm7W+nvt6ne8lo
+VXt93AQzwpGcC7wm+q+om0gnYStCru+Z5Qud+5Wwry4AdCfT1/WX9F7XB70PmTSrHoE91G0iiqW
z9xNp08uoi2tsHNuu7ksuhE0FarWr/+gew6fqMvpnUGS/qKONaIRu4AroH8Mbghk9RDD2MR0ocCi
Y7lpNqhxts19xWKuC3iVlgdtt8P9W9zTQ0J1xJWB8oqOe+86xwkabc/Xchmkkw+AL5jJK7db6cW2
/WQ4NNLn1Hnj9JpWl+xEDQ/ZJGdrONIMeTaOw52tkbMqZeF2W1qUA1ID2sjLm2rt7A/yNo7C3dCI
n0UA/TkiQCa/J/1JFjMDj4AY0nQwmptW8YrQ1BVqROuTaIfyFO9rf2br6td9+sRY25v81BPx1lSo
jKEQQHFqQKKOXbrX/Ex0QemSOISh8NYHTANc/o2/mj10G0iIz4jKmu9qb4YM7jEc8W/7Zm/+Kifl
pL7Jv/VROpnPdig//ziPcyr2SG5Ph/5JrTbGOyFLz3Ve/HDLM/5pdLfrJ9EB+I2/mnyHFZA6J49x
scGgcXE8OS/0gGokNFAyQsPZjd71iefXhMDiM83iFOU+UGLDKHcAUZhonUkJJBSEPp/pzT854B6a
GwjuuIKLuA8SPSmfbrxZ2pWeYJSdEn7RUV+wPIgENKo9DEk4fojleeBqI7HC2RS3no4OKjiNhjAi
6g1OdjfDv8vuwah4Q+70SN8BWJVOZ8LHOU2pRpZfpUVw8VsnRLGHhCk55ZXHqegQ1Dr6qv2OcqPW
XUauK/0VyJwKr2HLUEwbkY+6OrsDG3Dups6L7fzTupMtffe/HP5Z7SPM1h1fB6+vwtF9nQhOdW42
CZvhTF+DYSVgry9s/7T1cJ8anjubLvo7cmEOMSUvdxLqpk1ibn54xQZcW+DK+Px2nBM2j+JH9WFF
03k96Ga07uno8tyAVZqI6NtxKUPyy1Ca+QVNo/hlfOZnWt+QSMtENu+s4alpEL3TgACU3p+pKOnx
MZwURdm8ExoXXJlC97qfMi4ZkM7sV5VQG6Q0fcVoUOEC6mgwgFNW3eysz+l1JhdV8RwnD7BmO9iN
hF0Uf3M0QvYRjh5BeBrzYtdgM1YmzausLyOJ3yWHDArGDM41Dp2lEEqGmcpRJS+1NkfojSspuHho
Z4OktCtDWE4cNA146ai7KemW/D+xvs70McHiRSYA5T55upmn1T0QYNg2LcAHJPLDfFjHy8M8KnzQ
2XgQwjCzHDc5k29AAHipkWlTxCDStOVqq9K7b3u6h7qfo9dXUS42SMcNpsYwU64FkaVUjF0oYHUp
/1GLH9iAdm2ThJWueh+KxCl6dTyQainqW4eIjx7aR5+WdBrxHg9BmWEwouR2Otnt5/y9bn4ExqZo
tddEIYUL6Qy0kmRNIAYjwMPxrmWhAIiCXgxVRduPGY1AsnKvobDySnSMsgedOwo2SiypiISbQVtC
Ag4MRxh7D4bDuN0UCcB9dm8pQQUst81Yz+oNM5mw19pr86qlnK0GQlBrL+SvBDIC34RAK53shVRh
NoMCEO76ToDe2nxO6seDNHQcOAlohQXkpi7te7bGK11yXnmP8crIvsGleXPDykbBIuUfI5ePuf7h
rYSRI/HJ8Yf/44gCXw6EEbPSP2M9XNAyOHyIZsPwhzacPgGUATD2YG3ipkACIfCBzkC2Km6e4RkH
3k0oN2oiL5FXFwmyIwZMjAAklN+IgMjdc3Ky5hYaupT7MCuH3lVLMCy0DOATpgXBRpkbg+IC1LLl
3UJ2JIgzluEE1bX140n7lXhJmZPuNPxHuSbULN8TAgPa3On8JuAtCwYWCXa9Y41PHRfelXyktO+e
lHh+AZc5L+jbZN+BIEfZDr2xQpDETsvazL9rZhB5oqNyMfGLnbHjK6i/4bthusAjHBv3ilO0llV3
oXUnZwStdPlh7tQnw6mp5mEitFXqSwsUDPrNJaGbN1tFJxrTe3EAYmPxXZOzIBMOwBq4P1Y4GeaO
+DVr2ujaGeYRhDOBpgWn0Kc+pqqBuoqfW+V4Q4HFmw7EoujREhv8JDHc9uUmhCyCsoushuSMoMcH
IpiEAstcMd2xiz1i/E5oLDm+NBpOYgXU0vOjBDOKKj7HqJ5jR8sw0vJEPmgo5oi0CuztGZoynnu1
fweQcmXtFQXHJrQIgT0pbPtDnjACiueQddRxTkP4ERgwcNMrjBkH4Umu2ucpk5AY0KOOG8TSGNWY
AkF4mCW6QMpn/9zjUwIHG6/fLTQi6fpnZT+cESACV3xIMkmc0qBvkZfWs41U0dqNxrsQtwI/ZEkx
63al9rjQE4CIUryWxoF7b6aFyWodY5osubx9mH7XSp5EsCBPKfoyTbfcx3Sz+A+wiBpqJfyBc8yI
FP7q7NfApOLy6uqi+NGxguHIIAE5dXZTH+lkdcjJFjshduINH6HwsvQMcvBtW06OKfsFBrjwS1WV
6ZlWiyaKRa19z1p/0AD5VRQ5pvScsPHV9fXAH1OxTAxMoerEBHQTBxInHC+9IzOJi67DVY6b65zR
AjUhtxpkrBCqGlMyyfEGJFoKbP8Rs+cwpUYAB9cj1rnSqx+82JytbBjeY2ywKzXe2n4BncMgZMKS
iZFuEAeJFoAdAQPSAJvKrIA/siyVf8B0TSwiAlDXIsDFIQaXAIXg0KTvyZABpX1t5+LYED++PMag
qv5BQ7pye+UPU/SiCVUbJMG0sWQHSFiMnOYqNg4L0BgfE1FWtMpaKxTEqBEFN2I1E6tsPNnbfJTf
gSU0fDz1JLOAbyXvcdOwEmDfwUtgb2jYXi0m1T2gzRh7/1IMwGqOvGr4EkKbvTRY08kgtSjTNQsA
2yWl44+ctlwmhC3ZBlGLsCEben2OdX1bCnfFyoY/dT40SeH8t2jalSq1z5qGKl9KSHV472y8L139
8mi5EKnZ03g9L50QPWkCqGeJBw8WEJ/Uf8AwBbWT3lMAeYosR0PF8AnRqUL6rcbKrFpkKSYAGQ7H
Dhm8g1l+Ui2C7QFx1r+tea5KWjC4uQQBj4bNav+r9OZLYKgR1dOtzvBHX7sXhJyDRBFDKaEDb/i/
w0XW6RPTb4SQAj2cSRHFgCSDGFcRphq4zpzWi1F/dAfh2Vwy9C1lcjYWTDEZMcPY9THP1OzmsGBw
Xeu46bE+8VmoGYh2ZzPMCJ5h4DeoMwiy6Wu+4oPZKB0WDoM+PncLMi3aPc0klJPxTmP8x5vbY+SJ
YREJ2JxYuf/9fXkZEMXg/wQBlyFuKxlp1gIQY3HM61zHYTytYvAJhUugluTiHQCmYEayzxXNF2lX
LpLOgkw/EmaZ6xPu0HPFKiFJsEkJFXmXxZ7QSg6YP6u04FD1xYckZKwC+aTahTf0JNhB+pfQEaOT
FVFZHPJdDZRdTA3NJ0U8rLlFlokY+iFETgNFWp85jm22Rwk7mWBWVCjDVAFVgZ7CH1tpjahXT8V4
iapTLcqbqnAygkjfCfVkCxjYwJZXSe/zlQnJQGttpW9uENVtsmRBGowrnBNp3Dqx/t4zGFCYb3KM
Yv2bOqaiRIH5TKC9YiSEedw5snbouZAqKsMhI0Qb+h8Ko/sD14MjUwQmdGlkVc6tyGusf4RaIBZg
g6DVzQUqZoJZEOWpAjYzqNUEccHGBS9IokSI6sIq+CkjEp0aNXSyb5jSWPg9Bx5Ky28VdNkFSH2F
rTB7AH4mjkxS5ENiJT7+v6GHgLHnwGoebHKk6YmSsESiHC8snPGJG0EtHZlkcioIwhtnqTBcgOdd
qJtU52ZASxSgK4CD9kwb9fRARW39K5zvHN3hBJxU6IjZJESNCQXo0HZ1yOSzwMsV0/9uHQ2tL1eF
4pgsqVhinAmEnmDPRJEj9MzMYO0XSjOHY/HqoGFi1M2bOMzlYYqHFwB84qCDFCQAWP+pPfMiGunt
2BzF5ANMtrS3ECpA/fCL4XGcje9YPWRou2OENNO+gVmlaWdoDj1NcYHkc6rvDAmm5nxIDUin7JYr
WOnOQFkaIFY4SR0uQx/9XvolKIzqk0qrJ2gAVehMui6l1IpVRWfUxC6WP5fYMrJ8XyKVk/AYXPlI
BpHjm/BOKyPurSGqV07r8WNtNhbldkbR1dZirE2/k61vjq/IcZv/eBLiCBgd6lIsv0ZFIoXD6PYa
Th8CJQtms7aIVUzR2mnPJYEVIueivj6iAR10LlOQ15R0DA8nZr10e6ZP3l1yHESKRb9SDoAaJSUZ
nfKjnUnognX2QDyKFqex/2yAPbBHGZMlwzPIfIG6zEiZBRUlXL/Uz2B5NgAje+NPUEcl3Xorli6c
iz7IWAMSupiR7LEe4hiy+FnjkssCXer3VXuqOVCQ8OQ2ZD8kjcJN3Ym7HsoOJk0jHT7ingqEC2Lr
5HsI0AlzSdrbFIMPs/Pm3cPCPEfJRWgaHEZmEO+Px08KdpAFteSJL5f8vFyEm0zln6Os+QLwPfAT
ZFVoo8n7r6ISsEbrNsvjy8ohJlEf14BEZKzCfGI6cmGpZ4pFfO9jsKG7OdnLJHc8H985G46VHlLC
bLRZufR6B65cQp+Rh45+Kig7Vnyw/dPcLvAkQB2QqNxhiorJT/m6YpWpGwZWnY64mttNnwYl8Hvo
UyU1ZZ+beyMdfBFFoZqzv+iWZ4mzJF0AQypp2FCMY8GOsUULsIsjoeFqCTvVOezTPSUA3upXFZHo
NKEbIAjkqmuc2PHTKgUWZmEcnXrZf8/tGNA24lxhTfKIFxBZ2moJBYJdm+e9qDUbW43qxLpky8IL
3JYWCEQ854IJ+L8ngNCrz9yUi1gWrA304QrDQwaxPLN2aGNnQ5pa7uBPeLw/k936xHj//7nEOKjF
8j9cS2/pzxbTVKKubZz6w4oXaMUkmp1iXX4D31aQ/aX3RxO1jZwlpBb2PPQmD8a/Kr0eBMQQW/tz
VyQ1RI3+1GqDS1fOALaSqWsEgetZTpxjjr3Y6NMz+wuKHovCRyQiiH26YNtW2xdLRS7HoSeTsiDZ
cdTOBk8EIGCnvfcJbYqa0GyZCB51IRKZS+eElKmbklOWC4znrV4sP+fuLzMwFuilhAWidw1NNJKc
BQpR4GEqjnV4CwKRPk90ehCOsLsKqsk00q1jzmKidFDqwKm1vah+gFPqICeUun8quz+oFOybIobG
Blk+Q3hsE/pN1HdL618n8wRYgRSzijZJcs5BT4vGxFITqunMGINgWuK7GJcoK9kDrOveYfyEgYQh
23K6Fs2O92sSydUqkISVjhScAmKPtgDvdlOZhfK4n2JzZ4tdH8Jo9bLIGHWYAo4DLefhheOgnUsP
4hHOsSu8jf8h6bx249aWLfpFBJjDq9U5qlvBsl4ISVtiznHx688oHeDiYuPAbneTK1TNmgFD5x2e
ieKvRmkJl4nsaz6N+B847YHJumm/2/Qnil7GBeQU0h2smQqZY6Ux+OHpehh+UvHwT+zWJL532Mfj
E7rr1MsSDcfKPlM1UJz7f8bnUFi69MZVevYK7lXKxqL6SIcXc76IZKOkinXw9BdDRa2BQ1F3W8kv
WnC4Fe9M1HRUJuwHREiWx8kSo/bDkjg89+SX51z48YN8qDipG1py6wbvNSS3jOMwwLtfdqZcWira
cdR2ZfgWwLjocABcqIES6Ic9rJtEbzA4LXiy6pFGOp3zm+mpmwvluwOctHa2aKaD8pY29Luhi6w0
ZI4KQIQf1860x41JKrwJvGAt4bolntYOHSq6bmWTReVqWwmccKp6TWkqptDcWT0gmhgU+tjkz4K2
odZs8Rx2U+2fPoNb8qdNe9fawPecTLqv8TSL6a0FrYk189xD7A8UnP69aYXXjE9JK+tsgADJImCY
0/Q1FLJromCPAYEoiGSYcWJmjEWnBdk7gkXI5h+hWphIB+e55Mb4yUP1CC6PkfMfjNOS/iVT91iv
6ZvwXqK2dK9Ox6RNukfqgzIGuwGeQCk64wpYD/harRcdWTzB3xK5iVlp3f7nIVAcUfAu/+/kXeAB
fh3l2mC7ey+zzlgaqBQ+Cy1n0GYQxdF/Y9wZpf4uoZEPyuYqJlV2jKouL/7J8NE2TOgkDH0AMOyG
LZU+peIOR8BJNOA+RkftVdFzbWAQzvxSvSaU7cr95ls7LExBqvL5WfWc29CX4PAo62Qjgcgz0FQs
lopbBTe7YdAc4WLkp8ce+mXWLO85soCwOwjUKNYLKR7rRWJfk7q4TfitOHXzDoEjDL5oprYO7NGQ
0CCz0O8d6krWwbOU41gQzUTnZHwnpKinYYJplh7nVkNZSsD1eA8YCoXD3mW3Vk5zaRTDHw14ytPU
draQZ83atRntewO9u3UZB48H2bhjH54GTdt0MOPEYLHHpDeGVr3pQkZgW2MhsV3cstxdMuHDH5AB
w/wmoRZpEHEjSFQHgRMU3FsYvnV17ClLsfDg8hWkh6qrHcrVhHZmqedLTkRBg3HlvJw0n1qOClMQ
bFy0tTBcCZpFzULnQX6t6+AJTpmuo/qeTNAp7zvTSEcyz8EvHrOLrzHg8W/JNX6JCbd4jnArAB9p
6yBFNMOYG1qSf+mrV6l3WrKQjNHdT7BaxwnsQ7YC0Z1yMc5CZHIV3kPrcEFedh7J1A7C8pVzRFxb
Y/zfwnjVO9juUzMhb+WUYLSBwg0Lnw2HS4pXcQQKDyjtYxcWpOqYw/LhZhBjjIXwDg2eW2al73I5
ZS1aIBTMlJog1EQkIIlVjMGW8V+jHSOR0k7lv9m1kSf1ey7PGVTEbfE5xoac8XrDTWsNBieFVJo2
OdzaOu6dPZYDr1oDlUjZd6ePrk0WgL7exMAnxCGEOf5TX+E8gEw9KWfSQazHELhCjF3Yy0b1nrje
QU3Dc9+QSUtJLEdWNw1MqJjtpUZ0qLNdquWE3LLYO9AHXzcu/QTqnZXqVDfkaWBEKX6OXCIl0PeO
a4J+afTxIWjoWICTRSsOpEw8GTMftJrX0KP/xf9Khf0+hJ7otGiKQWBq+ooRzB9bqXLpgXnH14jE
mgonKJX7W9Vew5hE+QyL6CJkL09DsDEcOgAqxkM5ofqiEINHk5d/Ayo8qyCWGEUaZ1HgK9yP4Tl0
f2pEmz3jEUzxDpqF9SKwu2ndK73eoctgbU9ueVq07jJYH9i3lmRzEEEMchSXr1WCeWD3PAGiimco
ZfjIBE703BgBFUL+Ks/Vga4NB/Q+nbYn/hRxkOaML+jyDztGgMCn2pqeNXrXvNrOXOuMlH3yhuhN
mHf41P6SEJQS4uOQZOW/jqCaAZ2zA0sED7ysQK/cjvewK6n0viUbVf4OObM47wSj8ezW7OUUOhRq
e81Nrk246A85BnSxXjBLQCuaZiMOJICDlJ1+xawXVmMbQzrKNbsjbc24FQTNdCN9jA3L0bL3gLpE
DyMQf5n6z99whWkRXSynd8r3GaV2x0XKxXd4Nrk53HrXClmb3dJp+JB/KsLVsXLSDXM9JOZ5SA6z
gRm09z3VhP3MV+L3dMDzguQ7cA8QbnEgwjCpYlf1DsICxgCVTqpg1T6aunqrTP1s2uW7TfjhEs97
DNIgLRMD9pVBPvJhX4onm+3QBg4IzMk3wi04URxkIR4mC8+6cFOsEPy33NFAqaCL0FH3jYGtA2N2
T8dmbkBL9DZnBdv7txwDAhgi+9yG/splpLLAU7QzGRfB6Apee3QROdIBPANwMiL/89dKALevgsOd
SOY4OPnoFsWkuz8YHTMs3sXFJsyzJniGBrFlwtEkH5Z3G0IQs94h7SLf0XceU5vEnBxb8xIgnvMI
vMXhC4TEV8RGvTFb54SffDO/An577FCrRNyqE+VHMzbUl44SjaXs4GVcM0rPrNd5ILBKnGed3TJ3
mKy9uO3fKrnbwT1meGd8Arv/o1sBIQyJEO4DPMxJwkuHW10K9SE4cDPbUAojgnWdkfIKj7q4Q8eN
i4BNSSYdZzbBAcTeYGBGp9GPi7WqPuV70ADtZhYwA8z+jeGNbMeOSelgZkdDox7iBXj4EonWs4hQ
BiYFxPkWSLetcVzbMZYxmZvXNf+0i/hS7GndJwXOn6wzSOcl4JnYmzVQ5eWFWC7gCXJ5jGBsvysZ
AdcPUpEASMlGW5aDNnQknAWYlpH3znkXbJN0EJnze8XPdZNsHRliyzDSN+U33S+OvcBLs3kaQncb
+t1uoqdP53FTEykXY/KSwz8E3+2oqQObzYyik2XmsVd7Ijpwdsdo1UNPxTOtN/zdmMQffKM6h0Ec
7JibN32gXZbbcvCx6jYf5pTC6jeeYiCaMD70wFwdyPNi6rsU3HkyKVNAWkBy9cTdacCK2MWoyoGT
hp4iXvaexuymRh5cLPFVa+E5cE4I7tj32cqCU9oU+E8sqNhlcOdwf9A6rwvQ9ApUUFG7uTQVuYcA
t/Ie5JBx9OJZLAUHzfqYkvGJy2TWL2H9LRdmTVM81v5PRvU2PId6tcIw9en3UKCwk+fngtKblOpe
/dISIsDwihFOWnwG0FG4XhN/W3fhbkz/S9MAk18MlSBi+vlbzFcTV7Q4RPZYTNL1c9uRRMxTgEOZ
4olQo1y7ko7BXsTdzWpeAfmZFLGB+V8CSv8aTyqH02Rca9VuGR+7Kjljkf2QDF/V0O+oTzbar/X8
gyUeTuozQMziY5BAXyPwm6zzkGeXhN7V8/NnY/YPQ4PNMlrv3keXAlqQktCU+sz+4/HRh5eS5J6Y
6IOaIsEDhhywFyFfIaHgwoNYVc1zrX8r5a3FrUQMZU3irhLMC2nojmKsOWHAnbrGesSQNQz9i2R9
o8wFGn2U7yXPVpnYjHCYOWayjxPu1Yj2fhmw10HNGNyTqn7MEYZgsxJNXwLttP4jx5GgpRLZSG89
YDiPGI4LmysxjMJNPG6I4f6zULjSmlYWwi02F5FXEstXG8T4EuyWoXJYXnWxiKcUNJ15K51jCS5D
uTig9IyJyZEbwinRIWj0y916MeHR1R+KFDidOdfMpdsH0HGSW+xibDpgd0yAuXgoiFsMNm5ufyTv
aC8OBE3JTJdvr+O9yOnZo+BZBJXma8d4ieIG0DFxYGiDg4oW9PhZIUJlqaaQgphtrc3OORbVdDHp
BaaFqCUj3lea9u6yMeWx63q0xj1NdPmMtj/HhEyWfjiMttq2zAy0WnvtA/tPlA4SjjR05aONAgws
IengDohXMTkC5s0OzT8cqxQR8lI8d95wDpNE9mf0shdbsNBcf0y6g8GhK0Vp1f6E41oPli1vo06K
Sz6WaxVCl1AkxLj4FxmP8hNUD8OZjkqshw1M9DFbHoJ2EzGBZWruaDip02XBT8l+W/kPeWu9nm/z
rGXr4QzwYQbXWr17dCdTzJmvbah3J+8b14w6s8irgZTyzTdPlojUKQA51o+cYBxBgXHjobpIViOf
6ULr74HhSWHoTPtq8jBwupT/ERyBvMdTCEGodxcKRuS5+Q5D0j9e9q28fcBYQJabHe3Q9scB/fud
2QCXGPtZMUeFKlJFhMA1XAgvefsN+sViqhla6qTVjxK6/t7O8O+YMHFOkgTVU433JsQmOGs2hehI
dkGN1RWcpO57Uea+gsiLuSV1SNrPazsaViPmetAE9vPwQS48QQzhS6c1d8KfNYSImiQ78IgiK2Eg
rNJDyEDY6d176xtXDdxWwZCa3YvkuNdMpt38rUYur/Gdw+I28FvTlCyu+q9Juxl70doK3U1tkt/L
dNCPWEIJuSPxPiJKWE6U2TMP1JBssD+dl53YSqBB8c4Kin0GLpW1UM2ZVdO1N4726Vpo9PCH1qv3
CDlpMxLKbu9IAdu10U6+jhd9xBi4UQgxfbTX/QAtx2aVDqi0cAygfZFNmrDuRlSW9nSQnHQ+LeNu
/wJRcUboiulvgk02+w/kiCBLW00WogbPh3rEoIWoEY1lwU41gpPNWMNAL0vUNAKh9JqGQOrQBLhs
uc9o1Gar3o/lxW0xLtD0Y9YaB/F8Js5l7cRdytAUSiGYYUwxDYLT3hPrqJKEa1LfUJpkgAtdA0ug
f83w0hI4x6dTgA7K/IWYLmoo2TqL4T37fQNJrqXhfbbj7jvp0+dwKu8axjqYAOYT0zuoJo75wBG4
jMUmI0DOsxSnMImqrPU+ajfy1fEkW8N2OS24sSdIW1ubtFWPlAAsp5YYYZGJS0fywcgFbxKpIFNm
+0b8JYWFAaFQTc3vt5MK2wrGXbQEK89M5RrSUbqYOw8TExa8D2Ru4OlUaDEgeQ8YgXqnuOnh6wz/
KZagR5s8P+PM+5guQ4UfbeUefJ5Aab8rmyMb/lJu9xiQV29ArvFysBkJCD/JNnLkhvrjmHEiUEkb
PqVYop8srT5hmJzhgc7Xjw/iGzyp5oDp+94xDqwQ2vLR+hglle5xfpKfwKSQ/UMd/sfEasxORtqW
92xxL4le7R1OQGhqJdej30A400aYb0RXaBreF4pD2iZqdNGb4s/IAVVGt8r7L3F/5GQ0mmklJYHv
tVsVFFs9xNQcoxaDcwR+ZDO1+DVGHCQ/Li9EGRTgUNTPSfAXn4CKeVRBNg0r3f0WilHkEBGpl7sk
bdfMK78blLMJpwfciIOcIvKtQF+5mTQTEmrIte9319k8THm+NXVwY49fONO7Jk+GS2E64epD0WE1
DCqctwKCT26+I9ZFBqmsR8yMUeQvDMrPvXaem5q/4EN0JxH6ucS9NMQSc/S++3KnE0kySC5CcdAq
+K2QMwC6IQJSFjKTd8CwEGxq7psL0qc17cbueR2EM1G6VnitG7sxuE2QMctwQisPrRLnf2Ov+S0z
yQsnthO+MuO79bp/ami7R4y7phiEnrqznV+5U3if0mi2SffpgwgwEc1H8nAccyPG3D2PvK0h5iDO
6rMal75YX1flAu8HCzTWdfs2D8nDPz/X1m7hYKS1s11MJugtQzfc1fBAhCjUik4geQWA77r0ZCM4
sqJkjy8tBJoXg7yvhdCaQ1RYjxafQOJOoaha619ARmovyD9MHtzgb8qGB7HD1gSBNYnB8uJNE//b
UnuEPBOm8T87i86GUjvWvI051OKNaNzZP1Z0JCSdfpKktmkn9rIWdUFI8V3BsszMd9lIpBLpIqtC
hZh2bOyBRwyhJ8Y3p23xFKARAZ3i7NIoEaLcOI1wE+0u3vsgQF3MVDgA3pK3Y3OEZba1yaP3JkYN
VJMVjdmlvFmtbw5M7BIfEqrBvMFwseMciNLWCablgky6q+aLMvE/3qaOaCxiGAa+QlgQgHL3OhAx
UAK+F1R8QUL8Yco+IWJkneKx2IT+uoqm10HDvN4797jz0Uc0U0YpTLWJQW0U3waIKly6CS++tr3f
5c86kE5OFocimYbszMXCoapI6Z4OzOpWdqaYpYFNVVetelSzmNWjE1XJjM9hzdyhofQKMLaVNPbo
i7YUzg8zD7SxprrkHGc9du3aUsLMcf70mv5PriCH8U7AjLFxEaloP60ulhPz9zIYazfYe2C7IS59
CfB3xXCo4aYsbbZSDA7drlxM/YsGL5WInkJ6Q3T9iklUw0SE6C0javYcNatOPruRI+9Py9FlQh+J
ORucKjmEANtc+A6xMJ+VQqeLSS1EnlldJsLX6dErPJLrH9IxcuUcCvtnDiB/kAGmHBfncQTdeF5L
n2+CygvYOfgAJ7U66OgnDVj+XrDLG8xcfQ9pM2Q/0CtdX9tjLU23EWFy37xaBJJoy7tUVNJBd3iM
MYTox3AdgHiJ819rO2A17xpjwiWKDkl3TqzL2GgnGZ0KW84hizw8mjhQCRvJTpMdNV1DcIdG5oN+
dhh7pv01jbBm6ta2FzzwE3TyVJnf3jOI9QmeCPZPh2PEKE45DmGdsjaw3DAvNviIwH8qx1wGLRHF
Up9K5Qipln9eAgCFsyMsR5CVjUSpJnRetr+sha02MtCwaN4JTN2kcA5BLC2rhxZUo/+mfnSPbnbw
MMViyAge/pi2Dr5Va5wXI8oxKRq99z5NN7X6DQ2A6oPVsmKKuPVx8Ycq1zEIxe/K0PaA1uo+Vi9o
cfv5MNKMJFsLJ5Fg2BNoMCyfyfBoFnuFUZK2B/XynQNcAM898Uez9tjAxk9ABu5ViuEHyWBEuLzg
EJdHiMQfm3FDHiktpM0IryDfGYXAY47KvX9UOj75pwhdr7pQ6hNc1XVn9QxxgwYcfIIypIteWozS
Fa/iCODjzLumFLpV03ItXwF30/a1lGshfGLmyIeMGGUgiWj2In9X2wj1KQterSEzOA1CsHOtXcWk
ov435qhPD26Pg8e5j06Gs+P/t9OWzpI5XmQfBl8op6F7MagIVoFz9QiuGS4Fdba9xb7AYYF1dK7W
38LGN/BIwxDqmxaG+7Ap3FPrEQpw5Afq+xRFJyPPGduSFJaHQ4ReqPVcw5P30itMCS3vHHTd3j55
nK8LaHkEj0Nj0pLA1mZCrdWrIWFO0G6TYJNVR2JPHiJ/epKjoUXqwZUgUBnHbAi5y2vvGdSsMHJo
135JxUlH1zefC+50M8IESYZgEunqLDeJxuitm4aSfnAgSCZn13zNskvCljZxL4hJcNOkkMuGk5Xe
pryEslSeA79Yz38tohIsHa/aS1tMMr8ToiitbjNpDwbXT7MUO1nkqe9hGNzsi/nZHt+tErZ27H0s
bnLpGLe3JB/bYAjsWKOKN+J87VExS2C5arONXpb/ao8Dg5l74gRHLaaPxXk/TvJdzn8yVXu0hb1n
YtjSP2V8nCItKKES9ctom+NlX5BGXSiunNrBTjGFYUetFFE1u727G2H1oDsSs23oIUI1cBAITY39
lg2EKHIKZkjj5bjImC9yXophfxvvxoqZMa3ygr+VTSfR6YQz8Dm+xfRVAGmLK583zV8Ufzss43qC
+AIG3XF6TwjamgGgHDiUE94hEpsUFbjOWpLzMWI9+Jozccs0yFmMVSWLyzlTmpqgGEBiOiQQF1ms
ASc38x5TS9uMQLQMBq+1+Zc0TQYOTOIYXplGgeQHLjabQLhLvvklzq026mCbw1eozl3+yTfKMR2T
0yWI81NgzNsQpTGgi6wZIciMVev/OXmeOoZDtTGz+T+v8w+1keD6PL9Ygb62eAjd4B4gikEF19xP
iuBd098XXXvQ27vHsxEGdMR70arm1AofPWXeZ/6XqUOOrIbUYcAK6reR+fSEX2lAKMLssOzRP/pP
DgaqkEQkIdtOQCBQJ/h8Xof9WV4dfj8OZ8HcHshl0R9knh01b4XEdZn3Go4shF4c2g18mcQKL8t+
Jj/dJkxicgwhX+VMrtg8voGcF2QAMlUXgsIwL7BRq2e1dYUCPwFNMam2SYaWKGSjuwWEwWsR+0S9
AsV4xPNMHx4hhktI4THcQ+QbDNMWwATMqK2o3kY6jlaIbUC6DdfntMOhMHZgZtWHRumHkL2WO+ZX
AveEoYC8fM9y3wInfTJLyMb8rF/el/+ffD2atbZ+jYEKWoqcoEuJ61Kw8Oz/4AJryviCuxgPPTpb
5kVikZ3DsRY+lU88qzW+C82NpNLWh3jGsqpAVBLueQfPG5sP6kDDpuwJmzg6f2ImXAY1800jv119
5pZAMlCf5umzQE3qOJgbVeUxHHEwQNkHf4r8AZtf7bCNQCT0jCqRK7JkIFPN2m8qo7DpXfE+nvO7
rjWbEiJQ6iRHZrajukPV3KRc7VbbHsO4PSaQCxoP7UVJpxF+AOVoUHEWF4SaapK4ELSnKcwtLr+F
W5qBVTP9tdQnNqJRiaMSOJsQ6zymPNOvs525qQaSy6e/MjIdIYcYGvZN+qMfZKeOr1ku95a5Fpc6
HP0UyefVYWIoIJObMy0E/p5I2+owSYrslZU+dRGsYDKFgMJrzfgpGPA7Zb2BHHGqSTcYomnFZhHe
NCdvnk1Pv88/sFA9wogegmeGr0MDSoTwXl9sPDYrDDTcKyFEDzUEDkp2d8aiwWn9F52etcFIrWlO
HfxVAlfaQH1JYJNmEDalYYNRNJjoGItwTnEdAcZmuHhCfOFjYkBfrfxXFRY7P1r2wGdfelc9mxza
YtpagbxI9e4+R12I3Oun7V+mwb/AbPjjFX8tJP5WRyDdovZG7bFKXyTez6PkGVW6ibAIQvgHLUzI
qvRywkSXR2Rz5E4TQ7RqfsM/UrBwQz/TY0jS/F9HG75lgB9i5u9rjD7hkUsplKCIgox+dSTeFysN
M29hqHhwJLZ+q+1DxDMtzCUqvQontbBOuGdwufOCLU0jvXcoJ091kYvIhEIo52pNgUlqx7BkrwvA
iRPgk4YbQ+Ly36CJkemsc2Q6zGlGyv+E/Vxh+Wcm7V5zGbCqc2BBWBiR/apDY5g7J/ShDX1Zv2yH
44Jq+iCMrCXgWs0qF0P8+L3wg60QXEeMP/uFaUNW/yRwuTX7MpRoAsdvuf1cFmfd22AwxlrH2gFQ
eSqi544daqVQAceDOXUbA9rEMB8kksui4TKEHZMQzKEBcIlARTPeBoiwzJB5d5ROhBInnKYdn8b/
ZeG866z27I3LbkjgrJgmGYvIMsl6LpLorS++m6Vdm82yVxbQs2P2L1RZdJJ4n6OX9wSA59rTc6hZ
E+0o9xrVmdBqIkr0WLB6b3jw8DxZBAu5I0mRF6nzoOwv1mPe4MobgEzJpCjAYJiHzN0Mivttc//+
WlNqxWlhtbUAS96AVxOcliE5VozsZIF6uX5KfOjvRu3c5sl7bTR1m0Oy6fIPWdAaERPof/jUs3TV
HHWGwjhorHcqeq0bqGqcvqWw+B/6oNtOcv2yNgKLRPkZgTA+1VNxN7yLDAT6n5SzS2gsRYeEGDiI
4Btv5q//sBTsf4lZ7/ijiZoZ/ONtYUEv8iGKQwIDbPktvrgwksSF9Z2uQkKhu+Fr1J/C177YtugD
G84JfAPmwieDDENvSvOMqWtMC6RnyI5Jfp33ZYoIkvNuqvTVnNXradyHz1hJwzGL7r9DvPCRQ5vE
WbjnXnNRlnjoVQcviM+tB6FAeWhKvaOa+h+/NPLN5Id8SqBtbGNgAEYKy+yrL8DKdTAPzzwyBR06
t4p1neHtoCePDqBb7//HsGfs80d54gz6lUu2Dg/eWHzGjTBDqcIDmmqu26Ij22Fw3V3vj6u4eUuG
Swr9pbOiqwkLn/rewqumIXJjpDppYzJXKga5wXooPxbPZ+37cGKBNres+XPzm3OBeAdD2zi5GhP0
p/IYu/iY8I7gTcs8o6BqpTddLhHCApf+d9C//fmv25rrqDtL9JgxYNJie39K5JsWcSs7k9cBr9Sa
fyq7Wrc9ThvqRjuG8SJ+P4P+wsbuIM1D8DSXFvNTglqq/KnD8cPsbqYTEnXx18xfs/EpZ/+31AVS
MAlXhqjBf4NpEreu89quBkieUWGj4AxnZnGiHzEAuR14QN7KCJ1PLiid4WIgFxUeqnYsLBBJHKWl
lJynoDko2Kw+rMiC0oda2uBC1cLsDOeuZjaBzs0De/LbmwxHchsfd3XnCKBl8uBUsBRWQZi9gy1L
oJxVEJrOKF+OZ6NguAwSan6ppTlaiUli2lO1VHiMUgeUuH8Q2oSWuj955nxuEYkKA6uDUTveLZ76
jGIj7DCohssE5GmCgjD3CjBxEg1NY/6lQJKfMN0LDE9ohjmYW4LQKFGD+r9aImegPjlXt8FCNf6v
8SqUIvBCYeGob5lL2HSkCxhmFswrfLrPjb5ACivWRvkfCcig7BReTfuZm+om9a8TZPsGiohW6fD7
kKIAQtcjXCqu0oka03YTLCXc6B9RDV9L8lOn8y+LMhtfE0CidsruZnnU8RICeko0kI3iwxixJQjJ
QGqmtbzLuGmu0YLUu065azxr5AAm+zLDa3LuG7xkkDku7l6v8CqwzHrvzMlT79ePoM7cR8LbloAn
F0zC7CldMojDRkodJ7eZFcXbasBUhI6qd0sYh8tDNc9EtOC8Ngzlz+jSIgb+UwAS4tUTrCp/bE/z
QLgkBldmuRkocXKF60mI2FG/BvQ/6DWkgDQNhDfJQFduHoupPNZWcmTqh4OkGTxDLj0kGvasS7Tx
iWYTjM2NiPvpw+zWpilllBz3E5q/EU1eh89/qxE47gWvMFtuEy54uoYZUDv0LzIZSqb0XnbGj+5X
0ELnL00F+yweiUbWiMdxjCOw9yf27wRAgDQ11gTHmm9caBDVmV/bSGbIHqRyLUSzzZLLsdBZ5sNQ
a1zGIzWXcxpdn4Ke2wdNi0y0k6LHX4FWshw/0x5iZF9tMi+9ivP14M2nWJx/SJ92MCQoAdqdWzSF
R7m9Fx51NTikMoQfwpyBWULnLpyzuDHP0ZuOYkunYiDgCzKegyt8WX7H4yUohpWNnhKmjV6bK50Z
4ZQa+2LKLy0QSCPh5EkgtKrKZWQy4WYjpx6KcjO6SLXFATKMxJMwTGJBTGBhLbWBT31mGbAfg78o
5PEtZ0htnH65Voiyl6W72JHoTstjl4Fm6kjaItCopktwEakwGyP57Xnxq3Vt4uxTjYP9Z6RvbWi3
59HaJqr5r/DNp6HWd16Blwbqd1RNqBXHXWMPGwtHyo4vKWFVRg7jqJgulSbmqhAaQoEMZhtV5rNL
EJbsyxiCj9bnrJ2XGV4xW9wbWinV4/rJj3Gh4Uyc68dO55Rp9FXIcUTMr+cuh248okNtydsr0/Qr
t/U9UvgwHm+KJELlGNChUm/nldbrSF08mS/lMO0LKMUGXYNDr0uWGdPhESdM5aJYxkYCZAFViwKW
r+EL6/O1XvXWUxjh9UX5sUyAC8j+5lu0djTnNmr2qsGqlgNXYhKFJiVl34SDjIHLGyfGPNT7ActS
CVcc0Sl7HhQcI4AH22f3LsEtRAaAXGR2ROb3dG+xKE98iLSIVwnNnTKMoc0px9YU5xi0CVUcn22Y
IU79pEL7nTOfu26kJ5VZfe0vwA8uxlfugZIaT9X6NqUgNt0ncyE0C8TFJEQWiBqHEqtDNZAqzFsn
zKoYmCLhnz7AWV0rIE0+Q+OHhzCjEBJL6nxLMoONzFx0QyljIAkfJJdTCqS4vRiYL/JfIuS1w4vG
qWCAOzYS1hPz3TdzzU86OJiqiATGzV4Z5fMSU6wrpnqjXB32zQ0xqxRxZoL9UvZHMJU8fRPeUoR8
oQ6pxCrvN64lnlCzVZcAVBNAVPNB2fJhI6wPxd3jXysYqzUObRIY2lB5SdRtRqe69BP05e+wOQge
0GPT4XjXPEZhYvzJR2xIdbz/XzsItPiOjOq0Nb10ndsfHu+o61+sFKF1sPXBfEoAmQBTc2FgNWH7
ZHZ/NO2TeAhY7Wr8K/zUZcBN9zgDOvitfsxrE1Ua36EINehzwdGJq1cdYSV60RBMvps3sRhZwZPj
qbo0e9lAd9mc5uw2c2faAcTeEPdhoYkKTYPpU7mS1fIrpkKDIMm0BW9ZR4Pi+CXHaLOxW8hQubsq
PAvIEczsZTTeWxiFJN89LNCAjQ66JqNJ0yW8lsFDo26W+aIQeKqZOVI/fpBKgc/0d4u5TjK+h2G5
C2jUHftFVGtBdHXhOTY2VaODKiloyMgu2pQqJIKTvSfO/URnKwMgkSWxTRi9yltZ4MaZwG9t5pPX
ihbVmiGpdJJ0cHZ4ZDTmFNsRpYYm5U15AyY0Gsb9PIrAJyiAxqrhKuyPfIVYL/9M/kurbiSoe+b0
BwZVkVWrHK1sd4aeiyPiFyDgSp4c+cYHM/5CD7hyInwV+TCh5nWYoXrYc5vBPfT9tfmFPP4wa7DS
QEF/iZRu8mYJp4ef+UvmR85rVWpnRXjKsuOBVnkecLoMeCcIedOPagJiBl9LHVQHuBJSTyjrpT7r
Uu4iVcYU3+VKn3c6W6muO2z/CY2gcM6D7QCorwnzo/0sWu9Wa+lqhBiv3IURXLqTWCIhHJVhTRep
75h5c4OVWAgQFJLjt5z8LKLPo7l1+nWx4KzxHDfbxlsbdEdqBOtvd5Gd7XGYMEIpbXkludrHCP27
efyvD82TDbNeW5JTrQenkLliZbg4q50z3qNLlzt3wz3HdJNKIu6ekqI46XB2CXyUQjhskk8LveDA
EFA0UToTZouBnWh3HAbSvg2lmkzIMjC45Rh3THCIp+kcNNbJdHnNhb3KJMjx2E0+oFJ6FImD5vuf
fdNyjyIzaaHnFMHObVxwcyp5znBJNRZ/Dxp45kgw2HyAWj1HQbJgeOOgNAcLrnxZkcM438OCfMag
3rvQSthzlbP8ixdv3dflLtPHvxN3RVxD1U0DPCONIz3mmrup1D9lEU6c5ex1q/0c4P223wqUAlDZ
2msg5JyhIcopwkjAB7ti2Awcs0VI3W7M86WbQYMcvJzY5EKhqgBL9zbsvk7Xdj2T9VFH5eu573XB
vx7fpvkWIEMr0vqM4qONgJbz//yEjCFKqqHqN1Y6YRazkCLPY3aHdT2itqUMysErKv2/BuMrUjOC
EmPRvDiz+Gnobj4cDTlXR+QWHqmziPRFk9BrRI3g+2ZZ9jX1AJLGZ8Ff3dw9Ni7hlJh6jWG6NlP+
GHI50nPY0fxewdREiZiNGyMhuxfmVoUiqiZ9zhKfIyhTJgB5h41VBit3hCpoD3chm8qdH+FISSCl
KseHyQqPc1kisnOZgNE6ALzIOww5w2VqO/YKghT4jo52aKRMt67BgBbQ2A+t9RP57UqFyc53MnI3
WtJFwSYZC+AqUCAJrrx21bbteeCfFyl3jP6qmr+FXhAzRaysceVwrM0tTs3jkSk9QGTX7PGXKe2N
AcZJxozTHAUPTFG1gzbCyWD62cJ/nuGALgOj9AwtRL7xrOfCA36pULdRtekTOyDBnmfBz6G4e5H5
6FFkzOkTZhZrvWyeYF3BSeBE4oqRMkRWdU0GQ5U0q1GdDaPcOABB/PMy9pLaEttyrDxXSnto2vil
xj7SkTxc8jMSvPgju1vJFx2okhXtq5BO4TLux+ERF0LiidC4QFhD8mCU7XbI8YgP4d6pLF2r+W+I
TQ7PDlJp6pbvs0nfAlYHteIhhVmwDLAffPM0ttFtpHSedGNjTpC6MLbJWS46viq+35urtnEeJoRN
ad0T/M2QH+yaPhIxEq69BKz4EjIE4jI5GKQLCkQYz5idTfiKaC63cevhhKQz3CdGJawebTykjXiD
5hEYCXNoc4AMOo0nE9MWL8P5Cf5smZEa5LHzW236V1nTJk2Zc76rAbrKcGlRCIBroOyFvjmABUbz
RXAc2s6yq79G/38knddu9MgRhZ+IQDM1yVtNzkFhJN0QCr+Yc+bT++s1YNjehTSSyA5Vp06AFhmm
2lfiDju1awIYKz02yIXbvXqOsfZCDLe7U9TLywSh0s+J3LDX0EjPBgHKonqfYSxQk1B91GG81cpi
m8DWBQGJ1l70yES3LQCiG6gQEQWoDb8t8izlktZoeIxy9nFoQxcwzOwgsCKl9xDdFTPe+MCxNrTv
BomFQbVQK8RLfsZuSTbycaQuzkJj62uoi6LoxfeaLeyjvdWhs8NQPG8JDjCNtYmezHSgVaSMqgL4
7owoMUrKbKTZSkyp5Wyw+Ad6jqq+mLC2WXHy8EhSBOcpgE/Kth3/jOAV85fa2GQNVphlwbAEYzEe
tWqluLpbme5M+MG2CmeY/6kVEoJAlJz0hbXrWxvww4R0I49pdXTSH85PtJHqZyiWA8s77s56ZG9x
9ah9Q3XYFAov/XBt4biV7AdVwkbMrt103KmS0bdtdJWOcWyN8hT01XOattxkOVgnvpR6vLzO4lZ1
hFIWN4tNBBc67D+D5CXVxx9ZwEjBy7l+gC0FMEhFaj4TU8Ui65v0tWIP5nACTNxm4URgIJrgXwl4
RL8iM+M6192qrvVXP0cTiGwbgjwiJDe0llo1b6fhFihWGQeDbb4Xs4R359wm7GIxTGD2BVxzbOJ7
R9iajrEBpqwKMexHc5VZBI3JDyu/+sScTkziLefUmyw21k0FVG7OA6Z8+rIjc8Bo+hd1Jmdgop34
hiSH/Orv1/Ob93JEiOoDvmHsxViMCn02+lekJWf+XAtqUFlW2yZ+NdvwvZJQF5lQGbfRwiM/CvYW
J0gNhKvBaCxs7wokDdkJJJpuB3iG23au7E84dLjvhV12VdtSQa2y7T9iC98qniy6VhPvEgFiT7dV
z/0mkeLcgYvouoByuMZBzYzLTSa/0QU/0faFNA6wH5DOxaOACw7wtUfJ8v/DVpYsdsAnPGZouCmN
fXr1yFrmGNE0QLEOJgMcuYi7i7tSeLoBvLkKpCnEhESdZCU8mblV/qkuZucjHj/Rofa7QwpxTF1u
1J+CA66svHXp/5r6ZijROTE5FfI1FzfftXcoHV7E1G/ourO8YFbzDkLuAVonnnMB4EOLezJwd2t8
8ZgDSQVLQGP1GFyLsGN3qeK0rdpdOYV1CG0GJLAhh5OPWv0p7p87F/a1fYdWIRp1t6rrTm2KKMGp
4zchB8RE7KHOSEZN/+8A4xmCHc6QWv+RWF+MQNSD9OO3eibclLaeLDg9h33bohfENtRHKuzW1QaG
DZUv1h7UliNbRA2ZBG4lankp6B8WFX45GuxDeCbmA+YRXII3nwZAOMULpbei4uhBTzrHNqy9XYnH
OZh1wLAzq9aqCChneDs03xWOS6kgNpvrfBAYqDLQjcihlTmOlMV9sKLl1OjKb4SGyPaqTR3gXemC
O8WNxOrGPKnat2IFO9iMWHwyP10pQnK4oKosxTpIVWs4PCha7a/mjNsZSWYYFyvFCM0AUstm6/nG
Tp81IjKoDfz5blvWtnK0h7oKExhNqj1PiSGqh4Nfg7aFePIxMS695ZCOC0OHGpx+U0ay4P/D+PXP
uZNbpWeNuhQZUfCWkg+oRJpcerxwjxoTXLtos6WtMUFiXWecszb2BXVEZENz7IqfZAKOVwek046L
rsnOnPTQ3kJUiap4Vr8jaeHHmtpJnSM1Npo0M03T00JrDAGp+wHBVIPrQVr67/DN8AdpwXQSnQYB
6qg6ggubdAPeHCIqwfkpcqgGgKAmd0QliBVL6Q80PIzfRn533jaefn9hT3IHPzcyISDKcUEQIJIz
IoEghzeavZdM2VJ4S56kLwv0z8DE2gb+m9pmTg2JZjxrGHAWAUmVanZTfVmuOAfyc8qHg7qH88lB
3azEKgxOJ8Ivsk2pjhmDvIj8s6U15ZSKEXbq0biiHAS5psFT5UbzajpI1QFJ1I3QE4XHiqhgCCtG
io+4UoHgLpPpfU9FX9NtoMHdMP+yRwaTZ+j1HvGtngMfkyI8SYnmdrfUO2pW19btATcGaGNVM7zh
SGJMD2N8Cfzu2bLJrWizq9N6B0zq/MegjFQAHGITgq3L1qiJVAOqeVWXcpUQVUooKK6SDZ0xc70X
QPcKBp+yIVPT/UAcuGfVPkJ9V5jxU+0460baRI6MCz5mpRn+LfOtJzckDCbE6IBvDCBDJ3CAvcYj
SQB2pe0eARG5NtuB3mGQd/76mAtNln8GXEIxExrhbtRgKQbl0tOaOhXzeACqDveg1AdtcrSFEqaX
KPOohmZKZ38rh7Pqf1EKFASxJy8GrOmWD5naR1sd8UYf8FQb35SlWw3O4kGw8esfM7qTMeZAWm/g
V2ckvOBL590H/40cuWXMRlGETX3QTvlIap5qHZky+kwMCvL1UmwxPOaYfemormY9A85ERfpu8Tfn
hndWmhyT8bE6+htR3Ak/5HKzdmpbBKk48Cum4OchYqgBTwODK6YuGBrRA0r/bqdcXBMOIGKjM1J6
MnLjWU+CdZcVuBWGZ0UFd6Gl0RwiPOD9NS/qvtc9NKzlsB5lf8rDepPr2msDrjyQhGSEEOJuasUK
jdEpGrS+J/qdn6tOFVUq++O4NxjLQnS6qSoHLZBa2VzmmykZSXd/JCUZ5yrimsQOv7xro/WczGQl
QsF1YT0EU/2qDHMGF7Yd3ylssrIhRKFzDOf0xQaPG2yJMXyMuy+af8BYHYM4ev+gZtLQhBMhf8kt
rc0jQRLCa0+mOblPXSiWtQFejQobrrHqDOGgzrVc17iaqzc/JzzJ/lPVJYaZK48jdB1K+6OWcJJ9
s7/jZuPN4xrXJ3QwATLuBkxH3c/qdFY0+2hMVegHpFc2HAxQ8pIo2WaoIUlxtNwcobZ1ZDsqZaDC
8ID2FzZTkLL868VnFdunVC+psj8gmCtUo0apSYFAlzIsTJrHePjyoXbD3w1waGm/zQbLtT+p9F9Q
dnLFA8QXJYNxqmweE7IdUNOgQejA/23Q2jpic807Qq1BHqOeCYeTvfSgKaIOL3P5MDS4ByhyVT9k
i/SZfRXqOqJgakZ6FYV7ujyRFNkecezZYKyq3FuZwXutPcdK5URRn4bZpiWew31u54cWH2PzKCKf
EoEqkNkSnh/LXKmEZv2kYxZBvrCG0tot2M+bLst/OxHgXTJDLTXd8mdKmSiGznuHOSG1O9vSfap8
9mWbD0vNJybDgbkz1NrZmZQ8D4sjzKoGLs0oucINvTYEEdeFxTVsoMSyEOX1TFVCzrAKm1Bqg/bu
uP0qiHCPgPNrMZCrnOeU0aY+o+7jmIB9+DJEEvurGfrkqQG3bNwrGpElNQSOF/dJFx8W6Uw+jlYR
54taWczt1Re68HWgrvC/uOK5dKdpjKcRPg4OoxxuSDl9qIG+XplPymLT8Xct4dE+mb5cU0HDlJSX
01P9uRSnRq8xMn0zJ1StjNoTRr0SFynemUkz4tb6LaCh9ke1OgBhPPTOdrweUZTE/KHafLA6GOPA
lRmHxkRMsk1AbiV28JpXbTS8eXC58gzj7gdsUNROMX4FjKsQScid7HCjh4oLoqNI7XUSs/pF9JE2
HUFw+J4B8i9SzjKnElssDxZKb85gZVFq9kfImR1xdhs5wS3usIIZj+Yuha9AwBP9bWEczaLYirL5
lfGwMyA81UwyvfwvA5mqOnsZ1+EpdM0zaDNbtzHeZBheJnR6dhl+ckTsoDCp4yiMxTm6Rj3hYswb
+lWL3JANrVvkcVGqT+FXpTu3MCi2Fd0WvE48z0u6yS5xuWwLoiCa9//cC/p3O4XT0JM/0AjSuDuJ
Fu9d1baqkPeslVmd+kY/D7QvufvP4PQPWd1MrFbobOT5P4jEGxd6xBQcjgOYHg/VqGskdU/AB475
VoLdpnCNULYgB1/gJdV5GoEN49OQu0zq/XeZP2aKLxNdr8TQFsZYlfpg+xYArt7DZdbWfsmBNtwa
THKj4s5glFIj+BINMw2zqG52SPJsvfEnLIUODOgzb9zpLnnonMURbWuMrKBD9UOuVrfJpo1ps4B0
sTGm5s0teotMZwYQVc2GoVXEygWRUFEM26yHZxNBxZvntwyJq5J+qTeswHL4pLP2kdnxa+JCLIeN
r6oXL7hKiHDVXx+cIWhjfUE27Ej4ioUOwiYFNmjg0aV3BTEZd6CLWMjHPMH/d9L7YAyM1UHHxFb9
5m3XXzPiSruqJqvEPA7YBQ35/DJRqkNZeTjDuumnS6UhKnVx8kNpGqTbspne3VkudaNaS+BN2/oX
Yi/ZvFUkxtvFRe3XvEDXyRGq4QpnTNlOl9V64gJ1YDyyOYfQ3zbVtZt6IBdno2qUNjKOE05lPgnE
DoOg2qWEhJvhtTygmTozvXeYyjg++kntOYBAPXq7nvRKUta3/F+tIeCdDCsX/sZR5w4pyRHt9E8u
mZxM4Fxg+FxykDAnRFEwYswoMQqYwHQmZMRJ8Sj6n0aH8UrgPTt9qsLPofrTmuEOQZVB4gI+P3wV
qDEVoexYI/OhE6kgXJ5Btwp7rAZkvPGpLemEftNO/vjxn4s6XrTleQ4hS3okv/jOn9li/9h4aBFN
B7koYKoI3/Oc4OTRIePo1cZDsQ+Ts9IPxbzQiKFND1JunCyOfo8HOgJ9+8y20n7clFmJG/WldDSc
nNqJ5gYoj/4GYS0eUvc5CxieOh7FGis259LtZvdgJs2XHQwX4MQNJ3HXg5TI+AITiQMSIzYmL/Lo
YT9EUUnpA1GUGr7W8/fQ3kloM5YnLli1HpVYVWtqFI4U6l2LobsTvxdtuHY9MM36V0x44812z4Fh
ZV8MPWUPCFAV0ykMvX0H9QGNobDH56iE5lE7y6ac3lvh3/EqJdGIroBU4fESMhyZmB/40ItnpvPl
nJ5Gc1rXZfguDK7/+G9MGxTX8ClQC76XGOLFTMxjzjSZF8cjI/192af3QMqfGM1KoSNm8B333k3F
ZRqUrcQljHJ/EVbWc2cbVH8Qs1PjuWDE0mSU4SVLqyH4I5f/lAwv4aZzIMOWSfUQku66yKZVmD38
Kd8oMhB4NnzEhND7eodCCLVK/TO1+H8RuaAjHcKBOrHjF2VdUprTpsBlPsBtpYqHu1Kv2MZElDTc
N7DTcqDfKrIdUVksBqWbrnNidAELaof2Eicl5rogCSlcOceEu0rbJTP/IHp7WQVf/fijEtlT553/
jFLep0zZJkx7Wfd3Ck5aGfddh7Wp6zih4lKPogeIM2LiPqESN+GDA5gSMN+t+tmlUiA+VSOANJCL
sW8OsXsoW/9UmrjDYchmMpYSOJLHuCj2WfpX8SyVmVzHJGmAlkCD6X/bGf0V1lNuMq1EhUtnRoxh
Qlx7Ylxkg8nroLvbHKe4iu7Oph6uyUIxg3yhB8FbnmYHwyJAlU6xJ9IeV/hwItNYl+tENBRmyfeI
mIMhBSHPWiwwngyCo1Vq29kkZktnmBmlNOvauRg8mvVlOGMRppyV0nHVOta+7utPihiIPOHSiYyL
mRp/FvkV6BTXNYWg+rr//PFku1MR8k5CwYjlQ1vDHyFzCj53kRvMFOEbUWNbneSEMFBaSYuRnrfF
0n7RSMpVnsLQQrfKy5vezSe/GtfzhKkJgRUOkzza7oY6gQym2L4VH1VuvzmTvnWa6kXRNY3M++ci
zdWrq+BI0PvPMGnvfU9mlzDXAKvsXckEG1tRIrGMCFpLvwsk/rgo8pcpirVmIgcPHn7NER74n5NA
FiM4PeF+RF51aHWfBKgOAq6f9sdFIMZ1wKI2In/vsB8ZrkoQ9KjMX9VTyLT2s3OsEz4DTXtNBNk7
drtIS53yz5ZHOXlrPzXfHVt7GvT8DKeYuTjctsa5tfzFrhHiDTUsonL6rOrTHDKBjKdzTsnt9/BX
LMxxIMeXXXr1nGkrphHVz7CAG7UPZ+0zNOKdhScaDPQXjxSDpvdpuGtEEKn3rF7Q/FXjmjL3sFmD
yaZY5SZDCYgGh/BAvT/4In7RwvIXNwicX82bVGwAAdo7/ubue01OhWHFn36fPpdVe2ylPGaEVcYo
sjHwoqcmSg+L++KjZi6HycvZ6YjS0N1vo27+rBk1kus+CtjGFNE/3TFldCgIGItGYxMV8tF06B49
RDv1XP35Rn2va9A4xmTAfREwfA3ha9DkIRoP6cjpPdfM5YX1hOPgQVL4mBVAWVu/x8V4yx2X+qTd
9NXa0SqQX366JCUXCGc9Ndjt5dFxlM7VKvYgLMuuRxwXzPEhCbttQKOwjOVHYdR7r6V9gznQWrMJ
NR+bJSjAIeEccGkDTL2UzxAHwsbTyF3RBszibwbkrP5aJ8GN2TDIcWweoq5ZF5WzqaN40zbi2oT5
pi7cpUlU3JDuLdEq21oNypxaqR5vwMgcpGQQUzQdKzllgNLgmjAEDo0Tjxiz67QjcTUc1zp+NJzh
f22E01R8NPzgc1a8pBCKW+JgFS4hoskqOsMxjbW2fJoaa7dFkImmKCAwFOwdySX2isw4kvbiWYzc
XGChAc5An2w8qrgsQpBgDw28PeeDTh2nUhTEjsiwXmNmC2DHOxh3TCxxVMKYrsKtkvz62DK3EaTx
3mofTBaXQVN9kz/ny/GY+hm5qlOBK3aarnT0JZt5UBl17SFnoNNljFAn8r9aHT4A1vvpJG5mdfS1
7N55mAJpDJ6niCiVxoHtKcONEZbknCvrc3tyN6kZbFq018nEiCpoNqKEB0XGYFDV59x4j+L0o4Tw
DbP9ElcsMOv/e83K5TW3CmyUuzNGs+O86HwuxpGWOxmPsJ4grCcXzEQcwg0j46oOIECAS4VhvdHJ
m8Ecn6al3dj6xcEu1Nx46dZBNaVv+Vjse99AnlEhNsveQ7eAebtWF6u4FYB2NYi1zgxeW8+YYTgR
c6NwN/VltWTIDVo5Mx1pn+o6WU6tOIyoG7zA/bOcZJPiNSc0XChdWLbmhJ2tX+1m5JCLoKakK2G7
QY45a1lNHrWBv0jqLZwK/vzsDusKo/KMPMJGYBCc1+XDLYwd6vo+IVhHLnP8N/WguZFAccAGfy1q
RLYo0nI0wSm8Zbpohh8b2iiNWflA15NH1saoAeOQDNbzbdSLjwj2mgWNZk4wyU43At8VJYdyvVtR
4RJi2suobh7aVK4zG0xCxAvLYrM98kCnlteDTd4m64ANXNRyxb0/yqPdI80ZqF3drWTRBSUQNEm0
Dvd6PC2VDEyRrdQBXYa3nOxC2PA2rY0BMq8BgowdnDVCF328vus8Pagf3E6vEywth/WD1A2+Fw0F
QJlvMwhkT/SYWnb2q8e4IAMxH6vmqt4UkyXFz1ERJWj5EBflNK+u4exKaR3cErKyhx38wsUZFdkQ
hOE/6c6IFcRO9yDfZO2MYTwJKnZwTYJ+0ZONyzfZvCsoR4BGI0tNg1alLp3eqw9hpt1j0hL1Spzx
n/zhq4bJeglnk6SA/DaA4IgUr5XyBLl8Jfm1ilo/xmH1z2rE1u7KW62bBN1ORwz5IyZrmIwoKXl0
V/9ey9LtedKhOhj2m8/OGVhT6uHFHcRRJqkR0/zIULHbEw0uxxI3rOrdGWHTYRqfLBC64ICGmV9s
gr8+O9z73F+mdi6xJ+luQRISkJWs1H2UVPtKu+WhSbpWfKnEv5R8XlUcmmKn/vCgT/d2G540LjMT
nh2cLLD2gL5EVVc9MK/P4TYIwqkKSLrzWn1oOqYcUFyPHpCgwPM8zdJTXOxGQDXljl4Dmdo6UYYQ
6VR5Ek6dMjGCFvOmA/0JhKJVkVPh0O7ZvYUxuEyOcce7JmPiKPU3CwIAHMtSsQ2wNckAAUaOLXuR
z3AKAVgUpzi021eDFsAL8TQmqyZlsjTPJ9JnjnnPILxmFDBxfweUXxaplHoHpIHZYAXFHjWMls0/
4VhPq8YiAC3q13n7XbHZxZT+DCYeltL+AS3cecTCdeKtK1DkGdNhQhDMw32gRl+WbX+Im/RuDcVn
g8Q4MPVlXA2byoIMLEyxV7/mUWm2FYQu2EZGYb81pbELIHHgMbjOIm2b1DSMqD5jpk8+94UE9ote
Mhdoy9PPSe8wfHLh4PbruW14m8FX4X32KKwkyWCawzLGscgaqVSz7H0oi4sYGGbY7LepemlybZfx
BlvsL8XBGbDT7LSDPnJWRAh+SmYysgZywpiq78qr8pOFqlbp5ybN6X8BV/EYIba0xJdDPShRgHBY
gODVb4oLnvKrtk2SjHTDP5KuhNPzSbkgqAsLG+Cqmc6xKq3ePQNrUlVGSgaxT36RfVBvhhqc1TLP
BPCcdmrBQatWg3ffrJnqPnfaPg5RXJfeZs7La5UWRwj1mYYd51n538reQEunb9rkkTvmhk3BnR1X
5SEzw6MXaosO+4UncdSxWqYUPOYpGsJi/gxrqnjZbd1wU5tmslQFSJxEPGlso+NKfzKzZtfaMXTl
SHmwcp7P1wTgMAS3MwwXRT0Or1XFIIW6ElPsdN7JcL7mb4rg2SsLRPb7pukPnRWvKx5aRkuZOkKd
+hhgXNGh+DTUYXzqfnM8T1TdFiQqusLBU5jYO8KnsGDflaG/w8ihLt11l3tLuBdYZYMfESE85h9G
2+HkkX5Pdb0Vbb9O5y91KKqvjBP7O2zFjRZE8cilbx5scfGj4WPkqrSJRq6KlYbXGaYVW1SA6hcw
IRDppb4WVNPU+T+hCTd9Yxcbq/4InTUPi/8ecsj90nsVifOcDfMudbLLGAaUA0CXCpVOi598vExt
8YA9xZ1a3kNPP5iQ1zMsJlkHFv6WelsQ14UIHM7GUIBPjSlxfcoQjKXC1wGbYnWCh9LYOMQCVTdp
Oz9aly7ULnaZaOsBwSL8NCPKT8z8YyM66mXxr2GMOxjyK8tnZyEc+1mLiEIbvfo8Rn7zVPB09LlV
4QwXI6z/mTVJGpxQw0xeoS82kfWlZkwakhmvDvZxGsGqCjk3o+tQkO6n6wjFNAvGewGw5UT2r10D
oGsAfVOKnNK2Gf37OEtJssawGrbMfdKiKcCIShv8ozCytyLUtmlsP/eMiYU1YSnCkC+mrClwJadl
CKtm7wlxG9AQmr62si1m21NJSQl/U2Ry71QxrG3Aikz663j8CC18mNrqVXksxDbCsqYuP2WFzFr3
GfwBVNdYYFQuoRkmPqpmAzUJ+zdchyMbwhMgtDekGzVdxfJD/fVwojy+hxztKvgMfGdCUmNfhamI
Ygz6GSdURQqiCufNsrdY1oNOmKSd6d/9eKMYjp+UoRi61WUmf3n6rT9zULQ3AdSDjrYzUJ1BVKqS
P3bXxcsyAjihFW4Jiaq4qO00Aq7kE/qgx52xOQ7I481Qp55qup1jkQZOoHug/5Vdf2bKsMi18NnK
nNOsa6sk8f6inHRy51Lx589+tCt898XStePcgPfVcI2i5qZ7EKL5Y/Qs/4mcTrmkaETIQKxgAhxh
NdPF2SMwKpUoXr57iY1XI74ercWL78OH+pdZ0Z78/i+fNJxC+O68xK5aS6CEOFj9oaGl6qL+voWp
85HmFuzJCWwjbcKSmpSOxZXNLiLRo9ehUfuZCTtU+xolac+J9+V289btibDSh3gXIpvhqk8cgBvx
HYlU7LvQ+xuGNKYO7o9svL/CKbDX9JW70GhRvU3FV+NyAM/JFYvg30DOhy6dL7PllIt0rndWjIlo
VuMPKOVXIfVhYZQ1lnh/If4j0KlTVR8iQcn4PpehgDVgql5nn57Qt2YYHLuwO8B5yaZtofXPJqqT
6dzfCOdK4vhmBQ5QNxDFcByMHxEbK94+JpAufW71sKc3OeECO1bxktX88DEol8NXfmyweQv6T4wo
/9PzYIPEYyMl9RUVScQGwutFUgRWsf+qc35PDbNZaIZj/eaRK1MX/6VmhrcADVtZUFUk/4pUfKgv
49fUIg8LnIzSvbn6LhgbQ+R05Vpo1Ntg49PgthFJVz0cThCXjTqGcAjdhI2zsvR8mVc2WtN0w0ve
m4iHc8ZCicCP0yVzsAWU5LLARgdP7Tnko6BTOwYBhrRe9pDiD9qsEqyzI1985jo8Cic/9wNdDCHg
c2QRfWshUPuIHW9vRq+JuFmIbZY12ZJKtC9akH0dy+Hg6s8VE0AiQErQZI/BKGkXOQ16juMLwvFi
Nhm7kxTTgqzzdBFzCkNDz1AiW2/uHjwmrceuCHY3hRHDWWVg2tCYhA0+x8NngGExtqyBQN+v/Rip
u7PwhjK1VVm29Or4djP7RuhWUX0XjCOd3y7AE79Jn/BYbpy9DwuXsF/l3U/0QPvnOcwZEJUGZ5uQ
ayhxBAFD0w8OUf0Chs3sMWHshfiIHdcUAfypfDPiwjIxzCd8iTCVvt45DaNUhCgpJGs3JCjppoQB
U3iiOqasfJQWPTp9uT0cPMv5giHhMXshzaab+5MelvhDEdY9Pk+zIOzsMPEPcJrHZwrcJb64nIPj
AOzR7zSP7kLzN3mP2A9x6Jhi3ewjUwJDiDPMKbFHqUNvp+fsY3KY6eUHZmU+tZR7hNcjHCWi/kPT
RqMHO9wN11Ea7gwGlD6xBsuocF4ajkGw1y7Ptr1oVLaVU7DGQ4oGYJjAzpBLNAu1gYYI1GFY4WmN
PUtjPejP5fhsVWhXscjgvoKvctBTHLC4lmDq+ogXeVvr2rzlyvACAYUbEHPAyTHhei8hGbtMzzjn
i7BZmM23jWWcRhk17cfinuJzVP5DDUX3RTMjoQmW7dYd+pvdaRuZIBiiw7Lp5gNB9gUNwSuYHcx3
3Bqq8j2XhMUnJbE+7fPMRCmXL2j2cBcOkc8Fe11/L4ZraiSnoZ+xXCRAYx6PzJdSRCel1bwGbnCk
c0YfUa46s/swB/kWB9M2HHs6yYMb8TZyb1vZ8wG+ZlGosCwsU3tOEfJwmfOtVaLL5Fxm5imMS7G0
Tkz5FSVABaP90BpGnQQCPWFvxA2LUXlVB4eAZdL5oAQmFs+lvOF4uyg6XWCk7l6YqQF5Oscpj94J
hxnC4cvI03VqAhWk87pqD2NJOZy0p96nKeOjlFQp1ahOvFsqgVmkCW86k+vOfZn8EpbfRxGiNGhK
PuA9zL7j7DmGMULjtgjDmkQ6uG9tsq3N4kVIKN20g9CNIQOM/+CJBRSm8FIb+BOd1aHvR20UniXc
Q+gKdn0Y2CHKalV7Q9BoI6LnaGmxDJXhk/enN68RU3VDM0BJ2wsNIuTDdNsY/sqUYlVBjckac8GB
HjODqUiRjxrc6wndsCQBN8kqJPLGHeHE5C/xbfL0lXKxlWpQ/xva1GaYBJ5K53lkSTfkV+DduogF
/A18LGgmFC1AF91KONE9Cix8VSDh888g7alj3xWZ7z+yu3fFYZLTsJiPyj8MgAG3ppYST9vEHN1K
bThYZyti5SxVwc6V54427mo0fPNR6O5KMD5yDdgRNoEaA44NAf7fmvvrggaUoXxF9ARZYDx2Qccs
md5eOFsWUa6dY4ZHhbNCq97E4jMuf6Tenk3EdmV4snMVB9YBcBGlkTy3408TwuH2Q4eC8HVMi+VQ
R8emfq/Vv05xZGOJlR3Cy0zHY4yQiW1WxmAiZndg5/zz2YcVUN0wWkdjwJdtbo52FUDCwjY8JEhl
dHFVMU7mEK009vE4QNfAzwVLawGnLqnebfvq8mNDfM9GXO9c7m91QnnML0I/gND4mZ57/MBnRhME
DbsZotcn49HVm5bkIZUZ2VboI72T6T1KJsFdmSHVEJi4Dhvb/ujzaW0aWJPJf6WBEXgM+7e4RUOr
L4cISBZPzYjF4BCQmzFoji+tKbbBsJb2BaX0Utu7nDp99VZr7Vp3CDSP77b+LtjjaX9pB3cjeuo/
Rmk2kwJk4CdL6liuQ15Ioau1y8Q7ZWZ/RE6s59GHZNnaOdF/jv6c9c5O65V/YnVPCWRuPXfX96PL
ge7f9MHDvLjfByUXN4Q2s8HpwfuYourbicQOjz3ucKRY84dDHg7PJRoONRNpyLQKtECCwMmfy+SE
T+he1bXsRWQF40oP4rXWzNuW3WcyKmOsdUeJC8hIQZENIHT6G3kPi2B8tF75j6vRmbkPENnFeJz/
GaO1Mw3v6HRcdV2Ll0JyQQH3ZpMdpin29vTe41Qq+ldsR40aO7DsNbed56TlfY4N9b2pw8SOOP4h
DLVKWSiIEC+zU1XKg0Cq818RTp68OexEeqoQTILfvelD8zGS3wUzas2lv9BbOjSD3zvBtdpi/LEA
xdqNGcs4KD9UszMS4xxhuOYViDWH4Uttu6IsTi6vua/fGCHuW3bkMJ0nvqtMnWdyTRAVqOy52Lop
0K/Gslz9QMuBx68Cv8cvq35MPcL1vvrG5788g51HSO/DC8awRn7rCCsWhbwSp/bCsEIztb0Q42dG
/BGcX0Yj75O1G3QIX8OBwT+UcKIHcdoBMWaCjR/FxPuHGjVSPubk5eZbnJpsJpSo2pWcsiEGMgx2
ZFW08MWL/VBiOvJUyT2YPuyrNeKTs8kMFfaLyT5DVigDFCV7zWN1AHU3LSPbXs0m5S22ufyH/qLl
WC5S0MTKBJ/p/NPA5eclB8PZj9PeCfaDiToAIr/zPSAhUZxEl702ecMm1+CuxeNqQMrgP3C5ezKJ
38p5gh0yGkOIy4CEDM9SZaPTuBazxPQ42j7teu3eGrTm0b13y10cnA2TnCDvrDNeZVqR7gywpjz7
GE2oTI32JuPu1uADVk3zIbBxNsoTf5l25iYV1sFjrRsGYT+qqWKk2PvhVljyy5GkeSdx8gwGhCFu
OXDQcavJ2sLuuiOuYJ3N0NBhCcYFL7Mmiwh3IlWdMBwlQkSZvUUQUmyeLksFg86KGSvXCWbkqrhb
xk5JJk98ANelaqn2KUHNPlJEPgbxXfRmuB+TaZbYfsE3Ug4ClFVOl8IllyVgFfyrtkAcN/QILfH2
KfVnt+w2IW9Y2amrYzv2NA0ybY41froBQurDF4/S8cnjA5BqigFEiQjluPbe/aq6gvTx9+wDNJI2
ZTFunqDV/tbFrijOne1AkneL2yt6QbDS+F6FV40wSn8+sHxjCEATwQLw2pQ+xaLzY4J5cVU1Yngb
FEUd5W4cGifOF1VUh52/o11xVB7haCEpANvvseuY/6nupA0iTEnJ9JNLGzjBC48pB+0kUxIrfcY/
5neZknhhgQSAjvN6ek+jyvLIYRCQ4y5lpJ0KB19MksNyKgSO1YR43RySHQPKKPu23E31P47OY6lx
JQrDT6SqVmiFLc4ZbBM3KsKgnLOefr5md+/UMBgsd5/zRxdrhnL19S8o/7iZNV3A+mFjLHCFlfXO
s2diI+1hX43BNuIYTGsmcAfH9+A6C5NTn5eoPhk2U0ER2Wij/5KaWu0zjo31GJvf5gD9CF8Q8PuI
UgtbbEZW9UdioUioCIkOCRWNrHWS1Gvb/lLvm8GZFTXoy/GwbkTL6lrxHcL5qcIlpOR5abLG9qMe
FB0Npy7DWzGpAHEwCztACbhqNeuDjPIZNrQ6JHFxc+erHD71qFg2E8H/xdVIEURPDWm0e4Uv4OV9
aJvkMeLf5PI5iRBtRh7z7vPc+u2dBgD+iZStAOx/ETM1I7Aiy4IUxOhDAOkHU7cOPJskjmbtMpXP
yaENB9affR+9mCFBx/yhrrk7A6BF3adqwEJlJDoYQeCenGeZClpKDSyiLqfqYDsUIFpvPULkDM0c
VBVmJTF8h+p6lKwRvNJe/NNYUIvooiXk9hTuxeM9A8gigx9+3f03Bj+Tj6NCloSRV5s2aBaxdiU8
AVmLiavjlTO25nl27WzHD0rTwIrgk6XNpBYi/cr6/FGG1s734rdYFb4Q+d3P74CQPSYKs1BduQhK
xXCfrZrNv/+UbbkTGHR7tuXxvR+zlUF/ZmFh6G9wjJlIIX+CyCY/ASqT4ygoKRITZ8KEdhlvg06K
EMdmpIgrAjmq1MOV1zwq85GNxbypyIQ32iMhwKVbgS5yxmTorxRSBX/Gh1V6+ywiX0/21xF+Tchf
L7W2RWQ+8rG9Cw+ZUUQjdh/cbCNAH088g8HIoy5CTpFF25yxXp66UdzbACOld1DvUTp9T/Ep1ZKN
hpir64yTK8KrUsup/CZRTctRlN9dkBDdwuKJUsUVxMsBEdfJzXOrrRwSyqMhT8QcHiMhEMsCnM7W
MW3dRy/cJwld1sa8wzzBbJ8nh5IYC8nbCGdxjJapF+DrQxvJCGBymS+SIXz1A5fi4AgTa3e0XevU
tdoRt+Z6KhtMsqT09AgKQ8k2U+E0mlet7nD4IZDreyyb3U3jrGel2mJ6we24ILFjrVpzWiSdMWVX
KJos/y/dYpel1VNvvVZYVeY54nWfXDYkB3IvTf6FDUo4AjSV07E9hYTtk2BHfyIP/BeBOlQh5eWG
62DSaTNjbqNUeVDiUuZ3zZ4ojYRbDpiGlrO37cTKHpcILTW56CHWNqXGSSRxjTlYAsYaw1aE3EI+
pHWwlvOHnlOPhw4MiNDdUmV5lNwaLIBQDc0qN/cdcZNIcIrh4debk6vNWjNpcIrtabDrjYso2Sqd
nQww7R+c8nPOeeKneU3EN85V/hC15TcqNj1eOPPSZK4M9oEN3MX1H/06jaMu7HPZfWQYs+P0rGFz
puYB5dBNRQp4VnKKZtLvM4FYFIuJNR16DymXFZ68EPItpMwGu2KNKxxtA5TjR8j75jmECdn0RY86
SiYI6qp5S3j+ie6+esFHH5gHt5s46Ju9z19Nit+QsBsjR3kGMYrfJGCQTXRkXOB4FNmWmJbGSS4N
n/lLu3UFoSdg+rFh7HivubouFLewXAIHlS5Yx25A1KFCJFxueISxFoMiW05AtzocB/SpBQ+UfRTU
nNnasy3mXZKzWbDwctMeBNFcBtRUHxUILL2taww7wiqXRst+3B8b2EooX2JDEbfE03UuUQwG3qfk
sCuFtsGVj0OTCziNf4nxMHMOVZsMvRhZuPrlCN3Z2ZpOB521EvWm0BCFdtzvBQXmcbceYopjs/1c
o9OPlLEWgw7c42Kh4y8OXetS4ygYcajlc8p5w56OoqLX69OE1z/o6ksveRAjOsryPZskonNAcOZJ
yzqOnrPSAPjm/qqvLD9mxIGiy62NhsRJteeC2RL5mXCbYwVhc87S6GmYMVNz3ncRsfC1t3Li4D74
+tZzKFLO+ov6oFkQ5F3FfK+ArIP1mlBhndTzZXLd59aBXUhJcAfqMaldZNxfEH2A7AXPXUdi0jUf
Af24jT0WN8PcdlxOlftjgghk2HGG0VgNc7V2UaRmPD+iM0ArYOOe+6k/pGmOdC1ez4olz/ojba5A
bw2ZvKLaeeFT5oyUabGZYehhjQJ9fXSR5zpggHOMo78bA0oM2MH08OqN8XuXfkQh9psM9xgOeehT
N+BBA5SQuIiHySZt8JwEASLjvLszj/gPMcqIuovWYfqaOQ49o0R8F7GPwztXBcgJYh0HPCLG/EDa
YyrzbV5VycpAPqdXATgqLtJuXPs+7cNK462tCr9fOvJNus6KnLdlRn9NbgW7xHLomoH1HH8rj45Z
kR+GKemIyNXYOfClJ6TmEHcpckpK2PR06Z/TqljUkkAFjgXtcSgfDXEKxDYJT6LFS/+QfYE4+x5b
39LoNqw75rgABhD4S9Fssq1Rw7XkC+xm3eo3Z2LVYC3vV8wSqjUgZgL1a4wJ16B9s/i2OW8qX40w
k4tvP3VXs7rDfcYYY8id+3E+eeJaDrf52dD5X+MjMdoDR+NB7KwsOflskCbzsUnzhkqW75jy8sZe
2RW9PSQigDXpm2g4xoZPB/BRr+yVlR6a2l8jrS50ZBScwP5T5BHL5ahQQwR0QAjAbBq0ZZ8ecqxy
+nj30bthZidYCM1v8tKl9C9hm0VjW68FvmAZ/iM6XvKJ6pGX+2hoSLMU03sV/pPd2SlXtUZhJ27V
B/+fSYwev7SJzNjojHgJlElDJzGs4ote6Le09g6CzX7SaDzx+k+gTszexPNwJokC+mLUDoZ5QFnM
lhLTTUQuuyURhXq4/4mqskmVfNQq82qM4rdizRouGgCArKMrg29q6uue5dGt2BkrWgL0Hm2V085b
rSLWKfqILOuix9bKa6xjwgmECOojbDpqSCw0E/uwpOSN5mn1H2m5l9BE/iN2C47bfpmSZK1wkQgv
reXvOWN3o0uBQdoa3qIt4rVb0j9mpYvMsva9+UVk63MWzP2yd5ERdSW59qN2lhweRqz/9hjROART
hceTHFxeIa/5UjP6B8PzoEVUWZKObSNzCp1HKqNs3MQxVWl7ROe1nxwDpOOhkjcFycKh8gFzA6af
HD+ldsTXRkN4jK8fN4/SWfOyLSu8BTKlK46MNE23sNbE+mVMPkeiYGKkRCJtqd9gGrMwpCNEDMhd
8iglaP6F2fASoCkQFtEhWaha72IgCIpZ8dA691yahKRGpDc5T7WLMb0rtnkGiIpyu5w1GLrubSDS
x4fsQEj2z0uaQ8nzlI3nIE+2KGFeg8hfG32xq0g/pvP0jmmcTFu7pP67eUOPlvP6spbPTUHlN5E2
/C/TLkmq3Q7xOj23tKCDsC5anSoldICE4ncAKsT2ezeBAHRqX1Jahz3ENzWxIC2C9cWseY+o1K+z
3aJPupngAIZAMBEhFkTnADpbzrD45r2Zi/cE8YxbbPggaf0mMze1/EmD7FvlDVNiMhM5EobNK9qd
pIzei254LKAPojjC6+g/tqTfokNGehVAc5FSjQKVu2yS/DFnc5MOd6ct7+5crLOQvgf2jXgotv3w
63gHuxMbQIuti8x6dNfGKpFvdrSWwe+Exgf/A2wbHbA0mTZxsfejcpsoCxjmkM4pPqaIrPhMP08U
INVBtW2xYDSkGDTzDA3Bvt3wsZJsMJj9iECY362OxpBq3KVRRnJkRwMJ0hmLhz9A2FQeW+kfQbBs
LybR2J9ObSv+yBMnph6N9B57+vUL/y6AeUffv+dcvK64FgEvGw8SnVQ68dIQwbTbQFxXH+X0ZCBi
HqYD69rKcqNlFMfLsR5BGRCOR3LYKeF6MFtAjAyYBWJEj6EPI8QhSQgTBV0oxDs4gz/6SOh89Iox
BoLBqg4jUts0cY6FHW/zXF9V0AaMuE9hVawvMfI26ZxQvWI+X2VUh1U9gXR9tHGm6TmptW3e8gsK
AQX4wPxoiJqa1t35AoYmMl961Oi4BH8rpZqjvVH3iOf38efREZ9k33VJNKstEbHpzWPoJESPYSYa
TGyKTyQ9mdkP5b9wYG+dTE+EWpF3BoefMHpw/XnChlIh3onkXje9pUAhSCWWHjEMNfHGaesvpYMa
N+zhMQfaCvtnHYFYlzNG25qiKCvCRCbiq9ZeFl+Myd+kUW7AyDrWwho0gNRPyX7Q9tRyRQkOkin+
8kP/7tLqUk4B3hcUMkWIaEB/QuHAedCa9g5vxtKbQrjVyEd4hmGOcaXXf+GjmTC4qSPUH+ThSp6g
EFAAaQ4+1dQjdkw1bsOakeOnKgpB5fc1KF50VcXVmu7gG3TIB0K0kgYvbv0UcElhoCemikCrCt52
juVeWM7bVEskk/M2ZkmcSdOU0yL20VlWAhmCcty5jwlqRqqqt1IQsJIj46btE9kSew6Rg3znA+a9
rcc0RMAO4RPdqK+JbkZKVh8d33+MbZNtE1V9YAHcYDhhGWbABSiIKZHoGo4KVOxGmB2arN38Wfww
h1rcJKOlr6Miu0muICPzzzogKcbCKnMoTuHHtfTkjtLtL7vMH8xN57/oEd1gYOwAspzG08CrwOLO
BELWBD8envUBKLzQiIJEtF5WCQXVHck6nPwohnZC3qNxO7CTi+mJJLqj28tHFCKrvMPmnNGtW59J
7v8MUp47K95FXQnhPF2o3N3Y7Np9ghEHYRhv6QSxERD7FFaSDI/XDkDFI9uBVHgnXTha+kIIywIG
FmRCvb6Ys4jx3mt5Xjjgk/iQThb5vtDQkEtpn67tON+avJRIo4pi0k8pHyijaQ5epz1Z2qvHj0dW
dmYmz1HA9mLMl9jj44OSqkh5xKn49lcGwyIJrUeiy9+zEZul3r7lRPvRnZw7GqEXWGRJXFVgMcYs
Trp9PEQb6ePWV2ZWgmFLDa9+rz9UAwtHYFGgOH0P1adJAxpxhrSKmGupJtPdlEE879D/1kgWLWut
8fVmtSqJW6kIxRjs93H+N0lrnwWksF09C1ojIKPFIas7GnYabu3OMbfYBLPSRG40POG3XtbeR+Pr
Lw6GpzxMto1J4v535bUvOct9n0NhSO3PU1+NuarFgAJkSycWQoXF2jBu4d6yJCkJEclExE+4hr3h
cvhXwI512s2G9lTXioP6xeHMl0RCTS4VIkN5tCnoFRnd3upt5ldYfJg9BPtkPvtNcu5csFdr4JtZ
06VNAOOtR7equTe/q9B6TIwfAgbxwzLJ5xtIDHs/YnEcq/CQzpylLPtmi7ZIoe4JKw5cQVA27wQ1
bia0kY6DFNLN9nASKH9y4ws/JNmheoYOGb92NjJKKzEu2YUo3Fb8cj0YnZJC3aj9odVU44URJtFE
e62+gfEQ/aZCYAZClOvnGVhes9+rSj4w9X5VChU0+3U78Slj2a8ssi0tr6IYsLgHYHltj7PSSZ9m
0a3BxfGvm2inPB5RKy3Jy29fzW7YFoN99pVryTaaK2LfGmmhpz06gYYsyB/eZ30G9/PJPZ554an2
ojnpsz8w5s3hvircx0Hzn9VPUQM9iQzNzt0u1i3DUCPtX6oQceil5q6ULzoko0pA51t882JXKj6o
o9q0n34jab5P5EWbNSXYELBlhM8NQ3EduMdMs3eerNZaBCCGK8sAqJPNq8VoGrbdBd6w8ymlK8+E
fU/wiaiFgV//ifJMhEoZ7NPh3UQQJcFxJCSTstM6FnIo18YCy7mdvHhJvM0gGRX+paPJlyyxjkC5
x3vIJRcbW4J4AdOGbqe+DVq+GCpmcJ9CWu7+APEKMe7WLuFg+KifBEvoa9VRRmvRdvAuDYrE6R6w
qFKX3tZmidJyUkgI3/Jy51q68a0eGlyF82LOw12HHGijtcNWrUBjGP6iUQPlEUt27FNY09dHJZFV
Bo+mnl9SAYrG9MS7AExhD7u5AF0xSe+sYEQ029tMETLMGuKIHQcxjg6X3Pnzn6u4iNrF6PPE+Ob0
ghlxZZOFoA72iIPeKadb0+v7EWScashlUFLmmQx79ez+AYWQ5z7IlC6oJ2sxxXtr2fUrT3wRcxUi
jyaAfva8k7oybQYgEOFet+FIXOpvPFS/T42HOMQR9hXn2VrrdAozk5FOy/DdB9rKmrtjGqjysMF2
7AFTmylnDWPMd5Wqjkpsv3PF79AYgdBwkEaANSIhVs6p2QzT5K0TJjhF+zRFGGYjRGRI+4NupECD
1fVk+J+9cPddOt0iz/hEzfnPpaxXgOopVMhLKLCsip/JQzY/U6VFmxqBzxvPpbep0V6Bxm693uAe
ZEm0PehAwRk6I3O0TOvaztmuSvKngOz/gfkz6ozb5KBmrbjkLibjus7iB/is986iQJHjoMoq/Oqo
YkgKnVOYSjlmLMXbKb15zXOtsy76/BUdHVuPYjLS0aAi++GI4oyLcOESe0jOcZcgV0LgpcJibB54
mv8KEhTO5ZgSuIiCQqzt2j2bRX+eWU0UI07y/s6NwOEqSP1ZwyGHtsjUUEBoj0BFS03SwoFxwZR3
VIQy1Q+9IbiaVe+cp6gMKskihK6QaAgdqJVxnK1n4GmUxdUem10xlaeGTuPR4m95aC9K+1mazqnE
f9ScfI2//OzZ+uOkpzu9+efDyWZV/GkSWosbvZ9e0WuS4oVUrCnctUqQyPRkm1TU68LV6G9VFNz5
9FNDpST+TFcFTTYOne+0xM0jGeX1SzJTZhB2R5b2ItC3MdRVHa7zo1kXRAHilhfRTkQVZcWvboqU
HPree5hZ+2MAbpkU9zz5DJrnpvTPBR4qVNBIyTJ7q5OlbZAv1EzpRYyYC+ylM2Ynd5bXHO2CMxHG
hAkH5fpiMInrayEqMv0J8dLKRBsG12YSZdBDUP3tREhRa1J7FAdlauiDCS6XKLHZ1ulGrepvkNyl
27sHmyrBgAzlTmchg1pTwj9FoVv6gPilXvo0v4+Ei0ElBC0vw4Ar5d8cKn2pwLVwjHcIXZamRVhk
D/JABIAp/ZWrXWEJasgTgvBc27sH9Ws+y83MDWkTglu1HTuavfUoTGq66gW18dr2ucAQHsMMKMB2
0F5cAzF/i0ZUQyuLbSG8dIj2Xe7pmA90pMudeqBSh125dTeJg57tNxxywlo6dKyI/bj9TSTuQfCM
JW2r6AVNyQRuWQSHlRCppjrNtQhDJFyhy92ghvSKXvuO+3Bo3mv7L3RxR6A0STSnzH3y2ssIQ1tk
Pu3x9SbGbRQTStztSM9/CBPxKJlj84kASiP8CJlr56RT0t4HiB45IRfJlh4MSQEAl7CD+faADg1C
ZCsIhfdf6slYoReAtozki0d0SkfFtiYe+IPaeivYcgZwdqVJsMbu+Ter6LI0EkxBFD48IBH79bh9
QQWTrS+yTeEyWkSoLrTU242FflUgb8FkS/gsh2wKIRudJWTc3w+gL+qgOCkpQMwHoinjJernJWxw
xvVDTDbd8Dsbfwq7Z6iBjSDJQ10AvKw+Kk76qYsJwUN2FoJNt8VVp7z50Z4kLKUDRLi19PoLCez8
Itv6RQWsKEVgwYGHMAszHuQtYVLgGkq+zDoXUjFmn/5SfNKOWkVjb7nkyla/HcOTW4iTHbSnummO
PmDAbPr7qJw3ZvTSs8YQI7EuJtJup2ubsttbE6oQbRv3762IfydEAcO2ivKVEIhb8tJZzAhUOzyC
AYttpYcAWbOHmnnmsz4egZ+Fc9LT6e66+Yeqpkbgu2sCAmigKEzjQ7p0WmXAsUOKRGIbh3sYgEUR
8/lNvf1kzHcfQEKPM8A4zLn8rHqDetV/I/Vw6XC+9o6PyItLlroYJ1z0drZX8X2K+CeNfDfH5Koh
Bg4YTw0Aqjr+1Yb6FDntvueoI8xRZ1FXNrCkCg55erZ9bRF53zwoS4Ih1wNDCLDjgmAJEvaZRmEP
0yB+aKYL+hC1tfjArlNF0irqH8s5jePnYJcbdWW4+k2pR/g0cB66dLT2w7B21bPbIYRyVqNxV68+
9MO1VsHfGdtgoj2wzV5HVjL18VNSooGqRe42nyU81bC9ooGdphTIsooftLFAcB8gvDC7j4Lpz4In
g2lTCmuNJcvSlhOBDRZ5BtXJHutt2/hLojG5LzARricdtx9EzdjY52rErsEx5pjdjYuDDCXrEojs
bsGOlH13uclEuysBmYyxCBAgjaIrQHnhGi1BOkyCXLxrZYCMDIfdbUAt6L9IppCkKrlt9GUb+/88
7crtJYZ8A4EYcuo23remBka2zsa/eJyDZawdPIqzV+SoY/sw1mQlLCCyZ/Xn8TLF11dwRXYEZDnN
d9RurZFDFcO2upATlXUOHmpr4ljykY7ifVHoyFDFmg+TDvYeRs62cX+4AB6UnkeikscAxMjs4dNB
9xRb71Zvr8exPajsj/qgfqtuof1g0N1UMYrwiPjBKAdGBYltyevVELc8kNm1c30VhLUV3U8cetue
4E3ZNj+tDp6R6dGJkvlNonu3yKb+BcKBKJqMSGpc0b0Yv7GFPmIdvav/HiecyLOB5Ybx10btC2SN
t9lCyNlU/VdLGktQj2+5Tn8BXWqCn2UG8eZl8wKfgxzlBGzO22R/NHNGHk70VaTJrsuykzcCBuNV
3ofosVR8pqiMmQA8knfRR2BhCVkjweqjaleE1cklFi1gULfwiEUsRVZqfznq6jaxNmNBpNWx6+fl
bODRz4jAxDRV6phemu5VauHJwPCUYHWtSTereaIReh5VCCAzYwgWu1Xh/fM7tUr0zqmRNxZbdah1
SfgiQMiHHtUUGad2/8tif7Mj+zsppgUVgxuZT3fDozX8n+Q0aFTa0KhR0OlF51Km50At0PX4BGlD
Qeb42mvohEz3Mc2ac61LmsxhqEjteap8sIq5PdoYeY22fgx7eTCMvqe/3F4QcRoX7RKzElwtHRe5
dqPVhFz4oWVo9JcxUZUPfdhj0zOVbpbGkqx8zEWFpoVa0Xw4k2zZWacclRNVUwsDv1/bFYsWbULV
EZaGm0vlCWce58jwBYJu04rXOvJCT8RqbszViJ68NORTO5pf3U9E7EYAkpdxGXeRB5+liQ1byMnx
0kNZzotQTDTw4NsgAq1q6l2SGPc0urfUnoTVQskJptGw8HqQ65EY/cZijTMQvE2YV+JJI8an2kR9
dBQoQpCRfo9puyiD8O7HA7FFmG2IDuCg/tSqz7rxEDPiK/ejJ4TQBOn+S8TZM/Y2zNnkAItKFMdN
A3dPKk4urGVBzMBcaV8RVS/STlbeQhPmKWyyZVp1x254CpN75f4rghJmuV3mHjsPLee1FGTY5qsO
rTY6DOm8e6Q4YR9yTuBOGkGfRfg4Vt+ieWJ00CxJJLK2VhcMpM2GUBrOBbDjyD4MnPGa9elKUiPB
LrLpbRiKXatXV00/+Tptp2W9ER7alYNBfqeFq0Wbwx8jcJYDnAipiFslgzV6qm6IooqBbAoBt+lu
fUmiEL/7ETkRGi4llCX4a41bJ4IS9j1TLSVrnX17IjAsNukLcLPoHAR/6auooeaDw26oBDiZ/WxG
PQ0MhEZVaFdCQoQDPt99IpaWMA49SiWbKEIkNKjkiyp8nVI8ERC23GSykJ9KWDZU7kNW++cwuThx
tdHVocyajIutKMst4zbpX9bRI0us6wFp4EXURUcwVs3Twca3DJkpi8z6kKQHP8QZK5YnHjXQHM5R
oY2HKhiOZHqTxPeEpBGjA9QcY23XWVujQsXlAQYwIugommKgu4zWt7glzIXZJ8d9Mc79s/+hwHMU
l6HmMXqYyO/Nhaxf05z0sAC5ePcUI5vQSY2cqcLSg2uvbCD5HgB7wqsEEk8tzqIveb6DHFOHJJow
2Xos53la3GcECtNk78rk6CGRadAuOuLL/amm9NiQR2nAepXRtFQvfyJczS2uSZ0C/yGWpjwhQ1At
CVSlDmqHoikgtjJx8oOTT2SEcCv/jQvwYQPp3PIadcqkSXzfZUyJweZEgHs0iOEnueQxRe1njfLE
t7dhNkI2kq4xd3mXIYhh4rUT/ZLBVE4faBDZonnc2/F9joj6q0m1VyCszWHN3k2hW7jpDFRtRAkY
vnhi54yJB8aOvVeQY6PZ25QBSS01Tkku9EilBI7/JqDRRKJLQCPRWxWI8/Ts8rw1gc4kMt9G8rZO
jeX8zj3fLA/EumA/cZjxGzfaJbj3tQHJOaKMSS8+Z5Sxo6EdFdaGQQ6RNCou/UNrmktLNBqvCe2F
CvWALBbhXn1C+/zHBS7Nohz1U7lnA8CwzoJNzsBEcqe7lzwYokxXKeKN3NMOKI5JRaGrkvx/oL8W
thY2VsESSpjljvQ+AhAGJEvV3aMgRj+CktMCBrd+ERO83j89B6NSqZl7dbG0OAehx9Ha4VvIh36d
cEC6HN7KymFBDjdjtVbHRs2DrPoAKuRd6kLjvRXtMkUokTLl6JDugRO8kX22b7Gb+YQ3R4SOtDbN
AcN07DzO1hKukw9wND/zMNuatVH8ykSQH7LVlVukyDU5mnqPPlhrWbpbPf0IZvH3W/VKsgthZHTo
Gw9eUSMJOZpuTiF5AIcdg09UpuswSlYzEhVD/kILH9SuoAAdtRa1JtnLnJ9l0D1N/YlwqS3CrbXt
YkFDGEpVoc3jghBbaqvBSmG8pZJuKNLN7cpND3hg24Sl+Pm6n4GuYh47d9+qGb8gywhCykGRUxjd
tkU8Ns/johw70tXEQmWz+EW/oFvtAvoW5to9i5nGxLpjJO5SJqS8U/VtuEhst96EVXabW5IVJAHz
cXn0suOo3/SKT4zFYI5EfxDpizIBsb6B+S8Rwy/G+icnoCc0sktL5uDoncNMoqR4cSvsv8A+PrEF
BG01Eedv+VxR+if0Zhtq7nIkz47//qrBEjuf8mRGv4yTqKLLKkkOekKCidDR0ceHcsaia+9ni1xM
OhTshmJcUmyNNZlOnjBWqvBV55aYGsZr7pE/BTsLAejPopTMOnw3xmo7/haZx6aD115eR5B9Unl2
eQn2hUFFhbW1Gk/CmNi3AVmTGaXfuvztWPXiSrtpXHxGjAlhPNW2xBhPPRKkQ0A8eTu9Kn5LYaip
U68UkO/MhBSwVowpMA6sCBnzL0kBnJkyWPELESA1I64rw4JjgfkscrkqTfNhtN/1MNyoaz4txJen
xhlwXA/GMjM+Urt7VndohggXveOqzKbHyQEWrB6CxGWrVHEtGBoTO99O5XmOWeMVjaLY+7IODxVN
303d3ywMLopqaKdkY6PmjCa+DxSPg22JibuPCRlA8N5j3lKEgVkIpMCSVAXC5kfiZPX+ks3epwjW
ZvCofsyyC3dVEZ2oH7TD9KBYmBTV0gTOkXP8q6lG2kRNKr/5vlaqS3/Y6LF2aoxmi6DyQXdrpFfW
SeXSqfhjvwbZZVvKcJAP4ZOWymczSI9u8TvI8FxGSBeIKlcvNqWBi/NavdY6p+qGEb2M0Us0BOp5
T6Y0n1PSh5zQenFgrp0Sgb9a9VHw6PM/Kn//yLEUr/jYO0/q3FVQXFBnbyoveMKlYys4F84gRr+i
NBGo9CzI9/rQcFQpgYV6JxSozeeCmlvEi+GSScZojI3Tt8vQZ2tvR2QElnFuEYaVAcEZSBGEur+f
NKQ9FuGY6PAKfa+WszRnhiNXeNLaA+PkAnNC4Np7PGJqzZNjxgHxoo31zdmoB56w5Acr6U4+FJTL
HVnn1UsPo8JQ2LbP6hwaGXsbh2IrfB1QxyGpFbQKryrehhRySuPlB9wPA180YY1mF1oKqtVk/tVZ
uP5IkiZNF814GnyVHGmzcQ5TTAwOUcCARpXwoQeIFAvWnld+1kaFBL86p8aHqqmNQoT9oliPUDEh
2hUcRi7mQgXoZkA3KhLA460O/fKtkvpGiZLVmWeB4goe3hpELswtbj7QOPIXIcW7vNv2eQ8R2ey7
mcjhGg9k8kqk66vyOek5IWU50UnJPzUMq7tKMtBPvKnE1FzysuYfZ3Hhb5Tf6gpUMnW4EVGKDVt4
GXHzf3fap+loqzAzSRNRZ49+qXpt3WJ1QU9+cA356lLN4rcHz3UXRaZ9dQkuLE4QRMGngqskriNG
0tehHQ/zmELCAh8BRswZH1aYdp+XkfQ/zDFpTDhZuOwljDtYiSLAG8xqvPxq/vNO7BWIk9fp1rcA
Ea6dTX20y3ttez8ayGCc3nAPpT6/5ohn1BtA894V4x4zIAUchtLAOt15b2A3u9xBCYiYf0Yz2FmM
XAjASjc6qaHHseTy0mbjIYjNlUrQlT2iFJeKTb5t0JBLxloQ1e+E6MClt3uTciPCWhU3JcREPfGX
02xa67XzXxNT32Na8TSPqzx9TvLpQVjmuaXYnPoZ9DgzFVnjcRhxsbBFIqsgC2DaSHRIY9iePJWp
Hv5U0CwxpjKLUyfDc3GB3lZcOjmTeEue8wTyMTXOgtdpTKsRW33R9pxC2nqwg6Mq/eum4RL4IM1g
+S0i+K5bCRUuRc1KGXJyAJHWUbY2Z0CH+HMu8x0K2yjWwGmsE+71E8r1B2U/ypsOMN/9xXo7zuFS
FY5NoNqdOT2VhbtyfXcHRbg3seKx3HVQElWS7fFWrCqTmooZSaCrlGdIMf1lPqWAwM6ZTxbP9GdQ
0Thyz32BxGy4wlv7GHXsyX6BnCHPVaMHDbzLyUFojbVawQo+6pRKgPEqUkqyofdMPj2E1MynV008
HqFeGZMQIxmlvMkqCfGMQtn47IYWSndE13OyV/Om+koSi04FYSmshcizsnsFQz3z2dMzDcb9JcFl
RyFkBxw9EXGN/qDjAg9tZCDhNmFpTI23EjnP0GQbHUcFzoCVkj7EtfsTHCxZrAg1WJQEPZDZiG+A
7DRgC6W8D3mKojC7GSp0zYTS1nlz2jF8R/3xplf1Vc3gXW8c0jBc2+x26iaEhGMP5/GkDKy55/Oh
mi2kWiBpfH2O/PQiyI7jU68kYUqkoN4sB5WCvAZoQ9VsFnBA51m5Dulj9HQL5b6+thCIq198Ypsc
IX9L7BghdJqsPb9Am4G7imBGs/QYOj+k1q192ZLihhTZ1RYDo1eW0RzFkl32e4QSDSaMNmbvGa0d
Zy65y/O2VBBZNG3VC1MfzDTAsh44dOKpPDoGyHljuS7zx4zfJZboYmIyyrj1//rsSTNHBJMRAq1+
KMAIr8/X2ACSGWIppni6s/5lo7nVxfwyVuM5q6atDsKoph0DglDRymby2f4oAUEGNSliOHgiuZYz
c3+BuKsA6O0K7rqRVLZeHShAw4ONabzaazalPKeMeVeRxaSAbZVGUZ/yPfNMV6OoaCnXTUNzH0rO
JPaUCaFXhZdUvS9qJrMYsdTFTzOU+m4PWZET70ONRWBslLm5g3iep+KbK7HlJQtW6BEeruBB1Za+
Y57USQ5enXSkeSO90AWXUb8nRGkFI9jr0WGcAnzL/0k6syZFlS0K/yIjREDxFUQRFUUKLX0htMoC
VJB5+vXnyz4R957urnKAJHOPa691n3UEGYliFfE+JUd6jY74ZUFgkoCkom/xmjN1EG4b+h7q8N4r
OaUJVYwx/sWARYLu9M9O5+qR9t9y8pkiS+5T7zSrN1NNsTWZ0Z4fGI8Hsi8m1TC+FJKgu6E3rNzq
bgYeFyla0XR9b0WdPC4ByyA3MQrbw2tJ/kWTFrRPSqATRNptxtgISL6AwTcQaR14edGwEkXnnk9/
E7jNIensfQWEMYIMxauCkdeIqxRS7ooqYGiIqxFl9Fqt/TlF5smk386ZFy00AeVnABXXhKgm0xAy
wbPoVCSj0VLt6YfjbxLGG2mSvGl64+nz+XWMYhlEV2vK34unhA7cXcxrz9RzJyMKJAh0ZB69+FkB
fA3vOZ7RdRAgoIYxSJ6QPP5+ozTB5a3egBd7+DjiatfPHm/1w/aZGwGtskSkXbCiwJhDLSmkY8rD
i4iWitkfYj6Ah+lcQNI8K1RTJfaIyPzFWLZINufgvkVaKgZZ+5G0LApKJtP40PUoNgzB6l+Tesr2
fMqXCczSAxbpHanfMQGdUrhRhhgCczDLp+pFAIu8FrJqAPWQo+5DeI2kD1My7NA5DlM0oJGrMaL6
RxmDAp9MiWrgC4MXqcp5+GxgMc4kg+2BnddogT2LDO4DUZgoSIH1wOKcJEa5NBpJbTo95iqoBNTR
w/drNRs39F6smkHCRlJcUdqdU5T8N67dWjKCAaLeKpAVMnFQDEFm/lb27w8Ig8RlpzIbigdci6io
+1DRFIP8n+Zli8ArGmYM3aCyXT/GH1umfCgy6xA8ZcCsr6hXAtFYooi8CquwIkZajLToHxK0KJtv
mUas6DeK3d5N6aQQj4hqGwGLmtyZvENtIFrDN2XIr/G6BQtdF9PlJ8yd8RM1rDxynqFoacALwwR+
FhFdy19F+B0RaMRF4DVIz+UgqIb0WlFeBiWnBJ4ErcPApq8QG+mGdiPwgsL0z8YV8sP3f1iW0INi
csFsF2DVWv/3DDAyz15zigL0bMHMiERTKuBeJ6g+EzbEv80s+wP9s6g78usoM7RtNvoWqUPXIi0F
2Us0aewqGaA4ujdBD3ir/EOWkZgMlWT8ovyhygX8T5h3aikJZ0zk8AEdYBT1djI2QtMIoKmPqePO
RsJrN68sqAdF6UlIPYikoek1q1RfZkLdlWFaU1hy8Hv3hChnRH4IaKyve7sqiT6S9iENW20eWTNi
Rq36SoA494i2xAxi9JDzsJ/KlhHBonDzJwVnbEOt/MARQvoYP5jT+Df6iiYrnSpdHQdAm25p6TAs
J7CmZHPxzFE1AKn006XbG2jdOxgdP7MJxl9ZI/HQ8j65f5oiBpjOngzr+WMtdMSNDPAcJaZKCVac
3xJIt0AXdm8oVfoUuswSxCVEs6P6j+ChACKKRkEKmZLCKZVHcB0Y7QzIHu5CTC2l0mQ1x9p8ij+6
fGZdgZmhkPShs0bTA3ZBtMPhCKH8fBNpdYWpCki9UhpQQGOWmrb5jM16AnWxovwLNEQMJODVokgX
oUBYAMcQOCmRpIlpPlHwDFh7GTUrafRF/knvKt48a+1ftCfeLpqIFBd6lJJhwIYKgZCKRLYvfyZz
2LlB20bPnsJRYmYZc60VPVFKwMDtnRfNjSAaVoD8raDs3IjC9ItKqwjUJhE80OMiig2Nqk+iRIcp
w1dMs88nwyrS8KPpJz292/ogklARM8Ghrj5razx9nvpUO+TwQMzkwS9fq0BMGjDFPMzkbwHCUwaf
jFX4Ok1b5+8rK7qsGwaOiGaU93M1O09a0jOYisLwUlf3J6hOAfoUI/X/Nig1AyAlsKovk6dYDFcs
k0RcDK0OLaq0XIrI78UTmtLfrUKGN6iUiGLyR9LsANzDJOjO/yDuac2AzIezBbltUe+SGolaPNqg
aagijtG+etLdm24+xHbiGeGch7T1oMm/f5ryJqXZOnpRGhYud0zWLfP3YUBUCA54WuAqMFItCo0Z
JFLCqVfKJae3HU4UyMU/W7QXD7PEzktAgU/wCjIohR7XUsQfJ4X+iV77eIQsYP8v9WLsq0cjrBnT
SVsUx7rBRTzhyMFagaodWJQG+JWoPgq3E81ixoZy7wlUVCYnafD1CToloypmGimDs2HGBxN0isaY
VZDZQnPXxoDmhPA4apDr12Ty2zfyYaam3jP6WKNZ8N18WqObiGrhBTbybfse3GzOYNE4kV2teJGX
MieBGkALu6OOO4k+mQ1TwvIN6AwBNruX003/1Pb9OzKLqTePGT4QAFVkElHVpnkQqytBGZJG3HYU
LLLs0UoDDHVMjBFIihsTkOb0zaTyN5CPrcipZ8WjQQJboipU9T/i0IVThR6+5gT5x63K3IknqTmt
s22XkhPVx/FE1O4btuwL2uTERnyEEDVkpF1UQyBx+YdCjpsTZLYLIT4bZ5O9qPIJ/hcEyKmepC2D
/IobYtaxYgnluwntjD6Gc+sDDusFjBG5PeY3tm9AZ1MlXQ3aE8rjEfjctZxlK/JWPYCqaz7hMH5G
NCVbMBoI7RL9jipA0E9gOHRUaiYsXgznkV9D3vLMTIHGEXLm83KnYUk0yk4pfZ8Z6WiZaT/CBgtE
a05/jfovI2sSpFmwtKRkmvPaTtMBIadomY0gMUA8QIGDBnqEqhpWUvL9Br8ovi1Drm90FauhjPNF
/2HSclKt39Q66MiZKVI4o0MJZjWdR1BWFStIp84FJkdEg1NWVptfldfE6jXqn7P8KHAvbYLmrVQ4
GfzKGSEktZ3wla3KubQSCIG8oCAUofiKxPzktXhT6hI/EjwQZTAQcTIpQp0gf+0zwRxDyW7WkeOX
UeKCjalSnsUYDolC/hzn81OPdmSKg4hFbJ9NTSnANCPKvqoofuf59PfzVC0VKpGXMrp9GAqDrYUJ
bmxWwey5mHpXA/sjBVZPFZmJ4C8BR8Hk/wbPfK0AMe1gCK4iAO0YCJQt1shzLDvIqlKQuJMOIC3D
Ki0OVTs/M9UMs5koomqmkpfQIaqpXWifpdzsO7rBddlumFWjlrjMcrpAfZe8jDbpwMLA2kS5uost
mYEJckLRamvoFbdYUTi/TXBFcEyC+xnBrA90xp5h28IRo8l1yxNDNzANUZ0ebQV+IaaBlk7jddtU
YJ9p8nXpoR7BaPgcRBSyFhkzpCKi9zrJ37YgKxLjIRqoFhkHo06F7yRRjAuGQ/rI9pKgYggmbtEE
iuC7hhKnB2pAeAJnDeQob0fAn/J0BNWpckhfP4magY9p7Ndoso9zwIaI0h0nMqV3kE1P+hMaiLII
1iXaThrPOxPprKZxvuVfBsHtJBjgKWnQYa7DQzIf/xZRiGIac1DIJXzNKq3Q34zgB8xKHd8BXVXK
D9UztJs5nCGiR5GAzFXHDDO+aakAjzBG/JNQCGqaOKbtWaP5Xmoy6Z8sPabFv+o6kjXlckAj892y
E+HlqlOZM89JQJbMHLS3nYZwIUXNjiZpP7SVocrxuujmZo03euPSyv4vJRWNunkCmWi5nGSVUbcS
z6H5UkLigHDqQ+GzerboN1E8AQtDRKhcZFyiDCuJGKUiFkqo4z5f1KPVmf0p4Pfj0BPsLggZlj3z
SglcJex4TaOVKxUUZCgEf2o8ZvOakXWldjjMcScTmGyzNW11KVSvYVl+h8zSQ7+xi6QZFUpq6tzX
loGRntMyKLX3eb3guGTfvahgvljQ2GxyaI+UyV7kmxMxr9euJymClCP4WuihCxyJ6FlPOXxRDzUN
kAIG+hnaQtxSYhyu8PPy4/UCxNFnClBDJHc+QuUyfppRFizhVEPWU8FwpO2LzgZzWxNa1uPkay7R
JFHn5fH1ifxn78rRCwB8sU6AdJDcddSfJhTLdegI4HWQgbWOhdpPsy7j2pVGkMUzhiquE0qGv5C0
ZB51C0kMAhTUYGjOl8/6wBQV9HkgqpuU3hXlXrXedJ/GEkXVoQmP2TgHkf0GwN5YlMdWXV4xj9Wv
onqPA1hI9OVmdPEonkX0ybLPSH+yqyegZ2YKIztxS40ZLQhI2FS+sVbb3SuYbNpy6vbMO6ZqZiXV
ZqDWXcClBE0q/Pgz0JvSJvhMrK5FID16IOzB1p/Vp7ijgdgpz0WBrrqesw4M6pZP6vbzNXYMtYGE
xjVRpPLcl0w95ENzLij3ifyMXlEfqVb6ckJGvZtssqMdYkZhvyry4Br2802ahq4ml17DzHyEWPMo
A8jQBpcirlYDdary+b4nb0b5AYDGDVl1NyC78pm4ouHdhe9r/pK2Of1VlQJL2FW7pyb/BjKt3ep1
at4kfjAUgJSDsavxymHiimSwlFAf7qaRNZWo7Tx7iyFVYUtHT2VhKePkT8LVCqfQsk5grdwiQ0O3
afFN4CEQ5tPGd5HHRx8s77v40p65+wpVqyajb6bUFAFGBSSBU2Ajr2UMRwEFwGLWgIsASPyczQUd
mDRoLmgjNaKYjomYZWO+hj+RD5yBjGgTEK8gpo2pZKhVjlRnzzTewPhHCrNuoYxXCfPiOewrHcIV
Q7BW1YgNFK0zfHMwYy6fFQSDmWmZ1eWDl3BtdUkLnmmgAbqY6Wf+LzEmijjA2rKln95L8XVIB6/J
lpUfg5Yo5Mk2rMe7SqZSyWzySJo69P8k/UNaOsMGzrqvmeJ1z5c70VyUFjyVMz5pDl30OaXx40mF
eaTC9dr+Nf0K+PJmVpfbWQjmYVVpKGcu6+40oyaQ21CrS3MGtJxAs6fQzAGfzu3515Av6JLziWHq
vgCGgNAif1RWzGVjXdXpUum3k3DLelOhZepfycjtAQGt64+dvy5v2ia682n09AakJNq86PIb4aJ1
qyv8LTSbgTD/SkJiCPWVvZptUb5lVlVvawgFTUBDzQ3JiR4NVZwG2u7MhKK7UZiEUvlJ/pori4Qh
/h31zxosserIDbfGzPwR+wUfHM1iVGnn6kILmNExwu/Py0BnvKVFC2qNSuJhcodajTSYJCnn9AJU
yRbcGwqLSUCBwKgQpgEzNNlo+b6kVfeHaAhzSrAwoj4F7chwhS5TVh3CVTt9HV7SUQ73ryc1ILqW
qzls6tRwgf4wcUjHf7qixl7UC8G72/5bfqbXAmibqXRltoAx4HVSQoXhjfoaRFOvVde76K0ywCuo
ItmusLZKo783Z0Caop6LXuOwVdQ9fb5nbCtFZcbtH0PQ4FdkcJ9U/Lmbdgr5yDoFnE2MBK3kucd2
AiuxBL4aiCxzfdTJ7yKnoP2F+WSBRdea0TSuS4/3qJpDfzb+iq4ZPYLWYGpNQgn3R0Xlfgr5A9Ae
pBn01J/Cvwg4a5P8fi4kHCRGE0rBeD3C22whPeozJAS8pY4oOhrFta0QIddFB3EV3MO5DiJASXV2
AyAAkjF04YN4yXfOMxR1abTzFggX4YPHT8U/OJSMhiMJ3alAe2BFMLdO7fYs/QKfxEk29QLCDnZR
ytzUNX0gDUCoXlNZhOQBmcbMjuFAO1KeiONlL1sRDQ0MEWgXfTQScQpCQq4guIJnYCNTiN+Df2yO
Cej2l4FWNlHcx6yzBaqL6NIJ+plQL+/dIzh/LtwelJTUkFlxiMi4I42+pTmnIwLxMVIKwSJwQI1U
aMdAaUH6xokDk/Uy6NpDTxh6iNm5mU9QtITu1013UPYs432xC0xlU1sLJ7JS4+0rZ95b7sfIz68V
q7RSl5hi/aF74iGRex2fqfKHss68zOtSsup/SIisM7vcyubbRyXI7xzWMAd84f8Da+iT++jw9ANj
MDP37X6s1pq3Rn+f8WSsCbzo9wB8Lhe84MHFLwOqOC5A5pgcANfyM17DuSHjRmGBadEQeXqkt9Gl
lMQSgHA6Q73ePch1mp24W54hzxdkClkOZEaUYODTsaBW3mvHxGNAdKfaqfN8BHcmQI35Aqpz5cxa
B0ceS/HgPMCc1xxhFGoe3CAWihE+KsxfEGKwyZEiOJd24qVH7c6lBefh8HZnf5EL5/aanZvfISBR
7pMzT5z1zx4FQlU6PKLS4emyU9NHv2F1gnOzQxr0GNw5GewMcfmP0mv34zubfMo9c9Veva98EIVW
s/rspxtm4TeB+Vm+9qnNPJ1J0mvmS/F/1mdNU4Fc/5HtRgueGi9QNq/lfA0h+bpb/kpmvWE+c0kZ
dI30pUlj1u5WBVuAKRNi4PmBowwg9CzoU/bj7URXtmMLVnN7vohMEk0berA9mE2TwoOJmphNudfC
5C8hODx0q+ex3owXmZ1ex0uCVY5sbqHMYxaryElhm3ma/aq3IFfiz9FGPVQPap/HZEEJdpGvKfst
m1Wz+7AhwRoc6vXb4fUrzss13U3Oyk++yZfkdmuwPovIlc3+HBwDY2pmq26nbBntsIqdYqUrxYqO
xSrcx/tqp2w4vMijkwD6sKaQWYGyO+BTLG3/tikxuO0mNcM9IeQx36fGr7oodtwKuwYbsp8dyj1f
dZgxnr9rdtizQ+YzO+62Z+WM/4AzgzkhP3PnTz1dja3KH9+HXXZlHnCjbN4ub9H78+T88rJr6NH2
4STVB3ba/DTdYOCYTGXQ5N7cSi9bBcZzhQu0ZLPkHhs+7u1nK9bbQpHQiI6Ite5piNqs57U9l5t+
lVvIMK8gUFjW28zJ7JB3BXsqubbiMi9yee8+m/l2skl9zRkdEm/EVuC0iO2ZPSK3y/Vsh2doAMjr
nPbnWrrUe05Xe8733P/7MT1TmBdblc34gP2Af300isVGhfUGtPaQTDJYDAq9KHu6QavOCvfgl7nN
yWZy7s/TM9yEG5iv993qvevXyFNvIjPCMqO5MWbL5UyPcGqVs7oueMqA8Uz2xaa+o7/ujzfMsuyL
B4v873yKBswDRc9lxaOAX5IvZ8Mw6+lzbdJO2zQO7W5DW45Wgz1n6xS7aCt56bZ3tTvu1EQl7jjC
mqN2Zue4J5WawbX1GPgZG83u7Y4ttILY7OJxZKvPOT4zQ+YwDMSoCO6P/2JbRBvpNNbVC8YWl3ki
4BifKelgqUGAPGHjpRpKTfcWNkbkF9fhIV8+HryGJ4wBhi84ozKr6p8v6VH5oNsmR3Cpm0qIcekw
GhH0Y1OM7Pq08z2SxxcVp7mZHucXzNQLPhnxQAClIiqF0mFeUU2gjwPGA1sHka4uXyBRO+Vn9HT8
zxGjQiiClawYgiZ21+sD+k6qn3jdSjs2O83CYGV+Td/uuUs8aU9oojwN9h/SeVfpr7k2Lu3X5M7Y
cWLwUGx27+TcuNXjhc8C1AglXrZ4EAXhk+F7v/Zr9YQZbcFZIW/HoYt0SdGfV8pB2O6n3RGroC5O
vrzJvebBLqDczz/fA0flCSmqIF0rgVqvkOnCrmffyRF3Fp6JHzH4+bLeyxd2MGRygPvVW3ZjV3Yd
/mx+Yj4Z/Cdk2cfpFxtYeqRuD7JNuEv50q2GB9P1qNU/AerAUONMwO87tBqhohvzUw79fsTj+2Z4
6fQCuvc0XGrnXAMrz4m40K/uHskYaxLZwXn6Mztx7j97Ga+E0e3P4/mCb4U3T1V0ggyWECtOtIjn
YoMCDsN5sDNQTWo96KTZTrKfHXvvfYM3BZcBaA8ny1IQXp8TL//tv+KFdJldXt+J2OXdLfwhSXOl
3Wf/3LXI23Y6HFV8avFAy5KTQBRAQlftNKYCuOf9/Jdf4ixBxNILIgaBrQT6WZclKz1Gl/Ctxui5
YNH5fj5tQlh9xbBVfv7LNkORjuWqPWnH4yT9H23LOwbQZ+8Fd/Ya2tu8uLjyDRoaY27ls3d5Th+P
38xsmMvrxdvWHAJZmxFXBABm9niLjqNZ6GT3l7kzw5kAh7ObHck3Gcr+9MZBJMt+g4HbVCvNYLZi
gUqyqa6JWdaRPz+wluM7M2IQjK/ZGdEh26bmk4Od7ydQ5/PLBCtbPOIftgmL/LxWD+WOtSPOm1pP
jMrHI8zo/y00LyEURe7Q1qx2Xe7D7zf2nTk1V3hvliBhwLs9Ry4lO+vl9WtRvBV2CGe86b1sh0w3
8ee1JIzCsu2yB18O3zcFVUrPYmfg3XmsPAdCiVelp+7k/NxUzO0a2pGwJrs2x+LRvczsystbj4hF
waJYxCxigxDCPIhMPxXPv/G1e/Zgi2VXgpp4+VlmWI7JJrpibXeVgzd/UA/SWD1epD5CYpELRqfZ
yQSqhrLNR4RdotjiYcZLj2fG7bPw4EP5WkwU8enIkH3pNjowDrc+vy0Ni17wuVi3tx257y91Ia/T
39DrvdSAfZBw4O0y5HumcEvYEDG2s50d4JW4dNfoGv5wQhS4xpjhTIn9iMhKjyPP9ph+J3vtPr5X
fvpgndULN4xngd+H59Ecp/fSm57be+OKHWYT1TwUgofai+zi8bbSB8EO5oDzOTzYiaDsz+PzcGoc
PoCEoD5gHLIrQReIxWN2ZMiNiJt/oRiuk4E1fBmcgBxrXs89Ex43mvmeb1F0QdtW20t2vJq7xXGA
s5TYEuPQ8LUtC0icCLMvt5Peql24RxKJh+qnzugy3j5Jk3bDAymjh7KbeTnkyfrTbY6Vg5l4QBUG
V58xYmCOcUxa3ieuhM1S36GXIhrumLMHuicOKnkIEWe555CL58PLgJl7cPSR4GCwmTPVIdOZreAw
Kf6YOnOU8/jKHJcP2vhtwFezG3/Fe+U8tZiip5JZf8kHeL62lYNHGE759u1UYodL/uirXbe/T9ox
sZ6fycG4Rk4YayvOMPkdj+qedSRoRoAG01ysnvrAmcBg213V3wJSp5wZYl3+g5ZU/WoQ66Av9iCv
AUL5fpCzjb/4W4VaLg1NclOSLZONP/7ikJDIjiuRgauXscWjeHGMpti+bvfcfLzQY3DlCtnpud/2
5wysLBZ7l7ryNbIYMvdbwjpl2W4pEe4p/5HP0OdajC5A+kxoyczYm18+G5iel91KWYb7atsSfqSr
t8H0s4UvWFJEcpNtsoR09NESpQ2H2it8zmvmMmnYuI2Nab4XRryYLkM+4bMngXgke/UC+mRV30UW
SikBX9v4xOsEiixq8T2C6JUsAp7p+3DLjpUb7/s7/NA+jhu7QMjAY6l8MrnyDNMZQcUP2VvnT++s
PsceSyA/6l/8NY+e84AN6emfQWTBNAwheg3oHUZAlxYSOjBrleRZBXshMh6xRXEwpM60oTn7V7wP
shhw8kG1KGZ6ke2kz8kCAIpv9NcPXpDyz7+GozA3DEBQ4uFTtHPusfWu0kNlobUzW74T2VgAwwUY
NuGu2Aqi+pDr3FB3YqcQTBDFdA9lm7nc3Ou72+EoLfZc5/Tn4cGHc/vhd3El12iuWB/uHYIjUq7w
G+wE8NwvCP19vgl+He77l9ivFSuOzMOVn3LXr5/xFyYXXQWkQiK+DdCsi3kl24VyhDk41O6F/iit
c6pz9PupwKDtTdIIJyFCsaTmBaNROq1LfqJpfD7WdIbbhGCJUIJZU7pskq5984MnEoJM4i8CGEwL
I6DIApMFUBAWaY/6zaCZc6ARmQX0RYZ1rFxDbpgwyJ5RdzF5DsOVa6LvyvAw3beXE2x4Xl94NkQS
dYyD+ArixqmOLinlpPibf2UDAx2kfhV8CDohuPBGq/6ru1UnzVLuL4+34ktyL/lqN4r1JiNoPdzQ
HlDjTj5N7zFPYw9FHucpODNXKV+evE72kSA9s6g8GO0c74crx5yFxM7AXcMUUPnLG8RjeP0MmI/n
Bl2MtfRAg3OrusMN+3Yvjp99+tA2TN0QAb5Jgkur5rPzzdsiItlQXAkp7ry+x4TyEx3jP9uh/bGp
9yX73QHaQoxAAPMgKbuMREAlP0a44w+BHXbwnC8bB1wtASo2neTBZodhiRhFm9JFwCbi+o/xafab
Pd7X4C7toIVpHLAVhKjszDtVJGErz9rxTZiC5fUbp3mA/bLHX8U19zgWGkBcaO0WL6+4kebeO6e4
8rMNjhUvRY3qQPWMb5d8Dl15V87tF+7Hj9zpcXabbt5ib5LTWZgxeNP1jkgJP9J71XW8TS5Mrr0f
AAnJqoixOb84XfL24dFcy0ZcoxCJ/J3DGOaTVPGNnPTuDQBGb3+xFQ/iFsDEwvRKuxeLPLuII02o
kJv9evKt7QezWxF/OvVXaz39wmEkwNeWEZWBzwKM2mH+hVS7SySwix7zg7YpdoTcZPlcKt823kab
9guZlANcmUvpIh84EMux9bRDTxi3ajnbE+z+pT45FefKzx6yF1nMQzh4JGDPkT7bNjCaE0z9K9G8
ftjwqFRiF4TnZATgZ34SXmzbXVlMDkFwJzGgCorpoZWD31VP8QVQwG0gH/xc2n3jQKjiV+TX03NJ
Bpsd+arOEb/O92ILMp9vEUN4FRWr0RefaE53hGUkGRVBX7x+c8Noxl4ZFvGbHTYk+Xt/IT86YlqH
QjQcWrfsPBC+JfDWfQ9XLuCHeppHesqyJYtqJw6Kg7KGlVNXZFJNhEUkxLkn/fZnNvEYXyMy+vG9
8T97YhFXO7IUDRuaagc1Ko8cf8+CEVkLo8Y242DxF54rD5i/U+EioROlA3KuDdGLx2OhvO3X63bT
7vkr/pEDp91zb/DZUHwY+0esYbOa3IsrX4r15XfEaLwac62d2aAc6u+CcOGaXfkuHrI4leQPuUdM
hSPpHiwmew6/kQpTRBnjWt8xw6kb1/yI3YVbJcDkMd3ZdZjj/+8dAld8G+eN1QhbRjDF2cN44OSk
Hdc3uogNjhKJ1xz5KjBnZFv/HAHDzaAdA4byHjQg8DLgE9VmzybGiA6YH0weZxdv8W8/gXObbNuv
HMePf/ghMJV2wpS3FsNakFsd4D4/vdBFtdljsrrgTsLCJOFLskUyEkYB0bozjif5qUgB+0gXYxTs
OS6SBQp/sJ0b+jHYTezjLbiXv8GGa4V2/trfeTuukKQaldLSw8vwkfi+2Sn8YT2bqzg2NeTs9FeM
GQxtL/imlvhonnDPyy7cTOcQ9OJVoL/BpTSOuECm/xwut6bIpYiHQBWAZ6LxvMXhhkbqymmR6DsT
arJ9oBKgOP1buHgM5dyv2c9X8DUuNVBcM06Lv3TZksfGhw6+RLCR2jSR2AgkDmzAPyoRbAyQdfNH
yNQWrpfEn0o+damr6ksP2ceIQ/GD/RSKUPz0JU5kECxEDaPTNQ1aEuLc7jq+8xMuapwtSOuK14qC
dtet2Q9yDa6FOT1sNjE5jhndT7b8kYwSd0qNu4R8WsSLHHJSfhUmtzuxrgYBOODQciHz5USxgBW4
j8Kka6j9awzRm0KHSWjaPZev6MAzDiCcoeExN7PO4p+9zLT2EoaMdrRg2IEHy6Vw9RxbtiPbf/Yg
OoKChMCG2B+kGHAMFjRewGbcJktGBNvGKKlX/Hxw3MQgOOx/DzbkAwEIwpYdAukyJmRVlSFnS6IF
Qt4pj47dic2DovDJcxAnCUIvQg9Ay+w0nKb6iP95TF5C/0WhtfChWQ7YwiSNYP8SjyhcCouJ7hYr
x6HisrEIWFGcvyi5EocNCwy9w+VTHeEpg8bDi//ze0xgA78nj5Y62Lh4gJCAi+XG7PLM+GhyJmow
YguRLSq6xzKAaJ2dZuzMgfI2EigLldIn0BEjxSfDZbPgLvSb7W9XN9NZbR3HWG29rWebq4tluPbK
tEzDNh3LtG3DE7l6QNbiD4bf6r69Nf/sSLcvzuoy1v2bb9hP3fdvNn8Uum3eDNsyTcdxbo5hO55r
Gr5terrtObzL2trGNtLPtt3q5s07G4V+23q6Q+dB9/5Wju3ePMdxje2f5dqO7dl/RKCeZZie9WeY
hmdGumvZmu4ZBi/lfnTDFBdzs3wu7M+xDMu9uaZtUddfhAtUyHRqj4Zj1roPnaBu8hkXz4c/Tr/8
sg103uxy1fxXNXy31y3bdk2+0zBuxhpEim79ea3OD14LL9Vt/sc24McT/QbAa+GyAXVvY/fin67j
Wbb1Z9cL8RbPMb0NF8832Xa8FFfp/Fl2uPD8P9v2TN91HN/z/ryn7vl4G90x/jzfvonFXdmpYf/6
tl8YPoBf3WehyVIXHi9gEbk807GRYHbG3PofChn62/B68RpuMdL/+K1lmwaLtLD5j7G1XcPXb9aJ
NfVZett6Lblmx7DEFdpOoGfG72+i//49eVD4NepL+GGXjaqQi1H6FUWe1kv20mOMoVlhYAsX+/h/
P4QEFf3Tjv3WMfnFzlxgd6cUvQl3JkBfviVosgTXzTTqsM2oMJmKvEcfRC2/tQkdcaj6JGgXgTFN
YC6Fg3LMUZvRJozK7+yjAm3DS5UA2osTzEQWKB59+FzRRgqYw1E/C+j9g/epYxX5EqkiKdihJFSE
E1iK4Guh5D2aL5KhtMrkY6bzYTMIF495qPN2GUuf1Ri02zHo4X8PGXcBhgPpxVJMzuUZVH3Fb89c
/Jj5A/DZdVnvxIz+XGEQd6iXtRrvora0QJ0+s69R1oLBTkwyjzRgmgcJwWkwN2ap1/fcQ9zacyY6
5KZggCsyRr2KBGTDAMIqltGnrFbZPDMa2YXd2sk2w+rJQX5Z9ZZTrHs9otwAxyH1wLkwtldC9NVA
QcZVLXkWmCkVA6tBkzUxK/z4JARG3VVeEtEynNq5hDJ1avb11xxAYRccHj+Py2WFhzScy83xL47t
+IZzdib6xdcMSN35DSkPESwypEyAIuNoDLMN2r70zIMJUwHLWUKx2yQGZFKh1Gc3kmYo8+nFiZJN
TA7MzkoXQPtK5CcP72MPMl/vbnD3Ef7dAG+jls2v2u+CyaIBbVXleyxqFbO/kklvBLYn+vtInYFu
Y8GUKCNIU5PbJo5Tc5ErZcaUiX0d+Ac3N+VxSbADGniSebcgaCFja0V/lUlECA4UhjhjIJMm4BYl
EbniszfwZuMS9CZYE2NEyYu864sWvUMCBonpbX5Kto1JGGq3+3yLJpRdnZIl/Qm6FfFBWY4RhuvP
JWky5UgYCQIoUkQ2p8F6xt2hu2Cpf0zqvfXqL74AjGZMLV6h9b2iwt3/zJBOB/QLiUMCKx0dhEU+
1yFJQk9EVy6SM0IQyZE5OL+Tr+Jv5DJmVUPcwygckBEqNpxPZr6Jt4i7ISMMRIMd3/AWwRh3QBjw
dsl9g0avTp0960mUmSg8fg7SKT9wyUoDJpeBWuQWPsBTYdRSDN4HgI8xi4i5OT4RzmTgndSFT+oK
FOoxtPNd4iMidAP9v6JcviV8NcPD7FiTSB6ifXeW7YrY6TSsZubkUPt47DWcNIfoOP5BlQ5OeOwG
kfngvy1mRI01AiX2C3CnLkM8hIG1qhs5UblQdxOmF3bxnnePdNWl77kdUxSOTu06dRA2sytn/FUd
g282T8qsJgtzrVzpRMqJz+vMeDHe2J1PD8kvDx0ZQL4ka16CV1gOZr9A1cEs/H5dHuIv2U6P8Zey
IABb9uvC/CyynWzCXslA6tNRllDfrcBdrGj/UmICSriE2HN9A4drTBd+svbL9dyWzXZNqrgZHZU1
k77f2VGziuvIppX5kx0pidygqlQu8Xq6CJaxH+2jPYBiI6b3Mlr3W+VrThOKlhCa59/dKTsq2xd6
19/xtv0ODzlMjTpkcgEMqHQeuxWactvsmB+oZn8xDbdPb/0WSM1BJiFMvgKGrplhErEo+D8HwkLu
lDQm5gMErPG3vVMhon9UnMgA0Luo7ORFc5TQ8oqU7w753f3IhBocPqHKauyZOTJulR6vcj9ez1Yi
9YqWDL4c45/wwCCeCYm7PbGa/0g6ryXFkSCKfpEiQMjxKu/x9oVoaAYhEAKBHF+/p3pjd2d7aBAy
VWlu3puZKlEfaC6BEAeRwdQh3XqXQAof/OaQgg+Uy2zVJU+PErD1ihVS2ssu8/n61WVvxAI3MKZ0
D+MxKFHugb0lUkpr4x3shVB1ahf+r31faNP3SrdeLj0xo5HHIIgwTwXWBgNjkQGJ1xQ7GXWesFWp
5X1W5C6f5Bo/15JXxpo7iMfJbadMtck7vsQ19AOc/OyxGaefELlKotlG3LqjUNqXsagNZM44pEFg
AsjsVZunT5sqEPg8LW1pdvFoIkM9XLZBO+zverB9UXUdbMeJgaVK4TLZVSrNOMvgm8Kms3m7M3Dp
dU0kBlnBkRKkMRQxzoXHDbfqWOLyy+DqMqOIBYPN9DSf7csapVpNpMia/HkxqRQ8phGGR+rsl2Ix
hReD2mkMFYJr5CG8o3m5BdffQJ7JbkbqTVFfFmaKCBPrgDZCyoQ55T2gzaT5TO9CTwFt7mvRkSUb
CLKRQNp+2mWxw7gzSRAbgQXNL24jhsvZ3685OBU7+uvfTphYcH5APDenTYip/+MLiHvtRyRvxwWx
u8lESj6P+e0edvHb/TAEhAo4+MmJ5mPXZQZoDLhemi86Zf0bU/3JTYxeY9hvZE6VU9EcB9P+tmnV
UjI0BXPN6ChQpnMDj6twsVzUQsHQOARmsg+IXC5bPJG6NjaPVQ7IgM1jH6nnO04B2uD0R5hQRGoE
3qAxAgXkRY7GvKnvj7KhjYdAaTPkZ9ZNYlYqHfxFbQ01wEsHhKTtlGnQR80sluSAYOjFVTyQbH7/
p4Z6eFkO58y7XZCLjeiyuj2c6OSjrocgpO+lcqJqz9xbhE8I20RxTj1rR/AG/P7dh8nSOaLA/jmO
V4/om34psw/Dal4lTJX65dr5GO6mWWt2H1fzOx64N2942l9uw2AJbPpX1sHOD+Lhuvknx8bWWEB8
ieolbyaD8RVX3g7XCCVBvfcsNTFYDHCvnNCtPiU/vcJMCTsmiFjP9TPFN6u0sNkW026trtsJTP8q
rdZD8sytKBrOKTQwbGJ/2xXL0b/PzwG6yZd0jN200E7v6W37otY5+ncT4ER7fE0FZXPN+xj88w/F
XDpMLL6xnLxGdk/nLe6HhafEDBiwG15HwR16b75JRsQqgB/VY65aorhgbMHNG0blqrPuvh62dr98
pFn0mbPtQyAU8dRIqO+zanY5jab388dDMfALZglloI3HXsl+g8M7AQPxGi8nZS7tnkpaRKL2mirc
vnJaR5Qg1o33CnI/25fTbA/sQ7uMZQn0JgWDI+TOmCFuzniGAm12T4GcXJQtizb+wEagyaap2BeH
CVC2PpeDL5WFsTWegVLYPZVRLfhQC8XtWLpNAWEpBfQewojeAnpX2IPNLZBmKxmD0VkHf+DCBHK1
NJu9JyCQLB9KbkMHsG/eBwA4d5+1IccNXp/e95OXC5UCIgxPGEOf/wN08sdBRRZY41rote+ipp82
68dqPDv4VfpwaCbrHnwmNvH6MEVIOiPs8b/z8hd+pi95DwcQ0nnFfNskX+XpmLEeEyAx1kPa+Nqk
nFJOnRRLzuAL/ma4r90rYKRESOmKsSVb+dTHbENA9BUUA7gGkISAP47SP+74cJXtH+F4VnDnDYDW
2+miAskAbdDh+p9M4wekq2s8WbnTeGADGdytSYlASU+W/A/LRnbN6n/LFvAB6DEh8RceIr3DnjYu
j84oAyoooO706e5NmH5XZkeNTYkJHL/5j6QS/N0CZasnh0X3j1Ybr2Xn0IeXAA7Jaz25nj4UbnkU
oGpMTIf+/qV5mv2Z62vCTYABsDr1Z7hiRwCl1wAFK25vOojZJRfqOACDDI0CGPwL2+GEgApRefvS
rw6vgusk8mYS7Nsc4ZtdTOtf8zTzex5QFCOJolKA1qZF6pQ0dK/9K8F8V5QxAV2BTn6pQFDPYAGL
IsMmh4Ly+tqcMkgRCRoRHhYX5OH1cnSG4LY+NrESrFMAOgwDeFHyWspHzD2A1gjxNrgdrG/JUjZE
bkBmoCKgfkPz09Lh22lgot1shFsySl5YeSfqmKxnKHqQWamJQe7k04QOWzwJ0SrhC+gMfBoMDO//
VAIkee4FFHfi1pAegh9yd8TGTQ8bKDe8ehBQXbnQ1yByzZ56kQA3U4qlkGc2AE6wb3m2/4NFgCSC
cMvcDNH+waEcCcgDBE1C2MkuUTMZCSwF+FpATZCxwNd4LsTyTJuiObfhFK1LepDB/9OdGzeJEg6j
rq9W0zowSiXNJBupVsBoYDGggnzxt3XAwijSirZACOUwrhBdh6IoxTgtsfx4anAoqMxyL7jTEVkC
+I9ybCeyDyzGleB5DkCEBs2+Ec3QTZp5gALhoaMUACQMYJYFZ0CYz328gQuCH+9ZaQIFhCxAcVAT
KQHkVP4KQk8qBEwJI6Paq//4LhaA4ADBYKUULuqDwAXFhDGFU+qeos5CAE2VC+qKwDLF7lzyfqgl
//B9H02whwZPR2OVFYwrE8Uzer6yyzApjzv1FMiV7iN9/+pnlg04V9U63x/QrD9WLbgaR7mCjOFK
6awctgsJjYMi/o4f1gWtgXoYu5dF+gRp/P2sywWXSBmHlTqhn/JKmQNHIOVASy7K/Fw66xhCJUg2
zwIIjwfB90HYGa3x2LcTv+CkQfK4IfiAce7wMUILyvGZmc8ZtQtNEuU1oDxzkfacNreJtclT++4N
qjYEjVRlEm6jsmn2kIb4HPJ/bnjC4xa1uSxie0tTyu+YqttkQI1XpjDTpSX9IYHhOaYokfJmVr0g
y8JgUAWhjrjnQ/2Gl0narieY8OCDPFVAV2pDx5ziJ+fKWuXiUAywrbk4grEhlV+r2bOJatkS56ra
DH3lMHccQsmMULthLCrr6CVgxO+ZXaTuxmuSOyrvAP2keyDarCwdM7Ah+wY7gOHDr5HbAdo/f4rS
Z0ruDS6l6LllwaG4SIKUdYCn/qBFpoXVfCNdrS0armAcef5kxwtCLe1IDAX08AG/FDUxvoVrrqdg
/CLl4wEJG0KtAWoZoDSwO9fMOgQ4YucCm2K1+JOKNGgnxuhJX2Mqwofja8fax9cA7rJiBGeDnlp2
4z3OFEL09XPNgFzB3RLkHKhxiNz4E9NzJr1jIB7+YA/dElmCfi7oBYZ5pF4MqdqILlvBXyRWoiRx
O7FImtnhyPdQSTRcEdhD5vaEjVE2Xar/GPxfYzGyWrkyJghwK20iclGyYVvR2WeNyu4M1H5FF0SL
BAJ83ocOSfDPxa3BrjG6mKKUIo4gyv0sUjb2nhXLTWsX/B/C+nOvCCB+9SXYA9R5TyhJ4hqFo1i9
piOQCcwF2G89qULsKOtWP3Pf2Ad4oG7FEQFheNDCBu3VM7uMLwTU894bKIDEqDwRmwOF3FiD1SYc
BrO9DFP6fSbMLCC4Ioc+9wtMJwfj8bFI4JLFt2nO9E6LTNK/bEGcqJFMCNqe58tWUu3PmZM0ojZo
zn1w2GAdPmeu+rodLIn/uEHpOOQaniHUCmLdkcNGonR3W7BZ+A7sDXQbihwfKmV++loSajKfMlIx
decKTF4sLTLa0Q/PbS/KS+zM0jZ8bXGbcjuViKLRijsocmOKGNxeluVr2XjQQ8lJqXSSB3MzKFvt
qYkcWV9iBQinIlxpk47PfFd1/sxVQQ/Kw0P03IORcJMIO+hEMr0Rp+Lm9zyP0eoryjtXUSpCkd6K
agS5R3HCPhOD8OVUv8QKp8i64+FgXnnnZcs1sLd5ruRTC2PD+96/XKbK4YciBeF9/ItbxWPoT/cq
Oww/k5+otawn9CsQLihxY5dJITwZIYVgQUHDhFvzZN4A+nXhCRjaIiospf9FqNZ7TL9pGdhBU1iG
rRj2J8XnF/SxwDwCXanopBgoL+p9426JkKFCvFKFKl3Nq+mH1nOv6JMn+jVkive38xkhnPU+zuwN
FHLhFXpzujWCvCKBcEGdp9lzVBbYbZt1wgNR+kLDg7iNYhJ1ps+Y+Wo0gbCLE9Njh50NAMUoBqAr
Ci+AiVwQ2J5qODjO98DGl3wSFjnVGkSB3f7uiIok6hx2APdJtZlD2CLduouojnwUY5nTAiZ38f+C
9PJXhcHX40jx0Hh52jujSeGL7o39zumexeRO+rKIwhXlKeLFmzusmZEgSm+s/+7iCgiNezoW/pFS
j86gA9XG/eFuRIVG9dhnMKcxWwYqDPQ7MtNUHeGMUkg22EzKMvldlHJ4rJTykAwhlRJhguwAwxiY
vtZhPBt8WdRIsBm4D0QHY3fYwTiMXgeXCitWI+/odeuw0se3SP16BinvA+6oZ9ziro7vd7uh32fr
vjUPZcgDBKxy+twlEuBTGCWweVHaQjfEVL7OBhW9MI3eMLnbQnFCfYl6lCCdcVrcPE6LOm6LBhu7
TEGuc/hoy/EuTFSH9mKT8H+vFumz4MMQ/qkqUxE92qcTajMpkUVdnFjWvCyzT7Y4JAOHgqISqRIH
oMaMkSEsoWUYTcR4iggImAkgFh+PJ4SfzTWIm/b1eiPk/vD8MxaPf+98bpj4E9kZkhAqYIiBWId4
bgC1twehV2ev/J0JBqjpl1QUKaNBCxq3CaaGZy2CGPZWxBY9sNCoBVAXH9EfwsWMHjY4aV4rjLDl
AYycYuSoK9zP6OZJNzTJdr8wjhT8Hl9PagJCbgk9XB9exm6NR70nNwjvT+dWT2tjeVDoZh80nYdw
+W246iPWr5E2tmnC9rj4cFkFB5qpGOpUO0QX1ZPAWYon7UDtTkl7ZZKfb9UGyAG58Lh02ysycFqk
CYmO9JkMFNiWl5dTUMxdtPkkgwVlPo247mMp957PeCT53COiTim4o8fovSd5lzalgP4uEnx0ptJZ
aYIKhDi8YFYHEpXVcAr3fiBq8Tz6qewTllzwistKVPnB2NxDnV6b9C6IpcQnBHajM2+APgtleyYf
H2eARNKjFR4QdyqsJcTDv6SEfuucH0eBGF/tgVOI8OF1VXs+T85CgpRDU4NfcIcmgez3j0OBEYFH
0CXQEAlFrgSb3xWnfjm9NhmsVcRT0v8Bh/ZH/ZGP7bE7G0cpd4aCEoLn+J8b9F58KVRinDd6S/QN
CrnDQ6DVmd73sKpXKDsGZsnpk2IQSHLgYtFu7ntF8ECkEdQFdYVsjtN5Eokc8Xa8kb9ldJTE3kO+
22Rhf8SHsghu1g32waacCM6f/6dheKyw/sCj8K4oKk9yxK5C7calkxviN/gt13mH80J6SIRNtgD1
DM9wEz9DJs+fLskBuR7hHEmDIi5fnAKTipAGLOAVYk84cw7PzSTd4sPS7n0UnpK0geshBX7RUDag
nAzxjactqvgkX0+RmNCBRird95XGs46gxanC6UIr5tqQf69Y2jTqzAwktmzs8NuHr9FqUGw/t9NL
Yy0HbzQCt4ij49XQJ+R7iFMMKtGgmYuQd7gqF/fkzQ/n94Tz4yrx1tVK9AjAWBC0U0xk+pYIWxuy
N7pVA5iSV8JsYAwD8Q6hH0EsxpyPEY98qMLZUOs5CrHqa0GpkPeyovD+3C2cJW6d9dbMyB+OMGsJ
oLHPPGQEmcPMH+K4WLuyC4HmiB+EdXyELY3XIoERbQVEqMgzgiXCJBHCasiFZOdkCqS8KAO+NopH
WXZI6+6Cqoy/gw9BiMPd/axwBk3v4cY/aJ4CcA5tj8ARblJD7jOm2m9e/g28NxIEELveRqZNl2pc
+JjW/jzQM4E3fQbKq2ugefz7TY0kRAyMEMPlvy2VRRyUVTNO61cAkYACiGEHUBBNmb6XCuMvbEBP
CQqglrnXxrXzdlYwTHDYhQM40vbBgYFb0++TGl9zYY9Os6dkagZOdPSjafun3FA4kxjsRGu68su6
I0emeeVjsK31vW4wC/x0kBibFDSUdsYUh+joBuFzZDfMKIrYraQP17HLnyhLaiZ6lfaIPZnbspg/
bjE5uTyQ6oZNPq3V5NbHXe618srIl5fm3yXbYRKLd5TRSZeGuZFS06+OqeqpltKlTWEQRBcfanf8
QJjA5qQ5ZoUpfgS8bzAKKj2mX0FPmyZWTW3sXqNg2Mxu+owb8np53+v6/T2OlakuBYeCRkjzMVKT
ft6SmzSzoe5o1CsJjhhzT5cH2vnZsLYfgix5IRn6mphHsBh2nRjHxHqi90rFgGuEpV07Y0N9cyen
wJZZ7/UYeBAd35R5wqGcHGBrsV6hRNIBQuntAm0mppZ7Ra8lqLy5w+QmjqtkbjvyG8mHLi6DDF5C
fMRXDF6Kqouvc4I6X+LxsIe5J498PSfGQ2lvvRncRK80ekDk0W287O5HlMMvNelyJEtuwaDy1sHo
IETEgbSEHmSCQEwsLEw1VpuN2axY7OMdO0cDbZQCLbpMUDPNBxu8ZZW8JkosTVHcARfzm+bM2XOv
/v3F/+wBtiH7Tmxm9ppfTwdRcyZ8Ic7Gq74m/E4mnyLdwhTAoS+pM5BiQ6ebEUOLWQcqnp/uJyIV
Jw5rruF4XU6I7dDuxcQsnxWp8oV+VxXtURwiGIIvgoB+gzuiBsgnyDfxRFCc+AKy6g1fKY4IKkWQ
DL2J7BKdz0pYihzb4rS03Soojdi5QdcyiqxQ0CysOtZrdB6fcV3kWBTZgS/HZxlwZ8e3Ui8hfLlu
9bUQIesiQuPV4sFkB8HTwUbVT8GwEkEkZXFN2CMSXK4bcicekIDeQ4QL7izwsf+zTlYFLwM57YUs
z6eJnrAfwFjUqGY8AtTRxMM1DXkwPQ42lSRDYhClySGgOlBOIQKda6jvELoJ9JuXsOEiqaLkzTVg
5ClaHgU9cYPDEk4EUI7HQk5y5n4jifSESihhFvcEPc9KJj80QaC5RJiHYR3l4XuTo/mgg98uS+5e
GzEeYJ4n3VSZoxHPSfgMsYjgPgrK4BnPyI84KuBGegAdudE4/OviukCoaRvp6231x4Fg7c5gFPpP
mMSCw/s4lxNpx3fr09uE1QV9WFDmQVQjsOuEgGL8K0fSlJMl1cSJ8YxW/UYPAQZ9qLreC32A8McQ
wRAWtlSAKPrMcjB6pkrCLq03OcItihJ7Vkc1Y7FzZuCc2kY7CugFrHRxiMDIEumXosXiH69ww3k4
PBp9WvssJG48uRMPhx+YqjTj94hjfJgL4oI/Z2Ku8EHBn2Z/bJduNdh8kvuee9ke2b4MNOJ+w99/
+08P+7B7UhiFVREhJ1g9VuIjgw1HRn6DZVDJfKfG6hE3rpL0s8NPxwrBZig2XiIjqIE905pgMAdr
EIlLMdwRbWomPJBsP9ypv6MdK55bzq3Z1Bs2HoLIPKF16tSYZ8RbtA4wM4dxgTokarYmyWgxeSN7
LWzdrn02SkC8tAJDsFroU0/O3UgHkTFH7O+/o9a/82zuCQOPwjtYAxzr5OaSF/rMEBEEX6oQDJl3
7iz7K0JkguekPhKvvo5KOgpqB3qnbVgQO80s0SlSZN47Wl9cHXkwxUtfS8lfHGMucXx8PhYpbH11
auvUeOUIMevkshjbrF4nQ3XGrEm0EYXNnG1uZObk6ENEEYdaiAXI6hQ2pM2ILQoYwqdoIgGB2iVP
Q+3BuPjgdww3d2zTwjZ6JER/rc+RPJrMIcRFE+ZfFzToDYw5P0ccEwgRQyr93s+Y1MOcB4EdxIoT
VGFGiKsJYDApIpCr7RsNthqX6IdAjkhNgiAPdgwTd3LYjFbdHoRpKgmy2ayNqfWn+fy7l83FB7Wv
SlmoExIVSlrseDYoYjVq9jPMEbXljjI01K1FkzyAkJ4hdWWqywjIISt/EvkIf1n0VCDNJO5tj2wr
FjEmkEV2/Qu/FMEvIOTCIiDsISrDN3i0cI94h9hCb3RtQg7Gv6wQAhMWCfLOCY2LgGo8fccv8IE4
IDIKjAAxDGgGyh+it7+NLmJdfExUnbFlACIIZNm4c6jvCWfDMTkhfJS04/7l++4MDqAdSbxI5Ym+
MLGQavliokQFVoA65b5/bCwLPpg0iv3QY8rRynJn/rYE4TLPADNS0YcCNLQVoQgPhvUaQXZn+QE8
4wd4t/g34TqJLAmb2fYjADRxa3JAIZr1UAP+izNFlCf6b2UhJFcWPZkIjHTOIT/TZsQnwKN1EZfB
DxyYa8deEJmLtgeMcLf03CNYJc5lARCt9gehwKQfpIpXb5xR7vWE7XAraCKyx4DfzyimCNsp9PAL
QmXOn2tkGsVFTD0UMDy/xaNxRIw/R8RpKLTtIyKh7kOBAmUJhRleZ6lNscb8DTHH6jBn5U8PKeL5
FTEGh+Ka8j23FjfKeVLwJvtoNyIqQGMFEZiqCZZrA9rBwuB7iWbJHpE9idNjPeFkIJUIpLAXsbJA
IJF9EXDjpD5PV++9N4AHQDBDY7/hG+2HttbePs1Z6QnrGjXrhEb+57tg94Kz4n6vqIw9/R4V6mRU
MzuX5j1phsz7+WOQwhgzWtxKSipJvqosDuoEfGHYzaTDP6lOGm1q9L+tNnlK679G9o72XnRMj21n
3zb5gu08GewcvBQ6wjD72B10v9Qs+MGgoe0tGjEGD+EMtcYRwYz9RTBRxvp3K10FFu6Q9TQtuAm8
wwbneuvWGTNoZdqqPMtjRlv1ZuCEYDEsbvXSC7b37TBj4RyyEVTyiEd1e5oKUDpEJwY5gHbc/XQ4
ZoqEyeyT9sawORsk5q1TapgaG565yLPftDgG8eB72zM9X+6XgB1EMj+AgvBl9g/t6QeH1m2lC+0u
P96Nwl8BTXBU042P1ksK/YnzEz2/YRKHV2gDNDugMiX/aEM2YklXUAaAs40CxlPSO5xM4SL7XUGT
aqsYMFGG5ewUeiRNroZVQWOhKUTF+FmvqdibrkxfBbKauSG5Bdj5WqVFEk3Ha8hbQM43xIp1SX9m
DXq2Fj5OGVMCKL2ylw7+k301zyT+uEb8D8r2u/TH5+qHsjwx7TsdwEuRrVsx15Xk/Yjl8e+3cC59
2tEPw5h8Inn4+72Y6ufnW8V3WkvL2BTVpKdm/wkrzZUQCvUJENOMbTkA1b2zo9DUsjWyLATMezLU
GmsZjsiu7oyWj9+DnsJE67DEO5J7ssyjgdT15jGW8NUJRB05Zt4lRGvMt6n6UML9d8s6VxjJxRyn
2gTsOXSn70LLgXUftNQEtZPt2yez+qurKD6J072nxX4gq0mPvbwBKNN7mq4RvUiqJJKx2/qeneVr
b40fLgXaUvUwQ9od+JM8T/EJZ7XLTs5H9oEqSxYW35jUXbrDyHiFg6srOiFpfl0t+pxZyRysU0IZ
qIehSqU/MJbDP921XlMFzMlwVQJSWuEd8ok0vV5Ry1zirxGzQHQZHjwsRkYHUybC+Q6AwSKsHr+r
ZBfnRhtDxmDzpzBmBR1onqHAEShmDQVvgmVfsB8t8DK63SPRx4oZ74h22oAMihJQbRJH6GNOOr9F
wn5heIoEr4jBuNAdgldQPH8iFj02spdXN9XDYPV4UXKFNqFdDvU0Yu4xXYSh4SUHbc8JYjn5BrqN
GYrozfJFzCTkxzY2iOOBNV3VyZWhcYhgSQ34lx7uRoypBHXnmRLDcAbUYDErDIUcCA05vZ46CpQv
h4rciPiDlp2gh/S/BBFohURYlMU/4u5c1QCkuLwvwe9LcFEyPEJMekeAbLOowRe5WjlSS9qdBWT5
Ay0slKCiMaJANp8ut+3xh3QAzpK28LFuBW45ZhYiffusvtI9XPnhnXEt6NNHP5JULjHw9ATLkT7c
GP1Osx8iBRniBAELK08e0R8LKvTnPM54FkB90J21LzzBCYAIHfl8NjG1ZNKmr5pqxVaggdkvWMxF
T9qvEjyYHJ/TfkjBdYzXonmAlig6gWe3u7i3Nr3VAfOmVSkdyFaFElybHvSrpfBUjMMuv6/fXdQX
sw+NHhc3kvpaxsfRyM6/77GN9+EWC1/XadH/suPYVwTPHpC5Qm+sduQgifku+7H/kRb1hUZWzicP
oAmReeVXn4QKH5tDkuyj7hJdfANEn3mFQkInA1p3u1oNVIIUag/DpD+NHmEv9EZsfI32/zH4qh5c
h1bJLXVUGpawiukjTbHIl+mchQ4efghIAqBOMWGU+p+Kg+ZVPCdC6n7sEuwI+GyXt4L4GF1oL5sJ
BSNPUgIYzqYCxo8omCDOY4qALR8JR0jTIFt5bxZQh0fK3UcfZh4RO5mTsam0TQcPo9RRAzYfwDQ6
HA3omLrqtN4ixP3FgCv0ADBctiEWkwda0uPx1Uwr5ndBNQETjooy6G5ThpyuCD6Nz+KtT6gdMznu
B4LMgJ5mPQUzaAFERQgUSC0JXgidRyLXabW9dCOnRJh9Vr6/9ABg6iOTGGdFLsABupMBe3+Yrnqk
OlM3pPSO1ggRzAFUGgZjR42DxJxJocOKauR1V5Xzl75no7aaZ+As2w+dmC2sinIEDM0nNrHoffV9
7ykzoiWngNWcaYlHzBfhBJ8+24j0TE/Uj8uoTMoDeQZ6k+RiEgCm5OVU2pSojlRpvMtmROTYQxat
gwStkBDEMJuWDI1KgwAyCcm/uUgJmGxItHYkRAE4+AP6ulVH5RAdBIzLclbabakyFQEu3SPp7tEw
P7/uk1oL9BFmkoZFIIlogS9hRUFcZc8XS6pvFzyWJNVOo3haPh9CKYLaUTLLpkcIyZCDWJVIzMec
FcVi2fq8Iv0f4BgdBp87+N2AG3e68VUskqejt0s4UQEIeDl/Yq2A6icEWDTKYGuM3iJOvIieifr0
UgCm97vHeGiy4OkLLoKypDwAMsEWPBcHtzojq6v3T1hwV1cF0WzsHp2wwfzKUlq9iLkEy57YtwJQ
cl/0gTqwxpucjf5Ln5aq2MBtLr1n93NQztrdLVRHlWdjamN1HjNiaPjdw75sGDZabq/1BjZ+/yDY
9WGyPgsfXtNXaLkhUiMrh2ZNAKAQHUZXMGTPoB3iIJ/UzZQa2ENa04NRIbfKIClBvWI+7vBp0vH3
dlJvkaIljHV7JoACPL56PMtfcb6/MiOrAQNOKPNhtx/NpLpwzONFvoWvcvuk4iyG2F4nh6MUEMay
9D9Eq8PrP+VIeVKbNOy4kbQunxqzPzCX138MlGJuyupWJvyqggXBYEA03RQgnwR6zDcSGE8oSnh7
NjGNpfJIRjQBSgHSEBbkD8wvgFZX2zCZaV/lVyaZ9k/6RGVBuAV/s5iG2GhrcRBKJQ1638C+/Imv
UPcILbZsli5qICusrAJu+4KqqIuG10bbS/tthvsRXsA3PJjhwdz9PMxUaIiIRNKLtVogV9rx7YU9
/CkgH8NrXzYzFhgCXJv8WLAMGMZGLykhEKOxQWg9LRQn6H4PUWitLOfjONPxzHHGXtxYlUMKANGV
Hl3ULynYoQ7rsHjU58nrP7TjQqPDtcM6NDlX4jDPQCN+29K3ZgcPeeRQrKaTEBlrdNiE1sgq7VD9
GcSdY0GaRBOmuRn3AMMBQ5HAg6NYP2hB2iXkRyqv9Hb4QURgcW0/VBXMH/7N/XRAPv91xme+mDKq
ed2GvCF0/j+MBQexsLnvADPOCktn/twd2s+ZQ44m1HEo4yykYYF4h1/C+EQbYFIxDzrvya/o7cGJ
iyNDDUW2iYKbfyqIl0TxorUY/0ArpxENt9kJfyhILv7uKJz4kk+xJPjOkgu7OwvIKuL2VNy2Pqin
JV09yLtQn1UWIrfFEMWJbIbUTS0aWuRwFi6Wt4BZIC7oh1YCZo0oWrYHMe+5+wOEYDby5VfQOUyK
M1doWmCHMs2U9dEGI0QyI4ulJlYeErrIGjridyMnxU4trQedehQXpi00w5RfOQAI4jv0cOjwGvp4
bkMGUbbYQZ5wkLgsiem3mf8046fD8APo3hKWhEQqkCDMPFCoV3C8xGMWfFVgc65N5UmVNNcCTWYH
WavVgnMfM7XQW1mcEOvQZeVSYuWi7z4kcNUSlx7yRBmfssx82ALS7BZ/InpVWFA/LdApk8XE95Gr
8j1MePVoWAx+9KbFBwEtT4sCN4Xbz3LVv+1BIciN8GKfPxrXX9gDEDoUOpHy22xKbx/s95I5OdIo
3lasPb7fgZFpH5cTfsYgmss5zDd2bW938I9LNqHMzWZKsyOUjypCy6eZxpvp9DTVgsJiSqxp2Af7
YvIx/iOkss+xqdkvm5lhJoG2+eLekXjySu/ChLZ24uXa3nxDkA4Lbv6scXSP/cwmMxEfmQ+29iL+
gTwNaAWn2R5Y6IVsZm+ZnT3p7M7WzYHFYB46JfVW7SiqSaV50rhUnZ23U/EnunlrxGfhDtORkQ58
IGzABEB5CLxMb02Xgsvvff5e0ttxWk+HnABT1hFj+DWT40wxqt1sLQZZviArPESflSsRoNNCTdgw
NZfB9hZihcGQyeqw5L7gvdTZ45xMwKTd8Mecc0dWh2BkX80gwMVx+qXpSiY3eWzyAHCY/Nc7zN1x
aC3Oz50trvBrj3ki3d+17tEHmF085hMjd+QaYe9UAeOWmf41Nl9pFZQcFfIh/4mjMhzOOXid/Qya
+MWKccXLMtfxtauAY/NGWAAWuITNaVu0cOHZbAyT+ywUcAN7teJZ84wrc2hhpX/AtqFsIxHAeqMB
GlnZnPmQvHgwYUjwJjyUMOyuDoKHgM7lzU7n/Mhu5t9QjTE4D15CqP8bh19HB6HDliruO6iktA5w
EssnpPQWQ93GtGicPjKv3dRHfcqz2qBefsLdgoXNwEHn9XWV2vv+e9eWSu1xUVjTp8nq4dSv9thG
6/cPdn6BLgRUdT2e1XQgr832JAfyjsTIyezpjmvFHn4Aabvzc0/nN8BqBrlMh9YJ/CZRcEgWaXgp
eqLQHF3VbLr7aww5piSJmYA5qAnF1JfUiEeMDs86ZvYRFovVej1akOQ9a+CcwMClnGwQWdh9cosy
K7NA06zpmWf5dFFMWG/riFzSuvHUWRbmFLv7AzdPNleMSKZnWIhGybxZJ6b/mtPG3DxQvEbYrZT2
6RBQhLBZeFOcBs4Xt4fFl7n9uYOIFqdn/aDtxF8NLfwX5VZ8peRRprHE4wTk8zA8znAVb5Ah51ZE
8Gc+bAg4nBLnZlb0DKQdi1O5H5cKuqN4YLkh+Azbigu3/mWcJI0DZw8e+gI9r1g5cIY8dDBhdoF9
KbyJvaKubTXhJfBOwni+3cacX8xlwbBBcz55mZM95WTW5n5yERf5dOKfFUdrvJWPI09XyHstZLxp
Y6UhGIkd/2B1ds7d9Gp3MlkG+yBIXFjf0+xxW12eCgNJEesNEzX5zmtQWeLFj6th3e0WcTKI+kVR
FqAeGLiL2Zmuu40at7ca+wPSDrfbrWxon25tVX/XvBYvqtiPtwOKrpq/jZ3wdvjb25dTc4NUU06E
ZeJvZrSll60Fsc0UVoek0OR9dqsyoJXedDcepw2y5l6JmCe6OTzVjm7WWChO7WUmtCwPAHysWzCB
c43Bx/pROjMNBBOy++GSzWA5cpmXnL7XWqiFzICn04Q7cGSn/9Hdof2ZsKQmk/1+Key3y909Emr/
/dOZc+9h/iCoFgGECAcWeGcblbZwtn1gpVKouaHY1khwWCg/NOq3G2fI/jaPD5fFetHNPu3T1tNY
8mo8gmFpotpF7SiesNVPcDkTefH1GG0/qdGpTcG6YvgK/Hq8QryLyY2/M/EXefF2h9541c2GHiEl
6A0TGGfeMNzFTmyqnKnJD+gdHa7f2VEBMGnIinhD3A3nnu52O8kTEWUavgMoVGjOh859nqZ/fj/F
gyus9s7hYHqiue0SYRdhm+T17BNI4+Y7VpPXiZ4aWygVbGvFPpEOKJnVIojUzE1ncYLm+0RPo8lo
b4jYRHTf7DyktsC22trbsNgtE/K5+fSzI/LHlFt8cebnU+ycoQ/TEcPXU8kJvuYSPpm57EyaT3mS
wwjOxJtjtuLejbvjFbd38KgeZ+nLu4XuUnhQOj/COTGXD3t/LFiofpFqoREKV1f/O3ilWZoJBXOy
Uez1dwbyAXQn4+E7cxl93NJBF2U3ieUPJ62Vx0DzostyKLOFfdLIWDXXa9WM6BaKHD0snZnwSQlr
0N3v94ze8Qd4jKs/YUytOccoWoXl8SDtzeb0QtbjEYlQht1ON55H3s7zNWzzHIDZ+6+wmVL/sY7j
aKL7fRpIJj+O7GMXAN1Zk8NM8Rp7u5VnhbndbvcKscLcO3nSSnSf1kyn38Z8n5po5vl8DU7i8Uwf
lenxfOTJ5uk01lSxp421OTWh6d3N+HTlWW7kBUU1+xrH3obd5dCnwtl8wuk05uPm0PO809WK3yxV
Tvi0ebtEcuK8GRpvEnNfbRiFjhERjxIyDhPRYDiknWO4kAnmGgqUmTlbYC7p+uAswqdl06FgZd3c
GbZp58CoN1mAgqaPVSaaX43Qyl6mrxgCe45qcGYs7uvsRz51/4zTDZGQsb38ok3sigUlgLKwUJop
2+d6sJUSurPFNA93KwfIfUKJncgK1oIloqpz92e00Jjxz9X8j6T7Wm6cu5YA/ESsYgSJWzGBYFaW
blgaST/BnOPT+9tyHZ/xeBQI7LBid69hf9hlulqE7B/eW/1hq/PQGvV6Tu9V0iK0eocU7PTav+eH
6qBaf1BNFm4ZnImMlesvX3fiij83NzsBgQI9tgzwvk0b5Wkz1i6UfpLcG1cqD+XhtDNJKs21/48a
gRlrHnI916Tk0YBAFf0aJ5cilqXUZjuT7uL7KlMHM1L1qAU4tT8rYEkAS39iH/J4Om2/8S/UbGBA
iBlWrb0gYDYKqxaPq+N4vACGVtdM4SngAMbXQuuoZ7nvLoFZqgGPcuKeYKj+u2AxOT0FTJqH0s/0
jTAg1LhyNI4EiYUtkGfjdtVn6EyvQ2Cd47VlbmTRCr4VHyujeT80cA/dwuj8kZmoqt6YFPbNKlt8
A7yq7/Q/t28VZQ+nz0jC3Wdh/TUx2Bv0MPcBK4c6rLWobkZRmvfLk9ybOyO6CRQy0bAAHnRmtQv9
I73dlsyxL2tqpcvHonwgpVgCXjEKlowytNxJJtbf9sMMQs1YehfbtibdKDRia4Nqo4p9nKXx6PZP
L/Xwr/pD2PvxgBgiv+iUx/n/9gQTCKTlWus1ByjAvWFNXotm+2BiHKeiDVSM0ttUmaVKS+B1kw9I
NKQMNYJtWiwLl8+j42Lm6AaPrmEDRHG/NlV6l0vtz/nP9trxnyiLGwXjKcAztmuTJdVfFrffjUmP
pTJvYfrltW5mXmcT9GB3FCCOjUuNssHqtXh8qsIAzM0W2hT/Va7qdgoY2ebf9PZfRJTnPDxPqe5p
YdwfDsuXiircDpm/1oiytprE3Gy4I/IpVCHGd3uxagn3pjko105x/lKMyRJ2IjIFZFUn1CpDJVtr
UUUdTFgf5HKSxh6fVMqVwKfLPlwf/OCqkuRnyvSNza6xM0D6Y3rqHLMOtHNm1PivWqc6OZ2LXJYW
ZeumGTSRk8rQWapa7W25FrqUl1CAzJTa1QuiSBl4AoWoewHcjfH9OVs94zfdnknvGIqKoXxSX237
jUec3uWqCVx/mrQD2OZPWGG2gWKpl/L1mdDYFcVXhkr7g2Bgz222zTkIg0a9uiQOqVJr6b/pyG3c
/kfzGO92ew+GBTV4/9/tPdYve5XVdzdo4suX1dsG2mD6VJhRQLk/F7QbQAbKq/4WfH5LcH3/Utrc
H+a13jUvvJfRzbsmKzXXsx9dIcAOgPF1ZZAZi7JLHf9rziTb3l5tef1+LcMFdFzaaUdbZnKgNWem
pzHcqv/lJ82f3Kan0wiye6sYD9+NRyAcoWv9VgF18kLn3Yt30uTYbr9i2gfX/hO4i6JmqIxrK0Pb
XVCE6pVRV2NtfxrmFL+3Tb8KIEpzGM9AzVMz958dRveaK2rNyb2/5LXAYyP1Jo3Qmkb2Eovf0vic
rLIyWfTFql/UkqgMT7VCky774ltDYL9gop+yxUiBehd+USNf6ZtDhL/2DEdrdTJLvInYpHLHFA9n
yXnReXbBtAtOi+f79El5fVJKSr5Zl8ghVqZrb3/v56SSe1xfn2/0YGDULPN5ITRNRPmSp74qsQ49
osX5ZeYcr3eC7xcKhFS5Ft/ZJTEfxq/XLtWcsWzT4WTxDBSUtZdjnYFdrFVE/7Sth++ri7gFrWKQ
7F93f9nXCb7A7KojnkaaTEfCGeX90+T+WCk3MmJ60yT3Ye+cNBoNEpHG7Gl7+diJHfseaglJs2qZ
QOQjmYtMhgMNoQ8Iu3P9ieevU2f5OJgAAtxLT/CP5WVfrwFIZ5X/x2ppSeNcXV+9nLem/L55VNTP
2reryUy4R/NRbASyZy2TNC2+7Omq6FNk7Xh/ahoysVwMitnHIqb/XGtW5l3c0NL0ZzofKnITX3ci
7HleT/Fqsuc0nUji34z1AKEqn/9T6S/R4JHnWMLcY1xoTYBxFO/AQFdmCZpRpBW2LnYXktXycLcc
O0tZszqCrCp/hdU8NrT5gKe7899LrrvVXkz2Z+iisskVjzob8TW1HGxGmKSk/2gz2/lA9Omo+INc
L55BH/Rhl+PcBfF7+nvN/U6HDu1+/qqrAb/V1sUDLFnZw1+PBtRA4b/8FXvVMwH8aWUILctfALza
rwv1v4+NEK023qzfp4VHr47WOQnbpfc6qYDhPqoy68NhwmKJZeWnascn7cDJSp249ESpQuPf5L2P
GH2SjBqPo2nTttXpvH1602u4vRVuoGXr9mxLM37qwcIElo5tO8Fiai7nknyh6R2v7Ntk0a8VXowV
9j3368eh/HXOv29OBtlAy3TOrJPLadmg85zCItWXxAARRlYGt+h648LyH8GMM/TVff0YwM9tqkrb
89gZzUrnwCA+TcGJhn/9DZY4/7bu2xq/DESHcu8OhPW8fowGIN22WpdH3xQy12uFW+gWoyGdR/gE
cCW4BQCd5fjZqb0Z3FHs7iz/LAzkgoCtfJzHJZc/T0zWwK6gda45ptLHgwKfBl3Ci04p0Ve26jOc
5Pm4+HgqvoC45ArdwjS9TtPtZQx7Jlw2dfSJafCIFj5A2vNvZYuAfsgA/JGGrAH8NKpBsDsuB/f5
qy96c9rX7H1DtLJNC+wxGPiqr6N/2ST6y1YPXIuTLnb16DXr4UHM01rwQTZBE9nlZ2UB6jn1bUXr
ShDUOET90KE2QEhDj+J0OF41hk7TGo0b+DTw+gLEiOGdb7T+wxaBq27y4FHHbuXjpD/mDqO79jwE
oIgpX+zFNPIsjemuOcnTEAxIpbPiGARIpW+xXC4hy2QNS9HYawGJ3KpNAUh+9wYobQCH9hxrpVgh
09WnnCMJpf6EH5jf0lO5s5zQD5L0ga0qGuYSo/Eg+DVyLce51tv2dbv3uqweNIbT6Cy3vZlBNipU
WnV01eVHv0CrSAWZHjqpaJQcs2suHTffmbwLYzfJ0STnaoooYGIGst7NiEBD2BKAI7BR1t45gbFa
ZynPgz1t6SCdWKMAuUJZV58Bbq00PJjZjgDs5gdAhF1C0hd3gutuYFvnzs1AZQUPt8bucc83Qiab
VE3no9BarN7djZMuEV8m5NS89y7rMPgLZMTg9IZfENVa1kfggcwNjAHFsaVhDvV04EECk9m8e1Br
vXtaZg2xyN48tR3Zr+5tm4qNYN8KirF/IGTHLQeXAsV8GnCqbspcKx2cyUOWDcXr+myu5bjonnWk
UENUNIrNy62n2blcdBkH7wuHVYw+7f5tPgRxYI7mhu3YVAHmBtejUzwNMAVOq35BxV5FA8qh1hOS
wVUBDS6Jm4D3BAxSWatX8fs0DF1miB6SGP7cpnqP25pmaGo31tl/BsRhVQEmsFHclFWvQUz6xG2m
dWPQ/d9jBe9iOx0T2ORLOJsPyFsW1u7ttn80VZr52ry63t41bt1XVEKbXt2F0L90WY5/i7+DgvLw
kByFv9FbgP+Z+XLzW3tC0F+Uchq4mhbdCC0whtzFADMNQdkAqWaosD3BBJR3MU8VWnbet76+gWOH
TxJ1VfVGA6S7pjD4uXkCoXa5N086tNVfqVXx0kInY2XR2m6HNh4b4OwL3vVO/n1FV0IH1RAKMeVA
ROUvNf7HEwPha3xxK4qitYfl4QWfFyeQoDO6JZOXG22gNdS7YQT/ZBl8l/7F4vtSrFur1dDJqCp5
sKTf1TCo0PJ17/3Dz101Fj8tnauv5GimNUVBpiYEjksDzHMpLdx14v7tx6SxlKyEzoTHkB8KqqDh
YXJxIY0eViFntnuTfrU3F4oGMAxgH9y3C+mESi68eFTpIKpdLq2byoTw/tKMt4+l6K0YBlI1piWh
ftDy1NxmpANXRbq7aFd+fZy9vdYE7gkiS7SHNG44lz4BjkBQKKbFYqSJoL19UFfybFyMLDfXvZZB
uM0SDSzNicmDs99SlnI7i8rSKA+9PeQY0tn+xD+sVTp4d7eLIcO6MW+zSoKFeIyeloZh/u2ewaeb
vdYd5RzEe2XPQ9AeI5GgVwyHZMMqEf0RQS/m8N8QjT0pOwUkyj6m9Ibu2+1ZBx3K3Ck+TMLoOGdx
tW8zckh59s8dA8WA77vBq3hBlm3bk6rhsEz5kVJrG2uAgqn5sMuP11s82cRTpZdXZj09ELcwAcOb
B6Y6qUASCR0zv8Jw+Sll06CDIG7jvWByQzp/TTwOsfDiX9Z/16dbtheTFg7BgtBpLS3uUoef2APE
x3y8qXTOu6/NNrljIG0TxKlAsSy2ikpzTqH4rtTy0Xr421niF5xniQ/E5sQUR12d7gLzHa9cqFWs
pqjntZihIN9h4hEybWWjCVB4wFTEzgKqRQ6f/ez2badj8U4BAdFVg40iXD2cV+d6Cxz2UEDmdAus
atTYRw1sYS3j6rS1zSv9nf42iXSBb0SIKmIrwS6Xkgq/IxxX6CAu8e3i+jwpRfGN34xvYwKySOjK
NoUwl8ZPBexX1OfGbqeB3VhUOm6K8D06vMlOp7W0miWYqLSXwaSEN5S8gyot0rWLbQW96+rbrgGQ
/vHvj30wJrfEst1vzwW8BYoecQ/5c15itOrH2xi00rkVVV0rgxozLQO1xrgZGL3KNKRFZAZ8mHlw
u5TbtqkgI35ENigV5EzOq1Pdo+FC+TH2Qlx/Fxu1Fu+B/daAaQqqKZvORX1WpgAAWK+iDvLNgUl+
fnG6AmAg31hVvp5K/FH/FLVBZefJpUjPCUwjNnocR3VT/4+FyY0EY9hGu+iT7+BrcDID2RR4uFUE
QwsIusRyOFNsAkYsZq5u8eaZ3tPfeUYWBXrs8ux8CcQTmB/WNDkEJBp0Xgu3+yjFyNQkKoG1iVth
mxGjcnhhF5SjpODH0tjtPP3UurMnCkAXm/DHIcJeEe9ls2R+b4cgUdIvFM0HMvfsMgDOif793wN7
wNmkhcxLDYYiAztNqB8sUQMRQOysDpuvk5ik9ahEUysRiHn5ULlJJs/rf5Nngv7NWudXc645bZ/e
97fm+tK4LevLWv2iDXirH2KXu1EA0ik07lm9t/1vv2rOAVZvzYXezXDV0xZDkvF/Apn3RbWx8kWA
mPdIRUkheaWvsQz/+9w6pAx2a98jTzw2T12tReFMWc1/wMtAY6tPfvL6PX09fld795Fc6N42mFJa
xWNoCprKda6fpl3VzO29CQuzvTbizOELTbRzRkGlSXSocmnsa+RMWoVqq51/r2b1wrxzrDaUPRUQ
0ohcgiixiiimvBkVW1NlpqfKGwhwstbmKOh4LlvIypoRk9e5d1s3otfLIAp/j16XH5dHYDkWVbfV
7G6dxsrXziyhww9oDxEbOgqrbSihOCtR7cFmgyrbP9cTMZKqkWp/y/1oSbsdRnaxMO0IdnFbtSSm
yhABDQ9AdEsFmSGmEscy8+yHK/Um+gLMPrdLf8Hfcgx6GXWFGVDMS4A4qFpUI7GHwdIGJaespzzC
QGIudhO1WXm/SLw4CaP3ch8sChEcBi1w5qtDXrzQz3P1nNE2Af5zqXmolXOHBM4uXxFQTRlvzmqf
YEB0Xt3uPGsGVKCbeCLvzgg0EeZNiZ+un1ffzmux+JjjIm59MnO1nOmLzzs6HXHzakqIMyJE2dTt
MkNcXb4G5+qs14LejutXAiy9B/UZ0FAhHF+/raNPEDAwgnRy/ZFlRMvx4tgV8Qmyq8aVCE11Kid1
OEPhvfxFrWxW4gXSpUlEcqptI5637xsa4eWhMslWJQf+6WQYBb+K1f0oGRD6A0oqN9zyDlex0LpC
GgY453nVAN/N0bOq0I05dmvbVHpif2ybTEdYeCeBgBxulhP/fXu2e6xHIcsCc4/n59Sqv8BhzARj
BfSKGycW5pK4oTsihkFxaoRM5/TJqC5OCnF+fw2zGSUJt/KX3yymE+pNykmQ/wWUVPrmVdDnb9f/
LmHc9/f82qEttTl1I5UxshaM4B/j32h58yD5kNt/s23Hqaw5vrc2aJ1DWDt2Q9hORgECfvaH3uaB
+/PkunzdXFqiolPt03Hxk4QgmJz1zMjJ5qWWEq/YuD9XkVVwaBsThJzVwvfiu/BL24DM+G7f3O9a
jtgmeoGSXEwF0fWIMvk0yJK7BOSi6ntT5oKD+eBRVD9LX5VY2m7+K1Vck18aVAndq+iYEFlg4vwU
2JypoufXyo4AefNGUBKWk89atY6z/nX1VrgL7IJmIS7AIU6Wa9FGUlo3ySaaKlIrPlS3XbjV8jGZ
ImyuMCzz8sOPZbVlybgg/j/gdzed3KVDjOoy7Z0vwjv0B9fNyFxHEdeu0kH128GbGlWZq/tTviBC
4hXGcsbwr3FLlQ9ueSm6kpD4dn/K6BAQBX7F1btkWOAvaFQYBf2d3ntw51Nmxmlz3wivuQpK1xB7
djWbpdVpR4LFh7ufs2/RqIHqdtcM9jqA42kbB+ex2HYE/zuA4GKlI3gJ3wtClWsQbKdFIsyiC0Fb
ZBkNHD2myr+seJBtqwziGELThC7E+poc92ECnHhRzODIFps7g8Ouv7tpL74kvLf6u5MqxoozOUHz
YCKx+alimN/CqkofwyF5OJmKfk8ZIXJFx/Mwilv5e7gnd9hOA3dlwaoPpVuoYImHob2VYaER/cVX
g/8nCGeaz6J5zpKKqhkeS1sILkAOmiRmxx3DIAMvVPET2441cmJtEuYhlZKs1CUGdcQlOWZpuKDK
Qt4EQF5/dngr/vPwbI7rE+JFMQU/LPqnH6W3Hm5jR6hlMcUpUOisrhcH1g9cbalaqVtW27yCcQTV
NWtslRTcb7dXN9FftqWuh5RTSSr8Wr9KwC5j8cBhdVVxT132gu22II6bQO6kGHjtFADOsT9adtKu
hHhg8SP0DIQVBBN/OQUg5YaKUCAONY5LIhef52WTrNrcCM9SG44bjpFQv8ggf+wI6DYIExSwr/xu
k2G+HNrO/r7UXv2YfnJ7ymdNecLpR6QpiPHGPhcyL/c3O8nQNQjKWgpEWjHe1+FxX9mCWlAHFJcT
adthH0HFmctTbNOzLq8EQK2i8DSuz2Z0Ta2OKWzg/qo/zUulSRP5mmvOTz0S0aPLny3ItJI7Tltu
08bvuN1b6nhx9f2+blbySTlzQxsiuVyxTWuGGvXuw/+aTToucglai44cC0BJ28D3ahdWhJFYrjAo
PGN9ARyyCi2L3LyjbXq7tS41SuGC7f6B1ydd6h+hz2riqcTPerpiBp3nU6VOHnRRrp8AOOW9pTDS
jA0Sv3mxOWTa/qewdltInrbLRebL162DttuVrnZZaNcRuZhy7909E0UpD21ZSiWSLKqj45WRpBDC
cA50SsUpJZ2VSrOQT0jRUG0V7eTW7U25fjulPkhEpFflhfyiDF5DQ4Mm+gZFzfM0Z3ESLznPoLET
zU8PlULn615rlLP2VROA0F4s72nH96aQajUK0qiHVrEYZi+s143Ki4PkDEoyRbE2dVnqr0vt/TpI
lQlpSXyT3Tlem3QUufyb4Y1kaXaP8a9/u5SarLocQcJYuXZEzdBGvRjL9JuIOe9OJY/e3/kawvxM
sxIfc1+fwnsK6GSolYSDkBMVtl1vdvkpmPQrjNiMGPl8UH9/ENKSLBc9H8ok//icy71X+TXUbBq8
AeX5WhePQyAvEFd0KNc+Gd9FS4RcYxEovztm5UqTvLWtvONgnevLQie4hXwyPaOQPkQ5baQGePEE
C1z+dgP6ct50Te6rkXJIdh+7cJ7TZZK7RULrewsacnJs0mtXcvjl3hbfrqAnF/9BqW4NEUHh8NHF
Ka5G0MkMCcExufxY4ArsXL5h61aHhjc0/wIeWA07nb2L5JcB3X2CxGtpl5P/XGIeEFIznPNXKuIx
l3FYK/5MQcbRyvf0wUMa+r0bLqfDcMZIwvvkItndepSp1rWsnbszP7YUSS7HZHdorAuJmytdqdJk
0i83Nn7T3h9baG1gVvNaQxf2FrftlP4li5LPwqWenNLD8+7ZUfQFVaW9o1RKnX+BsO3c1hoO6i1r
7u8qCH+hsRwg9sLMQbPyNSGrdW0cZ/UaLeh181joZJjJp14EirTDW/1ZfV/wsGoPMwLPisXxNRE2
ODNRvpHHddbJk1zBpd7qZrHfSg0MBv+T9VJBKKtgqfRj/31dPwUQ4ZWodB1bubWh7pzlSnOmlz8+
3/BooJkoYG+atP7calvBuoDS5jN8qtY8bmzdsVkjFEZOaVi5UntXaoSDvGk60Tbd3VM5mQAZ5Zqi
C7bN2YLqZyCOdxakbcAATScQbDX828ty2ioV2+VaUiWZeUVgS/Yub6V5LKWH6oxOb8pwx/8tmO4j
fNR1ZjyAWY5tTbx40+YX7IIjIulTQRFfHf6srltB88tNLniiHHs1OkJ2rNGEJPfyKaslCTWZl/26
2vxV4h1VYnaWl3syiUb/YRpG2lx+xOkZFBrkvE7IrH0utU13YGWdCZfMAuwvjwBPkWMXmI+N/HSU
3Rp76GCPqDZj6kI7O76wAypnHKQcWrnAHAyQPd5Fi5dYTYhFQmlRCYjsR9SQ5FLBwkX1Yj6aoDQ3
YBoMQTQ/O0vOQhQ1k2tY9KI+OlB2ub79eyLOYjprTOI2ZbDiqlX5CsYLMBIXR49g1rbuthWAhPkv
0tPqu9pTcywDHmf1Qd/M00uBVteRQTRb1kTbmmETyB5nqbjIaDo1N5FuqLllnSDl9aj05FMihnxf
j1b1ay2s/XFX51xM3pjERi1YXd6RLYJQUKOgAydApuDlori5+97/30hGVJolzjM9sOrs7/rZ8tOK
piqpigeK2Qe0mfKc5q/jGZ5Z+Y3mXM0/HhMenWrcIWq6viy+U17MPxXWOhmN///plM7MVKo8iKZt
8WkfNFcrbkapVa5qjeFQYScQ3Da4R5Ut35CuCET4fyFG6cX3h/C+FJaIIvm243U8S57uJl8Qflwk
QGFsfW6EgJ/UrwNE70O+uemESob5PrWHtSt0Sqy6AqAlMfjvfu34vUeYfbOK9k0JYb4SvsH5IwHC
cvo9apjVL6GMg+ogMzny68OzMD+6txZR0yXm+LbLDt+F7WxJHAuHxxG7AvsTfBqF9UspRm5VRqeB
hCe0zEotsa3ghmravS8WO2ed/f4rhFWCx12rSCToIpUzivVQ6cxL3Zm4bZuUil20Q+8lNhaiFWRg
uF8SOh7HRlueQq1r+VF9NmKNe+twDPEK6yJ7maxa7uHqe/9oPIb7Or+nzkTRdI9fMY9AQSSmPrRL
sbtVvVkTFB6ZkL8vl011MJVooN972yZGUdvgy6pydGM3/ZS/u60CDqtskmKl8lSV2vuxvzQpMvec
j8uebxH+cl0N0wtOdCl1HGzSJQTs/lHOc6T+EDfufXGL+6WcIU6UF7iRAmIyeeLdeNtTydR02Jqd
NTx09/n3UH67JvmojZOnJqj2pkWQvyLGhi04ju3medujwLVobaa9WvlLJ0g0biOAtQ6SfXslvFej
1I9W4Q/oBXzsS7KX3BIqkTlrE4KNr15X36CRfmn5iILc1cyUmV+1eKrQLW2FWuG6joZi7jqtZL97
gi46VsQmeruesNDbkKeN6VoRwQrFVJzkWhgjR3tEORVgXZHxNlbnjvA1WSX9usrgIIOWhtEjrqhz
dD2IbElRJFPveNDWlLM5ECqNBI/PocaiXabJJPU/UZH4tB9yKTcfNIuAMkBE1K8Wu9aU6WM8pGxq
dpN5y+7Aqcl1qX/KgOetyqY7HbFqs2/DIGWclVBgcA6VbfCKlf3tkXGdBBSF+bNT090o7Oq3ViZS
+qv5kQnPLTpqjwYSxKvmKiNkke8s+gW9fo34voKghPjw45eE+mH1zdWbGQa6pbQA1vSguNQKWLG1
IXtIOIm4dJRrx+mJlw4FrsX7dhwh3RML7ZIm7xRblTYGfD1uyl7IskcNMV34RjdZKUpqxXPWEiZF
E0rRGTltnW4g4SBW2+pbvkdBk15/rsHF36RJVTPuGdowoP1PeTJYJrfGRmD64Elkqqjh7cUWl5A2
zZOZ0Te3VmmM/tsTsM3erVa5ywQsSOVf+1pe1Vu6TBhBakwGjH4ZkKPiiSQQgqSekJDHdFn5SH9h
aNVvJKTOONak5o4sznbBb5l3FmQfYwh1+4ovp7RCUVok3GcMgtzih08VKIUEZD8yS1LPQ22Zh16y
eg17TXoptJZksdpcl4cDAse6VRAg5ZvsI2N6qoRwJ8p6gs7K9aHEBaqcxeqcbV8SQE9ur8Xyi6bG
+vphAWXRauOl31oyweH5ilOnMogeVDqM1XXRZo1vlU70hrKvkacZpeHBgoiSOMdazfxfmaPtX5ba
1S8XScUqZPjTTjULgrhuDLlIUYdocKX8T2G+Mna8VheNL3EOg6YQ7rtEozs4QQ2kqOnWBPlqxXSq
UPo4x1blN09ZQ/Ec8fx7nwoTZS+ra6v0pawjtHWsnXqA1gwyVFbYYwFYSRENH+FswEhzjee2G23w
woAiQfxVuiWmLxPvZDq3AbxkSd08VzIutXgEk1ue0TxC4+UaYqXDj3G63KzWQLHNF3P/ITMWrkot
KOSc68H21h7Lk7bT7k46HKxnMb3LVqGlt8HaMrvOK6PhIFBdJVaCROkb1Z+iVgDd3Zte5By1CnIx
k1tNPrk3+Wef731qSnCqAsu2Ky+IP0za0hdDmzbS5n3D3dxM24WsvscUWtZz/QMso84VXhFsarlx
ThW3U76V/qdjqYIU6hdZkDkWLltIPjBTOrdTIvZJuNRkT32s2F5rZxUnXKjo0t27kqbXmRAUgxEz
FhHNxIY483Z8tnK7U7MWJ7l0IfcoiWeOUtFtCG2KvdB0TdaDKFbBr1sk4iMesoh845M9lFbwdmxS
j0xLQiDF8y2Fjtisuv/h7uQK1xvLq+GXGpLBdgmQi84uxZJjSPBkS77HkpQqMA2dzASGYuNC0Wap
/vCwftUvk+8fRiGzEAUS4f5+iSZthVJ1tmPLixe2lFCQ+OsGS4nVVw+bl0V/AmsZANGCBqVEKZpb
whlpB+p2n3IN0Uqop9zcRtFy2746esJZh6ekGcszT0LYYDlVPsUsduC47CrHbIa6/IrSrL9SmSqu
n3Bt3Smruci3GJRZ1JRr7WuN3epTpql0sZY38/CaePl/90yNIHUY9MPZNk3bc9Y3maW6g/le57HA
Q9CoF7T4PrcFPMa1FHvTp8Xr1KS1h9lXrGrQmTNY1H3AWv4xqFHU5ywU43QJgI3Ui90P0oxwGHd1
a01EhURVNBfHPIqhZuDnDp9PuV2VbW9ondnhubqZt5/O2uYSCMRCTrNjjXgKngEVeujf9KQYkqN2
IKQD4xEGwWF5qvwwfKNzwSgeyR3x1LTwKhiTQ4X/5didX/0xf0TPZsJ7N2TE1/lj7Xv1DE+8HMwP
LaZ52coGGxOMhtd8f2PG0KrHNDht29d1sniJB+2oUzKGaL2rb/PDW+9g2kjXLzdK67jsnI5jsV94
jjW7DwGVRon1zmuK3nVNO9rEKui7Cu8WxnlgpsZ1KuUu+OPMeDXVmqzQ37vVz8ExfPCBSJf06lJf
mY5OPS82mMujgLIBXzFwsV1OUOp5TR6ky0RwM0+wJgsJq1U0eCVrzAfV8cefn871c2O3npWIU1/W
Px/I/69+cilfNO6k2piNgsMFZCiqVScrsrlDZnQftJvDNizeTx3nX/UkeBZaYAjHY2c634NmvL+G
KxTunVzTfZf1RZ6l7DHZ40/l7umlXdZSa0kUB+tHv+qZSYxO9fL7npTX0WJbV4zot/lwNd6N58NC
dxdGR72Gx/KhIsXtQAq4wa/L1AgS8r2GYxTD7OQRIPuXoSUmVEFdzfvz3wp4Et1rHJcoybpRwpUY
o6NqNsges0HtKT8sPeYGAXLX374W7gi1Fm5Muu7fzmjtYk/YAadd3Zi3th6oBhqB0oq6AjTzecfb
lIJ5qXH/vPdFGNBo8z79PEelvlOX0JTtFylq8k/te+fyNaeO/ZyNZoP46ZJvr5C3dFhTiqK9DQLX
pZKWOlew0o9ok1Kymt0CjDiAVl6qH6dNojVzTeGtJpMuBFH0SOmtX4Rd+40GOxq+TxREDHLtb1+o
PdJQ0/9eDKeK/L+aPQBOy3G+uxyfrx0WdLFo1RI9ErVqAiVMplGQL8By6TULOgPGVRUPbanan2+O
f4PqOvWZvB8Cd2kh63Gor+cxe3frqPnZ5Y1SalZtREO6QcvBpRPveht5lzrstIuBlUsnCSM4yiuw
J1vd6H65c3tfmqRSSwRqkSO1eHYsVVVeJ3KawXzbXTzXniS085Dwx6Ps3CmMpoN77zK4MEJSsXG5
v+pWR6QNu9Mnmjql0aGbjalOeHuDvsI+gclfTbxSI1LeATTvoYs8xpV+bQQlmEBm9KtjsaFx6tDA
t6AYzIubUBSGEebCf6XTp/Jj1svXbNx0UH48ztEpcklpuHmdDTzB4+TREpPKudZ6Afu8aFY/2GOY
aSrro+mTcHNYG5yqD5VRRldOZuFtZ0MI6PHm69q7c9DD0+3hkp7SctzI9byg4rTW9PNqsBpce9vR
Kjn1p59bGoxPm/G9txlsRbm7eg3oOD0VtNo0KuvkssYzKk2Ugf9GWZX7i01a+Zlt0su+O50NSRMF
nerHSdaiY726N/KH7vEcVNHA+Yyw7p90fAEnTIujzfyH/ACFysZUfz/z/wDqABYng9pAG/fUTeJR
dBoUTsP8qn/XMlr3tVAlY1M0P+U8UEttPVB1pvyXho2jyGIMj/19Pxh3elzgiRz15knWuauFgeYu
ZVrsagDyMgQFso7Jv98aYfzcToM+0SMqRm2fsqmlkCwglsP1GFYsSshOMC2JhL7cdXZJMUWhxxT9
I0JdCQAbMmM0CwsvjvleZRhIOA2Z56ZjOs1iuHi6bDq+VOzOqm0WW+MROMvcA/ZO1Vi3M9081WRC
0rZUwwfwRpNnv+zuSyEjZPZEf/8yuhIa1zXKk2CmHgA/apcQeCFy0ufkNY73t7Fv5gVqXlWBQUap
46cyobuoGymo86fBBrg15l1NJLuR8Na7RslqaCUMK3hBXejrtrM8f7/i1jn3OTuNd8PVo2TqGpT/
FYlSSis1tEiDQ/TlASm5zV3TmwdE2mfxXzH0t45uez70Xk0bHC/H1n3zFHWl0IshFIDmPQD3toc5
UeoCFa2G0ED5aip4FpfzXIdaCmpzeKqzQQQig4BkmfXwxN1d6zCUSNgO9tbKsRbhLuZoUQZfBy0D
qDcuB9igSEFmw3wbNBhMtx5JPM4BfqhttzgRGYFy6tHx0ajSFZ7RnDz3VX3Ws3Q3XAANvPGoZ4o6
xJHy4JXJxoXzRsrwQ+/3j5pb8U37SL6vCRDWourFnL2j+X/khWoNgWTRTd+nPCAClWEv+d56UDMj
FL3tns5FpqmlgyUvByHoM6KF53e+9/2zwRlLfeiH8ICLJxme7H2te9hfvphh4uBvKgheFCJCRrT6
KPTDPMvZKEx3PL/KH5sq1nJxGaRW+mGYfztNe7qaYp+3uYOEHxLhtERd+ZIjLdkRHa9kjR6Kiaya
nsZMqo/3CgJ/s8xMpUrOamzt2nBhSuPX/mvzHHu1Yk9ieBQj/dxMb4wNsVw8F7/vwAkC+hqBFioU
4RIRLVdZyI12LTy+U92Lhz3cdBxjXcLwl+/zYABfphaNJ0Qcmn5YgCtFF47B3K72Utrmr4B+t879
azWa1BIPxls/LgdilRCzP24HAmVR6HxQLDSywXS0iF/i9qWXDaLRDpBJe3pMVqpbGiy7s+droPQt
ep4SfM+pcKk0nZz786BGTmPiKUL84eP6hf6B6kQMqykS2W0767EqRzhc909dpBDPWD0PEyaXWH3x
SVFkGCIpwaB4gGd7PtYap952sHrecVh06o7CvdWun6dGcOnSGHzL4Mo3vc3L6ndZTYs4RCYDjmuj
qbl+59SwQcVgBMTurGf+bzZQF6i970upEFrxaxAnKNMMN0Yu0VdEr81b6ZpCYKlCsUP5bphDpI0y
O9l3V2ybzud9+bqQXJ4YIsmlSEsxlyiuaQ5R00iCZxXJTPlP2SzEZsKcW1rhi8hjqhJBiHzOx5AD
AGgG6E17qyem7Py7vnbOYRCDxdym+ekrk7taPavyCbO7UtYTziElrdby8i+3+81Vu5oLaJ25Y69Y
6ikQL3L97UHSXE1izLtCe6o5eTS3045Q9J78ohbi4pFAxybcQf8MSrJP+KdDN9B3yG6BJ5cbWxNl
BssXjmfbD46SPQhwT1WDWbL6VmNXGnIphSZQunlzFk+90zG5tq2HVBJM10ZXi+11oSMsNhdJc4sP
8lugkVRGADiLTvBfzOrvIflYNHyJOhQdzgZY3/8xbuAnzLeYVt1dseHa0dhDz/s5ncKkXR2oyu2B
VZKL7qSjZtRR0G3tvnOixvmw2IEFyyLxBV3V3q4bM3Iia5M/Fyn21K1GnT/dBlsy7e/6he5sXOhO
x6XB1c0zxy/UPrQHOxL0kArQQu7c36ulejaSWx1ea/2iKCcoYnXFENFjoBOQnaf6So3a8KNCp3Yw
QZeM+jAarsvtzFeENmErCHCT6eVSnqWti2e2Zs4QszeQCSu+ImcAjqHCFpY9HbOQ1VGud36/FNMl
Mq3+Ub517ZXe4+G6d/kvHl5xP0cmX3Ty/Zz+mS7Wx7137W2+sudaPxpH03507GWjw6qx3Tc2i3QF
aqe/Mzyls9f7cJfV14XesXXXhehG/bhXk6EmOUSP5J7v7lHsTBow369pMthjyYOsC10q8eEwZX30
mMqo+iGOr2gGvJwJI687gvvJgGh+dYS+se1v/lU+Sh/lQQwQ16Mr/AyqCu80JQE9qH7kEgcOzGH+
sutmvThZETteydjbq67fZhUEekSFfWVDhViQRie5i2g7FYFVkyWyKVrQ42RcGQqxsl7Uv+zr1V6J
hU92b7meyd9UHIuDMmrQreG/N2S1HffiYN4rqQsOc0nxkWR7JYxUuvYq4VVyPXt5pNeuUDfRS+nN
X8RRmCMT77UxU3EgOKu4Uf0T/g+JFxM6yOyTWry8TQZrbKyMqXCFVJL7mRm6byQYty+mlXA9gK6U
qYMLlLw9Cf82Co0ncWeIeHIjVDsqiIrD411A3q/Hjn8IwjedDCHsIwgwu3boHUPypmIE9TVq1v5v
BugdZiMxJdr7L0r86/FLrWWalljbZfRL8t1iV90SLG53Q1Yx1xC09wmoRjV+hpH0oKq3TOHBzm0Y
+mtb5BHM9bDcPRzanGk5+R9R97WcVpdEAfiJqCKHW5GzEEKyuKEsG5Nz5unna/0XMzNlazCCc/bZ
u8Pq1auNp5/gFt8l/Ek9UNCldvH0meXXw/rd64s/rJYwT2wOD4+vegWw+hzjm6Qnq1+iN+wgmK8w
ZNKOJJxjONTEDqP1QoAndERNCvV6POls2z0e50NK+I4DWHQ3vMSoLDlv9DTEvZ5P00LqoPwpVMPG
Os4AkrKzRV2hcHVtI2n5MMS5B3XwxTCTbakeH7Lfm4WeD6z8TP1Z6AHmUjHdc16npwrNupJ9uP5O
6zwv7F9IADzL9B/0oAmbf83B4kvVk1qhMmM7ERUEIJ1Hoi+53qa726SxhAvDvF8eyBuXKpDPLHQF
B6WuAmYBbtkvJVdXeztV5PfK4Zln9aYX/0IurXl6tAPcaSmRFxdvtwWaYj89q1N+M6M7PzGNprqa
V+/Iq+saxkqaNpF/fc/fh/N5t3jornv7J9blfbgQL+dLv9Pn1twLeVM8Z5f6/VgrdXen6m1GVLN7
TLUyawWE8oX0EwrApWO8UWY2uKReQTFU51QbRBqpTaX455DoJ1OvnPz5zZOqazcLermaiCE0tKel
ZV3Mcm2CkuAzTdaNjiFZb6J9OiDzdv+jRIfCuMYfa8ebPFq7ZT8j1NAc+700RYVCLOSYpnLPcEed
jItsc3D5ljmi++6+E19StbdEoWqyy87AHTNyGJ2v9Of9dT06fe9Hhb+PT9n44VPX69eqv+Pr9qNM
c9Y3+0JqZMRyr/hWRNAZygDX9OhdwRpDJNSi57qs3rQMnXV3MRubriOp42g52I/uJE833cWzEw0+
UIg+Ac9iJ6u5suXs3HnGrCjHcVX+27fOYdTbBpJEXgOzZruMQG7Y5Y1VsXuQUjhCZGCPv4uU2p9d
NWSoSz0E21UwBBUSnYlPUPwUGZGPd9QO28h3S63rqnn/fYn5U4+Ogu+tj88rM1c2GXGqUTsB/uya
SyBCWeMiT8kzm/k+3A6AeeolChJRcnKtm36kQ4sGYegfp8OvR2y+G4aQphmduYY4h7a5U/yMFCnL
bAQ+FKpFEfwWLc38bj4ZLfFDP4T7JR76hJi3w/AZY0lzU/HmvAl0zn865d394AD1WQ2THUfh+AZ7
0kEf02axfooAG3BTn5G4jo8tpQcacnmZg8K6crAvwC9F3huKJgf7RUvFDfvuHhlHY75hIWWn2g+2
crhHU8qnqtaSBfmsu5SRkWC1XF3YmGyb1aHv+PhSZIj4CisHFmJUs1bTew36BXs5vG7+OLz7AoFh
vyN4ZtcimoUV+Un5pcgj+aGd6gYiM5Eshqi8h9/Ittei7q2M79yN7YAyHWlXJFdGi7d09rstC+uW
ZJXrqEEjDeEzlRTTzt3ZH8sfeXUN3LtuPMntEjCISaXrRr6R7jy7ygZsGTW7h6zg2lMYCdxMwpos
4X1nkZWa0q3gEig8nsFqu7+FmVjmRkKztvkydczvFT9tIFao2AbwXYhil9OwUZURVFrEAcIirYOh
wNkONO5nenMCNI9g0NkWJIycybhYy05khfi1YjiUZ42OdXlHunO6VDOyDMNT6qlMnRk2WFsYId/v
zL4ezXmmfvp7bMk6IaFS2hpkG5Mkma/mPaSDhxT+YQkjMAi0KJSWGan1rGef+OfnRQMn+pz+deij
Tcb2ktyKt9v7gY4rmV/q1tVLwmUoUenMi+LTkGb+cDXc9PFm5crYoujZJHchD+QoVsQyNjyxASuo
zw495NcLhiB28Wn3AwkfVrVE1emWL8as0ni6lnZkkq84bTs9y/xZgpMWz/GOzRgTph1vp9nv3Xou
mN2PDvd/hngdhsnPq95kz1zd+NJfR6IW1aoorLfnj5bW82WX9dyhDY+uoxNfhuQNE1wo64UWeVMB
4VoHmjhgKcoLHgH3ifgJIFCz7wZ6lamVpgFYZ6ocvwXuLzqZAaScoklgeeu3xK0iu5q3pazoHqtb
HYvvIKf0KKNnBMGjuO5qWom9i4ImZemr19zCzGVHWxOOJ3L0jPWyyKxCoWW8iTxfA3U3ulK7KMxm
geyaMZLCOexCc/CUXZpt378/61G2/8kP8xHTWImATfajtGATeHUFF5p2BuBwIccuOrDJ8PPGaTIA
+crVLWD7Sqss39gJSfatXT9AcS8OXetSK8Chxrpl9ywxzgb0IhD+TZHM8Gkj03kYoadue9KMqfw3
rx5KjbSi7uEdLWqSm+KAX9etw1/ly/Ps14FlTLTUhKARp9zfwrOfXde2udo+PbjmapsVfanM+/XS
eVa1CVCT6/DRiUJlu38tbduZ8xttGlPckyQQozyINlnV9APTmD+JeFdT3rBXJEDDahYPzfO/e672
OEKDqvLuTbGe0ggmBMCV1Z450RhZfU4oTpQnx9pW8ntkH9o39N6gBWnFiZJf0druca45xKtWiers
71azz7P8lNyXcTw3f3yW3l9xKmjgDjnTebUwT5LFyb7Oj8396Vf+PpYXZNP9Z+Kuw8QJoW+zON1f
tqP8umT20vuVLIWCL2hq0y3o34fMTCC2YuODto3Qn/63z9S2wrC0vDybI5J8bmTJ2BegZ/vtqrZP
XWvri7hf+pvOjLPUyfVXX8gTIL6vR/OBTvnxrL8RCePRZ4oddcz0yVQYxeLdAeWkfNPOf445SYPt
KKtFkpDzwMESgcgek9GttnMkFYgBZE5P02ubvqlG5j9CkKVYXZsi9lLWNlK4w8W2hXdcxAypI4C4
ubLXNddbUljrOtj61u8MwdmO50ElLtlP/jMA+Tgmj/Dz/+H1rfMgFFH2LegXOCbGKJku0l4pOy1V
x7Zva95gPeArPAqWLeBGGAjLVwISvV7rWFVIg8nORa7Dwu9eUSGOm5a6yaMNvzh/XBTDpEYJE+gD
g3/d5araoFSdnvl2SWV8/3FPt9TLVE+Wvf3vM6VZ9dEmB9km8COKmGO9R8U93Me8jaBE93Rf32x5
CoYjYv5rnTfJshbH1qxQhy6Yu/tbgLp8k8Tv3rdvuipKSTdzyRIFXKExYK6q77YZFifq8HpVYEh3
cE/JFW60sYe5aeMpPscO26P5aHKzh9pmgiveuH8o4MinFo7qvfdoig7bWC2CL1kDEs56kP4kPyxf
3JrrtegvL/2SNj2IUPnQhiwsbblK6T39lu2d0g2puFaJT1RYRX754tEIHwXbt1Sz1JHJPnatfaqd
W1afygmLvmxULhiVABmdEFYsaAPc562jCTcOymHT3Ront131bp/6pe9PALjwB+QHKod0suWD1RB8
beF43XnLpCXV0qh4RJgY0WM0N4qPVHpSqB11Lj8MMZhr+bZ5hbnNYRHcKJkpRvHRCQ3auagCe4Ll
0ozRQv8LwlqtAMOIx5MOisK+V/xlghvy+qztQyCOp+Tr8g3Dm4duGdot9hYW2NqGBwez8Npdi9pA
Toq+Agw7fNa/3lvKU9Lj7iyPwkDwqJspyH5vZKleHcXzHKk/xGmG4m/TnnTFP4JcIO5jzsMCn/rK
yS19RDjeNmzUN9M2Tzr2jCbinuLosYfhHJC9rZ6HDUkhiw3R5rG7NKEwo/8Khp5oAzatoEB8OVDq
WMxl+IRBkIR+xjTICDwNW0AsH/3Z9LF10vVgCyL6nQlZ8Td4YdJWLkkfPm/KCPWbHGruIOsTh7O3
12NPd14i9Lkda1LZDLX9B6J6h6QBwwG4bGUj8/vCBLOU8aICdzjBaegnL1WONPxgWfVdfeTuP/U7
qfeyRf+uTbohTUEvVrfNOo511ioiQ7WBe1Y7UqXzS+kjBsdqzzTA1szeP/5f7ndqWphifZmKjto4
vY5F22yDwELxRbB+Cd+qQ40MkhICVRW1LBrvhrHHNDepU6K9yIxi0wEHfjaewugZRJCJxsGXpGzo
8cmwhdUL0PvKwNJRGiH/7Lvn0Rlo4F/NYIyLhLLhmeP8ieOz+k+1wXzHYATxU7b9Y0U3Wt24eemG
QnlL5QP6Ho6eaKqShRHIAuxiZz8i1MQqwxJw4sHuo+S3k7C+dfdTH2UoRyLeu+bVwUvKDF0VoxbQ
AL9yP46KtpAIMt5eUOOlRiusL5L6DgR7NzzKMn4aGZ/CgLU3YSgk4hGwzpu+tUMPuzsxmubuES7o
Qi97qj9sE+HBylQAyIlJZ0V2VDOcB/SsRyi3kQFlGwSUAx/MbSqAeKgcFliRQQfLQLleFdoAcYnm
7NQ+GMel3EvyhOcaboazfP04siJswt4yKIKsULU+uZzjKP+96t+nG8/IxQ41KIOAuKgRZyTMpBMm
1nHxAj6N2VyeHmLFPVGjT6e/M0z8zADwpGSDtdmr8TiDJSoATJ2O7ysEbjaM2jIn3QNK+cpr5Jop
D3LZXQ3VjVciuchjrlP5evs4ivvlSelmCNIkqUAewG3b8c56IOWzaWhb92y+gNDWn/n7h4Vm6xRY
TB5bK6PclezKUjbcjsUfB2w66fmFrsX0omSPKTsGbyViy9UvGXCAXcqIrQjVXArGUISFAsoXMbva
E73qrsrlj/tdDrBOBoIxxBR+AOwRFx+5IO+JFHouWwtYB31MXj/6YsMQcx92IXwKwczH8tam2N2t
grNl6ytI6UJ0KA1ZZBJjxSxufz1aDEVQdhuTfcIutKiEZiY9IMJQ0CCyjV8PYN8zUvQryj1aWeUc
t9HDklOKqcF6A7wVXQ6St9dILTxR9iAtm1Fw2e9oOFStRrBn22l23YQIrOHA84UKPyebCk3bowOc
m5WnS0eqCeXWsPJDA63P5ahyxPDPq3sN9k7nnxCQsk+U54vfEYKz6vsOPMYTI3ZjbsWrlXEdnvak
R2Isk+1BUSzlpYn+i3QTrKxIWmmu2Jdyo2+/4kL01Ovjon/SXT07YnG7pTVct2RZh8DiPIUfDyOF
CEqPnBS2/wcrE2aJK02yxG8qh5oZpq7ymjCb5IUMxKmdN37O/GRaHqFbVtBkUPW8tyOttl4oyYCO
cPA3ymxqghSutL/2/XFkSdhNBxQdGFDwaQWRaRUMMlPPNgNieTQzuOvo3XihtfWhcx4tB064eWls
071h96n8DdKSt0hL7NPBXd3XJuC90zFf2t/5xReju+KwncYD48+CumWGsgsX9RcoIRstlseRJ7iV
7qfb/Cv+BbJ4dDIcbT/grdWm8Ke3oBEMjoEUaT72MsRopJkpxb9FC2J3k7OuG7M8wErD7GeRZA2/
kwq9pDhJc65kRCBBNOzGZ/0jAYPRnLKJ7RdhLY8Zi9LXGhqDe6alVe84ytJ1ocUVX5BsX54dGdLg
qDKLs/tDRcaQWrSAD5diaz++DNds5KLIh6sKNu/b7/WYvJAPtvazPrmwmRlGLeCXW4huR12SeZnm
deQMbsfnu9V0GA5gGu1YfRZBeu68MqsSaZXsKSRZR+ZuaD7jLY7PkAZHTOQEtROGsM2QvDnKdPQ6
Qj9mu2Bd86Hso9aesgCcz8WlhQyn26InASkIDbeg+MNDCFrt5tYDLRcxG90xtuPj9ordxt4kMSoD
8WJkTXrVFCMHkBWyies66t6pv18RF3CcohSu9VE7MlsG/wELcThnx5vtwic05dIxoQP1O6rFxbam
NTPDbQGEUkyCFBr6up75XfpgwuL/RHkMijJPlpWalBzFZU4+5uCjmdUnRXxSY04GMDPfVgIKuQ7k
5YL5bS3d0UYT+B8GE6/1qovg9Ko0cJCEFepHo58aqUwNPiRAXJD9vrayi+q9d6da0vYenVHvxLgn
8W/MDVZVRvy2rT0CydtDGndbruxwcGeSD2fWoQiRETCXbRx+UdlJ5BqEp1Nr9bEplle/E2sz31+3
73c8IZe1a5dSlcO/rPaN7mXRzPTXt3Ym9ZLU7NDKdvPdZaF5RV1srX89UYCz35fWtVB/9m8DpaZF
c0EiOa0RqnXdqsb9fZSocFXu207p0qQlp9x4DSbM7TJNnfsbdEUllZ4yzKmgDl8OwTgtqJRAmqX3
yVsQeVJVWqJpw4kzze3I0HUaVkZ0/riDGAWI0V4RJp3ay+BY9Q3vKtxbxK4Ihu3IfJ2IPvYUQiZv
3kS+jx42MWRa5dsyMP2NZNhalOjfhZuPToS/P6pcGefxe4amYqIrRcEGmRDRjL0aXElZxrVm9hc6
AorAscuTSGNEUQJAwa60QKRFMrRKL+BBlIXCOXx1QnLqjfHTBKDefDDaVKx35tFuKFoXWN6qt0u+
LQrA0R4ZLukvtR2VpJypLA2CUKv/M3jE52vk6S1fziyxkk60YPXwuYQkGPjyNPmsuu4eUpblaeo9
73kqA7cjLJivP5xTre1as52/64jWAqDnWjClnknbDvCvZMQiF6DYUISlKsQRXHjFxnEA6xT3jA/D
nAGgORV+Zsqm7GtRxykSF94BWFG+CutG1ZGTijJhcdXdfa5S1U07+7ZMQBxezobGtnMEAhPvu7aB
wbktZC+GPGbfcl+FLzXWDDbn5dXjVx9UR9QyIUXg25TpFAMSr8upx5/78sNIG75ofLn6KO06cgj3
GxDd0/QiIlqH0Yz9hRXkVr0iP20dEqBR5i4R4pYHTI7zNHV/zwK8FTsiizKo9RGDMdnMn8mgc53w
errZxmK+S5osKvhqVj8uhjc27+5qbJ0iell3uOo5IAzjfFD8Jse1Hh+nG9E15+B9sXkofSQ/J+vB
hdxaGE5GfTn/50f3OB/fvjkDcnNDkr/TGX09XzRFd8l/c9fgLtEGA/dTp3/oDKoFwjGX7jW1rWvg
hbUHXnyr4UcFYzczEoshhPzhr/VKkOaP/j+VaBEN3Kt3mjTvMzRrbOwmWoiexC2xZOhER/tn4Vnl
5whcfoeuHujHPFfCGkM5mOcAhfsR48kpHpv4pFat1H+tUhzrYxyUCtWDLED6mXj5J+OT0myG51xv
Tc5D9qm6kzKPPNG+mBT4jQhV7Fwefy1Jui2NEBPHczh2AbncNZU2GZ6T+R+NiEv0BALT5QVtNWHd
oZW7RNEGkuNPyfnQR0ApMTAJMRLe+V5hROtBhkYOC9cu/wzBPQSB3lFcDB0geNde6r8ZUijSI2Ge
YXsvm5m3Mtpvgn61HovZny06AauL1v/WUQTS5W00ZPw4nBIpkFEq0753D4n3I8AJsU2ldTMEpgaw
tMMmuj6+5o9GYYGXKUTFBiIsgWryEwe1CvqE5MM9R2avQnYj50falLEr9q43qV/hC4+0QGN1sBZg
4iNOKclF7hB7pw+rECiQMhAOqDoHAnbsctN54cLYvtTVEaE5rw38frRukdv1MkuzbNMnwxM9BcKy
EgyQXXs+prNUwuZUTMvtOkIxGYsHkS7VOKa+BPY6EmzQPNDsWeo8Hp3L96QnKd/PfiTxbpuB8dyr
YusOlOkWPzWvZNuZqJ6xG9Z118n2EjhKmWa2NzHsY07OpCXPpVdJNDCHHFk+T00xXD5akEenQE8W
WT+bJOV/bsPUBEMFJT4iJXES28xsrYYC+L06n9A24i55iAw0ymJqydtx8dtBofjAhHt+7Qv5iW5k
JPcgd/2kxPoAn6Dna130gZvrFD2n50Hh4zAstlN6zZPv+W+VinxW4GnzIAutquvp43N9qcxHy5Hz
u+/mXkOQ8Ys/SXw5J8CWIG4G2+NoDnUQ5VLPOmAWjUk8tOo9ZPfkOwRffZEyQrp0OwNwWlHnGMhm
qLFiAAo+Q3ZfmJT9ds1A0TgXfiZgcapHQn2Sx3gq6GDUNJzWEZND9Tsa8mUtKjtAODidjlhdXsVS
s9TKGbuyVb+HGMaPPf3YqUxrdo7G5EsH6KtDRcqe66aWbfvkunzNfDmzxMkwNyJNnOS7OyG0tiwq
uC0gvnJo8n2U7vBNp3PzSkc3PoCQRv4le66mPnLoaaSdYpuIuIXu+xgan3vlSFVUqNxBL0qUQXTS
3EWtlwl1kWheyZ/fJUOZqd7l4o4oTHOyIpBSWRba87dJX8/XvHL8wF2cnau7eTWFQJPqZn+hDl1/
r/4esc2Uvn4oCIvKsady/xyLJJX3BP1bjmkHZZx3ZrdKQYuFrrZ0M9k7IKXdO2CzbaEj+NjJt68m
VwPLLC5RSgF0EQX30SLSyPpIYPgLktQCgislusdHUD9pndOPoqRHE253rBdzddub+qGbDj1cjo0k
IMtTx6OIcFiqiwDmGbfheo4vYBX3rykG5awRq2BMXKwsxpZXlwFYLwd8twCArawPgRHXuilz8CdU
G3wOKpQ/3bzrUue+0OpOPXjWZA8gVviENNtcOYVMX+0u9CjCA4ETar2i/CTiK8plCLhogy22HBA9
y3iMSOgiyk2ytnnVLKgLonFrkrLQL9Wm9qy1T+bUDch/VysgbfaU+UOXO9U+Jdrq8Swb0wxJC5S/
0JJs4V5KZWbnT+BJhv3XI8lUcFvnrmTbNT0ZpMG2e/jBiNUkgkVD7C6cOwSqRapUcsQ77EeEMaNS
jTSM7yL5S6KJjuxN9SknhYaL5UOmZMVVRIB/C/v4YoFlDpKtVdvds6DXWXMzFC1c8j8Fr1vX10hP
j9Zr6Btchz1AeOvoVsbyObEALjO00cxSdK7Y31Th2BKN0Gi9tASfnUnyzVX5X+nWxcGJ5NR1mbZI
wenHeVeO+KBP6i041Q9WgNdTV9ZZk6nehlS0nqwnM1XAYdZ1E4WOfF2bIb6JWpYGzZaSrAIhmdO+
StsRf8E1wlwEiBGo4FPluum326b5ZASSL4ktxVF7ivw9oYJfdrTHwx0jdeRP7USzkO0xZ4wTvses
n768Jq6gB2EoEdsdlUH7/YcUnA0j1rYfmVrbJpmvU2QkAZmkX0cWSaNN5IzSx4duccVVZ1oSv2zr
GeIeVFbOkR7bxJHLBbcZO93WZtysJIaz7PvQwKcArRnIpl12yJjp1+pr45H4P1sW7ETKp5wbyXy0
pMuLKCVIjRT75lFjpKnkxBjEy+pvB5Aj9UR/xhrXbsMHwb5LW/FVWqvOKva489ZEG/N1ckfbdTwc
t8ZtOAykjMTOjJeHpu8OqzywAmEVf4KGSr5v07WnncvcjORlYFPYGZ7q7A/riPXUpnjgk2VizqxO
y5xWSguB6REIeoB48aGPnLK0J80Eo8wKxn7wqiBoHH5I/AgaBRoGdFTqEsFkB0ZiuRFSZ1s05Ntf
5z+Y/IDHqSK8PitJrjqyhmo92rkG7pU6t6ciXLs32BckkwONlJYOAnsuM7Wj703uERhEqmjg3pUV
UFqPXZ+iiR7aybjgfYfKY9OzI2saWU2DmTjpEvhhvHuUzqBFSBFyFx/AAfJd5Ox8AK3iPFEVbACJ
O2REg9Ovs8BV+1pl8Z3lXrUh0RB90IRUifg9tmmQo0Md2BcvGowGpttAfCk6iGNYJKIsjLHxS3Go
Go5dNrENs+eoRbLl+j1vIABDSn1v+dPdmmvou/ZE/qvoRN4ijQMk0XoQ6QsoQOxaft6AZ6K5oPGI
YVgQV89gR+HHGXgagn7rApQYmCPiuLYDtwHoiOhLgyQ5SY0MZhhzG07MyBb3Js+axQkgyV43lPiH
wuP3GKo9QxZACiBCqd1J3EWQEzWpjTihVaBpBY/WXbFrqjXIObbmiQntVdqCQNDUzZhuiG7dI/WJ
KGb4IoYQ0hqgtSlWGuOZG0sSbax9C21EwTZMHQoFdEwgefLPMG5bl6uG4uAnBDwq14M9azjp+nJh
Oro03AjUo5lkSCQuD+YRLosLXJYVE4yoAYB3CWwKblI/encOSGw5eM6ymvDDrk8doMZ05tsIwkpl
U4cnRTXtUwEmS14LrIQWgE4doC4Q3fUNKQU4jJgRyVJoGsjPiJqJUa9XIQpcW8wAyOMNRYA/CiPM
pgX1M3gr/zlf0y2t3KcQ/UsWwzmEHwKol71z2ThSZIBLNZEay7FsrfJ97IzQzSXqSGCGZN61FwJo
Ugnkas0obk5aYLTwoiFaRGF25XukRJJPMaU5m6cklOvtp3QAuJFrTs+94QqzKU38xzf16cf3HsO0
kgBS1vRQGI/NOGZ/H/OvyzEoIZQShq7Mgmg0W+K1kExpWaOj5FsLPnRBAIH7RDFg8vG4/ZMHb2AP
RAQB2p8/rRhGuoKwR1ys601/2tiQC41rsrrH3+2AnVb6dmBQzsDXdBU1c2WWf3a6424fF5Hp0giX
Uk01SWwbczsyDXmK1FCKThGb2y/d3mEz/11jFHdlCTQldrVN1k6m3R4iwnUnTNfsnHVPNPVkPVr/
ieP5yhttdeL/kFGNI8VPuAvRtvOUiDZtR8p5xeLAI5I9xzRrmbREEHoDR318R5rQjnDmkxwjGucm
/S0/dFKFECYKI50Io6VNJ1LGq74kUjwms9xtBiIhOpzn3Rsj4Ve87vrJGgvp7jBNV/0USrysjvUd
8oy10FE0Y6+FqoJ4As/CGVcBAVBvTN/+GXkf1n/WFGXNmRpxGpFgpy//uiLvJw1x2aRtfR0heZ8c
Kp+Grq+MGigs/hK9v5sr47ckZKtenkYpY3V/Ec/SMZijeUp7PWfcHTNIwDolwqF1xkiv/3NqH+8K
uoxoXBB/9z6rKgM+gdJM45mbmzh5X44hEFvVWEFoZJSH05CtMMvee8lneFNpF1FqNKVNPlba4ebO
K04lw/b4GYPOenPY357o8/7uoCBdEYQuTD5EDe4GXiA8y2tPI2tP4jRU46PQjjqRKJOT5EBn+glu
NbJ1p2WN7VzH2GXQvzTWRk9+Pn3V1Ept8gG9O412knOsHy5Aq/TnSt6bz6l2eV26OTHy2r0mjZ4h
epwqXza/5GErigNPYwk6lzXaODHYbBBPl4Ij0zivZNBqhUL1ielenS1qmV0nAvNr8wLPz48ti8aQ
m+lFqbtmmcGC3Z4RBiWV4ukJ69kipguxa6B0bVNrGeaIFabjPDBH0nq1aihSFepjvIKyVa7JW7Fa
q9ps6FlOqsIS5s4tcc3LqhgTyB6zXdziv3x7Unp3FtlsH6z/TKJ11+8fBs+dC5GcelaSv3t8g7P4
cAc9dFiG9qPj/lCb5vWykR2MJngxibL3wmZAHT50PZAgSCZJIpYgJHo1jqSG+h4ziENVWJNZf3J9
3Y/YJBbesQ+UHjID0Xp8s8HXLoVwRCTXaJdHXuPfFRyBsl1KxM3StWp/qNNHnrNYmqxiGzX12UgA
wJrJb9Vjez6BQlrxlbAbx8c9WQFTxC3KfPXhKMmfAJWXY92yO8F7YfilR7tVrGaVbUPWcHvpG9zN
uBjc4OZdjkr0nFI/CIoKdeqBX1S+G6ZCvPrleamE5EzEYM6Q57CqAe4P5rEjDpazHUQrb6V9Az6C
BDn/vu08XVbN452mdd2xOUu2+PFJZlcxavbLU45HFOcwYrjFULVDjrgrS7tb7M2yGqOpcUp2jdJW
v/CWgjwaUtZQ+hDxdRvQx3F2JfZW3ardN9/La9+rkoz09yB3GGmhm48r5sa3WUrS8nbBkZsOqoZ4
hr/m7sxQ7l1eZ9uyoeOJynVf4//UXIk+lW3E/XhXYbb9yq2N9KFkgyab7eDrPfJdukfS7Mmx7oeM
eOedhupuCNnddm0s59GODHpvuhEVs/JTWDj9z2w5yxFS9a5jXtTWKm6bbOuAj3TJ3rmqO7QefKIZ
Kc95HBzl6XNEim6o9qgCr8Hoyf9j7u/KXC33Q1mKYm8l2dA51Vrkfxgo2n76KbwGdnl/GO2NxzGD
Yqh0YCQyC+fVciiN3O8/E7lU4vqeMPPpkHhN2E9NOGreuVGILhBwGbh7VaPjANdVoPz7+HbrH9Nj
0/V0YZ6xAWGlldVkoNhzyVfj/hqgfYdKvKou7atGdANrysoxkqeMMQ2SehU6hK+1YSACL/9IKBDf
cp0IsHsD125Dx3XxBwyz7z0Xg/PbMuZy8bWM8+N7VTKLTkjnegzcPmy70M7jgL6JToVUFUWkrFLV
il4tD1wz+is6pfaaSdWEIkDzdvQ4DvXjrM4vt6xRxEnTNquyu8OnXotJ2agYvvX2okScZM+JVazH
9m76WxnWWtmr4un/ZmNV1xLUEW+/nzq/J6wWDT8c4qrNYN+7HrlpAPDDR3tpwoY5VFdCNANBi+d2
ayiSOA4kzdfYwqP9+DjY1PREjNCg4UHshxJBFAyVR0dAEWAnNw4AdfZv7Ll/FFxWxP6P5J8ocAi4
zvi9QLL12JbZhyVbDU0V81EBb4N9yq08Mp3Me/Ul2vKgKTTDe38EKTOLKB87WZ9kcrYI3UM1AHIt
kz+hXojcTHpF69fv2WtZv2GRPkMvf6icSz0ALT3VL/MhXgrlffVSqdOmmCNEPJrDdOc2vBh2Zuvb
Ka3FviKQwM/+DlqNCgSzYh6QuO5IbIsV3lWeaE5fihw68h6Pt2OikVrW7/eB5oCdOa1fhVQ3/axh
j5Y+9uNtd3uVomlOKm8T9fOSP39JP2LKy2EFBoaWaoLgtWal99zyDInoHDK/jUHLX0wJNCFlYpyg
yovQQrCXfJrepdloJtkZPfYCjcVXuvR+x6URyPBuz2vD2lLUDnT//tdQk9rkUBcOFm8InsUWeCY3
WgaLnRIiKVCCE3ohQZ6Ij/Py8U2a0CJO8GvZhveXDqPk7d9zCmRzVjZGmcjcdvmjusE7gzDJ0Bd6
pegNITgMcdJJVd+pBuXq8/GT9CD7Gy2K+UPdJbONpoIEsSX18USbriuWAQlTIozlo176q2C23P82
uitLdVUcl/r28o5UuWTl2VHkeHSyv1K94qs5kvR7X0xpyH8bs6O6Mr92j9megt8mV1f/y12bxpQ9
0iPNXAY12SCT4gACPiPvWVaT2tw/sOryReD8SybXe2RGMgWWyxSGk85CgImQV7C+J1vfEn6fx9dl
MxvsHK5mfXgLCUsXHmej/ly2j9RMDF7TYYQPaqRTtrmcfFyef8i7lwhb0TS/3774KzkflSE/kAot
dhw4YSsIEsiwzn3erK3GFbkgSbAnmDH7+EgYzMnNGnZIbJAMmJzQGIBn4fWQRvIangrj/LVmluDG
3Mti9Xk1CmgZs88yJX3BA+4/EqD7rXJYwuafnUNpkBNNcE6pt5l4/wl+NJdvMV2jLNpgFum51qZM
HWJ537HCBeFlJMVCms2qzyNCuoyjvLSLVk+KNusAbEiZSQ1LuSE9O+nTLV9X8jaHD+yvP+iIWCY0
Aa5vxVu3L2cIgMAt+didFsJrVQSFXuId95td+8tTdUenaFVr8wYc/lwr4HNmbM/XxX3I2SgNsvo2
Le0eopCb3aCg6I5msK1lbt+UBlGGVrcacgehUXdc8IXIkUCJacxzqvLeP8NIuML7lJkSjC4Hgisr
AxBU18PlhwEU295wiqSUhbM7lgMuGqZv3wfd1flRaEUEgnWIPPgvr1cBD5RAQued3DJJ5qlRUcsx
ZyDE1/ZiW2sSKW+n/vIbPFXMYmPVmReBrtRK6MYDcsYxcIbD84O2xqmMS2LGsJeuDQL43D7yTeKq
8KtsFOvs/Jrxadl0QiXfvNFEsWUrjT/gi6vqZGwYG82kmxZG2bYqUwhPZaMj6sFu2fip4MuNSke4
dY9eX01t8u2U3vqgO5/2ou1tuImKYa6eeJUj+tr1SBAnkBXqxE0GEm322eNIWLSJJDva8wChafES
2ZGeQG9Kf0rbJosvP4J3pCGjbTnZMNc16jXcJZjKrngKWD3F6nO6qV2SlZvW9Sj3aIPtHlvrqhAX
kLj4gxcSJYsXMMapycUCSkga7vp0AgNwBInBbVGClFspmUcr0SqAFodZhCPX80+wyg1PGPn4PBBB
KRe6+dAWXUaAY8u5KG5Sc02L8nciYjPgUaF8HufutkGSJfwUZFWlwPzbGaarQYxcKSP2UvggBnrG
WQnZJArnVYpUh0pLUPp4f0bLB2HbzKjwG22s9PEYlj7Og23oxOB6LOad4rfa8Hz/dupDJEupGqIY
Tv13LlWzSwzJ066ZW9Z1OWcrwgWrbC9J4pHoazaTQPziAA2AEUWEiEyjYTtqyUtEIpH9BDjw3Msq
AUdonHJUXa4jt9BwjaTzer877U6vJ8R2HzkNGJQertnL5fuCX2zoRLqmz7f1nCZDQF77PYZfdeS2
TYJrPqvHMUw0nqechyofkTJA9U1o/RJsh9axLqW7ZMoUDTcE0W71xMf3W9N/6rXm7KVphvnbe/Pt
xSBjc6QNcH59eem8GOhtbOlLq9Vq3F7K85fGtmwuZLlRsTH+xVDdITf+8m8w3Jf99C9G4s5jgnm1
1RiaPj9smHQyf1FKHY0e2EoeVvJl2ILYeHU09EaTGP3Xi3HdmNrVWCHaA15sDIerWmsYb20MGyNw
pfBhWf33D54Xn9Ua/vyaGdH+3W+Uh/9G3u1K/j1eyEgmn38Oq3d8+JnM/fG9+8R7IKdJjxOIGsAW
/T/rLeQMHMoha8ofE7neyvSI+TB/qKYhxnYj+IjcpyFkfRaqICtS/6FktqqYH0C909bSnTaS/cBv
+ygfVG2ZSZOQiJLXQx0eoFq5SS9Fpn9wAQ9vMPxFpnodA6UTbuR577rfLX0fygUg058jQlkz/exw
SLCzfrClpZ9ySxZg9fJPuIy4XvvSixFzlpRzcGq0hspWt+PK4T41/XjEKj2+l6PEl6laJgk92ma/
sYJ9858EFxIWac00/ZksqtqLBpWJyE3qLVLnd65XfyzZsa44bXKgOYbbecO/+E1YRSQlKNL+mUqV
jLoBs4igHkauqaSd/gRu6hZoiYTtPsfEZZ+0lwTHO0iGhCiXLxnyDxNwxh/ByqWR7yWaR+FZDuj/
ktb4th7Pfl2nPxAuzh3xjr7IJRl1BELW5wBNn6OQx8EfeBiR0pDZaRzTKF9RC1glKyM5sXqgiNYU
6gt3xxHJvPI1v2kqjtM6btlzPSH2yGwCopyl2rYqifO3Yj8kft2C5heJc3lIMDHIK0ur+W6urwlR
b7f3hZPPWbIiEyHkU2odX9aYJw0pLN01d6p90/PTzDpWU5CneWq3Ppo1pFYyBEYNC1uxmFF8oDEM
joK+mBDzNKUB5xuyJFf+PA8y09mfHNCUhUSk/nMdS4WmOJkQU3BtINQ6lVjm2ZUK29GJuylzVpKV
w/sy7HdCpF0+kia91Evn8XHVogDT9aTN4RMMthe/Nn+Xb/lfp/fseyrSjHX5jGeYvbdiKrkG9UI1
ow3GkFNDW0Sdi5t08tTe51UqjblrLPpAiQdHzlRa0Vtkx+r8nkRpKnATYGWTlY1h7n8A1GfFj00t
pOA0Ux7HDhjYz5QoTasPYf5LAuhpIsP6z/zOfHEbKhlgh7spUcbHGOmgwCVH/KYhOuF1lX/utZJa
5D0kPile+5M1JWJKUD9EJn7mqpEHmRd6W7TXe/UoxtLYc4dZ1ZXTzJS6TZohkDmpL4lhlPVaakSn
k+4zaP0fF93NVwz3Qfz+0WLffOGtJmRAWU48hMHPvdRvUbhxUdp7aEmHJvxGmc6AO8M1Q7Q+mQ6h
d78Trey/iamAGI7AnGAUSMAWmYqWEGMMkqX6o1L4R9suQUfOzACx/VUHTkxhoF6i044kZKJY9ko+
U9bZbi5dZlMx5EF30LxBL5EMx0OTp1z9Rguy5szuTp/gab0GR4Orbk1Bsel7ZsWuKphr1/tAcU/y
ZXy2gTb+ZGVAfiIv+KqoQVVbDja7T6+5Tx4RXJsD4skClJW0mkEbQad+CLgR2joo7rcW9TeNRjq2
pH2aUJ/uOpQoyrvqsZK56a9LwUvBQqdC+YDY/o1gZ1BKK9/b/spXDc0VaNF3ACNosephGRjkgvYM
Qckhk8hoFaMVZDRf3askW5KTxs3B0Hi3a6IC7FSJoJy7hYG7uI4jzXW5zcvZORH5cskQ2wL0qV30
PYQ38OpfCsZrHZuPW4VsyLE56SToEmX4nGf52jrViu9FwZIHjqr6nZrB0GtX4YvcioQivc2wOW0G
zvRQoUB6XrsmXlLnyuIZU1kLc1Mnzzj4jVWmcdu1rufK41E5iKAuQqTK4v4I9NopZtm2UQNwggx2
hr+CKYgx/Y+oM21OlWnC8C+ySsWNrzMDAu67yRfLmCO4IIqA4K9/rzb11FsnJzEGYWBmerm7+24m
A3iNKqe699rQ5yr+OMp3fHfA3E9LQ/pYkScIZgWZHigIAhrghGo9Uproaof59fjKZp15vW9hsbGe
SZ1sb0ingOwJ/YIGI1cWfnNbvZbpHDIi8D5C2ZHq4BbwfYOYxFS50oOcOg702aoU2m92ZfotGQ3k
0a1OX2yXxr6+xI1EoVF7wlTBkgo37oeoHkEoGCHQz4pdlgak5MeH7PuFXP6u8PloO0j8DnJdturp
trwSRIWMj6wm+BRJupjGv9BO4yOxudhK17m1avzTux8EJFvX2iNT8wk1A5xP8hBIS4RNFQz1hyd7
XXmdn/fIXksDlDvx3Pc/3HE+2QBo8tlmkHb9wq74xT1lfdEcFBGzW0kYhgj2mc14zuXqtEUS3MBQ
eLRwg7fccs/+Lfso69i9nY8QGL2GJNaQMPOkJJweXm/c94aShvYkS+CuXL6e0+JOUhIQH05LOkND
hb/x12NRQalEqgh9Co/XMfkgIAGQPMCHi7X6wl2YQMVR0lzkIzpo7WQR+6+Gl+ljeh83h7tBtr/O
ESKwTMeq3N/3PdJ5iCz191D3/lzc1g/+VdqPQQtAsslnfMDoSGG1FKTHbh1qIuBKrGhK6XkhIo5o
26cDKXgmFjwGh9DvWwDNwpkmLSBR8Kgt1iTPzCatF6JgVMZN2JuAlziAaWRdSIgPa4LuG7TdoSiM
ppAunQp48HyIB2E9BnyIv2P1EtsUM/4tLLvgJIyh2VO4nHyUlcbJGBL6BH2BEinmdFbgKCqgGBPT
xUxBAF1F8ErJIVyJgfPFCPji9Jwb5A/mYbjd0aCciaQuKAIYCwE7zsOIaFfBd2qFuQLjZghIdBYd
euuXH/EdRa2gNeAPf4NkSNT0cQucl2fPx7r/yPxyytaA9B4uyTv8iTHxXRJ+iHiQDBi6fJzEMAbK
wbd4gCXIha/dBe/wBUEAmparMCxmhHuDDJozMDVW5oYv+ZWiWe6HM3Mq5D1j48zUq/IOp+KL++R4
3uR4DkYlUVrKkUw+Z24zLe5py0n/rvc366xXZpC/8Svp9NDjcCijYZSd9wAUnBvgTW5YBgezD3Yz
zVEwbT+X5HtU77/H3CDD4BycnocA8YOMh5NxYGmYDE7AF2OGsywFbssM5/hbSlyNKZG5xgeK5ON8
lo+wAHjnLzOXIcij+zxPuYPQpVKAaftbbnyWr7/BsiaYQh4UN047h56UC/Fpzipb+zOfXEQeLdm6
E/hJwF15OJ/Rcjle/x3KAPgKS+luJo+KQBGtCiHb+7AKM0fytF8u90i7HOaOs/OomBpOzQDk+M9U
8p2B/V2FY3iK3Ai/knDGafmC34KP/M0sH2SIzLU8bGxXBA+FcvxSWdJTAnYvKC/kAm9h1eVFNGgK
ZMceYs7ZzbGEFbgMS40vzsX9kP7DQ/xbiG8KH5ieWD4Ehzb3w11xVR4l5gsrhhckx/DsODlnYPS8
gM8QQwXCQSTyJZbuOH8PhYwhjoQ6gIQaaWgsZ4EWjNyqt0zp373uXi4EZbxmhFwbWOPAc+aBs2OZ
egZCZ10WBihuAaW2tva8RYk0v3CtKRVWJv5aIf58Kn3jKY2e7OPzl0aSd5V80cvts+DCA9Ui2b4h
nj1L8o7dLrTeF7nUKg7NZfv4oscJjbOAB/p5OWgRskjQGTB0Ce9WnbxMZArpUqz+ALiCiF+CFw3k
6qDRHskMgVzRu4mME2LQDZnr+pLZZhVLYRzOejZH1TyX3SM2Wfyb/AJJElSitoUkUul5AcbTQwNK
7xOMNUkXxNfPVpwdNYzxxlIIk1G7mkHeL4lShv0Xp7RGpMTGzTOfPFMKo60ZXcJk0yLNcoJLCC02
LxoRKiUI2UOiWQ2vSzp6KPcPuIHUzBKH9+l8wIXaK8xfSurPicMnaP7Xy2jkIBszzrzu0w3hnqnR
Z86BL+9Na4TIgV6dPlx55DAb3S6cWvScIgZk2jAxw8VO5zJL23X/BEAlZisJs+6d5jyZg4XbaVPD
4UDbBPN4Arm/5M26Jenx0qUnCQfNT738kx5d1BTCNNL6V+0m0DY1D093t3xgUqWKJm6YHXOWHkT6
uydEww7NfyjxJhGfbNb2081jPGTvVhs3eB05mMsd4qk0S7WPj4yGrMGl8C8FjNQ0anFpxQpVPFQT
+dM7U4zJDYZ92jy1Spp1ytmwdvOAnqnhe/PKKYINctu/0SJB6HydCx3FEtW0dPrQpDGUEI1HxEnN
vU2ap4mgo9iQRDDMF7ufy89926Hy6mrSkFYq2LfkCUPpDsmfLhoqm+T9qM2fVQrH/b4cNDvN1a1p
0VB5fMJN7MSUc6bb1u7bzlZ3Cn6qBfjDENU36ozDdcKDiWjprO8NQ1KZ4quggQK2Nf1sC3C92e2Q
uRci9EwTMLVFgwbVxThh3ZMQ0SKCTRGcT0CU0krNFPfsZYQxW6s34O16Nue9/Eypw294qHfMe0WV
VnOcqr3lYJIOugZiXSCfbW/V+i63gNhP+uY5rYiMMZ0cuxldJfAWTZtQUsPUGdrhhCUTmeShkzkp
IHWa0bI01o02MYX+jYIyGsR+nRFItUn1xLUzL5Yw1vcmOlTjCdEU+vTgQANJ0QcAv5le8WwAIDvt
/2STu+XUfkL0/veh9/uGxAO92EUc6tuZhB2oNliIunpBsdyPkJFYx+S1ENbC0EKOA+YQjBzcTG2T
zOxBCCPeujTuqOFSTkQJO540rT+6poqdDKimR56Csm9f9ZiQORWJqtKvuB92jdUwHSiTjzENNlFp
w/fTeR9eqXrQfw9tEMnnIBx7cvxst0q3NthPw6Q2J8PgEtLJiMIswMCXXlD8TQoPzgqp/klQr4x9
c6kQqyFTCPWA18NJSfoF4bGs8MO3AbuvnzGmdYm9v2yT0mkbcrIpEngO2nfVStX2xbUZWtmeV223
XnMS8qdJrjW9HmlHBppE4CBFF2KnB8EIzY9tVjT9jkzn1r8/DVPCs8DYVQXf89g88F975vb7fZu2
1vZJsZCt7Y4VkJKFA4uMOpUm3l/23cP9NxVlCN5hcMLqidumLoRZAQxMXPyz5rlf7Gg0S2zES8kt
gAQF+oGfU0vVwyCzPOYrB9x+m4SYKa3uQU5+7uhNdaZvKIUy41dImpWuNYCngq7l9166R2Hcqgdi
t8+/O9SMpWSPqNuv5VIw1iYQR5BrVCDpJ5cAFGkc4cKj1i0jX18szjhDOTu2KofF8CQuiNsiFQI7
n37JrAUaOB+hRpwV7qviVt0HjREK9c04Z+9BPotlyL2vHuG+ulL3s270z/vi+GqKS19tFTbakX4g
dJXZoSBGeYvma6pNDh/uFgYPFGM9RT+3+1eH5nLA09CQ0LlS7a4qgTeFFnT7kB5px9axRwuMZTJP
p79ttxcAb2UOmWnL0pDaqEOvGF5/4SJlkzR1xDswWSjyRZS806As2Wuu5RfsBN44eRHk1hyJVNZ1
h+xQ52dEhbO2Yj7Y4mOFj1HBCdJF0VOA+A6koE5FIoLuepaRE7MQONfbQNPtwOTgkgLo1VT+3eKY
Ju0EPmOAVl3le3BUF8HXcFtBHUnuPJ2zf1rT441/eMuR3kpnbJOZtkqN/KPTwxBhksROeLRU6qbm
rF+ahqPaUhALkpKjX1dDzaxHHuSU5YBYA8kdnTapW3OfOOWmp716CHBK3Y62je2zVPhwzctMzk8a
PRP244el+OWqwx+KHVuQ4+mZpUh1VA+Prb/zTnhUgApwe9ZUb07q07GzI/aFyJtHNa9q9S+tCZ8k
NlLTLJRJ5BCIhMT5A3NfAEEmZ4IqAbYdCeoaX9KAJnmodPbDkoWq2kKR2CQbSO9A4JEkGmIZs38N
q0/DTiyopkcK2YD8zz7yu7eBi4F/wEyWI00mADZxUPGt06p/fnmkpHfwMHuUeAMM0YmU2vV/xI++
ac+AsKEs627EUQc+AmYsqGgz2DfUi2MPtUDaACIin8gbfjWAEbWoLH8EIo3Kw2ONlkMNcvh0RiSf
bdV/vYi6QH9LbSl9zCMonix9qZwoBZPTt0Mj0zWaNTZM1V3kHbPbtzBcd07XYlLDY1kSQnc78eDc
ohpvHF8WmRlAkljLtA1F3Gl4rmjn5Nz4vhs9ujR2Hlz2ADhxTIZJv9ajzn0VWkHzobtN1D4wOj6M
Tp+moknF3sbqcprrpoaKXYPJ+qQosLyJ0cA1NpW3dsF5SrsY4CvnTDy5T3SFBQ8ViVf4t2k0TfZb
mzua0nTrQBag6h7onjsuTTpEDNQWrUoX0tKdh2Mv0pPIi8JAwLxmDc1ypzCFkVfIVfq+KRiJNQLG
0JXLtLfoQ9Xd1hlNE6qgfZ0zAa64dU3OiX14u9dlYUYj64SWDW+mpR/jekex5+ugVcPQ6wVojv7F
1s+9rdi+ujTRlN6CWxkgzEJH+e3qZ+yWSkf+dStKKKj0R23zYy3XphWNZrcd0HGD8qvn1OeQmGj5
D/8YdDgWr+R1zaUxhkO3qB1vyw6iNJVuT+yav19zTE8+9vA6ZNI06yQqcThtx9isNH3geNSUfEw+
I1d8T6guhGpT94jMIECctmqrF0SNOoKOTGUG7SkbVPY6Vx/kmtyWz5Zty88AaYCUqDR8DdOwMej4
VMWsWpyAtloJ6IQ6m+ofLk7Ey50fBpcAP9xLPfLbXVsfdgZ6Ggdc96tQxOxV7hKmG2BauOSmOJhu
ihqcPhF+Pk54TRET0CAOhG9ke7YB/61+qaGxpixI0SuNyguF92nCFVl200K958Q65iJicWk5/4Mn
p4mca5rv3XSNFzH/bpnCFNF34ERGI0O/kqfHPZyc8yQZXSC1DU6MknyIzYP4LUPJiLSYnJA8rzHs
JhG8ypvmCnGOSkPWOvQxU3Tx5n97GOnzSyXB20fKG54sGQMI9Za+eCKyoS7wW44oAugneFfEdrHk
PQ3IQkkeaDNLju7yHJ2y8ivnwZuiZdgoaJB9fGLJNVzq6zGccTDXtS/7cF7CnMDueLuy9lFPJhtm
Q1qDOw/8VG1PKiwP3q1YsDFrPll3D0/cO1XH6uK9ij0jP+nRZ2n4iOV1dnXrQWaeR5E5mGONQ8WS
rrN0S/eyRgdACmV6o5wXiJmXzoPeqJs6kY/9hZsxaY1EoWQGJIPFU4kCCZ7OfbtbJU7EEv9bpSxD
ENNDNHw6OdbrFg2BAu23FymkUwq7GiZ0RGjNvewxFsa9gEey7jx0seOx3JeVmA7kTxhIaq9YVIiH
CnsdqHl4G/L5A+dzanRFw6pn2bL2KaJTt2GyrtilvRkKUL+Opbn7XJy/WKl5PvSL1cflokLb2wpr
K1GIkQLfDSvB7vP2k15UQTK+jDMTEh3YcmF6nrGvGcvnQYpkaDJRqd/kJ1bjm2dcDpk8FkrMH9is
PX6IAUEDZZKYVSsQ0bCbvbeNrTx44YFnAa8x0oZsOwh1v0MeuzzKmnfdwsT7fR6WbrYtttwohyMC
Q27hcazPOnyyt5KpsWGyZgYo3WZfE7JBBAUJIqXqW2qAa9NdNGfvQ3Lx2kxvtLQYwoO+JXVZLW8w
WE4o9yIytGC0LK4eDPa6kShZIxiZOh0iTCcy8j9Z+vezNpEVVZwUNW4cyBpUFySo6c3wO3hQrBeH
9cRqSjAyRFy+9Oc+WTNw4TJ3sDnkeFCIIFkrr5kM/3MLKrmylHiT/3//RGalrjhXZxZNfS5S700a
q7YB7LAN9XPzGuQQcWOXD4C8geqtqQXBAkzhAPvYGWLJ03p68KanQEIMKzgnbg93Ni+EHCLqDtMd
HFTlK0Ar92L/Iv/zxr/WBGk0uqJIzGXIsjCdBcmQXM8k2PWaRhhOhCif9BQrR2NrDkWH6t2W2JzE
EbFAwFtnIJcB7H8bknx/TqbiJy7HPCRXmabOI+4EJcHDEDPs9ZkGG1OVZHYFPyKbk565B54nD+Ph
XTmObq28x6Y18pxRIaOP2O7vVk8U55XJsCayYDLD7uIBs6rkRKKxiFQgMJiVKOLjBVNxGzb78v7z
SNRoCJDBcbi2qaw0ZvA6FKkgoxK7UjRKZjAuvhEcyJTdKOM4dmQ4vuzbB3bYoRM8MEkrzpuaciLz
96cp2WctZnCJ9cvCOY3Z14yJNef2+iUCqd3i0lAAQAbFPsfTq2tClXy3qa9QNkrHiaZdlH0NDm3Z
C9wZh4rKjccYXXMxrWuAXX4D4dv1oO/n3xWhjYRffRRQQIKSafxgEp5NNiCB2TtvyDH14FJSdINQ
7e+WIleduaQNH6qlyey/9QMqgjr+pqYuwMFZIqCbDDGctN2v9cVcZHX5sohL00J6dbfxuh60WdIZ
ZjLAuYan3SGHmfUgqi4dp3sWng/Gj5YisVnbXOziJ0N0UV+0GY26zAnVQ0DUa6BIiUszPIqGA3g2
dSNIpDHJ5rUldnbloy8Db+KLPhrETdWTbGQWZqmj/cV/EIk7JfuCvd1Bcv25M+z4bSw7VaboYysw
u3iM2xdWUtbSt+WtyQQ1NRUTf4Is+hUZV613Yg/epr2gdxR9VQ7rThHjmVBu+dstENd0y2MO0HOw
+Op8LFYhc4DNsobRVycBehH3JZs8ZnhefawBJumMbYDtbNDT7vszaeL+IDDNax4H3R6zBzhjqFhw
Gqr6F39fZpAEqreHCOc0T31iriNe44jxG6/0meESEDD3yQO9f3Pp7xfc3e5GVgOVLAZiN5NTbRaQ
ooh1UZtjGgQNT36nNEYn31iunOjBZcXAEcu1hRcnFxOwiYmZ8x5TIyuOB4OUS765G+6Cz3wuanl1
zBP8u5OSKznkIgP/GhsKMSwPbM9/Lfk7FUky0XLd52x5k0Pkahf8uogUBB5EpGGP4C2S7agT4oUY
HGKHyDMS80N+slAGuJ0DMCeOEJ8U1fmFE4kdIu4mLXd5HWmX24vJbODNG5m0fg0pU+P4k/f3szpR
G6oyvxTde5lnbD+cV6Q7pQKIdHkl78jkWV41ovhLp4xOzBc5TnQoKydavpzrUg7L+y0n89nsb909
iH4RdfL3vToC1vA5RNxH69joEVmWqZ/yUUpUEATRVHTna10Mz9NGEyVam8Cqg9T5GDBd1dhWgiGB
C7HjmIbc6fRvw0sNq+gjWEyRI2dagdulObFCfSPHAlCjTTS6IjVhDZ/JgDB4Rdl8jHFRLG02M2SP
ult3H9LdwUMsz6wJtbIcJGY3iCjyu5fqBANaJDZjcgf12Ro/WZxfenH9hgaTfnAjK+c2os8T9DFU
hec/th+a3Ns5NowaO05TwkoLlRhSgTKNapBvoPtT0YqM6R5/JYj0A/KmqXCgfEHyRK7wAD4zRT8I
KB2IqpPNw0lAafjlpcgj88gge+GUnyg2eaFdMJfwe4Gk/etHUtFLjX+Qe+kuxB00maE/CwJaHBK5
UbBfXGyyg1BdvQPD32BSEFh/Lu9qHw1SyT0UXB+ZJ0b7TpFLhcDsmZ5PhCcQ6/nmvlUxAMQ0eNyM
8OKSD+RRK0gpStrnZpbcnagFcTTOOFKgrOwi9kD/by3XQMZeQTJIBm2Ss6w9MTIuJIKW7JwtgrRP
8Se0sjwjHhwNGOD+99qYIvrTdlAaDxIA9m5zkqiJzKhan7ZvZGPRmtupkR1iIUtPxtKNNTRanFWE
8qddIdk9A8LEFmBBHWYaQoOcuOEA73ActOPkTT4W9Gcg96PpXWhKhbJZSaWJ5BpISl9owBnJcqRP
0L/K4+HTWM3Y0x6aPifVLKKH305DUGPT++O3k7ssLFlw4Iom/qnbpoltxoprkaKnG77MDI4hyMPH
7qE5aXDHmA6sxROQBi8EDdinCwl2+gI1DjIth0SwZT3Q0n/OnDzncoJ1sAQnl2ludQwhUqwvPr0j
pa+fB0T/A7EnWiT2iJmPzrI9MTZkndseeJE6s4nFWqBN7gOl9l4kju21OQTT3mA+YIVkANnMJ8bE
M/1cnNWHAYyLIX+9W/p9YFNuUeAwT5Pz49QDMYJpdYcFhicTjiuxl8UWretz20m5JMR/b3JpWB1U
VgTXX+SyonP7R+rd3bwvPpvKR1cjWt7exMHZJSuIuLWyNuLWvQehc6Xiw036VXMAB9gPZXEj1Ac/
OwRjddyPDP/Eb4xI43LFYTwveOfvl3JTihMJl9rHf2SFg7ASwRJVtZFPkoE+xafkGFFl8Sik8ANH
4UvUWTiT4+WYYlOxQ/33WaPMY7rzZF6NFi/m7UWuXI1oJAMKnWLA+dhHMUPk+7+dSQDiB9RK00Py
KqYLGkZ85/fgMgM4vE3EIb8alNeAHrQzUVgWiuA+gb8CnVjbiA1h4bB2KErCL0W4109obmCaav/m
WeO1vAg8AnngbpGeUvCg63WPp2x2PR2PO0GvL6AL1hgdBi/gH9SLA9NgvR3EppC5qmu6nWC67WYv
RLP4W2JaYHjKzn4KFI4phz10BrgKCoNzBLcbLOm9UXysdIuucS03qVhJTzT44Ql8eR3Co6Uu+0h0
gC+Gbq6JjY0a25Qzh+tyskPOvQyfFSs0OUZDkcIwp3FYNWPp+g0/cdgNyHZZ0p+mQyKZBSnBRZCd
JZDJHQoUfrD0R3+bqAmBnAgmSoYxOraAKXRtZGtQ09kHgmEvEigUEEUs9XAtSRzslhxF0FkxfNl3
L9maok4SXEbxYZA9KwoshxbU2Gwnua697I2fg48tz8Utdi/e8wlxKI/Mmrx5gyDEN82YUVgMgdXD
qchz4Y44seghGTW8hQs5JnPrY3EECYi1RnIDhLPkqYmbSPJ/zEDqsz8pn7L7/wAffASezWnNENUF
qSRU1x0sJOwRp8aV2P5DCPaQFNfP020rIEhsWtx7JnW1WzWvpjUTf373TQNK9nROA2tdbtu74D6M
93i7OS4x9DHjRmQqJxm3HqwuQHisixZE7WpC+KC9UzcLzV491XkryDf94LAlCv++bK5zAcDDAetS
p4WOUZEg6q214Is3ZAEmxx78G+znY5XIG9ffBn6BmDzlUv631mKBAt8Sa8QqIHd7n2PWg6PpLiHP
/d3vsHYrBxIk1CRNnOC2xywpKgCQ8gDm3eWximcmUPhaHO0Y3Qptq8jpOwsiFf0NizSSklJAaing
9HuTpkN5ADlUK+omkPTWV29MwP4MIR5NW/8MgNC8BqGBDJWwIhIKFb9zpAS0j+HgXDUlFmIkdOZv
cQyZ65y1MwTtSwA30Ptjooa6NWosxDlkJnYj0BFqVdmhmO1ARbIvZb/ixO3l+cBihI8vEBI+H7u1
xv4FFKJ9F9EmOfjtyuHYb0ebLYOg4DHRq5b0QkAx5IFgW5h5wKswgCKvwajV2032zPIDKOXldI4E
sQrDM+SPTAynZNoBfsXXSEln5CQVVwYmwRMBHmm7b7e69a2tQFpXerYjsF2xBgFySLEfP9eWxUef
4C/uf+gDPQfwXWW03EaPF6AXQTjnI+QmL9/ubgYCwVWDjlzqPpQYm+ClYvuJ+oIeFiFFk3JEkpzn
ipZ50licZd7pj+K1vGdPuofLWCzZFOm9Bw5jfI+1jWcr4DDPEeSv9JGsGAwsVtv9czuwq22Scyfi
iFiGPk3WxwQWTPFzAJjhE5OY1GiiOh2ejjhLEk4CJnRKOHq+iRV4J0qYiG2zbENPwj+NoZjJ6VKC
UiLDSYSkiTfWOZh0ZJpvXcb6iqH8GLMX5tj/w9h7zXuEPIm/YamPY6+Dd2sSwFpRlOKnnBwC7Lpr
Y6k1UDCiNS7YbreJ/Al0DGSUQqcBjgrF4Fj5pveVbUpSYOEJCdCRQaIt/Cao6V84V2dRarsv4v5n
wwsT/rtj96D5Wl+3jcC38WhXw9MizkUeJO7Ta/XDI4txiuIrTl17gLu+eeDAiRpn8540gQNK5+fy
wFuYGyaNyCpX7FKmpxmIC3ADqcgMFo9gEyJ1aXmoblQ93DVk+uzaEgk5PW3g75/2HAHRxSJvAsCa
xyb6B4O2bgIjRX0b86YFmoZ8nIl8FvMdqBLxSQjZ+gS2PhbzklSjX0HtEeHAa9Iojl3JxeWj8irn
L4LeSaSshriQIx4OREgG0wuWDSL52lq0eSkxOPvhPUXWozUkuo/OeWHdvkznzh0R+kfGfp8T7uuj
ALe5qFL0ztPpLi7HRmhiidQNALdWohr+FAOZUIwCTTvEJSrARRvi/7yceA9MctaQmMJNqCtDD2dl
HWm2/tbtADNCtSYPQ74zuMdJW7N33yZRl0xS/cDbW1HFQjeOQxU6VCoSmwYE6Sh7RBsPwUycd9CY
7WgXMzvp2grjAgCFlMGAjmezaN2cxFuAetP93nnSDEWV7CmOe7fcpynYc+BqHK3Pa1Li+ayt2/RT
AxBhTaunCyyiH9uHeY8J8ihrbNGIZNpg0YIJbB4kR+el22XczV/6sesup6hPbh57UN02Hb9+/osK
kID1Y5G4PCWioOxx8ys+GzvV9G+DeEQ3F1cF3w2xCtItA4FQ2oE4NhRc+q/hvnTe+4efUjt/+hKS
JNq14jKQW02dF/Ujuw3lBXeSenG9BuQJwKmHXhffjSQGdQNZXNmsO5gcdniAFEwnBgJZPDj767Wp
s51gVYAzBZ5SAIv+4t5fHCn7IwqJMjie0R6VOhmv/EfKEJm1x1+Sqqm7OZnQPV7gcJAiH6h/XdIf
JOEVCmG1Ou7pYgHLCrV0lF5h7KvjUTgJSdX1EvdYqZV4ZQtv9vRtKZoJFozXNhRYL465+pVF9CCG
KI4v9ZB963f9XtxxWAa/dA2b3Pbd8RMFDXR1gDiPpcCyWcDko+sEfe7eASoRYCyKGQw+VMnzQxYU
+FQ5gNG6e4QJQFLsuqTv8ozf+Gkhmb34hrhXbfr1pfynA5fUuZI2Nqk8aIhcGXC12G2oGIbPQpj7
6cOJhyrQG64zv8FlNSM7B2Psjm66AlyI/K6O+boZpD4BSlAp7F7ko2AhxfI/NAeBB/4iiJNE9f+L
6X/8UJAZsbdfq4e2fyTtAh9ARBQAEH9AdiKsHkj4i4eOc7oTQh9MOXJAldN4w+OUqZHFQfdAGAuY
JtgIqgHp1dl3iM+fqjf0zbAHshFz1hVJkH/303PfV28PmaAAyiRZ9DuqMZPf0jX7tv8md8QnbZBu
S3vU5FQ28NPQXmz8HJJXZrHFAc0ABGUlI1AUvFemwSsKIAkfzy06t1QRzjnl5VtyBVW8TMkAw19P
yUOZJkvmhcPIgDLncbIE+WwHCZnedE6XHS8wJcmDQxSPlqGFS95d9ybyO4MMbvVR5YbL2KfUB63r
NrdJxCBuDx1Od3SrYf67AYUa53npPCkXINrlZPum23KpcHUbDHz48F8kJ0gFHv2gx7vDq2moMDEO
TZD4NFmvFHIQwIeU4DqPl6ffN8gyDmxQrO9oAHUdhy2Oi5cMifVJuajJ1ngLAgJwi5VL3dKepC6M
a/dpqwYzpOC45t52JPghElrmYGM9zutTBjG2wWlJfoJR4adjOr+0Evyi5UgCgFyo7rybIq1IB1wV
HlUSYOoD8m/Gl1Fjp+8/za9s0CU1xTTxz8ElKeVmia4it+eHzh0jYJqccC50l94lBjaCHVeh4NWH
m+jFvmpObmsrKEF8eaxrkuUAeT0LPCKl9CcBkRE5BfQO/cDfLoBQiTVE1rRDkju4RjF+LoERyx+Y
P2TD8GfqrGTjkSP1FZIhGmoqnH5l+SXT9A0LOUzQwCp0hlP5NPlKiIxwPtmajdFj+oTkL8MwITu+
XIcd+uuQoCnDIMOAJXn2qCZjR3pkrpKwyJNnvZIrwmokFd6t3MxpHeyZ3Yd5Bdne418yrB/a4Sgk
z1Dd182trN1wCQ0OsphV2xd4KR4ONzSfMdWWcgSQeZhW3e7K6stvFHu4735niAD6vqrmIr5RcnLS
O49YaqlOw2iT4cCoA2nDMxLk1lAAmu6qRMmWriicTNUXVUPlh2znSHjHGnFGT4D4AsYFa9ZZvPuo
JZTg4yAR7c8IAmoN+qyKDBNb3zxCfhqxJxrM5pD0rpm9Ovj+3XmPSwqpXgSuUU1MKxm9nIJ6FUPb
Tl1NRGWddMjwRRV1RaTePPJidAe1WPcpnl9WEznk7p2IK3pyZMFFyf9Ecxb8bDA8Gn1SicV+RmeS
P+nw0UV7VAQS0LigifR1cAE4QtbpzjCKndpaxvBE4TGK4ZUPbnYP2iWwv2VYElkXpcx9d3W+TY9P
806ZPdn37dluUR1kcnNsH4yGFlAjW11sAmgwpvQ3FSEgH6aBK6qAPaLFuHjzcBsYGwBpcM9TK8jk
P30wGLci+5d3SfYI6gvqeBQ9nD44h5ja9uSxTtadIMV1kZQOQT+g/eH2rYB0bOJuEo6xv09DMg14
JJ9AiS+yqNR5xhKihJqwMT8onhHxiYR7DgsEyW1fICvA5s0d2QxM50sYjKSU2gHFgfuBfU16Kl5D
hstU1zm+Ad4NETDxksQLIZSGRBdwtRGwErckQ7MJLkvW7lG6aBVOT52W9HYZPpGWCCHyNqH6WMbL
HvfQU62D7IDO9gUWSSHWNB9e56CThJnqbNeMfCZyv2VLQ8jiwpeWkttE5bZU62/ujJvGOVS4p/27
aEd03wlXlIZ74pA6xIlNzby8/IfiZYesWw2lh4a++WMs4sN5BbROYFbVP4mmYJp/kyAyu5CiQYEs
j1k0XDqVFAUByEM8XIo8fGAXblkA4gqhID8pIAl5ehQLY1nbPMu6pMqL2qN3EGYQMdig7lHLu8gJ
N5HxxARanu3u4CWWgdpGsOg6nO4YK9zijoAOZwONyFTjK/pncyP0GW5/DHjW8hcN2LjSG9YiAmMk
6HPwa2D7lK6LNw0/AdccnWAVgOQCr5pRQPsFxYu8DdTuJYMsF+RT0Gdua1SKJ4lpLtFpCbETXTgQ
XGxgk1eBxO+A4M+fQdxGOa3OeRricIgncvXT4WNNBHMLkZIryvTB0muQ0iIyUX57+g8L3XX1YCZG
rDZZ/i33o3lZj7ROE+zZA9/mGDto8DjRc36o9yLQm5Twkjs+YFopjW5iFb0mEk0mKVQMREwe2sh+
fmL0LSQrTv6W+1x9DwTKAovmoKdb+rQO6zz8z45J11QM+RQ10wqNpYoAbmInvIzsEDYkQuRQl63u
YAosv0L6FB+v+N/6vOc0FEjuRciQql2Sba3vxy5sjVR7Ii4Q0Fsx2NtdbY3koIfJt2WELLC/CZWf
fGzA/gGxgSjuLGBGB9nvv/GtkQ6AnEixlnpt5Twij0L/xHa+4hux1zMEWaYckZVItFE8/Gjs25pA
vCthUWtGHlwMyYe+HUXwtEIk4x0Y1MnRDfmBdz5S3Bq1nT4ywSVJFHNf5O3DTKd39jUnhtwA+/M3
JvCFBkZmY6NzMhH47RFxf/We0emMP9a/Mk/Sm7B7zYP35cNFQMdQ9A556WPeX9Yo3QxHvK9O/d0Q
KeiRuEQIG2iXbCgioOJu73CrsQdgdvsR9+a6gaaUSpyNjaugysF5AYo8eo7IWgIpzsm0BlK+UdTD
HoK4YkAWM7g0YDBWB/8IO4ZOSVSUdKcIhFgikSVeKGjwybEGbUq764DH9VI9ZtTyxx48X0NgMWAD
2e3uT9eT88rv2D5+3UmxAOfEFMFK8F9D/iZ/l7i6hCCxg6diNPO4BheAik7Qdp/sbInF3nmFqUPI
FJufFGfJ4WmBK3yQEKAI/gqwLyfsn0WgE9eFc4vYKSwVjIDCcZB90pLF4j4Fb3UKrhORTARjPzJL
EHOeJw8QvFyS05K+BJ5oUoLT6lzRC344EqvsottkncEdBxhh0doDVyQIZzUHsxMdK39Fsw+kyva8
eb10+kM+Z1ddE7HFmP3XlLlEa8esPPiLxhKxvw7owstrWQFUNONR7oaigXGRwyHfXttGH27QIRme
DnEh2VktllCYslLqlpa9J7qAZePc97uDbNVsf5tTnYzNj1nWVN014SdDZVibucQfEvdGXJ1QU3ps
kmmUYcBWpnkiww9RI3+mOa+DIEZszvBr0Z7Ya4hm2AGp7ueIK424eZMSzwpLr4AQm7fppzuR867G
Iaqm8iHBEMuR8vkbjiNkG0gf+Uk5GIS8M2Hr9PgGpRv5rdSoowZIjp0ghqhhx6wlJkbROl2PNH4t
XTj1h41PWI9N5KCpZlSq8p5o2yfzZEoql6h2nNDle9Qp3JObPSBloXLzhOZq4veJdhW3Ol0Rb4MQ
gVJb/pojt7BkLcAjabghtAgoC0o0+bRcnopMdgWl2TDMrNAG36KvTqhNuhuZ+z9OSJiUV7qkVpjz
Nb03+ZnEUZGfgcBHO6GB/ugxiXKiblEXA1HCoorJJKYESSchGppC00LtJTYpNjhJ8Spd07lt3RAL
+TZHwbvd48NvbalJ1TB3Sa5jbSRWlEjb9wd5OVMJQqmT//AjgvpoDFrnPqkfUM+hCGRqw4MztnWI
l/cibX1izwon9qstxaJ3TtTZkq027rHAOIkRKSWnZ92pfbWttmEBNoxtBl2JLDuWGvkrBf8/5pCT
Ss/5CjAoxuEKl3TQ0V8Fkh+/CihW2zMLPAT7JWFkOHFDrJi43CTEccgEQWkfLn5Eb9lFe8ZvqAUu
/X8h/sJePJ2HmZN+xHQWPA1CdiIGJpYge24I/gOeRFbwUQR7sj3RcxXLGB6XrV2qLLgV9Ehh9iK3
JKkgMaeuU7ck5zO995PWPMkCnNIcFtcWoRm4qPFKUbLkmbLkQX8B+HJeqDuzYxP8Pt7tjUVFKt7X
EO4Q3fnNQQNIvymA/fDinAJBqsKVpJB2fu+DmKjJzgtH2EmRe9uUxP1/Tv2CShD4GAE6Y9h2TZcK
GSea0OcQvLJPg1+o90zPxP3mFK4R2K0Qxx0/ARc8k6Tahe/TgWHApJtahehger5s5wWZImmyNScv
AVfteeFVhd+m5ygdiOhq9yJvEmQZ8A2B32KtNqE61XUgBGBlhKnOiZs/oPfQbZBc0NUR7XJEZ6jn
Az0gL/n3URafLBuUCqm86Ah+6nIQopBEjho7BhzbMRRujKnC9Z3v3ANFWHMAnU9sH0ntxUi9nfsw
kGLsPMq2gOX+R9KZLSeqRWH4iaxiFLhlVpzHmBvKRCMiiDIJPP35dp+qPjnpxIFG2Hut9U9Bv+y4
UCDJiSGFBQuZjpVriJQtWvQPtQ3QOxcgjf+fxtgjX/2PuyehSKVVXDG9UbEkwQm/j7IDVzU3lKgd
R6Dm/b8iGxQFfL3h9hbxNaI2YnriGYH2JaoFbizWvnHBQgCJH5vPbi8KpIIEc1BNUWnTzj6DdA/o
IpaYdsyC8BD2O3cX/9AH4zOGSsxqWD+m4qXh73Mb1LYRiApNVNd3LAdYQ7gzj6zEv2LJRWogctlE
tdojMRRLDNU4B8LSKuo41wow7hEZnAorKmNNt9vLFBRCt8loCN0jzxCR7aKaokbhJvvXHvH+opSj
hF4jf///kDqoBpAChAPRvzWJSo+/5a74SiYcifY1HEMIESErj0fkxupFHOXY72eUkoLLkZ84pSgy
+KeJJD48CUiKxiIVVx5N5TOsvmM2H/3xyxIuXD/XLKdjnISpPsW5lUJK7fpqMvFnjUTd/2+6yJKZ
b7mOUB8rPk7jSN2RYmI1iqExpAisMwk+F6NJgtj+uYA/XCxOSrilDieClZXjx6MqY2oPPYRRBG7/
fBHmMLhvZ16xzF12HNwUxRBtv0VuT4/A8YvdBzNvxoRsRWI4yMdNgKdYpIUMZByxZvPRMCWivxQP
U8XeZkZYdfKQDy+LttMZMb1bGeJiK22HcO3MU/doPZvLWEMkYVvJmhS1m+RjRfCB3117D0BIPlhG
dUfMYQ7sz6PHBK3I/Z8osx77cFEeX4ytUIzfvsbimsMbDW9MojbYlBRcfmCIvtyYVQKfUYA6PqUG
e2zIpK4OynR38rvHdLRksPCFmnXwhn21RIACA4PseJisj59uqRNEXKihyf3KdQBR/oOyVfiF4ezR
Mi0aO/ig44dAACPjGK5l9iPIIayVpWe2tszYfDf2KR4KjR7ZG2uH0R8aXJ4hcfeQY8CyAP2A+QUe
3aj7KA/BZU0PwzGMeoVzHuBoMk2vyRq3LpzmOhwNMdAj6fARdPsR+yo7LksEo4/fLtkWwGGU9KeS
kU+JmMRPpYmu+QlqTxQjkNEoNClqvx4X44B4tsFjrNznkJxumG0gY7QRAsGTqYRPqMBKKVC8CuAE
Yb3w0LdGYYJhNG5zKGISFIpCondf3KnGfzs4O3fHhNMFhIv8eEC0CR1EAoeS3F7xVWpDYCPJvxWe
KYWvAdu2EBSR/HrNu8NHoafQsTt0VdgZI39MxY+rxgv9djhmJPDEkdVD7Ml7C+kGtIA0IPKNvJGE
A8VTsmWtfpGBBxMNoxlUfvatxjvOXGvX53Z0zNixmb03wX3sF3i1jLnWvJ7Pn4WeuS0TCCo9xJQ0
3p2bYZVrBWqJcNd/Y1XQ78vc/0ghWU+YWR5GMZEVzhcsm9h7g1e8sNbz29/XE/qBvEX6urW2KZCU
FRo7Y8axll+NAcVcSqe4gb7dPKGrNbYZV/cjLBAGzyS4RMbs5VpblDOciaaEB5HOe3G6SU2Lspmx
7Z2au4xaaGkA5C3V32xnmGHOFUff8FvPIP3mZ+Ro8WpYWuGDCdZPy2Z2AVhbafMCdbR/L1xYBL/m
XJv3a32H2Oz7w+7UAo08F1bLB+AkZERR+kO9+Xly1RHWsw+nWHNE4cuZ9vZ2GrIqcfY9vvyrXadb
0RFPWZwooPf7PVXuvpzuz87CcbxF5y2m3mJwFovFabGgwOY5W8fZ7vmLs5g64fqwjiL3sgbrv/Dn
8rHDaL123dC9OHwJQ3ftTsN1yF8c/gpUsw7D7R+TlzU/dNy5784PbtTY7sV1XCf0fT+35y6SusY5
NI4LCSPitSPT40VTB9wx5A2ir2937h4O0EoaJ3zYl0N0OYBHXngdXgtTB95WkALXF4ujWF9C8WT3
wAuto0skDguzuPDL5UD3odv6bnjg20hQky/umu1uzWOwoBPfrCPGKk70F/65f3c33HKUI/4Xhs7f
Fojob88p4cyyerOP7nOs9vb89ulctiHIE3Mo2I8+5sle7vLQf9vbX+L9UaGz6LZBHTgsy5jUbTEI
E1uAeO5aUB7wIUJsJ2p78Z9gNa4FdW4teI7bLZ/Wlvf92Jx0hxNwcENe8xMyd8K9bnoW+/FiisbN
4XUFXBa6zsqzbTEyWZxO3kl2PO906jyH0sObzWae5LLrscAv+GBtdnXq6pe94IA9UYuISmRx8jz7
VM14usfguXHtU8ZmPAPc0OyjHQSBjRff6fS0+UO5UfMwr6HWDvDosL1/qIiYmdb2rHJnXufNuMac
c2nvOeVbbA3/YvOcf9/grgYjzVnqs3aXXQgUDfW7txyfu51ah8940u5Mvi8vH1YC0S1TxdURyOjj
myV2Gs+MRUzByZj6/9H0EFCDUUYS/REVe7D3wbALdtoxo4tjL2OFvutvf/IPqOePmEB0AoroqacZ
8OXYMdijb3nKJBT9Ddtn+Fwo/uBVkwf0tHN7UE1MKfMdbcgSDcRSu3nVb/8rajrIYIVtbpsvef2Y
ASaJNkL6QrhPj5uR/tEyKfmtvigHLXmnzqVJf0p/pBMLfWasUXIFSNSX9z3Lqg+sFAwUzUsmTlPz
V/Efu0rlNRP62Zur3w/Cz1yMzuRDDNBwVqc56FNCKPXYNyO60DBffWbWepj2PvADiNJ7Zr17ACYY
+/5tRX1Kgvhz0a3vM/qtJS0USQB/9328TRb6VFLIjwsHI5JQjNBnfRrsw+yGVuIvx0w2cYfEOVrf
KaVTRB7PanQugXop8diOWfIYABauJSE7fgRP8l8YILy8CiatirEpAk+Xb34b8ChA20z80b9l/EZM
36CdgSxGW/UUjg9t7jYsooUtnxXFbc8jYO9f4zya4nYMkmJC1IQIXLrAqI2OTalrat7AwNUKmsTN
8UXjz87iE6xAR/Kg8ZWbVzJRA4ajYLlgAYK9IoZ6DdwExEUM09jO4Z8wertQaaTQyWThEEPBgs0v
8mJYWhCFwCroqFqYAmkR6GfKAwwyqNt6WFRQ1jWg7WRfai42neAxnrQaAjkgQepP242ceRmZu4cT
GPvaXq2CkkAppzT9O96j0BxuKNpt6ydBIE/fQGVGEQYtDw+zxv50Dn2LoYUGIlMlUPY7OpQChKFd
xGyqvU4T53QKaumJJW0qwN7tADaH4RRTh/ltbywY3kR1MdU3leY2hT/ITksvJoqkb56nEcgHrVxy
u0tVOu3yE8Sdk2Myed/WpacBauJjQw00gbef4kgDT85lWKVRNdFm0TZSvWuOiUocNK7GxiDQe2hQ
OaTn5QDiDehhOd2uppm/Ms4bEwIoez1nC9ArdWP6axnGEW6AXAAkdTgGGJtwJsLL130CN3x8UfO4
2e/n6XY5qdy+obgmcxndM0jTszBsgKlr9whLDkZY1o56d8VXBM2eSSf0XqK+GPe4DtMMkb62KpA/
rO9TXj5bMvTnXPTU5tvHXFkpF2nbbbLjmOOkctrKG6ZgcVji02u5ybaL3nuMHZKtBtlR8UtOy3iu
M8vQXQ0nvNfk0ZOCFMTYujJDv5qgXjB+btc23cnHJyESP91OyPi+kouUu+PSpq56c/SZzS035wH5
fHxqDdCxqrATil9mU4arw86CEVrYb4Q/syfqog+UQSy2be1jv37SI2AdzSdE9oMYREMqBHShC2PW
mkDzFbcJRG/Fr1qsVTzWK5msJAdRFgMCo/THI38g1PxGEx/cel8H64aRNi1+x6oLmKtbGEBgykdF
Fz5evt74HUU9k28wTMDvwh6tDZpasNivxteRYdB8gfvSwS7Gu88p+Xv/WtBC/2670fq+GpOAWu5B
HxTmobRZlK6ZR1We9pTLDn7QrbGg/Mdc6fF2hbuN/Pl5Sp4GyNl4N7rH82dXrT5LZoIU6oMvnxM6
H3oQtgbLud890Ztwk7f4Zvg1NSKXh4L90KQCkx37L3X6Zr7/XhWjOW2L0dvdM8gGD6eZ4Rl0j7Dp
yRy5vBsWSQrCR9jXQdEvPl9d6Vcg1CjQKdhLX8HppAmk0mX7FeW7sKyXkIL1HLLfbWqkKbPP1who
FYOTzGXSPcaF9Qa5208Ht8AIHoM2yt/WvWWeCXaAnRZrL8Y0VKDkImr+mw9G83Vktzd3LFQlA63I
YGeX14kh9kNf5KyZIBsTrpr65b1TPli3+oQVVrcMEz+7dNg8012XMmSnVSDXqJ3E7eSD/Sxr3+Cm
JPU90e/PVfDaWzhSwrjxVMOve3d8d/XCkwuv/vyao0Bq15YzFNPXj0rCxr6OWNdB9m/Yg8ROymcI
I38UmrJffNa4bMS04XNNO/Jmb+7txKenUTAOwQJhhVuiVbjav3nOSw0z07fyCW9hvII7cy7LVXEJ
gcOeutw6dxiUhR/DJ1U8VrzRoj5mP8lBW+qB8SfNnht5+t7Vm7HITJubfodEc99sq0vM7gg+XDoD
w+MZdIKxCclb+IRhmouHK90zZp5pTqQFhY/21Szf8FVWr5uvD2KFN6ZpxE30OmBCFMOGAO2pfIgi
lk5j77276L4rK3ZqYqiX7y+VceNnhoRtqkA5Me0e3z588mbYGr0Og/PY/ZtSsqPJfxhrEgr4NxzM
L8gCK8Rra2VpQQ6p8ek5cDSYE7XwNc5V7b138oEekTFdWWFQ1Nde/NszKsQm7IA7553oTkzusUxB
z2rYQNeESM7aKQ6roz2z0V8vO0u/5jYOYQVMFVxLt8/wGUpf5tb41pbsya8whXG/GxNmIM65J2Ec
EbtPbZnCYfnYE5PeAuvVfftTXR/T1zbbPtWz4d321YddZeTxSWl3nGlwH8Ks+t9FoLkKJ3sGewCK
QZ17iTR/9H6OchIqAU5FBh60tgorAairoCjilsF8dMKYhfYYQ1eVjUh3MwYwRUhT/QosjS8it8G0
0+sb8EjoV19XrCTq9QfNh/2pXBOkh8EewznTkR8hA16a+HO1w8LMoDJ6Oeo+oWk08G2g1TdrL7Ec
hQ+pFc6rn0vLjKdzE8QKh3HmWzjlKUQKklruPYwwK/0B9C7zBlzozLdr7e/7915u9ul0TDUWtSXR
aE35Nco9+TvX2V5QKwJre8yBCwa9ajCaN/8QOYGosDzN3/1RkamRUuduWAgtDenr9aGIWrD09Blk
5t5vH1O+qnmQGW5qMkadGHPhaNUx+TJcjax3adpht/wKzHAUMN1KfEyPacIRgUJKOY89aRbPYKpg
4UOmDdA5saAQnkD22s+lmenxX3t4z18gh5BsdgW4KS+O2yDkTrjStO2YW3Fq4VACI+jOK58kcO+R
MUXSEjBotB9/1QR6xZvhAoUTT6GOSiVxYOWjuMlg0CR8riJPvMEp6RPQU6vQCmRCHAVnG7vSUTSe
KnMTIPti8Bvmtag+kO5QSr7R5RgkN2Eea0xFSXZl9lJiyc9OyjT6ZifWYhQzwetSOFKa4pabYst4
rPwOt8ICmPYMdBumuZLbxspYjSg2Heoxhifjm21MDhFutLaPTCTf369irosT0MgbLUZ0FnX0mHfh
Bg7wEuwwAfO6vnFAC3+EQvEHYn616GbN4eMll/m8sLNJ6wum9gSGCWi1LYwxei9fPCc3JXhNBBNb
UE7Tye1ceTmsn8xVqJ2o68ieiDHLq/wOvHDHPNwdgs1tnvCe7K6Mm0EsXW2yG7tHZJKwROTw419j
+GCC5witHvYgOz8cjNtyWAFZeWiTV2QMhz26tzS4CKoDAlY35foAxIekUbvQ1T0z8Huouoj7Jzi6
gTdmkz/V/qYSDGAQIl4RkGY2AUPy8yBFcgDdAXDyWoFYIlhA0PD1nfkKcvpvDoln3xEtPQL8GkIu
gwlKMJ6t0KwXjDK1gDLEhYwPeWTsfCX+nPr349UzqDPe3ScqNapn5OAEyLOnfxUTVDTxKN1Ylvh3
RvMbnj5VgPGo91zW6brB45QzvS35NxI5c/OePmrYsctfsH2ptyawyrVjJNQwXCHeiGnXPSgBPQsS
4qclS6tkyz8fObitrTI0ChqPL7m2kTlABqH9Hq1oBEgY/2GY9ZOMstmdyr9FBCGBKDmP+KoGV6+z
fzFYBmC9QjpjREfDy2THg5kGhOpTcv+DaI0SiviSM2LvWuDib/TH3uzm/TJ7DxanzEu80snmEUTl
6R/4X1AGFMShIJSg3xEInxhpR0zD3b+YYTyAJrMCREj+yGVwk3iXPfsMcwshJ0yB9FJvsf6TIjJT
uQwicX1g+WSnQfRixVBXacBHNX/Te+NkyiThJfp0Zx/jx+8dk9BDh21DesoCOr4tN/8/YaLQGApW
UIAlqAO/iUKef52A1egmbecZ0DFzTQFMTpVFazLcSulvRTdgPxIWH/nUMX9PxUBGR39D/tf380pW
JBkChLLNGHV8y15mn6hFSeBWsEovKBDBgPBWRPeJseMt9zTicfUTMcPLO2wVmLBWEHPxQhALtF08
e8xv3sg59f4rArTesY7dChK28KV04ksdvn6Mzf16exNWZFvsUi64PcQBcGbPXJU/qJz3FCRsdJiK
PGATQHeGBLZ/ggVyfgFjYdT3HiRUl/4llCMhGNAj1AHb+zpbFldmcpCEkF8X39W+mb/X/bzbFutd
8iXTJ8QrVhOQUd1hmCBCPP7hAuZP+Q1XGnIDslETI/tAQdgC8wB62Ntj3Mx8mXhf6xY27MPvwECD
DksevWlo0UjD1p8le5mI9tGMDN6Ntsh/3hERdhHQoH6RNsqm3zDhvB0TiyEXi/k+1eAxJwyGPxMS
gyjX3jYbaL9VAEBZSP9ZkmIZCv1YP1M3GeT8aT9gxQ0AK8QBImUxlIeUwOU82O9LnU3wo3yAOW4I
PQkxqIEcYQtaG2spe9z1evd+zPhH1U/ltFJX5D+1+e+j/9MwvDY/nDJMN1/TuOfqAJh/MLLudLRA
LIsKVmRTppgWMz3GeAL3TqYwhDVRDTBuFw7MFM+QTQUxUcBnCrEOeWLj8kn+fKCvinrRUtrs+yMl
Ayc5Ub5kcztID7/Iv5/sIKMkw3ZrFVeMSlpiw0mSxLpGpVsZ2lMDHHvUJLu7ghvEP91Vhrv4bQ4z
PhwDPNsQfvr4JEqUiww8KOt/G+YE93UayRAP8vCWRI8hSiRmHi6FBeawACdYwBfoplWiQf06J2/S
L5IgZ8CLbTtkHqDRJOjGvv73LIJGc4oKCYuPRya2kQw/wL0xoFRoATygghZSEad6bPdm+DAA0Cus
wUFDPfm2ptEz5IDKtOGsKFMr9/p4/kk2Gjw0iAnc39B5G5ua5Za4FTKRX7qV2kvPcBqhJeXm5HlI
GT7AR4bIhEvGl7Jl+1cmCnfAofLhg1LHMWFL5JMhBbIYkhA6Ft5A96BvoLSjQPo2WcPgwvxRNI1n
n5O5kxf6PP3Tv+93AOc4TA7vEQ7yTg21gHr6gzce3n3eixkNCqHz45e9MWWoB1wF7I5IB8ZT4WJ/
IsEqA2zWHWOnr+4qCeXOkHqMzpWe8YObpMH7qOLqkQYk6jyxVh0zCrTNLypvanqaPsZ6HdYQaxZ8
HchADpBbteUO6eRcRjH+heiEQdnwhePNBwUdLTn6w3NzfiIfVrdCBXhIdub83hDk4OlsnyB+mD/h
NbhQNrfFk/oZqSdTAiE5EU6LwDS0aDUeh9NnTdyQk2P+aPjsSgNCCPNQwWoyfeohRWXHcmUohOgx
DYRPIheI2za/+8gnsFe/0foxWd0Ph3qhonWi15VJyn6Hw+oHa5CjrAFf867/KgJoTDdmOmH5ud4/
GyoT8zuPlM1oB6XQJ6Z+yyFzjNLGuDRo2Y5YwSiI6tCBz4CLWK57NmnaHmz26kmVuX0s1p5dhkTF
jZ+nmOnpq1sCWIEavnFmGK01BNwSH2UmI198+8WpgoXOqPJhhTfZ8ow72rJkex8gf36OHf6h2eoO
Lz1R1DDtyiguGB3KR+sg7QCsvfNZUHSQZGwHRO2CPs1Eeg/DxGWSAeNH9Vhz+FEaVhf4aXAABfpd
+J9lu9nz8xx89uGzT8qOPTvenVXQOsHdCQKsBh2oBDWlymq1mh09z1ucIZKKh+7bYAiMIK3hemXL
UeXqz834OcHQ27rG44NanUvMO+UZ7CQayMIj26XXz3p3InEyUBCU6euHtco6Atp9BSF+H5ZkwpNU
QGO7ra3p+B29rOmDmJ1LNnvjWJ957Ry/PnBMHfctplxDgB8w1tZiTUa5MyYtwxm/AAddUFIds46H
RzPDD7FCJxVLR1p8c+5wcPSQuSXYLjA6rvo8ACIQeBB1s3pVrzozNEi6uK0ojPapFUDRA1ExsAlD
G0IeAx/kBnbMTMcX1FCBs7cAROKRqMZYiik9YBptwXQEFL59ktv0EsGonOnCZ7Xk3amewOtNu8ah
lVXgmlNjvt2kD4kSordjsgOcShY8AekmBmC8Jn0ZRFIKg98UFWsJSUjnvsPv+bxNxMGy9mGr4GPD
S4JHjSsdTjZUxo1XXch+lOWJNQiseQwUfGdGT/PcnbtFfmL5pNVr8e1EjMnXiRm2m0Qgmg7tM0+i
yoAWfwtYTYF6sT24QRSiMAO0RnsId6ma3Bk24RpTBHgCY+Fbw0UH6q5chuL8uV1oXFmZWZEz09Uo
Dl/RmFlv5T/l+a3Fz9SmNadHzxY642dYE+cmd+7lnME2P5Xwstk8B7p8K3HGX+WZSXd+QlOSMe5D
gXuDmjsZpEnWzHg9rZ6eevrScVRC0qvCl87EhM9vfJT3sV8eq5PQyjAMMJ0kJ42DMdKLSREhVqR/
TJkrqH+PizXl7Ne1X958DtqaMlDn9mHQwXi6Du9XklgCDiAlPXwgWBDv22X7bR2qFYkLMUvlEt4q
yMaHG5CqRVwtZIqyY+I5RGxoPqGRs/s13gbYEeNkQcFG9Jr9mtf7MR3LMt5U5DRvn+SI1XNyBmuQ
X1Rv8wqa7b9Eta4TqqxGINUTrLWZzVNyMKthdXnjrgZ8jdH7FUPLxeC9V2dyQhkLCB5cfxT1erHU
js+pcUgiRi1cOIJzwS7yXBPMAPHtev+1rp3qq9fHVwJCIXnvS9azd9+aECIAc4IBwsy5uDARIvWA
zIX6UC4+LqZZz81o2i7atXpoZsWKtRdaJLTPC4QEhhbqgc2brjt5uuofNIiidQxMPmqssp30vdDY
ZRW7g4YDT1zQK+F5MnWnj+cqK3YtfuJxdPdZD9QJpJNyLriJNOvw6RD9dfsOhGRgtLewDJdQ89x7
T3SysaTVC9YAtivNrHwfuE5555LLmnlGCeBFs1/yQtwZTdDMUAqBGzE9oL2tiGtGL5S7Vra94aAZ
V16SzBU2ll7HRHfOL++6eCQkpa6IPlXICOv59G5YmtyC4bPXDZeXkkmHohjgSG4BUZ1S6WrkxA8L
rlKpJvNT/ItrxhY5U1YWJ/HuSbPhZRNA+ga3/CAv3VG/HJWM8XcZP0cIgudxz7Rxz2MGKFJflRH2
+N48wqr3IdT9E1XUhnvHroQOGu1X7unVDMIfv8xGKwoaXtS8uaoePXtbRr6LMUzivKQgltBKvnEl
B6qA7s9CQxFLmYCFAFw0PDyYjaYubs6K7sTPWdvNzOdM4lesStBVoOc3ofQJLDWgzuWvozxs4hCl
pOBDIwOA3wqHXnUgbpeJw+jrDcvuPenuE+ntqt9Vxm9C2CNeVkYv4Q3HcvM0d5k+lzQ3gzinOwKB
xGgMNh3SdGyKAC0xjsIjCupziA2xDhICtAmv/8mgIbjrbaRHyuQVNu4wZPP6IDOhp+HblMBVJPXV
s4FDeiHB02pf1acoYMawSFKW6Lb6a5Lf5uOMsS6nAe4Z8Ed1HMm4/lBMYXqAMvOxzuGebZMlkFQC
bXbJ2Q0RNQvvjRFGH7e59mInRxHLjsocGC51SkW8rlfgVdrqtlaxXXpfb3MQY2xozsNccJ6GvSx+
QIPFwmhNb5fXGUY+4OJs/JtT9AhvOLYbizYYYyA4TQTpzbgms0UX3H5f3wSXAHZZITMCZM54OkyS
uYEzBXSi41851yLiBcER2P/YVtlbXtNEDZ4bVnHmudhH/pVTyrEqt9uaZCmhS9Wy4K0tDSWqsq2M
DBGaXbkZIwC52YNMXbZMsC/AZcr0RJguIV+kbcL/oZPqwg89IqtWkEDzgmOnTozPNIaZjGoCYIZJ
WPqLwxHB19Xd59m8zKf1QzKexeIHMZiwTOb0YHiwFwfsX0QyUkHodH/pKNFSX02mrF0SdoTDeKGM
AwJd0Xi+MLBl2o+C1MJZImJVvzFeIaQkDnqGmTh8smCjRsdRuw4la6KzqbEomdgA0W2QEzt8Q1lq
TY+kWdIjt8Q0qeNVrE265w/VBKUHdYShCe4h7d5gYZQrUilK5DD/AjF4txiOJrrmbMoiB/sLm332
NN4B73qUimyk/BAx4gedBLNe/gnAxNCASeUKEKM8gQIGYUNe0Q+jNgYiRGo23lXTwQhg03SMUiDO
YnWShiXNK7AJAwvKHtoB9bv0b0dtYzDt83s45f7wnmTQBevAqIgSst+pMwboI1MJ72RWaBS6n2le
TPMXUQTgiayUbtGslJhUOSLo6VDhyro6BXrM7np5sFf5GelQ8VQ4ZlbBqFyW94hX5fUkYAocF7AW
AuyIiYTEKQexUBe8f+pRaKRUbi5VsKpRnPvE4krNSjryyRKlDlUSmhsTiBQPXXElcD1oL3FlvUyv
wIuffPXXlJQshQuhIhF5yqQg1QUyLXe7+CYi40dpQOx42YnQcC7D1zwFnMZ8jwF3d+JYwLLLuULW
6oTQ6Q7wPVsklldznWr7fBxwU/BENnauXNr6HgnYvN3zP24VrqwSnLr799Nv6k4eluE6+vFz6gaY
7sNUVUWsjvgeGzC+kZmZ+NVnQU4HgwO+smnzlSuS6BTyRaARsmNzmbb8kTxpfGi1KVxLqfhGPMkD
3uy5hNbcHXFZMbyH/0HRhAQCwQLjGh5Kx8xVx47MJcd9zI6YC1xHo7wa7AV5IQB84HovmZXWSeUQ
4K/Kfa49boKiDYyRx7Xfwb5FIwzk10etEZXNjBIPBLTCOS3XOHWuNSzZ1dg4yYWqqgmAD1pilflm
NcnIP9M3EAv0IaQn5hvNhNf6hZpXp6LF0uLFFU+ejoeQX1mAEPdN2DDbBavjlz2QNgbyR+R/DaC0
4bJ9Jco6hR2OVyW2gJnPlsXGgRQIfkXFDpJ77b9XNRO7gzebU21CNOTeGwXsBv0nYMthH2JOz9dR
uTCrAJYgmLDaw4wOuG8565xgFdysdbjl0sdiJEXqParZ4boZ/RsX+zCyb/SVKHBjLiVP3BNFCIOQ
rhmr8c8P03exzhb+S4H6ZzOFYpRC5CLfVIPLBV6gDge+WOLsnejuXfEyxefWJp02AYxAeshWpLkj
0EaWQS5/GZjZQYVGbu4z/2F/ItyZR44gh+D1h1296fHe1VHBuKRwm2P/w9tCEWUa20O+hoM5YMZt
Z9ePLSCgflpfPz8vEiGLkDtDHPmIMZrNw1lG34r3x+JKvBxiOBMKCsHro4iZLhc1/HDMmz/kojva
kTkcalgu6TeLk0i/5LVgjhIXy/QHYsfLJ1GaSPXq5/lYNIgjoVrD9OBehRt/oidPx3TvApkS0dVQ
mssAQjBzXxCsknRPNgdqz35KpjsKfcLRTG0iVVzwrDz4oc5hknL2OFQ0HtoP/RpbC18bIndffvvy
qbLvkquyhxwVCIeQTl3zRzuOj9zqJk+/OTI2PQizjgMl5Z6WkmhRRmEVFw8TNZTMD1feb9POu5dY
dPnDNT7ecXfkH/2lX7lbIQA/Oy//HWBTTrnX7l9cPVS3LPll5zVb6uMvyvCOQlqCAt5s6S9Zydvv
ERsXFlWMmtnZS5z66Plw6CMVR6wo1liQbjkmwbs6cnb5AWO0DocgGAFkECge1ycvbL7pUt282Zbf
cHVZd6olr1FaVHhrvpIFxpM/2ww0yzroyK/+be9A/xdquCtk2viooTWOZ/JVf9uU6d03gZD0Dvnv
++1Ks3bzYGh6SUPItgzsWL04es4AGxsZayRIah//1c/fpxdxAnEA6xl0iSWpGV+Zv6kgtyfGRYTQ
vHfGH9Sf0dQMiQFmticjlnREvzsz7lPGGSamN9x1bHEgXTBzWLFor8jrovQQnYV+IEEHsDHOfVrP
FgEEYh3TbS4AmBAcVO+O3f8ZbgNLIetgBvE2J1jKZnZI10sMEl0JL/c+NXeXwaIo5f4NYJ+YSlsR
mU0fvPvOEvpuOMUfkUvFUZKjzUQX+vBJHvu3U8akFSKxeEsWX/qhQvw7PheoTsq/qCx5CDhq0Sfi
0rWl58pBLkABxx4jTgKiOJkEZKk04sgnLBc+d7upwU4Vkcx3BnH8Ajzn9EH+HvvAsvRF8KmzsF5Q
8NIScwrolpjAlhsx5ESyTdtduU86dBhy5QKeBkA3oZV06fRWMFj0A2s//HGWfaRf8BlyyB860DO8
E5ZD/FA4GFwv4HVsHhcaWzov2nKNCCFISIPXnW93CmTYh68FmwYaBnBmVP5DxHnmRXl1kjh1GH4r
gPb8gnCfQ8X20ER+oTm5dKwuikatsK6MC54QK96VwxpN2bQgwyM9w1HhgvyrO5cNjgXVL2fArMKK
SYV6yvEIey3jLqIHHwJzhqGBweLhxj5UYc/8wXmEIRNCbN2LFTceb5pyB5b/fi3bZmYUf3cF2bqO
UuWFByzTAC76Z8AmJva9KjQBPkdbOsSXtCTVE/+HhHmxt0io8gavH29qLDbkucKWpu5G4390PoS2
k5IaB7An9T5Re4AORN/2KV2JpoMCvMSak66HpQAJX3HS3nPoMdovcebSHG17h8Bk+iiJeY4wEkji
VQetml0M+sIzUt5YRS+SH+sdVPDvgYUR6bwcY2lRUr0cReYM38xJvkHn7LIEg8GrYupH8ELYYY7S
ROVrgxnVPw2aWGe3uXquZKcY3b1HuoyXkMKKCd+VMzaNhTW5P3YPLaT6VzbaOmuxz+7S8weoEGGX
FDwhpyert6dNu68X/DNoRGxiTFcCRr/0LL032ioLct6WFnIa57EczbKALMZF66WHz6yeVyGhvz7F
PapJzJpEq0WcuIHgVd+I74tJun/41AuQdbNgmCN0tKNyzZ7G/EL6bl9WwBVtfNv3icnqhiZHKNEz
GE7u/l/oFzt0VYGipWuy/eheLFAp6IeEBhlT9sXSnCnaRF+lOpJoduLRxGJXzm8cGoV6uRfxnfjr
b6lxWJqHVySFAOb8ivSORBTpDAl0PLm4orCJmbSRigzqNnkinDd8OBxUkqa3vHO/j/sd5Ll7JyRQ
kLmUYQvRSsKkDqVtBSLIDK+dwaCZv7qQNYq1YVqwJMN8QBSw0LSOzHsmspCvDHlyGx9e960OxTRD
PBJjqvt0pTggo7Gi9VYK+Bu0MPpSI1El9UcqWUAMukE4D+UfRKz+sYfoUgx+Wi4aaVsx/MEv/D3r
rhIwsEaN+1pL78ACtZPoldHYfdRwdEpvlP2wWOSckRl48CF9z3NlzchepVJWcWRwZYgF40nbRgYR
d3gKTioCQshHvLn4wHeAGNjfIYF8r+H5xwZ1uF8chsbuQScBjT7bJnE+w8R8roAK+jVjhX5uIkX6
kclQm6+zKVL7PTFc39rfAHEPXOTj6uZch7o1L9voofnaGnpDbDmVqBKgX8OCIN9hZzBw6mwNsgJe
ZQVo7Xhe3ci5I/TIpZBgyir76mQY/Q6oAgEUyI9oVg1tZUGW9FShStflSNYWMQIO6owe4pl6ZTD3
RpdMv4GUDx0WG4ddXo0JJZJ1Al3IfaKCwJmF8giYRB68fAfgAz33yE4u33x5z8yZKRL7yQrG7+cX
TiCcHTg8kiszxpSsb1ZSrbuOJgPzi3wy/s6w98GVzH1Cjzsl+0+U0nNUdg18OSkimq8PXQxaMwqC
HXtPPdcpwng6V9SaxKadhrElqfR80SeAchuGezOWThPZ+4rSy8PEyqu90ZySmBWUhRN2Xxa9kdtz
5ErMEvBPIEznahCA+zKY9V7bx2qU4uCiHW8Uktt0XqmCxg5N/bSgUsZo8OEvZo6DSpg7MV5Y8CU+
2P4K69+RT1nZRACvI3bdbtlvij9UNMZ/HJ3XsqLaFoafiCqCpFslm+NSbyxdARBQyeHp+6Oruk6d
3cElMJlzjD+N8+TvvXttGFc087FK2O7OT2BLOovo6uUbe7389bzC2FYX9ZKU846e+kNOrLIyPnsl
u7e0c/pFEefoU4TxiLYi9+lC/egTq39o2MfkGZVZ/V7CCWveYM6U0+2su9imzT/qo/C1lP5Pk6zI
poxBzabg3DIyxBVImkZOVryA1ZO/GUFX4tpBKE02QuJQsDOFdql5HInxQQBEhgvEsPnd1vMWTDsx
WM5r6gcBhPVnAD0Fo0+kr0753/QN9bdEszQeei9jjgGMVVOtop1A8sPiTXyV6Oc3ThsbXFLWR0wQ
PNpQECE9aYcmRqB9PFw/FEeZwOyWiUdHTHtbz5mYpK1EyY7X6NrsUR9Juredes8d8DQaSCeyX8f3
Y9gTAcpovXW9Fqzki6w352Yrmv10S1qFKRLpWXtKv3nrYYYXSGc5w3bJXf3OEapvs6/qO2fqIzZD
DJALFb5qmt5LSpbWdCV0ug5pDohAChew8xL6DqgucfO+Egh/KNWNc++gygERKzwjtvyr8n2Ng/a2
ySEMMdYPO5XJPH5xlwIAs5gk5pO2DfHRjwL1X/ESagsFkvCANC+dHkXTSb6AkzIoeoxInhK0e1pq
JLjzycHcUkgkc1h/UOZVdU5W8p9ACGj6YCzW7A2sAvlGRB1VKtKl9UT3cSJXp/gwkax8A2JuBqIj
RTP1b5wSCH3SLHmU2u2SMQwXU1g39TgiyEtrZ9kneMY/tYc2A8qURitEYY38a65c9AMnNzkjhwlc
IOIsWhZ8mCjZvgQQDoN59+R7vvfqb5wtdcOGpOoxg07Qzlf34pTe82+kD920mteMuLIAabE80Ofb
ooNIbUz7omY6iWchSDGouyByCgZuetiU7IvBb+4UqPlPd5/c1u0Z1jgnCgLFhiqSFxQT77WAMCnw
iM+FyJF2BkN1aX8V0jVG9B+Fs4F9nUkue9pr2R8CLBRnIHLKFPiVxtZHD3RCtO7gRKQubPrFB7Tf
GPe0qX4NN+8FGX0c43PEWQWF55qxBIv3mSc44BC1xEuKsIC2Bb3Dc69Tkmyfj+efYQE/AWQkLGAy
IqLntFyaOoqICZEjMPYFF1CQZPXLP3Yql9YQncqJNvEPQWfuTL7Kr1RyQidZV1vKzJedrTEpUNSR
2rMjDkSZkSTyM/b/1FRuBSHROu9vIsd0C3lejvASgy3NmXHpMGOE/AOwEz8+Kmy6trHgQZRnjCKM
Ucdzftdd7vaHq2tdjBtYt00taBjqUZ1QzL5WCBAOkzWoyQVyjbVpcQtlJqPM0KY+5y9MySxbtsIx
w4cBewfyBoGsmY6Cv/QnGjz4f3AJsHIg7Vs8N29zPXfH8eibyYbvFrq4bp77arjZ0vOgASsDDxAY
0c2wBSAtjlCG3JqlQXpbprgkRY9+xRa1qCW8/DelJ7P42vdOBf6C4xymkXBpgR/Ec4jRsX+uhpge
iE7hbT0Iv7fertyOnkrhZclsImSfdztDXpWxyx14fSU3j6xGnmeCgOWzLO7pa681NGFuKO6pPmaf
VbkRGWIm2vHkCPqV75N2U2o+UqeW/CzRIySAKEqoj+SKE+Xz9KECkEzU59E8g9pknNEHUwAzghKD
zCptLYmuStIKYn5cICkaMxs1qYJWHJN8GRgUcOEBZOj1BxI0AKJ4GYu0Le3X4CvGilI7utkI7YUj
sqQHrWg+5/6NSxih0QlrLwl8brlTGFl1yLdSUMwltyeGYPV0crcCEDnelspZWeedhbwtiRfkt6CQ
pK7epoyu6N1KZCVP03XY2q/YKX+1GVpuCgwU8cJOR3oKbSfOG/R6FJVXsWNqVPP2yNy24h0t4ZKA
Dx+XBD+KLBJUP08r2+a/EUsdrXr/cXB3tNqMHyhCKAjz3FgkW83vHv3vG75WRfAxe8nHHAOJLM0n
wOvtgX0RVXtENNv2lazZHic/jFRlvFxiva/qOByrxOTbeO9lv9Eo1wF79UWGQh3B+fgux52r7yTF
F4tmFSvOIFgqTEOgc1J5NyT0DsnhgF0YA+HH19HeXA0IxiqCPSzjO+W8DIRte9ZnxkY32YeyZYbO
BJjSbR4xpLgrHpO5MWaBTtFAiMijWcTxUvxF0tMykNzj0wx2w3baNI6EFJZiu+D3Job1LK0QmchG
ZfbcgTxvOBVgLJR2OMT3DTp7xPAFEgw2DNI0I2IhuqCvl1gyovwLxqfk3c59SqUbQjbOX+qBj+Sa
BHLx7VXkpjO+Srsxnra+iv5QmTGlN0pBiKGTsGDB8I1Mtp7OW7DRff+IFMZmbtJjbDjggYZpG7vP
b6368gOcOc1CTBcn9a7kO1ALRXFSY54AbYQrCkIqgY4Kl94Zpa9iFS/SCG9zGnT6a1qg7NBreEPQ
H1FSu+wnIuPS8YtgMMSBhRpU2uDCr65QJOapPhDbCOLktYDowIkbauTPMl2qGxiviaV0bhrohwiB
HbVWsmHoNzJTWkvZBif4uLed/PhcxS+gRzqFnlIZryGiUGBEkPDyAerWXYFuyXagznpZGVGQeJFi
ByCcvozCGbHhjpWGDgOO+73XUXaun8q8L10sLOMMY/APQPN548brdPv6BUd7w4lfzQUW/jFgRl9U
JG/cCdYaWQ2TSb9WqtsFP+Vjy49ynuzB+ZGPf9E6dhsQzMrt3eTBiQjPRFj3+smgKJ9jSQhAT5+8
lugf8EVRYxC9g8+MWKcpUKn2ldDbEt/vja1JtNwDtGKmf7ZLakwDQe9DcNRRNgUWettJyOJ9qmJK
zfc4/3mKDFAfuJnY8fkBHcAdGqArK+QZtCJTUVGu2TQUMYPPRp7cnEls/XgdsMU3pGksOcaRRbHo
eF9s9cgaANqnzHxvzBMcN7cWzC3BkmcryQpQtiKU3phOhJkiMxTbJQ0WXFd3ob37g/kH9E/XQaGr
vt3MoSbbgu8zzj5pRgNjRvgL4jcQJyLsgPpUlEA26XkASLQrooQd1JdxAuBYJzqpma6Qwo3AEKG/
zYxmXVwQ3CkT2jyl9EAl0WyTPcsbDk4LnluDU2yNyT8a7zdoZ+9hQUIZfGaB03CMx8qpunOalwtw
PPA+ngaawOe13cOAo4K38OTHZCcs2m33jWoNI48kk0MfPwTdbYnKhOCUnDLQtqcnx8KyO2IbVC8q
QuKGyn9rLsDR61HOTr6yX87HFxSdESZhzFz7lPhQqzypGwgMYBw2iS+JzDev3OceTnqQ3fRInERQ
PhjFAYzsTlQ3Z2X8Aj7rnArHGEGVTNLPd3VkMVkGDibku0zVsCv4vmMijlkCk9hB3UGML6lP9IjF
EqQ0PmtruA3EDC5iAJ2zLOYfAphryOGB3S3Nmdxc4b9rFL+Am+Y72hi6vf7hCdEPqUQF1Hb7mDyU
C1klHSqWUfKUEO/Bv745IX72bbkHf77xmeDPhEXASiH4Q//gUrWmHHcuzesqBcsIF9yTPbtGvNZ5
oZO1aVUQobQKRYHvrLHQjEhEcH1IyvCFZEMri3iTmxpiktZ80FqcYSnOfsC32AZJQ1R0Oxtznma+
l47w5rEDgh+TGPH2UJ2mnwX35XkVDo2wg9QFndEe1EXaincpQWP6G4Lw0FWv5dwFgeeaitbrv/rc
vkmAV86s+jg57sn/pbRyNAzGogM1eiDgRbusSU9fYVza0HytPp4QRMv+wezUfJ2s+XQKcowxnN4/
UWLz+tT7euIpmGl/0WLObktPrZCLlwGT1OzygCyNt1z38zneDMo31Ih+SqjErFs+r7c5Aq1ACQwH
JkPb9V7pYRigxqetuz0Ys/MDn8CqXALt/7xmdz0iik851nPyTZCroL5VLol11+jVIEp36ZE1f6K8
YOD1NN6wYCKXzEKLpb7g8Fsjm3oJmM2pG36JJTkAUU+FzctGrkm+ljjn+7EAHN4sE6otOYJvkg0J
DOFnN5dh65Tzyf9561VHoYE97qojiZJdBaR4G4x88wmWEAT47Rd/xY6InS3Zuk5ykUzUaXwnFg7D
BarLh/bckWfpgzw2Gz2pQrYXVaMtc1h6hl3Ex0q2klPk19m8IUpScRP9In++5Ns8jC7Sazcyxg29
+Km+WSOjwRAaTqh0G8HU4Md0IZIF2Bm2PyIGyMYKp2wpycQP9+TqvAIqRcaQu8JP+OB5BEj+eH9N
MJo9Nijv4yLaY0OKZ38q8POWiAvUUvaNOd9LBBf1UXiwObxh874Hz6Cux/WgLt4rdf83SQ68ymRi
wdRlS9o/bIi8rUQv9e5btuvYyeILLwFi5xsz18u9hJId+f+vpgedfM61Nd8ixrJVoze0FFyN5yew
Di8IMUzECq+HC6JY7QjEejfXKYMoXNMnFuyJFRSCwiWpBUH0qyWSUQeU4CGrngroD7z+TaWtuvWh
2cIvixHc2AYgfbS4vRHqNbv8hlMkYrM+RPPPKh9BC9Lojpz/LVxNtIEuaOugSb2aZaZiwpGv77X8
GLPCoetHwQPMhGH6iAPz3JPunbQcTqD1aKijbNyqRSNAoC164Tptt9xvDlkIj3wzvvULlaR9VNVY
SDx1J+yenGdEl/vkGzN+kKygeFqR+b9o16/RvTmqpmn+FO9F2I9z49yljJuNSVsOlXIMQpzjvMPC
hFh09ZljZE//aEtff2xux9Ctf8N+WS95iCMgzKhToubAzzn0p83YzXGzR4BBOJUtfCkDeJTVByqP
rgqQDM8R5z1Z5EfMBtgLMHSwAFzE3CtOQ+CfZCHNTcQoaz4tiF35e5d9nCeCkZm0676w59ga5Sqv
zKY7oDQ7lyvtXrvhb7HeRSes/sQekj1u92gTv55n9tspeNrmvVVGYc+bM/2PQKeriYBRdqml0G6i
TZ8Xo98UJoKJZTxnjrx7F6x43yYLktlioBz4M2GT5y486GROazJmQdwYY1Vx1dFdudfrYsVU6Qua
dQMxlgWVwV0etw2Kvs9vuS6OxJc/MqdzB9IQmLU8rx9aTyYt21C9keqFUnx/WAvEtzBUDpZTxFbq
QPD23hMvk35WSyt+Maj4uRBKJIiACu2i4TS/wGGVzPQp93CoyLqD266hXPVqX3Ri3YOvVwJgBGNe
MIGJ0vSLwjP54rsdY6vZlofWqXPSBRR78gVJTfhkgK5MENAphQemI/IbM9nqhZkxvz/vpEyvIpu6
HAUwmZO7Zs5aowl6L+nOlBUt/HJgbBw15QFvIfRz7Wj+B8X5oydGEsfcGn3Y8xPQx98ACNG1oFaB
7p7gbYnIhUFHrqxlwCrV0lV38F5UbFeFxYk3lXXaEbKJIjEiIyOn4CaPAm+83ajemzKO8BlhlZDy
8Bnblg9RUdlM+pap8eg6KaNV/40Y1OsBiBfi0aQodnOGEGLn+dgjEmETj5ZjVtFZ1y/csbNoLXGu
4eKcCvQC3xM/R5Ov2ybCzo98l2hl3gkSSqciM4czWV2rBICDEvUua/z5M/hsdzdCxEB0mN432Yx5
Oc0+tHvc7smal48AzI/zhvU7hvqsf8961ao2xT79MaAursxu5/L47rif0Y/Fs5wPoFZCVjIgnSao
Aek06ZUI6xgeIpbHB16QPvITaCdC4di0ti869lkK3vbd8KN+DFfb1so2JtID9Eve5qvbqVu0mIST
xQRz0l/59JO/J3Shrf1CZ9j15QUeSXG9AOd4/UXDMsVO1bqaP0Hsx1/41v9KplbkzvC2E23xUdZi
Cz73Bz6mr7AoSWj3OWDUJSQau31jl59jpAVS7bzm0g6rZounx7gYyurGosPz/HQqP3cxXsPvRPpa
QjldOTHZpL15/hzwMaT9PKaUNubG6XOAmyh/8535nirgOvlU9It5TTHtAddhSQ0hFGws/nRp8bbo
F2/ZSddZ+NfSlTNqjhP17avoRZb8gUGCHnM6aUxbX+Lu4pxSGTnAiT4E/PhIdJ6VH2PNL79F+AVy
WqFS0bg2Ln6/b6zdZefWMBolnBINKnGwYOekkf4+3977V3lkvcsTVyW7q3C5kAzBeUFax7bPpxVp
HAzQo2ZFAgcqSFZitCA5Qz6JMMg44gB7gEp3LOxi07DPwwGTFYA8WXUEFJWXV8EXmpHjt212xbUG
ybPDfbLmLCs8Dt8JBR6v4uQogYynAH5LXqc6seVRe++2KDtipz4yQbu8qo/4WDooKaOY1KZZLY/3
rly+t0IFLgN19AHzSHeD6U3iZZt5SjhvVykY/Py9i3BpBdW+XrH0ih8Vljv1HMjKdGPKuJGmWBlF
qF2E1nXo6EBNXA7TgOje2ZFBxil8eWREBxw7dr3Wrx6f5gccMIznauQIq3fvFpSgxiJLVxX6Q7Ri
BRUkICEOnfFmkuHMa8jRiNoTRmi8aP6SyOABbdWYvsQIVfAxG5uc4kRrVky+a/AbzPl7xC3KR14i
qF6EGK33/I7BhTnBGXAKQk8grHkQa0RHU3IOeNixrWEcyuipEKY0zgi14C1n4icsmP2sV6m2rH8N
CnQ2ug51a6S5AvIf+FcGRJVzvd689mBJr7VJDTnxNGMxbhl5YH7lfCAjgfCwQMEjaAuACut8DANp
9jk99XqM+WVPRT2aLzJiK3LNet+QNFwFML+7uDQ2fCp/Kvv1y9YhTICWgYt10Gv3jZ2R4pP558QC
/w2MZIRI20ja7o0Em47wyv16H1t0deW8ZTI21F40jYwrB3J2ZA0HXEsJhxVBVgMDIFWcDl8ijB50
O1NXa6JiLtwLoLXm41fEm1br58eqHlK6rYA7mQT6xEvz8+R811yfjBSulg30RZ7jxKMkYQ4HxM77
/NyzR+atz9EgCLNDWCzY9Tr2JWMjMzI93xBX1p5qfO6H1yLWpjem4S00XgGCEYhXsN7H6NzNs+ON
ytawOaTNecPgO0LjqbI5opXFh4B5MHxeldEGMWOfSckUQFwHfD1u/3OJHB4oG9MudwVql9AxOsJv
ZwUpE8QGsFPVK4kXkzPDeC/q58aY4J5ac1TQAZByk2757TgKOHiwXSAKI/QB5sFh+Rj5gicQymt+
kIDEdROe1Dfz0K5+g0gssdDrSJ7KmcpoJ2gjf139qGAAi57A7nGlV+AZOWbOB4gXERBUIusI6wtT
DSfk8uVeK3ka4bgccxDqNnz1sr0n5fR5aXeMZhPYMnf5SloUh89FXahzHjKTTnydu0sgHfDzj1na
yf1VBYnkMvYNThs7POmxiSd0jsJEGoEqX12PI1IK6E69+ylH9e08DDLDlvhnov+qXb3Jp39amQR6
fZE4+0G5QE0pwCTKLLhF8ijkqYKx+iTjKEA68S1TZ+IIZNgYSckqTpaZfq4WT7LVoWJiAJQpUXM8
7Iw/5kZQ02JVaKb5aQKnxGai4ubg6zxaCq6LfC8IAJ33y8lRB4m5t/d6xdUu3ruY5G00MVScLIHJ
OAFAu3218qEx7zJIQZbs6+BFEKC+f3f05Kjj2J6HTWTeJYiWfqpgnbQkzWPmYSdcX/FRUHbae2Nk
bovaETfGJFyW8cup06C/o5gCcCf94rtNnTGRnV/8wCkA9su5YaYGpNq/UNHW6zCZay29lpe5Yvhb
HifU8abzfJ2f7Dhb3peMHYJyGcMrHu3OM+5htpH1zQtp2DAviJjJWKOWfG8ikFwEilsOiWfkxi0t
aJBAzwJyMJoSr09JJMy0QvkCEUGlxDtBeDbK7EX/tpuDlF1VbSe2XK8bo4uuglQ5FSQTsvhQSH5/
UKTuOP2KRcWnqLs+gM7MrR73T+7ozV7PfWYL3exbTPHp95hEmKwef8kaSRikZKN5fjEG2MvJLqQD
o4ZefL5D7H6AjCrqrNRSbw5ahIiny44mLBLsIp+twPwHKpNX6KqhfWOVdDiCkuuAEG+oSfVXv3Vs
KJNqF8qHl+EWNxAtBlcA1LJulowDWuVnfeJACUGOnnTEQz/FOl2bx+FPOuVkZDCTL/FMKrXeFa61
6b7BxTDkMhtUhgbq2SNkNCK0j5/vgeDz7EJWxKc+ZGQZATrVXts/1NYtzq/emXcAdLiPtIWpLnKc
qvreRBNC+VXt6vYY1ruUG15sC/VHlgOBpIgb1hXLWIqF85aCfvCzcsHEy5QLnz71I1ry57BBuxGr
johzKmFCJ6OdAVPQYWWUgMKJJBsOR7V0WfMEvVqxhsaSEoMTZGkcnqfiSiva2Z3Ekr6kLMp+29GF
UozQh4nx2OpabXXKAbuf0mYiLZEefdBV4L+q0Be77A1Ul0nmGX8lnt/BYdNG7n68mec376EJ3wrH
Dv+J4nhMR7Vfn3nO1vp06uelwGAyjf7kdXUCV+qWeGq179IHfydi0Mfr/j8vS4toth2OcGni18m8
ER0OMInnTQeDdT906djS1ywj2DQaC7BaX8kzI2BbJbGWBv89f6UL9vIIqcS4GYgCyfA9Cf+n55kN
MbV2nIGJdXiHjFj8KpBW72p2EzvZRkyMOxaaq+C3aI/1L9PxCoMMGZ2m4tKMlTfVSLoNgxuAIWol
VBfh6LF/MybepZB6Eowp7qRmVaHpZIBAvkxwFaA+9EmulS3wLhsTSIsO1YqXlXTM4mVKOp/kM1hT
/aUfM942waPponKePhOV7A65SyJQZQNnUD4HgLdRRhnC6EASjhwRbTpiR2IPIEIFFIUIPEAMt4qn
esxm9oyNOSClID2JQD5KNrsFs4XahzdEWv+xYBkJ4gXO/E+ysuY/48mMmW9KzfW4EUTAuCNbZspk
tZAD6Ttn80wZqxOCVZKMZaEAZGSA4bZ/jPwkG/u2gD5cTYhDBpJzyIw5ELkF8mcGr5UeJL7k5rDy
zCoy/5Q/8LqzHtiI0k4p07gKK+IhHHrUC+/SUzkN+zl+jwpqVnbDDNW2m2SOGi1jemfJRSI1OTzX
zIIIXuvENdZALa4SkBLNpyAb5NQeENJQfS/wi7wI9ZgsJuFc//yhmcc2o7zcT72IxHWeHIfPJkuv
YCfwN/gcI8nXCSuKl7dwXg77prMgRRRSZ56UdvRvwnIiE0Jr9zEN9EEmmGgJdKy2Fl9Rfc8ZuAXi
R/dPeBhmMWL1+IXqg0wjIH5EjXy914nDYNceUA++R3XkgBpjPflmhBMCUHkqsCsB//0AIeK0E78z
Bsm0Z41RBziV9+wj74UEbwdmjXQivpQ/ISoTNJpsUIT4ZRZ0LdgF/jOMAshOSTrmB6VcNP69Xcbe
z8w03GQUrhtgpw9eJJNssVGNyvc0rxAhkzNvL+LgSrAJS4TLI91rBm46kgzMWCHGZRjd+YCV0BD4
BE38+ug3RBYmEk0PArkpTk8YRfpUQHU+sV+Le2P9uQOi8Ru4T7u7cU42um69RJ+hJT3jDHvwFsQL
5h8CZbZnrkFiIg/5ceTaDQ4QWCV6YCrDh9bCUZlUvXkv9Ue2bJjg7Sh/JVZBZYEJAiHupz0CdWFV
DJFUNrMcWYkyC2Hwshk/TCD3pBlvAELQ7o5kIqGPYhg4GOfi9Zf7sEA/8Xh3Lex7zR9iFKAzju3h
9EFbQYRnPONAKKMxzTHNZyQoRbgHv/p1eEh30vI2H04wKWwWdzot1gGpat3Tx+BqMq8ndJlHBh6s
L7WFuMmOHyIWv24XhXS+yYVtHMZ2YQT0AeUq24Xzmx9x1D/YRobd54QXmeAlRHi9xTuvbEHb18kh
2kUrlv59GIMu0GzDBYALAskzz4xQiXrxCeBkDqycF307WwRKoj9uN7+4TBwl3CtSKbk5pApgjUR4
JWHryNnoRyyOqwQ/5f/gJiGl64/ZRjySnFXAao4sGPwbkKMxQysBKOuY14TRurBpf/nPKNqMx3wC
bhzfJifYErILeSlYO11/bGnwFDeAipl2u5vhchzhxDjR1OFOZvD93PnL5wESJa8xOL7WWoVZErB0
/Olh6VW1zqCqwcW1v0KpgJ6WNDHnPth/oRMwKAqhH3WXELwYYEZENyEAKB4cbNruOPJQ9WFEqMJo
Lr/M4HNXXbAYhHSlVTCBrkbJuo62jZtjN4X08griWhB/zpGMAWyj6n7uCkQURTDw1vwRw8B9YjTd
TOJQWJK65PEuzA2/mhPtZMfumOxBPI7bevqG6aQQhGNKlOpnD3GunoZ7+z8ZtHS49iBz0WnY49iA
xdS+rC73I4m7Lbm94b74HdiHgHHcufhgHmQwRonU4GjAw+VB5DwpvjgI6idpZ7PIdDIGScGe4J2P
vIYRUrmdJzbs/pKJJh7jVNwYUZd2wf+yGIVpIwG0Uzb8rA0YJ9wcto70Cqt6e2Ay5q1kf3nt1DsJ
Kasxht9rg3hXbEosBT+aW8N+kOVy230+iH/yNYL8K4o7gSHjozdYP+nMT1HGkHIWxgRM4P9uAFQy
YfIA0zJAxwengYUfHesjt0m8HMbeG8Zep0shUKYcAiI+0FEgLtHIonbqLGLlQLqZ05Kh72Kzk90u
3OrJV9u4suqBm3dMuZOnLDV5gQMAu8FALjF2Bh2yzMc+aBIzoTsiFfSq/EHDb5KCXC0m+kMJ4H0R
tGNfkNki+BENcyHciHRxRBwA+UhUGPE+rAFSMgdNJlwk0sY7KZWYLdJdEq5Y5t29FR2984i/CVqZ
EYWZtGLbBpY0z8x46d4u5VZ/qBX7zchZKnjeL+rMezBysg3uOp+3EbOUsiU9/oP4KwsGRipJPi6L
AekOGmUpdatm8ZZWnFCYnwBzYKu1bsMX53Ib6vnKCW8+CknE/PrfqhdXKeBYCizcpZ7y/oOdziMC
PLZptKwSD0DhmSHfGQ33nImkUN6IzclmFSkqtJNMpFsJhAcao2sDv8AH0X5mcXrdkMR+49Fg21HB
EoBcC/UADa4SDVzMwhjy9qifqjErA2GHt6KE4tFjelCaR3MvYxv5v9n5/N4T4KJatiGoEVJwdEcZ
cwwwGzB7TnBjHfrUVvCuwl5SUcBx/VeRm0yQYRJYQaJ70FMTmtj5nBQbILYibaYRcUPVA2wLhlwi
nt2m6Yr/RAVCSh96QAWRw7Eojx/EWMwkTLCwSDtTODWvhwkmu9Rw+RojIY5ASyX59TjWzgrWgHpe
xV4LMqjCnVVpOptFsWeSQktjXmkjzzkwAAcv00D91CRundufay+8ztBKpuTniTG7TfeuEWaeYC6a
/nILF5LOtYvsmdgWWmM50NQqEL56vhgihob8KkyHFo1rXs262JtUh4qMD41XvHcEjBkMlxQut0ep
+lHnvbkVLeN0A4EB3vpXp61CiKG087jsF7zIE4C4xb2Qbork58l0hMHFZmXSF1bvR0sQGfIJfum1
lWCsTJHGlwMVqWd8vUbiPCFMtbUTPpLJkzBLpAriceyXJnkeDXK6uHNyGk9NWmmC9QZr6vJ5kW3q
XKK1K4NY2Ob8W53bPejQeCnjWqy4/uLdRRNcLKN2LbAkcJQC1ajKhxU7z9Vjj1qf+VPR+FLOc+0u
pCv+TlYEGpHBWY8Rh5IZeVWmWSoBjDyP0Oepi300jT/eW1uj8RyVDulGZW44kpWJ12bbKiUQ20ak
LIQ+3Au+OQFsFGEKF7ifNKviyt/jLlS9wcH5P3aTdIgnEgc8U90SsxqLJ2EuO008d9KUznprdw3O
bwn0EXJUhpP8iiC5dMaEsL2CYAQfpvMinONwS1ArM/WSRqTdYHw0ChffJk46k2Wzil/LKP5LUGj0
1NBoBJQQ/rigdcY1yNb1PvfEpipOmQe5aKF6iY3lh1mLX2G36fvTq77GfTvDdiclP2KzSkq3A+Mz
AF4m/ByNTvnjZNLuo+0Tze/bjcwdzEG2uKiEh66CcwoADSCMZEYD6MgXWd69X5T+vce96MMrtiud
S0P4ICYXmTlFHPPfgigFeocKkZhdv1CcCnGJTHc2wGOA4QyXp+6wu9TDiZTq0SPHZxmqx84yAOzL
BqFZT7xcYYOU65g8xaBASDG8jU2PBU6Sz1yHCDYVYip7mYtUPqdBLe1kMinGigvXXgtTrhnIBsOn
NdoH39xqZFuqV9SJIwqzN4UAhZry2QkxpTM+mHTzatYJxquMkbmu2XYnQYQSKAuv7gQnH04YSdKB
mbUaSMioCeuyFRIx+Fn2CdSVqRjw3Qh5xf+Ia3Fw2z0HHtc1/PKs4u/km967h9ojpVnb8wpz1fwt
8mY+FAjUTB9LFq2RfFeRSNCZAwPmHpKSaot4Bv9KoziIFaUOx/omL0GRgBptlEOh7r6ZCKtZkuIQ
t2PyPhkfS+0QvQN0IQnBxmejQJHRQqCKAl5qHUFblWv+ciuwn4zyo/ErMruP/w/0n655D8fhK+NO
w49CPIVpGtkUZx1pP1hg4Be4TkFlINJXTwQQW+n/LxjLO0QgcuvEip3mzu1L+qUq5cNL0eJXhrJZ
9W9fZmvDsiuIwNDZ8lIhB2LiZe7xWPnS6NYMiC+goxDbKtUzaA/v8wwDKPPLUABkis0/GdgyyQbi
lboODKkO4YeW4x3vxl9FtoIZ5WfzXSLI5nbN/eQzMCTwrzFgIpfr2xXqLG5IJEKwu9XVpOcOrSrF
Hk1XOH9FfFWunf96gbfR4KMTI0Du/xeocqe75utPAncXLbCQ5q8DQX/cbW4VX7/U13hSSTngFzdf
0PZ8Ok+Ii8Ny+mHG/X+7qdKN7tWbtjY08lDGbyXACpGnWdhs6fE311SNNlW8mSwTnk/GthkB+fDw
eAj8W1OZs3TGjx22PF9uCY9TSkfnOoZXjszqyh+yB8lA2NsEvqje8wThplFMdlfuGOtSAc7n3vJH
fBYnWP90DBwjv8x6uLKyGCmH4oDvxP++iwAZXXKOzxQvFbUy1Ugvz9A6tNvkDDFDHwKgz0dTgkTY
K7l4fPcQMuO4EwQHDromNmRWNIeBon+xKFignWnz2vD1Wi7QDL/i12E8NpBQ3ZBiXpMzP5rUJHYb
1P5vBHgI3vmfCimQhvvwnpx56uM8nCOLRTl2y37yaKuZ+tsfit1kwefohCKzMMaY6pFl55MoMTCC
9hg1D6TeXEC+fmijTMqiHyTeTresYIbZDy/xmfAnPK+aU6+RWyEXFRcGLgAaqdGsSr0nncy/9kCl
Aq5yxpKUHRh4wwB0StPOou4crij9+BLZBQcnDTgQOv25sNL1OcAw/lzwWEwV1MZI04C/B5vOfsEP
EBADct6S28TW+sO4+sjV/7IfPoAi1zwhNANV+Am/idtCNYPSPt80O6Qq2JiLUTwymnXBMkcBXu8n
FxT5eAOD5Nwf3j/jjdBn0W2Brw7jb4GECeCAiiv5RiV17a4945ZefDtqM9KpiJKGilo1u9G+Gjpd
5Zi/Y2XI1d+RKrJDv4hFtsUDXR855zI9uGIhZLmdiW9XUdoWW97xfj9cyUcg05orIgczuZQbnta+
/UG+w39TWlLX0zuUP2ht/z+5ciOhv6wX+Qa7SL9/XxDj0CgSw8X8pmN4btc8s/hc7HgQ3Kkx+dGw
el8hWjm/qL8cp7/yIrv0zB7irWCZ3b7Gc/ybN5n3RLXe+3pN+gMuqjmzuIxx12SH4BYSjZh9c7Xc
mvzlVDuR3XiUX6QxZfl/5yxqRo38EuzI+KN7q/XrffLNZw2xxw7XI8yY6r/DFTsSxyE3l1tDt8Cj
49qGa70uf4iDL8ZROaOUM9vQsAx3nmKzqgF/vili+ZK86Kz+ZmcYAS8bdUs9fi7dw+Y5bw8sGmy8
XDevA0sA2elwHUcY6uNWov+yjW9R906oV7cTNnIu7Oawy/Ib+QXNEfZn7l5xLQLjC5sNUuLG0qiz
uFHj5pBfIvIf9s2Vc71j+NFMBZNesbBCXgI8MM2Kq+OG/3JDuP3k3jVzTnbsWNjuqx3ft8W0fxtP
e54ZV02ndK5/EM1QQXK0T5Mz9SMX0BFAccwv3Cb+DUVvv9d/R5v7mX8pHsTD2HUcyM3dPefVjgfC
u6zcx6nl3G1WKvvbeGBazRUpKF9Eg/hEDkYrV9sVWCzLuAlEAtue42Ogt1SP/0g6r2VFmTUMXxFV
kuFUgqCYsyeUETChgAJe/Ty9pvbUv2dWQGg6fOEN2ZFrcAcIqjPRPyfI2/YKiTd2EfaTLfRpiokg
CyKZUA22aDmBZ9ZZcP1ygbVd9vfewY3RaziynSoRE++7Zwqc+Ng/Cn/NQbUn+eXKfImqyM3wij4P
952xrrJjfWL96pgT0u8bFx0hPvB/W+KZOpi71wvWCsVm8fJ5DuYFo/eIUJJjspBOQX2DiSBdFP89
qRfstMzSD9IlIOwgw3c1o1fCpJnBTyeR51feW3Yv5gZ3W6qeUC6gOUpU0L2DdIWkA6xGyC2F3NXn
xKhV1YqRZmA7ZS+mekYwyFTBInvHuHxnEthO5OdvYCAQoAe95lLp5kF53M9JsOyV0CZoYRvn6Ehu
Pic5Wzh/+EReTqoO2SNY9WgWwMPvKCKIZBpxo6/rUN2zI1y5EEplLBnqCXydecJ9MKLMBnPPylRX
qNKiqeA+VEHqa0FKdXxS5qqe8XfyfCMlOkJmwtf3BKd8WIvGEC47llsv2Lp5ZWw1bZhPfs+5/YlE
Pks1F6l6Sv/k4ZkrASwlV72F/NF0TzgwcB9IEdGThT2PuDbTCb1PutTqtNIWCLfkD580nk0PxSab
VgT1WPrV0KpotyESH2+e3xn/5CfvI2q/KvjN1AOZDeWBsne8ybbPUbIVFQmlV+yTSUJNAJW/7tXa
AiY1k01MgT3F5wTq4v63YqJyJ7Hu/QyfG6aOTOWDokMOEx80aOUJI4DahUpGfbjghjlMyEnx/CIt
+yur4fgQyVB3ePl5FwIejvDUb6nz5VaYoBZBzwbRGAoHOa+SppoZQNIANYiEH7+Gkubj7lNpvD6p
pt0D9g2cFpGF6nPkE0xUU8rfo28nuEL2o9SNYupDmGwgTM+nCAAjsEH8bEIQZ8bkbvudTXVjS9Qm
9wqFNafyjWUh9dSxPs5Xtk37X8Nuh9o6SfIT/ScOTABPFWG8GfBtK3VidPamaZQ/3LIfOwAnCzSC
sNhe3CbqxfshHOZS4E3Yay8MxnNEJMO2SQvYniBXagP8PgM7T+ZE0pavlQM199GCzrTQBOjHhgG8
/OWWiPjh7ku9EY3bi6RD3iM4cpHIoeRbWI5HMRuIKIXV5sL/0yRIKoCsXXPaXL4Xc2lN3sOMWiUj
giGOdtTxJPzqezujdovMFSr3Ul+fAkF826KGmyfe7+W8AaWRStF/RweS4jwu62x7nMCMFxsqPfw1
PCF91BqR9KPn3DMmV7zWaf2fYf8j2kAf103+XEPBJcDfGKWUA5WuWVCJz90XqNRn2D6j+6EF6kcp
Byk3rW+wRk8GBhOAbqsJo186IF9osn+QBujnOAABvXhEoH/oHTn3hZCPf4U/v0On2B+Ow8W56YaL
cNaLfl0fMU/8q+XuYXwL8OELMI13bQrtruK8EViHvxflnvJDnEIedlokOloA+TcKYYi1PJ9zhYZr
R1uNuvcukt4/x0e31YNrQFlTxlY7H+LS4UxYUqb3ZV8Vl6X06FxPqp8E3ygJVL/1ilD1Afzvv+hT
dB+zJnrMHrMiJFQLivA+EX9vPYAKKmDrzUdqZgpKYgsE8Cc/fksaW9Mn7wUFFHoEgAHcJoQL4z4H
3z7+MKL5eHdvs3SSDEA9vGfGqjC8BkNvIeeNzKZjnB/9T+N8ztiIANxFJgRD9isco4Aqip3P2Ubf
bPcQNQlzyKe3bEvFnrp9OhKqhBdj/LwgWhy/XSXxEFdK9/GYdWnrmzzCyAbSlAqz4Q6mDQjjkHXL
dNRsoZqMaNONdrPslsxUmjKlp15oU7148kl7ArgXD/AD0oDIDT7bW2QPga7X4at/n3bWuFlAhEA/
Ka9ChNPAJkAaYB+mqw61C8YLmyHbI1om9iVf0H+5U5WlJxLRBCNepecAdmhioLXIxkcATF2RXviF
x+LPE3NZ+h3UBgn6abDhKc0OmfboGlAQK68zOnIK4tBUo1dEPIByGa/2AYJ3/t1TsU05NIihUxes
/m9POwhxdf5LKIk0Gmh+ttDOGs3UZzFpF1fYwV8H151vssBlAlsB7HSSBRGsKocEYalbrKCFxmVY
EIkRrckr+mXZieYXJXt6aqpY7+zYVK35nN+enZjNncomxwb/ZetGu0Utj3TD3/St6JqSC+Q9OmwS
XUi8Fb7UvkKeh7v9Xzhuv728Cmg0VRTooa3SQ8yEDAA9TfZ3ef/UF2zv5XdD6ZhBNnCNjBqMvODl
0oMHePykHeNSkWb4STmIdLgKhV+OL65VzYicbx+e169G+7eIrJW67lKDzmJ0tsU7eyY+5yKCs5R8
8RhijKnR80mFDI8ZOARME7qNvGL0yYj2GyFEU1JW3zd7Uhl+1l5xXFMB5nap5PPS6N7Fdo8whXyN
D37zwxTuHz5V5I91ZNogmnOjysyhKioxfy/rbYE2yL38JHvkRTph7vUb8ch8rvw+GxWMXAAxvv13
HFsmYCCMWcmafmtJnRr6hRhBAyJAwwmFT5oJrwHjLLgxVvDi0H2fofaY7xEg55IgACQ5AM8rtXR1
qnw2ZumTa91g23fG9IPJLihs0bS8zpjB8r1f7NUVh3YKIuTGcqA/dgsf9KkpiePsxugQQKkAJvxP
MWSCtpbIHewLOvhuY210aQ4ygtvsgDvUvQetMwkQ/0VEBaxmn9LT2w7fp9s9KjrQM1E7lZYtAkML
CBUwCN64Tj+pqmeerPaJ/JrXpdMBdzBmlYg+9OeQQ0OKi6n8OTySQcc+mGg/xKM7T9x2lSNFGISY
xnSLcBk/VXT636IzZxdY0a5q+5BrjtkJEF1Xcfas+lYzL6oov/sqpuWAtXDgIo6RA5peElbScHo7
48wS8kbLH4wkphoTwoCtJ66SS+POpw/ogZ/u6J79GiXvbVwGb2CkzVKQ2kv0e91HiYKNe4UsDnyP
JZ+dHrclz/KYZDK9KPpjriwPzdcExWB6kTRn32JGglC/0zQJ0Xi9WQEXRxxCij1Y2DFBEQ2SHoKw
1xnq+nDW0XdG2IkUuiXKmtHRZbx5y5op6CFjrQAPvEvlKd3xtgyIjkSz9ru0h9Vnf4elBSPMRurz
vUqtzQMk9J+MH9JISUM5R/TIhdarQQGecv4RJk5HAtc6+KDqbTngGYDpK81amMc/8wFSsfj2KQAN
0Uv+vIfqg13wFlTNkiAtrfe0uN9Jr0MsdQvRxDUKNBTGpb28PvG7ZFoTh3agqkSPCepJwBMgA/5m
/9mALPGOh6NqiraMT0dyRaLJcibQQvyP2fvg/bFF0Cp19UtHgg0CU4NpQUef6JB48c1AMoOuM+hp
7zJ4qNHttf0hd4L8/mvScrxa4e2FoB7fE93YlwAimNCoKwXMHG5hNC1c5eGzIwLmaDoh+2eCPjSv
FyjPNXxkM5Sq1WSqtAOdoFPqvyBVyyAwCmAlwCs4Hsz3imY0UgGfMqBFYR1p9NFrA9JwK7Gu7Db1
Mh2x0eM0HqE9BjMTSWCxDCHvw5+gPf/po9b56wzpaHFdokua+eYtEAPYmYzq9/S1/+4f9IU5aJqg
GFhijj+sw4sgnxANbxvObyYp3CyJ0KhxwXjYYFisw6MMK2ld3qKnukVS2IjHHDfPEeUiJs4HOQYG
kSrfQPmNfnTc7mvzh9YNgwusyXuZg9ttef8cZJRNPj2wH4hSyZ3wikLoA+orwxv/ECGxWh/nJtpN
l+0LDCGovT9MB9Ob1/fcG39aKPTE9hyroivPuWn9kNF3ij1F6z/AyQc2nEugnRL7sxxR46de3ud0
NaG2xHPCbv5IjAPVbz6gRDwMoElxseZgWVGdwJlvwbwAoTPinzz+bfFdAcUQrWohWQySjN9ESrs2
ZvRm+bKVzdCiZG/5ceqlrrF5R4AfEkLuUuAe32VYl4GA1GFWx6xjBG9Ie1KqECoXQDDIRSwbrFnE
TRKN030kKZHzAeHAbXFfvVbPvQrJrRMAyACSomySxXP1iLSjsmEXUjYE2AwQQi2ZwNUQad/vffhw
aAlfiGlypMGtI5/E5YRXGYW5BPJHH2zIC8wxuQhw0H06K0Qkf599V9wyuwADDECBgF2sKOJsUg27
x8PymNwMc5ugqi7cgnG1kD4nBeB5UgVzR3H4fFc5DqhlwNISLw7HGUBqcLZH3CB/QKEgg4Ehona8
YRRjseARi77c99yt0gyYm/RcSQa5+oeT9IO48zAh2GhRzXXoC3N/PLTgDRcim+LrfBZvjlHVNvEY
Ui9uqcRimyvoI5iPaK9/HEaay4O3+F0YVjYYuB8Ia/39Ci+BKdzOcYbjJTLp6OyqGHCgil8KCRKu
w7AwnXl8phlupDP4b3yJj25J1wALcaN8fDrjSeMxw5FMjA1vHDQRX+bt80G8XG6YV8EI8TG8vL9Z
zR7FI+p0ULgjNitGXt0mJ3Yma2NtkH5jZEEgEE8CDQDSxGlYrfhlnhBwEGnsTfcaCNC8NNJKbhO9
niMf+v/2Upl+mCPefwviDLVtl6ED9MnvGRvOBG3DqwYlxKFCGppMyMTtC3uKfoHfQrveFGgESrNq
J+CrpOdMAlnAYVjEKUnI6D4rF4WQDIB8gVy5deSpWQ/FnglDvId6EM8N5onBZmAZQEaCVceQMhN4
KXw8D85Nsw7EW6BLaAzYgnjJHCvMHd78g4H8Y4Gzu7F8GaLv5av7mileTga6a8NIpsQol9+F5JJw
8xbwc+nTs6cQIcG2CwF2xxb4MV4Zt541g86GHzGOjB6jnkyYb1egX3t9ymriEtyjzr5+795O2AQw
JVec2Z0Pi4l9gWH8KVPrmJx4ozzHfS/evzHIib/vXYYXoBSf+Wl9UhC2x7gIQPCh4kaWQomBMsLV
ckC5MRfgUW7InO3pc8+FslPe9FDmnuFY/JehMC+QN0L2G/Tf8b4Xy3bFuIiNAnIe9S9K5NNiZSCY
BAKN4gZgNFFZMGOvPlZMt+NbiSrxrrjtaqVfuOF09ARc8aD02wWux11Vl+JyX5lTa6xsuAn5wqrn
JDbEo/Ixz9IXU/aC9C1+mS380dUtH8cS6h898UB3OC1dIJrPVS5kbPCcYW3TwucM40+7kXbVhZ9g
uLm36765cE1qKnefsWdN8sXXCi5VPO5s4jmHVir3TLkP4qk+FgyJU5shqR5/rXEvBoYcXRkUX5tL
O6ChQLY6zbzDRAJZbgbEMXxFOxLYcB/mlCctLi2h7ShFBI6sDw3gNB8oJRsFr4FtjP3QsHpUGr4k
kIIS37FZLM7rohyLFdY7PMuvHX9rWguEhHi/jZ8rEsgCtp/ETdTYy0bPNUwPYW/2m3EqrrgUBqlg
mdg64Cl+en93AQaRwoYk7HMg2XWOpKnEwMpRnr5ZjFVPyLOxEZTRg9MFtXfeHV/FOtCgmbGqN0wV
Y8yP6kypevBiD9bB2DloyhTQHih9dS1h74NsD3/VPlMLh6ALrSdwPxGuQPR5+ThmIvDC6sI30xVF
oELMOkIZ1CAZOml307xEbLg9HGRtnOvonkLzbR259/LUNoS0luB6zYdn1M8kyl8c4B5C/VydXByY
Huaz/LM8qlnItcoj5gLejUAt9l4XGbXl1pFW93W3oEZaQy9zIfpDvG6dzvweO/qOK1eGq5xQHooJ
rmDVAkWmJp24NT97x7cR1RZp9T5iYk2IowMyAG3BeAtdtU6FdAHODcD7BQDze2Fp3PrwHNXh24ZN
1b0R6HFO7Jo2pEyU23DrEHMZ86yADdVeTF2JQWjHlQBAwltghiQKOqMjs4WP6CAZbYpkQJ9itEQR
CjNOnhXFIRCR97344UKIZKUE/Y1PDwcIn70ziuBdUFKEEtRr8NquXQbN3OnXgEkdv0Oj8YXNEn9A
SlKRnEr7jGlRA72G1afNeZm15jHjeEomB3f8RZqA++UXiwer/IFGYc6UAtnloj7EVW9x/65vnrEn
4NI3X8XLQ++yfvDbqz8IsfoPM6xQ6WJFQZ9iAlN2it7HDFgDjGGwnWWLVYXz3qCZ9ix8/sqlbyWy
rD0VPY9WPCG0SODTjenYdC5H2ErqwPAYJcpqhc/FZbr9uBvAj6Tvhroji48trPB0Fq3HAv7R0f0A
/WQsgDd1RfVOn6IbZkQ3icadw7ywlRBg9ivvf00CeKx56RV3O1vjBL7QMdwbiqqBRAa2yI8ZoSuu
5qG0uxIWLI35b/qkQhjw0PL0Y+PaXoEiRZjpGaA9yd2h69mz8fXRdp0TDO9yy9xClp5JwwMgu4bM
7TtgXCTVt/dvZipWVwCIp/b+CXsD8DMTrwVs4KQrG58k6pCg+5D3anzMCxuSrpb6CG118dTIlPF1
3LF4cm7BgrI8z2WEb1DId1uMZ1/eS8dNldleT25MVEo3rDsjQGQzBqw/wR2bTqzt4YDxQHw0C2Gb
s6JLzVPhMoyVxQNRRsqTwlYZER6HquVHQmLb1dgrZQ9LWAY04WcmDErn9MAMNJ08KLIxg6wRila/
UWeiDu2dgv4ICxD3zueIchhdGDgKVEJT3x5QZ5xCiUyGtRAh0k5oU0GfftkDXOD5o0+5td9DCMoy
GkiZkYDpiKF3r2rIE18BHuaUf3syrM6Pzy3wX1xJM5QwxzWqSsYUfXTKuB+gbgiQIciG4LzD2jXR
y6UHlMy4rA2+1+H1UfT9oDSSo7ouEPxM4WbGo38fYb1VsoF10uq+iuwPvRC4B1gdf4P4BfBpDREV
LsB7qaDZDacJZ3SJ8gwBWLeE10Tlf6q5JXtC7DMV7Xvvoc4q+lKwaNGZe7u8ll+HyoyLJBrg3Aqc
ZSGeVVVCbuPBzzCTtd6909Wz8RvqAXUY/wfPDHuOlHGDnNB0oPnhrO098efgEijf2a6UQ772mdB3
/AxPMvAGjj0w/m7Szfhfw95Lr4cfTX3eRjshSMDS5IP5iYZ8/KCtXOuE8QlyWTe45cAv1ZB7sJn/
5JjPULv2nloIPKs4mK3beUYtDAiZepf3xr8Z/JkaIEpFTmtllEumHfhqX+EknZYk3Asjm3Ax7ETq
K95CfgvbAW672u1gIQy5NnZfFacBAEFXn1VQf1Grw0Aa1UwKZKhx5i6FdSG6hwSVhGwwYus4FHeT
pE8FDlA367vEeljoNzAeP5QY1JDvmMLGjortcwBvtYsU+RmLao20G2IkvXMEF+PgTv3ZcnnhCe6o
yamBiE8yub1a/scE3U6QJYaL38tzXza73C3givvvoOVL2N1QN5nPLVOD9XCF00gIIRjqTBYmZgws
YvuWQpgkuYnvzVmjCbCF669hKqNNsqYPSQVgA15mldv5TjMpuFdwMPkINCcFlwouSuF8MZpVAG37
CqpdcL2QdKHNClkSCj09eAy3cGylm+zxdrIzb5RHRB+RtYvWnHLiXqAk5xwGV8znHLDy/CKXr3Nf
1XpyO6uxEEj9GK4wOqa68PzNeLg1X+ZCOOUwENr2vm4ovS+YffcBjqffOfp+bHrQi9l2MQpv/1YR
ImZfZuvMwgWbB7Pd59rALZ4WdR026EYy8M5T6yXYx183UFHW7JwRTuOvz1lRu5jJM4GeczQtlvaM
ceZ3r9IgY4aUiKS5vJx4Yo5esvNVA8P0Opqr8V75AxR6a014Xbreb3NfkX1rq0gzVARfXx//GrQE
MrpoEjyUmf7upRC7sL+RBrYMAeeLflKNsI/brBmZsh5ySjywKjijMaczH5pIx/GYwdtC+IKVmiJX
eoZ/zKQC5wG6cxrW2hyaqpoHzzyEzGneMQZ0UwGvHlaHH6Tqs87MQ9MUD+NBirQoSk8ysCyH78li
J9olWfBdKMv6jGokYoYf1LGW5ZkbTdo+golPStX2FiHStCExFjypK9iswCBPiWKo892PNNGV6H25
keAtlD10YD7rSsOTTACckwdpHdoWIF6hIkWiJAict1mM2IIbt951QaemGHfOb0T0dvXwhtRt9zVB
IYFhgYUNFsT06iXzu0IlUdvy+eYB4j7QjOMDtdnta3KnZr2US/o42NSgOD9rz1WgztC5KzF3jgyQ
wbHbxEKcgh2UFhnD8UbRBsAYlFMDJFMg446xtzADpRk7+EVN+J2rr3BXLXTwx4gDopo5ZyOEKOq2
IyjU+RLNvnVtkGg40vrn0kdiNcs55Rr3IRLCLjtPX6G3tYRcLbFtGH0guKWjTdjTdahfCHWqA/Qa
cO7B8BjLjcNzno8+OybjC45lt12iMDX9HtgDedeJPOBc1UdMS5aftr1qYf5aljDbcIhCMzEJ2KDa
RvyTiSQfaFQeMAEmrSN4FYzuPAt+OL+Bax7clmhZsikY/RtqiiyQPCq17gPcHjDR+ecHDdxrwMCB
bAOBNOFUU7CY+tuaEI7Pjsz9b30SFO+kW62tiZBX1J2b4kOD5p3xGLv3TnW/pNELjMFEIUawgQtq
C2QUmZfNKqiJAOXQ1ca0ShDdcQbp0IDuUlK99dWIyj6IpG0xN8L76hN9QmqgpA4clLIoj40TKSjR
QYqd21Kpp5JGNsfvvcaftyDIcskU6XuAHQDYPe07pCFWm5x7I1P2qr69o2OKWlDAVtOAmYKxxwsm
XrNpvURKaC3gyfuvMXf4mme7EpEOlswzqJueOGzYMbHJ+tsR2DTYEZ9NhF4o+iLXz/n58pDIoNeK
gxWb+UP2JRyTsf3Z0pU1HyHL+xVjQeimaoCWIttiUY3u3/On6UH1S84YoTM32TW+KE0Mkz6TvWYq
ICoJLE6IYXrlGZIDAI99tWj+pBjkG9G3EC19Ib4w6oAoBCzbjXt4iobNqe5Z+w1uzOC/cEukm9Qj
WHaqccEiPd/nX9zItzn9y12+zNFwEIpCnAmgK4G9gOd2eL4MFoS8lMypxrLv5S+/OYkzQmyJOGr4
WJD6HWrofe2knR5D+aAf2mW741icdVZ3JCwzL6WhfOPNjm4j1lkCnGaPUGpzKIeIjqiDfPmilCvd
XUqEpJgmcubQO1JUJ/M+vZ8QVMyIuQEBlbba8DVu1raf9Uu0yw/o/Y+zId9kbeIpghw5/f1TWTvq
oQraiUIzEEQE8bHov8/0oDMuj6CZmA/YXY5uZ4wge8DGF50I4kw6xXQgoDYhf13i3rT17hc4FR94
PX2yXjr3WdwnRyIgt0AcbX8vxH4zPJ+6HwSO7YEmk8Dmbr2Ns54EzAbqKMesATLSI+K9khIieaME
HGYvjdcNiR6NNDGb4IvJz+D57ikTgpEYQ/k8MOrgs7TX1fgD2maobfkm4NclBwguIp5G5TKoBbC0
+yAI3722Fa2vWbWQI53Snjz8zm8Cct1tV0X4DREfsGdwjWF/Nl3iMkRM75KTTR9nFE4GD7UPwkDH
eIh+KGvx1yUyXxurB0C2MUZ5t0FFC0TkKuSEOWcnYrHXwf1AXoW8zV+5RJr+FfZN8m4RK9NSI5pe
p0ILnGq1Bxd4xjT1a/pOt35lEsLWTRddSA4YRmNN9EAMQNDfwUq9cokEHgTWIPUOvw7w9y6b//3w
7CwzztK+uWy/w2x5LfEu8Y3Jr8cNtUjbOfhtpwcJ0ghIcbdcUs3SUNGi/fxx5Km8I0B/DpjPCnLq
32H5cUVA4zaBsTWDvAeENkU9mRuj1SZhFZyd6TvQD1H395Hah7tHSEVOm7Ubwhz8+n7g3cWKybww
8ZB5NTI3DilZsb1Q6kQ0px2VTtYnNqfX/710XH3Vou9duj/2Z2Mgj4jtUFT9bAkbicTIYHvvPrxh
8oDB77IFNQRf2C1mxvh6VJafTb5oqSPekQKvRm/BRYJbjFyaLOxsMOHA/OHrW2R2yNzBkGlKD9UV
97dFcL0AZQ6y1Zw+FsqGdnF5otKKPs9BxxldeCwBi/WQ/ePY3WFT8OdCkfRLaVD0bxMNVu6u6CFE
CYUN5FmFZls3GXfWj0mMUkzY/HnfIW4nhXTmBcYUzJBFM5LJuTcCZU072FNDCR4VygWC6wgwAvTh
Ywt270+EW6l9+Vzde7TImEQUOKWpSdGWBGwMRc4E88WOyfS3/ATkP5ox8NWPXAcU8t9NA/P8TGKK
49Sq0AZxuE8DrygJ+R3PRoOFEAhJR6zO8GhqBCKYBwXenIkCenKKNzgZneXJc1NTQxnTih9iJwx5
HBUCEJ0qZVkxJD+EnQEWLjsLnZZ5HekruEnyEog6ww8694qfA0r09xF103xjDsmxC2YVIWdgDiWU
WtsFbdbPHFgEFUsqVq8LwestpFqbORKhDaXq1wVSKquHBB57lokNzofC8Gum7vPwPkA+WwjlCCob
1iuAM9RLkQ8orwAjWYj03X1s2GawxKQeSyHW/y61w+vmt1W0MaZt6yQEXjD7Bo8xjdWCQp9FRYi1
gQj3qlpishllK/QXkOO0Q0zgoE5dpwi8KlCV4NJ1eYeThD12R+Vhm3rQHFpIflCZHErnjFU+aZkM
IBZ5LxKx5hm6P9CE2W0LDECjmth7ThnIzqBAcEUKsK+zyCNqwl0HAk4BHvTMSO8eQFnkoUWiS2t/
aEbZBa0/XFbvXuMZ/jusx9+lPIH/4bKievQBHQVKaIuAJHVsLx00JCTE0IifQw1d2kCKL9yGff7i
jZGNjQDXKoT4wVX25vWfHuHaxmkLesYAJCDvECClFWBTx9uS3wKqy2wm6zGcL9w1CEeA9YmhPiAF
BupnbBxYhRhMAZWDtSGQ+n49qNcvugwbrXfrELMLL2SjGoBnZwecaoNmBNUHHxEYSkjcpn9sD7DG
OEhBw5jT79g95sLGCybAFTl+obT7O1v+b4hmwwBIVLaNN+BF59AOHxPKTmB6USt7e+8xnM8GN6mi
h0Oz3dK+YKsTPoogRXkglk2uOOq7m2wwJiIiQItxTby0Kk94IL+3bxnYL35UeMG+5xkqVPUh3d2n
XxP/WMFo4eotA3EVLmutjtdwpK1VAhVIKSyPcwfPbmVwTcPH1grorgNahiOA/Km9ve44XG9zlG75
uhbFSFPytDthmFAg8YkjwLmc1O4nsny1y5QeW3464oDr0zwamBhxFht0iXrfHlaqPWzG6CyB8Zsq
647wMuxez5mLZgpXghCIbw3rHySFcHtDk/XrV+iIvifVvvJkh9WH9ke/GjKonTVuQIA8PWSMdnRi
oSHb6HhgX8B8xfAbCzR0Ota2OH045seZSxnlRJXZGmM7AZ7wCJQbU4NWSDgzBZSDmSOvCW61XmQU
Ws487JU7YC8+F+h7mZcfmhHfobq8BoyHoYWutIUt6+nG4DlKB1pU7JiZ5BjgfxHl2aSDagQawnDu
u7dv+Z0k+uQbSDDM1+sgOTLLmZLIvBhiDnyHMnY+tK2IrxYm7huCYLFkX11mRHqH59JOQYh/cCYH
CU6fe1B35+nwQuFhHHOuCwVleiJrOQvu02KXHIGi/5ZQoxKKf+vq/J4ngqEB8rcjevev6WOOW+R/
r2Q+vejrSJICTwNkjtUm9YPT4yj1y8ie1myYxUi+0Pf7VCBIHONIoy/efBFsrf3OvPBox7IL0s2h
7C36AygIQOUW4CxeF7td8x4JKBjNppPZZ0P8epyN0rV/q4OkL4+kXdRQ9xQFVDKkdmNskGPFQOb7
6IMs4GibSnRZuukO+Sgo1CUawUARd5AT5u8wZ3og4u8+TtR5epJLb2KaraSBNKHow64cR78RBVHP
whawDeUVzTB5rw1SD7nBCLyv/x7j+gbMf4Imw5om5I6k8jpGDt+RpohNP/sd9zqicwiphJwTywHC
hqm8hnEeT0Aqe/cVbTh4DDoK8UtmJZM33TEJFLyj2cYGbMZuNn7MS5R6qP879Rp/GAePLfgAN5AQ
6bANcharVeAZqgxuvPts8lloUVL3mhU7H97ZAqdfLx4n0HcYbV8YW/MCXgOkMUgwDk5gTDTdyF5F
m1C/1KF9plUSiRFHVCawgiuNJTxwmx+Gaw5AI2zN+KY5LTf60BhnYbLo+JyksPbpkk6v+68p0ImQ
REEGg0B4R/aOPsTXEd1CBj8JC4wW/gTiaT0DfVhxHmZlQIegjod0+zoydDdRsP62Tkb3LKKS2FcP
lFFsjy70sKEjkvfUgbwuYbpSKWQ0dYfkGOm5xCP4otx49987xrp3XRP10phZcTBzx1tRS5vCcHOM
RUYw1kwRWF5QNBxXHgIWjrZGO8cvae69uqpAXdhINzDfDT9bfOZSTxpCz/RxOMAaI5s895yAcI5d
RJ97xRHtSxeA0z6p+rzsCYCKEYp07Dv0EZF431SVX8/xxVrjstWjRRMnLvJs6FZS5JHgaKNfCQeB
VmUZfnvGiO226hUjKRk2ozYy5kSeEbA6eBR9wDpueyCNXQDiF8g1gVS4/anWO+CLPFRlYhdWKPiQ
E2cz1j2D11TzWXBbIuB4wU/rF8O/BihN7YnNFsAAneuIvfzCveLW4KRO6iohiPMLjQL6jGVURzTE
s4VFeykOqGnbQ9pAOwruvxkRz5KOBwXl+zr7erdhMkWQMSFiwTDukH59ml4O4kBqlx17aJKEUgVg
46/HlekQi/U4zbtSpC8sR+nWLlOAu+G7KBEU0xJa2NCCzE4FaQc1ji2fa7tSxMHgmuNrFC8rt0Ap
IsYLtDg/h3YAmsvBDIHFLcDj5bwZFbM/wllCuLW5CyKceFzqQgD6i5kYXiAH4hMhX7C3A8hIRyJO
Aysjo5/7ukB2UoJkeF0TrSFfooSJ4r8CBFscQgEnZeTiMYBraQjef2L3m56+f3KGiblKgw/jcmx5
shMS9cHLsScZ+zlrpWEpG4JpZI1g6cLnGMGcv0a/ecyR9uzDRVEQeIUr6dTh279jYIUSiotgNVrp
5Of9L+4CGCFPpTHKAjww3h0LMh6QKtnCYL1JQzrBiOYMYD4Aq5h+LOc2KoG5wl1PZ0AXLJ9wR/ye
OSEOnEhuH6MVvvkJ9SUjzEHqfkImF/sdXBse9BEhxjWs8fkrhmB7ny9O+D8jAA4ijC32yCW4jdOe
xD3Dp4KTOoAkqlN7WprnZgR354PGCsEd1AcwtnriP/vwMtuQORyBilRXCFKDdMdGLiz5PAvih74s
558J+cK2XvxnzdSaA2K1hAEiYMiN0qvUvnzBRcm1+/oFTGdy4hwsFXwz+siOsBeBrgBKU7ug2iag
myZ47/JYb4V2OEUHg2a2gEqTEIBM4S/0+h9RdaEYwVQERCjpA+aBblGwCt4be1l5OvR+F2M4v9wq
9LM8yp0UMnbl9DM19k0kg8z0mT+kkhiBE6Si4RzesSD/LIhLRtI5Qe6RusszkM70KcmYJ2rsUJwk
d5yRaIv6tDmDlz2lxkZxqxwiCIZ7CbtgMk39YkCFPfZ766OoY5H3yqbfBKLQUqJDko4FnB26wwgc
xPCKzyFMHjR7YC9NGxTPRUGNdaTu5VU5sXzCelefxA69Krfpkf9PGtaGWBnkSDHHltnntLD8NxTL
xzh5heWciPM1JLS9ngFTd22oHcBQExcz1gPT+299jq3Yubd9Iw+xuXjtvmccHiqmRR2SBPCrGakW
Lu+hGr6GykFZEydhQTa8HeA31cMKl1bMSQBpsjjQ8qV7B5c5JR522T+7TBpEJ5xcFuTnnAx7eDty
CsNmgqdUnxo5gDIEzwpIeExhd8KSlrjQ2kaVfXw/mxOWIAwuN+Fx0LGmiI9JHbGk+zprJVF6Oce/
IIRx9FtBcySQNvPImPEj2bg6c0QLWQCa2Am6pCL5o+c4hOeNQqRFfwW4NvQo0hcpskYEGoPPhP0X
XNWPXF4lOCqGIpqUJvEINgpDgcXAHQd4ZCF2hsVdQoA3bN9YZ2MSeWNtrW/mMINHiFEeIvbiCZru
V1hoowvlY9FOysMtEqkxWGYa5B1XXgoqofAs5KgAFeC8hq8zZYB7/5ZGcK6fOzzjuQpfUggjew8S
GZQohlh1/THW/2clWve5ywi8aXlOqRIohD0Q9ccA+ybZFrPoKB63R071yBBqKiH2djwlx76S9hQ+
SlzfYYzT7m1skE+uEdD4ndDzSH89siZaN1DoR6/RZ9Fyatr9lk1B8LpYJGP2eu3AlMCemd+vcuhg
8LXczPbh9nB3M113flux0V+HuJgwmWofib4wnQEGe47EZC3nGJFzqoj32r3i5CLeLseD4Noz6Uku
xFuGAM12Gjt2YIyMEW4CfVh/4mUZ4+/FZruWh8WwOOOTdd3dfHFivf1PBIDMnv4uaJLB3GAF5hHg
wP6HFW5+I/jFEqcTHpQsp0+oRU8iNz4ShZVkwm+y4cBh4ok7Iag2tFpAWoI7AzB+4oBFt4mN9X2q
x/o5aXgOBVg/Y+m+QO4R/EyRX6ujMhbKHchFYFnI5cVSJL1jpJD9gNJ+uDJ/eXYJBXMmdOppA3ko
2x6LG84AvLkVqdaK0C8hFcQ86zYh/RH7LxWaZ4DNGDB/BiUflOxdSEewVHjzBKG/eTYzx8CvXAzd
doytGDl9gig2OYo8xI1gguhGcN8xP5UBj0/IDhcOY0ReMPHmgBfPRvA9dw4izdlph4LkGxboqhmV
Rl+aVGceQRSsyDmxSuSDlANL9WWQXApD9368sSkmzw12B4ykWfuYIWDn4zU7mUKuew1a0kh6GoRk
xM1jOLDVEEVls88AmZ9xNk/IPQ2U/UUS/x0aa0atY09JY5FKl+pQo1iuf5nkUirETFruA0Irdcej
xQS2fHxk1BVYeapYf/xtZYBQDFsUVaTe39JVDuxc/2i6r+XEliUIoF9EBN68io0R3ggh8UIMCOG9
5+vvap24ESfmaAbh9u7uqsrKzLL2LTZejMVsHUYw29TMmLQMS7A6VI5D9QWnK2fuVYvZR/EZDOm4
5kM9eXQE/AEYoZxX2fuT00I5QAPeE3wnqaeKWMJLz1GMyV6H5OOKWy65Pr+vqnHbzbAdKeuE2Af2
UGfv1pj/JILDmcm4T4rP+amWGgjMaoq/KWqGnZDXuU0vGY2hg5j5P0SS5MxchvJlazEI5Q8toTX1
K6vHBUckxZ3N/T4bqU87VyhmMwY6D96AW8LuUXzRuoShf2FNjEWX7m22G/mKyYmr9RoonvPl5fQu
TgAkwWxeRDkSd2ifjXmOTiMfjhNLaqAcJ9omdDYVEBRhifLa9xvjWNBV82J4jaCBoMlHU7k82k7d
8yAY/qKWpXb1I4MCacp2So0q1bh+eDcqFfEhYWgQUf7PsxHDzgUHdgrdS2lcPS0Q6MzZitYdXyeE
xLj6RUrTUI/SPLhSx07mH9AEZ0bXanrobX8UrAaESNB9gfvHHLL1J3TFajcaonz+WX8DDV1Fu2Qs
Lty4zun6NIBXHk4051a7bn/z9ii9uFXJWC02k/mO5Ks7kSrXWTVjnZA1C9Jxw8hFZ1X3T+GTgJuJ
QioIeFyfQsiEm9eaGrG6/hrX99fq9vuhjC5I4yN/BhW+aoM/GiA02DM4g30hCyrdIPvlYVK8NU5R
6o0Gp20YU7ruNF5OydK1OzqMym1ZYmS3pFB6hnkJyx8aExy22kqCs/7a1Q5qUfjLoxUqinXjL8eS
Va0kYSaTyn8YFFbtxYiyu75sczZxkMS9885ImJCimQrTljo1TZAM/8sWxDWOt8FDLiTaXutBi9V1
ksI6/Y3vZL68J6qS6bkYRx754OA6ztv9q9DNMrpHHFbCOLLlgEijaJjTyy7o2xaJ6rrj/4/fwHht
LH+2Qf+NDNl8TlettZX86caGTDMI18BoLadvQ8aW7iDtdKjgqkZJFEOqygvAcHBbbtcMocvthAJ0
8q10qnLaFDGEMCjReknQJEyF6mIUV8FhvDk+Wsk6lBW4fZJ3C5fc99dlgV9qznGvOq6TeOlsIfIb
LPbHY16UWDUqLLbrBj0spW+u5hsvG5faeXqdojyaptcHiKBA3sIoEc5gh1z0nPrxPq0gfq7L+FzI
2Dhyv4juxm5Y2q39LLYqFlrxb0novKlDsp6t+nJQlq3GQnZxE2KtRKKUJi/9iX9jdqQ/hBwXYYlX
0l82pI7VbTjorPh+KHUKOrPqIukhiFSahR0nIfBFZw43R5TMUB6VmklYuKlA1KfrL6s52CNAq5pg
xOO97EB0GgLwVddN5+VhdrAuvKbL3HUCs0hNFE+z7GTddryG94vik4s+Z3MzkgOkx9HxEJ2aQqHT
Fd7YJFUfazD88C+zHY7f2yldPb+W7qkrsXM2nR3R95L3XbbXB/s1u4cxCh3+AqVxrMHefAG2YEZ8
hTe6PbvMZsAyFTg2ZuEomCAIHggPdhlb+6ppbAbhIa7i3jWBeJ4DyXtVTl1Z30sjyRyc92Mffpae
JCfg91NTJugqHgnmgkkPc59Tcx2y7Dok96Q0DheNYR9lPpW/d332l1Nob2rGAiT7zppFEuQ5t8Fp
U5Evx5l5QSbheDOOLP076+qyEns59djrz8Flbj7oaH6twxfqm9F8VT6MDEjjnMVKbRjLKLslr5G0
c+d/BPZfxlbXE+8A+ibZhqXPy6Gf67gv/mG0q91G3JYKn46VZD3pZh/7xs1/hwqVOmf8pfGA+MaN
PCQ8jfPHubM0j09hUF02j2qkWy2cyZRCzrpcLeVprPWMeWhmtGAWjDIrHHqaJu4YNBucJMMuJFE0
si3RdOQdmuNdtdAxumxcjDVWgnib+Ds+sdUsBT+G2PSUggAZQjnwRAXpB727UikETZNUvk89Fhe+
7LytXUHT+ecYMW8n48V520I2Fkbp+Kj/P6lTWXFFpF8lD2FhWtWPujSv7RUKLnwB9l++N/jODGJd
bgXV47cOmRPQ58C8qlt3cxGR40fT9HZ5+nx6m6kTVC8NF6W10qJnpxE+f9ZcPTYQh2p+07Sn/PMV
znNOlmRUTHUsuzwWVeTOZev54VkjsZvLtg4jjQApmJTmNnDwOqz+MOzs8CyvjdV8ZFCLBDePw/1O
vryc9nkF4rnVIKCdFFUTcFAhqJ5ZVZnbxKxGY52/XOwCzCvkH1YV4mTCtdrVXgAl7etQoBU+BQ1Q
z0ght9aRb7M/cYkPwd7i0Qo1fuHPrM6eEavD+euSgio31WNZwCymPhweHUPBKtQ1Tl0lhxjS8Rn9
OmD0JNfg++LqhOPy+nP/AN/VHv90FtoW/b6PBtp17siFJ+rRQ5cjIO9Dc1iGLyVxm8WPE8D9bAVZ
WAhQz+D3EKttO0/Ela/Lpvb6NYXMmvu7W84CkAsLou6ld2kRYxIzUfuIOw5Uzr2/DCY6r18Khdip
7IyOyLEH68YJjdlDUs/izRza+UCIGAEHGqeeG9DJEVgTN77N+8mJQuM9lBolkC2kj3yrGQQN6O3N
9H2Iji06Lj/mGcJBsiniE2qTjFKURpxci1zi14GPEA7EOgVCeHYKW+nqikMFF/9uv+M+yZkwG0J0
4fke7yc/sCfCcDvG3pxCJ89vfhhE5AEOMCG46lh3Dsgd0ClnxzCI0xF7mMkyje6bPXu5jjiuNVwP
uYU+UrCNKAUcqtBCijcuOQqV2dUvnEGe7euvp7X+0IJCddd4NMbd5++1dK0p60JlfBCKQjOkulJ6
XAMyF/6rfTN5j5JT6FxsZBT8rnrkJCRt8TElDlWvGJpI9+7hazxbNNPK8M62fRpJ4RP6QLpnOJNy
1W1HmZX8QmxdFY101H0q1HQAHYeF2vWDq0NnX7+AFw3GORTzg829Ji42XpiKwxT3fpDt23m4mDGZ
057O7Yr+HrtE/rSK+gA1FB9Da1Da2rsaKzWDyPj+UonYN/d2gO6c6h5gw3Rq2qBtp4RoQYk7Y2IG
rJBf2Y9JuLiPRuJDE5ucPn4XOXsbqOuxRjhvx615unLkcYRDu/M3p91sTlr0ljeudzZGIm7p8ABp
pMkR5wNFUPsSrRq37/UwC3UEUxzUR6fm8VD7PWRa53X72E80rx3JXopgOkEBSdgFp/mcpyAp0thg
6XNppiehcJokFjXI3yBsKACGpv+9/2jeRuPhqevL3PiyNecOn5mMJl2HZfDj7MNs8sPsRPQ7dTOD
S2/5ffnHE6sl1b42no0EnM6gGFDwe9z0u7fk+7ZBBXpvgBwizQ3f+9JbDTazaOvQArlc+xKA9ASk
4ZDuXQ0H4YMqD573lcYhWivGmum6FvOpq/2//sr9205TarIYh9CHmcIZU+Ewczn7FdWtbBplGgEt
WVRhVckJU9p8uB/pxkpaNT2MTotaeiINCYen1AOfKackeltOUm/pVroQgXMBO6HhuTHGSDYSC0DG
MiQ9kp/T7BJ6gxmTMhEWdq3dP5uVWoOYy/SHDgAjYCkBdIl1NK7cI9y0FdhXGhN/q3I1waEViRel
211hnw1OjumJ3qfYlK7P2ztxThfpUD7NJJQSo/WhmnpWkpN5aBCJ1MKHfqVrJr2BFsD/+hqm+yPF
d/hU4+G5n53AaZyQIuKuNh5uLWJmcT0VxrW/78uMCCMG97ZeolthiLYvn9JEY7Km0/861Nn4UGmr
VyG+PIQf0f6bx2yB7URDIGAzHgDo279NVTuzU3Aj09XMbHyrhaU1CqjTpit0SWXW4/Jr04JKPaRc
+FnbqeIohFDhXggIcDr8sL5lhCwd+lDv3T926sS6RRLSp21fzJ+4n2kNs7PprtqxA1c/1B5qqXp4
F4i3gGpK70tDflxefmUG4kcjCJTfDz0GDYhA+fbWSYjKMTo3AqQBgjb5CPAk1YmWBh3O4PX9Z6NW
MOmPj9S8cxfkIlSWF8d8dQmlGL2bH+Y/BkwknTgGhJfu7zC6dR/Y0rOMTOlcdVnp5f7dU1Hu8/h9
be+aifdsa9yCF6rrUh+FRlKv6FtryNJ0e9N131BP+y+mx129rrIehcXKpCLWYlDUvKerxyoaTn0P
LQwI0N4Ye24b09gg/m7Ii2HlobkaW7zzNB0PrYXFHzoYIE5eaBCbFaJaUZaqlpaE2nK3kS1xTYQc
xysBAtQgihGmQoISgbcG7RlUUuJ/wevYdzTizhZIQnzNMsB09mV7EgeXuAFAvYdNfOaPd+3vZpnO
frjuOzX7pqCX48+3UznV2emIHJq4InaRLy/9T60qdoddqKcjh9wyH02YOxAIX2hpsU/eyb2D+/rx
6FH5HYJPPevmS4vBBX+KY3H3D1nrOr2TJZoA+LQZs1/J6eUz2RjXn8M8WnmPlZD4Y8WnolWq4s4+
VR/z+iu4HwQXDeNCmSQ4obMM6VPGQYYINR4yK1oVnzzHEClfUY6k4RUhcuTF1EVV4gbPwW9Rl2jy
Ohpk+luQret6quyfczMl3lFGxjGDcwJFJDk0wliriVVbsvzIl1Y2PSaow2SUG3/ieQDH/fc8RCyE
4/eONMpdTvwjZA0uGv9dkKbSsMQBvpKNjo31x6qXnG4+l3R27UVPwlr4pRTNTl+/4ynkthUzL5Nj
SqF7+AQ9Vq8qhVMv9+9RwVP4S494wNENhLaXPBlXpS0RuOKCNyh9WSp8ylO0dDk0bT4lIC4/USJA
tVYYACGKCLfN2Eyvk4852mN13LZKfdzxFwQd4slyJlkLfV7C9es7joaJDpcgmo91L7/P6e73PMVY
5fsfora8ev7jKr1rd4mqCFBVhewNMsEWzEuZGCd/1J5YNAXn57Eyt+sVpx3BnhU8LUZDh6z10sYE
gxZ+oaPQBChsQAvwEkK1kQMLVrOTXU0mK4U32qV3R22Q4aELQ3VL48Zi4ntUmdB8ks9mcPF0fU+g
bZ8+nOUBEH58Q4K0aPg2IXLJHKNYfU0MVFwNCtV78V66RNp7DXSMc209GfdOzQDlmXbdAmUqtsLl
1zTUu689ywazcMlKlbJu4DWrzYZPtOrKt+edzO/1QxZbUqCMi8S7QoXEWd4aPkahEzo1ZQTKtvC0
bqcn+YlnOdxHzK5b62EoJN+PGe3nfT3XTvQ9oflYV5ZmvJGmKkTiubfVQCV/GCRDDNxpYj00Cqzi
v1oCStvEmRJEBcCR6Hqbbe9l/3LRmVibdqnLFK/f4FqnymVgE+DCHGbgsHUFpns6lJ9hinh6eD5E
hjNvun5DWI6rhmdjnlVJ7d/ICaUOx02ThPskbFXEpTi0ED0pwvv67/gSyplBe1HnmPIuId4ORK7k
BHXEPOJ12wl6HZpRPr/UvdY9VxNgbS3gqeflYQZHRqWfJ0q5mtdK3N/HSPeGq8wKHYoHvHMzfVWG
8iAgrextfe/4WVl2QDeB/ohYM/mR5pfTOQxRVwYbRgPTmWPP1Bf5UpZ7lwEqtLkG65pb+PfVFDEB
PgYQq0n/uEx/kOlptOoCOyY5k7D6677v6HqDNW4znCcf+GquOSqcH2LFU4bLwNsmE76OlzjNQtf4
sI7C5fbVEhAGKJ3a5w9o9uTw267V33f2HW7NVbYFepEQOJo1nhAoiXeB8fm30K6ePOZFpto8sje1
1YO3nnPw20W4jPiTn2NRML6EI6JrcgX8yiEIjU7dJ29NCMRhJCyrioOP52UEhQAED8WASzc1y0/O
+kxKVnaE4rm3umYrVjZ23KmbH6Z02/ubrspylB9KCATzexuOc/3gtWZGb2j56iPJDlSPIVXUNXdQ
vWvMn6WU11MJGhEAFJBb8V5cdMKOCztDjyx0aF61cVsG6r2lSLI+SUZyGvC9WO9lL5qvKyn8Yw3A
HI+8j0B5/yTLbW0JediqJr/7a6WvOrePhfbUvbRt7VuF9muabZ5r+8zb5QoRqua7q0c93/2bnKYd
n2vH2uPmSudesiJKHie4DXCVe9dePemvave/fNzSqpYdJhuI/INrP/fvNA8trz7AS7jZkxDdq+Nl
+SI3W5WBh9LW/CQBE7MVbR/T12chDy0ZE3Eob7pZTXpYs7zH1V8L+/iLR3MFHyHmu0NQVDeVoJzt
07sLrcpmvuvh0Lrraq3JNAXH9GQei+RNtr8aoBZyfuvIoeLX0pPHwD/oorC99ucmJFigswCFhaue
H4KiZBV7HLBBgDlR6lKlA2Nu78L7NbSbk9CZdRvSFJ1qchCx/vIogdY0EPq7UGLcKbau9bAgltf6
orttW0HXeeMy80ZAFBtg8fwA1jkBtm3h9JHRUXKRdg9989BQ3d/Lc87QaDT2EnRk5rTTp2q6bJ5z
GD1mroaHx8mSch9WYGW7Kgd8RC1XCzd+V8LlkqAyNWZmxlUagkZF2hYtuHIHrGWUnwQYDRNPruMS
haRCubT8kkrJoxVIksdbLzHgC40pOMvitoLoXiO+sPizRMLotY+WhvTxBwVUgzWeLh7MW19UFGhS
D70MppIIy99y7hvSnaVpQMmHrJwDVzaYkDGt4p0klO5/tHhSrM3OodET+w3QcjBjCxQ7DjDP5b+Q
rlra9tMr2GPJV/+d5BOga4M8gxsKpAHP2M/oEngVCxhFHsmpxg6poJ/Bb+NZOpxgqhSojfyi97IJ
tpU1zyQUDV0ZOUAj/ZUE16VLjfSqwXhRXyCv8B1hAwZmlJyOJ0/hDUgBYjsMYh/34bMew2JnCHcO
mS9qXZVbTi+OUzKZn+tr5FQSUFwIpHp4ce9xGCjDQgSVkksj5Yyh6+7UlK1Iw0SGZXnfvh8oMorz
KYPt/26ulepovPxXqt2M3CqU0LWbr1sTAgyOt6diRRlRPNhZr7XfB3JHKVcYMLIOrLnlDywgOpcu
Yeuy1PIB0H9Ps6TWoqeDaaNzQ2eplf9aoVW/+nmBOUR4NrHfyOftc//WXXee46bmTBgMobMh8FPe
w3u4ZknrED5ru+qj68xbKHXmXMR0UzVPm1mg2KkXGlFfhVy0/GF+EoawoG0xllg2Diw7R/svmu4X
E1K8IuxMoPeqmx2G9ACKVsN1PjTn5Xh9N8h1XHWhNwDciveyvhPoQvo6dLD/RTXJEADPOsyD5vW+
v1EJdfEtv9iLo+kbuzmTs/h8rt8Lvz7I9+lZjX3SyBswfQkSjzsJDkFGrPKA7sKuYk19mNC4oYdf
YxgEZkEqCAmUOgsh9+05vIdWalLxp1v0UBn9de9H+QGIcIHbKy1B8L9qvsOpQAbPSHUhAcp10q18
6/c3wJJEqlW1IwQgpF6vfgYHxhjbP1LZ4sOdbSwxL9vxiqIJBXkbECsuFz0p/TYzwl1fiviajuoO
nXTaT//9ZIC/qbez4FIwqfQtQ+T7jLA4UYmhZLXdyLi7Zli5AXRUaDtOtHokHKH9es6B9rmlNk0z
EGgDUydfpqgfwuhXIP+qdbOqj3WZlxhMyucW1kXQ+78BB5NmoQfjGGFJGlxMNJ6lbZXNkKQYecex
4OBAFk11Ckhzc9/TxLQ2hzc3OqyYW9dcMc3C0O1IbappF93RqN5kV/a+6s05dkNamwF/ObRe//hC
NxgHKl5BYlUelFZpoUYIgEy2EVkLbSov7gE/LDZBfIpbZNB6pn1HdtN9gt+cmtCH5XcsSm3K5xLq
md7nrVKQa+lQ1HGA2/FP4o1qIAiNExXimma2m2rf+BQMTPVMrfQoHxGVVglcF1BHIhcjZZ9BwbEl
Rfg9slip5bWwhvdT8ahZR5x/LeVkGezyIDm9/TBWP6tDCwyFinedWOq7cWSECQGfX7G+Uu+5b3nl
61b6ISMM6P/tVtoMUlTr8+pjVXkO8cPXGCMDDxW+c9+U1qgW+lKGghgdrdd0NojScMY3iMyC9JQs
12VdB+7Bohu2lsQvtqqDC5OlheXvkggPMGclcrx3obN9hEZWnRmQwb1/KbVnyguPyGuE7O/CevoV
yTa9x5WNrlxWXhzz2TyM/nEvxvblsLD9YlzRIe6LwhAf59O9OKY0yZeW/YUGKRAIqaOT55tR+g91
xflGSvDBRj70Zl2P30zzLu2SiCELGdiquQ94vL7DanAYOGTbi+bDaYZtI8noJk2h1iyTwLZVNx2D
bRDm+xhhgzR2buxtM3Cs+LaBY5JvhebR+lIftzwoMcf9qQdhwF4n5FaRrxRzoa19Amwu2y66fkcu
ja3jRo3TlXMQJUThXUubpsx60Qy4ptIdSHvBb+9DDC4zaE/bJSlERiaNrat86+w0JSJfFxcjIN6G
L3rDXc3ci7/3yYHErCx/XytYhqrb2a4777v9c7Gj6WpRsozcEa+sVtnMLADdTb3Henyio9ZOb79W
zUJng3SkNdOGySKJerbLsQjXH14UbgQTh/CKuEWFaDO4n4v59YcqKzDHrOgucppLLQ6Bde8mS4QG
ZhXa0x+3AtP1fKlnyQTHCgDlgmAWYLTkRHErx1Z6yPaHf6Cov/z3VfyJ6DXcjZJDVRu8U7vooLTr
wyfC/ZEhLUJjaV/ey03cYtoLHReJkApBBfSY6bA0HFjL6Nw2AUAfxMNJ7sdmgY6eAbYIOjF31iL1
RSxMf1rN1sFl4BRUYgT8c0BMpcgaYyhPQhfG8ReanYUOS9MJAHUbNh+Se4X24imxJqazIw4hcyXe
+oOQoEiLmaM1zRzDNL5E+XqsbAZ7n/0SUoCjqwEn1UpZFV9WBhRVtZ0pqhCVj0/qKuXrKvz+K1ad
+xq8a/qLWdJgKJ8rJ2WsqSuxzPTcLy0HeYwbg+L37+n5luPB2pOMxDp+3+eTcriAUPd4orQbaNNd
N2YpyW3LRrNZrVRINPwrzryBzpbnjsojg7aNhnleTZ7r3ie5j3xd2U34fdpQgyN9N1yglhaGpYBo
aEni62Ci2cGoVeMotW/kd+9Wrxu47Fdtko6Hc/Nq2Hvq0UPkaUGu4+HwCnhP94njJqxVz3LUhBPj
744d7tW/kt3hsbtXkTfEfJXFLsNc/+3whKuAefo8hC/JsmPJHVU9W50yfzbO10gVsN127YndyOQu
4eO/jta67zKsZOU0MgdIAVL2HyTtGT5Rcds3t+kwexwaXu02k0QXFlVYgTWWnSgf2PeHsViqvrvL
hkobqgKtnlsx3ybZKafmGo7XaFzFQNDeQd/aqSipkvaUXmkdndu/WJfhD+Rp9Cim8eeJG5AdFK6x
jh6B6N6SE+uHjLtmaUfznvkiIpEEYVleNVe4qtEmunTy3Wz3xXL61nmW7qVM+3Yuqduy3UKV7VrT
8lq+7E4lYh/JKQx9VcsoLUNb/I78TimSa5+xuEunAD6Fghe56az9gCgwA58ssxUNaVW7+rwLyUOu
LufVp8Tsm58t4BIjZ9EodFgDYLigFobD2naO/cg3SouOMZmtE4T4Civ8S+KKSWh9oSYpe1Rgktt+
XO5JnmXgxIK66fPvXxVxkxOGWSsXBRb5onMuaZrYG9napbPalRd7km3DVMuFakEY2mEhmkn4Jlu+
hKE08j+EBiVTeoJ/ZR4HfiCPpO6qoXGtQRsa3OoWWov+UrxOfZ28OH1Va17nj9R0AoRMRBcjcMhX
Bu0Wqok2DWv3RJKiW46XHQvT//JFs9Ta2lG6og7GdN0bOzYUp7ce+UXgbF3pDF7daQ43T8uhniYy
WDcyzbV5mzywVfb6W+VYvLaVUPLpFSlb+GuxWu7zgaTmfm3bWwf54IZ90N9r0ep4crYP7d/wXISu
WJOwpaos2VRXLYWT6zqur0rIWCPNiUTz3qdkyL7MhZTsoAPVt9VrL1fd8Gu/aiOMCW3QPh/MUhHQ
+sbpyfO/r7dioKEz5v2dY84gzJWS+KR+h5f4Ayt3V1tsKq73XSE62FXSvU3l0FxVYg3BK188164l
rEHZ02GQL/lb8fy57i3r2mifoY9qIKjKRW8Fzyw/jNdfnbyt1TtP7sN7fdxbVD5PUdzKmp/fomfx
WclxEYJKXv2z0/g9LNtH+fxpXpWxiG/H1rM0r+d/M+jCfKxw3JqXn1374iKLiv0X4d2I04eJlYSE
rSujUcy5b8OmN9PkbFNe2G7ebhO5vDmI2SxkX14ww2vjWsoPgmCDbIh5x76V78qe27l2nlWXhgng
1+mXjeKjBSusa2k8y7X3SGpfl2mCC9JCWySTitYTLbiw+DEC2ZyVDA5pnH+9eI++oJgJGQSBf1Of
bK5gB0k1zUaN1r3k51IDT2+sGOtLAl2zU7Stnnvz3oN1XOjM6Z0W+oW20eBRtlRgAhwuEo5dfGWq
I5Oy8rwdGr39wOQAogahZ9oRaM1fSw/mSJ6fcuI+KNLfRAcJN5iqQ/gY2LDQ4eZephLpf1NmdK7o
k+K717JXCuX87NoMbP7kO2+BTvJSvn2kf4FF8KeS7xTg3XFvKe6Ht145YZ6tSxTOHamL7Bi3Igof
lojMxwlVpv3t67Ye37sv0zAbaS2MSA+j4NdSHxe7M+TuXXw1ceIgCqfewqkVQHMTwTbdB0WIxYgS
MJgPC20nhvgJSpWOn370oCuMYf4ZwesGrGaB/4WfHeZiMyHYt+KsEunGpttWwSAEPoVtzHVCDQbH
vbkk22m86KyrOdYYZqEanGnkFnOLKNYfd/mYWKdPFs1aDEsM+4/lq/REPlwW571ta/GRIihT6SAM
mfX7u7lwqAru/n54RbsP75GxlOruxh3XFCvh8h7/d82WU3iB3h+t9ufcW9wt8+yvN9pti8cXKWnJ
5dj9FILP4tu1t8yVd52cZ6iDp9dmrmpAeaVQ1VA3LODyE7NaTMZGmVUEG30QjGnynO4o2oqx6Y1T
Rj2/r3BEJ95qnZsXlX3tYVTBq5xqH0vzlnnsj4YJmN34wNy7UyWYsHSfJnjfK+vM274lHATLKI6X
0YJK6AFhzLSTv7F+umvjVB+L+ri26MTz6qf9bx5Y81OgCuuOO8sZf5M7zWIrqUlhxgL3DRMVa1cc
EqlJOSsbDa4Y59krW9n0513FAiukXfs4gjO1Y8M0il7D0tx0UrxYT9FOxOntOg/8nA9X3Zxx5NdC
xYMrfIVP/5S4Vi44HRkRyLxVC957QodM3pIE8ra7vsUmtw7Hy3Z6cMIwSkar7xiJJivsztGp1Gch
QyJt7JsURrLF/Jxks3huxWnSOunPVbyc/LdQn0XM0t1xgMereOxNsp/3f1tAbdHVf5XZzqwx/g3A
0htc8rYuhyXxsfg5YBv/Jt2mj1NnSzyjsTlkiAJFac9nj55O9BS/N0xz6aAIG+/eglGxroRKbT47
0lWYvZRSL/qOWRvxcLh+T8+PMq9T4eU5PX8lWpt6OhVdbSDJ42Q+cCsGi2Rp1c9JBO/Fy3DZfYoN
ONrgwIFPkP/ndmU/b53V9PW+rZnzUZ6XyuvaA8pZ2ZQLNIft7b266BeW5btBmobudXdHh4Tk42Ou
nyZR+E7drPJb5zgqKEZX5TsmiZcnU55d+jlgKEUQp8p8g69P/dpMTRbRq7of3UeusVVWe64rj+rc
M2S7KBt7h7pPmPHWsrD/fmj7POnZrZPe1uL/FjjOcROxGoef/fxt830O54d1ms3WV8acRfsXRm7p
2HKQ5qb7VpKdQmPfS5DrfQgorUw9MUkNfbwcuGJppXqnTeRwGx277EfSn9funq/P3Jj7j6QuSmVb
aMRnY7XNYJkrcpp6XIr30a2/rS34WfLIh1grfPVHK0/MKmQmhjso9uvKRrdo/v4gQhqrkIv7wSYM
UlHywJINscNBjBZ9IsWOtfSRP1Y5HQanPlFBevZn2tdQag2znQKFxKOW7+usnhisd0m4ijn8Qm35
XqHHbw2Pd5prYnhhy01jTTUdIeu/NVEHwRx4EijtbckKCfx8KES0qhnPbIaOmda8tGw+WdOc3o7v
jGUbxnRTW26KaM6P3+WlBD/HGiMcTldTZg1Zy9+sYJxoqx+zX+fJyvjO5L5418vsmX9aZQWJupIq
b9pLM6SHL6AZmHMYG9fno+vg2tyrXT4ei8Z9FB+w0LGe9NP1sDs7x9DsoRhC9OVEsauuPgG3y4+H
tuyfFVv+Q79KZaIiU7J2PlLV2/utsfrIVua9cIgvisbjtZLvhq/0c6NzNG9wei1KZKNrbf+7jTs2
M53cT8IAXg2At3Q3lsXkqi792FrBWDopwwB4wAll2Qkl9X6lsFaLqCeuCWPVQiF0mCEEPIfqudP8
XY0aIBNFBXYqwGVRU3xvBoVIoQXdAROjmCvbljDB4VwFoCTMaa7mU5WNm2b4hQQT30L5GTIsFuTT
cTOTLq15gnNv/kwkopsutifs/+hFIf/2bn90+54W4uYrP7gU3p7dbHP+7yGcz7dvp5/05+ld6sCU
g2k0KqXjwwkX3abPbrJ70Wz/eDA9KDQWA4hGc95zJJ0/V51969JJDnL79/SDG9fbilNC4i07Kwwf
+bf77DlwLp7aF1Bin9hc5Uh7O3wNBc7C++E7OcgErTTvtT2DJtPAhRHllywtPCtPq9xhYlSb1wWh
niP7zhu6Kk4l+TiHiF7mikNzN9p2V8eQULNTuqybq2Mlj4zVue3eueAdbmXbRYpU3e+LWZfiJuNh
fys3LJo66y19go2Gx+DevHXGxkt0HlH68967PnyB1CEqDLddKuvaGBaPRw0UHyyK2+puURGnbx+C
7OljvfRa72P+AIviTkPiXIo/S5kC91ijUqI1SDxTXn18PTjY5pn6Rh7ya1s9SVuAJTfaCRP8SyV3
VVC0l5+59ol+36imt/vv9fmWk++t5AOnt9UiSi6KBeCl2U9ebRF5tYv0T3lnoMQiOrMxzrwtzNPa
RpdrMcmubdU4z5v/lSpriZuK8DaI+51NGcl/cy2mn8X9b3o5TLTTm4oVviVqNpDwN92d82ehL1qW
5LKy4HhoYViYCz2w/ISY3z7sj+tE+5lPI9tfZbp8EoTc7/4nZRRRhDr+fD/15stSLsWm+Y9BBttf
N3gvbeqEIL6PATFfp1Ly44F+lftIXTrPRD1LzUkt+yFrifIaIwOOibyI7lj8b3ukgDvd7paiPx0r
07ueG2GWcihzgtxP+wh/cfW7U21vPxY9JgD4RZve8sPhxHR6Tb+7KYduRIvIP9s+faJNbX+OOGBE
EssPJtuIQbtP1BPJ73/tFeifrYY/5zNMwAKnQQx8N+7ho3lrzYwlJvlmAAvYjfQkjEl+7ngCBXlJ
0EXoxP85HR1G0mp4AVZJG/yY+paZuoL50O/ZDJaQHjK3f4evZJNV4Va5f0h0JAHHz7HRpn3p44UJ
iHFClXmytv40hO9thFPcyBQqj3eHYOtsK6Y/0//Gn8eaCxd7u8NXZlT0QRzBNWO2ai+KjBlKucZ8
soHfvN2+C40EK4G5nsCNk2VrMYC2uK3J+q37bMzjrUJtVSLjrHICaS3JxTdVIij9td5JOyfMyFh3
Xv+CH5MeF6ndnV8vokUtPkocqxsqEqh3kq4YVFrMOSYtbxOtM8UTG6mzY6a64vw0XTrdRttE5WrP
tOl5PjIKhAzigmNOKlhNN+PdtOfJKEfpbu5EUEKkAhcGXwx241o93fX651oopXzr0r51e1909gFe
v0xP0/SoQH57ZcxsdkdxQSLe3TkfB1mlSq4E3raof2J1VFMMvqIt6I3mz1KB7QyUaLocJlsFumMA
S40/ZOUZpRuYD6ioyAYX6K/hV7wVEGt/Yj+BeJIrQfrZiqoMV4vS4xQ1x10bKhbCRzlM4vh1TVSW
d1l0pv36ylfmrWTXwxfN9+s92n+q515C59e9JIt2Hmd/87/Hs9STkeVpuWiCtpLv+6/CiAWCoKqZ
pWkS139a9ZY/RkDNTbRrmL91QDxKt1nGNrdfl5znGKgTFXq7OlfwuWOqKTm8f9t6wS+3l+rFD45Q
BO0qEzH+cB4lH+I3ne3vfs1/6QYXgXVjrb2SMFFJ7zT4Diw/sEKT7Vc3WM3x953+Z3ed/YB0+Gz6
s7veqVcIA7rWH0ZSLP4mjiDJfm4SVSQgh2ljfsH3YkHlgpErGViyq++/VlwIg6zKLKEuFEEvntVQ
2sBcNFzACtqzpsm5Dmc/vvSV1TqhvUBkO09XY/nGsS11wU/2Z5BhYF/cXRvwD8MXUyUfVfpZErY7
AuWS647PaR6YDAjnUA9Tv1jv2An1YquxqzPhz1/pj0520FHuH71W/QcHr9x7brD5dXUyujUsKHZq
9MpO4bfvbBuhP/iqBi/+XtA8mr0YLhWB2GVdW8GZ/lzwc9rNNiE1ZSXXZFDOFXlj8Br7HhzF9aPP
tk6beacRvYhQs7+ScCgax7fs1+nz8ltougOx7u2X47ebmlHU/Ty1NlpLSPKquGwe6ib0sePbVpLv
mU1p3zB94qLuwu96hfMQKwBPzUehYcPNEhB2JXMi/ti9SWswWTMX6hw4JrDo0iGcWBTOlxlcVRck
Z4c6vQ5kqseSJoOWwXjTfE6QCHHn+3fkj+dHEo/T3EilTbqIRW4e9aOJX0HiHpi5BTzGeyO2jR6l
kz4z/TDBjeE1t0B8XOPaFd6OtzfzGJKGVhjMZHpuEP7/I3DrHXww6BgI7oVEcO5Q9tSlXQh09MR/
nAwf0+fT0DrtdSiPCDJ2su7pR4JtH/AiJ2/TaUclh9WZDJ9wKm3fsmaAUEao0M0JjbSpH4YnYYUo
j4eoYQ52s7vvYQT7ut0HMuuROK7UGaEftx4KldlBon8txruvdgI1DZ+mQCo/eHzfu85AW337G0dJ
ss3bKPGOwkWinlnWk60DI8svnNObBIZJGBcVwlspwjB2rryujBglDQYovon9TynzvHQ/lW9fAoeO
4hOaQbVH33ivP/Vfv+IYu5myE8XhtzkiB9ZfFpcD9l4/c8ZQNIxL7PfGTenKKZyQUg1/D6/ATCnz
dYdcFbgcPFve8TG9q9azRgRkzCVmBoYsGy2kIyYAmm+BFIEqlS5dTtX8oNCe//M7x52paCRhZRnF
9jGKp8v7w3QhzcQzgJbCqwtov8UH8gSHK87s9LDZdDlzfav7m8zkbn2mimeW/mocXMOtLAQGW4ay
pbPR5mv9+0pImIr++x9Ld7aUyJaFAfiJiAAymW6RGUFEkYM3RCEW8wzJ8PT9baqjbY+lZObOPazx
X/9auhUcc74SbT9zGBiwy/+3oCa+73vhpWyHJhIldsPDpppn+Z5n1dMYjV/1ssEkly4N8+9CuUzn
2dch959Hbo+N1d/bqpb9PhFzSPz/K8HDHCpapqXOL1bv4njeywe+xqaZPr7OM5Xdoul7ivE2q5yy
b0R8QQnRDXdyOWGBzGvRNFGZunzJTMVCP/cpCL5ygkVceCTfXceVFYJ6ZYfDC9w8cttS5cbixk+r
xe1oiUdjq4lIOfkRm4xWvOqPrcCZNgtv+3Ert/vc/TXs8Ibj6jKu7jYwxtX9z7hUPShvmVVuh0pG
WwBpLY0LqOOoujZkClHTA8ZENf4+30IkPfNxlREslTdgm98+eKju/2N8FgfJz+Ir/h6nP9P3RvJT
WHwXDhUP2v+3YI6bksJLlIHAbqUODXQkqZrZsWVXYDLsIFvxXt6e6/sfdgCDwNps0RR8OxcrQcXR
OQqmZiaq3EZgJkIEl9pttBiuU7Z64zZKDo0NB0l5sZG/Gtpq+Pjwx0XhMzcFedhv+ueteTXV2/+8
47WgZ2mllK6ct+je8euWD8d+viSLWQv3e0u2tbGH+Muldkm/bAoMy5eNemQBGbU7INJdPe+wAOk+
/Z1EvfSuOpM8qGb7cZqJ0Nwj+QfXOJWtSfi+q8JDW7bZXvc0PzTz6sxeRS97JbW2s3J7vbTTwNZh
3uQRqzsQa7kFFs6wAFpeqBUXAUP3+CA7drnWXoJRclGsBuvQvqwr7WZeE3zdGC2lrDr/26/Hv1vu
FvDGw23YjwC5XuGI4Vj+Gv0y+qcsYlNbPtzKBcboNZfYS/OfhEy2n4z84yLMuqv+21+qc/iY2+2L
x9h2J8gKkxCVjdT1bJo5ligBAnEJolNdQtee9jkIE5BRdE4CYrkwoBVin5Mp2O2rtnL+0H5+DsBh
/CfUnpizwqWamVoqiAcDjKbbja473348j5LRYkKSRrzqRhqsFXRH7wBgF/z1Au6XplszIVeTNQSV
+Na8Zgz39MCrZzfN2a511gSwbFCH8QsQxXk0zV1bmZGjFkUE5Kf8f5qsNnPVx0f2+/EBleV3Rpft
lBbB1bF8njrOvmW2Ne++/k9Z6mvMApkc4nq2M5tsz4BoTq5QPm1Kpcw7US/VDi/o0qYl302Oy3rh
dfwnMz1bzrNYOepQ5NRYQHSL5eVXV5rQXjrF7jjbnD93Q2Gam07v5Im3ELqTXQ2Lz053h4MQ7AiU
R6nUzcNZyCFQU11EjUqUe1mgKrj6cgzFiBUvvFwmsLpRj02+ly2YmDK73HuZmZSUgxLZIZCn1y3o
eV71ZWov85olD3Ub63eZx0rcp8h6mTN61tW97/1NTSrSYFjnAyUVzSWCbdZ8qmyZE7yq/dyUUnUS
JEnSAqJgJajnSlMZaNltcw6QdIwrV8luwX/wlm0jQxHvYGm2iSLxCm8k0zNeALlCbzWGX1SLTLOx
t54iEQU/FAym+U353RkyzVbRv+cDL+0RYaiY+qfmrZCqh10r5Spg6JWyH/4SxoYR+5kWl4F3ERum
xNoFmQqPSFdN0mnI9YDLYEqIzKCEUBAh8S0vlJruJh5tzDjAlu15HkS5mhotWzN8HZleNN0APEy2
5NKuZe/ZbQd/F7uRT7f0vjKjk/bHKFCBYYOhARCkqpYVtu7kRptxxZd22mYTwnpi/JnprlRxKEJd
rdv0aYkFVKiVH4JwRRA8FtsU4gtPNXYZ9Uph/v3GgMX6ekusjPd6wPfBK7D6D3X8la1kRBSYlNIU
jsG7Q7eAWsvz61o/4OZCIKSPbZUhdlZYJpsN/aQgm2zKBhxFf+eBN+ofzGXyaV6tl8tnj0q0rEZc
CHm3G7/uPdYMhqfpPUwZCdGZD5QgnnVVIPryrVvcuxZC3rQLFHkz1yFeduFHC5mBAKgdUjEmrtPw
zWTe9G2HV+htBSBmHzBB8AcFWKBM88bnLNCllVNjxVe41A6HepKpWasseTlrGeJ+BzZTYQJ6Abfb
AbLD1Nd44onzAXjwqOSkKyQYog9hOEdJqEPcT8hNmZ5d8cTzFEEn0L+QSLotYM54TGYgCLcW8BBC
e+uteHEb7n/NVI9IG5eVwjTqhSR5vmsQ913rmFT9GS0Ql9FN5r/n6GM9CJazDbIT8q0aEjDX+fht
AmyNQuHVqO3OLGkc4FzP7uGPRMG4lyj+fxdVlr+HiWMPvGGkp3Xnkm9Fjues5UPhvopBZlJEqT4w
h2rz87Kbzv6ZaUPhNCSYNAW+97PfaIbQm5OCSWEP5TD7yB2/00t9Uc5v1+yfJNVIXd8LmDx2fwri
zWmS/izsBXa1S3qLndadreOsYRMbdzbVPl8bkBSlWevmrUQxsars80KP3KgCqqtS0kmWX+P5aBMN
1rlhIelsLiLvCDO/VpfeYRjgMos33UD3Sce2iQ/19KG+yXW2Us7FmrknPzandkVYSilpl1hMRplp
nK46OLTp7dz5erzd+0EdTYg9sl6ZKWm9gIl8iXqLonJ7EIXpgjEx/l39PbXYbCpdSg249inIJTwl
/QFg011NFPv676Pn3qVPK2hvrSaFVwiuRtSzM4+yn0gkt80HBUz4UbfEnDCu7ZxUsxq2fKRe9xkg
TTnKvqRrcJ9OWZEQ5ukT6leawvnE/W2mlvokGZxgOwEYtC824xTyV06HodPt53Ncse8cCc8ojPxi
Bo8QMj1hk5CnNrO7mzPQIqZ5P+4vkyrR6YandkqcLQSb7W9QQrLO0XVqjNW4HfoAjUQxhdjTHmek
Jl9ppBIiSKgIKHpLqdyMYy0/oYON8nbi9xYHcJJ7AsHlAxDJ9ICfw296ZPo6jfsOooi277tDKINx
KbF6sJgallYuj4pdCy+USTXs4EdM4GvbS9zkglncipbtzM5q8dQQWUi9DBxEHy9pI0SSZqpC7YXA
JhlQSWMgD0ns2c/xW02P2pNSDZAgY+HzaC5LCzxaFqEGs/Ee4CLp9iUD/ke8Z3qLSW5amHrLYj/1
6YV0xmgXJ1GouVCwWIE9FvtTiwPvw5ecNxBuSWvn+xY5yKdRME+ahVDXnfp07rYd3mHcfijqbd2F
G+r/LCZqM9ejAazbaWhWo95Vk4dJHt0h65aFOe5mRu5ijUiION8CytqHGlkjCtABtcOYEvicqusD
+ouiCuDiTOFVPaBOXp2AtALTgT1R8KKKV3GBBITCWpHB6vx9/Z0fZn5JmV1dOWTgJwjUOpmvAGFG
/pXnAEo4/klnK6hx0QcptDv38dVchbMry66ydFWjnFfhIF67JH0AjKPN5hR9HrMteUW0fH9nUxg6
fJCxYwNvtQRjmPdKirqLCqEynbu6l2WjUGGy07C1AqxmYMocd4QDAWvx/BUY0P5bzXZTiUxy9Hb4
C4jRjTtMv2JN7fKbwF4ofIePKAUYLbWg3FfQaTY69W54I46/Sf0qVRIgO0WWCIUNmt0L9JQMpBb3
ZPcs5M8ZFRh8IBDbHV50I5AXfoBASQ3NXx4QB4JUrYN6ZLXpHjZiOPHkFcddqvkVnFPuDSQDRuRa
X/rE40cEkYtZaBY7wAMCuJV1W4IpQLhRLUJFKKN5L/pfrMYuoXa7y1cOaty5/ZQgCHRmWfc2jVzD
w0REBSYrhca4JRa4nEIr9w7AIhspCK+gDA+YpnWtKq1UsQfOAk5zeyXG4DSauTfA4ve1CQ/WAPQU
czvTXL5ehUlXjQsQ1XupaW6c0mIny80WkO8lzWJRTvrUv9ZhEPJ/45fSzxLOC2UW8DakjeILeH0V
uyA3Ag73q4R28woFAZ89CsKGGiVaguSR3kRwLy8+uOxaDpjfAQvuO2m8dq8EpsRa79TKfnMsZkNG
46m1GHI4biMchvZC3N9Atac+QxQ96jFZtoQBQ4Eq3ATJd969Smx+LiYx77l8mLAuN0DZqU/K7jYS
5h4WRJLDWR9X/4oJxV0202FCNBufzwj/5LEOgEYGjGyI6e8ql+eAHR0laPCHAdaM2CSoCRJ7g0Lm
SR5RMqfzzu5eyXajz/AXCiEIZFRUi8mssuc/7tq2NXw+Qp589Yu7En1CjFlDbAhYKkHyCH2mAbQb
6K5qrH0GRLvQm78rkcIbKZqGupZJ2ww7Fx6zNu8s1u+5HgNi014NKT7C+Z+CORXeGbGlSjQKopy+
Z1VO8pQMwc2GV/T+qFCmhjOgH8hq0kPctFSBDR+G168StIggdtrHEN/mkSrLX2q2DZNwhnRWNDsj
/1fsE1erXGepi7PS4zLwqjOK0phnyGBjOdxB8ID0+utOPkESIRHR54fIkIwogt3xg7g2raeh/+6X
X+i+e4ZHgBVDXXmBldiEPDoEWKkppfJgZ11oWMSpp8SWQmMsJxIe0AUj7sogQ7/uqz5gWRkGY3mM
cTUVlHRQbixiOqk42g3R1j6tJd8v8RvryvDtUYrDaOyHEiHTY7Kx54hedpzhi+2B0W/oU3z7+ii6
8wwwIkxfEMQmMgXg84w/q10LRpz7PsvkCwEdzUIVkQZX14Ag0/ay7ts7TeadYt+QTT1tZ9o9ZaYJ
FdoDYeZwf5WJrXH1grjDLNNpBljK1JYDNl5vfv10kFx+mdAg9HyUNFgO/zyW+/D4pHKYfayCX8HY
GVdYCzT+ZQLmm6LPAyr7wxO9DjCv1Q2JLYgL6EL1h7CE1Mmp7aAyCsbn7n3isyfZWTOO5tZisPct
FBuij2V/rgNb92mw2ENihNT9XvKkYhFDvFU0gEWKBAgieBkoT0iHjX5lavLC7jQGSeyKPSBqNfAf
ql9mzVqMmAdmTW0C7L7KgMnpzucyxaUpcwyBboB3F8jyAAXNTpRo+PmxRDhbvjMOTy+XbdNDzdQ2
MHHukCEAzSh4VSGbdEqE56PyXmjaC5meU/RveVELY64jEoLODRvMs1EXXyU6arYthSZfdxqac8my
DlMcaFjHL+5ZpilgEBBmplEdM8uxMJ3Xt4N8tyS9EYJ6lPtCoXPqddNORnS9TdFjp4dd7PEZwfVn
kqlxD/m3KJQt4g7xce4whC/4Qje4M2LDy8py4CpVvctYhcg/10pNRHAexNvqoNYKHj6ugCLwKj3e
XarwGuyFfz5sD+wPJaaIRW5RD+GRaxCnDotsWKkXFldXomWd5x4ko/nfSKEztYSoe7yid/UmPRvz
XZVFLhDMqBooVm0Ou0TQvaBYZzuYdwrTQARlzpTQpBqXdlhaZuz2z2W4hMKWds9WA2Gpqwe3RKfC
4BWGESpcWtQcTJ8KT+WR7l5YfFDYtfnv8lfS+1U4etHdNoutWPungW4zh1raMDj5legF/B+uGwg8
QM334Nuk15XF8ZSDgUhl8aF8fLKZkDg2n0ZVXLZpbAvPMJmCO/K0yXhbC6mgPh+pUWq0/SWITf0i
4Hph6FUnEGMfc65afaZNn8BA6jPAG4nsVUAw9q9BPttLEiHqqkDsumALKj888thRJz77sLNOw+Dx
q2l5JXRKI1YbBWTeP0KviSsHZM4/CoB9S2smOXvEuYqT0sgqPZZfwa0MQw1KCoJ2CN3g2qR6ZAjF
DQD34ABvLFtpWece+W2mGfelKhxw4kFZ6od7moxAQb4NClpkRXsRKoCO9bUmAgivB2edV32vcIp6
tukovHGvMCKa2Gx2Q4jXaJ+hIMwZ3dWCr4CbmGQdLVdtIxdDcXoZnvuAeLF3fdTFMSpCprYfhLWC
q7Lc9c/jr836fVl8JWLY9XHU8B1qFaJm9bHPYXg5/prSrBLeVNscZh/9sFNlXYlWfi4RZB5Ls4Ya
AtBhYCWHTxcQ5QaZWu7WCrJMAYuT5Oaevw/fyTofcLW1NVwVC6FkxOe4GBwQykiwiCKJaT5tE8QI
4OGA2X5v9iZF9jtTPlCxzbyaqxRXqDMMevGwbQodOEPpqGFktrX3TxGeaBSMgl5yAXxS0qCy7QQz
d8ph2DxNTHHWNUJQIq7cevPU/atNJukm/hAF7UQCc4ry16+TGgCJ5y3LtXacC1mg4wh/4hR5Ld//
vUM+972Im+balIR4D8uPMBfE0J5GkcWjUtjVBFWW2Zolnfy72ORQ36JKBuCm7KlBxBErlJf3OsVG
deYwSCzrl+Eu0XuT4Ai6NNS9UX/rSV6vKP9UE757MbGOPcE7X1U9lT0RtAiA/7KezwquqDtCYMjQ
2VfMzfrXJS6kQChUv+DQWG7TYoMprDVTpi83awQ5sZiaglv0YfqtVWbWOCzCGOnWAm1i1r0Z/Uof
wh631tm2M0XRuWuoNNE0L9XY1q21chwLRXl5tp2Xvv9Ey5+TgjJMMxiQyDiualLjS6bYUEOSBKF6
55odFO0hdrzBLcvTdV2koF+qnNqYgQ0JzgvIa1ms0hfPGh+auEtqr3As0Cm0+rPGw2KkVCSsBwQS
s8GSEDYa2PghTF3g3gt8hdYpNWvhmEaFUMiESuPz9d20Wa9i6QlVcRDWVHG4nHK+bvVDOrXW6tNI
Q5Mb5HOxry3OtkgCY3joyqLbP4Ye9PfIBvEvkz6OGlbRs63TfMBQ2v+mMYF8gMCQNIqmVpeuZfDW
RkwHUF+OQbD9ftcHHY1CaysJWGNOzRrre8s6OHdml47Hb/L3Mgw2uci+ibLHhkulhwNvEmzwsDSK
bJ5HJhg7GGqSoIE5/PNr1QKoFpqrcXSZRziDZklg7inb7Kzd0NuIZanBtW1gEJ+2rjXcxA2DFDOc
oSe3rOHcMGxJu6Rjq3FIRq4gho3UGxMldChTJQjyZ6WdN39SavHV+/+MOYHERbgDw8KyhRNse4xc
b5ShgO5eNzzq+FkbGdYaCn3ggCNkFDT5PEyEaQ6Ty0R460jB2UfS7Pug24lN+onREfDpl7ipXFg1
McpsExHMUPS1H4ryzKOAsIe9WQr3FFuSUHmKLeI3bMorU+k6MbqdWqylArSDjalVXbF6HapGHBTi
ChFrZ0mWh65kWMXwpold3Ccl/ZZCaHj2weEOhn41p15Z/ZniOU79e8AviQVB+N1Iu3J6Ihyu8kvx
1UrhftuOCo7BMPAv7geMZifLww2Q6W+TO0/iPlfA0jK71QsiClF9ZzXXv0wBg3TKz2xHhwCOKtVm
I1+GYZ658syDa9nJZ8n5DaPZe5i2fwFYcsfiGsWzjrRu3cJEMrXnLXRG2xycQdjGtthx4EfNlajf
fCvYxgSb2jJawMZ3y2spNKcj16MkUPPQ2cbsrqI7ocpWaS3roT3/3H0dquM/N7y7y/5ND7Dl+zm0
9MQF8Uk1pEufdq4Xs7+UvTpLBJCNobqRi7OrkbR8K3b8fnAehO46VVCDsxOLAW355Syj5hGotqHE
vZNqSoEUXn3eqp5rA/c3A6WkGcw10/vUrRExwf6Cf5gH23enQWD+xSwFcCqTLBwRO8OJ9Ysg3lbV
rdoas8gx98Xs1EvOEZajY6Zkqz4mnWC0LgH2wJBj/Da7LZ+a8kR2xVqITvbyEKa63k2MnJ+hXMhE
X6vL7wCdwwn1cOBfXG+Pk1lOvo2MBKM6G48K+6Bdwv2WVSVYHTuMzLJEQUf+Pz1CoF759U7xiBqI
58EY0WxoMO4bjfcNhoLylVUdE5eDZg+gNx+mJ+pC6Wko3Zsn2DlaZgczgO8YZBZNsXvdzv6uGDC6
OiH/AZ4j55x/IS/l5KHMV481sORg+qTKYZ+F7DwDW4pAUs9UUqihXYNdZemugkqshAmd54UEDIjo
EK6jB0qCGzQbDfCGKkt9q+De6nP+G8pYTW+xvwz2ZtgnHCiWIRccH2jxlbaz86TQRKaZu09Lxq4N
XslTBppwk2EEKQe+pjDSH02xs2Xb3cnvUNjdZE+7b4nlb2h70Qf6Ta2RCk4aM1Pd3F+3yYj2NCdi
S0OPCYrkfT9vQC4zvfzL7ZgUvjyIrHTgg/aJQjnmP2EQSoE93A7NxB9hB/5WHKr5r9sKOdg1k61k
hCnjW6d6+P/eUKjF9s5q0zkPboqUzu3lO2olL+OtTpNc4ZUGI0EWge/hCfMhEMNkf4tsXkI9cphh
d8ztB94CS2RRrstpIoxww6EACERH4QgpMFdzpPI0y68RCmPcfmyfVc3smR71lOr5FO+GMDT14eX5
RbqwxXw9YlUzSs5AoeyoytuoSjZ1Y+mmVfd4xcX8zlnb9S3bceCVzbTxzw7VMI2SUJBSxXJSrO7e
qC0HI0zSr6SRKaQG6QT6nPwip71EKmmKYfIo1IYbDomzCwfHGmxz3fWqbpgkiR3DUqTFnHFSienj
mJuORSjSBCsnyuWS4zKIFguG0gejQ0/ltNj+QbXDRQv6BwMAR3zTZ0xPdrK/Krn3wJmemiJo8YT9
0DGV51+n0mYKVpXcBG5RV7J8qYhswIDZtt6V9GVLMzHhbjx61/Bx7yoebbnOxvAs+SXHLPk/P+0a
N+3H5eqLSeZVneF/R8n3PV7kkIIMwQGbx9sa9m6HUvi/QtL02pu3VM+L+ZuZNuXiGKhTZh8GEiaY
UwbHbZ11IfEIVoC6PoK+QvtdgtOMw8wOz+dbrBirGd5fue/TpXULm0qwxYF3KENLJLROdFstPrXn
DJ0wbSaSljSRLmbzOQMeiC88i66hySVjxoi78B8dC7axi5x/M2a5aErOWhs0+N9VR6XBcWgKuHq7
TAwSiVflGYHhFQfWCbMQpFeILOkL+pT6T0vPRakKYerBFomUQohvmP9kp0eDvYoHGuh6QJY9j7C5
IBGOhNTqM1jXSvd3tdXHfeg6I1NprZvlwBqZfA90LbWBa6o/9uYM1eeEk5ZhKsk7686r24kpMnzM
KPffqshrmhzbmXMVUqqV9S+VkVuqDw0r+7vHYbQfsEie6dXtgGGNJObNEnjkXrWozT44/2IZK/SU
vaN362Eo8Om4z+YKC6zke79CmGXDzzsXgatH3/ZcBrKEoLNDylKrOgNGM7tt8kPJCfoluP1WvhAs
Xd1W9q/OJpMzIAbx/z4PWij1fIK0vTrre7QdGFCpF1wOpHLnJ9uAZqEMyVDR7re0qOuxpzxNi+2A
2hJR6TESrtgZoCIVTxuNAzxL902xuV1JzMMgKr3NhDYf17cUMaPmQw2YkHFUu/TmDqdGBPdXGj+L
egobyzF0ep1VcBV8OI7vs5qwtIKIsKWXyhzDfwPZrXpmzmwvbutTk1YefKs/vh8D9chXhyunW+km
FK2o2WwH1gnTSX3DrqhTpKPVhMqK6lF2G4XgtsJsud1vNeEPNMDJL6614hAbBiM038CdG8K1nCvp
IJlEBIXsVMOcv3u0nh7a9AVCjF2IfAmJjUPLuFNebsbzaTSrOUmJQRA0VBsWc/Gccb/4kp78I28I
nZ9iYUuZrfc7yoAMWqrkPb1vSO8E6zjfpb+VDuBJyvF1nGNlnv/qzUHCp4EQZ+b2WL3fIdolJkIP
4WcTFDXsc41zboP0TrhigWRxsewX4MvuoinNePMNV70PoMdmgkYVDPFSiTLyB7PmfPE723ai+2dq
0Vr8xJvOotg5Zpq4oi4BBb37WUNqFirrbGuWvBxSInFgCsX26lg9J29cwmhfK52+QblNAJG3TTXs
IqHER6ovfjCzs1eF0f02oUlIuCXcp01JiJHkNHb4Or1kxSDsSAZQ5sXbB2l9Rl9PeEkWOodCE/pK
DgTEW/eGDwf1Y3/PmkG2XTtU0S60bqJnSUIhs+I/X1XSvsoHIze5G75bOZr0KQWCAn3WJ1M0Tw1J
lOIjYpjwY3/JHzbj8pc2I6Ed5e3ieUaDtYNdQ8SPUMILUyyfpQxHZNYZdRkqh3GfEYWPO5wjljgu
vMZKEfDbuO8U70O/ye33DoRfYxGy7J+us4Wc1CDt4wZXhcRwnn3f/477QecyC3yik50k/duxDNos
O7FCSaT779UpPi/b1F7wvn2Y3aVy8VBDjI7WWc+xc4c/+mQBYW8Ga5ioEIfrhhTKmGZZ1x071gcX
iY22Qzaz7JyGEphibWWRaALW8fOC/hn0go++30s1k338PmuuW1QxTeJxmuetzLyBYyDtRZ5Kns9I
llpLQtxxCyq3Pj7WA2EizpyeZV+vhPTNiEjiwId0VuIMqSpDxs+D3sotbNowEYdh6TX1WZjKcenN
QFvrRoRImbwfhvzWJjT/sJ8Jyw0qODxPjVMRAFdbjJof0hNEKCyV7cDIkmwtSK9x5ZataURqu94C
T+XqWsPTzyQUET2q2mDP1BMc28gXiowP5RMt1HaXa3hvJC8ZyPeqlmRIOJNudughxUmC09NlqP+O
dTkvBGTtdQsLwhuhsAjnHJUvfrrdmwfh5l3kGn4b/WpvNULs34Guz7/Nere/uFuVJOwlMd8eLSUP
LwmEO2j8bJr8uTc37LjWYgSIrxU4ntY/8M5f148jegMU1iEcaqnMdNzQVaFYzgTqutBENvnWhbFF
1oEA3JDnhzZLiEeBUz6Rr0Z/tfLWZvJr1dPRdjFVQ2CPoRaoxm8jtRmld0h1peS6Nh6/9l+593Pr
WNX19klUr+O8TrMVBHXdHApx5RR/UcsuPl23eB17xmj3334mVap1V2CJPMPHn8jkwe1WxgH9ouBI
+FDMk0thcZ015LITu8NeS+ksr37HpoNQCyk7CTF8RZBKu5pcB+QRBjvm3H2yqHCudfWZk+SOcjx8
eMdiOd5X1Fg8iUy86z4QZC+AFaZbxF/vZ0I5aWl8Mr09kL28XJOX6FZZ61LTxQg4cRtOn2MjnwCd
B10VgXrKFsN0Kw5WJE4qahh27m/Bir/PP9nv3LEav6ffLyC7qDUY318B4NzKIrnIqtBfV7K36vo/
pArS9K3Mun9TxZDkJ+poFvrlgF7muGwAZbVUQf1sDbIx6sa63uiNADErU1AUMFGufenNkt9bun1Q
q3FsLJv5dSV+dEpwP8VJgbaa1683p1xx3Lx63n8m5/p928sVO7vqqdQ+5dCUqPgXpp61cptHCPgc
5vsyP4Tlm0o6x7nYY6Ga1kkdXZx8BwRK6qR84QKf/BY5Iv51BrHIfngVLc7vp35RyD4GlX5JNm+7
xuP4FuWry+Lh5V5qQ7Jfg9Q6/V3dXq9gTC/5+VsS91JMEd0Tq4v0e5RvFjPoB5E4lfprHScyyjc/
bkWZSwh7LwrmCRpbSLdly2FzSwV0YycLMhofNpXClqdH0d71JwEDLsNkjne3cvpeKaC0QGPx7u1L
AA6rjMN1rG1KQ5DfOw6oOQQGhy/uZB98gWVG0Kh5MMfHcePxUbiTDT8HRJ2d7HZazDhY99pyToQX
GooB1KLf1PAxJqlkFCjp970hwmZfo+8CbnaameIr3XopVAAwFAXo/uv2a3epQQxvlv/F62p2XXlc
YLQ3jb04AWS0fx/fbuOonD0Uyrn8IF62rupqVPhl8O5BHBQCwBYIGj56NqSk+0Dhj0UdHuwkTucQ
9ZWHb3HbBdQwoMFs4luSCfGM3NRSqt2IYOfK0nYE69UUSDmXKpcCzu9loaqpsbpc4ILTBa/8l11/
PlfMvan0mxlnSaoSToDPbUOuVp110vAJ2RmAoVOxtkq+/CZ97mWST+CjGfrec7dwaawutWPycYZR
2lUl67xf19M8BxQ34Twn748RXGEP3BVSPfo0aFUDZ+PsYwjblyHfMlOPKL1CJRtkqtQvTEuvsrtG
DoAe38MY0luPKx8uf3MP9R7TTO+y6hTI0/OVcPmEYs5Hzbn2n4cPQR6W93bWyCRNcWXZX1FZxnHI
dMAQM6QzNXC9zVBCcXPuzgH/CgHOWOxvM+2QMeU5B/SugO5M77Smn6GojRLSA8TxXFkQngJu7B+G
HKgH5JwyL+bhLOSION3zgfzcnZEIk78MuR04yFvSWCw/RZ/8JqMG4QH92ss1FdrISk0XmSfwjU89
zOPbvwfctudewUUhIiSPo4a53+GYmAWct4KDa0tJAMiRMwglb2JV49gDc8FqntXlE0IF/Ps2QuO4
DMUZe7n1bEBzzDO1I4zn5f+4U3NsV1j9KKDOqzvR3Fvd01PRs+YwIC0w3eh2FYoHklHAqEfljA5E
CgA8616xMQGKNZnpXedvOzE9uy/9gkLmPCpdwv08we3Vg5em5lQ6fl5OdzeTeF4Dapzk0jWDXw39
XTKqEk1B+2fDZNFeTOzdMA2FgGJM51q7Pd7LCXXSz2Ybp7huqwCESzJ9xt07iJKf1EE1PI7qKI0b
UTPdNzX2+bjPMrLal6GbQab8G85+NpU99Cprcc2+daR03HMljmyCQBEP7XTh03+tyHVeg5h0CzKI
EbibsJ2O2z82Q/5eOdthHP6+vfxYaHJG1CltqKd0D873nQBvCkrxkkvu1eLic500T/F3RLwCq80e
gNh9gZnT7dWTwmlC0aamRkIpwJarwCVuS4K4J2SwvS3VZrPaSLuhebEeW5gYkVJVBE6dgGHSMCbY
M7UETD6VEY6BrPtnhJM/rj+SAP17iOsD/lcsuu0BuOKjUmjCu7xBWxOw8Qg2mgvwYbsuqGNNyKKG
CoG/Xm2zbYYHLKu3W/16GK4Vz5wmMBxBvF6jgG7OiyU4lKcAPhDuS6//E3J6MJ8xtBIiqEYl0vV1
BrAViZVVyCUh6ecL99x2Luir3G+GCA1+qPEA9D0IpOFQXn3dxl8XdmmhxfZinfp6/Mbi+ziLdXsJ
RRMv569ThWWlucemPF1W/6RruXcBk49jfVuNa4fmopl7P2iAcm9bqJdBVuHYVwhbBEzfuom86eWg
/kr5yn/3FrYfvzmVb43LAK9vFe7uUiW3yniYK/jP64Xyprpt8nxuP8JFf9Ku1laiXir/xyutpb+S
2r7kknONg18lUWaZqlmHvlyXV18EgeoRAjGuE7W37YtKmYUwsjjUTkg6xDrS4m7/CMjfEb92hcC7
ug1z+hUsNUt1SRXWCCanitq03v0ddK6++DtvLv4omftaAhFCJ+5ako+oKu7lVfKiaIxYAB5ndK7n
zRyspJRA+6wBovzitjK3/e51GcRQzvOV/YsBIy60U4edar8uboP1fh+WtMRHA69UmN4P5UMF0J/2
ItNn+N5EjhR5fTLwjj/XpFvMNZGq35O/+2t99pcbfn9d7l8VE/CJdtnGPmky2AGHmHTq5V8VQ3xl
1D3B4dpWq2H69LrKVGVQ5CKOJwV8hddFFv6zAi41S5uH7zug9GjzyVR8P+RqapWWEA9RM7d5o2iK
uTYy8KuikktOC74WNsZc1N2npssE/+P+54RMNdvNZT64GNHXbt+6kLtMW0E30buT5gtJ0s5s+idZ
MBztmhfsGthPaZPi7fXGySEDDnVabr/6WurO8U5EpNIBLHFBhID+Wre1GdY3yP7/aIjso2GZI5jE
LRo9IYdtYx9XT5gOU+Qa9VTlCypX0IpaF4j9cBYozYis40f0JWyWC25IPSBy7s3z7WOP0YQdRY+v
ukUtZ5Qc6QR5rC1Keoi8LBC9EYl/PRZ30qk0NJvqExVSXR79/aJ7fUyymU09j981WL+Cs7eksg8l
v7LnuQeujHcopGTVVk90uU5X96/VsFLMQM8DMf83jhcvEfaFA7qe+ekbx9Wi9sjPa4e7Q5iZxFex
v93kcm4iXM5EtdS6rrB6rORJL8trXTLiwFovxeoVeVy4lYUvt31i5Mf/+xo80MRMOmPfohRYv6Sz
zSNv2AB3g2y+pXPKA2/EpjJvF3q7vzhw0vcmzMo44KxWPHM44bc4+iqhpamGzN9DUVIj840tgUM+
Pv0qRYEUy2+ap78XTebuilw/zo+a2lJmV4QuZ3d/Xb/sUyHBfk9+xeN2p/aeAt3fW9zSS4QAYvF5
xtOqzPYHrHn1+Fmn/94Kr6n8a/xgqn+r6bjuUzVPSscNQXB5hPz573H3Z7HuEJ6HSzePCSSXrSlR
YWQQnlHcy+JzurJYC+vJfEEn3z7T85qAhjosJiWR/ODMChkufCRkwnr73Z/SohfvqrCqsmLL8F6f
0aWpZbi45zXzJ5WvHnLfOVzO2bkucNtQ4YfxITCSF7OcOumR+6GlY9F+0TqDm9N3Kw0ySoEBxpou
mCStqPCHj8RCVPQK+y2rks+1tjMCuRbrTxOs2HzUmAOIxsP5TuI0Bx65URSwqDNHj/Ew0xGQvZ/b
GfWgEC6p7evFttvNRytk4ulcRzXZ6fazigYbHj3QwTm1rt5zFFxKSTrGoXkWE+a4n+S6KWgd7VlW
79G1tU+UXbtBlJpr0TNVFZPcPtfGfby9M1BDWBg26KQ3RBpKorIbj5axRFNopNe8HD+EE3bcKWH7
Q0j2X+V1iDiTlC29+8SJm5PqxkVT2Trjdji/5k/Vo87BwK6bVyjHH70aHNPxSdOGgOhQN52e3M6t
3GWkeBmWUm3tUgschcyZ9yOmhmzcmosbvJ8oCJ1zyPif2b6bHJoElYyKzoDRDA38rVwc10/7ZiTB
y1wk8yVLpsqHL3C50kJMvUZp3BqLNiSQMcEaSF0/lC25Uajb7ELkK2HN68ODQhzdNSERp+uYWNJp
tGL1caalGnQzvZ1aucLbddUYI6acxlgI+8efPPfrrmFB2em7a/Oh0GYmPpk5q0CtpJEjDVeEkFIR
HmVrm7ycuPpbmO58/YGIrdDYfhw6NxTJmVqMb0qw+Whtrjq0PLrbo2oMxvPU7My21RWGLFMDXo8F
/4DzvvQnWog2vj4O/5UyARVhs17ib2dKsjP3R8hQpJ2qGX+P/65asTR39ZIeYKmZT5FcK/5Dpwad
V839p1CcRXl8XX0fm9v/Nn+YbmZj/JsnqSXFXq7dzZ/xQevdZuYzin43jZlzpkog/VL8vjAA0Uuy
mhjV1ajroOx+SpQ0xJieyJ6mOE1isfrYjE6q/tZYEl4STX5yL/lB8fLFAD+0MyPqbz//yO4blF86
esVoCQKHi3JWLfycvoM/8feKyaF9badw7wALin5wd4g6g49bmU+MO9m+sMmth5MDx58KnELzuu+l
Pvb13eYl6TAiN8eP25vXe6dCFyzP+4uh42C5lq8aS9fXpaaI+/aLlwAsnS1+qjVh9Cbzn2xeeUFB
2j7bZUAiBl4s3+C1Yy3gajmyZV94RekbXLhVF/LoGg1Q9vtn5m2bfV1nagFwAae1o7vbyl8L6u//
M3GCqg+7OtUoEUDsHPK1oGThjnIvOLL58StZp56Z13CS+T69FWPYqh8aLOH2P3CeH5W+pprx6r2Y
mPJtI0ok0LeNGd6e2fV3Zy/DFEpOMY2yw6vmwNd6fG6p/ZElEsF9S87VxdducvgfSee1rCq2heEn
soqM3kpGzNkbyrDEAAooIDx9f3N3VVefPjvoEmcY4x9/wKgOSJ2I0E4HhmQSUXjxGvy8JQzh41Ng
fElwAqaMuDQlLEBFlDikYOT+OuNGRUySeokz6Cwz+FKt1WtskO7c/Fb12OLsyA+aON1eTEVidT3o
QsIifvYLpfUJRBtItLmQhq47TAQOSLn/zGO3wfFOL876+8JHrRcg8C1KfJZ9z3nNB3uMmbDElPHH
iGpCeHBF2bGNEk/ObBE4AR2Z5714kPBAxibaxjfbBoG3S6aEfEdFiRQBIx6IuufsahL6MDY2kgdp
dJx0wwaHJC7oTT57CQ9ju6uZcqJk4Ha9X5POYqv3U6fWz+msnD4u+om+rTT8HBUIVkzM42ZFHBl0
kQodGtQ4KWSYlvaCfF0i3YU+NNQFabFdPsnWgiySC8UTW70E8dFs0HAyufAYTRxa15YYsvlddzXd
lXfc518V7I3eynlcVGzPurN0TAphv9eLCCKhxByza4ylce6wSwuwU2B4YT3dBs8WGJciamjISz95
Ig2AJL05cy0SrUpHKNoM0sREGBBYIZOLniSmjxRbSLU/W5DaAZ9rhNa1b6XkePv8DckzQmz+cmy9
7uhrPo6oxILXReBj6Eow2NnR4asSZvJiHmoc6J6pUFN1K9PLr2iiDJqSvnvzFKDCobykmwPQKbpT
oU4Hv4m6fB7TGT4D2FI0rVDI8x9slNeOY0yhAPeU001fYOU/UGxOpFvfAyIDTahRyDZhl8HuYPR8
fOATD7T4pVnXppwcmYHFab2nI71BWvjW+wY/NNgFQKVSPVM4UmgCVdO7QU+gymZvMVUEimMi/QE0
7xYMecpUzO9rXKpUj14NpyO7YXRPqso/1h0XObInba5gq3bnl4DKVa56xi/9mytOTndg0HvjHuB1
6DaHTY+cQZqtnPir7/p7bXrWY5TM6vUnehEgEmqrbv2OACilj08FWDe2RLAznXV9fHOmEoVZw+e0
foWl43Jy6a3fM5Dt24Q0xNE695WBaP4+iJkmWNLEU35O9e/x4VTgJpXnAzbWnFUoiD0T5of6hdgK
bmmGHhqeKfzUmGk6CkA+0xvCITY3n5VTwnnCLGiK/vT7V4WGq81Jg0TIBNOJuc+xCIwTExlqifKP
Va+CAb13hLYYfcZ8ks9QjG7/m/g1mN+lPeW+6Q3eZM3KwH1i3mUGVJBK8SPGLYyb6K25+iCMU1w+
kxjmA5QA3Sm64T0cPA/ZOhkV4zSzGBFM3wtjrxMxwfIdy8zqDiX1A2lwWECodnrSwuz6VewED8N8
Wp8LY9hxkkQps7dd+bHq2XvzmWPDll7uhVX75Qq3CRiXIEeqZVBoIkWqTuzlYo5Pla/uVLvjOLw+
cNVwk2QoEOBpGxAuAIjXkoJAGis9MJYelx5PAw2PT8hHWO8whEF7GECDh603lhlOVMG7R0Bi1LxG
HTZdYBcYvODTem0nOL0p0li7ZmOC9MK072P5qt/s244mG37jylStB4wtDO0mLLzvymj9xB9McP77
cnmh6P1yntp5gDnIqhV6M+pULCkzIhRxuIKvRgaky3OSU+GwIG2LVeHjtuYSNr7LZ+AfMI+22u5+
fq2Z8JSCXCex4i7tuGK4ugAm6u2LAJa8wlFpcm8A+uAQwPzeincPLN1AQkBisYZZSPPPlNqE+yrD
5AbLYgiSh+8GnIxBbmjoI0AGPeh2PTulfcf0GNGYkErc7f7AG1zoPctpH+KAMlZiR05swy38784k
HjS13g1nJC5qN6uNmFDyxX4j2TflIULJeoid5D9fNO9B8uToJsjvNuae93QK6AUqqQjuC5RZF0sK
cNp7Z2lXaphqXm0wg81Qs4Khf7YIZDzqOnPB+c/nxkf4gGGg6VYiGxID2Cr8DPvMQz+cV1jOWV8o
YMQws4pQsKNuBdJmhP0beDj1sesKBytErF4AsrLSJbF2UaNfxU6zoUQQbicEAoIGKcHDxUQwP1D1
9L3+7/TBj+ojh5V/87UJEIm+1XfystgoDkC9VazxAo6DJz/EWAqb/ijd3zfGHkiLC4Tk+SPX32eH
22Y1aWHfbUxqAhcbVY8FBTWPCwA+GaoQSlz6uXj9WAEusQozyiaV8nMYexlbk5t/MMQwBrw2FIgg
1R7wGi07jjrfKAubfxCtzEXJvO9Rhc/Oqeafa4pcrj0xBpslsAYoWIV6C20E/m7CRxH6+WvXNS5s
emTkywIGQDPuTVSXWiJZ8C/VTcb6Gc8djPIdPvtreQte7jcPPwt5lgYSg+Pw0woLIeyTuzVL9bsb
nNm7t6kEO7cbPp3v6Va5vcmPWdlQ5iRJxrgxCb+a+/w96bZM0/+qq7EnSoamxqMSpHDGkPw3i8cl
0yrWZDzD7J5pzbbdZONsRLWJm8+Uty1GA2gVrL3pF+9+ht0V40lY1e0i/UzxYL05po2nrIMTCNMu
l6ZdH9V+ssapCWeqSAswMAbZcrup5GD8JS1ZbRSqRcFqjte3GXEq9HLea6qFouAgaIk4Axau6dJ5
AAlsyFIIsvlzq0Z5FWAniZnsRNk0c76q8X3DNyYdcG19jW/wS4c4lojUHiG9H+rndmhGZdT+UGlb
JdtshBlLRGvLFN7RXQ43tsj9+F7G3KfC03gwuWUWmDJ4P3tdmbQ+tT0PjV5UuuL2DuCxIKDk7eDo
YIPgNBixo9iCPDTCMrt/+OA3z8jSpMccNeFTgs445FxgEanLz4kl5Lw3UCQGF3mjnTohDf6DL2y/
r0Sf4fn6HqNKrFEJZVD18AZb1OhFfRSjHq5ITCYt9Ow9WRAoDYTGwEdGmKNZ66/hH5aBClk6YHb3
uGBe9MPfkFkejmewMyzNsLG2xWRFCcuBd5Nm38eC07iq8OfiY9/fXhHKo8/Lui3VxKNJY8HjrPlj
i9zL5bM4feu5UV1wLUmaS07twpAxhUyoT7p3VJhz+Us7PxwE92zX4AIMu+ujMfefETrIlsDqnNhG
MxzoOykVVnXPu1OVNqZ38pU6myh7ikqzdHueSU1wAmSGKMedpPZ9PAqxvZIL+3eAakLo0eg30+bM
DSh6dKKVXb5M0LEE+pmrR9yLwKDqEm9ZLBnBU8ELYnlN4NE3GoywsM5OvzND0edGWPvsejOg2xWz
w/wRPXoBUwTlEcbHJ+v5bvHOuFQxdoHfQh0J/qiWc9aB0TLb9DjhcJkeyLYojKidVGXzpQn9FuN6
R7GJQzb2qCmSpjvoEw7D9s+ghcCkFHhcjBJIQA3qk3Tg4b+7cbFtt2TWSYferIMMYuuKYM/JQGQd
9EIPyftziWKGR5I8AkYO99t0ML0X4LsASXgGDEv4MKvMUaAAKlNFtYAxa9+8eUUedSuO7tdUdU2c
d4nw0l3jOtCcYqGeuvOH3HOoTsNvabf4FcujLBxMUipjCnZXrPtFEnTr2rA7QMVDqpI9ahuMqdji
2uw7Sy8D2Kv4RS760Bxv9oBlhpa389uzqY6fcZh/JuXN1VPPPKnY9q6+NxtfSf5Nl1aT+9y30960
IRcaNtKl4bK3OhIfpZcDjomNeRziv4x7rQGKKlAJvGrfd+tzJKaDKtPpiRCBAUD3udhwoqQa7AJR
6GDWD9x1Neaki/SW3S5P3RcMhl0yIZIDh8Kah2pTqkXJguaoT6hvZ2Gin5FKwBiHoDWSM64cXwbm
mRwyR/6/XPrUT0Xnq6SZJdv+mk7GtJU5rWZypIDHky6N8GxrM+6rW4ANKF9xf8xSSnjrW+t+d/cN
xUsP/O36KP0Ki54lf0nmwH+GNBz8gwHZABu0qWTYssxh0gAiWpUyTa50nNxUwq+tv7TbOfN6uhL+
TPWaKBJ+UkzoWBsUdZzUen9afCJjrBzuW5q5G/4sqJIhhUETKYXtG3/mpgq3U2OtIDkOGEqXuABq
niE54iX8f+YA5ZnFCZng7XKRFSK+bWXub+PbODZdfEcumM71yFKB1QP4kYHQOpxYQv9r3Ff67Qwi
wOEiLOKYcDZ6OBCT41cF+dgtkdioE2ax4OpbNDIcHMyhepHCWBPPNTydGDPAlJ//4BzcPEZu4CmJ
n6AhjpjhMekCt+PNUHsWsvPDjIPWEhYi0HVJa8qLuYzJsxNWINz6lCRMkFFymIxh1m/KHTX4jNKx
iVoUZ8Yd6uXexVj03EfEhWqsC5/3UvcoLVVhMkIVx+y4m+kMcjAte7n3L5JZ/QKsBG5YnITOv7Eu
lG5M0wJ5T/enTjmNUlRep/wBxCHMhZhu8UM+WHJwMLAAwfL27TcjnJmWyRSWPl8QGh/g2COT3OdJ
3VNV8XlBIopyK+meyd9Z6LMbQzPz38gaAiu2QfVYdCS1eFU4HcaCnwGdwag5wfNmyodwCmncYwzY
UbVnyDYY5MRYzP3zN2I4DRoLwAMH+EkQ1W9SCVcSJKiC0nbvopqvoSqc/inZYS3iK3Y2Mz2R2w5F
dcjuXPQjcBEPxvlY94BbYUsBtijb2tNcBprcoUF5xKyTtMLvRg7vAVHUAOYWwfYWEw27F5gBaauu
IoycuW4wn7gBn3OzZcLNZqxP27ANOzceZ9hvYkkdZZMv4n0oTu76ytq4lvgpodf1Kt9wvjZA+fbL
n9bFFRANlhqUkA0+j9iRWwRrGVgvR3h/9OF14KQ65x6f4Y+c07yq1nv1OpK1WW7uUKeY74xIxwwa
+4GNhFPMyPQ0Q7rS4YDm07S29OaCX56P+aGDEuUann371MIRc05dxIgQ45iRNNFZZ9wdDCm25kpa
jLgB2N5c8pNvAKo7NKmVvzuYvQS3wPkNYHra5jKZJIs0kjwf7JRPJp5QGb35Rcq09nqbma7kwKNx
If04/Xb4DVZEDwwlh8VI/cUonFpM8e68h8YRTufg3Cc92eYcw/tnR+nGMaee4/l90bmbK5ZVAXNs
60oVQeGwqqSgd04SF3ZRIDEMfY8gY6AUfjgccR6Wq5qLozJV4up7yL3m1HdYQLvGonCASKbYzXAD
SEs0zfDrPjfJQpuXEcNAUfmNtD/oFQ68LUeQFmc3z/gM1SXBxCRv5MGzGxLqYPcmOMaSnmglG1wb
uwv7mX6HlmtBY0XZql7gOuGxIouyCv864VAADlSiLUJWAecgG4Jmg51LE9oIjqPWe/uY3gR4Uz1g
ro8Yud+enmB6/rADh+x35zj80/B8anziO2GUChSJsZidYAlNZhAOPS8KAIvkWRh29QsWEphEd4XH
NtZ/09Ixy+HX+UuGoOH2zxLxkTvozBMmobJHJG/4hIq3MXxEJGuAp9JLfRLQacBc3fqsFPs1R1CC
uHtmrHvwwA55dF/QEswAs/8luyQjOs05tsxTxcMos5tV4rqI1/H4vcmE3AZXXNFlDJPNW4x9IY1e
WutFioBidVGzKCb6CWtOt7bTCH/Kz81KrupFQhMGI4c3EoaHANflTmHj8ShTS0jDoe5xYELBfBwa
IdKDXIn6gGeTHr4ebJUTZoAkiuZIrVztOYZW0AAfo/HFhRJbDMoP+kuUd6Cr/x5YbclX5fxAfcbg
j4+8fszRgBN6BQrO2YcWfMQJY7ODiBbEssYmoIPhPMZV44QX+yNnlEBCGKM+GcQ+VNryj8Ewqr7X
OPXA3ujwrn2fH03wZeGrAs5a6UxypHUfu+TN05e/zpcKyYSHTHTk4R32YHajv8+tl0gxSRZgdtzU
Jqh6t4eQNdbGCHAUu71mE9k2R+pJ3uLAG/Wvb2OYrj5XrFhb9lQZmC4JK1TaFFA0X+3kF6P1JHF7
+D5+jjEGtI3NVpi8j/qZQgQj2t6SbVieOdOqMF73mFg63MatR11IDvdWCA88yBMeNFUYvQyM/DQo
d2mgn5Uwnsfeb/WL8Avz65MIVVNdw3tFfK35+QevCDiYi26MK5GfTHrTNKJYpyeoXxEvzx0s3FNE
8AJyB/QhyDLg1uHBsc54Z1qMUeyQyzCPD8irTpC2H/PXPJ3TQBO7akGrcejVGD11LuhwqAfCtoe5
p99bUiMBL/eWvzOtomAogWhhpOsapp2vQKX6aUhd1p/rgKVLUHaZbLfYwQlXmvSVgErjPeIhcAmA
YS+BS+ELnMmueF4BAZiEzcwbFzkgG3zSxGehCQ7JY/TUfEJ9xc6GxDV+zO9YEKMQJTaO/q7nq9X0
6d5CBq2whnXGpz5UdGlU/+nrFiKfW51yr6y52QzcgjsuCrJgpvxUWxZ24X+cbPOcUF+5iteftw7k
VYdZjvMeyz5zI0ge9yueqNBVtrVu8RG47NF0NEKLxU6vK9sYqce3y7QWAeBW8VsKC/6Ytug7bClc
OJgGYPnDkTV+nenu+Z7kKVMlwyuObZjR6nCyKkN9p3+c3nKwFE92+B03HGjNHMUyCZk2iEDukiyG
NfT+dsHpd1Y5jZUxqZCntESYdbKaWqI6RdQW/u492DuCYSYHkvfbDaato1l3Rx1pDmuD38WGFMOE
JZC1L+8Hqy80eL4iSdCkELJWCGgByzKbAeSGRES7vHbWMXNfjLWh/3XTWyDvwIXGrxmdD/xlK4Mp
aj0R3/mf6XddsSoO+eK2UHWucfnIkx/+5ur8HXTk7A6hCTjq7BFy8hPaDCLUG8N+B4yFaLUcBOq+
23Pdx5wA4vpLFlBhx2//vumWxQgBHgWUYzjq1CAzidIfLyNtTuuIkzJKWuGrx9SDydT4EdFED5Y4
7k8SO1u+vAJLFmF1i+VW5ffcdg7+Tutb272d6mpEWkxxXIGu6VZOymp/m4woqlHLEXXzwbmmZcgo
xKLS2MgBIk4LcGx8vOKmiRoAzBR4GMb/Gah0LGPG2vpvt1lhKr2lPODWAWJjcLVRdx0dCt/BCAbL
nj4xnd/P3cCC4oRZCfdF4n6tW/gvrBjInqS09Z45vYe3xBC+OoIKMIIXJyX7ATcOFvEQfhNpIa0T
e/VSIk2sc+kWBbSy1LzBuQBJ+boswjRKAw4LPxuBil1aYq8xvVmjh02HXG4S5mlr6m59WF+x9kdF
I51IXViDkQAH22uhKfrjvqIyEX4e+e65vZOM8JsVQEIbUiFp+ITbt1KKJgdT131Ojl6FSKHd8gBH
JGAQ4ODc3YoLvdrqNrea97rAI7wAnsCr9CCDONRsVH5Az5iK7O/25B0ILxfBHJsUzOJG8YGGjxtz
KQ+G9P7a2MBrrD9m+zQY3pOoVkd1bdH70/3d2bxSZhPAxTDqyMC7GcunInzNNHzvp+bw1I1Azu36
nEf98GdnAO3vCa/tSx42EtZ7/tgPdpDYw5ddziAIvQiPUsmhGmApCmMHGmZum6hSvLsPb2xXRozS
yyC+fjaQtUaJ08KfA1YEVFhXzM4/GwOMlWCZjychvxkOdunesMgNwyCJ6MOfT1CMiJH5+R8v81X/
N6Kh3yf+cxJ771Bz2mMZ/Fy8q+8C8jDGDHZGcKPY86WdbcrdI/iIKLHBkiUdo29KxyS54wKWXblN
l4zcnhsplN27Dx/HH1gqVUs9FOHTxtUkxKacMt6/foMnLR1XHHnRiqd5r1W20cLmWNtvp3apLXkG
5jb2bpZ+uk350Z9/sU2EjrvDXVl4QBY4wulT2Z2qVH+O6UAatH5gVsNm/f45D4q86WtaL+ONIZIE
ualdcI1qMdhJm3LV3ZzPpo5UV3yOnXJtkjlpTXeoXQ7mdMJwR2eQ6alTGn95By9Eu0JtHyuOHL3n
HVlPUnCPMiIeWlea5qPXCQpBPJNP+lYTkWG386ckRO6zfqPTO8j+wE2weoFtPVLYMMRJyN7XhT6H
ATlG5Q9QFuHSjG0RTfnQJYIChPK1xz0VIo9Pwsm8vPT/TObwBrCGdPytvrEXA1x0iOeG4NWUCNUP
W0nH6MMed7TrO55QzfWchvkvbQ1xJZVVZnhWkwsCyubkhOVtCDmqPMkYCUz7/L+ZfvdYt/xCySAR
zwlG195gykwVTLTYdKmbTJ5HbmvOQpUoE144s3lJeH3/lyXZUSR4AMbkM80j18B7HsuIQbcq/4ty
lcJ3ZlcNjoHNI9Dj8C17hqczltgY75msgtihNbQoaAiHIJek8uI5fKwzVRRbXbj37ziBBYDMYGRO
TEy5685gSk3rvPh0u5LwEhbhUD335zkJCgd9yYT4lwD4DblU39c0UISt4GCnberZZ57QYKGFGd39
MmhYe52LYUGgeMiSbILGsPcw93i8fLB4g0KowYJnVofJM3OYHP9tQU7G1z3nxMc1EfrcGbQQKn7M
+JvWZyDesx9H7aKktik2oD3yF4YQoXsWaASnW4ZgidtbsIBHqijhGlrNqTK5a66E6yQPV5CweSN1
RXAN/oWSIJnRmL9HLVEBO46pvEcz4TNeAqCgX4GrleI0XfmoFuhaIBRC0AJjoGSD+8uNirU0XThA
Rg6ZWJDqQwoNmVJZsojffn9xBIVT+BjXsO1nlJCMAC7cZbS4pJTCKAc/OIFIeNCgFjU8W2FC+z8j
GtwbvIHC+ePrK1CCSiAxWH3gOcwEE0jmB7oS2zaUiH8vrwbQPnFSc0VSag5OiL2q8BD9csPTM2Fn
zAYvTtSfoAYfYXOGx/FzW/8vIzCF/4DhyFNG5yOeCCUBZPJ6ryzQVKBBAM0SHwHB+MCmNlEvPCJa
EabUGqQSgp+oPugWcdsDkkF9rk2eV/ByySseIcXWF7twLEEZMNYrhUemzV5wR96cxu0CvCSbFqt2
BJIDDABLpRnW0VvQqokUPlW+4jOskYXzn7ni2X33HDGth7kZlCxOAzfbY0fDYyuDWwRwhD3Bthun
HPnU8Ac1lB3zmB+KinHbh9O+jMjk8+hq/N/MDGh0PyvktG48Z4VOW6+YQU9UHQHjj7jaPm96TiwK
tGkRMGdoA3B66gySDLPFY/lZPA9pz/5t79I/wWh/DVkTFcJEyy39SRf6jSBWDOCtLHks7QKG3o9r
kmrRwhX0tZd3zSEnb/BgosFnGoUEGiyBXDCV6RT5VflKZoLPgTqS/W40WJTb75bgmBHx40T5ENr5
/eH0RswmASh70jNI9YIY8zHYRyTDhoLTT98o293geH9s8Qyl8GH4I1aYNoGQVHTj2yp3S998DhcH
8k81dEgj9kg3YBvpFlRkGgtES8PGrnaiYoG7i5yK6YmQzfMNfbLgmx0fA+a2zZALCR/8kz57HR6M
FbVx70y+BX5TdKmU9QnB2s/ZC88YWESkejLWo6aNWNN0uTT58D0oQjiL7ifU3rAY2AIULB9JtEIf
lDcbRsp9Fpnwe//4fVD+IQIMePgNaiDVRtnDIcF8OLvKF84C1AVQbtDzAtLWe0EGgVKDmxTrn5kB
KxWds/BDrkAngDcZodlEIVOCNWE710yLhDNIJlxhzc9mbsU/XWCedFcc46bFOP3XhJwIOOjDmOf1
CuOA1TAdXMaMBZvLM7YGmHKacOXpjOA49d2icauIVJp0ISVOESjYXhMaNZR8ytroCwsO+KDzn1jG
6cg8YwyAk1O2yZznGC+iUJxJgCPgPNSkb/eHPY33BgAkePY5F5ZJEZuYGLNIE7AWvY60uIX124MZ
EzxI/oJJ49/m5iX3zFASjnpfuG345SA+wBtP8T5eb/Ee2ExOktPjr7fCG2MGtgD6CeY5uXk2h0Z2
ooH6aELZxAVXn6UQN7xrB3Ed5M4ixNlWI3PKuZC4KJ9RjtBp7cB+GOQBkc77aQDDoofN4olzUz5L
nRVDiHtbFYwfcrNSL6WpZ608nIofzk+jRgk6995aFVyDekxE5tPpk1/gNqjN/G5ReQbzKWbyJA8S
s4cqDfX0CDsC6LjpmonVtDk+gv7i1/htpIb13Gz2kFDQKaCOXrwifVZtFWFxChwLH4kQRDmq/pC1
vST7Wdmf+XfWO30G8MS5P6H5hk/g0Nefwg5P6nVPEZM8+TYjX0cy3VydPB9iRooVmwCFkWtB7StH
zLKSxqbupRyBXQjS9Xp4RToHkOlbn5kASxpK0jk/wOckEK48ep+IZmY2yXX8IN71GSlzXIOp1Pn7
VImseJxSpxs3/i3KalWpmDv5SSUA9moLYwfFNPraTmDcEnT8UB64fJAl5RHyPyDmvHfFmkd5BQpT
BfQpHI+FthbDwNukQVf7T67NXc12Aw/4QUoYA9MQHAhhQ5wPPFyURw0G/deB6Wgn5WnVxrBYYpHq
MQ9iil+eEY7F3HdcVuTtjJLVZ9X9YatAj3aCsCOPEWH2fbQPv83TJQ1zqYaG3+JSdfp1XA84DMPk
AqdJWpsBeu3yW6CGuNk/HkQ0D3NWP6ACoCTonvBKolME5tjhGaIsxCpgI4JXcNs8OI1Y1uJahWMI
EjTW7cHus+Gz/VxYbaMuyndF5fJy2fTGUp+y0fQ96MDgvTbgHyWCNpHgDvBGYTXL77Ocw4LPgSk7
wpu2mn308eexyqQTmMftMUPUVj4IkfRe6CeA39UJ+QJvzAjex4pOoa9NOd9IfpBxThHGFzZa4Du1
6PTRDlEiae5r/l1/TmTDYC/4gAfsvBwisMggxDJS8bVzlllcMFNlztlyARZ/2rrXOcVKXg6g/7DO
qH06AfjQrIeqg7ifCRfV7aoXlGt0WGGvDGgpRqTi8JSvf1DEkd/5CawSwJ+IwyjshzRFEUnn035I
33Sul+/Jrxijbf30HOXGvAKaj8V8/tkBmvtvek+M+VuLBpKnR+epVRNObp64ivYp4NvClhgTKOxb
0MVzoJR/OUx1juAl4xtOTwjxquRyaDcn9P2K6veLLXzF+GR8A3n9Wr/pwuk47F6Y7G+OmLuZzFw/
lDPWffYK0eGkFrK6x7pZ9qHnsVEYPcQLzdV2aKhAVOw7l6aDMxYxjxCFR+khAbq/zfrjxxi/pSqI
zym0OmGxHOn7dAfuOLk5BR/VByRN5+BwQp4FfKu7JOQI73Dh/40jeUCc1v1qYuPdere94TFCJGJU
BtpFg0O1Hps4a/+iHmnHXxfXE+exT45kQaVYkOrbmgshRL/h3FnuDngIwy552ffyaYqAEQAF+huz
TYqoSBD03cfSWPGFKVPIdnaKsydoj27nuS2xlieEpHJ4tfs7xiDHJEwedh5bL8rA053CkaLtZ7Gt
PgjoIA29HOVlE5f5ij0OX0DSxzm9eXm1S0l4rLkuHCnZlfFay4nknibxRP8tTTp9ZU6zcTP9Qg6h
uOe6le/gIUO1ax1+m1OLI5Dtdp9mF8kfRE1jcz65DZGUnj5jj63ladHYNAljgomljbzLIXOOoM3r
yhBu5GsJO/wfTDgR3JulxmGH23nvDHsbDA7lBPf39DbHJ2EJzeq7KqcfbFsDQMyG84p4s+kTjcNC
hRJOEUlxMOkm6jzWoQwMByeJAmD89BlQQxzrb3ApuDZkdY5kkEGEKX90gGJbcDJvBG2X2VaUJl51
va0g8K/1yWvz2hgXHVnINPa1fTpL9/RDiwGERkjbE5WtsO3BYdxX+xc038kXx5G737UI5eelHtzv
vnEL3lqYJzPNINFxXXLEfXOAvn6xefbt/OZU6TJ7OeSxpgCfeAt7/Ywbavvz61ENA0AeFWHv/I16
00dw38gkC4J0li6javbnrwzq36jTLklvW1JL3tTo2dsmv25YMlJLKK+SmnjPCAV7K+/7D18udzHI
HIFg391XMhhkTz8I9tvXJX4sO3MN/YLJWG/ANx7E3EffgnRYx3htRg+gfJGQ9VkgYUgyDwoZB23D
wYdo/O70VQ/hvV6GWjbTvuvXb7IBMO56816yJhSrzb2suqgEOPTgsIxe1JytBLHX3PR7u14P2d1U
Bd1CeIMXr/IcwwxG3f78Xnu3SftzCLAjyJNJ+ksW0WZg9HL812hT7PJQ5Zacv86nIbyAyZBEw2b1
z4MN7BVOIgYhSJL7EwhY0PWUIedeM9GnAAdamLp3ekuTIgsrfE59YeboUFwCsrZwPGlNyPzER5GK
CeiX455vFb41xQnFNjUjtF1uSNBg9Op0S5Rr2BJC6gg+gNWkXc76/o+tDGuEW2X5yl0cqITQNaom
5vYpRievZlWGRux9j7d52UNBWHWYBw4zH94cpCARf03FCGi8xhvKXNxxOD5Q7v3oA98uvTTEv0HD
bUGZRmWDGOATUslyOqt2CecQ2NmOvRUN733bbyK00grmY+BdPaZ3NkpXyViBnwDXOgrO02Je5NMK
8NrIf6mdob00T2pJHj8szmZS/JWB4D9DhxDteubf6bE4fZGqZA6LEmZNbfr9xt4x4Ux7mC2iXodf
JFoU6Sr0FMXpGc/AO4BTKkwpRhSI/dDAWxsTMujTtJkYEW0BLpCAgjfeLECH1W333HzAAzhaj1BR
EGQ0qDsZCO4RLGCs30oe4n/lynyjs0Dsq43po51QgthPwufbgaWSmKP8GeW/UVniYu6khB0RWs8F
TaF6SGNfHNtH6Pr1DoiawTCsM+hlVPb9E+US1XezrehxOC2WZAqOimu8Bsd5Hglz26Jahdw+rXxM
rgWrmSlCeU7wTQE3q7eYC7XCToChOsGK+Pity5Pqv2acR0AWgxUOaziaIP8Fxcigo9BBKhAv03qK
Lfs/kNZGELLMAD4gSMEeu+1Lm24o0wLgAGaALXldzENH2ekRCfn+a/6e0lBhv0Uy4ewhrGgRZaj7
2wEM437MwXzpA2j7z2lEiBVvXmE7GA4C0cJgB4BxkbIUYSs/j3AkrKlpNFj5eZ56mLAD5vRmBcAr
dxyNPp2u5rH8KB+pweLnjmaa4CIFMQDMakv5zr7yqIG/mXt0kCANrEHMgb6tx89fwr76B4G82Gcw
BnLsCpz0PspNrHiJsvpFOQLApvDeeDXDFkzCFgsK3KY0Zq8+OjtIJ3AcVUJwNJvkEh/HVwShGrD9
/cRBQ+Hc1BcqNJhycE5QNr5xC8CaFU3picEcM9Vsy97vf2fwZvjTaJWownoRkwlgCExzsW54E7cy
0a5kBPH3ae4QzvzjyeNP3TKC2QrTxQttGWPqOMa1wVVyu10RPwq3wYD21zmq02eoIDT0/veQqXZ/
d5YnuD3IQ3yDfN7Pa/7JIlK8LlAghN2+f2CHCreA1oVukSxkIqdf5G1azeGNq9Cl5iKiP12gMT92
W5WDOaJb6MFCCghCe265GQymlmOsbWdoebAi7XFwMDGipQE9iy2OsfzHBhYTMrhG27dsMzuZcelf
HmsoQbxasiV5Za2cyxCM5otHO/zzzuU5Pae4ibG+k0npaluQ8/17oawpjOyL6KtND4oAvUfh83gp
aB1jhtlt+BGU35wrv0LAyT1fbJ+n5/G+0VdMWCkhOEYQHPrN9T0v2JOtRcq5fH7HQEM+EcwczDis
fDJioqw8syQagr2QlGxV6CUJKqI7uG1FaskUeUTW4JROdrdQRjdONn6p0+YPnB5NGuDEPl2+9uRB
YVoiMkyq+WOpIumZ5VvVrybEGwOJv8Pn5OOlJ3PMO6XnOx5Xi2aTR4xEsAGFMtla3dOt0f7xVj2n
RGKx31SnbA/lhD1hrsCaWbrJiXWBtOEzeh6bOUsoMRiH+ADTijS6h72OUTYPoLGVBQ32c0OcH/8b
H+Rda7g5h82iWqT94f1nGSQMLo2I4zLmUPc/a21/Gkx+YQESE6V2e0z3Aww13fbviTskvJdpDuOh
tbiGIg3K98N+2XUUH/pIiYf6Sdqku3j+OQquMzoViQzsdPnpwQVErWCE1CFZmJvDBxDNGcJiuvyh
gBwaPU9yYwjlNhwceFiwJEmu9xm1FzXCL9TRmPjTwKGgiG7Z4fmzW93t9X1otDdcFPk88HufTjfA
yehnDEPhpVsszZ6jnd8IuhRuBRv/e6MP6lHCdt/rEEnRp6MyY5yF27grb+unVe4/k+fAEmPszM4W
ckHK6LDa9DcVxPl6qDKj/QDr+vms+lG3Ve4rJ3NgWm+5KQeHH5DWOtHsfPMdvVymUL/vqFjf/w09
Yp3rhD7Xlhs3jwPkmMoaXWXFKf+nY6oUc6+yDapnUB17/5F0ZkuqIlsYfiIjkJlbmUdxHm6McgSc
UFTEp+8vd0ef3tGndlWpkGSu9U8Lv5QZnEmtQ7CpzcEYFj+d+BAu4GOkq6umZNcXgt/LB3bvjcvj
Paa1r98+cBPnoZnOzw9aK0QQyNEQq7H96tvLDLDl9AtLJha9f0MOA6beln8UP1Wy1CPhuch7kDDy
/PwH3I/Gkb9CJHxZ1Vi7aLwetHX2d2qRhyNchbbdAnX4w3JUkbxzuDKNa3tPLzJdksdc8JQFVV7j
ju5TjUqoddN5/CEsX5YYPEiQ+LLzOzd93rw8xLb96fp6MPDRnFO6ix+4ibH+iSsC3Qq6rS7UAIM1
AXHakBwz4Css2BjlooKR0GsKLxh0OsZ7Lt1jDUF2tdqsNKCu+9wgaQ99+rTaWUxIQxQOP7LUjIgr
hmVfcBxAETT49F4FAtMVWwbSA8WjtGZmG1rcR1yHl/Ac/Qqf1FCERJPr+OM9FlXYd7Qt0tI/Jgoz
qBZP/fSSgo0TBXZz6gMxgixMlyLrrscUXg9It5wiom78WgVWGp8ar7vPcemgap7LptD3QNF+hTSS
pvD8L/6kGzMTASEJ8i10t6vOb4+oY9nijpAOeIJl00Oy6FQj/BYfBI4ROkFSdvjjbtOi/g444dvL
tER8gFhFZGQxBWJwz5mreej5N9Uz1lV22XY7mb9e9EZPY2CcbZ1ZeSiVaO4CjpZ3rAzZOjgx0Rbf
EiS06GFidEARrM9nx04cdJr76ZPHRs4RTyHuVvf8C7XlGwUUYjZoCTy6CvnuBKjHOmYMYgzsj4z2
FvGOgOudd9K47AwEbt3Xz937eEaeNKUPxpLq//pZlWNsPPli2/1HNF2K7JHJEVCqyjFIEJu4qQQK
Dc8CGP8w41sAF4rX5a99tWcKNJdW8ArIuy+05omx8SDPKD1hndi0Xnha7P62WvZQ0ivsE8Jqoh/J
V7gs75YNb2iuXrR/FMvxS0WXPZP+Xr+FfMQKcP7ZkFwaYaz/MssVwKrOpv88uz3kXMhMDvo7ePZt
cvQmpumw+W4aj9aZi3E1l3TEFoFNwjeJ5InQl2Gx1l1wMkTBiHoo6mhmVqc2eIxlg5SLNcUktFvP
s3IgEWOFtu12AE4t/H4Cryy5PSD+O7p88noOSqBHZcy1QQHFVr8h/F/y2FJUVwHbFe51dAESOyzD
y7EiMMIdibUe3XGCpdUewPq5O8OTy7YCX5VUU9mVmY2w3/xSWqXf3mKMuOnTWVMRgpKeFqJEV8Q0
4Tfl0lRNQS2+O21Kj1WPCMgrUj09jTl3kHJjBOhca8pnqDhuySvO2whhpf0SE2VoG6D7abB+p4h0
R2ZElBxUO2Z+Ej8yaGN6iiLYuJsjnh46xX5667zPS5wsQAZgR92GjALBpBUzkgUyeY1eCaiJkJxU
U2yQmBtStYuDYw0VKq/E+9dxeBCC83FvAAWwcFCGLoIO8sWmrxEqSylsouog4fVPzRnFG+8YlNhw
zp2oJLZk0ZaoOE9HhOTFJ7xinQCL3XFcS2t+HZQfc9W+ZFmdvgnQ1MkcAMs1MRvNbV0E9Z/y15/0
VWEfY1OGFpq3iBxIOhDRR++I6jZGstxt5ZRDvscT/6JpG1VMWT9FMFbUDVgsCbWDJ6wZc24IRhEV
cPH44+GStYhYlQ+09EDfokZimyDNiTQzME/+b9nBR3wH95W0MLPS08fPiFxzVKLn7HKAFfiJ++Na
HyqlOYIRVAE3j1pbNkZMsL1XkYRuofQB6kgteJK9j2F28c0p0vgdaJqpBhXWU35bEMTLmxn82FDC
MxNJB68RhbCRoIfxnru+8G4h4i0SZcV0GAqMnNAgAn+Rf7O8kHiebU1M2OKuMqXsX4749e2qC5PM
7aBqQpYrmyztInAlWv/UVD3QpIv3alxU+Ea7eFKAt4zyI8QIFJCJxUPyLNMaq5oneUzzJHPQNVIR
s0BmhRBo27BJ8fYSAmJmyh5KknRg9ED5xZV42OzXES3RbdBvcWIsgPqW75GGPsIB8DFRC+BGtE8x
tEz+Cn/EAqiD3+KG1JNoT87taXePJdHRYb6hL8iIRiCAcIwVSfRMTMEOb2aIMjYp1vR3F2IAl3Ja
WP6bHZn8NgIEXjY+ZQeMtA9+pyHBQyN8yhQ9uDAwUI6weqhUgWglYGGybm31Iqtwwaq4xpLbze43
p/m7H/lURU45weGE0gM9zgKo4WuJXQ3TPacOF/qAIJHIXizUhL6GzYGjzgGV4+Lr9FguETivsCA/
DnT2HfVPPt4NiqcGCeMaJQ8aht7ug1IhhtplgiBDTVm3mwFf4vRl68Ta0j5szmi0kwhKMwU3LDvR
ydW/a4k9qflRpJApNuw3AbyMzmm48Thhu+cYJ/8t3NDjQ1lf/2qv2nZwGxNryfKjxQY3hgYm4+iz
NEeCsWvJD+b2k+ZIx9/Rwwm5BfqF8udyCcHx0deb5pTWTyDAmHdWZEAjo6SPmqLMJ8oVvpz4PSH/
ey5IOdUI360D8rxVJQAvUN4BO5AcSVgPifokAonIBZwMLUMm3zNQBbIbgYQ+5U7W1vR1vCf4TLVL
yDc9S3w0EQ3/QbytR7jcJYgdze82jmK6NHcTkk8b8x+40rp0WBS4fBN9Icb4DqZLcZ8oUaByfQ5P
K9IQWFL7ywRD2721urwvOeTJIgZ5GIphuCrTLENJ5K/HXQ/fMu09mxq/ykLa5DWy27AxaPidwNsJ
GJaZ5vDxXvTil1/UvuOmNyriKsM3vWFz+QnnEk28Sg35GaK/RDrdsCMC3iAHSK7h4TsYD7xw+Jw+
MdjNvguaC3nS+4Xv6e3haXNtfcNJf4+rv97XvfcIAnSaHb3nCNypQhZ4OQcnW5sKKhW3Y86mxAxn
BS8J9yBikSA0AzeLe/5Z3dXiAXFkpPCINcJLXGSkvHpfm+7lY9fZb1yKUK3wjbg9ea6tFcIKJGl5
RYmWWGsN8B5pU7qZfu3W6R0lr8077+uu2glBJt6DbATn5aPWeySkAIC52C8XsinkJGPKMGPgcCKi
w0Nbc44KutGW7mWMUeuu2HzE2801gGyGdxACOejjCl+p+K2py5k444IuqvkmxzUZqJRQvgp+Bp81
Vka/YqrnRLVw2XqsIeZgHMhdUZI7CaCD01qif1EZVbjfDOXVBs2s24Fe+5ytrEqgBGIaHjjhCJkR
TEAHozt8ztWJjjF4YqEywP5Vph/E5KpfA8SjIjqelxBxXNlrLbLrNb6lB6fBoMsu7pIXaqbTXzHv
8je2qc+AP9XlB4sK6adThH5pL34HklMgyMMsjtIGwGSBk68BzTSdz8atM0y04cslgsjc9YkWnr2I
w0Mu1hDFP3vOH8KcfgaDmqOt2XJc9r0+FEXSEWHOccD1SvTpKbxcAuNgEEmgAwcJkcJ1wfPSIrDL
X0cJ0rJwO7SrALWwLqjgF9bhvCeSX3ZUhC8EFL9GxRoEuW9ftzCgJpo4SkacfGjEL02AM+x85PS9
JHJKvwHO85mBNkac69jLz4hVCd8DdPhDgAyGg8xv8UOWY8PasAufKTloy4ngm3LyQXDc7glLJOti
aUzDcZud+9iQkNYIuJFjba16GwLnQp6znpiBEoIyPwjcpRol4Mcrw0sGn9rSznVxv+cDGGI9WZG9
8pug4xbNHXQgJ9INhTA+/FMmTsnSLUyGlUZfmyCo0/Rs+o3pF1dfRixODjIhYeZ0A6vV8xXJ15qB
nl8P1t8X5AsFrwpSm5n9+AsT/Ql+Ao030C7T2HDKoxMiscI2AEi1gSQPyrAbQijel03+izZDhmr+
Md77KCU1VnikmE+nvyZP4WJlzclXSbiIJO8nrDgfjArTbz+SEZ4kVySgO71OH945v8yBVcQzQsdD
NhM4PebYaYuRLzHWp/y949cZD88abYbt19MhTwDGu/wHpq4j0nBUanHkCpOLMZDAMkbWd6Dvzz2f
7zQT9qZrwnNCzYlijGNj2xJoj80ETaQcXJfFOW1RhosD1BVb2bF5OchbQAuerKZ5dZSniAsurISa
u5foZfYl4ovMRmVyI5ZL9ZuVoaZSyxT49FZHZ2teI1J4KoH/aeKy89VP0N+at/GNeq93IxWdWbE3
5tdabs+cGq/MZPwk5XyHHsn+fXf9wpOq7ePESABiFKYdxlzvXmFfza0rCXNkAsEjzurCU1dUWC9U
Ih5biPbZAFPiK/d7OOaYi8Ec+9vf85VdCADgplJJUQid7OuyXtSIpoB5LK8wUhm0o2HywUoBL2Fn
U7rBd68Wk5M28AzZVczoQchRVfpl7QtGEUE9gd+RQqgLPYVqK+LxSRTF755BQ7GCSk0aVcZAJ61f
yTGwN5ptYWLiTZUhf7bIrdFmSdOOopE+gCl8LS9hf8ERkL3qgaS4FkJybvE7NJqk1wUSgV0GBPVS
1gMFzfnO/NjGNTYfjvyy5adb3gesGGN0OVqz/pe5DNEGJqaJ+mTR+lp6xupRhvzCrp28KNr7kfbv
96O2At1ixejETuB8RH6+U5A7xUrWW+MJODzpT7pBYTiPnf4MLscrmobd5R6/uqFxy5i/U9g9kQPs
Iajg+4DdKYUN20LJi0By+V6WfQHfKqr3xhaHTLEb/KLn8T7tR9bh9XNPhFtGoOEDnNBzzg3KzH9b
rDkUQf5ypBEKiU1yDjNNVBlfa70PeiSNHGAqS+RibF6DN5XVOYCe7nX2CWLK34CiWLiYfU6fL4zk
237dXKsmRKXNe1SPCDdzbURibP7qBsTp1eeg+qu7YX3zrdELI1k31JkmYKXfY0UT/gv1YVPwOdy6
c7smIkJRBlYoGD2flVBfvPudNTKOMn05KNT63oTW6EYuIs5lBssCpIGWdC6/hPru4r0L10AQoO1N
lKy9tLcur/YtKDLj6p5kR+ugj/2yi3vIGlAfMDSURG5qfRIoMH1xLP2rRynQICsEJD2iFWGgOQyJ
Rdt/IfUC5TPpGORWgvdge5YTCeyOfRovGEYCrG5yYl1X5H6jAZWrgC7sDK9cJgbOEZYFelTIKRar
xbLwSBxSPxBDNjMbfLqKAhwIf7KtMQgO++Q1+DZDNmOAHJAbziS+81bOEaWS3MOIXhlYPFbHBel4
9NaQ99cFQrFIEoYZUBwQcUhHEBxphI1YaDJHHGPMZKapR8oWKoqoVaG+IPA+PedGIY4DJbFM/4on
rEmsLjeR4v+TMJPeR0lNiNOL+vxSzfsYlag3f2OrylCD0FsRyDsRwDGxDiA/+H+J53kHGs4osu5o
G/Vxd3d0JaBAZaAn4AYcyOcATyKD7z98KQMKMmFtUIkC1rry/LfEvEws1L9R2MzbgWaSUfbH9R8t
A6JaYuu0UPcbFwpQGkvZ3RgQfsKFBZoRM2OXDDD5Rt8VElHG2XfMAUhNyVfXJBJ+gOzJS19zhS4z
85N/1lAPbNHbu8dUiTFzuCJtD72yGRYRvGaVQNgiwOEKQ7x0lAfK8HYgKxiR1odkgKNqxWSZVcRj
jx+X9F1H9Ac0ochNoWjQc1LXEvyJgFRnii7Enkz+EYDvkjgNzX9GaLM6nElomBDhgn1jGl4xNY6a
/pZa08uoGOGygHAT+Rx0IgwXHpszbaJzjB2vP1uqqd1dIsmbORWZL1nYeOjV9FFv2jZEWCCiROab
vQS6U0VQyEyaQ5AFgR5SRRW4NTCmnBEeI4agLW1iWCFXjegHgfMP31UvhkCm10fECXYAJmWuqeCw
Yd4cwspgTJg746P++afKuwcIzOiMpDXLgImkxFj0VhBzXMZfTgHEh6LPNfBzUE/SHhQtWhbSQIck
OIB7oZUCDKCXNPYVLnTeS+1y1yEsYH1ZRdfaYR4g5Q/5cASbQckxkwFUF7MXoueXI6/vixKFFzUR
Bh5pUaS/ZTvSx7Q4p+HT75Lr0EDLeH/6dUQMBEPNgV3Chhk/I20KqfwcEdHJo/XZ9XP6PsqzesYo
G4xI5yEABEMx4o9vrK4e6UY7uLglj1H4G4qx3ttLoo6toFURGip4zMWQkc22FvQBw7YvbhsQGpTK
jFC/OjziZKB0AcqcBDCcibvJRUx+/7gw3iUerUELjccPNYunhzxq0eESDLT9XdgYlfzpM+X+wL/A
xxIMGhw241AuKRnFMReYaNU544GJyQTBfcSkAz/1vFm0cVHj1uuwPdFAwzD2w4fgCoHfGiVAWWtM
rWnpAPZSpqOtPm8tx8iJDZdGIPz1EmaIpckwJeAlw31vyX1GRovBlW+HGOdPPjGYFIxas+UtAw2B
Ss1uIwMPee1+qERx8mK8QHF0Hj9JRWdHSTof1LypAvTcPV7/zRp+bO8LYCiBpAUqxL2rH7FFQ10X
M+kpiP0LcwqbjQ0udPK4VlL2Ymrdv+UnIDHvPiyHXLBPO6XhGzO+MThvwbEYSIN0HyUTMBCAt/VO
GxZXSuwsk5z0hMZE8LViJrklbFDoRx6+Qqo13ftpj6YQ5TWf8f6KUU8AyPM+2i0jynkitT27VtVO
W2JXW96w6qPNo8Y1jRW+fpr9zT3Qg+o2xkwHMPCupjpEIeP3UKv0UB5/fYusKmI3L6lZTfmFIN8K
U+G4ogJL6FGsnEhKseDyqbRFVO6MH9/UPksUa35TeBWaDVSPjMT4IC9w3pN+3i5MgCaKQW42XQNL
uQ8IKK5E9sEU8ZoB/KZ9c84F5LSDcYXa4ZntPYecNHzr8xQUXQR2apzdmqmWfMKz004375hxloCw
z1kzZK3oASfvi8bp7/qyTxN2CG5dhUBwhsQeMULpd2NrD/Jaz/ro1fY07csewOA1ZoMlIcVEu8dL
02+pa0DweikgkeEzhU3n9RD3vpBjvg5fVxqqO9Ejbhia5lGt0A9/o3r+7jtdhUg4ZC4Li+s8/PrP
WT2WpkbOpQMWw+w1v34dCEiciZc1mkrOFbgU0LDPJWCXaMgAWaJX4dXM4OFRNhUQc46+7MDzL34t
sKkBJzgy6FdIucTGHtaji8/8xRP2U8bLAO4OgZiYMQWVgK41qXyUlIgFCKjO+hPGQ9F0ZWC3b2wk
k5qA0sEnL8QUdTA0aGXScpsAghXJCbmvYOSA4DxlNQ0GrZjGdJaSo3D6z+gp8hG3fJkgTnz7KA3o
2ieflA3KU0KC+/UUJOx6izsCV/7FgQEsI4SjdMRt2HdQBKH0QKx4pZci3e050q52S1vObg1sQON5
CmUENVQCefcnHzejp2dgu7BW6OmIYVMJHPbRd1g9hIroZ9Bbvv3WPc3rEVMp8KxNZf/UCVU79mU+
0Z+QBkUneLeILQU7HEXqw3mDaOKVDMFmeEVwXJY3IazieJXGoNE/8qM5L/gZ7+e9/ctEic+Z6pZB
M6JPDPGyuvI3+DqEfQibpuxTZIbdPwMs5yjXsA1QZ5oc0zuUgbRFE+jDrVBZTxgrxPnXX8H5zAoS
Sq2pDkOAsBbjWG/R+u8+Ew046WWGkp+GaqqOyvmGsn1Jao3wsSLkB8BcnrO7S8MfMgc+wyCANXZN
pUYjgmKf3BWoOzzfdeneyUqGqO8IHVcjDmCKIEy6nupCr+srEdC4caD6QbxJdXtlD4A6r843zt0n
AQEono0Az8ny5t3wdtQTbPOBBOuuAf86gJskX5YsCCJYPdR8/eW78fqJAji1J4vIfI2JzWmJyrhn
VHWf3dPnEWQ7Kg7MtNjMrL2+BdZkAi67Hm+a/vG3hBO6JbVneVKkQnjcx2WkeY9jc2x7mLwVvKrt
9q0yF54EOEhmjJyBlZpD2LPvGDnbiDJbpfwkBG4C9NfLVb8IKZbhECYS7j3gW3hOyDL9eF6TMQDH
xpkEfOLdM6BjIub3ZEhnbLFa+B2yLqq8zcy03Oo+6SUxkwlT7GWVTLI3sR+82VNMKYqOgRzqJ+Bz
9nmC2pBybnP6IYC39u2CUWcOFhty48lTQgYhBoFSJFKh8fBQKiIYehQe8yEoXik9qAdcnJ2csGC3
VI/aaQ9W5kCTovbmfzU6oE3QIiVG2v76V0ufghppHRqcCWe8LqY94olf3HaaI709EdLgUVMoLyTC
i4aYBTR7zFIAg5sgf+ZOwBKTHoLpg22Toa2zNjAQ8i5Q9SEiYs2xRWtk1nBAkDS+YBxncBLbJJe1
8XHTjcotRRe569SlJhpz1QEtIgX0Bqr0duUR9MxVBhR1pbgvwBfGzdlMfOHserGF9aBvtuwmNTo0
Jt0h3CCouBMkDEdGceChkcbmCHnSnnzzL+j8tpA9zhQG+PACnPLU0pJMHGNGzVLKM4baEOmLo0AI
rphv2M6J1X7UBOENmNvEocAapOorUi3nS5T+DAvlDjzpKpsImmJEQuCnyr4lPXkTF2r2rDJqPjFz
jBjQTaxsDtzaavaoptSTzD2A+znqrJTynePzqqscz79JSHhB+VoOyeU30Q/8wJepRRl8JknbRzVs
nj41cI/RoCEnCp17Vk7h97Mm5F98xnRLaQ9TOcMBMny4mMsxwnh9eH9ravrS3y9WYpbd+Y/8JspS
MnfB40qHYqFKZNAyfTAXO+y4StrzCPf+DCtSD+dSehoCt/X8Mu8WuH/Y+/it1OEhXdmV0JETUUra
3shZn8J8SGM8IF2CI5FgHsbagph1yVtPaRloHrZMa0eqWR0owXXEdiFBPFZI2KEP0zqBQED+Kl6N
1z3ej9wz6AAEnmRdIN0jr+K+YD7BfQL0qKwo5eo1zF4/vU/0WNrWkbz8pJdDmeM4xBIe4C7nOZmW
E5YDhyqnmeyZyBhV+w6w65+HPR8BGAoKj36HKbsHKvLHhOKUnffLCIi8ZTYXGGuoLt5xf/L1lB3K
I4YJYbXbjB+xfCypIuA6aOtkzHQYkSRESqvvgbvfjZQp5NN8wzU9EsUG5QNEMLr0xsV7KD8W0paA
WSzlLJIJY6PO2CwWJxhe9GiH7ymgz3nvJXPAqGJSGAElThhMxAZAqPuVsMiEQSAa4X4e8nps/qvX
cpNVgQLpQKk30df0Q4tyxVzfCPGDNX9m74ZL8ToiBkYQxAxKt5vUqRjw2GPEaO3PyB+x/5ivyAao
B58xA65gCrCr2ADOrXedIsZ2cJiyhTF3j2TYd4K1037iSPsh1OEv2+RFuhJpwzYRByF+0xEHh7fa
NSv8+6EGIG/rS7gZ8iluNn1JObxE1ZoPZEcfWFLwBKofjie83dRydGc5B+UApUC2RH6X3WN5hNVo
aI6oxHNCF+I6JfM/JvcIRwPZvd4lQtPnoSXxj6jAPAIHxRyA4XNm5Ay8U4nLsBxzoTOG8uUTLfBX
uVWwGcAC05yzDmCXR4/QOnxnk7+PL4apgKUTwBI8+UVyxs4FKLwg+nVAKgHYSuco89OejDGSYt4B
q77Gcd4EnP4iJYPWd6JMSDpC6+31AnHgDmEEdb/KGXk0atFooCdyvijQr1nTUNsjukBHTUIQ6+Q1
NQg5z6qljprQJkspIXAPx+6clwEkGIn8jsov/G+OUDvpJZj7fjkaGibapu0ISGjAU/JHPhLdHqLO
penv38Ta0SO0qEcJYSY4gJ2Za+33vXvM0wrqiNyGOxhixY42bhMQhBZ9U2aStsQGU2C/8HwROV/g
+0jI4+ROA7QTHbzhDjZoF/HNYjXDEpMV4YYoXK6V3U4/mSQ8jgY8A197HU40h0/nlvwITwCoG0kO
wx08JEkhepmRFRYHBfKYz+vJKXNk6TqpHDaj3uRE5wiYwJNo4FHCbsSQ1Cp9esQbcK4SLTfuJ9cA
7JK3jkb5CEREykDfQS010CP1j+BtQnAUBx9d1A+Q0ENXA0MLLpRUGyE7od7edWk/hoSKkTm/hnfb
dBZvZ/yc3EhH9Ck4mavlnuKLc04JKSkROVPSuq/g5F4j6po6xDnASCp4gpw8TzJwMeEyvo3zGXNJ
AjAAbxzdAzgOxhuZImJtZYipUTAivYkalxNxbRDHMaaHzbeaEnUyHfbjM36623TjM3uNZIrNgjR4
F3l+RtiTT9fjGAzvaQas/JNHX4RzwH3NniOQLAIDhKPaCsHgvZEZ4+a0q7DKaa5I0MmJMh4w0iJt
ti9PRHDdWCvo0at8WaRRf/4h2Jqhhcz7aSJmwuZoCIhMfcTk+RDVe1pdVxNyqRCIp99a6MY4pi2i
6AKO5NPAcOES3HfICpj3uLuAH2BU8oiHg8FVjItCtqNnaKYdjdiPze4d185IceGEYkoQ17mJY5yp
8fHfL4qwahI3YfcjbH3CFPPkP9ocraHbekW2eiyqWemxl7g0sGTkV6m0PTmsrCGhd0Sek0E3wirn
GWhpe+FlhFeZIdBsY4TFMfuc42YqIjF6sc5D+8KyT/E4FwZ/Hg6kAja4KNWgxE1+Z4xlZl0QtfrX
EjlN1UQ+XB1f/U1OhzHo716h7GJroUnKsFwi3iI0I0ADyvp8hRr6PIzvC0TH5YEcQi7CmxtCKuPf
baUl/Jy0utEvI0yYYF0XmshXgu6yHEvzZ/JgG9AsESzUuC3Wssv0ndWTm1d59Y9lDiwb1aSrmD7m
BEaEkNXAeAtyD44/j+8xkXZkrODkccR8y6NBeE2wyT/xJqH/xyJica5/0LOQE3L1r/4J+nuh09KZ
g0/Q5U/Sbinph1T+3i1nqyJkVt7DpG0cw+docSyk6QRE1NP7iIenBuhdosdMpBB8nQGnCHtCYHtp
d03qP+Zvrj92GfZH1dzELmWDBMJIh9WR5Ir7YPUDfmROyMDILLvbgwFmdSYNTeeU3tq54igeBnCY
sKj2UFL+GIxnk3EePf76zn3cjjUkUkKliei2o1oMrCcKTvs6ZlThBEOZX0ZWbC1Q8mJTwbhNNC8Y
oYPWeXsdYaQ1V+81VtsHQX6Mr/EKpxzJzP9d3yb36IYqz/C0QFvUQ65d8KZBhHA22CiksO9L9YDR
wtEBbWtvINYNg2wWWBXICnn42zUi1lOsOK3/LxNEHui2lkjzmlQV3u3NKzwRZddbGh5pd6WLUJTb
a8UXzyeYI2BxvFebBI5Dday08cqky0+JNjZz0liHbVq6PTQS65pUhRt4QTDU7ebuo+UzjxBhZ3an
1TfpUMb+IZ8lZCPpMTELRO/mUnUqIs6YsaDAGf2lQBqEc9Gr9kaA7th+Tk8UXxhwO7/D9uPSGtJN
cqQVPr6Y0EhARlLsOkO0gEPzuIlQuQJGMZuNAlQbikSMz+7F8GtQ1fdgDUXrcUEGBlI4JnpDzeAl
e/gVhQt5KTfuYWPjktRtUtoLZEiKd82urrib2Q0H64CWHzMeg1tpH7llaGREmjRGb6SPQu9Kr1+Z
gXbxwA/kSBHgkAlfgfWPvRVNJhH/Ebs+O+wvebvi8aB9JuvrD47yRPZ2ibSF2AEPmZAVIxQPGT/A
w0hrMdkBRTvFskRy0Bx6NAlAiZ7FxQue8O6zjepUwzuxa3f/G98jYunEEnVx6AcWKPgC+nJXr8ox
71Tz2jNbmQ1o6hLIFoAJpee4n8jok7REWOSpBDjD+o6K1iWluRURBmfOAgxtOBXRK1f7lrTze3xD
SMUeEQ/ZICYn2KysGbPUvsmHLeI6ehLaupKOMmZrkZIu0BkzvSSgF1D8eBu4Yvw3QA68Csoj/u+b
fBY0kf9ghX6H7JWlEAJH+P28iQOQ1fMf0y2+CSYXB93tLoUlIIkwpUftU/4i/6UKrlysJnLW3+Me
BqFuiSnioACmdM8LPWXxaBPmd4E/lOMGoERyyVUewh4Azjzs9VycTnuSykP+HZJbwJJYFAdpVPgl
ez///HKDXABOXGXX/amHU2z6L/RXpM3AyNnY/ePfVP8iE4EX89SaLWMvppBjUxJody5lZKcRwVSO
ts9E4XG722f3uVI5mTyTjYS4sfVncpv4SFwzctZdlOLs5WysNLDfQQ2KgB5pi5P+M+0Rj2kSVWdy
BjQOrzm2xibVyYTRhTuyecanuJC5k+854f38Hn7WQybBwgcjYXZmVHgQ2F49/Abmnn0Xl4lbpE2E
Bm8Mn+zQjrkqYn2sMwn7yoEjgklsi+9bpE5kmylSBd4/bs2AlHEHAwt6JK/ii8GHggoPao4s7cTp
IaUX5zEWHhdOIIXhPzFrNny6KIKRIaePQzEpgUKHG7glNhS24V/fvWx/zFckT/7FJlh519kTV1zr
KvirQhiXiTojUcj/iINtyvBgutoUNbozbfA1r2+eOCj8e84h634DkdvODT7zQGBe6E8/qD9Um3S3
NxPxYmmGcDpoD3h9bBAx0ur2zz3xLwMUw5SJnadxMmmiHGJ/z0mUwHZL24gvwYu818emCsRqxg8h
Ohxywj14DGWhkeXZqeqhfuS9AW2RPGdMGq5/4yLtRi95zpC8aFDTyFRgR11jSD56E+EV4Baxk7XO
A0wOHcl5LXpAhdGDx98O5TI65k0kmEqSxf6kUY/PhvIM++XbVkffHRQoFCChhRz0ZRnCr/aHnyVl
ujCIvPaP7BIaO94h6dbK8qK5X5gGchxHgJLEaT8Mp5wb4HnlvAihJXxROls5QaXUYxTvDHgIreDj
nGIstTAKhPuGPZwUwWXICmuYd0u9hnXOCBm40KHZJGEcjAb6uguu8M9rQGU9vWONveUIRovwZAp5
Nfa765/YvJk1RC1AlL74XNisry4BfVyO3s7aIZHkOvF+EQr9lo3J9AAaM36U0kJ7UlJNiWoinMQc
EY8Efs7Ivj8cgnDLQifNPxw0puBoTrRAYII34nvYltAsvCLCzKhFBOrKIkFqlLIUpAwEaoPACli7
xACOQ/7CgEuaIEIziF2AHKd8ObkFDQ4+FGJ6/rHbZJ0YqDCHYnzlI/gNf8MHcoc3YjQxYJHU5oLJ
uYG2AZ20oR9Y4yDsK2g8ti5QCiAu4n8WgDPQK1TvMF0y4jjQS9m9iyB4hFTPcRU/R+chBar+GjCB
5TqkafJaCgo8IRpZnyeBVgB/M7rQWtFpATPkj0D4Cu9b8HDvx8SO/0EPh9/Qc4RdrE7JFCG+tZe/
0jo1QobafwIzg/2Fs+TNAAaPaagYTGNm9wX4oIiHQtgPtq0J1enXKYO28QQ8SSZCi+1y0M51v7Do
TF4k/6GZgniNoF3G+ANpKWnaki+rHX28vtrw8I7Pme5z3aSomgKUhk0GeuE0PjsREN51/VmUQTc+
0XQ3Qety1mwG6uydsovl1VKL9egUOA1WN5mAUVpMwuW6NEZVPuyvdBdfc2+636Soi93fnnZgUTq9
4S0hAdAFfpTW7y3miHakRhV4PTp+dNjT2hPhfphh/SGDGyEiOJ1vk9eEd/z3JawztOL2jLGIM2+s
LIW1NrxDRBxJWeh5ChX+yeu2IvNUAOBGzmitIagOHrwVq4qDSswSxuBYu+ThYGzkoAFsn8DOt1+s
i2fgw1gfg112qJWZkiQSCh4uqCe635c9F6zyQpnCRkM6YmMDAuivoFuRviHQpUjCuJu0uiOnUAGL
DiwX9Ovhj3h1jjbMFcs2YsvZGo1PiBItDYJSkXsihloTQS5iLNXoidAA6jMot7zka6f6UNs3zKlI
rEmr5MQdg5OSZM7iZLLzZkyszFZsOcqUMY2MjCVim8/1m1hUbPix9dlz94GpW3xJH2ANxY8F3r8T
Hxv8BWhRRJDL4smrIGIUJFo2C4i8IhEdAmX2RsvHj5cLY8+n7SUfoSYF/iU2aA8zPL3H2GnlMTqI
BY4A+BUcB/wHSC8MPQmWBNvgJiT1aUWuOl+1OHGY2k38JUOlNHFXeCwN3f0pg47fAlMkMczNPTER
7h/Tz6MAAs17WIFhbq6hNf1IMajqb0VQOvzq5q/wUUkUKYZsOePlYCDhHjUuIEqMJ6OliAlv/zE5
hI0hz5DEe8MfcPmMuAKwq9w/xIlW6Z+3kPmIC/guxnayM4jlsxAfG/SZwM6bjQmAPpmnnNAvTA/i
KvAjTM4ZQ46iis9YcyDRAY76wudllA10b+UyUBROmVdDunztu2wPgCU/zKDfRNUiSqf7gp6a2VY8
44IAePgEzhczBAYQn4xtxjXR2gQ5IdC5L4BY+ZTM4wTH5paSHoWnNv6uSExj7+ST8DMbbJzVFAKF
d8N0o5uYSn6Nka9/XBXBSAjuCQoqOASC0xYsJJ4QRCmsVmvKz0J481m3xW3MW0A58u9byDnKCRXh
zWgrrpo57gJh2oKi5adIS0a6Q5wrAU9KDpj+iImzKQ5Iw8lQfqkiEIkgn7hhL9hkxZpo0oTIOSi8
1r4H14U5NlbnCWkgdwdNRYMxVUR/CywIXfxUC6EYvBl3ccCvwtLBoqXG63liaxyDs1O7v9CNo5VB
8fOGoROYBrcEKBmoJBV4oe4+FogaEDtUPjYHSvwZAp37YpPdZsh2IwX68kv+fGu/+5jgANqvWzPr
tgCkZPjvTbQvGzK4OB1I5+fvoQYw0yi5OYYsJ4zJV1Yoh/hjj1AH5AzcFL4UczUDusU8AQhwbiKr
hdvNPHR+lh1eHdc0Ey2RbgTh5q0y5A78iP3nujJ7gkcIxbMYFo4vuYsB32CStrhtuGG9PcPhUcZS
JsTcACOHogRxDzoASuZc8hwPOxpAKvGY9HxQbxBsKH8QIKQ8YwpuZl+Jkw6kEWXEfySdWZOqSBqG
f5ERgGzesq/ivtSN4Yq4oCCI+uv7ydMxMx09dU5VKULml+/K80Ph4fzptGTRvh2VdV0jIJYjtYuI
BWwQkTpXmJNd6d+n5z/WBXQafAWrwGfE4sWlrHYYK8wyEGxmzI/ju64eQzVMPemyc26ZS/I7wEfp
Q7FP9gKDWRL1sFeQItsf8SYEAUMDDcgpMZyiS9aD/b6Me2FOh/GOm2JNwETCYwU3j4EWndM/3Y4J
O9dGVWyExbSPcFBQcfZtxesAHkeohNoL5QfpKthG0U7ZAhbFh877FqcqKvfKVDx0S34mtxlxolzq
DBuAOKqgUuMRICJ8RA7Vg+23hs2GjgKeIq8F0pIjPWu9kWCfoYVgfeW1Px3NaQOUGJthbwbIL6C5
3uyMrkEb/aZoYgLMEzhW14Yj839F/JbPzhjCufksV1N9ibB3IjrkzhFNFeRhQoOwyKpDDSPkE5xc
n9xSuih5HkPUYQGVmJcxTyn5fRDXQbVrY4H9MfmQbWzb7a7xrx6Rkg7Lpjzi8VxpbLwQ+SQx0sEs
ZhgtrJaofOfi7wnoGJkSYKJCYrFTECz4SRuESjz6PHRJ/HMgpW1kEuLsvwLTw6sQCcgc7X283NYc
EbuIbQgVd+4t2CXd1Xk+JYLHRTIEpi65IGss4CwZnzWXF0EPZZRv74WgCHaYG0Lk9Lcx6z6LBzud
hnWr8nCEEBPQpJKjrszs43bk2KGrfinWZXJmC/VJJr7ERgR4EWB1SoFIVQuOgLziK0sz9vw16ZA8
T6L8XbAyDEdu34GgZfIczLi5YRis27DvPsE7CRDgwUdFwB3TW4vKCpIJCOpEYhu0JuU1nhKc/3ik
kF0QD7whO23AQsb39KFEPxErKnPJwAE1LU4Y632DxCUYVYR9vIilFFO/N2WCR93obPldQb47ofPC
IUh6OuuiGiH/dcw5WSLgxsSnoKuCCyPWAq3XOSoJwrxmZnD7g2cxWRbgdlk5pV3hqfHliBrKvTts
5XMKSv3X7hv8e2ewKOixcENre2Q+jRV9aUEgRsjnYRAZxvBR9wxzoK2DblPZgCZtxIYB1fskxfev
/Hv/3UFMrO/y8of2/vKH6OQMDByphDizDr92vIaze44JbJnXKZeeXK2ZCLa+UVWFqoPmWLopabYR
ONjuwznxi51QpNUXi0/WUEgH/7NSJvf4htI3I+20i6TTRgDWHTp0i0A31k7vTWcEEk7qNznxMnsR
dQq4/S/AFX+4kSjDwQEncQQoRGJwxDzSA9EyUyo9adruh3A0MAprPNHkZjMPueUeE134XLGU0U/J
NBj1ULD2EuPQIkN6+owpsNXMKGzflKew0RYyhyYJvn4EO46zkvIAIgyRbJG4wd2jOh80gO+QgI9/
O60IJIW9PaJAPUcN4v9ibZxIGtsqu3mXUC0S9sbF6LegFydj6vOxj3pT8jXtqIzqI4Qcj9eNsGue
u0kXsMxYU8lnQLJSBsMEVg2u7eGcLra4QlP4VeAFzH+k7RMoy5hE1xKfhRTHgiFh4IFOG3FrH5mR
PiwJLEPcLfke2Qo7ncPdxe1NBQok2tNGysczciBrzd7sVe9JBW6MvHGDyGdX+tAEMBSM22h/7DvU
Ivccjzrddw9rORiyRyxUZ3kZ9k/fPf46qEQRin4f3YZUI42UFUTlfaRAdnS8cFoC2HUuvOoN9y8r
EQBicroEWDYJyf7yLHIOh0uhcdiqvNKtoTX41cD/1wXJwaGZclwlHdJFwhtLyX3E3XmLEOttwftI
KQmI13PE4+U9fVQ8Dt2wHntXge3lOuW6Xu3I2eJ+ZVda8ovi9/zpHx6n1vpaJ1G3A0FB2gMD1hxV
g8uSz9nO6bI+PQo8NQt530WHwjnVDkFlIt75MltgsuGt1CyqU2OBuS56jAY+Ud7Ecl6wV9jNUXxY
51E1NPFXT1gOkaFCdMR3D/qUveApjCTBzV/A79sMvK7O0HL5g5tGG5axP7Nw/7XZm01kY38ywpRM
97vD5+Fiz3bfoz5MY7JgO2LL0gOdfQ6Flj5h/FqRXTfr3MVmuDjP7hTRCY7pMd4QxF3E9RQwVt69
l2fgPzK4wgcPI05acOe3fY8qOhWXHAVZCkkYL8YksiKGpdiQNrWGHDWn+uvSS9aZbjW/OTQ/toAJ
BIeSkk2cGeB0Qw3ddUIwxIsSbUASiuEhtP960y+ieoFX0vR5qf6pxgB2TaHekr7243TA82gfajr4
gDkbdKbaFJTguUKVgpeXVoAAtVtanDZHdhRWPeANt9iKmOa98qfjp58weBF5wGlkjQzrsmIEe8DZ
fUWzlDnsdjeGS2L1mRVf7jNBJ0SFR/9gdJzbnnlUOHwaMV1Rf+cxyQwc7hl0+iH3JFOGQDqRpHoa
ZnuKbdBF92LwzykHEBPOC2wVTfg/lb02Uya9gwB52JQ/MlM6umOGz35II58kuZgyX9CcE5Zy4AfW
3z81YE5MOq+JNhQkWRi5JwSFBD/EhFEz6WbG4hFiMVvCgussEC2mlohKFpjZwqPaSTwQZ5eDlQ0U
tRNB92m37HaXv9uRLD7htarp+0XXuKvibvxZVzELf8PeO9Id6C8OQMP9253XR6yLHJE/mLLpAKAR
i13OzUtXbKUc3AcsO7eZIG5/e+FTzrQ90Zpbwkw5nfViAipm9X7MTkw41JADoNOgEeY4De/VT37e
gXLb9Hc8R2185xF/ZNKuB8/877jgUIxEwkT4g6hANpgMHOJ8ypAjUxRqdLxMJn/SCam/mB0NJiWq
DyIVkdjX5YzB6hINWECYwcnF9AnT8jubyFhRTy7iuqbyVLx7uuPsGpmHEnFQd/8eY4Ruv5g6p5FM
wO0EpTkkVrAAT+OCsA3B0MEgAjluRuahAQQF6NvJMXgBykLYko2/4k7lfltyWu1naPPC1p7CEKGx
IFiYxVOYoQdQA50rHMS3hBv/tWhCVg+BaIj6JAIAuwj65cQ90dDlKwLqXxN8rcSk2fnwyW41fq+q
E3kH5pdiJdWuCE0e9O0fcflIED4OqevfDYGH0Aff4RksgF0j64e9w2D06NlNKjPO22+3WGvbasQZ
Ing4SszxdPQamSuGCsG6WNqWoLktCzVKfCzraHHT56QLEemlSCu875lATTV4hWbALjQ4iHAjQmWB
flfiIjis18Fj1z+w2v4ywulk6q9L/8WxZ9q4m6C05rIrKO9LipTGKQiRYRGGDQ7Fx8n/IaxbyIUL
fj/Ja/wZUB6LIjgM0MwIhRxD3VJbc9KSqY5h0MeeKTK76M+acSh+YddE2y9ENgrkUQ5XRiQHqTQs
n4bVrrEJOc/hN4Q/8TgzkzkP58BCgyR7Jp/KxSfCFdREso91VMNYhzhVdCddtvqKbhRup+y2HQhN
LhoT96D6jnfNNhMC7gB1GY1desgntU1qVc4LTkzvukcvRUrAzb4vJMEa0CaF2NhjLrfFQ6qu5lj/
QgNhDC9PzGPM8xiDoW9XnfWdgUauCIqM4dvJnyvh4DnRkVBxTnSXWXJ7Xdxm5FARukRPAT+Bt/Kd
tuG0YJOUs/EtqocN9+CFY/TP66NbYIb3wAN43rXQRekTkxfNXsNp3xHakrdzjfGBLgFDoAg7WItf
1pteGUzSzZzVgr7Bwb7jo/tyN54TMMUeKoc6oTEzh4lCeoyIhHfIHizM9Rl/9QsU9o34gGk/puvW
Pc8QObDk82IJqOMmhbkOn6hp2cB6ewIm4WtG3QIKgEw8OSmGzxDtOOst0h142Mv06ouIpHF37ONo
BwywU0YvFI1MjugeSPm2BQPV21/W8DnLCmHHZ8/D4xPneR3nHHCYcUXrgSCPSTkQLNLyw0XpeSeQ
HeYSasSGtDi6GxQEuEbGZmpkgkKFBAhwWLDOnOlBFrmQ1IT8PAGPit+s+s+ZdELAkk/6e/4eSmPu
Y/YGMFA+V4tjDpnIrL+QkFjurBXDXJKD9lVZ6Z+BoAgeITlmgEaf4D7nrfHoTzWdqAkp2Aw5IfGN
xaSl7egbdYZQoLbRYEp8qi3uLJX6jycIEwrQxPRrhEZc4Mpr5oe4SRrusIZvz0GOmASAOrnhJGSr
AssmnsLnpIaMBm8Nf9a5TYgvypeYQ/hcoxZEGHkRm2VDsYg41Q2mH1RNQjtIRAjqJIZ31CD/xk/Y
VwVTW1jE4BZ89gQODQVNayOpUU7ynguVFHFLcTcXCorgzf2YCVjVI6acshFyeOmgElqXPsctZJxn
FnBRlkfDkAV/Ykwhd4fcJTpXb2XSkXdjasG1sEVsa9E3ZQ9g3jUPzjDC3PscEUTBaEDhQyZi4qWp
6aCB0ybfg36od+zzR21Yx/c5Xov4OqaIGoTTRfNw969pnyw5IprmZUaK1xsjsv2D90//dfVwzcky
duTVl82Hx4AeTtG/8WlI0bLBz+VZOaqJsyWs3ozIqbiiObqOu7TMIBxNaDCIcIpaCOaZ/oLCh1y+
j6GbCtIr6kTQe0iGMrwe6bOx8rTDQA2nGd1dGsJOUCvksFdEdUIVudLHVojkGpsL4ml14i9Ovaxg
qCbfRUFVlDM9ceTlcUT227MUJZSGBp9knZTJosUBDvLH/Fij2xSHB3Bxl/DnWEENAGyRyNAVvzfL
d58sCbuYmuDQ77U2Aug+H3W2empvE4HR9Q58isiNfiFxrEsk4VrwGKIOyC6r70Iwd5AQFR+tkGi8
mF1sJGy4UQ0qk937hFkKHcusnzSjn9gbJUblpFi0aLBGnA6bPbg7gCzjHxG84+bqYVfgSwglt/RY
sPZ03KsU49ls8ub8R8b9YFpi7qHv64UiiBhRtAMo/zhxYlLPdxwWcef2SfHk90A0KWl3zu4xTV6Z
lgHzcwYdYPvHDYUsieMfNyerK4amgFcBh3WPN1vzI6wcVFCvGuI7Vo+Aw2gATALExvSkq2FvdMUW
oXtKosdkbAD9sCnwuC+pHJ3z80ifTD9rDEABdZazEmUUulF/zKEKhIqRF7/NhNtctS/O7DlD06ut
KqhAgssvoGwrc/GY3F0kzhgTRConlUhmyqTTRwdXiaGUf9LgcV2eL+79EYGFg7qjKb/hfASMYuM9
PfctVmDkOVvlj4LYe4i4bcpANQQwk/44m5vEk9whVO7/UrnAgh6UF08xrgIZXhDdtjF003Kwht6C
nWb6QgoMHk3AJ+ClOnxFzNSAfwAu9eQcARTwDX3LJQd3+rEf4Xth0lkbEKrqXibslpCYHmfL6O7R
gEGgscKQckMXWnjVDrU2U+mont+JKxBaOYY+poECwajmYMFzCDOyK8r24HTAnaBXwXDnmgNJ61Fn
lsirYsKWEJORudL5jFpr1QU9RxWQisFEbiS55gPMysBk6BVI9Sss4rTwSVTCTkdINyfMXa0DE72A
X8pxTQg3gm5qAXymPoPTObaGYtfPaLR3piK5dhA9DiXWOIAVAGq06pdUn/zEqc+nvkGCUNpdl48d
xSgEMrLfCs8WgHjaRRploWR96fQxsXywiaJU/CQyapHBUA9pP/BvHEqHCrJ/emYpadB2Hwoj5sge
QvKjE+VDbZPohOKYtzaG9+MFqxwLXb3rI8OCmwnKHXb1JmaORvUiB63/2RUE5IOCIY17pM/l2avm
77gJ5AkqZvt7sTLEQ3HBnmEgRijcd8xein4uZY38LFnEeNu4mazbSNuxcPmlJ7YkkxP0Y3ELuyhf
fPY1OwFDN+GUm6hefzmO5Ytypac9gh/gvjjTL5QI5MdpRbk963cPHzpaUyKDiR1jNvxYA9PacHf9
keeNb+iihfS373pDRHsMEJ4etvP3kqWHM+n9y3iGmY/DWm/H0YqgRTQiqvtzEIaA6UZsBJ8dxYqp
PjIJCoU5DlRu1rEKZJr28AuIYUm6uq8/g9MVEQNAZLseA0M/UHiMOA5H/1bnu1358k7pEfBk32LG
c4vOEZ/1nkJJ2X0uuXbiCwrPqt5Z17SYf9dkDbitI2WbWc6UwE1loDm5pwpY7foGKYA18OGVjwCp
WSbDA3DO4LPu7DduoeX57eVjjh/Hz/K5+wSbtWS4V+FyFIkoJKDXgTK6gM4C3AbP4A6Cnsm602Jx
GhspeREkec4UBGdfjyCIl/Pd687L0zMOyH4ZtN4jrJK+/ww2njKtaYfOeix4ycBfNrE8pFHpn0YY
7gKE5xZ95uRLjmS3tgGVKPcDZxTgD53VvhkrTn6AJBoVB8IqrXytmXYxayD4f0G1f0e9P3ChpOdr
495Y2Rv0xGHC319Dflkq19bj6+nT8+Lpbhpb9h8h0o29OsX9PSbsQuF3MLlqyWMv7clZwQWIDMyX
Jz//Y7fed6SEuAY96WmR965Afvws+W6ds01iAuUS0CFjf/CM9BbXrjrlT/P5BedHfP07OzKRYNZt
u8lIdxF1Of411KK+UA/9rHLIUz2r6djgKj00t0oMv5r1TRthAUj/l4gw44umjZ4w+4wzHyXu2daB
cJCk0MoKa1Ihcnb5UAalSHJ4lgG/t0YLEd2mMN+cs53lm9NEKoVPhOmMkU/iYe/pJ77/PbO73+wG
Wym72+/gOlf5qIl4qNmewCOIfOb6MJIb4OUGm9hJJvDgbKvI+b72ha4ub4PKSKWA4reqHl6t+i2Q
qXv3+0vusXIqasce835jPVJjKIVX7ms0rtOzB7G3+vk5/1Gz17o5kZJow6rNWkRn0WchR61HoGBs
sAwz6DK3E4+HyFUBQGIZmJNXJJIZsDbeSGaDxjoVWBCq0PQYlHxwZpBRPctHFGY43J6QS4w1vLIh
qqsMNfbfO+ZlO2V8TTZT/J6/8S96n+pAn5HTFkqrQdpEJp3CRXB3PzEPop5QAm+/wm5FXqGDlh9u
CpjEWpvTN6lFU6JIWjhyJOOYfNt1lQfdG4UUAkpMRVkPPzbNKj+Hr3Qf/2E/19eoD6G8A9W1W4bn
ftKOaTKNsdwhaiRHjdql8c/SMBTN7z7Xjo1wbHZ4Gkndv/rP5dv+RagD55sE5ivCwOTUc4w7cO9s
cO5Qn4LzWAYOFsA+NprAJM366vRRc6gWBtWvI3S2NNq/I1I1uMU4mxbhFSQcrxvOHsPW9cBAX7v+
SCJ0REJ/BYzy8Z+Vz8c92MRF62hP/sWujkB6lW4TvYQ+cPqcKu5zdmYpY8CE5BXJiMOeFbJ6sZaR
p8UXEeOFpg/G6NxmOgI8ffSGzudwjnL1vPi4tI44qMzo1rZzAPyRluKPLUYXwkzRQKvr91JGB92D
f7TVY02khC2kyExvhBl/gu85kBGs81AuuZIDDPrEUSh2l8p0UHzWMjGmqnXGgIqt50NYPnkrnhar
DByM53OFnZxQKMkxdrpu661jtg4G0u/xCapaed9jTYk8lYiiMY+Y/9LINsiLt11aZ9rLOYOY7zXu
Zfiqm/OgwaixH7nVTF/cIMiHst9LpIBLWzlBiFvcrQpogmHTf4/UBUKvV3qDxh7qW+XFF+9BCWS3
vZMoMea7NUKXAsMzqAWdfWkxwDn8L7gOD8RTcejYRY9l9BGpCLMHYaRkJD+rFL0YcjZ0UzjywVHl
2WXNaUd1mayR/P2sT4BvITCPqotmnWNKZZNLS0llLg61aFAf6fXqUGb4xLiKUJxESCLqOfqzPi7N
deHrDp3PARP4I8X++WixP/AomOvH/DG/cusOJiyWCCO9QW0nOU/5xzbcBpjy4ZlrlIV89MXf3ZfW
TfyJe+5lySOkhHzkQhmuWgQh3xnBabGYfvfERIFC7huDZvVz8B4O5UjPylgo/VvPREU4yedXLHGj
y8n464PGCJOa/YWtsZAEyxt7QrzPG9fljdTugFaxtOCIwXIjgCE4uYzoCfRbljFWMmPgtmtzxha1
Kz186VSE6A7b80O1BnSVk5CA8NAnyDCULVjrIUOLaRmEK6TEjb45Xfj4kiNKRiko75MQS2XbqEh/
MTsvQVEUjM15hJhIuKIghSTS7tAtM3/lx+9FTB7s/QpD85p0L/7KYKKHddCQhF7xk9W5nAg9Y2FR
3MOtUg3cl0GloqddvJZ9CrSCGSKHgV/VfUoA/91pE+UEUFA5WNqJKCItjjg+m+/lUG1k5G7kQcFF
eQcAK5rMdMNqE5zO/mZLwx8wPq+ZtXAGVuvgVo40PAg89KAPIGGhbquLH+rnTXLF3cBLg63lnIGY
3uPuml9tIx3MC5+w2CVOYFOsF9d5Pt6MuJnYKeONw78oIbtm1zjsUmw90v6yqE9MCvrV6835WnPi
UbbEgORXjhzNv8FQ378Ru+ZHLlQdaO4gHfxJ+89ps7+QaEuI2oNyELblB8KdFYHctwWL/FaCeCme
jBYEZ/Y6azOBewXcF1ab3xSciv4/qiivIiWYCaSLe4da/b9At8ZOhoXy45Y3//cbv2r3dz328pmi
2iYfBf9kwj7jtC+3nSeFNQIbsAbciqHxxZ5AXN5Imv4m8lhCuEbLMeIOQD1Sg7k/B37fxW+ZciCx
6+GTnYsiNzYZlyFm+xppEZMA05ZfzNQMBtt7IyRFpXp6wI0azsvRMyqSiJKIddDJPkOGSUaxtESo
gSIMIOCEjRKUB4ENJmEEoppIpoFfRU9CQBuFTQQ5svRQhdhL0KZkhHoI2A0Lh/uNa1+Ju+XzSEeP
YAlKDknwtUJ1QRY8HjO0ijhn6qjnyCMTJgo7IEfb8Btcs9dSRlyw45BGNirANDoZRBmITfDycX4m
jjDS0w45SVBy7EcQFcG1cO5hokGJh6gFgY9kUSFGLjLLtntL857QY5kTDckQCZIIhFqn2gFz8q4Q
cUGYvrhRuBQcpiwq4dBjvnWcyuoERUTvQJQkYlkJBpITJQop2FzKKpboi8CwTCRnlszhjBUN8n/X
/0U9DoDhtXZ55/W4HfG/Q9cHDEbyHErMkaZjqwRsbeWtLznPnEJJD5i4AHnuO8bPviCpkryBLvju
hsSEA5xft7EeyMPi+ifCGjooK0usa+Bu/URGDoYGdcuHSyIEDYskqAFTJi8+Z1LSfiReW/cZ/UtJ
rjL9/FD000Z5um2LEXQlWLg3OOKm5tGMmnE5qSdVCMReDrHCGpFY6vRVHj4S2d9MS4Qt2WVSzMxV
zZD3dw0hljW/PL3dHrNp7WJ69H/RbyyF6oH0MDLRIRmwzSE4QLbLEIGrfTxAix1w5ih3ZtInoYpJ
4rvSkaJMq0TJfk/7NbC+e3yx6TM2UmNcu2WsOteEZyAPK1JOufuJLDwTQ7RGX94EbzjPZQ6rJfm/
IeK0aQUcJJqXfx3pYfzw+lSEZqKHyugWX7u4IdLfMgk2YftmyyQgfD4og+qoLQfLnpjAIXmWr5AJ
D04DZyWhXp3DmIae4fT/73XaPcfCL/gwOWSvq/dFqo0qFxC5t9CdZrkZsa0hKn0cC40uSropWcIE
1Md8unH4yykHLlnzmZ9H79xq2SDjloMZCj4hNuJQSyktqZU62j+UfPPrvAkarPrkv9nvnTa5pgOs
YkZ6HvL+UZdk/SG2J31aJBQj8E3a17nDqLEhvDm6MNFO72lFlKijh981NiTTEmgieN74t+u5t12R
ljs9MbAI9UWw4PMbVBwDQaKRzYFcjq5zM3kH/eWFJBfs+hj/KO4lEStlb3ovzbf7Ot7ZeSeEcwNV
xs+svf6bp+Jv+v0Am9nq/AzLzdj392Xbi3+7J2GfFNRBpf7ha7F7w3wOaQ9BS/rMGVrCtIiPE8Yk
GauWejDDAUMPuxvSzFmfDcB/7AsfiZ5trt9Et6oOxwfGD3lZM7sBP5Hr6r2APB+ks2FGYki+eD9A
QafMzhnGraWJ27JHuWfhksrL4Wic//0Cg3AAC6b5cwDrAtFi3xrfQrr6sJXIDoSzcOfUoQpu+ogM
gBzZGvX+SGQ80vPES1tzen/vVC79sIm6FeKc4WD7jnBZfTkFst3AA9F4dhneUUsQSAcHCHjANLJW
phhMd4X/JtG0PFX4MGmyQ9vB0otEG8SDxaAhi9zJGcqR+PK4MtHyXv9Nlm9x4C/L8LPjkCA3sbjS
+rBfkSvMPRqI8bV2Nd1n8GUO5U4wmWPZuQlKQGxPw7V1kg9EidooLP3v6uURsXy6nbjDKzHbnGGk
asvAiUJLyOiDOJDdI5/10sHN4SwrHbqRAhNJEGfcjQrQtC6pHCLzeHJoBEYyH0zww7HG+WzG4Az6
2hR3YYloxeFDQmsV8QjkrCKYavkcd9LhsWIXJ+j15xPN2BWLgr6Md2huAs5WqurwQxia2r9yRP4x
HjTiGiYboo9HEqmwnPxFlb0aKdvmIBO7KFZ865kpR+ZN6WGXpriitLwCwPBzUEIuubvUkdn53cX5
7DYhs4VG4mLPb9dEcyozdcYp+La77BTdLfyz8AlyRuAq8+q1ZY33CdO89wuJkOt3Q7V0ZFgAngNO
sRhiWjFcceMYql0zGeLBATDtp+8ZXWMMzu+w5FbeyrCFa4iXDz5srGfbAREnSfFwxdiWxz9OroWr
0bPQRiXBzygmAc05cqKzUxxMK/xXcCt0XfzcdguN8+NrjBYnLI5fDwBvAzRN3TQOaHJBx9UJSu1M
6BZpuPSPsLrLM+I08GZAmD0xZTcu9vF20UfhSIIg0jd2bUwRYV/YADZjbWDd9XiTwhmjj5DhdqpA
0I/5vguJH/AIHbkzMrUbDxXfNUCvMaoDGUeRtNUFQwWGtVLTGqU4+vbltS+STrTDG3pgeAWugt+S
s6ej/DP1ccIkuWH33TFg4d9gx9xpSHWVIQH1uAoqGyoCYQ5CZElNEY2DF38aZdki1IARN0li/fdf
qFu+goXmoXpN4xNm+OuWqjnFPw7LjySYjA/C9MAPAoGLIwrg/WgosYz1gEj9PNroR3lkgO0gRKIM
wZYUKjqSPEcsQoO5C7gE0XkohoQphgagNHG9PL5DWFLiApOG0IEz6BTpLQos6znWQKxumxZLTyCN
u23esIucCYmlcVbifiLZYKKWU8PYM8mG+fB+UrFbAekQyJ3CthsZlBdkUOVCLw3EyAauwFGM+0Vw
gVgR4Sr/p+exNgys/l4fkzCPeYjINwQu2opzBV0zLQq0wbReQWYYeNrOR7BiGsVQtV6wilQ7VMat
u8E/bWm8MNEClmkrDQkqWOYY0Yvwe5gwkvmwXDFjOQTwjb8UnnH0BFccyphQIdWIMkKokoB+strw
ESwucExCrfhzLjCYvSkPLNYd4XEtsZ/+guM1OV5weXRz+mQpY8SMO+ZofoZiRUC05Wi81JDPQ95Y
RqwvOIsMcWmhxUCqnH3E0v1JEFhw7EDfwaUR5npOFVfQZp5VTEl3YdOSV03Sbjt3XBNVhc4AN0Kf
zuobChFWzqhnfyYgkhkWXU894XyRvT49Ph8OPmZ0XhuYsWE+9neoWgnrKqwozCWBPCRO4pxOye7E
qSIHu2dijr8uZlCnOt48iOfxC6sgaOk5O2Pwjgmoh/nrbZx7Cp+ME/Wt4dF9CDddkIdqqI/KHTUa
aEZfoTAzKzNQWJDWrrPYIbQXBcPtyyWMBARy1E/bPfhb+qTXlJuY9m722zuRZWQsAUEfn513geZg
FKesXidESQAMBYcIHOVkuHOSf/gQibRNXtX1A/CrnH6k4adOvz13sO/t+zwwjagYYb25toJvf0Ou
EXTsyjcPYP2MnhkJJu91e0F09fLolFEgZU3udjy6UV2PxfJEqvPPHuxrVuszLQRpfXZwijb9pHrE
yHzeKPNIkuq5oofCEoUU6I2kS8jCg5v0YwQ3XM38qXC+iqIYHDGsXIMO37Etk4FpwLK65L93PEx2
T6Uqw1XA0KAJ2Z8cnp+mi7u7j/VLlp2yf3jJUdktaQ74g8B6o0ZcvTnyw8W9BtP+hqJn59L6pEkN
ZAePX67MWEZNTv+GffkOb0ylN3FO3hxh57BjlTbHAKsKwd1hgiC5Sf1FtyISXnjv4iWuEN6cMe0p
rgCLc599jT1Oh2aGpbuHxRyXeK1mLSV/ZPoQyEhIJOnCf2I/My3FxRQEFws6oTG/4Mh+zk1+/4Nt
AKRvedccphmAx8Y6SlNlZobn7Kuw9lD7BzTAMWK4q9LHXD1oruz3Ut9naYqYDzkYcpD4uL2IfNgq
ITOb5+YTbn52fwOXjTOqCFDPH+CETsLnzNndtLstmxor4kqMFbo/QKQBdzH+xKjTMHyDVQhWAV07
Q++SckrhuKzOs9dvDtLwPsd4Cxm2MPEZiGNn9Drzr+qJfac35SpfkHcQtKlllUvEElT8z8snEhZu
HImCieav9Ka0ppMcm94X3/F7EJGgpQTy4aoEF6QIt9kg0yNp0SEAgNwCUmKN50kg0AVVwfCb8q6M
FXw95mkD5InBwP35mxCspealu68UlzU4WueWyB/uUFfnDHzr7rO+smBRfCIKpM4M8Wt928x0AjNe
jrQ4c+It3JdJY+hrywPFX8BWzj9r2k4nVI89SZZcIJaStk3jdtsnO7nAXTqiHlIr1LBmP+b1lFQ2
QruZcsaISXbgmBtERqkR9HhWK3gFt/qwy/Ot361GahleB5CYYTPDx12YjnZ2X8NcFIW1UGg5xfYX
/EZJFWGOfwP9W/e/7mPDHRG11uL7faNIADEizOTAYlCNcyxRQH4YhTmmrB92dzQJKUUk4N48whKG
zEKY0g1YdOQxWOo2wFczIbeWnR3XD+Mr9/bHBuFHQcDZYFdOWUwBSrzB5B6hHGgy8ZkQEfp1riST
45WAOVAceqwYcHjniBkKVArMRWSVcNTFqjnS6RRn+TCdeoOdjiRgqyPMeHI3RYpddwu+W6pAxJdQ
kb4cpivjF9eHdtsoDjb9akLmAkkcwnQtPsXc5QhkbdFa+sDuSwWUCL02fLFbY24AneoxaNllnRr7
76kinQgp4ap0fg6IBfZvIe6HD+fUV2EGXB7AEMZnkK93WqY4uZEMUWQZsjlMrjuY2uN92v0TWr6P
PeeG9AfKmD+/jF6ujvxQqCSwfIFW6HoEziSiOUdyqAAkSzbgyguHSE4El9inFOL33h8fR1UgxUQB
u7RdJflJekJCkyt883MTZwcZN0FOHFM5wQvWm0mkvGEjQ5Z3KJYE3SUkzs02c6I9Sd5iCp70wkiO
Au0AoewRnbOSeKDAe4jJcWR01HOkZj74qL8ZN94geCYfHs6bdxFZiE1fpBo2uEkZ5HTV7xHIACfJ
KHUldxnfDCw46XrhgPBptnrmpiWMmictEQLipTB3IuqXHhrv5wJefTgrMeNzWzWMLpRhrtoAe4QD
Qd10KI/eMmm3n/17jykmLE4Uf6WEBpCG38MK52Crwj3Ts3gBKtpRKmhIuzUs0i8FGcOHZMzoviSN
8LWrLyIzuOUGXLJ6azj/SCcY5yTPrSgQTF6+vPwR8HHx9AX29x8QHP73WN2W2ZNsnT6fPsipAlzs
VAs45Ewd16H3srmY64IeFE4lzCNmxEKhL+iIpH/uxe0zCIyzfwXQZ7n7WaD17YSata20haLOY8X9
0fBXLQDjb8zc9FcBe44atxwaPvHO3JXfBWfUF6uI0MCJGFnkJOnFVRwSunJOpcTqUATM54Hqyy1c
yKLw7nJKZnr3cbPGDBqcgtojcPpn91Kt41CykB1WjglAAVtMatKO430+PmcjaMPZY6asKudI0rZH
4EQfQP/BCYnDm3hle8boE8ddwBxqDGyJIXzNeMamtglFdOMvBqkxhk/0ntzb3LHTfCyovYKaUL+a
36MXzX34EdlsNnTofBF1lH6Z26hySSsGZ2wRYGycitPtCNvKvkz+JmgpsWUlpLXARFZ+Hj3IgHLw
gCKrltdElHI1hhQ/eiWZc9ASYNUAPmjqGsSNmJ5HbM1eTUzXNRkGrwh18BTGI+Dw0dpG9nIJgyKW
FOUH2neyji6+PnDPyByvJ4R4zg4Xlq+hhpgDR5ghvZX+O3zYRXr2yFP3Ffv6B7zrG1l/jxhuJorv
TGGhQGTMiURIksvoPbw6OdqRD0k5xRCRr8VtGUnO6SCsEoievTJC0rIjdcwvx8Ro4ChBocv3KHGb
tbNmkufOB5b747e8TVblpC+Ht4FdQwZtLIA7VKysUpEOoy55t+BJmpoHGOhJDloS8YBBoM8lEFp2
BjZ/UCLifuTYXOSWfx19tgNkbtyBgTx/ImjJXod21o7UWBzEov72lb2R86ag3PUcLj7AVTIxORGM
WgckaktpzIiulzmMs032QIKvDGjr+N01aTMEo7yui9F5WCQkEM6KA8Tn0DSD58OtZgZODODTAbTt
pBfdR8X6ueXHv6xX+CYtekTA12yInR66myyGIV0ft7tDOi5IZeuQILath3eAfp9wcRcHAF0klQ1C
LlGLoseaCCbAczWqb5EhpZCEP3cADEKMzkIDxcy91+w5+fxEsnMf9Q4ROUsy7MbvlMBECn54u28C
kYBYmGKm+FPK1gk01WG1xbbfEpsDbf2kb9Pu/UfSfe0mlmxhAH4iJEzmFjZscrQx5gY5ASbn9PTz
VY/O0WjU092GHapW/XEhtJ1mNtXK/ubvpfn4UsczXCuHSFdLdC/PLSXf5NC9rEjsOU3quXqazRUz
VU7BFM20r2DlwmfIicthhvqZRlPmJ4eH8f1NmPRmX78LFr3XhfrNQcsmZHNNovzye8nW/MTOufLJ
YxaJrC8L/oZh3MX5+Z2p95t3mjum61P7IStaCz8kFyqIpiLWEuWEapdktKFH/0xBckaX1wNqsbp7
Vv0p+0rp/rtK6RET47euPDgKfff9ZP5d+Jo2D9sQPFj8vb0W3n3ev+9H/bGp5unDpflmyjkbL5R0
QJndujETnbqP17NOs0Ws4/yQj9NldADDy8MJHGT8/RDVfkhGSTR9fTtwBcNDJ9s5976B9FWn2hOM
gH2PUS9Ip+cywjLVWz1d3rROrWzjRn+d+b6X9WdEb0txULyiF+Bpup3qriQ19KdV062n6uNcyYzT
8ZYkaZ0rOd/4HJfxC+sXwh8j+jn9Loa/7D4rDPOxcL3qJ87UFPp6+35Ud6lSprRpf89fIXun8bWy
LL11HtX1bFUXiZ20nnwWusnvy3d2Mg/hb5dbaV/bNqe1/UNbUob0+jvfh20nea5aL3hJ8opyup9u
v/RXZK+yFCI08QjkvH2UjjPg+kYbK5t0Lrr14vWs2NbwIWHsC1BsUvNIaVuW6/GVxgDj1hKQ8kPU
edO9HSfrxbcL2+a1lsqWHT6vFfhkdst6QUJhBtYZ1PlrT6EleGHuZ1OufeFcLmYaz0e0frfkbXQV
1zKC3FxFGoBFhzpGyk9o2fCHbrL1qivw3UB4mzdxXz4+KhsCy0M5+eqGHXPiX0tJttE7TUuhmWhQ
DXoPE339F4dsZddLj3K1o8mw5P20ViS8wIM8jEAo3ygR5+NrQ21r6RwvJ5tIfVaDIq/0pqOZvou+
Q9MsTMTmVygHEGYd2p9FFvCXH9//EtaCQOSt+4IwO389eo4TpfxC59XRyzdOl9NvqSYXKMNksDIr
lPu4iKj1jX+TTT5tCQKUdG8J/PHH+S3xsX7b/rJHBY6LK7PBuFCTOWDtbSzeKC0R8T2jlXTn9sKU
NleTV4yuH+fqaiSFcdX3AYlZ6TKxh4evpXVPNEGxHtLGhaDWCtWHq8A7yVBoIPwSVRmvosJADh+6
qmLWFMLrxKmaSYiH+e58bxQ/xDwn6t5kflckD4tmXJA7MY86mS45AQcdjcZklkBkE2UNb15ozBEZ
6Fz87Q5Lq+TJ5z2P9QIMzWBxIh7+ePdbAD9igUdFbodyW4sU+c6r0S/ajlHFAmsuDekYEvf4CoNj
L9lfvp59H2l5b4wvoQ8Ra/52QQAm6hlh/HPS3VmuZkuRNt3ctvWXc/Mu2tz72s6xXNxpebrgossS
WECRr9bGwzv3UI3PvwavKb3No1ufBFJkAVbydVcpTA77Mpzv3o20z47o9vwHunfQJ103x/orkpeB
Zxgs/jTiXtB+TpUGnCFEXqK96ZphQO3kw/z1/H5+sxbISJxOmrN0uc85BWvLEt0XaPOTsV/7kcja
FcfYCccDU25O4tIyPlevY2LdbWvR2juIiJdWA0oBwvoeT9LRNL4Rio+yYrNC5vfzA/VbQqH7vBXK
O0romYTC3svQgAs0q92ady5bzmJmJjheZf6pibw8MxsrfSXj7E4nQJAQsXKu9snTGMp8hYakIPkm
INcw2Kxy6uVXn4tpW60KSTLW9lEmTExch3fn30M01+UHVw7RN9Pt99PUcqykPRaWmrnmuuiSbR4p
C0zlqb1S48j/56eBXKK/WTJfVpSSWs2OJh2pU9NaojBLONUEHzoO9mC0z5ahuk8hLvRXgr0cZuFU
Wi9kfRF4KxksUBuUba8pwDzwCoNzD11I+sXy6nazbgjB2Out5YjA0FrJfOfjS0s29Wsa7i4Wn7Xe
znyOCzXhtVtc0q4+5eJO0flWizFYJmwMeVThtvSxrRGRsRTbiuousBdm3w56KLkK7+s3n4x/TU61
0gjJAjt9Ltv2orIaJ0PIbQMco2po0zJpVZem54SRrdBRMElDzFPjuQ6y4JOwR4/IodLWDBAVypO/
0qtzUCxH3unvHsC3/auKBdpGa3wsa7ktXimTL/9wHwJn8ahg7v69FFVhxWtii1zbKWM8gcYDKUEn
pclc9e2OSDtfSzdvb3K1y6eOwlRwNJDWSdbsCzbzTG8UKMrXj++ZinD6hNSLpfSmUJvGwQzGfygQ
+8SxB1jMop4IASTb8XF8eaC6UU4ld/h+bQKRBUlx0rSu5BghpYMMItE8A31ltbLx+jhCqjbx+tTQ
YHNbNk6P8t+SA/jguxQrdwTS1emN8DtFKXOI0hyKu+bCe8xUHmejPEzlryIpM76DRevrZQhSAFxU
zp1j5aNQQ8o3HtW3S234aWguD28R86rkXF33cSEehcVslo/e0u7RtHlpzuTlljPNjsKISqaDDqAf
UO8L4JtT96q+goTL9/laMG6TrSdYZq2p8k6cP27ymrWi0GGuwwaUopP5oIm7Tgrvma9itGj7ZM8f
/joH5OfHvyMkc/cTFr3pBLOM+u8QDLZtrQhZ3+SMc5qQK2SkNdQOkE1JeVYluUaOcY/GvYtvjbmp
Of4SIhdgAgHOhHWtOu11D+6Hdbx0ADU1RLU+OWIs1YOj45CKTUCjpIPm+kuoX3VTcz6Uek4LmXh2
4CWn0aLH3gF3XCVJcmMRXGl4G3jmWM+9NDKZKkqIl+FFjRLfwo/4kSDT+ONDnX5thvffY/8w5MGj
bQPQhtKZeQTWrYk96Xod2gcnIirXVwV/TdfXA5VIV6Roeabgsy7B5dPZQms5JFjgQHyvikip71ui
oWaLD6KkHJ+0RbPOSRZ02DCcv+b9JzUS3i+c6ADEatruuCHgwHYXp8Kk99Kav2hjjb4Wb9wAwnEf
jc2Is66XqG8n2sya+ZaxGtlVD9Iq+9Nb+lvYEouHxf46tvw7pC3qDikucbKxOSjywVjY18p1+cqv
2TEN3DhHcHeIuUl6vo0+hiB0fwi1W8VnNgrQPqgkBCJvXXdkl8nAmrusGqc6csTKpH1v+UGmnp9k
6ul54ByPX4S0fGfrLhvKPr5ThFDcnWuqZIWZeSVh6aaidRVNFSXbWVuvj5bMRxmepe+luo+Pabxz
ZtHjuZrstnHyJb4e2vN956xOmQ/canMJ1TJe5RCxizYLwV+Zzs3SiKhiCfwbFt3qe68wGScbyWT7
fmgz0Q74v9YfeUtntIiIE6iWHfIxvEN/A0rn2Lu3TqNid2ne7fPekcHlRWEvKk7o7w54SWfJZHUx
YJUuF2rBTw5TqjIg87XJnDDX54Wb8D17wpNe1gujnj8lpPBGYvUXjbB33v8CeMjIWHFgKQ/CVp3v
fp3anA06jsp1ecBNAeDRJhZkFolMbqlj+KWh72zo4qk68Ty1RZVkfk4Ve68/r5DD2rr3Ii2zGG8+
V5SOIpof1QTiftv0zfccWbZOXBy6wHO6LrMjgW0w3LpE7A23KGsSfpQz/n0TaABo1+0WXe2p3k8U
pGnsvhh4n1mj0AVZHAJ57LRyHxfyZXtstusPTXnoXYVHeQH5w4I4uT6qTOfHTOUlX0dIiFW4Haub
W+SH54cSeL/9dXeeYIYqaYx4vHNMdPES2axRGd6v56nBdD5/OhpHt2e7KJRWKqRFx3pPYJAuF1mA
8jbYRs4ieargOwxBRegHAWjDf79kqnIqblkFkYFdRAQ+P4q9sH9dlZJXDjVpFpXwMUWA3qRX2AMO
2ZLFYvp2/mbRUeSGetiMqGIZ+c/gGUzlbdszoqxmy/ngpZvsI1XuuNtcxDa1n1dWMoGPA9Wm+fJZ
O+A4fe+kX294Eka1YsTv9MJQCaBqrdFoucn5G0LpOCg0cMj0ZH1dcTJcqlKONgIzyosWId4ArgIr
/Zdop32JPKK9VqdpKN8Mr/FMS3TMIv3hWSylx39HieCr92TnpcuADeINmuPT25VIcdu6GWE5r4I2
jAGkZYAv1lR/0DcUQ3SEOXotCb0QT39t8CpN5lxAFE4SLQ5M7fN3H1432EEOVqqvujSEvsgMSpYk
KlGaFVTgLKVf8da4ToGPdpeqUobuvRQH5RiE+ee71sQ54cdDmPR0EtLaU35epM7oXA2rm5SQY7GR
nEBD069ZHJ4Rvn35giF86MLgOct1bqZpn032J8F73U9O9ELG424WbHaLN6k42dfrX1NT3t9o+32M
Mo1tays47lodp90Ua7Hx30toHKgEp3e+tHh9mlimbeHzYTrt8BqYrkgVOfNs/Caa7Jhez9lCzpD3
fNPkT7sZQI3WIm/NQotqvoPWrUBKKUMf3FlyKbvreOMjhtIyiMXiy7GtxBglGW3/Un0xBKW7Yb14
6T17h2nZVHJPxPePqxzblr38uOn6pb11TVuJfLCf/Cu9QFovmQCkimH8W1KFB8vtPN5KzbNkCyLW
XQRE9qedddwuPWr5vxCasP1rwoDXLASiSL5WXzmpKIwmTjJwtFzLAczf4aKGanX6z8w+1tNUMHoU
RkpOVu+ZpArT8IBudlFIarnWV4XqZdXOofT+xZct4rkYGIEtBeTGQUP43dofuq+eITLPGhLgPblK
Es6DnceTFfbXbE8IQv9WE922axY69l4rLe/5/3vuS29XuVdDoJ/lvYwIL2LEkOtt0ZPASY4HL8yH
XjdKRt+gWBe/5Fff+fCmZUUGmS9dt5raMazqDbId59BUzfLYLpQ+8/fyQk0xyjFKV7biJ4MXwHez
PnGpMWfW5vqleHQ9Ag1wixV+yT33eN31NHCK8tfXbLR2GquuHX3dZ/lHKkmUGXtCawZ/89E+mO9D
pgpRQU6cDge6DImj1SoAAFSim695NfUukomREdtRUqVRpSty5tdhkRIjkGmKGqOLqqWH4eS9f5sr
DYmu94bYKaF3Hw/j/OH9KaxPFEXlE4wjhJdU/Enhxm6n9dl7/LGYMah0M9X057SUHCuZPlb2zeJb
Fq3gXyE22NEylKkjbjwOPorPTO3BnBez5Tk9UBfVcy6PZAmt8Ha1gsaQhdg+uT8qtsBi20ae/qhy
r7yv4pZE/K9/RePOGc4++zd4xyItMGb9u2+vJ9dYDI64/ENTCBce0unPd4wKtftkD+rPcg60978H
DBUw7tI1ki1X8TJVtdMLFRM31+b2tIY0nIH4sOCXOaaJRSPztf31ewhaABkhDMt1O/PXiLMSb/du
Ydl/m1UDoe0sMyYk+cTUF9po7drxe926d0PaseI5w9e/lh8My6D4qjGCl57RfqHSx8JfrGWoymvb
8fPjLo5s/+1tjjX+dfxsEhOyL4536t7E6xa5tHpnOGyGdAVvRRiE5bmOT58ZN8qwuHjNxD/bdggs
syl9Y5wdxciFZQd4/SQDtFP6iuajZB+vNfY0RfoARXbcKirAmL8x9vv6vn7YSrwKsUOSck7DdDnb
KBRpKoDciUYBPT8uxotUvLvKCcqCn3bQlu5NZ7upsv2gQVdW56HNvy7bswfTWBJyue3f3zItgqIK
rLDFtHV3RPhevZ5HMsD4zZYDRlj3+0T6mqsGq5D2XJZfMoUSc826AT/GbSQlSLYP3T+W2eZFukqm
eW2ffl7g2LfX62TfLwCB39WeY356vWttdyC2TFuRjJKIpuT4LB5eSOCynOGr/TpVb+Pionwe3Von
zXMYuHUN+T+8e0C3pULtWCwD12RpFDSrCWjISvSxHoCC3lPAMjfHimwwDvIh5I0UD+poa2o4wYuf
dOzj7e7zj9fu9cdo31OEVn39q7A1KLRdRNlSP1kSIXbsD0P6n26EssBhmuSZY6PaCYEmqU9nuwqd
pOT7ROnij0qmoC0tLxqalCS+eBKgC2aMv9H1e+7MzyHNbJsK1hQT7WYETBG6Y+6ap2CSVc/Mzvlm
8YNZNNmtT/VisXT4vHTw7VPTNL7Rnxqs0tLO0iEMPXWqIs/Q5sdNed7c99Y9ydiTZ/PrIeYgrThu
Ex2C0M3n/ks6kuwIyVlD5cyE/g07oeymSiD49CpoaeEKGeN/+GGjsyVrWrpesebbaPlxhgMGr++z
fqwvX4kanqJ+1mQJqPLqs+VELmCt8qzvJld2o/jCtpq3VX8h878z7GuC3XPIKxkO4g56IJ4N0Cv/
USiH6eVMlDCvOYnZ+Feo6LXqrl0l8JZiV5tfqoG7889/s3o479z0TOyFRHX+5q7FvpevOU9Wrgdk
n+3t0X+U968v42n773PRmwd5VKGBl9x/XNEBEjDep2w6kRDk8vQVs7fgjGn8xWlQWD1oIZKpRvF7
8ZOZObUFue20fnYU2rP2roeb+CEpUnuCg1C8jrJEYdvuvOE39Rhc2fOCX3fpV54yNglEnu+eiGpQ
sC265Fq+/vc0rt6CMloAe5BW4wrzA1aNlKPkK22pJGWmm69pP1UeFCDlBuhP/MqcrdgaUj0xHu2k
QlAuBU3aC7WLprrO3lUBv3cSY/fLqeslWg7/GoouJFn5laUVYHDgPAmAivsioQIpG66L9odq/l1x
OChSog5v2l1U3N3IKkN7GuPSY62ounY2A5IFio9kxTnRneJSm2Rrh5W0qhW3VzSeVtY7ZoN0T7gY
B8yhvZGKdZMSJTySwbe708ErIgVj/xz/q7s9OjF7NElvLodygUu8U6QbEVJcaAguaYWI4cryJ9dY
DVjmwtx2/sm2Tv22ViSZkgHoMMJccfvXCAVgPUw080NhSi5yTf9PrWh0EKldYX4ELYjQ6/41112+
i1CRUadSkdvMSldRoMGCuCjLfbFvCaEMMRySC4sO8i9k7vRLrb/aS2vlY6lAuP4Ux6sa1R2akssp
303NsmN6qJu3Sr6txKZkQ+tG59z13vzs60e9hAJbaDiS5ZFh0MAFXQZi0X84gheinHCNGh5c/MMd
rnD1SuXahuQJzRaCewjxEA4ZcA6fzcYjv9C2iO8L0skKldG0QW6yaRR6XtXShEO8kq0e4ueKKvwF
oSwvu2wgqmc+c784bJ097SuFlFKkPbko9GXzS0J/fl8+I8m51Pm/m99EJwj+a9blBRZdoqmlghLj
JzO6dsl3naZrmwYxskdHqniDTjm+xeka9zgO+xSfBiDM93vz1t4LqWDEunorlSvYaSrhot1VwnOv
Pyrb6uUt8U7BYmnovIyL39fWhryQbytb+rr0wYmgiFcvL9FIN0hB5yTzAycc6ksWtJQ6iv5N95s3
fxrxGbQe34H410Un1WZub/46J0tnZtyleU0LxV/fN56TDGqmOb7n/EWAWpKhrivG+1ja8joI/L++
53rn9/xg+ZWq+9t7ibZckjJQmE+B8kt/W/sK+gjuYhKGdor6q0klFJ6zl9ZfY/cr1X8ThDcVV3AX
74eU+evhvLGKj2YUXcg0BJneZkyhFRf8p/fEFgRQiN7nkNXSuaAv4de9qIiMYzd5m/cUmk6768Fc
2n+y+1fPx6ika+XamJ4ii8n+nbO2u/4OSOqtYVcWryKZ4N/ytBjmekjc7hWu/XpnDn7QIuHzKNwG
kg+o83LyGkjHLX27cuYSaWk59ZOV9au0IjSkM85iI0eg2NzxJBPPsjWVbhIivN/r7qL6DZapHqJV
vUdwFRNTlPMD41lJS8yr83Gcr1i06gC08jl+5kr/14LBSvjcYke9yt70+QIriKbDe4OTrTLtHdoP
AooCvMbCKdk2yFGDeu0SLz7OvRXDQtLp1kP9+6yFJsnvk7bc0vx1VWdNqBTqq1hiSPmVjNpxb05M
YdkOWKLqGCY8/5PGkOjwXcp70IE6zNfE4lv3bMX3SP9Q+V67OX785iLocWPZbAkaYClPdL6nw16e
Y7LfK7Yv1SIZO4cbaMmcUt2XRAS1k19ziVHrCm0k0j7ZfVQ/yXHqHC6z1rR7/Mwv2nKkaK86U0o4
WYhKcfHyDB9mKz9rzdFYOo0fTOWloxi38Xq2CMnXzVN1+po1rgfK9zi7fe9n+5lbmu5nY668Smda
Gxyt+PcafzhfRjI69jfDY0N6VLQeYWanNVdn9GxMaw/tU3+9fIXBEDF6Eidxj6eve7GTX7Yhxo8z
YuoZJbDVH7zcLATc/lxG4UUiPbqVngZs4ksiLLGOxMiXaK5H5BFnxDyroaHMuUR3ha7n5oGYx3JD
S22lY75aRVem6HQ1o+miWL05M9tt2Y/f0z7I5CGmngt9kiR+0MhxubdX6VAHc+b42jSfov2ZmqvZ
aX26fec4Ll4bL7xzBIxnHY50m9fy+ZaWmfhpoyoku/fcLwXjS4FoLDr8tZcEdHwLaoSlnBVqmXxz
Dh/UHHb6Xia6FHnZY9toJVwpA9ggDT62w0qV/RY0ZoQaWeGXr8BIQzmY27JPtFvAwRS7CZvEX32d
GeT6TgHV3ICsv7emwT73N1Vpsn0hsddfzKpdUMz6Esl6TlUXIY5WB2PtzJRng/hO9xwoIfZl5kKC
uRcKGSBb+vs63reO4385d3Z7zN1+PJ+le1S5pUM8CQMYR48ILqrPPg2U/aT+8nXqn+s+sai/Tr76
dCJGrUnqstGv2tM6/k7nIsT1zhWB0Mv3TjXnIzPPUwzjdAIFO89FvGYGCv7Gc1NcM9vdfqtn+7p8
nS9qMyKOydZDSKfvsAplnOK303mbUWgyhjJwQUh1nleKqJj4Goa8L7CCmkiB7FJQzd/vL45T6eGt
L0Krm5QqKP1nYZto7I6lpeB5XjgP30B3OCL5EfojMd0igBO9v27K16Qp6tOCf+56i02JODDRcxhz
/BcQ9Jborfs3ertUbDIyEVO2/0PFtrK2RDoNQJ/7TMXNDFm3mA7JOMC68r3qAZDmVD+zSjEqWNkk
fEyKf9HRlIgfT6BuQPZC9N6ymn/C2f/YOMYUL0EtuXf40+3TxAoYSkxgWmcml8qyRY+qDOBWVmEF
8ZQvFuKrTp/pcd58ciPGDYTqRYgQOaMHR0pxU86d/ONs9x8uF+gFWWmxA+D5KNRRMFm50Bya5C8B
54TzQBwx77faRnkldLyqjjtzBxnhi3ZESfvR0f4VbwdB3xIiBy1Q8UMoYnMbP7kk7DEAmOkg9fWQ
VBksI7QI/eLvprtub9/crbudjSKgnu2FjM9HJVfeDm+/3qtS3pmyyhEyyg9pv7SqHnu5BhHtX2mM
14bVQXpMk7lBol7oHGoH8yB09laeZZqZ91sIII1G/b4GlVL2a3IhrVzgmqd9RTr85EvCnZiRscSI
H0o0kBIXY5x1P4keKuoFwNtiKA5t8Qpjy7VFrCnlYPxrAUsS25kPy/fGnZKu9xczijWTvXPj22ha
2QgnO72dFXY+49vkno4UBXdNEhcxLv1Te3UvmwkoxBPjS0eUX2mmEAz4kYNe0jB+KrA2/2IwxldZ
Qlk5OU/7fLFyIJS3gSRFGqS8n+1rjeHRIJCPt51N7/EqBKWcV1yWGGUH+YG5oRBCvmqbN57Aa9ME
Toqt7EqIV8jzwkw4/ivK5Fm6SIYzKhe7J7K9RzijamL7o+4+YEk3tWnjeq5cJRY5GSbxK5+HTq7h
fVp17i0NzR1H05+UVUvPbZyvpn7PvU3tMFES0li/3nxa3d9xauQnPpSGnWqrbWVJo0a9JJn3VPUv
mdvbcx4/VrUF+mxD1zxISSoiwiH40b0Ir3WyDZarKCjfy/lDf7OJHKIvKrvEZS9bV91Jz3I4Vhfi
U7b64njG0zu0uCImsrcmPmi5+3g8a8Vz/HIcS26DE+RrJ0V2wjKfdTVdEP+tF+BU8c802kBp+waa
FfmnEzVuN7VtHp617BPZIkZm282fGs/jOLAK1nQUxaUs7xZyn1rWtrSNyfiFhO3eEe/tBmk88m7T
XPauNDUpkW2795Pc7ht7Zbq5GZLc/qHYKVHqR1HM+CF1o/ce4Nt0XoYnAEyK/UP9VF82d9Av4o83
yoThI0517l2HfeQ5kNJm0js2riH7B/Ff05Irj2AkUgysJAX/He9TNwUL+AV2jX9W1dA+a/UwF9Az
BLDp0DyP7+Pd6EhUgtcA0WcIObi+EsPiUNthNCNnisDtbQ/Av0Py+ic3W/4ciuVAgnmgW/NBCJjF
lizrz2rSH5H+FDvZ6gHF6tQCf8WjWwsoR7p7j/Dh2OmQRIRerB1q3EnVML5nq91td8Pach6fx4Ec
g8QVe0F4cOzAzqJ5V9p07YHufOlBmf9n19QGpHu8+DqSwppCIOTVkqYN3B5AQ00ziVi/VsUVlPw1
/0L2AdYK3rwt8i38WtCJaIes7D+yEmQL6ZAE1VhVis1583JC7v1VyPIN34doWk/XjtIpvo5djUYC
un62Lu2f7ZL7qZmu4YArORa9c5Qd7/StGWfa89LrC3fIgkSjmsV8OfadhzoxbQySQXGq/1weuZnl
ONc41gEUNRX27xK6Jg529/GxtextezcP9zg3EtoTnI/4lnGbG4QBUR1k71i/+LEiIIWZPnRl7yTC
SBeiaLYjY65hQiOn+EK8+vRaOagverdPptDG85vK4W9myc9L+M5Xl/+Mhuxkv7svAXgy8nUv4I9O
ogoeTjrv5hq35DUVFxUJ/aMpekGn6+F/lm8jQShlzackrLOMTiplQN2dagm0fmFw+bq8K9W9l7bE
IKlOrh0CgLUmBFnxsXqQZWe3kiAretzUwonTSA93oNWlIipZdb2X3tT+mC7PQtTnPmKuUybaD89Q
CN4WiEc1Ikk1HNFL9gkKM0/2S3k+3IFONOqBwJ36ltEkxPrmQwPLaVO/ftAZk0kYj1KT+eiKpWH2
9MwewW43X/owXHX3Tg9yv8EZlbzQ9yCEVyBB/zzcEC+1CZfLWskwUbk+AKz98pPrZE1K9hSsRTpK
NBf1xDAlrbPwtpo9+qNMG7+SqyxJp5f9J344hPevyzMwJtWGBLR0tKVKrJKHuYOZxjgZMwwEDYz6
MGRj1e0KdzgF/pKU7dvDfzrCSEXzipqm6n/1gpj3TmI7Q+lewbaHt6cAD624+9BuRx1zrSKeW7d+
Tm6m7Lc42UlL351luYqeRh2NHrWwOwdBwhI4gofGgN2jFC9L4CK87Dlji7minq2DSkKVSWow/XXl
Ki/Vcx26uPgwcFOiitCrWyil/ZXp9hEa8HuL6z8nQ/jC6NXKOr6UlNOOmtd4aX6YHchTBGRG5i4M
Imo8uoa+ZvoxJsUR58trYCcB2jb/lOsDzpF1SyRRmty9V0Hab6EJorN/2drJGtA/WROs1xZKhIZz
9eshwdYuUb2Si4Tro2y9foeundF/FtG9oPrQojaifMEYvOmmdxCjtYkNM9ioVbTG+yRrl2FKXQY2
Y2DNCam98kbYKBIYz/w/eh//6UG+av4NzVqIcEmI3o0Q0k9lGCq1/8RRcqVZ4w/qns6iy9kioSxO
SmV4GQFIIBtXk0v7pfRFV30Rt+uR1HDtP4XBgNO+8VcyVItbdl63eEGPiYpS/fmntrgAJGlj0LSb
Mh+eKrMbBcKtFhTQZ5K7n1kKE0X1JB6bpIY4Knw6/FKgoajWvC+LWA/ZX/2JFp5/2pDnyfr6NTO7
WOJbxfGhM28mrXT8jYQRi2+A4s+5fhmcu1eAsKhqs/ZHms8lKPhE2oIa501mD7Wr0q1ean+Nl+YG
auarGNIzwevsIbNNqABNlMPTS7ddCpDNUYBtvnk3xNEaQduKg31lhT7FrAevXjnZ3S7LJLjXBq9c
6XcVX7/+2oX6KYZMEQ7fw3wnG+H9wK5uTa+tfnOMpIV6EPgagNrTnriE9XDXf9p/4Y2g+1uFFq3Q
4Lha/xhEd/PSscue9RmcsPuhaDPr7rP6HKf62JUB4kVBzBuK3qu5/V22Q9Pc8tcq1Cz+0P+cNAum
2snB5p2dSUONxebsOuOMXOtiLZzD5hUItTNRG4mekD+QC41Q6Z5ajdjcPnj8Jkprj//C+5/py+bl
L8s01LSWdm9dfGc8YUbhr+J67rIYt9KQz6e9F4PaDXXtuT5yHG/OU5ygwaGwHI/mEVWASN/8T+Ad
C3FIKebkFjW8LPM6wwkvzUCRWmJ4HMhS9gqaAqs6ITvvrxrFL6cqCi2dR75E8SdkG2V9Vw+7Zcau
AYm0aSho2bf+ouuuisQu0C/k1f9M3/C2Br5qYJ7bQUEq9zIa47CG+7fbF81Zg3JV8+JTYZvDcMiK
bGRLo13VSfhRkyQbdgta0TcqlcGiHtRjbYIUZhyjjya7bNWXaYVqjBCFurGJ+J2rr+13OBrgxV6n
Zo9wE0j7KpduePCDlBQO7G438lYsd7SDYvffZcFlZ8kIa+v2KnJoEjhhMIrd6NTTv0qLdRzLegLC
OHSsamfCCVXSyiXItuD109h5stjTsxIKD6gIUxMTooXRNvhuIszWz9R66cDAv/isBZRuovz8xX1q
JiAWGStPd0xdSCn2PkSyB7wX1zpOZ7aa7XmsH23u4w7/lUQMz/FiVVZSKs1j8k9lKz/fFvidI+EO
4K4Xrh1+6773LK3ir9TsIRvwaA31+RNV7RjPYXo4/xrtAxK46yjL/uLPKE3cWSFIBZSKec8KYbi8
8w7ue6ugVkv+Y4OEiBPD3qvzgQvYSjV2I/ai3r0nrfybwuzIv5eK94agI9JY8XEYN4l+RYh4jmiN
X0hbrerHH+YUa+0sNTAZQxABGnGiFiDvyANJz+Q3PRUeWKcTQaXdIw8MaxyzatCY/TlcvoTkaKdO
m0hSOteFXs2SxYTpbfRis8qKNReKOOM2LP++pkH02db5R4zcX2k+LylOzTfXqfKkEOvXHGeHyASd
Pf5PFNTdjIrD+TYGLBvu/AUdxsvPgII4lprJJQq+io1Arjre14ph9Xgxc6v/C6kCBpTijajVyK+L
gFl3D5D18jr//VU3E2jX5XfdLdQzeAe5cUAMEoDB+jvYSkMTSQLSQoIa5d53w51gXlYamS1VotxM
G6fRdrHqRpq2X/2X7t+4fPUbNL9sIOITGRcxu4JmsQ1RbvioLgn5OlkDklwbWG6V5r9xriS7YEG2
kEx925QfZwnN9ebtZ2fT4t6QrXSDHRNPUtONNz8nmlfR4bUUN9OiRj4lcnczxPoX3lOROgzZM2h5
kMBcFsYJVb6gdJt3CjHoQh/YMVJ+213aKfoBCDE9DuVHg03CK2X1lDBl+g9q+Ns7Cvv7Z88SM0th
iLgJ9I+x8Pib9V3Sg+vSqqqAvAKXIRRnLfdhlyabCKa1NClXwTGCEj+ed0bWIXt7ov2sOI8NSfTp
YROglz+LEPBTrQfgUdJqsbF5PfR29v4dzxGLqsU0pp+rOl+SDITBM5DCxRZ9cGPOtVulWkG0cBRt
yURNmz1LiyiGYhcphe5bvl4s3mEt5tv3loXH2eiUHS/K0xG2o66Z41jq4gVfN2opXKWGK5EfzgfF
bnaI2i+PR9PB1ESd9Em0yyTqRDM0YulSw6zh8HRpunKePcu5YqpCxfJs+RLnZe5IMGXoGOiF/iIz
vMVejx5O+11lZZQPAXlQLI85GUEP3LmqJaW5s+aH0zk8wPcWF14lG4qVcdTHL8EP8lL/04KQ7N+N
key9vlsWunGNxofmsl38ueileHYzg1ASZZBFjTmKqiN/UzdqGvLTL7XZtHOqaZiiy8k70xkeek4i
hUGS31DvyKuWmHPn5KIC6OUgwv1/FYm+v/xQiz3MA3o6ZRObkeY/kE3b1k9ucCa9r+WI1bMslJvq
Mc5569qKTUyYb/6RqrUSnVV704a6RFJapPJIG47eQtb1anio2Yutz7f3XffRpGlelmROsUfT2Swm
rCvOFgF8K+okCfn6Yae4qox51Lh7m+HtnvHeOLFMLpOHV/lF6IsTmmf/4lySkl1a7B6jvvd0lneL
t/FPzhswWcfbxjr4G0lol6qXbXskA+pmrvG8y/NR0T0a9TOePaFbiLIJTMZZmxRL9yCrfXlT3v0e
3w9MGsY/+Svn6LVrZdWR6TakJgKYWc4RSZUJXmQQ2piuTuKGYKpU0QFBEWCurqQ/Fnfqh8frukFt
XlrZexCM+5+sw77HMznQCKBeoZabMSP3w0CS9de4qE0NHv8OZqfOofMMIrga4QqQmXKyvL0rFBUM
uKpS/6T0znUL5RBinQ+weOpAaPGPm+0FDHE0kRlQ3g0Ifl+PTkEpgoUgutQSLcR6V5nlmlrnaryJ
U9jtrneeaGOq5NpCEWohWPwlSkszqF17VvNwGefw3sPZ+20SsCsbgPgX77ETXJEC58V5a9T3+RZv
jhd0eiatSvs8ObD89F9Gw+LPQ3XK9K2Ixzy2gOKlRyn5mn4LpsLpb3/fV6tO2Q8lfrDLcC6QWoxv
I7jXZYQ8DxLxdSNpb45vzbybW1vUQw1JbkQhsKAAuauXzhksxFkZAUMTPPF/wUvhUW/Mo+mbZ796
jUND1yPeIHb8fK5LZ22qbZsaZ8s4N5HHQRZ3Aw2c/A6zBlu+F0gUOi2rdBviKRk67ji8tBaaGqnq
XTIn0KgZrv32bRReznvU/Dlr4TLQUcTjywEsTo93SmpnOEBDkXOGvhf+FrAPKj52JKNYh4s8yXRH
1GZ1fmJ6eiY12YHrOPX+w6dnCSIGLv+EUSuIkmiLazP0dAW2o6X+jcIrZllZ9BOWavNd5VbP1Wr2
M7ZhJ2LzkZKuKPUF8tE/FdSf6ngr08rIUTwm6c8bovc0OcBwjAglkTaP+Cof04beytaXv1tUbSU7
Cl6vTPwyVjsJN9MHXmhb83AZZRWDPKfO/EQG+jf6Vpblm9wj6Dwe8I317eK4DVjIl1ZYGht5TgHd
17QSGlDzMjEdM3PlvRzEhj2k9ZxlQ+RmrEUXgJs3yWqc0QlfFwa4+YGO9pYTzX0OAj+UrtF1cFUD
GfqeRGawqmb6BLubH9rbkLHJ9U9Cm4zDKBYOVX+1e8tz6EGxzF5rj/ejanjHywswvnztU20JUjz0
gubq0fUpFuUrtFM8BaFHNI+nIdQEBIENrKbtosmmdbO9+BcVeBrvKB2D5Wpmcz9cy6cfou54010N
XQpIx+ErObg01D4hCxAKBNGFWB9yajC3Bf3H0n0tp7IsWwD9IiLw5hXvPQjphRBo472Hr7+j1rkR
xywnoJvqqsyZ00zbaHr7DvS/kmXmMB1l0dLkyGhLF5/i6Ts62s3PcqIMUsiqgVvGGjqRb8wqSZGJ
2hmcizdUygyv1X+kXcS+neT4EKKxHkTAD/a75sg+HtCb0bW2FG10zyNVAxYYtrHYjk94/VrWyfZ3
jj8odMGzO4AGhgVY3+vE3W89+mc+eHwK/8iasv56ozU4toWdhnZbTfbidrr6Pj86d2/X/LRBWo5G
cfN6x3IEAe/kORjvx9dFjFIyyco7MDiPeV8lC2BlEFbJOBmeq9S3SkaOsQC2wzC+d2z8w0T4g8pc
9JiH9IO/FYgeJV4SN13JrgDXC70YRKqaouIqR0NuS6IptrvvLF5/+G9yvXvkn9kCG4abEoygOFVO
mIirAENjFk5UAExtWX1LYtQxtAXGRZXKRgIwGwTLb6ZXbxwfRbFu8l/HJpmmeunaJTb6ESgR8dR2
7A35BdT3VTY10SsHlhRuRoY+ocp8bl0nN/jkM6Ntxe8HmBG17DerG8kFwVXkwf53+rebMenXxNc+
tfAJbrakaMV07GT68WxplfS5u3yNoipMJFp7pJOMBuP6u+3PMPurka/7SOeaK7x/zCl/3v+BCdrL
c35oClHgDvU1FVSwLCGhlM8tDs/V+TSQtetsFIrZ2occTDHT2FdhPzJe2DZUsZ6qJCONbDFX2jdp
WnIzbdMIJ6vDvinsYjEps2RLwRwLdMr2eTW8TYh6mh9QaFh575niyb4GlE+Q1RwgdfYlga24g909
94Hhvu2uBdyeCo0FRE9npIeEcDYvZnH2Uy3RlC/6rXJpGdwNSMcFuWUBpSZz8Ptsfz9z2H+7Uwg/
9/Ha1TJXggFRSEHmIBTonKfhbFWeeZYO3XOeAYrYQOWXQDj+qH/P31s3IYAikIvSYPfXd0jIOjFk
eev0G0kRF5qbcCQ1Eo7iOBePPZBg9adL6sxyc0XTK5+sLvQhMAAdzsB5PXk1Q4dtuPDaFqP2TIza
R2sJHL1UgG1I1SEmKeQchcS1e+PD1Alo6b9GFAJcc38g1Ipm9u/vZ1eeFi9fqfYwIHpoEwYYLFVA
ygLz6JQt4nuJXxDYgT+PU5X6Ra+LXRa+AoG9tSSjuVf5Z982xy5NXdxUwugt1jCFJvUMP7nrdMbX
huaVgPGfrRm8JtEhdk33xpuRTKMklv8ThyMS0HOK6SLldC1ogHEOf7DpdWOBwaWRrCzr6SJ2Ej6Z
CHCxn8FALgq7SstSaPp87U153+o0AoCbM8s31824CS6neums8YSneLrC3q/hP0xrrthwWqy5KZPH
LRxBmaJsSBU/1XSw1Y7bpKvPRZTJuGfWWtqY7gT3e9FUHdYybln41va4TmI4R9R2vzd2/xdWIwmI
mye3dwERnV08944kOUS2ffmPwjkQWF1a+diQylzY64EEM5sLL8an5lMdcK3Kd0l0BwmjKnfEW8OX
jQZpdEj9654LHPVS0ufJAl9uzfevjFafAgTdsUE1Xl47ChsdsnCplUM2n+0SxelGj8TcrvypLnvp
79vXg9PSssK/vLwqJmRGyFGQtNyPfT3/y1SPdQkqKByDjVCB50+icet8AorhvbXRGv2pEp093KYT
gt9r2z7wscShEBMt/b1vEcgWrlRq18o+2LSOXo316MOVNtiFlZI1yKV2qLibsUBAAW/gEHPDprns
pvwg7g+e7oj1fD5RPSicX9cie7jN9+7KkayQuxRznWzvMf90mDSCtUtB+bxsL8fQUkgHKgnsEdBx
GC6rEdm5r/J1bBQDDaFHsGR6jFG4nYSXgYE50g2H9SdhfzgM1+1LLTSMNzkvbIIYod86x8K0jCNR
Ikj7vnRWAz4u/7GVmX2q3XfxP36y1VSJ60ZvxTB91ZEj0NrqB7h0FXPBXYa5LOQlfwb1FLLNsAey
amkcgSMT+lX3VDINxqlsLs6/DWCnapbkbRZyDgKLMUSSPKqbzpnRTTV4f13zN1BF4uvZTniPkwXl
ETdZvmrk5DqaKIDupX856WGGIdACMysgzohlvrsZ3WBDKo6ont6+suocmcd6ZOsaCx51qH3rH9xQ
/vY2ccSwSwcOe9WExeTDKF9sG1uuWs9iilnsmrFWunj4un9DKxL9XLSQa69VYYb5zGg+vAfTclID
iIEgR93ytWy+eOtWBOd4/VkqOGfj5z2LSWQwXN7+kLMhgm9IQAkrwfnGCu20QKwarvpyvr5zo0Co
upYP1RDXki0ma8uauXxvvv9vbYNihtbNlFKtdzmQ0wxa8/9Z+nn9U2nH0R7J1h8RG1SAcgx0oop7
5RFdRW4R6THHM/df/1wG/H4nqbILrx5m696ujHvcdYVL5ou32UVXZtNDtqlmCg/eXSIigiW+qOc7
yANnPQD0zVUe0a+Pt/lfcLLTLVfCcnBOs37P/iX101qQGGbkre65uAkausw+/RBD03x/1VH+mktk
smq2uxqE9I9MgSV3NT6h7a4tB8g1ptQsxE+lCAN0chVKs+iqKEjkl1lKc3UNbjMvY/9fsFF2Hg/c
tGTp8S5EcTj/9iZxDMuf+euhEHsX391P/yJIlxR8KrA2nw6j2du5sj82Mx6mezmRLQPHJE/+J4lo
2ctx2+l8HuUtvE/o7M96WUiwML8W2Cq/LjbX7hbJrpk719k8ZiW27UgrxG5VN6lRJl1ZPjtT6VB5
MVQvLuut1Pb7LDP956LseSGypyiZN2Vup3YJKp+wE+GVxtYY8eUoMlAnZaBeu/ee/XsvOdpMlron
DuU/SGfLxmaSaO6rewolGppW3OZoZNGfrgvZcZS/Rf+qRSLo/ld6RYqcPGHbP+lxJJ6Pj97onESA
6I7r4hKxb3g0cRhyz40NKTgTmtgeZ93Q2WIq4NUq1h7Sw/LLd/GEvm8gGgzr0usQnRGZZCatRDnW
NN7Oz/8b+rCHoiiMR83rL4GPt2oOmAL/eBdzLG4TRT/qfXFwuwy5Lt3YMNY844LZOvq771M3V46P
T/zMA1SqROtHs8X7jTdK5fGY7Faz07XoT94iR4b33CR2q6bVxdyofr2FAqWPpH1N9pYMv9TUfDC8
rJIyW0xwxvFXJpUwDDa6Xj81fKGOPirJMeOoPwoGE3gM6tP/XiX+siffEPeuxeSnFB97ywM8NzFT
zEa+bDwKVAmHp/JFJEEwxUQ7SSEA9EkcDKPWxfWh6AWzrI54kzEvqMf+vTwWDPdF1Ugt6LFDcV1b
fb9qKzJB5ox9N6N9bR/70XVBgkqB4yPyn8+2YWJhG6HXdAxlVaUBAtj2IexdBqCqw5fWJ8H9vs4D
UbLt+AWfUOUARJCYTt+I1qOWAFfV49SI332emLFf++e+O3/6VnFli172GAvZkUYQf/FP8EG+9hP8
ZAX84fAX3MOb4cYxr9yf/Exy3uCY/9n2l41tw3dr2qYBSBjWuouEev4S/FietNSS2gBk8GpWkMy6
mLavXUmKgkutyWQWGrjEzXK1TBwx+HOVWKz7VPxnswVpKu7L2d3glUrJLel0X/hJAKw9RaWff5aO
Lzv+q/keTwV0prTC3UAJsckrGzZdkvzwmzDPyjBJDrMTx0O8VJ7wXCxMWpOgJ0/Wf2Je8s2wKM58
HYFInvzW9iKp1CsiL90PZnfV3V+478vK/dc1+P+kK4m2fSIfM7cqfeSAR0ry/OLZYKT4TvT8b2Ry
jnbun5LvkVP0cz/ILpKrVjJSOtzryjpF4Rn5laHr3+pRYSOg0/JIRd7B/y0Tad1SJXODFbnUS1Gx
2OAT3qPV2Kroe9KzZRf0NZ6fqR4YrVtO6RrPsPRZBYEMQ8xISy5nLW4kryfY9oOKoA8AP1KrEcj5
np7F669XY/342TbD5xEipUykulZTGkEMD8PnP4eD3Jy7bp3rXjkmYU/tdRpaqG3fdWSy5+01X/HT
zhTPnMCGqTuHjVDob7r3aM3qf9FOrAuE9Mdf+hhOqleGpdP8k/iRBCQky95qz7E/8eOJe8EHO4m+
G67+9n13wijk+in4Zy4RhYsbaba3mnYwYPbtQMj/I9RYR6vIYSbtHsb4946NpRYDQLYvupa3NjZV
DreGHVKskkP91s/UJtlebMKh+Xf5KhrAuO5IppqZto6Ipnd4YWYS6fDVcb5yxIWtIuASHnrUT21l
xHH8s/8NHgr4y0wexOmO8WNOucrlXiEYQcB5xyqJWz0enBJ4ry/OY3ctNV9fy8dxFBKC6m5HXJUS
u7JuTVNiqMYc4S3sopWhIJcZ1HbLFMRquEzxjpNiyWlrlxVvvyN51IDfK3CEiBAcIn4QgJdNBKl8
xhx4F1ywuZG7nGVf3tjikq3hsiogid337of3MMwV9X2rJFN5ThXP3GB79uOddaqsb/O3cTQqo6c3
kmP1wmfr+B3e9FK8uT/P4urYedAy/KPX7ZYVL0Xp7y3w5KZekKwZcx6/8Z+hMBl//NjFu1u9Gilu
Gvy1SGklHsr0rvs+IpTQCE0E9G9Pe8uP5tQFPLAprJm0ClZJ9i+um7XgeoSZhF+ua30Wlx458gFr
C5GXVUO8+Uj2Y/H/op9akuJ77r1cHejEjUp/altDxmcj+mk9QAdilJmDrWs5ETCyLHL5pZ/Y2a2w
pmt6hgBwtJO92CDY++zMMNa+Bx+cIQkprnEjXrJe1Sv9pCuOrfPYJzRIIaULnJvl7xnfVnuGXodG
yjpg+h+dO9wyawbOTKsaBLbnmi27uOEGjPFW2VVOo10r6ThjdgJ1xkgJiqWP9mZa0emWOqCx2nEh
6ZIszfCHNxMTjsqtVX/ne8kfTjBHAGyc6QODJbUFt5UQQ/00qmB1N0+PVi0d87kqN7aHQLOV3roa
EN/nT5plN2GyHueqwfc4DJMIUg3j+uG+TnSEVhHMnYiod24kBuCcIpNUFOkn9PxlRySsPy7coLDl
Gnjnj6yUVneTCe8Cc101e7iy2qvDMOmqwpVN1h1jrNpngDLkDs/ourBZ4qZoWjC990nDjyPVHb+Y
rbODh6PxbAdnvlpmb9/3hiFkto/+15wW2E1O4joPBb1bozyqBzYQJPw5Rv5rpls/yfGTZONDb8UC
gdBG35at9e9oqAHFcExYhk4D8rHSviUAoX2qRko3EJdS52pCw3IAf8Ru02ArVUNvCxoO0/ln/gRJ
0jZ1TuVI0HPaFp+/TgIbko3AXupxvacbHoxtrHJLlu6kv5GmJX+RHpwspzK1I6obbkOyvMzw6PV4
S52oXRLiBApXsB1bhYn1eZ12W5vEH0cdv+JbEVPKlQ6QQbNgs1tACqf62sYsB6MgbxkCCC9M4M+u
apaYL3/TMKhvdDGwQbZH/MbRNfSWNrt8sr0umsHwx7b1srGXyIJApHXVBJR9pM06oNgWKCvdwl5+
eFZ7vhzjEQQB2P1r28mBYJJ9ixZGidIBjs51EbStmJq/AoEkK4u/pLFSbB7QrAFBsDikAzoC2Znj
+phnKrTYVD6D/dcd4ekf+8Lzwx6DvTxPJtP1a3tNVfNsHSGG2z6+N23Wsr9hen/iGgMVhIu9x9v+
sV1e+weRDkvQkflheX/7R5+Cd2LSMZ4434NfylfmL94P/fLaQAm1Tmbrk9l9N/DP2og3wyAAfeGR
w76zJrSneewPOhvGarkqfUPrgKOamCwNm5uqhms7UQzIyIPXsK8/HEm1s2OSL3lxyTmo9B7ZGIRl
c/tvJYbJn8/8NEly+78uCPPn6Z+M/Lmv9P+7EJ/N+6S0ydZij2fPbsOz3z9hMObwIFLaQ93X+D9o
Xd2HaacRJDXj8ctjWtr+BhqtdrwZAeSDbD2ix35gLUg1L8Lj5d5gyr3afLgq6f7bbC0QH/8OwDuO
rQVejWYqwcFuaeqM/0uFEPlb6sMZbbCYSvHdzi9/pz2mxDx7Sexa5NEadM21qTOP2MLMtgX3Da4U
AgiIxjSus/BrgkbEj4AfbOs7kgOM1oC7IJckS6gqnkEBoX51NgwKtmr+DNciHvAFTSiVjP5TYrfU
QriE2DuIlXjtV+PRWBNJwhLCj4BS/p5i81IlMRupROHxLmcO36u7XMBTYb/5guhnN/UYTsmz+Dr1
HsvSmUXLubq51nlqITVRDxhJfVZ9xjQbdiXvXg4RKpPPgZHP5WQmGIikXxKo5AH21gyYTxj426+Y
zKPgKBKRiDo7NjJrJjUi5wioy5hWxZklUg159pVoaYKW2zsuzDzXON8wJHO/ti/ycy46K5ws69n0
ULzcsD1SCIWV7SDNIGR8ZLd7MkrOfu1+3o3jjI9a9dXZfxH4MMfTThShj0cYP1pgGUc2y8u4c/sv
+hX9OjBTCUSy6yBwCSJ/W7yHQAcKidQBCYrZZW3ZaKd8ehEtPRklBITv+OwZjKsDkelVTtcnqJqo
qmRVBAcp49CtULdsLVKaUTV2MD+N3Xz6KoqsmnihTCwngEH3nxm8X2O1zv930jAehiAFUIiWnJkW
IOZOFpKKBXcKi8i5NFyhDyWN/I+tA8/V9p4PC2wDya9xrjw6mXK2HpoGNi9sm86ZcN2gsUsz1TFt
aycATOUdfdILkzcM88bB6mtTwSfbDR/smC7NBsq8mfGarYPZEMLcMIS1ZI2ZbxWzIBqQ6vbLw14N
lUL+9R8jPiQE7DzrcIsl55ir7avSj5KjQzdo4xFa5fetKHlutUx139NyWKgo4KV77/DN+6bz/G9f
30LQbU/r/rOdBHou1Prg6Vv/vrB1G/VmC7nYeMqV7YWYINimc74E37Bcrv5JV58ZKTVNxoHJXWm7
qb/oNS+dLVgGAameGeY8rE/Ulqyv54PXrATgXS4dFHHuNjmaaK5MXIFoOPEJNucbB3NQAfDJNiKr
rLBhdj2esMg2UPIaVmcn/kY3LD5IbiLd1Pd99vxaD1jj8nnbftGeHAcLk+xiSIrjd2UHXTWdFebV
MbN9G86NF4GvgLnUqaaY4iyhJGkFtsBB0senOtu3Z/1ALZ7hvWsZg24A+Zxb/7pKE1x0mAZCy7LU
Oi8eZWV4eI4gULz7KVICZTRZUr0G3wA12NSDxYcRbTio8dVKz57+hxhurnGxpmw3k+RbNommJOvq
GGBogAROfNGIIo8FUUk9Nc90MnCW6ZjxZ8VulAmfYtvGkcW1oht7UwtlR4m/7LWNEsJyZcBWEzTS
uY2eD/qoQElZ1R4T9f2q650Ow23/8Mf3pvLBieOR0FfX28WTe5faMYUyeFEA6deCbVbKBTE9NP4P
dkrpkTM20/S28fah8EfsTCKODzh+CjB7lSNQsTSD4MKzxzDIUAy/bu7evyaEyO7jtax8u+5LjuoG
Y5/StWuKYlW0z3yUEg4iiUbG2D/XZPn86kx/qUy2MYqcjK2XAhTh3iw0uOSQYZm7r3H517Pd5DSn
GjkzxFR4nAqfbxovp7gnngKBfcnj25fYtn1JmdckBTg/0sRcbvh4KsJ+TqHHf+LTJcIgVP5Cv0v8
3TOchbZfp6eMdPObY+M0UUhf1GOzyL20Ns0Kpnc0fzcmSH/R7eSJ4THc+M3dZF3kOjmTZYtPP0Na
4je/GmHEofwE2/ZLZVe9197DEcvWxnqwegGwilxhVjxarpVNprRJVzcBQKl/Pl22biREn0tN26KT
UmilQQoZmV6GytSE1cdcSxEQBovFZsMhYExkP7ZQC/dxjpHC+h81cNMF8PBXeFRf5mXTsawLWsfL
uhxLVNfHwKgxbmAOHynEId81bcRxHCvvupfOuT3t+bsvdvDb+rH35hmZ/vl0Mp7Ibf5vrzALATro
zwYSe6MFzE6SYQhrQ69gmltMVLntzBO9CEpzUti1oSAFQ/1ilhGFLO7/PVin76dBBWjd5MP+G6+I
fWAeAMoAM1BZaaNz8/vv7u/8G13o2WLz+BMlcU3AFY/WkpCXOBXPJmWCieoJNljEMtUEPhffgfdC
Hy53Jm4DXUAdUnPirf2pK8xGO051pWrCK98X9efxo8MdRzLXOafKOnxV3870zHaoz9PBewA+3fj0
K+i2wKf790/cP7rUji66fYg3TzlbqkN+rkPLnWvO9x3PNY4YUq91KTTgkI5pOOLX40ux6GiwTrVH
Mbw+b/KT/EFZCTy7VliaIzHRhcEJY1BxH9jTupNeTrsT79vQKr+3sYyRfO9aTw1encWv2JpaOKv+
bq00gwa0kNBFPh2W74oFzzQKR6sc2Kw2tdIyDZZDHcR7dhj6HacShVpVBZgYsB8p4961ApMwMqAS
bZ9MvZD2w4h103xNeNHlBuH7nYB91u1NDYMjCD4mZ22LYrhkXdTC1J2/AkQuUKaxOxtJyByUdr6u
Kh8xUCgzCxbx8DYw2XcQUvUwG7Z47adFtHE+SBjjPLJWPeygQLqNzcOyoxDbjPaNQXLy+8yr0JvJ
np0n205hXAdxR7a1/jeH+pc0k1xAnZILO+emy5WldptrI4yKDHHM+3QRvxgwFQosnIFJKPxuVdCo
QUQ5sh69zAVsvQ4t23ypt+8ea4n6gKruUn737pBWdF/EQGFZb+UuxmHp1OqZb9dl3tbeLY9CVZxb
kXM7Eun4qoHMcYvbVXJDpOhYh6dvC6G0iLOKYBrN/30GqdpiGkQz+9nLQPIn3os5Aw6+N2oyTK7O
dpzK5S1eDO4w3yXs+0yUHgrLZK+FRNbLFhZIHUUf8sWSeD8+j3fDZV++jq55EV2EXKsPcsSxityP
TbVFDMUdUXffCsENV6BZMRBuBWRVWeKX+SVYIPFevM4jz+kdBCSK4pHjp3SI4xI8mhKhymmZrAlT
vkD1z7SDHUzo9hSNgR5nqfEpaIVa5VoKhLmUWbTl0U4c8vdKpvFsL6sBiVucF/FeJHjO8pCy20d6
gdr0Lq6/sjQJoGRz4HP5gjVg/LDWX/r49MVHLtOOhUhN+fQHGMnffsFWWCfv6qG3+1mXdd97RGUZ
hw0pQSXoZf8wzJSjMORAXskqUza1xOQ9fhK+EeVw1hOzhrbTRKYcRqiA2YpgB4WFwhOJyNfYBfIM
sIAYxwNw5CAmADI3qQat0T+iVWMRbH97vwCVAnrDZ5LopMSb7EzB9X+pcJ+biLSr/2gm6/KlPKsu
0Sz/O1C/M/m/5T/jrWVxjA3lSxXVTqQj0qBphl/O9jyxBfIzvXAg0MX7VxybkxlniXt75TgkVEWU
BZrFFO3B+jqO3RqEusGa8zp4Dl8/z+Gm1DOqL6G4gStC56vQPrP3iw2SrWBKHfLU7KFK0RMOUepX
PQ4zqgR+57j3u8U1giaC942l+z58/s9MuPh2wWFeTi0OQNmzGHoUe0LFGqoGRH7cDri82nWSCSST
2p58OKiiMMvzNh21QB1k7mUXESh2/kKe5rzxVXDXKHM6NnN9WZbH9m44XqSNFf9SekYsDeaE4V5H
iXiBZKWf5e9TK/gpzo7/MSPy6dgHBJEkH0AlXrgVZnP/HUpJDnR/LeycTW2MOGVFhJjBbG9TC22E
8RmpAf8Js5ZIHnkx18D95ZzJIOfRpB0mZCdmwuGfRKR+RzmSVOO/Gs/r2F900AAa/GH6OQzMG2cx
PNDQe/IT6k1rseqzZXDYdbJoKnD9eFM2/jcuQfUtvpqb2j8fIbXxSluEBLMr7uurQeB9eIhpJ8NA
GbHP6ZAZxBfb/muACGtOrqt1Den+BeThG2NigGkJ+W5w5idRdRhCQt74bduvDV1P6OyN/6nn2N3j
Q63Lma5Hgpd6fl+/NWeC7ErjIFBEgSTuoIH/m1ZwPmlGgkDsyhz2oUYq8wNW2fKKL53d5mj9hzAg
3Vv2Zz+KNC3Vth30tawlLbbdX9COiUfNb3/ONB6Eot+i6CKUoKYjnoFgPqte3tDhBilFqN9hhWGP
UF4Fqci/7yaoKpMV3mIKzFPt+Gtz8gJBYBZc16/9TPWGJ1joJnq1W9c2rPBtkx4MTCPv1GPTenAw
osKurBt4tdV771wgUphNAKRQQzHYEKFD8YBjXIAbKJ2/wspFwmHEoMNHQMTBOgxi+FehmfHNXByk
71IY7axdbGAysXhqrWebOkFMy2YUdy/O+R/wh5N+GcweItQVq1q0nuscx/u2YUtkLhUItNW7FezL
FXLPYJZmuyKLMqwniYMbm3VRVhiQ5k2x1u3tOF53A1MU95F5pIO/Dm4MGw4Za+2oy22eytteRBez
Z34Bk2/vuqdvchl3mMFDcNU+zmgwWq9yrz44IswKY5rHK4Gy/KeaR23BCj+SjOrqR6vaFSzpuX02
ck2caNQeoBofMxuI8qE+s40i/JF8gn32v77/fRER9dC0LFuYSi0VPgt9HLRO2FNPIZAHPJHw1cUN
0fbB6IIBpohAAyF+U/FgUIqrdcQgg49W9p8gmRkD9227KZhj49NR1ivi4VjK4jBlOJRSk7sVwS2H
8ce51c12MuAcDhO6GtcvNMq4ECGc1s1xVjy29j/XdCHdRTTpxweK8yLTxXqklDE8rmRG6eIwy03s
3reObCmIGACjNJs+2WLNoXl1NR0oREFa4GBYttli0YGogstq2UA/3IZeUi2UGwQVZ5yJlahevfkM
6Bt88oC7sqWclwEtnVZCaS0FvLRrzo6V9evfajqbam4xn8I/94xXxCvXcQGq0+GxsCvbqKJB/5bf
nEs/jbO8zxe5mNC68O19qucR1GdbDzpqHHAucs3YAIkFqysW9nzfR9hE9M09GsJhDrAFa5mEBRDo
bMld8WCDB3eEZK9tqWMm4oNzY8MOKS6b03K8Y/5QIMecktJ5CoR+jdn2OdwjnYxgT3x1ogxFn5mP
CWB+25sFrtcB1fdUC0rnrN2dA1YFZn2rGWx3926EUXPXaKDoWJUscSwpIgSpJVscsG5FpEbnh2yF
bAWZyOdS53gyW7Nz6966SuZcDSHxi1tNdRnc8ztESAhPcX32bIe44SS1ZVSO9QPAjlKWUyLywijW
eFrMxhueHVYZgY/MEjmEdMVDAuVJ0TEMNZHiL0TtqsgkLTz40rQyA/OiP4p8GPSvsAl+x3SR70sh
xssl+SMWAuqXmJ+wVFFjWyQc4CB+w58Bm0N4Jv2yfLfDJPyShnVV6mm2S27ldvzPCCUycM91QabV
lGDBCgFf0b7xmFwXNtLOJkdmpsZwu2OVD7LZOr8YXca/KsKYrTQ90qu/e9NR0ubVZRLX5acMo0Or
VcEruNg8rKnZJryxp2pD1hR42sDI1qdjFmtc27Jyw9LkpOWKkfNpRX/27MVmzwX2btW6gQJVfm7A
zrnOKjOxY9nxnIcW4r9NOMFPMk7s/60O62SRAgIVnS07wdGxRDBN8OG2QLqhLsj3COuo4YBIuXmp
P4L6Mrb2goVm6zMgzFHe5JokjAt14WvuMzE9W8BIgqbSyGb8rEggDv4Qe88LIpVHzZSUgaB9icdc
fRYpDPV69k8647EmMclRdP/rHtvoerZaDQzYeN3iJLa0c/NMJMWeXN9eyLGQK59qnSlTLTuFWuik
CGSjYcLDyCCsx9/H0BIvX3u4UQ5iK7KD/UadUniY3alnGNv+67jNIT1Jl1ISrLQcP1yfWlsShLOy
6SyKV87eUFCEZkucn/1dGeOQWexq93FQhIa6cArtk609Jw+g8MZcPDXtJypv4gnTOl42zr18YgCc
b3yQ/tZ1g6MgHY53pfxIPnf3EMEs58JR3sXXJprfzR6N9F9yIDmqmqydZvhRLJTiTtXixSR4MdUL
zDfv/MmNZQq3rFwEa2drqfbNEaVg7CQR9m2kt9kUYbyybqbaz+67e2oEsqK5p4SslIyEEoLjfOgc
cKqu6xbcMBt4alPL6cxmpp3qG7lW9vzSUq1oN9XP/t2+Tl/4XQpHhtLVOK/4hH0Y1o7cmsDzQuFu
vwrzdO1BdW6n5gHHz/i/93dSzr2c76OJZPf1KuVCfHweH6yZKyW7VxTEXSPWe/WS4EDGFQ0ba+PA
7E6q8ChTiv08n9zpIn0kXc2iXMxCzId6d7JNxLWPgg2dMFuUw7sqf/roip6GVGn6l+vHPCkNL8mh
71J127VK4fFRLaEt4HE7fiqS06s5Kk+AXPYbjBKYcZvZeiQBz1ex5JgGRsG4rkW7fNViPTedP557
PDgsLrb5Vrp4mXGIlcC6fckiLyfipWiqeFzVmFzFR7nG81w+8DFRDGFXoVWsvnnaJObGkyitAOXe
296Xa0eUzjm0OdXYPEtv7HCsbMnO96MdvsyWCV0CCKaeNyMB+mA3tS8842J9V2a6VOWAmMYPvGl8
zPV8u5tARy9i6B0W0U6sF695teKrsBEtu3gsnhPkw8YTqU/05MNhdjqV5MEjEzWXI9D8q/8kl5ml
uxukyNE6Xr6Y5tBt71uJZO15LybjZVXb/idzLSTlmVnyu1Lyv+QLWTQNISdupGdjXoQP2Yob27wK
z+C4BtX3yxvwklkzL45s/kJKxliPXRKqerLKwylSzD5LZ152z3L2wZRUef8qRL5eLFOz3cul9IoX
HoLfPcPowAtU0Hbw1cgKCXQu4mZy4rMLsBKb3WZZLNpu8ju5MQ8R38aI+tVf5t8t3822uvkLCR4D
Y9F6ixOcF28kh5m26Dj3ITtMd7uC5kqxWa6faadK66bPKLF6uStde5ktB91W5qECWangshKV68t9
nh8oSXCGjBnpLXMrkWsfHeWnxo5kMrClcPFuD6YinVTSZnRCCKMVeTdSD0KMY39lhP8pXf6wxnbd
+++xLyNUXTdDfa7tvh+4N2cmT/iPBv3qoAUP0h0EH3wOGFjbq/CCInItFihw72BFez85atv0yUqb
VCmOVzKVPl1BS1r3P5dWbvJGE8kFdSxOS3qxPDVQpxQ6uDAgYwyjzOQe7VyFhipq7pkGzHxKPcts
dDlJxuuZ8/B06XEETrJnf+O9dfxh8tP5pOcMVD/cES9Dld9h+N7Vb9faCZk4U8Xged6Vj5d56lZf
y8aTsBFIQCch7q0cNsaB23KT9CWtulMFGYug/853kbrTcXtrmuoxw9M9HqLdaHwYt+0unyN/EUmW
UHUyap3saHNj0KtmdhW6ymSwZ3qEIeClfEv+bZ6rYnpPze1P/Av/MZBFtZaFFausIvXNtMMg6nme
R5F5b/FxCracYQel3QIw6Wd8BdPUJD7t4q7EzOE9oY/R8tZ/Tetexz96uQB0MKWojUVBfAYmELk/
Gf6Zvp8u1QRjEq8IQoMHUQ++OBSou7mrpjqJjnqo5Gi1AxWus91I4rTxYOcSDN3M/B1kvi+BLIQA
lZC3FCRgNrfx0tGP7JU0Hr+WVq1EJxKs0LhW5NP5eb81CR4TCePHtJMfbcTrqLJmdEQFU2P18pzi
ZAKG8WMmFHfHW7zSkNE14bYBXpw8pR7CJaaFl5RQE5nrGEGHwCjVec1xXtI98wfF39wAfFl9DFJV
g9lja1pMtbPFU+k9zwfjtFtVaF1rafM5lVK93yBsp/gwPi3dcQftcAnGntcRMe9/aU+WAcS2cVwy
YTz3EpHCu+VWJl9Fj010WzsjFSDb3QvRUzsx7ezpRvDn5qfNKKDKy19dCbXUnsx08mCIgBnJwwfX
RtpRnMTmTqUQkoJ9SmUErYPaL/zO3fliqE4y9yq9i4OiLoe1JHx47BswKQ/TMYWSCiYKVYEOVI1a
Kmy2fztDsTNFG+O2xLUzv+n8rGo/N95LGCQ926duQUNr1uVnZaMpH5a/N/o5pITgrx+UU8NpEXPZ
VJXh7Uj+qvg1NlYDcUIBINQNFhO819ZQYhjVkkP7EgybglVPe9NWGA7YIQqvryGXafK2ab/OFZYp
hET7xh+sclP5vSAGgXqrZND8YsxCm7veVrG6qwUwjjGuI0jR5QqxVouVThjKL0uPxjCkLXsXg3GC
omzLBMSKA5Kqj9j8IIaSUa4H2+KhRCqHtAAfipMv/wPUcLoykxsISMwRIdJ+HEO0WtfxaK4VXHG3
hK0Qj7DDSAFTMTzicghRnXOox4iBmLGx5EeA4BI0wbo4sE55HJyf1PXaePcAnHKDHcGS0EF463n9
Bofd8nuUZpk1De5v8VBfs9dIScn6+Th5THopw6hSz7V17iuDRpWcPMph2AbxG0lZe4raeZltcfFO
dLMO8C+RxgDNvOvN3QkHIbiWDX+fxhvFghkBu8Mcisi7F03yrX6izMTNDDa1eGF2gQQHBpRxPOQ6
U/zMX1o0jPS8/YmFksMfzgbqV1DqQ/fiyqFTBx1YZhAZxOJNGITYAF+iHAiTrUKDWrOAxhpotLq8
sHL1MKZG+q5NeUI+BYwSoAVNiteBeaLFg5wG5E+xnSlNlVKA92qqyXZLp7DOvzBAcu3T5mf97mQc
rwL+rv1YQImESKeLqBG8tQb2CF976ly7Matc3LFCeMEIoNlU4/s/w5NzWVr210pi5VzMy5Fl+vrn
thXD9V/UBaAd4Agb0gsuFI+7rmmgDnNFuUGgri0BgRF3uBMPWzZjtA9GM4WLWV6smCUzUAQuputq
fMebiEOb76G84pypxdeJV27z6E8Qia3bqc5pkqvyaKiGA2J2KYZJ2tmUvG6ePP8MPhovFrKTNf7Q
xiB0+cWdTNAhnP7HJouNcdsVbM1Mk6Hx/ok9mPa/EW0Dk70jjZW/5czVlEOTpBSZRDDcbaYmbcL8
YJ2WEI5bN05O+zj2Dmn+i+XLsvj6BqhzaLpXP39vQj5Bx7466kawjleMt/dBZ6ZeEDz9mIPgai9u
95Kx9C9B+3aq3EYiKGUYz/aUcPGqceu/11zv4XO3dNNlTffV6LV9v/+tCfTutWmi8jmUN+vGZ5Aj
Q42ZjVjC4N2BHhin/VBo+B3HNAypOFUUT9Bvp020H+u4PfJvhITM1omfmPWlLiy/ulb3q+Q6Prwk
hJt6LrkQ1beDz3+cg/lvsRyQKCMg7MxP59q4bQh4QjbO+SvSEKvdvssDg0VXVmBYPdypFEM4MXvo
52xBAP9amiGF4a4TwNXRrpDQuUU2yPlhHm9f8ItindM8SW6a7OupO/6BYfWxlPSsodaANFruIlZL
hW1SENlmaBGblzkeJSIBEieJx9i08LxI+V4rKAN/OYG73RP+os80e1U7jsTgt3tcfMrwixydD/CU
r4z95dj6UGAISqqlSplSnAMCgllVPdAIricbo+L8epRx6H9FZGTZNXD4jS/6Z9Sq6qv3z//4AVsc
kvP8vbVz4v+6p9KdPEo9f6OO+r78H0nntaSoFoXhJ6JKEQVuyUFEEDHcWNoqZszp6edbTvUJM902
4maHFf6ANigEKLXf4Jh3lbLjIBKOGPh2hR5gxvtBU7n6AOavAzOmz7NuD346XjR7q6RTFBzzIpCO
G2FG0Ha2CtoGa6mQcihzqt5HBrw5BJEThL48Qku6Bugq0Rp42L+dlMLtjwDyBcdEQm3G1N+Q5yIB
LqXNPYsMOjRUZ5Y12rBMHraP4lqcAGxsEbOeEgcAqGOiRxQd8Ysk4cYrGr7jPiArX1NxVXGNoFJY
HvoGlo2k3AVHD4J7QXtCSV3KcxQC6CnwMQSQSyFMWilUvsUCUKUKVI1ovmVYYlwpX/D8jeEske/W
7rasqE13FwLoNe18ynEieMZtovRSuPxkpjNH7c8oMZg5kQjMqLdutXKtEAkvVKjfWYMJTXGMRI/Z
cXEaAy0kX+YQXTE7yOghnvnqaoZgt5CNONz3kdKDH0kXy3kuqxgWQwuFZDoyjPgs1O0VcvI2D7b2
30jFHbxXfvP1AAjdULoLJ85V6peIaPD0sFV7rbFDoCExC7W+Qr2UlAZQGverkMx+nRfZzq++iI5S
ysFWtuFtCn0fYGqEd2FOZa13chb0EhHp3UcNUPmUvSHxFWrJ1EYw7eZj5PYCoVRRXxWHDjq0wLnQ
XkMzlhtUsUHkR6Mqe6yk7kneliFXy0K4L0g2yUEm55jxedyi8/rxpxYfDB3QtyXi9G/41Xqv/n1n
q0Wr14T7Ex8GKn2akbr3ye3ugwOGR3WyQyREDe9LiEngbKHqkEFR6G2UkG8APaJWci0OCGiSEiEB
Vuz6e9C4eORJ/rxxiDJPxfcWgEUgWdHH57t7Kk5fNAA4yqoc6AKZriomnXdixLRDabQRNiufcv6m
UJHXY/gjxF/hZneqpEKWpBJYvZGBdNdhzVMNBEnPSXJZs5O00tMlIdbHLI5q5OMrBS2Kyn+zVWvS
wQvafmPrisY6sAOwccd5PdfT+5gQZlPAFajXhOxkLecuJXQN0GUp8aMzmxrbsIaFjnrun0gJUsyi
3gsyEJGqDJQD0SvUdlhuCbXj5h8A4v0+AmrdSoEz0q6gbSdHhljGuc3KuaNPG15JNEqAioToETbD
ElLAHg8BzRNG3a9BUx9yjJOnzHTw3ca0InLvYEcoqQXoR5zguEH6p8f1++979/kWH0DcQqGPm8h0
cG81Gyyfp3KR/qzXOtg9CtXsBbAfuI8xo3iAh4DQId0YAuqrhy9dZ8gZx5H6G030bw/sTLyJ9Tn/
cSNXxcMr70q29Al3iNzwWf4IKrg+B3E1c1W0tUBLDdt1QsCmt9yZ6R7qAou8KwZ26pT4bb9uDdQ3
ob6WzObtAdHXCx3bp2O25KL1J+APXPJbOZxphCWEddzAYxfoe48PBur6efd5GPpAvzgobeNkyU94
9NxV5+IZWswHoFzLr7aW7TuCnZ0pJyBCt59TNDNJM7Bfd4gXiQ+w/zr/ebx4//Be118MQ+3QzOuP
s7vjzyddlScKjTvRFq+B8wlJAMDxt87OuNXhvQ6hbmNRMeZiSrt7BIlAeHPxagCToNXe/U7Lv5hO
c4DmN3vujMzf2VP3wSAbcSrMFiPz6hrgC5pdAqz7FpgfZa8He2A70lA8OxHdvjlvTaxa3Q3+Ze2o
fU8+rFXjiixofqJU4h/Geyo11cObtcR/sN1xdWONB1+I9JiEBz1Eejn7kY2XANln7wZUXtZ0P9EI
rB1a582wvAI1JI99AB5vU6hVxNHEZ1PtLZsTUZ0R2CVFcre8EDrTmKLh/+XcaBE5gW1shY2c8nxN
FAG+jH4oOoD85JPTF82lBU8YviHAIhILSpGqF93gvRWX4H3k7jpcTCdhm9kKAqRkcYKro8/+8cHa
TAWAXlP37vCIXD1cAp5ALQO4A6gMgiK9aGJ1VyNhx7sWSKEjDIBUIKBKMQ8jSiK25wNDr4a1wI3w
zgu5FTjXvJ0Ax1tMcAnvz9wIWvUxBkOVBdNCsGoKwgnviaQBFNjl7paUifsXwnW9aDt0Q1toBgJC
4qPWjHBNdf45oc6dEs0TpsZY3xkMNM6Zrpq3QdyR4fKGcovcmsQ9XKxDdZzUIqFgIuV+MfIzuygP
dVygcjOB0+UiI4u+7N4qH2IMKc9DRlPekVnEkP6yFbs8/hpCDBEvkS8oHbx5k2cijSJJR+W7HN+o
rdBIBLXHKNDG4tNtkBwhgMOHuOM6OLXHMySADB4+331tGBetpzuZDB11IfmsgdaTzyZTQjAwoIB9
xZMJJN/VRAxNzRl3qjke6jXgh9nD3Jm9vAXZKyBs5wsJInlzQOuMKDJOvMMlWMotKTHPK0e8gJG6
IKyFvAMQmYrOqvxmRhogd7vEM9Ra7uylXGwzZOpgQsgIXtxSnuh3Ir+2hK0SAGKETsFkn2zIbY+j
/Yg/97VcfhEwDgoN8h6C1MeX3roDkeQK8vsdfkk+aFO0MsiMfzMWrDmiyUzVkuFkctQjQmH4cSHi
xmdraYYZvl92luGLycprhxnK1Yw1N1q7JcE1z4JhBKvTXsrt8lY1rmIoGzG6GYus05PcU34kY0Za
Zb+sdbYE6srMaIYMmSASZvaatcXwIx1Dg5lZ0MmpHkCicEouenVkFrR56fIVZBgMxeVS1JHlAfI1
kI8in46G0u9+xm0rvlB7L0C6hGqiJQ1cHMBARBfAF0BYa6RRGjndfDpNMk3xAcNnToDn9DT9ZpiI
Yj/TNFvagd10kb9azgdDTBADuquOOvpYQZahkEGL2yp5aOul0wSXPKfXnsTrDDSb1NKWkg9v3CEV
EbuHf/U8igYBYIAKkBggQCAtiEvYQRBTIxsfLRJtvphrWWAP5+x3ztedBxGGzNCTuBC9QnTwMINn
BV85Y182BY5ySRsfvyeLTQH94WwwQDaca68PPgtw5jLQLasMenwGtzeMBmt+n3/WmC2A7VC6cp9M
G9bv1SnZNFl0zpFdpOHHMR92wMMKMqF3yAuBmfBSnkabUWeJ22MZgA4CoU5J1OWN6RNWAd1p1E1w
E6IBC0fTQf/KWjImrL+M8gJAAZKzcsmIW5RPZB62rDGrq2yARHh68RjlBfTcREGGZw/7PD1SMOOu
Ev4aj50EHe4PH9YF3kVqRPlB8Iw8cilO8D9SCnhh3I00Xx7u+O0k4yQR7i2wBdBcAj0ax08nHk9f
biIv4iU/ui94bprz+H4C8Uqm5mgBusZ/3GXbWC6DYeCgS3h3WE+8vZPgrWMl1FMwwqY3J2+eIJSX
clcygDoJ+d6C7cN9CwghSXhQ45g7mSbFfxrzNKGekkjxdGz44ylXS2Ie1WCZxV8ETwCW8GQ9Z5qk
6cbmZ2AVHcdLnDLxCo/GN6Mn7zueTpNEhoDXSxEXS062xfq3FA72IHuhCzcm+LZZkTHrfvyhrX20
qAwxWHKrfIubZDJBoZQ/Mmagjr04KZON5WS89kmDPM5Kh0cGJFh+x/ndryiX1xaYoJgbGOuOk6ap
x6TQrZI3W/LOcZk409QD1+RxSslZ6cDNSeRpqjYPdsyrx3EJVo7DWPYMFjo76y5hG6dEaNeYxFF4
Qh1ccNfULAqZrVDDaMtyggWdnByNiX+ybyP8i/MdInesO45MfC1fFKd05/niopBmKHt+l+XuKWhA
tgIOHY/9h+/LgUN1G4TXWRR55P3RQeutt1yAhhUabBUCZXI50xGpZwwLHPBqXPMXY7hXr9Fj/xMC
Dbwnmuc9OXwIM7AsV7pLtOQh/MBjEE03NNx+iwiBud52QcRhwK9mE2cVupvhLYbziQUIeAIYJBry
5gyM/2ArWV4W/3fgWkSYRZ6bz4kamJwieJCQCQUGTw7ZrdZEzsqm+M6jaywaJjBL/eaAAppTnnjk
KlgzQfyTSYFQbEJI+Z2BxER3T9Yi8daijRLGgTZ1wSfA8ZjafLCUcUHZIil5eDJJNP8oe8G738jL
5W982UPvfPRgSaxBcYSbIVDkqJCPjC4mw8wT42pxRRW8Kc9GftYKTxRnObJbIYGGPN52X16gT07D
x4hnuWPcWzu0jLYDcR4FV8/2WaUnPFP59P5mWPGzF4V92VRfjJyY2fDePa6S4FkJoYbpEZtUjdh1
MvStgvZAQaYGJfbo44vKZk3QiBsXpQiwkFSLxZxA1gMYJ3ocgiMWxXbqyWBltUy+R5uH0bqzWSEL
RLlc519RcQKTDYYCkWvLmLK7CXJU/NI38FbkpfJfObOoIzNCBGYEeQiy2h0UJBAK5e9E/A6h6i9E
gNkIX1KBSddYoJLKfI516KgvS5lsnXUD6H18pOsb72D1nv0jquLRLvrQajgP0aw9Dz+gKzHSia6+
6Oxz7oAu3yHZLnM5I3gMqWExXxleFPuULoW6N/42dUDdUg4jIK+5tGVwaWUbLuqYF5x2nD81yKPs
FqDaB3aWhsxEQkmJZ7gzatI0M/D1+PCW60PEM1tncm5wsEtwp04bvVsEoqYLEZzCbqTQh2B0PbBJ
ou/lVBSFzl1B5DBsW17H8SCK+UCYEOpjDMFLyBFUttLjmtob6Q37NK86O98BARdb3OmPm5YR3YvL
MoiS4hI0J23qfBpRNbYmC8RZWNmsalCGDw4ouV1lgss200gNrj6uVOAW8TDh9mUf4PsZZT0mmLgo
YC0BNB9AHS0+0CFMyROnNK4fICOda7KJuEgswsHpjtN4/RrBgErgoMSsgpBxQFscgHFzUIJIlSNU
QXda9QWYj146k/CLUO5LhJCjtoQn4Iw94Pm+HLt71pdMoG969xTv6iHElCN1R3lZQDJqOyL4YMMT
5XaOeFkPmTwm9q7+h3gga/8WSbBuxAp23bKlNTiqmAWSRRHOsuNVDkH1baGzXuj47PyL3Dj7H+L6
ELvocLOTLSX14Ai3ZenTjWALlECQVFpOiGSMACdUTmwwZP5IvClbZMleZi3RE+aSIP94Bxl6DM1j
BBmJNHBUIHqVubRkuACty0xbSkQpO44EZ3I+yCzDHIP9EEHCgHgVoTYEF8PLSO7YyNHdlT/IZW8L
VNwExvpT+JHrkUktlaI9MZf8dMRLudqInVOfEFdNkOVcYbcMuJyK90lUqIEDs2Zw9mS+sGNxf78D
53fxEZ8bPK3I7BK3NttE+JJYiFfEcUQQn8jKYCHDB2DHAsXNughkkjFVgHHvPaIxkk22/zZnCfsk
Ap0cA7J3scfL5skjdCpmIOoE3CbK0MrkDJCB84gtThj53JW87n9ELjkQsz3kb8zvGSLJRq6zgxi5
sGtRi3E+PHT5QolXoOSNmEkusFBui8nAT/p7AxonSqZ8awt34JABUMsasEhu6dO/83VMRSAPlSUM
wUVV9ejYa1Y8n0hxzIkM3o22HEYkjJ8QixX+LJdmSK01H5v+IO3KdOvQEfW4gdXW0YLInVB8c0dY
uha1eC/fujj4eXrUcAzURumbID1w9hE+ItwM5sTSOIdghPx07+4N8MTNu3lf/+K0fLH1PvR05Kg2
PZP/tiJqz0TaMqjsuQRvsvci5MsNI0oJJF1UTHfQkytYhbBfaVGyhcbHFAVSV4wDUBXxuPEt0x+q
skvQDs/x4D79F3WXCGg+GQQVLNnYUROgU8iuT8WMJ7oUh5DZ7ycw0YmtaKdz4snqVVgkaE49Rhum
ARoNkBrmFS4fEuojvpzofaXY0Ye7gJxF4RI3gY57+40p5xg5EGfijiI87eVjLCJtbAJ6d08mTWyC
OsHV3QF3+1jPP31ARY4aWGHAtyEXQKySts7ZblC/EVD6fUI2sSRNp7cp9W41V7rkNESKBJgmwZ00
nQlNTYuoGwuAaMzP5BPcJA+FrxBA4bbJgQ92VlNz4C3kAKtAaMltCc2OH0lUJMfDgVFew+6Tx8E3
ZDOR9EMp4JE+PHPrt/qsfh4Qadmvbyl/LksBs9uEGtwV6EGUoSl9EXzoA4KVJ20sdiJiIUltJZRT
vDhrWyAkHy4hLkU9OWTkiJEeGT4ALpoaXei6MWfIzS3jjIk48btwSv6LGUAtTVBDzpZlfHN5TiUh
sVQn3n1oIjFpr5QHiBoBH/iqhCuyIcmJqhRaLyZAoBqCJRC9cyCRONGAA00SxfLCygqL/GjnYV4Q
v4NuTQACkWjI5lbe+cQkQZI4s455Dz4GmwI1JkDEErSduneSDW86JW6ekraMxzEFmVKSR8k9Oskd
vKZE+LKFs5muBx8ZcXtJ2YIPQbJFysqpyeufjjP10sriZmpMB8LUQ9tQVJTSNJxOx2N2SXKo5Mxf
AOaBkajtMARayIyzFpTkqVjgQYOrbdOBb2Z7i6IA9RGHeOQBFsXBQ+YLgGuoaBaJGMkUt8spTtAv
yAeg8R4uxEA/uaIXhk8rx5BxSoI2pc+FIhUckUbERaaLtABK6Ra0wjwirbEG6j8BouWRboC25vGi
JAHcDmY3t7dIF3KP4vpAH2SKZgrJl8M5KMd3xolE/WCdbXw658JgIwQJuR+43z5RMfmWVzIrpP8q
+t8y2yQqlIcjX3Hs6NHcHgycpZTtyImIr8WNDBA87KIZfbozaIiaLksiT5Ff4RHKC0m8mLFktCRh
IlwrUaUkq7+UdMqgnNGMwKjRIusSgtXFShkv0Zc6MiCSj9YWN8hzA/U8vVkhPtqhMx0nXppOpw2b
RIqfyXrlFsAy89FV8N8QRW0N/SvoK0K7oxlbgGFz24jSeot70famW+B/8nZYVfMmVxmMB8jrK3jj
i0WOpoCKQJAMZd7fDJW0XSqDyFdw0BhikURdTHoRnZ6gEITGc8HRnBOfRSiKEMwjqYMRNXAQdnhl
Ar1fd37/kVRFjjfZFsRxhjNv8r9uJwmZ5LESD1PpYRHc/9gR2DubmFV+cmFMivAryVFB2VfugpOd
6tmDbQit/p7Ih8gZOcuxxCTx6OQ6r2ElS0UMfrKEEUJRgDnJZszlcHiTFEjegI0tki8pYVE7bXEf
71TKXVK7kzOdJlNOEOEcG0QZUvbbwOnP5P5l1Unse/IlYKTMkpGecQbsVnJzEgnJG0shmTIsoQjh
xC93ZRuRN5AUiWCoT8Qje+MrWBNay4BJWkt6SmwkrBTDZnqy01LvlUK2bMYCBvm/KVPzDYgBxAkC
xp68XbbM1nJj/7+kwGf09F96RXAi72LiLXDi88hZRYonvF/JjTkDGmRGEnv9dmIm9P/4i51Z6pVE
qrkE9JTKsTTQ2zwAuGuEWg7hIzEnAh7hkpqPzlZfpWZ4Ybj64nbCYwEl9P+5837HkdmFtUd9muI4
n4Mexsc/j69EtnwwWBmLM1tQd4P3+y/0Y9Dak/9x442gZEQhNd0NyZlJPyrCWb6pYzBr5FIF1Zew
uP8PO12T7DT+UjijcgVjVrLz3+Th3Kh+l1SQCkRCJqRAR00XnXyCp8n/+FS20eakHkmsidrQBDI7
YZuUtBkC3G45sE3az6HMY5mEmcSfPM8heXmLOtZI0iKiWyqpRHvwkOlknMfvfgnPnA/IfJZq+RO7
KcnCZMEssQpdzNz1A+sQk4RLI8aVIF7iKDzB8GEcgCQbrkk7iCnPlCiU/osYWjIZUmJCMCfjOvav
ZkJrYb/gWDa7ODiBktjsSvKDvokuw+dnRWsCiZC1E8CylApyoJHfS2NAznGZmXz5uIXB0F0RTP7O
buI5shyWV/2bXTjI2iXAQS6PmZwO4osokHCa3FyCVJ56ZT0WBL9MbeeXSkkKFZ1JuHYZ/6dOSoRF
qE2qKD8gUg3lTN2hJ/t/7iqIJ5IvUMEnbJLVlt1IAfTJK6jQCuKyM6achHW7DFw/GAw+YYg8fi53
QVEVRWd6LreFnNPL9ZrciLFDnsQR0paYOnJuchV6jzjTEIURHgZajCUMdyO2txVGKDLLZH+RlSsE
T3kkfKGd4+wkYSAjx4AX14lf3j24JmTp8pvsgJSTeGRMV++z2O3dF9qlqqfWyLp4T9h/+1jdek+q
Qm3/hEn0K7zW9g4LVqSkPvBP/ObeNergrgFXRVWaW0ybNuB8U+libgtdxLuEQ1IvMqFggAom8erN
aTMDoABPtpP3/Jyfv9ZjgKh+H3v47tXtpLvyXDY8xTf9fXe+HlzLw1wbPNcfT0l0H7GUXpPouGUr
mQZdbd3wmm0P7cIIsHL0GW85H8NmhFv7DpE3kKRdnLs103pp7ozW7vqC/MLAnKIxFVfhbKDje/b1
NyXhdDD5+kjUKlk72rkfay6/HO4xlra/83pigAumrGn6uv9x6D96V/uSAtoMKhCbvqmDTXnaH6/h
3cJDqY6/6NJlz6PTRCVnrEdKdoLKjRQKgObeY2adencIAqfg7j6gy3Zf3UdXyQQq6D2gYTxtFb90
Madt+3f3jspt9xZWfczugbiq3seBzR9K/qHGVzDmI4DiAIItHBzp5sKiOINIic6Bkd68s6sNthC2
WM842x67X1ezLuOLg7N7ZKS7+ct7uy/vJqlN++UcxIXF6Xiqd+niirusnWyWNU0JTcmsGt3rXCJR
AssuuBRQhiGg5A0iibuCwrMAKF98KRF5SwSsEjTZCMiUBXjg/cfcX55tYtmWfXSQZSeVFcEsCe5R
b0a2Cw01oH5vMB3UwtFAYe10UQboaZGOtlEXlA0telmz7iFoz9XuLtjEH5yaZPc6AFL9nVyDNvu4
7Gb0PAcbIKqP4DRkIWB0+ojXZ0rLAjvEuJRNgqoIy0yKhxDMcIyCUgXKSQrcsDgJ9WTf5GwzIAgh
OoOf+Ri6L/UqLmNCCxS0/CwxcR9CXjyaobtys04GjHm0yd+QPSGfiXx3pE0laF6yQqm6fnIFUThi
M4ItRHIZhiPJ7BnA5C45DKtU2FA7F0MZtwHVCf145ERQNWp8UGz5jquejqAXipbRptD8M2RtdOVI
g3eRFh/LJzs92TxpW1R79Ok9CNED7HskrfbYvcQwQo5NRoESVk2JRwcz04E8gBmnaI8deGsEbCgM
yT5FlEOwLJnWCS2XD2VQiJm+ihfpHVQeN3UNNYiRBo8KjXMmZIN/VWc/3oAdidXg6RtBxzN9RBnt
mh+SK2PhRDHQO2eXVIsvqUCLARpnsi+uib6k/0KsI/467LBs8+QbAR7GfMYvleID4R9gSWpPhmvk
/7XVRtROqWrNFuzi38kVzCioDBkg2H95ha+TECEhVwF0I1YFNceTLZvJGx44ka3YjCLQSLQi2u9Y
VhaHYoaGAVpjhl+Bz8IHqPfFGAKoO5ploirEuRIdMTI9TNWAykNyyKRexYzrtfqlNG1BFVL9u4/1
ASgTNJEKVBG7AEJEnLNEZBMRoIg/057og2jw5CHChg7b+Nxyf2SCHKV7auvocAkvHBoN+oKshG7N
I6GMy8VYFMxjvOEa9Etk8UgB4gh0+hh/gDih10flX1Ttvp44XbF+cVyBIYG7F8hf59UVOLJqsRWM
z/uw5T5XB826D7FGnnwwEIjutoEpIa4J7T68PRRIBioV6z01uw8kU80moUPif+NwDQPnDuQPos+o
ovEOWhH4PrVT8OYPYEaAoiWOpSFC4+cDMB9+JK3/F2xbhH4o3n7+0wmbXWWEUeuSRo1A9S7ITdIL
SzFBOwPex95rTBPzWiDCiWTJAglCgB4oeyOmbrpGtwp3ZfdtAcvLhZauTsBSH9I6a3e3MNxfZWd+
HlxgQFhNmEHUcieGQ8KxhUgE4QNw9t2OULrvK8ixiUMmkFsvbMVHm32/h1xq9qUaQE/FEVoXoLd3
qD/J7tGqBhgoqCr5LxUN9vGvfcnl+YqBr/9IUNZBpCm9/gz0gDl1r0jmd8hLH8kIAyprgRFx9bV2
kzsaEFyuzo11W/Q/9mguwiNHKokPZZs2tzYEb9blzRZQydxNL0SZlKpRgewWuyb70N15ohvdAB8I
OjyF/nEorpSQbiildDjHcLGkvO+9WbLc7j2UP+jjDRREEU654Dx+ZhsDEAoQ+jh+RzlozcGpjyJE
0V6wq6m28qe6LUw+OuHMW73x3e6DgwP1wL8qMTjRj7geXD3gT+zcKLMh6hhvFwJ7fcGKFWv6Ddro
U95eBOzAnfv3rmhV7e1wDEMBnSCYAR7srQ0Wi6ix0AvDnph9Wss/kdhLY+gWIic0RrvAReIs7GTv
yX5kFhQpN4Z/nLf+Wgi630NlnADQseo3cDtGj4QWBzoYa0B+Ow8P30TyiQ3BK8Et2EhhwpABkU39
Ce/zEDbHd8mTEENrZJBHDdxApO/bAet57t67Il4orWF5IYhkZ4rAFRq9VMpFyoQuPN3rQ1iuAWxb
in/rYw3Hdlr1gYJlsAQ/lPE4M8NjatAcIfTAC6jC5VYDTk+dsl8NiDc5lNgo2GngxlN3e5LKJwSB
w8P0JTp0+Evo4TEGMZVR5uxfllq8/zPX2ljzeoZ3ovQ3Q9Hw27/+sekdS403VIgHtyVA/0P3suak
foVm1CyN4EmfAM8wMmMKG1Rp5rSwtmQi+zke5+GBXJOFj5e62CWTYHO4dnqU1o5EocszGRmis4Jg
AlCGJApcCpiv1AcCmmyvJpnXJiLtufpvl5AimL/t91o4AqbTLihDsd2JU6Dt+lu74am4AwrZG4Hd
YpZRVr4YFvYSUByRH3nD1YALTGTe8RCTZpB3yZUh0cdUFuxXUQNcwGiQ5B4HFja2HbeqszW2x4DX
aKdRJMWUDNIq7eqYm1OQMTpia9hJgJjVVPZtW6chVrTt5/BMYC8qQojkcZJirBg0PpLyh1d6Mq0Q
R2mAbIAN9fSzZtE+0HTAl8R+gjmdQVdEAnV04ZyCKi1yGzA4nSNlSniMsA7AjyRAOgAnCT7mYFoq
ypuo3UuhjGY81liIXxngQToQZ44siNpvAfIJ2wsNHPTZFX9YPBDO7uwu+1QXZwKWDcyJXmP48LXa
e249KH4br71oIT7yeWIt8F083v5tuBUbcxjBbXDQ14G6uuX4756g0kamx9t9iENydd5iE5nLqjwN
ipgeA13esG1LFRow2HRwpMLCSYQzwiFdEOLgJIHRIKUZ0S0Czxs/EqHzERdQnGhTkNbpqjF6CLVD
6utDGcfuBY4GEQeaBS6rk8D0kT2SS3JIXzCHTpBwVRavCUP71XTfNESxYXujYAJhHtFhFWk7rDXC
ezqLkgudUhQV6Biz+4BfOsZqflW7qLQZPVlFesFxmCkgxP12Ifk8ke3vo/zANTg4Wi2sxKiej1TI
sAGtDdqHKEvAIFT+PnN4kd4MN1dkKmAdsznefHQC4IR1IOpspxscJI5JZyKFQUioHtQ9FFrRcByg
vOLwy39o7Dbm9xTMmUa1C1sa+Dd7ToROCDAxmPhmvvWf0Z/JlgfF+R5g3Lf3v7QdNtFlhd7LpyeW
TcfsKIcbUREkpP4pfcazvh68xU7ilezSVn4DxF257BFovUKCvyGrRkTK5MGXYhutds6i5RGgl2Iz
L3z343pnBy77DpvMcS1Ygw2o603RgUljyioh5vQUpJCr3hIVNBg14uiLZhNCNBwQqSYKAHtXEW0Z
8MDd11BHzERdQ48S4nFwSZ7BN9eTDgv2SbV/a+8Ed/yYn1kD0GZRhvsGzZHYznzRMkbPVFujk2Yg
D7YnoGkxSfhztIeX98SDYr9Kx7Qh8RkhycAyyz0YeF+dRm8rFfHVPWE352rbw7Am9GiT+0iTBO/A
oOQCuFuMNjF6qWDgt2mtMi5QEwW2vg0gyofNkQLm2r74VwQ5YZsrbiHqNA3A6vsh79BOF29rwZxD
glqSKJRbkdyg3LwWBDjsdJ//oWSHwN3oxG0/OZhFKuswhpEjNSWaSSmHD/uk5g3QkDCGWMJCjOCU
tGiFvNmkZlOmKNQgUc8QmfZZdjs6DYTRXHjfqRA42MgYCgyc+EWSWj7dMWsHreCygpVBoYt9/RVl
ALNo6lBB6mpJE800wY+ag5c9MDxY6mDlRDnmSilXdHVWX6Ce7E6ab1qIBOBRIvtX/+9pk6E6kPkc
wqPerAsJDlL535btxg8L5hE6W8RCFwdtX/tgrRTw9GjO2itUCS2xEd/amvW3t/MOEQOHbo8pHrCN
J7oNsf1qvbxtOPv7FMf+1953v73KPyZV0gXINkaRuGz6Hdico4e3RxZc8cHVX93v+liQcsMnefX1
nt4jjBP/EmjcSq+BtBDacggJKOI25LUDamZulVCAx9kyJBzEmAam+QUyPpEGLcpwUflCv1zcSsVa
NXM9T6ln+/QOIj5vyASOqWjg3/JlC1ZsPVdf1vvraPTCmvY7NxNqKtMDSg0tNikA9rfs3v2OmQsL
/qWT0pgc/QP9h7rHN0woC19E2H5qCYG6+nYJGhdnrv2pCTffBjperYDtslys8DgokKl0RXK79htI
4qwu2FaypqBLco/iwAhel9kjMdPoiZlMxc1scRJu9ZANAGALu6A9UlePHMYKThhGK2oiH9u9kU3d
yg9k0TU7VIFmnXMLoPApuCaZHNuUzwHVA2XAaL1L8Z2mDhIqdOd+oQ9gR1wSbj0Gln9n/maC1OUI
yyBhRzgkUvY+gdeAW6+nUyrEW5oOBOoS7OJS4KftOGdHD8x00Qx2vB73D9R4wHEDKxS4xcz/SExM
e6ZiahWScC7SAyg9AmKQejV0DJYYP0ppnEyhtl/sabJYzKSxEgMWclH4P/bwKmFT9S7+Dm3UI1zb
PbvQKqcvVbyt1YrFnXL9MEe0npAF8KFUbVu0QKQ1VZJ9kiAvKaGj1kFOlcJNhrNCoktYr1gLuKjo
jTDfZZb3uUuidO6IoopVFNAokKDc0+6p7aKAESqsGhQGgibHumgNThd0tBTieD/P86fVl+m3QdfS
/vv7+6Qmh6DR7XctaXPIjkAg8HW8aRGiKaxf7aqLWjMm0ezjKN8TPNNoYcx9LZw557gxeCLCY3II
8/GgnlyDDYpM9jlglZzjOz0keCQUt4pOsVtjkIOYAgbfckaYdDat1vSG5MfGm4IeXHMNlO5H25WJ
OSLdcLZUzBx4ED1IGpzINL6AEeDFdgcGQ4q3RbVH2jQmeH0OtS80ahBGVG/Yy9Bb0RmArTU9hKIz
8draYyryDNhuz1PV3Uk3f1vhAiEh9EFVNAmJpAiR6Fyh9YqKFVQy+zhUXJwn1+0e3mUsRnkKX79K
njGcrejbq8dntxGi30BZk5ZIT887odLjaIQcEal4Va8Ii9BhNm1tm9wMPHi8LeHUyd1hM0YRbma1
Kl+0BDnbMHPYuGTJ5Em3sgNI6UsIcRKPQlzZ0QV4AEamtIh65bwujV0IgR+7joYA/OM3cJq2y7l4
fVLehBSJOPxzloieywddn7CN4iP24lyKB7VGPvWsRG/qKs03GZrX3E/fJGd/HYgu9hNQCvsKl/p4
T1748e6I0YmxRMRSbRBr1qle8V526w/N1TWaM0dzcHw5jbp3MueUOvCNgJp/ecHnsfdVMjstH9/w
eg0/37Ca7z5e65y8sJmA+42W5rZLhYlHKcQbKClHam53E94myh0xP0Fil+D3ekpPp5QfbnRaYBdH
owGzGSLKTBTc0X7c1GTbQ0pY2AQU6CPSjlOV67pPimLQW8yMKcUMOBkf3X7jUHx1+QeaS+ftNuHL
vfV5dfTPRooI+MFMYJecxuguto1E0+LnM241R0/dv6EactuGKiEYPmIUh05O82zpL0gw/VfHaRCr
dxxdtTl4j9vicgpmc8OkHNNGKOMZPycnQj9KfLSGroTM8FP8I0ppxI+7RLsR+dUul1PzCxXJUSs8
Lm5o3qG5ovbMJ+D0N0cMB1TDe4NwErFeoE1csUlNRJV+TYe0DoU5Ym+mHUW3Pe6CTfvlYA4/P82b
bgvjKesT0vn2hyqV21P0Xu0H0PWGp2Q2gm+TXpOjY8SQmadHwwKYApACNIc48goNUfDIQ8S9qRmC
VaWgB1Z+f3YJyGHPC0brRs1MWxAIE12T1BBb8HyNmXtDHge4GvVCp7lWkiZVONMRbi29DzZPhB+Q
+UKJi+4AN8fuhU9W8MTSCzE4f00VKevosIOVWNxo96TAneEDGBGwIrQYOfu78dtjLnN8RGRKgdbd
uTW6kgmEs/QI5Iwe06ISqOuAAcvbtkbyqols2iPUTHFzJbcw6b5gZLw4JIBPLshO8n1K0sU1epag
OMgtSQyhOKkCr5h2one4l5COiJJKH/YnDWaP86odKs4ca4J9Q68TPEpfekCjvfpragjwcGZYvYez
DY1Bg70prDieaFecIhoe42MBP4pmkWBbxOx2Ezyl8H4X9BzYt7dnBJc+eJ3JbbSjl09eS8WtMwQo
V4IDjYZktVS0G5bqHEl96JedkPbAyIsSMBQztzGqqShvBpfBubL3Dec83Ts89sEdb1fKT3r0fjgX
bf5F1RFXPbQfN5YO4p+O84MNnI7DvXcMd/NbdzZGRyerXrhiWGZ5Kj+glyPK4fmxuJcaeid3d8ch
Wcw2X4tGy23jXAAc4GOCm0a8t40JGmB+VWz7hxzmdmAgkK4i9HIPbs5cKrK74Z7q8b5/IyApdz2a
Eu2NzYDRnQmVs0unw+xBxf1A+dx2n1ErQSlos1BWm7Uy1BOjy19Po1PcEaNaf9Pb5V9cwCgBP60a
0jxCDhf6u84up61xCQ8I4MHVfNrfcpNfujM2AOLC/i5ATSX4DmcIewCpoiiKjXM1Ub1zuZvT+jm5
qmX633WDsucGSosSDs4oXH+T1vyeaQFPepPxhB4jHVk7ipidZJYs1Vj0KGcrGvZMvDVVyL+qJL11
XvEE/WUWa4tiAjhlq8Uy4k8gdIDyfDb28O0uAXyKmL7iRTItnDqEfWGvCcg8Y0ABFgpaOCCd5B6O
KUWP2TV+v30Iud4DNOprsUk+i80KWB+JKjIKfSDdLOJXXI9oI18JMQVLLIgzptFEo5LhUFikTgGG
r9M7PV0WEI19MonK21Mfpl+AZgYnxSuSEg09ckiY7OBkcsP72HAhT7J0nVufBC7rVQifDHh+1Jz3
fTGR5RmPNn4Diz+SaGCqbNIQ2PogEjfYj4jnNEXjihCfDXZQ9aan9AOwhU4tbdv7hNKXRyz2g35p
6N+tm1S+6G6A6ZZS8XfyTRUP+n8n4cCh+HUqsaBwD+UDxcQLAQKRQ5+tDIfyo6d5rTVLHVWC/qPb
8YYqgAqKWJ1gE4nk7Kb77cO/pGsEnXpOsA/15EUa36GeQ6/TNaNtcZ1/uu0fbk5jMjTYhCoP/jy4
QdrEaxrFHzLCQrod5daZtKDBEgiZGXfyuI1fD3sbNjiWge5e7GY5lJrFc/ICsxq+wG1Cx8mgsyJL
0aKChE0LJYov7q0c55C1zhiO4mqDvU3doFX79qE7UsaDr+OIbC2TmsRrqfoUDd6yswjEfMlf8EOK
gN5Tp4TGev0zu3oh1TSgs5pbwdls0ePVSwqDz5zP84+m81pSVd2i8BNZpUS5JQqKAbM3lqFFTCAY
wKc/31y7zg4rdNtK+sMcc4TlL5acGAHHO4cWysEfW+cJVvvQE2iZjHD6Tw1bF39/HQpbM3gN36E6
J0BphA6BnkopGtuTsoRZmQLunWW3oX3BjXH8KcTvhrWm1+09km3/PX2DGoyObOJXAsbgSxdthEiD
sJEkgQs+QpiXE2pOa9ck7lFi1M46XSBtAb49II6vcoGTNG4dLh6HTz5i29OybEzNLawtCLEhTP5t
rgCNMR76YsmEkXcuOXzlkb2Z2avmzz/B6pcVjms6ngyijLWNYzr4TdLAJJgm1ClO0F2PmWnIPEG2
/ZpxOLjjwEAmtHlAUUyN9CMQhcTKes87fNf1hJzLADcrNsAEsADpFC82yNfg7M4AFTDkpJyeX2Pj
KAHAeDZSE1721Hk5IHEf6yxXj/GLG2cTq9/9e4VI/3fs1ci/cbFvvEf4nG50nPEA/9nK4mLpEKVI
nQRwIGF1JOCYuOLntLonTwhh+TwFGRxhs08CIGbe6JCPpEvyY59ZMQMKIEJUkkAEbdqwMaSbZXBv
d9ZBfH/zDUZO6y8J3siCAgxgSU0V/3zs04CeFKwDz7SQF7RMNVJl3vGvj6UuMgAat/86ni9BJx9i
stEFsTT+MAJdFJjTswG5A1/8UKRBuCghcNz+pSBbTIoH5OoUoxk2fYfLQgOyMhMY9/027dqXZC3w
IGyD2/rGJLZ4T8qZoC+mnyf34Qw0ZpxGKsJiOsNrLDkM+61ObmtCQcbotIFqU52YCV7t1IjqicIA
j/PYL2Kx5bFLoi0qqmu8oEhCFemICvhMcaZi0Ss9v693XiuntFesqzibXGPMDCKh20Eu87AauNZc
z2u/GLcX+D5R17K7tuDVYSVw64YK2yvYw9hJIzbL0arjScYcfKbGGhk9a9EwZkS+BxQKF6ZdOOlJ
GTJhZnt1zKZrwX1hE85G/zzTYV8UELHg/6P+ZXf0a9k6eo65hC+gQYb/H7eO7HVqpgUanjBXeWLZ
1CGGID6qIlc0rkoolceGUol9nIwoqgYfYj4Mkte8zaogvlOwdWG8ktJAbNKoJKTqiploulDxXJW6
YvBgL66gTWfQQd9x989gw6o2FnLfHqRtjD0wyCmXGOoIlnx045hi2e8DRG03kHLpaGFCbcx/OFDw
9Lz2NbEKwAKJ9AFkrwm1F0eSTRVpbKaXkIYGFMQINSFGQdtVxy0OGRc2SIYEC1AiXj2IguIYznqG
pTnFZYpQ5rncUmlS+3ecCwS0fmv8Jr76GypLJx1bkXQViqv3+vs9eRiLvzIGndfgQmU/1zK9R3x9
sPaR8oJSCQOqPixvtsLZnTKE2Z5yBqXf7hV+RgAPU90kJQc89DnJiDorxExAJUzus24mHSQgZwdx
P8OQAfdCG8cSl2PaSiGDSyqMJ2TFky/EWagkpQ1v92NR/dLvw32NG1Sv6u6cZ/vs6PvXCFoYTxJ7
7rA6YTst6SflUTDGlkORDJxAkhVuQ3XPSg5v3/TaY2PQjJrx1+9E29GS1luGaxEmGX1wrdvyQUES
1EtmvjTWlRBJfqhHS9weqfAvJPJu+OPz490vfcxNaJ9RvmNcYH9Yy5cKINWw3BvEaK0xNWTbdiMN
jw5qpdn3uFjK17AmQaKxVEKak7gV98t9BTN6ryZLbYU3ygESz8FisR4rcOkgofYAHAaX/fkZ4MpC
h+GDT+cUd2codrA1x52gfTyzOd5nAb6e9psSXWw7yLfFNsUYa2OMJvrPKAdxbdZnZigsUSdgFgeG
6ugZPNlE4/rReAA8gsExz2M0XveM8TUACoJXgXJz1Ona30TbiTPImcjnkqcTDyvsIbH47rHHdlqr
FhstUuQG2zl47LAjjAvUy5O8YQw83Gb+pVNB/0VKVBUaBEBy/3z4hTVBwIP6SCxEKbENa/xAAlkk
BLlS6eB8GfjV+PzqPaPXFL9GBcbb5LO/0WDS7GJ560jCMskL/h0EQ37UcDtBhjuOMTZg7wzywwdc
DEveoYLX8zN+ja49Ot4ecSBDCd0lQrya5E4WK+FvqBB8ffjtr38Xn54p6bDAMz1tbSUvwL9Palv4
IwfcPfb1PK0BtxfQaY81yybbVLVNywdQrENyE5DPlVWQ8LjPTJZaoNv1F2/xo+4DvoEQJGYfPCOB
sT0qV7ySit0cYSk9vPbph2K9OwH5gHBNUwrRGTNFtqCWLpkm+BfqSwvnO7xaGFfckzPWH9BUsH/N
ZSnHtD6km4WdysXffz3Z/uAjTpgYzv/CZLFG71O6YIeFVwkSo/JwPQnLmDsFXB/xcon0A/9Eqtkd
v5atoXIBRqL5sFJoxE6ruINwU1amYtTdQRRCT8C612VXGz3c27QY0WUgf4vmstlv4Ls3p22kzUHQ
B9aKQOIYh7+kGHXE/lXkdv86U+cRD3PGmtpj7LEWMUVgXHb6uXqPU6Gb0PsMUtxlrpH5b8lHfBfL
tlibWIcrHcH3XD5Rb+NTk/5JyfUGW1gb4yzehlxEVikMokHGNd0p+5x17xsQwkNvh1s+qOB3PTyO
3+4wYwcfz5i+D4b92QnpjAbq7g2p7pOce42/7iwwbJu9oXMjHjm9aFwAAIBxHDGcbcaMb8Z6zEOl
d0kA/mctTQ49dq6T2/TTMxOxBbrhivgnRrxCP/th632Nv4y16zzdsB8CcmSTY7858GKvfQl9Z33l
Tqqge8J5P9MwASonThKydoURvOYwdH8EPTPl0R578ma4uNEXUQihL/btUEcLY3BcxPfhau7i+7R+
9B7LfNX4mfNZ3qBeAOPCxGjGn6U49tZA1c53fmsPiO34ldF5lTPlqUGLjhv5v8TWg2biP4WrJnPw
GvbF4wj+SBsPd/rvrkMhu2Uf6d+Ob4tvPQEZj3wT6sWXH//hWMsk3uNXEmnx07m9PL5IWC7Bvjr2
JNigLjAKLV8e6cTl7Dl8dvGnHn6wzoX2RLN5rBPLi1gqk74tScjVwyPvF39Q6BfvnZolXSUqdM96
B3U5sRofNoaW91kvbjS9f9jPuJ3tqMn7fP2D1UAZ6wZGg2b/3B6ab6c+e80JGPK+s0Z4x7CeI60T
64AtatUz9h3dzRtOANwhqoE+ZReVxvOkQLtyr2RFctt8VkBECWf66tkQiPInJqvvQIVup/fvOAKX
PSYvM1F/VO4870S3dbDJTkl1GgoAD3Ca0FRhIN/W9K3+nvPPvqQNgqOKbQxM2hyOOVQ31vzrG6S6
A+4qzMYTDbuYkX6JzLnlWdK1EWLJbVGRwk6HEcf+FW5f7zXfYOG6YSDN/FLje+TmxUBHXQ0cwoel
G0aR8aCI6DhtyI61oyNzQew0r/iOW6g24eqGhP653Beysg01ItRXZ+MHEOW8DfvLWMKBluKhdDut
mDuR8pydvZY6IACaO2V83ReEUpDXV2TxYJAPDYGm/A1v29G7GLOjsjquvo22jEaGH40pzdMhRd7I
sg3p1ZEvkEOvolW2jSxKHQmrUhqPapFc3jPqqLP37jrsHdhX8VrC+pjRIM3cnN8KwJxwHHlrhVmD
AyHtCTAXmix5qXcPXFaj6qu8FlUfGtsr/uK0uEmcYBPCs5DdXQ4PeB73ITo5vBpfQUr3TsCOhtgu
QNoUAybeY4t94QgHu3cE3AuOzLaXA7WmP9xBLhGmP99fTyXXBZ89oH4G/dl9n/AxJeOp9K4nILYt
NK9ORKrUq+yxs8T6TzEdbFvbqJX0/oNIdUS6EP8X5E0p0KWIdcs23y32hECRbkXnCoKL4iCSfZ6a
iK/yKRwrwApRcjM2v0iRV9Ta1YlAKhBZ04aF/ptuY87TlAPB9XCbe5hzTNl+KzH73kLwRO+iDs+k
6TbuXTQQ+ovu1v0as0VtOh6E8Y7uVGpP/drqC7dbO+84uj6+X2fnc69Nb5vtw9/zNnuqc2UP1TlF
PhvfvPYMUGPWPlxDA17G2elENbS2XT77LBRFaMzAY5ay/ixS3QNJOCfAWI/EXHQW5bCu7NewiC4T
6y9dA+H2ttDqSWuiAYvitYc5Gw2SwqczxI4YJCtD18jvCWpMH5VjWA06Xu7eostG2rnwF7ECusSn
+UW0BtZg4cwfQHbw3Oc5+SS4XLx459yjtStoiyKYQ3d4w+A8avYFfV/wL2iOV3utrHSni6IynRZw
ooDCOxjvtHpwZkLxfQSCRcENPxo/LaxDi14aMPPyhtCklFMXY7YbesCRifIlI/kI3Bz1ybg4tCTu
AbU+ECmk1duKjTJQGbynuRVDHESEI+rYqz3d2r0POzSmMAoQn/HRPq0YwrjLzjW/Ez99+ct3qi3b
oN5o5mZgMKg7eCbQ7bgozxC1ImMWNNUWOmlKryhfUjhF3Q397n8kix9rvwLVDOSArvjkHbWDbLHd
8FmgiN8JABXbUaooqaDwAk2TxsvtaQ2ApgVs5cmbwnAO+1hoe0SBTWt0ExwLJoviRnyfnTkTTGWS
oR6V9hGDo2i7q9GwLswRJ2VB7dUmMmIPlcQiLBCMs9CAxBHJDuL+8otBybiBU8mDT2VApBkkSI6c
RRgGDn5tv6AmEpdIduJVuq5JRzOHz5BGLSzf7WaMnyBDAwu5fYcTbY2IpT87pMTRWVJHZ6lqyfZI
fuPbtgewtSPNe1QeJPkQ+D2bmmuK0s8a0xkWcpovTCB8cPQSywVoa8AmK4JDCQnpTrYbUsZ5eDDG
hb1EXwPjIaGonbYeBndweqdIfmgC2cf1nROPK1dBhMqeDUSx1T8ZvavbWhtDfp1Ai4tfX3wweLxh
nGCR2wcYH2N57qRTaOVgeuR/y1qWSP4iF49ZEqywu4K6TUcAZiLc1dboGen9zixPfrNv8ATrAk4O
fwMKNfLnqBF866C+A5mPGYrAjKcfCNbzblszBY7Ho0eG4g+T+5ZMCD/MuPqUoXQjCBeC49LxTay9
TQAB711E24731gMggI6GoPm9Z/JoHlg8dD2SE5U+HYUCRw1u0CO85uEHRmcZfBTf0EKNTmjmA+pT
45fn3lvxQPSfVyfFzHW+BZ4h0Kgbta6esSw32eoJaXr6JD2IICVyg/5yVsStv0VuCaTzwKnZ6WAx
efffx84taM+s1LEW2/65ZwXPgRrcyRfwfsDEFBm6rQYfbN8zpBnudlrx2M1T9o7FovLfqdesQDhV
ClTSZp5OA7St0PvQoHKchwJhP13yFPKQAO6tfUkMP7/TwNJB1WZsUABaI1zLk3r4Coo5pwdKThyY
0wy4e33IKvhAAGLMWUds2a3quD60xHlpymk5nTmji9ly0gm2PQOwDKj19Fh8LZQKtVcHrYBWJwse
hSEI378dcTZnj28mdFNnGoqI+x+F7KN3HbRi4Nv7QIHQUrL/IVNhrUfFAjl2CHFlvx28omZ0X6lD
qrLwFbV24nRJWfSFPbnXk0fPoNpdQ8buw5J79JrD082CpeLXNOfVwIoRVgdH4VRzsd3ai8S0WFwN
RCq7mHanHyed6VFLOO2RIMYLHhJY/4T3xerfJy4dw6dDUyR0lPrc4DmdQAQLudMsUdaIABETCjvt
2tAfOKL51oNjifJYBHync//N8xhQ7uDBD5TcfkDd/3DT6/gy+QRNaP3RnvpTur5F273fnuTL3/g7
wWkC5ilXkGbzCKC/7c+JIwcq7G5+439MUfHAesKUaAC6kMhJg7Y9pMUGD78LYP74Q21ENAe4N7gY
zQGIlmgQGYe4ouAp4UaY/82xuUMHR/Yv+n5k7R6MX9aabw/shXTonnU6/wHMRSKGlG4XzgJYwSBf
VOLfWKxoSQhH6I463Egg0QtTiCfljJR/y9+biRbjWjjKls1k0tpYk8fuPjMjKzIXV5IyORCcJ3wy
UYFWxuSsJcUKLVvmZ5hFkfxsJHTJeFQh2lOxQZese1CpWLYpNLM+/kosBISuQMWn0fnyafoMLoRB
ibKABjYmqR3Nw9iCWQrw4TNlJtQ77FHAA3UrUqChkd3IDosZ5b74jYodt7xBDFEe8IV2IP7N8HZd
dGgViEWZ2I08p4/IgBJpoMV6ccmRQ01h2vWOt7nploTTgbO1g+NN9igiTP1O2vs6dabAkCwTROnK
XbxEil07NJla9Aml4fBBDAejChM52jKU1QNj9UOy5+Y+hMeE2YlOntqg0sFeIb6E2SmFlU6LS9bM
d5efwJXbdODzY3QJjXPe8pX4dWAm2EGSJX/tjzQtErAxzWRnqkMWlO3Km1WaloZQKkVEi1eHuACN
b6vsxBX+sjE6lKu3x7aX2q+x8915xq34IH+Qf5lsjbmS3JevtRz6FNgMbgEv6G7+aVvQz9CS+7J/
UGiTIuYFqO4GWQIyK90eYDRbj55hFd7dJ6wA/A2JLzhYvXSoTdj6cseBeI7AyURcwqN9BjWprzki
sswZ/4WUrSDAiXrzqbKKmXHaY0DLYQy1EL4hPI3RfqWGdK3B6Ku4PGrwM5+QbvTkHjOk3bMPidBK
Hv+8gWsq2DeeKI9DO7mw2NI3pOsN2E4Bhh/HJWY7Zc2+ywxNqYpdoTri9QB9jxHoP/gou34IrJKD
8+tvXUh1keytjMCEoVfDsBRL9Ds8qesGBiWYLTtaDAkhZP3gYt6/AoIRl34OcYgbo/+F70/5Zu2v
k+f8gtP28kJQCkxIIfe/E0xH8UgG70AaCjELkuAiGyESZlCKXUBnRJn4+vKNtmOix7XWjCw1zHzi
gltHDE3cI/SDCvuqJQ2/1G/bk86oxTxYIWpNp/q4FRZ/JkXboLW6vJw3KbYwg2A+YPcwvC4B9NmX
pEMyCH4szkglVhqKIgxwhArPSk6I6pPJ4ndDzcKTA0b99dgBdU8kuE+IdB7dSN+60RjARHEKdHCC
TjfhajMz0QrRgnQIveFMeiCBIdDXHiH4Iq5kn9VlUKCHgl012wY1kwFid1Ss2JjxzYNC8lgKZY2A
mnr56tnmXINI9QbQi65B609NsDzGBZjSaMdWDp83aNAkuiBF4b7hipMvCCoHIriNiSzrPQNsEHsK
TGemNw9X5d472Z6IW7o6GLkidxR7UFwWygFpiWHa03YaqBD0WRidoh8Qi6taCK7jZ9IZdHdfopWR
cKEPaq3SnuT+6YM22n0cBok1h3KCF6SYohuJ2Bi2oDoL04MKCk3/s1+ziX6yG+5goR1daCHJgaF3
CPbp5mmrQFtOPieUnZ/BxgB0IXr1tn7NBMmliq/DmqcPa1y4tFSWOGHrA+ypxaCaa4Avc7Adt6bc
qYZcTiY0lO3ei/CjjRiNkoSJtDVmyfE/G5SICZXcb0yhdd1/IIaN2ht9ygyslPiuMzGQZ5Il4CT1
AKj1PlH5mOfk0naJfYyKeXvJ6kgbgP09YXM0zy4skTXTDZJ4tGcVZXKMQSxVAe5Ee2PDsQMhT86c
IDM7Ug6OUUzPafpD7esR10tQgUjHmcxJ+xoYwFOCGcOLmgk3FcgI9IqKQTbhWcXoNAkpb2G0fYUP
Cy+WOyQpEBIyTTPFRk9E3gyUZRqOW0m9FrY8u6p+HrHh6pm+3hfq4sXN4V13Q8unsUaW5oVdOXT4
yRXq9dnDqA4NlDligovYcZJ4/DhcAk1GmtSJBHChUjGGSLtR8jYI98uWPSGl1oVegH0L9M3OWB3R
pprhA9/ecAUa+Ac1XtZcsKmFpanP0oexZIMbv4VZsBjOi3pB23SZ9YlZuxHPizYRawXGLCa78G4I
WsX38rSEv0vPkZLsyRKETl583wjl8Lox/Th9BimA/tYawYYV0TGu2QJgNkJzaMrdpaAnsgFDiSzB
y406HUmYq067HqIVZYgxK6bjaHd8gOjosyRze0C3DRcBVH/KACtk8b9hX+egkVzR+2QGazs02DDg
qxjonGe5IggBT4FTQ7erQNssT5RG1KQxUUelX2Gfl/4T54Pyd0S0DzmiIp+56dOWCwhkh0mkh/Tt
+ljawpdGjZlD+5g+DuI3Zw40w61X8Oyg7JyYsDuWzF5vSIGHG8bwad9cagz1lNTgTp8IJGbmx4xo
I/woPmPdVwWVpsl78zr91KNCw8ABceYfzzHkpKoPaQpbs8v8S8lK+ikK8/byNge67dc4TzW9cn6j
xocXcmKBlzvyGGCpQjWJ8WMo9uVCmcdsw4NkBwbGMKbBxQSAmlrcKzDjCjuktOpLcDJrKdc80RIh
hhCUPa7DCg3NlGSyJENAh7wNkRUisQHV/fTMYfn3OYoM4gl1v55RDo1qd9SF+PqgoXUdsv8RX3Sn
nD7jmtFJChVz7l0jXdlgk3XzW14WPP7FjMCs+tn7Nl+OKodwgE2nx/r06qnQh/c0sFm36sP+PvlT
ZsRKDdtjwgDaC6YWTwvanD5zqUft4ul0CWnlKB7eyx1Y9+bw0ZeYgMKrGZFth51E7YthPOtjlDKH
b32LkUfccwxJFCb11tcnJn3/Br+mOmLv7l0nPwDOFOt5Bc4wIGef5Z1YhP1lj6F8Xxtr9KqBx38d
z6Be9mIoEqKOiDurPAFDBapn/XYtxlmvzRz6sttspOMXRTUc/8xTjueGZcpVYAfTIwHbW9Xok3yT
UMSZ7qkA4XwIb/2iv0Z7ATFdr6SX80PmzRbF604vw1fUlerNBBUG4ovgdEEXnLNqgoIMKzeNb+Ch
7vPwm5R3ar7yZAYWW2Ue40kz2vbaY77PGea8MmXPCvOE9PhJRTmDU3l89QevniYHmA+METVYOzRN
p/Wne+2RJNgZU44whHHx/ZexV54dheFwaE/Jqbst0rA93U7bgKBEYo1ucPWHV4BMrrI+uSCWRFWP
IzaT9Oz8XKq0gGltPl3ejSsEZaMZa9P7wJpQChIFv2rNU9UxCwf8DK099BuF3jQzD8FTPX2huNmR
rR+UXxK0eCTOPnxmpAWD9kiYG7CB/ffhO7Y2xuip2PyXHg3Qab/kYnyw/HZM1LNwjl4n7ZAFGqAF
BasOHuu84E7BcrHO/ldz2y1AXfJb+sV3cSF6mYWrLCJNbt837ua77Yf2idcovkrcQAplBan9NdDr
Y+s2eUPWY9XTwnd3UCge+7CXBLddQL95tIiniJDgfGPFM04gPn1zu5asgyp4Q0tUfHIH0jq0YFTR
PwdXqu136pgVkLXzpT1b2430N2fl9F34Z5pmsbWvQ5oZAFZPBzgFi2MmzoE5QrtHAw559OEy/u4e
BXm7lj8rRnRNqZP7lGv+B8I3k/TgHr3/6j1P8USEBqQquozbuOxr9piIBTB3+nW36X3+6neGaay5
lV96WvjoZeEbaI62rr38LFveoIZh9BzfgENyH4H5GPtt1FN+x9se4PV9YehxlJDVp6+ba85bc20m
VgRdttRkWiG6czLaKjk7rIdtAXVWjp5Ia/s6oHtKegIDcskOHWJ9daFYt4aPDlMC2RQGkit63OeR
SmU9fUxv7LbQQHrthXJi09aNrlDWX1NmDPTExM5+9has8M+y5Pcuxaebxfe/D7cGOO0HixzMge2H
BFM9aMhv3TYZHDTDm5Fe8RAzqCuf/D0asR+ch49oSfDRiGnLN1irhV+cS9iShRZRFMNm1Elwe2Mx
aADe6oghPGhWOtMOT8sQ9r8PoclJAzi7oTFKw/Pp/rWJ0KUMhr5+bkBo2KnvaZ90hiZZKurwymTB
jNHVHRCMN1Xll+MnTfgNnQKtAXSx3ldIRERY6zQwvLx2mmvQWXYgBbzs6t+z1D5H6tb9vkkSRPzq
llenqp3L11e+XgEXhV3hhIfu9x3fpjxzLdirhU+LparDjPxJhFZ12P4rMQYklCOL8h+lZ1iXhFnx
dGIRUYJkjcrvUKnJI+pXgGz50+cvJVL/mtxlu9UFdLJb3CVcLTC1o7KZGhnBdHZWeyl5nn+vb2At
S8XJf2t9G2aPRfm27w1UOzvj6YYBjN3d+Nq4W0RP9FoNpNdOG3QhdW4Pv9mo7ueYFw4fpW8h5Xpn
GHiozFhcUz9nTk6d17n/xEiptee7FZZV5XCbOR3F4fWtl1eCUhE2uFNfoX6flzAhiA1BhoWAZkYm
8gW29yeCmPZkaUH52fbUyi2OKdFhEsrRwqcMtwT6EnBcPxha5eW4iy8Gropt/y0EERRyOb2QMTMH
kro7D0hA/mF3oXK0w2YBUg3pgdimzLu8vcy0OVRalzfS0zLvSj/umN975Cj+XgRw9fOuy9eKY4Pb
O61FoA5ax1eek96LuRZYalyAAs2sh3uhIQDczezLNnhdwgTVHVXpvc6jGziaMWBY5YRlNuF3zFJg
bWggpzC237ayKlAknPTGvkLW1AbqjfWstz17HyUo6EEDrdK5swIduy44fpnTwArGDprNm+aJ0wq1
Edlp3Dm7PQIYVsIWE8+dzfR9/iM5E3uSyjEhkOdOW4MRoiY88TR9R8yDhUW4hFvvO1gT7iVGdFKz
QSBXk+xYZIA10Xm0WJgJoqLjsDXAuuNrl8jOYbsABbKVvcXfmCb/X47aDIQk/vs4ZlDsqll6ZHlh
Be2OgAvVoHOJtj0zLkRJhXKkPe1sjBSihozkRAtlZUYCvGfVaq/NoYWXUmhAAMyxlaNc3Z33zwP9
9h+TeqwPIfUELBe3vjIGvOwMfzzWsywgN3vDzopSvz0yOBjgVyhuWBt2e41ia/SZ6YiOaYU2GVgO
DPQP+SVePi6GH5Lrxq3g3AOVW1V359K7Den4gLLfItpOb3qV7ZCT4T8AoC+16gkaq0nXxb6y5Thc
StKTbvv2lMCeyu/KNMg8BgkuzMPllneaqsSp9DKa+xlzlTWBQ+u1/jKTDNqS4Kane158Yeq8kSnS
16cdgrWP+06AbnHzYne0NzSZiFhA2C6xNMpyhcuQDyf/NdKoQyC0BwWuuMdydBllk+emZn37I/RP
X1qFu716WYRkzGWOeLMrQMwzBhkfXPnzyQDj2LLBO3bnFYPNA1HSHLw48AowV1toWifYp9BNSAll
qYwZB6/Zk5QZEtX7W5SNGGpQB9JnI8MVHlOcTdkIGyasM0zWUIArXtZHc/Jd0Ac2TgTn+G1CPrt2
sfVNMEG490IYxFHAPldhRmY9qtXU0VoABQ7uGFpfryFT9B/cPNXNVu/pdq/zfNaeeXXbXVvPHZI8
u3vcRuEpXiC5XaeXCKJatXxClxJHVn39051WscFIjkXlwUoRNjcSYEfCTaIbC1K70BZb+CcIzQ6Q
QJxf9ChlN1kw+haFV/mkETuaa8XPAXuwTqRNf5DLWNGoV8sBue3Bc/7d0H5/uXQn3fJULBivt+F5
yJvcsFP6BUTBhq0ERhxLhb5vQ7CjXhKgoNsC5oLkZk1BsAIMOw3ToWX1YT9lxVda09AdIXL6FEZ0
t7dZmH3dlhm8tx54IMGk1uHHlDfMd/DpaNxK0Ua8IwdBiRG0ENFXozKhsfDDlWhAqIqv0IaEnSrl
Y8dtlRFNg1NXpOA+R3dBZH0NnsFrVKyZzvnP+gR0+03FxjxDX22xo4F/Ar89gvFwkYS6RQcCe4Wb
2YRe9ht0oLTpj300gR3PNz9lh9B4cBy77NqcFF0srcfUe1NJN3G2NErJebho7iX3lQa/6zLFd4ye
T4W8FXLjDM+yRoDRinkH2kXXvs0pu89/T+gu+0fM/XaNlpt3gYgxBjNdlQkR7nrjEYK6LRya77AL
KXMRn7NRu3i8ye0KNXR4L1yEPwqiZ7ZacI5ajkpIFHdH8dMnnVy0LM+8lzF85GGmoy0sSEIXv84H
ux8aVtv+F+EcCofS+a1Blk206BQxy9/0gmm1eqhO1LPovkCAK6IJNP9xUI/oCkjThDh2x+obtgKk
kK57ARQHBfwQVexX2G1AEUOp9HEKq6f9iG0il8/TzeR+710g/isEztskUkHV27XhilyS9BbSn5N7
VLs11R4ibOTTdPlwy8PxavdjX0fM2m187UNT0+aYI2D1mMXZNyln5W1+TSQvmAmUFj6707vPW/FJ
7U9S1e6zE94w0/3YJSXlJ1DRFsD6OQessBzcjzzIym20dQrVp0IqxtJICqB7uQ2uDxfuW55A3Cle
PRPNE+VG5SMHhC3y3qEGZH3tVOHlyFJORvz1DKXBqzvjHAR38MQGRMNAgfHRZtAhi8wx6T9RNPCJ
M+aQ85FjIqgBQV7CmdFXBtQF+/TvEPvy4e1Iq3Kgw96mPu5p9A3oFEYIiDuY9Fig7skN2A6quHHi
Z6XO5KSroQokZa3kxdvTb0CEMSPHxVeTBjGOWWRMYL1A3jNkn9vxOWxDXpPPZRhT9NlSq2Jg5Ba8
M5Fg5Ja+QLHZed+5zlzKeyJxxuind/K7AW8GxrEAGjVXd9YmRqzN29+TfFjBkrlBgASYTTBCiwii
53g7PoR3WGO8kAlk++9ghIWZc9gdsEl19RqgOo5gIiVcGb7TjVQcWgRXVPlZOVS5UHxX3iVNqkWW
MEVT70HpJ6tUFz2sfCLIht8gOSByywZm4UDlJODxyodywOJRcE3AHeQPHV858VVuRttL+5oYrhKo
ke++xEcMtRZ8DeeeXBPVfy/eC5W7J8cnP5Yl+irf6Su5GrhhgONxHznBYlbOcFIZdinufY7p3xeZ
RIggx+qDAnX4HMpnDy7HyzgnhVvm0SDf3eR+yoHdh/chvAJcwnDgGKCm3hmRgcEP/fpTDtm3BR7M
CWsnOXn00lwAOPn8iMSk8pQ4cOzhj2zRA2Dbw/NCNxw7iDG3Uju9H94L4QVDTTyA5De56jyus5rm
iHzIfXjlX7BmviK9Bhwtjvw/rqFcgozzaijJIPM0IhD3Kv9eUYM9vXg7eUfl3+fLz8qDBrcyqnY5
pySydiB7RBIEREo6yYtESzGn4kLBaYhAdKLnDpans6lgn8qjzL9iG4sjLZh8Z3UdwqgS5zeizAc1
Tls12iP2AXIlQITY3soTQGgK8wGfAXbEN85j7j/f/rmiJudC4QNz51NLGmZuwe3YyUWTw9XP/ILj
Gz2u9glDF1ddpQlCBTll+UnWqSHGd9Ie4CuonnzOgSdrCJfPFAcBrjQaQ96NEEZZ2P6NnrRXQm/8
70S4zZxqEQIGFxgOpAlEdJQw/NiMFwm5Yhug3A8hijPzjzXAeYmy4wO5WKRJz2DMRnid8+pXeBtv
gzK0GLdynfh9Ib7CbYej//e/hgsRdnuhyfdiuGas2N+dvBBOGgzB/z6YH8NnWM5Gx6CIeYAdAbZd
EgfzXshN+u9GcZpZwsg4r7eBxSk8Qm4ah38SkPu/uyh0QUohcuW7gQx2uQcQs6kbQhlx3McdHnCR
XD4+3eRN/unCxBWJEYe9D17SzwWGPlyY1oiP9bEso51CE1BQDNhpHGgbVB3BmVsOthOTP/07Ei6o
xRvKmf73tnREZtCRFwVOWSWqiAYrD5yHfxCI/z845Na26UVddynPwkauInRB9ngNCpUO3RxwRcYA
ingu3M+XT5Xbzdwy4HuDV7iRA0cn7ZEjLM+1fOftdSda8C98Y6ZFWSJT7mbTDTB9Yq9VD1oYIXNR
OKl0uI3F7g9rRJokxKl50Kg5HJybIWzamChvGAQQdXgiTcmNWIh9LU4JkRHrgpzfiJ2QVhLEJc6K
huGCDiq6fpnpjcASepH45qAKAZuVICGZEZiLebzg+8YfHwK+CPUlFIe2EHRmmc7hjA83NT0M4URf
+/vNdyE9DY30RZ5cXLJ4Upgca2y1Db7Qpru14Rf4DjSDOBb5CA6Xw0exC4erBSOiv5In4csIwAn7
R94Qa07aQ+fBPSR9cyMdEZXm1Z6bIJlHK9w4+BWDu9ZUPoa7I7LjGH9on2cHwI0WHWmRfBh21gs9
XKw4A+y07RlX7r+jfEMt3/BjMwLBa3tGf97mwsvQ/nAZ7jxIGx5Mnuf/7ql84xFC9jZtf4+sw+cf
6Og29g5iSIwDBL7UiwVnJk+YPBUNbGT2d5KJ1HBoHLD4pYumzPbt2raD5cPGo0E+tfL4ZbOn7uqH
wIT2v3mNs8OAvot6dIUfOIbi8sYWV9eIVuQY8TkwEWQs82Xp+8X9mJcQfcndXzFIuMIYBfUZNUI2
kWPRgrgvN5MMLg5cbmoRrtRVLKNYDoJX/7uqEsbEB7ri67z49/FIbUI+sMv4/e+CbHwft4UkGKwH
yyAJ9wZDQOPHLuPNKEk5vcD+OMG/kxFPC8OhS8kLuLnQ/+SR4J+c6V5mQh2zH0xo+PP5KA8WQ5IL
IK9k3DCn+zFyIqaMuDphdiXfb9M3oIa+eiprUocM9y+lHOVcf5Mv6pV5gIgNiYsWHIQB7LpeAQHb
bRQIn1V3sqEtpIAh4qljTJ66j6rpvntR43yoKGlbXhNouPKjo+vuvlAiJncSd1dZ/0oSAsg+rAGW
H7hjTFCrJ69jcGHNNtEmccrmHFiVQPTviZlhgN0dEosC14vCL47I4MHymBEpxtAH0gT65DY0XQbj
CU6wm0OynJTMsCtj0sIniDYnN1sh6xob9VVD2i8rJAOBE8OHuya9+guJEPufhbjsYdE/boYAw6J/
ODAXk0+L+Sjt8JF6oK6Cj4uof/LF0KdwNZzy0N/xUOiyPsny1eJlaUKfcrpvjYrwAgIywMEpKrkZ
rYN6kP6ZdIouA5hxyDVoqk8ryHkfyTtFDT1hUWDHANtiXvBmaCbI+tmo1FJ39kGfER4ddvv0XOQ7
t4VbgJBCuIKIG6MfIZYzDBllT8qjcplxWTR88dlwIVKRT5UGKDw09mxAVzxb9cRwt8c0AJNoHAP7
gZ2aGLMfxP58lcLooatQJ3DDfPoge6x7RueTCmDKfor2/HeNVje+nOqky99GCg8uaJgNqut06HBv
PeMgJTHU+44v3oXx/0i6r+VEtiwIoF9EBN68YgorvJB5IRA03nv4+lnnTsxMz71qCUHVqW1yZ+YG
d7rphJ9bdhObSi5ROjT2CgZVy6TwFUY+ANWdCdB6oGEog1gwFHW5rVQfjsTJ6QuuBJHXmCQe0WuB
cox/mS3l5dSUigTmmPwkaDFMI9iEDP1LErCdS8nJWKuyCo1JjozgXt3OYq8mvLNOfLCfkdngoYPz
zN5F1XdFFft+R1x6lGjvSLu0S9QJeNVbcbefTdWc4Gek+FzOdDB6l/RIzaIup5meP5PldfhyIugO
zii937rh8Ip8N0c8edeE8w7e3FnxJd+jWSCz16Opg3aT/dBDozU2n8cNb/i18AZbKQChgW5MAZUD
nGnqaof224icmty7QVAd99To/GX6WPOJiHY3iCheIwqGB68HAplt9zHitjQpfJNToEtQUcXne4QM
mgoWG+3FBtZRXPPrCiDO4RKlpsEwExaT+GbbqgJ5V3axily35kNFaqj+uHHnxZX1GxRghamKRrH1
GjnzF0/QBek2ib0bbFsK0+x8145Nr5aXAKf4hZoKYfKEJ2bVBx4VpuqQ///+beQzKMaQMVJB4sKv
5JskYz3EPfKul+feuf5gLI1hFf+4W6ilZ6WWMpCfqzCyxXi26c/HppbH88mXGOJC456D13/TmcMo
ldGNlB44qNt3+46UMgRJJBNVhVL82k++a7Fkazehij7/Zw9zNrVA2rEXYkJifUvYZ15+v6LYmeN5
RTw4ertomxqmebbqr1ftRL6aweCiZm/R7UI4/DdjXm1QaMSfr3vU32lWZq6cHz4r2CKGsK/wVxk4
dfzjLTl952invq+gzO9tvcB8ga0Cmso8NhBCoqN8fUKluEb3b8uxMjhZY8zA5QceAeloCBzxeXC/
mAWn27CkhSndhCw9RaKKkK/WyTVX/XsU7Ns0LGH3M/teez7p7V+yvl2wNW34kF9A01gNBSnIfH1X
ZoCiVL7K/rnQvWSrm3lQp15LWUzB9xR9Lk2EyuWvLqSHWobNDifPIDS/VAQzvxIFYj2MfROnNca/
HoL9kDHTmzFPboA8I9L61Ic80KcEEXpHO+3gsbUZwas2YdN60JHvQYk40XEELypjrHcx0hodTIPW
CNO+epmf+HEd87U4D2X1OwO+ezQ/FwcWTLFLwY9GvJqfIqqyoJIOn7HQutXwvaK/vwzoi3aFQTCq
nkZyPRwFq0rlKWFE4CfWskxdyUZqiFMRBAcx6h7hSlpFyztxlAyzv8Mk3ztV5nFGkLcW7qbvf0ae
PMKXY11VLQoTDmEnQL5Kwd9tG8E8yv9Cp7aqsbuj73k3X+1dIw+z7wb7sVxlk6H5yZUCifZU/hfc
GDmctTaNYI62ZCnOOpxI7PCJQVTWK1GxoU8Z9hu4l32FamBVmr4NI64NmH4tA6/MVM5wqfKjui9T
RNKcsdQpTj0+UbrzfJXGRhBGhFk/fK3F66tqsn6u5a1M92L/uRj2Th/xW3lJIkfyNL3pZJHWvs2m
3sUsCJNLXPfUvg5j2mEx8RovmzhBsF6T2LIc+97OdJHnIRjLJgWaLNjOeVZIhqXoq1P3MoH9rCpQ
IfHxNsp9L/SWb6OqEEWFhvGxHb9E2mMKeUFUf+nIcCVfd2PTxHd87thxMAzSdvothghg4+ulNt7P
9azO+poDNsaLoDM0o5pezYVjlTOFymkUpznP1baLatbth/4796mSMHI+l8XA/389mRyy71m8RdIo
jxloUS4jXfP9/3husGIxwyO72ZUFChwr3xk/R/RBQTDEpoFJk17pXPZneNbttjvXZPIFajG2zX+v
XIiBHEvnV/hOpMqcb3gVBQOQqWcELggk9Uwigp6T89umcXrX7V/3DSsTYnScTZS5VhVT/oHTVDzR
2LLJSM2eQFW8Ud89ZiearhQSLRueLjEGMf3VpvFSC1iw/bsQCDj7ZBnVBAFCCGjlM/k6V24nnOH7
xmSk/J6t/rakm7oe6L7ggHV0+kPkT7btg5utP1ZmC5bZhMUI1WuffUjxFMD6HfPPyrHx/Ej/gWoT
SE18dbwpbrV8ZThdeORMyCa4m90lRN7SyXqTMvjJSnM9NHkgHi42stKpoStzdWbdnBeSlfvsRr+I
elo59I8zIrM7R4hLTbci7dUfZ6VgtOnr8Hnf5XFIxtVmvn+2mCegAcHt3DdQGPKKqsgidzQWNDG+
Z6lopSLFvhY/0+pSbbd+8S9UsJninIG3zkXh20K9LoaaLdbR/ynj4AHYSaDckbpzNCt06TxezNEt
vEkNM/UzIG60N+oqbQZQ6Uz3pGGlkPQjh8r3OmJfqSEjN0M6ytK0MC9APbh93D5XNKAk1YI5ixI9
hXCscdeT6euCVfuf8TsPQD40sQFEIqLMu/AOqStinoOHysjfEbCLpyci7Mto2w19JYoXX31MJzXo
CheHpXnRX+ltu2/2G6mazIE6eNc8oasXB9nay/8t69rbZCmlwnzWkj8B7ItPcgA+6Fg523twISGo
Kb9b6QrZ7yDu3+neKkkCKnOCcloNuKgZM+A3bRr76NrhFj0EM2o8bRw1TWxjZuH1IsrfKr9Y+9hN
Xpvsn6NMvo84phvbBtd9/X7+wzbKP/txPpYVhGuE+HxjN0noCU2/GGMAN0Fu0cM2b84vylHvMZj/
vvXup9F6BuutPcupaWaQrs5whJhnX/VUZ7CDB01qCODFrRK2t2wGYVcbHAYtdNXYUlkRIjLcsRju
zpoi3lhMNvPk7zKm/czpWm1FTDwxBem4hqAjVuHFRuZV3MU+bkvmyXPrG92TkOPiYIRcMTTTu/YD
TTXfIJTnovmdmS7aNEA0okkji85hdBippVbt3TzBqD7Hem7RV8UVOr3LcNyUB3NK8yCoJ/4pc5Mu
WS/gCIf9Krxvq2j8s2ekFEtx7085s5zH52hlILxbcEi4tA+NnZu+2QdhpWJIpbfrP/5tO47XOkoa
nf9tO6nanSIfVrofiq28axQH3GUPkwP11ZMkhXu+OdlEiyJc+0vfIoiRRg4cTq4uuHBKJv1yrqxm
MgHCfcQT1NVRbf9XEac4Mu0q11Bh0EokTPyLb0ZdlEL3f0HFVtt/zJQlnYz9dQGSCAS0wCseM8Az
7VLdKQ7h5SsJ4m8d4aIRzWKQCZiLNqWWuVMymEdQb+7mu3N0mscti7zVwhIBXl0N8XRdDx0ttmmi
+au+eVCjNA3Hsj0k2nW6op/z34e9fiZyy2ICu+bKR/OK5+UNJ1q+S5Jg3CeINjKz07GC6Phohu2A
73X58TduL7FsLVG0a5UGwURqwZiLFxMnOvrhcT+DF/47Ivgvzndlxpj7z7BXwmnDov1Y4aET/lcL
NsqFPZhhl9yl+L7iBa62iiHwdHfFgvzO0oRPR3QiMJE28fg9wKIrF+NSb9MhcmmN2G4Xx42wmI0S
SOWyiKzCyX7srfnb1nMa2Hhjtv88norj/u7v1WdqS6zgpQiO5ggZwmZ5JHm0U3qkWpJTjLQDbbPl
TYmO5t+6SPUVZCrnn6sxHGUUxsHJ5rGaKX0i33zFfKiLdV0J+7JW0STGTv0/bxVSimV70nsm7L0n
YMLifuo8OnjVooc4nSJOVC/L+8EhWg8yWRW5+ryBmCDDQAu+jS4wteDnMv7NwnQJC0rJ7lLfD+gW
NrdEFQ8kzvFH2Fce2OOb2i70qFXRyIISpO7g5hzrJKbGJKSQinW62Ul47vJza+RSkSYoadr6nzs1
bsK+dit//SP0+tA+sov1rLKCXvSYIHQfxhR5Lg3wwbo2YTVi+YpdD1Yvp7zJGOXm0foLjpW2Xmh+
so3fJN4liqWocxxCT0AWfx3BwOhAvOgw5MaTFfhRPN0GbUcZXtAoBLO0zWTc29cVTmFEAfKdB0w3
YR5klSPZC7mfftj+TPZsUph8tmDx3k5GIRkzmsdrDYAqf/Xy5zLsexx5Vhi0FCfxaN3OUZbhP6fZ
/YtupVBMM5lu7WehLL+HTubaspSydtAhNljASFHw0sA5ZthkYuF911ecRMkoc9+bSbCsVpI2gxAj
3TAcqsAOEs19dOpnaitn81o/laJg9eAKlImIDa7Os3iBYQM2aPnxcekdu7c2mOErnLRlh723C7SW
xVLRpXf5RDMLrrlPL7McLD4x1IhjQoCUnaGFv2Hfh+N8/H70zipVyALeQef+d6fLh9o4H3hQpMDq
mOO/7ceLlJiStZHXBIWVoQyXiCDLD5pwNzxVnJ/qa74QwbkpgzYvPmzmDmzoPX1E9D5pHhx2BgvI
4XRJcafQM1RU70bH0ixdxZTXvO3KKADGYQDnUr40yNgXYFcbUVCerOJeno0MWLwiaa5knmFuH1Z2
POYwXABlvqHFX7SbjXixmdSbQQsXNWYZThu8gDmtvtu5e9Z3fRjDu+5ZPUY8BZr1YDZm0EIzB9kE
35c6oCmZ+t18aFGWEUsp53hRc+aGOzYcyG87XskKAaXMHwx01At5Ldm/fh9bxqyCVagsnNiILQTo
COu1Gvj7HoziH0An6ol/pRmczHwxw7NFggVq2YkpaLfCBotbkyGQ5/raAj8KcCboSMpmwpXxrzBb
tPChuwhyrCbl7Tz8NnM0Zm03tyXY+OCnXP4dGlfaC1ximEYrR62N/4GVSSS3rljSU7fLq5H5QRkZ
Lr7zESuKAel3e/cVE5dOlSxrpOr7O6dFzzj5QD5w4avIzZCXj7cQgMFQsV76oKLWDeQQcJKO3vW/
ugtviw95MMa7/Hkl5dM6WkNrjQSbj8oY6BzWFFoiUwZOOg6hdYc0stbiJHeeJCqeQo+xiTSOGz2S
vO7IXnsv3/nsauE9tcuPJWQ99MzP7502hnOXJUZq0HBY97ZIpAkB4g2u5GGgZ1jaT8jemjISEASe
lr048fkLdhNak/Zs2QjV7dEUba0eNmUW/cp3BVMiWrQz4J55sibAHjwXE+fP1mQsilids2gj9U+J
P1jZtxRs8V5zcchVB4mxxO+FBcjL3q6zG5x7eTw+9QmqUbqXmCa2BJTlTFqAEiroeubH1s1luMQA
m0rAb2+WL0jqG/V2cWtBtMBEl9HmXUkUqj4C8kCMkIP/EFMfUEs4BkG7bL/IK/hJ3MIqnPm+0sxX
vSNOIC6Dob852LiaBN/g2wQ5iJ/ibzguLn4WP4fyPKDT6VzoU4WmbZiwBz3Q3dwMmhBJFPZy4Myz
uE+ZvHyvZfmmjDxJfGtKC07Mps26TVFikD+SDuyQQRJIzpOS8TzUpq/GavI0/oKVlPRHqSDeKENv
efOsnSmmSO23lHqcPhbKxuJPWuNBrvqHMG2UoSipA59FE/XdsjKTSSTzS+/uQb59ImvC15KNhwhC
X9gI9YMQMQ3Va9bO7bDeiaNBN/jSh9XoHJcrg0Q97CN9EvuwZ6u7LDm1Zw4oBKsXOGPTnIyxLX0m
gXTWqtEiIyFWGUzYPTb3j8FXQ7qUG0GIzFMcmeJvTsW8kF6RzoJHXUqrXenj9qXLw0OY6UNCIq2e
I44kJUbBLUMq3A9xFGrxSnaiMcKXYwjIxz5gJPZi4EY/ix1sHm5CHFPi4pbq7oMjUIV6Cozmfc4/
+VbaRRJEwHTHVQNBMEB33EBbM30vDI71cKme/FNiJRQm9rClTX1KPMHzJV7RN5e6fY/H3Q89Jj4T
ubt+JVsdV20Mkk8fRUu80jAfbi4hYS/6jgoVEjnGpgJjQ3Mzdn6XxGOVfavwte6ARX1CDKuK/eys
BgwlTBXAHtwJO9Cc0i3alYbmyc/yECV8U/qncCkVpngpQ6QkU3pGUMBJJ6Y6n5SOaw/qwjMBPsuH
K7KZHG/VWHFI4MgjYxV8NR3cr04BQ5pXyS04DcY+YtMLwl4oGjz5Y/zXv9zAQfeQXUYA8kquP9Sg
7iwDZipfWY7Y9W/6986zKSfWZeb+H7RGxxoO6aMaumizzhC3/50rqUZf12Yzydocwon3mXLt1e8B
VTq69HEcIiP6Yo5DvBSza19YXoeLYOzH4uYfTqEBzeX3V04rLRqJGlC08252C4Fd6W8NoYub3vUv
UfyXqP57ylyBI47H/XWsZetBhCmNtIE4HDZplJik3BqZ+new0LCNN5Q14Z4IWmJbPeT2WZA2h2th
CAaBXP6E3RC7dscWwZ2tVn+v+dK6j70qs/CXtU3kJHlJo+3j8FL6l+XF2I39SXQffSVH8/X5rDuy
n+duqmW8thaQcVz44eGaLRD1x/2H6smNsS4xHfGdOZbfHekx8DqiBN1XiE7awtIFX+dQ7SAFhVLJ
rN4jg0Zpw6KPi1gTjNmMjqdmeeykl9VQtp2xGvguJAY3mItYO+fcXJxtAm3DFQ6ZoNCZDW7DswTC
CAPWo9tUffVT//16kmBRKMgZ7djFRa4eu/gAkWboUZqhThaRITBLtAkzB/tarsXL69rnSKTbFWtq
4WIvboRxh4nycPpvHw0SKoKIuYLXCJyRd/1dU6j7uKmv7d5zxP/ffwiPm+/Of21XaCih9rvyzaRN
baLXSoZ9KEGu/4lE3cpwy2YTrP8oDCyw0pttuy+jkLhqf4VFhUvgLUqK+sdo/GGwoyNUUtnHjGfS
kbb1P6tu74YZY2s2WNQr/+Qap3HwjR7OVz4t96JpHLFMO1z6p9br/Sdz1m17iTBMXW1ruWXZnytT
JHFQ6Mg7SZaq3DurSqoZzNyWEQLuUM44BuwzpfVyUHDOMZfE1fWjGPvDTvt+/hj4gIudJvONo6ve
yOOYYCR8o3yE62MnebafGJj42JccOmCi06PI/gr3Ljp/LRrEYig3Kb0K3MQpUl5Y7lxZz7blcSN4
Q8X8Z2wSSMiFL8HArnycx0jkaAAVpLXY362XwzE5LEuLr+W1bBSsSLJMljDwI1w12ryYcioqDM5D
HrMMOZr7unY/XZEfriozeCPY0IcEe6P0Z0Sd/m1kf9cvRDMzzX+s1LxJdKLG+E2vSFTNOyYs2eK1
CR9pQB51RXBP9z6Vr4d8rOGF7Hshnf1rvpgwleQ6nxrX7iwIS6fhZVzc2il5tCc2Bbcn/rdLp7mu
sCMoH4b2962w2QNBlstntKsXMM8NLlXEai2RJFlG+Di3FsqBV7Cgedk4qM3BK0Hr3VEnq1Nv2sbD
6Oa7jYu/cQoj5lousJhZ2fpAlkV9ZxuP9mWOAdU/RkR4+Cs0aB7ckAyWFolug3SmvGkcGqePNF37
qrf9OmkEH/kyeyxAt8GIRX7PgvLjxmjgVDc+0lPJVS4P/R38yTU0mo6y01X5Og0jHv8rK/XTVfrr
VqEeGtkCy5db88AuVkJYtM+H4uyG3MsjZXgrDRKattxgM7EHwmuvolyYYec/xYqzLjB4V8dRyCrx
pov1oaFZtzLDW3PTOQYlF8t5e20Zk5dv3ykvlDJdydi74OdUSLZSNR4odC4qh6jKpprs/kFzOoUm
XhF4Qd63PG5l2wvodjPXibQzRjUsdhpEhvUX28ThonX+e/+F8sje0TznOTooITAfqpjKFdVlSYjJ
k2AFndVfd9a6noAbrtreNmqVBObeOaJ6hNLpU2Vd/E+PuWgXBtvqpmsrKzFsaioRMz3gXb7onkvL
j7AqMl1luJsqxzAF4PP0ScHEKTfFasRUxXKoPnoAtXq2eR9dZXKUrRlEhetrXtsC3Z8mIxhvTYWb
66i9XQND/xGiVzU3XYYyLhAJURGyIM7A+gUQbv4etbgy+DduKsrPh4lzCyPi/i09n4Bi9cRU/CX6
KOr5qsn+fRruiNXzOkxMWVCN9KQaUHN1xCRjD97CkJ4gUiBjcIRSDEg4a0yyvdx0xF6+5NKE59Oh
9XwFCxQ71di76GUOBPeT57p1GT0mqeZ4EmNzsRR+EmMrMRflSarHtUl9CDmHg3lsXxGPoF8zjG3L
YGK9qJpxcvy5Mpg82y7j3DdoWvmVmM+NK6KH0aw5LCYcv1yelUzNsk2j0dj3Hf4FES/f3LWA8BqB
eBh8Qxh14E8owZKbmr5AWViwjDBZfJ+GCmejA/57QJ7Utw+V7OVaT7grNcXSzNjC4P0o37kRaVCW
MZNJQsAezQJLjmQx/g1ZqWRC0h8X742cwokYPGlhqwQXcmWsdpnvALrQH+02GdSIXVL57rPgcYPr
s1APBNraURZ7SzWrynkYOmDz+x1vaiBLIBd7HChX7dEtgSnB4joWNMid5q2Oa4l9iltvL6pKatxZ
NE9tOudtV0OTxO/ga0NK2d8PNxN1AYkkx3fdY2fbyEarcTHeWkXLRuGfP1uo/GQRnDUVUWHDGjvp
TxZ3PmDZeCrzved2WM4pFPLzUI7Jo6h1zrCVyKpxnacH/mZtX762ML7THYRVtofIGb+3V52nrpOT
zPz2X4mw+8ChsDhlkO3xRj+VuUBMVrXUl2dwlN7gaRDUuz5hfMwFbz+VRXfNWA1sX44NX1Wiguu4
9jKDbaf3Dcs6cq3Vs5OPN87KgwErOmng2Sd12K/LC0UloINbMnqBnLVramZXT47j4yhxqluT8VgO
zzHWXbnK9U55UHmuu9tX9fC1bGxtcYx1WSH1N+BM8ZnpC3O/6ltAtQp3C7BvmgfUfYbp8RuPI7J4
QbhUzsBJvPsI0+I1j/c8Ym4IdIWJlqsqEnAvCRy7cReVUdh9Fdmlqr1krU30LihyYlM1fWM80uqo
sYNDWw4+RJpvUzEkMYDHAZ8hV6w+p+dolO5r6UzYwtCAjvzrMC6nfp7d4/dqIpokOuZqdqQYviyK
D7GVh30eM03Hx0lgZfpYubBLy0ex4a55JDoPvEB2IitirfYhfP/tUE4Nc7vOVp3r069/F4PUmnkn
d62g918408wYdqPrdLmo9Tb3EU1MYcYAXzKo3tn5f2wbKx2jQgovUbk5ig1oUL4971xQxlD+9K8D
er2Wr7GwFiH2Y8dCw9qVMU22syMCJX+FvhpefT1We/+MP91977Mu/P3mrBN+9VxJSbqgu4xrZwiy
MDLxt5rYB/AiooBTGCVYtHwu54+ly1xVn+kkBoxJnNQ5Sw4W3MkiNkXsXDkeP8b3X/aEq3T1Se9s
bkBDfeT54uCVbiZUt1rMY2kYZbr37bKvjpX99GppQHfztbP+TfH1pA5ygU+129Ufr1y0BHxME3Sx
X2ETsO2WretP4WrNpQP6Jnv/2zBSg11/ubYrgCq64E/2N4MN9rPm2GoXN5yNLt9e53zEgyA2O31l
flhhGEXD4J4N1mfXRe2abq8f9SO21So6v6pJvt3Mp2CnpWec9Vp11x3/Udf0YRPFV3Nf2XW5hF0N
m/A5cFoZnB8iXqydQq60rGU7Fq2apqwmSBDD29eW0pS/XTTuqIKWNSYyyFh4caNtSRLQ/tIMZxqy
0badbGY5wMkxyjFlhzN+MyIfMKxgD1R1u1lRcpC87Cp3YwMhvu94SGyr0caOXsvl8iX5Osv0b9m4
f4zRtavXCxM4U+3NRF2Z76XqARibH7ovpX3YBvJp2Z/8ETkaWa4K1aTiUAfTDNYb+97LlHLdCobG
0wf6ldYEcW9bLjQywvPsMRt3ktG4ef/Yf6b7qWFsIGS5PEdzlGvkEjj8gRiC6DQ/zE92OAI/VrVk
4BHPzSR1CoFPwsurrTEofFNgqd3Y4xv9GtabLZVOP4vo1txWFDrXlsL0hoodlp4C6Rovn2BP7/b0
vyz3w9RAZTrgxhbFbRLJhTMrXyEumvLvhdh4dEfeEKKjQzfxmTWXFR+TPcZfrSO/slTlCaQm6Gwt
ChaFGKCZ84g0imxPwb5lXDGJA+8Yp1afNjy0JGtlOZc4distHCvcZkB6Il+/ZLHKEQyNciSffaHq
dnonSAliBjOR3AAzYbGvZB+8bWw7NDBQRmy7hameUIbF/9KzyGLNd2vbVQydjCaD0/Ty5ybJsTys
Co+oWOyyS4rYLN31hKhDp+N6frjw/5Fg9rySjsmAAkECpT5/qlpM3XcTstHGYdhe/HCTRLbGWBx9
rGd51yJpZ4Ecyxl+rV1PV3PXQNli4FHJCdXEGyBArKHKLVcGj/8Xrq36pOA0KnhI5shJFiJtC9Vc
rsZmbKgrcRpx/Je647AdE8AxV1GBpuSVr1U5VrVbrJiGWtPO4UgbcH3IZRnGylzJaepZf0XvydLu
g6Ry8DJ/WbgeZBt5jjI2bjVU1qNsY9XEPPAixQWitkIvi2qmw6UXyUJLI/3KtbTsv8pswkwPt8XR
ISBnAUdeqJv0ctq/W/UWq6RAaVaspks+HKA5b5olayMCZnjGnOZ+FBAOC8mW/xCM5CZqnkt7OUvI
96EiQklEsdJx+zt0RvQfzZ21ymqxbaEOdKMLDlx0UBcaTqh2Dcr16SYHJKCv+XkoOHRWCvcVVb+W
eRS61/IKGLPondoEXfCPRvbfdsD1/Yvq080RuMAwp9IfFZmRNfPz6nFw/7I2jPc5D+SLxY7P5gOZ
MEyDpCsO6U/4/9mK2Ex3/S9X5oeV7r1DlxlW+cSbevhcaT6GAN8a8p+npOlEOFyxQXqOGOw3fibK
iqj998e25YSke/f//j3g5BO3IsmOiKVlnRsuvL/OOYy/3al5+7vUQs+v8odSvNr4ugSE8vWnmoWd
k4/iEVKuTZ4qe8hB54q/xzy0ocBlJKTrNehakCSQxTOa51PSjvP7GKTb4880XCZXDeNgE6cfk5Cf
Qu1Uu0bBIyt77Wc6EEepxD52W3Pi+sviyqbxgONLGKPYg4dyOBIMY+B0d4jyrdgwqIs5NKFNA+cn
i9cRN1PAtkcaVj0R3I1cdpF8MQ5PiOnlofZUsYbaM1Z+TuIcomg8Nc08AOdqHzRNO3bRm1u80jvb
ISQUn+LWx5PpBcxt9Y/n+9QyvtJbWQYovYxScOzTx6KP55SE7QaEezvcKc4DNZyzZwWBz8FfePqD
iotUzl4RQ8vKkW/Rwzt/VcFtBd6ebMyPs9xAYdqEnKTKYxmIT7o/19DsdM+DKUTk59i6AhqeexOF
ciRezBMtFF16lclqsu66m4pq+9zEkm2NTTh9bB1MVNDy9/fdHSUG0txMCEuk9B6L5q53TFUKzBdU
6iSV+XJyFZTLJwQoUyjBmZ/Nsn4plJb70k6Ff6ck05B+3r/u8WLiL55m3QFlub1d45Km6b4IpLJT
rOv5xQHLX1p7LoyggkczL2uO14M7UtzGz+W3lQxAnVWSBamPlsKtGVbrqZD2pcyu9epfDWdInh/L
KHWrZ/cNetEfBXWqzvzVJnnfef/JzJilFp/V54ivA2/Duc1V1j2Fnd9ZA8B4g23wuGRU+EHuBuPk
E0IIGwyXpNXdV+JHNRhrKSza57RZVFgz/OIQ9Spxis+0XTdVTvoj3aZ8bvwfDA1TH6l8MyKWlSaV
rQG7lyC4v4WloUraUEKsRhatmGX+BiSzt66pFgR0+eX7NFJEP79HfosIJpTLlkV92Xay7gcUJl8a
oSShOXiUyvhS+6qvfq+LgPG7mcrGYqJAizxGmSDhfM0FpUUfVUuhfhnZwVO9yeCXxsVMHSrQxgd5
ND0TcgPVOis0e7/E+M3IjwS9uipYDhqsJo6ID6Lngm/OaAIeHnUNqoRVwYt9FHOzW203ONStnHJ1
T810/z17NDIdB3jT9mKvXqZzfg7yubCuxVogLEVsKKe7cwpk6kUePhdknYVO+M3UNcAI7fOrFJuu
ZzTOVXdzsDbQbSDwBa5KthqWIidRuellwrh792lG6r3btWPNmHWZVQPa4KVyYao0PVf+5ZoZK8Cf
rBg5VBntZMrJ6v27IP+Hfd7DDzBgIhGoe++B9uxDlZ2BLPe8SRBKYsoVEBISZpjzy0hxITg2vKFT
TRWf+9l/xK1mZ0LzubDb9u/6A5VeyzJlAvO9qmFSuPDmcrvlepxBDqMx5B5bXSd6MixMEx313BoN
k3Ax0J53I2boepcNcMlMUSXj+UhHUFbdkzZe+nwVt9ohhXAls+tczam0YCerSk1FC+WU1fTt1al6
I0dDCPZGyTT01tYd3qLUo7rIRxd7wnBkwrqipAo8ZPB5QSWYqZ80AD+rRMlHox/Pt4XQO+H30I7K
fIH/MKi5mJKvjxUgTi/WDa7XF4IwM9Ts74tb4xi3rKeevzQ2X49z6e7FKl4kNmMqm2ewCrSLCsNL
46iaB+ryAo3Xbn8a020VBbId+0AH5Zu5UtGmuuk2B/WlNjOM1s+2pBokGN671+NPjXadZjyu5uEN
KriVnrzVb5H0iAzMDuxuXkumMOB0nB0HJHjN9fVeP40RT4sgEB9j9/dOgw1NA6JtrBoaGSyMdLTK
NMe59jJbu+QiVzN7nWX2w/V9IPLcx7WnpyVePN7rB/5AyAnSluHvj69l7r23TeIGbXy3YAiH8q22
SsMbz//2/9b/2DrkZpTrFxiEeLUmisd0ut/54pLHNzNWcR+5eJVyuUoiEc233LCYwJs3l572wd8r
uKnHzyvcpTFus2n9ceO1aSCBQ6KSPw3ix8oy/ZXaT5axuRf32Tiy2f72KCWTtbS18SvAU1HD91pG
60U4vC/ba3TRLJfSZS3/gQ1EPjqCa3mtjPGMfDmhgxBwVtXdH+n+xpTi0Do8prtMWq9ygd3lF5X1
OPGzS9IA/N05RO3G93o21rzIJxoT06RcmZHAGVjicVNt6bpNH8TTRZH7vS+GiKDmdOBZjRjKhLFr
DS+/NPKFZ2f1V2hBwSFTuaJrnQQjFGAV2bLDtahcOrF09GNc4RYWBsn7J41hJZNBm2ditIsOJ/ZI
890LDP2KzsBbaK/wenxF2qzspiFIHscfd35rZ2tX/2sC1YHZ2u7SP9w+48+K9ayJVOWQjjbvj0S+
IySk9OBoeew2xp/bWCRwUHuls2XA5zLyEOaN2A7D1a7KSJiCiUzulmlafmtfRhuvePOgwWHeu/hy
A5xZa9cs0OHUwZBe5PsIEJ2RjckDquNsTHK9TYKV6CypJcpIC02QwSIiHNv0z11jVp2i0Zcaskmp
o7qACYYeIoGqKooF6/5IHXf0PkIZchql9GnTuHiCBHHhg1rxjraXhpa1sNSuG5N8ZyzoVO9oZoWg
3gbdH9MPG3FRWVoTbLWaew5cvU/E+MRikhDMB8l0lMl9bkZQSRNSFbjfY72vTnR9beyYz7HbiEW3
fdOvzrLmXX7K8kYWu1dlmyoVTvXEJkqv6odxxT+c7twX4r24q/rfklxuHId4dXutWo2bygWPj7gQ
c1rVL/HhKyX4NI+xanr9fY03b48pnOJgwFxMXrtxS0fSH7YqGLkfyh764JCBYlhdSYa3Vye7Lfvt
3EDOtL3sbVKPTSl9BQuWIU2PVX2ZaGW3FfjQY1tWwF7Mi5hPXmebZG3NGjzT86+F5W9StMiNXvuG
522Zq5xu0b3QT6XK2c9Etraav+zIGWV/HznGQJGzJKz4ObHmWvjYf3OnPn5nP09jU7hH4zxusL24
hKVDUDd91iY4kuB8hgrUwg87bMCioW+HGPqb9MeyCgueZj9doO9crmpOk5rqfwXNykGnfP/B/DmK
opeGsrnkCtWIqFr3b/kGR3cQFxCsTnuQucrFavE1FS1Ddr83FzBFIMwxbWD66K0xii6VLKr3uB/r
pptnfLYwQLtycxBdS4WfV7G0tpflRy8//gwW2rmjMy5MqTF+dTuBNumWz/NgslogavHsSKn8V2UN
wLJ1nJpcgKs8ZOxX2PxuJr/XAHCelGsH3rq2F1R+Cwp+bqP9NYqg1XbmU4KntCRFxWoiu9+A7zQD
wYRRaR/xUotXUGqH9bcbpihKK4K2V3nn88lk3LmzFaoa1ZF0UkV4rTPrRL4wRXk4hqV1fgSnio25
ZcuWlpqO+9k2PEeWB9dESxjj72oOJ+AKfWvS+IiX5SDaOTWZZerMFl8v1FAq2aqfOjW57HAtvnuc
ATiukP0xL6eoGKcwHaa6csNKJfE1/if5xUW5Pbsz4FaFXOBU68nB3oVYvfx86st8YHE5UTFfyoNa
LW16Fxf8Fl/lhQzUBrFEPvO4nese/o7l1QiOmhrK1tefXEv2UgyYYO7T3a059rF4XrNJGa0OjUeB
cVRZ6k/MpBHvJxblYtU8hnrl9pdvH3OVW4FskewzYHiuk6zoIIvur14KswQ99jZ6/+SGkuobKbx+
/yncrF+JVPXpj+vP8qMwA/WFxxFbrpuLR5l9VKjlfw+Vzderf56m6oHNFG/sbF7ZOCjULN/7qVLl
+eBds7SIVDJZexqUGsvIMutcyyMbChSsu+AY1rhCCZBYbtEL3kicxS0WbZRTxhyUT9QmpmMVYLfa
YLCMtqs2fPkZqxb2n/tnNbeb3G5Rchku3pWH9rrqH/yu1Rwunf2FqruB9x83BqMdl2u1KeWUEk7x
Z6Ib//V4J+7NvSKaKkVxcipLFRe29UoC78/9S5oilPKgRN5bFNObKHWqiRgWfrslz3VlZ3lQPlIt
pNvboFcJZVDn+O0zXk/l+O86rLhv560LQ2pkGY8tcXWamcTGqhaCM+LmbeiH+xi7r7Lz7mrs/taf
Sh8X5aHI6Er0DPVaZ6fKNnCcrD+/M2Wg8AWJ4/HzsWeeyuihsekmKs/PXq7saI3R71Gjca0Tg4c/
Q8mpAuuvVFXoFqrGGnj474bE/WP5IkiQSYm+NffHietM44JbubVA7aIN/N0BQs2uYOe5ypMMYNO7
szr+HKfqnu3H3wNr6V55qTk+U3TxRwBaWOAd9ywOT6wHP58/DtFsb8uAIbCplCneojgoDXrYyrMe
dbM5VbAdt76UY4CIerMMqHic2t5plbErl24vvuzmqeS648rOdlxLY4cYus15gQFy1sywvb5XCrM5
jKsWeL3m/K/S98c3TpfZdy+MSmK1ZN9OdSPmfiEut+zZ1nFZhHTkox37OII6UC8QfIgSzkv5EHnd
/RRgxhg4+wkfn1rJ7NxUj5zTQrFdGHKCRlbnK3WNwi5op/+v5x305r3euDQKXcym2IS01XgV+0G4
9AMiFwN43oqjB7cD7/RR0gkF6RG0/cEwAFsUXTL/6QI4njPb5t2vAlS4JIw9u4fmw5jOEzPLDNkw
7f7M//rkK9OzRjkXOSTji5pelNhry9uSaeLn0oQIrj/y/TjOU90hcgoLNfune2kM+65AubR19eMN
8urm6vZ2Dq1pQI3mTR4WCe9kotz/SLqv5USSLAzAT0QEvuAW752QENwQQkg44T1PP1/2xPbu7HS3
MFVZmef87lCU8J73X738vbGkFz796OBmwUoYV1yKbhDKblBPrsOb2EbyO2WG9r4kQ6ot0kAJAyLB
Mc3Qn6feXl0F2PRn2dK35WuXbxPNQ1EPNZe5MXCi6k+ZegvzR/e1K0bj/DiGN7NQ053Y3G6abltf
vqgnJxqS9neQH52rdzd8+t0CBK/ZiU1gmR+U/HWVvr/v4YouRthgODYz6IMUa60Yzm4enoiyFY7/
7uTnm8S7++yXDRWWsVyXXS8Jyzq5yJVyCAy87zRZc4uubrHcTIeJ7Cj2+1CfF6I7iLKiiDEo3BFg
I9R7h+e5tJq9LiX1sUc7I53yVtx96mbN+RGyLlB6htxxfphAugTBGuOcF24dG6rmXxnfqOhgcacy
PSnl2O43RQgN5rbuQnh5eegdHzo+WLYUHCMDoPbFxi9bTtnXS4yPzSClTRk6tGQn244yvefg0Y33
04diOtLqE5nsEwKt79cKj6EOqL6f5ceZuqE/kuGTolSL4WEZefzYfrproItP6+utfzQ+59lC4Ejc
rpIarmaJVfMs4T/XycwjAX+fuXPnhk6TLGvL1OeOrrtafs73RJ3WdjtPYfUub7XUPL2tX+hgVr3V
bD8t7o9VN9PP2VCmZVOhOqDPZooWa7y/VtpqhmnxTwALVCVRdL0TlOrjLH1fZdG1gW6BJSvDzbyJ
nssKTEv/tB6GbtOFUnJZUZx6uweJkM95MvjVIyD70w2SDk/263lU0JiLrR25puXrJcYZ+IZq7bQL
5xGC073ge4vvasv2fmTLi8jhF6EB0pxnp0UPlVMOAN9boKThVbXpwEfL2d7adw/eu8y+kCcPKG7Z
UzJDD/Fx1DdoCXpQzJGfzy8aps2HkjbRg8oa+l5F9+axz2qK7LsE9WYuKrisRr+bNlP/f6WTZYCT
Vh9x0xJk7fD+fRAytq792/Ay52xNmh8hbuMBA25l3qTdFCe70o9o+aiWoL1onagKPgRBYe8be4nu
219UBDkFkOqffj5V29aSHzB7YHy2D78PYml41o66nfOwFqxTbO6dz31zNVLqSqBpiH34CvFYj5Zk
NLIiYUerDhuSLZ9qBqIiqMZj2fJp07TdJOmDqKeZ/jev5CtnWERwbq9etQOzEn1zW5f34qFgRpbi
2uDm1jG2RMDFiEWRdlHuy5mu/Dh9Opfjk1gLxNlczGKVZRsH922soX1ya1a9REeNODVIQE+K6qCs
8AHpMS7HULG5XUq00+QS3n+onFJYbHU9T6fHdRQOg2sgZJPtFLAmX892HmOP3LFpt7FdeJ1r0xSM
3XtUn0oBWbNqR3O6C4BA3mSY6eDyHjNYTkqtOmvCtzqzse8eDViQJ/uZaeRX1WhX7C8DdkYNsAcs
XN7923Rwej/8KD0svMH059mQEqU1Qujcgw7KrBX9AfT/bCK8HUuD8A8qcrr5BiZm/iNBjfIzf42G
KU91lyEP62/7LwOEzZvNOVLwWSZjjhLN7MfVxCMTG8iSTm/s0afebX4X3ibkPRptmrTPIQzuOoBJ
m9wzZYs+dx5v10f5+SWTZVe6/0SVw5hDmg+iBgP/Q7XX5ENQPIEBH8FgfW/Hy35YgmYQ2ENpb59H
x09UV7lMOHwLlzd4eO/+k6mR/JlNPzDR0F97JZcBs0sc+it+51cPXr3EmbBRmSONOOf/vVRXgZBG
lCJJEraX6S6clE4nOMDfpx3exqcqDb+3leOvsIkNFQjK4Ec324ZxLWZ7ZU2YCnHmrtt3EiJbGaON
ybYkHt8h50X63nv8K010QR6ZLPHb0/egvXAX+uvVAsfjm/FwEWsmgjgwQ0YC+PZxGWlz7+mJE9F+
sguQX3pLYKEWgsam3p4DTHsmbN4T0MngQl4V0L3mztR1wyBRhiSi63n0ySkOCTFV4tBMDCRwm7KR
uZFhGjRK/cmJrdo69kloQMPRuiUu4hLVmG/VXBqQ88CJ4kHPEnCTLaMZHlFgOm9/lRQHkxQ0poch
JvW0qIrCsHtwSUIh0FL5c41VwVdGm5JkozH89ItRf1HNbRowdYPqp4u28uZTWI+AEXrZrFO/tt1R
Q5w4PDneL1MJCHhUSK4ppZl91zYU0Oa3PHqbhZCIkd7RrAWC71cvZV9unaiz6qjo5+8dgPXJDp74
9kGBMc9feBHK/374wL5QQt6Eh69bm0V7Jwptg69LffOpH3+hWtANzwrwK3HWySjecxPIyVNvayPd
loWRGvn80FT7V2+vOFoWtx+bj9ilGs8UVrTy7iFcOFXcrusmWvqA6fNgk+jfwr5BBy59lsqM5nIx
NfDC54m6011n3bp9W6xSUM/nVm73kdQ6HPr7RGNDDIjaulbzeV1iHcENVPceYCDlqNe9N5BQi1L8
r+RAbgcYPF3JJfrkdBx0XjK5rqWid7jNDnHzrLuhy/rLjDX99bqhpVrYRRG9NseXV1nXXkBUzea3
RZmC/K0KeIAEY60ol2NJ0iiIjaHiVXAkbkf6K6QHD/OU4s5NKiSK51JUTRQzX2JFkzUwmZ7gPAL7
sl30Y0Yphr2XHJAJRED2cixezsKZsnz/S7N/z9VfNJBcdJ9ucPQdRvwuykmyHkzvwfQYD0EwiC2a
weyU/g3U7nps0Zx3pZQBM0QPxYhUmnoXiGbTf32uOvInQ9YO+1jZBNRQ56BxqsxEIQHpENTUKgXT
tvOzVGlpLEaJrLiUl1S8rf5VLioD6jHSu1whW0wRcW76+Uho83n8cLzXcxJD6OpsVr1HP/n254E3
poLvt5gfXA7lQ65iSEL98mtcam/TWgzTXUg8xrBp4k1dnH9qtn814obuGcgG3idWHt0Hj/nB6WI8
8eTcv/ZjQkGd/5Sm8XJ6V2YFKd87ByLR5Vt0rOa1CzB5Rb5si1fTuOjZfbBmbjOsyoXo0T1Irwxu
w0Tp+TETz29aT+kyzGOWbV/8m/7RyBiEbtaEEGxGhWfZ45tyDPg91PemJMF3iX7t7X8eAq/enu/H
xnWgytU+NF++abywelV3BgM9iuvvTPMqMz1VuX/JHXKCh9R85iTSTrQURn5rGb+0CXGpAqvB0zT3
dT06B8EO2Z44m1x9i+XwAa4iaspnpu+lbIJdkni8tMyUM9C0U52OMEYFQKDdh5UJsRFJIb/imH+z
pxKFaMFYrF51sGqQ5kAPsDHF86vGri+T4FLdPSvYma0seEh2gbpWLnLYPkk+QD5MglBPQbbexqiF
fxNopU1ICrvl/z2lNB2U5d9Bt/NmQaeKgNLktroRKJVoYKkv6cEiwgOcG4AqW5PzyLNJSrekCDiW
Iu1VzDjiVjKQVrdPuoBHVIdUrD6SVe+L4FKM+4npswZehfBp+jIyJ4JePNdeiJ+2h7VsXpCosyF/
Co905e9Ug04YmWsj+1gKzeL/RPB7aNOfCSzaRWNZvAOdsvWrjZ0akQ/GpDyd2RUuPorO1YxQeb2t
K6iQfag4tF9bG9u2rgPaa4dFsSDE7g3tiR5N3awcfkZD1fPBCYmy4kh+ll7j23izCfDuLdXbZBoU
jVknP/5cX3dqXk9N9IRGRzbWDDKwWVWm4EJwx997fl1emt01/QE2OLwf7oZeUW8JJTxWplw/sbqz
cXetO4Htgb4V3PMSapYi3jm5azyTNYq0WAtEkjxU/eHWiS7ubt2P7kCCX2CeQg+KsRUVXggwc6ao
Z7OLJiUqwTGV8tGciFPhpfmcpQfxgeF9SsogafXr1UlHJc+VsVuUQxzP4TB1uUVB5uwfqSL5ryUe
Tw7t74ATPbQZQGgTdSm4Xa+LHowdS9aYFDarAKqdMxjjJBWmtnCKTaWtVBX6t8TPJTmvpB5oNfNG
qvCpC0805PFWmmqBbqYCBAjtda9eompQa+iDBPUEkZ7mBdCjvEweK/nFe4ySlfPR+UEdnBgnVq1T
4iNBLJlVOPVVQyURTKm6dtg1hVjBWmPGprr61nkPNQkJi1qX6GsPOzhX/6Ly4oLLQKBCFE+VvsBp
hVWom0+wEB1tZlpxoQ8Up2GCWsg9uctJsk0n2QVLSjE/fG5IFFia4jz2dn5wvS7v8yUtFYiUAnGI
ooPKxFqqstg8mnt1j2d9UdkaZLWqpMlowJHQMVL9T2UA5VFUBnm+xkui2XuAVVPj/cgLWzCb0QYf
GVAo1VJQ94OojrPcqQl2va2r21TNYjg8GmvU3RyEq+bfjhZ05OCf01GJF5BvFxouiidIEmN0vGpq
7v3PHJL/cOY/6JFWX+2NNOScsNXvGws4zc3T3xbFfXpU3ZebXlBknD5+qAjFao6EzURlKzK69tWg
xr5h1DPogwAFSAOXxmgk3b60N5LDFfMoPBItB5m6M5Qg2+ru0N8FvLKYT6mJghx5YW09e+EWzpPT
VmI5OT/lAAXX0O5TJ5PqmSS4KGj3E292JYSK130dS27NGrUz94Cszp0YoR9+Ojm6Pyn369lj8+Ww
OMjwKeMEMk0lTzqNQ3Oxm9Y5QeVHuq/wyV+qFrPN6rybn9OVbbwa7x8+b8f6TQT9qu6zYeE83BYN
mXdl+mULipYdPMJ117BlZY/4PUBMRfnjC9rR0uH5reE7bJ7K7HP53FheqnYAGf7P+hEF7EPgXBzE
cVdrV1tgZtnVX71AlmuRFoXbz64NxngJLQnBA9CFZUlBnhKjkJIX1j3gN6KilzzkG0s76YRNQVsr
JUL5I7a5qYRE8W9/kW/Zd7tk9j07+fNJRL/DRJ69xWOSW0PEhcwnVAWrvtUCcY+WTQ9Z4sK+jMlU
YNqs10wgTqZ4FdhHmZB9GE5YcgiJ5Gx7QMPH+lb3JQHkSlAMxV9FgllNu+kzOQP+cSHAIo+8J/0x
yCybu1g1cy3HVkizqkfSYs1ky+lVf7WsnGIa40F4MLXH4WEoXsY0OfqKZ8mD/D/I5YnwgACa//bq
/6JfSASLz6O8WVbg5z52fKJfEgJ2tq+U8RKGs6xKeLDMOY6sL272jSxtI+Z6Hoazxpqyau1pCjk+
cblnhrzDMo7nDqT+uG/Av1LjtLzS0Ry0E4auO9Q2v0mj0W0NlDZa1ZKmoHu2aMtpArF2vq7ZaOcE
kr8v+9QB9fzYP2cBQCko1Mrn0pd3r2f+3fNlY9/dtU++DgIk1ju1Q7d0bhoGUnFtL5Uj+ISG6Meo
STq04JtU0pD2od3lU1zL8/0b1KCs2fsgrNQGBWjCJsqzXdh1bxIYgt9ySor1dvg5i2OLVbajyGA+
R+qIXM2iILTNUvicTTDjPE2UulL/v07GhsX0uKaBCWobrX5Szdcsr/iqrL83MghOI4NxmlljQe7j
FzzP0k2ULzOBQ+B4S+RWkRwkZLLOLizwzBRAjk51clMzfunmvnTReUOQUq1D79JLfmx5sPigxECy
Wy+qGsMpeGRZpiX68yqw39al4gZ198BhYRmxIDbVNl3UmTJfzQYuv8lbqkhXbm3K601RPM/LlfHF
z020QiWEieDPeoHCzBdmyzcUq7aGMTrM1Cpdasia0qEiGK6SLtFa8BCdGD71lKB+9r/6prMDAIn5
DtGQphbSLoW8VIljmOrzL/m1E1Smz2QjzHVzLxkvQGHUso3lW+EI2pcQUnxaXKjEBu6ZLYMDfOLo
StWd/wFE5cFwKcexpl63Ov3Zz7YjvxH4x+6+unDnd0jRbaEPZmInaurUGiFKWomI5NeKd5KpgsGx
IV54pkgvDI/FTftv9j0+dYp/hXo9UVtXTLu4lhYUFT+Ln9x4SX1LU3ljUiM9+Mh9hHQowuXM51M5
+nvH+QSd2SSYhE+htJAwpEkVoWjsYr5GtW0cYGhath25mzrlI7Px55Mho7v6si3QeyM8vyX6VPVK
qw8/nM83Qu3wVzj+ciJ9T2EuGj/dD7FPVQutXE33oQr+XdWGFD3PTAgWDeRBGgYkCpzt+VpCKadh
W1AAwT1gkGtnKnGKnusWclfwnrXz5PwuJUMAJxfOo6507RtJVxOl7yvqkVtqGrbcR+kgrhpcLx42
3W4eiQ3Hz6pN/WXJUae3HwJnca1DHsd4E78VE4Ek0Apvk5YUS59y3eCDuFnbkbS919DSEgVGdSGc
1th29bzEvcLsZdhLEJjtf52asUr2PWka5YqRdmeShmxFRRihLYwo/ixcBca44d190TGOjigk38/V
jUytLgb2X5zEbNPfvqfXrN3xN8mGpI3GCJKbmOl5ID0EjRYuuKKuzkd+64Jv5V5I50pycF5mm/yZ
CZxnv+fyD8H8U/DP991NMX+P3Jn8/GWJirkV5+E3gBT2e01S4llZm1lzrcbzaKwAVBBIrzODoMHw
VIAc2G0cCtNy7NDWVvj/oITEtzLy9rn/IBCw+g9tOxRE9Ds3WTGmfYBcpxM4xz8RGrHcn2eqnZ0c
yGeyNYfdmWSjsfmXX/X61BHpWBTeyQ40zGnzecpV81E1iCDtfudGLFU2u/q5qut4DGlSh3xrQPRE
OpUBQ41EAtPaObjSYvJO7ysllI2iDBcNMTN4gOFeG3aSqTxtHOY23H95PGQmUHDNRYsMRaSseQwQ
0HLI+NVvilfwoFainuTrutwLYy3hrUFfkGOGW81TZRL31oFYULJp729IGy88PoSxrcoPJV/j0nvV
ZiEHphWyE7xWK1/a10xhGYXXvDeUKVYQEYAwlnACrN9iA7bGEcSskq0mhpRSTgTqmPrxKySK3Q3B
OM0jcwNL+9+bhb1qXaCXn+kJNcTqwwXZk6cxBgYcZff9BCPeqxoMdGPmDYl8oP1Itj1r9q5w9g6S
k3t/6VDO0I0VNgoXDQ9IX/Lks5SZK4cVOUgpryjm+AvdAL8k11AxBCASUknI5Ce3M7ympidsdIsS
Bco9HsBO6ppFoqgWhh0T3XlfVd8fS5HTRHAjZ76rv+BGLvmjA5n83JB0RILkA1V/F2Pb8hapOXGg
/mr1u82X0vnmdpSjE+/dxr5EYs5d9I+jWhsZNKSFQ43DBuKV1PyWKT5Tdc2Unk+Nq6LE/m+ulcW+
kZl/7NJUl8XnlZ0y8Y8y82MryDYJAgA+eNdTvRd1nY4gKu/PTYyJKt93vI2n6UaQck2UjtgRmDa+
JxQI2YG6BfOChFpTNw7uMxB61CKPcT/S7cWIayoexF3mCZbX7Iw2YoXwe2yuyVHrq3w1tk98nged
haHj06lHiOlwOSHZ8G4gTsGnNU/XWlKALRrg9BjC1XXPte7J8vNYfhGqkv1ZOm/JV3MnymC4uRXy
1S9IaWnxtuwbNu6vhbQlH/LHA2L+bT/+S1w1VC2th+ZRDqCaEp9KW/zITv6Hgp+NFozoG7hwugi3
8x+jeq85u+826p0+7lZx5CHGe5LNqu/POuilG/V8hc1Mw3LmzjqPzqMUy9rVXrWep1rCEJvk6SEJ
RwBmwP2UyI4+IQcdmdU84WcyjbaaZ7YWXjW7moF2HTyGEVBW4U7tmmNJ6AqI1uDePwzHsCcsS2eq
6g+7GFtR8SJ2mKPm0ALifdiFqcqBF4uvkwhce/k/8gjccfu0X0Firg61PWsGnPTaePZJDAGWKRLz
e1P1T6dok0/EK5hUZI06wNxvT/Gz0GY1p+FVsH+JpTE8HGxOH7/rwkVkkJn9zRf5rPBTeDb1D+cW
7aAyIb+CLwS5hGpZrxpbNhPSDuIVJXaml9P8wNmGj65rvzfw29+p/bVvkpUGiQvmJlB3BSJNl1f3
CFG0Al+xwipV02BaI0oTrhSpRhZp4t35F4U7R/pKQ7FIlLGQbKHxDpHPaQFdBegnerjlfw0ZrQnD
63hJLhOL9W//kN7E2yVbSwu7qOnvrlQ/qQACUHYoUg/3wu3xeYrZDZK8RXoLeii7GgHTtUzMgH/1
uXSmNHY+RMYDOCOEOZuX+ZbvMWga1DR2ReBF6I3HtzMFLKWkAJomCFke5c26cfN8q0x0K0hK3zsq
U6lige1mGPV5anj6FqqqM15Q39fBRpRDGOXZX/mvv6siSGtHTBXwVYAg9RvJCRrNJQWkVhvSHRtu
F1H3DrcsOK+tWkc01/+E0IrGePWwmfRxxFwNNk0952+yFC8dirvqo83FxoUh5lNVLhFoJ47JsDaz
a6JKJKBtKpX/+RtMG7EYc/jmS7MVAsoYpHFqUK8vQdAhx0SJk6pEn79/HNYUCn5z+S6+aO4amtNO
RgH8HxHm1dYmZodGhDhHm6nvD1tUXcPVjeo2M9bmj6i1naXGtC4hpSfkkubZLangv2QzxQK8bzHC
XXSsYI/ce1aoyykjgwgAoB77OWwqVrsbmJ8v25tUPfRkeEEYslbjUN7MEnCD4WZkP0gFdUDYd9HU
j3FMFRkMg78ns7TjlYZPHRFpBdew3cA9yHjVglfMz4PyqGOXt26uSmaYi+QNgTFO2VnKNtlYFI/1
I+X3WlrYDoTf2DUOi+LtUTxkfIhS0si+Pac+08Z+FtTZ9hAwl+M8DOwANR8qMXIsZFb5zxhrUfMa
mVr+8/kbJjvc/3ox628SvVqw9kMlKeDoCENP9i5bSPklDJlNzfKj+0SNdZsWhHCgm4B+SUa75MY5
IJJAIKBIomN170bkComaIYHHySsENt/qCaYbCC+RP5OaEiwqxXdViLJ9KiRZ/gbXw72knsqsW4dc
/S4Layp9Taq5hn+5bkHp9jHT8pSOKrWFydYiu2gWBbD4fj9663TTn5zLFyTqowueJRl2vsLX4JSU
uhp8spL45PR9+U6CeMLd+/QTd2zRMtAqZqUddx2cUL4GHagi8Jdtha3GrI5W04n0QQoMOBDUd7iI
6gyUtp1tZ569xWhK8gqmo+0ApoK8mrdYXWf++kc/x9WbYnlWXaPUp+fiYXLrnwlOyvddiBNIbopJ
DYDMEmv8pt7BFahxOD5GRuZW5A6nuSEMbBi+hutvuuz1mFS/C3QPnKUPC4otgqG78RE7kB4sM1Zt
AAk8B/dacia0AN0N/Tt9vr6zuyaFgOFFsm8MiSzHs4XHcCo1sGuUgnHEy7eU4bri4+ZHKTFpTp1K
Qi7+KTCo2gpPrs60BSVQXdnt5TMw4rCBeRjfpqManMCv/dvjPd97jHffu0+GtG6IFjq8bSUr6oB8
Q4WoT+TIlwxG2fjntNh8cX9KoqSU1sI64hIiIL9P3/d17ZquXL6NT9cLeL7mJAEQypScgwJmaz97
jRcjWCZd37Zp/37s27TOkFuCKlWJaoou8zJW08Xu1dS9EU1rwba+ah7yiyASyic7C8VPkAKk6iBI
W+rrDYZ3Mm277/DxGPo4CkM9bjJfOuKWxCrOUopJaq6YpDx4e54R/VgBJrFzO0UIr3bUcvZiFWTQ
FQ2uYK0rYyJAFaTzIPu5N09tMvan/6OS8WUYApq5SVSwtgQ29VRd9DEKcZaSHdywBtaM9ZxlYHo6
g9c4kHgcmKC+GqdeOYjZqIXKVi4L1pP06CTdb9oHDmhiN7WolgkONf6oNI+LRiumHFGRZcLs91H6
URiux39zZQRvnCS8Lq0K1/cYwQS8YC16GgtCjFPBtofuM8iDAzkYm0mF/EE4WTOmxRI2K2gYY03V
4/7DV+f6ubZ4A5ocZV4m8AbRcKlnPLEznwdhvpbThWFbjAoUwmi6Okc8SJoD/Ce7r/iUidr1fY0U
/9E62w01ivnKQxwLOnLIbfovccLYtr5oFwQ2EWogsi6SPhh39z00MxJqi+78JIjN7U/FjVnrUL11
Y534xbFbfrp4p9DrO50tBVOOmORnXUmT7Bz+qVWOFSgproas3fF+P5gm2djwFfEfnvSQZe1BJj9Q
uL6IOx4VBgZ/H8IKoASbR62zG8tbZVUGjaE9fmFe97qQS9ayqa46IKgXGyIFpl8+jvfNCFpQRMQH
C95WGe/mKQaxlLW0b6YURfNnPzuhbYeVHjLF86atnrdTrasvYsTxamTVsgB6BbSRR8ARpl6KVhB/
LqdrQx0X79xWTR8v2TGus3UMGu1MD9wvRayfEk6toO/JIlqXKvV13TGfb2U7qpVD1NqL47bkFS/O
bhECcMgg94zzTkEHD62/h6tZ2FyKV/gauUhAgE/fqw90y0FQ3qVq60hOmrdrLUtETznoEQ16NCBq
agi9DNrjhcpJYo2kF7hbDJlf9tHQRJRwc9WeVmR3q+XNzhU4y8wdSIB1IrRf/r7d9+9nU6I7tGI4
zT+fJflk2bZIzapTxE5CWRDGUEXDqC6MRxjCX7oQSzQXUWMVePxihtb8UbyImNzMr6WkqbmpxqvM
QKqcyZXvfbsCvqDpeetR+/IjId10VaJn7uxVatCmD5rja3hU44NYMzTuaKntx45HgNgEo0k3v23e
syV9E6OQngfIc42CbqCaVTRVEvsWM9Z0imer8QastDA1xWzYtpzC6VLmNFkyiBNR0+Lp3TirfjZY
IyxeSfANSVtz1weBbkqgtDy59T6EAYWWTeCMYphjJWhYkhm8bmV6rVg2Z6VokEJboSrPeJBX2nIW
pkrqso4Ta9YmSBd6+VZ8w8/fzPAQh7KfOWnyq0723qK69+diTT4zPC+yZ4BLiuxh0B22XKPXvpIf
czHnANtvPpRfm7dLe92Mt6TGVENZRhaIL9OmK1vj+mqNc7p+WVfhw+PHs/o4tFbx0rH7mCRbh84D
VL8tvsrL8rXpc651WvpJvEtlM0xIZRjkMtZoMQL6zNfNSNB6XZCVxCuWYD96EXCw53nOlWHe1klH
6VxwOJVT/WXHfPuPTPXRuJYeZb7r7pTdUBssS6gayZGGzoTkiFgpO9uLRAL2fyTthv1EsRGr53uZ
usPqW8L1mUv5/s5H3+vOjjIlM6rskAf3L4VuOdcSVFZAro3A7WxxtSANMsRHO+echVUJL+46MIRy
L/sKWXq2ZwMTfiOngF4aCzm8Dc1IDZNuhAgQLrJ8nKfF1PhY48ZwcCdKy8/LDgIqUbGx5bM3cxIp
/9LfCtl8w3VAPGXZISS7Gj97jM1XaOIoEjJSPff/TCA+zW6z1aK4nZzb626O0LoTtwQ7uVYcAzS+
wZ9LnrKIj7sRFVftDQTPjAaQ3I8a8iuE/DtxohoJx9LxzXeQL+bN4rxdG9LtfFtg3RFe93X8IpRb
ZspkRVdnVRd8tu/KnNBMaisNuDIqRYW8bS45yjWvkestcOPa0IhvZmSZ/4rdl97tG8yFIFiJ3PGN
lJ5/lcD2hnFgWuPFqrgchsQ2NoNhELohZFEJw1frNN8vCnnlrMFgC3aXR+H+EBvdzTlVBmDE9ZAw
4lv3Q3p0M/lKoBIb6qMlj8Iwku6T8LefB2K5g5VNJTuT7zR2TuMd9zS6cFaHm8EGEgOCiYfZp7Nr
CwAeZAfpwZLo8VKyv6fbgP+XgcfucJ6JuLTiTBno2r0LDPPPUHnOHjcuJPQh7wBl5+pegOX+fe1D
vJzuj+Kd561yqj27YSnbnNvHF49oQkreZMexh4EoXGYX1X62KC9zJfBTlF2cn8KYIqGYeUF+XrBx
6G5VmK3jIP4R+7ym+8d8cbMgbIt9J5KlBzAne/9KW9IKc9cTif6qG86ENdHXAwIDTX//F9L6YPE+
Fkm31It4PnmSPIjKfvkVjmHp3MrIRH+xaGdt3p98HwFiCNqvF0QyV3UoL55lbbkSOwn2zFVBa9nT
wDht7dPCV31UPJHptSVVoNLXlOR+pqbYnhtiZG5JcnRddirYZ2qOslw7ZYlM36OW6z3N9G3I8FTC
aJOJtHDUF46T7Lb3sMDpHSZQwdVMkwYf8r/Tn2QHH7sdffCbrGbJiR9DemqGd5/PJ5MJP1YzP1//
oOMITx1Iibkk9UXZnJ9xONhG6MMRfeOeVOyPx+tEdL/a1ZzRr2xrees77wio/Zw9RLQf8IDC2uG/
2LR9LlQhsOF5Kk6/wJN7w6DtGpGz07b+iD4QhX+fzn2N9eBjX7PjXyqwSj+el5DHpvh2iVUDdPWQ
RwzNJFQhXWmmhkGNOXYUp3oYOYDt7NeJcy8k7TpqCZF1DurB2VF7GTshYKJ/1WX5Mri3kjani/yp
dTlWmqvv2BYAzRO6ovdNKc/Ml5WkBsWrvscmu8IbOPw3PgD9FXkHubKhm3TkFz2PwOuctufZ11c8
FK4qfoelv3ch5kVjr36DLmIA2VWCZd8XM26HCHt/bS6rzlGSnIdbu21qe9grxL1eKjQQth3pCGVQ
phNsCy1QRIOA1oIceCFPzUfPbaXRibWo0u9NSYHX1rkFhiqIsB/EWnNT3YvxemfZSLJ/v99L77G6
jUi8FDqzouwTumFuVMmooM7l0wbBqKPCK344mI0qiX9ETQUj64UM7c5Fn8j1Z2F0qCpc1ZihLUwr
hOrzcL7MLX8YxqEq3705LZjhQREZmARixZmGwTQHEOay0F+z7gos4mBJ1g4CGk2PaoQ5C+n+fF3o
B69IcOt83bkPF18h3f1lnKra/duUyiQOXCyzOVwirD4v4sZzeKyOjELm/NUHo1gVs1M68eq8bUp/
5VdZ9TUxRkf1I01qW/llW1wV2udqm0gqKfjdAcRS1sJ+Sn3H4G3K6d9F81E6h3ahFC/PliW603qq
X5X1QlUc+86H5GqqaGOMMoU3cTVZ7WC+9Xo7mqZCG6qFoofmP43XfmHohEuCvngTa/N92bwcaYnU
Vay41ds3K467rSDLt5JtWojoTRb1vSQ+HHYqawj5W/6Ii9DHisJJi3UUfm6yGMwWDcj17/VrPccv
9l/N2RnLjDQqn33EjRECYa7LtgOP0opn6wtUyGZAKLupPer55v19XXm5JGWS45BCC2MbhPd4iSoO
/zFJq3bcFHbwhxr28iUCY/sTxNbU/MNNJ/lvwtRqgIWivKOIxAqiS7FI+RULQIDWyNJkvUxoLWCv
lZrX+oR45nXPGua74DBcwJEP82F8UwES6GdeijJ847mRGqbGCwbGr9t4+R74cOs7Nty1oQ/cCi0r
DzKw6LJN1i8VqGVt2gA5k64z8LyjNdX3xM3rNlUqd7EqRWdjnAUW12BhZ/Jnrj3ZNpygvUOr+aqo
HU6lhATMRqJ8qlJqlpzGEEt6jrpMclGzBs/JtNOIDT5oXVi0PNubD5JfQ1CVvq58TsxuaB3jvwtQ
u26EsdsjwQuxBmUJDSnh/SXDc1yG58nPSDPAe37IzerTsKXZRv/KG8VSZJMu2/GuYsZUvbkiOLu9
mjxGL9B0C6yQm8Qqx+ZU3mjGV6KIqF0g4BuzXB4VnVf34YE5l60NXPaynpQVN5Vtt5DdsfgIfvPL
cMkx+leQTp0tRW1ptaKzeTcqs9yvrr98Gk3Hq8aBPD7X+BdsxcTK7pFqqTMqRw8BOfs36YtJG6/K
hJh2bAITKqZidXGCvElFsxvGG39jTJvckXwFUpcZPWFCEKjCyqVf1ZY9/qNWOxFQPFRYy+I2sj5d
+utCWoY54eMKuW+jipUdL8oEyagyYTVrw11JX8VK0JxW7uNF+1E7t6MRRtt+kJtMhov3qbJiInOq
up3FB8Aaw6mPSIIsGYWevJjtJQ+F9DhJrTc602/xKr5PQfBvmdmpuzR7ISpOs4VYppwNi7woXucz
MO65Ou3o8SvghdnC5PoRAsb5Rjyx33aCMB9VUm4nqH2oV8LOID5k8wWW3Uel1PfK2FekhWKQo9MJ
wVES5Gv88Z+PzwVfoOHAyzExJEw1y90dqxgOYT4filZpgBylIiXvQ8qIu6d4CKbf+CAMNNqIBnbM
0G1jsoV+lHjI0A/nhi3mIUVOgq+lyxXZ6DsqQrKUM6l+LOvbhEi6e4ciNZhDwHRIPPp3POcvUz4M
JF+KnE72s1WxLJTQOaH+ZnSUxY+lGBTZJBlfLl4NL1MzUqvY7D9HVmvajIZU/RTc7k/DKPBgzpcz
35Ntscq6WJ4LeiHmOjeS/nv0NC4+EvVkP/6RD1tRCZShUXj2E11meQqgyvxQ3VU/Lp/yDQdXME5G
+aMkNaMKUggbX7BNfobJCw8u8FzRgdpODVU//yjIJKJAGFeCWZPZyn5+7xiiYOgRa1bIWxC3qirK
llPzqI5TAfFQDVWz77ao1cgRXHUHN7/TVBvHyBWWqsvIBtCKPeGeeZdTWFJA2fdCbBBHeqjxE71A
2EJqOcBeYxo8rknoJUMWMybYJWppDzXCwjp6Dn3tImwg39p9k1atq94nQXrUjjW16IfyX/vKmst1
OzICKICAXufgczBvBjVt7ThLd1SycvJ9y1E60OFbPAYAV3Avk/3s8kl00Q5uxkwPFKeMEKP4cxMx
MnrNjQnjuDfg44c1UvnEsDhiWcU0DZY/99FfNRrGgjVUFGQV/yRhIcFClhlSu7oYPnYiKBx1CUvV
4SqcdTsiStduR98j5sQBPzg2beWvMeiTcpIKxP4GBAzyDKqYgT3csxfM+11vq5E/1lTBHLkAGrUn
M7mRm4fS8mfVVYV1xI9XDlKb4hG+5fKeXqog6OWappHoha0ylU9pHKs+6+nmunGtRQYIOQCQOaK+
yCRx2ioeQh4Uj4iAVUGfkjOPWCCawaoaSONC3ziYKjbTb53Bsnf8YH1zfvzLayKANSp48W46Wq4v
3Oevsmj0xLl9PczOM0Km6wQVXbt/h33XL70FR0AYRUTX+7PvU1XVImcTnOLqgZ8Anwyty4yu748m
9rn6bO+LP4DjYlTMF1eNfVWfIzsuKqzeX0DEwd8s2yOhP++1McW/JF9A4fw+dYnvhce5GDNzy5in
NQJjRVnCl1jcD3bDU33N05UPEWTXr2lU2iBopsEvRf1ujtn1Q5EhvaO7+xMftc9UlvXtCI7iNDg2
TK8dSgMhQGaH4Ug55jugEc3rIaodf7chBj7/JteYqPEWNjE7joOTKN2JRbIp5FbTc6lQvNtqbCnP
mqgK2wJk5cSNuga2m+v1v4MYwRFOtf2MPZoLEK6rrGnuR0r7sZV0MD0w26b/DgcjXGm8+Fi24hPa
3XwLSpPsqErljEYF09IxRBScxLTN1e+U5rn9Sb8anuME8FZD8eomBzS3bxoL9chW/KiIAH1MYF/s
eNuR/kZ3GmF6JYmESAASMShv8E/S7VIjKFgsdFtu/RdIhDGoHb5BATUJEWMBqN2TU9dJYI/LluCX
slTlKmxm+i4FvMc5hCAM/A629DWGlyYHNm223EgapTyPIU4aQ8qWmvkXx6qlOs+i3tqE7lRXVcry
t5llyTJ1+fHi7lGhqKXazhvbzDVud1jHgmTNL0kHgFSsLZjVk28b8gsCxB6I3CMFeb1Ra2o6PIo/
ubL5O7F6bmB7AvID2E6Vez/6j6bz2o0cSaLoFxEgk/5V5b1Ryb4Qkloik55M+q/fwwEW2B3T062q
YqWJuHENJAOsl70NHNf/8ho3GMUSF1H/LPlPCE1BD23IPujdKXU8phDRCbt5EMbZzyLatMRI7ugk
5be38u6g8y/aYwtd/e5C8HTx0cayj+MAUIZ5C7bp2yRBWwxeustP8znBHAHCP+eGdG/IJMccZ8Il
WlngZvMfh5BDVYftDv0jfR+H43TVtsjZ/82rhAE5nR7EMwYRH5SMeXBnXdBCIVsG96Z3n/n5Vn/0
zu0sckZczezwvxVGwzgetKs2m6niP8RMlddklOKdFUOTf5zv9g7exRmAj7OIk5DHS9kKy5EJn/1o
mIj8Y+Kv/QvOwRmsfAY+d5CdWH5XMGf5za8RTRfO7x9LDgb+vE++Tcgt+HFUbya4xw4Y+KS+aQIN
jnP7YfAs1Ld+IFFxjXfzmj7wYP415+Bp2ntwmbK1fyUVAPyQtY7v1kUs+x3WyodnHcoo5M3Vi7xi
m/Sb7nvqjLkWANz98j79Z1ziyXrQ8QufJ1yIEBbGW4JJPydfeS1mvU+ypcq5JBvrQz6907Vw38GX
wlIGDI4se4IVQa2IkMNMC6PV8jKQJucswFDMtb1FcMBRllKMgCefZ5sjol/PVJIvc4BYvsvO5ZW6
bo3dF6EZkD3Nt/g5v8BCX9GrbAYI8R/GXS1NyqlddlRribOm/80weGjofuSBwDIDfkM05zJQweh/
DJZ4PwxROKXJquavuKX+N+5jQgeehtnpbGcx5wPS/X5hgocBINCLfUXqznRuVb7AEWN4wJIjtweU
78rkllFPBtQXUMAC0EHMW7W/2ck4Fwv74KOnWZKeDsUSLuXAdEvODnoUMeUP/R3FBU3zdIUOYDsg
2x7d13pui6lTOapYej+kFczM4JkBO9vzuTyYlNePnlLgCf1O5NwXWR1zlJLN/ZTcq9eZgAxPYI0X
2FMOvPb1BWNpfkmGZ9x07o6Va5GUqlzMs3EzsBcUJJAWIEvQo9A9QdDKt86dc5G7mhVOL2+dERIB
1hMQCwgAUauGQzDPLBjiFDwklrt2pGgB8XHgYIEG9MyvTXMeDsEZYF1zFsMt4vfN4wzcZK9wCI4g
Nfkp+qTi/TA/GBWvMiyD85fZFtqmmATZ50yClGD+K6BaiwSzCH9rc9AhcoavBSkGNf3A8gLQqZkJ
ZtwQl3k6BSb7BgeLcTd8aThM6X7Y9I/xqKjOn1zSa7kIP7pP90tQHXABIu2qj/641vw5oX1ulqw7
cR1zQlHUrAgMfDbfWTpcgcv5mg425HmIZXHmNgVznzCRnY5gwQyDt+HNP5dUaU+g/NvslOzpbA76
6wTBEooKr06zPpuNNO8KwggYLEG4iD7hTMin6m8JgTI6gpAN83HMCUiFxSlOciOWYdkfUy4ONTEu
URxxpjOkx5DDlnSFDlYGV74c7kX7GtyJKDiDIHHpYat9tvAM2okz9dw8YIoPMOfUcOQp8cT4H1oY
yrCBJtV6YyDG4WZcaRc4gluM4TBfwU/vzlcb89SvSXrCSIZvFIgOzA68kTXA0MyeGXtwlyC0eWwZ
fjcXAIcsVBKNgXO8IowFswvsLQ5Nx5BqhXPlojzlRGttXcLYEJvx2/Q1o2x0AIO17L0HzhaafOWH
IMmhABZkDRdHakOWiz0rCbDl4SCMXzAdZ9L3mMc/MOo4d+9lCzUBYmIMSQaiAv+dWx4rl3aNHw50
mCjDACF4YVeIT2rKwLxAm+IM5jmYH93Nync1BSFdQDG8un1FhXLUvW5PzYOS5JkV5YJzBu1foier
YAwQtUTvFvaArffELa3J/AxYG/l3I8XRWtfpaNOTYw5Qxk5D1VD4z/St3ww4xfPfDJMqPXW+Em3C
rYINUncrkWPT5wygnYVnbByLA8m0zFWaFdfAp3iua8xmu3QXuFhaJKM8D8mwSxL/yc6Ghe/p1VOn
rINl6yNMEEhJLhb8nbPuomwf6+rF8qaVlraXmjxLhtrB0O8kS2dSv5E4yFouYj1eq2k65XQ/Ih/v
qncYcmfazZYvSv1kjsXM/my4yU5T+bkDjkl0j6QFf5V2TLL1eKVIjagdxp2/reaRacFKd5uDAzTf
TYjekGsPfBFFibS1IaUy7JBw1vaPXyaPCNKcipOfSDQICy2gND+7Z0myCeyKwtSub4WvH1ttoLs0
lLFnT84yJSzqtLOfEWI1XUyTmtQIf42x/WvC8dAhuoIbGQbDWyrULs6osOKLDFy4kLV/KF0H2Mo+
BWZ11IvPUiv2tQTwwN+jLj0mlwhmDllLABSNh5xuuZrXdIYXJTbhA0G0gQmdNDPeqphqWggYWBg1
Ki4PC9/bUb85xVUS+NowZSu8J122d6fLjrI5ehPXkynZyT4bqclpuKJkUWkHx4aeYYDTwaaJkg6u
m1qOzrQcCD/MgM2wyRV5sJOcjy73qPwwivjAQxc96L1tz2YVQYc+H6Cgn4ZFGIRIKwgagMUQeE9d
jkmXiR2qv5QyO7W1s55fO86JounXsfZb6FThDfOVYF0EUHpKpJRvXnGN8D//Uf2coR5hpo+nMgyk
UIIxFOGL78Rbq01PmeavNBtKwbTuBYDba4DSHHQCf4ZUvdUGTpxu+6nrENlM1HY+NVBVPRVhf+rZ
y02KUrV/8RPvfd4zPV5Ag/yqK22bq60/5ispoYSY09JrSKnN03Pqjk/NezTV91QjCqcPl4UC1umx
a1YAcBITsmG8aAJZjNf9DKTTJX6Js8xUhYA4bccA+9nMcotptLYQ1aZzxNq1AHw8ssBbWqlo2ffE
sbWMAZ1yHbNT5jWQdkdr5KBSOCQ73TKMSTibrK1M248hcPjjqju3sXZsGo8plr8Vhkw3eoO1thtf
Ihy2jMT8NmsDWYoxHKPAAgZUIXMNI1xYNksnTL/7Gn+M2qnPsiAoo9UqKoVoG2Qpc3Buushp+43n
86mtmrAJzd/IXj5sU/7WmbsYS3HzGqyyM0fem4hRYK2uXs2YghCBPM4uFqElft5/ug5m5yKEUJ7g
idkdmtkos/oOaA5jNSxzStEYyw36Yitb9mxbVTIEPXyUAi6t+2tZPs/sQ++Yo0/PXQbhzbrZ3iFJ
1l65hAkkyZoed1FyNBya5fEsqJWDgtIi3/sKqCi2ftC6hdi1yQtzJG/Cn+yKnRlMa35A1Kw965/r
HJJH4m9zGGkpk20LBDMlH+CvtH8kBS7Fk9u8d83eI7XJe8GAJAbAdL8AlM3gPoT/WNRad0JUaeGu
L/8N0U7L9pO5d4mJIJmCxcg/FeOzM6Dro/vppzc+gJ0QNXUuh5dCP/PSfCqt3wXZ2iaOmtuAMfC0
sv96h/woa9ZvwpAosltlvkQhFzqwVveSpTsHYg9jvyLedsJZ+KAhOFxg8VjOVpor1yLQaOopEzcd
xnPjWSW7qv2OmI5yjTiryDyb9Xsev3DkCnHCoN8x9iNoRnU0xDrHsMm79KBbPlxwu9qN4mGLIxvd
9l9G9z3Cxgvkx1rZxmupyDqbaHCpVPVviAmcecr8aud2ul12UEE43rxbLz8c0qGytSoQ+h0hejYH
q9jz+8fyeboW7kcEiqLjVgrU7LxnxT8eOl9Z7DFPP6Xli4Uttvu40eDHeyt55itvTZRrHk5j/JRr
Vq2F9RjTnaq/nPZnvj6choI5YSQ9uz1ZVOw1UyK8WWqGR91b7f2FIeriAyVOUmJSiv8s1MdDP/eJ
koH4sM+TV8s91dgTMLCiu/Z2fvkvxlAqosLB8S+FUsMfoYXKp00n/jomoUwO+RIER/Z8REOp40fp
3Y/m/bKL+JlKrqbwxpoIyPMy9kZx4OdHPQYUzzmQU3vNsIuKNxQC0sCYQlz4IlgDXfjs8obEc9DH
lL3cwHsmq9X4OaltWu9aUOnhl1WYNN85BFJH/ibBq3KuOAEYL3n/a0YfndrE5CSPmzJ8jaOj7D/4
a1IgWVj3/41HutDiVrw47auPkM0z9flpCVwc7SUMPO51luRMtUEnYx3mT9gHbzxwqcF6Pcvx0TWn
PDrHyUX229z9mArSevnREGE+dPVbwXeKe1geFY0mdq4Uv950UpA8xq0THHVBx73p/FVW7mzzXAd3
Tk0J4Btd+mKY/Uqkf/b4qgn2CQ58YWybiWstFY+yuVfYs1eEn+Mzis0p7fdtcK5JzdRYX/MhWKxC
rGV50PulBpUfoMBicUixLcI3t9hFzslPXuLyIzLvbfEjxC2RdMZ2QvNt6aBE6Y2FirYaxTm6JHpX
U1xr6IPhtOcOtott7Hj85CenOA7Jl2U+AtFsfIGNQdRsa48NnzmPucjKjAl2Cuzkxn2r2uSn4Xg0
vkZrlzeffnlPK1hNBwtvkYrLfcU5N8UbWb8J84XNwgEEgGZOa7Yw5x+Dbz4bB4BRfMynoFvehHPI
gQhhWcHQr5achPq0Qe0wP776THDU+GX9wVdH20PzhbKkic+2dRV9Ph8sdb52Dxp6geRLwr/1NX+R
iQxPYqaGIbE++ntnrjXek3huxBELXUTSnBlpSAyWRQgZ9gLWrnOOEBPy6kRXzOUeTFtqHCu+1iCO
gBCgKjHZwrs2vXaIVKsQy5F+U/QmdHWTuTo7pt3J15bOOio/nOnFiJ396P9GnDEDTD69tw5ZJQ+p
nb4MfYg1JkUe6rD5ZBP9gysm77tlDHNx/n9rILPOXf1Dz7NP30v/JS3ZKGMwHctSB37DyFgapybv
uSLj+prXJr5NZXoOtZAaNXofvJSTO0Fu0XbuSeP8lU6+yiVdFPxvJxi/hUQT2SHfhybgAtLX/qdJ
feagqRR9h7+Fw+pBiBzYaI/bZc01mQR/NqDEECyLtgHJiQncq+33PgXSITXAnxJ6TFtblCqfKE1b
vH6wO0iSx5hXe93svprK22Q121TAqoNoXttkcWvDk+ZjKTb8MxKc3idkJBH2K91v1V7nqtEWlK+D
wfCI4VTgcJdxRWj0b6P3JO1Pk3ubFRMaAdqYDqGWce+okm0+R9r2y4JKcsJQwWPFtz5gnoe6LALE
Baiom5U/yaM/dGeP6KIGH9nx6Ca/WkzF5MB1r3p0SXQrlbmqXC48ujar4+/lirJ68k4uz6/CvAtn
cB6M0uCZO7BopoTxBq+n58bGNtKPgmVt9lc80Exn4iNiMphlgCyx1DBFaJCeI9hD1U3mZZO9KobF
npcBTJ/zCZZw+Ns0Lw6oWvneooJKi4/5M+kHi+kdw6+ys556RqFxe84l0qeC+6IgpCJ25w0yPwbp
/kiA8b6Hq9FhPspeKMDbDPmPwmhl6FioGwjvgvQ8bxxN9hdPe/WRm9RVtA/hECcWNsMZr6mhbYbX
qHyK0pBT8blK73zXT/x+yZ2W6dXKcIcnoVGpEiXBl9cNgNblRg85Rv9Vts7inA5d9ah414YCCJA3
v4sZi6POgu2TcvIF5j6MQf94tlrx1rXhTnMlJXR1jJHilLOuhGFoi+YIrhM7fifAkgufyZ87u6wQ
dRIVuzSsz1bE9EJXnFMR6VZRchg5fubSRI4MsTtayRJz18w/R8mwzbt9AFg29zSDwd2cxFsnmhat
nDlKvBsUSllFMLvhUJnynM2mgrus3bJU++zCAL88/Ag4Yu1heK6E+DOpF92UeV9YLufXqaAVVxyY
3UuJmdFQxWuOvKZ6z/SbH0gSRBTsLya9QltEGs2Lo6+jEYAjLiyY7NpbN1II9FN5cAJvn5vlFqN6
VaT3QIkXu2Sa7GcAP+I54aCdt1SYw4JGN6bzkLnQ6wRmlcMsfvAoIprgZfAHkAmBndXNLOCH5uHW
adRpJKiJkhlbCjzgIpMYJv1othXAHRC1IbGJ89EPe+gadfej0yLw34mTICyfCit9yyZxKWGyB+xF
SzdPoWRyKAXLOszAQgITmzxb/65PY/RZCryBM4JTsrsuGYy5TGgK7FV4yGbkcCbkMERqf61Cj1Ot
XLhiOTHPcngjQds4LBPrq/PJQ026s1vDcjCx0G/YZKQ3ghs0ATaEql7mwt3ofKiGxsVvMv8JqZQs
mjOS/K4cYVqCmYrAwXMSpU3cP3SKFzvoLp2KQziNOZZUFllFYfztxxWkoaheCW18NQf6JdPWnn2d
jdtHOBPhqjIrXKYXzS63OlsgJ5eDnkjC6C0BAlIL2yQbTMlHJo2VA/gEXIwqWRbhwkeQQANAhAC7
FXVkgotOjQe+N7xMOcOGRBgHMZSnmgO8c4hNq6fFZxpFl4hP6/3O3WPvsY8Ltc6ZIDXNe85C4ua0
pnBjhK9F4VGlM0NHX9ZRGSfuu28N6wZEO5gZ8cEz75RjBMUApUeK7WCT/w3oNKVbbfqSoaw37EeV
JhjLdI+sRUrFVyvYT8boUScqAKsZZGndhL5QqX+lM6IjGCAAcZlsADfrIMRerfBefEHv3pqCpqdB
gjNmWCR435Pv7UJ4F06N+qG/pRqoTYaMHgAij0hMk+KfJ3Cm3vT9q1VtrI6LMzZOUeF/uSY0nEyn
bqV26FJ8JMTBtsGoB/dtiOhaR8zeiT4ARAt6QscQHXQBIznAFiPArMYyWTurvsD/ote/6dZGtEhW
lb/V1aIlMNvB/2vnxebBiNQt4IV7ld0SzhsAmLufWQREYHDWvxukUQe8bS3GQ1ajSfK5FslNq/i1
fvpJEzh4OXQMSEEZ+KAzfksJPaJsV5zEfE6NXWtIlk3N8jXUSw2wQBXfutm6t6d9NHjY2mHkw4DY
msx36dJGlWfTP2vjJSkusrgE47nUTyI+ts1eY3Rqr3VxDSALuqjNuC1bMZy6FDPCst8GDgy0Erbr
n5fCmWuomkjUaKef1iU8GkFKVC5dl0h0jneuxFE9J+gJKFRnbEzanLJcRyHaPSITRbYP1CtGgoO3
y7qaPmLCN95bG9rNjLRV21BGTDeDW4lLwJDGXtgo6ZG9cl1zNplB/ajN4Dkug43qfKiR8Xvb0Gaz
SIY2Y3OQaNsoBAi7nnjDkl5rktrK1UgX+8vVnl7a7sj8OATtLrwZ2G1MF4Q36R8oEI5PW2045ypc
9CmXpSU3Bj1CXBBr5bKFAxsMmdw9ZsIORZCftai3r5HxCiQZTdNO2hg8JSRjkZGBrpCkvtK7NUaw
qES+bnmWgTFuUqAeSa0gYgRo5q0V/XGk9Dfsf2NApAsBDU3yqTcvkzWfQ4eBuZ0amWZ06cnltu2k
dXcKY2dzZbTd2ZC3ZIDiKw5DwNDEpqMZPnVzU3J2cJUG4tFg3arFOZQyLioLajkXle6JNfWoNUII
N2jDq13Nn3T2nA4du7zuYU5c44DcBVCt+Z52yNjK4iubo49cNAuMVlz3mOtq00fYjSjtXgvobshr
0ko8Rx8eUHdTyQ0k3qOc5oKSRshPFHiScxrZ3PPXINHKOAhw7jWd2fwzy6Rd2mQ4dmimWmyTzEY/
4XaXWAzxqVS0NtsWAGaZqZHUkJnq6hsQswGYKmqMLuHziXKjxmRp0qBBjS0MjCToAFQS/8Q2fOFb
EywHqliqWTMmRjevL02DHujVVP0jLhgQq4D8hxCVSp0/ckNHhtyLgx9qq8Gq96Dsphb9Gt50Lx1/
XbTea6Ka/TR0i1FzfjO3ecRSkPSBhZIob26ptpZp76NoxusakS8MdVHNBKMMD4BoAusfc+sDObxq
/Ppkts1vk76GYpF1qGnTrVbJJ39slxSNgkSZ3jpmPpCq/RbVn3r7lzZQoSi8e9SDMbTq+V0Kkmwm
SzvNsJ3q3bsEYhd8aNKQAmtcozcOeo56duVc2Teac7D1euVxk+gtY63k5PXiCTs6vSIMq8Frh17e
x7OvnUZctd/G5G3KKBnVb+JCB/e5AcZLk+r7Tu+W6XhwWFCGfvakXPK31oGh7joUfft6GFb/3Yiy
Qza88Dr4VEJxtP78VzZDJZ+/89oiSH4oF7Gwl3NrVvX4Jg3o8c190gbHweTojnHiGHJs+SN0MXW7
rQvjB/WWqSFF7HJ4zOk5YA4DiaNLuBuR2mH90RFkit7pP7iEt2hq1doc+VR6vPfmaQ4jZ6+irLaL
/VxlCMqg3IpWRrel9pgbbB7JfJrUAaxm9FWRMWxjBLQZMd1AMI1bA4ysIrxJ4uE7EuJritNdpn/6
ISGSytvSC6wiO/039yuJG7IO6r0zF0j6qL+XlpBYzYJABdHObGlxHZBkq/gx6mEvCvYLaErYg0iH
zMA1bmD22Nr0v5PAegKs0tr4XnZIaKWx6bxNoO4jgsZRNy7o2yCCXiwXeSfYo3DLlzK1j3PF42DQ
1xoBgI+P/yASuTgYr4ZTXTvLoK02/7vt9e5bd181EmNrs9sWnX+0Mtj2KSRWvtMKjN/D9Kvtmd1Y
4V1IeC4UZhP+3ZbiKuPbK6xuE7t/Hjeb5taXpA+W4d2ig1EquX1bv+lHnSWfSnPhKHftt9lpb6mT
DBiRabg2xNVTBbjqJzmj6jJ6jAZy0FCbIAPKESlnZd+auC9WdMrBU1kyFBowbmUnqN4AAuWkiouP
VNnnQvjf2YBrjxtAzNA1Gxml3e6iIK+W1LRZONMFbrJCuRh6K1NpC7cBawqRZ0FC4QQuStidAJ8T
cqeyQG7CZWTRvMRMLKcf4b5UlHG0uUuvVwfpiHvco353NCx1sNW1rFNd8e5UgH6YbyqeCvLsh+qh
dMaRkXZorS97eLDI5mdlv2l6ykxkfO/bcevr9U3J6bso60Xt0CbkKdUe8JpHRmizqgMU2ASvj1jB
q58q/rOSbDOyVHPa4sjtyHQn+jJIN/NRGRnnGC7GDEql3GtGnm98x1qkiXuzI/VbKOvZpA33EAYJ
Kf5qixn8JLdFpcNFb6NtXYdwvQYNpQgyjCRh5YvkoDJGEKabr+z+PUsgRNn+9CrE9JObKuJI1g+a
JpKnwowQlEMENuRLQ+qoOkufAsariVHJ38IpSRZa7MCCkaQt28REi6XsSf6Iu2PCNEeK6KEiY9ca
Bd49IQnuyE0051+ix/Esk8pHgd1xyjvVlbf2R7kRZvqYov7FDop43Wbxs+k4z0EUHo1iPEedQlpV
Q9UtjJjoJMwIVP3puHG1LFMM1AS4oCWzper7tR0RHN7b8UchT1Pn4tvd6c+VYVaLxi1nX2wzc9dl
R0ZR3nN+2IpZeI0H1HCdOsw/QFpNqbahRoYLc8KuBb9Pompf9ZGzqIeS4IrR29bZp6F75daBoKMI
vBpKTKIZxi3Meqr3yOtDUH8j1HZBi5qljA52GD3rWnlswgliRMQNWqXjepQmzAFCjpo4b9fMF3a1
79SbUnbXLje9p7Hzb11O0lqqUA9U6EvUkFO7AeIMXX4IjUl/9q3mU9njQfrNPTS9fk0RdbHy5hjE
2rQkNjbMtV+haY/pPfZ2HjMy/pY3e4PRGBJ97XlM9vyK/v+/8q8F/Qm/VDb71NvN/4JLgJ/HcOMt
dqkdwgf38fQVeyOz7b1tdOLZDVIA/LI9F/E8JO1o1+vmZ8jovPQcqrAmieOMszbAtbY46vYhiZkX
hyVllVnbVM7AH1bp3KnirEWG3s6ZNmFXbCZVOcQI2cPTgDJLWF+BgNLbxu9IhCRWbWn+osGDjYAA
vW1uEFxLml0x6Mu+5KWyftczd7ShnxQ6dEgPbwdJYz+May9NT3aAo8Vor5N+HJ86O7AWdQlNrfev
LfS9KsNi2GFT5P1bFCdY6gRIJCNgJEk5mevaKTTFow9wKjCr/I+Dfe2adPJ+BdlL0ZgUyRdtTps4
dy30z6VIeXH7kZXjwxuKYWl4SCoqgSGBpO8sfvsayFCPrK3n+KdeYR1SBsqiR0UmCmWRQ/riEkrI
zxBAyLSwmV7uywk35l5Pd6UdXEeh74ySeqgcqnNhTQpr3QgqqrOwJL1owQhxPkjM7rVMBeMnC+9p
2hWV6L9dqq/8jGqyTTi5SyrDsfroteEj9asfzcS8a8JnOqcuLxQ/XxWfTqFOshoL5HbFv76Rq2LC
uMKHtKmhb7a5YeOUQ2hiPBXYYul43tWqss80hSao3jXfOE8x7oUDzLCSuXxbNkdfzx+RleDHqZY+
xlklH7SF15plO03Alzdxa3Pg78rSZ7BG6EDqbq1E2ksnLq+q7A6O4xy1wVjkUDkaY21JdRg7rpg6
9vBmrJlgRO+i0H/18XMskXf0zJ21bltJNm4wUH+Ya2ugZ+INLJq+2Geegjigvfh5cEhdBvMBlh05
sqpM7HSzXLeq2NReeyv6BOS8e3bLOtnhd2zy1Q419Zs9EM7W84xtZrdOmXw1k3zLNO6oNsInLCxv
kxk+9/Mx0En1ZeXcR5pzDMrXeDIBHsNT4MwtOhAES6P4yN1vO4+vVo+DMk+l843vYAI7H6ifdX8u
Pt2V6tJ7qTrvSegjs8n0rCRyGw+cvfMvjjaET33dPgxGgjIZ79LBkqM9ebWzyQJ9bXUoc50Usao0
aHUM68rydkvCf8cEx7wYDCi+RZPzrXvEBhobN/6M64ZCLmdooAcoYcxKu2i4VlZRc2Odw9WNsg1o
9o5VYSnQP8ukLS7ie1dkQIshSZ70xNlsmehq30Mi1nbfPzTOZd/2VpmHaojNGBr+j8OnDvTipfWL
XScrfeEbAPBSxwxrzK9tz6YOx482tX7m58OtdM4gHyRxTx1W/TRFCxCdwaP1pk0Vlldm18c0x3/H
yO/RiItfpG/wPwR6d+VNR0KlsmNjBgfHrza1xCuuDAJEaMT6NnSAYSqAMXgCXpkddaxklU+eZFLe
TGwh86zYJxPzC1fd4tL6C2ChiQS/cpXat0yH6iNsaVJWBUfLHB82bq8G+BSEtDLQH54ckk2ZfIo6
oHNLDZgWBPKMLhyMVrt4brvzEkkRWqNNY9tmNSt8/rNx3e8807jg/DjYxXtT1d9Tj8DGjxklNNFw
SFiant/h4+e9K8/f1qWABCHNdxVoD5VA5OKMyWOsMr3wUoNxJHq5LCN/FVT+LSz6T9P3H66Fr0Ro
eVcx4UyjGZx68UsYTOd5JVs180FDewoGB7NvTok0nhE2H0PbYdtljfE0DN5v0pZwVEqbBcj5bK9a
T16s0j0XafgSaZT87Tg/3By2Z158DKn7nVbDXvLlei1faNn/ec7B9BD/p7qzyq3spME+DO0I4S7d
mGetbevbj+ha7G/NK9BeRojJhPccu/NhBj6nOc0i5GkUtS0WVTJ++Cms2wxKOeDgHVMZ5gTzqCj+
4E7bGwYW/D69Liylgkzr6SRr/9IGBbZrK08Ut76B/mf39Cll+Sy75sUdBMZfnblvfBILSMCWGkBl
UFXDoutMMELAeAeXErf7JGijqxBM457v/bkm/jug9q5P2w/rRBkAI1rFNMSrSQPQzbN05gWYkLSb
A0ELRTaVdTQoJTvpY7OX+i8W1GsK2tWUcxNoE+RPNlyqVx985d2ikMkrcMlna+q72oIlb1hrYc/k
ge6ShIBO4XDQ3O41GykUOIMcUR7BMm24YrqQF89P3sawg+lF0purnYaGKy60um2Uh/i/jOKacFfJ
2FiNgU/YQY9fSW3gvQqJXlgWKR0JDjPVZ2ZXb72srvUI7yfUKswvscDjqsqfSiff9G6/zv0AZqSz
ou/FWYlGs04L+plVmOCMUsBhNtizQ8SFNPxVHKB59FMJ/9muxi+/MSBtGA+ytqEKmpvMq2YhLOD/
qA2YImXum+kDEOaJ/O1G/SJag1xDLIu6VSAU+y2kv+bi5oSGO92NxaNkgBC0AhV9MxL9OuwUNDUv
x1FOWfYVnqJgxjK1ySXBTzpJ6GLJ6BPMwfSW2S5RBgyF7okB87fB97CTJ6tylkOnBRRF3r0aJiTS
ySIZULao3AL383/LmoHfBOEEv2Ll2V9T1EB1tFEbhLSgPV9qBJ+q96PPHuuncsRRsXCZKkhG76T7
eE37Co6WMx9+TkIGbH4ovixlwYlEIldFZ8G48inPhMApf+WaY7vp4P8ljEi7cbqGIYzy/964Xp79
ogKmg1dI6lKcITweSdZ2nG2n/8I7GRMGmpqAmVEhfjGUJMyDqkuyv7qqWmqF8VYr7zgpfaNl0DRr
a2lItWnMZKOVMXkh9rAdHbEohXjvlPtsTzXNl00VSdsW5u+mZkAYZaKnJnPT+GJn+vc+YqIvluEg
n53YvwUBPNKGN9DjZ+An+JinWGNZ4i9vPnqsDpjtbGOMoriQKKj7XR3Ff/aUfUjdwsEd3br9b9KM
dWaO337t3Yu+/aELWBgoOtKQbRQ5gEuV9zwY7XVMYDgHWftb8BVmWroxffEvjJmVFEhAISn+FP7w
Gvm4PJbBNo1BcWdp50TlncgUN5VuX436MjUcGlVj51fRqm7BKul8IFnF35OOJ6Y6prW7L4SD/cf0
w1TjJagoI1IF3U+PIF9B6G5qtBhEh9LbLUTC8Corvb+hwQSG5fc/js5juXUkiaJfhAh4FLYkQdB7
itLbIGThvcfX90FvZmKm1TIEqior895zuUivuC4eutb4sGOWhKdhPt+bKuVODh6CwnOSqYu5VZOj
rDpSPHePvXwzoJVr515KdPc9uitNyJuj04HjGtp8CO3YBclKNY1lahIdROYYZz2kkZIdMKT3MFHo
zNpQ8dtyh44I3VCYMLbBqZfyrZ17cOJQoindB3oe1DStYLQl7byrH/GwBaZENeePYn5ewGLU5nau
v2wgO0LZm7+hRRuuZWPUEjhDaPObriT44hMdk5/9MN1yo4auLv8gz6GzqhkdYlop6W8p/GVckgUD
Jy1CjE4x6ymwacHgStdImVZKVK8mnhPTQXi15MgjP9AsHYIsWd2Tspyqdz3aFK3q7llZsAlCTPjw
DSO8fTRVlTGme9Y6fRttbfUPKLzGHLZtnvxAv+fr+VNsNmzRw8pWmhtVycn0672fzSdHC9wJ/SRV
wphSsL8XMo74/LsWr1iplsjZziNiVQkTZcUcPUKNWTNvldKPRJzt4cLVfRHzL1Ki0lfUF/5Lo70v
AbSP1HlUPqzTNFzkJRORg+nTMuSvr+u/KeJ0/PWrr8bGMoBps25UktYwAZCyrvBlnKVm/lsF+CQR
GYaUiCVnskf/bf7YVTRa9HNWHLc9bblwzkvmG81PpaU2z9DC5x26OHxLOT++5PApMH9KaAinSTrS
OvenY2+8B4K5S8ZIARhEC2W7UBtHRD2DbHmpxep2fjIUDbh5Ah3vVPPr82vG2JCztF4VSk0TEpM3
V74xre8Ugl5MkWlX7T1Ih00fEsnFwULHWLSaEz0033ZAPdNxsOv6nBjTOq+J6Zjf3CgED4N6h5mE
ZzCcGKdsE77xZFZDMYIEbAcgFZiP5hVbttVdnccVRurxAE0K0aaHmYtZsSUeykRQVkhMT7v41XBF
A5iR43slfynLNDyOKmHpaprd05qpDxAvO3jSEN5KuuWWfFFuSY+qjI6Dwh/bvGlhu/MnIHSF915k
8t7AwGHpQD+0ETcnNyPLQl9VNPJbFdwSP9kxWT95IN9Nu3M9v/9Xingj8WDN2v4ajO5mKK0bTdRx
cdo5Sv2RwXRqgmqrc2Oocv2PlqabZq7X+zvqUb+kFyfJOisuVl6ZamxbQ777861s8O+CS2IPemO0
aMSw+MtgWpcx9Vs+0NdEP4X05FphDSCvia21H8RLiWdtXPupznl/wDt1JX/TpbhfzFu6wki6UYme
IitcdidbPzSZim9wkuHl4MVuKZSgXBXRZajIttNU/IsejgfN3iVxvFdzAmosmgh2mnyTx4DUmX18
zI5hx1udYs6fw5yyR5+Zt/mbTBqfY0ahDVOn5/eZjzyZst3WCGPLWqYINE1ImcV9HsM8HeXgFJfN
zhwmCjXQKJKsLQuwUIaafHltuEnoDeR5RuiQbG/bGqVJUKBzwklQISq1vDD8/08Z+cRmyYJuXsqh
2LVkQBV67W+6dztgKD1/UlQ732VW3XsPKza/wajjrs+iD/hrgcUkykMc48OsSxX8yr58r63p3hRX
McFxtyf4ODVbSyyla9GNe7Zab9Ya0pzcDEr31FV2KB5D3oZ7rSzXhUAtHVQSchyOR6lVDlOSn1PV
WHtgFVNaFMKu8XFUiNCN0gEGlluN6s590kLuLhKfgDBr1FI9t7ywd+uA89DSmdDBKLWmU9n0PCID
/huVbWrlpyRN7lBu1Sr6qsvQUbAXemH13oD1Vhp44anmnSRa6lNATG9sxbKb68aSKrISGaHlBZdG
I6reBkZ6he8O+bSlhUaK3lR+0JY5KjW7UK+eFW4sc0mfWczLeMuDQv5gx5eJ1dCQ0GTTtKgN7VUq
+XWkiWBnH/5ASpIH1jxsPwNPveQDNq+EgZYn0gNGsTp+8/N9lJCEGyYnNaDJjTWULu0DDdJbof1a
fbvT+k5ZBjFSbrrKSTqecqTGKvtJ3dLx8kXzSPlpnoqPNeWdKVt4fXYL6TYC3NgYv+GUHpg20d9K
DdfquP0no7J8j+z01dfQTZXGOneBh1PqXjXJhxoEADkV9tfuWeFb7cfm2bYddyRi4uf1MHtTbHBX
JPvESbG30voz7GFXyPKj7rExKvT1BNeg0i87lPLdigec2NXD6Kj82lQAJOO+r6swooLqYkYskmaS
s2VK+8CC/Sgx/l+2mg94R+no1aGnLGIe3NjxGgR9eUy4fU8h95jecEKa+WZXfFbZPAXqaBHmYfGc
QTtI4mkT6MeQ0fs0GZse9LPdtAwgJ9w5nZl8jUlwiQILvAkCfPZU+XfWYei7ROrQFfqcM7XPyIV7
XqUz0FKT8U1FOt9Yz0DNCdmJQQaCJFU7+9uIkRfWU/GyRzb2ctqqBQdHaqgfWdLgJJ/oaHrSCFuI
kgDupWjOMidNHgWMMfEH0J30FX9XzFrxBhRdpF3tDCNiBo6lTc+y5J0aGY4Y7iQokgFndNrDAwyT
nVel+6QrzIUgPnCoMie2WNop4iEuAclSEODWyozC9JCR+LvdMfeYQlzkQ4bNqUJ3bif9Nq67baT9
qMVEf3jC1mx0GIeUxuljwbHkq3SMzPpYo6UXbPvhkFFJABNMDC5orRAfeYFYjGXEVGhTSRQKY1x0
eHztv8QG098UPDWDpKYRPtQAt5ZzJhbguhp5Uwr7066NjYHYka4haeL2kxksJKVRu/Da//VlMSfE
cDSGJbQfTcGfZg48A0xpWXpORmRyNg5DYRMGpdzmGjLLxKbRBMIg1TUMndJKhwHiWaemQiQYi/Qu
a70+TxP/Yh8FgYWFkUIsTEL0UvGzW3e1l6Pfn9uC1aZpCmK9aUksRhtlG7xUo/xno740mSKOkv+e
K8Gxa8uPTn6L1E5bWqb9Z00DriBUJmJwRACSLghGphX6pZJcT/GOlVYCPKaCLuaHGV8x5/l5feJq
xxsA+tNrsVbV+Vfi/Wv1OfmiU98Q092qwuJn5nPKWP0RqOU1CjMX8ItWtO+BMrvJBIWmgv41k+lp
NKzWjGMutJG15uCaOJ2GRNwqEy+h0B5+N7qEbNuNfhzN7m9QaVxPQMPmLV3prhWHcpr4EMJkt6Wq
Hiyb9F4f6RoaAqtdhVzdPSt6U0ewOyrX4Tao93YBHnqqt6PsDORPBLxLQdb+6UlNAhouilTf+ZxT
Da7gnDtUPARHPVbYTKiyzfCn4zIzoZOtW3MbUE1bVXQr6a/RcSJmTMlWNrVktO1U75IFwybRJ2ZZ
9l/DLKtB8atQbZpyi3uCLkdQlh+6FK3iiha4VVLwp/FRrxEhymWVA5HXz3RVWB1SDTyZHtRUjMvO
MF6i0X9GxBajBhLSQDjAmY0lZMNZe82Rvmg+GC1LnFJJXWVj9qxt5daK6TuvpacJWxQPRq0l/0Jv
OpYZ7y9IaYnbfixIuy3Eav4s5v/upPEg8g7pHum31mefwuhhyaZ4BK3EvAdgLzzL+zVGE+J/cpnH
paij3roYjp0Urs3sm9PMSYNmJWVYKb+jvNp5GpB6uqxZ49+H6T0A7dsOZNzgLPIhr5XZI0ZoaHqM
BbUUWlHdOwNHboGuUmp8l2Y3aJWSPCSUgwhyszY5d1xbxwoGQ6i5ZmS8K0pNRytZ9R2gTOFVewsY
Szdmy5ADQKn9L5/CNSNUvDY/VNWC7Vfs4xLIXfweSYBsfMtV9M5hpspQadjopk66KGyUMKAZKza5
VO/TsfpLWZuhEKsx05xUio9jbF7RCd80Y3ITnHwSmnFBNTRg/a653hadTAt1IKRG6BwjJmxOub2U
nc2QMD1nLOmsStfoNyEaWdJptO5mkHDnSwUeA7zXmbfB62ja+hzSQ7uHef5aGZWH+dTt+FfEKPwz
VpsskzTIH8inKU+o54WV3fuGOq7F/ay84kJ7DkmMpFpRLmOHcEY9M9zYKkI/WLo2IUEaHF3Pj4G0
S3KG/rquopNlx5Y5MBE8OwWixFB+xon33glEqHFMvDDIgTgt1oxiFqUmnRhXrxUZZ6aXfdpD/hgk
QoQm74EUett5GCXj4FWnglSy4gMh80UIDC24qjBKWo211zVoMtiavbbYdRqz39Zoz2VHALUHm7vr
ZsYIutzcIgMPhZVEVhVnU4SfvlXa74bALojadUlLTKGfD6ybV/e36Nt7HBfrwET5GYIHl72qXQlG
L3FAJpKNeZIbcB9jJ1CnyzCYDtM3H7WjtTJShpeWfPT67t7zpzV2u1aL/MdLNUemqcqJJGDFh4MK
RgROZMn0Oud0nld8WehfAeKQGCKGrIf3vtS/jBI9m9fPKaXjwE2x4nJp1fS6pDp8WQJWGAXVwLJq
OJJ8ikzMlMecHVNO66OC23KYmiWiMT9zc3SDVXhI2MjtMrrpvn01g+JXKfSFaueXGU43Nf98k4Kl
H7n1k14WS7hVbZ9ue5fULsPclzwMOBKw+yB+J/uSVbCT6tZGJy72/I+lXc6e7Np+FjllFbdVL4zp
yCDo8Sl+GEx461HTXFEV66H03CZRt6oYtnkNs5DLntE02zHzUUZnORNvdTFRlU62umklb+0r0s4S
pDxrEYc6kdN/ntWvJpvFxbdVBmCbvcngx+RC0BXGdrTv4pon97kq59yB2xWp20zXzpWlEuhBU0XT
v/3eRvpUshs1h8GOD9WIYxrhbVr9SewsE+15qxXoB4ethaFm1pvl3maUP3+OYR7cNG2kOKn9vxpu
XIlBpsFpLt086lvGq7iQ4vhSTMZf4lW7CiMgLWWm4D21WkBga4nBjrU/yEQMioKki6g56op9Gfs3
zapvOQODHE92bfcc/SkMo5B6IxsGrAmt5s6d2c76F1biVLHv2om2URBrLnHYhZa1HEoNQGT0OWbo
j9hkOzTqeR3D1JVtt1Kh57STgwjVmWitIRejTzp3FxMlf1gx3HzLuvCmHVA+H6YymYuG/WANrs7m
lQbwsoVyHHoEXlVdcPj8+bQLgCvPu7SJgryh9+rF2bLhah9L1MATZQNFgRT84ClrkXKQVqCwP8Bp
D0rjBrwJ91mbYn+j6R1TaYR2uqVZja6eNypER2G9iQKJXkK+RfeoI32tM+u1rW2sT6AxvYekap96
hfFGyldeUq91SFxmFiyzzH+XlafmR2+63X4rPrAu68fUM6gT5lStJuG9+TUhVIqduaUmuIAw7UgM
fO+ZTLOWvto2L2iAtNG+T2iOhOaevXc5ckVZd/lUrwz8xW2YQbwQ+S4XfIc8gzwqy4hSaVuVzcRG
ZancG4MVDnxvYqH40r5W6G+bAuNd3f+01WST/Ce/xir9C0xyxCbpvQkzWuNTyntGElJdDSsNTQ97
UijhrDQ/a/+D/MAwmAnAC6GY7yW52IYMaqo1GiDLAeoerdhaQfRGko3XYMRtTFpTNEuqnny8GGNJ
PugoJxiUhFN47OX67umRv+ogpgiifAp8fpYy0ZcNTV4OAwSzhc8obAACGS0swJxWsuZJd0a7jlnD
H7bIG6sr2kfDMFsOPk2hXPxYWUh+92/y4mURVkt8UmNrkrRgXnsb0ZXghJSw3q6y0nZGfKBZFz8k
TfrgqHSmuE9XSFgY0prNNY1NFVfrzrKqax6ASwshCprap8LhOdh6v/DC84AVZZ73rYMYTk0tXENh
Ap7LxGUhg5aCnrF9BzwgSQFm5g1MA22hV9m/0vcutmbhpf7iFsdZ5V/mCrFoxFfVfRRGCwaezJhU
R+Y0a+ugEOAuzcmbAwSdNcvBG5hoEzL0rcaQLHN0BN2aBQBpkluR7RF/Ywdwb0Kqca05G8o6Nv6N
XHRrYBLc8RdN/mljUtFt/Cs24DScCl+sObrgo1jrIwOwvFlWOQNb/dXhaOUB5fajrAccyqfR8Nf0
TPiXzLxxEmBcmf7iU6sDOHI004tuA8e7t0DDd7D690p0MYcDDc6F6DmF5C8mzwRZeem0rhE/p9au
CTct7sKeY0vHs6AvcC7qM5vo0mqbcOBYYMglfY/KZwF1gAEt57p8S2K6RWi0MO8Zx9AjmeQV+Buq
5JFtF0IIElfuf+xSFgSunjuW90FpS5STjJGZJT08+Mj6GcazUX5z3+nvTUy5tmTcJn3MyG37aqGi
EPv6nHKrEweTM9FEu/yZdY4IsSJ+KNmnRTye9YieUrDJ4j19+YbcFWTpK/BI3j9ou6BVDdiyNO37
Na4VYGMEYOhYVzAdxev21UEfA83Di0vATUDI8Lp4lw13SriTL+SIlpPlWPIvaie1vagzig3Pwo/S
8ZPyW05DRmTALlbGpbAOPCuZPz7wbsAsuML5lSuZF2lwB4WJCGA7uC79BzWA/YPEQqUYk61dbRzh
ohv1SO/ioE0FEVbp0gAgT3/pqlowmpcaiQIRNoRF9GgaXFrs/JKTNDvwHBbmdbqFwSEngUNadc+o
35bpoYp9hzekADDfc6H9bYEBiXfucOwv0iOE5M/OgxjUuLPltiMJkCcYDkHSrhUqxC8ISrWMzQnv
CEpPWlW7xLhUv1a0FwTMlodBR/6IJ/WTW2ui3aOWFx9o+aZ65uom8/jxDrQiCRTYOgDECLWEJOsI
NB2qPij8BVqVzmnmhqAgXeW+0/h6qIH2B7RZEV57PnXk01/pPT/bvxK+tqeXol1aj1+8aL7gTuio
7RuKD6igpBm0+iYlnSah47s3IPGMa8QB2bV9IRRGWBy/tw+9OM+UieKHx5lW90Q4zM7nb0biZXs1
46NcuFB3sTxV1YGYDCj9/By6VKpKofCqp1vQn8vhrW0vWns2Y/SFoMslJHDYxa+D8UpVpgf5oQp2
I0+ZkYuO5HeN3KX+wuwWGeViCn7z8Q1PqazexFeqPq0Yw78Tiu/EXJknkp7HK6SqMdt2w5EXoC13
6Xn8atqjhYVERzdGmUDptSgvdGYxoHAA+eCvAQP+4AKmbKQpMNZr9tUeqkZN6sFSsTbi2ik+GjIG
XjTrAAKCZvEscidoJj9jWLxIMrw92m386ZG1rCX4IUtWHr2eoNnBrTG9i5RfYZr3GHSxg1jpzRd4
r04BsQshbW99m2Q3lsFU4jdgpcvG2WOXG4qnYl7U4bdieN1zWFLjYnKRFzHiWMjdR0s4FC8tPd59
8Q8pIrMJl7cVLSFNkRafyqc6OvK/qGfaukclYmRrJijZz7QF9UTOGt6IbNVhAiQXCa3OpDnQgYh6
MLybhtlsx7aFvUGJ97h2i/C0CmKUEtssYmKm8lG+lPSApM7In3AvvRVYLn1wyG+IDHWNzYsXpWZS
aKucdahuaYZFq1Hi/ngdsH5H3Ng2jF35yEks4aAkOo/3uwndkrtxdQQsgVI6CtyS4V5Dx2EOH0Nw
p1+LdmsPrpwzQnCDHhs7Lb4rOJwudshhAcH/k26aS8OL+NXVvMsAB7NlKVbYWKU7MS0wAKlY7M+5
73yjHwJQAWFecqL77xU7ZmLsFvxisXVM803OKwI2uSRS9nusCIOgBY14OP1B77/si2UC0G6Mpw2E
SlIfARioCGabXzk4889h5XgQU0hlb1yZRjml6cTvBfxtqtDPge1i9ccLetjN1QCeVR7JGc9fveFy
PoX0rnmuIT4HBx8YSow5zr6cbzgIRXBTjzcd1Ujr5m8k5uiX0SbpaWVjKzK5I0c2tL6ieOYRFvOX
glhi5zd3nxBvsHnoyQijyH8VNMCwnDiNhwuPXQCHX/X7CLaO4tg6tJH99AsGLyx2HESEZNKSJDMT
/J+pn6Xg22MzL4AvqLLDvBAWG08RGyQ2ZSwDBlJVvOoLoiiHboUbhlxNV9pO8UychIAFCR8CN6oR
0w0ek7eLpF1JzGmJduOvHm/8KXz0IV+laSuElFMC5+qHO+bwwPqJO6r/VIm/SHaNfkgaav8OyC8p
fev+1hkOeOWZYGkrL3JHsDvWI0XMjnq2fOPJclrggMZyW2GCrNcYe4w3v3/SHkB6gAJm6HdZhoUS
FxKZYatgSzMJnKOG/FZjF+BhBuCQRYOuh2BD+UmcC2+K9XH/I5Crhl3E0bJms2MeyIfYrjX/lpgb
Rp+kdoT5jnZ0Uy648570d5kCRn2iTXMHY1v8hKxZ5qbkvTO1svjgFtCJIGCI4AxyzwoaYnzc6Qx6
3jjTeOyUFSIXnhxHDCJYlEYTnvyuJQympXkzp4CRhM2JMxYbVhc8dXGdAscGb+I5OaRUZ8xOMva4
VYQbZksgBl+bkrg355utQF0R7raLwo2PFZcC2JnW9nsUOmipyfz6Ju2GbllD8Ag0vng1vthCYvtC
KPk0nRgQhg4hEPKn6fo9QmJXhypuzCdx7fPX0Xy6T9XVJDycxJaN9COWnNwQ1ewtW7HpIkKSUche
Z1LWyLAdFQGyYH5/UsQastu6+SWjrzox8fNdNlGOnDlmy/qnK069rzescfLlFLf6kOCjdEt1F1Hy
B3s+LZZcCuXKafyNfdATtzV39OvgOmYCdR/jc5YkUNknqu3iyJZd0ddc2dwigXMtxI0YH4XXAuAh
tWKI3gh/H0c5OYGgKgFDQqqXd5i2iWwgYgYTywpmtnZgNpQc6OaoDHFuaBvIibbXqb8l28vRUL3e
Ryzuhyu7UXpIz3d2Bw3BkryZO/gr7bsBWLn2/pRmU3KbAoQdQw3brhAHmty8iDw6FVANf0ISomhU
ULWqTprspa+MTHv1yJfSQ4/kl2hv/LjyKunmghEPjyYormAkYO7lEKvJRJg7dV4jqOVgNTOUT7Cn
KfgRjPBrlN0yvnd85NK3L/FjjB0Z5HSjmYY05tMSvxHqPGQ95j8JyTXpUZwH9dmIHP9l/gvkiyD8
7M9/M9ByFfduZopD9LyoLB66/fjItqm3oh4OHrStUdYA6wDpDKXQ/oHUKZ+sBYxW+lUNJi3ycl0l
cOic0JDxyI1foW5CBpBHV8Yd+Zet7HXvIzLAZK3bChougr/zcGqOIO+gfbH/6Bvu3UiY9P1ANlZy
0oEhgZE8qPblPcBjppKdbe+sO0F1Vbf0/UVU89lD8w5hzDEePXrsNtJNB7XraAJbCmYqAsNPdOJ6
xFrtASH/BPKTDvt4T8dtdNG41jaHmAaTLR1HeRubBn3QEoHXX0MTUtT0q8qtb7xLDcMbtZ01q4/E
+GpEv0/UH97/nhtA2XwGKtdQZrs1dhjQR7ThY3cMH2VzGuw3MyIuRgelsBk6DNAqKmLUo9x9anZu
4wOniUpxTX66vQqeUXfE3WMScwKGmc5+CclK5hQquLu2KFnW079kU6f/1GCF6VTe4zBOv8ncuBCJ
gQXRAfTGuKFwrQ/PWsOPy0dQAQdKJn65dCW1DD+2nlgq3+0umtutuMO3Mfj3OW/PuKj7/h4nT4QY
TOvmqoZsy4033AIm6pr/baCBOv4hfjK9h3eyQpdinesTfRx0E2zwf+ynxWrEXkjKe/BNozHHxNFv
p2DLGkesOcBD0Pee4pBU1G7UEQssPSHSFTNq85WHl8ilwJQsTrtXEdOyo407T1DoHFWOvAGFSjNL
dU06cdcBJFGLO2OD/j7TfiP1F+NiAacasN6wa/qjx7tLLBKa53KLz1GghTLcPt8W3H+4tue3KD/E
/iG8N82q3fOlgt/E/iWMTjpQKUjZLb+H350CGealQHz2qEevIApSp3OfgAytC0CAjV67lU/8AfUb
9Bs07As//W1sYE+oHQkmzVQiqYxHsEt+i99ohzlducuuweGtoo+0v3KqqxgQZv8vBXfWrtigrPox
rd/S+gCBs7ukvOk2cNHumP8ar1Jbo3SPxJU/bnCLlymc7qsb0Twt1QfjSsNR6n1+JV1lNkscEu/h
x6tuj/HEH9y4OAgLO8CXTeMfSQ8jYKJZoFDprp0cVfWeukwgs+kQsuOSzmnvwyPJb96WYRyFOmWH
uSz5aAzTXVjhWipfGGfr/IY0CIU0wT0pwwKIz7bb3vpjDmW1V9YthX/sVLAPAc5gKtYc72BDZjIQ
5eCIJOyC11+nvJwG5uQ3YHtfA2XeQdkwRl/4xooKbaSrajlNdE2VOxL+ZBXS6uzAhb2HZK0Qd9Ku
bFI+/WLHvRiq3tNyk7fK2FfFvZ3BVYiNOXS5nkvDWxEHdJ/Pyn7gZjhxuy2JpO8/9OJWdNUixdrX
0C7wMSgq7QJqQPUrSpI6O/3wL+vQ43jpquTmJcEZ7ViSwE5l4mkiH+LixWa62USzNWrbFeeOW/kg
G7Dse+YYyItJUrLbYTdohyDMSDBNdzFKc2lCdUVRK8UYj7jowz+jcKW+rrYVtEJFPUCDSyEq0mK3
7+p4VpHBIwLJe0YRaK62xXwaS+tBx6J+ACmzaGxqIeaaZoJnEDrPCICAlHRbOmjhwTQx9uMuLj1U
+m7NfYm7CmUe2pdkXdVbKisDXXPJnHh2I0QHQ3yyAkQ0h/AxhguSNTivJIDaz4kyfKfNp+hUTHqn
0ifsXDIWIxIlwSBSCDCUlGQlpyxQPn+CbwWBAsQrUIGFbZ25X5EsgyBiqBYWaRI9SYpM0hYqtESG
yUuGvuCuSYOU/5n/uvLICeB7nZvDh7KpO3pZX6D51pm0dDY07VFDyGPmm5AZSoQ2JZOoIqR3Kn0R
7QbvG2LHxfOJSLQzWmWYc6Zq6SufHGUq1ZyhXyjYMpqwPZOr+JXRgmIwDQ1UgBLdxzVtEjax8ELq
nSHvY5/xCfaROIPNfKLNRcFHb0jrw62J0K+ivapkh5LKXdCLmfDLR4RCL228izn2SqnfdUyO5H2G
YuWFVdp+1NlmjuHLPuHsWugV0osdbPhSHKi0Yi+kCAKjIUWVmKpWcSLkuivl0xidcSuqJXNq7r2N
dsf/AlOIfNxqD/yWTnVCGYRSfUkXMX8L/5pyJdStngMHOuVE1ukr9vHc3E1E51C1MkLetTtdc0OV
LV/6E8FH2Mw7JCURcPz+VDyDJ6En3uhEF4M4YP+lv9Up1Ol9Wbj2g35IwKnbb+TpUIpjTMVakDu3
CbVn5W87l/a6hNnsLbuSZlDSMFXXrYy1FE0sVtt1SqOcvac5NN/WR2Ktu6NhHarfqkB0gehzWb+x
0PpsB8Wg8LYBIS/mo9wHIKZjsFZrXI4gLnumpH/+Hy/49KzEhaBQSrnasJyJyQhtRG7F1gHYbnm3
lWN167f++zQbKZ0O3zwErisxZT26oAfw1LlkB8YxnEC8J9pLiAewpPIlMfkrDsgJgbnbwS0Pjqp8
LKs3zXcx2Av1UQtQbWuDVg7NMe2O/IejiRtpz3YxgQJeMAPjCpVQCMe7xHoSy1GzHQjKI/rsG08D
j4BDxY3ST0vacrhMHxI8KzoGPvdQaT/dBdxzexGODgR475f0bI1sd2UpcaEjngOxzUc4ftvtsWnO
1BkaUb00QOI3lYYDKXXzBzLHsU0pBfE3VQK3wxwFQKdfGuvQS0zdKTXVd3qGNBbTcGujwprL93E/
R41xSdD/If6uX/3c8CNw9VoyvdCO9Uz1zb963FWDecjepQ1U/mZD4jANRuYOFCHEIFFOqs1nLT+U
4A26bw6TDswu3JZ2zS2GtB0/flnnQr9FSBm0AtThSiEbrQ9x8v9AwrKFY1dPxCfk8xIdilJyWPJK
F990/fk/aIgUyLSlVfLO8Zp/puVpEGDX/hnKTfO40W4iboKdRsp13Rysc1ZeZwO9hM5aR5jvdf8a
yv2QZVwrn17IuqJB0i9rGbM5rsgHHHcj2uvjTcOlaISMZ1L8wAYNPgPRBYxsmYlHHZ5HS3CHQRkX
E82kX8LUXHZW4AAknh0SBb1peEWKXEPxQ+1LJd0rhKig0CpfzeyUp2FjEeCnTruGAUQSf83zCMrJ
lczXwAomG1IFFWjuUrlZ1WXnzMOMcLpdMcJHZbwp6NrXlXXM+ETxM7lqO5BOYy360o2N48j8OfZR
HnTpMratZcaDIKgDgSbnG3isGyMBXz+jNebVidY0OGly2cpawEfqfxrUpnOHabrlNN5z9pi2CpYV
zhHbgKmzQavNzRXh9ACiQrtL7Qe9f36qOmsrsmGZgGYwa2aYyyjdmBsNDZ5P94rDGg4RaBhc5hvU
DfOsTADlXvKJKgOrAJEOPv48cLmqj+pnGz5GAQtm2U4buWA8RL5KfWBhxMWdCpg+tWFzAkkftnSj
amUswHWf2y2zWpU7FntwWQ2LhG5eGiHm5XEyo1OfpQrjaWuk340OX/9gWh9V9gnsDFHJEjxzId46
lQgPS+Kx0FYctlXxbHO6aBZXCRcwNe5ezrwbfSPAmswewNoFGL1C+SvvBofoUPxDi5wwRNLE0iNd
z5rWGMyjbPND8xmjrEwoDhh/H9kQmRfYwuirxWd+QeunzkkSiQOueMt+3E48yBW/Jq4GxgF+dqW1
JPFkBmSyi2p8pydAhsJYuNNH/6riFT188s8M2qYeOS8uKqKgOeOcZLRt+/eud2YYGY03gHD0eaDZ
wu/hPxgz3LgVEvwqW6eqPRbdNdBPyOSJsOWCh7fG6I7NsaRFxCY0D1DRyLFxgoBgfE+/aBlDyDA3
auKUqOyu5B/Q6x5VWhWIXZSlHJ7N6t5N7zM1E5vXkX4ufyCgooguZxis2hH2PxQEzbjYsNowMPMa
FPXaAp/E1G7h3znEi3LbgKcwD2ZzYt9kThRaOz9/L2REM2vUyx197hDQ5Zqojtg/klQBcf0vKI80
D4yf6thMD0zS9UhnYDVuoIr9zj4Y/8Z6JZeCZio+N47CdNwk6j4jKkJ71/nbUsyzeFI6b4ddACNz
Y5HW42jdK5SWbKFNv9EtckuZDkyTxWphhE+YKUsE6IWW+CvwaqSprVKSBuZVlYdro3gyuMqAX978
cE12rEqM6szbsS1ujYG3pl1rSLdGA04VZM4M0SuLXZAZa8Y6gixI0aosZOpH/Z7qz+ifBD/YI1xa
3pGE0i0nbvHlemBEBnIG98rcNPqb6ITi6uSWGm4r7TCdGXVJl6T6RyvSbDa1/qlNvFT6nv/h+RRi
pAVYLPoHlvxCflLGKbhZCcxSmfnfxuLaM/9OHV16jneUN+W68RFTcxSwsc35TjmZHse4vsnQT5kq
bKffsQTDfZPRRZaL7LcI94gZJ+6r/5F0XjuuYlkYfiIkcri1Aeccyq4bVKcCOWeefj56pJmekbq7
ThnDZq0/HpJwa0KuEw5BQ+18a9fvGpHVBVFqI30O7TdRu/vMuNf+Sqabsr/q1qJE+Qwo6BIVK5Jp
gl5roXCppEOKPNfiQr1yxcnGO1uozPnXzHUI5kXxHaJ/M/GMWC5NP/LyaeSnAswUX+41AdGnR4PY
4PqoU5zNbcHzIWz54kZiZa8I2dIPhj6A/JoWNt8R5H09PEBvLklyUtVtF++b6DHcSHUQu7uJhN2k
MiU6dcahFLfGuMu/NAnlwNw4TLIDztJmH8yOE/m3pWpFdUQBwmztFeQoXVvN9a2l8irzc6Hus2oz
gs9SPOuvrNgt2hXDHhYCJgXSdUmgHtMdzx6uZdE23iLN0V9omPHs0EZLnOqifvLzKGoFwUnIeWGR
ILoFBkJvSI1HeEI4DxGqPvY72j45+VoQ0zpmnbmZElG4xPbP+XGNOaxbMv5i+VFr4VLxt5XwN5b8
WGIRpmvLdOrD6nrltOYlC/1UM2kOylHjvg/5OVFaHTxVWvFwjc2ZGBye44QEO4vqGYpjcljiYSHz
TSXja+iXHnUeJjqN9hd6punWEse9pNLQAh0VonCkZXh2ZAWkPgrmrMggLrj7g7CWIbt62g/6X4yv
HwLoiwcnMoF6+tHJH/fJQVE/AvUjAy/IytYp51VRUaCVaQP571XReJHTpCDXAHTwZybyCN8ONaov
NdQ3EcoGTJaEhw0oURBuqYz1QLJNKG7qmKUnChFRXDIfPtcnkx+2mexD7iMRsJ/lG1pP+fKn/Wi9
q4IINs32KDCUH2p4kvAnXIWuWPrDj0ZNQJ/Cil5inuAROA8IO7W2mp+vpFwA3rwN9Sc8VTZY3DhX
xvGeX9EoHj3/PO+zRU57KQdekE8LMbkYETX2LN5N3ztrKEGJIDbQLIIgFT8HuCbNXVlwipqC6RqU
YSqxHbKaNGbnhkipGyJUxWP3J2anIV3lnBEKGpq9aPwUXxPzE9Ly5lJTZBKwnubvCY6QpgjJFj4j
ROBevY1pAvn1UZpnL0J3AncU3QnZOya6JwlPxdfMEWJt8jcibeLaAdQ/YCTDlI+ndNEKDK1sCfx+
srrsG1pDhz9mdgB6go+iO5VO/h9VIEBRlIaXFI0LTy38ycCwOPcKZecPbtwRnHyo9F1p59mp09y2
PHl4L71TWb/ikiRflD8icRJuDaSfZbc4WAVG7Uz1t8Q32p5Z2ebFeYZcBKcC+G/4dXmVxy79eflv
HCMPPSVnoVpzGWpWjCdQDY29pnxpElcLi2Wj/elcjZiU/sZEm+QGwzEV19hgYUvx0LUE0fAEulAx
cnyA2KLSB1Zp4Kv3EeElGcKETyl6KBwkQfNqM7uZnoZ4LDEsALrw632iych+FESPunwpM1uKOYOW
409DDRkhRZDtmf/WspR/8Z84kqjM6crJr1Lkrqx6GhkEWkQ0zissO6FBSHCwjPn8+Qn9Hg0gXN76
1SvJboQdJa8aFNWDx5H+Qu6PFojACFvgAhT1nbjuOaRDmDX1XCfTivdwEzlUufdRuUwZ0xgUjPBo
stPjix8AHJkOzGLFIKIgi6WeI8u+YEXlAYWysQgUIqDrHlcjGrTxauSPjCc+Yt5oTsEhtISF4P2p
vM1j8R/nFxUGOx6KcmLzgQmh+B5jLaIzGufoEYwQgZs9rWz/CvSRXf7gN5vC4zxze2x1JZK+Nbo7
KjtI/2LsJzuEd9tF4H8G9cwyfCyEX8lAEB89JUwPnHAMx6zIPXO8wvPWC+TAiNx5B5J24HuVpSkR
qsREKax7gPeCFihmITIfEf4BpjA2Novod1S+Qp3wWpUZJjvAhJgAaQGdZRsUN0p+BVIVSI9WV4Ny
pgiHoMNpG/0m5Eyx6qMil+3gTFdXDzxlHcAcCHQfoC9iRyJoyd/ErxTRBrpZOy8P9beu7T+w4mrY
BLNLh2qJkSPtf8GR/H9aaBcv9Y+wxMlFLad/sliaiDoA63y7JS16dCXjiVzCI5Fw5r9I5zolW3Kt
9nPFPREnNkk+ClIilOScjRBN2p3f11oVJRwMcug5qw9m0Hj0CcvZsYVAmaP+dACxEhUbGBdXhh9H
LVK/hV0/lLTovDqYCOtIjM1hJjYH2Y0ePXcWsOy2gbslQTNdq4wqTBb6oTmZSIagXw50iu9jbdEV
m67ZkOggGGvNOs1pOXesZdHbpKKydMdp4/8VHNnH2Za50a1jXS5pm6Jup3wrr8klBa/3D42EzPnI
XUTFXdruA1DOX5UZj+wR9aNVCX72CRNcDKHddSss0TzW4rP9DLc+v+6NVa3DJt1SO05tVbNnl1w0
RLVN3sHPj+anSb86vSuognUs4xkYf/PAVMCqL2R3y4MeFTynTJpjDmo1gKGGCEfZuL1fXoXQUwNa
GsA8kWOHxRw96nik2g7wDbkczTIIt7mEH8xN7DfMyl5vwxgDzzHKJrRRdt8AHpkPqoATF+yu377U
S4BHIzD+lcKZVTkpD4T/yMRpt79V+sWxw4SwK7jpf2aMalgiqIGsoKCJdrMXJiW8LKhlcRoK3vWZ
/uEjLCEe6fT6VDaqupID6sNC005Q9uQKarK3iE828raDvsZbh/LoLYVnkJJ8jR6/6Qm7XIzlx8hB
wGLlawej/MSfkZbshcLCbBnuCD6V2kPcR7iMEEqshvaQVcgX2Mh56dfI7bCF1CpFCWCqwgZzMFeS
4IEu4PWykq0dDlaKJuizZAOysv3MEoz+MoO1wMCwYidivfEZb8Tmz7oj6ufQGdDUmU+dX1jhR/V4
kkCIYH9wesUXzpvO2MuIGNbKFy2RyPu0RxkVjC1bnppuw1PPZkThPDxEtqyWBAasITnXDDIE/FtO
Fx+z4ZD8ToQggC226CyImtjUE6mHx4rw5NQ2KewSeDxBMA8x+jLNt61TL2/Hvzl1a1rrB0mh68ri
HZzgs/HQ01CPfOnVcJl6uxH8bBB+LIVFYcWZ03+oH3LoxJq/oNZSNC6pcY9bd8yfafMPwM7MdqG4
Tq9htm1I//SfzKkWBon8ZBIhwCswXGmqU6JZWCKxA9ognEVnlaciBCHQylfCJWchf4sMBnLlJV7q
SB1hfdmhIiAlDpvRuswA0rT1omX27UmEPQNpGdUWTAwdxV8S7wll79V30r7S2iVoyBc3CRBBrW6R
qPdly7t5GQ5swIDbe3QVKHfJsvbpIexcUhDT/uhTFmOzhGm2ODdtp/0/w7OrmwY0BmqzD676G9GD
6W/hT3BaL4qr4YDH5EvPX0f1x8BkqY17y7uLCpA7UxlyN49bY0V9Dck0EPg0n5dsnlOLrZUMD8nv
3Ej+6S98zf4/6he15A04O9bHXqt3Wr9Nh73Ro7TTq7cnET+8D01S9yzB1jLKtjYJq2Zouia4g877
BE3bFJ7Lj3odTC9E6G6trE1eQjHfKm5kRL1EUxEq4akrSv8Qb8MfHCvmZ0BVKLNAdsvg7emfJmi4
t1Sxu6Ka9v6AjOLQFUlprc5i+UbK08ORg03Ju+FNXqKY/QDd1ZR/EAfO6X5MESGUR+tC3qwHnWms
yVWxxs9AuGE1jOOTf2Ps70mQsbtfmVjbWX+wRrTGqIY4WL9QoF7ZA32M8/gYLivsbuXFa65VjEhc
SOzaII51NU7byQS1kk6dvAzIPwJHio8G0xO/PsXrb0+0yfuKVfRVZ3jcyInlWwiTqC6M+N79Oyko
Z1xFPhsE6OYo/XfYavlmzXPfA8yQuL4qMH2fVRw3F6M7JjZdpoHA0EP8+6rR71aywmU6mUe86emy
rs5y9Fcmux6pdZhfCwjXynuTn0Gqn895N9l5uB4+ZCq7V+m+9dZWgEK34gFHZLYc1pgWe1o0CFDH
hUe0NY56fvCknqxqF3O3U3kQr3jo7mG7g5IiU7O9BNpKofWMwoR/KhRYTpAQ3b87pcCMdWyi64zJ
fqzwnRdOF91Ra/0F7Gw/I3oXqqOoauopAYdH8tt7U3xow94PtpP0j1zw0t8YmF8Ah8J9QROQQRKq
Sbgo1yeFgEwd8CjRd0BPe5TEWC1Nb811M40VNFiyVtF/kSshQNBvJeVREhO0NDdX7coUXyHXhHUh
ccWmQcCkzU/Zihw2HBN2s1GzG7nAy70cPwZplZ7FlBBv7JTsjYwXqatsEZqiea9t2Vp3ph1d9W+5
OIz9ThvbhZedOMYz/uwgW/nWJuGxzRzkmZi3vkoAoPwqKLyH0RsTg7JOfqR02eAM0s594SoRNOM6
OQWnFInAQiMc5tdb09w0+1JhVO2hJhJ6PPTeSmkJXrmkSLWRysRLyfpXeZs2DZdcU57+ZNoTtYny
0yTikSTE6VPQ1uqTDeBWwQNfh9xVNv+H59PKtfR/BYvrIl8lI1O69/LyC1kEBl7t5ClZx847d8kv
XlQfYu9mcpAo1dWHHA3BKdrFngINxDpIS8aTGtgeVs/UQaOQTrsh+jlCYybyhdiWoMV9vauaMw8B
nkjzGd0T+dnXrnUV63chEXFInuSZdk36dutrr+8A9Fs4aL1dG4DAzsmD6bualPOytjgtvefDosIe
jPK7eA5kWusLrUGXKfJRBXWp68vxDUBTx/tYmAOxx9itQAL7rfHImjP2qmJvYVRjvSegolr10U4j
R/vq8Zoh4es6bL/jZZdveEdZxoJf3YjuFnNOUq6YIsVkNX0wVnZ8UQep/Actnn3VAKUQFqx91bV6
5ntgzw8sGYZ+zyUKiZg+4G4h78s99rQicklaA9FhAyHr49VD1oBkByT7rCbfVi9av0PmBHsTvPpH
YNJdwJm18I29BuyQOwpEnyP2bHV7rBL0xok1Jlybp1feINNe+A3IOmWAj05didy03aYZ3c78AnyI
TAfVNlQPC2DJMlc7vgHVf+qP7QqQwc/2ATZM5cpVX5pbMbX9cMnw2vHv2/m8SDnWXvR2VPXC7qCy
5Pir25NI4OU/S1mRtUu8Urem3cHE/rCY7OI+Vt8mei2sVfkq6naR9FEOROruseB7m2zXK8/pKnyx
/IuUWAXrhnzx7SDwdGIGgStxWlTuvWMBfKVbic/aagtT3KBNNDuWcz5yQik0EX8LGiRKXrmGXWzo
lM92CIS5uVH8xfPdpOMvehC+H4RXmOw0Vpdg7VG0Zyxv5TW6iaw/QOZojPnzC9ITuTI0PKjmR1je
zMQZ3KbeNN22VrZR9qljOzcR9pQgh+bGG9cafJeM7phINxzaNRjgV085kLSiEnHumFi20jYzNiRI
x1ykVv1MwGqA+ksEo7mND2qRFdcKY4HBEDWLVviWgr35qWe/wNvyfG4g3M3xmfCZcnpXYLqQlrX0
AOU0+Zn0Sx9qvtOpuBDkKWNBKe65cHandoedStUQ1cKJ3SZn+vLgiwlBp+uWXAhIO2yB9FXQVypH
9DyuxeQQBH9A7LpxZ1OlZ4I0uoF6mOyKwgoCphIImF+2SKxIxZfr5YQ6IvTB9UE3gVdnu8ZjpPVG
eIX5N5llRr9jnEcGlzlEQwsCDXp0322IREtp2XEYU33TaXun5KWLFRpWPeSOK6uHFGLqddIAbrtF
Wwy3L27oZgzDF11yZX9AQe7ODkOKR/z6t+VXZOYZ4JWxHR2IoGWFMJJHJt7iLic+0pZeRA+ol8Em
8r3QVlbqqplTIHsAJfrzS+qC2n9meWw2wY+k/mCC5FRFAFxXe0SOqE46A9U2zEf+9guQzu1QbYZX
3u7z4ozwWlJ+hdGNj3HKDHM27iB+l1yiZBPib63+8ecEgaN8m4/+w0N8SSU2ZoQdarZTqHzqq6pd
GcqSq6BzLmC6cg/6SqU66OjBR4XipUJOFdkVKeqK/EEj4oLeIjLrZXZWbDFDf4fcEq07XQU6o1lo
Kxwu9KdSG8h2R+mYccLR21JvAnK6ntoDvKjw38DfdLuLl2+BkNLb5NOeQ3qC28UbqH9JPDRf1p/u
rYRsVQxAJ+S0abdZJ61vkWMzJPvoIeqd0a8muLiaFKiarHKc3gAeYNfWSuKeFGV7+IxJ5Ybu2cLd
EfOO+CED5rmaPGXtysdtVu1r5m6aQlArVzbV6+pPxlzNO3OUbiX3z9pAawJSbawCZdv7uwAVhLpL
pm0Cp9TYAbFdnTN0l6Q9QKNCzaKZGPdEYqno4WTxCmpSLaWHRXBnfcmnjzbEdOaULtXmXDHxJZJ4
XUJz2vgry9QNY9e/6USUijgu4VMsWzZcWNoS2Q8GncKp4ZdyFMq+ZC05PiKCb26o3vw1Mg16Usdo
TX1frly8CwcBT3MJ2GQIsOvTGivkgDYmPMnH6ewdAWUGcw8IK0HZe+WWrwD1R6z/1GQQ3Q2TWpnh
y6CH3nuECj0d6h4TioV9jUkHee3CsqVDD3NLEIfg6OKZVJJqxZOW/3Tls5rD5iv37dRc0xF+L/kI
44cBXolA0nNbNAZE4yyNrbr/asXvBrMPP/dT/883QvQKt/s+GlfRFpsKZZtJvEoePRlHM9A+69/m
eMkRzJfWiKvxppiXVVN7d+QRUPBG1rIxa0Ag21LGdg7rg//FWdeCam/MYKmutG+JUIo1govpG/ud
eB2vBGgQC06w20cIaf72T9w4EcXt6Q6T/96g4Pg9vEk/v4R/0zcQTc78MQ/7y+aFENGtUcqbR74B
zLqAxn/8Qpi08GGvKGbxLs1e21s7dUk2K48a+E+CWrN2lRfoGGhqX5z93UB6NEGMBBWoe4Vp84tS
MpR+GI4WPem9C5jdprKVl3GSbt4nQwt0AZIQ5hnxnP108oL/QJz0T3R10zI6Z2eTQB+ive4h7tWZ
rwxr1/ddUomVEBxrmV4KYdmwkoF/U3Sq2sNHDM+EvnsDgx3M/JmGoHP+67L/UVi4wMjeJsgwEC4J
aMhjHfU10Cq6ZOjK7xF2UwST+cI4FA4VjCfiMJqAoLDleIxCmxaaZXyNdeCNxezcXJTApCZdNBAb
0Q8DL3pTnThmf6nRPci75tHny+mf+RbfNFKyZx/BWdrzXGe28C8ZzdK8s+N7eC+WwSE5ZBfpgqiP
iWbV/iTH8buG4wQ4+SQUhjsQDzIJz6QkanuTnHAVTRKxm1SfW1c4jPoO7/oDQlj/0MmzMI49z8Se
eB6IDmd6NnNpoZYtRfrY3uWGGuAS2wjkyIwcFWgRP1EwcdMikoDiZ7GZo38XRWKX1iLdGyMY8yL9
AdmVDiM5jXPW4VL4o1MDDxkPKu8PfrNZujiOWzQ0OqDlR5SR/GPXnGBQ5zGNNut4WKQPBWkP4nk0
D2guGDReEvkLQMNkC36zYxQnYhwC3TGJqMZIdI1zBPycAnSt2VJFWJ+j3QDZ8ZDMxBqpzeysBlW6
YOxL3yJ+HmIDZQyxdgtyNZcv7jEyl/qr8OHPDdU26L5sobVzeS2gQi30tYmMhj/pi8Z6+U1KtxDt
RxH+0y1hWhO3D0lnWUqlw8UmazOTIU7hSZaZxNuX4GibEgSR3Mj5Ac0r2MwtiVxckRvCVYS2HcwA
HrZl27oGKR5usiwLhz8eQZV+YOYxqvVkosVlvd+U7dWXNsG4mwVLwgHEhUxZROXddEynE9QcBQtD
cGVSQWQtEdqzB8003oyClWvk54kQcf4Z2a5qd6BiUnB6BPZcXl3CGLXpGOlSVyIQJ1mHDBDsc3hA
oIUBWBpXM3Za5tT+LuWk4DTzZlYY9x0qLqQLVu+IzQbLaccggckhXvo03OJsmeELrLoJJNam8g6A
jAIvMHlVBatEscFKC2tlof74mvvdRpeYogUC7TybbygjnQ9NZOWzpAX8GHC7dgy+996OMmc0N5K0
ggkLWTZCGu+5jgtucmnZmm9kavxJNmkl8nRF0rM2fpWvoOC4KfeFdOJ2T2xKF/lV+akpaFB8joDC
9gQnMLOJoSMynCy57USe3urwQTaAk3vwJG5NzvVipbMfDG+E3QmOhXjDLIGJHVX5RO8DjGtefjDv
hZxNkH65/vmHmF/7NAnoSLCbpksFT4oqPxA98K5X0mv5L0IeZTP4DaaE9J9eqwegjtCcLLrFWW/t
JNtHNLMoD0ouSWVoNUSoKOFx0eGdX6XdU5ce2o/w43t4QPN/AZ4PjaBc4SXjhMRnwDtzR25xlD9w
b5BbSIKbLz5yjf5L4NxwGX8mlluajlAv+0PtvQRzY+nX0H8104dAV+neowMOz9cscrxawilP1ywb
BPImoQNsP8WfHV9dI5VHQ0cpmv6gWWM6J3YXXaFPahBJoBu/5IM0oPfgPg1G4IHliqZZYojobqrI
nBzrK5yBVG1KXq+uCR8IqE5YdWBTYmiZHBCP8MtCGI3HJr4Zpzrip6S/FgYL7i8If7g9MSfC4A96
JqhWdMiwe3JExOR3LF4efRNOySkZYl2dXh24eeVzQM84n0XNjHClmOnOsCyS+2R9oA2LoF6AL9nQ
6T3SXvUsXOEMzWyBhdBObqV61Bv8pWQwq4ALKgbbR0ThA8bJnYwxBh+Ax2kg2FM7ABrdZFZfaqMS
6B2Iwp0wfmQ/yAvyhDeL8vZFAI+cwUIiXac4GyUEE69FikOnNRIpRbv2bED87rxBvHeTHIpTjXvC
dDA08yeZ/YZ+PPzuXyb8D5k5wYFhAO9TZ2vWQnph2j6icCEUcY4TQM9C0q1tkP0/YaGmEHCG5wEI
5XNhrg1i1LxTUt6V7O0hSIaG4N0sGQLp9Xvo7jDnKK7ZzxwEz3V2zja6hlqQM1j5IxqDg0tGOMyq
TIi+eGbyCNSrQhBvu+YRtr4KcIoIDUR+wIdoNIeQR0lQpANO9w7LSgmQq4U72C7KcqX8gWLgB8u0
EFEka1vyjvzCxTTcZQj51pNplTr25oU1Mf0H3kgXMwtiha5a2R/EJbPIbG+qGJRXQXnHbyEotgIP
2S+0jcFVYwKg/YcXyElIb1DRzIn6tDe1p8cbVbUhDYG5E94FkJfYojBzq80VvaLkr9eFfo4o/NXR
fqEivdDp2clbQ7pbzGElJbbuQFwnsuXr7MEDWlVqkgIvWkWuFvLqMUJxelFnV8WwISjI3wfGSv8l
usS7RAwnUXaiVLvMdxipRKxXMpzTwmA8EY/+ukbqPW/ZvAsN0ASFwKPwmURnEQJjXhr+ecqG+uma
aLUi+K2Ep6HeRlbdR49UHPfSp0pn2pK0nw2lD90ahqWC65pVVKdkT0s2qRuYwTN+dK9jg0CQRI+S
FT5nVF+kGn0Djda1q2SDrAYRZOlfqJrWkX02NEDLpDxeCfsneu6ezeIMshrgehlVESmiVpO0uwk9
9U0BWnE0ubGsZU7Fx/SdZi+Ds5j+cmszcVMiS8jlq4eXJkI5y6ZCht5I6DkhuJtRWyNtrjWW441Z
XIhFGxHl0XhMImy7m9JvX98Uwxtzs9XbFo7O5tbFv3nRz17RXrGF8k9ChGRktpagV3G6GrkNRlO3
Srd+Qq0FujNs5uSSAtDl3xWFp9FeEEnLE1EkC/zfrdhdGp21ipCQr/0QfVBlSYAdxTmpw75TAPIu
mnjbCq5Eo2W/n3z6dZYUX3QGrzk4KWw82jlFkR4Ju5KSm1fMQ5f7GNI3+eAO9VGQN5WTl8TPInBc
5PtRYGIAWNgAHdT/JPUIAIHRZsCAMDJ/4GLD5DAupnjdEKe5EWxyWMr4zheMD0/+l2RbRHg5tS9e
4PYJkh0IU7ujXeLLopc15e6klhLPn4pPMdtPyAGxIt10+Z6nW4jgbK+4nuCU8VbBAcAJnzEVHeE1
vjSyBZvyVShUIayy+KFjVxQ3BQFdWJAldmig/sEmMADva0bS/hvoQiBaLJxp2OyOkMkD6sEhdRcv
5l8BirtPv+QrZccYbQWCs9AWEY8VfU704oi/gzJbSwk8M/xvZNoI7bg8Ek+IJvyiVy3Ff4Q1oW5q
612coD7q+IcRpWeBfEjRycwqGhpXnX4AoMTlFGREYuM0E5JjWppk5NuQkokbSmfj0ss/MoKuPVkm
jYfQEdhzD14u/mSQSelu/J503pKoz/76W6o8Z+EbGQO5kxRQb4+q21dHIOxg2nA3qcRxaGuBjySi
HAv+WbLbofArupNl7YEkeFBsE0vqH7cdUlXUkEj88gWDej9wUy9Bv+uaZRO3Eaj8An1f7eTGhiEE
Ow3GNvQojFdUgEzptkUnAko5BS4lxcGafAvsdh9oErrkuzwHtDSpT+VZ+Ke0XlXV+YtXbkcclngZ
XdVaeK9gepce3xEg34Pz1EERoW3VZgNUwF0oIUqR+VTYfAS75EyC7DILkDNnsDgaP4Lk22x3Or3f
J8vmU5SmW65JHsKbIeP2RKVjE3OHzg0hdrQm8mopQCJgBYBbJACwvnflAd9LR7zElkA60kX6pQwQ
osk/mAqog+ZN1b5xhWs/M6dKHlX/4DVTzooOwDJd43tmOz4Liau3kLPwjmQ8XMInluhnLW+R9Jug
Q8wHTosCucmyXYzzJhGgTm2x4AGJf6XNdKa+rEyZ8nlk6LmhXXhsj6C1aHYAcSmf+Hx65c7oLhWC
Wol8DACdhVFcQRv11v3j6YmFM0I/bTxj3QXy4JFqy9v81+KmtLwirsYPWlqIO5JEPOUxl80RZ6H6
++LC3cFhPpVrC2UHeu9eJClqNeEvcSCMSkrWOBgE2ETWlFmxc+RW2VKXiLXAUZH7rhNI2tQpe8wx
L9wO6BKBVZuI2k9b+1bl7VBeQu8oab9Nu1UwpNPblDqtuE2f5TUpSAFe9jLL8CowT76IUflnPjm6
GAzHs40fOd8W8OLxPxPRS4yIUOs2Kn2PsC7dgXBEkHnYSc/xpH+jv4/UnZJ8kG9cI1O7yMmdmimY
acaDDdHaCEYhEscbVJPc3IGfRp5QVVtPv1iZUYp/GLpL2kpzJAPQ+O0gXWT9NM5TLMnAHj2n4yPh
xZrdTBZE/YfGad4qfU/cRb7rvS+8Dt8l7XeIZFA9n8ZX9CVimflJy219YmV+yqOLGjbZisVaQutM
2u5uQicX7FMjBVlYB+O9+kQNDNXoNOiQ4Rm05B9hCagh0SDoptsNnGonJfxRx+/gwgYzxT9JScwc
rzJqzBwB+4HsJsNFau05qeU+DYecF7DwT4crqlzKWkkvEdc5uDUAK3PtstrWew37KpvVLdPQLS3N
8lK66Y2ctkA/p6cIRL1dYrWEeqZlFcHKwj/x8u93Fh/xl0kGFI/vijUMVNIzMX8QPUvE0qq4IsMg
lSCqTz7pdmQGAeQF6dODTT5GD17ZHag7SABi6wpJDDwIOcJPplUHLUiLbXBpTbQo3wx/xfsu0mjB
QxFVnnwgTpZVeSvctG80Sy16gZUO1IOyR02Qwl6Nk//01YNVrVv6M7YEgNAwhBP3y7C2Fixm/a/F
/B44KHaH8iAQkT8JnymPjsY90n8XCIYsDnT+UNVWUI6gqHujfJ/bElzRUbyDMrlghfu63+vVvnvh
jq+R015mOakryQAV3V6v9wKb9lP7zmzMAJgScJYwggVnViKeBM4oYd4KwVNdQB5qrCgkmj5qbN8p
eah2xCWCmoA5RWrNC831t2z9pp12a+4Xvt05vpWWJtsgx4TrU+K0HCB3RfXl/zVsciXQyRMJFBsU
+UrYNHO7yjayajcJJPAhUje6fNO7DStAscoo9LFOjUfSjosBnr5UBSsv1UlfBuVui/Ho+0ugj2gB
kWbrX0BqyEWQumAdk9x60V6njcbHJn0CzuPvE7pG+GYs9i7GyTuEZFL/yVukJPxX+c7O45FPnNyi
W/qAG5n1IBTYLNPf8GEc0S/vo3/6vv+WLvQxDhc+t6P/lc9ir3x7n/wsylpOGYPkUb6Wu/JDuLez
SCE44Dn6GDCjuJOwMDbGRjtP79l8S7wA/wbHMv0fC0AZ7xD/6Z8z+sFxudR+mOp5Q7k6bpM/8xLt
mSu4fJgaxZwC5k1PCREUM++ddfwq7CogyOGEjxO1K5Qv8zWIp35sYIVisEBYk2IxJge7hEnlKWGb
KD6R71CSlLt4aRFCUViG6W3WzG75G/g7jI0/7FNzK2dMvHB6MgkR+zYhd6xwRerLrLW0DQNHS3/M
Bq7U2ECZK9HBgmlPfc7pJUbSRTGeyCMYbhGt5+2qlW2yOy1oEP20e/Q7pls9wYw3I08kTJjjRj5g
IzC5CNIWZDadE1CIaLMJDUBF3vCJt94nfcXULRTcIyDZGxrrEs1OhndJrO2XQc4qCJ0NbV+RQpk4
FfAe+s7p5emXYCTCgXac4hpa69pze9o0QhRaSy7jpnvEH8XryTeZGesX2xJz8wUNe6huLFs9Ylw7
+eU1+kFuHpk+tBYS+hXmo559sLtQrJTHLxJv8MLPwk4sksHv7GsJVNHJu2NDxkQr/+PsGdWT1L/7
HaE/rbrhiCw4mjaaTkEeby/0k1x9uXMTnbauZcLEMDtKiEAT+x+iCE3vzdeYjtzP3q7C+qITEYYK
zntXgeKwM4KVhG7wWRX7PL3w4S4xH5EqM+aXoP7CDUj/WqyvRm1TosXs50yKnGP/Y8TviXAtd7RT
pDxNNuf0+l9alA0IpW2ab8hcnmUgpHAFSQMvYYi4AcV/k4aFlsmyBI6Sh+cQI7T0GYZJl6q2+ZsN
xHwpy8zhzTxLN/HbedVHgDITfUfBa+GNB0gb7yQBpDw+MukMU0maFgyMiOcbJzJka4W/VD81ysuK
N0V3pVP0g/CckA3qwAMhvX0MZv0H0c5I9Awu4RR/e8jl9zGRkovyzN6zDvbZtwh/HNkMGfzr5Ilh
s8sX49JaC+0cxzRHeSzsH+PdhmROUKq0yYk9sWVWVpTDtghJEWoHheouAuX16R+u/FmGeubebYYj
eqRZH/f0YwqCv1C9oUl6x8yK0ZYfQl4KsvUeTT45uT2neHJZ/yHXIhsHKLHGaet9YG2CoxR+25Ba
5PeEjYgpZPjtIzfGErPiLqYIEz8N/QbV1jpHyG65xr1nZzyP9U3cMaLwwcPk1A5/xmbWdatzUsO7
aj778XeIK7uheU50xek7WaEKTkhbjYkAl9ihCL2lOpgsuODXc4ItSy/LgSbw+9cUbPdHTz/gxNKv
WXjmoUxW6Ukdn2O9U2GGsGeB23PX9Rv1X2pDJ5iFLe9IO9JOeOaqaWv0ZGqtK0vh2d8GlwuRHoGy
YzFT8cjzlvaeEop972oZ4CjzZd6W2QbdHM+elH/xyyjEepXOVJEt364CWd2mrohMY+Q1FaGwIvxR
/kZ0QaB9DlvCTWp1UCF05TBduNjHOadwUQBlQt34bCc2h7EVngEfeQAJhJP3fPhsJbEU/SIJ417N
fnXxrnpnSSL4mNc++e64kzkoh/Cog+isxxXJpqggF8mJQKylz5rHNCvfPCgNbQU24Qbn5NXuWgIG
0bDfOhAnp37iuFt7R3JiHWvBK3it3OoccxKcA2bDk7R9ZA/1SFyDns4mtfy7IGnDVn/olgGOebf9
wnDexZeKk2GNb1RcY3AmH4LkQJu7m1uxIAYjP6OKxXpGfSbZNfvSvZXpYq40cyNkSp/pDm9c7wT/
I+k8lhvHsiD6RYiAN1uSAAh6T1EbhKSS4L3n189Bz256pnpKIoH3rsk8GW9UFpVbnkiUbijEwR8s
9e/O3HQEgSbbxKF45aFgDGh5VbjNeT1ypmfa0aw2PKyJdpTRs8WuwFXMetMg/mU8BLKFwOtLKXFn
7hpQSymDKK+zXMNFZWVRzcTZquASp4NmlbcgMJhPCImtGM5fGaT/n6r1hnAeCNKpHg19O/EPg/pP
4PBMp08SCbIPY0mpK806J/w0e2aBpuRESyCxYGXey8Dw1J/mNslLa1jL3F21q4Te8C8g+cKHaXUx
dfg6lw7JlVl7EWM6tD3lntR72RFXITM7ApM4NJf1nQ+VL6d4GaAaFlG7iq3TTIdl78y7HF8VDhzG
JoXLfsHYZCybyuNoLhP9h3BYhjauNQGoWNLpsq1tbyRDvZc6QC4Ko6VwIAJQcV9VxRREOSe0pI8+
P1WgAIyY1o9EV6aA9Je2HF/Kt41Brksu40P+CJ/RhuIEfR20lW5RoxpeZneTZRcWbRwyN0RZVNQO
4q+KeAPawXEbm1dkKG26YrPqyduADNJVpG865BWfDPbff5ZGS4ElEKf6C5W578kvayn8ij+IEFiE
4JY3IW8tZd2OuSeiA/kghKoNFBhAOiwk/PP2rgqIQiVY4Em0SrJl9MGTQaoApmA6ZgxuHQr4W/wt
C5cy25uzUEyVt8DO9mzhdVKXNuJH/BCnUyb0qy5Ct7KnuJ/4EIhFamwf6A8QyQVGwEMnLbprfvB/
muBLmDxoNi0K2ZXyzF/MCrl+my2d91jbQJ5Sp522FVr5cmtZnp5u5HuKsftS3wwehMa/KiZCm4ji
aqGxFfJPzcs/qo4ZfofrabzSjNKwo4q7IcUTJ8JiivPbLrfkpRc01z7qpPe+Jc9ApJmT8lPLk5vt
a6bt/kccfEaUkez38mNKyccagXIc2eiiBiD41bkskvGoBhj4MNfYJU1Ve9BP5ZNGFUqW/JUiOEjs
4gJEHr3lsW2ow60t5B/zgY7EJqRhxZ6bOIvQiz/7fYdT0pmhObAenvCG5+AQpjzUMr2DHN9Kma2t
sOMkaDLoIZnY7IK/iaRy6xdCPn1JSCIKgzK8qXwQDhYxly8zPZfX+COfAWMRDRsCaIzr5sKyVrF4
of6P9prJVIF8NkA+3PIWcn5nmNZ4eE1iYjwMk/x4IDASL1nznhvGVz1uKB7wK1rb8YeYNZ/rAitc
4RXuL5skZJ2OT6WyZY+HROUH0qyl7cTRjvicdXKFqCeCyl5Vdjd3E6zAC7t4pneL/UVt56kT8OOj
tohdX3RxbSA9ijeFskoQafof0auTlzPVlPRVhTEhIHVjHRu/EGRI7FnI/zCEACXdK3umPfBbCjZ7
c8IDSkTQoE5/Qy4ouiBLDFu7NBdaf9WpLpk7nDRGOICkqHYxn++FR61QEbJB2NZP3GGkAFt8vbgY
XlnMNJsOGkyBcK5HpgR7ATMGXxHTu4N8dNGnTwWuUvpeZJuZN+DzRCRcOEhsZxEE4rgFszuX8kZZ
+9FND17q8A/pM1syGGjqGScoTwvN5MxNC9DF2xhKsT/QTU8YzJpvrbm07AgK2zhAZcPkAvlVsvNu
O641e+Aj2Va7mGilS/M7HGI+u20JrHYh7HkzM4o93yNHZBez7EZXnGJH0Zgn7xvUWiOKsB3s13Gj
PQMi9jirXsPf+wo3mYPQHWYrZTo7oIkAgehzSBhAouq6fSuHlIElscHcnmhMKa+nSyZ9sTajB2be
esk+CXsqJIUmxA6v6fhvyC4pwEM2ybITsPBq9WMtLX/L9fQPGZDkumiFuUqBfe9RebH7Zu3duJUN
p9wbF5PxyD6VGc8nfwasjHyqQXwc3Z//W7C9zz9qbIJQW807kI9yB7XkJ3RxJyIMwEXH3ABJwbhn
cf1OD5zZ7BSkFw06bpwW3v4q14HGUOXQYzUIPf4J0ZGB0b64pw5OCtWy5wG7uS/b1Qyc95Tk1Ic4
qMcjTSpPmyXBDfMIiZWKHURDSM+k18lrapl9ZbjI73HmHkPvkR06ddMh712Oq/THaJY37Ek+tEyM
pzbkI59RzD3kVc+FWSqylIcdghpAWbBgWQUaa7By7IYIh4HGuWJzzwOY3/1/MQt55RDd4+++Ob1d
glZnhYm0qSSgHYh0bcDuM9irJDCOjY/NeUGusl209N6cdGK0/JE2p4RJQIdYhehrIVpD0qm+oQsx
SGZlMul3pNWcrguUyQne2m2lHAJ07Zdkn5e2enqbTjLYAMklHh0L612dFWi4PQWERfUYxbXs1CYt
ypHkpSBxWgOv4qjyxcA65CwApPcxyD8NKrDYIkaR055I9lex0pR0lRl/dU6z8kjQ4DfNKtRekuz6
DGCkU1LfCGObBU7x+x4HjsLE5iebnPjRoPbcUQwg563P8m4qP0JcyaYjvN1yTl4B8WRZH020kmyg
bJVXP8QZc7TsBZjxPDB6ANDT5O3Sllb/hbQ2Cb5LopDJtqlAsh6QPAsRwdTngcKRewO6J84B+IaZ
qzZ2Ge2rxgNXDq86P08rXf2nanZYHtiL4/u6x79YlDDUELYyuO0nOvQQCeuMjvSftC1jCeuEDnHB
uQZBfNygiO92iBBlyuCrxiQrp12lpaoOOnUl74WBYxqtfGusuMOjYDX+4kUBnV1dqmqDYCtBDs/e
QOd+h53gjUxXaBjYlvbscGfRMCRHCIq15rzRvyFvMNblAlVLhH5zqYurehPaWGN1zGf8lGxNkFdt
cWa04boPnkN3ErcI4sczBrZ4LwvbLjtXpZdqz3Y6R8kxq0BekxH1nmHHN4ahY/AR0kuO1QNWi4Ig
9ocKCSOphsFpriGS2wGwg4uEWu48xv0sNwQ2zwHEvvSAmhoLHoFGOkUGe3Fc23z11jIPgYcny6wB
05qdhcmlA+XqsAnqYWfU3HwFY8Ivw0gWdWV9Gh9oBKk6bz0l2nBNlRuXKei2ZdSv+614pcDb0C2H
GB76HZKrcU9gVbhBEf5Vi59B682u8blrYNj6lh1rxKi98pcCe4R7xHH7DJwMdpiH6YYhKMyCCt34
im3msrPgVq1i9Ej08zjWZoMnNXb4F3HfjY7U/vAaXCUqmnpWK11jVj+50gMJwabCwIwOh8Aja6nl
T+ba6OquAtr3DBLCcOl8N+y/UxTCjFHlCHIjsUEIf/NDzXTYAAHhCihMBScSNjAa4snjx+BtyAXI
U1tRgS4FXmbVN/dc9gwDMNWRfrYXrrKK7Jza/jNxBmDbt1aHhhrzelDVORoIkNXbcN/6jtDHxkty
t7F22cZ69rD/VgMHH1HOZ7/eWca6JtN0xS5+qB8aKp2k+n2LXHXVsWuQplPQyrsEgVauXGJ9TSMn
xsjNVa/8xVKqV27G3a+SjgkLFcoKnz/MBy1233iaHAJfHfQ0rlkCSYMkigUxOnV4xrGo/dXRKk52
NK/luBUh02KNrlaWlwwnJGQQZNqPSt4UzU/HOFB+BT1MmWjFJ2h2sL4grluLWPwwx92aKRIKZVKM
TgOXbBlAdaNm9+CP1aBJEif/P0qWLCgGNZ4w4y7gs0zb8gNFPWbK+v1BPuDSevE+B1e0wswE0HPB
AjFK0kDRNuMdm11R407K4RQ5ub7DboiBDS8X/Za+IpNhAjwpczp/5MkFwyZqr6699KaXv52Ua5/x
iYBMsFmO3xnHDDOCxEo9PCJRzd5NYJmbrjs0ERpnjFz+810uJ1l2I6xGbG3sfVu8ymlefr6RhaIL
m5aG6UozgoN8tAvW9AxBLJtTNNA9RMDF21gbEG/V4tHOukWOIbCWAIrhmDQH9HWIXPb++CEizqNu
kL/b6JUNYKbUpaR5wwXPatl6aYShmYVO0n3jDZWTtYjaKqseBfq1RsM2F7MD/ErQ1UaXVAKgx8zw
9qYeDpQN4hdyk5lVwKlC8J2sWSdVmD2BkVR7Bq+d/JqyP4mZWcyAFyqb2cjLvPJI6SXe6KXO9S+O
XRD0V0zARk4sIBpDqnaT0iJuc16PPbqDIXpq0kph51D8ECWxxDuAurp2+NYK9Ag/ADCxDlRPU/wS
ZNOrZuUG25ZKdWfGExsQv8REg7uIh4XSuPbhhCbUIPwz2ArMCe2xnx1O1DgwWUTqrLFFH8PxM0fw
tQfs5ArdXIhM0wgU9598qEe37s/jyyRpaACZFZ9DM1+OyhN4VlsACCufRE6V/RXPJa4Djmh0DhrE
Y3opAx4LGvUROZuPsg5nGH+1C8h3YAXMIDGzrqzVMVmqvxiOkz0BIpYjacTOV3aYfXTCb8rOgs6G
6uulsNnHAs3/xcD41URy/VUhcLlHOm/c3wgbXeITR5ClPqwhtDO+W2tyDBqeQclXEd+xNI+4O9Tx
kEKodz6i2bzIfDoDSm96hkaqHqrTISUvei2Y32Oyax4x/CV0jV6u/CXlwwxQpc7hkzCOeSqHIF3r
iEAS/oIYr5JR7mSCGUYnNL3R3wwcy3lgHYhxWsbyA76AmiGURALkHotpLz+YcQT7N73NgDJAPDUD
v9vsxoBeyMppgtkfCgwvIp0Ugy1i/fk8iLDVgRJjFiSQxgwDnaoCmgL4T6zVZBvHvw3+ZC6P9iD8
q6MfxEXum29M5qlo1E+8igHQqyj9GPOdLwLOmAWgMkMTshpCju0toEP+uidrZHxdZXwwebb4d98v
UKo4nXP/wj7PQF+r8uigX6+SP0AJbwBDQE3/lfpvLp/00Mu6z5Bss19iG3BBnggjIZ7J2jAHMlHw
8zQMqxF1BeX34Bb9mau5UK4qCh4o/dVvlTywoYo5dEU+k1e/AP0NKkBwqw6N7VHu90F17ybCBv4i
O7JjnZEagtORGRRLsCVuuwXxlGN0zJ/+v0BYF6CbzJsJktRu9TOADgOn/AgPntv3J91iOdyqLynd
j0/eXPUQYSC/GuSYuLW4aufRgATn54AJmmuOy1DdGMEBLYJJ2QHWJvbBRKL+sPXwiuIofz+0cqVt
Fe04rg1tX3xE7wNFEXv4N00Viwl7dovwjDfXDpMF6K1gWVIgaS7FgZwz5kf4oCySv6agmPyaKAoA
n42zqfgy9bQ4y1koT/XRqGtiD0T5O2f8JxsFjzZugTe4GFp/yVOYTPZnlAhx/YWauaQvRkJ/UIcf
TTmZ/admHIut1p2Dbx6GLKZ9hMIIaIRrsB1uXEEM+UltoV96SMJM30YHhmVXG67tB3tRAqNGYgc3
Ufyc0LxHd7/ZDcVh0le1E7pWxJo33IXb/gDhFsciG1Js/SwGAVrMxC2G/VR+ykMwl9Uu0n+SXQAN
aYEW4KWFjHjuCXj8U+ThUhRIdlqLTPSO4SMrz9m8tkNlhUD4i+FyKZMfxiXe8NxeZaYPX6gsR1Aj
FwYAhZ0TYA57+1YP57y4ZCwPOVLo38K7fFF0jzXmiAaX1+gkdlD8VgKMolVhOHLi8jVG8b5KPJAk
QJgzaY2Ap+DC/0P5jyNFhAbxEpRdmTsdW4iFZtNVB7e5tF11pyJzTgHUis3Qb6UcPSTJI864GH6L
dPvmbmaDahuYo7AwQM5Zos8n5iPwms/jt2otwxchFzmoGnByWHr3hCV06XX4Y579Ne2+aOIzkxbT
pl6jPiLodeDXCj/1C2X+l3LNP5ixYIHILpCn37jOoTsyrP4ha4zlMxtCB9FMz/KPbWEancQJDjo7
XYn4hDu6fRnMdnaItNUMKM083wM8VyJEZTS1VrQDDQU6rXWt7whiaDYEneFVoZHFlmL8hCYyhgvy
8+JhBZc6JEICl3uP6hDx/hNJbraQHhXLfRijT/+qudWNs3qj/wdh64xF+8qFPYwqknUThKBX9qG+
HX+ifsKuhfKDIdZvd0ZEjba9esTjlRV5014Y8qhn9tK18zf4DvKS4BitaANgtKPnr2p0BtQUsKtJ
S+xcDXItGqH8UpkNZ8Vu/Guqm1Q+UD7ThsmTU3E5B9WtnTA8IMhH3vevhqKgC/TAAt7IdbZk5uFS
Kh1rfR5UZ6Dj1uxEJFvTdxMNXmeXP1aoeapMjoNN4Olh5OWSxY2ESVlVHRCHQEBwrMBD4zZRydpA
4Ff5rwhdeZ8CIODE/9e/JEk46QTRhThdjTNHPm+4BS8OCy80GU5e7Ualr8WPKTmjGm2zS8yp2aku
smiFD9vPyCiiqtZarLUYTJl+JfuZ7JLHJ5aL20G+9/GhLZyYflL4SdHhQ2EcFC+Of2bMDIhF1C4j
nDYtAi7tSC+F3gLirIk6ZN/pnxjq1ZG8HVxAa/NzIAR60ayr4ZFp8wxQusZ3JuYJOcqMwK1blZ7h
7qmU3UUhOBYSQAtaUM+mCl3HtCyL3R88TowrDXcMiSaQR1hqjZsKReXkL41Ty3gYYVV+aVHrUbmO
c1nR6I6kQH09Kog/iosGqzHuX5WwHcsvllKJ/qmrnpx/YGnrUef01T3TPyOEzyK/ffIDOKse9kN9
7QAa4YHLo38JndX7G0pVCBOtD6jAQHoap/folgO8SCQokh2sVMJrJHbprjBymcxAKm1fJy4LnbDH
Z1QVc9JIonn9e6OOO5ZKydnY4Rk4ovgTa/ZFs0SFX8saN1ZzJEBOVLzOPMv9KWcT76iyx6ec3wUP
GZD43ZBqA1yYQK310AArgMPBHPgIB0dlD+CXM4wCvw87VTLRuAPiX40fvA3/dB5DDdcLTpq9jAla
YOLCHxj4t8BthcIfK3cCWxApqBSSwi83SxC9Whyd7PcwXhAqutDEj1SEU8P0rPgyLckVAQAeSRjJ
+HnpfSIGt+mNrpXmmI0m20v5uwMSzHxBivm7px2RdALlpabnjxyg8GoM/pB1yR3JI4CrgTrR6H83
/qunHYUBlP6GeuR1LECKWthVKfiCZ9LAzyJ8etWyZC6G3rbS6DpCoQWZKIo/ZvvGqcLs4kvTnyIK
zLOF00W2wxSKNtP1/AN2ITkmuK2mc/WmpWd+IVm7HhWcjIYazVrd0vQ1cNvBYAsracDmBDuCdJra
wMcY/8Ul6/hsK2OJ/BhRGcmok8op+Cyp0xj+s16MjYOg3aL3Ixtcf9qO0VlubYlmx45uDeySibEB
QssAolL+zQ9nBrLdZ4ltoZdmPPWGamK0hKKf8vaBMimfXAmgaGePwEnwQGOx7Lm+XcBMCTNhWvyr
NSFZmJfFc+BUdAiuRfwKDcdXbes33pMo8RZ/8QbWFv6YNfkQGHerJ7Th/NNnTcs3sDTRSPrDEQAH
G/jsUDAyduhfqswV4ketnUKVwaaelTbaW/WZWvPCsaUU5bhGjx71B+jJBITl73OsSuspST3Wf3qc
IkO6MQMLzQ+kobyTPHbHQ1WI4JsYmxro+ugOAg34b3Llwqxxq+O7rvuVIq51ikV8rgESn1PRnEsc
wtPD/67ZtEqQoPEhHI2V1QI0gl42NxRgBkAAdrFXfMHWYnZ3btY1j3nA1RiwVJYHgRdtKQ1QFb8E
c3J8nGrqUlR4R4ytr/0q7Y+qg4T7wqgBCLKKtjJi/VMOn2eRsbxckxZYxcji10yUdIYSm3HCaAnj
HzbvXktPfIWSBNVkwmTFWAWmrmeKJ1P5ZVgqgmTBXG7lGynbxoh0bzruFaa/6N16YjAYN5Has2AD
krEEWlLMT3w2BHTzH6ifDmiOMm8enKWXB1qKYMcu0/T/U0VaNiGkPnkurAniWmW8ZjTaBpo4+Hgu
fIVM3m8lezKJidoPxgwt8ImlBebAVslUtODRCWR3bd50+l6Ec15U7ZoGKmFAEDPPlQZiApS/ivOm
fiP1gjTqywxAUT1jQM3Ywuxb+SyxPOdL0MY3Le8uihBS/aEjG1jWpoiXn7gcMjdpXWS7hnhWahJT
7TF3EXdYtPB+srvHA+NoOuhnqXygB4xrjr4eBwKcNPYuiNaZ/UZnhDu69S2yDaDPYzfX650tU4Yi
1Uyv4g9v+p8lujLaLJyJsyzdnQKbrEB71Fcd5n9lUf4Fp5lUZy1liarvowhOpraWtXVZQu12yPtQ
sFRN2FYE8gs4Xngnr8zHVH8ex+a28kB6G+4R8Osh8BPgxcscmhct6ko317rOky3Yr/D9aQHLx/HM
l2yBtkLDJq2i8erD1eiH3YBj2innPVBia4xfMTemK6Z1f+FBxHGSbqobHq3+NznShKMsScc9Y9c3
vknmt2nh8oBwLhOKemSqW3P/RXuBHHl9Hfgb9MwBuKn3SdM/fGPNu8bHE5sou86Gb2cneLmkuyg2
A+NU3kT8iS4E/7mqsWnE1wYiLCFoLH2Zl564IyKcYAoTX+CCC2Ae/KlS3iQ1+2zpLAV7v1lZGVJ+
rMLRQUs+RJIrmAuF5Vrh9mK3wqozdIXF97RnbNQTqE2KOazQxn8o39GEjvM7is5QRcT0oTRutkmD
eAleITqQl9p7JotDhcGt0+/eoTsi/32bF7/9BG41peuQT6A/voVld9cwlM2XGxO880+AsqeKULrp
J4krcnZ+PCPWk5itZXp30Q4xPctrq96zWX0QGC3xqC4Z2LIeRp2mOPK4OE4Pgn+IyEWU9M0lQ2lr
jM+3ozIU6APXl2+T3UAFXwofvpuiM4xf2TpHkqJDA+npSVGdOek/MSStUgb9vyugUTxJgpVfuXVT
AyLkVtmF2jyNZxfvm9dJAaiIJM4/mdJNC+/IjsgRN+b8ISEELvUSsc2/NI5dJMrPZp/80ko0/VEy
Nw0HEEwYZAC/EDNonXYkrcAn3tTG8p3b78CpN39+ynVDYcsLvAA4gxRO/REMHslnpBxKLEEdTCTg
PocyOpbFOu+d8EiWxSCxSn8AQFBffu/V0veck0UN9RkZS37aT3REUuAFznhs/2VAKaPr0CBDNQoG
puEZGUV/l7fUcQ1dpunQR74d0Z1UD7YYYQawDbdheswpOs7BWY23xtuHO7jP3OwOu0cfXWAUl6ex
hzPhA3qEYHfFYE5mF76HZT8tzGuOOsoWHkLok0RLTInwIejniiJXYfbKZK+ZE2W/1fhhdAcu6iZe
+NcwX1W8dboTMKTahP5yKO9RRSWyBDgzXvpmqaOKpdy4WvQV759JXLIzQz6GQ2v6Q2JQvhK8sCab
2H3Tnxv0cBDL0y+9OyuXjFzwEaEwIjOWv3PtigCUQcykLVnyTz3hJSxvC6TT8w/HfM5/VPeBsUjN
fWMu6nKj6PsU3hWZ6owtlyo8WbBNwPv7DSN4tsW9A0mmZB3CQ94Lr1L+Mb5JQgmtTWDTyg7QaBNm
VGsCZ8ez7kEPPbO+RDbzxcCcaAZ3Nq4+A6JoLsDkAAsG3yvzEF2pMRDY4MVZh9z1DOXteNlsFYAD
hF7NoLQzfog/Mgrer1xE5fdG8/FtDZ58YHYs6i8WQ9Cbbk1yTaqfNIP5Qp+RO8Av2HECilnJk1dN
LJExO5DVqtAbnM18TRXJYqP7JsngKn40K4RtqvhA18HhxcKDE8vOfMx6h/+qF1uu3PGV1yjcRAcR
N2BycIt965qpmzP2ZCjJDiPRiWx8itYJJPwiCPC0S78GYQAH4E6/jD1j1aW+4jN9Y8M8hIi3SJwb
WMqhZEJncRJaAGYfSWvnB/kDGT98fulEXIJc/HtPT56BDvDUzPEPJW1BfQ2GEOfB9Bdd2N4G/6Vy
ye9PnPnwPQmf8kLaA+JcnQEEIw63VfjHYlqk+uKA2QWOCPQfR953aLdLVo/QI2YDRBjb84ge/p6A
VJwEColzm5Eca326+QGwCcO7uvqc6Xzi8MNSxiMoN+B29YfM9aGBVtJXg/ISNOeNrYYtI/yLzYQZ
nIvNOjmr4jYjVhQOzq9+CvsHl1FMxVFWroKfd4RDON9OdjKh9YUf2zxT/yzhJ10l6GDYOUT0lwpZ
8DZZN0HeOpMGxL+dbAMlFoPK6D5NSJGopV6lwZ5shf8pBTb90moW+864tuxC2UcAP8dfnUqzd+oJ
e4lTCFgMN2K76tdgXX5zSIMs/KlecRT55p+Ah9BiI/WjKj9vvK1cSol5l/J/b+1DR5fRT8dBWsXv
tXTWxnz9hv7NDlAXzglk+baDScDbQ6pPQgrwP+TR2kbq/w0iV1m+sfRbjkCb5NCXfDXEjc6USHiD
vrcHcgO5vn2UF4q/excsIHInlLG0iX+dtEqLk/UpnQP2UNNCn06FdVSSP1n/nnhSxSPScTe4+cGq
JIELLsPS49EHkPIHT+eXiBrjMzjPh9VvvkIyAsMY8hEm4pIVP5oblR6bFIuSY2GTo/6sriljNJ0N
TvxM+I0Ja8vXerCZkK48MZHhBCLzwaNKIYxvZ3r8+iHwvMs787LoU+bwOkqwAWwxckmDJaveBQeF
1YhohzDfZ8mquDMOpctYooOIo6OwrCDGJMsb4U5DuMFs3LkWWaJv1yy+oUa1RKkFWMU3ZrhQvWAf
qFBQb2XvFOPLkO4yfbdR0FT95c9CPaWh06LSGEF5buonCwVSbpycXVXkEcxs7pDm4JzPj62wM5X5
c6/ao+Bj9l3qVwNh6qUQ/rARjuvwmcVgw0bFmSA9QgI/9Bd9zQxFf9KOqawXn317KaVzrTqTvs5n
yUAt3oOandqKoCd6RybZsZuoT4ZbxSpjGn6OQIdyEW8Zf1Iiq/ISPeMc/Apvx7CFdh8gsFbuTItA
kxamC3xZY1dzVSqHaVCpbcF1OSN7dTqbGKd16XYfDDK/xBV0GNmWV2gA1e8G3pbNk3od3sv0B/+1
BEYMRl1ro7oxtsKDx0s401RC9Z8F+tVavohEyWgr64Gw7avbVTt21Jpx5dduk3WAanze6eOYvUnj
DVZNx4SY/C32X4v8wetKjFbHlg7CHwNTr32opmtGNtup1maVuapbJ72EByavpoHm3jEwVHr5pwoR
ka3QOb9zBZYNwcLoKjn2JxSceFvIr8CoH3FLQM9yvwooAUfE/lpwxpkXissJ4zG92d8ZCeow2flH
r1YrUChl6BL4HK8NT/hDDECemsiUDtEjU6AFmlt638JgAUtdQdmKBzL1hvpWQ2j4oJpej6fxgzAb
1WW9yGidBKTK1m414WTomDrAl/le+bLKU4ExEsabw1e2ELbzAPsIJJOtOSbVD8OTIwcrgdGzofNC
G2y6RrEBQXxDcoPx1+wChlT5Lz9fwXrNZiPXugNOe75I/G7tiotFFlcI9snras/DjkaaPzaFtKZY
hacL/ctG3hs6G6kXeZ6tq7h1Cs/+FENcozV18jtzQwVZ74oP3+68+kDWgWHaGk1c57F+oV774wOU
OZBIoYUMQ0bIYuzXSuwyqgiAFSIjW3KKPEs3XlagGdd+8YRK2o68T8jzEAzv+nxp3ZC0698ILoQN
VstC/W0vRHnetNVjPLH11K7DkwyxyyzHB9TCj8YCks9ZQdXCWRA5KWaCbg1U0dqkyzfsEQaS/Y9u
W9alAkNyRHFCodttockx3AFaHkpEApI115UbjdC2MD4J3gxa7vc6Svqyp1/5CJgKdkjBeJLQrukI
HrsjfFQ5+1BnFB4cl+Sg8sBlexCd8vBbD3i5zjXaf5WSaD5S2BgZ8GS1o0qOHN9Dsaa4oHLuTnFs
4oqZNaSrqjvUCUs1yh5zvlDr+xQfLSpY6dsisgTKdr0k4Jv1WxTsJnAsjAwYrbTjYDMrY4zXqlf+
0CyLX6BES7aASx4kFvwS6dBrzzTcMGXDV9EnpzRY9u3Mz3qFyT8UPNKbJpAfECVfZTmaRk4gv24J
FK+SLkUDGr155syF+I22HfNgeEj8lbOy2/osNO8d/WbYI/gtixHQMUNHaYmT+abT/sHQbPda6fTW
DsQeTiv4UdiWFKiOZxl3dHqWhj2oXiK2UQEgrNEVRNbkES9xdEztNjA3A08yENQIoNsRO3HmbMvi
iiaqhSKALpY0RT73qj/hx2ykfxkbdTaoqD6wvFDzn4zeTs/AvLWNkm/rS3yu9RONhjabSuq9uBg/
Ffb+p1iwxdu0oC18gsqopoXEo1BbdtcfMDOwOeL1WMjHWYPPdCmww19tgKK6yaZ//O9M2QysDhPW
um+V9GEup5XfnnmdIOwxSWQgXv+Obojvl4KZPJl+1R/I7Sryz0B8lDVYZZ5SRpLjiyVYdy0RJP/E
EqZkhgCyO5VHrZ2R/j7aF+sfiqBxWus/4DW2IMHXWO3iXzKqYJUFDvnYJQweFTm/zTfQeRFZSF9p
TZr6N/wUFoKon4JD3Dy4LDg05YrsE3SoMILDS5gglgeTdw8IFjFevbSYWSqwvibkw0sbzhzXDdc8
XYDiVvU6FJ7USFjzi1lRQHWRPAPLVYZ7Pn4lhHYhFBAnR0bQj3mbUSbDIg7aHkSAmx6U4tClOPxX
SIy+mFnckZyoztuuvwQqagPcZz/Zb+FkaR/9zEpKrg3SgzNjA+qrjHLifabzrwCrnZrumLUvMz61
3+WTW6RS0ONqWwR/rXQTZ+P7pxJinKYmReLgWnaw8CgM2H1WvzL66b2mehjGg2756oA5LA7YEFDF
s86W3FZed3gE4jU/d7FSt9OT7YLV2bRtwUpbcY6su3/1/Fu0IyR2tQRHhr3DQZ0v7lIsFOeMadYt
O5XnB9Y11djI1QaK0u59CRDKgqDEzomcATVz+JPe0cnso8ad+M06W4Fj5C+6HQalQkbQmF1LTGMD
+ScyCSOCgy6WjaQK/gnwG63s3ZDsnnn3PjT27+9wFQYAFhYKdHQ7JZl0Odx6O+qfWn6iW/9EA2U2
Gzj0whltQW89lZGoy0v74GrTFQ/3b7wJPJJA/Kv/xlkwgDMlZYy5GVYJhU3avQTsHtH+C+6p3ZiV
pzU7Y4/CTtC2PVoRmvWakaKLr8sY14nvvJMtYmJuJLDe8iGZLiO7r/UMWBcc854Zr0xzC8tptasy
eOhpmhoO/2s+Y9NH5gy6J3Dfr8z7nPBu+B5qRY3AptjJR883Nmj4pb0w8pvYeHGaNTuOFsU42CtG
KGB5tla2KYLvod/EePCEs3TPl4/W9Z/UGlFy+e+TRl01GIwiXcLWzAPZGoD8YmqXPXtwp1Nssqr3
aJXnnQc4o2CFJLMFgJ2sR9+OLNfc8kqxJDvDjGk8bAAclFlnk9oIMBD6+ln4JHWVDp4HGoD5fiyB
gV16pD4/5g/MABKndHVtrkswpQpMSseHesT+cJuytYkoCpoF42K5PqaqU5ZuXV0T5SBD6MN1SX3a
MhA0yCxeiiIgQOeNadpw2nTL2NAqHPLH4hG2FimhKxwxp/V9WzK1x7rHwxfeGXXMhp1fBb+nhBqa
2jVnnwY8Wt2r7a/5/p7YjCXbruG/WW6aExK9RlnFGzYN5voN93VBY4wtU/EC44aSRyOBVDnlEuML
pwPFBtoywolF7jEBDCiO/4upHlnhstMel+1FSNecoGCg8tlLUQzPUGRctOhtcXZBNmhW3jYQuHd6
6hm/d+hZFpywBidf9K/I15p6iLsbsbsxyCNgV+M2YwoGSsKVYMqoq1p+4unCM8OPOOfvHdlP/Aec
534nrT0iGHl2dfqIA3Atf8DQaYylyG1K7eZoxVk7EkqEoCpYfzbFVf8fSee13Ki2RdEvogqReRVR
QjlYsl8oy26DCCIj4Ovv4NzHE7odBHuvMOeYzGeh9wCcIaJXLHyIrLWleR0KII0IxmXB94FzYmL0
72L/oolibmK+B1p6cp0OmPuB7rB4/ph+KCAJ2VPVE6F6KuHMDNTB9nyku57vmTwCTiFepd7cA08w
+PRT/NL8geaP1rxi05n/yqmbIOumdX1jNS9vrEs7yDY3cn56JGdzhNNMkKUI5ibS9M95+7flAuxm
CCzGrPeRP2ElOOvSoMDoB1Pj+iK4QvigZDJknhiKIKlcT5SdvHueLSkeaY9PW2wt5aF/vhgd7XsC
mscfHFfC85e3AOVZ6WrChQWkyMAxffIxrHsPQPP0nf+CZ1QZqkv5JgHXxiTSAybF9QjJWnG15eP1
WMx9ICxigC9LNlivj9n4lj0mZldEhmQPDLXIyhBzSYrP8n1bwE1fRayH1Pljli8MKZ+4sULTGWgr
2GtLzrAjEt0sd/UuvUc2khVo/q9VqlzGP9BEEHeoUfUlW3hUrJFNfMhsIwR8UmJalfly0tVwUcnK
DpeY4k/lJrIIX3PZ0gn285F5DUBDwefQvMe7OMQKyPdmicDn/oXEVkPtbrEYpQ67AkqW+O0XYaDW
e7a/pnLQrvr7PFS2oJzqgmNjj5hRkY+LO6sjIKqGiF7RjT4k2DU77a//7bYJupl+x4y5a106ddw8
gW4xhMkxhofmusXa43NpMCSom2AK7ZAKTUtBwB6R3TCyztEKmQPPBfO0mrVOckqYI4sd6utdhJyf
S46YjC60c4Csz1vPAL6OYKWlfzJzA6diDySAuyJS7EW4EyrB8ZByussKLzmDPX6BSMVkrmME7fgN
H6Jwx0hXj3c9cRJE4E/FB3AJd2gRSDBRlANxMSkHWv9PF360OmDhLx/efPgAlql+C/R/Bx0LIaY1
koZf34QY6h1BlgQqFfM/xEfALtgRUS1Lb/RL5Xcdr00GDBSWlPjGsR0uwqcYf7bU6dq6ZakBE0Rg
KzKvFrN7i982loISw3I6fMTOy9Oncv8aLi9zg9+VrzAvXabiFIafIZUuBavSH4CGlvGaZLn6OuGm
1lhX4UplVw/PKUNEou4aCAIRZdVAn9eCsLElaIrvEFYlqLCWWlJCQFKIm55FU6hvC53au702WHRC
bDCAXF9EeCdQ0NuPPvNk6EvtpXzqqxFWPgtYZaPEj3r8Nl7od4zgbfrZ6/bi1YmIMbgLsPjGwGzc
DvGUqJ0Ww7fEZa8Yj+J5mgRHnXwWXQ0Tex7YgjoHnf2r+JOGswClCI0wSzcIdPCgDOYwtT/gPEq/
Gt1ftw4PmVo470+REht7D5FcEH9eeNaYhaTkDF4Zn9BasPBHK5dvafNU4f4aTowceEYYIxnPH+Mz
NRyUA+j1pnifZag5kF/JK/O04OU3rSdtsPM+JGGwIAkdk8fthBUPgOOZj4nap3G1M5hsFOEXUJdH
RIYkiIWfGnrijtVzQB0shFb/KKzwwlIi9RAqkS1kkMdK+45nAXcmB/43NCiK64amQrpItR1dBge7
duv1bz6u5Rtp4HLgkbcpelmFslBWbJIPBnk1oMV48C9pcHVfdFE+It4Kt8n3S1pX0kbPiREVB27t
Y6oTCrj419aPyNxLMqaXi8CvsyGk6X1MJIdpGkUrmj0rOYkYbigpU9dMlzDpUaXz3TGS1Z4cvba0
ks4bTXH4FAX6f5CTExl2W+jAaMy0MCAJhg6DJ4xCjh+Qnw+PbUTIzPj4JRqY59Pc8N3xGGwxFJkM
8nLSEklfB+OrOSLmP0LTf3sS3VfK21W/kdCiLsEBt37+GuIOsAnyc0n2IUlCj3byPyYVERkUtd+q
TFXWkJ34Secwn//AVoEU1EDYfgXIS6ClRRejy7HwZ30I59WW6UjqK0eJ2QrL6X/K6FISxTs1t1Xg
ait9rTUefw7rB5kTPk0/klq44k4eoN9B2mDBZq4BIK7gOrxcCbYB1pnfzOOMCbLMz4zgSc11M4m7
JLyBYJr70FNiW2+qEjwhBjTnAvOvyxxA/6wUiOhMLYb8kxYXahiMGXs6jzRTyy7fTle68D9MQAc2
9fweDaxzEL2bL/HtFppnojLLzeN4w/Ns+VHjQfrYCorzZkRYp/BVrfyjgbnD6AiYMoqneC3oc25y
gfAHeQBGBJUBF4mKeW/h6aA40h7qDOYwWU2YLnEsPVNzYx0xrolsi4UH2dprVrtCx95+rqwZJdB1
V3ONY+WUqeU1A5eurOKrghGG2BUcLUxeRspST1dcjA/4GGnPNgYpU0xkLJGshk25G6hqT01Ex0eT
G2+40BmCzH15uhYtA5rV21Zp7XgV8p3BRuMKW4bioQTNqAEF/iENrSRmqZPXFEAsB2NGQ+jgiUnJ
kRMMq0Z2zeLzSa5Z1LnVAxK0uRJP+h0pPMoqO8J77MsXnbGgdewogHbigytAKxEfEaRHQnWPO/7C
DCqL/ozY1eIbom5tnkAZfIcUbjm9zJoVawxvZ2FPFGF+0jr8xxQSqeBI3QbdQH1UBEKEb0W0XDyU
KyqvDGFN74aEF7WUzc5L8vvOjZO9lH68J6+lI87txQ+miulu1D9Tsa+GvUzE0nIgIVKynjtguZRb
oI6huK3EDzbvZAF/2/gcIsg0DzwWMP1rWiUfgKNCKBP1xkDPyT1fI9h4uROy/jdbDCwMh/yPhTAt
JS/meBJLRmBm8ym2VyTORNagpRmsklRjrAPLSiXow1nUe1od/gq52BB5WGoHsuzw9thV4jMARBBJ
Jcx7yxQOoQSWEq5YLl/zBMdlX2Ma8l4Etnq83+GJMdTg+gbLKFIzFSe8MptIIe38Zi/SD2zh0gS4
Y8nZBPcuL99kSApPxpeowRABUxhzOVcBfLH3+r2uh3MdgWmfrT+Q6T+eiBig/pP+YKM417K1AlSR
0YIbfXfFjVA4BLAJ0rvht6HWkb6ZVyIWgUti9B8LejH9mP2bU+iOUhMAI+RzhsCQ8hZoTcBPJTw/
Rukaq3bJ/UvtShKv/j7SbQpAWZGHoRzwOdpkRhKcmlG3rvq1plxHdDLw4N/d2Wjskfwfn2TGcrtg
OekYzYFf2hjwGjQ3MAoSNlTWzTgX8y3TqadiIfZFMxvEWzScG9yj7CORH8K90QlFdvQPw/elh3bC
sDPTDfjSbUYOzfJ1LLeVa/7TJhfNRfytLSH9r7LFCh7h7B2knHGR0W646mWr/FCPMsgwG+nOuEEC
BhKAfBZaKavewt3cMvNhjoIGDU0GaA+TJEZUrsgFbJrQKLJr5j9y/0gVAvZ4kfDUQvJao75kfgpL
kn/kqKkCUfVCqwuaQKB9Q7isuJiSqbHoC0t3+tdVoJSIbl8yz2xbO70hFSRIfcKxeRKgi9qv6jvX
VpP4JXUeXyjXPP7+hO4HQRnihmJPMYr7yLgy1LNR8jyJ0kKsYlXO+xix71iS9G5s5GsJMXUT6aee
UiCcR0c5mxRGEtg7lWTT9AFIAMbRMJlDcQ4SrCSf2i8LfQhFwuW1hS7DsgHz7BpYsEFisV9h1vga
izU7EvVcl0cEvdWNBphav8WbLyxf2/Jr2uY/JafuYsuoSySJ8m9x5RkCLnT+o29AK06VOU0+oALm
6CzdK9XLb9oW7s6T7D0U4ZCpOKxJWZyO/ELLxCGT7M2hn9+FVdUGzG8wP2oglms2j9D6HPMzQxfi
mTS8TDgYlFI+qwKPPOp7m7XJC1V1K1E/+e2uNAJQQDYfe8V0NKHDQi2xmPSlmuPGOjA+jMnJdMxw
U5JEwxnd5JaywZktXOB74pdJUnyys76JRggtzTyyQlE5mRY0ANMSmXI+AePMWuGaUgDyOX19TZZL
3LFcIpdZ5gEBxirYeXuJWM+TgANaZc+0MMdUpiJhkz2VDXgp3cP8yj+/o56BWA3bAxBKr+1mLdw5
B37xXKtYDf9gRxhcF1wqVAUj2asU8sLaETwIQrOvCpsrvCTOkq3Z2TRcBRKE8vsFm4SYKCfeSreE
UdFefTORuRcyvw11Hmoh4eG60A6iZKWyrVXHLGZZbKGvK+YBWiD5xWcO9a7ZyvlZH/hTB549jsN3
BYkfhTaXJj8spx6s5yI7vsimpRbQPy1GGMOn6KvlNdniShlLm2OaKt5kXvLeSUFGn1ddJ32zeH9O
ChKtD4IgOJGZjjzTi7Qr79qa5GBtcCibJHkLLdP4Mhmttt6ofcYYA2nUuSkD7KG1x9ad2LnhjrPv
OW2rcZ8Y+xZ3vkaIMWueblyxYkdbDW2TQdNBzh6dvBLB20iP/+7+oVuhDcMBuIWjAAyn11D60Pmw
OyQTuoo3o0wUrwgtChH+IC/XNF+s9iDbWEzd/iOfLHe7UgMfwXIGYz3FUuSy+CnzvUyA6BYn5N9E
pMAaIYkq84ktoEjgpQCGjCD7yjFq3BZczyzoSEzB20Cc8DXaydmmRCuGylKnSNny1JfV15sB+6zr
UAld+SITD/PZYB/gFRTMQinGfSyJKbmi5PHkK8NBNxkJWN4YsDiUMJSvcncZ0WsgQWDGwS1JQURs
crevqyuXbZozFOLsANROe5/Svs9qk3pwhSHCoY/g6muQQd1pa37u7sFvhZhljeEJCuSIMM+1CJoH
PQoOBbYIKJoZv5cuX8w8DLMLNjSDmluUp5/lT/zFMfZMXIYX5iFkSh/xZ5AqrWqArDhxGHBYM91w
qX9AjhxZPdlxoB453rLqwIfml2yjS3eBHAHrNDFHDNEYzqMsChZioGgXavnhXg7QHTy66AyH+l1r
DxyAz/dVpnt1wXJV48b8peuuVOKd+C0iiTu/gC0FHPvtF1vElfCLQYMunbEv9MZ8/KKD0ZicNmty
fhBxKKI3MYVLKduZUfTKSRxXRRG0G0QzOuPogm+xuCwWdlTuSBpd5F8GhkUbD4qeQJykExnd5mlR
McbPay7cBGyg8wIGb6L2ECh7hhtfIsUm952pTkQjYxGS3OU/crkXkSB+U9MxssS6wF21CEKwCCZ1
d8vM5/yOzxNw0UT3hO6sSFQegYK0kwIHaTjbETx8h/yf8V42aPsadkIgU9SBqTl3tIPVCVm1PJ1U
kA+ZZ7zIGDy9wtqvyoY562/I4yTC0NC3rxerG4bXzNMSVlN8DEsEDLHmRaKHDEgAikn4zz8RCOHH
87t+IcvDCZ2sZNgE4+6pM2+i0jBsnTsMTGP0VSeYP5c0w+bLL+lOsIfpVtSumazvQGLOmj4ySsaV
6g1/cUdK3zJZfsKKWWIBz2NHHHc0rcNfsdF+yhh3zMcwBhEpDVk9O1P4PtQa6L+l3l+R11bbSeBg
Q2sb8m4vFSZjcrJRFtBejknsvVpH5ZBbINclL0h9XqlGexQegvRP1x9m/P1C7+RPFyaiU/TFFHNg
8Nrt3qk3mccuDTCkYRabai9HKIdeWKa+453gMtTBIszSpvNojFbEv7vW5ufIBCjx2z819xpMsVeg
AeBpMgZcC7tVyCbzzNZNk53O1FjTHY1QZkq2jliT949XvK7k3KG8kSJEl5g520AwjkMQMsOD3iz0
gIWWSD1K6crQC1QDe3Ej/85eKwUFQ6ht2vQFkTtgG2T0CN1oA9AhpM4wq/NpNRBQL8UzOW4smDAz
6kx6Qh9B/8R2cl77KzOAoh43YvGtjJ604qstKPYWbDCZSK7YO1+nHcrBJljFuKPc9rfskcGuuyG0
xfIXl12KluXc/FHhK5QYH88i6Of6H/EHuBtpX3LGpUu6JXSABP2lkQ8joNg+OS9ePj+w8fTIGtSQ
hDga73luidq6F+8ReIEXhiInVoORKrWVvwnIrEElAsiUryG7Ztk4vQS7Gj2uYXrmbSw5IK8lkgDK
ixZ+aaxeQ/FjhPX7Nr61wZ1yBjk/LWSM/GJWP4vuOhre08QTC06suZMzrup4zRmJzhhPJg0jsY+s
6p6rtv2nmR9N6jGfHJ3uT/wymmX5Pk773n7ot0XQRMM+oaK5adglwW5mxzxaN7TnsvjdJLvM1YpN
diY3CJEzlpRutxg+im4/a3QS1n7KJ58bz4kYrYtr7C4UPoZNcxS4TKIDXhtaPWriy/jRosYtyYDq
uI9Y6REhZvDHeC/62xhfhWEOWXmu2HU/GWYKMID2+rykTpCCxoQ5fDeEEtMovTVXFh+96jFcFcjR
UldoGyOo9+2urQgt3WWo69T4UxmONWG+hcVZNdwq3WRBhgPPz9RVroAm83JPitZP7aZEf1p6MD5R
pteOfEO1xMwKsijeYMRb10KmTOX816CF7Uc6CXmuePN1nF3lOMh6vGnZBR1UxfqE7wUwyOurrvfl
HHsMd3PfxnSvSJPT1hVBffabglud6IBwHaZ2+u+f7C/Ku9EgK15iUBwwQJduwpy88WX84zp7kK6/
lijjaCYEfWXmn62xl4uv9IH0RDfQ1lt6fKiHnThaDbF6O4lknXrf6r/kCTN6r6of+B/c1gmpkMEM
kc6Dt3Kvyh+ChArYEP1PM5CZzXAkU0HIH6Idwvl/TXiaknWCQro1SUAN4KsQlVg/aigzyjmpvTQl
jZRL1BajP87e9Nh4ZCbopq/SPcrrJ9U0wh7KO6QvbMlt/Yqanyez5EOtmeVHs0nUM6rDKJLJtV4g
bWwekPK5RpfltEuJTwPG8MOQJi92VcyKXfTq5DpK3iBuyJ7UmFc8DzEUR8mN072qAv9irbk1VkDe
qiUiklw5GMXXUG+Qfv0h3UwY7GTancneU1j9DOsnlgMSskIybCyoHUhYik2LPjfZETCpc6PFqwzj
Xb1u8VKqO6ybGTmcCGiSapu0/mu4Jc0WokOMO0Rd8m9KbbBLosJqh5Z6+sUsS/iUwvnLVIYe9FaT
+bY46ulsY7BLMg4gOnPJp2LL3JuBeg47Vd2/PArg3mEXh74E70xElXuQWJNy8NKiqYC+kXPYBPcK
6Sy2Qs1QeEhH327FIOA/qmUEvAaDOMyNl/WuGaVZJvti2GdpZy5ZhnBIPC+MXeotBWRM/6uIeDLd
znDb7kKFGy2Ii65sA3rW07Dq+7PZKM2/sP+RcZMx1STqDOuUkDO5JbiaLJXEy9LAwM33ZMeS/LIi
YZOxbeg1ZyENHsN1CBx81Z1jhMQQIAW/Y7nV5Nv5jw1MCB4ZP6nEddYsdk23rqMjE34cGMAzwnCN
g7BVXEbKrxKMx3wVw7fpSQzoLH1ajdOOPEAmKnfSd4QiMAhmmPbyH1GB74vSXIjGQ81MDcUE7Irm
Qyc+lHYRiGUpBW9jrTI4ZW0I2Y75QemzO8rP9EaMH+TUyVIsSZBe+q8F7v9hAXaWC5SQWOslEnng
6ag+8VkalxCnNb06AmPWSPExKlcU3tIJM2uXzpBDC2u2uu2Lk97tKzZaE/Sujs8xzbfsQrBoK93f
QrmRD5CeK/OoACsu/xFOkWFdjNTt0P//70PsMDSfJMCQ7DK8gNKfzMVvxPQtx1iqJUcj9/unlxCe
tPqKhI1afLHyGxjCEM5EcV6RA0IySJxyZiIgmnX2gSCsJlSClNbUB5gKi/aAREpn5pPxMPz2hhNy
zqvCB7DfUj13/aHIXs6LXCDpVABQ+lwUj5RBWVXe2VbTvxpfEpCFCl4LVBi23DzNUrwfWIKFAcXf
ZFPwonNVVzLxW/EK/oU4IDsjAhINUatVOPiDirrlRkK5Hvq4z0wVnPR38hV/xaPHLJX/s5Aha1Bm
x3h984qVP/IKnrocrSnfetEd3v1Pqxze7W5ClQFbbICIBMEXstCK1vvNLKoAwYwUDSzi9NcDWkzj
ryeUsCUNbNCLxGGc0sFtwTRFMVsMsg2lkwaJutV3qfEvVpf0ZHq2Ym5QyujTPE1+TOiPOqYsKlsO
Ddkbfo0+WvFb4EOXwIq+Kwfs1Hakb64lLnBqiKH9LRa9k0JHVICqHxparBY2w28jfMvfzWs7M0sN
/Q9zfj037te3/6fbqeLmdEIAWog13JmizaGuf+rR9TXz2tYt0/vhS+BVW1TqUhf/8IvYEjqTjSqs
5of/Tciyi5sx1bYyWRWYCnC9vB9ZtOL/O4rcbtBkfSW2+GA6RzBd9nkpMv/6+Kq2nF56uw2nVcHa
XYd146TqOXsT42VuauYnMEtHjxku6ols8+q8NzNaYyXK6zK/Mo0eIM6DMDukul2rPwBdCDLKb8Sk
DvaAcCNmyeiCwMCVnlMcJ3A3uuSWPE8pnDzzTLH8XHjUxml3bRbrbNxpGILCL13F80dD5BB8mts5
TIP6mL/+qvA22/TmaAPB8Dl5h8BMNzUIOzqPgpgL4RxD/hBVIiB0P4y3w6ZgaDMGscoQwYk/nzs5
XNfNgkrdS8QDifKMTyXE2YAfM1vPv/vXFf/A9ER6dezLYw1sWt6JOeM7sLrMyd4Wkat04NmmeG9E
kUAH5WQUh5wAGfnEMJodeSXvozxdz6YG9m5pC5agUMhIJCaLcSCgAJuNaELtF1u5uu1IJHIoF3rt
VLy8QcMPYVVU6Rx+kYNjfo/KomaVBImDMHRUhMQxoPfoelfbVUaK6oWnDzsG6sAOmTzug03cb0Pt
ooHzYUzZH/XnBy7jp/3X1IRvomlRyAnktAWhSgu/Y0bXqSvOffSwMPQKlEwIPmyd0TN9XXJvWhS7
Vucz1wavSNAJxVd8maR/svjRoW9mrYWnf0UsYlr+aOD1IoYOvfviKxVw62YEWd/Z+DRe6ELQ5TDc
2PpoDKEEhrBvToCz+Xh5kbIA4NZh+pW+iteHEETYVVq0sV1ApIIuItJZMojIZwgvue6TTQfJXoaf
KfGSbttSk3U74RCX7pnRhnTjRtLgk5yhpOghDZClLu3FWRDtD44Yo8LTbkPLFpF7iuU9lSyNJDys
8+TGlr/m+zwy/zRpBUD9rBhtF+p6wk3eWhPJbO1uoTuMVZB7JMBYFCwWL8gIyjb+102bigB4TM6E
aIU2nB4Jk9iGmZexmzSrkh0uXHASqOXtHPjucIKrjC2I4f6k79ToDIw37T+mJ2o/jCwuw5HnDzrj
8SxCHRQ9UDvEVQnNerGgy78LPr/OmHt2wsETOpBZ5Dcqon1CBkPygWglBf2CNRZpMmIiFAMsu6L9
ywrx6iGXzZi7C+hqkbvDyWQVdhwQ4lBJ5uFunLbGNWODL+2N0yiesnH78nBPQbhawflkr6n4zJM0
2kpYRyiMW7zBiJOoV1lqSj+Q6+D30iVAyeb3gzEi8niJB92HcgWsnKYO7nbvYm0U1mS7eMOxpfq2
6g/ca4f3L7/oLqiQKYCgUH8EdcNZiOWl623RSnedMxnzzI3MUzbJR+lr2ENJjOcMJ5BZQXZFcZtz
O6S2QvsGLccgU834D6e+6b/x1/Npwzk5Ez56wAwc3THMKWcWdg1qDLyOW/aBbXZmqr+OnwErkhBw
D7gBcY7lYtBGNwbpgZaTaIbthI4bmOAPid3aLkMRhUfkYkiX0NOOg4rO/95TIT4/BrBbg9erdluT
IogcpydjnjsUPTeVacXInKRwl4qa17NwMQKVqVfqjgwLnKh6ZBPAmuXWIu0Lqs1qOvNemNE11jYc
JrAr6RNz+uzPmi2VfJZQZr/ASPqpyzZ1am1N9gaXEB7ibGN3wKC9Zmlnht9PaCawHF2in+c3IiHw
yxuUf0p4I12rcGuB7+6I4AopUOWgCqkQaIjHTCIP3cE2z7AzV1eL5++Tx4sltfIf0tqI0S0Bs0A9
8npxl+NjVknl+SLS70uwTZ9EP9a8wjTzRBi4otCOnz55um9gIKWrPNorbxnT1Vidx5sDuQA79pEj
5O28DZJrbW+5KvH0WzkSs1njXIvW0DKhsPRonWTB658OXgcG8RVuYeRyMg4CkzWW/c2S9YRsPb/h
0RvmDgEZOZnlgK/QqwL/fQOcc1+sCSQGPAOYD8Y5RAeEHVYQH6QXvn7iRfge8XrYphGgS2Yblflt
5RK63T3q1OMdZjSo2+zhieLh7EHtT9otSc+/szMCjdwz23AfwDEVtxr7u/Vfz9KjWNLvZffQesmu
4ct68FrzVao6oGCitjorvMVWaU+H556HLd9P/U3ZYjhYYLPAtGJUzvDdkEw3Lf+I2CVqcabbv8+A
JFf8jlkuFKXD1L3zFwfpCNZMGZ03MR2Mm4cYDLeX7pllLLlH/mNEoqBiBCzeSIVk/ElDgapZJ5qX
Cs8uMLz8yx9KgO1kmV9G11wf1O+Z8E8kImPk0oZSmCJ9d6QGUpT1nD8hr0ARnn3mzEJ3vAQgC4AJ
JsvNsP1NHJBEjNSJiyP7ASIiA9i3G+V7dgGgriJnLD4o2Vi4CjYUSRENGXpWAjZIFeWTs2cbP33Z
BacDTJwLz1oaHiREYiyUGDHM6nSHXSpgSp5HmgA2u7CBKw0BhMUZoQ2/nbqG3sZM3m/ygAZAX+WP
eZnLWJDFvS18IpsiTy/zYmWN/lmv3WbVGNsIJadOruW6Zj8HFwcN+BtKEtkbzIt3Ys9J7hrYgvRD
elgYtuDFg61+DwjUOJnY4ccuee68WYJLtLGU7NkJau9/WEAEbcdBrYNJPM6aTtrDivu7TRlyXbJ/
PTgsw6XH5Ns1GVRnT7zCAXwgQtnj3JfLQ8Y49BtKR8OofTk7OqgOUXIs9uv5kF4VOlRiODXLrFll
l7e5Q9YN9edl+jE9fHlIfofW16fdU163ym8WBQZHVb2fSTLLheGyidPdRaB9cO5DSCNikQoEk97b
nW7xjAnsN93fM/deK/3ekSrHPNbw+wRWjI3MrtWJd7bbad354b+YoZ9isYKZaidjxIdMUXMUKzrF
HbcPv8A/ExMQUuZqG7IQal1JXCnf6MD2gnAtqUxLjiisagT44ez2NM9GiI8JKbtgvhoQKDU7Bk+I
Nrz4ZwFwlFZrGfeeyI4N3GPqP0HAmcgvdiB+zej7JeN6JdRnqaF++WN6UiKHp4DjbGCXynaZKqN9
7oT8ZS8oFxVW6AHLahB/+ifHC+sJnsRwC3h7xgIRbM71dye8FmM1+1c+ZGhcIzhdF6JU8132rGdl
YpxiOx3s/LsSNmF7yhqHgEmIvgphzC9e2dUCedRpesLyYZS+qzByK2cxCaqrOW7SarMYt4sTg3OW
a3c2OQke/f6jZINTcCY1MJo9cDuLZIvbTzY+OyhnKMD22f3JrGzZoMMAtsd2hYQkSvSvPuhvJU5t
ovBIcxNZNVvj4DEOvQg69C5bnXhqLK7Id7gtqfkcE/RDLgCAJZemoTsp8Ro1BGudJajCQF+ARUoo
JGTU/fjfX1hDJ9kvA/oLE9frETX0Iv0EfzXUHjNVqG3bzmU136JOFj7yig/3Jtd850v1Icrn5l9y
RgOXXwsU16Wfmk6vsfhkELx+XSJpzZPKZ1iVrvEmbfVacnDJvkmhMa2puoiU8KVhpYcX/IhTejcS
p63WqXGYFAhfLFVqjzFer26iym3eW2DOWApwwD+pv4d109p4uUVcN4yETr2wf38QhSwh41sw16ND
K9J1jPcxbN25EeCyJ8dPIaKLHnODe1xwUy5evAlIuPrfBXXEwpELVj4/KTC+7G6QspHofoRMgWA9
bvKIsGjaJNVYGdu48wCdCzVND8KOiJxiTzqaoSupx4Y6lYp4h4cKFihxvMjvlvUjSbdifGDAoqE9
O5igXE96GCALzASSb+suPywaj6HV0hjX1bBCqkMXYpChUUdf0PwOSnZT2U4McAsvjNAYkyeQ8eSb
IZ+R+oXFxvjk7Ygp1+C3yAtPx7XfIrkKf6KIfR1P95s3kQ1GhR6BluF7gd5/LTCFev+0f5XmkztZ
Iob86JhvYUw91cD5qws9Fjq12bk4WOo/jvfBCvdYXd/XRX/FgBQj+IoJBG/AkDHpGwnXXQ6GqxON
9+grhxhc7dBR6hmLoG+DQjlPxUqlzPTzf+lCcNqht6m7E3ssvwael6fDmF000YVgNrZH9D7ZhqmT
ohNwhdzozZpiKv4N2FTSDceTGiI42IsI2UEIkRGcfavhfRzuCnRt2LCwrtizH1azFecqKQfx+QHa
DxfByBiSQBsaDG0zAWLM2OfW3Z/QfwzIoMRHAe6VgHF+9pfV5bRUjDb0U93uFLCnOD95QNSdMd4j
EzUQZUxFiHobqPjr5rog+tO7A1siBe8j6FLtrxDOenXpUWm4ZX6X+V7wLEJBcPJ/IWvYl698znqx
AW0by7sQDlW1BfIg6Ec+VyQA4uJuMvrXCI9B3KSsmuoalt/kn4npodOshDebX9cdTlx0HOHrtUEH
l1y9vc4rnnOGd1v+UJnuF5JTzAVFtAaMMbJXa+qdei8WA4Iujcml8jtyri68dHEsyo85ZdKvvhkb
Y3BSTNFVubsWjDMYyJKKRtD3SLCfuCU9sfip0pvGRmn8i06TO/JXDF+lsQIcF8FtjkecjHhKxoDN
EBw/CLm8nNMdRjpU+5SEBFFw0upXDVNE8E5KE1FrP1CEs/QaImQz2apkWFDAa8vY4gGhFB8DPc60
2FCK9wN/G7KGHeUTJgCGMCHgjZiaETo8Ww3kSlyyBNrRdrW78KRMpzyqSM36FJD0ztDc4ReZNJNF
M32k74+nsh9YsgFCwEfC/zJyVooEGGxE2haVgwwNKUhtuMQVNXZBp5qxcYt5TGSJikxiwdHuUTty
kjA3oRFcXAeklknwAhkffSYkFJI8pOHF/FSk74rONwFDv57Wop2uWqYQxCzZ7YlGgTKE7NXUhQz/
TqB8oXdZoyNFPbHsvGE1WuKx4dACwAuYvvcRW4yO5NXjgUqDB4UqP/8e39jeQpr7iQLXVfjN9BHL
Nf7eJ9Uzy/hdQdrDqya4dlZ13kSh4py9MwEQKqLHD5o2x5XZ9eKscFm8APtiYArLcyuD/cXqRrrb
8JPwWaKyioAIAivxCvHUCn9vpLUFrD4EDKf3o3yqpKdY1SxX2KpEJHFLszdk7XTHv1EyNXidZno/
7vILn3CFkjWL/ulvmCDJTnOynlzSJWjLUQTapdnK8yJRkIx7+pvBkc8xhyxDCi3QJWscH1SnqPCe
/T/J/FywzgTRVG/CfzPXzVdOWn4wf+OktDW0jNQJQ6Kj4VjNcV7hRWu4wXCrLio2QxjukXBV1Hkt
yhyaTR15bqK7pLAjX4a2uuki29gzEsC1XrjMkNi1ZC04RytBc0+1yLAOxzHQRjYuU/pjJkwl3yvG
boEQH+zSRGfh5AgUKHxEYsKeqJzqOTLcehK5oFjGPT1EuRXvJqAj4qrl8w4D9lHiCWPBpOwoZm+M
xPQQ+ZvP9wfZC9K+H+5ZsnYrgY692bNVQR3faSyibUInf7iEIK7jqo9j69Y69UeCv+Nk1nTzFq/D
WyX3y5KjLVZHLOlcu/0pRRCDD84d8cQj9MytvD4+D3RMzOq1KXOaX2a6JNPjGjwp1ByslMxzDhbQ
VzCZ6XQFnnzRHNQZhu6Oo1+AAeCnLBEX7NF3seMoSr8+qhYm0ZAlCkCcOPvtFo5p8H7P0BwQZNUQ
VEy2EBEUHDHYZFDpnQcWs45xR+3EPc0AEW0yD8ZUbNEME89A/IHP9/OeVzTokkG3DV9AvrGah//o
8ExqscyiEFCMTwymxY0oUhYwnc02yQ9lzixOjTqaAyqX4CPBTj0lW9T87k7dbKeHhLTHyjLBqdCF
7TtiCMCreCioPPQrZcTgqWiWDstTEpfXL776HsNao5zAOGXyavGFAz/nIIsfXGzvhBQ0O3uwY18Y
N9Yv/+PovJpbxbo0/IuoQoh4K5BAKCfLOjeUbdnknPn1/dA1UzNTPV+fI8uw91pvHKtLjsQB2Q7R
/xmaLyt71nP+UHzkoKnyU3vltp3uVY1d1PZ3kuntm+FHCo/krh9JUISJQmn3HBYfwZ25aBYIfwZb
ImHV4klsiZf9GjyY+kpSYUt2EXa20pYxMfRb/eWHFHjmWEW+6vZQALYYGJMabs6VolEIn0Jfk0Jm
kX+kiHvN2HStmdek2JuY1XJvgxyb+GOgJooLoGizPQuisKEp+Nj/q5HEcEzIB2htQf0n8rejAMdc
Eh9wmCIiNQYLD3hAKLs9fCj6Z8tKORYH3reu+9Yaes/xp1GNzEMZO3gHsC90/YO/pb0axs2gtKM5
SIS2dKRu8idGhM2V6KPjv5zI8kTZYSdQ8XfK2lbsMfqtBXQlP1oy98Uw6OHH6Ik8XvB6rAT1MLRY
OO9LfIf16gc7Azl9wE1a6jB7z42o4V7XCHExdvjSlPWSQg/MeMwdI6N2qOEOfsYyAt2NgOf0rz7z
7I8W5+66gE4y6d4YEYcJeyJaJLf7aFIXdRUPLAhHT9oOa/sq/FYD9ICrWeyP9YS0ap5pZBDsoosb
y1rA+5J651FmMj5hZKomW4u39RkMCrOLaJM6EB2B4wBDOTAUkCvBmUs5xivPPeg2rP2ZfRlQhPjF
GZ/GQEu4CboNAO+x4DHkP6MSWVrBRP5eKDjsu49Ru6ACUeGusLAHZHpc6A0jadCcQzAZ/mS6ApBX
G2eS7VmPl8GPkgPQz8hs8uBjjWhWGA8sTPLs+uG6X54MxvICCyLA1IeM3nrpouj1zP5Zd0fk3F77
ToKIyPEDWZGoi/udH726gBTJXVzZYnzqOryIJzyEExJBnYTT/s/oVw4Uj0nJZk87MUNPdmiT14w0
g7dzmgdgLiiT1vlrGA4hLe2o7PqPjFBqrJYe0x7tAKQJadvQuANd78j8AUji3bnNmUPtZiEdOeR5
tFvSUkDkidFas7COKFxru2w/FFQPyHhTqxTmpGpgkGCLRJZBYgaZWrOBtsrOnuQG9yXNChsycSLf
naSj9lJeZB43R+nIWUqmykUb3PyZ73iJqB+FCEd6LZNUsDAjd/lB24XkZCYEZ65C9gcnFGEmulZY
ubl3vT9YixeGEZgL480sEx0IeIqPS9+ll6Kub6L0wBpCcTIJl5ANaOtr7VYq/0Rpa0RrgRQYEFq4
IigKFaXN9xB9l09QPGhMAh0GmyrZ4reieOcxYTL+0uByV8rLgx3oHdTsA6XDYIbRHYjkCR2JRWcl
Eb5hoQjsq1M2ZzsMaDG++WLLZ0wwCyYOVHybAHdNFO3gSwYM/0xF1OEkB1JEA/dGb2dkLl9Q651W
wBwDhtOJyLq7oKSb5ZMflacdOnYeSzBV9PlWlr6D+aNYBfCIacgLUCiQXr7HmcGArGE7AzJoN8kv
FhFemXoHSYZcSK2duc6K12h0md+UF9g7XTiAaR5ZKDZ0pQLwSkCp2P0BchPOWYKp3giyrQ43hCzJ
LZjwhuID2Eg/UkNd9BmZnBib4E6soBIIiE/mP4qs2X9CRAJIr1FslkTOo4CYyQdgMM8jVtZeRDYI
oSHuKHMGXx4VSuA25NJKDnA87Jo/Oi0ZHpIt/onXgHoV7scjfBtmXWiuvWfQObBGd7yEVLfm/92b
rPr0TRPDTO20Th6hRhed2dm8Jdjo2Pzc9LYAvm3Py5ZWexgEk0BCvE6i8m/q7tyzAo3xZBqgHESj
1KNYI0LPUtDt9OxVHYJvnBrps3k1FnmkcxSl2ceOitmJYbfaFcq5GD8TH3EKdqBXRixctZY5fLBW
WhgHficIAy4S4zfDXUCIKkpefvTjzK/fDFezY0qp6bA5QfxXgZO59DLtFmuq4ZuP8FPkVcOO81SE
34ylSNhFAo7A3zHb8qAnw91jhoc9yfqtLz2AeGX1gL5fa15M+gjg55ND3vJXKXTAgE4iEeC1ajoH
Sg8yh/S7H0D0Fi8Eqdjj2+icRNgOCEHKAzNkgOuJNm2KoXfiE01XvGlhUcaPAkiweejjO+aJXPsI
+KOX/JwoC0vweNCOgR9I/U6YFZPJ9hmIYfF3DTLEpMWwv6Ypkj1T5oHuJ8czLlqJ0AXyDMvVb+7v
dWVOiyWqJR3/UBDwNOoghTJia6XdpKjVoiUbF22korzL0IUmpKJOOon2sG+L8E+M5XUtvLT6X5+S
PUHTq80TSbtpStYu3PI2Ez5ksLA2uVfDPSwcNTdW0nDWS9cLCNRQYXidGkF0upRNqmW6vNo0MUm9
hNmq5+TQ/S75LBPVMbRkkYpSaSW0HGjKQFXyBVJ68RmLVrOIKA1mNAq2hUFI5C49id6rNLptW3y2
t9gqbxLxhIh9S/yjMcJ7veGfvNWKKWfEZfFEKx3LuBDhlkj25zISfBcBQjbeC6T+MZdH/C5HHlDs
gzxxImAkXrYiqFcqIFbg7dVmt4jOBFVYgbHPk5PxESICJ9toOGCADaSt9ps3T2FADoRyYVQeKpKG
HEp5QUZlN58gXNFD/E7Vr9D/pxg0Kd2Sef/WXXWXd7xj42vACImZciPtFHTjS+TOfHQeirBePUSU
XBXm7UIyQMnpqSa2T20bQBPAELLjMgy1ubxeJDsVtCwOatZpygc8juBP3Iu8e8ueTmFePi3q9wLU
0fyveLNhr8Y8iP9P5Gcv80NhmARFoQI6ksBxmxlgfT0dDIHrejzk+kHiPyZNf0lhSsSWdvgKtIHX
kJ+0IJAipj7AW97G9gljFPgGWgbubRHqQBZYJrhLtsXVoxjEJxd+zYLhYYGYCISiaLGPHjFtktO5
M/1z+IlnaqnjQyAvDq69+14Mj+CaAoRuCZrQbXIgo9z1q38js96X5+9K/yzP1+3Smsu5yiO6fQXr
eofRO/W4AFwFObF46AN7WpM6RtYbjOY/rrCh/m1jLmbOrIYgQ51XFWxDsll1Eg+39cA7yj8fG4nU
NNze5pIYY+Wqngh1DTJybnHaN+saCEpM/hGgkpM3S3KrZPnCYzlyRsQP2jXoDbxjsUIaJwrWMqws
b+e3tMj9sByEBTEG1Oo1w4GJT0p7kAMR3QkxdvwC8/xSUHsw4EjNlEtFPhwDmKkIaHA4gVUJ7/57
gSRQJ3CGHE4fnygGY6xSOTERG5FTk8pll0+EaDs+4mxygg2mZWq0VN3RTyU7BzEoGu+N6/92/btt
XyWBogwyiPWIKTDsDubY4akgRliyho9ZJgsaZGG/XoIzexQd1M8JKQKp0FZmJqOb/UuVmf8mkEzR
5kEqaE8c20QNTL8/yh84YQqhPG5kFln9W/o3O2izU17O7S8oFElpEOBewWr8Q71dfhHvhaF8cTXo
o5dowOUcANbFUohABeoLooJLgZV4LX0jtZGOCh4Ezi3xIjbaCtEJdpFmNmZIxo+44RmL0NjcIkDf
kfDlVXAhFmMGdSyp+eNOUXDcWExyBuuHqbz5x+U6WofLL/mp/CIkS/6Fm2qxC9GScKqwu4N4anfM
wfwfw2+vOL2DNaU0zs0+VzboKih15fRufGrmpfoIRXZTZSKPGOLobWbvCDESzfIJvFPRITYunf8H
rSEz/kU76hhRWDjaFzc1uz12LIyHTFRhcIBVGdfVkrMX0sC4aer2EwUV1iKe48YAkGbD47SjoCFi
kWFk15DU2vK95uDasW48F95G2ctfIX02COBXnLzmwHsYs4uA0AnkxMibBbFwwGpEoBsI7PHnb2WY
d7QJ0abZU9mYNaIj+iT0kV4gPQkuyDo6kHZpfJerZwFHkBxUf5YujtJXLtJOCdzA20VWk+8s+kt8
6/pXOH5II8HyVvoj70vGoPwdOKIOOTAL02nikN8sVwQwR/oAw08yWXVWxFMrDpuO5iLLmwY+GLzP
bmRd1l6J5EifquMpdqLvyxvnuX8icecblW9kkXRCTcP8+PzwP3JH/1ZkF/0HY/BKf1TjHLYOiouO
gsGbC2Ezz1EQhSuWadGll+TTSknHGFxEfuww2gc5WnrOk0r63lr+hjsg2Er7W/zpNEIC3g5X3M/l
mqMcL/gh5nVEqYATZ3Sx6aR829od6xPBIeM478V/Cql+taPc0CpzHjs8FqgDCWDNsAH7hEXfeFJp
/Xnnix+u5FaBfwG1jE7iLsg+gmEeWvkJ8FQFXPwM5XzhV4phbbLX2Thw620Fb6vjRseMehQsfgTE
NP1302/5pVximMHeDAb2hwgp8VYU4emT5Q6lkDS9AgKXyH3bpdlh8Ygc8qvn2K5wtheq0LjYKaRj
LewTTufD/6QaDzPzVMlzMZdm4arhodJTu1V2AywssU00Zn8OOLBsLJKdv9E+cLCjbjDFa28iK2S1
8T+oL0iXJ7AXlgH1yP8H4yV1QXfEWiy4g5n6ZEwTOhuQ5cI2jKtMw9hkzy1x+ikjbBdeR4Y/GX9I
WuawU6c9qwCbMVUu0YPeUkcDYAchhULUk0/1CPk2gPQwtvY2O7dfMO24XQQGR6SDxzO3JuXc/0xA
CvvwxRZBPEsHCTVeyxrP782THh3BXD1PkPeVk3vETExcn3jvO1v7nfvaAaQluvX44CCOPdJD/1fA
+pJqF7U+1ire3HPsXURERv+Q1qOwhi9lI9CRlB47JmCwUW5HsEKHhYQNF+GRD0PHRqwRP8UyeITm
0svGFWEn0dUR4LFbKMdRdzE3xjJqVrCPhv49VCrbTH4SDq69l6c03BLmS1mPfkeFiWdgpljP/epv
ecZyBi5O6l1GewEHNCDpggZctkelOZE03DsUFhGQosUbcgslsuduVb3mKEfxW1e7GzkH3clXDzTI
pxgk9CPvWE34L5sewuTr4v+VJhT3WWzX5GiGR07U8Qr4MfO86MuEc6VbIwzygXBmqdpXJCjSXLHi
PoXE6t/YjjVUOi/0EKAG8RMxDuUnG3FxZMwRXrxobeb4+Q+1e+k3LDdBGAiJ7iwvUrXL089xROMd
3WnsldNPvG68ZdwZLXp7pOACK/CqaZ142hKpSSrzbRT3Hl9et8aMoIFjYlzigvwUqn8eYoY6voiF
XeB7G1w0skDYFz4ComCSB6nr5R7aVAf+Kc5IlyUi/w4t7kj16k97FJ+kXfir2WGeXFFCgFvjWfO4
fdqzjBIEvC858BvlNSWNymBfEhxZvSNgAnwhqoUjj98m+tDWIapD5jDtP3D9LXp7gPt9IbkBAmfv
sx6vfkuUP6rjcMMpU5PUE3X32eUw2sQqgmLUs+cu+s1mvzPXob8FgGWP57/5gKDVIdSFWQBtbv/C
EyFl9Y74SVTLypluRiQeyWO268LQYMPMBYRymLcRaa1QYQLkENK42HDM2Dy2Yf0kEKjfqQ7PWWIa
53pHue6g8uwlvzNosNgo3YWcSnTovcNajFyzJmX02j7ZaIr4g7DHvpVWDrplxarRuuBO1sDsoktd
sOGLNC0y4RIWvvEuKPQ6vEonrAQrPLFNskaU7/ZsF28kfnx3r4pXClTOBxjIWqv9nrdDStw+2fRd
wExqW8cnZ/qc7xiDGzAO/HYHjqDbEgYanYwY3Ql65VTwdEw9pLa+EUIHLp+brxdMBxMrlT6IJmwx
sPP0gKATAXsG4rMmDs9p+Ov+efyHhTfPIAfKBDcFKQKJy2RU03C+R6SJRZpRmBd/E5FgX9AWRgsT
VyeMBK7bN++dFjjL3tXXD6Q5nJ7cu356zyPsqwyJbjrt30ICLcv6yA+F5AVuq3V7p2T+pO4ekbuJ
OVgBfcVxhPC0f6F8mZY7bLTl8DaI9znGN/I1lfiIJB8lH69jcYg3JXjPF3jLoj0Z8Q4ZT0lmk46+
gHYIx+IKzoFBOO/LjYc5rbxBj6HmTVCF2zLR3w/EGFxiu8heUDRcPFok8hXOidIW4rPef/SsaVr7
jxJSxiPvyJaPxkdd42OL87NCWsWB8cjzFwwwd4P3CbC90tDJ8ILpSPtdQd/p9RYmR9hyKvD56yfb
qOGRz4EsbcfTGKMa5yvnb0xsUDTB/+M5jhcPelPTN7dkznJ7XGp2NthaSq+UM9q8xVhjkeBVc/S4
JJ3w8uDigoGc+QYOoKV6Bn9DeU6y7NhcUkSVCtaSX/55mx0GnGKGSUFwMR9Ty5dyC/2DMXe9sPSx
raHU3SBJAJld8G8hWoNO/UEOcBC1TQ0yTwsuJNOKoG/QAc5S4kHy7p2E7/Kbj9N/K8IfBxoLLBI9
qF8WQUv/JNN3uGhuh5iICLKVmDmd8asBFVvADltMGJTJaD/jOtpPNNiTsEr6vkRlHycjVgdl6Yr3
yp56G8n2kml+OAQPoreX245h/s6jKsmn3Hvp/LpG784pG0eu0rs1jAFnzlRcsWlnS+IU+wsjuqCu
l0hdYgZb09jX8kFBd01uck7blRdfuGQIhSmC35EHMzPjG695QWrW3zCzc/mVZVEFe0Pj7n8uhSPB
fLMLHo1m/DNXI5MljLcn/VYBSdkEBtpff+ebEytrfshQcFh8bmYrpDZo8kYMQisqJ3AiPfg5Snj+
F+8r/CtyY8Rc4k5DCkC4FIQPZYqiSaFp7uYk7NGTS7B+j491MbGM1NFr6h2EjpwVuwKBZPWMhV2M
W5RSTk78KoYo6X+TYj8D7sj4ONzlr4z1UxgwjWO/lQXyPRw2xFe2OCTI88jkBc3lYfdTW9b+zfB2
5t+1r0VxrfVLWR/zWQrUrZd/CZKHDRDuYq+gZf3uin32oL9rAfTUfks4JeOPnDgAuFSzJiQT0KT7
auoHMxSQYfy5gA0gUxlf2fxDrXvmJEoObV7nAdazJtFIzV1P2irL2empVxuxb1fKj8+u0o+mZINz
1zQTUL688XhU/vhPUEuGuuuyNEireMhESZyiPbmzDbpjFjG2JJxcmvTWyQpO6G6IDFIz3EJIiG84
hIFmJQexulHt5cmnHhPURsj3y5hkUiArlarAb2N4kZhLk6F84tTiT2nydKWoSNA0l0wCDyd3f4jT
e0HwKXVJSoFshHQJHWXUXkWhgnP7XUInicPfmH2GpJQS98DXOO67CiaNUBJm4mAyF6Qm6Jao/REc
RLqCLK8JF4K9wa8/VjaBtUSzmC74kIg3kxCl0s2RiHVWbWyf0UTqwypTVyMjE+oBfhBeDOhZKp54
6LU12txm2JYkcod2ieG+tGKOgt7SDZrgjmIAzX5c/r5BhjkguUC7Sy9tQxhyCkmonnfxsDOFAcRc
CJROEeZ3tKKt5MBW3Dlh6eunQBVgrGv0j+OV002bGG0QJf7xPrCNbJJDsdjnhetTerYr2LcKN59+
5jDt4MUa2W47khb+v98wvQSXXD3UFX+7f+sKVhWyYY6L5ZM1T8OW7s33EyUkxC9SYba8+cPvBAP/
JmMgko9kgxA80PRO9zsFN8Ypmsmi6jH3IUcumoGg/DfIx2x5A/o2cPJyap1IEIjI4cbCqboYJlJ5
27fHsnCzeB0ySTszreOww8Mf1c6CnHxEBWSE6Hvjw6PsPrb4hlvD4srxhF2mWLJqEw2aLYlSQlWE
Ruehit+csZgSavHOvSDt0A9jEeRcndsQlSMDAcV5yYGrwZudGNwhjNe8sWwMv3PX9sqYcAZbizfa
KgJyiPtY0vyxoNrBbOszlv5um5FVjTZxRQooeBKUB1YaQK/PYH0JKB9YkT9r6us8f3IFRYc0+2x+
8/E3Lt0CogHkGA36EzEB0Y7kxqrdBj5LQ8KK0Z9rDYcDSUjt/C0ekvX4THRCA19LnfynXY74Sr90
0q6droT97iR521QPvE3MuAA3sd08ZmU622KNV/iFn6XwYZvnWqLMrJkV9AspH1KsEPQ3f3r5KD7D
m7iLJxAo1SnGO1EKGd7hQwA/7E9v/ugYYyITCk1UIyQoe3oz2MZdIB+Lna3nvu9+xeYJsDYhUgp+
458cbTWr6vKLzjX62zhWsW38zsn+G6Z9ztJl+IOhHiIGXyCofPVF8GfrQu0pk42v0OGLxQ5nIy1B
+tXjM6KQhudGWeUGZhp71J0S+RUYkAoz7xb88sbGLPRPARHVKsHA5sY4tXaj/r81oyaqYQZB23Bj
nI32BWOqawd8n+r0LccXfoqILrs5e45wwe6qZHvExzoaMfJec0p3ccWYI42QX1ycmkYIoJk9sCPU
wB2InDeqxxu1rjWbj4gDNfsJHgxLN+wydNPwEf+xpUqFVedbNbnDq4pnQOmajFXS+YyIuAMrwGIY
bf6YP/LRUXjjtU0rY+E9ejj3iIb/R8gaKyQdtJgjYEAAZXZwVQDMWerws4nCi38XUT7XZ5FZgm5G
3jED3SGiivopkv6762LNkypT3me3S6cCmUjmrw4QGN1e5cPCuZOwf+65MQosrUDT8roTT3zlcfOE
SQtUGIq7UGrwC/OqPyHmcdBjNO2eXG2NZsEjFWKCrY2r4Dhng3N2C9RIHb2IwZVHeUd0f7kren7j
Vrl0OG2GrfIowbES6kseKs0jyT/W4vIJhsKCAlZbPZR+iwPcxuyFqZrzKN2YjT2BpoebDpOmFd4y
hILZZHeIIkmVBdtESAekQJw9pQ6HRfwLodfvmopbEDkec7J4Suh7Sb54gBC/zQJjSNXfZjzwfjXS
FoqTXwW0S8lQ7TXPtHl28U6EiUkPuXJiHqjCWWJC+MJpHM4qhXEwDTAcrQaY+CqWdntffPUnmT8E
NdKmO0rVoaQyYs20KW3VHxQHR5ofEKBg45s+AgOQw7u1sllPO7D/aEkQCDl4a+804AUkOZicwfYT
+3MrnIJuj5TT++GgF8oHIF+VcvK5+UD7lp0MrIDBuhKd8M3Lzn5HidYtPbUyowVm3jl3uMFkJMOk
Ecxebz2SEBnt4NlKRChUeqA2jQ2bJUyJtmJq8nGZ6WFeWF5Tkka3JJLSfEGSMQkSMtWXDqI5XSQA
4DIj4IAZrDYsidlhXIApT29iPJu5aCM1/lF70b8T7QyfwGwE2lbzp62M/ApmKPDMBfTw9Ae8F+wC
wNClibomuLZkcHOnB+R0Mh1yRFJsA/U76xAshjaRU4GLFyJUt0tmBxeeklf0b1l88fhxj7Nl6QvU
cZYsDyv/3a073VxMCN7RMRyQT/FSS8OGGVX/zO+MqUFmNyxv9D9S04jk66b+iLUTAR+GVqchfz+X
rWMsXGxHJWQ7szIAOCFtVlTvNek+KXN2S8qewMpwzqFnx7MPm+lbYrsiuFyhbsQK+oc+bMgm5RvP
5qxShyQ3csk6CZ/klkF1WFf1d2u4vcVrh3pQ5yszTC0/swZNPAafGSDSpe1WHuXJPCc6bumFNQ7P
ptjN0qVk3V2KK+kknvpdfJASlTeHNt0Qw9q1BBejfp8LDpOvxb+kAsNdee8STxM5iQNhOmSWIDua
rsXopBVtk2/NzvcMTspRBIrUNgPqvIrHbi1CCGLhKckVXTf0WSasTFT5zRl9Lcub7oTTZhrX+c9A
vaICm8zlYaKCwk0jpEi+LCxrFtw9KmsDiRW9vxRNoVEmZKj6yMWj8gdHw+gVoEi71cbK+FsOCCAR
9TC/4U2c4V0kwfkaoH5Q5oUeUUC3IG2EzFpzMauO1iUhjvzCxzUlj8E32lTG+lizCSKCuyDVqqIH
CCf0DHDwvNRAkRhQeRgABYmV0dZYLCdOoX4daabxRtnJP9CwUC+4BNcyMgQySpDyc6MP+N9nf0pG
TMZf19g4lDysAhwx89G/C2me5hJKNrBbDP45HxY6muDMzylaXbo54mfXECgEA0cmOi614EbWWhNZ
SXik4JYiXJiUpOM+VsxRtDTlyMWzSL5wzCOQ4YbuLgEjS2A9/DPxXoLNfSt+95c6RZqDJ2PGwvhW
0vzAwKH9gW8BaxEhzKWOXqIZ1sw8YWNabAkj4UnIJ1bJw0i/Y7xaxG0NvMfwWbOchfzRYkBv58zX
I9nritP4Ll9VR7IE6C5ZnBbyHhQmxBBQtxRgMeR1f44kJJv8A0hD0khpLOlXLkFhdWtzMSaEq4eU
x20u2gslnCw6+bSGKOXXKy5QI31AHZUVtCXZGDa/eRoVM8gsMiSghm04aqXbspZzNYXc05MtVR9Z
fwwrc/FJZRe8aPNGE0sSPXr2TjQRzUMIL5V11UPC6BYt0SkMzSdOEF399CdE0CfCPI2IxHQWMBKe
+p8lUb9abSfCD89XIHCJ9yjngAcnYJxpeVQXX8yb+uJLDk4lZgP9PhF1AaK8lEClBvKEJYwKaDLj
lLt7us5pZsFvngP5Kf+iiBCBg07cQCdzWqV4G3jXfH8eAinzXWroufBwcx/Behfl448VKbwRFT3f
PMvFp8YOyiLpR/B5LJOVRMQWUEGyRCjbcbBTf9DLd48s4eRHE+n/5k/rB+6H4jpE75y1USUpuhx4
BZkKx8tce06J+YmW5tTfF5PLv0dY2GK8NPE5LJ0wu8Thq8+dKQytikgMxfuIaJUadz3vPHCwZ/Fs
t/hEmfIQY0lMzWTJrRHfGOrZIEwNXQVP6EK9ZQrNEmjf8OEQPafvi3iHrUsrvpCXlZqdRqhiknsa
8wtp0TWeyhoT2ujGwsuAeV74fwrglUqX1z9CEoY/cq1BjarulMC+JHD9AYpKX3nU5AnkA5IZAIYZ
TtRpnoktL5vZcEA/ACMWlCp4etqFG9uuU5OAwczloENRVu7HXWaHJ3J4QgIJEtd/+2f8OphxZ06+
5Bx6IiJJ7IYwtHWPznnD28o0Um7EWV0GXVxsI39LV1Izu47hiiAOUnxUNvE3DOG3secIe3YkGzGX
zkBOdQw5K878cEgQJPIv7kp/InfP0VoL8yWQem5i/wMXJ0aDv2lI1kWM7g5oAce4Lro55dlgE3Pb
QDyz4VRybAowlxIuaUeHcX1iCsOS/qjJ2Z7T1B+B879se+IPa0kRZx7fF5k9Ld3uTwjnqlNt+kc5
OOI7FU7aJKDgC80QARFAovV3/ZSpJgCB2hNBPf2vNqatDOGNCXN39nbYzwWr3AG9U5pRkSthcjcs
kUrjMWDV245bv97Sj6uhqWX4B94SCvKeK0sg086uDtMXS320S9OLDrNUbmKCjIe5oa950NARXYbA
damSyfcjKmYTIA5pb6O+en8veWQqY+KGeGhCtwQx50z7y3m+aS3esqnlGwHbLq3JZvbB3Mr7/D+Y
Xn7j0YwPvXqBR/3j55WNU39LLsgijCtRLQjIJG8rL35mGGyTzHkLX3REEtinhhig54Jy/QrnEFzY
VNkAIdqBFlsL+yzvgYBtltWM95kyAp84HH65tYtkf+nWe/YQr9oW8zvBo+WXSDQoYyUyedniL6xG
lxGFaA9a2zRzsJch3Wwltak/7biLz+XM9i++loFD66TmEmU7aDYI4qx8I7DlpDaxWfdnrjw5vfOy
5ohBHUASXXcWsltdavGHhjfifGhLlCi/VJ/wZVjdG4drPS22yoSTnOn8CobZ3ruJFg2WNUI10L/0
DlT23VPecueihouRsXgax9j/OSSj4vg9fynp6hu/urRv4rexZP2yMWGhHtaRToc3fkqbc5Obf6da
Bqym+lNTmV1v5hGkNKvyr7xrl6LepHe0tb2xBYfdAG7rx0yww+VWO2PF1AtcKCiQfPlbxQSxzctt
T6wMJYspuDF39DPiO1RsXhFOJflb2nFEzdGNKpcjnd8t4gJJv0qI6/UfKZn1QCuSCLwlBXLZ6uX9
MGXLP6Lm4O4gCik+CNcUCKpG9HPk+EXcYwYfPmSqv257ZKVkFTioXhAz9pRYbOQ7S84+w91lWLA3
YPFgv71qZwftTR6SEABzQ/iEG1AOcqt6AYf6nJ2I4lUirHbu3VH8DU2YoPeeYMWfnnJaBNsFiYKs
49Sa4+GYJQPdvtB/QkdM3epdU4Nr5ejCltcw2JDeIDfHfPEFk1D1L8kDz4UQw4JqzaJxdnpxJcoo
EF1EoCTIpoUVb27s7tHGYLeM65f2EXdu2bovMdk0zFrlVVQPOdTWCoRLnj66q0E31YZvqTj4oDZm
fNf1FctGAJ4x684kB0lgNpJhZoYlBvdL5ra6y10ut65P4ggf3iTJ2SY3JuFzyztVtIL8Jov7ItnW
HhAdTPi2GdlIVzzqqxTxOKFkJNEBWpPLtxZC00M0KsvfLEv1DQIc6AhzMk81MbAnCoDiHzCD+JUd
5c+xOmghcWtucWwXzxyp2dQnqwg3O3rk9bL4zabZyUZX6WJdY25NAiIsHg/9e9EhaeipVbI0NGbj
AyM3zvsOzaO8JaCdWfSk06O3TYgj/QqZeoLFhxHsEFOgRuOr2JT3oT/xr3CJqtvk4BXumF6k/NMY
3TrYZwmqTKf65wazcFvezoVVmRX+ISARr5XVWRQW7OhIxje7Uvob5PiAK/Ikfd9K+SEndyJa5hjB
tYwTaUvFS/Dm8RYWFiAuUL3ofabyZ4b5m7GDNjl+6xkDOam/3NAQQfExPMEAhf0xAtwDtOEQV9lU
9yAXvBuEqcxd2XBFJdoDc7nlT0Ib7hFGSmhvtkPTJl75xJ55QYgEzjqdM7gszN7RmTscvM+4U9+j
X0OLHooFwHY+7WHSkdFNB7bGQuYTIbGBPz7kwXdDYUk4WDq4EsfVOH6M3gaJtyx8qanZHTmQNpS7
PuYhQ/hDT19oZqS8AGYDjQ1wXZltuTaYlAixZnZDR8rdaAgfIcuRtOaHSPprOj0ZsKHtIuUJkxM4
WOm8HeJFU5HsqTwPqMY0JApOItkRbnMmAvE45sS58LOCJLQzOo3CX2T7MomuFZjGgn8cNvyCjXNF
9Qx3f9G9CLo3zjcnubilSl/bng+Js0ZZc0TFn1QxKPG5J5gF10pLrNkvUjTwaFQ6vb+jtZ2Y43Ir
lmBNNIwipsO5YSAHjtM9t0/lSk8pd4HWQzg+YtHlebUxcGRZofdqfIeEBMYY/gs0hEqXcwR2aC2I
E8iFS6CfewQ/API5M0Dq1nfSaXLKQXprMlje3Lo4Lb1boX1GWr2mHSSa8+ieovyn9A8hn+eMueT0
L/Y6q8FEGZcXhfcbYlspl6Ckx7bflcMtZKUmo3otUQsad+BqS3cKLpN/ankF2PeReaY/ETPSIkUa
Sa5a52Kg4idZ0HNGvyeTUPaP3yY5BUueGrBcgiRjfF5I1ILc9DllUPwvzhCCibZVsbN2vVuWcxgW
6ckV1kxWRQPWKT2lBEIr2vxtd9WXDuqFXpjvCaRkED7UwimWVG2EDpWcIVcfPiLy8sjEZLZR8Qn+
CvPqgpEPwxMweflU2gNQJOkoKFkkjrnKrYqroR6b5kOFYAvbrcTtK5hR+l098uU3F9Q1lO0JFaxM
PMCWicpDhFgbP9riYOR/sL5Msh9NSWB2z+zZJFzcqLFYY9sn9XhNt8daa9AkYvwZMnHvoAVYmMV/
ebBnlCLwhRV/wteAgXCVHTvh3Kbmgjgqi2xewEEKzHsM68hhChyb0j4Jf6E/AAkjR8xpjhO+VQ3r
bcTeIpuSOE+9ok8X0kdIBkz3mXFIqs2WGRIdyNfikKf3gdxX+oPg5xJhjawTRyHKj2GrgoUGO9/f
oQpllMcApriifIq7M/n9RK8HwyWCBDKmT/j+xgzy9fgt5ha2ClwVxYFcWdio6B4hd6T8gQ+zLu5x
aSKZPJDvBfOdRcc0p/wJhQfp1dz2To+6YFjV1PEhl0CdeZnnzrcxntHyMPF35XY0LPbvgFjfnN/N
xgDPcVnMI23rHWGVvTXN7/o9/iZg+iWQXY2lIyP6CiBT1kykDKlEMvQD96PCfVgBqH+GwGIQCXDZ
6iOLbPlK+MItT20OXDK6wnwdO1hY48dcu+y/SBEdDXhfbUWZCqmoKQ/vuiWVGoB26ai9i/Gp75y+
O4TK2SfoIFXOy8zNOgLPfiS2lAaJRkOXKfn1KTQAGjrmn4M02eFu2teDBcKokBK+KZo1Xrnpk7Ab
lPFAFqcc0PdHtQMTF8NLKG/ePZhz4szSOOnSXhfcib0NCYtbJ4/iAwwHW3NFnCxtruEzDq7/kXQe
y41jWRD9IkTAmy0JAvSeosQNoigD7z2+fg56dj3VE9USCbx3TebJmnMD49V6Po1dUKzes+LIhtM7
3XuVpR+/xtHyiPpaVpV9KspLmtqddPbhPsygfD72tL7hDmN8t00/kC5607ajQWOS1Nz94IsFYLGk
gudUZdyOmgED2UI4gcG0hlsRsSldQtuR1UMmrPWSNdsxiz5mMcD+J/JOBXD61E2I5cyOhGgMvI8r
FIBwJxWAFNizLuC/uj2SAAM59qOncbtNOISAiMU7YfjgRKWBrncD/Rv2Ni25TJzkiFYX3VvK7fBi
HibrR9nXbv+wTKf/jVcCckyQaSxGP9kqifIaUgqAFXH5CaoXRwGRqkSY+PKnQeWza0voF4v6Ekig
e9v5A7uS06ygOwIoOmI+Wkr1JVwXTvAtVK6UAXt2ev/SFAvYkJLTvLNbQZo5AgCHS79cqRc15Ktk
HHvOGdjcMbMB97SnJzPleHl6V+myba4TkWVEMjnQMYgzKJcoTfE7tC5ga3QFIknMgEsXTNc95dL/
08FouGrkmsJ3wFSweSrqplSf8a/PLu2l7YD74nlZSUwuGT3dUvy7OKzUhzzeR8XFnWaP3GUgtVF0
gh19ZCQFWW4J+2o1kx0MW+5tuX6P03oiB26qPptP9BJK+JqxDLnqqOIW62f2DfDM1+Y5FFUPlRUK
XIZ+bO20BSJEoJeKo+yB793yX57OWnGDz/637daoRfjfnUjNu/F1Bpxsy/yQ7nptECRHtc8RQOuZ
biKThUt7kImeof8iSRn9bfkh8mRTTI4nlQWXOZ+juBbNTZPSLNwUEbL3W2WWOZBrHPXo1cmBWPyG
LOYxi3tOydgQK4xnq8pW5lYB+0dCxhIoVsXu4dhJYE0cjcUD29toOXo/mvQvkXBUr9C5t+jYFLdB
hBTvKukd3MKGGRTGQA5f27yVDl5hbsf+9M0rcSBPCk9udAJiPa3hSADiwWk8GzBBvSS8wi5COhUA
wV65W/wM6ID1rSowKPg3eWBCDBIDeqwmHCtOliAEKYhlWiTfjbdoPAfxuxZggztq7WdkbarpWFiI
R5Ym857EHeRbtNxZROnQ2QEBQ+f8iYPL6HGrkYFArxNdyv4HkJW4tVhV2llzS3/18Fv90jcAqnH+
JkiO5rwtjsGnheyxccorEt0cAQKwh9UpuNFBGkSq2j5pv24DUN7WdtktiU7DO+SaVY9D9pkPi45d
DRBCdV9tvPy3ly8eOlmSbmqHGDroLiB2m73hbZNNynfRcXcy2ETTvJuwISh23l+7cKXnroe592cX
HtnSL6VHI9MaansOwZlx9Az2obbBW4iM3tuRtaJ+pPW9vVeomdEK2fo7epTkqPDT58I5B3c3/RM/
Kh4NX+TKiv0THOQg2JvBNgctouxAP6e+I6jMer9SvtMagmYNq3J8ZNDoCx/zxQYzClaWdVuiTSOI
cQ7ARlpUNS47b5a+8VFH9SVj9oFl1f6fR8VcvWOd7gRY/LGeomlETatP32ZyV33oHDWeISdJiJ14
yrbZuYhSmDUV+jm9hRb6A7xKeFWVLdmhJHviqpuXmyQQpcuILQeFXsW+QD3VNv4RRg/Gn/Un6Y4f
uBWj5H7TUX5NI60TTCOnRvxrYF/POsTm34l2lyZX6NfikyEKo0AsXKV6mqChIhsi1QBRsx5vZ9H7
wASFWD3y4rCTsyQjgduXaNKgumZfHs86ACXjKoV2z9usB7+cpQ2WC1oE1C+ExpPMda3Ec6d9tyva
42/tM7lDUNmq7al3kW8SOAg+9UPhCFHJAaOFdJVPP9qYI6b0HwgFBto2dg7zbdLSYHG21+RYMUmW
iTzptwbDoyJ/hBr05R2RyYwQIecOVMzUTLH2K96RFc71aHUrd1QLTJPmSOXSnooLa16T7gurCnB0
9RTQvrJySPNtvGhQxyAe7ddzg/QTm0d+in8mqhX+RF8yZwdnF2UnckPDpb6mTTpwkhaukjnqdYa9
kdHCUmBZn2OBMg+VSodZYPWPUPSUaPQlYY3LHIjXUu128j1n6Jjj1Nj3hisRK3+MgxX73WErfEio
QDaEh5GWBKeO2RouOEZKxUn6q4qdjrmaepj4TBEF1kDqF5noTLxMY1pwqkZvAJKRABiAde8ZAahn
I57tOJ1kp/QfeNBkz4n7M4son9w9lWElkMLWcgOJz2zNY1Ow031Q5OcoFWIdxo1DPNmrLRC3Y+WI
ZEY0nqv9y+i46VcodlP6lIecnFgWdAqplrbRn+bVtfhDmE6HPL3hEH94O0NzTAuR9CkcCO9kRL5R
JMjv3zHBHhOCqZUW3vjYWDWhvmHVlKc46pOX36MSwP1+VLE+LaEmZEiy+D9BaqZtS0ktZOfEKARs
YUWgD/tLp7vwJGmXXPztjgxp88A1GPaIcwqSrFEyzSGx7P6ZHxNnjKARzQHTBGtJT0JJq37kd8Jh
KKMtti4Lsb4w6kDfkKl3Qn/DZj0P30FFfoy25t8DcYUBiPU2jqfawTPLxsu0TeEONy3y/loyyzEZ
WNE5pvUzv2oWPu18Ed976l6kyOGHgDaQ8jZvZ54pKZ2uiX70obIvYWSGcZvBa45XydJdwkWjLXuw
ds0CRDB/kXiNwT0CDwISsHpN3roW3xLWVBG6Z2j773I9spthNk/6BUw8Fsyecac39ob9dO6nr6K7
ScIvbkmEqhWBkIy945NXr7UHs2hMd7TSuIUR9sfhvU4OcXOEISezaGKqGkznAEeC20w7SGUJEddE
WR3qgyfyUb1T5ZhrZ4tV8WxgOsvKsfbXYvsldyvJuHu5U8A21kymAkxOHwqSGK5jVrsB2kCSOASc
CDZkLySqLDNt8G5X4tU8Ctio+1Gjd9P8Td0P4DKyD94ylaLPm9MBH2rYk6BD2oX+7yB8BsJOhZ8H
65MLEL4Sobd8QU6IJpa5ofqoAjQMDL2IclXr77LFNk16L3HA4RFQffW2Woz27OjoyZew5cIEZMAy
1Ft+EiJBdIguzXugoZfyU4cmIPo3b8CadUkOz4eMyPezlGCPouMxFsjRpeCDPZ8s/gt1YlTA2eqr
7IDWMtRcbVjL63C8MkEwOB/b9lx7uBEfTFjRWkDK2JJfA6QwhC9PjcDE3cQunDuN8M3XK1CiBw/Y
o1Z7YVvohRd2b5PyDO21LsEZXGv4XaX4W/iCqDOc02OHNoVK3WOUAMIWuLtbg9p6KT2Mi9/RP3D8
riqYO94uf0cS/ZhmY/dVkDoFyhG8C5tZGjueSvqaiEXEQXazWVihb6SfbLgw4sVpYFWc2++cNBnV
Hrw/hgCgshmQyvmxpkegYGfviQGNOTh6IpC0uKgR+QgCDnJ+SDokkgKCJXs4XLtHLxtwLah0Jzzu
I+E2SxFfE2j54G5uqcFVxs8skbu1iX9sHjzYbXANfdRBhFf0/gZy3mZY6+hEYEza1qFlJIT6iPvw
3V0n+pWl/ANzqlvEuAJ2unFq8rNobnA9eCT9su1big95S+oK80sgy5w88Vbwtpr1oNfDySfxWu7w
99J3UiITn7eibyYmHKAIq+dnpbrFOsAJyd5A3yr5RunOLBFTnjOalfEihS7TWn7jfqkC6OMQaVwE
g8B85lk1ldOhZYjfI8n5CdAurXAvI/g2A4iIjMsYGvbRnZTsEWOVsgkOKKsslp4V/VUJOJkHCInu
muJ9UlbYrOITdknceGgzrHvBl4tDKBlW+O+LxR46CBU7Q063+0JNx0aNw0Zc6xb2dhbHy6W/KT+9
2o3FXfFMcWnwkm8oPAbEEeOm3CGwWPS7iU+YdRWgBjhZSJ5kDk1/me8oYb18JW+VgMXLFRkBTomh
PdXoyfZUIQwO0PW+Kc2QyNX2n6kfTDlzWu5OABvShi0hfzs14L+WCm6iIdDm89ekoN/VhMCfo+yj
8IA10v+C+UkW+UbE6+0fmgjg3iIWTuU+5lM7nH3kjwh8KEbPfDlCD9cJG/eauR+9IGU0D535F9PT
sWveAc9cBSayGZJpMcqVVB+4Qw41d6C1x4VdXzwGZT9FeQrHpVQC6EFfecxJ9wqJ2SKCAHwRQ5kR
iYYzdpQjW6B1oYRoZhOxq7IerfcNw6aVPkr8IQAogdBCUFpZsHY+S38to3R3xHDfkYU9IutgIq6l
Pz5jbHiK4+hMl1b6QQwGsC6ZieUOik3lIcVnRCl9u+V6Q53UlEvEJlSWO+2hTIzRGEVMSM4PCt4l
kyxdNA7R2SImG2EPunEOO6ifZ/OuXeJ8GRK4EhLA05+L+VCtVuVm2tIdjRwLYNiyNaB4QKboq50S
V8Ipw0vqALpnLUOVeNZ5dkGKzIPGaysiKbN9g/0vzM8PaT4srlBrSAIubYITlDnWznpGxM3mDcHc
+T2LLpq2DdLP9HfOcylondziw9qmDm1BUbF5Iq6LaeSGyp2ob5PSiIckJKp4XhWb2DtOfyFWbbuc
lbrMwSg9en1T5xePB+BNZvcacyP6NZEN6zTLVfgYU/A/2UJexyyinsOrK3+j8pigKQzo08YSFBBK
+RkCGKMwQswAv0qydWDcl5aSr0DnNhb3AIGVCFMhw++irvTsXkms/N8jXWaOWnPIPqwezb4d5suB
lCFpNd8sqFEB3z6NIyFBkPb43M17Ma6EA40voie8a1pLkeFt1ZpLGmFvOuEBKJSVjODdAArIHwXS
vRyOCVE4/b55kjYyTTYswwOzqlmcTTAzSSiMnoxVrFwLBOgSE8uVSvavyFLe4fQwQpgACOYhVPTb
CR9RL7jgR06ttambLV5gvq+KkEJ/xZMkcyyZrFrhyyx8lFGj8Da2+vCssp2Ck0L6DcpvnrMOzv3K
usTn9DsvMcebCMh4OKmaihEj5M0KQXAcMTwM26R/cfW3DUuKawX3Vv7zgkeW3PLwpRw9h4O8eWtQ
WoTiZpC5tSw/EwmJ5UITlw3Y6EX6MI5pcNPY4BHEpm0i1EVcmGfKCY5nqKMMNprfScNmdhmim8Ca
Y7Sbd8SIzIuOdXPScZWLb15H1isDYN+XNO5Iq03il4fyBz6ZsMFCdEM6XoTr6hFrriS42LgK6Prm
v7666sN7+EISms/9IHNNpIAGKuO0cxSu0QXi3pEbDjDI9KIVIraTPZqqrMZPvI5fJQ1KynzKprto
D8y1cNRelFuHsl/ftYy8Mniiq+Y2jR8t9SnGiCyeUbYlHbm2yeRl4sSXkPhDXHc/yVOiqSZmfqnz
AMLdQMG+1curIh1D7T7iKZ8Y5V3pyDsJRTZl9paWTsxWQfQg/pav31+JzBZbxya1lV9Tz7ZhtK54
Ow2ePHQR0FrixQpgQbTXHXGxBBR7os0K1VcgrC3rF0cCNNvZl5tvE23OGezCvWrecMiUm65dlvV7
qhAYgrNljmH7zzq1rbVBZlOx9naqCevbKY2rolxQ4zEf6ra1jwloGR744hihit/z3r+vj1h4FMQs
+VoBZT245BWw0WXl1NOUMdahDYPnN8sAIAnjoPlrGHh8+8sUchGGOkZcpMn4rB1jUrKbqwEnCgFE
t2iYaSxiRvDQA8uLzFo3vubVXubaCFbSJ8l+ybzPs4XRxY3RU7aVBGNejI64nLW3TClok7+a0Sqf
JdNJa5m/whUPHNjYkI/IRieNYgALsbLGGtgfuqfuXUM22wiWTGZDuPTdExNsRPRL8iOURcBCASOY
uOF2YDENv+/MTko9+2Nki+cKN+BF4xHCOSD8mj5pnfdRdlSSFap/JVxMVlvcbfpKUj+jcGOwqxpK
5GYhsQQrqAz+Y/AwazQMnlctIZMhR7bIUIPoYAFRpOco9H/m1C8U0XdGhZTSiCUfUT0PVSV65a1S
SVUIoJS1U7J/O5raTt6aIN6AS4t2CNI7R0ck1Lt4O3Aws4cIbcUuuUTNi84Kn7FYZWwV5SGQs4X8
wGVKnz2F9q9j2J6qRDzwdiY2maEnMoF57IuWHGkKw0BilfilpePK8B4KtHl0voS6pw+gzPJfUaMd
AHpYzcvZkugIR6Oe22HTwYbRIqd+NcEXzN7s1roA3qV7dh7Zp3NxMr2a3NZNbgVSJi6yymWyHGoL
rTpU1ronIqhw5OqR3Lq1yKRfswf5odQsxYHm9AcV/CU8KHzTTJSZ4HAcMNt5cC9x1UjwSc8Sk2dv
FXO2QGCJVjmr8Y3AFDdhw8DikVjma9T+GeVTlHYTqV85L1fNkeLyYmeSqwykS0GefwwcSf4ygNWO
F39ZFwctcZPmXIL6MPSLL1NzWpQ1/AWMvk5quAPQZkqg4GcwFPLR5fQ9oZx1G+jO18TaMij1GIwQ
e6GdZRSpP6JO8cCX+DXSBumrynD64Vii7aeyByJNYT40jwbiGenOdu//jNEbdW1z81GPwCi9RsZX
Hx7lhsArQvkAPv8WKBj8dfXsFrL1Ucn/UoE5EnJITOni3gRz/4JRh+0tVGyfz5ylkOWUS5mATYGX
b09SJBPunmx2tioVeXLsCqry2YzXBL84P2FF0johC3d/hfyQ2qOmck6azVhxJWMqDYu/BA2O/jPF
oIR02xBnt3IMLBG/boSVr7oH0nEOxCLV8ZYrQLw+WL7mZMbxnHTtypdeJLQorNFbW9uPLuszbfHJ
KXMaifNGgc2KHsHRuPjAkwTycVucApit0T17satkSzl7R8vpSy12jHz9/C+PWL8yKun/xUK3VRwJ
bY38Jy8PMJ/kr447vyYZEAjZMOyEbnEuv9vWBRaNA7R14BtueD7KmzRXr6YCOYT1RHyhB+LtZyVT
sodeJowcHPIDIZJmxtuHDtY5SfgYWNIJbKWfTbtpPUprnQJexmDEsbpAFBZ8wxYF6TYJ8EsR00a+
/SfwHPRUVomEm1hYROUrVOhPM2QsMNeYDZq/Lb0TOcUmO3tWGr+GtaXfk+U1qU6FageMVkskMmdU
7IhH/gYgL+DYbjU6oalzOKe4w4SV6q3PpsAIQ/iO1JfKvMJHEIb2Ft3mhHB2KFRUK976m1J0vhvN
Q57tdSQXS9LY7mlkD+H9XHNkRfFn0PyKnJNm+NbmvAWKrk+xNn/89mAQDM3OKWXU0A5uprr63Vqp
Pw1uumHfcn4EPikJzA/P8z4KDSqhPeW4zXWy7o/1tB2aXTssx1pEpcDoMq5gjGR2K/AckewydE5A
dzUhQStBp8LLnCiHjJso/ZW1ZkvTIYRj1L/aGY+z83kcMmunKcywA99W9LvAeFZn3cQxXIf74VpC
BwxeXX2uu4va3WsZoSEjYCQzKdkK1C8R5QbABFrSnqzbq8UGjEWcvCc4jbULB7If7Sb1NJ+qbXTM
CNAx/iWgyDXabfmcsZTt5SOS1ZQ+pmr+Chpyj/0nWllGkAcNkUZ/Mb9MGlFyJlNK+iTfsi8xPebH
G505hZggGve3urCGvErTUUyQMpFjvyyU1+O+su4GCzVTQCGAb+Saqox2NzID8YnkUTZA2GV7AqD7
gXzLrxC5hZw94+zm0fa0MzgzjLjxXA3nViYsW1z97bHAAcIKa7AzYzho0y40nj59FMMd+SUOSGg+
fayVusvWw7J8Z5j5DOwVvUtaANrdGx1wgqNWbMr64Yd/WbcjgdC7lOJ6HF+at7WgBgVuqF4GEXrF
PmEbSdAL7fosIt82BNo0h1IhTFLO7IzkoByk1ZPzjC0eh6mIDdUJ2o2l7jPYMkkJGZ3vCFFERqf8
SNSHGNLoLvT4W9SfY/GvjH+i/qzrR984Dum+TDYD+zzEcRCeTckl52CI9628RaFXX0kIqNdjb/Mz
drCUmX1Zj7pcQrIzJkcgM/QvlQ/6h/L2OPd8bmy6ln4XpghagBDLFmcxUSf79hGmR50ig19h4CJo
92ay6bA8RHS2n3l47hmQ86CC7Wz5uhFj7+O933ya5boBZ62uAlI8v8NDQ0ACrFbWjeJZIQgowOay
KYN/Rf9I7+o3rWzJzpv0IKRMVL8IXyokU6fxBrQ0YRFJvrvnFq95Ef3Tng3+Qx/T/MeHHBXMn84s
Vzgwd2oo5gx3nIFlDBv34BHQ6DbsDvHloNPTNoZEdtC+R5sxEURyGfLV8DLILmxu460vTx2BlNzh
7WeDyq9WuDH+0Pqr9146S30IKTbA6GIX6TbxP/0Wp0jxGyn3Ir1VmRvIBLOwJgLv6H1pRNJk635w
so82/2qhaD2awqEwhlPnU0/LtowJqBNRpa6l+BC8xVvGBPom3gQUyIwDESQ0W9lAnL+w/gXJukvd
/hM5nF67AlrMvWdu0zPWFCNlwukixjfEg5TtxHqtn8J6xTrAuIxEf7EfpSf4omcDDEeKg7yDpSDg
0dQdz9wgPAe/1vMuDTvjbyq5uX030p2BGeg9/QHzBa4wyjiiHkxojZFWZ2RsgBLzG2Sg+NkQvjDs
AoQNCOEYlHHOIcrFqx7YWruXumQhPRAHsatrGcuhUskEYp3xzqK9FD+9UwSiNeGE+osHsj872I3C
LJ/NDOJIMCKuadPyc040BkarFl97kt6+enAw5lpLMXTgJsj+9a22UPRdryz7Bqly7IxnKzzlQIfx
lAMVNerjdM3zk1AcC5wsgqNoyFkhb/7VxhU98bYv5hysSZhRPx0Zydka578JRMpD6vaQQwdDZUhO
O9G4D6zcQSfuGyg8tUcGOi5CFf+LKw83NGLQVbq2WAJewDfABkIJDjFuJFyaR409OkIN5g1/qfED
NQ0fVEBMbf6hGUuKTQuZ4TlI3UpyG8xMz7g5MSdCS33pvyf6ccRBjGFor5txRbEu4os+oegh9NkC
UU+Rn0HiXlb+fUXyEo8iD9D4xVwrZ3x36R5RfIQwIqHFJ3FIYP/Iv3DlZlcTDxEhWX10mLor12+e
OSK26jSahzpABnWrQOVViVuinSkpqovqL541culDTl8grpEcQEqPNyGLmqtXkS3kqaqjMwkJoHkz
wZcu9XTsfZLobyiscXtRPtXtZsDOTabErG4Lib6qndhYV+kvEwDsauB+X2FM278ov5B189QXv7Rx
afwZAi1hcnWD9oUOn8jGEu0UZwZlgb43wFH9FaQtcydrroximnsAhOHT0p6s46zMrRVb0HfN5ILN
Y90JDE1QdnQGiv4ZWhupngmQKGw5eDiqqrW6n/kcHya2ASZnu/Jd9VuGzugbMUaYDU0bqgWXcRPj
zfE245DGQxJyRSLmPbJiEU+kGXgW6WKOHjuqdUADDXgalxYmUjNmAUEpooEowVOjXlvQRdbaVFf8
A7Is78A2sKw4Rln9roarbC3ybzX7V9XHsV0E0yZmPujxERO1lLT7gaRZ+TCEl/in3cfSGdGeD7K2
JCDjUWJ//24OAll1rFq+GPuCyRu+rOGcNXZFB5Dl+6478Ict2gjxMGcgya4GJTe6qvD+GOJ1J7pp
XiaaXqO6gBxNd+VE5u6cJBN9NvwOwarLFn4JCq3/p50GZreYix819XZEeXpWuCSYeihM0MzVcEfh
Esfo+LcI69vqCTSK8R0c7UlwIszfJmLebf/kzfZxzoo7SbLlAfXXSpDBcgG5kRCIzDT3pkH4v4p7
R/hirVa9sFGifAyFc8pQkOxVQnbCKyr/eJPQ9bVgUZbGXjqbs9kckBBhgni9SCwLCO4zUGqQ3Ymv
nqWnEm96tOyU1tJtlLYMpFHaKYIdXsWU0AQsu4QlzTi8DLOfseeQRRTeUsQ3NnAe9Qioe7o136F1
hEHa0x7KdPhn+VUACKovw3iLWvpdPttrDhet2VrtUs9WVBxACsX8amK/WcCTja0znyO/Qz+tmOwx
b/A3HgtPUp6ANFCrodrw+31EnO6FMOT+n0qHCnUtdtuM3f6GukBlrCscRElemh8UT8xgE+Kiy1Vr
rkD858nP0HMV2GkJ0zw3NVJQ0UocBQyWMNATdv83xXTKayfve/p+vXI8wiSiBxEW1DnhH4MoxDsA
4o7VKTn5LwvaigIbjd0z2oRF/6+4ZxDeK+hJ/JW9sPK2Q/cZJfvxI+FksG4djONv1kyh2tsCe6VZ
DjHN+yQDygDeaAlX/UI+YL2ed6OseohZ8d2qvgcx/Ou1YZ1yc2ehVymZOKOmwt7CwsWULqL8NfCO
aHCN2bviHTHsnP1MNLOwWOCz7FxigpSvPkOZ4jgwngaFAbsgulNmcGCCXtf4tDlypitc8NQFAI9g
qp44GxxiyEXlFTM6JAGNYEW4vTqqLfiOaLB5pjDwJ8kqv82Q7gYdntMUB5ZdNMX13/gnj6zLxps4
8t9cGIhtUVJROZU6zUq35EXbKD8yvhd4S1W3HnO76A4jw3HD2I/0yOarfls/9TaW77V3xtqYkt+A
fWr2VN2l98DgWgVPBCyphDLW2l7Ph39idFQqDoFs+SGniLNY9mMW7R9hDsI4uCrfU83Iqwb7ypLU
dA3pr542Rf9Uyk2WUCjIP4KyGpiAhSIs37kdRPKuDW7cOqrEmc0WQwnnuOW0HJBPneToUmFLSYKW
9pDyiH7LZY7UMsRLgw3BirKHSD3YQJPAXIF9dMr+wSXU4SSyxs7lfzFsfuW53vL7t/qW1w1VfMR2
LK13UzaxW7sDHZZFcDegnN3mws0gL+WO9LMZUNPO6Q1yfJi17tYvGhFmcg1MhVVNcCyDlGJ7A8pQ
JB++favYWvEztvOk7ArFhtltYuyxZ8Is4r/bP3UMq3xlK5j57NGhAf3HGRy7HzAKKCwyJH8dmEQy
/XpCnJmjgCA5Njl30o5dOgGCIWM50u1AedrEOrbIAyasYXMOH/AqdIgdtoiZwvzdPJgUQuEEzDBa
X4COeI02KW/UkaxKTCWVCwxWTA41ylkMBPGm2GsMqfF23Wn2EMITe7icHvKaayqjVnSpbfjH7iUI
LB0WyQvnA75rxFJcdrgC6ZdYkByHrxD73gp693V6mdCZ6fdgGws7pLsMrJGGI0qhXIS+2m5i3+Vd
juluT/65Y7jDnW6rpzRZ4q+xfhvQH7bxBUqt7z5YVxvmwToXOqOFz3Fe8Qq7RCNxkAg86q2DeOTo
Ywd1MJg34vEbftPoVOqH7MJ0Jk6u8xNJ0RjZ9RPTwRrXoHX+8FYidpUnrhJrR0yxBFVKQC5FVe0E
G4TAwo6zHGxUhstoFQ47HheDuesKgh5LeM9NqR84zLozQj68KI2BgNxW6fbxzwwBcjw47k51tP7I
dG25oeywWvfWCT5NqC6jtblLgvnZYBI/QeayiSNaZJ8gE2vrnHQzO7yInYghTcRz/ingADHsMd0a
oIcru1desOCm/IGNjWNuHA8z+Eq6pSyo2kjiEsXYYFJe88J7VxD9UMjRD6sYyaJf5EWYvTyO1msr
//PAfPUEdkOLTStir5RHCwHmXVNWGdEOPlIZMO3rv0SCeya0ZrtOYfuGrzWKPz40FaJi9B10p56h
RaVLCxkFfxT9SHKHfHwZBnhBEIWxr4/QSYg5+ASf/ER+lpeXY1ru7EC7t1jNLQeCtfGbbiqikp0Q
+kKEzw2yEKcAmc14PhXsK2wiS2KmW43z6oT8YcC6Cck6PUGYU3YaTJQY1HRKE65L17h2KwqKHmdq
+j1iDmlqmD7BJ6EOdbub1dHhAeSxrp96EfF54qLAMTmaFHAyyA6CZR38M8jGaFm67FjChWe1+UzB
i3hnDUIQi9ZGR+atOmZoS6hnTrACOOxDRMpLud/Uvyovsj1+KiXqm7VGdUY5N3cRBtXWI81pmo5p
tIpdTXyzRptUMp1W0vw62eEvY7HE/kJszLpVK3blPRtfQotzzdvnrnomOGTZgqUA/p8Nm3YT3gX2
UD8FPw5LGuB5j3HTlpdm3BD14QLem8eP0ECW+BY03D7/5dTBaThaW+saLjAMsRDl7SJqtHqo7Age
AWTiyQnnoeyugT2xy/KdwngcSHy3i/V18gYIqykujVLauNofL0XTMQhonlrwU7HwMlF/QbHjLmPi
wTdCJz0wBZ41R7glCGxn5SV9YfEhZkODwjybXxBwwKZTA0cgx047oIYR16zr63UPYAIC10XMsWHQ
uJRzKNU1N+SP2CMmLeU+jijYofBqUwOvmiFKyw73awp3WPW9F/DvUUQTSfn/0NLGwTmnKi+/WIU8
0OpZ7fc6GEArgHLr5DuZyecaNA0PqEQ3fTQQCTFsJlBmGaqHIoJ8c/R6Y50Jio0ui+hiFDlw7xha
dmyNf+ZkBk6bMd8KA0tjZdPA3W96rmo0tSnEzVgjsLD9g6DEQrZEJSyuVDAs47BXp7clbPQiWDIc
xQTIvum/u5uAJRZ+mybaSQ3odd7BDvcnWBppbhCIskewZP5XTVuwupcdcgvNJbgJAUlA6u8m3FXP
0A1X3XmnzkLMWFkbA3JaWJffYBXbiDmwhM2aBaf6osY3hgveI45sVncTgWfRB2CikJec8IfBRVS1
ZxgAF0uKuCYTeOJIcxh9dTQo97K6aRaaOO6a9N0vLqAWKhQ/ueNDXwClJETfLNCy7AqKSpYeAZph
5aiObPQaOh5wDeTBiYth5tq0GMiOHO2Ndua2bSUD7AeZjzwlZPM2Z3N6g6rgbsKT2z+p69svicK5
++Du8dsjj2GD8ntE/qRgzrHckYUmrbWmj8tO+Bt15jHeXznusXmyD53blJzsXDgQHJjyWkKxcAyC
bYXCNU0u2LGyfAKBftAhZXZOahpLj2+Nm1rQzg2Prlzv/FPkMyylb5CclkNCxWxM3YoYryCG1ltG
wwWVXNseuf7h6EJRsqIdTrWR/D1hVlj2s0RAY1Qn7MTgiNxG918wXmZ+Rc2FieLlv8uYGTAsWaF3
0z9xK1Urw+bRQuTlG4dILbl7FzUVg+Y2OK4AxgIEn49jtKe5uahezCYRO/EHw0+G+hqRPw5052Jt
CBfnuQUpg2wJl8jlC9Vz8iE6x+FYHGRKJWbYL7xX0V5AC2qre9yDQBvPA4+Ziw+NCge6IZ7T6MCs
pReeRbbEkTgclKUBRADwNH1eT9YVHKr2zU8gMrsCIrYKf+TgGrCQNXZ5QymLSNnnrrSbKz83X22+
sWyZ0eYKhvqcfLuiZArnMK0HvycrHmWO4Jkb9pJZObKA5KgKbPMfKgjJYB4giZ4L8N2yLSZjlGM/
VjqblWexQfyYDkjya0DjdEMI8DCRFysUwBvSQd3hiw82ogREAgmeE6O2HjicA2dVmVu+cbaIpJSN
ZIWzg5DmCBAQwMJPxbZjTMEoLM0rGA0wDlRnomuWpB+zKyLWLEfbdwmZYcNHBGIECnqmgCCDhSXV
BT/wOAx2ZBgD3rxqrBTNWY2iaM+Az181LiG3YslYp1vFyYWstplGAedcYqfVMXVt8HnxbAEvvUa0
uPCl6QPrZRCjpT57wC3ZBEvJuyar7ixpZ4JjaMWtgr8ZCfoy5hRisXwB3TEBALjzGVBjWz6GhVQi
Tng9I6dgiZYZ42EnSc/ClswO8xT7FCkAZ4HmITX1/4iha21SkKr2VHo7uqPkQOwEOct8IEL2QOwe
uHq6Dt9gRIWvLPxIkFIsJ7xPWOPKfV1spWk7bnROF+LiOWgBvhWOFa/Mehfw7ZqOEJ4rkbomZMqK
7h5FTUo4SrrhrWZRrxuXmkketS8GK/p14uhZ+RpEli77m08P/qAY7zH636WBlQO9OxPWNbPcaEdF
akRb/57iZSaVAKUPcp+R+BWSNHh7yG9Sr0H3ZNaHlttjz07u/EzT2LXPDMOXqy+OmkHw1Tr5H0fn
tdyotkXRL6IKRH4VQaCcLfmFcmqSQOT09Wdwqm7uum5bhr1XmHNMeJHbdj27OzWX3RSNar/4EuET
eXyecNjKDfbMML3VyBislgQeWrbys4PMl53mwhr5Ircl6qcb3zYf0LeGZ5IlWYGdwIE/jLJ+Xn/x
BKDC6Zf0uHz2xR90rXO1p96klVR97cyHAEOUaQzayBC5Akwtfir6iWiHewVtG09Zflto6yrd6F/x
Vd2bVunePO2b7DUmaWlsJb9sHX8nHkNWPEfY1JyBc50P9mY2CeGOt6J+p6XWiKb/752fkHvHNNpe
o/KNv0gMOhUMQKFUvOLLPInnznSYyI3NXsI4iP5lwyR82qHuEwuHzkONbrroIkZsRbfSt4szhyka
RfyvUJm5F6Ybtp6BDUxHEhtT0vB1GF01gWvB0sw4L/aGFXzJByVzAhKuBonz+V92YRcYI+6NDoB+
qQvRKQUUwAzxRgenNhPZOLPkf8WLXmZiNjE7f8Jm275A65Aja9cA4E5EqdMchvm+THxq+JKVFjwp
hhaTcmJ+n353T377xmoKbtgO6rUhWtrrUbBEXnUnoNjbPmAIMFOgjU0z0z55vnvLhvqBRbJdI1LP
0O95/K54gHl0E5SJBB2h2ZY/mBMS9kA/CqKZCvQp4kFtbu9DBIDB3DBC4tI5FPewW5KcdRldo7Lx
6/de9g2MHdUmw0LmATQXATrovfA75ptFczOJB/IgAKc2WDwB8SueUkp93Qkc4crRQbjXfNWqBN2K
UEzQQ+b7eSnngYirjGMGbostqR82++kiIlFEJWzjTsbbl34kuyqCV7u40ZBNJBUw52t4Vx4IQQvk
yiQNe+rJrNxZhJpfCFOZrYPJKvtAt87DXIFsdfjE+Sl4qSOEyzNUg2k6iqc51l1Za70LJDzswTys
5GeEXX+ZfQnSJyN0FK5oNAAHcDfPqZ8Yuz+5nL80PtGlDpbeLo7zsDFBHy/Qqr5d6DWvYJ1oW7Py
Mu6Jyqt5Xfg1sJJM9rROLTJUusUcbglieYaufowGLD91n5qIzchE4eC9842xGwmQdQIROLSSueSh
IxJWfMTV0qF6WZBPeHG75Aeiazig4zrJf1yJzYmMw3fjAdKQZ4raGYoUHrF1OrnZj1q4JDIMMwwE
chgQZATEiGsKlCCu3HktoYSkwTNtggt1YlwgKn50W3DqcENTjDO7FPbmKjZpp/y2Y6rkwCntPSz8
L0QjmObe/DHguv7/dA7+ZnL65JR1igsfU0zcAqUf08QbSiiLX/TudUqKL65wihtb+qfQCYELoUs5
toCbwakiJasJOnWkHU6E5A9mLaTCnDgOVovNtX9t4yOaRdbfCnOMm4lTxGUvyYhY31NVasfBYwkL
+Qs/HwDaUHVK9PXQFkZS1hwy6syjtCPZPl7qnyOjBV4sSHZsbEqLeQwzrNpmaLqWP9iyU09bbAaV
eSGIbdXPYdKw6V0RepegBFDd7L1hZMrSNmD4F+20Lwxpb9ERDaBP2KvdFASrdsAC1YBXIwp1rqux
FSXX9o3H6wupi7hmsBPsY9vKLsBAMkpK0aHXRXXDsAv2RO3T0dJ9LXPJL0REj3OlM2Vr4eX140ZB
cO4HGu5ZTIKE23JXEf/FygGyFpysULCR1d2bfzrZ69A4OnAHxMCwymrb3XioEESrDiguwmzAe0kM
M0/RGmSNH/nBDvMojxw1wOIMDjffw3SC+XZrPyig00MGnH3slh22cvGXXz82G5n8o9eaCLqXdOB9
BRVG4UsDeW1/UxgaZ33FnHbi0c6sRWlLzge+46OClElliMVhoeUe1mCKhWQNHqC8KxH2RY9RROMC
Coc0zEw3xyffRpxgVChwcKZ0j0l+UV9a2S7OyMhS5ilkf4bTN72SdFyU7gjEDZ2sAs5kg9KIPTIz
3FBeqxJwmJq7XGKb7r6VHeWWhGCpsWVOWBMpok2ACPqayk3KXfih7TlTKYreCMVgrCIyp6CkbQuN
vS64rwdSI8oYBXq8tIx+m2sn+HjmmZiRIoiblGB7RG6Nr/AW8WX3+SFHq6oNXnJAlZU3lu5hwnTL
xUkzOFk8iVKj9NX+o2OYQgaG7obiCccfa4DFWvlUPvFQ6z6rjrj/MUxHKB5Dv2LEB2q5cLruGnJR
P0XEb5mPrt80V6/r+/3HVWLrl9d2Mg7SL40T0+h8zfGU6p85QgCWJYQlKBhNOmnJ186TH+EKjBe7
B2YcSAOMRPF8iotrY557r/lTUxwTS42VKIEWp1BlzgbunsmXo6AKYHKpCvgIcSI6DMUx1wDIa3Vq
VkdkmkSSnw8HEphr+Qy7DbXIeC19vtkdFQe7fU9fxcc320vkVhAFiDHlMyE/FBcsooYNuod0mAFE
ZeKKm/6kK45p+jq2KSr49CvrD02xRMO9j0VPoQHlJmoDJ6IovQSV29/Vx4SZ8iG3V9ZMfNswgxk6
COb9re/k0AMXDD+qwEJM2T66YeJRxpNtp1Q8Uq52QqQtLfs/7J2C80Y5yz9q6BN8avS9RHYE/U+I
gSmDPjFPXW1lLRvkdp3Sr/o+VCep3HF0FNNeEGYHfKtvyBsSyHJnNVhGUElZS290Altd4YCRnc8l
cjByy7GTgEBESv3emgOO/ZO8Z73dBIwVbNzAjrw1Aqe+s0OhR7AZoWc6+lUrIDMBs/IKN2SE2wpu
/QozoULhsGmZKO1k8UcYtjl2O2X5jak9PzaGF9Zu/4VJtu8Pi/c5ZJxhqz/A4Ot/jUH8NXefXQTX
vKUjYuK+WqznYDsb/KGO6/rNkUcOJ/uMCS7cEZmPql+NJ13+T1Hv4gmDyb5q98QbhX9sFCvP6Fd5
talquNMUIV4XPKfcp9kRGNRnxOUZW3QaNQwFUIz6o1HARUCcwPfD6hIM8+Ka8LNTu96jBetT5ju4
82jeHRaXt0qzGkqNXfmdiauAQXlyRBdRlEfzTv9L00NzT1zB/2zEtTmHdKM8Tq1iVzBmffNe9jOp
v9+g9CVMCWCs1Z6BBBAzhZBn08xsAPQ3MGvhqmEImngf7Z7AFvgw/0cyzSx3kEDVNSvJmPCj+jSl
n8NWsq86SzS00gzG6CRl+2Bip+CRB5UverwcEZe4rd2CncLfSgmFa1/9DWq32M4gXGRrCEhjNFWs
A2ibZj0fBnHK7EDfNX9c7+ovIeF5vAlu+NFD/v8bFbWi4rJC54iwWKws0NmnHtmkX4hC5XojDT86
OsAzyrIeHmRI7qyLVhRbmLCsDadAmO4GIF5nNlK47feSXZdW/w8zM+SJpnICki4pq1nDj65crSWc
BsWvgbITGaVphXeKRHxMvpo/onbDzjB6pBx70JMOAs984wVcjYF4WMSXiVNVWZdYjJDoWzJCoTU7
w+JFDbSLY6+0lFvRegh8JdVpBy9m1siMotuUxZkp9a75yZ8wCtLIF1SvjkIgVIifhuizEdYIp+eD
uDvguub11py5VUEyYSGu7Yk+ZPK80ywEZYXpRy0Nz29bU5j6PBign95gFTNnqn2qfyehecJ6OW3k
jM9wMf+c6ZlMQwnTn8f3p6sO0PwBk/Q1PiOOaqlZdzJ/Aaj07FC+73TMNSFxTwKbiG1AofQvwPL2
o4mnqXIoDN+uyPV6bnacCnPKWrZYiboNWJQDMJgc3CqvB0fC9Mm9/HoAsAD0y28ys3S8VPK/BSNQ
dFM2pxMzmAO/OpmVT30eK7eYs24RlmM1JtxsOpR3plUgNlhl6/G2Ttbyr3LWtxFp2N1y+oGgMek+
U1F0ecUPey76Dn4Z2Uoi//wTQ2Y349NzzL2NPPvK+gzNw7TNadcCDRvbWeKzN8/G9NROeX7g1gRK
xtspeGid+1VnHF7j/sUB8VvvTQhDqzePLVsOnEmWjrUksnpl1wMoMKN9NnoRY9Uahu0iQ/LPUhcJ
9T+a6cFAOCmsVGam7x8NwbH+pJMKkQnOfbzNv8JEiJMDYUXc/oEDDYbABPHGfJDpyyvwxPiaA6Y4
9Lh84Wsc4ha3/0Zr7uS6Tb+07qa+Cr6YbxQ3WgtK/bf8KQfz7s5kHCxodxVAnvnHiIflH423/qxJ
hqX1e90YcTM26UqPiPP3P64zDqjkVrFYv4FhM22IWapPu5WaH+K4W7BhyuNtjr1OOUDvbngeTSLP
RUxd/FHGfZrNw1Acynj7KoXjkRZYn53qGFqvMv+pzuG/hUgNcPkODfp/0skzJMoRUzcmzBmfWMkr
Bow+rBm5PAvS8TDsxpGd8GXfQebXAAdLA41R8Ge0/0wQ6sO9VQ5N9zSfYeGp1IAxLlspIp7Febce
a7yYrQ/ag/o8SVvQXws2E0RmEmkjPqgFKBuZv+n/F48jxhlpspVngyk6QtcUOcW9k9ZEZkAmEuUt
4ONy8c1EMjwAyWcrx+SxYi9kpntaK7O79sN5YGosXIEJQkBrTqzOBS5v9ahQGFPYvObQHBC0ANFj
iS7RBBVM3rY3IFycTYaYyRsg2q81wD4l3QJIGtKVZiyLcyIQygkQz8LXN32RNVT4+ecFzzB2GEC6
zvv3zUB/sKt9AOpoXm6+XdCcSb9TKfj36QNpWXbBKh/AAZ1WSuzU1+Oi9o1gRfCoQi+9rO6YxhgS
v1Yt3r2n/K8trm/x2EqcKRgehZmo/pWjW0GCDWyqo4YoEO3ODZiKiO6DJ0EUNoSpEVdE84vL5f1v
B81AXgsHZM45/d7rlqtcUloCMxVb2+pOMdyX/6hB6ztjhg5KV5bT2zktIOoFudq08CvJ+A7PAFlB
Wc0BA7+lJ/PJWWxDzBIxAkZytSVsxxZsUF5PRbzMhv6XNYIfpjivcktfht3WfLkE4EV2igktb9YU
8MhpqbV4JvrIpYFkzVOtDAb5cAYFzaVYBSYMjpAKGh2GWK4lxZ7HOEyn2UrugWihZ1ReBc5ALkm7
X17Sds92aAHLqYvw7jz0ZDt/Y5Nl4q0DJwil+UktJ2dbAERwjN9O9+RKN3YVNRUskrPRb/lG0u5f
8r5Rm85LmBJO5ApkGu09H51wJQ6ZVphIFP0XSxQrGrKmJujCwR/YvACJswF9w2Hs2sXHAZQ/K4l0
mKePy2DhTcxDpA0O9+QWox/6XaSQ9zbhPDYO178IhyrsfgRXvRcMGv6iXegyEAnANVlseZisjgRR
z4ND6nwU7M/3t4oXI/qhGAYSSFBJj/Ehpd78UzYBAFPGDau5YUCzs3t/d/jlZuk8OOm6OYqradgT
LcssS4RmA3XGYm5oHrF706Scxw3/Lbc8APwx/tc95Q8RfBFmEOVR6HysNy5X0tAw91XpEQww3bD5
XDR7AMtbymfhid+XTOOO3fQ+j/+Vbv2bHuXMJusquFUNTeRtEHcUKOgT+t+vGzL8bgZs8rqbe1aq
6LsWNkpF+nziWhAi4afGDw23fBL2AW6s3kOagnap/ChucCJ6ZNLA9xDiNS7eK3q/xK2gGUEJpea4
AJttj3SJINcZ17HOYHdmLiP8n85w1F/HnPRnDIhYUfCNB3fDHSUiU+c8WOiC2YlNogFBLfIVk2eQ
tFvX9OidGLS7+Q/rrpE6hn0a0itgXQynaAg9k2AeLA2q1RxyG7Iv3y3dgN16dJTjWea+Iz8Ijo7h
8spGn6zTuPZCfQ1rOrfln5hL0s2+g30xj21r5u/X6pGgK/4VdL94wAVnIpKRE0u+Lw9QDzKDRGRm
7M7/f03SA+ZfkU4RqhtiWGXWLOrxtS4rJ4XZBlISfNDrlFFqQO+g1GLC1jv8mMCV2I0XpwWyGa7/
xWzgVft0KeNxNfA2wsExrXQnWAtfPDzTI/xDzEQzmHXZvPbiFYez8Pf+WQhw4xlgbHPsjytcENjD
OFsaZi4+ONE1L2NNvc6mW/XBGwcfQIU1ap7BkfBGvg8IvalMl1LAomFnQOC8pCyxgLvvg8MPOYmE
1tqkf1NzsPa0ofojA+ZjlR3CLrZy/cnPowMoEe2en5P1IkK+r/p3uhfUDQZ2liuekO4Uii6SUDDi
8K4s/YUzk+Nsl38yrexuECXZ1hcvrznXBlwfEolvcwsQAjGjAHrgRUjvlBTwLwYMAmzs+fxmPQZr
omiN4gDcDlByXtu3Yyrf+fBQM1YJHkUFOug5pbD0lE9Tccr3RrvNU0YWBK8Tv9iJ/TItqXCoMbq5
aXIZIXe0Dn6NYaNiNSfYyjMfIDwl46D6L1rbHfiE6Bj9P1oA8SkA6o09sPNGg19JNBDnu5AiEN4N
0V6Yxam2uCvXWbEyQ5bxNogx0Q5sHDt0JC23ExwgeHmzk8ntMRMlpGIXpHxukp4eYKOaX1L5GC2i
EdDW37vpiKgM4UREvTznPOrlAzyzdsMomit74VqhOZKpKKEAJvGtn+f8Hq9DJJzr90dE0GyHfMua
DEYeyZxtQ2tGhg3iNWHbxCu26cCraDX5ucZjsUXAJ5gHgxkbQ68vY11kVtmeEybBW8kkWeg6pEhs
tq3ISoVxejWnCyC/S2JeU8jSyexZaBathxwx44wynPF2Lde4dCTjZ9q2GhEZPgx5AzkA47udkD1f
W5E6ZbR6i5QkpK+vZlXDncsc/r4oZojrBA0zoxW/uoW646ntfVYIiwdwxsJwgBcxZOUcln/1ED8T
7Rx7WtEDydx7pXnirBrLVSd/sKbgLSIOdckdi5QDU+FNU/xUWWXdL4FI4Dzo5XFxydMmAqm9LJGo
ubW8kRl2H+gwfsHsqfV6ZG6W3tTaQcvY2MU1Ed3ws6HpuSkMBm8LWLPyt0zQwWuXXDKAZoxF1E38
VaCXcgV+F+FaiK746hPlSwIDX24WAHgRpNs4t/Kf/xU6zLm7jc5rcVI9tcaQ7NXje6ndEfIZ8SUs
tukJRtOYr5iaifcugiTbbarXweifaghcYdUJNxAnNP4LH8QArO5kTTDQRwWnVUKJg3jCMkg0yQiZ
KX5Fk2UB+x1xz32gWw34jj32fhGaTSt42UnULgoZeIGPnBSZJ2XuYniY+/zCRg/WkzP5I4uQMfUW
on+Ahay8PgJmB63zZmINWfkeQpt4++DCISh+ww5gcZZ5ElArbAnQf7rz4sTvSDyP/yaSjZHffUwT
XXeFLKL2B4POhsLgagrWmK4yL4TFOZP0aut9kyI38Hn0FuS+8fgD8GBQ9NKZLROXMrpv3WffnPpM
QTnwsL0zBJnQV1ozBTI6tM+YOm2toXkBMB0xziQmIgXasBT4c5Em/ybTD+du8aSr3UdAEfZi/FBY
NL+9dD3+VReC6Rm/pF7PZFu2ZSoELbWrSw2O46G059ynRUW603iIJHH+DIILSoSKjaMeN9lSZqSy
HWWo69zB1Faor5xhXjdJLusZu1f9ACXhzoA2GTGWWljxHLxmL1Y1K1Le5yUmg2PB04qCFrtVQ8Rj
sCKWZM2xwpyzXUGLXXDbp1ybxFpL4hKciafrHiOEng+TeAK2G7z1u2/Z9FTWqOqeSVUne0Zir0xH
LdfXhrN2saxoU1iF3JHEYLNj9MCQgm148QFuG7AAj0EIEBP/bHIMVgwzFqgHZHf6roQNxj3Yfpi3
lc7rijX+U2NcYdAcAj+fIynXubDeQY0bjiZnB45mYyVlBGT67I6YFrrBOo1Pw2UwQfWfIm01tBsF
1tcxOmBbPeWv0wuf7REV0GgnsdtrXkr/berWsEAWFngQhoT9qyHxgUkJdZCj+X3nCEjozHCb9U5X
o9XfDAxxk9bnubT18vBW+bwi4C8M0fmnBu6+me5V6YQ88rsGTLTI4BpZ5mw8CrwSAf9mynbXOlpL
0JMY+VnBk+HG+xMiIRKDYNthbzq2aMwHkuKZGhAGzeCFwYYFcY9qb+GAjWMmsyx3Edm8KiUWtnH/
arKzE86L6M4lI/ZoXHm0O9efvPpPQGlTUhgw4O72CRA5Lk4acriaVypPJlSOPCBm+ZywFggfQero
0HqyXf/HCafBwfk2F9/ibfKZUkX1TjMo/5YL1Fc3WIGMoo7mkh6osQas498L1apSK2HyjazNQ1gF
33kOScfjgbUdft44nvQJ5yHbS/hj6ep9akt3YK3GOFllkRDmtvE1MZb30PxUm2xHyIybGOtwXCs3
OfDf/YFwdZ7NlBBjFCLsasOR8ZUB7+ex4CQROAeIisM3xDg3IwhX13FudzrEoV2S5HtR4tRicLcd
ambHym+9WEfCOkbKUJmHsLgnPBT1+ximM+Nfc2AbSSCVDql0plMy1W0LQnbBjQGyCHxqSnCZU443
oSqWQubiZFcWq+DFREagB6d+ioe5vhVHejjF0sVjL1yiAAGNzyoHYXpLPLQt/jGalLc6hV2i/b2q
g8Ryr6ZFsKsR9RLvqAaBRPysiz8Tcnew7qm3pAPgh7i/kWmY6HfttACWhd/KS/HpgL/gHHDa4pwS
NPZ6msZV7rcF6hYWf1xabbmZRv5kuL3SEYEaSg6bLy6YX2LigbeEwTugI8HawFW1T4F1EPWkrlWd
HRJqJuiv2AaFi0ge1r8B5De9t7T0r92Gnzofz+0Tv9ZijV0JkG5+Fu4T3PMK/iMaJ6uHx0Eb1aIy
sXhPZ5ItssHpUcgeq4d/5KgWKQNEsrvns+PFcy9gaoITBQP9hFchji4Kg8P+r2b0/mLYFkRr8LbF
a8vHLqlbRb0msSPlzwUhDnytrwG/lELyk8VOZ6LOImJ5m5FwFK366jfCUT+OJWUIDxUjfxnHLA8o
i14AjvEmS4Ce8FSKVlXvzO4xbal/tDXK9E49G+W3yKxqXIJwxTc7SB8gOllnvUFtxLOqDKME5uAz
y4hFuy3PGmvznMO690bE1IXwfOU85t3G3HMwhSs8vZ14G9hNwGhVVxyvC35avAMnIbUkoG4rARVC
cRjgJPGALxl6Rr/C8vUsBDShDIYdrORMtST8Z0//5WpP7WlO9nBh7uCiDiXIA4eQjC7Z6sidalyt
Z2fBUgI2qgFdndlTwWKU5oOswnKLxz/F74VQ3mZQxfRSE5bStgKrSO0LN8vY9rGHRQQffriTJs7t
bYGquz21iV1B7iA1EmMbEkVrKC151R+pBypUuR/8tTAKRYfdW4wHysU0W2t7FuqrbNpzDVfOdJIG
By5Six1phNAZAJ+2M0REfOyX8bNLQfQT2qc5fXggW4jZ0f+4N+XvPc6Gkx5Fx0o6myYF913NN0i2
ky/YEoG4T+S1RJvE92WQv8ZqfvQHvs3I5XupDykBJKzZ1F3UuSIndlFdFrI9rDVjNY4XgmsM4yBM
JzG+RXul8uv4y6x/ihyz6r6e05uqlTeSPbkMn+xprOkv/yTIaqF4FJp1zU/HLschkSeih6YcZcww
r/sxLmN0yZYRN1uK4RI45TLTPkENk+FUreJLn0PFXmWHbjyxTCDZpr5IA/5LLPHemi+lEfa1TdRT
3bGr4ueIHBUOSwqde1czol+4tMoMNnr6FdpXBk8SHtpN1Tl57zG5SNaRSh4MQDoVm2g2h1MNN8p6
LE7mWh6Qgn7yn7EmvLB3mjLtCrfHSIn4GEBb/OvKn3rBwsYP4302PJtvwtC28mc5XjqSb+qf6U5f
y4AJeYOvM//9Z6IryG2K9Fk6wRLpNPAIBFBaDywug++C4ytfqy1B5J1dEbx4ZyyC3YV4kIEBjYir
Ac24emO+THs1772LfMsccmJDkG0ymYnMj1E9x4D7FnfD+i2At2dqmecB5GavMQqm6UxbHhJY2vfM
Q++VLaR9jBdEVaIsRGk6y8t6VMS0JkRlfeG5lFuQe+PGepEf8d6Mj5gRhwHyRVvUSCr2MtBhPLgC
ECBp9AIMhBKG29JcG2brafmt4kIzxVv1XrO3cfWzEt8N8HIMuXa4Pct5+tM5bboKZxo15gXuAfnb
KDYjqjGfk6uWqDROerV7deuKkTIKMQ32vMXDP05WbaAkeKHRQjb97/3WyQwTl/p3+/eGlwEmrcAH
dRzyXYbRnPNgcWBAH/4pAlYjTkTU9y0EwXLwht8pdsr6NzewsrCgsjHID7/m9CvGl3rHBWwCxNSt
mLPkPZ+m1Cer2pe/phTY3ctHcZXWu5QhPy5EEcCw/jBwE4HBqpKPTkOdvAQNwIGeoP+hKqrIgjuQ
jIncAROyNFugDyp9w9ToSxnikMqPGSkswyonR9+YQ2dD0+8hWCfByzV806rYX2qnyfjoJSgwbq7b
W0jpUrOdKLrZ3dXvzy7eKWG4EtOvvmO2gB0Vxfoxo1YrBehlSxVrDKFLE1kA9bU7j9rB7A9yuw27
lSOlIBpyZ/Hmf2sZpPItjU7JMIJCqE62popXMGU5myzlzBvAUrIUDWcAy3gsbS4ThYeiJB+cHDnC
82iz6l0nn0x4VfwZDYMwfo6c/NG9pdtkPNbYHcstJpuWhC2ecnMxbkaNCqwlXue70rAMkyOdNN/8
cSKtCwePMKj9yWW+YueSBhboQbWqaed+/CgWmAud5CvVvnE7E6cwiKdybhxkK4dvxNWeQeReYdTA
rhV3p5KKtRudKPtX4YdQa5kL4xwhtCqo9uqAbjlegcjkLWz/cpO57a4q7i3TQjU7KvFnjkcVDVbO
BjccVtPIv2nSrvq/g5SJhaOz38jWfbTRXhIlqCP2RY+Jzb7BFDAy8XqDb5Rcfc/WpASIhNxBwRCC
j74fB4r0S8HIr71iWSjt4SQ2dLRLMaLqLn+RrMbQIGMApAzwtUNWr0N/fFkxg4j9QnTjcrfgzhOx
w69TaWug4JBXlBkNbyo156d5E95OYP5iqDVQ3BKMR3VcoCnZ0yAmfODV8qd2gfCU7ByH7QvR35z6
RR8HPDLtT2rp6h3sJCKtuTNwVuOswFIEvBAis13/5Bsl3+qEkUK7CzKivHwNXCuMTeslrn6CLaoB
eCWGzSWW9r4JBfAPsz9/dwGEM96UgjdoJ6H9e5UXXeTpqy5p6aOW7N5HFd8feZM1imBKkhJJCkkK
ottgoas24H/LghicldZxbhyDJ+HD0E+DOw0OTRb4wMK4CLs5zhed+0r5oRppv5J7Ph4KPn6ixrTc
BY/ahx6wIuG1ixCkBNcaCzBJH/jUv1hHS+57T8HB2lMMdxVnFcwY2iSfLkY9l8U/N4kcTVyR4d7b
UvcoYSPMA3b0ZM44Y68kiqtOWJvGrRw+Eyyf8jUTfbyfwFV1MhvQVknGis2uCY9AuMH7ye1gJbkY
YXE25zw4Tdy5g/JrytsQxsy9jf9BW5G0Xb9rrui/Morw+PXRRF+pvG6Fvar+1V9KgjB8sUrPuvpb
8tKUnQXQ1uqL/XtRuUMpW0J5DTjQRrZOL0igAYXOGNMJFpwiHWqqFh8jYYi8ZpTKn6OlVleD46Li
FqvXYnDUickMSPf4DFC54qbWGELhk7VNaGOHbLjF+3w6htoyFS5tzqL+L2Vq9IKrqb7cWvRN7hd6
GZU0hpHORJzrLL5nOfhKXx/QZ5sssYbxg7XGAEbCg5BdEihi4BTUSAJ25ImNqkCdV6nLsaL7OFSY
yv/NYtHIPJetC1g200/5Kv97OcRLbHEMhj/vb0CR3ATZRv3VEQevq/CPXfkRcXN/ynFxSPEx5hga
GCXfUM+lLnsHzIP9SOagnf283kBjb6gBzQS+4+vK4HPmAp4G1vQMcFteV5WrIukOOginalVn1xxS
aPz18nQMT/F9AaefgJqlPH+7MGTVlyX/IOqsyciF3N/bqkLp4hgNM63mDO0kWBFDFITsQpC0hwd9
3KAjw7TyXpzS8KRMXGLGUhDvMtyl8G0PTP0qP68e1XSUf+LpILQr4nGT7tFpTjEDNfw6M2FoIzkP
9qLo81h3xq1vv+aHk1FpcEfq54QkAviyy1ruVT2a+CYM7jvB4VwB1/pgM472F2rWsC1+VZWISmMH
EF7LP0h0TSUPeJjBEsleWOE+PJubN6kYtBDhl/FZepU9ICoVT9nZWDf+tAWf4Oluum6W7y2CwV3g
GVuOyINhDx9AvzYl1nRG37LHvNMWxb3MLxAHt69p3lRsanKFaWlDYD/nTPNk5K7Z2LmYsNjlqycJ
xE4EglqhJEBitezvnEAabfC8XN4ylKjG3xg746VXmHGyGXQoXW0mizZFprW4pGTFnuvaNuY4m3vD
KhJ+RnodYwIOuxVPK9bQAEhQSNrpYwzt9pk96GRHt7obJjofgvSWuCw111g6RbgzX/MlCB96xsxx
37OQ6U8jHsCtqu6oHdRpeWyhtduN5BLTmWNQYSczL2rpvGyefVo4fRZjoQR/stTpnfKuNw6iI0lH
s7jUnsIfQJRQQDZvt7vGWCYLp2bGgFxwdBVjhQITHMSU+cHRGOwhAWexVStfYtr/ICUjQeKpWiz+
1Z95qDP+K+9Jz3jx+EJxzNpuaXqvnewoB3ixYGURRF25mUILEfyyYKWytIkm65f/WLAi116cJYkK
89TA4EfhA+nNyk5NAycbX6Hd+MZJUcEmBA4J39+6xoP7jw3M+c0gMKqQflgjA6lv48lbGdJqJe7w
EQe/ebFOQ59ZXvkZACU40jAVfClUldCs1E3EMYFLN5WfEAc0Zs6g5JfEQfw/D7/byuebpeNev2Yb
IvAg6YFK4B9w1z4hIe3NCyAspO2mra3678qApODgJcovTIbwWebhsREOlfGjuiHypsYptY3sRoD3
XFJWRPXSImZsvkEztSFzUTvo/PBz2gzfCJj4iDEvmH9q96vYDOygrFrcVoei8MLqjN2rfjPdsExt
jYKNPjW+Be5x4aNYRZRc1g/4WBOeZYaXjcfY+CbvePzoPJORES4FM6jv2FGco1ies+S7FS+UowXK
VMTuszZ7w33GWbmhi62zFpjgUWJWta08s1iN7Q6MQW64yfdw8pfDBmZdjz9QJgsIxOFewtHX1Rvg
v/g+E7L1IPQDoAhs6ZsqnEk4Yw6Gb9NmajbwqQgCqFmQUolDk1ojN19JiLqdbD9dTfrSB4slKkN9
Q64NyRgHfdOD7kMyhK2fu5iy/y5nN4RN7+kJ6AwI126odjiKgb4hQ6ykHzGmEaSTB0ojwsSQ9mQI
XgUUcQVXqlMJeILdzk+yWyBQehoYw7JDz+cT/p+RPKj/iPeQ1JsKHKRDMsbMnVIBFeoaqEBoOuX6
9aNIXopES5+FWmbM96egGQnQsK+x4qn8GHzii4hHwGceIttmekhP8kf7x5KH93D+SNaIYXIiATE5
p5xvwaO58AhP+AzazOP54WYPqQTxtPGEwgxCacLHXihbBXU0TIH+zBSSLz5UNNvsRGn22i0bhDPf
PF8TMUokXrLzgm6X71FERp24JJK0FeMsPNzTtinRkkIe1d2k3mXVX4BhDby8eJhK4oKdiKmb2lOY
2JV+yLLNWP7rGVcI4wfXxUBC9kSUD2PFlFV1QZLPMj1zAXRIHfkV4TRBtcSC2jdnKou2qYjJQXhw
ylt1qf+oCmMmAKpC7wzl9f0lEy+r8pkAwH7E3VfCqVlP+ZKoC45dWiEThWPwZV6AZIyIo1qDq1Yy
vZAmRIaw9P5HdZHKqlWM+96h6MyYB7lkVYg6dvVzVVf7BpS7wexYwwVQekVjB/VA70WfJjnvuF/q
wjxXdmfDZYA9K36m6bUxZvY3/dwbIQm+TLmjCulWExDX2Ol7TJq0NMwbtxL6OpskgQf5z+GFOLMI
GxuzZhKNoKMtkxGrOcOq/zg6s+XEsSyKfpEiNA+vBiHEDMYYeFHYONE8z/r6WqqIruiujM5M20j3
nmHvtYt7gBArst4YZoWrdjLQyvgbtAOq/8jgA3IeEJzBL/L+d7S/e0PjtWVayVoffE13DINTzqRT
uUf9zjSfXfPU8IhCgwj/9Qoiw3MOUxIrYLTvIKl221Y/TqaN/61psEK+8TFG4hZzFPMXXLEYZ4EZ
lMq6AB1IyHf2ZSrHKLxhcgU/WElEOjkMiaurx3GJ3gDXDZGVyo+lOrzpAftv5bP4jIF9Its/VNWx
03+S9nMiLyJCg0qvzMjaatbD1YccSfzpWVEXAbk1+ExMEH3hUzZ2Ygepy62wpQKp46xgfs6XKftM
RE4RoetwUvmstGxZlTzm/kovDiZcei58EeTRIwDfDhgjXYzBnm0sOxF5Dg9aMoq7NahHhZ3F1L0H
tcGgHMPsJiwuBqtV88QYfbjGgDEzlLBFBUSSktK0QLJ+9A2Rkmgm0e95oIhF25PvQ4GQagekvlEQ
SvHroJcLusvmI1FcTWamguPeBSpZMYzpDjp802yhPCEYlbswJBp729Zrhee7DW3ZOuIEvcN3mqQr
/ceANkNi9NS9Yuzr7Z9HxRH/Y9SYwu4g0k9SXUC2Wv1tJSBv6PRIbRxw6+KuDKyVruCs69y42A3o
S4piPltLZ7DOtV+uPY2oxOcYfjb0/X38DwGpwWrwcM2Sqzx7iWDCw69kCaaqZ5kBfaLh77Yo8oVj
FP30BXsdDuGiWScjKOtadmvqi6J4GHGx4KgAVMbgpcfj1aKJsoxXlohAi5k1C/q7M3Q+1hkR95za
jUIajRBQkRj9ToCLhT7Uh/9GLTUverqeRB6TR/8239cDRxh8Ue+D1AUEm6X1rYW/qrxOCF2cNXfC
aoldS3IYpmEIyq7IZqsTfAnODtpMNrC28rICp/APKeOBlPUdj/qHAN5xj84SYZNBsx25pAFRVdpK
bbPCqluGbwsVm66PT9tOGEtS6a20HUxgHBgkwYmOD3e3h7if/lNy2wc/XgPWYI0JcBmIqHZMWQ3r
bPJ7WyRlEcxda4+s19JF3MzrXUZ97e5WaG8IPRGLEiRBSfzl+2dz3uMwPaDbIgiGUyUHxFTudQbh
HcNczYRzhHaxttMYZBKCewR+oBGHbciwc3xTyexb20Qm4uWnGE9NX85+OlJt0pl41K3I92HDfBsR
wTc2Lgmk4nV+UIdZBUHBuO3fADfF/G/gLTB/+Wk1jAcFGieTK7FD/agzfDZ8yqk5lkFlhAroYhwI
32YUXpHRQ/WZ052gDYUAla1IYQmJh0hpyFUpWZQZ1wD4KnrGnmIUqPgzUZyyukbZp4pyHKOCZjO2
nIxtZRzyzxbhJi4NgkHVbM3XLkqkJFFuswAAj8Jw9H8xLGvw/oNx0xDNWBmZh19ez6q8/ZzjovCO
AHaeuSqEHBxacdEj000+8Uf52TbC640Hoz91PV6ohSQeumvkvWpxTcMaKZA6uWVU89CMq2LYRmH7
MSYbcpb0ZF57+MxPBfJ9rBEblt7bdfqneSsU2OK2JH9h7F+aRLWAW5cEXe0p9FfvgGCoN55herU4
SWUKefBh/4+ppmExEEhA8JF2Ij0dr7SXrpsIw7ATJnt5XBoo3Wz/nbg+cuGiWle71UBi/MLAJQ++
eEgtVC7fVn/zYDd8y/6R4oPzmdENSyNaibRdyuhR6CL6gVSLny47S/FlJA/iGIvHMd92xLTgGMHG
DsPvaFC1oZJOVz1jpz0RZIOT8DeRaGDYRUlu3AKEMbBodBiEl2psmxx+C8TcoV6K3W/asg86NMqu
K6+09h0XdvxdtrsQqp18bpnGqTBKUbN2BVeit5+oB6QJCjqGKOnuhcBZ68+g/UyQKqwbsB08srVr
3CM+LzrRkSEAAzzezz7/ozUW5fisw3tqEVBC3stL8NQqCWL+PAeStE2CyEUoULLx4Q0sN7gDLggP
VRmDUQRGluGvmia3gOm+bmmbEpEuj4rl+vFRrHGZhKDfcN5N7JlkCY2L3flzW0/H1NsqqoRieKjb
Jv4b9omNlA25qWTdG3YHMqGcdkmWl06Sd8/vRVgQCTuvcUKDmo93NCgPIYsLCyUGZjNm9I78P1NW
IKJ2tjJReyyRZErWexwuanBMuFuynwhZ0jYEkSG3BLGco0ieBbjCCdEXcetEueLNM8H4fEt8ax1F
jZrsIUEQvS5GV4z2Fr8kQJ3t9njHq38146x9xTTbik9+CfcWgIGX8yZVmwZqmykvJfGZsog0vzKg
H3Y1rg08PqXrI9XwfqCGliiS9gnvfs2GYYYf5caFcayQHyLJIQ6S+HrIHSEbjwKJnvCe5LksIewN
FgzLBb/9bJGDmUtGwoR9AH/vvxJkfRQ+XJ4O+Cg6RmHZgNSxbkS3VcR3YD4py0+KGGXcEDcWfJC8
SraMfxuMtWbB1tjQVxhLAXULNQPH6tNYNRS0iO0418cta+VYtAl/RGfcWgfL2gvUSnyYGT3qyfwp
yx8EJmzTBSIrGcJMNoYtxpLtPlv2Tw6JjDmcygFbr548Axr35MVI9yQ8FatJO5b/JmJ82G2UJE8R
cnCUh6s+nf2a/O5plbMuH9SAzQ4Cq/JgViuDZkdDSDwXuiYDKy+QiTYDL6TOeBkeR/GNZgBaI7CJ
yeZJHAE/oRq/SJbLW1vHG52vi/ZJ19A1h8BiPH7lhtbGE52I7yffl9gsomUTrFhz9t5NZLCalesU
u770nMRDdVJWuvQsOAZVLK4jr+2KEkuIHtJw6v3ZsvTFkjlBsVMA/0KMwbcd/BmmSzkmJE9kXnm8
8ZQVw0umPnILOyqzGeEpNSY/hk12uBFYaEhfrBYvASK6j87YZytFv7FPJkGXO19BwJ7+47cpTJGw
9wePRnjoElFNAKN++t6dsDiDhM4eaXVnViwgKjf624Q+RFKgxoTvCn2KwSc1C1FENuxlR+71KobS
K4/XpDIXmfkV0aMBzIvBQ0yzQtf4xbB01zGhrQzykABx2aP6PeDnD08+pTzGUWkRaNuO+QLULHGy
TY15XzsuhxSe751Bb+SfIhK0E+2PDbwxvZPokQs3xWDio+xzmTZMRkn+aAxu2mA5f/QmRnzcttJ0
8mSySRmnxX8sn9k3xf5dtbhV9yp2dJ44JC41evIvgnTS79Fk6aiLbqKtfeZDAwmIgrAlvkv5/dCa
baGgwd6Z9U1vf3mi1BiNHPI5qOtMFGU82JdQ3LJEqoOTRSqcX7mayloYDiqB27O3qb4qiP6ZPiHu
QW4R66+YjS5Bbvjn2EG0/qsfT3XDIlUTF+1DQBpMNgOSQL1blhgs8NhUUHieSnxtyfJBsoljmOql
VNGiHplgY+7Rschy4UeXCE4E/Q8ySB+esVivIs9Vk43GijmfV9rEJRJK9EOjLop78pAna4OxFBha
Mkepcu9DVrrDry7Dv0Fbd2SFtQvoY8BHCJqc87KJ1kSETyzhXi6wUJK7Rf4r/MyMTSyaA1wFiKYG
/teE3JDCidIr46sLhJ++rLetLb4tgJaDwpvKgyLonQ0PmpqTAy6gRJvVNt9Vd+ZNZzaLK1IH4Vog
UigBhKEGaW0SFcqPZbxVSpvPept2lCDy9zBcfKyFLUrMBVFsFUQH1krpRQF3WIi/InaayjwHxbLT
0ksBNlJsapj7WMD6wjkG2b4FUZt4jwzKJ6uH4tNS1x7d2rdFlMJCbO7kKUk4O84wrMkpJTV8+VKX
ZJzAjUcD71LANr88FBhfRJwkC2ZJNe8WYyDeOYuENCDmfAAGFhFvl7Xfg5rYdP4qQwiZ7r8Vcfet
BaAoGoW+x7tZ8rL3HUNqwgiWLTZ+hdreJ01loqSv4CHIOrDT7mxg89DG1fyfKdpTaCYUHfyXyQiu
iZ9FSl437ZHfnVMiMbxvxEh2A97NmpUTdLrB/yRlTt1yzQ3G1HA2HJ8FCz/cvgz9lVAQkuSpLiLK
jIBjY+F/F6XBoQSgE9F0mx/M9OOsl9wpvLwFVF2mBALucOtPfOqKA/jSRC9JNy5Ifwaqc0ycLBKo
oCk2yNqcxmyRGN73CEPPQploIG7DgW6YySNSma2/A81uNJ0bZVR2lPAVkY4i0CNBvsn864Dqqmfu
mEW4aaN230++KwqnmiFIXGz/P/+cQmHPyZvYd/wwjXteHGZq6xwcxuTfFPc1rIiQ5BHCsvHSUBhp
zLI2LfHKpktGsc7ERHe425AmPMMWtF99C054H2WcjiNausaWkDIm3nFMvkkwxwzH0zyyQsI4SRq1
5iKeqsKfMvkU2Ofyd6cHlkw+Yw4WA8uqXfym2ZazHqAyBOr6RU0X5n9htYI2GvzNj0jS2Iqx9pQH
A6naY81IFs/AV+lKCDvRN6BiIiAPY8XVK7at8F1cq+mbe836bO41jhfM3f/vDeJ8u58H2jzgf7gj
a7ZA4lK0bi5zTx+mNPPY8NJVZ/lNAntSnbnnWYskw3fhihsNy12xxHJxC+bpe3oiumYyXfAloXKO
/jhLduRsq5C3kq2yVjdedjCRWMLF3Wj+SSDmA2y8udRv1+4Y00zXAC+86ah4v9ClYAgb20L/R/Y3
MynTbfNt9UiKzRy9zkxTXLNFGZl0gYhnHhCi38EktOUfdO2HOV73LO5N0l0YcQ7boVr7k6sQskA4
2N1z6M4TdJxE/YWrxMcJm7KVpHBdobDf0f2RA4Ec31evgrwU8C5+SO0hylxWTvjz6RQXjMTzs+8U
aySIIeiiVcFFbcI01L/pnYojiz254qsEY3cyAmjZ7sD18m1ADWINGc+KrTH5q8t3AWEsx/3xiZ1T
r5jX2V3louFSk3WSP/jEkE9KntOVNhpielDYQMu5zT0ra89Z4crkSRBTUpEo+1zcQ4iL4HNGLls/
GvbC535f4sBiUcFoNZxdtx/Yk9ngM0afu1tFXA44NDir46Nq07eqbxLbp7sG33BdyleJs048cvj6
FAy7+EzIU3PseSUAssesflbpxciPkIb7r9IxCpu1cxEcDJQar6x1MJ1r2RG7ZDZgTyPG/hh85d+i
tZzDy3VW1aBFgz16NdgE8bqQ39WOqoS+m5+mjuyoWIabgOEnKo4FA5RDCfgWeK4/u8JzcFZLgq/q
ZcwWChB15apn9Vm8xGrbYWvCJjVAinHGS0yvzm3O6ktbTfBUT+w1uJ20HW9MRmq0o3nOPAxxebol
koEYOzJUo/NAkAGfA5WUl52q8srtxfCZz4SRje/4F+TRjvhjrOiYkmKdEwvlcpZhR67neKPEaXa8
/AY4i4psagZu9IjRKsPIRhVU3WUDD23JkPbOn5iymTPXuHoVPk4ES6Wd1Y4FNaZaMDm7Mtxn0rQk
GlbZFLvArUfeZPar1rqa04C7eYFd/Y2H4EEzKaLoZ+AFVYs4GL09muEi3eMNTfC5kqS+zehHyECK
h4+9dZczp4h3dH4KvrumxRzZYc2JPyPlloS7CmjDgIjCXKM+w6py1q6aK8pf9XDsN9txE/D8BQ7T
LHBy850uE7Zpj/CEf3D+x/tGXPodOGT7Wos2+ybBcgjuyElKWvNwKj5+y02d3+R9/UvbDo2MYuvh
/VM+hheDE1yOzBgNKHpI25kBrOSF5/gQqUPW8AA6PvUmXEjVGmaHYP7oBDhT0ZVuz7wstSFwTcdh
PABD9I8AnflhESqECiRhr8fRjmyxocpnYkLe7VxC1Lc6d7C/EJ7KCCb+h2CCLedf/K/cJ95KuIz5
lyDZ2jYe3dy/dn8Jhb7NNwj1uTAvzZWiQ7CHet9/SeKSKK5Lt0k+fpu1JCGwQX/EVhrUMtB2tmCk
jLHoK+64nwxI+fzQH9Mv6v8t6BgAfwQDv5HHDSu1AMBhT8f4gqGe611nfL7QvFNFU8tE5IkuQtGY
OGzjdM3NJdwRDPez5VwB7IPvx65AUpHNwPCNS6ZbeRbQclS3e9kxU+curIDJ6s/STn+Y504+Iac2
uxZvA3KaaVrw2TGxGY+9BGWcloBHZ45YnK8G5ozqOixWnMEsNrDn19UfEzeuNU3F7360SHVX+Upn
rO0yOBH2ysqUdyOyvqLpu9qlPwMyDMMd9SsRATw72YW5L8rQfpOx0R2wXqJe2uUDszDHkHcF6iEO
dRBXmL+YUqHJ6Ja9cp5X5tOJj6CquV8MPuFqrZhfIUxvfe1531Z+HYbVHzFbxEd/WK6abYBs0L2K
9Sm/FHOEV71HIVYKl05kCkOvhp+LoJL8kB7U/6UOXMj8LfO0bWkC4Vu74yGikeAJYiRzjcsT6w1l
nf9DU4fZA7z4o2cwULAlhdpzpqYGNLGEiBkrDjK6KF7NTBltZfWw1xZIy9gyvlGuf85GrWJdXuDR
cDobF8bj5nN6EVTJuBUr1+R4bx+4ji1OLmjyLr3AEtdJn9vQC3ICxhiYJ6hqB2sbrBgb/eg/irWq
/lBMF7w654yvG2FiY/viHClH64t2roZNyLks7MhDGo7IimPzf7QFj9qwro6IAcp/hBhL/wtXiWrk
m8SOkR2RJuiPSSaBQ7cZMIDQXWrwaQDdO0RdWN2PQJQTWKxlYT0I9bqh6VXN3awXpakL7XyxsiCb
4AqSgkM4LmvqQZbuGSXOqS/eAwFX5aNRwDXmjk58DIAHY0PwCzEy4o7vj2kq8TYlwNkPzfjgNkTi
330a1qL4zYdFau0o/A1D4VTaiOYyQvWTz6NyBtj9rFD/tMSTET8lwgMCp2Pv3ri04imdIp9wQlyC
rG877CEu7ZbVLwMDv+BfO9j8fBK+yhwZ5YrhmjQfmCsCdp++DbNeWQcrkBIQ0dtnswtxr9+0YAcu
p17j6osBjg9LcQa86G9PB7lQu3RuKdATe2pc5JWkJeI+2aKhZ6rNLiQQjvRzA7HhNenHPzm+A6Z9
Fgi4lDU554lSXUXlXLjAnJVr5h2pvC2ETvlWqsgTy48Ft0/Hsvs1hTzzzD0C1vZYFGo6sEBCkNQj
sjCWOgIrU75GFo9txfsLt4M5pK+L/DQQ9QOim+sIJ2qdcOJe4WgYbbnHtt9DFUiIHOOvmU1fLbr2
hhkmEZVK8KP3S4Ntv14sqjsPaEkwKg9eUO4965M8n6l4cBxM2qUxfjXciXxnCWYoWNcTGnjLoT61
YVYaHw1XMYOWl0HKpxsqo9PPT0P1YPrB9HwstsjMmWi0sVvNKincM6Q17IADMX/mq+ZSLVpoGcyR
601Zr5hz/ljKnyld5fEIsYd9L6uyBT/o9DJrOASmHulbL26atdeiXTCtsBhxkwRAo6gptRWvjoAi
ciB4KZgrBVoLqgqR3oxeoLbZi8rjc8Ayb+3HkdFz9JXOWZn6H/LWroNmCOADoueNQ41lC4gErO4U
RzDf36ojclCn2T/Kt/nEbNuFzI9682RCrpzTeqUPX1V9x0Mx3IPpQPNNwUoadXELJ7erUXDsVUdi
p9/Hn+jC6vJ3ipmoNntTedKmVcV+MvcDQGDro2FmJQUmJEcd5BF7HwpeVjyRSiyc9RMXL0F95fpW
zG9q9jc10ocYf4r1Liquo/iIol0h/VP03/oNfGbAGNn+SJ6wk4vmS4eRh2hVxBwQUJDL6RuOSI70
Hb3MZCFUvuWAsWsAxajr+eR4g6t+O+CCKfmMeLIknr3Bd1qGd6zbB/Ufh5rCK3ofhm2jXxKGeTCf
eu9QU7G/Mq6XGL9H4TYt4xHkV9rLzP4Jnz3WGr6MlDLqPjLAlJhlxxFSUPU1eZswXbKl0ptdTvq4
j9zDR8US/3isCFDTdRmoiZIVOp1gkyNLSD5HZm2RS93Gl54x4OIe6lJGUQDSgNIHl57nXHk1fAYj
g8+mXc+N6NLEsUKVwvrGiODqx+vcP/PHsH1M2TN4wzOMvr1s2xHLIRM7ShWmAUb+MGBDjOec4lY6
MimsaAQn/3cQDxOz8WZ+7jTjt+ErjGlT6S3L9J0pf1QRnPNS9ojKc9MXtomiTDY+ac6X1EkfAbrc
QgKyVmESzt7wkkxDXDzRl81GlP4CJoLSUdkx8MZDBFxMcek5IsDYxrENUNXVYProl5C8Y7zf105w
fFES1Ey4431JilH87ph6Iltg6w3ymfIPTQOZlT5ZcVLlwKfy/4U6LMFlg90+Q1MHiFDZW8BxTgpg
hzH9Zj9fvyxWj157ySdbamonjLqlj02GZyUQyZcd9bmSS0e0NyN1IZjVr3HkSzZg+nakxq1RbGIk
TAlfIymU0IZ1uMVySMdFti+DIHMfFg6+smDemB709iKym9U55BFkjNZisl783TV5jSHFes7uyEff
zYArBdiMPH/w0kNj7amDK1toywXqS2Vf1MSwFPsUCFuAg/hcB4sQJXmAnXoQGWpmx4ilGxEdLuO1
Pvz2JjeSTtGJj3oCJuPXysrEcRpBSpCICfS9096ngQEnOcjgSKCBSyo2mS8NSULLtEkHVtizZkE/
pSOjBmGGqpChHDJw4d7LruCh7W427Crb6Qg1KpN1G3bP+CQFAHgHlZGUX40KVDo0ty0luCLtLAaZ
GVs2L78Znr8u2EhaKgaB7KQ3jDB/gPAIKxFvNtLB9N+IlbKOXMxTOyIFtJfAikkKv+R6JxMC2mIo
7ZYJnoyOi8GedsaKKZ0IE5rrjHOhW4RSRRixI268ad9V626VsiBlWmGx/fL4bjwebDBATUkRSFlN
+hsN5D1Fmwp2NETxFEwnDVtOyT730AqwbnxbpY2mcVSso9R/aq+GoVdZ3RhETLRncANJqWGbYEA+
gvwpHvl+9dGR1AWdscRIyvJHe86y43pudgKDSBNQ0y2bDlkBzvcro1+YVsM9nlxQ8BSI/FlSuRQD
pjw/qnWQEN8MTKsiHJQqLTX7KCPLV+3tFmJOIA+HhDw9qNEaz6h5h+5nCi4VrRaP7cdEyA3ME+br
LWK0YMG31pNA1RL6YJnH/F3XSDCtfW1XxblgYFQiGGtKXkac2rKGDb1ng1ORFwgghuaNqA0lT/4M
kUpCRpSJmS1e6Po1YVoQybywJrE2bi7NjR/lZWLyA7+F6W9XrDMKphTmnbjz+t8egQdd2h14XH5A
kgE6Kt+ClLJCaErhYmjLpXKPi3eXP2T5igo2HL5kFVUnZTLWSwBbdCQ1eYGWE/i/hcAojs+sM1Av
cG7hRdA4/Tv6I1W7N/ljQECiVGdR+GTqo/gHYJL1iilVz0JaelVAd7StKT7C/ABGhvEx7M1Tpr6g
lyng/MNvbSlTXHwrNUBNdHtA+jwGiKgsrJ7TRYYamTp+/BkCg+61yu3QjdWRdyzRKg0yBaRKLEt7
HcT+xlhSh2xbPAMYzOUNL4+anNh1UB3G0LK1X0rwSfxXQX2HC4OQhpxTZPyLGq3AKdpbIYRgsvhe
A6ljMk92w/dYwY7yyHzTxnKr+T+i9akAY225GmUUTDGlcRb89AbEB94BbtFWw3IJAywbWTAQeJzf
YhQCJlL5hLnE0Cv45Wj1+bYG/r1O/VXH35Ykq664Sj6qZexEBGYFkJanxlrOTC6SfcCVIVgQtXtq
YGAAgtTMGbbjwWPHnQUeIXoLug05Vtn3Xgt/ZtkAvhGLjcUZx0Ge8aIPyiLUMVv1eEhiu8fCUcF3
Yd0scFcwq2Wbx/tkyNIOFiTkTsZ3FXkrKG4rCvgir5HMfNSKYecUHTDIBuw9HbcXYmjM6AScoMWg
QeopQAvU5rDjBiba1U6gfFjCW6UCFajRYxzfLZpyYur5Nx6Q6cDgikcDo8KswWNEMmgXamSaZEs/
ehLFmtVViG9xKHgRI9i7NHynOLB6ajoImKD8VE7WIvvqgRnr54LZx8gdLeu7SZYJ3TNw22oLryHp
4FNdEDgFiJycqLr6zbwcFfHHxPBmTP9V1IB7uT4k8GvYzONHKCE/GSzuV9pHLTl186sWGtPQt4Az
XQkvNYXLoL6B47H2ik4ixgBqmjLZ1B4qPKw8yacMnuFCUhKfAbtGpXQVMrVZpmY8xZDYUqwI4hm6
mmBteswj6MJjukZWqjbegIbTyJTPBeB9OZz4yOy+gIQXcOlzWjDR+JmbRAa6IcWI4bTcLTyTBXLX
dWfh+JdfKJwrb9ORIgO4gUV4f2sd615Y3roPXd0EYclImn84bCQKixXr//J7XBflx/gbDS4M7FkO
OKeyfehAX1LCfcHvHbXWFvijO30HZLpiA9w8UjylSkTTQ55QKEJggFkBRdH2TQt5yVL7ax6cgobB
/KnNT5X1M5+XXIkoJ+hdkzsvH5Zga4udGuiRCtoaKK7g/SFFqkAN9TX3XH4F7TrVd1D4ohQuJuOW
BSj2ooMxOGTC9RF24I++/ZIYmVbUWWOAW+hKc6FzWFvjaSjvRo63bGNEkNSsTc7SawDWG6CY4geF
wieWrkN2HLpvKjxDZrSoCSvDa/ahbK2lFu/3Xo6+IeAxAsHjPBX7BlZCWsfIc+4mH/Mgw2+W3qQi
IwDaBd6+5fVpuEw70OQKrS9bBpT/nwoC0v87KfZayMZMfXb10EMw5dSncIXAVk0nRjRM4SWnMtZy
ZC1CjgWBFkh0xhQj210r9h1b+oAFnCDdUgGnDHeiwUaIIXYt0WOCfy0WMSs/9nr2HJNW8kB3Mb4O
dgWU7WVLc0aTPA1bL6hILYHehfuznOsLf6NR3M3tn9RsuqU3Yhs81KSahoB6auVasIogOp3ePEGB
O3zpdD5MVGLjlJ8RxqZK5Gg0w5WbnEoZdI2DOb1gz2uaeCCdFLJhov8F3tFXzpwGpkGny1FXv41P
Mg1A+zQ2KpglINBtvCp/EzpezJ+MnUMIADpSXgU9aXgpwkvLAIbxn16+fSiTxS3lSiv/htbJhW+V
ToE1igjSM6pwEVGr+MuKrsSiXnEmOkTgkWyl8ILwdclvkxfaE10twPjHuM/ne8LizamLoHIW7XJQ
PyiECc9TiZgmhLVZh6IbZ9uE2EZg5RHnCpfSR8QtKMH/xm3HkDICk0N4AnNyfH47zsRux9nxE1zZ
p7DC2QzCUUSIDqMYaueKOU0bv0LApcS3cn7fSa2rq1tpLtT2a27FlXhhJhtfX/HNDV+Ne4UY0BD5
A2akWWfiLCL/gBUBIcnV4K1ozGY/Y7ruTbSrsGLYmIivDEKYYtGo6QLyVS6oEpQy8EmCYlkyEiTO
JAxCTKDuqhl18krfrY2sdjERziadpHrNc8rakMoedQH5Ln+yfzUYFYoMxYHELiPdZS1IK7wQhJPA
fERK1hETny9X/0GxzWbHE1uaEAhww5fGb6Rbn2+/6dnj9ItpIke0HvT5ur/HwaTnTIEwhdXrNmmP
esogBsEtYQhgmLDLEzdSoud2xC3oLYFs6A9cxixbeCCmq7fUg5P4GBCMskOZVgbhJsGiLYjD3VaM
j0QY5cL4YdXFh4do12QGh0SKJV2qb9mwJNzsJDvsTBy/JjETdo1Vg89JOlh3tN2UkMk1IQGCRyWr
Od/+AkJnRu8AM6IhB71xS7ZE6/5J1kCzsFaqDbWTeo7kebaXRboa0idtWriWWPdH+7G+afW+SVcJ
mfBUq9hiM5fdBf9fQH/4E1vg2QwPkJ1xfwxv5lY9S+VowIO2kmcVDscepRNnio7CnOd6yTDOlpbJ
SSWRemHMAO9FMH4Pya48eA569PSH7QnRNNDCWR2jejkot0Zao9JKeHq/0SwMqq2fUUVNf8DyveE2
sOk7Ci+F7HjeIFgmFVEKB5SciO41BgWJq5UP3vV+WOBqzbZxu+hXZcLE0tjnc5w1yJHSAToQjTtW
gvwJaC55lOvJngf7lGY1zt943Pubxn5pTvGjeQd++0wJKbcKzN+4/tdEpEMvRvMuqG8ExdFPWB6q
B6Ju3H3YJwgD09G0s+a4d2RmfLMhdrL40sS7Ov9M/rhA88vkJstjepa8ZQ46GUjMDFSRF8kVDRIT
mlJbkVpJJSRTvn1kntueAXdU6lpGBaNeq/QplcdO/Pb5XSmkF82m7q44w6lxMUE7hvnLnEGIMElt
RelMntGE9TGjAeJmp0+j5e/lK9sXYBGMCht4GmLzFJU7sBuZGRooZx73nYKva3ZexH9K4Y7ITjKI
Z2gE5zevUmYdNrQFALzhuYJUAiabLrazYSu4/G3liwOalSQrpVLao6AIqHWNX5/65C0c2/bS8142
eA7u2RyK0y7MyWWZMGsRiVkhbHnMZyT1CcmJJ1LOw7gFqck+kY4gEPYeNjWMIsD/8od1j9m8Ijt3
95WIKP1PeAGbQZnj70u7Zt7xBtDF5S3i7Vwqr26cJ31g6pPFvfwugyMHXFF1i56z3a9urLF0mlXd
AXilc0U3NvvkV+R93fB30I+GTPVJJeDGqG7ohhgRINxKVtw8/tq4e+fGQjKNIIJbOMJoPa7l/hkU
vELA9mG//ShkhIhupuFssb7Yw+oywul7B7OfYwZnZ6ty1iv/hGHLIUQLTXPM/Car3Uh/UecVUGEM
74guurUrnsOYGljmCgUOg64uCtD97ZhsSdAPZucqjnK6cW6wWHJHFPTMikAO2x36EQd0NAUkV7BF
fLnpInfzxX1A7b0K6dvWwhVPhbAeOwD1z8Ll/LLW0xbH0vgvtNno5HuJPVC+YJKo/YTnEZV1sxAt
wmWXovzU45kJlMJmeloM8bcQZKOTPLjxgDytXQNkkrqDPPCAgergRV+U07Pyt90OsTRCgqVPzbjc
eucnjpb+VnMies5RWvUb0ybRhjbDWuur9ghjMUBAx/JkTScfI/iRN5XlxqR/cHPa8bb8aowzohpv
4NzbI6JY5+FBf/AyeSvDwRU4SFiMI8Kvt+OyYso3ktqyJLIoIfKUvR1EklkLP0rsv7acHm+gLSN6
O4loBryyxgb7OS87UwIK3bh9VerN2qZfKVPWDU6jk6w+cPgxI93UEqbHJbveOQxWeQf+VkKfPrli
z7YW78kf02MaI3oA/mg7yG3mXg+MKuO7V68A6ipxJ9avNE/WZdOvBtS7FAaZdOpYUYbiczB/O6Hd
jfLDmFEPxyr+SiVXFRVU/fT8n9E9epTV+MFKGigZ6skVG2BZOgvenuoil2bq2eCxQLzkLR3keI7z
b7PcQXAnRuinajf5+MWIDTmGYzpt8qkImzTZsPWSH/pI4od28cWj5u2Zn+ApYhWHRSOSoQE5hlJ9
DDTDAsY6C/cAtI5iVVhX8wGe0fIfCtZJI3M7gimT2/gvfzKmToPvZvgXGE4tP9VwDWHeIzs7So7h
8Cj4HMtV2O9waTkBNgmL3Zdga8TLCz84krXVeKi1Jf3ae8DF2x+VnGh5a53SaJuXwfhrTohBA+Le
3EaVwCKgHgq2Ia6xcIEtF90mKlQqkw4DHPRfztaWsXy6wi+jpp/w4xJq9uIarudtJed/ZP6h32kP
BSLFViLxjvr/kAG9gZmhnQJjYyRXNT6Jxqn6LBvmkNj6EGlxW0ODi9c+4bujtTTMV4uKK8Tkx7E6
V4U9nws/fo9SQ+MmZWe25v+ALa2BBjHYR/aD2mx62/JVjsVKK1lRK89pEV4fau3AQBVfOlwR0meY
D2flUV7gJ45ZJGXRZR7bt2teUEdfgtn1T4x0xDv5B6Adp4OK8atHIYx4YtSWNPvhwnuD8GAu1iYO
gkz/nz4vtlo+a3NxAxWVxCr6mGvEWPheK2eK0czd1v5ZH5+TfqkY3Qwy7tuNeAMktv6Po/NaUhxb
ougXESFvXpHHQwFF8aIo0whJCOQNXz/rTMSNOzM9PdUgczJz5zbPUKr2AyJnksWIH3h8lFg+7NDO
wB7EGxBCv7YoNs+cpTWps6Xzg3sRMqRTglFmf1Qb5FJ+fvdaltCMLtkBeo1kw26DOwPloEYABqHi
BS/04ZcYTh7l3+x+wkcdThsjwf8OAJvnCz5aiJ3OMi/9+qcnptZY1O0Se7BcA7LqiXp34j0JNQRl
zQ65xCYBFNbV9ndAd/BFpR3JSsD+M9+XMyIf6BFUgkWdk1hLfOrOnWwu2QMVggQNwuFC29/imJH8
6olDflB/6pa4HnOQw4Rti9MbvUz+J143cLyn95itZ/pB4RXXZ4syW4H/ccHvHxkGJHNcDvCJTd3n
mR459hPvjVoYX477d5KvsjOsP5YRXzGytxM2TXoBKxaP0CBpXSUy/lrkvExm/0b2gPy+IGcnpfmp
vlCnndV8M9IjMCs+iVR6/91e/qbm7guZtnpTXOsHlju09XDRLHrN0wB7JOEkK5/jZkWjwejpxj7O
HiUGzTg64fwAewUeoTAFiJKQRrfQ8CZfFvv+7erS4s2knB1GdqPMfr42buhXXh4L2iC/L4z+WKwz
klonxzR/B9gWmsN2166Ocn2c/SrvcADOmpnbRIB1kFXMeb3GMfGpBMavNvl39mnM0va/2oEw/K9m
EwlxiqQI7KXIdHXIJNPmWN0JO4QCAqDmaLyPOKUwYZZnw8P3JHfugXKlaY4JfRuu8lL50r0gWUDA
h1jl2w8vg9rq86hLahCPzvGxbS53Zf2ioq0s4oXXeJsUEclCWDJ5Tzbdgr8E1dKgx+m3WMBhBu1G
CWkaWADgo2XTAmKREOMNCjOF1bXgD1K8EHAA2mIcnuyfR/MCoVamfAmUi9kigQWIBR0oDWEaibAH
8KrN8PIYPNtOVPbsuYpPDw5HU+jQjsNrA7m6oWYtzQrXEmAO0pLOkLuuHcIAcE6/Hs9IVaCPsTVd
veUAQEz16pBpBi49l5UJivf+da6x4++TqO+XZCbd9yrx7XvMCx4LW3UMTlF4Txlzb04kgAfaNabu
D/wjx/4k6hcY/qQGsyJALEPKUo+zIuuJett9A/ghXI3xtUKg8AosZObmZcBTV9qx3HrS6MxL5JLz
zEVVV4AJQW8g8P1blFS2NPJCktZJWJvBPQ7s5n8ym7E0yl/sN0ldS4JGRU/vEknCgrYHdmRjDKZA
s/nCKQBZYrkj/uXJghAf1rinY4Mk8PQgIIqJfWMEbRMWFuojeF7C48GiDs17H9/b9b1coUPZu+tt
+5E+lnHpw9FUswMyS4akmlhJ5In/s9WG7yKPcI3D6wOP1vOTuI9H4xnB+2gMaxYV5XniMEzHb3aX
BgIjmCNSf0jlKMYCTr2ByzGkyS3sJlh4cCY8dSniKsDhjnC3oUNBQ5u1eAjfmCmZ4OovioEt/G1x
4sGBcDvjuYAGK1dnFXY3PntB4JNQlTS/2oKOfMZyGlAmmU59g3u0U0y6M1y1kTWsh9GJ4BSyqB7V
myHW1lZUx9uyWxicxTSOcvpdci8exgFY377YhNKYejRVPor9Jg/jM85qELg0KCwLlmeUfIwGC+vF
WYu8h/vKvMjbwkmQ+RyuZYbIHAmguogXQFWRLR1wmK179mxL7RQTb/xjaxEWp7qfhpMcls1XZ/h3
vLa+p+bEXhJZ9wupES0ZgO2Wxydzo6b0U4+ONX8FvPoWQDGOSBsw+4KyUqGPhocPL4ZNXNAxu9UL
LVE9rn+z6avtqHrNtTM+7wQpN+DQliEsACptrpMbnyOV8JuDDk+E8ZoxqCkWKLpEo96wPoRIZIWY
ZNGtOviUCd/hDiWgXPqJuq5K0xkgUkBYNwzEVj4iqKcBxomc7gezO0e6Q9fEzBNhhgPyjUFW/zfg
d4mHg94HdEK0CgUgR3bBu6H6N/xbv3212LKLhkrHHjWrg2E6VbAER1IAfBaWkUh87rK/mbGd5cLL
RGVwiGf4Vq2HDJAPETx0Cfzxds3mJ+rc8pulIrZ4JEVn1W/b4Rr/ZXGLhfBNxqervLMBXGLfgWIm
/lDaFEVMDx/XYxMglhGC4EIvobz+sg9dX4yYDjjGzeYpJX2Axn+ZMsD3HuaRmlgeiEgx+OuMKsdh
WfJjj2CCxu1BJBEuWvjmA4uBKrDk99jiwt3VsJTBDPC16II3Gwic3KnGAc2jxF+pRYXTmOw0XMvY
gQwUezTOUCCzCFIBsD7ZEDrJxrD9sEfHeU6YZyDeIc/COI/oVHZjBE1KKOuxmna76mTNovFzIkSh
A4NvdvqXBFf25ScfJidBbC6Ulab9CQn4+5PAKuK+eviWNGwn/USTYDrWEYb/o/msX2GizVnHTigB
0REyuy0q/764mV9pvcxB6TVzM9Bz8pnxUW7x/jvW94AoGbO9DD02zAtucsZjiJ3GFNYpRh1EWW1A
oThf4LABz17gc7MGQeNL2C5+JUtyWPVuXUkn6D4FCLpCDtGcrd1fPh7adKWSD4W2kAVxvYwxUyFT
BS9ObLdgO+I7tE9vCt6aDcz5B3YWS/ap9+qLBo5nGrBLVg9a/z1x5LHOXTCAlva6mKMHqsTE1lvo
ShmLLYRRpiHkAaXC6obdyo1dLq59vPSKxzYU6xDti37AQi+JZSNkIAVyMjb9aA3eW4hNPZmbPpY4
mFN+jrvykhToB92hOkOqMkef3e9u9pW79lm6Y70JsnwjmcDyNEQK6xlh8Sk+NmzReuPX7i5w5AE7
rMemWvzY/xNmsBmFjDg72F0kjd44fBps0uj+WKxC0VzgAdzhN2ScHz4HefGDEbbx71F74CFz4jWA
/nhbsRorvo0TwkjcbvGdYLHX+6myHEA/51ja4KcKVC0DAamsxh/XhpDYh0P0GNF0hDBzclm3gU6A
ERhdZvrN0Mm+vmBU2+OeMdfJjGMsIUxsaUfxaQJU599iq/0NFxaKEzYDjyAjiQ+ORQcxk49Bzg0+
ipXAUwEIOuKEpUN8peSBw8BsXtG4EhT6FixQ2lcMHz3rovhdRMuzsL+ID+KGxd8FMns2pmeAfd9e
f+EQwSQ+LE13FgJd5PxsVrfoxPAQJOAF8yT0rGS1YYfXoiXxVExaFPBYUVsxk+jAAbDE9vhk+Ea0
v03NVwWukW4CMgaV5bEyIUD4sBRgQyCLZEhi3QqcyiflJyEouGvogQLkuCCHtfsaXCgBKHVSKhu7
YdMHLz8jMWLDJT4ZgakgR6xNEE6ge49v/bGN+hWLlX9Q7OhYoHdO5+Gs+jU1onLqv/eKbcd0U2G4
wzRiL/SLQw2+/dg1CVwIZhvU2TvymoY9LzzKB2YTM49vMlbkg/sYzz9hMOBqx3qwd2GbKnjDKA7K
eOhjK5Uon7uPiidztLW0YRnMpvPBqD64SA74nHEprhFYP0/AbMuxtaWkgbBSqvDqmGGuwSgmexAH
t2jhOjhHO5plwn4s4kmdZk8gjjd9s12gb6Eng5EzuCojhPgWZAxpBrGJ3pOcIToDZI0LAnmOBcor
B0CPtugsGM9o4X0OvNCKmEfwmksGhxWOcBHZol/r+B2xsCZ802bUPjKfiofuYO2hUCncH6ZIjGjZ
pKy6q/4p/6CzF8TM8jNR5iilZMJQ+dOgxn61n2hZ903g4/1IHGHrZdDRaW87CB9svpyEELkvoGTg
GS44F6T+QE5AsjB7bEg/eDUYczhQXOkK0B40mNflloQT3s9yOKyRCf7Wu3Y3XDs+m6MgrKehQdWB
wo20LQomClVM/Ei5atHJLXlrUNdDGzToh+HwFR+Mv4AF5Rbwm00aIORswheKyMk5Z/bMgUZRAG7j
TKsRoEI1kDaG+POp0UiQyceG4c5u4/hA7dXCcsBV3Wl3xAYAZvBo+Di1OCQv+tUcJw3MFFjmpjfr
1CyLLa79PkSrs7EQ7wEvjYqliXgD7BwcD3qjO/x77VUfDog/cOJ14p42Hm8gUe40dxe69zv343b/
EkqGY8NEIxYzzvMLgvbElkkMwdx0qGUoGHzOHqLpXlwNEIWDwt2Bw8oUqtOXztsPWnlOqH80dNze
ujoqcjCYc2xJmz/2t9gSiFDUg7U20AVSUeBZNb4QnfAYYjGAO9aTsQ6vbwxxQnpiRLW6R8ltWw+0
mfzEJ4eKd+WRZR3OUcDMzkfMIHJDpJpbWPvx4URtYP/KaUBwFt6IkETxE8VGgk5RAW7lqkLRjW+s
l3bVjYMBHXG5Q2cYn6FqgjGRFqAivyVmlpMd21okswQFTnxQxlMGkyPSYvp4FC0dXl1z7YyKBcy8
2Ks/UON0nJdEVAmLBAcrAtj3s9SHWCKgIE1cObN2ZrBbs8iovYYVKeF405zFMRiFiu0Y68DaJWR3
yBxrQ/aXhroaawIUETlmxV73jCrbf+LSUHoIq3mx8ftipE3IIKKnSTzmRFjTbKDZ4oCaimMD4cC/
FC5m6jdQj19sFrgqnuANQcmA+wDjhoTWFHM7WDu9u2aTGL1CeyexzYr2HUHWpkvKcjD7sPZv/1Kc
yXWjrL+AlXnwMRivMFTiLOTsgaReXJVtscoLXFhdC14xHmNitegQIcULz3VGpUnhtAG9OXaZPinG
EKS/6bbbHdoNgfMz6N5Y6E9n2d1y37CrBHyb/qDb6MAaB6Ia2OxwURPDAfbitZNwO8CtGvG07rAX
+k2nORUnBdPFD3WAXADwx5HEu0zvHfOE+cqhICBrnp3Ios/S+d/wh46dJFaLBvtf/M3cSXsR7/kr
Yze1hUKKbJQVhv1rXuCoeN1FhRCB9hN8iuhRhGwIuHlBoazzqWZYCLCQFk/Ju/SGDB9+HCVFJeRt
Jx0KRoPdeXfZtSQP4JQfzZnYfeuf7Y+5acMIG4eYdCboNTTFBLYSgjw69g+LyPKLbcobIAUvJ9Hd
OGaYidiUOxRH8XRhl+eYJEyBlc4p8/mHBrnyq1myN/7Az9Pt1w3LqZCe41NZS4vGs8Pxy+AoZuNK
P/OEPI8IEpspyqyj/unbySuCDJUDVlNkPVzRP0rn+Gx/Ap5q/9QVVtf4Pobd2ZyvWVbwiKTspueP
P+2q/9o+b550IjQpgoaO6s9Y5/8/NtyNJ+CwQA+g+3HwMPdhQYRpzh5yIGkZ8/ycbKQF65omWjMa
S/9XPkziknMD6cDhKOco43rOILWAsMA/yUKoWvwP3oVIEIxhrAS15qElEzGCCW6HKGYaDyK0TTge
hp1TyFmQvkNqM8wIg+zcYQnLpSdKHb1sAwWf10KU2osJKZAlMm2Cq2KXysKakDCM3XD2weYxP5bx
t/yYeYkNd3P8s1h3BW8sVRxaGsSgaODohPHORFvOJbofnysKYOAu269pcl8vFxrLC+7T0Vi/OMrx
6ZXpVfCNcBie4cYm/+rGAczG0wNVZKeTzOeUFAvdzTgUyCaPpjNCsFWyMHbkYK7gL4UyVojvZbsk
smnHVj6pOGDQc80YNOfVRjrFPBrUqrW5CYav+7fgoM4ntLUbhUfpO70Kygr+e2eSMVFpyLpv/cbC
s1X/5KQXejCyqZBsOdI/Trxa5q+cvdoZ8yFAfjSR2KPhn7BA+pwry37T/rszkNzi1imQxy2ki77X
m+XrRLKQJ7hI227DpHnKfocDy9c6Yxx3ym2yVM64Mkj0XXRfrBJvnbqst9OGZKkl9gJ4A6KfYpH1
wm8SSQdHAlEfFpGAjPZbmWiHMvIRcIrhOLuYfnXgBeJ54xoA84P18P/33ZpzGvzlXsBNdJJvGm6c
KXqwxFv7O+2Va+1L2P8uxgvj0yU5k7BANgTcJPOYfMrDfM+oOP2wFiZ6K2Vrfq4/Xzsgw6p0s3+c
zrigghgnE7tgiSBFqi+rNwwGfp+9V8QOqMQKxepHGt7/6FKQE3OK0zpA8QPZI/UrPskfOoImCU5m
G0inZMO9gQlz58RGCQLUB2iKcS2fnTONQkkbzBrq/gUEyKU1OrfJXSw2eMyhdsz1T85Q/AK37ZZl
nd9+Yhphe5KfHXRk6XOrddO1vXkTZzOIUNOSN594n887mCwNayNsgw9z2KSzM3lYUMNSECBSb9kj
s/zEziJhdIDhC8H+6cFvEfAG8l7YslSXY/NZwNUQZQau2IdwFVsT1P3HyVh9q77strv2qIjtGqAW
XS70+PhED8flotzTcFfBMTmMbnXmvxgv06GO5LAKqgWPKqA/jlS7ctcfwXFoGbBYFe0Kph6UKzjX
lluCOkED6KHeu+z8ZV+0XUwO0eOow3EmmwD1DnwRzG6Ebk3l/cPlYR3xXmhfNBKYLssH+AObOOx+
aT8zGi4cCeftod0Xv+OmgrgBMIazJbSL+bgAbZvmHQwVA8n4fAHra4J+jc8VqgGqHksaSCh0qh+n
7+xQAXLR8NxMTiLsdeHcRQZ+qlU6X+WRjRM0J8gDVyp5o+O8FCDJIPwXfs3Pa48u7R/HQMZTi5fN
po5GN8eMD/reCKZ7Ns7TLV7LK1SH1DJjwT59Ua3ZpaBEekHFvAozWhhXOUYPWY9WEEeciakZiIAM
CAwCKGPUbXBjuMy019VEieZKdReWFgpeVKmHjSIiRWrk1K1G4Xzi17M1QAvmIsUBc8dqP65IIw24
hTIEJBcGB/wNkQ0BQcr4xjYF9x004iT9zcjfcNNkryJasn74e2Ceei21aDkY+mqd9j/vELsHbSuG
WJfZsdb+6gxrfMT4uDfl/TcfvsIhhFcBAho4Y4LYkFtdHjVcwoD2ECXBaDeQXdDYcUVkf93GAR3s
ivq3F16p+xk2fwCa+UGWVmW66pGnoTsh2oAIo//dxOhq6HooPctLBkDwNeAIm80nyeMoyeDdgJqN
rvK6wZGsj5wwb5JbFa94kt+L0/kvH16NbHef/bvfxYxqXAfHhMJ7fUadypJboNVQyNnOAee29Rou
I3MuScnXkttDQcS29E0kiYdZMHR8HIcNunTluWlwKmk+9Uj9YwtMhrekBDLfataFbXztbAyeaoLa
XSghMGx5PrQFubrJpzn5z79qw4r5/ovH+Ti3otS7f2Cw69a/VrMzYx8jO5dmgihN47EuCVAiCFVP
hBkFsgz8SaCtzrsMoR6cn4YI8u/ZHdw8v+CFawzYh0cJv1HejUhT6WjcB71K2bNNDSFvOpa+l3h+
1PbL6GEpGjz96tby3rI+Dw2qSNzuKst0ChJkYbYNZ1NePsd9y7XS690rfH0DVNQ57jag2xoyHV+S
0VIum8+SrTfdxltdMorPPvAXnq0egRE75Ofh/oAeznKFU4A416fu1vW3WrqMT5/pKP2xhglTGT+X
YdVvSWgf3nWgQxBadvoau7/Mm305z1N5X2RXg0SnNrSf3hhfUjPo19lCHvb6gPib7U6d/t3H4x2g
eZ+wXDSQF483QL3En42L1wCOaHnCgqxG7flZT0HJxhtLhyfYDXGDpNSzEnyGhQmYMh1M2oe3ySOA
UTarCVv+G8v5LSc85H584GtEJL0TI5bPMV2dL+kN8bniQSd2yNf0/Vv+eLU7S1uTR/X+gluis4Al
6iMhBxRnbRaX3EAu9z2ouJkVqgIJevxWFusVtvxrIu20KVKyhVX5pFbeV+Ou4rCMXH7j5h6B+oth
700j+fMnf8DTtEneWSWfWLDhVaJc+UgqJwuaJbgwsZMAfEGyQVBGqqAe4CT/IvlBc7XIOjKN9dac
OBqOIbz/XqqvL7V/OiTXJhA8k85Ndc4S5/HBrM8agmKDC0MC2T5eZKA+N32uoTiEairDhAogjycl
4QhiVUblRcWM3aGB5Rj5WCwAgHr3rKgplhVyyJDoawJbW5Jk33iLOyKu0cD3uEVlC8nFZek5W5nH
JqxCKRyOExkTMV/lp75qYY0Qba4dRqhiP9OBSSa5slP+fINystveT+uBymV/9LiRz4szQEMNvo2t
+pE3CCBGOcfCC7TCTRZ9J144b1du3QkGNGLS6xrKEzdS8xnDkI5wKOpw7fBB/WFcfGONzkw4CAiM
OZoT6rmiH6ZhTjEHyyCD+vByW6iLKVqUUFEjmUADhD+zsMQ9EOqXsNonVsHJmLI1B0IxX4Wnj2ei
eLl95cpQTAGJe/9RwbnwCj1Qe8/EfQfvXvQX3Hh3ZEnWHkZSD469sdMsCCxh9ty+Zz6EI934BZko
uG+dj781kyqNY3mcweS/qdFAWisu/fNkYwnxkpif7xK+Ma6c+pwCqeKrVZBYHtYZmB1w1L0eHoAw
dBJMAXsG1tKDUUFjywdh4vi/fb7DsrOXKJxDxC6H2S/KDehWZetgX3HXScdeKebuMexGcw0ro0gX
Y+v8lD6HPSul0UC/Kna6uU4dR+fuwZJhr/MaQ4bOCUwGR3ZKgtfZnr1EMVs9lrTq1bQwjYVCfRtg
OzmErT34FFgNEerUsUXrXZ5qCnauIk8MsKRsM14mYj/c0giAbRSgjSTC8qXnaQKqg5VM8G7uojYR
OYtkYr9C7LRoVCJ+Nqks72llEOSsb/NhPTDcEdJg+wzKCVkfw1oxdqy3+AX+SREz2fiTDtFrWsgs
3qYVZqQ2s7LEcMP+sDuV1jziMo4OtQAspeTDOviTYX6BtYa4Ez3w5OKNFYoWkoCXwWiiyP/AQf2A
/gJiqpBp+3bNF9Jbn4/5wJGZr674WCE8tbAbwvcnvWUcUWdA3JmWGSIAzOn2AZQxAeAbiwvAdO/o
0Csrcu1wB8MYVIArfJjqSi8lVvxOj5aJaQjepOQS8YXJYWc7j1+wFqYlbiESPiwJ+ULGP742c5TB
fpYuCYI1JUtjZTl/AP9RkD8AuXBtBKcBceAUOzJ5MO8bI4/0nO0G/8VCStHxp7Ss400xgD1B2Dyx
T4U0fQ8N2afFyv/RaROK9EXEI4/lm7dxnv0+KyJawIiQAEd0pXBxrBKH1XD8TB4eCX7vPTKIddCy
/XheeDRn7TIGMBTvxiP1Eno/DNGw7wPpRQk2YwxjecVTJP+8U1R7TkX3HLs+7Ai4nLxfL14xTpsK
izyPzB12kzFUuFRAe8w/tOPo6F7anhxP5lrIopi6xMGTR2+NGc3Gx0Sd9EyVtCIfAw3GJbGKbEI8
3zDTgriIW27r83n0EiE6skkxLknNT3xHt0J8ZjHz/CaNXBxUjGuJXXv+g0iR2QPxKd9JmGbNayCz
8VxYH+sufFwzxc/W+Qcl6K3DCNomMjvkDyBb5DNIUpjJyBS/dSZNHCAq/HgOpU+C2+XBU4gHcO1X
8M43Y8JE/zf20WPYP2XEHGFLOgguu4+giL00RsbkJwDRJVeZwdnvsoW5WsrfdfnNQvaRnTPkckhl
4zmrM6eooaLg5+fUQ2Rh9cmCWg0NXvKOn+kmn/lP3UemtmnGFSm1CppHk1WBw7BIqu2PwdY6TS5P
94HZoTNDjcKbFKF+AeGLI1zWs19Mm6tTR3wk+e8rQAjgrQ+2+iudrSiyMW29fFZHSQ6gK5GUiCMa
TACsHx7vVaTNPBQN3GJBnYSdQfMaAwthrPk/JTFRfToVZvzqoAL7nav/PSkwukBcIZSbRLyycYSJ
F2Md6OT9qqdkXfudfeFPmSz8jYTp8BMv7bunPaHLeAhBxPKBTBQUctIa+krMrG8ZfimL4XkkGZCH
/YjfeTxEJqmqcELpdem0APcKXwH5v0djBlczyq+U77YW51Gz1k45LocSIkoHyVKCJuebGe1OqmHi
q5zMyYIjpyp9uPT5dgbJtnVK6NzlCpyCl/g+QPjAJl0EF0KXxwSxkzxWchn+bSzpsP6hN6sWZrJi
258mUZJEkLoeH3zrSQkasuPGPV59ODT9U3KvmQJmTAdMSHxry3RT1oQz1IxytabPpoEUK6Sz5aHr
BSZ7Zx4h369PRQlfSohHGa2R8VwyqesqRG8vXb5Gz9DdGLb0lg8I365W8RD3YaDblt8ycJseebjP
Ht8VP4JzD1xId/j0f/IDoxrcC/oapN/M+Tn7Xc0z6zBtcXAn8din9kPaAjWH+MqYen7+jok3OdZV
R+GBNmAiFRoxITCJvR3UL/iqE+gh4Ioevukk3bXgLaK6DK1p+27DcqdeWBwbrGp4TG7lL47y961Z
H0cMC1qwZA4AgW5SYQvLk9HWfMD7Tdgnli5nfZEvbV5RFu4/TC6UQ44sRAxn9OeCtwirmiy/dwDR
D6AmeCnH2v7BfiZrgrhzu2snYhFDfhp8WuWxBOZ6Z36aw9P+Wb2FCyHgBXnEpluaByIs8dyZzKX9
9nlsiKJM60P5OPTJNa2+9eIiDceSIrXboiIt5MuU/cL9xf2T231XyZWEGlotOFOhiMBCbuXNJEN5
+LIBJZ7jSsEanNkNLf5Ghs2DOnhT3rHK2WB1hQzW77cFy/G7dRAO1DRX+1Ff8bcoIDD+H43v2Xib
cJ3vx1uF27TSwYdZyiYQsa9jcKof0wLtB59CGL219bHBiwKlq/RRG51fQlI1MIaFMmpq2y7516vf
ynB8PC/3bmk+iZRm08KNSfd6f8nQhvQLqVqNqQv7TPXLZKn2l85avk3KKZhBDyOufw5zWfpNlS3h
zpq9o6BAZLP6HzijXX0jiiGxdwmPWmatk2whyaFV7WA0Dg+ij7b4607YybNdkmYwQjdQl6RuBZdl
SC/WcCDHLZYjKJEG5HRMZSJDXoNO4WQrcQjskIpCpls87IBjnEeWttwIzhjGl5o7oDGGMEDc1QE9
0WzwTao8m7I8FErpX2jLcryvrTXEJsryQzjW0SbpIeBZ4ZePb+o9rxaBCc/i0uCw6+HJhj17HsAm
KRcqMZfB/bknXe41BTGSvh36lPdqVi5a+1jjDfzRKT4kCZoHuDPj8zLR0Cw5FatD9wqk/ms4JQcu
htZe2QhKAEKoBOgbxgVvq2SeH+byHbJofC8fmQ8p6YWvQO5V4NJhq2APFiTDmrhgJT0zjhMMYjhY
N9LK8mtvIk7brTwdZDTIATrRfPiw8BNNtI8pC6rqhMj4gw6q6sWyl3aI1i/v17N0SxLkq/kjhZ0W
lvblhWnB2/c5nyR2rNNS5c0GP2dEV7G5uya9BzPIvPsvzQUeoYGjK0a9/uqgaLM1neOiFeAox4UX
Evv7Sje2PG/YmgLNVn1YQ21pd1npNX2YxbA6EId5JUBfTx29YGvqpoQstZukvsTa4SmvEclM5iHB
p9G34CjlRGMQ9/7RyR9ZFt15hnL0ZuSGNk6KedDDTYzfoluw2mrppbHp3cNF0x+LXHHL5PI4z75J
eoC6PkG1tSuVzTLvpu0qMbw05Dix90rI9oShS4bDzp5c2fJBtFJURMWDltgdDqBRqSm6eNEosnUx
J3muKdc4wezAIeTvhbhPWU7sl8g4b7tP7f/k+i5f8gxTf8By5DViusL46McVBZak0/CFPiVdp48N
dYk0HGYwtoMSfsbL3PbWdyx0kgDRFbcHU8r+4VsT0CM1C9gsRIre1+vsTxJ+XlK5g9EISAddhl0a
AxsqcREdGdZ0XZyh1PsDEhfOOo5n01yAssPNpJnldU+dJ2ZoI+q0w8CVcdJrjsUhiC8+LhnhjP87
AIl2+VDt1+B1SYhYChUl/DPGmXIH76nH0cctiUog44bd7bMMRzH0QrwO1My/i004C/OQqqRbGK/4
msjxqYaQhpw6SW/B2ntaTzT4bGy0bfw8pFfmIWh2OPwM/8C6YLM0tD9z6o6OQghFcu3cc38mPMBW
KgfvHN5c/ZFvJFySi0U1epxbP7S9wPOj27GahConWxGiBM5pmgpoDL+jtYinwNL4B4EX4yr63OLU
zVf54jfA3y0KHnJk4YhqFmm9ASqjldFxK8Gkki0yW8nRNWeL8XV5MWqy4Qmm7FwrIVibOF/qHecf
7QH0a2iQdNDgwlJxBknnhDAp1twADbMz6Qa9tW9h8WJ6MN9yuvvI3wGaEG1ynd9IwWqYW4gxDP89
Iw/uYYdxvsFPb0dRB6no028ETSRYAuIl8FjTsK4W03r2K2kaO/M1Vsfo8jAQYiO+GW3hfmw4us8u
ssE+ETvZp0tDLz09wXzBPNmOppIlTNjiIIf3WKgXV7wtoLlhvsJ4APkjJ9YbI9AMT5Y2gm+3JXKH
7F4uerVnM11pezieSnWbWp9bDWc+hZ4UJKbY+XPpwMjJgFN4IqVwxkMO9+pJdQzY9mCc/ATVNhTo
R2T6ueZPToqGk22t7xjTOBGo1tBXkoQ9x+ytqTZmGT7MBWF4DCq4BDPd4CnIl9OERQQaNi6hoiwQ
W+l6eN++6g2tLpwCuQ/86h3IrvItvwnGFt+NrXK6JAZojIrn4rhG32nHJ34sAw+2aXQXjEcsB+Dl
UK2IGWIga8K3DmYRMLjQac7KqHgDwkXEnnMmmpzo5FMCW82RVcGrA3JGPwumC4eX2Y+upN5pBsg9
4X8E7TkzBY9YQA8h4LTOfErcP0Vtbh0ADDklKUMUNiSBL8Ji2ah8PdV5tkpP7MscbuX08PIx1Mhg
8fTP8YMJvwJYeDktSWW6e8QzleTmx3IijJZoWk8efOzHkEsV9pKT4F0tmKhZDkPK5RgoHU3xDy8g
BPgX3qQubdR6bBnYmHtcQsUQDFvYwTap3wlD6mO8wXfmNad0RCN4D1RKVLcpjAnvpQI7LrUvXh9K
8oSyCR4N3hjaijuGQE/qthpRA8wXxIhrJMh7UhI2SWiZHqv0NEQXpZGOUhvXR+5QQSHa7NJc9Apo
/lhS4bOlKF/V49OUdnfW6jOMphYxelJqOnM0QMk9KlRf61wOPa30LXaZOVkvPkAFhIuKF4YOYfCZ
tolcZT4X/BvYvO9Fo284g4h5QTNbg8s+PN1avOwVRu8D0pQWMsGAkrETO+z+feYGNbRqMQpPlS1W
TeKmxqj6fv89us8cVLqDb6mdGHAUZIZM3ZSf9gLZP7m8AeNzqmzPjnVEw1v2lwZ9dQzwgNBJk68z
HvmGNdAM4UQF7M1rqDAkackF4RQ5LXHXLA3axQzoL6dvVaPptbJo/u/8glR+t+YVfc/T3qevFdqY
pDoktCB/RfovJ3hIFkkHGaCchgD0JNUbqV/hWpFC+dow6sOD5qfyEC+YIOLAuiH523VnGSpRuzJu
EzcEMbWF3S+EFtSz7G/Yjc/xrS4gKxI91bvpUkFCh8CAddfMR3eJsxsRHKDaIvzPZWOCAIRhJpts
vwdzl8F8sHwl6PRNd1USdz3uH9mhbr3aPj0eq94QqxEODo2UWWU34f5bbASpHSoWJvelj//OI9Ct
7w7wSur3b0xItIjsl9o+DtnvQ68djv/RPlLtZwZxlGqIbW51quOvfNybhjmn3QcgaapVnsNEohde
9Ex/FZyJU4rBxJ0x9b5MlIhAMo7DvDtQO5QFyRc0QPflfVrKpOew+IPeldmReEgHNzcvhOSU9Vct
fcbFolHWuGciuDbUPSFgVB3718qi5wNEIWI0htVQFXzIbaUcC+y8O5DAtcRdZhK0zhT0VxkAOOJ4
aebHvts8McocYF7S853ya+a+1pTcme3OnhhFYfn32QqKx787rbJYC6t0apGlhGbuK+uJBucZTsO/
stjU1WmYLQf1pBdbiEPPKaoTWmyO9sf62W9t5aq/F2rn3pFx43NSfNSPSCMSMI+wRH2+veavxMGY
aGpWVXN1OJmLNwL+TccBTyAN9C8z7HQstSk5n7LlqjcbZi3qCIQHqvOK6rNM08QhhR/74Nq6z78j
XPjOg2SfFIT8uIBs+FNNy43fHxhI2jUWOHWQl2Fb/MZ1UGHg8Q7sKVAqvLrdcaAwhq5auPfqYLU7
Gahw2QK50sorSwjLybbEJVrxYuFbNm8tjw0aeDmbd1nxG5M8X9x+okygfPDhnW7wX8UakHsGLxsf
Vt/Ofo0Ye+HA7CNFDTOo96BruWfjtU6DgNTQg79XXyti214Y2HpG6ZoM88E7EQsWmLJ4UG3bpghS
Paz+dAvkcm3DG44bVIVH8/XP4So+ERGAI0wceTGo55OFZO4/YBXMoP5CNMf7cnEvz5XsxkO2SYdw
hrsyOnQmBiy/B7/tXPuLGe0JnYQ3E1ZRT6KvnWJ9KXf9ZkaIxa/ZsdWHV/6aEdBSbTS/Nvy0ZPpD
TxNTmbPE17uVgW4DTfesOuePbcKBAZPlKaT16iYDElsp2rKHdFAQKlbhFupj0J+3t7f22wDq4aH1
1wDiGRlmXWwEnuilsg72E0iM3H2xxmzAuPvlS/l9TvssP78ogM1Z5rlKAedfCTZ7LGVqSCyoh3IM
Jx5D9MQfqP/IGxyTPCRmeh5KChSC9Zu7bNWLVCJGvTNCffYfSee1nDi2heEnUpVyuAUhkTHZ+EaF
A8oBZenp51NP1VSdmT7djW3E3mv9kR10IRWbDJyAQJ4v4+00kCf6QFybsPQqEq8WQ332LRpX9mP4
o/c/cbqrWgI73YIsYazKsrpLhY1YnhVxMzYruDJU71AigdvH36P1J5nPt7AVXS9CnOo09a7BpouQ
DDSOip+Rp7VlQj5O/qk++ZJThESTjCuFoQWzplmFFbLAq3mUy+98/KKzDyODvkuaXTFVLqsfYrZu
aGWu5XsaUGZ86ym+rl8BtVzQZLBrgkHnD7TJV++don4dZKeOcE8ZY8sxhKrCANO71i9nBI8i8O7Z
4BzsdgNpz2w9hyK2+QUZvneh5Nsk3icqi8vaz1aKtxxFx5jcCEOzN6KNGF98PMvqMkP9Xqz5+3x1
OYgkTKCVWPfcmXgoKCbDnQCOLyz5GIWlWwQcOG5gETU1DwmT6BYDGiSm4XnxRUvTCCjitesuZZTD
/1VZCgtCMh8pCMxRbbXMUcMlqz5k9EFKdGzRAZXJsf+emtI8H25RPUjjNhdJ/tcRKwZ/b/Z9IOyW
GLf1qP3JQB8V0ox6LVeoxR9t8ehY03IR2U5I2hB8XAShE5HHIqiXIdjIJdl6yFH9DfPxeE9lPJ3B
U5X2Aj4Vc2kld+z0/O4WcRnppRL/OnBtDdmBcdUgSk58X6zqVK8s4zV4k7jnmyd6rqeOwRNNZkdD
dW3tClj1NelTXPorqWaRnNbc6lKST89MrFws/1LEZ5Oru+m2HBuhbwficvQpPKGrG+RBQCgVHd7e
I/HPwz1J1x1ePmH8HCq+L1AcAL9Vpx3a/hjEBOM1z0F1zBF4bJH5K+JIyCUDolZ8OmY3UJhx/9EG
fyH9gS4GWpOr6pqqy0LbV/KzVPYKQqBw31ObHHFPLPkwRsQB4iEoslMOOYOeJTePQ/u30dG3VudR
2gzqKgh/veRTgMteWjG3tavDCBhfPn8uDx7i+57Bj1GwAwLjlESPd8scL/T4U6TrcsJmO8IzPhLK
BN+uBnigTh/7nCR6cd4jrUEoCdBNLs9SVIFQbdKXfELAs62g2CSp007USk6lumTLi82fYtGHNDv6
LfgpeRGUAS6MyRUevIbOCcpbUSC08NF8InMNVLTNHOkdFDBc8iSdR8xUMlzgVs1OQ7Yi3AWqM74J
fB0sadBEXP4hn+qSRnLo10O/j/xdimlPLxEpNW4R/ZXZD7nOb2qhKe1GLPwcmcQK8q/uonLlQFbr
c6m4ffTbdpcS3Zh1q4tt9lVJH/J0fJKjLhptsQ50BpUp4Oi975W10W4LqtWyY9Q9tPEzl55Re27f
n16195UVpLQQLCPxomjnNMU8wUkTxHCOF5FgkOJQ4WFc5bVrYk1miA9tPsF1uCc1ItyDTpONab6B
w74DpNJ+fR/qS9l+J/HLMos/k8Msx9dJyOZLHTzXU+t5D3whsSnRNYK0FeUTWhoq14fuTE8nDCAL
OnUblsLPlPk2I7yzBgrwrwpzZi9/CjnGhyCfiwUb65TZlUi2Xu0rerMSSFojIC0Sis5hIyHHOA7w
aB7VqflyAZ3XchzFtyraWNaU0GBqeCScKsEXsK6LS4PRuJdeWvKsUCdUiCFIG/MVhmrMg83NeFsL
FRahJWOg5XLy2GmkzoTVB4IE798K8Sot1xUhDvX+Pdih6SggQNZl+jvGIdnmxA3k35mJNuXNJGF9
6PoGyD6CqAbCzXdN+5fDGbuWznl+67uznvETppKsoPyNrPtQRebiihZFV9sw2/nxsRG25AV244KV
iaMsLz4GYAIh/tY8ZEnGVgh/Gs/DwprNAoPtfeaTftstPW7zSta+Y9rC1fSzbgeUDgxtAipik40O
K1ksBaigUNAyRQ0I1el0CT8oqCsA9XQdyVbH9VMguh7o9kHnEPhEmQZHzrK0RxmBB1sMtrXyqauQ
W6S4ihjVUrjFFOCcja1kB+anEvaYNMDkGvmZUk5R4ERSd910kXUrVVsMHfcjtFpFgZnCYIS1gCNt
iDr2CJQlRnZu8keB7MYCOfF0QIHwnAdflPfQPflBt5iSbDKSK9iG2A1ZMJTkpXo/ySTKqF4qmV0F
nHf6OygvUf1Vh3guaOTb8+iZWKDLsyTVs5aNpZnOoIDtCiKgZbVGjGHpZHKI08ry2eNuHhgNBauY
a7x0k1KPhroeqYDMomQFU/bSvSxwWIISyPUy1p49e22qfnfnDoo3G59ayZ9TeDAQX74FFVE+cLXU
E7mTzYuCKCdE7284qZrXkvW/CJ9h+VImfxiTFtJbDUN5z84Wfb/Hb1EC8uNI0ZKbR5u7dKIWkUWg
Uh2NuW1N4N481FQ3xiI0oIAcIcYTNLGkmyjTDnqIsblLqLNcAWczAZrFsjF3yC8QeQP0AFSHDjkm
dJ5H2U1OaBIkoxpPWrQc/5LyFJNQ6zD3RZuY+QAli/hgVF/ltGB9JIojQkMUwo2TwKZ/pCSCuNiF
hyRYhsidralDU0OMO46ujPQP6xnUVkF9QgYFdxv7Yc1I/17LxUL5RcpRuKXbc62rphNybBnY05tx
2+J7gxCPySk6Iv1Xxlm+6rHY2963Ki+aNiA+Cwy5majiYA0D66NejG0sicyOBahcuw94w81ZGZA/
CJLY7RQ0LbV2z31qYLVZMSKHu6ek/IbNxioQ8WH1x+BsxDFUAatYyvam0hrW2ZGqLAedXIRaRwX1
9UKQzV5BQgOxpOQL8rlxhNTuKYsnNNU6cqjJ2kHJVHtIlHUfE3UjhjMtxVAXrusGhwNXWIkRUgNj
xl1dbkWy3tET6o4X0eRz0Pl6BeOjJiDGqSj0Al/nkspK9J5ILSULfRvrcjrZuF/kLpcmmjrMc0Lg
pg2OMek3RuNjPJUFCUOlzKYdT0lkPOw+VTwBVABABnEh3aPfGyeCJRdb5DnkEZBqZRfh2kOnaI7e
SmQuE5cRhWpLnqQ5e6EmGBvTDxmaWPdVmnuvhOLV3LNlv/KFS9d+CHwtqvZkwA9liL7I7ZKLeO+Z
4ouTwoNBVOmYP71TK2/wDeWQiStKmmdrmr388V7QoPboLCgZBREDHJPG5shBbS44YBGFmf7Ok9aI
jOBlCaeA4o+O2RfZCy6og76jU8YNduF5uGg36UamzcpyRafnfxVWeVsSV7S46sKuxZFHZ90UA4sX
e47VxH8QxSBX03nlo4aolzluXggU/h38DsEmiiOWBKR6xIXMxIuKiQz71C8IFvLK4ax/CvgP+Wp5
25rIET1H6+02d0uyHzE/rnrtQtPqyGyMaIdpgKFMYKZNDfI3f9VsxQivJN8aOfgtVTcnJXdM1J8t
3W58llD++3Sj71Q4iXalYHgnYAJRPSpA4ZYgIJGsm0k8ThUcWBpJRYvWifE91mtiDdMbWk7t/Sli
kwHJiclu4taL21fYIDdQNDeYmlOaDwJHJ3F7R47RFF20oq4tH2xxb8pMrfiyCqYyV1vh9G8hPQkE
hsARC+JvsGvUsrgwECwYEu50LqDDO1qTt9RzsZtcUlb4E/wZxsLjw82BknD6K5ihs4CWrivPZfiT
KxQVzFhgsOIwVqocDNoHW4cyXRTWg+UI14hCDSLWhkmuMNcYKV49zRi5s7FCW+/4Ll2kbTqoVk3r
IrIxclc4AQME/JmMEu5VIN1BFD5yJFaIJMNHGh9yCMmAd3v2IufL5afPuxM63aaBWpD8FVWadXTL
/iqe5MZ+U7uckzCF9Kdi7WlQZhnBy+fp5Cxk3ddcqwTRkDe6YDolJ20PSJdJDRzdm3gezsxVuRuY
3UNkeEI12KS8oDTgs0ROpp2tgTAaPvciysKIM8IjSULWCMoaYUlGV4k/+FFpvXvDFWJsu281hbvk
BcbHc61g6mfXv8V8zhTdAVucqyH2Z9YPOxG/O4K1vFc/2GSfsn35+FBd6MQSgRC3d4fDdS71q6yf
cBpTmculXfP948v2FmSTCKQxcKfhPoKrUheVD3VF5qcd8CEqnUBYFCN5HfMKXA5TvsoXkuBsQ7cV
OqycBR8JFVrAbjEcoRIk6pLrJ6Z4iehViB9G7+ldN3Nb/24+AUDBV6PUzUNyiYkVXeB0AZMAPrfY
AmiIehDBA9VHJrzYXPoGhhY+jUuc+IEjFU7c7+T31mi2/YV25MPjpyxvELuHLjhVkUlb3TSAImSb
rGXlU4tXCQUjJoq7H33JASxxeziRsOwVbA3cvv0ngvdS+PW1r7dyqB+ef6hoFsroNv9Joqv0Y+QX
AGCj3LBSpLWtOO89pJYkEwtL9xy6N5TVk/IELxNh39iIcC3Kr4agDjyxDBKTRa9kTP6W4LXwykNT
IuUMHLCsQJ0Z1IBRViXNj03O5Yqfwilzhz2KKU7NbSt0E2zk6YzfjWBco4/RdEwIFG9eIWRlDzuB
/TWm0wJumQ4J3j4NxZTv4ScaSTGDBphPiu0eTf/M/+GrmXyAiGiIQgBAR7XGRxiA1Z9+HrK2TotF
rrqEWFPSmMPYOawRWcDhPWd6JBSAv6V2JwVX5KCseYOwU0g0N6gHo0k4AfWdo+3iwlRwS0OGtS5r
sLB+ZuOsUeecyvwLj5KJQRukHHCFNRWdPvcW9X2gANhwmEtIMUdvR8wlH5I7oxq/F0FpgNUnnNX8
dnzg7MEr6cl3Jt/zM5dg+kumNy5EDOzo0LCsYirKkE3ZCpVrBCJOqQ08sLP0EZArGNrpgzRa7Y89
j3nMuun3BO8Zo8lL/vcSQYVRkxjDuaY5nco7xN2Ep3dWPKUX2GhNgZlsW8G8ovZtTeahR+BZOufD
Y0Au4g4m+RTNDi5jf8GEV+ME1hwubosPZEUbjD2wEjNk+rZCVR63Hv+Q8LaiFXircvJfUOr9DrXd
IZ0m0PEn/eVOan75MkgL4lX4Nke8zNi800U6OJUyJ2eJ+bN8FsKigX7EV7uVtM+aeAXMU0jEDZsY
ac2gSGvRfUj7MuWzhljMZlbgQGhAUVDXXMKHjJEHWXm6CcnPxxoHYxM4aLHNdv7G0Yo+rZ8ynYbf
Fq8dsZyQmdNKbY8v9gOBlaIjHgJa3pWxvgWQXS5bQE0Yd+B2I7q1GSDwm4JBeZ4Lc45JJk8PzyFR
54w3/SxHS4xpF44HXpDUEpInZUfDKS2hxwZgs3nMqanjOmL/VhBfqS4wCPHOOdzaubjykBLdam4A
W336D8rQm5HGi66OoheiQmXUEkvPdPtxScRiWNqFQSKggyfN57pPCQKa64CuwEGTm2gO8s4klG+Z
+A3CUKCU+TvwpxIGQ3AeKwB5psqapz3+5WDhWSIamBMR5DKbd0t5ny8MmPkCoH7ez7kX9TtQS8S3
xTeKb65b5CgwdjzXRWYDmvgEPYU24e4c2sCJtHcyT48mllrwvZ2HkSeF+nT6zLa4e/jLySodHTXe
0s7OoxozJRHZCXlKgyTu5D2g7RYUmkwi21ShMVBwz0xxGwJlKDE/gJtf2byUFm+G8gwqo4FD/oYw
9UtjkxLgC+smoUiwg2aSzsrESO85KhhWEMWbHg5ou0D7Gi/6yE0l9qF5sKAwxUL2zzmB1MTh3QRt
aKoPVTxyLorRPVFuk43L52HAs7MdQgZlIu6EcqcRxoLpi5yFEh5giif0rYkJJrAIxSLOP0oUaSBb
A4xYZxNjNNdRyxUAIlb8GFTi2Bg1YR5h/m0dIp/JAE0x++afBTgrIYC6ZQPHxVko+TZZJj+zJ59y
tO6E9lhzJAMsG1owH2mnUNGu2ZnF1DWXybGS7QzS1JoFEO3kUSi32HJ54tnjCPtmz8LONS7bF0B0
awEKwa/yiMz6Z7AcAlvwFgMSfKxRCGM53qgEwBKNERS8Rtn6whr3Pzl4K95L6mIdxk6tJnaUK+/d
O4H6meUfQXGOW2iAi/LVGZibFtiB200UkdoEpH3HJJoogQu+LVZfMG5tdf+nPqOkC50A0n+1PYl1
tRq8v2+VC480crhcngZ0QGukxR0OfFjwwgYJxE/+MyU38M2CHCngDUgx5mg8vSkoEO+5jY5vKhYh
zrZD+LXL0q0JET5Dd0LOEMJj7tlJKrCImBa+8N2H17HcERlRmzMFj80s/Cv7bfKNuxlBd3AWCFlm
epAWPGcopElamPTS78FF8o5snApHfhsxQBj9YRBY9LFPIMJSV9Fd/kmkZw2eSApVY+ynYg6+CR8/
R86WtaiTncb92Tj/u0lTyaFZmZIvMrKwmvARrK68UgkWdZImFiCxweRJIu7arT4u6KIiABLR8RQu
A2X35gaaSZeGEYqNi4AbDpYpHCvAfEOmAIUMNPRxKQXzFi8r5yWPVONgIo5oiqS3hJ8JsSEQrDzm
/QpilaLRgA/XRLCiVBh6e/gi142XwbcKwDEXV2hguZ5hLqxjcEbc5Ee2+F4VwodRPRu6Kg8aTe/V
1kC3XOMRlEhR0H5N2qFoC5YQBVuG4hboZgX5yIoTIMLQXkmBRsmtMGBIsStnFy35MysyCcl2xKDT
LqvesawNtAuXFffMmwSWetUILAwB+vCUTxIxsnJ41cc3YbkSv+FfDhU3kaJ+tvUpLVc1Xuv3MsaI
QpScD4vALN4uNcoPBHUtFK4q/UbCVvWfTblUZHNWNM/3pSnJuAM6QvU9yzhIfZ69gfl49F9d/9do
dHQdBnlRVpgG4fu0T1A9iiiXJLdHKwsU2NFpmaWMS7WeWVzbXnDqu4Mm7Aey/tAnmwwissvllsu3
kQREhdN3jW6ehJak2/i5HT41/RSJd5QwAT7deltonxk/OMl+o+okQ+2iWc83BXpEocQrCRFLf2x5
HCvCXUbXdER1+y53Zv3G4cR40j+LlvBukt+4AMyF+Hgfww4PtnpXERu1u6KwNniB1HwXRRQHHjTd
Hk/wIXLG8dxh50HwgRmJ8Lo3TZwtpScslBuTPrrUe2+ynEuGIzEY+WMqeRWcIkwT713tH98lH4Yf
qTUY0QC7bozJYvxlshXpsGWZamJH/RWpg6HQpOK/SEwCFUgnP+W5I8stamH1A3zu76eV7AbqFbO1
QY83B1Lx/pHFj0InV0Y+agEznLiJMWsF1wocd4G0L423RCI09kiXBDrxSFyoZLkTCUfGvrAumfwI
6AeD6/KDoDrcoDrVBmm7St8YChbaFBwDcQ9ep+T3hqALxNfznAAL7OidcTDQqTLcBH0BFbYZisCp
out7quB5Q/VyaWOF8jdcsR5rNESopKwVZcctPxE0abbljc9S13t7QKEnmWLfAVYG9BixCkcYWGjT
rtt/Sw8Lc0Qv+2OAhVsIZHyV49LHN8HrdFuRUKFogUM3zg68V2+nEE6jdFj2aki+7JtYkn0T3GNB
oo/rbEabEG2ZB9VyysqTgqLqbmCYJF2ggKn2F6CRugVgOBUNIpZ4ePkB7IrcEjZc79tI76XM1Mb7
GmzUAdspD+ypXWzln3okuZz3a9YjnuMqJBr/kJAd9P4IW5d4jRpt7b/YcpYrYslMt4QrK/XNQ0rW
9XA1nWKns+eb0DxbcdwuR1xeIeoHzDNlCxwXfOo92ryCjKEceHYpo5xsTAoAPSDVr0BxM1+a5x/I
mgMkiywlyIy4Uq1X3ZNdks4ykgelbqUbVH3zRSPo4t2tj3r7yajjzYrTUC3VkRwn5dVov8JweIdX
TrTUzWwyu8gBxjBrm1gMpwAMJrSSib69Vphb+uo76a7eezc4PA7ZMyXnjsltROHO08FXmLvdqmrX
fjQL2bNE5p2GPJvuNAI9ayk9EpeU+XLgkpYkdPPNSo3nHv4MGcyr1ewSwS8dhj37CILLvoPewEuk
MbN4JCp9iuTfR9CjKZgdST4bj3RX9tvBm8XElUW8dL4KYvc1bKBG44ne1ognmUUAoCH/hUAhGNbZ
X8IfNlF9lD1HzvuKysBiEfQP8bAdcAQkKps+CQM8adT7ofZVOrf82TDWoLkh6MDKiRBwvhXyKd3+
1yS+DAMSDP9OnlgDsjGAfMpJxGDWG1VDm8nszME6BswgNvZED8UnnBoU/Na6W968oQG5/9DOxW/L
IrWo1+XCRRBFq/JUoUlDSniUr/pNvSEijR1jGVDCuPlDQas5yAXXS0u+l+9dmV/A6cpfwlneZBsA
9tQ7zjmu3A+NcDN3HO3uQ1tnJx5Z2GZ+GDNzz/mdnr1l8J3Bis7qpa+cpTfl1rSyoY+jP+pzCoxy
i60Ag32IvY28MyA2ZgJz0xVn9SFxppSLGlMiaRlA5sRIiVPMAQHMa5QKGxhFrSOIYvfWdr3QzwbE
aUNPT+aN4gMQE54DNm8zOXoLPElCsWnTD48AC+oPhG2K6XvN5cZzqF4gbhV9AzJWlRwpwZ49oxLv
mkxAMseDuBD4iRdbiHRQET6fLN/ZjtKl4Fe8Y0DVugkPEQJEYPUhVVdWfYh4soafCk3KVH3H6I4G
6hl6F5QswZdvsBqos0oFB+5at1mqsuUC3cbizK4KV26vxL3KksIj/Gti9U3ou5npj6aikNt0ZY+k
6PTKytmBS9rhAtNbQNpDBLg9vfCU9SCgRrWcYe4pLghJW/uuJ+QIwIBV7vjjtQrX5hzpYnFG896o
H6p3MoJLJ7iRyr6szqzC5jikclg4IDIHgvBtkyGBvZ44sH0FujPDZnOlnACPffci8knzvsJXkDgj
pjIyNTkyKQtIbEdq+QAv0uAQ13/koXSENm7O9YA2FIC/QxiLtuVGZOTOt5fVXUTNbX6Gn7ldX+uG
2Z2wpjj5bAoiYBESrxLrYE23vp39vBcqOXWY9w+Kw6vVxTlQVgnf8oVCb77MZO77u+bV/7ChkGi+
u2DNQqqNkd866ZiQrJ4dnGzGCp5Xv/TYSK6oJ6ldt2fmh6cvmA4r4UR62QKDBopWAQvqnQvUCFyL
+YAPYw4lT7EfN/ianNpHoC66u/bwJlRHTPEpbWsJ3n525PQRyTsye5eH5FteWDMnmSJc33sfMwlR
buF3EE+T+V+ULXUEBvgKUO3JD8/+K+86gUOOgfyOKKoZppg6OqElj/gaBNSBP/EeRyKuj37JpKow
ksbm3jYX1XeII+HYnliDgBfACse/jnJ6PlC4NOvZkox+mO8FsU5RN2WbgdIx0LB8ZA6dxxBnyN69
eN0s+EGKX1Hv9uEt6o6dRb6yOQu+yB2IZmi2ugu7sHVpI3AU3NjgVAK5W1+E+DHS0dQ40750nX35
M7RencFTzjEwi3YmdgpnFCF9TMyvjMcR5y2mxOW8xr52R9JWq2fu+wDkirwuCU8/j4qurs7CAwFE
jhaRR4T8rNhzQYUtYOJunv1wfpCtTSRryAGh7huOcFRT7QLTXclZjq6Kk4N0OWkFNG6cvOogvDfd
Q+ZLAlX74RDtLIq1XRtIEOE1QVpg8oCUi4/k7IoHrsqOg1ufI88VFl0zu7JZmmdrfujxTiGaErYj
Bvl4J6u2Is6Ueys6iXYLwL+hH3+Qjndo551OWYM8r+h9sA58EOD/mtklc5DArsSzIhPbsBcsB3V4
vMDBUZP5YB4pY8CVGegLEeAAjVBO9eQ8ARDy/d+ANRg/oBRvrQP5MppxHZkLSXjsHaPE6cBrbgSQ
YzfZJTxyGazEciC6eNF8qwzkefsRkFYLq9HjJCHNRyzWuvQtSZ/JMRRsE0ZQS/aRSt/Rr0LgwXyN
1fxPbUq+5S8z5qdyGhlWgWh2gOZAkQzMrZNdedDM6Zdjx0SpK82iPHJhhYEHMbs8go1GYQxYP4cu
ql2ezaWGLQEX7G850LtN/9KqDFZGuR+FPdEhCRKWBSv4GYSBJTz+Vbs5l4oMHL1oyJphKb6SX/HT
XFTj1Juw7nO+CqlHoOnoJ4Yw4QGEJABBiSdwzeZizhbFLciWoHVQMF7mENY1AVUEcia4je4kAYQ8
jJZ/LYWVl2Pnu+bZSpoAkMRlzug8VPrOAFcYkdC2Htma/N8Cgb5+TYI5SGAvutUndX3yN2IsOoqR
M3DGo24ZjpJ+F0l0NzfKmy/BpukVL/MZElK5PczhDGplHLPZ1a+W8TaknmouP0xlZj54RHpsM1xc
In2NiMO5GZZ0EuPVoA9GXOzMD2QWdBgNzjhntxgPIkZgYBk7XvF3zvUVpDUbxvTULRDEjuJWq47K
tkCAz0rOVTaB9HNoazpbT+j72veHZpkzYo8QliQ/Pp6L+FBgNuU5ILf42pRuNKwFm0kJrdKkUONT
ykx9tvBucjQChyU7sPB/l1vabzVE+Xz+XP0l2U5ziqQTz776GhhGUFHgYh8wojBqznkmenx0DJhM
E6pLWG3ixrSJTpv9oJ5Vmku8v077EHFlnRPpF/2OMOEN1FXlsiN9E9KHTFvSntjfsbCnzSFVzu9m
F5rPylsCl77tLT5lZGfq7+Ct3+N+q39CEiLafGvoLCbAjd2jvwlYjNz0Uh+QO3Xp+v+EelJ05lM3
wDgnnKld8behifPxW2y1I6sD1iHDzkGpsv0eM6ItS4TTrZL0PmL2JY5ZoF0adwMKtaNMHptTSAe/
gQ4BrSbOnPi3hBhbG7yoY7CeDjjedbdcPzvxzoivav2sVo8+N3JJUGMwwKokq1wntFtfdPh+nwO6
0IHEneA4WD+5+SvGTzFXUfnz/3B20e+irQwQUSV4WTRWDCknCwkEydFieB2+h/RTRpZI6vuUpVWs
23jPmV+BePvcJTnw2RnyYoCKlCjl7ddKe3mblzZ/NtrhrS5bYARyRr+E7gF8y66AzKO4Ngw96Aya
5AjpGStXcEMUgnOrx+MqE6Q26Zhy8gj7B0FeB3A1/MMIpnvIFiwAXJ0YI8KbQvvDBjPdY/q64fEh
C2OaGS5asFSjQ/IVwg2qBD+gsK83wQ4P0ZtcMUZl4WXyi2m/6J7aD5ZIlxeVp6KFeeK/LLv7LvCM
zXMJmgfoD79ZuwoPtXfTup3xnq2BijnSaThzVjxhLVIBY01Mmr/7KRfxj7yJNLZRCHTvIW70irQI
O5vkyA2eoQmg5TZE6ClKz/dGoFWSu5ZuKI5d2D/kzv+CSFS08D1jbrwv6Dn6VNpH5T2si6CDhVIr
MB+3xDNQEMEkCVjFrs1YQxkcU7qyxH0YUdJGGo3S/2XtRxQ9jA2tCt5OUfchjvgBVyBrNwMfI1cH
oUdBlgl2he5vWHbVmbFWoS4VdbU1F20gacFEI2jXLvGUU0JltkvMLZcENoD4MJc35ZfeuhbO9GEb
OtFCXlZnaYGB9UN9cIg0w5orXZiHLjwYLO0Cs5fQ0XuG3G4Oevoz2fKGqZiEiLxJOw4eBi5/I4Yg
3qOc4KvptGcubpN2MUTkVYKeZk+Z1K9th+Mm2RRf5STtcigjuys9HP30DUzT/2g3yaWM/oyO7Da6
bDdi8DDFn8Lnbf0ZyFSTWMk/vPJc95dBoD2W9e0yNpyiRyU4Z1/CI/lrIg7N99w8pfm6EvENk/6M
lW8dTJ+aV/cdoxu/nmsy6YW/Eb4X/ErpuOCHedI/Qp7y8i9getxZH/gaLLu5aznAL5L1K0+HXgPf
KleSDWCiAcX87Fr12/S7KqdITVb2Pv5LDeIX9JkauFq6NhglBdnt2dj+ktFkdDFQHe+t1JgP4g9k
SxCc2534nXy1wg0/P8undmjKkchR10R4UXICA9tDhQL4A09ifOdFZ0r5VYknwbqp3a/HqTTlY87x
YAsr8I34hG9G+dfcHcmL97VhFJ6SilHhhMaaUS3M8K28inantEsd7nY9+QSAPo61OH83S7APc2a4
zw5Z+rw81jL+cLsXF5IrcJ/uYqLSqM+gadzgx3boIIyGNSRn1VBXtmCqBdnPftratqJ9fgbLAoSL
5qy0xsGjAvXG8mTBby78J4kIf2sMWi7KuV+FrAI3dtAl0WdJMyaIdov9B3k5UchuhUQashbCVVvg
vtVmlXVhb1MF2sVmL2ulQIAyj+81Ovg67TcwyJxZA3s2wldX7+DgzAkmOTTdRupsc4YDzT+2/bXc
I96T3U6mZyX7ihA76RJmojcBjgOEBfhDvZL9fQ8dX9XHUT3iJMqh5tOf2oxcYK2cXOqk/jF/QkzU
CFMkttAZjPdvwK6BQsoD+9CLtbjJhBsIW2WgVCNY7sByy/oELzPMOLNDOzaPgXovoX3f6hezNaXq
12ZNXfeIojE7mMmLGFoS+zByfhcGKBr+S/KNTq23TAMnai7VouVtmmkZwh7FgiL4pcfYW7KFZgQX
xeoXtcuzHHMATOCXchjWb8klNoHiXAqv6WQniL7GA0FSAPo2qqKwjST3qJ370kG9HUJMHXfiA7Bf
ijpvGSqYDDHNX+TGd6RoYAsr/jwcBCRgQJErd8KUh+KbxCV6lO1EJzHfMDpTZ4XNi1WM9ux+szRc
OUDlNO9WZbsVtzGQkCqeQ3M9uWP4iC91befx/1sPhSxC/1ENW9QpdMNK4Q/S2WGZwFGnjvaH5AiS
w9+oyq1SIfwJcnF1aAByFTDc9q4UfOCfLTcghDGgDYlXfUCOVnCtmXyX5WxhvSQA8nQbat8Dhtzw
Qpj5Mos2LPgMJCCRH7217YcHB2woXMMPpqwWKCT/wdxBFInqdMM+odrKWJbZS3olGWns1So0fqPw
qBL1TRvQV3Ufw40hYFIgcuazzBcqWYhrdBGFcBeNJU00SAcIm1sk3z7/4KX8GYjcFq6DRwHPDlmz
T8Zg850aP5C5aoSXklH6RUb+AlE70Rrit6Tt1HjvPTL5abBMBdS8rDo8LXQIWQfScLNlbcyKZTp8
0qSGkfvrbbsqvoDeQna9Hk8yMeFUIJKMSHrgrbiZ+QE6nTYDctPGJRwCYMKHHu7HN7UxdH8k1Rk/
t2UtDQhto76IoD6EAGGkLq/a+JdqLKL6GS8ZKRU6Yy9ZFs3a4DNFF1w31dQluotOGVOXjImv817C
cDKNLTlS/hHB5nuHeorB0ORWdEtogmB+i7xlPGlnqo/uRVcUSRgQngc65IX2V7hFgDXVwXfhiMfA
6X0mI/GoICgpdSJqjIcyPpRjBVdzgJmcD/eIGCt/jUaJ46fxn23xUuQHCVs8uN6s+ejJsQLIS34b
bJjcJPoNbWUCYYnT6L0tlY3JgqTfJ+7uXGlUJgAloUk1N2FCqq239Rggmoouvx1DoKpuDQ5AwicB
c/ueIsKn6aQNzvHPrEBQi3EVCfXLeAHlUlqqreoTZxOyYqu99kSGIVdggeKXEC72X0LJOrptxH2y
B/Tu8a0jHqLtxQFyRvXezwJlQ5+3+p39pchvLMcPXTxfIV03BBMp7qTXxYLL78NZkyCQy+xRWoJT
C/oZKV6IAiB1Qgan4b17DxszvnbDmVtiKi6mmLJfhPUGVh3krJX5zzlq0mQvGjuBt838DX1U14Tc
ddK+7le8CmpmeUR+j57mkJJsLJwHuy8+RhTq1vsXgbvFeBJf9YoAXnhNYl3y32rkU7eXDc7IvCC0
eZ+rJzn/CkNge/ZgSm7ldVwug9KxeJNVLvvkFdEilO2DFH75Hg77Ifx2m86tc1uTvlvNLXvkGPpX
inuJZIM6cBoiFGCwhA1cC0ZusJhRInTgFxQWLwKpkVOA0pT4jNeuNnZsXJ5JCna8YOcqhP84Oq8d
R7VtDT8REjncOgDOsWxX3yBXIufM06+PJW0drdPqaMOcY/zx3YHBVEAMHI52DFhvwVggvVyEbglg
36x9JCPcaOUn7nt5uozDgXYJctKHVyq7Fl8Ms1+qXiBKaWuj9yXH1Ztd5PpHaB1aGIDdbPMTAwdw
df6vLnfyGjZ3MlHMsKlSIgXJBRnPsUn9W3Unkpnw0eOrl7c11c6Z8lAQ18jtOyavaa3NmX9DxTKy
6P3FI2LGi75D1CxzBD6D60TBVfVhnLmQ+mCRECi3zPu1KIBjQnEuriVzBLsZCn3QM30J7IpP5Ylv
g+2poYcGTJcYXYiZBbbopZzYEcWt1UXE24+fuvikLa1TPtH5Q0DVeGd6W/VoM3bYldLe4VVrzz7l
eXD77bRTahrYYuy51YGJrq5d6ucWl/jrh3MLzaB07iu23T9u/8zRwCUWQkAuFKqsvYENbxtn75nF
1SFCiNJfI6aZwu2onsoRVJ/00TW6XoRDxIHAMnP0sy6yGBCsEP8qj563jCiAHLgIp4XbJSvcazvT
OEiSmxT7tt3ymeEjtbpL8A+Bk7ZNrnlv+6WTnhA5qYUjDvupu2WATTAw6TkJqZbeGuEqUH4nG1ia
BFLDQ6u/ainbYCTAyJHzZ7pU71ATk8pOqGx9wqX++plMSVZGvB0yR9B2CFS0CWycaAG5uXbRtRXO
IuojEVKjS/8l09OyaXvGZiw4LXoVec9zIPAHe4dJeCcIxvrwYBqIPYhRxjfzGUH3SE5LapW8HbS1
qNxjxq+PwXcUEoooG/emfxn6ZjQVBIA0hDqtlNjWvlXR9ZTt3FKLpkKnImyOe6Kmp4RG38cOsNsE
kDo9STNJ9SOxUJXoLSqftofqGMqvqb4p3j3G1ohCyNgzePUtuXkkzjl66JjBMYd5YKbkMqRDdELf
4ybWrM+q6RLg6yaWz4WeHAonFhCBrXv4W8bxjnio+XEcvwULH+SiVzBPLAdSq3v0KsthR9HT70yK
yr9mfhC6f/V3iUrRutWG220NMr+lP/luBrs0424XlJToWDdUoaieyBvFzbd/EH7TzVhv2n1dHabu
K0L2+RLGdWh9qdpV9bZJ+1H90Y4E9mNtmLlkjkza1BfJOzyj21Uu+Z4fLaoHU2KLw5H0kEvPsKyv
moXDpw6m7Krlxux3SXuFCN3DoQ35Q4UVIlaj2UtsPSiFtIWR7vC5MHAz12FyX3KNP2rpKilOc/Ep
o6j4ysxvqThXkgM4qIu2TuYavwiEErVJFR48wp/mFBceLy7wG9HG6MH0Ab5K+RQNVPVeu67ry+Bf
KkGcJU9YVlqao4zdAFgcEl8wTEuKRPJ43+ivrjij66XVCx0nRjqzwFIE3W05Q8PjbYCisKCT+NzQ
Grqo9zSjEekQLDXah3pEQ/jbIipNyJwhAYMx9SPK/3Rvm5HSYvevTrnoJxGsv1vF7bKRNrrNZKZJ
W9VysunEjR34L5NEEgPF/ra1Dp7/ZtzP70P30ReHnrks/WMPHAUOzLNIdav0UewCeGfB9tEutMVd
/BbGpRW7tbzXth6S9vRfbX2V7WyqRWJNJMKwCGuXQT9q3jlxMvU1VPfk9jbiJrrOrUA004vPLLtp
ui0g0hVPbUx83afpH/l/WV97wu2X/CWE4Qrd5VkHInwK7uZzG+5beFisx/ggau+E1CmZNqHvGJnT
vE06YYlUZN5FDF7dIggTHuX0KMRsgzPKxddIyYpAUJNOHO8hU21WuHWCBP5DIdfQPI42aVV0NS2U
tSI6zKmN4tTs8qzFNRPjNQ/sxF8nh2rZn6bcIdofmoXmySWCuprBBGoxi54WzmCBaJSV2R5q0kr5
NGbJG/40BPOzlBVpjOy0xUUiaMZF3488AklH5iY0LKJPsRll0aYmUPO5k1KEN4BiccDP371RH0kq
77TFdlwBN8jPkAn9B20G1tcKvRdrqBmxT7j5JhneEY9fMP3TqAAcnoNy8Yhyb2PKka4aAwG416Zr
9uP3HP0Qb5COZvA9CH1a8VRezM9SG3FS7woI3gGtGykPiBqPQv3VNtsO/Wm1lov7qF6FntApYvbK
g6mnK9h6A8c92jHff6sdj+LoEyDXOjJgojRM6FCXe97o8G6Odl5vauWP5CWBpb1Esorni2CqVjwn
0HslqSopgqSQlL8+YXU3v/ycwPZ72zoRavpBJJL1XM6HNET0XK4IOiQSUXalL5DbrEC44r+V4tE9
Up4RcL3qPmrXMt736MMKD9viHbmYQmUF0w5vjvWVlMe8edXySmdnKFuq6YYPnlfTAD9n+Lanx6Bj
iKESbGsVvzVTg/KXoDvpkUH6rGUNY4CV7wquGukdUxz3QjJnmMvoqPyBjqJlBRbgf9gS2SzE72AW
/c76GG/Yed/CxbPgJdFICLPaZ1b+kn3BPA++MJe6zVZfXjtIqOyhIgLirwfYZy2GByns6dmINzOZ
WIOArND/gpECfD2Lq/lEmcwtHn6yX3IabP0zkhJeNJY+fmF3bTfWLw4SZBe8Q/xLyvvw8M812Vf4
vDNKoCFmp39e8gHQga6gRdwjj6kbGvgvl42APMOFilDKPxmxsVJSRHZNyScOva+p5KFBsYKCTGHZ
3IL6mkxXinJJzwW96qtPrgiePz3knxwz2+Z70rOzh45rDF0JVZnr1kBQdWYKZTgpWI35FKnN5fej
nNOJlK30h0g67CwbFTM+ya1CDGNqfRTTvJL11M/11qzyHTBEYxKI0bjv49ax6Iwm33Eqv6Mjmmtc
Ayl/zixNMb4EZyiO7b7ruWvYUvmFyqy4fYzEkwKJ+NUmevAFCofGOhrZrwfWRJVAJF9QAJXBVSfR
5ClV3K42JmLji7MFjQyKah4KlpO+FVa8KwII+rCWo49vGSCkrS5etVHQfRIrhi7IcND5djrdur8T
8R8HJktr8eS3YzyF8ov2TUBZyWGC64mOOl3H8iPd+EyQp/0eHsN3nkKVUCcBfYviehn+LIzpAAL5
4uzleWrWJh8XcJ07P44kgXCWmKeKCb003UK5yMIhOYZEOPO6MT1QfSjzj4yxycmr7s1YPbPkBWlf
PIT5HQW5jKfcIf/gzdvNX7B4cyKCixluiZb6O8I5yU+lPwA93ieEmDCdpOZLWiLPaR7zb53RjqgW
F+FjwV1Urlo7viNYtmpEoq9BYCCwB2rNVMJJvW24aSQn497EtC+T0wMHvU7ePl+f2jIXHBBMIzRQ
RVDnxOV/5nep4WLhU+aMTJ6EyimfXEc8+Os1MmlZvTbiQUMLgbxItUjPOQ9IjBZyefctZ+3f6cgx
4V7/ScqhWDMHU4K2EsIBiT3P7QyvFIIbCui+sU0Kl3B8VhwYnDd/wXUcbZRa7Myxia5mwWlrGQB9
yoNRGCavc5gUaIyjCmYOhCOY7UwVC0vKvwl8Tq9JRaHZgG/RLz4VgjQK/pJdcoOwGscd2v6ACZqd
GtWsso3jvSQcmR2PrJw/6d3isQ16g/MJxZTEX61gAOIw0hw1+GCyan0HH0Ck3ufUiuLPrC80YXfO
4I+bIt9FHNTDOkNUMOMZnBZe/xxJKOqLezzsZhk3L3ZD6BeJid4hEM49SuaceOr8U2V+CbUf75bR
2rjBcsSjUOYnkZ9ATXb3YBAsHLxU+FvxKnaDi0+db4mR27vKGEa5jKp18osmAv8JN2bXXyYhWbs+
XENGqQof15YkCwT1xUAi+j7/Uohgl8EpDt5a6ACZbuPIrQkuzNITqatcWMG74t5E220ytMFD6Acy
IPB3c6vzE6gNMkMX75SBCmnZcv59SeKr32FLtvwt5pZM2JBtqQnXuRb3ZqmM2SuCetL04vIP8YlW
qHlbVrTgjOoL24sBurvibxoYZ2Oc3Sf5+CdadkuSZXsC8mKEKXY4QxKnX9BYLZ3nMIMF5CJm1Qi6
pxsvmYkHHLNOcsrF1Y7glwypejnnJPPaij8CsBg8qunKFu2M5q5BlCcIZAb84fIU2IDswVjREDI7
hPCQiWux+Q25TjFiYSMiqkiwS9ORLhkQ+6pAob6fH61r+cnxnpqOSms00hZ9FVBKbas4DWa1OKEZ
JNqowLP0s41rxXrihKoDdG/zO58L6FVoBZv4S3rbVP+apG3Br2Bzm6SVtgEYgJ9h++3WltVtEddi
40gRNjVESHK7hdeU13TKz6G5aeSLJG2Z8zxvQ3VNtKpKsAmah57kblIwk1CCznuP1Gih6gI+L+aw
Rald1woLnzi0rjzctPIb5ZHeOIoDVuGEhKCNt5zQnihC1qP9sHlYfy2+Pm4vEnrIfgzPMp4I0fwy
SbqBG5kNZaf5gBTPExOG0r3V0UDxsGF8S9DBTzk5r4dS2M7G6dS4hjpFNvOgOsLEYrMYxaNYu0KO
+2DLDdLJ82+mzwLk3LOWfePsB66gLtthFtaABMR72zhgkGZxR3GvKr9F5kyXst9lzFrY9zwUiVwz
mDATV69Q9GnrGlh0XGl/SnGeZ3twXHMlIbEFiuSuNkXcD/8qJ8AIHqU7wd/IBI7aUn6LG9JJo+Vx
PbbbGuU35zxpdvWqeAxkGkxWvwpoT6VnDZ8OZ2eIzBPfTm0PKFfrlwnMxG4ZNMdJv5cv9UavOkpg
wJn+zmVetIg85krfEy4drVjHu2ITUvCzYp8L4BYxHCz4YeFacb+djWpvAhIx1+gBSNmht5l5dVhD
0u9JvHNSvh8BCV01fAQmr9YZUJfRIcUCegRqwHaHFovlyJa7XSJ/1qu+enFeB4+19o8FH+U2axXA
5qLACkacALYm7Wf2NAGiusVD+jApc9v3GI5slDzTsb71O5xtamBbdyCgdjv9CNo35VohwLPgrqQz
pREIXTTrFGMo4HDeDaxv9B4w9rFEEY1oy5sM8/EeKXB6IVsOU6/31OkrpqxkDpP/RHJ0UJ2IG+3Q
dC4QDe0lPhmShE6x568Ys3OWlRemFIvoJIIy9C99xwEq9o7qwhc1F+TmoqNdBGemz1ngjc+Q3t3v
d3YE0UBJ0YRokhcNt1y/KuYIEqP+lIDY2qV194m/y7GaAxCQoGiTpJfZ4w5bYkvNq+5QwxgA5CKV
+RV+im9MASLuAuocDhuKexbdPsk+ReEcEImxJrfkQ0D4vZN3OEpVTMcnDpIG8HdulUIIs8R3kQ+r
uUFllcIvastB3HX9bNWG/Rd+ve6hRU6uH0SR64rkqJtCnp9G91C+VwS3BUDCrNfjXxupIaxvPjCQ
CQ1dMgrK8GytJf3Kw6OBtJOy0e6oARxgfie8czJHYYYzPqiired/+dMuR4TkfxIlZRk7Acymt74k
Om7wyel2fR/3PFYkpIx7dnWB16wArMKoBJSJeEXhPmWMTNDlPIwUBbt2l/HoNByHI10gveXq/k5r
9oLo6D9AKvTCnirQ1q0mHxKKqidbcBA8IxkOgmWFU3I/ECMIIkuWHudSvRpXtY9QZsm2YFoA2bA/
bHp8gaxy+S/q8Aa8lnn8mHz9EvTYnZHMNWgNluGGNVZWfyihCcBvs82GlSDde99BigqM2PIV5nVR
X7eEgGkNXwH+VpvjYFKclnMeGnYgBirnEG2oBCcnSdpMj+ros4vpnAutzPJc/EYUlgdDtKliCEjp
UD288J/A8n1Ow2vMNOwPt6S+4kIClcC6ql388SjkZ1p5YphrG8cG/yxcI9cp751ufCNp+H8epK2O
7XE+ukhRGQ+h8DUJJCPPinD6UFvkd1VwF5Medt4OmoeiXsh8S5g+VLuFfTLw8iT0CDb9NcBhPmGZ
x4BDVFIFmqKQqWRaJ2xKOWwXk1MRc5TgV+ZHiVVhxOYdqS0mrdLu5R9vOMdQXYvkqV1x9/IbRLdT
/Ut2omWfUD1sxWWHDHlBkw97coTSH+AK9hrrv/pPRARSiAsCX6LmiCuvmmneXUOrEwTpnM729Lwf
Dk0JKCDgjGVxrjlGOd059EtsOQjIS5KFa/U7nc55+BF8RbOPY8f9WExEcRFEvxoz6IkPgWsvh1HX
lshajSPFXoJKAPeiYUXuuLWg3lxNJyeaZRp2z2tgI+GQsvFbjXYNIkPSBZEsSEy/J9FE5WldAwJI
cDLV/T1Fd87XafBNV7asoOaYOw/AgvWNyMfMB6/4r1B4Vx3eEMPV4IziesucWjZuwjatciWzRLKv
yv0R0UBIZvddio9WT1bnBiRf6g/+yMSVbYY58YSsad/HFcEfGfzN0mGLo1THuqifRuMQJD+d/wwy
vsvyXRsHj7eiuDZ6j2loz2+pkZIZ7zCL5/EHKg0ve+XiN/I8yVzn7DMM0VR8CwQayF8Sia50eIwP
s34qaEDJ8lXNy0DK+CTvctQEpDxBcCHkSQZQPHjpoFMXvep6jHol2QAem3hGEJPA5uxHtlo6bQcA
lLw8866QN6s0J4jXkQmeX6shNRhxRYDTK2+R2gDmiRCimT4aXfqKhs+ZQkDc40vfyXgP4Oin8j35
G5EKMzh48lRIEbHQ5ATTp4nHVK3vw/BZUJ/R4oS+CZKt8vv2wLV8VjLu4BzawS/cgsgxaSSNibAx
9UPhXzAC6Cpougek4KP2DkhZJE4UORH/pfuYc+SXhpK4F/disRGRbSG24gjItDvzPbsgIIGgwBsw
qEvfZrNpmp/E2vXUKZu/ocz8OHC9niEB5vTQf0GBCsceb4F06j1eWGMNsuPl1E5chl/0k9boJMa8
Cm7DEamDeR7DNdCDuAdKAbwA+EymA+p6ptqH/w2BKTh4CwHhyVm/h4HDBBTU1+wPFgjmQd2LNoeH
Xm9JVgPTIp7VFugny0i1NduGcZ8i0ATePPc2KkDWmILHvsy57/TXeKu94AaKQwAbOqBI3PTAPmy5
ZEcPl4yA5/JjIiDAf3rcOSMMZUJXgE8sLAtLXZcI77k4fnv46FB8JHA1d1xcZLt5N4+LdK++puJL
AYHLP7M1HgoFI7x+YMV0A8wInMVo0Ezi3ujZRsW19OR49o03M+LXnpGOSuXKg2bD9SDJjubdYp+h
YCMSwoxOxMXtDepzj4tFZiH46LZBOm/yxiqSDgQkmOU9Rq0yvMUXwHqFuNDAoIp3y6XnWstW4E6i
/9FrD8v0t4EaOcM7J09ehT42VzzEq+nR6UyPBC4x9ZHm0nPrWw7XsIfcuks3JbHJf/m5vTe5ZOMe
QC5HSN3fkH8VRJ6uY59IV5rRGeSW+acevw2dUPpgt0vW8yGPRL0N1Z2KrEHmIBJ52zfCCgG9+JN4
+wgjsFKdVYWoM9lcxYTy1fewGygnoAkCLDRBwlUhDhtLUoPu4I8LPkNAkRQ4EfVIHn34JrkJq2mC
lJiR37p/8X8b/xX0b5zUXuUa6ksi/rDnhGiCtWOeZH68DT5KC7/KJghIy2arRPY6fGGE63K3634y
NOT4M7LkUnN+vHo49oX0ImHgrKFMW9k2hTmnNgKNXiksNNIcTYGaUJkOIRIu5VEqpCmtPOqoo6+2
3WSV7Sv7xjt63wZG4vbFp0seDDCs4sThGoFs3yw1RGS+hd3HwzszXMUEletG09DpUv3KdZcdffI9
eiK26kuunPkAEhsrz1liVp8+qvSYnqfiKPevKbuBmHnIb3ghI+UOLbzEeQ2QJrKyDLjZrPJct68w
tf3kn5KjoGf8IBWQnwH8OciOZb0E4SZ2ZDqQtYAa5xzy0kq4R4EwIx3LDKF4hJgDc+G5MsZ/xNoA
q8+ZAYMKReUW8TNFuczxgoYNf9l46smAyX8aSLaKYKOSHoJDXBPe9UVcv/wyHKCitCP6Dju1f+yC
Qxqse/nPg+BhRmU7URc3LC9efxSbNe72fk9wA6xk9UFZmoVckdx79BbAMbxzVAYR3Ss+4FA97dGQ
NfvXi7cJ1youz6dI7B2aJ9dD2O3Pia9Cz9FSPefu89sjtkc30m7TWIAockLuFNTAnDMyOjiNkC36
5mpSdOd4yjE94DE38WrgaaGtW7+E6ZZ3m/yZVAS7eIcyMdEuuCRUxDmyIBzuJRC1cMrZEolNYm+0
XuSR42xKlkhSIYdpSKs2wq2R96p59IgF5MU4eQ/ibBYSC6AnXUy0cyhGQPpYZpjkeY8nUtu3UNui
fK/yz0hG4U5U3EKs+JYhG7MtcdTtrzT+5P/8OehjbkiJzZ2kPqbqglyr5DUgTYgqFNLeGuFk4hPI
DfJT5HMWHBO8TgnjtFnSodhTu4LKfYbLyeXvLRQ4BppDlun2MeJpx5TeEZnLZpDVmwlHErOihQSa
dUnB1FHz3AP5MBrHRHjROna1zN/Sw3WBo+gE/hxjP4D+OOHswlxoyCfr2NAETmgqyD6VLOW2JIbo
n9LtAjxW4EbVyrAcS0X6eg4phylJw3lJsHrVXDQrOlh1eBRNG4Wq4P1QIziGJ7PhnzcM62TbIrF6
1u0GN5Z5lohAjz9YVkkub/jvUViQlHQl/wV/Px5yO0BPj/cSBEr6SKzAlmvOJ9+tZtFOd4h+Bey8
uMvphetICoTrNam0oEiI6f74s9KvWOR8utAJTsVV0h3KGqXJAG1FAKG5f8z3d7OrUV1SNYuSOpR8
2nZOsd1zJ/mkbxWuQHgWabCc9tXi8cw/PWR78bFzADV7/4tQBrTXPAj6zr9HZEQwpB6eXffON7xP
PgIh/WAwrBUIPaOjF33efGKmKWqBhraS7/LEuhDon5V/IlCZSXD8HZAjOx45br2yiig/JTaKeJUZ
hmWm6LUPrqOBr8MUjzOeTMoDwN4uNbeB8kL0OvVr76ubPr2E1gHbYlpRQn+t6g51BzXO5kVl7liG
Gu2OIvZPRLHDc2ItSC6IxH8eUD7Qblb+IqtsLkAoTyPYVJG09IcjoZFCfhNoSZgebw6DPSjUSCMQ
ZFxtWxcspFK5JDYrcKkF3Eb6SsX7/xOzw8WfYrhqS5e59n9eYf4FteVK5s54l93O2xlQoHhpkm1a
uxU5MqvvchPWawZw3Cl9buPU5z9CvkllGbxB+ntaSGmWYqsUn1zg450/gJgXC/mPzofIh4Gesvod
ZTRjsBMgkdElmEjgpEr+qFhL2GYinmrhM6fd7UMZHBGPd+bO6KUAbIwTbJ2BxD3F9IIfYXyOCP7q
p1fCWZFVN2fMf0E3yk+Zbzn6KVtyNlyOLvBHXx7W4pz0uyu9ryxxlXFdQDP0K9LZ6cAxSBfK/jF6
tNuC1F0G64JmxhJbf3nz+c4L1vQu+86sfQsgWBoNvOeXOhHohv/ZHroDycPjrp++PekrH34qZn1B
XqqZ4fTW3aRRQZ2z6eWvSABo4g9beTVO/pwPrFlSLvQ/42f025xKEQ+/agEfShic4zW7stgoIPue
uU1RKRWKtQ5F9Gc7OSAoJwNLqH1WAS5PS/mqtkWv731F2DeXgvTzihCMCTH1RiIf0dQfPcHSMQhV
jCRLk9wGELc2Zx7FgjJRFxkRUBaP8TwtWrPfQ0OXSnKe8eN1/Ry71noMlIs0ugr6C1au388yHbrs
VxkwMHCpC0eiuci5E/Lauvabz3kxMQm2pkvmrv+jEaBfSueifOjFgSQajElsQazNqzq1RTvXvsbK
1cQDfcoFUxiHEk79DQI23xnWjOwwqigLaxvIitgUIbvBxqLszY1/Fh1gHBO9TLHzEV8Xnw9P9qk8
VzIA6g69BA6S9Ckt3zJvgyTcpO5ftCt/gJPRA010XxDg55U0OBy6iiuS4h1MZTGZ4VFC+Vf5x8tA
NVvzgCtreTPJtJ6tv2O9q1lSxgE/PcIzlPjwj17x6oY3hbIC5Q5uQH7sgnTg0Ztfr+FhkjZxJawn
CQ6ZgUxTw3D2o+u/nvowqU9n/ZgBiMIHlgHH8Zg3cl5lb57jfH7zCIamLz8bWjZDyEW2X/p0kJWC
KXRoZVTjxO5QI1Ieyt/Y20S7bWk4SvtPrKhnnjFuxgGupmLcWDw0eXuDlTPUCz9p4ib0SPql/Z2v
Qv8Lq5rFCvEla0rMb1hDOCeIPn144LMOeDhpnyQPwY5rlme3/EDHLdlpnyUKR90OciRnFNggJKe9
MCbpL7+3aOdM70MztaX/E3cEPcXojaBHiKz+q0RS9bbCRETynFMCcFqpeOX1P2ZcMlNDPuckI8eG
MHYsegLCQD7C5j0/vHWUOMV1qjmHN8UV7L9+jAPFliztnGdhcE7BSDoFNzCgyhaFPyHZeblqpNMW
+RYdnMTFG38tqSYkkLV86SKBTvPzhvKAOGZeCZOwouyYXZfzbxQut95O0G5JsiqhIYSBI5zH5qzI
h5AqKs1l/k85X63fwjzzSMoEFaRChZLGMQI32bJsadqdfaDnTuTS4w5Sd6hCbr25bdSdLj57jJ60
NPkM1NnTUrZN+ggKiXImYQGmg7MTyr2Mrg1mQVTzjQsooA2bUKNc7xh1e49/DDrp9CSYL4C8Jvrt
26csX6W4AXg5SzzeJhpLPGL6qkR+u588XtLGJRYMeWaB2C2ROv6dh4ihlQnGVPZRtoq/c51eUB5r
l+Ubg5MF4o8+exUTmusBpCPvA1b0ErpMwqvIPA30iq0PbeRX5c2j7C7vnNiHn9X2PGNit6gZneTW
MXmIZoLQRy/WQSeDzSt7MwBaUP2tQdiTdtV4zLPeh0MiNjPK7Mg7+mcDOLqUGADekL7ysKMxAgew
qvyN5b3s2YMM+AmpWIdFt9Qp8Gh1XPyogbibx6ckkhDk5YSghshQ/rZEDOhxtARRANSBuM6HnYgw
BmVbrH0PVLuUaKjZMiTr1oHJWS0DUEuBRACeKqMq/FfLDx0NfNFzuG+hamb21yi+QzhQLf1V623H
hzt5T5MbETRrxMQpkc80Kj8ZuUREoKnXjmAwj8hoAkJAlyMj3zXVl5zCc/KEBt+TcY8kuuMeDbr9
wgTOtU2AKrumwim35YIQIpA8GfYeM7QTRqioKfMub4m3q/DaAT1SYUaTzbQxQCQ/5Q//t+mQXdS7
QqOZsOcrVxHuYHZDkCbL/0JIBt5+QQSAX0/BPucSpwlD8uzQfMohfTwXbHJlibwYFy3cEcawVZi+
texbOSiG3bmBHV6m8dcafwKqdyloePub8ZuvFKGW/xt2J/xEwhULgP8hpC4yNJEPp8X2TWEyBwuf
Bhr+fYepNOhXtTEcJz4Aybip1an1fjYD9TKow12pwGSyHn8QyzQF3EWtrcb8EhJK1jI39w+FlCZQ
eN+HIifqSZdvafzVp8R74RNeJ8RJDfsGn9XCgIchsKejMwKLQXUz6EDemcJV4erFDZq/45zOLKoP
eTVk8GCUO80i9e9SdkCpq5gXKuzo/6UOciShkrZI0uK2qmzTSchgzAOkVej2jiprFO+6DLsEi8nf
DbHlv/h3Lul9Ct1RHEB6ea1ecKejo6nuENk4t62Ba358iOOWslD2KljGkIwhYByf4hUCrNZiwEZa
bmtiwDAudBCgD2Azo1h7OWT/grM9U94FviGdT6FGPmX5n1b/IPBJWHsrVSNHDaHl7G9WRwgd8xmC
kgCuW+E9mK6Wvg1Y/LzPET0XwQGDrRN2NYIbz4VuRIvR96CTVauTj9bfYuuaqP+gZIBPBw4WhlyY
kfI73JCk5xUXEwQ2QLs4B7atJH2rk5wDJ3sEd4HxSbXrqPFxOU+oMrG/qfm9l35CYw36j5Pdkzhd
OG7yVYqSJ/H3VHeOC4D9wU7R2BP1gaZM/BglfDkrowOk3ZYbVHDS1kEB/C8WtoronnOacP4m4noQ
kADcbIXyfEYOpixRYVi3crhl1KsY2J14rSW2NV4W+AtEGWh5ViLuCGRN+zggCW3yL2NcO2LB0Bic
LZ/JexlyZecpKDh2m5pr0LjnNW6g7sfb95zjy/AwecNSJ3UrnV3GDGjc+DIaHvoOasqu5vy3r0pn
22P0wi8Qde1you/GDviyP8qV6a+9LMKFlNtB9teR7dYj9DE0hoSKouhpkxbIVMg9YtZfF0xlOjoR
KUNO8afkj+gREpoS6LQwLOc0Hj7jDBUxkiz20YqaGOQ2TbJOOLNG9jbpzvvo781qPeHgz++eoCxi
gSbwCsMI8+/AMiKJHLsepWU4vAbD5rNIcOCWAzn22Vng1M1CICHGoSokva2CxAqnjY/2WSd+R2NB
wlc1dCQKAn1EZUxRGhAICmrlGZavQfycnTSI0ZSzkpMW9k9LMhJOmN4GpG3TgowsGlpAUiLzXrlF
c8QTZsUHs63J/zylRrIdlWfDdNR4O/8jjM5tv7wKITK7/tLJH+BX4QfkP/qaMPrWiKwOur/aJE0M
O6G3Atcoge0prFRDQHmU7RP4j3awqBskMCimJpIfBnXBo2FKe1bkUr41c8F7eCYqZnjGDmt1CC3s
RDqNeY6kFHYAS9JArdS7RHnzBydPXhpQyvSlzkZI5ln9g79dbj541zyPjbqGhmeGH8+9xs3LUhf0
qJ7g2j6U/EWqgFU9R8Cc/J1gUCWYQrHHeFUD3g/aoZHdQFjFlKks4l8aJTv9HgUHokl3I0Q78oTh
grb7WZ+TgCAoKgQovF5Nv/VJe/fMGo/kgb0Zi+ZqfAXajvqwnOOXVxFtZ7zo0KccrOmQ7j9ZpxfR
FdYGJJsUOnuN5L3my2QsXbbGxeQAp1ZhoFH9o4WUtySC5+w2iNahnG1VTCnokmdn41NGge5NP5YJ
0NdxOhh2278si5G3CugMUJbMzEgEpXSdY3kDgRaoc9yjnhgeSrGjykE98QxSb9Zs2S3RlyRXCPFu
2kTNdYz/IQYqvDXmbFq8jxxyuNJesrIUjBUjBRvjrb+xnI83EiYpOWW81Q56v40qRzk0j7zlEpg7
LHgdx3VEIcH8fq1RU5R0lS6lCycHdxxKDHKNuHHJIqOEkiCtfcOJwF/2gHxXZynSMBa9PIS36/6L
rhoqkixSeIC3JxTcnABrRBLKP5EPCclbaJerAcYQRVcgbzFbmafAhalZzviWK6t//iwHL/m3Eaol
PdFXS8Tv0cu+Ik0tJBh+k7aXZvYSwT5yWn96lj0hbLwvyc98oEA0J3hN8iDWqueCMyFbKMqt+Imi
ZVhTr8vxNS29chW9We2imZYdtpZq+wKkOYvRkQoD4GaCZAwXLh/vjSFt63qb0x6UuFAk+U3HFs6W
cJDWyracD/gjV2DAhDlr4EO+vj0fvsYwhtCB0qTRXiOsB1UWcCnY/BTSLdcw0ihBqmFNTUqQ7Kxo
LT3G6gB5QxUIj5GwnD6QspbiTUgdXsl+zvCd6hMeCKK61V3Q7wMWZ7owxUV+4sDbFtG2gpvk+DT9
FkmFBCYKxwo05FYCFoMVpCt77ml0URugTtC1jTBsPO+ShNugukJdUFUgw4KEYE5OcZTISB+oy40N
JIOJe45ytoilAkWBqEPKCfmxSXuu0kehHCJpU9DbmK6x9pNCdsJohZuLIir1JdYv6OVQIxaMdEfO
X9Su/Q+FWCpOBLfMXOJPMqc44IUM/iWcS8R8432R7Vick0nriJ6rRX2zoh/v6YPGheQHR0BBEjH6
GXNSZRCHTJaW/x9H57HjOLYFwS8iIHpyK9HIe6lU2hDVZei959dPcPAWb9CY6a6WyHuPyYz0yIGe
583isWSk8aku3pN48M8TdSnahesZuetiXyFZ4nXZqDQLHkU7KFaGjTF5ldjE4PkgLyWDCFJidU+O
n1y2zFhQLAbxWvTO9QsqocSDa570cLzWKkE037JumZf81X+yF5GIpKUWhEH0jUwmZ0BXu8FfnX6K
aUXaB9GsyxKL1RdGAowG/7eUCt9RGV5ZiEGGRYMe/YlvVTrNPtt+FQm7nHXwEayLgzQw/pwODSYU
TmdC/+ji2arPfEPLZwkQu/E3kykNyh5Fp3JL6QJv1NQ07PLEBgPBuSPadQzN2s27FWO3u3mAE0lW
gIyQmyWsU2trjwgtnnjvLDHTaPUNE58AnvNiV39SJDXZDziES2c3R+NfmdxXyhr+Bt0PTOJVmQDP
RIaj1S+Sn6V9dmH6WV3qn3lY0ROsjZfpzHtnXkRCeq7ea5AuCIIhIjOupA3ljagOJKffyENifdNB
emJ4hBAabLV+l97PsN5zsTIHa5B34IKh4o+P88AMb75+GCtXMuDhMuxNKGWlA2QrsnUGaefBjhBL
1UlY2RZjye/pL3F7l8NfTzh7OmM0HYyEBJ+5HZovhdef3lplUqu5A3cDLuzYbge+uN7uuXOY7XrF
Niy3HYjFhIUvKzACsotrrGLm3QAYbrWTMSJJoHdicWtkJntn4hOIJPsNWDoxMOBabD94TbWMa9KV
Eenk3qU18lWWHv30VKmXBUwD9ZGTo3foT/45krZ8qmz6sHCVjMD0P8yV4cAVBvXU4UHVLyo7KTSk
kjvNUXD3WVjn9IzqIyB6T6WGLIXpl8IKnjrL2nm3l9IZa8cRgS/S7vSdMyBINEdjM1SGX7p0ARab
HEfvC1lLOCtZzQ3SHMwuTPIx2yi/sv5Spe3C2CjlheeYvyuCjPFkko+6TP5JiAWrj3kWY9gNHrGf
jFQdWzotvrXv6mn+BdWKqTMgEX4AlbRgdaOiAmLeQY5DBB963ABPisJt+N1vuGsQ65jsuov6i4EX
fjoz3BZb/6d6dn8Dshi+HuwD3z1C8y9KRprx+s1v1BLm6VvRjnr4zJqL2e5VIiOcpbBsY8dTMO82
a+bvXYoDntwgKIHbesL3QUoJJtK4Wc8C2hPVAKts1Prkqng79lHFs1Ztpq7E9uBy/1ejZ0SKre84
KXV2mp78jDQgcdWhy/+aZ/aF8K3Kfys6cXWEBZ1jY8L64yBdh8veuywf8l8MZiUwn2Wzw/+FPoJ5
IT9v7cxyqZd+EbdUyOkPIjiQTqQm0dnTp0vhW78AfyFmuV338HJ8h9CuGk4wkyLOvCzGdWRuiFmM
Bn01V8+YaUzXe8UYKXnSmUENgo0jmB009XI3rhB2IUvY1LiQXMP80gBSMNIgWQuLWf6FYoVltG7a
E3VHTvu7lOdSgXgaGVHGj/JJDekhqC637bD8lf/x9xnP2R+2A8p/UMYtSrh990uUV30LX1ozTw87
9mSsw/6K4sfgDccR+VgU5IC40o/6lr5D85HDkZglOoEVP3iuYMvlW47w4fKRLIsr1y0VF3fGhOf/
Vn4KEximtUo+JKEJPWTW+fGI98hOtVvwjAjyIHHQxrBc26X+iPcsO21tl70TPrENTFGd0AaXzBcM
P7QOLGChWwb9aSgdE9zF+EV4g0qmYSKD3MNui0aRmrlYVel3XG1xJuNIBH2/Ntpu1ZjMKR/EZxHY
ywcfWPq2x8JTrqrcJVIQPVv4E94zwe7+lPqFgLR/gcRVL94puaLK3MhnvtUdyU1ntFmMmcQYS62N
yyD0vrhO+GaabYidBnLN/4RikoTzh9GTMrlNf6EMdzue6qt0QhakMMOd1kzlVcaYA3P5Gcgvo4b7
QonQ3vHF4V4lRlLsqfgrBk8vbmwcB1DiY9Cu2r9g2pDW0PBNp5tiPf6A8NEv5R41OoqQzWJj3AtQ
aj/N1rgFXxw/U/9ovuo7g+bpycKf/RHHyw4bRC9aTDtoDmdWL8ENtPqYfys3w1ffMilbeT8lXEO6
9zdDLP0PIAnOLpDJh+GR2fqWX5TRY4438S+9Y8SbufQu8jVW1tz1wrt9MWVLqNY1WhAIeqGVK+c4
YoFINhSmUqtbNx+Et28z76L+k/9FlKJodE1WtcyDzl5muPI11+3vZPlpup3Nm8eRuu1SSz9kLIV2
CVkFVNchyszrcJHOfeRq+288iByP8O5X2qeyCTeMhfG82OK6U7lIIEU2mNtYQoi29iOsMpL0VnRF
l5h4DlAHWEes1LuCv2Tti9K7Z5LvfGAtWJAdbvPMW8Wv4MpHmhbdVk7klW85EqUdGaC/OOC3TEL5
lO0U/Ymy41KdLBInUssmvoDNEZu8wa6t6sM8ACSlXgQqiT9px3vYnnhm9vW3aufdOlvytyPBfoP0
EDKDmO9sLiQ0sFtaoheLaPRUKi8O0xe36A8QZ4gksKi192Pq9CfkcJBR3FnXxQ9U4bd9Mso7jB96
j6p//FdcKHqPsCvYJyf6WR6o0JfTU//DDETDUCBvoJT+1YCwvktU3wX6qCNrzHrcMVVu7wjcMOB/
J9JBZWDFo/2VXScdkOwj93fQq5hrR8mmWtgodgYyI4caUedLHC6ThAGIzDbvUtCKReNBC6Dae04F
fG2vYIZCRqnXT5UV3uIkCV+MgPTvAhLLwLIgV6+Rect14B8jBVB1ZXRHPZ/J2A3K9zijW+j4G+s6
GyLs6ISlfKCK/4Y1yeunUyINtCaz920OR7jw3ngBoczO5MYbBNBgYVdYEUFyuZNNuIDkpDi3a0S+
G2GL1Qc8E9E98kZlFAqBgi7QCiSmcGs/2V5l7EhrASrHcr0OsPL06yJc08txBnJzsUk7xFvGfoyQ
mDhUHBe0AeAv5iVYsGYQiwQZBMx1sSsbHE5uA3Y6xR5AW7gnEB0yADkHZHQhhVI25Nk2owtPRFaP
lFxDMGvbIDZYCYpXkgARZ5OKDKze0P91mW1ezIVLn69peGyYiGIDX3ufjL0kPi65dAWGGPlc5/Lm
1co5iS5Q7rgPW0eLnTywy7u0r0N67D2NZPSeGL3C+dRvNCUICyBgle2xMWwiZth1GJ7VI4QcJ9BR
WE+3+P794afgK1c3vr8XR6aXymRHARkVtEySXWAEMdjYG92fzCtQfcgx4uXFq8xfpXIa2V0A51Nq
zEjL4b2nKBw38QkMNPOCO5vwHtXvDZWDL+wRALbeJzAyTXWLh/SvHp+CetY+MEfsO5YJsEaRmUoO
oRMSrO0JjAkyxJClCg8Umo9pDbsTf+4MPpgdDX5oiVhf+chEMPTL6MIcfejuuGDGHF/2nI8chRv/
zh5s8c8j3N0Zfhc4yNeACRSHCg5JWgXe+6wiEeZVN7iRRvjDq0rczTJGrOTcA7gVHSZJon9gXDgG
bnONX8h7vvP4Q0Lepa/64S37D0CDKTRvf1U3W0yR3YXQBkHc0YWxadGQID55hhlQrzjfTVgA2+mX
vwX9TYJhfqXZzNjm+vdUJfvw6imO7jn4raRpD4KWfx4pVZGlYGlaorNCPFhZX9HyE4aNzg9+Khkb
BvK1+mamC1gYsRF6FQb8GcOnTQ/AF91LcJISa2rYS+BqvUbxEWzooIMAfuqdXZMjcwiC3z74TIJf
EcsRlpMHHtMRPKd2DXg58z0MLH5MUqlJMh2A/1qNvuG6qVElWNBmDc3iwFt8sJq79aR2B3Zx1NZy
MkfpKdoWJUqZwyPYVr91wfDvpE27sFmr6ov3IwMlCal23NO1k0hhnkYwbQS6N+cc7s8AV5N7B16S
pbkiYJovkxU0yMKVjl/wC/FQvdWuDLyIfv6czsaD+4qKCb1O6vCOjlsTuTXaAkCxOt8Cdq3VdGYD
Xn5mLL46C/WB2KxyVs1LIhTWnMErMDjstvhh/nGOm9gADBfri4S7MuP+dcriOKicPhAVKruwpKNG
dAFD0D3EoAhLAmiHeBkC4CQnAUXNEZgprZW+x2nlf9Cj1PPPsIhui564IsSCCK2JzsMQo69YsIQQ
3GJb5dr66jDE56xUy/uI6sPbNvr6lWzUbyMAUr1Ln5J6kd4D3j0d4AW2MlLrZhs9j4iZPcSOHnU9
st4mTNkXyUK5qZ/+iD55Ff5hfQRCnak0AU5Gptlnx9qC7xcIxrki1uSG4onS0HPL69s/DuPRZ9rD
nHgZNLCCAXtieGBwhf0J8+B7OlEMc+xGR5JMNNzDty5xuvEWBhfV2PQs2A1MUlYnrPV9ZUWcCthu
4nVlpVSmgL01horao8oek3AtEX1wTtooiRZUGg6kerlz+cx4KMB+mdsGV+RlpKaQ4QzQmiRW98nc
h1xEbBEkzBMKOlgNatsVWpJK3/Rr9CjlByX++Fd/eQ8yOkqbrSh3ruHqDFkxKv5JnPvK9/AiUAdt
SsbD6Cr8nh2KIeJK1xJ3taOzfSCzTYHgt4TV+acnq4Khv22epBCGBIpKSDzH3sVkXvEswmulHOjp
1BgqWjl+W++0WBwU3Flt8cNWjWBFYhriFSCB7+mu/UmkvqiOKEPNYDaH45L+3vHEHK6PnS/uogDK
frKbedsQ3nlfdEwHDBHybRShW7eMi8YbuzpArnP8fxB5j4QHJ6+SQU4NXrr/zX/TQ/ym4QbQJSMm
RJeHxmBxSb/Eewrv8wetPymgjIzoyZlYlP4yBEztMqdj6m4j+zJW48+IltZDdWCrO8Uni8tV9JdB
AHxLsFn1k2D7uIvJXspc0VxGmL7x2WDJ+GV1xXE2OR3qK56Hq+EfMvLqeVoFkt+YzVtjCakm3Atr
nw2MGjw6hnwdyx5eMxE0mOtv63nEgJp9Tv0Y9m8eUHlfPwJUYw+kv5+1uWUnRDbautp5c4Xs25EF
EnYj2DlKunO6LW6JpcAkJsUCMQ1gNP9cXstry2I/QBYL8MWKPqWSG/vpE8F01L0HUe3YeRnhJtto
3AWdW3+pr1hDO7H2vWP6JaF//eZsJl4AP81SFhj4HeQTryOaD4YDy/YvfyIJzDbaNj328QZdAzE6
5vdCId11BeTaZMy4XfAJnjW3yE+DkzAhsud0GcwwS85b8uu5oeG6NXzH3mFA771SeGUUF1A9zn7F
5YWx5dExvyMmDAXuexjS39PL/2KLosIZW3UMlvitXiFDaGI5bP+onxqswMJ7rgUG/mX1H6EXhHFw
lfa7Soi3qYI7tUjsBTZZjFxhtCr774JUqhLcS1YiqjbsUHkNUQg/LnuGMgA5dO6sNRxmRxItdt1C
L7rknDOJka1Ujk+v/fGHeRRX70pMxJHAoDbfqjGQenmT8vpkLt72k+Gw0UZIv9jJDGRmptrJRIjz
ySIwngB3HmrdafhoQ3SXwYf4So9i7RYdVgIYPNcAsEiAZPuHfGVTBni4qdszaoJyXPs3BYQMY5Yr
CesIE3UZYumR07/Wb2Ddgp9aXk+UYPhC+zXFuywsmblzvkb/JkCiyhfsCdh5AgHWLKB5tU1H+FE3
2rhupnONG79aJZEtZes0uQh3aNshmZjslAjNyNdcxBbJKwU6s7VECTipBU2ZKxM+R8aiJj5GHTfZ
Q/OBDqrnePwuhR3Z7j4/8FIQ0LXjctupEU5Xu72BTbQ4yylxATfCxOafvXBDbmQQ2Dpf7A8r6Dzc
Q7LBuPLwO+7+VfJJ2o3QrpL8AJSqbvci0WL5kQRE7RJw6dJBiFu+fUGeK7Efb0SODFGF/Qdd6V2a
liOO/u+fiB+BeQiJpXgdl9j1Bivh1qQ3QDBVfDf+tiSr/hJ1Nj8XnyDzaMavXA99BfsdXQr3KYGL
fzeK2I+SVTOn9EhN7gYAPGdF1BKQZbZlqnepOi5ONyUTF2pd5IqnxQXPDzpS80dYN/swPGgXIhwp
2rq1VO0VIrkAgPw1UAyvEbIe4khRb6h3w1ZaJ3qQa2mgD3VTB1/CkTcHbtpGoirHQgkYBoE/3pJD
RQYqa6djyGJgaRV7CXbGRr/zYjx0/UyRX5rWFDEWd/vljh8n+OGg7CWHzxRNDR671ZQ7Eyzsv+Y+
wrUFLnxDVokwhNRpZ3DBa8nnwuIQqL6nHip7sEd5vEBL2uAkcP2rirWvvxJ4gcpUchf0aZ8KUxeR
zx0ZUUXe5bo38Ai/e8SDKFdeushtY6F1Gx1Wx4lie+F6jC4Ne1HLR0ughmBEnf7SljbGz+yl6xvp
AoiTNRSyM5k0gku7uPu6lQlICpaNinHwlggXgKeYNgffxrh9qmF3VrdO/TDPEhuGiBNGMnYcNgQ6
jMvdIDoNwCa2GylpPQ3Kg3wbf4ypLbDV4IkszA1HZeyxteGUX2LnxvHc4ymC/GF7bzTLtw4NdFh8
0CkEeLvs6cyJ0fkWAHFC5MyF0zG+ZGm71D2AHTjM2RmyazpUr56J4InPMKF8XaYHyC2QUTktlfbB
n1nBWVop/b+RMcdGw3L3lkXUI0t+geMwDjfqsItgieHhJu+1IV/E1UlTRl0GJ4OBLoVD3O6VkUEJ
FeK0pubjl9geGUuybB6auKVWOkyhK29YGvvLcrLMT+mAEbvdtaENtfA4nMhCM7lx5wYDg10CgOpr
HFH9IoVAG+LI3+1lPFTQbDaIw1ln4EenyNhT4QJ4E3cllNmt1t+79CBSPodWccb01hdnuHLeIc2P
qOor8Ck378yLr2dQlJm3W+ri6ps7wrJgSzTI2v2d9ivFx4qR9j3qXsjpF9GPSb6ldDAlxgrsFFOq
F/nVAn3C7uZbaM+xP0H9/APxOPyL4jt3kbzTyK2a8ZEbKHQeDac068MRSvBQZ6pd4dEcWakCwSgj
S56O6rxMaV4tesB4Bv2BXDYhKGCxB3xPLBTfbIZzLqDclRr9uPjLutrteeyFc+cZxE7oaxMUbOKB
LeQnU3457EvBTnmKVaD8s3B930UCVPeOlVjJs8WeBbQqabt5cQyAkJUi6IOssaLqHh5Z71TrmH8n
bBHA4OlfpG4UMtXxDpVl3uiU9O6jXbgNvoEqfBuHcHGQjHg9vyGIFPuptDvxL+ZhmwqOnOR3BA3J
AyG/eWQm6eZP1ylAnSQyXdgiJUnIi4VVes4EtoSLXU7FqQ9nU8e/BOqm8X+8mAga3BYCqqrqFgqy
vQARRiH9TDt/X2uFBd9V7y5dTxTZfvoMOkY75Lz625azsu9+UnmzWHyJiydSXhYzKJeBvvFxMaj2
tkbqopOR0CZm56RxG+g7fndMNGlDdrGFWnBjZg7+jk7ip5CjWy2HVkLnlC4MZ1E6OaqZhXELAcgF
0IbEv4wvVkFDFBoNrmfJUnl5Siqobfqev9zMIKFkRrouia9tfn39EgHlpcdZiShdQKqhkZjOVXPV
zTNrY0VaAYaH+GSUJAfAYLCrwWIgmjpUCB0jMHgIuSqcCXLwDglctQ7BJPNDww3TW47ApoWycg6q
tcF2VrLzYDMoj6nEjdi1m2SkmkUX0ThTdu/N16TwNDNa0pATSG12m3rghxrKPw8lVpXvB97fGh9J
QaYDxhO52eZ9twtZmsztN3q4gDJfjEVEb8DKiwk/IUWradhZ7bmtf+AU3/jJbWjGlaLGfymtTx5z
pKC7kcTY8VHhaJcFRuVanBOzGx46H8WhcBO84C8rL3ozOEY5W1OhqUh46RgzRwrqVmI5sk8TAB1O
o0xf123oGIuMp8Ujl09dilr5FCRpE1adlbyiJHDS+K/LL5X+Zfr+WQB/lRoR86wcuV3P60xAEBJQ
+CyCeTRkFq8KylsNnsVp+n9w/FI9NpLtwVMleNhuiC31brafJlPV+AJ4l4mK/JGIKJJyzHZEjiYi
1YxuWINKp54SrUF0dEpWTr5ReGpzcZYTfBA7KTFcToZt/Y9hg6fQcOYWmRbJ4Y/xmn6J0dtkewkM
oJFtmV+B3hT8n4S7hbBTrG5C9Qq5PeguTWErnMa/WHvNLuoRHT9Aq4aoIerwmo89hRFoCPuCYLSh
gB2X/OrVSURuEZ57/zM4RAsclNLaV5zQB2hEU6VJYLnBpCi906GiVO/yRs+cKfqXc2MbApssUpBF
Ar3Cp0o9O0Ad0xhudqS4ZvG4LaaXygUmwHbgtSEMjYs3OLCBRuzCznUQfss4dgtZXaqLED7dMiTe
K3r2C5M/OWCJ9Al3TYGxQmSKJZAQulBJn5Fu2rHIv1R1JfQXLd0MJ0R3QLO5M3q0DMq5Hb57lT/m
KXcL7EWvAIGOqBxrwPT1LWCX1DGeNJgcyf5WaMkMEqDHR8dFDL8+nQVoWI9IKBbtYgbv0jn3Af5Q
w6bezSCqd9m17p9aiTqgRGakBC5ZEEQhxwbycGaBuJk0ytnkUsY9l7flkzafXnSEuui16McZyWYP
nb5fPRK5QXzxTNjP9wEnTfcLzd4J2eyOSKUslDtwvOknPa5ugX/aNeSwZ3tNuwzyR/QwVEx7uBmD
T7nfpNkhH3+gVeAVWUgbcM66vkdvImnb6lByMevnRQzvgbuX2C0eHhRyND7oOy5zp4yq20leMaoE
bdPh4Gcky84FbC6p1BcKOCiw8IM/9A0Tkak78LKhtd/5DtwV+SCeO+7543Rm0jCRBiNSv1OHNwYr
eXmdwh9izJNeFNEOUzegEezGozxSNIGvZkqIsx6JzkSCgtX4a/OOGtdnYBPQ8kx8ABzfoPGA8pZw
ipBfor4D+Yt9Xg33EXNnUii6p+BEiG3QGkj7BX8nA1/hc+wc9LyHBaODYFN8t/Gh0p96aOvibzbP
F2VYzKDXlfEUUCJwmla0SgzqiqOv7/R5HtRe4/K8gCeVu+3ketm/BcQLEqE2lFrY7nouwOAwQ0bN
kUET/wW6cBi4Q+pwhTcLC8calxWCm+nmAyWe6nUBx0Fm6oxOhiK6W8bHBB00wm+4LyN1GYOG1h/I
TmNpmICGZ0RnEv+5o/ATToR9UgALjatOrC5fQ4vRQlsjgx/eYkhmEJsQ6U9BbuOjsjFEdhQMfBwv
HVmKQZNGGkxK4IKBWuwHbvWqyNWpK2dCd1znx0X3SJptqrPCYHZNCN6CT17hmI1raAOUgqT0mKiM
axVfmoSQibUZAxhTwyS+DWokQcfix9uKwT8NuB8FJBIMvJkaLk8dTs2wq6BYVjU7d/brokJeU/bT
GY/AQ8aGvmBhHoeJOmyb81ChWa4/itsY7xiXlK8GeqSTkLFF1QKUGNqDv576HyGrnYT30GtL1ye4
IWCFzCHOQIMH6MC6vn8mMxW2PSdov3dYCVtz3/nvjtyfxYA6aaUac5Qzc1//aGzzqz4jhYQb9ixW
5S2YjpC3EenUgtcC/uBZZ4qsKHdjsHzkWFcFXUEmgbzgQl4zx5Kab+XRnSrpn4lnRLkImssEBJmC
uJMXPCy7CAFqQ+5VtWSVIjMSjQigh3bBldwsrk106nROTwUkJDg2qLXjN5pqXiBzL/6TF//C3xS+
p63cp3TH3zXmqMy+0FCT11VImIfZBjA9Q9STwC99SsFGSVrGp/dJ3aT6AoPPSgAeASlkodzQqrHX
8mtqtPhH6m3kxHqNfOdeROtYsc3oI0cVCfWSGsWblgEeBwRTmj0TMXza+mJG6EfauuXU3Q6EqLbM
g7nvHRXlxOSqqpsjwuwAmVS2Vh7FdhsUGC6vhbCN5Kc0v8QdLgIud7WloxPvGgiJssndZjxzOIGh
n5CZeCytlWsuPrzig1WGngyUdqj2BU7cGqO2+RsEDy07RhI44Hdm/MvLZ40Oy5u/tPxXlqwAqmm7
nwFVw4EJl4x8L8a2EbskRrP61pGwm3u0fpPwqcYrEdFfBi6dvv2SOSGDIvwrFd9go7+FZpcMTp2w
zmLEILm6vB8YYM4RVwjNi84xZLS7NNJPLfgrE9ecfr14l5gQ+4+8cqQJVvWnoZ+jjkFij2OFwuCk
DRd1V0sbH3ldZ0ntSZceA3wM45dRg01jwSMzbRR7FNfyniPPkHf5pUddI0er/lF0x8x4NyAuNIuP
pTxqCH32jNDE9yjctO5ag0kZYvyZOHCwxL91dg6gWpO1JLqEV2cWkmUW2mhYjSWGPXSAKYu9vAbz
/Uhl1w+wbxBY4CrbcSLyVZwXCGnmmuOuHB4mwOstE0w8B062ONJ9MatlnGfwkuCZ8E6afJcZ3nK1
nRRoTvJ0y6q7tHIa6OnigXeONZr4ocNNWdGZ/mE4rsODEhy08dHW34XJsmkr0XUOsU4O1NZH1fqn
6/9Ihg6F8/CtozCBMQriEJkrCnCF2ehD8XFkX8MjFGlzydYtbK6kkXUNGzwGbE9dPEvtFZsGn2Ug
7XtGW/NBXOA9MNA17zxU5AbkWwQ6bFQcs97qnLNgJzI7RQDFarScbKHexJpF6VN4lmwl3rI5ES2g
zBf49e1diLZc1+vuxOjPBoEE7nOXnK6YnnU7N/cqtDJ9Jyd7nybajkjx4P7ibhibbwzhi2SL9brA
mFpehdQZFNFKcO3C/0fTvWsCKy1/gnvs0bDRwPrCjZ2PDMvsQOExJ5E4dy6cUb15wSUgQuwZ0Bms
GU8q03tAy9EDX6RJdvPLwDbOpm/dc7AJCJWCVflUGNy+DlRsWM8HsrLQ7OZ0gKcWEZz859E9ivVL
YZk2YNftmi0QJDtEQlK0hITS/K/o35vpSAcrcLx6lbPApQafESnV/O3IOHcwWRAAGrefvXxDkGMg
X2CbhWY/7++VeopIfWEgtJNyTPbVzeRQZLf3UPcJA1puo8JcyeamHheQWeyqsjPlX+FdkNytBWkp
vNqrvliK6Gra+aj1MT8hQb6kNvW4uDxxGeLrWzC0b7e8Kv69Axx1Q3Zn4/ghIrlhRrnGRVSshI/e
HZ9gHyQrOit/jLvLKgYy9scXXJAFx/PA/1L1IixJUtrw2YeNI4Rf5TFW72nwEr1/ElptKgSPL5ny
gaxXY70byk/feKkzNGU0rWKDoyjawH+3F2zNNkxrhnrN9k9ZDTT/DDTKNYuLgalNqqECx594VjJX
ohU7a9SfuKit6c7hqWBVRt4ktcumOiUyVmuGN3tjwfEbz3zkXbXBtc8txY+MGo3ueFxyQzmxudL1
NS6mHhFYumWxMVUHodkQ+LLkPQ8QHb2IsxWOb57KXHbBeWTxY7jjVivf7ZXh0avhN70CCz7he/Qh
9Bmb3LBY29JxJOaayMs9XINXEnzxMHbCIx0exvjI7vUzEbAkMMzkufHg+cLNpauL35QRYNP8fEdl
UvaQ1QIEdNhdsB3v2smmny8hNUdXQWcYeKjMOc4x+lGrCyP3rN2RobqQt+ma3CHkOzh+bli24h3j
yugsAG2T7O4U6AfjC6IiS7RCthrkA0uMjKrj/Q0Wb7BwK9Tfsgrh23+rKY0D/f7Is/1KgeJN4lnv
SovhOu9AYHOOydJ58MjMtZKWiIPdWDpkNE48ixRH6nQ0pE/ytzMeaNa3VKde/a/w3ZjbCYHECFOc
KsR0KetqsKd1vkW1hEQyifeMpftnwYiNtCL3vVPij4qBkac6lfwX+BQJEwzbeVc6oHWRVRRr6xZs
ntUfmWBnm7rZx0dZ+wZFtlTmgQF/IogHGTVmCQ9SZR2b2ZoLC6F+eXHKIbrjbuYQ8AF6ewjegpiQ
arJA15H3VRHLPY+kJO9GtDjgu+P4VOO3ylnOeu4SODURCMKzZUe6HnA9ovQTHVNaE1gyVG7Ou28+
q+TCdvs95tf/93vYwuJLcetSBuw0b+FW9zaKdBixsTbhnG/kodLDwbh41xMzVlyTGMheoCIW6S7v
G5cTqUPcRL8arvrkLC9A1v31/Wdl3jXm3pHV2yXDne5abTr1qS9u3gIb8DmfJ+nqM1ApnG6kSmjg
TxrONoYkJAeo/6YGZ6hjbNX5mGdmvQSTSAEcwStC9kMjfEV1wOi08nfFnf+P4YkYlrwriQkP3MXK
CLYdN735Jl1NQYPqCiNvLp4n1/htAI9Y+RGLK6Nqi8OMrWMFbnlPycBOamW+vK32RVAr8awiU9FP
rO4ilKi1YHA+HriHJ/jaDXRWmYp25aPCijFuC/+ybmt0//zmWeNqnmOX/zXG0t8aucOIlFKMkdQ0
fbDbLeWBKsiKGJ8qrNzxjPEHT46oXWvfwdKTKp9Sty/OCuTYGF5Gpf8AehF5kjXNABDGri2zC5RI
5nu+e9YKBuR7QyxF0G4obbrUEfXvlq9w1HeHN3s5vjSX17mOP/jE50tP++XMVth4kPmZLSxV3cww
zMVPq+wyFCcJoUq6E6AR8U2Z/c1GRsys3wZEe5zAxNgz2LH9d4EUA2+C1SMOw5osrAwLAWzSO+Ia
CmciMeC7tAlXs7ehTK8nSCfITKtqS1pE1eJT4bzNU/SUWMwdj5DMVz69pYKQj5Mn3UVdhzZx8sPD
gGQKBJQA0QhiIlIlobprUG6KU4fHx79Pyn5+oCQmQNS/4/zN+szKWP8+T4xJ9RLfBugwie6e3p1V
pMEdAidpNz7np5qhf0pX8DeIBIYE/Yp4lzQodirStYcRfVTx22Qfw1wnhdzDFogVbUi8FC6b/NgL
lOqYwsvPAnFj/FYmWLbL6Ef7S4krmm4aenYt/vUIxPlshAtl+eJr4nXxk8ry8xuDLE2nyOU/8SGv
t9CrH42xSSOSZhmtiTr4bVjNbMG+4gsT6pIprXn0fqJ/WDMjlFxQoQiKzsg//K6YSerpRvvpm24p
ygdevqrAPLkeup/Yu+K/lePXKIClg52/6+U5ShCljHoQy5sWkru58rzrSIxMSHvCTEbbTuT5tVY+
bjHNdhzpTHFk7u0kQXX+9t9iQo5bb1NzT5ieCyu+UF4weJbKR8c7FQ+fpArP/wk1P8Ad/awhlyFL
OqytdkaGqU9+geRjDZ+3RColzgfkGeljMT/banPTiO+KpUPbXcO1xKXMytnxwtUidtnwrk53GUw6
TvMV9zSVaBp/QM8PbsYXB3fg7xrJYlIKlvyRvYJzSzaUlR5oEcLMestQQ5YpIqA/Q9vJzot91gIb
N8d3DJNgcqi6OM3p4ViCEA+BUBT2BfsBgOfEia80onXgbdCLMfS7FM6sABCKbbnA3I+caTOLE3iR
WLNNbtGy7jo03EQ68ucKpp9hdRiRwXnS1YimU7qcBJ9AWM3401/Y7fQ5J0g+0MsE0ZcZ75MRQ8Ul
+mxJEb7GAZEkGKeZb7TQ9t5pZhnTvdvQLPDEN/AojK0nHcTeCYNNRxHCSJC4B/HIDetN90okRuFj
Im5g1dHH+88UOLE2rGR0lNqpdDkzS6T1kryLXv4spbVIJzqE2k1jYJE2ywXpxj4CUd4/htWKvzHg
UerfMQ9uKtC4B/xxt/ICc2m4mIT2yeusPQs47mi/KUTB1HFeaVz6mxa3kY+bZMXLX5kbVRZpcPfS
F5VETEMIpHrCzAW9hFySTzOgobDVV0Z4QLwp2XAdwnVVHTQCaLut3+4bc3M4YAu2UvHgHWKmwy9O
VXZzDk1CsQl+iol8Mec/ks6suU0ui6K/iCpAIOBVYhJoHizbLyrLVpgnMfPre/F1d7qTSpxYQnDv
uefsvXbcbJaUWDnNJvHfAIpdOOYLdK/m1JKGQx8UrbSXLs+6ZlJ2xXNB0RbW+FJJWsw+DcGnuEIx
k1f4CFBuMNMbRANDi9OhXU3wAHHA/qd77EeheNFFt662i4cTQC9p582lHX8eOIGE/UTMRm0zE5Yc
HJTS6BfSTtHMBP/zaCWLa0hBzBTm/miAq3Gq++AkwmJXRugQveX7lqUWQhOx8pf5Ja1Pmv5MhIs8
T1Xg4xb8m0yyF96QnAMEttW1JUZQRrBOOUuXRYfFmLDuIinvDzFwIzsvN0J7KRAjL6NPY/L55N9Q
dTLCLrjDGw2vX3UQUG/M/3DNfhyBfzNCjjl6+1wqVyQ7NJXCP2pbg+zadeHJyyPRay2CysTUGjeA
pbFccPnXse5FySsMTF2w6g8NU2Z6n0Tis4CZo9wjPUX1lpxQgVlaCQklnzXHx5BVfTJhHva3Mb0k
ewo1QbFEiYY0a6eKzY/TIG27B0XcfHJ6/Biamyak9jIQeVeLdWrw/btbNwHCRKlKbzy9vMFoc+Ii
7U3CmyjZZbLtGpmgPwiPJOGRxScdRyv8C6OWgg39kPZJDfLAiK0VX3V/q6jNhHkMM1wUo16nhC5r
BG3E0ZlDYiFYLcUexV8gbng72dzeFRNkBCzoDCEF3CxUKottUqHOY3PVoHWUMPDkK+NXJaSj3ZGP
Cq1FRv1XvCrIWx2GyTcpqUO1W+bNdqoVzOnMNhASk5uU1EQ4zyNh7nttorEMZrtafwufyH70Z0lT
iZqy7GBjI1WuLUN+W03Au8eLgjpZkmk6EWI0EO2dw3A12MjmXiPvmyG6EP7EnMXeKcvNA0jPvwh2
EnwzA5txMq91TLwVfAZBcJ1LJX0VOdHrTTWQWOCZkZwuadBtFOpLGlPqkgc+dKbg2T/K9fxY9z3J
ABS23VkHTE+3nIqMgTbyYWTiVvz+CqRNRYPkcU9ixjgmkiEC3RI6gDChcLHSJCmLUyU7MsLJUtrT
7MuGU6/Qnl2Fv3J3pgOqMUq1SX5K/+LQTPsN6y8PVsFBmmc+gI6IrkJba3dtr2wk9MLB94Cnol5r
yTnt/Col347k8wVD0UN5g5dc+jLt6PHWwVCsbO7deUABAxTFZskkATIyqhpHzXdt+Cl23yLByDNk
k4Q7I90EMSd1S42+iA5+8IwAU61N2Mn0n6l0epQTqQYAYPkv1jAxrOF75AVpB8Ilii66ch0xpRtY
MDZafUoq/4HtUXvVI6SqYyMdF3QdEU+C60NfVlklo/Me+QYvqCQDoCYlacQH1sGs8OmxTZMfDvvG
cJlp67hp5bUa2m+DDJM2fK+DmB60JIka/kmM1s+oPo4ThElWdbdCU6OOl46Do3CoqmM73gLJjQZQ
WRanSYVD3ZdKA37DItpwYJI2GfKUx+Sg7hMWCTJWwBEiInBfrPBz0LX/Zmlm+WifurR7/7GVxLSD
kQczwXFLaj9V2LU/SISqPQf2GhH8nSQyBUrLiY5aMJji8vORWZMdCzs6aunXQ9gDxpP/vQ2nLqFy
MIFBoEWHQ/ZQR062Bl0P/6FqNcrHLGjg+SrhJBJsSqPJHmyaoRQzIeMOY/EKfugwc5iml2JMUPVp
0KFmWnxWzXOu0ddaeKb068z2g7IqdbnyxW5YuPAkaOwVwyqgmhw4YueOkl06ZdvyXC2Zo/S83JP+
ak/L8YdtruK0VfLhv68ZeQfz1bsaqgvcZLxpKCtxWhTSXxjYy9/6K3FSMzIsgf1N3ebaH2dJDmqZ
u5zwUhw6FL/Rj05SybRm+aTXJTHW4ZXrvpLds/rjIKGGgS+9aofIXeguvZUy2BvcaU8d5alUIeyh
UNzER9rvtNgwvzNNQUW0kUFZdgtiWZHe8NmPP2VmL8WdTvYLcxA++WEgUKF2xeAE0fb48Iblv4eA
6t/iR0UbkXXX6EM7FHaUz2MW3PulP2HOxX9D+a0dakj4yE54mMzqxJJmHR4o9s6YD2ZtpQokUeSM
IILK39R4hfGMkA3Xzs0TcTPI8CFWDRxh1jr8uKMBr08+zbs9HcXF34CwZ0IyyYSb/WocblLtFtVR
QtNe1H8cvgTj2XEkkNgqKxkYgU9vuQHb5huspQ+CfJIN2/E3DQEBmX664UFBvOCzOSh42N71hrY8
TU96r7yfEXNwd2Mx17go2F1vPbJA/SK/z6IMySqAzd1/d4PN1DXF/a5Y2tsdxOOMTcOLOdKHZ4Nx
3+vYI5V86i8y8HhYF0TlvQjdeIe8K+xqZG6Nsz13UdgRY2vtK4LkwFg1aKBvioz4e6DJh4h4TezA
+vtSvnAhK0vYX9ysPk31mqdFvMuUMIdKOwhxv60JOWcG7NQj1n2bmbWAcWD6JOoLBhHpILiG2Iaw
n41Ooh6G/Kyp6xMHksYUSxo3a3zg/BjheXviqsYJ/o388LsQz9khPgVIYUNmrfirRRKskEeLyuEd
8HSdw9AlF95NSM9eL+/DdxedAMEnjb+s7iYcg1f9HEgN/McRjwok3TYmqbVrQnhrNjFb2CSMesvX
P9H/G/0btpEKC/Nrwaz4xi7MgGcNVd76ms2XoYUngr2voV3cu6D8tnEBL93OfwuCF//vy9p5eE9n
2G0C/tvVvhCigAHUEMYtM8ahnPWh3DMaRlwu0FEkdoHvRKdRY66NQxkqOZep4vhDBzC4YhHpCmuN
eMYOgDlxv5CG4ISAOD6k+G9SSSpBnmBKtTcpGGSsovWViKMi8QANRGP+EYb9hNtnWA0Ggh1JbyP9
5Fl3+/8CTnuYbPeRwa/xcJE8tercwqOageIC5ZHMlX+luh9FRPbDCYZhMZ0Z4rHJF3DssF/6D452
bo2XCJUaYSGi8CVqXpwcY+Efgo7hj79mKHsU4peenFAF/rnJlJ/+8BgfRh+7VINPsNw2LxZsxiWJ
E3trA3CLdMTncmO02cyJ1Y7yHG4MTTk0S5ilFk4jkIn63k5LxtjpNeE8QM4JYoZ0/5heIkO2b8p+
1T7omDF6LcBrNCtL0y23pdD5yPuGgs/dzy689Cr5in6Zju3xY+6rYwF5kZRL9djCIY/m5KXkOFj4
vOUzUl7gBeM5e/LQNLeo2mgEsn30v+opJaOL1h+WdkD+RuajYkTzPRBJ3/Fmmf1TNUCUHD8ynBTE
I1Ft/FMnxgDBWp/sDFdAvEXbQKBH9IuqMToMNZBoekwkaphEVneO8quUV/QS1uOg0opE4eG3i9ml
UysHY4MiZ1O75NnQuuS0xYLkUd3xiWrDHNAXqOjTbOENOmcNZwBYGDI2wADDzKhX/rMACxamfJrb
DdN/ySJHQyciFhQcdoN2MiNOqtRoxFT8oIDQgCIxwB/WemyPUOEtsuE4z5s4j4PfCa5h4ZbcivK5
ZzZK+A2TUppM+2TWqaJQGzDFS5p3Zuv/jqyFbkfkNGnjWjuNpKwZ6xGu3oLDvgSpXOYeUTzZ2BTp
rfgTtyFb2pWGkGLOxlKDPqNwZyBcfPFG+TZUW2RjaKWNHOSHmWQ9k/MhoyADpP0EVn0F66QmQLvw
3ohtMbz8myBlN9usIZFxDosHN9SiDzOIDBNam+vFo0isi9QclYbh2DlnsKC4AssY1D3WpEgyYUQX
upPNWBdEbZslRJSDAO0TbRdeu36b7EKKlHpld8dE8jQkGJ/NH7swHejShabyHs4DNwKgxQondhdb
HC4ZRoTIHQHdIcZYiclWr6yZpiRZ9CfZQBfId9+E5azk8yLZCh5n2GcBpyBRkXWTOm4GiO+JUpq2
RDBV+UZiaYQwMkeT4EIZlGOQMCjHbSvIdHFpypVQUyZM04jzAAZxZM//TfotGwkfMvmBmDqNyMgT
VrN+940cLJv3t3RHWc+ahIw7R5oufuTGq8VjgUqN4lUjIB18NifikBV2cV/e+Gc4TIgpigikNpAr
vXDx20vgXKwUTm0dMxKjpwL/V7yx2xvtpqsJXC5vTaBxeXdxT3AthsaIkhyZFWDnDrnAUG4rdom5
1azPPwJpxMmJhYXlEe+qyA0SCGZEw5KGRwT+poZ+i7JHQ/zLOF+ZfseWj+hxHev7OwXjU99bhq3l
bAiAU87dzBK09B7TkwCUng4WmInZ9UUffNrK3bHDvLfor233escak0KmIeKnLs0kLS+Bocq6bJTw
x6wWXgXqwsqwcS6GWOXK9EN8XGPaJO/k7x3cM/EDsroRbKplsZaZWdNXC2jPpFd9Yij0p4swPmwx
OSePX7l2MuN7oL7nZnhX2zi4j/xqAfE5wstxatWfCsZDG3/l5fnxdvTkYPCNBGNr0OVftn7nxKIn
Li0WspjMDFk/S912IAdAvGfvL41RKa0WVLYwYXJmKiPVzfh4CrKTEMSK7qJVP6Zu29HbebAzPTgr
AMNN+AkI+r3rdbI+DsJwykiBaIix6o5pidsl+WXv0vHGqf+xO7IAlzUotDG5FikT0nru98VOIMAT
s4tKIpvqa7zr/CKm1U/eRARXSCcZgM94Eb3C+AUYsuTRj9JDO3zEJAPx0Y3yUyu3YJEnsA0LKCZK
tsu4DbT82VLIVwBF5AAdWdDBKzo90oOOEwpAR1dtx+auLfwMfd707wG0jh36rYEuT49gM7QeXCuX
QoAIlH9nNuwWS3Hz75Jfv53GeTsQVVi2HfJ70fuXTmHOKPLRJauehf8LcoAjuuJ91uwTrG3L/IH8
FO+IpZZ30cVZzW+Kbvl672QfV6JITs8MyGeS5sWe7MpEnPCL+WsQb+ffsht7+bfoJ/b7xWvx0HDz
J5zj7dLJv9lq+W6xNbyWd4z2Dvxhd/nkC5zswqtwRR8PKb+j8L/5a///9TJ/QidrXvCpHVK+a+n8
/89Fl9wgvqPo4nL1VWXFWyWqh7/Pz1Yz//2EQATSqj2ojm7IXy3s1IM+/eQrZxsLVGL6UHR8LenV
OSl/B1+mw27qQLnK+UpkI9T1t47rqbip1+MadCt+WdjvbzwUNv8ePGr9zmfVnBpH4m/TwbPn15Ba
82sobCYZ/G7Or4cXF310aQmLfATC5k3VdidVVvIAosGEniFBgLywyXdn/LEY2fG0u3G5fjyl21Lg
vXcDn+X7FXu9b2y0jWHiEC1XNM0xoq8BTri3bhdj35ZemY2hkusCXyT3Um9+xbkXfTYOpn46Bg7/
F/3mXn+JfnW7vXANCnvpdo5+77i68/XuuHZrZGXrt0N7gLcjz2V26tEZYE9/e/mpoDLk/AVMydTv
uEmc+sCsmq8EE77OuN8yk5MnZ/tvivTuzLWcrwcX64IAwr5RU9qckFfwa7Ft9IfFT4wX1K5s3Q7d
hRW6D7oNNtuQ8a/fTh+xG/JfzQvdaqN61DN86YafiFMWnPm3o6/up9pgV3YR/P/oFFhuDg6McLoN
c4jcyrlR0l3JszDyM9Nxck2AhOwExJ8c6/e9K5jQPck5JoLnPFFkgivg0GkuPlQubvXHb85vzZFe
7aWEyc8HQniUS5vcG16yz2URfa5G8Jt6uccltOg28RgmsLQUV3YhXcxfjP0BwRFD20Pwq/jzjbPj
N5pdfWCcwQesuNzJ1aU48KU8dfPPPNLeCJTYh2fEjIsliVvzvcNwZePV8JPVv4u8uu8Hj9KdKE3+
azL/f3HX8VB6vKRm1+1gwrkdSx/HAqU04XWd3juezwdjI51/mp8BzMcnTI3JJbqEp/KWHThB8ULJ
Y7yAYjLfu+SSXeIAC1lx4OHapaeEL2l28ystd6Iv+mukIqfkEp8ypOJ89qMTHaIDNnLjSLRiQTOH
htolOJR8fesLm3wXXYSjgSfMv+S3chdc1M4iok1bRahMj8IG0ymemnTX+4+zcaxL7z+LkHrUjvo+
wBpdoPbAYeQHB9TuR4Mh3o4v5AB5XO71vXo0jvHOOJ60jXZUBQTDKrIqB6E/elP+3cdZP7c+Jqrw
Ft9QxdyLev3gbyEfhhN1RlL7sIonJzYf9Slfr+9r1IzYtPnlOeBIz20T77Bw7x58N2GLB23BK1B5
cbOX6L/frf2E4+PCDXe1v/gCFcDfqIkwmw+XCJd5Qe9+JWzD3fyqN+CN0EZvWp+Xeqz8eDe/CWj/
RKGtqjuM9jN6PIvUwf++1QLVy559EqDHjr00iex4x+Xg3Zrtyr/Eaw1vj9lADwH7fueUwZVuaVV4
jzMnQCy9t8e5Ziu76WdUrlq+Xp4xUatfwhW3+r397/v1z/zGdid8Qc6YWfHMYm6ttB6f7Z2j0HyZ
DCjuvume0hv3417bpHy080fKkBOVI69UPaY7YwM+41XSRcSCfRCOwWH+Pbf1+YT5R/b5rorsYL5V
hON8z5CoAHDyIpU/MzNr5LDa9PiJlTu0rYbOs0z1s4EUAYeB7BswHw6PT56pNke5Fh1nCE9e4KRb
pwjKgqWZB3+CTr8hpll9GBgD1i3AvphnkpNeMDZmGIGYUOhXPNvltyHXpsQQIQuJwRzElcqwOBoJ
qBx0RksPa9H3YAgVW0X3Wd5GA5d+c0AvLS7NgmjXQPnqpWsa+PiNGO7p5P3ZoOOTxTb6k5Y2droO
LIPKYgMT1iHyrTLvcfpqKGKRNPKwrwAEenJpYbJG+GLHp2ryexwA6q58//RouZWGgXLvSvXoNQyl
x8c1lWMs7gpGzUMuGhYXHndm/76GJPzpginAdMsu6gd5SRmIUT59YlC1LbVfAvJrMaU45iDAUrrl
qq12p0VKPFyMmqGAOkEnPO0ae1S1Va061NjrgG3erBAy0HTRCZGQ7DQ6Tr3zjmeHXkVze7Hq3r9g
2qp9+pklmwkbXGoKXzX1Ipwiknv7Q5TuBuNPbUts8ow5YmeUwJJAP+5A2TG2pGeDzIDbsic5TXdq
9KMNRq633xp23tyGHzn7DomvsMMlwl0mgosMTeiStQNCRgVierHXOcw8XFavB/GhtEwwGNOoXngL
ef2BOK/KgW80N3rE2k+f3Ih6L2g6kbqFpSW+YcUsmY8kqNQe8J3Ixmze5HEdCgzaN4Yji9glUSb7
FULVUhQGrGgEM67RAkGtFhUrAiCjfT/8covzkZHqIWFVFHlH1eYx3RDvS4YF6CmtD4JGxPhXzQgD
7yPRBQxsO5s3Ff7BmHe6HQ4GFmjRb5ZUmhZokXQXOsgH8Aysi72BJnAyUQr2LuN+X/hHViL2oNrk
tl+NG3nphN+0eih3jeIHWgmeWQZIuPRGZ0lbdWgPMqfznKIZb12/garXJweC7MduX+HIqJaH/Mbt
dJ3rK1+0ucBM8y/iQXhNJ/n6m8bk2GGVBFRFYPn7sWfzZkFSN1WJ3sZWvpe5WfjBpXGmwcwtqs97
P1g8iTH9TSBEDgkqnJqO6m/EOITjwqr2egIW1ukLqyxYR0ZNAO6gEiMc3y0ogDugZTAoCKNETwL3
sz8u0fTtlCN42bcLNQzAJsUMVJsTdgToejeo1x2dTbum47CiIJM3AttKYrHcSZ2FIaOkGOPAwGCB
y0xWJKUtEg5eAx0LqtwbRAWYh6CY+dRXwCHs9x7CabWdw5epRS65P/br7gEX0ozIDlshIfpEiYk0
bZW/8PdwHZsCWz6lPxHmzwaNwniW69disLMP4zf6hyYIUsI5O9NCQx2DYX/9+M4BIQZmQpCt6gcf
tOuFA2N/jspb+nu0VMSFy0M8SX6gn7ifcE7Q8sTqhmFnOOKa/AR6ck2/lBut7Gd1aNINERI0aTjL
LHelatbimbXATdBJJscxxQIDeNdEvLeE/ckCvtRWm/Ei3umlfbfhwT+VK8LLACjuwvN+2FeHojQF
zaJ7q6h8ZjzXhQXdvV1R0JDWAnKwCy5Vxtn3i+3VF52ZSKFvgtyiOJz9qiiQTqF/eeyTe0Z4Dx6b
C8ce6+hgAZKv0RaM/FW80r6o3h5lUkAOn2xzmzZwxUpiN6R1AquTVF+XgBrGXX9edyoOuYoJ5Ss7
wAaGnohjsaBMuXFHYR6dCxxq4cdT7cnU3nBcpO5ZjtvCOOEfNsJoJdNifoecNSZv6HeyYZMl2M0b
145uVC8AOd9QBr4omLEZozVQ+x03ustHOm+4pUOmDJP4L4n+m84DYGIZInYcjh6qSgbSxDNmn6SW
XM+8RE6gDK7W0S7YxUw2KJzn565e5+uSXp2ZOZy4W/iRuItfwrO91a0pnFVr+PewlybE6g4syFrG
1cYNgWTXqRUL1BG2dOtPPeAXei6OjSM4SXmidQNJMJjumkdD60FrCzFYgOT444twF9IiXuK2+SAH
cfkpJHCfsW9OtvFvTLfhxBEalc8c4/z4nKutB2wf0T9f9c3bNeoV6SjdD5xZRwIZ4c3wbIxa41w5
W0QLwQMoTTVya+x9lQ2jOARKP5ncXQRq5wpTW2Gl0xlZid/qFxScucpT2eDdcqcrhxoA8ap6choZ
ScnijqQFtjAVv3o2mI2iffHvv4ECnuDwhZMfKxLHu4zcDqpg2qMcfOj0PkyKj1sZbHgQMbqLotOF
nhqb8z7FyBgSCVAn+jtb6j+YTiHblrAiPg6r2Owyxf2p21Pg0srNkIL1a4pUfFqsGliy3r2blbwg
Hqvyu8924+IwMuJAafIcIS2sgaBJ6G7oENPI7ldiOSeMRb+LuT3YvrcMCWjfUmBRRZHgnbfEiJjR
pTzRTOu+gRshUyZWb2hs2XADcITcxKQNqRtazAXvLrL5dwE+YIqvlM2D401n9a3Nj5aWETdIv6aM
haDD0kPjGxsTi9s7mavzrjVHrgwaCLSb8cxBiC6cEPC6+N1ZYyIloYxeYal5lG5ITB2Mtd6liGTS
DvCHOQmedd2g00ZAD4TTOdoUTae8XIXXuACnZ1H1NrGTSVYs2VilyD0mmlVHEk2TLrP43CrNRD8M
A8CDX9C6XMpCR5VkPcL/v+655UtxSyFUPDkQ8CfcNe/SJsZgxvLaIhN6ieu3fty53WbPBy2ybdB5
MVLFeMb3MiXqVYcFUkGPY9D6Zgq0ju5M+wl8R10G6oMRpzbDuIwYHhLDIVtG4/pkpWCmIEc2yyoL
au1ySpDvXLJJJ6cCkYWr6hb93KQhfNkB3zqwBHW0iDgn1+RVVx5DIHLmO449kLY5xlBlEYfDRhrr
1hKHNm54mvTL+EBOcS/htbHyHa+17+y2syvNm7Gx4zbTPDnfiPc5SXJOylJ/4sGSko+0MalUVGDD
wAs7m0XYOAbtHnAQLscUNJkbt6yKSeXkaC+cMfhiKIPLoThI3e4N/rpfMUPFfYUPBNY7lwJHAfgN
BO/dBpwDSzq/5nJLzeGRe4sF7j2TqVjM3mQQRoVzk6nJupR8PIqwPgYoPpyamNgX23fgBQqqyjM7
arfhuNFBLmqOOemR3WZie2UaCJWCAh3KhWxhW+Wmy34VzqHjb1P8iNTvmcHzBGjg0f6Lwq+cSvTN
abWeXQH8bpggU4fkOB9B0hIwlBfjkahcaUbtzuMqBmNt/08pPXqcFMhcN32riRJqUHWTo6yFhSFb
5eQZxLZTquTn5fseLW4q/3bTfS26ryZBU7BV0lO73BX0RPOnyqlD4bwu9F+iSDh6t2/G6wLIGMi2
0AvhUcHK4Hwn+HpyxbM8oZteWEWxqTtbSn0anXTsSDOua6pGRlWoaoD2nTrCrlNUPTvGRSxUjJNw
Lb+zZwSTgzSEa/lTM/zZKmBHqY5ZXGtEBYzQiPQKRSvKwer5vWBmOrEhFHCoDlFZwRnZ9c+kXWkJ
IpWTCI6LvWcFoFh9HzlhFsx9HhhhYtv4olnK+sGRG1zVQrkn3f4tkBbiPgy+xK3TQ3jLYSA5YoQy
38zBurNlZS4Qa9ZcipTKa9pzI7pDigd11Uc2S+98QMQNFR9Ao5+JSR/m3h1LvG5TYtEZg5WNdkUG
z2TSa4QzTHibmBwihVoQGp4JE4D1nVrEieGn4eml/OxNA5QlibYqTk68w9B6zxX9NbqzOD++3j5E
VSYg8cj+acGNZcTEBIg+ELmg3bq/jlfm1ehjkyNhWFW907zojz/NMhSzli6tcHbGHxFc+bVO9QZb
kVlIQaWHAuSHPFW7vYrMrWBmCFYl/MS6mbHU/GVvhrBugO06aUIGj7LbZsFh0S/3/QgeDE6c2HGi
wDo4ckdPsPRCmSbHJaJfLEKig3U+s1cewOskSPSvcrUFtMlCYV4JmjTzM/X4liCP4KA6b58Q7JVh
faMm73fG+k7lyTScynGduLXzTYINTTsf5Dx1FJhOQp5DxYkIvQOq9/H4pPxWPb4W2t4asTRSV53O
QgMcz3xs0/RzmQPwNWn4/1AstDaseMKhSlBeWHu6g5iwIrrZToxBVDolmmyYZjJmY3a/wF3Gv/Hj
q4nsLNg8mPTsJFrnYnCJZfSgcwqHjWkNN9pI9Cn12AksWzgrR0xKIAMYoooUAK8ScNIdKn+5xHET
0utCSWOLIHyOd8QJ5jCcsYO3igXZPUfWQBgIm9AtlAhgfUPRT1HIb/HMJn9zv6vlaANQrNsKuqm4
zYvnKgdN2ZJlAk/KVLDGc8a9AVkNHN2sF3snLq0eZEQuArR6K2AXfUNcL84awQaMjzDSchxARmXq
jSuqtObdWtqTYfSWDrEffHIISs9jY03oAHWmKjxrGIE3yxb70So8k5ZKvbugyvvU1uIxf17zh4PF
BSRMx3QK1wRV0Jlo5F1LK/tcf6BkQ+Ix4vdBn3OehBvOw4mJyF5OHZw0xCd+ZihSXelZWm990/FB
NiAz7qvlsXY4SzCedpnZgK/4jD9IGzEXT9A+/IFmgSbcTnOewH3aC3MamBsQi8W8TdmIIIVMAACh
0+8em2vublVHPfXRah8tTG52lTMuvtnCPLdA6iB+rORPdjeTYCsrno216mLDORCOh4MMCQ/XGkcY
K/bzccVlKWvWIvjS6KYd+L+aooUUjcHDjCudh6WpH1K882eUyzJ+qvpH6bD2WICOycNTvfyD5qBz
adefFSp+N1xyE6xXtKspUYQfst0c1rnPeqswJm4ssuuN6bscTAbNrJ5kBauzzHZdkyo22TJsPrNS
m/WN8oEjHNh0a/GDPGrxuHCQILuLDAuS2OVVvY22unks4RB7S8NpszWnqXRtxrTpp5G03vlVcCgc
ii10guaW7zj3zZM3Vpbb3GYbV1uEvoUpP1McCS7n/30wzz9X6QGnyh/YXYbMXCroCjznp6G0huE3
2mIE781SojP+ewTOwiIS+qWUrSJYiULkF8+kfriUf8OPE/KGxOiDtoVjwDQ/6p26GVcpXX57bkiC
wBQ//GxkcahTM1m+QtAEi05ZB4u7s3BCOm1l8UdoVs+j9x6t9IOgK2ucgc38B2Gi1PiG8/bkcMvo
bQV4fssVYsxwG3aGh61Q/ac8H5Zga5VJ++9U93u2KhZdtnX2YnWi9RxCzjBmPpRUngeaLkR6/uAc
dJebFiwPg/Djwo3cAYvptvJ6yLkrcaPtk2+agLthw73yhHK561FtrGpKZpej+0qEg4EPe5dl+zq1
7OtqFmlzhrPxFd0Kr+n37WmAP8pKzpNkPUpfGUziYsBMrJEyiX8Phz2a68xoh33HUE3XTWaeGwwb
DU7z4qrSP1/66GffTISzj3BTR54INnryljuh8pJ/I8Otf0XyhWL+RLeqP6aQqvGS2oxlBfcdbk6D
cs7tawbDqP3+VlfN5fMTZ8Hym9TMwDLLT5y5PzA3RGeQVkwL3UdFh8SEoQiz6SAyp+dNbkqmDp8J
lRqC3YN26KdVvlnU6I8RoycB4iIbszuqXWB+JUPzElEXxdx7iLx2qZjLNe68PX9kG/ScP9BH4zPF
Rn+tvVPT7F6ytQnvsz+NRqf/jqyQ/E7o+XbMgMyRZh7juEOi2izM/JgfFsoaz5aPZBXpgPnmZLVd
MsoMHGL2WMKExZoVrf6ZcP0OppKAWQDt4iBvg9Mp5g5Wh0gCZreqflB0a8YT64RkV8xMRrjcOLU5
K61nN911fNGRVLvZSVzriETXTWRqrrTlxpk8THnZedgi7Otavz4j/QMIUm7xaUsQV+zIJ9srRk9U
PovCwqtHQAE20O1CMIkYRsyNpkC65iYCUoMA53xlV98Oqz4qkAJYhs9cv4IksZZAsDKPg3+nugkp
QMoMvwrblXyTngZ+EukeMB2zPtoL3QliifpT7S+tAqMHwsu03Oz0rPxbTui/1vWNqXZ/lmd5lInJ
FFF8cQ7/0r9a+cKvlpzBNAUILhhcxSumusiSyStbrt/ZGtqRaCFcRkKqpJuh2SCo7RsbeaVWb8oA
ufVnpZuAH0FNMOAhItZN3i/sO3/K3W+teSeoNz36WeHAX2Az52B0jOsdH+W0xX6CmoHvPOOyvhbt
GonjgIOL+A8gulgqkIZzcF4HLtY08pb5IGCUfg2raEBRsA7X8SeLym6jDOvP0aEv7kvu9DAlN8e8
uG4uRulR/aQHaBTCPfGCxHnE5LM9+zN5yOHM3sU50hwCT/8qOMp+jZLP2oiKFFzrWj9MOmwVTDpr
wwo8tC6Sj79npI6asskEgg672Zl45+fstPwhatNzeiaNBV/PdBvhR/UseEhbaXvkQTesEAvem9Rl
U4nFVUCJoUYbQmNIbKIBYdJJp2yde/KZU/FtA7SQ1Wkxfg8UGqm94D0YiLjDn3GieniDOMcPm+Po
NcHIQlAa2v0iqQkV9JCI4nRGf3DIjM0bYnwVA6EziWeH1FTPlgk4H9YcurZOP+HIUZsMHC3WrY8w
TvtSiVcj41lYcVKMy22LAbjYGN0uexDF7S+o5ks6/yRWFBuRQ070ldWXx2MNDc2vryiy6HYG6qvm
2k5WQQYlKsrmk6Y7ooOQ1ih1xRyYMkA5XlniSrfYz7hx6b5sg+rCQa77bVre/V4+5y12FabFhSmJ
9nwGnNG2K4b6GLCZoiyRTawW0qda2hH+c+BtfNLMNexyOs25n1n4naE8vDSpM+DNMapz/qBpCg/b
JBZNYvweXWQ+FO1HgRaqn0vC6xerMf8OfRngJ3K06UcZfXpJsFRWCiAYTIHz1oLM5p+AMqtaz/k1
xAbksjPirqFB0v0AcTQEhgY/j9XPW2DrNjYo+GgMzJt/fa2NDUqUxwpR6XaqjkyRO+z8/8q9V+6r
xw2wOIxSlG3lvqGUaTzE5GyzcvuZBfv1eGUXa9ZLnaSaObUkPzc8dtU6rql3n8aCE+OLo5jwj4yf
vjpMpV83m5DQ2IacDsVwPWm6cc8MGMlJHRi+b5x7OYYsZgUb+k42mwAta767kXPaDFbV+oj92oed
G1Ylk8PJNfnLh50unadbGHK8Jv1D/hw14vfObX7quUzCPMfhhIHMhrZUmhK9yCAA6UgbbDOZC7np
BOiNnHUrZIQouMmvGsJNLOKFl34ZMCvBNkXRz6J8EkKvje3q0kwdo1aTECSZU5ZEj3dIf+seA5QX
1rd3RnER41tilbTa8TUh+ynQHObPxYvUgJqYTny+SFLU17LcqIxel/PALhTYrQSTFMUp/YhUPI3Q
oSavUbFiwxqY08lNpGZVP/cQkbkgytI4IJg0fhBgwvVhMb3Rtr0F4lbodx3m3wSdRY04IbblbG4c
k0ltfKTj7odf0P1zOkoXdA0ldLqVchcoBxY2Xa/nsMB1/yoYZ+f1jc6RUdrow9L/cXReO5JiSxT9
IiS8ec2EhPTedL2gspB4775+FiNdqed2V6WBwzkRO7aBL/1LXHU0rGUUadk5YXPGdZzUAplfK/U1
RkiavuQh8NU1sDk8X74Nrz3zQC7CL+UKNaVTlhhGQW8EHY8S29RR2XicGGTO5EiEoV5l7z8R/wuk
R8Yergdgc6KsgnY7hZsAmQHnAaQlv36WaHXO4UfoYKXBaCi2K+LPgOHOMxM652nE8IMv/69JMHng
COPsxxWGMX5o7cqIvAe7c/NTO/s3+cOvEM+jew64cCOFGxVkQQRhx8sEgBHozMxeVMfdvsZSHSoz
UTiW4wsQ1lCElptU+2xI79LWZOSwHJTfvD/Am3l/1+aem7pkTkgVH1THEvdtw+0eMORgRhDcu6WS
hSjTEOYCjTo9teIuM08pNDh29kWKeQjxL3VLIou6gFaK/2ltB8TvRBcjIdZ9UM9OHWLChWHQdWTt
0DDi7+0BKMC7bM6QtbkYXOTS3G/mOjVxinPHUldWJbh56UC54Fkr1rW8hM9iQkbDAvCXhPn6CD/m
xxrI2XbnZONlIW50uFgBHqhYRiTHEuJetvefBkti3r2F1k5twipYPTkVH5HHJJjiWw8z4aoMqHDY
nS7kYDWTe00UBh14GyJAwP0ZxAz2Ge5LkEi0TzVeBpVD6HoDcEVGOYILzq7JZVzNw3fkkWTTlYqV
hHs1NZzsEFXEzqB+heTJaZvES8Vd7K+Gu5Z+37Nh3e2hXrNi+K1wcc9vPJRs2ulhho91LDnxgjmq
PD4YEPSu5kx7clR+yWOCBARn75c9qDrmJwADuulAh5fKVkmCCiZi1R74CR1E7jKTHsxXry5Duux2
x/n3L7Zcix1jaWxy6QS+pfyNL+APRE2CY+31YQUzlcFsy1z7r9yJ35xp0GD/hoZB9F0ctoHKQhF8
7q59GmCIzUOxfT1hCujQ5ClLKXOk4MVrT3jmcGiQJw4Lm9P2k/ChEFmqeFQ45JhA4MyB+uH29l2C
x+XgIOprtfF0uLSgKSRZOqizRnWXddjc0mWtyWzF4/5ENDiSeEohXJs3AO0wGNN/9Q9xRmQaMDA6
0tTxjodMX4AaQc01/kSE2F64ZWDN3+yAzSHgEESBcyMJNgxN4GyP+qXdjehueU/+Or4nph1aSwvl
Nl+YeIRH9SYTrUieXFl+Iq5tTdpzZSHVzgQCwO6fMLNHFdx8qeOCjycwfa1h091CJSYU2vjEeXJP
FQGQPpukwnaEaAvcyyRyXPaz0J5ubMMAAsUA5gIqzpuvORsRH3+duoMZ41mnck/p1pbTgz54rlmm
paLPsCLHEgMY68Hlmxz+jTy7vwp/X6zcxiUBkm/ZJisjICtePPEfLcRBYT+GthjaqrKclsMfdgJk
+LSEXirLngS72mnLG9QMgdDHwe6wrAlt81t9EdyBTROpXbPbsz3HoFGp+Xv+g0SxfjpIaExlu+Pc
h/VN8hTqEaCH2RIFq9f5n7jm6CLI02YWwJVvpZP//99w6RHX8l4mJlSC0zzmG+F/asUJInbzoEkn
w6y+DVhRMKKFvnY2bjgZ7NsfjXgBn/Uhw4yHDoZcczoWoCauOR1K8YSjpp4fQ1QFdo7Fy0EfmGQu
s0vIslfcpCEhxEFzyyDj0O88WDyYLXkiJ375I1suA2SXDEzjbhw68xYU93VPCQ0pF8taN1gYB5BI
2J5okjhFPoV1YDO4GIIfkgu5ADbw9FF5sKBZIsOh24Nrq1BV/58VfGimLduERUwfJO34R/BNNLww
I8lhRE7Cpjk7vcFGt2t0eCvI6NRRZKxMq3frMHiS2Rb+xO/qocTreFqhogGrAolgq4r/QQiS3OiS
NwRUosJGA7SY7s2e8UeYnBARKeOtJ9muuLCRKsOexygg3D5B0+WAn7UnMp/0FTjAEu4lmHq+8rfw
KMhOIfTCLZQVeyezCcplcJtFpv9jUAnUPq7Zi5aoEFvkZzPGM9Pzr905ISoTW0X4OdJr1NYF02fm
jM3efFIlsB0zOjFmk1SyRoTMiSayGHm49JX5Ur8DeXGKDjUgIQlPCzPhXIU10TG2R+lJuBvlVL0e
beKUBde/Ys6FqDO9+dvyqM30BZs+/sCwE2rgd5rvKYmDF/ejX3Np0Z+xrRfrrFhNZKvg4bBmWu0D
fjM4DjeQ4zlBSrwWxTmtsyAUoL9yiuihq7aQ9T1qGpSmZys5kSU3FatWhZ+7ESA4motYQJ7+VYjI
hvF8pboIt+AO+KoKnnKqWA3VltkAkOC0HjYQhvV2yWhMfdEbCBo2fedg3Z8Ig0qeIHg8nfn6wOih
PuXVJqCO/56DRzKnPQ7pgSyRrrONwe6T3fRZ/0TY3lJWauWnUu4qpVjoPRO5Plqp20C4lfGxME4c
WNxFKvx5QNKRd4dqFuYiwK0dwlWmDCIyh7qSq6PgvsSyZUg2bXxMDt0+O2NgrstOWng5tGjma/BI
hfSbRaFpuFZ5kMpH0Y6Mefo2miAytjWeYY8L4ZrFzfHPoJlo6gfnN7CTwqHmC2hBSsMNSrtq7ib8
OmPZiJtCdFKgO0NZiTdyY0RaGbBVspyWnL3UEDBSQ5pbBCOI1VX0MTBVKXWYnhMqFdok2N3IlURj
hNp0TTdSMYKhR8dyiWAxJp6cCTg5VKd5iPoqPtmBFGwGD4ry791tMOIN4BJmdk87AwEnPYuIhZ3m
DKLP473RNrwP2+dH8Opw5TtDt0TJZkvEnZkfKFHM5iqjYr4nlkL9SZj5Jqe0Nk8UM20JlBvuEo0Z
2tJ8Ih4aXKk/0mTw1SPz6WPRL16lcC1y5iN6kbw5C5jjT/tjm9Pi9RtnSxMGBF7cNzZiecU+XuFw
QrjWN704EjXzBtLAYrVzEPq1fKyev+JVBy+eiW7QgdhGbRE8VAS+3hQequt55I8GiBUuY826DG48
kFd5a/3qq/eNsyQ4gYHn3pW8xHaXw/V6NDOOCOtI0w80KxTO9REa665aavf6xN58MqC109UgGnjN
RIPCuE4ck9SkxL3JtlMxdkR+zRDDtYBd54XAOVj+ozr4/yb724bor2C1wSHmX3IxKTMGfUVwJ9UE
xGrjj6YxSTyeGSKPkcHkW5IrzVdDwgxRQ8hw/mYjTuIfFtmnkw7b5g+DM2BjB9sL0WVn4TDJ16TC
8RNwQVBQZw+Z3I4DLfmbw5wDdxeALB/GFbbAxL/E8gJ2o8dJjEUW03cX3N18SSbZXI4DYYv82NrR
vyd87JhU3DUXMaDCHN1Gb/WPS9uuJ7chbBdYJbHTihAuehFi4BAT8bngAMwccz7UMO/0yoZdDmZi
kC6pvFu0BxcWHEwI2FNwI6FS1+vWdylEsM5BuLgozjwGmTxH696DJXsTUu/1HQXGIT1ZLuiASy0h
rrhxVEBrhbprnp3JNtFT2p3mDuiAREPsB4I1zHxKUVqiN5AxWIIFxrbAM2BBZSLtOWkoe4TEizl4
H+OVn+hcNJ6k/YRwlStOSH0u9elKUfW29lun+CEW+Uh5DbOcNpm0bgbbDd1Nekw0VA9L+YnE9ys/
6jRM5dyCIEZb0x+q203VQ2ge9pQ4/P+JuTL4qbGUfrEB3ZIbVnq0frgp0mWYG4smiAEm4xQq+T3D
WyKQmaBaQMxU/x0El/TbCp7vbxBbsOG51auPojHPpDOkhCa5PXvUVRjKiIuxLLmEXIcIPgum1egK
4eFM1Ab8SSxlHFISeir7DpAlY7neIFPyoiKVhramqgioYNhJIpVvjdW319Cgcal5AqIFVx2AAbZe
bYdbCxbVv1iEWK89Ku4dM0mVK0pjGv8gE8OMVwAQ8heHSCoJwh53NSZ5ICXyjoOzMLchNBMmkfWP
Q7kqwFBwDzhhCkfBFShrdweFR2Rz4Bex8OvcQkYI5caYDaQO2Z1IvhG09T4kAU9cQSQVXmoHpRz/
QamNUfffUnrR9GaNR2naFwPY6vsOj3/Z4ewgNpvikUL3lJb/CrI0DDuRqCemRbmexWkGwWGgdMWj
GOGdJRut5+jGAwQjMpC9KthXtbLqp1OJdWmJVZP4q9t+dg9CG26khWTy3PrNOuhx2ikw9EsWF8ZW
w4vIRgkhyfHfoGPYslFTWG/MX7L8JLBufZ1SGFEGQmpTxhhmXFURXkovxYVMkDItD5jCMQqGVc56
HZGOY7jFuOQlM/GxbtMCkwhSB48pvMYIyi8frlLqTWreeyL07sTmVhH0unS4TpgADJtIcg1tO4zH
9xpDM6xxN3Wx52o1zQp0cp1nGLz39rvlHVcIGtkQr/GPiEqzdRtGQRgk5xMBmisBvTETBSr/JZYT
tOQTY4dGrlYa89CSuLc/Ud7pLSoYQ2QS+/DJ+kGHyC3oqAYt/1r8hY/xOGK2QK5mQS+KEFUjP2g/
OcxDEOGl8YU7PyRXpp5clnoXxx8UVDGPdHim0p+ATwNcM7Acyf5OxINnWxOnI6rqHKhvCF5V/1kq
/MwpnKDF5m4eAMT+trVnzQsRgDnGdqGXTmJ6q3WntAQsbHGXmJ6SY0DUEgjKKphgUI426M3AUnRy
OyL1yVFtvv7VeM+JWN+wrGb3s8zNU+WU8vAq4keWJn+q9SUyhJn8K94x+COAexe/ZuuGl8FplJtM
AOkY8QT2fFFtGaqjV5lEkE1g4NromXIDoecV8vLJxSDwyiCV3O38UwDntNUcft0U0Bvj/pN8RFqw
saDG0l5Fs+MB9QEuwRn0T3ke3DoBLMy0Tr2mxqsHPNkoHhAJ0xJb6Xzrc2/rdYMLQTaku5opGEuX
9ueqjnNsHEiJIzkx/H2qOuKWZcluW2lRqr8VhyhLyZQehbyph2cRX1le/lUPCZtoLey288XEej9m
xCIZ87HG8XWTFyruUgiJ37e4xZx8IY1L+Rv8mnMNOzBcsDhP/qpPA+vtQwpJ4b2z/gA3sg/pYX5D
RI4rO/vMb6W/eN/k/Nh3m1g6WXj1YznQnsbW6d+2LznibVQRCW3UVW3zTLSvIn7lymV8b1PGVpWw
G18ERpKYWJmILT/8Eg4BoWPDU0dBlXT3wQyWJQQvTbr1r4wlO1QHQzMX3V8Rbxilxv2VQi2x22O7
C2g1VNx+Mcv4bBwBOAYMFiEleYVYBenbEXNteO/FXsp+QcyntUCIAQX0Ij4TW1hdcuz0rYefbN/E
nd3GZl3oJ/QDE44JGLtXK/PbMAEbwVyRWZbr0ZhlyUNvi91Tk84DD1ws0Xk3u8YxwRsg+9qoVtt7
hb/EjsbLXHyblGUfWXI1wU2KmixNr3m0A6Y/N9xITSht5zY88dRnIwdG647sgy0D2w73Nhyw39W6
gnsXE2E7M90MWkgvxvU+3if1Nk+GtSqtBpAKc99ELHm0sYP8aTmMmspnArp10qK9mGR4HBN6fdG0
c5V5lcxClL268vyVVm5hPUOszqjFe+mvpXcJiHFt/X1T/bzT+8hm31EHOAz0NScKyERyI3M7MrxU
HxnzUW2liN67xvbAE7+7/EQ6dMl5bPd4pJj3crya5W2K1v481dxn6fodHRK8UTbsYVXqNodRP5Ku
LPgnv3alj8qZi+ZdcgGSScg3WjBoGVphEXVf1DYZH6GYcyco1CC8DdIZsmC+Mh7E4NpFb3cGY60p
W1rYPcfsEoBRMjMoApMZ/9vpuKK+7+eI5k2Ie1IcpgRe/lq6rRZ77SP7iy0sY1fKIzW+uY/i+ruA
YEpZiuMMvaqUOhrbpLQPLHTA7Wuqv0oM/tTvsX7RinH4JTK9Gl17ueu1H9n44gxLNyPD3qg8yNqF
3LXaxRBzWRwqMjdlW/qczFOpzxDUZ6z/5P73jDRRUhJ8vRuQSyJyQuri0hbS8pmXDqxmJFPuBIZm
MtoYKDN5w3d1BABT9iLVaOh9sk0zEhE22E9lTvwTr2BeKTufZ4+tKW6cTlkhrVbyz2lYQ+ASjBdC
ONx2zG3hw5BBsJT9heXfUH8BBzEUmXjmR6zcqTSt+ImfxhJ7RGNfxV5Ipg9Mf1BIUreN8gKYFwfR
OSp+LJJiUphXw7VdGS3pHu/P0L+ywQAYRWT6cvIHIvq3h8whHISfFdg4XjLd9FGjMW2+6Fqp0Qrh
F1ZZ1F9M/Dp6dzBODW3gmz2SGYZvfSDep/eeqyWEtzPyJiB1WJQYaJEuMcH42miTS8eq3IAKhgAD
iOvYnaiCTe0YUJ80N1X7NUyQvQbasEXvjblWcvaBRBTITW/MJFKSIQSvHHb5NA9kFYztmMdj99Ue
3iQ7lmAISCwJgTEPuBBlxq6uT2npktXH6JNSQ16hytUOYg/3qsLSM/cYGCTmTi7o1Bij/SgNDeYa
o+aR6GaMhfRlrxzNc3EomEPHuHaTU0ZJyhwOWo6rOB0MZfNf0R6TD6iYEJEa4eBvVeY+0TYlVvfN
DBYiynurrGX5iDlLXy2L1zai7SO5GjrD7h2dDXqzOehnOzLrrr/oqcoAlNlR8p361MPVW77Ri8v1
1rIhE5driLttc+ogTgps8R99/ZUNm44gmnBb2fMQqDyDruUrGMrkNKgxuZY42mHZ5tQeNhmiZ/qk
QxAdCa8bivSU7fBKWAyYmo6uhmQLfYbZHqr0ovffcnuAVzvuIVsPuJ+ytVJeQRdYGfYPbTDb8iwW
CzcCPoBQLGpGt4CLawX7cZya2S2+U0ysZwVOOVOqVX+tQ8aNVr3kJC64nwhn3pYL5CQ4FS3bAp47
mW57nwnm6E4NmZtz7Og8JgUjervMcZtVb/4jGxl+3AFIjIwikB1uT/mlKhS6roK6itrflRQcEL3w
fa9WHaF8yAEDgbr4x7I5CTRMri1yVKHT4jm6CKHCLNMvFo/oSoFT+0zvcHrjPMWBgvvgMjWuETFO
3IVDR7AHRmGQgZdNvDIPPAcoJdCpbwNGc3aw4o5HG4JM2+ELX+VMOOaLvUZG560s8ePnow2dp1/w
l1akHcGDKmSbrbGG+Z3yNTVGZihVND5a/B1mx21cfykmIP/FwsFEPAsppBcWUbRLFKJnT/KG64SR
idfDr8KzHz+1s5//hjdK4XrmFWeYERXxSos+hrpnuGcDmJHPwuxF624Cy6A4Y6m4jOONrq3aT+gk
8hkwTfRIrCOwjIHOk4wfMbGVa/vn+05BOcFjAPwFhjhBZ/G9wXS7ytP3NdNPycVLeUydAJmZPpQO
GiAX2SLRaPxWd0GejFYbDg+JUqQowI/PoMA+2w1RbOK0TuvVu/8coyeUpVB9RGTe/gnWkXSVEr1u
n88yG5Fuat+Mh0QEYpuOs+R41UEUazYPBb3bwKC22Avyo693H+Ts7OsLe0GfUlXjpo4EdlqPxWOO
C+yJ1+o/u1VI7h5tR1We4QP6Xp3hrwt6yHgFkny4nHgfVWPTXI4UotiNjSviqQ6RcYf8z+Qr5xE6
mXsLC7NiusZUAw7max9CtCNKRY+Ylm7bZP1R9p8qYZoynNKQpx9dd76p021kQUnZswb74iBL/3Tq
TS413QdjPuvAA1Cxna8me5rtDufsEZzURhJBpkP9ab06ZYf/I3lqlLshFv045w36rzWdcIbHST5z
hZ+OXvtZtONSu2o5CJGDJaPJIB40+X1/dSse66gk7wc2vS0isaBVhAX/hjinov8E9nOFa/wZPPTe
fu1DohXIbDuKboRjLmjlCacqrniebzEBL5fmhtSIkaA8Ugurbmv88wwQY2mV5xAzAszk9wV6ZJ5F
Huoo/5d7dNb19i1v+k0/8mBuG/xx4g17vDfby8x71vTPWuMwEmAQjf4YI4ks8M7q+5wC27aIhXiW
HY0l/k1Src4CpPNSv6JkBb7vIiRpR1u9CDu8UnCGk+YctXQNd4zTgNwV9aBe6pG+YGsi5nHGYEVI
B84mLF9sRwnaGxpcOulMME8ibS9QzIUO3BBEN+VW1RsT/9/P2A/sTj7ADus3pfqSAfO/845JtYXy
5GU6Snh6jNY2hg2lF1dJIjfxWaof7DVTdyt0rxFcq9lPhORGlrFW+12PpGRd4iLmrwzG6lF64Vah
48SY1rgRgkXEIO4sPoiJciEpt8ehIHtYyN7TnxHGZ1qD91N4ToQHqa8W7EkSYfrw9km/0exCfgr+
b41eDkFGIrh4HYwhFSsg5EqVHfXQ7ZQGnIHjGTTLorCwiVaGCMZyZkm2ZHRBW3Iq6M+pN1Hd9eYz
7+2yInWC6T3NHYPM9GdoKZiflv9RciZJupet4ZrjAM8uLN/4X/GK/Au6y0R5aiFmqgetxGqrPo4T
x7tNCz0KGqqeK8A0IbRwcYwzBOOtjOd5t5yOMYAoA7vTcCqJxwSuYfKCYnl0pHJ2gpSKs9Cu5QjB
1bFJ0ZRbnjg3HksdoRErNN68D/7IsO4h6bvgElQHrft/OwjZRIajKpJhifE21NNd61n6jkwmmVJw
yQRAOsWzO5WNl0xwzAOSxsljTZ8iTgiwJOGNJ27wCQ8axiJPSoyqxYO5EAo02guBIxB31pW5lMf1
TCRcCjtDaUkt2lbNxoJ4n/xhpk+wXwxNs4eTYimuLJzCkohZGtKSsqZ182qV0LKyom1OGqi0IUEQ
7TIGmpy86jaSjRR7PSf1qhZ27F9N9BHD7/TBznEBg7+akBfDvX/fC2oJxK7hjkphElbhaT6DcJcf
HA5czR5HvGJuy2g8tFuTXJxsR/4RJmEwJoRd1POoK+2NiA40pzXmEOrJuuqph08pFEypPhLgKVVH
7MX8dC0ZGOUvZAIK1oayyEdn6NY8FIR4Df9w1W7sEoCQs5ULWBffBc4S2netk7rk5bPN40alr5UZ
LABB+TtVJUSU0gJv45gJmZ4QlBC/Moo1K/3MCxKXl0L0p3rpV6kxf3SMl0IydbJ4/3VIGgyALFRR
5ND/0/6YadLgfZXPChPeD/2D+nkbtcdwYKTxaKz99D1YnG3rChviArW57kXKoXw/K4RsCp53yKga
kbBotkAJ9U93azdTePe1Te0xLw7vln8JCsDPVd3/tDyckwURo1r1AgwQjDsCzuL4i4A7xM2AUiOQ
8lSwMaHVVVXP+mmDfxg9DfIriW0R5nx9aXU7/St1Rz8ITPSqNS5mhE2hvpQUKmsIeRtEn3Cnedp4
rUX2/e4+NZoTUkepTsRu1YOhnTWgNwqj9yc0yQZFHBxPohfawEkBqUamdtmNgDoJjex7qU/k6akL
dGUpccT4T996QP9V/N435loUXZwa82w7NNriJfhIyaxhTa5nD0o4Y7XPDi8anNVN1yrOGgx06Zss
+rr58s1DJx7G7DfVzUXKFIvGTMWpBdvGgN5pG7KDmx5WBF3tNdZmSiAhJtdSuXVzsARzrByJ0nGM
1kO7EUx3GLekypY+1gYwkWZbX4VjWlv0nbGsSa4ICKOb68f8d3jfeXatcIeLA3THH6N5EeVspluV
VaDQmLhsw2Oysaz9wMZZzOzx+stPPWM8SOV6lv9Dt2YJccaLnMck6hAFQZxHXLgBBlDWl9K/rOoc
DTzobBLFj0GubPEdCsxGBfa/w3xYvnhuGv2L+BKBzjg6FZY37Uhg4iq0pKFoXzHo5yidDWaUOn90
T0FajH++yNhzX71PxD6OFTzh1AtyO7iMElxoYgcSHSRfIhHECSHEDNpfrbx03BVS8rLNGyxzwXoy
asc3KCVW+yBMXwpNsI2nWKGDAZxb9SQVjhLdui/DJ8zrpxMo992o9bqbhkBcmsmDJiOWf8HwmQ/M
gHeJgS162S2H1qVOmQ4FlBMafxO7YYPhPP6bDbHRPD/+PGzKj9acZq2vOGu7CdNp0EdzO424WmUe
3OX8RBUhg4spOB1xGynKZOJ5B2dioJkDi1kSoZvL4ZQbNi7fcrMKMIKC2DYFH+Xbk5i3x5z8pKsa
v8quIhwCgSV+Ti0+dPhCC1HhsTCU731o3hvKTwUPWw1JcIUnV/kgmhFrcTnuD3DlnBCBUGhd1OTP
B8gmPYoo91FvVpLakdX0ZeqgXsyjfCYKS7YsmNibd6nb09Ui6t2COyGA6c2fuUxpiil4oi1YtoAO
lFP6yUS1oPg5wtIQcOfDZdQg0q2ma/XGL+ZpKro/NovxSz2H8U6GuetH12kXkoBwSLATUe6Cegxp
CNEwrQJO/Kzcq+DporhpY/6YvhCpVlT5JM93eFXiO7wtkMehna8vseIW8bHGesG4d7gSuonpKdan
MjDSRgELN+3tMhaIa2D8pZBvWqiPnYwrMda5mTs6+VjYdQk0GcAWaSiqlVuCpMsEuWjzHw6knI8g
gOjoMeDOBUWqCWaYVXaET4D8M3fB3xNCWHKu5wWFW4u8e+ePHhlSgrH1hP9HVrpjvzN69rx0EYfQ
v0e7brs1aSdEBg7Ht8b2L7xSVFf6mxNgQQgYo6762EB+y6S7QBZe6xn+N2gvdaSx4i/IOR8EcSuZ
eB9n+BOGmLea8fZtKpi/DIc2YgTZfw9ELaYwb+MJPy0dQzkNVZ0iHghEPbCQqZs7L625uAL2u0l1
HAr90PFzFoYgSaYT5mTANI9E8iDAHeQUCw+f79AZjl6R+zQqd7VJMUenEcmT1ZQbTxPmlNoBI0kV
8yzA+HC6S638zET0oDipTMbOZLNiIgLwUDq6v9W6f6ayHgRc5OXyEoXNM6k+8uL9EeW7+UwfaLnC
2QrehN6KoswSDLLyCOXr8wpp7M/InfRN/7uSIKR2Sn7zVczPRSq2AB4FRGILx3gNRn8Sq+eBJjsl
1lzPlIvqR7AH1QYavSn9E9r4or2/J4xdUuvfO5/slp9L4UwU5vBs0UvzmCvsei0SJgN/mLg9yXFu
l+pRNsIz6eDSXHuMMBXMf0PrE8RjHrsa5ROj0cKw+B6/xJo49dhsgnE39j9hwj4pmre3Wf0J8Eet
qHm+k+EgIrTDACEepq3o+0g29LsnNOo2tAbw8ALV56+Umedc/ErkhBBHRC2psMtJLbZwShnH8rfl
UwN/9Cq0bt9BWCwmGmMUqJ2kj/oKs4E0P5l02a0p7sopvQXXRFaPZHgOAE36Jn9rduabawkBF2sX
qQr3i5QFGEFUKoLcMQL3N/Hwg8YWSrosYHwf1ac4S0/zldHV8iKSpiqyebTdnx8CUk1xWPAJ2ErZ
McZv0kZ+sw7w2w8cBSWIWT7DJL360U2NmX/TpNK4j1nllAG7ObFRgnJNZzOvkVExGe7+H65chYDK
GMBAhNHH5U+ao1bjmVPln6kvLyvT0aT8go5dhOHWJhbCKKw1ePlSqRBks4dXDNglQHC13AXRkbLW
ELS1h5bU6BJbKwi3YCo7+MrJCOmxn6MGz46WN8C8DQU6ACNNG6l1gYf1gJJzehJ4yodplc+8YaTK
553oPg2gtSLuNnIPWXv4aUgGfA8/7dcImZqvU6M+1LDb/6k1A6yCiM+MjBY+LhtVIcwxsdjj0L4r
3kQHqmJ5r4rAtSLJsigwMMMRRyZKQYUh5FKHeDtQd43zNwQorLcxeHeAVl8EHwmuo0XIDylNGJbz
vafeX/qXgp/XfWRkIHxZAB0UBxNJemSxkw3npPi09G6HcRQrcMELiJDfXjK/X8mUDd3f7IhLh1yO
OOOY5/qNzoh5PWbQAZDAi6pwNNv/Xzae7JHnH+9JwIh/IysB390s/+TvBAQbPkuuxIWAV4jE0ZHD
f3NwbsX390umidj0ai3uDdaKfwkLKJVIRniBOeWX+EsopFN7jGTk28cywndQ/DJNptkBXml41Oof
4YfI+uv4elJ24RuEeHpYylXs/vT2MN/pnjFpFoEe1h8G3FjCzQICNRT1oFkiESOacx54jhsR73IB
im87cyLPepGexu4Pv9wwQKEmjoSUQExi4l/S+soZSpaaFBrUpNzzmIHRvCQE9TD0pltAFg0SR7Ab
eZVEFAaKJ6IXmr9tFFxzwHkBoi+cZfPMSlZ5kSqGzIM2hRRrcp7shlvO9e1wTFHxdFEtdvh50Vf5
sKyHR1BjOGbffeVeTt/x+C0rn0mOeZYdAD03QmjPTiZc7QyL1ai6B+NPEgN4zTnHDV+3lh3NghkQ
bQc+KCuz0VkTw62FsBqlX/rUrqpiV/0Wv3mbwSy+IQEp8CUx6XumAWw82ExBtAFJxfSAz+dLGfUN
qYZ8Z74qlKq4sDOZlkuQ5zcrLNRJ4xdDsYSUHlk7qvENjXqRx/z2rwrNReE/seRm/bBksn7Gj/Fo
XxW/uobokj6WdxHYZ63I5XfHDH8Y821XXKUKaAZBY0AMKnBksNEx7ouGi8nD58/2F/HoSlFhT+wG
Q/zd0oFiYqX1OF79Is3PZVDhYWFA2K5r1L14aSu9SJ+2TNKvwGByX8CXQ5OCGCcRSvx/Rc/PC9cc
v9H2V/EjDgSIqvlphv8NbkER/jbw+rT8gkdIzQLGAuch4mMoAlUPCSYKGg/wHRuOmD5oCImSZtlI
BaFy07DDiWaeJaIlN3omWk/etd++/3emHtW1Ej18vnXL14oNMhmSpclKxO5GQoGNWzehzDFtIyOH
rcRVqYZbFZ80QN+vR4GJloiWEjJHR4z3ouu9THzlDABoBTJ+S4k1xy85bRiY+bggh6THXsX+t9FP
WlE7eY1rE0+jinztAyuVnkDNJN5uJV63rkBgeqfjWAmuxYdunuc9wmrJDGlVNj3L9mLSW+OtQERF
GKyjcFNDRDDfK1ayjwOGAnbH4sXITe17oumYV7YVNvNMSjCo6mJEWaSzDdozzvQt1zNLv4wBozzt
qXOlAOMN3idGV/nAShzXhzRfS5iYA7bHJngYLzcs5Kg8TwNTWc3GdFzMSXx0CRCGgBRFP/74rfv/
Aj5LHeLxzPDhlPxOWBVeld7DlWPe9kBCyV6CVqT1mLTJgOBrXCKyd7BJ6o+SlRLynBd8tXRfkRyG
+WHVsakifu4YL0Xo3Jl59KCyllNE6klvtvQVS/K7h9ItkRFy99T62mDDJSh7Kfw18L5LIA4ExJVm
r6bfK/0/PLwaIlbbhtkZf8pcNXGWBGU5Js13tZ08ZL6bByjTbOQ7YVxSoHbp9ZU+kCpeT3fTCN2a
31BM0otn96Nx+JW4KvTtSvg7kqTcncLqPvd0W4PZKtZDFFAhKjV4j9meLDDxvdJYmgK88KhBX700
3jG8TkeHF1rdxacSWmtJO2gY1HAxovJTGjeZBM/bIcsKc918++CVBgaHFlAEImyOu+25BpSvsCud
Pchi5DHngqVSY1ORAyf43Nk4AmFskCzBqsneKPqr1q1hokQlkmicBEiBxzfnnS2U+gOH4XzEvQXn
/LtawQNWP2N0CQMhgC1tYgnvnfuH3/RyVJqN8K4IeIERNPz6fJZIf5YQjkxgBPiLgb7G62s8v/PX
W72//X/V4An5he3dxNdEXtU6Orj3yjQr24AlIbAaxBIEbwu+zUOFP5bBy4/vfxP7cVN/KOxA4pzR
Hg+/PW4RRQYY0Ac0lpAj53vF+E8GZx3t3JjxIejFEM1/JunVZNO1Qrmcg4yrfPE30sr+P47Oa7lR
bAvDT0QVOdxKQqCck28oy3YTRc5PPx9zceqk6W63BHuv9UcEpsOWovd0V9H+Tl4BndZZqNpe5nYl
4qRUmrUfYy6jN8uo0Rg5jQl05D3dlX8+OTwWkg7C2svAJZYn3osFbmNqkdlS2CYqtJSU5CHBHTFt
89l3whUT1uBvzYx6A4+IVh4OTAcZj81kZZLeFFTOPzrXavgXU3Qi90iqAzxB0dJjdedFQ7oqCq8y
WJNCLTWHj4bqi9Cl4S7yQfbUKaV8XMxpjsgLRa5KR4yVhUIBUm0Odd+9p9RcPqcEKldihMqa8SbS
bZATIBFPOc0gTL5C+yIxKB1vH5JzjgsE0OUfsT2Ym/iS0o90QAHfI4eN2mFRyuSyALJKHxZRl0QK
o3SIdJwnHAvSWcWIo9O+UxJTA9mo1V/tHzcx0YU6CkWOzf6F7arlJuwADD9kFIWisYvRZZbx0vJ9
BPVMU2j+QGiSiIDxjf4WDHj8Jc975SsbGWNEmFqzDja5jtWjwb1LVH/1ILUQObm46WDRoEBHjaa4
+iAXpe1D79d5f2ihTHwNka4EJ1ZgddorvJXE1cQWAdw4UjLkIEIxoqUYTp430tfewiFAepstKn/W
yXWDs8z4qEDn+bpPsUEhMMkHQDWyBWpYRPdzMfl3g88n1x8d0YQAI8oAP8kTHn7ArXhHP6Rzc+Xp
6AN6tfoRLGJZSglfCimnIBUo4Pm2wvpRWttP9iRPXC91FI/RZuQrAAmx44+xMMqbyWPdGcOqFMWl
L2YujjgtuQvDmqwlncrGyYOYJvcKb0skeOuQpiiNH6oNViFlkP0tpOYk57vmWPssjeEaQZ3ji1Hj
nQkSWSvkaPGhKPw1BXInpuxo3SKDhRznSTHqTdkk4RQaXeQuc54V7jRg8elbDaEdFcrH+L2FXncV
NiUEn3jiRm1hlZUtBDDs+Rk3WNjwV9CoxTBnfbFFxI4ncfyL7DEhCZKhkbbmO9spquloptYPr2AD
oCM9xsXZQ9zk8jMWt/0tMrqZFx9MPm9skkj+p3TTnjBocRXZAik0ClfKGPwL4xcXEJnxv0J+LqO/
Zuw2PP58agOhfyZF418yPnrIyAr8GM2MldwlGvhQOgw+2u/0ZJB+x+ehXQRAre4YQR7UYreoPlcS
jvgs+N18fqms3vCRCmSNlgQ0isLV44Btd4NwVRpkQsnRIgyJ7t1uX5hrPgdk+a38DMwjoeV8E2Gw
DUeoe4EBDqA7+vxkPBhKb4s+7uTyGwuEHL+6AP0xLmETGg31bPpBdkqegD7+y8R7n4LzletEeSbt
l2x9+WTMmMchf/r9iDnkqPP7YybOiCsgIigIHkZ4KVAQJgOqlQ+ALbwSpTVEgTSYjzXt2tWnaLx9
xEsUXD8WCmj/HmUPX3crzIr1r5k/jckuTKFVDAcrCSAH4h89Hzp52fVvI/5pSG894a2qbxHECfyj
Lp3O+PNyky3qpoVPqWPifRTmr6ndzeLQAWyX1W9d/YrtUzZ+Q/Ikx1venVXy7dstmDOSNVk2FiLp
XGmG9GO4+ea5qE85ZLi8IBAb0UqO56U6sQLOCoGOxQNOvWJqQrz2w61iKxzvVXTOhZw5/ftT7RBl
KvUPGsTCIwXsaHRgMFfJv8rGWe66WWLiQ+7fGW0YsgZLrL71yrmh8DbQHhV0qVn4EwpcLQ2VEGT3
cr7k5y5wpOzfJwsOvna3DHN2zAHe6wbxkY9rzGa6tGUZU8YsI/e3A6rLD0Kwk2M0EsXVyo+T4Kqf
HGQlf+c0cKA+kTPJ8a1ACEluU3djWPeQs1kSX8U2mnz0WLRAamptqXd0er9CUOo6WtVIHweZkJGS
SYsblGt8uOT0Kw7erajdAK6w3FVFtlY9IpF0keoIDgfTRagKkYHYSgIb3mNZfCTEqtTnWl6ryh//
vfVpuUEN2DBStP9qsifKjt7Meq1RxNTVmEOz3w8Gl3FddY8u+opA2KXqnee/pR4vvUB0mlyjMe3M
71XQyjk+WmPT+dgWHwZIu4iDHy0Sgiuk6JgGvUNJeCL4ogQ2GPMoxKCDOVqoCFuAUp1VuLpMsnX8
JHl+T6TXOBEsyHo/EgdRdEE5/Im+/BXRf10xByv2hWVZbdk1gg9se0lmJ7Hx3jqXrgiKAblmdX3O
fI9n+59MH83Ih3QqtWdmuIqIaoWjSDphGSO5N/knagQXaRtZvme8luUHcb3dA9LKa2R8mDkjzgmk
ph/KCiPZYYcYDDdsAWg3SK0Hsg9N87shh1IBNRVL7DsmoeM3xcL0ArdbKP9QiTLXzXFTFPwCmEO+
JCSbZrkyNAAnf+rIeLAkJuWPNH4F3j7pFG5Btqz8iD/fD6HGVe4qOhz12fbVhzLXKQl3xI9E/Hyf
6mnCL5q+iFWRkaFfVsa7KTs6Z29REB9GmnGDeB2RJiOECEwz+MWtlW0yy214tfipWUd5aS+lZ8um
v7GGVQgSZVyzOWEhaQ/CTKWYjABZofr9W2JtESkdhETPe5q15jTDAndu1ASVqfFjksHaIvo8tGeE
kHgkUNfX6YJ6H7Q9HD8eUVfebO0FtADRcMEjcbcacBxbf8rP8R/qOvEZEZ0y2BhdSdfEA0lJCik6
Ip6I2YAiDoe5uJDQvzG6phdDsNtqGZA1fp9/fnAaldqCPMfYe8XL5s34ZkCGtUsACXb5orBxsdf9
nMjBZT73F3PgHF1zhPje1A9NP3YADd1uSK6M8Ey5bJkDO/+Y31SWDQl0bFxYAHcq0RwFzr68P8Uk
rZEgPWX4yXED1cFeC27iVplbR7SOMs22tia4hkWhgdBTrIJXaa4gTWZ+YycqHOQryJYAaIb4JABp
ZysBTCcJfhcRemRup9hD53xL25dBoDnyp+BFKobGMl6peNMzt3r3+IREbcdPZ2BDItt5PYFXLF5U
0w+AMoAuPrBqCP4n86DF2FEaYVOB+/f5TQp+O4ZUinvU6CCCK7hJgeQxQj939dJVyf7ElMk+ZXb9
lv7hWcTtTFC5xkQ5rAkoVEhqY+atu1OERDsjriTaIPmIupcMbNQ9zO5vgA3CgUw8I0ZzFm0D/9UU
6ofq+LvJVnzaGL8JSiOdY6ewi+mVtBirb2x5BZxZoLAZJSst3Fmk9oxc74T0lw5fZePTVrMEqJxL
1KFk4kxSXz1ao/I0BG+t4DKJt3utXBZXgiUNRuZSbKagCf6IjHwk//oxyKFNl5hSJIxBylJmSMu8
pWSxPOM/GcO1lz6xwGO17KZYBhOimc9juFrhHwAt3ANZNQSgeVuyx9FuR5JLTeNUJCm/A2Rx7D0u
7LTm/QT1YvxVEUw2fbrMUFNg22RKgg+AR2hMDBXCilmuqbAqXhAt9um8MpbKhWRyxAOcaJjllj6d
qU50HdaqE1X2pg6/OnnlI3Vsljx0HuwfuzhNfzgrqYgGWdAix7qyLljhsCTyHhS9W01IIhrMKLZL
ACkV/4Z+HqOjCYKXYrUVPSJjeZzzXlxW6G8e3njO2uM0xSfgdcEpndaQxBrogtwX/lbg0dVH7Kkx
8SLhQv+AMfXX1rRFZI9tQutftDRi1BAHqDqSYIc1nT+MyRO1w9jb93N1SqJg7KW8gXCdSTe6FvpV
nuw/jMkmJffTaFxpDVX2CzNPEdrsVEJwyQAXS2Z8bcpbbEpM6XNJ0/kBiLJgoxI4mXM2ynEjVycP
4QgsEYGunr6KMFsUtDH2N5mjmPiUxOIcRutPCQrR4iyE/yxUkUBFAIYogRoQmDdWdKTntWCL5alF
ncfFYDzJruRMh2MMkYkUdMti23di75Aor26gwg+zMhcpneEINvicA2pyvaOSMs6Vs5llLKsbttZH
SNabQBTLYox3avXyek5FgnrNpU5qJXQwPoEM98yW8LmKB4Js4XnMKJJhQMS/iTQ/2Xj1fBvcEQuc
6xAu5NQA6UWuWq+ZIoLvQv35NLvCvFcIix7kAXpLkc38ycucuoDHLWnjreJ68Z7tMNJDFiVUS/vy
rQWvarfi00FgSGpzCuI6IxIxzudWdzRB4ff5ZpRdHSVZ7/AXxAXUtK78S8IKxwQ5ySjibAyT0Efa
YgXs7bOkcL7MyRgmX/5VlBdhLeKB3vAxA0VRjHQR9SvZJymsLKOD9k0bhwPTzJmA/s/pmxX7qXQr
92XqMAIxAuOOBNjfTvYXkUr7yE3CBynKA/kVJoY5fHk0t/mXBjIoXEkrBMXs2TdwbklddxgEswOx
pRxJawT0QXuWwEvFBTlGpuWQMaCCt8rLzjp5Go08gD+CC6WvkmNCxV5jHEaffJRh401NuguuId8/
9vr0MKHcVkgqn0Q3qJSa2Xbv6z+BOW9+dBD7g9lOJTTRpC4mVgTFvjauGClp72G9Qk135J9cV6QD
8hrha8QC5HL8Em+rn6HxOEU4x4kj1YJf7ozgi4uOqhHyaPM1CHM0rAk/Bhrt/RW6SC54XmQg5Eum
r8jDI0+3r6coZvFKhruO7GWNdpAnaakbJ6YdDNFagsR/g6vbBAsYMBFeIXScQDijIkIjisqrSnap
8lAl0JhFpR4SzOnJqQcT1Hv0BFwCgOjNggaDLHetI/q2iLJOF6iRTTsGvanrL59IE+E+5Kvu2m1z
Gq8uA/YteB1vE2BeW8gSCZk2oOyoki07M98wRYtPROAsHV9koIHqHmWCaYh4AduGQGBzzZeVdkCP
rTl9fm5xEpCgTizjkb/cgJbRAUv/HFgfGUQHaPB1TSndoryDcJXz8C6DJu3oKxBW2Cu5vDmk2Y6o
54smSXZ6kr5T+STNs2O6lmDLP3OIORyCc+mQPtOOz45eJn4WggD2ZAfCAX2T2om+ghj6QrspCBY2
KJYRDOkjKbQzYm7hX8A+dPmMDUJCZodenr2rRKcNXb4mRRXUJzJ43zeMUAS0MMWQtsgXYx2NFeo4
6bfFH4+HoFiGFFuGzkDSQnQwBBepjVc47R/YVZlDKX0FlGOhbRlZky/oqPbAL9N45Fb1ftzpreNz
IdcLRd6bIl4jSpTtT3LqNlHg/nYWqCJPKnt7s//ka1NzKkxScU/Q3iw+FGAjVXcsOMdrjjRw4Jg+
HtJW0YkqQk8n64HmjqQ7JIQhCsQ8IqfhaE9N2683DVzBod2F3qn7HUhb/85h/Jbb9h86GQ5XbOWJ
W36dhBU/kCWcBOI6Wnqbp04+OJuG3O2FNlc3lgfNh06c6ZvU5Y4KBkq9UMSRKz5v3u1uxNFL0462
kn7JA0flRDZht9DRwzuklpMBjsBiidIodRTABuoi1yZUgYVgECsN2ONCtxXcTGyXLvSMZzOKTlPr
5tS4wmvcUZVQUQEbkKA1UuA+YfxT8lM9rsmZYMRLNtm2woRF7Gm8IFv3Ckm+RN4EjTPvX/G3xvWe
ryZBIbPfjrxtOmv0r3JVoYF0xHO16VVMHP3H/sZ9psRwb9Vmg9lzafymlCFhokWPYZGU5qh0Ro/0
BBhHMsnH1rW0B27yqW4KHcUO1R1yqMwm2UBbtRjnW5tDpSwYA1HI8G6RPiD/wADPBl7oefBtPhOa
NqZ2Ahpd4HSIRWE2INmetlkkM4ubHqGlLzYyiWQNpU0gJ+bARwa/rDj+gmz38sRHzD/DXduTmB6v
ycSffDTY0Y/de4oYJZWV3yQm4N/91SYskXQC9q4b5paeJya1ab+z+Zn6f+1n4c8JhPEJG1dJIAE+
ijcTtjDSf06j72JYwggTq9DeJFgd8ozRXjOPAgNbEhn4vOBjQUTczCXeEE1AHPFMruvgMsHhRBmR
NJR24HABODi9WOqzxuporCpgeCxMOEOSEx2FZI6DAokgCNY/EvCs2NUQzE5Bpjzrzb4jCKMa3kaz
u43Je/pgw+gFUBs71iu5IV3lxouOQ3GhB1g70vkgYqrhWC5uFq2cRkj8/BLnzhTuIkdbSZ/MiNZf
uOwPDSkMS0QsjfQtq2RHvmii5aoQ52wYogdGPRf1dU2/Z/CF+6WQzyTIc+EFuIO36lYT3Xgac6y9
BOs3V/G7Q2/POtLnxCXqx31nEQlqrBh8NUKSziaGG7Jylkg6waysV75ja3wjmhgUzDnBEcEiaTee
ndQrtDkopsgh1cOVVq4V6dIHP11u00BQiUxGy+ALxYz82dUnRh9zU0bY6R/wro1HVQAGWBJKtH91
/jcMSwLzshBlu1t7i4KK7Y013kJ6CaYqtdvwDqmI+vAu4DctTyXvz65dZK7QIqKluSGyCwN9AAlE
R/lJoi7kB2cpjlUefONIXwH8oUivOfdKvmUNQGUi6AtOTqQvkHkIA//1TyoduMf25JpcsLrOyhUC
HwnsgW3EzUSqSTea/BtneK44MJLPeRjAVxdUMLMmokrP4pPfHD/ECDKHDsKGLwcCJOU69PI19xtt
VrVy4TCNP896cBR/TfkUVNxoNk/Y6IYiTOD5ijB31h3CtCRi2aqSaxaMFQZp6AnxcnBNTQqDnpFc
ILyIJqOJCqy5H+D50vgnM7587Fvh58RGWcAxcSCp0SvgA6U9mGMc7xS9KPRV+Mvwoj6kcc2zuYo5
Ujkw2cnEpyQ+wxDSnTwbA3siVTnlSIyE9kgClzGeHRP9uhRCjKOI8Fq8tMTYPnzlMC2bfEcVr4K6
8i8TP1wilKWbqWTV5EPKo7sUbSL/z+N3AIBrMGEwdopY/bTyq0XIQzTbtIygg8LwFcD1JXS40OaQ
UM9aXhLowYCCn/6XuiBhUUKFqm4okIyP44cdDUVDR2akuqqpxaDtQFhJKr+I04t6Yl/9lvDLfYyv
D/xARzwDm79aPnpKq2RWpFDS8SjMBPFAPDObHIJ3yO642WdT/w3G6WjfyDfOLfopKAhbFWjZm81E
82ft3yDdCv7Th9LUmh2ZpEuU6os2+im5FXvuQmEF5yx5vStaVyUHlWYP1PZS/cWby7QU08/Uh38D
ua8TNt+gH7FsGV3aT1Y75oVsHP1cXbQXCdFr0w2v8JKILanWxa1mS2yiBMhDIMzTH9TzCtCStix/
eNIUm28W8KUlhIFBCerCkUkNawgMITJfR/XBE8LwE7AAfVMEFGCsZqwm5/Wb51zdAhzz/ZIZhUeh
OwmudcmotUbXMR++xyfOjwDrJiQCbVL10jgwF9374wV/PI/vqn/GwUFckweOiY/LUN17FB3lS89G
aqh7VAwgGlhVruadJwUQhxrIe3RMYd9VIARwpoppy254oV/Eiq2KX27Pdv+pp5dICe4jiEprQ8+3
OiI+dMzraXHdWOm5N7cYUGHGeS+ne0kgoc96tT6rERPq3BwW0lQSj0U4+l/Ow4PbUGUMKchhckaU
+sWfzyxsGmvrODjeicT3zu7O1kGrX4IbmO54kY4I8yh8wKkVrW/WvcUtvo7wTWw4lNS85BPZBxta
GjzbcvbZi0deMxz4eTjDfLovSVJd6VdVXeS2Tj5At0om3VsZOqjvyRlx7tFNQTIoUoBYxEtc1QdO
bcTs5sO4VodIoKXTQBLzv7OOTCzmBy4v3aZrg4rsvf9QVdrIXZRf7Rd7MMlzQjZb+JmLjKqqLrAz
c+IAb8RgdRd6AVvbqA7Fu8+/Cgq3FRe0wKC+pXdaeaMTK6p+WyyQPLT4Vh28I9mDoXzvkTzPGToX
/5HsDptgcbJc+TvCoyzSlbEJCDOyq7s2Uy7TqTWVMIDrFQ+LoQrIbZIPUQ/TjT+wguiQqgOdJBAz
ki3xQHi5HWiLfnwWOXHus6ZA9L7gbCPNe47/6NisWHQQ2doZvOeCdKM0Q1M4Z43E7csOD9DOr/Fp
p3TmuZs8zGO8z84ScNEZ+7Or/OlPhuWzvA9uZF3bwS3ZkjR5w4BlHEGySIhsSTsg7VlyRueYT0Vx
CzJ0f0bsvjjWHmG4Jp2+M5zkjk9hB+DzeeQspsTptt/1mc2Zq8LRrG0aP6A2rHW0YXJKDbtdhGeY
0SifhS4/knFtQLCO6HLT1bj4rPEu5Gs1nQOWHvHe4UZPnnfgw/IpEwc1i3kI/IP8WQWcecg6fMbt
rMOpORtIt+ScA9Ui/NytCK88ZMivM+aEDaVLBNUPzH9OdSVGGE7XWLvT2KX0c5ofvIsyztSXwD40
N26EPiG6jhb9bsrXJfuHxBboCLnfAI56tvjFez9Wbie/0pX3p4BXtCshdMDoSFiae7yDc0pKA6rn
EFhoR+Xq14wj8eT5Fr8yckSbJfFru+FPIwXRBu+jP3p02asX/qba/YH/I+OtCX+/ykQXHwAcm/kG
gxljcqbuEPb2gHOv5ImTiHhE4r8wYuw0mPgX3l+mjMZlA6RGDNHZpCgNkytdRyyNrIAhza99dLeQ
XmTLDuzpYzrRBgGNsZS/EtLYZiUTwrYvdjo4PSdxHCHuWYjZUSLKTN9A86hM/LOOZlIsdP66bY/+
FPMOFbHt9gmTDaVoACEc/L8ilWHs6BdVcod00Shryfjp7tVdX8NwSsS9RLw3fhtCyS4C810KyyLL
l7lcQeF+tRGmO+JIVLYBLfHnUkk6jvSXkmwLwYzniAzBLx9h49pUDmF9lOqdIJIPLn3rol3w51co
28D+xcKJrStmD2QV1gJlUYFEJ1vKZ4tHljUwBs6XAKrb7oo+Xgh+1Y51QUOr53XLGp2M1/E2NzBg
ARqVILKpckG5Nmwy+vUA87Bzfwkc2jkSlqwx0cQozUGzEKzv4xkVyGwOMmJLtgh9fA8+ApHuanjF
PBQ2LLUx2moPk2oB1jZv6n3Ddpwi+qppXuNQRkybPTzpG/WqH1JX/qKVBxw99f/iSVQItm0cuTHL
i4qqWFNayqknATbZ5GDa0ymSIaVVaVvljDfUfcJ+hr6UpbJ454j+pKl3sAtykPc/PXnWgKcFCYTV
pvb/heAgRK4Lk4KS8KSeZa0k84Y2nMQg3U87/P/2II0DW2JGS1Dx5KRjpGq8bwaiYEXCzgbyJxm3
w506/vWc9QJ2a+8JqqgZg/NpnkT45B1Zzd6laliz+0vFWlO23wrmxw8WCVZLGRgPILhcgiDBY+XW
Q6jvIdbet4UYp58hYimCtfCoXfCYh7AfUdj462bXP6B5NXjwS7RsN91f5RiYG9/kW2zyR3HT/6o/
YV9vokfu2aVrHrPTZ83RTuTWX7z5uO1GPooX7cv4sk7Uu+x0SN65twV3TTbqgkiRiz7Xj/263ui0
GqgY+07tJtkoJzBRa0eA5k+3Ut/+hQ+CD58eiQUijeRWn4Jvn3zPSQaU7/p2x//Uz8A+MTUwwGvC
CqlQaGsTUt5tACJk8SGlF2+Oj9Y6+FjZqXmnFpRi44NOVANzMIbmZb1YqP843H+RzrDeE/rL+kXc
ik2sVD616tKHs/ST5RRdEYxz6S662i/fjtJemjdCG3L45KWQ7VVcJ7di479rCn4XJ0q/8ilRkozp
yk5m3xSdEhR9k2WEIbZI9am4hEQgOQetObIGIIwPrINGgiMqs9zp0bZ0uPU7DL3ysq0XYDTNXCGr
iWirX2Qz2rw+cBwWA5grTP82EiZHs/9uPhvxZJ75QPLdP3lDsAWdwk3ggOokzgZV0ZPJvwqAT+a8
QuONYHZY9eYCRW4w0Q2T8A5QidRL9lT0aPG1YdWGCHEi4ZIyX/EJPrgoifUjHyBMj0BA2CS7Ae34
TxkRzkhL9fRRJycOSc1OdVDONaC9lWx46fMfTNUGfXsBhnZUH2NE3T2+WJ90M3KeoUiX/HkhP0nv
xm/0v2A5iEZRXAbzw0Z1hpxOBl5alAgBGvfd5MFZi4uppWS0QbaLbAXDNmjQAHPsnEaOA30Q54wQ
oPz1iQcGpEt6fcBBtLm08sOpHZj32cXcT5KB/MW6DKODR0Zhlk/sUnAqbc2gX0qTIbo2tvyon/Y4
TPlrxC6zbwTo8MPgEAGSwl+0OyubdKuKgU+m2rBpNAiiQpDElttm1Tt8cKQAYakgOIjuKNRcFH6a
M+MlWxsNo2Jsy8gyh1WwzjhRNsKSPiQ0jrHrOSA2JYSNhPB38iFyS6k4jur2FINr9Pwo6nlyPTOp
vvz26CGkRW0G/mWSES5/1/Hdok1O/6r/PLSmjW2eQx83KqqW7xSyjPEALBkvcKYBZS471aFCzWd3
ILKksRGq4n8CAx7DvZmuVHUVcEQ2dAZqWHdsOm9ReTGlAxF91K8g+qEXmD6YltvrCY4LVSZqDoPG
VAzEhEvIKexbHLkjAR4EC4w0uI1nPt6K8Uvw/0KyDvP+CnRIYWbJ3sfaI7EcoTAefyztWBDco67i
8JUQQpigbjU5pU1DstPojjaNuTCrLtzkY3eF8YyKGxJ/CEaVGYbdMydqzrurCjtKzbd0mQ5lbq4g
PvLwAI3z99C7u9Jiqm3/Cfzu4UOANlX4Tzo3YwePyi3nWAoRxVy0yw4JcoBUrxpJKabTa2cxm48t
bVNUB/1qtAkZAKHHyf2QIeNlo4EUZL7urNekLXVdA0RrDz9O4TZtZjIXEIpxAfQ8t++JftQ78qr/
kuwcARSiHNaRadca9a79nF7IaM4z/gAxNxZooyERp5hyinT0aoQ7Jp4HgarctLbIMuWv1HCaj2mz
ZL8cHvB6mWzNESnL8HBAL+zgDT8iwv30o28FTZx6/VDvpjsKySnxmmS0H6TEHXsneGwrEHPTz8H7
DB4HUtLRRSFERqs+mggp+FfObt2w6eEmSqcfKjQWkQ4WnaIbg4BGYbiAWw4IcB+T7hRi8qTAYcy/
R8YGBR24wL8nXOAqQj6PkluaKnNOjA8/dYb8nk9d1Q2+USyc1Kmn4LaESBP+bfL+TcmcJFUR3le5
vA1RPi9asonn1GpmLiTBxIJ0Jx+F7eeOqHKkJhPVuwDLyWcVj5S5IRmxEPPRcxgUZ99CDejID0L5
qXdgJi37l0bQfr+b+Gn1PRHb/1P8CswdywJwkcLVLupE/trqu50+CZjz+BqStK9Kw2oM/jxjXf4x
L6TxUQeVehnhb1r4i5KxgfR6AVUueCBJLZP+0PucsvGew5IpEMtjUYFdkeesELfLj63yyhSMSjm3
Z77mucJSYKEbbjoZ1OphCtBg8HD9qU2O8dOo6br+jSGKOheE2ehOEsgQvYsN33cw+FOQPjSMvku0
ffMBrg4XIXE7KAYNK1ypJkBTs7bomS2u8GgU76yA760drdQpgdLg3ZXsJjdIOcbl5oEDpVJXqv7F
QkY0y6DbJhkVkF4fh6pU9lpyk8ZDeCW3ySC2Ozt+7rgRiYgY8LftjYjl8ExkmjpNCPiMt9ot+eK1
KoKl4KrKWmbX3AObmji9LOIvkAZvjPzWiOe+PwE4kd/9LidlLc8+ucFm+YgZu2JEBmizJSoByhvs
NZU6fwj0fOls8v+iWLDi3w7Wog8jRzC3KIYeA+92iOC2p3OE+rRW2weBO9ULsiqIvECcKhWJmDkY
3TADX2JxkAiZTHAVBMy4iUPC18Pky5JAi/lzg/wcoNuVyeGUkfjisw8p0RD662AtSWo1jyF642y4
W8SllZMNX2kPPs3YCH7MlFpyZHb+g5x+9h0YLSyRkI49NdCUyi0//XKkt8TSH81wn4iUCbIKiDUo
7UkmbUxcvxdGbsp0CsMXUGBZ9xxLBJDFnNR1zPiOZlVtAxwkIQpsYjthWCwikxA7kdq/4f429ZM/
pXDj0tSD68DwgRG0qHqby6IafoT8y4dHVcgu4kB8FuzgKNopUIaSCpdQdtPh+gGphvlbmzy1NAWO
2xgtcGnTx0iub/VBDe90oB5d/eiTX0tyBWE/xILtB9u4elQTO9p9R4EjqGeICn7CjrIQsoGQT0LS
tBExIwecFRbDEDgJRHW+wnVb7fsEJdbhI0xluvTXo/HYE0s40PZ1MtD6TCELLrJ24R/gJrctypcI
xjw8e80Zjb8S2ubJr0muXSYDp94y/L6TM9BEhPgDDeO/gmZTd326jehbTVdRvI/1HaMGiVQM8plr
Ue8T2FNkAv2GravAbRq2FrHMw1tj6fsIm1SBukXMw4MFgYeuX4pt9g/+Sp3KSXUGDMN7SQMt9CqZ
RvwQGSchU0q1tgguIsuvIDF8KSe7enxG/NMxsCORSrxh5SuVVxWALDd/R+EsIX/nyQIerRT5bhKl
o+zAqUPug+JStfc6/MEHK+YX3sekxb/CpuWSSzPREnj1ekphnDpFJ78xJh8kXHpLdaQinPiuAdiE
5qQPC32vToFUpPxcOx7qbQ2hqTogctZKWGkvYfsZz8yODAHY5KuUy9uwo/g9Hvnlo4LoMl4UbsEw
rn3xFCUOmWKiCwhUbTT1EowO+deZ9AM42nABMg15e7p7CCDC6kPrFcH/c+kC+MGoAgb75k9vMeRL
+N4W+A3DfBVIT85OP75yINMsywhm0uNAGvmV640Lsc62Y4tEeG6tQClvvHSjTdkRqpd2Vo425Q0D
Fhm12xJCSDx+eSYSinIGgacIG1K2MPdcZ+pnVTwYZhoN9YlEBkVOgFlt0sb0N/H1YFgCTy76q+qC
wh9GQXaDZCNbLjMib4OPZtb2vOfAGcDrsoPpi9z4Hw86XyGwY3uHHLN+A+uuRHvIifKCCK8jqph0
GVD8bO3Dd7ph5irdvKGi9RZjeCXvc+ZpO6rTQCu5iyGk/QuWrgLKOZTOCK9E3CjaAqgNvr2GUuOf
Y8tPtQf7CVuUUNMSUX1xpow4RVh1QfbzHdMANzT7Dbu+1C5UQpoaJPi4j3AsaSoiGPypNaIN6xdc
piKNkVu/v8pvudqYMMmIHmGcV2wc/MHcReeSEraF+rWAJCobVwvR4fkLlLTYldMV/BbZHQ3oD+Ea
uPCzR43p28/XXXnxgTTU87o378oxM6+8yrV29IyT1eyslGy9l9LsGgLP3ioZbQ8IMIsWxgn+/scg
y/SM8pqJZ1wUjwYvRjUPxGfiSDUbGbWCbvUITrIMIyMgkyb3idQjeImg/DJ+9fqow3qhnnBJkt/k
TJEppgqP5Vvfa79E3U2d0NHVg2Him9fvnkZUThIsicsJH2RE/P4GcMth+8tDAx0SOYT+OrkEaUMr
Wa6IrgrykwxrrmigKm4KxO3TWVnapFbTZpBIu/AXAOhbDrmVA54QGK5uRyYQ9b8hYYq16yVLOmIb
sjuZE/ZVg0l95dUb8U3OvH8Yi6nKmqlim0L4T3YueVoW7ijVQF8iJG6OErJ3LwIypYO5QDIx3Rck
Dh1JfqhIa/7Yyg0Kmvm72wjRHj3yHbQZrhyNLLkFjHTmpkCfkqD9WAxEEp8F1kTHWLEKEs0BEDp9
yEzD5D/pGRk+dwIz+GY53qV2o5Fhi/2BLAmuGzuf4D+SCdbtrxyTPdEzfcKopfsE5XuxM/xv0w/m
mv8NCSm2iHbu03Ibck5QYEtRqxIehbifj8pe9bYmkuLu3jCPCN3aDJZKs0oAFXoy02kuio8d7mQN
SlhQCVQBIYefbVriYlAvIb8DEjMyTGFTCULpkNQ/0Nr1h5RViglzsJtwwSjUwSG55CuJiouWY+Qr
3CLPH5Citn8AYLRprz6l4zCKbJiaSHD7ONWwYEhjIS/ems/5QpnJpZv3P8/OuvjSGhCSG4qCwH9a
ZaeruirYzpfBVtZPME2DTJeGSl8MaXgIv5yMw+E1ZQeY9T+jsY1CW3iEVFjtieNBiGgB33csDQOR
/nxdsztjXHj5Vzr/yHc0v4gd1WyylTikyj+TBJpVf6cD4bvfk+OkIJafpVuR3rPFBwyoAIGYVLVK
+ibWvu5O3CeMvUZPyB9fMquPAABHLp9abggr69p7wFn4KR/D54RDMmYqFVCtRtkZ2lTsENOD/lkG
kfxO/qfCWB6QR+XMHSNnFEsFh8bHCbaXZoW3cVhY40pWtgbCUwI8UBURZgdo2zzCqc/gP5LObElR
bAvDT0SEIArcMg+K4mzeEJqaTCoooODT90d1dEWd09VZmQKbvdf61z/cIfMMuUnUY18d5Vh7hhQs
XuQJEcIAA8YkuH/9p8/KIu6p+GOGTL9Gb9dR/8B+YoT1p34t4ZCs6r8cNx46pLc9vnQk9YjsBdhY
gnLN2z2dWt6YcvQ99IULLDwViXdzBrtFGEHivhLslkxMDIsbH2jni1sALNeyYRgq8kqkgzpIb9kp
omlnYTenaHPtQ2vPsCBuH/YEru8NmyN4uFjQYJ29zqRTrsy+2W/+xgCHcGGcVzJ4TezP959E3DQM
NVkwWrIaaTAz5xgC0qh+pbX6CCusnlOLD5NRy5Ta+iHtbhLmhbgpYs8J5UhDUoIJmboWHxh+fkxm
h+NspojXcnJQe2xb/HK0oWLSGDR191PGzeq4xxWvbpPyvk/RZSFYcab/4tXhPrf1sv7O8erBCmXy
WrywjE538Uki7PEd9cqxhjA/zn6h5wjH6XP/JQCxi2AsIaDDeKCFTVgJF+0iwvu7oXsGVdZW0sjB
p+qOKTz2VQQfhs/3SROwolwzGFAdaPDZKeZOMq1st19l13CUt609aefA3IzGoLEIhxz/M5jDOnrS
RsOgEmSZdBj3hUt3ufmq81xojKAsTeECO4ToQaomZUM/Cs/rceyY86yU2sXs2oiBI0ArEUZuKIAH
m4kih+2C33WN16UZg1RBXTdQC0+wslFXd6R4LdN6Z0SHN7IU5SdDLU3I50aU9AqfiJTDopRIFwzj
DzGFM9GW/2q8GCG/TFbfAhLoC3NlcmHimAOwPeWJ8wamPJKmqToluURUhfh4ogn6SpQ1mXV/TfnZ
4B0Z9FSGaAxE4w5fOgoJEHc+78tm7HD7bbTotT6zJLzawhDzonh5NAJR5frizwyrP7VZCg97lC6m
U5axV4NLycIBYzB8OhVt+2UsoqK3xO0bMkorHe87+MqjGCMTH7abOu5NVcQlvdMni1j5ECsPws20
wB9YAQn2C58fZbyKxyPjwer7jJAsNZs0KYne+RmeoVShk425whoN4/1EhjW9kHljvNqbyF8KCBc9
uKVTf2II9zEsf2gL8uL5IYEqoRrBTSCxsYFTakiH1ufMjGiMJXZLSFMD1flFcCt+FqaqBQ+SqkoJ
qyOEWt2PdMP8jBJXm4+wuZXgxmLSfU+wBNq2HyzbBLvpl8DVnZ1NKMQhgDFJFwLaZJEC9UnJyeWk
mJ6946nBbOYJkaCR1lqunssG535wMXgONRUBc6BPQeo6EkTNfAIQfx/2Z3SSWOUpIpsEBOqNycfg
azOK3uJM6CRXJiD3JV7liHb9Zr03z3PbhppHkfglCjmWvHGyVUak7C2fGMXcenBZ4JPkgyVs66bC
L43vqJzaMlUo/A4kRgNd6tOt5CJxxXIO52dqtTDWU0dqdyhQMF1jwEhL1uETWRw+r+BxX8UP891u
Xs1xaCJwDoBHVI+2MheSFQd1tI2zJ00mOy6R1n2YCYnZ4vmT8Nbk700qDRDr5jud1RR5kosJ7veY
MQks0Vl49CSitE7bY5r47HNq5SDcFMkZwi/rvgIn7YvDPQ7oATDxTPOQozB9exyCkFQ5hRPGYoR5
d7BrbCxwXo1ZEywsDtMjaewpj1nSzRQuoCARZScIXnR74+XtMl+K6SoZQ8MiSiCkuxV9C9hzAxuL
U8hbF93sGQd0G+nb4tjDziinRsSWCy7dxKg5hNUd86sExlIFgBmqLzw2/Hbs0QBhSKvKDj8ff5qY
2SeES05VtigsywEBGSLSxcvOmNx2BKoPN2VGr3IyYc2gd9hwwneYDMSTge019fm4Dz7ZkeM9/7gQ
XAeiytOKHy4QL93BiA5tOitlB8oTxX/Ovsf+8HBryHFYjMR/zEXwzMn4pGOP2wQkDsSbSjZsVwRZ
bEJAiPSXVOKTZX9GgjKbUhZRvPKLPq2di+PwwyNI7RKUlCVYQxp2oAdK+IiiTB0v4kE0EvCGUkx9
nz/cUcAc7nbPgK8O6DY1UoG6wfcz5wRIXKhAOF0wrMFQGvvPybHdy+RE9ybzS3pLoNyCUnU/id2B
LNxCA/MQyDwfhCN5LWZdcHyIKsGxVXaKybyczJX3hgnSKFvI/aqQF9x3PkN5HpU+bemtCPEjg3zC
DwD0BT6WX7hwUWuuX3wWGKcE1kLtgHWr6GjWBBcjzBdIY+l2nU8qeo9XcmsOJs4TJ5G9JxvI4GyY
qDYWdbzVOCx2YjDuHA5X+IWEFVE3gfgwscChlZNGfjPzNksOAg1A0CvofFgWDBrZ4eHh0hjjoNLN
uJMgL6M44NlDDnlOfwrtSLv+zsM3E/cLF8d7wFnHsuFTwkXhq+C+V4mP8AJB0ihk7L4QoH+QF3KI
WIFMWelTGtmkz6M1k1bi75QhKqJ69gzBmTxmCqSZ+L0Dted9U2L3/XZvOTDGelwyGuOx8rqJxw5T
i37F7wqMjrN2AUVhnEzLRoPDXeG5QcTkd+1iludkAX6gXcrzeClc7oyksbjMLdpfYA9UMfl43T68
YXGf6SGnK+XyhuEI/US48ACobIUN0AHQ1vDjeCEVhnQ0n5t03hJaNr72QW4om6H3ukCf4k6yru7n
TzAaukDkeFLY/JYBvs8AU4F0Ngq44vBgUegAuXyGBlIUwBF2POLBnbNBgTVSWgxfKLEGmtftkAiV
ySbCwgXigDCGKvzKfKvGX1Kx6n2V444avEXyVp0HkX3KEQtgmurlCAppbKpxE00EgCo2C5dlx5gu
FSCNWYL6QrS4gLV8yxtmdKDdjMKlUWPmc4nTFuc5U0hx1eX7U5rD7aGzOA5VSmvhbUnTIyu80C6l
4Qh0YnWrtmO6wgTWbEXrKzIHn7A0yQsZPdwRl/KknLmTSCiAhfH+a59NjY2telSGZoevvmUyBBuM
piHo5GzGgwHSV8LpFI5AX6Hmf1MWMSmqJLofqAca1upIn5wR6oF+khmfYfc9CszwEv5Gh5lYpm1q
Bh+SdmR6BQogsroUBvsP4S/RAOQgVr3vrTfQVzOmN5AVHm9I8BlDR/mpw/obKqw2g/C0otcfCytU
UtMHqA7CK4v5Sg2LgJKstKvEZRe9UArJ6TEGKmnkPQd839K8X8XxGgCRXaPjESeuIAYg2VMVusVA
uUbeMcZkYoI2zKeLG7p5Fi6g0pu0RYP+eGCTvF2UFwBVCARU7Ioz+wvnR0b6NmMIyUcY3Jve2Df+
5r3DYIINbtiwv6vxY8UWwQdg3xAYjTG1o/GnLKO3BSHjVf94/QRLQIuPB5qDGQlALjRLvpuAijC3
RlD0gJ6fRDMTk4Lpb0Q5A5WIG8A2gR86n5Nj61YO3V76QWC6LIWAa0xeDmpDvtWtd5B0kEjC3FNL
fK6I1fm64Q4Kn8XtZM5wq0ARmcLF3z5kWvPJUsYtjtnaxIGOxQVz16hG+F65aqnTH5K5qeE5+1px
cNNiM8aDBwofd4cPDQR1VwcOJ80h7ExGTFxtP/VRJ/LG/3t/2zMfga/LmuAO1VIiiXLYkvjLPBam
avwwLgiUlRYNjj6Czj42uXP8VE5KJeeIxf5x2ECGr6cHLW2AWHQfrKePRY+aEyKTA2ljmuuMVLuM
hy/kRjyuDA65yQUcz9h8cNM+BjZejGzRtGgNNpXOYDKFHwaENMyU3jbfmgulTW3/LRVAEKSY1JU8
mm8eMilmFXEBXDq6HtYSXKNBRcLltkueKQ+I84RXuP+u0OjAv8OLiA8Qywvhs1FRYIFcj1Z8Hy5b
gbzE2nvPualcM1cAVoy1H28OMrqBg4/Ea8fRxk7AUJiDEQiePes2B/CDeMzf4UPDuOcabh8XzwWk
LNxI8C+eArlhw58DEFTWWGAQRBE93GNoZAInPS0E7xXTLdga6J3uRI8RvYnnXW6MuZXccxR2V146
vgNIJv8RTSCcSvQ9+LqMzu1ZOUL9mmC2WAesUW4ZpEuxtN+8ioXJWuReg5SzdllOw2WjKkOzykkO
innlXUvh5ww1nwWVkz5KjYeSrD1jRZJ2lMvOh5nIhEd4c7CFZnAqXqsrE3a8yc3hhMGqigkxXjBb
RvYgqezvkyVb2G2LG3tpQyXmFxOdgkWEbo0tgBEGA3o6Njy/OGpgLcCZwveD2oGLhtJ3pgSjAuRj
AJ+AuwoC3TtDZovH9M6X+ILwVlKicO9Y0NxmWApcqMRiVZnY4VaERtLENAe2t3C8IxGtfJY0qD0r
+c0yoeDD3pRDgv+D6z/3FIHMy6EnfspIvYcVSpw1t4nnwl8Eu8Ski++TEmbNNsPM+uNyr2F1g2i9
eNHRPSNr+8C1ZOm5MfUiLjJ4uTCqAdDAOUs0cANicbDAywWQD5PDsQyLdol9C5vtE68YxX9KFkv8
Bl2XF7byv1i4qBYCK+YffEb4F0g5eEIEgbJqYSc+HBICvgy3UxeOLxZxfETMhL5smInHFcJyxnyW
kQmkTbxPuoJ9ZSh0EJLwKP7tqyaRJF91VlWzp+zKbTioVquZRrHGOv3O5Olc6X2gNK6QnwUNYpw7
DSbv7UKR1+odB9bN+AM+uCb4G1EWtHuJiTO0+20rmJI6QNjNFbFGv6dy5lNx3SPZxV5LIds09bsx
CXqVsnwx9W0nXiuxeA2Y8vl4wO2Y4zLF/QwRGvj8sMWgHIBL/BnNiLNmMX4n5o2Q7YlHoHjaEYaB
4HHINlGwJkndOyUfg8TKVYsF41qIFPxOgudbszBceCmIe3CJhD5vcHQ3X6MBp30b/YsGQ6+geT/0
E0M/Ag55yUfQl+A0MNtknOARZTlx7q8IwSFBWtXum8wJnXuTaqa4o5tNBE55t1WJERffpDMgVGuM
db2303BoMktCoTDIMMoNSTrYTciwUlAei34n2ymW7jKEJDNG7wype9baGfRQJvn6VLcw74MBwl01
RouW8SGxQrkEIGhKtVUr7k3nyem1DUwlEpg3BRD7bKVBvqjfXKwEVH3GrmFWf5m2KPB8SC0AVZGk
rq9PQtuicifWyHP2bD6/0IENiEAWgkZTdMjdJoAHpR3RS0M4sc7+E5DAYHb6b2O9Ts9NsRSgbyOx
xgjqD1Y3ih2m1DmgCAyTlu5X76DjwkEnFAEq8e8tFH0GoiLNMvWeIeN2ecNrx7iT6Y20y+7gmqgg
zAPenbPL7Khn7rADAnxJls+Len5sUd9HT9uP9VnmCVdli0UAk28q/JsN/+TGNO3l1ofWru3Cexvc
5NfJZarr9g7aKZ19nPuxF8lOxnBzeeqZq+LVb35ah2lBAKm5WKBguVNpX3iOkCBwcWGtCL7gY/eC
0wRLhOs4FSiXEa6DEunK/A6xC3FLYYYnHtckGke9ObZuP8POTkAy6Y0/jznRDkbqaOZl7ee6FbKu
FuVmixYY5CJAbmNOltMwjRpy7gVf4R9xl4bKHPeJxX0p2USLRm2KVuvlk4T40/9OInIMl1JAjBAb
BmNNckR56tr1vh5vWdIieq6QWOoFNqUn5W8IlbaBnBi7qfYwqsDRJtpKJPMwItORLXF2+sgP9JOq
H2+6tZ99zO0aPy89GnxH4W3Np+Fz/5qvQ1UfgkGrXbJMwDrtwhaWGexDoscPgl8e8acQd8RfMY8T
LrdDdbj/MZHQDTpdYrAoxelIkLkhTkAMSN1kcmyUZ0g+3MQXbkdUEJvHSj3X62bb8yY57y0pJaOz
dvxwi1X3vsBibn4fjBhoq4begJGDB3/K0zZI/vlVcbsImWZIRhGPZPo7sPbBT5BvUnCOmHVxkvHr
n68gLMN2Wdrajp8YUBMwp3laU0uaT60+wvyfmSR9xOVCmCQJB4Q941x2gJcWvK6CNyg5tpSMUNmg
EJZnks2u7ZkLSaM1iBinCRKsZnCZAO8lSjHZAe8mJ8jl8RX9Hh0oJPgxYHTmZOTHsuzo6+cH3P9s
pF8OnDesaZ50Y/pAMlIcdd4tBLcMGOAN07s9GAEMTLgZDxfElSwTzR05o/DLi3UCecz+kp1IjImy
znbNQf6ZXPgk9ERArk9C82iZaMj5PvwhQ+4fdHuwi/nj0n0PPGHtqF2A7j9nUIr2zJmvHIeje9UB
5+/Hy/uZMolyhS6JLKFyLy7hVuI3hpoPCFQxKQvQYjDfA1GgZuCU5EiIme9Erffym62wpE8aaodN
t2SwVNMmb8Ye7z9rYzw0Z8Oz5MxnDiDxsHDz2Gs50yX9sWVl0HDBC9licXaG+Iuzm3DEqeP4AlUD
b4NoNBQVdJuU6EFjT+fZHxgzk39YGAzJJzAdIPQa/Ny7iI28xe98TDpBwJVRj18Pak1DrfUxS1hB
C/CXsWXhsoHNBuJT3ETw/7s7ZE6pc2WNa/3zL58xIVHsbM8KGx4YJfb/P43FG0pzyAMO+i2j1jnO
TxRHxLPpcUTclMGsxGw8/MZPavSx8uV4hgmLx1TNa1xqegbnhLl3Acmn1eW7Gbu4jdvFnCgz+72I
/TH47em+alfiud5qwXcGkmIVO7Ij1KjH9+gv/lPcCoOhfSoYYPxHeTk6TtF0nhEuOAJVycjs+Ey9
/3Q+FHPX9krvCbuedJQCM4AzvOfPXN4x+F7n60kQf43Sv8P4PBeR/VjUjHQw3MG9g9eQdYKQfPdB
XoNqWeeriIbW9p95dXyuniv0tgZOt9HTf66UfemLQbFFapbbWfSwsflZ3S6fXb5U7HPm1rvbRrRF
8/mD3c4qC5TzfY68fgnqtazWd/eOZb3+jMZw2RmTrO8R4Bc82LWW6PGSe1Zfa3ZWMKVGTyJxX2/7
a3dOfiY8FkW/JvMK1wW0QdAp1x8ciDrKUFOBx+SKbrV4X6Y75gpfCOyd/rwCowqrIirn8K982bpd
3pv8Ipq4hcV+bUz29+gx3KN6rpBvMDnE0fgXZefUKXcP9F5ON7ttihXWVMH01Kl4LKL/NB6o22n9
a1pkWD7MGWGnUaOTAhbwOxMvJpLlF+r7qZF2Cjh/unqQ7KqF3Xc5mhye/YLpp2w1psoQULYrAo7I
yiSEQEOKyEt8VRo8q9ypGtbCrH7ZeOrdxWPF6QiLtF/2oyhXcCICULNbNSSDK68iplBfhfkpkW1m
0lN1OtnXzfAHfM2QncGOAuNuGZchHDwxLUBHyVRZ1NkwlGHYpm7zGaNGkmo6DbYvJiY6PB1w7+cD
Iheu8ro0l4k0Sx0QpKcCzCgEMKN4rdj58DdreUWpf/TJgSEfJAtx2Iz5vny1Gj5dBPjJy+Y9hMNF
14DxJixYBdYjUDJ7YQ5GFRCFZGG/BJIEZUaHLsysgFHasEWOAHQ4ahKIejCvhhf7wy7MTwYKRDQM
U/QwbMBuu6+2xSKN1PB+fhz61eu3+HscmFLCGmGnfLoiwmwMMOhaAHxggeKYi+R+FV+leXb+IO/I
LZrloSOCq08cTh3sMMnQoUbqUCV0dliD7ZnXDWjbbHHhf3j32xy0CgTyIWIvRe6mM+pXlRiA5QLe
woQRgyfIzGPFNOaj2mgNUfNBHY5B+z05DgCLGxHpkQv4/qSfUaK0WQDBf4kCgOsP+532tpsBAfei
BSiew2y+e8Ml4Hr8GRSBN7p6kLKnk4F9uQDfYNgAgwzyoSj3AH1sCc0SXS8/TeQvAcrLZFOQ+qDz
DHiYLIFqaBQGDj5HHs0cth0rcqbSQbb06miyFlxmQRAWnLYvaka+iQlYAHgLtMEAAoxPxYTm7dIQ
lnvOa20GD3XA5gzGAJ+MgFCDg3yqmV1O7LwN9jvADeAmqn3HoZZtaPCgh5HEoMeD9dK2f4/HamB7
Z2Bn+EVCCWetYQ5FioCmGP37CottIqykIkphsYLYMpSkJ13J4fcyXQneF+2BFPz7h1jKJ44CuY/M
f5Vj/1gHwz/CTEB03vIKnDsZIQVM3fnd7gm8rQ+fQ7XLlu06/2H9xScoVEMvvKepwMGTl8AQLfDJ
PbgmcnFCygm5a/uBnVbvKV6QA4KtdHrtcuhyq/DgptkDQEHDUOwaulCVKGsORuft4nZiSbNRULtd
OwzZFXqOY7wq14qsa/SAEgM0r65cCP052XZD1QRA8EFh8Ej/6MsKBe6rUwFXoxOMADiIkCJcdPww
UQEUDclA0XfEbmHFN0OZy8sqGDtQWGdEV1BKU/bjCXC/3NyOCN0nw+6hC5FVDAcsXM/kzlYbh77m
ydYUTnwlUtePkGhEV3NkszDenALZLJu9qf7vZnFhBseJXZw+f6MQYJ3y/+UnmzeEnNpTg1HwwGeC
qPCQURinvyfb2AKN/dio/bfDaGUo/OQwnWGEE7Z2a9/23zCb3U4phGQ6cE5/RsUmvC54rj4uE4SP
x1iygl4TcPejzkUPN4gFERZhYmPoEKZzdUXxvmoJLEs3mhuHNL0+VgD21x/EFN1PfyZ7T91mJ/as
Jx9Y8x8hvju41gy4CEMfdC42DzgPEog4ME+XI7f16DzQTf4mS3JE1mOke+xiyZqUqSUuiDei+KD/
7yWXRgKwFgObK91Ic6oi6kSDqAb763y8Yl3yWRlOnlDGo718uYCMhsZ/iSmAN2ByxR6Tox2/O3d8
MRqyaGPdeK/cF/RU+vV4TxHr1P6Xk/YeTufEvNiSibVKaRI+bN1mdBZmtiwX6IQoYXjpXCVUYYow
B12XZ3GpzW5O57z8Kkojau0yEC+8o3xvljzcSmZqOKVD6p5VlPQMSOznrqFHPiF+tluPVo+23i4X
Nx+Y16rXuQ8kSwEnzSU/9ieUp1Th6muIZCMukBdBDWG9n5ULj4svE48QAEgFPzMkol5fsZX3qwwz
dngXiGeYbJV7ZSnRNzTzfh+vqBUxipfcxIRU6ybcRZWSIrWnJvR4fP94L3tHWwsYbaSWRKtx26ro
BDio2IrA9vep1VrwKEPN5HS1yD5aPV0NW9XGwDJpWHl8Y3I2FyQnDikLA9oyH/Fe0/wETFZtXvkU
89ub0RrZqpp9f7+LfnVjbYD4W1AEf6dO7Nw8+afMjQnu0ZjUGk96SKirOJn0PCdlkc5yD1tcL/cI
duGzfFyfFtifcEWVg3uDVcN0xJ4vEJmXwZ5bwaEOb46A47+enz4HAn8Ks3Im3m2WYYPEgiUWdInj
1m11c2nJzKlzw/73lHuYVbqMJnSaXL03VLgf+rTXmWBoLnzMXEMeNVnXrmqxSUNM5jVcTB3Jb0z2
QQgcvT91autC3r0RSQYf2USDP7+Qg+oghAkQivpAHvzbbZaSWTixMzeOSsyZkGecK78JRy7aaXfk
j5wd94ubKoXUS2YbZHt5NaSblebNrwwV86XCRAZsjlYTE9cmb7yWoyfzv4v00x0a77kCYrIRzs9k
B22Y+7rkl5TQTe2QBCTOQ5vYNx4maC/vtmwhQ//iwiqeP/NmlvBvCFgZYM262ecPKdE9fNi53WFD
DBpraLQeE0ZiPBGABEoWD72bATeDD4SnFiFW1H+oGSzGhmA6lfs0qS83qvPxO3tkYe95LXw+BJff
sE1UV8BLxRuFxd/nL12mnvYruIiyWXMvL3PHQeI/5zczX+BkZrxnDDMxcRtgUnbym6PNsPF3JiHy
LFPyc5YIULyJIZs9Np+nBpn4g1tcea1T/BS+ZDAdcRS7s1sfdHhFl2yVVmsAzOswQS0CsvXxLAsq
++1WxHYTpUPfF8T+a5btFMGGyCUmTnkSMPGYsA/VVm8Iv69LfbNk/IHAKrCDxDLRzQLkftZzCyFm
Erwv1SKLwDLd9/q2uDsYnKGNRDhrZWEZdsOdsWLn44hcLD5OTsVn7/kTYGAnpQAFpsUWHYx+z4DK
f20el37OHmFIIdIv5hC6sm4tDN8W95/By12vNqy5JZMNqpIV5rHY54A+nFMeBxTzuzn+nf61mfGa
WrfjY6Mtbs7gXV8H0KiWECnQdNMl+aLNEl0S+8cON++Mqf50ho/1nYmb95phYrO4vY2CPYSGEQdH
cjFBEbbj/TOk2M83nPW4m92BBCSH2BmKVwu7ORZ+49EvjVUCH0hMw5NRp3tdqh5dyYjCMirD9JAf
RW40RDK/dd7L1wZNsvtvUYXJSpxlEdXeqlg1rcNkWXJAtBclAIE6x2MXgtHivicALej9ZIVi9++G
g+npGRK9x6q+4avNewXtav50P9Gd6EIUvFG2wPIG0TP7zYe/SHKGrXjtfkJnLjvPXTej0VMWLUEs
bCGCR5f9PUo/eAkj/YT34kC934m/WH88NuJB5h2CCcNzOHab/Bg7lcckliS86R+krGGbIbMGxQRY
hXtbiNgZXOQtyu+WZpBb0P48w0H+uCwCZFx+HA1ZveTcrbC8lq3OnXpPJ1/ePNHEhNWIHYphK/by
NaiiDQ9X+nt76ml8EBd/CGlY6c/wHiKBx0pxRWDxjs3KIt4sbGB53Q3VgZJvkapujJxuqUa3DbvG
Eqpqs6Epgd3DJEAnP3E3Ilhczy/f2WeemjTK/Hqsa2e6A4T4ZZ7bThGHmrdLvSv/Wl/miOjsjwWr
5UvRQU9qpryBIfaEzjeA3mNWs94vd7jhOhDi/CSEBcEDVCMVli7W3r+fqFtC2YH30Bxfv/3qL+Q4
8GmwKFbsCVBA6VRDurUjDxG7bDlkuk4YLUq716GPhJm4bDm5M3e0S0JwCzqo9y/IAE0W7emgILuZ
U7D0xnmi8IGcNsRqJxw4oGH+J1IuGNTNpnDveaUF3BvxmHgdxDW9EMJwDW2hUUBdwQ2LZg8PJy32
ALWy0QnGLAYgtGdALppb+4G4hAs6ilqSnhpnWpFGQJrsKCSGE2UvHJcxjjxMZwCNrd24HQKqWVzU
EeIR4t6D3DAoeKh8LJw4+eGvxkHrQMfGHoNnJlFgR2Aw4CzCrJ5nuii+EyAf/waLDb4U4cDs1vR3
nCCfPSywIDvn28R+rh8/oFyMROlTAIboPvIrinoKBYOzkfDrwOT0WuLYggSGpOQDmQLimovlamoW
PBSCiJgSAxYnsO/DApnU/1I9wrSH0xWwbs/8HCDxi7eXi9eiKXrfNUWB0XgQvQw5LPeZ3V19eZYt
KL+35G7ZkInNcmf2kTleVEOub9j6U/6swqCqsZmjOiNjOr8MvheMUghOSPXLy9iLxn02sfaJ1/kj
nQ3GkOewKoz3IfU++8kv9rq/yqLaVF6+bI6slj+qpwUfNI9AzLwXqt9iAe1hn2/bszv2IFkv+5Vy
ZGX5DL7wrEJCPNh7sRuyf403HHrCOvnjf+IfiKGt9T0kpyRcjDEzhbJOk/uljga3hld/yBO9XFpA
zfmKGvlfUw6RgtFpvhxceSpbwqKIbRovQ+dv0e615SMiZ5hSWnAmlDhvoDNTDdKg9b472qD1FDRT
dYUZ8bwu8q7CAnB/b+ltGAsiB2BIaDCDnRcmSX+LZpi40QlP4TOumb3q6RXBB9VCTy0M8ofYLzFZ
y12+/JuYiO+Np8tCNTWP+ePTnYa58ffxmAAYfzTTwoxubS9cWJ2tTGnVBsPkM52RFGqYo32FNozU
Q1YnldgC9LIi+SE+01I95oCe+A1PNjuyBnBOxB7VY8t5LCULCo1VA97tuPWujG7CymwwSkjFYc+Z
hmcKlWW6ubOJsb+oGASG2B5YCp8WtYnDBo+HITeJfgGR3HbsVmyDqv9YQDJ8rDNrOHXrk3CYcPZy
jBzGhzJswzpSXNkf7SYuJtqLbv2qzVaat9Fnm/3Ag8UefAsVHBOR4qdiHok9L/M1Pk2Hhyn6CH2E
aiwotzUnOJOzxOs7Q6nNT2ITzV0MWXUmplAASJiKHKY/vNY72Uk304gFDQMFdB7Kpt7yhpRYGbVu
7Q7Dmnj+PRSS09EqhEmIJRx3Slky85u92Cyh17ilRQl1yGfEDcPey60MJBcIYmgA8hmOEM5rxtHl
ZvQovCPO8O07O93AtnbuOwWPmJn8U/svGwF32FFJKbNkD5guLuFBli2szQHcev1O1pAPe0pyygiv
OAuzYV2kHqiOLyynJJ+Aoehk4RlcviUC7nwxkMO3JfmbbCDu86rCmOPnc9b0Frgsa5LnxXvc2WXA
+h2FHKFGhrB8nc/YeZzMJCrsSNNF/TiGpDz1gYf0gGOP5SKs2eDJUHjZcvjx5YgS3UpnMfv1cCxS
Bfk3qnrNLfbEWTNFMIvTUFi+jwBeI1pJzRx7FZsJDEgWeE9flNnDzUUM2v1mfMvxBl4XaXF0Mo0j
zwRnylaEYz/Orq17eq1uGEZ0yz6iAGdosCGtNLgNZnVcIUWCVc3SS0VdO8XcHQe7qUNKKXeoPhPF
RwfxWGrnwiIv3kxtjotZsyYz5sac+6efj81vEB+L7Wc+wRNTB7kFnsX4fp/DlRANGUOfyoSo1G/5
Qxez9kXJlPmcbPMzLhvzZgPIvR7j/iYPvhow89aY6XajoRIrOcxKI13LjIZAg53pcgz9QNbxiAix
wXFUD0vJQZ9DNYw5zqrcllEWYHPJn4GSUBJoQU8AVW4UgO6oJWgneTtrrMEI18LRgBGFzjumQLtI
nREC1l8I9ES3aIcx53MdytvCbTw6qg3FB7hktrvv7vybaI6Ddl7j8Tjg5NRVCRsaFVa/g2BJ+6To
aNywj2CkjehFf50bqOVQOmjzMN5RLHXMZFyfMO/Ylr9wE53JKrniPtYeYpcgeIxZX0YXjY6lQ5TL
isLIfs6lHWzhOUfzAuqaPY71ep5tYUHDctm1trTUVs8o86c4ZmmGSAQKgsoKRxRzPCEuEzGlXbig
/txV2qYavwjgf6/aSD40VwsdoRd7JS1ESyvB+MegLFvLy8TKbeptq3RwrWVsEXsTC+aJ3fxzQyn8
b9C43wB3THeIGgaj7YxUsydfWAP6A+k28yNyZ/B5A+yHv1+ZfWmA2Bc/2Q9fXYnUVEZKywaiQVjJ
9X4t5lUALZSi8TuTdtKuP1HbB/minDPBnqfrgqHCB7nTQnS9L1Xkiw+Afsq+OyLAoyHyA8EDCX67
R1ogurWTrzvEq5Fo0gWciI5pd/Wp2iQnea5sgBWYwsJxyKOIrCtnKIgLHfakAQRui/vvPvOL6Ml2
2tVrvnV9LX4ei9u63FI4IlZlkcLNY5GKtdHAr+K0WCjudCefPiE/PWCI6TO5rULkOhb+U2bi31ev
9Wgr7vlu0PtrCT8GV2MSwdGJ3kO1x2rU8nbAHILWjHnsnJ4DEmG86zZjGIGo5V6GOkWODBnTzGMv
HZujHV1BtxY3CkYr7EdEe9RmAyo5Jl2AdYjR3axYKXQOYyT6Ol8lfY1qUzD9Z6TM2YfhEvURCTZ/
Eh1X4j5Xw62jnVnKKIjzsNu9w4fVhARadCP3e/PrlpgXR27g2zAsdiREGsixaLdkZqV9ZtyhlN+l
ef/ofFXzyVjcNaN4fgP7bwF3ptZnTMn9WL69xKUVoq1XPewQ2YZlgxZHYw4RvmeJyyjJaZlfTVKT
fj98eFlQY9Shc+qofrHLCaTOPVjLxnf28oow9u8utvTMP69fjmOWbeEQ4cOoio4wflLc26/NfYUx
VbOsw/qEKzl4CliOePjalXe37i7cIecOtcigU9vipIwn6OrulNeeLYcsg4nzpeLdP6PqZXVtwPP+
ntkBiq3opr/pgfHbXkGds38FWsjySNfC6nVmZLfJ5sJKCNOFFkrLZDb0zcWc3YpOscS2wCvJKuRw
Nl8LrsBtr8qZ4RgTvGafRbwUcESuDMeIGL/tcWPVYnYVnVycNyxwRq5MVqHYu5P+In2smjjpFMKm
xWztrlnPEbw540VMKAABjstUfYdy1f+kB1o1LHZ4WM3dptVNvlh1uCyxEjCMzDJorfr4UJ9Q1B8f
x8JVsdHMzA4lyQOmK7Ry66E5tF60IrxUN0zhBev1z+7sXl4/osOf08bJH8yzDTE134lD+i1js3dz
EMe78YH/WDLzxp3XlP2beXdjfxjA0U6Szt5x18srJgfZ6YkxMRkaDgPICO+clfZLY5XTDKsGnGw1
ZvzroFe6tc5UtiFJyZYcUcDS5A6DcymazidrbY2VCjsZLd/daT8m4WvUvVS68Q/aJowdvxTaEiOX
WSfNnv2gJk9E3CMM6gjQMX6l/5F0X0uKJEkUQL8IM0j0K1priqJesJJorfn6OdFj2zs7212NyIyM
cL/KR9fOY3jprZnIYhWGu/u2nE6UHt+xoY+zWzANyPYyt4ZhBwldjhtnv6qD3rhkgcTaeQriYtbE
J9O04YHP4ussSqZwS5WND99i3I098S+7auIpSr6EiwsT4lb15cr0UYL+ynlbzu9Hy1Mlo6V40why
xp+AxvkCuODNZYM1wLiez/KDtuhZPjwrm313HzWYN3Fz2UvjEWvMX2UprelV67AaG0q/Plf2BEVs
SKfKy/eHReaqy4jTorX1YHFOrZm/uvlj//Tq5F+926yN6XxAhPx8vj3fNc+uhDxHDVGqfIcrnKSw
Fc+7ZvxUyb1quUgmzW886j/MKG4smMa3w8Sse5t1I59r1kldBo9/Lx871X16M2ieFTcVZOLSOGyz
woyvAh8qRm+fH91LppYHiSVKLIGuf+JcPpifk2yhW5+r+jPfeR1Gx8sgcxvPbuNbbrzfDE8b4qrK
61TfXvTw3ShY/+qW5mMZHoX0+8G8lhgGth1Vd61z+QSZONUW+VvpmpiesrX8rnsR2bzrRmdtdJMP
UUhz3NCcdDOfaM3zNqOv2fVzG42uz246+TOft3dPxs6vAzgrnhumckPXCbyjd1//YVdRvNlHJWuM
0LmctOG93Ru7a3H2oe33bKT+Nj/Jlqfv/klQwGPMLsoPli0axLnO2tirknwvu5DOlTxVTA94Ks//
Mt/SiDvHSkpPHLXjHUUmQMhwk8extDk3EmDujACh+jpVmQkERg7MrPC6MEHrRy/PfmlNRZlSxMO6
9VzEbai5TxbFXdJb0Bus18MIvL9s+VEGyMOFK0xwclX0xw1abSHGKmn7PCJoXVmcart7c3donw7t
pFJZOF+mtKZaWzXct0R3dQe7QQbm9oQyE+TSTPjz/jvnoV3qzfylY22VKotEcWE21eyimTs2r6dW
9iHoqTpLihjq3C/j5WrIupwWrGa0QRKpGNhk80zIVxjD9cP31iZTywpz2daXfCOGTh8ITY0vL7yG
F4ngxuAyKhtBvi/HzIeK6lQ9j2s5Ep0Rq7N7YaBTHy+ZG3y/cUZJwVwVpXmIOH8EKCW7bSFO/Zqr
vTZon+LrSnBN5l30m9zL6WSJX1uMY5pCQjcXdReCgrC5pEPsvNmpuC4ylcWyeTN1L2icSgnvb5+W
2bWgyOnl78GQad4Jr8ZrKQaiytDAxbXhWXbsx4sLTgQQ5xIRbc5w+M39rvaYHpId6WTisbC/XoA9
cAVEuujV32N5xG7zecEi5n9ikPRV/36dGb57L72uo1mynTI2hXfINFTbH3odDJIvZb3bLUSfIDl3
+UFMFQhw0+931stRFgDLoMWKMte7Hqr8efPgT+tcduN01LlyvgYpcs2NyC59bydpPbV11LR21/pB
Hnqq4n5gJaIHv1Nlc6my/ppP9rrWk9daJqpf7o2Et85wr5ZBxeZaBWcdS5xos5aX9H+P27oXy3GE
iJhLDE/XUXRvLdnw/t3KXJ7ILtz/XLLqA2o5H8vqwXW/1mQyX/AkB8Q7S0Y5ea8Gj8+1pnknJFpO
btOHJvGAI4xVbK3wC/ryVXk+jI3WE/Q5dGqR7MzOvZlD3mstm2QEeAUo1+7bWtPY+kjgMr1oLE6N
THpt7mWJtMKnCr4T5rv5HQsb1g4JFmLeh1gGn5q083DlfQCfjIOQ5kDDfF4FAZS/78fkJnCzh7Up
8uKkBC3l5L6RJMmRXLV9jdW1vUr1NsumZbuIhq8tl615crIZEsHK5OGZ7J+DS6r3XI5iMbL65i7R
5H1ijlzu6o9LCad/dVSfE2NZAdtcJSsdVSrL3oZeQI9ivBf7SuxeTYuTb2WyFTieJR4DB8WLdAAb
Hvxl1fWINbPDNApVznLr1DtXkxNTsZS7y2upotogLJGNQbn19ZSYDxNq7BopSOaqFlAejS11AlcT
AxvqMBi5oAYygXWSz8GMzuSya/mwjG4etOT287lub/eN/LKZXHINlahNRPhtkzU+xrl/5t5e566n
hkTCF4MxRiKcVpRjReqJdDQkA5GT0VyxvJy7suQf7o+SbivfJYY9CveScs4F92KJ48fKOIMz/9mj
dQnReEGZwWFJhXHnnltUgmMP/UL7TgwQDVPXX+a8dNKDEXR83p04Yn9uUlgkbiP/7t0o2XakATES
RS5Jv5f9sQapYS63Wvba5tCbJbv769+NUWi7eQ9m0eft7Rig1diP7GB/yc8IeWD4uRp7wWOhIH+V
FqmCD3eR/3Drn1cjwgx/dLrVb4r/2LX9vOASKbFWwafIX+lCS28+zRv3XYg/d9dXs7/9pRPbCkOu
5R6tc7qdsOMJ9c8JBi8z+czsTmGoAB1Kw8XaH6vslJlU1QdxQawsEhwaRvLAeVfsLVeNoHQlbe4t
JbSLI3XeiFaj6PV1owcRz2AElKkq2Qg+MPA+4GKWdwoSypLnoexyXPSwK2mJJtNVOE15VF8sQklp
BmUWO1+bhetlrfJf5UZ34YDzmh++y8HhnrAoMg2+nNutfCASOTcNQ/Hi+fnPRfjr64tiBqLCcAHZ
5MejSSRziR6tZfxr5m7EjOfkYRKmS4/DWMjtJLCVYFIQUdrPelJNmgHEUUBkTX8WLFsW64MLTwQL
Wcun8DuQza2wlUxD6tpl9bYWRLwe3WKDl2DkR4NXBr4tgJ7PIi7Fl8e/ckp1rqluNiGXqifM1wC0
O034qpmUu42uSuj1m1LZOQ6kTtwSTbcvfqyaSMPZlUnWKFKsBSk5rP8uDQfOdcImEMyMNAyb9g2u
zaew6nkBthpWoj3lrUBBBkvZcfzWKMB7/4BG3Cc/Y5fuQiJO/MvNZIbyK3cM5q7V3EQkOj4KDUmP
rjGkRpLlMNtbtZPcmWa1Rk1TXVuH/q5tPdhYLzSf17A3s+OCvfjO6ZLkrgTvY/SZpUmI0WcWXTbx
tkc1HKdXgrvI89aFSpP00gEROt3DH7DO+Bv72x9VkTl1ueNkYTb7Pbi1KHHitwpvBd+OT5lFVfCz
crf9s2X6d55jj+OVu2tXZ835X+pkmUnPXp6Gi+Rwc5sy0tkciaLcY+KrZKJ5uPdjHsh8umjJBioD
fwGPIxPmaN4J06SAa7lHIYTp/pO6VrYTlQ0jNFp7RYheX5FFXXqHm1Kkvmfks23GqhyGNhFqrO0x
qK0sNk+ARb27tS3b5bk5TwvmazDwesZywqqoT5PdLEiQOMLuY8nPpOaHyigo6lRzbibEy9myE/DC
ktLwKHi2jHxgOxIDmqt4EEO4D5PVsumfu1Uzy9N7+rg/v61Qemm7AVFabNdKKYoY/NjwptfmdmKn
vqO0//nEfF/vYEm5KSnUfqqQUpmSvAohwXL9Pr9io/nb8S2ll9FVwExxNRh5sK5gMPoP4rTJtvsY
X4fYASbqn2tDUxD1eVy7ye9bxet7O0vXOa2Ofdyb6mSJIVvJTAR/zjKJ7csOcRq5n+HvN14OjDw/
P5CInvlsgKAdpRLtG9HXhhDkUt3wBO+7hmX07zXj4gbGepBlPyqzto7kVfkgsxIjqgNs35E6zD4D
686RpNy3vsa+uweGhAbEev7C7HM85afsUFZZUKfJuAVDpv93edk6JMSVKF4IugjPid3uNTg56m5T
T6o2Tj5Rb13b1fdvBjD1OZcsf+hGM4VnzP7IqyZUhKPPxkJmwtkZ3rWAw6oq/XBhVEkeM1EhRtQV
RDeI+Lquu3RiIWJnghgpn94lKz5DwtDsdxViJiovWmGsbT7cgAxJ2LUukilOe4E+tG3s6jeq7Gtn
Iy0M4LIesakJAGaVe3JT3upMoMlbPagZK75XipZSjuyee4F9YdU0+u4C81pVzt30eCvGlNiQfUju
NW9Ue/VBGZ5qXX/2CPqhQTdWzPNYdsuosTzQtr9jLd3NGNvRzAtT2uIO0Pcm1EA6Gkskc7yB31tu
jXymDm49jaM8NR0/IgbWXImKIGW3O/SFM7RXyLDOhfuxHFq5DG7pxu5bQ3YqnP+S18AEH3qP4dPM
voD7YfgrGJuFQeWF0zs+r+WvOHJu+1YIK+ByJGL5ll9LP5v+zpERk/ubvkv0aHzX3M3ZjM9m6Snb
pGYQpewqF3o4MWmPgTL/1T1V9n+aPXE4MwNFjkVtIWQBwPJKledv+9piLP6l+hzdu8fucuiK5H8C
pbz+9IGADz52ClwOSOHGedJQtb2AkB2iYJ1WEAtZT2bVwf6MnltXtIe6HrXoac6AE3TBPmRsZI+z
Mdwh4wZjE6Ecyixsi77K7PylikL2momBb9loiwxil7efby3ajJXjbXNmml5FipZ2d/ed6kPrOrve
xiQ6ao95P8ZYy1/5KlWY5ipUdxYzlaptKztiOyDSNStGwZuYya8YZa/1PnNFypwqel97FhrBZzk0
iGZtJ44Lj5PJZ8t3Rpbz6PZ2EMLPDbLsrX8eZRop8zQS+JJcWQR77dXNDJaTOJJ9tOjODoX84NHU
NlSxaG/UIhUjfDo3CptLa9+x+aKWBAalhZ5hk8t0EO+uGXQHO0A/pBUqxhvkGYRSe9z4HW90b1zp
nYwMKMQaB1ApRG24nupryhdzvrA188lsrEWl71xDlm1ydHV9z62A4HGyG2smf15duoHxouVO/6qj
ePo9tNevo1lkh7I9WBFITHc/VK+KXuN9W4GGe1o4iH6v0p6/zcaZj0xakHrhwrrz6KXpST8egK9S
3CCRU9neyVEyyI2vhvoMY13sCNzz3lgj0ZSGI2Htw927ffjxne4mvm/TVOfZvDcNsGqf0URYII4e
FjSsUMBKJJ65FlRXnFZvt9ZldBo9/xb1WVFEyChtsLpA8eox8FnutWaRoPEzzDB4y49ynWU3+jp2
E+27lIFsPTOQ01XJzj24RR1CrLvtQGdMCn97vSfeF6N749V7iAug3sSsPqnWTpXkd/KdK+5Pj4r7
o5ILm+/iN8FKcqhKS6Q03bWFjVLI5Qq2wy6rIH0kVPxjPkyLCgzLijw9+rh8J79Xo/TQ0IR6pvMk
9zHarZ3qrKHv2AXP9aqQHvJ21rGvucKznbY3m9lSCxzgPBhlRIdowJZ6l2w3iHTEt7yjhDKfm2m8
fKpLRGo9ZAwWjgbCqLSBPadRsgJcEamE64tDjIpiFybrrh6g/pjum7i+73MjkiO5a7ldC3///Hd9
W/3cWkFTlqZVMyOgce2S1g3cp2qiq9IoAWOGh4/d7/lrO3n2981FW7Z5iyIGJ5t83w7uHUFDm+9H
SzJod06pwfySxT9mQ0iRtZNpPwf7SdSZfYYvNsh1cgP3qcL9VUkWCfxhscfa68cacU5kxvSDnU2R
LF8H9poe3lPIAnAwAeyrlqCyNCrr75GtZjjKvtI/Oh3yj5tUkmXF0ccZLcLPjAzCh9NbVDnWT5/U
q5sOOyVnWl4uUYpSYsCc/OsknXVIlirOs2vTQ117hgnG0SBefVUozQTipz7u/XjfDIxnlXWbnOnU
vrRTtYVmct88IXNT1SDk46YhTtq5g4d6evh4n7X3HR7RDyVDKbC2pHg9k5XLdqaBOUEX8kYPVLwR
NcKIjVzbJotx5ex4Fz5PH5qrspK8WssOURIVnMnV3ag/f6MQbIAZ58vi/m3T2tDzAXS00XOqgqBi
FakZXaTIxSv5/gNYpzAKQ7v3rHvZxuXNuKI0s8TP4218xx/L5FnIh3LLBvu3fIvYprrtLpqcw3Ss
ZmSWFrVXOV1UwhD0wsKIK5cVnkGa2E1VidRQ9YGYC1zj5URv982GW3827o2zx2RlntcgJo1jP5HZ
9L6qn//2b9nhIV+4vSvwl5+pIHjskuSXjV9roYnr/tM6k4r++zwDxGdMUfd2NTvKPpRpn9kjgj5u
5fl6W3aOf89BepqoM4+3T6iWlSFyBmu62N/iyjzp3fkEnBa1SVa6DhZQ9vOPg4dcFSxP7HR+Yxgi
+76X8jSl9xJAnT4uLqGcJSXXgUA0CK4FcJ5+TfIsxzH+p/qD5vJmO3+0trU0hvJS21ZPxjVEdfhv
DVVRW1bPlXlrXsWMNh+T9Ue8nGqEWygspDbvP5qH2qsa3LeJRu57PsoMH4NMK90hoa5vqwV6/LIz
sJSv7ksXLtBz/VGmHisF92q8LsNgUr0owNxuJCwzliqCP/fL+zSIZYKkq/N6Vux16S5N7vMv+X7E
iSw/z5QOmcatpQQoImO5iMv30rG+4xq5F9tf5IoFo8erhhAe3tL7Tsy0RUisJzjMfajt6XGfhf17
roVg7s1aB2CC3hHykKjcvvDBgbBXgHHLE4R1T8yg6OOrkTs1pFhOxvqB1DL1e+zvEoV7vnzflLdy
RnbF7K2YyRc3tsLparql6V4Wz0ZIW90DnrL7vpqxEuVlRULuWndrcVEWvL7OlQ6YdGGC35ZGNtmK
dlWFGzaIsuQSa+c3laT40J5loAsormbUNdX9GeAQoozqsWM/na3d983sWdx5+b4tceBAeBGW22Lq
n4b3jHkKM+RLr2xNiN92W0pD8L3FOyLDxna6NO6reilzqsQT/WW6snLzsRfrBm7j4N1TZWzQIWqt
oZ9e/Fnm35p3Mn3nvTEMSilqOTOc+wicZ7r5Ev52Lr/s26n41CSKc36yPg+2uc6akClTU0+B5xk4
c/EqEDw9vMb77FfpWYCHVxdNdDVuka3es8le/PYNWT3HxzGa712I4tLyaesVXNsolLyxXoJpNl/f
Dx8sHRPjWZuyd9qnQd4DMYrVda6nRiTjurBqPOWBgVPyJRVOP/meaphkF1LLS/tHEXeYbt6r1w7+
M/fnVAXm7VqX92y3ne8uPzce6M3Ppjfrk3F/Zj5UOTgcumD9RtgEsYKe4UH2/dhJR5QG5TAlTmVM
HJCrLx7crFWMU/SSEmVkmMmU/KRcStVMppQ4N5AAx7IMJ2NiId6ZbT2ex3LVOFWXCyCocPGSARdq
QchYfGAC6whZdVYBEzMqM+5NHETuUXbWkAjFs0VJ6fs/VfH9L63+V+jeS1ivDdc+HtLANsxdtooa
U/lQ8mDAosPbel07/h2SxRwWZW7IdG1OPOcAXL7tLt1EtmXEA5hAn64djP3AV6RfPKj+1t2t8lEW
zz80TqyWdrmQkqvvPVEIz8oq1sAAepPTrrt/1ZEiIkpvEmJvIisMGCvltMuiK9o7PNWZiD1J9Sjm
lIb01VufWwpv2C9EUsAY8+oNJTECHdmPF8SoTc0b+oHtJlv7pwEiVGhHE8MzOllZAIXXd/xjO1F7
aCp4tpSLoalgz98XVsc+ufDoMEKwt/ZB8Lr5yTYPw0cz05MsTtRAY8ORyh+5Nx4oJ4u2kHRaXj0V
Mohh84E/XNhOsiWUFZVprn26N/POtBW4s86+x093ZCZ8KIOy3xGBw4yTFC8kgqJ2OtrHCcJ4LLb1
9KUN9nfsmbahqQzH2DxwdynL5eOCvcoX8IeuiSKHZ1ABkQrRgvgfjujttpy7lfw59uz4rG2jmohV
XEKaRJqL+da0tJJJ6WSiKssInoVoEw1FNR+vLMUd/ag7/M1bpnbK1gWPXvJ0X+k6BfxcDhPtSSkr
ZSIdXI7UpSaKdszsMm8nwWtTMbTEr/xuhPe46JJAppLKUiFTW7w7wEQpA9b7H97H4hyN9pG8d21H
qXYMXA2ZUXamCtzNEAJiVXX8U6xy7EdZD7OgJGTmz/6PHZQtu5/bPfiNNv88zDBD6DJg8OVCH8qx
TGvzqO6WPcQPNsgf8YADiNerEewoNAfJ2inJO9MM8GOyrvcH0MBeAU+y8EDP52tF/CSIbXnWUIYo
o/CL3di6z1bkqMKavQ7szMMAT3uZ5IGk2NXhQSCHeKLMniiuDV6xWDUvq7LMS3Wf0BceytkAqJW9
90XSyByycIOhfoIpUPGBeyFcAWh3FmnXdUugLjFIsI9XSd8MYYJAicPxuX2485cgPzgrHFkyjusC
xyXaBG3N5XWLg2LO+dcdxUYuD5AbguXPA9qKCwGO/MNeoK1iDtfJGhgXACmI6rHuhJEo4N2VCJmi
T0MsaNqNAYXbL98qkQ3xUDkTGAo7tTjAM38o+KcvLxdPAtWQKxHEuxzOj+Xz17XWtzFwuEP6XDQS
Z/7A2D2M3pSpdPwCUWpuWchA6P7Ql/ALNORnw+qQ0crKthtbI5sxyGfMkG+VfMgOWv3yR22/FuTN
+XpNFhUcU9CSodBhQLdjm3jK3E/D2BRUiWCvFwd8+Y2bernSiPtIjPGLtuZlFtXg7XTYAfgHc8CA
KIs9I202ve6qfa6pueQ/8LyCa66FC4sD13IpP5XoIAKjmrPlSL/Qb8za6W6qnx9lA3pGAtIQVlU9
MxZsg41pcC3GB5n2P9NC8mf95fJ8BTMMuz9BWAgPcsWRDj6TX9ZM2LZADOwiUq36xkL4ud1v+Gi/
i/5+mIAaU07R1Ao7+nW9/uUyRF8avGuwAsvj66V7+SnGrqUhmaR7QKaeqWNjklFMYl1epkUX+7l/
CeYJl0o1rNYZrkunB01HCCoCle0nj+mqfaiirJvX3sYUCq3frf3gT7zIJTWt0jTq7/hoVbu87VvR
yFCQybwluCsYGgvL6qyV4UU8mlVQyrNM7ctUf12HNFP4vaTZvqnnVLC5/ul9Nkb9JofPfla4OLH5
0MFefvQS3Cp33t+6daDRN8h7Ei79eD959eABaxLTYxOV3VqPVoNnKejChaM1dHTT9ZfeFZhlsWRH
C6+W8N+sDmkvrABo/Z78jtXgOISiQ+Bq7/GtiqFdTHT33vI52Xevvfm36P2uOQ0hFQ0T2dj03fDq
tbmfGJIiihSSlijF1pVMvHomBwXKEzluC8E5JxvMOClLZeDVmotGxgDRTzNTjCh/0u9UhxrvSkKj
oMLQ3JDULsbXphxk2vBg9ZnOvfXrWT2I4qAO7t0nWf9LsNogJ6Nbv9aSvTOmQlHPyVnDfE/nP4m3
BBubzk5WkpF0zRyfLxVs5aQ6Sv5I7K0jF8m+zz5QLpgqmCs0Jp1jI91UCAUl57x5bAgtgK0WZlPy
vd2Qt+k2XLrsPyTN9EqKivnbWpcuFUMUI4t6qiQADpgvq029dfi41mUDfWbB1uf6dlZ4vZ2ITbkJ
si1blP4pFEg0HIsiBZEcD7o1RGkJYd4/V+flfHFblWEijIfem7Vu8bP4Uf42jG1YFOMHDe9knl8P
tywq+/5ueBO3K11LYvyjcCHf/44pk33a6V7YMYnWuRQ9TFFMy6ouKMijXTklrORcUGXz6rxom0i+
TqWDEP2odIyVb7n604RGCQX5ISXPicjnVaMlcgYrXX3i9basyk0/0FTeoLz4N2iyakjYYVk1XjEZ
r6DcKSp2vOi0m+YWEZcxHEU15PdWt5isq2gY4mV5Bg4U4vlzN9RWbocWFXshKc5EsnvBvmjXzchc
zY1wTAtRgY8qyNiZ9+8kaWYQHkK+zCJq3ycsJFiLY9q/2qOXFXh3DbLvrJJve2SVAuckBN/qxyAq
CC/qa8F/steCKQTldWvH6nb73e9rvFg0jk14L4rdmXSPvT+6KIf0kDeWzcSIWUOAQ1JIiAGuKluE
o9RSG/bMfEvxAxkP0IyeerluH8EwEmENF6omwVTGzgk9ioYPIp7lsstmC548DGkNfFuMT56UYXqF
NE1DuMnC4bHqO0ed1r5UmAqOLwi9OmbHZUAP75F295BSIK02zhjT8a/SQLcToDYWTWwfnszU2BDW
EhuF3MyRY93Ze7wAb3BPMm2tYTsFjEfJsqp6gdUY+Ho1f+yYn+7vajLV4HZ/KW+pvnsINi/Dsmum
AmbnH73B6VA9f4mqpwAIJ8C8lpWzjo2uO2B/cgP/r2dI4T3EuznPTjyxfT7cqqEg3VzZNxeSJEPU
rNT5MNNJ1BVjffkLUccDhjBzALIFa/J5kmIlnAk6zKO/GGNW8lObjUOOCkNSEPfPdNFetS0FIaMV
zGwtOMuB0iiE6GPZyX+fKvlRRtizTaOfe1+CgHPjvB16417qEZo8UVBJ2nhxF8X5JMLyHKFTpqyM
X+PkVG5CkZrJyNaDUSMTh9ip8fi4tPM9d0iNwefZnnXyvbm4yxHa15BfTwH12jBTdgp2uFc+dVZ/
JsxDrEzjA9Qc2aQVJtvgtfL+hXhp3tseBOCHzayaixeWXdBaeMnsz7/7F+63fIHfaKC8T08R2e6o
g3BTVSHA/ucV+j2VCRadreoo28+5obJJ9JR+UUfuEEmeoOOg9P/JTjNeZBzO2LYKEapslkYY8IzM
3f261F7QhT7zwfxfILiJ/+BTbDwGmXShm6rdAq40dopeazOx/UX8gdsLhq88J6iysj25dmn3N20q
x9bel/GoWXfqZr6L9r6rKoIWyrFW5vzuqhIhvg7CHSrR5NDYfebfhEfVWgq0yqk43FZW/Ygvh1LN
sp1KHvm4XGUN2TZU7iGHaFd8U7jCatVD5W1paDMov61IIWvX5mmsGEPrFUwybfedqV9g81ByCYrj
pwzld2H+pd7NWrKnQaq56CPN7825sK9+7ms/NO/b9/QAKFw4klSwEp/aLGCPihblyfKoUWkD4x9T
4SxxDgvVvuAVxHUxo8Ee85+rsl3uj1QYm+fFIM73QvaHTUWKyPITSKqMz9deUw+OHnDsWRL5nBks
buVcMdELJU9TXFoYNxGqVCKvugeotui76QYIZEv6DvvdjEPfTRQp2bO9rMbGdmm/CnhQwuKhYXgX
2EwD6y4YUvnqraRtrbqLsqKslvwxKsNeEfmWCHOjotNvzy+f09mnbUKoapKwWfO0x6wYlmN/fG4y
3dJlyKAJuZP5eqwnS2BXGKcUToeqsVO4sqGkBrSe/ItHqtBxEZozyafdFNUZ7jJfs9VDkUHYsG8q
NVtfXc1PXbdYtqCjZNbW5VgTbM0T582ttx5mXoF9V0AXXq5ReXvpKOHXX2sNS/06yXBheVqVUE7I
X5i3W9xd9Q1tq1A5MEPf+cwd37FertO3wV23oRHCEMsd0EWooerh568/amk+tnwv3/M/L+N8f+MT
iveP+Ai4ividRlk70pgpVrxfj0tDtpioMNNrQk0cw3n8PJUdVL50rHgZZa5+QeOZLpw6yylxze1X
PeWq/2MNbHL5nxWdoxHK/McA4mMxYS+N9Y7dXfmF/yPz//B8SrKgiStfKofWO3QEr9PNhrwTT1Ph
NniwSI4uAPpD9VloCu2pCZ9t5ymMW7Ib6/g74ojxsnv8sakG5iwUva/PS0daqZzXQdSP+iBdSHPw
Iu1hFfnhCWq9ZwVxvvisGBo0GFcr4Gg25rT6N3YKfWsCq50tOXU3HI8C61KT3a/kmHnx2ZRyfazR
G9kutZCHUtTE0DSkPhfk0i7ahI5K2MKN+ZvULvuDV6Cz6uxX3c2i9pyQyMwRw4X18HEsmMP6VCE+
pQVmnQ5N+b8jXIAHoelHQnDurBQxnZin8kXRei15dsLRu+6TJrh0GrjIeBJ067Wy/zLuKp1oytOx
pWsog6xHtSBYR5zmKHH6yM2aKHnTx0kc/9+0qglCuqr495sRMRodAh9io9hsEOJSfTYDJbp/S4+X
V0wyXdqLDAt6ZFt5gXHp3afQW3DS+TI0U8kS2p27DuNZOQcW0RI6OGemsaEhiaNY7/eDpaiae01L
nAgJ9rozz5X3k9AMJmIJJoLR+50pAR4UGqDlWy11nCh+IlPTTGKNjA6Wreo2+CGIy2m4iiqe+lnp
iZaX7c1KVtJAe07mU5dPY0nx2Tf87tiw3BK8jVHTdb/Mi+kSLO3tNpd/GlJY/c3FuvevkS7gfvcg
hICamnrlPP1LCb8cnKPG/g9U42vFKiG5IzGOPQv5qkmIGxOrC/RhncTYx7uTTBCDeW69Z9RMfUXB
bdaA6Qncw5dlpTFQYChs9WNX8EVgg42tyQ0u7fWPAjwqHU7Fcfr3XH99AkafI1McLp/zUXbcewxm
omp2udLq8/ougCtH3qzrnv8l5eB8rwdQw0UvcKUcnCAbEt1M6ZUzjg9n9Wzq/esrmRqSZ+/D5dlU
LOOWOpe3Owl5AS7MO3BblO+ZZmxTudQxyHzryQpP9rMxe4R1rQQO6hH13D+KJUEZJsXa7Ni0nhsK
YvIBrj1gHdoXmWuZYgq00gfrPoezZPExzvaQItrFX1mmj7aDkNKHtHTxe6mul+XXx6UftG3X33+1
C819IImLhHbJeZh8dhSb2naQSdWXMStEiIImPRc0s4jLOG/lq+tpTBoprV9590sdQzGxv3xS/cKp
bL8JdZUPGZrW7vnPRrJ+lbOHLvehTP58KRqoF9a0U8P9qapbPzVmhvWGIHgCHrt+hcpndujuf0wt
S3J4hMmt9Aut3aUKpSQMEYXqpOEzqaanEnYFOuekXK+LqpjHuavECMthpmLKFdT9rtI5UwJSzQ2H
bafHJr3m306pwuXjiUsyAmZTFyiUF6qiV89V4gCBJLoJGxBjr1gUob+PbD03hrDtJ/Zehx65quJ+
804on55rBht6r53w6EzZoIBQaO3lXYcJ7ocFVqUgIFccsIdQ+v9TIvo/2WMyz85EvbVYo0ofhgZG
nz5sjlEkVza5SpDV9tpTqJ4X0zA93bsKd0AQQPpGABEiyoBtkXlS/FC5TsiTduzLIOk198MM9l4i
SoVv0e7Fzdt9WrnHpOnWJi/PBnOTqaQ89gQgP+8/m1XwEwpwPIK9pc5OXiGbuyk65iZwuJI7DnN8
EWciu+ElNpjfemEfkyP9lVx8B+Zh3kjLKVGRn4eIBMDbj0mNcbzjPltOpdvJ2LFYWxMcOYIOTDbo
2Mu25BacyBEKh8b+WIKb/VoV24noRDJ5JHD8bzV6PgvJEXhUaU8alPViCQP1qkoSO4ut6ELdKI+O
FvG0NqObV26fr2ZuBX22slZvGCmzPCRJimvtYJisZf8B5TNi+IJoayOQAlIIT9tUCcjXiAKzN3ED
mxJeKPNhh5KWTbFIi7j5vA38PaUdPcmF8fpWfI1tpBparUxy1XtR8CWaqQ/TMTlh8yEGOmx5iSKD
hAZ2xoS7b0l33q4qi6TMczMqxJOUPHaE3Ydb7SQzqZ2fm8ldlvWGQ10FM0RBAgRfu7IoQXKWLGUf
xZv66HcF18Q6ZYtB5E1+fO1ymZsJt9mUDo+6zf4GlBPkcy9dmAq59dKFCPuD+Bxv3s8swzys3MvQ
QM6GfSGlYb0L4TP5tlC4KRLebYmBGYL6xkp2EEe5PIu5q91D47Ambd4ZO/aF16t4YssDI+oK2Wtp
+0innI6pnjI5s+4z3jtXngPej2zoFoj6Gclj9F2F+y20MXaXHaZ832FySkx13AFf1RvZIuKle6Yt
7+xmRiL9j0bVBMV58WIQjvDg0O2GGEK2pg8NtUb7BsLalsH1+R8R5h+5iSAmQfqu9f0G0iZQVBEZ
ZeYOHqV4irAlWFlAb1Y/tvQA86txNN/oylxdcReSP00w5b/ZBlBOmRjaaLkAvfvCxDh+j0ruhKwy
rCK2qW36xqkDDZIKEhJzRLaShUK8SLNBcLan3MDq00X+mn37G6o7yHa+BPCO/OwXcCw9tW4ssp9z
0wa+6l3Hjy+c67UT+55/Jn9Wv/N/AVvEVGHh/NMUJ7vLYzH57pBbbSvbD3MyYVIX7Yhi1lZnvN2D
r5r3oowwY8J4Kan6nGiPRen5R+alF3Mi+iuAH3wr1VYxqkX0E9mhx9AEqp1EEbW00pVDnIME8/Tx
bEKn9yHnL1RxlgaPAoIs33L7gxPgUI6+5M8RagDpSTlTWppryVENWzd+aE/pK7KFwv8OtTSulbks
VYQ5BMcS3cDh2ztqg9RhoWfRlIwS9EefyupltpEE4zkNCpEKobpwlkxv/6gS/aeiOVjIPk8zuz+z
awF2hOONPpcyqH7TEdl9mCFxUD6S92+LKy4bZHUn4u+E6f69pvAZDYsF2LHXhxM+/E6qZquwwZm9
/Mn1iQW2gGxDWdbADQGE5KDTh+5BIFJ90Xw8Qu2nGgtlrWJd8u3vXg7NWsq2UO1lITl+Jaorxo5h
+peKJd3j4kMonaRzwnhvZBhG6VZyH+u3U0QvePpYqaEnLE6Pb5/tXFOxJ31gUdTdMM/RIx88ArmJ
l35+7/rqL3L/8gobOj1/p953x2K2H2+iz9wom5IH59k6Ytx0EWnpKoW7Du1jnixm3mGRDiS9lQJT
CH28tJxG8hiC8DYL2cgWl24HD85AIxzOfyvgMi/N/wwTuOgSBSibJ2eOh62cwlZ5rr88NFSWntu4
OTpZM84lFJ6+kwmMmaRd1RAqS41Ndx62bTjrnzDTGN/bsY4ll3DKG7Zf1XCz+fjbPvY+wwemUm2e
h5PJorkRRDCHyOHozzboDhfiJnwSlVney3DtV2BqCtQQi/22E4MZHlCmmvgHKIqZJaPPVYCaZHbg
3wxWVPJNG5GwE132U4eya9imqESmiyBaKMze419WuQ7XxMFXK38Tf2nein5em+kRDnBTqpD+9FVA
Idm3s3aHAuD6xla9ytWIJO4PMaDaRs9MTHIOOR6zKh9PUHryh2BtSH3TuVJuUzkdi3kFJfHfU7Xu
z/H5xmrECVunt77GyHBfIB9LyGuq570fjVstXUkC3IOkkdWl2T8sgSogzd2SaTgCT4vGBQGTrKQs
6VAvnkqrv8WiGM3LB3uIIyJvsnjhNdbm5ol98tPEz/5PQfmx+biYF/J+Hz3rm84MW/y1MZLoJT9g
dimmqwwaZTK9v8N30E3eqi/zJguZ711DVfgPxz99+6KdzFfybbqr5YbHuprlrjU5VV/jg6hjqTXU
hsJSo0Iq4jBwwy5jx9YqMqInLHL9zpU4i8WaevcfNr3/jPezPVK2+lJE0+jZtMK0q6yrpWUr9nnv
3fNeZf6NGGit/07fNrt9DSzz/Nr8HrOFTf1Vyb6vkSRv0d9uhPUYcsdOknW6w2SIfaxGX/+xdF/L
iSxZFEC/iAi8ecUV3gqE9EK0hIT3nq+flboT0dNX060WUJWVec4+2xzauY/Lhwkz3CXB+9qyWaa7
D/4qn+cBGfi5mPtGzrpH2X8ISkhi6X/T6IqCW78qIedlA+nc1VOcGNrRqcgsR2zfsIK87B/LmaI9
lD70NKkgmgo2ljlw3/4dNPOzGrx+0xNdd6EFlcp7gHoGoZ+r/qFv077zOzaDKN0+tz0UWXvk+C8D
dtd37ZdvhU+KzEPH+bz8iJVDS/GHNeY/c8M5j57C3/TdcfelFf06/VAhscn/DosuU7yJCPexsMWe
TZa4zUBCQ/9IIwsuv45f05/pKBwdOfuQvYHN6WsodgstkGyteX6Pl6UQ9rhF/NsCDIvp/s1ISUVq
ewmU6WcffWnqfNGYydOt0we/5CzgA75qyeV7hjeorl1Ngv1z50XQyaR79qSdsNN4GsD1btXAaQD3
EAkskuJ22kM6SD07KZ4A0hTijWNcGlf7dJQN29SOKJq1NhjbimN8cFth2HmznReZeoJdliFYL3g/
gbnr1IQNkr9KrE71V5rcx8h88f65oZWui6czeqkuDNIWPcwkHmJO9dgw/5n9XH5lR8qHF9/M+fe2
em69fp9OH1Grd3z5wnAbqxTYEvIVYaXHru09h6ssCLUbm51Yxa3adCXRC62QYSHY5vP2uWp63KbC
DcRRjIa6/tJsWwRiLIuaqqSYW2cOqPJn1bgMrq0LsvCRW1DiG4lo9PzCYWwJF15aMVGgQD4HL246
Pnoc2zHfUac4KWJNVlUGcMaWYrmSeBbwpO8bKWDCx70M8Ah+Qr7Zujsaiu3hb0rmLR1NeQLO+Yxv
K58YNEy5w0xDzTYRz1h0jYYqCiwq3idQXU9AccuiwIw0o5sDmqioL8BAEalJdh9/URlfeWFaYdZL
F1B429QXhIB+xlWt6mzW/AE/nnWVnALyrMsxrW8bVmmP8iwpBDb0HeJhFN5M/fCG9yDdv+IdJDm8
pHaujo9GAsqCrvocsvxPFr1tMtlzjTtaf//OxfYzvtNaMLxGc6CeuA/ydkhbx/Fd3Qp8LmghJxkj
ZEZElSz2aL7BWrZle872Vx/neF3FNH04Yyvzr+XY9alRAHCHydwC6e0OpEPX06X8epQVQ5D1Bz+K
QiV0QAqVz6fwF+kgNutiOl9SuORHm5/lgzRNr2BL1iKBj4HICJAoDPCXGDuaYmz0wioXbYZtliwW
cGL1U5VsLc7vc8a3urt0a51XDPSM9qZBF8Cyw0Wdc2oKzgzFyzeOlA3JQ6LfATMlfq5v1y8zB7Up
Ly3MAvSA7NfZzNGsALKl77kzS7Hf2+s84PH+Q92WLmXZlquTcr3ET+7fZWQzdo5cOfy2HOsnQ10i
VC7Zdr6ZcC5RWUAAyKxEmwLkoPKSyancUK+auPiovZQz8VC0jTl6ny27h8XTTb2xLhQHsRzmcQuy
Xl0oeriyWa51Lku2uXJBtqLbiwIDP5a/CrkYvu5r2N++z3+X4xe3s+e7gIgwv46e/fiva2KyhKFb
Wn/EW5u+FByLFAj56k7/qXyzXwfmNGyczkGVu/ihczIHATOd2Decq9McaKMkjfRwYODOiiP3lVVn
zEuvQ5kav/F6i72n0qjC9/E9aJbw3l/hQChIfn8GatrcQDj3x8/p6OaQO+7V/+b6OhI9Tq4u9LVX
eEt+CupVLjJQ9zzPq4eGflAn4ZnW/uRmG8uoDcuhqTdzcN035rZb0pvK7lxLxNq8uS5MZ186ULmX
5JCd2yLavLmHq0XFNn5iuB+cqMPs5lqHahI5CQ8nzD3SLiaZyAPYy4H/zovOLPBH6qYOu3dvGGTa
T0DFR2vl+gXjA9HUrDwiEnTIzLkRa9HXKk6XzfSApKyAIuY0TndU+aGWdo1zpFExo7fmvZE51m7H
sgre625DIKLnhdRq+X78ugWWhoNSpqMy3AuJmdJwslCPtajiH84nC4RUHm3JtsAp9xnZbB+KQjqf
/9TsP6k3r0Y6f6lOl31DizvO4bZr2pspgYoe3WQWzTlw7T2KyiK7HWnB5GQY2lldGibdLM2EZ+qL
czaaiuILSvHo6rQ0VtiqhxtzkzKfNfNC2uY5uPJmYX5CypU86juWwa9e8OVk+q9q2aVtms+b1FqZ
2uNbdGo7jt5fGd7HwXA3bGwfq/6C9SGDhfWvMSYe7s+r67g51jaRVnzgnVDBuKhMLnbq5KAWcT7r
3/DOaZ6D0vlemvmGHdNng8RpJckVMsz8XE0X90VUY3dedVZ36RLkDFCu86pROFVu96F7KL5eiHYS
FUzGL4fHLnaqd+hLjfGCkGolvWOg9XWvYGSkG4tDH33VXD+H/nztLzdtPDQoutk1iaQvIAb7lEKz
Ns/2/9sZ9IwFkUarR/s8jHGg+rvC8c4pxVBgePkmWl+teq57iIel6UwNZ5fp79nREwKIleAqq7zH
NBdUfNqZVENF+XS7wF/QzOJpwN/7VD3dh/c1/c1u9HhF5HfV+/KTgVasM2/tABqDxc/0n6Jz2i8U
POKMmlkTwf5exeCDIU+K9XW2tbyNs6OnWIV8e5fvFloUkEhVqEf5W3HvAPm0PyrtUL/YwAiehjvQ
6YruzIuZKt1elcKxBFddDezar9AJvhy62tZ87RaOTpP2BxuJVxA7hSsLsxnEB7a369ecbQW8DfFw
HgyolPKr2hZ18gc8SjJGCfO4NKaUN4cFR5f6lcfBP9M4mAfpz7X3SKnObyssKv3Echs9L62cgQWE
Uz7avDX9sjrd9cu1n66c72XCtWvw4JbC81XoTf9N4xWcgRMO/KLKUKJgWpItCrp6gT745ubDbpQw
qnyV/Dpc+fOVqVt3+4GYtSdEbN567AhF6+ttyX51aGvwzd15D0u8aaX/0XggU0K8aYJ39zrze/8u
XsvD4ZMfjzwshlC8lPz7tQjeQ9U0Ungp1dalmnodGouwlJ797CeAo+curu1b5Ck8+xx8ir0FOy8p
5700ShiVNfSarErvF2sr5DFlcFthA3Ftc8rYICynTUTbfCOTL2pUjlCnrFM4DPQ1Ec4ITxbY5LVH
i3C42tnEwmXesNiW2H09UPS6q4AAbOrybdCFbvJZWRWix/ducu8/B7YD48/KYXz4lU5wZKTzeX4D
tSOwjR49QR2ZY10ZlS3ef10lR/fpZiyDDIj1c6ptNOYs9jrHL+CeCnqfaCzyXbhfsp95Vvc85Zk8
fOdHrx5EWZGXvJbo3VzE86LsH+61yXi6KTGzpZTKonJ8N6ie8yvVcEHgKfw0h9Ye5DBdLXw/O3As
bXvYmtAFxSEVUNG2w+3MT93REl4aC+1ZB6P5Q++zr+0+b+N5T9B67eSz/xOs5eHBYbl8O5iQti14
aLDLzB5dL6r2ShThUujRRmWJ4QI/EFXuL8iJkD5dy7wqt7H+TjWDODwYnaJjb2c1i9QNSkQDLo/d
i70aMlnTGI+D07UUG971YQxEIFO54hS2vVaTBPmsGoezRPrPR1KV/+mugTK0psmveKaWv0aZn8uy
vd2W1rP9upUsm8hE3G7/oDjlLSeFfOm5K1//mTrxQ/KpdKy6zt40V0TOcTBMGQuEOMTqIzLxfkdg
xhLJCPC5ejln5qvXDKAnasGX7Lt8ofoinc1WE45F6Cz25rGqhUmxAtQArXrws5Q9BnaospLgMv9T
SRds+fFV/YQTYhYPPXOUhVR2TPnW9QiNLSPEZYNNCMWphMzM7QMqYHdCpjNS2fSF2L8S+L+1Ka+Q
F4Ov2tTcRbtkW4kNFuvIZrqlIu6/8qWTYl6Ukwn9M14OHIh8e/tvjgUySCWLLsp51beZQIAZQOxi
A5j95gF1V13Sqackf2++AHyAYfYf0jycSiFa+1Y7b1k/syUzad3VbnMvYMAM50828+/84ih80SHg
9at0x2TDczl1MrF8NeB+FbeCbJsCnOe3zvVdovkzMVoYoSrVsw3l5npfO+Rb82EgDhwaaa54Rx8j
n/3cPKS9lk6FynroJbF9sS5wU1YlLxRsAoyRYrIL3QeKmmt5hmedRs7SdaxpcRiiHhrQasVQIaUw
Kq2opHQ3UkKDhPu1jlbP6GLuiYl7vf9mFx+yPE+bDo7DZpSGnjWg8IWZVbsPTYbZmYMdcJ5DqY7j
Cy2ZF7oqBtOZgAx4OA2DjI5eA6Gpq8D4MuFVRd5vVUmRi4DfoVf/28VqIWtl3khjaGh6kY8TieYL
9Uq3CBZKVqAGsUejn4lBeJPEcs8io/bSSNZiIjkpbMaHH9Y6FhLQBc19yUrxOSoseus7HsENC69+
SDTntNyE2biim372yfWRw8p5eLz14IEIbfJoCyvlEZjqpzDPlzNC+xLoHeYHF3wUMzirkkyDd4rc
eKcgJilSWyZ63GviNRN7wV15BrLf1t3yNVtVrpfmOUWQ9JjNlccOlRDat/khip5ua245bnswE0Ci
u3ZhgYlFDZdlf6+uHhU9y8K0N/5mBcl2VmNj+uU+2DA8qtdCcG+RRGPFm33Ceke6QMzcxzqyCcNw
ebosRAYLq/VN8ZKYWjN8vQOSx/T9PMvs+KUG2gx2G17cqiE+iXD6pOCbFw/fzrXdd3Igp5fBCNDu
sf7O5xr7SylXmEzziMqDbDNdS6ZbmXxvSa7yfYgJSdmNjklT7LojRoKbPbyn9lETKwUZzawPDZ/T
JhZfvVPj5Urnpl7eSQLd2sbLm09BvA+VyPoj9W867eY17ulg/BLy4zx7a7zkFG5GHavqzngUgmKi
cGcocGyg5ODRMPFAsMT3PVQ29zfu2zfsi0dpNx3nljnPbtnmdI+VLH6JI8yOlsHdJ7GrAmYz+KnP
xuFQvcfEF1VtODGs1109e00WY/QP8cHrFh4DegNjRKGlB8ZKjoDqatMkP62peo6JhiJVwQkuU/zj
OvNz5tvqIf6xPbvtQfivWDUC45a/KFPtGLPF+9yf+upNXbijMr+qHWJA1KAWWA5BGKyDHlLUHcqk
Qzaqi0FH5/T9kmFlW2g+RplXibLiHbHTka7iNd5VyGwjdnxgKBIG5q+3eu7WtlTspcbQp/V4tfxJ
3c17aut4OS4RJAREl+eaoSwu/bITDzpOJTiDDlKL3LwWe4SQZhuRcfFxUU2wBjImUYOH4vZP1gJU
CSXCLUwxjg6LWEiFwVRfwN90RsYcpDQMFwosrAqB+nh7dOZBY0QXNV/V5r6yZNVp0svvqS7nj1c6
8DeYbd/oGIrJliEjegLWn8Py0QsOB/gRhXK+k5gxpl8o7m0qhcfETaWjsJM9fhwGi1H8kyGLiV36
1kw1AmGGQRwI6wVdzA7gI9MftANUXf8mRQFTCke2VnlZPbQ9dtnPVL74eWqtm+fpYFeDH1++ltnS
nNvlO3deGsNj5W33kZswo4babMFZBFsRbmLoxsYI5R4xkBl0Nkxs+7eJqvZP7+WSyDW4tR71Kkuo
21BrOTZqxW41llH5s8Q3K+ULJ9aP7ZfC0qHfY7mQ7+e+5wWWrYePVOvZ3vHw3HQPjsTIG8Ombp4/
gY4n5affe5mJtX/ibRlvp871dWyokacpe0zItHM1dYEMuAW+II/35SdrV4/WH/yPHoCCIPX53DQn
cucMq6amOjmnP5paZqarBjCxPJkOEj1UCQ6Hw3M/u6J/LjFIblCs7k9GmMXXtvjGHTGeMyShbrVG
pAqQOdmnj+EgDGhLWaONQJ0xu/0jyJAK3T7MfxsLTtWVxWz/D2FbS8FmKZ+J0mdjnFwgq59DQGJq
lpZ5cG2rYPqX7snxe4wWiPLt1QSref1vPha1g1KjreKWXj/zlo1l2gyGl56IYiqmtClfeonyHaSf
LGaqx3/phkB1sTLPxqblggsHXEYzOr751+47UTdhiwdqTn5kCNo2zNz+c0UL3WlfNPHQQ7gegM22
/9JYcFT89Uv1PrVe1Om8IswLYTsWyaFFRBgkfs1XoSHxZQiHXv97VXXLq7qVcWqRyt4rnvlX9cY7
vXuZnCZtcPjum28fAMBOcm/QcfXvj8rEQi7U6EwCrpWMVKa3yY65+ILfMTiSFL69vbd5Gpt2xotP
8m3qTyvhGj4kP4U+c73e3aM7LgwNXqd9rYGyPUC2JVDy8lXhHMqZs8CNPl0B76Tb8f6iDkKOTD8R
TeXGcIuAOLCyphX5PD6DH2PqLUNP3tynIyWbk2X/bmOYCeBEadc4xSYBTA4kTJlknj9SJNhgtrJt
Hvl+cWkvWSb8EJ7SRj3zT+A4sAOVFPszcKLDxLIZBpsvIYADFNxFpELmA1QIPluZ2b52t/h39WM6
MokK010vBIMMIqUgWbTpIMrS0gBwZ7YVgaHk4qprZie5epA9YXfkZhpJx1Ts7cGrOkSsl7MateHu
YRIWATWZeNyNtfjQ2N7hGedK4dsTB1yPu9slxD5F66bFyAeeuKliUQGXvYjyCKzulA3nkEHFC0J7
L9tID7NLrJTPlwgaEjORSAb45tUQig9TDFwVpoeJXnIAL9l+aVzZZ2Co6uzECNjS/rxjo9vX8VFM
jnHLuGzSq2eYzq3Hoa0XYyjqWPPc0rbMCtSCwVtu0Z92771H//4mj4qjynocL20v1f3YU7P/pZ2o
3ibmJitwcH/RPlYxvXuHTtaz9skygr2L0wbsdm5Mf8B6SDAdQF8vY5mpdqejbWNlgpGVDfOomhu+
hlboqaVb1VK4FCSHDlEwWwcEY19wbBSoft0vSlTCsp4CAAZ5CHTHiMRiP15MDnWnbjJavfFzo49J
lPaT+52nMVQ3Fjqk5+D2cW4ev9xCewQhEfALT6b/EP9iYCgfsimZnf1qGxMr9+EehlwusqpHBWLJ
Ijj/qxU9GAGiriCPye17X9QTXHC7rrxXZEjOxeYJYLfLb3+z/XVtISlo3nTzT9KvtmFp8tdwxAgw
clVsmwZF3o44KHRc8FXIomelEe6tGZrHNxDGyQjd9EGh90vBESjA1/fAXQc3ahn9fdCNaqOsf428
LVl9Zug38i1Ux8F81MtZiHyfNHNtpojYOsHjxpHoZ3D7xFU8NhlVWZ9Y5rPsCKDAfdHxywjalk7Z
F3Hz9FJeA7EvoAWmv+sv3HBkIpv0sZYfZHqryA5cqGsepp0zRoHVaVN0jkHLv7KW4vl92kFot0Rn
ujuWGNviGL0fvrEM8YCoLgyC9ESdRA8DbXl6DwRUXmCLD7VMx4fIDyBJ87I6xSO7ih5ec/OFQpjH
x750xtRYasM3ZE1Onoga1xrOEUzIUIo0MPOJxLbTwRZ4aqx64to8uizxtK4qb9CXLMo0zVRhHGpr
XS2NZnDqKx2b42tTSQA65uTQQ/Cq2qEquqvYraJbmV2bYx/FW5M5b/OyJCksFo1DBBBogFnSX8Zp
nm6UO2M0jnrYG/t3dNpxobxPE5JjvITggmHhEVGU3Mk0RSwq1/PBTwvSHPtYgj7Hq3kVyF5/wIHb
j31J4zQGmW5GkhEbCuGHMMbz5Fndzq69X2/cVdUrjMia2vchbOP5LW4+LHGknv7VCPQYihN2F1Oy
UPCuacC1mPghyXvn7bHvOW9QCx+CbdhDS0YuK0dwuo35zebu7ybzfnxYv8h3bDaauGKPH9zGdE1F
fA1SxV2bKgKTqq8ELzL/q+d+s81NOxdagNgwM4SLNxZkkKiUPLwoFNgYsZx9oiZmetz/vC33DyEB
vqyao5heDh6zwkR8BpP7+qtL740AtZRAXLtxmTMmdo+AU0UVVPkwM9u+lR+b6pEpxabK2CCipEgP
JF8fKgnN5ueoULfPIxXzidkWOCWUHCXEuIpv7mMWfPFe9G5Kl+pzWbc/2necPNGrNAKmmVMdP5CJ
KkJntvZTtYX50CXi0GE2x3kBr0KnYV9TtPQ9rPYUOwdBQ8xR2jPrtLzX1rNNQ3W0SIY5O8vdWy7C
+5P57XdKM/MDWBkJ0tjjNXZJ2CVCG8615bUz0jWf8uRXtYxYF5nj5PPCAVVLjLm45aWLhfIa13ma
wJssg6LTpGGJkrYQKECQYPYwvzTtH+N5+fUxT9VfH6hZSOuqnMEYn9wjhi6JIisW7Gv95ZnI1TVZ
o+f7pX0YhUVWfJ75hzVhDnYH7K7jux96u7U95vhnAVVYBWfM8Z9L5eXR+Luteg3cV8WjzerybCRe
E9zKAsuGQ92R+vjQXcyHlzYCzoZd8M8Ny7v6BJm7L477t40ni1LzWIkbVDqbdTYU5ypF9G+6ZOMt
unMU9vTQB1/0Tf/mzKHSkZ/t6+e1A6JYMWXTM4Uodmm0ud4M7oEe4vLlerlZuDGbaJqvBg02QN8F
IahFNK/Ev+ydo0X/JIXBfF+0d8/F8xbmvoejrnLK8V6izZ1R4kv7SklB6Uj+ti3jZSDXZHq2r3G+
MzZo8EYe9zdEsnGWav3ShC5fm3IM3L5DBWGrgVMvyppLC45haYQonT+UU68I+VMTFiuf71VGgonq
Ew5IInOh8ttU9rkG2UVcVcxQSXAph0bGkF+7dmO7DRca293Q6lqmiKEMDD58AINYHYhECjS2Gk6A
i/WtN3+29h673MmML9cY7Z7h5Miu3rJkcC5DzHgx1+CTpkUmW7DqoB7PyLsePeKTKe/TbHuHJJoc
BQwo0x6j+ppvgJa9qTQG3bWz3/SNPUYgsqVgKH34o2FT9u+e92Dh0QOi3K7lhzzj5YySd/472skj
IzEfgkPW98jmmtG4PsfJ6RtIcZmt5PeKM44xEsKiYMSVbaLhnT5Jtuqr8e1JTfz6RcN3QZRoQAln
mC2s0BvemynLpDxyYOXYWXhY8LTDzmBbKutzqb5UO7kWVse/5Lv7dsnJr3HArCpjQAYAoYrO+KsJ
tSl+PD5UP04ElzhP83CsDH266Ts3j1JyeBlLjGAAaunpd4wl/AtHNVDM19T5yKujZDvZUSF7iC9R
HMl4XoXqIBourUxWUD4rSiMCFMyGYweBbg3NVnM/zfWzlceHuaNqFpmaaPPYnEP7MKNKuaw5rxoq
bPexpjM8jFxblOzpTm6Gjxt63z33r0uUbIVETlhvPz6AYFww+hhhWqwG6bnSoqE+iXcSOHERCnAt
31YLTkndlgDG0vFXIZRnEXlDAQTtZCZHFe0jP0pLIZcMkYC2rtgF4fmWl8pT4ByZJ18E6ZByH+U1
4K09OM+lQ3tzmpjeMB2opLqXqtvymUT9UDy3wp8xTalfG6dQEiR6z3WfnWUMXeDaiIfoZ/E+9WMl
6eW8PRR3zjfGauxDbt+XcrCzcnzMx77npJRM6hXyRK6qJQd5f9M6xRpHonbFA+rPsQLcGM/DPyWg
/J2Pr5X52Pur8zt2aHZ97BijveA6tg6+JOl09/i1/4oPqNW7IgaPpeyzmN3U8oEI4sX74T1nlI3X
kFMoKTPeB7N9WTGraM1XpxRHrUAGZFf0HrTtnIsyVSfZ/vTNdIahoYHGqayMHOYtQR84SWXZjFUt
msr6nQUmSfAuI4czM7x9p7osp7a/ZjevrtEODzUdrIufqEPt/zS6Zse8j8L8FzChWH70jgDMkjNV
UUd5blZxxH3dVy3SRI/I8/3RFS2RKAoNOFf4Cm1eHVSTKaNFzB6lMOaugVI6Shsu6jcfCi3uFLo5
FndvgK0sL5VdNwRGnE14XsXXZZIpRDt+U8qwIPnWg6+YtOgmjw6x98cbckRsmD63qEySAk8AtdAH
syzrZNVyTvcBdqfa2ko7r5m11uPJt8wRUnGqxnjhcdQfrqCExcRJaL3aWlJIyJ2f/9uc6pSibQSS
X0IYz8PQSrkXOtNIJ7/Lfs+TUaxb6OrTcZVuz+pTm/w8foeYD2LMgwq5ddp3n4g35wTe7Lm+X9cz
+Trecej8TSxxlrm6wnCqq494rDIXobyuXzKkFgM+OvyDMOYWg8S6lc01p8vSadPdM4VgNlDDLSFp
MByspTJdqT8gf6Mrs5fjpdU+nqv5X0P6Qro1jfaOHCIsEUWZX5SIeVbseQ3IsloOCmyKxraDhe1O
Kdp+dMND8WxkFFOmu6dO/MF4UgxGmfkmy554FKI3EtE22YgNkw0zdtfh1Io9q65bKl/bCS6jAsKE
e3BMxMGTTyfBpeKqycOMJ6LnTmEOp6hux5lUKY7HI7thOtzw+XsJDygnM+V9vrX9vNThJPgdKFt9
igMX3W66xbw5tvPsvYS2Pd/X+sJtvJZ4NJmfhYt9b7KsSrw6bLDOTA1ZX/kYuwhJZHXiPMN/KkoK
wjSPMyGVdTxX6OhQSoVLIwwSM2G5ekVhimgW8f5lYiq4O/UpEC+CYlbT7rKTLPAmnx3WIheal1Z6
Ojx2Tq18NO1PpUKWnok+p8ZNqOmemlcL4lA3QDNiZM0DBNKB0jFy4pr8+WadFM0C36gK743s56oF
6E03rr+vaxT7zuXZKpSyo1WkKtxDYlqvHp1hmL7aNJIdcbGtZciD3EDcu3eKWQv9aYHmd53b9+bx
zmZKVgvxJ/lPTfizY+I2PJFb+oIz39DbyT4GBpJ8HRBivzFQYQUUTJdqhjalLlFkjwkQJuiVRaEr
kSMYYq1eCII8mxqLeQX2OEfLzJSMoF7zBs4QVEW3BNOhlsrleANDgXbTxpRCiYqhDxZyegHzhgyw
1Ia0FKX0rnk5lW0Pq0vla5topxPRF1bKF2uejplfOGfXTLuV1qVpvjP/dX+scZ53q97OIenu0OAK
ma5D0dg5qWxcbEc4qLfQYDVhxIWE/ajcx69qyCtx9aoItq4SdnLsLw4jNWQuF0iQuUL9JpJc+vPe
CNR6kUlxb1p82Txv2/KtTEmBimEoPgDfys0Zon4cy4h5ZCheRz5SLoTcsFNkg3WqpU711RozRKpC
kcFFWkJsSboRR/TiThX+zl55Xd7awa7VwzsY9hjtPkxzBVldsr+nJZFOM56KUvKGYnRWy1KmUE/R
cWyrvuNwY+34FyN7O/vvnTq8fkuWJafGGqtY+6hVeDyr58sAnUqMgjeFYkVxwwMELHeNYBNu6WMi
H+iQ+ln+i80rTFmSDc/zCkZ85IoJ/DC4fkyQVleyYh7vgmliPT9K0qBwYizyZHExSTS3UUZyMZru
uYRD/rHO1VNIGqQBLLWbmfd0KT22R3+dP06VglerPD8W5e9sb/N+2jfiu1YS83E8OJieWkikc1y6
kCUat2bsn7Te7r6XbcqEhN69TbuctjPF5yzzGOBklhdlg5Ly9+X9O8sLiPN3vwB4aVwc/rDpYyOR
/7zKNp4+6tdkfXGPNgyxjt3rpr4Gdp/baaS5snzKwTpbPa1Hz0e+fH1VUunfk2fmkf55GYgn2WY2
svbul8MtmStfmPGC38z4FlfNfOCSuQiLygsNdL/HwwNqTSur1O95+s7wK5aj/NyP82xPXPMrRvAs
JjRzGc07Msf2YwLug4Q/0NapNh+bxzzZh5mzx77PyY9wpOBYXqBLfOpMadLmr3BaFUlIcTpV54m3
7ZOJHNvOcXYbQobIg+7x/nbRzc0BNQPinALZBZqZAPRp8T44DM/ryr3touwy3nNf0aPiQcC4iyWc
L+sGza97YNyhrG1UQ8NzczfhCZb+VFK80pXdt2oWysOoRRvtMXoly49CV4jQNF3lFHjJ1ZfzNhga
gL9z0N8ipJScFDNszKBwd8ioiBY+hdpQAE7c6i6lsjXo99lBkOcLDz0qiahLSkMEKL2fLiYs5c0i
4hdK53pnKnNfNyQJCb9U6BYA98vWH2dLc72INZK7Jle2U24k3V377fGFUG8rYM39lklZlMlFODt4
oYtwWk1HK8ZxJ4djzbpOJVrkVJdQXi1+jN7T6SaRmndLz3H9i+3KpGfpF+e26JIcXzGLlEbLoAeC
F5JRpvIR4DE/7TjoIQ+BSGtw4/5kJlX7kC1CLpPM0MaCt2cqqF3mHWg6D6JcjfxVavL8UYIJzgd4
OddxwYios0uWv27lLrZF01lYchJ/PspdTNf4r4kBKlwL8JE5lqftUFvN3m49iegiCi+8C5O+y+ks
jOWrca+BfDN1BM9M8Zes3d5eCHTb20eimygUm7tWk0OT7au4at2FxgZ8OMbBAc5zSc8YHdi3FWsk
O91H+XxoFr6DjzIp07GuVofEzsu6eLYcp+FsU0KUCdywOJohOXZgG5TBWc07pFZH3aTISRHgTyuB
NwSthPXCfN724MDic9XYsRyQWFk0EiuPb2X3MQ7ManjSjv+6i56L0X1WCl3PwX7cFfC6KwLIWZBz
eARIjrPRWMw1qRVPw2/OdV8Oixr0vvKxYClCLFn5tfH7RirY0Js9m4ajDbC5MnczSX/mnCIYQuJJ
rxWlfHP5L/zucHZym3N4+a/E2zLcqcq5xHlo4V2fumK139RMqWr9MW8uZvNBd/N2K1uy5kh/nq63
QvvMv9f5H6Eyrmquf/pTM9D2etuK2cOm/Jg0RXLxZS81hactSvti/FDKrKu38lhZUsn3x9l+M1yX
XLF5Kzez0TlTZTvRnHeaj0l4k+G7vJly+AjKXnvlhrI6nO+z6Wj6E9N4PRUdvHqfxe6h3jW5mfbH
4Z9eJtqpWdxbO1Z8bK/opXwRmFaQcMDWowojaYzlTqFJen4VOaoHKO1Nx5Dr5ob7YngL6ubwH+/H
O9zUfe3dblrpQylHtuRjtn2qyGFtmlWc5T+X1A1FXeKzfV/WTbXYtpZugnCb8eVbmO86wTuHu4xu
Ouj6Y1c9fJ8mKdWAt2Sj7N7OtcmyYwDqMy+0LNxHZDy2cpo2S7eQMu9x+Rl6d9u2IjlyfJ668ZI/
yLKRLb7BCP29//iVbwAHLRyGRxOlpiuBVO79gaqUWGwRW+Prr30ouS2/wcdNKn9lrldO33aItY/G
23gSStDdq6P8m9wbkufY3eA4Wv7hKQAVaaCZmQCFwvPw9+v/XwRwG1xKPKMW0hQUHz4og6Vs/8JR
PB8AXY5AN08T7rwCC/jAUV/lt6t74L/mRSMCtsOM7g3ASrNVC3vivzvi/u1RMPreJ2rKN9p0im5y
HuWmjeZ2rM79yM1+Dz/J2u8oVhYHAFcqN+7FkYdC8fzz+nD1vxE+oNhlP9E9nW6jeCMbNVUTTZBL
9d4whJlWMuVZczEqfKyHFWrSyj+TrgjkJKXYZ3IdrUzDlE+Q7e//P3Su3jQUdk3ypV/ePBi9UtiK
1sqpGmysDpPJWFYSpNn6D59sUT9NXNdXNQy9i0qlUg0Hix3TRRwK0BeYoVHH3+KI9FtgeJYLYWr9
9OfMCeQZGByTpd8RsKiXqmMrodoTNJuitHXsgxWqpMt9M5iyMp+NcR9w+w3SBru48BkXgODS6ONS
BS5kqst/HsJ7w25p2muS6GS81sHMeNLKgyAmsoWkvpP3cjfZ6D7mjMJKKtJXlSRjbGoWbs+mHh6y
8MF8JX5o4tH57/Hzl+no7y8Vpp4tz5jnx59ux2PHg83QkWI3/HK9dEdiS3kNW5OScPFAo2Px7Vxc
Nt9kUyiAP3PNB9oAPhxtXRNmb6fVSf8LY95l1Pppfec/UjXc0PbC4YKTgEdStDfni49iRrix32uf
cz9o75nZl/IIE3VVENs4z3Yv3eieUWF7krgr1X2pe2zfo1i6dHujFVjThMGm3rvTXncDVSgmylyT
aO+yGKyWKDxxHikkHy1bURTSiWVuplBdp8W3Obp7mQJNvW2vOmQq4VFNVRcfklKv9Gn+cEXWpr5R
WfkbedvjxLeMTK1fN934clQsB91Yt8vG3zF2LblfigM7v/3TENzYF5AYvTYfW9P1tNcOu+aKu8ul
ioVhJYZ7NHd7aiG12FZmIHrFHvCnYQubxRsze5E/8Qebc6gi3L7C0NZ0eHX+u7HW76UqRhPMFHbV
WdihLaKElRnexd/Nb5qEiRD3f8IPAhTDI66i7kIXk42/IZabgxd3E/tupnwvZbat7K3cx2HJ1tGI
ct00Pta3c+HeECCIpus9hi14O3ZmG7bPF222I/oAr58ZTozar8YWPpTMwfN1hKQx//9Hz/6dfQaG
+OU4KecGaMwannivzh5nWVhy1Kwy14UaY9mVlqao64oQ49Ol2OOr/fYoRiTgpWk52kZyTYsFJ6TV
dLK4CqV5saco8L9dcx9Fh2m5Oi/KNo63T/4s+W8rxu6miDltq1+x97NF9p7pvKKPnlFXe9nfnkX9
KpuVQ0oglYikzik33mkoSWzoEI71vrLGIEkv+kfaCC9PONOVoW3S+nkwO2gy95ah44m5lUVaSK9G
2LB9xqh76t3rmNvFOM2qXnkNnP/F+XsLPzszIZvNPiuCSceUfc1CtymIVATlJ+DJxn8P9NCUtq3u
mxOTjbVcuDXdtkeKoD/art+JAW1Q+uTWdCxeOly3NYrY2kcp3keXbq4qe6vidbGTH9/b8XJZ8sJV
dIxwdP19PLZ5b49yeNa78KOuwrCafn0erwMq+GVncrE1oCDlSnGmUqNnqYbm1NV3OCTC7OteTLO4
UCcVaw87FXR+8KDdSXRv5RAAW05xuC8rLIgS0fXhYOPDJUJUBt9Qcy/IK3TEP/MYNVeJLjAu05g3
RSUmc0bjgobxq86FwG471kwQpV9kK9OEf8Xo4MUR/EghHnjrWrzlI8ASb4tZJjzyu7dVL6AyuTI8
SrF3rkztslrVp8CRiWdv03J0MAtnhlSPdTe9JK1zGea29EzRQs4L73pZTvr91Fvu7WTcqcJUcJLB
UvptZUdFma5q/IKWJSI7SiyqMUTI0f1ApgPcEj0uDrx0+tJJlI+lyzBTJfrNVD4X7KO6u+oGB3iU
LBBylqZcQdrMbGrLxry4bJzbR9wtBgspYZk11qn0UPWdXkkoaye7+5XUmwQtexonVLVjqEIAVv/8
llVSlRAn4HB3pW9OFtBQHW0JL9wbPlwjia/JfZOTZMVCv10aGhgIRRdUS2eH1I5DIzaqojAfa+gd
CnaPZsbW4RRx0cJ+EuRJ+D8sdvEk/orv1u/2y1g1RfTZWGebTUjnBpVDaxPv6U7OiQhKkitOmq/J
OPwfDJRXdlV8amz/R9J5LTeqZWH4iagiCBC35CiULMu+oWy5hVBEJIGefr59pqbb06ftlhBh77X+
9QcBeODnozLsSV4jtyUpx4gSm+i67LZlqDqwmq44y0DZ2I3u6JqFDfHvtkBkxFZICu3Rz/DapOdI
LyYRE/NJFGfAJGxpgskCn8Ce3k7/86oc02eBH/4e/QFQEL980DusOZWTB4NodDElRzGk+9vsxkPO
Yk2pRAjVfvTHPQwjAr2p60EnbpfoSi9FJDMN8tvO7+5jZVo+SMaJPsx5/Tvnd67vyRlImoAqnajG
/rYeUgmqSNN5QExgfOwkxQrQEQN+wprrbftzWbMuuY/1qSRAASxzfpwQxJyghX8858R0YyCODWkj
oJhCCXhKNSkGzZ14WIbUgvPknZyMzpdBBjvpEFa4QJB+/cxm7LmVJyMw80Fz7QsssFwr+Bjudrzb
xYWMU/FvOvxV3B7PUwBXMKdltSZHYseD/lK/qHwoOf3vIqBPKa/htxFfAcnwR7Lnakzl23V7cDbo
d0AM7FcSN9FMu4cIWXigOJVYmF0ucc/whLvSZ9xOGjPPH1MV8HrDJcX2cSSnkKF8qwDDc6Jc3aZg
v6YIjmlXRRdfvCOQvfiFavHm+FJO2IEa3N6O0gtxHigrOkqV0OyYLV4REdg69QDr3TQH5Duyvf/B
W4WwI4o3tm1pQ7OeCNs1erLGhWN3ZNObf1C2ofqcM2UZ8JKpOJIBs7yDcgAbMVYvCtAIq7lJWt4j
gT6vKIBRyaxYNmbBOA/64+Tsi2+jWyNxLhi2E6+wkPa5fBThy8ebGmhmOIIcL4cUEI8hxWVhBOrx
KUKlKBwEPVDLEzh0828hMfXhCwGpEurJHzBYIj+bjhWPpeAKqmOC5A6wHzGqk53HL+aGKLFna4aw
Hkb3yJlPLmWL4pfrrlllcIL28xXZ1efQCiFg4OAreNLsDAgQ8UD8I6NniU+jGLNJyXBQWeGM4JrO
VxcKbfMA2rNHxSwUtgicFSJ5n1s+iqJ7ShcTF8E6tMUFLdaxrQq5ia5/oAI+1DvZea2ZnTg5H8lj
xPC2SxRmN/fb2rPvyru96HqKGpfClI7tm6ddAUX3mB0VY25tsqe3hxDYPxaKRtVs7vuRVMxIlHFv
v1rP4JFfwpoDMQ/X5fy6aYF0/nPY92fekBszGxraA+tJOF1hDb+ZFWUJbXorzzlYnmKW4BJEK1Fu
/yGywIj6mrASNtsMo4ZZ1DGRZ/e/rKxfxc6HZRG3C9WZjnVa/tAdNnQJbAtsW6GRdK3dfBgLQRzV
7N0pJXOlE4YVBtMv0aTcjr3YQ6DQlkf1m5BlBlRrHgGazw2Z896O71BDXfBSHuzsRX4Gpg4TDipE
nPMIQtzGT5h97gwVg8nW/jlbfT8Xb8wfRAFKAX9hzWZoQeEKdYymzxnKtHW2szt7UvjG5untkdrm
PDFTc40jGI9PAiLknhzwaPX+hM3CbNsrIkDBmyNZbgEvkA8J0ZHr4V2C9cA+9bTX0RgOn3xRwhl8
PWZed4ekj6TDsCukXv3oP8rVgCxkjIuv2RgUyyoTy49ZOMO0Bpx+flTxBP8JCJuMccxzEFrI9hau
bdR/F3BOjeA2uTpLnuY+1+UsPn9ZLDEUiaSA8/krr+fJ82sic1IJ09s3tG7Oa93SPuiQjA1cc0Wl
vaCUKqRPBmQ1MMB9i8t+8D3Vi/Pbf8OBhb2EDhmtyY8GsYS/AaK1gkqLWWEBGIm0U+OJO765fT8a
9pb/v+AN8io7J2o0tdyzhgtZmqsfiHzBqyTijWFOPl8/lhkO1Jowb25Gwiz1veci0rcxmSATnrVU
6QPLKmxgb6Lh4UnWEfsXY4cW6eIP6TusNQzk4Qc+t79sawziSpaNLwgZjC2IiXlt9HyY0zSzV7PF
90ea8H3WdypRqtNpbUk+xSRzKk2Bg43kvlzz+my2JqN0qXdM4rwU5il79eloqp2tUEdCGtVi7qfV
dVk/t0/cKGqsCy7E95C4pBzMNgbNI3JORbQvlbBE4tuOem61XX1rOUjlfctukUTX9H6Y1gy3C6+h
z4fCHZ5LTBYuiyuaA+5BVHcCf2M3sCKKt/dehTxFPUwfw6KMVNbZcgfL4Ug8msMKBm+AojeVUDiz
oGW9aELgKFP7n6Idg1yBNp5QAl99C7NVNcYDPGXYU/qqoxUBdg51gDzREEUeCt8i4O/IU+KkcIKC
M727HE5J94W0mznLN7TXrHN7sJXSx41wXwqH1Opku5cNkEkIVOCWAAVrK9ESBscXVO49llqQnMv1
/Q/BtNNQvyUjIdKw2W+yIDg3pJmBxs6IqMRwbPMIZoZT2eOvtCgAnmDGwExIqMZLJWx32sl9Lqw9
CweMoeMDm6zC5hlAnX/Dgc3Ztzt9T0UHKkTVwuTguWPoTFuATk4mlFHaQOuaiWwuI+B6oUrMoViV
Htg68yY11m0Yp2F/xzz9thNJIHDB4AtMsUTZqkOrQwMCRvVyjftiVP8xA/QuD7E2oeFmI3xbeLkT
t0LIDov+QeyWpIVw8fT8TogaInp6QF04nJDHzfsT9DXmYK8oFSUCiDwxcHW7gzUurumzigD96/3t
yPeEahoxnuRTQ0IlN3gmznOwF4mM6L9L9dkjJQBIN0Fp2N+OXcqSKHjBVMZA+Z+ob84u1yzXv3bl
JywFjqA3ubcFtwOopjF/KqhTQJLlsXbvSqpvSQmC+Ed8mbYZoS7IARl9AjZJ4agQrK4u5vimfevC
eB0fdvWbVxysWGUJbHxS6jQ4MP/ZZGPsxm3V7SCQazpQmIiSWaordu0dnfEp4rswIeQ1e4HeOS2y
Pwx/M1BsCHw2lPPLfcnAAN0NnX/V+y5BCQjiUqYZc5SMLM6NgNVZC5jDoLxCxWQSTMHDEWGFMOYz
ICMrGZfWLYVJrfT0LLO14WE+h0OAp29RDez/I0+Ajcw/KBzK7h9KcE6R6gPPXYkNxEwbm2AcxuL7
8p0qpHhNRDPSlOksE3reYgkAQ+9DvtLZUQeNbkZtrQCes8uLyory9P4lf7Ayiz3lXLksKdy1OM2w
ks3vxHFANvObLSssRMqlETDbmmcMmNjFfpCjQBx1NVbskPXzTSArYM0en8eAQXhju99qnBGd6GWJ
jzHUE/kSyuKbd1GCqr94JOUwrNdJjeQf6BtuURhVrOUcJ7uicLuzuZ9rplzchTQz9Bz0hPsyZEuI
Hjjxte5bhzP/WNAs+GflEwoBHRGTDkpjft20IFBxaNK/eOM/uvZ58KLjZC6JMKRk3Ae33EUZlOo1
rRh4E1DTRNijeXLnMYBBa9dNxkR8j/7DyU7bp+iuUIoAH7mPnaamFlmUryND3r2SE23p3Xbl4nkF
kSS1Z7UffG7ZNsYVA3tg7Asol0UtOCOgVgUwVXx5Vw/J22+PbEKqe1ubaDLmwiSIdTaXAM4u0QXe
rypGlBynNP81qZee+fMaSuDTeCCztOBP0weiND5Djbt7E7XqwHyoFzof2Xsg89cItDChaXEe5Tuz
nQcX657gH7JB5Tw1PIenyLowQAzUCevSl4AnPVAqcT1ypoZPhkvok316f4blBrM/k7As/neOCjwX
2ACxIhoXOX0tYpZRfOq5JZ7j+tDDVayJRGJQqAaAawwHgdq5uPRnMFjzad35E/F6PBYPL+++lGeI
yZquOoRDSbLLiaJsMnAstpuLj4LcOaWdiN4dHqtnHZgsYUqKGZ8QKavUpCKJCwX8dY+1J52u8IUF
zCuPPL4wm0oRkDWt6lL2eAfj6rEMWDUdjOxPK0KTTMOjYob3y3MK1wAtHatW8kAAAfndCM37lqcf
twkALAw/OH6eyhkNHuMjaHm8Igz6Mxp+2o9pybLKeah0UqeT35u3phZNT293gFBvrdsv8sqf/ntx
ajbG4Flzv4jSeWSVlGF28YrUf6+AV3l6enK9fOXlGcNXZ74bZRKIHP+dkjg+YCYUnL4ea82Xpk2G
IU/3p1i+9Wn8ww5RH2itudeBw8Bktxj/CLoLQ9V1L3nmYaRp3HFjU3AfjeeBp5mhLZcYUM8IMFG0
NpSyTzobtiJGOPPhR57yAsum7AR8hi9fm1pmQOXGub9dMlKLcLpdHwsnXCGrIU/aEeEzLb5R4oTC
rtslEqbU0H0q74WMiGcXWsegeV1UBO0lui2o51gveo1EOY7Cxp4MBtNCsmyWG/qGecTUlbWCcgFO
Am0FR46FWtZeN5gWbYvvawTcQR+FfAkUAk71yVl9s6NBobt/Mc0tYXvByWu4c1/yV+PmbIlQvRID
dkh8Ec81prHyLWjPn2chr0JLychNy/NrEVezPdiHaWfwMHAVB+ul7yhRIHw2QrcPnMQMmDf0mdFD
/iIAm2mYn+2KTCXnlB2XvY2n/owXK6uLEWobEF+eK3Dq/Eav/rdFCLJnziSMSmonR0Sz+j6zVqG2
YSYrAjSR4cMnpHbxZFT/7ORcm5tCFIo/KC4kJny0c1lKT+YHfQ2y4uS/jCJ84R4rfp3Iu4GZ8o2x
IB/KgMF22b1QjjFzZo8yMYIDKdT1X4UlV+xXjFx1g57bwx+FbD2mtzi9txjQil18JTJvi+M7yl5e
s32zbJFWSRga7ieIo2hCzxE7mFcelRPsCF9MrVjcG29LEWiFuLR95r0cWCHo+Zl1FQydxD5c01oM
aj3CQ07a+nLe8DfyN3upBMtU+s9qEy9PHr73nvGla+0tGojRnQeD2+CnauYQU37kmKtBL867vmI1
YDENHp76TbR04RHwChvtCsHaYs+6xaIPmi/LFbjrqXb717b+o6vg4QCPrPHqmInMmC4vkbLO7fum
Job0iza2nW2el8Aup20zj+9tcAFFQHH+wDcV8PqBim2iU5GRJ3fzX0tfG/UtEreqxNjt2UK/Rj4J
QDm7/xXYmO2rYnkb89t5xbD7JdMKhuxibvH6rpsIyo3mNLC/rv4EM46wwSo9IbjMlNP6SqjmskPk
VNc5XbQybthFnkjm1S/WVgSaNdAkctuzaivYxB6530oWNYm6z9ygE6Nu7N8QSInVpD/hgXo7NBYI
UccXXmMtKDG8OWsBVa1W0mEPHQgE8l7nOkWRrGFY9KXMcGyPDYBxuEs8ymVS3GKL8lfy7l2cNZw9
E3Lgm7r29rMfcWcGEHH1/55nQ0AvBDFzgvdAJqgNMXUt4v7ninGtYNMMLg3BFM8CGXoYKPXVAcTj
NPIMuEA2pg0ao4+frx2Jij8NSqKBQBlsgcEMAXltiQESdJOZIx2A2aH6Cc82EdZ4o8seISthgTL5
rHCk9w177hk1hnIiHnpmAcHzSGg1C4jHCgVLLK0k72LsH+th2TM5gd+x4N3ld/RUvt6QDaAdQr55
FEuj+2EqjCKFEX35WIidkqxIPCB4jef3CzXSB09JUO9xsTNi7e+9KeDVaNga3p6Vc1UwS9pi62HA
Tr2nKKjQK58JCHjw0DBlxixi90419z853JxLSRir5r9+mN6d+0j+V4LrLBk1EMvJ6kc3dI7QaYrP
c9tpIHR6XhfxFSrW/Lw5qSlz0DMPgAyQAg6SqcJKnqPQoaaialBwncgtwCLA1qCuXePlXWsGsEMM
S+r69xxFpTfHeOqOq4yZDDPo3O6V4vmCUdWvec7P6AN6OAVPl2tx/1Pefk/mOdg+G+DsH3XLXN12
3dNVZpWY21BvqYAMCcIPpm4hjqdUzseWHsDEyu60HnAS7b17VYMk0o+p+s2hbFGVLRWKAsh4TeEe
PPXEUrDLPhQZI3f2ZRjS7OUvuMpq9yNXn/MXmBkuJgzsHrgE4rABh1CZHUpw225aVNS7kP7f0em5
0iopnGGZU/7MWQ4Fb5HrVcMN9wseo37KG95P3VbNA0LHnJCDDg8EAoNcMAE4i6UcXdRV9lxA0AP3
/j7/9TsmrLMScAaldV4jn5v7+CNY24rzP6Uj/nGH7px2Kloi7Z/Mp8PK70L1eCFDyfp81yBLD2yh
OkxC+BgdUJsJSCAyp2Q4YECcFHt9RS3c1wlUE2aqOWjt+Sz2afWbagqfEnqlg3p8cZ7/qjlcJeJm
K64ehZ62U0s2amn0prpy8QDQNg8qDk6fVLkCCbDs4rEslBWzh771h84b4JEj1Iq0ka4z0kuqWfMg
o4tgbDG9ABXmK9Fe6MiqZp42pxMB+yzy+z3vnplwa1I2ko/l9K2KwEGfUOe/BUyQvRl3vfcNGeIQ
nl6vtbWnV6GOkpktD+6ezuCE29PVHfbswKVJ9UG9T8EgjafkLkUzUwnxWTNWo/WKYPDUjJdhqJn+
idpq4l93uoMW4TnsMCy+U2y34zkfv94srzf5w8KzFP/N/mU5LRhB9SuoN9ryUqInZ3sesaE97Yp+
Zwj9V9JVCcbiM2CQeTN6I1YS8Pk6yNTFZQGjijheHT3zK+1gPvCjJtuM4EJrf1ojO5PRksQG/b97
IfUTxkzUvZS50EOI16I8kzPoyCp9xAf1Z2ru6+1pU/wVf09cBt61p+OYT9F8EgM4UD4UJRBGMKT4
GFUP2MZw7s0nap0Rego6ImI6Z3Q1TI3b86afpd2q+cC8Ah3ITkgSnsf7yYO+zPSAHnPqNRvoeR7e
rqEMXXxkSNHHHR5RzZjMoBjaxAE/Lp/Mj3kuKcoa922GJjO6+7/KWmiweR9/MMNHn+2u20MUmuEJ
IfTyTAjQhMWtnlAX14CrRLunWq5ieXhSd+3zV23S/r68KLGk/E0TAKMDksEHI/BeyFfa5dNKsCTs
+q3SZU8hy/VnqBka8l9SbgJu85oFp5aCAV4yXejlnt4U1qWy9endexIMHjUWUtQUxvRLddoWM7d5
n8K5lcimrzKIRLtxbn2uyAWPipNpIRc5c9yXy0qy1shToc/ZmD+kY8lgfRZwRaVwnIOi3rEhd27/
F5lVwXBm2naCoYc09h6SvKP+UICiGeVqwCfRvgwdH+e/WyHMxVGVXwDzHydNGOST4GnQT0xV3oHW
HVv95aPi6UDBFhAATv6Lz8+N+KdVC/1NbInlWjIOEngUrvmCz/Sd4xVec2NKIqpyB6rJH9c9xv4o
uHBO4YjYQKHonZBWOPi8vHWHWxQnBQo+qSUJNrg8N1clKS4QlM1U73J02mTz9owiIY+XAYs4McKy
/8LceY71f9a3O/W2oVfBlycq1AQ5xnRevOU1nOXB8FQM1kGlEYZqfOiUB7rHP4HO+/Wy2x9qhHsb
qc5l0e/4c3nfyPI3NyMNC+vo9eqTcPw6Mt2D6vaG70xmNdb0evLooI89KzehomHEhKTxxIKpoFk4
c4/Rl8dMYqwNgxBwrnsKafUb8x5hZzgc7jSI8krZmKJ74JtyrNPJW5jkMV3JJVwZUbdf6QwKUKTi
X3MQsT+NL1Q75LR9KBt1NcumgLCrBvhFAoEkDyGcVvq2+qx+Zwttq2biR8EE4jeQwQeF1zyrU1Fq
s6HUexZUZKOnqIRx1expT6EvEoMcG9kphX+EeYQVSmEfM/FhPokgXGW2g2FkgmZpo/KDfMLv4TAe
MAjdEDoZm0Y0oXUqdxOHA9TJm/PV9MGYsvemjTHTjBskREgZQLhkAjD4Ty164bORWKn2p2J7fEsU
bHNf1ByJvMY5hNks9EwGS+r6ERpr7uLEQl69Bk4h8vHyyzH5+Nuc7TY5ZafMWIi8UVKZUkb2ogW3
0o7ouaeQOa21pR7pkUngXDn3NQhXAukSMgYpoahn3KhFUoiu7BT8YXhFtuGXvh35MfpwRCTfygYe
VXoHcDkvRTrnFEMy3lXhfWvElwUwDFKCrPwR8LGYf9UE29d/OFOSqvnew37dNtGc0PqRToIpqZQT
2rQco1dwZ35v/RJ7iRMUDuf9+hKOaYfb8XUrqAjwC95OGSLpB8Vl9jcATgvqAt55F4bDJ2xDnjss
BbbtkQaNagSp2MrMaaOljRwzJe9S+tk6BfVqUmDaDU0m+C5HBa8IX2RSoSlKrfwCWQOq95F7gjhx
5o8xLIf7nlsqJuCaK0l/IFxFIGuO2BPMhfPyKTI3daoscZdC1sQItPjS77Rj1voyfHWePITSDOd9
v6U8N5BfYxR786zVPL9Ecn6LlLiMqvQdlKmRS3HLfwMN5W12ypFoJVIGMpTWiyf256eFlImflD6m
3MCDxxnXOFx6D8qCkOFUMK6umENEs8hcPD5u2S0rMz0zMwm1WTDwLmSTRNijJUU6i4y0jPr9g+c0
1mMtltDZenp8WV6Wzc94vEWIqLblstqaUAS3j6gXs2D7Ep1+JmwtcyO/pdpqjC9RR6d8eO2raGS+
SrGYjvF5d91Vkb7SAwaA/DY2p12Zlqn1cT7KebvXsntyTZTv1u/oNxYvjcO/Uq171wQf2wVd58cY
FlGTWNkjlfj9SIdjxegN2PPnmXK+tt2Rl/3v3NWo4fmBdzyjo0lHZ9qrh+7YImlZXRC52tP+umuO
CILScltRAu+KDTN5/7TQ8JHZjbGVSd+3dJb3TBfz2UYJlNU7qDhaZSVv5PyNN+cDAGs9/b2W/Ren
+kRO91pbFKmGl5A4XnaVhbpUo/l/1/C9UjgvZtYeHpbd+mWk5m9ekfMweux49wS+4bpI1eX8rw6R
uK/l6ElZghnTGkPZqE4mRJXQ/6SFudC9CqSjSqpQ2zOwpxhD6bNl7aWIXTRRte5SCccaYRHTkGMb
1RhkMOXoIjhzvp7OvGKOHGlczjIR5EsPr23hUIZIk5RoxNgDbTDODRl8+0wGtLboxhVINM/sgao2
Hn6HhFpN5qMVfvE3j4qvW1ZE0lpacGejfuIO5R7Fb3UjrcdkDG//3XOPD2lxwVONSXN2+yeti+Xl
g6nm8GnO/SGBuvEJADeGDCsr5qXldxkryeNftRrR2kZvJA4P5/Ixx70NcCrjVfj3WfXR/XYczvt3
DJ9QzqgUeTe+OSf93S4i4wvoC56btLbWOHxy5w/whqSF8d+flU90bfGIR1CiQTm7ZOZiwJ7gRQFv
m6DAvMIS4TOJu5XHmDfEsC/SsllUovw5+7iTueV2AlhfXkvbYFK8H51PJcQ2GO9oZgM3v4hfPwVk
GRjA/9GB5vHkVfxAs3wu5ita/4H+YSc2tpvgqVXr+/L5c1vQElubO7uiuWl36AqYviOJySoughYW
seXjihbrofi44lxLiyFpPokgkb+e7mzT7zHH0EA7MVp1Xl/L+68MY3ZZ+NyVnuEygr2KXG6MHghx
BACdrfpjta63Y/R0LlhBlU65+o99B15pGwBfT4+t78pa8rK1Dbjjj4nuE67CR3Uko4SN9wq7oDqy
gy0eny1rnbDXwZmlWEhfZS7/NoGatJs5IQzPfMgws96oyStUf+/I1OVklkgsMjqhCQ//skFyEqmZ
wUYMqBdztzNI0/ISCLWLWjaHMrwvjZiGCE7MT7lGLLFgtHFbXKGnXbfPH8hXI0sXIFS54DVWMgLD
PbPX506AUPyjBX3EhLMrZshi6gHBlKEyKznlEsB9+k7eAk7CKRSzWU1QkYr4HgmxJPND5jH7uvOK
gKMR5EBoKE2Kla373AGDZnSndeR+n7d1RCWO2jAG8ETIw24FC6qw6y1UTF4wmB3bHYQw3JkgILw+
EEQWAbwaXhN4xmdW7CBJYDc6k0kh3nU6IqydjqCvMOdpszGUg84KkL/pac+O1e4c7V64VfCZoW4g
O5ns74EJHhgJAAMLAn5zdHmpAAHfhwG+Y39kYwwM5Pv2LURoSrKSrf1OGT0+zIBu+92wHRcBDDYI
YC5kYSYz5RqS1tvnT5xKuuaFACREWh4jIkbEyyLjkJj4p1DdbSk3c3ZSlGxHTjgj1OqHAuAa8QVO
GDxJOGC8NGNapiazozAsZysSTNh+p8sLLL/gxXpQorq03yk+UxPzwPbucukgNGNzLiI3QGShTS1m
Twf+Bf3vCqVhFT7Wkp0BSxI4ToEvfg6aJp/FgYTQ78bGJSRPqH4xxcIpi9nsDuQPtICnjmYmFkZZ
R7o62jbAF7AsbJJcpseZdvMJni54KcGjYyb3N+3QMrZw5CZxuKCSEVcRoA5dAi9kHqgu7lGLNT/o
yXsv1OddeltcBIEViBSpng/KJ0QtyAdab59J+WPBp/uBqCBWgx8zv6faQbAXVMeXfwSJ+52SpPaX
nZEK453WCVrQrmW8l2q+zNKSITZihG/EPREi82Ae8JkFMYPcCsgY0n7m3JfQzvl79FWj+8sQ7cyN
wDSRgZgAClFODrwFB3yaieKJ0wZKN4uJAZhzabM7lNaC6SRCWSN4HWk5vDfT5Vw4O3NiQWd2oFiA
628EFijDxb9n1hXWkM5RBiz2IDXs6BAAUtg4yt6l+rnBBmmEtrZzifDGl6P0YNncqN251SBHCk7z
cJgxQKBbBaiG3oxzjHta1tvH4rKoiU0Br8L2mZk2M5eAk2Uc+93pDyAekJCJaMxEkNuS2xlyH6NO
nXc74j4qJno8kxOvB7eOZ2fyy4XeerycWxPH5ff2HpMePFbwp8exQF1R5MkR95NWfVDfr6BRgiiJ
W++Crxz3BZzgLeCbOEl+cWTLBarHzwyWMPyJxEoY92PrTm5Bi4Xgi+eDZephuzRAnPEBKtdAN9Vj
PgVDwhDGdnTpzDIbXhE3Z142MPeARgSfU9ARgnAfbbf4ECQ5yCNsJlzDHDB2ZPqwG5G3Eb2ZoE7h
NA7+xUSaRcYfQ1U0jxDDvnngXoIhs1ehbPAx9DcLiHgNIW5K6P5x4Ll9ErR9+mcZqbF+Y8OUtARb
hSd8alydekEKSc51Tzqp7HxSlvawYv4JzO3MQx58K+jTamnAzTp+Say8PNXp5PbLDyLapIhNwoBy
9J+lSQOkKMRl138Pth20KbekcV00rdwn9xTwDJgZiNjMuceEa5V3BifS7ARTKyp2xm+sjNgRHa+k
sgtSCY5Y+HLOflF8OgUegB84tDoVwa3Ep/n1Cv4C6C6WV+4PuUu4KZoxXtCyfw4158c8UvR+NQYz
/Ld3Xhe2wkTdvhv+zEekvJjc59aMZTBJlEKlX+7fDFvBXP6duO3FL+tf0zgQU+x+C28Nk27OhM3Q
sbA93uSLsK3RM486tFd3SnXuyo+SQYFdQ6XFF9UecF5wZwSNALUH5Zfq9i2wg9MvMY7CBoU7kgE8
/ElGVavWLaZl5UjE32Q9XOfAAmkJy62CacbhxX/fd/ebW+RYbd+2ixeUn7d9mOWd98QM5ebCuMAy
WSLsF7OXErsa01X+ShcbGS7NWv/DnwZnks+CgRQKGAh+eCg2EU9rwp80y97v59n+9Xu8+eIjmhOO
9A7ICEPK3HhGDWgeqACLtPPcyr5xwEqfchy/76j86wxONzsLqKZzjomupdHkoWPmYOD9zd6xp82a
CUB5ilE94yL/2uXGkuLOSvLfmXNZKycc9Zgw3WkBduwl7LTs0nKoH+4R8Rrjph1+BrJqMqHUmifj
kSdo+i6XJT6lrx+MqVlPDVgI3tDSe42wxX+bg45RIxM/Q4WKNHW+QjQ4qzfQcQ2M+RRaMjaKW0+B
rZBS7Z0UQJFGhy7wMJPrsgpPsBJowMrkaSY35MnwpHScCiK29aNvxDgxssUhKPSgshGOSyHmvhYy
HnQB4V1QPjBt8IQ8EtMLCMzwKUGBydLDdOOnf3jmKZjdEce3sy3Ea+MJrz08Vd6T0khVWJ3bawyM
DY8TaBeaCG3x+UtX2bNu67e6vE0fpZZVoc4CiVRhsILnokdrf8I27nf+b5jHOtkuO8GVwgeA3bLh
C8pxQfpUdyb700mkY6xAie7lEm19XUTZyGwJgLoLh5TqBuAZGAtfW3T+EF62yApUfEFQ7rjXrXle
QwlVwvryM/00+q7GP78f1nV0m7vYVmj+f2+LKMGt1Ox+XjPmK1BGvXYPHO9YvQnIA3qLH/0a+BwK
8jxgAsRwmsPDMmBsg65cYpqajzpqR+dWQrJ4ruuvd+H2uN0o6571lWZm9cI//OwPLPzmJb/ECAgw
vnbxH3GohKiBIUu2Y0h4oVa7185huAIX7YltM8/HEGMl6lt19II+JKTppGYS39fBFMr7j+KZDpU3
PTb3u//e9idKk3Z7WTcdX4pAuBUQx/I3/TD4v8ziVouHSwrhtQy4qZBssCAzVysygojhYslIh6hU
30AFmdZBWUib8TCZuBYxrcZ8JEY4BoL8it7P4P1b8dgjsF78u3/eyEB9uMXDLy/Ls/orjX8q3zTw
qvQxKi3Ots7AFX4KdkmKV5UbTCNothrJeY04+ewIKBTszsnzjQuaF44UYH77PIXP8+FOd8jG3l+S
rvs8VV9IzuZPdrfclNc15kV2VLhS7Wk3e5KYp/zdR3SEd5qvARBc8ibFV8yV+lrNtc0JI0x9qSgs
ByfyIvgXr9DABjtsAy7DI5vPsNVn1MrFGUnJIq3hg9doZIakDimSGzH2neOn7oCl4ytzxlfy7HQ6
glJ4JZ6p5efPkQX2a/4nf+HVnnXMvRhXQZa1Frcheg6r8R7eqt1t2D6KdY3/DA0Uanp+UT7qsYF3
xBjonrwRPXzhW5hBoD8R7dYt6z6hv1fQsX6xTYCmS7NY//Kl+TQX1qLK1C8dIoc9fXXchalOxMXo
WT/SFeq408C4ebhmkzQJ+Kq+KDPNcs01Qvy1ueD3erbsfq31JNkzza6TOuGlxM+Zi9my/DCWwye3
66b9d83bQIMozCXCpiLrkiE0Is58lfHSYZP0KGImt07ejDoku+WyL55YU301iRE1oYoG87cLq0y8
QwEgoQW3tPfhuUWtr3sgQcAOXcirJnDC40tW+DAK+S7/Y4GIHoc6vP4acJOb8A2f2Sd+JcBYL66i
fuaNTI3ZpmMByyhxARMnbQ9lJCCU274OBULSiN+Jtjh/VpINhIIkA/oIbq74zbhnFkjN6w+nxr/D
G0QgxPLL+AReIpsu/vqzJR/vjYMRDRt2M4jk+Agvn+fUJYwz0tblP8tyJTJ38WIbvJvw6Q8MOTHu
af9yJhz+zltzlt3171OHJQSMhd4/0ddTO58DlVAmLLiHSDW91xiY3ZJJM1jd3J8VodUu5i88sDA2
1tzK9OYVZrNuhf8amb0UK8fr5JXcUtDo8LtZUDu0Ko9eIFEc3gMFJInSCe4o9pU812+4Fsv2OQ+n
ebGZTcJQTebyylWiDB8lWw37mrdmjSs9GY8EZNnwuuDnTZC4/j3S8vFlEfah2/+wEUlPOy2oJHZQ
sK/5xY//xaRk1vSRp9G+2pu3cwLlal/2mxrCnR/IK7Gag6XbS9lPlxbW3nBNHkvpRWm3nOfaUYtH
j6NyuSCvPXOR+/Gzhr5R23YHe9u571ooXexUqL7skfwMdXX+6V4fASEFTCJbrC9d9vcP/k9uVoR8
bJ6q+3mFFdJEhp3yrfnG6W7BGt0pfEcCYhHEqO77+DXAQCfVpAw+b9u7tWkF9PTXvGHIZyJXzAwf
20aOdEgp9tm2A9C/lbO0THeQ8IJcNt16uvo9GPCobi+84DucM4lY6Q01CHsOx8Pwwwnex219D+T9
3L4M9lLHaK7cvnAtcT4AY+3iIFF26DM7sILlSD8/kTI7QRsQ3z4Uh69lubSXRFh5s4M14+HgXN8n
22EyaXfHS2RNOYsf1ZdJQSMpWw2HOQQx9jtenHclgqu4a3zHaRo7RqxkMwjMa89BHtEehnh0tvLo
99qy/mySGSrzf3MXyt+nDn/COX2SEiFqLIuG1NWJRPt8LcnPOi6AdGOm0BRgJ7zffqRMpRPA7Sni
8nn1YzGrs/b2hTxgyQMD3yqYAfCecdPPlca5cPhuSUDT/3g6qyXVtS0MP1GqAiF2C0QI7nJD0VgE
Qlx4+vPN7nV2FZvNAhpCMmXIL0DGKJ1GEH2tr1ce3iDapw22rSxh0P3tSVvvVUdx6KB9YIIMzmjA
swVUzMS3Y267ulMvmNKScop7U92igEk8f6pIPSGp7qJ0WVjRqMThCi3JPikXcUo2unpAd6zyMEC7
ZVkT0tPgcpIHg1+dPpG46Ic/b4b7XV1RzvqYD0XbPJG5dZT8zuxL3KfToLMJtKP/LpzSpkz7JA5s
Obf61NSGFZDwjJxSd5QT5gr9TmfzddBIdevAQbHf7rPaeI4JfneUEJH2PQNNan2kGfMKqT3K5QaB
9bsz9Ap0NZYs6V3oE/Eg7ew2GM28b4sKMhIgB3x4ytGzcqPQknaqPohQ5pCVWV6OpJN0z9yyFL6G
b3S8YNlddTb58MTg088WkWg9NJHHBlTGlG0Ab+aTFIQO+IfSCZKlCcuOsv32CYZCbX5k3GP9jo6J
Ctx6kA+YQhiA/lHnoTG/bCRCyheZB6afQqW9u2CtXBjvi5KN2aEsUI6d1hz0ymgVfLGOpreRner2
oJ7HBRlMCuTxqbKozSNYYx8aFEbH7n1s/UtZqXq8gqMeu2CJQjIffIWPOGQS4Erc3Kw3qlzTOMak
xx9bBmxtt7rVaSZQjqVVz9d+/6qDbif255DXjWNAVZnuvBuCvXSNrm6nsGjMjfyxgWFo0r1T3+Nq
wU0HvVaQ3r60eVcZJ/P4OwkgD5jB0Ui3ClrhZF8oCtFah4EMSIaaXtTXAg9aTIwqHz9r+1r72kid
IPbRAyUInL9wAN7VVnYDb4b6QLwQgAgORaY239zfvttW809oDEvB00Fz/1SnWHb1VfSTUnLQUaG4
4Q4T73Nz0wNPLkXa6RWo4HW7w66PsPDQ12wcVppL1du8u2gDY5PYadGGY0M2IB8UbmrQb03nCtAa
/IRxZW5QRmoxK64Xaut06M8scYnB+WgGEKr/Msa44CTacPGmG/3axuZA3hiVl7EYZIMF/Wb6ZBZt
2ucMU6+zanmG4ZKpKuZAvdeMgc6sLdw7Ok0+nk39EG8feMGQBfsUlc6TEGhFfeyWS0k7an1n3vMX
Rtz/UU4wil6+3Zkl5a5XLt8Ua6ARIdZxvcBWZjWpxyrmqp2hY1RjdgPrLtHNOVsGUoqwIgd3Lk5J
/kcMHtpR08fxaUvMC7zN1Sgss9uGlCcIorJgnvyYun3XESsvhk1pI771wbbLoodOL5xRP9hgQZ9w
xIHn26k6fM2RvJIGRMFjeO7DD4Vy+gkuzQS6Fr5Nn8160vN6OoUH7mgDwhRbMWKQYBLw/8LLbYBV
1tlmMtEJ646+vIRncc2i0E8I6AghQBZ+fChkxjKvp53zsE5sjkDXSMKwX5WGFZ4T5VRbAB76bH04
IjD/my1EUEFjH6x6a6lnK3TCPtfgZUunfMi+Hn6u5dPiAd02XmMeGwiTJixaWvemsKt70YRlorNU
lvUhe4SrzBzmbLXFJCbYgfsBO+wGAIJASG8JzWJ9GJG79TYFvpUEk70EHj+xXTD8Tmi8rJjNcJ7r
O3F62RtCH9uCYjB2RbEQabBr7kuiq9g69xa6TzIGdCw6fzxto+g16Ge5IA3gTPgKJhhh3w4sAmbI
O82AQr1FqDM1VwTgwZI2Tg6kXwPO5Wq7J2wTUXZ3YiQz2vAmVZ5GY5RCcnYk0SskT26RAfKdTJqT
yCccvAWt5NWfjtP+dChQB6r9gw8GGRtZGFjCFAbLavieAXvOwZ/Z7UXoHRLroWLP2gCvDgBhOv4E
Y9NGn4C0ujwla3J3QKDqAWx00ZmA8TTJS6yCrfXVxa0R3PLQqAex/a6FJxAiRSc5hg1JWE+5nHSf
ryA8DVCdbtZnOELfE8zqsCtUFkL1JtHZNobnXf11sjfpUbzq6iBfvLOnUsxueynhJisCtQT6Si2Y
xs67N657KtQJlLjiTZouoJ4Z8dM2WvBpgPzgwCDCqlfjHmyZAFGwSUdy3tVWQuGKYmx8/7JsRhii
+ertTU+chYF3vUq76U2+CXW79gJWi7oWHcl6piVjTnbVwzOc3+B+Cbi8Lu3FYnGn09WsIxcyadWZ
sVrL68/bDY+CL03JikJgujO8xM5P7/fPV/4pL4r94irE8gJ1rM7ZQ1KAAcEkBJosW+90QXX9XZA1
vjwE9XoAs4h+QrrSmJvkCBvO4Yky/6ufcK6Me5f3SqVdYM6fz2mSQ+hRr4GG53A3voFE0kJPhxL1
rLbA9rsxG5sQ8Y1D0kBCxW9MhsRmlSuIlK/qfbDO5AM+SDiN1z03nfvhrSNzpBTksLBS0PxcReqp
qaxnzy0ktwAQt8ikG/CZJymATHz/sf3Qouwvw5Hsw1jGoeVjjjvA9h+1ysDpLdJsnFzN8wiuaZN7
OQEoPgnae0z7vytWCU8ZlXRZkGX4NcB5j9SNWjuStnsZoBmJaUN9F4G3Ku4vMwK8Q3WYrTch2XHi
Aj8gmw1Jh7YNGJagiUQQAlY4NhBqpHaBQswmnpXRJH672bTd1PTBSOSMiw+lUevjybYpNciCwnTq
swf5z2dn2NUUc/xXzhhlgGod0XsROm9HFWiGARcOx9Ub3tFP5KpAsdai5UJ3DxMN2aFbgwosSF2V
xMvVESseSvv4hiIpUplA9SjtF6MEfGH2wxP0mNrnpocfH5U9lrpkCi4IHlFHecjoAiBFAP1yQ9Gw
oDPRunI7ap2QOINZR8x37/qOvhh30eZsqBp1nR3AUpyqw6U0dH0HS1AKqiPpB9EaF6iOg2gaogwo
KwCJAUbYGRlTOENiOZgiURJ5z+eg+qHfu9fzcXCK15FFZ6vZwEWG8hirkxJCKzv0AAog5jafrocH
Xq4enjVLOx4VTLt95wYiTAbJh6UzHUmqXIz0iFIY7XpwSKi5uyoJZbKn/Kzrk8T3ytRC6LcLlxah
dkCg0OcJpRAbsj6tfZ4ruwaAKUwUhokqEIWQ1xg4sGAwrqWkroSL9kcLbJlud8/1aXgz9h80CMBW
GRFeep6RLOBmI61Q0YgCfagf3sHgTeUc7j49zPzylRfUxiT1GoZbZmY6kOawmdB7nBBWdoXWDUUm
6utKPAnqnbTA/dMEZ1F7cegooLbkPpLXiTkgb56aixesqS8FGKOvtE5wtrFfveKNzPqzA81IlSa9
dy0VjRS8hhkXMyBqyi1rbJAE5657np2RC5qW6+1HnVQr7QfNJkzNaTHMuAbRCjGEWYqaAHXyegKJ
B99W1OqxYnATlrbOT34+VvUUoXvd95R6muueThMH36jKBYcJuRIwTmchcHlyH9VVEDQxPnaG1bC5
daykGVTw07FbG6H0XlMpZRIpFOAHz4+rEMo+XXTuXz54ObcU7JJfcwJMZhH+h0lYyeMC+yHZ5vAq
yAIADxDdvUFmBtQPRpCzZt60FVYTbTwqf9Kv+E7pWCMZj4Hmnc1SKYc1pMZZs3sFAwWdwthBNHNI
gEZXId3Ue1ys0anu4bZTHLpTZLvBCpmuTOPrBSb9bSlgGsppaCc25rAzZFd2iMC80WkqRtkGMZbP
TGvptJoEs5pneOYB4AesdjY6zAx2r815CTjkSv9Em+obfcMpQK0yg/ycjcBYwYmaQX8gCB2lU9+O
cf6YMb65MtUmXRUbky9YxRu61izvFwFvpRLNpWeYkVj/6gu0O/xZAmEmRJO394DcOEQ1c5tv1XG+
zPBNWzXrhJ7FijrHpMvGEbnFqNgkx9cxPvLOZbmS9s26uwUoNi5nyeKzervVIui/vXaLwNyd+20X
m52JQXtvY+wol1PV/W58PIYQC+LYiWdOybFZFxv6voeMDW523rWnHO0h6sW8AQh0MAyPxYYKdbsz
Hhy4OvlCwkQ/YXWGanVgv+JkUoUlCsPZI7Kh/nlgNtJLvkxPAFGWzfhzKrfFgo9MbpwglJo7VL03
2QZVDFvnG8AjUDBHLCS+NZv6UrGyCof1YtFBxkYF8vFcpaCmYTJATQxW2UjgcPyrTOtuWGx6u2Ij
X17Hszi6qON2tX4+KxbqJJKtZzo2ATWgE6baAK6jFXespRyK8TDuvwq3oHmqGycR3ZRLfkEbCW70
hmSRVY5oSOZaE2Bx1VgijoRj6HiIr0Eu7CbtTRyNt6gsxeuCfpil/hDYvumXoNH4Q8TO/43Fe2KM
cWtgQoEeZ4phd8j+/rymiwx3Wxaf4v5Z1xhWzAy4ng+8RVHzpwrlE0eAXiSUIFoY0CAaZ167DoHS
zHyijaVGVsmhIrfgNbveodP2vw9/RWXnUk8kxx+32Iy36/M45NHz+F4Et3Ly2gl8iwxO6+ucJ+o0
s6j7ErBSCSgQoRh09vVn8PSQYlkZN+2ITKq+L8G8d0XOgfSjiMj9fp4ikGO9rqi3tKcINx0hZ8VQ
YZ+iMy5DUkeGEGQe/aRODsCTlg3jvDJpP+a7yFX2xsdGhIFPpx2V3v15OSXThIEOO/3FP8iefj5e
ey9PXcH1E4v1gz4J7WlEDRIa4mQTdAh7A+BZNAXAlzS31POPgqgDwZf3s5kWSPJ8+yd2TRrLX9pt
+SjXhLwErRt2IVADAXs+uzm6A1QGCU4B8LAnIGtg9jWwvnRdMS2vhxFLiQAcu0QViH+yapZQYmgH
0IXEaxTAaAMjB7HyAfoDPMP994lQyBBeOvf5C42jhWFasL9YQPnzbzChqQxO9/22IMS8v1P+nFYt
XtTwz6BgIskT7KWbsmhXKhDIeFIBg4UvgcZU4GhradpZAR6jAuPveiNjc96oszfsXaFuqAmBP7Q9
QuAhsEivQCR8aUo+wCoDeA9WEFVM9FK7fX49LW8QDnSsOQfskRmYkF92H51KoQl8RTBmCbLN8q1s
pnUngBV1sEBBv4s2W7950EelBpkxUlMM8frVg9IM70kuRW5Hm+fts5kVu4S65ko75Asz7atstnz3
xWzhqfS1K8VcKqB5iR7qkCqZ/x3lV3Pr788TY6JMn3wRVNVHfvAvyrK9dq/keilLzbW+Jg/lhRsQ
yV199eVpe6DUW+fWhyATyUpKVRC2+s2zTw9jZW7TQ35IHhGNSDZxUJUcckDokwyoIGJ9Ul9JfGSo
lPweuL9qn+r76/F6pGa/RyoK7P6UH/hfMFFn55Ei+n/4cUP1FWxCUHpW5p5dSpD8fdTl5KTAJtUp
ufAGRBydCHnxnX2Xysl4UgbG9WV6nugzHQCm7+Z4UUDY3GMHhV7ZDcIp6J2UNJIBzlAW9FTIXJoq
oLdpK7hu7EdkBDkm0SBgwM4AZ8gwLRF8Tbg/6dmqCgc2XEkj9nfnhYaf+wPU9Qw8JsoBYqvnlBTt
BZfTwp2nA5DKXyGJB60F2A5/mZ8tXCr5gieMGwp6wHshmKFlRf0UxXZiRFI/pKiorROokqwQ9cLR
YN7v2FdYXj+rED3Ynid2Vy4tsC4J2RLRn4Owg60RoDL+iX4acw4GIMAEPpffRJkXtnWNdFy9ZkoZ
2wJwN4wyL1q9bga98ct7p51QBeSQtMbKDj6QI5bFEKtGeOwjDp/WGtsQhEw8utCwJMxJDsGu/IyB
dSGIiIIEkzxksFNGRu77NWDmdxnKG37NFxxK6GmI2OJtRHWSLnoxACBOGGNkaJoIKw4IFBp2KpK4
EVzKpX1GJRM3COronNRpPsanpFj2XEALMPVtc4EqKoQStvcTGBg6BqCugku7+47wDyX1otuaO2yn
3752edOk3UqY14CdSzYg5kSPmVTi+p6JM/2A6swkBqaDnhCZA2vrgTwBonk8yXdgt6R18EiuUADd
8PA5yXeihEV0EeeDiBYgTRfSi37gGlU3XFohat5y0zrvkHXrTNpThmNmthCYcKAA8g403YDVtMYK
hCIbvpgXskHyWQY+1wYA+iaYcS05qcKKgKQETMUjuJxTm+bktGdFp+9PukUIHVDHpgXdLIYKvwYQ
HAHXorclJMmOvYsKfxGcBiitimKr92E8UfFHM+EFCRq8kV3gWv8W6s3UGV8oh1Py6hBHgRgRYzwx
Bek5OXzXPGK9RagXji8DJHgY29JryXEi2oaUNkfhQkf/4eN9oiHbjDlOFl92Wk48QT4rBooQ3z7p
DbuKUFiQXfr/+aX34Jg5txw/Z4RBSIhHrYDHQLr4RWwkZH0GJW/QqExRhKORPrliSJFfikm9O5U7
+fHaYMF9IPAjzKNpLl39G4p5sDN87EcMELL1/elCdpkzs/JH58CX+TeuNvUcrjJDHKmcLgrROCmh
Nf3rLVEa4EJ+TSYI4/l5qK+0Qr2M08akBo5HOQQQSCdzyTOFFvuDV0JAUr+IPsT62YxR5mHSwwqF
hUOdgcz5eyUU49Ceo4ZMzN9lbPTk8Pid0l4m70FY5QyoFhgPmlUE5CZAXVdmonT6tNzTesgNpReh
Cv+LQeE4wJyxSjG3UNKAcU5DB49M+N2spkxdhAZgvAl3epjaiA38XVExxTm1/G42FTZo8zfRA6vJ
7xMUr+cD3Yz4yvLLRecNZJwfdF0Cwc7mzQwOmd25Z0uKVT2tDDayDod0gLaLTx5BjQtMOq0FytXK
kFQLYC5jhsMogLq3YnhxMNAT+GQyF3yASIwOLLtRtIZMXiIXwZprilCANaJgg8DbwQECjuAK6gsZ
TFyqrf3ex+KD3Q4l2LML34PcLkaGRz/qJcUioFUzKExf7Clq/EU3mZ0bYJpRUkIN53wJigcW8RS0
KbLklEbgdrXdUbdZIUcdGo+3ik8ZxCgKv8b0A6vISrtwOaHWvfMZ6pcqjJz3uInnAp37HSmtHT7H
OrY08rSrQit1KMcBuaWkBYBTEKRrYrhk8WrXLbRbZbKjgtBq4zc4+9Xze+qlGOzNWUIFyk+e9hzq
TYjy3lFV6CRPOv5bP3cRzcQmxSjQdQGGuavIjERCi27mmLVB7Y8613SXPwg2GGOE8ny3dmjeGJXB
Vwj6qriSbGhzFcoNMpLhKDa3OTpLdv3y4MArCI/E0akn0IxxuEUUaA7NnLW/91mgtlflLgH5RMbT
ZKnFdLWs7htJTI/PNIW1Tg8OOaBLWL34U3RaWwH/aQzo6zxQMQhHApOIzMklAxlYAy3kOLBXQb+q
BkX32TG30tfaPHsJalRNcGkW2D8Lx0dhdKce8SvpngewqULUSKdUU3RlmHsqQqqI7oYuRUgjg541
11H+TwaY7MwzuYPGDJypc+CiVCBsZbAj72KWPUQOwjcF8NTw7AggNSWvl90AJkQfAoAlkGZQw5ji
CLAWnPUdqy4/n5QSYr6/KHKXdBoZitxdYraXHJflRYq2VIQ/42U32kv9YXdHRYqPjanJJ1TBmbLW
VI48/BHowZN3IEKTA7nfvEbsVAPWCspxPoISWXfylPZfY9SVRyx94LN5c1RODgx8gJ+7E1uN4byp
wUZuCwEOGj563RKih8mji5LqTnCE7Zr1kX0XiBCYsXTZgoYdFuunRXGsF6G0q8VAYi+gd9cZQ4g4
nlo3lwoMbTghMgPRDcwI2dwJlEwKbE1u1Xhdr+d6ycxfxx1/MBc7+QmZ2CoB7fha7DbEtirKeV0v
SwAe2OxbjCMZDIHkZYZ7q2lBQgZFxhcnOUSF0DDOhoD0lqZBGU38aksjesLdCPK0WE4ILYjNoJhr
J1HIjGyhLDUgURzqAFOEOuiO68RIqmzulMP3yuIqm3sSGNZlPxer4Zx6JVM/emjTRneg2bGkVMpC
Vyckg25gjzsbYozVa2QTPeCNOgr2nLZNBfoAcVvqN/6cddk45SFqBRiUw3LnyJzWyiGXQtrDgriz
HrNGEmghe4syRHJV4esRgjAIUaUwpsy5czDSJft8YsUgeQc1/EZsqWeBSG+I9dhbFDAYI3IlqWQh
P0N43zDRz+38mx9Ql0d/DYGSptlDm+asRvKI+c3UJtZ4NTgsACmma8SpwAhFd5vrc+WDzzpxCdFQ
2nHtiEugO3MKDoS5RGWCz82KivwmGBZebhfJAd8sFnPiQgYN8SlrP0lO4TTQDIEYA62AJ9BAuoE1
2bbCJo3fQF0Maf1U3nygPcRIe1qomvu94XsfhQPsengRrRAEPaCbYSD+Ke1a9nJUtrAsQPmAvQa0
Lxd1Sb+ARRQQdwvZcUbLQ8AZRwwj8IdnBwg7BSFyUtZWAJ760Mw9Be4kO8nnUcYeoSRKBZgSLOhJ
9FASRwS5oVw2UTOHXlL33iTDL/pX2IfSB0KtDfAnW64MlQJFNtBkID/BqtHwzwhmwTP6h0IaPmXn
mwwrODTNKAPCDmeIcFizSEeQ7zHxbx2UsqW9PY2BLgkBUiH0Hc81mlaUJ+Bgs+ROdJ4aiewYzy9W
RlGDeQJCLFz/xzKtHv3wead/UOGNoMT6dnNIJJFFqLpC5RZAYr806BRCev5B6wbpTP2ae0JeshhR
uAmH3SNeUMxUdDykOfD+DjASKjwHNBgAXCoAMuUd7adyBirzm4+QaY1iS8mYLC0Q0cUbsLAIiHGC
caSVbsHfsnK3M2+uRKe/a0Z5oeQpwnrxG+oZrS/rtdMf5ow6TclHUTPGmeQmglmLCY53uzyCBI40
0IjDB/jYk6eCN4n+iNkHG6//nDl4tgG0o06wRpJN8rUp1eMcg8DoB0zfCz+CfpUPEe4h2pCG6PZ1
6BXnLmOAmV3iGbsst205VNDmGiFI4lL/f7S785c91UKTCcwKMDxa3/mJsDj7kTcdFPeWGHTRz71q
gKfPe8Mub0fw1v3YC0g8Pf1CLZ3NAJlcbYhlodsBSqJ6n4PiZevyZaGclGE/qlnaRZeGnLH8onPq
ooYg1wHI2nIxzqNS69PKm4Y5fXlRusTBqMkHnR+b2QNYgBwQgU6EZynltw92lfNv1SDI7V5Lh32S
fucA9f0Ni1rG9LLeyzO56MvOfoWyOW9cOwz5yE5QFkHdHyrQFeNzCiI92iLE9Mr1jEsh1xwqgblm
CygwcCEAgdQQY3gvdCmwBidqQTmBmIEbzUiLYIxHLBF/Nx4TP4oIjdbAEAFk/oB//XfrevqcHBJ5
xrbPjdSOBYNGFPdEnNwTYLIewig5kXMS5hG2EoF+QKT8pgzMekom3HiG55m78BYQ1nGUEcThWjz9
9yKR48eST4Q63JB4gMHMdORb6l9PXaYDGSFlf0QwAgfobfDDqo3IBKUivonHBJc8YAHj6HhA0iIi
YT6uFkQxFvc/nQQecOODz3cOmNWYhICpxI3LQs5BaM+9n4gUgcc8z8jmGVRv/s4YT1b2GPtMkGKk
HpSvWJ0ISlKPxtXvyeOE8oAbwS4LK9+BThWjnxufxS7PVttyrSlmI8RNHPfpn3ZcCKYgH04+w3eJ
vfTRgWG2Ya8vED4sHxzfqffgExhI6MrTjYOy8vtJPODacM2459fzu/hyHnAtuPGAU0zczNUhF+CK
cCa45YIJwslOanEDaopzE58BsFuEAr+HwLHwgC2E+hdHz+/lt/2dBh68L4Bcp6Q2IOQYQBPfacfU
sqqZYGr+nhquBj+KxO7fsaH/VG7pVK3zC3sapQaiUs4ght19CCDTlpXit/wFiI6yF8Em8hhcLQ6f
H6FeOcvMhHdfuGTggdMvrmxTDEB4JGIoMgL4998JaNjFfk/JmCvAaxwuN4YvJ55mCko+vIw88g7a
CcixsL9kMIZpn/ZLw5na6MP3D9x5qyBcoiOD5DUqR6LHQnCNThMPiBhghZSGnf46E2N4RbNHHqvb
V9rnH3wQ97yPB+IxNV74odA6GLo4NQNlZv2mYL6vtkXaT+CFAZT+/QbezWPu+Xg+i9YOSEmekfe1
K/88cR/Yc1rw6+WLM7HW0RXCZAIlA0t2M69xDFcmIxQkfALyGf4rS9MD/AeDot85ElvV7ncaUCEP
LUQDdlSU4gWFgvPjvDMBviqYCCBGdW9n8JMODDp5yRL1XXyENh+FA5h26D7suBqZhc02Z6UGgjoN
N9GlRgKzb06yfE4nKlirOxZZcxcoww5sEJgMMlCMB+7HCyEY150VlUXrDT3UUTCUJgHyK8YDbQ4M
JIE7c70e4UTUhqzW6VlvOL/oEgRcdkA+NnqyUTAiuM89JDDpWvpYkiJN8pr2UodOXXPHIp5i2MY8
huic70PonriTZQ7nrDfDzui7CJ94Tw6ao498AA0zJJyw7KK7cI9A83j5nE/xe7wZQlBKnHo0R9U0
WPP3nSNtVkkex5WLKkGNziAYS3xQEetEBNpYlpa5xilgxsLyuRggHEbSgdSgh3LCmmjK0WB4wphj
lyVlPpkb8txRQCF5TIjtj4j3pfkbJlglmHss99pZRI6KPsLpk9UYuCI8PDKNLo5HnA+SrHBBLI4O
fxS5sEsHSbpEDJgiIHOQQr+GWqxARqB4RGGJJC4PR9jz0aoy+pt2AFCbhKMZ9NAovkQOlIXzwPls
M7hzUB0BVShuNAUdtn/DUQb4PyoYXP0CA1kK/oMIYou/bitq9yzFiXU5T6LQsV7RstkpFIFBLmwa
CGl2dflSC0flq994ibUhWAK73F2Am5Sm1z5YZw4bCo5sM4eO6SyqRoHvBNMCbf8eWFkr/NHppPN2
GpomuA4sJ8VuS3na4Mo/hUEMNdY3ZrywCbrPIQ0d1s3abgRk0fFhPR4rPjqby9smGpROsQaxiOQl
PFJODxoeO1SXMvD/mwBPWxNOwkBuaNx6wgZwks2DOw17o//dZ2tVBRqoHdOunZfDKKLtTYhAcT+c
p+VQC53zqNI82jxgTEEL/tqaBNiB88dEpM9RhTnQPV6nDuEnCot4+rxQwGdbRx5KKDZ8gcCyXiBI
pvRfia1Elh85XdcgtKAzhGVtPkDC+AdlEg8U99iPrFe9xDXzfKEskuFpD28LeRiwJQ2SdfRrYe2B
owWZAMECG5Wvj62pDUQr7YxLrOYToCczjQZuuJGUkYpEqjaABoHQqqJ7n2rOmYiYfp2xkMniRyRD
nuFeE19sV2iPvJcC+IgG1x7rYkqtH1dWp3irSmCqndDzTetd7D/jDAhN6HwjR+65nXKO23dTbxou
dI+qg60AZIbVjF8fvanhl6VynFeu3tl2omWoOigXdSq7greNiftrFuvTqJniguLm0riGWhMunvka
I4x+hVG4tOq8ljmN2yWEfZk9cJCpc34Q6M5nOKYDSylvhQC+3fkxqhH92tfc5OQAwn9a4ZkNgiqH
NGjXnwVMvuTe28fLV43d1eAZCYNqH6WHYw7g/xnNv+g64/FlUDI17UCijz/C/v0VzYJiHH9WL23x
qkeZtqiRR3eLIZM0sav3wVe25CcmfWO2k3F6EStsujQ8goiUBvIank/pU/CeENtGJ+5CPA4LgG19
AGDSQIfvSGr/XEv5WsLfGS/nUTBTDqjTdgwnr7YkfmR6+hq9GSrkFX7ac6PZtaNaoYcjoBDPAa3T
HTkqg/Kzb0W2B7a9GN921Bf9hlxRVairgkhkiWmWCLQDJ8IihR2U2g+FxlQ4r9ZonC0YHc2gZtBU
s7YLDrQvRZskcz7NgL4F5OUdHK0HeR+fNOI/Si4UkBCD4r58mGgsACYfFXsaKO0JDEeDxU6rzor3
Ur7XO+qwxlKIm4UoRnxJXp/CfFTvy6uqu1OSZVPv0fFpDkVjd88ToQuG5krtafBbmes/H8OOIdVW
4zcYMX8X/JiNelHksRGbi3c9kenO6bElMbPQ2OohCt5baOnx8zWm8aBzBOxW1ejoxlAdN5FGtfOF
T6HdsushX6OLbkWFNDV9Y5SfgAU/hc163JsRBl2QNIByoCUW20AMPZ3DwDO7mbCR3KSNwNEgoVHg
qsl2jPRBnliMfYBR5ka5veBK3Trq4Km4z85Aq3Yi9PghgvtK/de0/elSY0MXuho9AX12LB0l+dVX
2cuGDd4LNHQZi0Iar2dPz5RGCK2ezWFVWV1aK8pcAuYTOvgWMAqAzB+f5eKtL9POQIU9hNLFdwjs
BEkpVJwMslL4XIMosAG0KaHFg5fKkF6qi0RdhL0Zlt0lMv+d8VMa5+chv0snnOyO467N2JfQB0mt
IAEqs0w/aOHikigdXwhRj2uQnLIIOQnRVQq/jwfIPnagCf1y2PoNFRNxeHxg62Y0mQb+PaFVRBw6
6gzk/nIJNsT6oIf8GaTrnnBjWMbvfujOwrFPg/88MmhBxsSRz2GHLdpux+/A7iaW7+nw09oJ+Chg
OUxa5mcPC+IevTjsTcYR5KISF0tPFWv6FJO8ntx/ed09HeQt2JnGiV9DycmI5VmorIJCkIN4DDZY
hxqEHcH7Dk7x+EPrIieLpA0Hxay0wX2vQP+NIbY8h9VV0lk8rfrjUsyct2PfWgcHPjy4KnfjpzrJ
G8xqqxXQuUW9btfG/ruV+8myw4sEkqAbUnr6xCoQC34fN/dwWd21fXyqpsl2SM8MteQGOjOkXyKL
kQ5yYatsy3m2xJI1ODyv55963TiIcEjDZgqHArWLDqTTU4AIV/dS7KqdPKOrdCTcVKmIE/HtCWf5
P5eX0JR7ni6BQVHn/31SPBM6RLA8kIgJQSPV/ZZ1ilPQiHf+PcOTPBBv+AUl8ZJ42+8zPEi6dPee
82z6Nm1e4m2Av6jr84B/8iCkhQmUiS2eqPr3E3iGaRTZxZak36bVHJ/+XuAdfD3HKu99z+isiEEc
tEQHWJcf8hvo+B4gjd+beVcEP1q/l7cvKveU7YlKkJng0pKrUYEEfQ/QhS79pu32Z/LwtXoei8uX
+EboX6LTwxJyfJ3SBcRoSj4Bb3zPFaR/ohtBUEjixPLORYXve38Pn1eA8y9l7EqtQ8XCMXffE4hR
/a5f+MryxtDi6EgS4GlzGE+qq7+pwd9p5+xx6jhXnGdubFX1mlE+4vzwkkDprSM7c4yf84+6lQU2
3krnxCHLcs2es33NCktbn12E95f1vCVGB9PSF/xzKV6bp+LyPJBJAPdzI/uzZoMzmv3fN/EFZBui
ycKqB1aFJRP0yu+DL3xYoDYs4NBT79E1PfJP8/6+8tM5be2aw+XG8fG3RWJzzy27h3Rzk1NGr55V
8PcD+OHpkZPBJbmkt3zzWvER3FIw0+RxW42O6EE5MTX+xtfvofD176ty4W1cjy/0ynl0+z7tN15A
oxD3JpsT+fpNu8pbPDXnNH6eP2Klk/vE/Ixjjo0HjG8DCTLcwl9Tdiughg8aSyP0pMalyzngLf5W
71Huqe+0Gj7ESLCrikjvx9pApi73hcmYqOzfZ1Q3oAIYlgbJMCPeaFNP1kb6x2kBonw76UUfIJk3
pGdOhbE9A2zkzHYGEq0PfdJWuzf5AcyQN1NjyJVYyEN5jHYN+80yORmzUrdJGDl8klFmn38HEPP7
Q/gJPODnkC62a2aAuSCJ5MD/+538jr83/U0SxhTv5sbzPMOfMdX+Lg+H9HdS/l59de3evjPtTfgT
5ivnn3eyfPI4WD+JlhiX4jlOXHz/ezUwxZVmiPDa3/D8m8cc+99s5p98OK/yXcxVjpcRxj1//nfP
23j174v49H+fM8ZMelwuyPZ/j/7vTdz//U3rRnMkKPgHb2egcgjiMVlz+pygCTANT8WW50tWTpqQ
VAoRAbLzBYiwZie0Idi5d9omXEdbdSl5xBsTyhkzZLuBc/snsfiujXO/EnIR2Sk+iQvFND4F1+DA
2D3pl3bD1tAhFLOSmQ6Q75H060m8AhSDWhP5xfBNA+Bg4DSAYs+P8ey3rjTkqvicBWfpb+sfLiKZ
tLFPtiJrZS6R99yLVXY3N+z9EUUR9CgoQdxBmTJ+uXjc/115Fgdx8f9/kf6uZQEf5Hf6ciaYtX/T
l5c473zM30n63nnL38VlTWVO/U0MrgX/7O7DU5s567R3SSMaxt57HbpPzCZ3xVT5XDhEbaxsWa1Y
K+O7dpKXH5gbtL3IRQbPAX3U+Y3dgQo/slQsa3azYPgSAHDPb+AKc8Qczd8h/A0fFCXX/JuLjJgg
44SBxHVliWnXvUn0w5+xHVF7kk/8n9P3dy5449/n8IAfxo0HorvzW7rheKotdwxBThrP8bUZye8P
/+JMRPZ7zRd0QY6dxFqG2kjZl933nM/gSwiJ/2Ycp5pj5En+jHuOjF2JU9ZlQJG4gYSiajYHQ81f
cFVLgZChkLIHh+1W1GrsLqIZnJ5088S+gOIYRapUF8XNv1PCAzrOFOtwCaBSF0Jig9Wk08v6d8L+
3skV6p5Sq15ybMmdwh+Cx0jmW5/1C8Er3yGmM1bfBUqiw9ApbMqIc2mjHr7U0UWVuBl9ZugY0BXU
19UhcHsW4m22MO9CgGlD+cRcBxdlE6yAzYAOVA/qWttKOG9Te0TC+5BfqPhTT6OIRyFCF3VMahOU
JCmtdR+VMqSbgc/EMLjIuFwkEw2RmRQ/LXkXL94zY0rYG/+Pp3NrUpXZwfAvokpAUG4FOQqexnE5
N9Q4OuAJUFQGf/1+Iru+Wi5HEfqYTtLp5M2+L0nHKQEsezYW0ZbyeGHdGETDLwx3bE3wAMA6qVej
0zjFd4AglPkFyx37AQfY2gBPnM7AR80o27RJ/EE4e5tyGVeJklhtTZpFRiO895FHeG+w88eiKOg8
/zej0nLM8EcmBoOlOGz0Q4zUGw5J8YEGmA63XTalbzM0g8/rcAVpVKYD2zMfXtihcZ5/zyB7b4gR
UkFv5zMXdX00Vyq5uyP4jni5o3vBaPkAK+d6dZ/+97n7wDvXmWx9k465iU88IK+O6AHZz1cPH4jN
NxPo3iH5fA/4Jsl7En0zmO2sACunfsRBYXQWt/ozR+U2lyBhyOfIgmCVQbHv8llO3YeOxlmD1MVt
lmNsEJI889imCX+6BdB94In/PvAcVSNI42ypHj2us8bPXyyG7glK5AO38P4Le+PZgptxRX8zvNMS
y6e5xh53jKsHkOYkd6++GEHuo21wONojFbwNpZTB7+379j3NY9EjSKiCOzCXHJa0nEewgx7lLy/K
6ArgJm6FHfDOdd7hCN14sMK76yxv7rc27F7esgS1++ZVXoXJSmqgCD7w6p6ncjQoeBBBFRR3JCjv
fYVS+IC00MdXF8nDfWyT9sW+k1Td834e/g2i17jF4Piof5QpycDtueX8hssj8knf6IEOwm0RGdfA
cEjKu61Wxy/85XgxtrwzkbxoloiNEpQyqZX3JX1ntPhEM/mNdz5zH3fzGZnCV965h6+802Wu0Al6
I9fp9PuR7oauEMaDn7rS/iuEi/jtdX3tetV9pSg+cFvXIB6kZIrtHuRX2c68x4yK+JXa+aC8mTVf
u5bwSNcevvLi8e6d0eQz5YuEe1/siu3azHt3/70ZMw/cwBVu5iKN4R1Cu3l5yCV+5jtNoRremahO
UeAZBD5305SuodxJKd3z/MpXHpdf3yVws6gX73eK4rO0Gy+qLROBxv3evf1elzzAi/go1GAq5j7K
4p2vyP6uW+z5jnNcgbh1Wnldl7pmyLHCu2F87VrCVx6lzbSnq5di/msJRVA81ykkH5/n6nDMF140
lLJ4dX2juK7FS/QdLnUPcYkC5Ol3JVTFwQO/8gGpxv61aw4PUzmPdP3hBh58DaX9fOBm3nP6I6P3
LojiaDyjR3e50l3knScpqPvwXzO7D5Te3UaVFIcGxp18WBZfXKHA47z1L8uuvq5Y2sqLp7ihH2k+
N/G9h+5GiDbR1u9p4zMvKfH9ogVcb/0q/u8SBdCEZbrlNwruRpdnyiVFdcPQ1cq1x7sp3MiLizwn
NcLYeCpFh5iIEslN/713vel6AAvhsRc7rPfwWrjkQIwwDiBy31d6ssmSC++et++6qIW7mvddvPMo
lXJRWvr+yv1c/O/9gDvfuzAusoHjevcsZTOf3ecWYLL3dUroeqFtS0f3cKX42LzGBJ+S6OaZwfTI
w+hdqs/njZQWKcfo4rnCgcah5/C6nVLMqi4+3xm5Cvvu4xrjb94fKSuM9A3H/A679wtOMjaaMnok
YTQfMD3Gn6K7RnKE9npPIe3pWvtfs6F4LtJCxoyRG2ogj8vkMH48Kwp6Nx90iR/oBmOO2a8beS5S
HO/cwyvVxnzmp0wfUx+jjaFAPRNB956LN6FQAnVTNI4R8gzP87MmnksjBg9aYEJ450r//aErvauG
4rpJ4FmGWd5Ra1k/d0LcuIVKeeeWbqL5yhPsjdEvKZKL/MqLD7yutzGV8IH7qfNI9jvOP+QaDzGA
WDNoJs/9v4z3tHLvMvvpCuP6AcGYyQ2Padd4W1RZ9DO8/SVKTbrBFWtPBdT0wEQpf609J5r8dLZk
tGmmtecJZsna8xgvvnVto/F0kTseOyrg0WZHu7iDAt8f2X51DTUww3ArFoBPja0Zg9fsKOYh91Mr
r65oa08plDXYc4kW1nKXtbf2lAR+XSOFUF+zozncwXsjreYnnn/3hW/c0DWDz3SFX/jw7ljX//+3
KtEcrlP+uyn8zjdaDYH+fWO3+TRW5ebC5obTGTTi3DMwfZOwFk/eUf9i6yBwPkPLdLM0MPZp9MRn
4+6X2Ndx4yWRkVsk5sXOtaDG1PPnYIjpX8RmcSzHNXj3Q1JYSfjj5eD05CjsRJL4RLnaRN0exuoh
rvGSA+vbyTbA5PzyrTjY9WyAEzUqKbtQDs8sEM6S4hL28AiqHaxRDWB7IIaW3lGLH6Ds43aQO88C
ALigMX+aw3dOzmt90gdi/zQ5Lx7p6E5cD0EZeE5aHC2MDrMjIQpo6b+nl3u8zoAT0sBmKcY33KPY
SAC/CWIPuvtcmQMO8CKf71wPGxfFBkSUU6AAvv/zCntuL3PuYMf/gJ99C4AbUADMDzFaHgl7Oi91
4inYHZXTy8BX1TmBMM3k8rQN/MT6eyM8+vfv68NLl4MWxDjnSR6bJ4GycQlI2/Q6GeC0Sn7qi3MC
rztRsf5pc6OcDeIKT8ufagGoYfnwAKY5ktYafwrimwBoMEBWUVY9vJrpATlAyYG1PEDmWAK+FVtJ
Dn2OAU9z8+PggR6NpHGLKbF43kNirkoXLOexvug7NCdS50RpfhOafHEe9xCgoIc1EgAW9nMbc6cV
dtIsdW9mzAXwYsQLvIxRnqSEo1zsE3udfwAi+eevx5JJuoWHf38mOWBsGcTnbzolzodbX+Nbz1c/
+7VfXtwclNidEeaLgiPhf3+YHt1MBwlifJjJ4CF0v8FAAmWxBillontEEhHCQ4iPhu8Ma8DDVU7z
am9AwN5Cewa4ZABR/XFy1XD4o+JRuyhv4/IDQ9tw2v4rcJYhmg3EGGI7JjmIeb/qnL5bc6AgqMzy
SAgJvdtFiLjr+09Asu2/b9CWzucwnZ6BeEj0b/AZQVgqN30cZ2lLsMRcHvbwNSMnOm64NxdkjIAj
yzHn0StW7GlTTx4BTqmly/HO9xBnnx+IogxowjeIURgNF61zng+HoztnsJzxuvnlzdq/jJX6nf7A
A6qBTdYN7LkOS498EDmOKEDeEFJnV8Ras7pM9wbCCsv5AnoJ8dMOK/mZcK3QQ9aOhSH3CWCKqwwc
ToaaD5YluCVH8lKU3nmh4g1I1DkSTyPgCgSI6JqPWSQq/jEcx/sDj9GosThxl+XhNaMM7QNWJXOk
pgnj3HcH5O5eXGvsjwrRcyTt/eVW/Vfrj8+/zaxnkdh31HCc9ltfbFY0nvme+m3+070hp+htIIYn
YHx5gemFvyxfBceTIaey5h+QTtdA8YjgICvyw34R8xKa0+OWATfIYCcL98le2Unx8OVY5pyUwR8u
GQ8P7CjOPO4ckk5MfGdzAGpHx4VquBQrFHZ2zWEAYd4/6TBrk5PRwXww5w9YOOz0AzDVUBLGV2cM
Av7sCGs1p617CXoOzBYSYMnX9IIgqY8a+5jOVFd4wX5QJi+68AeCJfw9d24GWKLX4BE0LHcCNFhk
MhV3wmSpl1xHud0HDZh0e5l3OCzywnuyolvSCXkwmB7oAuoIVUMlypuwif6s3RS/GN4rRiYLHzER
nJZ7w4TyGLNi2O2B0PVdE/OIX0lIeoPWZvFQ+YSwWt1+YNMj8ivlkG1EtNvgq6/ZsIxUI72L06s3
5/Wlwe+bfAbarF5V0/6qTl5AKf67xhOC0WzdL1BWLrHukP38t+SUGyPEF/NKVhsHb9/zFK3Vya4f
FjvIeUYA9RK3RqzM2PUWxrc2eZ5lC/H3BSWraGZTwvzLJWofNrM04bAJVxsOSQpP22Ll+mlfLlg7
PSYE10LDVb+eY7IuaBitbW1yDFFKnoubV+/U32ZqMWmqWMIycCd9fX+LMc1h2CYkY1bP7otyNlxb
mV3Mn3OkNZKKEQL07P4J0OqddMhMCbYk1bsSr/YLhmymxIQ4MpJnHxhb/CV0jwEkjPASHL97U206
XKZ30QSLow0WiqWu0g8gLp1yykn9DZxCWw/InTIiXCe4E1k77ckRhRZB8hwChmQbdIcENkqPBiGA
tcfFYWPehLzOyZ93xwBcwxnmRXLAhX87wN+CxIHj4ouR6q3RHZUrgWx2vSwoTEOclh5sAIi1jvws
YlU4tbBUl80YG/ABiiABFezOOZzdY0Q8/PQm0CiHPV/YzF3j++k9opNjRm0V9gkSa+Ih2AB+muJ1
75/+VYvD06tnh/PkshM5zClooo9p7JX0U7Jub3O4/jBqAuuz716duwc2mYLDy6RqxheySJrgF+tY
4ZwLybH0jzpKF/kX8wFjQ94jCnUAnukqagu87O9TI/wNL3y7Skz3OoWftsvBt4lacIuLJE1XQ8Ij
HTnt4igWWbQkAlPybqTRMMKnFq3q0bcNAlDwF0AtmNe78TO5fMAJDwRjDQMFICoAOkCHIFAJzK81
S/IyQznon/F48OpJmnm1Qf6OlCh7UKhA9CNikORRdcCVA44k5b4gKyEtKIVlgsbW1H7v4W16jI2O
iLdXuBtFv/NzosxzLG8g2NipSihBoJ6XPKCYHD+Hab7o6b8VWWI+++Xmhf/Aa3om6KAGPZBY5g/N
WKTDdjSoJ4OvV89uQBTENRqobeQwccdAKLhXnFO0aAjMJviGbaAPnO/ZssHBHyC/2Y3MTYV4ipGP
dHEWOZNqiLjfYl/jBeoqvxqxpGOcpoF+HuNPIema3HR79Ivvy6SZbLSf22hjzTnfdzmq8WGBhDMI
pjKqMvO8NBxcvlyUACiY2bpm3kRzzdFeDyeLBNC++rCABQ1x9JxZeNTjGNX/MbzW4Zhg9HA0oqa9
7+JTc2fLa+5Q8uKX1W6AzwxiN26QZzQklZwooJkCfgwy5Cs2vo+oFyEZElykFK4d6bpHAsezX82f
i0dw+eA43teeHiiR5mhDrPEUopk25H8cM/VPWw/zAccLDsksUQ8kqrgGFQbhjPwfwctns3x7dWgF
gm9DVIPgc/404HviXgboHqMHRJc1/7E+Bc36EBDD8A8HBR4mvpjtiE2Cmvs3DA9XMnYFDkGwBEbs
LE8+IjvRS2rHCF+2uUTMgXThoHsiz3CWG9MAp/g+EJLmwOA5Yt1UY41YvpBTPPc6EV4KyPWYpeGt
ri45hAMUlYQjx7lKgYaNcLUBEXUbt2KlKQFYKjZJ2kbnEdvg1uGAFTNjs8RqBY2TsCW2ACr8+zTX
5xBFAg+7AIQOt13/JchsDoZwO5sev+FxCNzrD156IyuGIexe4yqs13dvlc3yCFMsLbwtsKi1yyY6
zu2ebznHeTou7AfhLPeT9ytWv3G2HHwQXttini3wtIQTWR+PqNy2PpbROmnwrfb9PtujQN2Ilwr5
yXZyFEKcnm0B5utQikojEoKsNFIazyRVhp25mE1XbVTg16tFWHVWZnR1CS7mqOG8T/FvP3LMQCDH
+LV/NfaSwL0VzsPxffXasPYnxdcAMCkP+2gRp+B7bQ9YUYNzaIEvkoFkf7Mb4VVh/WtNetvBhh56
mTPg3P80bpasgomB0lvu8ghuiPF8A5/5eVl44fhgodR4Tzuvb/WznGU7UAV1O9sUCShzf84zMcih
G1pelRxmqEfXoHVexDFcZuyQvJtMKz8SKP7RTJ7EToN9gvql2z0l7hEerIwv/Uk2BMqVNL1MI6z/
/oleWbzI7mwfQYNoOd4h3ZaJpnC7/SAXeu6zSmqC6+5h8Wmcl6hsBONzA5CmNTF8OH4HOOhXuxeY
+IhY18piXEKuMEzvQt4Bw+XqmdntxUWatKcvU/ssqs8s84oqsQ3cS27n5VGZNS1B4spM75OpuZ3q
uHKyluun4etgkAwLkn/i4Hk/sQjuKLLttDJQu3t3dmq/NSUSR3sgMOF1BYKwvRHNE75Iu6SGMEXg
z1N/iP9/mVyKzVHdHOBI1/j67+ropnNHkeaB1vo+9jA0ZIhv8B/vIUpKSaAGcYd3r8wXaFx8uGbf
7KZQEW+n8JLGlerdqk/VSrQ2+QPu+PWKdTXUOP1p69A6gcjl/hFrCuiq05v12evmZXKvF2R/5BCu
/ABvaqR795tbkw8GaJIsT6MK8aZbM21ZXTgWW71uJ9xAvxQiLvvVfNCPbgRRprNKnZvEZcAk7qjK
Oo4aJxxBRjUx9+qGrjbkwXxZ6xvW9BJHM5YHfXnh7vMHZie7NG1iLv/CfmrZ4OP1pwO2CSAcPMAI
GMKECgLWnvWBGCZ8WHBiurGBOy21ZQl80SBW51bc/Ct+H82Sfe0Jh2fTR0VkUDJUUvcZaksOguHC
iBYThJcBbpMj5QtlGzwG5YtLfXW0xq9W0nlu2n9sGlD5rzVo1YLqgIYJpCp7L3AZjp8DQeMjnvgH
rb7+B/au8oXQZnP2JLoCMYoKhL47BVB5glaqzo+fjx80SD2uN5nwsF+aBQxi/Q+pcTzao94StTUl
AINdAWHMKH6t289ki/yqbGpEXVa/4F0KMVOY7HT7RCzbE79M/CyJFgA8AfyzkfJ9+dd7DzeX2seo
YQlPKIMeMQsUzAcug47aTs80gPO4r5zxaezBqnafRJo5gI79U7+A9x2stCV9SFHYf0trBGRqcw3q
zGkp3z0fguNg1BDScbdbGMiNnEhnAtqwp4HDBEqXOc7xIiDPxd0hPxYwsNRprQYrngLRosTFK7j8
u6psKAScuj14YNVVg5FFyPqSQWNCMBPhy4idDBCpCfmbKsEvfWy4cgMjfHMncWLfURfV2ent0p57
HzA2+Gxin7L57XrA1RliO257G8K+4j/yKdrD4OARxzd6gqhYO14W9GZD5+QdVil/+44x1kGk+Pk7
O38oJ8BhrZVvc6KAL6k6QOKyKQHjGRjq0iBfKxkLBIz60ncU3TN69gVwqedctZwC+NVWMCxTslYf
wsfq7BrRA1s7lvyVPhgV2xYLBbomDlQA2nhoPwOw/RLKYKRuLWiDJNN0r8fxrSSH86hIIWEHsPDr
HYuGU+UuuLKHvlOSNwS8ppK4PftyHP9R85onbjgNuw+O7HDoByALi9eu//Fg8BaMBiM0WNzX2b63
4ZZ9Q1YMCE7b3MgQkoIRB0i03YLUpOBGTkStPfxg/sC3LSJzx1e1dBhg2q6D9QmYEKaOj/6ua+kN
CwKOBoadGvbJw/QVLZhlCqtSAvPtO40k9dvx48yhK7HlwZkjvO3x5WTxa/EkWHObb3GDp4FXQFc3
WWwl2T7dqQn09Epg8aSEM3cpTtYcvAW5QxDZ5Id0dWwnNsd1f2eiIwC7fh/tbxG47e0sxajUH+2H
AbninFO8xxfhXzWuxn1nDzo66BZogRvAMFfppMVDbaOMAfO5b7P9VRndohYxDCb+n1f/eXjXp6k/
AAKTQFawPQEU2mnVCL96DRMuack4aLUPJAR7gLDxYSA3q/C+5W9R25VqW6WD+Qof3QPx0ZwNfKlr
NcKP/rj8W985jMWKiP1H8bMwm78oMwsIq+PYyQeMBNzSI6CmpXcKCxdcvfg+bdmj0FHSmOwAaQBS
s/0lkmQABqMEjoDpQKbP8w434PtU8nyWUP6rJH3BqKFfBIMcHQPnX3OiojdyqL4ymW6Akk72YSjN
S52DD4e1/hlu4z2Xhn/G/3qNXyV9qDhlXPY3hxhUdW+wglOqPbtXjc4lnv9jpt4jJUHbkNfHHX70
NtrM3LWYsfF/PgqcvnoArlfw08/qiqpByTcS8UPmM6O3GSxAGr2vKcICOj+dpeRuc8xNSs67+5rM
bUADnVZERGBW4sR/ZQ1Gl/gZ5UPJBDcEpb5m9MGzB5xf7gfNMspQgk/2a33I7DIOXhGieorX7Lxc
Hebn6XH5ih6xETEZP2fFyQ9wISJTnx8aFotprW0OFihiJenuho6ZLw6zP4I28006e5Jpzpzd1wzb
cAB00kr1r6vXNptDCOSd26ebU5x91XENals5L6ZA1sV6pINJCxrswwOLojScocHexCeGsr86nQOi
TZ5kyABezqlcENJ6ZG1AAoKa7px/hHEo/nD2XJszgSFTI6CqBjggoFRv2q8j6ifE7RduNh8kQPi4
GFWNRE1Sl3VcgCkJgL8A94D9GRBWuujhMBbdw96M+wYLE5+dLYC5kRGRshwYmT1e9D5wu7lDqr+V
Cu7/Kah+JwKtjc84SQIycmCNMpI0UujCErxwFn4/YN1AC8AYKyPujXXya226NTL8KMgsUP6TfIXa
Rl8olQdfKNa485M7YK0nfZI53iLYOymx11JNBqhXRUKBIvoDdUiQochDMINUpN3TZgMXgvkPEgI5
ol6QY7MISC0RgSP9NyL5XyQOK8zUgaXOGLQ7SanYa0Zk/wMdnkn6Wx/mqv96oWRBRebRucQD1sO0
2QNiOxf3+Hu0r3zJt0hjYsBbyXFokrtSiQ1ScGruManxKzOnxacV54nhqWEJJtkrvEzS5fGzdq2v
FCwl5RPWSyzZb/HuyYssm3qcr/W4Al9YEjoet1XE2MBEHxs9eYHROustJeEClgafGxMjOa8ZXZCx
FnointjYZVIX0CxXhofEA+mEkWJq8rUMpbpgwZlBsZZVil0gOaysBSEP9zXhMORlTCT34R3k74x3
yYiYBhfyQR58yaA6BKDokVxILigEXe7TGUvUSuR28KI+yGiZEMaOy5T38uAAMc0pWAoHVuF9SzLR
+WmlD937utretoi/jK2ln5m2sSCzhMwQMh4KBufbJG/HEzMyfjK7bNWgfCRkkJhhDcTxgF70YBz0
Fv0u+mO1Cz/XNhpKxaxapx+3rj273gZYaGh1jeDEr38mtAM13oUDVGP4TbqzFtx8GQ1nWgPBsoIi
2vWM6r5zVG14EZlHHGMBpyZdx2KwIGNIsb5HwJT30Zti+uE/16cVGScPX8Jn1kpy31Lm2gwOK3Rk
uv1kecDjIaMMnj/cwMRDUTbISrlHgiHFqi3s/U5cCWcTSoK44DH+0aJqi5BlECDMHmKTiUx9ZnyB
AJSBMhZ/A5GfhZ9NesAegSvAQe0cwAxU6ASJTr4Lda562tQUSK8eKV/J2zUF6Nm3VufoGUq2UizG
U33eXxZ+b6qs0J2eoUp+jxdPncjggSkWVZ10rISeTjEL3m0jvofaFIjj+h8HJ5hUM+d18dof7Mgk
ELhA5CRuNYDiRQlEcx4uOSsacqBCSf3pKMe0O1f2+S9kAtNPJzd/QD5QZTEErTUGiNgnqSQ5RNB6
UO9IMosBlNMUsquQ/vVbVKsfFOyr1PbyaK0GQjST05/B2XknCQKpTVBzSFcCQ/gA+z+++yr8Qxgf
kKcw99O8Qt8StnWLdGEeEy0g0UiE+sIMM3GSuCWd/TGZVjIMXpy6APUtSUgyliXBN7CY1CVWzsOg
8N0PjAQB6uvRKxoQhxghDi/xcSnSaBhYC6Jc9q+IrhHcs6xcgocSAFqXV1YDqVBpGIF8C2WRhVjJ
SNLyAvDx4g/+lYkhDYQLwBn8SzbWls/whYW7SIDLmSihzsHL1eVA9Baex5gApsOomvcjAIu9nmKL
30wVH6ZpMlyckKRJ7uEmpyVETrpmQpBIjLckNlrMF7cYj86wWvXWrY/Pa5BNhwtzcY714LXpsZNb
Wx9AoZLyeZOvVIzd2Fd7/j3G1wNkYQwI0S1uooIMxMuM6gYzQrhmOang+3OTvNqWr5FPWp2Zi0eE
YQLPtgC7wwLIGf8YSvtAs8WuoczOsRIUq2bdiNn4VNskoV704bixRYswQmRkWRxpPnDNnKMU42MI
MLD/xF5gzdklcRCWXH36FpN39DOdC6A2QXMgaZLJLv0aLJXo6g+TJrpGdYTN5QGs0MhcXLdmQghp
Y1uge8c6cglXIkI/CNwgOAUXWOq2iExTbYarjnLTtgK8+iLOWPDeMxosnoPZcXWO8UZfpwtp6jHm
gXZ9wKcHrAPX9OWwCIsik6fEAyblSHZssnJHJmdDR/9vny2lTBN3iKDnZezHOV3ohbiEBmmSTc2E
aoG5c4cJ9i1ianSAM9uIsNUpgL0hoaht2J9rcemrJOU2gmGCvx5TpK1lgLOppLp7RK1Pvu+g2fai
07Lna++R60elyzj6j+CwE2LhGb8K8YJzAZYO6kid1bQDHPTZCbhXp03HYIT4vSTd/83UoL4QUzz4
+NtcyAiOW6sM3nBRM32NChizz/lW8FgXmKLIsvdYDxc4N+arO4yrsckW/oH75HAgDoIpJi08eSUT
X86xbYbFjm94faH+YF6MlRldm2qx4gLGSz0mFP3YMiMFdHvifDQ29j2G0wrM5AUI3al0CAUbYHEf
zIYLy2894sbxFc3W6mywU4PL+rK+bon6YkmYyWGJIyNVQ30bPsfnkPOVZcUZA//G+v4c5mETSZLz
69rYQN4BI5lKP30x/T09fayPH0HfrTjEuIGNNURYXhJlqRAEDTj8BDwFFlu6GMzyPmTRi6oY+CvK
IdM3dNNGMlm3VRXfvX50lDW7VGYMCz6h6qz1GtLHV2QXJ7XtrxJp7DCSnBVRR3gR11ushrLAh1wz
AuIQjjELViGardxeaWcdPSIcLzPCvwNau0oTZWIExJUmaUJAQNysWcw0AsKdWTPxil4ZwTXqL5rS
6S+ggKNzXtEWqGidc19kLvARmqjBCwJQJnU0XGRTVm08XJSMDvinE+ujK57nEgibkB2CNR5bWRYE
rZ22eTzYAfBT26zBOqrXf6hcO7ox2HBhuBgAQ8ESw9T5MYT4W4bZTB4RyxQ70E7Z8Qh5f7mw1hI1
AKJ81kTNuusrC088rWU4rltcaPM9D9Vr7PX8z1fy7FZWPy66shiEqTxgMysAKRfDBYxodYx1KrY+
ruucSTIha3NxjGGVFFDziLIpVtI4jLgRiPsfRM7LEGeO0YyO/JLC4x6YTOGDNDdwmBFlQmgAfGat
z6TthKpszrDLbEl2zzkhZmGPAshtNkNZZ16FdyqTq6TKDI5xGenTfML3iEGlNVd8xoUf8omoGGgI
Dpm8NvJJFrkMMlUzmdmShkTWjCNG1g/e55uC0N8WP1YlyEdSqdCcMLfWu362oIlo82qC47XJCi8m
GfhsJDyZKj7UGwD7IfON+LDYCEYNpSnOwRUpcJr28IOoT6Rl7EeXqRRPL/1rBDJFyUT9EQ7IWEFL
vhAWtCjrGdLzwD/8EPZHUhXw2JvwQjSPtLPxCxjRgaLgcfHQbwJ9TDhSSKwfEgOpAanMHkgBDqhB
kSmIHLy5cCXYP3D/FE5kM49WjBLf4KB5rMAK9MDym1DxcVNzVBjFg2qensrKhUtFbVhNWhbacXJk
bs4rwosifHeiPlxV4RqhK3ODM9vxYUayowla0JTUK8LQvfP4HBPMU7N0MYcXsYH4Y6xhuO8JZDBF
EqXhM7BcFVBbQOkXArR+cy24WR1mn1329PoXHJDSh9XN+gRBQ6XQQx6n9Ar7MlIdGOFvUrXMDsEz
pBku/ghBG0oCdwPReSC24JBYUyQumJQFOSe1MEtaUkoPqTpbGMwlh6FEkkMTUAp7eayUEtLnapHp
M5TJOTl8lJOBR0KyIEPbKUkjjrkhzKMC1+i7V8Wtny3xpCFYpyUt9yPieCJbCg0TC4rjRDOpJ0os
J//GrIyGJIQvfWsGNw8cWXbwJh98u7moARj5g0tQhXIuYTFGyjIDExI2hp4dskGYSzkNEZZ3eCpV
Ti6TOjAJf3vGPYqyJoh5H+YOZ2XtkztdmQJbH/bj9Psx0RzhiemC86DH5JbA01cSLNLjtETkxHFe
+jfy22P8AL+7mFw+i4k6NT5K/wqvkXYOWBdW0CI4iTOFySbqTN3orFHhvdriGrGkZak3AvshbIQF
h/veGr7NSjRmgwDhvaF2DoiifE5YziB0AL1VXE534OtEBgNexAAWKGnMrEO4qSPhgegMMBp+ENUG
q90Y/xuXnECIGLzuw/6WuNIbIzJ01XEOVp1ACz85xMfdQkEQMZc8ZwVv5oHXI19YMr5wTPInEIp+
IAVyPzwH4Ab5NVoA3jM+G23uaD1iwNswD+QHHNh9uihU+EAj5LDoxlkTrClQ3Av7Jq5KCIESCAvQ
fHPLOSnV8kgtRGYET9JFwqToJdzZf3M5n761fucPb+yQ42TvgzfAsa2AMD4R5igj+piV4+XIRiEp
fdynWLQ6kO4VZgdYgQiyxc0VSrjvObRC6sk/xW1EQX3AZDrx0LD6pPMEltFyhRHpnOxb/7m/eRdo
mBFlEPu4ATngk0Wlf/5H04Fy4UnEi39z86BA8mohULC60x8XmztQ+y2nFpwrwUmIX2kBNmNSSzge
fZdRz8Nniep9hMEOt+fwxMmyjAwJdL1mqjOdhx8ZDZlDC4PAK8R6jkWA2SOfSGgEb8w6YQ0yDUIG
Qv1d+3rgkdA5ttsBruwyrkog/7nDkUdhnnSZo0Umqvq5CQZDRITGFf2n5x04aPAIa6anN0/hXzFu
fSH0I21B1jOe0ioZltLBpOznc5BaWGnoyoR5k1KQtBmQdSCu8ghCmRPYS5jHb65NQ4hfaSLynrsl
mRvBhPb08AXwDVoJp3XuIGDu1xKeoVAMmlkAz2xg/kI583YrCg2s1kVXYzpNrNtSnEhpS+7M4z5q
DWVosEGOtNwBrsSoUowCvVVcNbiOo+yXRMZeDWnK6pHuIOf4RnhK61/R0Ag0di3GyUBvQIxEHMoi
y7BQMA5wWACM3v3ELiSVEVZ3HOO840l/oWQZX7mKE4gvHlpXgOdlbhhz5gIdwb9vel83t/cliiog
oawPaQC/0l3RFuV5kYNyHZA0DlZRKiHqd3W0mamR6ROivrmH35be0DXDviIoYFk/R+H34DdOeuGN
UynqwNFmg3yjvBPk0610hhFJV/6SXs3lFhmNknNzPdQ5XO3DTZgWvAcD1ZMMVjW5OMniydBKD9Cg
AtFo7zQE9oYJMcChRvqseMKKRD95s/HxGZ6v8A09yK1+VNqH4tl1x+K0XIXUW4hHqE/xZaULU2Eg
3wvzTdd9mCN9rvYVIlcJNLxQIALFlSUM8/Wfpi3rVsropIcsd7oKAoyPM7kwN4bdBI17LJQBk3X7
XIN/0PS3AGUkST8e3r7OY6EamSrqYkRYRKzXRwTQUB4/AfCjo8AdsLRm77k4IupN9jCogxBDInMn
q/Y9zvnIv+2BHYeWRCzSjIg9rZAUXj5BtpZhdKB6/GkhNZ1UZMw++1+iqiK0atErWXWMc4s6Y27x
KP7C/aEnQlRWhIgftpSBCbgm7l22tGdGe1hAcFcRfTwoWjXMDgb7XqMDtBzci5I3kYoWKOuGrTyN
luGWAmUkRe5fnswhg4b2i8+6T9AoE885s83Oi3IDlp2UJk0XbmJuH+wW31zFt5FmDamh6KtMuQIz
kTHvMcrZFi0SMhfeK6LmKsRg0GvZdTRg4VBVFcs+SlonbZIW5iEi4fdWSrwWw836w1WWf8K4ZOZ6
Ps6psstHTcVPBFWalVPtZU2xL2TdDkTioO/TXBkXKdFvarAsmogi8/D8Z1f7m5BRy46UMhlHuQ1R
IBQn3UI3hkKESoiCOeFGTIPZz+zZwvJGc4WYpLGDQMLssF2T+EZ2WGi1b43WQG+X/QD6+DFmH6SO
eQrdEmOiI0JefoCwhAhkpwRNEYIDv2EcedGSlpuFZmWYmQk27TScyYDmhqkNBbA7Sxqih/fIPhGh
ykw02wZVTNoFgXIP2w9QeYXPsGDEm4MBQyPhNqEVqmTupOcMk+yQZPNASBoiXDqXudhbqEGGFxpU
gsMUBZ2zKMXOq7dg6OhIRoYKA2Iudf68ebKsOxlvkbEMPQXJppNtD3DBgPQIwbIgIhrH7HC+KUvv
vXmBKctGhnjEt21HJgnbCvyxa6ioFzIErBn+QbB5KO1n0qUu5lIC84H9pAaKvdRsw1gpqIOUMaMv
h2lWOdJg1FRO0mO6S+8J32dEGBN62vgWDPjMpg1IgUCcYZgLfjkzi4xzzi7iLWaL9xilY9RWqvbv
pmCl0BSWnMwlA90xBhQSj5geGkrd0LhaunI/cVpcRfDBumRdCyVxFd4hgqXbLUH5NJ4mvKnwuWex
fN2R0EL7MsCdYkR33fZDFhyj+JYbVxiULG9hsiX7tPM/skxBwC0HclQpmgyeRTLgwr1kAUpnOmki
st8CzGvElA3ZUknjhDQYUqiDL5CErOwpZCQdpB6CRIYjAozYMw28GjkBLUqKBoQN654SYEh9DEyy
QFGA4M7STIurb42FKXjbPCCHAXqycKUeuoZsnWS2Ma+xZ2ZEZdaE9KAr0d+E1YqaIOuDRggn5Hdh
XqzxN7k+fIhJ2Ia+w7REB2B+PIp2CwtkooVtydZZOg5bM2wMdsII0DNgH+xQ+A8RUDvbchgLzZX+
opO+tzUd45d2SbnDFDAvJBAaHGIl3T4RK+TfIvSERQa1Q48xgSbdSoNT7rBiOIBmg3LzpntZs1LS
m+gijQ2o8DppprDJjhFAM11/D+5SxBXiTJbSg0x976l57/WF3CFiNvBCIdjJhMnSawSqtP693GBZ
stmC8bMGEGgRpjbhCdx+zxFc1FgQCCw0Cc9vZLPy1pogPFlOQhT8EQVW5K6YRguyNVILU/yWXkRb
0X2EmMw7kX6sjz0p9f5H0nk2qYptYfgXUQVI/CpRxKxt+GK1bTcCBoKSfv08+0zNrVMz53YbYLP3
Wu96A54Z/MS/rQSej+hxLtW/22hdtJCSiisHRs0iEU8Fn5QrhnsGzxe/Ix48seWLCymKhn9X7fn7
/wpufsWpSz/o3ilqRD0nKrAsEm0Rw6sJThD4eN0mfR1AsV5BI11y8D4IEdIwe8F4DoyatVXNKqbt
enhNN+DZ1CncH6GzFn4H0rTJv4Ay8R987cUBDAL9C6fv95lG2h5ux87est+wrRKqQSQjzw7kdLzR
XRC83EVW8YXtFr1ULHc/q9Xn7D6jB94lEfcQylJrIheP3pqoOfTlbfwlNXiBQa5T3dHX95L0b3tC
eVbYh5yZUzB8IcVx76ikNklxeDsHlFV5sjx/guzbWBTwT2P7Vzaj2orOREwgyHvhM3n7xZcAp83x
bVfsKhAK7M03jIcCY99uEFGge3mRXSUyp6sodz/70QRXKlx+dwUFMxk4oULWTeW/v7PxjrOTbeJM
PeNqq9sPXl88+tjwOtg0zd8+TBqo7k42ZQnCaZqUR0i1/RWDIMk9e1we+l6Rg7AoGBT0I9EMLW94
jCPqQG0FwRsxTBnjoC6oER+Ani6fqnTSrw1KExUuxBGTGWieMzJ1eoi4HJCpfzivd5bsufY1At10
Me5pnYjeGjMFK0D/e4PO6jzh11FWfD++rdn7qDDnDkTBhyozlE/q6r787ODq/J5dZvLpqm68/sTw
Da7m+g6jUXYW5GTgBfuFUpKMZX/4wQd9gIRdQlXyeDXuQepJPzgHF3CvoAReLQ1KBnSwr+ekuLn1
nzS+8hqn1TkoieNFuIjhATz2hXTIlkXlNm+vz0OmECcsJYiPu0shF6sPSLUgY5FUD9uxIUsNM2On
X/WthXEU+x5l9tVEGHlQ5+qNHPpxCcuByJtOhE7VGBOlwghCZkQ9ISzAwBLcMTCnRW5w9/Tcx38A
+mrn3Z/eDnZRNs7H7m2CJzvW4LqbYMYFPwijhJaInEWrT2UH7ti4DXAQg36Ouz8URWgHIoAk5433
NFKhOv+MeQYJMxAZGDqTusEzx7NZQpioUxxuHRXhk2Ya6MaIVvdfoNAwC7QzmRDjD6ZxBC6Dz8BY
JXvhyB9nLOm1qDD80deOOQBR3OP7DgPGGkvIbRUYhbAsA3puhMnrCL8vAjs1P6HHXdlbnlZEmSjg
zXF6XyEagIQKD7uMZbebG/vmhHnuWg+eX0ncQ9snCRLMyeFbW3664ZC6qxsQ6kIY3Payk7xco/R1
CJhwiEcTN90/LdLMncz0MsV/4Wjx895wO4yAnE1KsB2+AgAFhEPBgW5xoAwIwar/0jku7NxXcnnw
ulCiEc8mPqVutmpbf3MP/hjgvEciBQlXjRp6YOk+CUIlNyF+/D2FY/njHhh/6do6YZqJtVuCxxfv
Oi8hSl9yRilzTg2a8+pX1BGzLHO/7K3Y/4FrKIkxpMOW6wIDmSX0QAMk3KO7g50E8kzBTjRSG+HM
vlUgl8S2j3wOegSjfebSjLdPDahRG5EMal67xfOnnD5357U6v+/oxvQjb0P7JGNdSVF7Mkn7ffq4
04HsD7qT7vkrHNh4iGaVJKKIIGrai+ETPhDsQDUkLZpvVPivoP24dz3UVAJkAxberBahe695oboE
weTFUvlJ+xMeq+cVwmYxvRF9oeg4ePJpdDkAIJPDX11k9gKCTv29wCO+XKsOewJEV6w58PQMJdkl
jII8DzLKOFKl7edSBCDYjxzOdeK60OJMPit8UzqqnVo43EZsvQ/sAYvi5yn56uodc0klMgKAy+3U
651W5GvA+i+cxiUFZ8BKtoJ1KQmv4NdFmWgzAwnlBrP+bDLFO7FAGxbkvccdn+ChH1S4ej3pNOQ9
mRnCAKR4uxLPqcgL4oUN1zppPHXz4oAdJwaHc2nRkeLECJBU1JslcoDe6Zyvz7dHh0PG6LI58gmK
zNM3GasRsZJOlqfJhSZFhFVMgowxawiSiggaUoP00o4Wo3SJBfgpNQOjJPwSJ1Iv39ywA+e0LYTd
BeYXpv/x0mT88Xj+7XTOlddR1aJuyDKkYj0VkuSKGh/GnwMuP6U+VHzhE4ybTrdQmZv10z+MTpbK
1eWDD5sBy/PpG86gd171uNuy0wTd+Ma7r+VoSobJ8vxyO0gQ1sKSA7hkju5/uvEFJrIM1S3FQIzM
xE+ywoE4t4mAzufJnIwv9kMVUZJNhCJ+stjIFFjsMswmz2Yyw/ScaD6/gdElrGaMin8l84uUFYXk
nx3XkmK4nj44+nw6JpyZl8MGo5lGRN3ixKn9lcrkdi0mVZzhjH+YvjkMtqwSMfJO94kf3Xdw+bsl
2ROfSIpF5Q85f8VmYofpQr+WpK1zYYTfje73eGyrQRb/a30pmkVTRitGMZZFKhWVqGJvEYX4vwKT
HxA4C2nvE+bFkRgVi8GGQCsTvIKayTmSv60/jI6x5kweLnv1M379PeN3LMDfZ5z/icy7mAQZ/qOP
VGAm/gqx2+wT3WKB1wgcTSCuH9KNJeCkG7jkPb4TzodvkDBCTjGYBATtI/Zc8QsCa+ojsVthH0QE
BOSWlSlCcqeWsk2f0zbb6Bu+7PuBt6hW+caK/YAUIh82RxaBHhHgQ1ya+6ccGV8MYSdCeyFjVF7L
BYS9jmYTNTn3ep2suwN3bdEQrexb96CXvQ+s1HGieHiF1kwEi7G0ZbY/ZK5UfPCOKutNhfGr25II
scNlcuXW4GIhUe246086vpoRmgTW2jPDs90VyQ7P3i/1aWsv/fTmLPos6kBoSl8rAqo24IYKl0iH
t6K+ccQTrjhFEhpriN00U71bC2DJHm0KjGQa7wyhckGe6/T8IwUWdJgfKBu0YV79RW1xvG8TfI+C
1bUWDY0Rqj8akkJI5D66cpi2gKZK66lzc1xt8WPKjs+tqCIIM4jEJfIzw0MMRKViOcS1kD8RvyEq
zO6uT67yFn33dvsIzLVMkyM7fRc9IehhXNRHcAw/s1rfKJfH7ua/HCI7So29z3v9NNUaFjHULDSU
uZOo/kNDPOZjpfywvAwuXyjznPXbp+SahVuo61s31xwbqJhBs0Xkuha9pQVyPSR2cxJQ07VNJXWa
yX+V7j3m9RNG5Pj28yzdF7gyue3EQkFCJpqjmFirKSE9WvQA5WPO9PdGEUIaqe5prTvV3vELx6ax
ToVUrXrTnejlTDlgFU2hRi4rcWPVTB/mxXmXvDwllmey4SRFDGeRgk4arzhHUdcNK+3t99Bl6ple
rSyiTTi4IvJyi+uZluq1VvbbRbWoaIhF/HBWzxSCMAo++5ig9or9NDdg4ZO5MqsYH0zefnPA+zVK
lBnhpbGRzLQhzLa6KESnt23y9MSN2jJener2JLfcQ7OV8vXICk9To5irf5QLo21RbmXJm1Vs+cb4
1vtGsCBV4J1wDR/Bze1QV77HHQ5Jv3VQm0sD0d/a/BzKctnEAzY0yJCtSyKDVZMMdfNRnFhBo7LG
o2xJaAHKMmXbfditINZ7ZhnUs/x+TSuHqGUauPvYR0eIaqkfv0dft9s3/iBz2SF1qjmk4ZO1drxt
sh+j42zBuamjIqPsKGC940L2rTOyrX0C486Rrznp9O4G5qWCc5YHLToMKToHJxGIiJ+xW9i7c3TJ
DtqX9X3ifbWIAxTX/yH02Zis0/k5X1DKFi56tZ9BofIttZMbcZoaapjveRJShSge8cZFTFwPi9+f
ajKFNI7rIvXACM71hUwjWMT6WgvY7WVmNdHjjwHhc0l2czahAhApk94C6+TnMf8qku97bG9ajn4q
387mY0hYF8NeRlm7IfZNwat/tObWZAc7dalFydg521Npe6cQpAlVkA7hAndR588nnuGLF1Q8C/K9
26k4AIZ3AiOQtaE5SmZf6be+uTBzJo0uKo0xwbtTCQyLFTzNSb/EmAvtwOaheWcfUv2SRDJZG6el
bzaO8QrKp6shR7MnULpJOMOKnXzalqMMWI7jhEZp9GdFhICxh979yyhsUMYG75uXENcuxlf0SgaK
umLs2fR/zpXRH6YI7gvtmzGV7qcnxyUOAdJCgTK65Hra9eH9WmAG7KX4k0jV5EMR1r3Gh8cQps13
c/efmHIPC0yfB3p4aFco++nzflB8YKHhzUzRlJBSwyStHjwql9YYTwET3p5uXgYSMye9cUhTxyAB
ni7HtIK297LKJcXqGZsLbrRYvZh6+ljHKZ0vC+57uvcfPbeQY4/H99UtXtYmx5JQxfs5/VJXGjUZ
jn9fIt/Kxl4dSzo6pWEhI4vcW/K39DrBNXnMF88DbWMdVdWEWDyX8zhZW4HxvrQsrHOPawu7gK96
3QaX8HuA6sLRftldFjjaSSRHvSTEP4EmiI6FsxAxbWY5oUeqUNJVruwxO55UB2JGafLKh9ejrfJr
73lInxC2rp+wSpdUUVdcnFlgPY58XPHzn6bOunpCgC1p8zC86niksCaziblQfsRKBaNY3Cbayt7Y
i2d8XhlMdT8eNI7AXBAFd+gO2qr+M5mKAy7OHl86f3uPRYB4FlcHGj5yEUzaeoCrgxRqJ2tHO6Fs
GKrP5KCOrJ2gk4HdxXbYkovLOdgcMYe8qOvmyPx7/YLV8YJLB6EKvsJr+gE3ZE4jrwtJRLuIqpzz
FbIhQeXK8nER04CEdAI22rUxHzEiHx0Fz8ZkXK4vbYoa/txCL9pKMfQsnnN4Zt9iok/27IIUwuSP
uCwGW7QhkcwYXt8yVdxCLYyHTeVjgz4dlo99c7QpRZ4/6V7jJ4aj9O8lc+g8+jUF5ngxXbZjTDAj
BIU27KBoSrETySuq7Zz8llnPG4ivXUcMrQTjJRbfUHevUtzB7NDmYJ3b/6+LmGErS5WvaG+5g1LM
HxrkAG2tLMuQb5/vNWjHfFnqNqYAExsmzwPi3nDk3yFB4b0vgVDBF1iWzI2QefIevPHajBn1suOK
a8pFmVOCcr3+ZclDknpdqB4uxhpSy3E0UdcwjOjFpCnXAITTjrU103NB2zRQ8kwe0BdAFejEHntL
7J/5Xkwu8gscTRie4FG4hYN7rTXEh7CJ6HP1rbxWyP8IqOG5CjLfWfKn8JCo8zJYFqIQhCvDWqTb
fxNuhtV7H4n1aM3wGA2UhbKQSaWMspgVFX+4YxI4sAxhBWShXbFW+sCqx+4IRgFUgZRPlMLnkufJ
RVAKH+zmoDc4vIpvcBVENOlqAlI2Ev2/mCrBJOKyKkv6mK1+rXy+hXLkXqwfl2E54uqXjFYZwpLW
N2FEz10LgQnEgFldc8nmLNJGh4VI3ch0ct0t5TV9KihLztLjq4srJHMxBtbka2puKbehNUAM0+Ys
5EAMfbgr3Blzm1/4bOAPU2Oe7coL2C6TxImg8AgqZknaMcMe+H4ANXA8KSZ2ggomVMCPi6B1Sf6N
v3ldoNzOeTp46HgCpJj7bF/lNTdiol9p9oGqxbrixu1TOnloB7DvRteBFJRpeiG0l8XnmlyMEZww
vqvggipL4mFCFuAVOESs3NusO9LyMlJmaCDe+6quIf2VTKzkJ1+Zz7EX7D6dVcNVFAgs3M5yj5+9
uAFwCvcdErhJeYH8JgZAfEsgHMakVO8wn7nkHS70jliH6b478ozCuxQ8J8p7bW1v9QLEiA/Polzb
V2Fiz458FJQR3D24LMOROw+jlKe5O9qxWMXU1WLWJJqeB2ukELNWXnuJ/QzhFQL56d1/C6r8cHPf
QFtLyZfno+1oQvc+53kDAKYhfvo91/LfJrgyN8OPmrGWPxGHDLQBke66+URQOt5HMxaMjjvVBnTp
YQwAxCoRqxR1Gs/YE4HqCqwMF1l1zoHCFrjlUWa35GFOuXzamjUGX4iHEmAJwAU2H4tT+H6WIQ05
gFcBYLJNLv+eLn4ICI0/DRh+3PmtYALW4BLxv+eea9KKH3ixhWlr2LOgKhL9Hv+v4HJDU+N+KQW/
zfdk18HW9OzwxELcE8E2Fvtji0SagzhZp2tSPZdKrCGdHmP37ZURXbCLn9TXoriSIf/ePsJHSAcO
Gg4PvZ4r5CHzU2/49ggW+Ic90ZcXMN9QTj5hwqMgWLygVvSk8DQwWO+Qic8HBlWxhT3Byy0i5duO
zODso1CDiNYGQyjN6onlw1iaGQtt0cCkp8pBKzeVr1b8hiEYvqMCF5fQmoymhc+xjNkGzSoZO5x6
P4Kk1IOMsEr/PdcTccNBnkiXiFBsLZopfk4M5mZn5ECIxLbpDL0ZMp+lsXz9I+Qj8Zk0l1RIMDIk
YEOIMCVC6PVyhlAhNWb2mj26Me+9KFcJ6GdIl9JM1G9irOdPGJDzIda+bZ/wPQM7sQlNxi8l9wa8
uZ+ZtOBtkCnjYkEU457C7UPtxqvnu9vmvqDmjpR/AgekBWsDOT+hWSTBHI1linQNzctFyAdV1E2I
Ht5EkjIfDpOJ7qnI12y0cE1oz4VuB7yZqy+kHeZMIl89x65liJIJRDlfB25y2+WwErIGeZkGxgRd
XjPNFimXqN9p3sgdQAseaxzR51AnV2IzT+bZlk6K2pHAHqpQjGyZkjA4YbXOUc5MB9SwKqFu0eiE
sojlQO8VKvw5hOcJEqlJDo0LMUe2KTaPCMgHhcMzzOOE939PhSTivnjt8sj078sMKVHht2TF5CGl
agRmzkJWV8m8AGQQhaMageHlc/vQsBDbefYj7W32mLCe4YWFAilOQ8YD4vdRS0CrzBG9CTGkHgqc
YJqzy4S2b4Y6/yCYA3dHx7V6bh6rekc8GrckOSE+il6z52YUPiIhwa0WQPjtDMJXWAe82CoVbfKa
bxny24jqTlyV+yJdCWEgMpUVbd7mkXvJqcQgwO3CbFHOXidSA7nLBDDhQc3t0713dEfdNlrrqD2w
/g+5I2jX+qOyRsSFfOy9N+fvENkd+rWyHZ9DeaKv01m6S3f5DGkVB6aCh5WLpLDwqn0ya9H8THlC
tgMyS/mazJAZJzN+rgAKXqIqtrzbRkFAulDCB0mzfD0ejTf6GHPdKR6qU3OONNdkKVX790VaN/sX
9wf94wZZpLFEZslnFToxe06dGiAET5EeJYGEo8McQRIrIjT4Gys2Jiov+jYRoPGI8VHu+/P1fhGi
O312+1LuboGOZYSai01k2J8n5wkSv6u85KlH05egkqouNzKYZkLKhpAt4RtX6OpGa5Sdy3r2iNrZ
I9QR5PwiKGOjCLuoYHMT6vof5PlpnO3NyuHRELuTii5uCBDMxTJENIP/T58LqRQSRTRaOyQ+CRoe
5FKLbtVE1iKZnKFB3S89ENKsu/l8wRItGQs2FRf1n0h43rPZL6twtGYD1Cba9hlml2GNYvDjIdBZ
6nN1iZQJxXCFnDaZnskJI36QUQgSjXSdo4GmN4wyrgD4CNBB6mpU9/bx1rucv2fZ46Cxx/aP7IHu
LGvSMnBld1e9GrajyRdcPvYfdPBuJkCykJlX6EB4vM0izj+kK8pY7Vz70tue9WsgsVemZhnVT3dx
uR0s3tLPRi6eVQpIZ9TTusWJ7egHXHYskyabJnBSbEvTATSDkwGEvn8fqINJ9nZBZ3FRQnPB98bO
IPNSl2Lnc+HEg5KSAKqNGaUCTSZMpuBQQDOFemBsFLbFMEGFk/lpORlywoJ9tD0Mvgl4EfoJyjkK
DEFJEloEQZo2KCYo8G4BlYSovyjkUUDAJqLsRHMAsW7ervqVempX0tSMqSaBaJmOQ2UWBC1IDO2e
WDkY4AJtFaNjYREuXhd8ikoXdJVuhWJ9KcjvQh8DJTjMTrcICtHLZcZNtlAXwTETBJtOmJQizVFh
tkNloN4sSCJai+JUnZMMIeQk1Bmc9GrvapzE9D6Zo5rU85RqUB6WQjFxmw1L6okQY5U/gt9pEEcL
DuaDzsEsDud/CaBgtMoPqE8BC9pciFhQGrZ/oC2QOfYR3E9aILAIcyPkIB9mNWD3L/HXfaCuaDXB
BZnasNKsKJ3aPOwcMtM6eLCT2365HmLjy/T7WbGoA7EXDnFxFTvmaKpMX2K/nJKEB4Pa3lgr5gHb
LjZ9k5M3z4BdV4wrKrSP9ZSHHqzfkEauzgShR2ezbuR1i6NVEd/9LN++GGjzDL7vK7U9vskjOB/v
xURS1i0YLW4sJ6k6fu60yoeOYacl1MuQk+zoLM0HrBxYmbeEhggHrkKea+3OMHo3McZ57X/Kq4mx
3GOXpKvz03vcw+Y85VO92hn2Ei3HN5l0KMoRe94pzvBsYjneQhNXByCnweMAT+BH6GT0jkFXsAhI
INATPdzDT+gpDqNEc2WaAjSaJ2OiTI34hvUP06Onk/GViDkrYXcSNilfpMLrjeUA1xBc5tcaoucj
zmBhcYCkO7S4WP4gDCHG9BnemGy0X1yqBM9Qm9HiY9bm86yMHieOFY4kC06BV6VePoxNKv4y8RF4
N4vzEbF15iBavUMXKDYfCPLzoQxSfV/reBUGtuq9TLiBe21HlTFgPQL6+ctky/p7rZBrh8k96ACW
HS4wKWVqdOEsUM1Y2E20L6eRXe2XS0QKM4GpjPHev8PO/n2vXgsSJJ4M0miW4N5xhzbq/rwfNOxr
HWaj/CWgH/lPQxIBnH+ykNXBQPylhAyGzSQgNpXQ9ObGXNUXOCRjF8azuEKBLHfAUOVMQrrIgZeQ
PkEqthlZ+XIL9MxIJ8VbkCtuOnXij97YQGHi4RBmMCm/V/YYfNUB8FhHFn6OrPjganZbGHKSxnHk
At5LOrDnpFVm55rPXTlyuz6roIZb6pfqOWPzTWYSWTH+RZlHOLDkMQmGc1xqMBGbpcHZLY41sJFt
ggfMPpRArBwIwkgRWV7AAzL5zwNGQyP9THw1q25yg+aDK/LmbQTZLTasJRn2n9XntwHTcrqMCOn7
T7PUvm5H40+YLZBoreyfm2zDQQHngIMGMyvGsavXjDILmD3HASYgZZFj568UGcUSUbKEsrHGT0S8
22OkgZ9hrE/h756MLpgwnn1rQUptsyYFsdnbvftoSG7wK0x2Y8vJL1yrckAPYayBxfgfm1RagPW5
5H2yNdJZ0nQCLdBDnpI5rg5gdIDbvDdjLrt0mwSruuBtYyvGqVS5EulwGCt2bt6u26fbEYeiQdwK
iwt2FaIwI/51SyziBT6SGDxTPDQh8Yg8aBjllu+wMp32isMzTtAv/lpxaC5JRUsvNFTwFHgKZCAJ
WqMaYwayLrdFYJWBjmsgned7kX3cEi7REDX3aXcPcFBuma8vH/geEkg7jM+olJlQBVgAI30ScCCP
1tthCG8Y+CWNmAKDrXwIoHRujWfZro1FKqf+x1P1KE0X5StiQy9frn4bGx4cAAZQ8hykjLaKTpV2
VWfyE2r84sdry81bwmrJBCMZNnAvQPjJzR7ZIeOMrnHOMBK+CSaHjHImdo9cXW4eHqXvSYPdYRVJ
mW/bUAp3jdv9EH9BvEZJMDUnNLKEv9u1uqpfeZgxkcbTMepx+O3mPUBRi/XE5Ln8fFdbmAECYSaf
6ftDHf1E2jpLlKDgBfAzffoPFbrvxPoqf6ku+VDroXEl8M4qVq8toYH9rCMFhJOQw/SozEeghf+m
/uwa5LZbzeLVTYzs1ySS+zZ59O7t/GNjqfcMmLUyxAG75qbz5JbzmsNiGBsGfbOXmH5SBDQTz+1b
c5LKEeNvOFFAvA+uOOCON2IE/ps+XfsmAsW1P36Xi8bkkmR2CasLdcxopRQuQm7NzOBKYmsGXyif
dHXIGgVBZq9hoFDPKD8BRwjABcAzqGLwn0yC/oV83gVwhyqQ3ekPPZjzZ6zpqhUpq2q2h6DDheZD
A6P/i23GR4snrDSpf1zJmpRw/BCyvWN+TypmJrp5toSf+g/5h6b7GRO3b2aht0n18/jre54S9zn4
1dur5PkdYgBvjitrN2UE8PHkZMan6fnu+HdgGYyHq7xIlVl73gwAQu230u+T6kvjwJVGzr0OtWyi
GoeXPJGJaH9NGdD09+iFZfTbY3rGBKloAhWafb26oU0ZvPIRve6hzjJPVDpoMnr9YZICJxsUE+55
xXp4fFdx/cV9p92jLi1Uz3xhEIBFYF2vAdWznq7BkZ7HFlLN2eK8WZ2ZvL5j+8f6bkdTi1wajeK7
YInIvnF8Xm/bFGrEPDnZb5+Gg1JcXnZk9JBKiNeuNaaBifHRU/bFe8oKlZvwofil5mHz8Fnchkv6
im1rm9lM751b53cqjgzj+5+yfglzVbl0YPE92jHWLJYyJTS0cm5WeKdK25dBu+b8UmJafnA15jxO
1ZGpCIhEeSo9YgSCmAewFh27pZb5oHErf3PTaXJH5RU7Z5T5iuXXjEStmDT7Km76w/3w+bsv05Ff
5stu2/X+C7Nv7LlUK5AwmuPmjhW4RFg/1Ut0O5ijqvXk/sQbqilc6uwWUQjd7eC2awOV3lLD/ZNt
OhaBwhUkIPM8vrV+Pq1ZGzjIGuNXEZh4aWKwgH8ZVAMInlPwHbiFNqfL7uGbVBwlgvuPAi/y+fK7
7Gt0BkaSzVVxYKkq3OX7hligOP2X2012bdfHj9Nnbo/E635GETWQ+ZxokDQYRcD/ONFnL+9kDOLs
lvtNu71DALTGz1Oe7JIFw68WFVYd2Cn2FhSyZPBKS/OIIBbV9kq2OKh5ZJmmVTomrTcSu9wCaLmL
URZoRWRTSwo8D06kVk+Tep/nK1gv6vv7UcxhTjF/ZGp7RxWfh201vmIoFUnFX3rHHpGpfYYqT2kC
crweyBblg5R/3TCKGm3afq2LoZuousIHnOE+7pLNg3wuCnRsz2tsfmucRLLwfm9gGD0hvE1vvTl+
w4GZpZkvMLwfUDYNG/6NhoM93ql/GkDbttOX9DXWKARXPT9/GTs99uz5WATH2FCn4I04RlL7Swel
PI2aMC+DG9apOl0cseqRmCmxcsrk+EUS6JPOgxrmX6WkPUJICVni3WvvfrBkx668hD1Y/Xw9fxoN
YA/tmzwl9PNG24F7GgF4/JShCsyLGX+vssGpWz4xDoLjdyVyTVxFhgFdvbbJpmudRt3w9r0M0cIv
Rm4lTdmzS4KXxcTIO8f1jvk1pwlWeDejMMaUSYv7zSt4+drrKjcv/6TaIxmcCChcQ2X3VbgpA2Zo
PA9uAs8SBETXMF2qs/vHw2QInytFXWTs+pirwr6VHQtesUWAsqgaKoMS1Zd/WYNvRhYLCsgeb84V
E6zU8HkICZoCreXHW6x2PPUruRG8TaGhT67Nz9NwE8l5Wcc6ujUzw9zwCXndOuAxxPyIsQ9ePJnX
LnTON20sQU2GCPLcfsi5YsxduiRhhfaBogW6SCG7b6wpTs0PV+j+ceQEPZ955TEZyGKAx04qIbSl
yn3iUJ5Gk8catT7qripxelzjaOVErOCdsS4sOwBUrGkf7g1n8Umah/dleeKTMd3n/CMXyH9AzMhg
PYZDfnqraJLymIedifi/zUDR4OARx05+FwbSzyU1c7smwJrLy7Lkvz7fJDhX2G1Msu1oSslZ/DW4
xQK/5F/K9oEYl1x2zS0sbKHju+3jYF9GiuE9Zd88X/I3G+gK0+pyGHM3qiPfzew2iI0fsf6jmk7/
d7sFMFep9DANaPzyy6DT/MmheDp6aF3xFUyn9WcGt4Cj+EyegjyEunF5oxEHuFft/W20HqBFqg6J
3HQkHOX4aDwn9xQL0Eh/zXILV3YP8qhxX2nqaGwTbKskkdF03juD4PqKPqPv2jp+NFIeddK4t+KB
ttcwCls99ajBKuvL7pfkvU/PLw+GUNpxjr3vzt2GM+I8gYaODNAh3jbttEtP+mKEOyO8Dtca4Gmn
DKlLl0nPeV3k7rnw9Hrx0QKAFehBtw9d+PmXIfB5xXnf4xbz9j7Ba9fhNNspDnho6ohrFuatN2LE
sS/oCo8W5ySWWrbbmqtMG8spKabBc4Rk5HNBOsIj/vWuJy98nNQ4SwLRpjPIg7SM+6mehcbiDhCm
ewThogWjf7jdkWyr04dbfJe9X+TCCh4d68fHjfVhjemxzNzth2l1InRYxsrbxEkbHqBiQ/QocI+z
fJmm305CHt5z/c0+Y9OVMdgYjeaMTfrP9Yb5j/1XPL5flwGA6vbzbrbPZtV8JoyWuWBFiSPxJJGW
OTWylYXYi9ZxBUT6oZd0VUQZ0rcsLQ0+pxrYzQG+mOFDMTE/AUN+6K4Ge90Ip3N+lNpgBFPgcd70
901jXkbaWrbm735Z2tOOiHQcN5OjUWyGJRxjtfRtnCbx71x0cbMYTaGb1kS0WwRk2wesBIJsVRZu
TYSwNrOeLp++4RF/C25g95PFtCMUk+c/xDcQnOcqjh54el+KU2a7D3D+hrBheX8DJhPPzPjlGWya
Mzg0ie5LVXi3dxLT4pzM7p4t6fVNN9yeqM55KNJvk8J73YjASFRf1ofMDK+0CO5j4OkzhTLiKgvI
0C10lyaGn0pfK7iiuJn0N99QF2XLEJEW/uEZw4QKqjGDURoopofoidnNGVNImX50fNanwyJD5iIp
2DknLi/0lW+rseoX6w4hYTO3mCJp+wojnmGNDUphOvffzxtYoAzMxqPlTUqKNYl88rA+H9XPcki/
kPQxnOsCFX6+5jIDUkp3UFyaiSH3aal4eyWbnpUdA19GPWhdiFsjCwQW4uvSKOMEMl45VbQlFHLl
/q2ncZ2JbzFSYmvYpYgsoE8/OMZwAjnIp+TvXE7Z0z8mVRcstyqbKs3sBnQFlASE+iCKU2/4Gkve
TSoPKrTsxx+s0ZYy6PZPzlNnC6emImF4jy3RP3kUOznSSFpQqEIqF23almyRMHyYnm1fSQx+mBEM
gbUz/vMIxwbHhqUakpVBxEBm+s+7199iOxGGAkbwyRZQ7RvL47hnyqyUk8cX9Pcb3v0MY3NPNjyR
KYMfsekSu/L44actA2LcPFtZ/uivXiCbSAMG+Ldo2H1Y48yIIG6UszeifKJHR2PNws18z4eXnsGr
3z+WrMDkuUNDKGFmeTIt5wbAlovSwc69nNWC9k138RzPS1dtxvmhYfRxkhhNGlHRBbC48Qr6JPHt
NEi/z3yKAc4Ip+w3XCU4L2F6fKqBDNqqOVruNB+aTzfrkFDc1YCQH0mC9puEGejraFq/JvlBuHnj
6T/WQQbXqOY403BJkdyXhbBlqg2zIT3UZyj4wk3ZCAzmK5oVvGwmc4/PCn3QMLNUILRxO7jlsCaB
/fRYaGgGDYco6rtngawBK7erB6w9bEAx6rTZaN022z4VlyPXzDwUvZ8R8J/fEBHyW3E1judvEMQn
h0mL/Ca4m/GgQ1vc2Zgw8mjT9HfwlXFi+oTvJgSPZQNop009LrKAWoIFwNTemmN3f+sjgHOExz8U
/XkZteqOq2IJKugBsrV3R5qdOJjab6qvCk2TTR3H66X7eooeiViPbNnkXrHjkxaBMsMYvaRSBFHO
6SXzlq4zOuPqR72Vz3VmgTv1NaE+sn8/jaPcJnm+VnE2n9UFGwkBMIZXtoH5WbdaXDMYnUPzDR6Y
4BbF34v/xvn1PUlG+rxtdVpOlqX03X3WBKKfoaHUY6Pxrc/8hsWD7Y2GAKyicUTSOFB+wuy3BNej
0j0HVRV//iPpvJYT17Yo+kWqUg6voEg0YGPsFxW22xISCgjlrz9j+1Tf7nvabYOQdlh7rhlkl9Qf
sg96yjsUDIg8cUis4IN5w/1DtX4s86RVBH5DEIfQma47a+/cV+QsKzYHULJZnl+MbO35yYxEfkZB
xDGljWIJjUd6KWyXirAxv6Zy3dw2HIjRIDjDqYNCA5HZDqBxU/IXZ6sNqRUGYCGstEmA/6w6SDjk
3eOXjr6Dctb4MCGllGTmJHCMKKupCaiQ4+0wesgiCsR1HDqDxACaO1epXwO1Quu0vIlrPeVXfWt9
9P9AIuUjb1qFeDQJqKrzoCDEbI9wv3qECoe227JUKKXfU5trEUWIDXwt/UxF9FS8WXfHyp+sgwEk
FsvsDYB2khDwvdX/nhA6aDZAEr6gSHtjZGM7Bm+9XIJB3bcUS3E7h6oyLVTOzM0n1HoCG3TpNW0/
H/ZKUX3p+abDgHW8sl6axvVBywdHUFY+kmdI2L0Qv9UGCWdbYk2lX1t1LfhvN1aHReWsbgq2oy+5
GUm2sFc3a7eQvqofwlYIl+qe0XwWVuv5S7PAgkVIrCrqljbUU2+W2bGToHC+cjCdfyRYp2nEEM+I
oyJLCvrHLZyTKLmY8ZaXsyk2H6d6hgZ/LLuNyIIa1528M7pNXazIwbIeuzQsn2c7O+oFgdk4XLil
s7SJV6IXUr4Xz63tBDI+I9Na6Y6cn6RV1uyuXbK2OxQuX3f9lfMF616GKL76IG6H5J+spKDfS+2R
AJpUjvRuWdbwHOyvfFr3nDIhE3bZUcJsVfqySo+InpEfuOrshmnNaf27vqo0mZETqfh6A6OlnmVy
RcLbnLVbnnc9mP2tW9WEfDe+onwkr/q3lEXzfVUYHjlK0gsLNa7XWAnFJydfPaX74iMmp0AlCwsu
enO4O0v10p8NXt3mhNstUzwLOZpPzl55Hkdj/VA57d4+CxHFkwDE+thp35+7ufNvGyy2y+w9nbGN
ON67N6zB5R+dPoHmyieQNWmK2Dea1Jc5jEs+3ts4MZNf0WUeSBuWx4wzzS0c2AUEaYTjSMIcnrRf
2XN5fwS9sRrbXV+G92zVylf9tjY0+sIA+ANqJV9/SXIytLY2vDkgdVatz/spSU4G0VAKXebafYDU
lPta3Q3AslhoLppsZbcfo2iEwtwuDFfN1nmgv7a/lJHtVbO5RRyMVg6x2Lfo20BnXERSAg12YffL
7oLhfMJg4hSLOgXkjaMsx/xX2/yKndVTPmc35NuBfppkPw9moPkygnOuqmf80fHk/yYP5HbbYCLN
v1lH521c4YKuTF4++d3dV5+rWuhy8aoknIegAiKzNjickwbGI5aILzxruO7m+CRc+A8r9ggaeqRH
/l37Hcp9ioILD8gq2zWEmKBpdNaF5TmOyz8UWLPZr8BQPONU38tQ/B+BzVpo7ExpQb9AUjyZzRip
HEblzOCR7SWcfhYzgpgvgyN+7fVcNPoS2hHMjotySOvdo37lNAy28lzk//K3CegJLpG6IgakBcTP
8rAb3ivqBsjAViQrZ9gctzg0dlb/mWM8ZG3U+q1UvmTpFyrIHTZe7xXL+9ctEVbd+gdImtoueRfG
nHLEF9QCmYONgZ+F5T1Qd+SeMn91kKpSNxmWD3WDJzs//vrwiaqngVl6GARpmKxmQvJzojrOpPDG
soY2hBxQa2XSzUH6RN2tLLU86EJKwpQSGW4PaRiGOyYAaMjHqPJAIUJas8ju2e2VnE0CC0RUtk+D
wGUXG5gar7hB9WbV70IFKVcSkedDiTPga8TJdfxHYynt93SKb2YAh40jDcFdWHYry8rc9+NhRtQv
rWdEteO56l8oeMdxkXRAqP+UIdKQod93aYOg9ZuVg5Qdg6wl1eO/Tx0oEtUl9FczqC2/IcFOdqlf
nm4KF+D5QtaI8zjqbWRgWw0QqJO3k+Sb7jK8jKz3sKiVLVk9fBvBdI29LAfX/M5a364/qsnH2t3e
O5LXNZSUCMj9KgmGnK6mr39R3qC6kx5XaqtsCSd+QCy4VRxMLaBa03EX6thmOaESS94kGI1OWANF
NMfqRqQHh7ane8PEdIBqMMipGzcH1l0emtq8stDeOBuzHeZknWnnkUMb4eTpjkxAAmJyjgm79rd4
RhbKwSE9xsY3NI20iLLfHsp0jtsLMqPOv1+ecwRRYARGk8SBXRwU8EkoabRR7zAymt57QMB4eJgF
OJhg3SKdG0wFZp85yoAnyRDZAnAzaIR0MEg/kf7JMK3oxUArsj3Gko5pV7O8k/QlCtAWcCPjMB+2
1XFGWjJQwunvaka+qAsYxUAgfHqgsv6+W27yXEmfNo7BNMQi55+qEp8EoX2BMHgkG/BqX2yEk/OJ
rU79olWlnZB/3C/UkIirbzkWBDTLR0+ZgvkeJNmHboSMpLvhNrJX2Yea43O75Ba2x/GNz81BF5t+
ttTbnkPNEIootl2G4H5Drcuu9MvuoqG7yJZg17ou5M1p88LWnd7JzAo5mVRdpP5I5oHbz+OoObAs
BdJFj4jq+q2g+P2YNb88ck4hjRGxdTKLbbJ1lpKMV1zIykYIm0R5hhVV6UtUMi9yGpAmVHzLD49S
gAQnSX+1MKep18UIsoywqHOCZngjuk4xL4Oz79Rzpn7UDq7r3WXkaG1BXwISwHcXbKMJs9Rv2515
8+7xS4lQCSZx6WIbjLF+TfoAYRTotAyfkZ6Qj0Lzo+LZa9FYB7dXCohbcyDHwWl8YjmAKyQC6LNP
WRFBDWNGm6RFbCfyJ7wRol0CLBk02JHR6HAH4Okh8FTcaRSXY3G/gNTneTFMiPGTEIunt6n022Kj
6D77JwbF9a+pICM+SsrrBM354VfxUSes4LmsiDxIhQSpBWcs90nD0PRUGIbjS3U767fgPu5jK2gN
EjIgTNPhx4kYMmiThcoRh7uAWTUf2aeUT47RMakVTbGY8ZCSghviVyxrFG7rYmPdorIgMyN8PqIU
XQc6HI6NAfzDrXYgJ60+xyfj80EwpiGaxdK5uwXs6QMOAFgjCsx5QeJK/2vgB9heYdcunLMGsx5R
Ye3H+FDBhrEXlOS6yMFGEHYXceg4Q3AAlpd0ZTmGxPQ+HdfMty1gcLa+9XQf1vNIHNfGKI94KzT/
9HciP1+fP53mjmd589yb61Gcq9BPY+PGYp+T+rTM9+q7/k7u7oSt0/wL78JBDq6K2hDhGW3VHNe/
IWLlbrA8vTId1k++/pe/a0PqYeYHbAuKwHVF4FojM3MU3B8++VcCsVnfgd0yFoAltGLIy+v5JGSP
5QV0CggO0nUVEnu/y784fY8vDgRjFGnvrDcpivPMK/b1AZfVLR3T7P2eb0CH0VFz1BPwPHftJmhJ
khnQLazIxbOW6sSpl2Z8OGNxRxKci8YORKmo3PxXlsHWKa7Rm6CprvHaUN6ejms7nioHxTuEJMB9
eYdmp7eD+4W36OqVFvXfnCWwY5gdcAGvQehCKZJkJ3re5maie6kLLhLCQGe+jJn3XCGvA2w2aMFQ
DB0AmLVLvE2IiysQbioRr3YDHR989lelprd/eyvvSyAxfHhuHkeXsQU/wQdkajb3ntfLdxZJBpFq
MOncJ2K/fIuq26m2NcIvJnO3fFzzK8QezjkcRjgW6bHbQ9N4zD64A+gTDWl60/aBC+IOAs0AzhU+
xgFgynSFIRQlus+Cjr3Iq0npjXEH6oeDeEkatPMSfwE45giPKrerEcWOijs2ISPRFNcQ/+O031Wh
wFCoFODFIDgB83OwsqBQwgaGViMCJytEcTfSfcV6uoWx46b4HQNf0Mz1JXJKVc9ORa1GL4PRx1m1
PNhHZT+UFE8Q2Cpq0A3BQW+oLPo1knjtpIGWI4DPNvKvfG3VpSzyZVbxG0OrbT+eSJm67W12uXJD
8/EVhlKFPJwBUkIQgKv0zW4FNsK7Ea96JaNv/sfqzJkP3jgtCiopuiO/0yy4MQ8ZPap66FgKEXTW
70p/wOxRgW8U9PC2xpXksn11zIpvzqa0RgSmVx3BLpJLDEurB1PHF2spSqY/1+E+3iJRYgvgyFpk
B1yQUueocYj7kg+3He+cKi54jwZfR6G/jwV5v63MLWWW3IsNEB4DdRHa0e655vPkRoDy8ycpAhqy
vRlyx/NpyWYATcExlgN51VAe1sxl2m/P+Sjh4WCGPOJ5XKvXcq+80rGjLYE7BS0KAbkoPvMBMw9T
DEwBMMHaw+/0FakLXSvQgFvNZOIEeuL1AT/utZhOE5qgKbSHHwwEZn0H6PP4qPZPYpC+UDXdJ79h
bqDiP96fbCpejMwDLDpLwknf69oVYiHaH+sHJwX7rZx2g/JBr346cidq55zZm7L/sG67gbZq5qI6
t/NDhV5WD1J8BXUcnAhj2QOh3SgNqMW/ten9oqdL+qoxdDIaa1Kga+jh2C67hdLa3zoPqNze/01Q
HSVpkcASdKUMZOEyjPAfCA2ZMSzRmacQ7ZTi4bVS6koDzc8UKUvDqvQCEjsnJ1D/NvlV8pfa2GUk
E+snStK2I9KN4WU5zEOsBMyVNr6a9iGO1wVmAzGV4L4gugG2l72gfgkZ/Cx5n7EHfyrdQOgRnteZ
QTc4TFmQnxbJ0HhTYWRneS2ntpbapTom5p6KZELQ4YiLV2++lAe0N3r6jYyX+djanmYuW9BgcI2k
J9Ta2Kr2a5rv9LgjFXQtJWEuMGWsu90n8Hq9AmIGrKBXUyFa5qta+q9jsUjH1zvIs37SsrXaiCxc
fp7GMacM8OrMTRgeEmpeZXh9irhb5nE6Z0s2nvTuzgb+DDV0jE1qPd2WYfVoKcyvuXI05MuDH7Wq
453RNac/bYLbC8GByle77J6nhx7OGVhWEo2dq1fhNJ3N/mUGDrReiuKQ4yWQn/uRown8WRjZpDRA
kHlwLHrXSR8mTgf3fC00pNAwdvb90KehnSZAwpweSZUlTGVLxTc9CJ4JGDwO9pDFttZ8++bHdVjn
OzrIlvFu9ftRXXfSEoOZ7gf9ArZGW3HKGehi437KggvKmnd/myaVSRfSi9Y61ByBg7MgEGGGW99j
bSQrno+TB5xVcC1o2/2YfdMngzI5k5Zg+PivlN1r8m6BIVNFYclQwk0BjoQBQ58AaVL/Tz9qztmC
cWw98dlBagGCxRNgXixl6ugMgyQmTL7m+eo84nFrDCHwVGbTSBi25RDW/YdKlsORKdHMl6oyl/fk
ZPM5BqoQn7mi4Ui2ljoyfATdaUDYDbuYqMeHqIhf7vopVf0Rhsbnzb+/Nbcf66UBiwPcZmS1FBM2
2SNMUlwI8oNtHVgmeWn78X5P/7XDa/ap6ntYgizDqF2k1z7zWHjAZr5iej7RYPhKvDcExRUUYXrp
qwMaWxrBCEoBC5+evJorsaMlZ/UIv+/2hT6e/ttjjXwRmxw0g6hXD7q8RUfqzLsHYeE7+Y1eaneV
4djEntCM4zXhhGjsXtNNRbf4QgojvYxO8SyeXPOGzblLVCdznz4YrdFAvq8kiClzNDRfT7LnaINQ
6TXcnPd7t51u+w4WaGN5bOrmvGUvqChBSuEBK5cRDSM2AE5G+gFjjxT+FBLdCqnIpqrXh4e5ahFE
X7ARwROO0xxHYnWXc+xIPbFWPjcjPCzIoGX1Vo6riSWf2rFVfQ1lVesidcHGpxrdkj1cBAEHAKUT
wGZOr3JhpBzkUWSxYqvbwj5QJKX6DkaGNkFRWZ5LyHes+hXd5cUohdR1sbTM8jXHtdTyAObZNx/s
DxZOFv2LlX7U8CkQ7EPpnJbO65jt5Ac5wbh0kQMdWSelCdlRaCerpg/4qx9g3lCw3XYaZ1hcpYoI
4mdMllK9qfvdzRIGJunFKSMYMhl97eKvaHB5V0RdVC58dPhVk4dlCo88jUOOqrdHwIeG6giVDhSF
E6o4pw1nyiCanWC9OH085T08EhTW8qf93FUznMeAJTcezlV+aKqNaI4+3Nhy4VcqVdjW8PmCaWST
8nOaJSnN4qsC/VIl8qX5os4bigA2F9ysGjI9rocz5gXLJ2m5cwSxYZjDLn5XuYlGTVogBiDkLuHM
dXcfkgc5YzJw+lmY3SZRgxGLWSJ/4xVsVGhn3CXltRsiHapm4Y+UTRVW5jZ6N3Krn6jB4OyWqlAS
9QQCyrQIk/XdBLugDd+bADaE6IXduIf7AclVt0+Nri6Ub9iYPZHPT2ybkAZzuJHIfDnSqtflV4pf
CmGk+ezNul6TtIpXS7XtEpRkFtqG53UYPxPR5oevmp8cQupxfMtPsxWqv2j49ZSWcynd/+Wore/n
OvunNzzwz4mVSnZiyu8j/5sUisKkhgYDhF575iPQWNnvMUQeFWUKPXX2jhYHeZ0ug4yQOYXpl53h
dxQCF0wYVaFBc6jyORmM1iZ9Y8CDJ4xjQFNsuO01DDwsr9F3TXmkJqsFn4DzHMBBky7pknIyumvM
JczWNBhMOOEZwkVQYxt1dVqmH/J9O1oMYyADfM2p6kL1Buuv/3Wi3xSAQfykxYlp6l7GUgsaS/Ub
pG9d+iFzuHV6NqXn5ik7y0qjLsIcNKHoeqmad0FFYnuY0o+555H4KWnExnamnS2Vx+ROGqLtxerb
wIbGBs7K27n0Ryf7QBtXNz+z/CV/eDXkPNu/U4TcHl6DM51fwqPPA8QUYCX40LH523gawMx0smAU
34c012CdYKtEiDZELLxTc8qrqLJWWRqOSC8e40+CT87XlEBQ7be/bPEFhveEqA3bB0TgUbw6fPl8
aSPB63+hSrDPt/g9jUNUEfUpHDbNz/b5Wf25ptyLr5u5bWgs1qJFVQ7bytjTq+M1NE5/tbl89j6d
wEex7bQ3PnaprrHgqymL7OadvcrK1kOHgzn0QHI1aheoUP2ysoD7wRnmqUeDds2GiMuShkNvb5p6
M0OSsFaDQZWE/45ypDmKEGIK9GkTd4C77/fxYA2HxLSQvUB/TX4xegV0IoHGnL+thIjpD1FOEcON
4AYeUO4+4g8Z5GIehWglmpzXbAS5XVeYsKCBZOmKXT7jiIgCuQm21HXua/VIt5G7TVtF4fIeWDNI
PIspLqmUtxq70jPFyA7dLbHfKa1DuX8ZHzQswa1KvEQ6SSVgHTa7QRb6ALEz+X0+T8X8XfBK0/BP
H88luTX81M051GzbogJaMejhRHMGKFhwU1jn1qccfxiUdGhURUWVrxUaO23HiTVMb6GThrSIJ3PL
XfszuvH6t/hrvjq4/AXaP1oHuRc7r+0QjjfMT+oQTLYmr31cxlWY+8m8MYaPUXiWV3vVIa5pqam+
UvsYuWBSzY+0Zb0yv4biMKZhVYfAAiqWemQcLNXZPZESDKPS8c2vE03601KmO3gtOKZDleqh8dKn
rpTj/XDgVcFBFk9SrKk3J2uVIANWQ7fGkFL4RX3YdJy8AjI1Aag4VfYc0oJiPf9SaIwejUplFJZc
DDj4wMb+qaFZYDSUtW/S/dFzAPDyQpg34ySs6JBkzMAi4syccbZtXmQsMn6mSB78otySjkQdzr73
T8fWwWRbAmN3QcsBOXDyWYJk36RXatHMo/ZkVSj8Dt67WhyUNJwWq/4pLVYpsMjvlF8VzGyQDdvu
3LxpzZuCzCs5sRyBqfT6bkAwpgwhrUmNorZYqXTn6JVAxyrXdMtAiCB6EP1Nhi1s+ZYAxxrjN9r7
EYcMGR9bcqjgVg7fZskKvc+aa0OjFxkPsz9zW5OTCOiYwbR9aTk7ZDuoIFMGQY/Ddziyw8OGsimL
oelzJZh2Y6FnMIo5OFq7jH2nyV3+B3AJrNP/67cAPl2FVe8mZ+2pOD3Lqnc/aAMxhOexPgKszhRq
VXmQ7rQXyR8N6gOQjo+dZFidZg70dw+sq8Hes8YatQ7un7BM354n8a3i7yLm4H/z7Dse4cO+cPnl
i9/iZYSZp/g5gFG+Uh7uXuECrN695wmg14P+4RtLyPlLld+VS0gkP5R5//9qA2HYroLv0tJ8vs4a
lufV5hYlkcgxE3/m/E389y2aV43ITbACY1VgZ1uJ3xvtz7a+iB78UrA8N1YqdvZOQJv0SnsT15Wj
wjWIz5j7uI0CcwmlmVCr/W+AC7QnzFcbUkHY64HK/7VI+rwuDmaUFWfAW/GWIggwwX89QaBYXJLI
2s6BQmCeQdoz/vnckJwhV3OzSOnmtaFI+hgGMNlwCwmMZX91gBnFpY+/RsDlbtJdEdGqw9cfc3dB
MGl3wtQf2s76uX/4jxcKQv5hp7oof3yFrfmF/S//eGA4ClzpQfR40GbuIjAFbhE2LHxywPhVFdHN
IROEuPMQv0LuyuzpvoqLPCYm+ITddveIMnpYCev+exQHBbZjzaaMMhiZ3CAccKP60ASY9vrOHgZD
dI8yfMtEzgRyvAiQSRg7YMbLvoMBnrCDHfjz/9EDMY5AgQfGcoUP+kYkw7/psYrZLsVQ4ImA6nc0
zMJh/3ypARs9cb2AAf54frzoPn3nKmKTl3mK4nceZeQw8vBJ+EUSHXa+yF4AOn7hsLbkcLCiiYRc
mfZpoAWPSNwuzaPC5XE3PIppRRkS8eFExctpzldcCOiUCXjsXIQvMXpCMg/Ec5tYXBkGDOYJF2IE
WSwHjAphpE+PHWvoFMIFo2dGBcn/s4nwGQE0/YkfZ7slIgyHhZWYPQ08RmbAg3EOA4XnXUXmfVkQ
6diju5bOSdCTZ5gQSVBFhIEYjLCC2yC79VHfdFhRN/49ohNlrlB580yw5Yv0d9Ljg5JAC6Q7wsoj
EiMWvf6hB6MtcP2mHCHbwcKsWvyJTUuENGcIyYZgneZguIkDEyU+XMVWWWPlCdiCWTW2/Si9TmQE
cjuZpQxBHh7utwWxAxng8N+AQ8rBaoAda4hd7pH5jbyBu4RNCg4jsgeZmeHCcW9VM/aF7zeHBZwK
Jxi65kViaXD+chT4aoCDw6b7Tb5SZKefjLTPflw8TvqGtcFDUMW0FqEHYo2gafq3bgD8sEbAW2Ni
Yof6N7+E5Z1MBpATX9XV8JtGZPKw9bmwQKIEgbzKvwm3PNSRWOjBGkScjmuRGOp2oAPm1pF1EdIK
8dXpV8eVr0RZj0Ldo+HkIahHgBj2fIOYG7wTv1lGaREOKyoOKlMeC0sjzt342wur6imEKMU1ixVA
qFdJOOG9S+6CeOE4aF/jQBYauTpSf3lZH/M9Lq2J5DPKHBO/LZ2LSXZ6UP/dxzJqcfwT2S/iM6AN
+nMN9J1IrL+sWThUlUxf8xeMt97Qn11xceLz8ZqkoIhbcOeiS+xfhAGMzN/uEb63+up5xcwW4zZz
JW6F9f33+uJGMELEGNGwmurJdsZryZVzXBNLaYvmptqJeyTuH7UNlQbncHHVcSBMClt+VtxERAAb
GVs4IJT93533b8fHtWbYiq+JF8j4f/FR6D/9PR1SMViDfYNvF89HXIwIBsKHUcTKiCg1O2j5UJiO
/XLVGz6lMJTA65DzPbkr8ZUIkluQcmImVcrGD0iYH8qfIpggvmqMRPEL9TkLmMR3MLfwUMRUkRYQ
KZncFDGAeGu+CrbISjFhg/NnqShmy4ruhcj1EEk64oUwbBcqZn7hwSKmGQcg0gxwSUZz9TfIxcwT
+QbiG8Qv6EtU+rRYILz8CEeedJPQhRTJMZEweco2KWlG+BthYyQRSfIXKfX3bg6eIOKiAfV3wnmH
f+HvDDUgCa6wY379XXO8Fa8mpMa8AnV5iDekuGYRKgOowo0QquwCTyCclPDZefB6wujpgR2UiJcT
rkis+/ydrasQpC3hJCNE2SJ8RSSSsV7CfBZLP5qL/7/M2YwpC4FUIdJc/BtkZIY/JvN/Ym7xcbmJ
TENrT/oJj7qGK8/Z+m/QMm66a78BnSqWN3w946BajK6NIYgYVDZDo2FsN5HJI4f5wIbAsMCBkk+X
/KqfQIW4w6AzF+OA3pXI9ImvuLb8PMCf0ENwo4T/DH5XIt5IUL+5cf8/Ph6F8fMnVie4RLja87R+
xF0Wd4zXx9fzJlpaxj77Gxti/ovLF6uK+DB/d1w8tT8bKijnMn6e4lfGGsTAQte7+nusUO5XwkXp
bygFk/MCFJX8AmhiKQRyImz4YXg7tP2Cv8c2CcdVMWGJMEKH97doAL62G3NizWAxiJKQZaTHhVTM
I2FlKnw31JWzF7e4xOPp/6vkOtl6mfHs8+0GW2Mx8cg0C2DfHIeggEpv4JZx91/jCEeV6LZyfMsX
M1S8jbqK8e4qXAuokynBUBWfRliHyrie8gFpT3Z/ixEfVbypGIQVU4ERxPOYxJuLNc/kkYpXFI8R
R5gHS5zJIqML5Ts5Y1wVZ3muu+b+in2jRv2Wsi6JS4Uos8Od9u8zifW83tAcu/ElddUrjZeNa2Uv
fK3kAH+0v8kpJo0YCuLP5jvF7erO/WEhjJBuRoYPaffvKXL8rHZN1G9QJPIV/qPG9g4TwpX4/MlO
+O4w1jZAHyLlTRhnic8nEnzUFRaqOCwyEsvNfBHXKL4Xcjt3huuGMM5SqK4I7WIZEcsRFZAASOGG
cOf4uDxfvsTwGlb1t8YNi69yEP+Diun9gCRsWH7+vrmOmCfi2pLQYGqw2PrC9sfxNVd8FtkTU0b2
hh1dvBc6O0fNxdWR6kYYBtIBwq4PN1lxU01upthWUPCIOy3u5d/KJ9YLKVQ/nytLmB0x/juM2xzW
FhF3pLFa3BkI4uElvJWwl8FHF+uXAh8awp95czFnxeBrN3PU4JzThv9v3AbOQTnh0cLO4BncVtDp
Xu573HrCm/kyrrXwEZTEoT8OTwFfuBY9wlMOtwEZeurON2gPaL9xzF+S421I7kQBsxxYylLU12m7
LF1cSJGLeWYltunHAvSvPHVjIJHUc7Kkteb4CtyN/Qw9KgQJiuUQ184HrP8CYfNS9+ZISQHMosdK
c7vKu2vCaPQLTRAqI/8O6HmCRUB1iStA5eV4L37EJXaJmycYRr40Ibz7jeTK42v1ib73MRwdfTlv
xpuLKHH4N4F7v1W1H0HjwNLaS7HIb3BSXOSrPvZjBeucih2Ss8UGv5tpZ58HUOgltk03kNSFVSx1
EExPPiN1RdLR/tBAuBGagtcqHFncIkmBh9AYDdcWP0nAWYPqbbqavwYK/h5tVRzYfIPo7ZXP7XOn
dBcFnRHacv2+0jsMpse1XAbF6F6qswZZGIumq2VHdw1SGY40QGc7ZGKNssPaoKQxtBgSBlYd0xJa
IOXY6ivlYoBr9RvjgvszeMr4FgdPxxZa4hrIdl5uPyfPojC88BPJgR8yV9XxqeAHINHIZFnAJDFG
MKRsae/aOUso6x2SLWwdhN8+jRfXwkAQrNrknI+3sLPAr075nvJ31FoVocviRSbABSYac8Y59Thv
PjeKutFjb6xfh+VsxgskvriWXwwrdBYuV8QyOLs3Aqg8ZLlmMJjr/Nr9at9kIrhMZRaogDb6eOkT
1B+4WVYE9QlVBX/ikKxABzURAneBpXv1Jn2NqxcaHxlhoWC59NTwreYUlnh60GOv+DzyY83FnICW
A0n96Tnq4jO1ghzQO2SC6Je+AFD1HdxSravFca56fJXfErJrcKo0gZ5Mwu2wMl4bPiTuZQ+oJixT
90BqydUdkSzcXKLEBBfBcYnLxYXSODRsAcduBJ8HOYbtgRgEw6oKJR+UNP0T/3sL9Siu3806bn9h
CrB5W3GIIypbaN1tu843fmpzg0Nxd9AioV7CojljQnm412g/TvpCSYIhnXBNHPKLgi0MPQHoMT0m
uT70Fxrd+UFGzsAbJh9jTxMZbpYNZR0P5xoyBpRdutazW9++AeKMl7nb4qbVrDu6HYvqC2JbvGwV
7GNsY6WUm17x1c5PyVkwiBV4vBv9K3Cz9dxbOpkafjH80BO74Y0OCShFbQuZ6USTHtKBcNuh64KH
C0q0qabhc+V8Vm3mJ8fDpXrbH6BHQk7j+Krh6099gwJiRv7BS9FGzG/QNt1h0feeeSSWuN3Fy7on
dxpXPwyrafP1FAslH/BBFA7WQih7QYxrWB/gpAtqI3TE5C9j+ASEzCGMY4YWPh1rmdOYAh23j+r8
5fJOXMNYivIpTf4B4Ty+uu6F2/huEFX9DsaEz43lgb4SKwUX+xGQhxMfSToCjeUfkHAAzlJt0mzU
xLEUZxxoIgq52FK+ZDV/+T0clPgXNgIBgNPfoT2klQzjM3Pjo9FHoLKVvr8Hxsc9yLL1Dy3v4RH8
pm/wCQ4HmxwE0Fg3oWHM1R3QCjmZ57Rkg/AqvCvfVfOBNZ0zHmZBaN7u25/Q7P+RGJ6Z60yS3Db5
N5G5Wj5gydTLhM9fDoeMtluaQ4ptPUeUbHjzazc6Zj3fgRihxQWx7xcWVhp3glQVNvSeTg56IJgq
KV4PTdai51xJj7cmBxUr9UM+bX7vgdN0XpeTJIR2p2rI2DBtvBwQM4H09sDJKna/TYHto5bFNDbP
N5+TqDr8e1pwgGtK3xhOUEKisz0fZUgDcv4KsyA9gDjHvNwNUDR3aU3HDamJ1bhsWYHwJ8rdHwBd
GY5irBVsV6v0UBZfdb6mC3v9AbFrBzt4tmv5naQcvQjykw3JWA1B/o2AUAZJnD1sekS5p36J3uYu
wXWsoaAK4cYQsQJBNz8pfIiaAzscEPFZoN0+Tmez2K6f+pVvY80oq2PzL5HZTywIsqtHuiARiH8v
F2duyI9AflvCtuBYgiGzuT54u6SO1tWerrki0MVyexopU27tCQ5vuvjN5mBarIFYyzcFRUJLnQyi
3lfzIvMIJpOW/Pih9Nawl8kIWgD+35DjgLxS55o7xBbnxx5iskGHHeMQMlUHtz9273Pm2kgL8f27
mF+AmGZI8wpvANuDPQElwCIiqxJ9DxmoHxZgiisNx6b5QBPV5JT+vk7wMrl/Ir6zVtM7jQQnIXwJ
zU73YFS5B2V87cFlaIBYnx2ngOm9g2SBADOu0R+8tVxfPUTlnb04DWmEEV/YyJd5fi5XnbUCVS70
q0pX3OmwUMLynH7FwLK8AeSF9FzKhEGw1Wf7ofa0m0g5rt9IDAiKE3ZIOQt2di3UhYasUVnMEA1h
YQQy4lnvubnZMG9Q8l3o6sJQW671d12P6MvQl5ZrT+miBER3mwsbGBi8xbxBa5otxEPsp8O8VdB8
ruAz28+wR7HxUgn+qIBQJwTRi3pnojWJV8mryWrV77S3dLG0TJrIkBMOGb2adKFsDYbbMYkX98UV
fd6i6iEahtwLa1X8NIk/EJO1iJstt5zNgaYRliYXcPuycJGnrx5kcMYu3E5CZsLitqSXChKeA+ZH
nU+v3YedzI63qK/WZ43w4q3jVaRFaWzjjVN+D6Q9wAFD8L1szhBgtYD1OVvaEYRXBA1L/WdeqZfk
pQS7r+h069wZV2G2dKfKbRBtLaUD5iURXhMK/u3x+vX+lbLWswa+ABR+a0TSv7LMZBNr0EI9OZ/K
jOfMffQg4qHZ4BlAmuqAbyS0XMZmeMngCGDSx9FF3Ovmc10fWMbRLntnkFZ/jaSM9muz/CVt7htY
YsanFEYBTp047CoueRzwSYfVJ84lZCeNVF/sLI0LACafTS246cQzWCeORg+MWOgxNzRTg3S6KB+M
93gJaUVZ7nq2Ye/5yrzGscDaZFThpHLVLuOjAgt9BgzHmA596xJ/wUqPLckHs8OhHeTjreppjaiV
NDvaXohNqZC/IyGRBbthhRlXu2nd/ZYDxuzfdrASxuKDpvNPGtTVVYV9am1yHFY5Zc5h76x+hgpR
/+GAtB7Kn7YdIGfGy5Fe3bxp39Y0kVi0RErgj/bC8o3Rew39kpoFWDLdwIBW2nP/2ULjSgmtt/HD
PVKOPKR1KGJv+BCkmnhwzH4y5JanbjqPKdYpggg0pqu+9ts32nmsnb2xE80uTgypWLF4OR3ndSxL
1vMH7/4BTAs5Jj8Ri+ZOzJV9jqBBxwJhsWJjhcjXQJVBLSxfuptr+7lrPomaJu1YKFXBsIWzEtgu
6k0slagZdGizxgAbxTqleN4QNwcvvsQ0KiiNHatRCh5FKUQvA8eBRbNYPaOHuhiXH8O39ZY+AtMF
t2X2X/6j6cyWVFWWMPxCxwgVBb2lmARFAcXhxhAnnGcBn35/2SvOdrXd27ZVoCorK/Mf6MoPL7Qi
8AAHHAJC3PAPFa0lRQEZGiuZFYJmur8vd6c37N6TZt+byDN/kBmJl+vStv3W+nJ2LjUz3nZwImMv
SOLkNsL9bYwORYcLDR7MLPrH0Dj6L+tj/V7xftx/786gLaAU7Zqd3k8ZudJ+Htk5HR9kV+iojGCT
FePiq8rF+dmnq1CfLdGycC7zCwkB5az827tNH4EQ8YFOjeo0DY5A5hHWFZYIyQZ0P/D+2CcSEA6F
NH/8ZgZ2gAYhCN1bw78DpEGCcnycXa+DX9aEcjHJVbuPdn4nMmAcYRZh//AZsW4rjUrP00FgxxAp
tQKJlIbZesDjRrpJHIKIU3cFmro9j0Bci3p8J8JdoNsjk2azNZ2pmf94xcZbaWNrwjpR9O54rIn/
Hv4o0BzU5YFKPEgQuNZgKtFe7FT2e9Y2Ea/v7JAqQqqCEocAUlklmhdzDrabKjgUCvG3JLB3kCim
TnPl8we3FD81QMvwoDaoYOHxROpm06g/b3e8aRVct3UQ/iKMkWMBA2gT47Q5C/OKwhpcxbbFfT2o
zNOw08gAEsgErsmC/qOyZF3G8/78RPnGroGo6dOYO9u0Fu08bChvrnfAghAA3yERTm+iW0ChyGfh
h2grr/nJDBn53dFnWCMyoWlg3sAssUvq/0BdsUf3T2Pal/RtR9Cpazo+eN+IISCkozSpMsCsvdP4
1LtfbTgP7fTIVpqWDmIZ0X1RQXMV7oPhPkav4dEHQwdO+r14fczP6AtQGF8WkaREnRoq2Qbc7kjQ
Qu8sH3UND10k9Cu+FOQoJiDcfxzry+R06n3pFJ36MFJrIBh/AFSA0c1K6z4uux5gIiAV/rfJdllb
69Hsh9T//e39nM6CPQLzz6L5jCX2edIKPidhyFBJlqIX3gyra815N80rDM8ifbn5/N3xlqfp5ZF2
l5yz4PQb0k65kERDm3ERWvkhZgeuqrlArrFbhm3DvVsUSWKwm7DKxS72kEFdhOmxLvBtvFjo4bQw
UJvTzv1kiCYUpHOumI8xmjBnMGDa9BpDMPXaHbDLjTw6Y1/0m+NLRDOJUqIqnVvawdou70M6cVvr
DqpoVS+fVhrpiF9O2waaTFgPDnFK+Dl3xkcjhaV8vNsd0uCmOiyuWTu6jA/z309xqR40EldgAMKe
tmDl29vHxMiKLagkbdC26yD2ESfCqkbvVVVo6Ba4nI/Ra7D44eMB/AgxrKsNaR7GHAS/uuHdfiGU
khZ44dVj/hiSOhBkr8u4cUSSAp0xdW4Evgbwo0tJpK+NUM4giD4XHXhP4AnZGBzLF7EVxDq9oNr8
6n5OY7JnRr20+nNPIDCXqJn10yfJa8E+0wKOAgqn3sJ9Fzki+NpTMC6Xu3k1O4lGsyOF9CncL3CN
L7sQGLB1/9ki/TNqX90HGlGO3kr3CKM0rNBn47nh5AL71ir7UIXt6JTbh1Zfaw72I1HVwCb75RXH
+A3tR1NqyoFXlBfebmfddauzA34yx+1uvJwZPjQY5qUBFJr64Kw+xu8mAOn7wU8IxgAwTjbdaJ6z
J877OVwZbEnyYTmE0y0YNDSyUFSievFc3+xacBPbtRka+si6AvtAqu+igs+qA4ORFSWP60hCIKhD
h/CooawOjdo+M0ofvYBHp4CP4WxUFqdYUAR4XgGBb4UdVChBZ4A9qscoMQH8zv33FhDIecE+B6hV
d4Q+A2QmFF519cW+gqJWBpACY8crch8/9ekf5gDkqcwIxB26/wN2YsWmkAfByvZypNdBR4yQ/MMI
dgIbX4IPGx6Ep2NaC5SB+qd4+aQb100Qcr+0/a9O1kf9BGG1x9FvtaNOc8hr3Inl2N5s/kKsNuyy
oGiwr6CpeQA/OYx88aXv6OjRhUKeSyX7J4Yzbwfsx3af7Iiu8BDG8CjwdURidNlNAE5euEAIg5JC
aOR26J/UGy4hHsWh46jsGdKB9RBmh3DQtJhxnR6RrrOGwcnc8WswlJk2mpdD/8FS0NSHH4xYRlCl
LkTen3kD0ala1se5enrvSm7IrmvaGsc/1DQBHx5MSf7NfFdoJrXN5QZiGv9ayHMi/F9AafphOUe5
KNZiNuMkZyfUyJ5na99je9yAsrjMRHq0Y9XzoNYZzV75omhMO58EnHtRQG0ZoDIC2uhZ+e9uH3QN
YKimB02MYo6CAAhLaUwOhQeX9UwJBzq5g06vbtZGCPMEjM+TlOTTGN1Q7QKHRw7h1ssRGoV2grF0
EbSs1/qctRCqPdrXj1NP7nYZPT7Cxyv6S02VBalGbljLh6WxH3vs8hj/HYQZzXzVafQbUAworxTq
zBZZt+u926z+9Arrgc79Zw53k4bPljLNx7p7N73/ONkQk/d4PgGm0JPjE0HmjoYI93HagFdWuvWR
ociK795SC5uF3+g4aFnfLkMC1rL/9UYGzfPTprU0fwocDJSuO6s1wAjSI21QQjOhyusgKzMCbf/p
XdYcsMPeoGM1STccBIgtar32VafZf7AOM+Cw3s88qHnd+WzYMBOIdMoqPSRogdD9IR4gGCwoBHTY
yJOWspsDJWlTYOO3vcJpV6b9GBbB29UoHw3LQR5VQLWI67rDjJKg1VJf0Lqjt/JeiWyAWPrtTtAR
cLTdbJFUO9C9gFWCvkDQaKPLbvq9RW6keNiVuXcqM6JE2DIb2F5MsQu2y0HpNuxXD18aKBRC3TVP
8L397+DuJ8+y12AbPi0RLnevi8vD72JfQ1ZO7MBpmHaetUN2ZMSOrWNjFsw4mqIUA2wKVhm6be9g
R7dsbOGkUPj48GCX/khwqLWvbsGbTrGHRG/CI/Ih+bE9uwVQfHLV0aEN/s86UqEfHNiandyO2ElY
yK0cI/DQ0wNZA9BZhQnv5D15qtP6iKqfu7u6xwF6ELzey8snUCEgv2LwrkjGgDigHtcEe+0+xgd9
cxuxKoBjyq7uC0ki0BPBfnb5eGzxeL2mrSENLzKgn+nhNGRTsHegNuDaMIX+SiS7OcfCAzTaag2X
8Q5kI7CFlgXZad5GDklRWUfNL7qAP5neAKXiM7hAcwfbInwRun7XYrdza038F9xLDopp3XTgX7Tn
7FGi64JUGYBAYsx3Qnp1qFFhF4xoAqIkV5r07R0ix/chMLS771M1awnqAjIQnLtFgW0OwNyrT2Rt
nh3j4ueCheiCAlSvjFNagU5xqLcmt7v/LO1HQsWPsuoyPDhQaCszQfcCOjo8G1oqPrDgDMQCT0EU
ABg7TlN3qG45ewMCk3qvgYSzfnPl6aqepmDbNxX7TOc2hdPBHD9PKPMBeDBvnMoAps4pYVN6cHZH
l5W/Ht9w5O7CH3Ihr0NfVjcUJYsx2m9tCoU9kh0603DY9uD3XIfk3qYhSLmBUhhEg4aC93twWALo
i4qa4YFkk6Ixqdx5yxtyZJjyqcdJWXgM0RVDZzLM0UM4uQwlcitqiBXzMrebXhdlcjg3IGZeHhrs
2phNyxGuvwejiOLSEbrlgNe7VF4DfnGO2fC4OTiS/2Ai4Hz8Os1gClBX9yxUunxCuXgBvA1yE0iw
ygKYZL1Gn6QGNth6BTiHeL816jD+OV8/LetlozOKuJh+Ce7VqCImDjltMKV1D+8/qWkBzLrgXkhB
XnSp9uiBOt+QQQjZ/DHozMAYaXaH9UOvnN/kf/t60e12nvmXcK5bXWWoDvcdC5F7BQCYpenf10Gh
0fr3Gzo46h2Q0KKsfxjcpzUWDFWzT+4JvFGrtNCUDxCgDoHhZ2JDI8gCZnVXlDfZHlHXA5yD91xf
boeUcpRdOiX2oR/7i8Pfu0+5rrcP9kETfMwnYn5ZAqja09ixyei4Vdwajtz/6Ej++5Ku5L9b2Ud0
Nfz3DHnW0j3AhXPlxwbdxIZTWrfw2y+tS3gLS6TuOn5piX8ojpnco2VnyncHVgE/GCaJvvW0GkMU
LgYFWzz2pLxmlQrk66+Feu99+B95femdF6u9xxvi3pneYs15j+s2wsd2S+kp+zz6by1FMYiuIirQ
DtLg3B+5nYEcUOaiAm5ua/a2kWGJoejiWvDvFEs2ywUFPjp0L3Mx7PiUFcyGxUYVPAOnwSk4h88+
+xD2Ml8kjFR+jQouCFkXikU/v+zBmMSj5HV2DyjD+8BeKfTS1LvFx7t1ETcLzdOyX9vFkZMyuSIF
4TqXrPbgSBkDU9ik6g3ijc0BGL/WtO7pWTM4WRSlFTo/JnkPX0/USs8u5XFg6yBIFSsrf1f13opQ
CYwJwFuCGiaCEsZcYJJSzKdU5fwDQAriErttFtJ7elyVlVk5qG47H2s62n4RQwGaqLrcRlv0bDhX
MOqUNGhxXuSKLn28SpV80Q4KikEbt8GTbQQ0c2no6jyetZ2XmZEF2fuIEtiElu7kntyiK6L33wQz
EHFpdoYnOxsPEWlyPtHBHPLTMFfZ8Au6SGBx0hN/xDIOpTm9dOXRnwX/0Wrx5uKhCFGVa0ytzQQA
8XfZfuZ2u11P1zKbcKBWKByoLaJLas9pZj5zui8ckfzixBTcns0RNQxuusmhy3UoufjyNHouDAW5
PvhBm1nLzkgOTOow3D6I3v+7Uf5GFl2GsgztwoZMbv1DcXxx9Lv3sQb4G+oAjHkeneuAvSX0Q2Sy
LBnt2N3ZaOYz1v/NAZkHYoL3tn7rryNT9mFTy8IjHLDgDB4wBn+iA49gmkIIXLFhUude5w+1tXQL
Jt6/+fruAX1bEfPj+wi6bHwdPZkf59FAAF1fVHu/ffnp2buEbwAbGBuDiBA4zHLQGbSHHe47Aw1Q
hjZ8r1uL1uI6A9bQ9Mj56xHVc2jTEIQ1jH5SYv+zV1sLWKKuXqmA8eRcSAj4FxuoJ2tlgHQh5SLM
LZdEgY57HcupmlUquJmD7KUydEzMfdB2hsMsw8Nnm3NlaYZynseaNx6/1LBH8+fvsp7NKWR5q88W
mSsHT4+cscN28k6whVxmrlhm0Z3VqWj9uwnss2npQFlr7hKQ6jmsLMPv7mqu4X9t1qhxaT9TSXvl
1gQp2XLOgEQriwzOaWDWXvKsUgaP/4ieiRE8h/lawBOadbWOjgwplGnQLThnSCT02AMQpDu91vxf
sOZ+gCC92ZOBRTrKLSMAulQH8Wjr0Sqq/Cbwp64n2KG6C1UdoIoefexOxDYBM1ZQLcRIMEZ2Piot
uSHTR0RGP5R2vsTrQ3CJMSFpAx1EcX6VT5Z228ph4FdY+hz77QT367SJvcR+BViHyvVXU6eUt2Yb
dgcrDOZfGcN89EkvMcWObrJf0a+IPjvYc30eYp1F350AW0fvWR1n99nHTymw6eEe2eiAekor9DDK
DppYxKjvAXlgK0U/FD9iV6I5be9f8vx41d3FsfuOq0HXNoB/dhTil0AVwPQgeY8Yy5msDRwEdVNR
2ynIi70fTFGR/G8CvUYtZkrDnQpIXEf/xaw2B8A/vUsXswIMIPkD6+Yeh49JHUCKwkbqQkXiHDQ7
lEJoZluor4Sldzg7rad1P/tsg/C/mFFdOBD40te4Qsz9a+YMxg0yVaf5UzcbaWd2jcM6122sUz9A
h9SmZnAA5l5Yec2uawohc1h62M3TXKIZsucwHH5oGOpBeYYiDX0ExgvDiJLc6J/ZzRZtJiPMqarE
rbEW559UuyMqZnXWbVd+ctA4IU1ROjPeyi7eg0XoS16kTgEfDEPgi9mOGyJQVZCAb2pI1Iz0fj3B
FQeno+7gcDN5vuqwodycd5Qd8PXBsOikHmj4IsyEbGPZr9VV/IVbhXQCgjWIHJP8Ut/x2frVUZ9l
Fzx4g5b/ssLoFtveYr9pAOsgR6yTizR7jZhrVJg1O0dViE+IaMUD2gLrqTZdsgsbQmdDlF+QIVQQ
6JekwN+0GThB5JyxQQHrsqplXOWHi0aL1Y6bmw7XaX2bvWa3WSt5rfMpMniMs01zc82q+XL8nua4
WJXZ+BQZ0/vwmTQn+haaIdAhYEfN1XF2AtnovUKAVDRxwucYHBW4sabiDDuSkNzHDG3Wk4OHHc9B
yQJzCQnQu3OvDRhj2OhdQHuNsa8F/3Z7qBzUhomN+QyLF6BltxWMRBLveotNyuBE7RepGpwRO1tq
7LWnbTACqPYS3xrZj652QxXMnXx4WTTB6l1HzNFUa9IYG7RuSFxjDENrE1ewrgMs6rA4bTnDHzJx
KM6Lz3pJEgB+BCmr/ar5dh8gfNib5+oErb6GmCRanmr5sirDfdfdVwmqyDpxCe8KLZZamr+AJnrN
GjMmWMLKEfl1RpR5XNIdRzlSXYHitJz6ut5Fcg11BoQM4FVBqXGKrrvsTroQI66uURs9tP51VbuA
UIB86JS4MpJtUkQApr2rZthnjOmPosG2ZfpShYfEmpOwI5VX1KyDEeyv4kOwvlBjOVy2BR4YJ6Ta
uxKGzvMPM/Vk4mGm7sFdOqo9wqiFumuvic/aqf+2D5DGaEjYta0xeVITw5RCM8cIYoPmRIUEUHTU
xJQ0pxZXRUS3U/xE2BZB5ld439xHANtmYAwxHWYj2JCGFYBkJDZQMbUgNfMHjTUF6wpq7fg3O13d
9qxwNZzpDrQyjQiNMRul6U9XfeL3uMBN4tSrze4bUhLyezGW+AL/XuJWdqZ/bi97TQARpGKUCQpg
mp8FP1UTWqvkOS3QYK3VJzaCbvZCUhdicR/xcyRdqOyxESp7SNw2s/udqndiiJejgSUnSl8DJLVg
rsLBKumbfan7q2aAOB7KRei1l6DN6PuOcsRKKcFDmSWzAKFBNxby3o4SBah70sja+A60zbykd7IH
YjIuzXArVzW/S8kYZVH2Hm2LLjWdfERaO0E9KxKDIU4Pg2KOfcACeXYYQ5vuU7SmZKptb0n3AQIP
BSz00enY5dFvy0aekPpCyhCEAa+EVAr/olPWHLxnqKZgHAyNm9OOKDYqGkofUDW9kBw1ByjFokKK
xsl+d1qK58obs15KThSI2OYDzmiDE7GJIrh2Y/lAYC34u3qubqkxgu/4ho19dn+bV66+UAJySrxY
PdcjuP7guuAYsw0iXVuDCYaeW1+UDekkfXLnRxduQd8JHjRyxyWi6GvgdMz8FlaXoY6gnrAFYETs
6sg2m+3ZIXgmFfo8dONKeL7UeE0U01+sAgwjqne5DZYf2zheYVEhH0mvEHE30jYuCI9dSadbRHJE
Xdmj05562Gf2kT5e74hi35A9+VjaEsjkvHVf3eCItUMjwLoofsVFiBDV4rVl/JdTiKWrQ0wiNryw
3UAIedCI68OGf0xRhhodfM2Ag6jefQIw8RDzkAo7tLTCB5C5CGW2kuBZheDenvM7jPDNni37HJOQ
J54VDAogCHSU+jiDXCySvdeq7bQQ5ubEAiWdXPyj02KavuafeZtmj+gnYsT4HgG7u8RYBwLvHOqg
L+ylD/gO15QfeV19gmKmgkCX0H6GYVAbEqdGrBUEyuNVnexPjNEUudf05OMVuD3YdPVJzZ6qOWgt
EBeDqfyA0vEcvevJ6+rnRQhItFenzOletMKxv7bNepMiB5W2ZssZ6nXy2k4TXvfSfIY3rB0g4FCj
E1agyQ+38TGmxPNyihmiYoj1WOQPIwr37ungkN3skD1nZXM+OnLC8ZPrv5vwRKqxVXBn0xp2t50p
Veor/D00R9XPULTzIozKegaaWd43eoZl+pzoUzrfDzYc0yZp4+ZDu4JZQjbfNG+b/eweUcn+bmvW
MutQM5x8jg4c2E9ipPT0DuNruqSEbBLx0VHyyxk9BcYxkmVct+1X6pgwH1E8X9JSp2c/0SYPfglb
gU0Sq/Rd5JEpmQCNa5eu/gSoYJbzfFv02/559YFZT7QHOUlz5U9nuNleUO36bjXgEoiXdizOVfdG
M6HZAQqDNBxCZaBT7j+2wehj965k/HUxzjRKmwOin01cMLbtLYsKXR4kRGlWU8quVfYH827KngyG
s0CIfvxsWABaS8rhs2pN7Zem1alp2rRsCGK0tCvD470E30OiSPUXr54m1kE2Jfz2LQDKhGoItNoq
AzL3+/NakkINYRH0HXvBq9lCreu8kDaJ1JsQ6URjzEwMAAiALy7KWC3ZADL++EzicUW3C1KyfAw9
MRbaooZCLKd+x/dqZNjGpAvQEwkWc710ujZs9CGNhrg+z6eYlJQxfPa2eZtp9A5vJpgZTN1DFsv9
nGlo9xv2ft4ldB7I0Slo4SZ7yEQNkMnGkEKtD6gH7WfaizQeID2zHdXQRpRWCAXhAmL/9hvV+9ew
28JeB1MkE3vQMM/IGwq2yKTCFNyy61Sn6TH+cXEh8E5QmJkA18D0j7ae2AiYr6yY3qn3IlJ1J69f
ANSib/fd6lN4nqSbkTbpBNCZtzeCHOxhavVQkUUlrACkgKdPetohvYALjY2wkzZHduQ917H9/cgH
f0OxQy6IpojmAfETsOWAEEggBHNwni0n70ev5YKoXWJhp0qMrIm6IN3RK4WGTIBoucVuQdqzAL0I
dHtKy4u+PKLecLVvB4chTeGLAdxv42KJizaODiaEOKBmWXuDdcuwkdxs5JIpDqZ0+QEh4yFUvmy8
gJo5LSh6x8Mug1kxj3I0yIBWr7rDatdiKKZIk9TTnFLDZfHNTludkx8bMWkH7ntiZVnYGOOcQW8H
FXg/tEGnLAOP7TNjp8IibHaz51zDKSx3wJXTEHq5D9+Ylkg587q3mA0zGIY51SDvtnhMThEOep52
MfdbUuknqQfqUVj2kng4Qu+A5jFATDaJT9ER/P3B511KPF1PkTYl6WCDpGVAkGsxrgiz/YoutIsx
2bTywCJXCS0OJLgyAD40GoB45m2LNjhIA3RkQHrsGb3xI6NFV2WMsH965QR4Fr/urPlT4NAjal75
CDYC8Pgfe3tUwUjn9zU4/qp5V+RVPzqj/A0nmVOJ69JjxXPhLFDIAmMGEPznPIhAS/YKau89sf92
8T0aQ6Rje9ikkme9HR3chhAvjGePZZhdLwUQ6HHsoQpavuhN4hMBD6sxX9qH7GrY2FRjOg+QrgQQ
59dfHqVa3sJpbQyQdMDIKQ2562uquWx/Tn2mc42a9tO+rT9ztAk746cvvRxMkveAMjrWZdRYlT+b
XKh0S/iJtd1p8305y9k5hNa7dw9L87g6itNUr029ktUxt6rx7WVdKXLsmIvnoJP8wgLtLbQrh4Xh
PXILJCI6onQUkDKjT0uSpN8smMr1jNSIfi/FdtrizI73/IufO8nA0rljR6aMMyhohInMfHPcVOTU
c1bIk+400wx6Qcz/LFvmKShSmCwMb+Nj6hHZLa0NhM5O8Y8MZwdjpUaOiB0frCkAK9tPQChEAqct
ltgEmFN2mwJowDKC1IT0iL/qJq1QB5kv6daRuDVuI2lIU2dQblseWgnpZdy0Pn2MCT5siImXtFzp
TdabCOl5BxG/Vi0qNCPE926IfeGEgEGDatI/YfuBEL4hyJw2BGJawvBD2MuPf6N9RiZ22H2o44Mx
hz82fo6ue4vcCPuokO3ooJaVydI9pV0svrXRLetuRF1PjNePA0YEh0jpnfu6CyjosyNruUFDD/fB
yTPYvwWtyXtUDCoSEoucrRroW1KnCOPtPgYmyQ0sMS0TYhTnZHqedDcfhMDme1ByoF4A1MBMOUDO
4OxwQh9TKu6O7uVBN/r63UljUfq1AZLKdEYY6tQnF4R90O/DOlnU/BsBJvZO5Bi5h5WtRSzvMdq9
Zv81eovu7i0h/w+r/jX9Ah/4SDkBIOV71ZrVZ6x0LZnGzNM1qEWgnkhMS2sVYWbOeqLPixkABpZT
ShTPASshavOduwXyETlggnuBlR8oXwHUXbcfNNzW2paByMgHWEvPmcfpO05o2iD1/oRtxJ73Eusu
nXjKdszeO9ikHKdcRRCodshKIF94SWGRs7PngHe/WWuwp4Hkf2WH+E1vwPitoi5iJlSHaLAxqEnx
EOp0K2rE9DWsEiEuRXufpL7mfWevHYMBdb0mlplNk/iFYk6fDcEYZ/sTFi19bUyuclnhO5P8hq2F
HlGhytCBaszuLLsNmtdqxvwh1cEf9pcsJ4Xp7YIogLUye1oXM/D93PyYUbBJb9SaqTdLSXg8rJn8
POaUWQdbC8Z7MyatNMeoglGre6gxcEbb4RljnoyVFsWkNsXuDLivTRVvXJrxTcX8mdwuLn8+7u3N
njzIDgCsX4/aiFT349iNt/E2t+J4uz24sTsaEZJc92GZcRyPRrG7dudbnvQLKcG7NUXEiuMen2Z8
MOOaHfOy8hnGYz5vlom3cMOMS5MCOlXA4UKOMxsusuF4scBAzVwsRFmLFow5m7Xc2WIwkwpikxoi
v6C+YA+k7/JzFvyGV1wMuqZwNqXICNDJqigt8wyUJqg6deVvGPQH+iC+PI+aLeDTIY9KUephDl/m
ULPuQ94J1S5zFlhpAIgopP12npwV+7MgQRQS0Pfmg77/yQxOfCwpY880My1UUKhob0W7FOlYuDj3
3mI20F0wfbNCtU0umGEGg4v81poNZl9LWkVGoiN2wHMIWU+LdXzYcKA72uwO5IrKx5QjfNLyQoaY
Y+e7qw9YE/iM7OcizsrFnKXAS3iqdMTkuKgccV9ai7paDApbjl06DvL9xlfTXyyyFgSs7r+j5tpQ
OqA+zQWXoZRl8gDD4eiMs4w0kFEhWI5fwEDRezGXtsc/RgeP8Tv+MHal7UA3ir8aD7nrleZaHvh6
N7cMejJipHwmJ/Zlp5yJmWEeexy4xqdP2RObs4/iPEYbw4qQNRzA6p1i9mFyaJzpIA0OgCYBfv8d
HlRBNeP0p8HTmUWRx6S9qyTn4hzNiaYmN2sVIoAdbo7m05yE4d30wwlLuDWh+eTxxN1V7XK7Amro
5Sb/nwTBJipMmCXyav6OxnIU0PLlBeGxaFCuC7iqG51y9N3S7YBqLx+r6ULU4wg+fJAo4E+8NAgQ
6+w1krxHF7tcLxdNRC1eHnUDL7JAAlrQes5qx3t5UUS7XiGqHLPRspHA+qv+0xLoA5sFu2uBupy+
rPl0jvOtBerY1nlGHl/NkIoRN1e6BfOp/bIKpz9aj5D/cN2DckfTrfSGtqMubVg2XOqr+KVLTwk4
i3X4a4q57ttkcvJPB2k/4r94P9DBv0D7t/jDddxV7nTahyDQB0ltTud4jpk8MCeRMvs8zidI+WRz
PoLmHznFOFwujqv+1+4DSrLlcZ4175fKnk5NDkWOcN7h7+5m6K/QsVPzEEac9dftAPDPS0wwMrIm
eeAb7mvcYV06jemS2DyTVwrnvPB0up3ak/m837dtLvTd7NNI6T/NkDCzbfG+WCaqW2/a4FPOS+W2
+C0VCLffn9tL0w75xuGGIZ9pu+2HFAnkTVeMErbPFfIwtC5w18rtuhntaCnK4ECSiOzFlvHStXa7
gwVWZMcvI/BlJlVyZ5ckZCGs4lEQQQaY5OTOhbnZbCKe7VDkCY50sSFAMmYY65EFzESB4Veev4ku
tGgdJrF8X5SOzI9Z+lGBPJJSQA1v9lFFm4jPwCDfecnuaO/w+GLs7odhP1Q5ekOiihQEuwkje5f4
u2Tn7SJLhvJVJQkQYEAHXoRx+eXoUfuxuwQuviRSwO5xgo9dqQHxUMLOOOPe4AmzATFYou1iQfSg
l4lJj0Pwfg3IIAgQxImMLwIGgZrF3+QVOI63xaxGd5kZIjf6xfLo3y8KRfQLOirl4CqVpjRfHjZH
eVTMPgAVBdmB9IafzGX2P+yTQPNtlhy/AdBiw6pHoAVoKC1DXoIT9aHxaMgbL/i4PGRxWNLl/val
0SrhTpqREkQX7L3pLP6tAv+PkRwlOAEiqfF3z66TD9JRmxTskYVWNLyfDm/dUUG+oB7i+wwGdpl8
Tjn7nGhqCNbq7K0YtGyI1SpcAZaY93Ov5VC5qVvsUQLD/yFTUgL7Tij8mHJ1+Fv2MyYQpyjIJ3uK
oTeT9/yY4JOjxE+iTRrQJ5XbJoWRDc5r8+KK8tuIZSjabADthZuIIogOulF74x0fcWr5x2rDBfhK
T3a19FuyUi5dQj6NtsUllmWOohM1rwV0lb8l4eDVzEGNc8MTBCGAkbHJNc2AtLBwLN69v4sLIF2W
T1qdXEo5nfJFCOc9CZMB6yQXVi6zLIiaGbDaLWThmZXOAMSPPC6/XQCiZlnae1VKB5WSGUVIaXrT
DP9ZLD0sPOMeq0k8iv9SkIbpjLt0BuUDCYhhz4dt8FHkeleKVRRcOdNmuGBbIIeesk7IsjBY8FYy
utOIeq65YpInJFKwbAMecUEIq02U6rbWSwG9OsGGU88ptQnLxGNVGwtDc7MrTGZ5bnOxcE5G2msy
mTTNcA9CQbN5yQfkPbrZCWWF78Rnv0B92mAc+Ie2Td576uEcyz0BkBg1WtPUn88b6qf6BNJ+GIYS
kxB8s4h9vt3258TE0g5XIVEpXFHgk9iURGq1ChO0GZgbfBCIpSCyCEObDdp8oza6HwZa27q9SWsO
M0sHLsd6xSrasY8u1QwzmfgcNEPV9xl9Mu6SXQ3NNdNLVryLbAlNBefKfkYAA4mD6Oj4X+IJmxBC
39GnwJYxLz1kiP4eOSG3RiGYM5CoyXwaooYHWoNnSiR9YJilpZBogeWvJisObQ5gmfXsiZQc0H40
XFagPm9D+U1ps5pQB6F/a+EACHQDn18Melga9OEUIlg3okxkYRpCv/uedm7Qw658tjf0DoDvyNnK
iaDubW6YuwDWK/zdAHMtnqAScPfhdu0xGXB7YiAKFIdyLo39O2AD/IhdBDPp45cWvpgIKIhaxst+
2VhbAlhAzdm52TcCQCQxQG6ccOB64FHZgSCoww/o08tn6P79EmcXvh855RRCaUTLbR8CbUAWBbeJ
vzxBnrG0907NkjgiNwFxwjLjiyVB0iOUWk3UEGV+/UAJ/QOM8Cn70gL8l7PpYI8kERZgBpALX8K3
6EJQXeI9Yeg7ErzkleVeXpmtGi88+FqD2V+yxRyZyfH+g27g1cWpEqq7zKe62setnRHUMlRL7TcF
XKo/pHb/sEYk8aW5pWzjXdwtIBsvrpH58dhNlR7PHOrMoR7OXIMmZmnsGmIBnxxI5Yd1RSz4l8DN
ZnKeiQgttsISRiRy0UPoQ0hxmZN/kazlyqO0/VkhetTZHGAnSedm5zCMeC6HF6VplDLriS0EJ1nA
WK2IREyAiNUgQ6+XZWpIt4AzIbduX+6JoyRk2HzK0IFNtjF6ASldJBnZEgT7ebLzmOt+kniJJ6bC
pVtkzbgV7pg2ElBIQKbzcEU0WPlMY3fl+0fTh3gVrua3nqQ+q+l8vjTnP/QNBgUdxtfNOlJ3A7JR
S16bJ5vJWginCVqiRc5jilib3O4u0FUaY3uozLLOHLpNr1HubThs5hQwPHnYX9KHnaw5bUdUOX2Z
PDbQ4KVJbhUDhzYbTCLoB2RZ4UQ2jKS3k9VPPcCaSA7GzLuTTL65Pckdl+A3nJf1VU8b9ThqfH1o
T39IEIEXCSqkBngKPLHFRlL2SGNsgMzhos1JlX1LBtiFHWN891ySzB8XGvqsGY865iocyX4PCKX8
2d+eYjydT+PcYncABpBS4cmlshTAW7BKtgryZnLPzyaSo7wxjoaCk5FAyuG3zPULtAToT/OA+t7b
LtUHRAukA6sbHcb3FDTYm65J4RBNZoXzpkdFIS7pJP8O9ckBawIpANFg0RIlPf6FVFec91213qTJ
coNu+odhOwH/Prg4QMz3k/2kZuOnJbjFpXWa4JVpy2er/Z0cIDE556czp2MhA//v47NHOpvruy2n
Fa7Ty8KzluyUDnMf/L5J2/MKastas3+eTtc89W227VGrtyZj5R9hEpSQQCvRWP07Ezn3OUAKmWhg
/wb4voAIe9B++kP8MccK8jIyM/fiy3yTLyBf/MvVx6VlRw0YYCr3uZqxMSRpo+HJJpAbsAFZgpk8
zT+g17/9s2RJiyFFBWdwt5hhcvtLr6ghszc3nLLHyizvIjAyeUfJHXhDWakF0/NCuow8gnyiSbJB
+tBxFwuGg0QTSHp8VAcCxt9fA09TxQSvTsoS1z9AkkDiBBT3kgqG++94QAc7QBQcjoSjoDzG43I8
gtYTaKdkfAuDlETCQcaxYwWllpHseeUI5faXqH7JGX+ktvgkk9YevE/cdvLh0poiEjPV529fW7SS
JwL2SoseM31YDfOs4dZ7z73wJmqrzlgf81R16lMzi9AEBD0fliTf8k8KBHyXbUPOvGbyUbv6u+2S
ySSZ7HbRLqIXzYoJDsYTPKQs6QfrPpD9oaxq/Myj/27JRdZqTCd5XO75n/+IOrMtRbVmC7/QdgxQ
ULilF/s+zRuGZoOIIAKi8vTnC3Pv8w8rs6qyVVgrVsSMGXNSxtJoteW8ZoQ1EEyCo/ZdxXCYcw7T
H+TzkklLQQzG9v5bPmqMwJY8OZ67Y2FZwsB00pn8JriZ7xN/E8j3yHeCYNmP4X0o2SzDRzo6mHTk
OwvUQuFcyk6r2WnqouS97iNsyZKmb0f1JUnOg4kMCUQocdAqoiMEr40pNf8vOF0YHcRTlq/bcZac
2P0/F2LS01W8h2Nw7ncWJNIUhCKxerIOlI+7HKVFBrn9h9cL9fDG0OhtrUGHk9csZDmpG0p7U9ub
wY8x4hWSfkOp5qSli0Qs/UXDVS7GsmeTwjmwDd6MOPmtwhwttkIkLbfCo3t/jGRMWHTc3Ba9SgXJ
QhELrflNkLaJ1ae3YCjON9wQ3W6W59F5dJ9jAEM2JQ8gZFvxKEOpNGXfEiVid/lDOJMrtSPLXS53
xnu3WxjFWOedaeejKJACve/0HWNtEmXyI/8bEohsQoQQWZ+W5wlX83Z4K+WhnUf/jv0Fl9Q22U4V
FpxCaCdT5t+yccoVpgfv/aA6u741ns9/5sRldiWbNeZ4h14qsV6iH4GKpwfNkdq9ZWSHuSICEffo
DwD8o3JLTBKqoNC8hfANUs5ekTPkaZ+2yTvvpbfFeYPy6xfj+hKlSfFmdxbFndGW5/v3AD/8gRES
54RAntlcoysbXg0ksPUUnpvAT8J8FRyz4nhB+sUDjHJj9y8aSugVdq+cFkKU5WW8I+fgHcpvDk0Q
+xlC4pKTpHa5+vKAJWEJiP0Yy1FJusmLlWcrL1heR3eYsxw00zKg2vg6aw4Bji1DL1uOy55/OsgH
1DBFL1UFrBj4yLh7Ju9RzPSabfR1w+XBZk5ND6uxDCNJFvvH+RXeLwF5lIZpWBDOqL22UmzJQ0Vj
k0F+pDTv3D8CGDdIQrJAmg2EU7xMIIVCvoDAjSnDNsL9Yy18eLpQ5HA4fVMbS0UMVZc89+mc5hLT
5VfKQ8LyO2Mkc0TIxSaf4m8Jj2RIZMcltDLJLIHGA3kvuaC8Ca4oyfTLZsgVQqegjPJz5Ctov7Lw
jqYlKN6dilWyOUnyBHuUavP9wykbS6CNB09OuMI3LHbv9l/VxcaUooQ4CQFQqmLBAeSBo/37Bwpx
mAw/xmXtL2VGJpTczyHnl/RWUAJSGB76/O9bBrysv0sBfAJEJ/CrQImnIWeQ0IuFpizPX7JlyYzv
lsTkb5LO85Bkc/GNW8oUVIJbzTdS4vG4DBkcJDFvvOcXg8JDQTAkX5aXSuIJ8izXQjYh9+z9R07j
hHUrtP0E/rhApbJambwhnRA+Ov+b/W/9phNZw3+Pvx0h7G7ZY7JLGMAKINEMe9MnqCo348mBB/ay
lqP3fZjPjus1KZqQ3GEq857U4Od5ZMMwFkDflhNXtlP83k7jselTfE13AIf+ssNLEASHF/LR9+XG
Grx/MCrwoVJj/+Xs8ml5zMix5YsfwEgCJsm1/E9cT262XInPd1y52bP1TDB8qv8FWNgClDcjSf8k
GZSmAH+IQy2I8ewoV+5TLqDgE7JqXkxsPN8LT8oaIJ/Q4L1AQSA0f7f877ZfbFkxcnaygCCHdZkx
oHHDUrr4vzKlJatKyueLy9np/S02AYBzn9lqvhQLKb7izGelQl5JPfuyOsNkJosKJBiwACDme3FQ
bbJplqk8LmggMWwl5d9iteJUXgWsn5o9ostq5Xu+oVFRTrYUnn8Lrvv7t7le0F+f3DtYEJIWo+PF
7ZEcqrLSQLoxP7EL4yNQCXl/oxw9/n1iYUm2JpdXbokUlLKyX9CcpU3+VzuiKPmupMC1wvZ96+Kp
fLX8Zqy5uap/+xGCGd8piR5rhz+mhAzUL+V2ogVH0Ojaj608T4k+AGoOVES+Svjwr608DzlbhAhO
Kcjj56tPqsoRJQ9MhThO5IGxDu/7nG76sg7qd4Yv8ZqIHsbheSVxnKYVP4p+EFdDdbggKitU6g3p
Z0miJ2Ma9GDmAlhpdspMzG35t06861T+gUzbVDRy+7ZQ2fG95Sd2jpDcZ/qo2rC4ofUz8Y1VxsqY
U9CCOk1oJcQy6kp1MDSXpL9DZV4E0AmOqT9wtWExMvH+xZwxwJXCa6frImAO2IU9FNDyGnbnCO0L
03cfswjCeGO65rJL6sSzbrgqlAnvKor+h02On1A7dFx9ghyAZEmOH40zhktjZlHjCe65Tn+oDW/v
g//hdewv+UWJvW/9yisoWi4YHfr4uXE6SQ3BQKjLL/ezcRO+OIhk1ArFK+q4rzyYIvJhHR5zjQ9K
3cTIuVcjfRhT75huE/Jbh6qfjyRZS4Y3Jxk+ka8+36boHW3ih2UEjeG8rNseRMeVHBVlKerShHkc
1JzBPR5oDSEv1AxpX/jAZaiTdXjIppMkUrE2LqkY4h2RBb4kWRA0NJAdBnOkdvtikUiQ05ifF83p
XeYLloD6lA8D9f9P8L+VRPJB1yNFM0T6H1Lb3Z3Kkc9ddpRmc8mUNF6vnO6pDUTRsnakfJR8Rh5S
NEmicHakuBChyNT9L304e1I6lavcYZmwaFLCtARrShAKkwyBScmi9FF5t2qA/k91ejIo5LHLsaFi
HBBQ8mV64+7IHJLMcMignGTAkkvAJpteDiidyJfgK/pOd+VTkhjdHYWMU3IGyFQq5nMhrDLj6zoU
zQvybNLtavxgtxKWx9nwNL2OacifpgNSEZ1sQ36hfPfLmQK/UW28qDsYf4W0pqzSz3Y0lHVI9GAH
yYPWOW/UTVIn/aGtaJ0wC/aXWiCR7Cu/rYfBjtOisN44nZlgZbLxW7B0iOahZBGI6VBtygBaskgW
koedvNNK/gao5dBDGYN9zAEzufnE9jkcUDLDLzAg2sr9OXUfpF9Ch8HIF6Ol5OKmkBLqrnP5buYV
U+s4AnpYgp1nxtwscKeH6WObX9nhMkexnc3q5KMYqfXLId+lG2NMZU2O1kNAZQHDLaFiWTc41NH7
RIMEGydTOGWpmMc7T+bbLw4TFgWgBQad7aQ3Oavua37fX377q8vvC20QH00dbvEgoIuELDZpIG6k
dxQULAVLIus6Vj7MhWSJp2kNdHLZSjIbr6UWwiQYZq0nea7c48aVO9X9wnmaJctw9/t+IT3lQ4aQ
O+fdgIFr9zrG8Gx6msqCkU3yl44yOf4uOK7fyji2y2XXMjyBnNGimRl4zUpxx4gcf7PfgnehOTsv
2H/vjXr61AIt6AYQq4MCFfnzpxgmiCKRh3QTqgjvN6ZT2dv/SpqLHYG5ffrVXFQfkXCXsxJGKpwN
FpYckLy5K9qXj9Hj+DjGYJ+o56EwM4mYMh+J2v5pkazEFVQblcLq5slKZSSC5Gc3tmnZSeEz3j3t
HQDTJzubTfp8L1BZngkTdDKz+F++L4WOPORvYqurzA1Hn+Jq+J7kg37lsZwgcNeodKnuFTTPO0Hh
b0n1JZEXjOjfcAJcI8UCoIkvS1d2uLmrOXpw6OrYKYwt4skx22j77n6g+SayYcgvoUjhKrPsMYoJ
AU8o41I3L6MPKt8uVHD8IBGHYl1YOt3mK64SUqdeQrkfkmvY4ADcuXcZKCFQXjvQHYsdewZ5cgRC
ORhThgUaSwAgCdvv0MhLTpi0EtRNUkQpf9hWKIS9H7KpE4t0ii5y7i8WoJ60tmafZFpAK+BnvOz5
kpyKcTO2Wscq13KKy5SVzL4i68qb1I8lsySirC4Tf7Llj2SOAsD9JIBjD3x6WOaDBcHW1d/vZU1T
w3AGMtlDBURR9CFrXGplqO5LCGcwXyiY/0bPFMcM78Nz8OBN6vDrvppzurIiMPiasaYWoPiMt2kB
UzmM2mPOMUPin8vY35W2cWTl0LuRvgMLnKZHCd6P0/1RlvP7LJoxGfJG3qVJh5QfSb82gcZL4670
pCygZziSggS1MCSYaZMNpY6gz/auOLojSQrlLSQFTqC2LP0DaRwo7mEabgRGENiEdoiAxPJz4HCJ
oicP6dujps7QEKmiZJBv+AbBEckl5f5D4eIHA6v8/Pc52ULSVMF9gT3J0L/9LYA3iH8JWC8liDyk
vokdNjIZ6N/+FI8D2eSChPwLzAScBKNQkAh5dMEfcD6SK8zVu696XEtBbnRADnQlHEbi3jWubAk5
euWE/UMSBT2U3PPi6IE+kr9ZYTs5NqDckY9WKeAbhQtfxOCiQLiSkJ6d9BMJH6pwOVaziaA3/6GQ
8r03FqsUGaxnnVApYKdwBQ4HNgRPTYAmyRPO+PPZlwVkXp/25zu+yB3+Q6H6RJBq1Q3q1GomcgFk
0WS8YHnR8uUCVclHDFr1fd7w7JzI/28zNAne0Uud5KgTwOWbw1PjBN7t4MPDQhjv6a+RluBIH54D
tA+HEmHrJS3cwxts4gYRt67eRpctLP+jJKVZ+L2loy8FwSoMD9O9K/gIsUYNDXY2oDoHDgFatxVH
fixOKfxL3l7vB2cRIZ+JI/IEjBoZ4IQK6pVb6fgpfBQIChQCYJ6hzgKnEcbyyZkMAJMLMEKIEiJD
ekvJMsotPFGXtOHJXpTfLkg/M/1Dwf2TucBrPQAoue2R1eUH9ex8KWlJtmYU6/0ZeQ8FlGAmnYCX
k/NLX7QhkA8DqEN9l2GxoPPbMk/T4SIxVUMLGzEj5EnY5G+QQ5xuXqB+AoP0fMF+SqDumyMPzRnY
/7yu3eoUXcsKpYDuA2EwHa0c/2Yy43WzYP2S+IUooSA/ndtqubshZA0t+zLKEJFyayiXT9yt7Jtu
6wNU+ywUsWEcZ8xD4hpsM53XSxnaWjzQ2gdL6I3UNTzS128LCgxM2g96FIi/l68YmDqbatdF1d9Q
Nt8f2LjZEIyTNmyHJwycik0LuYfZhG7wKOzXL/K0ncusHd9jzyB7uayvGio5MQfRuIfK0vxuJ6aD
jjVOiSeG7Gr/qntt7PeIu5ybt471RJK0S9YyZE6NCfoHdbo+Sy5fg+yDZ/q8j+Jq068/0xMUSCZO
+nONwXYMy7obXT3kxj4qPuvHVxbTdetysCIeDA9z19YJQtcH5ca8FxmNyY9q++jURiQ9DCbdMauy
+vvXrMU73G1jXOdMVBfOx8uxHmDKbfPEBiXTBsm8qadGRimW9FZXiJDQf+jUiuI5zQ51lGCpdnXV
Ey1O+MzW+WguB8zCLK6MkUATN71SG5adUVXDv15iwQe8EO2j/QBN52O9q4/lLv7R9gOO6TcaLQFL
XFokA0C4B/OZnsvK8iuSns6kP+tMjJm5oMk7MydN2Pp12H3PysU460i1eOK4VndnL/48e0+IZNEw
Ghrvx1/pmQiU4Ur1IJ0ZMT+qvC6VWzyJJ8nEGEp7Ur7nOXqOpN5sR+2IqdqJOmIFpWEvuPtorzNF
iZ+xJyAZtHSSijikNTUymDN561R0yD4602yCDNPoNOss5XGaVZPck+H9FDn8ZmhAosZfALt1pKGk
bSxT78xoeY0TBwMvgzvzcqVCf9h8nlEJY2qg7IHWDUYW+aT0kat6hwuOSFfcfnKMbS58vhqdMb04
S6qFL8RmsB/sq522hB06V6b3sM98AXycRbtLFtXPjUd7vP6cwDl+zNh6nedC+mcWc9kaHqLlI3Wn
j17TXtcxv1Dt+kgxD0u9QZceNe7vfpfh0id1PzwAWLWk+JTTs0ffZv4zGl4RbIcKR696n1K/m2jR
WcWxs0zyJcsuUhl2/o7VUX51TsZe1XyNGGg6Pwpj1w324gwcUUpln/XxwpSA/YxG/WHvt8ZA++nE
Xee0zUurRVaDKrZ2DPTABxwWO/ZohhWtpQNJ/pL/Ls0xw23m2PzWEGdxe2vYzJf1APakQOSHphto
aA4iBBuQOC2fWDMNwNTVq5vvIqZd4DHWFuJaHFF5WGNx7Z5brP3QiKcRmKuL6/gBWw+pjNxL4PFp
fp4NlWH7Qub88GM4P0sSMm8pLUqh14054xggnNMZkoq0pW+nDKGIs4ZPmHwTXEe8HP6Js6ay/0Ga
a1fs0jOmUb0YFa7oG5vGn+KodHhKJy8f3Zx8y1lC7oKvPGZyaBGVjYOuYeKok5j8oBimH9HOCPpB
NCoH0+SDzFNlTMlKnx7+R0kJQQJUsm/VGDFciROUxid0mhmBUTeGskrubm9rBDBVOmEbeyXGaOqk
0jecswOKiHH34egr5bMsvBfjYkdI17c/B1620cnDvj1a0jivtV0/GmnvQYb0iMx5wTAwMwJIrQ1P
3QNDJZMarVivp7r9Dg0zysabL7oI3d8HCnmzK5pNAHsMRmg/+SrvOLdFPmdEIJp0J3Cp8dJBiNxn
TiY0OQYHlyC4poBVLxkwra9wvArKvkHyhbMhonLm9q4csesNxC5e5EEiFIf3xc+1HrVo2ZwCZIGa
3ugSQrJMnWyVza4geDSCBnNAvMucSSqMRi9B+YkCkvog5xGfBygpub4aMAmiwUszkQzAk7A7ypRl
Vu60Zz5D0g7tEljnwS8iqbYyvmK6lq71DfKwFTgvQ3km9P3nTGHYLLcN5Wigku6gJKjBLwKsPFv8
o1d+JiTabW9nMDBuaH7E3OO+INlX6nn2zD2OvTxA4zYTcdruEv2M81HpBgwMXT7SpmKNMwDyhDDO
wkMEHas5NHOYvaplB947RpAr1hWYu7d7GOQdpsP+LY6XFl+GH2qdJ1PBDKn1Bogw9mgHk0chmuV0
FVKiymYHF4/tKw6NOTbp1tOwCdDzdhftY86OY+/IKNFn5DHXfgewtfvfCa2gn0GE2B9l/rXr1eQi
9G8BVGGtb7r7ZlTSy2d+ZJf8dLbRNxnmlQGkJ1YTTt2xDdw5H4GCGTna/FvGdUJGyVu0WbRDu1bX
JhNBmi4c4vLiISt8ZmY6c+4vlyim7rqANBeq5CB1zVGXc39369sKWNnTvqajF3IDJA9BN8Wfk6Ft
AXRKRsHQwmBg3dFVkA5GRcq1+RW9rGKOkwTi1Yhwoorw2+y0me6b/CJK5mU8fzmon4qSgkHwmWJ3
7j+XsX/fQOqYxyhauffpZU63xO1iwmLiiQUPaNkP1RnqjoG6NMYn74LY73iwa8h5fl4HfZfPlMl5
1eziTTTXR4jS2t15f98c89n1U989iVC7pBiTFM0SRqjOcwrXYj6AXEArRahOMVM0E/MGEOL1RrHM
3hfHZ4QDM44bdtSxwE64B9w2TXP4IAd2ge8E+fum3WlIM6zTZtK9eiWbVf8sVRtQ8+qb97mWL6+v
cJkAmukz6Vh1ACaBcG7JXi/CvPSzU6gyNdZ4XFz+cdOdHjcdvV7FqX6YfcUZfHNHRqjvVMv7dEC6
ulQRG2NoDMjubDVAwXRiTk7xnRdWOW+AAa5W+RVN4m16YOjlM/0sGNNU0NTmUskZctSZOBILlw4N
Quece+1a4wgxgPCKb+1wyWxm3so1sSHfk7ToKEQxm45qQR8lJnxiDKvGNZ5z9iMLkTJi9rc3qibX
RTuOD+kWicjzKnuuszsyGA6/9FxiGMO14Mirg/J4jMMTOiU3qz5eN3pGwdSja8Q1/u4BsmuwQPRo
dDb3hvMMektQRzKNF+qn9g2Tqy+inPnyuqxa3as/TpPOmkCO8lbXQprgqE3PIqPGUNX1Mumbo4F5
Wt06IZgg6T7xtu5tu91NR5mY7NKQUZ8LxR/afTTXx2ipASC41+2LWXzd6ccyXnk/Mv6VmzYD5XP9
ARU3+tSm2jKaKqPBHAG5Yz7hC6+z24phU/c0MRk0LEDgAOChsbSjAUNguscsY0wm0tUn2g3YU2UA
nbnu87SHFq9uJ4xd73CtZiT+teSI6E/5TTGM9Z1Kf2P1QB5KYXpSjEkHrH59HjtlHCgYQty9GlN6
1NI/7r9EyesR1bJJHoJhTbKjqBsy2ntXbOaxeyO6UiUc05HZoMEwKh+jiOZrG2CgfX/ZNVHybL+Y
yXr7hOnrxwIp8fMwThBCtg1wOv6Tz69QN2YdgBhOSRYHHKixtuh9naMlluz9KWTKBHsOpjhp+bF/
sI9YP/fqvCS1XuJj0oFMltHRh3fG8DYXjM7hPNdeNu5jwWmiTe+wcTng+EZc0ZDK8KGHIt617HhM
x9Lc681wsk+PNf1ZpNrwmoEAS2ctsmP4LYTXswyZIgb43T5kWhYhZyoA0hzzm4HD/jKu7JjWoSID
0JQFXFLuHd/xe4d9S2yiNBWiGlpZOkOS5sC9/Nx35p4lhfO2gZiCzT8Fp0N+eKIwRIuxZIy1g495
Qp/9xbkNAPHJwNMmvq80LTg1MxNOQ+o/RtfSb/Bi18RCpHd2GFDlecYsQAbxmFJlkmzUB8w4xSsU
DjEWYYyNQ680S7yVx3zPGTEz0ulmWF/HOs2Oet5FrZfvqujnDXkR7dkdKLDkH/Q2a6czfr2gNL8U
hICh7OH1cgOXiwIMYHCBWXMn+Lq2h/Ks1UFFGtH6bHnvA+w8XROhESi9/fEZtjANlQzBmowSzkDU
kYG2R4EqItcwhal6Dk/Pp1U3q8uKOJHPiLVkUuF9QlSgFsA/d9QONVSJdDRW8LwKI5wE/wSnRMtN
TOCeXp/GO1k+2X7j1RBHRfmtYFaL6WDyf2kHSvv87030juShuEemJ+lV9cE9e072bjgwGLsiMV7c
NlKlxCAkqd0mXvYTc0j+nEGO+LO6bs6ry0yHHvHuF9ISzAH1OOhc1cFUDE0sFPUxJ+z78va/9+1b
UksYUrBZcMdCRDmk6UEldJvAJZu0u2aX4i0l91SXWUGzCrX+qDUe9rPYnxgN7Rw7Hx2Vjl7lUe3m
dyp0dAPhdwz0SYn2rT47PSV4D280pzMvVj9vr679ylB2vVzCARVkQcB45evLAMbvYHNpeo72mV4S
+I0wiLJR/7ksKjCU3IBCqlDs06O7emraD8qGs6sDWwAFjrIY653Gyw1zXH0XbfHTly5Jx72zgh4P
usYaRD0OQ5GDGbTOfa98t3SmNPu6Pi36n9kvTFz6Wc+DMYuHxfQ8GmwpjJE7AGLvbVtIa130zhOE
F2covy6y/aM31n9Pyqz7BbXbeK6S2mVQ5/ZdMO7JrGieakF1WpoYjr3wojk+z0iukI4iUtGmKzSW
ngBdpAn4SlVAHF9pPDJVJq2V4RmuW8qkdL1g8la7jHtYZbRAZek3jhsFApLonAYNJx4iozCW+KV4
UVvGVNODCIfqdK4DkyhBDBT5CkvdiclzAdU58Rh5j+3batVBVrR3PN1AbSLkIlu/ge52o5xyKpjP
hnUGgaRqgvDIFeg5J/TOgHefjsYloFDbJnMkaJNvZIZR6g2j2esrHTOG7vd2GGI0M6S6ftEBCrJN
fazIMYmpoxdXDai8ryKmS9Zptwy/fNGM4RL0Fr2FuohWMGI45oPi5v3T6/YfaV1l9TrrDAemfaEE
vbvpGeMspzC8+DFM0WLB/UC1S/iRkZ0ix00uRLSKkQqIrocOgZqYzGQlDfFpxUj55oL3JXETPgE9
gdopcJZhIuTYgcRBKjhBYIQhdX2ZTaiSb9S0qH2jl0PyS4vhPEO8pPqpfsjAM/+0St2HTy55WZFz
rZig59VippYt2DykbPVslo6qJcdIWK5pkHsmuC3myrQVkXYngFS+skXNKfotEWDmRPgwGW3d35ZP
upPL11bcTA2bT0we2xOo3zbn41uT4+luZS6ydAtla4TRonL7LhLdkzQ8JeSp+NLf7M5KRAZ65O6l
0z/ZXdGJQX9m1HzXqBfs8hXnxq6zy9hTzg2aq5TJxrZBvggYZeB0c1/t2UwYI/+tYUWwzldITSGn
2X1ZGiYGs8ePuSu+8V9X6nEPHLn0SvSYLjb2Rzey5s88F1iumTUIIho/5GeE0MePjlYGlqjXabUV
bT481R6/NX0gOubLZEoCHyTTaomgUbvGAYMiztIJk+jUEMhHFCHxgRJW9eqhED8K8toBrBCoBu57
JqXawnoCdD55zLNi3vcMGkTEONeQWNpNd8Jkq0edJVJ2P51Y1kXyyd8G5wy3eRcbbrsDxOgFA8RC
GfmnG5SC9VCOuLFQxS/MflZ+7lXIuryVCdQdsTfad6adpYncWju6+jfWwW1zWj1BxqJ9cRyACz13
JWoNM2NcAdreAD9PjukiDI1ixA/rFGgu/tSP1aQDAvk6PHxzVBDp+djyvAOyg1Rk+iUjyaR50x6d
3jOCh1Fo7uIQRHUNTgHGr1HYyLKr16rIQt2nyOViTU5d6JSdMILCpsFryvF8kRmX64sN4pa0YvvW
4COdMlg8g6uizohKwFArDuzmC+Tkvu3/IiTRY5x0ooTZiA/xRFhLA1hfkdvEbjdya+RM4JSA5qBU
93lD9qD0WqxNacrl1uB7QNX9TQHGcUtrpGSaTI5Bs7HvHez9XKP5zJ9ej9wNjBqBBgbCvtLf8gPB
l25r6UDS33HhYvbW8HPWHNroIXDSG4pdDNxKLMqC/Orl1zFZ8SV1evSktrXtnoPmU0NugO4DWryp
zUT5CwW4ysEcvY+uUyMSMqdF8SNaID/R7rVO98kX8ZGUp3+keD//FM9wJHT/yCWC7k8bbNJyFB00
TLEYIvEyw7ucqVvCHm7mojWj0vgCgMdYzVzjhdPX/RsOKdhnT24z7ezVy2L5cDoLmVoBiWyD9iWa
eRWs2yvT9NjV2K+7/GloW1Qu6mPlzX4h14FO4903Phhu6UG7BDSCk0vk+uj9Vus79QH+7ADrJkoO
KvqNQjd9jSHVTpPvyxKBM+QbsFmgQKCIuEyrMeI/KNkkpDmQUOAqwCs4uUR0Qnve90xm4lvv2nrN
YKTwdIAwLK7dowHjEPmHqnYHh+ch02xstrtjaocXrtdwPRs7IzvMQr3rK/y8xkJTRbNfuvsaq9ua
NAS+Ss9RYp9vzZUgrzyjmBjl8BxNa4ydmN8gk+L20FXEt+AeqplLOlaNFehIJ7fAIiH2B3AQNQyD
PDQIOTMy4N3udjCwL/n0H/1+v6b93rNeX3YDeOzHAfR8KDZstC+TpjC8nFExotcA25iL0dXnKFcy
D0qOFpjLNHVLxSqYMtidVs2RqHBvgsEAcKGMnHbUQTx0cZrRCr6m6JFw5qJJRWLk396MkjPQKceE
tMcswFbeq0dUNCkTQprJ/FfeYmvp//j+13wHbXlKt6n6ujlfNeMZSFNC4JFBWzrgEJmFPyAUIuo1
B2rQnvYczSRpldEd5mufIsLPYvYHUwpLJKUJKGDtPiiMc50If5CiZsgQ/pNfKtFQGC6RzCB4iK5I
Vzzlk8KsEuqfjF9nP+jQrKSRzP9tnAg3JFTYfn4ibgvb6t9kEuRtqtEP25jTFomuGhAkd4BtOAOv
i3plAnqOH0tBKqplFjzX+f6OOiExnFONwKJs46DQbP5v/L62j635pX9cp8VlU3Y26Id9Px4H8V/A
1kIJqLXV4Z224do8j5HL6czOc0Y9VqcPpLN6utt2LY42vqA6aGQfv7eDhk6fEuhXq1hzotLNdjt3
u0ujChxtW66j32YItoTn7Lji1oSc8PCxeoypHXufSDEhNbHFceFTug7ZOKOgp8WOEE4FWXewMCfq
wjw8uBI9S4MW/0Lrla6S6MX1TvLfuHErSAwTdZptgEYi3b4B5Bdupjnq3YOmkjbDaJ1MWj8bdnw0
5cbR9/N4miXLCLvbyLlMEz+nZULHCUTUiTzGP4LLyeNE0NED6ZpYxz7GqbFTu+hkR62PYqMVbR+V
Vao0ghAi6zXAmpQMfH6WEAcTdqWXwdujHAUMTNCmd9K7owMofbIy7wQt1Yu73gk3Pl9VjwJ5teML
ghU9fFcz6EAQLRLndfW7rU1CD1PA9HGNrRYN3YA13Sz1Rl1iAIMgtTnFtRHFe0xjaSifUBJzAP+j
AuQSS+0WCwpB68nMdNOpAxXR97HGlTyTdoEAayRayuTy8J8rfdyO8znZGWcdzia8PMZkvvmf8oti
Tl275+9kVEH4Smxsd7RfNJC2CVJx2QKnHEmaIlhZwe3zNcUGD31X07+TuiLdQqZwlX+AJLWYURMA
6ENTeqDYBZzM/mRVMplZuRyVDRpePfBTpNuP1N0JpCy2RWnpIOyl14NnDKRANohKMJzht+Oqqlrd
hSoIo1T78dHYaAtaEk9W4qoE92CEIryheZv8IsoP8N4i+Men910s9q4wAs4LA/CcUa8vlGH4qU9i
NakVLeoWqErro8KNFL0ZWQh8ktt9IDn0fTNt0GizCChZTzRJI2ugOCW2xQM2LNCZ8iON+nJ/2aN5
VduP1jpyGuCxGFuDyNLHKOraR3K7/Lxk1wyfYzb7CDVT8yNZ4ktyU4Jr179CrhCBcTJSfZyhSUGr
6gwBfh4h2fqTuSiUbwsOB9hwDOpuEsUmUW3W529Sushvl/nZbn5T9GJrm6jc0PuhYUMgMyzpqjZH
4/tOC/Djb2tlF/v21S7vHwkTWJtHYXVXLQyZ4OG1/rULIRmsyJEvzcedQ+Sh9CrxLU+8hN4drxnM
sxI4qJ1K03hgXSL7mNrPHUtfd2mpYN6iUVfY82JXHrXwvn0c6Pi2y0Rlx10hAxLIO/b1FPK8pLKI
5pS/KNbM0odLt1c0acXwkxZExx0MhsYirTwV0mvs4OntvxZ6x+fuo8Wxx6DDBYyJMUhk6QtIAiwF
iOErj62izXp79R60q9v5I5F0vprAKSqVY0clJmWPBdZxQX3GtygA9GazGpTip25qkVM36Uz5yYIs
dZqaIuKIjmRCBILZke7rSQqixKQLxoy0RLB2GJVMIAovpPafhptfbYSw1HoWY/WBzxG2R+oHuJF3
21HWg8fkQONOb66IoECNx88dwr+2MMAk2RENTyMGY7yMSzPIqnm+b7F0f1G6kXgR7L5Y0wpCj7gh
ki+wWdndyVQFrEFQi4GQUeOBmM8AVnLdBj/TSqSEcYizaIjkm1uOmdyw5HAuAF7seg9Uh1Tl+exk
O3UPFISEUgUcmcE4Q2yWF5ktigemJUW4yQ/FoUQ9PQnYI8kvmhz81Aqgom/jFPoaJSdUa93VpeBJ
UGYzp1MgZMFIDE8xR98NuOsxy+b0RhR8AupkjRMLDUdgxeKzxRuGXNk2mVnsWe6AxhLDy9jXdPYD
aHxzdRXzksKNehndwJvprBkOey2zC+DP9CNLnAtVM61t69qE/Qb7HvgYCJCN2Z+ImW0ZIXJEtjv5
qNYkTZlH2U0CBzkPd6P8FDxMb0DodbSxuulrNl+CDRo5YGFf7642jnYq+E5F1gojpZrh/Ih7KN5/
113KtEU/3Ep0I8mDNzTkb05Gdv+dCSAtjK9uPcx1l4iYLE0aF4h46p5x6DUfOQS4e/hwoUw08xcZ
D4afiLN1t8oFJ/LnCrLFmebjsqTT6vXGxVxBBuw36fptOVEI2yQr1KQJ8g395T2Mgz5qSzbR8U77
AdU3KBq/xYdMXMuMRIJ+RTdIZiCa3A/0kZIj7jPPcbVD+WoIYMxKAFfGsW1Omk6v9Gnrh3azQq2P
+7o/oGQ97sJFXNxmzbKeZvNqqG6hyYzva3VijIqw2XC7qELOPxinD6PJbXv6vk57uBSKr8nwVnlE
6hoO0As3SA+TkY6KBBN6S+kLJZ4aORYT7Z2A5V1IVcJwcbWttsjp5TAtl7ft9RLQcgK5R+L7SQaG
yqJzab2ngyS8ZtixgjG3U66oE61YZ+IicXHZPj2twRqId9vP/MdigOdm+yHiZiwiFUALziodV2+Q
jGncdCfZLskRbf5OleMAGX2rfIZJ4Zod/1ZbvXimRD4zVGd61MgvjG/IeU7riQjZ5BgRwIeGCkNO
yMAhvsxcXyeZXWcQ6lgza4wYIbHTbyjXwFf9j0EalqjWYi7IGAUkC6QiUboyvgYT8T4Cl7KrztCg
UzSsvh5zdQkdhj0+jIf64rzVqWgMv6N5dw0OeX8Mf+cM2xyQuz70P1SQA9xZg5pXxLid9zJ8lTCB
dU5FhMIdxRymXpVPqsovL77iNNNO2Ez73g0upU2mNQfAxXriZVckXlDwE1LfxD8Ls0T3CY3PHSjD
WF8+F5WXMGLYuCVDzfCXvDslsRFomArCkOp6047/iERF7LRM5ya2ljOGPrAKrIDQJp39aSHSphzf
LmXWa11MczASmiAKvmyr9lBMEbc8GNZ0j1YNijGl5UKlspFJmO5RqBFCC/IkK/NlfdHzvfOZuwg4
QB6jSO9ae2Rq+EahWsnEI1IOsa2R7gEYwtgCD0cfoVqb4XQQIvyg2u74zhwZcn7WHmiM9gqXn+bZ
EA6z9pWtb9UChTbIWnY0ve1M8mjOKZqlnM43P8jFOUY9hWg3hNoIF41V4V/crlUv6eijSqGNMg7U
Gc5CBGFaQLgNnaiKGW1hsQzwc3ZOT5uFQzDFiWhAV5o6XRE1vxenCtUC1omE2t3FD5SFGVTIoKg/
99UT8szH83Nw4OpxFsxyxU7nmncd0ngYRrPW7YXor7a/T5VjHe31e8cDB+zHzv9RdmbLiatdmr6V
iv+4Fa156OjqA0Ajk8FgG58QNraFEIOQBJK4+n4W/itipysjMyq80/Y2An36hjW+6111ol0H5kC9
PbADEepvwBz2OHPzbiRva8rBM7v7PFJmzQgP4OkMFv+hGdBlMHvIHhQCiHl8Gp1jlUm8YK4gGuwN
BHJgv71X59UZK0vzsYMZm9o/7I4U83jdP54lw0xMhghhQZE3qRAiQ0vCQsocW7ay+oc27FgwYhcC
QC/tGZBf5Y0+vleAqLAJNf18N1hje4NNYSev++qHPSixfGB8gIXvQIWCAiXGLXLGDmDK8TECO8yY
OGn74fGra4PtE7Dyehdf3b5NB74J3OTd9g0thMpwnm5o8Tw4A85GawxrQv+0nY3U5/0ny4WXTOFD
CB3WYKcHdCbUd1N4xzFcz9x7HWk7H7laASr4sMtH72H3Wo6vnxikYTc6sMYDtksK7hkkdTGgK9Vl
gKVCd6yVGjXPe+S50LLSvPZCdyEFFjx4rZrBy+kNo9mRBMaFUmV7CMm1MyVKR6i+KkK4gDuPnqjB
rHo3CJWQzVJ6iHIqCh9PQ2V0eS4goo8SO1JWbCCiP2wsRnyD5jK7Dc7PMF5OLWI9IaIberXyM3/U
39X3Hb2sejqO+pL3l59s2jKEd2R2pdKF5svDfGpOwJ4rfUpVSFbBeGsBDv+0r2QiddAXVN5O99JI
KmmfiFrTYg6FXnLQQEwsMVIYRQ1SYUB3oVdMGGWzX5XT07x9yaDvZao35H9fixcKE7LnFDQYoZUX
b7NbkFWlvMTtE5ws4fpOiksfUm2nfLEeqbE6jY1Fk7y007YBfFIMntBw1gNJ1vJxB8F7tG38zgae
SigKntr84fRo9ekv1VpIfZQJDGPAvZp+N68iQ1oHF8sM7Df08HG7MujBA7eyT6dXfXxl+CQPR+aE
Nmk0vLelIdTtwZxoD9cV3loPyEcfByMH+exNSNN62UiflZ382pwmlItSeerDhEgp1cthXq4yX3sG
B2CvjteguY5tc5K/0gTIKYgbeEQnyUDh7wncJMJvbZ9ttCwaaX5KqVcZCJ4Mg4zUGYU2FmqI5EZ8
KEaaNXV20xN9onHET2NQAbb5uK0fr0qfJjtEWAeVESjw3iWQOPoYG838dg21BT4IGSQiCfo+sglh
RZdbf2z2iT7Xt2D7cO2CcSZ0oeabSgma4YW4sGDv6ASLORbvH4gu2LvY7cCBpm/MOdm/DZo7g+i0
wuahtjN/K8u4wqQlLZMHMDfW4RWBRhI0cAz/RDRKDTsUducPHAZfwr9FTBooEBhaKmtC7ZEtgRrX
Ht1XaElWO+Cgb5cExzF94moSxySpcSufSQXTsO6EuyF2N+4lcprV6oYYODR2noHcV4f5I+3zDlMz
spY6oa57s/O6r4Q5FqZmzLqX/dx+l06Kz22ohPaGvErLfAGhsobqOkGVgwwgsoGMJZpWP50fLHBd
iOdxCazwPAT17pBCcnEJBkdfS27zHZ29XF+hP8mZDoOcICPvFaSh+oVvUtiB/WA/54/WQzME5/Rs
xbTTuKxAEEnESBuaMefRdzfnxY6UEYhFw+07tylxxzX834OCGBMP1O6jwwPeoDo9YeoAaD490OPZ
zUfFZU6R05mIWUatRgb+6xLsnnVj4BAtB6VHfxQKNwI4WR9SOz5hmiADlkr6aZ2CzozhMh2QQz69
61v6jA9s4bUBE8GYQT8BYix5+KHpwOhp1KFr46BxZuhBpD7t72eGUsfJ8aHreieBIwzvoufaEvDs
m7q/Z5vgpD6XlBzOt8wIkv4WoKSIzjYvxoRyiFNvRTWWd/C70wqybjDU+Sgl04Wt9KCtLr2B8Ljm
LlyxxqfzdJ2X+xhn4JrHWxCBRDh7tpJ0wO72RHt6dUJ1kv5Yf1U0ZScCe+v7xIfbpFpppIqJkUd8
o0kBVDR1b2OiM6WcXbj7cBgpiBF4hhuXQ64y4wy0aw0ewekJn0oN5hWAIljZHeQQ58GBuIg+Ohho
ckTLhKT37Iypsu6dr8x5fw94T6PO0JtRI6WMKSCDbBs3+0DR5WMFX39LbHNBywGsBJJvU+cysRDQ
Z9+K2sfpdXFdHEecLc5Zqw3oYQqnPozattMHBGceEy8L09sgRzW839xp4z0fvrIvQgj5OShWhRTZ
gEpIbjyvOjjB3Z8BTOufpeh0vwB83fO2A3JKCtHtSQXl7ft65C4KdB39XB3phQr6zYGSkuiTk/dG
OxqYr30DHez0Fc9PoXvzbznRlOyzCgCeXiYHKKNJUb9aVV98b9hI2t6Z6h2yFu8EW89AcKiK9AG/
6Y5PPGuyBZixXTRUzYUOVX8A4OzIRWxYgG9AV4ILu3Y9yryMfgYvxJuD5jkDuicibgEa+jrHlwXp
TMzzAP7qdkBIivIZ7G0wOxN2Ro7Pxy4hKh9jE1zfVOobriG1Mo+cQci+MMIuQyf2oIoGP4gwgPL9
2K+LwKDpeUKaYzbrehF1MRQ3L5ffnB0YPnCGYZK+IelwRoFiewm/p335Bz0h/02W4LBB9ZOB5KuK
31T4MHgPsev6SWrQhL5D/rFBi6dnytOgo8ywxagZf77XcXmXL3qyEB+XQu4YQING47R3yJYyKT0C
lQ1DVNoTXp/Pz3T8+enxl0/+OJSqprY3l/j0YXyPmy+yZJH5oMr6i3+H2KkJBrI5gPvgOhAncpzD
bvjxcezPqNB57IbQM0LTWIwvz7tlM5wJHyNVGtHHB3yCKGDsXb6Eq44Qf6D2X1+kRpgq4TtDznvW
m+IN85djYA0NWkfOLneMM5qqPvs2JgWNpcA4AEtY0YWmMkYnKtaoK23p3gyxvwGg4NwrbiP4ytv4
PCeItq+iLI93eP/NYD2mCcTbnt7vIOiLQfqJO3TaDlQCF/pt0n6tp4AooxbI8KK69VN8NxUVswBn
bZ8CDFN6Dt4A9NF+Z5JTW9yDqbu+vRqO4/Mp9pTySHLXwY1T+AGZwQBy42Lrl+mgC2naNlDgfAtA
h81NjuiFpl3Dw1P2TMiF9gB5L3tyZ7eXdKgq/vWB3EfjUG+RHLSgdAPkBQBvx05QXrCbNb6ZJhwM
MIGE22ixtEPkQpRID1/YjjEH4AD4oKM2EKu1HJLI6KjvCJAyYBPKpWE+ghfCntsmfHOh8gDbRicj
UEc3ulEMThTzPl0naO/lbomdS5NR8F4kEHOVJlxV/bCjLfQ6UtShSqSvX71X0+282MVeR8wfA7DX
eoFNo6aGMOropODbeo1vAJWwKSUjU1i8UlUDjHKTh3Y7a6lIgA8KvGA6MFcdLBRgW4kMTSwqp40h
KmBt0T0e0q97vcLgTKOFZ5QKxYt0WqbVO0WrqO7383O7IknZAeoSNgLB+jQJ8d4pZL4YFPIlhWhV
AmAXFNjQBavOhWh/ePmo832QorQqGmAY9u1JCzC4j3EMzFf4KV5ehHVB0ELQVZ76MedKcktS/idE
CUAeBgsSQoRC78RPpJ4kPvpd8SzZoAPaQUru1wtC5fwG5gNoW49g2FBQ6XR4uE12z1kfGlghgtXB
qm8ePj/naU+K6F89Mu9CkCmkAOQIYVcWkkepUtvF/8WGJw3CZbACbrJnLbCnPS3e5KTVJCzGpBfI
KtNyu98M9eFxlgLbw+o9+ztvRH9YuPMgaVjSTpYTe1wKoZGQN1CrA0Fu9SycbKx0RCSpBzYaBOCH
M/hgqvwbClafGHExkLkaYuk6xEM+JiKnNKq7pLp6ldsbEqt6BfG9OGUCqKYmBzfsiUr5mAz+8DhU
P7bvNblijiLxS2Z0uA7Om4qI3dQaayG51nA9JFQwbSikayenVbY6vpbz6gGg9ou2bD+Pif7evdef
DVxKpY5M8wDEOjB0kNZDMJb+YbSObhPl83+VpWPYXgG4ZX8JdPyfJSFqdA1Q3Nvz+ZV2CdS8S8uN
w8uIRlZ7N4YBmnxa1D5zEg1KYzAQUOn0iia47QNF11E62mA3Sim5J5sU7Ue06sqATVqPadczaFzs
O8AyYq/E5Q9KL2mgfNm4X+0jQDPALicgcPS/XZS3uXkFBLND66HzqMdKyEo8HeMOvsQGgtYl7RJn
qHRC4VRkCHhjC6fBA2HBkPgDTXSLbTTbA5z42PX1uZCtoO0bdVavjsAOqE4hswuhBklIug4kkntJ
FOpeAT7AogQzCc02XqsZWt0FOHNcILJShf6A2YScnkHxoguSqQ8uX4hFBM1LWK6bWx9Y0DiqBcRA
ZAlpxn4mB/Wm6GQeEg1uPMoMInVCPQKE6gA7yXlQS75hDmhllnFmbr3jtd+87YlAk1PWad8LRAgW
a6pkmvRzp/Tp+1UPiBgwKdfbO3aQjaoVvDxmFoJ73lHbdh6UQNCZffqEvsMDqfV1ZE8a5fmgkp3e
I6JN6dpnt9y+YDBVTY+gHdGty8vxa/uFueLhJHQ9FVqhPVz5I0rUq5TWL/4Bd/hGNzZOLhahXcVe
SA/nhf2oPCnTwxOg1St1n9Wg2o7pAzcirUAMdW6N9iDxkroYgMZZD8gzNA2Ag75JUbRApgGYK1j6
/m5a0hYLPGdfeyfpPb1SELuNckrBjUcTpGZUuqjfNmowRvz1E4mkR5rqklLJaLK1XdhLGO67Wf6O
xW18qK/gjXtgQPbL9URreuA6kPq4NtmUAMMSX2cr3aNbqPlVM1TgCypHKfSkuhoSqQatRBj1CE6D
ClFuR2E1FvBDMwfzRwO5iUPPz449yQ3NnvUM7NF9ALyVfyrICExf+sDY4HO2ZEVRLo/F1HhmJ+EL
Yj+SDVYBwTxRK4huTqlieCdv6T6w+6tlMz4uzk/K43nCw7Cl2KLGho0tTn/2tH/B4weRHdxoj7dO
Ssyr06oklL4gGT/bDTNaguGOENMolutp/amLOlBWRNKIydDs7PpavFJfMtWp8iPXROwa1D+B9RVw
6C2oowfSHeQ/TvhjOH8kAC5TWvmEZkAUw/hsCop6yO1I/CNC+exeafM81ocm9c6HwVuXDSxi/zTv
JK4yqMc0ojBcCqy3Jekf8EGRqQy32yidsj5H7wlgcPpYuCNntZ5nBIUNUqMD3BOiJyC1KRiZDtFP
Kn6GObgAOzdW5LW0lVdwyJ1RvdqPxIbRXkyQYI8qFnKCpc9uIrtM0cSOfBN4SugeJreN6/TrzdVA
YxFiN8jkS7PMLkE09e2ZCzqJaCTodidSaZo6Bgy9ch6AiFOkfcGDSNwNRpUujaeH9NdoJ5Ude220
dnvX2+xYhKegQIuf/OrxovGkHRXAgQPC0UhgZTtlA6UKcgJ5W228IzWTrKPyaTsnFuey2fZ9dVqR
8DX9ph1aDd1O6EUWHm++BQ/0LdrjAeYj+zy+IR/GGGYlbrvpZwJShesh0uv+lozalfrOp+sb6BnF
ogAUZ3uArZ9jZzl9QnPHY2ggWohS9C/miJifNWuxlSHhouteGqpO1O1GJSII/40kAvTiFHuTIh49
G7PbRJMkek+6A95m5odJsGB+CeqJ9mVZtOmj/VLp/+s//vf/+7+b9v+kn6eH075LT8f/OF4OD6fs
WFf/+S9dNax//Ufx/UL88Z//si3bMl0HY9F2NV3zLM/l9c0bVXop12v/y81Kt91eunaBvUK/1j09
UNWwSbqQ9ijhNtb53R3DbAAdLq0jaRsFR9JImkjqIp8fKUJ5SicEwvZc0iVHqMrWY2nzaobp5Ej/
3fUYpqwLvWB3NOR1pnt6Ix1HBZ/gzoRiV/7Rk4NWvdDvUh5DxmaWTdREQVYk7v1T5A0qLxFz7BIZ
kRrKhqQBbIyNFh8gg5UvGI+mxaj5cjiv7qygyEPeJOOWf1eY1OTTvUf5Lr87U5MyADQbT7mHLHcL
01q72d2HTFhHD8uX85d8pHx0NiFs5Ey7hBaDI5WaEB6/GH1/0HEkQ1nfd7ma5E/nL4+Ow/JY3wNo
2P3MgNyTln28zXs8jrqEe8hj7OJipIdMPN/lMfRQJoeBBTsGdeEtW/mdV450TAH9uR6LbWnO5C30
PUhoZhzIRfuRw+fKxxB/kh9dwmX3h+NPDF2eQw9lZNyFkOakY0XlaJKn+57AHR+iTZWIxpNUJ7lj
lanWZypVaD1x5IlC8wGULfFn61GGp9LfV8Ygt2oSGZPMouwZ434Vv88oyY7sV3bQyB3Lh8qVdUBY
gGRQIFvrwv+q8OGrIUivoAu5cCnfi83Jt2H5VV8BlXBFvaHvu4flbPuY0r5Ha3juH2ixvQR++KZE
h6ESkeVcKdElKTf2KyFcMLjRbtTx6XVw4LT625BqW94n73eXJbejKWrIZ1CnS7APuCT1uP6Bcgxg
Gxj1EB1CFgFZP3+/JFWyfpNnpnfilzOyfSvehsrHObJiKepQAoJsQyWInAVd62l8XH2P90D52/sp
6riAUgSGyKeeI3loULRcCETTv67knaDeebqK02f7ykge+7hRAhqpMSIZUxnIfQTSCSMdROU8MU8g
z6Dwmj5Gp8hdHJ74MMQKik/RloYzdbAnvc9FyuAEKkWuZYLBcV7gwJNFllAmlvRCxiKfuyW/sKOF
mzuRaAPzTXKE4cgLZ/5ATUls0XtdiatIOr1doio6vFfDMwOWpe1CgwlRuF4GdvLP/OaMjhuZaNCo
PhkGql79UyT3QMtUpJL4Gz/+/WXE2n1G5Sm5AR5SNbT43YoNbgko50H8p5bCRr+byyPJfez7fWQp
ZIzKyInzZxmfO5cFog8QQ+KiMsCdjEzS0OeooYMaUy7jlMmm2n0EWjvy2Ni278VOvH+R17Z8PvPK
c3EfnkXWkP3IzmQjQKLEB+DfwOPUkIm8BAITY3p7baIsC7/wFYB5cUGKVJWvR8vfl/A0A2SNALdQ
zD/PQvsD1yxy4BYiiNWs0lCPzYHyJD+P/Fn9QCWE6qNwf1kQxkC7EBsf29D6INVCFoD1lR0nW+MM
swmg1YpHvq3kieXBdI6QsfD4TYZvQ2V+399eVLzIZm7Y3rJb02c4zvl/NdyOZHvKuZHtLhtEjrl8
F0lBSS7iL9YAhOSTdC6/1aMi/u5m71A7r4M1sOADNgZEpkbCm9Us98G95P5egL+OycXB7xXx4xA6
c4i/hgd6JaMkEwFWCxQ/PIen8A7qJoop8+dBkObGcMdFLiBOsECSFS4In20jPHwhFBjDI8WmbKiW
F4YjqhEHtyXxuaCCnqJNLpBT4IAE6wjuNgqQmVw8H4jWmpXlXyBWS+N1INPN57Y4OnjEji+LUEeg
sjMggqD3oBsgpx3JYjl+GpqxvSgjU/46ZJhkqMvI8sHcsk5pWETWRCCpll/SdNfywXD6NpXpaVhS
7k7uBPoEWqvXQ+gv7l9ZaBx6HujA6z10y0v8lO/mg3RfBwIlVHSRkD/STo07gW0O+BtoVwBSALBk
VFAeMDq5/406VG7wUXB3GOp2kq8shpYPx5BEiuUhVC5Ow2O0e4ZKa3SMqsAc3ISK7g5blI8CV4sv
Au0d4BHf82WoeWgRZaUKHAOWdaI6PjKhO8gmQlfaJCIF5OhmzyJOZEfRP9G/JAbHl0O8kD0nHDwi
+ChjRqlssR1kx9WBaEFUo6grUVTygVwwu27YiAgyRJa8V86gF+nj7FlE9ymS7zqNkr+ljRAuEGMp
0Q1yseiLM0cWEcP9OM3fEgk5wUtd6C517ot2fBWzR8wgFNZS3ma+IvjvY9UnXpQ+c1LQhvsXeb67
ZuJclKgeadAqz1cH1802Pn19a295No8v8C70LSwDCkLkWYiI7EXnYwqU1Gc5HJYDHNfHgelTjRq0
IxrrJS6bBIgocw/U4r6RQpEHWUyCF7alanNhFwMb9bcs211CsFC3+X6oTe6EFyI32BHkCVi14xB5
wPXm4LxJkU8GHwqgA1nVJjl4g7u8Ii9wTTRIM0RMnTceFigoOjWW/V9yYMpo+4xbGNWwaQDGCGs2
sGx62UOyMeQcyetyBGSbywYlosR7s/D7Otnh8klIO4rlOizD1BmwxkCFWXM8BMyILmlZaDW8sg9k
V8hM0vkuQpWj2Vl0+VciwWTiZfuoyBZgfJRirLm9iAe5zZVDRZYkNhfOUs6FnFQ5KQXH/BZegkyC
MmxwIZCWL28s83IJDtAq5qM2MUJnJqxWMh/yd2smwqHgE5h1ToJ8kbNigWSSQAkD+k1AU/CxFpSK
8vIFUcMHQAl8S2BknBph8SWTKwriAm19tXJ8GQJ13QwakTCu36/IgXV8rXC8b5FIS/4w5Mgi8Ugr
8QQQE7yT3fA1JASJHia3ZvprnhaKE/6vfLfl45AV8jqvTWxmBSnFPnCku/UQLooTaXJfe5UnYhgv
V+SiNyaKHdK3PVDGBs99iIUBW0tKXHL+R0vAYBAOy2C30MLDi0zocchQPthaizSUjWgO1pEB/ZfD
9TAAMRsnHMDQG0sIjHzZVLiR5aOgUiBPRhzulhxGVpjFOV+EPYBhj7gz/+6U3vffLKS2fAYukmxb
WPj43yz2XmVZUv6vYA6vCY/B/F8ToCUs1k2290gebvclV8nCyaLL2AnVG+CFZI3lD/Jy4Yuj+D0b
8iBVkFK5Ix8ti2XwRpYQLpIkiyn6D41E3UD1zMqRnuOySwA4a2TyeFR5JDBLT68Jae9RTr/3y8ak
qlCbbWG8ZvhtYs1kcvL4WpIqkutdyAIOo27DxoN0M10IDw4dYtg1oJ9kasBNbTifvXwk9XItN8hi
ga5TOxfSQoBVk1MrKygjlf174Mak1gIZjBGSXJQxyU2VsTK+8SdhCWWumEPGJZMi2upyX3mel2Gc
ZTCsg0gaIDsj2RvyxvOInJZBiAGE0jn2ILqXxT5BSOmS98pjBzhOPmpotMASsRQZU79lrMDp2Uty
FHJotGXRZVOdR5RQ8unG7HuJEHYYRyKzxDKS3S5ny3q9MYZsVL2smfTvJf8eM7Ti9Cv8941kdZyZ
PW1Jad0lHPNCOIdBNSyfw095sO9BiJkmTFU5IDYga98nmyefZVx8Y5zHJzmqstHksHIhMpLKHRab
m4Dp1x9Vtp6YDDIyHYOuQFDKprifqEBMvG5qDoxxsxIp8a3zhSPmCGf3EZ1mh5BL4H7dv1SfKtOZ
sBOVopox7xDwA06DlshMKWP53gW7CfSiX9+nU8YmlzXsXxmFzMslcF6r4BC3T3uyYdhDyfF1m1De
jWGN8YwdPKFYmp8Vmm2LrtyOXbSzuBCiNzV0s1jOti90Ab7Y3Fj+YMfpO+/F4gZATBVhEz9UvOOC
6S7muLwPUH60fvtzYMJS/xKW8H4NS2iXa5dqZ6tdWIFURFchvSsxikySmWI9Rcd3sYfqCMoF0S/U
1dGn8pPAeqBhCx7xX8gQ4U0AbxA9gRIWT+LbY+Nx71ZiwxMKs5L9l6iKZv9m8K7tGoal6Y5jueav
gz8TgFlvC4UeugSrt+uxCXA+Da6lv95SvRaXIPdOz3pGSeCrR6VTHe+M4bbsBn+eQ+13c+g6lq46
FF2bjObXYZTNrTYPN6NbVFuQmVvS/wrm/7EZ2hbJDp28jLIeG9mX0qThX279u6jSP28tM/SPqJKu
XnTjYNndwjw8KPpXlj83kvXTwq5LFJIf7oV0crYk0gai0XTBBy53x7/sIU3/zTJ4hmFrrm2otuVq
vw6isXJnr1+abpE6RO0ps1AAbNvG7GgeA6XKk+PJ9a3qfa2vZ6751lnJXybB/M0APNVUNcNwJbTm
Gb8O4Ko21r6sL+2C+pBQ0g+0xyZWbyZ2QhbFeckIe5mEo8xET2iMZlKgL7EvCSsdMRHF+i1GdKXV
sRTF2YLC+/5dXpb3HWMJnMnHAbqGyJjyVVQ9dggiZx2TS6JDhoF2LhClYiyQcCoiurcjUXPkhoOy
9kKh8tv7DZaVhLmk+OruIoqP30Ety2HiAtB01DGGIGuNpP3SEqAwYtyoG7iL0ToGtxUNUaBwRa9e
+4imAy/xHa2pJXoAjv2/6GiT42cTiZsmEgWfO/jzvOu/Ex6/zPuP82ce8rZNNeZ9RyhtTE6Smcon
BTE75iqEGEXMb/gr7hFCiV5JYKwj+inugcgKCT+JyS6Rrm+Xl3W4hzMJQkpMU94qkTQ9sW/R4dwv
RjbMDpj0uMbe1CZimU4kbikxN4mL3sN9V5yMI16NxE9lbWV1JepJ1QWtz8Xjy9DhCH9UE+FqEfCi
gETkW9gbkAnTWsKeQg7MVAvPYotliVHBYoqKcEIxssSOENNNpSsKHSs2DUlbtC2aV+iIc0wbAhJP
uHMYyyJAhW27jcTbJv+InD0ibUXiwtuBPyK6SfVLtq78K2ISN9EBhj1KrcVS5af4rvJJeeh+qIQi
IrFJZNk1BplhR/o2al5howGHHujBaeHxfzqCGtTuh/yU34wvPTjDmOWFa66Wbi46LJgQXRLq4HVq
OMDjsRcPEBoL46sKaSo7aEjlh0I4ah+iqSRoJaEY8QUlQPjnXWX+RqR5qq06pmfbuq0bP0Ta1jxe
r2Z5lkD5d5wWSju2zXcwU1SLfJ2jjo1lJzkzeWZm4eCa7N/Tu4lV0Iu0CbxZNZLn5zAFpxEWtw6R
+q7/9OfRWqIff4T1fxmt86vosW5eikQsISpDqKxD5eU8TyOLig+Y4CYqdVzVW0kporSMOdJcROL3
iB8oLxElLS6aspRtJ5aWRJ3ExgDOnQAFm4CPHhwCqiInFAiG7ROEEFQiS9MdipICBXOhiv78MJr6
G032y9P8SFLU+uHqmmVN9/R7VErClSpxcuAF9zi3rIOE+yWsLvFza2MSnpKA1DpUfYOeTrDOAI2h
BI59rfLPCbR/73Gd3Y73jZUhO/+E2XmBlxWx+CSmhDCc3nzZvaf4+GZw/rSkBrFz/coXBzjBa1/k
m4UZK1JOJJ5MmfeK+YkgQLaCHw9hIoHKRrameKwV4vXP86PrItD+tNo/raUqL7zKqmRvEq0nngGz
0n0ZxR2mThgHOUuE691NRAlB84yo/xaBMmPMnDjheuhMJdlg3GPCEhKU8J/43XvoNtkVSCk6iRCU
u0XaO9sbEs3LibK0Y1BPKdnBu5fQlr0Q9/uENCEyRJsI0VtHAh9yJwnrfPPQUElIOzBpdFOyTuqT
jErkM9wZtBEj4ibuLmsh8o/uAmxG8aRFo9zuZvHdhQA/dBeP+Gi4prIQiLviTfhyT/F6I9tTYRF0
ukLJZk0/pCnPOXZownNCNLVfQrp/jlvfQdLsJ+KcfStH+XkFI1uNcFHibqBQbi+SChkWbKPWl/eI
TNJ8YF1IpR2EgxKgligQ8Z5QQj30XySyuo2Nxyax77kUiWzIK+AqbisJ1yojTOiPKjoPjZU5kcDU
3/bGb86Oqxu643rILd3zLP2HFegenG3Tbrt80XDqTda/CR0EjvdQjJUBBKV0yriMq3HmA8RIdg8k
qfzrUKW+Yj9H3Xer/dSI9NVh7DwfxqkPccWyBUcwrebum7osH6Hkg5ANOOhl0sbHIKfawZjYD/V7
OiYymZw+QMqqo5ogvjkj9Rk48XW5OwdGPrC1/jYH3EGOVOodqEJ5NCOFgtSE4qxNF3fDaniJ6M0h
1s0YGBUOHdLFWR3HpN4/oYP8i8Fs/BQznqsZnqVajqO5qu1YP0T8ybP3xt4uwVqzE28Z3F5srIYq
fM2a6Dq9bjSC72cgkG2ZLbe1M6gpJdunBwpEM0xYaOQKfnecoLvg7V3fcmtkrNeJ5g63YNexD88D
16qCssmCPDfpgZolRuMErQJl559Fwn+z/XkUE7vfNdBVorF+2L7WrjWctcmjuFSr62PHmzWEm6vr
UIPhMH+qjLeD/Rd796fK+b6lw011TbcNR6zhf9j8TXe11tbhaMxqJyzdd6rWc9g5u25SY3JDxevO
/vyMhpjP/5R6ckPd4k6ua+mapf7QCpa936mntavN0pKaif0W9PLpONEJMF2a9OXq1ZObB/dyZlGH
CePeJbVhIfK3x6GVUZnYgI4ixWz42ZYFQxhAb1nVhX8qla+T+aVcXrP2TKU6GJPLUeutnWJ4uHmr
yozTKyxYFiy95/Pf/KafHgOPZGuyajhPqsZz/ZhDt2ku68LUZwfKAY9KFVv4Kec0n1F31ELM4Vnl
MLWbxMERrtl0zd+cFl32+I9JxWEyPFvVHBOf5cfGuVxV76CbFWnfliZXt6+tkvp2RnOfA6Uzl3Xv
VF389eXoWwCM7Gw9uGhF/3ZNgZkAbVLHZyc8nvJAy7pe3RlcnS2O7tOpu/XqbFgX64lJtNSqD/0/
74Xf7fdfhv1j83mtYZxPdkF5CxHTa+Yr5pfN7qsxDUCj7pu3mqTbX7egJrPxc7Z003JVtr1h2+qP
9dJM78Sk2Nosv8z3KX2NSzje977CNko3HQDVHI3ljiugan954N/tFN32XAuRrlrs/l93Stmku93a
OOizC451Ri0FUCc4bgr8BOud7yrO3vepK6u/zvZvTp5tWJ7mma6p6pjEv95cz/WmuTpnbeY2b3b2
stUnIvV0eFRMgxaL67jOJw0scuTxTsi5xhr/+eldMV9/zrvhcPRNR/WY/x8DyI/7MkstRYWEASDv
5LAeOelrfQ0JsHjtR4evAxnu1p6frm/m8aFCpXVzp/48Haj4CU1jWMN0aT5ydVvN0vOD277qECZo
BJKUwWH/nvPaE8Dvw27c5E+mPbplsXJK2sMiV9Ve07lU3sAHiV2izex1sOtGlpUcoC45PCpkI09z
DehcNT7aw9oe7g5Jan2o5sgAI3W1A0pZGmVwW48s3PBtaK5jqmA947lsom3+Rb1+XU0z7d0VdLQV
XxSgUUCoLpOL8nK6fGrH+bFa7jTQYyibxpmB6zxmT03x+Ocp/m9BLBFFpmWxvprsbkv2wD/E+fmW
V2vFMdTZgZxbqlEjW88KjNnLLINjTmnfd0SBs7kCexd6bqu+1mgzAGzHzV8G8rudTvzE1izDME31
HmX5x0D03Nzpqtey1tu3QzEsD8sLqsy5btLQLWdlvVx7iwNozdv7n2/8W1Hooj5dR3cJonk/fCiV
FUjNTHCsO2vkmnQNOxawYFKV/6rm7wZxhEoTlm2qeU8EGRoaw5TPzI9Dw0fgYia18Tal6jeS3GvK
8Grl85bRabijZF6Uv6dEFqR/fx60Jkrv58ngYOqWa2HAOHel+Y/ZUotj2xheeZuVeguPP+HRXaJT
NUSHAVDCr7vLxG0nZVkOuvW4yt4yEyyK97ojBgI1b+vbBB7+5yNyVMSF7ZmCMrN/RGPWpWee0iZT
Z+5heE0vPWtHk57x0YtTXI5rXO1GV8zqeny+zFqCcuYM0qktKVyhjvz4y1j03wgOJIbj6R4Wg+aa
PwZzU3N3tytSdWaDcktnXjbfux/G9v3qLU/ZNNtOs3SlwWbZqOHR+KzpqXtNztWyuE6Kh63Z39N0
UZ/tTtMrCCsyMmf/dF1ZWL/a8cW60MYCSGR2Hh4pr789NHqYW7Mc1pbmZEAwG7m4/c6jm22qhgYe
egO1/SrTPtX9rbeDu6ei7MG7fjRUs7YUUnQCPrrRMmxaZovd+sGzB9vm1d1uqorGQd3TIXvcuRuz
+GrB+BbwLF1KSMveLFpT0GkFHMkWCj/9qTHnN2r/tZRWHtvx/vDglU/1maSiubKwbxqHiunHhnQt
TYvbKG2D/W2m5BsP7XlliO3u4WZPcmsJk6tKWTA1XIRZDmGnAM7P37v6Yft5pZb31H6ANexZNqWi
e8q9TqeBbb+WuV+U0AgoGFzF0qwmrUKUiCrWI8jodqyZyfVCnezqyltS0N52BoKpyf6iLH9zJhzT
9YgC4wpZjvfDrr9cFd1J0+o203UOZ786zi86BcF+ShlDNvzbFvvvB9BFJxF2tnG7rJ/b/aA67rnQ
D7fZiZY92aFvrd/OWaQ819gA292jXSeZBzk+cOSz/+db/8YAB8Rp6a5leLrhqT8ktutl9dbVtrfZ
rhliEezJ0FHCSPE/5NNAsrz5n2939xx/iBrXtYlvew6CBj3xq4ZQd12uV4iZGZIQohxIl2r9/t+1
f3OpEu8TD4RslUJCDSdkUWf9Gv44sLE2JB/9ZpG+wYwB4y/mtH37ny+5Kz6vaVgG5qz+wze4mc61
MM5Vy/F7u9Ww6vitlTTGV0fk4/r054m4Y2R/TISHkvQcJt1ztHt45h8y99LZ+eWm1RB70LIBSpDo
9E7577rrA5c3sEXfvefulaIuk14uvVLpFRuw+90S4QzM/ggFERk7uh8BpX7ZwSwFGTCsYCCon4EA
K3O4yQW8v6WmqreGtREeB1reUHtG0crqsqGknQSxsoT4tn3bwm/5wvlBvphYRriuT4cP6lSN/8/Z
mfXGDSRJ+BcR4F3ka5PsQy211JJalvRCWLLN+7756/ejF7trtQQ1ZgeDmcGMx8Umq7IyIyMjbuj1
QldmPyK/YfzsKbyf5R4t2ZUwVsEL8hX8SYb9XuPX/Dcz+uJXw9wVUlin6qE8KUhOLdLg0Q+4ouIx
QdGof+EPMN9aPSy64trj96/084lVLUuWOT4K4YA9/XFrzWYjkqkW7bGZX+3ymflSrT+1QAko/KiX
9oqiflH427qs6aYwDdv8dNM3YSAFgY8UU24j2uvg5sOwCnxf67VCHCh0qH1whnjuH5MrY4szqbaV
nOpgv+d33VN2n90P99ref7Ke+KLac/vY3xan+bH5qf7kv4hfpqfp52txP6PesYoU0K7gvjoOTzOY
yWt0tH6Ve1Rmmf/jq0OLGIn8zxHjEBr4ABKrK5lZQVzcSU/RDGD+2A1a1CIoW90SDr2NnpobIccY
urRokLvkX9GcZJYU5UUyf+RXGsgV5CYMssz8NS7yWOYAmX0ZiWDPDbuZuTzJUTAIbV0NqggcA4bF
AHUQ/c8X/QVFWiEH0eGXjmM0moeC7cFYXptfSBU+f3UqClU2dZqWRJa/Db1/zpE2yH6Va0Z/NJNt
0u80pNAhDP30f/iMdny/wT715mxQCqIlW0wjWxL62Z0wSZaS+z13gl496UyW4H3k+TUuvuq7NcQY
tTzYPvjYgKdCzlfV7hUNsljBkEBZr5IMD9XQXhdmj60J0Q5vmjhelyXDewycBRoQuX3fKpEbMmJj
ix9D+SxqIKDkKZr6H5MMY66uwBYgV7gWeaJdHKzqahKg9PnqYoBSPt8McPtNU8i6ois25+njcQpF
VabDMDCxYxNM5EMf97cmYmDjQa2Y6Q+nq3qedqP8FpQoGOn418/qTYstV47s5zBkj30y70zOK43b
xP3+S3z+6CoPppAbyhZdO/WslGurQIqN1B6PsrwjZXM6WmjlcFIZjcuV59m4tMeW0PExWC9ls6aq
xnJJG+e1qxVITToNynCUjHlTF8i2UvlVCAF0E6ewF8eAuULEAeu+waniea7BgFGeNPR7RYibUaFL
pyG6kzLe3T8HNRbt9iap8WIxEW+PUSFBQsruEcWkSgy1YBskTFBFv/xa/11o0VXsl4gQ3De2urbc
REofJqm4zqvZtZt7GQfG+Z77djXzl/Xh81weyquUCZfAxzynR0MrsPkOXCxMNKmKtg/C7ibsoTE1
xb6W32cUGmzjOZ9Nt2+UrZwEbhRsrcbHvWxYRaiSDzaZGFDm4GuvFCjbUI43+YKY1dWdolUrI5Pd
ILP39SwYuGg3ma/uK1ncD3N2Aev6Am1VAU2orBRAaVk3z65o3/dpmxfJcGyZd7d7hkaZSjIYrlh2
gGUy/TnJd3kGmC9XG238pTOQr2bEoQbhS9NEpeiK2kYamd2BG4oKjB7BO5J+CDneNXqNXlZzF0WD
2+b+/cAcY0G8K2GSfb99leXsnO0nIE9yS0AYS1AyfzxbnRRJqWYVGNYNsGodJT8qhGZ/yXhROWPs
l3oBbwjT2ATN3vJE8TPjkr/wEJ/LGlWohs4R5xGoss5L1XywIxFzgU3NtYZwe2ERb6xXXyXH90hY
tqT6O4VmdlyuzXHEykZZldp+liSvMlE87ncXHugzMPbxgc4+rigbzex6HqjKNiqBPENFu3/BDsDH
QSzPCOwFmU/lcNi+X/lvH/b8e+hAl0JWl3T/PJ7kVTSrpR72R8EVZ1sCgzrbYSLewh3GMh7N4ahn
h6H7KezEqebXykTR5r1R5VuZxMviGQeEIOjmB2Fxmhi9S+bGlaGaCcYxwxKHpzDaVsW1WR+VGYjU
Thm7CAyviNXnPPUIODsdhZ+Gybvvfxiskc87zSJkmbrKRzbV89p1yq25jzSpP/rIEkvFS54h5c8G
j3LFi1vJrZp3Y0RgCyuTycQ7Ey5dfldHsheDFNH4wGf51hTHeWJqFFnTyZty32ul4KW1t/7ThC2P
EgUHA2caOX7ppMcWo8gWLbWR8Vh/TYbkGiWSWKiF29m9hWo3WYhg3K6F7jZikAjHP75m+LbhLLbp
i10jv4FaziDcENuxrMB/Ev+zpVqufNQs81M0ontrz14W/orF4FaLIpUkb6xg2kjmSxxWrqLWyM2y
j4WbEnEzbLJ6iH39+C4N/DUdrOkANzRGChN/SXBzt5AryKbaTCwX2JGvLUK5Huzy+V2KjCsBeaBH
JohbOerC7dT5O4Jukpy0/MegOIW/byrjIXksJSC+fPQ0/OL8AtMHZpPxd9ReGqtwK4OcyjoK/mZt
wlZ5IqMXuypKvchqnbz8o5k9ONHbuEiB6Iz49mLVCTScxrtKeZaKp6xASqNDLVLy1ORUIlTUD8mN
nYcXYFL7i7sOiAMamm6p3Kznd13X6MkMNaqnQ/IuTUguZf6VJiOeZl/XfchZzN1Us+8qqbz3O4Z4
m/rWViosm+J1xw3TtelmopSLri3zVJNJ6hh+IPetmfGmYHIRZBr1Ts8goNSUCAkiE2hHamiRJgYo
xTEXANLZJpcQGTNqjFcsT9dntMfQOGVqUoTha65ZL5XcunpYb1qgTh+DMB2RgsxQ1uT6obWJxteW
S6uKhWvLlJD9sM6rQ2r1m8BeqRMsCmY4EZa247WqT1c2IkchBoJ8oCR/LAwdKw+EyVsEVlKmdYYJ
VBzZUpsxxmgz1X9K+d1C6FxM6wqfkMZ7GGUGvU0fr6fWiXfLR1YLsR84DlH6qrTlhftD+yJ0W1Qd
wK0KKZAizoD8Dt2YeCgNYFVa5qRnurku8yXMHDUV+2xUQK1cf2jq64SaJOPCY0i6xOiAi3o5A42E
P1qZHboOVAWzmNyvVoU0HTXyfc6VLW+M4gnGG7EPAmiG1QZR0Y38bNcOLyXpnW8xDQJgrnYXwLa/
CPFZJLaEJatAyKasyefxys+jsQ6VsjsGxV2LfXsisMmyGgmPGAuZCkjhE1XybLg9yDaSTYOJUJYz
hOjg14hskrW0SJeZGmaUM+PC/eK4hkG0hJiHb/xOm3XepAdfu55t1Jcy0EMfPQ/EprurVDdJstDg
G49mOjnz+DhPUD5KUrnwj6p6RYR0JQ517N+MzZlko9dQOgUl51zHYVBg42orvtNvsnS4EMftBWL8
/FqEoqh/QeVzdmijGAWtlbw7DpG5NjoZV50JPUxM4OJgE4MOZ8ObWZmbUdmnaGebIegAbiMDcgt6
73Klz4FOB7pDxpCxPP1O7Q6SbG6rfp/36SaEWZzID7K9TtXraYabp6sbS0YADA+FSqxtQjAHbRug
amDM1dVAK38zAAKIEBVP9M3MdqFnXpd9qK4a7Kz0QnbpSaqryMAetUJUZJodKOCDuTH8+RrVb7fr
u6tqbaAJjfkRSunDBuNPo/tl24cpOHToZIA7tNatJB0r7Ilx6JEnVwi0rd/SKdwSUmeG5om/lfwu
SFSFuG3CXYa0S88QKleA4lcUw9SqQBugSSVDhEaPZIyCHo6wDnl4AdH5Iqdj5/7fJzrL6bI4U5VK
CrtjGL214a2WHaTowhJf9FdUCyDaoPrhQicP/pg3RpU1Zkk8dMfUsrwwW+MC12hoGs8ZggtZ1zgW
pr9meSKDscN5Mw7wEQJ0PznzeXwJtPwitbApvDVZkRU4bvIZlBe0UdEHStoeE3Od+0fdh4KRomh4
NVr36A4JCUcnX9suD9BnOAJm998nN18UgbZp02cC7KHXdN7Ps9resFu/a49B+ZROYCmqFLpAPpHy
Ywn+//liYrkSuRc1m6rt45s3lFlJZDtuj7X0KqytD/NaNhwdK8fgpAP4fL/a34Tz7LzbJOfkc5CQ
daqyj8vNpsjzQI3aoyQhLoK0rHE0DBR7iL0VUhkF/cBa/ASwzcLW65KQxhHK5sgT9Bh5VBG2olQR
HY5NQwOug5qzFje7tof1D+yTNvN1q/q4Jp5s+Ulk4063L2Bxn5iPQCVAm6osQ0nQZNs6u6HMOU7V
3LCbI+dySND+bmsvFA15H+LaMdJByF3U6HtLbYneGmJtFbvFvsqsZ1Upbqxi3phdifMuSu3BfCoq
3DIXw8BY/G7RoEyR+NDbX4P/M5LeTHQSslZ1chxgZv0QyOtYoX1wbNOdYTQdxdTe5r0peUIgvKso
m3H22qXlK605qETh5vtv98XdbAsLuEAGLKCDcPbpBhDmPLXq5tg2O9r6JmWB37xk4V6VL5XDX9WR
rKNz/HRTIyacrQV/jxbaoDXHFJnEGbVKs0IzB9HZLl9TNwXIwmTGIUBwp0Q3QuG12IwT2lgZx4fv
f/UXrAb1w6MsN9g/ONxoDHUDtN4cDa4Qe9pwDaxTpEeyTVUau75Al7Gk0lX3Svfy/dJiQXvODwu0
HtAAzVr6c2dn08/MAFaD0hxtlBpD5bpvJncMfi71vmxad23QLFoK5pzjAIxmjITelyQUxyd5QFRF
f4uRNPIxNkIYZareK/nRyAwvFoyihfEmmd/jrL1Vm3lrDD96Y3FNqJiKlGJaGBEJYed1k+Y182Mq
645dBV4fzuuZeYW+Zx60JgdLKjdIEI4eVzFEGBWs1ELSWpQYVODWivCPQqdnSB3QNB+ANnGVVKwC
1NvKAJMdecTcvkYaWANpwueTyQ94omYg3wq5w+zmkOIO5auw8khJNQSJ5LokQ+FKRZs/xB53mELH
R91+BLvXpwtB+Ost+M/LPyvac+EHhalAiWgFmrMHhTtfpS834138hryaYb1INLnFcCq0FLWlmwc/
sS9EywV2/fT9wSgB/hmcEeczG62dZrpWMBSimAS8xBPZRkeH+OJG+6IRDAwKnqgvCNRCLv64xwel
UEVWSOVxKH/FUMUKnxErzd9UI+OUhn7bmc1WbpX7UL5RNRSG4/mqQIV4yRwbRAA5P6RjkWeUOBc+
yCTfyMt3GB/WqFUpGnJ4JlO9Ctq9det9f0Y+zbUs6CVng0amoKVOtPj46Hk8yGna++Uxaa+jiR5J
9acdXpWGAkBGZxuWfCY2ZfpeFxFGHBc+0N/r6uMX+rj6WXCw9WEoJIXV2wEp2+CU2sFaJQPPVIiw
KqUEjWgT24p88rqqcYpS2V2+VL/gexGidMtSwfA1QFz14zsoNa3LK61HNUx6NZhNaB7LboQiaiGq
lLjBIlJIomTDzbjw8r8MUDZ3IV+YmZ6/IM0/sbEWVhimk6iXl99Qa8r1SeZSq3sUJuB6IBWpj4sB
8sEfjuS/rcTNlb77SCfZEfvkANJN0OkuXFSf8ydN5u6gyIfVryvnzFW11WSr15X66CMeYOMLUxwV
Y2/PWBTo1HvxheX+/n1nm4D1KFl1k6PD9fjx9RuN4vdVJNfHpYRqrdEd/Xzt9wwgEQnNKnAberxl
u53G15EpD85AYN7WWecUghH3GOvt6kGBnqZk1SkJfrVV4qWIcqUTYy94yFDzeXa2SdXTgp80mJEM
VeNaLpyO1QghE+qX1xj3KcD1dRhkQOWo82rwKTQImzQOhgYLCnN4iGWFxsy8s/BqgMqA/3RT/DYy
sSaTsWnrxCmK8oR68zJa97f7ffaK6FsaugGPUtX/G837Z6MYiW8MqWqXR71+rwlh8iT4EK+wG2jq
ITwnad4MwyMZYab2hqNE9V4UCtrS1jYdbNyZMrfEt6BlO0dztTaz25ge3wixKKf6L0d4b7gzGKVr
Tl6KgpqoIKhRZ0UtQ0nkW0YY7bJceZUnEyc3b0Fl0grNrh7QHwd5bXGOacNjOr+nUbtkGBnQjMkV
2AZHLUal0z/lh3B8tXqIOiA6Y0jIl69CjBK0WFvZ2n455suYd+9NEEVyVLT9J5BwR6Y2DRtktGmo
FFUNf3VToXkd0V6IlNgdO1QsRfFsit+xujfLTUOFhdCq1L2pvIQFyW/Jfsz3lg5mPSAcDlijR9VN
WJdPonwLOWdLJjqa9F3Q5KUpWYApLl2MSsZwyiyvSobNfaSAsb3SY8QCclqhT6manRKrw8gJj/rW
G9krgX0MNaYUwuDJtN8wtQvxjJvBf/TbgUT7+9Dx+WrDv5SmNvWNaSxzRB/PjB/JaVwUXXlM7dOC
uCKeyOM3UAG+X+dz+rYMv1lQdzmgNFI/NVasglRy5GKwAY8UcqLqJcxbxyhHsBEalDd19Ktl/DPK
d9+v/CkKsTC8F/JU6DaaLc6igkhBxCNpbo7J5KHenhmPtv0SWCcD8bb+5fu1PsXhs7WWt/3P8YrN
WraHXm6OxVxhroC/iv0mye9dgtLh6PRpuiU9/n7Jz5fOsiZURKo5Xi4t6o9rKpGqtuZy6cSNV9jI
cLKRrCMdDSqCBeRV8Mu5BBd9TlTOFl1exD8/NDX1LqBGZEI82TUySSpTxDu7P1jx+7gNp/eoRhwb
3DAyJdQLyn5XopAqn5TmNukgw3sjKv6l11QbP0MM1r/W7ka8wM0L9+Knzf3xKe2zdCpS1EKp/A42
reXwoFkqwwR6bsv8wuZWl+TmQ1g9W+gMqZBgeXXaUpJV0nXf4W8+BG7ZMEyMpClAmSSD5CELlEuu
CRZt07/IIkQfkG6BrjskOErsjYZOB50dGVr/BOF3bPFHDcWFN/Kpdjx70LMMRdGUyJclvluue5kw
nPh5SZ4Jchdb2p85n3+XsoD6YX7J/PvHLUKKlPS6WTZwkUHFa+06znAoI4xBMYsAPtXuxZKMTaza
Gxl+QRYe6KxHMR7rPgJU2X7yy41Mxf79cfkqGpg0rEiwaewTEz4+Va9qNfdCThWJeVxeWstmXQol
LZtWM6SwVrtQtxpfvfJ/Vzw7n1pWJ3bRZM2xV+vfbdCvLZwI6nhxA38suDWKDgEhOsEm6EIY62vJ
x0UQN/tO3vkxfUD9zTcSrsJjAwhpygz3JYjv0O/DCF4wsV2hoCTM9yTdzOOrJKyHBMGU+i0xe1cl
rYuk7XLLTuqvKHjz+wH6uOYUuOFwzXTG8FOarePYYMyhRPeNeFDossR4fRftTzZlpLYP6eQOtbyS
R1zqgl8hW1LJL42Y/CW2nB8goVFbMRPGxMJ5qziRw7jIKrU+psFCpUqeyh1CMyh5VgC34E+uRsKI
mOlCQnXgY0QIVbduGTsyjaHUTbHPAKnE5OFBHO1jgFozUzTeEZw8xDSb9jyFEYapJ6hDxt28qJsm
DwMyWQJGhRfFF07Z31vzu59z9s3zKE+GKuXnTJ72jqf0Funum9jVjwNCJaDnDv03sqpd9Ufbdvfy
HzqYxb39NvzGrOIXAEDzW31s3n3VGelW0q/rVg1y17g/wkNAYvndf2CksHiEHcHE/p9D5PbKuim9
erjwQ74KoBC2dVuDRWiCFX48LX4gR1U6dDVIxM5nrFnmGQIbX4zpQgT9Mj34d6WzCFpKqejzeqyP
IrsdaT3U8M5qJdtI9XVTe6m6L4trlY6qPFx/HxA+l47EqX9XPguJqhmwKTt+Y2Q5hgCpZN64Wtt7
KgncLYTfO1Cu8MTB5VBcyhe+ikaCNhtQpgLR7/z90qoM8nGe2SfjrZVtQPPC6DahumDJOL/wSz8l
J5AJFj7IMkvIkufKG6bep0OS1/VxmJiCpQS0mZ5GTDGbPDtAJxkt60skxk+x7++Slg6vSeV36mf7
p7EbMQkrr49Wc19h7RoDDhd144HoPuR+tPn+U356m8tqDFwxZQB1i+Ly4261g14ajSirj1nyMI/7
rjoFYHXzLmhvLob1LwB0FmPfQOeAnPkpcU67KC8nvawX+rZPls8wpWtaxk1f1ocYZ80B/nEgDkIc
9RgVMyR0jVLgU+lWpbVJKPEsA+sYQhP47UoxgQgk+1YpkZunXwbaRp9j8LLohxGXV1lPkOqa5+9f
1xcEvKW1AnjOUB8zS+cM4YLWhjmmYc1UHXh+cp3C0aEvFvbP0FBoetMtO3TN4LXLIPa6rRS4GYFD
GWPXzUrCNcIYafpeyGe/KlF5KpMWFFOHPNzZeUzNrpVFJqqjZR8a7raCjEm17gpxgMuA5dKCPjPz
MO17aS+P+8leq6ipyesa452mDRj0EqvUOMSXUOCvHgwog7G6ZXsx93MWoqhPoSdMSXVMW3sdDtaq
0Mht0P2kqb0wmZbIQU/9moa3Pe2asMN9g5OVX2mgqxrWFjX0uhIwaFb2MgJP/SXS4hdQqaYuOD2E
RUp7wzjLytU6yzOl7qujDOyWC/PBFtNz0k5uNR59fb5LZ3/bdcKN7eCquUuUhgI1La+KYbjRQ8O9
sL2WwurDJQgiyCgeDWXyLMScz57GVqJOtZOAD5ltSgxaBUlHH71IkDLi7KjJtInXCxnF+DNoAoo6
RPK2WVEfXHiOL8ICVD6GqAl6hmGcF0ikuWGVxoCqeOSKGlIyBBAl3CRTsGYXKd0fM+ycEisUX/+t
q0T51McnaDvZljtPuHgICZbjJarvF5Fx4Rda5DyMWIMsf4xVnR+29uwDWPJyBgth7uElxIMDbLK6
CF9/uRZEDhgMTCaKv8XcP8Var0tKyrhmeYQumtrR8hFiNGCax7EILnz0L9/1P0udheBI1wJESszy
SOcwBO/kjNb2AdKooEEW6hc+7afVlqvbBL5QmCWH6nxWYsxhrkz6zNXtT0snLCU/iBnfQjCvPF3k
8H16iyxGM3hh4/8tas7ikqqWiqlFYXMMu00SHXPtxNUS6W/iUgQUy2N/ODjLSrpBRF7uM3bJx70R
DlI4TGlCRV/gtBi+RQ1iFwamOsarHgHuVte9sa3i4lTSAa+Y1YfjFLGbq0xdGfP7LF6CBB4OGE5s
m+S9p4WGM9BLKiaBFtB7AQcxEYglATKORuKmQXyAeeFZUB/pS2nWuvhdJCq9JqzrHzDZAm1TMDVP
UljC3ExYVIWw/AmR75Kv/pgD5lgs5ixpf+a5J2iNZ1B+9TrDdwHhuqF0RhtXHC9BRrbozHU4vkjW
HRNJqwY4vF1umHFwbTzRNcg4FYr3dYjPJe43hcIfCCqwVYwv/9OwcPaWz3ChqgnzROls0GKUHutT
QfMqSrBBjhgqgScLWXQd4ikMA+Gw0PXo7JqxdS8vqHGQ3Eqdvk+r5KYs1heeS/vy61OcWgwAsOOW
//2f09qOsqETVGvyhqsCqUB9b4WGt1AP4mTLKEbR7zFphDK7NFTgBn6//Je7nKby/6x+tvf8cLa7
OodHmuv3CawdjPUSeJKcqf/PUuxtg6vUoLcGgPXxh2ZwxoJckBy27WZCZMRaaxaKFlR4F34TgPvn
d8o6GtGWVAd7gbOlAokkqx3T+qg1qmelKJ2QMhgtvh0/cwOzA0oMv50dpcOKbngDi98M82Mk41Uy
me9T9R6GwPIUnHnF1ArTGWP10FdY+doncz4m6OkB/f79M4Dhy1+YtZgswTAaE/xLl1ENLvtVSMFN
Jec/VVr8s9dn/iSWPsbe5EAvzCmDRKda13OP7+RwghK15e9v6kOnyiSQFh1ba/JiC8fuHsh84WRI
EUY3+qMYELgPekcaxK6w0VJS6sNCfcwm7ZcZT/ssYFsr/TrgNrPIKn2czzvLa/tns9zzl+I6YeAl
2dwLJduq0HJj2E29Za4S2K1hcKppLy5zn0Gr4OKN34qqr4ZRrPvC2sllfKVH0MpDzP5w7QR6tA1p
Hws4H7THaV46NVSWdiIFgiGSqchR2W+h/DhSABeihkJEStec5g4VGLrhWv/QLoyUCAuxJ/hGKdTb
MILoEF/nbfVnyaPlxL5X4ubQWOk24joz5p+2GJ1SwZJJmW6scRNJ0SZUaocwiKnXL8l8WLKLGf+O
vq03SnmYmTqzEZ35YXVY+UYS0y31VQaRDa4XefnfRmorDa6BJSXt8nYE3+zH9Ww+ZwWGrcvLGKT3
ApedibK7NfuVrN37a5mw27a9F/egSUxmzzptkZCEonUq9Y6kNBMls57Hvuh2UXBdBs8aR2zG2Sml
eRExVtUHgjbdix9QI/SoRmWbREUl2/C9HFG7Kr9m/ZsWtxbYJUrVQ766Nax70XptXVzZfrDtMAqX
VfiGuC8PA46VYqd0TDLDILKkdIliKUsaarS174w6x/sRucH0/vsgoi134dkN9uG8naUBVaT5ml4X
VGLKS9ikmOEg7+sjJ4iqkPXY8+l7UK+wUVYtTkmmPMC2dJvxAeHDpSEQrXotBxttMMDaVLTQKOXA
wWYYC3R5oS4jsMb8qBpPf4zqvor9hZb4/U/4Cr6kSWYrlJPEE+O8OGrLwB7VTK2Ok27u1B5V7tY4
SjEotX3SwJVMKzkpZu71GRJmmnFbTIkTQthVoAJbHQM7NF2TzF4BrHgXHu2LG8JgPMyCba/ATzsv
RJIgG5RskKtjECMoxoxKCQfAlDKnGrD5At4bcx53Htcd7bSlmxgMoWck798/xt/GyaeP/M9jnCVE
sSLn9RxN1VHqqHVtP/vRVcOaaR2m92MZ9Sg4nkFnMX9kbUcGt1FR2FX2S0VkSqXZ7VNUsYJoUYzZ
MGXVWsdWgmKNWi0+dg1SnEKT7g1bvVrSEKOuf1uEsaWv0DeRN6DqMVLotf7aDm4V/5CV+O36iZvT
ZITAJQlQbTDmYsRoGDuixXlJi510ZMQV8k4jaL+O/R0pvjLhfiirHoR+rTv4zF9oTeQ2herVSNsk
k4KRFoTODp6nMbk6jcHE9PogWiucIyXTbiZcUrXkXZKtN8PyemhnFp+gutxB+yLbBRACHTU1WLqf
RpMqs2EAVamroyDuMCRC59Wz1dqFvb4RFVZh3DP61G/gu2bi94CZV8C20NNtQNdQGdDlnN4DY7iU
r3yClYDRUeOg5mRHMnN0Vhbzlvq29TO2AfJTIbITVg7ZiblOapkcCzE5Vh/nevTaEiMvmENK0O8Q
O6BWL1c6byrOa6bVEiditnY1QwD+fpt+prT+fT5NF1ArF9jrrAwdqilP2ornI2+HWCmT52lEw3Fo
0K5XzMmte+HACPYtGs22A7+/ZtRrjN/pTn3/KF+gqbyp/32SczTMLruk0jSexDT3OnoGw+0UnC5H
rr9v/PxgUlLCucBESYW9+jGxMku/m1t/4Iug96GvBAZ9OO4hiVYypkb0XNlvAWa5uqMzUAhbu8Nr
CxcW3XYNwzEVz7LWZbDlMrYjN5fWMSrHszPjoMm1z/wFfZOYme0V1u5M16f432DE2KyWPwC6TUGP
eqfiao0nUqdW3axZmYWj/OCimWJXVvat4gkEpSkrWrfqqa234ewC6M8Y+pLVYiE2u+2bTs/whyqt
Ymk/g+mHa7X3ymiNXVrT3/Cfa1TuCheRiS53EFrmnyn+obDjYRPEjqZ44e3IKLqMMHl83+wA/mvc
7/gLXIG9YelNiqfkTkVFwriIzqFBPWaDZ/Mycdx7BQ7irM0jKw6qEPz5FkQMa4zZzYBme/y1vKDb
BhrD8nimA5Y51WOGca5wS2kZhC4JOCh+cuMCA2HkipxqtPEjF613csQEwjrjhNZKqOsOjwQ6HhwG
2kLHRnHQq6EZGsaeXDtz7lBhRPaa7ktWXrpIvmrjoqUDBKEupC1ach93StpmxZwo7BSBW3C30dJ1
DMUQS0SZUWyyoJWl4wUIXQqiu8v2iRgpjhArc5j3txBLNpAz2oz9WufVoeeruzX26RLDvO7c4zV8
06GYYkPFhTPrDLnL/10LXRYqQ9cOvBkLxAHyCIzjFSOUOrYrAao1Tg4BARcdClCUGmOHUdVg8VD1
ytIdkVZs9wOqh8Mq4AM9pcpNgkZIsY9azxdbm0bvvsJlJnERuYGpknO2+QHVVT3uJMPFky6IPLP1
NKZrnnDHztVNRXUVejiiMZ6uUdY644nQFZ7wahyHFeSNqFx8G8eXoHG0FdkIhnQazo25Y7x07cp6
k2CDYEE/e9roDrBL0FHq3LB3k4da3U2Pgb9GVdAOttwpPvJl46WwsqDo5+edQSrIwKAgpnYOcHHc
pbBWC4C2yRmtnTaRma+QNZSuXAtrA92bcc22V/Vdtq14W26FEYbilfIK8rPZ71RlnyWHBMH7ERhq
ayHe3HsYPLBVl/ZTulXtXYFINNk8uuCBG8QueIL66D8G161HWy2Bz0QzrmUw3dGrja2sA3wexk0r
FncTamW2+g99+hWYN+Lx+5BKAXf245eulEWixs+Hw/IJSCssbSgjuZdPo73KG3euNyVXNpn0bfyS
P875ut8RAEfcrq5wXL0mNDwgv4dKhWM/tG7sSDscdRsXW3Sc5uONcZfjEb0pb5qrZPbqu/Q2mTby
7xwhekGo3FNfPJnoLTQn5OJ4x3fizerhXDhMOGU/sQ5pV6Vb/Ezv5keqpK5aCQurDxhk0cbGi0f9
qRoMjKyiU/M7EF77Bp16spzKaZT1xOzZqh1WxgN5b7SHWuTz9p3upoXNdltiCF486Qigap5411zM
hma+ntesLFR4+OH2GhdKZoqyGxQV8GZ+mg7wsDog54foOOu30Qi44z+Q8TwWOqPMq2ZT/7Bvshts
h+PKswk8+DLihKKtx8blJOI6PmvbWXJkRkHQ9/CsbMd1oR6rp/qRbLP3V9MNLct0B0CTVlcBzVQE
ZEYcVLBaxXhwhSMm9Road9FJMm7yW6vi10i/M0/KV2/gGTgY4IWMbJbv1nhw/pYRuvCvus6JyscI
4+xFTgw/xK3Ss7Xel+qn/yFhOhZ4qEeM+UEabwW+aLtaX7ce0JP5XjwihIm4SMi2y++D5wZ74cFJ
lMX8spXhmznZXlFWmeIFt+J3BVGLsBI4aExgGMupL/stAjlb6WRvYtTSepBEkpSbiXnhH1iHYKyo
r0mzwnFn62Bhe316D+O9xmzrVkyrMrrJ1vaLTrMZM9vEHdSfVwn6Qc8pXqUHEkwnOflbtPZfiTPy
m34fvUdr/s9zDUVmFfxRV8Uuekb2ws/doUU7WrttvB6hszWyawhihGjTLL8kCF5SLKUXI0mq8WRT
uBjyIFVEm3LAjh2fz2oN72RU18ZpyndcYBa637ErIVkd3muWF5VXAVas3MLtSiU8cmfmzuKeOrmd
4y8yG+3pygw85j3aU1Wuei7w28h8RYMFKOA+4H+/9l/1e47E9+dZPUdq/h5nle4dIBf/sM6yyWQQ
XTdWDI6AWDo36zWSves3ZfV4v7q/vr5CpMy5evizvVTsnWdm56ue3YN1G1RtrmXyKVu9Dti5t/3q
9nYHKrVC2MSZncMlApX2Zdj653ee5WhdB6NLk/+uCPKzqrxF8JoR+HW+w2x3NboMDri399c/Ohep
ffflXUMpy0nuFO/qz/ev/FMb8PzHn0F+4Cb2fxF2bl2KKkvX/kWOgQgebjM5ing+lTcMrbIAQUBR
EH7997C+m7X73WP36Iu9dneVcsiMjJgxY864RmJhdzyNxNH3F+56abeyNL7kW2R/EwH/6513K+Bf
+ObkFiWPtuQN+yNxWpxyxltPOHBal1bY9uz8FYj57JCKr3luOCvjL/faAX3/Pir/vNduIfz7y9NX
VKRvvvzoW5fUuBniJUy8vp3dxvn5y3cN/+uq0mm0M8XWCX39gYJ8Gi1Ohu+g3T2N92+NS3QuNLv8
HduleIhO3HwiCteyUJIWrq8vWOzrb9E61l3sU7m/Cx2GiNUZHg+Xwezlra3jyzo9xLqHMrpl218m
1uoX9+pyclg4Mm/xq81xD8Rn1HgZl23ud45LsUy9yW42FrjYT78+8kuywTe7r9mskibBeT+Rs/kM
G3Jx8zgC5K6apvvxprGoDWS2UpxkAYVZ4Msh78K3KrH2E+F9rF/MWIWPQ7RYmeJhmL+/01p0n74C
eORPZRgeqpR/iQ9/Fpvd++smv9C678RZ/in2/vX+yljNFOxl2102A2JlSN4snE8jkuXtb7lxF2j+
XCmTbhYScUCVcPQHdQFFA63U+/d2V3emggdOz/z0jfyQf8/AXv9WpP6Xb+uTh4M4Dbvhv38AtX/d
1ztm7HYUPNUdpwUjGssTXGND+Y7O6hGX5v+9MP/P6BwP8T++7I/YM44ZRx+FfJnayNsW2dzWKu9G
nkzftdEDZ0US4dxqVEA4/KTz5jRO7OwfLajqJrUNisbPMwPC8JLI0h/H2z47I9IVgul1aLTbggL4
VWkBFPc+26aat4nJYdZzg9YY33FwHv2Nfvl/4MY/b+iPCPbRH59Jm5bqjlaTqnUGkF6xqdeTo/7d
8yYurfoJVb4EPh/uk+kI6fBtr9PVGRn53QKEjKYF+f3xtqyMsSSD02Uc/WU9qd0R8sd6gtXADFHH
RYae8kcLImDiUJ98eOhkcNniE1Jci2K47x+G7sN4v6bahgg//o5KCl3RYjP9EB8IobJdaPO/HrP9
7on8r6v5IzTpr09TxSFPbEy/9BxfEElkvpFkaU4nDr2IJwqx0OXqv3bdurX1v774DzQmGlfxbZhl
3WNQZQjLUxPaVzUNt2PYfZRrq+I6qv727Lsj5X986Z97+f3S+q/P86HusDcpmJay8E2m9wK+XgGM
CdRkU0N7G3dNPL37EUOufRAJPNOG4gPC31V2E6O//N+78B+U9n9d1B+ZTl8N0v5HZUGQdwHBvNyR
IloUXMTd6R9ebkUWjC3K043PhZUumsXdLk+Bqy21woefiVA40iW0SVHaG42N+Pi4oHf5vy/xv2UG
CALQhh7RpKMl+EcMTJNRmbWN3t9BAEKrPMjtHgKayxqx7JP2jfjbe3Nf9Gi97JBLgJeIdUBz+Ms1
/JdE6T+u4Y/HFL3K+xttgv4ujOUYb3lnhFSgzfQ/KgmqjP+WIPy39fnvW+628b8C8Shv68FnxNcR
RO5T4LKbaiJxmMsWxsxwpqIfaqcf9y83+d/CP1GhE6zkyGFe6j+/NXwM+p93oPR32EzbI0fT5sGP
csQBa4yOG/KNr7/dJrDjf9sU//7OPwJS71kkeqPm6i7Oloh78f5e20Flvf0EocVNWVntbT7YVE8D
J4Vmrp1UnsVWN/AM6bQVKTwSI+/YrXcbbQbo5FSUN1W2OBz3GiSkBYo8Q/txqOV7P9mi5KAYSTwt
a+fu3N4yYhDDCwr5CMy+y+nQXllGzYG6qvSym4kYb95Jdz5/egAs52SdcNxcE7C/U7rUjXws3lxp
T2IQNcttdElkXkqFoSZxn4/3+uFTygYpbON1HMq0MMd9mmzGA6lIrPtGawpzvW+2XrUogCeHRwro
6E7NFgFmSl2VGrUijj2lORgk9oB2imr0EdedoeDOAEmT2Y2JULDWOu/WKTPvNrF7m9fw0vYN1DWZ
/BKQDz9jO92+Y9kgfFGm8p5ueh/rkRr9h0/f4PVNE6JQvKjiE1fAj4PYS4PfmCqxeUsIFO/tPXdf
O1RFlIO+rO8maEOiyOcm0Y3gZuhe4X6+8RHgFAtu8lM7N23+2FeUEmNR+s9mlq8euNDDCdnTyx0j
QGMMJX0UJg/qU/tmdBjCogh8DmRaVOR9xhjmoojPIX7kc6x3zBJA1OlIWtRA5vNYOvFYYHjhgB18
kECcRrL5nSAWOTGwbQewMDuYZZTzcb0W63eAy5gReqnrbrkGF8LD2WcmBgR3OEVrEkMN1Wh8hInH
05TpRLN/mBS4gQ7fYjQXfe69cJKUFowgKOu5Ad9GdxSM6gZmVhiTYvqOnadixPmF1uwNnOSrocE+
MEAqlV0VztKhm00c1tzrZbazlD0MFL57abuUgbP3PAbG7qF7HHwhNjKsfWVg6el23DDm/v0YL+8x
Cq2zQTpLsZSNjdHb60iHTG8HGMAimPi2h69ZhKh8c/vQghKwo8uIETiFhQcJ8WPojMt98Ttqswqx
yL7C2olzU/tF0I8uRPiYtziyoH5zHoJTalPGPZ54G+GjFvn18KsARIiMfgwL2MzG6zRjeMVQEmOU
yPtaKZafWfQ22a/PfFGXVt7scDiozfQ7Qe0gF/zTG9DDo4lx+ykzI+EQv8dSHXqI72XtoRwbE5Z5
Y93HsvmYaGFhH4Zi/fsMLgY+K9K3uKB3BLI0sk6o/mGVwhs2QwTs8mXPAV1AiXoC5ZwCRV11/0di
VybDcyPVm4uQFO70+/DC/kcoKcdn26Zr7h0rg9Yt5ged5T2tht5P492u47XuBiYHIC0gAddu0V+k
s+OxBe6gDFo56qV2fgqjlg+K5Kw0QcEjSo7BAoA6EMGKhqE4qqdO5NZ5GtU3en17iqOhDKmNnkC5
wrJKcfKxNCaoHRd3c9t6buVdQ582CA734nr9iC3DevzpKi4A/Uxq/tM4joS/eNsufUax/lZ+KjE2
1oQN5LSpGUdSfIGsicE5m7dy+5l9sLSUrIFY3DY3w11nh3UorJivzqmW8PrEWZNegxjb/sCIJHul
FZFxnSgS2Tmx3Z78U7TV7NNwOhEgOFbGEIh8BjDuTfSJlqW48KkupeIh3oJT28uruwX6m2a9xWVi
bcfu+ho44429XK+3W5CDYKrPHuJEgqNh9Sb1jUd3pBY/Tx5rso+2vcVrsouWr9lpQXOQwLiODFdx
l/FM2EhiiO1Qtu5DRF+qLFwubcQUMbCqAX5dC+9oOG/KQbSVjccvwZcdIE4na9t3XEZFQiEiaEPy
BhFXjHBM+5hkeYsOTxLhMqIbUxvIdvEgtSV9XDc0rVKewGwtHli+A2sqvbvUMplIHacd2b2rigEA
x22Z5IBH6zAuC6a4Xk/QmMNalNoV1XHx4FeJb7gjiNGletoP+lUP7mVyGfSMC8KCIqRClqPc+IjI
ulnpJplu36fnVyQf63yNmC7m5IZOWxpyZELxfURSnLU/tOu+rfZtJn7fKe9nFBGEmL2ZVe7zLRKT
QFR2R6RU9tUsF0+V4rdbmA3zokYxkP1vjhbwTfxasvkT/YZPd7Bak4dL6Htixlk6bNm29vy7KPeY
90Bv/qEHDobNPiCgy/Sb++AhzHgHNuIPx65wmxBrCUlMsoqF7hEt9hekyIi5uEzEA9/n2OIFxmax
PT1nrDPW4WLPQSyMbrHrTyMC5l3z+slveEh4hQmUrrZVARdXMBlLw+vrLhUqI/45NS4L7QOubD1n
Jw/nY6mjKiqOtXn6bLlMtHBzOzLGtGWAdlN5yTbl7iEHTgE68eiZ1Qy3N6HFstdFfsB3fpORFgtS
zXcdmMQMfZY7zq+cZ/OzYkhHBuYKoMFPVS5XWzX2ZLbqGZv22gjnp7H39BxFveeEQ5rGLCz2aWDg
/D15whWQ155puSesBgSc31zEcz7iIU8QEfL5hFGbC8ScmI1VIUwoWqLGDc0CMdwNzZTezjIwe1s6
NUHm9NRNuJCbab1FK9BwGEOS/X/aQoH5M31KpL28TSFrrxarfc/xjU+Xv5EId8eqfhyik2z2S0Pd
P3jiydzQRX9DSwRQ3/kFR9h4ZNJAbtEymXfxDvl+m30VWaNZaR4t6z7dPnapkbA/xO0mTjjeDKzW
Yh2Wv3e+5S3HEvlObt38GZovMBo0b4waaWhuqzMhUY1TfUZ0ZJ5Z27ULFs9jci0wN/bRUxxTV23A
dEqxcIMv12eVNrK3sEbW1kLHu/L46RHcNfGtkBrIK9/zdV0qbmsHzjVwXVcxF+h7E2992r/8cZe3
g712o43rXpCw1J0+4uFDXrkq6f/B8WCOgM67BSv0n++qaMjwATOKspIJfcUtGZAVuWrffmJqmjV0
t0omoYVCNEfimw+5F0uO0jOX30jjSF7DtugOvYfItmMVpEYhLUEMw9xPHGa/rqRUm8ci6Uw+/dXE
WBGN/cf6+cJVbPvw++yaSPqvGY2PWeTuyymTyLMfKsKL4tDwjcRq9dM9y3R70hvvhMYMG2cBYRC9
8Xc5z+ilZehPiZsdGs5uWplAtV3KJEO4aIuN4wSyXa6c2JCgyOa59zsd4wAjmDASjViFxs8PLu0y
7460UV9wcV3+RJekWy431QjQvuS//EZ6Rjn1VvrXXrEN7nlm0ZsloetCxam2tw+ZS63nBEZx0N/W
y2GCH/hAJImhX1oKSo21jgSS9OvpSjc89oW/jVcxAXe4Yp3hYry9cwpBkttqu4sqT/kZCW9IsACW
6az63tPuvAlvZAxQtvkZ/fQy681N83DR4d7dGN7kfpghkaMv1raowQBRra5Y0sSH0yJxFuTcW65i
HTuhE9jELy84G97b5MAbWD6n4pHFrJhIXRu/EQ3abgoedQpoCMJ5HxqR7lR+EkzCLgN5I/i4H9gM
suuPTSmgn0RlRFHlUcNQd/NPzJgccZaT22TVCusSddgr8nmU2SfuMDWyTShwt+CmKWRIAT65cfeJ
GcNpLvrB1B9w/qvS0kzrZkQbFWtigcsgJxMpReBGCI/yu+UV0QB6c4uXy9Ce3xPp8nTseRjEebnj
1VPAAzkRgX3ipN5ftj0OxRV4rgh3UAB4IARu/3HuId3OQgxXodAP20hWsAWJG4wFQaa6HRccxpTd
uW4AqN140V0wXlxO2vTovb48RgM9Glc8mkE2Y9Xv9cXxsT8Nf31dKHy7zxkgyWNuxlXrgnNqXZo5
5bzJbnbXE3lt572dvU7sj3BbMXDI/gaoyWcIbHK0XU6KPBrNaiw9YrDMXN/XdgsfapmckAkOFd6F
eupSm9OJ/r7IE36N6TJ4oA7VD4ifrcih/WTjcy3j6eUxLT8caEy4xWSbJ8o3gRhvaaK/l++H9gn/
YefU3zIDTTp1xPMVN8acHGzLA5FuaoVivX6JQ3Q+qO41MLasXaFNyasr4/R0T9UmNkcXzq/3jnsw
cjIPqZq3mJMQBtoiio2egAtW2ynekAvrpI1ZGIsMB03jsW4NImM8FD6LqJGDIzsPnY+B/ZhWY96R
seAkJdd6+yCGyGhzIiS8irevmbdMDjSoduvMmPToJoqb7tK0oofD5Q15BAAox8GxO68juUit7bOY
Yl25chf0ednh4ZoswB1CHBbHzCWgDozt+nVYx2xyy+hyNnqOS1YjO50K8OPwAcaWU4wUj0ZCJbrM
lvTGXF/vPTKv0ZqFbd0dP5mz1R4m+/10KuXCbQPyzQwvCLnVFS4+s56c+r7CKf2RD92A3CETrxmy
XheEIdbE+GaQVQGOyboy1y+cZEzsZvnbeJWje8oL4Y+5HYdO8iG56osTaw5PTb27F57g3SQltiK4
3VZWTHkq/lGxaTIxDmJoX+GVnfDodkJNzk5pcQFoRwe31sjR7r7LQp1iAUmKPK7l69DLHJJ6JKwO
8EyodkLr6eSs/DVqwDb8fX89WXf00cTkOk6M2xG/6BQbp0W3i0KxRIFTHDS0YwtzOFvylEIzNt/2
ZbE4HY/hWZ0qMl4/xKVy1rfMGW8Lj9jgkgyfECveBLsxKZq12PL616N5jwQ1GBjKQHyPdrdULJvF
9bpuxXOzGBjsT58KXAQ7n7xkE4vFhAOXZeCfBoGwyDxHI7FNLesadrfXHojGLheRmx4HygggmkRd
vIzJgxSbj7kSp7cuHXV26TZ8G9eXwwDlXQ6/1uvKC83npYHDABlaFPqUo5pHR+HTnSjNtDLYtqTG
+W74hRYBMH5J8oj08qX1oXdU4vxwS9WogwXj+aSkAmiRtNeq1iSCZghLdzUwn0JVxfOcbDNRPo3c
/bp9DPpHZ2jzv/HdGouvfBbd6Vbi/tAYt3Uxv/9ozKTIWYy0CMyDZ+uiv/JilMEaNAtNW+tPS7cn
d/NZLBHoJTojqHsnAWzF9Dk01FkVdr3286TwCjGFMehs+IEuyUGJD8KGVol5SWMrhWQVmp8c+V04
R7/lQLa6iICxJ9Mim49Ss/mZUAF7g1IsQYJmTFuh9zN4yJ5Nzc7Ko8oydik+jIszfJf1x2T0A2Px
6VPsXitARkUE3pzjO+dsBwR4GHbF0xGwxFQD0D5xw6fRjueIr81038bNsZ8fgsmP5uYjsw4cFKlQ
eIaRDuEGxsPgEMLoqmU4e+b70loun94Q6oxTY1MG7DwpheLGzN5Y1VMux/BXOrylfxfLeok781Bk
YvQU8wc7YzsW7XleiGBhYhXZpzhEwqe1epsKVit54ijt2oUPwfpma/rXhKOHKs9aHIOdd1z4bsAm
ezqIJ4LH9JccrCviKKyU3Hqyv19LJuYfLvpuofhJK+fWc0I6eqtyqm/YBpQ5XQO3FNvtzSAj5apQ
AmcwwB59ZtnAqW/zUUR4yOU1iJfFezmmMSiLAMWkWDs8Qej4jus609wubtx3bDmupmQvwGlwrhiD
wdnhv62gS1q1fBbCNYIS5iKpXPn/FBp3m9+9Jjn3dbMozEvpbl32Zm4/HoKBBy3ieh67AsHnDaT+
w+QArrGLqGwrl/Jap7piOdL6EgBVFU/KBwclSadUQu5prS8f/K+muj0PKGxx7KJD3hVcU1o3G3Im
kuThF880WUGmYlcNyBVJK24eZ8AcynvP7K7tgouOxXmLMSY6BirxMCHQdecrN3bffYROdPtys832
c4GktIg2UGKwtRUD8oKHXAzPyOIv+g7x/aSx41gjl1DznvDbsKnqGWFvH3t4UI+YdTD179p+0y/G
yx54dFe+F3c6lx9nfAy3k3m24GxCPmHI4VXCDMUa0R0usvljGXMYPFacVoPv9gca5CBBoHB5o3f8
9TLAIQDWPmOmRRclwzPq8oZna2kwKNk+jaRdfJ5GyCkd5l2NrJx5T/WuVYz+JY6mIG7ZQk1dFBzU
yBlAJAqnxeb9cVqOaixkAgHGXMMBpp+rbPOR8WkOIyLN18AbYZ284xvwlki3+aoNDIC0tN4zv0bf
aLzUifvMqmX4/g4pzI/1WWt34FuqvoWOpZJFJabWW5eFBZcJ4cJQN56LsHWgHHJmL4KfKhQFz5wR
cefz8OkeJmes9CLtCk2xOQcfxP5s2NWPxNCW9dCZeFSJt3bOJANj22YUnmnXNHOSnqo7ZZodz7To
IcjPlrViu6CutfM1WLd6bb4+KAGZTc8dvEFHvAHjdwbFFVTaspbQTr+VRmjXAqF+cgSLw+3xset1
PpHPJTJUTep9yImvJQ70gAQk/t819jCLODPTJZBi4sHFTMG7XgLTJh51MunWe3WtE693CG/TMHWL
gfFE2KPvUqQqp8fYC3KABuJNGtmo5Y8xfBk7LYO6+m3d7/lJdrdHKBMwyAk/qG9VpRukB40qDnKX
EgE5xjL+nEEHa1gr+lV/60j9udVgKJFVCe8tfnmg/C+qZO6iitcoZYnmgxpbzNGeITk7osOxYnjq
iVBYP+hZ3ThTM0TMn4GzPNhgi5nMPmwjjbqrve0q6F3V2FAI2S9e4GvWJM7tzuwVv/bmLx8Mx0Wv
45iqJ4LhGQ1+I7iobaXPg/JSN6c8X1b54g0gmc+PNa4jeH/1BrGY9Kzk/kKm74Ro27FgpkmDFM6M
tw5zdJx59wYrgdrQ8sKKGqsOeV3ZV/XiYAzp2OI3Caj7COxK+86DQ/0ciCZ2gyo3lQbPbRXEc0ID
gl6CCM83+o0blcPOZfghZZLQy3eI0iXzoa9Sh+A6/QWqHJ6TFLlHFGGMKDLemFwSShbIoVnjZbFs
FWEpBLzl7W2Pbw5U9lGBN40DlJ+nRt1gIx9tb5rZCw1KyGdqpQZ6D0WfHWq0incv6NPgfP2CoGwm
401K6/m2Dcn5GSAa0A5dKZXFmL+mrCvKj9RMYnvw26Nhen5CqIaVhqj27k075WlqiuAhp4biNe06
q50cSQCNUt6AS5lw+p7fT/MWHprbIjlWyfKO8KJFRv6DBtwChe6XqbnEPs0qrp0C2020m3QbvK2e
hUQEtDjmxaGOvna0aCNKPAuQsVm9ZiA5o+Kr+Z1scjP1c+hxwElLZV6DP5MmE1Pf4sECtPHIyj58
pGakeBmJ4Ochg9+Pe08gA6APKJQXjQr6WZeGPkHtftBifSA4Mg38+1mxC9jgIm/dXoDVN+7hkP9W
o+Pzbj3Ot6/WG2eyQfMV7nxjpBt9IqLA1xrz6Ubf4JzwStd3h1piYoXXfmFTMfSmr9mAYT9vtGte
9s1QFQeJzMh878ZYlNfA8BOQWVxAAOR0k/e3xp3zqKaCwPreZUO3eYg6ng5XIfDzQvuNqk0RiAEa
grHUWBrneD+EnmcD0tZmhhYeSAONOQTkkVhHqJbdWloDl1Sla2fxD3ZvzhkygTsP93qXfAyqo1B1
HqcHXa/hlKvGJw9y/rHZa2tEeD4y5eZ5EbOS6bktBIXAHKRwFc38FK5Gl/iUeRGXaxdQCWLM5AEv
3g95s/RT5dynJKCkb/OJ10DIPA0MNJpB89fQT5orwFb5CyKJQCDAlRP4b+TDUHrnaJ53XA5aKc1Q
Bj8DDyz1+w25EtNHuLXAbMRDeAQQ6DqzC5nse6Uc8pAI48SPJVyPt09/g0cLeDQl8oyvBPplQwhC
vMIaMA8EbllJOr1BaBVbctTUo378HBRXP0EADH181RAeH+KQbsc8YI5TTARrmQKYBpzsVK41ogFv
ylAFH10bDJUZhLpT+UnxCpDND8dsCG5h5yTWv/dzjrPTKVo0I0zkh0YJPdvjrKyvTEToDuAdL2bc
sXBpGQyt4Gt0mKx7bFZ7BAmJI+KzJfolU22wuVVW/cUp6JESoDC3VUZyuBr/8ooAHAF90nnfWSss
LFqvoYxzjIbczBg+rT7IYrrs3azR/J7YSDEOjumyWjQUIgX6HhJEmRSEGq8Yf41ggcHH7wGv4iOl
fGHCMe+GFqFdgXYOvpN1kxrYZ1gjlZERWZGFZMtPswRfbMwCNjWlDYTn+22ZWoNAxqPZC+yeSN1K
3FV0X31/cX4GVrTPr8MVh6M+K/3qMnkx2CVUV1s0xBlQN5vdVuw/qzvKpSiJei9sPSm10CS5Uq7e
LLJ7lbelQvP13+qMomxC+joyiOzD5bNAzoExU/qcg8P7e2KSlNC2pB3MVzOqDvmVhiCllVfQFf1S
QmP4lVrNHKBQrY16Hp5qfYlzODjQaB1nZ9JUmg4lMX7Vt4qvcvdRoI48ji9azNcwwa3Z4MbpQ9AU
Z4ndjmQcpc03DZxyfqeDaFGlT7UetqIskwSq3UDiSPPRZKHNAubKWoM0oN+7BCQF1CPUGQ9jEnk3
l+7pR5Y7bH+GtT2Zf7bMUbCpRp1Dn7LkovAPSfHUk4gmLZLRTOmxHR2q4gujdr11sQAEfoxNZpCm
2kgm89RQtwkql4KO9mupz8uYBmxSCmY8Bt6djphfOYrfTIS6fLLcGHTw0pnG6LEq+ofCGy5Cn9pr
c6MfArgW76CRp62Bi8Nbjha8zf6eEVxTD038GSKZgoCdqhnlxhDRco5Wj+617mp28aCV9CYbc7sk
4VxwWFJFGdX0RvFFwXkjQ377wz1Aj846Ks3I5nTqY/PzVRk4ytq1Lhlyaql3ndS+nehMw3pWV+iD
IhnzOdaewqmrYTgskd1+LV8kBu6Nxw1Y2R2rExm7gEA20xMXTvXo50lcZZ1iFMSWn1Yb0Gcqfcx5
7PJyY9TOqLz3jsZ09dvHdt78YKr3A3Gi7wwzMn79Oy2NzwGhQWXx8kgbwQpXcUIxb6bKt/YymmU7
V5YQFGYEk3B+95J9QxXg6xY79RkYyibE6g5zEBPhgzEl37zJrNa7T/Fh8PHMUAsg49cBpn/D+5QF
zPH1cE3bfUbu3YMVxDXawTRy0Xei4qKVRIsdoXCTrUhTvxyZbIZgOtq8UWEcdei3rBLJC+A1vRZE
V8hIGi5yyBJ1ZamktwB91R7/8PAXlAZEh2WTScCmzFDt0bc6L5FIsGnLvd4W6WkWkG5YvFfrduhj
NvikXYt9pUCINSIk+jy510KFEwscxwxDI56LNy6kl4ddLMHkRu0yG+0GqtQHNIrfbKvhVe2GB4gg
Gg2Fea84dJQGEChSEI8N1J+1TuwDBeiocyOz1CGReubWfZH0fvSC1iwTcPIxGhmPz5QBmM8AZYXl
cGRmBn1tOTnVDGCvAgAH453K8Wxyd4dvs3jNU+KdglbbVvnCubS0nlS+ugDLGG4fN1uZ/JYapEkI
LXPtSvn9mMh080n91sntKmNXTQco9gETr3Xyg1PaE69j4mCTEpGjdIvsFyE/u6BRxZSekzUUwjo5
1kL56TvsQfI/ngC/7sXzmHd67scmqYxybpiPPbyOwSr6ZpeRP9xESM5AH60xgmXfo/1S4OEqcY3u
w+5PVvWN2SQJ5J2vFBYMRSjMFDPETZO8BLc12nEQzXvmxBqQzYlwGmxggHrJ3SMFURtT4+/OZJfZ
Nu0L5fdT25HLuUimlp+1Lh2lFPqU/HM9r3e6bhNnqPXoqIJjwzZp5uWVF9M7D5f3VVHaOPkFxfqp
uVlpZw+jiIEew2syrWCiTIER+uq+7s0Ytx6eCtnue8CVVv/rQUOIQQhz5LEC+x0EocLG+W37AK2x
r25KeGgZIUSGu3vkUKdQL000DlXn2TNY0j0CCnQq0php0SUBDtEmX1OqPOEa0S+D5dCYY3UBE2lX
Ij3YdZMerfme0Ihmng/hYPliRBLg2+7StIK61pkcu4kMqJNsRDCk3NZQdQBH+3ljDSVeU7pfncgR
DKSpwi4bu/94n9vF4nMZGpNV8EUSfBovONXg5zAaa/XXAxLkHm0b6ESFOqvtB4OKlElLSsQXCAXt
h8J59e03ftcms+8HLuvjUhQP1ulvuCtrlwIV0J6SgqGs2yykY+CWXUOLddk9Krx15oRb2SX4Uv0Y
2YxbSO2CrUDOlj0WekSCOsicSJbTfDJvXVZnewnY9K1JNdoW/592PWSW0mDP9xXJu1XP1SH6bZvv
uKZecmDwRL0vZRltJpc+M36rXmZEjDDQPTu+vu/7kJyQaITDkMcTe8++iVxjl3qOeM+ZKC9v4nK7
Bssb4mQ+fcInvh+T0Hy/7HBGfsGg1OOAQZeuuf2hH9T+C5AK5qxVzgdexOTTzXx5ujXMbB5bsOO4
b3EFQec8sbE381q4WHxibfYOjzlEtV9ghS2sHG/oR36wGsxiGi4+AMGLI0N+vMwa7gdHSBB3r5ON
5k3UtOhmQF2bDy1+lSXgIhpIPQsxCctb58VzW6FQ2beBVFsMa9ARdCA09SZbMnlOcaJGvfts7v4I
vamDzokOJgLYAfNgM8JcMjAYta1P0fcEWwsHmwlFDooD4etzyHpexpiO/drctq/aK1+zfkTpJSm0
sSob38yWuZ5VDpfOVfYhGZrJWBgJ582Ac6eYn8Obt4BPHkp8fYOmsbZG3xrKVrPS7naYkbdVl06b
QfQXKE+sRssC+g5qzcFi4oNlZSYfw48p9BT9tCfVI1NN02pbXW6t09IpTBV3GK3fJarAOEWI8f38
6Dn4UNAwyZ7mY0xK2fEFk2vmUN1ALn95gTOgbw2/cqkMZDV900zbRKwz5vFpjFvtOgemZPDrGFFU
EaSNMlu8IqupnLh2MNy4E+vwP34yyi3hefvQnwb0uWkdeeh7MNm1hfbt9n9pMihvY+h+Vi9voO6S
xH5uXkStvoseNyocbJYeeOA0/n1M+cFg37e0dX/DZKf9vAwsXDDOvGwiFHAHLB5mookipkL+aJR+
PY8zJsnQ8tsySccEHKaSA6PFVAPTT6K6Sk2gO52NHww2BifXuY8m/kxfl6cBGcQiqyiw4G0d1Bqx
zxFC4wbi6Qxn9KZhCfWOtrj9Kdch2SLdz8kvbZKm8nOpjy0F5WW4y5f0voo49MgO+rKnyOBlEHjB
YeSIviufDVlyIF4X3sT947PoODK0ax92U8+MR14yRAXXgASG/VM4YdBZ3uncA+VwWA3N2xdpjX7M
seMlK4bCsxrNbtfbNuhAvmZOpC/3jMpNahn5YDq3n2wL0A75/r742dcm3BqLSq72wePMJcU8LKDA
4NyewqM83dd5BnQJsnofyQhy+Me8gxuV7tgn4CoUZxQme+1czCI/OefzfJUBZOKIKUeb53cC9Olw
uqH+YL0Q6nErpeMwvLas7uGpkf2jYt6nI5qnpBhWPOPijYg89fiBn/I0JpvUvZtQc8TQRVBnTlIN
5Q1Q0gWWkSMfleavyosZISWtDyUpVBVbSudfv1UYT86xUPnMgr6lqsQC5N6bb7ZFwLpbvxxeVenT
fNkPrPv1rdF21X7uPhDO+/9xdF49iqNLGP5FlpzDLTiS0wDdN1ZD0zbOCWzz6/fx6kij3Tkz2+Dw
VdWbikkQ8yjtUqQee2P1SuxPfDEV+6n7YnkqBMc8VhbpPDcaIIFXh3kRoTjt0aL5FpBHhfNfZUfp
gX7vPO3pg47hXfRwu5/Y62ywrxqWoJ9X+jIFCSockBnenv7UaagCr1jUPwiqRELDxlm9+iyk+eIX
pR03BgGFMlv8a87lKjsI6Bqqc7hNNjjULzCAQvFXeIkfH7KKyd3PvywyXHqiexzRB7qTdIBeuwhh
JupuMbAtmBACZjPh76db5PX6bRJYsmFBjY4UkgIcWd7wNwAwjdMQY+G427EST/J6O9yW8Y/EUcsc
+fORvEG/CnRIL4/kwNZai60jlL9RvTaegXykAwpxy9+YFVi5NyBlxGNprQsJcPMKePtM2IM6jy/6
4NIesh6z4fgnpADdzJnmqA4Plr54IcgFQ4rdHIiGYn8oPqdRJLMaeH/W9IuXtiC/lyyz4u0Pgl8/
3VDzXp+VpGJdCCv/dSSghGSJ+kT+RjQuPy8FPQsooa18h6+g8SOA1GbO0C9f9aWZzFmZEPsAm9lK
Qedi0jJs0ZnfhMQbA8ye7W80uM1mWDfg3TwEbrOW1pY33sWVXvp4GMJm3s0//5jFmbdpDGW7qucq
i2H3yo/4nNXxgcsKeteg8nuMfqbvqn9EOCeiT3sOy+4m9abVnLfmVtYx3anJT8q68IUEfSajIrWF
Pw1Q6884qy0klF2eVEzEFw2X2VwuZvVOWyiy97bm5tHypLPyx/1Pnw7/V2gFIeexXTHteu9wo9BC
3jv6x3QRt9N4HvIeUAsEV4a8fAYjj02HITf/DDMFVbjmGsSjr4hGAMvV/vF5S8rHnA2cxSsQW3bf
OW2yGKxHi+WoxPX//javNbsoztJapyv4hzeirG2Vv/zXn5TKbWmr12rGWHnSJPvza2ZXTQc1IlxB
YekfSzjuHbIV1UkR54gLK3WbzlN6r/zT2toW/wA9sn45yI9X4gMi44foFwNx+9p8+HrqQP7omsDL
ruG41YulPgbjCPK9+7iIFngKZ9JpHJ3I7bfhgf3sSCZpc9wo4HGTT4zFZF3TRrqfLdge6A9hb9Qh
t+JiPAawKWQSzVqlyrypKbYgf3Vi7ZjVWovn8YbfVD5QZLP8t814ug/GD0tUk6ffBln/DwyVR/k1
HquzuDV3rcumxNiRV7Kf+T3EzRe7ZyPDy784LSxPvyTR3PRHG/gkdQUiHaIAR86oBjx/bC7pJsDo
+4XwUna1L5ogrmulwrZNc2SIZhiselxoEGaUGeJG1Yrt9YgK5C/ZnKf6NTpQbNJlcSzlZbqErNG6
QHgtRNEvItvkaUMpsKVj1sKUiK6/6uNWyBysedS5dTnp7z+RBy4Y0+yUHqPJhPwjFlMNG1N57zCS
oQuoZuQw8LXU/9c4HtmrchWObEejNQnFf6Fw1XbkfGD7Au5S3OhYX3Jjloun7uU35Uk+AIT/v0Fy
pkDBn5vDx5w3+4SRi4AhuhHUnn720PPAADtK/gle2u9UiLWfetdumexyQAgSMGesx8v0KRvkGRI9
w54DjvBZHbw9QIW3csD2rQhBu8BUT3JDZwTVNV4XD1l0alxZo//idYhSn2+L0BH4alxaqoPiW7c2
zMgI0dt21rNa4L0qkMkpC6Lgwv5G18FwaEL8/jDMSPcJE0HxEvsdYBaHY6mdIrSO/0Mjk97bNpba
wQQ6ZIX8gkWfz27Fvyn3HiifTqeX1xBH2S7/yZoA4jq2nztp/TFXwNcYw7NFPy4rUMWE0wu1upM0
37KbrsSvDNkR0gyercc08vdch1m0UpH6/Iz0NPmx5lzM5jJ7WORZsYH3GXJfI194DdrMCZUfmldQ
7QdU6gZrzoI0ZJrcmzfjh/NKkheq3y4FcNPGnciZzEZv/mHaecjv81C6sbkCvx74D3c/+ta8hzHx
k05N6uS8V88ZslGR1yfgJpHVQUyWxiJLCqFhh1cToe0/gvll0zUTN9+GdNr9gk3L7/woKvAV8kq9
ducU1ySbcJrpHCR22PriNIl5qB7Jfvj+nKNd1NnKfnASDH8YDd+e2thhRKTsJDho83m7s8ZFvYxY
k3ip9tWhO5eGT3lTf3kPXysxPah06LljMpQySxeXXF8pQMjj25GIfvhM2Xi2toLEtsIZdEAYTE+E
yexR2Jq0azDom4Tgf/eCk5kB+HR0wDjAbuvXMsfxwLLk8CEwfbnkurwOaICIlBcO2SUFlazWHe9T
DmufO87Y+G+EXl3LViPMK/Mi3CWfbcfoeaSprTrQaT9/z4TvKGGvh9tRbz6+wKInFlrwHEs285t6
ROzBWGskvq46+vUJPAbxSAoRUODHDa+VcqqjnSD6mexlojDThwt4jYBCtFlW0o/yrSLhfLnvG90S
+T79Ljm/hyDLl3EcVBhU0H4fWSLEocruSTobFuy1wYhdhWgPMiSIq+nPHcozkNd4YUADWAzMdv41
4PzgagRGCOjD1i7woRen4IaL8WqAB+40ZCW7nR2BxJTQzqbuB8cISMAUgCMOwfCx+Wc18QYWbDXe
cy+Yp7gMMvxJoEzpmm0gBmUMlEWcBp3+4yEDHJbMBMK0+uMuK0ehPkags9ktYRrv52XqKLdMcSpY
CIinmP4nCM1NF9u8+w0bGICOpbuKwP/1r3p+qRC/aOTxBVGDRjtOfJn2VqvoF+yyCeRtQdNoyAEf
nce4Q/vDbmZmn9Uo+loYmAt0kXq8znRHipcpEkDlnCP9YnVJf6wl7x3gvWGahDxO5q9+IXE2hDwT
9lD86aNrrDs6N9YVi5S5aYwXxu/KAPwDd5uNOzApIPlMXqDKMXmlcBbBlGvXUPeHYhlxHUKHFQ5y
i4qd1Bx0Ti0nH6vbZrpxE1F8QNmBeBgMHMuX4NGTJOEx/SWCTSRuCstIuRlGp+cJpdiqBxQ44HMS
9C3/JYZFpqU9CDdanYu5eqLwINAf98kTUVRkKwDdONHkRYO8FOk72TGz/ETVGB4pU+dZv8aGnTa+
RsMt7PRlv9QUoqycl0Ed/Pe84Jx59rbVoulFfGHL0gIzLTue4VPevZdYaygQTtKBJIv6SLJG3hxY
XDhFa/ZzS1p+RoSsUMPatniUyakOp/iXGu0kiUfCFFpEYePJrhPON7ekUwoD4eOkJzXyom7RmCBR
LiOz2S6Gv/y3omN5PC2/+aZoFO8Ty7RCa86MWiH/7jbdV3NXVW8R3hq0cWvJtEdg/Gu84YqSO60A
IIA1UaK2WrkYDi+APW3Zw6MiawNI0WVoAT67HtBRNwZIvcPN6SqvkJx0WDBkElkMmDItq1Byz2wC
elGBBlc/cFizFLvOXARm6W/bInw9J9K6Fn7wGOcIySJPMqltMDycBZwjRoHkYlPXJ0YCWsmudtmU
kzrhwYTK0gnRYW2Gwct5qMniy4P8hiYZF9Uq+wEnt9Zhxqo327xzvy7tMTJ9Ya2jMe9cFWGq6Us/
1iPcCAq7313zz7CmViMVjg36W4kTegYFU/+wc73evG+IMLoL3JrqAP0JRhAb/vMMzYt5A+xnXmoz
hw4enuG9jiEwuysNN6ZYCQVi6NKT0kjF1FBAahxYMryIx9q0TsCK4LbmBr7H/I7+YI7RSkaCQ+PB
8WKL+VKQHmIze8foXhhSHLihd+Gq2r4UvQQU6W0zDy9fL5f8spxMQ9X+kC11S5ho+vlwlyf2Er4G
hg6WW7aLL+AmhDCWmylzLZtTKt9kGoxXkt5qCR3FrD2RU8Zzr6erDu6JJsvuj5M+rre5X8P3W9/I
NQGo7lgFaTHPpCBuHxoZeSXCvLZZp/pfzzI8ZfWybiXFpKAhRF2FZ+ATyOlxqPbvyI6L1Ts7SM9V
ry0b20DloGw1xRFFz4jszPzXXOXcV+DJCfHCgwZFkju8EJr5A0T12YL7giXHZFwZ8xyiX/SKFbeu
qk4i9KUMYLHnH7piLoBQTSjcluWkyT8T3DWyn9lRRBzCnrhJp0PiSOtWsSMyysI+k+2sAHi8hQV3
BC0I172U2EvlAXP0yeU9HEFNYkYBydZq9ljNTBpMYPW4pwJPqG/J+2KgB7IRo3+u2h19goCv9Ifa
mYIJCnflOXERh/bSF9eUoQkNOd3Qo4T+bB0sf/Syppfkc61fogkZF+ZBXL0h3fBHuc3BVOe0F1zX
9PdNS65uee7LPzwQvV0/g0nzqDrvP3bKsocX/vg4htvuNd3Ip+EXrDThUBWAfONzWNtatBY0ZHE2
nwb3+Gi3uJnpn8XNmz0gSGppXZHbbDuwOR4eBiFyQBgFY7yVAeHAespCdQ/tTngPUd7a4YZgtOjI
sk1roV6ZPWhdWNxnw8wy2ykGFSBBH/ogQbM2jtbgkr5Uukq/L6wV9Z8YvKcMq8vRYm6J/SYj/nkU
ThLGSj40C1Z/+kvM+6JeQw4yni8ICJh1m1GsuhNOyC151yfzWywdTQiwAJfpPsx9xvOERS6k6tBB
NAuzePDydsUWXZZYzfN0TwJAf6MnSMc7f/z5Ry5yDVoGN0MCWrwSb+9kx8D9BmJp5/gBSTTkYWBm
I4BrzdP5pGdDXR9edFzR0HaFz1udlGBhJYeThJwSUZBd3UOCsOijeJklw0dkIBEZxsflUrwoocUm
JffLvGKrEuEfQeOKmXp+fy4DsXRmgHkIvwwFueQqm35+gBRFs4ZykYi5al7mx5zOywXuxOQ5oBTf
Z6ulVmskvT9Ic3wnNwO/sgDsSAeCwRFd2h7vhnCXnhu+U3fH2hG8URdT/SIvIfboBW7pMz4B7kq/
EeHXK0UBHZlTxwokB1jv0ez2Hv7NLuAlYHxprv1fKi86hk4MoGbAXiIzkK8MEYxfya4i5iLPLfJS
mGfHRYcQodFsqf1ut1N/durhZLWNMpDJyuu+zmFcGu8dL57yjQXPlbIO8Z+BNzd2fjItr37Snddf
3CTeoifwBObWY1a7YARxdGmISlHVOZvDyt83ky4/y3vthp+snstby3tyHO3SeOoMaN/QUSp7Ykxa
W3HiQ9p51kE9JWfBGxjQLsopH2emHFi7VnIyz+w3pcgJMcWp0m53vLfkjOz41wF08Pu5Aql0VZ6h
bYVcj9wWTl4HWI7fSt1wSbbo2+vkdTZJou9cCnKeSSs0+HXKJDnqKccUAPyCd48uKBsPI9JYyeBI
tp/rCoExdBg/kz8vz/XCr8cVRV0aggZpHT0NtOF7lcD3cUvOeEMLeZHQ/lw+TvYzWMeKEvJBDmmy
FsFp+4VhuN3zJBF/me2JJA85wcTqR0EA9l1UAcTJoPpGtGKJSbp9ZsuEp42RrtyzuVSlhhr1vaL7
/ysAqbtFcghlGCAbXpUNn4AQcKSNsKL3+zRLRDLUQSj0cEIYjT0HVZZcWoRh2iLFGgzjsye0M4OO
L+3s6Wqfg4qzqmBsAstoNuEFVwu1vl4Oa2XRbEZI5VvDKhPesH5TPdL+oXD8TNtUMdlTXxftTe5X
gHUyXucZwwSJwNMk8GYtWH1/9zY4KmxCvyvO7VeiLxLVQ2WZ4EmHsDNLNOC4moyTQUWZeIRf4YeT
KTxK8r41fTn8Sb+olk9tPeF/JPpd+kmcgJrZlVmcQ//G5m6/+2ceUskpYxdIJ3n+1qpfMnjHK07w
6I6xqe7mfXeULEe1As7eDuUO+gY3dqaVpTgOmZkTikvw1MFmUebpcKKc0HQW12Fn9MtC3L2rEz+f
g13G4tCfTZxR6U6Dw0vIiWKpC7v0NMLr69eirreMu0VJK5i5huK9BJcuSUNyLh81xWMdUTss+vLf
gd8lRY56+7UflSDRMbN4gDgq0lNeTDTwxt/Q7Bj3NcTTThm8v1WRuHVmV0nYU1W75yHcNy+0Ag7I
WVJ9C6JbDIvn0x0IykvOhvCnpqd3j7KLCmpii/810t9MaO2KY09q/szkkH5abxyXsnWrml9BzJ2Y
xkz2eHc5yFLwJ8R2+bGUFGJjZzHhd4PN/vJGOZE29HwjfHMl0ig+5bJ9/lDenuDjikGmrZsYVDrL
02DmOecK4ypm3xXtta78jYLpKK9DYizHzC1Qo6xkJmLlSwL9SHWyxUHpxF0zyVU59XNe/zdLgR0B
QLxeiyNUmX6V0aj2w8X6BIPVzvvw41VkGEYSJaW9mdie+qXaSTO2onShE+Iy1VEn/i8y4n2OzjgU
EmOSuDQ3GCA4o2P9mFxignNqPR5YTiaRYAevOjfnEeqiaEg/d62ffseEJ+yNhe7Ksz3E4QGWfFcQ
7rX81dejh1wHZoNAKUcLYs+w/xYODbQtT9xy5cCBQcA0M561WeFlXu83nFas9XWn/xXzfxuoSnIe
3n74NSzfZJCZv9G/dE1TMtsQpuDnx8Rp5itc3NJyfFQuegVXtfVtc6Yk0wjDvG0+cPJMth9wbmzh
qY3RAWaSeQ9WcD54Gpkq3Rp6VERvinW5WqR0d+H1A0L4nFcW2TfdvfaRpWhY7OoInzrXCiHVuRQ2
lsv5AgrSfq7EAZfqBuazJiTczRpPhEmpvQ/fQ0Bhi1cSspPwWYGx0iP5uw+Up9s2sKpobIojwKN2
K8dF//Trg/mDSOfF1SH2Uzir0byLvWHSM8O3rYi6HVWknOgb3eGGFJDvFH9Wo+xCRCPIZiUjtF79
siVMCId2jwCorw4WLtCb+k9ftH/tD3rwa7KFcCj/IeD4zTe5Iy2psNT6T+xEzbTfin0OcjqdvI3q
K70r6dPvjwB/e1rM1MSoNQGGtI0wlZ9TLHD0k9eB3sxPTehcHyNk/TdEzBJO1LpwapnmVOMyZE2D
K90QZ8jliqx0RfVF1Iwarm0QBy4lub26cin/sa9WNZxcpQi5Tx11KVS7Z5Eq957RiBHfEh3yLOBP
gxe1S/Ql9TcOOEImMA+2TDzpetL1EIj6+DAfaoD2jjx6UhV0InMn+cHuIB1wAs7qA5IZDW6qmlnc
GexUEfYX/TIdBJg4SGHWEUWykZKktwJrGI4b4oZnVDNJDbjS5O/rP2q8wNfQuwnnAnaT/fNfOWyG
0MkEBwqsKjwBuFOevYJS2Br1WWldA/ng4U14MZ6miSOxX+hDqaQBCruFotrp1iBp6Mf8vyNtWGgb
TZCyXPrWQ1yJDaX4oluBmc9zrjvkz9r4S9UVS3RiW7eTLUrbX4YgYydPEbt+1X8BdQ8ui8gNLhHz
h8QyeN47TPcEZg+X1vDzYantxd9Yw5LuVt8AVOOqYfuO5pIW3dN78GGp6clKmoiYhn77DFcmte57
XSAKNYHsIGwOzQFwtltBEVr07u951fyMT2dcaZS+lOd71mN8x8C6VDBq5WylxhU57/6e0H3xHD9X
S/0zQY3s4o9VKOCNfJ1bDgtOUQW/sLmSAvrwGZOhAB4rP7+fySr5mdikzM1VZ6juvO7dH9+rec7b
9JvFFQZTGu/EL2lrOTYw0i2bQOfX1uczfuodfJOCamSmLaSU5JyfXOPHzlkSbVa4UBg8vP43/pyq
hxi7Lb7sdidhX4N0cy3haOUL4L1Q3Uo45CfWIY6AuAB+ZjJmiG/z/kkCbjFXcLxVCGCt83gB6jX+
aFhwHPTjjrvPUnH06fo8f7uM7C+GnaevKa7xYQ3JDDwhvINMNJrLKhKQo4I2gFxExuQvoH4DMyFp
15EL0VS/l+JnSV9HeZr8WVwJdKA/BpFuV4WslNqOTbsokVXOgaTfS6QtTFZvQIePL+pTnq/IRp/G
LzC4sMxqBYxqooeVwWxlvwVcuSAXTpavdvu2lqToi78qMgGzv3LNeybJZKUfhynL3qlJXh+3CCko
m93nWxFxbl1EmiGeeGKTLgkKCXZv75vuoJrbEDs8oRftrnzNkaVkR5pVMJMiWwjSumpdc0WuurSH
x+yyRfpGgeBa+3x0Z8qixvjX7F/vBdSy1ZyLOBjaH55UFupg5dOfTl0sPhs1DBSUkZuPOpd/Jpx+
Fz8yPCwgIw8MdTrQ9ewZb97PedLMM3RAGhzRqAeY5SMQw84v8ykqffGKPOAiyNTw9pRBZJcstrUe
RekRg2SkToYkGOw0sZt1vAA3YqroL2nskMheniwUUaySb31hz+Vi8qRovy/SIeI7AwHt9HxenpSz
aOc7axG9Ftpe+n6ySP6uJH71YZ3jjL+WXydK43sCytBRhQ4U8qAtnisJWea4661Jc0yCscFVHo8T
txYwIVjfExFLl42nv7dLxAl/nKjvP+6AxPuOPmkF+76vLjoqHsKnvnNyfchE0lClod9wWsxpytcr
BF/zcvUspJdeBUhz+Ahw2hrUgW65421SJW3VZYE9w3LanSb6IY4d7JH7HGlhfsi6rU7sPQWvdwzT
ybBSxL5RzmXSjTBnf+bV+4bvM0ESUKTBB33uFlY7AknKXSBQ5Q8EhdYjbP3X7/tf8Q8nU8EdDib3
crGKcm9EgdrfBEROD0lZQr2JNvilEC3q16aXbvED1K2fPgxdlnCSN+iDEW+60r23LhhPApXH5mMD
atH/sg+Z3nrzvGE9iuPF+4HNo+udmH7XnOVHhd4lJhzalda0Gq8jtFoc+70wNw/4RhgAku/0SksY
3dmTpVN+ezgxd9oyzZqMLawpyqZ21tSb6kd+0fjWFx3DHxpuHkpi2mfWXzJFl6vLN3FYwOuTqySW
9/KdG26ayAXQIbqmVM+e0QF1kVysUpiscLJSPitWS1+FzxdzDhipCDgDEYbMGGzuRmthKscMi/fg
fepLdrMsnj47giNJHBbJKGu18dI7pCEg4gQB/4MMRHEIpsDJxDFq4isv5+2to4L0MyDhurKbBY7Z
rJpPpzl5IsCR6izfQoY04wl1QkUFRW2ubieWds3qP7BOIu95i7iSaML33HoRlU3uCoITzSlRcbUc
Y0+ndzxN4CW4L9M/r5G1CeNDD0rOulMNR7uSTw7YlwaS5qi5m77nbbj+AP6DoUJxaWdNDCjCpbwi
OjvO/lrpTKq3zChN9HlMr5QoW3QYpnVGF56l65jVQHnQI4nHD/v+zRMv/1dsxYwWbnyekZXnD0Rx
Q+3gbxvZFCE6IcSd6kc4Nr6Ig2p/NB5/x1KxldA/CqrzvCUBgXE+vcjLI+kHZxIQE1ZusulSpi0b
2dxH+0t/BIwwWwMhSuZaBI0fdWlbZfuR14umfwCLJdXLsYgU0m3a+uYinIszlIi8oz0iOQcdMZFz
eTKpqeSvRJrXRA8xMkSLCM6J6kdfQuwDz9giPxd3sfC63SSyDlE5IRAzF7iD8naKx5GQxiLFQypF
VMOFE7EtZ0gYkJRVXpgdouKQPuiTrEN9FSEvLso0SoPTBFjCcSIeuu27m0mH5z9w6xdnTmQ3rPXY
a4uQE8VavAnmRUKN8JrZlZ61Tndm6sj6JUdly0KQP8P03jmB6ev8bK14YeRvg6mLtg6WH+740t1j
1G+rHBZ8hwIMixWGQXEvjtuJZ878pj0hP4vxeW/5RGgR8Y0GM4wruAJXFi8gwzjSTO+1ZpRykf22
D/yP5Trrjj37YSLEbnkXsGM26276FmCmatwBjS/aANLDPi6amDybYy0e7C+T/Cl5wRIyjVDy/gjX
1FuLkchjANuGzH9h/tzzZCVTd0E9gw2WEAX37tiR0se8z9C2pAdRpV3Mp0SGM951Y5ZISwRsBk0P
dP0hbIKMWq664QV88Y1ZpfQBt9gvwSkbsw4jglAMRmuvDHMi4lVfhWGMWIJzMEmngaTiT4LNMA0Z
HKxJvcykCZ4NzduoHXIgQUIyGPXsd/UvRJnm0TI+6XradN6IVy3dvBK2SRi71FyQpBtdrYfGQf26
wbijRQAGgkt6a3PVICmAkaqMVm2LbQzye6B08KJ6aUP+1ixvvkptJSwGSjahS9lCTcE3tdGLUYLH
JtHj1qbP8CoRIoCsPblZ/3iXaU2qZ9DkHuhv+D4pmyhAQxITd2EXmY+coWFRtuCAtZRPlso6uuXr
uK5D14iv7wFslo06kPIrToNExIm7MB5ixcBvwzvEg9/+Wvlx4v8pLElwCetrvZKi+bChkOp3aKba
8ro/mL2svhkbyhvtz7hnXgl9+g7ooc77hOd+a9EtCQ70/bP56t/eJw4iyl7sf9Bmyi6yGlQs9a26
f5j7J3bcRGWBAgwBD+h/7oU16KVdJtjrcCo8lx2iRoSEa21yem2Fj/e0dfSVyyJzAAWUpy/6yb/o
ZtnDx+tFF3QnhXACk4qBhN1OCjiFY/YZsmjVcmTTTw6NgDLfAzSEhbwPIG+s3Ct99StcSQeBAMVd
Djcy0+i0QMMPw0Zdyk/3PaC85fCWIh8hUIRamUnC7/UtsH3Y7ktW9syU6Fha6BwJzuth1rF5YKKU
3NDYmy/GY+rondGSPTxoR6pfbMWFzzAaWSt5mJBlpDQaeicoBDRLXrkpFPu9YsJLsUQARrw8fOLw
RcCz5+KElVI7ykS5eGgulsmwUMNlGGn4nnObTVwAu2LlC7orPSISxHiRGRyXAuF1o1dz3PZuW3Ed
F/WvHjtq6wn6RYBqL7eGcSHrMqaWxiipMqw9K7nk6XaKB1nRDXpvZmhf4azGJpKh1Ub5Pb7mRElQ
VYx/n3bzIUHq8tlPDjDMXoVr/ibNUSwwb7vPev8qJlZiAmdQIekHugLASGDKEpcQMi6sa9F+GgI+
u2e4fSWrKn8I2vWT+EMKz8eKo5nMoLtAr4g4g11fQLTat7AG13x+pdcMVg7+aFY8WL9Q3yYbAcej
dAS7qBdGP6OdwVcKMce3Q0DzBABiXmtYgrS02EMkOZYJs7YbsvPwzV4zZCovxWlz9lk07QG4uvop
dNe8CV8WszmE8LrtaLrgX2CzLdFD/lVStQxbLb5y+vPPlgNNQj0iI/oLGbx8i4SafvZEotD7iBFl
wwen/8x1ZT7Kf58zeHdSOA38w9PO8g09mHTM67uVzYWlgRIQVhcg23KLh0goNbNxCHSkrYE6hx16
s5aRgHUQR1rBZpjr4yo96rWX9278T/n9oKSQ+HMKKn+OIC2IQEHhlH9R9BWsqay/wsxFAlS3tO6L
Hc1lCm5jcUSyqcSCRkYXO8/8mnPNhqGUOd8jWle6x/ePIO1f3ITPHPZbzVvbKnYmNgL22T/Ze4IO
DtLfmN7tIKKd4863iAycrLyH5l9mcgJeUXPEc+XyBM8L6SyyYgay9GbcOMAHgxeNUNn6LdIJaaXy
yJ6IWu6btMEXfQv0wzp06foLJi31iZQCIqDFXghqn3YlwCJ4DiEf/A3xrH12UEeDvGuNOZajiYWb
1WtThVLm+j602yu6PJNrrl9emdMDFXjFpf9qOcB3+q9y0fIZ7kL5hDoYvFq+MoKCFdb4fg7hl0Ud
C+huSAkUQlsxaVNmqUfgLEHWZB2qs8pHeWFknhK702ZQHFrzZFIX2C9QHuId+zWPBu6OFme2L5uO
EHolmgXLfesOQbMS176nv53TqHY3vGkxhQgCirBLvMNY0ZtxJSaspXFJFlIQjN/N0HmfuqOGHG6C
5G2UnjikBnQ6ALKwJXrEohFHxN5SYgMmBmM0kcHMjGVPyAKi2tpL2MTyaNdgABHtEb5qdnL5beyL
cBh0dW9XH+YJS3aEqcEhQJPmy6KtKRF0zIpttSuZI6giIZaT8A31gcRg3gPVwUZ+HCJXf4Sb0U3X
hgnQsmz+bvn43Or9SIxDMSU7mSqIGNkjA5QEPmN+GhikxmsUjA+EnNmLkAMe4F/twuZVYN2VZiH3
tSODFWLn5r0D4lQh3JJNRZ53skvhq2gCaGwwn1Su+C9dPBeRM2geTQpqLlpIftyUb/Sc1loh8ueb
lQQyLZD1R/2aj6EnXmg4Il1zy548MC4dcyMfh+Ug3QzzJx9aufFgmkynZJAYrvCQ8y+kLrw2r3HJ
/ImMrkOVBSA4CXE2srgcRCLjglFGBKxssCTKyiYcqtmjapdvY6ax4ixy0pbU1XI3IReJDwidoFKl
z6UoqdhDcfUhB+P5or5VwpGpV1hr38CGZoxHBj0VIszXsrk35tl4B8LbAVeL5sAxFgdpy7k704HL
l8L7xJTG3MKkUVp+FV1RF2UiLm2XDXOEh3CZwlWCOlzaN/Ecr1wquXS1/PoiWDUApMHSoCB7r7ew
B0u8yrjnOBhX4tSKFQdrP4CWbvimkWwbC9NHYpjMu331g0YI9jG/hYj5MXhx3yClpdPn2u/BJ5rv
PEC3mJJt/f/XLG1rZzB2Pv+luS1v5BuyvbOyptOWdxDln7UKAOClrnSkBxsvuqsfkdEhQ5f9Sdx5
by99MC2Ie61YXIdPZvYvo7OdmuWJY/a7nwoDxUjqEmjfhOQ9A9p1aRHd2c234UR+/uWX7F+z56by
9ZhNsEYwzBGA59A2hjeSVr/1+7BXCTxMPOlI2pTCcuAZxi8Doeu/wongQ1kwu+wu6DCg6kFgQzc8
dIih7slu2MZIxFF4TDlGQ2B6z8W4i07Acu8/tlAfolvFWbLDHps7yPqeO3GXBq9TSCtEy3Qi0TTx
jNX7Sgq0Rq7OQqbN8rJ/1R4yptkbX7Ef/yFefBAwEXu0nKfEm0ik33YrPl1zU1w7HIxuN1cWrB4b
g5RBA+NdwHlqOpXXIRpgy5aTrNm1/EsDV604orB4BtTD8abt0BZYM3WdPUxXAwlaKGd2YV6eLqKG
L0ZVqJr1a8HoMu0ljHfJqp/b+hQbgBseJ8BZd7ipNMO8WZ5wb5cCqSIXtoD9dBCI7SK7lsRQOrBG
1peyK15zhOtIAtcI8XmDru3vNCH1RK+46fbtFH+w4Dt1hRAdyXG/Kojrv6HSepRuufpgEbiWLu5l
UAa30ghwQjfVzV9LZbKc2uE/da/csy9keNku2tCe3QUG+xOTWHQA5xe20cW4WuSxOuUfXuqO5YPV
3AT1SG3pBwd3uQVCCZ3u+v4qyCXZf9ZQ/65BV/3NllWEtkjqjqbXXMmBSICiVuG6vKTbV7TSD+Qw
10vQkPAfCasbUwfe9NmOB8NKiSH45en+x9l57biOZWn6VRp9PcTQm8bMXNAbUd7fCAojSpREiaJE
inr6+XgamI6KjDkBNAqoykTlSdFs7r3Wv36zT4XQGLQBo5i+uXgssl3HoRoVQ7l2YQ+UCbIH6jDG
50JULsSuq6mGwFfIASyEIweYj67sUj892Q8f/TwEyIKSchvfRlSGi5s+7AhIiH0GRzOFJzUpable
PUoRCcuEhbYCdwG6KiO4I9YceUg54YQ9+WqaB2bpARApXBkAiuqfl9f17RgIWYhcBZqgzQgZA2kg
dM6Ped6rBs2Uf/D0CZwLjwtaTqdRd2HcYHbg7lMEQKoDbjCVcZiY71NpWSVQhsU3ZYjSTMGII1EG
JYdWR3uHwdQFJTDALSIBX/KAmcG9tIVrh7gVMFkxhhi9PKhRT46Mo3ta849WyQbakuJkVYSCA1X0
zIAK5D4BYJlWO81bxWpeAa4A/87VhXql2GttcA0vR1iY98pp+fGg2JNiKzjRlNPLMN8dmokYvDBM
hQrdeciB0fXlGFuYoExeNdQpVnn9Tn2Xx+zdECoOQGfeYZvj6YRS9MLoCHb1I4YtM71DVnSPIVYI
mxlM9YOL2uCIOFAH0vEKzPizbu/MU8gOaJvVs6dNy3aM1paiC18fhpOhwUZF+Mptimii2hUp1zaF
xdYXHuRj22XjGlpPgqUCJ9kKmhoput1G56gGthAXyBLPbt1B2l3K2rNP4jVxhN55IiR7/MQERA4Q
yI9DGugt7iUYLUSbN3ox+iBQnYJ9uRmpnLVr7ORUgcZ1SMGrHGMOxWzF+X2bQTqHp4jR7TnAlieP
TR8lE3gerNoJBDv1be/x2dKa6dgigJ2979egjG3VR0Pea/dDbbQBaqIEpeHBnTu8peCNheIIPUBJ
UOpyCIhuxc+ZWERn/zR/eewt3VTbNpMF5VXjc+9DRvwM8nS/2OLMV4TZZ40+Dqsbvo/3x1QYth05
tlcm9EOkK5ihch0q1/4GChTKYTMw4G+OZSTb0an3egT7CIED0o3s/aJGRhZBXOA0Ngd03rTbTWSw
AKC1wQxMIHVoWDyy6KFLjWQfKBEWFg7E8g6cm6LWO34ofHLj+7puVupb5zTx0bzDS2YM9GKy5GDD
iKdfJAyrJIOkR5EGqsE+m9PWzbuT2AxvY2NYxPfxteywVHom9a0i+M7smsYnMteBDjHUblaXz3Pe
u3zIIak3PWMzphNFBbXYw6lHFFMt63k5ECLTf7gCtJCdPCinkP/4O6f5pBQKrPk9MFYiz6iFqOs8
wUbCF0zzT77MVh280LSJEeI4Ii19gf3GwA2XAEZEDuhHAyktbkMNcRpucbsNQySTQVDMt+ZIj2Cz
k6q0LDyZgc2GD0paVSSaq7tNKjFQf7g8NzyDFAQFgNEUoyFO4pnU/TctNWxGbH43Jy7K17rtpOCa
u9gGNmsdM9WINQ8YDdpO6RXh0BqKMUDd4jHpImvhTyKG95r3Uz/3aqpewYdSB9o2R1HA2OWTNhR7
FDqwDYUELhW+BKK6ZYSgxM9zwKm9YjhincLXjgqTgPKFFQMkTIw3w1NGjwHnJRoDow/Vb9GEFVMr
yzGCx0Be3hcvpL4OL4wWmBX4Lm1NuHm7DYg2XNTl85NUVJpBRxtfliizGXjjd8LsQelx+qWnQB/p
8pRoDBTEfB+4807Bq8QNYau2SuEBlk0J07KTRpcuBFH9PKyZZCOUX/HGcjbGPuUXpJLOs2lPzc5G
gEGIxWlJ3f4mPobAZucyfp1IgxxxMjyGKlvABHQGUx7QkPR296XoMTyNHotaofB19pAjfWGQY2nx
cC/sSN0oCEV22oxR/CFs8gGW8bHtN0/Mt4I7sQy0grARo+NcnhHZhGMP+incAMHAOH2koDskbsOC
yRguqY2b0wCO0ZQFWUjXU30+2TRKH9y4QEkI+4XWX3JwwniypUKN3vSfWSJUXq7MFXTgN1iwYI+L
6kXHcITt5WhWqneEv0AAuajryQuIBWU+EbbXZ+wqKKcN1J/8rH8nw23GgLvzXLkw4XRYrdxrYPF9
m9R6PE3jo3uQ0/PieHfg+Z0cpg6IGjAh7DYwOeTrPuGLFB35xF4rNnw0bVtK4HMPHn8KR7C8Ub0R
pYzHmI0tiDpm4Cb2OjnIm/Vx7WPQ/qatzNbGSyBSQ8Rn7RsnVvbeXGMYTZs/aEkTPpkfnTr9lpql
KPwXekoD3+AQXHkWj3py5Jvt5e+HLcXrxqu8CgEKoQVEwGM6dHCRJx/6BJ+455EMX0xwNzs+Mrl1
qLxNDvQGlTPNQEYSuXNiboTXIe4rEWvn3mcvD62bm8+gYeNBGxou2vRAxxQjokFlKogGOT4M6pUF
PQR3cjjqjISD5/Ly1q1Ldi2s36i37/6jnDxMv5U6tj7/fi2oTEYs/HEaiSUgykpCxR3/YbUeSBf3
O8wq2mOoiVtSQ5jsfguC6UBMGGTmH43p6gELO76NmjfA934ZqwjacOxYAL1dPQxrLIqcDRvHFT99
7kVI7hwk0+zm3wGfQHIwuhxI79aH/ByUYAaAyHyBpwgSKNYc6LlrxJt5dCgoNYWkoh8MEavzL6Ty
19yX7rDRgpN3Xf8z4bmWmLkpAQ06LRUQ/nVwxruz/3h6m506u0bWQJmQrnr3D1sqJ2VQw4gi/Prl
iTrew4+Z5UNOuUY19/xu4BbqH/rmFpV9C2p0m6rHmC9fGmCKoWNau4YL1x1tE72/72GcdiWLbYxW
4+Xk6XXNGSVi+eueZFuc6fBpp9eJvNI/QUkYuTQzXFM69TehA2t5XncV5WZ4uiIbAwbzTXBgAFGM
0oDwuraRsgR7Ih/CEO4DUiJkvBHEOckRO5s3OU/2tDwZ41K2Bc49kxqJ5VThzIAIx35+3D40Kzgf
I12OGfIw01M4Dl7Y48a4BFl373HtM1finxFZOBXtu3kZnust2i1L9JVJE3MXaOqPW6WMDKq16/qO
4Inb6FpQh4IZG0HeHhSl8GZEmG/yNXWnIGXBzW0pk7COuZw59F2oc7AYe+LYwkGK8uGwqke5J/ez
LY68t9nzHbMvDAJfw2xCnyBu9bR2y8Ds6Z9MxV5dPs/m7Ime9cZbuWLrojuH8MoJJDgV4wBsxLIb
2nV1y2CnwGRwmmrlaD+tIx6L33giXdaw8QBRwYVIC48e6hSfScHk7hwiJ4Ljpo9uEZJcUSfPs39W
RvUKMFBNa8UpeDzeMW04yZJb6XWubQ8w8oyxPlxgnAdgDrPRC+EpRrXDzPCWUtSJY3l0vPfA8elb
JNRAq/O6jp7vGQcILMm2VyJqANxpCfb2y0SE4jnHJe9STE77twfaHZzmhKwnEiqEXJTfPfHcuz15
E0IMLiGoktQbS2MREtC1J2gD3eodlOXD7FzzOlv5s3emH4PGg3snh3xZ4T4lTZtPDE9yv5y1gG8K
shzmo3jSd04P5BbVuM3QzuA1eLtRoXssXb6ALDFg3Avp5dbb3wa4BGHLo/KVFY8lA8hH9X48uUo1
EjintINXs+NgQGceUSAjjO3mdadNVImxVqW3Yp2VO+mWYsBw3nSs8gIdNOo1zJqOiM26jK4KQBCs
XurVd9c4DK3DW2Y6NeWu3q6PzAQOMKX4mzxuqVKATNlKc21M1os+Qw+NROPRAKu1bH+p+Epb2s1z
eEZaX0b363pzGIkGN8jYKjaOfnmG2GPFx7drHV3U4MiAsEWcaB9RM+tqQHMop9V10TD43vsHwHgz
KN6tnkmTST8BwL0Pz1VIQZpR33OCoWFBr4lHdiq+MZSxPvY9nHro9MLnM+g4OFs6vXvIFLqWIqZp
GkaOkBeVLqgIqQBvq0EbFNRYbj4clLOvB5kDOd/pcXHR/Lr179wvlA36L4rt1iFVh3wDdWXA8UIc
AgwxtYzAEKNGxHcZi6s+ks/XkxHMFURXDR5Qa9wC/3QeqawF9xkgQWlF53cmcMd6WM/ypnddix0r
8gxTlGF5lkBfyt7PK8ZpQFKYaeARCxZOqfguk0Ui90rIVkc8OXEPmFhK0Amr7o/tkTExLFfDrYz3
grBpJrU0YzLGANJ0TzAHH9DTkzYeYrYaybKUnuDLyu5eXh3Mt9rq58hCTkblUNMZJUkjRvTAyLcN
MUzYUyxI21sNMtwEdbO+chQJlY7HE768BYOPOf6EJIJa1FZv5RPQPDpKL9z6zmuWD2N8XeuBExrV
WMX8kzoQhAiICYr7ni1BiiTgc1rwByqvxGz9zSN4grN0HPiJXAd5O9N0v4UP+0YlTeyD9YAo4IhF
vNlbTnOZS2X0EhDU7mcWG35G8VchsxN1+1mGZ2X9Qkm0X8i32s2NuXRDX9y1n2ChGX7FezQSZqbj
+dUvoZAvYdJ3rVwb5WETSUpA93Oand+ewxC08uHSXT3ecnA1EEc4wbhl5ttme6zHryosNZ+XzHmV
F9s9jpRCgkNqjFafoniv9FmRA0vpI005kEcXbNgGEX/nk+ufWNfb+8WwuYjLffiCIJiQqSdiFeq2
my7LG5aA4J5L99lNj/GyXh/b3gNJr6IurlfN37S9J7k6J3pVdKyP0lNJ5yF0/Ro1OQ5sxdsTYOHF
9ADdAyxR7bMo4rPoH8lByYZsU3dQuRd5OYGHOWBWDp64fT2cnM0MSb2RQJ5+4tv1Co8a48oFXL8X
Rw5TsA1mntjcwdpNz6+AiFCAagXS/hU37hh9btG64mOqou5iKiTPWqzTFrfoXMCzVVE5ZWMknCIz
9wg+yem0eDCu2KRC8FrfoKv4eGvgTTE/rrDn+uCQejsyvyEhJuML8ho1ZPRGB1ot5L4GBdR0nkNh
eJhWPdZ3gFw4AHl5VT4hrowbbBCwW/qY5uPm7DNsh2RI0wPNVbChreEoPUcoQkUm7J47JKoYUxxQ
yH6cUkOaaNGN5+o8cFzj2KMVGuUo+sBOUiumqQCSRXAOOkl/eWWQa1+2Z54OBD8GO2VEo4+9ru4f
56cPdpQLfmL02DTO8CCxtQDaPuMx6zFEyu9dxiAwjIl/EJxstXE3yEvZ/iHeBCwEzrjO4uPInme6
pRbuEXsN2vAisURQL9J6evqC/QVV475/labmwJjj0m0msi9HGexFgmBccWnE7IPiIlPDZ8qw7ejo
0RFvL/Ck16ehOXl87YOeAbMWiHlKyH0nOZQnjNzF0IqyGm+zQ7IZk2/fy6Za0+tmnjnYPjAqFIt9
Xz866J6KlPattq8BOMyeIIs3nNYdVgV7EhRAI+CELQIoRnuvRhlHzgSG7uw5IfxSDBw+X+njTQ0f
Pd4kew8V+t7OceJB7sc/LjxwFXzEee01HO1MU3xGnSe4SZcJne7ddDdnjNQweDgMRCKc1nxZ6vgw
gHdqozU9qghluDD8283gzETWwxST5IJRE93lAILJhpj7GxamnuxT6/EJXKbPS0CVgTzt9tl1Nji+
OefCyWoWD2oMsXXprVFG0Jt55APTm8LZf2fEAmMxlYbdxYOIJda6G154Nft8qETGChdcjwlANWUR
5OC+iYxXYNwMwPDLCadUS7eZMDCva6ajjO/d/bNTdWRqemCPuxJttbElPIWgTQxfS8hzRU/EtOkD
BySRg+r1Tv3kyGMsEGip13uQ3MPTPfWsD31EO2M42KXQ4iHvRAk+kvsq/smYjkXaH8syTrcb3+i6
2mJUzceTcYNPcOLogGEijiUiCUQaJsdki5zxTXewxZDy5EzC0B3MctzBlmP8oeqe9i6PROIpl6xw
Jqe0PIQydhlPGGgWCG/sKgRqwk4kVjPXGJXAv9uOAxJXizuTQ3Zp+7GTJjRFyJMJ6cL/uAeGAw9Y
JLRA8cG1jpb/hGU1JMtl8ylbfbpYuD8hYkpYBpoP1aS/mVVv/BGUXidP7eso9Ph1YojgSUFDAa0Y
40wRQRMQRjnjowEf1Qv2KY4GMfNb1p2ckkoI0R/j8zsYlisEzfKl+UihCwPsX0A9fsAEAcEIi8xG
N4h9wozgIESbhI/oIYMX2QbYhgnXfNxP+A15m8eEKUuV9cykdbuLxBcAywMJTz/3OKYkwROAE3b/
cWJOOm9iyjyODi6CPbxM0AU1tBAfVEHqA8OGCPsm6NfKJxQ/NoHqHh6Xcpin+ImUl0UGrK7sGIZD
yYX1yTbV4CsZPZHNAqHm6ZNNapPos3MeabydIbUk2TRbeaTed0YVMFxKoem2tX/IBzTh5wn7UO0U
I2Ia87CKaRGNzyYBeybyzoYxzLz9lMA1V3Bt4rpCGCoHMNONjyrv83VydhX5aIGw2cItCcsJ5HF5
oY4LzQGIFxZyULLOcQWNH3s2VuVTZcchUevgqoh6GGdpQwbvuEEUA4EzPuFfjY8aYJBvDFv2nNvy
Aa+q22p8Pi2EyPKaLAGGaecsBb65r15nojfYgSD1MFSjiyqdJs1XbVx0GiAPzTi5oZseLCFGC4+Q
f1tpoJ6IqQP5KqgrWUjX+atiwMNK0Hbi+4VTAi0A5CxYOgz6HtD7OgSJJufW4yPDsHWrsV2w+SkJ
nPiNo/dzWESDAr3g4tB8MhEoGPGDshlDnJuywRkdYsfWZDyg+sxoc3Ceyu3gU/Qfqb4zXygEWVqo
q2OG38zWgCJmDEqZjxw+6k9xJAz0F9Z7iO+G5tWjfKHxx5yqGzvh2jAud5ZC2cbGc/FlHzOsluEc
o7CT1yEjdM9gAZHVRpeoo8XHm5DvntH4caYqmCSH+vu1D5DGHW/65h6dkUhYOf5TexsRL6yzf/+3
//l//tf78z+yz8vwP8Ov/614nIeXQ3Gv/ve/Kz/lIMuybpqiohmSoX1LX85vZS7ogiDOHuh9MWWe
naZNRvpOPQQzQ58iOConLlFC0hg2srKT5sTC3FIThzkwNkQR11k7bemu8ciw/ArYtrGt8O8XKf0U
nPz1IrsI6fctts8ZtyT9D8uspbY5Z9KstPonAL/+K8zSCvjs7kPyFVIOlGLNAA7ej9D75be7XPbv
oeFff/tb0v1h00onqeW3z3NxBxfq8wZ+gH/KHG2E/9rBcoRrRxeE7cHQ6GmrX37+x/ejiIqkK4ok
SuK3zOjDxdqL5f3Kz7cULe22wZ/i4aCF45Afs8b7v/xe977/cbtffu9bTP0rV0XrLPF7tyVes4bm
QZfV+nuMnObIflnPsC78X37zx9erKCw+RVRN1ej+/y+vVzAs8Xa4FtKs0vwnokFcIX0DVpZzmCqz
2XVbTUzFOU6MXyO5f7zX//rdbxng0l63dFG/SDMxyKhz4M/B9u8c0HEcdK9rE6u5q/fLvf6Udi6T
7m6asmHqpmr9671e5Zf2uvOEZwfTAQk8DZDiIgBOsMKJpfkGihl4zS8/qvz8Uv/fj2rfUuWFl14X
JymXZngNjpmPYs7ZhZedXAxbHM7K8RWna2GMDiZZiL7IoXYPZpSi4R5cVMQgEM1i89/6qFVDtXRZ
FCVL+fZhFbp51Q8nXZxZAzBBbDKMd6DH89bwjb6ioiP02FYooMU3WJZ/fwt699V8X+V8UrKk6YZu
Kd+/KvWaW6oq8ds3t0t9fYWFD+OMCAjZKz4OIVpq3NCxyknwwXJIfcT4Fb9OSlQ4W2tSdpyHi7Ib
s2dGjWkWE1nj3jwrAE0JrCGOc0wjrh4k03QT0d8F8HT50y1zu6NvrPIZCNgZB+xVs0AngO/xL49W
6RbR327v20e8N877l9DdHi6ejgzd3cBS+0gOZD7cxEQ+Eg6HiWu694mLdWVuW0k2ke7SpVLaqW9y
ck9zimL+U0ZM+3qbt8tg9PdXIIk/LUpVlg1FNHXNNMTvF6ler49n+RAZBsODdM5zBirFxc8tyjG/
md+GENIEUh58yILSxhUoxE/b2wCCG6D7XvHgdunNFCnAsxkCF8PJaqCpXnq65iA+ftIkVA7sRlJD
wNL3LYwRBHLYkk32RdIO+afkoQnwRUTNCTUnLhmddS4QCtjQbU49Z7Aqqfw4t4tPbVWfx6UCl6hj
i3Tcb+gWTMEw52NcQ65v585wWDxx/qT1FeDP0w25+OYUmxA7PqC654PxMfQWADlG3AkFYdPxWA+D
YoSXZ44lLGmctLAYSp79AspNef5l0Rs/bT2qpuiaqrPPivK3XeB03ct505ovVgWRZeEyT5OPLnlr
zTyqVxJbhxQxBVcJuuU/zOx0vnHc1D+5kDKWVgLXLYKSyODx4GTpIQ3svndPZwib68weBrV3t70W
l2D4FvZq1Qnzc2+0T3cu4g84DM0vt/PTGtcUKhdZlFlAendwfjk0TlZpna6PvTRjLIxRRXzu+l66
UA1C1S9L9afz6etPdSv5y081zUvKW7TQM1QO5TFUxfBqEvCa+4eZaYSrnDQYpIhVyMAl+uWnu3fy
/Uv++tPfKp/8osnlReenYWnT3J+pI0Mj7+Rur5jFG/z95+Tf7vTbniw3SlsKNQfFoS+zv5E1CicN
2SOBm+RjeKQj+XWyx4YGa4geNBlH7N3GnA3J369D+u22u+v88sSPZnMU9y0v9zVhmjVoLqS7tYOn
QxVMvf33HzN+KrG+PuNvZYB4eDX588KPKUZE442gOxvTuYiqrW6VJWW9bjIztTNg8979EYvbEkIt
L2CV7WiGAPmgv7aaK8+EV78wxoy/SsO/fqgzbSyBcWWelsd8IkjTAH1Npsacuc/okNYS/DpXmN13
j9uIvUkT+ifLK3RXWO0FTO+c6/r1DKxnQIxUgSaC6pwEiTF69bH2tG/oUeiqwsuk3Hv7XyoG+acD
UuOhWIZpSDp10L++gPNp/7jrMpsztGqXjsvB2wq3ASLq/aIHA3CMPsvqG6kaYXA6uAyggJUDQqmS
a4odwC/LsjsJ/vERfLmY7mK/rIbXfZNbt5qL0QOmiLcho8NmqZPE9NvX9tMOqRmGQk1imqh8uz3n
yw/Jr7YsL5c7d23BKCsr/qt2L3FwdPItJnD75Lc7+1Pafr81XdbYlhVZllX52y52tdrmxbPGIfUQ
dknibMI4dAN9TMV4yckhKONkXW7Xe0eaTon7PgdPHDlsYT6sXK/2etVyKPVJq/iUkdfUnd3y+eIb
Bc2oM2Z68LTHZq8XNG4fp+kDWLaHknm2t+PLcNZM+AuIR26YDZimiHq6w5OCuGegjYfz929M/lPN
/eNGFVmRNVm3LEn9dqOnsnjmyqsUZ81o3saGvUF64loWx0/Ra515gREGEmaiasHA0cba57HsDBgf
Yvz6yX3Tc6KeQwdI5eqIsAEwdMTuzWW+E67Xik8cwnsOghtVOwprI/MghSyvkew8e2utNyjXJ/eS
drmQZBccvMshvvqn90Gq7gizs3FQqbyXv5+C3SxLQDa3AqOyj+NiiiZ+vonXLcfgoJvV2mK63uy6
aUcVMb1kh5CdGuW0h7ddvMZXiiRbsjykwn6bHuISSrs1HlOXvAK7V/VQilw7wz02clBD2V21ndxk
25ydMrKCCyKRfRFcer3TKWbQBHqOia+9YpaOLL4HEwfz6NXGntXBvnPzoPsLq4kcChhaA7pPwib5
eOaosW1acMHeHScIexsnVMdgbWUInsr/7mBZl7LH7AMGoS33wFaiK8BFbELo6+tIyezZcXjbqkt1
CWZIk1C7mQXw7jymyKLPSHbslWnBY3MASgZdOGp/do0n0CJIx7SNFfKVt4+/rx6l223+sXgMRdN0
S9Mszfx2HFja/i6c7sJr1kBWmT88w06J8Y7XkECXa8ke2Ki+JocIcqzda5cgUPaqdbczZ9fYozI8
LP5+OfKfr/Jv1/Ntd9SfbSEXRibOxJm/Tl3FTsoFtHM7WZ77xhKRjs1kNpHTjzZJQqI2nRJWCgXW
flpuS0gBqeTjaNnVXkxL7I8qRAT0cXPn0K6DdDAA6e5q3K5BG4+z1KDoOvaGn/rw6PzZAAYyydzT
zB5vepE9gCK7Zn/wx89REE2lRTQmgIvh0XsgODp4Wtj96RP9x+NgLzpUF/6UexeD0pVq10AoHUrj
BawGrAt25kBq7VUOxjlTk3IQ91ma/Ti3WUmElA8tN5nPefiWnYWYXFa2v54nYTi5B5ORGIzcWHJm
+8SJwyIIR68V5OnFvIukT4mxGqSnyOIZrAda781fGvbccEfO422X6N5rIo4SdrXJ2V4ebnYyEoaN
/aGPR5NyQBo9o80D06b8lwpSNn465QxNpxRWZJOS+Fu50xrVVXwe5NeMd1HuAJgJEva7z/7p5it1
/uJLXV0/LB/1s/jZBPz9cZyNlxji8+rwzcJXir88Ra3D1Wt3vH+MQTY/s8HpwfLuJuvGW197rl/Z
6cWmDk5ThrYADVoCwBa1f+zmsKfbZZnfkib3dNV5O+fYaVIpRFuyXzadgNbWt1JPj4spnyE054EZ
EL3Tv1EX7bE0WbXefbJ3GJJXUPd7tBBpS0uKQV14SC59AQMaVEFAq/YrGQvesws9evW1tUEGyQCD
BSF9gO9BQvCQpsHiPsAgdYQ1lNVz5PW72vbd67FwYnhTvZ7UL0J5OOwt0DvaK5iJPlB0v6+/GyMZ
+LyHHkMYKYERFFucDbIpjFe2MCpzLE8wnLcrpq0nwtrIG6kBfT0tUBjY7Z3bK2wJVQLHtyFlP/xz
DwUxDoVsifXZNZcEQ99GaPRS9pnLBGO9AHMDNx/tqkRjnoI98RuNt1slp9nGE1yQZve1ZkxztkcY
LLmPxBqCx4/qABLHaB9fuhOPP1Vx9p0CIUE+Gs2rkMWaPFfmy57DmYGf35HOMZSBRdkvk80LShqC
wOpNi5AH0y09FrgS/lJ5/Sf28H1zMQxdV3TJkERd/NamKXvtJJ6ris3OUQbY33q439CwScvHDspE
jRIxqHvCO8QnFpAZYMoyYTNxOhwDFMMVlhkOB2fafvT5qA2IJ0aCC5z9x2EY+yKJN1uxbtatV2J1
aGtLbIQUfyN48rz4UPxrRLV/i+An9iDd4vATP8aPNfmJjKUBEtZFJC3BQvkjb/fho0/GukHhskx9
P8LrqrbHU+KsGkLeyZkf5RP69nKE3KwaoePysxG0IydLaNWIAYLbhUj/NKmCdrZhNEXSDRWmW/bJ
5PQgo56iTueAZeOuxBnUe3iNowYArtwqCdh7fgzrv4gZeXiED5xYzov5xuw4Q4CWSkhusHgNNz3D
uXpP3M1dK1VGN49B0HtlIZJ1WP1G2r7DA/LrXd4XfSM+DyUstm6BuaDJo1ySUehjHLjTa/pyh0yA
Ygy93q96Ko06Xl4r5Kojkanc2Xk6597DZ/YcHKcIpACGu3nRdObUs7PbRmLv+HEbE9ARMS/14ZKt
nmme6EnpM0JyEBVEFAYUAVPJE3vU9/xhsbPV3ixxQhNiahvvMWgijWwRtArPmRzGzFs9o8s6gifK
okdaFl6Da4pVSEBFgxtvkcYIZph+4s/zwdgWWRSc+lEeM/6JwibcjA2+pA8+pY99qg2RlLLPhu3Y
CrFWDPlrpkD5b6Vgt6l+X9+mrBqKxZZrGNq3TTc/qPdakIvXLOEkOSMZZ0MkLIFkNK97n/BTOxSE
fmL4nKHWSeBZMocobffvp7j+43UAAkrd1EOl5P/XYv8K4mxU2fU1w3gCgVzeu6GIgU1Yuo3ukutd
WCh/+hI5e8iFLp66hj0IkaBGmInyFE9a+4Ybwsm5bOn/sOH9VJ/xi3Q19mu07FnSzg1zdb/AJ5g8
lfXl6J+k+IA2AtalzmQeSyZiETsp0bR4DWQSkZnYt7gSQFmHJJkI5PatSTGuFgVaBUwXOYaykOmK
gDSh/uWlKD813HQ8wHHUV6ohf3sp1caqy/NRaGcGLDo3WcoQP9z06Pl0EKUb9CSnv/Ws0eIdckqv
H09GH+dfqqofQeqvl/CtyMvKi1ae5P1rBgKoQkOl3b5N8Y/TJq3oHHfSOyX5baUtytkj+7zxyNf1
jq45J/sGtb0+MtbWCIMvGAVPuIaYhGQxWjdA1t9WsPQTYPD1Sr+tnPqgyJdncSADJn7MzyGxorRN
Cy1gtHiiWF/9faEq3Y3/44PRLNHizSiSqn/7uZd80W/3nHdzfcdb05Yy1xVhGaSDt+jkYi226jZC
euJP1UX65Oh27zLto5+JR4I7qsKP6y9fjvrjl/Plgr7145l4vL7UxoBAZrtdSUfBymjwLSNainMn
C5FFX2JzVUvbK0SRvhKcbE/aedexlELHX4SFE9IlQDJx93A/shD22hsTPD28vmM8+EJZ+kul9/9Z
W//1CL9hzUZZH+vS3LRAn1pXpW+7Ek6ZLNO0cqZs3TxU+5O8Kcf2NjbdFFupHd/GoTP677xL3VJF
Q9VVkNhvizxnxylVJe8OdxgSzFwhlPtYePlPd43mKymdiBSriBwtwdNX6GueNPDdcKGAhnTtm0vF
gV569HZ58PH3S/sR+zMBPiyAD03Rvs9j9qah7WVBaenQLfpL+7hNB5UdRbfkU512u/Kxh1p20Xec
0QjqyvGXd/QjFPL19789mvosS9n+qbWzPe0Fx74MIKJhluxdMAqib8CuIuHcP8QHQvXG4HH2Oa2E
EDG9gI8l3lz+Z4cJjOvks4aA4B0xecT8cnw9RyeiCqQFOWCM8s/RsHZ6D9dzTH9CJbmDwzZq7Qlc
Issd7YMqqbMQbtAZ86MSxRjSi1MdWoWPKVRj+Df/74/d/KkH+Xrb377uymj0TC/5mJhlO7QJPPPB
822KaMymvivtwZsScqsgcLZ/H6DfhzEVvvAU6gp8iFSEDpdQ8uzB3knXJS3k0y+ilMXkT6NoTLTJ
yRlir5ufPcRmwxI8j2Y+0tKeF0KtsJ3R/tNAtwe5gjQNDEK7zHhQgxeNwzA8+mBC5YJDp+aTvV38
Xxbdj5Oqr3f/bStRxKrcKJbagjNSey/X0fjweUuexnQj+qbutdS/7pF8tXcuHmqRvXWcyWgzZliI
hZfz0YjTtqbx1h7YYYVzYZpstn9/P3IH7v9j9/3yWXzbOsqjYJpGzhUWS+3mzdPBFKdYtrhDcC9i
OEF2P7fjzIVk5Wofvz2en7Z+i0GxZDEhNU2pAyy/AJJNU14UudyLbP333vnpkkhC6SGTWSylrQTe
1EWiAMxKXo1lV2cdQcxDYIyqGgtFSHA3WF6b6IxBk39kV0Z8sriPj1bUYknwxov++7P6kUxiqQxV
ZUuimDC+reXD7XbYXGsmTHdqWqWztyqmecTHfJVtXYyKoYQGJbl8Ggb6ffnp43+AC/QUwmNcbYI7
bBtQpZ1O+CbMHkxZZDzLyHH4bZ7zU7HDfNfiiZqWqCvfXmn12BytrAG+QZJsnzBwSI4pZU+fscfk
709EFXXGxv9cQcyoRA5MRVKoe7vj9MtLvG+Mqqly6zUTktvyhD9FBwnFaIdOHELaBP+yeL2hp0dJ
N07TuRYh9BstiXuRXLAkPVj7x2TAmAFKpu0+2H1xsXZG89dkro7OpDDUxF0Cq5jbNc5ucbp0b37C
4A3G8DLhBvFlKwVvuVTs0W43ke1wstsHSRuAtTReLfMvXVJuXbiK/TBdmtAB4sSYkKZAFK/g0W9y
Ug6Soqs9FhpY1pPLJukzc9u4ZRyQriGpJ1AX3dvU38MetN8Q5Nyo6pHH2Gly80ePcGSFtKsxYhoG
nWmirKzpR2Nng/Dj4s3xz/fY3R99avzl1Q1b+/+SdGZLqiJbGH4iIxQc8DaTGQERROXG0HLCWURF
n76/3B3dZ0ef2lWlQpK51r/+gcbkigjJTe8FyFMyMKsuj9dmk7edOSJA/OGogHjfLYb2tMZhATDp
xig5d0MRx09po3fFSJEe8+HAiCRkaWKYEyLrFpSzh9jzOmY4EPMjjDuub7gPAHKxBOMi3FY4moy4
LQeRz49AvCxerMn4OlzuUUFRiriUPIdSgu2EJthVwtBZwJzE8DPdEcYF3RYclK9qgZtATifmd2Ry
pe3DYtkXxG3z3vgfdUcBMkZWMCPWg4QmkIHhcZP/eM0IUAnyjfiAgSAAMQ2HljcqEFLQ+5vzIMj5
/fnXCebYXxDErfG9+py/+Uron6QEfCQkYxNKtAKqnn6OWOcTkMkbrO7RVCpc9I26XcLhTnL1UQ1r
s4N+lxLqlybHMOU8lBFEY6mJ1AwOXJAyQhWJSjBI3FQzp/vSXDWF33bdPSeoBc9483KHZr7pAy04
LjwJOW0s6e/IJLQwaYBqfwdCPM1Y2wLD7Dppi90+TTplcIcECvxn7tKvl6Yo1wO8OGy00Eh4WV+o
2NuEY4bzl1WbeXfAu5jfRw23CuSiIdDMZ7ov4+wZgimASrIY4FQTSPviHlVDR+Gxis1noTppbPRT
cGI5KfDgKFPkw/70wO69U+txaEIyXSeub1mjYWiBtEuWonub3QLqCR7avMN97Gr+j3ED2jHeiTFV
rhR8OFBQORpOkQNDHVpIotJSQNBNfp8H8/aXm4CO8d8DR708aa/ijrgVUETxPBat9ROUBUz1mCnk
uB7yB1J9TMQwHXeqmwiM6Xux4ZFHlh+nAU+SQoToRZlcOHlguljtpm0hqfY3GtLOg4fvDgtV1HYw
NNN2sINwb+b96QN7U/dp9VXxW6EPBpjL68oNOmk+OIyDQ4hQrIOs/tOGyJ2+j7Tep/iRagFzKDMh
WdnkLRwtH1OTaAryBhudL1d2fhjhkLPreGwx0m9yfyqvcscwAm8NMF6Yq+aU53jDc3wUufvlCadh
kqyrOeMf/LesAL0wX2HKitVDgV9EpVNg9rzEhUZLQ90WPnf6JlYHMaV9AByGA2eCs2qOHmPaL6mi
XddfHSYrTSDBxPTCvZh+nVvTV7oa7Faa6dN1/Fq8sMvatHRnYYjIvyd+NPAt+pHAnVZKkb3ydy0z
TZJvkN7sdzQlT7wRvIWdOuD18c2ilPTNPJXWoucco1W0eic8JAeujEIhWUA8DTwnlRkesx+iMBwz
kN4drOcOTHg/wUoKBI5YXubpu6I4sXPqQZkA5mvZeHKRmR2v2Zv45yXmbVkA3mJehASTwfTXjI9A
zoguaf667L6VaQ5HKK4Y5eA5Pw/xD6FifLCc8PeLSx+Zpe2xq4YG9x6ALv7iPLXOTi6oHs514/XV
zo5smCIGzehL78bkTGx/M28dF4S+DEXxjDSJgK/oTluQVXjvdgENnP3252UNkgTAvHW1WT+SdYjQ
MWQ3judzIEnie1yMX1evtqegyc8qxK4cu4+DxXzDM8aNyDqu55GSPN8Oo4ZfjfPQ+ok7DsaEiNCt
PnYj8pmUykJKvJLBrCzO9voTXXhgWAkY0peI9cxmNGQGhPyjj2ROObpTWTxHV2Sxld3GM+dCtll8
Jr6WULH4efT6TtOkdQ+1ha34Rly2nu++3N0rdtmrA57vkE2M7fAOh0uFQ+DrRRqKyI9K/kZnmrHG
j+FyQstw3iYsacPi+wZSf+Bfwg1BwjTACZE9S3H8JYls5OiZuJ8sMJRHMiZvSZa9seYXa8Lf+qvh
eTTg5AeRvRlmfY/PrbAtywh/1NpBfaMp2ZiJUYHpsgj9b+a7vKVkg1vv/cLKR4fEAVjEb27ipfD6
kn2EQ4qz8WnNH2f0YN6HT/ASgNovkbDH766gNzCuZHU0H3drk0DsFv4hSHeMyn6wwj9Oy/6yQUCd
anOcPaz8gu8jO879LIF6yUuf9+LbV3Cbi7YVn21vsneExyn8vW/AmpGXs4DBh3V57yLLZMNRGRXI
YH8Y4m6uTdA8LUxCjo+kUyseedZuwE7Z5n1+pC1fT7vCLLENOoBOyr5hHi9+mBQ19hEqOofcIOWo
41ZfW/6pZ38H5kA8d+jc0dWe3KunFMHiwbq9cGajyWzj9G/OW/G8ZuGWTELV/GqZcHTOgZgJDDqD
+5E8DYnrdCDZusdGzNF7cT486X3n/osM3Ir6Tu/vq/H/+W5qpYE6azmaGWSQc1rtHd4McniW4AiE
fRTmDdA9V2iglMQ/SNyUK/k+n88JnWJJ4w7JX30sRE3iys1SDW6sTfkTQx8f5Ni70cl1ZQExjlwW
r6gW62uqYJau5Krv+MrDz0qLceCkvfAINVd/1xm11M9/BdtDa80kWpUTdnyx1jzZ2cGc4L1nlQJ2
d4urUKiaZpheWCxFwTeV5HRjlkawkNOoSRFmq6a2uMgWvXZp2fEvi7MM2zMG8dtuf3Tvhq0bmXTk
B+POe9relD1ddpgjzyasSLcxJ5JLWHc465hPwGzkruS9YcWtoXTie0o3bof0u7xdcOC2VTDK3WO3
+HbilljmTNAz+KniPbOzuKhHbC2nHXiNvVbQun0DMi6BA5lqIUeDnXJvyYrM062SWip2YG9oZ1gX
E3QOKkWXsRyzuc1idMJrtj7MfkEzTqNuy3qsDuP+yWXpLCt7TwAAexKJWuLxc1EkPndt/CfpRn6y
i+YfMbhEG3TJHzmOLxoovmjnXwJnHaYqiN8Wr4n9a8msZMPaWx33HDPFi2EdcFaYy4+EcHk1BGwm
Cqrpdgmqy3nPkwAB87llY/8FwMe41yGsp6lv6PPRxu+tC+aEd1QsUq0BauzLGJc/JjxU71fcljut
8E0yBcEUhfaDMREPZr0bP8uVku+MCGTAEi6TOeAt/1hP1JEsN2yDZsoGVmTUpJiGc50qF/zOG+vh
6w/BJraWfRM70lpAYK1v/oTy2S0TOrIuV70zY//4eOpnLyfTQ24uut5y9Bn3CobMLTC/XqL03hJ3
cI5BloEVKcBh95ndZWq40WUsawm2K9xH/Ioljl1oABk7dp/+7BhFq19xVObhU/78+75lxBhksDPE
mSE/7pvaX58GCsFIePhardLtmx+mi1ebCNjD7M0YSK1THnb5ClkP5sWh6I/6I3ItK2vE2X+Nopvp
83aWE0qTtvhtwYYqktoZkIjPaNWbfjIKDs22rj9S2mydWQ/2cK0t+eYCh1Jr6Ef+KyaQpajClrdj
c2WW3Xb9hy1JzVTJ4OgEEj1pzju9Io3UasgkjdDvOlqMvXRym/8dnyg9rPFQGR+unb45Gy3atvgl
BEpRzxOvgMS/mI0oVCJ9aqzx8bCioSFXTeSjXwGQu4oU03dbanb/jzQhygQd80QsqzINK7k3GVDW
rzW+eYZ4tlZ33Lk0DRbyJYNbsOM94AKChqJvIjwhn30on0cL51GqTFluQWHYfaMxVwsTIz6L8bfC
0QsJ3Tdd1U8u0nVliH7MbJEeGn7L5y7wFaZ3ahyyCyDetq/McE14STCnUXJNtoe4DrZL+2XjEhj1
5PRi+3CmR9BFm4Tk2tbQak3/qg8UUqbAM14Wx/0fzwtng60PZ9zts0AceNfgqpRjlhUbAMG3zl7W
EdF2FMz8hUZ0I3pbF9F6+NszXmlwxZbjUk4m1ByxXbD3Yrcg3n86LH/JScb2A8fVc65t1iwvYqQd
53mNv0e8IZCJ9ewZgqurGC0W5Yl78SDvXTQ5DRD1IvGrXqSuL/9g2MKGiaMz//5ZpCZgzGNXlT0+
B2N4GJgeTkkXwnoj7+fYg9EIIDFrkfL8lTVbCjs3Tc1AbcwHyXRzcg8oRuaNHfzS05ozzc2NEA1I
18IqXmpQqOCTbB4/0iPoELtOt+P3YTEY8gQQRZ4GXm/2k4gAtJPYs+ITBlnwKiFd4Cy+3gw2Ab2J
KhK6fqGbMb7+oqFULIrLCre/3h8H1upGBieZIeqF1KnVdTpDbHxtg6Ox4xy+KTL/Ft/I/qfJ3vxE
0bKPnhVGkSFNFlLEt/mCiyWaef2Hljhn8/TzmxUcnN3+BpyIUe+ha250THn31OWgi0Z0ZIhivVte
/W9AoOuC3gvIAU9iVe3Oz1STHyvusvcf7MkAn9abeXLKxt8P84N5tI3Fc+9fJFuSHHSsvU/jDwrw
UB03+Vr2If3NluZPPIkLCrDQIA7mZ2baVp0lv+D+xvsTptm/2vThxN1pR9nQw3+OOR+eYo2emDKN
Ws3mXtlI6nj9+LdI4Ahc1klPXfZRMC8jtg0Jg0zGD6fD7ioKRfdBqElDy/ZjDlNST96qWA2LmL2a
/s8u9pS+eATTtsJFU63l10kgHvQjUJTgRJ03L2wknqZdp+2HmMAqO8aUexi0+qwXDvXtacuJgxqP
Pe+eZu90XYS6Wmbxl/LwkmQtQhdCj/rhMAbjQDVJs6Azzn+LediL32Zn/j25iNpsPi0QsMuuDnJS
i+wm0aL/OyS8IWyIgJmtih8yO+saU7GB1RskgO9kh+BIQzwZraBGDfGYEsWEPf/DOROUA/CybDmC
u+FlnMHxT+hvGx5Tj1ahuyPp3DP7TD7vMtdP9n5g9guMzS1s4VkYyVJ15gpioAcbE94BaaMimwbC
2RdJBsYdspom7OIpBtinON3jDsnJYS1/9PUYFI835ezrnFQ5pp3cDm0QlVPmXQAL9tidqhvF+rA8
mge+9ACGKidFqAqiDEMraEkRR6mVKW7NU3pHuwuCweUBxLHV1ybe+BcJD6MyuT4F62/JwUyFSZn6
lcUab/paGCt46fYzpy7+sUOf/DOICn2zTtd7do5Tkh6muNmZmxe7KXA2EBmdSBEP3DUVEniGIlyt
nzQGe3ov3piafvDeKLzHzuI5Wsw+sBjOYhbbAL6lLA44Rc81TEq/cOUa8jgs1Srg/YeF41HqzPWZ
73JSEr4hgQ5qafmwiDkilH3XdNVyfHra9EOrfQOx0cKcKrFDQdyq5byiwuUfiB+GozaQfEALuvm4
u5ONjUPsj35y3CQzSBWjSDLs/sRnOAj1FpnD5r732R15bMYoJcy3fb3G2P6CD2OHiuiawT9/D8em
jx3uWLEJd3fpX60V1MSpT3f9EQHoJGiKglQo+XGPglwGoHdyMqgj8WUSf6L1PR0EQHsTTHMJPDCA
/MyluW1dxERVyQokwu0CsHAArASFEFmzrEd3tpag+RtqaKo7A29+9QrNyk5WVt7Q+TzYK3TWypB9
Fa5/n0hZRnYnlw4aA213cnG2mscNOHmzNgH3mM6I8d19S0d3xlCnqmDSuBkF1ORvidkiZ62hC8Mc
f8bO6DXHfRB9UEf87Ud7mttR32zoG3TucCMA9OVrWhYT3kZ30fXG4y5n7piCfl2cx7adDSJYE6Nx
I2cvc9SOnyYHJ86JZ/I4b2zceTfrTLaDaA+dwOB5pPx8nKDflNa/Wtijgxh/x85pNDOwr7lYi1cp
IAsvMFRl5Odo2RbW7fkcbpfsyBIf7QbLc3RjtJY9szx49WGUFYjBxeCPNd970rzQF7YYY02zy5Y7
SU2hKtmjDfOsPJlfdS31Ox0x/ftnYmsYrqpdCmJ3EdtQnNWHNjICveAsDhIO8J49Gn3ws0wJOKWo
9BfjeyVm51xPCIIilr5zQZbyJb0Yq/UeFsjKtzP4e84rRoJYaowwMec/ZtfVx5SrCGbOXfgr0DkQ
Z2zEEKm8HeqqBQkwyxj3EDIQDKeTLHk18V2wdDKeKdD3MHs52WTb3Yw7xY+AhFv0MuvdAvJc9V49
YOP15niiN3E5jC/ol0kpwnTZoyA1cC5S7qZafoGP0It5IKlrKrfGHmtg1i3/jQNobyh0bTQQBDXX
/enX+Z4VnDBgjT9W1wyEOs5Ovrr43cW2md2oGGNObZqOr8UpfCAQBnVor2VfYMceni4HNRfkH8GU
Pphy50UPYaqD5XPNPwcbHO4GnkE5IeYdngmssvdCdxUwfdpiLQHhv8+DCfCE5EMWCiB/vc01DWll
uMV1UaexwoHOYyybF1l2Tb11GB+yoqCmmqrNCabk29In9FIM1+v1DzjqCqu63gxQevXp5OX7R5xM
DEyADYq5TKC935HU9VkKdfaKCAgk8BliDarMzRrjK1otnDkVMQSyDlZcdPVvk6kB0K8ecKID90ME
L6P5AfMgs9fd0HurwkjVVAhJcSwRRoj51MDLqUtqGygOL9QKCJQWlZ1tSM3woC06jovaW7/YKbJO
4O1PDsJIROWNry+Des34QF2dvWbTVGAZQ8XAFeqINeAOx7i6lLeCA3NyXXPAD4Szfc/2Amw6+3Ks
fFbPSVhAIMX3iXKJvrvx1h16qSWteVS35XaLOgwHf0uprs0WDXh5srB8Rw5bM1YJfqMnB2v0tS6v
NS45YB2VpzecM7cHYES/snt/Z0y+SPBlh6ajVZ+IMNhd1eYZ07BG25/JIsDEJ9L1Ue0RdKTecdUi
hFu+HKT6ZjY4keJDEor9UaTAu9ca4umQvtohZSY+Vpzd5yat9A2eXExzOGKwzDjb5GiXK/JlBXsm
5rv2j0YBQzdRJvSV7J/8ZiwWMLswOWWhNj+n3jNpnWR72r1zKI9fTqeF08C/C1jBEzS7NNa0u3ga
nRyl/qmZg3etwvDx2gBgaWP3xpL/GHLe9rUEc1osBLhi17gX56ddXg8cDbNC0GgxGpbucAqB4ixG
Vb54ZL7fdykWPjjBi/SJaafcYAxAgSGwigGjN5ziQaMqi2AeJGZpp2DOD2VwkbqAwEPTiDrjzXvR
t06H+NR2cg6hGzgHNwAEan/iGDF6ysRYkwBxFMD6CwtGX++7GnKfsLa7d8lrzJnsl1YH4zQn27I5
t3hOWFG4kbEA9sroQVvomM7gnhc+MBIox5c9VtoEDXOM7tIrHGu5+Q7JUiKnytUXvw+OH2gMxw+s
Jd8e0WSHsPwB8523pYkNhPuwUSrS2eJPysOOC2PfrSyyzK3ZcWBavfDXxXhDzL42pEO5wNJiSZ4S
pFzamBGdotKexbdhSJuneX/LDYZEWw6erM+ZT+KDN0biqvp5vHo02/1g4KsjQeDa1cnZosLoqnAt
v/Kja2MyVSKe2dGn0QBKl1DsRWaS0HXpA/Bx4qa77oOnnwRFrGAuaXtdmjDgvmJHveeAXzKPaUe0
Q6ppukRF0JC3PL+rJqp7Ep2xIY2zdRL5M0h2122ytGihiAPB/jreg5jkHM8j+nNifdA8LJbpYuhg
MVnKFQZoEQLCS8/FsUOsMLCixzvhdCb9d7Jainq1+NqHVQ/xF+0lPfFLLo4r+m6YmKtFHa1I+/qD
X2mpjyv2Zh9rU1ZKtNEmhqxhDND0oDsdKJ2lkexUDr36TM3Xx/mE8fwWO3Fq2GPxVd6LWAVhRx1U
KCssNOFkn8PxRB0khj1b/xJNbZ48ePunQv+YChW5R9jQgl8cCeGks2QIdRAGvoIvMW35lSg/AkOW
7kjDIkX9iqHTYZfxhwnmgfag4LBv2tbtOjL63M5z3hfvnm0NQlgXLkUF5YAul4F6mXzWTx9AqFfx
R/gxVAjU2zXL9gBZsCXHRAWpa4s6hJ/Yy2mdvEPFOMXka0c9/3Jpaziiw+9sh7/75kbet3R73B/7
vfUros+YxCNbUPkJq+rfMEfJkriXd3DwD4MvcVdzvNY7eFjMLs/nlkCEe32F+/WHklB3CL2DV6YG
jTcoIv0oYd7H2Bj3TOYX+oiSQ/XOgNjXOTEaFtwzpre6olbuXEZfrvv1VkSLXsWsvNH29/zo7vvt
4IRPvhHw1rpzsim5HlZUR8BaGJ9M2VmJChFsDpMXnEPaFd4Kc+8Uc50LYJDaat6NRCrxxf16h1Bn
KTe1/U1yKOVd5m58K7gY2rnNcqsszXI1FLa3Fydbg1CoVk2dX19Jt/6v3QN2KyhlAeOAfkEPO6Ja
2ocaRdSTmt58gQcv83WPUBdQ5ma5+lcwvzr+i6T2VrEsrtQaDKUwk1hV2brBYO5sEmdyjk/Ws3jR
Yxzkh4SaIQ3mK1E96h0Nr8BWtxyaWfZRw5kGF+IDh9fFZ4T1lppKzO1aJK5l9ol5FuSs2jR0c9II
0M4MXFNBl3ppAUwPxfdKsBt1d9taP5P3OEb+cHDKmntzx9/DunQaycltnNP92e8nYL/XbSt9g03n
QBm/MbVRDzcgKpul3bJhDJ7WSwKl1gOG8fgme1AGfkemzQSBvvM6f4x6iRHrPgGsELCXYqWNoqfn
72UqIWxWW9KSeNRKU2NoaGiWAgQ7krHjrJIaQUSrBfAlUu8VUM//D/6QSZK4jI75k54Klym+fKeW
+yqnb5XiTPbBAY8UXLDYOm88BhA/UFogjH5brGwmv2NDTBcYalrRtHsVLCBM5Nkhm2jV1kRE93Wc
ko+A4W3FiXTA2xv073207t0+nbDHcOgJoBg0qpT4fdLzwD3fsz4uSsNw37M/PbgLT5ZaDTmuwzsl
14asixaNXxP3dOKDonZyUhNF641ZewCxftcGwikhHpyYHKeKgql7m6Eu9iTrrZcWrVewS89QxznT
1nv7gW3tiCFsEKqRZtsiZU+UObqjAwh5YxvhLw0Iy4BaV9o0f3w+xq/9l33CztDMlXE9w9t8g9Vo
6gZqXgqt4Jz8P2fG4D83poEit5xEkqRcmXRvu6mifXHM0R6TL+aWB0lXqk4AsGzMiHhMOFXnx1Hi
XuxIvkYvbyV5BHPFmWXksmNV8V/ES3DSP9bImehrsUzKnz5d9/roALDVZhgW+qj4mQXoTD9RV55O
FHPjIKdkVmNuGt6B6MypVXvMLHnphy/iitw7oeoT+vSJ4in0rxETszOWnRZ4ihrHqhHv0vsyBfAu
VMgPB4DpGy19plGUvn3GeKB6N2r8CGhINdiMsS7dTNt1IDXSbRcwznPeTXAgX0zea5gTJs9qmNFd
ZU0bOB4/LfHao9E49j2sKWDtmDf1/GJjsH46nFEPNBlMhUWNGAu39S7PcN2nrWnk2XynYIpnp9uP
iMjG9kkeUzJnQG4oQEm/dNDsYOZoxmuNsdLlSytA0NHDbG9j2rjHz78UEBHNo9lQqzbrjou/o12K
92YddoGjniaWuv19MmQUxjDIOldZ74BFLcYIc53GUO1SOPSeDffbR1GtgpDP6eUzfbbDF6Mjdf/6
DkaQXNNhfKD055J9ZdirMMRklMmheN47H0sJzLg71HBVE1yYFxjMhYCnP/tw2LUQlj4giz+6ilO1
vwX6J7jUE646IYFqO6nsbtsypjDPiSac97u8Whepxuq5woNZkwbP9wgL0as1p6Z+7GCS9N3mj8eb
Jch4pVgm6us59mY7OEINszj8nHE4U0yhG2/3IvI+5YpgvSqu1ycqSlibjKmg7XW3VZz1FHhm6TW4
PzMglsjeym6FAf/3Zeou83cyBqigW2p1QA1t94O2AQ+883SvY/pvm63347RmXXXt+S2/NTu0mrTf
A0dpI5+jiMDO7AUpgwGYheCrpS0Wrcq+5kRJUxF2fuGZGulrHVc9tusZmPZg3WVW3tVG7GjVI2/a
lIGDI7EN8prjZPUtnuQD85Nfdro3Qq9qGZ1rIsTnd1zfdu9leiLj9GOW7eio+23NvNzjpTgMyX2W
50l9JgpMcjuOzOc+5mHS+Uw1nqrlmSSjyjv+bk71kNUL+VZXGflLjZBXj/kGmda1s8Qlj3gZ3Jo5
FTm/4cAb2eGJIn68WDw8tlBYLPKryEYrJhWWQ0+O4A6riu4dVfSCUtNiaTkX6QDJ0PVY2/2LX1K5
Ts8a/Xwxuwbbvgd6TxookVEZdfASRGc87m/eYq84xt/N8WV3HGuBLlms0gv419mN3i1qg45PKjot
G/JZ2QdG55YvsamMivgUoK5KmZJywM+JKwD+Z/5JN+B5jfjrgreYHpvKbULwoT8bSESfBpzwvTUB
T0VDwlMOY/1epVvVH+4L74TM+J2CTe6BuyBRVLg7shxZWPw1nOH1cjlhBGo6WffNJz7aPJ0+isQQ
ZMGjRWlDKsN/Xy2tUny2F7WLVaPO38sKaWm9X5DFcfGze+m/iQP3gU9TD50i/DiAX8ST8DHXMfuY
wpXfjBmM4uvU3B1W2WJzlQiO2zOGvON86PJoXr3D+LMCR9MNDGnw5Os2Yg2L9VBZLfYOUKeTQyQs
jnhotAkR+/YJ1wR4/YbrgSYgzGQ05hNYzEyRRtFtjMcdKdJyKaLnWIPRIHQs6v/oP+Na1gUJTHh3
34meINkamNNaxsyV5szOznIISXzbmgAeIJQPGoFhdMurXFbf4SgdKvg7xW+5Zz5VWbDJxOhFuus/
js4RzgNR7127Z/11vQkgkadm1HGY2QILpee8FmOaetDDn8gmSFf75pUCXDqTS3iI1RwCms34BJxI
/5eAG2R1VvRpnzEY+fxCoo4GEO4YoYfI39U4QlXX1JjidzO5qYZVB13vAcIzsCbHmQJZtLdLt9h9
xvf1725tmyO+dpZ+d4bH5MBdHu/f7h4vXlpAGI+ZNnaOnh7f/3Lg5eLjlEOrQb09mFUvUbRX96wB
AarXe423xJHKDjefv9k2B+xd7Huprlv4Uc/rYVw+YJ17jOO3+/C45vcP6GMVNM4mZCp3IbvgV5gv
P+gsAtM+ubVnQObabVS/jaFJM+Y+eKhUOIODTrwshp/gY+D2ypav/3GCYm4JBZKlR27XLahHHZsR
t22zqU0AVt4cZ4/wkGbZU67BznK1Ny5rnjsthzTLwlnbg6eryPCa9DwOlWmcHecAFIinx5OrQcvC
ZGKcgUrYz/DJvXhGPKVNVlyiKzy6AWWF9qVgVbSqasEsp2pHP3MJyK82dQgcZ8gicyh0AdwENUHr
Ys0IH13ySN/Zlm9o+KNjdh2ZijijAAauHI/BKZpTZRD7oFIDmS3EOnAjo3tETpwPlTL9tz63iHlg
rl5cYUt3OD66+TOp6f7gtuSnlnWCldkwoDuLebEmGclda9M1QwKwh12DnysnHSyoRlWRy8bSYzac
N9UWZuRmZ0EfulliJE2Qn0xT2jNEF23z6k/LlvN20J890nsj/OFDyNRd0lDvu5CmNgy8ugNMLnd7
O8EUEx4UDWq4UTRIPhfgbziw12RtPPBRpOyIBwDeeA1D5wdmhKVQc0pzfIFN9wAgv2pCQbHVEH+L
TFJ+qXe/14ALlbOvJwM1pB2+gyvCVtgE9r6JCUXed/GZ7cOAYLoAixiUAS0W7wQG7ofarm6cBPEj
YESCUE0p2myYwqh+FNB8YNAiXrkiW9Ygoi+QnwTqbkoVGs7bO/ZiLijjsUotdSBUxAXogV6Q+r7J
fY4t+3x5ArJVZUYNfRFneDdhDdO/g158RbLB4IJ8mj/qRhT1mKqrQcF1/MMfF307a5YujZEQdI4I
e8kndGl1FqzhtSGdxrQaM2Rsudk3jh3hHcwtyqQhbKgYO3IVqhoO0W0zP2iER8nAUEGnwqhHhkOy
CC65KRhQ4ipXgRuDWPNxwWYaeT0zXzdwpd4w1VFN+NJC3GlYRukOXshsrn+Mo7jiJ+ClytTh6QKJ
km7UteiyVqps3n8FbJhLDoUHAuQOffwbePDcnywhSNnlBHrVENPfP6YalICY2r5ETvrM3SRElQ9V
QH1qyD+Vp/wlO22bX0vxrvnwqBS7HJhn6ZYd6wukd5Q5k+nBizeEgUIfAx3mMvsDRl08WlZStXAo
eQWdt3skNeImNwlENSC8J7mG5PhYMNyWtN6bS3BkBGQSkuqk5Y0k2u35E1Y8j7SwCMIPllrwhNiz
glkou98HbkPzMktE5QX+9uzcVNd0cuax3BkzDd8hQZ6U1SCtJTRcKA4FsgUYX5irXDJ00rJxVMlx
S/3pTYcWcBxKX4Oba9Ew1aA8rm/Mjv7jRF9ZJTIqxxYEBV+LdWcxuvToCrH9XK1OfevG85K8GTTD
KASxgbo0j/zBqm/7L81cYXYlVy+vy8jwZx0nTbvYb3gHQHGoSs2aWgSMLIedEbWgolzM6fuhKDdY
+E7Sj+jqPMiATp2B9QHuJ+XRWvJ8GLCeSJo0b9YFfH3+gEoxIMJKeWqH9xHMPZRnlH4YtpxZmvLK
swOorh4C9n+tsjXcBP/6HR/TFY3inNkiviZKyW8qDJ5O1W4OK3TcJO00Brtqo6oEeCddmx8yeMYY
+nWof8330q+6k3fLfljXls0sLjAkUctpx7sv3TaqIDyhCcW9H60O7tWLJ88g+DRHK9IRituhpV/s
j7KZlZgyXNR8IFYAvW2zQ3tKoU4qT5ENbTtcOsU628MxnmXsuox3liEMVuqy7ILXruHvaSfQS7ec
ikKRbYJdcynBtG/LUaOz02nxsbX+7ucnmo7aBfGtecDRWFGx9/d+rU0J5SyPVtnetfJLC2dScgNC
4ziu3lFnz9wbL388BmH6NEGJt1U9Qup2zL6ksAMw0Xm9bZTxTd8aqkfhtQVgqzHcFb2BAIG9G2mr
sb4UtOvh5HXEqZ0wavN6dZnGa7o1/LoffXzt+Q8oWtpH1G1KcmyBbu7rOdUMq3lFgOvVzX23iCil
s4Oj+HHaR3OfnA8j2gjeA8/3JWFkOuz5nTueygQjjB58EJJOS+NkPg7sqsCt76TpZz9kioLKtBrY
F+IedEy5z/cRY/hX1rk69zaBYnb3ZN9bo/bAuX3878vlvT7hDLDrndmINpMDBzEtaopJjxhQlsv+
hnkeM5RhgMkuv/7fHOHZi264B+DMSFNJZPFVqf949X9nN8HqbreatjTry4BXEPgKQ9R8MSIi/wMl
EQESVCWVoYouPNsZ21ZpdrAPn/wKZA7CIs6EhNbmSzGWyqFwPvboif0ONKMrTbXA3PheyRVt5WlM
ftgTNxWwmL8KeAPY3jnDOcO9aT/5OUcS3Pn36B/Zs0FHasfpJYshbC4HgbfmLJZ/XfEHFe2O1boz
WxCKvXD0kvnxHmqSQ0gAk1rNAal/mcCuRHElN5W5+rYEZgbbMUYEDOgA+ihdPMhaU3AjoR8WHh/k
odOB8QHI9YVWfiDYgV5FG7f6CW3PSbJ42pX1R08BO99uw/pSpdrvR+lPdVEU7LX/eC3zf3pUZnZq
AFotqW/5hpCoZpSy/AEfM8ZxIfYUQfMmaflq9IhiMpiwEZm0TARqKL9qjHgizJAtP2X4RKZl6Ee4
ZEazWZOcJFSuGTcWcHDQkd5kKLkAejhyoiW2zyPIWE97PJT0WeOxGD08a4ZfA1NZy8Jt05ngvbfp
Qc6wmhkVvEOd4BQE6nlqkk9gDoxlXPqptCC+a/4FtoI+yrIL1hC20vmAfqpxAaoWS4edqJpqG0mO
Gl1qQNFqAXkQNz+W5zg/BzBSdodsscdcLG1Vb+/ppE7WxPv7xr3CUmw0Go/colHkzDibJ+JcB1PH
22bxZ6JUSOoV2QD/kW3bP1mggRIDimCtCD7M1ch1+exw339IsnWeE+K2Mhg2Cl3NyiCu9NFgDrAB
WgXFiAGf0oaUtApwvbh+o/PR1L3eIdjP+I2DBXXQQRzxqFPV0VJe1pqKCHWZdKd76TPNj/o6cw5N
+GmJFQvVC0pAg5BxPDBtvAdm+Sc5eJz6V4f28EdD7vflZwJnZ1AH5dkZrJ/T/+fDXCWFOqiBHYAD
fqk4ctL33N5hv8sKvfxH0pktKapEUfSLjAAEwVdmECecfSG0VERQUETQr78r+0b0XF1VCknmOfvs
YdzkMxw/uJo0QleYEp8npKzgvTECHjz4WsAMyfoD5WIBZLyHaLSJZ3H2xeQsqEa/WF2QV0L2lvWm
6LtivPIbEy9+w3mfuYf9hZys3ETWdaY7Rs8bcOplU1DnoXMfxpracABF14v6cmYPxiUI6qysFzap
1xsPk1kyhF/QTQfTdtva/RBeAVEOwuDqfcD0hpHKazjhTP1jWFJNDt3PPEAu3EadZSykgHHHOPcq
ti5i4IlbsmbKUp5jhsVNsXcHzVrpT5NZCd/3O00j+r8bvUJpbjDTAVwoTCYbMkf7E1XLVNEDhz+o
L3s3+COVnqox0vfPcqnoHtkY96iE0kF3zPQDVFbB0SSBX1XYwxHl5GMH8zc9CkKLdBnMc/BpARiC
wwpjosEvuL7sHrwAHRktwGTCbMDZMhq+LouPWa/hkODiQrYokMUmQZjRi40TIdWQHyVUwdbrG5ec
1dyuIRy1hw1phvpcrL8Hg07lQr9Vmyzo1M+l6Xs5ZRRej6GZg1XpPr4lpnH5gu7B7mAsWkc8lBKC
oZ4r704sUkojyTzlIF2JfXq50KOoip/he1G1rkRY+Vw+sv+wdFh7BjnHHzcWtFRP3m+40vAr7Um+
Ozi/CztnlFnD0mFvjG90dzr2a3uIJLgiCBZKIvZMwRidfG+mPOEuFdbf8FDTSozZ8kV0dpAzhGXR
Q2N3c+vtX5Fc2t8PGUfs4DWnhmSl6DSsX8ExTjHs6uiy513pE07AcsjBWt4CYWUL6fw0C+9gfZJT
w0stoqNQy4hO4zsfkwA8BTcWyVEQQDu7I441ps2HOkHF/2pd4tapL1NkP8jDMO2xhpmLf9NNQekt
6AVMa6afJcS/lJy9iQKsHaJ4bA/UOsRwOOm+XvXeo4q57Ooz8AaGgwl/Z/VhK7jgnCgWVEjmBHKG
cusYZVBZ+cCDjTkXbBFcfLCL4ryb6yOwVCbolwW4YzNK2kn4XvmwpWkE5jy1lU24cJa41XeZyFb/
G3YctE5dBopkMukKQTFS80AE0YEpIxyZIuwkyo/gJcGWFfsl1N1wpa9TyhNLP6+M9wg5XpePpE1y
3S3EDsYgy3puSG6RHcNR9Dt++SMmEXRu+fxejFVgYbvcJISq68uGA7vGfWc1EkDr2L07AfAXbaWZ
rzDTB2m5+x+gD2Y0sRGkDm9SDV8RmyqZkXhU3fw+bx8hyXpMgz1xvzAWftjJYg399AJsuPrCEkGI
MwRQfCLGFB50+KBV8IezE0MJVpJ91zziS/BHvzQb+qzBI/iOivMlJ1H9XIJo8Z7mr5JcgkUO+a1d
tsy1F8wP1VGpo7mU7D5YF40saSWj021MC9Qz54WHAK+vmgvG3wUfJKhlWY4InBPANTRf0cQqYT7g
UNvvWW5D8w6z5IMSCUGN8rXEOcekh/3PLKvFWxgqsAZykBJ9CPIKhtHPTAJBGBMIZhzd+WuMcium
Le1tfjBmbHrUylV/njp0VLZQdEaw4TDy6PGMFLdp9dxkWCs8ozqhNeRhJSy1v34vn0bUaHZVxAlv
ubQowYaIgx+Kc2tmGXXQ0H0gBKm0VZkuyOl5NP4zt7s3NJFAw9HhhhJwVZaW1FmlyEohTyq8tScj
KCn5CMliIvpzHkR01BFHVLcARqHAvZbBIJ8MDoAttJ/fzyz7XAzJ6lriOr1bQ5zisplR1aUJZAb4
8UxFzDpbJo0L3pHPfsDWbAOnktA5OOKCgoSe5Bv201ADa1Gnw9x71m/r0RLRijKODAuCPx/2o+fl
zNd/NNt8wmdlwG9AydZ3P2qo/cjEdZNt83K+6OWQlEFslCnDrA+hwLfZgNCpDlDapuOkRyWDSqW0
xfPj43C8qzf/Ply8314PW/bRldiFKaFcmRifG9BsCI6nzMQaktLOz44QIV719koQMmgn/W9u3Sn9
SYqmO/g4Sj6WZFKsbFWOa5lguOgLaFwiI6CYfUg7+gac2hKGMSSzT9XXgoa78Rkqf60aIS0cIx4C
pgLvyYA81wSpaMKeu7wSmYN955Ew3868MTKFTkHGjL4lfafsoWXxbpTbxQQnbWK74KdwQxjhQZop
i4Wmxi8tzu8w2AeFrdzCkoONIw+g/qfOmKIrDGU/lOi2PAzfBMfh2wVnjpGMRFiLYdcvOsnZo/If
sqlRDUBnmrZyMJCDnsLx0zwWz+rqSckCAgB28tX49g5fpL8DstFWKHb6GuVIDjinGX0kga6Ix0HR
UOAXH+e6v2Oh9xuiObAN1f2ALRJoDu+TJC+4fAXRaU/MofpuqwBfsB2Du6SkD1X7TmN9rD7tPNG8
wXX3JlW0sspTBdNcnn2L5ZdZuQ6Dag5lSS1sIKbrc68wTlLt1i+6JVvos28/aAc1Sgf7lwYVGpxV
WjL6tY2vncHspzmjl1LgRGoWO0UjhRnv5G7/AJgW9M7S0P4ObEZlZfhwayghtduCeEivi4KhyyD+
/qYixIhbntbHDyXa0x8+majYebluO+dO6QjD7LMjqyUpbb2MUz2EsYE3CrgLI3P4HECA8/5srbSR
tsRB7xFtMbEFJAyIpjr5aP/HW4XQ9C/jMPVcMjGiSXfYkbRZBbHg+I2v75ACue8OPzM84hLv93dj
A0M/ohxkyOO7nIjHjbJ/UQVQlrf2G5CJzRxSvO5InEyba8SQ7ouX3cs1Ykg7T78NiR+SSf+BF86T
CkWDxdYcezxMNbqvijAWJAzmc/f1+511neMgDgKSW2QY8kwqTAPDb/T5Empece2FlZdlxDpdOZ9/
lGJeX2aXQZ/7PlUiwuEIoS7CEql6aw2EEvwKCX3TSN7w9A3aTDwQyabERs5/jDuvifJoQK1Xw7vp
Dt+RfMISfq/G1+C3hWFnhPhL++AL+uzrDYlUhfn/At57JCQNgEXTjAe9h/v4u0M1qCCY2UMmHZwY
S4RdfXhdqxp+mfkacQbgb8eoZiH7L0b4Yxbx12tDI7zRLk+J2KXJnKM89d5H3EPu1nNuhPfLm557
SwhiOAikQGddTvoKPn0/NJy1ma4pheo701ub4N95EZUTmmo5IhYFafQ0mX+ClgppLU3uH/p9E0IW
2M5wSx5jjQyrpdpbA6gioXcgl/ZHaOhsdVcwVlV+QRpXzAJRIbMJwNpsfHDq6jHFCPun2uqEC8FC
7DzDoWy946lmP1wp/JGYQ0ZB4WtRf9Mz3Eo2f9vP31tMurIzWNUFpQjHBWMXTjBDXKH20ngSfJv5
te8XXDCgVcLHrJzGCiMQQqIZ3qvmLSfYz/kwQZzKbnkxPBAbpLApgd1ZlO+lUzbmv/Q2UoYXzFOF
3NiIAOvhtPYoMFXVTvqYHQ6n0pwhgpsJz095K9vd0C7TUKmIBgDc+UwId1TxQUzguhAFDePX1aQw
hQZ4z91MteWb9ZYJV8Iu3NQrn7269zu+ytwqwG1uaItCJbNw2rgrYYE3fzXGNOBb+DeCaGFzvtxq
2cMsuYoUh0YBLYgYGKTjSl8Z89cMoeQz7tMWB8CTcG/WH/gEFMC9Yzmpe065ThjABb8lPgO5mFFg
UwBD+uuQX00UzSPqj7h3rnRRbj7Z6O/dh4JpWixRQXGkkIQGa2f0Pcq48Ruqd416C+lwA455wBfl
ssfUIL+KMD/3vskuGiMMsqDIFvTKeTKvQ+302CYglUx1I+RDEKM2L3lE4sJ1lSd4oKdHehBcUnXz
uiAH4ot8YpwijIAicVs2uHfh9KSV9k8P30CyN3vQ+MbyfZS0TVJGrBLjgkPNM2486Om/fPkSRjMB
a2GIJEEWbpkl1pG7lIRUCBWZ/exs+KZaf61UlL/ybNAi4qHZWg9z90MEOwOix0rav7cZ1UrVWNmL
UxcvTC5ngkMRLxUYE0ZoNXp9QLKc7OcbBjI9wXHSiBzzKKfqCTXcD7v9J5zD2gKVBQ/l3GFQ6mN4
TZMsE2Qosjt+9uBm31uH96FrDmOVd2U/w2ImsW53kHicgWI1OAjjvHuucNcore+esFuF7R4d05Um
2FG/1hNKE3IheBlQDbBcHAPb6jA5J7da4L2v5bfvfWhmCCtuwgG7NCOd9wxTQ8jsXzLSrDfDOe3Y
Cx661Zvlm5Sv17cG4+t5QIycKWQwAqxn3+n9FTVc5Xauzd6uxgKBW+aw3zusvobBPigWmSQ8sbAt
QICoQB5OidJIqjHs8qH2JOdaRV/oGfBemH5aL0Z++D/cVlnhc7WfUJ/nSWtD1gGcAlNFrEu+Rt7E
SOrvfaI7LAz5sUTlQ2/S7Qxu150UWVOuLb4BatYB6cKuzv5+Vi+/rdYu9C8Upg+Ov7xCrBroXr0c
UtSwdrTtT1SgXG00qIDfUOYJcKMzNCCh9KY4pr4VR0ldAFZDW6YIdmkraJZ+IU0EtjGwtDx9Slg1
c5ZT4wzJEbd6R9nVmL6DrM8+J9azotqQBj4QeOCGV5NieVUmvdaF7t/v2TINFs30ThshGHvNoAx9
YX1QytRolCHbo6BdMUNvOsDoBCzo9UdVSN3fEYRyJHDw/gqJ1ImHU7g4HxrxzDYSctTaOWp3BJAR
SVqCOyZPOSoJISi2Ze7ztHawpja5Ab4kE0PeRVdYnAfyyKfvlgeSeoXaTgVxCukpBoce7Q5U5rG8
x7+6sgcXsbpKcSR0y2qaf73bIBwQpjL9XTkOsjNlyxMiwoW+RegZxTNa5JwRxBmH+Wr4vgBj03bD
RiqOL+5zLPdX9zEOXFISd+iBgH4ug3ZxZ0j0tkiyGVWSmecjvRgrNdGStaX1A6UXEL5kfhj6auMH
46qhGnw29y7EbmxwHRk8rd/BqmRK8rCQffWpb8sDm3NCvjd99ap3n12NCam9aeeVmVe1f4q84ZB8
HOomfMq5lZ/62CW/CBNPAzRo2szomRLI+HP6GJwYGVcSQU/MyZmeTh5QOnRWKo/sD+IhqDZyRM5a
2QGM6LV/GYtV6jsVwEvjtmmYcHnfRwzfbvr+c7xSj+0h6wxX+f69yESq4Y8m+0QMBYyMd9SXbWmM
jvy1AUUHJb25PbQDOfTBPm3yVAKd46Teo9hrkYSok2yODhyqKrwI0ooIxwVEq7xGmMVVCH9yFaqg
m/MEEVS564bO9+2kqjWUAjl1RTmDOw6z6Z6Tgr9iSfE5ygSVHBoBlMjjhxQMDI/JBYE7Cw3sBfzJ
1VgtQVVyQco5VocY7kg4HtHeG4estrvLp5y9EkcvHPllPY4vdnFawTK6vUefeoEso9edsiup0Yy0
ACpjhRi9YxlpqHcyhqUGsHmc0vl3m/hM8eRJwUyF/tOoThfCHTsBFuENfDZmMVcc4LptzTPsBU+V
zZnytjaDacS4BUqRiak89Yo5WHgQgjsMEO8992Oh4wZjF7kEU3dM2SJ8V4C/wHkKGxQZlhIufezP
KK3KMa+eS+eVDytyfk6KyUwzO/RDWNvItLLo+3IAkFS7qjywLZge0w7YgX2hAzOl5GA9gJUn0Z/w
X3w777tdrHl/vVn0ds6xGyzL8IX23dyPs/h9dQgoyIBkOVcsOCmwLwpoazDv7KFiIz7qodMBKtB9
2GEUQBgSDLxXZYPwCQH/+TudbR6X2Ux3ZkgdYwo1wP90nuc236LDNcAnGEbQCsfj+2GrT7s/e7wf
80T6DKtjBk5nokl++Na/RER10OVb9CbAMAIcXg436C0ZrnCkMfxyYp4/M3us/rDv3wkuVsoOzGkw
w2+gGD1z9y+mBDpn3plhgIMM3grRE5yBUczwnpjO57JJv+6LPW65mXgVhwmiBRJpQJTy7ScHobAn
YT7DI/kBPmGLO/8p7NnGaMwZKwTpeYRIWHxRaz7PjggFnhKQOec9yhTT8MPeZaISOW8dqMhD2HND
8pq/zP6AHjsrF9TfjVFYCNUqxzwHoJ/M4kH0rs4eAVzwtJZeoDkIAEGf304POsEWgb92YQXcahNl
Gm7A9KvLQZgDQBukVQhjM0GLTqpZybSVs41idzAQenCeyh8sQJ5lW5OQU/0oUa/m8jf6HJsWQgCA
L8GfWEI4uQNn6Gp1iza1juwKALUMY/+nvz7ESL83OiEbGX09yVOQPjGPfcNoeGGZ7qpf3FoSLm7r
vKPO1odeXvg52mRuecwCf4jVzVQm8nLk3NvheKZbfyo2zRTPwsFoANhvQCVisbRh4nqE3nheMfLw
XyMlnu+E/9Y4t3gkqS302sRZHnry1fGcv1kcFC48HvUJ16Vn8AucNrDbDA1Wzfp6Mbl3AjP3tMkf
wY+DxulPGFqa58zaeNH1Z2EXcOOwtiRQTud1yLfM8b/eQAu4X86KZF0zhyXWvGxipTfg8cD16/d0
OMKx3/yy544oIHp/8FvdoQuTThMW/PUKEhMaCpPjFJBs/+4hWevpvsAC3SkNAVp0RNR7wZ94bLcI
2bDf7FtCRQoAx+j7953Ujt65kqeB+RQc+/cL/C60U4j9CrDjDvo6FkIfwTa1DEvTpz18gXSXscpC
IJL7KhAUmaejL+dpM7muOIdH2vLNoNI8ATWmjRlKkp328S1HGW1Dz0T0YzUDzrfo9aRVw5qobMFX
rkGt4Rg3pR2XLPvlUqTBGc5mpznqLbuFOsmqz8TBi7YE9UnBAU7wAeXG+ZMGrxy4/pqbl7tL/JNZ
ng48IOxHYxGObA936FYQW3+FZNtXEwto4Jo7Ot5sHQSLB0xofpNKvwdb2G7NRQna2w7GoabZyZuv
DFaB6Vhqg3yenn45etaT0bzeIJJxMGGDEj8pYmdCXrP3GfOqLk8YYx9hEqZTzng9mLg0Jtu++k/T
aEBX5kOYh4pLitcbFl6j9T+vJMzzaGjgQMM/W/fJnBaot2QxL4G86PITC0IlIpIOz/33GL9vcrHn
+pK8bFLEKQeTFVkAaqAcvwsGSPBCCtx0aG55e5DOfgFFnMrUhyr2NlVvI0rML0JI9rsSQb2JL37r
CS1xNzq+Awoi6AmoLJ2P+Vfbf2f8CeADPiDOJUEnvAfYJfcykzX/I9xWoFWY0CRvf+qKbK7V0DDz
0WehOs+w40vMvmOyJGd0ArsSMj/Tl1/UBSkrNaAGHSowhPmHZZpiMyn+lmHBk47omM2rvd/3FoaH
BZMDB2N5yxzdTbyasR4qf9EgxKh6kHSOOySiwTC+DrymipClnxqONvQtxPOu6sW8HhkxxzExSfix
ocJyem7FhRR8+o6ZB+5r3B44G256wdQAUb6GOB2M4A0ozeeJPrTl45TFJkU0W6m2xYuXUA2RCNQX
Xn+gdL3tY2l4yVwiKaAKiIwsJzRNRDQCe6vUvK/lD4shfkTAy7fZm9D1bRanfrHMYMwsi0B2PxlQ
RBpnmPVdrrOv0GbBlMMXpL0UwZMxWQOzjgl46pN+Zv/+iuDnFkvRN5jqGsrqO2icdFLBZIFU3rHp
wwkAi8YD8/ePJF7AeDCrYLrU8VKZ7tfrFsUXoBabROdCmQEo7/+pc5EM0zGVcgymBsB+Vjkixdxw
hrZgrzFJ5p8brkmC2y1PcwDKAr8KRy6QmF3D2FiftqGEtyYqeUrW5dCX4qevYwALkIp1RHbUI3Us
I2ykJSVu1Ku2GlSa7xwoTMO4rHdSJ8jxKf4LAgP4Pg6uYhj87a4TsuUEj+rrSz4dr/mNJJ7RGzIo
e2H5l8IiNSC1xfOK8pInbd0CgPzcBk0xED9TP+dSnYVUchj07PcYmB0VosRCYW+CD8bSsJrRGloN
n8AMRna5wUy9mrF+5ClBGz4anEVICvMrkD0InK7wvGDqvhRTxX8TRXGwvQPyOm2inbycgxKQGUMB
c0kn41/nvYDtqGd//de48qAE8S4OzwD2eZzOSLg5LLAyhJD2crfXWQdnAEY+R58xB1DKJ+mEChpL
eW6ukHNoC9WDvtZBcVS9Kqov+QG5+xS5SAK6idgf7uZXNPasI4Ag1FVSKIUwnLY0Ui2p6ESMJAdl
Qv6SyiON8znifiZGMrOcPsOjXbmpUTv2SKMnZYcadiSkP/nlATceWcu4vqBKGLfYRuDl4DFMNWjW
gP0+fxoFGC1w83K7Hj7iTfjhdY8/DMLEwsGc0m+tH7YpH7cb+Ma+hygeM0C2Nb7sPlurHnYbV6II
xr+BD+PvFjVw8iz+W4YMCAL1E1AHLbokhcWWiUg5tPGHK0UWiugOl0M0m9zLkvPJv7HPQYIg4GqD
j8uqWuVT8J6RPhOo+J13BHaHxopQlpGIZDH6UBV16L+I93SW0b+7daHOtxeZW785LcQExWv92n+O
DPymUl/CRqSMDGpYDGLSENxKAY6uICSBblnP4ZyJprYq1nQeVLZayJCXbkAPnwNHeTrX88fgIbWT
fP7Vl1dICcR9YLZOKXJ+W9nptyrymVra6TNMH+PM1SCrBrDeDLAc+ZhQabCAUyxZeqHKJOFc5DZd
L0fdO19LRz5RbZhof6iV9DknVIWXmTfcqSMQB97OO3d4ve17pQDJSxYEU2Rs7BLsVbfXMvUVlj00
PEAidjKqfxycrOFI7LZok8fFDKe7xMM7mYTWQ73uQ9WiN60xbLP6eC5U67ycsH/dR3yrW4Rjo5x6
yc8CrHnsangnnIMhmEnq6xN5sJTAVOrpFeUmAxsjxJhsoEeicmO7HzFRac8ZHayPOulntfyY1Hi9
2aoyYo/j9UEPKwmO+3k/X+8imUoO8eXXfgVogYAjS2LWBy5CtXt//q7nv6EHEdCo3RdHee1W3UhW
1lUJESnbpHjr2d3fE2saDmwdQwmrRy7VlqEGp9uQfoDx0boGGFr31bXS2a8dvIAkZy8R4TXQrDXo
Bg9h4wN8e7Ved2v4AyoZCRzhr44V1KCVn+3xBRpzCD6uXo5jKBPRkmWAZQVSKObvqB1OuBdhtoav
gOzpowQ3dMBAzjaKvde4YDoaAtHx7lugQfLkByOskYuPxzmarJHnXP8eJ14GmOqPo/FChfUL4Lqo
kFVVv0ZgJUIk8V6gSUa2/0H74FFiKABhmFzGlLevj8tsBKSKt5QitPnNaOllGXWzQnvpSs2qfkz6
L0eToUX25hky4i+V1quIDYVZhHUf8fUaYiebMcss1QJwP05G8ByQAG4oBPoa/tnpdwIiwxPuXMeI
RNCHgUT1rvZ1yUChYjdundxnYoRLFcIiOIuq2SijXj/oNjq1IQcYDwPA2dGY4bana0FL4Eb44q2E
4ElNaICXmIxmW4QTh6cUdEQLP/3e4nHC1XCj1U4+gpP3ORrR62sBL9DU5K3ZQaQMAMlhA2X4XWre
K1mywGhz+kDjAdNfupubsmrwUaI6aDGts+pP8Ch9LXPTyjVOdFha4dXbilE+xPKrBR3IeE3rhpuL
BwmWQqgXKAEQVWNgKANLQK25TvCAYFaGVwc76JyPXJ92e6A0rz0l+0uZcz389O1dsV2mNdOs94iO
ikzouE/BKFkfCu4mYI4gnZCCAMlAQIKmSBzI2VBFk0azBuYkVx4vtvz4ehsNyhW0u+GhwzpyYO/y
VcoOAtgHyTBnIOC2zxWjiwc5b1DqisTqaeFDtprGvpXB+z5mCn5/2M2kS1c3NynivAsZb8gyUhbI
RfJ+MNM2g8NzzoxHR1AIoDN+9EagLPyNnSPvHHwkKtW/4bpS2T2Zi492uPlB2rFA1hjmmLc/zUdm
O2ZZWMlJCWjAMG+x4ZjA/0M+gK3XI+gLemDPfC0KGiWFqpHhknP8UlbPvhh9phMVeepry8Z0uV+6
LbOmNL5PxthHwgpz4f/3pnsXvCGBqlXrzpc7ytVr/GT5Hhk7I2C875CcPWJSQNcnkp7QlW86y5ud
cyK1RWr5FbIeI6YFeasgFMBq0BhRPYbdolsqQl4E3gXillBbGJ7+h4Yzejrw8qeQw6HRtcKsoKUr
kCajsT0OEOsELsEJ3xAiIKiOUAMxlgaR4C+NV887OrrMrieZf5ShvcF7hDwNRQQ6hIMQNE6gFi+5
kpLzXZOnxQYGen9q4mnQnIVCGmriUlhVt5PP9OE+hbBncqy9nG0f4oGDef/otsj5w5nlaIJeDmao
e4YQkrxsXsBoghIbPPjnnQBNqs2NuR+2l4E3M63KjCLwNNnbcBCGxUH5E3woeG7WbXqb9qowWGZn
AynBpHbviJGD77TeqUvYT9JpABf+alU++TFfZpwnHR0C77xHJzB5h/DsPqE8b//URUdTDcPbht0B
M/a67u3LCE3ewOyjLnyH5zMeRXHs0fMHfCsjQtw3rjY6zF4eg/IsItYxF2WrRuXoDft0NCzdB8As
lK47yaU27K3hgZgKIcGDWQf8ymumebxNZcONz2Rw3LC9wUQJpNI756qdjuHsxpC77JRhaLTk6nXm
uS84XH8Vjt3WudooTDa4xB4wnFWuQNNxwyVLHKWX8C34en2NlZ57MZaF6syw4/uKeNAnklr4YkHs
3Y4VfLPqGM/UpbfpQoAkDBAG5s6pbannChwO28PZRMEqHTfEvyjCQDCPmjp8Gt4d7wBUtWQpBTzT
a/biNTW9RiHuiojKwQL/IuGdyOa12SS+jH5MUOpvAYtViE90Dqax28yPUPsKkX8C0mu256U+AoOB
z31FOurzQLeGI/ivA0thgGSzD9Bq9amqmbQJjqvgnKrCZ+0eC6d0zMfE9JFHeiyV7vl9zJlO2kkX
xqWw9aywI7Xfx8+op7J+MsOBDafZanpe9pGUstyhAH1ybgReTk8vv/pi5kuXC9pFMguFwFL0kwFi
t0gOtfnsaRcMPcVX1lWfZyQ456CckGgtdYERhXu+CnAU1h7sAMxXJbvGSRYJ2fgMkZPvM46DoA8q
h8ufGFPxZB4ZhjKo9GFxf0YwmVmsMLWEaaXKk3PDnTZfxVgSPS2NwQNuYtZR7GE6KPC5H7P/UQcA
xU1nKPegwqA+5P0858yC1tO9gm2LEJI/HwTr7ZOQMxNeMFO9n8mQ8AnvlY2Z1twXxOtAeM4vG0m4
iEHvxFJisRWxTMu4F9+RlApoGnb22WjDniWATc2KtUn7sM6xzupGZt1a6E/TlfGIzpDPOZ2OuCR5
gGA3OELus+8pz9HdwTIajYvgr3cGvwTBYIbY71z5lUPuun/2dCsaYEcRhtTXpLpMHGOqbjuHHNe1
sLKPGnSmVzsCq/Rqm8X5pyy7WHfUzFN2OGeB8zAhIExX7GSyfcS5mnm5sAYLzmwSGEKljgBn5U1q
mnBfZ7Bg/yR0jxSAP8JpjNk5HpzA9OjQ2KA6wqgc7mKc73H74frDuxY4njmtZsflcmnG5tMWDl4R
A0sqJYk2WXfeqfnHdblx87lNfHrpsaMEMGcTAudn2jzaPfkqxgxQ3tadP+cemTMNALz0YBrneBbD
juwdM0ALChuPB/lxfDNpsdjF9Omf9/ywOyQ7sZPOwemPpDm0DncM+Acjqf2+iR+2xlgW1976yjPC
YL5wbwjgHaphxM1WEGQrzxMHewj6P7BRV/LL2NvoujV4AnIn7izzSl65DNZNQ4qb0ncyRfmOUe/Q
y9jM8IL/5+UxxmOagwPbY2uMbd3TCq6L+HXsUbZwKz6gwyxnRXbTedOClHc+SDkb9IfBDFhaTUy4
fYev8/VTSPgjagzuJGyi0fDwtNl2lC36BEiZ1gGjnfkE5fc/t5sN+jEmDsYEQ/GGEQcYdla4EGmv
E5kKG6efdbQBaYcwTQTPv9kDVcmSKlzpmYHHTeh7FPXBU6BxifgFSXSPIVaw2020w6FvEYYojQ3u
bm3SglCAGqGBGOjOQK83pIpL4Qpb+l+LmzDvHkH8EJUJjCCo7exZw205GVe7Y70/0k1wi2SDo9c4
9CPoyhZ8IWj65hSLaRhiXCO464ZdGT4cOYbIlfWCCu1RnmRkR1YB3woWY0YORFsDHsAUQ7WpgTOw
Far5BiJLjRGmRO1CqhT8c0hQJiM4pkwPFeytLCOmUuWqB9ELI66vjP94hBQBRjRVMZTc+cBOImnH
DiW0Atd/FciZ84g2MR83DLM5V675UkOtdLU/GcVOPHRiryHk9O4NOOOtQrdru7g0KkBANWcRQaJk
Fzd/t2CDjKa2NY+Yno0k27oBYxnD9NrdQdWzN/S1OGmbRApyJEUR0uRd3/qtse3r4wwU/sIs0ld4
s66bHSLhbHwfCxoxDGAGLxsaDsbh2H2Jd3ybUuMwWiXdsm9KCfs3IjoazhvnMaWFzLDmMWroeW1p
17MKsSyZZw6XyKiQtwvxjlXuyQFITQ3ao/j9OV5iB2MzpPWmV6BiYfYNsyTnNgGOjD+KraG1tveP
k4I62DjzLVeUhYFLq0G1f46Z1dKVUnT9u64LktCExRC7VKOLB5jGl41o1B9BdRaGnbI5HKEqrtgu
g2XDCQ89GkmkU6cuA0oD6W874UgSc6Vuw+jgNbRjtjK2NAg6TGjY/7E7O0ESsinPYNGQpMPcAZ9P
CJlmPuewdK5bzWdvzNn7hrvccP6dvktEgnOsJamcOXiF1XHBrJZBXfwAELf0OBuLCV46F0Kk3uQt
8NPOO5/T8Go/0RdxUIuHgN62Vl1FmvM8CFGsGNDBDq9jRi3fFbqKUb2itvVw0APaWv6Wvwg9PRJM
Icq+q0A89X30o29BLFuCqjl0vvSQe7Ydln4yUUMGwyRmAwt5NJ7jwd0+5j7HI2ay/HxaDK2ALNiY
mP/wxBj2v2qjQY1oq2Q3xe/ohQc8juh2OlLAlDmGEA+bmo9kgOEhn6yy7SPoNAPBUrdlH1+TaY6u
3wKZwT2Wq+3iHJJcjiKInet+Y6hJSNt7xJRZ3AcErtQAOcvJwHOw4eIpGg/abTOAUc0FNYS7+HJ5
xIH3xYzsSl5r6WKcjbFbgYxiMju/p0cdNcOE5fZShFkxB3JftZoLRu0Q5Zwb/i1ilgJU9885hDEB
gl4B3U4LbKTWBP1cftglC0ff2kFesy0PTF7IYjbbmLrDQie2TJGIchpwM8LMF1UWRi2g2TfSn8XK
Rve9x/T3IKqvzhX/tgLbJvwmeq57bHl7ia9GewujjCqMao5Qy8krQqDNHgW1iqGfp4HUQQ+BxDKh
nWZ/oh4hzghTEAEsB7icU2d5N+HQ71/dDGnDXRRTWMQxyU9Dzhxe4erqcozQKIuOIbGv7o/XfXWT
AMYagwQ+8Tr9cKpMeYQ54vI9H8MeQlRdCBdM6oDb4kl/2W2ubrlKduyK4KqLny/7NB1U46NicZve
PWH2Re3lMItHg/Ucfzj1ZPxwzCwWb450ypj/QowAy2cy2InXIYsTb8hoNIhpUVrXG/KcJJSbMBue
FFV/M06lmsfPbt3EfdpnzGDi9NwnCnf39qtR6olzrjhKuw99Eetkhjr6Xy66GqgUJr8JuWcu+jaK
zJm0oDikhF0NY66EDealWyUDHEpwJ+OhhXfjfAT7545LCpcrx6X1To8vtps7sVFpKKYd2Ny7Qkcn
WlB1R0TH8bURvQG7dqNzjEwL+18L6ONkNbDuTssze8eDn1GSMVY8oWL/uf2tIP1Aa7Q5lrg4fJzf
qSmFWbW4SeZx3AccObAGAdBbSlDqsL3tr8KwIg1rNWASdQIoFQOvfwvZ441ASqzpPsUOBVmaBkc0
NmcGSar9qJxik3ov/7GhS4q/pzT4S1w+VNsU3rbO6VK7COzsvw8W8/dI9owFJm+bjin7y2ld6c+Y
3sFcDpxB7sf5bl+UBVgMD/6uqJowUoVbb2LxthNmv2gZ9fGG8soa4GyPzWIk/iyHFM0IGN8OpIlf
iCdcsX4710mGZx26HVKJ6VV5iL3DBI0XSkr7O4TdwJHH18E9xEwamCuOWBD/kXReW4obQRh+Ip0j
QAFulTOIIMINh7AgRBYiPr2/GnvttT3LDEjqrq7whxrakv10rksk91gd6ubHT/zykvmSOZ5KtdOl
H4RBZoYzVSdrgetr+iZBB9QtvCO68ypw3uJNzFRtI2Lj9/pHhkav5DDk37nSb+/q5FHI5uuNmM+c
QvDa41sC2tucAU+167EwCKmk6JiDNkuFs/e2UfTmoZZ424EehXLYxaknO4Gq4mjEa0oZMdv1lnmd
HFadDaMGUpz+05X67oWb1T5D2qGPnQgdfWQTHsVhyIx+9WGVvJIfRxi5LOHSXc45vmzD7tNkYVz5
8lAHSShjneId0fFnyqYzPjNHDJytLQPg22SXx3Rq0CGlIEJ4F3ZggEjLG8FM8ZvTfP5MsVIcitLh
P+5F2lvsJatnm+AxieelGIc0wGtFo5l5HABzFh4tMhv4nmRrfSIkpBPmV61QHd6knx0rnsyoCvDv
WRHjI8049zgSvcwxHAoUTCfKAG0genz/KtBzk+f0lOpw96atl7t0Kx+9Et8YVr65Za4gnO9rgFsV
03It741E/8Ogn8dNBmFb3MKFqE9X4x57qf9GFIkT07QKtPQqPnEMQ43wKtNLRpz5HSwMI9K/bYMs
WZ+pN2CHj+OR9iOs/kSroDUvfS1DpZzn2mFG1wNqy3i4E2oZpXXcCQ33MO3ix2BvgcIPxTDn6KC/
ifOMg9MUICqLn1SgLTFA3ona0q+S7uQRdZiK8Hac0RWvvU67LtL8Do23uAEePGsTL7ft7AstyX0w
pmUmNCgBOTIZovPHfG1XYiLH4C0EAj4ZCbHo5POPXaV6+Ajaw0vFB2iFunONt2XK7EjfKok27Awe
jFaYwRb52bk6Z76v5/AWiCwNKpoXTCn4xNvtZwAYgZQDq6IjxCGmrwRPqtm3DL0veJbYLdQ6Xi62
QKMtmmNseUEWGNl1XfrmuBPSsAm6k9PsGWmLu/uIDOoa4CR9TCDQ9SRwwGjXN0dykCW7RtJ8On/M
ZbsRWTyeCxfvtW0RwTookV36ZmwGmity7A1HJIBrD0r/+o0sbTNqyNSpk0iCBq0EmHkmWkUXFJTk
5QdarvVIWmz3rLsDh8kRRJ2wnB8iVP5F5gmFJNHj/yXXoTJb+tVAi6D3A+DiWzN0i5jxcrzqnu5R
qpEAATfhKOPdHBqcDvrR7jVioM4mJDagn9QCIQ+oFImbH1uUcA8Mj3Q0WoZjrifXYxJg+QmdmObI
ISdz4UaO2c9Y16LiL3RGkM4+hCaUc2gprKlg/XIkfwbSj8OYPNSVw8/GhqOXCae6DtqDf9Lr4mAS
EeIP6Ra51p3PxPsiyB3+ZcKxo0Ua7VgaRqkwNNcCMFgQj5BxprMB3RnWZnQK29EX2ISxkMPklmjs
CH5xZp2Yab9dupNSR2v2ek2BiM0WyUkkW2pM0UAW3iVvE0OdctTFfLoVj080SZhSeQf+UKIVySDj
Wsqo9D6RD0xWSSIwvKZD2iGbAZpMqMs7+B1wBL3sQR1gHUMF/a9LV0VD7YrTFtH9O+LLJCWczHR/
Jpy4UheQYh44mWmDgNoPgOjK3QBKOL1Mj/7Z7zr1uucuk1uwT7mDXcdwHi9SEJSSXsGBVAUAoWWE
2pxarRtepvWazgY5TOn81qRIpEm/P3Ta1afI4QL455Gec4Qxo5P39BHAQ/nHAF5x82QQfSMIIX/O
vWYEaq1/3stDbWCGdh8bS2EJ0P44uJTwPDl6au6eOgQg3LovjaYPqXw3wvro53Q8JCcChGJCuk/0
oI9Zk8C2LwBIcFScQhoVpJR01p8uJpiNt932nN2OcRW0w0P/xBT2DeqCU5LBPmTOXuiU/iOoaeoS
n1vABEB9BbceYjWd0YOf9we6mJVh1bHpRJThFRUYlJ3wvlRzaCON1wu2rQFCLtsObS0qODISqZ5J
eKUz2QfAwIA5VH1ce6k5HPn6BXovshv2m1d9PM1vWFMA570OGTEaMStK/78AUI9po8c0yl2wiAPS
oWLpIwKfGdhaGdFpLAttrViXsSArnPPwhVC1hHpRP1LTTtLzGEGzRF6kazggIFPqc1dpDMWHyVB4
2VeeJsRs+uRSXtxRct4SnlPkU01R3yP5stEy4AT92mmTgPJAnofGK9ylLagE7AVwjLTosSouy4Vs
kGVHobRmMAL+iEta+pzFPQ8MpFys3n+4XSIfIxbLiOQ9iH6gQxLcxXROEwFaYXIJbCsQBVt9JMrr
16BhoSwxf0jo9b48tFeIw+oXfIz4hHw8YLl2vQGil/22hiv6PQzhBgKcwBdtYoYMAP+gF4Ri+Aju
d9ijFf23Sj4e2GUeNDIe9p5TWQ5X8iMuJzAWLM/daybkBfA7eAqLmhQDnBWxicWvuGN6sATVDpI+
LU+LyMgIInJtgn0gvv+BNzggeMy/WQu7tgh1rlOI58kD9Ae2WSiYfQj83CavkHAin4WLt2m1s15M
UiIxUCSXwhzvkyCOSXkTQc0GvihDPnrKJ+YEVI8c2YDQqMchm4TwAjDEqNhkYBn5RITrrZ4AwwtQ
WXTXZw4O6LCRPqU70CWrl4JHaOAwmKiZdI/Sldk3QfH/TwaiA94vCVzKrBwYiuhCUTvJhCCQEknG
SaTVsfzUb3qn1UHVSsMcY3bnFUgMQcgGZD7rS9YacYpVdsVoSmZT/J90yp/0iivCWOWdF4JtZdHK
j0HjAJPyA8uHRqtcu1zwWpQdCQlUTfiJvKZkbfwHMwuC7oIGyhswlEEuK7mhKOby/ZVAJTv0t4Vi
L6cgWpPWGqAUUjgfHmqH9schbhH20Zv74TTDLv7DukmckimBNB/kwb5ALJEV+9UYkJiFzRuxivju
h96iQKGYPwEeZ+B5avJinq58/1999wkfGbFL7h0HzAlzSe7jCVrHDDw+YKO/fST7/7nqeGvNxuwK
NDIpLtSaULHW4/4jHa97Yk32hgeP7w2pD41qJM16/SqcrTvOsnhmsP34rMQbHAtgsNlddm7Dlura
OdTw2ATYxzYEKkZziyGHrJAyPBQf7xR+UN6SKCxn2YkCdjmgtmXag4IJdxASvepSRNl6IscdX+hQ
cQsUCeY0AezlfaMllgGz1shgbqjjARlyTRg0iC0zSimAqKDBHYYyaaEIUCPk9tUvo5c9TTw6EUk1
rgYMH/92s8lc50td1+Pmv138/qg2ikJ0R/m1IQyhftYklS7AM/rYqJW0kpazp9VkN6P35OKUs14X
TX8aLxzH+G/ND/EBhAbpWsZuYU6fXjn52QWcTmuTmG5fPP5aM5iVo0p1BVHX3smFdoI+lkQfHrvU
BGRkPEkwVbBcGF4hPGXICOk5/N4GRzDxXOu7qF/24uP8Sqe5UTEuU7UdtTyy7APisuu3e9HdBZL3
BojzcAFPaf5LoKW53eI0v80feR9XayfmPUX7jWkUFQjhjrCPV01vxjmwKbcaax14Ci9hjReXAe/m
3PghHMdtUrLeDGwMOELyQNhIr4RR7Y7yrG13dx2PM4YKarYVUUHpK4syn7K5vTh2BPBHl4zc880/
5fhrk6RndViHt7BFeRF1IZzxwOFo/S3fbmTsWt6F8c3Q5McU/JCr0FzYTj92HywsjzaaBlRlyJot
wNs3SZMoG31mRIehDMZV6IJ8GQgEGoKyoDpklccMNQ0Qaz3QmAIiJGxBBfo45GNFiwIyWlOmkTO5
zIMYJNNUQ9bhwMHU8r4u6RmcZKIDt/aeyXZa+hSJrCN5P0UONCLLPveOmEy0EnrABLyWA8F+QFeq
nL+SsyyqZS4f9bEygZWvlL7hN4AkSTWQxbth2Cg4Y+4yBzJzWToIFs9c4ZQFZUdeMmaiDXNz14M+
iSYJl1NyUkh9SqMSGjqiVdZpe4jNeM30jmPXSyW3pJW5AA9yGhi4i/9vTrsgiQzTFHfsbWzTb5hn
iGCXlpOnnRliuWs02ogfRyumJkagfAYgWBSQrZkTxFGEuRsthn2YzDWva+1tl2aEHTgOY/0gWH1x
GVy5IDVsJmNDEi1CDGMqKA0MXCPsCbJ7GE0CijGcTXNG35FYI6vUfqB7BcNyv/5bptIZwN6sPiad
PdalGQRTosRvCgD8fo46JN+0T7rxFXvUubYqy/hC3nv29nuPocSpCVQ1aOkuKIASjuzVZzM+DYGD
UvIgpcoj+Sgpa/ddnDNIt1mfHJ1UtYF+0Q43Q4/zOybtoplLbX9zOugSUq/fxWTSEVgqJObZs9D3
/g15aDYJLfVlf+kr/ePwWKaXxqVSNmdHdnHpsApBKslEkzyfRc/b0oK/4lPQiSD6ldT1PNw5oB9/
zUE5NZjqwmOd3kbvtGQGiQ4irQwm/iDVKJHE82nxSjiPSChVX1DwN7aKND2+NhnFSHJBk6O61yKg
6xt6zuGSt+aQ4QUSE4Gl2FJoCOhTPhRNVCN/dm1W+BUdWxC9uHufxqBJqc+lWUgSce0bOa87kMvA
6R+1JUNt+y+wRU/rZ4byo1OEv5cL8o99wRnVA9X6Rs+wm7eg7CNpBzIO0GLOziXiRTBMkU9u+afT
Atrg+RiW2y6VeScptyDA+BY2CxMkRhYvh4YlPdjFgo3LWWLCBpndxks8ONXgeI7asHFslZU/74Bs
vIXHT/DNeNhMPkDDDdkpi/OFXcr8S5Ts94+/eFSOPxtYbvcdoFEj/0GopIGjW4he/nj254IbgIIz
FPHRnn4T1x52FxAuBTCM5wXCN12fvL3tAzA1RxDA98ilNxtzdEr2Re1QzrWi1zf7v5u1TOEbPEAM
fzZoV4qc6S08o2AKiPyfjIIE2iOtXdFrvdo/neT5ENE/PqbnCcikwz9+a9NnALUdUIUR8f+R97zg
jTP3tJZbWLYGvDzqMzShp/W0S4HakfmKlG3NFC2yNhnK/MO8+9+P+PaK6ykDkuNEJ5uYaMyYu9tr
2gT7f8sBssoMgdDRIY07MNDF6+YvJ8TXThjfh3zYdZiEl94NkssEz1JwD9dJM70LZQ3W9Iu07bMG
JYDvqwvpikQNY8+/ElL65FQLpdeSP5PWq+c5aRxjuEBLh0xoQAPdKSgSBP3DjqFPX2ELDILmM6Uq
J21BnCSmK25ten9TMBLM/ku17rRdQ/SRaBeDP6gFqw8HMwCMvNwHywuz4CNVrd6ekOUCjCE11Aaf
KT/4MRE/zCZWsg9+qRHdilTJJBmkoH2RDktNv89fa1h8SybPnwAlDZ4Wqo0iU6RfA/AY98ly0L5S
dV9zBOUnHUEFAaIDqvjDehZcIgTtfwAkj/aSCQ8DrfF7CNAUivM1/0CnoUFyjwBZPZAZuHmMYKRe
b9U+w7wrUgakeW0PHz/YUMQGShbqlgWcaq0MQPG0qcF0+8hElUc9XP7c95CZS4Ng2WWgs1XQZKbI
MPLOpgSLmkOiPeOkysLm5ACnFXTnHXJJOm7DzuL8zPdmuGeCzHw0qNbQKPvmolTQwYJLD5SpR997
pnYc8+49IQyeXGT3Oh/3fQ+B0vUQy7IOIcAGhLZqIhzcN/qRqo9wY9OKENVrMPGm8Jth+vtLgeh8
RJpPP4SPFuoa4mD6oM/a2J2bfZ81h/BGs4TuDcKXDMe8m1tNq9q61dZHjczJ9Ya9JUDQQIE4/UCy
qfbObdrXl2PEm9VoXfBQbnnHZ6iOQAuj3PYJKqfdps44eeit70v3jr9IG3m81bL/5AQug1bLZvaz
z5Q6pD39cmYFf9GqItpTV10LOOSHs1OXAC2PmZTb0n/W0nYu3cZCMp6KVOH3l7wSAA2+jtqvDBMa
SkkQjW5vdGxBpALjLkH55RgkcNCwqYQerpY3s04f37u+CifMTGi4g63rWYDBsQbYO8ddPaNN8Nl8
epxdXj1Di/dNf6jjU9HC/QMXW9qzorILA7AV5Su9ymtxgTR8HcPXruoAmX6qR0L36Zvxk56/0HzS
iP1GDzCw0fvsavCNeNkt5Z1rJAYuAFrdZoZITI+BxF/su80Apd953L1IAY/JHYGGVEV8gDaCl+cY
u/P9FxSbMMqxXINHD+ZdSxsRkgAg+82fEO77FMLHaqSqdoveubRSygSKrAM0X9/+dV6fcS/cOypW
IDiczt7hx0d3we+htcDcAkk3trx1OTs6PfDkGsItxFQuLGPFx1jkVZwu7nLzA+DgGx4HrfPsL+Pr
HN061fqkLR6HbyIcZ9f5Kb9EtY+jz0AJRdKhjK5dS1sf+1CufWVcdV3ghmIC9KXTDJUCqTemLqo1
+fhRadX+xVcG+dK+uqwvv2cEZr+N+oNN8SXt5oqOUJXmT6D1NIegUI1YPSDv6STbYFhXe5tZp4eH
Fl5+nuJI6/1H6xv2yV+hVXGovtVQR+SVHvFq33W+RZMckKPmvTiShRRRhu0c9xGws78eJcxxpS8j
/ieVkxz4r3PzO7X46U4vRe8XNuCqQRVbHWyyeCA73X8717H29U7Z19E8MQDQNuBT2Y2d5M3sD3yf
r41v7t6/BABEpa9zTpXK1lsU+ibcEJOq5ukjwgZyllEkDUZbd+ENWFeG8XhXuaDPXcMSsN0HlucV
CYcSE9L5EUbKov53RUADcSzv+vb2+FuYEBLt89u7tL1Kd05toSDc7nhBIPzhLjPzbZ0Ih0vHuPs6
Ccd6ObwDu3WU0ND6OtIUV2d3AKXLTT+lF7RbBuYH47Lg9E/teoeRGkDvkYEHf9j2LvBm9khR5VV6
8U1gbo2VH7peO2B9fv3H3X3HyDfeIeQterCQUTaGUdGjkfOFlUrbco8SGO2Kf9U/tFGMpX3BU6Wi
+Xd9eeiQyX/vnccUBd+QgcrgQWOQUvnkd0Cfcv8cTDh/ut1pnBsmzddI2d7Xn6unm26loXCDfM0z
vq8VDnmYdvJlGIWPqfaIL2ieAA7yr94l1+Im5UBMnyM0d9SkDKCMqrSZbT1S8hMgeRgSpb2vHXVz
QiWhf8T21EPBgKEg0VZJO/6HiZ6YUvx2EDWILaZTq+kX2+oQ7Q7AL0RVBnsApQBOKnCBaGs19ORJ
mzVcqR4zipBQ618KuNg+wInQ5onrfidajn52mc1loPhylfTWJKfi5Z6ytqf4j/HV6XatI1xJJj8j
tKU9VnzwGLStnRqfnc7HqulMb0cBWBo4sOEqsIOuG9jRn8O0piUgx5n9RCvRrzO8GuI90SE6uWfn
sUXuxsoYazIX/fHdaP5U8VmZqJrdpfIxt6XpHeePsUlgSWwSa8zFf27vGMJ31144s3s6kumNe0Ff
oe2Xrf6pZ/O9xwNgRzIRVPWcT6E/vP1WJTvYtBhplq5SW90N+j7h/GeiZZV+9z5+G1cwtMVypkeH
Ae7launuSQ1xCa+CX1ExdXK/iRI9whLkRdTQVnWRh7fu4QSRW1d1KnT6nA6KbMMWDOdsRKEmSRIT
OvrBHZG6q6EjoyVJSEJTDc1sXHcv/ujo4ZBHE/ofXU0CUNG8oYnVEFll+vUiTQGpncG7YWkBTgF2
LPB/UqSOIB+ltY8AsTU82hvDggBea/6/ISkQadvLGvhZFhDtTvYuyqb/hpSYjP//MW2hzI1rBciQ
TWOOQQO9PyiXQKpAih9TbaA5m4u10jxM46gi0Z2OMQXEVvzt+DTpfD+7ZPUhfY8njU84gHBnDiBS
BGyzd4zANH7HIeh0Rl+ESdhx/sE7OiMuNprI01YtVNz8KzbwiPvt+4SAKEsoNv1wDVSGZh8fiVae
WwOcmAlJkFlAgAdE7ZMBAsRABFXSOulmixPJZjBIsl50Gx7nSMOhYjJHQPGB1gLRi024BCjTx1HX
5NkhVYrK8vA9roZlUA0RbCEaQjIn+zEsDb83XEiYqlkM7535hBibibG9iXCNz1a93bLjwOwi/Gs/
NBs5sfkta3UiE8Z7x+XoDC/D/cM5Dq77+DC/jtVqyE1Sz/aTv8eZmmQaoqnvBImRYqU6LBNIS2e7
g6gVra8I4knIpq6d47iXg/j2HwnIQN8ApEYTwVFnjOwBreExSbl+AX74dDK3CjIgnbovBlnzLpHE
9L+lo0MdzPQzsmZ2yQhvpvh49B22X4fTmFAjZ+4lQ+rW4jMc7MNAIQFIsgRg4vyDcmtDEYxv19/L
K+Y1jh7tsSrzePXqPH4k+u4M5YY8bUc21t30/Pu4jTGeyeFk3ugV7LeQlwrDu4l1TngPEebbidDv
/O3Mdfud7OfnQRuBgA9YWgv4XJtq0Lllj3E9hGJ4yTRPdY6wpQYqd6sMEHjXeWzys74J6ab72Ers
vA/K4AkS8mb9Vo8xrz+wEVdqoiZI3EMjA5ha9IolWDy3nXxDfWJ06WXoAML9kmzaivbkJx9bfcva
DAJ8MNKWl6aOEyBlAH8CLcPga9XpqElp5zmtQnUm+sdaybUA7om5/pWmFdmJUfRRza6Nm63oybgA
QQzL9KvgwkziGNSrey98nL3bKWy6sp7MFXiq0ocZVlrCEh9Ftu0qeea23PoUQnkKohGzKCePzYQc
Ve/PaOPKGNgcSW/IS0Hx0QimhTxLiwBm4M2H08g1OExKFI9zK9hWNiN2tl+UZW/HJf8JONNZeK4d
nb2ILXhybbbzz46i3hxMSjuwMzwtFQNIycmak6G5kR1d7DyIv8OAtfWzD0c4hEFyCJNsXgbZCRjL
NZkOWjkiE407JXch8+XKUdcBEAvCUuuRVQiuH835yaBnP3V7oBSbaQu/TLFgrNipda59RmBjgPdn
3y+PGMTvE7Hl5jMxHmFDk+XirI4dK9J098RK1niuXFTnaI0+ky8RFEyNa2f38fza8+fa1cpaRZZh
xXlj1SKUhSSLfWdMEhyWOBB0gx5OuShhICOYRLJhdZ0cKpu0X3b1wvrsub0C6MQWIwAT8zkg8sEa
pi30s1e3DwtWlmGEhXrb+sJ3xQ/WPqFwfHiNTnXyEzwf2EmHo/148J/qqGwHUXUCcBcRhUYY473s
8mxl+g6f0PAwaLHoDwe2W0me6BxAagHJdYxHQEnOkcbNo1xQPFaoJAPoVTFl2d0pMujXOhgpK4dp
7f55WbI4fGQZgN9aiQHEieFmiIm2QI5QTaEGy1lT54HhGd6eN2257AguE96Y0/ijb6yuqQSCfEJU
ADALwKjnf1kIyYYDxWSO3soO4K3g1dhmJgmjaf8A0r5nPMBQ9eqCmTSIpBbNLnd13T7H1wFaB0MR
FMG5eQI/PKRUY7efwwdMiE21Ur1reA7FvOoePpOv8xj/3C6bvld8Q+RJh+fxcbBEjpMQiKNgUAZt
NuApuDp/lpyqNUK5jIWvD3qDJVCTnsNGPTijyqc3ycMlVS84uEk6oio6Aecw1kfv6t37RoyghVw6
mW78DqAR47jBRvmkNc+2tsk0g1dekeMj2gANGromiJzeG4GGLxxv9pjijE6cy08rijLDmhJ+kk+k
u7VL8OQIINJFl9XHbRHlOPD5kfAfXX4PriNisq1QV9Azo1KCXs65nO/7X1HwfXIW0hXBeeLktgn6
TRYBWn47K2TxEJMgeeIo5XVUOf+UEDkIqh98J8leK/qd7yjO2TSSEz4TCDXApAGp2+1w6k/3g4/7
SAyQaU9gbL3FzVVI/qjlbeTIeKff7h5+nWo4J/Uav4p61YOts+yrHlKvYdfiXtZc923SDuCEUwbJ
3YM+6In4BXJ7MMU5/MnvgMhauUBmDvyiy+edIkxnXQIuD/CSLWc3wvqbcQD3xvSP4e1Movl2qBgI
S6pTcxyhCsHrT4GCxaTid3YCq2Pv/jB2dKT+EoIGIngIkowpTeZENmpG8uEfHKuPq0enjIYua7BH
ckk+FkvWiayoLUYjb9YVyBwCw3DV9o4PTl8zUr35lPbZhmZ6lL8pZwvWEUmJ0xvI82+jUhwcsXEE
zDRXEbDihiNNPLlM3nTADFqs/jv+cqnPAbkBFgRTwzrgmQnaP2H7iTyPaPic7XVLaPjgSG3c7Q+2
nvJCZGrHXWvFfT3OTtEtv3qNXQ9lnbdFRkcEBZgz+C/Soe1joK/A+npaICUsCeMtbTjGJriZ+LV/
ithl9pJDvoFNNGgKPTo27q9rI4u++nodv5bYz3Mk4Y6iSAtGd5hcxKPlku/DwJecPNDi0e4bV/nN
jr4hiQEVpdFlh/b2oAfb3uqVS+17gbtQIv/gENufIJWaxMAr1ztCt/aeTnc01SkIbQOepOU/HUoO
FuIjec5u7p0KPj0zngZF2YMkTHYK5l/ApMM6ONqtxfe02lRkaU1p83GVX0DRW0K34AlTUxWr1SvT
RDml+ljoRFOpBb1t0XpHhnsX2NcJWuIz5vGp05EGa93CJ5fNku6dD95XV5Z+csboxWr3YeGwR1SP
5ZjBNp/AzHt4kVkIPX21ZNF82fijvKfbVK8XzRpp69G7jyx3ZU2QErZak6MDuT16+Rmp5SrbA4Tl
6WcXN8qpPyVORNIEmbDh2whSHI52EGGFy2W0dj0gj6B3GIVRQrHec5oSV8eN7nREMA7mvDRiel3s
DNgJX2c5i15D9kXzjxy7n0d7J0A4wCTWBUYwIRMhuHe9CZEJbRdtDbnRA+4XYF2b2a8MyQl8nJiE
kNq80Z5kujAr2mlRw10a0IL69C8XFG9AQDwhPmOHcAAlbT+uH+uwvtwXZ3gzQ/Aed7AYvw+Matgx
AxBuBy+49qFUSicAc4TdDhX04vwFOQHU9gmFxd7fIsQ4pIKRSsY0XN1w909ETV5EvUckZid8XSGD
tZ+4EAO6ESuoPcG1+Yy/7C0bR+CguInsvfoNXl7305/tswPwxcsS+Hk5cID34Bvzu87BfBBYaTKd
3Y85gaaN1MQ9N0dNzyp+pg9aBNbGlxYb6qFWDeTwbb3AYqOUzehLw2KIFtuVkEWTgN5o11VjaTNB
o34iHK0RefvHtru7dwnmD5pSkTsnvdmXDvL52bzOGMF9MaKle0UMYRMBP9wiaLztusA5FScIKJD8
0Yh322pDLM17dvOmWyTL1QRZ5QVySmTkBNnk6k1GiD/MFc6wy+Jm795Bg/iW3Rm0wmaOLg+91T8j
1ntAYYnULcr5LNV3IyLnr6MVIEi0o/OxlY5i++Pi5tRYvUGgxiOE0yimH2E24uykK+TlsTxOGoSG
oy627SHG5G5nDkFm8LRiaY3dnragr00hoLBqFDUJlMra7doB0M1ycZt8LRpvpK/pSMDW75e1igI5
pXpz1oPJ9kTzAHhPhQYe2sZnxvUOysrbZ8vFhpznDypUNC5Gl3SkTfEJ11EpoCnMEdwx7EgOjayL
FK2z+q3IKqqPM2+RhmovK2pNRur64u/YhKPKwr0bqWXyHJcdyU6ISL8mtEIYXN4ieA7u5LeIssdZ
4lpEYRN1Az57s6dFSF+G5iA7XBkED85pf9sLscukFWhdABJxFYgp73HfdDXOtrzMSTmtnRLutp85
Nb1FY/Sdf4GebtF1eUODt3Z4Hy5amvXnX7WjEabM80t+dFaNTTVFf4Fg1iVpaoB721lkB1wGQ0sF
jZrcaLnbziAvCqRRsRfeOygjHWFpMcnfIup+c7c5TekIj7ui0KGcMPp6mSE7O6/s87RCsoSmW4g4
y9eR9UW7gCqAjjul9jy+TnP6X/QN7AJNJhDPJcRp/n0nz3P17eESstvxfq78t4UmBwu4BCWSVyjK
PP6hnghhg5b8PxWmFvZ3z9bqcXU4EXkHVXW5E1Zrfl9rX77RMK3Ry7BvNJMXoztx4sFCoDuEZLml
Bari/AgvswkP9eshAfdDjhlKw/faZ1pKJthkHYOckUDPMRfnZFp2m/HZCdB2QoOa9xfMnPYiqn0G
r7dVLGnc2WVn+qS9EgNpedp5D5gwku3yfJt/t5Qegxqf8va0WmDNYkQ09Er/pnP1KCUOLpOla2Ra
9gy4hBhkLqivE3kW4geePqDHiASRy5I+0mjEudY3YtxemByQSRsz2MTRkR7Dp8DJ9OgcR3jQk1fy
WWYNdh1okWzNEDwyfg5YRmAISGqBX3r0cycHT7XItb4kuC83GxnTEnRxLhP8pwsS4oXqttDh7ysA
Ju8CrosFLgkBu7u/ZKoNOvLivQ92Na8H6h+ClEnMgIkfA++WVycIpWCkwQLup8Aq8QdUfSaeX4r7
fw0otwSQ9pA1EsqFOvjOrOsFTlP+d90DQehXOTrl7XWXPZEbsfZwfgvjPbiPVMw0WAzRt2s9bvD0
rMvkGf9oUTmnycmODf9RyMha5s9AiApMHJc56J52bTnKiDks5vGd0aHYr2Z3QcwLMhhvw4YkGgJR
Vg86yT3XE+Thnjw5ZOhi5DXfE5DM7OfFc/JhzcPf22OsbMI+BOcDHFKfrYFy0AvCgkSoN/b4hrRS
8MwRVUhfSP0h67oSXM0aEjdEbUB3zLl/s86mw6eUAc8XthHScox4GQfJ9mJ6IsNxoTRDR1kINkoo
4GIeowOZ+yNkdjY1wzPa/iC7c73P4KWt4mBlMU1PvhEY8m6mOzPAjg8UwhV+AqAO0FVPYhxL+rAW
7OnNP/d32y24hW5+x+1Nt5g8FEAjGUgofUb6TOHT++7DxP8SgpTxoa4VXf8G5Boa1cDwuz4ieocM
ubJATJZR+43eusV78LfACQUsA6Igrwc0C0zwp/KEMJN5RijKAQajXzp48sZf4DnV4Aka0Xqu2ju5
2HvObYQLtnqvlhEmycG+ZwPv+YLbqcfMKkDu9mEEbParMiwhf+VodkMaZBJYibAJYlYa8G1hChBG
K7+dgbpn2Y0br+FztpFeA9bz451rx1gw/nptuvzG0K6bI4KGGpQPXHEGgPGGUDovviDpDMZqBcUC
IKPoYpRzAQofgYYLSwvot5jUwOUZNlN45HDemX2mypAvs6nsW/wE6J8h8SFwZ3MIqtjuQC/sud0B
g/qj36W9Gu5zFDP2oKDrgP4pPKZjevDblAgIXh+pqO5OJ38BnEVmc8PRDPGGQsYlo2WOMvDv1MxP
70e+jWzmw2lvvjOt/2GuR43SuHqKoq57Jead4iMsb9/35xSL6E90kHYUluaNOcV8OUc59i7WujLj
17vQzu6Ml9vt+PgJBWGiTgR2AGbeSyW182aCZOphagH8DfkJwPpAAy9jsfP6OJwfoMZeSZ20I5Um
JzArE0wG2MR2ZBBtZIYHJyJTvCvSWS9+YVaZLVmOykgWItgTQO/AncQvRSHFU5InQkI8WZoQSK91
3T8ItU2i9kMjZAEwYU3jPjJnC3j/vB/AMQB8YLxh93OJkNRSMwZT6NC+RqYVZbK4HohJa+l5rzWz
8xZXw/iYEMdeDxHA+wD4pMsdYijWUEvtLbBAuUCqe4jIQoHlb9+fLlHamNLgJgSur5PxmQ44t5hR
MxMfj2ZlBtY9KIH0Aqn/F/ahuzgxtj1M7u0xFci/YYzCIVhJZBjLHMnnmEMNvC7A7z5ow7GSoJw0
bQ+7mTnHTiY49GvfmDKd8plOMRN6LJ3LRMEFtnKlSiSNCig66MTt+wwh7f2u4QarmYLjLV0jQI0C
UcEYDtQJ9JBQGZmb6xnESHhDFjgCmgcbrhXAIRQVE3R5Ch2roi8oR3GwVUYP+pJ/EB2i6+URCASI
kSCAPxB/GwHrgjVOsFrAhhLRadBvWqECH+0cAFLSsc3bXyQ9HHHhFcWMdr6E1oTCVrynetkYE4S3
SX+o8vm3Ppb+AkDwR8Bvs0U6bqaiR7NuRhBVA+QCnd4GvUBolvWAD91FRgkLGjzJOQ/zChogWvD9
02iPtC/iPA7Gzf4T5O9v3YkBi3jHqIK28o9ZojeEK6yAjhmc/SVMFyYdH5pUYEf27MOzPWBg5f9P
QITHKWocJ4ixgqfDVHjYDFpt0LyX/vmN1KI2b2KYIf3OtBOY00c+PoN9ZyLo41AaI/5Kjw/upUl2
guGW6FxUzm0EKXCjHoHlPcWrGGTYfWXIlFwILy9nmQor7RJW4WmMphjcekbioP4AmgrdwXAwxRbA
O8ZiwpiVcEz0iySGnRKFHABQRzcXMJ+QdESm8QfXDWyixlG+h8YJSoUT/hOiiZWch99C20FKsREr
OUADtKuuhLO/1ptJLFKyc9oKaHF7y+g8FEp+T6CY2Z2PfkfF+Bh9Jz3YJZP2BJz3Y3gIDkhiCDGb
fn7GyFECHGX4ddNJb8EyMJweZl57v42V97/jPzic2BEAT2Trct7FwISvw/XZ5fbcDiKW/XMA6rGt
S48QOzz793/AiP7J+YsYj78U5BMsolQYlusuHQNkIuhkpCeHpToQHeP7ZNw3dkYE6g6JyaEOk0NQ
uPeFOoHO1CbbeYUImgOiFBaNXBzoX+AaaLPjj7PiqTBEd9ZElWEfzKSW/kfUmS0pjjRL+IlkBgiE
uEX7viBAcIOxFPsqQCxP/39Bz7EzbdPTU11QSMqMjPBw9+DcJgJiGQVhHkoYIS6B0gvjIa5DSOyW
Nr/aXZtm6ZuHjmOTCTfIwoZAS99XS0txJokwJ2KNfoNbdJjenfubdAt50I9YXw1EniRap437Iek4
xap9TFujLgzXGd6hEvR6kFmFHQI/x4INYtMTIKhWpjRW7uaGk6KxWqoO6MPsAizrnGxpLvWoUo7u
I64dcgNwAY02y+TBRFpDMDHwMJ957Lg2mDV+jB/3ydjMBPSpSe56G486/ZLwyAEgFENY6EVUSv0i
p27XpKZONoMjHpqrDo6EP78IosgLCnHLp8PL7i9/rOJ5F4VsQF+g47e2JrOnyhO9Fwqpyrk6wqPo
EsRuYA8KlTI1LolzAWXFGrkbWzTiQon+WDdsnlTzI3f4ZD3zV/712syDwGmAbaGOUQYHuGJIg/HN
AbCZEhIKAvDf/a8CQQFZYWdgC8XAtqQXwpcBOvQpNaPD4Ajng5FT5+jl9jwaHoYywddzQo0zQ/lv
Di6gKYPP+AM+9uAuNQJAuctgQK+IG7jvM2YI2Q2oiTgrSsufiyW5QqW1ED4/pajEOxYWAOQAm06A
I4MChJC+swWXpYdg6+Prryr1eyCtuLrj3qHTJcMthCwZgJ9GJpjoC5SUhjiA5j05UA3xNfeQMJYN
LEkx1zRYDV9btFzez25G+wCcHDwFmNl+UWg8mdhM42dmqVAQRLZIW87NOh5mvAGlYGW3p6R3a/zR
0EiLTgjvTVaciGK7CDu1DzuCSZib4GOdYtEEtWBf0+oVenoUlZHJOF+M8KhpmQViUlTmuMwV7fgG
HrKumdnDXdjwrPH4U63HUvhRwnNSB/sQOZQoTKUdtQ+Fk/qGk1qZe+9lrDhMSCRwDYrOy6fRwzx1
H9b2KEC4ia5SJKI9F0kPUoqeWy+DbIBBidmJGh77YtJyaUbQdhhMmM9YY/Uewxkxut7MGAzmMYgp
tljAeTsToNQ04vE3dibca5AEqrgVVTfPLCNvnhmoDOQTn1PGc+NFDdkUnpZGEJZc+xzRJNCsbEBv
FyEbAnvqTmcy1xcMp717d4/6PPa5cnJ06wJ/uGO2yOCldx6mTFxAagdwywua1sWUXjZ4HEM8jG2k
rHSjEZNZcK4DrNmylTgyqfImd7Z6eP9p8O9UjqkSE2WcWUrOISGfcTT91mCMQw4tbycNmZ7Rn8+B
aBqu3w8R6MtMWKbQduHnOBPeEhgCt6BUMbPBhIbb7zvkSCAlJQVtFcueRUvMGNOy0lvcGdAuVrqG
/KOhmdhGLhT8RO/BSLHxxeX5K8ipdHhOXbooTbmWW6AWjVh/s9SoXc3voCpbGQom+1TOMGK2P1j1
YHSimbrZzTFJQSc/vIsf2gF9To/ZkG9k7FbVH0rmwGJAUScCrq7H7EMoKFJwm89xNqj64y64Mpi5
0TKv+XukjuiG2XS3cR5l8JtxBhNu802OBeb6CXaJbMeL/Srgj2OkrRrV/Hrn1bTyKUpoX1DZJs0K
V7VudqLShuJmv50GlJE371zhIzb7xNv4OnqZNY5icb1u2ErXfNOeLK5zOtrOg/77LcSuBxm+ENZi
HwIH/dSQxYD5ai+4QQKaqP02YrDNXBZ4y1fLM+TDl2AxXC9cOC3X+A0TNVTbNXOrQNjpOvYVZ5Yo
0R34+dHPC1aIjUsMzfYOzUuanzcWn31IoS6Zl3QLTjSRHoYmDQHn43a57PH570HPz/+46zZ0J2hN
qw+zrYCoQAQZJATzraLKafTlS56SNoKW+41A+A21eL+ML0S+ptWCFA1/b6IUODmCmBPYwU908fJ9
sE/EVFiSasl1sGQ/9M0Do+vgooV3nyl6CLuL5qAV4cgOQiGasoe5J6VpOEcYgSAuoAkU0pw5LxBH
MBC3F67AUUE787NxSZj8R4x7Yo4M6Pb4q0C1wcc2bKS9tT5GEPb6gO6mu/fXrJJJJ23HjzZoCbSq
+1hMyamQ0453CS7UIcKgJ9odvcvoEPPp5StX1P0BUYEu2Vo36FWBYYBP4VoICutbTgzS/zXiQbYi
NmWfPrDZioDs8pIROqWEuwNeeQzvawSjc5ETiihRdw7zNox9IoxIHzumNhSNgWKvDhwDJ6wDLNxp
Wt5sdR1XbkVoLv4bfLxUf6oL3KM6zn5O/2XSTpwnNhuX5VKD04z9lYlhFLY8cRtyDwNyVacT3W2t
6BopNBG7nzNFK/HEr2Nj/aUOHI9x7TMTiNVNh5wuifMbPS0CG3RvKObI6GpiCnoDD3OSg4FNAfM4
TtRHSJqg8FslBNlnfzOW0g4nSY7kjaWbxAbYYDRdMhUKigr9iaYrnR6gdqvLz6JIfYXtktAH6K11
qWz6T3YJIOYxDtOUc7Dr0Ph0Zq78vNFYfA9v5jlgaKbZSt5bukEaFfZfx1KnM3cXqker9q+owPOG
1xi0Bl/cSUjykXlLs+yvCyFxy8mXNqng/rDC6xozmop7oqDqLK+WHj58vLg8PaHHBfnT/ti9v/f0
4UBdp+TaA8hWCIVg/GGH8Mm0iJnRYC7o33DzZ5Cfcyy7IUtt9QDF5bRlgWAt0HU2iwtH1jZSOXuI
/cXqpNvgf8R1GIDuawyNkaYzLb8nUmEkncLP2htgjhwzAZo0fJ3N7mRnVxgdAC9DrvM52HzMPAwy
ipmVjbaeOJH8Iu7kteDcd67RefocAPiCmA79lye+A4flze75nREclvd8G1Sx4t9gDri7dAIeSJ6+
c5bfXDOXh7CVfBKCG217urawEVQYdXX0A+/O0wunakAPI3hPUTy7pHI0G38/gMJO8YSURbpxp5HP
nrxOu2T8gyYDOlBGb9jGXY/lvVu8015YI6wDKFyQ0pJ2dBI9+xg6lZG/m1MTPg3Nwnv7Lhg6mWY7
FsBH9UozMyxrYg1OyYslyy14wYVkJ+rck0bwjg7lk6bsnoX2tD8krMaXPWuyVugvDk8mkwukV38y
fcgxNxgEl9WXv/KaI3FMu3i34q1xMu0DBuFqxh1IcnBmwCyd+jEHBmhIuv27Nw0onzuTNo5Ov/QR
aS5sDg6AHLICBZXHCGZvu8b8FuokHEp6liYm7vqi0ecQ+Hg/6lUXDi5TXKUd+bCYehV2eZFwbXfM
O8YOEK67SreTc+U6h4FlHUg4+/fkZDOV80CYo7N05kA8Qje9ux0Ca5kkhd0LoKLROJlT0/dV1M2z
+XZv3UDpCg4Segobe73SIKrkzXTVnqqD1vRabgFi+CDJw27Fm7H27dN7BbNnzi9nPCGRcWYHRADr
bon4DdmK9P32xm7cAlLtB5GEM8oDSdsE3ugyPZpkGD382SBR6ADoPY3Raob5ozQzZpxq9zFu3OSx
zGBwPnzVebfNLXRJ3u7FROog25FOGro9ADchUR381tfW2tlP6AHDY8xoX2muc5SCC5N3qCQvIMUN
pmpUtgmZwG3Ha0jA3/RMggwdgz4y5wPkGg6LDMUd7Tpa8bzhOZpBuuYXLu959TA5v1i9YiIitYlu
8ehVKoTpNWtaD5ouEOON4Ine6hoGrsEi62S3kG6rYq44s1zqAl5ZbJ3TQnTh9PhdhnvJKUciK4p2
OiAab/HkUTz7ZWWilBSl7gO2etgsKdogEQr/E3JF2FiOcXcWR1bi2AW/CbzqvD8NxAnXTrca1xfz
vECNgY+BGBwOTj/zKDzPBBGsoRtOrKNPhxnygsFc0cpShjN7Zzj0Qybqy5ToqsAypEtL4Kd/LX9F
41EhEX3Hn0IHdibvjY9x17kKVZC9BosIfxgl7JhqKkms4m0FmypbW5jiUAoqihlx9RcWeZUNm0zE
7eByOdYKTqSW16JJQEopzC7SMrMLQpw1oZQ/fk59Djn53W6t6OIHWzzuKncv9n7VQkT/WFtaeUrP
INbD14Thx2k9hmeOSUpNYne3u/KdeA5csLhovB3FyFMHXi29kMcVSsenFAoyghFl3oyxkWW5su7W
z/JZ7rw3Tum4+zJiy/iUnQzmHkBZeSm/F4suL7gLe1IQ2KZzt5vZ3e5Y10CctJCb2zWXxQkdYI/2
YvYfpy+eTk3MXZhp1HQOYQ0QNji8+gC2r9fgQJM66WTbuAOUbnV9dXRPIQe4QvS44gu4Nd8cUcsX
7BKZL4UdZDvRkNGG29F2VOMLWb4NvRXOEuibCgpyxpWHRBFAuyXdSnheW81+hle4KD3CvlCENsve
nx4wE5U2OaALQLX5jRgQPJAaFOI4rGsmzsGwPqwgrrIQNimsA8ILeZNutcl0KBfpHPOwVcnsJyrN
TKbzUOmBYEmX5+y//3yyoDfMP2Xazc6jbU7EsxFsOu0lxHOhWsDuMTOW/4HMjzKMPCkYAcsRZFUS
rzdoKHVD2I6DC0TDDl4XEDAs/EDJvRlxb4CbSn+J7SM5WzOh/z6Veigz6XNsdyKFf5Tg/S9kevJW
jLvqNxYDLvKU1A6lBGxFw896/OCDPbTG8umUaXtwXcvkeuQ/9t2T5rCUkE0Q968k0k3MG9uIGhEC
GFdLmMS9TC7sXlJhPqw+lKqGzpnchP/iZut/B7ea6jlcbCyWuD+iW6FHy7d3rFCmTSHhsXvZqzyv
Q8vI6PIiy+mG3+RqXigjTVSRZQ208wUfwgs9aBIPfekJcz2uxHlKn1CC0ysAv4DZtqvpcqrZDGsT
qVMqpJjlJkVxIUwgiP+e5cLeXBE1W8HDeRg8JsZkjXHiXD6orwftAUusUcIJ6UCd1m0pK6TbEE6g
JQ2xRX6izqqNcWgYA0kyVO5uM/lkIpT/+Hp0RoZC30U0oNrN/jgyHoXGpDEBagoBPTaU2+vVqPMQ
y4saVyB5RAIyHHizDulAi0JZCHh4ZdNH4BCH+o5UJyb7wBmb+VETga+OkKyejAuZWGPH6Vp/ziS0
oB3NP5AIqdNUC9r3oA3JBuZk/JizEtcf4svNhA8fWnPfkCh1hv814/k+zTZZYJo2/S5bnQf88Dnc
SHG1cNxIxiwA/xU2bDgCMpYE9jk8IAQ5E8Ueya0HF2cXwO+DLbPeEgt7DEjqbDnELnQ8zhRfDwE1
ZJtksPC3P/aanNOvMfoVOJQUI+zL282UShIO9hz7NU6ymZEpSh9O/pAuAUANkuiH8yE2w+2Fpvkm
3Q3joVTxw7t3RqtBv//Do7qXS8YAmBpA42m4ywQvPThqrhXNGFK+p2JwIebA4ZhV2uj7Ez25m1ZI
JnR1hn6DklQ1IAAd7iSn7XzGB+T5Xf15c1S9TcW/xvDBWWAu94wjtD95R7A9gSBI4JH2ohczj/OX
qWFFJ0RM6uyxo8LrRKe6anvdWLzDScGHXU6vSEMPY+nemxE6QB8YToOAme0CY7xFG45P7bax8cLk
BWzipx5qQC58kgVRuPOjLxC+McgR9JDTfkg2nZ+C0wJqEYnz2TDihn0j87uvJJEDCaKl9vYv4Yb5
8t7ut5YIb6wwoVPWVpeDhx1951xglZGf+YM1UQZ518GmeCT/f4ZfMIf5GAc8UrCu08uEhe2zMZ59
JvG0XS1Q39wqMmCANhJCBETG8GzRoBD6IhXhGU8MVotuaTnV4KozaU4OY8U2V5hX0g0iUDBkCOMY
/nQn8DGqmRlGflNUxCD7NaSRHbYUnLWy24wTf0QaCUEhOLPNdIN0zZHIibqy6JqCWlJzYNZW8e01
btcwCRUgl2qJSpmubHz3mfUErAqoSwfgBpRnA6UCt4tfEtycJcmSLsZqGP7ler4f9t4OEpINa5gD
g1L7OnxwcbguAGFnPWw7ykZxsVXrjDNqy2nbesmwtR9lWKAj3CDRiow5taS7+UnV+IlmI2jGM07I
ouF96mC//ma9qDPlvL0szy6v8lpYHzKZD+6CeLnhG0v6BBfp7Ogxo8j2jhkEWiT40t5ZnZ0La3Wo
ku84NVw2SdpOpHYQ0xidbLcZvfNO2Jrfwe+yLot9RHIzuPwUYFsfWkI64863Yy1Xr/C2cL1jFImR
Xaza5kQZBbBySFuZZo7HSXJ7mXjsDXrhO5VajlImpXCLSH/s41CAVYX5OXtKQens16aJEdzoZj1J
FXkoov5iHozfC4l8632oDqQ1X4XYm83/9SA2LqO+g/3khRvqe1mKO9MxlU4nFlYQ63ZjJdxGggn2
io75vvaDU8/kKdcysOe2AE4L8ARp0CWozdG1LCP0qr2l7tNdEauaHZ47YieDoQwKbfyPgaSugTah
N/YmnZT+ysm9EuIpEvwmmZ/4UZCQJqdRTfuWUVkp3sk0QRjhQmzjfqr9LyLVbchyOwX7sOVQvNHH
ahjTHu46FSZOtQklQtTu7UxmY0EX+XlmZG8ZgbYodtBK2tgB9Vh/MAgsBKgd4JiHfQQWlsJaTUat
qehWk2OTLzVyPLTAenyWdsD95HFvEihFkDrMA10abHZMhBbwGqZPXrOjbueObWBbXxEcyCkq5kVY
zbJLSOyvBv80QW5IIh48LCugxxFvC2WgZVLQs+1WsAndVqZiCfhlfRzM9YrvMxlZgctXJJQcJmrB
cWPC1sUNwLz1D0qJC44Wd5oaFPdSzyPX60CLzOgSmOzkj29G1L00rG5/t4MlITHetImLnRjnLAYn
4SgLRQBZJeL6feXQrEXVJkr9BY7POteOy8cbB+SzrcFVwagsYIwdTkBLBVVfw2PgL03fkYZeB+do
7/lh3ED/RSoJtg4zhZDB5byTC0Zre7fx40g83c7MbsMEIidNZ+S8xbOLBv/urnpwyi948ccfZpgA
9y4qZ7f0qXr2aKVVX/jTkN4h+W+jLiPPocpSrP9K4z007cpQ4OugS5T0seetpb+i0Jmg9l4/ZW/t
QbxBcHkfbNntOVOHV0OOQjEDIQYfjRXgI3WoYq8h+1Mb0nwLVmejch7DMzCjnmNjMxVvKlyorCnV
lAZpDBCCe+rdgytwFIVqG7KmhsEI61YaWA1nMypXMkSB76SzAi10C62UkVdhr+iFgAxRO4ahJWC7
UTLYzr+z/2q6FBeLXXfkLuSfXNim57bZjutJG4D+g3KZdPYWNFfUv9SAkh992TUyNaKG43AZbbc4
ylZsICxw7sQXMciEGcfiaec17cUxys+AqnzyoN7omQ3YuLSR3Q+4/4MSltpZp0vSNhX2HYO8X334
g9elbd9ZHDi0PTwVLg5SRKcK31vzidAQC5BtWmEyc0BjssPVZpNrxOIlknZxf4EbRYKKRyrGNdIB
5Tccp+wC4sOix8cUWg/f/whhdrC+OrgmI3ZZtzBrIoi4HOjiLbg3Z97fGwERLn+4RN/BCdPxYz2m
l1zTAS/k2cyyKMG/gcfq+hQaHf/k+S6QBbfqZzD15CnfXB1mDvIaYDaod1Ev1bli7jyHY4THPxNs
wgbGJEAg81P+NauVPmKg7hN9Cokbv+g5igp/NtXBNngZ2IWK95FX2mX5nGMXQi8LE6hfF6cZvmI8
utJHYbdG+9U5VWCONQGF4l5ZFeRsVN/XHH6oNE2fHlo1hL9ARXvX+BSnJQY0ZP2v8JDqy54P63qb
d50xJpsWgpp76Xz9LSIO1VGzfdy/5qI+A3OnPjJO9s2+stwVH9MGZxs0TJHI4Vwd3oo5RdceGdVc
yWjdWm/QICfegQt8GVNc86uiWtWSXvT1Dwy6SigXkfZWIxKTiB6DN0sOHhNOdsV+/jWesz4DidhV
ODshRdqgBFEtkv87YxuXDSgoc0a0qp0+VsEQYAWR3RSXXZ9UDrL4RPFP6Da+1EMTvUcZxEQB8kWE
lf6ZBIMskrKSVFr1b+FscECrw3NjBoAIoUZfS3EgJY72c/5yScvk3n8V9/TlyS24Fx2ShrP/WiGq
qzMRsHwWs1i0q38HunEYRCeo7qkW6Kf9cRtAbEzS3b3bRMEZXbMXPdl6CPD3Hm7hxueIZY03bAn4
IFJcAPrXQ2moopKkr/MAdMOxHrqLPTD8YUfjM94HUkyceSZ0xzOszZ1XQcGwK7b5PkfoQkJ8S0+p
OidwTXnKPHY04vlltTF6/sXbxyLvbJg1on20Ewm6O39INm9fs4obQ0+Z/A9oTpwDCHoSiTiD7DUf
DPwWrTkpJzB4xpBWYo6OpS0rHZdfyI6NvvoHTQSuEHRXtthe8phe0vZba3FCFhNjNgOz0+nF7IfY
Enj7rCIJM7G38Q8oWnCFMY4WVf0YiipUc/wsKYkQqZi3cFNg7bu8e3SC3KtOvG2yUlg/NdAjAz+G
APyk7yS6Fs74zmEIObYaH2scWozHuEc2Zb2A62gJNkFBNo78V0uQ+VI6YXFH57rriHcAWkOuohlB
tMDKgHawvUu2VsNleu3ZIYZ1Jy/3HEFr2jNBYgHfIP5OgP1eaJ8RxTQyfdrBjwBTsuzBgU5pCsoP
U+yLH5a0TMT3UCjfbzCAtJ2LJkB1Lwuox4HSMYiO3FtZTMMdKCyDjZ0znfPFs7Z7kytD3c1jxM/l
e+AbDFjH7hvV+7S1UCabQWsBqAFw/+LcOTqAfxYPgFMAoE6xs1EEFE9uhQgeM0a030R25tIQMYnP
c2iQO5fuNJ5YkqxzFowEOcUJ+iQHxnNr0wGlv2O1G4a+zzqrGdPyMGP+Tm5u1bQPCx02drp9+2pa
19lp3OR7GROH0mEjXTgt70w4rpTiQkqzqhXYXyIcq5gK4jOvkhb/kGuCAdxqsppeC/wCEAlwVv19
cNJsmyjx3A2ThKcbk1Yvd6N+G92/I+jn5moiEWKp0vB2sHyxP2PoEQj2PubgxBGMvoAmLv0OYbB1
8M95GdlKH4rlZIPZykLYK08YxbXWTPkIN/G7/MLWFBPONXmvPsQGs56clzs6bQz2sk28R4MI74+9
t1vXGIpdyw+GlQz45UCsdn3agl1+neaVuWVAGPRZLF76GnqyJQSpVC1P81NMXrotsGnqgHlkL4uJ
x8bma0AWQ5GL+odW43HZnEEwPMRsGTzdjoXQFnfQDzGfwodw2fBJ7lvZaa1Nm4PRDCUBiUZUimOL
sMDVRMAJJCW4NEjJJTRWOS6x3msxOABuBM97Q6bIR8swuRLPShApwDn4rSdsUs7hFgsaiw/E+Gmu
CrSYmkW6nM8+cpg9WDcO13SSOO6Fn6HlLA9JIsUPQo7FpxHg3DzYejwtH4oNvZL9HjgaXkLPIz3q
hrrBllExmw7kE0LJdboDqCd2QrcusZVy2iP96AJS/2euCdOuNX1lTW8L7i5cl5E5wtJL/BWniT5q
W0wKYFznUklOJ2B8rPj4brJE90ossg4LPE2f9oqoROsAEi7UeDJkBClSK4rkAhLs5L7YOyPdgu4Y
CCFACW/uZvEVp8hGjPq83/iBRgy1EJIlaTG4HweRQU0EVk3ptrM0qLhumxW4qgmChDMkk1eLfdBd
kV0ppAwB94G8iC/tmFw2ZhYp5RnpPD1UvoNCyAWktJUCUmEQUAqUpdofnYILPAomnlIt2fDscNS5
kLDvHVRFYwjrWEvBcYWw4wDBCXoYZBmSKDfLVndyeXnnbSizWwNEFR6kFhcXvDbk1ixwXUFJf6oN
bkmHZUtXwED1DesTeLbP81lxqbwL/t422ghgf3FFx37VgYCTC3dBt1DWoK0RBtGKUeCGO1hRzklv
hPeHe8QnuUOK3ZIaIUGTXoaBIoMYRaVL25oSmQnd4AzCv1jvne1QGg5ApaIGEtz0ZYz4OMKpvYhI
JhbgXj6JtCC4XVwMTZGMTj9L8kSIAa29OYQQjV5n3oQODXN7qIr9gkalDFIxRrBV9GCvqsUF7PbG
HskhdSwxIjqXe7iyg9kR+HaDfUxFwr0PYbCrieJWS5jcTebJ0wSet6ZKoEdXSk10qmSiEDk+YEXW
MdSjzWgPKNqh3qbkBAUGxSCilscQTpizow9PLknrPINI4QJovG1SP3JsDgyYle2PtU03CELLBmy+
kR5hUurjuszVclN4ATyEH3H9YdL1wt8l+2Sj1RpsmroStEAGTstgeR0KQoSrZtRj6zcJ+72lCp8d
1jhzr08xaXRjLQR8CEijUZatKe9+XqRMcDOSKILGEl7DThLgxoTCJtuNZ3+gNyx5roLBBhhLweV8
lO8l1/1cw+PECwpzOdicpPBlG7uuGX9u+Qd4mFWxn2gjffQuZhhutvBAnzm6L1a6vXKfHtNeyQXX
9BtpnlMEIA6oOTDbvlkVtznGd58Rg2V93MF8XAf5OY9QLSkSs9NI+PbXUGEUQm2fQ9kdOvAKVl1A
KFKMy+ND5dEi5LMhzXbeMetJRdaUUVRRS7K72TYCRYFYUOWfSwF4kdHRLXziqXgsalggMoKSY9zc
uYdAPDEr7xZjJvoNZ7CS5SZ2kxn8a9EM4FMfSl0whQCC15S4ZZ0hhJyJ58xm4JXcfTj+JsO5XM2/
sMVY6CI+grVuRlN7R8tfTHN3Tt737EWS40ciLABq7m6AXyvmijef+UjJAbEH0Vvs6J1zcmV2wUkq
KXl1smjyEhnz2O/juUIvhPxRB/y0sLKhK2t/VkLd0tJezKSkLfUwVrYqFkGIqv8+0St/4hazM06Q
YkcP7wsjljIIc4gVh9cTCjqLgOEm9B93lGlfHDmB8dcPtgLZE85jcl61LIxis/Zfb/ElI2XoC5PV
MExn5knfSZsfg3rj0V86YL+OeLRrE5pk2CUDs1IQ7m3MsY8Mh2F8GnoY5DvwoI9QkGUKg8yuF76u
mDY94Smr5hsUsMfRCfF21y+a6DSqBF6vi/U/Q9PegzrR5lBb4b5hKuVt8ZP9hseUy6ogLWMoiG2m
aIkeOJvuYq7pPtIYMlBhMBxtoS0nVFfiJSkT7Wmb06G+rg4oXpg4ta69mQ/mpIo5HmtOzLuFT/qx
yLNggas872PRKdWSueA8cqG2U9gi8dgxKkQOFA5KqMTC0WXnY2L9QeZEyDLP5pWhVElikqCMViyR
9YcnLYhTj7gsEYO9Mss2+S5v+5LQQf/ljcR4WuXmoOqRdzixWoTzRwuKwt+IZAVjiGoJH3cGiMpn
5IVnJpRgN8n6lP+KRxwr1+r1N8EhZxw98UAgOPYdVrlMsV/f83OK/mrmtA3c5uW2fbH3F7HMLpc7
B3DGwCHsvsNDzIfyJbpRglMJ4Jut2jW3YMcbi0dul35Kty+3pvjiOCucf+rtCrv6BrjfPyvlgtax
GMDibh7KSAFJZKNoCkccsjXXkQEY/LCBzrJFfJBwxw+IIxAjSN/MquJTek0Yn5jT8Fzk3yf1M/xg
MmGiEWxQnQGNKLQ+EsNPozdwIdkHT5LoDT9YPiCA5mVEnCc1ApAibfqg28f/DoSTePEi7yqn0KL/
/RCxl5eE5FjIrHlb6ZOATekCcnIypw/+un8tKP5HSrKTOLwtNjHxpSIAKQOdwKln8gjEgK9pa4S9
jzXViZqH/BnvzmZrVLP05q/8am9I40fN4j144RGOLzN2GAKIt8gp8aMg68OKWTyvz15FNL7MAVFc
FgwBe6SWMpTmGG69rcdZzTLEeZ0b8v23epiDttkwB61nt4nWB5dJGMdVe82A6yYInvvwGLtdPNFu
vQXSECkSnpgUOAIeS5Wh2l9Tg03i9FiVshB6S26FrLhm/znVLsYHvNN9vGz48Blx55qcfNifUL2B
VFsjjbXOqIivp+APMOiEjUgZLxaRPHYZqZZwQFWAZgexbGdt3rmVTEZammJ+zzHKb6OK52/DbRIO
H/w94sSZyIHrCGJB5h1e/dsfxpoCTO5hhQ0xav+FWQyFi7z/l3qIa1AZHKwDxqCiLGSuEPH2MahQ
RKDkiE5WzybiCpkeRSvhqGNPj+nG7cCGb7F8uQPhnZ1xTGU5UL/gFXpmHqZ4wIJKcIr8W5N4NrNM
F1+ipKh8GhaniiMjBCSktX0FpcqFYW35kk7Oly7a2IFYt3POAZR3ZlV0rdwrEoBjIbBqkiUWwiuG
UciahInHwpQ3osSL5aAiY/jFmq7Lp2fiBycIX2EEAZuArUD1gZ1jJCWrxFP+zrB5Z6keQF/5IHRb
iCf1Cs9Ft+te/OtA/l+8wmU+Emm4BAqstX//Rzhu4j7/ps5l6MWNblOicke5ZxrjNj5TZiETypsu
IzFsCdtbzKpBjq92IZOv7v2ExP7pFN6fh65LVAycv+67YJCgymEgCi/GDwI5c27QdvvS/DD1lKMm
ukXIFZxbhMkqX5NRAIzfNEXjgrW+s03QiTE5xeQECHD6wsC1x5xzjksZ0MBZ61+m1QCX0ysi3eHJ
5xd7gMBPzKRDUapA1xJo/7noiwd3iy266PLgZbO1iLTyO6xzgrc8BhK2moG8RfHvJOeuyAPNsWYF
yoAckjM/NZfl1wwQ+PxIisJYftB2f3Ocoyb5jeMS2wxwJJ4JgjGmsRQwpmlkcCaSsZHp0ZPoF6zb
AnUJjjLsII4BFoGlMXhWfl/grW3Iq8RjWwRCcg0/x21D1DCcoxYRxt25Er7kEqaLBSP9+G8RTWWZ
T/Hl53dCK9gba2KbcoXllNKtxKdZVhlgltwAa8pA1IZR8tdBOf3Ns5W4zLKQzUD6+jUTni913nTB
jFtRc/G5f/eHC8AADKXahi0DcYh+wd4umKTMthdlo6xYrp1vl5kFXCiXWyT0hvh73pKX//+vosAl
u/CSohAJLFd+sH4/g7198Iu8QCvH0iIe8LO9/L+xtVb+7zExzpA4wYdhsoLVcUksJCbYBYv89wT5
yQv7Sz4i324XRSFrR+YjbHweprMloZG/4c/yaAvelWm04CBsWJkH9PsgknjJ3J7fp2YMj5f834f/
kxf99+VuLG+de0yh5tWsl79lDsLGhy6SiAv4MDr4d1uav0/Gg15wU+TeiZhwa7IRUPUwBp0xJ2im
CIM0amRiHEuLIRc/adIbb7mCBbQgPP7ei3hMxJQrPZqP5EDDRsRK4OsXXsm1cxuSo12c3BOpHlM2
bCYB3IkBRO1wgVLM/4x40rKKZC0xgW46lXQCM/7Wb4XIJBcSRlkWsmtqT2zJH/wuL+B8YQ+xYMoE
8N2O7Kj8wRw6RayJ916DzBnwZAr/LJpGCYFJBlP2OKxfnJvTLgl4h1NAZozB4ZsNIahQZ4tkX4h0
lKcj+iMAd8YGP/4r0o0eJ8TNpzpHCbfxL1Evh7k8noU3JLvoImgGRA0QqnQz/IKb0GWPdHo1zh2x
aKzmx0UjVdnEwhh+pV2rk+tFZ9OvXDXao7jwvlnbvDLnA6NBwj/Ysau9cBXkh9CdKhSrvxluhq30
hRJmWAWzOgO3hB2GHlel80O+R1xCzZse/tCG2o25hL2Nr0+6/OwKJkJzCqUueCyAPbVJs2mJeeEb
d7t+vZDJi6orz/SEGf6fpOH6xCtSeNDnscxYLtrWJxYpGAbQ5qyYhQyjtWv/4XciuLTOErmpzOBA
Ho2CrAzIg6EMP31pbeDZdKVLqYRH4BTpVIIHGMANFAXkLWxGiVNduyo+DLLH8TSSnUTWIlsWx19L
siURBsogBGpUslRkNfSbqZx5cEQWeZh6JnmprCNknMxiaJCqd8glWH9se4kzH4OqSXYZsyARRBqT
EAoU7SXr4Svzs3sK9QFDbJETi6fOw9VTdoInt2Gb8GfUJwqDyZmZlWyGx7HMY9QnBzrK6Bfx6Gbq
PecE35IzyRKF5sk44SxwY7jLJWIA/DE5ZfccSx/vGXfJRtAlZluu+eR+GdnBRSFZfTD5zukFr/iW
3/IDw566wdWuGcTRQS4phwm5ljtb3+4cnvtUbsb0iS5VFKtyr1cBgIj7QUswktkkcprLMpcDRhr1
QkbC7Z2km5DczujZy5CKWSR5T9t5k4e/+R4GA+nTK3n1h9kdyGPtQ3YeoAMdnweYj5tH88roBSkV
5G1Vzv0D45MoVSn0dnGnvLJn/ddaIOyGL82pHbTtl+jpu0mbbJXkVSztwRoac2HeM+UFS+X4MmqW
u5gJqbs5YqykLoENegM1kdNDAD4kUx8gkcoGaRWWiNB1eSuKB3hr8Dwy4DxZFKLkQqXNCmCxsILk
lJEVpXC4SV5FQLLuSCyJa5hfYp+EB/KiizlpfGezkcdaj619RWBOHxiNU8VubiFA2gz/Tft6wTNh
uuVxgW26qAXY8vqqlvnFzZjRsgfO4o51w8cZsSKCA76hG+tmM64YI9qNN04vVqBTqjkx+++9QKOO
7UKuI55kCblwW+vxLKUJQWnrfwN4TtBfOeUnh5e354j5yx3HovmCQmMghd5afNYwEbOvtGh835qH
oeMhjRL2gxwqJDJ9NLGkMidrkXC4yj3ZBFNJSmQGdZu4uyDRumE7L2YSFQoP9gcZ5b+JCbKzgJZ/
M21axFHxX274Ap3c14iUM7FT5NFY9GQpX6fIfEVXDjp79rAJ5tqaRnTGKIwOC+UA1pCIxNuiK3AB
DPk2mw2uWLaWiizd82wGmoWRbXqF5zmegy2w6aQO2Y/HAfzv3JJZb1L5y0n4R3ylV1ONFbbfxnr+
ecXibkxbtEtTmQwntqeEFcRCnESEM4EQmKGNB58kbzJ6VpK8u1MD5hEWFi867A3riWdibRy4MbSI
vwGLn4TzB7UwaJbxb2RGu4C0RgrfQ3TGX5uvnu0LNcnJKjwytB1Ka+yyHId5I7bM7CRCoXMQ2mcm
wA2cWUuu3M6TYsrx+O3XAdp/qR0bkBhOMD5PIO0PsO7mYPP1Xv6FTUcQ7QwazncADUWLZlOt09+y
/BxAxeaSEczUmgpbAUsBzE1hQBIxMy3rweroDR7LagnDEt+Bx8P5Jo9ydAdfzBgXGZGCh59hAy4g
1KPBZ3gd3CPU0twbF68UjP4vkRhE9HLkzSGzzYwD/85stknwGNdjfCI4QdCCMxFBTxkMYb0oTRCX
HLy7/ZogNEFqwfZ6Tpqx5lXyACC5MVvA/awq9+E+AqTo9s34+1uyEbgVuz4cPmibTo7mhrpawtoh
hvbgoI+0mD5Hx9Hc06SBWv5bazJWChn7DuWr5Lc4O7DopVJhJdfYltz7L2chkZAJHsA9T+IGylVo
p30Qw7hpIoqWuatMS80/FtU7SCXr/yKHxv9IOq/dxpUgiH6RAOXwyjDMChQVXwQr55y/fk9pscBe
37VNkcOZDtXV1QA6hexLnvuiQjynkXp5zn5zksQ2oOixqlqJ9ARAdDU9A0UIT8NXVxBFy97qr9YS
5jumaaX7bR1nqD/Ex1hSH1dzBu+HB9fIajGUoh9nKkf71TZG475bJLvBf0TPaNJG3pLhX5pTcR0Q
n5nr9EDCclrsQPlHUGomkLKwazUf0ZfKDVbUBZts6GHg6TeokGMe/sQWoCm1L70GQ2zJiC31G9da
j6Vm/HH3m79Nf9PfbsQuvg5XS+oUpWwdoKFU7uAOVtRiu4XWG0GTpBAU02/7RE8rQz8YY8CKL9lF
4JA9hJTi+xBQF3Cr3KHE9WUSwASRhh9i0gFvJaoiJmBaITOmXh4N4dGD2J92ewrMKHQj2uETCz1p
QMDsNq5RKd1OP8D6bKzPqDqfZOeokhbbZeyFtuW5daFKOsgvmAmOILv6QSNGKnL04Q8tlCQKkZJq
QZVx60CeRDYhY6GwCOkMO2Ct0nknioRobDNGRQDT4FRwHXWw2vX8Caz3Bs3jnDcRaACrVZx5DVYp
SgYgtMPCkGG6yIR3ay1V27aByGEcz3WQ828uzROUO6I5vcaIUjFnnIbb+MG0UhV4KLQE4oXTYNg+
FyJ6DCujiTufw/E6MdJ0HcNudIX+/ySnoCm63/mF6K797UKWZgSqyrUQQ1eU1ubzCOSPzFu+knFg
GG3CsHDLXEDqC/jRfTxJhEtrI9C7EutP8diW7dYItCKRxQkBgfNco7S0bMCoeAwBGuTcEQkwYynl
OA8dUmUWlHnTnn5ScCqYZtVmHPWULKXdgOZ6D2+GUnvyhEp+ox0JNi9TKixg3L2FBSYzyXP0qw5z
rz1PEjDIgPLvaFSgkbr7jcp8W3qRWzxHCq02T95EnD9Y/Hi1xReBFUi3exLLtjy6RrUJY0zv012y
dgqccyJ1op98oodgyCkudu20vAlCFRD8r8R6YCMfBkhTNY9QRGG+dlCPd/LDBEBUCamDkFot0hlM
XErLmx//owBvuswDqGlJSpTqgWa8iJmJrUw3QJMwAgICzbhWccakBoZczzaBfkPa9Ij/BjnoLCvA
r+WN/ooHeToKHDa/Xv8RnhlmvVOEbabjzHiWRxtwXBmXxl+84DektZBP5CcOyQoAAx7Oz8WDFQF9
IOHhbOHwI23DBLcB0WLz05RywKupRH2cOEAL1C8uPyG5xBBsI0Duua7mkef69ApiNlvFjtBlzTZN
2KAE1GTIiCQLWMMp4N547yvusO2G1cGefv1duwcEx421U1JNL46bf+X47wEdBc1VZEfg19OMEyPW
aN7hGZbPHixOFSc2pNpEJXPFB8y2dG8ipI9GyoeJTppWj/AUkkzCRhS8VcFAFd1y+jhnSDRBk2L6
JxEkbd+ZMtctnvzE+6s7lYOlYA0gkD2CI0YGZcG6MfzGeRzpk1lg/FpT7AOD+YgFNQx363wWh3A6
/Y9wSN9EtRJpqOuSuCcCFEQ9DlwS6g3x8Nda3Eb57ps87WBnULHQ5/EeDK0WcE4xcyCd05dPpTEa
RknSInrAIwrxAhVogS0YqBMwL2hoXEIQFA8GzrHzQXBTOvAU+z4rbABk5+hDuKuqM4R7ogdGhPY1
xJsiHCMzJIfjrSnwFmH90Un8+4ba1dZMbVIpHwphHemiIvZAo+/uIO0azZRjdDgib26eWr3sAXYi
1jAS4oG02oNDDZdv0vtS37o6H3I1OoUNxgnTVaV/eMv4kpxB9IBMDuYnhOCX9aIVvu5KQRQ6GyMg
JOoDl7orcV1kBmgpZt7Jx9MjnaLd4BTVsglM9q13i/RHZAyp4EJhSR7+JMWvwyN/k+IjMVSb10WM
xGr97CK+s8poRN2RqIj7nak3bKQRKWWHjxoWswT0L4RdDNzvb4ItFJt9XO7AjzZVxFO0+2ipIRCC
8LqOj8O8B4UW1qpsLsmFH4nkcAeMKrWe8HNRs/ZINiBKS5BEq45WuVUFolfAdqMg7lD/duawAIxQ
Aywxv6tman1f/xcN88193KcO71Z76J2pb5pceN5BnlNpDJJjNm8a880vYrdsorhfgvSLP1Cd2AaI
SnFJJ0J4DAKHxVyEk9sfOqitCx0bJ2qt45Ve1XnOr6LxxemAe6vqkEo9wtrIL5n4Q5GlAeNZybH8
3FQQGygdLMi2kr/GL0anD0m9jyJmSMaNncFOUoFBiH2d2s56DmmaitXEwxpF5T5YJjjdeKhqv+MY
pKZqtkfU/QMfFZopZseIM6p6D3KkKYPT7AESJZh8CnR+7hLgYr34+1fVLETEnuPbjjHrqB4xbgV5
q19FK28jzUf+NIQe+eqT/8bPFvE5Cj9YVsAqbkNOEIhPB7aBqaZvznkPtooJrIxQNQeqi5MBlWGO
b496pXsf3KMCNgynAsbF0VcycsJEvClAHFzUVbuo2zjEv8RhEkqrNIuBuGNEED3p8O68Cew6Esli
ViLRkyYvCzArPuhYwu+dIZ4tCF3U6joHiQSwlMll+FjNXeEiINxaaFUTkMywg3F7r1Qyh0sT3ttW
sC19M1JJf9VBVshD1orfn23s07A4v1OqxkLh/xj4hR9oUeX10J4jpBY4CnAQCXmHaU2IjmyQf+xK
+k9ZOz1p1pmqDWOtozX43IMrl0gCDFVBhrFtu6fxtstY2qiKaEU7DnsIXFguzqfhgnFUA6aNEaQ3
XelXO+oylThLt273Efyoc+sMml0g5o4dxXUgy1SLiosN47irzv95OaMRYT5fuj2ERRUhfOiJpz2Y
VdYkXRKnFzFOH3GCbj7EE3CZUvzmKDwwCapRvsg7Mdsj4hDeGohtBAjJEtXbm6Q9k6XOuTX6cyoo
ZdIoPIM7KnwGLJq72tgrApANs3W/vt4J9R3y+qf9okcG/Q2U5BCotMg6uYrd1jyCGDKyueCf8IkU
+iXMpi6HO0YDjgkoOSSRB4ojDMRx36Nich9VexgNyBG0OTjJhHph+hZQQ9f3qgkpbNmQP7RRATTq
OJPfoGnDHLroSMK9EdsGtTiBXF0IHfBiHoN6Wmk/6J8/0oBDWwbUyjKUqnWy5c/GTJr8FiOnvrhJ
uYgvRwdO33dEa3lEqFgK4OHhfcRLUlR+daLeaYT+8RIdi/7/Zo6ahMrEBiKQgbfFGOhJj4wFrgMi
ZpzopZQKRZtA5QVWg6gZLy/PEFhAX3ChS6dEEoKxAKHTHFs5r21SaddG9abaaWkawJVNYOj8QFpZ
F8bD2sV+DtuH0cXO1azp9GgePWr6BOzUFPqNoYLvMrwLEDwuTs4SVrqV1pGUizCh36HlzZ6rlfuM
ZaNZT+T/O0165N3BE7ALGZYj7ShMoqOfcpg8Mbx9mm2sa+9j0elOhwOq5V3anXiT+Cfc2Ft+rUMo
byF00KDbH+Uj3JK6gut4oyvvUepBYssRd6O2jOjwWEx+GIv+elx44b4qEGKX4vejMpuIuZGjx79M
9sSrWOPrYDBCbkTliFkrSKHzKRJaWIFpzn/ZbhNeJkKriCtUUZiptOvuBlDKIR/C6QzesGwRzIMc
e6DTjhzAz1tLydXAul7Bv+aWIc9KZCcXSAYlF3x89PT5ShIPWzbberwOH4wlMtdFFTYkmrtak334
7f2h+u6iB8EvkZCIOyd9Er01AhJfPbH0JKgd7RKJmHYLIac1Lz57Hn/RYIry02z6dLlAqgcvermQ
O816KIm64BtgaXqkFv65XTGb6IK6GKOSgTc3/hWyxC6qUbwKchsqyrAvmAN7Sl+enNUbRkIh3jF8
uyFr7pUQE63Eqwh2DeVjpS6PzrP97u5UrwwBf+C+KKq7MQOxFuV7lZjiEaky42kf/cZsrFqFan2S
aivgKyH/Q1jjKP/YPjDo0ED7LMvskCZpNOwh5kAAZHdfB28fk/aVxDw8ZqdmEX4UtsX6oiv6odBf
o4G4IU7ve5gryDNqYC5oWF4Xq3tMX2Un/6RMCU4eaMySVvZpUdj116ATABCyFx/3CL+i+OEzzvHu
gt8jU2YhEXk1Z3ie0BUMwCk4xcq/oGMLNQodDVhGVCFcOoeyclLqQkPTKHha52iI+zFZZzWCaCjW
NZ/aCqydySUtntvMZGbQk1OtmDdSjwREjxDGV82+o0JSdu81v4I8KHu+jA6Sqa0RDkDF3M2dcNql
h1enO82qv5zG2in3PjQPYK123hUi1cW9IYOwsp90OqI00c09+3fy47pT3LSflYRifuXeLBx/CNAB
l1zOadynXW0fp4DrTgPIqDr/Ahhmkyw/enP+30iP1oOnT6T/HKy7ufRNJzydoGNVcXedUvRKKv4j
qdGMiauDOXDskinad8C8wFiDtjeJZ2QBmso5I5/aEAsIpAXWwh/cqbtoBmYZNiHVOqo39CaSut0M
+ytQTqEa3sXOVFoEwC0H37UpZ2BhWzKFXBOfXO5+WtLguLo4t320yUd3MGUQPlHK8W1HnD5q/c2J
kUZqDTd0cySE1hzMpCAoHdPK3qOvVW5wsccNMVVY/hC6q267HqjE21AFuvoiSkHjdFTeevc7SBDC
ewU/m1BZGb2/DjWI3i1h/be488bgCicfS/1ZkC1BakC9+hePERGRRVeaqv8pXV47Z/pWmtwFM+7/
hNDpttA0OWBUUPMgiyt0kGKKH/Ga4USMJlgFNJGnT4voY+KU5zWY8qWkcGXijsXg1Zu14MX2QA/B
Bm1v1ibDXyUoyoLwlHkaytWI8zDWdcI4++Li1ZPbXpFGEaKxPu5jtLFLiaZtHILBbDCgFwSBvU2b
Do+/Qti+WwOQVjR6RmXSMwWZ3MjbomqKbalYhfUvkyM/hemPJtYRg77cIEQGP8Ir4G5QtwVDbW96
5+l9QEVrJJ1MwWkQET64pLZw+4nZLgdYXjv9nxBCHSC8UYwI4q9CEbPquN678wUQqDpcd1Fzv2kZ
8TE4a6AbA2XB6DnsvBmB1MsMzv47XcUlMl/mpv1dXlYO9bEZ7aDmEN8cgSa5xcrbDmrugV0D6B/P
igHjHiZZNWMHf5uWG1IP9VwvaIHlUeFasb8mc8WodUSRuKr7hPBDr/SZV1gkfFWM+2kzHnqY+6sk
V1QzSunE7GlotlzW7wRZqcAgkEmLYBSJpP7dZcbQ1V03n6h/7QVj0FOCPgY987OvD9IvNOzt1D/M
EGD4K1nHNsNMUY15uHTgHQM1f0Er/VCPUybCPkRjczo1U1EfAsrVFPVQm22Bv0omFy6A+4RtgEK2
U3TvrYxMedoijiVsYVoQXn+lYdaQTUIaEciWZNgeS0BIMmAwyjJNudA5CSc+JDjUOYhxJLBFUwUy
vVU1iwGMfogzqjAYSqhOJgdfZLUnDK4vxpG+Kwd9BVroeqUWfWtOhWDKAxKOITVIKItuAmxznyxN
w+X6a57KP0B3R+T26j/wEDzF2NGziuMhPkM1oXYM6JqxJXe8GiE82t8p1iP7oRAq9FcDQWvvukXh
htjduyVHet04nuGuszaFQW3iFKaF6JQc2c3IhfAdrrJHHPaW7FtHioOnDvqv/Bvaj6RQ2r6NqNij
DYTaLpShAk5UDJhaJFIk7AAZkjd69Db/A4ZiBYsNI+tUGsGiNdFdmTiqTyGyjHiAh66JN0AgGAEQ
2mk3PQ70D1F5tQfkKkfgKahZYQxQRXcyI5mZD+zQQe+VW88rklhv5rPdJEUwqyHAVZBChvOHNgYY
UdG/76yfjopd9yWnckEEANANPR2L6SJIQ4YlfuMQHOF7PprsGW59wQdgCFAGHPE9Zo92G94jRh+k
2q0QfIjfnyeSvKshASnxZZ3codh7x0eqOVjNtICtyneftvTjuBmXMh01JqakJxAHldLvYzCCYdSZ
uKC0AN7diFiWpPzD6N4fsMDBwomrXKAU/deMy61BtWA1QY/Iz1TD8BD2YrgLfUenGLEA1gkg8IU+
0hfJOnO1mhSfEf9C1KbueGn7YQIqwgyoT0AR2N5s8iZwPcATjEbOyHgLQ7BkRK+to1v+5cTB0qp7
FXCeGureFlHEBlZkMvmREdmAJ272DVLynIntvPoDI14tpcwomWZBO6ruqQDM3xSCBPLkaH/RzAMq
EkSUHSV1iEZ2BUpV6DcXVT8XRzlOmcRLG90tfMAKX0f8wC1SskKlwMk3/0tGispPb5i3XLvnt80k
2IOBYLwyfIXIB6JdSwFep7vlIOu/xHBYnV/833qb/w9xD4A4FCzBlGZlVNSvUB8EnRCbEp5aKkOT
FF0i+n1Qmf23ImLQXSlnUvaZAuYWl3lyRd5cmP8hZQLq9tgRFYlZ1q8jQsOYKE287gPXg4BFRfw/
iw1e0o8PyxqRgIBEqrAsTQFxRQ2pczb9fYgQFw78EESf1EI5AcvfQnxOICI1X5DtYhvhMVzFEUEd
ysTEMYAT7ux3qMAdQtwnhkBg4aMDh5GAFmjnHAi5mQKKBK2EL6sWTwRB5mJB2XxBllb7T8FAjvmA
a0HapICVgDpFtDXzXtZ0+e7uVr8qCUbkAmi7UNuKMiHyoOGl/7trUj/eHACjuqMcZ58d0qKtSyVE
xyY5B/DVHunNbgXPSLyf/1wMkBqhoVMVRaH/4HwzsJGTl1KPdVOvjLUrtzkJ1P6SjBnqqfAYnBml
vSDVL1Gg4hfJvaNG1IAHKbtJosDfU/ga+q6ISXUnR9kbfhtyl1XrvXyT0LOcJWuDp163vljGQ2cX
7sanTo2vbzCN6Z2u0cEE5FqHWCd6JYFzxJqh3idWT425w5VgLpGdckrshPs1fVra7ReFauw33Ehw
NnajH/V5/oCYVG7VC8ZigFMVpp7cAMhouJ9nqjhcFH2xzNf2+A2jYTyBO5v/uzTP7VVkstSrNXG8
livtE66KCCuKMfh3TKvmCXY6CK/wgajcvf+s+E7pYbeAUlKHmLIKJHh4dQWPVC0CMLc5iNuYYUV+
JebOnxJwaacFy1VpMRWtG0WtD1t+fA/Y00MKxciSseXH4wSOfsLMdpzQ22+k+m9mwNXgR8Dl1mFY
YVHeFLyYlFAZ8hyQcijqpPcIy7Z2hJyPX7RXvGNeECWDINt2Ibsaqu4Wm3PXbN3bqphB5w4aYhWO
s5MHCmigLQXwRS4CGlVOe1IFkPTArYYY9i+vrzRIsGh/oK+DDjOaSMI3PT2/ynmUR7TF72p0F/aC
gVRKe9dluizV0c4cqyjqAIiTagDbIq6LFy/i1M+BDsYqVRZVmV1phALjzAN7CP5WMWwlIFi5NPm8
4cgyZgA6u5z4D5Cgx5KdSUU/yzVZh7WNRWF+IEu+WOD2EDpqohJrLSBiUSJo5lKCbtwLy/Va3LuX
cY7NuOkITtzDjav5UCs20RTFCaQwCqSNDUqOwK2s7xcke/LX38e0OBXRwd1RB8GOwjnLY6SfK/e+
IjQ5O8XkCsLB2cZHJJiWwhSW4pGMdmPVheMS0chY1OD6/+cD7am1KhEvM3bjh6zIiKkagLQ6K48y
OEYEPba8u/HJt4+jR7qJMmBAtjKdC2QL26Fon3eGas8JI8jTGQDyje/BjQYN6wzwRgyHhroqbThX
nPNJqcuPwyg+F9kgpNOYwVLBq/ns4hohat/ynPT9SNMNDqnMHA0Y7IwxLHri2Efnd7GVC7GAyk7r
qALdxhNNRrQtzILquNOxIGi5v7VIR6KoTMZFQH5mMfOMIv7TxGSRr6pim2eKyjW+EFUEeuj6Ek+Z
aqFU/X6WaL3cFnH4USeao4/XZVOZvd2Zwwd8uPQZrpRacRw59TwhPEpuVZtlRXMPJwwfsvLh7E4L
vEl6ZN7+FwXRhVdxvdWikqbHiFiKaRnulUrkzjvSR6Ync0hRFfeBRVKxhtYZcIq4howZ7TWUx4s9
uL8rQmQq+z70HwgasNAgGk1BazemQIPbSHapYSviWqNA3Kn1NCh0XOjMZin3mlr0bBeH2+YmU1zf
lFzwX6VX988IRFFw+Vjdil0Go9aY0TYEZ/1HgcrHVIf01BO/gEsjy0ihkOSNCbvM0b7FIwp8CIKR
NdANj6ACuKy37a/IFhje55aSxtGpM2kqKNPBU/BynZeDUJddYLzisz/62rUK8k6PwP0D9D6h7fRp
WIRB50HOnpGChzOk/6rO2Sd/JCQl/5SS3ulot8W1EiEyqkPMcttUYie+SK6sY5Nfe4czxXFm+nHl
G8/RN35BqHHrNzpoVrQfIJYbET+JuRNVgPUyrAZ1F+KctStBG2nYIKKjynlQxOGf3EK7DiKkM8eB
I8RTJXmVVoYnNKx9sRyK/8MQq9wT/bXaJoqzjqSEE15qNqWZxxScZJ1pvtOStldrFyj+fXrS8sUV
nVw66ggViv3I6YTdrQ/sDDyXLMNb+411Wfu9jUHEUb0YarbYuZ9k50/P2Zg2eVhEtBzaB24LAHOF
HuONcYP5Wa6z75OkIX34BOtj6mRUam9dytiP1q577m17eLk3rXA0DQckHee6lUt3roFySCgB8bzR
bKFYR+D14aC1iD/x2WmWJT7lDFDK+ZwpJRKh6PTQeu8MJ6Fin3kHFfAqJHnrSFu+4giaKjDOMDdp
GBjCyIV8wnBg4aVfs26zopy2/4yFZDzd8BGTOH06U5heZOqEvL8BIxXLEaf3ZNdUuIHbjw+Hq4Fd
wxWL367TAyGA5icaZiB3tqaQLak2TIesbN4bJhwqWJn1YLPARtuedzOzGkFY1WmTQCinZSQGjor4
ioRzZQFQwvMkTju9LK+iN46dldsST5Uoix5IKGwSu4fIVfoVlTT2opU4n86v7AcRjkCJsAe94cH2
j7K+8ibxr/GZ42GjW2bL0CVWIGSQ470xSgBnMFTg8x9MluDKK6yP76bawy3t+kPyZWIhJ0DzWAWq
jFSPiULbn/l9wMMosMtzNNIQHe6zujfpEAjMRNVTaZE7HpNGiMIBF9CXJ5NFnpbtGhcFv2eL3nj+
XUWhpR60GJLpUDXNqFis/GmNsQ0/LhTzEZR/5FpXXHg5nHSANB+MU6IiR7KfD483mhhfgNwcIZiY
cKKkBBZ0+tGKfrH3cAjnNvAGnPXFIphCyOYVvTgD+c4wGQetFDAHFkiQ67Xblpe2AladZiE1rdE3
9ofzpnYMz3PYKrrcxg41Fy1ZhejrtLHrB8KOx83caYv7reSfmjJVHD38lTSp6j+j7mM7FCl+21Ag
NRxXu6BAI+9NelsIdqRMnA6H6TuEPnRVxrkEfFDlVYSfqYpM7M6N8YY4kG9STMrJyV0tG37/GJPo
i/p8pPq8DiaMUftQd1c9I0eLOK3JtKOXRhSOKR9jNxpd1M+9NWQip0KBP6Ye/aQ2RUGmiNcpdXUp
4GbxXJFbatCY7SSEbwBSbtIKYCE361sLlp7Sd2qdK5dNOkVpYXDtsjtMdblJC3SEIwPh52NyZImD
r8Mc2rEPjD1zGdCFqKf7BeGo0Pv5jkG3Ozu2mrdsgvpciMglGRqa0S1Ux5D8uI/X1iUroYWyG2lS
wytClPhq90Yf0wyr/qtVsfkVjzGfKxuJkbx5aja2e8Xj3KADG42YbaLuV0KZhZRv3idFUbImjMTt
3KLHtMTaUYGweijMXhGckpSV6ol/a+ZS+IR7jWBjdkYDv/cVC8kG+CVmwhWZiiwtT6QRsayjQ6Dh
25IwAh2reO6o96dnZz5g+3W3/O6jdTJ1FEC5Kho01vJJTaX7Zp6tw1y2bqONzjtjJ7pdyWdeK4xM
YKTpCJISgXoY8k+LV06KLT7tfzSS291rqI9FkoaLXTtu3WrXEpgwBbfKj/DHz40mqaR9+y8by0WE
88HONthROp+ia3xAqZgsKlFcuD9UvNwLhXGhZWqAeXSAF8yTWFYtkVQ6yP2SMW3j9CK8KQwQfIxv
tgNxgCosoyzRqzkzi5x4xbnb56vN1PUF8fJoHTJizpN6cg4tr24IJhGPUDE5BZvsTdXC+UiYymHx
P9amdUed5Y6TQnwQVbE9EnxKHQUKiIh2Q6iBcueVwqwppiBhVPL2SCh/sNHx2uvAWHNJqTTD2Kma
PxblY96AiFfUy4vdByO9VBY/BeW9GTX/wiPUiq+7Yrru2kdkK6ubW/vAuUHoCxhdCAoiP+jqWm0Q
8hlZVD4rxgjRcKM874UqwZZcgOKqgzukzvtXj6rm931mXCPErVkYvCmkuLp/f2GPada8bQnUvAa5
YNNddhjg2SdhJCn5EScqpCDRC+LsywYHKtHnf6ZgiuABogRIGDADjxKdBhdfGZ0WirrDljJNpi86
zNvMmxepGiCukDEGvY/C8K/IfBMRou5U5djdzKLJIRlTX7HWGgdD3ZZmeeJc/lk87rx/RGkVPc+q
dwY3NDwokcPRQoxNpVscKGoOLA0pvLAacnopF344GcwW0gzPuvn2HxlymjdlKWi2TiIOZcMDdupy
eT6gg+CDuJgkE0XGL5S9+vgWlgIEnIMDiWZ0MeHtxsWkqlPiIPMOgeyu6aFdNghpmjvRxj4sMvb4
qFHoKDlUo51TKDNUy94Y7cPKiEz34xWCT/qgxNBD7IOqL9N3BmckSpf9vvJNWtoJoNm9js3ASgco
Tgmxv1yzWHkOPy/Wpaipk0pxs8uROzLUFe011BVtQCXKErioVp2G3/GWl1FYUESrW0yGZGbM2aag
u3ahJals+4iYdizJLSnmIj3KMOiSK/NRBFx2nv1v/8rS95hrvfZLyEFVmZnOFgzRXgUZZyczxsbH
ktqQdxkTu+3wKH5eL63ra0NtzJ3Z6VdKpnnu9sI6/WG6cEoORu2337hZ8LBcsPfQe2KHonbx8pcf
eowIyxKU13nY3xieo9dl7rrP3X8inh0VOXYNk0VR4EAPHnnavR1i89xwjYQpzFKktTsREwN5tD5B
JbguJdm6G+VT/AfLHlGndn6dE8xgYy/T+CkBDkT7fF7X2YZvML5hzR/tQvLo5uvI1EGA6PYKzHR/
09zC20V+qcJ0ePdAo8GJH2VMawipMcRCKCv30KErDtBql90Or7KUksGbHwZ1LMGr5Nfa696keZme
bnYFyVFq37eCvoO+Ppb4MPugmcVLR1Dq6TFx/sPU3SOl+btXhetjr1GrQsE+3uJOXPfPZmz31QZJ
hEhFYRxW+A+oVAkfGjEHQSE0u8SqzPNN9Dvmj8GqbiE8HYbdx4ATZ3wOCVqmCYM6EVTDbCHw8bAZ
m0gZz5AaREt8wN1eQcTqdS/mal9aYd2EiEeHBxzIO0F5ayUGpKsZ1dJDXWCBogMiuLzWOrdARvHS
HBMO+QXxJ1T15bhQoebQ+Mcd3oybXKzDWlvkmXcFAztfcXcbJPrK6CsGMAPZ75DkKiMi+OOCPY4b
hG+H4wVT5V0jixKgDgNRDgSVDepT93PRTZqwJMjtrb01QyPRlSkmjfiE5FTOSMlG/W3rWARi6KD9
PvqrD2wIkvpA5TYBCTAKxL8ffB4zvtYmzKVLw+lDFpz1VfdYMSvdqRTBTMrJi+64i9/5T4wQL4Cn
Y5Ffg1pQ4vz3c9Fm4FyYNY42ldUpAgvvlk/VxLE7bBwb7rVmaBIMfIcUzfPhdQN/ud4BbD9YZjwm
UHbpPQfMoQP+SRtADXUkJQ1SloHRh0FUvkYEIzj6ABGbuAtQolMV8CGJTcpBzAK+U+JxJK53F9ef
OaXBEKV+97Z8m3KH3J/b6RcCDtLq74NWAZG6+SyTPiWAZgR0IkJhOdyj0NaE/M30sgQgkfG5LWRP
pU5bt7+j0pkXot2OYdBOzrWX6nFbdjqi/F0g/0G+aaN72ATuw8v6S3Et2DzwYyAX9i8cldU0yncc
+CZbG7lN2hfLYRW1pmH/bqD4NNBg7SD6Q586Q3Q8Tj0BLjlFi/bgtjhmV9eixEvTBJwiUGupsWIO
eEMuESokvlAhKfN53ajUIiFjjvkQdqpF116rSnKbJH1RT0hvEiL9hJHVfoQKxJDkAYALNNJCqdoi
D6H+rJJ5y5AZO4a6tLqMyEmImxFaYGcE+7Zm85F82wy5OMfUUlAUxUqM5ss+v5QkmTULUsM6I+3Q
Ly75Wd4ojOBPiHWlTwZjJt4MtCEHPwXez4BSMyXqV/+wmsiG+mx2DAJJ/KkxYwjF7tbwTKGD4B50
3KjzGHwHuREkLCAKOtwP2oywn2maBpSDQG0RW7g8Odel+LKxU48MUX67bLkY3Hi2JnUEg9maVike
q5Fw4tHpTfcEPYqIGFCH6dQstvOL6ehJ3+euwc87BLWsWTs1dBzeN9zENkDUBWEXfnIydgxwlLdK
1fHc70MIEiAvNqwksUCnhXo6sLyVDKJXFAnTYgcLtBuyPoXfspKOfEJxekWjPqOnoxf1YcdEndyI
l3hx64C/5R9HjRXhWY0hjWLrJCyv30/oevEy5JmdITtsZ43TmYVOgjPn5ZuWxb3zMa8+PdgKVZ/B
+NYvcAE6aPv9UqACwhbVso/N2Xlr+JExVARBiFLjJBzU9wyEkhzY844WMw/4cGSFpdklaYTAIx68
W1YL0qg4ZKRtTYS8XAoDFgVCl84vXoh6PTd+0W0FO/DjsiuFK7WFqm9NaFldBbuHm9ChZcZEEZCD
ogD2w1Q50oOk+kpszC5n4zcoKbDzZTUIkle4sGgdDOHMcgcG/3jxnSRKpie4qXSNkVGBUsboBXhf
3xqw8+HiF2BpMBo3oI4Oe4Qe/7SdBmpLpUCydrJWycmO6AZQMIWT3tBztuqemN/U4oDYnQusQw/D
k6kSvDb6IMjg4Ime1XT/ZmRw4cYNKG0ibU5U6QDCqq1djIq3DyYBa3GqeoaaeaGgtIyhtZnSBC3s
rhFSkkMfNgEK3hsLUM7yuA0o7D11bgVMhOt2qXJu6aur2hn/eVLRoO6EODVnILNQio/TtcMpSZSj
kCBrQO5zujaMqVhsbOLuexg0aG5r0WrF2CEw/aNz7VKDSILbghZXjwtTss/G00BwqXDSNRQJkwE9
8BE8JKuYQl3hSfljeJhxQjzrdCDIb8I0jZvk/pZd9hmVNLCoFRjhp4uUAZPjt/8rkAMug++M8U0R
/t6JzNQs0i865UQOtru3XN+1WA5eWjqQkrx3HNSdVa/h3rZOlSmR7hM6aN0pA+/k6C96+psefYce
L2SCgcOCsVqZoXAI/i0hoUaUwbzg0GNoZSfTAUGXVaAJkEYzxJXUbJYheWAoUWFOeJ9gTe9gPzql
qrwyvafaBPswBoCI/vjWoUkGDzbkEL3SLPP1DSpajCsgYCSY/Y3R6gifbLVKUzUfqMivMa0pU+qQ
P7I8Eae/zlSaJsk1XqXFUKg3GWQY1RhTEnWU18mnwjjYI0EIeNYvtJkWuAaQUzb6S6VXXcAEgHaZ
BLziwxZRPAioOgWe27Qs6HlvIEaOqxMRgywpgplxzsoksgF848U2w1EPLrggBBcOvQs3IA2yKdVZ
DN/D7r9nIiFGCSDhc5CUO5x7alKQZtkZAD/0o+Dv+Wn+vewGgRsDa7AwqnxCbsBuO332Ndwal/cp
gjgqHNQSYfpULc9jK6zwGpQ/slUH8acupxJ0hiuiWeREftenvPPmeMCzxwM7nUjfiPrsvEXDpeAF
B4XCJRuZn16rwi8nRsKNOaR4py5smYBvtMHQbyitPZJjl8bUSHG8//OOCWUXL2a4GFaDXnAOfMSJ
RttEBAn5SLbTBqx2R0ci5ukBggkejSNmr085v1Peo6jxor9P1ba4c6EkYNMsy/1DvGLfAkIMMAIZ
3GxeFD2qJSjKKn8sgMaC6dTQV2emAVt3cfWxs+MbdSvI8s5w3sH280QOCgw7FxCSIkAbXwuAZ6b4
UFaC1afzwKlZQsJUmcNEnQC5eLUxEQRcD+6lwcdhV8WxubNLfbbqGK+dlq12QEnES2PyD5t0JA14
oiigU1KdLdA1HVQmLK4BB8vn8JQ9kLSNtZgBCLHFDEtRayU8l0rGLGsC0Zk4l+5lzAFGLaGKpffY
IfDQIqn5liLIhJ03slgBD41XKwCRpLxOpcjiZ3kLuGgEYd4+KhdbB5UwCwOq24gREy6hbPaiK3rN
89CtQdEejIVCS7qwYiuG6kKdIqCPTQRIOIJ1jPJAW483kUENaadfn9oWjC76w8H3Z5D2scDopoAs
l202NSiTxToY4NPs5vFyVfrKxCjAduBvlpHDIpLktpCooD94RmMrI8XZtRVraAhJ2PMIm6zt5O2w
r+8RurMUvNh0aKdzTIgAq4ghOmMaGADqidN4vVXsA47J4uC0WMV8CkAosoj0fXCLIvVj5M34Luy9
n5gxCwYziFViv6TtgLez72IDiLE7IMzwZUN4PURFTBbGw3TRDYFyto9gzNElx9PR5oQsZTciXYl2
TUHKVgxm6IHOBGManYZC4Cl+q3XE4qWZhD0qLHwsnRX8kSFMXWHV2x4OAb+omDga6kkE8LcI1/ix
MlV2Ilii3MS0g6NJg0XajmPLqCKQ8x2AdkTs+6jkJBmv3kEFlEZxDk7quVYP84x3NUD03JAa3cC9
w5XVgqRhaFlYG3ntVkDFyNsk/FaMU2Lbu21QJXsw4l+eXIopqVDiOAgpWDs8npTaPV/twmN3R98j
G56TibSbKv8KX/CZFfZOEjFQARgYJUvUcXVofLuncT6QVZJ5ZHCPTI/W7mPv891QKWyXzN5lok4H
s70NxmbK20WDg5q6YGqHAC0SmQkTzcNQodhgRCgYKaJ76qdW7pT7wUpgPthGRJ46FXBzM2RQmNrC
yTWsmSIFWb0pr2IR8AbYslQ8aL5RnHBLFL9PsQaZt3AHfAMhHF4SwI599ZDpdcAFSTBD29XJdkc2
FCyW7c+NYXPS9Y7XZ5n4N0xDkmBcuAlxN9gfar1rLyghEfc4sHT5MKZqXyH++tvhNE8Xkoq3clhs
TKxqQO0E4luPkmgPOysZDXWEe+6fXg4miijxjbuFODiOWGw0BJOMwAsuBdbLS58DosXedAwCj48Z
B5gqdlTGmcADIyhF/Ml+cW3mGOHssFnBFGYDm4vNxKZkZX9vCAMccDP6SYqdmEU28KbDniA2nhC4
vQey9DgmmmpENVbJHJdyw3iRPLVYa3bfT1QpXGDcN/aCKUhX24UMyqIofTqIupvDKdlpzoYKtLBS
OH4oiqA2gvd7INHA4e8dklQrcPMOnewSvrxWkaKGGsSRENDJKfBnjOQVhy5BRBs3ZcOaYwticMCT
WQj4QOyLC0ZgHCwgohbs9o0o1uNcILeARQ4s9v/ZGgT4jISJmVBlEB8MWJEuF2nxLnEbHE/WiDgF
T2Cw89prIhWQP8h5SxlKBtdKDVh1i9gYxc+kRQJBjM3mqCsmhcLFm8KUCHjkehBpsEB4apSAFGOw
UTUziBfh4DmY8ZexdB67nlCPzUSASPH9GiCYMi0hoMWTsQGwoTw65wF5Mz5AKf9UJVjiE50JVC9K
7ElNrYz6HbSAQcxxQgQQ/I0hHhLcGQuKz8+LsmXEDHhx5Cg1eflQEQFOZg21EtmnN9EcjhTSMjpR
NZZXMUeJhVFQhpPIKPQTOacBVgu2zMaHv0qpNulTLiQUVGLI4EL6TwkahoxkwEqw4MoNWmZogi1t
6Wh5rpQvJeB2t2ieY7kJT8J9V/EKCOASZoKD1SSD4NRwDEyORtgMos3aoeTohm5aV4rl2l0/tJgV
DpUzvRmuu/HUKw0dwfuISEzlvM4LO/op99poqtTJGuI7J/E/ls5rSXEsCKJfRAQghHmVl0AghG1e
iBYNQnjvvn5PMhu9O6aHxkj31q3KyswifxnOk9CcZKI0cZ7l1uw2FDEX7sP6D50EJTWWL8gNRMit
RSw+rTdxmMh5qUIlSzR5g9xQQbYrPinHEKXlfZSxmBxnJaCL7ggYyDiu0npvO+QJJWanEaUpHgbE
n+SBCbs+iU3zIuIU9/lo0CH51omMv+qw33nXqUy/UqpGCKiLpsNaLnsW2uazg2xt6XeSF09CIdPB
kIUZsH6ZQ4YIKNIDZwZRq95JCClscCojn1W2vAWL5WLil2YY19IrLkM/5dgSORbmPu1BlAcvHkwa
wBwI2hMcmSgZoPtQQYqAi+1fZBBZT57RxAabOACbJskySie82LJe3Iz4zLqyjTbrM57J/0wtXMTa
n86sEWRnFt0b86IbAhiZBFLVzs6/BotvhkeBBm2wYbBbpfyW4yprNdJM+tJCnrdvSCt7zl7nj1OQ
5R7nMIzgw2xTJBwGP4+FhSMZ8AU7Tl57M4xxAZn7ULXV16W+4nbNbcAAunO+FqDTX0HQ7Mfnrl6L
RIJIcLFtB4PhftlyqJ+xcIBRLc7lkJ07JasA80EYnKz+aPZxWpMpxVN2IJndgPDUJ3ZTJYiQJD3q
IZEjRB0ZXgaCQPIntoCTyY6lh7fp2SZfx6mD6kgvzwFYU8+Y1Y1TTC+bkbgr8xTohzQqhrrW4hMj
QnMoQkj1sJNJU3Jn+njM0ryHDEmHrssIQdIdggBRJVa9E4OhBtQ77CtOWd42S3YK4DQTQUHIEcZv
rDfMu1IWgQpZuAm9KccGzW1ogdSINyslwvkIGX2ceEght5iSNDxOWjZXBbddLMgIA3SdB7R86QHz
FybhkcQ6fICqH/Nkop9hgsMcHV7a4HOHuLt63B3eF2UBtWo77WU9TA5pG2LjQYEaOHtkZwfuCAFl
L82TsBUF0eE+YmQVRes5VrD1smzYC6Htzcg3yZrzGVWljTHQ0wU/ismb+hrTZfUJwco5SNt6ijz9
AJrxDOBrRkxQdfxaWzdqnq3bykQJFYut1IUfF4Tpkk3GXksp+NNKFsZcXE+2fDwhKQyhjr/r+MOW
TGcQZ+/03ScMf+mGRBjibZZt/xcHsJbgCvoNbjpNOtakGJn1SMw5FRzc+biXrr9QDtmzB5gpkonH
qXYcARHxPUp3tjVp3t0BUQB2ZDXBSeE+TOEZQs+nuEcYTvR7TaBeYcklKRhobzU6Nxyzh39KgYwN
dFjsgCbGzAxyojyUOLFkZSL9LY8Q/cTqgpAy+ASojs4U8C/8m1TeZeCiNHb3s02P2OaKyIYnwbc0
k6OL5ElfGj7Hy3dNAQEM93BGpUqDgP+x/Tm3nRO/i56bs5KNILVOPVw0WcRgt1B7kL082i+cngQx
mG1ufEwVDrOmQq2Cb9SyMyGNcdHoaKDSPZaZoIYrPSbMVIXgxEBRfANdz8B0hoNkaxtNZjOlJHn0
f0bUeUmyAPaV56UctKhfVd9MSdwZzo3T0RKqVlLiI0vnhKyKsLl2sK8i1al0iZzQtia8juDUbf8E
6O/W69Yco+7mwZ2f7eZKZrvv8XNcNB2k3Xf0DXM4XN33ygAZXuPX/0Gkse0+gAN+D6ExfUHre1s1
OBKLNUY83VOn1VsPz+PSoMUgL00/wHj35VXgwchV+w2nS8ZVTFzuImfEoXCIUKjuPJh2yoTMsGZ9
gMOMvnhufACk3eLrbf1acgsQ1YS7uYO93i27MivAKri3J7e8/ts8UA6Vfp+Lze+b/JBeKcWD4Jz3
F9JRE5PemUvHJhaXIodYqEl4tAXow45o8v10LAPNt+nuGCzZDGrgmGi2HdEZ9kPNGYEuJzKFhANN
lAR3p9G/kET+k+NcnQnpNV8agPmQ8wrJ9gEjQZTkuc/EcJszH2SHqCQWJTew5XLsK4QpJQdshM/2
zUTR2kF6GiF+8vdYpALgyQOS+8lK1bomIQAQxHarCQcJC1xIx/zT1wZXJtwy0+IUJjTpT/Ss/YLX
0dejvUdhxwa9TdJvwKWfiOT669wtwJT4KIgHmU/0CY+INs/Y+mBy4rIXokd2hLPnkgefY6BdaV5k
PwPVRX8sXGOizsOcmiatk7NoC4osqcojFROXI33IBgCP5ViWERgQ05dRyduUTyMP4/jotacBRGIa
cHXk02onrAa/J4v2o4oymWSofyNu0HYsvJrl+cJ3vsJhRHoLL7gy2WlqVv/EjMnjX6eymi8O3fJU
bQSzf/fuiAcnP3BTmLA4ilbB6m/t05Te0KJ8WyvaQAGFVcCxRcNLof9bULbZvXAtuv3A5iRZfD1M
gDg77mj0+6sOs1rKq9pNc5R6UAQCZVPy0KCFw4StHEcNqITZgX70yS68i3/zD+7OvcHloZNM+/TC
NB3xEApm+62X8+4100DM2h55xl0jOmQ7lCtNKwNXiv0xB0RcqV91nzDjkf4UUwkDZjDwSfwChdIG
AYh6mVJLt2BItGjPyBdE4wulFH79rH2xjfAOkYlGe93Bb2NRhkib++t7RGpy+nj7g7uuExCSytAM
zoCQRFRqIRDZf7a8iJ7IQtVrKiORpdLiDigg0isg8skcGcNuhO3VCHxBCA3NUVKM8ZueygvFx40b
BzoyI8HS9x8el/lv3GA+ESMy4Fk94ZRo3praBDkTs7dsIfrF675G6JTpvzKJnOZr7u14EE1ieq4t
55ytUXdvYl0w/Z0Oy/cSeAeff8958rnLZbO4elT8rDNRh5jDwLwOriE/8XOHnrCBaaMZrCua0yK3
5E6T5Si3f30paPCTgoykU2OAkK9xBQ/6l0LooNdRRT+QzeCPg8m4BOpMNsGF7OGtwzp+MDf6paA3
Vd8c3HjgmZEkJl1PZWHSgjCBuGf2IJRev+GyzjiGO1pl/RxNpvDlSctvYhKElaMtUy8U0P8T9WGh
dMY8gLcm/ix6I05VQ241sxlZlckXL6NlsEMerw6X3tsDrpvE4mLgCTGC0Mq2opnJ6cLRD80bZ0xt
hhPKf5T23ED+55k1teQv4EKukOurvSMvCBpapA9AlvSdVPXHoWMHzpjdy1EwFiG86cvVUO1gwCMc
CALuxr+FrQugl6CWsx1VKhj0sbTk9c7mBs4bKuj0lAMqz9F5j/ANGuMyBRUycCwRk1NAkD6Jvhpk
ZbXvTs6DmSrjVltz214hT6G2DooYH3PcOv2Qsy0nUF0nXSmPGSpwZrlyLcwxyYHg9zsZzHteWRko
NipEbxkXwtsnO9z9ADsx6kD9FHj0V0CVK2xiPFDXWIIadBqnYyd4+SqpK06/UbcHsnmoYvK0dV/Y
cVPGVixJgslU8LNEqRzEHlMTMSvriQXQ4G2JeIzFlA2wgRUevfQxdWiEWG9OPGvQvgh2RI4Ld3du
Y/VDO49bOnaqEnNBq8KknQtD9tji6suzg3q14aELePovMmLE0ynoI7npyzJ49A8WSWTdBi1RjRdV
yy+7j94jgnyNfJoN/e0hkRsF5KZz0bSZ96OVpESdvL+9gjWjhgqT41jcMtT5fgJKQVIdbiAFOKku
GCUBg+fQXFiyyfXcUq9amR5lSnt1i0/xtbcfBEqjaPJS31D5S+rARSLXl6kJHa84aANcnDkbpX5Q
aLr7xoFfqOrLvzUM02DyA69hGAubmraW7KWaSBtICI/RPX5QEwLW0UL20eL7j6/ci/Y9rSKqEVy2
GF6MbMiZZU/y/oD+67Q3LNzW5AXrmE8gJ6sQ1GnGYtFKq3CUVixDsIu0icwVCG8eDW91jsBmtVuw
D+FOVDwHXA86wZWS702blaw9oUITjRVGMOhmFD+pxtbAYaTz1rNjp5hm9zNuz5nSis4QNBAtkC6l
XbpcWjCj/7gH5Pa6VZSfFw/IqST+d9vTlnDaK6YFIfQiC0fKMptB8wd+AoCm3uAHNacEmeYfzXqu
FOKKYZFqqtGXMNG02zCkIOuBo5dt0gUwYpUnNJ7Ysqsg4k4BgavO+n4T5AEkjPYPjcI4pD6VTjpW
Bc6PPToU0oy6bwOi0Gyvwhj2qFBnJRUMIqZtIR3n7c1QlcDHMegKscmV8uPQ7LamZKy7ny01AMBr
xoUlzR1emZ+wV06r0qKsHn7Lyk5epl5gDJ7KwqMJQ92vE+vcZSBBilarRPU7K361ZajEn0zcarJ7
2SYrViO3SwMXKMhxN9bziF8sLdfFKbDFIYB69Xgd1uKz5iATV7HxwvGhXwrQQ++ma1JkKAIc6b+A
NHAB2uPPwOCRDKBl/e86T4Q5HAqSfq7x1yRyU/GKIsKfFlX4t0x8KFamlY8ZgbbgOTUl501uzZ8w
9vca2PNi9Mzee2K5d4Gsc3RFdsbpKzrrPMAQke4Se99kiBlGNxRZHNVamHjIcx+AnI/ofei8EtIk
3x9Kz4xdVPTlNlfQK+/71TOrPJPY6A5Tn3ln+zTHO0Sp197dB5vFu/vgRmVDypcrhYUEhC/mfXFN
39+w3prO6uMHIyBeDAVgYm/3CWeemTXHJuFC+DNCJLJQvHch72t8EIao2Mysk2qTy2RoiijgSjRr
4nkl8S22iixXSUGZcuK8V9SbaO2eANKZupPkvHWoWM4xJoMl7V4uChR7SrPXTqkrn+gdyON51LpZ
FIqEBnIMd6h4KD06Q1LUi+pm1fGLt1zBB+SM7JHLJh/SCv/KeusILLolOlToOPW8GcqEJpJkBuyl
WmAQJ+y8/aArJ+8vkSlYxN7FJGc6QCTefy1X+BbDQT/DqpRjG0Yde82VCTdqWCE1AmTprv+2qabM
4EQyfI8BrJKKxxgVDUW5DA0O53pUf1ukbGX7vcpTSrPLmgNCs/E4zTVmSRkayBQIE16Z5MvSxhNF
FbSGeUStAJKeygb/isEX8rrwTYl7G+oKCHxgtANu8Y1ACnY4GaDOTHNFVDnD94WJEsyVoEOWtZQr
0MmA98U9/Djlcc51FPbOErNNQnxGl76+/D6As7YIDn96/5ewJTPPTVKP+Nhoq6fMToHwQ9jjwKjj
OyhWyQwsMbR6XBCZqW0DFmM3MzqAvxkmRbS4e8/UwA37mT5TmY5mGaFF1xxgA8xJ+BSRrteavOO8
wYI9RppHsFbErCb0b5fgFF+f5rYyH77MNi4AUW35TFveZsN7F/gvQdg5enOIf1gQkmgqW8K613l0
CghpfBaN7Mv27r1Pawrfbjra5AVqwSIRbE0AIu8cRWUkZV8FqKsCbmvjqUKFd4Nry1sCT1Hydezr
jCpNinbvNpD8r+FJ+SdPgyPrwSQS4lQefIY3oGvFW83N2Cp7AE9QQbaBD0JgNDsGq5bBtH86OqWa
bkab5PoL9YPr/WBa7/TrgAd8T+0vla5SLq7erKH1rjRA0ExIWEjzUR7LmqWEj4cq0ot8ScIydHc0
dQJTFgsXtnUj6rrWz9NrxP6F09ha5CH0FuonQGS3NNqsFlTakxwovEVxq2q2BfxG7AG+ZRq18zq7
eCzclzunlD2afDjArirntuCeB2N4tXq1DOur6qrFR9OIArngbf6KtEDp6OFHxuajLzM0gifEgV2J
2dc5JUyLJg+AiH+MH2ULG5hwOf8RmtJMLlnJhYnyI37KDf1xUA0Pb+d6dmrOp2/MTu6WaLvYofaN
b1G9iqfqBmIstic/H7/A28tvjeaU/OXQMDCdM+JPWhrnfrNTDdcTgJchx5xfugKANynxt/F2RPWN
ez/oRwrWnXfm3pLyknkE/i0AX+diJsfFK60PywjuwAtwqQPAabkGLQRd+iXIQQK3RgGbhkVGq3uo
xaSFlMeNNCmxto743rMrVG6HyxMDJUiXfFzmBkrzvrb69h0tNRMEtlx1bITgro+WxGM3XR5jLsoE
UwwS1WQ3oVlxwSQXX70iboZYTrdNMGOQafrwoDYVt1iSN3InU+z5E0ROWOYQfp+EhCEhsm5hEs9I
NWa43V3DAL97Qp3nPMTynGQry8S3IK/s4Sy2Ov7OaOzv1IK0BJAY8a5trbtPb0+SyfgCzPGSc9Nd
7+IrNLOKdXu7ldEWih9FXP/SgPMfpmc7pKf3JDvxKt11Vg3vqC5ROFiXij18bAlKQwAYLCiSPWvg
xUCbAgUXR/UK9AVNrPfeovhpWVxtVnYNdpRJjkJvYCLXK0Jz9wauAogGqOMcT+567e8pXu1nv7on
wasN+QTCSJj2AbVhNvdNap6LR11ReDuY04xF9oK+SiKMfzn2TGqTjFF7oLrcCraMTzmAcRb3qXfm
tTkSyTj0FE27gusXBVjDWVPswiqGaSI5Gx0J6qDrNwDIfebM9cfc5hDkX92uIhDnfZcpauZaM47q
bCNSY2JU7tIsQLfNUjGpgbAa69WZ1Xm3yDKacWvQnL34NiFwpiFDbwrAygBXTqJd1c4wG8MUJoDm
KQ0EJxMeBBAiAYnQzYA3bDQOHU3wkRKADHe5Bn7dL5uJwemIOpxhVJTlLa7tYg42CBoD7RxcoUzV
sOffHlNVqjX/s6j3n5CnmDrWRDauCVEti9RNyLu8tqTdY+87zy6HFVPSSMcF+sO/6TMdKAb6ApZL
GrCT97SQuZ2T4rdG9sSngTOMAJ7UDmtNTDpqfjF+0NCWI/On82AQWdnlCMAfYc9nK5+tG3DGyzKr
JG9/M5oa5YNdHVy2O2+O74h1LFXJT8ltxqS5gO8WC9a7ph/8eH54gJ+C4sGcyX0Ds+J5ZzOhYavT
SRzcS3gAEqYGT3EzMG3lAZMiLX9m9+0R9H/qxO89wLsX7mycR7bvTgWZvRnUaqARyCvtYnLzavmt
A6WYuVs9s0AOqCr6WuVYZxS9ap7cqj4BKI9TjKDHuzxeR/Udsx/c9Yr5ujnYMTL3jKElEDGdT7Bz
nlCXC2v+YBAei71F/MT4CfjVJHavIalVAB15CGlhSGMPedEc8g6umT+ghgatdFgDSJYnS/qbd9qg
9Oq/hYXRubFFPvhJb0cU0x0m3ljJh7YNBZYquPif/P3FmQdeSBivjZrkhoNHork1+74J0qTypDFV
6YMdHe+YypkO4z9yGZV9wV3nLKTPuys5+6jFhDQTz/MP/Zq3bDpunRbOsYRX/g7KssbcLU816fEW
bqbHSEjWTP4mvdqSQrnqnv5eHSaFbKid6tEGaoiqkWA3bPFGPkwTuTKUhVE4vx9gBHp7xrQGdYpU
5dk1aKo9Sa+LGQ5yjH5wt8sXSL+IY22C/WRNKoplB0csCcliIUJPEu6X6zXtTL6poA5/7OPXO8Ta
F97Zn+482E2emj9z3Fiv9LFzkskJ+uW+MzlgkgmxIzqHHwy2XsAkDVuTNGBKO4REigR8hrhFXK1W
Bftus51x95b1LS0FII2ROrCihenuiAmBt9rPN63IPhNOaM7lgfDdMw5vyj3Os+1M0MyeEmLjPHGR
Hlya1iNbQ1Dfa3TO10IOh6/b2Z//NdJLGQBbMPG/AM+HB5WuP4Jb9sbIyacVtqOnux2pGXOlrSxH
M7xH6IWkS0HhvCX4oo9Mb2432G6tfIbtbKRFw8kg2q6GUvw7C2ktLJYT+CxP5wYHbYJLWXLewYaB
0yonFLyCOK2vHnQSpuss9xxtDXUoDwG0o2X44vl4TQ5phO4cRNDvNTuhGRbxa46XDMRWfkKdJOrK
on9Cvw+IIq7cZtEi21IGjTBcINSjY3BsOweG2HsGKTr0DOYDpKVFS2OgCX7Q0S8S2t7HpZ7J9xp3
+7Ojqa9KWENjHo45hdQFjibvIMgasqiwKiHu9gwhLrJ+fXRYSPh7pZqkXAcemtsrfPVB56Q2GbeG
TWkEtyvZLQuB2LevUbX7Tsm25JV6xP6k5D0pc8eQNJi1CovKAiQXXDhGm8fPCIdiwBhD4JjNTWVw
u5GX4i/hPvigoDGiQF31B9JdqNTckbt/gUElexkwt9mwMWmAA8CJBZ+sx0Kk8IhH6ELbUdjAWu1J
tTVPA9nbZ7RXSTuhDiWTu5fkIV5+8rbC1H26AOlh9hZgmy408mkskIM54sxHh6kLRElEG5yJwpkB
PWwGKpgD5L0caDrnIONPIaTQh1XmfLaHypOwB8GS90wNRIz/Tm/NmO9mNW7Wg3lGOApBL9KXOmuP
r5Dyuri45Bd9czb3rqywhl+xR2g244sfILu3uy9aRTjlECtrbD1oCo58wkzcERttcbNY53YCcanu
bFZ3bz0+uWZsnOwWmFvDNmP8jW0Di6oNfazL6BE3J+de9dtmOrnGJjJnk531u0YOtvdQmNoP3N0N
v9w7ubjXNGw03pgs0nKd1AaNuMZ3EhZ8CCmod509qO/3MHeJN5Oz84revcvFmt/sxuy+aMTn6W71
3GEhWCNbJZC6dwSO7ErYSkmBWt/0WxfPxD3s14jKi4fb6n9kqSV7nMN40+W8cG8yUeapiVxYRRJt
dohEaJZjcmimZm69gcKtBKHhzzH5uK3IPibPvYcNhvmxD+nbaUWbbt3gM1W2Qf0WPdy3c5ucQgDC
Uq8GIrCgVW7cfSms65xkf7fwzYiAFagSa3H9cxsSi8njYrWpY5rjusMnrO9YJznbTxgCRWp8wxuI
/QiE0Km6jWA+lqswaRBfgPNY+G5IasYiWQng1rzYq3t8k8tpCqpmjTSsuagEesQNPB9cd2/BIEWu
wZaFNNj95+HEgSO/76825wVxHxJc8OZcYCYwfs+PnkY4FKnKyKq75/C4jstjzhSfMxjmNUaRjMzA
3JeNBBu5/WSiMAYCHjNxgc/e3T1qZs2qZUBG5wTUpCYLCNDd/ru2JfzCgjamIdWu0d3QLAuycDpA
ze69LBcm4skzYqgLLusM0kAncyPVrWNgwH7/rUyPvxhUMUWFA1LOLUD43nt1Hjf76r6ViTfX8X2F
G/iBi1rq7X8vXFrwdgADdhHReMAq/6Kiql3hK62UWAkU0FCuvL8fnX3m/lCbZByhbIpXG34tXD6I
lU8KmMaEnx5QPXvXrqrAf6N9oc/8Ara5GhGiOpipUt4LfgVkHiLI9+gaPRiVBYMc1tYWN25Kyif1
D81wOhvtwn2SYegMwZzaPQQt94Z2FHnwwVJdRmrPFc0hU+ytypPoxaKsF6Q5tCEr4sLpIVhYnJ1W
XEdII9lXC5cURp98jcfxuRxtOS9aLjXyd4JVncDVoq3d7DB9Cg4TJqO+uF8qpnTG3rAThz7t5Eu5
1PAAPQxbboq/Bvv6RiSp4PAHc9H0r47hnzvqBojisOPAA/FRNxXCuE4jsTa4uFxgDkJoUZrAdFSh
zU5e6+DnV3EXVKjt+T6J0/e18UEDBeN4fHzdNFvpnjepvVuz6Hfa95pLsKJqp6GN2aqlwVB3BOud
HOKhuiSUUXxmWOwiKIx0PlbxDdWQvQ+OH2fn6l091C7Oh5F7D74392TUiRkmn4HMg38hwBMoT1xL
UjfylZt19/Bwb8KTUFd78qSP+7KL8O48FzRiz87Z+el2NlUmGdnncNeFXWJweS6uScMfe4WwRp/n
pxHO3X2WOwM1Wt/Bc0KLkTbjOl6jFdR+cLC0OvgIgG1iqQObwT5Fgvx3tGjXEjh7J/s2Og4u/v7b
uJV8e2DTHkSgOnp7JqJzg75uE02q6d+dM/4yx7A8NSKDwJX/NfEB0FMZ6vj6u/7Fv0RVZLW4K/h0
Ia9Bi3eF/7Nt8pQnf4MUeufqfTBLrVP13l7FbvnHsIlxDQcOn04zTppQSMFZlgWwKaonfCofGo3q
/lteEAg5kh5YPtZ7Wzh3W/xO9btYdFVmiTe6crCsdDTfVbqOV/vom8HpB0sZog0r/wxuarQ3veqZ
I6/MvtNeYSCAB+brzqiUibtAfTRhIIfBiyFdrFiAs/SX3BksaTOgXtz6oQGjjGmTvWN/jour2S2H
Ree+KMV7+Ner5qA0yy9Ow69PK1y9dVBGuX/svOyGjyZKa82qpCEIhdmtl6xcaR2EGWagmKB+c8a7
E14RqmKhzhiE43hNODRp5DEDLUyga6AizK1MPcch9EMj4oR2X33WEAnYmHEuvSt0jitX5g4hNo9P
7UNQ+JXU7OJkDEBDO71rMqRM43C4Kv2PxpUiLuoQnOkdbLsY8okKZ/ZQyirfEEdBHYAjgyT2muJL
1Q5u+2K2MerAfqv3Bq/a0qEoMKKFPALZDXTFr87eacN5QgjY0vBGmE1iJwdGjZSmO+yMV0GfJVjO
Co9lGza7+aCZwtoMn+2VGAFjxEftBqeYOe/NndPvxpksuIHkZsowoGSwhf07wI/UCBeIRYC8GUOt
KaDAjqB59EvphsGKajJpXuvRh1qjMk9JWG1ZFih+qNBNQzBHXQC4mBExmELKnwJqP1hSoFK+gNR/
gJ6Am7W3JSfPaLao/7EHGd/5tXgNCo4Z/cY+t+9tduPa2vaQgPunJW7o8b29xmRODeVKglfAxj7U
nP2kkhwhIfinxfPE/KsH853Ww28fnRYUl1zu/btw+7vD7wVzIBg6DJB+gX+rN35a3OmfgGSYHILB
DS/63Ybj7vNXhmBHQ1F9UHFAs6NGWn+CLVy4SlDJjmSBRcTmmJyYSeJvoHpBCdd8peExLqLWZNsn
XOEJnW2X9R+itoVRmnbfNgZoBEyHYONTzVH+7rwH6KiHndapDSPoQePS/aDsBvsh0pbDd69BKSHf
rWpSNZB5HNoAh85hApwFf1qqK5chD5ssBXNL0zOeLjhxO2ZKecucWDGOFfk1B5Nt23Rqw01G3B6B
Z/rnp4218cKf3KDJH8O3N3HvnaezGWM7AhfmYM0Htd5p/PQ0e9PoY4i8B1E78bp5XE8AKvFEo9/d
l1Q358Q+R1BIuea51OconbjReVA6kMlVk7oDsD7VkXh1Gjgb51UplX9243mvvlBUlEHtwy3NSBVv
bv7QsI0Xgk5ilEcNO/n4ebjt1Hqb8cUFpaAFbC3IEK1HlJPOIn/Ej2oJ7zg5O4tnQvQvOKoS0lyr
6Hz6PLg0TkqjXbuO0cq4Crt4cSKQ+xw01XCio4qn7clw+sSxgfkUP11wUwiYBDYVm3QJJZ5GfoQa
iIt+BCiyhpX2PedoktX4ncgoQcbLnuhNgw3fIfPZ9ghDhF+GZ1xmERn/6RubX/a5wxXudjftslNx
ce0gmOc4V/xWnZf/DI2qb0dnr7v9qzTt7q+7w+7ig6lCFVLRkaER1m+XrTDo1nuiy3K33O7NjiYu
H31n0d/swWQ6OuKuUepjyvCQYPplHyxw0GJ498z4ERXhHCbVtPG2Scjvho1DHL/iBnx9e+vuFuDD
r3pwrHKce9w527Tz4vz1Pi6/dW1Mxn075bbDpF9yfCPaQeAAzxaFgDokQ9b8N3vIAadzQGw89+wO
JCvCQCh0HlCQmB3Qbb9h+oz0hSJZ5Yj140YHt3sEj6Dt2ntielOb4k/UcX9glXNieCVMIknoIbSm
+5jGgeqKu+OjSU6X8xJdfHSj1rKThx+fwpAeESKZnx+M8n4QVkwmb++jq1FXrXIKQIwvQUWV1ono
fhfejRU3uQF1PTgC9DPkaiFxaqjibriP5Si6BEJOdaIN0WOytiCadFKfi6H+cY8ePlOoQY/BBDis
ePmz4/OynYXKUx9KShMpG3bCiqcixWb0hdSSuoWZ5qCrlyQ14XDDwQv6P9ut6b4iDDLAgjVqawbn
mnpY3SOmDPqpNjixhfRusUhkMvCwd1yROdw0LntynNbYgqpLMfwjDPBYLu4Pc23Famhkqr6lps2y
r9GjQnKD2ltFDgRjSLrSQzdDoTO4m6fcWZ20eiL9LqaMIhy3vNejqQLEZUluAkNYuow69C9gYM3z
puVk0zSmcbNzIFaQVeKRRRDh0rexelsqNLKGaNX0ehl/BtwmCC5usD59i7mjMZoQ4BSMyVKkR2R8
rABEULSUGXGzTCdWx7IHyJ/IQl9pY0REOASazHb3hGbisqPll0PEfbC5yXhwNNQ2B7FxLrl1CmoJ
EQUUyQUBlZVCTogOgZtIXCRzYX3q0+pFGwG3jDeT9zH3JQQK8NLvR8oHCghONi4S/EldJVExaZro
kGUOAlnqslHmPnFfloy0cy6B/kWjA6g1CDTEkhd3+0KvC2EMKgFSf4bfkKtjOPkYvOo04VSCwrCQ
pAZtD7OrpOWYkih979t0qgxBSIb4CCo4N+GY8ZXIWyjHrAwJx3lWkI/D0uUEB+ZSJdEEISzgCAMs
0H1T8Lx6bDmClFyzfrs4C6EvG3zNoeF12eiVA7zFZKz1ca2Xa0SYe5cQG0Wmr3lyX1wjngdU3R2a
K8wGiAyaJZq6cMBwX/EgSQR61MNkabobyBHMypwfwIcQ2KRqGHLXkwvFjb9r0yVk6zJtD5VhDo5M
sGH3057mTNMlJ9Kk3B/+S3UZJRmoTOYUl4Jvsh72c/Q5y4wYAcxRrcDt0TD3ku3RnwBx4jW5WYD1
zfGJdVaNUBMgC4JvEIlmY4LQ0/ukv80B0CmvSG6jmRz1NOmq1DtVrQadfQsYSYy5e9RAaJKUvAZM
SyPEfUSsK6U1IGb93MM2xxf/WGXC0Ynozss/CA4y3jN7D3UNhkiQFNsazfZXSWSFLNIWHRQ4qTJ2
+MOtjvHnQAtwTzpnTI5sZlbSB7lH0vc0bUicORDfFO1CX5CExkarWyILf43fvo9rhF+2e0F/PlPu
xlQmJr4/kuzqC0Vo4DAL0quv4+wOYYdyW7s28Jh3HFWYrA4r4jyje++LFXUoIa4SHSDjwqo0IxxA
/DUnn0mNG37G8rJr2N2n83Ab8v9iK2L/RpFi2KU3rZJoTqj3DI545Lsno3ejmWJ59/GxP6X9lMNM
d7Yfes9NuFe74WsoSsEH4oU0/s8tSX09Z3D3GpFcyDxqe0EESMCFpWbEFbYyGRJOwhQ9adiNWMij
++CY3BOKN+v88+RexR/OPuiOK5IQel7wYDBTeDu0NFmQD6htqnhye/+ysi+7kKDLAms3n/EGrKJh
H1uAsEXFn/b/+uT4uOFg+DE9JAC25qLecPJdZCz24x13wGn8vblHJj25+9f4Zo96u+SpX8eNliXX
vgnZFCyhREtFw0rHY6cdgxVxiVYsRBIRKiecKA5e1mo3xw8CDo7Hre7LwBXz7q8HlCPUt96NxeHc
RzV3M70l2310H5u5v+22dijv6St6d4ZCkErXXMoTGnI0UnD792moNcC2drhGum8eqUXz9usjDdiT
JTv+QyFMUbmgPFmY+KJwUJR9QC9Kmrj4Km6P3YaHFkj1QA+GCWUReqYmGuXhtQTvlzqMfiFg1oHa
RxGK7XTBwQQWl2e8vc3QXKgKYrIPaoKiq9+fFcQl+DFyntDmhI4MUxpDFdQudB23QcYE+YlO36WO
7YXaGhMyxjkzNXbZOtvQM4RoH77/+K25tjoMTqHWWy6WHMQcOyD7ADs70MkD63bDenoMdtBFanQg
cdrkQINQR5QhPVlyFK49K+2g+MCGFzyj6eyyll1J4Q4gTf7hjCnFRr9jFSxFHV2MDy3IltEjaUZL
CTxFx3WTk2+dHYJEgW5LJQYk41SXkOWCol0wIo1YRO8fQQzudJpAgANq3WIEjWk3vYrbJaf8UTz+
xw4/+TDOD9T8pHuSw4kyIKGB7PxmMLtggImLKhySfhXaak4aP2UQDYj2EagQ3qgq1amHSveFhC9Z
fB13PDgySC+RpgNh0mhF/sTJw41At8WkAwNovWel/oS3gxmZ+9PhwJTAkRkpRG0SokZfAr66Dl62
5AS5Ja9DmwLLTTLFXk89pU1vSKGw/CYH2l6ze52Zz9JTi6L8dX5A2ArXtgTO8B7PYA/3GsAMFyKB
MT2OC+yeHoxdeq9OnaIL6LjAQcrJGd1Gpe0+NjjHiJctGzp5PYnzLpQHA0as/gbMPvBxgcIO8Zjl
N+s4OQZv2CZQvAWDHvFoMxPsGL19uxTUkXviJJWeNQs6aYTYLnrbHrTz/kkTFIjxjPpNjwz+vRnW
p7k8BhuF7b8zv2PaN6x3S4znFFkcF+iENr1CeoOGbiOsYLYNYZ2Jm+hJW8MKwZF/ZUIVlih/zDmD
cAWtJRAg9eboIkyENICN0CQ9r9goAT41ZzPaLHfLO8owk5FiODJdvFIA2RvO+YbreRqWplVCtMjb
SNTB/Mgzyd209LIvYZQ7O+c4FJfz/WXQgznAEdcGfxIJ6Kkzm/Q2vRKx2fE5uALFLzx3EUyfDaca
PVdfkT1HjZjSM+6Z/ImP6BFnJND/ZBP6tcHC+RSo01hNom89uXUqtt82JEc6MpTscXkGGIDnqr5j
twJckfBLR9VFBIB9CX6OLO/tFxMcEYeM9iNS3ldYkzHQ02CuXg1VMCA1Nqa/6vMotshd6hP+s0E/
k7kCMEEz1Ylej6pROar3mVvbf0cG45s1T/SwuP2UsFNuErNL3HGtiDXzUVsMJJUl6MtjBrjvcW0g
I9yh8O5CDNCIWlOOQRLiaI9+6wN+r5xOvZQcE19GPzE6BhITBbO7j0tgm5QgIWGL1FMZOhhwlyIV
eFf1ZzUROtpg0FNBWlajpq07r7TZQR073LXVmNmGzd7D3YcKecr7rw551bxzai/XGJ1QeIfSFC+U
8bb4n9MxrvcKRluduGvxtoMfd71znK7J+L5MP0/D12DUk4C19Oj+2wNh7Gh4y4sBjSpUsWB0jjjQ
MsC+W/Ib/mm87l4de4Agp4IOalul/7MPNVBl36n2GnG5d51SazNinjLR8D+omV+pEb9SqE+/dJPm
a+vT1/DhC5W3xhAfghtdUWhG0iYxMitgLL0vVPOdXIGEmXxT+tYfSjPojCg+C+gGZQSLLijQ6kmr
K3m+pIswjYRq5+TkNISRzpH+BUUExq1pHrSqGS5Me12It3igJOOg8sx5CheEZj0heLj2C5mQdotg
UWgcNCH16qjMOAFS3ka25y1DdH0g7GRl80yXiZ5FTJti1EweSN2l86r+wIPKYwavTZid3hUOU3LL
T2sHhoGFEHPVfHKNy4RkVPUmJRKDt8B4Rszr6OpPeqMFY0ik54IbgHqROU9BSiXIuaSOwb8ZXmcH
0RzwJfM6nX1CpuVhookr6CXF+ju42Zf05d/sEb05v8moHzl4gnz5R+8QDV4xskoLAa5AiapFnipJ
jXJV4/uwgnHIN1uOovKlr4AEYC+CY3xUiqpet+rcgKi7avVV/KJzpfnxoh0qWP8QXH8EXzFz5EfL
/USdTiee2wEJkpaEyl4Ne5rB1+Zaq7kFFwemGgwHQDJdw3yUUkmS5tOZDIc6mFVyq++MT/HdpegU
YqfyEWqYsO65pwpvjpcZ/vgheBJt/poFgqZrpfvN+Ok/imegrH+xUPe4cEscZOxGl3P3tKpRFXKM
g1dJLub/dN3kQyNVI9TVbmbC2YJW6w78fRsKh6fZyytCvoCOQPeEGpfXWYAxF6GPp4myD6wkWECU
jaI/bCOMpojDjupwJRpCTlKWGNy3ppIc2pYJ/4qjEwwuSFjil5K9UY9UIR9XafVpvJA48YrwW9hW
5FffwZfEe85wBShR1qGnR1PYZpjBYTrYtGs554wOHmmlJPsxqTTWca2r4UPK/V6eTPH+PdmLUKmX
UEX5IMZ/OeMtzg7RTw9QhNka+lLvbgtfTUCGPp8AAm0+bRd2ClkVCayqaS3mL2ASU6h8nw0SJcmF
Xo4c9HtgHC1qHJIPbqzuMKoPWWYyd8PqF14xOMSotmiSSBD2DHJMbQv9j0brn4xJjt5jZS86Zj7O
vavZFoAUemfHL3jRe1LB6K8ci+A52z5i8/jfjteHYewsWkc1DhlmyRe5rHjaqsH/I+nMmhTFgij8
i4hQUIRXdhBR3PWFcCkXFBU3xF/fX9pR0zPdPVWKcG/ezJMnzxEs5j+ZmcQV+zFMqm8O1Dh6v2OI
KvxI7a6/wvb4udFLE8TkL4UbC8/pR0LxN0O5OwITCO1JWESvVKxxKO3JvWQERGp6Lh/SPqccj0wq
yuNaYxxKVONlTCiLLmPhkIjRhrSQm07He46lm2pEAujIjZQPL/ms4G0FbtA1YgNJJ7h5ddJiCkq+
ICmxBX90ByHKyZSKQATrL/M/COIw0dfkxCzch69BIJY/CW7EF/FO6IxsX15h/DfmRqKExRkH+cZc
43l//FivSY4WxlriJmm6C8109ihZABJiBUDEbonw+CejqEKwZqmAeJz+5HdimEwxGXAp3XnpiqWw
fBrh771K3pWnROu2B530feOysOSRXTQWiQ/wbpYZq+/HppBxVoFxmeVJnyc45xfw++YMbyLe6/Ur
e2FUQ9bqBCppJ3RB3JdlMHWtzd7ALtNiCBf98Ga1N2iiQidR0FV59Wqc4Irllwu8cshghjISux9M
CKE/C+YvGP0fSFPmtRwdUAmzYwDBD4ZpT468GdbRQQN3xr1fOlqPjjH7XwSIflEvwEWT2yRLdYii
huCcTfszlVRfTnvw2BDOdZdOVpxxNF/cDuBboBPsF5Xjvqi7i3Chgfu+vCfT4fegFf5JbBK8hxqA
rjhDu7L0OR+DBpjs8gPNnJY4DB14aOLwHELLhqvyJbV4klDIIamHfwXPF+/tk32VefGyp615nntC
tXxuueSh8HsQlMNamC4794uLhWjGed7u6fGeBiHVeI475Ct+TmvOkwbpeNNVPdIKKgbOr0iOfOGl
IGqYOY3c0bEtcIs/uNlfsqgrCClc+S/TcG0G5TgLyqT6+k92c/CN2RC0PfNRsTx4xYTmPhJwkwYJ
7aggFoubJJiv4L9cL0fLEwPJD8EwNsbfYWNAfJ6AVK2FEEzD/nD0gATxCUICDpC4scBEfHH6DWEf
PDhfsxMXRoz4rW45NzgN3t1sUE6EMbm+sPTbs9JuoH/LyNg+qFyc4Bh5tzSOVnqLJucjJ5PEgbSG
SLIsYKz9WH0wOWzj7729Do+Gg2yhU/yVIhu5robNWOgTggoCGO4Z4TJJJmXNs4m7HaIrMDgQCCto
HzGIQUupy2bYp0y0HPf2tXc/oitR9LgnZCsJWBlPC9Le+oif+J6jiunCbrNhvZbQB5hNk8K6hcJk
x1buNmdrPrsH+oCsVmBfgX2Gf/GTnqobg9QSu37Irx8asUDNMk3+U5kaXTdtV4D2D1HNRwxBBvKo
2MU6FDadD9VvYIRl3pW7qiJXIHAkijFw5rlbWAg7l9q+8sfS4WBn8P8EVZG1bR2uweHmwCoF+OBi
aGQ+rQcTfKLKgHDeI9VXciJdFl9JX2t2UcMzl3e3aZO0wsOiQs2Cpo+DAWtUnGsefNhAYxhyAUo7
bgMDLMgNAQnhZbJUmSJZtCkUt1yoUKn5v/jdkqKdoL0Jt/2i2Edur56ziYhFS4N2KR+UrEEksj7W
bZ3vWhjooGT391ctaP7xpjT6GDSA2olxhKiYgNfDTWb7Iz3v02mLMgiILULCZnEZwjn5vZLoZOrg
4rC2+2JvJZyRJjv5GyB7c/3YLBegaEk/wVtP9it3aoC/5ZNDkI0PAwZT1gN3quzVZKN09py/nOTY
h14GnuI+16TRLC3pE4sLIuA7FrwA5YM/Fd9S7qekWSf/u2bRyZWumeAiq5ahjfD7IJcRr6lPl7uW
DcyZjMlwNjK8Zunje3DBX3JA1yWLOxNyIuC/+kKRc6ZF5eaQNkhjv5G0AQhddCS7+5bT2JJBEqcz
+92xXuBzvJHQRp7Q0UzCAQzjj32YarJIWlDWZNWw5PgTe8x+LLjckzU4rLP4KVevhte5tnxcrQEd
AHqHc8T05Fu/dgscA4IEb6713nxK8bj93DAPflJiL/FMIpL3sxHh6owXEyYNkM9YYhxiO3hvxL/k
5eQkwg8HRopHm3JvVS+8U17eMVQ3yvJXJIX3VZ6I85Lm15vzrvGyeIt6e0DDO3e5NoCBtXzypsuM
xfXNNGbH3cdfn3bGxVLom1ZeNW/JBTQr5zg+DirOodBM4cLQ66u8IzUgFbx/CtupuWRMBTCMQQll
Aie4YN7naZebdqtLOdguPbUPPfBuvTatFz/aSVk/8QWy5ObF+Nactpm+MdNT+HhxGFSMv/SuECFJ
HCCbpXd+Dp3s2n1sFNoPyzM+PJN9fIwPJMa0awv3ebfoLio9IT3qozv0GM53dBoQTUGH4co0JOlN
29KbTqVOlZYnv8cXADL7dUBPkkf0AchDz7hwPqDIAPNMnOFFu3e1Frx2l4bOSU6WgiSv9LSP+9Yd
7iPjOB/A+497YJi8dJRJvZUur6hzXKxJgUTDaj9wIdTQQVSQqHu78TBcSxYmExWS8bJdJG1BXtKG
HnxlHmHFzTI4hcmytgCKFZxU02HhtJdfRiG5MKucH6ZnnCmga/aMF3YuUanZtWbTG8GHVrP3EIeA
CqG4qiyS1hxqC4Y05BdJMzop0dugooJLVr9sbvBt2qytB7CvikkXD/i7uz4MPL4eaB7H8jE66Pwf
hodhqQK27xeq144e8XtqkCeQLXzdNsQhS7r8TBDaVZjo8zJU/OOiisvBG7xNtw7D0wCPlHjfsrN5
J8ISJr4k96+tXq1VHnzc5k71UHpxntMWM9tzaJjZ/Jbo3h7Q2OnsMnxJrk5DBrqLARsIttIT3J4W
kerg0FD1D13zbBmsyLhJN/uCM0nynV4H+EnoLDXLvY6/ro5Fh+5hKYuI/942urfh+eIoCKyAIM5o
9g+Iz5X3QJngbB1WdK3PK9ljLHVoeeGF7h4FFhWv990dx6eQ2197cHzCWeVcf13iWaf34LcYfPl6
HxNnT+fnnlAbztOHs495hSOVKIvjYytL1u1jzqpmofHb6j9SwRp+bb61zRZ6zI3RyyOKj/gmpehC
02XvHNkpVrNjfxNtaZrumfU5Ik52YQ/RfbnYT4onBmL8L1W+iQBsbjP3devuGc2D6Suxqk2E15IG
x40eM2i20B1+vsO09oFzh8ZsbpEu37p0EYkFJj3OiqK6fXbfWMlYGWiI0+q3+gd4Evs3sUeZzDAa
A/1u9TvL/YsaNF+Z7MGsz/odKT0pzoWjyNpDtmZHW3wf+7hK54qrgfT5n6id8u8dVichK7adsi0b
8wJyCQjabwUTBA7JVbX23POS7RfepqzVK22NHt8DD5gVm/X5CcOK3xf21wfTBtDspprqG1xYvIHl
lTayopTQblzGSh7ebrpdUZ/y0ojDn1Z0OhG1vuAVydC9S1+CvoHI6YrBVStSNrV9XH2cZ3xdnVYv
HnnS4jlRK+TgioiQDiU36lNjiteTOhQ/H2Y/xYKMIXAx5JTyTkYaL/ENKPkxpdFQgGiYhDRL2UAi
8ztIkRu+jP1IGS22A3uPjip2ZhTXUzV6SqsHy9v0RltQSmUxu4Ud6mGyRf/tRuNETxtw+Oev3Tku
poX0CpH5cJpy8TDvf39ptSD90aNDDmYq/FWw1esdDliGm1CDcHgM3xv0WJbtA8YGtGzy3MHNp6eF
N8Fqc0wkWkNt0EowRerpru42F+UMDHm/3nYQnGkPbrmr6XFuvyu/NdTF6gHHAfqGwLw6CSxqDlPn
jmp9HgN3QzPHAyHV+lJ1tcgHiXKgw3pPQ/wfyPU4zcnz2rQgWz1RNTFSvIlR85DPfQNiECpQNsHR
N234oLdzJtIvcRtvNeG6ie/ZY4cCxpx2n/PYoWqCl1Zn7xwNLCZgDCObUovBmvPaCf7cSGlKxd/N
28tx70L9EbU1BCJ7lITsRhADZKcwLH24Go94C1mMtppw5MSwQMO0FHWyjVgX8CgQ5hN3AnC44bwD
PFJgTUk4LVYnmNKyHm58vR1lBG4iKgN3PJ07m1bUmdfT4/CLgRDvLtzx8Z81u1gqdhiemNQBb87i
D+cKZHS64vaB2MScTXxl0ubl3KjaNKKTYWUbwvQ1NpczMKD1mvVDoAJPVlNprYhhtNhfQIxhtJYh
i7PPU5FlhngIpENkcrmuc5jzGhbIEMN3d5QSSipbRbT06W+kSPbRLURtEKr1N/7E5QP5/oeQn8FR
ZMSJj0wBL6U4hgI0GOHd2RUFL/sAqEZqFA4d1JqfYcUxBIfziOfyQEZNHi5OddT5EDvtNQdjl+lK
ilXSz0UTEAQie1OlUdOCHDg9Jcw6M4LB02mLguK6iNbSEyiGDEV7zY30zwXyeVCzINPpSl9Aniwq
YKAWNaJj/mHQnheJEd0G58Ezxi50cxh8VF7SOw5lEplZQC5K9lvm67uasT+h1dOeEqKDgP4Ci5l9
oYBeQnm/Dz+CdbT0BJpsaK4e/pFA+HzbHKfSwQmplPFhkAGXCVW9PTc3N8bxv6BSqiM+d82XTILy
zE6rEzn977d3zsRUP9j89+M1s+gJ+cI+TfNQ2zx2x7PVyNzvk7lEGZSkEXqPv3NCjXBDadBTt7MI
qXXT/B6qqUIyzl9tLm37A+Wew6jRbfh4wNR252Xdcufett8Q/ivns2nc/Iw2HFX0Y5gx9tpxjhf/
TFUPV5GJ1LJXKoMPepLkHZVzMuzLp6sWQCKMAGVRqXexVvHvoiaChIJma5t9Gx8w+2MSKFt34qV5
6307iEfwwnNCqhoJjVI/owCL8ZdsWD7DGd6uZTw4Ld0DjERLOXlG71r49ItxNux1aarYhuxRynfO
aYTcEfwFVxhCI6X+o+5cKnjLCFIP9joquKAEVJsBMNqxuX2GnPewR2mnom0mliuMV6yPMGExFcOV
CUMm/I0E7WvBCw+drRlwbZWRKOwL53j3oHbupyrqN9P3phIfQUZt03czfppW96u50/boujPy4Lpj
z5RzNa3pchNhcs1+ttzrKiOg08EXtYl+JZ5votAobeONOn4ix3G2/UqyuqvhL1TuWzg7r94I9Qn5
XjYtkOzOlFgxHsJoqcixzitoNgzJJNQVgKX0xzNEKIeCEcOJx5uZxhrobGdcBteAcEV0bvh67z7X
UEI4WkhMAq2RQbRMq5p/UhMJQry7Bha94qc76viQD/3eGPldqnBMQ2CNxG1rK6pMT0iZdcSEWAPR
KtEPq33ZfqKyy6gUFFaqO31LbpWUP9o9T0cUMWi4oFN3VMJNxXrs0Ux62zO9/9495vkjro9MHW6e
aK6M8t3dVfuS3ht9F0NB0WUt2VIwaWnt1RERVesL3wG1wDlq3B5L/SLeBnB+9jTLBam/zh9eNdhs
aJ7Yx536cUuz+wWGpkhAW4SFTkv4GoJIjcCA0aSHEKMiHCyQNCSo/fSx0zmlmbO1UBP5eFoMxNnH
1HQ+l2E5NFf5RlRZ5m9AYQgSnNr9L9EENejSQaSbOg+eCSjNWJovxEKfHnevh7yaEu7pdgqSrHFq
61idyJAxG5fPRizOcIP5UlYCaX4B/ah4g9sDbAm3VWrPYg4MQ/cGtJ9+zhiqQXutgOFBEWCKZ9+j
BxKgqXYB8RXolLnU+8wYfGcZZDWGBIegjo+j+Mgj5IH287OvM13FTA2ulzxBpuQPzo36nYYNNVob
pgTr/EWhN1WAaXedvraRcZ39sFhl35CBVrIVs1/thGqhEmsOjvYSLUfkX4hgZFy3t6VtVMo609rT
k6GbaqC12unfYlxCa/s530MwvFv7XbMMmgSleVG4WUfcMBFnKqb75CrxwRyVRIWdpDrznL+XSJgT
QMq75DmiOiNPg0SngGHQ7GPt+aSvcMeX2Fbp18tfC6tJtiKrl/ljjvYTqUeHU9R+4UL0XJgx2AvA
P+3uG3o7t/l30RzQ+iZPeVlqcvDphdvNAVJ+W80yJp34u8AdF82phmWOt4i+2de16WSJNAyyhBoO
R83RRATkmFJnhUkjhHyiS/5EHPEocCOszW89JbzZu1GO39vNGsH6wSiMQTDZTSJM3d21upOR2jWG
N//g4qR34QfMwQT7NfjsanCwJtzmKL/a4pjumjBpsLkENAIwAI0bSDuGjK4FvsFn45UzG4NhYXaJ
RiUKdZNzdOpnSTs0xbl1WnYvPpOczRB7Ku8+wcoswtms6B+dm38c6QEN2/CeUCu6SdueYHknURNa
kqMsgl1aoYR3mVy4/qlOs9uw03SU1rMWZoEYxElnhY12mj3YBKCguG5ypdc19nrRDe9iDEFr66vb
t79WsoXR0D31CdU3LNZuNs6Dy/tfDekCobzMvv/xk7dexX2RgYbd6E7XePdaH6743JmDk2EpKDTm
Leuw3Bo2YgggId3b5IyOgVAlEKnmTslzebEMSrEkzVxRKtTC1GBUXBEyha3EUwjw9/9LvLYvDHOw
3ufQCOC5HAl5ZdDd7vvBdZb30tzXh7L8xBzT3mH8F5uBNmgPXkH3QHdnKPyH9CUvrSbqsstw9OqK
3v1/ijMGVkADyHGl3AF0/6YM1c/F+my6xTW6K8GCygJttwBy36hLxKt4OeG0bLnnuy7XibuUBDQY
JfS0WJWQLRD6C9A2U9MmlyTMlVHaDIuuHAN8BsteVR4nIpCnhvI1KNANtJx5EQ/CNpuNevctfcrh
2z0Mb9EKjrk6V5GZPPc0jdP0hu9UJz6ud4dUbuPdYxgFC/s9vDN0IKFaCOuE/yPmhGyxz4DRYCGT
Xsmsp0qMRdyswrjvS0LexWfQr28u7oAR59Wjmy+rgCXCaTVny+hglk3W65O2e68OosiNJv9Xggkt
ss3MlWhZ0qwjFracV5ezvH/s17w9Q8U+azy6ehm7lJaaiojid/Ocd0Yfdu+TVNc/VyHLFqyPAS1h
04mKoMEUJqGHAixuZST8xdT4BlWbWY9fP/GLrN3Ha1AB6JkrfI/7nCWh9Rvpnt5vH65QxQYj4bCb
FU+kSaWTZAmCiHRG245JbdRm7KQMcOBEUsN0WIvnVBIRRsUwmzQgxAXs6Mcsc+HwDPYkL9B1aFfG
29O6JIVhx3CzJLK81iT1tG68bccxaSi52US07xtLNtD2Bc0H4hB7hoIhdzD7XD9kEFNmrdP8T6IA
ocztLFga7IiBTmp+ja8zcXcVA1RlDIlojQvy3ioYxAi1XzhRtiynY9vHwm6Y+1/Md125b+I/p+M1
WXY7261JtxQBMBqsxOCeiQ8tlKZEhElVrDYvDI76jKCNPok2OXTr8Jlms8K5LIvRgUhAZbm3O39G
9xy0p98lnQ0Injs7iVdiy3mDYXUgkRTuU95TnBujpiVj5GyroURZERWRT5W5OxlnPsJmIqT6Nzuq
vTJsOMxNK4S63pvK6GQRiYi9BxEvxBY+WnyjOEL1xFXCuktb2FPRWCUPJuju+NQBYYSFebezrlAZ
CHQoogyBTK0rkRA+HxdaeOeg5V0Yz2hSyTFSzQY9OmoXO0GG7fb2rlqn0y2xPEAtGOdjxclRbmAh
kkXlYBXiMWoMj6i8HvBPpRXdr4gvuDf7R3bJcVSjSsO6/WNQ6XddqlMd6NQV/R/VlwPhaYMUDnZM
AdqLKEhbuCb8p3FTsnji8CNFuPCStL7JHiVvKamgS7czelGBh2dU4ExUlREiW2X0hA5oXrzHtCd9
xltpDsFy8W4HUhqDgxTqKtAt+5JBFnp1Iya6oiuKwjnN6h+Phm+MGGHyS2mw0trzESF/0/VFnoLO
IB0WJnKpHqWVhpznF5kcnRkkmO5oBTG7msB6QX8iG9CHoCtDw+60bmtWOaWp9EYNlb7H9jUp/+70
5pITsTOB5rXLNxoYUm6rdDFbxG0nAwP0z+NbCKmPPCt5gHTC8rqD6XTmIpDwjMuLa4KlJubmI056
FFSoRr7ccvqmCYw8wmsHk3RHssQLiD75JfzOAXbgEVMyN3/lYYeOPdViuRci6XkrFvK6XyYlsiHH
IGONDO8D7uqQgfEpTHAUX2DcXoeiLNBwz9umcw/LRAMDIG8s6KXvA8Y44CqSbaNiBmtvKpBRA2JY
zQB2AbG1XkkLUMh0ivkDSwouhHySgsHlumWq74ZPD3kuuLPIgCJ2TmmKFAl55iUmk4JvS2ARo3Lq
m1GJfC9ZPnQ4yVVkZJXta38H7C7/uHtFVfqImFOHngCtQBSL23AHUNxxn5und4i1PYUkcMgGnQl6
tnS8eVNhzCGPRdt/xKNfH3sNTtchCuFtnGsnOnymFsXU1VHfgbFgcbGRmDP+CsupJ0Qk6UQiY1Iy
xHzwmutiImuss2ZsanldHijLZwqCzPT14Z1XExP9uHyOYjuQw7IVmcAKyzOVP3wJVrJQTs5Q60Qj
lOIHHEDZvFagDhDAhyand4FOJOiICT4DFxTGSQC78MSydNHZdNAcUu3n+HJDXI2pbkgPZLARjRgS
qWxN4zn+9nRqmuFp8V3dEx0nYdrcuvVdGUj1dMU2HcycUduvW4YveOvarijEyjxqMcLb8HKQcxB2
+7MkUMClP9kljDbmOLyi31qT7jzgDh49CYgBaR7nYs1E761nhqbDH/ShSha8YRjfvPEQIXG7RiIE
UcLklkQpJBM64s3KMeQf9naWExxFL5pkRSGZev9dvVYgYtGGZwR0ieJirPhN24CkC9vuGMo0WGPz
mAN5j9o9EKfQWjzFnIMZDeZ/2/DztASIWNgEfOjoFBuwltGEsKV9k++u8xtMHpbiPegsrfPuYz8I
wYL20ld6IuwSfgz7tnqExobg6By3X7fKLLuApVw7E+BMy4zuw8khgHKGt/UTJQcsth1AIucRigzG
xVV2RnBn3KzhVCE9hrj5FUf5i9+BehvYscSVARJh3s1SSRoDOiOwBa78MT7Zi1csejbQtOiGrWix
EAOi/bZ2lHQBYOF83ONApuMNqzo4DdXRHp5h+k/VP6AJ/eo2q5BMVZLhRhdgYYZecZsD8epuhSas
y5hGZzHipMltzoM9ZN0s6YQPnsaFgI01cU8EoCV3Of8dPc53lpWcpuIVqiffRYknrGy4bHV3OuA+
iDCQS4H2+sd1TnKNencxknsxGYmPKtZnFWmzq4wlF0PvmRggO5bzTrTA997lj0FweB4cXhQ+1mjv
IT8LZcORtEnqI17RsIMJkvQfN1LBIg8Q+1iPqIrrrBrJPlhS7qvbzikusuTsf3Jixh3fYbW3rVik
HKwp70Zb7Mbh18SdXmN4fjX7CI1tfPQrls/HzldK2rSfSR1y9eKGTr5IKsYhTF8WLk7FYP0BT/r2
guxpC6UZUSpnvpQyTbTOTtN7bKQA8WDEnf5xKjiHRlIF5ZnTWT42IRHVDAehVGjRUpg1sLtG6510
lNzoYE1uFlgrfSfO40iD3f32G3LJshZkpOsSbGjmCoHVnTTphMFD+rWKQSVY5Catujt9aL6ldK4V
1FJt+AW2DiDvR7QKARAcbfLFinmGbfimQylEDzp69T/0vNpapKosN5pyjXyib8Bc3AN6C0MzasUG
GQI/QspNIsMsvxogHID1e7k+v1NtkSVKKEsHJ3S+CKCsebi0NFSlcSW5+1O4IHYzZTJ1y/xUqM5v
K21XcxQYwSvmyto1Tb52dBy3LMazcjIWrAcaKC1A6+QPL6ECRS9W9ZJ/ITqPgr1Blak45ajR3Y+w
Ab/4Kmk8U0hdSYy4tb8AQvbD6sD9wNXgrCvxtdvWnGu3XHec5kJx2AXfnp0HAmFXc2ktigU7Yn3e
20d8htxqVFv1jDeZ3ZbNCZUf/vNPMnmx8Ga6u8O6IoGCU/rtqcHVYUETITk4+Agnoior9NNr9tST
/aYAR9RebMsnBE0ukVvJ0yVKpPXIoCGEF3n7r9kT1tC9N6kPTE61/969EToMfB/rRHLKtAa0IZVx
djd78kQ9Yc+X3KH/ILxBRFE9BZd3w5PENutWI7q6XSNgVcd1/CLt3NtEUq/N6qrojmjk/2dU8inH
2SnskXsP525LZ0eStQkHdrHSaXlyJ6gN7GAkH4MNSacoOGIvwZPv8Tvghr0nOalCcl/haiDLXniY
wmRkBIC82wxEdqWBiJPoTwgHn1VPSqqgU2+GL64Ca3F+sVXCJoWAZKJiLUABhuO96eBIjw6zjOd0
mBeDOMgKt7g7/CVl3vDQI9+nrkD0nyBLCkv84EFNmOJgqCTthNQzvIfMnSlstv1IpibauKDLTiSA
kMa3ndpvOzKFJjxEQToZ8fEFYTcBQYR/KOM80gL630FX2NIiXC2oTm3ToOh2O/yVGKBIyckvqnwp
tES/CoUZT8pdGVTCA5vEjQ4CUUEAIokgUiubDuem3DlJvHPu3Nm+TeRzXPFb6PHlS21okAuV5EEv
gqrwRql0y64St5F7dD79gguitcWMXGd0jkEZfbAtvl86dgIhkV1xw+U2iJaWUC4FwgeeZYtwMVMW
Q1cAE9KoUAy8m/2an0OGUePSn0xEvD2CWiCzU0gS0Hmg+/FjLrZRIBSePXxBaFdCQP3JrJDurFFe
rbCUkqbEMdknyB+GHVJF6Up+gRzl7V8gcsDpOJI/Pd2tiZBXArjgDb01Wux0N6X9QHdojqeATGfI
I2gzgyVf4uQn7gsMOAp4eUcYGllvWkGQklDYFAK1TPLd0CW+DVREa4Vfv+YS0YARiuqD6d5995Wc
gu9veEvM3WVK4456AtVrqlDLn33KY6n1WEK7t//tfZCnWjGqDxRgDm6Tet1YU3s9+kbw8a99Nn7S
7L39FrVjubhEJ1RUDG/yIfqui9zTu0b3OWlA1m7aeXTxH90vQS/ksZD4AmeEZdAOH90ChOpMjWVP
MphxVtToPtG/J4DcJ4qTEgB2u/MfNSEUYc5tPDhkM9fga68Zjhyj3L/ODjDGZqwkJnKy4etn+80O
4J1eHOd0IdoL7rWMZpqDQ0/0Y17ASK+ZyQbi2OkBA02+yHkRACTQEeQtc2p4r7FKIoJgDLVfHrXA
ze6TOzdxpM5YscQFgK/b5La8sD1lwB8ZS/fWKxD+7YpW2CXSA/gU5KM5/zVmvOjuBfHj454yWDnP
3Qb5Unrt5x3teZoCMESc07jjHxJkVGLkZ6Lb6u2eBs2odlTvnGSb+/S+updQEZw9FFROOgO6BveJ
dxfITxoqRw80bNewosTyETEALMLuHTOU3cF9T0BgkB7kJwkX99KyI0hOKzTlw5AyeCJsA510LENz
wX0i5ycDFW4rHNJOEGU9UlDqCJF6ROAWyhwkNv9PxgFUhFQ20DzwiLR3tqv4NWx94i+ChZK//Sfs
QAVh4EykC++o1qDdIMIQd1dSPCQVZtD7ET9ymMevIYVQ6ZHmDhB5ECmxVYJuwiLmhfhDBHR2tDcz
EssvMmIX3K/92E8iO8D8LBvmKRMOVjNtccgyvU/HBiNShBiSzTtCNwAyY7ShacNHGTQGDwihOpX0
1+/A5fRRHUD4qEI2Bn6uBR0EmRoUGz/M0wj5a8+0cLpIVidvNRmRor3C/aCgRWz6fKyS8QFJrBoe
tN2Mu8jSGObsTSCJiHHsSdL8u4MVBXLOvQFdzmQRcgwKyPLknEIAbtnssdNY+mInowaFA+icqgEw
BCdRNiQ+Ag3xiEF2D8AmZzAWcgEgY0I7BijY/XGG7EoDlxmkSyldTszLNbrHPitAoiGSgdszEi1m
LHYzgkjjNBGN1IyklC05fHHs4fyxVWKJws8mALYgzZwgC3kDQbKYyQN0YteuR6ORvT1AXNhyxNLN
4X+bgKR81YLJIl9ziBup0VNTEnNsJGsbcFFe5EpmnbnMAQjkoyPTzkdi/+UWyYNk4XsnNVyw2/Q0
a4awPpIrx0EGvz3obCVDP/sqk6cg2WhoEUP+nyPcE0SXzBDxHDqNYPb8ktw2S34nuhy65J9SYtOT
N1yTtOjknLwTMUqyHXYQq+6DM20dr1Cx0H/4EQQ6krDrSLx8akYVzhNlcHQAtyXdogJkppCzSR8S
zMaCxQfYu3VTwkqo/1QcBfHj7bgxYyknbsAnn6gxfGEhFwdtkpP76Niwps29o43PH7/RgYsxpwJW
2x42I5x4ih7qDL5d7HLWyZ0mMTJCzVkUlDKcWtkOkwho0ZnenWnKSR+SvvNQCYo8fwoiAoHhfga1
r+Nj3lg2fCWoGJOTe8rI5BkMn4RIIF1tcPOJFPpQ/nBqgs3r4JoPztsDqW5Qpc9FJy458e+c8tr2
RjHsFutGclw/F7BUgqkh0HAJTyVLKvBMYFRi7WlEJwKOXaCCzfoAqIRucLe3y4Q8gQjpnQTg7CVp
ZOGgEUhrRbOPA4llxDAgQmataeKCEb/sYKpy0pEk0LPCK/nucd3kvqd+RfpKBdm78W+pB1mn51AS
DnIwf/eTXuIQoAJ3Lx+rsSbx5+vitqfFQnVqhKLjd5JZUTHQIEBMG84rTMiXJZ0721OQ/9oW9fcT
DzvCPWOxDzRvD102KWXsp562pjLVCKcJdC0DqULEkKkOTvLoEB7CouXNr24LFTRYTfa0GYq6ztZp
JdcZsCr5ITwb+wgJundmmLWmkert+/kfaftAiVswvyt2q0Iuo0/0Hnjbnj0lOG+bI/Axk74Rr+Jq
OBzJHU8FfgC/ZpVZzz9Wy8np0JdiibCKR4pPp4r7R9q6lchwp/KQ2810/KKBtBkDgGOIsG84ZWgG
IQUBfgvh7onfZzGGCHZOvrBj3/R/POH3z8oY0VXaovSemRC2mEdTmV6gbAW+If2WeGj6COh8Vu2d
DtEMYns3Ol8ZULfq0VVygyeP/b3s/ClgGOnr4UTF4gDS59pfzn4WTqAiE8fxYaeYNxcdsVhCPJga
XNDmis+ETyklBjcAYkCzLx0YBqHCEmFElBisz6RgsdhF/1fGILpLen2YyObgPG+xVFgUE0H6H9GU
FmgrNc4OlrTwvg5jxMw3OnpTKD4ydQXXTFYUlB4ZVBLIRveoX71ctyLN1UluIba6thmV249/sCiP
iC79upuWa3IOqxN+LjaFjViB5fQ1wQsGj65G9gNqT1WRA1PvwaXaiMjxjD1z0RmUMyVGfn6k945T
dckSCAl3CnSSkgz36+HBN7qTaRP1JW3iyP646OS0CWVofkAwcZPVnt/KYj8TaCVkATng8ChDYmxQ
0qL/AhUCURxcYPNw9bUhDZMeyI8pCxy5rNOoXp/66qxen/f2Ib1DDAU6+GvM8rTVff49fXV9Gj0o
0T90/g6RGkiGdOvdamoamkyEy2x4+NOJQS8QbxlozrCmgUZAGweuELDnGd5eCYigEpuE9QUADPur
jopdg4En1j7LPbrBieoBnvPP9eJ/55/NaVoU0PRycbnKyXtkSNzoSkUNjNRiFEWLqvjJsU0Xf/qZ
FgNjcxRjWqUHhRQVusprRosXIo8aSifNFCYztN5rnKnTJvxbhQlLvav/Xk8Itx2ibjZ7IxIov85p
K/j0+NTFxaJHur4wnw5Nk4aef//bsz7kZkiGqEqjdcJCWN/RGGwQF6sZ4M2j+4rO8dMTDw+oFV0T
Hb70w4m5gnOHHvpnni1fO9VvLfWl3oNhBEref0APQAOiOgVKH8IcVYFmN3aova+E53QJmRljuWa9
5lz6ZAa0Pqk/zD5CubAWW71W79uvotNuP+UFoWnSknvsFHSGsLN5RNmkSr8MUR9XWQ2ZSCianCk3
xqcJ/gRwuO39R8eaTo/wZHfSd0VVSshUGhAvEA6MS4K11ErMd8PmlLpSnubbm3Ph7U21m2PNM4eJ
hfOym0OcHutRa3dNluPSDlEDxr7IAXC0k1HhRfYjbO+eU5WXJ6N+eA2mHzHKIq3TAYMWMPPowX9h
5t13+3EFzgafAr7rIkmo7B3bEZtV7HukOSyr+2Lbt3SSuHRUqZHPUZSQTyeTwE4ZDC9myLI7u4hp
Bitaobe1e+4OZMVMd8VwZ3xAHQi4I8Q59VHTj1WIw28y+lSF6fvwhNOPcjeMGPJF6N6ncD+uN4fp
m3EoZXdafJJy8e2dXWjRfJp9YTfmwD8DPCfB3JJzgqafoLyQbsm8+xrnXV/vG6OjasH+5yNC3j3C
OqwR/6vic3AIruNX+Arr0Xv46MNgSC7DYnAOTKCQTnSgCBMc5sj4qn9f6mvjiLUeWaFQI0gRPbKy
QHqMUrTLF5sL3Br12ER+9+CIW7HjpNxWk/NcEAxzjPcBJgiTzoCa7bWma78uZ9nLE6iCmuvQEzmF
x5p3INLeyWoJuUYXIbQ+1cli0qLaYK4GxQbOVHgXO6otXKrSIEglIhXOaES9kg3JOiWOZx3+w9XZ
Ae3lIN1uv4NrtzHU3f9NbS4Z8WuOdSkesUsAIOEJ26fdZa6NPv2pQqf3GkxbYJV7DsdPH6Rg0aCE
5jkTKMk4tyx4lyO340iztwR+He1AX9bo+JxBvVrgrIImS+/vjlbd6MCxRHPv11gHkZhiwSR+6B8H
yk09fZjQLMXodk5m1Ha2qSA0ZGNTlh4ASa+NBzosg4ozBQWEucH6WAl00piqVO4/GpPIC8M5mGpW
d4sgJHrZItNxZ3BXejmU7+OLA3uUKr2HlL1M2/aVxWuHF5P4IpsjuH50lyRLkcFeNZpzQghhSs4u
cyToARStnjPvSRett0Yb+0gCg9vRuOwgSpXPKwohV3SERHIb3pn4YMnGgRq8FBkOyMODJsNMAZl3
QALbStTkuXgRMYqazq+YW0FjOQstpwwa8LKk1ESEInqD6tHt8O+9N60O0o0UIsFi8bEZF5HxkZDW
7+YSxLOFYTEmAOkfyvuHgo4RvH8sndeW4koSRb+ItUAG8yrvAeF5YWEKL4yEBOLr7w76Ts/0dFeX
ASmVGXHimBN0MtxeXf5pIb0tVtlJpG2/e20uT27vj0PXuTHGpLjJlxV33VIiaZyOKd3YcHFMT2Oc
rAocjOh1bQC+1/4pIoHaoTca1E67r4P8CuA8224poxfPKEmaY4GJme6+3CeqFgdFhnOYv0ed6eQb
361X+ubhU9cvykXBUJEOBHi6eK1JsM4Gl8EKuQk0H/71y2iFjl51i7nMZk5AxLSP86KHIv3xtiSt
dGUkYmmXoPkYrNeJgH5msMB6QaHTf0cPKD8i4anshDeQ8P8Lu8UGBgW564IiNwDHPwiPVt6MC2iL
VCM4p0dvPREzqhd84XXOGAsUto4S2dtgcTQtPqbavwex4Qtq2MQxl2G4dF989G55QALSuO2910TZ
3CbS9PBg2GIVBmKvB3a3jxne7Glh5ziboQhE3k7Cr1j14XrGG+Jf7ISrIjesstfrzGrPZGbG4xQ/
DnRIZxrenG96Dmhxyayke4VLovtakmlui7J+d4NfwOMkqBvYmfBlj37tfgatAfQ/rENgW5OVqTBq
lFw0aj4O/RH8kSRU+3UgQBsNjt+IaiHeCveLPg0uVv8Cdi7mMQfeTCtYbW9UqWcGDEyxmvgUCsUb
m56Z2JZ1jTXhwFMWT7JosSKPabdPbcuqZsFQq60fRjBE/tpza0cAA76O0ZctTX3DYpuBxQWcBKHM
ebnA26Y+XbPVff6aIZiQLU3OZVBb12R9p7oW+wHN30bJmwqlRLb2sDPoLFxPC7YQvDQ2OF99W5wf
gp1EiDIse1+lzYiR2F856v0J8tSy1+/d1WZ/p6UHR/hTPGmjIJL1H67Cz/UmisW7B4WLyVCeiS+E
YpmgNTngf3i0rwTdMgN9IM4/MiNakvKIAHJZpXdnJOhzE0dM3U0S+BQU3Xgko8ACd2jCiuFYOTiy
KQtDRZhdK06Qu83dBIgdhuxTSyIB2KgiXPorhwxTYwqfixlZi9sMc+07erPnQDxsw5G4Q+wlRYBm
PbbgvDeQrvdj+rDpVLdC6Pxg1B2JCAejbuaUL5VjQSrB3yhmDM82hyIhJAmRmFGNnMc54Y5YVIq+
XvZcYgtpDDz5bJLHUiwSsU3CWDaPyF65mHxAbAxQ5FNNdQNiGK3R7zs7BiirTzPwgg/PwmRyFtTB
STr3MjhAWQLwRCsvlyIEPF4hdRETP3GGX8JBtaxw5Fn8WBj4+CTFtUm/IVZHcEA/ZF/xcsJhbKGV
eQcUSfDq06d4Lndzg/IJ+Ll/St6ZdcI/fi5JgwIU/+vF2+zKJwjAgOpC6JOnF3JWX1+8wzf9tjSx
cvYBQmAABO3k6HNaOc/hi2bZ7HAU2eK2LDYDsCq4rF9eRBhDDHGIVSMcrAepH3Aau6CAfJonODPy
AG7KEgkRKHgDJ+TbAFIGgDK5FoMen5cL5Q6spvQ6Fig9HRnLk9M9lbGERhfodpPjH0zD6x8vkoZc
m+GdR3ITmDJWcwCC8szRTTJXQtthcUrXw/cleGxlvCAtD9CQVHVHm4jg0WSSIKRjS80N3yetFctK
wu0QdAsFGrtYoMBC+Mwm4CPl5YRT6GsXvsyTEpTEAQZ3QkjSUH/DH8FpaMqDfj9aX65kdOnaDxhc
E+gwD2bizPd0XBK7BgVNgHePzSRt/6s+OV2oFPXhN0iOa93Vg9I6JrMv+dQCqELQt/X1WZDKL6FI
e6ae51BgB7HGho5lUpfm7oi96RvTCDKJTDgUg0nTC6Sfy6yJDL/OeJQZtkVmNQ0fbH8nMSu3YOMG
B+CVZHTwLd4VU8PZDVYnPA6qHHAwfEVkw338nTG8YsPlpdumZCtLh3cNpFU+w8oaZoBGQIjUYZ75
ij3bjFg7sOCGUBgmDV+4+6O9zKmECHqBOuaZsh+Snyq3xPIAZw1vX2yggV6pC49UYcwS7hRaslYh
K376Z3hw9hDxAsLWHaYPkUosshJAo+Dw7H+gsXTYEqRGYv0LnURcUcB0rPhmLXmOVjYrSiy0WZMs
0PnLQdLG3oGjlHQXlDD9vuRp1WZMkXPDHZKHJQgtKrNhSJElIxXEGHwxwmW3HVBgxdRv8lfV6gYX
T3wx0lTiVdHjQG9nbgKPBSd0Bwk+sSUx1Z+YraGj6W9Qmq7z8TOV1AlYTHUQV4hMcfOXTKbHnK61
C22qBeHLOx7sDncqC5X4iu9LfGZqydSG55tT0ZPPsVTCG1DPZMahdN5DNCQgf81boDOQziE2uqfN
B4yLeeGba/cEx9yIERnSzYPxloq2h/yaZ52a1qm9PH65LxY24Cf79UiC+6KFaY4YKNIsD5F+m5MI
S4doIEvhgnHYk0OLyUUG/MQBbC0JeKVYJ7N9AviaXt2E5STk2GHp0aJD79pJy8kZTGN/YE7NDnT9
EwczwRclcqJm1lUHPW/+gfsj0X5sv2zjFsPOEb6Id2PjYJqHSyWmCOKWg76Eto1tnBgomathgNP7
N/8yuktl2J3Mu3y9akyHe557yHjAQtwNmQLqzCQx++dLT9iuWvMpdb7u76ax9cBWjJ4Tfq9iOyyg
aRfpHPRzJG74Pnok2u7fQ/xZuP+U4RCA4zl6J4i/ZwMy9RvBzaCdqDv+wPoFM/0uwI4jfaePuwXS
GeP7MJopv2XcgXEIzbgMQvqrlU2djO3/uNF0VAg7X7ZEYL5G6SmpljYi0tMqe1qcTb4r+6WWFF59
dNqK9wQObBoQOz5n+8djLVo2Y2V2UNiKbo8fRGH4iVoN7w7IFF0ZjExGMteCLcDRrRT0L3mshA88
qE83QVR5uO2mR9J6PXqPADVm3fDAWD4s/SOkozdaY/rMV40A+zvUIAWm/rLHrTot4RXi67SN2F0v
fuNhfhAHQ+pnXEOdx/5JzQ10fqCWYS9lMz4AWq7sGtAI5EtokUU/j9l5ANxuLELigyGGWOYbpN/O
A2ll286d6gRvP+YAwoSRWTDv1FxPGPQB1OEiAJZ/gniv8Q1He+/zNlTG+YwLm0yQx1+2ixsPHNFd
fBw0+cacDj995njEK9BvCuCs7vjcH1f6Dfvw9+kq97TGWxGCljB+32FjcIfzD/eD+eKNYUsDfgFQ
FhKqp3BGmTR204MjQB06DZkFzOQFt2IOp5FeWtXHuPai7wXxOhN7O580N/lfRSVxsfMPl//F9t/Y
v/1q+ORaUVMz8XoZLbqwBszkdyhsHvD6G7ihMMTOKAQYi9C4g9vxAsBxbwbzHkplbqTDPzsPirj2
LHcZ9UiAhQRZTK5QdWldmZ4+/i79c8Bb8krK2rsp9d9xeRGK65IieCYFfzY6MPWAWfSJhSrV9JRN
HUqze0YoINoH7iIns94GWOMryT56uTRarb/uRuYlQgKp4jd4iwLYu32lXygdQWdd7mBV0BsFDH45
u/n5sHCZpxzQHyFfL8cd+iIE6KUftZ0LZK8vDh7ZWDzqEKVIZX2jJzqnd7+NPSGuZPr+Pm7tccVY
NJ3utud+7LuvbbE2OK8z/whwTDiTgNSZD1KChT5nd9QgrKNDkAq+oZqdd6wP7BanarnCrCJVnXmc
3OQLwx0wROr52mJoB+Ciu6vRJyNPjDaLrnOiwAh5+1KxP1LFydc995gWEeBQidE9DD3k/CS3ta02
pNncQ/jURVA1EzbJ0we+gv78toqIkSEdJvINsXVve9y4cLQfcmY+bQyGuymL4GwSpr0yRp5qeMDt
9EhJckyENoYggHH18Oh2LLkrSAr2IWWYzP+xBUZ6IZu9shHCDcOsEaaWjBB+95e8k2pYuTlTsfto
n/Wvw9EosPGxx4CUQRu0bCnqL47HfB2X+BCADMvzynSjfPq2JklmCXuSSyNUwEufFzFle/zR26Xs
B75xqR9gJ91ldfDSkrMHC0WAceLMMeG4+zgY0QFKjXFEHo70jB/945yxKKSnqFmXGT0SDSOD0hY9
vTCqKurLK59XF/jrK5ZGiZSQbWDSxgIy8WbYipYQirhKoLEW1Q8tpZkxCGfDYSqr0w1/bSyLb8Bw
kuFy8T+BJj4b4NQGnwCEOZZWyk5oam4GHijI71hdsjKk4YUqS4/Ixu6MKNFaEInOqZSXXxph+R1g
vRzIqhB+0Ut6Iw87M3poJrg8BW+ivNgKJt/Jx2URHeYAFdAIorv1HHQhq+epTFs+LDOkhLgZCCSt
00nO3lZzjqWCtTiYC7Dpi9/uAV6/+WTumID5Vcyj575izu9hqfymlmD+jaE8OwJtPkcFD+T1wqQS
LjsXt3MHZHu5EDawdODN+RDI5DKGrH42PBlr0rnFzOoo4LTkGXIGdm1ig4UKI6wUDEjBkAso0KW9
GhK9gUamsBseOBQYuplvGygBThtGI9BrtivEuWC95FG/fyEoX0d8kCtS1GnFP4i7OligaUk7KcKa
ooJaYZjJGHJ/ndBVSp+iW7+BBgEJTbbjAO8qBv+CAJmBLGuZ/9HWsIVebUoOVDoWZ7+EhWfrKaCB
SF8ALPH8ZKdidPK00V8yrp5+GU/DvYkRYPhKwtCTRoVBdumpi3ZGtQrHi91K1hDjYJaIEC+ZIfPj
eLICb6cLFu6p/Zzfc2eF7RNz0HeApaotpqVQpYKOcR5LF0VqN5Hc3Zy/XpI2ykW03OOqgiG+clXU
hi6BZoSayicJpUd+31C2LtvuQ6HZgnlF3ynC7Q69qNDSNXMpcVxZUk7/xY/3xKUJUTnp6JL6reNb
ATgjU8mDJxaMFFTveLMRvTTRqcmGng3n0iv0pf4hVDCVlpxweiRczwrKXkmyrGELiRL95FHZIiWg
CRY6/SXpUibh2MP/WqiuRav9AMSmghbZ+ypuiLGzGD13uO1ZckIeLrbLEpIu6OVz2nJWpPggJryh
P6wh+MODQsHIDyQQTRrQzhEFOJSpfRM40RHHFtWSQOtPtAr6bLDQrOA2KUKt4udHiLvh8iOstCFc
VbTawJxU/PIiP+SVS3w7V4Sv15CUKwEScX/ltrjKH6LZf3GLmFnQlfOPfBHR0uNT8vDxVSc8kKky
PLF/rCshw9HHmneiP3/26KW7RHhPwkE5XdIuk9P9u0hiKIBvoE0Y3Ye+peuqSPy5VBKjRMbo1Rdj
gxuEWXmG8L/ARuLH4YLZFaAvmIvxLALUKXOeuSgma8ZgjBMXpan87DLoNtCsya0S70xxFuvZFWZN
Y1Ty0rVfx/Ue4dpaJO+yGAqWDEwwuXnSR53HCOqFuNamay8wKSRibol3Lnp/VqNzR9OAJR9vpRv8
sJaHxNVqAZpaFhPebaLzvjq9FwvqPWmhMeiwmnSvh+ve0dQmHa/EhE6+NxenwR82HYmwMz5jouts
tAFcfhQTU+iFjMTj8xh4blrv8WBYfzFmaJol+zDS/Jr0PiLg8DYmA4qVKsW/ZKyP/9m7EkbEW+9a
avoiQS2DwwMDifPUlJQAnfPFeg4laa7gRXW4Xe21gNyqc158gQDsQ0g+PT6XolrAslA9SEDFh6XV
mn1ICekcjAeJA+Lr2NqAbvCZN14B4RRdBONEUoVirng3yTfGspR6jm+DfbxFoO7wPjlb0qvIA5Jz
rR/jRmlWGKX5nTnqfgQkHw4yWSS81ykdR9hflu7THaNtxKj8ZIPoVw5T/SVkA5XW9yxuI6xGAo9q
G8cCBgdfB+2MzehTc1VQL+4xY7XO6El55t6E73jCwZmxMEOAGj7jt09IsBhuivRIYwvUO64CPmOf
yeuyXpiLO2+6sm4PWQn+AWSFPnFl79fpao1dM3pT0hFvNzM/G9/dZ/BagK+qdEH3kF2PbZAK3Vz9
EVuA1uwM0dCigcVphJ1bftVptdC4sP5l1sSo2IToQAqj+8H1EhRiVnSMNqootL/C4zltmulZg1Ok
o1570hnRX92ZBGdMEhqRkookTj7vHlZnW0uPMYLfcWmcNkj8SJ/uwAQdwO/c0BXATJoUzLFaCyR3
tIKNqMAugX//kEeadNN28txIN7H7aXKFOgsqjKqOURB9IocPsyHh4CO1g2Ao3++7KMCv6NmeM2Cz
M4J0/ErkQBQx0sqVrUX9bd5KcPMPqThS8OgIHvbwi7Vs2LLH6gALHAZwh9gji2kLVgp7Z8UdYASL
m4lsm1wThr6KqxJJOkKsTUfbjTsjhrWUrczFYYGwZc3h3a7QjtDPXiMFt2tMAZzckQvfgEpaktgO
FIgoGt7wmy8Bg//nO/5EXrzi4Q+UuE6nYqtzi8T7+zFnQrbogqBzdivDuZjjiH2HzI4eMGpzEJA2
ZFQZ6R7S+JScMFvRXBJJOGVt4NkbuSVP+wm4I0v2yEi51W8CCNwiAQVWy7Pf6r+2pBD0n/uzj2/i
Icnw1WC/I4JzipvG8OOEiJi421xy4CgmzvIXIfaefSWQ4bi09iAJbjMl0BaCrsp7QW9FUcF4oIra
AWYB03rIGoTwy4VDP8zRf/QFJFJSTF39Y9QI30GDeX5c6tQAORdLqMGySoT+WwZqv9MyegcQAbws
fu+wpNO1IU0BY9PtS9VhqgtINmGH/8HAe4erRCCRxsCi88S9fQL6+tMnMiikmtqP4NEN/2mL/81G
6e3ku4guneJjtxfP2yuTMng/fOhEVQ9XSRDNZvijbUk1pP4qItYA3bGQ4lC/QzvnuwjLRzQAoGuM
N+gKMDSiYoKiugTAOQeVUGkLWkYyZFER1BS0bWckvFaGTNLPnCmfXuZaGCxSEiNasE/jzI+Yk3FQ
S2rY/mUT4DeWPgc2pAXUuG8zVzlNuQnCFmYF6AhDgHl2d6+HLRFDZd6SKYRwOPBj4TPJ4/VrqE16
HZSfmcP43qbdymgXXvQfuVn72A7QWq2MSSL9nbE4G6DYUFq4CrTZCPqlbqWejxUkDG+L0ruJr1iL
kU0C/1DYrjB2KbelAXlQrEl1qIRMHvko3QjpdNhot7eJ4CD7HY8Colln0LbAggPGF8J/G+6DCVwK
q+YXwWl9oGQQ26kKnaemA3nBGR00rWva26/mTPfmHxsy1A3suAPMm/mqSzbOvENaqBAU4BggKkgz
aNDhbajN8ovMEl9/5O6Yl4XQPRWPxIdOsJ5Myt0HFULyaBvrSdGnVQaCQFV6GjXAxie0fg2UUtRm
3D/N02ZIcU3oNmjGaN3AAIT6WSIEoGYXNyiZJEMHr2B/49bkA2N1KCKpDFtsWYwtZFths6MIxwRf
BYU/uk1crs4UwWB37KV+O/1HV1IH8vOLDRw9dOC9wVlxDqMe0BZeooMex5/TeFNAv3FxmYDv8DHc
hJir9o8nOBm8Dem1CPmlTW65+G734FVesOm8oTyjFefIp72j8nMN2mU4OVErkOawuSW+DQeMx++b
RJ34RZlvRKl41+IkLEamGNvjnS8yem6Ki5nmy0jb/on0+T8RDhH/xVGV5hzo+GqKkfvgb9ZBbK8H
orSvRAbFJ2GDazH0XTl8gw8kZywzhxVHT/wJX5sTRgzB0Un/BowDB7O/zMziFjVB/9F/fgyCdkbk
/jGaNb8bREgE3HbAjMuYMNshtoxkM10CyqWb83TV2Tjv35edjRQaDS7kRiyPL0G7a9cTfYMDb2Mz
fsYYGmc2kYpeAYObQiNbFvFHQb2ZYWidLeu/FxAaxSrzGeJsWiGsSe4k5UbT0BZ4fvolTd2sgT1J
JyVvFhIyrpoY9qSd5MltMrkazX69Q/0F190VP8zeWtmRil4sVk4nnm0xiHFhLDmpYc8mdJEjtNdE
kuhD8I1TLakAuETW2/aoC0fEItKT3yFow9hwyrvIEW27O+oMr4w9xGQdfvsM8owodRqxSLLXRJ8w
bOfZX8gMJlo0t1f2mDaf0Nofdm/gxOs0Wti/x5V5K7GCGEcG9faRO7faYBXgRVfSCtvZHNc+3PEE
7+Fn6VgngsXMSf+Ma8irgDztPi8AGWRt8aNe3HNI54ueG0Vo4EjFAtpgejPqjnpxi9k5nppi5gw2
dDWS3l5Uom8UwoNyDEAiO8bFYb9sxTf7Mj+HR2hP1og2nx3pN1ofjX5bFduZmbDiDzt4swMkk5B0
C3aM++JDECfcnCO8nSbcBGTqGrP9Hm77jb049wfMkSFCOkEeH4e04w7de+6a633wXLwSEFzhUeKl
EB7Doyd/uo/oo912KLubqAIn68VijZAswYYUDGB9GnRc1YSMzu7GBCkXbeVa4Q7MG9DhzmnTQQ07
/5gzG4ZgzcSbS7fEpiolVKegs9BpMiJ9CcGp2+/2NQxRBHpoxaoNlMEEGY5FJdraR0J8wGXMY4Be
YzrgWYoGsyzaHnxyoKxZPm1yaACwXKHed7nGJFvApXdbwYewCPcbYCPoMzCzZ4sIF9NxNl71+etl
bEdbuXlOb4jvI30mL3fmohNoscfOZPsgU4ehRtsTvsMEooMrA8DLIpjky3o0eXFKrLDodRP+jUv5
x0SDyYqpRII2QzsmD5zzTXVLRyQJttv0o9zGkfUnQmhvmesFglWBDAnMbUdBO8Q/e/r2J3Ddce0U
r7gIdklCZiPMjOSFYbp9CzjLJkgxPA92+AhEDZjr6duJ98s87cAHmp990AkG2HjeUwjUIcRWKJNd
HmE2I3RrE1QyRgCCG3TYEsXc1JlovOqgHLRDFTkARbjd+dPp7DgNA14jZATwN6Hvg3UJt0rwsPuo
wl8mgwmp2uXoGEK5yBEpI/YUsV82XqsA/q8kWXxssCxYZUbCXkwOxLQjShB5czpKgO05BTmzGrRw
w4onkItVGzPuYPTmVORH7c/TT/AdsqkjhErAPa1eeiFyzZXcDsY5NO5YOd8lD0Gsk/GJ3DYXuPCy
kf9JCDYfQzLCFj7omGnXWvmDnnlwMSdOoR4P0J4YCD+I3uvBnWFQ/ptNIA35sHAWd/ibpGHwLPI+
QY+kkmnZsnEpTJZ4aDTQOHdE3B2tCtip6XWdgEoBai36kLbtwYIYdUVG8YCBIjxzkLAR7iAUbJQU
9ALqQCqP0oNgnMPdG6GcgXHjewHJ00vOZ2tIXSleIjvh/DeAjSxvT6nIMXyYCgvyQQV8mIq4/zLb
7aAIgLhrK6ui5IHY4oLtVzH3GQSdQVwx6rKcZWwr9hlH40p1jLbxbvG48/CBhtb+RcVD1rq+HI0Z
7c1qww28WSVMVOr6sei2v2hu8uQz1fhKTXRDPPhSKGU7qFvjAr4wRhnjHPNbkE3sVAAX2SzZyLtq
evDfzhuY9IWhruI+2K4bschvtDnWQ9MOQVBUROdU4kaimTosqAZZC2Lw3TD/Mgzz/VRNEAol3V0b
Nwn8pWeCa4p6BhPqAfod2cr+7Y3ouxhYPYKu00S6oBFn8nRew7vT0i24xWdMWXibbt6NSuhHvUG5
6UAgxqWjJWYuQmSEVss1AsNlQvGadGejHOB1xQcpsPsIXkSYKfigIOU/TmECuGeN2h6TpuFpq3mM
u9kTqCcBljGuZI7F0N2eMA8bN60KMSngNRybJ6zKtlOMq+SMn5l1WCBRP3ul33USefjfvlIZWOFW
a6jzZaSzA24Jx8MNmFumROt1EZ0G8rbraLW9tg1VCY48U6st3B1YVOwzDRf1KkfgM4J5Jia+GUww
Ku2fpfAzWt8oi4/e2Wtxs5D1w7KyORvhZnuCoctdxW1XYPNqyJSXte414en2rF2IQhNVpEH//7DC
3oihF3jbEjTBLJIiUR08+uxNg48xd7R1R7WW5fqUHgeiWmwPX5bVXjK2nhIWpyxb/l2apjt+dqQF
mEMU3tSBLHQpIoVhy68pfmR2DC9FflKLjDCojcedaCI6tMvi8NCxQH2mN5ZgcgJxpPVzD16TxzzS
t9iiCWUY5AJmzYXHR9KpqGAguEyFA/YF1NL2BH/3axCqJaQcW1vrmJxZkh4A9mJvltBRfoioTPZF
F0nZA6Gjjld/SFCTImhUTGIf8B1SJX2GjFjRQM064hKUbXS/4TQTYGPUu92UGDCBgzvS8UmalP9Z
PGmYMcygcH6RyvVy6vRCOQRaYIVMQ0rjO1LHT7wGOGv2tURX8RYwaIBJucY0QBxteS/MqRlCvhHM
K+CEz7UCqQAtCZl7iqnfwRmXPZAAQTLRnoqvIz6i1P14Sr5asCQqvh76pzAzQ52fmDutHVgKHrJP
74J6BNchGShhWuAVd6tN6vkmh0LzwNNLgZgNYeJl8Acsnxq8a6A9DQcjEXy17xZuWZ3W/65Hd6p9
HqW7ef3b7zDtQv2OWbAD/3tzfhq3CR3B9WIzSz6MYPUtGoPrBG+cKxrGt5G3eexwGGvO6srhAQyO
yHwecb2R7qBhvmfH5UszmqT5/PGp/PELR+VirU7O9QNcYZ2HQpK/NCzhrjFylcmEu9+bAaMjvIYD
/qNsoNYrdHjX4XnJ4JjoLLqAD/HY/vdgqlB9/pgG8d9idA4a/BDaQP3vS+k3ak0mjQDpudkDnXSv
is/R/YJT5XwwBcDxbq8HieYkpEk+/dOg4vQX0Z/7h65REvw68Tc4rql+Y0hqvuxptnelf1ylJpKx
LTGmA5KEoogBox1xdil+4fQovv+2r6AyBn9jItgJFl9ZXf9MGKyhpkSaiDM/2ygJYbBEfZ3y0heZ
DVuCsL3PXnJOD4PG8ItlI8eieCOI7DGiVsIpEubqNyixvJZxPEqUlN5zrSPrP3pSa1PsenfIMt4q
fFJVdtYIoSB4rGB5wtDGEKrJcb9RJ9Xy+/dxL0xtTyx5u/QVrLCxS5CiViaWjESWV7ah5wKzlYt/
S9cfm3qgtDRiHLZ4yXNwPKaMPIMqeLGxUTM259SdmX8fU8Mx2OpJD176V/ZGGayKdf4Ne11NPoX5
KBvqY/0CiyAML3gk6pRZT2WfU40O8mtrzmutTu+VefWEGaUzq6RhHX0+6ItzRv0vqL9QCNCeGOfh
NejdYXN+Jkebxtuk+LnaOFyxKtTJKqyQJPUzroUSZtSY2BhkCw4f6cjDF2NSOcs5sKWyevbVDwdT
wbEhnIDeoMLSKqMoAJcow6Hw1mV4dnMvfZFciqISe7ENDyEalr1IkbAADSG1poLu7K9wlOWb8rPG
/L4s+yUvA4cKSNLCvj0u8dxjLIcAkrN8mjN0hMtLsf5kskXX64J2VFDPSFqHfvHFNIupJTf4tlaD
Ex3QmoKWT7gM5BD5cnZRQydY8DJKPIzVgDYLNt1l/GSImnFqiNFGwcSbG6NjhCNcZBWS6o3GJXNa
yJbhgnDSQvZnRNe4mW+my0zJHWzSco2qU7AvlW0qAcUCgrKwOmXfRFYm/VK5wTlrUiLr/klHB28E
UMqMb2J0xp2oC79sD1HhOfgkzeiwwDyiC3hOg2wq8xvLiOLO/jKqoTo9iy4zLpHiEWs2Qrh2cEo2
D5SjB4vd44T4u4MAQMAnZtNNg+UqrvbNyijwoKcCpzDCmh4HX8Z55OZ1zQoGhXSEB5/pKjfYmkUg
PknhU3tDfT3BcUB9ZakLvEsE+kQQ+WahnJzXpGC2O+KpobuQSrwNqG+p+0xHseDxnWuN916RsUAj
eVv3sPveQqrRtl3NxpE16mW2siUPoL3NyBnLaFLw9WnOD5XRqu3Xvo0vdu5jQ0JRVtjt/mFMWwWL
bF7t6YRVoTe8Lfzfou6ImXC/h8/u21qN6Mofe5Wmqsrsen4ikUv2kAthuEgvSHcY3qZXynTxkb8a
+Z7AC48MhViWznEt+TwvloFOPN/XbUwwtb4Ap9A6wkrXRlnUoaNdOSwsLGIJuR7Qfg22hKzEuX3z
yPZZqoJ48d2VcWcCsuJ34uauw072tNgL+C7X5BIhFyC0+2RGApJJTGAWlfOVp40KR7j5qwipDK9p
eopKZ9uxyXkzT1wmFu5MJ+JwS7RhlH5IVBWBeRtvFUmbmZHw6x3cW6gh6OpaOiEqCuEaGPXb0XrG
aIfoOGsVncnh4JNWXpu/dGzyb5hnpS3raSpnHiploS1aVEaptlDTJrBRgprYbltwr/PMUGMsZW6z
VtpKNb99Is4DUyVzq+KRDMmjuzvED5hnDyJLumM1URZ85zvbeuambS6Ybh83bYsvTpo7UeoeNxIV
mXt/qMpJFZRQFG0ssE1YqkYF4c8tF6umQ27K5vehM6S+Bx/NO0Ss0CmJFRfGwVScXgUYlp5squyT
20ok2SQlQOYRnnir3XHunWLciRMSDO3cay7EPP8U/3EOncjN0/j7KX5JxFAvlcOHKZRDwq8Y3ZKc
lEio321DysyxMGsAJi8P3y0MwbokUeYhJPXeL3uKjMaDmIm9NuKMq8FVHxCE94sEepJqjyEd31qH
dhdiicxITw45nzGZd1ryK8A2gxBETMWIsGKGe2D67Iydc78cnjxsfDfkQ0fPhPF0ApRJDYkZxtHs
OcI2BoYb0V2ytokF08xn+m/AUhjlkOkeA0BCjQLJfLsywWvj0VzthM9JBjs//Tq6T2Sa/IxB7fqP
kb7J7E6oEkDFeNH+eCtfhXuHybqnQoexCIR3e7hZY4PwdCXobeWvyGNSZwcc+QiRZkp+CfnuzGXF
W0Ns40STAAKrRl8fQiMTdLzjavuqiTB4lVOjXsKN7kgh3pZ5rMlEPuYqWMUvnU28OZjc8xfeK5pv
657yDRiPMoZfM6omggUCOJ3c+lsye78yAkFFuT8lzb0Y3POZDIC/lpT0BIEwhAUw5CIsP1a/juW7
yUxXgvuO1h9WKhiYNJh2SqpqQSCbDor5NK9wSMwWQZst3pRmZx4BjYxZJdrtbLFa6Ojjb0gHz07o
H4ZHdr0/8oE2hyFhcQebRLINI1kgSnizEAk+4ZGvf7pcJlbBv+A8bpLYhh+IFJLkMlYFd62BHSud
DNbJsiwlCeqJjThR2cRLXuzjXEwLy0nJx4AXglaosmHjTy23QoL++HQ864SxSGSUpJ99PHl/qwGX
E+Nv2gvGcL7v+rhL9+VTWBRt82TwFMHJlCoMC8W/HPPnfCOQxYFQSQEvuqQvVTPwCau76CWEAKas
BlKkGB2DRtvp2UH7LIPylMww9pR0fDd9n38A/DiO/u4uT5nkCWZm+pUflsJ14BbQMT/NVH4u4U4u
wW1c3INxIYWNVhrYRN5XLPcKgrBNgx0eSb6DlNwyeN7OFkRkrBvHmcl02mG7k5y8sSTtScYVckrS
prh7/EDy/RiJP02CEnlhNwv7PNqO5WZF9yUmPw9s9Wu7Tbw4tBNrFSh2a0y8r3XwYAMcTejNJ+gi
8pHjAgGu+xh35rAaSkgdQPrWJxIixcFjPB0v8aQnZgCCZxNWiqjI+hoMD4QOy+60wybDMmAhid+5
LAUZu0sKHWe/uenLqJ5gaLRpMvUX00SgJCPfIYPgl8Zz/Az6ypqnR2IN+6zKN0HSXsvaCEtliYPg
5jbYFCmJBskhLMjFLvj6Dze75/QZeu+QNUSQrs3K52ngZ83lOWWUDvNk2YJn0jarMRQTuDtrJv9h
zWtum2OJ8nu7l1+A4ZXthRx2rspYsiRvFhi/aAwg1vACj+ZrxJ95cSVb0hcSEMzzX5JBOeQq8m4C
BxbHx2+uhUuSeW+3xF3B/HaNJs8p8lm3wL7bPG4zMvQsvMQbG2WiTR5OKVvWSLa7NhaKEDkQ6rVC
Zg73gA9Rp8S8MhaPLKAiJuX+xCiB3Q5YnFe+YcviMSzdMQlnuBbx0tm4WDLgbzJ5yT3Ojyd+aznV
JXHBc6kG1FjnhC+AwVI1rZikkBvIHkeswEBPH4B3khLIYb1yDpzvOA9a540ciITimtfZjT+TW4xx
TB5+OSIbxnXz8nRKcXnSOFK8gjxZNCHJX8750TCvKCtmB5pIeM0+pw4NEQfiBJ8ZnjvVaD3sFbx2
H5oG9Gwel17ymjH6WFkHtlCqFo5wnswq5IAEMHEyniKdiN0DtNOG2cLpgd+hbRsFHaaVd433n8px
8Oi/RtURx0ej3zZ1NO+/fbfjZV6ZKutn+iwgIL3GvbnYPRD6p4uYZ1ih2MGVWnymSvOnooU3502n
lXNlpA5m8kSn+rTfaBKGV+g8Eq2ioKvGiXmOvTQBHJhJRNqR7l70OyJlWSWinRBhQm22eiim0XAP
j2OYc0TRAGzA5wkuOjt506a/hmzzlJHT7EakoM54T4WU9fCfxmp6nrNwnmhFv1ZW8FSSHcqjq3Ii
kGnhqzz8N8nPZNcUf89eegKb+3iHgIBFthv2IondPNk6/B09wgbMP3kfzcx354ViPxYctugziG0v
MXJ9nYwu+4Z7uiPkaGf2u/7xBPPt3ftQ0KMHtbhf77PVpuBgYbircffBHpuHTNMouAYP7AWIeq68
1WI1yP5I3itiiVps0R7CAxI9ElEn7GKQxwTzOHLpsPB1hcMnCIlQzFQ2FTYPOdkzbLjN/qaBxYwt
9q6czIEvBrrgXJq5efUJBOAJycx800klqrvpH1+UNz1673aE0q7Z32rWGx9EUpvUVPFLCLvMLilu
KW/7UpUWEPIzY9D08QkiJBJhHuUr6nB+M8jsQlHI7GgF5IqHAuAPZTAfB1nshhfQk25aG5hlC7tb
aNz4BZzBkrWQFFzUiO7o1IfBOiz6cM6ha5qPdM3wBkozyVeQUpldo0nES3M2y3yFGv1NZg1k57Vq
rht4bhQM0QOM5nH0QbtnDK3wZc134qC/Y0jr7XbIpXq0sftJDgIieGfhi4ZVuNe8QtiDEJUfvPDa
eoNaNi00R3ggoFAtiJ/uMUxB5Qp+KzGlvwHISRzzZGh/S3Vz/QArQF5SMMCRrpI9ARoxgzn0nw2G
dCef7wTA6rEu0P7ASRC+tea0yU2Tsazuqi4508O633I/NLMMIpBj2VCPsXzBzp5vvniYdOmMZSY2
L9uedGG2JiJ5R7p4M0dApZqjOK+bXQCMTsVA60QTCKq2rSWJTtlWgDIRc8keY8h63og/wRv1bLmV
huhLxU51PlBwEk2on92OLZG2Uj/n3iuUxGsgGbKkQH5yu9UxD9GBaTURIkZ6wU43JXYy3J5zAxBo
xbJHRLhF4xzN3JU12CLcdQlwZNV8gua2hXZMQBugf/uJPQOf3O4/9gQAAkEzR41oxRd8AfIsD4l8
xrK4BVg8obN6hNDTbforg3o+bUy/KfrQF9cPHbB9GKAZZgOv7EB0oNzG3sUFW9Mgo/g64YNocBlc
wmfa/cfSeW0pji1B9ItYC2GlV3mLkAFUemFhhfDeff3spOf2nZnq7ioQ0jknMyMjItdIN2lj0f/D
2ErI3oaBDYrwhXF6FDCi+k0NSNo5aktMm0AgjACre7goMl9ainrDhaKxVPnjJtQnSXSLAOYUDVjY
N2LrJM+kgVRUAX7LMjwRwYafNoCp7GUCdlSMxa1IQHoUFVkCl6gfB+MkwxBVMUBvBLjHTQi2Br5G
PYjIRQmKGT/tJkQGlPLithpUcLewclyDQgjXRH5Dwwdot8bNVbwR+2J4xcCCzQrDDfEkct8NAPL+
n5jzHn8YL5eKnKnR5afEBeI26f6Bc1aM5TFuSA5sjGy96QDcBwNInPH+ID8I8WZDa0EbQswfgXtK
y6IS74/a/mAdwCbP0FpknwnSdyHicG8TKCCb5CxMENGnnExsIYadsF6IuA//oRQXNx49vg70e6eF
fE1LBxiMNm6WLHHwQqABnYUBELQWrYmVsZsuLlBrw7yX+/TIlmnq6hzw6kovktYghvY8SOMcoePg
sKkRjAjbn34jwiah5IP2+DJHfquD7NFw8gc/37EmdH+U5IAcDdEoun99/z6YnQdNiDAinJZOE2st
xDO4+HtJ/5ALEg9N6SXSyQfaB10663/ahzGEENoR8oXn8ZbDYDM4eGJt98JnS6Tip7DKKef9XkYv
+GlQ69NDopqtdKc/oIlLmetoFqnHgt1IIg3jQl+BARxQHDoO5ewvDybsR3ikk6yTUMtP7aKUYjfd
OTSnnI7J9kxrg994dxIePAXAMcBoRyghaOMATYoWLSgIKfwHQyxRGNSZi+eakY0QV2Erl9HmSwAC
n9xCQQf/+bYhVOUMl6Yr9AxY9hk3qm08x5Zv0PBFkSymCGswez1glX0YIEC72sg0nkqTBvYaszBo
+dgPm1iGPfDFN7CNYCbdfsTaoTXIHsv25cHuBOrkSzu4RxtTZDcoCu70nVL/QbxRAGxp1znc8MGR
8RKKj+j0n42ukrwUfXJfvw1M9Uj2RJ0KkrSh1yTtJBSzTIbkP3SteF4zecBAkLS6DqbBsEh5bWAx
3ASSEef/y/P5iDTy0M78+Z0JdlMy0CVYjscQ9vTlibbquhXgZ0SkoSUqYGrbc7O78+NWog5FoscR
wUeTvm2L0CGIr7S//sKZuDqApTh9X+zzuix8kb9OQlbPn4JP99MiuIhdA5oOvo2FB8LprFD+QNCZ
mpyBdNTECdeFAAkUyNL1kam6Pk1sXAgwBjTpi5mZL3Z4OEbQQRRlB84QPDKBQ/0R+g95noS+QTgQ
qhJ8lBGuLRwNFjQTNAizUy6DW4XiIuKRo67DKUHEQVMHsZHm8GoOoU7ULzPg3Iy+vEhHfHnCv+eb
mAZ8pwf/rnRehg3n+9A84Odxw/U1gLXBps04Ec+RjHahpedydWjZzJEcu74GCwALL8OocyQiWKj0
8QJLDKYoGHTnugjV+/qYk4HlJJamMpEHTq5Ol4rz+8apCXILVorfND1slheMQNzCsMzkcUGiZoMT
UFHHyyG+9rvGg2RBKHRw8lx3zKlvNTne1qQToLhrScY4xQOmpRS8O79geL/IOaOvTQInLPhfeSZ0
tK8dN3SbnqT8Rkz1sSsxbzMGM+IIFAJdQIglCkiGR6bHYWxAYe1Z4koDLQ1HdeIPp3kD28IltqEm
Li4pM2sw/toSKHqDB/0rhKdbnbDEblsKHr/Bl1rms4x54YbLcsU+jIYiBE9hvzJzKhDeL6HBRfbi
0vDDK9DqEGeGKrQ4bi2jOPp/mxWMTwtF8w2qgTNNEVzFWLu/dBpp2xFk4YsMkdA8lfgz70OBVywi
ADnfDWvSxvBxQ5tIJ+sjhnf/rAmnKdRGkm46/YwWjKCM2EL9AWOPzggwMGxozoUeSosNpQ5GDRuf
L5rzjUVE3xJFtkmTjYk2nGbYV7VoZqCVsV9X580mj/aleG3stvbR3ydHaIE2UUckWCK1upKZAr/v
0QZeoRHRHrGbeKZZt7g3eUYHm/5JVbTc251VzwxjGs2cAaLVUqFU0jY/Wq8MGtQ3ujBZh6ZSXezd
vYW6jxzDnIIXAI6PN5BPAPZvYPyMsc9bnCyKhezvQe+B/v8mUKyT7Y8GLdKe3VC8MpumCtDn99e0
tKEGwkYghT6E3WSrGuDaD/tCIi4sIsURt5gTZ96dlBizEbxkToi36IC1ybh/ynun69DbcG4erAWg
dwdTPhvl3m4obqQvk8AkeipJl7q4gMHNJC6wHc/kw6JAk1N2j+ys/rssEca9Ub/pexJMBl/ZLe4I
6fZsNi0kUA4GVX4di2Va36HlRUquxg2wfy6OJo24ST4KqDMMpb0y4lWLbnYzu5i7kE9jb9Z9iW0y
Efx11oe0KGnvSLKP0z62YyL3r4c375ZfcrlL58EGjBFbVc2Z4TNzIVP4mDNxDNecXiF38jnGZ5w/
xbvsTS4pQwJA6nXoMi/OQPEVYaw0vbe/2SOnkcav0UYfvYhrBBeOqGQsxweeXew0Cjho6j+URNQt
srdfhkgE2nB+OwMVcXN7WJEjuS2QYPTeiKJ32CR4yGvbf6dJB3ZNKC90ITqOGmElZgPkTzSd0aTC
pYEH1Uvx5Z0LD1uMfYU8TPnCQZSw4fHl19gWNQwdcfgVAjTlU3NKaMGhgLvDPoHjU8fbkrWbuUuj
gbuNSoiAxEyLimgoEjxCNUlhchJuD26n9LUyKHWkQA+6OTMoQfQUP3w5Uoy/EbGB7EnfMgJHdI+n
/G3hOXYJadNg9Go2FyGo/XDSdybh09dAXVg2SKahkAk9SeblTSY7T2UEESS3rjQyWK9P/2L2cvrH
Uk+qmeL/ovDfEwO+l0smmwQSJiRgT90/UUbCMMKz0jhddTf723MO4+qYdeajsGLwcTi7O284RM6d
ERWQYOZGIqfpk/mYAicQ+JIEgsBnzoiD1QfHDwfFSbAZqTA2HmuFEXAM+zwNpgjgF0p8DLEDtYVu
Lw57d7tnVfMrqgGSbDQEZN9d8xB081Nfrycbxb4TIx42sr2WtAWZgDF8cSpx8BwTA49duDyEL3J8
7Dh+cELjB/WlKqJeGs7T4AM/AvNXOou+OmmLLrFhjhkNLPj2zTLXB7M981kDbguGFCWAeLoQA+Dk
j5kUZ7WwujtBaOEDAZd4mnv0GFkbXvBzFWfV7Yh8/dceFJtpKPIGBIlgO+qiLKEY+NuuttGNREWG
/qJb5LZ5z7hlFZ0EyL22mK9zMlZ0ZFTQ8ZPRn+r9llmWyzW4zYFH4UJEYXidXtpvtEI514WpjaCa
ejsew7kZs1ciBAUPKheeBJX3dAQNZCBzBhmdCgvPPdNmE8cmGe3hrASWm9tlwTSgesZkzoROj48N
84LsrSYtbsYPO31Yisz429KbH7AUB31aC41iP5z3jINfHgZEe1KvPTW1JAsPNi+Hj7OnRTnkU30n
twguMiARgz4xZcDX2yPe44rwm1djnNZvW+G6sdJBlLVfQg/xz5RoTGFdP6xgzKS1JYY1UgBePdvb
x30o0kCeL/oXIj8OqMDcXpBoZgDgS9PBsonLpkn7w+wWbUJ9fo7fgehfIg11DPwXWhL4jBUxmL5d
ohXFX0OwbBDbH/60yulcCML1vus5cI44oYn4pV4ztd7v4DR2h0iJYIqBYtNShFM4J16YRKyW3EcM
HVCUVjjGV7ObdW/zzaKs6cKi4ZsL/CMzcDo04kUv6WeMMMxu62kpnCOEiSC4JtNP78UFDs8+vDJ0
TlRY4uIj2s4PyAeO8dYGIGrvdVhB/8wt9l4tQjbe4uMzFlasJu5ggfINGFaAfkvx+rYFzwMk4yc7
NtoSsWZ8Lt54WO494MTvohtvcbpqOkxJW0CjYtLlPuzGoqfFRj9+2/UMKzcc6YueQyWN5lRlnzMB
7Wkzg5MRa9zYq757CVGIycs7gApqNz711usqXNvvF8OUeS8GUVFGcxcgm6yfCy7m5bcV/YPx4J7R
ygiTUI0VuwMSX3X0YojzAy8VX8u2rFOqOeYQXc1+drfvC5m+xlhobCsP6z5NczoOFw/Tp7gX3ZGo
0YI+WE1uNDSmaang8rIbq1GvZG5oi+4c81nX7Z09LRmnvcaQ8rRmuzCHw+NnzxWmoBvv5D6wWOKF
+D8f776ox/CYmCnEPFEAUSQ+jC/ILrzj+W13SpwqGRfpPWAlus3E3FcIeLANwtuj4Sp3CFvf5ZNz
aNTFksP8Zv3wvOiHWPOW6C39DkYew4ogbx+gu9FsG51Ay5mhhxDuBmZxsZ8kNP50dv/ZJDZLTsUt
ZvGIrYuLJrI6++Y3YarafRBWizf6xupb75EXb/QvbW+0etFhvQnVEW+FsUGGwDq6Lj4Jn4ZbjHAq
4XYguYJqxO1lMIB72xhb1MVZL1HLadnONkCvYM8LNcJdav3EDOVddD4GUzu5cZDDNviKMSu0zdAf
S1vQLtwN3mQkjlLcxkeGELDfRF0l3gCV3fdEV4btwCj0E9hmJN5PPn1Xj+iubuKYjF6AIDETuFnR
ySiZasvuFoYMtkicweT8bjF+kR+Gs4SDWrop5PlMfO74xTunlVlWYCVBVIBA85qYiehND3yM3gG9
4olozRgjUYsL4sfgZdlopOelnBI3/Se5dL0qoDey44QAsKerSz1RkjIRXqTX7tkxHjJjikoIIKGM
9XthWvjGVbUgmDSpM/1sjeOBvtLDGS5gFEIu/FJSgmBG0ufTt+ZRSTDrQ9eVz0bhQhsZ/wtXncnk
WLcjhGLOVoMrhaJ3cLEgEkjSXvMHTeM4vCVMB5MZ3UezP3mC5hlKTjvGpwtD+PvStsFPyuz5eKry
HHH0RsLW9CEowhOUYdksbbVUxeL1II5oVP8bk7OGWeuYGhjcGsbukQoyZn2To/dsQu8Y88D5/mr8
XTxtJiFK8H4u+lw/XnOhlm283bp/MVsb+JNvBmYXbUbueA2IOmz8w5rzA7wOaR27R1YWq6rldLMj
c5MVVFovswFYTtLKGVSw3PoZJ0OETplt/CRajq82fjsO19orm0lHfpzDTpSKIo3kuF6L07h0Q8gy
ngthorYSvjxqlKTV130WTY4cyNEynP5cbMIjAlhxTvNbjkZ977eJ0Y2rpUZ81rt9oQTs0EKRNSI5
6HQlBSIqydE2PHHw8768eDf7xg13SuBKWgknJxvsQSg7UyjyzhzlxRuPOBEqqqW0aRgWZMrk7I8v
r9lwW5Fo25BgQz31m04Ne41oQnQVyitnBhFd6J9dXcwuGwG01H3YS0Qpfl2Iw+yPLNvOuDQ0lpsT
SjdxMgKbNAzQMQPGGkDCzM9cN6ABtPcKGVQAA2ztDgwWLTjFwKfABk4pzIBSmx+zcPZYk08AXQBW
uKSES5m+9E+bXqdlfEvmJdGBt2YTMq6GzAnVK79nm4M/TY3CjKRp87LoPD6HLEw2FY3Abead7Vd0
xgaU9ii/5GgQ4m7H4exhGmHNh3/sTe5svW5yRoitP3NoyNqRN4RLrKuxA6Aoruy1qA5e1MubVZaB
KmhLBqKlDNQFvs9IC9aZhlySq6PYNdsvBgWLU9dYEjL2FIMK8MOL+MR8qwC3cteiKGaAcmQzFlqk
0MU4GffBxx7EvgO1vYWI4uEvkyTBokGAN6E7X82CFy7nngCEtk3Q7+vRmCyRbw6wRKLwDsakMUGE
nxP1dYI8mj5afNKjjhWzy4Jg9+UKVAMin4ljGP8rogAvJ91FMGhEZjSHgwIwoBdleR0+Gasi1Gbk
wOZSLBXFmyhxcarmTQTOKHlN3LnfXNfG4/tsJewxUID2sFu50neW7Kkwk7VpBKh9f2PV4/kryss4
KgugKld8fwz8kjiO4MiedRsbQ0mvQXgOAwjVQi0p583Ra9Dlry6kKDiY5fCePHwkMLtqOdHF6KPR
39t5FMHoph2PdP3rpsf44nj1iE4g/ACdCpXDNT3hdMvvkEtJR3h4tRw0GTsHtqm0Lib8FRQdad8f
HG/hORa1qcXPkg3arElSwyCFyRPjMmvzEBi3YQx0IFr4Dgwo91DS6RToYaincBfSxQ5AkgudiLRP
Jf+xtQFKej+2o3M4BoqNeDO4Gq8hDacQ8kR6zm7Ja1BzpzBam/qavh9qxWUGMWg7JCKIYUTbnHM+
Tx0sMWibssn6GdEtJzwkfYF3edY3hoEHxRJscp2QQRENQLS4pwxh5vaBWpkRa5B7TqBJkcINHAeL
N5tHzzEs7mIsKNbWQSwmC4ETqQCYiiRNjYAnxiIHScaJ0uLcgQMf/A6fkzUG0lsGgUYbV2wjiJQR
sdWl7G4CCR8wGsOsGihNR/0rc6f4rawh7iW1FO6UkLtinm1UMlcCO7MoEmu6gC5NQGjFoNFL737K
I5d1RKXCZbEX6JxOQNa4TOz+EipqWR82cz69jU0A9ngNXLhNmtVyvyO7G/QMgAhPz+05BzW9UuEy
RKUQ+w8DfDMQmxcsfjYRcyaEGC4+ci6tJFmSUZmTxkNHmeOklywzXID4+yRhc2usu4vDuwVn7g3v
hGuFQICnmcZyoYszllOZT8V9N22mVtLXBicM0FoaXkN/erGYf4Ir2naet8OORb+3AUPs5fTGd48Q
PU54ZJE9t81ItjXGfDj0caTgOoq3Z8V0eC3mOGBJ8bXcEvLXIJpHVy6b3YXnBJkJZyEPde/x5+Iw
KB/J9hoDuUukND8xLSkAx4KuO/JCOTaAvFRgqlbi2maFa2jEPoi8nN32gQJjyJ4TdxFWnGpw88m+
TE5RMyBGwRYhkeGByQEtRe3DiqK2HHmFicsgm4r0S04S1l170QRIbVrwByI87GzvMsp52JQaPA7p
vB09xRbXgQ0VYc4CQ6YfxXeFLSFPS44plpdQ6Vkzv6XLneC2eCvxEEH6IelJfOOMo5n2K/YU/EMg
V8S1fknaQY6H6te0WUcYlHIFdu6xSrBM8uw8JgCVX45KvrcNEy6SkhiWC5NpIR7RhCcx5Zc0Z2Kv
5N7DPrrpezxFIz7MXNFJBqFN8tDzfJNdDF5wngsdbp95lOZH8+TDmq9krlWpcAlAP/Jk5hEfpLBZ
bheDB0Izg6ciD1cxI44Btg0vD9oM9cvBNtuKOIK23Fi5PLO0oYfpqWHxL1iCtscJxMVhREOC8YFV
kJ9G3DzYSdDTpWtL1spHZV2PCU3U7CD3tjxiHoVwmV6sbR4TKwOaK9uKFVlgk8rJK+YpN0hcaeqE
gHFOmKa5Z9NN7lq0jVcN4wv1eLKjSTzlKN6a7cmDFVu58whWl5B7WCUEIVncvC18Jt4tBXJK+euD
lXNfB/DxeB4pj1LIibwpdre2vupbPB3hBKWateJTypMhD+KFpkMIH7zKJOUpvU3bg6cDGwSSD9c3
dLzUi225Q7qz43Px956jw9gPufYt5Bn4E4HORuM67Smc3FR3JvJDwq6ADrqwdYmAco+hwPF80lAf
sGHkPsX9IL6MZAYxK8USj5Wbs49zPd2TnXs1rDVOnQ+kKxbi0VkCey1pPhN1Od1zFg1EsRwmV5w/
RnlM5Kbe4jrga8H++vB6rCMHx3BZb6I+fJpwwjSbF1uLZ1pAGUJiQXbQskp2rkaAoVFoLBY6zSE+
ufwcdzNP+Y/NCuIJCi5xcmSzKXwCB6LHRFqT3HjMeCCssW/EY6UQDRBVkx3zK4oanNlmUOYpnUeG
YTk8fghr7ZCq1ed2eshGWK5eDtXtNCgik3gnGAXhiQcE3YyPZttpw/JiwKGIlPX/PVtwvohjZiTe
TjeH21WK52h3caZeYCbylmOEA0Ns5lmOT+q4ApJo0xf6zN08rasZjiEkX1fyVoEXaHBIgg/wYfxc
TfiC6oJeT62/iZ4yZORikf6/MfD6rCXqEU6x/uK1xpIISclwWQOJvG0VxVg9ZnI7UaJHviherF0O
U/EceAMzClwjeIhgGXfJ/sFa1EihDCPVBjehIhLvpYb7xWasGuzGp/UNMaSnRqgd1UGPWpdyR6VM
r8YCHiRgAb/CqeOoABzUVHtTHTFFpHhCkjobTzj41BfQrjQBJ66aju/NFxgkrD9ScXG7RviKRExj
pkoRGGQTfijJruTOQEO4ldQDWpff5RUo5724odhGcchxCES06MEAA76mBupnn6QX8QlCmRzYI4px
gZPGEftpX+bEvnw8MrBbkPKKymfCdBrkFhkQOlXE2awgMzOWi5apYmVCXlgjeYD3MB08o8oeXRiK
l9wRr8r9pInFOS5+aWv6PnSvZyM2yLq/QV9tYehLM0/0Gks2X3y0WTjk/HFOHH2bcG7jYgy0d7Qb
Oh4jFkJihLKzPa4myD2aNLtVpsRL56uFfnBDukCqDpjYcrMls/lMADbBBcCRBbwjPAYsynexm0np
cBmo/tRXxzs4cpztzCmvdUHtBEGAB85Zc6Ei3nJYQAUbemwCA+YxREVWLLtMRukK9QQkeFjvxD6W
AuYEiK1iYiPDb7AlKtBN5l3ye5SFJkJAmJ3U09Q1HetOYHjbYrNzS+I7NlrEuifFaQpEzXZp+owZ
YKuS+1I7wuM7+MdYSGZtuAGLjkQfaLMHWP0nZ/7G1wy0zzizUymghJwtZ31X1F7mqvGbu8DHgqTr
CLnxguhgyLH55rhg27+opd/UV0RszqK3vrphJUVQ1Me/HcP7VHhu8f34QCHW+sJuAADO4TekMVe6
DTm3N2Z/cLYWdTR8+0xH4Eu5TweDJs7wrUcfSLOL4c5DpEHDG9JDchjdODTh2xMN5FrTFJE9d5Fv
BMwyf4vgkKSeQ6ucvyY2lRGcJQYA60rJ9xnnOUEo2JWv0cs5VMyk6BgfpvIACjLVTR+4yxf4Ig5F
hacPaSYdPFrwvEsM3dWUoId/L3cEqwwALWyD2EmBAEgFVOQFGQJGXj8ar4QoIh94CqWUoEsXFMPp
0/DyO9zwBmYb1BpGap/tD+7mqvM2oeFAmcNBXFBWvE/dL7a++o9pDU5fc1NuQu4gOAuBpLIcCoW/
ITIVYZjKSPOT8RrVZCQxEMWTSTPtGvLyPld98POu+8zxjkMCyw40wNSZhQlDnmwjEeOx/O3eRhub
F+/Bnf3szBURsfQ8PX9Y8Y4VcgXPcxV9H3O7N2YOdznaAz5JBs+4aMqENsDljYk6ZEb4VnH0fXyO
eKoWGXjEcV7OsYUDwXXEkYzdxeo4E/eFnCkqgrMn3nb/BzIB1Z/5TqQUF78Pp71nptAyxXOdpAE+
vYMqgq9pPxDdHqQbfRKbI8FLkN4ot1dvl+ysBrHHWcTLVU/C75YSe2MLmC/zHVeV3/LeBqDcUWHt
Xkq5Mzuc/Og8wLMclxhfUbjA2eGJ/xB8DqXimbHpzYfDC8NM/QkDkOmfeAEFX6en3eZQ49u69n7Z
tu9Q7rmK4JSCmPEONukxwKV39TZ/7xx+q8sanpo/vvo70AYKhHfVTGUsiey5nneItnY8HZKE2P3U
8+Jynk894jCZLMRf8guonsYmu0FsjYA+8JEqjlmD3Cftweg8W334+jIZpulEJI5nuPoIt8z51mZP
/dILKkqGCoDMeXP489QgmpXKq7FAjQtdFDHC26JZwTAuwEZlNZeEbEoK+EvLmIKJe6nOkTv8/DWM
BoYIPU/6gp1hwzpzDH6RyJCIjToIZXRUNHjdI7rB3oDvPAf3yXSIkkbfIaGHb80GrpH7IGQxKcM3
Ij7wNuatQ5JIbwpo8Wg+IdorHFlN2kt0/gYnbBrFQZvBZbh1UgVwKqVn1+sGlY6LAsRErn8nozqh
UbNeyOXQZCCJ2EWHFfcRKQgiKgEsT47wxmX5sdfh0TuH6BJVoxN56k/hM6nLKYk390Y/jDhVcuLK
mKSffNTYRYxzgT/JqvlrDuH8mlec3ExEotd1P1H1vycqzYyG7NaR7jAuh4Rc4TligCDy0m1QGe8Z
eP/yNERnx2hZ0OIEi+p8736yy9+XSfVN87GsjAez5jXn5DWi7RinAfiddQeZPDQ1u+tsLkYnhrm7
4MvB3WpEwrZ8Q0crztbqbGnRo7KUcrtujFrYfnFDWMHe8apXZFaFkmijyuuAvsba6GY3IMWEh+L8
EapleKcTMNQstMwv4cM3rObLuE+eAdKTLvoAWeQvGUBgNYiUJIVR9M0fCWiw1EWF9C5Bfq6GVut7
BhaCGV8SCZqn1VbVt1S8co+7ad/qwvXO75MPhq+I0Dg98tZfjyWLuxKeDQwPL+7jL4deEzbAB3dY
mj1gYRurhyonrRowirGAbQUdRDJ0EzMGAdwJlSejN/8SMja6OmGQt/UctEy1ZWlCbOshZq6Qp9Id
aM07c3rpv8ll0AZxJ3nEiKvPyMLPRndFBhYcEEpuaOmiFh3B6+jBmMBj1rwbB2wsaKt/XOz23Gb5
RT/fyGXQjLARGSoqs4EgQPINVQyCGMvsvW5OourQeKNfg1sgJ+fdPoZafBjvmbYqjmN4CpNRYj42
6S7bQvPx+gjbVVrXp6C//GDrd9e7ZAF3vQ2L+053YzOClNDvGn1wRnS6D/cYMQEyqrPPvMWubEKT
aXAlfF6oNgkuLKcYMbfHrXlHV1+BjwDDBSeuK6kX46xsjNxxXmjDDumPG3tdY0YrrWIsLPaa8eC8
vpmnIXplaHnjM32Hh4eidVpUS+TMUAm6EFs+pno1b96HVu7wOGiQAhe9gmGLjaS7xnQD7viCkcDi
c91b3Mf3mTxU/DrG37Xi8zUy3d5Cc2p8chScdypGpP0ANpxrZEzDfqzRDI8Uv8N5gBKU4XeXq7k/
oPbkT54fqwYKxPoWqnWfFgKNBrv22JIZGnfslE5hE5lpAi/6Aw0FZ+tkPz6uYTmUb0B4HzY3evN2
2cPPHAViN1KSu3+zj+spiyGbMv0HWgutpcUejrKcNchaB23UIPTT23SGBgT5Uc88os90psMGtGNC
F/+g0lDMdGj5A4/DlqpmiCVljCSkx98cnF20sfsDhCPkjxxLSJc2unekdYyQ3tmNEBARx+QEbrvE
QvMeTL36YcLrb9L6pmL0t/GNla/q2uS1OlVG/iX5+LwNBZCpO3msdv5ndMOTPLo456xFvZ9oQYv9
wTMvuy6mW2d7z8JGkpA0Tl4fE9AHHSCgyLK+2O1AaRjdSQd4Fi4SQLT9IvSRG3hfnCeMb9g2tcmh
vOCaSoPXPcf7jPhl720kL4NqVUWckxDPn27XQnmZ9lNSOuNO3NsSVEXMNods0CO3BdNEF4jsqO1u
TRVB287ZmAgemqvaf4z22TGmzUh8+JIWOEp5dg+8jJZy378oyV76hUOkbyhl5bxg8aPfsLWPWY/U
o9ER4Wajr6t/bzZARz+tNtl2R7h7rQ7cYRH0UWr2yaMuo/ZcmRwz5EVwAG4jTTEaN+N9dl9vY6vo
V9Qaw81CXX3o45DWc+in75DJqOgSN8Pd0TqS+eYQAGZvuu/UcsnpYB4JbAnVIIyJeiDdp8aDRLhF
7/7zoelOkUcTi/qM+pFGKL+lKKT8+yR3W8nomH7jfqjQEYDqOEEajg5/S5fm9E+hDm/O3Say1X+D
3Zz9qLYxzsE5W6bgPYKLzP2Gq6TSvqhszm5jGzZRg+raQrF3abvgQh+zDUTWjdkZv3mYlSvqm44B
bcR7Lm8DecBdtzvZwQdBRuQ0JsRN5IpvEJEwbCS7ln5gRhauDcE3JWOYht1KR0dLJVfpGooWm2wN
kASFUzWS6LyJp+QdlB3zXXkbvUYnCkqun+8PrtkW4i/hVc2PwXBFzRB8GJW1m5PSEEYezimZnri6
R4Si6Tbq7Sx++MaF7YwX4j33BjnLQkNHbtnC2ZcJEYhnKI5Rwt0GxCLgui17VvU0AxBk8xcBaiyx
5hYwHFGq/pyTbZra1TzmlxmK1jHJ9LJvd0MoLDSkA7vADIC2lrQGxcGEozfG54Rm59tuZIf11qOz
dNY4wW/YCdDqr8cwEkLmPU4gFDHtj2v5GHXIYVN7zHCkWQCxdkaNezWVBQeb+/pQXEGnoF+nUPFD
c1hgNAp+AOdDuBm4zPxjGcDb8HFn4c3E+nPPc6Wb7H8cDFx69JeVjNbjrOGegRuq+StpDbQlHbQj
NNrnX0/GVo36XkPGd6SaiVlXOoaVATE8adjj9cvtWWfzO9zAl70JEZb58UCruwxbFKFINrDvYuCn
3p6JbdNleTlDQYPbyQg8TFVECyDk8alRZW04MRBPf/N2LmSS89v8QEpKvOpjs3A603ImcFcxHujw
RkfCLl+rA+ZP2E2GqmK36G1W29EL4GnY3Vq9QcWhx2j5sJpAdwg7Jwsuw3zKeBKo7PM9nNSm8aA9
OxR/YcxaQSYk1HaXOMfg/PgHLY+BRcNXIIYu2+RDuY6+n/nkIw31nnOb4DdKrrYkwPZp3SGTHx6Z
blTJ/HA8KpHsYTpKMZ9s3voH6uqWKI+r1sOA0y7YUCfSyLy7sG+UxZ3mNZA1hQ05ZH/CyqNk4wrB
+i/kmNXqfSQpnXraoIXvnVep1pP5OxnCa9HDbmOkYop7QhjKwR/txUE56UrskCPqNdrTbDjBCzU4
kY+CQ3P2Nybd4Mqi763e2R5zmD6lUB9RD2cZwmw4h0SYv9fs7kHd0BtU7Zxc37Bl4SQeanpjUbm4
+FgHRgcaVXo8YI8r2AADxXB1FuT97TFY5oWt+YtubT+/TSj6qRXzC9UV72/1/gD1qHboOG9hWYBp
ssnQ6ho1RUNJgxayFV61Dtw4QJwkEMSnD4mmGpAupm9Qk0vJJ6fOm5rnOQr8EPks9+KBw3ujuNO9
rWvMvtXkYgEAtekG3MZaIWdWbT2cJ/LGqcM23drk66i8wWRWKHAJJg2kgK+VQjErmtf0QHcPpF6E
phhEESMly29GDycFj6S66Qc7S3FvK9Fcn+dUmgQl6giqlLe7Z6AYR4ib74JP1AaReKVHs40Sdzp+
DJ5D+GLp3dsMN1POerHHv4bgNTJHk1okBqlQ/S7CYpp7zocxeaYSHtKufR82aT7xgajptuC8MUCz
jamVfdDzHVlGnn9NyBbMzoXgxgU9v5SHB8tjiaDwhNMkfawNqDGovij8GwO5jd8JYnE5bqXF9HYf
6KKzXXla7TMBd0RFfYrQpL/1KlHR/E141ef8PecUJVMXc82UGEm9hAp2hU2SfRnVPhWS/3TfiOS7
82NMDnEGEwFUcbvBOdslkHD8FlPC23zCNhV9k12hJkx6Gs1jTe8xjYLCuZFCewtY0xiHnuPav8Yf
dAZA0O35OeNNrGt8JZn3qcQQ8jb5PrT6td9mQPbqtKNiFXnllEJ7H1eJMnnOp0MktMSbjf1mmyHa
Zx/ZnT9UtADbo0M0fSHPp1aYs+v8qkSJubxOzkBOlIRfvAkyZPLJE4Eofk/Jwb8ITe/AVezK5qrH
yt7aO79LOtQmB2vw+tQ+TpeVIOp6YtyHUfeYURzB1LCRQGs5oLD5vHSR/tZ5NdK4gd++/npaUqZD
oTWOk9dfO2rllwKTyDWWnwqGQqfw62/Hlde7G0eXOHrXD0XLQ7J5A9fdw/1W42aBKgQtaNrm+7++
4pwh0Lg1CuP2QDUvDf3DAYrxlbFnPeaKamsYgwDeZHeFk+WAdvZlHNgH7wmPOIN6eGZwSaIEfbKI
1alsXpAuG/35w2FBsaqiD7Ls+91oTA6cBCLnxvHIkK4JLhn8i8TI04JnBudidqyd1t3eQCAf1nQ+
56cSo1j3gj3tUkwRWJvzM60uJTylPaPFgfr39E4DcW0gz002bEHSOm5dNWrTqHq8pBh8M+oEo2hQ
j7ZxKyZt5wnazieuvaO7IU5yQDpTu4nm56F/Fi8QcIu/vi1UDqu2vVCSK3Itp77Cp9d6JuH3fnBu
OBiZb7+V1RzPG1pU+OM2Y8xVwtq4+9sp1FXB1kSfVaGPvLo7Y4+E11gdot6wjsRTRLNkDnyP7L3z
91Fs8k9yW5JLT5wTpubhh1p+KZXF0R9AQ9YJKMdzQuo6xw5gApDJ7eNv8Y/4AmyKMQRmE/PbiBxL
HD3w9Zi0ycK35LzK/BYpk9bJeMAoZWWiHiYTUclX79ln9cWUnhko1m0lEv65CIKZv7WS/4qdxNme
jhk1AN5CIaCyWanGVg8W79Fu0QMY9l0t2DIPHb7c07j+7UGWyYM4qukWp5e0M+5uHKIG+LZbu0rY
0KuAqYkAIaBbA2kLifFG7d7zpnXNz5xiKFwsiv4WPNrmuIc0dgm7uDVWOQnFdKBpbf4+YAbNWcsQ
6wWZLdEC5sYiDyn0Cw8cX0F4wHdqxXb5QusAUNsBS54xgXh2eps33I0AjvLt8Jxf8Y5adivnPh09
lKiDVTu+Ry39zcDsu7V7m1iR7A9G92NfYbXD84JEgWbpxQSOKqg5uffkoiecK8R8eGNfVgdf6Xqf
aEtIP/ORr/khveddNvv48wg7Des2u3qv8WmwA5dNmcy6G9zGGESwJyDI+20mETPOpF901lOfGQjr
Om3Sct+bMSffr5XF9trQEZc5eof0GcJlX3bGp3R/dz9j4PtvO7wQzmW0RdEjXT8zrONDJYtbfVR6
oLV5WdI/Z4xf2yVnxzZG02UEOjerC/P5bXIHiI/thwENsmEdPei05LGwIu1yHsU85nlUMpSU3sIp
FWZOPXiHpejwi5JZKUbP36VPr2aAhHz94cq+BKinKcM2VDoMADrrI6RDul1PHAf10sSdLoBlDr+O
eoJX6hhnO6ZbRx+xxH1CWzzD00DcN+ijLS7jfX7M0esrobrmkV54uFRNR7Q+HogxS2SfwyBvWdN1
b81gyz1e+AOqkFDGeHwias4j7KIHWbzaYc+A4E2683aLwA+RcUHIIEbQAvngIsG9EqOUyvKki0xD
dydOOcEh0o5e/QLpJK6c3GdwDXBqmJpU0exMfprX5J8Pk2WC/1g6q2XFsSgMP1GqgCDhNu6Gc0Md
NAQPGp5+vkVP9Uz3kRDd2XvJL5doSLVWgECl2e+RMHYZFXD+UXlBi0XPd6MHL3Efeuvky/RAu5Gd
ELYw1RJ/EeXNevl+RCJ0JXxm3k0vo1tElk6yYx01XZJZlVLwI9mVRlszezAW7TIlzhJ7kA78Z7uB
lQ652Z0/4mFBOf0QKyv6n8PjMKLuTLdCSZrTPfp3N2Jek4hDqbyPOl5kT+tCV5oiG/VltDwYuZCs
Di656RnJVOhAuDS1gXkvom5rWJyMz9NZoMt9twlZexXtzD6tvtVTM75gG7MXidKw5LOFdbgE529c
8Pi/XsWeMRAikER0gXfgZH1oMNjXFmHe7eDurulV81qXGKtbVCDUMix2TvkJFrWhoDzQJ5J29x37
+vC12pi20IKq9fKSfFSjdx1eNKOgCgnokKfdnLFv7R4234EKn6/FYmjftwy6cwD0qWdqUb/nvfp/
4ORr3Ggf+NbS+ESlkhSgqMzFUXClZWXSwsWc5mp8VzRZVTR1gMQvojcMZNoai/l+fOcMEAKbgzYF
4rvCJuFBjvUFmr6YP6g2YYEkaE+Q4MAmF3P2wqGOIf/yo9rfjYHYC1T9MX1N2S0feYPSv7FJZ0BD
9qwa/BJoOV9zAJCneJjwd4fSP/R4IsmODsaU39La3Y35kl/ydwW8m0wTmARQ9hvasVZB9/j3CTbk
02+fH+xr2QUfrmCFM2H+9vX7uezuiOi/w3f0jd9U0dkQq90mOb9A3Y+hnBTtpd+5yFac3Zgd8x/H
xE9C/iajA5QJp6uWrx/Tw5Z//v+1x0m1KGXJh9QBZ8Bn2E5Opdb7LeOw/VC8AHmMBAr56Otm8h8Y
WLxa+EKw4Y12UNfRcdqYf9IrQpzQ6/vWuzLuFH3J55LPVe+/jEa8+HtxwQ1jt2yuH7NP8oLL1jBI
/D5JI68dNnvv9FbUXCNnCjMMbq5qPnAgQXEVcvrDrMRhQ/aYfgl+MX0BEO2oXpsSxIt+1idt5A0q
s/SFSRx/Gh/s7yIZNF1AIpL0kx5xq1x/B5+kY+4n+0kf95ZWfppg6hJ/zvgCoxSSfmadIUaoDn6l
Ha837Ic1EFza2018wHrrd5uuwC3oIShYOlhuwjNrw/Hsxsq6G3fQZSenFG/je6BZl4kybPT0L33q
nFqwbE8q7PEnvUyKSMF+oqQZd5vIHzbs5sD4XWXYX/e8zmzBxppVREV0hyaKWdioM7sty9G3NFEb
hmCaliOx2JB+3hvthHZOpSx+TvhUrqYlLjSAYL1e+sS25DZRZ7fJBwe/SMtvky+WKzgydGZyEX0P
hcL0hv0tzpb44WqwvrS4byqeUNHAy5r4ICND8G9fGjafsMKoR0HlCaBXp3IRa2RajQ5acCbEA3QW
0XEla99TJo6VsF2bFYzWWTNVbMJqrwOM/pu2enbhKPwPiZZQPPw8vUZc5wWBMISIGlYsBff5Y9VC
k0HAceIL/aQfKTZZEiKhCXZgii/AHgrSxDgSWkFSQHaInIOEjwwFSa8mdae9hRLXpDm5RReyIElV
SttDbA28r3VMyJOOySVCzQpGD71G54TMB60uWRe+LC0k6xE1L3TWIlEJU2It5SuaVbTyJJMzXu6D
2Pf068cdRqcRUmOT00ixFinfRUgCUE2mbQ4ZK9XSQ4QqmXWIHnzoAH6Jw5HokKLxF9JCOxoshanE
r0CCSYJCwfGQ4B7mxISEPHJMaYqjahp2rGZcBRoFazWnD+O+0AUjtMUloaK6KqLkXRPqpkYGjZsE
FE6quZHmLQjXiVLNJCc35U4O6SCbJ8QJHpOTI3JXQluQPqGHiRVNPqTuRFZOvpR+7V7ACDtEechR
pSZHTsjHQU/IrSO1Pg4AftFjVUhk5QeyZ7lPksBLwAnVgL19ZEHPlfyEsBx6VXS0OzwUQmFEtKSC
TABAB5GaeUDCwyFEvG7H56S6QjubrB3zNWoz3CSWfaKC4XKYy4EotaN6h8AbYTnppCuhPEssEjtt
0fEDaUzSzYGk+/5Lt0mfUGEiLUVZzzzxwPhDN1GxWtA0bL4ZfYID0HT6Zy9useQR1UQD7ipyZ9wq
Hq6WPiYUh17Bg7SPZIN7vwgVbkvOmUFK4TYEUk+XtuaOJ6+RcipG2osVnrrCM81xucjltu83VE89
hg4X+SLXBPuFqhVbyS1mr/xYigM8APqerXSzYcxGm4/Od4KKbqU9K905dOAA8Ek2e+X/B8d6ueyB
zicjopJv2fWvUUeSdFzWsz0wsO5vXDVIDnHgTVNa7vGm6yE8xMmeg9fVQeSiTqsqaCA43dPpnl4n
PWrEXAQGIfz5wqTP2x7Jr3QIqoD7RI/8POl6VfApOZ0uc/pEftr2HjRWgDKKIUhFci/nto+gojhf
xB3foAvcK7nbgawfFAy/lo3kzw61LvbFMB5Kw1l+hGZWzBtMaZHP9O76amHLZ/eRZOHB1aV2OGyC
XQBKFqN0mVN9sNWIPhByT7aIaapfAOlysH93iHPgLL78kgx2YZ+apjqXl2dh3+06qROOR6gZ31ZN
h2XYkIasR+LaRoaYngKXWadfpzsotxWkA4b8Kt339QWwBCIYCGKrQz/6OuTHsKlRx3HkBBtPaeqe
pmwOwt2TLHd1mrb3Jjs9EYDzukMMS24rdsl/Z9ggFMNAuwHFhhCxfujllq/rFKkzhyvrIvRCifts
cgweXk+/z9gHN4GtiyUuFXPOh2+5Wwd64HIXgXc4eCSoESWLKyKbV7cJJuHrlNtGIl/z5F1O6Dn7
xsq4Tnl4jKCwTtQ5Z34jCb+tkCIVKQ8Z2nIn2/gmqBF35uMvIN+C7fGKcZP8XBsSt9s7DxOOD8Rz
7WOfaAy/TcokxVGKJcq8HD+nXZp+lNu7gzZb8/8BCWl+f9x+jJo1ZnUKTyEMdi69Y7UH3wxVJp8n
QQ/9aRfju30Im04T+kDG7WzOm9k3K7ddtm4PeAxtnY/EbDBn0xXnD3uGU5K98JwaSXOODFJSbnce
p/112oMmY6LcHrd1Qt3hodcJTq0Pg9vITftmSp/Kw9XlPAmdwJvtzLsKeuk0VTbcNG5MzPfyex4D
v+QxgDg4SH2Ep6WMeTEWlCSo18V12mbe/vIOMs4oNCNeuzf/PdLnjMfZpnAhDUeZNZD75LUQhEzl
PtHIT58fFGn61lAwSABDHMXo5TkLDmibnkVF1lvw1jDbMHmzVhg5sAXX07yhbBN0Zx7dT4RQWWJk
xUupiggPjrkLDUwWBVAkCc02+poBaayk/R9TEJfjNSZ8OF2Mrob/JyLNqMdM6x/1hFvBkgxkmlgU
Yg/Lh6VzAXYnbjPPiDwuaP6Xe116SFpNAPbnOfUjMGayfh8EyIQyGpkjc7zntWYei6NUL6lwypes
1ihlMsfmlLMK01sA3UsKG+grqwdVKckHJdPEiogtWTMIPg86Dco7Pz7S6fxO8jJhcwCvlGtACsta
RB5KUVnWG+8JlHrJGiyNW4BdIscqeLkcPDZfycpIishyRxV/OPSeaCMe7UvmyebUp4e0zmS5PNoJ
p18Nrsn7930dnc0HUqcUJVnshm308kDBi0xkktzzQyBYQAry9rJJqaOB/SeqkObBneNc+aDqtnDI
zsnXQTnWVpFGcDC+wNHAd9nMM07XB6BsTSPpm0FsiKK2D9ib3OaOFGBtgDqCbfSh+IMYJZXlwkiW
0r6VgOriX0HLy6XySvO4zgQH1Dyp9+rO8EvBiZMAsCeHZrTBEak5uakd3cfB/HeoqAuajt4g81DP
EsCYqIAeuRU/e0r07ywpmAl+TEIZkERSun87AHvoPeu5pwM0lKRZessla/WG80MqUaZ9SvuoJfSt
NthE4w+uJFkIL3/YwMZMn+yNDcg38IegvFkSwQGORpgh6y0d/tUDCbgrxLY0jQ3X5/OphQ6d8EJG
AImNPa5GuoWRmiEqcMY+RSPPMJDk8IocaQX0ylC4wgJol4YNdIvC8BIihGBNkKrQBnxF0vnEYQow
TnLcXq02Ahboy3FmNFX7o4YHtAq/IrAFtjP8MS2HoLJ+9waZKEBdTmrhtNFOOtZk7zlP+wXm6m7e
0Hz7xv+kptAmdFhFfrM0bwxXiZhsLk36PQU9qVPdDNCYDwSo/tAH3IjX5yEipORZ5nbOC1cRcuTX
iUekIEIeMtUwN1Al5RVkDVux0HcRyqdRlMxQGwfKOXkZosRkobfZMzAns8TKg0XDABluTeKJ6Gj7
f9xkvrX+QhI8FJcG3FA//lMRiXuGIliEeUgYW9zumB+9PfE6QjXQ+Dh/6KZr9s4QXSseERTYUWmh
B+MwiSgeUKsty5wF0AcjJ1yV0TDRsJ/aIQkoX7OmOIOzNbiYBQ1MeyRHRlmM7nXwV4Ne2RlopSOm
ooI9YjriV2zSBa1sx0fx20YKSaRTdItdwVoUD2odxq2vWnIuNprpOh7k6ApyubHOBWDXbuCgh04Y
Hw1BrcxCnKyeJmphlnz7smbnv9lnq6GnrmR79JcYONX45DFILMgFVsh9m8lXCIazU1EAoXu8H7LH
nqNkSP6FFkZ0K4sf3EJrP2TP/cw6/inZTOO+qz76KU5cixZ+Nf6dT4wTWYiylMWw3A1nFqpZs99e
MWTfD+8hB29NRUFPnO5mnFE4Q6PqqodWKFL74UyP+dLiXFAssS225CAXj8cpGjOqb+E1dR73HAOh
FufP4S5AYUHuCgkv6tfhx5qJwRGKUz2Hncp+AQl9DbklZTzRMFvjBDkA121xcD4/4UbwXYlw1e9X
HJ/T0g2Utfg5lyEniacep3Dw3uasn5V/3IWmL6cZOy9LS9BNiR1Nd+ITYjZyNVpyHH+pniBXX/zR
Y1nRj+F91JLH2wTYQItCPN0KY7Eze9neU7MmPOGkleDXpg3CycJ9GZY6/+aPSXHxjkTZD1MFAHGx
H7DlJz2KBsAi9nCe7fvHuWB8dI7VnlFM0Eh/GQt3tSGBS3k3e6MeVFAKH0xL0kuQTEWA0SQled50
8xzeDSsvktZeJ2+dCZCJncEXs86wWpDFmqjMlvq+rVOr7ALbp2LBvHtzaOUhB+5CONpnokpO8+DK
ey05EZjweLPwPAJ/b+h5iMeTYZA3uJfoOwH3aHAIyRRYdhGwhlTDNPu8sR5VyZMpYjc/mtVZX6I8
yurJimi2RvX84quurGm0OlwlBnFD25Apu0pYx6UpHAmzhOY0PMr5CZodlNsf4WrPrP0F+QtSmxiW
lGtZW9JssgFaRNHrhdKrrDE4IDOnkxFLDhNxF3NOkrkH0XmmuNDxWEnKMADUEIzhw0Ey2eRM7zfz
um0lk5kxMHSi0gkDVXFK7Ir8lohV+n+XNd+7z/TpdcaNIZ51F+fI9N1AgZQekYV30Y4p6BhPJGZf
pbBXILa97GkVtrao07Ie7nIwKJ5wV+70aSHW5avGQIT8CRqxd++CEGXS0kM4ZQB7p9DBKYlZxRBm
CWVLsgv7tjfmEBqgJaXiQhDOmlY8cywvby6P9lIk4Kn70mIX+ZODvg62ZyxYQa/TX6ZEz2oYP8gq
kZl5b18krPGD0roU58FWsnTXYH9eNqR6cdYFhmSvM7F31fI249WgmU87ns2bkARBjLPAfOlrn+k+
57CB4Jf19YSoaJiAiFdsOvgwKrnBMOZArwTo+wB4ddmLEHRBznKRYLhBDhNj5hvuGp6rzKYWA153
DJQBmR+wQQiZ/0VAVDBylM5pVzEQndXenUbzpJjKyAZS39dBaYtv95DKfAIUPeEYZuWZUAUh7gm0
R6ovsBSIe4I3jQMF9BVCO9M5ERM3W139+Ea2cONE2IROQK4AV5grDEj5QrXhMrYdrggWPZRKyA5f
thZlYWq/BuxK2l7SBQG+GUQUxQlQYUER5wB056KhYThItkzHAdRRZA9QefiyyyoUO3BSLNj62nzf
hH5TM2Kib6pRgYC+D34JVGGR9Ie99QeJyhJD5x6qbm/qFM73YbY7vmZpMIDicrMwilGTPQfKEOtO
wH+07cF98vCNNhgYCYsKoE4oQOziFxITvABednOrs1TMPAURuYJSi7EOpuYcgqFQgqG+HNqQet5Z
DZuEUHyKFNLA/0OfD67MyHTh/9UjKA0AE4JIiHKgpZd5nq5yENEw9zaeDRPWHLTAN2dQt4RpjJuI
S1hl6E87NA6rMkAQIBBi7lEYgzAMW/MxjF5YhtT4/NuoI237yTUpE/UBaSy1cu51ImitDlPbd7L3
cxBbMmGJSj5kbmjXsMs4g2RJ2Lx5gXSQis2FJGT/dh9LakbMqoCMR5KzYJvqMG/mTrqpmkaH+PXX
y6XQldK1TsFuPukacB9MGUEqZslMo0/KdbSSbHtudg+u2JuX1Iz1J5CwHe0zYd0xMIqUJhwNz15h
CZKGjqd4wO/dJ30v2Mn2OxYegb4ikLvhJ6kSMsQi+GiNRqx3o4fBsvcZ/5UByrbGSGINUfhFn5i2
IwvPMf5ueyAHd85n2+3rk+vB7WXdhd/LKoLQyUrKJDunNbxMf8JbSK/GX4RywbCGb7sXAQbnw/bV
etAp70cXTC5tC7FhuNOglHjdifGhXwddS1TQRLIAmDry3M7DRjcD1UATv+wK0+2CCYNxzdbT4GIF
KCfQL3jYF8vMeOdZXR9bEfv9+CBsAaRZJ4rP0ffK8pamUhnYk+GmiNZxdpefQYqCIyTAJTclH+c/
8mk1u7btST+a9MhdYfesnA4SpkcW2crak4jzMWtFmtom918J3PBu7w2pFNFN9vpAnES4Wo33Dk03
FSI+ksE6dbTDKN8AgfJE7zpN28kqBc2ihX2Lrv7BSNOXQaFiVbF24fNC2YaUMs0lL/McDzXRtGeo
8YZCUbpJYV1yMZXUJbtem7pIcODSxMehE/dRmCDfvlqN5L3iwltJ52ocj8APmlejz6RNYevqbkSo
dRLmnBZ1IehVkdoDycmwE2iAFHDhVcjED3ESs5KEQL2bKrEgfz09p1gHzuXeNs9NS2BRhUl6Tu1X
1aSIyBwo5UvNeyzBEkxYRqXgqG9Wu7DFw3DkqnhHRBQfDhJkqYnO0q4zbnjl9uiBt81G+snL5Rcm
lwvJlVUfUIw2YzF66CmfYKfOA+kboxOAiEEWlDiCZZ7+CDhipwnsQKQ3Ppp+8z+DhkWiu1RDabOj
xICeIaCZPhWJAPpPYovB3cJv8FYxoUKQE/JkM2H6hTfleZBHwl2kkspLlg14NOqzQrHed4fHiQJj
7q63PI1lCQqQkzrc1uOESkTwU1igfOpxuiR8tHlQsqTekKkBaN1bdnKrVErh9L8IiWgMMmxc1W1E
V/zpKsgb4PW6TuSh/V9gvUMltGd0mIBi/rqTkBYTnjPFy+tEqMgbyvLUfCnxaumGv2igUKntLC8+
aa+xRE6fDj9IqJPxJXahVjbVtpV39exhfgVfGBdNK6XQx/vr5dhjOE4asmLqIU6yDsNQT9uDhSvV
qPRuT7CenZBCiJowtBmA6gKWj9FMrt2nisrsjHVf96RkDcwLS5GbAQvY/PFoh80AjwbKF0vKLj7l
CVwTahpeIu9AHpnAArTfOGgLoOBlXkNUW+Yy/5KQ20xz7R+KoRl4eZo6DqqAaZtTIEa96g9SP2rf
BIWyLGiUeg+IFTdS/BFiwceseGWEr5xaRoxTKaEXwjAkdZZRWP6IJEBYbbge/YpDS7g1e1+QdrYN
YNckuoqotHMr74QlfWarIxIjEj8Wxhy8wQJMApFhbaDeR+qFDkIjW4za0euJlTOg2I45BmULrJWQ
mqRVdsdXDjEbcitdpxhKGHVFuQQSN5cQ9WJBHfFOY+RJZL4B5hNWAcMLalLOhQg40Nm09U0LodoY
8yFqWt7uKZAy4VAJWm0HewpvUEL3EjAcdgPXgSgEfOWV+HrviwWPE4xDYUBcqihS3c1DDhiwRSHs
KqDBYTlcNB11eh620MWDynYESM87CFkjV7kLwJHKCUk3UsWq2/IuV2jwEi3uKTkB1kCtpevQTUd9
l/V7Oo0ekBVJ7nPgebROeFHpI7Rw1Ebyuge870QKDzAfb22hMSzsm9nCNB4alxofGf5VAK4sZwEd
docNbyVG5H0mPCkM9ox6RgnA6XqrVBYh2kakKyADQdMYi7W0BmRu3I9ebh9z7u5MDlRNhFYu3Z4h
7SXpZEhK8aIwGB3mp513yWiPM9gOAa04z8YvctMMiOeS+TV95qp9o6q12JazAy9j/I6bhBKS4IgI
6fZEBMj5ST3Q4biRxIHeZcM0wCtKnCB8fzDexLFdQ8YqAbgaoppAKAt3ifKRFAilgzfkTbFkEYTe
yfADAUN9hOoWNbJkmLP+POjxIH6/pH5CP6XkrgpQhOrgaXQTtvrHXDLzoRXx+cmSAHJ92aKNOCVe
JFEiOQkQIwG2AOGdUUzHcTmXswBNQLyGWBL6yNsnPdMxkaE1HtOKJjPwTiIaP5BuajburHmLyGhF
MJlcWmosg+1R9mnwKqCvVILBlRqdLaot0lYVAWuB/vQIRpaUX0muFrOdz+kK6kVLiwEMXVkfKIsC
mWVhWKXtmVSJgZ1SZNIIzqlsOtIeJXVE5DHA2IcnAwRXip32xQcySOv0C8K2RoDmHj/W1bptqRq6
JLWR9F46SOgjnMjkR0cl3E7w9qgJzoe00uC7nIjimMN1Flah1hDBMdpyQeDwNj1jlHOI25zDpt02
X0EDJqAEwss2L6HI1fx0b+Y2FUhmrHd+ARWVNaLHQMXzqqmzpKDgkAozWCVaT5a9ZQmhH3APURcC
8fM2YPM252B+5xdbnBBRrAE+HvS9fRt3vyLqxl1a+bMFAmyicDOfAz+VudO7RR4jFCkiHqw5heA3
eFJWGMEb21Ro/cPKmV/9FsyhNQLC1jF7wPLVILCdBhwxrBAuLvz3sgKgh7JyOULhHw2zbEAETTLA
ImweR0iQhne3xN/gtsR0NGOcMKp2S4L+eYXiQcNvZPwLh/hmtbPTWyTXbFDWvgJLGUjCBxw/rfsl
ji3cNJ2u/eYJdACplOS8kW77FhfTK47iZwfCvLE1fGPQpl+FG+DJrHUwFOkAY8CohmqipIhh/eps
IN97qJ5fbBmV28pg2OK5gLJLkJAW9Oz3X7eWEAZXdOhcFsIalH070weSmY903jCIpYUczIuR1H93
pCXBBDVQcgS9VHrCcDeBur3MBWHqH8BhEUUjp2b0JLxXRYruBeIxgJgJzmRAbtKQfIOASOYimr1E
acz2JJ9Cjrpo1t4HXWk9Hrz9GyrK2Ao1ItLEP/U3KCVpXEZMulX43vYAJ8U7BJhuY4GmsdqA+Inr
7Ql/hj7LpuDZwCn99GhNTU5rqtqgjfAOxh5Hligpc5CUkQ4dw5Y49b4t4as2gCEgpWb+w72jfIfe
K08NRj1oQtGPkxXPISJloLIftC2ORls+2J4jyfBJxG8T3TWoIKpIT87EqBi24E/gEyQ+w+UzK5za
Qb41BF0DRh9w34dp0iY08ACfoyjDGjh9sq+Lu/hD/23ccmRuuIEOuU3Q+HlPunxoIsLdcAIjxLlu
ukGhFMFGY9QwW3iRkspVXIKA+EkJSDkZ93ImwZS+SUQinzClmhAfGcOXYJ0hnUSRzmCAFMRKaHN3
J6PRl4q1C2+iMiW1WI9VOClrdKFo86GHnDVIJhnjJvrs4zGPfTmnQEJMwsGiG5wpMzPwcLcKN76E
M+TtY321Wgz3DpD9TZ7ym7hwqXPG4h6PXAQ5yz9dt+ucHMvf9rzxY3YGFWqpSX8QHb3mFIDoCXs5
knWr3wKj2AcHq7o3aME3Rw3qC+KMqPU0G7q3x3f2IEwOKm0PHFU//mvZPHsqnHJSy3N/WOLwWZo1
fW/v3ANAmlVIKn6c3SGGhGQHnTUlCFsDg4ma2dU8VpOqcj70ZzoD7ZhWC+/9pzWTHdLE2QGc9MUt
en4bR4Cbvz9anxuDe/HiryUIUFXAsFR8mnQIsejogUGfnCjwVdadKtwXLO7epYb21akUY5uenXX0
gUCxM6+jchyCjl04IHbHGmDVvuY8x7D+7EdLL3CwfBnFEOze7u86ZQFSBwEFmxud7T/jvm1WXg//
seNUmWPJWlCyr23nfTPr6aVlHhSQX3HdMvZPvUntfWd0J9fsPKqDbtzKzw6gJgRjrfU+aU0+kbbs
74294hyBspVw5kD9PMD3H4IOdYOOuW160VT7WvNG1ECsmH5wA7GfnKLgPr/Hy/JJG5Q3sQVYatnW
Zxy6YI1jDVU+TlUyiVuNYNB4GF3kRFj3pio/frvvu7F+oSSFyLz+Yu2Huq5/4i/DU1fALo3rvIMp
LIgO8rn5249QGEUioH1ZTUUT5tK1O2gqjhM4J/h+Ut77e1vB+2rh1Nx/M2ueO+Z7+ezbBcbQxMpv
90KcjO9V+tbRst41jWPXGPeILXBcKIP6hFJSI1CHl3fYnbf9GgsmRD3/FF2DzYaRneCz3U1vhJ+O
9dBASesn5A8uXz8Hjd6iDuW3Acpjd65fw4u+uOl09zBz8+dMZLzMPjC6K9w5/70ItjdEZBkCXqZC
oxv4/Rllpgy44dPA1eiPuLKtG7e0KqJKP7rq1b5oerlpEQANs52mIx7Ixv7tpccvkAqD7rIxFPo6
JWv8kuGyWUXD7b9H578PV0A9N76APUFcgbnyZOJ6bMx6TsOu/jq1/iFD3WJWezzDy3bPd3uRtOCm
WVTf2ZFP+6fvHP86CEl3RJpE77CWHfyvT3k70ZJmZX8pNiA/7tBEOHmMvJ77gfsy7EcPmh+tFZox
r215pub/Nlu29N0adssOnXz48oQblCNlkOI6Ze29uwmPkS4FwkekJjoeGF/cLCw71+k2/PG4/o5x
6Fsu41pHpdKdAjBtO4HpG/r5SKfO0W0m7vncpkFM59z6o13x8h2SnrjQffQSkWBzY4sOzXW8SLjE
C9dDFYimDCWOOpnQ7COLdPRNuLpNsW6hWWGMKsOnpUHdtIOJ02LQn0s/DQdaGpg0K6WqolKslwQU
m09UIz506IrlRqN6KkU01Lgs8siN1Ba81eZXnxfBw08Gl7myyCPDme8WKGqPurYxCLLCyZ4iLx41
odiD7Ef4wFbeBrw3rNHJl6wzWZaYJinA+rai6Vk620EXiN4AYtwx2rYANUhpCZVJZInsgVsgMW+4
fa+GhL6FyZdlCLRTOyYnSg6JOP1s1+9fBZMlByp7tN02KCJezUwZLixBFEJSnK3XlwBFIFyX3/rj
gt/RDXZiCaTwApIhdfsdoxzt7D202DuMPNYr1p2Ohwgs2MYy6lJP5XDPyZuW3A46ubJGrFeH7A+O
GzGhlrsnxnk5pVUvO2/CboIYLpE2DW+uw5vBBW9/Sv41K0nfe+vFfIdrSUHszSqlEBKu0XMej5En
h/Ao4v0sOI18m6Hz8wxEH5CQq4FbPBM0HNyAyjBBeS/tEEkp8B7YHPsWJBVdVe4inh93bt8dGwt4
nFnP0yzhymXsP8PnJeP4DqLEvTDAkGQ9RnsB1w/mlckl4B8OrNiKW9kaOZLfaBCuEhwzXEk6Lq5i
q3p7Pl6z3MI0va5eTX2PsmzhqWjKiuYqSr0GYSNyA+Ndjf4U67PdwOJbgd5IwpiIhux6vLCw8aFQ
86tPnYw0p2BBfqxPeJ9C6ayT0OteSKUAsXyqMZSbpFlS+xemZffNXjXrO2A3/XWGozwibqDfKedK
XXI8pgY01uBgIvLfM4lrXe5GgKvBHXxrH62oXfJeXjfnCElW/2MpfuHehm1bwc3maP2zLfq0cBg5
37CZIVvqv3nqg4GE2ciw8nPjkmzfwZb7jsMX/E1G1Zoi+v1qoQIvRluPl9XOm2+Au+38m66Do3Oa
fNObtdYMbObHLF3lP2wwSq7OkzJ5H/3LhXU0apeHEzF8CaayLQ4MZwPRK8W8zm/JFaWKGlsr/TXC
WIRXih42ARavMjZ2jBHhuyLXyU13QWQ5LBAicpsxYE2wuYRBGYmfiMkyFtalkXWA4W7OG4SkGA3b
3eCI+5VI0T6BLtObka1vLgPbZWOpjpSWC/z3jYOXu4i3l0nfzArZId8ToplbTnSQrddBTcw1lvPo
p11wwcGYam/GJwpZGs1zxHjdbk3S1Gs0WGfI/3s8rDJCzJOnZbojV7p5zBCDu9tguKL8zQDtDEFK
yK0P0MYcZ1vy03emshpSEfIXWKgMJPRjnhTsPorh+piuDt3CxJyL4iJdmED1CAeDn3wcv2DcWgk1
FKGjKQNGovfT6iMfQ2zulyoAyj+MUcU1A0rcZMGGBKIGp0fQSvglxSC4NA+T2hfKmmipI/spI5ye
KeEwRgtWB+V04ljeVcJ4qRIE4KrXJDg3KuJUlR6IEEKhQplffi2ySCe9Eh4AnIm5Arc0Q8weQdE3
i5d/ytvw565wNu/k0NLMkz5mh/ZahwT1HvWxNGPUPqhRUg8QRlSN36WKw/HFR4+Ixk4E0lQqwbBA
XQIAqSSJc2TX11CChczRZ+aifEc5c0fuJAAbyccZRnRvBOj6oYqBgt6VRPESn2qSjaf1ml7QsKY8
gfoVJALsBhoOyzo5Bd6d8hgKtOlFYr5khoA0gLCQhjz8Cub727z8Kcku72KBy1Ujwk/36TstgZT9
NVgce9JPs0pqOGSpPj4NR+8wriHv7mMw/6QPCNGKhnrDb7N3+CP3rbqihyaHRkq1+euMNozO9NXS
Oz8ZwyVYbEpdS/pymCiREzyoZuA/gCgx8nv7vzNquG34vIQ/qFbi0gAvgkNEXYNY0iWaJ9Gb91eQ
q1oGXFx5BnfH7nGW3OjpnR5ECL2ekrHN8DinKDc9xyCfOB2aYrVjMpApFIKk9eiCKjqGqdxlMkNk
8mJTvBZMk6agBlZQf25JEE0FhXriRApHT4t9c0oRVwLcCqNSu+1LZoZpwU8KInvWBjf3fsLtQIo0
dGBz2FNUW9DiEmsGssaByAbybKgcytzIIoecrz21Xwtav1SPum9OwISb00sKT2qlxFz0pSqzu33A
Np6KStp82f1rWG8L2+JxjaFhbd3iE5JKjA2Z+suwWiG6PyrC72DRZ+UnloNzSfAX9Ly3u6DoIEK2
CoLRncHvpRDhVwSkzcYcHIBB77KzLl9Wb03fkq9B8lkaUylr0GnJ1MS14o23kWoKIjkawgN9s4Ha
/lvXiFKeZl8h/CaaMMt5w71+dFLGR9QKNFfxjbjjV+NqrH99wVkROgm6ZQbsypp8jN1eJ8UkSA9L
nXgNxMrbvuGO0zNCHfBPDWXB9Y0Z3S8ARYtJh4gHHA5uYihB4vCEF9yC9Cbrp+S7zrZD7rp9k+C6
ssLjUGN1LR7KJWfgITY0rx2XmQ6J1jXTG/MduBAx/cEskWgB5VvNWNM/IW4QU4H2BP8d/J8E5WWV
lJTaOfI8GL6oaBsY2BGtDmz5UwryBhyO9cTYm1sxNjUpbMt000HNgoRapiXuE6Z55tFirUQXlJy5
z9pAtIX/wH7gngbGeQ6SMtaB7IClIVRMCfOsEZ0DwxJHuhFBrBQRCwQbIP2yHohXoqCg3AHLLZ40
2Zhrqd1KZJXEFO+PRPtT6zNakcbPE0/c65o4WXUAYvkNIFMjQtmOE9NXpHoUxop/97C9Mn2AVH++
eJrWpu/LYviTxDo6+K4Nti4zabYd+CNRipA1erulKEbBicVwO2BlQZpvuxXBppacoQRpNKsDWkXr
NZAH/jnog4zVhGVFljXqn2vU1SUGM+ulMjsMDiYKkFxAh3slF0roxJHvOGJEfzF+sjP6bJMJQfrM
omIw41mX6PPgYhqjb+QCCGMF5+yujEIJ/Wr9uVx39LXLKpoNTubN/vMHSD8wX7Ic8qDdzuhDc3VU
s8IqHoek9GBx82bcJFFpOZks7TvTf2VHtwwWe13Z7oweqMJDKnambxtOpLkCRBUK2swCJUJ3ekN/
jmb3LAQ0hBvhaMBV7LlHJ/uRDVjwVRlTv0D1zbAiYHUGuJQNtiz7TwwCRbIftWNRnef2siFji6Wf
kNHdDkpmkYxQ8M1kD4+TJ8+FSMVky4/HRJuc9DUiwCAeKkZSZpXFgfAm4FcyiNZSs+nzZKj9UQ3E
cVWiGUoipsDmZm/za7ztIt61zMZUEGEG+x6IK88YiZMMSh4WEC2Is1OmWPhRzLUM9gQl0x7wq6iL
cjW95+AMYn9njtdZsRH1UIrnT+rZ0Kc4c2Ts18ir6f0hYTwb9IcdXsY1U42reFIlldWfGEbK4R1+
Tl38gZxVJXQhZiNnPObQH9Zw7fjbRuruyLUun7+C8oVVqsIgWlZTIK4idtag6w/D9ph+wiWl66FU
p6UAKZjTpYQjID6OtoKWIUE3O6aNrgxqLFGcJh4WIhJ7vvsXC9FUIg2RZKXLIOVB4VK3DfQjLGy5
M6yBaIA1zX+AKeqLUhys6diLKUIkUhwvcL5LVp+f3kbID2tWfVk6k/u2/dbpE3/9Ce23Fa1SDb1N
ATZ8g+cGsWRqRxCF6L+bffo/xOfU/Y1DJgQV4bDSz/iJ3aCOTZ8Q5ZKlGqAggsoEhfVYQ3DygCIp
BH9ui6i8yb9S8RR5bQje3ADE7fd/LTlVVvKGNbzT0mN+H+y7xn6OsCAd1y69nB9oDW4sjH+ap95p
Q7VLdB4F4tELVPM4O6fPWDVpJvwQaFTrB9IJ7wDf3mc3+t10ZrksmhMvkPHiQoKYIT6UqHcckT9F
ahoa/c15RgJiQraPTdsmMNovaDHwGLTrpVqMgB+NDlQwRXSOOg29B6rKkYbd+54cux8fUWH1Dptq
2SrBvC+8Bd2zmOYfwiK2vkHsVcREcr4roAl7TVQnr7Qd+hO0KcCUG8R8/7F0Zk2qYlsQ/kVGIODA
K/Mk4jy8GA4ligOiIuqv7295OjruPX2qq0qFzd5rZebKpPiohkffxRhBADbuLVok0O0PKjE8P1pu
cbcQEuHVjJ/gh6vJ6S8sISYgG2A6BtpvY4Mp03QV4sD2xU6SymODMVcRikFF0y6HJ8a2l8yhCx8D
eZbjOfD5E27lYGUsHpPbKiQOwivTEU83X+JD2eTYxxe4Xh8JeWaaRZQBgi1hjthDcwNCsnKJMnAB
D/itmF4zTg1dJxqCdvB36AfHEHuDC/NGXIR39IdUizsC28lFH4+xsTa7a6B+CF2EY1x/ann4W1YF
ptA9meLKsH/G/bkdilsqWvFuiLNJ+gz6c3LnbWho3rmg+zSUYj8rChXWOmp1juJrTPXTtCnXXHKa
1PCXNPNmHo0iUeohzz4lX/fNP6idepRsWJ/zItRenpTzvP7J6cCXc425F/wacPEpudEGNJw2sgva
PPRWoY+XmMzWiHaVPUzs8Lh6cuaLQIpNnchTC3tki1qy9zNMp4dkbzr0fCuMK5cEVWct0MPB6T45
6Qb4LgfY9JGK1x3KlsoWwFsQ6Qd6xgFjBCwa4RzdKdsfERkSYOP2+h1u5XiYop1rm50BomovzTD3
xldjFS6ZGZdPPFfJs6P5Y7SLyE5LDP7JpyVCXI5Y3Kcow2oTuTJnou4uSHXNYtNZYLA3sjlxMQbz
qHIRCVm9rrwvcHaZmLwAHXB2nnBKpGxwB9Y0QhbEjLV3HTdbxNB3Gbghkclu0JfQvlCn5yNXPOtZ
o9C4tDU4FYmaarXI+02/XJ4Gbw7Hp7VBDsbnQwPiQsGyxDJYaW1zHLCowLVYdZBr4oE3ZJv62+Jn
REWIx9EHhYQ60jCjJdEG6y0lBAS97LWR6pGzuvKE5XjKxio39pkiIThiZv9LyyAG6Y8mFM4X7UxR
8+UhHu9P8peaNtYkaDSxdKOgfkxxu0159I5+ObztmMWQD8D6oe0UiwNhtoAyqaq0qcm9o6U4Rh2/
79KVfpzL158izOOoZtzKe+qmsqkJyZ4QasySuXnX3iEsR3rDsu6kolJ/np12VPQffd0vXDkmr95o
NaNwuHv35b2nzECqNIqRx8iqUgwrHeo9AbH4SZWwzjqwbkiF07tVkqN+IEMeTEnhvh9dKoW9xbMO
F+NHBMPyZODAbOmgW/2Ai75pbOlybpAwxFbwXAAUezwrPCaAlvIEnEEusHMilBdwAh4HdT1v2K9H
Cap1a0IVYSVrh1qQRGiKcOpy0/BaYQjjEyLtREROHWrW8Wm8mieLR3xKVToTAPekjj9x11fjiaUB
bG5ARnjX/L7RCAL22cvJtPI7qbW/uL54g30i4C9rf7SJPwTdqamwTjxUZFmGpGMOahAGAXMs9If7
y8MyxvaeYWQHFKJjy3FPn0jGGIe+1AWofH4kFjFqos2EyOrSRdahTv4YjViIsRuFKRIuGrx5zgF7
i7O1sqdDxpBEBCQHoPbylygEB9bE8Esd3OJ5NK8pbVh9JxMMjrwlSGQUKsf9JXrzK3f1oJkKnmgt
zBR82Nr/+oyp/92R28Y3UKbQGGumb8TMQpNk+HQZWB8eAJvnsOpslT3BQbgndmuH+hMvND3Bx832
iWfj+ZaPhp8H20bUTAWSOW0um+7wm9F7CXbF5vaJeE1BvjKCi8a0XgklJWAnfPfJPfsjrpnF2iLV
mbU5otC900FRkb57b681NaYHR42BphVWH7MZmIWiNQHWREyMIT0Nz2A/2AniWkvBe/DEEhUHIXvw
II/+xMg/5akav71bR3quuCAhO3dYsZf+3VIR8MOcs5RPW8WcdNarmTZlYM1dkdpO/iuilhFAkTV6
eYSbxl+GGCY+N3l08+RJmeQyQLJWbcsyPLKJ00Wx06wn87GyC5qAQF1myTvBkeFB3hFr2v0wh95c
ALIidrPb6HhsrOa0RYdAaMJYJUgVPPlNxPXNauom/VmYNAnahvA645EK6e3XjPFrwRFgGSNdOVjY
gKa96SOUQrT0wWHp0AwL4KtrNQXaq/ydbcTKsGsB9tJkUYMKSLvj4bsGPd7kjd/3ouFPwfQIliN3
mZBPXDCHcGaggSGu9bxjILaSdoYnQ94lnSHd+8cTSCoSvQmbOO6FP7ky5issR/nfa3GzD3zNwZpg
QolNyQtCwuZL7TnB9hDaW2byQHCmLbcMP6gPKTdMY8WBugQrA2djgo+T+gIEhcE9rDLaB3xBdzn2
19iXWXPccIRZfMcGfm1LuwNCIwhGAb9/I5YRU0OJoVpKcgqDCX0yUNzghgGgc8KyjYN7KVp1oYSl
MJYhsaU9lxDUMip5Bm1cHrznQkdzgqdC9jQjuApwZLuxuLKioyu0q8fMP+YXgSBJbbFCAZnp9boe
YMjcxbCHd9MlOqbLKwlGxgAbE3dL9a+EMbtSYH6RDiMrmr02jSGa9EkjuTPoiNqS8b4mcw2VZ0TU
lt9I/sr8FIWvRqEOIieFCv/wMcYcF1KavjfQ4eBWMpxhJDLrLZWwhs6FE9qnHsJ/fGPgGPovgDP7
eXB0RlVI5ATNwSec2uh8ILmAi+8mNNFMxe5Zsu0ZF5qwX9JMD3A+BEHoDmEqRjy3Hq3f7+hxISB+
pwSVBgt3vaJ2wVuJxh+/UDZPv7jZ954++8WcY8kQHf7sAQtYRi6ouCgBVzX/IvN2V/vCGGU1pBQH
XUOlNJq8PPpyAtxZgnIQ7XhyBE+QL9BAEVfbSqF7aL+Z6/SZnaKrhA4yiR6WHpR4cH4oH3RYg8gL
WP8VXTQJSaSESICx/KqRlTQ8ZBb2d9L10UVTSMVQ/Wf/yYZEQn0VSF70l1MHDWGQBv2x5/Fd6Sx1
mO2Ahtl/B8pO1cwuBIxw+ZTpKHcBpeKMYXUp9BGKevHiZn6C4/yBNXfBXkSxhOyHHHRrJwJBdKq/
0AN5h7JvKqAO1ErTzojnlBoLh2ay4LrDLpCb18FVQ7ng3lyxjHWsOM0aE9fWSAMdpmX1p1V4p5nk
rK1JCHavHedGOjX51ZMreH6L5MTVJXrBabcQsNjN2gRyMxiMy51iA3meoOgAaMCSL7rP8ZKRPJLC
uWxOR/fddKvSK1HtDL8ANPgsWRXVa49S0Bi3h2evseBR6eQmEeqcnyecMTYNKGnExHn6fvkqJqBj
sEVCR5t357Y1YiRneJsUJKCT2Iqrqeqpy6ebY8OKb/U7VYe3jpPzFEfGrjP+6mmBd3Rj+DjApOcc
w/xy9lNfJTyS3rcOVw8uIHad/c6ICRMsi7/tsIELf3S+BBr5QF9m8bMs7OQWbeA5d++Ii8mEYXz3
D98llchGxaRorKY1aReXP1ROHx78k5tNjUOsScbLh9bg4RATSSZo5hUtaZkA36si+bInN5mmw74y
gzttoYs3CCgAIDxB2A0P1LBiR/RE9IEqXLvjz3frjlUUHl3nrZgX5n4wNEhumEUMysqmj1Wg7Vv2
2QiPGd5khDUzT9JlvCZAwtAcFXlYh/YV0e85+BjOAx+22q3YJ/v6WkWmeHUa9ahgWxhekF+Ob6rJ
z6L1+dIiEJgipjF227sHz5d1BLu+DFB93A9mE361nX5fVkZ8Ey5ujKnl9OXOqz1uYxB+Z5lTQiTZ
23p4FNJA4bnXGCL+ZYEn6FjY4i6kp0AnjJBHtfH/wEladHYMrdXVIqdCa8eXPDqiJY9W2Dk5uVdw
LGDuimEp+yN54h9izLtonWCkk+vJ0Vv9z+Z8SjsEYVrNPOF2d3GwuQLOxtctSA4mUtl69fGbbOKl
GAQdZGil0n3j5WR9ZYZC4s128SrNkdTKOcZpUCE4Brqjc1ggOLr51ajt69iqPn0lxpe9vtlXvGed
rIK1ndwe7CxCxK2Gwsnee0jtzjdPx85hiRl8iZlE07k8EwMTTpIvd6dL8ATFyXiS25ULSvthDpXG
RsXmxLk6XZdymi2tGxWl0/XP/gElXT7RivRyduOn83oyXam6T4r957zB8L/FqK/TerOZfUD3Hszg
43PzAn2hNBpTmrUsqg0Vm+gZ12LGdkxZUePZr0Pb7R5EHChoOwew2XF9cOdKcptjogiAVgQ3Z3V0
DJ71wlnV4bGIX7qHsujR8A22msLHrqJOq/mhbb6Ssn90oawPf/j5WMdNt3CUDiu631W271N66XfO
WxlWLQocEZPO361t53yCldlmsonoiZP/IJnI8BZ3VMfgOPvvVJ13Sxtj9cuq13rTE2wr99hgsJiT
qIXvVm2fhwWc+yO6vt0HFQYG0zzppN2Uzvc7voCx+Q00jaWrE05qherdq3CmoIg/2s+W3aK8Rb5U
M0fctD5fW1QEheYA+cOIXvRAO3A+caJnVtbpqXQ0tf8CHPoEqErAF4vRq7Krb3xqbvHl/4RdPBlJ
VAAWwUnpSOi57r4qq2xFaq+6OSX5knXYGX3C+tNvHONVx7ptUes0wVzRPZ68D07imlk8/JWxbvQu
wavlxpcxV6hY4b2/eVNJ0nGw0O4cb5eG9UG5obonu7yadPTqTPFRFxUuYizQ33AEfyGYMd5o4Cz4
srFAwb5BRSEomHbuAp9fUKwwRFzbL0ZuT+hP0FvhOYG0hfHoFfwG94pJ5qcnw84t6uLvWmBewW6B
+zkWODChpOGZzz3ijDoUr1DRODSTgDDJ+h0REqySrA+t4PKWeT+y7sSWacVPyzuCC6adwqrZUyM0
FZx8V8rZky3f/+NQ1oncgSpqoXcE4eDIobuAVZbPQe0g+AfnFEyU6AC7ic5BhQO0fFRRTOSOOruh
HrxOGjhD5T1tgXUJ575g9RBDVLhoNFK2pxhHKGrZRoBTFN9vgJ3gKZU+ZiAonYA/bM7T0n/4Ynql
BSurjBqxlIOH3gpiZie1Bh0gWwA/KD+6kP/AO6PUPPFVwknlLf4wYsIROvwGPelC6JTOIVYGhxjr
a6djW91hPjn/ZaPrX4XN7MZomNkoX6LW+szoAO7460JJNbj+jUD5XedslGGFHyCUaVO49z6zxoJv
5BN7VwwG8KiVR5KGFD/2PjpbSvlPBCJPA0p9asCUSCEmvAbXO6QgYlPy9Uj1uesT1nfvNriFVfq4
wWkd/MuCRWAjrUsvKWYx1rfXnOh+e6NHIaO+G6FQDvya6wA9S/QEJ9jvgWukmrkAHFCDdaxuhOf2
mtaKTm7JUR2W7lk2Lm1y53U+Af/lEJU3s1Dcchc2HQIc7NW8jm/JJ/4QoXFTve8ZCExxZfSbdRsq
8wPGCZpXu9tf1hIr4AeGox3H+MV+mjPdFIMDDFc4dN+Il85TCtzgiM6qBfy6BdTB3YFqs42TDqi0
1MlAjgxuG79qD9fWXsVDwj6FSzoqfxOqr4JUwBLXnl0CxugkhYMJN6nhMmvN5wan6vpfMNCUje7r
ZM/gtNMYw7LuySmlAXO+jo4ubVgGqnsZt8IbLpQu1Bb1DeqwFUcW7rptLBuOIlrrfJhgb/dbXja+
4AuDYQSfI44XOnTe27rEW4annJnoXmYO1YT3mzJ8melWfG+Y01j/gWKN6QgI9saxWNXBTjFdsGEL
LP1POgSZlCCAiaulMPN2RL/cZTqBAY/rjNgEZzVmGivDF6ZrMyekDd9oDPwO43wYeJEw4TLe9Ls4
MkDvYGdD2csWhHgJ0S49A22yisTx6uTOEy0TM5q38IpORCpxGmx0s0wgQiaxSNhdXAV879fYC+8H
kWM/4mRN0wsfFDHXixJCVtoIQbjd2InC5ToQaJE/JzAcEVU+/bcgRsIpFdDWpGcz9Ap/LkASaOdM
cBtR3vA0YNvBDnTs01vf4lsPNRiChQFaSJRhG4is3gdKp73h8XCEZCzTvGsTMGLxKuywl9FEjfXY
4imYPUY8KP1JvWuuq7HIOZ3GvoUvSMCNNzwLru/EUPfHVtzalnnuK80D95rF/OE+lgEOCJX9IU7n
ErQ81jPThSv/CPmDoY/4YOnMNXEb9J3WW/mn+ARFZzJvgpcPOrpG7+W86UG4/onCUsVW00l4ArlO
+FhM/J3I6cUaAb//BRccKjueLZw192ECLczBYtZzWdYLhrmArtAJXk1hDb+YieR+AovG30O5m+yP
J3fEYcp1wFdCB7dPEiGMR2sQGm7dwB70uE/MbzHcK9HaoPwgSlP+3VkkiwnTYmzcbOc7CDiMW6Op
xTkrtxPdnuyk+2kOptoBO2iBvI/fUb8JLg5A5hm04jd3s9mM2ScweaWJn0+nZBplLosDTtCmJ+SI
htnlFCLqV44Hoa+Fn90z/CvCGhHsSGfvglKxJMSdT8LR+Ypo5IVIknHADijWCow5mv9CHu2pNF5A
psAxSLVASgY+hyyAFqtVWrEKPpBPDfqNLmEneDnoF2uVF6kd3gUONsDi/HK4uB/c8Zu7eaDKEVfb
+RUyhT/gzhg+QFQiefXIxS01Oc3klTnUHCYbJH5jyqHyZQKfuTPAuGUP4oVfyw9PGyhn5kzzCA1W
extgi5Un8goUOYD4n1BjvJF+HlPCE7WeAjRYgQZE2u5YhGCTqMQJUQQsye3pjZe/R+cae0NtRyV5
5y1RcD9tv0khfvWVD6De1H7wiR36xMj+alhDnjZHrZ+/Bp96W/qfZ4YYkWikpqsOeSEjftUYtNIb
cqoyBeLcMUjsjDVaNeIsKveLFNr7tqyChxTDssb81XEoTKniixndaQtJ2Xil0E3y7Rqgw8uhFViB
1+keTWZJ6FjwATQEUUqQqEWYKCMSuZmPyKAxQyaAH+CMLuLajGRmx6c15G8SiFj5h15roWEhWYrR
ZAosB9xZ2EXTOjJlRf9oc8AaQYs1SoVASWMbCzrtBsCEPf23xKSzZgFwj7URQ8m0qVx5FvcdBknk
ZnpvNZkLl6F7Yn0M96TCY/bAwV8sFXp7kKaGhNW/sXJw1eSn5WO13Xu3yR7Rq3fu8ZnvNFfUSBRD
YBLUYk2HHkK4Ig09biF1AZCnIaIPyB86Z1SqhY1wsfKbCy6+bgjvzJdWX8oSbUxpAlIncjfhjIk6
Ff+iasDJgGcVfR4WHSBtHA9E59wjaDnsQSx0u80loTRuPlNBhqEiH4CTsy88SbY06PbtEooCbg7n
1NTA6w8XkUDcOwhDZyyT6FshmcROAZdloWojw58KhWuYfYY84UgILQd0e9uoTXiCcnZyuPhAQCEZ
/D/YkMb8/8ODGRx6b4vBOogQtgJOJfvuYgExAGdlSxmJyJBQFVGJqhYKOzajkdSTcI4/Zt2OfruT
LfPlc36KIRGOJ7mrArxIATeNdmAdSFu5kdjv2pK4KtIo7h/St43CJwVDLBhoFNtl4WwZbQCNBCL/
ZY/JNjJn69DEmYEHH5sRfivqP+0HkgOi89yyY/hTXnZUs7MKFixihzcDkkLPs7sBpZLJ4+Dyy8Co
4Kg8LijkZMnB4tmnGbuYYLMsfqw0BOE60RRdRiFCz9B/egpHGIzfYCqTWPJTcqF4aZGPr5Y3fplI
4WQJNMnVEOxVQ0YOEyn2HJKIa5DiwtuHpRAzUx5eUEEh1mvuH7sMnK+kcLOrIQWAdfjIRjgtfJkD
RDNdcxCrYNJsfCJH+NHGKsnPXMWRgR1qe/BwIm6AXLDlcomVAvAI/3B1SaLk3cjjIi8mAbdcAH4E
DPiyviRtrw2ZIu+FDoqEYtYyRQd65BW6bOxiudCZaKJGUh8M9uSbsj7gRNhADRqxMwG65fRl68Rj
fI8suGvwIidCxG8G6y6QnfhMUNLTFdGDXLJfiiLBu4dU4XOAEvAhsOFh2pXbLRSLXES2X2Bo+yHy
SJSHDMcSdA7bLHeaiycTnXIIAUyLaLKaivkYbZ216USbvqgZDgsM6mWQvo9TTgiEK4QLGlA0vSR+
opCTpSQUi5XNYHa804pdWtbrDjvb6J/AW/iTHGnx0UWL1EyZ2yRGFpksP/0Is9kjvMEnGST+VeYz
c8SGAa0cJJQg9nPuoWTo6gO5yWhXRHnSl8/TBMI8LUVlgsebYPZySf7Zh7ALjbnAwYGVWaAS+fbl
vouc9YkRTNf7d33OOLe/3FWvyX8VNiB62fX+KbFTcEwoxm3OYQ3C6eMJ+SXCFHnWxJ6P5ch6REvb
cHkafznCU/mqSGGa7mXIyiNGGQ/4uT7gDOSvbxzk5T12zMaIj6140fzFnZ/z7KHfkd8uV5IBN1u8
aST9RXSEr7h2njE0HLdZ9qTMF/N/0a1iZS8e+1IcCOkmy5VrKh44b25QH4c95i+xnw/F717yR7nh
jCyZEcymjWIMAR2/u+ZuSwwUz5f8FqEroHIZkUbMIloSTPwyDOtafl/M65GRikBDWBFSBxgEhNgg
uOUZy6GONkOgcMyBieZp+i3T339gW2msqVWld39aCZI7ajeC7qyPmHx9gBjTJLHWZ3/y9uCxUPRb
PHm8BCUWYDMPy+Vq7u3dPDoHLY1J7v+LkcZICVFLEQale194bvXAg81so9Dw8+VmwzWXomoa0aUP
pnL3uR2okLX+cdruvVx5dLQRezhOOdxL2a1ke+HEkypONkJHq/DPRv8ZMPCFFBS6E0mvDZDCbeI2
b0Eorw+MZbgsTjOoV9Boh9oaHBDksRRqa8rmV9MzjFYgzeAojsqutgIPYFIUmUT+KxyApe1G2zkg
azpOLrwWxOACVpDxJgq7K6XSk92/RQmFSHSpoOBsWKNRE7WqV6XNte7eYZE/mZfR62EVZziKf24h
SSes6lduPAEdYMQTIpVnaum1sOkmitv6QnE2kAOPjaNY5pxrX4XK6V36BzK1XG5LB/UCA6tf6+yH
ys0+3uzXHyQ3Kp+dvqk2+SvQnr3ussTzXRlk63JKhETtXLCjYOG22CC3tXNV7RbmYjdH5RFVcXTR
oZtxySqtz8W9K34ZtzB0rRqurtHulZT0nRZNDZPzLGaUPUxuHkgvebLjswu9XNxnvquISChmtWhD
bq7xiIChlb/Ow26UC/RCxdHKt6sUFPBM8UGHPyggpDBGn/wxl6h0nCvu4ViEtKiWYNSYMDTVwr2h
eKLt4VE4/TXHX1RTJzMwNuimMDkA9cZFCZwSj/a3+QD1W7yHGOx2htpQtzsTsdygD5I/kFI1sIUm
3xXvivZOu1FfdCTp1XpZTybTD1PSam7ThHGvEpu1Bx8Y9qblVXNN8hUHZ9Mr7WMcK4E61sdpg76f
VwAEa0yMdYZN8Jvui9kw+rdFjTgyS49pnqyr4IHNCLAG4K5ImIwFgxNZ/9l79FGuIri1AJIvzHG7
Fb1uPToD6Tb2JKMypkXj19yv6X79zl51Swy+xKKuiN/7j910MJs7gz+AbdnMLCFuDZkMgyrBlRq+
CR2Ad/iDQOmCazfTCoIoG+3Bgm7Ws/ckbHNEBw3f/V5+xsy2nkyGPKwFI2RFmlmaw1PvrAETsxfo
39dStpp3jOv0WFve9hlulZRPbxaGmSpphzpvSz9pPT+8O37FF6QFxvk7Pfuq+2ZI73C0FBdPIN3V
C9MpXCYMiRz1HnRqbF9+03vYgrXEW5VcRstT+lxYZzv0IFmUG3P71G78/3VGNG+PC51NhqWt92s3
dhA5KX1e3jtsdPvuqFvoB6s1PP2dJqyCZm4FWMVRbQUYOYDaYP/ELPVfmsYP+xKgy56SUUssQYwz
jNkJzwlgUlrbvFXWAv2yuuvw++pta6n3T3Gn1zarOSaIoWom6zc9eO0KfGECBLMOznggn6NVrNAr
ZDB1QxGlvTZBMUEMhF8IJrMnLCf5b/co6/H2NMFJYLPuZloDi2zTk5di0+dtvTOzwUfcVWYegXsC
wq4RpYAcbL+h0XtbGtvKvDiaN8Cp577lSVJoa6BsG72Wh34Vc0WYo6bHCoKocDueMRDwqzsvgurI
ahG18xshwjpZq2aInOqP/zUtWV0LJg/vU8V9rb/09+I0R5ik15yWwZPLFLAgBTg4DxPoWcrhhekx
pY3eLjYXC1TKQE1NXpv5RJlwHFvOl7DULtWS1/Yn1nOoAePc6LgRjBOM6t0dPt+iOcXvEDvIU1qO
23Ot5TqqK56OnEcADXYSJgmTDkAf3CJvwUIiVfcEuCWYNNonuOaPezZn3xBXZwy8v7ND/8k+shVp
JHZJYvWZzjBu4dORBJsTu4lTM4YeItGTpxjz0G2Lp5dEnZ9nPKX5JAuZO9kc+t1Al+S0kyeiSzGu
Rw6GCuASdvwWdhrid68H+eaxSId/+On8/Xm82InKHgdX+w/H70h4c6LJ+ozEZogDnAZyRSuQVKab
gv0PydI8/pC8QzHHJ1sPD3iizaG4ejlvbiZeRl377+nfZt4z0jU2Madr48Xdth+12aGRyq3DHmMm
fLCbGaZdOcgc/kpDdr1OcukxWo7ZCWY1/JnCx7hHzpWrXWnm0fvtVw9X6c+quThwx/RHM2fVh05w
2m7De68xjIK+dpDRX8HsjilZznfWVLefw3PzsCxAfWSBXaeHIeooYCu+iBodg1OmHLzZNsbjE5W9
VGoDG9EeFQZwJjukBfiTuUwyoElhsJ6hTllOjmIju8/sC6i87l95F3hdmgl7FbVYZA/24Yhtqkon
/gsBlzNLMU5h8lTceSxB3GK25WEcd7wuCyeD0UAv6qGvegQlQFqXwsYJRZoFNiNja4w54JKrsXfS
CViTmnhLFpkAY13TWpCqjLNZgtrdUs0RgiBAZEDZYQEGfjBfww5aqrC9uS2tF2qbEjJQBt8YdGAb
TM80Uu3ZGdWCAr7OGe5bZUCHRWikkA10GmQ6F/ZtWI9B3kYIkpiN3IdstjhZYEU3wl0MHcEbglDQ
HDF5fXkom24I7QaN2LcWlSuPCEg5MrQ/EpsnKu9q4DN1BtwRMvKHtpcmH5E4qh1EdWAduYOkaXBn
6AGhIqyK6OAhMB2rsxCCwBUVhrJZWdwtqXXFzIDnnEFD1E0z6j+x1sjcHcWSiHcMlGKi/pJGRr7Z
BcBj2FgUBw337tJyOMh6zCijI3q7SIowSq4cSVSiFGFQawJSlCONEccQ5ggRSR1++O4IwmhCXw5I
yFz6gPqMj0BaB8W8P6DnBRBmNreKGqkwRHfCY2nZ/DaVEBeAscS+j2YLBsNm3qgTADzdEd2S8M3s
Fv9CB0IHjEYJBoNBAHr/vQ61IbduSpDK4LV9UI1vNn1aGWRyc35aGmZYG4srzEP8E5zQqMS9S3Ly
pbynz5D+Ubwr8uBuY3Vh7jAU5HSlTLxiySHS2K/LECBSUnpVFIyMcL1tRsxksukWtxk0peXt0yz9
sjjAPyTRSmbpDnM8f8xvDMbx8x95OEr45dNgaLpYvggc/jKQt2m6r0CRTAlnid/d2426oJ9HOvND
ejHzsTh1IP8LdG4sbD2i4d2ZZBMNyZFMtr1dSfeuGM7y7b0/YjSGKesjFno76cnsHnoj0e1zz/jw
NLZIE6jzaVg2ArHi2cUnwvyVfY4+Vp8+hnh2JYR3hH/ddCzNOeZCIiNiR/zD14i2vfgX47XiSqvY
TVLv9bk383k2vAXLc6rvZZjwQ+qJjJHRL7fM9hLVGX8Dlmz3iC0SGS1gy7d/d3VpawkhulMwk4hT
KRYLSx3qQzWBg7NfYA4wWL6WDi6zdqIT8dJsmO2kwtvBsNtDFMY4iSc0M+TXMJqB5s+wmR1JmMgA
1D17kHhMVvHljO9zKKTGmd2CAixmPxEeA76b5tszbB0NRG2CtCHFkdDzigBaIzCedmexGpIl89ce
8npYl/ITvvYOz38FkGTSWiD3BCIc4lSgYfNCJ95As09hRHje7CjP//kXjMzfhSId/DSjTHEbqSgW
MYTI3JsnX5QnKKyj40iB1z+EKlp5mLPk6gDcX1z5ixBxit3wFpSmvhmyby4uAUNsHkNpBEEPjxfr
gXHgvDVlOJIcGlux8TQIy3SyrihR2SVPWJGI35MithCvP/HYgSBuu/nw4KtsRmyCfUCkyIIdvHn2
dTDyhcPpzh79lmX8rasLRwmnBmyB4WU7DBewqIUFE8oPmuRf70mViwGDy0L8siFCahEFOfyikIT6
gJZgFIoGSwaKjkzMP2bITtMOEMavTb/SdB5Q6/Y/w8IBVGKU99d9S88nIEMj4vn26/ADRPhyZQCl
Y5ZTdHceTqr/pmHoOCXNWFp72dkA1EA70C5lSbcH1vPeGpx6g4+XTZ/uJfqm+yYsdWfcYUoIzWuT
eQHGCxkJ+w18RZKxdd9WITI+nhkBp25Ba8Rse6Rm7Ne56du7FutThiMLvwRdkBBo0AEceW3GfIG8
JYxI1h3zjA4LlNUYMYf2YghwtEdtf7dlVkj49Np/RPw3LKBc2ttdJxChJSDfqOgjo7M5+yCfCEHm
8Axf3CVkI+yynG7CugsfDQ56dhh88/a8CmvVQdw5wHEXQkTgMTlM97QWdDD8DZMptroPLXdtsSEA
eox7SDFBpzD4L/BIJdAGfcsI+bz1Gn1BLWCMp5jVIDxn3gXrHaT3/XZ4HF4SkA0UlmOME1HbBxiV
MoMiKQRHh82n9q7uHSSZ3yxQL1J3Qb4KptLPzOv0wVFQz6/FSURQSVACtJNLphFb/WMic70C1pAA
DALH6CeiUMDFD38p9w+oSC9CEGTpg84POfowV8x95U6JKJr8NUQpa63Pt4TtwZkhVVZKj/W1+mP5
AExwKsXcvggd175ynmAQ7GYPpyS1OlpNWvDtfkVYeh9XqF4e1CF8D+iqDKVduR6FmSGfyBwmV3Fx
7Mq41kxxzjyPTB/nfNxq8OK54+GQQZ02sxtec1P12gV+lK8UkA3HpzuQuoUVUAYacBzmladtTyiY
sl6J7Cn3y28vewzfZaAoXkZS33NNLlX7Ghorv6v67YML7dVciOLoGuTeYdKGICHNz2EdUMXxBudH
9wKxkjudRaNAfuR8Fyfk4YyFZ+RgB9dnv+uUlVt2EJQzypvhNkleHsowxUZYlw1xcW5z8pGvHMhu
boAQzj90ySPj4VyJnTi5D9TSBlVwdNog0rpDWN6c9mSVhwoiHKpmkOeaP5H0MTHNzPYZzZnuqh+z
XFcGZoEVhndAPdiIPp3y4dZTLCraZjcPzjrOCBh4rQYFlztLCOhbDdT1Zf3ang3zutUw57Pyxlb9
9E7799N75LM37xZ8EzkrW/UFvw0NqgYBXLu1rAtG08lEwSAInnd07jrPk1OvGAcmTAuNepOpeGQG
MvzJdpotVDZQgSWc+AzrOl0j0oK+LuNad3K8jR7MOdCCG5RAtZUdsFA+4ziKnKB3IgTHrNK7VzSs
Jkf9IufoL9n0mlZ5QSOJgz4fVIqRfEBtScj6N3jbd9yywxZzuYSg3+1G/0m0A/GxNvmAb9xwAT41
8zsq1rqnhhX4KXPdhndIfx7l2vw7avF0d5B0gn3iyLbWScaKz/Fv6k/GUx8jjqrgxWZEO8dIfIuJ
Rn7FOT6QzI7mzkJv2cKR8NuwaqbB0xdPxt1pNoI3ey1mUqB6eJMhwcn/dI7VQZ5RHQK0fvDzgKhD
/Kle/S8BbYUNkfGAWCxk1zN4/x5ffrdjZZlT/Sy/iwzXKuQzB4ubqCfwWhbfsILpTpAJtNMVTzB+
Fmj8HNxUPFA/Lq13klmPLuef+BmLZOg+KVVHod9a1v1LekFngK4CoeLNzKE8wk+Uw6F4zT9RFO2u
8zr3L3V8dxl4byO/OVHfav3DrVcCE9wxQ7uj5ekm7VaPWqDkecG4LYdAUJcPZ3n/uLz1DuPeDVMD
oyrCDlJZ3T7gVNqIMsVGWaixj7b6RjN6HmFrgL1AC7B6e/VWIAvISsgzAM9psKvRvg7IcaULBJgz
SKyukntAwce0I3YiW2P0Nfpf4Ln7wWll3ivI51fXyPsd9q3SJnCF+IdO77xlyqkzL9YH4rGTNomS
3BnMIdm7G8yF1N9e6+TqHQbn75XfRs/HfkvaLRqB5tPeabvieTBXj4Q1Rdw8kxiFdcPUp/9Kugfn
RUmJXZ/C4doeXIRv+R19hMQymsSz2nJK5B3jymm2/cMx4Tv4p18nyknSzcJHlC9VZK+MnyMMKAOk
yeZVt8vm5EuqK5xh7RgvxNgrZ39i1Zx6+G/VhKW/3Es52jVf48YRGalFWdjwn9uH8zbMJ6l4CnYc
bfNwmjBtRXz503kjp/ZxqmgabnWKTkj8NhfwEh7y0RPMGN/fhlXiCviEfPWO7Pt/yuQ5UjCxEFe+
fit+j0kqxvPbvY5w7C3wucDpglq4Sr5xC1Emx+ADf1DVuqaXYT29jmVka9M0+xuB6W/cszeofklr
IGcms4X4alwxhFAZU1P3XfiqNop169LlTMo169tHXwZBIgUGuDaIt1j0KYR43gzze4KrEtLtEbaX
Qtq9UCK0zOm73wwKP2/H2nhHiTtQZmK/306ai6co3nnU2hxDdDg1/oA8pe3Jg8Yt47mCAm53XEjk
orAfCODGqrD46pBLW2EwMDtMdjB3YqcvPrAnBtDaYT6+Y2rKXB1Gt1PSXOkujiacDWMsg2OSH2xO
Ar4DyL5k0ghD1cLUeZ44ahl/wKivd4VEAPrv5zGnJswNo313syA49Y7Jz2dQsVCaJgdrPfhW+ALp
PQ3CZXAkWBuviXqgeG0gXUooajqzF/Tx0JSYr7+MAdHhWFwY66aXB+8t+yS7xFoUDjrufEx4eGQx
W9RacOQy6617pyltapLvPqhVx+9Ai1+Ypz0Bhc26Vy1biJxrmGku+uThPUzVeQUY230wwGUA2O1U
uH0a/QYFSOUIMYhrCTLpErDcb6bg1f6ZKeIR9f4Ka3zUCiWmDcKwC41hbCXwseIYW4WYkF4X6vq1
Uw3Jk5KKiU9B/cGRRjkzEDsSaTrbiAmEU6ycY8JzR8MnlJNMoxjuL7WKM6yiQng6WDp7/9F0Zs2J
clsY/kVWoSLDLfOg4mz0xgqJDQ4ogoL668+zzHcq1el02qhh2Hutd1rVMBt/WquZRlLPioMoaYhC
nWNXR8JA1gMhw+LfhBDo87QiIIFwbTkWZKi+Ri3TnAbDC3a8ZLT9Io49pi41dNokig7XJHfoLwUC
lhBbyDuJHTOo0CBkTLy8uncWftU3OPAVlfWTkqzna1vWpxBDfZQPW8jLN8YzHDEnUkHFwI8ihbdx
oD98OrAbPd5Hl8VM6qJR5r5JLb545ORyxyFJJ9AVPbhLpUReNvMtcD2fpreljFiWmQvo47Pt4MBs
xpPbMOnV7S1TmDOhx5TvM9K9SPhmadlZpP49vZyWYqc5XHHZP2EZxcD+xG3IcsL4CzrY1u9YulcQ
vdgkp7iZ3OcXh1LXpXBt/d6qHVeTP3YRznioEj8jbQcWUNukLgRmIBe4gqwTelhwFxXzik5B/BEw
hX3KW84ibw78mmgh1b4huBBTTgKrymHhQnBhjKmMmUxez7Dc4pjH9+x+KsiahUWWJYw/Tjc9et31
Y6mvuwybfKc3IAMOSCSu/ZdLMySkuTT6kGxyISIaEveoDJycSaS1d4olLl2uqo4YhtJyvkiptZvK
oaxT8DdQ5ImIBYDhQw+iTrCDL54E7z+QhpDDPBrAYZAY22xlLLN/OSTvHVWLUH5SoRu+rGoEXTLz
F7qd8nv2RDIgx09ua8mIUVyh+sXT+PZeVDgyxuKGMazB/3lHp2QODVu47wdLgRirJMmGbRNHF9AA
Q8MErALMwC4cE2wav1k6PkEltIsimtoxyDZnkaT2R90D1oW4V/xs2E0glsKMRqmGZEMmQVskaVcS
0UYG7ufzhU6c6tC7jMpR5+OxO3j8CyWxhEnx9ZyfJ5/rzPxZ+Y5Ebkhn3oaIjsYIZuFie3TXatD4
4JO02VBHlDVuhxdG7ctTiRY6RwZZgWhnNgJvHqVYGpzPN9u4hex6Pv9HXijpXmAH5KeIcFc0p8Cd
8khgMgC1yi8/b0raOPQ/fJbHy/AwGQYlhidekz/I9wSxl+cg+5dnGe/IMnwgA6euFLaAby3FWUl1
Ox5vdgntvTy82ZP5Egm++PeKAhnIk4g4XHHwDfFRQUa80Df2vAHTbERabk5bz5cUA9MuIUlOIi6F
KjzA+sDnAe44kHFQFwavmoGPnhzyO/gVgF+OsLhUe74G32WgW+iTq2HwqwHluILfELcJJiM0GCim
fBwjsE8Ljxno9koUwhL2mNlLZIsf2bdJxSVH+08ejs5raCCgMdyOp7mHdUFnjAyu4xluP7xiNx8A
mL1QvMiVqPjVj3wlpj4gqs+VybaEfAJZjtxXSGFSGQq0OHsDADwFDzMoHwz+k+sayOHALagz164Y
m+zy5bBBdkU/g7Nd8sQERpAbXj7LUiKaCANzsD4XsYeoM6QXFguRjHMRHFMAQ9FHYvXhDxSGfZ4f
PdxXPhOW+B7JHeh7RVgigV/c2TV3eCpCg4GXBRWJsJQcO78MdZ5UnlJaalFDyK27QwIiy4VHIgBC
YJe5wK5QGn8TMU3+ZhgqHIowF+bs5B+WMp2R/iKGJ8HRIwaqZYeUBm1DD8eQexFH4T10JMz7KQzK
J/9DPl9HiJI/0imMjlVt81PMjc09JgovC8bwCeVGhEbwBzdm7pM5uIxLFKrnKqyMw7xDJFiM92Go
MeOMP9NswSkY/eu+4+dnJouM4ZUEZmTebCw8p5u5HXpdxuyCYTJqsaANlwANItUZhlvYn9HGy9xB
1yVyswlTkX1iaunfnVnuMR93LVqvgkfsYQXVCVICMkyeAWn2vvmZecz/opzr8CvDGzFS5rrkXd7Q
XUNSESIhhYsc4lL+UtFUgMHeAW7lLI/IicDRKSK6N0STDJWh1mHGFlwVzyrPKwSUHBh5xOJmy7BH
npZrl4G7clxERwLyLCs7OO1nrBE7DeNzUGSJ/IjqUooNWTa/HO+jZWNbmBHzM5GhFfy0zJGUn4cx
tYFbSeptVyDWaZozNsDVufBSBsEHfGJUksQRfB0XopJ5siWw11DFsrzzuyCTQ+qYT2QH3vly0aJx
kmQEXlmuNilDnnQTknLzJeojSbnlagRGRhdL82hteQEix0YSpEfUHzY72VF/A4kCAMla/cr0IvHZ
1m5P7s4vEvZ5ex5HeAXW/YXETl5NNmKsnXeUYpiqlgMHrBysS7YJ+Dbs+MgNkUAC1Kmj+Pe38laI
fCXVCqv0b7ASIYoIx/iCmd9zkSeJpqjnVwzQkjtZ/oi0iW0I1eJHiIfg2HEojLT4yXoqLNIRdZ5L
3qAYIyI1mCsEXkURqC2UaA6VBALbso7JCi7MjfzC4JsBkWiUS/LyL/sLiROQE9goZnwKYlQQ2VTO
OQkV8PeSm8I/riPKCQm9kesI6MFfcCISzlb/M06agB1MiFwl3AhcQ4TgyBRGmeAmP4ZEhT8fXzHO
iAOVCXmBPO7sIf4C5WOpkbuO6gMYkAmnDE4JLh9MkMLkvyuXl8buGsv0JB7BhLbyM0mJB9Jd8bYi
rLDYlS8Ah2cHDoW3JuvVINYJzjm5g1jargIdXA8KpJq8w2bSHVKTBQ8/J66w5TODP9NUpHIj6jIZ
zIDcWS6wVFgWXp7yRBZIlHUUjM4BIZcsx3JJieaKdGIgQ4SctBV/666Jr3O7TV6oGmXtPm4GzC6R
RVZqNVHpQdjwf1AGvnwtheJWQZslz4aU2eXlOz+XkMtdWkE1koLzyegGuS2k7EEayIsBfaNgIrOE
xXfnv5hzVoa9fyN+SjReT3rBkvkv8nIwPZSRsCnU53IvSWFZMksjX/xXu1M7cc8J4ZKKHvEw7iTC
xzWf16MZCeRWPJALiNDxDFRXk2lP8+yJlks+hHl60lSe8cRLn/H8UipuQwXtObva8DIEhvo6h80X
WRDy06JDRSwKkAH3BAQgEjDeA/AopkCeWep5qXgBrbgPJXZe8ltKhOxAbxIbMBetABv1usP+3nKZ
Zx4l2ER2eilujr74Fonic5BnD3/NISJyEZgbeKMMPtNgLrDgxz16rgVdCaVAHXThzPn5wURKvF4G
4o33Ck6H6seXDFvqA6deZ84NUoEsgz1IDuTPjvdNqBhWKympKB9EriN2k+j7W+yUhvX9vbxDZCCT
gyHEAAdTEvFvEz8FJUbfXo6jCz5yFdL3HInh/ELKrhRHn8g1XlzWFRS6YP5S5XLyWTovNDOP0cNH
Xk3x3pL+g0Pks02zmMYv7LQpUdv2YCgxNgxz4tTKFaEDunaSHjRhRiso9YGcCmkQ/xDYnn8mxr+i
ZoAakTMlLQQBTqzjsiNUDAtBPxE2cYEaofM3yAi59vRPSLPbsOXRcmG2x6kre2g2lZ1Ztj52XWQP
7NmBJA/I4sDuOT2yZX5MU0D5h6kUICSKyjwDYBM+s1bEKBJjydBiAZie5G9yLpk7zP3Ydy40J9Lv
yFqBH5kgGGlnBCfROBrcUFizAfL4oCEk0GhAwNIHeqEte/Bx9j5HkAAw3dtF7XfOfCO5Tz8NpHcK
BEFT3ef8GeKCYMkjN6DnpjJDqO/wWT7gLBj9xH0s+w47z1bQGkk8enNzCpMgSk25qWSH+ivMqqGZ
3B1zTjdH3KlgOY2MHqBXlE6H9hzXMcFR4Fe8jPSKvAwvgrwRgd7XXx34dspFuxLRZ/udBSpTi2Vt
0elnJKhVuh0FgvT0T7aWynsmYtLDrv4r3TL2AugnsuJGZDzkVDz7z0JPNcDG/8QPgygKcjCmKojp
jxl9LSesq0BA1/6A6dP19K9zvPlnyBoa0kAO8ttJpPfLgjvGdDnO8qdDTyr9KaTv05FVSo0IBWNd
63B6ZMWTk9OEr5UcrC7LZJ+T9ESVKlLZhoaDvZ75zlKniuZWlgWR2f6/xlWF1JZlEeG1B7DFf/1X
gXKvKMD1IhSXJD6ZwCEK4L+ymCkTbLpSn4ruGwoBg3tL1y1ghjxW0DU52grr0B1WGz4bFe3lszVf
hhQH0o8KECMrpDyE+YTOByY4WLOfiZgVOuLNJ3FOcuZkH2oS2n12IGmSVe5LNqqzl0qBdLVpgFPm
J3BE/g6YNPmEyxHhpHKkuhTVUmjJ8ZPyRiw78t3rn/SXg/lPdpAdA6+boRE1oRz5mg3u4M4OvDLL
AhOTZIcSzYFoYIWPA9PgZpHhOFLOg7w6ZXgfdok9kfHJg6GcYapMNlRS85j3pNOKyCNh8dltJZ+N
HDlbWd6izxhPZjWlQCRcqgPvQero9J3gXiENeM8mO2/f/JS3fXt3DyrzhaglOBiWua/XoL6/dyQX
3YRAEwUEEKXKQe7Xwq5+BTpL8p+cHIepsSfQj5QOPa4aDC839Fy625BacqOni4uDfeem/CKY2O3g
OPbQXK8oChAvjIyoOnLQTC5qp7uuR3D7IMU0wTkCc69Z1SyONKBwCoM99lBKx2F+dRtq1oG1fnnj
OyGk2EqLtYF60jp9NdMugMXyslXu5Fqdp9XstrPu0/P+Pdem+pCRN0/8kSTcpDBpWL4JBjqzquMX
IQagJHheCNXz8sJn/LG0vAMeoyDavDp9BjwXKJwwWnid0Jzom0esb3RJfl8iKJgxhnCS7zEisa89
4poYWwnsRiITtrGJ5CVL+Ez0JTEEwAKId8ggdSr76onbVvXy4DLWI91AbvRmbnCfEQJPiKOep0ck
BIVt2Phl1F3ep+X0lqhxGfX3Bo7OoJrKn2r7mNeJFhB2FNXz693erR85EV7GWh7cjDT+rufvjNCu
s8tuptu9+LK9iYmEKDBCcTBgGgSTk/lDOFNnQmzLuj5xcHMIlcwRdlp+D0byJLsxHyxmACVXJANQ
Fz5S5vtICSqCwe+j9+gYmL4MSri7fUYsoy/k0PlkFmCzlF8fozZP8yIScXJBz9qZcLyXSooOG2Nz
m4K+zDuhaC8wbTIdpo37Ezz/f4ezg1N/+Qhu8XHE5r8HXIGp3RBhrm+yuSqqDyCetWSU87HEOJ1w
yrmieFiGjxXofEJdEpoYVcV9rW9IY8r3/IW0aH5ecn6oWnIhCj+IDZJy9E1iBhRIRs47eg0MR6RG
ZMkB27WgSzKA4JGSD4otHokIFnRUBSgLELDUZFtgUkEDpY5pF9i3Cd+g3Kctku2G1A8+rizuMh5N
Gr7F4hT08RalM1n98aWxO/PdhG7OWf0ijAJMEmkAAuT2A3D8I4yWFFJ5i9OjL0AHuwg7jL7gAJdP
W+ftD2yttM251IxHKtLnLwA4zMmD3ZnYnk6QY/dhPqFdP3i9gsmm0mPTiwPiNBiR1RA9ZMDErPVh
Ktv7m697jVuRwIBlEVM6pRNxAhtzrOA+25yWh70KX1xYkumDgTwte26J0oGsFeYjZky3sU5bvsGO
Neqmg4aqoYWGMqgvrjxm3p7im/+CN+MCXr5O/iOzH0sA++piscFxs6p8v6WaBxZC/5uQ6aTgsYhv
4M38783S7/J/EF2vZc3UxXSQXrd88ViW8xdHJL1JBNNUGQ0CfU3IqLJ/Lc01D2+Xj9ElqebyjStM
AaSBub5g4pm3QK/XLSFVnXU7uk5fy5KHXac8fE62aPig5KFtoh2RUohuhw90VOwohYu+qx3pTKK8
RkA00YDxeNdoQMtEbZhQSXk1EzVk5k/UldJwWTDREX6QYkjn79cohwVs95ekiF7LdlRTTGSxpP+Z
JHIyaFJQKFqnhK0eJL0GGKpHj33t9wPZJCQj8UKHD8BOI3KefALI2Y8aqoABcaBsefv7nA1obNKS
wXD610jgcNqzoHA5PsEdu54yMuNSZmoqo9e4s9Z5aEH5pQdNwkP5/fOvZvIaQWj68HGx/N368v2C
yvGe8KN60I51pmAx/RIsukBJQtqXq8ctAVfttvTaWek9tqgoMCYiJQfK6juMlQn4H3+3OvG4808R
FLyfE2mtVH1hwf91HZ6tCN7AZeelVk2OaLg6J37tjJeIXzSFZ7vanOHKT7O8Qy+Z7NRp8iLLgp4Y
DeX4df8pW/86Kw+Ouuod7OedKcFhBR3aRLcbem9qXGizbT3eKdss3j5v3A/1qj0HB5TENNyG86LD
NJyyibrYt2urZH8zfk46uAu7oBIc1eHuFJrg20xvfXuDV9xksYEeE0/n3b6Th0MJ1hlVZE0d3F62
YKh2eDLtAWvqKTwg0CNoXt3cNCqIkaoEVwgSiK87zSngvl3sTSoyPfMft7EGwod7laYtizX6Ad9U
iYIl/zwqbpNrERXoFpUx1qaOHpwbv19hhKPFW8HBEUX4smivH+NrVM3PwJ8UrQ/gUKIvyK/AhgFS
ZBtI4ZewvCtkG8hcdK7xQrrve8hsqNe/JuTis8kryiIZ+AnVmbu373vPucl4JlLEnJii44JcyX53
rab60jTnAr6GuIE5jxGZtKIbpHyrOvTUlHiUQuTkYauT0vBEXmvtoUt5oMAY1hSWaFUCKM+KqvL8
q3/1hBDxL13aFO4lxpyaur3WAfzOXum9hyUxfiwOj3JyJNuRQk242vbiFwpuSyRGEcq/gLgbsk48
6ivcsEEVok+UQJAeNGAe1pQOaJYQWlzs7rD+Vm0ls5vfEwALfDTa6Of8VE60++y2Oi5MWjmlF52Y
4X7e5jvrWk4uQEo1hMYOgxJZtaPeVK8Qq8DmPlA8OJLu0kVDcoRDoc1lgjaGUNrqiW49oIVgNunl
ufkpGvf4D+785kjN35R2lLjsJatyIj4qGd54HGbm/Au0reKY2g0g8RxSNkO0MuZWxanbHd/Pjglo
hHZp2ueAFfF5qH3vfAP95imAfmobVrE3DrV3wLiIx5YeDCFOGynI5bgejksDtUcKf/8CKLio9gnk
zdO/dixx9YzuaAVAkGSr+pl0FAfd0jXm72Nr34CUjo62G+oauShZijM8BxD1IJrvP43+rRUxQ7Bo
sobdeZ8wWfTINyzpDNCJC/A7qpvM6RVIddW7N6D6DeGlSbwm4qruDN9dR9EdWPdbH2yXKvO2ElC9
RfUxPzK9iGzugcwAAFz80r9wqCZ6Mnh6X72d+1aZhoDGuSHmCsxD1fl53apCrs5s9saWC4PfB+NA
YsMlpaJ1w5ElQ1QB/HsMWunbT+5IbK89JFpuB3bwGB6+9bN3Q/wxKZrZg4Tmxr6aqFy3GSVvD/Tl
ATSDkECBwB4dhyK2ILGCGQn0WLCmNxu36ok0korEJAj+LNU/tBO5av2QTLQpEGrjdTxUXcQbqE62
o5ukCwNIfcZU+7axrFj+WCmaOdsNnTzbcWemIDh+fRUIIsqNtpIRwehcgTUwmjgq4kl4xGCwYeQY
U0g1hKzQWJfp2TPdMth5nRNGKcHEW/9OoVL7Wt960ioZBBSBpuckK43MdnJ5rnYTk0tpCowQ6Wuz
WLD00xVdhlgLR4/oCWWFqyh6uSzs3iU5tO4TjRQTakAm8zIswGy44MjGdDskrLHkEZUyQd/AmKIz
VA0NOm28LDOz5hrlCdgkAW63PZaP+7z2dSL98ogS4EacrzAN8CXb8+ax6n4hPnqs0A/+y+9+H05w
fbl6RGaiU96hba8ynxmQ+a8SvXK7Xu2YLX0mh4p+/RSgOunurOJC/6PH3PRhS+82vU23PXp6evzW
auaLH+VByZSySBlRj3LgAU/JSUVn43UIfyed3NOQlksmGiPjaYhwSWnRm3SwflhLxKr9Yp7F9/o6
sHdk8YEIIWzBn4fDZU8kTY6hAx+Hf2XsMBOfktOCVQ4jmfYeP8cd5xGgnX2xtjp5eD0Gr4cHcPb0
RakgfL1EH5El2v2uyL7i+vCKIX0eLkxs9uFlpp1tnt4ElhuaI/UDhaEFmKhG+sRayKgmHCde/XWg
g60s7afS450e5N8Kp2LFQkBfXVtoya5onwR8/VYKxGycaWmPdYuLWXu5bHI3qySEEG2g/cKii4y2
npRb5rJNh/1pN6oZva4kTYU1LVese3SC33AGLP7kUey7HQT2urvOJmewEPdMJJBmmSMZoNbBBU9g
mfMjOfMdMDmEL1Bqn3ARcA4BNDB3As+qjK9BPiQ0tCFSEZr8BLmeSL8HE5Q6dypmT6NBhH5gWGjG
4Y5NFGB5GTFBuKEA0z12gEHQ5yLbKuicIVKH5KHaz4X+8wxBxEFoJke4c9BoWKiUTS2l0RpsUI4o
M8FMEbX6+fy4NtnC704n2F2cUd/JEIRPn7N3oJwsM72RH0Uu3HkE+amHKsaCEm00AENI8XKbZTMC
pCurw+IuWMPRCF5Tmt2WNQqUlv3nPewBLqNAYMeSu+rNugetJNObr9MD1pKLpy45hRvGS1LYcfUG
2cOp2dLOyc5wjndbXXaHh25Q6N4JHKUzzwJd/xGkWjlH0sO/q9LqoET4Zrc5i42exgYjmRFqJJcg
Iz15twKd3kR5iVaqXTWvubJqkgu4HaPHlVB/uruAzhNjVD7viFIVlfqwv7OodpphMatXx0kZsrux
EiNOgrIxImrSuJ2RGXBAYiNij85cEDkBjsTMoH5yJeBFqESQeM4QprGkM4qIUBla9NH1seQUL+rS
/UfPW/q4LGkMB7il9iRaMoVJ6Jfub04sZw2L3HOqhRk/pbGgPxvj6xo8vOuo8Ks7ftQuYNuTGm7B
ynCYoWh+g8jqrLj6y9Np+bIROs3G0U7BcbObvqYVgLXmnsbsW3KEuIWJ5WXjQPO54HrjcszGbFPg
LDwBSQnYPehPHzIDirD01lJY/gnYaUD4KARCOL4qMni5LvjbFXlhEf9DuBppLjJSjzEVO+/Kgfwl
cy9FVXsCjRHVW8ZUgN42m/U947vnUuy2pADsWOHpQoPDthsfDeuCFKIZ1mOAPoPoe2U7YhjiED1R
72092OnR9mOqxBz1LzuECAw78Tab3qApbgJmP6JAwdDEzElQXaLRpeZYbCWv2LQWpz3jlwCui6AD
3lUHAmMrU51fgaG3GmRSttfs7cPtbbsMjMrYC824typmoFrT6/aKCKnnKUe3JPsBHefBe9NR+g1e
pzx8GC6uY/rE8BplMUUZOkqwTs+YIqctw4w5TAXonEQZ3CF8wPwQihExMCdQkys5d6kpdtSOQfIc
opWt2em42vJ5Dxa67/SusUn8xiqLL3CTR5vSogGSpM6hsWJUrvvVYYgF5BPRPvilX/92mV3MjrgW
2bqgbtEgt6Z7SS6Gdcaw2rCjmop7GUTaQzh1ct3oYumXtze7eqOUtnJUSy4NdkPmA4EwA6cLuso4
1St2dfc2pXFGZBxzz17a37ti1SREsDsjT8d/tD48nBsDPVXr0dn3dzYpm4SBzUugU208aKhf+2Az
sL19jxak/r7kvm6El8K7fnMnA+yCdpDcPD5PjJf12M0HA3aqSQFgglSuT2/wdAfrQ8QYemhPEj+R
lZSgERjzUL25eh60KIhxUHd8jfgK1KlJjWb8HXZGPe/2yx45QAxC8hnCGchSNT44oHakW2KUzRa1
gyU7ps9nxjsm4yyEqRkPbNyQeVJD5LJj2CfDbXMM5cytpeF7k23nsukfEHpm7q0JzUNgcrCxZb4m
d9UbjNoNeGE2vKQPz5yWjABHeI+6nSMeZei4SxKbk93wPS4vk+4xOoXXsO8SPzrr/P52nOvcHOul
i7yFSHFPMDsJ37qF4Kw7NIW8ujlmPKbd2Zuj47gJy+Goc0f2+GcyuLoyjuzw3YAXn9yqa/OCFxoc
5ojt++PMr3AveUbtnyvSdp6RltSIO4H+bj0rY2rNd7m4hNS0MPnHyeP7voDnHps/IMVJe4y46GYN
Aj07n6uTx9HptXQ/A271g9wmmGpzw+ogmCN0dd/niHI9BOrVezHCc9APzpBkb8ykyImjbulyUEm9
vZFcjMQFGW0WcVneoOuQrrKBk1iG2ocy7t9gZXi79RlZ5UlmvJTrYmk4hsN2PZEdeX23JlnojqMl
ZU8C/y9s1R89ICwMuV+ppzXuofTOEEkZFcx0N2mb0XUw0TY6eh3E/6ygIjThzbWsTDxHwl04YAlh
ukxmiXQNLkAmozsZw7Zv8YnB8KcVc73KJtS73plQJSof0MJTPS85Uer42UoMcq05rEi0hAW/5rjg
dKVZET7D0/bIVoq+0M2ei/yYvDFIYVoalXOtWlYNvixIQEOC65Wjx8AfjqXXQAO8HZKt2/VF/GW7
l/Nb4HjCoacRtsI5Zj17ph3IDaAEVFTY6Spwl1TZt37yuImc6rvCaWqQ+gbMjy35ZJfAV+L9P8Iv
oKskI+1fzTLf3RyJZFPj6uY9s0Ritf8x0yOzSNQidAsdqr64XAihaWDAr3kIHgTOFreravM6OfX+
TQwshMD3FcRvshvTZdkl0LlXTK9Lxv6CfXEyRkptV4Tn7C/bgWpVpvumXbrPuyXiNwDT9+aGP+BC
CnUPACLlBQZBb7mlhSWc9JQ+yHgCRE30lgCxhC22PLo1x41zUHZI7SOdnnwuEyaMUo4AJB2lKMk1
N1dDjrB9c/ezrxwCvBRnrCqEDdv3JZLWF7QaaWFUyEioGqfH2DmmWGhujYasCFV0Th2/aRbUVqjZ
ewTALl/xnVWCa+6CAQfmATEGMu0R4Vy96YsEFPBsL0d3SO30OqLlJiL58X38OoDq5U5/VKG3JfXO
vSUsdxH1Sc9a4zKPc1SACJaY7nOagsjNTjNKaAphMEHrTPzAg5EegDR0o4pvBsUa7fuSmcsz5eFn
yEmtrrhvHvF3jyG1DJVtiU9627QZ2Zv29HfeII5MjjB0XRujGw3hAuqGGkUfVQjc1speOaN/Na0+
s7KxE/XB14yMHGjgvpxR8TeIJ+RoWXBiM3wMJmWtMfQETVOvCYwHMr/nz7H9PXDdPtg99cVxF2s9
jtlx0Ycs4OY7d+17DKo7uGRxZW4odQxWO929ZZF5W3fPXy/g1/tjnPGi5uoId6NNeoN13lkUpU1G
SId9vPD7D9oROt5a8wYkOZwtChqDcz3fvcMLSmz6a00ES0hAhucJNyJJJzTRZBBbowM6ub6tQsBe
FrEqJJ/Mh9FefGJOqxqZlldu4Lv8vohOHoKLP2WR+kCuziVJjG+qGADQlC3hGi12bZjekJ8z5RJD
wOsdpeAu5yYqCLpdQMf1gEv0eS6trjCEt1VxjrBRAFwdrO29gfysQg0zIYtP8aI5NC0QTjC/gZN2
F/UY5YV02T2d4jK+Caz/VQ2Ru+KHSBccKxxyf4IRGtkJaPHBWuQkEuwLplJaM+p5PPTWaUmwxGyh
kmrAt3RiWKwdY41Yv3klVNwXym0gRQajVsIQEslj14X7mg4uHrZZIQwb3h6ohxbRXHzTYC22SHCp
OZAPRBdkZtnBHkFLazRm2GTsDFQWnfVgeGUAAveixTnaIbLxiwLsgPbNI6UOWIGHkJgD+sH0ZKyX
+BiAhvl1dy+rW3G2tlmGi2tLy/w1+iLM3CoL77LzNemDU4ZDRYC5dD8mUDAy5HIDmOsubvvMuqeG
DvuabNnQUB4+meqg17Z35/hcEhBGZ/bURQYXLoAFWI6f1oTch/19fbJ1t1vZexVfueRDHFPl4dIU
79WN5vQWun37yZhjRz6TEK4hgik1nOREO/j39aVrz3a7gFRrDj30+eK0vS2xKSE7CQeVrR2cJnq+
7AkhE1gBjtaeEVvNWp811pOzYndMe2+64dVHDEUlF6XAbq73WvXsI1LzXy7Md7gICxXJX3rZaPYC
qn5/IwvIIcikIcbCP6+wDTNDW8jnM8JXy8SJgXxrN+GEl/y+nHh2n+uIku0C3WmAFDuiBESp+LaK
7YJL7W2NaJ8vfed05xfERUiz0w1EFMBPEE2BwCJ59xyDME8rkW/fY/Z/UDwY7Bq7y+JNfB/cycFC
IqIx+BvswVq6jO0ORabhhcPByJqxoy7SFFXd1247wglytZJUPJ+vEaYMffy0cMOXkyx4zoW+yv66
rvMP0zUQfQDIl1ZKEEZYrmcsYAotaLJbpeC2SZrOZuHZGu6SsY/6MISneVvVztl37ElVWD/Hl7X2
aeE1aNbGb+c75gsoovOcgznpJOE+KQkVFdqYOQz+5Kj4M3WDSXAwms1exspwqHPBVojQyKySzRY5
CybWW8+7cqe6Dz69kX6ya3GeMOv1A+2cCu+mPrCFBipuQSKhhiXFIekOgQqB3SXcUAs5PfxjjC50
eLI73zohrbqrOTvvEh/8E6/XBB33MNJng7FJQpHm7M3xPa5SipXTskAIe4qIG/afQbYVNEz0Gghe
XSr16xVe6wYkBPWN04H8JJZurgrKeEgbyYZjbBhsEBMxAhXKBOAFuic1vf6QpcFecFoceJCWu04e
KPIEzU7EicX9iUCuAAdHFogGhBWQ1RIJoFWPWMFQhmBUVlxUD6ITPqGZk4mAWFdG9RIejWuWSStX
7DDEkVkpHE5EBo5oB4FvUJ0i5oOhYYlyu2uuFJQHXGczI3zyhkVUIRdFymRct2vNiGUm44WKkPx1
0oYnhsP6Rlln2r78+zXZu+sh/wmsw6wxjOKtt14f7P54MN6rCxL5adH9Mu6BFS3+jvbsmBT8FiJU
PM+ZGwgPAeofYAoBrho9g9PSCKE1n/xOB1Y7ZcRa6bZ7GeOHGAuvzhK48EoaNUcb6q0b9+NBDJF4
nRZTQAaZQTKA7Lv5YBJd2LUztxDSRq8fMwYBycaN2QpURTy5UDA9PA0msgzVPcXkLTAwmTHKIpPi
IEiB5aIHoxOOiwgN2McfIgoQ6DrRlkDRDXPep2hIFgx9BBRD2kgBLyolEEiOo7HhCe2FyJZRWnIm
26UoPoAlfuUB6ZvRjTpKKGH55MhDHRMgTgjEl6gaUUhyl4qIJ23Hsp7KIz7aTiBRLjC5xFKh3eSF
u6wZpNewCsvHR3It75mlA/EuaiB546wx5RxWjDcPLZ3bISc9o7xihhoHjjeZcTHIbVXFcrbuaxk9
w1R24He+LWJqgecO/j2AxOiyqdp3Arp/qrVVlS7970B+XgTh1Oe7jdwsckV+FDefi+vmd1NuJQ4J
Sm9ucRTe3G0q2Q1ot1nZsy312IxtIxURtbHo4pmD6rg5IPo2izxpVZJh8LY10qyZS+bq9mvTneko
3GVIywz9tT/5XK17vkTMndF0z+TYM6hSzgmTBrG7g0qKwhkps2cRJkXsE+FBPwirJU5L/ijJjVir
jaQfYVSQTJguH5J7NGACvUYADznLSAteFuEJheO6T6wRpbURV0gkkdikUouVA+2LxPqjTxmhOMT+
UeA0QZ5AFsRjWA93/Iw8OcJjNaZ7AR3u0TuK06If9b66UbbIx+51mJH6RQr+tCB0SQV5GiqJTCZ5
RxmzH1RHG7KY2QMOhk5Yem+iStbbG8Fn2B/rHLKK59sluND46uZ0txDwXhlUL6fJrJaDPgL4/wEn
8dmJJ5OfNQMDw1A2wd1CDd8UQFSiCLF3cE+Dq4NkoElzj0kgGjX1kgAnK+VgDljTUskp5/APVesj
1Mo9rgY8JQNqJp2hRrhKwpmcHzEszCQlfSLmAFEx8jDMC+z3ust4zqWcTf9nvy98g8Dzs7UB5LN4
Wt1WwmPabjTwG6BDfp2H1xKO9fJA7XwOGvlJ55l4jiUyq/Ua9h5W+6ExJD2ONLoX43KkbDhxWFix
gDHoeH/IqqK0sX6yUCXKKShjjThcTXertImbtEMVIDtSw+CZUCR7t2V/XTI2BO0KpUzEQnOFSag2
aOCRESCPmKIviQxyxYiuZ/mUy6jjAnQhIROhcpNUSUL/zs5xnndTEU4VUZVbxsOhqNd7LjNkwI/O
kDvJ7saME+v4dQIAwYlA8wW3D1BHLC+2EixjBxRb94PTW12Y+SmixWKM3IsK/lnYCrQivpaaOV3F
bFSRbClqTVnlUYJb7YzVD2hOdjR9diBC6+V1o/L7cbA6I2AhkpxIQB+/3eUtfJG4BqMNhHJ3O9Ni
IeFNr4MFM+Td3faL2rRvn797nkHY3LfB72tYOXEjkiuCN59AsdoZljjyLTRRLWjTekJuHYe+ccsV
6VDfmlfJFOD7P0keGdhPf8C9wEwN0gD73HEtbqXTJJ8ZP5fvhoHVG7n7J/VGCftbdQ7s7Pf907DX
tSqY0rD9Ar8izM3k0juMWJOeGJp5sdLCqYXyivdOxsndZcCAfeT+A1WM7qyt/uNhKeF7RnDkyJRC
hAucq6U3YYWxO6uWNpGlL8qwxKHcOLv9UZ+dgwJR+8TDP4YyfOBExp1k42n4p5Dkpk/LP9FIxtx4
PuvY8j3rztRwMFPCfE0VEsAbGY1tXpw3T13/XII+QLiVYYnq29evGylpXW7inddLlLD4usTtZuex
1iYHkh34FVkG+ljt/hU0Qpx2pJzk8UzzcZf1owhlDamZy5Lb93+kIRTD9u6ryQWSyT7gDozeU9pE
fhOFm18NoWwu6Wdp597W3R0l85tyEKcthHqEUmf+t3lqEIs0BPeu9Zjlm9eK6RQx04Iijdkgfcx2
jJBynswLwe7PRMr7svQrFMSj85RJF4lkcx+X+QgEQB2T8Tl8Mm4HS+qROKbK6U3VrbH9CGxrlz4I
TD3z77gv0ZkKp6tG92ExBqsl+E9ad7h9eEVXKt0VBmjxsTYeU9hHOnueGMNlK5MlCqIGnbk+WWHj
95VZa3+xgfrG5onD4REZbqGQQT9w+skTbkTlRmLGp2Vscyq34BH12T5htnS7qBAh2CahKDeHN44G
QK1h0Ttxb/yEf6pf9uHf9eUM9KT8ajKn/2P+gC9HZBPjI1TWGlfZnERfk+wB8A2ME5qTUWE8rIZB
JDfHgDlNe9vPQcGNjToC8BnZhSDavU98iQRn4b6b/goi1/ygM34tUwkDVjWnwp3EliYK9oQvS2f3
JDAHnYXbRXWGf4BnqQAgV/0v+A4T3TKr9paIFKKWKRK2IicWLSyZUP8j6cyWFcWCKPpFRqgo4ivz
IKKIirwY4ogjgvPX18pbURHd1dWWV+FwTubOPWhjYeQiTAAoAW9DDVt6xw0zOOZPend9SH7rNs4s
RE8NMHNh6L5ujrWwi6Zx3ItoYcUQ5hI/PCwqhLTCsBuXgy4mCSp2yhQcRmSnY0TYszLtToBR3gz6
kTk8MWoxQ+niMf05wBoG4QnvuL+mNZM83p0eSn+sMYVxHvTJIAu04+ZGfO/EEVKkjSc0oTDPIrih
VAoKx3sxwmAeAeODjaNparYGM3TyBqG6BZs3mgLXB0v4QVRFsWmOoW6ru8vwiuqvM+Z7wua/MC1g
+j0isfAy3PcZDAAubBiQ1/pyd0MnMvpgwa7RxcvYMlUgJ7xnB3m5igcN8UKUrgwJEOHW3Ie2ydUA
mK+wjdTyxsM/dq33jhpuOW/G7RAo7bM4zYHVnj3U/2j+OzA2nEuuWg23xG6pu4BcCTanQb4W5REm
abAqcZ9HiQlDMTqYEUbXqEHwHKdIA2jFKcSYvX2CzwAhRMhIRBbjMvgxSC76wo9PeYj02u0NDg6G
9AafYqRA5MLruZh1IyV6+vIX2nuR6avDuwsTaQhjY6RxnxfqEC/0GH6l6pzx4ysRhWrx1XnqpOAg
7eCdxy/niz0XEhJjI6ETNQov1boFXwfyBIZfDTQm9dVTYx6mT1SLSuKBI3fb/O46vmhwOr44Ch05
cGYNZAcXq+S3mHDW1nnQLI3muO9ywfruEm42QvcOhIwrP5pkkYMDoOv9gMFBN2lP3M/N7i3ucA/d
D+4lwKFkFIhsvot9TNoOsW0Qj+NfJHHBS5Lln/57/BlJ2jv2ZNnbFTHyqOGdIllBILc/bAXujHyw
77m7Z8BE4M8N2wQYDCQXhoNPNhaEakf0PTwq5JygROUIx5lCBuv/6aRfS8JaEfdnz5mGoQCbOVX9
a/Bcqf45gd6FkfDVW46fuyMNE+seWwdk8BccSK4jRgxCy+7ZGfPyNZqImUKByyapmHQaeo6LIMaa
AFaMQts2Z9pyQ4rfG/yCoDbYEI8NzhkmzhlsBViYwJLqrUHstwOODU5ozumG9Zr3gTqgaHd4MwCL
5UAaASD46XGyt2p4gdoKqYHFUhclAqpFogCVSQdPn9NKZAIg2wwtj4u2dRvz2KB9lzJE2pi3AyBI
xyWtCgnKw2tSxI9Bc9dbPzWkAC0KJriAQip8hiCPlF/yQlnZnb3Rc+lm19WilTyHnVnLPAV92g0h
3/Ni4uz4DTWacCtb7gMfSZiFX4otkc393OKj36bg2i4Q1nlCrr1F9xwyxQ+YpYrOFEUoDQsEVeHG
5TD/hwoDNPuwUODFcc0UzBig3jrSmY0ciE0n79pjp3nbLYeT9mkfZiQxKCHlttXcdC2KDUrNHkNz
zavyxpKZ7bIh1/TlvtxiS6whQ7kbk0ChErgP6AW8XP4NC0UEtwwKyxpVr+rViLqs74jbADTgSExl
4XTjbkxDho6IOntxCfmbOc0djZV3mNy3zIbtvbAgvCVAZmdUuR2vueh4DaON/rfLrJfwUno9ZEhz
avxKJh7wIBAXJnnHOFJIIk3GJazGlyOXBv6I+YrD+Ow33/tIj/AQw+M8SxiasEYQ4P5MYLjgFJa5
tImF8ef2i7fcTJqlrkOpXRhgMhatqq3MpWkdFTR56zsAzsOHRuIXXnM9X+NJXNAci2uF7Axi4SDS
qdPwyxy9jRGT2LdBbhun9B/b7R5YRyNDVQOsKJzzHOzPIYfOotJ52gOK/jPNh4rTcYeq7WufPOxw
yfVm9qLyVAkSzMnrvRnNE1VTmvsvRuDsB00ntT3pXKGQQAe+2r15I79YN6JBHAoi5SrMQpx5qPGr
5BLLM8BzexmW3okjKp1hs8VmLTswEiTMFsQei90YQ3zAczGbUPGkF5WKqCm79nl02Kjsfb30nHBY
Ly/MITvOZ82kGqc64XFoPswF1RfVLlMRK8vATAFU16UVJ7A8sNEQZgWowX0ljHWs0mChizE+4teZ
spiRwSLWaGLWwC+xseeuitqLZq6P3Ifz3bnNMOfbQfYq0VVdPcgOV4hxX6O1rtHJIjrE1YpyY/Dc
KbD3fHblmwBOSSb4tQhqcoSkfC7BDGjPWSEOIjY9wnhKD84h5PdOvPnvyFA54gdKBMSeg0k25KcQ
Tc9p7dfUjzai3rQRHZJqcMONjPadQaIPaokbj38e9CcEHNgS71PhcoEtlM+XPGKoepRZP6eiZCCU
pAXwwfDBBEMVqEPk2f+dgikwLS+5CeThgqHaAAknR8pGJchDFTeLFMJ/zdURlGRvtQKmp1MB8ACk
fjg9dV1Gr2wf7nN6ntxDGWOArgF5tKdAgamIZpWc3TYURBGwllR1ue7GG3klPrM4IuzNDZUaMdxy
cPKBEWZSgEl6LKaXWMhyQQSuACsTLEOgSPYoHUIEGQCGxqFqbIKMrV4wIC4wKnLOE26oXCYeTlr3
iq62crUN2wg6wUPUiBtW3wLibjMURLT0MDt0rGAxjAYwKGmGHy86kzfoRf2g8dCTbzmA9WRWHPQf
tstkiTvz5DskWKQBXY5Cj9DzmtRFqCVnjqal/lopBhaYFAQoMlptaAJfNA2G9jOPJ8Ig9clzcl/4
2FQ3LwZKIH/yxQWRe7bome24DbXCqvASH3WeeD0wK9WGjUQuhYSjdHU7kbMDAxp4+8jrj/9BnbZh
q8CEGQsMpZ4MOrIc9RQXjNHEaDuHMWcNnBFwe8wIh6xq800NgGSPq5u2jXC2IR6U5EPieNIwFw2A
QKYQYLws5FVi1yGYjt82ERMhODo7uw3CVw8Jh7gIyU1jYcsLbwBG4oAmsYVv98H0F6s10ZMwOOUL
7u1TVE7xOWOsDVGOpxBKTNLbPBk7g85hJ3zHrQRADWowwlFI1MKWZ54P0yRRSIKVFHriUvH27Smi
WOWWaw5+tIMlk2vpldgoWUlHp1hRFmhjKmeo0qrTiC7DHy2OMFi7k2XGTMU+zRoT2VlOuzsAFD4H
cmzP2iG9knyjLGSSCTyJS4OgsF23iuDtYGYdP5Ie3CGX2hVYoSkqbpn6AGrKrOkGP4dGDVVertih
BwZ6MG103IwFLdh5/OpD0b0x9ZKwDcEmr+ZrAs8mFg2f+GGUE+Ba9CpYKzCNYl+EAPUz8f/to4SE
CIuAu8ljhC/DDFcl6Lg0wl5aW5cdhxlkwbYP54YmRiSA8GoVtlcpi1rmK2qwUX0gOBIr48H7l30X
nWXYIte3I2EX8oui+MDthEh8YDOU8K9c4HTsDwRMhZ0/7UMH+QNL4xxrXTSE6fjNFtaZFybesbCS
kBbH7VgaS4ShT2SCsC0XwtRnZwORjvI0lQLwxpKZmRQ9BlaLAwjVX8w9Owy5X4smvNOR5uSCxtmx
xyCJXRUSF/ZOkMX5Fjx9/E9mXSejglPFTgA6v9frrYIspL3CCZG2GHL4YYTOArT5a4kl44mPexhp
497oMDwlt6QPJDDra+jVOkB1s06gId6605BcmYPRPjzhMzYIxm2YE2sl7jEY0lzMYf3ieWIy5gho
2omU8ZNEAbgD1p8dO+PSdc1rkSjwlL11H/dssJ8p9CRsTAnEYrE9+fo7l+bbaFlHt2t8E+R6ALFE
ZQEOLQTWYRROf9cHMS0JW1DtqfhhF2ID5JTTycXsrcq/HMOmTWqeZv8X/IFzBPfoZk4xvCFW0jpN
TpjXbDnMs1ObZkkAWnUO4IFB0N6WBC8M2rAP12AOADgGAM4AP2WumSdj3g3X8JdGJNtyvvaGwKGD
X1wYTt8XK56uA8XKqWbL6DFT7RfGv8SMYl9U5D/8cb8EkI9oO90iPQbYuq/PK42tf1AN38lniLAO
AGZVjLToQSqjuv7s9glGvsDCAMj2sGCqd1h11tRBX3ArDhRs4m+F3qeri542UzclfPgvQxGH/vdA
g2Fqfc1Oqq41tqoVV59WAg/iq9WyrsP9iDgBKC7BB1SvjbzAO7ofox2JlT9FGTGfFcSoFe272ccZ
aHEb3Ct3tAarPTlxXROM2EC/hkGAvyoF+zNVuz97IbgHQdKv2SM8+JPJ3W4P2uwGf2ZDQ04DfsGq
sDkU3iYIueglNbvDeWmjg5uIAI+4cpbI7uuKmwaO5bRacEvMyZTkW2si0sNlTFr93X0s7m6XxHW5
9w26sH1UsmGIa/MOCNT9fIyjT7QnPJ/dGR95p5kX9onzlY/sPt4eMj/6Uaza2WYPsH6F4hWoMf7V
Ad7hEyjZDxSW32AiTkxfl9COaRle3x61jl+Fl0knb+dLRhIVA0hqFD4l5gTIQnOs3/E5uLtgcvyA
N79whHbF0egxVd27fTpiwHRgR8ILHnbY9uGoARIMOUtwxjTguBkrSXglOHZBUuyJxU2/6e1vPHaQ
wBf0mbX7wq9t+FksofZxEYih5UehPufRqtETkipnn8dqDnORp7QM+cS042ogdlN7NIx9b/ci7QUH
hAsBvne73tzMNp0N5B+0sjcbX3aYhvAV8CS03PK4/urELZNt88z39q7b4aTUDnYNo0vvbzZHqAcl
1ohfPCGujuv7iydu0xAYEa84F6+FW4CujNt4Ph/dt/k29whvsUMi4AUUUtRVZstX18w13qhBOMtS
8bxmURGxCVgsWbGXQQNq+O7myonflZ8+ZIn4EwseKzDzYMEn75b6YYqQFLrYTuNSitX+ZS3JBl0f
sXHfr6OXw7vW3rAzwBCi61eFcXuh0VXTy+j50tm/bqQu1PDrAxbM82ZWUH02sLeeKvDOADnAoiDy
pWffSiCX5dNuvSwIXq1j0FAmrK2SZPdBE7cwggo+zuqeLKwiWXRRAekXZhgEa6zwAgZ4rnEIm57d
yTmbIL1VJX2mNJ4/c7dTmwBPpWFoGEW/HH8HV4vHJVjK3nTMxm0FC61dA6mmySv9CqY8KTQGV3Mw
GJwJNsSEdG8OLOJoh2IfTy5yXxChwpwuNf2rmKwrYG2Jz24sQGHoiqcEsPqPGOH0tOn6v5/OM9MO
QNmI/oWKqumYpaGJdeFYDgNyKAEmwCzOG/FLwQIAQAOLSkoD3B679tsIPmQJgIZMG6YrSEeovikA
QoU8CSR4+o/K2cJQsKcrtUUrcWv5xYyu4YdoCNsqmVXbMGGFSIF9XpKx71cmVg+ed6JqOJt5zoG3
khNdo3iEeu4UuyvZ57D8f80ZEOd+HlzAyH6L7gaR7jmUZUJXSrQOF77/Mbs3540P9+R6ki/2DDZ3
TMDhxsx/k3bfbBScQ9feoHkzAXladlHzuAgT8Wl2yCuRvHExkNtHe5u4P27DX/btw7lm7AonaweV
j7BaysIyK3gIycUENb1iR/TN0e/udr3RZnxzg7dxvsGtDtzzdBy0PPNT+10sljLKZ+H5B8ss+EAD
0O9cJuJKk6AR3OboYtJWlOJt3jRQk9pJTXuRhKEpdcbe5M6kIYrVoxnlWZqCC6X4AS5D3IegR4me
7Et3anAzjkuyTaEhjcW55aSbR9RmYUDuQDuYjGeHwYxs0yxsJTaNKm58C76FJTZOOGyHp2FW64nc
DVWh4feYVhNays8KgyKnKH7ZqeqEdGQQxZkgM20Xx0xayTWOUEzC8P/UnPQ0w97d7sygiuu4BVa2
VhmbB3ulgXkNVYxNo8ga8LaV4hUO1IITcAgDSIEFeMtx/qHpk9orTWu5cMy7TaAGIb4jcbXpd6hU
qFoB/gGMmPDG8SGPaZhyLAjgahoAbFRZKOmWrOdUvD6EDBgvTS/RfNv2YIsQqbP0E9CuGNPSkLQF
dGK4bu7IjQMl2TqyPJ+xrcMSiT17T/TG9uoyZ7oMRtAe4ZM04UDCqN16XQpdaOtZmNSG18BA0vaw
WX/Owoi8QTFagrw4pE4G4ZtdVjwXjXL8obWHIArGgVNoFtm2oE9ZVoFi6kxAiOZtkK4OZ2yJW41C
M1h5dl6Ir4iKKJyJ/i9nuJ1dhhEGnCwS8aYLQ/g+nuc1hrG2Ic6Tl4uLZtAUw48DiYcIUQB/dyGI
cQhvCHKHh2ursAJ8TNO0Tdyn/tRhtHFF4SVl9aov2Ju4M1UXPlhejmyoXsKGgLGFCAXqFiwWxLWd
mbi1yB3izx7ulhArYwT+vXQbgEyIh7a02vEnB6eai/Xc0uRHSaOGdkUMPcSsCd87at1b9y8IFKGq
jvMjOilObUkmTEPIlxnWKDGDYFQlM7ZU4IskOdikjakeEUlMGdKyL+/BdMOiweezSKskUqLaUu82
8xM+H/EY3DDWllJZ+26gfb3UzoWyXIF0mlzmMOQBrv8LOZkPyJw3ykBsl1seLuHP5Xxp6DxcPg93
HsNxDvNR4Y2a3tqJi2k3Bv3g4kcP3FPlfeHbbFEGcPq8dTzfbOY3tF48t6GdiM8dnzNOSJPc7wSf
YUIzVvFzRv6PWOgdJ8ltCpvETWLh4DAvHHlixEWYIrRRvocTlZFAGIRRw7+JYz5QbSAaATlLH2ue
Hq6GXCnPA4S0uLN3ro7PZ+jJ1p6CtywpniErwIVFwyqpezgeKDTIl5h2O1mawqIQjOhtdZjSpGlv
ArilIl7Fj/vB8ehBFwCa+3P/1B+swQ5wFBzQyadlhjdKMX38mzBc+OEAerOEbdtAvtthuGZ9/ZTE
ZEWuZRTxkCKNubEX3V2TNcpemXHTZfOSwoDlIIWOy4MdhIyvIllwCQyxPZAvKEh0E1PenZkeCd8k
HkeGJVDA+VJsWUxIFJ19VFI7dkdn9h7PEJZQUDPWA1ws4uxFpaDf2vIM4fw0557ATyADamR7Cbvy
uzQYFvGsliO5fJLTqnERU3pZumBwr8MaStE5+rncnvx1oX/9oOcshkvOMUcony9hBClB0p4WyJz4
1EIkPDlIIIjrqAFj+fEwZWKNeThdG6qOP3QWGMZOEnEGet6cTm2/C6Mog5cK2hN3z/ZSCKEPOH+G
Osbpn+ka6uPxYenCCeX7f4mLPUHk5XRGMnugP+ZgsiCCMXBD7bR0pEuseZ74kHTAZ/ujGKceD8x7
9xExYMZNES4hj0UExoJ+qAW1FnrLBvskthc2+w8Y5Rv+LX0yVB1QTEEjVewU9AdDsLNFxsANV6Ue
Q/lvqDYqm5GpipmbMvyhzmYfp4IOiLh8nEyF0o8S1Xxsvy0Jqic082T4EGqMM33kMiaxCWoN5HFK
fKKsOgQukewyoVJSDIM7OzYejAOb8DRMhcYGqSzJ9L3t3ujytCjmsQtjxyrjvUHh61JG7phlUcrj
LsoqTkOoFKch5oHUGpMP9gTJW1eRYcypx2gleavpMaBx/ZFo1YMIxsgL/Iwxl4LGcLG7RDvKiB2t
znoirjGXuzXBMsb0BZjkj9EVHn0qW4UPyliGLqbN/mf8NmCzPI0eoBJFwZhIpu+cBJrfYgOmtHvz
kjN4ttXfUL4wlCI+6JkLaMXULnnu9X5NW339SzdgrwwIEIBmJK1VZQecG004gz9uum1XE3b68qGL
qXBUxMJPAeKA0ga+50UhoUACgKFIlmjU3aQwn/OeV3J0/BmMiyEfkxjC3zE3lBmBPJYiuvcOlPkY
EKL7Zz95zWN23Szkr+EUy07wRkR6AYO9+xzAlZdHUT3N8x47MKNUL00PN8Bqc4bDtm3XTvJ3fnqY
YmN5DRmjiewzzRQzyxQ7Ffo0BxrsaLZztk/8JClAkot7gP8N2rK+jrKMoy09D+4CZesKOC4PJyfB
JxCKU2NYNuHvuh67IFt5j6YZr9QHbtcYD/6hPBfrhYqAKQoRd4zrYnVBfnR0wcgZPpOQeiDdUhKJ
CSu+qebjZ8ZbCqUlLqon59jC+psDFLc2zjb2JjS2ARQfMTCAfw4w57T/9OeMtY9UWw9qv95GbHWx
y0MPwJ2mKOXiEzAzlmwvGORAaCCJhs0ufvZmAvK1v5yJ9xwRhyyXrs4wXSxp5VH8mFRA5UQmwrcZ
e/us754BGwgS27H+aJVJ4m47Kf+7s+P2PXfE3+4us4MEKZ/0DrAU63DNOW8ncYMjhaNQSoce1IjK
TD+4eEp9Ubl6EmWSLy1/y5w1BgHYofgOwj/mpsnMmYIGkgkVWdTDpIG7zJ0WS31JBX43RneIN/Zh
JAZ6LY4oZv3g1+I3tvQZS6b8WcneOmNtAH7xBjbVGwdqlobM1TFnBOT7cxVhJiHcA2lVwH9/Rtic
gdX5IaCajI6yPlgfc1cwU484Gt4LW2LsF0ENWbq1H4x73pgitcCfBGdznGJZ3KhXE9ZnRjL3Bjxn
vNlIthljc2JyP0kG5b7ExZIbSHYxJndA4uIkhkaHzZ31Ro3fc3O2zX7a4KhNSlYyVRcxFgzCy8GH
z3ODipX1GK3h4ck8DbM/Ux1dS2iN8Fd+JiqDz9OuSqeAdb/uhwrqaZ101F8MUwmm42Uqlc2Jiq1z
lenblo9MWfO3yCnn+M9YcFnmxj4hyMllzPdKor7Y3D7mxCXGyZnjMiZYdXCHtPCHti1WzcFw+Nu9
TR1G01nXVG+EGmSjeVsldkiSZdpI7AxVeqdDiRTt91J4eNTGS9OJum7iaSJdhhxIUFp2HzKzwkOM
JQvyu6ZIr3XPEWoObFFeRv0edJOAkooQFL0YiroA4rtn87wlHrPtqP0h2+pK+bZFtUgFBY3YSNik
wjbfyfYwZOO05BNtkZA/7HUs8QMUYn0mARd9tOwOloPqaTcJdWEa1SS4nUv7ICrXgGPIxHQoG8cz
zLUZ0HCM5DwtYngu8Iy84wienJV8ctb/pwXt6OLIjgZVWaruGPvgSeKRt+sifb0NOxrbJfwWXhxD
qavX873DvQpiuhWp/Ng8QMTZg0PYyn9EYjn2+9bxBoUVLR6jWwp12IB3mD9W+zx8/5z6bNVYfl2G
CGIed1f7ePujf+kEyn4G65coDXajViBc3TZE1vqZLIFT4Il6i7Pw6U5CwyNmND6wLug9pi+ncbKW
WFMiQMU1DAzqQ6ZvZdQQOgCH4O6rOOzerbbbCS42DjTmsjV8Y5FHKOW17WB0cuNMtfu7L3OQNkDG
CbysxIhvWtjT94Qc3Vcr/FydO4qsA2HFENVG/dW6DLbsrYUdl+cxN53xncr58nMaFQZMzam6t21S
H2iH6XLeq+In+v+H/wNXJaMHevXeLReUrQz0paAtgnL0eljVwcnaF7N/i14DJs6FVWEMCh0cN9Ul
iyz/WssStU89ZIjRmCsBzyScxFG8D5ujttciFGewbQDHOOrH2T6AwJjaRK90dk73d0dmT/jrQU87
ULh9idbxiU2hejLGG/cMmny0MAMBD6X9dyZws4TS9lq0Jr3KYoaHRfDXpnLvkRvxs7PKq4e1SM76
+2HRZnn31N2LRGLYR0GpbfpSWeyTsrC6P3rYG9OALk0XfiwsaeAXjIYaadd+4p626Cj+Ev7LgW/2
XdVXxrcMiW8wI3aaDH++Btw5nHqe+uxrIGzC9tnujLWxeN12kScU5l21IVvwyHqJEvAYtb6YlnOU
0kQ9Wvqxss6UMesGkB5ZxOALSIM4eS5n91sYDTY1NjBq5TR9HURl3qU3YGcD9bOpKCALc1K0KA8E
g6BtQtAns4qZ2OqKC+jhrdOk0qDgYcZ2BT8bRYDM4LtCiQkhgEFHowp4pZx31CpspH8BBMbxYbGH
FDP2X6qxkkOqQyDHMVF9fEW1lfiLtneEcsnOzoR6BmDR09n6UaDZtrptYfQ5y6k6mhzN9v1j2OSl
oZrcIPwiD5t0HAUniG7l9ltchdmxveesEXvLY1Kc3RIOV5Sq4y50KBJbrD4y0TsUn5nb+5NFPpfG
h4GP1ZowjqJyHgFSaLOsl9IPJAnhtpwkNXsxe0EHAnIfEq9IKP52MzPBuspIntM4wbatuYgZlp1U
w4s+TMRuMfAjLchz6n1yMUgq9OJlJs/t0W5Dxdyj7bg5NO7dGHkGzO28AbrBDQp/a7otbsMSdUka
Qq7sMhMT+6Ssz2Nglou8r3calGMH9JttziZ4DC/wFNbFnifsOQbFwFjSyxEB9TAXNFDetkyUDrO9
exuC+mB+YBNCJhUK5/nbysA3hHXvay8PsoqTUIxhZYZjB1WL6jd3aN2Ki0l+/JNG7P2x2uz2IfYX
d72gg5PlEu5jYEMzDN9DO7PvK05ZaT9hVL19cRtv2WF+wkcs6aEe1BPI2VxSoS9TozH5rnGR8R4E
ykOOgxb+xgpXZTcHWghQEjXLaaPH4oS8Ypca/0JoKM3dM24N4GTpbwbXMEqaHo5XXKWog38Xckez
Ra1EVfxFyoHTpRwVdks0ggryrtZcZBbKgbITrWKPd0E5SC3kN8FIJyxXij1wVy6wGd00zD0ZdNpc
GFCtrJSEFN5CL+HS8gzw7Iy68cn4QJ/hmHngvYNVxcVQN0zl2t6vpNzsnnR1UDRkFNVUONmQL9Tk
CK+Vn86ECqrMelQ3IMo/IUlD3rogfF8K7H666fO1Vpij6uiWYBMSiLY4d+35x5873wqC0rrNgI01
dPiZPSKRv2nrgXCoJyNO7c2y691MruUSG6cmf7SEF7V8Jusu+xdcmkXHhkptGRYqvpivl+MtB94n
NUDhb08QqlVz3cE3ihHLg3Z22OGecptsCDmr16y3u8YdMVlj8tV8gOAXmyPrpgoX+A0c4OjaSscu
+/N1fbW/Lf39dkrSN7ccsObgteMI5GuWQcxu8qcPo99Dh4W66B0mfdj0lIcXFCcctXr7rW9BiFp6
cyogX6pmqc1RTED5F6kRPKqbQaiBgRRgoKH78N9Miu+z4bBxJbn7NTtiWyM/DgxQjyrY14QeeE5t
WqQwt1atj2kAprtMssaAdS4GpMNFueoTtaR3vvaisr4P53M2VZI6mNieOri60SvsqS+w2dMEuKRu
C6k60SHsETxojIqwW8JagNzFc0INrI6P7NM9nh+lZBgzfucfxMuavtu5u74Hg6R2ceFqf70Dq3EC
M2b93YH/9nm4HxQCZgWRVIbfH/NYSYWNERkP2d7N2Bc9iF+ATxaFIYV9i5nuz8k4W1ysN05mAX8S
BIWSwb8EJBofUeWZh+lf5tffllfxJAnXmBwn8t0N3JNKi3aeEhs7TyFLdmL8xTdQMd3+BjJUMKta
poKlXdRmvf7ZmrMPa5Bg2BeNm0bWpENl3t8j0kXk+8Sji5O08ZST7ojBOr87D8DVy1Qp39AtG2AV
+l2YFM3WtPu46Zv76yDK/CU0T6PrbeB28jIAdKryd5x/Tjz75x547B17fCgumIyY9vUl7ny1nv3a
uqDuLZ26DSfnPnjduuZxe8l0y7mk2/O8AVanjTx0iSzcgzColEGk2BlfgLCov3lFt4Ltyv1fYurO
tcHPDCtriMGwI35D1cd+LXrHyEGUPrWNShPMKuD9BAxH+Fr2xv2rq3lLLpOxFXZPjHWPA4fvIwx4
EYiKcgzbkJb+2vBpZTc5P8UB2U68/TjeIoiVMvwkVLXauGXsz0dTw4Qaz091gaMFJERPlKwoA+lr
n5QU2AQ/IUV4Ij4BjjJ40k8I4K7mZ9Mxlj+O+nOyjyFXcDw3jUdbzkWJ6JSkhhv69xltOWJ6nPjk
6afWA2LddjbArEgUdHUFdvihNLTF8rhXC1qmBC122NdoH/Rh8HBwtmffIRBBCLggkwAqowNbtdlA
xwsrZYi0lzfF//TCSRey3Tydln7pyWM+Rrwn27J+rZ0GxE4z//7gAcnnFQRgH0sLGCGI/ZPtxtsO
NITRtuIj0uJLbab/SZQGXYedbOQtG3L7vRIHqkUPlSSodY9tpmQkNAbZp44FpNEfeT/mKjL3NR1l
yJA9c0itL3M29MV220Mz+feBDxSxujd6vnWP94ATY0UJcl4QhMcoSkD19Hj9gVnQmDoOG3G8Riul
H1ZXHW1arUjmupou9PneG71H6FgpIowuIDpTPYvSnm1pzrZ2wjicq2N523LuyUVF5Qcwf/MjHuUD
5b7ypJi+AtUBi3DkDjIb3iInF7pSTtC9n4DsVaDtipm84abSdDH24RR6NvT4kdNjVW63aZDFIl+f
BbXnjPJ+rvy16L6yI0E1q5KcCkxwD7rX6nFVlqMEK0IRPHtOc8E/FTSzLEHwaWFi7fVIc6iEcU1P
liMIg3yDlwsGDAJ0nSTaLKKOkCvFxJD5mrPcyL26ExrYdTCf5tvLod4EUkWy3MR2ziwfmKV/EfMn
F4OnlmcWDXqcA28tsZewmi84RXuSBj9mWZsHZEyH4cV9wJwsVLv9M9qa2T84R+yYLlmvHlf7/NyY
9sqoVnx6EUJPvpNbM9JIfC3CGjLF1SohXB6svXv+Bv2DeY//OKG1jjqsj3JUqoWaOXav/MtBB9cv
ZmxQPEPQX0Ful+XoV4WdXUvD2gfkhjrt0oYw7ndu20Yfo5r3qtkeZ3esbCvv95n32IwBOGbqz3sh
E71YHWgSLVUQ3hftNVT85GdmAqRzZ9Hay0MmtSRP9JewF+Q0uCfqX0FsLi0WwTk+VcFyyx/5UMyw
K6dYop6mccIRqDkSPIwZZPi0GhP51PshdEHB9wGT4YiR48Bhk7KFypLgIuOzOWKqwOyNpQaNgPOG
LZeRUWQnUQ5DE1Ma3HEV7NZMpMAgbGNoxCjwM5wG7w5vInsWIU237cfdVtCHQ9SBVF7iDCZOYW1E
sQ/v5dkhpO94H4eHhAS+CMOKxtdmQqWUrgoDA1Ns1HMQwm/jK5EGf9ECBBJgAanNbHmfqCyp1yDc
SppBPSzc9+rh2X1oVpqPh5TQbPmXKD6+FjavEvSh+ZrfT/sUphWjw/tK6GulF7Yx/uTG+W/nRRVM
PSfMvcMI8zXrfTHZJDEihKgPZoSfrNhOYd/pcyJ/rcPoQdIUZDRG8INqcBq+8RmTSAmFV/D7WAjx
Ytv/tLIXWEl7dxpyzzhj6pmkkJDOi8ym9M6o53HaIGvWLwdg+1gZibObePR/bKH5oidCEiFzj4PT
oHMho5Wka2E/yqiH3B0CAbVxiPEXtHrl72rBH2MRNA0TY48cDAndhZU3kB/KhiuWyT+GnReoaFSZ
znF0GEHo2+F4Zhyx2hw+BmKw8Rjg1imZuDPgaJlikk7XG4xTJi1MBGwhVial2UBvIOBlpeMQHNH/
UrKks+8Y1C0wvzubMyY9DMhzps8Qt/07/+yM22xwKWiOarI2e8KclQkMtGsefjyjQ7vLlhizaTOz
oMdMikACY74z8eMX3vMjpZr63U01Y/4UNofV3jSLXYU8pesdDVptCXkwSZTgbfeY1zLv6MBsxlRU
M0qaxV7LZIANMMyvgGlBeN3UXLD/vklvaKTSJY3q8EXcgwgXOOOppXtoby9yuhAN9Ai64RUyx1Vf
DyDFN2YdxTzvmi190Bu3nEE3K4zfeO8wPtUGPWt7hSkveSEAgw9dqQy9j1U/ux/iDApRToEDda/3
uqNlIKxjiqZr3YEg3ovwjw3ZWaBa6nestEug3HBGKiYEgbCvh+QoeqjQCVLorDIJFExl65DvIhFU
jUnIgh3gf2lyFG0Tnu3068MNCGUl4HmAJSb2DIQAZSyiih6eFsRFrC6sVIZa9POb8WH7WpvyJDxR
3a4YWKap6e4uMLTUgJJ5s8G11H7uRGyFwcvoiTAk69H5m+eku7bD5goMFdS8s+O8Cu0vMUdLj4KI
nZ9yw37az0FzsLIsKAqMpVUYmhWUvwh/0fHBhoi4jN7mkRx2GMAAl5RN3ykOSk+mxi0066QpMNaU
v4VRxWnLkUk/10Ac+yNqgS/YauoYFrShfWIgW42qyalrMvJ95OXLLqYiie94lFowMGnqj3n7yKG3
LbZ3zPcEO8Ggmpr1CMDLFsnla9k5w4A/LJq5r0H+js6IpEmDywHGGJzJSctI7NQ03Wc+NgM4CDdc
J/GGbZPNxtgCbgom70pwIpUSj2+Lo2+AHoFuO+SoLkFWGTpY8F6nd7CEFxmcfFPxH8cpgi2iGCoS
ccfk+jttIuoR/bHUOXQyjveXHAVchSTgvGjOyA/uzHBBwJO8YGaDNEnT29tysjyNcGKBZwf6xeaJ
RR30cGlnQGGpXNiKGVdKXSnHkLwnHzw+RMX4GnU6ehdpaUJF2zeoaPEqBseEZiW4xduAxZHho5uw
0RgRl4PWHdCcwFN3XEwYgEEIANgAlGKUI1OX07gY2yH0iDk8eJgBQt9lK2HhXvFfkyFIAlzrc+kh
MyADobqicqFtxwMFeILaj9L+xRVLCi4mH+yT36fPbSunHm9zEhw2zC9hStONw/A7hFLozjKTvICu
zgZpMjugneGQYw7FBWZ2KqceYiXjGPFgKnmFFxTzTCo03CqYjZGspbjt7dXMM/nKPf6yzLiDNGOG
jboEMQ0niKPMe3PsLvbjE8fgbbsf1wD9GY94HSpBLjFX7xn7/0jUOYyUx112VFBKvPB9Is/Wvz0b
/hklI9QB3OcUSgDiuZ5xk3SjNzPnBpOTpf9jS3JaaUk4LY6q/gHd4ycFjx+/g8JmMq54Y2iTnDJf
zDKYprHL7u3NRh0zSutQmKHb+SKsSWi1mY1vO9x+8mnl6McbWeRb+XsrThvND6sfCA5Ri90gKoim
gmtPTErQoPv2IqYnoJN2LnemYaDWx25CMpEKnvAbrogS1GMTguSMSmsLZu+MBk9TmvFF7WnucIHV
oPNGTDwo3Q89YLzPXkEx1RbqaDvSna6jcx3jWB/8jJ7zNZmg1PboYXXWXw4AQ4PCexxCoutW/Nd5
VnhAC/ZtrYS/4d0svMsAMuzguuoj3NQbztfu/qPpvJYT15Yw/ERUgQJCtyhL5Aw3KoIBEZVAEk9/
vp5dZ3t7xmNsktbq1eEP3pYBM9A8yADF1yJ/mgiU8B5AmUAWLECkAaXuL4GeeVdjX4mP6EJZmq0j
P4NcBS/acG5r7cR44gEMQwaGyIcGGoBjUn+dDAj5gOIF3Ut0ESTdvR0I+uvkr7vVJj27t+C3kbah
iqMaLA8cB/Dxhi3ndYDmMcijNypsa/LlpTrMQQCAo9yZjGdBGCF0ozspLcrz7awOb+v2XENHoYGN
MwdO3J/wYFGG1BB4qa71W9c/m/CORuHXuSUuzZFl/fZpqTVoyl76MEbiCUQwXwdl/xSfhtecpEum
Kl0+MntQOoYHllKhwWFVg4x7X2mg/GjqkE0gKzDJNvX0Gw6ei3x0hdiHMelr9EbaCYIWpZRXT5vJ
ZUDD3G399Qa0TjglDet1NlOUKBv3371cFobXCZ90TDpTUM+b3rgHmFQ9P0i6rRKjFaXfSazPRAz+
Uu+1bPznWIPiBko2G+sUtNPEFQ8QY/ugjJX0GT4qKVEXwoa6BWE6THjcQ2LniDRESfnP+EXmKkgT
AMX+AhL3KtsI8SmAaGi3zp8BOglBjZyIYSGSgnYUikh8iImrHn5YhfILFPijZlCfvw58ESdjATGx
0cz+bYR0JGL/w8w+oj3gwMDE9XGwHe1zC8ADgHmYTb5qbfmF1WC7rIcXCwUFXj5qtp7B+kOOZ3gJ
2nxo1EoUJMhB9YHGPAmau4Uc4I1DZL25hD7eUh0pDdE8Ec0Gh+4DIk4NyOAL2cQYdeVZtq7QTLzu
LvNibWyvEPh7oyLCkZWhs4ls3x36wbCcgjMFoUG7KJ8qA9Tz3Cxo25nbXtz8yxHJZX628Pmv7+jI
lXSp5yf9EDhHPLr29yh8vPp1yNHBEr+AkRWTLGJG6qqiy0Or5U4L5sqoS4SX6FMtu6zl9jj1J5NO
KDon8C/3P3DvGkWzOTSGWv8N67CwL4McbFHhJIE5NJfoHyTMJXi1CFr4L7+eXj7g0rq2glVKL9AY
IJ10xZeOpch6bmmf3q5W6reDMjSGGX2+KROtJKAnd7VZfZdF7dD+vFjZtstLB4IeNv7H72IjYwai
AhMuca1zNHic45tTLq9kcBPch4Kbl6ElKPl3ZDANvuyN8X2vhDHxtwpbmIphq4dzjmlfxukwYS7A
oqWUsJLt1e9YxaAGDD1qTbdd+O0TEUERX+Abi4MP8LwKFzBdJqDU6UsMr0tjAu3IbtZifdxB16aD
FNcPb19vIL1IThjRahHRzgudF9uA6Ml6RZsCDZlxa1c6CaxXcApPW2yIi8F11vlPSaM1vc5kUCwY
blyQE+yBl6MtS8kc1laq94/dMRIdOxqqvJGjW2IVpZOO1FU5QsEMfPrf1cnFRLmxRTekS4vy0VeO
alhd7W2HZY1e+tNNAOCyPW2kOkkTb6IGKkwp4KwH4GQlSh24LpiDTnADOeh1GGggWhdbuVtuc5cE
P2Y2T58agrd6Mk4tQBbguB8eqKInljt/WuIqEaTu6O7mAIZgJnBcK4w1OU4h88BURNQSTE2U2r1l
lzZsbxptTH/6jKEZzJ31OnUq2pQYkJGKvnQ2YQd0CXRC8x3G2/qg+jSC2MMQz0UxBdQgagRsOTAy
MDSYYRELvBbdaY5//3KzWWvc1ZtpJ6M5y9jpwxp1cRWlWm0L6MR//tG5M0fm7O9vMsCegxY4Mkbk
MOjpwewC9gZQ1JaDU3zkaKx8B3+PQxr9I4jWMzncfqE5/JCwfDxIJ2iLc4r2MbHythiaEKjdgieh
jGO/cJPgxco635W+CLS0hCZkEEb3GS5RgP3D0jGH98Ev5BCdigZu44qA0YiLV9mPEXQexe0geiSf
ILIhFkAKYhcRZ4RI14YukmzLbv++aE3brpzpylibZ9CA5aTssSVR0nFEdEz+ZsaFOyLze4iMEcJa
nvxLXHevIHLQSf7XAaWtCy8d9T26TAmCXk8kssk06JfirhgIfZJbbOmcCpQVE0ByQZj1VDySckry
Jl1ChAhvtoHMlQz5uW/RExM7VLI5SJ5LYE7xVnJtZH6QY+GKojcU+z9P9hCC4iE8BrjfFDsgvXhV
Qj1+bz7uayXCN+yDTgirKdhTb9gC+b+FSvRAjOLhM0hwUNU8GfwAvB7b8O6BEKEYdztEs6A5ipKT
PIwIYl2hydT/Hr5GRh/a+RNBHB0ahpwxl4U5veEMoG3i/uW0/y3f7hfXL90qArENyEevWQvZpK77
c3JoQl0fZAFRKvee0EKAzHNYekD7cUwz6aHDxHRoYtmgzXCxwqgbqRe8xaBQXcO2r0RZ2/5OtUEe
qo42KCaf4OrzlJxqYCIZ3fJqPgt0pTMkmhtEsPgpDNKM8LfKR/VKnpHc3uGnVJaF5rbCKlDsp6jJ
hA1W7W27GchPpCPyiIUC40mc14oghIjHjbKm5EN8396TDkEGQw+3CuT7KpyXKshZcYApobfDWYLp
hZWCB8b/wHmKk1zDqEI84i9I5r5IBXAvH3XBCG1biwLLsn83uCYUCzE7FWJuzyogQZTQLJmWI78h
Af19AD44Eg+xCrc0rixBW4k0KDYPp3fISRe77nvyEGe7Ak2UUFTF2puPDY+u7Htks2hdWfOpD0Uh
ms7n87dbWo5zk5/nBRN5u/2BBx2t5bAymdNg5zNIMFKgQpLhkZQ4KangLEOismCBAyqiMIduiMae
iE7h2ysC0fiIMjZGFBd2ZYgaG9oAdCLHqEYDUplL/5icIzJG2IeRxcWLBIGgLoT6lqOCi+aGMgL+
NpRteAHK/cVonFHjUhJZ2aPCpO6C5GeEZJO5IZZwtXb/QARSFCEDS1NOervuE4Kt6t/pIhSoUYid
yHuHEBajiCnlEoxqKp0XKowIx67FpkuN+DnKp9e4GFKWY9SKaDiSdnwDaTw62BCt2cpiiPyj0kK5
wRMbV8as2JI9d4z9vftU3omO/2GcwohQxB26vFVSHMeedN9MVICkg4a8SCBoe8S+V++z2L0/BhWi
AyX0k4SJFwLfdHX5MbgNAviRjwVIOOT4RB8UTb3/+tIShrkyDCD/e0LCHJfu2ZukXup0Tl5qHPng
UoAuIerw6xZgMOeJHyiSD3zSw0RNMmPQBAWdH32SC4nsnTAUJTJK4vflyCZ7b297gyPvPGnBN8zs
r5WQEOaOJKMfm9OHrJokiyXEXXAiIYWAGQMZ2W/2Q+lKWVC7kzTdiR9vVHVEbU84WdsetMy2G4+/
GBzK/cgRtiagU00priQSPdFpo73eX6JOTQC7QSQUPqKEf/YgqmxMQTf5Cg4VeXuDptjHlnOmtUTd
jzyZaQbM0cLFtM4+dnnenFZkPeSw//T/mLqtAaLxZHCssqugBe2TzAo+G/WtI/vkFonZYwnRS2Lm
h0Sl5peOsP3/E078cdVF/lDc7DkuaJAIgUT2AfA5TtXjGrXX2Yw+CAB3Ka8hA0shK8PTHV0Ketcy
SpZWvuw0KcoEtIVONYEYAlZjkxGhJtQHGDw/N31fKIA54uOlVw6lemjB7xdzQmHrQU+EbnW3wXSJ
VtGISZzzCZiCAqlSiWCIunB+8vHvvQUF04dHBpPeUjlw5SwQXbUOoog/ct8O4mJy0eT0FACf/IS8
V9zKOoAB21fmjKfMeUUfFnMnqOOxmH+M6BNjIt2aJ3xVu+KkK91badfTWGCGQHua5cfLfjq03xS6
2T0Q4kgSWzdRkqSv9PNBtXCeslh5P+RTpBR7HEud8Eo+wTWbTCaVO5Fvcwkl6RQBkK0XI7QTSglX
2IiXkbBPEWlreP4qNVz7qHOISaopYn7vIB7LMmREQHd1caBDj6EsxkOCdeqrR2l0t0M8X0IRjWqH
GjBh2PFT+Z4xruluCLYVlWtMttGZOuPnJdh1eaXSAxJUC7ND9qUgnlkuiFRiuQSW8TbHDImCnAbR
z4PCuhFUhbzXGlqnsr7YKIPWTqV1S0eB73+Y1ctu+3kpbFqbSG04IGTTG+UE2sneb9ajTOMeQgrD
kJoUsZicnVSwYmveGNlI2b/OBpuD6ynXsrKVzfcspcbkNmq7CbKQaN+zi7rHbeUOBr15tXmSXZOD
/8sWSue1kt2JRDkyiPIsqeYD1sB4PeEJESqsI3rLkq0AliIcyBOnrSLxIx5Qti+ua41NKFK5El1E
7EdkZURRT/4trb0e7cKnx/fZF9QLnDT/HT6UkxwYEl7om8gOVgA7iQAIfqTr0pdzRB9d1yR3/1aL
3LWJKm/L6W5FqgYJHEIdjod8io1i8u/aKA6oo73GnwnYbuZp0N4Eqd5Bn0KmTYLfEoog5sFiN6Cw
aImbHCnoN3BciIJAayTcLHMGCkRA7fySIH8yjhWR8GU6RQ7ImpeZtNwzfQPazGK93Pk3hRGs9mPS
gHyqB3F4YVQogqrpoqEr9bO75xxD+J7XMpf6Bd9pGeHx1+5ROowLa/uz1+CJIdeEhiRjkttELIX/
f8cirfJzxRpZPtMBEncAl1MA51TlzKiuXQdBmVUCGOkMpFlmEBtGKX5K4XR3NX8ONuNumylf6j8P
C+BbmI1Ta94hzYFKLr7n1n+B5u1a1H1U+E5KLEcMI0fRNOTvznk04jspGSDk6dcfWd36hj4FOR78
atgJXJCJCKHcLCS7HFIg+0Qss3yfbiygBmAoTIERCkAOQ1QuejOIjw2cWTGK18GymwNxgufX/Bs+
q5XoAcAvJWsaZuuaYc/63XFs7qM9Uv/JbNC57IsCwW9yym2VqCUtV5sHr/qI8mgo6/6A2hkL8B7Y
ZrXQfmEgGVC++iaJC5heCek1fTWyliA9gPpFrsSnzT9szaCcRW+RD6eM4p+t0Z9USkBvRGtXF390
kqVnKFLLIBPWkpu83HQuR8e/uiIU4pRJmjS+7IAg9CX0iRwvKLgTmkQ05hlhkxHRsfB6EwIJ6BFS
Hn7iMwwoGzh4INTRUEaJCgjKAvMBGWFc+jTqb2Q+TMnp/qbgQPitpb7GA4LsqAaGTvJjYTZhBXid
emP0gl4MJQCqa5I+sV2wCmFoysJiZgkYkpMIwhlt38aRIeaoFyqr1gajQGRAdEFnstit8oPUROLi
PwXLhaYeEnr9FRO6eWg569gv++vKdUxpLj0HA+cdbIuFzmVATcLJrlQndNk4sKYizmSO0fxZDTfW
KEn7ScwN1aKZp+F72/PBFrsx1l7/0MXrOKorJyUozT+6hxshtOqLvYqGVPTS2nGe8M7cHDgIr6Fk
0GtIl1yFH8Pi2OzoJnO55ZylGxZqcf9LtfJyfvsbaDv3Ed52z3H6l8ybw32e4037117nyw/+NGxm
cGEUoLRpOtYSgcpQWd/nfhM9JFWnLQilDNAsTUhXZD6EG0U4WcmapP5HquUi2nZDKSOg6FMqtJis
sWcT0K1faulz5wjTlZbYvB3+NoBwkz0eDUfsHYBcuSldz2N+VHZwUEVfLjtfaTOmwXUST9XjhxqQ
Sd1nhbMRTjHKHiSwsvqR4Z3fYOwWwAyMDYj0dk68vdr6iPMFvxma+nStz/FGS/rKJuFdYYxMG2h1
ReMREJwpLjEmFg80++j0/mba4jf6gb3XILXG0mi+D3XE10vK50vIYPFjJ5g1mQedYqG1/gUIAUJP
Cwygd7RF42nOhjwCgqUP7mvTzvh+FoHALnhOEDmeGRhbcyLdLyhHrS9kpndEN4bt+oQUBinihSXY
hZeKSFt2qLfqVp8kB2XWXGjbXDWbgioh2Wj6uEkIOaNBBspmRguqYQ7UC83MB5E2Bx7QcjE8gKv5
jGq3zfwVnDnQ5kFMHonoGrMv3pZNEr0xNybADOmJ5NGLY+2CXtFCmQB2vAxh55TRBzMrfOb/OmvI
Phxcu2vLqtfaNscXr+orCP5BHJgUN1s7ob3q41i0wR+m7V5KLP9QUHKQ9nmrvkZ8S7F/GVWpA48N
WziDqQ8yfrWnzZ4dS6+sO9BzCkbkTrYf4Ei1A9C4t4Pswij8u7ms8mMRZo2leFhW8GLxYSvYjjko
t8K5rBB7ACsz1zMbfk6LShOnaLHcEJuODO+tUXFuj/RJJ4j/WKw8gLqA7jOAA8gjZOcvPBRghxQe
Z/w/EHwZqAgBwRi/wz75TrKQSDW8DGqE0osZKJnnCj1PfQw6cJVeHaw+gHTsAXvnNJkA1AxiBoGQ
QNFwgMfn1ciuxrM3tZMYA2EyjP5nGvzYtfNkbwzUsfqwashnouXF5DMOzBmmJTSkuzdKyO4pNe0u
zoLQ5+g5Zh7drQfEsxlXiWvTCzpINdI/uns57EXcBY+PBdcXuPu0EVpia5xQJvSsbsfT0aZlZE5L
U9yP0dEJALeWMGCAYQ+vnxBfpRmDzUoGsfV6VhnoYQG2A7HCqBfg0vhQdx3Vbv7Y038zZKgf0aQ3
V1TL3OwQMYW+Mo8QO7WUGW8q1mUYxdzn897h2o8j9KsiXNy8JwNziDQ9i9irDtQBU2tg7Alohi9+
BNMuMyY8WY9ViOLm4AI2d1/s8wFS/tUSr7aot6W0ZxLjPCJc00b5gOWekJCg2EoqCxIktW6UpzmB
EZoa2lsd23TvJCv3sDMDdnXUMHott7DZGAia8xsxgYNrUuzr9cUpMUj7oPXUOKabdYF/3VfcqoQp
dimvyX0G+ZpJ/t1mlKNHMSwK7k+ddwLYaBWoelQwiSi0FVJRguB/uY9TMeI8vNkViKEhbyUjdD0y
Nsm+iwIKlmospNLsF1frczaPpsskosGBnK1GPgd4Di1tkJyKdcW2UI2QHhl22W4sChGrpO2KWjen
2UDZv6dMguMJCAqAZd3gsWZqtmRmP9JPCj5KdH045699U2XT9QuKFZ9n3Z4VobqAXfmr+qQaN+n5
PMI4c7C63+UecrAeJ9GNoeOpZz02xLVyk4x+pkQg4lCDWjayrUcCFjuv5rDbteYpY4xPdFtmNILp
t/AcdYukxFjcDzG1IQQaLsO4NvufHo1V4XL0/grgcMffIoEH+et/aVDwKjYaQkFXJ+bw5vEVt/Q6
uFt8bLPy3zeX86o4/LaEzJ86+2Y2ysEpSdO5A0GFwNgDdc/rabkV0MvSMy6OjsIeWT5dVxypUxhp
SFMA+yXT/vsN9VWXMMpQicn45gUANQUsYpXIsJ9efx+MXfoK++CvCaszV8pQrBhvFTxj9ige67Sl
UaTBLRGAYWphDXm72mSpGgpO+3vNyNPBUGXJ9F8lvmWAn4B0cjlhbX3nzQ6wfMFMfJWzvoqVRq/b
vURwCdCH1NkrUFYPvQtC5r/CLvm/9Nv7Loku5QjZKgJsaNNwlALqxCyViSAB6Al7d5o/LZDN1f57
ysEEM8+E53ripjchq4gQ0RXtPs63nFgGNgelPXSDdLsL4whOCqdZgAk6ZhHF9LHFE2INyFXU28U6
bGoe6ljkFalnj5/wN/+peCIXqwbFFR57+g2652z1ogioZggj//PnAfbHQQ0IjDCRK7DYEHYgCWBe
YqD3AWYImArcReoI0JWI02BIwApDyxeaCczevs5AaQ1bO0Va21IxDjz16Dn9acsCRcSFNlYYPZ5B
nOGnwASUVsqqQXSMYrpw9avDJWelNT+rnVkGlO170MqmiKygyddFVTs5U/zinjruUUyikj4y5kV4
p3VJuOrClbzsewgYsT+uHmq/rFHnMqv2gDIqcJZT5A3rBVJLdxFt/SsRatxVwwakWLr4ZBDFOx9L
WLh7cdJg8z/G7xAQXm/VUfBy+sKfY9u+LG0Lolm5IcUJY9KpaIfFdpvT+FTRmZjV68RBYnzIJsfP
zuahr8f28HvCirEANUzn6w31pwNp8uJrq+9As4w12XmIsOn8Zd9OD2hAJaPOE6JuV1uAckVGrvFv
Oun6ah+OEpSnVeYDUm44dnnKYY/NzpDZwoDMRB7y4r8G9RGf44mKgzYkmEMXOTc4/JqTTjp+A0ME
lxS/g4ZWyyr+kuhxAoVnAFEf67xwBm68GUPSHXwTV68BApvgeYYXxkiVTwSdcgHA4PlX5xX2Rgpy
vpc9NKUHctH4IM9BWLtw3ID19Q0QITgNH1p8aX2OlOkQoYiIA0ZzNfkd0xf/hprioWcz5tfm3DD9
CKYG9DjcII22F5JT+Db280l5qqhf/kUGg7sY/UhSMqCIKBY0nr59HhQ4lLiyL8l96KgqBRrGFL9k
3oBjObkub69BwSmBlWITXbre9aQgPs0ukANYg+D38cgJuxQZDKrhRNhfhs3cjDQbQbTw+Tojf0a/
jElcDkeP864zJm5+GvuuDc0TQE0r3d25VIUPvgK7SC16sNR2NN+f69ItBwbMUHNQhF9sNbE8Djnw
Zub8vm9Py817VUfa1nReUUb6R8JEYtCbfgdcLzhiEeXE6DLreVf6fGgMBBcEao8fDO87fh49onjR
xqKqb4Lf98sDSIcxkRUBgyMIULszyxA3nJR4xWKu4OPy61cr7WwCEC0p2LMRHQra4D/sB0QJrjUq
UfnkrCKwoUAUwUUhm4LXo9JUQ6rZToadWe6/1uQ4ncjwm2ESVbsbgrttrlbU3daiVdzlIOjftq2N
VGcpqRTwX8NPIBelYNyXHJvxFhrQDzEFu5qYu9e+2VxXbyjIjnYyHURoSKzuf7duKNB2xI3WbZhT
GCseFglczn5CWyChFusnTPmfU339RVYTg52KBz7Q2hwmO85SAHIYUmKqxLgxHhRbLK/yw2VpYkXA
4NC7HGVKVQyegbmreasGBdMZ5PvAtMR2ThXRteAY8FyFoWD47x1F7e6++3LUk0GL1dAVY3K7S2lL
S7NPYDFBjMcub16qovYckyWBBgJqPwBaysLq0KuhXm2Kfvm1LpQSaEL3/E579Omg6grw+uGrdfRl
wlJH5DMdaFTgePJpg+ryghyXbrz9Kh201yupXn0kMiSNjodftJwEgYW6SHlKJ0LU6nPyKIQzkqOv
DTQWAWvAnm3rAQoM4SpRt9z9kDQwQX59MPwjuFBVhixRgXPvxrM/WO7w3bFDA+qfDNENTkRnZZxx
Gb6L10m8WXdsdPW++yegT6ameRIcfpPOPNJtkLAfMsso6nroGnzt3evEQU8gYgCIOh9iUD4hSVCE
CdsSWYsJ1FeeM33azXehLcfKiosMNsKgV0SKHH6KAWLp2Q8NYRPT+eNlxaHe3T0hCXKCIsm0QTrs
TPsm2uiGz17fuXdWQD+ZcZTQcW0PxwRUMJhDVFG4DIcXFJPDcwZgckxURPi5X8ywtvIPOsjxDx3o
zNqBUd7dAkCiaE1UM/AmwF8xYIYbhumS4PCFvAongTfCpNxnoCP8ucOD16p1guoJOqy9Ry2B7NQy
Mah4OT0AJKqVKjxjTjN81QNSrFtAyhZRf6ocD421gQqKFkHUW65QfigD1LI4YCOwZSbrCvTZZgja
MvrAUSJVWRFYfmMh84NLRXICcDGJ++qzR+MqC8f6AVwkfIYIcR1aASKx1ZwVD4Qdslf0DG8kWZPn
3tiwNoVAyWWwnyNQzeh6PhEWAHXyz7eCUIlQypjcoIchS5+FBze3prd1A/5BH+vFucAT4bfguK8M
junNC0kCWWk8ikwcoI6YAvnrnndcHkZ90ITZrfImJf5uiGyopGkEQDhGKx4aVD7WGMVKYNRloK1q
03fpojDWdp/7IY+F+QPAZ7+3Q1JjZQxuFuagLIBO0HiIs+RHVspHhKfAuY9Fa4HpwYJegNazGxT2
6S91mWGZayw2hIpD5HrT7ELNGwW5rQyQOg9bHPmOrzUxCQqn+DvB01lKW63TsvG46fTjFblckkWK
Y+jOFdyW4jGJooKyHvRa2Gjs1Toblin8KnP/E592RAwI9Mi17ysdjYVsD4RexLM3kVF4bUOYpcZc
g7bXjPM2QJt02I2R8nhcZ1Dnclc1/I+TZJbSIBWNyXl3eEWukhzMYB7wMvcIyVZ2dlboZ6H2oJ+Y
5c66MfKONzC6K1YPl0NbPU7fgXnc4dQO3cJuEZZf/+Qj3vQrKdMhYXzCKfbk/AoSXDB7KbqCAyam
DCytCDm9HZ1t0Fedw+KwcyX6xHpE60fn69eANtFHQg4XyVbZQyh0rOx7W4gjZDGEAxhaFkhVF570
cCMSP1SliIv9w8Pi78Ulo0PcWJF7AMoKGlrA9OyFpGdtSI3ZTV0Udg94sXvQQVC2/wGNJ6eDeg2k
88lqIjBkTR9O148ntNuREhzyYCfx8Epw3FR3nz70F0idO8w3sjeGKHYJq5UjZrfQfVDPDEY06amy
oQ/3R8izjJcc3QKSdcG4/tbZctEsVezAIJZ2HAFfixPcrobpcD2RdtToHUKmvURj5d4/kA22h3To
Rzv0hTayvVBJI2mL0LnI/nB7o8d5Q2pOzNde4PPLYFeTC1pjhqVCzhPnmsWBV55ZrF1ZOSwzk0j2
nY9Fr/haoCX8HO2omnZmnyCb7XGpV+3OAo0P296wGGLntOItoYbCYht9mRYiZ1YqgoWE0fooEkHA
kEhxpAtKwyyDSffYgnXloGUikW8Tw2pTX6jC5uaQ4VwDWQ1/Ddsgm5immlwB7psY8z1S5gv7EVjw
XgZdtwXPDWwwnZO20w2N/rvgJbxXBvoPoJ1vC9kJ9T95Y3TOOGwgc7rYqUxjJ1IDYEvdKSx2FNsE
KMB7c0WcTlokCftJjke2Gg3oETBRzWWmLcddXAzu9zBOj9UXnIH2/ed5v6Yr70+jZhZNE+Qqh0wW
6P0LFWNITkjGF1FYIeI9R+6UMcT5dErtiOA4BoUjijVDfc6f/8apkIUo4sWVAH0td0eizWra5Edq
7w1affYQsZJLbg2xY6f4K95OZ/Fy9QNyDF+APIhq0TUKKkJNWR9iqPinLzkzZEw0urK/f7xzHAah
VxPA9ahhCb13BikA4RwXhfljnNUWDgYm1A3OfsNJ/iB3A9zNZxxppu48HoOvDuemikfQd7gm1Him
0GSJwnC6WMEBqXGEryflPeQi9sg4G0Ht4TEmsKRXnMJQYGaCsB8daIywBpeLzMrHeY9OCcGQrK+S
nEkfGcXk+jmRqs16W5xE17Adf2Hr0H44sMVVWaQGAV9dL+5L7689P6pTwFJBTNjrV1QmQIEItMBE
1d3toNNH0xnQPQ7PjcYgFQlf+256ucyPzXCftF2+2A7WkLRdpA8gAyMPIGva1tDRCkCS4BUrfBZS
b4T+T8iIZN73ZZ2QH0I+AB9rxMEzDlzaqQnS7Vz69/mJdZcoUOworGuNMsvlDaetA5gBwfA1met2
d8PkHdT3ldh1PVLA1icSPMOlhE0YKzbr331Qc5qzMdLC3tE7I2YB1NSpmrX2cKhhAPTGwYbmOh0D
1UFDINggi05AFlVub5HivwYE/R7RMdvFUwl0wwa9DRAhjALx0mTpVMsFB9UVcmD/SvPRas3+boUV
J96zjUMERxd0BGEjAGgGVfLzn1hb3TnmUrelM4esF4+Tiltke7Xj8IeFLUzqi987Jz6werpwSGYp
loggiMUJ+x78igksx6F0PsgcKLNAyzPj5CRNXTRy3ksajAAQ5k9UABhSijObS65PIfcOn76OO6jM
o3/Y3pJD3nfpWLQWZ19WCG0Nh9tH+YSuB+0SSqJdN4Q0Admap8bV62+iaCpwrejUmUiGyiZFKSdA
5qd7asG6GLuIUoJ1mJkFoMMYFCjiHQF9GwawxbTwxghpmmsZh1I5F+gwkFBPsJdDtBJuCKZnTrqQ
Kckhnx82duQLLkr8m5CISkbXSTrYdKFK1Y1LGfhz04tni6Ajk/m9BEhJDhdodaQD3Lu4QX6Gi5wP
+OoVVB2P3EOcHN4r7DLOrfk/qTry/rPm/dxkX9Ied/mDjgoVHcQZAHeojCoyH+CweaBwL06q0dC3
GRlGEMNc8AsZ7zyqQa5rM8BEV81H1w7hEflnbPluJCGKRIy/OKZE8STuWWPSVq4qIWBITk8nWeAh
sE2QhRui8Okih8hvRYVjuy1LVEzIrkRgcjdG5GwxC2aG9ccl70Jy+PsLFoshMo+CDQUPQa+PVIlD
mstLonthIklvRJA9R1i26Frg8ZKywTYgYpjRd8fAJ5jwGNP66ajedaWSYgZwDQJt3vFefvlksE8y
DT0aI1tjBkSLgIieqcbQG96QcL1lxPgV25lrxuplFo7fZv+vtzDRbce3Dnj09WzunxVIAO6Bhh7L
cgf8/zUXsQvpkB/UKJ8LUCKdi1cqJzOZDA2/F+k/QodEql+PCvgt0CpL+aN5RTufJqDgLF2t73kB
2SFcNcbx3GvqFsPOAX7sAy49snxrqUiL6RVM74nmKDUkUAsLFTA7YrmK64Bon9nnaAWOpQ+z5zLt
3w4z3ndAWZHrJtafaBf8WIYuFQsrN0LpxiUPmvUd7PUwvBTXm7tHZZYfAC9Eyc4AA5U52l++xdOA
pjo9NYotwtKFziSDTRai3d4/IUU2S5krJ8vHzdLaLlCItvPUbPgdR40eJVWbi6LFFURSn0GTKztM
pJPzh1vmLP2dCw/+uflaYH5vPXAZBrGQrg8qK77p1U/7B4y3KYD1oIQ9SJ7WQNX76dMrWpQ2VhsK
loMvoSDTzacPWP00E0q9I6NqvFbdL+1wTsATs2SGFmnzH956u88YvZajUQpMeA9kqpwq1NsWoktW
ExWg3nZNf56H1nNCL9VWkaxnc8JPwH2vceN6dG3E6RD1DqXr3J7BX/Kd3l5+YnVjH1gMAFuwwyQ/
fYNQcdXJuaphx58ltCjBzB9rKwPRyhm52Lfavgb21ETSzFF6/s+JW2G+v0wgT2Qf3gUVkPFq2wyq
wIQvAlwtYxtaLbh3njq8F+EznQ5MtBRoMVjxouSREUZrb19R4a4xXWJ6ZNPxYWT3ja22NhGqAFY9
FY0MkpF5BergE53S76JnrTKnN8x5mdruZt0EXCBnHVrP+2pq+ozYEMwszhecMkiyRFP1QCHyxrsz
D/AMp3KCxANMTTK8y1P8esWYfkbhSKdZJCk2XNy+PqF9pQPlPvD+LlXwbevB3go7SDzQ5LDAWVT9
27CIyti/g1k9MSxtLd4RbkOPrt/q0eb5cqq+6RF+0PvNqAq/4Fu6UgL1PBOBhTGAyn+Yz3irVWTU
i1vM4QHXGqSv/2n7lCoKjCPS3BJu17/BBkIUBaMlumo1zDDrDYsQwh5KzKX9uh0gvjycR+llTOLe
5x+N0ITaXRJLStADFteBpzvv17j1cI5oFlB8XFa9L6RhRXP1sQETWwlbyfJahs1nfw1QzUqok+MM
4RbCXNr/wnzdQhEBiwSYDa1+za+9H47hdxetfavnqqBy3+Kd4T9XGe1DETqu7VvptKmfq72mhCqj
QBDhhq1AHnt5pToQn0AuNEOpXmBm0ySeo9Y0YuZFK+ZSHjh+Lj/rjsoRPoqgmxBZvO/0Yw70CiIY
lpAaYAPpiFMUvgJgYZXJ5b9gTme15hUAC/OpuHmxacdOm0cqsBsBZHRbP0qECp/FoV0MbtiYPM+d
IrwUh+ysNaBa3orTKjqMLPyEGTR41cvXbWWmXRJaHi8KEqAHJWqR74XB3u5liXV/r1hzCr6nkKfu
Zend1Ifbbk87JhIALBVSlk5OQyaGh16PXvGuvLvvJNDpqHXmcuutmdRl6jzRq38j8KVkX7uXQ8a7
TgrOBSM+dpdFB7HzyzL/BHp81K+GU7eoPZSRVg06l+PPqHEto2P8hCqWAFUrQMi1wNczkUk8vRt0
MKj4NrQtFL0c6K+2yz3QCFbG+mP25go9ris6ullr020vfxxNFdhx/epCDqe4bFVer+hPo5LJNCIh
X/r9H59/GFX4IXG4Lr7l9nE9JimEbvRutTx6ZvMHNVaSolqhjr7wJ3O6Gy1m47NYGV+/flUyOKkJ
lfiTfNwKKln/fgux3cw018w4xiueLIpRJCDMNymvGGt0Ad3ZX8o47HDoFEtKT2S1IOYjOa8OEAUT
Zb/ASyyaumExGMWM6qzeZitWtBgpcyzOKC7KCUk5OjHd/pVRcTaC3bjSn4DGtCW9YkzSGMiR5ZNi
kzu1jt0zLwQYw0ZHcYJoTXpnZUisN8zcr6TJu9aMLrCknyBkQAcAVMi8uIHE8pIyBy9NXJoGnWb2
uXByXLa9xFM5kxXcL5vDj3SjAyqR0c9V9VMS5Kr2mq/foiYd8nd+YSwGCs4YVAh0E6qZqmZf3+zC
xr+umLM2HRTcFN+4/0A5tif3VqDB44cD8AziK3JRYL+UQMkJI/UsbS+y1/L3DHI9/H2ILUysYutW
jK55lAP2Mm3+/F3Xr4hF13o7ldQiH8MxGI1aCuC/rnOhx5H318bj/KhgzOCwxlTAVZ8erhEmXY94
+DEOv7DZ/GLnaYIb4HoeVaq2i7HU7Ax85w01Yyt7zNJy/72fE6uCbVOM7h33/trHwDq0/g9r8Jf/
ePsV1teoVvklGL067OF1TIfZ7LkGYHDPHFEN3C3ETIxRi0FhnEyYS/89364GHgSIWMxh/4Gb13G0
ctyymGJxB8uO7gHOuodkLGjp3FzBPjIcWAeM7eKbRy5DbkXF11m/YVWJ9OEFg3co7TaUeS1sHXci
yEb/BRnap4cAVAmLyTKZI5Nx2vWMWQTXG2BBx/rFFjwiaP5pVED+Z2UiQk4FUfO08T9et6C4PU3Y
dFPmuGtzmKVTlRAOFHVwmWz3uJFLfd7Aov8fS2e2rKiSheEnMkJFRW8zmUEUcL4xdKuAAzih4NP3
l3U6TvQ5u6tq71LMYa1//QOErvk6uATIaB7WctgR04dGlSkzjtKBY7d2KGjeKO9Ums+Tn2Xjhv/A
J9tbcZTm4YZewLVrZoUMj+EcQdSlLjEQnaH9pfS+GjVMZKQJI+BYus94jadB3RfB9SGXA0H12jGW
/wIl9duRUnbK3o1xIC/Zb3jmFH6gXrD3lg6kQBIcuLElGrN/XltKbmQvVbTyklf2pYZsuzjxEOx3
5JJ0ptmiYCyluOfew4La6ExrkR/h7P6BUhpBGw+LzToLr22Hb2eODNjVs94ApCSwOwVnqC47bfMP
Om0QCKY0rq0D/APFbl40xkO5XjZM4IaogtrQ05fdjrEFpdTltO3SOXWZciOUkMqtzUR4sUDn1vGC
pTa27RqGyaMPmb/24yMFio0R2rFkkF6QST7t2D+5DvFMC9ZQcb8P40PadjjluwAmNMx0VgZFDxVF
l39/IwLiXMPXksEcf9y/RZrhLoFskNMEIT+9zZ2TkNOme2L2jhUmUaKggGCJbDdXmSWTnWysNCKX
c3Sv+pwxl+J604Zxq/gT5WdMx+DAeWJtqP5yduN0osxSAoE7oUKiC2YuujPuKvYLAEYp38sOS2to
KeFy2hKUXPdljW8lYjnJ5AwjBCAGHPpoeqfKFuEs32Tg9aW2DUba6qvbxYALVta6/CLcTgIW1qdv
XQvEQo3Vgj5ODYCCDxppcHm693L6IH61fK6+HBWDcrZ1ziyRhztM7gwoexhLgLu1pj3dufet+8Dv
Q5Uh1uxq3bqLwcvrnB3WKQEEv/U5d/PzHkrcC4KQNu22/SPmt9jOBabADxtk1rBi/X38U+KDK2xS
ymZwOAY241QP0sv+/PI5bPMxdAc6q+Zs90aLHiJ7BBxzBmA/dinz2Nt4BE3UeLRX+uf0wW4gxYMN
pq45Iss9W3dHC9o+qlU4qG7e2HBhGjLu6e7PtFSvr1n/AgxvaqkRcQlFhTgeifsD5hBcGmpay6VU
hS2z2xI8cA4IXuATwc0TfDH6MNo2oXuMlBQCUQDiLfE7XbHJgyaoUpm61ogrbpgsaTSZ3sHqhkFd
wve+2HyqsH/I0uKTY/CXJSSp1n37ynAZXc3VaCPof/KJyQ9k0gEPiyatelvD1KrA7PAKVhSXrLYq
6BBw0yB/ePxatqIfTr07vC4xIouHtpArj8cNFZfmT9KR4Ws1TZvw2fE6PWQgBF9ax+50egbwhKIv
2n/qAEMLPiscvjrdF0RmVQiN7+J2mNPDANYMlGQTcv7k7ISXv2b2crcii7OQ5vk0mKi1wUyhARmj
sUg1COrKLrhNHgUCEGQhADQzpqEqL5epBsYQZzn9POXfZWhvcVaDbFsyQsQzBTtrocWxtbfGEGbz
/cjhHlbgKSU2XGhcjVTgwOnrIGjYGgyu1gVc6Cu2LUCkOTnOiJCt/GsMxy1kKKndSijt8aRW0QCA
S3Hu9IPP7ML+p6vWwdAUPvRiRFZtqrCYUm/VjH92HRxJSWCACtm5UN0j/DzBtxIZFxjsfPTCCB2D
lnNBTOcjJp4xaeSChlj8z91WOxMmdZakhdDYu7e56u/p32fwhDHVlxMV+Er4hFfRsYGCXp3VQ5vB
jlAIONQztPGmSmMDXSEfghmaQtGZGIJmNx370rcgF396jF86zNWKl0tHAtY7qcaXCFMsNsgFiOT6
ljAthncrG3r8/UoB9dnDSGVJHwHh9mej33N4Wbmj+zi9ZROu+M9yVqbI2s6V0H0g0AMBE27rOhuO
gnLj3o7cZDmqe6TT+jSdHPz+VKuMtCM647esOGsnkOaPt47ixT++FkIdrDcaiTEFIAaYyQW2QLOh
tdt6b7eLYG2qxAU4vWIjMA/PMRUV+P3fjYYHgU8NY9E+Ez9w5yOSzcyD4EGpnrbgn+k9Hs8VmrcY
LC/WCx2E1WtBMs4G8s74U/R68w4XUnffr5RQHC8JN0QdfBc1GkejSyrRk7bH0DBLILyyD4EHNujQ
+NE8izVyD56vOYr4jlvXGDbW7nLY9WmwowzaCD0+nv9yiKYaKpOFKOtKQscwzi9WjvQY7Sv0qK1N
JBvyq7ZJSB4BZI1Ik6T+jHlyxuds4tXUn8J5Et24+IMN9zaoo1PmuzbTdoaTamZRMdFkNbemzyej
hi6pqPWEiWZGHUlFjhUOH655Kh/m3R5qjvNkatAamkUtnWqfGvx2alRcO0sSuH6QsC/GsAch5BSx
TzBVcpKhMx/QQ/cw2jFed68Fecx4lsGg9Ko7A3362G14lckF2ITVxkMtZHd/Bt5HfY4GDG2o7mln
+9Ny2v3N5Re/nkn+sbovX4cqcQ57I6PbdV4AQ3Tt9D+0F8ymkSvcnKEaNb/C97+cKVjFvasxSuO3
AfmtX4LHDe+CznKL3gGE4zcSvbtMW0FvA8tbh7P1gVTym9ZPJ9cJIetw4nAX645+3pSIvXV3yEVe
TlQGT4p5HSGz3Y/hq/3Ikn0wof5w4FBs9FtQ+eXbIicD+573Ltt6Og21ntLIgHcObLj8166Bwa4S
o5AJcgvHq+G4kQqvpBp1BXfacv2gurGxVN9vSA1VgZwmBR6LW83Y9j3zM8GEcvTPsKctZs8+Zchx
qAkO5eNzeaxj+2+YkGrmrlmBAQomfUwe48cMgimVa6CP0SFhh0ANugxNXE/NoQj+9DkzJjmcKSG8
ktXx4DlVz0Ph7vcd5bo6ceN8fmT8+MEi2dbDGGucyUwVd1ge+v8J11pX7oE79pkygLq4XqcHNHGr
9aVLR9YDEb22beA4pHt9X1nAVHexPC++L7MDh1qkbmDfnePHFzbPAMI2tlvxe1kLWxVr5Z8dqBDL
uzCXyh+XtMI27KQp3uVwbjAhbCGJWXc8hN4D52lOZ12c1CrEqFeWPVFLwxMUxBHV2g8RZw9WHHPp
tkuLDlRA+81/5e9vS5AErL6tV6sZf7uvMjhuqEzpQ1XKAdFbAwJhgdPVUPofW4LmYLxR2gNjuLlR
nzHK2EZdYDiNX2Nm929+VpAo0pNgzW/Db8edic8RC2LPwPJMxCjakIq4HKrdmO/qWNlBDRFhr9Du
fp6Ii0CxyGJh0gMTeWiPMUXbQ+NUglZ+IsPaOzPl18WhSQanYIHS6MszQyLkP/YLcxFFxxk2QFJj
lfbSuziKKZNCv0Y9cU4OvXgo73+kGC5YxIvMxpop8tP9yzmMkNSX1i23kjY70zofo4c/moFwRF+Z
XwXjc/8wCI1rjwJCnB8iUpoCEDJxUCk/0DLurrXBGewd4NDOU+42VLgvHhG20Sse7b5Rvn61AfNQ
VDDH+HXGVTA3bmJBroqMomYfERT3n2XTaqWRvuRgCo4FL1Wvh1eZcklkvk9awmr1ZK7heDJkWYTe
zYoWKxg1MOBBEDThoN1kLGU3bzkPd+sKBd7bNM2Eg8sfJYzrF6eWC4JuhFjwB2bwZ+NlwOwSRknp
ubE9Nfl2c4ToezAxd44HDQ2sRPRiIMlyj538nVxDQHJ5jpLn5ptAVJZR5Ry06Sm1krOZMIvtTJFD
EWqE6whX9le+NfH9AAFA6/zHZUEO9A4wb/RQSHD3YadOgsv3Ne13wwcJhF47d7s3H4pB7+zcTrDF
iIvc+jA8uDqQPadhD09I+Uvj3qaTbfrQ+dXJ8lTz4srMCI614B/BrRkJNfYYEUE32dDf7qn88NqH
ARpMvpo3wUFREfGYMz+G4C2tCWu+gz9DOWF7sJSLPO5sJ+gMaJJZcsS3Ro1kHbL+yISi4uKOuaN9
4Z8u4UZq3yhuAkwjJquwDP6uHwFzA5JT/z47M4W0hlDPjd9qkI6zZlmf5/oDd+tywmdHtIT2YWaI
c9prHlOAogDrl97b+RVOpkc5Qj7CyOhXYtumNuaYaNFz9rucZUxrzVjJ3Jne/D6Gzemlx4MvBS2V
C86zV6OHfNGisqF4RFbAkJkhSM5ITQmwILLdkgwIFS6rVWTG60R7hrcWrPM3LmJg8RG5Rjb5mi1o
SSpMiiEr7YNK62mU+eDlySTkFt+0qIRzAZsIzKeHEcATYqJeYaCKd6k56EWPp3xw9wwWZeOWhEdA
rnPL6DtW3rAehRPCdJS6R5z3i5KJ0PE9nA2nvQ+WiZ6+pRIfZWTb9D5Of4vQn8yLV88o0jV4/nXV
MsHY/6E6KCdiMKivnSG5bgwqLvv7FSlHfvVmDlFw2JaGGvLo8fHumGJNOtMXGwClfqfnj4FZoJK9
xKOgYezTDzBU6CYDtHTQTOXyBhiMJvifyvky232DkNbwa6yHq624TXdeWyRpwt5P2sT7MuNIJekT
TPfNkJYyGjLKYG+tlXj9Rs1sFAwZH4t1FucHc2B51FWyGVmn9rJaNlu8piH76BDkjNPzYmbmF7d7
T6VuOglFylZ2U7EoncbmiOMtBPc/dqhG78KsxACq/OKCRYJTcWR4hzABY0a6NfGwvFAlghYvCzU0
b9Td6T8Z6rXxjrzB/rlRSVQMuAja2Xsf9vDWYgQ0v0dg11E9xE2nKO15wfl1IG758oF/KOSW6lps
n0YP2xYTz4uSqU0DPd4Kb4ddrxRron9VYkvQQbL3NW7XzfmFQngAl8t80b5gUHg8X7jR9OjWVTnC
iA0w0VAjK23gg3FevGGKkwn1C4O31LBbC9vuM6bevo1aj7bKOjqnLWR3oNyJlbYxntGR5tTuLLmW
nE2qSLc4pxkZ48uKVMo/FfMvJy/kXpsRw2Z1hXECN0YzviXj419wn8EofFKdGwRwK8CCw/rHLTem
HFdSt3+5gkwgmJwSWnajn1hxkKhZuzLzhEMQ7h8bxnLmLLNqEed227XNtYfuNSmOzm/sESsLP8JG
FqrG7dcJhOES4lDOac/c3QNTM+1hoCZz5waTLFxWrq2gE904YHgu9GhDt8rFsrKaydXP9ldo15As
aFsRajoMOHHYGBk5qkBTd2bKRHnriuvDftHqyU4dDI1vC/mb+dMZGbaUoxutHA09nLhDrhLRlaYW
Qyh8xtrMo2Tp30bGb/oFkTGi/sc8XD4L2HkvP2qWyp2IDagZCRYlDuM87BxwVwmVfwns7rc4Rcqo
pfkXH9WffdbFKsMBEHn/4jqFuS1XVBnaw+3XVlFM3iMPUYmGhS1DD3pIldEx7pmA1aA7IA0iLj8O
ux+nHcXn5YJE6fqa30wEAVeyxzr8Ui6UiFWD9/meqdwJAvroQs1N7gAC4B6JMfBrQUfahWC0UiEb
0xruPiogZ8+fesLpe2uyftsa5kkvaijwI9GZAvB22FLZ5vvgnuMyjCAydMeLy4Ia6tTGcxeawAEA
fpNTqLBBpXrRW6jkr2Wna3YvyNgQMiHZJS2HlyJ/T29SzxBPm5iRdtQaU/nwFO2MBtQcgJop4Qcg
vlfHo4qMAJqcvSKNp8AEHKZSLtCQbeCbMB4+bLTgFfVwTKXCwhWZ+KvBQvXOir0D/KMsJ6CeK5KR
8VIx9vA3ufcJ4+WaYmZ75q/B20NACNvzd94tlFD+hoJKhd+YVJCNKsxz9fNLzZ40PMZ2G7VX/281
qOb/iKGbDbxDdp1yaznmtj19e7Y4Qk6Y7eEvFAHpshiUWjMUr+jb9xONoQPpFVQ5pF6427U7+YbY
j8Pr/IkJlSM0B/cGFCVjLMAxDn8z5C+Mz3RCxUVMJvuFvTUDHx0BRtCU/4zcbD0wObnxzl5cJfhB
XMwJTEfNYm7Kza1G/iaUlYdiP5XR5L4GKcIoVXk/5mAp0DDnE2u0gpStMI9NsX4fyp8igLdN0DFV
Z2WH8aQ3B98yYDs1TNCVS/7styRpE42S00LNZL5i3FUlA1nAz4IpgvlUM08stCmeS934oj1YQRqh
b1X8w+6YqdN1tehSYPT/MEFdKEt4pe7iNykNqnDyxl7e6A2gOG25g1EKEQoNR/gSsljUXQw7URE8
sB0mS5b1mIeUP7XuoCd6221PsfGeXTROiDLvL+fLJA2REgQS1Cb0AgzGEEAxDUI5oqZPgD0hWOn0
gS1fCXPNwnlkQhqDxdRHbcHJ5wOxinSCIxuEIcEELOACF+MCLyg323cLuxz8ZNQjVa66UCQ3OaQ1
JQgCt7ixjLY2k2Io3CX9NM/gXyBRX2xv9q+xwIl2/4ZlDJuVbfPh/y9Tg/KqUhiYmf0jYkGNJloW
9IYFNuG/G34oEjQccOkaKFI0iO85W6QwwJp/Fpva2G6nlOcXZ7VqXZS9ARFpLuW4KtWphHhuAz6C
69b7WBnW2DkdsMKQFOxSxtwR/1j3UMf9h1k28naClvNiG4xAS1BMVpw3il9ZK327yn7F8RUm5Pjd
MWir9WQBW40rTBPp8t/HiseDG/cxINvXU7jiXUpZ9etjmOlouHZ34msaPo9tZI2/NmWyAFjnjSOT
3DDL5UvFAoXMeDpEFWE6T6y1Mcf686kB/KZtfhtMDt4PKv/R7KDm+n4B/6stmHk+/EOlkpf9EdRu
h+m+F2GYZfSVDzf6wdFdnNq+4y9W3GWUtD/rbN5JljzlEyU+lpX6ltTZxqf7PIG3cTUpFQrv2hi/
VBY4pFm78J7L8EGg+9DxBndj689HXhGuud+HtLYYrq1HHRv0F47FsGJMNGBuo3ppWCpljya5/bdm
MmIuS6pRK+it1mE7ABnj73u1xUGxjmscSuQTnRQoMjtNtIGHVPrINnSS7d3MJxmH9MTLD+E3M3eF
ycmNnj/D5cweAO4axbhMvPPI8EIqMNqkayOWEJuWeL4J7GMP08pa4y2A81Vheh5Phw7E92GCXoPF
yxuYUZJFzoJZ71km+BJ8DYnRYHSoKbLenD3AqmcsPWHlj5Oz3wQh46PG8eZwCQXueOoKf2VmCOmA
pE5tDpyk/BELOVKJ3ueoNT1tdYH84UGpV9Q2smu/GJ9S49CjVcFrRB6S1tQht7pYLX5r/4xIrC86
fyjTIWjQJNtf2XQ80Jy7ALbJe8qOorDQxjoHwmWL8ZexhHg5I/dEp0MvjMLKYJUMz3Sj6MRLs+gZ
6R5d2p6ODsnqa4nxOEQNoHd7G4IhP8cAcREtdR8M+YHiRHlCni7GiedsHfTD4UAZi39hBrtnnjl0
BErpiTFAaLaF5P3dLN7Ol9eggW/xg2ElXRzWNizxynOi+ogvOy25pCGdA93F4S5pGShRVL43DtwA
yDRlxiCkHY2wt1QOT4ThSM859V1Kgfl9fpddcM+qEGCk5TqVO+TaNM3hw0r4pBadtkXzf4rOJnZH
8r0LvXoTVri7JfghXSQeJgB3HN1HCKIi/YPHwyeooMLOGAwmi9edxXv33GU/s8qMUJpvO8nBf35G
komhH+qeV1pznEpojhfNDeo9rWi5GCXw8ltOZh+uY4fHxXrGwcGsFD5+WUZszOQ+jmC4jvqyYio8
y2xdm/aNLVAl4mk6Tz8aUM5xUBtVHbQvq3ZjPPOppjS/FL0dD2xhNHC24wdjFgHHZHOdgqpRrN7i
7LCZ5D5my/Mbttnc9M9kr1H6bLhfyFSAc9C7kgrEyQWtJzq7bwul6vYlfOgvoredPi4OTS8SUUGn
TrtMmi0fB2Kpfwpz2v3FcDNAOZeaKvGNP7UAZAeiAp3nXkTs8hKd4N8tOobQ/lEWKWghAGsUhag1
AcVRNk5fuz0HiHuEz5dDE03sHuXR22uBNYWbj9uFg8yhu1pNYHdzCjJPo6ciX1WS1tmC8qJ4NiRR
YPWsu5hgIH95QnfdDsS+wxSb7E1uce5SZTby4SftyajBxWCpRuYzjWZJIliSGcwgaHqkyGH+xOu+
UvnJTUUPVJiQreh0u9oMZS+vCg4W9FHdgHM8prCkyyiwCASYEBg+AUVd8KuEQf40wG08OaxkCKWC
Zf1NWCmnr6C31tAi0Jgw3kCj5caWC7mV4mJ8dX29I4C1W5PukPR2DdnQbQLfvWXdBO/gwvCbDmT4
D5nA2cDa5BSKEEFERxH5r2T/TZ5J7TMkxCaIJgBmHJUe7Beo39/5twLHNysYhGZn+TgywLvZDT3U
jTHHv3ETTGnTha0MoIh9hWQ6hj/F3bGZO/+d1Z9+a05M67Vn9PSad8RnQFVjkaCIm99FTGoU9Fgd
ZMpq/AxVEUjanVB2aCsDyKbxFlryxnWGTIor9TllOooTc3y5ONpfZ2gDdRNCkjpdqm//1qe4q8Ao
H+ZxBtd+6x67mKB8g+GMEByj/SE8xUGTLspC/g0PeJSQTRDHNxjuLGc0m1xtcCGhiStIjm4PHtkX
7alzeo4JkjJyqJJLuuaYeG9NHPzOV0Z65fYaA1S/j/kKt2aLdWjsWQmfpF1T3aMD3n/ZWIPC7Cit
24fyyMimjAYpUyp1eY8VZsrCf6PWxX/CRGLwje97WAJXP21ZmUpcJzIIi54UprUV32z3CL2CDMQ2
fNQY1huoiG3N9nuL6qQVHLh+lf8RUBu71OEI5jI7qRd+qKGiG3gpuvGFtpKObwYpFW2POi24JnkE
ZG+Dyx4Gcb8vD4deeGg0F64FHfPkA2tPseKfa+jXLyro7wXviR+1Ht4G2OTD4L1JGCuqy27Wf5Bd
IPfz2vMxXJavnMVIOGv6CP6lqOAU/zgYZS5RhJ01T1OpMziuuMB73HEqeusA3vmNVJjG2JhMcJSf
jax9HfAyoKCASNZ79+bdqRD+pdChnusb1CjOEHHFODP5Ep6cccC6Tsy7hUq7VHOi0xsKI0onR+sZ
p4QqBWcXWMCQSpO20xY3IyVNGefehuOLAgB646eg2XvR8tM9ql6JDYF10UMl/PncP5z/V9PTdqhf
hVe2jOSOqg68QSrpzaBwrzbvQ7Efvh42DaKgB3kb0fNtXM82uisQS2YuY9xCLl6+66Smj08GOGHP
41XNRqKvSY0CvmHpjLrG0x0RjLaqILEHyDr5M4QGsYeZ/CgSJ8d5tZ0Cz734AumDGG+jkcgrYGF4
wb1Tfl1WvwksTHV8A0YASZxzBm0YP1Mz43gdwvarmGGKbWZdW87LqZiSGg2WQbhmOI9GEnD9sDQi
yJ9oIZpVm/z4ynpgX/o2kGk/a/vWH5ObFmUmBKzU4k9R3zSJFxWqFmgFi5ZDg/IJxiu+cFrrRnjv
mKnZKBgZybPmFm373PlOMTTJqjKciNMMzcFkpepifxtHry+LT/eSLWIIsKo5lrAzyHlThHfH3ALH
wvRrhLXaSybDp119QhUCR+A5z39S84LQaYjd0CmUGvgmTU5Yd843bZwGp6XcYnRgq1VQb7CNPlQf
Owd/zeWPxuWO/Yf84ff6w4dDjE74RH1sHadcwoCuy5+ZpdYjNwaqegNT17z1SMcsNuyYhTmndMPA
mi9ABJm+Zeb6vQhp6G4C73XMVVDeMxlVbshXNnZM3w9xaWqzaP2nR1YFpYRWQ6fBiViTc+8dheZ2
AoOpE9nBmliA+W8MDWRtBtvaYuJaXHBFVk7u/4jZenn4NAKKtzJX/H0N+ElQqOAskIn8V0d/y/Ur
M4LhPXrfuBiAlZ7G8omTbHmEUDsLd325623n9cX9Gi1GQvjuhk1PtqBi3G4YO3aYp5wgMo2wXhRa
JgPTu5q47KpZ7EjlyKs3Ls31MrBtQrnG8V9q2+tuJYPAXh6PQyU1sHlreIPPRvb6ioOr+a8K24rd
2YGEKudmK/rJgATghFKpwwiYY4zDAtNuxp+Ot6Zke2hBsMvXCnhsG2FXC9qghvwDf1bks3Vt/h4y
POurkEJOWWclXhdL23k15Vxgio3DsLF7CswszeUdDnoonevc6TnXzfxG/f+Tz8Vuu9JPuwT9ReJ5
YTrF1rGXBKaC7BwZ+VRBfhTNO5TvJlM/5nQZ01/DpG+gcgQQmXg3IzSDx4oICTcYrML5zmlNk7nH
I2UhShhngclPXf9wKAYM/vFszXAuk22YqG8NAhWEGcB0W78wz5c3Q6FqvQDTcrsnprDKp9rYNsOq
a6yXXUaMNZ/ujXN2PFhD6KHtrvlX35/QtCt/kvqwn1UYzsjzSgE2yDOn6iYivlZHgWtt+rixTIlF
m72U6RBoaie+wHVRXpGQ6yury3yhY/T+wMjPjNbxaQ5zTYSj9qbM7HvcBK8DUv1mjCco81N2jwHf
k/aLUYnBmbMCKI7xHL2JcLhqc2uCeacfRF7U/3cxz/gwWKgBMKbI2hPtRBi0ttA8czqaL5frfAat
LpOkXTLh4lyenKPTglCgVdfDZVB21gc+voSPQthtnCPmtljfXNQEsVfb6hYw1LBpsfqHqPlvS1Vd
BQwjRqqaZFlJn0rZSGpbrke22QRqLgw1MJ3WZoOW1LwPjX/r6IHD7Ti5GF1BjxggG/a5+3j0LcKR
fjA8RSi5TRxuAPoieidHSk8tDvYwV8/h85WH1DLukmMsWE+Vl+x1TziqIu0E4KM7lrIwK+a9eKbC
yMF/NFAG+hw/Hn3hg1+GYfg3/Mig9gLz3HboMedeIVsux275MHbePdxxcqkmkv/V4Zyt9egaaCYw
Y0DldnprUXjHjUUwamggEifTdsvSOp4GzW9ArircbdB5hCHi+htvnb/BDBSYubEiimG/DBuJ674f
8trhxweQH7d8em84Y5IBG4F1opyG6yUb6jYdrvoghSwdHD5HYz5l8wtpbzSGnj9Vge/8jECEqeRS
Zb4gh7mQYUCqggtIKPgdk/fUhWAZCP5K4DSfYST5jOqLaTP9I81UMUcjeikafNWvMdWEeAVjFDZW
Oo4JF6zmpOhMhSl7fBIYvFLF/BD6zOLLvIcEQfwdJTtIeslznNAr8pGbRLNQLlYtt6G6H1ojcDB4
XwQnGrdxfjFv/H/Znf7ZW8cmCoOMoZVeTm0tWpKJGA/QOPKsBtMYntu1Og7vIlalMBAvKD5mRNLN
iXu/iKk9mN6IjAY9O/YOw+CIHWSXFpApl/MDrbbbX6Wga0NxIYBgf8EwjGEXFdU/2dWAWGQwrRTy
qocGpiB7ka8+PSxqhxQf4ky+xI+AUsYno3G3nOFx+vKWPRjztsln/7f+Yg+iq0zaMvjAhLtYQQ1f
IkMBzTL+cSqG73CHVGWFr6s6UT/pGIXm8BxcFwPMmPuQzJdk/rAeBwxgHjA7hM0xzn2FXIHahTOv
/8TUtczuEhovtrFBi7G9gN6hCOqFMActXmz93H9kHgwCfJSvWwmZYnldAP1tdNlOUsDtuNE46fI5
9S8r6x/Q2CiZGk9NxWv2XEiEP/ZHlymcBo8360Zs6wpY1xghn+4a6fqW+j/AoyZp3YzdXM55RSpR
pfGzTU7jB9+b7h1AjPGHywR+JL18dY/AicAYdr8FSNG64jdY4F7aEd7TCwsCKjJ7Vxpebl0SyAE9
sTVbB6IrjM9XPMFq5BWtiNXo4oAutmX0Z1TpFOXckB8nt75cFVGLzhy1uA+XCGigbfR3HS7e16zm
6vkxbW9nuOQirhpdPOgs71PwMNqJDf1nJAulrSqWBAYbPeAZox///f1C1tUbqp7bm7xWFAoh1GjE
9+CJjEfiwhHLiyvU0LHPR5ZdHFU1YLwLBC8eDJBgStkvJB86ZmSTKSxZxZ/tTmOYwLo5fRkIJQbJ
CxCzlv1GLtcNozytNWWDYxlY+iA5l1nHI+cF6XKe2stOX4yYPCuqgaIPMwq9PAwGga0T48Hhy/DO
pX1HzYfNK4qvsiFE4/eyEF/hrd//SY27QX5KDEENnUaubeR4GiL0ICpN1qFXxCHJweLWd+9U+6l6
jkmyg5TmEQxASkdYfjg+dj+AmdNjrw7hn0n5pTP8iTy4CYPwekw8Kgn9xB11/pk1Q1VrPdCkyXWO
ychl4sFNoz6l0CcopeRvgB1kO1dnV5AH4sleMFTj2aT9ppdwLhh6l/GzxnpKKtwptSKcAAvZQWyn
goQ1+sfv7HJXMFDm8ZgbQj3o8rkS6A/Aq0ws+aD2rfyDYrIduvGC2drlHF3g2d+vWDemCpv7omGQ
HdC7d21dGnr87hgfLKFr2GEt2jb0Kw3DSRsQZh1dQMTs+otJ6goSCFlmtekDqWx7dAlKCd9xF734
8PKYHBCOKCpPx6pD1H+L7bH0QbKRSzMjw5vGGBfkzugSqOqFY7JGPCi99+Gc4hkc359OnZqwYTT3
gEYrnWChl3rYTXzBBCM+P+/9dw7wJVh0oCvJC10H0YS8tSXjZILZlUUC8hD6HDVagUnAgE+nXmIL
RV+RJqfkPYdFEuHOSxcHsMOrB/Avka/1k/TGK+Yngt4QLYnXiu//DirjnQ578AW6Pr10WFNuD8ZF
JYc/yD8IRchdp/a56T6shDaeTxgjKYsIUEYjjUGJ6NZp4zifzE2GZtmcnP9Gfr8lMyLBoW/iOtVR
wZ4KQHve18gm1bfQkDFpUXyr2wKjDago5aSiHE4wN0EfAmD/WjBBRSR34h3/QObyEygUcxaG34uK
hHn6FXAzqD94JDjFn/+x+uIDVxW+EllnN5gWNVMguWhZxMrwWPlthhGKwgoFyn8X82Hu4GJKAvlB
z22WRbr+dnZttCFgsBxJrJPG9mkzmRXRYzm62zIOhPe0ubR1S40SIFV1zx7Dg8z+Cq0ltPUgvO3p
yD9/5FGvW0EFkF7iAWjwGhdvFO5Q2U4H0BCqnT1yATD4x9NnmHEfebCrWo5ONtLTzBDBQ+36yhRm
Bcqn6+4OjkZ4hnihw/IboJSzWetmVO2TdhcMA6x4K6OUrXOWzVMt+EEIiB+fMrVxhiqgqZgnJXsJ
KtLHbMNYN+oj8X+FqA5n8FgMwmL2qQpKUwWTt+y/qCfW5m6uTl+B5UkGvGVFvT1k1mral2G3D2Bo
PV4OOPx3RREqmGA4Sbvndj+WQie+mD+DIqj3Cot+1b5CEKF5gqZsEnKoqm0mjFCyUMWZs3J8PKoq
FObJMuZ+tFU48hrlLD+XFsGeur2WiF9sx2sLbQpEYzmYXolDwiu/LcgPdgX/hUf0AbJBMUvJnqA6
/uG3t2RWi7hZ2Z9A6KbCBKiPFgvsVqwJ+ROArPtjhh/8Y8mQlBnqHNbiczJ7QZ8Uw+lzWWJUz22u
FDQvCyln24Z+qkS+3PE3I4u3UEEGf7B4ntSe9Zn6JieIDc0oflUY8eCpaN3FbfavhaVCVd8HDfHh
8vQg/nYgJL7cnuV9kZIyUcSzHDrt1Uvuc8YDGNUwGyhk/bXBuL4im2/jllv5ecJJ6BwGDexEiHI8
4qjPydiNCZl4W2iY+fRHCOlYGAiNzmQ9B734NbT4Bo6FvofvQ5b/fQunfIcXjbQ7YIxL1C2NtkbA
1fbDuLt1AK5LDa1a9zAaObOTepvSH5wjbH3zycu/1h6q1uW5tH4NoA2v49a33y3nm7NpwSig8w+4
aUZu1Kfbd65j7m4I1See/qUtdGwlsAontglcKZ+wYJHH6tXs9tt/UjQZeqAb/LAXzz1NOmVwOkPz
trbhAeBlaB4qTmMonWyIA/DInEGCxjLnZiynNEajY4kPBypG8Yao0Au2lQeowfheNNzhlQGBFJfS
G292obWJYTKX5iUY1haqgQ9iJ2CA3mRZLCjIXgGF1xoBUziwdkXjVi9oqC46ysvHR+hMwG2eXM16
/DoTwNXpknjq3fGaPkTcLg8TQptR8QhwOaf1vaubYCjpaNiEyF1OuQX9j7x2lLK6TTm47BDKQupr
aVSQmsV2ZjcTe1kZa1PiYe20XEAjBoZFvhgZrT789AgRsj69gSbL+9moaDptjZHeVzR18K69xwc+
NmwW47tMadgaUR/J2xEF0wPaAKAsAan6h+hKtLjl+dWFfhU70IFOLbPapHQ7kROUQldG7gckcPXU
OdLbgzrhbszipjF9Cm0+YOR25go/sXKk9vXSh33IkC3RQrMMO2sdgcQN9ckvKDInHVnkcqlcpOTF
KqG6SOX1E2Q+DDxAWmMwsPMR7Be9B9tMDoCEcsZb/2xKlLTifyyd17Lq1hJFv4gqsuBVOScECL1Q
REnknL7eo/dxua7tc71hg6S1VvfsGc4/p5xcHtY3YcOboHemheM4++FbQTQLdIcD0IeQnwVj7ohj
iZAkOdoUDhruBTs2B3On5SuVOvzET+Tcgxt/SzpntjnCwAa86ZDJ9s+EvAC6DlxMPjGThQSP+76B
G0QDwK8fCOO0y0FjcZJPGH9HN46Whstch3OZ8c+Q2X7EB2Pwi4IawtTAevjHO9NmCaynUBD+gobZ
9ADO5ZhjOOpafQtpAYPY9AmzXlufVq+Wzzmil2H7a8wLJvubiSQWlTjl90bomClkpFqZfGYscC5P
jUM/pLfkpI22JdWqlnCpwef5bOJbfJIyoMDgiFQydQl4z8ReAf/BLRrUFCrGl6G2Ot+e05/+fOnR
g2Ei4xOAeCKMqHj/zdEx6tr+vQdHPaZ943vEQhsjOmIlarXuicCDYuS8S85ABDqCGVx7FYslYduU
iifvwgn/Qe2fwg4M+/pz1oRw+gjLYHXMr/nPRc2Yhfds8az14wwNSTSCEZ0AIvPZjJ7DSPWGheZb
6xvUCR//7l0f4QEbYLaV4THFGeU331IvfVeHclORxvXYhSX5fyXiQ9YCZ5lezYfEOgFvi8LgySk1
dLhWuDJRQry134FDEJ9WVYnxfgBcMqA2V+615lgrzfsgIbzpKZqFNkQmtuyoaT82F3wXzlETEJ0r
gcgEO2EKqNUc4h4RmXqHur5p9twhOxG4zfg9IB5xjr37Jb2/VFznXbjAgymbRUMd7Xj+IZ2Phz+t
Nx5jjgO5TJ/L4rtxKAm2BuOQOTn3o8Ez2/B3Yv+JUuKhuYe+GiKe5VZgCnIVaEUAwStmUetGEzqh
0eDh5qZSFEJJoO76atDD8IUSo0+NehE/29Gk4XdYdFIBjUAUmMsQ6ebCSoZSxN7loFWGgjsDmPl6
xyYlugFuk5BtCIfarLHrfFpNvBU6OmRuWXiQtCWUBUoH9mgfnLfwKGDeOOmxRnF9XQB5czLDkN5p
R28CyamTI2FgiHEUYS5hHyrGdYShQyMBOLrq2DseMAqCB42ggzJvRWSf+ud3yKjWuDPGQ33FY0uh
DF9+P+Y8U3C7BsVCbflAGsXO3a0jBCeckNFJO7+3iTJ7U0T/7Siq+TipGWuhpJgtYCFTptYLUFPL
05OR/RAoCG4FWAHA9OLplNpwwvHN1eF5+qnJIOy8DFqiZ23yzmd2g8qQSKDBw2t3xsh3fkJFrbkd
2IO2DmHZYcLB3NSAmfThH60JeR0hTw0QAa36FS05UKXm14C/DFFuAr+VI0q7Hfv4wufMAnN7qjfY
VnuTihqs+DhO1anVSADmZvsH2MLRn7bSuTmFbDoRRS4rUaOh5sMI2Rzz3JwoHQUPANLPZL9tTjta
Hc9A2zkx/v4K3TGd+1A/jHFxHXjjLu0sKkP6Y0tQpVrHk4x6FJQW5NdvPizJCmokg1wLK/W1110Y
IMZ8hQns4KyGbUmI3EcjDehcEJTuarjY3JZQ86pRil7kyI/N4RHviB3NUKVctgA16gnRvHrN73p1
BNCFxvn5Gv77YO4WCIq/xvnO8f0BkZm1tDElK06zfE/gXg79u5CFbwafS7TH1Ge+33yqfs31vGoL
5hbh3QEABaZlAgUE21GYJNC6kzE+TJVUkRljeoZlOnhBcsa2HihM0UrHaAS9pBG8ofcx/IPcAHK4
kDvIH41OAiGGzJ4KPqu2Cwf8V0A/jc3mbDCnLk5xwXTTQxohYikb6xR+Zm6qxsKA5OO7rm0fGuo1
GjG6orK5OgolJYixCgQ1Ree4w1fppiJmjcUTiFMFzA9Us8h2I0rtUAlX91l82u5RRnPhIFg0msH9
aQ1K47btl/ppS7wUCDjpkV00P2q/p7XpMbARAEP6IAKbglVtLxhoqKQeUQZziuMTy1yrR72CVBXR
TcmMpR+d4aip57d3g8h9AEYNmRrcJgKMTV/MO9DZDNEUAXPI+AYKsnB3ZhfmTAwtjGrblYsk8ZBT
yao5zhgZxFe6Z93nRhmvcLH76Mbt4ISSpsUbTasJXRISqUy1+vDsFAFnZm8fhAkOLYgCM4/FV2eq
UVbU22jZuZfgGV4IdZrD7GbOSOJlHNTUKxt+kzyx74f1zh/b09aYce/3zJopzEutZon1QDxAhu+O
MftslXn81EFtjMaXH0AnJSMFBO6j/hLrE2JP3e+IMB7w+gO9cmn1/7A14BVfbRWW0VNAqW4nI4Rj
wVhf/S34cT4KJHrEksxXryd1ezw7cGdKa0cWKLRZQpYG4EJc4mnPNZh09JcDGrG5x8MtuDuuDPGm
IuUDa8Z5vNkomvjm6HcZDeRMDbgY7/WNybOFPo+hCMOZ32Tf46VwzP0zzgoA0gkL8qtezvwNwg9l
aW9yrSy6mXiGBdUK/7nNxeD3D90Zk7uYu56lN8OadXN55FtGH/IoVSWnUqlv14rerczt0AGuZYNl
31gn9g9MV8fGn3NKC+crJgnsCfSkjZhhK4y2sTCZ+qUYuI8psR9qIk28KEJqHM68yk+6KYDsQ+ut
iXnlM2rH2Ugb0W2UI444mECvMeymhi5ACErtjg2mtCc2k8qpib2+9zxaOVQYnM1lsPun5Qoe+FLi
HGHStkRNKDIinTr5iGrUCZBLRAUs7bWt6H+mKIlN/hIo2HbrgT9ckBEN7fUTcbX6BYsYQtxVPaiB
X2vAKVYBeAhbSMH8TMc+QQOnaTmnefrrQU8ra5PqnBNDgWgSfLoAbPYIUSPSUnBCOxl9oHWcF/dl
SVtJB0S9j2rqa18vLlSFevRCcb03vvus95qdh2Z1Tu8Cyr6T1h61j0Vw87c2v7SJknnJP73RtkH2
MPnbRw5RfUhTfkiUe9FguHLbyJe8Ds3m129Oa6Q/XuU2dnEfdw30H+ZFInZIHKij09eCNVCyWynd
EfcaYhoGZ/1YyB+/tvf4uo+9dwsGPeJ5UCfZQt67VG7dXkI6uFmvQ0hxcn6CVe5nNH34R7ETSHV0
CEMOiN/b4CkEN4reayjwspWwv7TZqBlwQvhRoXWNhjX/0r7oY/qWs/4l9qoBhk2eOCodftJvbRfh
2wHOmOH8MK3RPVOUaWd9PKJtvi5RpvFtSMKiRdUvwYNlCGP4YVZNAphBpWA8wX8133p/NZ2zSXIc
oEm8iBVF7yKIe1ySasSZJMcEp6K0KLzXdkRDZY139qJdU/RRcifQ908QE+eoSreiBqMw9N/m6xfI
F0b1Mo/e1wBEF1i5ewPxnz+0e/7i/PYfsDHZpqCt81t/oA399EbQyN2pf2bHRdoB78ckUpzx8sxg
FMbeKQOEIl5JynzMvB0LNqG7nwOA/3kWryh21TeIA5sP79h0XoZ/H6r+7CLHIc6VE3ZGo/KaRC+k
8O9y0qHgnV+I3aJIkX3/pa3u84B99sbh9vUpUzh/mCRfQpde1GVj1jjYTtb6vMQjC82aJkhv8PWe
CKX0bauhKs5ehoGkLo+YGDPfX60eF3L2FB4v9UcE8kYmRKhfwo9Az5AcOR2mnBa+QdnD9kQZxT2L
tl3awuPqPgS36gqZgPnbLpQR7zfafEomRcYD4uw+4zlHLp33OW7kXDHe2SVF4W32D5wHi2PcNfcD
m/8SLsKBRwdLUaaPFAf/IgXzKE49xqvklp9hDLBXaou+zbiNQ70TpOlhj+ke/CnViv2XgYA7hCkx
907szh8rBBafR8NiGjItHx+4QOM28/RbOn+pC5nlKFqcKmfmXqclp3cXCQrP2TELGUTiWEWMAiiW
VO7UZjYND9sd1Sk04HvG7MnmkRO6BLsm5dt2eDafbZaNwtGnoiUZ7oQB8bmaXSatD6NXBadG2Dbb
FOWP/DUp10cEQMxKngwcFD389alhY5xPu+q4NwYx4TRinvnUOtuG+7L6mP6e9GXtfaDIXI6a+SZm
8wXBv6U6ZWI5PegAVzIDe221ahgz+B9at5dCED7qF/g6/pEwPeM5pPg6M12+xqewwrK0RUC3fj9F
zQ9uELymmZ2G+mqepZxialQyDoJki7PlByb8B7udAWy8Aywpq5XK5VbDRwADx1vIwvfv+fTBKH9o
cEvU/XgnVhooGjBVdd4x3i+UUVWijXbotiglKKgZddBijfYDdQQ/JuTwbeezFybq6NzN+y9+QeWP
JQtx7py+PtZBDa31NH+KymynohZS9x84vip8Lj5u8IAkR10tb4uYaIbkqsRGjhHU+2azfpkHcikg
vPxNbnDf0Jg/yoai9uA9tqwj2PhRG9PwQVWY1mw3Gtv/dk+AonCk7l7zao129L+3g4EHt+w27N4z
dmMb0wlr1NPY3fqcpiETnlLTOJ0pdRqWNn7ANoffPIxHR5Pixac3lOHzPavF5uDmkpP2GF+sPeq6
h7Z48RxATopOPK3qTK3Zd43Z+HjVsbjD22+BLk+exzoiXH3JsUiDiiaPLW5a+jFJnpq2vU9Jlzth
igyw891r79HXccu1IY1DtKWO6mjhiNx7qRAS92GNK2ZQ86NqAyyJkjYcnyABw0Syw1m7o80Aox+M
wtiuEh6NWvMhL/MZBFTncgx+jAE5I2biadjNQ9eF2iTkb0wE6fW5mJw82vYwTn4749kyaPnHoKo0
8n3r1dce4FYHRU4UwagYWDtbLfxthQUA+elTiNExXTpHhr1tU0hALeIru+5rYow1++6BstHr27Ri
f/Q5t7L5snuTd6v25CX+yMSlc4i33KF7NBrxMRgs4I3BJToUnx7R9IePU/MPvhA2Fu3KxDdsimV8
DR2dn7dsWikXuxxKfephMAfgd2QpuggsSCewSWlkSscRx8ZRq12VRNZwQW1Ug5i4fKzRIfBaJ/+F
JzH2IIzDsAPcNm0I3pf0Y5HqDdjAJTkvr5gtaMJlv23ATc7w7h9089yiNq6aKiTBLjsN8F4i84yG
x6/P8+MCBgxTGv4IGEMBxE15r3CTQMXwIUN5D3IPEUq9odcRb/QbmK5gFXd0RYIO/da8CsAcETDK
MUzHh2qAFzbUmqf7TqigQHhRWYhwmme/fnInmbQLjMgpoHbZjMHyrpy5Fxe4xN5y5ni2Nvq3bdol
ff0abFprOV6Q7+JigNtOimVoyCRntFfh2Ql0wVtAqu+pbtN/UB6MtK3XQEpvtoEqYujAxUNvujIt
6yJHFXKd3ZcrwUW52xOFGvH65f9tOTC4ChfIfkh8emXpVH4t88TOyfLGQVB9Oc/0ENP/lFZAvMQ3
WBZ9EYEtTx21CPYLyQjsWjfhg/fQ1PePcf9sPG/eoJHfT/YHuOJqvVvjajjZNdL66+NuIVTV7UGr
B3yT+SPsnhwZFtgJvMIR49rhDJi9C61OK4fZNhltQbVgcj6no9OZM7pxSrdsIvGWUVD3Ge4j+KTz
riMBWmO4gZVbGf1+cH54t711gZqxvMEm6/HIMg309kyiB+aou2wC3o7ZRj9ogeZsIV8qeK27bBCg
WOEysh39Am2hfP+NOGgOFsbLemjlQxPh/CVl29pyUoFokS3VVUfIXcDmoQMZw4nLe4EfDP2jWH9A
VKTTokSB8U+AFtvidgJJ/mr/1cMUuE1PxlL0fFejhgt4dcq3eoEeYdeUmOxlR7q07pU0aoA9KEOz
Y/zXw9DGujR2ODpIg3rnfzBr6EjQ/gcu6gRysH3m0ybmEeysX52DiyN+v3LDB6UJOF4TqYJ5Gttj
l25G/L5CTnB3VLHtYhxA0xjCxwOdZ7OipO4Dm/SB/cBuTsBqd5gRcPwxa2W3r/VhLDxOvUBWH0Cb
tZNnU03O02TLJzmDDLAS1vb2lHBjbWjrMPaLLzYq2Jar+WSSwLJip2OHgNCKoCnwPPoqNkC2eYtB
Q4IdoKDcj3eSkO8mhcLVRoYqAiaAG1sMLMQrCOYDVlSVjtav0CcDuhP2AkBXPiQWWDKFxThELWU+
+yGXhrCcB5IerDwDvMl0STwgBMs5+b+SSA8bTa/RZMEQ3ICchvQqFSvfiz4kz7rSiB3DtyjBDuKg
sfv6A2PX0yaY+zx2dFNnXgwxv+tiMM8566QXuiTmew65CuQb9VaBiOmcn72ZQ/onaJ2h3ZJv7g2C
F3ZJVXFbvcyzRGNpd9DcDFEbEkVqCli9XvCiQGVw3k8EOuey8+UL3o7uzYUmiTKtcvjlbEmQ+80C
OyYmC63spk9eMwYiSKdQECnMzbkQaFJkZ9iHen4FpNS7Vmf1GjKAfjA9Toe2nu9DIl0yjO2AwW08
qh8j7IudY5DCMo/a2ilGHyoCCkQOjCQBHIfqPgw8kij5scghp3qnYl1+xAjYGcw237e6Sc/YRaE7
wdyJJJn8nfT4MPumBfjYi0UFc9N3tTpBbsWjtoZJMwYxBnga2Qcr6YfrbgB9n0b4rGIl7iV2064K
RrVLxVEcBnKVdTb6mIEd9E7EIITfdS9M3dvL3ALGRbGsaNM103lhz/wXyXLGHRJGnDpRuLxB08iy
IXireg+qkZNBpwxymve/SJTHDHvnroWfevHJ8NOkExeg92hHaalWf64CEiwEpxJfO8xsHPA/yzQR
OxDYxl1Y4nN+ImIMzQLctbcDUO4RADz94G+JXN0t3ZQi0jEb6t474N+NsyLlqgSF3h5yFesE5Tm8
MiWMq+0KOxpK5IvqECNtmlWM/Ui0M9P0jncp0GeL9bmzr3q8gcqWOYeVI7LoNCXyu5M6lZk5bysP
xGIUVznoyMhDYFxJYjApOsryi7j4Pj6g1X1E75SbnjLdaynmoeNAtXOuwd3goS7hYZSokE2GaSuv
OInPeAEhIy8Ue8nwCGQblaxTQLwQbWozCQLSBkq+VGZ+nAhLM1iKBuKSTOzbUOgUhcgZASquKiI0
ZmqsbPzgaVWyok6jIDu1uOLOIOayQK2bTukErQ2Xfzk0X5CWoYaaJ4LucBBkZGZ0Ld0efYLRVkoB
88+5KXjVarFPuav8AgXggKhU5tQQ4yHAG7iLyK4KU0MybpSzLChzvzngV/QhnhmRAhrqBmrTN4lB
sDt/DNzu0e6DMOv74dVvzsHixp0GMjnvXNzOzsa6A7GBY3d6opUUGjw9FV2WsJAabyppSJzSfHaZ
1lBejRN8N1WlRZ3yNoZg+PuTjm/4zcd3RK5huchNM0txCf3T5L4tViccSlF7iBj8zl9/EcHUOEIn
OThUDeBRjMH0eklhBBRzEbFfi/HzDqSK2sqjmMDjxNrrI2SkHlosgmue2ho0i6QMWEJktKIARfXa
wkldD/bTnC38yQCut3puA/NpmXqu+ES8YiUAWSWXZ+Nwd5jOLLh5LTtC5Ps2mCaokkAF2/ispZvb
XHOc4IViNsMh4btT085PjXm0xunL23wUc9e2V92YZ9YhvRV3KVxcwNi+ai5xw5CAWKsMKr/htYCm
2dOdLsJBI2AcA2eD86JPydjwdW4lzyi/kgv6ZSYEp2pM/bGlO0F2NsOUGynH5Myh4CGGl91S/63Y
N4rS/rFk2mctwn14vTy6/7MqZkfMGflQzs8xMQy52G8sNJ30J+JncMwTuCQuLV0MVrv0IVS3Pv31
W6dFODr4Um0cOHrvfxEUP2JmMH3q6/H06NcIAqz0oyJjjj4VsN6L8kumnFGLa3SrxFBlnvAAwNuo
DC5FIJ8S6VFWC+n0S/vDm9HhlfzF0KetFY3lsig6eRvR+8M/Aei9w+xgEoazN/AXUs8UfGvmSMzY
MAVsrLty+47w3KUGHKompqNnK7PubNoOf1iaRRezPlitQ215my0/+htOsfHIej4HEOt2cl3+HbGc
HjsKTHbbOXJ4Su18x+ot1eJt5Kw7D1StzsdMBwKcl01+WwODHJVNXwbQkqem2AXf7fJEgigr+ZJx
JmHPyX/ptXVCAvBpAJZhLsPf6LV56jf7i8nytAak48l2sNPZl+E5pYqJ4K+VMfPHy+BvdPyUZCju
kLXy4V0y/nJDlAuMRRia3Ulo0LqSqXJxhjmKfTn9Wl7GeX2J97aZnUbLxvQ02plvIAR+dRYdA+eh
Wk/dV9yZ0Sj82HE4NFC4hYzQxxeRLxHHvk8iANrigOkFFTYXE4sDvc1JtDPSN+iI1tVhvVOIiR1I
5nC8cBfdj0oWU6WR9TNPkH0Owy9Vs9avJVusGFiFLCac9ln62XLI9e4mJyfoa8TA7DXqTvYidh8l
RmrFv3FPeQExILV8f844PEcAnwmh03721WqpjSX+mbMl97KHSxc+KcyoEKrwFXBlI7gHtx7wYVEv
vZCoYx3EkNG9qx0kehakw3KS52ZxtHm49sl1jJ9o9qejKr49Eyu+0cEPyN0YOH9rjApYfcTcOA6D
uuB8YWcpBi5+6agnC1O5c5ubAm2LKQZZvQ9zrdnu78582aCcpIRhErpmrecBhk0FG0R2Dc4aSwda
YZ+8KERj0pdFh5VZ1cbcfSs5BlAo1Dp6NEAQuw/zXPSWjoOvRIYVBJSHMp2IRm3bbtKIo1VTJx5i
J8wvYD9weLEDnXCRABxk8MnnozmS7UKOOuokBtJ6NASPjtjfPlMnFq2A5Syd/mZZF8cxwZxqx/8j
Iy6lVuOp+kBFNbEGILN6rm0vwNjb93L9m20PFti91mPmpMN2g0wllEhIHxOE0Vz6Xq1WL7xGSvsV
8zQxVv5qk5uJaBn8Tbiwf2o4LlOSPN1JHnS4O6RSUCotG7NkImdUMLACzJjaRpe13JZgiYIcjD+3
sQ+2lk16WOB4huEMcMIiBzCR/RNyCvxIHS8yk1S6801tjUDDoVfTX2+74bqBqyfvfO0T3UejmjwC
+w31UD+TBrQcztq05rb3lu8g41oorApz1z+23d85ww5Qwa40CfLt7M137XRKki9ppns6Ev9mX7+s
hLKaE0H1yyHD4H3IW3XENSWoQbyPBiyPnjpQ+IJ5nR7VpBwlkyNiazyGeQQZpLEFZDxeJk62P8/M
MF7kxdj6kOOCrz8vzyGIctIADtitGILMV9EeJjUxHl5PyVL9atWheDKGwoaBFkIP3tvilPGHCRJP
FNS1Wt8mvQYpSw08ZtO/+901eILoMZl5sy0xIi7H5zf+w6kxxR4e/Nc6IrxBdY2DgepfsaTpMqW3
DFw4FhuBBSX1J3Xuec/YUFLixvGzMzJMgitZQYRiN7t6eu9rxGsFz4XyFLkyG2aWV+x4lJURewNO
Em03kGAdFLwUk1nrxILjHjzpYOy2bSP3R1Ff7G3klxy54kn0wD/ZEk0RRxqvwj7GxL8m/OBxy+MC
v6BnopKGWHhioZa2+abWzlAJXzUiRqT+yod4IfFPSm8+EbUgFoKy0n/TU9Ti3wB+xvJnHGBY0kRP
zSWBCgj1VOotaIzH4rfkeVCvQdZniC4L68wHQkoiIwJatr+0HUqRv0AI3BrxhDlTTTQMx1kS3Ug1
8N2SuAIVckbEDdsoY01pHM7h+8MCbkGIVD8+DQyZcg1m5yaCLXEvGuNyuqDVp2wEIBIl2uGsbddP
FEUFHigRneZAdyQvL2/waLT1wRbnTpVdMgiaX0pWswYHVisTLe9dxZRkh2hCLW+cyNFfGXd7EVxm
iR3gNS3Yd0Ah2F1KPF3JqW0QTeTShN6xlOqQPJayIeMwk2Hili2bxl96BqXKniVUptiTyLmZ0xXy
iPO+7OtCWaH16ZjEgn3HNDAkq09YvGK0FCCUp0Tn48yp3b2d0yaO+ozgOswrMnyQ61PVIWyfdLUe
uAIPVaVSl+OWLDJz0CjA9L97NqbsWD44W3+UCryCOuWUfzlOWIEEGTCPt4gI5Wpl+4QUvVmtfjcR
bdF9i307xQUEm6uWcnpym4oM4UILf5m3EUT0XFkgHy7vrNhdLyyuoJtwkwpWmCdCa9bZYNN4IBOG
Ek+Ad4EtETTuuyOhINHeXmbXMVFW4rjIfZa2nv1A8tIVGXHe/OvinykMv5TSCWIJHZIa0T4Vt4dB
rgdXqW1k37OGyTXWRFeODbNOhQZ0nlBNU4RKSZkGLV1ckBGopHN/U7GlOK8WB+Z97GAtl+KNczC+
H/Uhq4dlkbEniKdYVhptasgSPrHYVNHQcIbTYGTitCIBm9T9Bc0cxeXGmuLa3h+h4qQwJixWfdN4
k7nbZKmVdORDoyY4CQyBCmDvZmXiqL3grm9YtXSnD0H7GUGo3dmchilD0iUP5eawxMuU21IDOqn0
Y5vHkld/Rswz4fhhB+E1x/O9V0tcQPWm6MeFlRbfEqsZ2OjfBISB2EOKKoFcYFbUaEmk9sQ76WDO
J8sP+wNLLcvzj+kNqcf7bbvGY48oVDENZVSJt0GuKz59BRdVhUmyxKOsNkr0Vnj9seWwDXWJ7Rau
nlz44E/DEN9dQGSsb2QBYk4io4wsuxFo9NOlEz/wKilVfiYbuMy0v9qJVYJvRRHkPBh8KJmQN0r9
unPmELmOlQZbXRbQPvway70X/S46KA2WVipCZDhTLHj8CvJgoMHwqsZsBgPgZKxFgNHxco7/NOwN
9rmRgmLcuDwMOIrEVXI6Ke6d0An2N0lH6L+5QC/7MZUuIsXfgaBSpGmrp8lg1oVPAfrbIAYS/g3D
SL+TIMQknoZ9BujAOmsSSciXjkWe08PwH+67j/itbojWty8e+ExF4R/pjbTHEBGAAUGlrlnPVY9z
5AOfhoVMRce15U02tdYqqtO6X6nTm/FJY9GQwQyHmCMj7UaXT2UMKSbcxT4PDRqXl4tYc6FMFq9F
eDA0mApbcM4tFcfEh0ghjhAIkNxjIc19+kutP6+x1PIZrrwWC/9ZMs1GtFWs/LCfz3gBTyGPtJNO
DVSQ/uLphx/rejIXLtyj0Gjd2YXL+K3PG+aNLGvFKMebfkm8Ekieehtwykgbzj1f9bVPQ8M/cqeX
OJGop2mcisslQYsVK/KPWD+LxeWf/5jW43RTWqspiwqxDrxlP2RWa1hWpTunUQuDjGPAyBlF6bTX
g7FixB9FRW6Fd/uKES02vs9V6ViOBJTFrXBF68qvopw/agzdrjnW8AgRMzP68CRc1st3wf0HX6mT
qlJJlIgF0Tkmpdrl6EEE/kxY5xigpQOdtAvelG0rYhdznHnc0MBuZqWKRNFK9wFsp/hwsv8Ov/Ne
P/c5Z5dBSeV5yAKKUEn8eHLMEC/Lmt8AM6WYKNgY08qxmN9vKllxxFN0H1psOeSOa8t7KA5q9LCW
sQih3cBgWizGNbVv7DLpxUU5TKupZTD+0wCVNZ64lI9djdj8nwXa4VbNd1u2xxkpq/zineag5nfM
9BtTQGTZ3muBHL2WzrJL1XK1mEq+Z0Mj/cl1xn75OMbC0U/PmtpYxIQcxp1AkuwOJjuo0bNAwLX6
jSQ0jolE2FMzvezvzEllRBojFWQAn2bZUhKMg+UXGFfaCilijbS6a/il4g6lK31mtMMh11K2WynC
70BztbXfWQ8eEzSZZHaIBM7v4AORo51EoNhCw9OTNAN5TVbbdBV04kG0zHaRld7NGJ4CbZ+MylUe
nTQ68+CnXBWeOeC2PWscSnDTmd5BkcA5uK8NNcqJhaIwyoOjwbbL9rVxONedtDEBqhOZ5N2f+k6K
MR4lGneuw49oG/hLb7M9sD4kPcE1eLdUyCj2hmGITrmhlSH1xslEeU+tEXCYmsCRCc1sIPMbwLJN
z1ih83vTKOMv3Z19+ISUkEuOENxRkN76fs/1OQhLiv7wHNw3Yjg8d6izahyk1JhQrYFbRE/rx/W6
TXnMd+gF42o3vetQSXj0kd5me/u5aOlv60xqJFJ0dgG2gdja+zCiyU8LLzB1WNi02r9pmnZVlYcK
izBMUil2/QNZK5hDCY/mHhn8P9ODZ8HOlHFNH2oPxIEGBP/wIKLdq86T/ViyoardTLCT/xmSPtXh
fixmr9XyZDMi0cS5ABpMu4ssESdR5C7MZn/tpG0azEMFgYAtjO9sNNCYxDBzJa76qPuzIfs9et1L
WGeXydGHDPFAEdkf9+dm40M3VEevufeugUusTatlzOG9veuLPnB6LQBkBxQGg8NLRZNR98LrJ0F/
BBezieSUrcqCGQDTP3huSLd/tY2TOYTw9U1eHC2vqDyQsoXv6pj6K9ox7OaRoUM5OcwCyAUDnUv6
VEfcaLRpNLQ+D/1Pu85hC3/vZrHcCTGW+96iQMIwveQXKcs7Vn4t/4f30WTgRtJodfA8UWje3J66
50Cb272be2nIAGOg/eJyW08AAhu0XaRlft1DRxt8SWW3B0Nc5dA6RgS1rCbtgFOSwQQUEgQjcrai
7IM6Sx4rsUtOArMIFWA0T0t8x2mo0QRe3i6qIMVYNzl/Pw2TUYv4GRYoFpgG4HDrH3YG9l9y4H9o
I14AX4hryCQwMe1pUIgUtZR9QTAZ9MH44X1jcyQFII5H1wXrAd993HTmEplMO7YU9FqZ0m4vo6K5
pQfKWjzG9LDMYgZ00W2SfB1qHkr2oiBiivp1r+gEr33hrQ40amn8zkkszi8CC8+RYbWcvtHB9kDz
8KXuOPD+7j+db4dWEnsv1jerBXAwPZDmCjhPq0I50NeeyXI3Qgb7Y/WxuuCZRxHrF4N9q+rbiv9D
arMjHh20jA9hXvtmA+Pwnp+dQBXMxrSLKVX0+9F04SRqXEwel5a6o67vme0rn/sDc0GjULrpXxlf
sd9TBG07KDq9SVJGNjc29+bJIMhxCtYOoNf4sa4nyklmSAUG7ZwTEs2DRWXBm/rSgvU3v3d8GxZv
xIu4kYOzs6HspY7knHrFBz36DojjGYFRt7WIJjc7bjYwaFTOFxAvrXgxESBsXFAmCJRq1JB5wRVX
Td2JALE30vBhRMq05mpcqZP1KPusL+aOX87QdKCmEeAMj5TUh5+rwQxjaBzYDf1ObeLsmTD34t1w
taQfrKTirVZ/krndUwJA5VAitGPHj1JP0sUUdKJA0uKG26e0xx+pyCnncYb3vIBKlxbzyPZBCTUM
WamcsEB/oJjs/I7qQCFVimmtWakc/y0QXyVF3jBpRkC9HW1/N95UXjQigo6/2jzUdDoyVHxK+u2H
GvV2oX7lMEFXxQLSTc7QKC+3tG40PteNnDaYkyLHpt3YtUFR0nvY8++qJART4wtxieZmZ4IKmt5P
4uRo2RZy7PX8JQO/ks335d2m0lsA9QESIj8dBsqIvgfOnY9GQlS6a5g9CnNURHdJNyBUiu4RDHw9
1NedjPHLtt9kdv1mOrK+2pATRv0pIq7E9vZbns+LT/o6nqrvDR8jCrybmet0m7Bcido9yWTUAwWi
0ncDfb3+8k7waW7W1/6q62qTIBdinSgRoMw+ZBITNTsWOPUuA83Weku0BHoANHFkIIei46+8Ib9F
hfHapqQnJFOboJl+2w1sgND6TNFQe4BjYmUUr9cd5rS0FNGXqzLkDZhHY8dkwbU4JMJQRVmqMWLK
EXtE37DP5spTD1/2bE+2kCu5EGBKjDv8gsXkycRgvUWSBLXnVAhB5w1gwpCEM3fvvUagpsyyDV5j
91MS/7TvS5+s+XAiC5+3CS95BGLXIbEhtC5MqXsejzL90clh4Qd7IZ9g+YhR0p8OpZGByDzdn3jJ
81tInUyYjgaB7Ev5BEythAnBOxFwgOnvnPseFDoKdxs6WMOR74YakV+PU+WLabW8gtBNtHA9GDew
G/jwPahcGkR5Fzc6QKGieDhgOcsrMB/78F3Iw2wC7MRIFYc7A66JOoxvbF9kJQxteiZQ0J/eqtW8
YU6YpFwC3eYDebI9R/RwjHuWbM6QOyBRNMXowwO03RWwl4xGXELo+TLoz4sPU40Ln2NoZDcK9Y8t
zc7FHvgWxMUpFjjEHabWcUPyHBtm62qwuFnsFnURBZgYG6ArcS+UMKAuJ7/QYQCwYK32jSaSlUR7
KvjxhehhKmrHzM4WZhtSmGSCDTR4tETrw4qnR0jLB6biBq+KgqKLophZF0U4BmYIBtWPZ0bvo84X
PPg5mmohXXcNQBRNRuFAHdl3vUqlt8L/NxgClDC8Q2rPTJxrYmYPeAgxn0exgczDP11RF3llv7gf
9In8ICjuyy/g+lbq8vsPkZ2rP4Zm6L+Yh9M143gxY1cBf7j4HwAX7CEqbgXTmoGUI+okPziS2QJe
TbnAzKVtlTdzd3WAUb3+hzMTR3UAJYYq857qkQF6erg9oRKcaLqhLrElkQa8ErPGCwxJrW5bxX3A
6LG7bQ80HrfD+kqzBSL0Uw8jkAjMAwuQ8ANVXFwN7d5v1F6AIWjXBOtoRXGvydF4wAkG62bLOgZW
u2ER3+zcwfx2+dF1sDd3Vu113O8wP3nSHAHTvWxqe0P6+JP5GH3WkAQeaPUBn5hdMJ/RnDo5dtX0
3+gbFxVgkw7jJHU3ek3VljSf8xjOL00S3WH2ZmOpfxxuyNinPESkJvS5S005wMAOUFoDAFGsfUgM
0Pb4BFpZ1DaWA3kAot9fk/MfS+fWpCqWROFfRIQgirxyR0QU8fpiFJYH74qAqL9+vqyeODHTp6st
Rdg7d+bKtVYCSxUBcVR5BrHYfC8iO4DPZJ02MLWmizvoMtGsdVkvR6ulyhnQv9B5pmQnq/i7Ta50
ezUnVldyDFohJeSTpY5UntwxraM96QiAzoUDSrWoKrBG9oUOooJixB/WGA/fywVCyKjdaA4BT4Bv
9GSnwmGmvUvrf8Mod844Cigdz7Cl7lA7pukR5kab4mBPuUQ6roU0CjhsnaPPR+lwHf4ZHIg/ptX/
py06P5Kh0Kxyzv4OWEF2o4Cvzf4wsLwMtPWGQpfvGJrML4TdzUmXplTNzIJnM9Ca84Dbvsz+DSiG
KrumowNGV84Ffd2X0AAY4cIUAioYjIRMyOfIJMFZLaxlHkHfkfIDmkF85lFvzhEOvExc0F2mJfrG
Xxn0RrDhuqd0boBn/KxfC6HPGhtlMaFMAiah/XMcWuHSX2MCUACfrmBMdTwTjTqVw7xrujROsU4D
1VWh4QlxVB8NkSzpKwKOEb+nHLGGu4U/bkFbhAPbMEtSqv4BmLbuKLbxcO+YG1FTC85lfB2Aa7Kf
N46qTwnFNE18rCE5rHm8aXe8OxcMgwxI9YivD89jaDATwZzNAzEU37W7hN3YgmZkyhVKA2vfHN/9
M4joMaVtyweJKyd1MvdtciX2IK7a81yl39fG4VuamIAT+y1DMW/rhKI51dCSFxbwH2mVYOeQenGq
ZIk7adhlzBetU5rAP5v+j2L1IZ5KFr3Y2s7wvMPGCjYUXozEIvr1w5MGnHDGgDwwnn4GtmIdIPVi
v4npo8mzkhhwqG18CvjGFMoejPBXQG/cmWCZNp8NXeK3afcdVG+T81yIMYAmtJ/JGST6dvpWf3EN
ugOLlJ7m3FEII+waziCSC/qa1KD9UKkAMQJgngLCovCpL86GdHarQR+GXXnF6mJK/oYdu93fP1s6
imoEusZlTNLJg/Xy80KjbVAeuCMM8dhxehtmW93psgYU+1zYD4WdWMUJUSS5p3JirKL3pEsAoGEi
V0KfmULMEwlPRECHJzYUJLYELu56HRuXDUgdv+RAcdw9MPKS9wBWrXxTxTMCX9y0Ya4mP2vYO9wq
5cs/KT5oHHTsyyQXf3/6GuwK/uCwHq5ELB1fEJoeTtwnupeH1qLZHkckYEJmEeztl6kDYuTG+Q/e
/WH2AbodwntNKIEcYXj5URom6vIKTtBnSMpLGkxYzrmQFbhL7fgcaC6MXl/vOWIR1+v72wW5DKn2
5kUPO1VcFg3t4gAkXaDmtOdKxX6IxnCrBUtRRyEWG+7FggtRoUHKJQu97Ojp+ql4/gnyx3Jc/IwA
IH2gLhgEjwnlTKhGb4Jx1tlfnGp+t6+ECAg+ENJZPPDjR0eb8J11o4tmA5Pwc2H1VbqVgRr6iHld
dGumLUQJ7jMp3DfkxYQ42BRmqq97BjAfNmI/eOdZ/Aq3N7xOOf7PgsERCPc6StkTA3PYJ+sva5ZG
LZz39bDNahsLP5/2V5rdp7SxbWovj2NrBBXTGGLYxxSPiXCxMtoFx4CwCzwEUIxLRZbzGPcgeemO
eWAja0LpfZllgIlQupL+0AtPSVqD5kEF5A4x6MzyBS3kP0IwycynA9Ej8wh7I1cbMat1b8GKYnKB
jDXcUBVIGGFz0wFM2fteAh+RzEFhdBvOKhastDqkGuJlAKN3TrkjQ8vAvGkIkgDdnJtn8VQ4ZRED
La3U8/KY3GjjQd8RaA7zVRZTfEQJCbGI+y7nD/kqJcpus3lCYmYn0Frr/+5DeDH1hFaUJMr4CcYJ
J5LUjIB90oXn9M6d2OmiJFtQCJDXMNrb3jrpxJjvJVpzxzF3OxnWpF3R9iRMXV/UE9Wmtzw4Z051
urKEwU2s+WRTupt7FUDxwElFM0pqF0LgIqDiAZzJqdmO+YRimlbMQQaKykKoBD5nPj0RgNaDl0LB
Z9DmAl07hxa3yMOGh80r5cGNWs3zZNbKPlXHe+YDKSR0qX7yBRorV77vdWIAHdglUARoEnHAn/7K
xOGFWuyP3PGXNcJXD4PWivQY8YnAABS/LM+URYpPLtPsJJ+82/7X/3hWyIwwoD8Ay1UCzJN9xF3m
yAqXXOAOZGN5q8HcWfE13iE5NTuga1jU3Qxi8OB0rVo7+sW8H/qn1JX08zaE7U1e0tNRc8pDiJ8j
5uylg980NBj0RLViwfonJ0dV8e83IPd3GKmCpy7SFBTnolSk+UaGJdfALU4NdjbcYv/2M7JuQbrn
XjPfTB9yOtyHFLJgz1f4iqCLT04Exa5Z/r5hW8jt1+vKWSs+2hoWKppwBlBLCnJyutxRWyygDzbB
ntUzo59Pp4Si3t504pWZLRy42wBBMA2oNGWGI3r7C6k2MYj7TkvOfUm6J+9U2IoSMfDay/9oHyA/
f2sXNaQg7lF3i0DFrnUyStof7uPvYji5nzPIjfdpFmLkA8ybqpuRGSvTdQdhDVo21Cd8uy+OdSt3
WfjFC34lOSXPxJfmM71wnI1pD6zdoQJ6OYY2TfrQeJNzCyj6DAZKuO+TgN5XaXqacScPiVcz0eQd
kOdyoLkXVKX2M6pa4GufVgXHDx02EmfiBNGl9d72usIZHbmuffnHLKusAyy+HNUL9znGS1OkZfqq
oViwK0jGM8BgJkxCSrHvTaw+I/PDLui0tkG+FbFk6J/br7wY9mQqipA7QuMWZkXP4ehm0bm9/FQz
YQiyNUnRhtyl0Lky1+yGH3LVG3LC8BW8ciCdjwJST5++su/x8wWhtyUuszS5lQ9Oawy3+C7HwoaM
V338Hgg8WR+UDvkQ3I7gEGgQ9cY3PATujIQfPk3PQCGP6vKFSciwr3m9p789++d3TGbUwGat/Eui
nXnuZ4aJ0PbR5zz93hcflLvd8PxxB9LP/hbKE8pErA1at9tEN/5CGlwOedId0CJl2jIxZkC71tAm
N2Xat29d5/318PXKj4Z1ama8ihmW9JC878seFHZ5WL5oRp6GfTBf60gt/Vvg3s/B3/X0s5MbHXjg
2KvbVfrshzXzPgbp5ZrU7eox+P0+120Znc4en9K/+yXS5aer7/MPKlO3ZvCkThnTfU940fUDYxlO
Ng6R6QfEcsuAl2N8NSMw3BtSmj7+ULPBoui4/Nu3mPCXu2kPGDmsjM+F13mlHQhvRVQOoormLc7/
4ebRdzUc/x7QkbCmJz4/nV4blZdZpU1N6zSRaUFQtFefKTxSdvs+lH4wWBhkt3q0IQQw8CXmsE7Y
iAxJCYRErVABXClLOBEUGp3EgJzzGvT9d0JMS+F5UQ4jOSdWG8uW3fsMpbiIAU8fGM8A/J6gV24k
yvyFxSwMDWLDH95HnSD8AtKhf8bOAPPlfyATUJqE0xDVo5dD+Qe4tIjw6cPhTriaMbT9R5YMfjh8
Kd/Jq1Iaf5/fSQewnzwBZ005AoVgfO87xwjuBc8SBr5wZHOs4KA75TfvU8Kc013Wx3sQY+Ouv3mw
vtkMP8j7y+r39nssPKOWJvQA9O6B8MT0KXZ5A9NSG1/ZbbTn701JzgzZDbpF/jj4HZNlsf3azdu5
1vQg/cMaNlo8KBen6oFZN4o7Y6XA5cRwKi6760Ef07oq5PHXVBOEPDz2TqPqPvk885VBOqoQHrwH
jDO0xsyxCCDrTCnhY8Ldqjc7ouqQKRgatOEaEAzFNIJ1w0VT88nhG6/RCtOn/oVtRSUpQEL+Sm7e
YAEY2izARzSr+vfa0XDYMMEFteYCEZMdM/+TIvjrkqYyAlRonBqqNb/z9OipI7FhTsc/4RffP+QA
HFMQVGhA0hChDMmbKeUgvWVQknkOkT5JcTtjpcIyxNyKwl8SDiayySCHQQXvgRyHuggCU0beuSfs
7LYkBeadh6i+vEKiTnhJPDxZ7VtOdkbcYsZUDW3qWo54oD0viemRtAsPHzvgUpP88rsMby9C7SDU
7nMNerEAu4eEKnFzcnTE5ERzkx6DlCWEaUJ84zywLCCO2iqHGfUSoxgf3qWf9Grr07qUAZ15DsWv
2bwHlN+OsmSm1bhgzfBNk8ONeRVwx33NTs7RDXLJFxIHvcMEVvomHvzcvOsGgEo1KPbI66mosves
txRy6QlmDr+UPGY1ak2rJrWtyqgkIWbRMlEYuocMX6dpkfT/9YD8YxnZEcM8AiEFLz1PTzPe7s7x
/xnHYHM0Dg6Ue/T8y5L438y5SQfcdqxHQcJVQnb4gkm8Gp9mJI1JwOMeginiutqhrJzk9zFtJ3Rv
W/+wRfc+ehaRcR614owcfK7OEfKnqMAiStp+2j4mdRduIk5SyFdMWjcyovMJ8wLlipCoMyVlaJmd
eNiPSS/HKEkOtQ3dB5EG36Nvxzsxe6ZwMGn/B+a6WqkoCbI3zhsLffEKryl8p4NzIm+UOUoQApPu
7M4kU5bmUAjGra3OAK//tdHv1r5D/Ma5DawGEcof6E9NydredR52iTbEPwmO97FjNlejILIxLJmw
sQLjoiGEEQt8k9VnCKN1KS0wSCh2R1C1nqeYYd+mZiWZkdq6xarWyvPbpAEsGL80Z7Pa4rpF6iXZ
X1xwebH0pGF8ZyqE6JWSGFx8PwZhr+Ppv+jXDEgV4/sPDC1cN5lK8YOTDXiu9btYwPTtPEmva4QJ
GAxNP6IonP7+yaekoU/CRNMfSot6oQzdJFSLOCwwNpc8biWDqUSBVI9QCYGMk0ma6G08ZMlsVH4J
KuMmzkPvTTHCTqJxQ7xk1bPEkPYLPCGT3XHWZohDQcVI0RcCqOVJmfY80I7qR39Mnlf6w/BI7fpN
aUx7ASIMAgDQz5dIkZifyGhf9hxvm6MyOQvhbZML7/czP0FbhD+cwb8Ncy9uqPaZkgC07MkQL9iM
l+T+34nDlHKQFd7YmK2YS8yx0nFJpo9Mg2WOSY+troLrUSd2ZHYnGfwVVkA3yq44j1Dt5UgkMrQ8
nhk187yFYC+lIqkYSHLazenFffzwHACI/GOrAOF46WCdZgwlENAj9fu/vIuXMXKOrwLokUA+T88G
qx96vqwLjW2V84xTwIo968HcmWxKVr0UOgJ7bFXvfh8dgW0EXqs28BNoSwHK7M3KuuV74A0ZvMGD
6LDNt6G/m7jQYXCyFrwaBoh73KgQsxLKv3QwIhPrOsgvE4Ef0Fv90OK5MP0LHJBhdn80Qboz0v1k
sSEim8qa/LjUhlTeW0d/gEKKKEmQxfjMiewey3GD8vYYV2O6eoP4G3Z1ThPvYfh3HWIYgSThiBVs
lUAJKNjDgcs7eB98zBSfxLfnMt36gsvwev7xEHDPSxoaV++1ZzYHrgMjH7ub6hh9fpfKXE9wsLkN
GJnjARyhXxTXYZ4XsPJAmnKsSDuVFSLF1YG717PDkIIGCObtxQzuO1qMKAnTZxRSRvEybMIfAZ7f
DLt3R3sz9eH67AFiSWGEikN2wVBsSiRK9SNyVJYKAAwHfwipiO+THl1rXw8n//96f5z15ofXw04C
aNMtwatELtHZQHD3Wj/Bgu43gRV2S3pbB+IRzULepvtxyMFB46iCRhhHW2Nwg1CAOBJ0klfqcvu6
IulBBsV+RT8U+k/ohGMgDyxC0wujX0hQvE3cS2IyMzAYkAwAVo/HtCpdSKUk2XWUMsDcZys2wkTd
aP8utIbiqDcjKSK3z84+N4/aGAiMDcu7ocb5y7r4ytRgQFmAFgYaqL+giAYwgl2HwopkHtYscpKv
wwTGzXFM9I452p9UYBB95Ahiil78yDbcuBrlusIk2zey9rFG4QS8psNVSTk2g2JIfQaVEamD95rQ
pRjCC5tTN7fspu94MqIOh3Wm0TQ9wWagidMvA+q5k7U74CmMFptHdJ/+ZWpGEDIEmPOfHUOtj2YM
+bb111zSl4Hzy6CIePCPbgUXJyUaB3oYVpsEyNSH1jWwZAKE6y9BeFhfSfO2u0GOII2e8hClTz+G
f05rjvBIfNesRDphDAKmTIN24/qj4wQgWE/8iQ7YWuzR9wzuQAHM8OxCbaIGy9hnf+2CnsX8KYJ7
xbHHcPMTjhLZi4HhexXrHAspu8lu/BN0wmDAdYaT6fRLrkibcUVLfuDHbFCqr2+K0wkQU5g8f7ma
T0xZVtp5meaSrXZzNqFi+f6XYjEhAgjBNjv26ZTdaCUAk8DOctL9ewrAw+j1PAF9tvY9YFSeDQR/
wsw+k0RLFjfIauJJn1qSjCxNTfbiYbkNboFCOBVoha7G00Gh55QxZodO5VVESHQcDT17jlbXIOK+
ZZwWIcmwz8M6hEFE81HzsScO8DlDNUgq5Om+zK8GRB+/gzrA3nbY+jBMg8Gw/CnSzz8z6U8982Lf
+8xPvUy2/87pefxdnUYYVWfKSBld87sYDbAh/EtcBofRd61Pnw6zaX19WARm0mFA3jXESy7oodFE
8mQCjGiSt24YYuNfPE7uMQ6z9mNEFcpI3BvFkcH4yL7fQB65OH1cnpFe2weZMY4/5azLfaddgvJN
458YTLoxXQXP8F/89jcymHEr+idYA5h2OJC2IHAVDB35ujyNgqPp5DxBRin2nDdzN7E6/tcgSi5S
1WlRdhzF7Qt3ZWBb99/8yeVrLlN/rYlMyFo24Y/JUKjCvYnv4EifN/GVI7zL+ajSlDt5amRExdS0
a1uL1gOnS8b5Dt4BByLAbheWMEc9nTKI1Asj6XzIr2ukR67hBG+qGdxbJsd/3VDzFfpWY6Z2ehfQ
xKejhsdFB6XtRQrEU2ACNj/8vq+5x6niUiYzt30wfHA6Xmbv6O5/3LeHByVdcikzcF+Nrpv3rObL
xjAw6NgiGqXo7FIqhGiuSbqLcC/4Dy4tOF8gmmV/CUlGBbxF6sKXq0c1iwkRETsWuOtIPtYOz4st
1wDmTgM9QM8DW3/yCp6RyveXKdFfH0MwpxiybiMFGBlQgJV3nALs8XILoh9TYOELQIzEIoJjXqW0
kNAEX5m2BScs/itnJlrByPfZ5E7N6dkBIN+9Od1Nogt9IEY12dJSglLmwEkNelAo5bQCxubneORJ
99P3a5dzRmNlKBxuA36r4J1VPJfvvPM7Ihj6hb/uOxgahRU1xnlYway7AcZzLQP/67wiFVjo7kMX
jqBfD1uQysZFGsf7dGxJ8MjoucKrew70qQZB6+rvZKWowcVj4oBtsj/BHWX4rQ2wykxbx+A1Xe8p
6rP7uB6V48E/0z6PmJIZNt4RrmRFpaFGpm3MD+N7WI4+WDVxhck9bPj78rGwzhN8eLwuAlJeDwl6
fGP1Ftgsk6Xapn9nGhJ3yH34Jx9nAOvsw1v9OPX8CRG5F3+H4rSGG5jdIzITacYzmA62kby8RQ/3
7dvw4RvhFdYBc7nwWiidvuN2EdYBqrmYfUd8loN3kyMODDTH7Y73cQ54Gpj+NYRj7BrT79CM9eQY
vpluInrKgj+qX4MxDhtP7K93WU6LwpHnCybGVAXWHj2qxvlhcqW35obwZ4hny3wN15c/Lc+58ooQ
/wVuUcNnk7M6pn1KDsQTHh6pgcjKTzwNwdlOzq4bMJqTxVXIZKAllSw9ZrYNNT62YR341bQOabiA
BWHbzZIoOETlV6k1QVErZ7770YHE07tN042uTQmHDKiFBMvZ8incV3uiWFnNAWzjN+DyYm7/194j
iQV4wVqcgLz8GX68j0dv01qWfsXw5kWPeH7hDV/2HgScwpnoXlHA045iYygs6dpdVnwnzK2pMrlB
JRAB6Zg9IQTywJ5uWlIaQxG//t2nCVwNLGzI4aCulvgkmXxnPsxHMsYtEeFP5fb5prQRUYh1rcXb
Q5JoZ73kEsqMR4jRzqqBgFPBvND5BNm4gM78olS1kKB4G8BgRyq0lp+uIs2bUayRWtJzB1znv5b+
zcFC09tOzn6fLa+hCn+4gxkDJeA2ivqj4sw7c6taAsmJ5yhg8O4Y02SaVM5lcVq02FtSQ2Ak/PUK
lwY8AJ2TJcR1GvKhD+XXybMBbG9aCU/3hyfSIUygKIUecmY9MyW2xXPqb4mITdK8w1pQeMuts4MO
Y014BvZ+wJIl4eGAGf0wSG9fW7szOSCcRULz32vpzrGvlmfSMz5ZRiQf//uuXyeXwwRPPAu+9Hom
kjBZu4xm2e0JU2Q/UnG8hfEIP4a/UL0BCcs2VVEKyJsprPKW9Xt1JqAfGFrBrLd+YOHz1zd3R/Ay
fo0pdNSQqMf49C3RnUGbYEqMGGRpSdGJlPQLpsFb6vySWGT2wYWpkAHpeB58kk+ld3RfgVi5khmA
jehsADm7pIRjQCIPgY0CV4lmoiuzYrGzJfawDofXWCWQisC3pIcCKwUuCLXXwQMIsVq/GG7DmsVm
Emc4WbiAB0bWgN/2TnhGTxyS6cOxxOQG7TBt/fnHIJe/L371Wrafat/D2n0P62Ex0sJB1ht3U71L
CbbNntH2t6OglDHHVJAntkFwjq/xN1Ij67pRA8qOaenzEIYPUJpq3mVo+rCat63bzB8QHp7JJ74P
P/ED1h0xgaB+83pR5ePYEBURZtTpOXiFz+yaFsEjIxMZ9yASvUavUA2kH7qd1Ms+Nej6HBvjYt6D
Pn5bbkfPqDPRJwrJhDYUSyJKGHuCi501P/scIxxfjV/SWpPHyOSAyBzLmJiLwzFDq9zK/3hOHHZX
ApXJYuM4ExhhwIq4kgqL5pCdAhXiY/+yNlm9R1sSG9pgdG0ZfgdZ5OxTfMIG5dB2uk5+dHdrEQdD
8yXyzxR2uOaKXuvjLuC28Ngq7oAAAU+gH2ByPkHeGLmBgAJMv8hLnzOVC+jbe9TCux/Md7j+nycD
4bg0AE1CLcoy5xggd+Ncg2DC9ZOwfmIIdxw/LQ8aYhS/diJvo1TrOCNZstleihzxwuGYF2jjLFwV
f70jH6CwBPJcYL6BcYlsPDBGPLpYWXNWIr/EkAMudVRx4hi8AGyJP+ieppvdy8plgVM5EqIohLl2
jTVGSo0+UyKwgA5s6f0+E4zyxUobHqwRz82T5aDjrSKWLBLSqGPEknbHcKQ/pgnVoz5kM4Wk09xo
qhQaTH8hQSR03OyWHUsWRCM8eOObKKdoQ9pEa52OqOykktTg8MvnoH43eMXXVW3mzH2cM35pEsjh
T3GwUPpQIncS5lldySU/iTY7LOvoSDLSJ5IhGJs2PnllAO3F77GuZD3dPGPZR7aGPzt+80xix6eV
hI6dNuCJSJoj7IUEJTMVq+r8KuGZ6zsyuKGQSQ58b9SzTgmjgSgw/NOKDS8Q/yRabYfH2HCx2rR+
MFJcoZIkgfNw6PHI67nb9Axd1h8P++AC3UIQjOQo1P0TgIlE8jUpI5JXNgfVHgHeO7Ciylhn9Tx5
RiXvAovBG6y3PGAO3Zc3sJnSaz09fUyB4tLHI4ZgzeycmUlDfc6Sf9sDzxgPwkdwIRna5ZXbBX1X
4FKWBLM+A2URUXDQEeBYea+os66Xh7PdRTpPfD4MzUooMR9O+aSbV3ODzDDh/+h5NURQlqN9Yc66
9SEE65ZGPSZANk1Fajs2S8dp58IDeTN7zK3e9pnel94GvWWHVQ6Xrj+mAV26gBJH99PjZD0+bIXD
TeGvGrZw4Ayvcb/nfEwVM/b15TbtnpGJbBFCiKjWLEafr99vzt43vF6jAuK/2Y67zezIYjmuXgDH
xpZ2mne/hMqWpJc31o/72yPcnp1HO27L9GTSz2pmnxg07esjNBgUoZI/O07xneqvxDOMePsdttvR
lVLsEt2wU3gHg2/WjpsHCQGzM5jMaj+pH8nRDll363Uq2nmtdLJMiPxFdukv+jiCPn+3l+C5DU+v
YdP3rq/R6ei012FfDZVyfflVNctkKEc5LpWxenB7jd/e3CK4gFZ/Ir3v1aQRGhPdIzBrVc7Sz6ba
fDOkVRfdVguOI1pOEQS1T0zZ0aWp6XzZuD3OPqPnNoPVgPJKTb5OdQnOKe/mteew3wnvD4a8jZ/0
VZube1eBgpSEZg5iLuor+iWP8KkX9CvDLSL176znnTrMmaGU4N4eHknrXgerk5Gqn8hohg8o/UoC
w+dCDmb6lzoY4D5m1Wd2yOHmqZVPj/KDZWpLoLrMq+7w6zyrbLMd2FqJ07GxqtVJt7dXETyUoPUX
tP/nN5HuOT33qFduHbfVhmY57d/HHdWvtKz7DL8aCMVlO1QV72ImteLVhdvUsHrfqw6MpFf4YH4t
kud/X8hRLFxLg1p8wNsZ4zPC6t0X51r84uEi+XNoWE4XXz/sLgRvXEUPxwkIM9gbM2yVXq1d4aJo
D2ezXyX7Ld0FyvuAIi55Zj2SN8ujGwq1hdwLAylvCmV4PgsAvxHgkmKgp46gtz5XSj+QSRKSVVa0
vuCqJitmR0DHAsmKsYKJulYkfsx8KBzsFBA6ABuKiPQC0wIZq8kKyJgDYnKhJwoawsyReXj2Q6Rg
USJ+SAjExRsoTjyBpE87YnFwZHCLdR7iAoIQJ2bqkwnU9nR+HUoD/A3u7sp5HxxIFAc8w+wpPmh0
Jx3v4fEUUZABstIHaLg18DVpV7RkwmKoQ+69uqH0eHrTbpefLQbzKMZqKbS2gS+ZP3gjmtjW1/af
jbBGUl+3fAyxXbJGmDAZ8DgGSBPAxBgnItwvpM1xy8QpCVCTV3pLDqMUXpSTa/ZDnFPO8M6X9zcZ
PNgz5kH8R1BCtGGKnWJJ8H3aO6A30KISoichSNql5Gw/m3ZMWnkdL3iyePbPpp0NtQT0eZrA5VBA
Jm4+RTgd2s1zfVmD8MsN/+viwDpxYffdMhGogS/pmFFBD4JHAnDFZux6QP2S7etTgNBZDI12JQxr
6NoJan3J8j/TBSJisE9XJBc7WBMk+nQBtw76NLPj7gG8Clg+0BUT2oAbxDTRhrPICzWdE/9Le5gb
xdF8XfHhNPsAWCmBS3tFwxE5nsmn3yY4c50gS0X0Z8A9ohUcPyFDoWyIHQ/s3YOfJzha4d9XMtY6
nfTgoCnTZd9S5suLJWMOQW6UhZ7tfD0ZrTVs8LfB42ohTRv1xgydRDRLbqtOcXTFKpwsTGhsgxnk
uAkkRV/LcYW28Ax2OcXRp5JAtDN7fLq525m//EwmMDv0HvICyO1M1r5doeGqDAqxyzuoAbAnMMTL
ewq5MDzLqiXP6JwQDuOeD7ZKYUjrMeOHemu/GhDV7Zo1IIc39GdMT1urzgkiTByhA/j6OvjpAGsb
FKZCnzlOYXhy6qJirlUbAhg33RIe6lMlDQIZdRVeKikoSh/3+aRxwynYzO89Zgj5gM4X7/9HmgWb
n17q59Ox4ULAo+Okb2Es2OWVluA7vk6VOrrNLidP+Y4eCQhSZij2U3HIAiE8uzjbUDc+3eeHKFt6
tO35MdojHVyhdN/w5wFNYUugZDvmHTXsmSENO92+lRCar8MtsmGr+7I3p8voOIgu6/7P6+k26Wld
HeNNg4YUoc3tQA1jvOzyGCiU0D89zINz3uOx9fViqikzlYGbTheigBlWhac9yPBv6rhDb9EyDu6t
/6s0KxgBLfWy1TUCysV/Jn5UDykyj/CtjS5VtoEUQ4a83Q8wUdFsNN7vKW5hSFsQcQsv+sVPR+3a
uhgpIROLvxAQjtGd2MmAH/bEl+5PF8oohA1g1jCHB0pzm4dUWTL2Q/mAGpXSNYrR1cGFtlsZlvIY
xbQwcujlQP5/C2Iz+MAcg/7qAUVXV7Q3OWXcxkN2RMY9mFRv9ttZowoLJ0cSYHfUaNby8G+yl4Hw
3y14G8sOqBFCPbtUlfwHUqfEmSxjcHwD8FqE5+Ep0d7ZoIWB1Vwm19IjOdG+Q2g95+SIOXD50/gI
BlTrgd7wgrytg+G/GVzR+uERdsjULQJYWLM7KDua28Nc82xG93pxasJDf2E+148BdX6z+7wd5Qgm
oyZmmZBImKxanHlfaf2dPSqn/4g4q7+417saDuQGhxA6fG0x0LOC9LZMXqOu9+o+XLUZ3vg3dls5
rrrTmnJpEBSP6PLytxy99qGHF63KdJl6dSwpiL3XMaVJFZ4youMx7V0rWy8XOuSOlTLbxid6IrPX
7r4QBSMaA+oetCJ4QsUPQvA27uHLdQkURnl9rGqxGuC75+jU39JToLt6ElSkP222qPviagHteAFx
Aj5PRpvltaudqF53xvVaj+tH/DDjqhcxagYFCq2I5h+6ZgahqA5kwVfj9xHtA8AYsATVHEi163zI
qt33b2/05ud1SHpRNqkIZMQAy6CE7xNGoHZNZXG14/wM3Ue8gP7GIN7RXNZQhSAYMuZLhE60jTgV
6T6elp/hyhQJzoZyaUsO5cIiERYKvQ6KBrqywiniUEXkMe3O4CDaztdjbdI3Fqg2gPOJtjgnbTvR
5jIFeqB32xtzQtOJZatDcsZEgMJimWZSPaGKVqJMEmSWvic9aCHAiurztSQwzLoDyG08AAL/wF81
NB5ezimrRw+AwFWPCoJwwghjpEEgRyWvqsbJ9WHn9FlTaZiK0qIb9IiGNOc6dD6li0J3gG7Hk8ks
+8+YzqzOTiBtoNibcgLzFMgrAL+GC0Oz8WM6j+n5tMOYZvYq3s4XneF/UIAmhlKNS64As7cdgd+j
XrtgXdJD/jqFisDSoWEiLFRRqhgBFNyvYzI81s0xbUzi7fRjMx8BVg7rcZMnFBVgEYF8l97OII60
KmDxvQcO101IWRYkRsImSTpYwqxLXsrZWGuc9jC41rnossSuoLsFgwwzqhTGL8jBwnAtFpGYuPx3
y9/QY9juwCXIdCkbgEJAASj5PosnfCnUbvIZF7hhwPcU6vChTrp9EJmRgo9ATtYhgqLcjJK8zmD2
Jt0lZxXmifZ5DwRjGbkYsWmAWklyZmWC4grbgcQCpAsl0YazCt4Z2c6m+qGLP+yAtcZ0razPDxu5
+TK/k9iL90/fioufxWq7x+CD6GyI0hLq/JgvS/vyHZWMoKDr6eygXc52A2a6ytEquceRtUZByYFA
XStGIjpj8mCp4WuGISiG8PT6a4uR0QUVHecfyWuzgG3nkWhxhG4nfxQdLkzb68JjBT8W77QEeQA0
yZoawBKmhgj7jsFn3K34Opcjotb+F90nfrknbvYDsBNVCJks+n5SJ1mSOVoJ9gVO7DbhTLO9FiIw
hlRY5uFGhiHBITEhG2zZMQeV36MTTljLuVnEdGyTl/usA/UYJSrJdFI+wVOOwZUKHZOb8aPFsKtj
c+s2KLAIF5fZ0aXsw21GWtv0m1SqN7cv6gaTNPRIRzPHQ+bjFiRhB1GLFfhowq/m+KOfJR4RSBL+
jgc18ljDNDU9+DXCvUAjQ39CG8IgqWSvwdFDLMc6Y2FIk5NoobDk4CeeS1bMdVpBF3UuEDPOex4V
3VnMg1j0hOOs06cJPfjJ9a/N9XQdsoObx8YERfNYdJeApJYyk7z5HXKkyH4FKgi1HmtdIVE8zUAS
OLpc9rpg8zyA71GEHCoYa/bKSZoxdZN/1dll9utXFE68mzh+yLviko3Huz34Ye0/X+wzr035K2dH
s+h5PXQaP9T0kKWQmsoC4vbLrSL9gGkhjrnhrvPn4MHty8liBc86wh/bGgRGSb9KP4SRBrafoqpg
G6ADi2HQROxr9j80GmXVv/mbnpdf3h5cdfQUTvsYZYN1A4wZ081LD94WDIXeOevpNdNBquQpiOFA
RWhY9TeAS0+vtd8UWjIBbSNpPFo5yayJQHn+DOnGw7PSOKUMAOKYb5MJlxNu5Mb0AJO48jzMUGiQ
bb6xgyleMqGVOSTSauleMc+4xCnMboZXwxAjH4VO3O7rGU1Qzlh7Y8Ck7yEVhjIWkbTwAaJBA2AW
50ANJn7I3e9z1ddAszmpQJpwcF3xOvBAvhpZorjaVgXWOJDVLzUJmQe6CThooIfruSlwq2/Z/Yi5
PnRZtGR3hLch3FT47MvRGTE4zSxVGRUjnHR8RY9JqzWFtfx4La4y7jMw3pB7+i2TcPi20BXf5LUD
KP+W/l2hk0EHRCFCJv05BG86kMYwfHQcjfC19ShbuLizLFoagS62yIanbsWswTG8tu/BCO4pToKi
EhcBlbwK7nbhmoMpw2ePG5gSl2as0Mz9Og896IKBnf1yfvn8Erajim22r/O0s96bPzjw0WCmd203
u0bg85erdrD6+f5DRMcsjfhiPCwTtBCeacENMu3bEgEg/dVAGb8C9A9+b5kP9qagttc+6biq2A8y
big71iXvO3fcbU/OJ5kszXh0+DnRnmjs4uo1I+MUut/pZH8mnbxxDnMW42wz+SS7a4XI4GjvDgzZ
QEYKGIYC1tb3i8rdfuzvbvWkP/R4e1cGTv9e877MR4QazJLYwFfCdO0KCkdOyTXQTfsyptUvBi7O
k39k9OVLfE5Oig2v6M4CoaIZqssC9qcBpw0O6qc/wT1PHg6bDmsrwFC+znncHoJmwDa3b0jcT71Q
K8L6Ae3xaN+8zv50GP2PpPNachTJwvATKQIQ9hbv5G3VDSGpqgQySMIKPf182RMbu9PbUyUDSeY5
vzty5hfQUpoQ/zy5lIy9AAzMts8fcdRK9Ew8gZzlo9Xbf+8fNWJDSpu//7MK4dLw1cVqfCk8xNoX
DIrBJ2Vb639popARHIeJtgNZFF+LpxY9K3txpIW805mn1XuvEUJSwvLXBrLbenLp5sZU7tzx9DK7
ipOOm295BtvJhj6ZHYWoOUDnnLoBIa9/++mid8TgXMiS45VZJv57J5jj84tXGw5FyAGNTPDYouHo
OFUolAGm+8maK1V/67/jVFx88pao1f1reD/7HIqdaWvjENzzo21M5K8rzurdk7GSQTZ/qhGZDK/4
Urvd/JxH5m0uTVS22MdiNFo3/ZS9mS3YJCChRloF0Nes3/LcGM1A+bTTY7A/K0vyH565kYLzViaU
xOlSILW0XF1/yyph01ZgVEF+h1dkvW0yrmmiCVnhaT++YvXtmtsG3UDntguOXDm3sTkJVLzbUeKB
p2MzwLeQr8YJGLTXJGxI2byYiAqUI9Hg6c3C+e+T1rfYnCFEhK7WsRJCHimX6d/YaOBzvy6+NdW/
uElvaKOrZ/lP7sUacQHbNAoKi3VB1uBBhodnO/W3lltjHxZsG8JeqjOODf5D6Ss0mSWM3F1wXIDg
VEKT0VJH9SA+WObqUEIaj+Wdj8hOQCT19BNeMTzUC75h+kklcrBFYhGcJmUFWmGxuWP7Y9Phy3/L
O9Bo9hxgZWQiGj62/MSLxyiG/inkv7fCW1ZGNEOYDFmVZDnTFDqBgEHOqHZ0rKC/u9aHJCggaMiA
enNCiCyqkbMmeRucne6TD2aBOoAQODr77xHLfrolc6CHcWarDIUylM7hf0iMHpumga8s2MwxF13s
sY2YjBX/CoSBB9K+/ViQxi90IrkjUpHFJLSeNtpIoZWg09xyfVt/oAbWALMut0+wRZAUTzThdYC+
N1BEO00B6SwFQSkObBGmQ1HEkTgTwQZUbs4vnH8wxr+aRQBBfCACeIE02Kk5tADXBL9IddA4aNxH
v2rBxx49EKyQY+LjLFrihYoLYp3LpAzP7ASOZTjkg+BW7n0dQlV2pdk4GPbZ6jLtU9Pvloqb40Jd
t1E7GyNkTSVgG7Sl0RjI6M+caZxq0Ws/2tzTD47/1h72RYTHJRhte3dIYeGD1+7qK7AeuOewSKK0
QHbyRhSxQ3HTOUsh9+voh6AVuGpitACnKf2ps0ad4ATPQ+OddLzY3LNtgSaqQ7s09mkN+XnIMidb
yQxRZNqT+wkqujPe/QXK1HqN2/mXdPYmGcKEYRFqVGJskJr7eQr3c3r93Q8tWZYt4/xAPrlPxfQ9
ZprJk2d7r+0f046bA9AgaBiWywuRGMMDGULknjfgWpxxr804wWtxrANL0DBoehb5DK8RD9njF6Kd
X45M8OEFK49qFAJOiOUfgg7jppjpJ3jwcQn56mIhqTF5sMRt78kT2WJRPJKph6vzl9s00U8c+Dnp
YUzSeWXMJVNn+eG5lfw6whoQKL6QsEASap4cXxFhQMRT9hxJWcU9YQCFPxigtIQVS89h/zfECm0b
QA3Bd34XSVvLp/VRt59Uf7vvSHiZduQZ/KoosoLLjMBnyqKeSbvXn+fh45nhJVYSEqmgyCpCEURi
o4BlwZqhxagg44xceAADlfUoBqR1jPtyBmR5t0hH7QPNaoinzMeZFZZJ4TTJM+mS94WnkV2kF65j
9MjALjXIb+FRs3BK7GnX++D3Qz2XSFEW3tZqZe+JX2LEBSYthHzn0qVQQd+Vof55eNaeqKI+GLL0
VuLFHd6RtDkbjmXG55v34JPNhN/aWJ+L5DO4A+8o+wAs4I6vX3iwT0MibWRgAgx7XAm89w2ly2uS
+4IeFKOTyLqIhH7pX1cdmCCf1wlE9y+kWkGOMsggh/nF13a3WbUqUERiQ3nvSvYInBzuiGNvDurj
YQCGq+W4FtL2QJtIM6QP8WfRsdygcZtYnjahHlWhoNZ/xc/N2OntFFGPFpz4EDMhAzo1pC8iDggI
VkQKBGWI2sz5oAMZ0FQwRQ1VxBvB0gMtYsnw3INQIlFxGYsuhjtOWrY+qmRegCxIESFgIYkYCXoX
lco9eE1YXmx3lIMizVzQk6c5NReM7/wpcvhan5mY7AbnaI76yO3wClfOF86yOccnV4FKHtrddBmB
yti7hOgAIa25IFoVnOvv5OmS5hXdt5yFoIFQZKku0roY8cYsEowUlC7L21oIEzXIC8omeyvTMI3Y
f0EV2ClFTc1UEht16x201WHbAFrlpsxrzinw34VooMQQseDIhWb9IB9EgXSHBmGDPdHn4lZaDDFd
SVqmt+iJFnEIKJGmbOzIX0wkPLIQmUlfnYGMjL0WNV++op8lPwgFC6OKnCExp11vS8vG12bnP821
1iAs0+L7nahesexJzJVdpfKJ8qpOpgO8HSzevhgAw6HL8SOkLEzW5fHF/hVICD1IEEkoDv2j0Hv/
ioaKh1jQF8yCQE/HICWOQJmjElc/4lEIZQhvoe8ZA2+79xhR1oe1iP6Ogyp3mqPhwRSQBGuwvp7h
U0YoIXYlyqfASIgeQqdHX/XyOheHS1jOm3R8KqboWCkmGIH5d0vhZ6Vv08uWpnPfPSfiBiF0sTFJ
Oj/vSc9wMzu8JOCo7gve/YICRkg3LzGcEjo6cn0JZCo3jGGLFxWXQCeUbWDM41VmtGGdjFxlaqUW
Odfq1FgPnPMRMpmQyLNJFYziFWY1LjSkRTl5+MyH8PPg7jKfDe7iyRtcbN0XurszUy2o0p0sMaH9
NiMGut3TjQmbcVDcMWMl6HUQI9w8k2dDnuRh5WwG9xLe3cGN5Y3kvhHx6T6qKZKsU8Wv0xcinfM6
X47ZcdmDeTdmGyE1klwg96D2T4gNmcO2eURdUPhXwHKoTKZXiK9+mzzJNXOeURlJcXd6A5LDvjpb
Ez0KjcRfQ2pR7T33cpRPmgs04QMhz2zkavMLg1uzu12spOMlHsLrjKHaCUNluJL5JA+sSCSV54tq
cvutfp+88fu38G/e2LswH3uEzQ4dKh+gYdBj5nFtQ/yePIEbptMsxuCRJ36TGIgLI88HfHRQwmPY
fvQBJ8rgY/utbpr5OdFCOR2mWVzOu0hsiI+pHpuxsTf2BOEDVPJ4+0YKhwOWOnjPH/UAQv6JipBM
bswkSA9zh3NFfxHaWyTq9nZqVuzJU7BcMPVqLhS21EGOcmjZD9YS5OklInMvMvbStmVQmZfHl1gN
kf06eVw5n0kzffloPkdxFRu/ak5oyrAuF89YSe9PbA7Mjrvu39Mqbpa3EIK4XWWJxjgG+xKq/nn+
2Y5i6+/Cvc3tbnrxDrrNSvChlbugmsQsEX11erHhtighae0X7N7xOHwvykRUS5l9OxDj8kgb9oap
kkKcEGP1iuRJtSgX3XfzrYfPh6NwsF6/ZCS+7Ifl3oSAomNh2HNYLXJIYs5MVuHROEc3OmkMwIw4
+mWCOCOldEJpwPSOm8Kt6Y+YR8oUGbeaPM+Rcmw25eJD6CNzhAd39EfDPx975rE8OzqdMfZGtAOL
x6ycZOOwB6F5YCp25XkLNLGUlq/wEtQQ5XyavQVnPgqejuk9QouY/POSUTOwkseR//Ky72KLdVkg
aFoC3oRghLa1fol6vd/QXiq/ZEnKx2pu7WDGcEk/vkeZ25LOA5yIkJlBpoTXfN9B0t6RpW4+ze4x
fJmYF/NUueCVZrwkgukc6H0DHShtbizT/eXUo52w8/0rJnhK/x3AGFJs0xzIMxWgheeZEw5qyz5D
06zbxdq8uneDCYWOfnYA380Dy5dRCazpzB5QkzI4nMrpaY9Qb0k4nfqAD6/+5qf8xKu23zqtAOPW
rrSN/Do/Tki+DipusxjNQ0bc6JReUkHszrU9M47FlSadHrUvH0D5mki1TeHEPzcsaPpoSjW0z5z9
YhivC+ujoDTdZ9txyks3P+81rXJP2FS34jeHqcXb4lQ+mFuDYBwLlHOcQgiWP1jnmjyg+ewi9ePx
yvz7GsGcKISuYR2AHpBJwc6Tg2gZpi3kM4t3ors3KiQGrE+NzWhAOgSqpN3RF6agTccIPRCYUIL3
XjSElvdMjM01sk+ICxFgTa4T6i0qMKhRGz0K5SPVSYXz4rpBLxligkB/eVzT+6g21H8x3xFRklKg
CUEnXCP0wjILOS7tQ4nMSwiZhcgJlLeDkqNyVnviCc+/FFxUKRsS+JA5Zi6Nmj837ROJotQDmGy9
KiwmCqm8hqctqcGDuaguNZppGiCgMNNFJIAA051LkcIxn/kIoAznxg7GrC5vRN64EMzO5+DylNlk
ISCrE03ybxVKJae5ShoCKkKKEQryKc+1Z3nUOjpvOUKseCU/16LOG3PWbzjn/WsgooSSB0ki1Y7w
3pAzlJRF0XNR9JKLtBOwRce0ACHZuhItRnMsegDRN+hfAFaos8yo2lXHN8UvLTP5Bcmv7mY+wwrc
3dtRTq2bQ93FLzj8apsvJSYkrsfxfT1QnGyrA00A7Vfvfil23LttJE4iQhI8oC6vCaqgIg0ZWYvG
kZQR2ns5PNLRhLwoFTkzsxtCRmR2/IL1ocZoAiDf5Iz2FrmslsigGd7DvfuMdCXT0M8nfwW3y73h
4nbem2bCdvLd0LoGZUwmgz1EFrFd6zwEcEmGiDiL4MEIqQeDM3mPIQL6cDUUNwrGFKZhoSKyv0xG
OFMqbhSm+d79K73TdqCOcflO5kyfnRkywGdy1ZnMtAzKsFH6Wept2F9sBqXjYjRdkKfrRB2TGAxi
WmxG40hi2kgzJcjjHtBGHEfgvpt/yJlV+OME5VplQr8y9FXE9ZyRxu14WF6BCenNvUHiykzs2VV0
dAD5GLPbc1hp3yDA1iuAYFLxsKjRWaxVNC3ERL25Gthzw/dOUAxlHVwatn4gGwrz3peuPzckek+X
uIGJnI721mXzXOvPP4vytHJqeh2gR9MdfXxo/vtrilCgVb5vVmjqvjKaasq8GjNcxb4JkuCaqM8E
HOuOAqZN+V8rgWCQRhH5H2lribUg+dPnVB6tSCzuU4tSdAwdSZEaDTKTqzvVB3a6ENZxcX+JFupH
4ZUyG6ORkmTa/FYFn8LP77StyijksmYYQxDrfqtkrzBFAxNySpP3Tdkl+z1DWnSGsj9CMmbN6Zlz
E8vZM2ZyJhPpcwTkrx/gAS0elQnrVqGEJ5Vn7GSMGaFemmXoM7d15T7/tCd9+u7a2znq5rB2We8Q
XOkDOGr/WdzbhXXQ4OGZZPptTTqE10EJSHAG3o2YBI36FchkU5f2JTn/3N4u4ShD6wCMtkhDzKAc
xe3W/OMSohK+GGAtXDdh7W6Z9IV1poIycQkQy5AZySFJW0CZ4TWU2VQPrxcNwVBhFrdb9pHFuUWL
Zisv3/xWGfGIAx6VJhFJHx7yN2rJ8Vye9hfvbVF20z1Z07fsXbRAnXfMfDW8j+S0Xy0BvO9ZKccX
09GNyDy7HYJ3pOtGlLU28MvwU2uONrgGs8co+oZYUvx2ggANy5JwVM3GCVrK56qdcEQ+IFHht2Jp
8LP9lekG25rqdfvxFLaK50zTk2JtsNcPNvnQUU1+/8cjkjK94rLIvNvgECXXm78SatF8Nppm7hNh
s0z4DIkHg8hxbsuglYOX6VzqkBFG1WttYd4BLKrDVxnc1sULZZ9nICUADaujETPdD3LKca0ILRqk
QL24xt2uCvsvvXBvO+Me3XZXtA1ljKBBWmV69DAioBqe8Vfl7r7ug//gHOHzv1KvOU+wnSyFoPi6
thiJCTZdiORUizG4NPn35aRYVqm6YI4iCpQC2xs4B0ZHeW+ZwXkKy8yNyyN5plxWRRGRXsxW0TPV
JLyRQjN2u68zNXm2LH8vyGHt+6yeMRedh//rTqbAPf7ADyiumHLfu52R1Ne0eyQXKsgtYooc80l6
brwymyoVyRgrLu57qktsLS4jfq31RQxhwv9tD/dEe08RMbJmPn7eeKRWvG5xzZTuSGNIYY3zOieF
yUDTj75WcZo5zKYC3UjuZg+GP81VNyvdO5W+BLo3coew+VXC1+xDE+eFZhkxojXUaF9zO9PjW/C+
2KBbyvfWMmdl+t5flVgZnGsZaLKrY+qqlneaBy0uOX0JplHpEIygxxNzfMnO87cwSVNFlwXZAW3D
8Zmzuzhc9ff+zvB1QnMNhiQzckrkOhVITKeoYt9w/fWkWKCJCI07PtSq23KsS/nPY8N5Gd7xF+Kr
MJaEiCH4KKCa0OEjY4iv9VSOUDvfbSIRmLX+KHxyBG7AuFXQJ/UxZ2xa5z9J3hnZ2teNVIxn3IZ3
8Jewh7qaZ5Wjuf1i+/pTQImAsWSXNXqBjAUt5i5T1rxcmVOKj3ZzTVTnc2FBUHrqQhF5J0updcSG
pvjFwFyoOTUtrJcPQMHAil8yzhF7EGvKKL6zzzDMs8vJR9awFl2uHoRUPnkk0qLa59GHVC16nzHW
TZhYfbRti7hicgvBPzAjAPdjDvts/phggFEjOA+uluZCUEFlEKrlaTsBdL8CRfEDv/hlez/HuVv/
yuE9ttBvQRO322xxi67bXkvU7w82k9CQ7Qrw14waBg4h7KJ7uknuK2iO4+XyxUTn/SdQVurqMXb0
Vf4nf8vLvLFVqAhqDAAcKEklbnBXlN5no+6YAfy+BJ/Sab4ajmOmAiIkWvRxB4Ywe2JrB9ILyKPv
7bsWNcEhZpA3VepXA08NRXHQT2OsZv88aa7CNnx6O/ppZIhjHUaPeEslGY4903V6WnJ1NyaM5fus
eEaPPz08E1lC0wagDoiJmJeW4UXvLCYGfyY8XOFrxQNWAiF988CsyVA6qqka8hcZrfMTUxhPW4Db
08HruR5hX3XVhLfQqXeoplcN/Li8HyTE+ub0R5nkkTG76vZj5DUppDerhkfUkFP0vEaqUlyvWZA0
4CNn/PQ/30MT3lB8MF2mZva0P4BQ2oo7bbRF1R/7n3cejap5nrx1/zkdqIum9xbka3w4Y9CAaBvH
je6/sqBvHJkuIr3+3LugV9OWqK1n0p6TRwYBaHOilUV8NSZFl7MrKZI9QtGoTa1m1hEIqAUNz+Pb
SBHLkV/vao1LP0dbqD1wuX7UqcYOWPZR5rWZw1/fnulY4zknB2ti6osxYv0MdXwHx+wp0L/L91wt
Fu0/+dUz/Ty+iPR+jiakB0mE+DuwwBdjJuK8R/98CG/Piu/QFWZ4ndeAP0lBvkbrfBjZN2ZeC94O
KdGW4wu6M89Esp6g9q6+i8mtnddQy3inqO4j9qOH98rZsGWhzXC726Qlj9ptqJd7BHl2/YuIEru/
1IUjycl+PmqQE18NkrNoCPFYvRjV+W2yh1xDFqW60IpULE5ufHX8wMMiYSuWTdRgYTawhTzpzy2X
KaqWa43t/rMsjbRN6uptL5yH34DbtL6KD/NFZCoL1XIeWIXnb2RXFJ988ad/N20zcyVkj5ycmOFv
sGNoytKzbsvoMpgmBdQ8xFp6RYWzLCO5ilDuEny7Zrc/f1B6ehit8WeYDvPYm7RaV18KgdduNS/g
0cgEyWy1YrA7LISHJAktC9Xb6JT/yH596D1jBmpPKaLGSiyOuJM6EcsAwhER8gUT4wQlBJnLBMJo
aya+3nfjuY4yxtGicaR9CTjmzavn0XlbHG/Bc1JuXiR5/A7h+OKC+ZQYWzPDZqVYdKMQ9+5tM4CV
5YvbZDQXaGb52ybGFw2BMZcxoVFeLS+BBgAHQgCHqTmfL53Y9nKfp9lvv6jpnX0FW3bjr2oX92Hv
9OLQBs4StkuAWQ+qjVHIWEXIe2/DbaLGqKndm4NnfvvDCRC8gHhaVNoG/m7wKv+2oQEhJZCZ7A6o
SPBKxhx9hOz7fKbOyyEWwja8YO/twzLIf/XpBTWs/TgKhKNna9B48vuwRpyPXQQqrolAfikqV9cD
kjLAZrCr+iB556k2+xDv9fFx3v+ByR2yAHXoat1EoxO2BPR0GLIDZZ6lwH6as+HeOPlyRw7pa2ki
vKU+J3o9eqfM/JpDGyRnHO9ZjNJtWYTKFk/d7EJy14euQDmIYL0a3trBwoERNTSDBlwtp/wU7m7m
NvmDN+aVruE71UG64ToQbrJtj5kSeIdTfCCCLELZZb4wTgGFgRGgVIAcYPQIe8UIQDkinxTEn12J
Mb4aY3UBOqVwEFOiNpTgGBDf3iUEFBBQ6cU+MC6RsfXBkOje31cZjmNsjMlrdsMvcQvrqFoCo30O
8h8IWmrFPf539+VTTrvd9AnAEeuJlF7nxXo0kXzJLWPTr5hT0q8vS/p6lKuxFsvOkoIIdkeQoSfO
Wl/HM0Xo8d29zqF6a/v09cZ7NfANhU0PIwodRbMd8KPOleTKPHpGIP6wBAWuiVJ5/dgN2BZYThyt
wp6H4l248K5AoJzxfzpY2ygiGMy/RzITnd5TM8kXirgObk/XDrAod6ExB3yrZ5BpTGBRd2oib5vF
JTYYo/FDNQdBKG3HnV3pnoVhDdMbh1OUbRH7oYJYvlfcei1t5g+UuoQnLGn2VCzcYTU/s7prYSAC
WGIV8HPotcfgNJev8guNJDMVQ36abq/8Qsg9b6eaz0KQkCaTcoYDACToBr18+TknfIBmrW95yRen
7wceWt9mXCViFRAtfpVzMya4Ausk5tcSclnQx9L29qNu+8ODjRGtBuzBUnaF+lTzlS1/mp6T4aB4
0va1HO2v4dhvCeCFVpjyhvhBId7AfAnlSgexwJfis4uVCSSFVEBMQdsTXuBckU+iHSC7YPpJW7TN
vEGD/VZotioQOI9heYVz4aGgn/n5Fu+eBRj9+b/f+h8vD6lLLKAj3P9kr4Fw8OwRrOBU//yM6YCP
k+AflDHb6zILcAOtIYAOwt/7OoA/84pVxNOKvCm+T804g2SU/WLJ5Bl+s97m8wssBp+TfDGeebbM
/dgXKrs4nxdL41SlGDxajyyMmEyOBTFbDeETlwgZUDrEOZN4mBrA+Iif8ZcwyXyj/BMCO4Fq30iE
gJl5IlFRNlA2U4OMidGeyheBrYfkHMyoZCgabMDbkdUQbJRSD/vAc4VU5R4zfBN1+fx1D/XXlPVF
D9VbjjXieapmH6gW3LmFxNiYiENGw0KG2Kea3ZWZaboY0bp11Tm9EtzG7A+3iAjANw/sl5FtVJif
xkP2P2BCcxQaW9PtG98yw1YJuAgIxzUh7BUer5K3ez5EqwWDf41GTXy9heWHg7M4XMEcL/J8gEW4
k993Iiyrg0VUAtTYbJ4yF5MW9rwfgaR61yv8Rut1qmfNiqk1ux/wnfHoEgm6/UjTijg93hl2RHwr
wzaL+GEmMhBphWKaGNKabNUlGdCDC3mFxqxIrsaq0tKqY9KPfTu7GoSiuSS0lvw80iTRmUk+85TH
sIVsU3kyGs3K6+GuLqgCQFHQdusfTwdauaGTih+PoOTNG3+Uu/mbY4+l88Rcj7Ds47Nu77xrq67/
R27px9prJBLWDvwr8FcCFb9MMd/xnfQM+buQwFUe0Rx2oGboiTCyCDs7eKJNAzuE+RZAwzpPsseX
8prch9Xbk+rwk2GLb6kKMbN42ekOhEnQCqxfGZiW4BP+RiypFLo5fI/Z6W4g8z2rkgEjeCyS+5Hy
rk7knzHFHmYvDsIROiY7/37TO1390d+Fh+DmW2XA7qb47JtM8gBEJ8CIXTw+E34SYH6QEAMDjXAy
Ywe/J6d5GQ5zXUoANe5ZiLdbTxuZfRh97jspLV8u0bIjpqat6u1igt3nobr5TiJgki8CYuYrMNp4
8lZKVO703mHODrqwcWLsgLxZeqzh208B8LWvp7f58DfcvX8NG80TcLdLEyTv3jto1gnRVZvXRIjK
ilgDmsGq+RIM+//m1G+s1iUpz/+0wNM7itUTo7Hh5v2zImacj5NrAiVm2OCWwsJPss6iycQZzyZO
mftO6Rc31cryR9z/i4vvg4Linog6ijLv0kevJrG+8g0krvy0JVylXwwUfvyVvIIcdL4UwEqNqGYo
AREdiEFUeM4I4dB83XCRB0KTvjLvieqFCVJqIlFxFMEYrQ/zWTB+0z2KVMCxdrzePQkO1/ncCPCz
rRN69H77XEMSzAwY6u6ISdj09Qi5IzDzI8yZBfDy2nNkDsEdh7+tcfa2C2X+NP2B5g2R7vJCzQuZ
w1QsysYZowkY6XDfMCuBqIKe1NykSZDXmZ3QVOCtwqFMkqrpjOd/dNT3hMG4o8T4gcY7Mb1qAvWK
SIu97vmlkTTAGEPyp1EscUjh7KQk6RESbwzXKJd/mUforRbVx5F7JRUIzSwXEGXG2WY62YSmEq2W
FNBl1bH8Y05vE7PwOxSpaA5+QTX4+zlknkuB2u+KZ8iaBXWMaHM46w3SR13JgD0Mqqvbr6gZ7jxl
seY9w9rw0GhS65e1r/NYh/0MCi0CNxiy5MNHcmHjTb9BKoBUjzL0jPOHZMc5eyATgjk99EfCUIv8
8B52qLuBv8DpAQtfuFzuHrU+FfyjPkl/7AJy+ogNPuGk/X4gFOPQervWjH2OuIea3yJR04wH5p2j
+sI2j8wFdYwnu1RlJU4WIIWRODdWKCRFWhwn+B/unfEeMRwra8H1YZbHxYxEd8oXHOM++7diCXJi
GL1wTMclSiM+oI1HHtIeRsYrJC//4qSkm327Yszyln1WjcctQV7UFlB18cOTlm+YR0bduQYnmBr3
iBpQ2tyR+z/kSM5dabAf224UD7Sfqs90luw7W1RRO9W3T/+IHQ/pEpd9qdPN5UyXp0X7px6Oz2cb
kKc8J3wJcJ4G9/PHCjrGAOPZOCeV5pVrCRMwn1FEi91qiufKVXTJfbx+pepHeh/ON5CRCK/Bq77Y
RsmUtJq0YRrB4x1t510Jhi27MVZouXDLAmj+45PMWnZOUTkMTle6461ZM8ICX46KbHj8IrbTxqKM
wLJeEpxrdAHnKseDdI8rqjeyq1DYLd9d8IaVoT7uCFEPdA6vJmzlCHy+62ypZM7sVBwcB0smFXna
8HxW2y4DisaCHRbqOj8neFgNxe2YfsaDdgvvz0S5Rs8habBpIYU9WKCobBTIaP4dxqwhbrip+U8z
FCCgEqhlwL5Bi8jXvLXxG5VkzdnrN3XEvZRbpyFGBoMCOjTTMQ0X8x7nuYoZQaLhdO/X6FX7mKHq
kQdE1+TemZiI7FCN02s+6R9JzQC+OsT3RL853mcIbVkXmX0tnMeBbjWnBSoDFjpo0oeYLXbInCGn
Hkuo/eOlwNaUZokLzHgtHozzO4xRy1CyW8Ho7FXQ7nkdFpRNVBmoTp5QCjT2NNTOu3Ktka/2mPu9
ekungq+YR4Qgsu/sQcd73gHLgjKDNsOdOH/uc5F7i7NP/+e/iHEE5ugp8hksgb/eprcUY2V+itkr
ATeOFfZNgfkQLuy2R9Mj2TtG7xcxIJf5AzI6F/ETwsksEh4svJPoDxT28YHzgGcPfSkiLEB30BCV
Ax22lVrRpDF9z3J6zx92G0ILECW8HIMWeQmhF3wIrFe89gB3O7kvwQL+ci43P7BiTpm4LqBx/i0q
wOC3yvfr4jQcmKkcifNbchh1wCG2QEzvXbmHM+YrldP3qf/TAax/XlTOHzrAs0hwhmOymAgWMD0N
ywgS7hsRWhf/9ozvCzSa3jPNFbTb30c6hBBig6AsOrMdwmhUQ4aPa+PtN4hfyD9D0Gj+5Xok6/+0
aFC+PLy4G/HwzHuvzR2wRd3rVq1JNMwVsx0ZLUf6opTpLQWxyF6WMigiXxXxaGp56pr54qgRvoRB
VzC7SLW2b+fpEXShkT5LmhRjKxq8lMwEdYXmMLwzFk9MmOQTIlNyIxRYDLy9OAqcrDYpGDWEjkZz
3nT4FLixRnDW92dKCbx8JsTErV5RHo63j7nkVxTs5AYFJ6mHppWX3JBdHZBOhSTq7c/Ic0GghdXA
fc2pEPgsQgHMuHASsSBkIbHR/jOolKnP9iFLUHDwKlw2VhPfG2paiQakYkXlHpoFh/S+d6nQQBAP
BTK3kbckVG2FX4rQMhqU/XNL5pijprJHviZi6JEHN5qzJWeobjt+kX3decB2Mo8zQgzrc5GejoKZ
AZ0eH7CEwZ1pogePPwHyyPpXvHZ9dskgJjHgEp9nShnBUydSNiE3apX58lR3f1GhsQ8D4AeuiG0R
xOQLohsOzO2W3bRyzu59Z8zpFEDrnlsKa5OEoSp48QVtxCa+fpJOQlrIlFuqJnEjSc2EzY31U/n3
QcTKuHWufmenXzc+xt0/OyU65GVNpafZ46fT7olf/dLtHpLQgzuISeTAPOs3sZnKy/II1PxGt7wm
4Q6FH3q/O+OSRWwaCWEIrmevPTe5dntSQqITk7fg8O3L9IoO01XrsPPg6tObnTYewTcIa1rq2JtT
3r2+tfvWQ9DcNzhDA2v5ue3rRwpySI+lXLYvizfBRIh3oiRJHLkER0UNhwLtXvvXqONOwYJrHy9n
+BsNBCuEsB4UaLMrYUsecpoaMbk5kRpnjDalFH8YIebm4RZVSjdVffmvdbUgX17nt9rOstmo38io
2faQG/gDHCMwhbmEoH5mXfoWYznJ9yP3yHQGdan++7OKhySbFI03NkFQ3XI55hlaNiitdbAUGdjt
7F8ZC1Y6yvLpcvR58E4wdcjqUfHRnDv9tIro+hfaqv3L0Kyfp53/IWdyIOrzu/gDSqTiYLCsOz4R
me7lP0ib2cUXeFmDPhbz8ygFxL7EQWpHd2c5E16pxfQvCVnM9nMCM9VMejZQCIKn0yyaab+SNywD
e/X8rdBwF6iN48uyWD/m6r5W7MxCc0EeTnOQfL5YcI2gHtlEBu4AD5wDHXwHBfp4AGbhkD4AzKvp
m+Hi1dSKKTYiMwFK9EoPNRLEb1xu8ngUCUwKQR6jJd5/fQq6nUh+T3qcFVux5jxcKy7mEqK889yI
s5O5vzHAO5u1voaiD7Z8rvjXeXbztcGmvyoU11roGJMPrKcGQJbEub+hFlJYcwUbS9V8haQCm/f0
mTrrT0DbBhKScTBeKNhcz26Fek8j5kL5eiYDfCbSf/IAaP8JW4KLBi5jLgauofGUWpTAhHdsfU/H
f+r+QPqHjgZoCvQboF9T7b8bqKRQUH6oAKeg0yD02JT8i70hjVBEBvJxupgFTx5t+3U5jkmZuiUY
Stg+WHd+lTx30lyJpJnGbvJhe0HvcYBW9vmv25OvZMQtsF4956Sf3w5GcJsKDv7rPL8hsNmOF8Ti
Mbn86uygiPx2ff9RcURpsbJHa8I1LZe94hp/3DiViCiocTawgbQbuzwwW1pn5xNXN38EMjpLedJ9
My75OdUcPaQYOiCInCq+acfo9kB7IfpBYFcPHzl2VEf9qpu0MyTY/uOrWtYp22GOsVZTPFRwnNwD
GiJ6U7cTCU1cZwTNyIHY2clTS41AQnxHiSnil0IzufpCEjmaj74uCEB3NUHqtZNVgfIMNdV+UGwT
1VTyvm3nMG7t8whGf9pWQt6FGHBeLi9L5PTZXkbGh3moci90W7ewIfNOieUmRb+gv1fWQiwDeQF9
Ls1YDRW1Mnvb4j+SzqtLUWUNw7+ItUiC3pJBxBxvXIaWoIiiIvjr91Oz10lzZs90NwJV9b1R+zpl
yPOdTnpROikSkzdPHjHK1wAj6agMS9WSOIDoLlRYp9kx/5OiO+zsDxP/4X15IPzph5+PXZuOeioO
YKpAAC7EJQz/5kkyXecx0hWrBvnAF1zgN5Xn360cyk/qJNS3be7yD0lL1r3m03nsXXXONRpOb9ej
4vFLQzun3RNKEe2e1C6bFs7CWmAN6cDnh20Y22lkxPeF1Lv0+af84mkG/AJ2Hnnf5n35koUJdZry
9JhYF9vhvg7zhXjQqh6WbbcXac/VM/xhQoE3F4SgWVt8JsiKE0oGw3cnKjHLGN3DGz3tmFRpZIyK
D4FknMrMfbKnR2+3Jm6SpEw0H8Rm3l6e0v27yYMpJDVcC23X8uZ2kKasKQ+CDlP6f+6Hh2GlEy16
vYKrkN7uO48HVoDM3BhglVfmcj3NBX2T6fAneP3vq4/z7/f49fvyhmRYIcKA9zplfXZrBRcu0Lkr
f4cim/PpvE4p128Xsi/D0uGgn3zNGI0R/75yo63eEXCPfmBR2oAUnbdc+LxKhE9UTvdQjoQ8LprP
p5kulEs+yYJy0unIs7rwO2ZJ26BSFYFx35gff9zzB6OUPf1C2V/4NIgUVHxWaLgHURglkS4gZjBx
zEO5x/cTaSr3uTIU513q5a/Eyhr2lxEcfxEhctLwVjnFdW0CSsF0sdzPuJMwzNhthDkLVXzwOxIJ
xgkhEglrOblwyhBtIdLzgfeZQtcE73Gt2j+UfGggxXcBqeGPObe5staCKoKrOJAychbi9G5JaMrV
+eGAadA1eObeJn6DUdE1k3zJMbo+5theUP2/gTKdXoI4FB3iGvb74yDK0SRO4cSegHHuo2oGqiuG
XRAoTijYGfgcefEGIxwSDMj83p2ckukN3V4dmO5sRFnu29FAdjGSo8ew8xEKrxRr2GmrkV/8x44/
maXUJm4retxwm9TkDPbH+zFPHsVHkyePb5G0oJq2tGS1v+/dVg0Np8VxFszaIz+GTOp9Nkb9irph
RABNgGtNOXLgwMxLKuoReRrFRI+jTobJG49DTDJW1D/lgzAzhzq2fn8/l0CQ8HgR9ClEiWuxuIlO
OyZsei113OLlcr8dAJtIolJMz4daGbJS++/rQjnq6HQxHdDrptDdGqaYvTClCHWiErwp8Tv+Foz8
3QoUwgBdZ9xkwB7VRMI/OWRhUlgOuA0yeZI5tqm3y2ZYr55Yx4Rt600A5R0rDtVBa2Gix2DOk/IH
LOdBCRyA0X4aljWs1xv0WA4gEMYBTs4zccGP4U8f/upZgehCswAXJUojP6Sgoic/KVfv7X1B67Fl
PT42LNtg/uL8sx8zS8JDd5FCkKiOPoAeYmaGapgZMxlFAcG98/1BhcDSxbE2fK4Rqn8pc74ja8MV
6Ta/aFkQStKN9qB8dukVpF291lKMMbNPAJ1lmNbgbr/WRoIcf1KZ0eU+far2Z17P9LgYICe/nFfM
UupqVALoNWRg84urFdyW9Blmf8XoBeBjocK3oUAz/wNx+RsPR8e+czuCHuDOrGyO0civVuWKzihY
WnTW07uNJMqaM9F+Am0COQvosiJl23uMruO3r4kmKLDZOuKnoLj1bTP+IKLzhWkBPQP4J2FH6EUv
DNjksPxYgCOKk8inqMh5ZhHvuTdj9uBYc91VL48xLnNByKI+GCVbwvDBEQkoTzkr2zdVzhCkd/uD
oRprvmt0dvULxOSqw3CAMTC54rmLIIAC3I0YQff+5/BaQVwyHYS3cwpgdXqurquni3CbSOQZuyUo
3CccyIEC4wtagLsteH5Qf6KiHrf/yzOEOYUDq7UaiiQDbCgIgWuSgZDXWR3a+wYduxTWdjNFdMSz
huGBSwx4zVwZD8gnutnFVFv+C9S0MLGRSWAchF4PyurQxoSQkJgFWvHjAGq/iYRXNob/YgscgO3G
RgctlOFmWKE9gQ0TVBEcsN+E+GI4q7ERvBqLfeb0CH4wdPVCB0JjvZ/rVDS5Gqnp2A6AIiroqEdc
rdBToE4SGWtV0E9AKbSJRHyy0+wuX5spjSstoorDUW/6s2toV/Km/e+6R9hkdwGxqg4mnI7Nlhs9
n0xwPO/M/r4QsQzmBimywo2KloeQSbSqQkYbqHsbyROYXovCSSQzqRFQ9e9hAW0yJvDtBxPBcLZg
nkbC72PNmNEQzNfwH4OjJmLcEMNMc27db/zEph5ED8bgSeqvk84yXK6CaJGwhdkaS3Y3Ad+fzY4b
6rZJ00foRJ4mvUsI1MgEEgJx8kLEMiJKYUt/AeAAXgEcB5wgGD81SvlGqIF4LsdFqE+HLaRaF5Ep
uOn2GAoQUFKSM87il4vQ0V6Zzkr8bVYVbFjCddTx/CIFZDtpvcbriarwvk9wA6WJfkXuAi8Sze+8
sfspXKZXx9fDEREJwDY2RV5HtOzwMDh42dHG3m44PM+xzEzg764A7zUxQAVKgnz+AfY/IxqwVqMO
0aArR+Whjh8h2R4sa+RDGKS/7IiPoKoKcsJr4m6FnBOMaPcvpQc4DQ6bRAQyoG20DWik3ONYka0F
UTB8bgO4T9UenkGfqbEVWituHuPruEzwL2NNVf0a3y9hPVwqrVNH6t55RdgLrv7A5Wh1Mq+WNtJG
PTTtF3CBpojo4WXnmL9w8+1UX57+zlQ3UNiNOgytGu8YcYVDjdnuN8/X/5zHQkQikCDDFak9q8zv
kak1E8moDqFcR8KRCl+zVncsXvLl0SDiJGlHrNLjYz5dgKkujG1LsyLXeMNmBPDCayjmxmNuiTJL
cM1jis1MhLykM8w9yPwzr7RNdrU2mBiUwggEGmCNknGayMDLi1DkdwzmInUzQ9Hf2C2g5FTayfiO
EUqeHuTvzxS7x7mX/8HPGmarFD1+KAHLAONaNU9wPKERgxioiXtLrpN2lUQDZ2mMv545woasbrID
py6/1GzMAA0PC1rgvgh5BvJZgsDwUQ1ve7tYwx1UCJhx9V3JhERP2zlIFbBNznACoLOGEIPhs7Vp
bssy0gvkYjS5IWlL8gsnQfTS6M726ORNh4MeH9PPY5ruETTiGrjqgDnvpyx+OKgFvSogkBMFwy4L
NYqifuAZU8h8MJydJnl7hqWbB3t0j7MGc1/jHHdA8FCUr4SbspobQRR80cKkMNPt6XcSBnH+ldwJ
5VCwSx95KcSCyzrKcyTqHTpi60jLXad4SnXqGcCImN7wf7LmmTsCZq0od+ZJfCX2ArKOQxLiyE0V
DuDIcCUI1u3OWhSCTC3SJbniE84EEqJ4lOSFTxpfuzawk2Amb+3ae8ToT54rAohASdFB8ZkC8EFW
DHCo8Q2PN6++W9X0Sag+2eYot9wKUjP1XsyFB1UTl0ohBn9PwlwGBfKVQ1g1nW1cnvTkifw6FUrS
9M+F5BcbBSmQTdRrO4darLfvGt/JwBiTW5tprk44VIDF9yGiuLJP+EXVhV+7dX/v6Q8aQdAxWHC1
QESHXfE4trzNxgzColsPcEwQu1s+kUpGbyDmDPr9uehYPXPe//RArRfzmVDkbJ5XhBxaXI/zdpQB
QF6dnjzXgexuLjJ+/ABX2e31BfYdfJf3edPzie/5B1kKbRCH6SX6c5Fu04TFRHbRG49QBL9E+Uqx
YO9iOT8QEsUunydl8oFsIv0G7beAmmGHEPjiJoVYG/amnYe0ltEUKcZS4cohLqfAbHSjo7yYPScV
Eht1eLv6N2P9zqLb9O3rlF+SPUweshYas1utW5KElEFFkPwJzLuXaqX13nb8XGgfd8q83bxBnRuW
a9yzce8x7YHoIpltrWGBLN1kK/tWTm9BRMYWb6jbgx2I2SxCJSI5IH5E7ORJAZGTvM5bxu4Gp8ih
XEiXe8JYR0Cfc9vVeDxJ2Zv1vfwkx6gjq8XNVdfZDpMLKKVyKM8InrmpbMx3oKE+HYWcOWhmgOfC
1yavv8NqjWwM/o8fQdOdfC0FtPxCKSzb/SqFnhyrAXDz95zexaGrTl4NfIrzVn2yDhQGdQDHzKkP
z5/HgJnN3nLAWNms3isVGbRGNC4drM0qBQeDo6kx5pAlNrsdnpB4nSWqHQSSIk2V6IF3CYPGZyJg
YsC+3+WBu5TRf4WrQWVR+F/YytIMyJpvmyT3+kgJPRJtR4X7GpceqFttaeiWsAdErfsCD2VJc7YH
RIko4lyBGqGawwBU20uw0gaJV2rrgeFlgeop7r8TsQUgUySyKMkA6zSjd9LX4owjJHFOqZMN+QS5
K6DjHaevctz7Wp8AbGp77VjdzFC4SQv3ir2ZcwAbyIDziOrfYxWndBF/p7eNbNqfSApqbwXNuP1Y
xUhPDPoyjJE6lQJlrhNz20d5+4mUObm+2wzenfsB7USoNlFilB2xzYaXPd9PGhoj3YdPcwSHkYXG
iGOED8FSrWoOeHsWz/akjF8RT9fvnKElcmDwuX6Y+fLCPsh2JFZJzNSBviMFYHGWnDNrC6OAoFbo
camZsyKS0VDUSGxlt/BV0s/K3xHcfu3t/5AmWq9hz/nNtbGgx3vnzv9EBgVYSC5H4vi2aTmZMgw5
19paIVq5mOM0YUWgGghTMfEKIK438oz7UxkpaNL3W0JOXGWTJzBiNEKqqPCARhF2SnPIN2WDjpz/
dykWvNzfS43YYEq6FVkVWfwkpSJb5AeZ/LHfmWJkmnfKRKKtQo6eF+FU/xLvLLvNQtQ7XqdYMjvE
nU4FHln7jKdTJCOEnopcCrqPdvf5HX/JAyEX8VgEFWXe+0j/EfGqMMzzHn5ncIQv3jm+CFb+1B6Q
HdaMhZQt7irXQAlmAsh5Sjwg0g1j6LpCnUJkDjFEzbje8j5OET8F/IaKJwbsl90IMY3h3SZtaGiC
TSaXgjMFlwoeLYShnwNw26aOGWykMTxdShQhcrkEU3C855l7O/0RJ8hI/NmfBwPIEYUER9Ro8Ggq
8WLXRPGyxQZB8ANen2qhG1sjsQF5olEglLzDfFbCtILvmAEXwqLJkZVajetU5/R2C/fTO4x3yUlF
E1vr9BGnB25ltRJ5HD1IQ8TSQBpAa8l1pA2Zt9ek2PEZEvhDoJr+x+MV6Wi5QFBIgbqJHi9EpmCD
szxB6XILRQ41dofOGoqajp9H7iG3jfCQG0EQdSgyLtrgRb8bU46Qlzn1AqkbT4TKc805jmjV54GE
G5/HC6XEMMMe/d4+6Z8hziQEz+Hw0fl60k7ogZ2a8weS0hP71YzIFBZlNLF6gneiHD6+lspFZSPe
oP2SNyQ2Y375xHDfC5kpGg3qM+dtIySXZQXvhAfy0gfRQ8SBpBrfPqdlPhxibULkE4I31fjTmO05
QPY8LXNQ+xkXBj8mgYw/wl2VL9L8FvdHJYzjkiwydtgvwgCkws4nGmLNQrDYIw9IfiKwli+crtmA
mdc4OZJodAJt+KfyJ1A3MscS+864HfddM67cikdBAMWMqHzK4usQnIf5ixIKMUfh3sPkBJjVsMqT
kEAioPx3HbYLdSUCFg9PtF28huWKV59sU4JjYojs2XXGN7/HCtwINQi8rbxsJTFCn0tnry5L1YtE
9qVByVeL64wzH9e5ok63xiVj8MCS8wOBkTo/nHAkMokYDUFKAjhZ8gTaYZKJ3kYcAlxh5VIRJk7U
mTOGJ65GEGh2bMBZSgkRIiQ29bxy9iMAds+8ABVFCKC4sj/W7wDpikeIxgxLoCUoVs3ZT8qliGKZ
kWEsj47VDBMzIiQH1Jmz4YLIEvFT6BaPbDGBcQ4apJEq51t0KwiOmcMEozrMPUc0dSqYZJG1cbgS
o2f44DlGRMMYJUbRRW6vSzAe/aIjuuwTllGEjCNIpg0i4XsnIbnswVZGaEFMTz+I4Kfsn06VjirW
YyFUFoPJy++WA2DMDzZ7iYlos+IlJdUSUJNMbaydLxSWx4VoDWmZNYgnsTYXW3HRQFkr9mZnlA+x
7MD5DiCj/R52avGl96Q2eqQ8i7rK6/LYXUoEoMcyWPCd3eNu9eFjF4lUYheoF1hfbGMHgeCaZH88
XTHH4ikKxyLXUMwxQg4lR6J2jTC1y+rS8TqI+GLgEqreQANYpliJ/hlTNo1zFtkWd/v8QZnw/wgk
8oSEVyp3d0fTIpMerz2fCVpR6zZK2Uek8YODoMhtPAqOb8dQSUSEy2zzprdwgVQx0ca7H02Iv/AX
KLPTGtx5UVKF+fIpgNSOR3JBHnHfH4kcTx5GVti1TDGFaEGhxs2WJ74SrRGqu4vKDsmbH4toxoGD
qMJgys4D3kCeNt6vIalg1pg1xDHnLaEO4JBeB8ZSrRvnsR14d2dGnfuc0aHFqsQrBscqJcTBdx7x
W2jRrBNFao07IxW8gryJocJ7Pt0iZCy2AQI/j1pvEDDWIsJDQWV0DvB8zsStiKcLlS2Ymj1hYAO3
jbG+k63/cza8VQfV3tROe+cukPZH7tgfomeMSTwYmUObs8eWvrn5xgwC0QfNAQRiLA0/wNr98DsR
cDH8hq34fbpw2BR5k0qfIQPOlJJjWm/ITHWfQ91vNioLBlvZ6H58QrAR0sOJdqyGeYhwvbGvRPp8
DoQfUEiyJ58s5SkTJtDcFW8ULnxosz5ECYHr7otHgRVfI7j6xpvYE+kdyMd+wQe4moIP9AOPAK1Z
aEa9bQFFMrhylGzxQVYcKNP4Gpqj9YsyS7IZ+UHTyAS9bezejNyX2cdnoLEgbxECSHazoJRii6QK
MNWrRogKMAz0vBw1CYMtoetIM4oFAg0SYBS89NlY4VZizMGVm4km3myMtGzTcV407T8Kg1ipSQB3
JV7ngvJZrMAuLRtcZjpKUaAZ+C5ZtQPRE0avWBPexXfVmP9BsVHFArm360EivhlfHuM9oaVsp2JC
ZLpWz4TOTr9C/zmYqV9gl8f6A9zd2M8Xl1gkzzMcj/2alyGAatD4A5hnffgZ14DmeHtd4WXvAgzv
QPEcxoeJOsRLBAVaY1ovgn6w/W7eGWzU4/ByXqNf8Jru6bhr3XfS8VpAIw9IZwzVU28E7XIfQrrg
7jCG0lR8+nxtRFVcXR5DmLhiqOW7fDDYmSIlYI6+NiaRrxy9gzfrA7ekz7PV0MXIGABcEahz3IZM
3ML0UG2+3ofEjttwrUL4oJ3NDs9NcRhM3+Q17c9QcDwF/ZBUrBVHfkB5pidSRZgsjPELSjtfgFlK
IW7DUJvi0V+RN0MekIh6WpQLEpegspA4SFPyunO3xzhD1ZMR9nzyMmblH5lbdDJhIWaMjvj+aHqp
2RmJCCNWD/LZRZEFDh6h+Hc+0D2m9xwJkc3uxxrJPqeyZDxkKJ2909uTJlrZ4x14H0swsRy8i5VN
++AQizpoKAc6bDviDCZgieOXyin4QwvB3BunQDrbpN4QoT55Ywy7IYQvA8VdxHqI3gAbunHNG2Yv
SHflIMHJnd0ATv0RzEr34483Q2B1FgW8saK3kI1v/Efv2IIGWwUMTUQ0Y9G2Tl8kAyhQ+FmZzixL
mk6Y3vhK+6Cm2RHJO0iYwT+FqNIECMzHMSOHXizwP2c8O7n65gc9BCtMoCCZG1Zo8jDAkHBrc6is
nAVY7OL4wjkvMSpQe0T+vagFoIiLQDjuvChLXgiJTou2RYC8fxM3QpLI7+hcKqQRB5Zj63DSkeYN
79fTGo+RESHsEWS94FM5Dfj7uCXIgjKZhj2YJ9f+dGBJI1HZIRpF71zuxJyiJnHJW4DMZv3hysMX
f5fSDVFaPdIjGEp2aQR7yFRrjg5iBV6lzhl7VJqoF3Fo3nBg4UQBis7DLrIFMw9uDEQFswOJjlz+
4zgrPGI0dGt7+EzAogHxqDeExkRf9AkZlL0UQOlmHfqQ9aTiuMvLzY76oncwoX2w5VCZ2nHMIjTg
qfo7xQcCSxllO2up2L+LSNOp/cy9+eyxNxfNnj2fMwfbt+DncoA6rYV2i5S1J3khfNnaEllNIv0w
J/jxDST7ppSZT4UUxju3ggWJ3A+d0kQtKhFjEZ2BwtWKiIIi65tVNl6Kcy5LBrfos2hXg+kW85Id
i9ujLqSVHP7s6DIt0Oc+3WELIExgpDKvwOPuNrWUHxGMaEYNNDZ8o8nz9kJynXnEnaGMI88iQUDw
r2xji1SPNdccITalInJvaSvV0ePoC+UBq2UvhbSFF/YOE2EXB/XEknTo+TULS3EpLh94kzNKbzX8
zYQCmH3VYOknnYqqsdfkx2rIY2br8y9eiRGROHdLPgsksze7M92tyXpxddYhTCMnZdpGX8bkkXgw
pak5zSfGpmfvNypQ0uf8mLVJFojdR0veQ1bmfHnjQ49yZmyRDsMbRUHoi7FWCDUYaHPw8xqJI3U4
4gjJ64JGJkJmMmIPR7hhbJ4xugddRBnCuJM0iSA90TfPsEiaC/cEu24MSfqido/JK4RO2v7cJsmg
ikXGVoLKy+nzx1kJF/sxz4GHgiB8X24QWdM9midUEwaCtjj1n1j+GeZYSXnJsdmIYwI745ABZfEm
W++B9R+hxWCH/o6bgeggptwImRARX+tuU8Zb9ADk2gHTsN8/nRyiw3kLFpkmnN+0O9GzGvVuPltD
46JqEvbERLjYhHjmuuBiUIKTnxmq25YA1Ar1hjU4Mosv38HAvdNk/GQPIlQY2dpmH6BSADYXaxQJ
HoRN7HfpYT8tE7TELKKJMobNayd7ltNLJezzEpQicV2ze/hcNXGZoCD3QEcYjHXgfDViEKOMdcXc
aUTdhXiACccE1uX+JQ9YqWKZ+AVqGHixRuI42yXmENMtf0dQ7u0ww1WINJBDd588USmR8RKj+3o7
eHnvT1w+Ilu8W7Y0kTcu21Ms7RADgr6DuzHqjQteT5Axj6ERaRXyk+dJnpsAf5kQgqpbVRP9BNVS
4cxgbjj/JKwpw5obBj7MfuZnlwFrMo5apClYtryM4YP+Zhlraefii+v7yrw+5as9U2EErkS1xYC5
BF8d178dcH7aI6Wrhl/ONOvMv6PDA5ysDiAvd2oEDiAHJ1qd+1NwJTou5t2sd96jvIL8lC2F1zwZ
nM3zgKwHa/jFXlhgkLdyzgULHBIZ6z0VsRd9ipsh1dHe1YpzB1oSU2lBLzyvAMQO5BkJCZs02Yk8
RBIVRlfVyuPPFtqY7NzJe2hsTUypDNxHKRVtODUJWzOYq2mBriwfPrY6qBOpYbt2LH6kdLx3Gc/N
UNny0+D3NWY9tI9brfDvy8tzLhPmY8x+rB/HXxPsZ+SISfgxTJDQoNg1HMKXj919+iJ05IPMrtwi
69QRC4Tvf6pRdmr2lsekfoUMrS9yMMTcC9BcKX51Uf08s2UkbK+hTivndLB9rhEr4pdi1g3UqKYd
mSdseR3VwWc7qNyC6+FEykTdRs3D7ZpA1klaxVxufRuXq07/9orH3jeYyQUT3o1FDkNkorKXwkdz
WiI6FRkJ4YcchhW3JL7pCvdtt+jkSMxq7eov/7qtNOSfkGJDqM0LVTfTMQBWz0l75LX9AFYIHSVz
FN5JuC80YEjAoDhn6GdXvaTDfzMrYraaEMcfAnJxqhAzw4CdsfUIEoGxpvWZJYB+0tqNDUcoXfr8
/8G0QMElQReqwlikgXMZNFTIbrERne9EeXCC+9KzVPNOs+S3QbUkRAJGjN37wvsKVgHf5GYuMRNL
ceqCHt4UHDTKmAMhB/mXmDMjmEXO3ZPFx9lmhwap1GDH1npoo9lzhUNyAQm+ZwQnb9Z+xeSpjVLM
xCRSIfnhNBOg9e95Jq3N7wgFHI+mgj4c/NXTt2Su59ZJ385Aa+Y5prwP0hLOOvHjKNNifXVVUPKk
gHH4sZ4wnByMzlIvQJXQIqwfYB0XkkHAWtca2RvNZj+FzEwMJp5OHAg5M8Jns03bJNRjSRrryHhy
MvUyvNJMWhz8OfB+kN1od5eN1+lxAIYQBzwjlM3LDj+YUJ3ALL3gPRPx/lfUltfhjaZe3pyOgIuH
113dhpjubF7gxjKjJ6atN4F+3QoEE8HMTbINxIaEMyF6wfM0UZk/1XEVP8lvpGT3eYIuZOFnH/nh
B4AEqxgU0bel5z2u9ahlGL7IXD4bmOaXm5Y9FSE2fqYmBQVrAItqYrI8KkFXfc6dCU1FeYkRyLpl
wrsPGmm8Y/BAEjTBAQaBQS4ApnwBZGL4PMNaAJSLGsvBwoD8vlMUth+x8nnIP9Bu4+W1kX+5GXos
YjpQat2cxyOQmTNJTaTyHBYiMIfUG5FpF//DTh+wiOHzgCElO5PAaEmsKZBTKede5NfAVmehNwLv
TXGp2Xx47cPplkQ9/hAmwa/SmcwSEWRbQBtZDv/99IYPsqp1iUxJN6DEBY9OH10tFmJCs9AeiYDS
Ad8gD3Fi1Zw+U0ZSySWVJNsAFuuYC14jjeitvqPy0HNB90lF6jExXL+hykbw5D988Ky1pHx9HFST
4vRPILJ/p1FlRK5ykPuvnNpZDjEsQJQ0DDEjRXysAjIW8K9+YKPDfXqLv5G8q4JngLKW5QoqgrHb
cJ6MvJtiwQthwrxHd4JAlPuYl5y0XhByIhwgpJkjQa5uYW9uxthSag/GH50CG+sIvLl0qw68luyS
02NiBr2ANvfkhuBUhFW0gIBreS6POVxwxkhqMp1znnFMDrnNVBmhQW7A3ij6g9pXpgVdJCGfL1YX
jhpfpz2wuwIyQFG7JNSnu3bd6Un9T+jbRK+NMZbpUK2Q9ALsDzUOuUMKh3xkar9iLj/D7lysa9G0
C6M8vs8NbCMc40mL132wiFXZF4ecsCCPggVIW7UXExwdgGt1A3B5LOTNHV3o4gmtSMbbpO/zWQLr
tY/xJ8Pu0i64ET/Vfk214E15MeLaZaV6vFbXP2Nizm5YFekKbtYlI4VPQhdCI5GyDzC0J43Zuv9C
Tfb3KX4HGXVcn4GUDZ8Gk6mKvbycFaVHA+aN+XlF8ONUYT7rUfRZ04XpPXn/R7SDyNtuIteusRgk
DWE8Dv+uOIXF1QyCBbXI6hWZOMRQ4YC8wdqBz7UITJ2laIR/RXAy0lC/+ffTYN6q54ERXC/3Ux++
Yt1+CY/J/ggY0mmkoF2TAZd7hdAPNg2l4a7rESLAOQIMtWZbaDwYBrG9m3NtfnsTVPJvrtI2xfK2
RJ8C2p4VQyO1XsRChdKkXwUqL/RYHZJcNsb7NdFYkWdP7zku4OD3RLlqD6S3lom8GWzXN4QA6EnR
H2g5tWo1gBIMz4Q6JbrkOugBAvf0AOXmHa69Cgn20T/jVNmgTfx2HI0hm0j2B6W3v63Vf8Z9rJZQ
ExhJqV14zEjrxKyCXDCzPgXOWmQdFDQTZtddnllYI/d52yIRcxBdu7Defiq3IVPA4Aj0xi0kz9W+
Q4ldH/aL1hr6n9Lkq0XG4fYM3vP9hJy2tZZ0W3WxlpjN9EU901yUbojNOXQjtbD7Wz1kPCznRD7l
4ztxtG3yJbFHtfjvgrMmKXkLks00mfqqeQfsAtbVx8HloMgGgOEohVxfTJynJtKAoejADUm3Q5c7
GGL3GgBS7H7DEsUHenzEvF/yH154z+UAqlP3+EY5Fk/cOSQGoaTaiiTDdtU/FYkx5giKcCE2FqyO
vOHt8X1k/Pl+bTyPOar1L5C0yGw8ZAPncx4g/dbHr4GVdezLF8oGk/6HqaDbPC7Skp8NqSqhAPPP
qeKRHt2HGHaBw5oAFJThZPQ+5qN09N2qhusne05NoE8KJ8ZrrGsu7z0DCpLpDO53ML2hjusR2y7E
a7Z+DvWod7rHPckTPBUewn7f3v+YIJh7oVJ/W8LuWRBJTWD9AoRhw4bvBt28kcaTEgw3voKekMBu
Orj3rtJEhr+CBtEWevJam46I5sfRnC3q+PPyVCQuyOQ/GxpSkUxlEPgMvX2/n9kcGCVUb6+AJOCb
9zQdSlz1alUCHiIwxY4+/p1KssWRu19emGEInxrsQ50667kBVsTgAxPeuBxr24mZWSJjmk0w7lG+
DKDdhM1EJqgei2YZfZGcnmljnD1JeCCYlEAcXN9k/kAF9JNidO/I72WwmT2ksFwbMzT0bLU9cI2O
QOKxjgdrildlOjgTnoSb2dV9ZYM58yeNDAJMqmGFHbhHES7Jf34r7LI1d9NTxpIHMa5NZB8pHZRX
Z4tUNBUz0cLsJvWpt+BtL6Yyh6rMClK0uGw67iCz0vtwo1nziqRUxkSFH0XwVSgSRWkcLkTOMzDm
Zwy7yHjixbjw+nCBeJg4eAYkoJCi8Zq9DikEHMjMZ6YMYB2VjXn1PisSlElRhz8haQOuE9TuHXIK
FZ1O2H/oLH26aqIpXn9JiDcSeBdEthTSveuOQhbEA/BhfZRGuxSM6GP3iliBWP9wx3Noaj5QG1uR
/Q51YVLszQ1WwNec0wLnbEhA5tGOB1BDfZf6n1PqY3yCe8FvFb8JZwP44wcSJml0dwyo6G2G++2E
jfi0B5MAuYGHcgDeMB6CBLK7rgb07zYhmp3XiA2mj8ZIVCoCtT0CsGaio+9n6QQxmELAdmPGCLZM
jgoCH1nvoVVSbkE9/akOKY/wGJgnaUwFFQKoILbE7zNhJq/oEX9HCJngyeVROpTGX8rSbELQamg8
dJqOxAmHyGEoSHqGx+Wyv/iafpN530kV55tslq3IWEN8HuIWAs9jlH3+GRRW1cNP7nek7GyV4NsS
Nhf+CAmVZjlnItpQZMP+aMPn1b8SSrQfDirnuVxQr0g39/qOUMPl0W5CKgfqkWpgWjTXXCiic46H
D+chOte/aWg8Y3nEBv+wrkqIB938J9J+DystUbTwVTgGfnjFK1C8sHwTgFzbNz0sEGgTM4mR6n3o
B8hpUMa8EXQUf+Wc4Ss0xts+Q8OHsMBo3QAORLzjuLQZkh4xjznEfNQuZpwubKmcVBCkaDKF0SUn
MWfAylL1IWb3PrkasHNA/+P2dC3ZvUODkMakLxyuoj/hRS/M9Q9O4Bc8VJdcCbk4/QYLFYazFzQP
R9goUApuOM7lFsE3BsRQVNDy4XPa5IcpL2zue5G4qJO7e0uqjn12EBuf5A1HAR8dEd5VzhWkux96
3g2UxZzuWdQ4jJ6o+vaZFSt8vCAYJfcujUoeDtwM3IOfw4tVQ4JJW1PiNbrT7DnClxvBMFR4O9m9
D6xq2GpIdrqNZXpMeDGvvtQXUAmRUTP4lY0EnEyhAJZyEE5XTTnTYkGatLzxrwOfxk/YuQcbQUT3
vwJK54VE6v0lnqdzsXsCTlBz0izu8/Zl97A9IJuTKLRkHVjyZFjVcDDRJs1pMBaRVdx/6s35uSsU
G8p+WvR3j350bZysjkpEbjl5uGgSqPZgoxQihq+fXl3OBCa+jtrdcwjDBquQ0/7mHI6iZCtRF/tM
ehkY9o6YTVLlYgk7xEn/K/ricCyteTl5TpXseKtIkEknyv64f3kEfHdL2b2Z5zs2/W+2aQ2wLc2p
HiBAnPWpsS8dA4a4OhRnqsalfYnZ03tdwxdbtU4HX06CHj/G9qHFX1mEf6ADoKEOmcbvLUJ7PiYm
eMJh5ECk1eQmk/sNOedB7Q2BsJA2IhclewmXYupoeFuVoKc6lKwjHxxsSBxZ6SQRQsKAv/NaoSnl
qcId8ab/6Tkl6Q8LEknrRCoNJKfCOI3Rmkfv5RQ0IA5E0CIzwfiNrfJma8jXL4IOJymiMoftL8Ef
/8ptIV3EEfcG6QCmTZEnvqzrm8ayhmw5lyt+3Slbqc+Dntt+Iq2bs10rMgALvk7T4/pAtrR6IeHe
r6fN/tBmMx05CLo99mdhBP/BBAXyzX9xqkW2yAvyaHwKeLNuOEAHSTppJ06lQBHX1Cs2PGk8XTxE
yKRbgpRDnYobxeVIDQWu/TvLzK56otPUnAa6LpaZghHVNWcPymqumGxR94KYUq9buyDRPETC99j/
jKl2K7PgXgXlN1Cq4I1EiXLdPCD7+Gk3TKXyCgV62QYMmHAgTr7c58MPFhSDMOzr6Iq5igi+YwUh
CMpYPAJoEuUe9GaoPOH10F1yhCBtBfgVYBU7ahF9T33uCNOhgSDcCKSnd++cJ4cDIrVmhkOIeJij
KKPRhQ29772D+igXE4kqYJUUknKmKW7mfTiLETMPJSftPl47yy5Mq6wsmD7zGBOzedEu1/N2C/wA
IdiiQaYZRWX++0HbV9Zoszu+RuoC0bdXzZCDCsQHAgU62nCjq7XhxAS3eqczgXN4GqmYmcmMA52H
N0GdcjRRRxe2DExauhlwLeZkcK6CW1KdmlLYxDjb3mY0FZDCSOgzfoWfffsuhemYiiV/Ky2bqOCP
sBD/sBc2U/J7FDzf+eRBMglr3pHQXT1Dy0XSL0a9LtGfgYYdMc/jGwGNIhdeOfTeE5bZEWlfQvnO
Ey21SXdfXe9DhYVmBLTDrAw6fEWWVQo9Plu6GRovk9DiORW+v7k8cKj0PWXkv3Iqv5DO8Zg0yKSR
+YKc0X/NoJF7WV/UarKTl9P/SDqzJVWRLQw/EREKKHjLDArO442hpSIgCCIiPn1/uTuqT+8+O6os
BTJzrX/9w8CL6dP5qiPZriL6vLAZEh68kzCq+NmZuupLQbwQ4dGDP662dHQu9IrECi3QNpudRuYo
3m9YH3SjqLjbP8zDl1QtrLwswr9Lg0kxqm0d1SVknnKWNm6pQMlHD957OZAcGEISyI1O+73IjlsL
zwr5F+YblCKpPJHhhRFufc5SU7AbHxNYZ9AaFsUIe0iBNjf4jf18+Xs4psvB1yHv+Dv0UiqamOIm
QzwFnZmfc1O3VIl3GasLhVmwPH7+RG9HKAlHNoTYfZ9UAqtzqTko2D8O9lZGVXgSJ4DgvGUjfLIq
KA59NxOqCf3hQmNrb/nPzo/RR/MSiPN/zcuAoAGVgGLceUpLdqFCeHvkSE+lgDMKwtUQo7eswF8I
ehbvP4/CbOiMwPUBNzl3Qhb3th8HokztMNPeH6fsf4Z2IgPjrJz0aTcbRAmoxB2gFKkp0tQPVJnl
K2d29ruHR9B+IPDE/SGKZm6WwmAt3aaZFXhMUhuF2PV29IoiXQOkuXWhJUPahj+NOFsnrnoKz1YG
gXsQMVcwej098u2Ip6frxp8RFoZ7XQrlXlQjcmK2NjrnTZDXPsYIp98DZewLOzMcTXSLDm6I1BBC
QrKRLkDd8nm4lVunKIKBigOQQy+MJljVnRxvhmb8zMjSPhGk8VGIxDB6WnCv16p2AEPv4gnhGZSB
d/zdz8nPGvbtsnOHnMqt/9TnGpMLqK5Ja7ylBfiA+sQgE4XjWKhK5Ju6RhQJcWvclk6bRZK8HiCX
KRc/wAQ+Cn5I8CTIKCv9jjFzzyaWCgu3TEcyTLJ1tRjVYffeZGCMo7EirGvY3HHb3JMZ3xTLNF8n
778XWbkwxEFHn4tc3Q+h8ZU3TVu0pzdMCTrrCg0Uwrl4PlAm3e8wSBbpjGO2d4RqIdRSdGj8wl6g
TGGze9xBr2KAvpXD3jzHeMNr4R/8qS7pvVEvhAmK0c0jeA6d94R6UOC5NWOZ2K5CUnljD0oiw9X3
DBc/PKxYQ0R+s8DAnl9/w4AmhZHqRihDHrOak9LQHuanHUvypI9tpffDEkRYrI5miKlwo2aWDdZ2
a5nvA3wfiukw9gZ9YVIk76/hb9Htk2t1/ZDx/J5AGIVIIspf9Q54DGPyvVMlW5fnMp0x+elUPAvM
tTSGQjvKBFbRAIvM5UjG6a/vDCZ98LWHDdzIJp4s+L1M7Db0fEDx5nFh1YLI9lmRYvIh7uIBbmdB
IodlMIOg7B2p6XIITDDdqEvcYUsM5giNFf3QY8VIyJHPQo8j6J74Gcz1VshgmVX/rDgarnchHYbg
UyCH2XErEGRMSsB0cHp8+objEX8BED8fJtyRbHLERruMyK29y1bv1vVd+jSpHb/US4sFCVB7cf02
JF4qE8yEhr9pQTtC5Q4hsyqFa58K+v+nIU5D/Eh3Q+51/vpDIqfnrvbHBiqxtbHZxNxiiq1qjrgp
e5/BkHGBbxiV4wEAKi7oHHUvZANGwVbjqY3tmVLb2am5/QjwoREGS3xRBPk95ulHryrNI4P7gEQ+
Y3hBWeyxEX/KeQP3dRAc707K4JXON8SJtsKhTrTnC37o99eLyJLHz7zGiWTZkbznN7Dfrnc33g6E
wqYxoFRhIm72p5xeCjy0I2e0+odRGHxh1b4DH3gcI5vnhoLcIRAGKuhciI8+k8cFDDP5Gr2v8Bn+
Fh43BR81+CbbryfvCdDNFGrOHiJUZqgOJRGDqK9/pjfAaSnq062VcLbIuvKGeOrhu79nwB4bcMua
dVrj8UROg9VFPJgNNvNfR2KaGCUce2t4KJPqQj2ASebHvAONU7cEWESXGx0375ejvs1BBB8KvsAQ
nTAz1U3TisiUcx8bV3TQ7QLBTQPR/Uw99hOOBGHZLdqZMmf+3TZGvxOz0xfX8Gs/bvhaNGj571bf
DIZOKvv3DpaC5jJF27zsEnVnf3O/DeoTFZt+Ux+LFq/ThdIJXTQFU37H1xywE/PpECkzT276V3ST
mKBf5iVxF6APZtjHxS4e8x/8RqhwsPCekYhrJ8vJE5HQGSZojEVFJrjQlpcXyogtQ87HyFFkWLlP
OkJ+TLcGW7hJ47xcx/j+Kh4vqYxWcTOtaVOVdYXlOpR++HUMKJQztpnZG40VUjnWi4zV58un/pA3
A5T4iLJ/MIWqER+RzBunj96OhmXxBB/kbVHdsmuvPmdijL5bRNdrTI70r9uhwCn9OGCz0Wf4CkFS
kY+wWfbSx8r6E8q2PxJIKqR1J0488LcEj3bY+HBooKU87EHPTkKpcfpQy73+9O3MrXliaQxgJ0lp
P0dkO51pkfsK28pg+dJ8cLg3O0BnfHZtVIv0ke7pfEBk+tm8eZ4QypNjycWmuqWqa+KgUS3GpneO
kaellRiL3no122sJRDfw1dbTVO8FYHPsVnW+qUImMciytpBjMAfaHc86wRJg97BBMNgBAb4+D6SU
H5AIfDgXD4wyGOjAXNG5ri6YEn6lhAvVslOh+wfkuHs9OnNM+pjW9Yz3+f1xkgymcceRoDCq4cnD
Y6HC+4kdJTHwQ1QxNZu//kCI+7MeOyeAZJ8MLD+ZPvsm9v5MEj0VctRaBewsjATLDg5y2emdX5Wx
zJwSFtmYb4KrL0eYgsMmizUMlodYJTG4GHWX7DHu64SbbL8KTFx4g/i4F3OdIGT2hS+Lvybsa1as
6L1GDK/kRU0q4wBQAU8cBGkOz+v9MgSSRMSJVow0eltGzUvGk4THCtoIGH60O78BNYJZYeVUufRT
D8xcnvDi5XWah/LzhJV/9rWVGqKagBnBnvUL1B/ma+5wotnplhn280oCjQqf6x+mpTQRYenAQsSQ
iGhtu5nrAQ6HkyWFCme0cwTNdOEPiSn4rnaJNh8zVh/3R2N5jwcjrlvfaZba0iD4Pa1+aafDQwZy
Y79xiIY9/dlz6zLIo+fRQmKH5YmfMSl557vyuB+yLlSsQPXBMei1fkF+yCC652EFdBZ/5+V7nFY2
/1GTzsr8rQuk0UqjRUManI2Zt1PMx0Hd3+W4Rtt9iJTkIOK5dRcdHJgH4Mo2Tfcv2e4ohnAryPAO
APfSZjk+F2m2j5PbWzl3nL31jG0SB2VIdW9nkC4kbCSkdQFnM57RafwwP2pJkDB5AlmW/0KVIkaD
fEB5m+BSoVoa4A+WqF1Ak+lCsbWGNIvE8WIw1OH9FSHn6pyB27xdIlMk2a/hG8DXwzXzwnARYJpC
AjZgbT+hd43cTDUpU4sjGJ/EHoMmgU6e2mHIK8KGwNF8ZOM04FNsAyrQwaDHy+CNwbowHy+7rpw3
6SgRkGeORO55KvzvrubJfPkVzm6bxy4Fon1HyRnOCJAtE2SLcDuRrY6qoTOkFypoNOE4LjFIx8SY
38tUlS32LpkvNOI5fD2sA0ovfUxBb7hqJcmAG+g58pJLAYeE5fwb/wMk3+N7iU3jAA86D0SSMK1O
kC/Sc0xSy6AHi8cd4acEPYsq/W4wI3qx9EM+rWG2F/pOhuH4pXKOgDlBfBDaWXaKGuIXfMozzA0o
+9C77BglJV2AuC+NGuEMO6v+ZP3UaBi/QFmmEj8pP9OGh9hAdIeu8wYzrHGpW4/IVYMkASs29u7f
yQgbNawztlJnvXCB/fwWLDnwzOI4jkOepSHM+rX+8e+JUz7pqYXFyEthpdfj42zUzFhNvzNuxo6y
1We8Kkay8LpxxlkW9XaQ75AyxY+Idz86v6YYlDKzHmfevTUIp+bUQNw60aCTL9TLqP3LwWngMVOY
7ocEMcAHKE9fzvIEnIg4CfN5v9UZvopLDIU1clbcjGxW7tQQD47qHuQcIR6iKBUQtx0aWXaJB8yv
4Ano9Nrb42jyQJBsSlCFIemQiPdZxrD0QS1lv3rNSvYshOevfQnkSx/wlBvjrcBD14H0HtvHh2GU
surQxTCgP6U7p70SE/phHDnW99xtgBEqMNzZsCBItziNgCKua0GkWWlCA9tD4wjomFRYN37JXdfm
Ok9Qfy0dx7Bvkt+Oi/HFmHLxI9kXP5rq6/Zm9zPj2hGTmhTnICtp50mxeFBoNumm30DXo9t6LtLl
+0nI2CFufX0v1KPVUn1b9Xuq6E5dYMUJ5D6YZfgVOw+m7Kovt/NUnb7S6We0T+4B5yDVV/t0sjV7
KHYsU9TGeK2AGs8lopWW/Cini0lrciSsBoCGcwg3AsBJsoSZjy0V0iaWTzLJWmcl20IFJgCaBG4X
FwFcn/7Ku9OR/OXe6DyEu0e42KsMMnWpqWLHGw6N9E/fx2tW1BFDFhKi5j8Py4MnvJWfV7kiS5tJ
FrNVzmIP0xfUDHyBuBAPAMUUCCfia6FPMD12NfM7R3DE/YOwzwVBaIBTCp4yAZUygcpQuvf9TbFQ
j0Y5F475iv0NR+UEyxKxSXu/TXtJVmV018x2FTMcGY6H7bgHr+RoK+7+g1T+DeuwOHyBGoleQ+wO
4YiJJA5r67rHVNd+hMl2oNg613BbkU7bFZ6aTOn8KwSocGdDzt3etsumn2F0pBosVvcE/7FbH6ss
7KoUS+Oxw92jJwXZTBLuTtBWkaF2RqntBphZ2XgowfJDWzpi0kybtBZYwewXKYH2he/D2NnTK1wl
4H7MNJ5ZeJMVTIwaXmGQ4xTKyeNSRaS9k4ZFDJUe1SoF0rBwmLPoyVkl8Az+osu5+IGvzdPtHy8y
8541Y1SoWiYsv5DVN0Jjtc13tQVfHlg1YzBnZ5McDeHth77lD5uR9GEPIcGIoYmIjmCoj+yDAwEp
ex85r3nBIeNvGDbseg+MH56wb0MwnOzcIxONmRa4R/Rwn2cSVPEwsv/llfCsrL+lqQCzQxCAJxv8
k8VLjK3U0sC54XH+Lp5rMgdhwPV7Nrng9B0A8UguKIZxd3bKHpqOBnESMso8GrR/hbT7yt5wOBn6
uG5XqtVReqR0PhlSzTvLMouwC5q+qQ8/mA0l4zdkf7p/5fOX4wCeQWcYmfqKSp6dHSXLd8J8sP3s
f0iS8XQeyySqtamVPsGqo08ZtNLiKHkN/TLMrHZovhOHoR6xS4XZJkJLoAhvLo1QQvTFH/wsYB4+
5qO7lxRm2q3xMidSldZ7RilEq1/7IEVa2F24mzX2GPQ69fjFFA/rGiPZkfNTYRsAUQTSwWOWw9ht
xjEx6pg7Q7MCpd/DSKiGES6M1A/KeHS0XkvpPRaqPqQhRrPvD8bf74Kgta3EbvCPlU67lJ41Lmru
A2O/vxPWW3mW2Q+3eksJ4JZ9sysmcZhCDOkZ92RVqTOdEEV5yqCfaoU3uhXeNCOGlfpLmHKX+EIe
4eRCK0QcBMfti9BmJuT6aInBNxFQ+t0eyT++N4nxwfDl9l3gB98i6BIug0Dm2oKjmZgP3Fb1APjZ
pwXFvWDLpkKW0Um6L14zZds75SflYWYnUPnMg3kDd98fnVdgYfWVoZXiMYgak4qB64fktZCXSv8x
axZxZ/XWnHKQsj/nQuDL+oUngUuIg2flJnOwY2jRiJpe2xEEgLF4PmlxPd4r/xRPi5YOAAPEmNr3
pxlXDDwAEMG0YWDtVORfHTm8q98OpjAUB9QNcqhdPh87+6FjZtpoyAIH63DTwooUvYqHO5PbiT/S
dWs8t1DJbuNPGb7gn62lcaztGcmpYX60hyFNpoozTabhlol5kTCCEeo3Yci6cr6e7/hDFeEBCSlP
AgE8GlIkyj8YY1TB6NdWqUURKgxHOANCf+qzRq5Yy3JQqXxNGB8U+NIyvDvuYQ0Y3zM9THVQZ4wK
DqsmXPGXHlYJWEkCU+Cmxdmyol3EVkQIT8XRgdnHB99D444LIska0AUqG9exKSbR/wj7II6gaOOc
EpiHzVIzyLCcYbuaj/OaHAr4fefPcsWYsTK5jUIropXWh9n/d5zwIROvMhit5+jsGc9BfYZ2mu7V
DY+h07gyDTSpN8btHiwxjHocuFGq4QWj/W2uUkJSeaU2YT+XZ+OMLxbNaypCfEL8SEg3BenkeyUs
7uFEmRmoCe2UvA48AFdJ5HqWZrV8s86gBWGddR9aJJ055Xr5cDto48YctMaYD8BcwvA8GE/DELsY
tCKw4sB4uRcCwLtJlohkfruDL8EVHp2R+aR7Y20vqd4L45Y7hR3gOMRwCjqPaX/mCXiHecKLBBEt
A0Y7OLWjMybvlZkaDRyJ4blnmGQ52xzy9E4M95yW4scK3vgRm8WBa675ELzhcwyIaEfkjwg+Jm1C
fXhgnLs6FSV625s+H17V8wdYOLptZ1gKuxYY5P7tNDAbwt+MK+TOb4U5Z/OGSRK+yJ3ZlqaqeqX5
pBHSyXIkT4xMaKbLfBZyyp7TuDXIan598XaSLIUujOS0Dy0Y/v7n7wf7vj1WE3x8NlDy8JhKr3k4
oIZgYDbgu+9/KWye4fzx8X4JpCmf0wVL66MH36tvJ9vi6z40O3lBCplXOP5MmGXnZ5yTohFaE7d3
NAf5okyx3jS/VKatWRaTFNsLFmHUwPti1RXsijDgU2BE+5mFg7cZI/5Eg0/dN5q8j4ukAHB1v/3r
sMW5WPp79tcpFiV9VFx8esWV61mmY73EE0ZWHHJCuDUVETjzVEag4MPigd6Kw/3DSuFbEeUX57BE
cAKcZWt5DUiVW33w6BlW8qCMJdDlc/qDK//FEgq2MzOct+ZJU6aSfgtYXMDrNPkdzPn7D6fbvI/o
FY8SuC5pDpzUPk9K7kj0fjxAmkWwnK5hbpH3ZjrQbo5nHXstIYDOu4FWCuFIhqSVvTw5tl7FTO6R
gIQ/BAV3mhD1531q5omdXx+9wXEnpeGXZ0NUgd/27wvzBus7uFp3Tew5KjrAr/vkEeSRUw8AcSXz
0Ie+v1N2xt5b8RiIvsffZPpVMExhjkNWbZQXi5pWOH+cVW5Mf0ztywGofa5IkD5+LiFcpZphOau+
lrPtZNV6WK5fj1AQN8nfgZeko4ghXwtRMCVwjlR0yS64pU4ytEH4GLLVSOPndWrosUeXQxeGMeRx
RkOgOyv2sYP6nMQB9wai9yNbrRrpJvwJaWX41tZjp2QKKupmjia8sDAeYxNdJof71HH84+vAZjjD
IhHusA+mAOJPrbAh0QOrZcf3uUgo3lfH/UpkAnCjxGZG488rHmcOyrtQbLYQjgVDlOodQbtDtb6i
RYhxLwR/paVffb0+bjjT5ADPFfzQhNH7+swaql4+M2aAD2AIElpT7Jx5NTwl2b5/Y8459LnjgmyI
btInPY42LngjIpu/8DJPrf6ZAgHHise8vx08vQfwLYchE5jHkjZiTmNQmb7i5XPkuhzY5PGAs5GM
MUmncMVR4Ahx9m9chfx/8cuYX6cChxH+jLH9WDL7uPJNY1Zfz/B5184KFJP3bPfHELMFGMw1Wa3w
LuA/+UXiQvAv7cxhgxr2ADwR8npPc8SHduE9s3R53xRv4NR8PmOaYgfxA7ziSBIulqXON2NSxE9m
cFHEt9UhWyWfRpyElal8nBac5VCqXnK/JTYLCTKceMnHv+zjAKc5IJSn+RGOSaUgPOT2yFE3P6yI
zWk2PuNDBA0NOJYSmMO3i9K/ml9J3rGvY2Po+CvxxgZnVJLhYsRxKu6wYuFkJly9+D2MI89hKYQN
juZxMEPbBytFwcBFC1ZnTAh4OAJ4Pw7r5e4spt/V+WHJ62lMVPiE0n+WY0YKhWW80hPzvEJX5F/1
NohD8RL5GlQgWmSBMm44ZK6cJG4c+BzX4nGqBAmLWqA2DoPd05hyfxGp5q0xQ3kMCRRlZcMd+f7j
gsZuO/sjfnbWXf66fdcaWoQSRYKMieFP4iyI0xhyN7LDCgIt5B7+LRgMvL5fr8FjWTnPMDfP/ue8
YkVSxrZivENpQydZ2tejxd8xD6B2mfr5mhvk8cOQmghb9lkw/BwvsmLx8yyoxkJ+omznGRL4fgwp
H8kKQuEPDzFe/0m74oNcF7DEQMC35+PmnHgHBlZnDVFKuhTyW59X8adg1uIVpzAN/v1enwf5zhqK
D31iW0hVZG7eZ3YHI+UqCh1WuYp1nVGc+xBEvO+im2J++oIQAbCujKziXLDvXoWgki0sEZsxj694
7rnylF6ro2r5yMTuxoI3EVIJwz9m6eFnpfDe+Sb4/uLe8zhxpiLL6QL8UragIzjOckPRQACTeW+E
b39MUNyJDfBqoqPh7SRm74UkhOq5EdOLo/Hcn4bMSYyRZtF8tlDJ47DrQ4pZA77r0tOkbjWrDO/f
OQnDzX12fEI6+6Iwedp3nDK0TZmP495Yq8bNPufv5cYrMICiuXxoq3xQWf1kBWzCtfiBV+xzmP+e
uq8lj9ZrQDQweWlmjwU1ONwt5j/9avvxhhhc+T0KJEI6wbmzsNesRqDIHWLJd/R8HZi4Gt1gBujW
PSdaMgWffR2ZVRHsYa7YNLjrohq8o7Dm6eVZxZOGmhdx/tg4H1m93y18RiGLTx0JAbdZY+MIrsta
XbAv+xxJ4En2rOdvt8D6TmRj72+URApOm2WC0SjVIOwlg9BSMWpiA+ASMhnSxqcS387Pokeg7RIo
lXrO8zhzgGj70OSxQkd9QdGpzJQLWQlrKKzjO+6n81u89NieGUqJ/Cjq3ouguB7N2/L3CetH+IN+
fcHt4h/gQlTG4T0JoZmyCM1F2wcRWNROY80wBhQtMpRaPizkOGzuKmO3SycbDD4pg0g4fZ5pMC6a
ai2xp9NiH84uWsRD6ZaUt6P9fJ6cQVRIfcSYmHfaGqZp2rTjtWSoF+Vp/zUO+Vp2NYmi4Bu9Dh3i
YbCMZw5LbVzX1pv4uqcrRgHKpFicht6T2MN8ikZ5PsYyRBjvSHi02IFGohNs8TVZghTP3XhJ0rl1
01rjMpg9jxa1FqcP/bmX0qErPopB7S7YQAUUaxSjSHqhYuHLEye++AONrDW/DOlLN6ME2Vfl3W5e
ZLvypZ39GPuJsC+pIW31jX5wEMDdpIkvDzMea/wQviaKUbNEv8HAdtKfA4WZM2k0BhM5Sn5BZiep
n4XHXHeRHi0Zm3qgEqKngOHOSMPpSQGu9yPEWAx6wq3vOyMjpFalEGDnZutso2mz5lH88O2+j7EI
W2Nlrx7L1MHPwxM7bs6JXhI3UNGEY0IsmSt/QF1CDWM86Ln77JW0ZGz6Yg4Hv4T9i5XTw76p5Gep
MEmF7hvT2m0oAUR6HmchxyzAXoANBXAabEx8B6eL7OpTTcRkdUGC5uLTFQoiEYxNvtuprzGszRom
Z08AglXARDezIfRW15rQTj5FzqbLNBPKZbgTfgaK8LgREUlDzfp+x7h/rypDJCuHx7CEl/CXQFQK
FB7EO3PyA0xIrgm+RbA9EW7BkbcguTKy72pjGvaIB9V7rkL0Ckkq0x2NCEcPijfZmDoqJ3CMoceK
M0HUEyux5SVG6zpYXu0qeBBY36zwtYEZxvwCVCbsa3MqRPbcF96K+8958R1zG0TB1D9X7BSAPDzY
/I8rHvlTsjVynBf8BQcGl4sazFo9M5vbAzETfNpL4wkJMyMHhF69NojafTHswhjJYs4A4wgDZ1oD
WtzYO2feGd0qp3vfWx0rw7+CA4glypnVcsCw5aPCohxbxvOVT/XiLsQWxEPIgAjbaKLBmJ/B0q2A
LpAjAy1z0ToDkgOjeWUb3/mUuFKvYmMlzDQpnyu0+LG9oB7jSHV4NtSWLUJfLQb2ZM8hcDML+/SO
cqRAO4npEMYxNXEl8AegQeb2EPMIiLydQ1LLndrm7VaqnauLXub0G+7E19Yf+2G8Ycd/3R1JOUDE
wvL18tWdDFmN5XI5eS5B4JhgC/419FeeLmqZBNMZnC6YMhrH0y6EZk21K6rowuH4e5pXdLtl33QX
FM0w7ploT8XnF7ZyRzckuSuJnAcdv2Jhwsh1Q3XIgG8h2WBvH5RRMWZo1ooKG+9SbLhJC+zByLtv
8SdCvcmxW+La1PadniSkwJRZWLNU5kpIUeOfIRlTbczicke4Y4g7JJoHfIxh2N2dkrjqLYdfKGRX
c4xD3xPY/7sdUUBEGHH0rwj6oIgN+7n/8vix8CpGxDWyVgGSoMifNI481dYSvIVBIDZSHgPFV2d0
P9DGFuwqWBjyCym/Dbg5iGKhxC1g0T4XtfCuSp3FZ3vlGfXvRwQ+gE0Swk8l/ASo1SAjWGpj2t/N
KeGg3XDazzDPdxunk5xeMkGsqkDBtH7Rg6S6IqgIlIYoCAlNnamfuXIco/5q3lNpZLEvKoseB0/P
qfdJ/9rgNBNPBqNZv3I+9Ef1TOut+7h6tTC01zEdmIYm9m4dP9Rk/w5dqi1qVl2UrWMkGMaKPPiz
fpoiP3oYhwyTrx8CGmmJYfBviZfsogHZ6bmW7tY/8zDFcuvfulh8DSwwMpP0Hr1vTBgryqsCEyQZ
hspyMnlvdAwmrOCfvEszloTQEofBCR2cXhGjxkGgk3dpK0IcjNZkAxcZEggsVEIIyT2+ohliuWDg
H1eH0SAYystCPv3gsZnsK6IEX/W3ZDX5gHUtuVx4zs3Pq9V3y1BuDYx+/cBLRz0NmQsHJ/T13y1N
CYiiX1O859fHcnWWbZx8SAwbBgfMXxQWKsSucik6l5VkXjWzdtrdC3fLvfYwotba/ubk8vRNIzC/
YUAbi/2h1ZHTly87I57SBYGWgE3J22VQ7U/oizpqDmJtsCTVndNvc4IBiA0m9d0LSd/QsHu7jLyI
eW9XYwiFF9HDmXyp8zGER+IkQoPqN95HGvacvB2WALUxZxVIiaUupfXbPibroQAWWqvP2xu4LYlM
dYB1oSOzN2trRMPkZdX2gADvzNPmX3LOoCR1UZtChrr0/DvWkrWxcItB0O2hwEi5rzfha8t0itZn
wLDEvHL6zko7wfsNup7fErk7imorf0JC9x/GRya1xAE/4NFnXcc2TrxtKDOO8eST0IrTy/0sp2N/
QdaD6eARcxca28VxViIspM522Z4yNNGua+DjWS1ffCAXCyMS/YQa7hG9NqAJk+FS+E+Rt87CVS32
fl/sXY5qdpvpYDLFmMNmUwP29T5nOjYfpyYi/hhhgXdasxiFwL87/sXcjr0Ln7mRIIofHFGhCd8s
Vwi1Z4zmsOLUTO1rJ3DaYKoxEfCuC+AIynvKUNpP8zzlo3A+EpdoODKfmFpBwrd2ndjdlVkBHlMA
dbA5r4TjKpSMLggoHBGTUyBfA+seZ2RDSOQxcBKsxcdHrK6gyyNGiKyFhHRR/JMWxiw6UQF6y4du
d8bS3ht/LtME4eFRWX+1ZSsmzhs4rM07zWgMb2nbLlqN2S/Yinq4QOtmRPkqEvan+Cglb3OJwtWK
4eQuLsvHnNJjtzSXD9O7h96Y9HDwUWuNY6swQMFJZVLeJvtsBX44vhvqdil+F+JLo4RTdvCaLR4j
uKlQQZmFS216WN4kH1Klbss4GpkMV0FkP2vCvBQzIhwb2Omafo3gYRMkpdxsOpnJyx4c/n5pOBuS
L24SlDKYM3JiwtY3bWZ24zUz98xcttubnBsko4PQWrd268V9kyiE2pjfUAQaZChN9gx6tw+eFHFe
RjXuE+OTsmaxgacS611ggkGaHkF7QJXCOxYnif5ex/1uBouKkwOq0oWrA0pcwzCyRk/Hy50gxb18
z3r92WXU4M3G7MKIRjeSfkquLkaz5u29Hm5vPQMgmM1yZM3NACySb+PqWgXdHzBzb5zcDS7f01qD
AP9u0dr0Lpt34byZ+plPYfv6wbXpZWvYptnCDHb+uC5R3zJvK61NF6B/JfK+uIiaBXdAPRwXf7RG
s7kMJPexwaTnbEFw4BTjBkwaeDj+EjOBLYhIigY6WVFMCrmdoEOPhHrqADGNkk7wwiFLwiSgCB4Y
oTOd0ryvVuG0haFCgZzOUND+MJUsfQCOkNkZfhxv57F7pQa6RSVfxKwMym1By+JQMl/YbRDI18Mj
cch24CAXgSM17s7FWprBLl4OykU/5rK818sSoWJ5oCvgqjfnOUOUTa2Btxd/pZUjxIXj+Ha02o2f
1uUnjjxyDodIhe8h89azwPMlS37zR1/a8Equ7NV0qlzwu01+1Nd8hwOUwms4jTCtRODScQuUhblP
Y+f7ciG5P2zGRkSMblqR3XMv8CmTwma3HeJpJnzDUpP+NQPYTbcz1Wp28BuPPnlNivu+QflyIVfT
Yz28aBmTQWMTK+96b9OMaFL2QeoF/DZSHgpztIfFqxm16NiEwLM/xQsUgQgHa+V5PJSsTHsdVf5k
/6E4YCDyF8NbzCYpsEBqo8Du3gYIfHG9G2LZOjfIuHMuGoJuSFfYeTDONMU84EI72DcZhZdmLjLo
1xVdLxzfOIKZRg/8BjFSMYcbOj+km7RXu68dCKcHJBLoS18QT8y+Nt4Hre4NZUuC+wrD/QSI/Cts
vgl/BK/XYFB1n+f636ewH8ysfnYL/fZuD2DoQCTm642c36xbOvPtvhCeTOwlVUCHQxUZXyEfigIQ
eA9UNDYxT0AKKCCtFQ7r/5eGX4AFaD+wdhBwUmFry3wHeK2JqS4uhRrKyd7+MbJmxOUs/2bganh1
kVY2wQuKQCuWGsMUpqtGvINxw3THaGQbQi2b1Wg2JxlowhiEzhkTbOP2ZJeFqs/Mp3CPi6MNtX25
ZILnsWW5sAtExpf9BTfIZig67mbBXoWriY1kIPBSqlMIvORRfPYam/9qw41pjSU/EiERi5oV8byR
DGvZjYK16OhFjoC0Gs1uPR5HTjs2jNhcR/CCp8Sjzic0teZfPJlNoknA04Rm3o0iWvHhH9dxe3Su
x8u151NA9s1Id9Y9T6yEmFksQna+gtNeJAXYpMAixJ3OmeHgC725NWM+VewQdWkw/JLxvYCzgvHm
PUyvDHUYBLr34BO+zOdKCbbQaoEkCVEWRl3HKQyw18aM0NmIPIduuQw6r/XmqXm73Y2IITlvZn36
P+cBhKIGGNpXOHOT53K7tQR08OK2llIutayIzPE4lKJ6wgNyxGuaBOjw6WtugCUZ2zQuiFEzvi05
KTg6CDY3uHGPK4MkPWLumob8iNglkefybmVPXlwY8GGRhobVRKPCdA/JIrUW3mL5yr4TajSpd9ue
GMdLG9H9/4JJzEe5ew8Pcco8mbKV+MPSvmXOzXxOpcoIvqcTx1AZvU7f6vKrHa3nP3rTb2G/2frk
bN0nUbH+U8R4pieMzAhE/PRDOHe6cXosVCeZ8UMkxLHLDJiuib+rPZXauzkfX3P0/HHuaNgLjFUp
PO5ep7vHZOeFEhDT9/dpWLBV9MMokMABESP3SbR2R4Wbzwb3UOO8kOxBULKEcZXCAdK5L+JL7der
V20E0OEx93FADCmuX0ayGrhbFmFrvZgIp4uvnX9cNXafQ5RAhsLHQt+WESV2GYLW9KIINlvJJdiw
6JOcYoBfM/xFVCQU7ckMnTtO7NzwEUsdRwEJQpVfYsHSwjiRY3cEy0PXuES1J73P0nOcNUHdBG9l
fxyQfmyknDsWf5JUjQCmjEbUGkPBuOJ51caFhmsEDQdWaGzGtAgIHJ6IwkZcfsrpYcOeK3+MqNoT
MbiHcbPVp1+9NDv9fExovFaaPH8xJ8RnDSur7/tFhNyyThbKcXl8TjHMPxrBaBOVIvZGe1hbEisB
v34NneokRsv1xoTjjTDr/Z489TOvVCqoPnH9t6VPY+4fhq08lgP33a6Zv/3whrnbOggmJixt58Ap
y/EukInbuxum2E/wMrDtxO8gY8/RJL13iryXqPBVBvRcowiuimLemXQYn8Wyap1bkeGns2nP88yw
diWH92gsIlzPmg60j68kZwaeLNRYbDKQyVYEfON/hObRHN3D0+hnk3hADDhdhg7l6n1WpBlZm6Qf
9sKeU9U+2/XR+G0kJiHc8Iy85xpXuW6ZYR5cOUM2TlRnb4STZs94sirKa+4sQR+/mS3pNpUfHY/O
SWzUGN6MJv+RdF7NimJrGP5FVilB5JYMYkLdhhvKSDATBPz186yeOufUmenu3SrCWt96I0R2x63P
jG8GQRowW7Uvp5fbdBmTbPE02bOWfM7Fj6b1HrgCB0ryCPqU6xH9C5jXOWk7rkvAAAOdEb0PctD9
6aBTmPFnzW0JOHcHUIGwxl/RefgMhxY2k1yPcCP1XfU7HjxXBNXvpAj1ErUc2kJug9gsEP+nRIBJ
TILOEH8puUG8BtuG6wxAiwieMKnMtXQRUHSrQjIcKLeBZDaeuof0GS4IraGXygYGYkJ+QEvR8ZI6
YupcrS/SGvzBYA8cMENUiihhi1VeYLMjJogJnfGESgCD0WihaMaZUcyCquUGqq+8EnYb3ImfY6k5
BTtQb7Vggl4vQWEfDr0GVw7bYw0oZmAxpVF7Ye9vHgiWVdGobpa51dLxufzrjUdcXi99Oar/0Lgd
+ijt/R+RtyxwqCksqBMgeMc2gW8x67HWsxZ/1+tmxhK70FdX7zUvxIgSeIukNBc9KzDtUFrdjU1I
nyjHvRyZr4F+jHLC4BWSIYWix6i30OgHyK4IgaIAtEYr0FJxaJ5oswnIyAqwCBEJTlSCgeY+IY2I
9OFaXEBw4iZn9k6hRYZU0c3QnOFchqLyH5cLTAMsGPxM7vjRSVOCDdJ0a2hkwGK31CXadb/+LNc9
AnsNj0Q0gjwevbDfTfDEkGzhwlvjufSI9es5w+XTCGlRLNiz1f4swYhmpC9bHo2pYCS0kfjHM8/K
bbv+YUbCh637X+SKKOceZpe4Iworf9CU5ijd6yTMmwOJeFqO5aS/giYbssg2/k3hh7Rd+9v1EeqR
OqgHbTTXNex+zCJhqzgFKxhLVzocfxKXZw+zEusVRZNYBdAGdsbuw80FBLKdfv++1GOYdDwaPU3g
RSgP/RhVnEgDmyf4+hoCd3+pI/OqRC+8KveEfindvDcX1tviZc0J8uF0yCnCPH3lPd4XtBHH7JJB
ysUQihxye1BiKomk1iUX6Q9OBL8vRwRCGsprVVt4OrCRF1YYEmKIdYIgFTCaTOG5MALmjGwncBud
9b5nHz6r7D3DHYmTJ8mgtY6QwCmI0mi97a5Y3WoXsJUdkuKw1D2WP6NhPuNYjBmEhFpHHGMoIjfe
lL3l3rY/cKWfrxkNN5jP4XrWw9RgQcxKKtn1iA+I6WO6tOrXGOPTiTNCDRpdfEEehWqj70vELuK4
WlLrjkD+jzSBp9CrvcGjIW853jNIG6vJVoSM4+pXQMSdXxj/xX88r2sI9NYgii8frRAGwCoORkBB
xfI3dgaGY43bGTqS1L0qMWe8Mbog1ieiYbZKMJnMHuDdguZUX9ZrTfmViDqfSK5q/Mmr8+OI4HnO
0DNeLhf15jyMcNiG8QU3yB6mZdQBsP9DI9AU4OT6mBOFmjmqgBWulmwReZbtQS5htXoQurkxZ+wk
n1PNvXtJO0zwZjLAQmokeajMOs505n24TdiQmMfKaFAf3Ow9QtqEK+oW3CmEUtkJ7b5iv0a+iqQF
S225xbJVMOQlD7O2SILeDXC+Ed9J2hmOuFugkVxVOBJQkA5Vnfb9rty+a5AfWzrxG0W318owU851
acsqVwYv66UdvjFkeW3wkRhx+8SgKZARg8VIYSynyG/WtpL1ZgOWEFK+B7sXEZz6fNMfWNoA4cal
aZa3OBi+yEXAfQy9meDfoA/ygkZeoJ+0WSnHWCa7yHrrPIyVsp2zvCSazUUaVaZ+4LxEUPcuBe7i
zEtkQjz0sHCZl6fs81BA7wDTrITgsV5wMDZ99+1tyKkkNojIJrMvIGGexDEebTz0w57xi83+1x7W
YKmQoPAV7zEt7JTZmxCnSm5fnvyBvgNieXkfEVQCKq1qQhS9izqVzqfohTJOyF4ul5NmboD+NoSl
nXjaNxhlcFcRDLC+JBPdrAJpNo8dwh2ISTGjSxIKfU/464gqq8B+5gg9SZTk5T5fL++imDLa3S/d
IMn1FI4CDNim9rJdADzgfshHCNr06et2N39736AgJNzul0HOEbzzVTqFiuhXrR+DMImJKtNj7E73
iJScpFn03pvnhi++0JFBWmw9Q6sbhkWPm/a7anG4S+nNuCD+m38RbkrLpgGd/OSuCiKIcpHjs6U1
YYFEDd0D63lvDeeIr+yACq/zFlfoy0UcgZ4swUVYssG+wD0frsJRy6zrnfT1tPt2WO/aJ/jYOBYS
M/ieVdn47WOCIR47nwMjBu8DxaR9nRWRyvuR6uxnnwCwTXjc4qf5JiAH2156X5Cpid1Ce2+0PuAw
lGlo25UJwkY6mMsQ2J7gfyurt5LRRjRAaleMmo0AOO6uZwZzde8CskMpKgOnZ19GZLuc02IpZEvN
4oadBBmbUU5WCsrFJAFd1Me8jWQfxRbkSQVF8VCtDy6/zMGkxGOtWClQSd/kWj0xcRCwg+3gK4QU
hs+KVI2cTrM/SQAVX5G6S0libvM6Mh1tYsUaKWR/ziruuUEbyT/2V3UPwxwJKSd02xfqwphBjVFG
ADKGjKbkQX9fgZXTP9ItyJZFr4w7eUIIcWlMWxeC+Tsx7TqEb9qRrbQW+wj5mOEGK4tByvNuLdsm
WKF3flfW+broexwmR+wnwbp4WgCO8TapA3rfwWy/xo7tI07AWXimMi/oM94kjiT7TDxXdIJihl0k
BLVZyuDYEZ/PnGkE3yl/zehl4GWd3Kex0bH8/xIiqU8QRkNcPFQwugScdImjYBIqzBwxXis4xsb+
joCfrKfi4f8Bz0dN7OJ9g7PR2UY+HNGYHslM0GOUijD0PrGHFHiZzRp9iGgWeZgIQk4hGUB0JEA7
a6AQeYaRle8VhcnxSwLOXqQAfgxEsllrTZgAycSdJxQSatakPQFfbf/w9KKFbSnvSgiAv/3hpy49
wMbExYxMmQox5KzfBDAYXWpun5LVArCQ96KPDGqMfwajKQwigE7h/QYW5Op+9mRs5XAF1ywo39XE
um/BHMD8UH2h5EC2cC0u98v1beaBGY/X8IcAC8tsdkXUb03YJ/evytn3ANVbuJ+uXSh32VgVS/yp
iSmrfnY7z/DdsDdUBAERXYWrtH7a/3B78TDF82iu2vkNfkFFbg2HZ+Yj58W4Taxa8DDdYe1JpMjG
pGTY2NXZLHqXUyjdzc1nq5m6EgyL4Jf5896hU6n5/fhVL5T7wdzPFkKVQyf5maJpt9EnzJwjpP9Y
Nj6GEfXP802zVbi52QbAFkMV/zZYAPfj2+ABoHD+04zDzrmRZmbQOvAQIHmd2zwGfGcIzlGq4aeY
w/khTzf2UjCZqWM/kqdRuMFMORK6SpAd1w6ewbI5Xj8De5FYy996TZrw2Uwzc/fRjjw56rbTJ9PK
TjB9k33TGZ/R4Zd774er9t2ym35/ftmMZXVclFFrxr19Su7CTYnAUvLBotcPUsxaX+szoOnJrjKw
xIq61zeLTaIbnx7mG9aWorrUdN6jfuivVXiymq8cM+3iR56ORgsZQdV859CRsUmcDavA5ReVJzF0
o8VKrYuDBHJo+ozebJazf0vSatV9J/2Xg3YBb0ChuqyKyCGJtOavIoClFQmmPDFwIYLkeLnyJhLq
qmAgCgbIERbcOguv0AEiJbQcIS4TmkcMloKq/yfcqQwCT7jkcPIvE+of1ZkwCIlFz/XJEftfCtaO
Hf92waKbW0KsifoCh0w7nuHfg24m7FiliWpe5uNOeB24s+4vD+4VtSie68d6NWpEXYDP8r+nweMd
JAmvJeQQ7fFj8k4H47qZiApTedyHog18mhAYBZew+Jj4codfTGx/BVfE5shnFQqkXGgRxzxcRe50
E3h7Yrze32BP7KcVA5QwowkSmaHKy3BeMSJGeuqgggKbzac9zllDeelHTJk+mj4uOxwPGpKWGSAJ
0PD/PJhshAxP/LoOgyhrP6uNRHyJ26Bx5Wdw7qHS5FCDN4/fnDI3Mw8PO3ObRLpxixKE8mQaPEfY
+CnD4jjMpE3uQE3+XhEiZCHjWMyJ0vld8oBxeHXLfApr/BCJ09ws6FV6XuTH/sMlSMruPXgnvBVJ
mX7YkXC3Wgn9eiRezDRRk0T50Cq2oqE4ihFzN7tk8GOjh5gL8AFn2JkuMHjinoOGlxg5tBD5jZ4Y
/TvsG4UwXCdUtfFOgLzcVnvizPNZyqqBIriAK1OmGmbP50FPAAM+mGinfU7bg1i8Xfa4VHVHu4f5
7+YFEgZ+RT7wZfVjIaJPU7wwv5ddQJiml14UcQWFvQCC+4Zs3RL3X8KWwC6ZGUJ2NyIUmwqmgcU5
pCE3miY662U/RIwCWaZGH6m2YEYw78/ZJZJxQ9yz0aH148Y/rtCJTvZt4spiPx1QN+kcSQ7jHpnv
Oxppje1PCIh+cNFJa0G4IPDBxMOEMLJOYu4pt+4TqlzlbSZiTRN3SdwG4gLNgcJtyAWGo311N/qy
+bk7w8KHGMe/eBvwG/lf58SzFwMzLDktpfdlpkbE1jbWm4bLhDBTfEX6/mcys5IQSpgO+vOIcnNL
i21J81tzx6IfCkSweLKA+wNpAXg4/R4IeeaAF3L8jXlRCiLx3hx6D1vpHAxMT2PKovqjH5Tj6FyC
Q/J58mjGcIToxmA1BSfDw+TEQ78+iTZ3MjqxNIgehmLoPGTGgTdqdODvGgrNHFynobKt/jD+uRwZ
BC2gYCiY/56ukkUx2SPs+SFWssGiyjdZR0SrqQP2kBglNDl97oeerU1T2jz68lyZEzyM0ZWS4BPj
Pf8FpjB3o212vt89OAuy5By416MApWHeUu8Aj78ckWEBnr2rOH7vQGV/RlAEJh4H8nK95ToYDMH0
F5p1XdKOoT6s3f2wA2+ZNB+qbP6l/H8gRPmsZAS6hgnkwrmpc9DbxZuQRhugPhQlV8Q5zCICLrFQ
R+gLBSEFWUkg+MPTsLB2BucGNJeM/uxYz5nezsqh93ubm2/h3GRzE9LXYzx5lSvmiqmgBZpTM/ij
WUB1Kaq8M4x9CP01exNSizmtAaS/b8GGknt8D2Zz6sFtg54scWCFpejcdMNfEfVaZLpmKP6KnVBB
ttPRmOSifWUGP3uXrXi7zgkJjMQxrRAnHIpycA6M2paGzKjcFtfWTCTrFaJ8wk5ubUZL3gC6TICK
IYjqNHxeN/xgx92yGXJGJtWJwSa2a0fuvPQqwQsSKQG+UVqq+6PoAGj+fZUINqEFtjEAOvTnn34n
0vyoCQUheXYNQ0d6VO3HzSHToTtysMqcwYdVrMV8sebGaHriwCDit+unI09KZ2OypYtZVdputD1W
Mg5fxlxn7DE2Lwbg6d0+8Pk1d/OFK/z7Fc7AzcXEZ++4a4LULkxzl0ZhOGB2qEBbeAESGjwC5A8J
Qhx0HqPDgAgSzjKSyCv5ojfB6TbnObYDM1iMVQvaXjCAzZgE5cQyCyjwnbHR1hzm+KunnOZ2G9ts
vCWEITfccHo7Egwb9fd9tw7+YhNeotgHdw9h5y+aS7PPSZRK2AZi1b83x1zNGHuFG0wRbBi8prfI
ZDSWLTpTfR4T/3E3/zyvhHTm5ofiwh06v090HyiCw9bLDJCk8Lh2zuZB+NssDMyFxJZANbxZjhnU
+SkH9c4B0uBvB7DAoxg+fNsMCqj+wj3Y3Ih7VD5c0dFy90OAGizqcWYJV9B0U113U++qrc7YyyeZ
cy49bb7wgmqSwktez1LEkwYt8/KnEJ+m99fOVfA5hlmroMb1T+YLYA4bL9AK4OE2HvPqUB1gJr+l
8/GRw636YXLm3ztwIUt7WHz75LUCRRrhHHSMpkNuxt30PSXxRUNcYG1OJ/nhnQau4R+xaETRac5i
YcPjo7wO24DFyIRova+v3Zg8xrG1eHkWIDb8G1SBPHHtg+ldJd0qj4vl9AAbNk/CL65vy4WbndkH
TorXenMNpqY952mwovdR7Jj8vm3Yy2V9JLfRXXyIHEA7C3Vu96DCAhvEBUFbSWuYZorXgEh8i6Ee
TQaq3tRYT+/TMOxmXHtlZk89kzMpziZraUIXonNA0YBqY619DHM6DR9haB9gXvjOuawdXwcmtGBB
FqJ5liDN7ubyYbGu4FSVXrtsGMUKxzQbqQe7zS+odZZQikpsWgd25AXCfaPHA2yAEEJEFSHIYceP
5szcGwzFX35EWaZ0mjC6j1YoXHWZeEOFWF0XQduKF5kJADefmlOGXPjqsceiOuVLqtg9GFIDZHgo
XVoDTfgFLbgV1T0j0kz0zM1sSpOYQQMR66RqanRgC9Vf5EPoh45v5A+fswjzt7UZUkxtAHixpt1W
dlBwnM95IuxsZaJG+S3VZY/F0iZ+5m1wJ149ZGlosyCSNiH+XhYFxLMrnsvujMjJtdEmqKuxGXz8
teeB/b2tGADKHiy56uaOaiJEJm/DPPNVcphd/CmwHz4Scp5UVnlQo4CmnrWnW6/jA3kruoC+F3TW
IVh7vyHfaQVra3C2pp/obiP9Tz0jzDeh/bVNsIhgmZuLZoPep4Y7ebusInxDo9nT4JtdLx8zkqI5
J2ewMoZtuu7wHHXn2tmMjCkPU2MEa5uHWndplDK5he9m8URnrcNB09ADIXUI7N28XfCzh6Xp3V3V
R+Ruj3Toiuzj1hrwKNZ7c1zSgwWQC9x92j5XSHyHHFaHhVB3q5T/LPk2IZuheaXxo3G+68yq3CsP
OxI4EAoqk8tUSHdg5gzByw4hcfknif97IOj5d/aP+xxby3GpoRXJ1xj6VfP6XCN3tzkKEj5Ol+Vj
PM+R0zhsb1OiIPt46YhahN9XmclX2tM9ENEDARV9VBsWVut7+lX7mM/pbX6X3MFvr6P/tqBMBSv3
HCiQX/DCTSi/xllBNPlMro4qcW9C5T6w4dH0Kx1S6AkB6xW26b6V7LJzVUfwmGqzbl/Xsli9OZkz
6vdvawVBNQ9HCKEqOXCfRd+/kQJJEDm5UEH1xxRCD7WxhkOD4EGaA3oMeWeqMfbCOsE067fgaUQR
r1JBW6ElGEW3Co40eOCo46vJjqyhKIGepsWKEE//lUY3ipu6wLqNuXi9KU+t2UXEOsaajMHBcF3V
3U0VnsX33UI3nXMabm8LYivmo1AFit/FuL4F3cLBCMtwMpmzZysUAR4AWdmGu7N7Y4njmmvBQWET
M7xRtDQDVqGvbRNVP7XrLTKrDGzGQX18I4kTmoPQlBKFCUlpKp2FaOGBU1mrH/NpPLNZXG4+O+XD
KshDmUrYWA4bHcCnYcJld+2mOiaBmtFqkxTioYZ8yiCINctgkEU9lyLLmEnkst331eevI5ycrJbd
Xd6V711S8AVzZ3wPjH+Y1/FEQhe7SG4H+PApTCz701EPPJlI61lX+tWh5zZ8fGKKBsR9ml0ojbxY
5tEdZtxeJG08rekN6+4HUykA9YisjhW0x6AKeePMzKmrwr6tYhQbL0HYvzqCmYyddvOGW5gzSP1h
BMsl6O5ID14sVRmneb/SxuoLQyRcPFWG/isczcC4PsxYhimEwXyJfQcKlOku6Tb90ZHxQqLuB3D0
R7j98TmY1E+ynN1pOYfa4gq0dlcT37Ua6SScGFJ6eMLkyy+oYWloZvMO/knc2Z9d8Jz2VAMZivy6
QLnHw9Nd2w63+d0riDikWIzP3RuOpxonIUFUEzsph7yzm3KNT+2BaYp/esu7FDEDAyzEvUqTOP8y
Qr37OetvcmOsWoFmunvVe17yT894GhJCZE8PTFYgNQUqBthqmUZMen9olnlBDb9FSuIAm6DJWyHR
qQr5HERisbvYTfgesqa69wMTiBg0RzLnR6ZTxnqoYIJL0Ia+ny7aBpnDBKqA28PMky2axT5/a+eE
G/gs6iiZ7YEQ8Qq7ckMr0Ucy4tJOCIwkOpmTFS94X4ZJFoU7GLq4oGEtf9o1OLs8HEud0xHsJ0KQ
Spt5p+/0edsFkgE6VK9oMMx73+frYSPNf6ZbqI4im5rLLcmTgGyAvNXSY/3qlVgT+FO3eFZonIbk
zohPvQWJdCw3oXbb9JLJ+y8UskhEVOm0RuSfRRjBGLFsHL+ofzSrsgfD8SNxN4011I07Ua8+H8/m
u/uR/cgfMmre6d35VhE/n043LRfiEc9UxjeOhS/qmEp89afi5n0R2FnojuWcVGUCIfwCcXOBV4QC
lHhCAHF/C//DnwkBdVboSF4Qo4U3aCwe8owEWj4c/9TEk365zUZ+Li3oVlGIAfzc9vfhGFytssGz
a/cJLye+LkJt5ym5miobLsKwkPo3nnA6HVoOULIo5uW8w7FXo4RklYDdY46BjNEnO8D7IZ0eYyKQ
b53T1Px4+HyOSw7LNYpqO1GjHqUWMzZn3vfILdANJGm040eIyKVAmfxHSWJBUxdJan86hxjCTx5y
SOtgv7giHbcDAG0eShUb9m3DeZXPKpXbhh5ictIAJ6Ink1lH1Te5Oxu9DAUHB6+m4+L5G/B6crtv
n+M84YFjwMsprU0Om++VwQQYncpNFpZkUhHlZ7U/qtBCJiiomFJCBzouEAQjbKBfq6kmpw9YJ5DF
9cV9ONyiqnSWSx0Jw8uTl7yxRLXVSFibzAqyPF9q0qx/linsUG5O+3BvNFLoAfpvTdnWZQDVjRsR
qpHc3TL4NeTBWykBPh0R8xvZhbFrThUJOXSsFY7eeaCT/RaEEN0FD7Ct48En1lNxyFPiVzihdsQI
fMV7BQPtkZeLTLcgXsvEhIiVsR6EXWIx2JQ353Ui3padpXd3+YU097rZQ45KafqT/H7jDmULoVuz
y/CHNeYP+wzfkyc9MclSlWPSuEcmlpKNm8qCHoPjwMnwIysTKAyuJnfj7wICewBrXAlF+P0IR/pq
XUbIYc/XCfWfk6WFR/BfpmPlxSr8mJw6zKfJJcFz8I1w35DxNssXCb1DsZmQq5U5Nx5rn0WZ+onW
bWVDpmR7p60ypx7nk6IxZcw1xm+XbDp3MB9O+1H63jcse8yx7O/xuIvN+6RD8cZxaPkGO+Px2X4j
+dIyz0SIsjP+wkxIicmg0S7VvpqMcCHqVjrps80SR7zT5oANk5uhzdTVaF1SPqcus003tLQQwVty
pGmegwIHkT6GQnvocOAywnVnXFVrkTByASdbj/HHI7jBWiwTcSAVXaDbWWZrztOBsyR7Jz4DPPYR
jf7lbnK8HVGsqKuKT9oseAb4oD3auqir7+87oo05w/axN0r7flRY1QlS1qkDAmrGeQ98zWmpal3+
zl2EBHoln9+53Sy+uzTUVkQ30MRn986jFjXwDR3msXoxs/Fdm9WuuJsaym+nuZIFr4E69efNtSIH
RPPT1e1Pmch+CQonpc4LUT1Ob9nLZsVk/L4g1quooFy/5tm8Bi2RXajx/vazqpFYcpRVyjkDOrLk
F1JQFDyK04oEXkdh2ggItSEMon/9/JFgS+3Gkpw/L7nWgZ5x4YYUNqDDhsCpdj2/wT687Ma5+xhr
Qo4zcNqQI7N5+7kNSC1iL6IWQSR+wstXu+Dl42T8mpaQ8lMS/yc/YhkzkhhQToj4Cu4rHS8t0YMg
3UTgzjXyHQcMsGN2Fa1H3hJv+7slfwFlWYFprfsZxEUDFMbnXPYLUF59mmFo36WzFWB849TEAmcj
IHzt9GQUPCP+pXKJObwcmAXj8cjgb0aMtkmsxWD3oFjOjafE0+wBvZozdcnDEiXQOvNdqK90g72k
c3PqU6JHNoV+kPFXicw8mH9iz2xeCTsN9NbTufWMEceZ6+8v936T+/6W7fL9W8yq+WJ45DQd3IjJ
N0i8TAniMrpQVxls1EXnsMgQ/C7lHDmoZ8MIgW6F2P14pVKTXeYYmrBNITlKp8mc0LpI40uT2G/R
K7Id3qfplAPrcKZNRlkoLbsZiwycNYz4mxRIb0QYHtfr2TM/E5LXNwOhpIgoAPrrbeMAnptld1GL
JDMezWbxftvSuT8bivjMsRz8sFEysAnpEHME9h5xPnz+VexeACWiJzXjQC5sXUR9IiQl/ByIDLGp
Rl64sqzIBTZ+i3IL8kbFhKdzjIHN3XB0hp9gcyYGGdtcYkcaFsDPhT4BK5tokTpl3ODYAxjQ7YYr
hTIzfD8ris4mtcP+x+GHKvTamqLLEWZxFg/F6UL574cus8Wsyy8ZERIg/DCjoJgPEDORqmC8IoKg
LO6Ui8IAnk+BCNFn8h8oWzDI1HEvDFL2aQRTIM1FNTwOp1BQNXhVeO9Di7w2/7amo3Tc8qsQ2WPF
emzZV7bsMZzMdTvL7SQsHXRhdkXryOq+GXLexHlhEaTpdCeONh5XBWhSOSfu4MEsJMK6lPMoxJhl
zPYjd18a/pyIRDm4+ZsTL7+ma/V7jFlVx0PWdXQbhEmsIDFXSM8UajHgKH6eRjtzZd4WAmvPJs+N
Bl7JmBIqK+KyUW8oyyepWwXdecIqOI89zaaCgaQBGtyI3oQtu5FnkBHYgHbiTUs0usAb5STEF8Ib
v3EV8axuaAsKPoROlAYx0PpyyzAqLH8EXrCiirCO7/E1EXYjURGd2LHVmwpCjL9m/IKKqtf8JZ5I
6hKAUOwRlEDXBaZS/gDnLzc6RdGss31cpsR8DbzBP6pJcEYse+bx2K40B2kQi4BIFBAJXdu+u22d
P5GaBGeUQBgTb2NWs3r/WaRbcHf0piH9qeZvNQirFfE3oPkreKz9j3rt1vo5+5SQJ0gSWKxxbCUX
ZU4UxFHchiXZVm41HnGJCHwhfbePytFTRKIkwYRfT2V58jD4Ym7uYXnkCcZNaOFPxxgFvUHltkm1
Kxd3IgQK/GlSDug3FW+dTAkbtsiksRGyhLfCvc8IQxJCb3qf4byDdhM246+zd5CsydbPkoJGWHZh
XSDzSQN1MuoEMYeiSVCJrchRs8EcewlX9HZpj1wuvKcYRpnhjeOTEhDxr4IYJLwhnxGYMQF3IuHk
zlcrSg/RmlHczs2EN7mk9IFXwggp9CR4f9FRuL6z33KrHfloNpmViukI9y/4O+QZh2YsWfB5b/yD
FdETkFJ2dDkecY65hIHA7xAjw/1FhBp5Pk7spnOEMKa4XJ9gwCev14Qxkh7CEypszsKJLBqQB7jK
NAcbbPikJbW2RbU037yJ8uDLRr7nA1ET53Mjzvx545xAIk0QcWqelEu3pn5VdE085xrbiGb8LTpg
HJIFjRZj/5Dr+wc4rBmz4V/i7Wk4tD4RQSbGdmijjeAC0KcT6UY6V5BysjLf7O4wCInaJP2L0d2S
+OWIm8C4CIckoBxzhMMUhpFI/IH/2695ZQkN83UN3oEc13oIuUTqU73O+0AJ/K8Qk6eWFUasUnDI
84uobof0BHkChUAHwZXlc9oP+8h2CvXa42NwY1t87JL/EA8RIKo1NO44BprlYIOXRDywRPkQ6aM5
HICWPbs4fo15qAacpKCkecZ4UXuNmFUsXWuobNkipyagvooQlNUHK7MQXZN4HTuRYA8Bj1k5Kapj
tF5D3OJuFvc5t+6Mu/j/yzDi4cBruR0ap5bfI7aFMcCmeNsFFSXciUIpVnNqv0m1E4+8uAeJPqTp
WcGTTHaq++UvDWDh7Se3n+qQ0I9LWfiUWfJkrulRPCfiyfp5NdeFoz6gKyUjNjHog+iC1BXplLLE
72gqhNYNHBhGsYSjGGAIpCvDLqx+MOE+F/kHvjbdDAL3vik2CCVk9ttTJHTJhP6DJiH94NWcy9Cn
tTeqt2x+KCxWJSppCHJC9BSI2rfLUN4nret7fjM6l6j/hdX4/f1TdpiwGqaUBxzWpv/1oIezSVWO
8TyiDIF5Vvgx1e3z64UyYxvEQeYO6Uu/m+kDYqGNTinqigaETQh7k97+gWd7EL5/PrpA2nE4hSBR
jbVZXzsU2rIilZgr0hLpMNcPGRbREkJn8x6ZG8409uYNYJsLqPimis04zGNWN7R9hiuCQ4BR3GVC
BR2loMYLXmow0WHDSL34OGSxbrzXyMkv4OnLX2vWqDb2KckhqGwSZNTXxfAFkP+eAO73VugxsjEo
87dxcdecIJZDPRzq1hngnfTvRb7+geHZMi+5S9EkgH56vZDUi+gObZLNlnnwcBTvNjyi3VZAH+jF
neoIXxF6s3P0Z4Bo34f9CF+6MSeZOCXF2Hyns9H5UtJ6TGX2BjVFsogYMyDcMyZug1kjPzka21Xj
ktZMuJKIeUJswb2x9mffOeY4HsoEMYfFbzp0r95Y4FhtbsZsdJjgryWvjfso5bEX1ehU/0xnNGYB
5LJ1fxY1OryHt6cqColSuT9yBVgi8FT3ATgmpDwh3+cQkXP7pmj1FlCARWO8T9KiGQSIaGkl53Bi
qxJUNkcTBUUGG1drkZ4C+Oycr/3jsqn+DZUJqyMocsFDit52p88RsZTmFeXTX21OqOxKWdFVpAct
MLT4AEf6QoXACTEDkn8CHcghR7UuAqj2jHtehbvxy5KuN04CSuq/d7PPfiVWCUyQvSkrE/FCMclf
MN+xhboGCVa2oFbWrS9ITR772XcpBroaC46JKNQ5roSNHFqfPWm0i0ihqAynXuiOJMKK0QSORxeC
rIj1GFGkyQ6TpIGICmLlYTljNxb8ekZzJ7XO7JgvEZmaXXhkWHiQ1WMy1sHUK1MRsjbivVnTuV8C
IXYp12+RP44Om6MIohi2S+sGrsaM0TXoIGgMZ6N2jvzTLyC6TERLiZCk1R1+Go0O3yKW0iNZS8w1
A6Mh7J7vnC/7K1my82BLRFvZok/7vNmLRPRDdY4DndOU8FV8HcjYGK1bcnhnOAFKG3Np+DmQOeIm
Y7QuuJsv9V4fV/P3ORlrqd3caEYUuwlbTeUV4ib8gax21l22iViQDZFQ4lTck09CqzOnxZBiCoFR
kC65NDdCYJzfZkCQFvFe9T6hheBmHpubVa7/TSjES7k4HlF2F2NUIhEXOHfI2Now3xOAwvSf8gy0
HrQWQQ8ZPxTPB+PjwwaDDyQWPD49XwLq7uJHYAJ+Eec9b5elyS7Ps9MDNyd1TLwUZLkgxn4eOnIc
jDVDJOl2M+REpFcQCoHdMcf2yBAxo3lZSIme3J5aZTCjvFMyGGwxJaxFltewozOYXQINDPldTFR8
EdHojxB8Hp9FbsW7D7/9YeDT+mLqcu8IckXis/uZZKL7Qz6i4t/gPc9nZHdDp6NNopr4QhviCZnp
KfZYPcIMwi4PAU3fP9QioGGXoXICzBvN0CxQa4gRm6iAiiiGv3iWRo31nEqqnXTjto5qjFLDaMgB
DH4ARpvU2iCVFju4RP2+/EroOUk4oDRoDbSv0JKpAGnulBMihQ9oHvLunz96k4tAYKV66gGkERM0
Mmmk6/v9E5DcG5yyc0Asbdjbt+q0DIBw8HQiP8fgiL+gX3ijntOJQ2SFmEu6fpRTdVu+B6sWleP7
eU71zbdea7TRrXpFdKMx7TE6PHMPJKvrLX40fYEx67Jb9nylmhScVmllf62VPrViqk6rdPFl3++5
2XcRk8K2ljU2yY0W0VGhoiP8+qjQNf6IVl/rr93kdFBbozl7SmwiTBgMAziD77jfuyg9KioMFXsT
auzoe2Tk538Ik6iAbLkrH5dPygyLrI41mSUHPyxxc05Ohl5V8EXfnYb7hqA+MS2ybiw6usT2Vc8k
8ZwnG7FrfUcpa2adWS3bMwuvDVUvMcwCdtCFJP3dgTjN1tk+q6Cy7rW5zZkVmY6/FlJi94snXGZB
eU5WD9aIUgjGbxdpVw7GHwRdpJKI8HOKIMQp9pW5yBg3BD8kK0x4W1iE5IyfLENE9Fph6xvFsDD3
m99ewbQ5vrwumBFKnh+O7AhsOxj/bqt15i0Pv/XbIp2LAhYjeTkVqP7uopEZYQ5x8+DlZNBJcV05
tEBkRF2aaNk5szLaWVHhIS7h+RLKGqO3gPdcB29SDNZnTGaDV7jANhoccOBHSY1R8T+azrM7VW0L
w7+IMQRB8Cu9CPb6xWFMBCzYUNBff5+5z7g3Nzl7ZycWWGuuWd7yfIrvcesUO5qbOM8tW8+yt6s1
kBhAU8HRknkUovAHhGEOtw+ELr+Te6SSwXWwLKE00KAfoL/Ts6+DB3raHFPu1eKvcHroGg4R2Cjv
41odP11gS1CArMH556+cY8b8/iEds+wJQm/2fklvmmkNE0Emh/YR3nDaAwl8t6edZDq3kjj7DNa0
G+gXqx/n6YJnGvUGfUdTggeu8AH9ZJpXU0Z8l/CqgtJZkCjFtRfQRAY2c6Jt4qnZHc2Q5e2w9NC2
vxSemJ3b0qBQQRY1N3ukfoDwC+NHDVo6GLw1A5cXZ9f1YOM7RwLIeYx1EUYEPJ6vkwkgh2N/8Hoo
gmNYkI7psxua8LTJTA2TSk8h+cn0Evdi+gm8Npfh6PU0L/lRkNvb1WWL9eukAhBm96ywGbTe9jjv
YXWnI9wIuWwG9RORO75AAVqdNFdfaVx6fVEZNMG/AoljIHEjIXmBLNP5d5qDWKm4N/4BpgR3UaO5
N+izDte0+K3H+NYJNcZeOOMWaM/JNAvCaekqNesNq8oxK/K26/XnoMCOanqZEdvw4WJM+zbwvrqB
Xeh1IfnS3NkOG+JAF+qtjXFBNzjutFVVpK0yUg8wZx2BT9XB6+7ttxhqQKaiq2zm/FqhBQjgoMef
GabLtAmuzI19cXED8DSVx5j4wwCF0Qwv3pgzo4dyMFDSloYPdwiuWWhsng83Xu8Kru5xYGix9VxZ
w/MOvmmg+4jHJFvv2o2+sJ26VEB3tIHH9XWUCwZGffjMdRgZ5aOcMakzYGbT/ZLay2jrrHiMe6zc
Y3JyeXqPA7/CGuh/HEZqTMuAHl4ZYtviCaKv8rU++KYgIz0SbuUTmijTQonXmPsiBGOi0IBi3oIp
jin66Ff8Ay/39Axs+OG/Dyr6GMy9QH4iROp8jaRaPDwQbNbd1UCImUGpe506eAgzKX5ZgX6Puowh
Gtf4MJqdnwbnA1qV99sMrtNxB1dOg37214RI7O20sdp1rbSGxrS6VkHxBsIND6GMvjBBKGXISShS
Ook20SeWp2d09dluDyIEW7eMuhvS5xY6HWGUndv4x+w0O4Zw8JBgh+BgokqDNxbyChXwWnQ7ow9z
XZoabm+5RubX8BiIYdyAPoAx7wYMb1hVL6MA7HK8TOFOQBk2U3XDaBF8FTZiTEUSfbXe6bir5Oeh
Bgz4MjwB8bPc96b5wXhOo/VPYtyNqEI8fBuqvUWvJH3iXOC2A9rJR8q/M7MJ+rFgl+eMqy52Dp6t
nxrE51PACfSSiZy26vhroOTv3LkCdDFiepVjayB1V/S4RLihPq8QIJzLmDbBF+0t3Slb795zKysu
Vk3ABG72NgBDBEoeFNBjewh+w5JPCdurBueuqBfTCX8e8PDem3tD/NC3gZTNXZCh+O0yxXsh+I5V
sPTaBUt98shQSUR7jnbF1Ttqp12yVu1P/zN98nXK9r8cQxTqywsgJqCs8c1DDWX8VgPWKyu0qBhq
/WOoIYjE0WZf97QROUi7yamb3P8IjRj73tz6h3Tn5wF2qYnfnfgz7CDtxiQXlKswmDjavghaOs/1
N4CJNG0eYWX4sX7G5Ml7d9LPvozaGMMp6iyeGnjnQAwJAy8HU5WBka3xv4NFRxipCFegHu53hlAT
hqBnfF4i4jcDOgbMCAwPavr0KH7gsFMHLSP/J2SbT/fvUkye5DK0SU5TZUO4vzNEZYZOMHx66pg3
Cw2tnzKkXLd0M8k9iiVm2t8RDYxDB29yNbamdFR9ZopOOS+V6LpnqndcQIzl6e9uM2J6Z+OnVjLL
9j9E5acNKI7+xPDp0/WQTgVtFAaG27AZISufcjLQnkWAGIVhzOBgoJkilR9dPHrz2sycUPXQVDWy
fPOEXIy2zxFCjoC1IVngQfFItNda30ItdOofOsAcWB3aPkN4FQ7HXqiP0K+zl4+LR5D4fgjNbGa0
61SQY8C0Wq+3v0ErZY67VgHPVhTfbeWCUaG53UR4+C1N1A1RI0ZNgjLd1UPq9Q8Goul12H25l2ER
59Pjn4xd59YEvEx6XxYpRaOA+ZBUTx6TJjqh+II+Qtbu+txE0DM0Yn5vWZX1EF9gis//VZJfplxU
kQjlUjBTOO54F9wckKc79cB/DFA9LQ4Ps8us41oEUpBOR9hMC3pBtCvvtGpednxaocbBCMmwBcVv
AhNDTI2dSYm5jSsMI+uopaNGH66Kn6M2wy/bqec3dEGQrh8sepnpGrPurLMpf444ip7/nj+Wh4WZ
Q199O/vULpbslcP7+/1mn2EewMeRI6Mz3ItPLstSjYusnPWD3koj4yIqAfkdqlhjC3zCxxAvEfGi
lhonvs2xLOVJYNcj0XFCtW76mJ98eg6wEVBNEkRnNS+YgfCXo4eNtX8doYKBBpoehnQSRaH/kV5w
cEcvYNyPEBtvEuRIqvlxY2ESMQYl1l8zr3surQkTLgvc07LzY2KEA6JDddAaAO2hOjialmToubl/
L0C2DEpYUceoG/THDec67SWS++PswX1hBb0Ybbn93v5CeGhdGBH7lp4suxSLv5TGRzHEoZIrdh1o
aMGjXcGqXJ7+ofAnpfdE1Pfq5ON3Uk3poWTEOSrhy7hLRs5AJirQe2xDlAUpxpLbFGcHVjuSrpV7
Z5DwSGg2oVwtnJHvD31lmBt3SCy0wnN0fq9pvczHxfAN4r9ZVyEec6AswfsFyw7iSqLEXQsFgpkD
Um+hSWZLZY91ZjnpxbfBHZ7+oRODr9x/6M1yvWJZV1eLYrka3D2cS6UjTFAm228Q6maPmnM09ocY
7TBfgwYwyEmeydLLGYXTdqrtBUV1iSQVz1PUeANrr++3w6/XdWjGBH0X8GLHp5ILvt79t1w/IODV
zu4ZWaAPevYAHRQPE5w2U6JzMP5lmunsAFiDbLwPGQkEoIXPeMyKkwJoxtPvDiOQ4BZXCyBhVWD8
5ThwXdyTFeZ5gnXOaVabq9ojJrJSXyhTW9EdLcudGfB3bd+a7iki2oN+6Zmh+g2f36w9QI3HCHzf
Pvz+2GoSRGy9e3+4vUe99xTiVX1dQBPuisYAcA0MNYpJ7+RjTXjSR2gxArWHblKCxOg4fRQp4eRA
wXwBUTXsb8pRb9Av54hgoFom2ilVIwDU30+GcoF/vKcauxpShCw/pAvuoBc24H/q3k8D7zxeWeP+
sL9vXZN2XpfcwzXuKS6sZ1AzbtIskv5+YXyzEs0/fr1DA882tRzVAhfxQXzUuluuAgnWUOtx0DnP
yTbeHj47GVVWa91rpxV8EloCEpzpIsOKuqfFHvcB9+nfxyUOBcj4+nRrZs8FRg3ZeXYcwSHv+vUU
B404z4qIzKS7IuZOr39daUtcxmXc/cELDUovrQsukIMBV6THr4V1aLxeIIYnGEzvvitUzhlJ7pil
0DdZlgzCaNhEd0qBIf5lEGaj0yLPlGEx+qAy2/EeEeTFa9wN++QyR0R/A2tTWo5cuCGpFLIcMns/
j7hYxEN28+JO7j7pik/tJcN4FzyQ28EK5uXl2fNwG9wKOtdbdGqfH+/6sSliyY6KCL17JLR49oyS
1mJuwXCH4MS7+A614IYmCIThCSGm9Ik4/bXFKzuBCKByy8qJangqWezijWq05eSZhgMhdXuQZwId
ykQg4EW/vw4BpbAUVyVjTpA7bkXTqpkzvkTMhHjmXZP+oGUudA1OG3pS6IYk5UZNLuPKp6G3qcNe
ZP1uB73B6x9VEZHMyBqAmebIBbE65RSmGufA6QsYqGDpLuBIH3ILiymPok0HS567MEeA33CkMrvF
vBRLkhTpK4PSlC4ZDYlZFxoyp3O6/bXQJaex1U8AKHjdJfNgW3UNX1tc8Oz6h06IS+xlhCFFTEOz
gLET3TkyW3llHPWPHwvvsnIMy+2bUH73EEBjngH/GDcvhhbM2rBPmRjwH0EV1d5uuXX37JxhOcBb
CQ6GiTD4n5o1a7bY3b+7nV8MR8k9R8q/ibc1aCUR7U/AMHwJyj88gZKVrRgo0s58D7+dwSugu8zA
D0c2NBLB/KALfMermXX1iMzNERmXV8hOvyq+CSVDj4yJDtwn96wIQ05a/Awcxnj0gQYy61H5niFp
zsxBK/bbmfaKqqUIX4CoAlwOSy5QcJKtwjdGe2iHcZuiGmtO00MQ6+cRKjccCr2vNHxIkeTKQe87
Lwvh5bCHBZm6stxyThOQc7nohs+30OC2Eex4JsdBb3ZXkBAIkIyGOIeGK96XtI8uKdY7P1hJNgyE
rjTx6Wp7WD3Qhn7yxGv14nSf2CDFDeUiyLVPwtcXCMtF676jhr7fff7PHJEBk/K3bf3qG322aNe1
MX2xb8dr6AYzNTA3761Hy4aqjfSrLCbLPgAT3T4CxZD5ExEwh7yTA4n7jECitdVoicAElB3oO83+
o/7lD7It54gk1VRbMXFL2h+WzRtsBF+v2JGwJND1ZUx/9Lh61Y+FwrcLU1cDoQ8obQrL54P/G9Hv
Mzr+6JH+SzRGmxXNT3ifJ+e8MIInlIkbKsDvEAWYmN45/M4vU2HFUzJ8J3yMr7gfPfR49XU5r5O+
R/saPU7RkSeeZ5cU0Mdc6Jx0QzlO1XDIpmJXThiu0UyioUSVTGMPhQM1uAN/KGiuMnPztlGfRuYO
BT3a49AWUxl96y7hYZxHtHqA6Crj1gO7g/W7NvhENTZqfM0Q1ZxsAWLkWGdmDw5SAPfWivxV9w2w
q91D94Bs7QrdyOgzuFNNo7BCX0cekFQMuCpV6BjgM82uk7P1v+PlyyVZw/mY8pqywJpqw9cK8lh3
bIy5g2ClKY3SYvHZ07l0y8iaEhpOA2oWioKFOi4jpcrATkuvqFgcCWB7KFpElguqsFOdQqjn3ld3
RunBdYXTKC2SII8YJcG2Ru70LWIXMle7fZz7niILj0dgLcoip07AAU2bWQPuYU2f/98UrdLT8w+Q
G21Uh30oI3mw/UUhAridFVExIP5NNZCcAiajDcYCAZiIHzr3NLG7ANzdCuEUlcm7DGcYXozvMY3X
N+xPxt717+PX8OtZh5/oDrCq/WRlYoYVE93b9N4i9Uz6hs/KZd7+XOYUtlQdS4itIADAEXELQRE6
gP9qBmK8gAAoCpNKVv2DuwRaBx7kDysNL8Kj6tSvEbGO3iJ9XOnbLrG2lcxPCVGhp+N7AtXPdyEm
S+2jeU+QHiSY2wjn2QZg21NqnV6RcH3eU2UHmMJwGX+iEXLs+1vFJgtF9+Ho3EqEqICp8MRgP2rp
i+gXtseS/jbSQtdnTPeR3IdeGQBXq+vQttyqLhsXFl3Rg+xKiDEMcvnXxdH3/VRB1MXR1MOXE/3I
neco7cMVo7eXqR3cTlxqX+mRA1Bn/k53s+RU6bh1HxvCmwRyZdEd8zwgb+l5qRljgtMdEjP4SCbt
T09B7bh1lurbLWjdkgUvodhixYBzTXJrfAQb/grVFk1vbMrQuKgYgCHoDW4SCc7S/7y97S9iJHS/
YUEz8UIvHOjJPWsRk52fxicMQDNDXLzcugMuH5uGgXoew/5G2hvxO8Zo44G16k0BXa1wl/bKPDrX
TqXBclOcCzhJuYSkRSrcHh10soNIyLaTdOBOwIv0vhlwYnSLYByChEf8HTH4ZRcmIiVTmegv7w4S
RtqhCojRhvzwIkFJWbRcYjYB6Rszsdl1Bg+CiNBzEdD4OkzewtvmnF5cJ1ueE2lCd9w3k31EemDA
YlSHFZjIQfOO3LVADhh4e6ID/lLQg+rTu+tSp4c95CBvi/w+ozn4OEbbW5pXa4Yb4JDhQPQ3cHtB
0rb9pUVu3a/n8JQU08/njMpPLWzZbIINNUNclXPJx2/XWtB66dGwkW8q4LoQp6OLxPmKPwIk56uH
yJNwZCWboLmBmPzFBQrdT6U7jGKV4SEY7W6n73pgbpf5qKUxT7HLO/Z6UxNn5zEFIM1nAL2sCiin
yu5GJ/RQLQZH1uyupavGS1XT581uIv1ycZrBd3F6B9ABdH2hKt5rwHttKFEuCI4HRvy4Hu6dUW+P
UyXA9jcJGHpz5FzdBWB8HSkpw3+AbYP7ZLcLqoZe3diA6uFLaO20j+QxRUUFZ58uNnk9hXodg15n
64hq1RuWBSDniHGUhvPF2quQ6nOt/bFHfxQOF1g+6zsqzjGkhdvTv53Cspzo2oK2Pz1obf9GMugb
0exnk4Ez/EawUe5IRkLk3YPerz8eP2Ex1Bf4OheUi6JrA8SwwMt3VpfB4/DJAUUz9ozhx1wZmUCb
Ghdf+LpmUExMFN6zT5ceMQwMOg6EwsNxO+WXy37A1xfXhFfw8doDj0nTRysmnU9GpLgAP0QmDUrs
0z6r0WXG9AKTAOrlD0jW2VGIpbxJli+UBLgIMuZAZG/CPqfLux2eZo/FeYcjmPM6+wzoqAk1rD6E
WfCRCSDCrbzscnBnUogEpe6SBtTcghsf1G+ocR8zDidgkFzoDecB+xQO8xBKoUGHOO78kHGfN2fn
mjTwgIPuUGUqxaopXI1aybCfH7u3oRwBDNA2+LFdPWNKyVsNigf5Iv1X3xo38Wesp5+xNUeaIAE4
XFXOe62i+hk/gLIGXy0rGudMGwTqXS06w908xJUuZ6hkjbEUPqFbBkX55h6ZsM9P8wvJMRw0c1BM
n1ryZetg+8VBQCrY2YbX/h99h0ZmJyVaxWv6ZVrUn4sdgASE2yfMo24MzBrSBbCh5f5vv6dD+PJP
HGyIw129HkSF4Bu0Hw51bX/+OsfMGtLrOi6+zITgT+ZpVybFjNdAzMWnzXX8mF65cgcNIbmVdqPh
7CthP+S9CixODVvGhwzF0FO5tDE9S0ITTMyrQnA39YRDnMOC04Ot/EFCNkRE9f+9RAS0esNGRf8x
oNcOtYL8/wbvxn0caKmmVg+Qu+D433LeaGTZudffPIhRvYFKIwTMJvH6KkiHPbkZ1XTtVWRojTRF
ZWlE348DkwA+g7TpqX1AsYCHlheAoRksy4BJRT+m50qXEZIDai5m2Kx6Q1Z5gcdLxVjVRoRsS6Oe
SUwBPwGdMx9+JzpBhU/50IXWzbuns4GmPCLiL++W6EBTyfu7m+01NUAay477b7vz/IbuI9l+/iJF
FN84LNnTByBDWut/wWPCIX2AIHTKVPCC92BWJ+Qp6K4nNQ5MN8FNEdn7gaBrn3sIGMbV+4KTD6Wt
bkwA1ACGKhwNIBo4EoEQngLONXPCa6Qs0uQmoWAhfhK8JtQN7ZHg8RitMus9DoEGhJe5pdgMg9nW
CdlPwxMCMCVdWZ5Ln3SAnJN68OMa6EQpk9sy5zzxCvIXxP5C3V4iixsraDYIWxjUmgBWAT+eAiHo
s3TPSbNmoBKRVXRGJpmYOinZFv/sGB4eXGWoIrSbbmGO0azDfQRJ1dnTaTYDkgzanHfsCidEDtg3
xAD4QxeK8e6Non2hqYNCw7MY90MjQQpgQF4B7GZmUVgTWx5ecQD9jExqCH0pkQYz0yB9qI7ZE9WS
5OD0t0VfPAGB679jhvcr+BhAloXg2QJ1orrsrHE4xrw1e5PQH7HvIbO6Wf5j2fZgpiXPP7AORxpf
CC9u3Sue4h0m4QYn7Oa60d9DkpDXiTUe06AAJyIm5ckXUwa08wzRoATqMrni74v6wxj5Q5lyX/2y
nVHTYZoOJimQV0ceR6ZGCdefWMx9qC9u6FOptv5O2Cyj9wcZ19fZaZjmrLQ9E7Xao26na4+k5Qxs
hNTeI4pV3PnUxIAuDFLvAo6WNBQ3q+SUlmkedIYdiLy0lFen0XMAUII5JV0vMFbdAVKw7/dEievJ
Fs2Wyi3yIa3quGaaAlXhvCkmtwUjXSiIXQLLY8/A4QQ3J67Z/TmKShM93ynv+fEU5vTXXA6ubsAJ
zwtn3kdJ0X5DgwkFN0aDx/k08SploNnpI6bKUBQHa0AftOHKCCM0uFHnhQ6diumFOe4bSTd4x+cE
nPeDouRF/mCbm2ZPhCtnCIXQZSSd6Mawwp6M9dnQZqrti4yDCMnkj3vMONP4YY5NOIjvg74y4uvM
OHD4kDwwyWXpFaia0ORR/KqfnbUZ3DA4zzDBFB8wCHknVd17bp5oZvY35Lm87sfzh7wZ1UFmtU9e
MMnYh9RuTnDQ1MW3v6Q98OmFyHje2uEDn+lld0IUtkYFjozNH+40uMP5pQEcq7E8BahlwJFgq39f
MsWk/XsHmIDGnLn6Hg7i93DeoVbxDTWgxUhNYbvB1IbLqDyQawm1PSc3YBYMysvrkE3EnSVZfyyu
EbM1+Ew0EkaNDt8k6B50AHErLj9kRPXQwmu1q+y7aJnCW2EdXIfvvxYM0fS0Z4F4JrRTTveSGf6o
QFQTeLRnqsHp6Z5GWyTNIrinKLDDfj5n5AXbVS3qJ+cs39omr4GeGd69JSQskI0za6ieQqYATJL2
SDqYnaAB3qmM8y8T0O53eCUjHRSMOYjiGmKQ4VsZdelYK8tjRrBgfADqRZ017dQckw/NtlOOhM+K
96ukwsEEkECRioI6x6P8tfGZbh0XD0+KfMkfx1AZukFnfxkUakBGxLcY9kD2KKPe9B2bKevlZS/l
3NGGNYkIoYvxpQLC9UbtTtsJEzswtgSgGRL9kBMAw9DzgRLXn6DUSE0nckxgpKjun6CkBUxdRVqM
xJ4rWptgvMe4StE3b0HlUB2C+2Xvf36Bab0BndDBB5kLfgqsGK675DDZUyDKAVITGU3QocKpsJSo
Wu0QmrNFEuXl3ged/c37wEhBj56sPw+00QheX9id9L829RZ9QGDBHgo2GTpk+fg+p1sofVgGB5y2
AmqjIbS8MIi4OCbvwFqf5u8QnT8SelIlpgpHEM5HXOMEjchrdyYkuPHZP/EQSJwOqa8TBeYyCDlq
zDKVFolF0w0EDedWE8AsYP7KmBMeAdwd4S1gACQPCAsangK2WfjvXVKaVzUn4yO8mlBy+i+qDshz
bi2VNOBZxVHoqUAfoQfTJz9EMGb/tmmVChT7D7FfOhowlB2AUooz0l3WWij9z+te7ubyD6zzRVDI
/MTFlpFMbyTnWQka+0H0QMRB80Fy/Ju1PwINUh/2GR/EM5RRMSYZ+Cl9NAL8c8p0vHJQuRA5eRyY
ddzDglt6mp5cak+7CfOpcKBOyBLoIf5JUxl4MdZCvoR5FiMrMZsz4F7dw2doZWjyh1V6GX7nzS/j
ipYtsFNiE92Gd1BneWMXoUk0mywxirHYX8LQnCsuY10KPbofPUadxxj7ACgEoIR49Cu9BoqurOQL
Ckambfx2fwvM4CZYWLCYJiBircnx6uCiE2hJNdd+lNEtqP46SWM/w++aFBep1hCc6O8dbXz0F0mw
kYwE9gRtOtCRY4CuMHqkT07S1rH8y+gaGQdKyy7aFY9FvUO4l+IH0b0UxrQ6Pybf9Bjn7jXBdzyw
APyS0Uyv0Ovmaum2Yu5uBTK/tLILSQpAfQCH2BzRQ37uakY1C1El4xP0A7wKOsiedIiO/m34hmu1
0byvT75fB7VP6/1iF+MOh7TfX7zoftEsNgEj0fwHVrH968JfPICU5hNFgPkN+f7vHCE9StoFvCbf
mi4JF407b1CneO8hrIDBc345+XjrcCuBnA63pKoVkl5WUFFGvGxcuX8RtENUonQXzHVyl2rhmpjR
cdzwy+q+ia0NzS0ofAzSDvnifuBGIDOU7+6L24woHGlBtcqXXVifo+dPAVjYywGZufiWVIZ7AkaE
RujDayD6ISg2xUbTrhm9JkWYraWylFAgqs+83ahaCLMbMqkTP2ze4I3FStnjXlmsYgmjuDme1b/c
64Q5OqIQFl/vye+BafIjYJJa2MhRZX2Euh7/aX/wPWF2HgPxEaHDBN0CwfHB2wXK4m7ySQPmtvFo
e0O0oQfsdxxj1XiNtwId6HIWubV/9z4B6wPXGSMS2xkjgs73KyTEF9xTKL7BGYegBgt7+RCNGpn6
yktH1eXfC6e89GQK/HDO8dF7pye3Y+vhlEmSN5cvYrMiokMXQEo6gJrigcU5Ep0MB+njx3dfUCnb
hFYWnVMouXxeXY49/guQy6dMdZRYvl87XU9+Rn4KP84IVKlr0DpRDpq/az2UidBfAEpws+dzGi5c
yF+ZRDchm18cOWCr3kMLn3bMfNjwfS53Y0N1xQ8eKjQBpfAKD2fNsGBFfZCjJRdkxl4H9NmjHO8p
hEDIis14bcbfhXyD279G5Aa3oZ3qZMK6WwsGcblGEB9o3z0CeuU07gCXgNFgnXFNDlw/rh6JdErO
yjWj20NfRfU6romswnWG0rNXccN7nNIANiHMyGqovC/ePws8JZE5hlNKNjE0c1cdXsPLUlxLsDcl
yuV+E265aTl/yt3+SFnLbaJ9h72ROeI7bhXImy2FoRCILw55NPuPMSQvBNFdLSk8uVqEQtYE6w+i
jhIire1hDS/rkc8bG+qIZv8vcvZcxtJ/zK9Tcdg5ubHcbxa1R2yVi8cyOHphzL/y7yI59Xs4s3q2
fIj20HWpZyG3gBtiugvYzS43BIUb+eFHwHry4vluN5+ivCmLLMRTCeJE104X4FdP9orjwqXuhA7z
8BmBsaMXvMwA9DATbGSQktInP/23cqBvEGFdVBGcdQH2QVu1zqhGESrmpjgxWkk7xJNYN9PfZHGx
0+T3ZL9Q7KkCXvw0jL9z/BNCC6CEOAR92MffA2UUNxULFz4+9hSbJQJNz8Mh1TlzEhzj3vKN0Iss
cA2ZmdPIcHZHG5REL9Rceu3eFikPCO0r8fSdq3S2xE9D0Kivwcf1NH8gGJmlF3KNEsKMfbFdzhLO
EzJUyFcoz/rypnU0YPiYn4MifSZGVATdUVs5qH/9gNFMIU5vHsH2517YGg5Wz+lraPn30dW9uCi9
cf8Kw+X+yP6jowMlVEA6oil0dn5pF/qtyAEVwfWHrcR3Lz7usGzlo1enMPpRPgrOSCw1s4s774Q8
3hAfmIRFEHPqhvRdPqHGca2C9OK0lauokMr6mPLWgEeqDUuGjXUZFUAO6DEWCTbmnhm3C+lnYQjD
ro6OJFZYoAmaqpi8Fx8UXMxDr2T/aQOkDn022eBNL5V+Fu9CVjKx1IdXE/UHd7YPrztg50lIQSfM
mQNUGLOx0WADthLgB+yVcP6rjZYQYr5plonl2BJMEwnM3wzohk8uSCYIre3rQpwh2xp5axzJvBGV
fensUeRYr7Pd1ZXHJK75XGc6TixnQD8ThVDEE/QcuS5yjWRVxjsUrgdrOBg8DDZA7HlaIE5/1vPa
0S9icRj9hOOtOLRJ1JU49JqCsGWShGPD7zFpg2Z4G7fBHQGomv4zcTc8xqfhDc8p7efQ4tuDWpqs
PfJuT64Z1xKAqb1Ej0xIsQ+QJjRRYNnx8kXBancMNY4YCexsOcsjgE6nnFW8U1i3rMuH5DT2HJ0y
LHnQzdoZ8W6KLJuwywFXkYhJ9PT0hBodgAuQIokwZ3YH4dhNUlBgzO0Xi/E4nE47dnzBZ6QOqrGs
ww5oo+NYpBlFrwzVt9jj8gakjAHXhztm08brR/1R88MJ3B9ND/I9qPyeZHDEPsL5a4liUqAe7YSF
67KPGwclTweOsOAZnt4nNoYvStRFGOeyFzs2gl5ukripnyILnygikQ1R8eGegTOiAKCExwHwdHZe
O6JfW9iLIsJnoz8QwQUiFn3JuMuzSGxE3DhREjREWGh+EdUcxi+vE5s22HvgDLdI9b9+f3iOjtF5
IALQAGw9KzjPdEoR8BmZRrtlVcy4SjyyEX2ZnjrFn7yjZyLxiO8uyGUG1oYMxRxCusmqiCZ1XIw6
h1v08ZDfiTY+VIG28kUDUAIvlhAeETXAI0+Jcr/kSh83fJMzEikrFgYZYfBxOYbPgObp5pEqQ6aL
rWWLS4gsaAEEzd8Bglbc/y0RQgX6Bvn9ggZZf0zrgRqPrr9o1rzI1luojRas+Asqk0yVeTQOuAgE
UmSmtwPtP5ly0jtsY9UQaeYqEY9Q2Qbi7sNNyTzi8SEMf8Px79hthl37PVpw0EynonvmuA4LqfG4
GL+SPsVrNUB100YNy8UE7qCxKI5erNv8jw3kupihTGONHECFlwW17RgysuRNEQROPhdIMv8DKnAa
GJzRMxwTGDgFWYIoZneIJxAH3hudX5IdxqFm1xuCHIZVWlijz9HOb5vH5j4ltIGQeweACtxdh8wk
d0AZ2u9gTprCkFhWM0xG6kTTQSwT+X70COUdw1n6BweWRGGLmDrTEqICQKxXNKeB7549hv3eOQSz
jtqb3CBOdM62goNWTvQX1cozLAJSGy/hqty9m9u1FxyUY3ZIDeqK9z6fxkjMmQHn3U7nCY8TWR+i
cQbCy0EAUCI/rWyEtbZTQQz+U+Y6mGO07v0Xd8fxwilZBKGoJDTxwna7G+dpRjjgAJXsVGPfZtn6
tmAidIkQWQSjSilYA9zNo5ob8hJFH265j84ncqacvjZa+/O5463Jmr7OdiiouMFIxdCkTKnBqQhR
5HItdC2EmD4UnhT2vSiqOj2qEmjJdovQMa7VJLcKyiVMR1zlH9m7cH6MkMMEkrXQrEtqE2L3LJoE
I6nUeSap1PkjE8GCaC9vXxLHbF55097PEdG8tSRxIOgoOvpjI6hxvDnJkgZjC51jb3iB1LcFBBQ6
uVLHX5w/MQwF7+Lt9y2DfVnTb6ImR6C724EKZWnSAoUk+uEM+C+kyxZD4V6yZ1Ji703Ww7WFPsbZ
hmBfE6E5gXiu7svxqLFwCY7kQXI8H6gWvN6kSF8hqXp2TK2M7I+6VXFB5aWVDqiyoJHgWllf8irS
LwFxcoR6/6pnSXt9qTlKamczUhkm/CizIjBnakQ6RmUhLxfpPiQ8ZcVLyO9HPKnz+/t7gE9JOS1v
hu0j2Zm8M8k6z0Qr0+1NupKH8Clsb1mnlH/5sEollaMkJwxJ6ijlOEuKl4FnBwmHEV1/eplUHZJa
SiQCZv6vgmB5eRfZY8GJ5PacvhKeKi3+JLOvUmWtjPLTv+dhZu991xQzRM+cB6d24kCkjCbzrdJz
0EeGx8qK1IiOAbouJLZdGOR3r/a1ABiZFlAIjyvoUP8waP5p0vURvcowPnH7VMPKHtDpNjjO6kE5
Yeg3eINQhKmIKU5WIPdQw7kCPh+aJcsTrRaWZONBso8bjzLs430Ald2iZtH1n1melKHmGfxJZ6H+
CBj4MbtmBkY0eSg/inAT9TVrHgVplaW9Bf4pBH6DAykRl0556YarRq+4IUfvZKgAUQc2zts3wOrK
CUUaaxsjqXXk9pyhlmzJDOX4+o+ej4ynvSqZugCvgkwLXRZ/4AXzb49JEkyxr99D2Qc58RR+iZzj
c9ROb/Y9UoJn9PhXvGhUcnfVjpHJ+xfFEYGlG/KgGxN+RsATnX4q0oGMWZ8sZ8khJD5KFn2zKZJr
T9A+l4ExxmnzX4G8o30bPbLrbxMhOOoDfpHikhLz7rMndPJp+ai8J5kPhYYvqwl9u0RKaOkFsMGS
KkVrCftcNNr9TiJeg2RGOsmq/Lh8dBIW1PA83sIiFWyz37HJWd7ziiJ2+zOfU6LP2xRGDm61xDtc
N/+92ccEfyayRKnZ5OO/t/Kw4RIST6uJ7ksT9hmZsebTfr1wVl6Q9fvG3eDu5hHG3ODkuhk2uQw4
RBeAliNjKJkGAKsKLisJMKZXBnlqIhaD4TMRWPrdEkXEyZIHppwHemQhU+uAuqClegKXRLRFhBVR
A/mrMSaw3RYSUDN2ZkIiLx9bx3DRDLOVEE1hirlLoqXX8Boabj/8BEoomgDoyDu1X/vSFKC1gByn
MZIcBMNoooQxwstlZMFNkaqDpbR+LmV5bemcKUhYPlyNZk8xYGJHZYICt4u5AN+VxXr1nrE865vH
Bt0bnQ4GUuvvfQ9zpCbWGU8MH4iJblNUIWIFhaFp90WZA1aVBd9S4enBe6UH6l7WLDld19/Q9kf/
4u3meKJ9AGzeyNaeHuxKNgnr+uMwlgC8WQ06wHVbn2+5i8WCdJxsm9gVUbSV1MlVCn28+Xktcw63
KVqtHGnpga9EHVJiVgdRSEpciVePf/m4BJaC1HMq+YPUr33XpIFiukZkED7PVGRC5reccTLl+RZd
+3chXTzpsZwlSQWMqk9M9xnS4fk9CFPhX1UsRZZCjO1l8ml5v/LLLzbxEwJDkeoZrsT/XVoYHvJI
PF5/II9DKAukFpZ8lPEwVw1gFr+IzQ3fp+HIDe4E0I25yfJR+xItDJdHl/Mhdw+HqTPI4mwaJkmC
w8jDXcljdYcSKeQe1NxMufYktwSHfb06DjpjeN1Bw0WXz3zRS2HlgShJO1m+3O4oT+3OBPs1r0bH
2P2OLonl1evu7IXq8ZEmwP9oOq8txbEliH6R1sKbV3kLCGHrhYUpXOE9fP3sED23bk93OZA5ypMZ
GRFJXenU49sYcYO5KHN9DL+8QCbBFTjOrphhgUWAQBmkOats0gUqtHE/oP317pD3QU53o8l5djJ+
zvsNaTe5YsKSW9kSTbHSWFuNnxKnf3NrjIVr8OfhDrT4H65ydy1D5r+cnWJbF+cZrgPo3cEz1BOg
i/RwtQC38Q2mfQ27k0JY8ahh0lOM8+2dBB9VF/4kWm+0YWym0Xhgb+4F3gTLcheQzGO9kZCwnmJk
UmnNg4+M7YdrtJvt4mgFCdApjsB5KCzIjXAgU0vih1Zxz8Uf5ePenedyF+wC2urepqXiAZskD7Gu
twtGg4EfHQLXHekn4KaFlfTA29yXhb3D+LQq2H6cHJCeHB2Y3X8c8T56kPx6FZRx7+TGqRr+cSnM
8EXJUm4X9h6eN896uAIrLfp0pg8Yz8hYQE4kJ/e709GeJnlbIcpHEeeUeR4/c9YITyjBo8rztg3g
VoB5axk+nW1cnG+m1TY2ADyK7KMr/2XvoSQG26a5j2iYpwx1ZgFADYcEhEdEFcgh3XNcILQWe1vN
/rTp53EX1j3tfrLEO9kvqNCEDmZeNP3BbfSa30OcmRkDviYEQcaOjBicSVgqtjH0A37KJlLWjStJ
3cS546ZbYcM0InzGgXJx4mXnAHnHjoIKEumwcoQTMyEaP08eE6EJ1c4d8Hg/rApTjrGQTB/2Xxfc
3H0zcogn5ezso23FPg7RxiUYgWC0HRJggOFykI0U2YfO79+jMo53w8rEso1v8Ow1EMPU8FtPHkSJ
GeFg129WWgfEjSROfIN5W7RSwGoJ1jywwaq9chV/7tkLxPWAVAgciz1L+KKgm6Z4MuzyEHWF1YHl
7PjdnUdjg4jxRUEXUZQk+B01yahfLtJProKe2CMP6dlX5NDnsJDNAYEoGiUjnHS9Q8D14jG6cBGU
XyhuUagmdJi53npnsg28EUm0fGAp65MtFiRjzCQ3iJ6lGZDRC1Acf+gNQ9gnXWZQwmxSErhlpg2V
/T1ip8HyUJUNA1zzQ8K2mk2GYydaCbjW/qI4LoBl4tAwsZRpKpfTAemUYbbxtOtzfciF6OG+3Bcq
hputh6mZaUdotte9VauJFfF03TOy4qhAxjMCWdTLbBhhzoLSh9IsQexMHGQHA2YUEnp0dDSsdS1d
joeyazRKfmZ1H2K1ObvKGQh3DDjFd3litZMjwKKdklkvtX0AZy5XLrlzSp8Io2vPwMBESbkwUmW/
4Cwga60+enZ9wjVq64wXACjK4qH/khupJJhOp2MVlLK5R1XlXl0e3Khid2KnxSyBRZoyjLU1juHe
t8VRHDrKCkq+UJZsuRwM8Py0EKTplgv+ZA6gJWcgUljwEDbM85AxZqy7BmXgMlMtwAGA9gqsKTuO
aQYrbODnUKEo6Vr9aT3cdaH9grY+bYF3AGQ8rHZHmgLxrpXW0Nhr0ER7Y8er2p9eGse/M+kdiv/c
YYoKcytIY6iSNW6E8lmD0UGAKJ821OGUw0rLgK2E4S4zxs1Si1IVCzDTg6wCgyKhD/kg2M8mTlGP
3refsVz+sdMvBELzKDhKilV+cFd+qbC5N8AgJI1ffFzVMYWzrhTrlUKLW8AjtdCun/qgw6AUmPg8
cepWIXYFfAIx94uB0iFtOIhwqVBr3iVGX8RoWbYIbRuCptSN+dAIA9PWfq3KFoURW4d+vuappi1Q
W+S859woRFXvm9y8KBySnSIZ2Sn+9n3MQ/N8lJTc6tPyJCcGFPtC/yxSO12AL3LsdZKTM2jyCjO+
FnhQDvBsmApwnimVKGZ5+cCe1QiZNAPzrOJcW/ASg0Ov4WkX+4w4GTZPYver807ZVttPOhUjhQmK
CPoxCMFiGMlTCQILUW22Nqe1UX95namTwZ5ORLnyQkb7TsRBB0TOt6aShiREIvFp1xy8PwiXHgF5
y6IvCYdhLnavUpZ6X44JJW4/94pUn5IU9rh9Hioe0pQrzEB6Cav8Cw2PshKlOJOLbjB6vpn2pHd4
BchiRmC7TuVP87PUrdoLo3Of1QPSKCpwiupnHTtVZ1jpVYIjCR6CWWSxNPrc2h2XhWpaxLwBTh96
TbXy1MRAMky92m+ycEPIr28bhgZ8XzwuytC40QvICPxKe1xiWniN4XsE76cNE0L0sD/vhdN+p/Q0
K4RvmAOcunXBwg8Hw5u/6UNGZuYRrXgBDfAb1ldoCqUxGK7D4LN23ZvMC5BIXCFHzJ9Dhvqhg8CN
sWpRY7Zzbl3B4vR2ZrukdMQWw6136mNI5AZjT8bNMXU51Ebc3+k+PIhAZRwKmR32WwdvNWwc+jFW
2Z5YL1u6OoIEMG7NI9SbVgYDUk60XBqtI8JOrj2tHPzuNlO1JItUC2w/J+v2w2W6RoQ4GZsS5bhi
5cVnTNaKnJE5lvzOHocrkkCeVCWGh/kTmGD+xpM2UurYjP3F1uORc2JKH0hC/FHgeCNyxNRAM3cg
6KqGHMcaJI+xgBnHHa/jxXFr3GIoCekW3bhxAXj0HFBmhg7jFBnNnWGVu1Ti/Uc85sMHmsBjOexb
2VKNMwqGjP8tsVNVy3WpHyYKEEAin/7WMrWyMLP4UVkC55CEpzDOrsvJ60eJ73BbbVALQhJEBf5y
m4G+pPmH/LuzXENPI/Ks7C2IFj+X+gwIUE5O05cLzF+Ob6WpNmjeesfFVCqjDTDvZfK6G16KbIMH
Y5eAtVgnhi8oHzDAVpT0GHHDIc+gRXSlpbSyrzMBRjQlMCvT7swe/QUX8zvLNVHBQ8UvmJ0bCGLl
L5cYDmxxECRcgS6QsLDxCXycWFwXLpN9s6MBe6Tar7rD6WKgDM8jLRycnRrDbLQ8SMUdJej6KHj7
JUzeAXvpmkY2Leh8rwVj5wUWKi2J2lYOZQxGd1Jt/vOt+u4OxSYtMQ2lYMumHUg7W81AtSypMnib
qOSxr729aBBFg3TJ3SqjdmcHhAgbMtWa8cmQWpsWGqcKJMVyCiq4Y9EIDlRbbtpvMR6D5aQC/GQO
i9aYoMALsKOJ38kINGwxDR7TBjSdzu9vPqizA84IBWbeeYTxEDGFXrHD7AOHXU1Llq5eDb9yJoMk
+pbDnAbQOpeQ4tBSdELLylJMzLSrcPbAaew1xGylOTsrYjsHzmPLY0kJjtOHSkp16ATOcWu0Zytl
5bKyRlksKX+p6bpkG0iV1Gix79jgFv83pEWZWfFck3T4LeYPqf2TsuAV1MJs2srBao25cuiZZqyf
NFqoD0khaY+iQZJw38m4SdRIodtL1iIf20SZIFPU2Y5xtnlG6lOz33oL1jd84BblZ+pTjOu9SANp
o+JRo/08zMeV0GPyrdDql0ltGR1An6zFUBPLZ8v1E5LXESeqBD/PAgnCyXW27W9BRPUc5eEpcxhB
BcZbA/0WGMucljD0BfgDBLBotOM+bCEGV0f1y51+zoALVifPEHSaKjTYPOcpC1pgZ8pKsqnoUEAQ
5UiPRiPSJY/1OeAx09XecrWbgXY2d0A3ecCd0z1bLrk2C16aVJnmjqkXXNJ9sgeRv1y5Cia8CI+V
8ACuRerTvGi7LiVkSZVnTtMY5IkwqK3uPy2MLW1kejliLfT7JzIg/HZILGFmeGqP9Vm+JIDhclkH
udUDxQnoOW209Fjpyg14xIRd6HaR9fDM60MRXmmeohPa/fZ9xg2EEWXYvHEGPk47RoGQJ5M0ndt6
z19M61OIhW7I1lJeSeLB7VUEJQRyKQnggkFAG3gtnWaWEV/Ui9HtWq7IcHf8RH4Ry0FDgURrhlyA
I9nwMiQ13pINREenlundZyHagyv3DXtRLjNvp9wY/Jv/JO/oya9i9MSSyOkyKaGLK5HHK4GixOC8
80puhKu7zV3YR38zSiPCzIi7k6YsyYJp84C93/Onr/W1Tmp4yJwjmFx/6KbYs1vniFuKPRprb432
KX9heFsT+4QDBJ+TiAqxZ/V3tx7jPwmXviBqzi9dPkloGexDtK91mz32ZJdgSLbNmywIteBYiK8A
xExycyWLPz8zdwMXK8Bf0ZwFM0S91hp2FhPe4LyyjtcB0Y6RUXa6Nyd9OE2iRyjwkprqgtr0nGmF
nAlJSALe8xtJiJHEkBnULeIxJXmm3ABzZBEhZUhoYpFYXjxKEG6GX0G7AMrMdljyjxE9g28YArPi
macIe3vNuAQpAB1GhxWn3oTwMDJsLlLd3OCzDJybU6CoA4t4IFMekk0zDCes0cA6RuQNSqnwTxsb
MTtOw7mANzIdhyJxsWYuNa6FVxC8bQqIuw7kVFFg3Wcbw370+VdpNgHEX/kfRE429jiyn/B2/Qeu
7men+RyXuDPob3FXRzbBqNHgxjJ8z0ACMaPWYj23J1ER63MEZvDaUIZV0ANizPlhv8NPd17Hh/Fg
0tDfX7zlBrmBc0m26aTFceB9TruwAo1pl0y69+GrYj7gi1lGvKf9ydQ2MPAMK5wDPlZ0cpX23LNa
Ee8yBnfb/XJ/LwoVTbMLjBCETuspQiQGnkCEZnTDE5cCq8JUhQU6BZw1jlaFtM3Bh4LGZt0s7n00
YY9olXqHbLJyNbR+8vI2jPWAaoo+dwPhcwfciIZaM2PxyFlhjou0LUS7RMpfEv2vycr+0QzVwGgh
TmZCTE2GA7WqxZhg3BKRiFCnmBhcNPDQZJCstfphjOV+FVbL/gR77j6CCofG3RlRgMVQ6gnRE+PZ
2fnhnOvOlc/YNZEOQ7DFqhD1sg7gI9Xcb6dDY5CxQsOhd3JI9JTeMfWFP0UIMcLHm/wuigeHXhss
0VpcIr5w8Gt84YwWam93PVgPn1ULP/pTNIklRq0hKaBN98KkEeuaGtszhn8y/LXw79AnSCKoXztS
v6E/hNTRpJUnr72wHKEZMXvdIOekdj1Iqc2felIlkahb3d9fTKGp7q+JvB+73Y6KYPKHbQuK/R3w
nsFFA3U/GdD+ttaz3QwRNGq8Yvfgl2iH+MXWISKb2OW2bKoGnmI7khZcbX1VdfELW+UHq+Hq1q1P
6wKvoVNH0neJDOeG6OM2FDelJ2n/YfwI3KDbWeHtZ87jOqNUmVPzcBDZBYxz1EQmBs3QgL1jSkRH
5h4Ul+LY3AY4K5Lz0Nqw1JfBlZ+Wp9SM4m9X2jW0ULQmVkAIrHvSnj8Lai+jOqyTj4BbQimq9XKq
do5GXMIyGcctet9q9yBJBL1I98HbVSfkSHcZxrpXQqUMmVtvog5Q3iOaf/AHMrF9l12WVxhhk2Yy
JKC+o9JXL7wSvR+uFTP27Yi/CjxlnDfNLpevntAoGeEcViM93qFlulzM/c3js8ve+yBclfDyZiL4
jjwgBhIxnPnN82jio3SKh/ML79fnbBx0zvhEYrhGtkZq6MWmOPitfQYtsC8eQYkah/v6jY2nPrQq
cAixCexTMon2nUKPeZi0t1R/8cdmnpIJQ/DL7cJX0MJfr/W24c3XRozLsqcniVLX8HnoRNHiEq9n
57+8Pntsvr0pkSar81OSIRIjHySENjnmkpwP5n5DjJuvdLNFMt0HE1rWD56eA/kSMwzhF5Fm8qaQ
9YvcWeh0wEU1d0rPX4MTcWNLsXGm86+GEggSv0iK92fFMeO84AzAW1DhFJue1zUd1pIjKITZfRl1
AzsK9SBZB1hM/0a8W5vn9qNfg7x542y+TeHsTpBknyVlxNo2+2uLMbill7h22PaoOrUrqryCf7hO
s427XKrWIAshu4FeQFxeMqwCVsaZH4F/kUJSgjwEoE25htGTDRomdAzJrKtrpSxYvd2JQ8qlb63c
TFxOOpSANWzCAnwKCMDIe/yILIbMJIMJsiSBDMlI9qQ4OyouKCdKiVYcEDMr3JSclrwbwhIIy9r0
M+bw6UD9pRK+xUqZERe3VWJfy1Il3H9mBNyYUHmQu9sRCQrVIwwTCCxRMkpAyadMHFnSavl+qIR5
h/ovY8vZuev8PtVLoWW4ojnapLsFi5y1aka4KLNNXtksX+3VDFMZoUYrHm8E1WAkrn6Znxzoh4Xo
6EW3geyTlbMzApE0cx0IcMetRgQl0lh+nhe6OgkZLv9O7jTSojznUKEH6rk42Qs7s2FsOFREn9Bh
4ehDjzvmO4iIFC5UdwPcdSomdQ+VNwvI6vdzdsW0NcXVEsCPFeXwZGOZMN13TqZWYDPh90WCaRyh
POhrlEhMnthhxqgVz/+CbtB25bRyNpOfu3M0Xbcd9H67hGR6nxCseQLGsDl4dYo4PRH8/ok1xHg6
igCtb9iaLB2oukWLYVv6iiIV4EwLDsp4qMcAcieeRTDRB1BxMADCwrEKqnYmHomLWEepzKwwfPze
GCStei9CKb4rNnGMdy9aU67NzakI6bG3g/VUJRPy4pRJNPF6WvWEIWlSMLI3mDACL0AqKkhgOFqK
kxaTIX2yVVJs2IFeTBGJ3K/KaFlxVvRkN6FrfQk7EK14tiHdUJsxRGXEC4m0YiJLlRsSvm5YWlNS
JLh1Mp5XJnGNjEA5QquA9PNFT/oRatbHtYn1HZisywQbPEYLAVpuv9FjMAYugijWUNHsEzbqBJNa
nNsBpth5DAvVid/rtdvQE9q4MhfJKeRWjXML7vfoFp3vJnvBRBfRB+6luGyIIvOL655cOKRswdmj
s7aZdDEh0/gNgHnDaUhexFxKwuZEUSy/MPE4Hnbyf49jKFkXcweVfJvnp8vMpyS0rLCFtG3++/vw
u+QQXNrxyRwP1Q5n7jXRT/U8MwjhisqqEz7wh/sO+S3+bnp3vlzg34bHN/FEg5+p92H0rKnZwAII
BKcrI1ZyjMBQfG9t0R2d5z+ti6gPL7ZCrT4RwrFxaoHJhbV5efnXO7J8tIyeUL0gr4LOiWZw8W5w
e4iJfVHfd+K7EK2gQ4bb8PGrYqzk57FWDZ81/ARxV9WSFiENFi+KFhi5kPD5FdJq8S6R+lIDfWs5
MY1ItcFiReEHNKIkWrmN1sqmGKsTBAmZFGMMuqLAUiFC1a9qS6U79RaljIp5cnGnCgCx0JdV3/AB
vqSAq4YLPQn1wRlalMMOxQ5Dq6Cyypxykd59omGZsPMUjuNHbGO+ykcpbtS1EYhEuaX6eyAolXY2
bBNIPryiQGNVrDjEWwKicrAOtJ0m2opjJ6mnVmFCJRWkdhweHjT69hKiD8fYcAi5QoTeemNBZ2cq
VgV+JEOc1Nvf9VWdcnqUAlS4PhsGGxUh+21BBNUUDAVU244W361FB8IekVfKZj+c9tkFWmWrz37K
fg2YwiW+s0A4xWXGZFlmwHqIysAgh0MyQ8dhsHLezRFQwscS2JoTmFhLoAKiLrMWXPFuRFZV+1kg
gxoFP/L8pCkAA6hAU0CjQ2phmYbskyit/qNgDMV64d0NrmiDTe6MLGRwsUEQ2O34gGTEUBaz5KiP
+3FPAUF0oNeXOGTVxRqEQA8GCwUEmTkvhss2CEmBj+9bvmgM1FHFnBhDYrQrF3aa+7LKCghEZ6W9
xseNo1e7TXyB778BhqjoJxALluqX6W7DVfzyFLZBXaxWNRM5Zbrham7rQ85gt/gUXOKnQ1XLdqaz
O+XoMpgKN0fkjybNELXJ1aoCP+d9Q2gJQZnVij9YGdoEkYKxm3TVaTZ8fxs8hpo0yxYLwEaYbncw
EIp8+kgKpWSGHXGk1cmyWAqkC4AbiGLsb0N0D8c47/8Vsw/LCVxGpAp6i1yFWIzhd7iNGZtB16eR
3p01VtVeHVYWZK5DgJ6IK4+OH07yLthP1TpWG/Ll0pYciXxQztZY+ulJ0PXcYEOm9dA0ZxXqe+79
8hCsOwcu9y5oZseB+kdQ1RiaYLo/bXiSvbY708Voz4iptCBFG2uau84l2HZYPCVGgcKQZLyDv+vA
iuZ3R69RJcXpLd0ifaLJXkq/LI86vf2Gpzv/dP5autCY2JpXJIN7R3b1W9kSYFyPjp1zKln71lNk
t2Ujv4EfPPDK8x3PIpp/tzivw3fAKs0thaJRvFytLTVTDV99LzqjeglhG/r07LAqBXVgSM7TJ7XS
jU6avsU6oOtVgqcGsRM9pvSct2Df5UGYvuwGsY5z4pLSLPu5xEielj+00JyzKRWUbsG2h8Xca8OD
BoGCDCkSMge+uiDTKpF0sbBE1NZl1THokTRTBqUTH0kQwS/gmfFw57keqTviyh4NL1hfB0IARtR8
hU1aqfiNMbgfFG6kBU7Y4kvaF+6uMpOrHXcYA64vWk5IzktyCviilor6wj4G5iaBhTRTsKwQPfYD
wrgi3D6HwQhxiuvQIXMVh9CZLBOku3IBLl1I8m1IcIz8Pv0eMO88eBilhDDl6RkzFwGoSFIFiqr8
Lfp0GFqxZ3qWJFuiO+2QIbGnsJOQNN9+KwpnoBzqu+7SW9IXJEaHhPQ//3GOj+0HgQein70rDRht
7fztuE65csviWpGmMNCS/bw1xV2cJi27jU6Z7SllE7NOoSoHliger0a49q+QDA3mKJ8xoK6G8lrZ
B/vgjzKy7KEuJo0qhkJ1aQFDmVU2nnHGPLFN+z0T6CescP2CSvEe7gGBmULN7rEBXFFpIdlZgzpL
7yYivOE1Q3qW4jSqLNPfYuz2OfCCi3X5lwRIMYfTpUon3rLATymveDBhG71l3iUWXq6TIoFjb6dr
7JOhMXgWhRFp6BB4n2TUI7qgNtJFpaq4AHiqbGF9sf1ys8kx2CNEfiUZYFXkN5+UgXd4ukNeaPxw
xsLEOQYKF7Wrn+Z5pkAl5qxao5lOMv8WshDR1XXzHkkl4vW12eeZA8xjsRrxUEdmJ5WIEq/cPX8P
yZLjr+asR8ECNTHFSYWqetcp/p95MtUimwpepC/kX8TKbeJnCFtIsq1w33PoGxg2nTGoBrGEGico
6fwQO7bib4nBjRnJHt+mXiL+khIABy/5vM+bFGyEAHHsoQno9zdzHga9MfJNt8/1zVYuJi9bGP+L
+1AAsaBCobrV4KwR7bfxkb1P3TeQ/hQMtWye7EjA7yBFLMkBLAAbB01IXw0rQmZDFVllFNSvyAPK
CHiURBzgxnBBF9jmQRuuB0vAZJByaNWNbrVTDYBSGWU61i5xn3Hxf3fwB1CZwjgmR0DKhmAZyCAv
kHOmvO5qwX8DSaOT2dXY9cmMjpHhLtTfIX1KB5NfXGoo+LcWX4Ll1FmjZaXDUsxqSeXnGd5D9h1s
2VO1HUo/QIqwjsxSOCgxW4caD5072wIx3L1AyLz69TF0JGudYI1TD4SKc1Aqx9FDguSuyX9YICCF
Jk8KD4xVppbhLBrwepz7ycGXtL74QD6HzAW1osnQVRxLufSkbiQblxEDSvxy73NiNqaaizSTt0jn
yCyDA/Lrw4/6ivsC7ceaU/gpZm+a7WuvPG4UhIdGMuU8z8hC4zu+t/iyN8u0hYpBKVlD5G60IJzS
R1kNSunkpwZjTSxHMj9UToffXYKcRc7EHglwJoHECd5x8vr9/J7dilsQW5gxs5yVMT6elOz9no6c
eTOodTlyNm1xRV9wmiasN7bEjc+E6+6hUzWYiaTpMGu76Rxw7f3zjG6jirm25Phn65mUbZxDK5by
IHxIOidYlcrYCiGDyPeOkR1wTv2wNR7DtfUggyGRolkJik8PhhzgFhRIUF6jOjVTUPN+qm6BDf1t
cSfR0yyKWTE7O6W0nr0xlU8bGJ1aj5Wj3OKKuw9zg9JmJo/ZLRbBu0WB/Cw5DlYtvgO1KWF9ILgm
mxKJ2zAZJ4NlCaYWJ5dBdvBKSkyxtV53Sx6ETF9JTlNVkip24NqnJxB5CRBQsA875QRfS6ua3ina
CQNO2Zm+qPQn7aZHnU4tWiYCy6B9PegwB9s9x+d409vn1XaRwEqR4ypQ0lLf/sIk6DRlG5/Qclm1
G62D95fdZ0vu2hKlJMGUPaIABEhE587t8ZdS5cImkQLai/VzY47usX1A11aym0xxf6JBhyNe6FU5
mRpeiVUq8htFvKp+xc7KEHEiUFQD5aMwp9vReuCdPtMBbQiQoP/FPgI1/9A3AkgIRQO2PDNqicbk
8IJ7iILUiMEzA5SPtD1LPFDsGG6zd5xVIQOKSMhDQh+Jha7+iuGKSYWUj8xR8UFN3LwVm4yolHvt
GZnISBkeRGx3MCh4pKZzPeroyUiN36xM9bXFxntaKT3bvPtdaH074k+TgPI2kYCjMYf6RARRHaEI
9v1b7WDtJzRZJanVETXROqhwUZmkaCTu15YdBrhKm92F7U6CpRNmM0yMAK0h2mon1dacZyQ+W9X0
HxuCUoXN5WItieUAY9pK9Zr0q+E35D0tVZR1PGpNEQ4k51B8VFNwBTsagofqNWA0pTMsuUiSLc5R
BSYFYYudjIigaA56JeyKpizlCAL1vKWqmkZpe50oIj60tHh07CSXd2o01ERHvA4VtTk+5U8X7WEk
R3r7PFBzbdRJzzmQsbpVRqQeFi8P77hO42nNtnIeMuqaM0KZ0tHVXahcESP42ybW7fseWy0Vr5zP
yDknngRJzKgkab7wmEvWofGG+v6A20SDM8/h4JWDYWp35sqxKpU25aU3n5c4WK62thGV4JMuy4jV
RdDKSXdcMyRANh8mmYNuKWocnRo5H11V5X/1jqpwiFaob3RaBNMPq0u8KpwEY8PdzHCzdPgtkFY0
vGSGdHz3ZAQQVkdKxPrASMpcBWI8SVhPDP8QuPZV6aFda/VZJXlCp556S8voK5jiFyAjskLhnpBy
CETViVHl6oECOuC5IOgvXh2qKVq2XzKIbgJ9yWzvZl/6HRdKK4uUSx/X9sOTDE4aKek0lOsprkvG
qExT60lEUVWtuDoEdFTJVwV0c4iaITmPlWVwGOyy/BwLhmdPeICgB7UZ85peq10fWtFY3ZCIlmKe
fj0f/RDfAkAXfRHlKJ775H1KlVrT8ZPQqKyftLZPqKPXruRYMLJgAs7ePSHJEvAilo0SFhH6F8Af
LHtwa+7rJk85Ft8+Ou1OPb66WTohnl8+viX51ip2jsMy104YCQ86S1S0Hy0WcG19omdID4iuxA2a
3tk5Q4ITAPyt8wUWVMJNd9sxWKhgAVRSGlhXyDEBYR1CGwQmJJRaqOz1YrpICjC6hwRN8zgi+QZH
W/vYDNllUuddd2LWl4Im112Uwu7OL8PNLwODqdy5B9eFEb4B2PB8DEpIK1m/Low+V51l0nCaHsUk
Y9yBjzDbP/3uvAsikrXHxID02D62NX9gHaID6JySSx/m6Uv0U9xVhGSxtqK6waB5hwdFk6VReZLm
0vH9+8RbPHSHpei5eMa7Giq6F6Z8/cqMHGXdr7yhFH+YCcxPX355wT+Tr1/p1IzvWBk/gh3TGXAB
Y4wiUBFSXvtvuNRucjKZ2w5WTxLx52/PnZez/jgniu2kMGwy5ITqksbhyfksrvCd2GQNUJH98kWO
hFbYW/eLD2eFojw8nBklUyhJtG7XNJ2CHLTcPcyYh/Mww+stLNjN32MGI+yB8WL3QrVM/5NR3Md4
ZZeIkTzIkPkubaIinlrII2aYndEqjR50mprW88GSraG7N3qMZGDVVtNVkS4eQyuZD73r35GfxBWY
BvEtqoM+7t2bWBpcRywObSSlfe0lSl+30XTT2TK9h5FEINuwxkrRBVVnM4fAaXDjEQTl6S2Fkoe8
vak42r/SdUMPs3x5ckDoa/M/eJUrSse9Ox3XqSi25ngVMIILZue4X4umIKVAxZWAR2jKRbLYh54z
vARY2iLinbwio+4YycxR4F1HMYi9nPXYWpgtVXYMOjjbr+4txMPV+vtlhlSX2aTYb3dfRafWaSz+
POYwcqzl1o62O/CzRjrWrN6LdjSt1fAPunzdxoWwkhmDh/DxZRXDUvM8CUugeoDmjex2Ma+j3dL4
OWAEBoVx7xlbv5FdMTSsAW9R/Q3KDLe0blAv3DVeY6jeM/wi0+rPg2QL8lhk9D9ppY3JFQ9u52Ot
OIkzzTo1eDERh8lreMxmYmq708BLFitPgvCSsSYBXQcg5cEzLrgbhjlserflOS6GTZipG01zwHz1
zqgY/m1zRPDi4rur8eoFWhUHTWVC+vo2sVLjRDcg4A1UgmzBtClw48EvTadkYuETbII6EBMzRFZ5
tb2hDb/nD15wOJgxDzp42g+GJjBcr9VwG/7lYR+cXEY8PY/vvaIlpZ9jQT16dDFwCVHtnKZY67J6
xrRmtKcM98ic9x5m1cAxFo7VoKM0y+maxYw5hwp+d9WZvWG/uaELS4dozAGA6ut7r7Rie3EHfkSK
nzlaWyTVXxHcc65OsrYuTD5IJT8qy/Ft4ZE1sSQl01FfVh2UifQSr6t56R4Xu9ZYsevFj2F+iLHD
lIP3bThDUYpIYgQohBMLODwKv9NGRsyYtRkJLaelkRTxOLuOCu2iV2ojEYZF8GTqyqpXxR6rEfxx
Yviqh+vuPX4NcJJa+wp9R3pdR9yRrEPerXnSAqcj7tbmuDr59Z8SCvF6cp7jpohx6MPZI+lDhkya
kQMTdHNX+AXe45LL/DQS1Gd8auGTazWRHTa9CW9StkqQSa7BoQvz2EX17hv0VTh5s4ZUkX8tNz39
LFofpJSV/Ll9OVVkjfVwAvRq0bITffgd7/w7aswGbj3Eb7bil/dqfXBUT24aBodfhoS1tNpdrgpK
ylNYiZ9ZGcuAow2daOX6dCwY4ZAcnEf6wEeAzM/fOvKnqMy2tJKLHBNZ+u/j50bSUIgqQ3HPTr/Q
kBK8JTqVSPJoUok+If0Jw54hC5IbxghyAmx9Ue1fo/UvziuxAapchud69j+devzJTtSVa+rpckda
O+np6nyX6o90qj5G/tyrte7wYUlUW6JdwfuO9m0hUK8WbRZ/+2MEzfGy2dEuc+Cb9yF97OhNAQq+
JmnOigLmzUHqm8Z45yn1+msbSAFr3RcyovGTFoMRvGcqfmibwFnXWVEa/6JSI9kvs9fz6qRnwNJU
HIiyLLAEkuC7Vfp5UwRXO4iZVnQujn6ttY/KvaMjqaWA9DKWDk1YcoVWOSA8ZugKwT/y2pycEWtD
6zUuBtfwicIKPyFh7NU26jY0yYINmC4waCRrMqyT99q0bpuofG0bB/cyEp2v5jxTkuKWCPupAY4C
1Q6Ct3pG1Y4aNEavCoX55J2HDUxoJANV/l4clztnHxO1UPen2eMY2rf5HloZFc+dQT1ipMXrGPVA
90NWvvZ0FxoojlRV1ehOL4yoBrtOmlOGN+EMJRpJfzF62W1GlUFhNoA2bmO201qyCxo/TAThY9NC
eyeRmQTcBUrxUyzQmZEg5SZVNtCBJROPSoqQtHunXVGBIWJu48Poj5RKY41IoqeA4If5flhzLi5N
A4lD7sGSX/nr4jUL6jQA2p+rSM9QVCI2K1AvljvFTqmbM94qH9CLv6FKkmJQSRDTgdGku/g0ouh2
n8AqHDn4fLaLH3M0CHeaBW9Uh8rSqycTlAYB/8p9NZx9Jv8hiJXROoEr6NPhj/A0paY6+oXWNSy0
GH9lr+NSq+nvkQgypYQuQ7oOpOPbxbJa+cwBBDY0BDkE1GDdIv3Z2btmPmKswaw6E6mg745Qir/h
uHFMJTxtdbRNLsHXG0x9vkcCqqrHRjDHBZV8vf3cBiqAyKA1b5CExnumHKuc5EifYdzxaApgudmT
lIaMW1aZTMmxi2vI3PJ515wWpLcbRha7fn18ZyoXL8c9CZttekpAPjWENNWxERcApvrVjrFodNd9
iiDuFOkJj5u/JnZcGKaAgwx1UzUo8pwcRvDrCnQwrowu/xu85g+32H61iwGcu81wH+G1dzWfqitr
P9u4SQ0xv7hIk31RFXl0rn6tWxyfo7/hY7xniU+sCvK71nGoly+iPOmWUUMbCyp9D6Uv8gUslixW
YqPgfLL8B5glFr1ZYPvhGy+Fs/83q+g+Sm1zjTYIZH4nrVp3PwTzAkpETA1RRd5r5O3YN+GzBwd0
QelJjWPhQkaXE+it2jmDLwLX/TaZDHmguF8RZOBR/qG+8c6MLZ+BYIx34CNvn1/lsgKpf6b9xcOt
LF80QtbOFNdQzac4B29IDm964i+IRNj3WxAPmCrpFh2xgzZ2y4zx3WmCvmoP98EhRjTApBZUm6bo
ql5wk1HkY4EtAFzoedHRSwokot2hWvG2FOEdRQbJZi1rJmUPYp05r8CsU3bW+T1B8Bt3HI/eKE65
8McYiOV0SOzlNS2dy8ucQw4KPAc7FFlgMKvNLE/licJGrN4GRaY6GuqGa9/aUyyZp/AUquYH0lQ0
5aISkgWtGvEp1xXsrP1MXFQVS8Js/+W6zUDlqdDfFe4StMjZ01YufGTZoS3VSxb5u94hcAPLq2AG
HiE/uCRyi1HvQbiqoHa2Ln6iyJ+Sf29QoKLSiyQbr/gV8Cy8ZE8hFo7uPTtipaWSEibBkdSiBOym
ArPPteyVnf6jdeQ7fAzI1YHg9dk7W0fq/YtgVWa3FiIHRBiX7GfQpyh/238LbuOuK/6ZDL20iU9L
/Pwbt4acRw9cpjfL9+pzG/DdCUWMgnTQFlCS4wDuyTq6mN6QyMvDCTyCtJZaXvC1roSu0oLYBPH5
GFHQarPAhYIvbPkX21oXSXUAMpxjxKpAZS5wogFr+F/VOYrbIZiKytQ7v6Ki/GndRruY3WlUz16j
KsOgTbBUTZM6ErppUjazv0ElLc4nSTPjm0S8bcBIRyTZ7xCRN01i0FWC/jY4L9VTlTr7jiOixHZM
PgzP/FdtYvXXBSsBytDmV72rdf0zU19WrhfP5aRqGgCsD1rJk0QvKM3oIX4ciarNtoRl9fYBzfTd
aaJi2warlrq1ej9osu5eJGyFoKfF4VmHgBdE+V2wyvOH3eBfJfamb2tcB4Fc40GoVNuSMB4X2J6R
l6cVRm5t0X1fgREa1md+uluTn8nPO6S85B0+VDsDGVqVPH5Zuwg9dNkmXHZsuHfaBAfMEuh5N2kT
GH4FYf5mOekb/mEktFqh3IjUIZDNA9dXViLcMJ4V5R4Ci+q9B90aSATvLunHflhq+W9ABGbwmTem
Y9jFRTFoclu3cYWMPXl7OGYB+J2jArKOUvfyNPnJtbdnaLIVvYVY7Hld2U0C1bBxF2AxFN2Vf4KI
UEFVf4DteY1fPOn39pnAcuwdyBvfPMMF8ju8pPpkSll9vEOUBsKX7PqF2XOIIHRLu29L52abliDu
olVAxEbjb0VRf6lZMAybZCn9B5/31z9/GQLkFbxHgiSwBxzyToHKG8Y4fNb8/4VZQwqKVVab2IWq
BzqNtQykxd/n8MJE1qOFzhAHJija/D4qUWFG8qnk+Vqnl98TY0yQGvIOYMmMv7Gf+L5mYAtkiyDM
ZYM0Lw/ZtdnlZRYR0yfnNqq6iJ4rDdCz24hIoNurprkZleLmAMIKOG5Gc4Hab4NhczlUfaUy5gDz
BC0kU5RLbn25WlBO+yKIvfjzGOAPDvUM59dDS2k+5Fu6qKJCXRkzcZhu+Wimk3aByXt7DSmAUTT9
CyZZYQ45ePTGBno9Lc3VGGBono1/mGxViKc7nobBUr3cI0760j9tQgMbZtZIsnYnkKfh2rWZJ5hR
UAc0avFapH8A5+3MSGPGIFAQcsz2L+wvk9kcTeQ5dW/LQW46e2oSnddmcewUbCMssYedQlrDXSx4
f3Y+WLHDncu4utaNI3v8PFKaxrD/lwIOrEb0N2J8ZEk00VOYvVmmT+s8WHeM+Xq87kzSPcTudnV+
iv/OxIYaqRmZKaYT+AusSSXL2aQ/+S38kKKiCR+yoR8Bv5Avsi8OV6SFuMcSVMk0EKomI6lYNbnz
ExcZ48L8ARzcNlMjuy9J8g7B9T+WzqxJUW0Lwr/ICOfhlRkcwLn0xShtCxERR0R//f3Sc6POie6q
LgU3e1grV67Mv9vuNQaj/schrx5+YY6HAajY0ynN+WsL7uQyiemVBxr1MMqgUwG8eX5fXrfIDESc
OMDTA7riCC8J/kqMpKimYP9NkaI3o/mkjStBFC/rbmXae+JyYtBKW1r/qB65fN9giNphb53im4B9
odl6m6sgJh5rrJod0MdV5pZHeSGevX0dp3dUaDazsmNcX2YXlzbsJlatyWXbvVB0spos+lF1lQzx
mN0X/c1qE91aMtzqGnlppuMmMeWo/a/u44CBijhWRYdR9eey6FDXGQEIfKjptoLLbzyrh4119KYa
0TILPA4+OBMbCRiY/2oY5bhGKwCbVnjFk+q6e4fPXUGkDi//LlXtHyFOuAX8gBhtfko7ZZ6Udp3e
2oZbxVZl9vabiKPd3HvY9E78WRu2l+1+k5vkRCvn3e1nfxmjPOly8SHag9PUauzrXt27oA5BLIGa
aXP5ABNHeAUcHjPZJni2mphoslIRChEqzkmwLAraBzs40SG0EkSWweOoUEBQlxtMpQH6fxwyUEVt
qPsNYhcTzrfYCg+w4OeS+m9wDm7BmVii7o6rnOEN+zHOp0nIZsRBK8xcPdVaBYTVdnV7tLvLzbIL
nnkzlV43l2Cwyo7WTWzHj+Ou19izp6AKOS/mxdVoL++c3CVy92atKdktyNmqTmPOSgGVLam6bS8P
ATH1nHrqMAHtX8Jsk1frZXhhg8UEdhmT9RDyoo0BJhh2Vm/wWvMZsLe/1HoK1NJv/zsuuQrlQwp8
/Bpr1D/N2ZKHSHP5ZHAETZQURxKeoE2YMEE1HwKt/XNJsEpBfayrxFPEy9S4j5gpNcJIGKTy6kR1
+MMcOBF6Q+KQDMyUZiubptdbQp9aL50VOTxC4HyFpA7EaC+ogzw2HkkFGqEkJWh+fNKeT42EI7Bw
3i+O9Te4bh4hXjhgG2U4kUuj1n+BaHkmG2MFzVX574lmwwQhQmTekp9LIQaSgO1d3C53yA899MgY
wJ6fL0F5kUAiw4FPmnGbcGHmiDf0wTFfaL+lFJVQp4VCj5gZfHj0qKbwPHDeRV7auW5pogoKEBcR
3IGFNTnrfZigyG5SVvRKpwGv/DgYM6e5QBLVB/HqzM3Vue3jWKKf4EBgKq/lm+oaGRLN1/hfTJ+g
wxUYFXh+UZY5jyWglYUEhJCaHjxwOdchsOVpR82mdCrCfCF8pAT7I6LRjan2DGu4/F6CKr9C89BI
nQpnuw1uXAPgYSoGr+mLWrwECxtf5bbc4c2o3KZ0fJPtD1BsQRDm4OeIymJXBjmX+B7X54zgtRfI
y7m5/ap4gaZsRnfmnzj4xCiT9kRNiKofH/aIUlFUlfiGYrm/LgUfHtfkue2RIjOHeIotrdFhjrcc
bcWXfCAIPQ86JFzdhl+WAVMCkU6a0elHrfHE9vctoxuREPDrUu/Ez/w8y4wpQ7D6tbG+ooPCgd41
+p0GlHsji+2AneG5VZ5BFKyIWP0ESLdEgobCPwg99GFDG5tVBiL3UPNTaU+JA6EBIJI1FYEVO1Ig
fnho1O/4ewvKHnFD/7pE0BSJP1FglXDy8ZYsGt6Pi6kmc+0LdjkMoYuocxR2LdaywDBXicTAlYSn
CK9FOVDX9J6EH/27x3iQeVpEcip8PQg8Jk9jQcxIXqtGvp5V1z9RiyJJUsQ/VfGUG05QrIHHwWAu
/53cNtAJa1EPQXFZ759USkkNfDVy0sXptXkXSRNyNV1ez549b6/R4JBjsBGGZYeJWRB85D8yCtYQ
GwbR1hkmFAqHc6i4/1jgyFbsOYDIjeZEUl/RfpaQozoRbIDUpFTI2ivJtCB8pQ7fUqFB8sk9rdXW
IX1inbOf3Jx+00XSGutKhEhtKyj3GU729SULGzhFGyW5GusOfpTT3nZpEsRYgbyF5VJhUbJou7CL
ySy955ZHRgkWmkC//3BEf5YUi+qEKpwzCxg/VW9ProhF9HsySVSwa63aE9hE/MZVOj9SAYAO9ffP
k8YrXcT8KlsYCdaXSU30x3PeshERS++B9qj+8M7wcGLmLugLoAhld/ZDNI1eHmiFZHOaw38MoDFn
SOgCfVELZfil84iEDkU09kC02xgoVbfv3/5YOGhgoqpRwg6CW/NeQhjnMBD54jCGQdeHy8MZ8dxA
na6s4hDCNCulfUSRRQgOe/e+2+ERxyEnACBqdXmZv2EhMlXfQCR/I3TvOiZdDqPp90fKAsbTv/mv
7oLmHRJclZG7CKJyNBD206TheWJfTg92G7I/T5xjb97gm27/zp4niVTw9PfgDfiNMDeJQ4U4VzLQ
4krC11SdHPlizE/o9cOQgX8TCF7Hce5tUXkJjr9Y4VA3wQxx0Rt3AkHRvIASBUVAZc4YCPGEx9Bj
SrNKnxu+Pj4FC/qsOM7BOcA2qEL18NAuKeN8UL7tra/0g1R3h983gTXMQOQobvaG9r+H3XBRvXVV
XkLpi6CSOoqkO960XsnEAblYgA76uGWmTdWjS1ff0UmDpl23tzNFy216bShgUph6OpX16+eFs1xl
WNg33klddNjiDNUBdqUFRRIGb6cyfFMGOFOU02sbsHUaQe5XAf5jkgi85b7NgXXKufWBSakCwCLq
/CG+GLUdiS92+yQkaGQgFw43jIUEc8hti5czfhB5n4LrtEFFZviYo9g+v+1PxAFNDsgKzwtSAxtE
h6JdvX8ckzy01ZXN5jekXHtJ2XafwCQpK5TIg+lM8iYZ6QqgGPqlcyhDLWa5mPlsGvLSOLP1g8Zk
HJlPoCErv0IYY2G9l/B0frG3ZfkfcZENiKTrhVPB1YmyP+AYvq5Ug/kLmR5BTDyleYGOCPp/CbZI
bBJqa4U98nKYdGDzhzE8saoX8KMRHHESa+yieROK01tKz7Sw0cA8Dmg1GvxO2dcJ1ETbJVGnLHCy
q3Twkysd1rw/RzkwNucecP+/g81W9xUbZDv8Ln5ig/eSgqtwZhD+3owqhf1oGFWQf+nRoavzF4/A
sm9WHcOpEeKj77dRoO9CXrwxHv4Vd9u7MQwbP2fUn5tBO4gnpd+AYiSpDITlwDjkkkLXxRiduXiU
IsNxc247Kr8w+ujIZqjWMcAO1IHcbq7BhMuoC3/ujqza1aZ3XBQ5sBlK2D1jDabwA/xdq3Ha3Kwq
9Qii/ulXuXGHAXexA1iwupDZN0izofAGNPKCL05PFy2cvypAILM6aIGhvDAVB8pAxxT9OG6NamVm
Pf960zMijofZaQYVAfxejQk4VuEEvoa1HMiHG4KN3cGo5mS958/hc5/aM3UdHWHm5XP49pR4L57/
IbZx4/WRbiVr7ZCRz2kygjriXN3MO0eJkRgTNnfKxz6+OXarzzBa4xsSK6mx3riiuteMfHwfY6aY
mfcRAvZmFcOTm3+O3r/ZJP0Yw/qiGyTe+V8PQNBE8vVjHaMPhBGfpJBfa/J0orqNIUnwpErtx97N
317NCShnKMI8PCMAMDiIdHPko4ffckqfNeJk47uhbl6o93/w2fFQ7/1sUF+qOS9606JjxNNvOPe2
kauZowUgCxvxPnrMNu598UA89vVbDMTsmKWuP/xpWX1sXPB9GVRfKA3WOOyB17rrHMHGrN8ZIJK/
jNHMn3UgWy621SEdKW6J2PIwm8KnyMLustuPrwSNuVN886rWnkpfUGB1LU9p48apDJCCX6m7QTMN
Lkb/Dr6tEF2ClTWZruS0Z4was+RGCPhwQN4vP1SkWtOiZ0iUjaQciG6c4sR+y8wc2/fHrA56jEtT
YeaxUU7f64a1AT6GyPiYnnbtffVuPCJ4K/ZtFvcvjEo6yn5r9BHheg2PKqg5VZM0oYMUJB0VIXQa
6S0QLap60TDaPaszyyB+VZngR6vFGgcT+/LoqDNQSVtxmFZrNiWeXsQ+wikVIU63BQyqwKdB/gmH
gzONAZLqZOnDQkEoiYwAGdqoTkj9oRAoSjyhDSFsoZ3viRwtAcKm33XwCn9vjDyCv4jlFQfUH7IC
JLS/mKUO2HFJ4zGQadnYHMSgEJEahMv5eU2cT6T+YkebSpYDnzwiJlILgdfA1neTTQcHBuxMZGhy
m4uuT744z6b1bbEvwF05WyktjlUzfDibNXg+c+ZlJ79qJrmyLpHDiydVKmQv5LhugKW0cbTd5+JG
la0a0OhCdIxBJVVW2myZeFybT4XIOuNBT/wKiqp7MMZ8Z05BZFCyCqrWHQ+7URplEUVudCr8p98L
Km78bwPL6vc1OMNqby263jmAhYKEA4lrXcJV4/aW0CuqLot9fVsSPj4Qn5XwQ6/CkCvhOdgcQNQt
Nv03dmn0LDzIry7me5laXBvQmgQQ1VIRfroKgTNeDfEYPvCYmtzuDoSLGiBLF9NrD2vWj/H6vfkJ
AsxdsFyANxOoCJU2BKElOw7ren3G5nPaoIxILI7UI8Yb6+cWJYhQknEPQvw0bC6f0/Oac2oLdBMd
90TBhOG1qH1wiN3RTe0OX2YCMZte27bt/Y0pqxIIkk2+DSnvH/o14hmMZuwMiT360Q3Yrokxgj5F
udavZXY6TyfZ5DEraKSMOj8tuL8DdM5jI/VqxmX6CNsLn/bYzPWN/akvT9LZTbaQR7TG4qH8z7tW
B8wO+op5mmIaNkRKIg6uZr00pVmYpFihd63nEaIMpArhd2CCv1WnwMJOOm8gciMwlEnhwjS6wYyQ
lvzLuVod89owErcG4mW3kNMwT8u6n2Dj2EWk2+aabaSs/Tg4hXHwIKQPjiF063GD+/74T5wY2qXx
3je8+/45rFQxRUtLs1zWkDk5TbP1mRaUaWPb8BpLmaU1vBcdl7RkjN/7u1lMuwv2wsSL+5ugjaiJ
Ufr0TaFfBzzHI/QL0LpaZtYXasPqIO/9trd4um0/SGh0fSAuPEcnkE6sxlj+x08LA+7LQt25Faqj
sG5OeGnQeSLO8+snRlnFTmmF3h3+HmhNJOhs9EYHjNTubmObDa9mYuPpVhobjvMnFudJkIzRxLgR
nGTGZ1v0wdFku7Y8TjdRl/XWx/ytNK7DmnFnEIY9QF/yGTozKD0sTlEPlbzFJig4Kt6Lqp15NStD
obznYMhNf9fpHx90gO2W1fzjBGhT/TXKf8/1AyZnmKyP0w6cvz33c8Tz7ejgocnNfJZ+TPfKCwmP
7tFFFYT/6i/zfIfbZDRXtY5RxxyGvZAHDn2Q7nTSHFaA+9w1vxAvBuSgJ7dRtivWB8LFbYeIcA3p
Gk+Bu0WInsP+KyGhfNjl0qjEwBjsLgQSE0gMIYnO5JZx+XvukMY72W6euFUQpQIjDgyHo96k+bCq
mMB7FXtjHSCGhoCOFN0gqTIPUe8AtncKYxLSsBZsUztFSQ1L3RuQYL/aNF77lvdy76kxuwGEhL3+
cbdZVIc89FafCbXPkANhVbwjVskY4tO4pM8bbZMo+QdFKsEllO33Yz9nlT90IP6pwHbGDPsfEpcP
G6rMbfQrOOtNKuchVfgh6obTBTAvh5+XBVObcFnIjdQzY/KKOVQkGoONZYJ8CMistcrod4crT+OE
33Reg8cIRo9V5y1J38neBqf+Uhnww8RnqoBuC4Qzu9A9r+KfrtMElmg6SYT4wAn+5YU0mYj4Anp5
AexRTZYX/c1bcDAV+Ks7dd5zydtvzpS7GUVNaym7smDMsNqs7A5lA3rZcyL/oEq/LlBnSrGDsB8C
CzEuafIUoJJdVXAE3EJX3S7vJc1MRM7LqsG5BzFX0rRwfnifcj79yxyyNz7qt/X6yifNfQ4DUpGC
ckQjaO7EZcMsWzw2tc/ROkfRmLzMXkJ+Y+YD8sqeqD2tT1/O7QaKDmdNtnAJREBs7SVlhN8o7WFP
57ggOsml5oaGyvS1a7j6k8oG3G4YYsChfhd1S1h9Rm3cnfbW711nXeXXCvP8tioPJ/uJ3c58gze9
VemZD0KQyeGvhLSEGaTdXCHtft2+3tNer2oer4xkB8UVvJAB94F64Tem1vSPCnJiUZp3swrd0gxQ
v8kMBnddvpdUkd5X+0lqhoiOlzAB/dfsPZ2z39v21aqNBvHL4Jt76I0rg983Gi14pULXZFROQOp/
Tfr5Sad5zGfMiqx7z3BHcxJvA63D5WEB7dnYH0J2eLZ6KeWgblMNb9ApFtrfHgZAoGbG02pCMOuM
eWuYAOS0GlLmwsP8EvHYWaEHULVXEwij7MMfsUuyaUQW2O8vvJk5j2fKrsUQxAmQvVINkBsDk8el
BEVo01uR0cLNhMWnVLXGIEpgZIHQC4cNagW80M0RgGgErBkycJvnpuYUMdBXvMr+/W/Sjgx7wLOL
7g6qCLwFrElu9u3EBXy/ksAG5ZghaRkHUEyOmaHcRPbSdOW7I1YQpGYiGZuOaAqQcF7Crrse1ghx
ABr4n35PiM9oyw8PEX+hsEyRaMNvS5JDsoMhjRuyHHHWjZ+vHVc42a5xCxP9/IcGXGg+HbkNDWnq
eZK1/Cz+dc1FPYBGuJBaHP0fM7Z2pOn5PfUD08dzoEJ8RptDosOs96fZMSqh6FnS9Gh984MUbpN6
ldTOM1TcrCI2TcFhIroEt35yF9Sj+fDkSzKvgOLjceK1A+nI1hEs77p1DCWoPZIFnZzreBt2jO5Y
N1TOxAJvBlkPCwvCCU6G6xg3XFKmzSoJ8tQuHsh/H50ESxtIy6AzdgtQdYooxJw9OI7NWQoFZFnr
cx5TN8NtmY4jCjD7Aw6jLUdvOGz04/V1X3of7xze5zXvohMpi81sfXIuTDaYenfz3Taf+/fVaCw5
rcZH6zylSOc+OO3zdQ0vb/02p394hobscUqaWXCNzafMs69zaVNkcEv8VmritbwlqRvj5xueQt0k
5tmTHspH7t5PjDVPvWGF8bgguiB8hlDYRokCB9NRb4LqxZ2o6OOFJNFvqAHDLZZKig9qy8meXWS5
n0gZS+kmf0qEyCu2pJoBwhdOPoyDrGvH45jSjZXONyv8XImuEgKrk5WC42D9DJ9vfp+fnf+azHIE
NRhhY7at8oDwZqX17GAerdJwo5xQ7OicnScKWRs/G8aEEwhu0PzrUbi3UEB8M9fMNu99de9u2+yR
Qp5WZ+caNKyL0/GKKLNLolmQAlxG2jiUbBvU3D8WdlG+2sHUV65IiKk0myCmhMjViGzGgohCD9hA
UeLDiHaMONoFbJ+gSVK1Em1IHumIGQEroWrCOu245i/albB9l9Ee4ZcVEhrSUJGmk5TNsHl//9Dx
LImplyUR1gZ6LxKnkuEdPUj85OkjEFOiDtVyCbIAtZA1Yb3D9/abUTIv+ikJH0EMksjpJB8pK37/
9cL7IiNlrJILy2lFQvzqwaE1HAWBx6D5p4Y7PUs5Yj5hm7zpyv9YN7xVBEOoXf5jbPu0EbExfMin
ZwcLYocAlM1Y650lrT59FP8lbPpvUdDb9yYfl/A+7Xf2GgyDdFMMk+HbtNZriaKUkD2aoB1VdzNE
LSEoHdkHPGCmsPcsNmMxqTbsAz/0NrG/FOotCt/mlozYgjSCsEEBE0SVEjaXHgD/G4Hk9d1Y94zX
QteGQ8LbwZkBnSloY6QI7agt/s4bEPhxu8JPBRWDU0NvPNBWgbQQIIpkB9rjjhFmaPGr71CyES1q
5XJ60EbH3JYON+7JyAjkdC9tRNDET0+ABcki+aFsYSS9Ks2GesA4BFS8F82gDoHlR3sVcNFMwAtU
MsADY+LyXicGrsPwq9MEXQDG7McSz1rSkJbJhDGB4sFgUM00IeeobUVmzZXp0e+FmzHl9kEDk7Q6
12oGJPyjSrhxm1jq4EMLkz1KJm0QogbZM6hJddGB6bRoDDrsSLGN/zN6BQ8lGzbKOA6dsngtJ0EW
PIfn8DJ952Zjex/KJrrlZQHezvwKLtne3Y3ZAOA5wDTnXNLITLhzdc00Bg3s3fNhNj+wIUoZ50FE
fzBzk+OV9XQOP4jctVd4UU/okPB6o8uSiJo/ti0aBGBA0ebopy6ZwDIbbny+rB1gNUI5wCBsaQno
8fcUnAcDl6068TC3AuRC3H2lpij8cb7VvINNDiyiHHRZisUShsmt6ZV/bQLkkv3S2k8DfJMMG26L
Q9EA1JEOraAcFpNDx+ksYI/Rdt/1ajb+xpDEboDqlPAQP6v9Hvov/9AXh/xjnydPWOVth/ATdrh+
q0bDArmnGl4lQdcMikHigU1BjGCIMLO3Y69JN1zSv0+EgsWkLXWbeTrZ0B/bckjA6nYTnKxh1Qi/
Vo1Ba1Cz0v7Lzc0Juj9ntiLYIC71H+yb8TxUK8vbWq0kjtc06j7CeGN4LpMbffoXw51xbIzBTcg/
SV16NIEcw7tbnbsu7rmNRXXQC+S0pbhZLLmX36ByqY+IlWymQoRXHTTpIFYJk7DTKRdndqUnEToM
ujuDRJUBSANKon/AfvLuy4a2ZpOW857SD8JFkkn0oAVQShvlQJvsY1YO3r9XtqmGc8XkKePD55NW
C3WKY1SA+wl96IEd6piugUbUUHxJ6UnGDaqvU9TSo38ixv4avXi9mJixl3odpwlrDZX4ABDD/xAW
kEDjQMVVDB0oDDOTOHdPToMLXIOec+AUqP7Sc4wx1XvBQNupnQR3Nx9r69iy93Fi0918N2/h/esA
/RXlMLY1dB9pfSf/iA6hBBwr1CT2D2Onv0kr0Z50zP3E3263TmxwkpIv7mdtlKGuLgd2v8PoSIVS
jmmj2NjvXMK7wUx7FiIn7LLblGMyN2nB6HPuWTNy/atOQNQh71eiCLmiYzXAWRU2OSNJsvm9mqfj
+UjYcc3Nw/Sz5LB30IJkNcJitbk92pFXNfPxex8YRG5rLORajoIenRHMS5uPjsGc1nj3pcgCAStM
0nMzm/uszWHJ4UyKKHqL2E7AJnbbuvS7Vi0mKW1GqdvEnxhJrMuSNX1ZnqhhYLU8akaX/nmrE7Tt
3zwJVibuefmEe2ztE/PUT7g/KWKl5s7eqTxTZ6U+aT9QBROAVJRLULw/OKfgabA7act8O6sWyox3
S2xa9TZKs/C+qvo0TVm7jnnpc3OzGzdmHLYvbOZ1r7GLKOag6d/4x5vXIm+10MCkBdKM5w1wyIrR
9pNha5S47m6H52wUuw9j3wSzSdzYRZyeW5wQcKut5oKNF418thOW1vrhb9dgTAq8enaPycDLaHgx
apO2ddwSb01i3iAxlwV1r86Qe1SjmOE24QjRxQMv5mpdvJ3gqMTs8EU3l98MVSm8eIftxTv3Py4r
JMwBwUanZcJ9XbzKhwaxgkoqe6loShrp85ZbnV+Wyby5SuYb/+BUmAU8zmJZeEW/N6nERrHlJxE1
gBJohlkIXYU42is8QBs+IeqQtpqL2nDXwLl+OqhGouapD69GrI3THty8tv/wejYioj17oqlawoMq
vMzlApOuT/RnIxHgZPNexzg4mjiHcMNigRUnVTQXzltn1BsVfSJFc0IHVVSZ5MOPB97PTK95d2Zj
g3KBdsyt1u1M83LCbh813M20GUJmZJjkPlCQHytp+tD+9XHfYWMYD+pT4/h39khaO0MBWPEAlIZW
IqqFlHVoqUr9kjRNlmsZDp3/CcplFJGawXHWCTthPRBrdTOkjeKOEjudAINeqCqSdNsfyEzVyUMQ
0PUkStGo8eMmhktSp4Y0xvrR0uuh3OPyUdyMPT3uA5uZt1kNP/L+YYX8APWNj7FnspDegYIIG5au
CRW4z7iF2kJzCs8LKzNyxAKYMNsTpPMHOnQlEq/GBgHbJmrHJ6LnK1F6Yqfr+xB5g4BNjDE/TBPM
em+oksZD6kBSqS2YnpnJrOEh+ptVNn+wBpg0fouUoMXBnA0zV5S2Gzhlh0yBJ8f7trafZc51at61
5BwnAWKPZEci5D+wS/DECWzoM0QUQve38R99sgB7cnAkpAupjbuZaUB4TW174Nq5eQkBBIeJrZFq
LcEU2Lue7p2fZPMrk6lFem5dh7nLFLefbhUrAIL6xKszkHdG7kUBhFziBFOLX8rdxO4x2dCn7RPA
hEV4JsDKXCRaGQueyOi0u+8b/UPNyMiFNtSO75jDnPqvqGSHQBTirY5i74P7VfKHnL6JnBNnLEoR
ZBNmHpCxjAu2kOO2QuzUNQ/0lSgHvYVchhrcdX1xWkt9YMzYsnEx/fg1HjWVUqtDZyVxjkenjf1h
OeaQSt5c4XQxGoN8UufcKTjk9cFqHAD3yX3EVU0EeBMzmsGJ/jh3GhJJXWrOuuU1rMK/TorB4WI8
RwozHn54H57JwuCzkPGr7bRHo11JuEQdA+sHt0KRFTEodmKSggXuhRyTZy54H2Wst6ZZzO6ju/GN
NOwT6H7mXYPy32d2QXLW6S7OqxqTVaUnnwiQM4iZzUJUpnZyZht0y7rQfVCVkY56wWH6HhHbwMJZ
twaHn45XJcszrkH39xq8RjUvR5a4CKrTj4t6GsTsH4qklFXJwGPqjK9JTp8JEWXSrw4/JGaQ9xAQ
YSgNKPDWx9v4RK1cOmUwiwG9HdDKYHWQKsCjPke3GePEKfvxtoAUBfMvXFBQJpBH0NlOvefkQY+H
c9wBhwfFtOWRO9snMvPmPCOXLWi14KCM98WyO2j7B0qyNf8wkGu8chPSgdHd7Cyv4yssmWkW3Ie1
fg88/uNdwjSI0OTmm3yu4GOrw3pbUqpljo8b/fec+ikJeJC5jVFlvjH2OYuGQ4fSJ+Vlv0Ni9BmA
swZPF9XpbFzeONWJwd0b0sWlcQmzoEPWV+PzKUwHHlBYfF6G7SAPzmFry+ix9fRDSh0sjxzlSSgF
rKsH0SdjQi9GPw7SEvVngVOjKLabFvAGmtARWwSnvTbn3By2jEWHpBowhWo8SkLAMZmcfqRXR+GI
Fcue0G942Zp6RZgLZL7uTyy1dJwGH/xqZ5Jj5wcGVT5wEzZ0FjuLlAr9EB4H+3ZiAru8CMq2L7eY
CgA4s46yADSBRKlG2ili84SR86gfW3mQr9nZOFAPvPPbVvGiYXEVQrMLL02Zly+Xhxl0+P9M/YrK
NrrbhD4j/+cn9zoGG5DWoehhubGlSL1xFVOeVrfoHAkH6Di1gaABJhyRVsMDtlLieJp9rIefj7pB
saF1Qs0TtN/xcNnk+BiluSs5ibqgLbw3JXxHA8dVoC8spNamTgpSbjAnpcmlpQrjOh9JG6NJ7l0H
5AJdYSeXtvYGCAU0iYN2rR4SIDM1Zd2hCmj51kgTUW8ju6+b6SSZICLHG6OFZ3dP3yCu90N5m2Jl
7Qd3VvKyCx5zG5eCGN/YfGZJ40PQwjpDqnr0d0gyj6/ngtf9tXZNPhyJle38vEhd73z+40ydHTfY
3XRi0MNHTiuvJhLvDrelRLzPc/xTj6Ewwiz9Ogkmf2j3tYz68BNedi9aUuouPSqXwW3QhdiEk2s3
0IC2nE0grsAAQUfqUbXByy39tP/xe05qZ3Z7nwe3sOWdoAGkQTYGL+M0zccpYeqZGJ4+PzcLWv18
nJG5CqY7OjxkL98fw5QAGDF7ZAzQVgcrmVNs60bdVTdCqb3w4j2BBKbvirAhMWGuzM9Awufpvk2e
FBu3quIhUlhe5KPfylP5/t/v6oDjZMn5vvBaOaFMOkyHTAXkVikT8usxKQ5LaWMpZCYIY2nJ1xSR
efBMm7ipnwyb8IUJoG4ejPLzQxWlNiVGjmEUpxULn7fAPPzTlnoMAaXN6ep2aTHoIZjeGpF4N0Yd
uzsjBOJI2nG89/VNjcBVmuTvf01g7rZFlPavHlWjtkX5nGBdQtmouyOLgBIwwjWobE3nNkh3acIN
o4mAwVCUQrLDqTwSk4QhZSFK4FYndGzrWKZUk5pnQuiLV0dZoDZRJ1ub2sw7ag8yGEVgWOHdaQ0/
uEMp1K0Re92xz346grg/qHS3w9f3u+tP7LenN+IyaScXX1+Szc+RSfjvMnqM0BNACO/o/dZphlCT
l6RukexRiv+VH5Gy7GMB8f2bCVdcqQ/SXm4jFXBkcRJWlXYXprz8oHqu/rz8lvYL/vRIveQqfwjJ
IC966OcWBSlE7CrjOKIydxzlCO71xsdfHaYw+ymu0MsOQar4k5ctAD90hXU6KIMCd29iUa9aM6TG
UAQw9sHyAQYpFihL0VdnrL/pw9IhP2VwxncGpBwXvDve8W+Dt7v9baZdmIJOaT645NOpPw0o5bqr
6GrZ/PVB2VX/hKw9D6JtbTyqFb+/iOkJAoBdQx5Uo3ij0oR6ViS+rva3CqQ4djC+p62OrP7gwSOd
30wb9ta3ODeCOCZMcxNyQvL1RqAEgj8vwege8Wlp3ikdOxrMmTY61Xc0GaQbrUIfjQjoUodC7FRQ
3jJX+HJ3Uk9f2YMoAsspmEnKG5VEdMiS/ktLtfomTBMc+cj8KHeQGjChvxkIpVBHGd4OsiEfTLZ+
pCVc8qs2vMMdr0kWlQ6KFj9niH8kMcDMYuhVsl4qxkdjYdGWBDfYqaup/wRflfX6f++C4jTpWA3g
loPfvi3OUMn5UzxCLn3jNmiv4W9PR4M7CddbFmlXGaZetWO9R1QuAYYVXFconaNUYXBnEtrnfkPN
DL1SxgA7yuTpgHLVV0BoCYOAKfeysEeetYIW3UyaznI3lkr+G1UZAcRAx6NfPQc6FRGXYBWYj1Gi
cqZKnpTFYMTQhr14D56+LAbAjKmE1eC+A/kZlSaFsZFA55dVGQMrk7LqOg872oOpsYWycbLG6THd
sQ4Y3y9fUjI2IhrHsDhGq6VfonIqAJO4i0OPYtt/PORfac3RNgSOBq8PLA2+L70K0vqRXoAaRmmp
gNrHL2W0ekIGEn6FzL/uVTqOdGn9HbyDl0T5DNg7pILndoAH2OwYScABwtkc9Jv1RrfuCBajU4lk
Xo5SM/1BiArAAJao10nM5EiahdN2vwpGhdyGWcE28upQd2esJOWm0QTLJHSnw9pUUPlyL04KDidC
BDgKX2Q1DmmS0pglNIiE3V07+paKA4WFO6Ep7DPMywVNS8i1SVGpdHJEF9RhS9MzwSxMAZDll/KI
SOhVy+GErtp3KCmNgUOgptE8hGCl/H8lmCMoVmLscFC4BJ8gp1BE7OMUEgQpmXAYjirOPb2u4f0H
DpH2fJO/1xwUF+IebUvUkBL77HxNcL7/Rp5YU8XKhijgZKDsPu9KFP1NGgnlicw48cOr5F2lXMzB
vgUvtDOwnqODtQSocDLm3O0/4aCcuDqRmvMi35DMeRKEW8UP63CS8gGE04JV8Tr+jUwLddwzSKZg
Lwbui7s96E4IT9OPd+TQgblIsOOKzlCyWSRjjheO2oOl6tN/B60+94f48UTSocCoovyVxBL1Go5i
nYmcjN+NRO/0X+WJCDKEeUL4p8NqA+JXerlLMAD64BdcDJhqBSxixnvJt6dDwJIhJzD/ZOY8dkaI
AdPYnMGvCSad9q8okBrVA9MG9uM3m1I5JGRldMDmyYFWBByTTUTyrNhBdiSbWezevEu/usKxli+8
Dtnn5NvC7vc9itsDIdzkUsQXSp+pKjqX3CN94TNrhItIuCYTk+ufLGYk+cS3JHEIP16jnxhf9JOn
llIkWU8Kz9fOGBvMPYd9dIIOEUcbB/sJ7IAR4f6o0DJsD++BnqQHkmS+ox4mMoobwEkAumA5nfqK
tXsjTf6UaSatR0ppTJacISoRwleir306NT/uLiONSSjzhdc2y0dT7cCmsmEGX83Z7ONrWd25bSHR
OLQIGlGsW/SFN5SgJWftQKRiTDZm6nEKjkZ81aFrgxnBhfYKuJQeEhgwMuBF4F4EUwmxWI9HJdQi
3lc0bfsEgIAPB2ZjZbI/kIOR+jCS1HG+80tZmXrrFWqLk3Q3Z3jtgEkygYWUsdqDmCwmCRgtfufj
UXB1PsJCqWlm4xOAadtMmdt6J12Q/0FasewhAWLxPd0XgI+DkZA+KFgsH7tJjZZ7zzzBkQCDFEZ4
6kJ1lI1VeLEAMyW3Gg09fJpf+uDPX8yNJxNpA26RnIEY7fbL5eDRxTjCNiY144fCH0zOD97XVLiJ
8BNmStO8+T2owhS/HfEVEdcEnqIcT8UBsPwYUefMRx2K/Ehnk4BWze/dd/ggzEQeYMX8EK2O8nky
flKAU6GWJ8wUCp6YJkxbS0hnAB0ko/0zFdfELtmVWMHjgiVFHAzOy4d0jgcgMKhVp2mHrNq+qGL9
X/TOX67gfWnb7Ea3ZRPx7FU67AEgkFqBojDhljoXJHFM9ywUoF1p3n9A72rr2voBS+qANU0RnP8u
/6dNcbZuvNawpJeBboa7fd9BhOEXN4QoA3BYv7liD4BjB1madAE08rFsqOfTqtIVvT2ehqTBgLST
J/X+2cWrhi37sITidViW4xgcYIRp75ny62bQmccgL6sOXZmNNcYS155xR68IRTDC1Ebwcjrrzjrm
Fwm8R3tV01PWVTKETJbNU2YFWwQJyWV5k/gWl2iMcvqKCODowkhnT+uw+ARVSiDEg/gRIei0a84+
o5gdBQ8qMhSy44/3Gnb6DcyPwmdq5GvG80PhDBS77fOxWDslvG9UPgFKRX2p2L0JX5zeasCgEv23
CXEnASGDUMYyVg6rDZwCgvWcn8jAtGL/A/BgDlgzITcADl5lQj7F6sS4QpnQVwuWJ0uhnZIJ9HRj
QUO9I9HOtzmcMWPopYXzCD4vXBufIz7tDYJgM1KGlc6pomx8PtOZ22Wj0blz4gTRiZjysnynnQle
JfPq0a+vHv1bn/BQqZM1oTIB/gzGMRK4qUXc+b7F7MpOLaLqy95eiTfZ0w/khsw8UIYmX89RTTEq
PM8xCdxcx4w+sA64D5uDDmAtf+3aCjtro4v3357YYiLpU4Of8hh4me6VAFbp1anvPoKUDZ37HbGX
sMi5gBaUPEP0efgc/E/4WHK76OZygb0O/O43wILRoPxL5yWNb6xJ3X/V3FIkIqyGHvNCTJNyGJO4
BAPWrotCCKPOHsaRx6Gnkg/bL3ASkQNkcPgaglsrMDEBbcaEPnxE1cBKBp5RRy6SA1R4A/Pm0m8w
jPhZMac8FWv+23x0lKpGBOpBeQrwSQxLwh5XJ78jZ/sPsKXE8OGnggwxhSgyt5hT7JVayU0bCf7/
0XReW4pjSxD9ItYqPLzKIoGEEAIBLyy8956vnx2i59adnp6qAqSjc9JERkZi4IX06wooaoExvBsx
SJpw4TpFjqf/QJlNCP2edOSOD2uBXbFLdnBCdvgcDLgBIkNV3pLAg0pW0JSBfqg64/w0oBkMj7Kh
Smh1AA8YRfxJ40BGVyLAEVwhxAnWhPdwtaZ140yN8WnRc/FEMJrRAS+b7atSu4RxpJghZJL6+wX0
Fmlp3LAkMhQEbJoUFTG2oyfhoBgPtEi4KtDtu4o7OEVdyCuCunGfMF+Io774Eug02GcsJpF0hmFm
bi8pgpWxMPYDuitVbRXlePuAbUwYo+Vis7BhRflPFIKp1UWylbBkGk9vFLzBGy/6OaAchUPydzY5
2FDJZy0EEteBXa60k2iKxh/hKcQEER00lUTSTs0ARItHNCIMbMLc4BrQFMFHKoyRXVDUuIGGSy0U
wPhLiRIH0ma8DDVI8HGOw50wZ0c+xPByDiIoqpKeGnuHDSo4cNXQJhF4xrszxOPq1eCfHSaC45gh
KmQOThqkjiLM3zWFwlIkRyJWKxPpLhmCoXOFjXB2SB/KTu27xy68gsyflzhCnpfA45hqF64tN6rS
t8TYWbYxxFZAT5XBV70yxngVcGMmBSzwUQhz1AKp8ZmS0SNPvPstZSBQQS8WOaMKu01tQhkC5Yzk
SYRI1DLRImWJmCUoWhgnuqHqyipYKPbYEfnpkCt4l8/R5XoxeDKYEkyHt/H3gmh1EHSksBaToMSq
zhsczAQiXfMNBxZTavFsKfQSagH9PtA5g6KFTpvaU6UnLsWSE/JkeQ/I9tIoxV+UojLRscYTrRlA
HWBEppl7V2bcmMVI7Y63pgS16EWNty5aC2hopIcpgr9oUklddd26On/xCz9iF+nOlCYUvd9oMqmH
Ned83E7/lKqBHYU1u19xEfRUEwlzLemt0sBG8VYkWad2W2mkIdeyePhNuidgCJ05llIDLtmJzC9W
Eg7zXjPciXZ+oBq7RyuiCImILjsoK19Y8oG9LjtEVoXNufNOX+xPGTGdElU3DJITTBXwVfgd8ZE+
4LASf10zToQhLM6g5kuAWOAshB8YGeCZX2fMcJIbhoVqNPdCzxainHmNAIA6Qqco8u3SfUUwuMG7
GWrh5an0WW461RpVa35CQoZbpMdaWrW5TDemefMl5YuUDOftzawPODKOsF8NdDm3SBjBZdHa4Xp0
CZomQ63GXieaP6O0sY7d3DWpnDy7lezIiT5RdN43oG5lIYXJpomfID/BkA1yKJlZFb9AgafsTFF6
4eDrPYuzXPfLyoVSYeZuzXHn7FWRQrsZj76A6fwg7yhQrLl32qSqzieEFgcyP9iRT0sZeI88D9iK
RaCY571FlVDdaIqVtYpUrRRX8wUeu8H541xkhpWu6Ann8bCKiRPMlUuzUlQgVOJrD96OgU524T4B
mYZIBKwNPc2rEpoqrf7yX1fWKu9M1dW1asBna60Z9kn32dd69WXTvt4R7CNWFl/nw2UpVWRQolF4
c3U5PgiWp70ifAiPMMSozZqXiT7/nZDwAr7726GgACJm1lQMEWVZxUa5QZ1ybx1xXr8UMoHB0t06
7+aFEgNcStIu+JftHDXqHmEw/AuBptrX9J/5xQaVw3LjEdB6sjPfxAMF5zKqNnJpgTaFDZh5cG+/
57UFdE48WPvbOtSs0vJWgcvGFsHGU30YIEvcxtOcWUxKpf6hd50qTDin6z8jz6YPyzHh5fz29gtl
c0yrkHtuP17euYZpGUfywnBLCsxDXbxojVaAdypZ9SvxETCxPJl9R0YQohHZErQsjypx62/+B+5H
DxcySjfzPTa/Y+LVenhN4Xf84S/DQ5AxVnbY9g6FpPOachNs2J3KW0GxtZ5R4DSLMLYa9a/z9f5O
5rFmHGDz+sxhDfLTAyynqnOwXyfzlb0cPABy7su+9J7twqRE6fdA025AzSt6jXIEdfMV1LGSWgoP
9jU6xe/kGm3n9+TqqemH+sGAmTZswS/KbnX6Hp5l+4Za0sbclugrXCMJOnv0XxDS4320j6AGzR6n
5hPci6m7wJtrq8iQM7KnS1CphzWKNB9a3dzn2jp7x6S2VI3/YedmZTpLKLXjjOVWd+Fusoqv3quf
G/z178kBatIbgqWKOEo7iemdaNfLw9tSOfcU5mZcEce3tZ3zCigNeSM601tQR4KIVmT/5h2iso8s
KyhruBrSGmKXBgDMdCmXGU2ngXWAzf0xhIxae9wtopWFL4cajWzqcswhHOTROr3SqvtHY+8UcSh6
qtontEyLo32TWA5ifQ6KBGgA8DiytcIA2CWrxqP/+NqUTC1GaPmCrjA0fpGeeTbdvVGxCm0o/Z+o
BG9v06MP263eJFJTmdfm1RhHdk/H0Ttdd/eqbN7h/206xy5V+SPF0Yt/MmCSvugJ/mR963RRYFNI
lhSe9F4aOJsq2T2IsNA+QF+ekiwx4xUQAgKgQCE53hheUIu+DwH7cP8B53doxkwqM25n8nHqnV0C
3r+fjNtizr9oqiNUgVX5MarQh8N1SB7Fd2mceDxM2ioQJ+LIQlohY+zSVxFQofDJvLb9luh+H0bE
XuCSD4pasSLKPKhFP5e8aZ5Ge/WM89c7LRagyBuv6A6H4vbzVFxI/ukZ7BgIH8GQCmoQZYOOgO6h
hdJwjX+tknF7FRWXwjLzFDEYLSTiokS+EPsClO+dJGdAHR0niuDmzbugS1h0mQCpxhgYA/65z5Wu
kiej9CDguUdqFJdWhXocDGQj1y8AAAn5V95c6J7YF0DnTNAFyuapUT+q2hF57VIlmVKbccQNdJNs
eEgl6xtqQGLdfMNVOqZkrL3KEDYbxagm+UCjNofSSTa08gpJ2d6m6qVYp39FY3FNwTBM6EnYHqyP
KFVEMwvxg4RhkqtAO9osKoRyBcyMECou6EQHhEIq1TAoe7kwwVaRyVTQpUYYDocGlOsW7RwtF1gs
St3WDEALcjjBLZldS36Clus+GPPO6XYYVbdjWt0qbic/lImKoT2q1cwCAZ2HuberjXP34q67FLrZ
VapOUJ3G+ogBXoJdj8UjIBF0eTMgqIBEkhHRgAcdmESC42HnW6hf21+qxNcI60I6uULvaxVQH2we
VDQmQMEwjV3Ot3WndACRtLcDaoAzQyNcAAEWEESARx2iVplGsuE4qXnHr7XpXTHRFPQBukHlO7fe
yd2NaDIogjoRRLeVvQqCOzQYY61p5+7FXXXIPq0HnpWaugTHIlj+ztnhNDtEEgUCfTySTg+UM3CL
Ms/1S/FiFRyb2+kdRc8IzCzc9Mpne8s1Phm/mbVoF+x3970m17jxrrAV0LyPwHBwS1ZR7FXlyWA3
ePcqnYc3ROBwI0C6oH65mLnT4TgRRZ3nTufiuVtUjwOcBEV3AOo8xOYXIsIp2HfXO3PbPnXOOxMK
C063XUCSYiTYdW0SH45JqmHpwGup9u4+QKPi4w21LbxZlvxCBMHhrJrA6taGrOtX0SaeUo4iXihB
ETQyEQiEjIOQsw3ycD7PEf7KevWqTWyPfelACtkP4b3AqNkdjBy1P4pyHnFSnXxx0xDgS3Wfzn9A
cqwmFXe1u0csNSC4Cr+UnKFSQ34IfygJ0Al3MfYPv3zp2+KNcEjMWxPXYE+L4i5UQDh27/BC1cK/
d1ajYvPkX27GFjdM3UAADAyr28fdAwwIQD+wZvU85GyiEfqv2a9PTO6xe+qoneX7Z1y7r1G9Zjzh
iuRZkw/Oi5mI2HvcInbRmoGY3q3acNcBvhD6Rbknuk73qHwAC6WQOD2IX7nJu2rehvu0gtTBllOy
dc5AIX983sa+dh/gg8pvKlFheKSTdhPwNqDg4LhszCrFlinbalQi+gBprRkn2l1yLD70miZhxJpa
JIahCKx6Z3rWyVm3abrtcaeEEooXaY3p7llPpqF34aGzCnlRy7OAYdW5N/bTwhyyE/iMsJ+qWQ7A
/p7EnqMvQdEqGLfOjReA0rQUVXDDVPyFZMPoiZj/DrdcRIusTEdWhY0Cjo+B/oJizJWxeSPRa08B
8HBvE1D9D3cBoCZ/gqOxAL5Y7lvgQ4Ih5sJuIGoeMiPNRHCIonVqlIySpWts36BDz1hAYGO3yq48
GT546e8TbU/oj6D1HNwGs/ha18EYIGETA0zRDUPU7H/h369G9AXJfpTOzgHo4mxjP76AIyxpBuxh
S+ohQR5xXd2ElluKCkWjNL+S00LMpGG5HILrXFOGy3fH3qYjQkSsKix9rd4a1ahAvYJpyd8/Jdkn
olWxNS1jYzLggdJINYb1K7N1IF6gPkGBAxhLgShoHYaPf4GVze+pUEFgJoBCiLBE0c02TOemtmjw
ABdRYQgTaNabdfAa0ROB7EnCAZ+ouAACASV83bGeBouPp4XXTJkdDHkrm8JyCVMm4gBSzsor0wLD
9XimVAv4TE5Hj4rSN+s/IN3uYk7xWBQpydwr1j6Vk9mYjyH9i9B2BGkVG+oB0vhQxf0XTqdQH3hO
c+x92QhGiYqicFPdaBYrEhkpdRhxxsnkVRMRJELL1woYG1/j73x4tXzFhDHvlPIIIdaaBDabD6/K
PIMD4BsIHjFYP+Wp9F+RO6OPFdOl42+j0d17PpWOGAs5Q4rVsnOJCPBsYYdEB9QlK1ICh9WbZA9w
SjfgKspblE3T4p78wTKaiiqHO+LiFhwUzCVGU0bX3ox04WtnjytU2UW8Gex6E+N7oxKe56xV03Kz
/QIpffVk6EGr6ITkPOJyets2FRuGH8MOIQ1JFfU/3GqjtqhibIjSnXKjTmL+hNeIo4AZwCWvIyWz
wGMjcoEzfMkiFK1dcz/cDzXCFUUKFM2YocYcWw0u0uKfjFEJXhdticAU6IL9m0DbEKt/zELdvUNY
b4tsW7HrczQjEZhLc0O0Kc4V87yo07N9Ih9HigbmwuKIGvGqveuihsb8mUIDMYr0yiTHS7uS3juP
dnjlCwXRZc7dDB/eGaoD+quelPbRiLI2bRpIkG4rSBAfHTmEtjLRhW0FQYWxWUXF6g/hAOSiNgJV
EPjNkwS38whGFJPVEg1gfw2l+Dm4Si/mOy9czQeIiWbySmYbLUzK4k+3nHVKq7kjB5el1vjyUOm5
QKTAkuQg0n2g6ocmAt0IEdOXLHncVoker79+kVx6xHzT9Gh9glsMfE5sQ1375L/iWwxrE3rVNQE1
4Z9nC7UcdUQIPbiqUqVAvGLe57D/2USLOqlj1l8AdgmDu0tUsltcOMJf70OSdo+KbBWCnzJ1n3KT
dNv1RqAqyOMzcWfxkwOvIwymUZt1JOYq6OA/McY5oCV04SQKTQtV2XoPgVVaNGte0W6vor2DLm+5
LRXfF9QvyNWbPi2rgDh+sV3swl+VLvpzgICOBlAJStKZlV4wyjyo/UKw9SsBSufOfW2p8wrlYUtA
5bhfoLOkQJb+Z7/CUcW/9Tchk+NeFoTuk1FBhjg/OCC3ckyAg5mwegYKoqimJVI5TQNVS6bYpU94
SyxDvlV3xn1FYWdc4QG8oDqlFGsLlafmCeRx6BR6dedBahPST0RUUSbhnLz6NbSKEpLRChMIliD6
7oqurU28gp5YNebCW+50qQob3dDPgkfQ0FfK819rpH6vPSIvGzr4zw5NpAD7YpklCb7U+KMi6cN5
vhInXALB7lUOomyADC8elScrp/dMk+QG0uaQZiHF9WmrA7zs5gJSEy/Te1D2peEuN1g3NBNRpS7G
u5Kl0B8Q4DOsJcUwawwthsdULRW/Fq1Z3SYo2MOOYMBhmiD4QKPrmZ1IvMN7XKCikX/gIQ00Drfh
jelUyNQ+TRaLoqr5gr+Rt1/D6PqxVB9fOIPdUvJJqz4KNe0b80lmlU42NJgqDWFmSI2XtvYeTrVV
8Bk67CAIxahdl+e1vB+YmQfVnj/W8/XGKmM0v950jOByPRO02zh5oM9mhWosY2Z6ErJBkIOjXAaO
YmDN1r5RiByWmIniHAdrNBp6e4gjHj3NGOMr2FTpY2znRGrn+Qm5736RXGH4UdOwh7QRbsApAu6d
MW/TK8J/Dnh3DkOLWG5NchbgQlfa7Ai4P6NPSHoRXZr54c3/dGgj6NSkFhavA743z+HUEAgYnWcV
Lma2b636VUl+F1Cemj2WRYjc7HbMCs2PNYA6qJ4PcxWfnzQjfgfXVsXPQcmiLgDQlycOzidIFOMP
YLG7u+aGZjSSjvhveQBXw0SztBDtQZQZ/wP+h1ILenfi2jC1y6ourgxVA1NGyJrQFgI0yAAAJxP7
mNi86jPD2LluuQD0zl9+pXNbMg2b/vyrdYGNp0ZPsNdJfcYpqFB0cP/6r3AFipmb7mfXYS4l5XiT
LKjczhp9S95u9CAgfLODldhcROFQm8OpU0DZJyjZz/bZuUF5wSOTesDgDIp/1Am/W7OwtTcB0RHE
nS9CmhFpR4WkK1dyxRGg8dgn4mTYDrWST8CbuAfU2tAsZdNeYahwZjNWsU3Zmv3cfAQHX793IGil
KkIVlxp5rr/nEJWGgCCrnvgTP4bYRrQIGihqlAkREZ6L5Fm2C2Rf6nwaJ0WyMEA4lRySGq1It2Fl
viGYLllCDo5LcQnzo3Hj5rwixialG/gxysMVK6kYsnPvacUjFaacobhIiZAON16VEHNjFzlt6vv7
GiRQEBmwFNBfeLAHcC5joZfUCEsQISJrX/WuFHhKw6yZh9IKcQ6lQxAdUrfYTSNGEpD//8I0FbNU
0Tim1yb1jxmskbEzS6mHwH6jjEzAonKK4mmiIOEAMc2nRhyTkCeJhogqAYMdhIWkcUAmiaSQlpsk
Sci3ORUNr07SzefAMlDIqm+qZEiwQg5yougjfJlWDB5b0k6oFSnwWeOMCBdJ5Ll4uD/0ocdEjC7F
IHjkfJ7qyUTRVLTFU8jIUGyp4pTWEJsgT2FeHCu9hjmSlb/5YZML5tXCBzBb5qbzbcaxN1t4cUzR
Ij6wA0idKfywJ3cLNVFxwVDWFAjr1lWdhbvFE1vT/KRHkJW6vUp0R+tm1fGeU/GDqf3AXGFdaZ6q
0T6lqkdRrVjqg63xGHLUkfVfYzJC1l1VIuJCjO55Ki7lylVf22x2c1BxddBTvNqoQKCuCKP0ZqXn
JdSJFhrUmPRq8BhUA1rkqKTd/Zls8gYhCpEbxQ+Ci9ICWuYtoUPBUAb2BdR5ZKSrwwK+walHJEAz
YAmkrvYSqwMh+q5iShaD3QldCOlzLQxgCA+O4t0ckhOXLFBICdAlUDETHjbEZ44PnC/SlFnJghoK
KxpKEWU/oYF62Po9YR6iUZPg6FdVNj83xft5GwvqciJYbmAfbcHOuA3KhLyd3pF/4tGgOe/Pm4Mm
DejtNvuWQ2mA1HBhXAz8oHyqKqOSioMJEVJ9cqUXey9nshdJKCjZ6TpIuqmXAzNwB/EirrRiLgU+
h5g5IrJiS+kMF/ylQ7SCQoLj4UFRdKzSXSHcPc+Bp45NJRsaCOlipXVsRNT9xXvliz2QIx/+LQkE
NJN7oHl07BSDB+LKvigplCMDVgiQTFuEVxY5q+BHWmeVyaohG578zFwsqDhkhUi+kbOr8D1+ZHXR
rPSBagBUG3A11BOrctz0e1p5GN2pKEkq+oMVhX+cb/1dXxgNXs+ts+xl4gZuAmSm4tHfqQvSTtyn
+nPXy5GH8kn6LP1Z8mjxnIHetlKkEK4Nro97jyJOEWc8eyqZkVjprE0Tra7xpnUUU1nBGmx69MeB
/s4AJwxRbLn7yE3RQWllbOcbTOoSudXs9+wjSrNwpX2MEriir58QbBnpMGO3Z8112xBCuAGfltnh
WyaKoagyhCALIeZui4KevTQatoZV/80QhoKDSg//MOTR2iUQnRFuF7Z74xKg54fIuDMD/Tk5Zyxb
+veIKmF86wMlHaN/6xfz5snjr1ChvzZ0WvBlXv+yhjXjSC+uRhNcvMlfawKtVvPEx4YPwf1qcpl4
2yjnqlYg7uoYDZhWPRjqfX3E0ZhWjzosb6vx6uCmtn3yJHIqwrhto5JEmIBYV83wQ37hA3m76/v8
/iTsHW2GmWim+geNC/2kl7WMF6l8hoy7mbktJrSj4Ia0NyN7wFfRUcq44oRwan+FiS7wW0/THqLV
iuqRBpb7Nu2UdBnbRXMy5C/ColGMdVp6Td2tGbO0aroMvAnDXrfbRdd/i9bLkstizvmay+gskZBu
mJTuH5Y5nPAgEGpV3z9rRVs/9zpMXViLCy7QtlHGpeps6p4kZ3vxRPPPHo20e9IIO6fEX2RtWPIQ
0Vk4uPJXg+Vk/RkbkfNZB59VfNvDgjNsGS5EQ9c1dP/Mb0eBvtHzw4mewSaqwXXnoYWTPWPkWEHG
unWZcsrVT6o+/QQqBAyHLRx8lKLJ49tdZsR0u6bPsnA9odnzWWp7uSQTkloUK3C0u50lalNIFDOn
VcMzmA+J3C5Lv2w09IB90+9q1gzy0ogsMvXJLCM5z1eHl09QCMJJR1ErDRGhQ6SAwsHRBoPLuPpd
mgrMFb1UkWbPWsgk8jhRau52e5OJrwekja/CkHofpBlQQJcYTUvEbXWtZ/QoPsa8M3+YVsfSQttD
jb8Vx57hDZYI2/pKvwzUuLRa6ezJYnNiiTGwq41EpdZAlVihQhSqsO7UA2mMa48cGrMY4F1wayiF
0CoLNUTsGilpQEPh/7QUNgdB0G47iZfgoc8p/24D5gPFSFSDXihjgCYRoiDWgOJ/4CQxSB4mvrEg
OLKxJrKQ8iVKe0SyaePw15lHimkJjzClYrdgyWPMGKRWcbbkpeDaep7ruhiuiggf/D9Vu7mY+/w1
NmKakRcYJ1U65HDuxEvUf3yIS7kgZf/ULNfdoxtjsh3ctGLQZaPhuB90yXSqP5mt2CXajmWdUzRg
GFmIaZr0Ks13sBXFXoT1SY/9CaGCKQFLWmt4HjyEsGW7GFGSLte1W7YZcg42VqPr9yahaXY1NoE5
1WK8Z0aH5yPkSa04CtQoAS3ieAZ/lN+lG6zTaPCOXGcauxhm3CtGlhtphRiYZVekhw7vjd1suS03
5nY5Hmhzdbt05JNRMdiwh9QWE0ywNtL90q5Sa80ZqetZRODU5sF5seFyCmOmwYY3dYBmVOWr/e+D
6CrhjiF/DYcMneQQCfZvpcMUS6yFUwMAP8RI2eHBY0TkQC34E8AMOqd/7RGZUPUX3Szb75pLVqvR
6JpMJp7IdGx5a9nqFnJzT5n5VBJfQxQ3f4sU2vD5GAlZQaazxwSbnq/OBvTSzWx+MXd5pizFJeom
uVDWGWuKRGehwbxeVEYYCAn5M8YnXhsP8mqvmLe/6Zh8AWz52DR+mxHvrk4W/L/hQZjN9hHbzGZF
cd+Ediy8vBZCb9twG/66VN56ha/sGd0x4jn1s1eDPGHeg2plrrOJZPTVilPKHvI3pttF35AllPvi
TtmTnAfKSgpl9IiBkinZzfDvBCDqMZPPJlolCOboziK6EBQW7syM77jqEYTCs67BoFfUAtmtJ7j1
RJmHqJXsQlW1K9FADIGJyPtDS7HCZwlTQBF7xRAZnPyaUyhySM1fzy+IDdH4QA94Q1GZKFS6Ku3Q
n8V+Goo6Ilr1FKFZApP5hkKEWZRGEfEOnwrpyo05nqwoa0tYvoAudrY1DbdMdUC1SIEU2vsRi8pk
1WyZHk5GIC4RSsZEfCyNImvsAYG+brpuRrGuiPKUyTGnOR5K2JkVIdHj8zfuQlzWWSSWW4HiKSwT
TMmZ6jXBkok+la+QSmHpHyFQmW49xa8ilZElFYitFEHxQioGhH6AqqRqrFZ7Kt7nDYaLuqiAU/Sw
yB3qYQxhWFj5ype9inS7OdacbjypMGDiFDrT4MmX2ipISGjHOlpTlBNGwSYcOVAtMYdqMtSDppYB
Y51HRBulzLLM4lEM+INJmKXIuhzm+D3Fx6La1ohVwdtJ71gMm+ex6a16Cv5EEtByKTZTkC28WTkg
+HfAJUM75hVaiYs1y/HzMem4+HjEonRkUvsUwVBlEz1iUcAEY8NIgR5HbkLfIRfErogiBRCaPEEH
G18aNMcYiT+NRmcULT9RzEOd/MfPw1yknHEFr+rL0nvLI11h/OnStGMV/mqnKbTkSc5+736MV0M5
Po1rZ/4BjnBraHyS/nv7lkXI5ISltstgGksDLCjVY5XBgmOiJAgOTLhjgEL2zY+BFekhfci3mX6u
qXjS+NcU9DEDTjTIvtDEUK00KwcVynm/ZvaJDca4+32PX0Gc6AEBD1m9F9OkgF8YMhCUX0bxRdR2
dJkaw4iPzC9IZjJz9sQJzFGiI2sPKK05GRtcft2qweYbm/OzVTSgqI3Bd8Bf6fCGAoy4CuXzjztn
nIVA8g693uK6oZRr1+AP8kYoO2psF2Mns4/pXRxElFh6RQqKEc5MfFFz1zp7LHziiKkW9tM9+hfQ
bS2H5iYgSg/j4R3QtO8wyYWHKNSbURpMiyhgyBtMutA9QLqLxFJkNmZvi4ehxp+z/hgywk3xn3KD
ChUVu6ILw1qhr9kVsvx/Y+jW2Az2No/t0/xoh2DP/e5SQyeQua7Z6CEYaBWDcE5XTJigZUxXWDAm
mi4oYVKFT6Iy8tB47mdXcy5YVkVsmUfgR2c9Ij6861NIJWi+0HB2gNTz+5LeqGYua/oAoe6VLKP1
106xw+g0qmNSDk0ykmloh71JVyOUJJCt6R9lpvOog06zsDSNEUYSm4oZAvxs5fCJ3FDWh8kQAjzV
TwLqTeTP3CHKjpsjiqvDkKhDlgE+rg5Ong/8Q8SpSGRYyHYhTXmomeq9uWn102aZAANm2CoMmHkw
XviWMhUyZhgnZYpaqKkDK2sfLAusqQacSFb7PELYlMcBaSUby3kDx9SGqTNQfs+0i1vjwlQBQox8
NK9G2oU1WtpPqvmIh8rYOjZU4waT2ULNm7l0DEfgCbN9+Q7nm5kr+tLt67hly8EgUIYJAAEqNxl1
lSj1lkskv9mFL6PGNB2qSQb8TJ4y8PGDuasicWckVk4W0gZMmdWPefYMWmKQkfeHcrd2AuNT2Ouc
OS6SWTI6ztwyL9E5UZIEMcrWxmM/rhxgUYiumbp3N0vEQuZ8vzgkWhGOJxecfQy3o03LLbiKyqVL
psbObKqG3owNb87LHPW9+bMFnD1tUl7kLjvwdudzvo8wXIeBwBp3I12GeX/r9rnCDo+w0c0hps6k
o+6RF1Wz5dPnZUfDzMzPmpFJ2lAai8pnMmprx/HgJZrV0s2ePSfbt3sheZdt2mbPJJchBSIE5AWk
MGfOkL/ExJFwcS3YDO5VU34ahJDA6Vw957S75M3uDOVCsArrrNWSfeCbMhU/E6HBHnwLOoFza1ca
WEie31LLC6puXIZaEyxfYx0c6FqjMqiBLrp0qT+x+y3fHtJsTEESyA5dCVU0Me58wW1RpfdKJ0Nm
5qnvE6rg3H4uboNTpj2CCJ/XgfJ8GwnOUBnClnooajOqdRPMQ5oRiduNF4sYcLmtFkpVSSGE4jXl
RhczRVM431kUPc1IPobQQOCg8L44AhN9OJxApWZekqC1xYg8K6hT4IGniIsfIQyoDIdZrJSzxKEW
l/ljVo1AXGHUAO9WgNNuk4c4zkh6CwHMp4ywxIepupxFa011d6Cph3geHYyEYlzbhihJtV8ui1hd
pAWRc2htZJFEZafFsvuD37hAblAIqHo+NtR+Vl6EzhUUm4gAcogWfdjCksSshoApxTMkYithUBt8
uvRz1RefzmZSG6iiWkRwpE8HUQV9Fvyp5Rc/V3FGhm5VLJcfCmpVthXLQ3OZQrJZOQVGSsl0tdL9
zOwXEkgDrKZQHU3H/VXTUd5QU7nQddH3wa4I9hSo8FbIlKl4mYGvujfFusLiuHouhybDXxCsHUOb
Ab8ufFJIJkEb70FeNdbbFLwFnYe/qAh8MQJZMCkjS5r+Q8U5S+V/HoDEfRursxoLLwnfDw+skzub
r8GOBvQnQQbpBm5AqYPClJezQfdgi3xAsPKqyFZpOvB1WQ8ku6yV/T9m1ZtJoYCwRkFsthwSEX3j
cNaZCiH8VbSjKwhUF+jvR38WBOQP5ueL1ODMIwTCkAFl8gyHm+v8o0OtTl/oqVVDPDqdpUMpDJeV
o+qDKlw46vUCkYCqlDHJdyiDQgabdFQqCTWyqQ898WB66R0zofST8s8JnRL+9ZsoW0VfWNtZ/0b/
8iQdIwgOatxBV7h/Jw5hAAVWmbKwhFOyYah8Q3qMl/SCIcaHEJlQ/MYVyDDjcUw/YrfGbC/tMbUB
H0iblNCTsrB3fntJMT/x+0yq0EqRJKlVdTeJmv5l0Xo2cB+SSpAkjzxVwyWvrfKNi5VHFkoQeTWA
eAjABQwbCUf865aoSz4zFQiehA6CkaYoOVhDO8SIokHEbE6S0YLjhz1wMEy1ojhFb8ulDC5u+jCT
rfV72F1NP+OvJLZvEK2JXnA058yh4mFp5tbavroFhjZqfgOGUZYVsKe3p529VwTewcB2FKtkYJGc
/h3TivsMDs7BubRLjFnW/K1Suif+PGDY5WTkL1e8Icaf/ybL1cdSeCX4w54ju4130xhXeXdtbV2I
ZgKhQtq3kN6WP16DfQ3PZMFXxLXZ67UMYgD9M8MJN9Ize9KTPFjdXldx8NbPUEGhEWu70GT8htv1
l1e3IU0CgYV7A5HKRGyTYpMCKdCb+JsIjdFrniHvlGWUmmCd0ViSsBkNChtqPoBA7Km7BRQ0pQMO
cCl5uDIzMmYyxkrDSN+oKAh3GjmB1cxwNvxV0woc5MA3RmHxgDYvQo8KiCD+9GnRroM3qcAcg/km
lbQaynTXKZUCVPIQbVHRQDYBwQQyCOWYfD0BnbN9UfIATo9MC+90JJDLyskH82C14Dj8PMdvMuTE
iaHLwWHICXOtzUlI/g+3FWUzWH8Iw9JRl1PdX9wessJfsSyr/5H4yXbHIGsb6DS4MW4FZT0rEaMH
yhX8DR0Iebw2ehzESYBqI7yKSiEJ9k8GWbkmyyaepcjXwQj3coJz1YM+RP1TXD21relXUWMONDtC
GrejdkWdYTBDeQQvyJJvUkh9bdBMjr2knE75SHWWaNK6mheVyIqFgSTIiA8ZSZe3Tt+dXJwwPxSC
xW8S0QK6D/9MaYkYqd+xgGxoZfmxz1A9PrzT16m4YktJLvcPjykLIt85wHzonPXVtycAUXK89I2o
VY0+tiRRBq1nqtQS38/NyeWRArbX4omRCUNrcmnhRzRoRTDgUxuib5uF7KmyLLckX6KikESs9CxU
OiSnHFJJYpn3vKUU6FSAVRau34CHrOpjkqzNTzj1CEK8BIF0MI+MEkG8otqYB/JCSq5YRd2hcqoR
aasg8w9ABX8VVITlp/xlzrTP5An0J4r+ok+vPNE0cB7kAWSzJcvwAFO3jJuSfOHVOtnZstDRQ6Mm
g1g1XepOyHGkr0f2WX9nDJFV76r1CWl3DHKVAfE3+9jSDO41fePSPIWr3JFlz3XVQaV3Hmg8N40o
RiW4oQz/Qi9RBJYmWCKKIcDkmAPlKSiCEMwxRRHsWiZxTPSqr06Nj1LQOJ/rAWL55ze/PyDSEXFW
En8QHig7ZvV94Ru/IE6Hleqdti/0vV3jAK+HX2cjoqdoSQhKLaewmth1Y6g0ajr8C6qQ/UqwcTUw
ZNV4tqD7hCW/tHyhmtC0mg2rGVBNpsOS5qAWlB3anP6Q+Kj4l8k9Y+5eeNO1icLyKmZzHqATqX/o
jqLVtUUXIzLYb8hGZVqVPmjJipa1C58w1NXrtQlXsTpRP5yatyeKtRrgChnUjWr53dqEVfgRN5i6
2tkFGkU+NLJKYEsMIDWG6QzBoUPBrshHQFmcSSkOvIcSaVau7GxzMgTsXrg+irSm6FT0V40CTV+D
ZoBXPhhEnANshmroWj8FPLmY3S9yLvOnY9lMyVTJekaLFJlTldU4Ob9a/Q0yIJQCxUqYaLQYdegx
PcRwsrrOVLoIbZSt/1VOsQ/8AkdNR48zgTodBlpvoGve2FMuAyzwp4Uy9iR/oROqJrILNko2TFci
bGkWua2QwR1KyJleXiDKAa8GBlXDxd1O2WsrXCAemOJMYVDqzlSzJPDzyw3dKtdny97TRJQJw0mZ
ZJ3dwBuvk+UQC5qc2UCQ4DIATZ+vKPvahMnOmsjeZ4RPXZNY7FCGObwqhwr3E9EYVCk7pqpLyc8T
OLe4DlGoZj/lj9lPAVeF0jpVkhKV+Kr9NwQDhEksE6NHyaOD8VVXGnCzZbphosZxVDVbrk3wqMKl
aouKbKS/VLbfce3JFC6oF+BlyRUWjFrLf7dL8WXkJAiOS4YpRFI+tInZNNeHSB4rkg4Pnm27Hr+P
PdOjxQFL88RLFhgkKF0SYqnHWRRP2A+vZAPJO8mIIGQWyTTbAxllgxdrpXkvPTR++KULTjKTRbrc
9kMH6TnN4hvUs5rNC7GZKpZczX7YdxqTL9gPKj4D2tIYxRVwGTrXUjilofdmsiqjIJtVgQ+hIiSU
WuKaYtnsgA9FZJBckPSflCLov12qrENqpoTBE7sF20EsXBqp9B3iHe8RIS0m6EmhEYU1GwYAm+wK
/tP7kS8nOPOPQzcQ1tWTxvCGD8JgA9qWYQbbfMAfgtmKxPRUFGEqphPwU6Rv58ITqvIKoE6J1VDC
vzNcgbSD3oZkT3Jr6Uk5FZZ97cQtoxXyRnZoME5eSctsdiW4gEego0C7M8dF5bSARmk1ppU66mrU
2hXpbqVrFw38tbeZyO9e8RgzOHHy29iOFhuBwUm44zreOqvE4cgY2gSxSiZUPTVouKOgnW+pqfye
iW9nvh2nNsWaiCO9idV0vs5aG9R4iVWkU/PsiTup5kXYc7TeXr2gaakmx4AOvDV6oHzR/IaBlIOv
Q+rUdckVJqJuU7izKC4SlKEVg1mnc5KAZ9qeCgAPRoMbuRa2MUd3nxT3q1DZ1NypbUpdIWDT8TVV
7/8mlrCqkHNtm0yhCEetxgy1hSqwpKke7pAWHXXJzCfr9x99IgYYgjgfGe5gNBWMrvOuNdJvx6Qc
yXSqgCxbPMgsNOpkP4lmRuywuNQpeWv1ov5eIuPlQW9SN7qs3gGuvlhGmTIm3/mVIfFqhLUoIdCC
KsuPNiKTHGqkTPraNKQywPxH/KzCG2jRajTVk1SZlGVkeHfJx7nfB3sGSgOaO78wiNUFOnA5+aRp
5L4pvexUtClC0+VD7etoUK3MdnNMorsQo4UeeTULyeyR6i9YHYRr7HbAqqyj0XSa5y31yYPA8Txl
Wgqj1ENFvCP1XkJ2zmr2YIkygsHg6ViO48UuMml8hhJ8bTitjreATNP+GQ+tzM9aIakDOQxDSnA7
KiCOqSUYydOrJ4tta52jMs9e0b/c5y8U2elAEI26NFZNds185oXh/bHd4DfaUoUvMBhOjvXXer5q
3MIRW1Oxj3q0FT42rQGZxIh7VGin+STKPqiQYON4hihW8VQVMp86G7sNECMop1VhvC4rrrERehja
1VolAmvMImQsvG17NCI24vlYQZNcF5jc2tq7g51b+yu6svOUeI80Ku2tcyWsjvZQV4Bg9nYJy2HU
6ICb8SR+8ITYc9su4kR4T0WZSPOMsMtugfMKZgEiZM7Kdq4v2y7nQlGjbu5T8gVoWKgdqEwjag8A
mVoplFXJ1wtFYtkx7mQ/LH9t+MNmHkhJ0z4AtY1fkTClEiqRtCRJBnGOgjrRLZgYIVi1KTsCu5TE
5fe4CDKo++moPFkE+eA80YF448Q/8hriJPNj9o0OJ2Eyl6KbkE+VMf9DUsBSs/IYrXGInaFKaxwh
fkEYV4VeEHpWYJrJC6i75RBgPDx2q+PQSzJzS5SPcXCq971NdjuRdctYIeqXwlpUDVDJq4rVw49F
kVlRBPVdEF3+J+dKgF2B16h3ACSggdhcSR3Ph/TSKQLJrPuyzXIJBQ5DwYtUwxLyAKNSD8JYOFhD
bQmE4TEgKlvWpCcxdkrWfrrwTr1fwwgszzr3RSumI4mhqg3hOrtPRR0w69DS1mszf3C2xw3x9ejH
YRkkSSWyncq3cDQJ4qDvYWmQ3yIo0/wcBVO/9FZpj76jnaMVV3qoPS1D9/sbrdgUpKlCeh6MWA61
thm7WO5Cz0v7X9ZM+akcBm7AYI4FfyJfUuu/Pfq90bBeNTVdp847qDMRUldF9hZTxAholaOHEIOY
Pk3XLEufltr5jtQFWSHe57cgLcq0v4emij2/tUpaf0ySqxkiN4n4lRLm4dkBS4BHlhkKvgQ1on9E
eQTTTVEtVuGKQgEDQT+UyrbgIH8ZTlJh7sfRBlqZ7e27q++dGI9JHUVx5du9OEdb9SJGV5jUWaiL
CLRRdUTyl0RfF4eRGVnN4QTCQluIQjKRuf6Y4qaSz8sS5WpIgd6F9fFC3XE4YUS27qRGLEEPARSH
CXd/hU2ijSgoQIqVavPdebnR73sqZ77ofYSsIPqgTvcs0m5OicyLgSh4BUlRgYcK4/o4w1IblUq+
WLEML3yy1TbsJ6ZQomNZpJP8x14p8cm/z64y5e8G75hdrnrpDKHYwlD18rN9GbxmTygH2QmZ1Bpg
WzVKVhmPhVBKZCqEQ6h5CWh8EAbRacMdpkwu/FWcuFfgyBr7VpHgfzyd2Xbi2rJEv4gxECABr+qF
EH1XvDAMthGiE73g6+8MeZ976tSuKmyDtLSazMiISNF2NdEk49fk0c5eczhQSecUdD6ZtiN949/R
LHECNFXmMyquAdQcdh8I1QMduTo/NCsBijwciQwUXIIXhB8s4vibx00/WrCqrRvm4Fh00Fn4SyYh
wAfwDlO678czEqLZ9+zlJC7WRJnL6pxEvruYfTeBH1Vi0aHwPQw7zh/RcN5FmTzTWQEaBrQ1Hg7D
t+3SIZnL6Ez6JMmgRcjcOUr6QDP9JInb4SxJIhGLHBG9cQNMIIHHGM6z2qM8rg2EW6/8KoElUOLm
gYRnelncYI1u2uUuYLDtilIhxEmY4w4l7w0n3ZySei3KqbxbkdIQnjJmaJCy9QL7EIROfaqInRQH
jtTqKX7zgvZ6bbSwMGXeu5HDjaYKE4h5mc4EcKqxO5J/qCZdycG1T0pr/gRv1kM2wJe3DiYFNHjR
nzXEN8EXFKarfQjBh3ErHdEZhy4xLPVb9I++dL1/HiSqOXsokTeoQG6LNXm129SG1cGxQSusklKj
BK8kIWouaQfQLNXm/YTTQ1PIsOFj7NlFpDnUV4tSqqKv618sDfq9y91V2G7pFMvcg8XM+TBJ1pz3
CpL4I/EDbaEqIsBfsw80reSqVZAT4eovjp+z6gS6gOnR2Y+XS3BT0CaV5AbWubwCLYt/ootISRva
URuZFiCualgHUSt/x38lVXeoGONJCXIB+qMy0Av0RGbqdfvbcTwwHricmqk7KlxwA6fTrypbCP+p
0bjo1i8BW6qfKpOJmfA7fMTfv2NVgHkArDLtK6THK5sSuCqqK6KyO+WJU3L2advDljFg6U0RRca5
+ipYUM0hb8NM+lCMVDsH7yMnRo5XQQCtiO9BY4A9G3OGuKDN8oyRC6uSpgUKBhsCBfTXBL0umE5J
0sP1hPNHCRj2gJyrkCsvJRV1O9lO2jQQ0X4m6+Q9S/23GaQj9kyoV2ROowaueeeosdGkcMhGOTuU
trwdYFo/CuYCw+odHrdrJvXE3NvN5X5nv/tbIrikkuwmWOY9bQtfGww4Rs3f4uvjvYiH0InfwzpH
9/ebDYMn+nJrZzv/ajJXv6x+Nqtjupui0j1G7aSyvP7iDHH32sP06wZVvvawG2Oj9/r3GX2CovO5
2k/m7HJHXDC2xm8EapPmcDt57bgPUy6znTx5A7zLd1Ys1GpXR8sdBWGTfmM0M2RqUBE3o0t8gCDS
A7xD9kHBDGuPDCKx2XnOzN/94EzvR6ozdARt8PhMXB4MiBTV8ERtPPMutEI2KS6vPHye5tTo48s8
S5A39nNolT8tpnsnSxq9dvf37h1JeVtd7PbWIBZZFYtFsymfPdTOwYFZrcu7Tu8/Bwow06zzvNjP
BAacf/w+f3Mp/ygzEYpJjnHoX6aYVeETcYpXodblByeNPSPfDPCjeGFW0s4di+D7DZfS+me07axG
N291zOb/e4woX0GWuxWajNR7NTrTIJxIEUMtZakA7o+FAgENqiu6CiDN7753yO4sCmU7YvddrzJO
o8qYXnCWXeOUjJ9j2n4Mz50b/XGADXwTgfgOd9M7ugCqQo0cNQkS9gWzjXbFx0lKfuJSbjtC+M2d
M1ubNdnCVNb5h8sAQASNXirhe3T1EXn1b0f39ZujjY6yyZ2F0cvhcbHzEjhMjEWdhGiSTdCgblb4
epCI1miguRvl9J5ACIsEJA9NgkRrQqMzqmeZfW5JvY0wqd37jG7ubmIxZhz5tX+yGq39XAerX3wA
vrJNvbsfLRBidz8TUo2tg4HvY/pKWp3bKPu3R9SH2DMqfNOt/7uE7bCVHMBp6/gnKemf4V5zU2eF
3F0B5xs2VdFR2dTi4W+YGX1I//CpPjGFBnIiVrNKGIot/9LRHaddT5GMBCOan3IT2UYstsfCTNg1
QdPU7g/0DPoUvpx8tUyvhbMYHZaTY4VfrcU5qiTW+PN2ClatNCYYcOJe2XTSM1EuuDK50cvezg8L
OgIuCyxWKGXQFODCtYAA8jSam9pvPjl8y5Xpg38sQvnpaiALhB8hVyQCbBF4cuJI9erhqIlr+Aa9
ODoU/H4Jh3EwiVvdN6zw0WmNHQFHKBknBguNfkYIntuVL0x0LgtWMxI1Y9N+2Glk9C+hNSrlxLs+
NCuOx/Vlbr7sI5EIxJVZCj4wvAohP8f1yBqZbpXWBneX3kB4jzgQxWnbB1E6jmWLKD9lk8omLml7
+7vl3UJWv3uM4xg4qbuMqNtIiaKCjN9fzNTgWLwXc1BSTaCFxzOOqyXJ9o8QPWz+yKhNfM7iGbFJ
26U1oGwKj+VKYzCs4duJXRf2BxfAl1L0ive2TQ4OgAjKxHb9Bm1WCl/w38WCdotibCgyhpF+gVoC
n+RF4COpLatqcaUmIAczzNMgKtz9WSupDeWkpgOtgX2f7MpU4lUivccwbpbzE09fdmo3L3N2ffFR
hhds0vb2cAud++7n/LXO6TejB8UCBol4atDdfOJ1InakwSkWdaqc6oBsJKoPi38kqzrE0lGr14zE
DeLCZSuOfoDt9VuX/B7poaTBJUwDq2dGlW6KchxRMlQ7lR6kE+9XoJy9bHVuFgdOvBV9FMRSfgnj
x9SFtjryrBZH9TA4Is4Vri8QS803cC3s5IOLfHXd7J/cA7KB/ptiLYVyl0Fpj1fLU3f7lUWr5NQ1
+weOy37GkhWGJQ82SlxrPXraFpW+3SiNhLGLcy6ADwzaqYFaqKamQpIQMq06oBViY47jncfSXszO
3t2/MM5qOXIH+ksjyinOOcaqklHRPeY49nJSwB2chYhDmBlJf7KmBkgIiLGL3qkeH5fyXEbxCBB+
4rZvZHryMAZbI0C/TgTqS0kuERQlEmJ2gpgknlW6Mh+8hPI7b04s7xYr5ZI9YYvXD3CrNJdXrBpU
WAQ+8sy8y7wUKxZZGajkRzuUHdZzTRzysoiOouxgVaoqBbYlKvcdZ3LGM/GzUbYgpXeBzrfJ327e
9kt2f1pbmiB18byaLLmmdoUIeFRrD9891uars+eCIaCrJsdQTqoJnnLUg6hgxA3S1n34xO6A3jzR
qiPPFXocKRPVgtHEvroc3FcqXZrpbzD5WtBa4kIcvYeadUozCYDAyN5fH0zDqHy6568T7oN0Z8Hj
ZTvajtTCNOOVgt5+mkSFi0I3qvRbKJp1ochkO+/OBRdC/X50tJZw08bcYDd/B4/O2cu6qyl2Asjs
z3g86oaF+L4DrZBq8B5euKqryzZj0CNVa8zox/rrAw0ypl7Dw6KAfINPZDGooGh+Dz/9xpKtjLdc
fQEcL998WMuTr+QDR4IW3L3HWrnzIySm/b1C/PtlHuFZ0EN94raxiEy7bXqfCXKmVwzRrYilrOh2
/8SdWUEj+NCH9Vo6FFidE7ZIKoFp59FzN/yLRcfXFgU6mQ/SqLmbc57WjrgYHnulWeLOziYtbFS6
cu9DS431g+HKXu5DTezPHFDL5K91kMqF15TcEjW+n32D8LFmWCYgpsB6DVnoFqwrPvFXbWdYBMyG
FHBS/oIh0oQRgArML7hWzG32wT3BgEoUaJrjWmJ5bODi5NHxVuRY/v69hU4HJcKHX0oa4BTTGtjR
zk+9Kmln6m2h5Ik62OpBOCA3cL9h+GXOMTYGpf+kW+EM2a/le9EcwHB7+GxFrBZthllAkBi2vEYP
s8/wyAWsvnB+8AosJbT3Vnz4iWzMf0jviwr5s3Q7gE8TVQOjXw3yRb6pxDtsBnLmimrld3fbk7lC
DWeFYvMw2StyVo/eDhvYgTZNLVqVQapxbb3ri7Jw8KzYoF9ecOdcP7tbolxRiY4uGQ4wiWvhXlb3
xh3omZwhqvbuXRATwBRlR3pFLBSlRGwGqb1qwuarTMTsYWtwUtxB63BC0+Rv3t1CY4ApVe+KkU0P
Y1NGo9llpBlqFYwfhM38Yr1plJoMpjZuyttHij34MrEpFkRyOuS0UHXMVRb49rF3tqlT7Ci+ukss
MAOVIlSpMPn+NwVgNTSCbXfzrGQ2g1XJR3AucYQuqHETatk6vi240PWSppRGMkxHrB9kXSZJp5Vo
Gya9+/tsWmqyn+Xd2y+dk5iAmu6lZRR7G/DwDUg9mgQRrCk7gMQYGVA5zgQ0AM2AbWthbcsllTJw
Yw5zKa84CQVltXptl7PrFf7NutTmIv9XTG9PIIjzPRpajQ1g2Px7OGNw4oWKPiwColRQbcq/yKk/
pcXuHxYAQR/sGsY9Og4qInTZ4ptACUvCDQcUjtJ//KrmyFAPwR1IFPU2LLzJJXYXzidBinRjQmp+
/vlgv/+Zf+bFOh3T3ZHvH4AIrXwVwWiqifqzBTuz+pI7D9oC2v5WkEUQ36xoCwYHEXNvSZCx+Q6v
cyWgaqgkKX2TRB4QQ/Av38fbBqCxVRrTwREE9kDzoSqb8lcMwiUvZjmrqCpJF4ct1TNsemRITep6
C/xH2XpQqS9uQfCOdnidZfh5YHvIznH0qvQSx+yZhnE6icVJwhpcxfZgpBso/cE5IjReE1rM9Zeq
klCyVadqzYNEuX6FLpI6D7DDsfOJICrhVjrmecqcvhKaqWZcQvCEBEqu/1dwEnUJcJ4OVcL4+c0n
8TWejWbIGhaUmA34SogsoEeswpo2Vm2gHKvaWLWTqkyhNmD6VXXoFFcN2QnfdqPTCnDHO/ZkImN1
qBTmkTzJcvZpVVcoYjwCmj97z0HuV/FKwwzFO/3LMigMH5p0yS3mtRQaLDxOV3ZJLtwgo/kXzxRA
Csrxxql/TJgnoAgA9xihl4V5nqLQatWcFdXo7gpGRhhzWTohylhzCwtRhxhZBWdckcpAZHMUxRRO
sJT4Xa4ZfDapoJV1Fw2xKCBNnhykIwEJSiJoE1wCj3qUF2JpblIjpsMB99zJ6Z98lBoU4LbUPj80
HtUAVj0V0PXxTyyGGzRh03rm2IjkeLARPmRT/BvZ3lykyO7TgfJbrhaQNw4UaEeq8EbiYVEPowak
G6HOyo3isk/vPTEnttgPBFToqeuDmXnOF2qwoBwWtDdKztoONCN8BrB0EykL45mE61qr3aw+jEoa
Hqn41WowtHbBa6irjLRgJN9BhT3Qwcb/DtFxRr7z+K2Mz7PHrzUsFkc2CbZR7RVNBmS5XJ9UXAcR
RVQqKBeFtNA5Wge59Ke64Vq8OYPniY67GWwoTmkZYFiYbIcZPb7xR+O2yylbwq2wqygZIfFid9jt
Axzql8Y6G5PXXjAQQF21HU58xuVIQpL0E1GpWImKeBWB18l3tZoE2B5jWVTji02O3pMjuxFZeC+r
Kfz3d+jAZkTJONRm+e3Cefkoxzlq8/4MFBabriXrbHc3r/hpYHIACed9MC194n9ys1iQrgjucMmI
WRcLFezY6lErRA0+8DyvfJMJmpHyCe2zY+iQrfiCZrZrTlfx2A3dWZxxPGTYtNCAgoj2PNsjeLVj
urjHt/hFApOzSPyrnf5kyaFMYH7fnJCiB6rEUKM50i0yZ5YPggroibivsWgG+exMDk4DsRoWp4in
/4Expfb4d0jOpp6MOqo42T6sf0xwf1s8V+WeeLSY0G5owIe5daIjTntTg1F9syTWa5mcwETyXsFj
SFef0QcTNLxRaCuBzcodvfbKxVeN7ZH9B++vPc8abzVoIGcML45lTz3EbftgQOWL8hqC0hCnGIZU
51CWNKMHEg8phna+9XGPBALzfT8bQuJJ9hX34n+m0x6zvkfMIPqo6idoa+EyitQOcrL74WxqkUPi
QrdPDit16mgN4E00TKcliKfi0Len8W8XGL0mLlx2a2J942y3NkY3CDFYE7YmuQD3ArvVUXVwQ2jE
4d2rj9o3kAGVF1Wz2wZPDLnApdQKV4fMEaiEjQuAdalmMMBToDQwAacccnNe/nOykHbgj/8vNMyy
n79CONOedMLX37TXHvY6HZBdzusWAux0uM8RdFCPiisRmVmKLP7mbMdIyM7Oe40EZfxeVwg6+YbT
lH/Ep6TyT95fiLd9osqkahfL7eLo791GON2WuLSKTe3ksTnYXQ8yt2BtIbCNslggzd0H6HXzQxHi
p+Vis+GWgoC/o4SupRTiOXulVpBfQu4ZQ3yEU/6hEiztRnyBNjpY4WBtRK9GzOddYwIBypQ9DKG0
u2j7V2VHB4FqOZHcOeTUkcc/G+1gCho2A/aMN93pC86e8hqhSf37Z89/dHIP7h6I6Tkqi3sN+/VP
ldA2R/gIDgJ7HTAwRcJAUwwJPdUD2qNREZz/lQhEbmpgnCzpr4jq/wqHkYDfFIvVLej5GAFJq3xR
lDVIKX4hMNNaWeU0yiB0pPUkyEHWxppmwkWYHiGiIzAnGKSuY7s9b4CYA5h5gK/tCPVFHVYojocq
qLAaRk8bmUayTCJ/FG02DMUP4l6KqIhUJBzhxBEHV7GpIBuoeMsEbTzYD2Vrjd5E9Fj2OuABcR3Y
zTncSPpvsGx1Kom98Eet5eSHC7Wk/wI6FaFHggjAE4P2SuifjhOCSe2hE3qg8nAorlLfUvmNxhN0
h+YDZOOqY1En4BpPviUnlCgVyz6nG9f+M+K/xExs4Yo4+uu1KIi0LO0QcuhQvnANawUriFvgOPyX
trn0QFdMUwpEaO8izYTmI9rFsAGpUMdY5kdo/+Fdsjm7fvTDvKIxDMU+LBN63hf0K+oanWmRdDx5
Dag1t2o9jD6Ua8S3znzewm1DRdkjKcmU4qpKN0jfqVHSkI6NRM/X8L4ozZbiPHlDFLNH9KEzHvbO
riQM9xlNv+HC6ZHKe0WN6VvfbU9ltuAHkWpGuHIHLKW4PrrO0axylbRFZwGJhyCuXnn2HhHKIIrH
zxiYU4QaVdQ0r3TbqLC5Yap3/ITeWDIUbuFnQGxAdFqenT9aVgNU8qySBHATSTaFMgr6qoduOWLR
z8MrIsJs2oB6VBSp3qn8J+CWi9d7A4d6/BW3SMDZh12nqwfH2RF2kPI8y1N2H6P6BAGCjzNSklt6
JiQLTkdgN8A40EDauoLwiArOPAAygUuxhIYDD13xli4GmYWnP7Uo+5B7Yo6fEO2iTjDEAbhVTJ3x
F2YGX6SHnE/hkO4IZUn1ezgEz+TS7Pj7ZZML/n4PucC6XQvUNx0VFLCg0lGEIRxnemNBO4sXTn8F
RhGzakA+Ji2Jrk5xLoj3THVfTUexaVsdAjWYW+sj/BygTr1Ls0RCE98nzmdeRnYQzAeijez/ZE8T
POUJ+PU2mtMptAXhQqnTZ5YreaPARSSwgojEcOzEYkD40cVJQNuMapq4TIHmYRXY8fn6icUi4Gy9
/HBVaqlACHITXucD43IBgt+AY/uspwshL0CEiOH9pE+wgfoLEV08pIRXAnjAlS6JHEc4aSdmawyS
ytNCERSVfAADXp1KOEMOiTokLlNQpb0EUhS2CeeE2qYT7ThlFBTT+TsOlcvOSomjwhyWoDAuRYA3
AKgH8FYVUAkk0a50QYD5XH26Pl9PTiK9mt1ZUYksnUMwBuWX6tI6JSrTPWSzejAIRgSbLeYR8Y+d
lDt3YBtD2AFzyBtaHiJBbPi3Qhrs6HlVfoMXytErfxWqHA5Rres4QOCaFrp7wcFCmESiUowlsZw4
XCmtTYTxFX0a2oDamDZMqxt8LCFmV3c7SyNsN0nRifJmgkzV6gechO1UIEBJ0EGCIHIS3s8kAfql
/U2Tiukv7LfM/5hDRwwbyC8glKeoKbTYZNAomEnwyp2uILNjvF1LPcrpYMeJn0S2H2xW3QYNxTiM
ZJwmOhdaFkkH4BxPJ6ylv3onY3V3Maxaako6BiHYIyHEJ4tgDxeZllxzVHvRMQodfoVqNnQq9pHS
0LiTIjtUPolenq5q8n0T65ADQJ5KcsHFYF1KOEgAE+vEv2AV0WkRggC7vXYR9BBiB8CJYktHkaNk
QsmnKF9bRkMe58gjdel/NQu+CE9qTlQPa+j2Q3cpeMH9NQePAgv82Tg68MT9i/4v00NfMok/djc4
HcfQk+I7HpVH752cMI7FYm96H080FsA0VYfTUqno36MQNVNehWu1x1KL6DueEkr05NsumpmIo3+/
9C+xQptzDid9E0NHQJuP9eQYVf79J9OYRHwsXXXK3iUcj/oK3A39wT+oa6nFtH4ZjL2GAwM5Fq1S
N3KsDrEhRLSSRgf5TM+B8NhTOqQSFFEBUTND2lcJXb90TpNY6VGexuWolB+kpJfXyOxE3S8/HVCC
oScu+Kz/Y2Hp3/pRFd+5cXJevQ1NBR3B2lgiwvPaU0jQlWl6nUFBxAGTzzBBKnw5YSx/oa2MPoSS
3GMcJDAWo0aJqSDKSG6BWTD6uYc/Epfe6YFmDZojOVVXVJdltm2nzZ6ydpAJcaDjZ7iFtt9yZVCI
TR3ZPdV9PgeH+9GfUzBVR/L/Grkc5Gc8HxBSyWutLaIh8dPoby6ByUzhlg25Hx6apLm3qTCFP3qQ
ysNUKxh3jb+esh7hH51I38V9M7WIz8uEUyMlKVSd9qKCujTuek3HF63avR/WgcZGC1DUOu6bXdwX
8Pt9AEWjnDTjyIh4VnoE3DepwFiHvX6OkcUVRGNBjsJI/uDlzArS8xsReTHsvgZHq0mN5XRiqkUG
64hXAHp4Ax6QwzVwRWQV8PT4r3CdUl3Bvd9QSejuWAjc6d/fNCMljdA4TPhwtAJ8NF7lehaMDqMv
+xM9OEUqIqhjqlE2Hse4nOv5f6YnV6BBHFEOECH6v48F/+PnFehrjrR5P8UYeETGtLMSEWbHi6KQ
lohek7/izqnQiN9Y34Hi8T3ylOOeeUF3TTxTviFfhsClqaJpx2QhGuLrvLmG9MyfTAP2Iz4Yf7vW
wCq1BeWk5Uv8CDkaECEhzggOPbfynOupKWo78qG6MQ0p0MMaDIrnfglEPaXqRtStOaJVzLD+TSWe
Tjl2bIPwW8R4ljGIQjDFZ6dQXZpzT0xPGYZBtBtaYwMCs5SxO/hIpW0iXM2ms8fLmGOvQXeM46Ke
0IGwfNlCJ4qmjDfUkGjQysFzNsJAb34xvEH//PtWOfttS9IoRqKMLScoNysYlNF20pLj6SBu4HeL
ByjDFN0x906R+xOOYMYQUuLVK+WqlAZU42nCPpDVjYhbxCfNoAm3pElm9fYNp94xaB+i/uHqSW4G
24kyozOH9oN6/1USMvHA9Eu8CClg1RG8GbxgLBx5i6dndMThkToYJqBSqod7g4rjQ+bx9ZYXGrD8
tUdXzP7vTSuVZiDi53Zy+Kr6Ji5qCuhfaHLFmZStnkGLFrU3P0YKqyATuudo1TfeZGt6uQX76wKL
TH5wkikTMsBkXPX1xrotNWX/cGMQUIanWaMNhfLlvxdm0OpXEvEx/6iJNwIW8RoU4Y9MdKdPInU0
zcGR7u3NpAW0SL8XtX8rB4AoZBvVE+IROrv4lWmtL/GdfkZPD9IOj76+LEawHePXoP316Z1kcJzO
TSTwTR7gpskTtWgaCv8Stl51kK1hIzR4IY/zTF8DaTjyrHnigYmlsjieq4ke8ZnmH38YmrxFQUDU
61d7nw7UzDdwdBXRmtxQ+imOQ/DQuv9xM5pKwARZPLzVkEZH5HY1Ej4wQ9zihWlLq7mNC7gKu14r
SG7sYKVajD1Fu6gI9AfiXwPafG32odrG+cpvUXmV7V1Q1qk8LXq8ziKRxWUKz1E5YV5C33lypghj
0O9mL2Od/gUQ7JOJDNaK+DmnLQin5G6p/VqtpR8J+ah6Fqrh756FDd2TEaEHnPjqpJCiP+IPhKJI
2jRtULR9deRqymphbHM4lLXog9SGLj40tZElpPiAsBhdfFFPuBq0nWyuPa3iqIrwZJnDfTzNycR2
kclkArohn6ryA9C7ebD6LH5+B/kF/hR7abNHE1OOSG1ICrRGelC5p4/Rs74xJdPey/8EcNYFwchR
r2A5NsjmFPBq1qqPiUi7W66bsoaLhaG8z0BnmCrkhGzAvLIt+TiaHffY5NitMUtI69iz2PHxTMW0
F+67emRT1ihPlCOHHg1VGFQBdZxCZSB243krgIWxQBay3Hc4krh/UhBFG2yIouNXPYkb++25tkia
mc3qIYV/9dTsNqYnGpKUwV5n9e8zh6xOh4OPXVlLdCgHV4sz7ULwZTkSAXBO6iSj7yI+zDplYaxc
iDs1buyv3MkFUf2FPf5JoUk2Upa2tAhBibrvMSXZ1yy32j+FVRQKMnNo87QUxTzpPdT08CrDJaEx
Aamh30cTg+TP1q4N7ltbr2sbfcaiLAIG0rSCbhT8jLjytQGPBGjM9Kr9wQlfkDddKs1RDfiAJzV/
8iYV2I5bZhddnLH5PQ/3eK/v0JE0aUOiJio0uEEBPWnPMS5Ufdn0n5RGwUY4VFC8vC6Em8cwp7nH
PToNTNzh79FtZHZvdkQXORXbQLnRW9zBLQdmz4ADjGoYwDzrtwQmsS4AVTlB6FwCnbdGUZ8MZJpV
HIPj5gxE7VBZSd0KnZp6iCG6n+Ht5uW4MQn9LAwnJeDEcP3cWU3ouj35hJv5A+bf0TmNC9ynZURb
D3A60+nRtXxvs00AD0D1n+zsg8fmCCmj+ts8ewfQZKc+KqreCQ9+mGduPnsc2HTbpt26hudFJWiF
9BirYUDQvfkvd5oOV6XHC84wGCrBcryhddkOVnYWpsP2YOXRquAQFNMWTF96AgCxmfiWTjERLzFv
DDa3WJHDHA+uP/QIG6v51StshLhFjaDiUpGujb7VSsAYvOcrausnfNkx+sEpqP2PD0fOkkwLAIjH
PJ9WGZKotj5Ma0e701hwnjmn4LbOvBafbA6yDg5WYKrdfPiOr8FzKhebHzBYbGXqvgVGvb7c7Vd8
jPnj8EM3iRd/5v4rTqGT4hO075+WT5jG/e4eD4RiVtTVd6xWxX2v8NLtsPj0awvLTnvW5sypP7lt
g3Ob3HXVa9DlaTU2PxX7SmZH88zG9wEu4Tm1P5XBY9XyqrBGkQDD9cQplg5teA807p3WJv0sT9XI
kJdHcfq987Lzedv1Nx76jc2t0rmrDZkam12GAd81P9ZxAr/X7bYxrMDR+AKmQJUIb/Xt7C8J5Mxs
H57u3QLW1JbQMToRdZ/7l659SV3eo5JadvUa3l/uFSD4GlmtwHj3qzADKFVRKTc3GUGo6V1Qlnc/
n6SdHEnhTGDdBtZqeJ7NrqZ/TnW1OCLUh0QWUBw+AwP629avxkaS91b9GiXtl1t5hzVjTl/laNty
RL6rXnyr6WxX3u5g1zdQ9klzzpSEMYqEJXMeptS1NUwhP4/o4e3cD7/5r4kcfVOMdloLraZ3PHdz
dIZHu/ZyXo9/NNQiCZNr9aE1ObX8B83osGXEtDJ5vZz7nDbZeVWU2MvLAdVm5wL0Cc4/J0YNa7oh
LUvOUzokxfuXPEDRRUBY/q1g2R8Uo0FrsqUPR9Ybpa71XqBiebYIjAYbHTJF096cEZk+7GJo9Nhn
3ljWwZKmtVsN3bUBloVR18u+ks6RWHJDiljX0fPjbgnPqnb7EjSeEdWPa3wg+ODw2BGWMsjVDR4t
jvmxc+4Exux8P4Riep2fdv33AN9fw8uqjrP9Z3xda0GBKQBhxgB7UafdUT88fDWnvOs2Cz6YuFSm
N3K37dSCdMFGGP5YlLMmh7eX0kM8H98Ikl2QGoiokGxpVOV12jNszqrh/jps9D+jJ0zHasBeYXps
ThT3njH+4ZRJOZINDE2b9c75+4uWKp+mm/OcFXhV+/Wk3UYie+seB42j36q4D/pp9Q+O+ziFVu+7
1bQdfKpec+dwdoav+WP9jrdmdOicbgNjeq52TdO9/zwa0ZmOBC37HV4b9hsSa0H/HPcaFKi3GkTT
lNS8GiBJ/0CxJDkU0fhth/myXvONd6f29K/74PHyt1t3f0LNMD3DK+y8urerWxl+QQuv2XnPOREc
tJxPa7zaukf4UoTDHHUY7BIAWHar5npn0zuv+u+s28YW4OHUOErhvVwXuffCSmP+XKeUk7E7xBi0
Ot5G6JG/dptHtxkcHw7Tpfqv+r19OHTSG7xg7i3SEZYgHT3pk1vlMf1I141Iwn8hQc6ZNKDbVRI3
kjMM2KC/klmsvlvUnvcTuMb+obPKvT21RAxk7sOvV59SGXjSHXXTis2X3cPueTaXX4dc3T90GvOd
W3nZe7RZDfuDhnKdP/DaKxgykPzfw83OrjNyh8/yeRzf65MMkk3H+DoxD+MT9I/OZXD9Kqx4G01q
3vLyldWQe0/avTbdlk5zzI2ysECwcaN+283PyhUeFIpoeFlza4u9tam+/bT3UKvTHrvNJcNwj747
bEvWJr93P0awL+LmZXO7JO9rdF4lVq17suJWv9FcQzd/3kfVjXH0tkead9edFj1t2r3qkyzg3mmc
+nwqe97N3Firzu0GeNge19r953lw4oiv2fwgaYoxNIO0MjCHjYNz6WqLOQbX3zybm0CWx8vwfadl
rRGY+ebUdLew2pGhbKpt9U1ZopyB7Hp6M3hP27g1Kbn6L8PNqHXWP4mBKsgYti7Ipt6trwONcJz6
8F5nLe+mt8bm056bx9xvjE8oWttJVv1Xh8eZb/KbVF3bxqZ92rkkIbiUnyZVEL/XYM8NUn6eVqMb
JNqVU314b9KPA2UqkvDd8AyJIfqMWhOkQuBnPbJImDU0213Du543oUTRjmzQGNwoCGM+SsMWZfQ/
bFhEWsoxCzSZapUglEUK/Ou/uqsGemZIkAP8GUUjAHCshfFK7HCCiu41BhYeT+GIccjXPQonQQ0V
RAeXN4o5GCv+FbjHKFY6B08mcB00NCjwQ9Uw1SON42ZG2U72tVJ5SHOETJC8teW5SLDGQ4x3cUbO
cQziULcxFu9RXtj6Lu5kFEv+iW2mst34NwRGn8VDivhvitCQpjyxfuXBA+t/LBNB6XXwNVLFwr9j
YqnOJrpA7kHqHZHWVqom6uMk42gsSHK7baRLOuWVjR6f/2WuHL71zueXRYWrD69eZxlFX0BRLx1V
SZZbHLu2tbgxxCevAIk42Go0VWXtzQ5h79l7fN9HOUjV7IG0ZeccsXmffYywDSsl8034TXQuavuf
V0iQkpFQ7F0ihredDXOnuNhbWPqWk0+3wPDMUEJE0jSe4JaT2DZNp0rImQU3A1sodsMGzwIIizdd
v0E6EoM1PyeAwX+je2fxXJz8aWemd6RKCOcVA8V+3j3QCJGv0W8mMVP7/OYz3etmheMLP5e37S05
Drp1ZNBXu7n3H9WAV2jchMgSNU4WIaGwgsdvP3va7qkdmAvMhtAUWd06RglY7nA/rMD55YTiPH7D
jIhN0X633p1WlYsdRRjINwf70XIKCEe/dLhZ3UfGvts2R+kAA5sPNOKrvR9d2Rgv9KwFTko+Tbve
QGn3XNNC6V3xoDa1EjqkD1Jy23/7uTlZTQlr3PeyvSNH3o0uPJkF9jZskvZ3pXtvBtV4eh9ZPmbq
RJlvEnCMb/z2xCQrAGM3nOYuuDyAo8OV4cVZsqdHzLc5OYdnsoJdxBg1IEcdKaL8IsaxL8ynLhvC
fYladTtOk1MRWG/3TKwZYmpWhQ7wFKmlRcFijyzHxKkHBgkGZd0b9475XQcE3jl+WfuwEdSgVSD1
ea2Nf4fFjnoMu9qm2ED1SO9B/UGLrPQWWqaNpAIvAnJnE/B4Sr0CDiig2L1zR0w1aXcPDbv1LkmF
7PstXEBRJrT7FgsEfpC9GxeWQ7hcIZSs28a/lVdwFtFCC6Fh0+GRIH1v/OaD1+gxxT+Fkj2FucvR
va86n8W+t0JM66zr/pVTyq+HtwZAH4F0UFm88Vc4sQHOclAHv+EVjdDM3U9s9/c/mAJ/P5t2BRpp
w/ZpQwyrUxwfwoH6oADJYjbBy6qzBnpCKUi8qBh+H6YcXq/1qh6+q7bTzAJnK3aFjVMf+QNEEe8X
WukoDZo7t8jtF8XRn2aUZm6z4VqjT+bVK1HR9LKkHTUH3zciL/yQ6HmEpEq01wd7GDyfdbZ17olJ
5TUu6F734zxojUVSMw/f6+PFq8YQfVFQ+0cibtDDAO4sDL6X95yfuBqfWgkNESGL7eiJnXsEbBZA
l5qeNvbuLaHEc7f953pNLGic3ROsDueak3H6RtGvTC0CBqS2NbuBnOrILvLkCWzdC4HGzX2hPjrM
D7Xg+H39eMav+aYZJucsbYH7xsqrrZLPGREwYuM+rZARmt42iE+/rW678PCNaSke3w4uQFq0vEh7
nKSf4G2wF9ceQQblHzx7k88aFxeahRVb+Js7D4w4IIlcnFrNxW+w5Wy/nzfIwJ23feynXn1vQ3nB
3dNg3Fgcb3b5B7Bv0JifEKRP2doKoCGbh7SFaJyhxAybUJvV+e8zeXZX0A59Y1zxVxSCzm7jaDfe
bgbJd9hg5mt9wAGv9A3/SRuU7hWCDZKabPLu5PRINOi89WEl9VakjyN4+fQNvwXF2piYNfuDA8Wm
tXyhwkm71rQNs+Yu310LGnLD5tk15u8wZuLHzbu7QuGdFHUpPhl+j0047lgtv0Na2AKd9Y90vhq2
KD9T0YZSVl1e2xTp0zvIizUr1Nq126w759EL5vb+gl/qczp+Dl9Ro9uIG0/iIKyZMWYEaoav2rT7
RYgNKZhrjkyRJrktzrYz5ftNk3OD3hkoDU1j8ljkCJaG+0oA7L672D81AA3sw8G+qwUYQK2wH4Vd
ZRpRbRiD/qOEOoXdfbSbCC15yX+SLtKd+7TR/TrQ92KFR8abWN9pn5iUBuBVvbN6OP8qw/c1rA8N
2Ozo1pxWXY1ZjKvzog57G+zRG+O6BKMjeM6NuWl4OccdSgcazw8uiMRe9A3utL+gCT98DiUyAgKD
ptQl7vW7OlsFt499jdJ/xbc896r9zLJzTkue16bANxMl1j2wCr+9ND9oOMu4C8g1AF+ud6pQNwMm
Lw1Zrh963jsFXtbVMKtGQYeyMRDxYWwtGtsg750QtUDaYfIdwh2H8qNrWhzwvaIWHBBE3Iavulsk
r3FK6Mbaajunj5f3zJ8PWsjR84ueZ/i8seJ+rAvBQ7F0HEn3ulUEZowGPbrHq1E9t9uDy9hAO4OZ
RGUfZqOz2wTDOdnp2aGkVMUBkm8/93EUd4nNd322/J/HdzbKiSeubyKHG7hvtL+FBL/4f7DvdRrd
bHlP6lOiBvKNrFdrhu9VJz0FYNxN9ZxlkZsglKZnYCyeJxzwTEzR5KeNNTseKMAOGTDGa6Q6KVk4
ExpxW9qpE1vSORFukGv8S6fc3fi1fuJ8VrEP0+P/0XRmS4piWxh+IiJEVPSWGQRxnm4MSWdFEUWQ
p+9vWdFR53R3VWWaCpu91/rXP8S7FxHyXgkCisYKQdfbes6P42paIzNqju9u807lpK7OVmvBexwc
M4P1I9paG+LOBYPU0mgeOULotCM+6+TRsOqXEWxX+bY2m8sTI2CFAQB+CINBy7kc4ewUMHlwh6QT
Adsgb9Kiu8gN/qr7MAbtcpttG0zyr+GjwLe0u6HoYJk4Sn41NsIAB7TApYnbwl708mflLrWoTM/4
OZ8XKPTfziaCRjji86+P16C1PubOE1qe8wSsvPAMucXDqrF+UG0VVonxRCD7gFOBYAGSgeFxmqQc
pXrw7tqXpjPCCZOPKHL/S4VmYzPeYVN8MRuABHKMcr25gAagFiDWHiafQ5nOH0zOTpncmSEaCvOZ
qFWzC3QUK2gCLxFWsZci9Bl/WZyzNsjcZNJYXCnm2CYPiuX1d1A9oJclwiMRwB6+2FKHtytv52Kj
ztD3s4I9eV/4G8jc7BiwHlA1Gu8KuKwF57SiwH3iXXBZ80PGCOLk0jAt6PMyP3me1L9Hyniomo6+
59Zl0dEhn0e0XchgXIS8wirpP/vKDiJmaowA2gqj91i/22aNgemGjpFb+KTPrr/uoTecvzx8XGYn
n3IQXJDYzSvqfLAerDueDpvPikWspPhlVaDhzVg4e1oNEPxdEW9FPzKsjbIlgZXMWEmkugPHM7ee
xh+8o8biZfN+QVKGNniKaNPF/SI7yBAnh/661r7mqWtyyn2CjkHrudrE9y1FJyfWoWmxVhUE9OaZ
1fendtHav3X658FXVOnatJ7DLev2pVFoJF7ZP4j1OhV2Z5AusMa/mPfKKc0zQah4cVHn1uCjhIkq
INr3KVWrCqwFOb8kyxSZOj/DOC7mlORotOiRzPRh7ZTd6ELVat7bnEBU8aPJOa7Y9eUJwO+eTeca
Y8LqAL2I13qXewzPJD5MOglG35eIwFyS268W8u3MbC6uEHaFRTy57G/4jyocpzCqIKggh7mhRjDy
j4nSLfEBt64jsWJqQK4x3tN163AfIlOA8MHXtty2ZE4Kg/ljwRnnHwiSH0j7d8/aaDJSNRo9iU4W
4lQJoxhJefii3Qr7WkdoNocTLh+i+ubVJqge0fbiZLDtGdk04sf3SBIVkzlh5nfdy1RFIrFUNXP9
tZP6TZ3q827hTT1UNwvf8DuyAV3Aslpa19yYn1zvsocV1TCouHF7OfOFoqYtB3ERaQsKLeoJC5mY
Cq8b+VrbL9ClNqM5rQwFAXdh3vtg7mPBbppNnpR4B6z9mf/NGl3s4M9WjpyrfJuzi30JJLNAHssJ
NVfQ6k+8UzA5FbSkXk9hZ0WnBSWKoBgcgkKAPhbie/57+D52NkdbvqoPwD2URV5fccCe/V7cRm5U
/x4DJdaRZtlvSi7pLRV38No9gXDq1GLgKdQqlNMBFEoiAV/QChhVE1LfEL6CM/2KAoAh3huet2gi
MzFN8MdHl37/JMbfxz0uJI0bvLUfbW1/fls8Lcqgo8AXIVAOwiWdgJz3w+a0XL3EE+lbmHRv/iln
xlJmEWx/yfr6WwVVZZVvjIpP45w0EwnauhKyczRxfndND38c287nAzxBAkBzybFqWgMetj91QKXE
yMZYtQ/nabiBVRa1mTlcpymY5IsHEZAN148pgRBgTk+G5vTpFIwo4wkpEPif3dP+fOy2Hn77UAzr
rp1BY7Iq0NL9/UaaRL1WAkW3etB87W3hi7sybarFPseGJ08PjTNn8c2sGKHijGV1USSX0BUfPK6G
3VpWzWDFGbvNMbrH3GXXNR+eGiyOBNj0KLSUNfXF72sfAIJCPG5aV2qkQ1kEt9penVc4kzy4GPU8
2HZYGrjVi4jvw6ipCgkISHhcwRZmALkuR0o/h/HeXa5AwfDWuRmNv4rDngIgpG2krkmtwqel/Qtk
GDLpcMzYKnXZgH4yRzalGP1m1+kKxZ7i+CcKXBJ7u3waatiw1+WBZ+U60Hgo0PvJrqPD4wM6JQnk
kEHjGtKIZl37FNRN590NwRMKyNpsZuaDnOvzcrZVDo2m8RxqYmIy+Sb5fgPhzVOGylDU1ITTqnZb
Qsh4CIGIz25z8PB6RDhP6RMlY2G0GdA/V+5sxYwWUInzihhg+xLDl/GZMEFNAPtEKwnpV20HwFSP
i+2m4PfWO7Oho43jKSNHxpRM1vITmwWtfaa7HaQbJLzjnsNDDFWiBQE9xctMRsAX4AfzjI+AiTPH
X37okFknlRXVClH1TXygMHgw3rV9AsmCZ3JyS5+pGmY0xXQgokaPS+DutOEmRwZymGzPlIgagBZl
YfC+Gq3kCXffBExmS3CvMBLvhPj2KaMmpUQvtAlEoa48nq0PHZhd0AxQ4JQ9134NZywJqaNoWzT4
lWxH4i1UGOj47vP2yKXa/f61aa17VDHNJVltfDMlfiSHz5tkqVPwOjtPq+HDjfkAwPHhB/4QiuRK
C7QuaKX1mL4/4xVPgdakhXsgP+hag2I4aXqf0dscnLz2QZzhj/iRcE8Rzh9gIHwtilMKN/9wWj9i
whh4bgdHSA5z1iANwCOPFHBNQ38nXXZ8F1Me+CvgEB9j9VQi8YXPuhaOB5/x5D6atF7spABL7qXD
q5YS1hIfStbDbtffHGOtsOcIO3vT3bfrPJK2XOkL0+mWiPfn9W75pbAQAiwLcijPIUjGuY/Yp4D4
KSu4Q2tz9zEBIN/XHnXNDkpUoxJYQIS5EwDvK30+kQoSdwd5hJxSu9kYv48IVr8ceMt2GnwwKDNp
B6jUs1E906520FTYek5GOjkUSWe8sa+Lagjc1e5/nEaQznuYaZRsivSR1apyt4JbvucULfoVJkyF
G4NxxoMKpeM9YV77kCm7LM9iz/kKKnE0Sw58LDyEHImmxShLg6YXnRxhtm9YFOcgpYeabvzyw439
wPoWl7YrnMjHEWVO91Dc7fWjNqLLUrNq/GZDFNDhEX/Mpu0I0fIBk1Oo3+2HzSyGDE+UAxRn0xzV
AhMxq4Wwp226d29RLsMbZ+noNGAn6xonVADOoAWu8LTcNhwVMduCr+kIueSygms5fblTSFfyaBod
xVWIDBbqFRQC8iwoqXUY4qULg/lb4mTSKYNK5sfYb6SGr3JiTd+CKD+PAUM1EkX/GsNOiGMqkYGA
v/HFcsqZkPrOI2bY0/uEfK/aSNeUBjh+GPcPfNxynhXBGtKnP31GHOrOOwQL/FjYAVBS3O2yJhZd
O/H74oy0XIjaXYCo5fMgxObrYB1/B8gNeMeAYB3IhcEDaIIbolnx+glZX3CrPu4HibbIJrfJDQQx
m/AuCLUQdmWtQB9DODzhsL36PUCGYWlrX6dn5PieYZ2N48AN9bXAUggKx5RXxQgMAhFw08peVo/B
YMdYt6VU6vWdx9FM8EimEuEzWoBYRuwjbQIUMqJfmKHQicUllfUpcr7GjDsAWbDLdghlwCxnrCbc
nXg3aDaZlvCyP19qIX7AM92Pq/44kfWlGnzlVHStfJTfUrxZzphp4R4aIdrXHyMIXMvMYtbaOiVb
WU2YKklAOabybjrKyBjoIJPXGnCDPsTYGncIU2/+/dmJFhT/GCaF5gPjAfSSZRpsDtSSZxsTGwxT
vEaNsz5L53uB89EtTcd3Kqa5Nyfj7sevfeNhlpXRkusq9CSPYXSUJcLlE6Ym1jf9nsGNXTNLuk3Y
8cayMm/Wh9UBbPvZ1WhqGziAmG9klQgJRFqgTdtWjvmBuDU0gvP2drJPbZtqa31aNdidc7hN3S3D
ldcYmPLDu99U1mOsMAj6uBvMZ952rPF8Xf4UIMmGBRAJPxKuLjUlDQjoxY0/p8g2M7gTxhsMCOCO
d5PIuoF6YT0vHGQPRupQR2GE0rRUYxJV2CI0gNOmeW6b+5bfWkEjiiWGpNwnl7/ksRbeNjnupcmI
GmMdnIshzwlFLqjwGvzsmwvOwWjG5GDwi1IdpkuQGN2uCoc3ofD4fmSCLUPiB313/5KMj/te3qdW
1DcmtGwAVfG0L0gDYIjA0cetxysV8gbtndlkcCBSQf7YfwYJ3qZH73o0uEhWqdhrZZn7wNBZz+1R
Z7SIr+KnGToeu+g3EF0FSROKzKwY4VKyUoz4GTTZW2xam+GDO+MK137NXralc6ARWU/jdC1csgaP
/081fBRCLiZeCooh4GpRbL8erLQKLHXCPJVWRccag8/C1YbXa6X7F/ak1x56ozF0muH5aDcmcCh3
yHKpwuEnwubKrfA4fM/tb3gxenN8DJSHuUnON1OD9mg9nPIM9taENcWSHnWdRngd4lxnZHPG61Fo
bCccJD0BH2mBURMi1qSZHg3SnXoj/rHrTV54cnbMTnK1gk2XcdZ1Sf8PGEnhenc/pHtxdF877i9/
6excYwamRzADE1wIKZ9LZ2BdlzOdiq/FIEw7fEmjoMCkdHhJUkSl2AMMMAY96urC71LfZhiyYVUd
3Bv2Z/SKW16BDsVswaIEgDrs6hVAPdo1xU+vnMHEb9izOgr02jy/LOzTj+LSp8Ij0PjggBBff/sl
S3qbD9rHZQ+FtMag927QIXPgf53j8Djs/klMGXTKLwWVnuIiqY/EPfLDEDJiTry8K1wy8d3jvC2p
wq1F9hqz5ZAmSDGjmp3lt3YYpn39wHt6I+/tghHTSNs4Z1j/6C71IUU1CS6kwsm1IaJQ1GgpE0Rq
+oeMCWUeB1BWm6cxfmOgPLBXUACIkEQPjqvN38MHHBJ94RU6WUtYdfyM7gApVv87PF7sFlkSvEEV
9pHqnofU36xLyqFrxo04LicN5CF78s1kWCb+J1ceqoXGPAPtL24q+AkYV+xumuYro8j1FU/129P2
Tr2b81cAMEKDfThvP9bSUcOYtPkzUqJ1lIdZyPD50J7gI9pZDtT59m22Z5PcpeWUyugJONJcZ0iv
7j4HFZYBKHdG/dEkZah6IROYirPP2M2hudjqW9HFvaSOezoTivbgwQTY6MFOZAqPvN6c3Rmv6seY
MSLDxMcq6B1UEPqzQQE4s3bl1yp0g0yt5LGgfaZ2t3reF3ysOXr6g8vWHpAf9mDiTUifRMbgoUmr
8NtaSKinXIGBhEsmRGuUaaDOreEtuZAu87GH5fDlhMo6/D7gPlir0wttJnwYpukLljWjXCXYEov7
CAcrtMzcTTDU7Ysu4+W1uyx9BgmkK5OoAGY1yMYbqHJeSZn5ZSdo2wWsMqzYDJgrn8xkKk++PXCD
UZCtRIinEKrT0pCgK6SOkrAlDXEUqbhrMKIZIyw8Ym6ogrnAE4fkxw4yPafG9GqPXeWyRBQMjToI
Q5GPnqmBGfq+8O6HAifWv5puhZBLz2ahoIgtQZtWth38kLXDMbMOt0CN3qY2f0O4doLP+roMVNAm
6zOyZ7dxAU2EJmOnzVONnEo+lITVXm7WlyYPxbrWMWu4NXhnJamVi3TuRoMTrOAhsJFpfFx0qSuW
TQ9s7uoI0gNmw02itpQxxUG92LfIoztJYVA2eKrJJWNNGyWzducaUGGN2N1jDj3YPX4FXHLcFnjk
2/fp115DZyTUD3LfvtMzvy/ji7zCuD7sL7K8h/vx8+nHf3UcxXC+A9QC15HmQTxHSb0QEhLAvrMf
clrj3H7WIQuzv2vTW9dT/s54GM4bT1PJ8Z24fSdlw2+VVhOPLPRw3dy55VZTDXBKYW5hF2wXCBaz
kqq/T+8ghmQfYBgq/KWOS1bPq1xQ5cPL2x0zGywOkNXFDGCOQLBe5jxkX4bQwbLNlmFQGn9a/Ls6
um2KqQ9QUisQJ7+vuUYjyFUYsoIrz+8NpnJ43xhkOzCpKQW3ywihW8+LYhwu7HYYR/cp1w57INyj
b4cWDWx2E3Zpw9QQlOtOM8Wovxs+L0mNJ4hRFMb9oOaGMloFLxSpqjlAs5yShVbMRDbJ4WQbW1FG
fg0eVSIDtWCV2zDJEE+Mx5TNYxxhrZyx655aHuL/FdpGaAxGQWpJ9LBwxXF1WA2bu4KlSZQQ2X30
26OJOYBDH4rfb+VRfSBCTpHnCFp0tLGfuCGfYEyeVL7mOfJpbFsZocbLb1Y1WjB3gam8flpsjsIu
xhzPQBCDso0+h29Tlucxet1XZrJSIoXj0nnyLFpnnS3CbA7SRCcdyUSgmGLm/9lRABv68jUXNDGn
ThMZ17oB0Rvbv5xqTwjI5ThWDJB8SmU6HMTFUwrRBxA1XDO2O2b5U75EauHe8rKLwBmtkZdaHu5m
c4rkW8u8DBuUGEkicii1f72K4zi4KZF0hA2rgIXmh+fZ0xvh06hZEZQWHPc4npxSB7bDek3LHcXt
vsRGfYZJimzz3I/LGdVo/03Bp4WxvjzWIvG746zwgZHg6LGKzFDNydaRXV8nlIzlE+qGElc5BPzN
l+X2NfF+7YPhd63tpk+ue+ntOoMGavJHQAqrgkNdY9C9uc2bVXIi8R0fuL9dHpSyY8B5uE01fGrA
4qbdoFuMtS+lMEiU0zB1wB+335ntRmRuy9HuAWP2o0outI6SCo+yJ8Tv+I6MDmK2yAKSK9s+fsPY
1It9YXtSnMx2XNgt7NNOlOcHuRT59DtIgFow5fDj2+SKofFnGDcJmx4U82K+vnFLPzuu6x4qs1jH
GXD2DAAbWG3XkVRsGF9ZvQ2SnhT4T9Aeh3ZruiH78IwBKRG7SAMeH78F3/mG4EMTj/SidBtDMCH2
be9pbgoIy8cI6iBHTZx63butv7x1HlLLu30C4LygC2fmLAFoE88btSdsF18PAAvPBI/0taDZNAYM
NA+rgTcZoQvVwWOILMqt3/zkauC6JivxsyPPEYT6ic6xjZtKjVroGjw/VhyRpNCOu+76iQeghAnR
e50r2SMsfXFd09huiCZgPEFl65DkY7ZY0TzY2IdAxLLydsw15GIIAi06wtOSnYapf79GivgLgUBw
Yrw3zho3ICg0FhsSn/Rs3PVIp/K60OaRqs0PbIEJGimzRBxSfw3htWutNdpOvodIHwbM8kt3+A07
WrVLElbsbzuDM8vDtrTEbAYvfGxhuB9ZnBTYCKjGN0p4vdBJYh/yvO9ghhzNmywFflnWksVk4WGA
8tGS9RNr2ORJLlu7PxUlFb1XMk6lk+B5474FEpCNeq5nDmnfXKJ/RIm1vy9EXcqMik/GdUYuwjvD
UAN4QWQLrK8rXRUSkIl8F9/Q47tgpNK3MsTGtcCJNwFPtmT30Pzxc5PuNpHXElEghm9oWtRE1tjv
WmPvXEY4gwIoPGEQgZ7ITXl+wUbYYpChOlNaab4WTYATFaYVWchWMiygRN2HotXcIwUQnYDIuj5Y
R9jfpRLBwBze+n7UCBDGLysnYlW8uOixXGbGsDgbMYQ7/YlrUBXCVALYFx0wj/SXMcP6Ms3Z1bFl
kbOHFnS95kxhj6FJpkgBVbKbQUSuRgyOw7Tja6KZjvGXxOgOJ1r6K6Q46+g2jdh1eGl6MoZKKHdE
b3wbyn/r/H+ZItyWeK5lhHsEURcYj0uw2jrGlqrmqisDKYvGvqg+kd2N5RwSeOBFd80V5WxDihcN
x+47GIPkiEhSbhNr1vOnZDUwsMdo4mtHceGKgyjr6nH4Zxrw+7FcFfx7DU5KaFauwGW9SXG4h5ub
9WbmxwnRNXEcglJWw5w+G485l+nvNFSdMxSuf4YYX9NaYmZqkVwGw0tyxfTJCas76D83n1cRX0eN
YWflKEwbJx/niMTGme+oA+baBE5YlIUiducqR7xFam725+765BcQng11cgmfJ1Pxqvh8YISkGV8G
y4SLQVbENxLpPSAATat89r58+q7V3QFD58kv551RClLVcyTmaFrC9QikGNb6j0DUMUhejBjO2hjW
HFvgZ/FUvJbibT72jeCjpNdgzd5x25GiNA/Rh2BAdrLy5J2c4mrxnD3Xn6kCCLZ673QIhBnIid7n
IXgTfKZ6rwgVCZrlJ8u1EdU+p1m/gVBLBFhk1Sab1YVNG+1r1S9htCXsNYt0lI5ydhVOVzRgskow
nfwjezMhPIaYw8kzmkLFGhOXNlyvsaHEq8fgcz3N6Ir7wHzJszLGCBGOnzQ/DBK+g57RFzPE2ol/
fC9gj1NcBuyv+BEDbSDhvjGeejntQUbz1abaljxFtf/CdJygjz6JtFBMx8/ZFBkWDjJ7wT+0o5F5
clHp5+Hdk41zDu40XoSBMBBGC1a4vfGGUgcZEJV3YyI8XfVQB6gywcc8jKjDlOAsHl7VvSRPmvSD
Mmr0wUvoH8c1Fw78BrNwmjIQCTJ1GoPSzAhg66DsU63NKg2OfTWpk8esB2LL9qHbp+S7y5MSCU6b
UXR2qEf1uApeKJ7QRcU5M0aMkbC6xMkjaTK5AtEsVl9m3CHjtIXsh7fnBKZ3b9BkNwEJnsHvJkTV
0kaf4LQ9+vym4zdK47XnDT4xoKcRRB+FD5OJ6z4+4F+z/HvfrKZmZfAGdhqmbRBRk3Tf1O2G4mMk
YNcw9FZcKjRFl4d//rrHNdbaD/TAGJT8dZY6jwcKKgilq+sSkkS9bf1h0q2PerwJZMtsYDNGTuNe
8OZv0vAIQfVwnL7Cz+HD9Gx5m2eQU6/D9+EIIBicp0zt7M6uIhcWlkVBmiePCMOzisa9ssO2azP6
ywzz6SuAGhWW85Xdwqec5AtRioorUomu9C9khH9LhsOwgeP/YNBxoFqbTYO5WEU0/G392T8nqdVd
MFAkq9x8EVdGibvNiBolTxCGO85XDYduFgo9HS8sdLYU/pJanGZevOQZ2AsT+GRn0YSaWfLiTrCN
Z68h3ZZYTUFhY8rZZZv64udbEifFbjlg4I5bHNgtpw9kUBYklrjY9AkBGh+elpn7UktpwN6yU7Dj
S16lnMcElcGQs1ucyDF7/cfqusJ0gIT8xm6vtNcWZWbqceBQy3KmAV9Br+b8okRQOVmfLnMEqoiU
P0nwEZbXTcSW5zzg1MHv+Wmr8dsRl1kxwZDM3Dden0ALqBHxQud0EVuEjGauYZ6GlIykRxVz8fLb
8E4wUNWWGccP8A1uq/DgXbGMRuHgKX1xOG0b30Bq2SUIHacl8CBVJPlqV1BvcRySz8Dhw3QRFoDA
IfMb+QXisvGC+CAfWBokUmUQgcbi5Q4Kj6RQrsm/coX9Azw+J/eX/+I7IEPA0Pvnhixja94n31QO
8MGUE552nspHjljbx/A64tj7d9AB9NJdQPvhsIl/hT85oUDA5nWQDuTlxaNPDlsYg9gcSsColI5f
uSWjyjoPLlNJZRS2AmQ3Tl/xS5Ovh95s/oxmKK6xSDHnYi1SO8vI6/esXV/uZcTOuYxglX9pTEcW
3jkwcST5XHxM6UfEv6aPc7UAhEBcnjkhK6QwiEU/Wj2QFBjbP+I5ICKw3AFu1iMBY8PdZMm95A4C
Yxc4+MI2hE8A1afPTIwpNX/f33kT0imxppuYhxH2dhNvEjAWJLiGqjZzGZTRslolcI7lmVuTmHRv
wtTOPIAwFRKa7BT8nH+uqf3C3NXDk0vf/Ap2HVgo4jT84I/bfIzzYs4nK5iq9aF+iPEKwziGa+Iy
jKXezd09FmlSGrqvDfkdnCcFd1YccTEOd+nORON14BLJNThFkk9Q4pxF1MqXk4LXF2+FA+glFyTn
MiAjNFpeTqRGbw4+BtdIfIRABT3xs9lhpHLB5pUvVnzctxgsGa2R2J8Xhlj/wWD2mi6sosppSggX
arHaoj5d47UDnekS7g4jzXBe43+PKsh9yN/8PEP0fkwVrS+ljm5SkYFZzYW1IwvnFzlGvpws4pZk
z+EFzE2QwsKP6R34eRBLJSt0HV0AtyMIitTQY8N1kbowvJuK4wqcyCEqc6ZODE2sHs6TL5a2OHSw
gVBoxEvL6j+SUWbiiAQ1FOdDAKtl35vMBpgKMmg+THKTfa+yV4HJWNWY2Ktw+DZCw8bzTzYDuU0U
+GLjhavRmHad+i+KpklEq8z7irEBm76MzTxhb6FGkW6GwhiLkHKP2QYzIKn0hkPsU/fSbNdMKsRf
LbgHgIw+zKzCerJZrrYrFWLiM6zsyob7AGVj1QWjtkOX4Y5Mmuh2Unf/twDr23i8iBSXT/5mfzNg
jBzZ58OxPw5Dhs8+4ovADodIBXELbP2uUEKpP/j57xw9MVmPP7/qONJ8Sru3U/3RYDeDggeXPXW3
hKsWsZZ2Hgh+Zk4C09vNURb9bt53nv6qY9kqPsvHXIZpCrcsTmSHlX0FVX0AXMW7e8iYCeG7+HFM
GXj2EymXU6ayYiIigSgUYbQGHM8k/04Y45XI5T/MdNCgS31MUa2xZ9OAsS3KdF/m2Dxy/d6KCYDD
5oDv88nAjnLEvB1KCEQiMVfmvf/+ruiXIKwQ1mVecDdvSF107NIvkE/Ei2s+X3oeeIdE4kAPVHCb
FDd1SaiUJwLTfOjEGhJH2CZiRYkD+XRKLbOQBl1CoCGW04NTp4l1iWLek+MeUnnqdlZ8gP7GB9JN
mVWJ/FiVgbWEvErnyGYto8wYSRV/pqCkzqSaYcbsVXx6oWXQCrq4fQaVIRdGYYecjZnybSigJTKR
iU2AQSKOtbwCPb0kJ9fev9mqDMXONHn0JFxc+ZsTbRutsmSFyWlIZ+VUvD2JoZHQOnFbE1sS+S8x
7upaw4YPSXch42qE/6uudZx1MfDAC5KbKVM08f7o0Jo3bdUqBu8dT4BvbG2Gahu8AKRYRBpGRSbe
pmJ3QcG6JmZL/uifv0Pb7oYISRllj6fQLQ3DDtyQXo7v7eEW2aKXyr0zjnE14nNiLZpD/klMXg9N
uyLf5TiJ4xgurCjb/RvuWegfVFk9+yeFx37yiJsBOB5V8P9xdtd/375SbB0LmR5I9YUGHCROftFW
MMfnQ/5cIggQ5aMCFPbMsT44R1pKywImiaUA1gh8kT4+R8fZycF+uS/t9RGDP+HawVPn/3CE1nHL
dIiU/bNJDVoIQCkWy5Cl3JZUlUQm4bqcL1gag964R9csBnZkbyXiLjQW25yzMeVoTjkwJaHHmco1
sl1+0hlX9V+CumQFHe2xNAK1J62TNOuXSTpjhbIaxNHiJB4/fXHoYUVELKkSbZDEArKFqmzd9O80
sDyf9PEy6OY+QqRAhCapsu2wZaf8qn0SG9gECUemW5VSCEQkoSJZgjNfKGzav2qM81yGAvJLqhop
xV68mtgGy34FpsM00c7ACRAU2W3MNOQEQLxBzVE5Ypz64+xgpUdwhVh7UTfREC21uDn69DhcNjRP
Szk95zy8UlxQNP0MZPugMP/KDPhbvE6TAqhyjoOCfkRKlqi/syivSEBdsmY4ZKT04Ir67pADxH6s
6S/xjBvjVn+xiG+Q8OiGjY2cUAqmgmSL94NUXOJYdjIjyTOtCCLoUN3wMMNlgfiMH5zQIAu5Y4LH
gnFxlcgoK8zlmgS0KXhQy3JD1x1DvejO30NZMbDQHYrCJaXjSKqiZexwegGZCYSAZRQGUWwR9njq
gFtQ68qhA8zSAQ06sVQEyJJTZo+jovhsLoasI9kVruvT5Moyujnj398DEopHpdxpMTn57cRr6nD2
V4AK8+VqfbHNFjNMaTnZ7PGy5ulmRfByAfvFSmyk+G52EUnuZB+hvmYJ7sV6RDYF2WzEZokOjS2I
HX4thlNyJIsheNJit+PYln19+o8cITuZeDGJ59e/XAyxCZMlBmgnRakQTHLri/273G5ckVmFDZmF
U2TIHZlyryiNxSeFHyK4FJdEsOq7vG/BsMRPDoU1n1EKb/GFphHn7+i5+D/fKT6gzCsABcBhirEU
1cK8IASBKowNyVG5DIJCChjYI09hLekKt2lhI2kr7ZwfQ+oE942bLy7yG7MzftiUtA8xhIdiI3ne
3DCZUOAvKUVoIwCSAZkUVEtedZ3IQvCnY4pxzoYebzORYN7p1LfhEIWGAU+GcCjQQbk6sip5bn91
POeu3BF80y0+DY+lIGciMh2LDSI3yfTJb+JO/cvd7pzNL9uhAaCAJA+lwLaTWm3m24yXGR2oU2UJ
nHsZVqE88XlhtDegsp3tffi1azQ0YWvUGd2mbWB4/zpn3R8Pmv+9e+8VTVAdvj98rtsGTRyuJlUC
DejhQthAh8XAJPgsjqG+Lon6fuwvf4wC4nKg0pET02Z19m/mYFCYP7Ax7WPHzJGW3zmbiDOaK3MF
l9YFc28N5jNQVY9ZJDt3F0hgBVwM7SWFyQBP8eHcFyfCROtDw+9iUQqej+r8YvoqYzSw2X5B1hYO
Pjq32ta95/4UOzoeM2+2dTwQQK0azhnPvszJ+KrK+h420Td1n/Nef8pOS7JTw5gq9m2RM40wxxwa
O9hncaoDTD0iGFxAIS1rJWPF75BBu2JWgEwqx362OnoXNL7MQSfpGtUaf6RYQFDnjvkWlEPVSau+
a/EnN4+kvUSXOYNeNbV6QVsoKXf0tPgZg8R/XHT+6NAxiXhZRvNtkqIG5UafQb43zk2cVMJLbW5o
uZqWag96+zPkTqy3axfJRJNyaXIDUN5DroSl2sOBJz5bTLovfTQmr/BPn2V37E/Cp5+NUgfKagar
tW6bJXEVSsnKmb6vhKI8+ih+19dJZ1FgRJJt9cNbNxnBmq3l28a+ihSw4Z2l6d9I3JXExeNwVfgM
7PBKSD8uxEZMo3o+yn+oBuZtu8mmz+VVDdHrD1clrNA4g3nG0LJlf3SrImMghpXxNvESgTNj3mbv
fRuWMGPA1E97Ll/Txi9CGWZzWJ6o2S+QT94BYiVeGLuM+r7Xyc7qDW5zLJDPhrKxO0yYMiJxLDUo
ntG7FkOOK0VA86DWfrMediCzI846n5B4q6vnl4VUQyDknqtu9y5eBM9wk40+2EbdJpt8WVwg+iLA
HbTv/eclVGmiNfNauCWaBaa6l/AESnQH/IkfnGZvrDq75ukxqBg/GTdsSe6r8sWWo067EAfa7T4R
aiq9/A2PD77/nRthK/46JOO6qlsBTi2r4E1eeuFUwQ2Kay/qxL3obeMIgpGauH++bWov/gmRBF6J
2ELnUEs6cTeWIEfGa4Q51nDkghSlcHZoj9qjzUSSd1U3/wJJyQ8641ymRC+LRqJ0xPGM2afZhPgb
a6MqKDEGk1ck2I/1qkd1AJDll8uzn7MGYOZFGvllp22o6zero86br6AB36SdJ4qCyANra0U3sy9i
/9R8MuehWrFu6aGwzqAqcVNx6osHvXkOc573eL5ax3Jy2dgpO+Q5vOVJ77VtbNY5ey3cSSYLDzjs
/GKmS6hz6zu8NEb3plcPUrY71WluvFLImjA2v0RtqaYw9YhcfKLkI/1QupIO+d14mwwgF2hQT0UY
OLlvsYo5YJsGvug+/x4djxG0VkJbejuPt3vpLV7P5V8GE0YNUQ12tL/bfXiE71YVu+5xftMahBrf
cyPtRTccLk6zjE3M17jPqoXjS7v2NxNuw/vefy3rYsbrbxoUo3nfP842TgfHKjIBjiH2hlSrIO2k
Mrw8vbQ2cQeG5kGsHZojHc3WZfuoFkWOrtW98SDoVtoY6o9dpzVmLVap/e5NWuyeqLkauv/JnR4y
bLGjyx6Dbs9ACfj862SjC8jB7bCo3ardb14quAuSSPAh5eZPc8V9Bj2DsYBAva4gzY+aR1uPchtF
w1UeJXMwO2DBT0NFT23bm/gVYhSen8wz6Y8vi2e1MKF9iNPcUAgE6HhCAAYEUtd5jk0slwmo6OIv
P1J6radiVUbhdebkrzFZwN9v3Yxv4ujlFn9cVAzhPDHvOpuLFygo5gVPiDyDLVim5EuzGB0sKDaY
VPBI8NR0YJ0pM3Fn0aIC3SM+V7Y+O4ZPoAgUuVDckZicTfXro/JiLz9b1OocvmgUjuFC1t7S3bPa
+F85HMJunNYj9RfwuyA1ADZl9AdHvg1rsDP1Xdoh8bPLDuGwMZGAPm1wS7o7xI4CSVOn9197vwZ2
poHg4fKaD6dKMJrE4+XZsjTqNg4F6P4W1jrg3L2BeDp2OR8ZQLtNyofVcfZzGrVRrWAGOmsCPZRG
jXVegfLVbWUGA2S8KLBwZFS+4PfkXt/Md7vfe/YJ1GY/5c4h1VHczCMj+xvrGLnaMH0+fAymYWae
/A2NYRpu4q6hw3tvB/zbfUOb+caXrlkuVUDodbokB9m7zFETESqMWppfqklfJAksKQZriyoQNzkc
dVzZjsTpciNMCr87gSkdotBhJsG2DPTTdVv8F3ebh0BHsPYiKrHlqHaTVp4wBw+Sn5Obbxh8zKL1
4IVtRG90nmYoOLcaW5yoNh8kKTYnyqxltSatSXZQZoDsz79vrHHsIikd9LZHBmAYCKykD0T5msFT
eI5KN48rxcL3dgQ3PHhPGtG5f+4TQon707Z5tx1K/ytcZYb6IEClfev577ZdMm9bI6hKX/AHyB+j
tWfJQl7VLaFXcUxxOZ4mNKxv10MScLc+2KgfX/yLxbqh5zLLaeo8nCauXEWcj+roP5LOa+lRZAnC
T6QIeXOLBwEC5HWjkPTLe2+efr5kYs6e3XEy0HRXZaVZj5rtU/DrX1J4T8sypK203r53b5Pa8tkt
LT9R/+zoz9XbDxddpzEDMHJfFGT+Hk3U06l2tiGOiiXcKsljH1W767DoF2by9szcYZODGUMva5vI
dWPf+zpfpxacCUFtOh+36bz9c/LICsGzd7tDjtRPy+HsG27a5fDpl1HPYPHe27Tr3sE+Og9okgVC
F51q+/VRiWFLutIEPStiPP4wDx/79ksbSRn35zapmTXyW+H2g3Bfth767gcDhvEYamE4XaNXBtyU
KAkVaGtnHEhFg8hTw/ssRaFOY6cmcUW9hKvmDHlDcJjcol1aHN76uCmQD+se0n3n2N1MirIqUBTG
LUJO0vm2y+0j9NB997bcIv0D0PHge3EoY31mol6QjwpHQ6+2RJRT9tYYYA3LHr+ZlttYMSFg0Kjj
6FSYoPT5Vt7sY8eB9zZSgVJdr98HRkxBXOFvo085eMdxQ7LbD4MbnrM7usmiM0V6qm8owBrXFYC6
pAhW10ArVjAN3Jzkz3kxJHDJU5o1AtIvzajb0pYPCEX42N87fQKLWA0CkUn6sKrM49husUrnKZbO
DXIf1xTlGBC1aYZDFyQE+CN+edkSEOZLkuxmdhhQBXwNTOyGL8qFDzae8I+ZChEdXzLRnBwymHK2
N8NEyLoETec4fvZ+tpRprDbFxPMpmUfJXmYcMzR6W0Ca2nj/e4/LL/Vml1x25rWPBVB+DaoGnpM/
lw/hMmjCCC0XqDaNITUIm7H7wKpkHMR7oiDCZncYBlPz7j25yObMsMcJEJHip1omYEj84NPCyIIq
TQnDEcqbUQo9bPoZNga28rDJ9GtqEAM/xABFOjvQ3hk7CcxMyKhQA6FHOn2RvMSu5VBZuONx3OeG
/bfCETrLnWr3OVL4krkd/SfAmgeyJ8ioYNrhxR6GPFBjcNyfzS7rIoXxUCJrIPE1QGMLuTAMixyW
2cWEWqj1TXr6G1jy4ApYrJM6Bm7pXtxbtAlO/cOykKx2bjOuoM7wWsS3CZck5878uwcSq12HBxe9
HdGBCNGJEBxO4zeQ/h04H09/75d8EiX3FBxgFAQ/4urvwmZUTds1ox7hAgcjdZD+Ep7ROfD4qOCt
Z+u4HFwHArbxYsHvvWZghD+Nn5DBBGukQsNvTvuEdquhz+4zQJiahO2QmLxkilPzeaUU9TYgaopN
EDg7Qhg35h9uU8DlaTqsSi5BN4VleGdugbibL8MDPvyfOYo7BDTw97A1Fk8YWR4xaz5pQKhwPX5j
zTO8dZhtoHva0Q+dXI8EF+PJadp0CskNYgp7hZ5tmhUciD79VwRdN6XV4ek5s4rXkGRfKRTci/mn
cQ1Rmua9XThheGdM42/7PX/zDpv02Cljwajs05t5Cl7x11cwX93D0QFaDczdh3smkuFmkiM+uyBi
Q2q94h6RqTdl6+KzRHRqBMqg7Du5TUZhHFtbJORb1IId+jg8hTAwOfXLQyWO44lga4+5uDR5V1uK
2JvbbH9iJJvOuYOenS1uDd+dUReeKV964/GF1TKlC6WuZtfb2ffO0YGzqt2XPo+xWdLMtlpxkwYm
I7g+Hjv3gsk1OiFp3mGVOqxVLfl+QJGeF5g1tS5o0P82fYxtkGgd3BpVTPL0MKchSbu/714Yxo6r
nA3zwxJ+/cbm3fadV3RLofo/gaKRS/9V4McfolbBPby5eRS68wNYU8G44ZO65iq8cfIBIYGNipPK
aofHHHehlNR87gRsGX8rznTBeY2VwFB6M8/CXwDbgiNXbxorMQZxGqtdXjPTn/EY35zq5IIDlT5x
HfTT3VWt9fz15rVKZL9f7fam3/jDiabftMlfjFo8SBtcnPqofSOlQSLRh8ngg96B2rCMGQ+uHa2i
Hb+9cWFOayCscwiLgb+0mTUuRqFXScivRLLa/sqYYmrDU0+gHSIE/SVlchXrWTVLZyfD5lBxU9EP
Pxazz4EmFigD7w9jtXW4YGvnsuzPghXOLOvOmiOmD5MZA8AiDHHYdjzgkAHUqnMn8QfgWjBst1fc
D+fS/3r8DJutdml5tmroDrVHhXiDxarE5aNVX6x7w2NYXmh7q7gF9Yds9Xe8I8dMutiwH+bD3TsB
kS2KpG4aNTLT7Z3XdHiwGP/Aqhy0B9q5CKRgQsKDm2erm1fGGugRmCFkHwNwvMBwAKARoIuiz9Ue
TRZCLYY3UveX+JtjFUXAfbY33+NKXAf6v3mLIYFUzLiy5cYRgg4vNsflQd0lVSW6pY5T67tmUggf
eTmc8tkD6NLkyqv4BR+4P4dJwRmAHiXe6n37c9Fy5vOroDqCDALwWYbV4MDOO4ZZ4ODvxFR6UoNp
UA+qgDz8gUL3/UVpd7e/ILBncK4fScIKzK11IrhRuHIQAI7hAyPwFkWqMix+/rwjFPMcyJx5P8lH
fykWvqBZtC3n5ZQhUDM5mosMtjhILvQcbOyXmGgClNDJVCJVPKTXLDmuEtv0PPJjPMvEXkn7Y5pa
XZNlwbCLh/6vMkY/DwfZa1cMj+NgxwarvdQCXb7bzFCxEGi3mfxx2kIWwV7BDt8OVi7YoHOsabij
qwxE65ANxJ3ScM1xyCtOua3EY5lfBN3akOvwumoMN30f1e/HAORi5JBCVIe3VcsuwL4uU6G/Mj7x
4mPXYe2f2saiEq39qfN0qDbBFgh9l2cABLuOsZDPe6P/gOHDlofchPbPZZjahOsLDJ8pmEgrQllW
ZbQ5JIRtwMXcKhMnbPACnAM4TopGd8bi5fgOG7SQUxUdAZvdxYy7nsky5awYM45OPZtGkVEJk3Av
MGhhaHGpjio+bmvwWOFkiMaGMxA3+woxniE4Y3hNvdnvR79AJzmuuNg4UiVjIuDjEWYMSc8C2VsI
fjFc5RgwmPk4zWjj0+2SXyOehhUJwH/ayiTVd5+zOBn4Xrw7beADCQ+Mb2F0ZmhW0MgyzXF9KTQ3
puEY2BrwPuzL1pg6A68DqpEsgwVnzBmSf6yO82b8DpfQRRth2gGG8mNEDsTiEdHk9IvsHRsG14j5
MedcdfHtYzJr5XyF7mkJdpe8OdByEFH18IrikROre7RWK065iEmmjXGOs+OQjwoWh1tXJ1bZI2s+
DDHr1nTp0FmD1DOfYhJvFy07D+06YPS7djhAVwMu5l+6onqmXsvZDC0L3kK06yNppyzoQMOKa1Bq
OVbYS9cdzwyw8KaKG8/MYO90byxal7gM48XDRetiyHrJSIwATwmHDo1aDCMPVsPbqGf/6RZNG4rh
D36icIMD82ze2HuY+vDYAJV1flp928Z9zRiygzBIQS+IhBMJcJQtGuQ2sDEtXOi0JtbgTPhwPmkJ
Qt9AHeKP9bIr4xTxXtGourvOMThOmGGbWfIwbbenQQrT1n7Tr2WGTbXdzH0JvFWXLK2Nw0ao1SNZ
GbcJ76a0kB5mp8EVqyhUhfYQtUJCRQ0T2aU5Zkv4mCzvLY+u4IySSWdcwz2/zj2fwa4qmTO1aARA
rbbWSqXjH5UmH0RJIdohYXfrsjF1KPGjyCiD6RKTrmXDRNi+5MszBqrMdQ0UtkWzXiXj6gFUcsNO
vUJzzsoLXxgl0H25LWQWNCvZbdAIMKMYz3SaId1i9J7uXE4yNqC9w0cRrPxFVbK36DZY9YYR2N3H
xzDXI3nrQCZIeQIDnF716c+cLTe3C3KrJEv1+jLC1Lymp5HIZA6To70xcSUhMHFvI5PttpDOM0DJ
ckCFfSti43B6mnRx3PDj52tXLpuNvCnvfawKqx9uK7v/qTe9wT6Be/UikGgb/wgcxkoGZpbmi1X3
are8E9vfzXwWzW+6wbEiAodSfhFM2M9oh2kzXLCmS7A11v9wWbANW9egg2pNXLDIwVSOMaHiUXpP
jMGiU/fC6HXPcOsIm2Upf52TQx5Lb8sY7Rr95shdUWAEmWsDZ3Q3e8Psvy0WP5iHO+6zF6PdS2nc
oNXR+xo2mbj7lHzenuZzZfh0PydLoDUamhLiD8+Y78WEUoNLwucYPTq90hBaANxOhM9L9kJeh0Lz
ZnbXlkkpDk6X62PKMAChDz7DmCdW6cZBQNWQsGdyWQNp3iGR4MhsBJiNACezk7MHS0F2YgMHNGT6
yUWC/nFiZMroico0OvqJwYSVARPjPvimaKaQO6Eun3QuPEfsiDB37OHR9IEFlTmTO8s/2trxF4DT
djhcLvnGZp3TU477axsAKxlT5No2l9qUcWrUhC3WcTTdJ+BDRUGHSMTwO3qPLgPFZS1chL1H62Sr
yoL8obXK8jVmkGvIJNR2nrfWOBKZ397bPzpBv+5cAlyH+ap2YqjRNWZYy5HAjbgOVMT0oCL9tTm1
2oGJrdKFh0U1k+7TeIi1Gr193Wk6/KXxxqjPb6bJGVKGTGlYKadhy5hHNChlvLzcodvTfm/zB142
GdWOc52VHDhwGlP6DPtD/c3//4Da8XaH+OhDrtwntN8le+PFs27QFShiIWKk+U9cov0KLumgLUs7
IMl+C5sgR8XEXR1+fmAZXNxu0N9hFBa78Ng3ZgfGgA8LXazzic/2rkn4z3KOUBM7UUFpy1YnW4Yh
cajq8+mH9a+yU0jLDl9DRWMo9OaJb+s1RIVo832axtcKdzNMW4icrLG/F8Pz3yfeeUDpOG9hGMMW
cqL13UUpBovDRtL645DI7u3GWPnjraQuzyuKeNmhxOR5qjViPwdWxkGDY25FQwfwIms/mYdxUvF/
ULo4/9gTEYjP755+R1aitMXeuW15Ox1LuI/gIVlLoPZIGpiX4DCDWPocgzgTnaJVbmSzczk6kf6Q
55e2ebeVno9rO6UtbsPB43RT1YA/p1HtsNpcfxvVRaixuHkMXX2KXv4r43DJN12YH6zSfV97B6p0
Buk8/tJ1UDAvEi6YKL3sADi+tXolcIrDcN3f2vPvQJYFyBp6vAIbJWyVJoknGXQC0bkhIHsQUEx+
BxKRUj2K0Fsol11/Y2Xwwzu7Dtwx7AgYx0O8hSGks4G9aIo0j9CHdouSu560SKRqWpkoAhDsp0yT
qb+T5Q6FmwmFJTC7ugchNoTGjVJfBfjGOfb5+PCByFWAUHJgJcEYd+aYBsTTQMkOkBwwDApfUPIv
/nNwzF6hyKwVqJw+hpH+JjkShS1KWoOBdHPlbL01xbk4NDq7xG6FRHiHb8bwBv1Hmcn01979IS/y
r7H+VpUJfKezbzecLf/MfxvOkEMX9i//3+Mvw2nxOewI0eB4meTzeKbxLp2Gzzt2/CQEZDt4daAr
DGWe5nhtcgJjJ2UnBQYU3Fh2P/tEsaYkecg65nAoCe/DfbirZ5uiFMntYCjETlBjYL9sGYRPeUpv
g7qR3B0ubTMnLCV7TvEP5PPhAoCdTJ0n6tNxAAWRKANjAdedfbXqYDfDEOPkdm17WLeG7DJ9/JMF
kNBNwqYCU8uw8dWpx3GJkoISPMydkw06LbHtds4J+QF7pEtKollqE6hxwmxCVIh1CiUPqgYuCniY
sa/qNkIeMuYYggFa90ijzlOK8hig00BVAfLvlD5ln18xtT/iKvznZohrPMCgDkhEQZijg18MOH/j
Xra8tB8erpQZVf3fxSt2Af2Awz1Fxe8RsataMfkFbPvZ2vGkFf4prpgLOebmJVx6zghvoX+rBs6y
ZUZ698kYDw3aP0oXFCMBDxcPgDrONRcDHhN0OOb5BgdThMyKTwTJZ7k4tQtUaGQpkxsOwJdRyn5g
ZdpuzBTBNseAmGqV+VGlhPPM9Ov+rfplNhtKauwDbgDs8vSBV2nGwZgIpFC2257YWASYBdyFJGEi
NgyTi51gfNkJ3dAQUJlxkpJUFZAl4tDl8KGlwqJqgYInBdUbwnr+6DIQYYL1w0Fv2tE6YJ9Xuoc9
diG7snJ1pjNP5qD9T3wHPKHfYH+etOC1KuITrGMHPtim8F0dAEcwp+tSxAfwmzkhPhbHDywq5wvo
/oaMzrwtFn1HejG6QixM2BccdhV4OhCzMHWeTKqM2RIFdTIZZUiiEFYmKNyz/ypwUcwIdNlGrfiM
nIRPUuigf4G226Ms5gAXHehjwPowfPhkUBF5O3atjIYoy36o4Zop32GeXwI1SkS8hgDwps3EUOHn
4xjBoW2HXDCc91n84tIF7NEmbR0rhQ6IxhkvZydpmJ9MhTYzPp7Vi+GSjbYkzLYSsKpC9LlsVEt6
4APMQbZGVjwFBQVCPiYsOuMPLNoZ57KdEJx35D5h9QPRcKmVtZ9ACyOpz1ggWuNjKZWKapqNW7BD
3uHZ8ezqzOKxUOZxaAaByTmEkRr5NwbI4Be9RCBp8ThcLDhqT+QUAxy4HZ8b68yvJPqJzMV1mkw0
4xC7mqBiZwKD7AsFC3qSA5Bl6UjnQAUWMtKrt3NhJ4/Q2EiDOvmx6PMw9gnENeoq9ocO0bGcaQIp
y1a/i/gDUTTrIRqRrsN5D0mtxo93MIqe9in8Igl7wZHmuOn46mryO8Lo1w5DOd6Feq4ovEYRKxJJ
W37AlUTOja4DMBTPvFOzoBrpSz+MvxdbjOpXj6b8YVEhw8gmARWSH6R7KS2g6KbtNrUqHDlwDPWr
nNLcXYZiXiDKPZuL1nkdxyF9O2AdSHyRdc2JyhP1ChexCT2o1qYzZ0MH3uH05VhQU0Gvk2RVa+ln
vgNz+AzoGMHIfnkUzdARdU7C6H6jusvyi9+BbPkG7qOHVKgpTwyJ2GoFCzmhjiGhsXRZKNRP1NIx
V4W9CyMZdVzka2EsYbFLqDlNRxYmRcjhuJHC0Wl2YdnD+YduTA3ucQ+in8UfTy+up4ob6g1oH7hN
0TFjz+MTwHuULGQUpW1vtVohgABz91CIedZKL3AYKVL4hnrvizfhJUTFwj5QhBLJGrIhHVLroFuA
yo3qUTS6CQG9VA9ZAaeaaGSB4x/40R60v+aux1LgtyEM4zwAuZj/QrHHuWGqzgJ5EXs6/dPdkEyy
RO4uXNBwTrmQPdjF1y7MZaa1jLCOBGAhO+aN/Eh2bO2pfWY57NwzemwsxsTGVB+GMpMPoie7EtMJ
QAgUR62GTJiRP53LcnG1EhK79LqLMNz26Ao4GzI9LDo48gIHl2xvmXU4uia5eqcNT93Dx1VVGlLH
lI/OZbAGT3sdf7lYGlC0uOp8tYc1wFcx/fsrUD6j8GBewLrElAA9LZxG4lghSa/7N3bHXqdskqvK
E8NW1Ut4FnRWCL3pqYiguYmWcrzIDNceq0vCE4Py4w4slEpMn1rcSv72QGx0Z5UWnL8cHkn/GJRw
UaNO7wM9d64gMTYEjJEQPoxqFvcTIYMCTzkMFZm3YL1lLFotbdhoCaguwoHQhsQKi7WERsKyuurr
2phgcgQqcRiOUfRua+7DJSGc2GPpzeeU/FfzGHSoLfdooBxc/EUD1UavnQjaNNUgXzZrWuxX61gs
f538CkW/ONdU7Ev2vjSnZjB24QkkuMyrDA8dOOdUuQTigTQqfExiAHRLlF2IcGFfjsr2XHZaPR5a
9MTb9OeRaQIXV0FY8mw8+y23kGKO49ClknLhyPmTFBxSDMdHv+jwAGKRa31oI/qA0h/7EFPE/ewY
3EkzGCj+wIX0VcSXc7qLAwUVAYYeNy0v+BmhGF2T8fHUCBfJNKTFBXe6Gd1BiwcLmwcbrQfRCXX8
r0EfrXYkoEAqFekC+lO6Z151/Ap4kMTf/ThWNOmxU7jiXC04GfwenWmcbyBwBoW6sk+qZqpgFluz
zu0BPOS7S9Q6N5UTyeDoEsYoNQtNhNODUwUOk48bY45EOzBCHgZKUxxYkrHNykWqFJ/9GW3JatUN
4jFPBw/KEBeT2NbZlGRGD6gbIToHrh6XzttuBnTkPLQQTekOOCAaPI18Sn6VX9RJpp5CrItPChq5
qJCr+EmrMPY1lVUSJDeCc5jFyAcfUvL8zF3GDDSsjn4yw39b0H3wZQFIGkOaorB6UT9+sVv8Mvgm
tPFFQdmKeErAbLkIL4fZirZFxn0RnWNGWwQc4AKx7gY01GM7hi3Nt+lEHIXobQA/uSpYorEkno6b
wO4Hilsy88Z5idKH6Q7uhw1wsVP0ZXS/ujDeuKSf/rdp/PqnySW9dh7R2OUKAepZtTZ+GCUDqFHa
ITzTu9BekSfyVOvxqHhyuJ2rd+JWMZq+o9AZ65TniuLbatVssG+sCrn6ShuVhoIoxVj1hdAYuNRQ
x8mrNQ5tAG1TYZcvLodMZ2GeMzpZwNmOtyPpd5h+n9o36EyqlAGT4GmIOwRlllHJkmn3Jdt5mNjC
xNOfuAic9DlVddKxuvcmBopho08SFR+NQnnfAx4yF1hYX/ziqsXWXXbvyu7ehMoZR/J2YAad0sSC
ZCNHQakFexi+OlC2NvrB2mpwKOdguQbCZ7BdjpQIFRwyGmnZahx4k/kXfZQOoWjQ4C+kOkAtLIUt
AWtynRncOK/fZtEtMkvTIwRfgemWpWIENhm/0MRthqMNRY71YyjwQpN+t5Hc85efyO4/FK03IhQ5
L3pNkaKmf0cOZPKi23uwJRT9CKhHL4t6oMCmB8EET5QR3OeOM7E40nl09aL1SXEiERMVjqoJ0egp
fmmk7qz/MpLlJlz+EiXOJMJ22cGQhkxwOfbhW8JZW/JVFSCM0vynbKM3DepoThnOcXApQ1jlwZQC
mgXDXk91JfI356oUlQ/0gTXOf6w5O0Sn46hu/3ES5pbpe9KyAJB0Ix7OHcsQKfLfIpDDrmK086GN
5RBvP6wRh4NqHmaJjrR0fJfRiBMCU1rCxCGR0OtabWauuJWMJiN2LYzkemc8DziGcSxgKiEh5Jm5
RMmbI2WTujxHpWi/h8WIDaRlPwzGPgbd038lqMJezBaBiMuHhnfMcQhXIkDSGM76M1vP+iKpsyGW
QdFiMul1fvD4ar8YNkARmRL0xyCMMQ0TYyaqYYJnK666JaULlb3YLmBxNrywWVP5hwnhyohv2LPZ
S9h4Pmnxb9EiSFt1RY/ajkjT7mdIlqShIvcc8YE0hSJ/iaqd3QCiy6PdBBneWAjp+cpw4imqa2wz
Kg7Zjm9DDndan6vJpWOlfO0R4IN7xMNS1n4Xm1587d6dpahGjBOCp/HjrvFfZkuiSP6LCPnz4BDZ
nmmBvw3aaE6CIuU4lU4AP6foYhfRfgY4jnu6vpMBq6YImnHzP1PjXWfBCaxk3OBTrmIhsGH10Ltv
cuxFeyCla2eEUPQ8PJio1KI6FA6pVRk0RQ9CAQCBrzccPPHqe1DD4qYbMFL6dqshJtrlsBziKxmX
ZjswL/WwzAraVIKs3rzqPjDpUeHBIj2yxc2Bltj9e3Uu6NXtsag0nadawgkfxJk2YPF0kvxYY2Wr
Rn6aOLfyasTbVk3pgv1hLUrYqHtzRY0ieynw4g2uOc4AqHN1HSUILjl17MZl5aNlWKNO7/VINGVy
QQY2crj8mb85qjJVbZwSpwMA1bBdGW+rHO9tJ3SUlH9yzf7kXTMFEUeZHmH2MMTHEndjgF5zOj7o
8/+KppVlvRoVz87K9EYMbPgLWhy87KOrPZrwDM5pWkT1mZRZyx6LY+oCO62PoE2ALfjtZO5CIxtm
03mUN+zP7t25MllXEiNzbMTZSJ8C3Dv2sGle7GZ5A8EI+GAYJdjaF7jYJZfoCd5k2gUOIr3xsA7v
9miaHmflAD99dOgVoxj/L+15vPFwZA4SXYXbICMdGtcwXC6Rk0p/h89m3ulIOMjJSHs6dJc8BXwT
P0mgSHOVyGMt/YwijGxIrMEQNrcIYmrUNONpGgdqrCIQtwheZYBmEbw27U90tKpzUNW3saHCEccK
VOvti/FVpgSbdY/dC5UJQAhHk/22DGpSPfwqI0GewJZebai7QHVCX6JbG7kGVccDOQSOHkIC0DVR
aMrv69FuaO8EdqTxkIRINajytx9eE1wVy0kLiQmNN+k3JaPYUQox3BMwtCZYdBFmziHnWfRJQOTk
A7EDGXhb0FIhcw81XZQnI2enIoOREN/x81z8Z9xpz1D/hp0S+AfAFQe6d2iXu7BZvxCCSy5ZXp3n
6Ong13C0r9Ybur1YxW8HncGdxwG2qbhthb7SXyEWm+U/oo/huN6tBvEpbJG6eiRdum/Wys9t5BwM
yXuvvW8IpdLDjK5kv+D69EUK1NS1CZho3cxKH8tM8ttibhGKCIjNFDliNgoCScjLxBkDNx3JKGu0
oCa2FeTZcMsfEK8bbgufiGtPFwfWGQMliJDuucM4dA3CRCKEeewzNjQXoR0XwyKcwS8YPh4QH9QB
eE6ssJ4Gv8D6jt707T99LuQUkEsazhvQf3NBzdeU/jiGzErZjs049Z6q9QeJajwUFUp/aP43HiSp
8FDjpeVAA7opczRJqS7QB4L37OZXVITeemC/zITecRlw+Lg1z3XjPjv8XXqtEViUDr/mYH43G8Mr
qVVX9o8Wr/UEDPgGRQ3s6umR54ozt8EfZvtwakONpaZUCfnJsbEExTap1FWfqYdRJ6X9FkZh0awB
p6t5pfzljt1DtVbDJbuaNLxcJyKHIpEkmcNqlFTExJBxdX7q9At2HeBdWttOBaWbKfAbzwWEYzwO
KU8vP15eE8lKgS1mbz4fvFW+5WnQ8YLjYtzZWflkSQ2ZMyyjBMIbzLpA+b7VtcH/VD5Jlr8JH84L
vWQVczTAGoJEWMHtF8HIzeDm74hILmFygRcs1wq3KKbCQPy+gY80VRAGFccYtLfikJ8MtWB5JHy5
FAppv9vgDlD+8rS+cvvEchGLTj6AABgYeph3Pgf1Yrs8OXtqY6pxASnQL+Hc41O96YQ2LzZ6JqjB
l9tSd/GvgFRTvlFN7AdVCstBPS10tTcqWurFV3hQj93CKoo47fiV8JLcErlZ6ZL98FgEMapzoTSU
wEIfnsgL8szb0Q56d3xQi7s6K71TXnTJokKnfZPCj4UQyaJCXQ7HJzpTVp77Rf8+v4xleiesTcdS
NSgsdkmJwfgWis/aa/Lpj1kRPnfMPLm5qji4WL9n13jtzRmx/qwbJkGUm4zPKLxYQ3avNny6b/cd
YafTxvVqcjefGXYziOKlbHxDab/QjdXNljO/TzQ1PmCNxcS4g+iXKPcfroSF2aUNWsXJ30EeFNZQ
uKIi1ubEimlR3g/R98PXPmBoCPzg0oTVbPowQfS3gcaIih67DIaor+yzj2W7hT+kc+ZnXwv3FnvX
nrYP9jV5YHj7ZpAH55/NcvYC7P+YzS5cly1baokXL7mtCZ1G0SnT0mlfgEeRrM1niBwHE5i7D+RA
g7MxX34tPIG8s7j5kJuh0JwyhAIakp879aQMUcB7FQqOyP8VPvQLqsMr0FZJu8KzBvfZAxE50pkc
wit2SGLnnMKqW1lsZ2/zRztyJ6jsajf7A8L/7AvthJrGmvGEmuDjxwyIwaNjP1cvGg9qZ5qROlV0
oSv3wDe8LjJB3jl4vvVeMiWtm5dkzVLm47/892zrlSwuOctI1uYaM+29Ir9aAXB0wG9uZgBjVVRA
UU5a1htPjmr8zCuhQRunj5Z349AGSTU/C4FtX1oppAHIQlnyNVr+Ch769b7cOTC+9SFv0UE9eZ4r
PkDowV13ZCJCpdeEQDnGjr+8JnjFwvCgTSfbbtd5Abw4aQle/zuQvA+gSET1faTN10Kf9K6wU5pj
aiGQJtg2sCUTjVjf3nMIwRVYxIdwCzuF/FVowq+dajO6aPo1IgeZpqsRlGVMoYMQ2dY2QkmsQowA
AdovzaU1iKvTSykVrlTmOkKC0ziI4YT5v3m5hC38wj7jQVtPmwSz9NKAxeKJfcecufFiiZ+pIJHe
5BXeZw9Ggg1qxtvTLHTZPbSla1ioYrnkPAAjcAqpocQ7gFQ9sIA7x5waRQYYNYrym1Ng6wEVFRha
ZCgC2Knb3aCgL2FuFr6JDg/2cQORLn5ldJPPrwH54wb/KwdFz/FzdozrGL0XzfuAvYKNAAciykmw
KrS/vRaTxS0mynx3gatKHVJnJKH71M3V/sw3IUF492DAVjbZ4ujfYX/9WLnxmi0zANEReyWmbpSq
OqyBBNb2B+2qjkf6MDis/7crLmbexWLCnS8ivAUJdryBJVOfA5aSe8B2cY72UZOkA2c+oc1DoIpn
GO0v/gAfTKDGi6HLzr4Zrz0sOa1P+OhdEuajdKMkDVrXfmUI3PgpQecqzcl8YqYMk69BabMVhGBS
GNVilHkNW9VFgQ8LOImAm3kOLKUhBtLwXqA9Odc+AyRnnzKcE3evagFIYI+hkzWS+wnGXw1rV4Wf
sUO+RU5ic+pUD946IowXXtK6jabmmp2Sa3bmRyFvBxpOw5H+ugRASOWAFp3zU4eBjCtycbquJtW7
IBl6d30SNd+wcGTCyDkvtFS+CKKrnbq14Tl991EYH3Hf3+Ai2j2mWOzV86YFdzrg+g6ek5M7Yp+q
ZOe75JjtkhqWjnt6fO3+wY14zV7J2ce10aF36E1dDqvVlYU7dRujNRKiwZegPdx4s312SB6+5t+f
F5ULv8eZwipx2MnPWZHXp7hxNxCelf6LMz12Z7pQk3OK+JxK5QD0fuHTPWiptu1b99kHfJqrWaH0
afLLgAp+wykOsE0Vo1iS+AaFA8XQJWliRqVPUsZU8gKkhSdNPiF/xt9Z2Tzcrebqa1cYZ/bes13y
PApsSetso19Wc4lGmQwI3b2N5WOocaY/c9c9FJ3M4hDONQ/UdoUaS6zC9FysBqatjGKP/UaMVS9P
dNOf/p2Gu6GbJTt8r7FcNhZZDb3VTmSbpOgvGnJfe13Melj8q1p70NTk0q7E0x7CZ6RB9oPkCza0
5rgBAAWfGOmajAHFXsBSl2rNY5a96dIodxnYLFF+44eCuJx3lg3cq4Tv3TGa0mbsKK7I4iODhGXA
IrnaBwChu/mgUn7SKAJ71oR+hi88vXQNywy/phPwKo+TpYP9lr2tG+vsBo6uvnmactvNCqRWjnsw
vowzR140MECsGnvWz5oGDLJwyT+6tWy+ZyIKeYCOi9I+3NpFxk570OEvdcuGwuO7mswXKrOTBj3s
LXxZ8zMBvUCbV0Zow2ROBeUSMAQzVFNtmicQv6xTGWGPWoBY+HSaYSkumPMaXaoCXRlsQ6xJqn/8
Oprdh/10hGmIw4zlKvsNAI624BPUAhP4PNlHezdJkruF3/elZhCjzkcDWUyoclG2RjTBCB9tF4IT
zVbdB/Kl0SOJsRfj4N3RBAyEvd55Yecd9xUsyJTx7lPH0lvgRwcDvRCNhT4QzUQcIzybnQv8011T
PsNzobpYAN4+QAK1mBL1l7Ro/YA4HTockEmiwQgAwAtJUnAEGwzhYUCKBnX1gZu/xrBytGETiyn5
pgzCVDn80rk3GT0H1z7bq1/GxKaUsQ6bILV3/txijz4d3Ba0iKVb7AN5txcVc7HHZLXJiroMYZgX
iPMtgkr+1f9a9maOZLjuD1XBwNJYLNmCM9nAXK3FDTX1Ffa1Ve4kJ2BbZJrLQsx1TkCI31ayYI+i
H1STdO5dCWUZvgJCQmFSzWjC8PCy0wvsMky5qm0u54Y+ilZJGYvlEdh3Kdjgz4+uG/ryewFowJbI
236v9K/lOnlMz4J7RClQ4evxIaFMn4a0Ly45Mfs+zxM8iy0fhm96V3fDE7qPrlFt+O0fnDsLF9db
Npx3votrWL83sWLdmjyW0nojOeiR6TeoOh8c8Jzaioz6bSJNQamBjPeA2nt/Z4FTlspzHkFodVTK
xV9P6xd8gmr3FdytUgrWR4dICwuFSJw0IjapKTXZgGuKKBeVNWm5QOLhNnw6CN03MUQz3A0bMC1+
ecVYc2vUskXSfQk8O+FMuE3uNKO4xO3zGh9jheRt11MAIo7JqDNh8AUqpyJRbGBo32BnB1FmHXSA
FsKwkhapU3LHGHSXAtjh3fQvnzaPDuF6NniCz66dPdzoIKgtSQnzwDpnRecQc2/yjjdkmH+F7FYj
yxD3P1a9+XXgBjAdiG1G/cHVKVqxCWu5P2NaFJvkKmz/wCx6U2PTJuUOrQY1eoyMo2yIcRQClMa8
QKH/Cp50JtQzi0/gjsNaALR0MuALhsMtOs2mse2tE4k40KF9kBZPux9wETZY3MXtqnXJ/yG3amiT
4nrn4XUT+P8LNoiQQPca5XuwsUk86fefyYcPZ0M7dQ0OIufxB5Zt+0ufRStDpIL98pYweS7YpWsU
IV9I7jiLO59NXWabTExStHA0CKPm4jGAAti70RUzETJgN4nhfOZO7TLeRqyoVvCZwY0E88UWnM7k
S2Nl4HMAKrPtkT6KopAHeot4L55VUCOyTfDshLjun2bqyRkpqR/BZoNpbd0x0xp+5VXmPAQc2+kU
igTbckqB7vE0MbOugzkzweb7IoRGTcEg3jtyBZ0LuwASuoKFgmrbPfQR2Dk4RKDO8d4lc9+Ey1W6
wspl2Hfnjt1prp7h2X80gQOhmFx9caJ/JpYT2i6HN6qnqfNOuPxcscXwbYVg4TtLQPiCjRNiFz8g
nWGUPwJgbplwNUFdGHjG3NxhJcImvuwkRuY4JWekoeIkt9FzhBprQNEyNjjhaQz7XzVPqYkXEr9F
wbNcJi3oKoXBC0/Fm7ml6ta+83Pr5F7jnL+4Oxe7BnTB08W7fVbckzx3rT9t77zWEg0scEZ1g2YU
hrbuUE3hv3f2UooM+2crzKOw+loPdHAVTEftOJb3KHdLOAlLjEhPGS7QRiI+EdiFzrXhCWVsAW2D
gP3gz16y2rLiNhgk4gFVX1L5UKAAQajaU/X33zoLuL5l4KR/IlFO//7JpH1Hd0kDzyjEuVnqEDWi
mqZ1dwo/tYgXE8SUuIa+p2if/n4WTUpQPFpEL8D/gtcQMTopbCjFnzOUX/TjmP0yr37iwY0UZoEc
QAN0w18u6E9R9ZuuY1jU5eqGNImCRcEO0sRAmRYMYYxeksEBwzfQAM5qZpP8NG8piF2lMxjdVz/6
C2b4b7P9W8DSKNK33sHSOw82JCVk0rtYlQ9trUDvh3XwC4Rs8Z4M4yzPNhksPM3qBCepKB+93/DX
hyw1cRhOPRlKUeoyujTkIUzDlzOinR6TY6cziiKK/Q0Aw6Zzj9gQKfCBEKC7LRiVgkgzL7O4JJAT
0IhgjIXLAdbvXa9sBMyhPObdvOMIDEsqp2XWA2ChygBAm76x8QGKcV5zCR7YV07oapAr2YhlWVAl
aZjgiayUPAOZKuQN13ZpzgfAbdzB2+jFaGvCpxNYCcZL7yHctdfhGuZIOdQcvgEGWGu6ClWZp2GW
qV/ifcESoQ32qU79M0Fca+O5hkDScZpLzf2OWbT2jvEd7EI+0bOmW+g+7ajVOWysRucb1LneLGl7
GpUIqXQIL3feK1nVP5B1TUYMwaeTbazlRdP9xdtQXenkikE90UUU1CxK/gaI0OyHU9edJhKrF/+y
pVtV+UiGA3EViwat8zbezxqdbfyPpvPaUhxbtugXMQZIwr3KG4QMLuGFgZVwQggj4Ot7BnXO7Xuq
q6sySZC29o5YsUwn6UbZsBwgNkBNJstXc2QBa0nTlzdQDup9A0rUFBdOZo60b+JCfliJLOll5mNi
D1p/qmrU+15SDSo0MeYU6gqZLZxo35HQG5u+4Ghvu2DcWg2EIRjJsBpvP88Rt7inaXly81WXSsks
CVtYNKdX6LQyFn0iV7Kh47GCuOYLPiChDXMIu1/zSxgd0SUdn4ZmK2PDqIW1Ne1/Km2pRmDVzWcl
KswVp0xXZZwKowy/OzRj1HMUI0z6hSRI+ktUjbrrWgJSbdrPpokAQLhpkCVSDktjNaIsMEpKwz00
I0M4ALKciV9xrpObM4ZJIWgNUjv99sum4061mNchdLCp+n+Aqyzpi344i84PFJc34ukbCIKyOhbH
7RLAgsvugPX5156hJVC7Gu5FzMqxd4G7WuO4+20xIl0zW3JRycDe/mFKvcUXWxDntZFCIvfufmWS
5gOVqyaKXsQuCkcRY4Um1jovrDthpogkD+tZUBv5noqAhGwlDcTpQKBgf32gdXmw0VnljPqSkRrm
j0Cch0Ujxez+7X5bRr6RdvbQBTMgnUFA0S635DFe+s+hDNsO6We/BKCprSJ+0PXyeAErMHOFK4y4
nV3WqIbnFIT/a8AL/pj4ZKAtGcSpEDyYf/L80r15jLYUkgYk0XXuDOKrUc16ZmdwOZr9/7VR0s4L
bNCWZxKjyB02gMJbZawmxpMvLheM47Avkqq7Lvx0YdJAvuzw+12EFQYexDNI6GaJu0dY0sVQxnYn
hLQNBC/YSFEhx/qbwrZt7eo2LM7+itjjIXgRxGbmQOMWc5/ZLmUmK1NZmayAdwIfOnFznjlCRccV
xQV6ACDJLBVpjc0cR8ZjbPEJmJgQKeRvG+lxxG9kmMxLkcyLA+SBzpRJtVBMdk58oFxqMt4R9YJc
FGKJqDvl9mZjjs7rQPkbPPZSun5s6l2OyDlz7GVmKhu6F6zNgEBoWTn/oRHDD9TFvVXnSKGYX2LA
jZwEda0Vk7eAmTtugylesF8qKjGoTN/ozuCQcPowfwBS5jRll4TbImc2TFX8EG6mNSEVK6GKQRAh
eWWGT4VyI3TF6UVi/SQj848Y2Dz4XpLpmFuEFxjUciN/o3FYMxjN8PBd+NTMyihOEWkYlTORsxx7
WTg9DDeezEB5v17m8J48uk8Xjh4nDSNiF5BALP3U4EajRYYs8z11iEGbHP8EXMFRKl01zRhECnbN
1l5z3DEwlyqGm9GM6dDe3B1uLsOTLiUDQjer9kClh8iRzwj7M5tPsmE5mvxYcRAcy3aGEt8fdh1h
+owM7IUoW9lGHC5OP5R5GhYxyEEsxKHdRczUgxQM9rd4YI18kRrC6tp5DpW/PpM39gAisUU3hIl+
36KZO+Bn34Xf/wH1LoCphxjbRzh0MPzZxZSC+9FyyECUsefZr9iwIEXiDoRfg8GNpZYTZtpxSEH7
3iPNapnnKSoORojdghndc64BjwjdRNhhFDlczD7L0dGo3b7DBx0T/TLCzgkuKjbBzS8rT28xqiMd
eP+LUXC+elJpVVY7oaicdRBI9HETQ3lvS6hQY/d1HhmeRGJ7OtNnHZ3xpNLn67sLWvwnuzt1ys3M
p2L0QYjcy4dfec1oiwEgiDQ9wj7CC1/DTfhqQy6iFAq0EeUc9VyOycYBSfdCoB+Zu8tPfZ+ZPBRH
92a+4DvYzejtt9pMEPg5ykgNqT9TNW1uedjt02DJV/mY8hBL0LWemLcM35zvuroQpfCH8pSrf/0r
Pub1bdNTu6wKvP1yfYlpCqjxt2R4kGEOlMQ3kxHwp8VqY4G+k9cHcW2z5n3l0oI38ERo2oCWjBMw
2Sl8BTXuUe/WmEyZ/WNynlFVvDYlfius2CbdUHhu0j8zjqvcpWp2xstBMdM88M8eeHUZgFH0PB3I
WmcdejiH1QXGgx3vsNPmSiyPxgVrPJUlD8yFgHlWzNppf8g2gEPsLkMfxyvFmU/oTzG6OyCRODhS
rmZQ2sa6zdC+5UNx09nJtFpHldHvygqJungafgMg3rdJtWmzO9hjsGhmkSHesJY4CjuQ4uXWwfyC
kTo/TMrfuo4wnpXAxtT5Ojp7cgUSECJq7QI3iUTNojRDf4l6hSUsA0xRpyNKWCD28SQKnc0bVgav
we6Vkm8eIQH7M439J7iMXPTifyFnMLh1BCkB1i4klbAXM+z3UsCTC3Sh3ljjWIg33L+73Rk9ub3c
O3WBpRRctqDB8SLayU8oozN+NJyAqon/GJbJXAOtDV1AI1CQS5KFy7GybawYqQfcL7VvlqWVQ6iH
r+vE+dLgoldHo51mE+gFbaPJt0v4Ebd025yrmU5ohHgY9602MWfsZfy3EPE0uhbVeeyZSiU9gqVv
dhvikzgP8wUKBpUX4KF8hDQKiIoOkeWV4Wwlw6wX2p3avI4ZqQ0+ZmdzGNPb4K02ZSzXM7BsZG68
p4vVQH7hwuBr5/X9xs34gM+dU9W4ibj8Elc9zHO6Pkn2ZyMf3iuTZ7WpGvym5WsbfIXIXjgnTXxB
enZ70sbvC8uRJl5Pr2QCgJGRVfih+OQtCOSmWo/0gic93vV0DLBRxaOXig4gZAqh9ZyIucwR7wv8
swIkp3TP4lKEV6T3XbXCmkD3k9hM4WoCE44oB6tPF2e9Fg9YB+0byByG5Rl+HjQIJwArowPxJyBz
SzdeoRLQwKPNe0ANpLkxvlEwTZLeEJ028+OPRF4HsBvmfbBP97W6k8mXGTcbbUAFpqdwOVrWB0Jj
j0ql9m4H6zFsLnX8p4Z9juJuxRWtzXpAkkVh4fsV4udiY4cCKaHy/RMf7LyDNWEWSW/9oCKBOgHd
1D36ud/XzPsXjaE6BylW9RZPL7Y1+YKj82Ec3Uq/oVGoPRLnFxrWVthYIsBa4Yixq8DlVGspviyc
AuztpOB8giYAMikWQJOvzHgtss0L61Jd3ZWLkRKQSi6gwiXiSgrfonwTfw3b1Oi5p3lrpe554Vsk
8OcN668Xd22oEl7oljRBehtLKbpvGbV2/kqAtuOQ8kL5uzysY9rdn+InYbBjTmuO7JunHPRqeL/Y
n0H7azQHNXcbXGk1B3RJOV0YiOhNhhvYFX/Nnv8YMwfi21eQwjen9D2gTTikMpnYt+3e9LwVotN9
imTaruKD+xg0ok5CTwqlkl4KELqhd0Fp9FMgjAkqfHYra270QaEr5E7wlV+g11++goH+35nzzz4y
hqWAxdoAg+i/NRxEqSOZphIGDK59nfZgAXxJe4JP7vzIEZD+pNagEZdWUWZt0EZUm55Bqg3it9k6
2I4Y0duL2srjmx6JJlKOf9AhgEbYuRyUGSaJ3EXwU9oEELfHCn4Q72hq9f40vAaxKOf5M/AMAj7B
XJTCmA7L7CfI7HHxA+8VuZN53K5Vsko0o9wKhcJb2/aCTU/6LXqoxd3qoYIRA2mdTsMB/tXZsjUA
Buie0C8lHLkYHBkaNfTP5McypOc+Eo6IoTcPJt0KjVtFj1l51zsiq7d5Svs26kWqqJXQSi+WBn2U
wC1c82np2MaRO73A3hA8fZ0Nk/l5L6icx+Qm4A1gFZoUX+gonhPx+lAN2u4puYdkoLjlCB9e2nlm
qHvps0Xyu4bS8K/llg14Ixz5YqVh8ZfJwp+UEKJ4bjW7JwBQCXwNudA8u4X1XbR49Cb8LJoeIEnH
4dzEpy0BFwP7xDPMrUcCMvJUk8unDHpoIefIzK0vjn7BzSa+s7EvUnUK+AWlWTHBoPQGB1O6ZJE5
4nuWV+CqZWE2B+2O3hFjRu5sjVId7TFMqIZz9w7b3IVVCiI45yexdTEWyN2MWpbh+cG8zTsBz6YK
+ywsFmxQhNhPzskSE4EIA4PRBNyN+TfKPuGwnf1rdCAmHopqjR0i87P15Hsyy2TfdL/h2eLbmkEV
NoMeHRbfFF6izwyLuagCOpk9Ow5OccqsQIxMSoN99O+YR/Xspo593xv6Obm31+jIzzj6rYnSpdzf
FYX/3DL9LPUcM0IG0U2zivtL3FBhVCoXCDDartcxrm8cIZnlQVSfHRVcNPVnbX0m10V/Vjt9wD/+
QUQhjxD0xKTlqgFfI1rItotbBaccflcPCceCzk58m3ELkYP6xYiI81CY7jTZSZt6/mKNnyEFPZU2
dgvu1Rcbbnqo5AZ1SQ3eQKa0fHTlLZfeBfkG7lUP45ncYT9fE4EX2rO7sYRTeSdli01n/xh/2FGa
jCw1g0/D6HO5l+eqA4SSQufad/wch2UhFGg8VX8BtjZT+w/xGl9xY1L9L1iRaAEvP8JuenQsvKuf
ac1+BFOM51/2JUxBSRIXJ/u7voYIxQzVChctk9Dt8alpHYIsuLjvBxNooi8v1tX/cqC4jwj6zVO2
yFfMN9XSmn/NclwueUFB1hgc0Xfs0geI+i5m8nYwmjzqoH6EFyKsacyIMnSoxfAhEJAN1aQMJak7
GSKhXoiB2geYuFw9FqRPQe82dQ5CCM63waRIcp8TlPtk5+FlxlCEvsdwLDoBdUh1atADdXgmwC9h
7w5hUVurD74pTNF6YN1M3swbU4CePul7uT5pf3B7whQd5iBuBRB6XmiQ2f0mDDQEu5xO31HPAgbH
MIpT6VL8CH3+yoKe5ww2QvnGEwUchTYIAYn43nLaS4G4f3L0jTB56wyTevZcA+Wmady1dm8U4Gz4
hHe8XSYEvJW2cecjwevHBoQQiB0+vqFUhCB2DnWwUwQUfszPPg/nTfHVy+hkmD7u6Oo3s4EzRDGY
jYDsZXCg4Rdkbp6bA2ITEcaJWSKt1lHj6Ib36K5+ktDfEEKGjzILurO62OPZQCrxYtBmxcT1J4wJ
GcLgGAF9WBjVF6NacopIP3HjvICeSdI9w1QGq2zvCPUUVmtnJTxheDXpBeiALtHtDEpxmOV2f2c8
jGSKy0qAWnKMlf2RNQwVBv6NhEIRt8eQLNX2L4QhaU7Bt4Q/gILTbmxaCtPmU1ogka4rsUYKoYpQ
Y5N3OfTE9Z2dFlZ/4ZkXYKMnEl01WnLSvOySXoJ/woViFFueL5570Od6b6O0ja4EWxWY0gBPLPCH
Dy/ocUGvwtdg6fdWLw+awOLbwOTq1nQ7Pu6a/SdHsGI0NvzRFPUp/yf5T0g+dcb+FrxOmem902a0
oQBnMbcS7pKQHGkLhJ8Ah5plwDTTn9BR/9BFwu4EY2+Ajgvz8rPoBhK9pc1h/hq7LGzOvzxLnO4o
nhAevWTLk14h5BfRn6vus04ldDFiGIBHPpSvP4Bvm62M0yqioEW4h8G3t927IylcxYRitfLxBMUV
r3bPzmjEEjlFrFbxpQnID/YODPnQmkICsoX3IyRAeXiFiN8iOFSAZ5Fi/5SfgBQQhwDkySX+8eQx
zVks6hTMOkSkBNeI24MNGNXUTzJwhk/29zXDFkIdIu4AV6KF4P3TNoWFyUEg80YUn4moRszpP6pm
iHXs74Jn/tWgbOGCIgFCNDaXhkSJNoLa0HhuaD0PwBLLrVLrkCuMkk/iHSZd6Ul3ahq3UrYZgocA
SXGtsVE8DkSOwwaabJNRw/zynjDNJLS6dnvDJt/2k2A2ofSbijNFHnLEVm/25NoEvDfRhDSNdQOT
ePhyAqFm7vkFAnyOnyuxAUt1jmDETybFltfHp5/yBj9JzHeJuD0SfSCiCCV1r+43OkxrwHN6WB52
mHh/IRusECU1dun+z4WBrZPdQ6T6PEhknJezg1PXxMYHYsaUOeqwt6WkBPv7uUogR+famqKcnbgj
2HhNxEjO0QE0F6Ld21QsNbA5QNom64Q2Xcg/4AHwzs/RUkBJ2bfRMcG068bL3+RlAZpMc82yMt3z
jrHhdstkMKOVyK3L6DSSZfSzHQ3caSApXUt0shJQRe1GIUVOqnB49HVe68oOpRDeNp5jzSjS6Nrb
g9KOqPT44PCXUCK76oBQCQKhhJKzjpRVnTbxG8OTkquCkmP6ZSpCghfpQkh5ONHvDrAua+rqNIAt
h/zCvyD0MVZBGPteX3dEEY7ACg4QoEaSedACvK0CNe1zTpFc6ADLYErMmKBkz2P018Ti+b45DDIu
i9/CHIMC2O6gLNjcN42Tzv9jSJfrX+x65XtaJcdQRQnqsU0+HP6mhIMsf1PkrNFvx2wvToPzXola
iegAYcpfNOtJJwurfPLWMAMb5ffBuR08fH4k3//wKdA/fAQdD/bMfJYyn2yO6b0PAwzP+XcGqOG3
XuadVrxj3udHLNgg0b8g1vdGx6maA0869pqojPC9zvxOradnOEOwFiQZaDnuebBkYshlaxAG494K
8DfpxEAAb0CteaurewDskIsynxCICbmA+jUzDr7w8GTSrWASFHbGD3Aj6h5Hib9g9vDs0ngXa7yT
E+cSf56iZrCI3UU5G8K7Y/6xZSyII5AC4VTuH7hJS0deJdYqZCbRHJ3IohWWSwW5iUAwi7XN2Yee
3malg1FiszTJTxynV4NKYoT0eC5fzAMPYGGlHe9WA1pbJx4SAZNATwwel2dt4K6oec342gZhu7A2
9i8j/8qNxgiPP9LGRZCvKSmc5aBym1xxrus7xeqcU+8hdu7ftt76wLAgrwF6ddTy34QT6ML1QttX
AvEBLSYnBrtX7ixKSNoV2HuQvQ5O1+rDb4fKS9tHXrpxnKl3vTM+8FcwulJylTD9xoN0yOcLMfJ2
z7Cc2Yg8cS5hBRtPCPpGdw0JbsEtcFnjkPPhzwZkq4bfGezCpA8MShNLAcvWEZRz6C9yhYCE3zpA
nOi9sLAUrs0V0hQG+Igikq3o50gnMbomtnR4pBq+NoCw3Np3/WUEiNmJoJvYh8E7zWe7g0M2CEd6
A82Y9LX6gIpC4DieOMpAIW7LQ/o1aYCPcem9UBi9Gb1L5Nl6LBVQwVYiAWA9CFo9Zu3UkjxDtf3a
nzwcieWnvRPwRqbjP//NDImZon82/cWNfmbfX5R7BSYxNwXORW68IZMxkdJV1HKTpduf3MhAcJaK
QSACfoDtxYXHROeJ2QD8ZeiJQ35YfJI//Gx7pOOwrChu0k90+1u676Qq4YYQr+p8h/zbUUZnwKe/
T9RmqoMaCVQNngW+9NlApKzKFhiG7UIZf6LfVvH68GgIpHdwquC4ht7Q1Ule+Q5L98VYcXjHVAuG
MC3slc8O0Cq4P89QiYy1CHaZ84GmIw44Y0hYT3AEqw1zF0N6k67Efug7Es4sDsFsUq4JoA2U+R2y
b6ogQ/iIkb0yB0g9OWqqxMB/HfO8NHiBd1fvjWXAgSZRjkqC12bLbcdsqkB7xMQYL96ThfOompIB
cwbO7ZjX2sjX2viNzMBojv7JcQ8DKhsIEjnmlLCelnbhXv4KN4ZVX7jcRUEJsfAfy4JT3RcP9rHF
b2i9kIvYJZK2sG9feT/jzqpmrQy16dsr4/f4BmNjWG77ilnE5TafN+ESl7HY8GENoCOWaa1AfaDK
6E+vY1/jenwfY0HkPcePobrq2Uf3Pezlzq12Sv89LPxHsuw4R18ljP6F4ftypk5wkUD+fo2aIqKd
KPqVfvPhKPqDTjcspefAweQGfNXCf325Lvxj8EA/3KbdBe7SV9CxGiadh0B/mIQfcI2s9dEEZwmh
gX8MKpmTvsXZD0G9IT6DewW8WGBDcUh7YJBdARAY94fVbSUU+DdG+rMD7mQU/hDoXEZfIX2FEzOV
hDxCMgi+cMjCaXD/hCVSgL3C24MO6jN/AFdViHU3Mq8zQnElEH/XaCXMk+h83Bp23YM11YE+c8Ft
BjyXHe4Gzw8SI3OsSKjpa0Z4/wdxS9oNxetBXu4jGXmSHQJRisOEiQNIuSlKNDlTJQZNGgNmRF9S
PevAXV08/4UabnK2RhlO70JaXA5pnvZs832XWDLxyLvMRMYsjnKY8/lD5hcvLOUwEmDv8xy1aZTk
FuH2SkGneDQzolaczXbeuMX7xP5iDWdH5nqAfAQJ85Z6WPOLvO2n4dDp+F76TPwePnYsVDq4RW5/
pfFYy/AOYJZirBlh9P8TwEGmSytuKrfYcj+kfU7oAhnazG40WTKqxGEdyNjJ6T+BckQaBqPsJe7y
8Db5EDA2Sm4+dr+Tfe02Yno/uc8rzWYcc/mZurTxpR9wCHL4CxMVru9crDSBonDUIS2Dru4BwQsO
2xLyJ9MqNsjkmN4H1fTiib0VuBVAnF0OMbHDH6ttCC4CSnvAlgXfcnnbBT3sVSyRMewQMYUon9lq
YVYjyWhBoZayUtg/Ip0Qhb+EM4r9JM31aMWAdMWnAURtT2UKqLjuZwadS0zbXKmNYWr9UfqqXh9l
hWixRdnQRFxL2YffsobUa2YxcuTAbadyOp/63BFCOIYPZp/UEbhGMfV2vrQ2J2hLQA0Iy/K4Qesn
2t1NDKGXzR4e4PI3ipX7hqmo4rESZAvFdQgdWYjFA3PQIWsOpwA0kic8TR401DuJu3ia1ZRPIgA5
qLkrrn89bjctGUNdue6nibNxYNap5EUzxhvC+VuoC01GxLB2nTy9w5SCIydD6lfFpA7D3AKy1mnc
tAVnf6QCMb/Fq4GXYG7skxgHL1vG8cwMQZd9TPqGp7HQUxF3zuXHq05vpEQHrx1q5nVTWo1JhzXd
TUXcCc+DZb7pwLQ989QxybZeBMQxfVULBPTvgJLrHdwwW2gYt8mX6q2F1Qm1M7poelM5SjXgahXE
SlRfwuxBZWlkkEBytOfyxMhXCVxbYwNPGFLM1iT98BrIR+VmcMii42EszTSJSS3mKNJfbK5AxQ75
PV9jJrxDxpoxA5Ms7myy+FhYCh00DGBGtkJHlk30g/1xgvoNKUwDfQxiHwdj5JJ9lyJVtkGLBlR8
ZwER4meAY4XAx47IIys2wxbJKFChn0CzP96ATS0s8nUeEZ4QMCS0HkLmxjkPPfCJYzmfzs5TyLIG
sD6QtdlwcJgH+AGcFL8Msbno+6dYbIjhBbPIRzke5zXdnLy7K5og/p2ymrGxkeTeKSZONGNTgJ8/
qGKyn7c8fI9E5Ub/jI20bGc1HwaqF2MdY4Ic1HS3DTJ+8XtGWC2sF8hrJp442wSeqIhR5VxQY3Vb
B7fgtqa05Mf16O8iclIxUoQIZWgz5kbY1GuB4r7I5RJfiT3RXg5cJQyaGx6Y6aQKEbeKYZ6EY7xX
15hf2QKWs6aOLhXQgBciMslpw/qEJkodRulgz/li1dDF5fs4iu5AeyyKHagvLrLEPSdCnC6Qt47A
jnwMHQHMDAySSDT32UlGWOYN9AlsTpPdCVMuswdDTQUmt1ajcuKT6wC0ywXZJ/0xhmnGgIcMngE7
4McdPRyOyAsz/spwpwVMpcoxz0k1Ge23KDPZamWX/IB4XcB9ZYXsz/6o4bFclgHzrYlEh5xGsEtB
AjC3ZB9SvbvLr7GStr2j04Gr5LXm9OdtlFn9OdbI9PtetyTftkcfgk4sY5uDzTFjVMBEBmW/T7f+
/lM3p2l/JO62HVwkCMyprWqczwUZ/XqifGVuo6sbsdEoKYXv7lYFaHEw9k4ecJlK8ymiU44ytl6J
EZCM6AezOBbFipToFtxOzR4ywcy2+Au4BRqJc6wY9nkO5WjLoMJ7UPYKJEweEacCe0DTu/1JVUWx
p8VNKn+O3g76cyxLRTQg+QlQpu9Y7qg+XG6cix4MUvOVKOc1us+2AIMbqRDuoPobWthA03fFrOOd
0E4I3Sijo3/MDhMq9mxXzYTYXq1RNKw1r8KXEeo6pRo7kNVOe16BD61F9z87ju67ijQQmggcYGbX
Gye+OCHKwEq2mZ9trnyas91a3yZCSXwSk3rw2end2w73UIqEp6NgziFWMe4tFAWGvBt5Dfp5BISc
BkhMoLOyI/1iGMcg0HBcy0gN2IV4CYLpbSpnzrRQNDY/8xKxFpMaRHyBoTOAZIiF0AZtgeetsZ7S
6xBggaaHLREwDAMqEtkLj7+IN4PZZlcFY7R4AjTcf9vlErYLGaOUMzgcCLa1m7POH1DSb94gZqA/
hgglROKDGCa+UO1j20pP4THfb+khKCXbpzPmr0XOuaO1Mvjupe1B4jsQQmbQZFW6mFIy/pmsIFKc
dayTduAEnBqUS/tcH84rCxfTgbXZ8AYahjg3wmrC146SR59TsgMijj1YVYz8KZLyCITQInGxy3nM
jRMbhplg6TfGzZTX6uDWND4L4hUvKmyDm0MLDQhywxfmPACRS7/emd0ypiGg7bvl/LmCG8zR05z2
Btc4lMaloudo9pgpQgDIwosB5ojQe4s/4JdzVRL0JBUBLHwWQ3Cjw+RuHNwxxgqAqmuad7RYFQo/
LXlgTFP7mvOEkRm2/srBc6/sAVKBd2A1wh2CriVOfihjhZFcoRVI3n8d+J5fLBXG9+mD9xIXAMWg
uXAROdlQXf1uMcw/LnxpZ8lB2HTCkvnM+1QN3LPrBEoFFAb6Gk6UjJP6xxeDj8dcom2pC0B0dCdQ
vYx4s8m8Yv+l9BCbgRd/qSachNDC/H6iMVlGf8ecbuk+C4OOPfOIzpEItJ9sBkMBsaonNSAEfSHw
jDRuHJuWoxroE2UK+PQCcHj/TqSsvFAQUhMkkip4ns7we1L+pLv15sOnN4P96edRn7OOYSN+wgfo
Z8RcMVz54tYyE2vRGWjw1VkvAMx5GDMfLh/t2PYTM2KfPoHjgCsfg5dXMZxp2a+BaOXYC67gJFw3
gf/gzd71v9pgEstyj1PRAkqqNeMGCqwUgMHmO5IzZhRPB9AUtNdWA24y3u6uJHgfkiWUnVIsLXtz
gYF2vxDu9VsvZ6J6PPlA6yAO7CzAQvdCeEXXjTbqEK11txtTWne0OCNlxIVwus5r+loVzEAP2ydG
GSAuVATlKtu29jVwWUc/bNu+hgcRlhE9gjkO49a+R6FG+Bl1Y8vvJl8KvqeHH4Qiw0kSvob3gT+q
sY/UiHZ/epmhMUCVo1EAj95vf65WDaobCuDDeNim0eD28d8SP7XkAMWqwlTsY8CDJw82QHUL9XqJ
6PLS5CmzyzHOCtVSj5rhWrG6a7YOHycji7TxS3iMot6umK8P0DDZq6RyQVckqj9IOwC0bxd/cdw8
mXvFOSozYRtKtdyBO0Oj0Df4AgvVnqAKsIE3VJhZLEYWNBbecdjb3DgPVt/FnOGK8NRvlI3sQY4W
aaPZfHW2KArCCdXR6jKuzUbS9lXjGSkDKdeA1GzGvr9wJ945Ml12ZJQjNlPINQIKhi5iLADzGvdh
pvrsxVejGwDIlmhzeYyZyB/wIYCmzbJcvyBLNBgNLAo7qjAnbrKpPyc2BFYGmJhVQHIWo807Rqls
s3y+XdeCh75ANX1zGRogeg4Z3hv4Y3JmMwrIDTGDbJiTidH1Jw0P1qCxRarl/GFW4TSIlu9xOBdk
8cEjvwypZkUgLIXy6EouYElJkUCvRF+JJ+ODE/C13pFsYy3nKUeitIinJOf8zW0+J+C1LXOPy8wt
Quo/6gAeLeJWqL6vzLHEbOUKXz8fzuLYi0KJqyC7W1/TpaOfZLFjtkLjM+xbSsveUaASlFpFLa9k
KjB80VG45Y4II3OZLokhpAQkfcd6BvsGdYWvBPWMqgW/MIKuemnSxcKCbAI1btg0aNvkal0rPRz3
hycIDfZie6Js6pOQowyvs+pIJSJeprlzWG9rsifMnELu5rZGiB/hUyBm4yuoy61p0+9LbK/iSLC3
NHCBO4EXtHLd0nTZ2mR8+BxQ4U2LDXpdfd+IheiO42PuNNCIA/XRPhLklrz+xPwIJ46oTb4ASBYb
jOlO9uT06SAkWLJQ1n3caUU7UNOQqr+vLuNF4L4SFxGQvWWuSgeoTLD60M0zgQPYPT4prQwADJL1
Bn5iDQnGpfFOepTdYmpgmhPUpSfAct575b29MXsXjlF988kqWBxI0G5AcYEZfNDDAM+BoBjLywdw
vBSEgX6Bcr/vgTOHDUkeGSyu/o/FHSQdlxbgYbMEiYGpjYAxMTMMUXYchmfKkSZXsU1BKZl8SoJT
gXUZoiRBou0fo25X3+FixEMNC90kLDKormZzLp4OnGkDAMkrQlzDYdyKoEtocB3Q8K5DlijeheKs
vKN3XvElPT0WqUaY2/pgIw0PJZDZmT48pND9v7fXGuPdYkCAHxdowFXM3sBUB2w/iHBXHf/GMQDs
b4vJmezuqEkStFw3KVNNd3UbGzQ+QbD4QqS2q+36tkAPXLNTjjoGtg6IcF6QzjHt4Hunid9n+71B
sO65VaK4j/A02pvTP5H08tJn446Z4Qn9Xg40CfWC/s94GBfztascDZKchLcVhA+2zRZGEre94hde
w219gPqv02VY79+Djv9vrKVYC+j+jIz6c5EOHnnzHfQdQm7go+BIJfwEWJnhC7sCufiZC/2qByke
6nXDB+qE3HKLJZYus4mciCSOhrHMYMLcgausJoPiGz0P+oyz2B7eMOt5WRCN+yEEEpnRuzUqcK6T
ciGxxuRXjUGBSq+KAD9813p2c/rbJ2uabNaTXWMmoQ0/6N9cU414LjyZZar6Ldi3PTKfGbb70nd0
iMZhpd6tfMx6oQPvoXHRITAx+TAzDG4oN98mUissODCgZWKtX4OWN631IB8EiS8x1Q/KFgpzswqs
fAhlr3AmH7PJ8wzAAckuFh3mczDQNm2nsxGrz3LI56RPiMCn9oLN4H+TYj7PlhCo4kunxm30JZAN
av2+7npbdCzI3tibj/F0D8zFipHeUxwvtFTdsjGpXitWPXaApCRC72W2Rwwa/opN7uVea9OI4MMJ
u416jN6M2+313WYSfFETPPWak2ZRwWLLx7A5Caoe/4FFrMURp0/4IoNmYsne3Hbmnh90PT1mZBwf
l/Rjaejx/wLUFzAu/iUeSC/dZ0G9o5vVdF42GKuE3lJVgkOdQSAONK303vh0DOuAnDdXI4yONvwU
AfJSXgs7StxcBLUAAqa5zqL7upiwH/Us3kHTZ7e4Wii4pkmP+0Nk2BZWkl8wBw8Z6jlwxewmpkJE
zfGDSBwj+/vA/SBLFEgA7IFtj9WRPIHjSifAgYQjK72DfC5XH6dEziIOkgRjs41QcatnTDv6ETIo
OUhfZj+CO8iHVvnRmdknBRk6RuHcadLDGhhU05PGvHa7c06RO3Skz0CSHc0tOB/sNJRFy7Z4na/H
dD6CmcVSU/Df+OJSreieiTlEPm/BYPxYyl4hg5WZ1KDCiI0ZTc8/pA3IdE1u0gf/kr68Jn4Imn/2
jt4LCZa4p1z3DJVESfn58CCK3yOtF8IW0P11letqcFkQ82NSJNJKHfQFUBNGAdWAhnz0tj/GnYl3
B0sHDcsQsUWJaNrI8ORLQ34Cb4tqQShJFLvuzWlTRIL6UX21reZc8gMoiGlCsJSYESavP2hwq0Cs
jZhlULLKXFJqDprEG1AjxvwqmIxYXIkQaOxdwzHv6I2MTHqHhxfl9KDMcyOIWeJnDS1ggZn3+4+M
G/kunE5459wobEZGgZa8wVFxepI1J0o35vg4lrEdisFti6k1/lD5+A/Hzko/fDCuufvPjH1gy8GR
zb7bzuTOjcv0iyBQVWG85n33xBDBSBqEl3WgXpqHfc6szFsueGYEnIBkMv1wvOG+gkGL4rAzQ5o1
Xix6SgsGmYQ9Lof5ibxCLNOj5pqgVjcr9D3rskCgK86wh9Epl42OtDtAFci4QD9Gk6q4CWx2Rjoi
bCl4vzbPiYTZgduMfBJYOPkzcyu2LMcBNo5+tr9odvH3jjqYXnnigiOmVrzz7lhoyyXYCJWbjHGl
buiFPJ1cuR/mv9822JFBYJzzgLDqy43FWmFfk7kHt1cGgBL2e9Sb5kfdpGMZt+0nTKDgJkSf6ddj
9/fE7+N5NfAbAQ44bl5Mndz36Mgw4mTC/FR2n/C4yf8wAhE0YXQE6OqDnbpUaN7LrTgsYKKKO3Ud
0mCyOP9ZNItjPzV9+6UvOr4MQmRMyppkJo7jBHIrKXnBNwBRTIrM96Be9TG56tIen3mYcQad9n45
nDyxthv8vFc/Rhh8xiCazAA4HSu/i88nSVq3KPc5NZsQvs+cE/sQcS/UROE1fN16cvArmHUkJgM+
wZ3lTL5aJzzOmJXjUtPVb9PioJ9WJ06VmrVZeRVeKeVYRIPXMRk5sEnPAbiP19seaPQuTs+7OOW6
5924yiHzc6RmlL7pCW4Zj9GEy9OZI+OSL+2mL7q2XxtLVvZpgtda/GgZV4oTwBqLFBSG1OT1CbYh
BiE3LlR0jn7yH3QHapCPSBRc8Fr4DlIVM/Ik8u4ZwsGl6OfCSXsgGw7GL4yBIc9S/R8WT3pVSICI
G2EtURjwwPU5jHL6AIGOpCeHLPGLuhanvgFJXpHkeTXCg4dextFG0sLP5DczplzdMF66aljA3ijc
A2Q1xWulpVu4GhQkiiOR+PBq9qZrxZW1IaIcpjdf0pVBl7trrDKhptN6NT3NO67r+RGwmr9hCCUD
M0Cz1vDByh4w10jV4RfP4afdSmTWJKZfDJUGvAZqB/EK2SzHV/jLbUPbZk7cSoq9DG2buHtlDgkm
HMEEQmBa7O46ZhZCRYCSIYBR34iFxk0WI41Ew+jKfJe71mGU4oDuOY6MbpteESzlxYbvDJJTvGmO
iqBw8zUiQDXTtVKvazyOK7d0D444eJBFKHyHh3tywIyYMMgqkHZRvC9PTg//TtgGdo/mqBfDuxCW
hsVSYELhghPGjA257b+OivUgfdPBR+Nhv6m6xeS3gJxE1wS/hqEFACDFK/2RAPZC/ZPeGbYAAh8M
FoXmidsHkRR4IzCBZlsnSqcBN4ReC0Pz+0+e3GCtpaQx7YkLRh8mAxqhWWuALgfDAZiOycywnQGd
7GgvjGTxYXtATRQ8hn/o8YRZAeUHCh3WGPK/G7iZzC+5OW3rHLT5agFaBb/p45ezgSdSBQpOwF0c
e8X074RpKLsG+Aa9haxt+eeERY4cQULqk6YbGAZsDIIGP4gLIHW/BFIzcoVKxGzI3DQjmfjIUmUp
4nTwH03n1Zy6tgThX6QqEEHwqiwBAgRYhhfKYFnkJPKvv1+zzy2fHQ7bJkhrzZrp6e45QdZnfDf3
AS0/i/XFjBdBr5SPDQesACwgH2idIJQCs+Om0amlzECMyL4A1YT3AtTaERIr+yaQWNBUBqbRYBPW
+3m7fLDLZ4pM8QEVBDrkWpcnBtfr7WMuz9NAvMhUaaiNm4sp/89GV7QFynR+hj34OYCxbUmIGPOI
IYZ8aA3uE98Z3jOdJ9lMgWuP5SLQgsRU71JgjF9vfChvP/O4LPw7QN2Nnf/01xkyN6IiTE4TnuEx
fECtr/knP9p1Cu/CeNSHt40bAA9n/MqQg9jzvD6sfgMKn5zzE6b3AxR6yydZd0UshZCNpWDVPcmh
TENeASijxxCYgDqiCK+/T8xDM4Nqsi/PPMgZ0yry/qz5cM75NryjE4G1XEIWQueHcBWTpvpI167Q
hJL+c4QQ4Om1L8F1AXukTo3JKYQVlrfBdIdt/7Kbpj2Fx0UBd9GJ8yYTmdKiZQW03OOEbGaAkoQL
iXyv1+pfYCkvSWnCdLNUB8BKW4RGKBu0OGBZjKzF87fp8AEbGaT2G7UdWRuMqAWbGfsX7HBod5eu
10K/+BJ5hMhggf8dYWXdL3CkGtm27daf7qZ0i7WDvVbSvnKswd0kuoJksPornI7m1BwXbPwUUoAB
/e3u0HS+Nu0LrjEeyj93O0BFOli+UTeG9LudU1qniEYr0xgCXQZG2l75wO34+7ArQevwfnbMgn4S
Teq7/X7LzPS7dO1ttySUf/Ph3gkmidXZbt4hRt3xFluf4ApjkO3h6ju+eEVwydZDIzE/wBuoqcfM
s3tyIAbz91Z/37bh073hgxx8amqUoe+jx015TE/0exm7g8S9BW5+8qowTlEatu3doYPGsWgFKCPX
9UFrHjbYpM6z6p0oegw4uSN80HkI89F5Dao6+YPBlN3EBKSdIc1DuU5fAMbheZIW3mk6A6pmmXyB
ldAmxsaIN9LmbMFSlzEBd7tAxRpi/DWkAc7naP0euOK/lvMiyaDXOgIDCHeLO+BlqrJOkcLkTJDd
I+dWD+SZqFF33ylXFcLGlvACvSrkty1bVn7kKHzEhGXOnA2VGBuqjz5arF5NPs26W/FyeCc5rQOD
dVw58FsjIU+GSeIMCAKEga6GYZjTJqC1WkAk07TTiSyEcekZUNDTziT+0rWQF6YOXN6ibxLBc3B6
oN4cls+aCMV5R2CHpCSDYt9IdJhYrHXcdDhFceTvHMjVDRWynJb3eNstPk/F2EHELwqFguv5dzix
QpOIPGr18yqyGN5BReMPjm4gNh08KfS/NZ+i7QQDr0vvtwK8A8DZwKtTnkQnzneFzjqh84L/sUIn
2czn5NMbhNIKJXdpYvDMJbrCRzSnfACyDIVsLk4ujp16+u46WkfVGE0ycDLpxpMBvJpDxe0iIR2b
EUYNjeTQ2fGFqKiI+OpCHETDcLc424rehYFdum90fwbLAW+JpCo8VeAvcMYO+MC4rU0LEtuSigeG
IBVPrdPEJ+0C5Lqjl3Z0wB+Z7aKel84VkHZH/JMb4oN3wHZ4DJ5pNblDOZo2klznNkOTI7JdqF2R
kXDH28lnighxnaeA347LFm7SAvON5N7R4S1WJYbcHOTPkPODk4XWpB6nt6RfCOxcGiszhLMzuhJw
TWEcQu7H9EvD0OAcoPfk2OD26Gn0O+RanUE6PPUwXb1hlWqMqoxcj8kD4UdNg8UhIUBLWslervyT
uBEapAvKH5Q0aDUqcTTp72kwMHRrWvdHr/i7xWcAYM1IKEmGmb0we3cNex9K78YrYZFNOcd60VEn
duHyjJ+SUgA1TGU4VOeLnImd0WDNFhMlWpeM84QJupgRk+aSHolH/jn/deyq6fnP+3weIy9DzS+f
RQ0zqNGw1Im44rvIN9okFDqjCQuQLxdUo/o8fEwiiU5YHbw0Rf79Qn7b4lDB+o4fNZyPEpjdB4FZ
umJ57YMnK1+QwvYzmgJt6w+koGDJC4nAp+6WOVCVrNfnYn8wdhppeFWozQrNngxcqCBCFyrsf5dT
j/znEEnZ3CHhBDji5pC26aqvnIVGWmjgoMZTSF5ACcIXLEme5cMZoy7CWqIQs4XDj6lyomkqVz4B
c2Khx17pU004Qa5/yGR1dIFHho6ZMebHB5+nzU7lrEUhovy+7u46LwzXFVCWYkod2ERNtzUmS/MK
TDvNAZs0bMApYuAwnEorgYOTzn+RbpPkyCQdJg0ddBzRE2obHjktmlF9ytNHzQEBmhOAZBte5BS2
t8cGtsQuIfquvmq94/ebnH7NI5az5F3wDyKhoHTp3b4VWxBjf9/j3Z8eEwuvSR+JyUpNWLEyGbCC
Pfrmh8uMQtjeWFSZPp0lqAyYncEo08ITie4T1sje51C1K/1X/03Mghn03fDeQ/qRvdJH65ym4Bh8
KTknbozznGm0/8bB8zGU93BA7DJdM1bBvyGJn+/lA6KH4BQZQC2YNPb2eiKH5FNWMWxCj0jZV7Ih
hk9mdEYJCKTdrGuBNp8EMRWVeO3t4xtJvAF/DLgX0dhC3PpbAKIiuRwU+zV77Uyvi6Qjo1Lg60Rp
fhqdRujo2IVKKnniDjai/iNQAQiuQUijAsPHGeEqO0MfkHqERaypFWuSbQAv/t5ESEyWL3o2Hhq9
1oEqpc1x2fYOqB22ZLYYVsJjrCXK5om0iECUxO+yakLY5gSEnj/6YL+Q52vB45v+6xM2MRkbkCqg
KjMzmF33IN1riexXZyHephUMCXaL9BLK+NAixbGoPNvQvtfQjZS3bxYW75WDjH+5cPjpiGL+8+do
o4rbZRR8lcFr2hpDsKaWAMoHIacl0OSkrw/qAw2ZVgGGeSSfGbJXnbDdHBj/YhSNQP1Np58aSh+2
Ok5RAyOdR62HczoyqxQfuoEdPbhbRoK1P/p1nSL37DAyYUhTGsZVqBbQq1VsyzDV8lFlYdeE21L3
+LVmlAGhFHe0oE//wA0yr/tz/PUiJtdc+mMZpXLAmmMSPCczhnBqu6hYEbEyG6HmxSL0QHySp0sV
50GuMldjz32Gh0FxSmzH3J/+BqEVSn7CObnnfgSnlg/04FQ4cQ2iFGUTwW7rkIhTvBLfPp4MG79K
/q+LPbBzPz0CgMDuxKHyGd/j1QuS8dyncuZTE1AOuM/gZ77YT7QazjU2VhOyjBIyHdG7jPL388xy
OKLjzZNtfvdhFAX0TX1Ip7wVTsknpEwCviL1LQC3AifE9uoAZYFmlNvDBsIX5aMe96JxHmSQAhHh
fzVIR9h4tupRjP4JBFCiK+SJHA4c5WyVGQ6lIJse5H1GhW3gwZtf4Dl2pFMJVObaISvq1GbV4Q0R
eF5MxIihwfuP5kZuTNBE4IDuBTE7eZKMP0hc+K5hcyoVgB0wA+aH+QrJvHs8dIugQlOdSjaB+I16
4HlNTPQtExpSoyMlc93m91rHxEkUMWkLFPHuNxmrgjkGpSz8AiUXXM8QRAFoeowdXWhOb0VIjlIr
nftgHRNuGl6VwEiFC2aDkODYmxcxRWiHt/nV6O4njw21PEjq6hQ3p6QEoA5v0CAdnCprqlmbhjDV
KTJ8eJE45YQt8CelHJSw9g6OzToemx7Ty+TDI4oL6QxGXZNaeEM1qeZ4C9TzYa8fHp9ni+XwNoTY
371815mLYi35NLK8IWF3m3fPnzEp8uX48r7JCpLFwE6jzegcAP5ysMX9nGyUdYBLBWkYQl13w9Um
QAkz5+zDaQDT7J891+vTmkbmXmXv4r4hvsolrNP6GcF7IskhGx+j88qy6emHIWZcyrzK7bxgREcD
DnaMHOl+J3c42/Jwb/SWqv8TmcMBz2Oix4PT6RYe9e0TvQkuvdYvd4aMcDHD18zvZjQHlQ7ADJ1z
xivRwdGrgKZN25ulRWbbXUKDFsBkeVKQEKf1q+beEiIztX3nCajxDE+lgyyAzcgSFidJwMqFrqSU
F/jUUkK0Oc8R7/ZgpMWVSIIihEGde8VpMXYdwgK6hk0GevJgO8v0pzlWDNQhyzHMvG/OaTmskAkS
6XDlRxB8JxeBlQVE0RoouVSWUjq0Nz8rgvCrDNwkdhgTPHqCLezsGxt5y+LAwll+5WjslBLJDqqF
64Bo+Ey8I53QUSEqu+qDrdcIBUUJ/Jz/ktTxvg6oKa64YcmP8xjsfKVtOxciWKo5SgpuEH3oIpoY
F2kCh14ZJj2pgfElQxtKFFaecM0riNmcrdEmARFCaiRKgo20OeVkxX158uyIFnPn7jFMmsOVykOL
UfAI6ZanuUw1xP0ojbEEevkML4MrWbgGYL3Gcx8Jrk/v+XWiUyVvtAsUUBTH/IZ3h9jMVayD8NOk
Q4cNvv832vefvbVfjAp/12P4Nz2BOZPb5gCAlr3qwfWGNcFcFJkcPADHcB0i4Bws/or/wCatOS9q
2MsL4nXXGNIVoxsXEkzLpTlC88KiLF3sQz/kHCsQ02YvJI18DxQ1XP01ZtaEQg+Vkm4tczLsAYRc
7LQHR8xdWyi+nIh0t5w8wXjhEDVJlrGF8HpNkKOFpts/CW858Y2CMTgzmmHOEY35C2cGQpzvZlfa
mxr+tTqiWbCWtzxO8ru+gRoIndWegx1BUDHefL2+bxfcP4BvTriF4OD2vf01jZ5lZO09pH0vHs0d
J+RvO8DEEvUDCQzBD54lR0Y1ePjPl4dLtyastwPa2aA6q46FP3S4i+uneJO/oM1cbCOu4g2CaasR
G0GdTh6D2bffpjE+sDsXwBD0Vg54iZ4n5316fFKJzFtdAFEgHIod7zq6QTGDiwXE08GyQJ0uNi8H
9TZk8smnfdHfjQ79km5QzQZo4i/Nn3JYxSkt2jPru/GNGd587xbpPDhAavfVHFrt8GO80p+DKme1
7fPBe5jDAzw6EVqB1H11s2Dq+AwIj69XRhnSy2Am7XjsywqPqbJ/u671fVp5c0Z5Mx8SIKvbwFH2
6xwXQ5wri5yaXzW3sl/CG50yuH10EkUHYmOege7FOXg4zSGNYhdPq5jQnVm/dRgv0zsd1MmFqRW9
9u8cLAzGIdQDmvzbr3XCyIPrzbH6qzGdxSbs/bdjnqBjsH69M6BIjU9l754xcxaeO6fGEa+e2Sri
GZxvWtq/VZ+R9SdG1AlfrC65KckTm3BC65j4nIl1hM0DFTXjlWl2jxgIEVldWlJWV4O1KsR74uWH
h7pmGSvjRnnVdOFfwikkiv0Hh5PkajZTHYf9FVWQNAxiKuqT6yY0A01hKcmfmSMfNdGECSJWwUtG
oEME8iWAUPMXueUvcaVD/dF0q8lqUU0bSS3hf/+JMU1agyEHOKUNpDrFLUSZACyKcRRZnSptCcyV
APURfemrFQnE4CfqyGjEDG0kICAMwqLASWiukaL1WtMmHD36PUkzop0QVaYgYUIMGHw/fWK8LgSe
Vxms3PsCo9CRemfkoZTBIEN0U2nYMNJx7b16aPzRzSu/V3NW2RNJDoAAA02HwORbDmt4hLR8EwEC
ytDe4LLJfEo2REGg0d24S1Dek+yzp3nfOSct7/If0q6eHAb/1NVVKlTZfUEn1ag0NYdhCn1pNJiw
AJDJrjH66JghrkicLk2KjDxVtsrYFmUDGQdOdkSVj1syLoTLQ4si4EnGk8saXwA+sBgnH7oe1aKy
5FHOAuNO1SpiArdKdadJL3AQWfyCdGhMITsUwLZUKOKLSMpz8o24umpylY4TDSHHm4Tjqh3U4mqM
95W/BbxlmuoCCQjR/IGIokX22uAA5qAdVwYld/G3lrwoF4oexlx4zX8M1awESSvVGjems9k6Y24P
h5zKCCyBh6pg6BWwbgAXsIwUw7DJv2EBcNQQYSbYRsyjhHMGjyWAmAExS5dooUiEfIAg8PbfXEU2
zQI4ylewWrBbLDaImvwCOajickACp6QA1bqkUvmU/KRrH9GMRRSVk7ygiLMDrKEyqvUPkII9yMJT
Wst8QlYREDxuI3VEK4JYtCxpJsFBZMwAAZGuPA2mN1NwteIpyaOM44uXgege01eB7vmMb8Bxt6Wc
+HQthSb+e0UhkkIc56RGSkepG8EA7QHWexzCqm6r2J286KqbsEgkS9ckqxSKdXfFcCCd/3U2LnAK
FRIdI9SlRDyBkMI5wThZOpJWC9QYaKKIYJcqHGlogSKqKaJogo1FXECvNrNTwNbPu9TsL9ULSmJk
GKkxjXfvhBU29ctojXN9X9CJPuIepEFZmBrX4FfkG8quBFCRgLIXlUKhgoIuLkOtI0PcLviIoA/g
z9voEF/IMrAyJYsw3ap3i87RuUuBVl/Ob/bq7CCufaAkrHLGSxi177FtgT0YU/CHnB1V7Pfur9Kv
9M1xfTwPyyXD76Cdo7hjB9QZvlfQfWfszajZv6HEYZDfVKUg8gI6Ox08/ZZAKcnZ4O2/AyprUHQM
zLt8F+4sxEOXVQ5IipZ13VOdkiir/qeCqowqfbBzNPaPqruvOfvSM3pSv90wc7egCW/JzYzZFjfN
G0Qtr7LcWa45j9s9Y4ZgqbKsDeeAgAgfcfI+bv3bLSyhoXE08A5/hPnxvxgj1sAFrr1Wd/99Kv8u
p+BRQyNZQYLJlAv7uhmW4CXEWc+oeOCrEL5xzWtcHB4+PhxgaWwkxk+OPE48lz8fRpRfOGFpdjpk
QWQREEOH7x7Zwg7i1txporv7RfWCvUXhwuFknCdMoksAI+CJZtlrhuWo2jNdzNtu4zfG7w1u7Riz
SEaItIPtYEP/8AIFtYlT5DuuzcqlNaGZRblf8MZhLhuEGLw8gxJnJBayfurtYc8UPtuwxV7RfmnB
Cb73ylF9oRfeM9C+RJUD6Wv2j5GwJ8lgxJXexXmwn96Tnbf3m4v96IpHW31xRfHUzG4rzKB4ODTR
8BjuLbstCsiqZWgmq6D8v1gQIsRm/PwMjP2tdHDBWWM6Z/IRW50JZp9Y1nWvP+vfDfstW+EEH2SV
ZePv+kPiVesVAAEW3AnTWycqVTWtqsF4yxcdPcyOXo7JvLJXbAb4iCnpMBiS9s28rwvBngNAx0DN
3w0IZbP+TJ4jGIaSco0jjFypviON+xiwAdEqIVlyBqAd6pkYXyBx93hJhz0SD1OelWplk+vQ5drG
5dneDxuLW7AfGgh5V7ZxZwKZ8gurU5/g1YxnezAGacDCCbcZOpzerH+HveKDqY45iZgyDoNcOpW0
P8brgt2BfLHfhxK4gFyBdxuoK9DMmIHfoGUu0pF/rXSdlWuv78PsesMio1vgU79ATqmO96GFdhQe
1oeXjWU7RjgQlI52kbRHMHeip98DxOBNvLxvX3P/sKvBGQ6ISEY2FYK5vvuFGYMc1mBhYKkFebEn
82Vx7DpmMJ9AAOIbOgeEHKKMFXBEoazFogGLW6VrDgD/u0++DxiCY4qDsRuubj0srvU9LafXi/zc
97G4advQbPmGILVnEe90bGiyuXQ9pAV4DwvBknYERntYMqZeY3L66Iw5DYASPi0BEAem8c0spC93
srWX8Qn9+6A+Lag4gREvMJvUeniHtD6BleJ9r1Hrv4AzXbKhdT7/RdmOSYS58db5pyE436f0JLHE
aDy7FxHp6+RmU9gz7mGxhZCrTEEg5uJNa7sAVUW/gyng14oT0ISyAhT+XGyHgGdeF4Ts2cPWVBN4
YxpoLYBUSIhj6UbJFSPBwHRkF8bPJqsPyH5Ul64nFVz8OTIQTrWPmsdjEmkoV1c+flCr0Rg5VrjO
+WR1oirKP8KLOghGHdU6pRUUtL83+p/KgsRrPTsBliUmHYe2Y+Lk6hNKnxjTHL/EWxKhD3ijurzR
MUeYaGZHk7JlDTH9V5M8RFbt/HbK8HD0MYKAnD/slR63bdxPo8AO7AHwRXq8g8WnqVLAD5GEA5OC
jh6FJkeBhkKrK+LonK98qcQiGFn5FrOJwGqljQUMLupD+3Kxo/up5pckDAYC/x14AGKxGgf/O9y5
rR9G0cIkeDCeBGfE76HGCHzx5kTNgx1WJK2eBQnyEFhHw20WTqUHpQiyvhNwgwHPJK3QG2T8JKwa
6OEcqLHaDtteM6rt7Zz8PKg87Lw+yHPsdGS5juHrE8ya+EkbfVzuKiwx5m18MSSKnGQ+IJle928H
D5sUKu0j+O7tET5bIddjM4bUEMNuMzR9bX/Lt6X9gmb1B3Jt3YKq1X1vntG7BVcVwxS3vA0g2Fnu
nSbZCr3m39UiA96uJu+/eYm806r2RKGqP5ihevh7/e7oLIOjbaJuq49OZXiNzxv7vFyTcmzs4on3
T3reuKxjPmhDXtoYRQlTpg9JysJWKuJLJgFeizwGUIQyWJJrWkl0Pn1S64W2nXI0uZCIn2N4Bxbc
IJfEBwtyLg3Zcm7iHpyRL90XrQ3ZXX6wYxveC3R6ugIFOeen64QyFZNa6HNSaX1XbwTEK2oQzkPq
pmeIwonXopTCjiY6jXD4hYNCL4IdXIAXwo7Bq0Avp+aGvJ/xtlA/HKSV+og1Bz6W0rgg+CjgaSBl
K1bov3RBcuXSiNR7IFE2pr1iCW3QAJBqY9G1HUwFvymPV5MHewTm7Zz+Tn/NUWXUQLmyIWsxhq/u
5afRAhHYpc3v1Rfchdby9LPDloDODqIubEcMJkPQRXC4iku0eacQ8gSNeAZxBxkVmgoJFg9pMi3X
cYuEDe+VBxmXUAel6HsHEysKzCJOVZ/uvXf0ZlbXcSI+zrsD7u/ynEltKF6Z1OGAH2Bks6pMTSxl
oDgnYblO0cepQl8bqBFbAdoI/Aoaw7uz1ICwO6BctA52lo0rtRvkTB/ry91B7jQldCSyQAaWoRrl
AiF5Xy7BeTd/Z/LU/bccxjX8WO0rDWzuBqTf+l9wPyF+k+U6GtD9oCYiyS4mcBqQqClg86n5gErr
DzAFVUPzLlPk/uvJfUH7QoUxgR6FJjtUhYxQPOSXlNl9mkvc2AYVyjViiAJwuk8iH3SPJH9N+wOF
cXSKtd730VKUzDqyl4yHcfr9J5PrMSkf2D6RWTfIGA58hINz/Mofa5skCo8A9o2PvBlxn7zKP6bG
gE6UfsmeDg1gvKwmmD35ZaDvfHaFU4rCI5ZWhc3T8KBG0A6JJ0k7qBLqT1+ylRBMhRQENI8ASZiP
lxFkOhoR6EKm2yBYZhkWDs8WGjZq7wB6zrtr+eCgewIla0WN8k+U1M1/Z2/bqtiPHHiX7jLItYPr
FfsEig+aVXR5NHEqDuUI9QdnJFPxPnQsns4C6WB262z1+2AeZaMfYWIE0u7MKVfSCEEfTywQGBoo
uJQqbaa/4JUnlHWfPEEA6KXrE0fcPJFuzwR/JRF4GZOoiGOm0dPLDAGsWNOF+CY0gpcpfjQpQimK
wBJ2wtLstyd4H83DzOrhu/ByV2HVu8QX+56u0Oo/0ey/uhZImof9RdaUdUXoxD8TDXlCzcAg1i7h
6d/kaVLcq4w90KRgBOmB5gsPTk8eAQ9BF2Ww40286TZqMXHm7HX+GIHWafpvJkuoyjZvVOa4JUKt
g7eZMZ8ZB155Al2p2eLKiAp6F1Ag2GjshuJZvsN0WcX/Mq0x5dzGqglXm112IgP6PXU4W26kuATH
qZY7i35BmGavu2+4H1k9GlxZCfsuxaRbakaRGTG/7ONQZO3y60vWLDCHii4uRNRT4bp7AKATpE4t
wfRDFBWwbMB61izOwadRXUS8b2GfiloImInf8/AdaNjcEg8vCrT3kMtTdx+D04Urspx3q4hF6GXm
5QNzMme5pOoSh8oH5Z8TNtr4yuwoAL32O6LRBp0Mrpa7vjloltaYGlGDbf5qPQrC6kxdgNdgvvbq
NB/Rq1Fjf/rv1KsZiNMTfqI/HzMBLuLStAw2Ea5CNxAwvjBEPWALQs/zMYXSDwuZrmd0ftIHE8ty
vqZhUARveqQn1VOt8ZJz7T00ZmC6JFEgIwwWwNUJIsK3NavGYNZ87d1nUqfDjgaGb2JmAKj6dRi/
vVV4YzyvOvJvNuHD7069mAMAv3ZHfjNyWKlyJxj2mXWnyOrhU6jsGYV/X40ImeHIeCDLY5+NKqF+
TGaeOCdFf9gnjmJegIELDve0y7HJrIofvG/zvX+Jf4xgf/WMoMF63o+3v0dK7vp3jRsdld2yy9Sr
A8tcrppo5KQoYZraBYeGpv9TcfcDYtPBZsEb6FhrsYe99TOg1doNujSRu6Krlr4sVTWmjFULOkXD
mMYGK2Upf7UqbUKIIsvjt6E2Cc2dERNspj9oXcgVAyw6MhQrOFnaRzywrvQd2q41LTtzp0o0DPFU
6G0QbKFccTRv8LEYYQuhulS/qr2yv/Mm/zCGl9ud8oJmvxrwglaiuwe/Wm8TvlfYYOG+ppsFb3GV
gQU0WUrmuCRh2XztvvTOrEmVMYutEfMdmM+2+dFUTAp6PViD3s1UO85CYPGfuyVj5e/V2mniefBw
IRZqPl6VClg/qVup0RUne3JEySBh68GxqHlzzZBBXeO/+2hEqwA49uF7FV0Yt234+qznrIVuDdkf
n3nFnpdcgqwMWSxD6/C/YFWYLmXuc1LPNsNrLrEEtkYYZoTmAqNj/Mrxl+Bylp0Sd5D79D0QqNZg
zs0Wi2LiMnUSUjkqBg71Dxdi22vTcyDzXFEsQHL+uAQffNyB994zavgamUuhqiFlV44e6rGP6vAF
qK/7s17IcwKXiym6KccYlziSAGQkumNIzoanp1MJKdTpGVVCDdjAqp5PQ5rf05t/4mCEwf0m+GUR
s7B0pTCCtxlKt0mOLM8NMyd1fi0h6YRBl9l5U3xC185P1WP9TAAmsFip+5cU52JcoF/hxcH2ojd5
jXbUDvgg9Yxok+syYmnSuYMVrLBUqmh3nTDKOaKkZs8EEA8x99WcznZiYID5dCnhO2hJOh2EIaA0
bo/RbQeYIgtoSCEj6PsHEAc6b9eF4PQx1LhXcphi8w2Mh9qIFso+vA7gyGIXhjkp/6+zSlbpSIwi
TRw2seicgRb/f6RhI0Jw9ukePHTgvUkgffr1Fh4Qo1uOKKjGzRAMefBLTl+YodSSG3eLRfR+1ljs
qG+KmbD0YmIwzgJnyZQdIGqwbi9dwjGnIXMlGJ7CVSTCVL2fag9tJNbXsly5gs2NRkPdS90/Lb4L
wpsjDUAjxt9Mi1pHnwiI7Qm3pAhW2dahXhGfkfIG4PrdsYglTefWOzBE+Di79q+jPSvoEiEYAT8A
h2MYEi1RCgCZG/C2LiHolOLHE4/KgDY0AQUHSuZLlP6yzTmjb9OXCjp4fnqRd8jd2Hs1t8KdspYi
g62/DvjTUzp6bRzrnxCvmXSFpLhI9DgdnBcXny5rhavepk7DARYUgCMYRnbdmaFkkdLudGSrHF82
g+1fsb7ebdB8InxcJBDEeQ32ETXfFVWcrFBpIPlVaroUs/BeJbj6q+7NNvwNvjAXACKNi7K6Zmr4
zxoPs/G1Zwz/wmurS3SJ6K5Rh0uOcvCh/DI8GJeS3oqbpjOqmnCR1YIwuAbcPQ58bJsYBct5Kh6+
Ht7mqz5V6Wgdfy46K2QfmujqeOPj9hL13ZDx3X35ylijVVQJKsGDi/WKwVNn9dnnU8Kku7p89EP3
gjYbG9E/fWaSFS4TaxRE5gsre+x7a3aHB8Qx1KvAhv9t+AwYwJPAO9F5K8IaCE6Dst7EwUT7Rr0R
jaw2eDOoZ6NZf7zBfKR/jaTrJY+WPN/08PuouthFdV4AVjTG8NLVRfh3GSDWpGPVa8KEep0vAKFY
91U/juJW8YyWCjrAAjbg7IMq0WofAtn3ysmuRSa/OrnoFGhMTNc5YAo14rFKEcmG0JgR4h8gh4WL
BOj/gm6WEdGwwp3NQ7ayKh2KmyfecHCbQBbuNYofkqGiDqHgdYte03IK/+AFQl5rftIaRBV0k909
KjgozsRVUJExLyC1SsE1Otvrs71pyD8MllTlKO4vSH/VqV1tsIYmvCBsZVUwVP7a9oJcctm01YEW
6k5bhyaAbCNLeoqz24MhPe+kSlHg1d68C6RFyWMe4pV3iO+NGEoYiDtyW8Z+p6RyIgjswY3W/IKM
AZ2GOcsD+EYvcl6EWKKIolDL7rBrwvU2gdhS4EjKDnReRrRHf0+Sd4KTfOoozaM6CgocTekb0i8R
p/co/RbecZw4Xy+6uxieQElw8dkg/2pz/S6ZlWDFxmNAIfpZUq2pCtAcTg3JJas9oGwL7G6S/Nyi
adcGh4RZbjoLgkeeN1JyzQ+724TZiUBqwWcCThCZFtTEGeif+dj0VmDs0UcULwKwB4rEYINhvlge
xE9CsWYBMmD9SGeJLslpivU+q/ofCVBBXKxaUYWhf8eY/+pHtMLbkA+1uZgtGOBTDE2Jue4gmCJL
a764uIeqRLR6xYsRxiFme623Jjl54Lby4W9ykWgHkQ+j+6J4gAVcRIOl/DoVCvlWWjwksYgr1nRt
VVGLx3rIzEHt5bJKqXK5UstdNu9anl5jL/CBsKG+Uqo6neonsjnQqJB59qWecCkyDNeda0NzY58j
5zhP9Pkodrf2WOuQdAeUSyilWNTQgaPWVLe0SZV2X1ASY5UEcjAhCvN9aq2qP0rP1D/ClwPLgU4J
0xoIkGeh48eXLgZ4YSqHbG6h6jJ8uDXVV2i2pv7Rd+vDAoJUqq/2xslRAFQAIC8LUeGhWdIshrQG
kBjqS+2ygpN6j318+hTlSZ0oCtprp04/mZveUSdatT/rg1we3h1qLq5RDgq7oNCHYo7LCZ9QSkLk
BcKJaAoTItxUHOfwuWiXiGHtF6Uz1Bz2Cs/2guy6pkrABfXQCVKiMX6ztPBYhp0leEWdYaNNN7dz
w9F/UIBFLMQxM81TQXo5/FjMaPJrmEd5zhZwcyC++iAixJzII/gHfTuRQbBfW9tkAEuOFiA261dc
l3hUHus8GfI7O+UmENU+FDx6AiA1JWAg58mBWLpQa1SEVlBpdhC/03ZAD62FrT6mbgNMAtXwaw9U
m/9N9YdAfTaElvtn6CkeAGDqAUesJ8tvX8+wmZ5Btip4PbS/RTX4R8nGIrOL/0oFFydJ8dUWYYQk
r938KKdX7C6glc9q2fSZS1XYg5QTTf3KJf3Sf51LuX1KLQf6BxWPipri4wnLSEq6KQgJdZIKV6pu
YRoDLWmEhNT5qES5plwZ0AOu2BoeTyyvf2JLqNAfgdAJYrxn/4BhpU56M/8kY/rcQEIQQJGKkGmw
SjkkgIB2vFOuLY1INUiqdgQHfbnQgXYZv0kzqv5zRQ5Cn5pYoBAFqsLziJzBj3EBivDFdTom6/AS
zWhv0GrRiy24MZAw9vEb4BFsCcbWHYoWKO6H3M870NKhY94RVQs8pCO6/kJ31vJPHHkNDuLNYEZH
5909p8wRG+/6h9EW9FK9aTHMtA2E4v2TkP+TCrADPdJAHmQPan6n9u6/EBWgB9mRjUF6g68IByll
s0jdQ91U4GmpRTwg5qrnuvoSIQqXSRbm0vLQyqAuod5fkkSjuYJncMoWY1rlRAz6U8jxiNWLSpOg
cc8MzlwO2N8iX09Ehq9aHARwBrAxZfs26ISw1dnFlpa6dfKum/6FQVvTHc6G2w4PRA8WfqdSxFvT
X/Men84O+86w8tVk/i9su2C1ADTbeBbDpvCVJ0VdlHB6hrRlriT94Wsy1lGhhscZhs/sunIue48G
MMgCZ2ttaDIyttE5EuQpG/Y288jWwbHqHxEr/ALElodus9JpYxB5dB+G6Lq4Y17gv3OYYqdSZ3Tl
FbmXNOG98+yWA1QFJt+nA0VdlPfi1nufvRWTwzlzNxmpwmP6mqKIIldo4+ri7GpcF26EEVWAc+B5
tHwxX9DGdvHS/Xuo5ozwEDkiAICJRzIslc6VzZQRLCFWX22OcMCfQRPN1iqjMQxCRCP4I7s1ByBE
REuINfISArur2qnX/EZPOHyQTlw3cQMaPP7MAD9I+Uh3NhlSnpQRbkgZ7iEAPog+ctROhRY6YMSV
8QQwvFySG2l4Lhm8eIzVOo2jDMKb010jOJSddW61fGj+c4I5qU+1KnXWYDUSuQe1jslxQRBCV7Is
3dc3ffRjV7R4kOVeDTlz3Q7Y2yTVOWUBpfdoi3HUh+Nxgw9oBa3vFy3f0wPDl/w5Gljh9udwDfp1
C59bYsl10gqX8QQWhdvs3vf2sorhtXhP0OA5UqVEmE9JeLYkWJRxLPz3Yj+ERezcGWcWGd8v+uEo
Ms+YiXTOPSaPQgYqh/uYv0NtBD/nnkED5gbSkwdZ57j6DEOm7wN0GdIaEw3mjeJdQlVlBzqO6SaA
WSNDzpeIy/I7aSfJC6kZl1DuZcmdLgcdDX7jRsH9YKjrmKlLjJl9jm4BZuUjccFYX5/LmHO91zk4
N/v6uqLl9mT4kb0bWdk4ZU9LS8/VwzB8heNbF2O/AYRSfMPxC3dbv2B/yNhocgT0A/THIM8UmZes
ozXIth1xOHKWaIw0bWTKg8sHE8B4akZ74xkpR2KU1wZfvBqh/xPvFogxoFsp2VnTlB3NURs/h2a/
BAtBwgbNd4Vp+mrvCvb+uvy1+nPszP5W4C93xkD9wd0HAozOF/fC5AIwtBXFKqBKwKymwCDe/CuQ
iJP9bYzRFtkHXQSAQfpB8eEPZXb3QB+yX36z58Ed2W7GlyDzRsr6HgA413+xEGevH8IiMiaIboKM
i8SZ4tAJPDAR4eYTDG5n97yEZkgqV3QlmTZ+blMUWzZMXYbzcj8SE3ewk9OCEyAOAnOEClyId4gX
OpF1pDvFHSWa7/x2p/lzS+VBRo3//jAVOYrICNhWZLgdgsk9q08VHzdzF2kNKQ4rjDvc3zBigtXc
2Q5PfTQrP3vuNDeldF4T8dOO5LpN2FquZnDgn9CpHV39JONayfTKHLSAc4cpQvkFhGdYyV8THf1i
NOHptwKqUG13wqn/MUFiTMbr7VC5rzgnOaOy6kK9UH0xGG18jwya9vNgzpCcB/MG8Juk0GMM7j91
OlkUZ4uaSsYXcPa/KaUP90b/A5/xqOpskotIRt56/MK0JEL1cuwemMMIXWIkbpwS49XCcorIHF/g
CZMomDAYzSuPyHWydHh+0cHbP2gcEciIpCS7UXIJeFi4G5DNrmMLmsYqQiU+bOCk5atqx+ukGr0w
MWNi9AXPFf+GlSoWqhiGPPuv9OsO5/7C3Jj13wNFX+szFYLCuN3f/mB4AZnABJWDsNettxjo3WQG
eAWBdoCJK3Umk6eNTm1sJka3mVRSK3rgPDWK9y6g1eHNNMJz1IgfUKlLZj3ev/Bm/iCvIFSn4Hpz
8YjtnyaP8DAxXGx1sKWlLbuJD8PTsBWWpFCgNa0KzvtOeNQ2uExWHhjbBEegXsE421XemJbZChMj
XGjN5AKOLAE6kHTaHjxCuDVbBDOYgTFCWr69Qk8N+tMLYLlg2z80HXyAgf1xlMIkHq90rzFg7s4x
azXiOx2AxXZx7jQvTm0MbNmBMXuLKwljt2G+PEDi4Hb/XZcv3PmBw0E6ngMYsg9T/ktpbVzn5zhM
EUuevjGjMYdvXmR0wAIcz5p+uwpV1oxX49XYRBsFASQ2h1s84jhMsJ5hJPrRXv8ggCgfbp3JI7Mb
bbNeDQhytv66nrDTbfUeOPFVEvgCLa+ZNpNNgOvRxitgZfu7GXBWf4sXFlfWlllfMy2u9m8NC/Iv
+eWAL/ToKS0YfPSLcQrucXJonjt/V4Bq52a3uzResfPdYDvXGLOMMtCc8aYHcCcfuhOUBnETv2e0
nNPLAnoGjSgAOUKw3+uFLc9C/p2CnTaTX5xVD/EpAO12/zDhszglIM3tYjOD8SBO8jyVGRVjh8LP
3KM3hlMAwYvG9Jzd0X39j6UzW04dW4LoFxEBiPFVs4SQhBAIeCEAY+Z59tf3Sk5f33M62m0Dkvau
XZWVmZXVadMDs3rllruh8ia+8lLt6ObXkGIMcCgwggdoMh967dU4wrttrnlwBFZm5Bw98347wAob
uLXB4ikDF8tJetOHSVVH7UvwpoLjbHzYjw6+OgiuMBluM4HXvBoAXidwPgyD4jKF7+A9ZvhQU2YK
1uljNQwPFSydWyCeqv0ZHuJHxcMlhuf0wB0LsdKr8yhFOwbM8emuzuH3xIPAPcuq+zUMU7a/eyB0
5o8iZB3STELks2o5K+j5U/sGMRFwAgUl5OP4dYrW/RUjEbf9w0SF3IZ+GcThFtNe93MOtQ94wJON
ZtXKnemP0qjvSD0YIRSbDSDqZWsMyxAxgOHvOu9gSm/ZJ5syT72blevggmmAeOS2db6zfJ++gb8Q
sXC57TPkfaWh9iSqW/Zh1Tn2N1AH5gBe61SmkYjF2HvQgzR4b9e595s+VLYxnjeUahTcyRyaJ2eF
Rw4WJHPqC41AwcbGaul3VIKt/DK4vWlPvW1eGz6yU9ZEuXjxkskcIPpo10E0Tx7lGsXeC/z58M33
dcgceruQj3UY3Ocqm6kdpxFJBrgAlCUOgI35oucKVMHFgHrI+UaFQpDDQn1GSaNh5Ttq/d3k2idT
pAlIvw3kR2gYSRrws4ZLidcmqj/7xk0An5lDxzAx8oLE8D9daBsQsplXSTU5r1otb17hd5lWBny0
6cJv4dZog0hAxICz19uCwNauWDzO5P3HCC61vdGq2I0UIfcXvJEKPuduYladPmAS3X82VA8Ec+Zq
ElnRynWanVf2iaFly07MYl7bM3p/i1eqHaZ8zpSVqC4GhwMalCxbainSGqq6fzVvm4eyD6RNmIBd
IgrheOWLBKcB8Eh6x1eXt2MW/Vfa84CIw80QoNQkHH29pubtDrUKaKhqwDfg5J/7xNNbJWPJfJIn
CTmiePsAWKN8lLnUM/iz12PGdKUroFWYI6OPIw/KGgMJaogS9E+R4qDVLVoeFAQMAGhW0CHH4RKa
v6i91IVRjUOYu82xx1kUtxfnQLzzJ46kNdK+/DT8ytIS+W2KX1fDvwtKgXMndL3CGwT2Nx33p72Z
HYYNrI7frtSHe4xR9gFU7FBRGZydKV1wuVo9bLNmtbAy+mPOXZ3T7w//x3UqbPzzvR9nKEfivoMI
czlphf8s2KxMwfyGq3ePytwIqbelhnyxxlg6h57cHtQzUaYx58aLuNzyWiBv8sLCFoMEVHCC2Bqi
7kDtmdz7sHbIqezGjNq2EY4SAA9RhyqFAnC+6+jOswaVwiiHlaGswUfTLcXyqXNGQ6HvK7uFvDPT
A3vbesu22/TVwGGb+QeYgOw9uA68tBKc2peZL/BsTgrMYgMpdynyEUQe5eM1n3fJg5G8yZQAhrR+
nQs6cOjceG9MAgBnVIUDGQGN6fj5ttsmcxA5TLtdosSDZwq48ATBDYL5jUk1LF4gH2YcdvUBxU3X
aNgdu/7RlX8B1lV1ug8IRm0ugVuoHz8Ncv0GXSWRFP6RyZX8MQ8cMz6ag4JDtUlBnTOY1dT4kcen
+Ieaci+dHGNzFsrwYXa5i+ATGCsx1g0gb4l5ucsir8MlFdCX7YlzUmlc56BYcCv5/MJUhc8wzJCt
4dJOE16DYBak7mv+oNrDWhITCHBfiEpKcOQfAlJhMcjv7J9cW6wR5fkqaZa4f+CcRLIocZhUWFQa
5J0S08smSGKQnNGAYAO0oCSHlX2EQOe1SjC4TI0c0hD1KvUWshblrMu0xIf/97u8B8CQCgLVZugG
UwHiQNbrRDUcLZpvbQO4pHdTOQd7l/Eo0eI1ZiBmFPd/MSbt0MOHtCRp7bhBd1hMe0raBYA61RGy
ceptoEVIGnJfYTo5agFAFSgrNjWO1B4CxPh1zFQd8gMsp3AagUo9GMSoSKvMjrnZpYmaz4zHYEgI
qija0qiqzDGtcZxS4PfU8ep6hzA+Fyc0c2onNbhtpM2UYgVkBgmJYWSiNRAsV+sjZitExqp4UmJW
EBirp19NjN4uaPbOQwgsLl7UI3m87NBJSvmYYmzMnQMqAr4+mMU41uRRfzBmjhaDqJzbWGSRTGtE
W1f2TssgMuHRt3DUiit8zLLbxnD+SIsRloEYWBk3Vry0MyxJIB0og2B7cCKJE3SXPs6UeHiIpR+T
YIpjLVnbbEvBS9KfcALq5AGWA2yTxJqGiFROupHjF4rOOiW3uhgUjiwXxg0CKAOTt74VvAIRMQNf
EQ/bvCIDNuWjs5O1IetOKnp7wzQzyNxSUmeU8doycg7j9PemYz4NixkTbK3L1Jv2x/HWiSFqYDOj
BXyg+ffy6hL+QUGx6ZrQ6X/jrfp0BnXVR/wMQ2uvBbZxMGexAsNFocu2Q7bEwqTUFWTAK/F9bwEc
TcXFXYW+SzrA3cV2gce7C6ifOL5V6UEodbOFDMsYxzGmXkILy6EHDU8z4YAksg2FpPQj2rRZVNCG
946+Q9d4oPlISFQXTCX0camjZ4KPwFfZApeT8DCfHHO40/R4oeypf8HdqJgvT2AjENKGPGPDIZxh
k4ErFYgGEg2wgUrPA+B9QQ1YWYYV92EPwFgsFmwBNbGHp8VCM8EyAM6A6Jen2RuDvpc1yWHOk9uB
zOtIVlSG0YfwNy/Dp+TdM3AaoqPPI2CjemOYMYY1ZvswDoibJuaDrAEda6BZzxAyZ7OzCemFIYE6
N3jMaHbwkueBZsrX8PlPcJ2j0YQxCFCG6SbnwKVHA1QdkExkwPoCSccAT7yT5Kx1C4NvhS/SHdoZ
nBk/GOMQ77+uEvfO8h6mmbxXsC8y0WXQbefM0sUgb8wEhZ8C+JvrThtqGipcmC4NVoSCTRtgxejW
uyxl0CS+M9ATIxyn6dtKsQPg7n6RRyIJ9kKo8uwWSfHCQa7C61ZC8QSZ3KLJX9VoFqV14DaFgwW7
YAv+zDS3Caj3pCytf3Y3qziK0/Ogs4RO1IzA4YUJF1jUN/iUZTdi4xeXaAxka44rIeV8EAHwbZP5
SKoIDjuBXyskfcv0aMazqslkmRljJ/i9q09QzpEyOHmwYNAIfTFZDey6orz/QRvmkqV0Uu9Wpnns
J4g+rFScmfhof4wdSzMdcR2ST1abOlZcAy8KXU3Uoz14A5Eqj6KMNSiDIEIVGLzuEAcwe4ze6XrO
XmALXa0Sb5Y1+RfiwX3ezoDlFY8aEUve/3BEyPYByhn7DuSej7Zcphh37LlJCjiuiKQBsQFfD7hZ
Kw5QKI98XOUefxzr3Ax5va65kCLijtaxV9aaGUdOqo8k2yTonbF8lKDzwazigKMrEvD5OcLXoxtM
ZCYviIxIkG8AXiPkRls91u+D7UNbDXD1MAcNBkA9vxRZQ/1VsQkU70UFJlRHgAB3nITj6cghknMw
LV7Q8Q5Rsytd9Z/XgJK74FDRPAP9F15dy0xBEK8vtIUSfJ0HULPWnSoESdTPjI8AYSfqGX72NSj0
SOcHGHR5oom/4He8M25NCx7OrOXqfIuwJljADKZ5PqKbc6B/y+0Gfax4vB+8fQcLLODhqS8Ysu1q
TOOe1cB6g2dLXGMwnXjVTIaxOKI5mV/ptmninYPLxzgrEZAEQ6bMdntjnCkrMCAjOUxxKWfYrsp7
JF4E5zYLQJn+FvJWwyUoAAvbkIZgdfFqGry4XErJJ5xVeVUWIN8xo++YKJ5Q4Xl5lhFusgw2s5Xl
FDoBSQ/EhyCrc1gzrIij3CbCH7AxY22wkVZdDs4FF4BxGmfzuCgyxnJHX2cv6q6p24o8jhYJPUWu
00bgLYJvtbWUzb/SuRqFr3pac1jhHpaIGY9ZbkFXRxrIdbzK2z0jZHIeLnxELIIrXR+OQxqY0inq
FhHOyFdvJiBz5mWFM5ZfENeULq4dfl6ncQMyi2rFxB1qS8vGBTNnN4CrXX2YPFTtZbwiHXraIMfK
nRCw5uxVRnkFGl/dNDVxkwE4OJiwMZUUOcxh5WVheZnx3WFGdeHxWBVlCFV3yLIVAmnVbUFUZJWZ
L5NArVERTdIGOHe8wgEs+WyyzDlHZGzEeh0rAXq5hvfG2AByeBciaeSVDRueQQPIsJyIUI5ov49Z
IK1HiSDlL3CzF5hW4JxKfxebnYp3IavcsGjWvzUbHJjMgVGbYMCy0IQ036sGizvcfukylzRuFLVE
ctDJLEelIx4mdJv4RYw4UNGpJ3En+dD38InwGnkt4JeazGrAVjVeYWwhJzreE1MZtH6sWnbc7rvp
HgPqHlLYU5ftzTwWoh9ropyWJQ5HR8IJ9bURXc/ligFJVwUK3QeUW2oYi+NQRWqvZ0w/kbORvFhn
D+Lo7F5slpuHGpJf1zR+S83ynUec43p2TH+svkg4siWWaDEGjFZp+byS8CoKep+fjA2vdAYWWqHC
XeFV3QnqA2YvCfkGb6DNk3lODIs3XOOhfjVJ+Qg6SmnZLQQ0WVMYdp6lzB8g2xBEtbMt/BFIluGZ
CRXgCCBqRbP+rx9HsIM16YDGxWwBzUQFgDgWisNsKW6rFOogZJQBRI8/WknjMY6VWvZKlTSRtx1X
YcJTZhBuiRKsDnn5VbFeopOIIIsno8qAOqCrxNNQy1JMgH2hSaQaUmVu4LIB0LsXfoKMArBg+z1g
pPPXGSQuxL8iBKG6RwtJIzz42P/6PeqxijzyDoKMbczHgLxCC1ZHyqLgMrTzVLKxsTimlJ2z/LA3
cmJr0IcYizf2GH0HaTXQY5Ax+cghieoz7a7ft6ru24GcXscKDOLukhNybel9TMjmHntVsXxO7fd0
JasuI1cIMjInMtazn46f7Kx4RmzfuOR+mMnzzMSfxK5/NsMxBKkFTpnYJ8orhTSJTAMquBY/TWi+
vukykATS91BQiJyM/qgepV2jTDa9GOFDzBJ4cnCOWmakQEnNmogXwdRR/osTYyWNsnNl//Z3dlVS
lhsB8RuPnpg+cAWEMiK+48R93x/2ejFRI+V7xMBMd4tK5kUDoRXJXa9SZpwQ1CR+iTZRrg8q/1sc
LCKavPQY8k8KrdyVT/O5Q/9T/XRWibUgukObvztFrc/A3Yl2tNzRcHekBf4vD9ffsolTJir8gkv0
Uk9HrAVt2luQ5nRUSnLOsI7/9fxV3vLIseKig7hhEDUadxr8oiqCuDNw7JuHcjwtl+SWjtibA2e2
PdisDA5AjmFk2l8uJuU1zAPBGB9IgOTvJOKsGa/QplDAUWQUY/9MvmTCncBoc8yEmjL8NlrPXeQb
f9RkHNsx/SuAlYNHqYQt6erj7bAPWe529m2Jpg+3pNugPV+PBANWkWq0wjXZxHJd8DERFC2RhTSg
2/SNtfn+uWRQUib6UJDXchrxmCRWPfVaznaNsGVTfVicJpMSl0oRIWfYM8pPHRUPs04b4sQ0DkZa
gFLwEhBMktNvGR1uE9NuDHE1+GUTvzD+mHoiBpJY8VCfoZKVhUyX8ZcloVEXTXCjTnzDvqdBlrZ7
ChSq9V/j0oB0Wl55WNPoIEaxUF0c6AqF9RDNNryUD/Pu7NoIfxdweWY3orJ0LkHVXVmzwT7E5lpN
rQMclX2GhQI+g5hy41g0jVhEsJB0bAJkInaBat07whtjljyUhLWVI73hYymf0A6E/cc1CKWhL7xM
q/S7NmQ0DUgSBS1eOCZc4J6/cXxi6KhwCPIZ0wMxkPsea+SbomkGHXiTSCBCVigRqQpLTu7SE8PX
f+3B8nUbGTd+BNcQJipraSWVIgmHjw/YqJEYVAn98YG0VvxzgG5GTJq10SUqGiblHYx9Jp9LeSUq
j/bIxSZzx2pJLBTqD/YuDO+fn5+t9YNjCs0UjiIUMFVmoVY3qCPGKE1c6Am1nDShI8gmSxfjeBb+
9mpxC/p7OHuzeaA8VM3m3kZ30VULWYUsyav3WhGWa6nSMRhxFD3RQi3s8p1yay/Q6e4TB1D6KNF5
mtCA8F+UwTcAPbZIDCWGVv0EtFtbBB1hvwxK5oa0epM5GtcVtmlAnSe+I3cKgZoJDrg6DSCkkWby
2neoytvZw14EcyDcNMlWXlbiBMJ992OudW8KxB4rixynCYJDPeCyXb8puyremPSyzlDPreVb45fN
/L7Isn4dB0NAZSMFIhjlcDogSZelHsE2bbIaTO3LoGJTaZDiCSLgo56QMTOFZHQDE6wDYjPWnUWE
9VeEN0GwAFijX2AdyfZ5holRpyTaRRrxQ940oCP1w3xR+PXmNhZawLuGdUdRUjbr+eQ0mwSp2UqU
8nDQaGLbLq71WpT22lLS/miInKYTc9innswnsYZyl5kiITlpEzFgMG8Ljsy8hd7gTHa24HtzF4WW
x9W3VZR6EeCPhzbUInaCZikPgrUyL49fd85rVVytH6h+PFjQA2f60yZUcagSBM70pMGCGKmQSZNB
GpLxCtLG6O+a2Z61ZxpHMMWeTkbsVBIVfLoTFaNyXhToSXCcQ7liRexwtRC82cQ98uDc0UO0R0Jb
lbRSuyRGeIs8Gjc3HWMPu8nxkAXdCWMOHUavasvJjF8+JH/oBqyCAzqXxelr1gqF+dc4uMhz4pbJ
yEZI8t+iZ0HLDWkYcnzIc6quxL33svkSkE84U/40zckckZiTMhLApplDkx/uch/U9zSjYXSbvfCE
UfIvk8E8zyJYE1PESUyFJj3mzuZVAaFNjuakq+QdgK2G5aeUl00o/oa3yg0PNhDKxYmxKONz2Obh
rbJd9ozmq3AOWEy/tC90nKLWzLAQ73/n2w6boM5foJCzn3pNxiniOYDy8ydB30lRcy0Y8QmalwcJ
LwQJFxYMj02vRPyDWGtwAhEEGHbIddNmsbJkngU4IsA8JqbIYZDRxmygB/6XJXaJuKNvgOIEua03
z5aCYIEbsahMTjMX9i8BT33/skNRdDd5wqpCkm73ZQ3LLUQZ6sTQwiLenjtZghCdff6xOIKF26lu
5MnKUIZRfrBK3qKkw+EHFOE24y8D4ZgGb5MVk6cFCQkcGDdXbEiVG+PdmS7FV1R5sQh2PIGIqEct
q3ScCklclGsHsffT97wUORXuvwAhdTUbaJOodzTtSr5TN1dDhaB5drGlS1JIz6BHs7UgjL9t/Hcy
VqYNOHDjqci+WPRxzO3oNdK0Ots2iyoP0qBpdnodPRHha4IzAQW/rQS4XU7bxNcimdMUO/hzblSd
eVGTJo+mZslSS8fymcOsU7f79gizK2ZbbYNHWPKb5uTpctcm+dNfIotVoQ9EFtZ4G2+Gnht9B10G
mIxo1y0QkLc7ms/5lC0glfUcIR8bKyrGeBgtsBHHlQJwT5Ee4usTHBLlCnFi8bTWQ83S4DHunOWG
eGwGMiwMeAgjm8vg2VKFt6AAkTOzzzmLBvdvFOVwAF9XBsST/OBgiO3GYgnAhSsPl0dXAp0uMB4F
b8AdqbiuFIKUPBk5A00gdzLShB12w5PBRdyOKvJuoEWWCcJx8J6k2/DUEcVII0sFmYEDEZf1ranH
WXKjTafk9mZxTzRmdwWwygVkGzNIsyD3UpWjqegGPUuLuMbCi2IHNR5wKIUg1dWTPRY5VjgFn7DI
z3cEiZrZnCCbfLjQAfEe4vDr4KbIOUb7FMyOY5X0crDj1IANK5tv6rod2V1GPAWXR8w9We3d5sda
t5QDtc1t0z6z8bsnnMtIrz4stneIO1RYRllGjsG8uJxik34F6eyeGK3MqfLLQ7/aFwytJOHHq0qE
L9zj2bDVAKZZ22qiQQMvBoOc+jojb/ZrJIiMQttu9CXq5hkBdzc5eU7BzFHmkZQGzEhlYLnkpIfR
Fqmuddhb698rc8NRAq65WqAe5pfwaK/WYfR6mFeExy/vna0ilH3Hzt38YNy1Rty6/pBwGPig01tx
cTqO9TnkIHcZ0VwpJwhiKz2DU6M8+rNKvbZ3BpJp8I51AA0ObjlprqlfPqhmRPho9ZrQoG6xZABq
9ePdVZwa1r1igTFC3mpnq0ENmx5Ygob5Qn1Gekn0U6UkBciLlA6WF3zBnM74lKYF1TayHgYgkNOg
Yz3ZxwLN7DSH/F/rGmsX/KUqnzQiXoyq1ZwCTw3acRta7R9dX96u9GHW3xN5KDJ7Up2CBx7/G9XR
NZ9lckzKDYnaobDwLogLvCqp2U813c955axJOeWfcQMpAf8CApSf3d1gAxMdBhtUshV5angG9nUN
zpFaK9o4r3P2JOVhap+Ozelw1Zl/nLe94ry4xDCUOZefaHU27Jvzw9q0rDWLBGUYcqRp9zCsfpx6
yzsyLM+aJPDYkFJwBvwvNEKegBO460s92Tv5JGi/k1M8v2QJSQhggnvuA7dpjbN1mgPGsN8p6uCR
awoCG0aOXMs2CO3X2A2JbVTHgyGl5qMkh/YPmnI+4s3wcboM9h0RFA8aA6qOkxmMGl20f+6yBsGS
Qn9JfyRtvMJSm7P9sfhDJtpmPMKXGDkxOIAPlPE50DnBXw53ZQboZY2fRS0vqnAFD8njYS5BIYsg
Nzokp5xqhxHcjJR6pOCulzmyzyXrsWxQyANIcrKTaL7MywplsnXqXWhY45tr7V7+jm7z10ifcota
rmM0+fl1//vt1855zpfQAFsksJriqtbIBwBs4+b7qpUfzhwHVIxPu6Yi8eBPPkfnQy9QYyYay+MW
Sxn7LxI/EU8ZnFyaiMM6K+SJTdhEsJh6w5N/taHzjA5EzKBs0MNzYQd0Sv4I7R+9bxyEJja0xb0z
fGp4qgIg7fBMIa+cMtiIeOt2cXREvkejPhe6i4XgNICB+nDJ/85DE/TzdrS8RgKWaLqI5WC6B3SD
2Ka1BCLSkI5meDb/6BTk4AbFwQBHLxNozeYvORX+mmm9i1TcOp0AyVgKn6S4o3wl4YWFOB3Fpd4p
KnDjpnmDnyoonB19FvAdZ4WDirglQ+YgMMgdzWXGlA6ahIasfte2cVCy4lSKvEUQmNfxaoB6kRPu
j0aA8XFQgc0HbEuuERz7AYz6ko4/DtkLzXksnBGWMQR6f+aAgmIP6HciveSJbswD4TgXzYESoX/q
BeczDjfs1OxgfZIUATJ+oAXuFrexmsRyXgOQqn1nTSN0W7YVANNlM+aOKjOzmEZCq4kjlFo/4UWE
gQPtQECmEMPEADmVacwNzrY6Bsig6sGqFZGHCVVI3gFZx2cPnQBY+V8T81Ai5XGF0DwP6LKYRUPu
fuU8MZFwZQS+Jt5YddvAO7V7Wf7rya2p4QmHoAFCRK5jVD8KBYSE6ccySu795qCqRBTZW2/tny5e
GRgi2yOjwog7TbuLIUhsE/I6HrjaQNzHYz9vcPzCohFTo7LYBlWv2qsY9mqIJ9RpCHufCP4LS5BF
VklaFMzRxxsyPNPzu90JnpHmYQl4L0eFDfguPq5nK3DLa2s0ybnS5fJWt7ZzDGdrfU6zv18G9hyc
giORzK05WE6Pbvr5ua5JJGgDYl4JR7ddcYDNN2b5HzdlRyEwP/jXPutigxk5xsL7cXlYpXefvSC0
cQdusFlElKuFZXiYmNmH682EXXaxYZWSxWBnmr68pFuGcfgDa29/MbFGGj6Qb44uwxFDG5WKlBL4
V8AgpZMdGLDWuTOUWI8h/iQ7ulv0WewUfwAzbrixyf4jjgH5cQeMksUQddM+Rt1522UhLB/jwvAo
Uwl/RHkHxsi1/1GWTyKlyJZMvurZam9EIYTxFxNPWcIEIGA2jV5BCMBRwsKTsgRThY5+vIut98+l
+OEjC/MPgg9wmclS4Q1pPpPl0yo5dbOsBL5FNkhYtoiPBx8pK3AIQNgw2XXmjbDlMeGYlJwvefds
g05zLe5lvZYykwgsqXy2tm0evzmp7c2EdA3ogzVfJdo37t3SK1JiBKe7iLDKoa9w5smXupHRxCiz
aN0lCME0p9wHR1kq9s6V9TESdc44c3ubojYm0379/i10TMy5tSTZZ//KzS27p4DsCy0l5fOc5MLL
OGAxjbqnk+4qG7W6t4/VYaW6kLJ4Zn8u7mrcowMZmTYOAp0dwQYDP0pf1iEEKVe4Jmdxhvk9U1Z9
9GFLdB0Qn6GwWTAReYpMNAderrD9SS/GtFeafg2/tc7lY13tfQSMRDqeMJYrJ4+3X70u8/1yaDBT
fKUEZn4oDgqaBFfMHQEjcyJZ+8+m37kZZKtJTjOWRccAU0rWtslOGhrpzhw2MfizleeTdKMvXQav
C0GN3M5afPkpCz4xIghQJvyMSgfIsLjmqaOJ/Jv4ea5YSOjdhvXKaEPEEwrMLpA0uw5xCGasCecx
2dvEwD7LSs6UTU9KjjVLEu/f7c9pY61/QKsVQoZ7IJtf+IxXs8NOKrknf4oikwGZ+6DDefVTXWHF
Gxh46I9GBxTC13zSFiykq91WyOtZiMi7oHyGzPLFSq6EnRcvNjoxavaHYYfwtOrM73VHhtsNKn62
PwatLZnZGxhfprGcoGckWceAIeBXe/g6IPvmXNwfrFG35N8xcMhQmtO3TWAHet17zaJGucI4N+72
T+fDioYA+HEqTOvtD09OOfuw1bfWcbTdmEOmyoqqPkRYB6NFcqAVY7XtvyOVBZEeguu+Ix5lkPyx
rWj/1S2oOkavEnpeYyzJPzkQEBQPhjMaRfkTfWLgzrfj7uS6grdvuDDlYLAGwxq1E0vlxkFLItIp
kaUv/+LTqPKx4OOCYpUpFLaFNgQChglhA0jsyl+XoVwlJvMANY84DZI6UYC2549/uYVIJMxP4cyB
DfqNN0wzrYZdF8PhBfyRhcriNR0ZaoglCIiODAhppz+nO/zrv6wON0839dEkVnYO8eR4syd1nx4F
VQwHMvEicRNqrM4ZR40PskOf6AiPmxJc2V2ls9gWoL/4Y5W8mcWU0JXtr7HfKvAZuARQDCgazNcm
Bs68jQhF+dyweXUcFCjCc9n9/oO6Jvbz7j1HPMQqtoiER9ODGMz14j8aQSPa20WaQcrrbnOmNDQH
FyQ/Ji5i3x91R0fsIS13rtaj5OFlZCXYwDxIdepgOXSUqfnrtNZwqesEbG0YwLzz0U7yNwPImLLx
GKcSfS08ihFwM3z70/IP7XTZmcDpqqBd3Y8TzBiy72BI7GQeduF90iVO/4OrhR3Gz2H+y2Bp5heG
jtyp4vhqwf3euVsTIkjbe1G5Cc1A6sRboGcJfYQO/uCWhK3R2RwfL5hi8qErPTo8jTwjo945pHSN
yIkqFnPRQganOpIr9E9u6LRGDGyVA8rK3g9uN+u3X+ZfY/w7jOHX5OPteJ+EoRwAEOPo/OvEPB5s
4yGid2o7RsFjGRv2Xj7bYb+3bH/jHgcXXsbfT+7efQB/GxK99zEHzx5zEWpW/ei1Lvkel9H6FRbQ
h6U1VrUmHh95MQ2iqZtSTR/N0Fo7/R4m3r0jBiW/4cWNX1BsTgAcQQuUFV+mA1UtVqs0Efa0jloV
+ZCMbtGnahoyDYF0x2TPxWoiwdhAZkh6n4808jTNbrbjTM1XzXLuQ+rXRVF3gmxNgIMZxeLCXI4Z
e8x7KmB9kHVtLKc6uqw5hKqMAk+bleA9I4FtM1vQXmHZ/Qf9Yy34+jByImsw2LmDqnnO2l7tU5z+
iqZXfnfGz19Yf3U6FmAoBHUQstdIcBmqKw+84Dq8BE44qM1BomcQDzSEHKP6omWus2/XrGmf3Jh1
VZlSgwMzw8ICFq6alqUV0/IHzuVpjtcXC3cWJ2RgySVxWBPFZQXW6xi/ADRrUl3vCFLKlvI4oDbY
BcJ2mMEA9MMry21FSbQwKuEDijbGkta1xrTMy9uVq7TapdAOAnj3AXUs3rys4yZ+qI51or25SWFu
hai0PB+nkpAHEJ7Dqr/S7IG3vQYjxqjBavf2w8cIIKS+tz97iA+QFj9+hFawdrHLrQSCwv2YPqFD
Qj1cOdUGJlfGATVn9KTuxPL+Y1Zg92wZCh+Uq/SiWrExuSw+yXETNFFBJ3WmGr8ZaAHC8FjZ5Yt/
Z2woNJG7VUaBeg13l+CvHPL/5qDWcI7b8PZ2Dcx2aTlCs17ZFIA7SH23dFfy0GUiO9t3Km/n3fvg
BwR/e+/wDmfgsYqNKXINY4mb+3B5UCXscFmJo8+IPukhX/t/3U+n0uPTtgds2PrkgYUqoP9wmpz5
8+ZnobbgC5rfDOs2gn3EFV4WF5z6zQv0f9twXlGJbXT1zgwkQB7U4PCDRADyiXlRt1zsHwwjTCq9
FSjUH1bRb1wHoVGwsPfx81cmy7vgOKyHchWWnmiTljyWCIGF94avEYtTpF5auVOGmVTGmK7sr8My
cqg2M+zrQSvbJBgC+Td/ZZO4YQfU8J/e3cPHdrDpv/wzbj1ln9rNxZGqu7OfUAVwW/l+bZ0Bn5UG
Ap0nWW9DQaI1DZ0zWmdbvJI0dZXWLHlRVPG2s7p3CtpYD2uCxfmfMVDaTPeD1ooh1XuyRGKbWaK0
Q2DaP3OkD4g5jJLWsGgE8L2GVw6n3VqPyBiRAO0t6k41wlEID45drPG9R3L39g7mxP2jt0qoMyzG
rDOwvo35kJRUU2vGfdTIWEMzu9zyYpVjiKwJfiCk6lECiYFos5ndFh1GPLJhHV1pgNHxhn30Y8Dn
Bu7iT91uOVPn2JWp0j48ufgi/9wghzfMLYZXT4y6WgvjY16p+Ud1GWIjpDRqDJa5wdV9O4XqUmBz
aIYVxNtIuLs4TE5YZSHjFIlBfc09KVegGNAqYpc+sO+6OsWbMYnYPPduC6C0K+KyAGk0acWbe0jL
GxKcB6g4APiaMsHxL36MryD2TzYhHC9Lp8DHtArScfEqyRESoFy5NorGrWCosYsrME6cI43u9hcp
IAv+XCexHnP6DM+nTplhX8gF73tq/+ew3aM7i4MTA0icXd4YTffwgCKMt3HuqpsUyGT95zlpOMe4
gLnqsuKbWTnAtM1jGGo4m+39zdGKbzla8SiezZ49XCeQ07V3MaYpqK9QjXVw797/kuWQ+5ax3DYf
srhyj8uPzwBzTiQe0DYcXC52/GywyuEOOJeYRhR9tDFZEA2Ydd+4f/P8pcFZiWOLB7xa/5B/sAkg
08gsg5/Y0AKkt37lVc0XCpbXjE2JcBq1P/T9kzO/0FZ6RhW3/rAAHkeNwU8lPXfXzgueB364Ww9B
FnViCYjsgtdeX+PisX29XazmqBEqGUOfHb4jOZJiqfKRbCSUIkOqlhqoaO9Dm6aCorM+KiUnQIyR
ge7VqbRBaWpN64TsAmVJt9JH6he+erXuhWnwb3fz25jwhngfhc1ISpK7W0nWRBmWrjn8GWKCxJfs
w17spxotSoYUfZupcr/CDMkuIwkskbUNlSLJsExfwlc190qJprqyu1k13M30b1f7vWBQrrwhSQlR
BlKDAsSSo5O8a4PoV6tguSFtZU+dbhJxdxtVe5ffD4LOj3WMdLGNHsd11gRo+fkLGsCXDetMHYI+
Jzunf9H+B9seZpXRTSV13VOObTHmmXxvHv2itksBiAEXUCr1g8T00OdEfpKsSTKFJUgfxxJJrVwZ
yNopiGm9M6+m8Fz8OPRcpSx6dfd2PsdfVLqUh6evDVwg/qDt/v8XaRpeg22+za8Rd2S4m1VGd8Qj
a0tN3jsAKyZtSJhoQLz7K1pELq/3j3o1HSMhPww4WpnfzY/tstXRpnafsyVgeVEMVmtgO9hZc5lY
sUCwkATpEq/Hz+iMKOnslsA3zcgxSVrILukfyMyHAkouHKIbtNnA4uTu17Bo6Dsw7emM3xhuKcv3
0/tkenpiszAnBpedOoUfDFj3+bPhfUEhQw2LFl6wQmHokjYIlqV16e2ca6LkW335F9wOMTsmfwCJ
4CLyFP9zpcWiDMWJBIkZ7lmyaFOdyesOIQsRIPHGk4n0zuXoYeqAAZVAZwWTe4mvZUBl5JyoMKcx
8lisptvBx+dI4kvB9SzfOtLjNWZyJXb9qyC2E9kbTPmUGfnFAfeya1413MS7WY1Np942GgQqQwjw
mNPAp6A+Z9Io5jKnwWnAuJHxtg+k+M9bBKnTxUG0VtQc9EHhK6tHMm7ZdB7cfhYmSAFbl7zDaien
4et3Nav3a97OvC8MFMsdrfNRV1bq+R/0vPPNQvUda55k27lT1c0Jzc/vnAADtwOi9V+2YtgAuFPd
qlytE70D9FIPH5cHhXLILXUi8cegq6NJAtOoyrRcIBO+I43Mux5CQqYsYeDU62idms4Wk6KCiekn
9Cu1/LJ1UDDCjN94j7tNSrzx3ngvwfxs5czcu7CG7ykcljNC6AJjHpuc9vGiuWzza/CtoXhfO/s5
o2CIR0frRpOJvsm0gxtBfaX/l1848uA8wT8rRy7YoOeGWi6+k+d+Z8y3wQgd0E6R/t5gCQSezOAG
YLAMFgNkK9Y38xpxcb4XtRL2VlMqONoIUOyZJHsEnzw4bZAnHMpaHg+01JeqDrmlfLg9eHXbIRUi
IqhaeGQ7aSXnpSYrt0JPvWIztHnlQ6wUMkS1jSUymZAoAlgWIS4BCUGB8HF3+TamCRGJ4l5jqhUG
TbTy2U5wF7002A2yJWTUBShUJrkoJN1Fij2sxnMhTKj2F2m6vM5hUHiYqEjFRCatRtkZ9i30sy8X
DnpKEDD6JtbOyo2I1iT4MgAWqynsjADq7ZHbzYENvhw0C/UGfVlmBZzgHVbicuBRGkyT8mgMwo4J
zzShbqIGojRsD4wuohI6WBgovQvWOU2vy2DjgCPPr/0rg7wluoE2D/+JEhyNBfQMUhPHYDJfZV4v
HhOxLmCaERUmwoBJlTCc67Kpy2o//1NYBGLT878A5V1A8OH8ZDAPxOUdLBY52gC1OpObBUg8RHpM
nBCguBMjw83x4q8hC3oTLrqTuURpos9JqPD3SwIBfaBgct4Acs5NJsCuUxS0HvAQkiLOALrDCpxJ
B4e3+arbQBl4DxL58N2D68u0YhqYPMApFC/oCeisBwpTABvcX7dCT2OdVwDxyo5C/D8dIhwazKKX
YuXSSrNO5NJUajeI2XK4jiJdKD8rLCpg3CG+qQXTaQvvSeoNfrNMxYvsTmrhk8sG+hbInIMtAEEK
1aeoZigpr/dKocMix2rRPlWy7oRW/+G/mM9myWvWiSKAv0WGTAWmsp2BvBJwwV0b9MygW75gKEdO
2RYxK4WwUn2RoNHugpINcXwTHNWr5UUqEGkbnAotE+dka4yMSIZSecb+1sJDp5vAQe/ytDKY4gRr
jKTomUPrRLETpBUPxY+4p/CDhfhIUqkEpen+3ZFlwqZIwHMMTg66QwHuJbrfDzeFrctd4+mBc/F3
PMNmgBIRq5gr+EHZnrIJokKMKLVbdOhCD/3KvvyLuk8tmz1ieubXrAwCjlYa7N64ZYN6Z7cXSgIH
8RXyLBgfcMapt61ey2o5vb4voV2Rlobj2ZZK+pXL5reR3Db0qmpQc0Rjp9kIRe38K2oT3rddyMkV
AAQ+7g0q4hhq+syQhIeCqV37VixN++e354cY05uG84ypuT9osl6206A1LjfZs/kCujoFf7+GNdji
YfDb7/k/vu/3rb0/mPKL4R53iavl/0fTmS0rqmRh+ImMEESFW+bBGaftjeEIgohMIj59f1knuqvj
nDq1a7sVyMy1/vUPIW90bIpXI6bLsGAP9zikpRkXDGT6PnAgV/wdiQXeTdBl/VbtH4KZyw6CLSz/
D3dyvIxAwnCC5HF0WGsDaA+7BJkjhY1xE1wFnhwcSE5CcfJPWCjkWpHxBHTb0geKx41T1vYNsBrc
jV33CMX7bvh9hTa9d5/JwsDYf+xPP4gNE96+yH4Z7Z7LWG/nkfFXyXq5OKs3NSWZ7GV2s+9aOsLL
WFdOhw+b/ipJ9z2fmRwECgwt0gvwwwKMDsnoQJGwwvpdPIXCk0+zoTbtU27L9oDb54gqt0fKty5S
Q3KrxIlhlu2uDTyLbKdaWNAG2z0syOJfShusU4rKlAL2PoIkxHdQneJAw0H8sUU1SyHSzCBxOjlS
GnbMBMoSPxU14pBySWi5S++xYsbg4BzLQuVtiWZE0IgFfe5SuhEWSpY49KjY2ZoAKi0PtrD3FkSW
yNEw8BEUCUBXwU8mGEJQGTnFhPJD4CSinGcDPM8x6MT28p/6jzX9H1VciD/Zrg2qHYt9RQxeqQT0
CbWPpS+EKoWxLtFSNUxmFgMw5do+Txm9C0kukh7+dwyR5FiOEIkiZ6Nre+8SODT4Ep7JoJAFv1Io
YASfVDwfGOy5IP2qN2oJDvjsclwueVLsuKAqTkJ+2c+eUSC0poWek74oW8NddxNFHtNBZSP03zIy
55HxCCSTscAKY0AXW1C73ZYe4k4nnQmlCdJzUcH7yrLzj4cXDRcOIYkHpUCdPhucWpktso3gTVTb
I2tk3SFU29iqoDWwEx+rYWhS3CBmL3hmQfeCGkh/CPkaOja1LMuWZpkoZjsemx306wML3Bw4ECZf
958PD2RXsMAFNXNAbGV7+a99h2+HMLbhLwqe15irC8sIKznYNpwoFGWQLMRxeIFdyykas/+/iLLi
HPARp/igUm9AN5UnGkNqQRTjBqwY9yzYdAVLBBL5KrqhKuDuiPqWZ2VOwftv/ukJ83shPbVgHaDm
4vXECcnBwLRCqJtSYHsYd7sVj1Nl9zbJnRRqj21pG89a+wgPZmjtYGtNBKeX7/4vnuKf5XfOXF0A
FqWVs8vduTSQXQe02ZEsArtEemfkXRZMlJUFOwTzkQxas2i2WYiMcwxKmMVuAeIBf2Z1YQ9HlQOY
xRibW3KCMbSJDP+ftd+IwkJQ0503NTVd8o7nl8rJplMStDNOcM+7CXackCcrLA5o1TYHCHWBGNCt
vRdyVJr7gCf/D8GAL7DrELBzY8UrQUQdQ9QQ2xfu9eL0Fvg9vyy2NUHS442yv3FggEVPi+kHNxZL
uIEK8pZgrqZbjF0CDK/2NuNpmzezgsyPOk3oqcecvailVjl0KuO2+xJxsbhB4XEiyCuIbUVN3z/Z
IvS3Yz+P8Cg7BmLL5xgReWigk/YJhpc4UP44MgSuFd93nG8CaxV+hxAZKnMIbDGzjOX9enWNGecL
yogJuyan8eTC2/9P7wCtGdbXTVn/Zm/wIiBksYKVWlxTnNWoGol4BZGBYSyOMwoSnkuhh6EooijZ
k2FnDpcAeYJaxjOBmg48W6hCF/jOuGTB/0kiydEbEEWzQLkCquBxTJjS+d+GJIwoRKMWVJaAq5iU
2gwSbzqj1t9y4QhJCFXwAlmfWC0WexRgfMlTYLGKjO+qGvBe5BCpAolPYbKV5+LNXRZ0CjhsEpxr
kUrnDbCLJocVdi10kbfF0mHLw9hsMN05gOo7x1gSrPpnoSNzAKYpFlMr2KrGNjD30Wxq27pQF3K+
nYUHiVgm6vX24wFSTOFoD4N+Yp3c0AVDxrsXlOxBEQTPhkvJ3eBmQwGnGNZ5fP7TdQm1/dd62DgF
UcotUPnpVM6NB2b5WDNjnsDrZbMVujIRPmHH56HFvg4LjJdwhCoTCM1ohgY1yHCmXtXRJHXK89Ec
HtFl1O57Rxt1rYMB5NDaRQCLY6pMA/dPo75+0vgKsZB4xWSnoQbmWkSThVhEMmEDky82ZRkmAMIs
D5b25cW0QFw8yenP8UDkQ1FnXobTcoi0i1hzEmgCWqzaLLVAfVggzORDyi48lQcmn4vL2KJ7rNGy
wrFDuzB50Je1E+FegOEOH3IBJEgK/QAJjRNBwWmylfCs7Rl88dXM3jvoab0i7ClT+ronFBvC6B6L
QUOz+SGUaj9U/+DqF9gFJfJp8HKfzz3DlZIUrOLwUe3fZ1u+CC0S8vFu9ZIMRuFupGOzhnJ0qkp2
DCeDfRMfpQVzeN/2pPhvtT6iVrmVzymGejFdCvwbMIehoyo4EKKsAEBLFpkUGSPF7KTgyHy0nmWR
6GmL2mQcdFGHkwU+kRPGEX+0+08X0E/7WR+0Q2IMoexfaJmBINs9pV503SgTDLzebjXyBJKbA/8a
Cegy+XYVtKMxvrLY4WPn9ZjXqsV+VR/eX0PtrbEd+nodjEY9fNSsjzez800fUhatCib6GZzWsNO/
N/Dq9y2UaE/0L0KKjx3NYQNWOH61dCKPQB7bdQ9rqEHjprkZgftOqtxcbvnPymj16sfLHdlXVpFs
P249Qx4aDcN+/MAVp3eK3yHati5BPod6Jfu43Khcmb1yIYUz1A8eh1zeIWzFtyARHnvCYSgm6VWB
7gf3ouGAg2JIQZGwuXRE0dnJloJjPQcmETYxP0xkRg4AI8DJXAu0MwF27wQr9NiAc29WAOa1FccO
BzHj8zY29unsgIYBqhue0oRLaTxT6qRq3AWZJZSm2SQ57VJ2nsMnC4ZTcZSdMrMrnYTguBTpKGA8
Flhm3teXbV+/t5pdOgOYCDFzCm5JrN9J1sAiixGpAcGnYokwvkvQqGEqzxL/e7Nw3tuoMZ4yBY8L
s7BmRL8arRmaPc1xb1K37N/Wrz/lqBuhSUjFeQ9btbe9QH5WH4GwcQZxiXcquNQnTPissDuIzXVT
WhaGiGg2QZgsBdqBMRlJ7PtF5aZHfZaQmrZiGCsmGD3mCkdDBtwIQlE/s1js4/4vmU0gscStmZIk
bHz4gVdoU9wGnEehXowrqp0y6JNRy6ZCJVvSITCcKp7A0QyokFSzi9oMHVM63vkFEGK47E3fXEPU
aI7yWA37XilCf5x62076k4jnnEOLA++7vN3GY52QLyEIik/ovEuTqohZHCLY0l3hpXU0O3XW8a7J
TktVo+msBua4BcMQlnF1eZBMw7eus21ZWQ21OhO66RCXOmDd7+xDW93c8/uDV8Q2C1aHxx5yHS6K
o3EdjKzxwEqFXGzsZUdiRJTV+Cqi2RTq78IkyIGS7Z8b/WMIQINdG1DvYFLNphle8r/al4QZzziE
PQayfk2BpvCQy4NXNodk1KNBSdzsaKF9xh62dFvjX4BH8XZewPRWb1087MZVV701w55J4VYRbLZB
WGrT6DuHKtkZ08Qbz/ff0hzjlimtz9Ws2/Jc0xfxC8zjJ0IkNtXmh72okO0MNHdIdqMoQgYwvieV
QEr4CAdI+YBTBxgOxDI207Gqt5vmab2EjqybRUxj6Hn6d9knPPc/q0Ij24LHHa1x+LOZCGjkMFaq
wbJ7TkbL5q6xtpAK4RAxDpL3XIIbOTbTSof4x01XrPauTrcJvKqAHytEH8Ik6dvn+o2jyZheAgg7
sTuZNuM5TyOvVa1G0Ad7KC+5T79Lnm7ZbHHojIR6MAmj1io2EU8YZvk+45ER67l4TxAzv01cy37U
r60nAYGxKaHVxxwWInJ1+yI7VISTKt+ahE+8/Tc5nkdlYUnUUhyrJDpA3d1IZwG/04GA+Qzn/Bug
W7axdWW+EnNK5OokMRv6yZ2EEFVd/gQ7sW1dQg77q2Iz/pmD3K1aIqXeLX97wztJ7KbYlLCueGsY
lJyhN0J/7uNEaEku21yXzo5K2Ifhwk8lH5UNJ1v+s2rVvts3C5DPEVl1YZWa3aULSXEx1Yy0SddO
y9yrX/uW2cOQlLXv26XT7ZB4YZBJoonKJKCJjC9bU4OVVYGDn8v7AW9imtVMR8JHZ8jYCgAzBerY
MHaJDMjZcmrVMqjorK9aDKH4aSg3f4rLx67EveljQoVCCqqhlQ/N/PBYNjgIdc4Pr94RdoGq/lWX
+FXR7719zO8SRhtvKOFmSuEufCNGwscjxaMXezxOmNyqqBWgXeH407cB2beMpTjY7iDm4tST3psK
7kjwgSX1to+Yfh3NUELLxuDLbHOoHk7ZmI8woRdHlyBb8fLNGcG+RZZtFaSfRalarxhQPueBA3iH
IQw7snP4/UCZRWGCCXfDGLl96dGFyHveSkdKUK0unszUGyYAlYLR4kNlSvwt4KFoQkl8jBbfn1MQ
p0g4Us/MemZqvgA0lonF0dykfxHdZG2k5MywXxAT4XfMWTnKf7d603IKm7xPQ0ucLxeT+z5LmZNH
RunkrMq3T0oPgia8EgOZC5rqs6Exy392sWaWbw62HLYjC2zkpNbeAFbby3wzBTHevCKevrIxBmHe
PQ9y7jKLz4hdE86NkA12GfHK7DxOw67/8rSFsPXEpp4NU68Wr77ReNnDVJBXVotN7ShuybE8QEbf
uRxtL8PYzGZ4HOwEULwQ64k5FhmJjwND3Y/l2Ydf4yCj+aznGYtjFLk4TKQ0EoLoyNT1CVgK1R70
EGnTI+iTtbwQAQ6rFaERt6M3HOskmiJTAPJgHrSgbWztHeNZobHLy+nv/r0DIt7jEanxvOQk4cA8
kTH8JkdtspNLa4C4aeh8cMgQjlDdh1Tkpf/8AfUNjd+UcqkGYSodbWi8P97yMW8DqTCO+xgWtWZs
VP19giL9c95U2GVA/zwWZHymAbVk4QYJ5CJSv5hiCx0pgtP6Ya+YVjnSqgFCb1moDLcdCJDPUOxi
gZgI4A0JmVdszGw8rAkJbyMsAAR4LppGT7EKBnxuuspWTzpIqJXQUKOXxfFCvASzPUYL7qE9ZQgA
YRXYMZMX1cxXQwbTDOqtQUnTNCimUul+u9njGe7NHl5+CNiG6KQYCvYWIxrnGRgAqrM1dEAhg0S1
Ung9HvCPSY+yEpg1TvurOa9aEoHzIfnEZUD4m/UzNK5DO3VBjmhTKdONi3aorW+pU9UIzOJFchAt
+yoiZP0/nwiePlwm6f2A0xBKet/zCvIwOh0VQhe/Kdm1a/MW4/YoyIVZEsAGFuqUhcyd/EcMAA3u
ZZ6U+6mj/KnX1PhQ4TDUoZstYShYUPaVHtgjIlQMlvga/MKggLTEM9nnlKDUY3cDqMlSc7B7QvqH
u39r1QnBgnjv6/P1jzqWa+LAxMztVUKBSqODGdtL8eJ5eeY0ZDNAAviDmPYzwWLewQJKEavM8AWg
C/UOIw29OIC8k19y5EHh4V0dW/a4muoQXeOmZmZlK6ezOiKFzjgOzSNUyIHOrEO+0ctJLgjFijJj
LcWgXoZd4LBsfOZfKmHQPibLEo6iIE7snyHND+cYbYeY85eNpR1RDnQkqUGRJUWRT7wUTqKN0y+Y
2VQEaG3QGokJn3c+HLTGwMWS2ndLCbDfdw5JaenH1hZ3bGKvZuNnOtlH2PgJYfl4xxXiW9nt+bgh
P5H0zj+uCGg+QTGLH6ODm+rl/NBzK+SmTPcdJF3O/kc4ub5/wFRGtM+X5mM8OpFXBudpshCPVIGa
sDXuwol7yFvUQ1qbsMEAVJfZeCZf9hv9E7vdLgHQsx8jTIcBrp+3JU38KsFs4GHmAVzNx067Ph32
ULxvl/VUASJkk4ghxuuxNTpTeOFqy14yDRBhIwWgnoEW0eCXB2HfHTM7Kf2x6ndsXjrnJjY+X0th
TKE3lPPLetGDLzDD+tIRMVtknT8dIsLTfYONRD3FChj+hhuoMA6eUH8fq8MBuknLrdRwigmKSk8l
L6vtcyUjzvgQQzQwxxjQ0KTTbhvlG73j8SzL02KWYRA3Y23XGWCVlE6aU1ZclfE+XrTWcwy3qbIq
QHoou9ZRNQ7a5aU5n8prkKDBXgJYX7w/Tl7bOeGQsh4RLQEdMFnJKdbzx2b1YWIevOcgp4Y0qU7U
qvVkwCL5ZxBLvFMVvKbCJKG4I8d26Yz3KYF9wmTalH52ndm9vSZj5W9kq/fPjh9myU362cpdpdJ7
GCnyj98kW2lA1xSZyXV077YqQStILa8pbAg41+xaz+tg/1zwF0aYUoMEzhQ/J2YcK+i+98BMZ/HB
zxMMXcCvwpnyIKw/VT/HmUH1j7Lfbt8elqzQnTFcZ3zP5Rg52kXpGEoeHepwRvIAuTiI4ic+y2Gb
XhLgBEgP2amG2oDuFFIU72YrVVZ64lGNDXWZkBNp96CQlZ6yzO8dZamkfy5FqR83sEiD5T2kGQBi
Nd+Iw1c8d6te3wZpYK7HM7HkXDKWRzRN1EFAVg0Zd8LpmefOwVglzE0/ZFlzzNMDiGLFjfBd+3sZ
d4IXVZuLgTpq05z5A/o54U5k+e6sI7IPEzuGNLCfMI46FJIOvzCHDNP3DHe5hLejX1MhcPmayR/X
VHVkSn30q0ueUvyUvaUbbl7WhphHP4SrJdt//gz/FQIX9HuwnAaCr83of2DitucCU0Jw17eoIRp3
tBrDbrsuxUeBVUPYBB6iOFTzpOeodsfCGPQKO57S6iAYbrmLhTXXqSVU8jGP/dqwxAQKMi5rb2hG
uzyQV8rsugyN3G7n0lS137yTDfjY0gyC6cHmYIkxJP5eEU9y0gnNCvJqc69upJDwzI0wmYW9zUjG
nJq8KPflyT+4/lCCllArAhcmA6jAge/qWK0m/P194CaG6xrhxoA7WhvhsdYpXQwsCMDiBXieToYH
7fCB4oM2U8wjxUTSD5l2bpd7Xt6KtoIopE4T4lJIiw/3UEZE/Pzj9Jg9IFO82FCg61Hd6k/yJDA7
D1qL69hzBzrMDH3fMo5GF2jx7nLkAyIILTt1BAO6S/ghPI4EcDI50mrPNDU3CKC5howkV5saQiMg
ebARe+Q9CEzKAZy1UswEZDErPrJOoY5bEMWKVeaimMx9aT1iDCKEYAkrQMVZn4wzu8Hf8iCGTlQ3
JpyEVnhCS1gE57MB7C1x50lzI9W+ugPNsf3QXpqCss47F6sM4cTIpwkivEpjC23vg72MlCZZED0g
ZPe5L1wzxbs5+hqN4L+PDMadbdawz9noQvymhD1IoaMcXaZLCiAaLs4D4W3zEOPv83pgUpIIxH/N
EJsaYy3Y1mhAziK4eEXOuywzooOT9KCijIlfQuqBwvGAmTUqQ9tmdqEsOPRX+FaLWR5cQtACyIky
qjwQRs16MGkiPUzMsbCbJGSUrmo0xLGE0/76EdQjYTkiQHwB7aeWeI3s9s/UCpGrAFp/S8nRNiXu
LfjI8+QA5IrpGuCNCfQlbJ9yTD4w2xstcNlUHIob+C7ElAB70QCNsKkxhG+I8yqdF/pXlWQNapXB
Tpjh3BBXUkGA9hAbmE0H/3quorUoX444zccu3aPGhB3iLmyrCxHhOFYbylZD/cXosJ0K1cv8yez+
xK0g7vai3L9mduqFnV9DGqZ4tZWxmHJV1vEwFPJ7VpRY/oKXJqQV3HIRCgTH48LxgYsW4zXcLXh0
3hC5DtwsfADgiZEp4332+z5HvcxJCXDnYZzw8h4nHiUm4mtuqKBcjfHfZ4J5RzDzw6uZsbBHt2sn
C6F75ykT60HYOpwhLET6Is+DN2Jp1UUXyBFkSxxVuGcArrPX1wzzBD3gsWoyoqPq6xMR4PSBz411
VixG9Jj+pFN4OnBdnL80ZiBFxpYwCj5EqIfgDYiqF6ULHoAMtBffI/KHSsyBQAIZGLkR0+7POeLW
CyMtyMgMgdUtLtPQhfOgBFWDjEEB/6aix7idx+5lx/t1zmWh1KP6p9NM6KVFhgYKl7l6EnyE/LA+
xwlV5ot7G1llgFhfDFYLD4W1/eeM8S6Cul9vxw5fwYphc17DqVvdwASFAAU3JaR/4BD/miwEXKse
JQItQ7b56cAGYlYzhm5DmBbMpRWsmb/IEhnbkt6/1W9U5uW8o+SnqgAq4qJjbg2pZ00Q3urogneO
O+MNghtD8Z+tkOYIH3RYJmK260vTmdEJ1E62m8yePRZIY3EtYdqqP3GKHxgw47NyX5jt137zOpIP
+I9cdity6Mrc1wQTrPpDn9OY/WTzYIVexkcLKFcOWThjwEixGDXp9GNPeNgZo3wQxn8MEBhdDutF
/ngPZqrg0USfZBvMepgRp5s2cRCOjFqjRyfWLo+0YbUQEcZAOpD+BieWForo+A8qZRo8xz4QxQ/v
DSqr8xh3OAG+VEOzcmoaAlauVUzb1hvsciCC/48CCHQEthGW9Jmwu09Q0LFf9cHb3b6izylqX/jX
8RuW25lXcDKVLeMJhkXh7B5UuFk6Pdmz8WWKpkPS6jlFO57z8+zln6OxcR6duq852n49YVTebj4A
EaUDGAWhhXyF6XFNhjS7CUFaLAIWN46NDiHdHg9tZyzekF9Rx31Vm+YU0uNxTCrB1207In1eLx0v
fOmMFVwSSG//gysoDYWQ4pE3hT6+Em9mbCd/34fJO2NayePp90mb+UHKqj82cnE+tGBQiJXcnA6N
YEWt2p5wQOL/X36JVkCYaAJBUjxHxvl7PRfLnwtxk6kehknfZa2LCGQGtm1j1HeSozt7HBujOROO
UnJyRChbAl1X9Um692v/r88csdqT5bqC9AfHDlromDE0+8z10oePvxR4/OtntJGTD+GbSNg8V3uJ
jhsRwy6iwvPFhIpQarde0tSSmBhTTJvhMwJyeRoEXYxzOyy/BuRFu+zTxaWUsuMAztF73pdFsgwi
HT4NBlVw1/AVPerRW4dNHxwBe/RZfSpkU9WTp1spTPYenNFUbNKNouoMy9ALoh1aiq+NEg+hh9me
w1/q9HXeSTGvlzk2zRFl4NNq3mb4YhCAaCAx+4Hi0ltN/RMQxbE3PeoltYEe/Q2MHvT2LwbA/Y9+
+uABxCh2i1DsqffZX5fvnvWn5Pqpm5R6F2YmmRuvZdhjJkMGixFPUUJBjSsZ1kBSucYK/YvRX402
I6YHjmrFm4ZUOzM/B4Fo/MhsZRStfy+kbECrfuD/gFKQooYekXyQRrIklif8cWJ2jPdN2eFO9WW2
VFEfklZKmVIWdtUE4GK7YuxTbIVc4ozrE4aZgI2i+bLMbddVzikNHNdhVFjKrp7mko6yI7W1vxgB
Hgyf4S2Fgblnwg13VscY9jjW789DuFHo87kPQVga93gZ2XSH4f25edigfPd03qHW08P3VA5ClisE
Ezpkvff0f9AW7rD1k8JOLzHTj7eRkflmgqICIvtR2A++lMrktbrHfTvpTJQnm8c82VRBb4Jaglij
0igTa3CVyfwBnSIHbmB2q3b5bayiA533+NO2NJLJtmLk260KwVyyS3J4RpvKKrYk/DiVGx+0P3as
GZHS4fPQufGSIG62dy7OgQv4PuT2d1qEmWy8/AcWJMuc+LBnkMExYpZNxxoZXNH0ZX9eNMnyZEwC
1h/OKgP9pYlH5AGx2mE3JZ4HEop/iq5sel5mZuEPlRn3x6/mIzcu9SbWB5wct9ZDdOJvBttEL1Sa
cBpa+dzBWBaJzj0i3/mBCNwIvja07cDqmPeeeoVx0j8jm3XBz0uv5aybjHk0t4+HCQanZLbma361
UBk6nN5AeBA3j07MgIBK9fp6mVphyGazZuUdxb9HsZV9+FvWg1cvDEU2P/y+MnM8Wq5vKhACYV9m
u24W2Z8GEeFnsyiyhTSC19ZBvhD/gQLuteKZiYH4ZuMX6fM0SvJEOhVA9289G5gD5g6LbqLdqzWL
LA4yUEujAdtFtaYEbY8frY9kKyPH3mrnPdCiDY+odIpAIbdfzWjXT1e1j8IiWbLe8EI54vQ00X+n
kd08zCd5YqaKsQszVfdFYjjD2vBhqwyu2aZQ29UGEV8J2w7ugAC9jGZDBBS76jxctGIO1ezSuQaF
r9W/rZDpA3o/tcl7eUzn0cBihSgYeeHgcuJOP2q3jxjpxIb1+lEaWkXvJGPZq7efQm8rV1a9wWgv
D4yjgrAlwuewXD5nKh2cXmMDiCRP+3f7Olh1HOklnv/fO47gS/a83rLFJ+/OSw8LYxSb8E1W2nb2
o4GE9AG8+p9Y/SRhOaB/DgMIWWbVOjxulJH6eMttgZGygvRgx8Epu7YApH+x21430PlQvPQDrsWy
5j69zB6e/2L/ZL+xiaryVHLDu2DIqYFtHJu+96abRrB1Ld3FCLIzJKoBigWmmtX+Qm4xvxjlTUkh
aPSK3v6uoP8CVhECxE9rypIZxdbw58Yj/feba72Flt8yVqHss482T/vviCtjtGps670dIk4p7UnV
BhosNgyCLDklDaFfMlxAzTiat2ymxFX/pq+x+YhNBqV8wdlFeIb0mBOnA2PSKdYr9bUp2YITIUeq
gzpYUZZgIEDO83eFJrC3ZZVipURuJQM+wXuk42gEvQtuwy3f7xD9RoiZGnivr2FQ62VnAp4z+rz9
l7WDiQLUEbomiFawdSeP62wAhKDLeD9zxEG+gKqVm9DxI0BvIOL7QHaxdaYmjwAFoWtfRpPdwFFx
KeGIuf4N/D+M2y5wSrIWet4igpF2dLnsgs2mhpIveKTyHAIHXGxZ2Ob33tboj4Kyg28CeYp4SvzT
P9/JLTmD6L+d5GiIDwmEJ8jIAaZiXx3InDL7eOVtkCQHoNoIZ4XHdMHI54I+HIndUXW6Pbexv8eN
ao45pAuP0VprQBTjyqPy41imNRzu1gyX6BSF4yVvuRi5DkQ7FF1yZ8MvF1OC393KeV4FdX4Mv53+
kuGn6g/3n9J8yaZQrovsFBVZPL5Fm6gBy4ha8yvpW3NKNwnUguUBtMyRWWFPkBGUEgX5rCQJHbVQ
r/Dan9cbcUyXLvPounTT8vzkhpZjjz/6jTeRIjD+JQIjenkgREre5Util1hiXCS+WJu9sGihg74j
ZyBA0xcvUhj9o8WR6LR94I7PBdcbGqrOKiRHcaSBAR+Fs7n4TcVZ3Xv+g8DA9IHMQnnZElvh4YPi
TYeVJbMewwqDJBB8UB4VYepaJrFqFnusq9go7koGOtEDGWaEbkkdwWs2CBlsiiPypvQFapFcs9mg
52O7KwEkfCjUMSvrUyeoDNt7++9agAhIwHjzTNQzfQ+YR1O3EqTCnx00sTEttuyXQ6vj188e7Js7
FgZkgTDP7xCmKHdgwLJcHkb3ou+qJLaZx8w69PvesZ7kx7B8rHoY0jcrNd1F0PvQxFSo5I0+FLzU
HeIJox/LSREbWyLitMnjHKm2xnPLqJoRsBl/rBceDUYxRv1m/hZD2agSV6uNAMOCw2din8eBINbG
4ef8plpmF4aHmsJGWyAYIZ9V0W5FS40i1IWjtfZY1homZNn+hWsoDZx0fx+t8ijoMpb8tX+Jq3CY
Jt67uLx/XkWaFv1Glkxe26azn91Be13ZIDJ5wgYSJ56EzNlKtgBOAzX8voKCW126SRVZn074p/0w
nuObSSFkS0kp2H4oK9vgKyGT+om5x6vHfDP1h537qVYP+R53lowSN/GLNkzATY4QCzWhxP8OmZI6
UDqkZV75n8Rth2epbdhnNmkbPnqHHgJmFc8xbsrT+h2BegZGPkohq0U9O/6ikOUVPoTCl8YjWuWF
Ny4nagbRXNLjezY8q+P5L7v2B2bZX6fNsuw7I5JJs8VX9jqYDM/T72s9PzjfqNN+BlovUSgUbtZz
8sbrh0r1T8acQQToY+xQT4eKbJTy/EdW2WiEypqacDGswNKT8/uDVFiA4TMZw5Se5/xkr0/UafWX
a6tXb3/p9TfHSaw4HUTDl18rdGxik61muUaXTGVGIYVthxpvJZbbCylEkeHF9Lik6bkczJPvpf9F
xvRxJeXwwaW9sb/pFIFRnftfZRpNVSRY8WXYrfLPukxweBFTq+rrSDWjsnj+0O4fIgmTzHum05HZ
Ai8ZxcMZvsOo5w0glRsa+PVleNgxNwPTAoUGcFokq8qj3NkMKYo7w2cAfE9tuYZi5JL9k++GrT7o
uR2krsa8MwmpjREjkxjzgSfk0AOVXZMa4Ve2K+JazfL2ow/4Gn5i3Y+is2AM/N1sVJQWIoiQaad+
tPC7WfY7g5ztKnVHHamjPHThu0Mq7sbJZAS5x+svFQSFPkSV1nhRS6fJ8ggvpc9QXx7i42cXud8f
6z8hxxx1ZgpSRVCw9e15MrDKk3r5NRmvRVks2RWb2R+5fpcxf/Rs9eVS+1uaKntaBXban6FIXhGp
yA2CwIWs8xrf6GAcAbfzfER9LBXs4fH67fEVpu+GSn8Oz2k1WAy8/mxkDb1GbyWrcj+kLsANMY4r
RkW8OmmGDst5wahmU0I9OccYTIBLO8uBvlWWrVH57BHBcSbovmSnCJti7CzcpeYtx+ZzyqH4NVwy
L8MEGgXAFc7T2bJ+i2tNBYccCPaGkI4ru7cxTE1Vtpq5H9aMHE3EFZvcPiEXfBIs4MChEFQGmi5+
lHS7h09neWUEV1l7ZWxmY4b82Fo+3DkgQnWbA+NmuSXhhWNohLkB244vtalJDAyMiLOeXMeYyZPW
LdqHl+pfnHVa2rnY+jdjMLVr8kFnWPnbDjSGcDaoXujiZsR6XvvoFsGsKyNJgiGnLtmSRw7u8bYZ
07oqUC48RTPxt0hhkYwnI462D+XZAJImz9w0gmghAeoEIZ0LOyiS+LAN8NPA59sc4KiczGgZd9Hb
CnhGx2992ezCe4gg2v20hniq4bmKVk/zjmQ3ppRIEiL3ujXQssi7PhfpYY+58gZMrCdTlHvGT+IN
UzzTAzX094rtt+uTKsza/IFlUGvfpYTXoycFNlfsgeEPNSOx6IaZr7QBy8IYGieK4szrORtgdpgl
tLPsYowoyMJ8TTP6x5eI3yW0lNa38sHxhWT0sQL0jD1mIMw0ST9rDor1QKnxWD1mnf+1D9WsZ9P1
4ZWf0a4ODQJYFiKCFhcPHBJmhb259xY0q7SH+dPcVrBRuTqULpXxCOucBe/4s3RBydJNEvczg2kX
hP0zV048usmU7je58TBmQYBe84C+U19XmPYo1vywf3nTwXzPnYqNgGoD1qZ5gNn1gBf1cYlDX4xR
EiOsZ+C/fpM1tB5fQHkpA1iX29rEUuo9ea2xAKtNU2a2z4nJTKv3J/xCmdGvjlcewPUFJmF0lfeR
1/eS8xBruieAxMkKGfng0/G2rktIK7HV84paF84L7FL0oJBWrNQTFnkaAXjmDhKx7z+tO7gHHi+s
No5rB7Z6RsX7LxsM79EL6PqP2nZMtMMpZMZqNuf49pzeAR2MrzPzJwLpEZooFqDpC/yl0+Wf2Wt5
DEfknlNjcvJCRUGdJtj4pKe+F/P+FHMrzDAURDx9Rzhh9KYf8PxDikZhFDknv7/u9CoVQ6uncx2J
/cUacTHOr6nAj3is3m7Y3/HVmwvEwm/ELvadswLD4QX/3AHKnT4cXuoyMUIf8yTmdroXz2tGl/x3
vAjpJqa2H6MVDntfPYUguKliMvdGIIgGSK8I7f7HNBFJHo54iOhF0KKtPFuxPNoHxhr/XKd/kznG
ANTX4HiWk00UnGGA36mh0bAwfqfyAvGfHB5ugk9fC4gOxQtED/BJ1TVQHv02nC3qzhTjDx4yUVJj
ObaS0ZD8QdplSAL4TjUEM/dI5pOwUtkNlz8xKtPXOgMRAvRuCUAxba1NlT/XkH6hB8Xg8x9k+gOl
plVFNaCGfyDHs8horz6uHtEa0FkYfX+Rb8j2yY/2G2tMQ7woCRoKcgatPCIRmFCBr9BFF8LSg0BV
1QLv9IEYHLUb5iGUbw8k15oLAyKz+HREcQocc7VQJ4oph8CCXG1F0+Ea0RrtkGhGxkZ0oDFyN+QC
1uLjE/yUO9VtpQEWEaKywo3lywYAmkyD+j+WzmxJVXSJwk9khICK3DJPIiKKemOo2xFHFEWf/nxZ
faLPia7url2lCH9mrlwDghss6BwlguBXAOx73QiWEGlU4uiMiTuce+RxQgbCrZrtydc+9EJ1buDV
goPNgJkRgUfH7hMHATa924vT08cFfDa5jP0hBKWpym2PmLfj3vInaksxTqc1CU+Y0AjPXkQt2O/C
xjcLPPTHcX/4CzcIf8ihoexsRM/LXveHfPcxMwYft2+Y59XbKVI+tX/M0DD5U0IQGceuUclAB4y3
0WFVXSa9+ckVvQVQcxSgLPFag84wFY+4lOfK3afh5DBqpXfrmXYnKwcvjj/RxGN2xHEGfg4SEYkR
kMAwxUeLxtKbwfQCzQEjbWReoiToM3qxosDqXmcs7Trpd7PZyv0iZvu6Fc/3qYHxCSkgRSHhErjZ
dAl45YK2WOichsoawomdbTcQgjVggV+2jFEw5UN0NShXkYamm1Ryno5ORlIO0gFxdC+tb5p2vWYn
Pi4oZFCCR89Iz+GOIMIME6Jg5McJlnxCws+2eik7GYzsRYc0R82CHgeHqpfPyArWDfjOlap4coYd
MN5s+0XIgr/vPsUJCWcZmJlgdXvrgoMLdlAmniDtuAHRbJGOAPRzS3vcyBUNm+mPVfsH2Ia750TW
u8houCfPYT0cQycKP8Fn+BxXAxA7qjw34aSVgtoBl4Wf6O7d3Dult+03E4BOd+8ewqt3Z1g0r9ty
fEIDc7OThCOWxKIu3eVdJCVzLLr8VoA9jjNZYTn15uAWO0+0uxyBfWxQJZXhSGy4ln7JSgAXwAvM
vQQASjy1urjfr65JF4qF0/XmIEjWpLRPi4MZJieW5WAyZ+4sUIHEy+Rp5zQ39R9Qk2Jh1reh/ikD
3iQTBecsLe/QcSZ933rGYrzCIOw45xXisNP0vqOl566++mlRcOsP3w7kSqfLZ8WDK+/CflA04eXk
nxwLpIFcwIrf1nZ5W0R1yFtZAT5BqoQHAtOeDxkNMlITVsnIXHKFZeeTdSO7RHF84DHFux45u0Na
qLfBvjbQQkY18wUv4Dz9us+Yq0ENU93l8EX0m8R+MVFpWPUriHDFAwJkiEcazAvIU3N4jus/zTSK
5k50B+Xbfc1/1BCrhx9QbUYwM1hV2PShXENePLditZIr8Zc0kkoCTor7GLF3aVrEVvhahKyGYX6F
BSP2GRulA/GH+Q3f2kuAPID6AG9UtnTPf18bvEOS85hXcRdCZ43k7kj+Y40nEFJ8E/Irv1SIVF9z
Nfmyl7EYOpGLcN3eqyOPPbrf90AgOdLYAAHMCosgtbi8RN5wJiuU/jogCyCcsLnp4T7VW/dYKw6W
Y5j9tbXcHI3gfIs4tE7F5VO0zvZ76Xgq1laEEZVv53Yi9ko3uAPLGPWfKKJKkdI8tneyDhz2mUuJ
OtpyeqQgO09iT2E3NM+MGtjDmumIFh1TVdk1XEc9Xm7H5WFeEfwmsaXtr6tjEeN2R89nyJAIsGLY
H8LHlpa2tPYf/7Vu/dEtl/8eaEx5XmAFlCL7uu++YE6Hc9jGLLQGPzLKcN4fF0gvODGhP35wEtba
YQfLLiE8vpFnMxIri+PJkZM/uTXeFRSMc9VYeSJWlNcKJRzsk0Pl5/CRzG/8/xL0zTb70BaR5Df8
Ckltg0LbIfYpKEd53nEGJ0D+2eUJV21Y+gHr4xPhhDfrXVxgi2EVqiSb58zhIwXTZBMFfMtoAeqP
/1m+fHknFbjuxeCfKlmKoPIxyLvRWl3p7nKq+ev91wZOs0rs4yLJJVeQGzZZQ0hcz3mF3mlazN+o
zI0Li1fzzMSd3x+8v+x6jWJuld7wunKo41B3xlfrYyrzKcHtRpP+2ANQWdjRTJ63YHmHLo9wFrY0
yxz0u3b5cQ3vgdLyMoHHP254bqLjAlKHciPV+P2KllhpcHZjLHuEUYIxMgHSPJoE0l2gUYpYBwSv
N4X4VU9/ZEofp8/KPavx++m8bUiyCC9mkH9a6Kz+nEb1mW4IKoVYwggvbe+AAQz7UhwM9+NdNRhb
3/GkT0dBjEzVdhpvzJjAbiz6jSGiknysV37tlO2gxhEQEXcf0e9LpbPGM/e2u+Lt+dTN883tJYeJ
8WFoANg+OZgNTrhumgVi9OFmYAC0xnt7xKApvLBmM7uqZh8Gs9kpg2U7oFe8gJZdkp9IRE/Bx5pW
7s2hn0Cu5T4LRXcOWtG1AbCmyy08q2FXnzQvL4LJYx6oKztmavdL1wATilG3bxn4yIIcdsVetZn9
+oF+it82eN+pIoz6OcWPGaIOvE7JbF90YXuBVWyXeAnAYGNSZnLvgn4srT8qG6OFhuubzVbTD7VG
HruWsNfY5g33bsseXdbT13ymcs6FB93vo23HAg9cVVKUFuv3MM+P+BQ7xID8kVWfVoVIRRyLIBWA
Fn4Z/r84ESuBEf/rJ0bO78WH9YMpjT5sDdV7KnJtbFkZS1QPDPVrAQO2LSaVx27K7NsZABU8gNLn
ePmXzk+Jjt3BYVDRcnVD3f7SfER3XDiBqQL61qejEYfxdK57r1sryNaY23npkk9erg45ajJ4TW/7
kgh9ELyzzJoYOosWw/pAk0zcUnQeojtZ3D7BA9E4+WsXK6Dx3MO3514dfLLbBrp1XPrV0X5mpL9w
frxDshfx0Kc3BX86jq4P/4TQiOkPWwmFzhU3ArGBacPSMmB19UIN0uPyL61cgs07Frc+3yviGBfa
wqBh76LAtdcRLwmp5IkTf84WHpgACYMLGOlVNsvnuDZZ8OJsAnHx3+gT7WHCAnlU7h97i7sO/xT8
ZjrODZGxdDfjevKGHT3QCjGQ+q0Jq0OiAS3G7LGNgLABmMUb3jvs/IXN+sBvmGMpQge7xGPwBTFl
S0edkZnTDsRUhOUA9VaYNHxWTrBtMASpXcTx2IQahMDxpAQUKQlsXg6X49+XOseugZKyuDPHJ+8+
bYKuUuqedpvUT5YDl6DMAR6YHY7/DL7fSlYtDO+Aeilwe2mUVis2RWlNZxcQ6IeGbjkuXnSFDZdK
ZD0nm/eaGZZXUFeRoXc9LSzSItuDXZtfULnNrHZ4It+xrYNqY6a7Oy2+5t4dRdyKInSiKTwiMmvD
/jhYcCqIBn8NDyRBoTrkg6+Cd9//xS1SlHrWmj6DswfzqSrAlIC9AnBmkIv9LceApy7AzdGDS1Zu
6XTgVsG0wryWUBGu94IiPmfhVkABYRJBDsUHQqkgj1BmqzTVcaenhC0R4T8Yr42FSIkvMzF84Pzh
TGIBcx0+8QfT4owk7RUVgurONhfkKoJpSge1pAWbE5a1tJ4YKfqTFXYeZaAyWiRQod1HzFoQLxoe
RPYSOKsw57ICMXPp8PmLe1w2S0TO4TjO3tquJzJVaP6ZN/TxOtY1P6UISrBc+Fh6fMN0TTi1KnZK
IH8nFee17uYc9LxzINuFPZlsXK1Y2ZTTc8B/fnKIx0t+jupU46f4knPCI+rNl/w2xb6FlLawtTmn
Er5y5SHRIlVoPicXShBXaq6Rcn0sTdLWn1tx2WlJNgEWdrPrEtohi7RYEoD+bhEj40HF7oBrn0LM
8reE2EkkyJ7wTWUhwm0awvkcRTgmv+LGxiKFlyPHce00/3/yHg5uHxF4DMhp5Rr+wVPupv13Zh+R
UsBZ8nXAMwjm5jO824+olynzvsXJ7/ecpXVF29+OJ5PrSDQ6XyaFj+n/g6vHsw0pz3DF9khodDAD
CVW4Te+xRAG3KJG9+X3dZTEGV1G3MrEVwY1D/NthJuISbiR9wAWMq5De4qEYaklJzJZSaJC+8jWc
OlLzLtiIVWMhOv3WfIj2ge9rZXkZNmaGM4hAK4q9Hv58mJisNTc1DjA/b7MHOeBy7PllUl8kn5hM
67WyRo0owQMGDhEyI8Btx/4t19FLCK3TlZKNu5HCn5VTApIo5q2cHLRSKGLEYA5BCjEPAxY2AwkU
Yps/2JOdBsHNf43xg3o417Hm66SzbCvc7vq48VBmIFpv5cCEP0iC11/m7VoesMviGAbbzY+L85f/
NtETUs5DXg+Ucwu5A+ooiHpb9V9268DMsbJqnV0GQd719WjIfhPI4+Hx8J9M/NmCrQo1iAG1n+Ls
RMg482NshCktnVhqE4jgr+vsyVshKvNMTqV4+aLVl38GUKXjhDA6CDqaedxmREBtTGc8Bhzm4eyv
y9kk6e6YSsEyvmKqb85b3rzAFZo1nNiHsGQMzq+lmQJv4PRKuMB9P9AuNJ99sms4OeLPDEsQUwth
XP0wZ4ZbUar2C+NLOVXKHHLAObvkDDfAjuLJeskBQ+2fgxdy2mZmYNlvJSFcmrDKmuRiX0dYHTND
44o+FWz2MDrjXXrqILEzQU1buQVn/TdFufe2mEL7Q+GAm4AonknO6AoxgX+zb0OZYZWT3U2f/mPd
pwe3z4t39hjfvfHVQWo2Uf12cWX3nPUSLb0UraMnHo/oc/Gr7GVPYVbjCwMrDZky2j7U6bVfF8dh
268GX/9lIRJjYMBNgaNDdPX41GohjiE4ztqno0W9AJlUfdWshw/oMM2CmBevnL28vs/g7T4o1Cau
qGO1uE/8z3BSFyd8g58R49rPYqpElmJrFv6xYr7xSqAV4TyrmquOC8135iSI42iAbYbREJj5zFBV
zlQfYyjODWwvYJVYHDspMBAW2pg1KdbGzLgrblsCM4lnbXy5F9drcQJ6Jj3OVO4mfLb23hb7A4Sa
WxpkiKh4IYIAi4/ZjQcaxdITF8VeKoEFyERO5nmNS5BJiNnyH4GGmPL92w9OQt0T552G+/beJgAG
qKrB/yJoJahpfdArnmwy68wDgBrJoQzNIraXdoG6dB7exzyu93QthmiyIP9LqaVpwGFLAEPJJNvj
5oZY1+ZMSPnoCVkbypAMBqbmafpx2+4ZMk7+c1Yf+B+AZmy/DtGSMQYgCyczPHLwX/kC8mPFiyeq
44ASwtSzNaftMqcyHtPDAiUuwW9OFDFUPun4+98/wArw+9EkJMsgb09qVFPwyjHpO73dSrKrlsy6
frNGk2dpf9Tf/9J92dZBNGEkL4jHvaCMExd13A4mneFhBSbHS+y5LFzPjsoU/MifOf7a8+I8xVcL
XODNEYdfoSQ1i8/IfqumLTlkIVWSSyhIdRxvYXCweZbd/YeGHW35fvxPz/m7Po8QSAzo0QeSNiKt
weFflwkS7/acz6FBq3bmNKELxKvnzte3hQL3J6+nnV2Zoe9rncXVdZ+97ef0skLROdwnJ4g25L61
QfAoFeKBKqv6F79EbD/jtyvbDfldjUxN6MJV6vWaQfSvfh/MNbE96xr0XOKUf7momsR68xH26FUX
svwQdU4TL3qhtPt/tXlxze95CxEQSrBwGQLY6hGOnezZVRQ87SkXcK67624EgvfM6OaFGdcJjyJo
oJeiAjDwkgKbed5RMH40iVQKoZl0TrjEVAXwt8OC4Wx1xvhAXP2lK2aS2LtQwlnFiXUxuBEsJUA7
n2hH2KzAnDALZJGDq8ec1TKtWEMJRcGgSsN3r+w32Qtt/E4SMZkVU9neZIrdXHvHRb2tWI1Kiac9
HK5xaHDrrPY+g89APhmwtB9HmHWFNGHdbyHWlYeCCLQ2pjMdkcaC3l7NSRWGipPgcdd1QEJ4r/b2
84EbC/Mz33tvoji0pDeveEI6yG8pEp2O3eZ/6DVaAWwv8NXa7Z2cB2TRlsdDLFuAC/pwKdX0Ifb2
jlY107M3WPUDDre+HmZYa8h6AH3pMMDqryogfjMlcbrAxKYPlOiDfZjrbZSZxVbrENGt/uv1HAl9
AETFb0IwtdfFrmOMO803i6yXoGtcQgtCmXPZTKD8Qb3TLvSEbvlzkx7SM1h1bQpYuGNZfUfjyeYE
13W2hsvk8bP55HQpGFfrMT47z9SfTJK5IyAMO4mMv4sK57A6JCBZjQMvF5SsnNHKhuMJp/kzYGIX
jfLRr8DejpLMqX1wuJBg9MPqNAWZEkwOG2q2LB2sfvA9V3QowUnogGx+sOQT6endb4+7gKFHULTa
Zhi5kKbGwgC7H86pLpDr/HvCUaPyz4UKN+tlFsUlIDMZpirnDejr8AjNVY1kJTmRU+xneTH4tZr2
we5goWGFgbPFpjfj/3xV/l9e9B0+Zx34YZ0hoCfyoxGriY4NDoQlyvbY40w1skfUTY1AEJbb+lJI
KsUpODHB/jb3GIb9kIiiPdQhXWHz9GOQVlzSQrpDzB2Jt2GbPq1gqFls3GdTDhz4Py6RiXhqIeVn
RHbWa+mC0UWUU/FKblNePyNUXbCzbXbrJ2vE1Lgc9L2KqC1rOfpPuNFHWIfng8sP7HmY1qIAGsIN
d9doP8icOtPk880SvIzZ1is9Rk90yeYjvLuv62DxQuEKDzTCirGfvtNHZ9ySoeaChMELkJ54bXaW
J/u3FumCIpYQbHMw54JQjsQJF9+SVX42+DzdzwXA9pYsaGpylLS5QjMpJQ8eGrabDMl3CqJK1QRk
KuToJx+POVlWOE1RixcDoTTEf8DqZ2ruWe/0ltGEvtBFULn65IUtax4B/EtbDLysU8wSyhabzV/A
J1awlTxJAgVO6/HdSb274khgQpzQVq2ozXJqlRi1b6TEvqK9g8vFcNAcTabKfdadyeBc+nSyZr6c
Qp0jWedKIUfYJa7K1XzR33XhoW8WawbKgmVcNuyHb1rozWLwSmXceEASeZOyrblavA6IgoAsz5XC
EBi6NSIBhA8FvLlulF8G0ldLH08MCN3zLxIuvQ7kxzLsjA9NGfTM48W6TpHLp9h/4gHHTMzzZVZj
xTzBuefT4NPC4JpOvbKHTAiUGERooiU5p60N/8JfByKApnjSNNicMC9JLDm4W/gzf3EseTcWIiCq
FGZ9nJQynOLE2coxtzgLbuTUZ18LtGEh+3uwuXWCGirDJD+W8uPYhGyHNWfaPoTpY7+HL/aqVskq
gcMMwoEMD7xsNNK8dpMF1NF5DGo2UyMakQXvRt1+O+YPdiy6Xof9IRL3A/cDXgNHqH2qOj7CSams
hwS0IbqwW0mu0DhJs8VCCGOpd/TssjJBIjQmIFXuOLhRfs62ExFE8KXeccz/g3XJTpDHF0QbCD5p
OWnKtGglj9pMnGpaQ6nbPdGr25LTmbuDsmcO7ojvhEUgD6kbeFsypPTFhi6Cb3HfgcuRnu3D87DN
MZXRh3H2qtSumWIwYLLmlaPhXlvvGbWscck4N95WicsBVWy2zzS3TuqEB1THedJBBpTKJfqxopIr
Xob7kZvfQgiaWXvOW0lpW7C7z+A1taFGVIg4Lnr8YQpumQyW26aQj1G2fhg0o83zt7x35eC2jvmT
BerbvBdtPJ07wf0KStR/YwOgFKRAGaQsmKzO/pOM5Ll6itC08FmqSAaDNtNU6+r3UlK9WPyRZorX
dROxR9YUCnjdMqslXs/bJsO3VWM1ApGZpBaYz/qJO+mG8xBiLzn0603HhJebKM4rm8y5sctUlhaG
E7bZFP2oJBSL3Z02flWR8glxoP+0SIKxDsA68LVRAVCascdqpTcI/JvkllZZcqWa/K1X6E6L18Hy
ftmmIzxYCLx0R/l+BJr0JoiYWZDJsb66WUcd8+64ZA+gSJtHU4yZWuRtoRYrw7PbR1hhamu2lhfA
sy87Kza1tDRlFTDKnVeyHDNKn2WB/cM7+epUT3M175L13eEDtPqsE4XXBam6SlZ1bOgYh82Xsz1O
II+8jpnxSGH2uDKxU5G3srowtTD21PjKMPopuyW56RW2vqITXv6wWR33Cn8H/VwPokqjAkBlqawJ
e/UUfjAbPfwVdM3jnHNiLqXqaiFd+mFKPU23HjeBTMGvaHtr0Z9tiWFEHhQ9PKDRnNuCB1+8oSuR
ge7Jkz5xwuOV8youA7YBtub3d+jEj/4vv+A/zykM1CzDxcnFRo2EOLlxGpMmyeMqb37e6+TTbkEu
LE8OIrIeRmihvJY/yggYtdes+LD7LZstWExjSPuTl42JMRFV3sbzFTOgIFjOO/Ma10uTwwCHdSoV
z5ZwrTjzlubikrStgxajof3YdZ19HlPlD7PTjuaifNHsABBqM6ymzAi4/foh54EAv0OMwSOdI2jF
1R1mQfadcwQ2f9UnX1P+OLwXw+bfsIl/kgd3ND+63fuag+Ejew/7U2Au68n9VvqfKRxZtiKctGWk
R/0pD3+peo+z/AsIzY/RN+nfLCrjTfF1cWu4AJUw7gE5x9wpb4fnAQAAadQe64BHAImvhdkmczAg
1n0FclpZ4xZ8KYbY8JgmofEwJ858Dhc8bWo341p3CdWA7Fq0FoWQsnE1bsFjS3D69DabLCDKdoym
koqz5nDQ6cvTtDXBD4O6jmP3c0A5/TDZwoI8kYZi8qPA8NOnXfrs2XBRwsTGbWgo4DAvqelYPP+B
/Ke4S34hAeGbNip64LUHNGH6ndYQi6k7M/JdhP4L/QiyKtTp2Qd0DNKNRD3AP5Zd0OPqPS72GW6Q
XNHWTHuHcHNAzRCM7p4Xe/C1OqIMYmPxc4/ZE9ADEW2CNI3FBjLmc2qYnR0Ir7zQNgw6lirjL9bv
8ctWeGl36YweaONU8skdVITcSCFGdSqeGJs9p+vs3doj1rc6rHvPdvN1Op+odWHPGCu8kW/Aggum
P032Jdh0gYVNdVgQIYRSxlwZdZyQ47S/89SyZSbcqeG4S44XkJrlgVaWQ2CJtgbVToasf0YEqU8g
6ivyNqRvve/pvHsBfZCmesM6ipMHcA9qr3f6mj9U9qg4ErDzxBhJk8x5BaRkXCIGLvzvUM4CtnMI
meIEzIPrLV2+3s2fMcfhHImi2dOsQ+I5ZKpmkjFLAWHikBUE497Se/SI9TMDWUKCQPGmzAwA1iEz
FqycYj0K1vuI9pNPXLzVD3M43nQS5jcZ8hms2bQQbyXTLv1K26T+g7xJ29MR37ErEhSuFh0JDmNd
mjJTxO4PDlo+NFCKnrm/7XhwevSCIO/L96r14W+XJ0h//jUS9Rotf0HTYaA7JsDI/Fgmj6M9lIh5
yMBC8SPjo+MaY1zmeABh/ZjfHfjj7fs3BBLW3bPAP1l8dHHjv643d3/TBXAfXOGyxgQ8s9etSURg
L0JyO/3Dp0VcKgYb8w2d/hLmJAsoya3mw4AWhwmgOP7++klrMb8Y3mvVsBZRVpOKkDeWGQltpndk
tzOUhDTB5w4RtSsUfRakwp0RdyqIBYbt+5Ule+HYmYRYTG3hclyd1YqtM3B+zsNrVbvlkJ+NWMzp
zebOFn8iJxApaHvP6fwE1qT9WuB5rY7Q2LI6e0ZRT7wMHqar+27WyrJrsfy3VdGmoJ8/jPlcNV8y
R650sCbIUCZKj5cPALpX7C3HXuNjmkaQhdWlQfd6R/ttncAE5+9p2779+2KMDD/d6ZMgZVU9CyJt
3YLjx9pYscYqBe6b84JPj5QNul3jKJrMjx1uYJ6cQ4Z5oH2KVuxaf5buJdVOH7UJKcRbkdgpmBII
vInAUhi84B1uNjQk3KF5GdVedtuiC7aGhtsaEnriMgmQuqfZgxl0yJuPn4eefqPz5F/UoqGiPSPA
ieNDi692zlQBdCtd53XM2TtE2dvYyCWW2A5b73jvG3jn4LVnrQHVkcV8pXhlwWWEi/fRB+cgSgCp
vuDeUFdHSOT/BiwSSCCVDvEuwAHvgM9IJP0rr7H5R8QinEJ2uyZKbgYGyFNzGqMt2D5xnRcxZ6Tn
PfxFDNhNAQhIp8qUf7Y/2+cA7h4VzqUOoaW1jrJLp7aW4Q3Abomv69yhDyfRCQXTE32N6yCYESNi
vo83cEfix1/YuLFGYj6SNT2tdhktFqdUdkKzpuVqG93c4w7FNd90sQljfMQSB/krq2r94UvGCbpS
WeywQr+xWrJ6WGGxMH0Hh/lfWpBmfTAANxcG22bGcHHAYartj4CVGuT2OF9n6UMcorL2yWvjJrU3
e0DO7MIevM5lCtGBxI8Ss3M+WAY+ZqL9IO0z9kD4vLncq3ZXN69wgIbcA0OXMs/4yMqNeXvPUqBb
XJzTbLm3frSCGgbVgCgd8vw6UAtZ0d4aX+n6321+XLB75fLhMghRFhftxW3AjzhueUHw4OBKYkvH
NEAC6c8HVtnj4IddOSMnFrJf5kn6ALZya+YhjScmZ6GnUDoPrgrjmAiL4NDGgdAyDIuZhMvOUYI8
ANaUU8dgpbD3ScVLjqfkO79C7OVkESsAUFhcrw5cKDgkPHOFIvOuTLxQQ0nEhn3AK20lmdexiQ2B
+2Ps/npax2C9k5+m12lRz6CkIFlzKprav7kepSCGMGSIHsCSLbwvf+6HgjgkbpVgZMOcqd57M2OV
DCwmKRUHOpBvA4T340Bmgl1zXbj1A5YmWXZcZAGzVA+iS1cBX8b8os2lR1cPPvuArtyffo/W8LzB
xZYHS1nfGDnpLR64NrzpyCxNnMizDEQMGKXAWpz2sz8+ky/CF1wqDL+s1grXQuamn8/oC/rMr1mf
1ky7QIIF/NWMFlCxUlkgAQZEX+Z/JZJtZcdZfzm/UNZxRoDDMPvJZsZ6tvzPCSjgl3iFMeoNCTlg
mcAqBlNXxImZBG4+MQiBpchnnvUwExfnAweUev4lVE62L3E9Mxqn+IWELFKpATyJ5DJbI5LIqqcb
Mp5YF4468u2cEPFqB7ci/97YsCJps59OMa9YSQSf2Wun4iNPYuBZZ7ktN39TXGizqY9/1mVEKx9Y
ceuQqkizsxylMSdzBS6PglJE21nd6eRPiC08+l4EoP635cVKfiMwOmEU4zC58MXNhiF7hd2nMy1a
bDzKlz/nbVx35LjRvUlzU6gGars7g8j1YrIkdrxSsS89P62+pNPQSlbCF7vZkh3yYBlPG2L8JhuC
Ekcxf5RK5LQa2QXAzzoVACi/BPYnu5C2q8EBnDv4zEMl3bKiw8rO6gpbWBkdP1H58rrXVH2GEIhf
MLweT6fXctX76HzZKl5JB97z919MPeo+olnryMuEMX62DzyNvwF4cWv6/FgqHu/k0nGnP2s/2y5l
u/ImIwQ4FZgFBP8Af4CwReZ1g7NQ8BvdxT3ecFjbf3f04e0BJh2BSTdbvJGaYuKR6o9oU/LxqjNl
97Grq2MlxhF2aN/W+gCWTFMMW7teghDihY2iXGjWQB20+8pAw/geOIFp6eziosgNagJCVBZ9dIse
AyN/fN8VK9a8Pjuk7X7yN7OQrCT8thPvAl47m0jGTdn5ckQxBewH8NYqw9ZAH/wNEHU7KN5WrI/i
H62v+T7b6ZfDHafwc0H+6tFOj0HlqDXhJoizoHPxTa8z23CYysIHTWN4Bg29hHYK2jNYYUBdN9Oh
Y71O5x9uZuiwBnd2b1xwfG0AqwEGqMxn6KM0manQfhm0Ar6O2T3SnbZjNiiXoF4yX8Z1E/192zf1
iBY4ySxHuqwxXfFK8jlUPt7Tr+AACE7rPmN7DCLr8/Ma84HlS/q+W9xn+qjgT0JDaXOnpp8N2DCB
jqjCEVYoFvJ/YPOBWhzdU9e+D9AMmCiPVZ48SuCZaclGDlzcebeIRM3e7PcQFpdBT/6Pnhf/BX13
oJf2VFj2eNoeTUZ19KYQuN/mXENmR34bHbVIF4yPDZ5Mo42Bw6A/Lg92dZH+baXaFhw5+MHRGNs7
NOhfCMg4GGw/5vdmd5bWjqWj9V1bk/of5OI67avmpE73M+w6rdOoZV+GO4Ne2Ry/Me7G+wAPMPzw
YA90x3ebrv0NGewZDmCwDWXjAzzEuGg+wdCJIvy0LXwMRLHwYdpym4D/pgQHS2ChW7huKM0LHVsX
c9Yd9qGHiTacHdGBgxjYkNxKbf5PY0EfENJ7GNGunTlSz+nB6SDPwmHda7Ynpx3t8NiAKNbB0SGs
RqtXsiQt4WjtZX7piQhd46ZA05HBzXxYv741b1bLjfGFw0MTDMiBtPBH89p3x+N/p+3uFH4KxFn6
vAzw9UQ8Dda0p9RAawl+sJBuyWkOf27JONiVAR7P6gr0a8W5IbrTgSLAKuKEq7N/MrX/7OePwc6r
gu7ea+zWwRYD5R7mRdkzAzYnmJuu4lY6tz1+G2KZQp0GX6TAgokq9Iq9nqWtxTGfjJXSorzf8H2n
BaP1FfLyJWZYmpf/xKzV8OaHhLsSQIcNOhKWUThxWFRwMyQYE1TmLY+N0bsi+qf9sDV44VQQotXA
rgYZr1mBYu0gCOLa8BCCVnatbYVeDXiOsmppVB4hFAR8mHgskUYEoglKySurSGNxkXuwDxIiSIlt
FuioR4Dux6QZpq+ji2v+5NBU7PW6h+KJRphWjxXzoY/Rh/N5O/TKeU5kTp3pb2utu+/xLwoaP9jS
qmy3ZJ6ZOEdtc3Wir4XB8cslGGHzdD0HiDexJp0ohMHsOOm9MjfJ/RzGYOPfNKMjysrFEZG9fVDM
dQueHVAR00JO2BNLiykGabsI35K/fDqdQYPG7Z1f/PzhEdedDxnJZv0B39kaamCoMosb9FRuGea3
CT5IJ6nuLo6p91yY3sceOII+lHXnO14sXukwYBIVfhbcjOCTps7ywWByuDoJdbvG7smef1yOBGPA
xM5quvlL3rg+TVTlxK4S6sna10xJIb3aA/d9cKgLWFA52VZrW2nlzLUvO1+WTSJCVzUEU+ky5xAk
8QYom44F3t/Ohajv2DqOcGh1vu4h1wE0urXH0NXFIyeYIRKfitWhJlgHu5cvG9cShIOZuTtbvAK3
StdLorzQcGDvOGcUTnCe4iMxrxDCWLxCwSSw2CTMGGOxO7fsu/IYK16wPGmqpM3HcpU14S2UD5SC
gxEe6JzcKW0QDet9Q+yCDxuzAz1q3n7niDuW0ZWH+h+TVx9/U0aMF8pPeDvoZLuZsp/TaTXrfXgk
kpyBH4jgMmnoWIjLYB3JA7Ofs36sj8yJEKjv5eCDyca2K74PIHqpouDiZPzbYOMLIfwQbTjapeOT
ykUTgtuCxN59Svd3pBkUWrLZw2rF8b6104t7Nt0RQu2eZALyG3FMczfi7dfRbEOFjKJqwPTnwqP3
Xhzja8c9Wp0jha7zD3r6my1TL9bZn1qVThT3d045abLS4odCGEhUffrT5y9o14YFPo7Lm3/8WA9G
/FozTJ5KbFjE5c3IStUN1I8JAvCKvm8fNBg8lG4dszCmF7bwrBPulF4GF5BfHHosjPY378pK+zlm
mBYLzI13X9P+5yQ9N9lFd+Akf9iGs2ihp9/3HeFiDtBpHVzE6ukPL4zWhDI0Ag6fn6TuetKz0X39
SJrRElocObGeHowZEBkOM8iI5k+h0+X9XswUHdm8zGP0HOn2WiCAKoA40L9w1wo/sdvmT/8dfyiP
SjY3dgan9TDGLqwE9mXl1UCa43CnNz7dHZoTJaMfXfrLt1D9f2TQXO2NYXVPI3yLb+4WvNBrKve/
PsGsSEiCPnXGdpqfQgeQXvi9UoQWv9woHndYfN65L3hjzk6BmbeVvESn9T7lHaZbhu2A3of3GLzE
w2uraSQTdlrsYv72D9ABg+zYl1RNJucbB+FV87f7m+XVjdfpxXAZryHxukdKDMt4kmMjGvoMedeW
hX1jdsUCumF3fefWaWFVCQCBGkbuEuQEfE7kJvjLpevpugWgxofgfGC7NeOaBOAaXstNRjnaImWO
j8gXwmynFqKLscOhuo4vAV7V0wK/FmeelP/A/6xvntDLx4cpESFfq6jhhzBhWhVtp8D6pA7Sokqt
4WEOqCfzZkf2D35b6VJiJbLLJDO9za0FfufoUJEE4VU5yjB8uaOQ7bg4eTmARepabGzP5Ieg29TV
CL3zn8/57rpFeYv4FJL4wxxZMNNMYiU2jhmiAKj4jx9WdqaSAu5+rCWolC+403X0HmhbJOlpYoTJ
ows86twz+DzK4IBIeuzz5/w+AQLuA1TyAxPgsLjzw59Iiu4h5kYHBOM+6oNk/viOmWFU95HzxO0F
utrj0WTehkD+4Oar9xhUhS2t06KHtQ7WYu8DA5Mybf+ob1hvE50xOiCeZ15nkh1DtKNQbymsDLX/
Ui8gSQTD0fibQFHukrnAk4BPoDNcwsCKIDXtR7Lhe12RLizlHhNZKdxvHoM9Q7msgOA3IhjjTZrP
PbMA3oIvIU+Ra8JYkQ/hmtYMfeyZyVrAwy0np4xxHI4GfKkiAD1Ml0CkVcSz4BxTh5YvgdYEaCMk
fRr5Yk9SCO4uovRL6rjN2ZV0w/s9UUHkL3BLUBhCyFrDxmEoR9C0YTXCSG7h2MisPgPmptXrUgnr
jN0z/rrKbKYRTY5w4oaE2TBvGaRlDQujTf/j5HgsYnWHeV+fK0byc9t0h9B98BefcVKxvkZO+ldG
z9YYedPo4dfme94Mp9HgXnsSd3oAkjApzHxFNCLgwcIwv6onCOu96wxAB+KFSmAjOxa6SpWL80rz
73YIXgvtGnp/V4odO0ukrzaOv1iU82+/XffnwvgFW18Bnx2wZAmgh/JgKuawvyPbGqZcF9tIyj+k
KWtx6QMDmq06JGqCZfbwdPTWL9XaQ10gWKaE+Po/ks5sWVEsC8NPZITghLdshi0ggojTjeFwxBlU
UPDp69tZXdEdnZWZR8U9rPWvf6DO0UFbpoAznIqzB5ZhlgbNUDKtPsdUEGf4rA/nO+Z6JVvp6zSk
agM/K2SDk3PGpKA+gCM5LlN1kij/pzKc7+Zu0mAFTBATmt5XUky+jGpnE+YQmG/DflIhw5xS3IGK
jT677SHvBo+Ti4mjhaL1bd47/zBJRVD4WF93iK4bGcAHgjfcoxu2SRDw+7hm40YhZpcn3suDharv
Li3W73s8PU3+sAXsMYI/WZ8FVy5Ai51R3tezJn3+kVNdTtrovSCyfUUNL6xv11rK7Tb7EL3j5JoC
UKt9WbhnzLFmHXcz6a0v77A7QfPFtKIzbn/84qu6JMjj2EBgFaEdO0NGO1VwfUvF1+dg32RkovYT
sJke19NFZqMeXPU2OtB8qYSw1MAn0sy5qLiqfm6HvaxOTrrMr4VTSmvdfBPaQ0YWbyN9459PMk5+
c0495wxlSxQ4ciKsM0Zn3Rr+Ro2DyTrM1Za3XZ2maNcpQl3qjUi5SRkJkiwr3BpSMts8GmFMQ0H7
6HLWvDTZEWHG/tursT1a+ZfqJmtvwV8BkoBzRMuy7QaYQCTKOiJzeiuK+MYRYVqOvd4WHghNuk+K
GQI2Ni1FBhWT/Qc5EpaWO+2PsLt0lSqMgxf5FJh/aR4zLAcO7108BIecYEhHu+oODafBA44zJ7Mp
288xoMQFqjHaY4anzEUhMrAkc9wjC5hfCu20IF/YL92Guzz6exJILhRlgKEnOK036XUFFSBMNUaF
mhp4IaGg1cU/EAxP0UrMCtKc85xy2e50xBJzxe478SixMuAWkLfNyLh7eM1yyAC3VhQDFJEb8gJH
kLt373U7G/VVsgajI4+OvLNjURIY0tHE3Qgcpd0+xwpOi9/rdwo/tQNbp3d2WrlUgMvFxXGSAOXv
1TZakguaQGflBQoVjS/zoio7LsrZHW5/Z8TSe1tdgA90KGPQT/20h2Hj9rruj5h2+Eag/SQ6DC1K
osKncmkTRrhq9wSgahP1lcAEsvIWSNx7JBs0IlYvbD8InknaB0bvTL2YtGhTvrxn66CICF00Wmpz
98qo6oTFRm0Wlmm/YxubEW5e7ckZ02fOLfQtkCyZWsXYWg7udqNZhBdBwH7Y1+GobI/KwdJokh8Q
ATmfP+eGTmLyuNlaz/qs6zUWO70U579VN6ho9Gafobig3DYwdXxH7xnlMee9qeP0j/YOAhIi2DbB
HSAAhJo0wAHcnbCW2Y9vSA13pxz30aXEqa4LOHaAT8UausZfDLlcOc3xRyYXGRrcUjxD1uQld0ug
DAd84mF7375bDAnCYHslGOHBNShHOmthXzGchtVcapId9/dxu/7rinVbbdiA03SoRouOqQLEtz9K
EvrB27NTBT87PzyjdNiWAvZ1L/ev56mdPz9Id16QpxHvmbzifX+R24ziBPHpHbcYAceq/4qzIV+L
+A04azK8/iiDIu3iwQJzXg0q9xpatNJ5qAz5oW3un5Yb/I4rKpzVC6Fie/Z0EJTNwoEH4nkKV4sP
Bp//HMaeFsGEGNeryg1q9Ipb3N3IiGHcY7JBHKawHWMIsOPRx14P2xsHhakA1Uu4WKC8gUI350+D
DnEH37Y97yLfQ4mwawk/zTCTt87n6i+glXTM7avP4VTDAYK0BLWYlE4VakXRTMo4HSEn9FrFyeFO
+nQ7SBDbuU3FmOPegouh60O4G+MyArj+cFqoQOQL5zfRoVjlWri/Ii7vb9pZvIyYdJ7m78fgsY0O
pkmB8uHVYTuACofC6GMy4epNMhTV5pAgdmvYdp4Sq6xsY8UN5xYg4j+fmB6cZG7W1hz6rUoK4abj
grXHPtPQNcCSv9Qg1V5mTNdra90m8YU/hOM3zbWl7ZnIK6fn1h7XKia63PgXOtMz6r1f/Ou7PaAT
soRI/BYAK7Oc/ytOiF7+aIrTHQdWVzAMoBq4zUo8WOm0eXEqV6pgA5P4agopLuOj79rjydpQU2Em
UXNFpto5J5wyj2/mn/B9VcGCQfTwH4eicPICQNja3W0eT6NaHq4VpsdXSSQDtEFO0Ex1yjPSl86Y
YeMSovwyJtNMgSn/MB/Ao6THaKiGuoEWDzPuIQs8l7Oe4SAXYVoNftGlBAWh0PhFjz/2SKrxqwW/
Ub1lBKi8Kr04dGt5QZfnNOsyud+gSnL8to+QwDiUA+dGnYvqUVQdjwp2bihOQjF7wS6f5WExQro0
015E0I3gj5AT0fE0CtqAnAr2TgH3lISw6hllhn9++tW0DR+sHLVbdrFqz09D9zbr9ezvT3wOjwhy
SzfFc9yY1xwuCEEM68HaeNr16KR4GvXb1Vr/0qRUdgoev3yo3lsUNCL5CC1S8IkeOlbQPo7DV5Rb
0PgKy4H5RYfLvjyDP76TWQezf2vQI6r3hpxKPtdPDNWH4aCxSGW8XWPMs3csA24wXNJBHLSO7Hao
/sQvbvaGHjCn+oEXP0dA/D/vmrk/PA5VP6XxLd6t80u295qHm/85eK/AMdrJECLcw8rwN5NGTUN3
QlR7MAaB/pHGaDggIuQzepFaQCpSraZRFy4uSJgbwmQUFnKpA24NRqkIx/Vz1P/E9MePhYb2Dy22
b2BugIsF0AiJO2MQ43y5Odu0jDS4AOdfRQnvB52eTymzfevmuSt+25yAEn2BPROWuZRitLgZtcR5
N+TNNOMGNhMqxcz0BqQWeVij3s2XS4s0MvzrhN7snry8flD4RoCBtBorlziRh93kG0FXRSzfHF6X
pAbdPTmbA/5kLV0Sdln+sEiUxcu9pzD8EOeb5+0T2X/bbmrFh2Tad2WybrFvckYy6TMGXmv5ZGsO
GHlPR66G78nZZ/cBGP7kBjvPGbOWxWexMy5W85h+PtgBe3f3t6hwR/i5D+yEX2nradNEsEmwbFDk
S2LpkCEDMHYcouZyoc362x7VfPvY3G1t+d4aXn2A0Un8TWc5uAlt45109n8+7Xo8VWAhj9uU8jhb
N0q98DrZRjMClB7Oeri50neHBFx1AaIwmqBZh79qGvsaMSXh0M49aEFTReEENt0a3chzOM3qid5Y
OBz3Qw1vs9zpZ+aNZLMnRr+LH/AusOS6E11I6Vu9znj+fucVPFBcT3ATg8UOUm/4D3cDdml0Xfn0
vVN6o7aYtXyfR84Yf+hsXCJYeoyP7qouYl9oT1rLn7yiLBMkRpHb1q4A6TCcX18N28litsjjE3Zx
+DeBYpFNc2hsvnaT2zflWkdl+U2v0AH464UcwZJu96zu1eKHtphm88Cf3qnytb7btAHkKZZAgRkk
ewOOqY+jZ5KXKCRYK28bXiynL9s2i0Fx6EqZZa7VzJo9Tt9CxiWPgHEPhtmcWbjGJucZoAzEltYU
CYE6gG8rNpFunad4KI+12q/w9T0O/Sfxv+jounBEtIdHxdTFuKltFt+//CS7NE8xoPn3mcJA1akA
MeNZFwm17ctg6B53HqOJRv25Y+l+zAkDMN7eJvMmn7Y5ucMw4vHRMUJhRcGuXyKm+ljBOyT9dcCn
CHez6nzU9KMqrd+Jepu9xaaanJzy5bLescT/SWa+LvD+ty9eL9d5XQWypifbAcUYxPOYhzNoideq
tbyHvUrohqUxzB09kH6rv/L0YG/WWGLYFwABvt8IL0o6mSeD5KuvfyZd3qCneGHb19t6btt6TEtY
wZBnQNERr1EO1diwulssnDkQK3/Ic0Lcu+j8LHL3numdixDw/UI+xx830fq0ZN7AzwPRAIUCZxBD
5zYD7pjc/IER4n2hXb3vZvtetjOLcTM5XLp12fb5jmkMGlxNCqJqIEd1zLLv1D/7SwbOW15nLeYO
aOXQS036CWK5Zq+qGHR/lcCHaHabPk82cy2t5xhLzq+zXeNzggA/KHvO+2NWh+ZfXhOzNWpvqiVk
SF9LD/oLHJHBCUc6rl/uuWcXHuXku2N1nQuZkC+rnmOwHH39xvzERe4ay0zB7QO+gYCpWmsMjpuP
QrSAu3zyPmxgoY9pJg4IlelKyPwauI/poM8WL+cl0pxhUhO8yHwXWwjUHNcK5x9eBY3wgGJ+4yDM
HOewBkvvnOEw22b2wViO2RtH9wLWvIMCTLK8YVB+OdQ9Gos7ED1lwtOtd2C2iGHSK8RRYr2vf7fF
aaeC7ChzL/PTovqCChJ/fs38m90F7ZAvLztc/NYKUjNbDGwa7d3ukHwX9HwtiunfkRp9wfWb27hk
Bzn6K4S8GGxG96u9Y/lDlAD8bfbMxq4cgsOwTbJb7/8JJUD20KLzvr8kRE5EhudRM4H48sHeYIsi
Z6IozjBzj8W8tgdb5sudgdVihEuLQCnJZx7AjoG/9PLbB0Yyzdtmlhm6og8JT744maIb1QD+wThx
naFHKigQZws2fv/AYLeN/dR5dpme5CVs/b2O+g9Ra70JL9pYdwrqqT7dx5Usxh+K/C4MAhiQmMXj
FGOXywL19zHVScwxjycMU4CSLEIQGZfOr4fs5zQ353UZ6d0pAXGGO2jsAuOhDbf8/LXlEGRA2508
75PhGAQUaiVoADkfgGuEioOmrzfA4ORYWrfGqg3x/JhvwpN196G75VOkZ4QM7j3aQOgj7WwjfofN
uvW21zDdrebYdXPsy0VnqSufjpLk1vBrckc/afjxS3wWohUMo2Jcu9fDw1aPCANCBkU8qHFGV4jo
noqlPWElVyo6YN9/y+rE0IcIUPwv8DIIcXo3GSYzaOZz5rMzCgjGwmCrDxwhcUBFHdKmZsYL0z1u
Xi4r5xYPVzWwP1rbrpn0Vj9wt66XsZmX5b6fUi+0F3rbau8Neqcq6nIh5WqN3Z1/GqhE2Yp1QYBg
1zGYiX5/2rjrsMOyoINF16dgHuFka+cjm0M3Qegl7mpsS6EDzWZRJbX7NbNFZ/Vyng0eHYcK+wHR
xMVNfON+2Iq6OBW2NyN9caEm0pyMXAuc/2i+v1ADrB7D3XF3d5xDnFtyZWuTDpujZwECzj5nmLio
D59WCf4gvgt0vEXtVsy1GIl+zf508zc4tAb2pyVPuBfB+ELNCtPlt7+d5Bs64cn7wPjESqBcVMXo
vKwmWLG3HvARZEO4OSSM4Vh5fB9ax/OFk1241xmWRTt+20GY9TOSjF9nTr7ToQlt5BD9PrZVFh7l
A5zyEXB8vOeGtI8AYsOFs035i/fcO2YKuVmWQQnU+1HUkmbSAvdbb6LuapB2js/ogh3vnJa1SwWo
pgWcjBAqSGLmqH3bA9rPMySRBewVpcFnzIuiWODkgeVS6VbocbAEDkbgtd6IWjvzlM0cVoRhcIbC
VDKxG9or3jk+YsakO+l5tJdaxq3E0z5ivkmEQ9yhyUOmXXdBzjWPUFQVmpgH3AJdaXBJjp8z/eZo
7i98Dczv6iHhbiyz2Wn6xCPdTG+y9mr7jXvIGv8CmEAWxVE7xM+5DRvLOS9IZLV0aRBApUIWsH38
xFc+DNbX5hlcfQmvwjzve+IMHMhq0/EZq6fUu8wMJAPt65gTrmaeztQckS3wDpGnRz3RZ+ezz9Qd
qKZ8sWOaiea+QfVgm5H8jrtHR6zIaOBxfUe/YylaX/Nkv9aNP4xas+95hoO+ylSyv9eYccVj3F08
UHFr8+H8vDd2BZbA1lu1K1yPdhuWBYEGukuLXwysbPRgNAdONtnM+veAD5LRX3W5g8dP3MLENaWE
opIhmnQHiJ8jCuBq4Rgq5GnSWTAchSZA2Ojr2OHRUZEOPBTn8ERMogh8XKnjKjdfVIJQZ3eZvaP/
2XAE7++VIGSBtAalPpzrLOMb5Klbet/VkQ411/vGwxlhAETWgvDc245+sjF+OvNUtqVgWPMlfgMd
SAJ1LI8qfFDm/CTgLIvtUMTMUbhOO/E3AEWKSvzgzSrBM8vg1l/BD8+xJ3wvq70dhIVhYecmPQ7t
sxNf3DiJPagn29s0RCgD0v81WyNoZ3b8W/lsSPx6wP1VgjjIwQ4wFb/dJEmO6sm7xw82eaNPx4z9
pEgtOZ+P/QtOydjwIHM2xOFZBzEa0LZ/i7G9Ow0Y/PBBjmcyIC9emmr2FjYYAtBtNeOTVVQoPEpI
iqsHVAJvOE89zuVYnR64pY8PhNHxy0us5/IEHmVIb9tYtrvowPn6lq4Learcbms3wezvSTpF6FVJ
6ikXgGDgcncH0T6C2QND0hT2fbVlWIfGb77QhOLn+SobnMO9woSACDx/fN8iu6oGYmmhgl4u6UxE
e3qIjQH2gu0dHI/3W8RXh0MbfkxCcQ3i3MjYN8QcDiwcWZTau7mPn10jk8zBphhH3qGk6grgavrz
Y7MDvoOGx383NNsCyowHbAxTiO+EosLNAM9ydfdhW8gyWwVK87QtTMXUG6774OmGUmuoh3Gy1VN9
MLBr+6QwCGFhQ0c8XhEA4/hzKymvvEePzQQ4ukjrEP5fulFeOmGxDUG9t6yBDs6CygQytI2KH45r
AbkQsFLIhAoht1mncYxLCbmI+FCMLhwPuCnLNjglPLgiXHF3B3e4EM+XDGyxJU5iFZCta5fCez9M
UQ5EmvCFWnEPPyvfwjcsScufmf4/E6R6N38UC2YPna1+Nr2GTESmU5W7gBGgqGLKp+8bhL05jrSQ
bhQWCrrOBU7DZL5VCOA596Anc+b+LOJhuM5oIdbq7Ny2rQA2x6JsoJX2PNyOpyyU2uW11dPDxIwI
R+Un2JxQyHgrdA8FY/LVigeeYbnHy20JBQq3DxvRHEqqjU12IMsEOn6DPSwbPDjIBCo/305/Ty/C
++31fQhwXAS/eZe7+uVBTEu99IJHtI3jBjo0kGLJZJR3KviLTM7fJqGzW9ZCI4+8eRgpY64Vsx6n
TA54dm9NsPZlZphHsSF4J30epLA6oxgVgBT+RVjJk+fYmOfk6LU8tWGrEZ8sQUYgSzfBuzAIbZa7
IdOrI5caKCn2aMwi7VUNn1TghGFeCazsbNMPq/peWAJAVM3s76MQc8k2WZp8R0K+F9K77sXxCe3a
VucBFLVv7McebmhQgf4lUJKhypyY+qIyJS+tdq2VxMdDm/TZ+ChFh4Gx4FmG8THHlDlhSszD7D9G
GCcf+QW6x49Dzy+eT1d/yOztq3+XYWKpUoIwdk4s9iC/vTgccRB+iQdENbAoj+8zplbh1GkoVDk5
RyGnIaUmKSFqyxQm3pS2KOd8LPYW5yTnjWQNQK0DrYnzgtd4uPOyRS0UPzgmjZ2Xr8IW1MfF4mq4
C04oL/XisyNxJpbioI3YGo+/fzbJhzmQRUu2H+Hy5zDrZEzaj08zPNh1F9HYP7FR3221nP8J1/z2
2x5OGsZC2OngrRQhV5lPHDVonJY7XEAYMI/XfrsRy3F2Fvji9SZji4Cm5fo+HS8/+7myZOPHYmpm
fvipg8m/4TBzVeUOjNgKvtFPAsw+XMQvy3UOis5LQa1qeznDL87ol1NY/RSrgA7jGFyxnxAVVKoC
qUgPcjjz3EvYY0ChFi5GugQ4sjpMZpTFNVjfxx5Gl/E357vZMM+FLStuOef/W0hK6pZ5tg49rgm1
GlIu8/TuoNb/ItAxfwU7o16zGJVfOONI1oqqy4XfDw9Cbgcg6MJjM984O8S2YWj+En0sKz2KnALt
DJu7ZJ6LS2jS33nx8RhnkPmgHiTexxXZirPErEO1hZok29MbTJIXG33gca5+wg8yQzys1So9xrm0
ZAr3E1CJWCLLLkKBoJetf156GnIAUwy225McsLzV1EcRn3ucmDU4DEVdtzdiKehW+BxhEePhY8pb
4tp72AwnFFL1fFreZklvEKrEEjwImBOurhHzygCqOScA2zQZ0PAzr/xOMoFtcmBS0u059mwhYHDw
Ffz7EtBx7i5d3zDWeCdfGfmYWt/0KGdPJhH1uFAAj823eDVkfVvDmJk3hXaUKuUHu5VcRehJaiCk
PBcgbCpHFqImHggGoMLqJpbgYfrw0v4dm4TVCmcDE3b6qn47HJu5G272sBHs81uG9j1HLIsml+gH
SBNjgu31WckIOnnZWiPUwJe6mmshz9xF33RPdyyObXSrqyBw8e1kGPNorH9cYTvk4JC3NJvgHAHC
zEGQ4LAelvYKaAIK9saBgcEE32H+UOPTONkxodTEiGxO9BHQJ5lYieRkS79u8dfVP4UrUli6q6C1
tqHC80EFC4F0MK4yRG4eqiSxvUx5zu6CidJoioBmhkqIYRO1NDOfQPOCPS/sktAo2I9/f9HN52aY
225w2jFJtj/z8OR7NM8QXtLePGSy4q1wH8dX1ua8s70VpTGTpQsubITgsrZXc6vtYTB/MGxVbvgc
CON1J5iMl5aPc98R/xsh8V5Shg2+T83DqQSh/CjvnFEDd4G5chR1oHH9COCxSRWFgnkLWR7S6o75
ER7PbF5Q4CRS9ululfRT8Sv9gelXGa9nVZQ6Unoetqoe/cO8cXFqi6UQar2xEGGiCnZoEsuKftCH
0c7Fdfz61sb29XAukaCZno0dlUongrUKQMN/vxNqj9LlUI57o4Pa6PBxLuaxEHLeOcRxI7ETkaxg
Lspmd4hPrj+mHSeA1zp8zQQ7NG4Cju35chP/HGfgOGP/tjxYfHwqQT5M7svEphbia2GfCeVeYdjc
fngB0o1iwck1po5wCyMmu+dxPCfnyfGQLw6qnFNCwKV1uKQxn//aiGJJzu5jZi2tXB46VDWJJ0Sg
XIEREs8XIbkC7GCLTIoeVaBFMZibY39wMg+dCIvFLMFTT+Jfzglxn9XHxYIxY0Qs7OXkRAsuE2rk
OPZ/0UF9pJ6Fbo/q8LjhC8FDVKYei45Sd7BeYItsmB/4ESxg3nnIPZaQSxHWW0r/L3d5cjwMKHLg
bEnr5VhjUoa9sd+4c//oY84571Bw/7tIeIMNK4vfgf3wYtUpkypGvSnH6rBjqsWQOaxJ4t+4yAj6
otaU/o0CsWP2LJaaPEqGzd5zlUHM+tjRoo5dXKvCvrNF4MFkWgogcI16zEMnJFYCUT1PwB66qjKg
1LaBwgzMpfkm34uDoMAQPmEGMuFrl6wzi+/MnyvTgjHCabwmyKnwYCpQoVKdstv1ZehZb+kX+POw
Ryp7Ocis5fyOzkwVDJzA9oC9zHkYluG2xq087CNPELFfeXPmgOSbQInnBw7lPGEgzyswXlHuUZSi
2AehCRRmxISJDYKvlyqUsslx/mbswMsB5a+X1rySbFiIaHwWjjjWkjJqcHlJOjH2IHOgjpfPqLq9
R3r0BnMPrr8go5H6hxEFfKkT9VWXXdQ4kKDrOKLJCcV579lBz6U81tpu1A/cPzbxVUSBa1POq/gt
dcyz6GK/XEnURTqUrdGKlXR8pBmulHrII2gkD4H9EK5ApVa04Yjh1whOCc20W3MQ8yGLGuIkduwZ
LvrRd8VhNoWFJZjvTs2/vsVxQakTD0YS7b+rYizC7jKwXYxQcBdhTO3BrXamHHYQSkYjF2sdKqQw
3HocCPF5wUZ5TClyA9edMg2OIpNds2LzSPZ9TCeafrZQ+j0WE+HD0o9514IAzhUlE12YusbOah2o
Zavoz4qoxgCXBotims+W0QWBBdhpNcpo59gU+QqM6TNF5OoMYUOZt7WxUNEqKuBmaLGyQeMC9wFo
4f1QMU+no92kA249BbpVXK9mzFWhKNCfBUIqWNHKtQ8Nu7pfYRbc2Ha+t+Kot/eno2sG3IysdZV0
EvvAZD6JF8JDmRPj/uLhEPdy+XYiHvpHsXdL03YNejVOph4fj79ICTKfK38ev0HxXztfMf9UajFb
ltpmv5YpY+9KMI95NjiarZyzRNDMrmjExLG1kr7ephgCRiOysRt4jGstCKIYOqzx7uY+E5wTafIa
Y7f0x3pra/aB2HDukTF2ROa6LRw20HvASVsBvgPdVMxx48IjShLyhw5QYwGVgjlacHIB+oHmOAu5
SYBo8fIWpP7CkscbHfHWGfIx+l7GZiXAiTlCvAjnEVacGpa/kfU5pmmu/u2WlLjNUFwjKBBnEZou
8gMThp05+0TrIvq6zvRpRXbAPBdQAs05e3EUuYviiF82VQbMUYgmHuuDU8r3sfy9gklxcKrznK3h
3o5B0HZCW3qYByYeXxm3HjuNz3iK6XcKRMnEodBjcC4rf3wKe7cf7Kel/KdguPNuM1rPyVvMtIVa
6vwuIXb4MdKvbAuPOUfxL8TFOlI+qBsBMQ+EdO0IRWBExb9V2xPBMaHugFxKmdPeJSWl5016PAK6
do+wT5q8lGuB9FST97sS4bWy+QM4rPONI3xOQV/BBvyxMl7mwVOHD8zH2Xwe/XkzfbfTfCMOdzz7
LC2nM2V6h5Hu2aGVOTYa/3udFGvaMKTVFmIhm1Ug0PynvSg+DIK5r9AF1YgRVHO4sUak0qApEORh
p59xL1VmfAM3CAYfi8yWgLMqTa4TNq7SjNLs8wuiUQ6dwjxgY09ZcDG3DHS2T05zhGhmvohR/NDO
bftkWtM8Mm81KV1Z9roq3LJJe3e2vEcMrqSmORxU+HP04uASIuwu1a9sEHtT0uL6h80fpQfQxZH7
3YqTe9KXvx9UHqZAW/wdj0Q6it8LJg1RagzcWg5URPAc5Yb/mq/AAki/wqkMvW6EneonZrUw6XdB
kVsWq6S/I/9XfOLybT7xV1NCdJ0quVgnKh5i4FJcNspuf5Ngt69cyFquOqy+hyfL3aEyIKFq0HIb
aDJQ2Cgc6cFjPCV3sLGulGppb1tOM1jvPOGPy93N2XY8tGYHXG/RJFa2Ic47IjMO7wWoWm7RZlDI
ZVx1K5YGSl1O41D9UHYywIAdGAnQScJXGmsrqsDvi46oE3GBj4YW5U5cWIBLrQojDNzJ55wSx3+f
5mz1pypvic3eZmY6eTdBpaxj+jsKK2hRnBvcF7+jQXlTHJFpBxx/zgqxHKrUhJLkmHFHcwtziIx3
l+VJjGH5jClAIcTSTvXDOmqdOb/0u6QdjPvMa4Xeda9ES2FUzpLDpIjiAdz5CEhdk9fb6ZreT+2R
gkPN2mQsDRknTBf4INOLO6AYG9isUiqkoXVM9N0X5+e+C0iVOQcDCbio/Jvb0M1zKxDzgDQEDAwS
vB1WEbiR+36CPRG3/GTCwneqjVk4nNRAkS26d2rK1/oTnmkAnzAnrN+YI1ABBKwwflzJKEl8pjQd
z4R7MJ9oTKYFnHOV7cqWIDOVV7nRJbZ9/p0hlR/d9UC1wVCRjV40I+/CiAZfKQHf/kQQo6LQlTXv
ZFPKZycCT+VgaKyX9yALb8AP5QXJY8U+kHTAsB4zq1VBx0TXblmWSKhSfSgz9DwvW7zvzkVhvduO
rWDTlseADTLeEcSXiSMI8YYxB6laiqrWWGTinqH3MRDDoYCWH93bme6Lvuw5p3lrcXu0rnSt7xeK
O6Evf0Kj8xtYtWDMURExaG6QZ2pW5yRO21pUznt5gcAEYMl49XQ83fEzfK/23dE+J/kTvrF2Z/Hj
YkWMA4KtTYROFp8YgP4RQ27wXyQfzCGz3HS7E2agWUTs1UXi+HoyY2p1gL9LKlAIpMfcyRVm1mNl
clwPxs8mgs2tFD8ZkhcO8Z4qlBUfEewYfxgEBwBMCh1H/kx5OZjB5mT3m3PC5tA+rQlZex8HJtbd
WOiZOarHKxRp/sAXwdOqIhLvTQ94MlsrDodyffMo1b8FJ+m/7HAq+0lM4PTG7uFwNb7+yCcQVW5d
62Cucc4KJi6XP/qFIaAnAk54wrjkVRZaB8DnK+rNhMWY6MFWA9lW0eHfErbgr3QA0T4YB/L9vz/q
hOGrfjjauAy7uslXrZN2H7y7DFKbk8vAFmNEJ/xH2iT1gSRmg6wBfKN52FChvNuQZjYfcpJrN1ny
51yu3K3R2uZdplH+wCMsGIJHOdo+6e1hxBi8CZYA0wt0mMxMgT/kBWAHbbvdtnTGOSA+zr3FZMiu
UUPo7hcLRvVq7WALcMs+6ghj6ZUUOEDM3I1bVhCGNTThgnLtPsu7otBGmng97AHHUIxt6uvm5aPW
TyrzRjoDHCSry3RoiB/1MGpw3S1wHBu3a3+AyYv3wTLhW5FFzVdN/Qg4D1fhtX0rGxzMcfqoBVgo
+TWAk9CikdKirFsK4y3Fb77qY+FUkU82Ke5JEQIabVk6vPSP54SPrG5pnIvRt3eguCyi1mXUGoYn
JF0rvcvlz3vlZtdsPVm8qON+/L1mgh4U8gxU6dKl6szUJLBLezg8jwYkKGksmN8YXZO5SbIrFb7S
AJr3Idz2DbYBUQ9NxwmBgao6N0Ro8etfbg26Y3Sb1mVSm53dFL3Z34DBIWN/4Ab+Jtp5BXSgfQ2M
B4EhB8NqvtDM4b6M+5CXYIP5w57Xsqm84cfk4o/9OPjn9D2kSqP8cc5dc4pAysxqVcxjpHqmrG8n
/wpHegoad9Ne8MMV0uy+7EWNiU7y70V5C9CL8NhQFFXltvgl30vUss+YkDQklgiTSTYnFwmbE4aZ
cNGj/XUu4g8eGcFXGxRuF8rznEkaUgOD4prBKEMyuzbPuKT8UTNOedsQTsWtI5XyHSCKahLZMPM1
xY9FpTNh8Bpg24GN+xP6tyK47U+7fJmVFnLLEmdfVZpWKNixIFPC1J8JyRrlg9mfo961qKNyzMeI
SYNfOidj4J+OQ7l5P2mJHNwfakaySvdGefocj6YQdINgFdLBNKaXhlRtL2AV9wnV2NVXMPqVDJHv
GazSxQVtpNLY/tDz8PRWAR0aWkCXjoLhOHpGARWSkwfLN9SQiPYeiz9aKWxZMVWGQju5E+s86kzd
qZL+zO42K0T5tPN98c/L4MNMsXn8m/6wL4EYBHT8caCLAhGrRzKaKq78QCyoLi3cJqaRo8IBR+b0
h/EOyRVTt2Ig6EeI56i88b/IUxbJX7/gI8M6vvAdD6a3Ha6yi4g2kJNKcRC/i2Pi2cL9U1l1/xZS
Nv6D8cHnxuqAzUvfrAQThaQjIAIL311uYc7QJNYuKmuL/C0zwLUPdZZF9aWJj/wzA3fFehOUMhlz
YjFtDa0/HgVkaNonpiAMUAwBLvQP48qsI9YJHFoYx2KOP6aq8fDR5RvfR9Op8eXBqFzsKfPliG8I
tPDfKJHaxxPAPBf3KJjIqmxPyRybHAIAbTjrigHd8sGUqTyYkZmY35HTMq+J0DTWNKcH8hfxV7Ji
EZKZ9XVAs06c69IfWJJSMqWFVw04IJyKL4ljuX1GoYZcCqiDw0ghCNQUImO4R/PLMBBEYcQwBY4U
Bl8UhMwSBtZ1B8DWSeafVYwFX8pFvJmsvC2IzhGJSiJVd/MhMYsQWhZbsAJPeVEueMl7AY7OLlzg
tDPXx7hGf4XvWwDhNhGDRGqBaAoGNhhDzXzcEnVxxdFVJRse6SlhAZFLGUP452pVwnS62oT2AWQK
ZG8zBKURqSAOjYg8wHU1STv4BuIT7snh4RBTltqkqIHwrlx4L6r0UrNjsHjK7QSsriGLdM64hZGC
30WF51g0/XzlEuhLIZsUkBSr0n8vmNz+MC6Qku+NYlcegK0qm3E+JowK8fQ+MRO6m6zO1vZ6WG06
Cv9A4sCE7Dhcqds6ShLw9BbUPTwwLK/EtvCH6QZy720Kx6bhLxYU4lywnb6DHceQthnzs28JrEa+
GRKwPZpMF4lqSU3TcRenM0DDY8qsIKyPpU2dske21FdkYoC8faQ0RWrJf8A4F/DUbJB+L1xQMi0j
QAb826c124sYq8eOYihlM7KjBJ1jK4h5x0IADSj03mWxCsCoocX898hKjHlWsbRtxdZaQIET24QB
ksIWY6DfEC+B0AP6tk2yAv6ujIDMyARYThMAukR6ImzFahyAS0QsPC/8MFC4mFaisn5PrsVL92Cl
EOZi7cmKB8OmF2UxsUyIoeX6JpBFxxHqX8sPL9VC4X7H/FMsUBhCZiGy/k4aaISSkvMDGfMgxG9n
pA5aOPF9JWuOOPEE/+G7q3YK85JqvL+1F2pk+jJXpYKYPHn7S6gXOI/UgPDwRJFiNlN6PCk8RrHB
vvC7B2XAuwB3AEVkXcTAfAqxTvJJAl4qD/cdkUT47EM3Cxb4RzOjs+bZIv6PpDNrUlQJovAvMkJR
XF4pdgRF2vXFUBEUdxS3Xz9fOtN3JuZO2wpFVS4nT56k4hap+fKoLFJ93t8nmns4vhUhWAkZ2BkJ
uIDGCsYWN0UKTpHaIj4HZbzYgEXb05gGYoRRDeRdVMRc1gxKMYnTjFxpPpdxeYxYAlkcMgFw79QI
bDHRsUdH0vYYUMqYajPLGTK6eojDfE/xbPQLBDUlEvxEUAZw2mbv9Y0RQ71GhmXM4Tk2Qp+JzgAH
1FpRmZ4Nh1RAaI1l2afE41RE+te6g4RirwjvUMS/o5p6413pSH5MpUkMSitaGH/UklhJTAUuxPOG
58AYCUDTkPkelfOHDCn6KcyBpLOM4KwvlyL9J/hSvNaUZ2z0b9jQ48diF0CwRw4bgM8C8RZzdQpI
7SpmM5Eph0zU8rR4UtoTDKiPv7uJ0h/2Qp5vesNGZipClpBWZUgUfmZmuikPx3IcugKcYgrOKS2A
RyTe4buLeGsnPGByjjt1zqbFnSEBiP5HQPe/bT+uu2cgnTgfuNTbrSEteiNHgEs8C/Bt3reItFip
0qWLfVohCQtSCP8C3mK3v+lZbW86x5YVgEjsKATOyElETaZJL/wYV97++/lPI3wdgaDhbHt4buru
DEXzvApNjCMOeYs8bo+2Q5NgDEwWlKk0xq5LxO+OBdbh3xDm4yaJtERaz/7bIlxmOdbNQ6uWuspD
MQSZ2bIpxpHW14NNTdWayGrRWh0JLtSsE1PSvogGJ3NchkMgNCyjK4Sc2E8si9wHnJhzgd4r6IVF
MEyxAEmdNya/OaHUX4QuQyewEpXJLcvB0IcfAIMd74C7nUEvwjkxXwGmyJjZ85wNJi0AhguYP3eG
NOh7KHMsTdr+PQDM+SqiUvAIE9gqnFi4Mx9zhfXoU17DZxujLqAfc5VcVEL2EmpC0g2u7vQ2oxtt
AHeA/wjrsTTW74FswJOdgydMFbAfTqDC51w3ByNHZ1U1mmwv3I+aG2caly88wQ/1e+APnhumncoE
RDiSPHZnURpUvSjtTN5XAwIASAlqZ+oqgjeFDuMURtIOC3uzadOn8gWEhUuuzcFGan8gSralEOSH
6N5no1v4ZdJG9jkdRABZVEPY1gUV2KuOqb7RBWoOm4sNAy8p8jll8DQ8us3IglecJqD6lb+0gCQj
ngW7A1fvx4BvfCXUKGnIClref7xfKVo7XBeimothsawNBNfRVseqg00CMBBkwLIiIBjzEKklTyEm
T/HSMniPudmD5L+VBCKS0R7O6BsNbz1jCNGYdCUiTIE+o6REyrbCYz+UeFeFvgBPwacMJjXE9yBA
nI9dSG4MCZe46DClwE/X19WgU0bVo55ZrRMN1j5OmBlZmEIqPX0OVp+0UEIL6oQWQCr6oTWb5ySx
l++SBwPfMEyOylZws77DgNoWPBJX/VAtEWeCdNqJ0Kk6Ky6ZPl3KpMRGgIM/kgxOl/vYI1bLsBPm
QygmH2x7RKdPPvhDvifb6elLfB3hsi5wk+vAvC/YL6Vzs/HtiCn0+1PKUI6IfYyQW4GDS1c4SD/t
/jwEDPd0CjEdncwEBU2RgQLiZKPLXkAog4AYc+7f6L7+GzGHa4gmLgV7qG3Yk5BCi+bmDQP8hehs
OXAaujHF7++ZWUFk7XfWOV08rmhkF4h4QQ7nSvA6SK+3vNwZHjxnytbx1kzQoiLBCXdgN2Im8z/S
qR1hHiI0IzJdCDkIqzmG7TVNFNM3dF5voLSzt9gKFEMI43xBrE40PEeR4LaSrG1GdYBW46/JZZA3
TEc9y9nt1FAcjQtOaMpjg0iNJZHCsHCTcjs7M4rdVZ++rsY6BFNQK0r+ok/3BiCCdsfWR9BTGJw2
FPDh3umaJBIeYje7xMYBPkVy7O+yEGG9rjdCXXmwz0mw6OGfLda06gPoD9awoIchZo/+wUXjvxjY
BhwcW0KiJyUjhn0IPmRK2Cs0NHBthgzBsWGn/bZaKzHmsBGik53F92kGE2CMsZSdv0xksiyM3NFw
2x02ybF57OYtpKeSzLXtMfJJt8jEnTm1wZ9+9uqA5PG4O6V61RuyjOa4+qNAMcEwWfedzFQlpycI
ahhT0Ho2OMcY1Tq05UgGxCeOiSvoDrWGuUfNn3Rd7oIZDt8Ou5yGY3E65DU0A5oo2hoI2o3gD6vh
03f65wnaQnjMnjMlviRnUpkbXAoVuOZqjpyYIA9UeZNEkPAdMx805z3TjXDXR126s+kh0GV0EupH
j7luvjRo1YSXeMYxFt/5zIfIgDSZhc6ebs9Ofc7mi3nXGMqg8PZdRcO/I7Xd4wxYV6mxlFmIRduc
Uvh8UBJW/jGKIsiGAdFoQzE3jjRoikmnJrRBNseZUiaSMkpvIYwPCREUQX8c63+Q9+wYelAQUlaH
vgS36W2Hk4vlpj/6Y4tP7rILTgEO7UmZkdJBSnLCoJr3Rqf6cd0wcY/iPkVtSuw7Y5L2UrA3cDgq
OZRQKKrgSiQ82aBu076GGtOkQPScZmn3Wbr53Txn/ekcZ0stxFXg11KRx+2+BA+MoSHBUQIF5k33
dgKXTjbaFQT/GfrjecViEVTuZRQRKl3a7OKRPioU2OmPwFfmw74xdT4ytn4+/MZTVpp0FKpB0lpj
h4TJ8QKgxopSciGg9ZXzZvuWhP1ZnAaTEibWrOvQRquDo++GM6qBnD6cM/a2JLuhkAUP32dZ+y9S
BKKnrj3mFiCQxl+cnOrMzwQeMJioFdRtuAIN/OnN21AOMqZdoXxjAKnOGYKboNEz+pV22WOFSDI2
lK8uA7kT9JwF136EEFZhXv6l2TkUDkRgzl7Zj6orxCw3kfQmc6mGA29jM6h1QN36cCFH1YWBFze8
zwiFOWgpCxjBknN2+vXFzSopQMZwKdAcQCaUx94m7wZ7vcO8k/k6EkhezaUSThzFiz3l/87ZmBBl
MnmEUTu0bwJkLf9IMKRYKC3AP9iDSThGvrplz9ya1JjLN5jV7CDOKDykObzywmqNJhfQdfMttWQG
7JXBo+aQMaSvIDm/jey8jX3oobndfAK1Ghnk2C5jXF7gO+p9k7z9x/tSCXCwtk4w9juKWcC00RHx
dQhPty4kiHxpvCn/1VsEWh0hMTGL8Y6jnos2DlVC47aOqR/8/o4fhikHVFCC4bMIpd3FK2OJsX0g
J4xx2Xs/F086huef1Hjp0z7TcSArQ2aH1bubgizSxmP2wYIVWwzG0Oeqgr1Mf4WkQKPzZ/KyQn4g
uRIz5ibM7NEseLPFLvBkUStCob4ewbAxxj7mrZUAb5HV4Duojt+o1PhTSr5dIN+5b0GsEfJF2I1p
XoMPz+Nhki9qHRgCisGcMoOQimCF0bOLl3rMdt4EOnFMOROjQpmQ+5Rv8JEISrDXITUYe5lMUcCz
yUqz8EBhHuakOw7uFlthczXR7Nv1IbWACnT6ZiwMH4DcAIorBDgotC14zsTGzCMArWDOwYvJYneT
Cj1OQfqXoiv4COAK/M9Y+CXQPeBKGOZHPTYPk1EbD6jaE5jWRi9dwjNUveGL2mt3aZKIgiKQIldd
mgrquLoF5aNjXIbQRv12oHWNukZCWSz2ZiamJA4mFQTwhr1AmeIb3EfSn0f74KCcN/rSK19ixR2R
Rj6swh6dmDTKdzYMncLFM9mTNKQkdX/WsAyMcGj1xxQjCRlYaoqmcFPeQBz55toKKASB10y6e2Ml
I9U1miA0+2arpIjpq8IdsUsBt0hCcrP3MDteo8OgUGL13C4OppsnzYt9Zhtye4yWpCSWEJuCxQPv
n9hIR046rW585A2pTRo1/eJo1brWY3xJni9rR1huv7el2t/o+TRRaqibDXrCkBL5OL5OKcGGmv2+
9W+JX6WSqwkq9BsTYZPZgitpwjQYuykSA5WMDnwi8WDt4M9U5ryVOBIX0ppbCMtphdIlQ95a/BB6
5eg/aXvowmMiAepCUod+c2AM4BhIAiMNHSck3KINcKtFs6F6O0Kmz6DPUTcWqtQJvqLCqpdYsGq4
uwXjqmkWF/Cjd9QCUb0bY1Cgm6SOENa2W2DfPzBbJNNITAHiwPKcVvJDFXcjtCrU+OWmutcEARNn
+1DWGTYYXoHwibYCAqqvxbOlDoPimQH2BDsefeLeAifRV8SQr7QUBnT7h5NAl0D2ZEuoQmUQ2KgO
a1DY0WNM0y48oGBmmuCeOEgWBlsvClki91kBI7WiNK3IeDgVpdStL7BLS9rdJpj/0kRIk+ilUkgW
04xDAZq0iq+7xyzHPuBkB+8uhEEEeE5/eIVdjx/+9Mdv5xqT52UVtS36/24YAopyHg4zK94KhkF5
UdRvrw7Hwy38x7bY0ZJwoosVNyIhpHHl4hM6R9AwCqgCR63oCg/2Cv4EssXSUcw19Is1rGwOcMdB
t4Cb4wICOlfgq24+sHKsh3OqApIOs0nBMH8594eHWgp7tk12gy86DYTvUAcNatJySEZ3bRmtBmmK
zrxA2LyAgbBqqZV23lRa2dWr84hncu2p6mGtoh3myNSYrkVN2Mgr60DpiGbEs1k3l+2UZFcjq/+2
AWlHSXU1xzBGpseOeewyLOk6KcBwoENigUidxgx0eFjYTGN6Z1CGO9Qj8MVopJPfPE6SFBI5oYBK
9osMNNAcaVN2ARjL8PR+9DGhP8D2La8OsSVhLwkU0J0sXSOnfQJEuDNpSEsbHybJ3U0IOhKNcKwS
htSYcUCyK5msj8vXmDh3oGPTr0O+Ix9bkZ4gjKK+jMLoW7pUrGrhnkm2V3iZhkSiqNuNvGLwBwhP
QE8SPxohBD8FEL7B1XlMjP72gxmnvVWqOyerhjSSUbVoyyZdnXLIJQahpyZ7joHPue4wAcjwMS1f
pTtOfdCRzd19AXaxIAJ4Cr4PotZWRHIywYB8HnAEqPVuYzeIlKabT0qKIfrDzKAb6hL360xv67pv
ZtpolQIzILk7u1tJrSTvAG2bwimWQt04vobJN4zEo6HhaT/V4xQgCPQ0GCmrunPv77uutnsaqD+L
PxIkhtE0RSkQVG57tzfy1jwOynkIGGreDryN7jwB6tCTBxKCYIngaIiEvL9tUeCmWkWs31Pk7XWy
8zZMpNJygFwjgA5JsTgWtDVkCagJvDgsSp9E8XO2N1QDp5q38UZS3mEim/E+G+uvce7iQ2gMVTWs
scg+GaPrVEpTLsQkbATFF2Qmhp3FkGAP9+J1eRSMP+SaYW4AkZA26oB1caeQ6IJErw9yvSEmsRSw
AmwKIm2iMJp+aP8w5my/atOP5pHWF1YoyoO+TwdFdpvSeAr9w0eLjlhAMEFBAiHpRXeIBxDOiHYQ
qnUcTGZuSZ2uDORWvIbrcVGoPvYJRtlHQHbJnqrEePWdRIYz9DyZLdn4G/yR2Tqw3KEPjscQMwjs
F1xUFs+C0iSBoq7VDScm5WSY8/b8wfBZQHpuw6UyFExe/ozGCvBEOCzWcgD/yj2HUF7JO5qkl+jl
2AsUVWQOscSSpAciekOookVuKmydMT+IuDkJL2BJ3M45RQ+HmCyoR4G8qwIKtyyu6GOYMWgJkeM2
ce8B7W5h8cdIEDUL7j6hSrpEagtg5oMTJHRkdAUkI6EJLEcZPppi1emPR0HsjzYSMdDHnwQ9N7gF
6d0nBIZUcxpp6lfIKyFpE4qT1GvfoFQ4dXQXx0F8YdoXks3HhokUEFRfB0JOjb4JD87sLBTK++Iu
Uyj+M8aIqAq547t/cd9zUigvhUWzT+prSD8BlavjSuBy4INFEtPHa8KQ62kMlNIolIj7aPocHsjt
DsfIEsc4En08x0NgFPK7v2cowRtIF7AFRVz4od0d24i6QTlR0Xjs1jzXbUXU3rFTfAqs1eA8o9hm
33BY9zVL6vv94VRHUkOdXfJ1eovc+C2Obbc9qgmsayAJzgz1nQOvJtSq/cmeFRlcRmesmRNh0sDW
pYaJIueaILfBnuC9L352ws19eQSv6Vkd8BPP8dPp4D0vw172RmVo1B8ehTPGPfr4O5UuLTO/mJKL
yrGFu1pPAIEsJSlp5WshQR5lOkhQcmTa7qryQMb7Q7pYp46yaN+jQkBiRqp6YO/Fqu0yywvUmhyA
3UyYMOnsiXu6VoADhwAk3Or93C9X7c3c0QbE9XMCGyqtsKYK9R32+rDoZdvs3FUBMIY2ON3V2c6H
WDKUxTiGUL6k7ZIrpDA0qY9MAm4oj9l8fB9Q/uvDv+871Hagr/DgaXYi+WZ8ODv2EEFSskPzFacP
We8SHT1o/mD1EBrxa8wuhLBBR1SaFmjiksrqZkr2IRQGAWBB9ntLajryiBXlTMwVBFuancgCTy2n
MmDDVeRXDgC0xb5f0X4L0DlmlUn+C8brdSD+ag6agyh1M6XSpvyZZaVDtg9q1VAplZ4DzPbbgJYJ
gkSIITw8nhMpKo84BzaVjgBgGmAy2hJQCQesjO/0NOMHqTq1p5wNGrUa0OIIjxNgnYQqcJK0bX6M
Lw4izKCUpoMfpu4+Yj+oOgbbJ6d3mC9GTHPbgkKnvb94x5vQgM7pxsfmipx53n8hTAV2b8DJU0l8
mU6g1ML3okXRpONoHuC+M3x3HRE1PpBjJ3IBj1AajYizNVzCh+wiQaCFsiFKnrCD+0xA6JOMUVKG
Rcqem0iXKI3d3qTXpx0+IrQf/pcLohjmgoFYr4Fgn6UD59PJ8q40FCX5AIOEs6TRxSMjx3x0RzLU
bW+W2yyDoJRAV7vY3y2JVbElbpdE8BmRh/RJ/egudNnscWm32PxufA6TBP0F2oUJVpKXOJTzSgK2
B90aTEbyrts695XsX5J8oRcyh8Zu6SMqpIrQCqyaLhf2jjEssUJWNW/RRfLGXvsutQQ3TrnP/cnh
LtMJBMaKRX4ZvsKuaPbFY41FJPIuGnrGBSYugeqPTi+fjGYc6/bNKLQTuEpZDlQaRzbde6wEb0RH
QEjbGRcB+1IaGElKNMTofb89FUIDhe8pDkicNLJ6FNTZAK2dTUsL9xD/4JokuxPmCv/RXN6NVAqk
DOVSWHi2O+2UIBs6KE44Kc+qKbMWyTMRKjIu1mGa7iDmgzBwnz2My0Rb6Njqis3LPrM/RkoGCvje
ti4U52mBkcon0T12RGrjHYw9p2NCnjH5HdwznRi4NpAlKJJHp4aXoGC586lbkpJKJZXSLU+RcNMf
yypieBJ4EuLU+WfCMSYc/OhsfI/nuIooPEtPHT01AjR8uIFJxdGtODsyEjDlF3tgEtrhGsbMwB6g
/4pLngVwcjNoAjQ7W7wmjjnXcQp72Ux8X0jOv0407hMnHYB0Laj0X/BS8KIJeBWxK/Uo7hMCPUR4
8AJSQl4Zzma8jNFaCLvKx4T83yIMTIj/sAky1kEHKIqZoGamXJ0sRJpxIWNGvMFfGy9Bt2njoPPA
EIqTNCmMRgKtTOlpXanxmN0CC29CBUS2n4qBNgAHuB3XzAizWSw4K7ATMgj4/tEdExrA35Lha3xF
0Zi9L7GcvIwKzThiw68kY6U4xloClZDyCIOQixonpAzjFUk2xp1L6DugwqC/RKHUGamlbxwHq8/j
ILtKWYkJ3oeCF+YaX5mmF3p1se4xqUCWsdVck8DJ6YMfcuwoT3FuKH1Tw0S9+AA/qPUwt0Paz5Dv
DqnWEpCbbOY0ZRfwmwAllT6ltMA8c+AwuGwBtjWsbMzy3QUHYeIVr+Q6mHXFokgs0rCBmcHiUnm4
5BkxIBCMjZBvfqye0fYl6qBoFH3UfnUGnxZYU+AtqSGlkyOmWRpeeFLA08YkEzOKQzyT1OYs1P9u
zgtdbiXXVpoPQetsIbHIu7DzUi1CAZFTl+2BacUuc0uT9AssRDeqJbshNbPY5115bFx8GrBhdfQF
njbS6nFlCXVe+kh4xrI3E44x+x32CXdBEC8seLbxzgFsBoHlvnoGotGm9MmwaWX6YMAJDfCa4cK2
RUWfVlsa3XhisnVe8DdpKpJD8v/psdEUSXGcBKw+po+dIntGeAkEeb/sgQY0/j0hB1aYU7EFPG5W
FUsSLhh6EJrcE/3KcGFWQq+Rd+RlQkbiRNjMKF4MFmFIR5sbjVdy5wSMoVyz/A4HHcPkF8eb8AHE
1pUDKI9xVnf4g78EMy5W95bq7u4cWEEmiDznKcYnmgFn3V4znuzGwslqyPKxCnSRVZiHnXNzda9L
W1bUtbr8qPywHF45++LRZLvRby0nmiXlr4RDYlDuPk6MbSDBKreq09EFEZ7SzYd5qyUsbko8PAhQ
G/bnZKIDOcvW5Mxjw1guXnDmNEwmsjWl6QNTA03pC1Imjp7thElkd8iXvKn4XIGnySgo2XFehCcO
VQTm6EqsOSGRUK0S3BNbSn4KpgKz2am2CNBEQirObOXzd1BHbPWLAwPgzh6CmEyjU1pjV3Nx3ELC
JmL5UjpMoLwk8hIYC1gaSsl+IrcVx0iCsp25Y2yMrBMMKAkU4XZRqYHYCfkIor8FsM5pvwWFk3Jd
UN0sej7ENsuKYWnpMWC55ePOrBkfLSsjl4ff4EpkHY5KuuDFwfDBsvS3oKsuU8iX5t3lfYkNuF7i
iN8/gNKburcL70E3Wlo9DhSketbzN569wx75LSvbjw9vIntnNVB53zmNYds64bRa4cW6oVEqLXsf
dbeOXmU1Nm+bxi0OxiED/v9ZBLEM4s2WDNzs0Ib+4mAuychkEKeGhNrV2w3LfvH3NOW7DZvTJ1Kj
MrHldxTrHLLq4J69Ek33Q3T++1hifF7W2TtEzVm7FHv1UYXXDW9o09wtCXQ7/H6Y5/7OA+3liCJP
r1JpbJXzmGTcETEbZQ5NMahV9vhkxq/SrKzKepiaXxtovmx/ceecT/mSK9ayriPXSe2t8uvOzUKe
hQWo+y2n7gdvDE8rppkL11VXVHcWAj3LXZ01/qDR3mGQGUd1gIY4A9kpcnCz9pr+fTrceE9u1EKe
tdqxnOz1hd1SNqZIVkC+Jev6wL6WNK1SRrAmOEq+/UV+lRv+f5Wy0lr8ey6JxI9tLKrY1J0ndvZh
V0oiVc6ubuZr3ez1d2yrXSgLInWXB7FKKgULtmDKwWfez+9xEoxgi2XI5J0ghk3oLK0OtlCj1G3p
w8rQCE6CJRxNHRKq1/OOoRzL3D6zi3KiFbSDTXFnAR3WPlsXFoaZiiPg6VCBwV5x0jmsbF5+8yGU
6HRPNmhz2Ip2Dp9iiqnWIomJmwipswVLloE0kFu8W2L3b9ax//HvPMG6TyM15LXJ8+cKlrHmnz0N
Icmz90QXFuXrDWpuk4/FI2oyXlFT6wVKr2uiDh7fpO187W4sBOF30+wC3FPNhuNVo5besw6O8LQh
XVHqhou7HrD8onorA5UQul2v8RQ/kCMHDxE0h9cs2NOmbWIOMAO4LIoa9DiglsNfx5gMMThIuIBg
4S5czhsrj7D5QnNCdHYXYbOlXt/x5xZ8GBAHfvXu2czHKxJmQYrSIvzXwTeQOvPbrQklVjTHu5S9
ne3SHm4f8C2kYg//DMiMUgfTIaU4vmcOtUxOFwJt7ssUtNwq+LPJ5MiDpbva9mqjeDvcqSssYbeD
A3ohsb+uHLT9qOezeIsBKwOHeYGghHZij5d91l51HZwI6pcmmrKdHae6IbplZcXpOTz6Rw/3iRSS
UfKIyOFnrbqF1PGrTvc50g65+XyGd7dHlxkcEqKDDQ8a7Rd+FJvWKywMIeEzGxmrTvaduCTIe/Mo
xhUOCNWchurubTZZvJxKhCytV9etbK0EnYc6m49Xwz0z4quk5Gy845hAid44TOeZvNcm4i9wKZk+
nHybIphNy4ndYjAO3UOAR+zdbpS2CUFSRHrpkZ9MUCrpmHC0squT+DLmQswzFduO+WjY6ZteFsbj
mF9W0FiO5AJOJLmahY6/SL9f+3WX2txhUCD9QrchaTX6IRLkY5iLcGl1GRVlnbENooBRXzzsUynm
qcHwWranfZE6WvjJ6uoBsQbDefoaixejB3InrCUstCl7CaFWAf+W4+8ANTKq6IBL6aXl3ddFZSKJ
RdoUL5dcW/MZUiI0k/+VpazQbK4uvhzhMzVbprZUu3HXKtFcNmpIBQ/dhJzzO7y4T3jbUaFuFC+X
ZxMGFhfLQCkp+ZUYP+d7sDtM4DZqydF7Hsk6dpqRc8gZ5eHlkzfubfac75xXx3jjx5ZEEKAQnXhZ
2UdVvuIOo0LpJAleTD93EOodYXSYZUYtOfwsh7gVZGH7vcpp+7/SG1tOYrQ2CRIbc8YIb+nUx8rp
SQvJqF/V9CyQ2rLNH1CihnRz/YAYrNtl0J7mb/vAyGwaKWGqwiFTBRMsXrb0jaOU1KALkG9e1ZPF
aw/wwUg2USbZwyW1arp6Pi38+IVLLj6zJRMcjNp9ru+CSeeB/uzsNGHudcOYFX8zpJ2f6gVkyJSU
h1v+EYiiGBwVfzIx9U4Aok47fuTCV1GDGQ9flqPAU9gu1Q9w6Zgv2i8ru9gP01bPlIEc4GMzTers
LSp/QPJMkoFhKE+4OeRktVnVsxu3GuysV4OGSKT2KIeDNFT27y2FUdfFNtvZMwSOcqSyftdw6QFK
feCKoGtGcR8slzO9bbVDRrNe41ppFQg8LldaqdIc0tcHldygfPv4gNdklwPuEbURS9ypmnMKRVmJ
SbHNx4DoI5/3OpaAXQdLNhvFSsbIZdmpRj+UTSWK73BkKSU+KQa7QEy8nGBMpMZuvBdBJNwOjiz7
WMKnesXhhVZI7nEuzDr692aKfi+v+poEfecGFLszo/Ic2LQijUhdkiZGpCykyeAlh5/wCSyRl+lM
bGASGnq/VqE+I7qPA2bdLCYvydEeY6LT/x5rf0HZmdoxtJt1+4EBgFlH/dSHcSCQMIepZmooKFr7
zTnmjD/b6o1Rs6XZ9Qadv+OjEM2/i6HKRKgf5BnfmLzWbuL25lkTyoGd8FM1E6jqLDstt392ixuq
eYTFiBQF+nzfAMT57OyLy3PQQCOM1xFGhyq0fouGNNVyPoVLuKH3jO/mThDXDt8NUr3LlHZxnWK2
enGVb6FBxFTQxnWp7j1jWhqpVO/V5Y8mDpomFYOptY5L4WVH5eOVU/Joa+ohA6AgbiKwOv11QM3f
um3NGSzwGlCmHECktkHDSJbBVpI9DWjU7wKysurso0DtpliNF8FlkxG/E/ZcV93XJ0ZzUazvWPc1
fbIfBn+zNL1GQFGSi+0NM4Q6JhwndFTxgObzO2V4TInXQQL9ROfACqHIm2o8PL1fxTv1GVeIzPfx
bN6ta4Y4dwT9oIzCVmJwl2E+eMAMLP6A1/iSObdGwGg5+0GDYLIrzIL2sX6viS1+ymlEEk4wSOwp
IQsUioK46FOoDMFKICUUAzFitT6qdyXUg7CiAfnPXqzPUGWb0781EsbnvxqCqFZ3sn59/d2MuVIe
04JucCaWDFIXJKTuMwxZU6FI+a8vv9GNFdxYoxsTs0qAJyUPpqARVjOI+rKSQPMkyvtvr2EuwnzU
M8ImnITFkmmHX2EdXeilIsQw0sf8ZOwzGBEHUhpMytsvJKeyYSmPyQqbKZhfjN5BzzzI5Ihv7leu
/sCVtTkSZBDlS84d2N05R/gMI1hI1xA7GEdORzbSfXw9x9hRtige99bkzKpMFApeQccrtmhYbMEJ
MQUINpgdGq1VMwUvf2P2iovB/hQtf0ZLVx9D35T9499tpSnElNdVdAh2DKBjrdDfpKi0N5lpdjZv
i57U9AYH5hrE6+YTH2ksIGcE689brR80kjVpRaXFiihEVH4BfgmA9hbysEmdinGsM3S+fKgy4UXF
gBLdB6aBdwv/BtWI2sJq8bozzaeBsjdz93ApvZbVOlltp9JtyG60l4Yvi9RiUQ4XYW0D4eJDqNpo
jwWdQPNBnBKrVriIYKC4ijdEcNWrZwys0tSg2WeH0p6A5LB/pN3uzV0Qe95CDTdjeLWoK8MvCdXi
wm64DYY8spFov9gRT9DXR6GGwULvgB6GnIFVRKAxEeihw2Ck0wI5YeYQGQ3Da/b3dCVQMBL+2QTQ
vksKET5nzFQs+3lUY3vYD7YhQ74D2bg8FYJSEtnHjMTOxjlQ7a+WRoqjjnXuBxDgw7xcIi3sASQw
t+dh6B6gdOixYbB78x0dFlenu26ty3GB58N6IZ1OJdYod54u2laQGKBZ+Y1JaRQi+HGMv5BgXF5z
VZqLGXqP/Qc8BKGUjMs62nX2lbLBK0h1qYfQGkDwVVh6zjRp9LclrahBMGjVfLqaX+YdLslq78Gp
69MeAjRXmTpKiU0HGYGHsJdp6MxNGJka4Tw/oToHT5qqGxYzPbQoxx7p6ta0qPCsIAhMpD/oauz/
hJlFR3WG+NfdO9YHTUaywFZ4ARf7j6Zzezmdt4GiJdjc5W+1eqVj2AkrWnUj/t7WQBk1BkpwywCK
ZSdonC2oPvtHrJmoZrTp/lqKsF5dU/gGYSkN8TJXuOPtNYHmKqpOan5FA7nnofs8o+F2jibypV99
h2/4i1JcOBsVXenoe1zpD2EqwnR8jZeU3seX9EsFj7JYmzTypu79VheOOEJ4L7OqUVGia3WItop5
sxFsOJhlCPYifAt8HBoYWV5TiRQd0IPqtgaM1P1g+mksx+5RsZvk0+BBmoqOHGBS1x+cSpW7ZMUf
azd8msQ9aNEhPHc0Jj26GS6WTvaN7rqjN6MOb6MqPdSIdL6jLnkfjthtIVVvwWasuUuvFzFSo2Ff
1/n29Xwa10PcNcsHhIYTwyzjnJbDYgIDggq3MMLKuuVb3GQBe7NY1cJvvKHLVcau1ef1Ao44LTBy
qE6AYlcTB8ksOdJlcLvB3cDikzBR5TYP8JNp4UWrkS9ac1hdLUCC45AwnYD6NxVwEquvexvXt4e3
e8gxQxeHf6dvakkeYf4tr79ZipzLO6anHDSMd/KKXl0mX5i4oBFjv95my+81VT4C2kAk4hy0Hc3v
cVB7yOhbSx9jR1RoPJKmuTjtlf1MmVveWXtyB38ldC3j97liFvofFR5WAoYsvyHjODruueN2jJ1m
Ilz/NhmN8qh8ecfncC3WrjH9q3UZTdZcD7BDNYPBuKAVX6TIo8ewpWozppbgu2pLmSuQ48NlsgyX
Nm+pQ3CTcXuLDqPfRnlutLOStvS3WX6TxSvSZHDKEQ2EtHlSDd3iViZabg9yF0f1Nj/WoJjvCvKW
dtYzGieFz3uT25eI52uqe+Mti6GWPZ+KjFxnDrXSD+qunmm9G7QUkyLmNeyfcxy2uqrbIb1/YYlr
CQMn6mFlNZmaaZ1u6lgfalTHADPt3O1OyGFjDKL/pWUcFP3g0Kmlrxn6QnMr2WtDvbYejeVX86gp
7RBUV5shV3+MYVgXEJYglzHlrY34BfISusfcJ/Y+HImkGmu8rDClw5uWg980MLqOy6fdbLqFKTp1
9+0t5OVH++YcFucrz8H4rk9bzDrGnufXQ0aBIQsyi7K6MsoRpgyzyDAy6HQ8+K3XvabP3lst98Zz
VAQi7bonIyS/oh74gIUQwohKcuLBWzEgkyM+abqZCDOYSRMAprg6uWLE8vKCPaCG+0fRVxgdDFBm
bjq55E6RkNj1nnEjS7PbHOKuN78/jah2txlXTofuJUlaV7gi2hRJq7d7qv9aMj8cysLW31TBsWgI
E6BhfpixVvg5pBl69LdF78jd3UYP56tzQ84ygG4O0Y+aC3wTClmipkpxN4JJN4qmKACTVBwpT6o7
c7qz+TOjUCkDLpE5P5vTRsz3HjRmPdwRLq85lfVDn2/dNfl/1hrchgOMD99q6ZZhZ8BkNGIDc7Do
uVWz2KT44u+MMsqQpk34UGXAaTwZ21pFB8fSG9Hy2C2cGp/BOBsblWvjxFC9XHrgD2FN9YDe1BX/
XTCJ3dw2eubmk+JioIUhT9GEBdFlFNV7NW7DcQzGNQeuvYECojTLQcmGDzBuUlKFBUcP2qY9m1NF
a1H3h0w4t7bIe9Y47LZneNyxw+swAcZzxUQw9V5AEsIxEDpBr4S9Mv42mcLOT9Yyak91u7zxxiih
82clHWsiVs3tQFs68XYoaivtCoWJHFa6NzYldCdrSy82ZB73CO3MaHSMrXNkVh2zdIVp9Hz3ly9s
YAkbBIrkhn63jZUrnT5byHYHB0FLPguBiehKvxxDT9xWGe6fCieXo2ioUJBA54esi/axafdmFhN9
iVs8TyyhXUAuennwF5Auq0nrQi0WJyzmu/vElecdx3+OjjzSIxVPv3OwpPIAXxecX1D1JVGUuuYq
u+9t5KkFQX+SUX4v5EgEpwJb6sSoIjBPandLbsyXc4DitbNLhkdzYyskpQMo6BH8MGLJ0HcWtjaP
0eZALuUJknu3liGMRE4KiXUPZ0XSEA56waDswywme6g1jMsLaS1qz+rDhLboVwuqr1F2J8Y0vouP
EDpA65NqSsYKyYroh0LDbfBJ3tGeIYPCK7z/fUxopDybeNmypg0fsYt7n8kWDKGHg0UL9PFt7jRm
+5pF3WUo7LQW6gWcHGZhtAwGKOy9egea3zGrJ5trHQYkNfYdQY2t5zg3/Tw/H21daFGVhS8Auvsc
DWYfLJtADxWGkilhTxJEkUcx3psPIHmpMTHQl2A2fxD1ggfSNgltTXyjl4u6C7Aj0KL4u9w4J5S7
MPfrwTX5k2m7227arVzULBBvedlTWHwwKG9/L+Km3smaRhzv/CQnfGks34GEKsRPtMlDwVoOpsbT
71hDB0LgbfFF43uoATeAcTYv5tJk3mHNYvqvcxhjYI9PGm64Ho46vMOn9V7nRtO9g7rDT1XY9ZzG
XoQeDiDZjGOxn5W1vtrngtQI8Gx5mDbs++qYrruTwXWA39n+Y+nMtlVFljX8RI6hCKK3JH2jIiri
jcNpg32H/dPXF67a65yqvavmtIEkM+KPv2GjaKmBXi6P3kW+Xn+TDfbJSqfglMxraI1wBR+SSwi5
QW/wjJFb+Rbd7qNYND48Y03Tgg/KozQQnfRw+Eqeyw331noTPt6M/kwwVqnDm1hs81+onra0Diwo
BgY6IwXt1Ne865q5KCf5gfB2jBMFBZTJg8mjgLeS93JgIsjvnpbTzoKsPmW6z6ZTqeuUyzEdkNu9
Im+grz0s9nn9mtxNO78+JGazwvpezKWJh+5/KcK0oGV/O/YWgWMr0Nm60U/JWXbozfqDtv26c83v
PlskumJUdTTSVBpXbjo5j5o7s1tPP/hXToF9lxd3lz237nDHWdew7jX7IBZ7w0G7xl5rVmSwUWyK
4z9NznUkUSzn9MtpZuH4wpM+5WiGlMo9PCTtYHXJEQIiRqDqVvEVyeOr75E5PtBN9vEH0PW2Xz59
g3O07bbgIT6SDtEGyBlt44gUUC/aJzVAsbohGVwsL87neD8CzWdX/5QrIir/ncDo21HnJtcVCZU0
WlSPnAM79w4OhbMKdiFleuoML0931fzYIvrb0GrwzYZfiYll4bWKrd7lTu288+FvhbPL02/tHKFy
JkTJLA7m71BfdG6mpfX6F5yZGasOn4/x+xR6Laz33EaTDQYWKMI1nEJMq94f9K9nl3/a7hMP+oFz
iJoMpL9DcoA6fyeNpr+9WvtXetx1uQBiY2LW0QvuFHFPTddwWvZj53g7fLmIKhBajbjEnwNkw8ch
1r0X66WzrfIH+ofPEXyFK/GmDDDqw/cdxizVqWqcORR2+UwCsktqKPhcfElngAz97d/P/qx4/g3e
DXVO6EZ3lLK0pN+LTel06WDR0ZnZEG55GKG2NmjUG5X3oo3EUfqFUEkGGvaQ77Ox62fuyEEYrgT1
LbHEzDjxKZAJGVOdjTLC1juqqDu6tRvlyYO8EZj0PHo3cOZzDhmV5f6o+QcAQZ3L8znHgxVF+HA1
PI/YHJ7+bZ/e/c4AhxmbJ1nHCImQdkpOvq+OQTGhDDfxud/fQ9wP9NJp1QgWMpN4gZJSK21sZuj+
IeCwHjvcI/u0JSXQClpipnLf9rajF7GjT7/+9I9e7ZrXujTbPukX25CMNZ7IsJlvbCJU96vb1p0F
tz8qE2UM+iTyYJWw5rpLZEyx/2Qvmw1y1pttR29lpMYFEfJhXQEW4rDE+/qnjn3xPwUs7bPpXHLt
pFYz/r/kO3AaOcfkXKL6vzIGsbEvNp7uAaE26/VrkaSFy41qStJRrcU+wQqf2Ycnu1TTv5PcgkyX
jSZv0tDt9GC24x7xG2/QCItXJiV6Q/4sr3L2hvu918xPOB9JsvKmxUDokUg67UPMb6iQxMimZoS0
xVtatF3bbZ9GbSOuzY0njkDPj7qs85sJqX4n5x+0USBOGSUaBbNpSLlSu5AeARO1vbP2yd33KIao
HApxrNigb00bTsN5SwNNRbvDdLHpXPt1fNxkSQvBS/frTMuJM3br0R5WFnum/4mgo0DUZVzpPfKD
BwrtGAGxPT5v/da72ikoXdhzQjjb2meZ6VA939TJVPutF+KDvIVhukPhd+vWY6JwrHY+q6lNJW22
ybS6abdcArcKvfIrDculr3K0BYWhPFlvtWCsAUn63x+eP1s0n7QddlHk/QUE7z5yX1KIhZW5mYsf
B/ceqfHdQuLaohxjM6QzoL2/SxFlUajzV/kV8FIpkB+uOX2H26AirIpX43dq0NmF0o4DA4Q8zMaC
Rvr74ZWcY20aXBTL7KWnu7UCyrY3pHoKQsaOyB/5+5n9mIXc+Nu5wwb9jMwM+Sl+7s0roGZu2f9e
qy+F5YZX247EPeoeUSpLPRv0cDoKhiwkdrC7f4/ukV6IUlYrysRgTsmkMm7Fm7z9VPVgRu2J5vZL
VgTx0MkzvPCp4e5ZeRGjZ4WuDSaV4rcQsyL40gUUyi5sLrT7SPuxqcOS6A3WI+KJFpcSe45GiCOz
h1sTzyF/Bp64lBaEuyAplTsgF5Gf+Hdb0Ar/+1W5ZR+0ltshBYkIX9uS5fyUEDDAEuqYB5Z5hsfJ
DxMREab8lpTgVLq4Sb5sHucvnyOXV+9il1PglCSfVfhoBTwxvkC+6De8BmQzuD0oSoEw6G34P5Y5
LHkkpNDbWBhyg/99PHlbWUjyTx4un7jihYVPKl9DPv9XYTQC0MWrobXiXbC1+aXVyl/ftCAYSoa4
gCqEC/ewj0yA//DzQiWDmn3H7kN8Jy2+MOQzlH5rq8/iirnMYjTADyMFFPIKDShjEIAgBtqMtN9w
XRluw/Hco1w9203nDdGedN8uUiuRUfe7Dg0eBLuzhWsCT0vDgWVadGPeXepYrm+eV/aTmF+d81K0
/5SIvBWsOeHJoWzAp5oOmOYAKwD+81Mhd+H1iXVEV2LB+RZyjy38TsD4OgkEObYavhH6cpZBjoi9
43gLcTWHS4f9mBosFkhJRCsBoRu2CKsKJzTsCwMohYNVH+54HlueFbjwwdjuqSSwcsadAzNZ1hEk
XoepPqQuH6Kev8YLM4VcJHNcOEfpeAmt0aRKm8B/CjHzmUHSYoYITNjFD4+sJboWND+gp6OvOM4Y
7Bigovve96wgFgFlYTp/sHjOpXMsuOZ34SiVkMlSCEniJMy0Cr4g9+GpAxWSi+DvRpBYs5TZn+Pk
6NcBxaBKipEEt4cIo8K0Lzu4HCmTNMwvyRcYhcU1KBBRS3uKgi8bgXEp5nEZNxVzqQ1PCSIeuhg4
InXTKr9smxi66/YybfSoTVtQOxnccyMQKc4mc5QWMsvahXsiROF2G+iHZTr+ADFJMmBdYM1p5msA
wMxWQXdLajP5O96NSzT2MCtTZi4Mn9NspPufwHyrG38ypoQ2nCZm4uQwMLJSe5nIM//3R+d+E346
gUyQAHjrt7qgJ4MZuPGvZnjbg8gO+QDw2ShWTizZ595piegNTw5YVeyl0ZpLCJh8UQyF+eJmq38E
b8YAV1b48+I2L3zYt3R1+0nVx4Yh24DPPnLsvkof5AV2d6RxAzvoCkSNSFIWo373Q5YrD4kkSzT2
BBET2LdxGrj4Upa5IDQn4l0gFvxIWHedU3DWhX5eYx3pNCw862CKzI97FVfnAufsN2ISsqSwzBpw
fmbTGVAfxCjvEtSaYF20sR36WagBwIGT/Xg8g/qibi6MsueOi8fQHu0t4JtTQ2nFebk+WK23u3jy
sDyKQavq9Qc3Gp8nXriAT7UU7F9XpHK/ZfNzvjcr/+qumWzZrgFic73g6MAnknkqUGKL0p7KYnDz
xQwcP3i67yFUu/2k5e+4Oa1nd7SfcO8JDWxYm6YLhFT/xrrfBsqVrvnu3VBvYE+zYkZwU9XMvXu1
TXjYBFtoL87n5ZoXuB47ELhV/eLf3hR3zFiRKa6/K4zCOlGIrH9dzxkahI3KIlTSrz1wGUU6QPAl
6dwEq4B0BlcuhVc/JRuoQ0wCXm652FbcJqxrb3tbj75Xi7uTLZkUw2YkZBqyYsqtfOCmnDw4CjAn
KWYTbDGPBOJ6X7Nbb7A9Af+3DDj3fODyQRIHO6UsEp8pe3tQ2j6ioTV4OVQGyJHwcbmkHHYmRzTW
srRh9ZpsTR02eTk62tYj/ty5Ux7dMXmco5m5+I7vQDLWA2MgERN/nfmOOjjsVk8P4IU2+liU6pOJ
5y9KgQ3qWOEPykbT/oMZgP63/lSfTdTGKrRi9bp31WkE30Zwwz1xiN/npQvwYn4B55pb9YAAs/o8
Jnh+Gg6rQBAu9naeA56SHxYF615GiXBBBjwMQTPglfA5avaIf4SUC8JqCQNIu6iI/fA6n/aefSBo
pk0CJzefcIegxgmdKpqgcBeu92zAwLfAeQXRKP7BWDcsxTIOZ7Hii/BvM9BcnENZmAXb4YZgccDa
8Ub1NOUyANbU1n8Hf6+EajeneKHeHQw8Uy1yjnBHSaiUoTprhtYIGboYkAF4xnGn7kkAEMpJnuA5
ke/7Jp2TqQZ7bzAT8Z/34slRqxYWnscR5pX0yBuB1ihRLaOL+QyOLHuNm/YM+4dXfJVT5yfKjHPg
DECRu/+Gw8ULgR1IWgb7Jbtq/Q+f2Xb3Sv4CF5J7xXOCIAKV9OOAI5bzfItMq1x+8R5APIpGAteT
ZoJjKQjEVneIzsyoPhjuK4NZOXYQjy+OEOdg193N8xNeEdgJ8XSfIo9HrRgc1fMPcpjJIQgLDZMK
xrMd9KbcQBYMpH3CFEQUJMJr7zvwAqkMaXiJU8fVRWxuvMEiRo3z7hIcAb0yBWmrDTkHt9wifnnf
R5Kfkn0DyrfwBoxS8H2XZPWAyPSz2rNVCO5q5XIwgezxoAlkXZNsoDVPPmwQMSt/WK2bgigALxI4
oRckQPs2CqLoWQsMewyRcCtUz9pQWKrlX8SlzO6KjyRiLDqKAMcYzIhOI7j/Qk0l+4gnjrE37HDy
5DiE0LVQV7CpFWInSw2yj3P8n2LaslwKHpyk5MwUaggBmZzzjL/5nC7iZqLwoKRktB1d5UhiQzP9
cqFpWAZ0SKsVcHT1ChcExFjybXj+WYbIazhqFCqNLlZcSQwnEMqzOEZQS6EImTtOv04dD5JHvSiS
jcwnA4CCCqEAjGkSWGiUuNpEKUD0mb779Tq+CzPUYpxbzOVSrbQ4NjN2B4c1Bo+jbq34EOKOz9zd
gwtdQlrDqbOSI6fDgF4eMQ2iLF+EuJrdnFvyCZzuYVxQKSL9wEUDKu2L6mgWSUWIt+XZ+YAvAi2K
9IU+FCpBvRRD7xsXZDmDj5SvNy9fWCXMgNdkhN5INXuR0NQOq96DwNo5D98JfPhGXXKmp4NhNUV5
SqQdXhRxXoH0iBl6ODpNKQ6WOJUsRU7Cfe2+x13USZzM/AspZ9ALsCefwlcWkgPyeVqv+A5o4FV4
zBdkAOP6S73gnNak+ugWkygYkZe/J92k98IJh8siZB5yKUZOXrke+2mYbe1OUWZcn+XyGpEYPtYH
VBm+pIeZCKfNQR3EwXp1vBmWSWBPdvc7hbgPWZBHqXQ/f9xl/dm/kJzK6Q5Wzcthyr7zWrv08Rwb
TBFhSsEyiZC6+FkDOSz2n0uhQRxFYXCzNw94AhoJwew5ttZIOw2LuanY+XNwa/BjTbtpCOuntPTW
sD417InwfO4/sseL89/cUnh2OGDEiCdFE8I5l2aUhryNtZzs0BcJQzMRzuuju+FwhEhzaPsM9fzr
oGMdu0li9KCiNymzYHpaS7nZkGVqvekUqomGtBKGr2Uw3rPPpWXW4yPNNl8L8KGuTlfo3JuHg6My
NahlQEbeKlrpYUvNOJJlCt0lIF4ZUBbpBQy4ooPjJjoRUHtwGteI2clHo59vE1fVPQfScYk50+Kd
cjQ6q5O/wFKAbqjZJr2PdACxP//wv5/SYNPoVEjIrvb3aWPWs/8A4zmQ7rFugnjbLqOmQ11wZFTp
HVF6Md1ukVcN5+DNRudkpJXtWVJ7m0r1om7JrCP3HcsLUHEmjLBdnsqkBcOBCzQbBQ4BYF8lnChW
mi7uJFJIawhl42ZKagSLjFOXmY16CGEty0pKc4wT0Rj9Y3T5BmawYYYDPWtlN/oZqqEAnojMtxF3
rHIwTTTnb1gH7rU3agqfRw9lIiGsdFYLaomdQukzZmDBMBRnBxVJczCG+Xy9Kgasi4eTJNxoLn0/
mdZN3IevUzCiR2KA6Zu+NmfM+2HJQZyUkLUuin0k08/RjuPIAEDzkPiPceFu48m2KWkr344ByaLz
9eM9+yUGljmeeK8Fl76Txjl9FVibN2jFC0xy6LUdeLs+pVCG5+Y8LHBjbWMTFO4r4KqIPONqSFVy
MBWGIztEDAwjvoy9NCaA6tjo6+5mm1CPzMPvdISWBtIsG4uUkPg85RQ3f2u2PMXnlq7wBEjPsW06
JZP44DqSiJLBFgmW78EAkWXkIMvCxZidFteAeZyjc+ZW0qIKc1IyjLyWtQA+/6YlXbPM6ur2J8Pv
MeCfi8Nlm38UNkYoOCAZAssbGQotjhW0p8i54WruL47oyjhLCDxG94HO8ooEhBmfD6OecoZqXqFY
tNkhaI0YCLmcpg2EKMenWHKhOuWwf4c358PUSeGdiQ14XO/PhhQjuK2dPTEYE9i3Q+F4t/JznOvW
zx85wHUujlGFAXf9ehdkMFcO8+K14DW76oRC03JWSNPAafTAYz5jeD8b2Yzio7Q4wzOORd6+b3yp
dzhJ+NRoICmCobMfkb75lb9Mt70TRwg7izBPk6adQLKXzQOWUQSbL1JwWEbz95xlLiWNbq05pXhh
PATE81wcGrgjVBpwC7cc2hoVJX34zYZSt+CYjmyKTOXEN+q9ZggOEKqazZyZMzFUpPRsrB/nkvND
HiPyTnAP2jiSeVYUBMREgB0i3vSXn8FYWklIQ1adWj7dJWkbfgQGxyAhTuHkizZ+oluvQdCno+TT
rnmOS2upbEwUn+oX4UXWC5ymADrtuFxTg+zoRn+fDWM48sWIqkKj9JZC2KKpg64JhU6kNURxqAxz
TsFpwAuRnWLsObaRd9WdBDJfNMZ6ssQJt856ZjLOCp5Lq80T7dsjJVQkvrBooZdkfBDYthbZiMhU
oKhjlsDR51yz0XoLYVYa1e2CfuNVqYw3pcyAAkNchJxCG774amksPycKNRh5ZbY+Z9vFjo5Zy+lE
eztAHeabdKm2OhbUQ3XX8eLdGvDNsHggTCbvTI4KDGQ40HGTni+0PhnGD3dh4oHB7oVEuQ3mSn8N
BAIUMZoXZR+7f+8Lnxp58K/Xp4riQH2UgCZaRKXXAdKbzXmaUe5EktAGF/aT83GbWFVyk+mgcSIT
ISFMdSkKWXtRc3i0GmxwUn5s0DmRPbveZxe2rFJ+o3RNqdq4ZazNF3q+xwFRDcUfQhqb4CzAYXZh
yofZByijUUPGCW8TiTizWg0XPhTo7FdZloIFUx34uxKPrpN3Yd7NJ6K5J9eGa/2ipzTG2woO75B2
TFeYOmVyYsgb6D4aIABU5wjniuoaqvdvHzkvRaNb/Ma9G/+MqMAaOZVmO8c+WbNGW+G/IUeiAAwc
qPaIZuAj+yDv0LQZMf+o1GwbPxNMVsZBQT71GS+z7nQwAk/MsQme4RJD99xQekYyddbgDrS8VybC
WITUbW4LLq9zOBjAMAXYNttoxPflMGH/QjY26y6bAefKWFLhJneSGZApo1P6OHf3TJJmQkTyEY60
kKc1BpUK9jcq6O9pALXcz4wan+3WUuAcR0k65z5axHHLQmz9MWWUBrLRJhYFFR6oSyKqdYpc5lxI
79avXJD2zos1zppIa1DOHfYmvs5mtZEs3BSP6xTNBlA9X44ngP6XTSSkNMT0JDOFi986o/yjg9/B
m5Au5WERWvzNxi/dZdgWm2l+ZtgDSPjClstiKDQYlOHwHEJVDCXvoMO5sbLggemg3rBCsExm4JtT
uLNDz5vjBmdr3efArLj9rSc8jEqOhRWWREzm3F3Y/IRNBiIwHCurWuKLtLxv1cane/8EfP+3M8IE
eoaREYkzwy2zEpcAKaDxtjTXpJL/Ujtey7N9CEGiXDJSfOwurjlKrLpqblERm2/x9aDwF/JkeCye
6YiCtuJooYva3aeb9PXHg8DN4c8njfQdjpA1l6qc5B3XQd6OSBonnpu1iTjvRq+XqB6m3CrY2nUL
6bzGYIPjb+PDF5x3T3Xn28DJi6wDIeUUYN6Asug+BBBw5HgWhSIAFI0Fewn92OiNsRJQGE5ksJFw
6+GeigOf7l/mFGXaApeXQ8Z6hAxwaCSPuGNAW1xsHjdVxLs5RHO7dXBB0zlLBTU9jGnR4U86rcl1
2AnnOrG9QixFlnFmh7k0qQkghVQXW/vG0FwmjQRuSveb0PDtpkAgmrODNMUG2CMTk+0ai/FTeoXy
OjHkyXzTLHGX5j/kCLjJCjsPSCdkizE47/CdKikSgDRpRiBFQDtwbo/BayvRaW1CP7wamhuLCQ7T
yaOzeCMpVbebi5jCrc1rHVB2Koi3IttJvGRpMucwXObg4t02RxvBjmB9shHPb9SqRYe5Em8TXpgu
cis2Pm6VXfyr5JOyaYAJXaS4rFNSvHLRKAmoe+9iAAW/SPzOsG5GN2vEryEq9uwMgfMwIvCvyste
za7n1LwrRbAcTu06fBEZxpEmNOeLcppUmoOfg//qzYm3LytbbKHnxQ1HiHnLJVm0DZZEVN1oBntp
AzTb6Ze2xl4EfqGcyxwURUmeMxWqC0qMQhID3Fre+5Wv5zE+OBRN7Jd493Frfqw1YvYqtM9aws/D
qU6mwlUsB0JorJF0bJ3HULiVcHJayWwlkrklnSe8mh19y5mD7ZWXIjwka/ScwXjlIC1tqPxpxr7D
ScfDBdAchBWmETPBfKBtnKL+7k9HWC81lhxx+LNChVvEDmQu8Y/9LHEvizuQk14TNl9XEiNpYcEO
GDsJ9j7Cedvd81r9i4H3EsBdL2/qDOeAKm+4KDGVegj5+Ga4bwKV8sW3S4ICZgHMirBhjDEK56D0
4suGfxsXc1w5YPyuOWwc5sJxXBtxvh4xJfZWElRy4xXhiR9Hg/4stizVYsXL4y74vJ+1I/Eb4XDC
mbTdlZOT+C26WkyqOPLQyCw5KmH2okfHbg4/apvlxW3U6D24ShkvwBEHeJLN/thc7ROqHWGDvzAk
4y8tbuTJN4Mlj8+aSSi1C6qAn5LOrhXQ/IH7saLiJCXdOdRzBDbrVO+iPx2C1bN18/TgdBQeF5DF
uibP+vzpCNYkM8vrApsVtUUObHuvjoVTMJ49xG4xC9mRhxiynKi7+Jy1AKNvvgaoRcsd+eufgq+0
RUS6ZEWFW4A6TuUAnKAnVTkb3QQjsiP5zNhGeWt+jMYby3HZxJxYEPvsd9YjG8wEf0RGfaYoo2Ph
3XB/XMrSEi31EtyH82UdAso4JP6yCgjzW7dNfkkMIQDX12Lbw7ks9nhydSgm+f7Vhxp1g5WPvVON
AH9bl/KEKc5sJeKAycuZbpZNt9YjJHLcuKtISx+NULTWN8LdmNYgA/r4DDXuhMBve3tXpxlp0Anx
6FxckjD0P410U0d8dDqKi8wt+L0FlfT1osZyqIsyYzY/Y4HBHixrRg79bOuuqVPHVWmNKaWMvkDV
eSbUexmDY6a4XttyYtSA5PkvWBSGBjQ9zS0groOWiKPvz5FLBoY+OhjxmvBNXPBoyKiR44bHPJPY
MkkNT1kqKA+GS/sFgXFFqU0RuwT3XALBXDxcw2RbzOLi/aOAGh7N04kzlUeEx3eNZXLLEY9d+meq
zCWLOsywxWISZFVhSg+YpbsRL3nMMvIKkZOyPtdCuNPoYOiHKL7bBNhBEMSBCOltpy9rRi7MzYVd
RWhLjApFbXWPnYay52xNSx96oPQ20m+LuAqzAymlXzh2erX49Ey5aE+0YfW2+7k48oYcbhl/Bxd7
FuMmeEvNXaLgXOOEDbNf1cNnUxkN7FA1rz3lBj1xaLTHwE7lBkR32C2ozYwwzgW28ooqnkORqFN2
z2EdsNx4Lnka1Qv2m5e1/vhyNoue7iRt9pfvHr1XkkzFCG1qWlPZMOt1tPmzkYboz56HFTwXMQYW
nRe36oPEbrN32H87LFY20gclez+bbYv2o/u5R4cyyCpGYhf/9ZLBXhM3RLLZKg9I5ERlxtRmVqMw
peaRyndvlzeHL+h9MhQMJ0ynHTiOUu1Jq5HtOXoZtty8jpzWV/fK8Nr9zp81DFac0S/Bo7nx5Uc/
wXz//B1jElaADsKUipJfZj4jrmtYF/+OlvFHNRYTnirtpo44tLFSNfUFrvoWKLhKLlWT5e62GxSl
PpAk2BwvMxJJ7vp4pNazMbKU4R1koON4dKkrjfk12BRFRvdoP8XJCWCThWr7QJjIxWzTepj2IfgI
0gKs4rqDN8g+/CwXhns0/br6H2+hHsASswhbdZnCH4N4H+zKBHyEubFYbr3s85Ds5at7ZLumcl+H
oyZQAYkplKTfm1gWxRRYFOtAIbjwGYQGM8w+RLqt111M6g3DAmyhF4ZRcCIEPOU0q5PfuyC+HLaO
8DDNLmMPRshNL+drg41/HYeOwgfIvfItAHjlzBDnOXpQtj0cw7Ef/fn/MQIhI1SBcvGoCXPFIakC
cItSBwCbhg4jWJ4XinY6jAjcUuRCUUpPjfdl3t78HKYYpogXD6g1e24lD4RBIbr08SyBRQBOw3eU
GAEe3N/xhfOJpCtJSAZH/tWWRvfjRbQnTGnwpFxDheAaAWGATHfi8w7KLU3gnY74FTLtvB6ROIH2
Y1VCd0/lTdhgF9Y66Z1BlInlmwOcSFrA7uj0xbdW4N41JGGeCesGQVlkRUDBUAlM9a3TADcU251I
zhMCN7FLgCnJ/Ft1CO+hog0xJM6fTETBV0KOAggA6QbYFYOno91lL4tvayCGETsjB6kFoMAp/uKs
B/5DInnmuaG052lmKCjuvuImriK+wyy9zhGVIcX6GSW9Y3DU6fQe46uNZfd6LU8Ik1SeemypyNPm
u5MgC8FziKfS3jfzHnI4xmHJ057QBAOnkGSIwyi7/qhGbACUcgn83Dk+HusdG385sJyalUUR1nF1
WuY66B6hnzb9uCyRgyMd89ooyJEFbIPYnnXIs4phDW9lriK3CaBY/BgT5gJpVKIMY7/HkxmrDREq
1qzncCpdONsq0mjX5gpBBblsxXuFE10MmozsaL3dr87N/31ocBs/0+lM3l5TSazh/OfddfKw8fnJ
0xjZWfZhgy8EezOsBIQk9C6q7IpDBpjm68uM8eEdm27Das0ZNgL+U6LQqjyWGxKGR62O+0zAFKv+
J36OYWMxj8UjbPGW8OPKxkmfR4vAwuITK4m9xeaNU6ZbHBFrUefLAm50obh535kE5qH+uKrBSsg1
Frx/RZ4rtJAWFpQK8E+xrkhuJtbCbmKvfyIP5cagnRcHaiFhPY+FzCNNLHsTzgdLiCU07A4ey/h0
ioVGmuIrCNF82QYRgmTAzuB4Dap45cmLhGxabLKli4M+BxSPCS3WnmmKR8xPzkCfBOOR4lYLcIfu
no1UTLyEi8Pu62OHBTrvUzrghlkw3ga7w3U2y/gXECREc4f9EL7euAoSKx1xYq8beA+4dN9KHlDP
SDzwMEZ/3e6BT5MyXOHkkx0T+SnDVHSPUTT21xBFuifpNkBEaX8Z/bHvENYCX0g+L/yeC22GbHwt
ZnmAqqlvc8OFss9GpdiiT12KP8ZzdtpY8uCItxDHfAPr5y1CH5d2NqKmpfRVRXsxw7mZmp03YKDG
ch6hW3DqTWVuVF4G7AWw7tIt2X0QF4A8He9a4pC+GgSVNxzMirfV6g9+DESeZdY+vZEWgRSFrA3H
66hBsMuafwyiM+zIpJiGwZDRvjHOu1ugtG+IrkiOgRMgDUGmuQwwDOOzU4389ttnl6/IicRg70PT
Qo5d94Bzs4DEdP08RWMsSONJ4ppuj8uPkQ1CdF/R2VpVgIGrBH3JftrgL/gvstFQ0IkPzYRLho1l
IOb3dEkRvjOcWFh4mExj9+mw13HZU47zhCLEttmkeSzC7ApcsmZjp0KHhV8mElREkyCV4nL/t/xl
2Ci4dqTBF2eaIc1mD5NKGRUx3gJMFpMM1NGJoXJhHCyBU0x8VwH5WhgFz81xlh2xwQB87SIMcOZt
d7QDV2P34xBs5/JKJ/Ba3C5ZNa2D1btl7l9i393IX7MagVe8eWtDJAr2Pg54dPgKMknvAbstzI81
b7A3Ev03vglVkMHlEZCQTGLqDezWEkptqDHB9I5YdxxlHBKjLiON7izC2pp7YmO8IL4uOxTprqnh
eHJ0XLK1OI77fdovGWeTVMCdqPUmW8rEq0OuvT+qUy74ilEbMbRgt1jucVLiFnezBJHyQYyPJrUj
LRfD2dYCxiHMamjtDNK50xoeCPQZckr+gc/nrSxniKRsuP8dEHH9RtMAWR9TrzefTgw+KON9ej8V
skOL99ZV+orx1Wn0fnm3krSA9xfFHMB9FLmJCNCP6Q/e+uydqxrqDqXLG8ljZI+XGp5IzEkLSuTM
Z9K7JvFaHG3x6qtFuPVPJpfSY9XM6+EhnpDynGKgD+WS/rSyPSNk2+S5x6vX9pNolkJ+xBqKTXmM
vwKzU1BJaSLNi8WYRCxCIwOE10I3s15rkufsINUjZzPetCFNln1gCFRrVhbSPkFno+AXO+IHdMc7
huCjFgue3iFLefVnwUl8s9jgzFR4kEInvnHepkSkpEmio0bFgAzbBemJBUDeEwniY2bLAmVLlBx5
eSvObogynH6fVGqJekij63G0Ln0uAs69jEIFCD0Fk+l9OHUnpjU26XVJsuXlv/2xRMpEH1xFdsFk
M6yc6JtBuFqLPPq5IiLSI+ODOo9vLrZM0WQm4za5Scs6AgeL0sKnZRA+5ecPdekezA8w1gEeGvCl
a6DHMCrpWHAKN1A6YYlCVzFOIsTk8H+lO5mhXoMuxb+s/gTwu8s2EPHUCsTC9zYhClCFcIARqjBv
T0ZA8jAj3CQ6o2nn96cyWhCPqms3QdOyrCFP3/TrD26XVA4Y1JGnwzRmDv9nBKsCRJXzQNz1es9g
Ssmg7Il0YoLHCyVBOEej56ALFQW+pQencrh3rEEfEmXRpJ7E7pYJGsAsVilS5oAQPRzTssfAttRW
WTbrAm79KGRVn2hCp8YNFrxRsZXZ9rj6KCyrZFwlh09BL05Hj6Hq2l+OS7RvNjNRualy28X/cYIL
YNDDDZcihQl6XB8IdWH8Ce8TfpIx+ZKD0aP5oL4dFV6NjU/hHktPGzEwx6baTYEApLKr2RRKuECM
oV5wbUZdh0oPWvaNQl+mndKMmVjmigflXHfVwVmjdQwt6LOy4qRT5uHCX0QcyPY+zyHbOl6bbFiS
xSWp00wZpEVna6NMIqQc8CMlZwsPgSg5aTbHsMMz2yjwmnBrbrvpQVXASQGvt+PTJR+Hf4FIoz+u
bpbNV2v0DcqxOi2jMvrr+gxcZ1k21BocBT9/mLdWG5dyLKDJKhJS+ozpLKDuh1HweyysDOHFGEkO
fLn3YD/0b39ovPpM8PQGxSxlDqcQAItwaM2R5/Ckzh1E5P62RwnQGa7HvD3b4N6m2HKci/iJbA10
g2K8X828ug17rdbmyGfYAdFwN/gQOg0wjcdU+kbZBr7W5JiGFjJnc7Klb9mEUs8zSacjdR+v7AqJ
rNODWgl15O1RcEmPSD0/PkaUqQc6e8Mq8YHjXIgaBXsmnkLkeZPb8/KuFPi70RqDEcYOAnpZVcM5
eJVQd0rciNR6D/6gWhHzF+LWc9g0amlffSYgTB4lIkcK3p9HC9MrVr6oPFVXn/Dc0mMoijeQIXz7
Ofb56OlpIUakwCzeh0tFRPtlYHz4djnzXnqiNz1XWXSV11/U4BR1FOm3D9DHwuEKpksMrGUikoI+
+hnh4POXfb+qWW/TzTeUmJ5UKZBrJRUlwl/98WGPurlE11LwZ0SmoBY9UGpR0swoCr2+EHyNEXMY
W7BXWdCNDzwcJ64vJFy97HPRb5gb+y/kCjQ51PSYjExRdR/oEeqDaKIDVGNEh3/ckNM2WcpqaFK+
fcc8TFJEkloLLHELpvsukssIHAeDdYdI7znBNdwnjHoqlqSbsU3yOPVo8mgbAylQebjJoAGZpdTy
BsaAnDjHq0+EjCopv0LzStcQgsCaffoN7OHw3n1xEuF+D09KmC5JrxnhHzLFdpYxqtG0xfxucpy3
PX56gj07RozLB3PQ9RnCMusWKn/cZHcXXh3K1KQl/Z2kJt1cOg7T2gxlCntZUFG97Vn4/7ca1+GF
sSKgAV2glRxSPKTXMLg4Xuj0qVd1qps7y4LgRRhyTP24q8I0Y0tWXGjytvrGyV7cHOmKax6nVEbG
bmqPxxLKwwQTLBCe2NvBWKLN9NehBzgI+PUBexyD8dVNMLZ4/CO8IVHd/nK/MIi/OvubVeZ1AjqY
QKO7h25BbzV6MxKRtBSoCgxi0l9s7Y+IhCU7V+/b58Yo3+n29SzP50Ao69QGzsfoQfSKaLBmsIyO
c+xV34uXFCD6QKV4Cm0+Hvzo04q5+UVM9TF9gUOGelFjtY64ayQzURFQTrkA0RxRJzpgzm0Vzwhc
ZeegpOSHcEmytzn36tTkWx4mkhL2w38wf1vLSpS6NZl+5h0+xkms0KKE6ovTSs0Nhr72zr8PqOyo
oaGtjY88CMAUw3SJ6xRe0ZzNb4vIjZD6DBL1hLM5ssHdOUP4rxyJaYLtoE2/TQkjW0NpR3qXTogz
BKuCszWuQiDGjMwojhjgRiwm91/1cJ74YET3gvcKzjko7wE3DaZ7b+HqdwpczJlQsNCxR1TU9i9U
c649ubmEJs8u+OkcwDAfHI20Gh+4fqRd0UIToMxBSbWXdvQfwM8In0f6KgcFlYOM/V4R6SwYytkY
g2cwjJm1d+gEKE/XKgRqk+6QjmJd5agHcJuD2AeTEHBq52br98Nuoge6Ou1BJ96ZfjVun5wqwYci
07pmccGc3dGj4xje8ncywyu/E4Nt4njF9CnfNDiDgkuJ9+suxqj/Uan2Odxobht4b+dRc80uHmTz
4/j2dU3DOTRto/cIm71W8iRiCt5L9ztpJ3pCcztusLdKygI49lYXQ1wgo84xphgr70yz7XxRf7F3
XSdbSK2I2gvUqDP2aeYib/569DQ8mRCwGwO0BuBi33B7d1o9DUZpr7oFZf+6nGmQjnwdg7KD3aw7
NdNt979bt9r47/wLIe0clslX9xontHPBM2RwhwiydYKgFD7zdnxBxj2uAvTt+yY0hVpxoMfZew3N
bZb+PsMiBHRWu3qfp7sb1XbejcWzdc1nUJ39ztPfcYZqLiESjZq/BQsl4i2GJ73/+rVIG+xGuDcc
GSZquAXgeqcnjaDWvyVn3X+xfUwvo078CN+gGf3jxq31K77RI2i7d1M1TzTGzbTef0FqeHvHMjjd
vHJax/p75z4090442stpXr02TMKoYquev2Lo4ppqbd19xzV3HmoG/P9OmvukPGk7T3ROD/u790oS
BDUHTcVudce6V3PO/7F0Zt2qaskS/kWOoag0r/Stiojdi0O3iiIqNtj9+vpynbrn1q5Ta7tUYM6c
mZERkRgIAo32TPrW9CBuPb/z9rulR3dCsdozg5o34YYYqqW3IXOfdPNXu9rX6yvud9ZQqOQPMMm3
g4EUvcNF/fV6vqo4mCTekTfzXbn79g87to91qn2M9B+MBf8gJ+UlloF+A7mBCDsspWc9l72XCxSB
NAAk9Y2LT8Y35S3Pw2tDa/zUsnsG9mDOfalistGmhWJ3AzUpcahU6NriN+N2GmtF1I4/w94DnwVL
TcvJ82j/5vyoYxtu/2mWOjYuhwmPqsdJF4jLXMtXnVb0co3sNu0Pv3QEmhk8pbXzT2XuYz19fpmY
3R2jmn3NWFLgUthdxwdgCL40LjLTg4bsqT2B5K8OdcWiDdsadSfsPKLZPehCt7O0afft3N7uDy9d
ens+aZk2RYMeMpsjP6Y9lI2127CmZl9U5il0797wgtDkktMYv7bsVx9Wj1mzPNA13Jx3y8ZiqYTx
aPAQin915fz69u/gG30bg7r+yTkC0B2RELyHlyXP7X6iEnmj9QhRUvatJlbdmgbk4p6cZ9JXmmG5
gNBK2Le6e2vZ5ctWMQZRrIbrQRbIbsBwECYdYR5zRo27bdMcwEPirVg1TqrYu4rxol3cbH5lhWzo
7lwM51A5R3qXL1iM9hU6/cO+dkVk2f3YF5DEwj7c3LIMq3a46lkdmL2N8/tJp+FrM+DPKdY/HOiO
1nMCeHpsO9jJ9KbnMYjCcXz0y1E56Vbu+eECGSql/8I15hSWGBt37F7llJjK4vPq385BF7Tt0ydW
mleIVduqR80hZg4ktKMXQg9PBRMtl36+YrWYnc3VeqItNt80Nr0Wpo7oLJ+1owfV5vzGmMU2aNDN
zjAPCAp4n66cEgcHfHpKX8/a82rQnt9+LuqO0ocW0PnYbbitPUCC0rAKRDo3q3V2OvsLFjs6/oLO
g4kJin1HEqK65dOtVfd1cdoIwBX7TANFh7Hg8ZNu21cN78Tgq2J+NbyGjtDwTm73cy9oA09Bh8zb
vuo+g5mavtOu3FV2v3hXtKHTHvQfm3nKX6eYnGhKPVz1X/vraj8Cj6L5dZ+5c/7x4b9+gcEld8Iv
XhNft9Vzj42nt9xC81cnt1P6DD1snl599i7H2ZvV+nHrnvtpA8U5iuowa7av+KeOe/p4pyI0rqHe
cd9vv8Z20zmPl5vz1y6wNrYOb/OZTS6CqIm9Q0eU1szexs9tKAplnD3NU6K/zd3RoyVDqY7NcuIG
Lp4HDxrv9JMtSbJ/TIdxHNJnAc5oPtEDpmYT3xpQJGfdjLiTKVOzzRFkVmYvMcT3B4RXc+SAFf5C
cGIQ+L8sJgW+yfoAfscJhP8BaFb+3gKh0gMAI25no1jzYvNfsxgtZGz3zxmwck0DyjoVABM2c2mc
1bQ/74PcmA4gfsCiRd5yQKM6YDAMHAsytMWPsYcLiITkj6+0zyyub8zXZENSBbUSTM5mMyGaMHeg
t+APxsHDQnEM9pxp5Lsdg8qUEeOJMdUa9n3sj+TuTdyzsykQdY/7Z3OMbJj+DwXFUFqrdM8zdEUT
2kLVbr/vbWpoM3vok7qD+Svi94iak1kyFTkLVB+Gkw763oLZV1YNwwaXXkpvcc/dV2nGSHHBc5uG
G9HKAVzpnBB0z9EMWr43Y/wzbdbhDRqAaC9uVImkx2voLuFAknHvMfc+Y2/3QVyOtGGEQxJIEUy6
Dq8b/DcnkJ+Pv4vduzb/Mb9YCnFIoySf4GpH3N1GmGVqsYGJJY2u04z9vBqLco96jL8WjAAw3KYv
Vzwd1r24JP3NhaUEwuvVhODRynuIsD14F2fU+yrA8BezahdOrr4VyfO4SAtz04/oKpoTJKT98QVH
S7uBDVXDNZ7FBzAUGFtSnoVQX0NrH8lAZqHMAK7Eux00syI5WSsfyS1T19Gp+KCiXINg+d541xoH
uxm/yf+dhoydIvVzBech+6eqndsAlyefJj1NdltbpNv2GPwCPAK3/WifXYfcTDgj/0a7jw/lxXDg
n4C2019AOQhkIilXhuLSB9iZRmwbJG8ggUAB/ATJSYIzfZXbU92ioqaC+kqTCBNG4MTVgp5jx6RZ
Pt0+Zm+fetnPOUjAPu47HemndRzuV2fKNVFt/u0acSJP0+khjuYfFzCnIcenpw1Vl7kUcqTWyBOi
rXJKptvVjlL+P9zvwPZqQ3z5WQMnh3IN7Hyd6Q7F1xmJBORaGL4iEGGadhfi6sIizxepy/bJyKAU
mJiuHE1WsDWL3tdbAnkP2tKe3ovhMZwMdqF/I+vMZIQP/EGfoSlz9eRjTkkTTqmgO5ORcwUOTeXs
tZOaqGbgSUZHXNiNzOC0dSS2EBanNFpG+z9/aEGA58l7ihuGeYyW3KcT3xe2RxNu021YFNINE3Dg
ukEwxBSOMeXevGUmE+wqJ/jruMkWlBFijiiX8G1PENMNW2aHgHjzhpjDkaoLcWr6HXM1SHj33Btc
3qnLv+bPbYdlkExJbbj3FnCUrBxjZOA2LQ64YvxOkTjlwBFjGZQAbgQcpo2o4qhZGEQMJGsJQsmi
pe0hkrPFS1aMQy9QVC/paQM3Zg+q78DfiQEsgWvaQ+6zBZPEh32pP1ioxzaekot5VDFCpLZ/Gbiq
BpimJNO0ia4TqN7FC74IJNUBgxWEs5NBQKFMoi9JWefTq7oPBp6o7RyTQM56YThG3KWlKmotmaUM
1UPoObS59xRIyhjiudm6gUXthQoGTfUhIOwXoZqgBDwH8XealwHo0NnRz4MGnP5pF23zvGHR3Cir
TKCy/gj75KMLoeno9vCCtjMyTZpW7jdjPVLceRV2WJg6frCzfGI2SLPRXrzgfHXQBWqVLU5IOg4s
izXt7PyKDRw4IiJfP1wLji7DOWdIoJjlAR0gOjh/RIWmzT3DFJtmqxC+y51yZYlQwEu36DZb4Z5C
47pnnrGt2yljLur99V8nd3VzLy23enrKzb32vBuWzwg5NUe7uAdsZVa+fg7uL/9X+BQs5POPHiCM
vrLOV/+hYroZtruBPr51fSqQIuOP1scrv979HWhXSz5Px5jde9Lb+XrcodU1NCg3Xi5sIByD4b5W
gxKCdyvuBt1hC5mciqHEZBUXo8cLRw7Dv04/sZoqEVXrxfntTtnz5UhFqA4ewWWKr0/WhOXkNEa8
3B0VzHIl5T1mj9k5Il1rY+k6en4BhA9pl186ZvhQT3spWXm5g4hySKm9qEw/SFx6/svTmHmlz167
3uaJhvEGI8Xie/P/0HNPwxWlEza3L5c7/spJgkmIO8klv0WQolbwEeZHw9IKT00pGdwbVu5H1DBr
IUG0AXPattBgT/TeTbqW0u/5U5hT8+y4EYAG9xM+zojDXFo5QLQ4f5gN4BdRCUPsRGyDCTaP6Fna
W5iLbMzjP+qQdK+hsN/3hYIO8axlgnpC8QYQ+8CWhxBzcED1SUhPoktfrl9ELhmeA0gB5MqRJxPW
uiNOYC/1z8MQuzj8+bBKIWa68P9Ik03J2Ado8jBmtv+43ziaRJlFBr+DrFDoJpPaMsSSQt0qd3Cm
Ik2arSl2gK6OFBUDB5Q+pr4QdS2wPpAnVHTYJZJE7Ri4hcKGWb3MUcsIsq2/ruUqytP+Yk83zhF2
I6M/F7v+g7QD/dRwIcc8TUKR4FrCPIim0CngE2i2AnBFXyB/Im1JHzPpQoJjIj4CwqSNJrIrGVum
+PvjBYILb0AHdk3DQ3g+ElspqJz43wkUfIgwsbQ8kFJsLvZ8MyIbgwQypCkaBwMfLd1IP20P0i09
LOA+mj4BKKI9Z4VBk5seWiYQ2PQ3xBn8T1dK9AS35y4xnRubC0gkGVrUBbRDw6O3Tv80p4PiA1lp
NdMDpFEkuCQGxzYiVkZrPYC6fPBhxbxN1vkP51WC7nban9D5zjtMu2RmT8VkAQIBIzJrVLrkgWQR
LB0b6d/vTwfBBmzQQ11y8CoFHued5w3X6z6W3rfMB4+mXMAWQAp8lol0hLfzBiZkGI5uF+sfYqUF
Y4vvvK+PhUX6ox1I8gYYRyaLL8qMigWmyylYCLwPSpbJgc5Fe9voCWazz5rA2rOgacH4wF8RJ4c4
9nUKcNy/mQtMnyQzcAkON6YTw2XMVmOADDV9BaVUacW4lR1WZjXCr/RFwblVkbdM9aTYrzS3Obir
MREIjgKfwdn7YtuEsvMv2xp7pQPNo+Tlvi1FtVH8kd8TbsnjsAoLKFtoJbx7JOgINUoMe6bt4Dk7
51XfK1+ugnMXS5qJupRgmNXFVxdOQgckGTzj7p1Ur3VCisOZ2YFe8S/P7uRlZJC103kFn45LfJW5
ZV8f2RydAc4ZDllYM7hy8CCs8DkOn4kkl5BC6JKChyID27YaRzqgZBvk2ULVzSo+ApjOLQczp4Tp
/qdXF4b0Pu3b3ck2gk7blnQMcBiVirhsgjTvbQ0WkPNtI4fxI+EC8lH4odCyuQLrIq1iMUte9WTT
w75K/z5JxMeSPLIctjTyijWUjtXuwMBRXso31IGSJbFU2vzBiobtEYYfYadI8pAadFCA9SQ9PdoC
gC6fn+COYgXJ/h9P2LDf6Ime5DPPj7cCS1sYMYMDkE93YP+Zat/VW3iXf+ar5RFJCbXAvABdZ1Dq
Ydf4baAi+4bHum8kWqqFT2pd7DWQu0HpObsGul7APTII7K4UzLMCLMSwietZPF4q4tvReSOxNvJq
9sTntgVaEFBKKmBPb78BG0iLfMWIZtCh65CwqkTlsgbKNARTuqcgLEVjXhBv0O4RQ2omtEtGSxy1
7mMSRX2+mkM9tgpWv/SOU9XZsumQS8+genkZaQtkftYLdvqupPtnG1xqCzSNeMnHFsrl4REshbzF
Le9zOsDQskXQBTubnsnpiNEmVL2MPcSx4TCWhMdlG+ANfk5lOFpfF3SBYIqzZP6UVJLkYsO8stoH
iBqkfD0TOhDqP2RlkMBpQ0C6g37WuCNl0jBVmp4TGyHX6THIWx9ob0cv0vc534ko/wfHOw67nfHT
7GLSYhLCGFyWJuVvSPKkmR3QzxZ1P6WswgnHc9IeZEJXDv5e3+k+3GPGmMSoTt5h99+t7z7B2MYG
nGVf8ZHvXbCs0d1HwPk9+c1BZOLiafY154VbYMS8ETIXpleE7y/0+vZcC1sjNX3HKsyQsFoffNIA
BG6X8AxlIyJdiG94M0aPjarJ2JOS/ILwgCuc9Wamh/8IWumjsVopMGpMUHh58ooGqrd/LbyCz8Ew
Ie0E53V3eJ1ekfSDgYxJZ3pHkC/yXy0rbtYr1hOFNQl7CKSkAgTXho1XAYVbVd6C+Yu0elrGrYxv
cJoSls5irk4HCwkyJN4+KaIYp2jJYbAoRrQ0Ydm8wm/l4gGuRFUenuImuORPQO/BD0pqyLF18EFK
2QvVUKXjeplWfjEHALv4xfiQ1SCBJFQL8hc11UMBtnT3BaLpH1Lcb4BYc8glFOxowW8tp70u88OY
bOy0fXlKtH8y1AHCd390hcPJJVuNV4y7IOWDy0BLaYEdftYz+R6gmmvhIW3im0sKDxDWysqcD8ST
1b9+SHitA91EPBn8w/w4foT90cXpYKqNgUnYmX+z1qieVqE+lv7AtQxuPC8cSHvwlXquEqkDNV3x
OzxO8ium5rRisM3JMa7IwhqoyWMleM8ghq4xikn06TPAA2bUZ8HUzNaalnnN6BJGDmMrwhCxpOff
SDFVANnbtk70xIgp8Iy4P/w1loFxbjVoguNEdZuYDNIHfmdtPMwiZp7ioMg0IIGHxZ9Xn7E1MWNF
UFZxDkU0Qoj6JHDdYTXpDytwmEq+dGr4VcivdIMvNMSIFY6v7EgdYAEEww2Vss+AZ197W40aElC0
q/vhfOHrCFzc63k1RHLMqWIIDWr6w1DGsBqm0/8co/BWGKh3KrfUfdaS4ZICdEiOecKvgDe8WIxl
aMJWtrqbN+CKi9cF+NPci9/j67GkSgzp1k+kKAq35bvF51jtmgVOQDM6AGalu0rQ0TivoAAoXavT
8Y4joEPdFdgR+uMWdwao3bpNonscVmETIFfTwltyKoJTrrIeV7iWDc/hs213olMJtuJgFFk27srv
Ew2OUJdAQNjjWKV9PdZ132a3VgoYo4c9FMXHEeXNlWkSAd0F2OGd2n3iFPp2WGsk++yiVQIM8JCZ
LeRI4WMLTvE7gM7w3938OnzPVjevffNQfKk3R6z6hvjQ0KHNqQL8b2aEr5TvcCql3/LV3feMTgXN
ANYF8zs6LhUP9QwNjAoGa2GBVBRd3MORyPD7lMc5NRahCoAaueJvV9UuOcFp2OZIccsU9SHmFap1
pMQcHdIXE5mfhP17UnvtCP08OXoxpMTOqedcSFxYaRNIEcjJuJu2KOxExC48P4ni1HJ1jmIMge2O
qVEyXpwEtrAZFoVNrE9asdLACHjZ1+d4JtHlX09D422+N6S5jIht/Xf81nm1g6k8RGvjsVttNVLw
oWpvMArfSdnZnvU2BEUY+Fm9fO3Obp0+REPU9tszDi2bw5Aj8QvdFSJSiv/9rnSUCDnMCVbFw5ch
KHQ2nZf7+YcvBGS7wuUXQ16N5M4qP3Y9EHtE+iNWjQ5IJLl0nKll9DGSIqrX/LmDdl+FZwKDIapQ
FK3yD18i5eblXNrF47Fd4F5uquUByR53hRNY1C9CLaJSUmanjENOMBrJOsRC0oARGdFcZTyJx8fw
Ll9fG4GS8QKS/pB/k0+HylDvRDHVjsRQm48gfjwpD1XczdUZAecxZGTC5rVjpHh0T/4+lzeoE54z
Dm7goCi0sPbYXDCquexatvycIzJqgw4YdmdUzB4hpjPTxlH2n/jh4NqZ0AMRU8nVbBU1BCF5MhhR
7XPmXwwOGItSJqHvlcVh64MPsiqmrDBaBm2625vdcT6I8EKOjnYJFbhaHt1XEXA5HvLWDZ/N7VTQ
853hWtBm8fg5q2FULe8WSiSeHAOc7HZ04FbyF+2NPNk7d4gue41sg/XFUmLn3b0D5DN5FPy5Y8Xw
b/KrvAO9NEQ3DG05LKG67GqvXgqPU5kpEZfV25zAivBCtS+5UBYPwdP+hr0l1TbuTdDSKCth6Q67
O6ylJ0icERHpc3FLozfeozYpbOb+qIwTOyStWF5d2DWFEOULNTVqgyHgs4suX15ZhWqE9smn/KhI
ORnXhU60Yx3IrElDeIGsOMNubYX9xu/xMyBcUNZbgGjK7HGjeJW8IsZ5bfZMb7w7fXePO4Y1KBPa
CCMijsRHFWYx31Gx9fk37pNR1WnF+uvxoI81n9TMULWR6GMbYgR8cFZ5lx2VOdtB8mRM4AEKuwFr
7iMbbFN5ZVIwAItNyM0VsIfQPTlvuQZutHyvSua/IaeAusUMBxxXuJGeMngSOiBFP+xmLn6x4mHF
Ygk//Pg3hczObronrRHhgbVxynTm/AATLPmjizUThZi+eWGoUwzZu0BvZGIWdvyWrABRE9ytd3C1
m2w1I/ItuQwCEV61Y9FGXDcGV9ralvmRIPYYvQbn7TuATeCgWra0LSOENtRKmTAnsZqj6OQAl8f3
V4BumwnzeYD0Vv+EWCa1KFmPc/EesAIs1jg3jhBWgq+DifU2hEqbOQ8xT4t0+OA8k2dOHsnTorVM
IlpbKzqOJyxdrwRrcuMV88xkFqWoFRXg7pr8GY03DH8CDo/6O4OfRVFSuDyTjQqwx0R0okyCWf2w
cEHK7Q798nGRyQUrBV9et4qZiEHIpiHsoL3HvZ8eweBAVY3DIPO7uqPWxBjViURunisRXJlRJfBP
vWRwHsFteYBRzCMmRLvPXGyQdgREPGf4a/K+HqGf6NMhtPYo2ivS/9X4yqd2gw/iXLl13IOozQIi
yeLiAGV8jhV5UsP3sOIu0QBwmeHEejECAqIsH1YbRKKV+Vmv2+Yjw44AdJJ5F3Y9ecZiBCjjDQ+J
PmDAk9wuGLMteOQIQrxHBqTlszeJwsTLqDWSQb/sCu6CNloN+ASAR0N0vsPbrLMgMzOFkNg49wkd
XDH4CoYJcIgsA1Ep6IxTg2/437QgyO49gGmxEWqsmyPox69ywVYgzFSTOwJ8GLcuGUiXbqtDG5xw
/+IPZVgcafloFlxyMYHHRDnHiyw52GpAWo/FLR51VDOGh7J++kCx+098ckmWEPmPdYiKGqO4Ca/W
C5kEqKw80ZzJi2kv6uHpxIFiHzAP3LIEuguKcdH7OMpVeNlsTp4Q/RPRC5ij3csfjcS4zWeX+mvL
87zxGfyLXiKcTmphVnHo547Jzw/u2BzhtwoqDUMLjmrojP7tYEpe6PcNoChj0omNI94pPyYPwOde
5Qcaz0kDkCNMSc40lA8oTcTF1msHOIr9Nb6QCcMC5EulGR6hCMkWM5p/uEbQ7mjgSEtL0tpOrz7K
u+xtwbPb/pHcM0q/j/X7CkqJ5xmNIF6LN5M1PuAC7I1fuK1eg0EI/icolc+iJUh06N90CBcdGqNo
l2JYuK0TMNppEtMIQ9wAuA/zHi+YHPBL2Fjo7pAmWgKdInx8+CBN1KxwHyFSgcyEU0aPCXU41Gds
af56wsqm11KGL7IaLosITuzeagFMbYg/N+Fh3yuLSNCLjwv0Lpg10CozkhkOXw71N3R6HGEN1OCu
UOnQseyZ+n1xaWmMBOe605aFldoyMPiyhVpJS5EVDlnK74/Sw5XvmaZ1LiAs3wabHnL1P/sROTOB
AanLN4Bm6P+ywSCedZaIwwbcclAVi7Z/neR9bO0WYs25FWSX85MhfgQFlDUMgBp8NNs5jBcDRCf8
FKLQ3fJlicnw+qdMB+qVzC6RJRReMd/Zt2SH/ngzPNb4J6qP9IGMGPKcoAM172mLzylKJJzbhZgA
8Ahy4A+wj6tMfNEZRbIgDojsoErEjQ3vRPpCemVzJ11O48bMbM5dZ6DOMX6nBKOl9J4xAU5UMSx8
PgY0NLeE1XyYLli0EuJ8sG76rBjiYoSxurjPs+mN4JrAv8WqTWayCq5k4bQgQRqpLiRtBLTJsGNj
8MiccmonGcfO8PPjYC5svsaCSwZjkNif85/QaiZCCD7bBtR06O55JoonWpg2X0DENr9Q1ih41m1h
AVtGU2jjX8c9LJbQQdb0I+1r9I0H5zOdQVDLZ4KWhswBfQzQBzZQV6+0GTQQjGmB/nWoOKA4Q0m6
yQb+HjeVbMJC2EZoHEy36pqblon4xoIUK42E20J2s5wk0vEvWjb9Kcf5otpnYWJokgygbPAvP0Rm
OcojnOf+2rg76VOy9UnUWSQppHkKRf5h1u/BOp2Z+vd3U5LHGlsEGoUw4H1YVLRQ0V1FGtvdIgzj
dyfdABb1/pWzVo7DFCRQPv5jIUTkMbTCtX6w18INbZMGYi9HRkwqeceSBSIqfTjVh94+dT5hPPoi
LCAYgDMRo0iP6PS4BEExc2Qh04PkBtbChdyjsULGwQkqG1owQ1nBLJ9/C4e2v5AaJZbRvCXOOaZz
+BL6pPdOn1LUZD66K6IZHAbgZHQSPikL5s8cTWQKkCvBraCyWiIbE98dprf7KFEtS7yPyNFRBUl/
cE+SRUMAAB6YlzGK+NuRcECK3O5bI/i/+BHIJDIMCqFxYHOlXFyUr7CYaRg8eBzfo40gnd7CCFrg
+GhJ81Ju5//v6n+Al2PpQ9jTMICl730RO04ASXT9FxdUh50Z5dYJoxlo8V52xxbNwR/ZotHwFfmZ
2KFKUEtxrgSph6qbOw7FN4q2AZHyZKsbdgbR0gOK9+/waFsqgZroim+l2HPFejaDgLCmv0Ij/g8y
x/eJWHz23lahE0G1YfRNHyDw57v0nVAEG0wGEKNeWNqh2C2sLAagXpxw7UA+8Wj1v6LxuNyIBTwV
s3cxrwrH6oDyLGRFAlbQFYfDznQMMJPpnMmLIgfbakgJLL7/7O7cv9iviyncVhqnrMaIb0zQJqnm
6YqWnEiBy70njmH0YmZd9DjCqMkuFgmAjtRBixtG3HGvtYVUaxwWTKfjazhm7Yw9ZilBqBBDNhOZ
JTRzsdtK92x6oC5roPjS5pCKluUpadKVIoTcj0bvm6g7BTsVbc4j3KriwcArYCDTF2Ho+3zKF46h
ekKnDHToMAokmYXm4ZBbWDB9qS7CnPSnsdYVhgXrLDwN99VOWuyUhKJErmKG5rxMjJTnHF3wxm0H
4bB4rf9wIi9wNse0CThxEXtw77nEjtwCsRvk+JYzJYJ7TdLDGeNBEWLboDqM0a5RSXMAsXh5+nyZ
9UDc3N/2j+aXig/HNG35vfRuf+Ya4/xCpk54CIWYe87lopcxRsqT89IILDLw9JLs/crBzQyR1BzN
Mmo2xI4WDGF/+y5MH+weSiJabjyF9+IrTKvtsxbj+EqVI7NvVTQwpEfPzOFV/nLtpe6J8o3pzf6S
5BkCgTgJfG42B/KWOywNJlZQ0zHz/R5rEPmEUPfD0yjXOT5FcYgRBvxazKjQ4CEeQqjBndGcN+X5
Aht5AmONLyIbnbfDD/mmiXsaEgU88uBhz+curnIyoZ0z4uDZqUWi0XVK/454ifbNF/bVHz8+I8qB
RkAk0FEwdR7QvDnSWQYp2y+UA8XCI1eYIJ89ya7H+cnDxUaDooBpxDAqvvhthST46Ov3Irm/oRLG
gAfZAniHVEeA1Jy7bxt7eJLIwoTQNUOhseKUIluKbhuEV1AU1AQ2QZfnZdscWunRJkAw7+w8QoLK
vtM0CxoYZ2iSOzCLsJYbrdr2P/GTkv24zqjH0qk2ifw98hFJPkk/bJIqujPzKp5ehXITKV8kFzDN
CXcMPWhPOBpT5D0PUZFFBu1ZjlLwC53kBeNpOq1Z9hiSfxxfdFg9LRFvxB7k6BEmiOjbv4wdiT3M
3BbxA9dAklhZl9K9FFrcghRrrcDtCjkEUJPdXXqXCCbERw39gFQtMD0FurrvMtpSOFRQhuMoNagY
eQkD6wbOCpRjGstbx66dT/pwd5qD/d+MWqGHXNsUbWHiNvDzDq4efJh5aPUCGQSzcmftf7cjv8yT
oQMRgk4homYKcUw1QOZUb8b/vBcHYDVYlH6e0WiTPFNEAdMpT4Jn4WLGkEhvTFrP5DmkV3gVMBx3
DrNpi/cqfTIeZPyDogHvC9EAFwMWscIiRGPUlEMqTukOWiOdFNX9rK2clhFzR9Y0qGB00QQ3TBnt
hpMt6wfrZ4+eXUygKUiqgyKEZRUg+sI5Ae0wKQ3uetj/9/5BXrQGYru4huKf4bed0VbPhX6IDQQM
vJdOVXNljjvVBbOVWS7Hkajv4F1IQznnS5IRKGMaNdjCUK/JLLb1wrlM40U51s3ulxD8/hePWruR
yHQ5rRHKsiikmqusug/Vw+7bTxrXtJbZsTzjNZyb+9RCg107tbMbMVLJHH+osfGZRAHdC0D4XRGn
xAiIwtzGI45WI3PrxAn1FCAAJWnjBpYc/UISirHZZbrMbBJgpcagHB9WOj9aQb8SGTRJI0kcmbC0
8f/hikS9RKNZEBNiGavbJ36lhMiMwtTBXBkh8XikWaNz7HFUGA6Wa3DxfCyVeIYQJSlrpDruH/hl
sDl2NsKBr5fYiWINgy60vHE5hPG4WSY4KUA4Q0PooycQiKMxf8PpVh1vt5Lt0yKdpQgsyWDrYM59
ig45+fg0mUMpJjcU2fYzfY0BQ8QhJ+PUQW6YYNM6tGmycy5mkDLyjAW5TWmnnRBJIsaBSNBLSVM1
1mairuGAVZNeCLcrmFQZ3rhA/ehAUC1SeHjpFsF2RAb9utu05UoFNGiF7I8iK21TuyBRBgIQPBej
Vk5aMJABSjupydvLVT5Pend8+0g1pZSDQkGRJasL6xkRxiC+zCkB9SEGF3+9PbkNDzlKLGRqwLh7
H90ghIcQvdPNiVJSyC2ee9BKCIm01VZzSQ2FO/EVoES3eg8pAMX47QJXgZce4mI/TU6D+mwtueir
f+S0fZB1tdL7VCU1Vk2VzXOMR/90u0iQr9qYpI+8GecgPUvQurZuamzJtj3Q1jRbIJyeMR4SapdY
Q/ZhRXDdJDx/Rm4NqcAloQF/xcsS7gcTXnBneFnfITNz6HK5IjSnWWhXPmnyorsXMMBBZ7TnKkiT
tUXlCdAiQe1gNiO8psmqSK0rDHr4o5z2SO0HC3ylGFxIJQnnDHMUCq2MjE8Zb1M8jUAKBkAvXCgu
VPB5Jtx2+ynq570Pnovzpkc9IlsfS64+efebiAs8RFoweDozobEhN6PRDrVinGXCKaZVHCKZFutw
LpaxIk8X4zSOitoSfx28SfCXRhcPW4Q6L0qUPTo7W7SkB4+TFXSy9B5+K+Z/Gv6Pgj6usOWXIdCr
9GudOC2FiUexLkpkUPo91l4w1AhJKjXUpYAK3cGTdqJDyYsXM9X2dvooQAnvQTEWG2YorZ2EqyX5
hZDhR9EBt3+RG5bWi3wNmfrLe42f8AY4L/F7dSjE8aS42TgnAKm8TGYAcSiRMVFVo989SPJApg+s
+IYLyjnDUSfGHyjYMGzRXbwDgXSrpNxZJE93j7Py4uAFKMlcj3r/PPzyJz40dIo8b8GTyDIyesTB
MufGM8FOBdPTQsm0SBDOk4VETxKGKXhM9LI5HIgBmt0nqyDbpX4Rvi4WPg/8gyF7Sc0jnAwhQguS
GvUqmzOR6ojS6DzE6F1g/D2X8ZddKEQ0kh9i1oh4ao6rGdwjx2H5kiTRQueDWR9ko/vtXu7an5MO
zi2aWNmg82+NttwOvtvbYmyF858pdwktUAiaiBxfRBlYgrsMu0feidqJw7nBrX6L7xfZQ2c4fULy
6DL1kru5p7CpUh3IkVVNS8y8LMX78/AGx7FfCUaaOLP9VRZqxuHLUidP9EPZFISlZLv9c0M/YuKI
YUBLMA9BesVe8xxRqVvgRAA0InRmyw5mfUSFIK62hX2CYf3BZyEUGbgSxiJNb2TUiUKMYb36Edj1
H9UsJ/UvHRVnKioBaTcVm+0Z2X7EqwhH8zdbksAG0iSWWktjTuE32CwxM5hzu9IM4ZywJEifuB3C
YeEwJSeEHHwJkPnM52whKDPi9iorktSolZIFswaooADf2LM0MIR4BoSJvQAKYyJJqFm1o0zgqzeY
vxDGvAURdNZ2OcMziT5U5xylWZiBkOHUxCjIwWgEXIhHGrpo2O7/RmKGcbY0GeJ3ttqj0flijeQs
la8aQcPEQ5WYwfoOmQYLO9tHSRL+26lbr+94VFk4hcDDILry6FvAPzbHrQBz7KBR++KytkU3y+kh
STHAMEZyCRw1bMbY4FETwQe+mvqdM4ysesqq4fTIQLsAlCxOXEt3C6sPjAxmzjWxjNnUe0AbST0/
Llko+ouYBQTZn20s87ZkXAGJLaUcX0U6R0BuNigaN95L05Z7+TcF4ctIbXAM8qckqRQSISQT5oC3
KzL9Gs8N5IkhVZWzvrPPeCsPlRRen9xHLpiowuot/3iA3CZqNuwg7DgWN/8HMGRnjIdjA4/dWoRc
RyZVOAQxZAnO+jJYr79ARs4M3HJGiksgcbIS/HH9psEA7EAVgFHi1Bd3DSwChsPg55vuDUk+bsHI
EB3qLdZc4ywBHYakD+ecFAKsu+fgeoBJZRIVU070ctS2OG4JIK0LVzaA+i1mARUWBjeVzI84XVH2
9wMi8bbY81Ey4fvD3E/dszEwovzC36hec/bxUhCVaRuSIA5QMWo3rEi6B3OzdCUoTJVE6NqKh5xN
vloCkYLHyVO2hFcoxhKYZ6JI99H5WuoaZoNmUZX2zV/QMi/bZNniDVEGdzr2RY6CdR0kD3PT5JNh
gubJnN+cOeXfn2NTgoDKMDdnf7h82Ust4xLprZ8tvBSmKMvZk1u+ws+9rRi/DYkadEKEyoBnLrdr
IiYzCVoBEOH2eDuVORxi5Pkx6A928aRgyZg2wABLDKD3zuvm006AlwGQ2xU1N/v8JT74eEIy3nzT
dd1e+KRDekveB7K6k8FUAQaKK9ay07OYYYBd/geUIHzG+teRgfNWOYEAv+cuV+bmPcC3NfzisGu1
ebUxvw4QMLet48NdpW+Ia+bPMC8U/J+GF6iU12azfkx74aEb9whGQEbBG1LTbaBYDCsvYGhAXe3d
3cfPL7u4SDl91X9bxtOqYmyx4LrxfoxnWjGv7QJhVNdAcGqbyS2kQXZzGF41YNCCCZfmZQ7WzrFJ
ume3Kh5CTwkLjkVpj/zm77d91uzPMa+V3YUezjEvK4jrU25s6X+tBnpO0O1uf++oOzxcFu/Psrm7
r/k37LfceeO0wxqCUdq0RpAGtDnvr4Rax5ab0xqWsKFvWtT8+NDHDQOQ6zt/O2UTIu9/230YM+bX
US7Oq+DutXC53X8phJg48vBJIWg7btHP0r6xXgH2WkwbOMrU2iWP5DIiLjtUYOSgbz6t6NPfYZiE
Q1I7V8rgsxp+9IAc5Gy3lPiiByVvw81kpq71mneG3SGNsJaNb/uXsbc1LDB8dQFKQdSc54vnBihx
gzLzmZf34OOyfA6H8ZxEea4f+DtdGl6GYao/X/W4MuPvUn6OYj3G6jnsxE/aZJBMg5fBaGX/94N1
h27GrFehct/0zVsrPtGJxZGUOJe+5s3b5u+P3+EhqIJKD/gfRsZ31HJei9D8wTyDuO09j/ERKV8v
BDsqneOGduvF/ej7Dyyt+LlQyoTVp9GeeCvBsRXT4tWCPvPyCjJ/6ru0cYzuDouPtlU9He1ua5C1
KhV+CWIwlW1QEoq+bO829mOkw/8j6cyWFMW2MPxERAgOwC2bUZxxSL0x0nTAGUEEfPr+VnWc6NPn
dFdlKexhrX/9g9J9lmaX+DMc0j1IQsPNLdo2LOGAtV27ZhE+H54VnPFdsPh0rjn+cJB/R6/nSGc6
Rz14TpFXHAkcoWHgbthsXiNblP3ECJVKMpxq/2wp1nvltscmsb6AUuzLnFfatgLOmxsUX15Te7t5
3lzj5uXppFNqWIr0u2dO0bIe4z7wfQ+LYnSp+r32z6seV8K1s+60GiYcHFemPW1M5L5m0OlOM7dV
Db5ayrUN8RGFpHpdhxnDvsEWbwemBjcN5NfGycWMcjfrzFrP5e3kVX3rHl9Tdb/0tTTW8r4WMvdA
b4ok66+ru4LjbacGK7vyzrOWylJvO9XrVXqePV/wyF692D55hT69W4pl2s1JUbPZ1FZkdmc2O5Pc
5pRxOIow32Cp/PGwh6ce1i3sJ1ElgOXKF2G4iSUSRu50ZfG25vbkQ1Bln8VR1IT1/eh6r2yUdb23
FXKKEQg9M9Qb/ZHfSqPvBSljveevi/9lvOm8J5xViFZtUfLwubabz19XJMjAMfbcAqQwGKlTEifU
VRSmjGJCRjHX6kCJRlnymFkzhKrtSvXakTRrMgUygBO/3CcESeP4gy92sGu1A3TBALVO9LCc6Ppy
CM3N4+0WZNtIDGz4CH3+OrSqrUW2LpBaQjsnKMBrWyED5m1gqAqNX3Bhmux23rOCCf3v/RfF3r9v
7XDgZy556Z1BRkoPysRT7g7uyH0ySKPaynJ67NCgQqUQmj1qZvuw6BdbyhV3LRbr5pkyXFpT3F1p
UqY9Rozr99tyTlvXbVKfSq3YVc71n63pZ3GDiHGioRFZcL9xbXJWcfL+ZVSy9ScIsnGWwvbGxFBZ
92aHqwQ/W0//5DzITPqgiEQe6XzgkTjziH/5iUmFtECK3d7aujiHyN6qmWN6k4HxY5Af76wxOn9g
N0lSlhDPxYSqrqmp9Lb/bqOdUb/QktMwM4L1P7S4Q22NtSCWRhjAi9Ep3aZxIxRTEK1rNGhn6uVS
Bt1/2u2gm84p8MThMzsCNqELBcmckhEPLVBUWL9l6pUnuNpYpbu9PHqbLi66zAKNGh+ToBvgzwW/
bz2guDpBtFjr1NRvr00P4Fy1/pOxGhOsf/b59jon2q4snPTUf63Sat6mvKCTaXdGOG4QMHan3rdN
z3iP4LXgCZgFuNFf3yO9q2yrdsrvjlRd00vhPSBAWX/flNN7QuYWsKhgZ9JvMMiE/waeqBNYROpw
ZF2Hxkw+kcNh2YuW961H0dobahQY+gR8AfbJSySa57Ew03LIvR9AXNYBs2P4IoltDlj7wr5h7CXy
mO4Bo3dJHfx9g8zxAjB0fdvqt2z5jEak+YHABXgBmF1X0BTYFV+K/dzf/nIBebK/al9vfLjDWBUh
cHQaZEooDH7aEA9M90ur5zXHjzvkxjY6JCL4r8d++WpUlasvIqs2TjBFO7rRP9SXwMTg8HjpqYzO
Qdnre059rjEJoUhPMgC+0+A2zTO4StdxHhw/RvzKXH4tFHLrAqOqXUVXJmgpOgqu4AhWh4hcWnwL
IV4RU68RWQQBKckWgru3mPVcVVEvDShR3rumyNeqsNUJGT5D4cLg/6hdPEj9OXQMMX4uIBM5rti2
cX27u7PTjV8MpvMtevYUsD1zU6g5Tv2QEqqjWksu1cYBQaupO1+05DY/7cXQZnZM+42YqvCSDnR5
GNDRgX3pEu15e17ySt8+YywLH4ETdaRJpgx67STLpqm2acMAc+wx11TAxMEvnKp2xtQmTo8DG/QM
dGJKPYTMzoq2U+ovdBdwPwoHvuzOjB9unjm7x4Qr/W24H9A2M/xQx+W+CSjfogSsfje92tkZB6Pr
2prqqfK7eNthtr6CqjWuGY5P4SYf/Lx/pF/GPmvdlVy8YncaCzeH+Q1xoUwaj2eok7sQV/xv+CRN
2+q40XxOTARYKYcmR8rhTQ776k3/IgaJo/saol+tHrkYdADst7z308txGnbebBjDqwHER/ZxfTEC
rtg+2vw6d2wxpO6fJyNyF3XSrZ8VIDRnyHWfA8iUp+BRLdjWpznzvK2ohr5Xeh8x5wXEZccDgCN3
ycPGxirFODwpKbGxyFSZDSlNh8a8PbPcHnW34jMzGx/KV3nhSbLD8hJWwuTjfGcS77QuDGeNUuDC
LM4KF3RYWa2Oja6gCHHt4AiBPhAIAaIcc4v3bJTj6Y7YD5cMDjXC3Yd/3z5EFWyGOA/bHWSb6KG+
PZjf2ahjhdevr3EQXamp3Cdca+od/U4OFAHfyNehUDlemc+3OPZH19OE6FeGvFBZSOok8xRysqdB
bNQiNnQOPWlyzWCYLnLOc4uD4Hi7jo4JmwJdEtBeBabADjQHNU3HpZ3cVHutYSdPVrn28wpr2v7g
do4/5bxH0oVTUXiyzHvcto2H1V9veG1U3oqNdPxKhYz9yrztdXiBgJxcgntBy9c+9Y+wc78zXILy
BSqisl5+acNeHv+tnSK2YwbLAG08XL4vB5s5MSdizw6G+nVao9zP/ec9yPKQMvOGn4xXkes4KvV1
GhmWlGxfM8Li7Rs9zpuPPaRutHW0tQNLn1KUnZ1N8/U2doojrVP02EVtl7SAk3MaWqUH+vQBmIb2
05C8En5i4r/lpjsT754X/Kp7f15H481jPqScpG6H0W/dmD33NoVnsjW/ckR87v79IaD6tedQN9HQ
jWlgiv4DJhP4aeMaqH1M7/yg2Oh5ZUvxI5b5j02/59y3idEatlgsTobDiZPTbW1vrnYeUKMzzHa+
+bTFZp5/T0GrhwRdA73BwACSal+3nRY1+DbhvpG0NSiSy7u0La+tu0UqXrl4bbci5rE3A5uZvokS
b3zGU71lD+HKkg137dfHD+TrqLCD9pHssTt0+b9VN7A7fscK8u8Y6kn37nbEHYPGi+6m8XJPQ8fW
8WCnDsxyz/Gyja0ywh765Ra620vY2Q7mCydKFaSD8fmvj7aY+DIu3Fq9GLBBm72De76PLeY+cGxg
iXFOM6UOuCIuQ+SZ3wPRJD6bHhJwCaeWCWSmftOvyHPEN2sa6wnNsP+1+GK0NS2IbppPIU8BrSXL
tFTXS/+tRWXj9uiLLlTMFxqc9fL7UN3oxUev/55FbEbZJ0JKZ5ycC3xkisTFaw00Y07+udCDGXdh
VdAHDEXpCHKYOTgHHLm+hAppMXt4sP4mVgfKYW5EzzLUvO36llzG8OBaFVkndkttexija8EhX3Gw
EHp6aEWDbkooH3yMevbX2+t0FKEFoQHLD7aHE9U75n4RiabBJyMMkFxFPl/mdcqo0MnycY2TW6ui
4z0YsHvd77BFl97FIOU0vBjzD8vmyS4xo/c54ldaVPDuqfDIejMOcBu/oX0/PAuv4JNP9eD92hUP
/6UBHHVPztUc9KKGNIFnODsfaufmzvUV/9jTCnKMv7Ee3mtVVmHRRVLo1PfpS+EZsyk77C31pjiv
PJwPIi4nqIgdbgDkS471mX7Rm1AIoHDev41xd1MW/dLvbm4Et9DbYqyIQsm3sKUN3i3VwTDMdu+6
33u7jw9T0JnWUifOUIQGGO87Df+ej1ug9+gOm0uMM0oH3ekwy/rzu5zd/ml6X5j4M6zPKA5dNvv0
nw8KHzn1Xyo6E7vYVVDpLyQZvTCEeqoi879hmoXlcL5dFpjDhvl6h+YMTxDO0fi9QxyOsqMdztsD
jXzV3tzwCHRs0IV41xmjW5vNOzzZUAqTM3mQBCi79rtv1vHzLmqUc1dEFeNtkJl/1RKN+dsjNvKl
R9svWnDVDG18nFTL8C9+dbhuXgpR3r12Xg1//JUKLmEFjCm/uZKG1OEyt5Pe47V4DsVpokCO+Ubi
FvXuuxMRFwf51qwm+hf3VCu+5dX9rp4nhc40QLV18cmLhpzLdIhXtDpzc8+7u/kZKnzTf6qtJiHB
TEIsOnWfQxKiKmPorHF1GjeOp025xQOwfYlKrZ+j+tomJ32CCfj7Ggqdgsv1o8q/ifXAY6aBk7ql
roaiqsGp8tgCMwzBCVBbDkr2QIU/yacT4BaeEYSbJreXd4JokSdz66xyBlbS5deRBt3sS9np2gZF
2ZamvksNdt90C/V88XHTq8LCxYSagNcaaTja7N6mEHYOF11lzB8eUYavAzO98MYwt6mDj+y5yxiP
8pNz1kLjHNtf7GIQc+t+s2UOY6yt6F3E3VdQYnNWQvJTtDrETO9OOHwY1dz6RA8YdTxHJhHdoeXe
uLbKyPTK3iC7R1pFu9ILt2FBYNO8qYn+0pdd8Lt73BijuqVetAg9fFLjByqiWZsXCkl9ePjwU1w2
421XF6PTfWb1vHs5NXpd9woWDf0l/dNb3vPFaUDxZOMV07yHIOfpzrL33XvYNpPSGGXFpHtJOqdZ
o9Mvthmf31D8Es8Y3CyysGZtWNKSzWS+AQTNULeTx3fMCPKm1jBynlHn5iOUMvLp9gddAlq4Fxc1
WjSvezxhb2MxmL7jxNT1Op1ljl9S1/942DvYud/4Of1WlSANU4bd129u58TIAO6CQDQewx46Nzez
40cxumvB/RWJ1ZGX9oAyOIoYn3jd1lzHMKs6eb1e2DMXDwJxXm+dgNORpR8s5mG6m98PlD1b74wB
qaPZo5R1eEHPQHpi/vDMNi3y/bqoWhP79fc5EUxKFNXl7ua35FOByQIgGwSeNdmca+2r8N+x7DGM
WXtq2b+Nb3Rnl9GHMA8CVPTJrQe8aLLcXuv7ZUb6XGfeKcKLGXOt+QUp4F+Py+lmEgDYimhfuTbr
4+WREnQXWB2v8+5XrzlNaYuWKXeIVHr3s5TwujHHNH98aaDOpu8p1afjN+0z4rT0EXDSWsG2iovC
a9rcqcbJS3mFLhwVSUKXsDLtCAW13U9HSMDsbnzPo4FNzwXx+UH0Ax4N30nb5MT0c6Rs7/63GdeI
RO1hDjZTxdoleYMpPcaWPkj1oKfjQtvqziyoKdXZv/2OeJ7WGNZFnftnjtJ7VGJKxJ8O/eJxC2sz
pu9+fuTTjL3VQ0oDIltMqsO2olYdXfdMq6EI4tWGtgfIjik3GG6/MpwOwCm3lqNtaERhYVMvg6/q
rjU+3RXiU6xrg+9x3XQ8ONqc8nvO+w4cnbc70RalX7jf/hvfH1HNlPNL2GZYdYac5VOKSw/RHB/m
6JIFBtTjzksc9Th/kfpMHwi4QNY61EiYbaFeKGTaj+EqIxWNJhssOqjoY29gtZ/Ji3sDj8Cb35xU
9FiPOS4dUNQzf2tU0+9tAOy/kz3DtLV1F/7dAx0FL/0wjfEaxkGzpWRKUnBkYzD08M/OcAN8rH6Y
Y9briqKj/LoQ15Crhk+s4j2GgFTqaFTsCSPQ58qe5xd6CtEZwOGCi35sMYMSnc9RG0w1plhUKKId
qIUXRvdZqdsPGWB7wKB7M4AIenycSImR77hIUFpmgoY1QBbUMCf/KhX6vqDrTxgSAwDQmkO/M8KF
Xaukh3YDuZ6kBEGoMmni1YeqlvkP1jCrwnROhYIlC58d2U9chAUjSQr5JrxU2DVg15Epe5KSgCNw
xQ6TBxnFoHBnPM2w7/icXGbbMhhlS0IHYGqrPL4rescnJcUV0z2O5Z4W/rvG7uAEqTPbuu9wi43c
wW5HbZIiXuBfJ68DaQOngT5OsTn2Lc5MJlK4E851y+lgsu3Pekznv047jmZVmzlkMLsuOvxWxfmv
O9H9KaUN50b/A0Er4FosS25PG3qWY71xzaTC7U8GqC+8dDkBecZHjTKD6zF1df6Y6wG+5uH88QyN
n8k/5uP/Hw0/2+61r3B+7sOTd93UKz4Ntzi0zk4kmSfgdziUTOtDv+d7BNy3xtTkMWSvAISND7xC
3jGZTYD2I2EZkRAoTmezbeb20aV5SS3M8re6xG8ot5/f6hTIvOw+GdES9kenfc//1Rf9ZwIKBBqk
YdqMgSGqldhbS9beff4rrDrQTERBxHPCucMXQmiojW9On/BDf4v9yCPluL7D7zBVED1ZyRYwIcgU
VWVnbDBfUimxx50/2G3kfypYwMmCIfm6/JPq9PZbuOfoJekhfoYi487BwWnLw0SiAo0J74ItAMAY
fgvdCSge6N2ohLL571gB0Avyjn/SnEN3RBmC1ZzlwuFdDehv1qtb46xwveovkpCyHHIH2eFQVhL4
ldJ7MBTVNnLVXBHAHO7Dp/Lv/Zt7cVP+Y7kmlLqe7jxS9aHRmHKqopevMPN2DHDXTHFBXnkqJsNt
LFUo+UMGMRB0Hr+W8+YrYNTPb+CyYSUerIjZQ4Z2QfJPVlqm8BBXje50h1TqpSKMhHEwg9jXDnd+
1R+sOcm1aQY+wD/HCUzeY3/9gsp/V/UvBOpPIGpR4U8jW8DU/LINNVj24gTPoQtDr27UEwTJqayI
EuL4HGCnhE6dh0vj1XPSZY+nO1AjkbX/k0aIkmoPFevYXHxSVHg6EMhLoUyvH/94KCO1CGGPwj0V
lpVLHLqcLY0wr/6lvGxBDxEhVDuhPnicdixBaPeA6tuDwOhljLEdtyr0UehDcOC0jeVcRovcITgJ
Ucrf5HyA18LHZ1mKzgCq5lbdV0dsrgnDTXKF3pQ0C0SA4TP69mJLLhtG4Eqsq5fnO/7w56Xp5GeO
UMYcDMuh78B5AQDshF2iXNVJSEFiNIHIK5aY2Pu+06wehMguDHQ+Hygw7CTg6JEF3QEFF+gNr4AG
FbbMAsvs/YN55ZxodxLnXvBdnXsuTIkIyOMxoD/8TAGbbl9VDCSCtpnDrCOAl+PcxOG4UqhlkptX
wYg6zQdMuU9/CrAlWTKfgdBxbMUwNtVarEwwPvm9hPIHGzDbYZJ2nZRYeEdPyEng7M8XtMT7z5pn
L/wyRzJGxcbkDHzMXQCf4Qz0by6xwmc2BkvJrSseRiVUvCaaEEby8fojYa/M+pizOMyQsI2GrwBs
SEIHi3CxxjIHR3qLywHxK1wHIG+CeJlAaMN7JAI/KGKw9JN/jTecJrjA98EqncHNRdfsM5aNIZLy
9Be/0MkMuFfQHGw4ArRz6G9ASmWv87qhKCicFZJXglY4SB4oPgvsSmCXQZVO0KUIkwbhI0A2bJ+n
x03TBOh44D//S00djV6GC8M5jfG456cjHnzwDXRuevn0cIsEkoQBRcA0zge7K6PqEFXnBTu3I8fB
y++bFnSCRQhH81/sleVgYSPuPUwq2IWY3kqIYIiVSTNoWyob9UkiFlUmIzdRagHWfLDS4cNB7Pln
CCMiR4MDr3GrLRmualEDBYLboc5MUQ/K1zcZ/XgFHHH3DPl2us6Xo5GNSg36mgYULjxLzP8gNyR8
ANnVdR8zJlZxRIGFdduaD/6LsSnxwi6MIQKJP0QLPKb41mYcG8dqR6L2SPNlhP7ymArn8C3w70f9
We2Sgs3JQhI/dMGVO7ARe0gPpjjmJBcoLixkfDUvI3QlKKme/1x68HTjwl1gTYVAhX3hdTnJFdue
r7SAHfZrMCBmQoOBtLigECF3QfsO2O0x014Kt9L4MrQAKmTGN5RXuSygIC2o/BZcLL+QznPuF2iD
jxl/Oaua6Q7OPaxxoWpBcSP1CrSFkesQRg4RcyrbEC4wJKoGCBlTFjKgUMkAe3ZRzVhP0i+kIFq2
sdadYQnXkHHDYk965NeFAP+8EM4G4g9+75EXvPFFHc9m4BJqhaWe85qwaPMh1J5QNCqiKWOIcvL3
pRrCxfZ3dCaUIeNXnxQX3tfJP/bzKWMIuPzanrXOzOK5I3aQz8Bu3ZNIjjoApH7TDncdj8vRla+x
3Av/Bg6eBBkJzZfELuo2aCKUwHclvwSCzCnh8EzaKHB4Eudx8sI6gYjOQ01FmSmkQhzMmeZImmjf
PEiaLDKHxwfDWyXVa83hP8QTCZ69HIALiUOTE+GOx8MWctzTE8iMfBRqtz2aKR4jdK+EbHbkngJW
p9AFCd8dKd6OHsDjImL0MRRzJa4KKOYzm0ror+MaYxy/J6ClK25VfAcLt/J7+EsFuGuHWYwJOXev
JWoAjICg86GGZsdCBqn9HFIylUL7xocPl/vc7214NsR4oEpJ8HSXISyIWozb+/Sf+PGfT5Md/siT
om7swYzDHhGvOp5nhY64DkZa0PJ/F6wCKHQw9khd7TFrmvKb/g053DSCxDPcnGM4TFCSKrVEr5GI
rwOb61/gIIzzEGojqxU2TOE0DPzJ9OLXDmGQsprgE8PmXHL3sODtw+g242gQ3J+8zL1wiWXebRPU
skf1kf47rNfGH6xdpGQi8epKUlhJ7eDu8Yzn98rdJ6kDkj5P/azx0afVCjtSAeS5TvdFBvs9QPMG
tRce52y06C5UiTkd50TCSb78ubPZoB3BoO5tpA3YcydM6/WTDnNlwL5kkN0WU9KcLOwh3rNTsqqc
2Ndd2N+WguSddoSwmMO7AMTxAK/9KhhfDLWzYXpdKDw0trUwvucPd2z9buBfNgpPTUUXvhta6ND4
w6/kXbBNNs2mgNGNQREPYRkev9JrkSAy5YOJlpcEIHSJpNnEPyiloEKfdu41YZsi5Hfdcap2F3fM
T/G4ojRpJGJe8RI/T9qs3+LXH99c5s54vY53m/bPkEzO2Ytkg26K9VKwh6oG1Cf8rDH4ESty1ps8
oZDXqRPNgXYOjKxbhzk9QA6uOhedBQJMRBsMNUt+Ky6pimEdr4GtB1opweCtPtwItiWn2c9PsfQ/
UQEWinEhqNt8TtPwGspzsQHopUaK9y66JUk4HY4LNcb83rFH87H/0/57YvgDvWdj+8ZCKJkoNFnE
hJHe/oa+G3MXo8ZEmbJHbVZ4WvIVIFFSmnwwOFd3xxc/OgWRozmM4q6/LwJgOGnho42rAByqdi7P
0Gp5J6xrXj5vbIDR3PICs6IXwF1BGvj5GUI52gbjXUQP6kPZP3mitqwsdV/+fBiWBRsbxIE/FNoe
Dz4GI8+65KluOqMtlka4WXqdB9C/Fj3+IExzC87pAJcEX/WoioRp81xmBALZIVkMPAS/361Z4cj9
384D7zKrs9Enlh1rGoUNMQhb1pBf3oaNDgLFlBqGOesNIy2eP9BhmF9kDeiLK5UWoTQePjfYyOEq
U61oLxZMfsVDwPA6usJV/2isuOX4jTuGVaanryVrcXwUnwvr5cnfcuIjOKvJOa8DptCr6uuS5c2E
zOGdn2FCsP9IUuYQZUB/GfW61BH1iYiAuNjhCMp6xWamtcObtGZy9GKiixZ1oQEQQDlhSs9QmVm+
Xc0pbWw3ufY2HPDU+sWWND4G+1TpC8naoEEvZaSzbZyNXgamIwPzSkh+xBCwJgb6GtNXbQ7P25Sy
gzijzvjS9Vs/FYVvE7dNF05Ix3uaISjdtuMhrSkiFEZnhaxX7Asgp5IEidPgjz3ujtt/HAB2uG9r
EZTRFWMUuQ+rK1NHvgvR7RdcIwiH58k2uF0NXJRfvAvsO07ELOG5YLScrZyrl01nR8lPQAqaU9qR
2knqk8IslCLu5JsM5Eyy0fjDpaypeLKMsBXFtc0wpzdqZtx1Pz/Xwu+AyMGWiq/MvZwnE3NJb4N2
tGU53uYCYdxdpoqvhqkoYz5WsYGBq7pACjth2dOEGa5hXYp/7a3kUTLsssfb1G3ODpOlXoJ9fPED
1ljiAOm0KdD+9K4zMCBHlnQj5JgLvsUvf0rdUVMkgZP9U3+akAnJVO4xccpaMOV7dtByWfHhgte4
Hb2p/xgMP12gtNLhuvwKKFNivTA+dj+4mZYOdOx0AZmcYiJXGjC2PLZaCtyOCJT/eQPySu84fZl7
KofbMGwBWqlKXgk0kJzK6e0c0xJyMP56nbPPoW155qR4O3sWUSGR43bUgPSrp9ieJiQmEP+gcT3d
DhQN/8gn2twS3WCNBcUrSoEsG7W8w2T7Fh7nSimP/067S3XmGkhGd3Lo8dJxGrlCx2eRRyy8P8Di
niOGbkugPHpKnjLTUue8R5/YGZgHUrdr51hX0cU7nqncYGq0EZTE5ZOhM6UEKyjLBviW4UOB0ZP+
VGLU2qVmJRCq2/TTTRUnvXrL1/X4APjzuvSMwzL6Pf8sMFeDacjqzDdfsAp6A7x89WvwvVL3822B
sxqQsL2+zn2YoqUimuLH/hsav+OqVm1O+GfgB1Sz8Cz+Ta50B08uawl0R0wnQjf4N1DZ5BjDZLAN
DY97rtNiXsarlcu8gJi2rFXupWg7Ss0Bp8+Z50/gm6e/6F+OlHCjfEbJR8E0fAyhjkz/6X43DO8o
rG/tQF9KcVm5kmh/W67MTUsfVD8ZNBnF2luPbICEOTe53JMU4icFdT4d0YgXrll7dzbDEvY3+nXM
afUepQ3rJXjCI6K9DfkrwdyICo/atfjn7kj33tYD3tBk8JygxK6QC4gp0uII3D0lwHA2XZYnkTyB
MwjoWVOmwBV6iy6067xlpp6JFyb2P4dpwkZ++qP+FV9crIY6A7jwNBuoLsIl535J9cB5qpZvnwsY
U1RwF9LOqh0NmPqinFWdV9AhMyZqtRR+qggBGoqtpJzwX/yh9E8xY/ElsndRx6L7RTqxlybiB8YL
fO0g3vdGbJgdfRGobdLnF/DRYc3Q3lUDJvkV/FLGuFcxg5YeKMVg6MFjai+kW5KcwERShWhlxOsa
cT3Zqer2knwDehg2ksikKbNMasA7FHGzTd+ERwvmTENiA9y3zeqgI3eL1JdMKwofEjLbAoq8eWiq
i1SoE9xy/p/1GEF2bvovz6YVIk2KSp/SNflACeEajZ0ZM7WXupMskNJKeFdYbGfsV/tduAtb6GfY
ko5Guvd7nqCTsjhc6EdNZI6iYZ/klLtP75I7l9z/O4Mcv9z2FMgrIwf2Bk4LjsPxxOpEUvwZ9fUj
thpPoT1OcTxpO/Ur4qjVGVrDy+AE6zwlJQp1lMMFysl+Jd9kdLTeOCKFncwtHg5n+mezXZGv8Eu2
xignCtulTYMlN8BDLzIfLtYzOH4YNoNbANgyzBucUhofzwQUQBfVtGg1aB4Vg3s1ENZeu4kgzYy4
hvYfYCGmAKS6BkDVWvLjIpHZc536KfNfgIcYrP70V+1bgycxMv1fDvbeHyMqhpW9NSIXNQBIOJYS
EOCxhOqxnkDWxXjIhc8F8GE458oREwsepGOICwXKT2k4346+mZwDreXZfCpaH3XsULaZ8+s96uHR
ksTQ7dxiR2xO43w3GdS4+1+yfcOv7KcxQeHENbB2OaLhqICkS7dk/vbTe/+JdB4fxBD+D/5sMDOY
1/4syB/6Wde8jl9OK9m9JZ3skXwg8WVjB3T3b9ZJGNKB2QEKOkUKKG9VKZT8N5ZefIFm3EvVY/AW
0I92HeAtIZbrBqMGrUAvuJJHQGefUlKZvFAES3KHUIa8RMUhm4okPEFD0VzF+wymMkUfBSriehYd
5uoewCm3G77GqF6IIKD3FRsqvjDC3Ulv3+mCmmrqTwfBXq1HowQDwv+Bg9Hof7EfsdAkHwattSlN
PBJcnt2Jmg0QKjleOg5NVa+ldCFftOfcbzR3EggH0whnMzo4NC0aKI82xzohwswex2GfIL61N3nh
SrBKR9dotWYdSdhH7ydDrxJcUpHWIDgLuQQoTVYh/17yGgDB2OXiadBG14ERpTRfWPoyK8HLd3cF
lppiEaQFJeqX+nhm4ICLUPAxnb8vFkb82j4exiRiTJbIRZcF/PXaf3rIOFvIvMWxhyf6UG3O9wMp
EphGLoliqNfYOqEwRSSLWJCSAB9zOCGYOz/VFOTqrnP6fDhEAZQYmLUJlQDmlsz4FcwLCG1spVb0
17VdApEO+oioQlFUop/iZ1ilT1coNXE3AmJ9+x9+VsUfV5y42AVawRVIDjgrvE8Eegc2htEaMEK8
3HCosP4EwJ93WTlNwfk4jY1NLM6J+z3urSw0Fgg6rMnMYkBPhEg7AJNEqhwCCTBMFr0uxzoGgtOS
iBHR09M44s1CpEaM/fzq2XUjfEfGRv/nx6q9RqUGx2Z3zIOhfgZ90wLy6E0+P0aNUsKQ5iX0ejS0
PpnLnoxpxrvxhsaBW5AfD1Ygcbsjhs8gYcDSAJA3drWYvuwNE8FWPd4e+BjiCMi4DScV4c3iOs3t
YSIDw5N9ePYTa7eQLGhyYtAmQgnEaqAbv1HhfY8WcnFmKBZG9OfSwQgbe4knjKgKS00A+457Vqmu
/gJSXak9gr4cf8DkhxtQq7fCIF6MgtDaAr0lC7XSR7P3aubc4gCw1DMAXgEQxbZlynelQ2ecz42E
4x+pAPHxmCggh2xE2d5xVpzqA5GwrcXXBfRIeOvtNh3xkpa6199kpTeuB/gQdmi0AbvFNkNYuFuG
8/xgaTvJF2QH0z5eOR9pc9A7tqgWEfZXK5AIry0U2vP4C1U5CSuQV2LwKB7ZOqt2BZJM/QhwdSXU
BpCnHGRLFgynJx0NV9fhKLkM75l6WO7vE4g5uQ2pcveCPOP0mcPbU+CwmO8s9/9E5cNmNPynl4qX
e/UCrI55StTAYGXT9mTfdh5/AvO8LPXEXgUk+ptMcXqnGztyN+2HeEgGesWBwDowaPf/mbny/UIx
8F9aCxdg/OQvjdGP31Gb+UudifoYW0HDAkSSLug6dgbkYuQDeNIwIFm74eUwBcT5sVF1UVY9YToo
KUtY/CFXND+dLYRv/TCG2sDD/vo/9ZjNjRivE7BQ/6XcAlSUHKf87cv2B0058n+53U+WQ9/HuRuA
tNIrnNdYAWIDpj5T0CGxSVQ3vM3W7YZBWDv302vITVa6QX3EDijnd0rOdyhWDuZxdKrYrdGH0cBp
HrCBr4NngY8s8VBgb5BR2jBPcrp8DsuW+pt14GCYJPwEGBI/REv7F0UXCDHnf8SZCGsRvAMIDJ7L
jOPDHXV+8D+urhdM0gRCMuDILMV8QgUgUutFuV8AwsYYwOGpN8U2gGqWGmnHlOfita6qL3Lq6Ols
+9tA+zNZflNqxGqAUFgYCNxdCAjwbHDjH/Rp3O6npbR2O5Iw2f8Za/u54yjjh1MFiiMK2TuAdzZ2
z95aJNAdHYMG3KyaiPoNiBR7V7wvORQyysUJQJKsfmR0D3cO0ye697PxuBbBYY9uWjtjGfWzxydJ
rpExX5iPLw6WbISj+JmKVncqAn6sLkBjrg5bBiYho88dsACHDn0YnGaK1n283PjNF4yLP3NKJZM0
FN2chLz/fZwxIocq8q9sTgdDKkM2K9CzV/Dgn1MfbAkjJlKxf8hCILNi2iW0gqvBhCpGW488kLsd
CZ8JDHCfgTfiti9je2SAYzjh6YHb/BQeTarhBxpnAGnO93yD5cqLGkmcu7wHl3qFq8cyJsx7h05x
g+AwxrHteBvugRgkjxvsEq4LsnN2B/HtopCm1v/nnjDc6IPxT6oh7O4EjcB4UBJw3nJh9w5f6rmZ
7yR/edmaUYpPMViCjqMx+eDg4au21Mb/DgQMdLtO1fGXWEFw7oJ5C2G3JYf9XuyCjB0/mXocAJMR
CrsENABImweOKFv8rjxrEAAb0ySt2wpANAmXreBOAcmQAjEK1i80K2A9L16Rs+jbbBeyVFjBx6O2
j0l0OAIv/mNvcFQFaMVHXUw2+gnHjByVEGVtZ1gG8HdTqHI6M/ldR4xauP14x9g2SC8qdmr2ntBQ
ubcJp100hkNUMrQHqaRMkBH+I/p76qc4K1j+rtRcjGzkJGeg4ZnBqvQZixFsT6+GkR/vGnGHzOy4
P8D7S5o0huIJNruUfZwfpHbwExnyDTnj9hhyiK9Tj+otaVZU4ovb3cG5pX//I6EEHwUaE94pobpc
u9j/QIrTYxLKhkQuoV+mOnizqGiUsg0YsgzQ6PPikDp4Lbk/OP+VcC6k933PwRwN5hgEtAJjfxjA
1j1xUsCTZr0QjTN1NWrrePn9E1k0UMKIzo23C07Ie2/QzG2Whth1bPxrKBRHttxSp6ykk+IrI704
yipAik0eJuX9PIbqLGEeIYbN4XGP/aAMGxlDCSDvN6PxtT8vnA0b8i7jSR5rtRIl/Bf8AHwj2n8n
LGMG0QEu/MbwvOOtKeTYIx7Wfs+8BkCl//ZbgHrMCm0magz8cMx9KpIK6HXOwm45Jj3qTZB1yDkY
bv/DGYnZgoi+5+uZzjTth8xvf2K851593G0WDM44KJOEKiaFxwfIwfDafMXVOxhwdQ/6eCfgzwyo
WJAYzhlDRuO/a2CY6AfBBI7SsOKliL+fvQfmdCx6BkVVhasGE80jKT8xoMsKFhJ7+uHAs2kJQ4pP
SAVZ8eVZf3zXKm7tHofiRWDwWxwhE50VuaFto5HEahef+H8AAtm/OKuL+oV/WhtQPR4isIEj1Mqg
mMCyd/fpgdyt/0g6sy5VsSUI/yLWQgSVV2ADgjPOLy6rPCLiAKKI/vr+snqdvre7q6sshr1zZ0ZG
Rlwpd8Gles6ClnfbpX9NF5cM7+Iuy8INqbFlXfCLX8wgXZoIk7GXiyTMtDuRsiWBnITzzpMyiQoc
znN4GdLbNtm8x+uP7Nw3Y8u8ie/dF7lO+jHyDa+WoqEtXcmHRgMSwXuLb20nspOQTkB3tV+T1Uud
gUpeO+LK9mLth16JQsBPp/CqmZEoceArGgcF5H0xG12I9E93U5TuhoT+ORVBNBApR2QyK7Yg75Yp
QNTHvJW2GGCyB+WOhgz9GLKRRGgz6FSJcQzgFm6HD4cOz65NRsl7PyMoamN02KEBpoL+bpC5AYQU
/E4itJFJOqU/RzMvRF2O7KQMpTUXP3+nFFBKsBq6dz5ZEiIQ8my/GqP+OAfWWxDGwcxS2RAGi9qM
EkAKmCrlgYMXqxQkRvTBqH1UyF7SWV7BCKE6WJ1+gl/IgZg0witzEwqS2fQY1vQEafmTI8kuRxfo
b7qfPjRXfHdh+M56G7gpc1xC5qJFsL+StoJKS0r08NcpVmtL6nS7DzcI7UFa+u4o/5VU5oi6IdZe
TQDnEsqR4lQeYcr4QO4OgFyfxUQZwjj2GYs2BbBT/Mt98E0+mYpOMB0OcXRbpAeoEg8BIaR/MHSB
+ReBUBEykz9N5wADRWASKgOe94hH/C8fdhEmNX2FtsoGs3TJoHCXl3b/sQewICc4zdkH+RV6tL9q
f385yNoQsvcXhQuXfAM9hPBgzdGBiEYo5fILR8RlAXxW9CKOHMYimeU6559/JD996ec0q3k79qWz
iS4U8OaCt3nsAgc5wq2aInq2SlwWQop47WYkbdijDUJPEomaQx9G8CjcD4DuajhnikRoxG87Eue5
M4/cZXnpCycEUZZvBS61oGV4IqTCGmEBSWWHnsNIRH9WtGKRqHNagePmfiwqoJwUCD9BsJpMWrOJ
sMVY5nFihmhjsHcC6R1F73EUTNqzfzC++/KqBE2hncHZEj8F0EQCZXoAl+KnqfUQiPpQygYD+ub0
+vkyWRzdXrCmiUgOwU3rz0TH9oYMHocD0jO+BEmaynAkwd1WCCLhJci25MEmLgeGHBqossB2jLNV
zATweN6Hs88YFVyxH39IRg4/ctLVSGbu1A8dtWRMkEbi0CNWkEM3i3NUBOwFzhFyAMdjyJjxeXJ7
6BvMH9BfpGlGny/ckcdd5OyeghshQEqn/hVW4TdZyo7kYYlXBYTFD2GVh5CSsnkcLG+Xdlknuszv
MeQrbKJmfCOMRV4l+8frKHIZL/dxHaKHnx4RtsVcDbc2hDgPj7NzEG4m/WoX0pXa7MUPzBW9pUN+
p2yjb4us3R9AIwQ4eYtoJ3POS1uYGwVY8ugKEHC0PkgLLMjlm1EiOl7BFBhkSiH7dsgawHhA3bvD
VPNZiEy4ifCPhuA0mU8B3RZKDRJhD7YY0y9P3xzSrFszSw5nIpBBw8xjlFGYVCZALAJQnEuovYou
T0z8FtIEExhcHmIp+3Zy6v/RqDiH12jUUCVEWD0i3jfNf6Aqoc0INYw/cEynkZisUo7AfBN9J26V
XGEqkYfJP+pvfj++p9L9Xcfp8R1dhjIWq69YFyZHvT9vnHGL7rAxFY0N0BSITsO/UVMOkRMW2zRA
SMEqai1tTGYurokEVBrXiAe5C1w/IdM0OAmiIvfDNhW0Z2EiK80g4d+1iDIaUjiCmJFQy6zO/ywd
jYYWOOEiFzBDh5u2OMCF4IGFFAmRS2wT1SFIY/QYuKt9eykbjPhOksitIeEcm7Ci2GT09OV74UOg
MQusGXwml5jYTHiR2SVhV9Lz4NC06HlxoKaVGy9bicj9btvMjM59xkTc5bLbT8SwbfFGljIxUU2j
2qeKX0vTFfyt1+XDgJck4XorEykucXa4sopZl95ninKFgSAONZTUdApKusRCpHrHQCAkTGg7088j
S9Vp19PuB16MEzATrmiaoLmzaKBjMxSLqj/iOrx6JlbGphraDrBOZ7u+nfAF/kA7KIYJHmuQBsmN
27zfHWkOA35Y0DHVx4kGdNdStHqpqsheI2RynE3QRJIc6Yh58RvoOMScw9Oc7UBxz3DVfMmGoB0t
IzQyLSNUZeFoHQ7iRRqbX0IlbUj4Sa0MVlmCcq7AJEx8N6ljzEXnG7Npwu6SMzOdIFYjkoykC+6S
fta0tak3U8jg3yWqhQlB+7iE5sKEHZqbxqyjhuvzfE3rAjMtjjENEVIG+CCMH5cM6wJLwPWhP+CO
SVF4Jcvyr3F6mHbl2aM+9O4vDP9GSJQsDSuEACVK2D7fX0YC6YOA2TLv5idIozsrIwkUUtjulFPk
FVoHUAkOf14ZL5MgindfAQvj0Tdc+JVYtHCB/EoRfVq+MN67eqOPPEY/lP4EyTsRHbUrkgiSYnIP
UGT3q6o+A0yBtJkG9ItYmkRPG7bbNPuBXjTkeXBKfPpAmitRM+R8TJDuRUOGjNoQ7GgZuwmV95FA
PxrBNKHK5nE4ojZTQetiQyBk3UOHra1GALJnB4nSNgphFDVhCLuczes2EypboXrdLBelXGdoEtQB
86BjEP7skL2TyBQuyQy12oMYpCHzlEZneNy/zOCBzG0iKIYuxgM08wglYpYATotebwK8y0Hjwox2
zqtAJCU5PoExPAnrRDRQ7mJKboDvBWkf4s7O+wfdXo21XHu3/hYLdKf703LkiOcYuTJ+1ArHPgXV
gTjMi70ycCrocHdwPw7X5S2Q1k8OTLS2SU6zFS0m4CFSmylgwRSpHlB2esIZTKab1NTrDgRQyA/A
R5T2kNVRrPvNKULUL908MhdMK6LrwAqKb58MDkHGryKbvSMfWkSN1PNJMYRwe2MzFzB0hH0KGh52
xyE0qa8buV7ICj67ErwjrJlURKQjoXbC0xAndoXRH6yLF31MCPZT0OEPYC21l3MgjyjXGdLnoHob
KtBXMipmTzjWf6aHmi8L4MYRsPsXA1M/F1hACWwNiRI7VFlldN0eJNWSTx3N2f0Gx2bZHadI9DHv
RdkAykKRdE7ZkzDMdh62wC+pgTgyAPsIwYwdIc7GqX3gnIYieywiXt300OL8xzDryQfN4wpPGMEX
eOR0+SXR81DwJK0dQhLffPwz6KyCLU3BQxF1hyiSELex0DRJYbr0JRxqsYgUgv+g9pwHnMo6CTFW
QsB1kBcYZrQ/HqYEjYOo/L9biKrpm1y+zZlWtt1dUkqPyATmDMC5iPWWp0+/uV9JV/BNhuSOcN0C
1vbN9QiurHBMvYM9iLWEQd8wEiIbWBWx9tRPR7e+PT59fQR8gGnXXa9KoD4jKn71uDSBFZ78T487
K0MWL+0SmG4HGjonhrJEiGUIBQuSGhP3vZke3Aa0pDMRtYMuy+quIr2g3X2gIWF56ZHKTEKOwQl0
ArVtB1pHHJZjAUwjVz3lbLt68BeGRIbpXZUKSl0o+B7lQtv607YkzsM7ZdlOfmd50EHGI3eZTmU0
gZAABY+nCxIYoNRFU8/YcvuMj1MJ2v0qPACFxahnjkpoaS5Q2/TQ4yJ8+zWnWeE+9kQQ+rOcrxQv
IOPAx8HuRDPrYIMR0c61aBN65joz4NcjTcE6qrnJVHKBMFogpj5g3v7fGbMlZ6ItU9lCjPK7jwDk
ZfqOQXGW9Kzbjd9b9KTnyEEE4yeUmWFck5tj6eFoWeBJQTCGRjl8im+b4FDp+EmPTLCThhqbzYSQ
BalXj4mCbjRCmD5cIlA2Xk7DY4QqqOGnJvCmAunPhhM1Yt0zWv88ia0CADzBgMTDthHbjz0yUIhz
g2O4J20xpBFs9w2OQSoTWMPOSluSW1MYRR6x8fh2TuxM2NM6L8EZfBAEHDHbIPzafSJF5fWHA4zo
BBLhgVGS7ZAHjc7MY491n0Ydg/U8stXZ8J80mwiQDrp3/25loLkB4pxis8Ajw9xCm/Cy0hW0b9fl
nCaW8lnAAlXUSoYe1DIPLgQ52YyWEJlq4R5abfTrGwYy/cWRgHKg8U9QgCytanQjhYgeQP+saLL3
eVE0MKS2LCm4AfgEp5Sj7sgYCB6q6O56LlUXEMMR23V6BevrHsxzGaJHfcF8Qn5U3FDI7J3gEn8D
Ng2jO2Pa0cf9wxHBuzDmAirmi9DH48w1UeoUdPbo7UEXHGRMcQYJyJFX9tSigFqEFsSWIriDqtwC
BI8J1sOh/43HYwhwQGRrpGmHyMbF5qhLe5xItBy+SLGn5Xw0OO8RDTyyaEaB0Xcc8jDOzsvwGGEB
oRiDYQ5px7uj3uJJQHBJOGQp2DjvRLPJY09F086omcBoGPZA3PRRypUT10CigNneK/r7o54rFWD+
ow3A+tlwUJSB5kUG8R8aiZBEqQBEBhGT5SmHZyKqhg/l8EJ5YO5ZIyno0VgVcSUa2SGdBoKf1IXn
AUUfHbNzsPxLGYdLeVKAmIJa68GSJghS4oxop4pJq6Tvb8e8DH6GEa7VmT4V+pqU5sQREaI7HuxN
IuULyOgeMJPcFw0Qx94HGAmMhONwXLB29eShBAblPQNMvH6miOaQ8CH1K7kNfX8roT/aX4+ZeUZy
hKrwO5lOLcSY3mK0IJeWNQNUhiVXh+quWkEXGryAFUiWBLtpDFxBgkW/nCFTenXIcDDWIPu3RAog
5qbePAs4J+Cuik4w+/nkBKKpzHkpadYO2iv8cIgJ7iDjpwW7SC6L9gSlpF4lngzMMBKogDa8PyC1
+BXoFTCM+CSdeRRopR2R1GwHWvLRc0QRyahMJ1jamHu8JXenSMQewZazBIAqTHpya4f7igOigQA8
IzKq0Pw50ttAYGCDvh3agqTHrlY4+o6ZJ4AzJBJrtFRBYaQCy+l9ZdiWTI7AKB9HxEZ5QoRHh2UT
oEvKVITw8CWtlDmFh/c+PmHq0vSS63z/8CphTYUuMQbJhVXWdlfEWxr9fH2SgBRL2FB6smLiRiHR
5YT30HLiEnYdjxTNeJfTMkfoFnD9OL2SFelboZVBlHCvI4TC+L5KMZLTFe4orOXp9PYPQdUkBLTh
jYEhKCuihyo5vBaIpw7rVGBHmolHcvhBMPinuc+fWeYO0LMbRG6IkzrdJEGVT9GUW99BkPTWlzkV
b7xkwYAGdWE+7LjLX4BghBQ5CTjlprlPKdJxHqRphD9E6z2vi/qkS5hBml6AA5h6jOmIrg5weNvz
M4WMlec7479E6iDGK8slgjdMPFEs0bSgRdBCR4JHW4FsawPhA8rEiRlLBaqIOQPOWWAEOiFPHxNs
Fs9pGP9/QZBSQjx9wqUF20WoU7i7TAkYI+hgf4YIMaAZIAXFutpQMyTUW30tHvqG2npUB7RXzNFB
Ev8XLU1iq7gjIssrZSOPvBbcZUq7gEZTT31mT5Ysf+Znl/zKk3eremNz3N22/3ZCPC1RsNaSv8qn
t1j2drCfYYY4566yB0vBeFxWTfZDFtdH5RS8vgkQa5aTaHXgQUp3f32/srzWPYYWqHAtD6LRPSaj
A9vXWJkouW46C5JKKbkTmLge7Y3XmFSKqVT6eTGdaDWwthuQhe8GqMxVTH+W3sp1UesT74ZECCoi
MHsLV8pzD2xOXu1lyNeVyWECAehD7sTuDdvqI14Bv7BVgI7NgbSR2DJQI3SS0GVrkz6dmI0JKAnI
y9skjDMUBfvl5cmxEb4rl8LYTB4pkBdJNrGZ5TV6/SThcyEpy/C0QKRNHLtAaXvxYr+57EFuOW2F
38Rlsncg23hE/8lRYIUWhA5fcZSLMRNpkQ84wPHG7ixX4h7vIXsNIpfQrlKYCTmSBtpYmXFxL0wZ
mAkVKBtG4ozmxorSWSphljQT7A5qSiSyu83J+9eedeEjUoyBDxBwmVR0OgtheR2OMJk5WAERn1jx
kMuDgwkkQblFO9D9zPh00k8ogPvuccGEhjUp487sFcMNSDj+2+LvCzxJkSpl8UtJg3K4BKrjQe7W
L68VDfbiLH+fcxSJbsvhKn3aowyeyRFFuYgTtLCxXj8Y2YkxSYV2ie2Je8iw6GdfGOfpbC1eMmSu
GgUg33vkQjCsIFfyjtLf4JJrHhvuYLwnddubvwNoUG5MQuxNI1GRRXX3gPU556p/ZMQB1IroO3Lu
YOusIP4cWv1sJadjOvrgdstC2COvkbl7cMchUNPaQJsFOJ0jG8qA4JRn0UY+tAh7jDCND5yiNKP+
cXC2NvefU8AOQEqHteBefbAHuVXq7r9ATeQhugjgRR283hJipJrguZDZUzFCnqFqxkFaThICLBCe
NOFwEyKB5n3LamVTbV9LtlVvuMz38KWdGAyZqj5sCCsABMPzgBhjz+nLzpj/5mYJlWGBDj3jh2zM
z8zi3GkRAA5lCAIohyXr8/p/94ATBQOVgP7zQdBC9k/0V0kxpijZBqN7YYdVRI9XfvVBsAuyLQL9
uc+VCJLc3nCMkQa6uy4B1HpycyyLv3nJA9MkyFLDUBbTSkoD98CJ9vcKe4oOkHvozrseCz/zYkjS
TDlmoNenIKTCbuAxC1WVukVm8Gr6HDLaVduD76Jz9sWRKjwIVg2pu3JIhae0WbpThnKvAbfWpTGs
7hb3UPUV5BX3LHLaPHuaUO2RbkWtyYmp9sMHluTdSz+/n3rJtsITSdroWCTCNA5ovF6YbwFclkEt
ohkQEf8q9GMpPekdnKS/qZOytRXIWOi150tuh7z1j0ipQ19WXxQP2BlLnM1c4j6rRtoNjwA1IdpS
NI6afwt9DqMI35mBiaMuv8/5nTVOE/eDzgBPpIUM/WbU1f9ohBP9RYQU0WU8TuVFIlOoQhyxxS2t
XpJ0o9UEl8QNerU7Uc4+AgohZcBhqOkqnvZpcFtDVoDXWytA9zUJMCMrbDHJ9pgAIqM9EfSwVeT9
U5xzOf/Ow/uKXGXMzMvniG7lW/FYwKdKXJUtAJrn05vSVUTgDCoHMCl0YlqTWp9TGQyTIcRSfaIL
A0VndEhFyQtDzbE0fJgmkrkM/xHwvIGCOCC2YmwHUr5Tyxc/iWwWQ0Jv9VJsGkleqhVIAAB4wY/o
mO9qFNQG/SBiHqMMP2It+/kht2EtT+8PCnjkzkCH1hcYNWJn9HAJjZ8QZLbEb9PX+m2aouo0JKuF
pVgxUwzgymPAnhXs6SZ9UohNHb6VxV+FT6jfMv3JNAxUZDgBZ+IG64qBFK2Pj8CUV180bv3vjvYN
wiV4F1+29d2F4YLCoH9ayHn29M/9r98J/NqDN+PYmM64hvrw5+uLl+Yj0GExCveEq+HG0dkawizm
Zx6GY3fDhsTj6vWeP9evqplIou3ejduIPvlliVZz8JhfbwmkVidHwjf5emckgG+q8RBvQwKeywJP
5/7hcDkXBgcayPGPR1ANL967cVrOd17Sx38tewHTQM0aVeSvNTsZnoHqF5NNYFndsBgguYxlufus
1LU1tcamBavtE8Gc4bGj/4xWoN+4KMsYEEkNzsS8b+yi7rf/wd32Ofue+6W0T9VNif2nDDZYGvoQ
T8PHftnyarj2bicsSA+c7ldM4izIjYIKaIF2idKC2QfCZtvNsKbM1I0+sdGacEhZmrp1Y1rEOBgx
C9xzV+/1zbHekJrR5w3hDjOwCVNaxsC7zIyN8zXkiqcL8X5BBZ8m2JIDcFkwExER0aVjZ0Nf5/32
ZjTP0cdDf7+hI0xjpXCrRKycW3BWSfeuPva7AWtLVgsb1uB25M2LYOVJvXvEjYv6bm9kadwcE0gu
pZ94zzO8AN4A744P5v8zj4miTsUAEY46cYkzETujxW/LWfd8PaPH/zevk1O6/O5WpnT8IQd8Z4YW
FD+aTlSu/ZflfS7LZz0xaWjefqrntm0oCwI4E8unxOLafqpPUOuzDswINHRs/wnlBA2qVZYH+ie4
m0AljCmfyqCLROfY/HdO3jB/HgEqGkYT5sxb/lC2pe+wVQbnMYJIHah40/vLO0M4Bp7HdaYbtTOE
Q+661yBk8wiQcfwYOIV5NWKH4xQM2FrUQ8gCnZB2fvEJHgtUT5BsR2slgiCBicXwrP0jAaPtivL/
ykQbKH73pvkYALEFbR2X9nzJT9hm0i1wZMcUMiyfccNgST223kqvfeO2ftV+aagCQePu8G37aU1i
3M2GnR1+s3n87kapuSjP/nOY0ikpI/Pr3b9Mwn49K//9dLtOtybtRxgs24Ejsoa0Zmp8B00eGMgC
UKc0/U/hcQlvq/8kyjxQzVHpHUm5uCj8uvArM9Q/A5RGv4afkWj2orfuWU2fJUN2PCZo0IveoZ4W
3roTVhZoEskMMsWMCfQEV+WtPJFBCTkrSd00MbSC4HGmDRsl5KTNyzN/Woj/vbysHmkcXnrFrFVA
DjXV2gkvO6d1XgkYi+9iFuqvuBMX2wdbnwBgqMtWJFoAwWRkCOyDXN8L22jERG1CBoM3Y+goD95Q
I+zII9fEIZHHSMi8C+9PSrWDUzCM90W5wXqszXHNwpaKiGcoJJQXd3Hv39+T+l9ej44ZN+pex2ap
EJe250Wr4JvN1b1H7OMFWmlfO0U1/uc8bpHQNJAWYdJPp+tCUHaJ6e9nnIJwF/QbX5prGbHcG+wt
9gH/qaon3/fw+vbP1UIrBifUqVWeVLb/eY3+lGLtPP5eJvdedPoGcheaC6OGn2UVPha8gwIVOS/X
UF6C7VSjt3aKoqIc3LLw1ii78HHj/ikMn5XbsMyYf0v7QBRsoB/2ddpHWfaPin6CXeqyQDCZtyAg
8kqRqh+YhkoujTJ6vIzOeQPsCx+OXJ2sIGPcGXNUxi9ixFy0ZZP2mb44K+0yKexB+R3oIb+TrluP
OTPJRm4dOKLkQ7QhGJIetZu5lPC7u2Tz+ZiffbPrX2NzpYcaYl/q3VbvJyhWO/deneCCzEy7tc4t
ZrT6LCN08oqQFUw0+ooxYdJFieGxuJyivBtZ+eTSRn5P9Fiz86Zn+99TaKOKqHttgyW+yJ5Jft60
3syZOa/OMDMX99bsUY9N2981KHXMDZ3msXmNm3XnFlzR9LPVE2m7S3y7Ta0qeV7mFaXMKXpQkLdj
zVD2jnNztMvVPQ9u2aYAWs/z5bdUxincLW+dwK6Y2uy/el6RqdfNOz3U560KVI1BUJrDTl93PgGh
bUeob79HtTVoVV7HGKYosCOPj4Y4MHp3lBez1xcFtKhmV2KJbHKC6152+32gHL+bWnZ4YmyU9lY2
NArIaa+bavtoo5euZQd0LcvD00K/6KlKI+igG/tUJpIiVyaKEWBsiS5a9KkY3O2l0xQd0YoS6o0e
I2N7EQ0RpLIMBxsDA+lzzvUvwjAuOv6967+bScPEG5YPiuQ2tVzrYDQUspxgnA4LvQfHhjn/zGde
DoFj9m+iTU4KQlZKAq06MrZCml1l/oFkp3hs7Rcz2l73wKDUmYFdUSLfGF2/OP02r74dXhE9+uiK
aR2apzZVDpL+MOZXDPjorZPze7Pjew+NRy1ouqxyVBvcyv6HJGONkyINPA4mdJjcjqg1NSGqkCw4
iMsOtGLbDPEW0OLUqb/egwngyrUheTGQF7VnolG6ydwPaPixfvjvtmtvCczlkgSBpJqhbs1UtJmo
lzza1170VY+rVyGtj/CWpr46ngoJYQIptu++e1Ota/QZNEZw6viGj3YJ0h0aonb0TPAHYOgLNr7d
PzdeVoytyCaJOlfokTv7oh68UjHlO70GoOf724yu1vyJE41b1B6n7e21fdiDqgOLPv0sC5HX7ZCr
fu7rZ9tv2rEc0FcEcEg98BN59g2i25k4iCzM6OmWOZNOvcH3rTgMz9tz4cthrnsmbI/OvZ9wEu04
rTinbKEuPfE/R/3YQtXIt9DaxJX3HRLztNO/R7H/VKsn5zwnudD8R5kx01szM25dRmlrBsVfk8Nw
2NtNs3SCnlZ52X60/bPj59Rz60vet9LfL/EdRYC3qnjYjVMRfP+f/CU0FJJoPIcthiSFKX3VCR05
cUOC7SmqUKgfo6xWTEF2vDt3zfXevQokFCpeD2YMVJuajwQdIoYO66mVutXTfTNZm2SGi0TVi+kO
fHGGWNDmbikDMoCakCXaDAgil6TsCxXNKSwnJBDPr1Numq14Y7Ub5zFlzPj7z+KlTOF9DUmszk2/
t+J0axG/6O22nGrM23oOucO/IQh+byeuhzoxVf5O/SBHLADgzOIzr57h3Xlaf6ZZzeIC5GVwenoX
xm4BjkgjcczywUHpUoOolz75HmNQAbPoPlfxxzMjP0MVaki85S9uhiEx8+cUkcidp5xgFDX07kGi
6BrOW+5uTdLIh7WQBmaMlV989Sz3nbw4QckkffI5/EY68Zd8EFcRtLlKSg5401dZheWYRwv7/s48
IfUFRyu/0FjdAsqp8AQJQVRwDK+HKMuXkdIn5NhO2GKJc+bzZvgEacHdDU4BznfYFDi+F/LOcCDb
mrgK8MZIpDorSVJP6hSRI1zHJAi34IRuG6cZw+JBD1+dLwzaBZMz0i1tH2vUZNmUXTZfDyeyQQa/
3D3JwHQbYrQ8Y37HK+GmmNNj8cBlZgShGVrgenFXFoPO0dcFPqyUGZiBUCgs0m1UE1XZTw89Aibi
FseebPMTHAia2M3wb5rq7ssq8hsS7IuMFpurHI181tWuco0f/El/Pj/v1W5Gzc/A6eY+6ICA7sYX
dEKE/nKfkOKj+CDP5jXmrLizkoetBRel9+SLVBJcKdkSFgokNZKwYs0AKRV3PJdaosmQNBbplOxX
Qybk5TRbEiFodD0kT2LYDnTnerJCApbZ1b8BbzXbZyCBZXr+2+xbiA2MDHCmmiy5Z1AAHpXjFHQe
6635x8snuvdEhqTf8y1eL9dk8BLPlB0P9GC4uswjOSNHvlLmoj7kdQMGypBLVOYVv70dzVavpS6h
VEUs1hR0EvCAgMgkseFasvjPgLfDDltW9/9oibbpdHrCmSMwcNXjR+N2XxTeVDjBHQtcI6LFiuDk
bdSdppOCvl7DyFxputnmPf/MLbcF5mf61eS+gROAhttNXRk//ToFcrHyvDF0kH/6Dpm22FKCeSzS
77atWLmtYTk2Qn4z0YJs56+GBoXpzbrAXSw6mb3UgnLAOOC8qkHT3Mx0rWMNcmh4u/gxZZUZDm+S
p0+nkTtichRJpta+g2J7RrDKaJJOGpS/bbc6XEKqMsPhrxbdnrYqMRvEnpyC12UPNSMMMqy9vbxg
SOI8OSH7GnMqXK0NsajATo9XOiXYkUl+VrsRXg2ZQ5WQHsqdc8VyadkuXf7KD2jD48zIEkFFQlYV
64wX5CMr8OVpoBFQcgHvZ/hVL65V1YF8O3tnwNGhIx035+9QRUY9n2d0ShnD5jGyz3S4MXIHA5ZI
6kLr5TqNQc/nEo1Ba/+Y2UuUqzr+p985BbrHUnI/fZbt1zmHOjMvfJ88Crce8W1vufxL+E7qoQXn
kUvLN/Lo6J6FlXxuzaeyWVKArpCdfpdQA4/kwQ7ka3z4l6XJd7blmuSrn3nBkNzJJnqeQjT9vg5R
/Rz3QrxH3v0LXzJ2FPb6QJ68SeXsAQBD4ZUlZOAs4ZrYyjLACMnJRtU10pBam5iDGv4Kkk9sw3rE
Bz5mrPKTLPMrmnuD68a+sQD/ni2PquPz5tvL1r62XX7+s3MYuGffGlf3XYlahjzJX2I65z1VlA6Y
9PxXRK++Me4ctH8P0mskkvGzAe3teVUd3K/++R6ce56FU3k1NdiPp+kHNWebVNWtL+H1GeoIIs5t
oja26iR8uEIwcQjkcXXNEwrPzoV7T33WVN6/a+PeK3h0HPu7NR4en6tzNL0igyYaFJ6+Xoy/l8jw
myXm9bndv04Kp3nvOxe/BRYk5iqvfJB+YosF9zKI4VDE7Jy4jxJqOn28901xuKb0uOp9xSPmZlpk
NyUKuHQr6jw0q3V93KRXF8Xcc0mhOs9fwQtHLBxIkMiA1fRyKyxqgmB0KZcnuF9WyWl3VW2bXuEb
kqVzgzrTv2Nzc2GcV32K2tXzKxey5H7a+co4wx9l/L7z8AwK119DHxmmnBI2gDdi2MgubC+Kw13a
kPqDwl7p91BLo2s+B/Q73JFa0ZzU7It2kTlibkIYKF9+fi4d1Q4z7knqQz7gaNh5h8L0mAYxmBe7
fzjL5/rMNPq5ETbNCOBSIOsWivet6Nnyshw5NQ0hqtcnzC7HNuyjChNxPQALeqK/PF4ukU96/jaU
rNdJDbvEdm1jVGMYnwXnMynqPT9m1Si7e7vnP7yauKwNAEL+9bqb6VeTQSj+mauCz3kLLYD9vCtc
ezxVFuXqwaVgmuMS2GiS3+7+AQYtwiFuWbmP+yD1rRRcGn2xKx1UQCiTDcvIL7yBfzIkCbR7H9CP
ALpmVAM6S5aQWxKnV48FyiNvRs7IY+CIhxSuArm8POplZpuOj1OEU+2xi7T78ECH8kF+xkwrs+So
x3v0URBiLIOb6dm9pU0n+R6nXCIUgylAPugnlLsNbEimM68rejM2tEqUJOkbOXU1BiJNCwXPiGYK
cWQi82CrG0wVt91BrcY5IffD6EfBxbgv1Fsy/pEm7PHtNmMdJoSVBSlB+h7TZkDjQRdy0uGu1kag
RzJdjJ0omPUJrWa3qTYynplCZ0HxQuh3TcuLTx161swglxdeUGvc29JMeVCm9St1brt512Na+zPp
FkNk8I+3C6Dslflrr/cZW6l6XPwuvCW0hyFNPR99AKk00DS/DbWHMo2TwTnZi/MJhDrrOFXJCNzN
K9rOuBfdicvuDrF2JsX33zcuFIxeIDfsVE4vZ6KuFX5pVCFHDQTb/BBdo3vQBUouvEydvRLWnTvH
XY6EKHcvY7by6yOYW0W6znmodsWghap7WCTVYgbalm3J8kDdpzidoGDsnrpD7REUbaUP8yIgZdib
yL15KVN6LxFNb3OW+ZZJcbrTcaS6YnlWy8yhDc9f1WC/l4kl8k1Y8mHlte0dUXUwvO0uysOfEuV4
2JLYkTPo9dMxUa71zmjNclfaD6T8p+2DFjsWt+L83HX3/Du2mXKtBd7en+geZbxnxzfcWtSRhgU6
U0xGIvCDW9ovTlN/9jq1jX0DfmVc4Ri7mc4LsnROsuxcgdacFImiU5gDQTC+55eL+SMph68FKvZ8
Y65aHZR15+/Ufc1O7hUN/v0Vr0C0CZ3PkJYbm8c90cHZMbwGK49S7IUtyVKn2F1D3nsXaGZ775sa
5q0Qm5+TQoRnPrYGpTsXqJzPzkjp/T4Pwp9/mFVvVlQFjKatSjHKenCGkKV6p3SIrnpVKeTwhUZW
XvyGZUNz6nI7YLV2n6JWGzE4v2JGquXnmICAMIM7s95BPWg3vcKrBZfh2omq1eF6jzA8ZcNDVHv8
gyGRlIwbcHovLrPskG6Qh73XpD+wy9yEfUb7w3sQCMjgKER6mnu+xACUHfQ6VM3hjPCIy9Erw9hM
PpGD0JaS1p5ICV0TurfdCUNK/8B/HgEFwoLxCEy7GpWZ/ywLKX2/9/HR9ZdCBr3x47Vv/H5+V5wB
FmW28yfhC6103xuv7C7M1+4CFO33jO7NBM1fspzlLbb3rGjvwShWixTRs1CLGDyWm1Xm/toscTST
s3eEsj3tjWyS0aYpgsdzUpyhQj13RG5m/WdX0/swNgZEuUMHV3V5G6RbAA5X+IjMGqqyVnnQLoN8
yANatFYN+EP6CexZj+fslv+ylzfnPfIzM6v2Tz2+mEXUXO9/aD//pOh/Kb6YvtWFNJ5SEEkibYan
RRNqu7+p6gv8i2CHIL7aboF/OscHM9ldkGDYg0jlyibqIoa2fKmWLdwMLVVFiuI1doznwRmUpYUB
0U2BMiHnrPJ7MPxq0RaDpa4jVoS1n0ESWd/3zHl2a+dnF7zbkcm0VyvY1vkCO7k+yIjuPj2bkkMc
b4QwygQ0anRoUGfOzU8fznibz0rn5PrzdDruX0O8oi7Egft+fRt8fZnzNZbbMdGr9H4qqFjOZ7l7
Dpi3MdWDi33jNwTvZ7lOey4iXNwCpglkfWJzaYORu5fNth4QOz7Kggd8dbfI2kIfZLdF5PN9Ulpv
yy7XEVOp5MfGXZqNH+hE2Yg+Il517kt9151OvJtiuolPItYD4sFoBF2Oy5Pc7brxPxaDAtYvrhlC
LhK+mu6WyxvxqrPc8hgNTBgB1eACIaXVjLGD//NtJD9E0cVJ8R98uzHSoUHS4DyNPjE0NmYXOVx+
RFzAW3a2bzIFZSfxbg9hDj4MMUH6os/fdfv3uuwwcPpiSql+INF5d8r9HavP2wHCPmqdjSduFPdZ
TfXgd0BS+XcWgUwYpx+ky8vtDxZD62y2rWaiJsBAE26ahNcrr+Yj+m9bzGf5Myc+gijy8umt+VUk
jOP2+I92IYSN5DBdQtbn5SQiCNgI6wZrYBrXwMWwGiF1WZN23xgttbB4J8s38qA0e5liTx1hjLbn
AOUZnxQa7BYKKiWsoTeSMuvit+uc5y+1ji1PxoFhbS3prb9QvPx62xhS5Gnxpk8FsQWav6Ltz9T6
Q17GEhbF4bLuomw7oPHH0e3o06cMOuFLBFMEiUea+32+62iA10Peynx+AXMJCb3zs5Qhz/9IOrMl
RZEoDD8RESKyeMu+iIq73hBlWYLiwu7y9PNlT3RMd89MlaWQZJ7zn39ZwOh4WHCLFXARgZRDRSkx
Q6bnAKmRPFA/DIX2+Gj8CJ8q7fhaCniC6azNdJZOxNPWtT0qISMNwthVJjNhBTFyjgdD5mjjkfrE
3+CIY1NBAWGJpwsXd2beHTXkBjo/QpRscVsNrcvYGvKZybJSheXDh+PXKfjyOre7dKnmtpJ5NRkX
jjQGAeXkGuV0BIGkHfNVi+XAI0Xaa1UYhAEmKDE5UNqPAtplH9SLOTiXk01tDwZON2btmwPdBMFl
smIwMa+tkIFnSKNqQ6jVbJLl2LDG1gXf8Mn2M4Gf2ydWj3rlAKXpqE1P5PF9iC3UrOfN/pYc4DYq
hpGCdJ3qU794CtIjqB/zYvv0Bx7nazzG5Fw8Qrr5/rUHh9496K5eOXIxe+P1dDi2c3loEhwFoStN
3nzYu8Xx/WIZrlcXpICIUF/W9zhgtgs0RRIhSPTsa+YPc3U/fP5kX6I/ZeAqW0O+5G/cgDt7xZ/E
OB3rtYe76peP/XdoNiAmHOm5lYZloLqNhyPWfU1j6FfCR/8Z32bvaLhvwxGm7MZcchTMAS3Zz5e4
MNzm5H2CydPx8lAes7AKnyETbRPYHa0Or5z5hf+44JSputfV9TRicyrIa8UlJSErkN2Zg5ucq+MI
X4njh0rVfCx10NhQmiIheEQawsfKqoPG7OclW1hj3j1DCAec3OV2u/KWd++OvLfNhhnylAtTlqvd
H5/ee4vVryPe2I03fnX7ozbnOPGbNbF2YpNyvjbJGnMtFPrD7EfprJ5o69tu5JEwek698UziF8bi
IfuWD9uKZPcXfEqfxub69zxKtra9zHL2KNiHV9C+ATAF9ePTOpexyrMFemQZx4utw98WNfk/omEe
vGC9kJ3HadNNjfBhX1dtMD5eZ9qLLKPMu3hGYAAoxdWaN72U/caS7cEPe+qhMbk/bOPkSQb1ZOgY
XOzCGYoPYvbb0bw+ErroPKLLBI/7yh5C3SOe1mnZ5ucDmJQFdS0kh4mawPgMyignPCOdX2I5M3O7
jiSH6SRPq+Qs0HWmVMvjhT4lt2orLvf4uLr/Xd13pPj9vCVs9r2Tflsut7j2CklLj1O9hxRhmKyc
+Ot3pPpZlSVxImjWxen92v96Y+fuXQyH2c4ttQ2E6HHrP47lVqcgpHOikVkwRXRq/+7ly9ZXHd1K
7Z5RF7BcXPuPiGSbOVdp3bMMERh4atwgXPqav4PgjQUJylvzcsGB32LMnRgmtQ21eOGWkIWPN/vq
ipiP72qmnTECASAIoNLqGSg3a3iTHd9zwUaOcwKaq022iFVXSs1LablVrERY6w6pQykgcrsVB2/0
+ef2g20lJ/+1tiksRiERtW9Xku3q3JMwfqV5Rc0Wcniwfp4IKany5k+HYYqPgliYJyU0Ux1MyO01
Foy8FEyX5GBL7O4YNwjFEJqrnKNDjBn9cGrR4JtF4LA7Ix6O2NL/vRhMxLMVwh3DEhX6GXnyqCtr
tvFwDUeLtjSB8p1EfAGHRMJSxFIPWWPmNnCSGF4j4Dd/qLwCxBEh1MF/ojk7Dy82+s2zeAf46MB1
RYIeIabQEY8eDweEpb09zC1Cc4d35zK9YX5GtHo6zey9UDwI9vx+yrwYWEIODaSy3KBt7+RTJRxC
CAGMFYiFYe7HnvDe9nnt3Y5LKPbIl7XbHXgOhV2ublID0ILioIq0Bs0GZjYRTsCbiP8IZRMmIu+Q
SnnZemswIo/SWriP04oPYPUhQf3nBRPHURIloeCtFe4ACSaz4vdfzbWEt8pXhk2A8SFUW44+jvKe
VETAHk5b+FcWByWvowr9kKBVA/d5w3hAIy1EmNzCgde7GkLQUCM59D3D03s2jOm7p5to83YjHGzw
r6kxQBl4GqOJNbQq1lsXvuc2/KITpQIKm8ppXWUpiL+bytkM0ZJhap9xjyV/7H9nGwpVfolzFO8Y
2R6zHqOYC0dyLGI9oTcCeJgJNU1my3sgUEeeS640Edb4DPYgVUJwbPhHEL4EyZMDX0GzaP1AFihZ
K7hVMNoXi+3Gpy4gheE5lJxLRtsiL/XhQRLyROHGisK2DbzbOp9POKciCDAcalN+ELgBfCnxA2tX
XqqouJ/OJxkwOoSXjqNqcGfuTMo3QY7EozofaEdZ43KssT0UP0xOXhHejXUv4tUHpEO9I7TjtPyf
r58lH8W6r1/t4vJay68lnk3DqN8pwjfoap2wLZd8QucDBAXWhsdH2eMzBWft6ZzkORwx2Oqt24VV
zZXeUSXBCdWSnF2RMwS32+D+86/kAwIBUfipJyB1y0HY28quxOl2hMVKaX/nGwga7PgPLvNyiYxH
JdOEyYSnAFuzfuDbJrhHy3MhVMSkDL0ELFssG4j+gJYqWMRXD7UuYZwUYzxbV2w6zj4rOmXVsxX5
Dn2c/cbtb8o151qfkpMgAI9Z56xyOFj2mWrLX06nwiWDR/ftaaQFwxfkaz48bzCz2AXRZovIGOZu
Qo8NuV8sC2pKeN9rDXDdIAniY/eOwYu053Ijh3f2//jj5lP8Ya2tGmtLcmLMzlU8nDExi7xPGpfp
P3ssvKL5ZNvZ98loxpgKA8jhUuOeu3B7fkUGVD4dQaJUPbo/hm01Pwi0qmdWA3p+2T/JgmU6QmgV
GdTZKp2JTCnmwlLyXMnn+me0S2fPSf6j3j3CyfIs5/L+TIHFSZQq9tdoYP8gPzK2X0YUhYuvAkzM
9In/ozTPhKMP/h9/17+PPw46P1tqcMb2LxQsLx8LGhzYcIhBq3qEUTaFfsizKQj2T0SBlhg+GK6y
+aktnn0gevFE3Jc+0Q5Pa2iYt7DGHtCWgdCdEUUAk8ynnYN1jTBeYOxSgJicxKyESoA0Byas/eLq
v6f3k+OUP1Xm7ZlJXE6Az69A2bzEnEuGROkzcdK+guxCj8DTqVXb9jl5X22VO7wXFrFj5C86Adbe
RXXHM1E70gPBKITLcNvDPozHnSXRzdS/b2VynetuChi/HFCQoYGeXUxlon1Biq0H1fzIbKBgMlOp
7ZK8J8iDfuYb4vR6BMovUton2K9X/+pMKG4kO+QBUmxkCQ9Yl9blSNFM/YOKEoufoZdNxW6ozkeL
CuO4uVICqgmVQ0ew5CpftyhfsM873SBt0mU8gFshIgs17SDR1uk6y93ibKxHh+9cwgwH+gL0Koic
LvEu3yUb4LbadlG+lmki5xXoCw+AjPvyjS9d/u+Fxp4DEIhlCuNmSKt0JEzlURBhViVNxjbBEbdk
GKnGhMvL0BlSZynibrFJ/hwh8Sj+3UigCOEZwhwWtvppPFdl94ZpFiYYKxT8IMegOWAlH5J8ybu2
E3it7rTLbWvNzUL0Am5w9E+kAtSh06HuEFavCLZsaByYVODJx3D4KHH0aXNp/mH0exDDWenM9AWl
wlpkFNdvq1sOetTgKM8T5oHaI05x8caavQ2YCD5uXnmNB0z2+rCp9wgg5T/IUoIDhk8wWKdDrAjT
y0nuPwa+tnMYqq4t8PtHsg6b+ZTZ1wVeJdzMfKH9QgctDI/wwifqTkTHWAzeVyM3TCPm6dfp67oi
GvfeTodqKKELvgeD776FBTSkVbs6BUgbx1JHdCKT0Q/Jth+472o4GHk1//drlwUEIBedkTH80ZRg
hEz5AfcJGD74juwbq5I2GLpHWkVG86cPuA1IQz5xCgbzecwbNrIqGFM69eveOBp4B387r1j0K8V9
BGKBPpzip5zUAASyecWVUfFaIpxIueCRYaemKWGREA9vJHke3j5eii0CZqEQzmuiS39p1dJ6csmt
V9gAVY+3XU7w9dD6kjr1+z3pr7C+2jd9gp049PQvPDqVMdqjXDfG6kZWW59I8nKAB0W6+z5jvfJL
8o2BuhlAkXYLPfciOS/U77MO9++lWoffzm8LQNkcu31a888HwJKWo83tIaccGLUrEa2TGpP680ej
B2KECze9kjR7t44BnYzKk3c4o3XBhRsvYkMO8UPYfF2Wfg+XZppKk36MxrCl0QYqgiI+GBEMPx/F
HML59L3nyYyu8Wu41ns/f/lD8ltptmZ8tnvlQJVVmXn0kl/Ahz3fgHTULiRHtX15g5tfukeZce8X
Y4TOghzVMofKge+h+nrPY6GFiu6MyGFxXpXHY5cO/YS5A/wmwum0/lCMvP4K/lF6o2uCLkJbYB3p
wzS82MTslWu0y+8Y5oOnbsJeQ0zr4dz7te/dVJFZCYfKcKkB7k9syPwWk/cS/w36Lx7RalY18XAc
9AttC7ubiu77N2gZzvd/4LSQTdvOZlpzgfiJAgNxtc8kZNX+EsmD9bpaBxk9KiQN1QFfA2QYPqcE
WVdyiBX5E+IY/+n59W8KRu7RiHK1aiaMq4YHfYjsmkRrkDKDYDgjIGVq3FVgC+o4hQpq6bN+5Ohv
t1G56SYmGjl5MBBSVY/Hq8/Cf+OkFATgFT9frjFY1PSu6vSiBjWDOYzBtSl1Im8TYF6ubeNcni6c
oafPz2cw6wSv3pKOskl0KTQ7UMYZeThPOkAWPHyBP3zue7cFf3y30esDZA4koNTLoKBj8OtZv/wg
PDefX6rIx2jyVmlIGQdA5aJzQ69YhOqsTUMDQSfoyzkzbGJxLzd/AEfm42J3AggpZj5v4fSufc1T
zx7fJ0U3/7wnd5WRHpu/fnpIJmt/oxTMdSoMGzCG0H4bGbQrayclE9D7RjdftJ3w9TrzSSqGEV86
V+whMO9TeM9iQ/7negCL53HI3hoBByQQYugxIhoxua7BWBj+ZVt5mU909i7Zfu+G7eIjRsWAtB4U
eeBNPsiQEKax2dXAk5pX/bj9yLpx6CtuwNVrlKiC/yJZX8linJLDgD2uAun4XR1vF/vwHtpFz6Sa
4eSLVWxhR3EpwkftDxPO5ft1dx+5Q4XRNm4Fd1uX7VuPY2lF10FlgDrGN6LHRnvjFhdKVLxt+CZz
df02pjfC0Wuc5qyMCOunQ3IfMXGS08GQX44KV8d8jLEXaxC4S6Kau4ICzI3jGg63Wrr37+adB+Pi
1HXOg83lbHa/NLsjxd5So3VtZRM8nT1nb1hCnKas4++Mv1xfthLfdLNCPSdB8fMk520SALzKwsHQ
Ld7Bt/Q1zVrxLwhgVrTfmVmsr0JoYUE/HCrO9x7pusUFCXtqSnD9hktNjFC5QWGAQx0D6Rjti9og
QpdHcVs6n5Gtt1NdoJ2K+ZAd5WuOlnxp9YpqTFjxLQfY/bqXLELTzzx9BKpdJpP26z8nw9+p8rJ7
iVQNZvaQTXuOqc9SuHpbSrm+vpxs5I9HNn8RiHL3+QXL6yRO0m2GxIUkEkHrN/33JexSnKzLRfPd
Xlv3RpO2ud0CydNALZHfcm3uCoUsqEIW651L5jybfmEpkQ7ZrohyHtTnohPIhvwMaqamstWPV5Ju
ypDlHr6MQORpd1RDiBFyazhTk4l6Wz6eZ2b73/FSHsQsv+7j3jYYHv+SMsioh9QRLbjB38FOEV+U
ETzZoEnjCm8ULaqqWErnQ0RcRrkavaJh47QOAYzTigrQmr924yKUc0sF8RkLAGRIGmuBdB1Joh5K
JbRMAqr7xqriHPIn3PEHLZUFa/eCRWJQpJy2ivc5jCpTDCvGOiEb5k0LxzzS4/eEOx+wdeglUtyg
+gvuSU/Qaj2y6v09lPlKe9WfAiV6xkA76ti8KUF+vGF3UqSMPTDI2CrEHxqb7mq/RvbrGunct6vT
vARiM1xOKH1+slMpWgL2gvrmlIDCoKUE2F7wnLcaCnDD4mSNU3cYfFGEPPyB7KqMnLkHnlE4q2dl
tmC32+aJUWuHNGL9TuYaQ1A5Yez1xZ6+RiJwVg5yKcIkO5DtakVXoSfSSIQh67WLo0mm+/z+pvGA
NdJIs25k4d6WAY0K0joaiM91rw0WGSGLOZAwdb8bZpB4coIkXjaKDZHZrl04sGI4GV/Nvnbr8djK
oIsqM6UxvS9iw017fvc/rDE8InCSbybyZStfwx6DHKqO6w4+byeKZ/8z1yi85xlEuWyfN5z1l7k0
8sqLy7Ze/CGF6Hki/zRwQmX5JkruZZGhXSMQedrgYupheL1aVRrTzSliOXnN7/O3zviuHOQY3O06
bej6CEwAsggeR3hnSPShLDHtJje2OpTH8hbLafQw3IbY3dX2jXEheOEUls2onGnF5DJPmcH3F+fS
eeV4+qZPsAo8iFljCK9nelwD68v2aNWg+MsgVw7gsIB+aRLjd6aCo3A8pCmDpKH46jMc9gG3Ng3e
0UpkcYNoP4Kedm4UVymYYA2UM7IbmjYiQSTGi9NCnb/QR/BTFYIoh6shzOxx2Ja/FTXQa3gmNNTw
wAS5uNyW0UldXOJFFZfwe6GyhZlzXT6p+HXg7BQ6HH676C36aELww+h3YAQqN38OrVkGw/vOkfQ3
7qfxL733LaMu9dJqpmy+mxLvRHjPBuRYi8qv62HQQC4ifPvShdLHETvj5A5QTbXXOINZ0YSYXfL4
GjseEL2ea3dXuiPIYju02IPYBuHydF9qRDNf3BYMIjRfyhm+tH+v1rQr/6O7hN2kIIWdO6YiVeZR
Z71rh8xi+B0cl5TcRLrch0yN4bfBZHLeXgjRE4IrMklU5M9tE0btjlNpt4mW9V+6ECRSWkkeOwtC
yPzwwtL25ez6XazCv8AbotcDqiVuMEwzTLohxnOkyUlKOHTjAwJ+iiDnMF2V9Oymvutp0xer1WPJ
LjSaa4SzouB6WQEv1nC+2h99WkGw/dCwI26z43ZyGyK5dJlZ3duJcbPHkG2tXiKylV1bmhdLCL5n
ylSGaf55zdR9gAXOd09ZpQtjLCD0CTQnhpK7HcWW3e/fc4SwuUQ3Ks+/j0k6sG4STLCpgYOvZBtD
B+GLkOcinC5Uj1LD0EUdU+6kyqYeLNO4ps0JxmXCxJhqN5diuXFGX1zkJjQfvVtMiaUBq7tRUIR2
CeKPMlNdYXO/bP+M6DPhZtJv3aYUDa+b+6oDtprqOTMY0cAIHbqVa93+pGaW3P7IfrZI/gA+e+9H
ile7Yz87D3SLBhvUEcPm2hmvL5I71PAYAU214KHTEkWfoDZsLbdz36o3+OQQGLm4kB48YUNn/nSZ
cJSUcPaWjw22TFWQKk6zmyAGvH/cGuER3UkJARoHVovLjNcuGVfRiIEilIvTA9mPCLTGwvkt8qLQ
gZYTYVbtv2bIM8GdJfQEfqQEJB3gpUFjqZXhXYvR2OEz87ZQPzCn5Nh1hpC1hXJ9XYJAFTOEeY8C
ljTsbiK51/Sno+Pz81fghQ/vyb6+/Wse9GvMdwclMGRjHCokMl+vLRd67tcHjEc1da1fz1dllyNq
3n/RhBh3ajnSg1z4kRi2Y4aIFlGBeDSe6eMpJ+/A8Aw9uLyjwfhnBEzAzjAIr2culWDuTa4bMlyd
+95JZ/VWZBn3lufgZvi0Le148x0pmRQdyoXRzuADDSEg21tj9iLf85xh5qpYpvd8mRXjBlTkD7zo
8BjJvyJVPaTbnnwxEcP24jJ3lM1owCnhQ5d4zfgJ5nO3hdaAvwEaR2aJkIxwuo+PbsB+5RIOF4Mk
or97RcoDF6bkLll9FsAwzkt31ESXGSFWrCyd702GPnEl+HJRPE6sH1BGvmVsN1t2js/n/9AnkvBY
7bYFXb9gVgBeA5dv6S8xH5wOcejwUawgYyNmZV1jZYiy1cNqk5cHc1/CukYzYLVIJiHZ6KhO/3TN
/Wru+MueH5SPcMDABTZRDtT3hQN126rpkosz0nGXJq6+gu1qaQs54FmjGWMssBhs4Z8n7NFgmmF5
WPMFn8l1zD4qwNQSe53P8X685O5gKiMsaLFq4REXTclOCyEMGptvaR/fy1m5umNZzv75iwB+iSlp
Ml7xpr+YP77MaBe79Wm8Y+jKdw69CIGy5kT3TRwNFyx5BitcN4jYsF63mRvhhDyxYwaw2MVzcJO3
BXMp5MeGzy2eBDY0jnYLhRquB9CJmW2H9Gqx/V0yhR7yBNMjmNN7zvwNh60fi8GPEef0PkD3L5vE
uQz2kARfEfkYEpzJ41deGog4ARobUJEIxuFVxeoWoGmQjGLhXD66Mh3THbSWksnQEcUl/U1MTgSm
uC+rffndEWFz4bWMfaWCPKFjzeazRkN5hlzI95Jk2VhLNtEwPeJMbJhLMuYxyJ77JdHS4+BsZTpW
f7c/7EwiMAvVqvDnj4oBzyCN5YtciRalJbYL+AHOGAMB4PCyQeIPjzmhrghKEcfmCQ34mRjq1Hmz
vUZV7g4XnNH70xP7OyIkGPWDCYEiviCO4JF0FHMun6kODmGY3FEOFxYaRT4ctx4Lmj2+qqHFdn/K
saHCywLY3csPBrJ/s1RctCV64dwhv6FhzJZnGEkLPJKWQCTLS4VfGD7tkc4iWmCl4p30Pc6YDGWg
zSed8wZCF3zJ5fLcwcrAUVW4Rov40ceFt/MZu7V1DpHx4Jeh+jrBbPZ6T5nA6v7nr3FCI7a4sXLI
4BAnNEpRetJ3/89lFeOp0ruA2lnjAMTex/sjpWrxjMU1BlFiZHTkXS4Bq1EuT1PY6zBDA5yxIYL8
k4ACc7wxQ0PGgPJ0Vtg8mgFER2kj7gEmmqDd52vSjV1M4075umLOt2TB83POxiIRXgED4fGOE7i4
gZSyvAThiwxF8L7IGAYK+2FA7DN/CF94fEPhUVFYC2OEMmGMBgkOMUwI6YzcF9tC/ilULS9SADBr
FRNCYNFxIIZfOo7w+L4QBfnvyJB0LGTgsPI1TLWiscZEU0WYDwxffCZYHksPV7fvxmrM9+V/wvKR
SzQOuPAHNJ+Fl42T4fE5G4v02xxs/vykA3DAFEY1NqQnjU/Am0EVOTqiB9GOKKZiBlG3NYNOhly1
pa604Qzzk2sXgzkZqNLMd082TaKPbDLTqQPQkGNSzOL+l163vK6TBhgZKgcOfrmLKg/IyrCKwZqW
l73bqBHzmfo/fi9DfdwhhQQFjTz3gl9i/M/Kv9ifLerfdo1AbMTItsgmPGN3g2XLkBCwx07kd/h9
EZzC0AtxF32/7bdX+0QNitnnAH+X2lwXKk+kutI3a65IiKgEmg4MK2BmJprkaS/5Ttg3LNSebBng
btaXBE+bW6xSAfIEmZm6luuf1DAHMN9DdWy9eL8mTpbZ7MSax1jt36c50xjzHmaJss8xWxDUJQDy
Ja3Sm0+11F8YbLpfBIkMa1VfoyObhQyHX8D9vjD1G/moHDpnkPJEtMkYavmS6QdKOho3HCnpoQQj
Cgt1DDBEYvYLEZ6K6gC6feaSnY12gwmXuH4i3Zrrv1iKnY/1ivjUvgl5/lCyygO5loIvRXwdHOzP
8SyS8iiO10L0gbsgXM2yI4EDKAmpwzUcVg6iJlA3IAvGdHgvQ70mCwqe2TNkDnqB9V3zmBVxo68a
Kl/NwXEm2TxUjOYcZYWjic6x+myhery4bn6neucmOikBdWk+x/ds8QHTvwqizzW+ia8JBcQQit1M
+IKqNtWn2OCdzeCAjElhKnHihBezYjHUVx58GYN+x4BZcnHZaHNHqLPZXD/RCyuRC0Z2LPT15plC
GNhUT/xjCLRKbLyn/ZAN3V9PLdqLPWIfx2dg659SsE1I4+LndgDM0gR87itDeGQdPx6TZzs3nGeK
CZoywBKP507tg9eWR5+NRIiMGXzgA6jSp/NmE1WdZ/ZQbFR1dlLnMvDuyFODKgLBF5+AnNhWhhoA
pIk3Z8q55FXjvRJctH87DGahTEwAX5aYJMAOY0TB9UHQzg2iG2zhXQRDn0y5QRkoKOeMb6T8qGAm
UGhpWgYcoHitCfVzgu/tP4oY0ADf5t1+HgTbTC/7HwydUkg3Fpt4oiKRfXJNSUGYC7vJ2CdlkUD6
oobriaj0wQuSlvSlBqM43DpzoCnMNGXLQtB3ViU2T9Ykz4IMDV+kBdSeQB2b45lZBXUSF+jBSr3x
TyLZNCb48iKutIRVjWmzNCBz4FbJYLDi/EWNySNXDgP0dmmg/Ny+P2MUsK8FoqBHP7mSFGmtW2vJ
lNBKbmuxZ7XTpGCf8I0tGn+gNQgc49y/dOZaVrxcZUasQxNk7iG0oEzocfQn1PyzqDFxdgaH6Bnl
fdISnWFUy4G8ZnKIp/u2Mzc1trSWil4g/scJfOGqO8TemZCpdC5spwwV1p08F6Mzu0w5rAHa6S9p
PnoseBsuQsaOwHw041R+qkF5eBZ7tgcg2PKA8YCK7l6b5vLAyph6wPE37PscUWPM4BX4gLAnDg5C
SJtlI5ujHu2QWyFUA6aCHn3fjpDjTJibSh8Gr2WoRY9DVYHtGxGv1VNwXGYcMziBfAjcjS9HPXh4
VjMQgs0GOBRt7oRdZezRiuMeRCIg8kPMCm9rY6Hu+SiF4bLbDadkR3ENQKwhUAyCYnpboZCHF8DG
ntk9PvcnspKnbWB4whSqCC8/2MAkRkLSbQ7n8O5AciH177m5/1wW90Uz7U+VBr/0c0GUzv7o9MED
msYFiYkJYsP0pWKojhfurmrMsnWuLVYD+BuQ7EzfDNcfTP9VWRkGPlDcMEDe6SOnkJwLqh/FetTB
NY1hbbLozfaoTvOjtjImAygwnVtwtPwAthjLDvU1lLDwG/J/RqLR2+hcgjSiaYFBjebuscGsM7oe
5RoYR0X2Tt6HfT3m27H1OY3BYFEsIfmBeSLk35kHuvL4hwPms5tbohQlHTvznz/Fj0IzDVGK6sfW
FiUsXR/foVl3vvOeNbiyjR498fdD2gE7iiL77nC5biiZVs159MU6WZ+NSKhS7HIm+300JpITwjtk
e1Y2BL8i7q7OC+9hPvE6Q7X8ByLP2ba8HILByF6M5r8dXK8N3LXZVjo8NkpSbvSksjUBf6F3N78w
jAoYcBfv9xngQeF31OG3BTitQ2MWQBmcwWazswPAZeYIuQAf7W1WazDeACf4QRbCvEPBz5DI2Pwt
CJQ2LwhGkEo89pjxKOG3dR5zxX3RFpFCDL8Y/jNsb3g7J44WTovU0u2H7MLqVVqeoOGUmjFWe1hD
/5zGKojLJJVO0HLMGWww+iNI2X7BwiIraGdsjg1kZqJ+z4L0nAdQnrIjblHiDGowjIGqRVnO6Tsw
E8pEaiqJzYfjhkwZD5+mm80oEyDi9zF5VIngd4PIroBRLGMzI98cgORwSDe0KFY5sh7zg9skK+jo
PMtxMNctr3P7M3kZBr595DTOP6e/MZJboEYuVmoHPViyy5IFdEXkkUBJOK4YOl3MTww1d7mzBX/9
GB/I8RW0NA4kSGcwmXbxrA/c+F9CUQSQcBKpSLcDrRkVsk2Bej4RRB0VG0EQMooQVh4jWSHuGSYP
ju3V83jinKQ2Fr9RBonjFr9FXDSWnM2PmP1fmhhfM6GBfmUmSREckBQQ24ifBK+m3fNu6LROVPnQ
a6ozv+GJ5ZMsQR6Hddo8P7hcxTsZ7hnKJtLSoxP+DlSZTJQ3ZNiLIHAmzWwU7u21RAwAZoWSB0bq
AjIGl7m4ID0aOascvsjAXgkXp0vC7CTI7ZR0e4x42kiyPiTJcqLa3XX6b7IARHFke1H998jnzx0X
ZPVFL4d7JOAtVrpwGlvreY82BVMFE0RMW1S3OKWHjjCUZnPPzjsgMMZMzebADe3nRQTLPXibZiCs
xxZ//ZHouSoGzadNBY3D6kGyBi+LiQ8Xc9/jDuDeIgBJe8E4gU3lZmr278UjFXorWdJiEaTzDJy/
iZu3ufryGsYVWYgW1P7f5/SFKOFcO7c1J4YAP9CY2Lo1thYMmKEaw7SORZBLoALlipVxWx0Od4eN
ZbnSe3fF+KDwK/MAHZrKzLwh+GLM6HF9xzPjZWNsxSoAkgPmROxlbdwdF71ZHGQkQylcrE/IoJtJ
K+NeuybiwXwlG+WEqSvME8pr6poIuXJzZCpNSJYiFF+ced4KEI6bAtjMJxuYi7dP1b99xjnznnfJ
+30zM3la+nX2li12BmanqRUEt24qb9mNIVnzrcwdMsedPfZwE3Es5BHHdg/rGhepSQCsPD3I9jNc
KTL8agA/R1BH0SWg2IKAyu1o2F3Er7H4gWSh1fPHieQ3w+PGpwcGrLHLK8x4Pk3uom7+wcdmLs2d
VB+8J9jT4sE7HJkwMrWFbGpv8okPVCJbm8EUGiUbEAxodoD5weCZP+bYSzHmN7tkxsLdEaslYd1s
xkc9Qp7GxiPxDlOwJJOHdeViuwnUZDKFzZxflolk3uB2+G1qLUAq+NmKb2j80fx9zdndn8X6TtgI
w6D98ODm/GVwSCo/wR3LbhCCUmREducc4jScre5JsNLRRPgwvulK7Js9WB/zF2kkHB+YWiL85Aqg
6+ttoehbVTFY+vQKLtGZiCXfHl6Rl10I+0UUiAkayZN+ghV0/YPGQ7uItQfN4PkE854JMdsFlRNl
E9Xo4y/HD8XCRsxq2ewtkc9yJgKKikKFUUZAqPbrvHaMiSYD92dNi0NjagOqh+due4ERi/2Di0o7
s6bTtnF/xuEaRwWXHED+U8gkK8W1FydTJBH0bvSSLvWjfwKdM4RIlrUJm1aYOqgoyJDV05VRUmaF
tbQamfLz6iHxLEVJfTqlD/tERVfJDqTesxQgKy0h6f7LfGlsBS0srtq9I1hzYNYgj1NcR6nUEGQI
61pqphNgC08Wz4PIYx58AuUygS/8T1ByxfXEvBzJERzwxKkzDjL7Tkl+4xo3fkQTsADehQmGzyRT
FwJQkZeAJ0pvLzk1AFgNJiTOeSwSxVJOpVIwpnCmZzzx70u958WFV+cWoDJzdug7xWhaLqkzu9U/
gis9OFKiBxxLqlv8e0FZQnWFye6E5DFkxrwWbU8HWXWZHyi90Ru379XyOWOy4TymwiWad3E+V0d2
+RfJAX08fnuo8mbLMk7GtkxeA0lvQpXsn0WMxQd0hyME7uX/5+j17x+1F2hEtKC0KKyPMuE1b54I
zeqeNqU+Lsv8uLe1369xWRYJj2FtWpMGj2DaUwiDy/sMt1vone3Nhub5mb9+t/srxExhOLN/BuaW
5ohqV7V+L9aWKADCjYM/I7h7TJ8WAKn+L2cvsz82UYdLsy4x7KQB5zAgzUsTKZNLkmfuWJVg08ki
jmnAx6KhxGnkCzRAsQ6WmDH5w+DugV4QSwyAo1r4Y6Gj/+dt8iP//KzBcvCDxAsVFXfLkbk/M1wY
OmAAJg01v6Px6WY/3coA8ULCyEXHTiHbjTeYJnAEgs9glcVkzczLBVAHQxRgGNHWki+u9XOojHDc
IODBku1QQ6X0MHgJ0Km/eF/dVgPaQvchMuOGW43PA7kN4EW92pzpGr4YFD8kz8jRC2CEjw/1+rIE
VPqQy8DlqAprGL2nAwoGmCFAMXmCYcUaqJ2Qi0yAUX3csYjmQ5dBL1PBmtsGSdgcMOH6bJX9JzIW
zy1TACgAt2k+NWYg5RnOTZ0/mspLPcCP6NAQiHJNyIXg8j5plgGFXwF0guYEVQlzbLZwLslz/poN
o2zXWm8stD+BHhbzcjHozedKD+vFJ7j0FmZbvVUqmJvBcJc2Ywhy+9RNZdMpgmp+1bFFGnvp78B9
fK0idwa/TKCNzrr9tOd0pifU9jp6f2oL6mlOkBmaVm3Zn0sQWEaNbs5Mu6H2gMgGbsfWjSc/Gzmy
2nb+hdvBTqKb6HlyhNTmA8+U1i6PGsfixfvSNXFmskVrflH7PRUhcQOa3bTMwrxPHxHO0I7tEvuc
EacOpKb9Y8s4lr8ZTDmgiGSB/B9J57WkuLmF0SdSlUAJ3aIIiJy5UUE3rYRyQPD0XhrXObbH45lp
WvrDDt+39oPLMfo4GtcVDATKJfn8NTIUcCObhr7dA9fr9GN3RvjXu81DW+WN+b7iT0HJy47C7cJx
EaJy0XGrXrrvkAACjV6k6wmI+HPBfm14v1WPTJF9Dnx1wAeh/Xwoo0Uwtlgp1PI+j2DNCaFAIkDa
u1UZZ1cDSpFRO3nIPjjrJciiiAHVubZR3qR+LAxczWYfW0hRiC5Fbt8Hdh4PH1i7wK+/kOgr26Gn
e3QqiJ3c8EiZj/Ie6a90JWXhTwEkQJfma4uMAEDLPiBT+lVHQ7jZcfX4Zx8XF72uPbgoApD0QVDK
Z8x+CCSbz0qN3S6D3OR8sgWJZUgxHEVRb41Qf2T4Xo0eqSvJL1+8dPreaUunUjZj+vwT+0uS5C+C
BpF9I4C+IEQOP3Yx9pR9hS0ZbxomcDdB3zGlY/nm2gNAXdKztUjLsGrQuS3JYq3ikoY2gODc6vg+
8HHMEF7SHkl2PSnsHS8r+3hHH346spEoUeLFtwtCrOJl4ACj+YH+DbNH6r53kdt+jfoUbqRLicSd
zPcuXBQ+wKEkIs11A2lDbcadUd4/mtnRSQzNFPBpNB1QtPj1PH9L56aZ9TPxKS5HnDnivNr3HDeX
V+Rk1xdchq81So1qMzl97uW9PpWJK+F/CMzMG4E3pdfd4cxo6bN8sAyuhb0Gv0yfosL8XhIU63+V
Pm1+ENTh8FrVj3HAqSAsuh9hH27wrapoQSoTQ/D6RSf8T92O32awUrfp/eUPXIH83kkGjydd6ZiI
WnmqPCQu2k0H1LU3+WRRZoL58HwcZythnw7zKvybvsa7R3I8+GNoOPLNDJlx5cW/eFR/Mzt1akqo
VhB5Y3VGUEWoTqnD8d3wrKwQPKDQ6M6jheZ+VviDeTHpiXIPd/HbeKCjsPRDTR30RbHR6k4DGRkx
q9W6wNDGq3o+3iKsa3m/Y1AbsqMCmQ4ezRUXtWwWC5+QnuobhjzSLbAOCCEojzl9Nc1OwUHaIs6a
NQv1GpMJ2O2q88bzdDWmm21p+wbzy479N10DHHPyec3IQBhmVEyb3g5JLjzIGErbsUvCTT0VKEKa
7Zw+G78vGDZQ224QBff6CSm2BM7rRre3mJeHHoehxcBB3Fwcv8m/eiEnG2DFocW7qlVskwQai0zZ
1KggVvhzyLgrsgNOoVWC9BGL9bPrXDDc3FLo8T52fuovzYWQJ3lwvs/FM/5MeE8qlcPuSJBWrkdg
iZx0hmqnIZRCL1bZ+s1HGaNBU0Uh2C5rhqfuv3/Bb3Lhphljrmjt+C8MbWZk7aRNOVh3FArlpYnh
l14AYf0BoZxAM513fCn+8IfgtEUQhd56iI9M8nfpij55Ts8uxbuYWM2N7/c1l4x4JSk4sXBwHoWZ
KlNwgxWXO2LgFFOdeh3c36/BXZGD59FonQMB8AT//AVdsO+h4IxMggwN3SEO90GF1lkl/gq/NHUn
2VRb9QGD+e3cM3A2AK2O3uhPYHGODzSyadRmxQbJFQvckbZIPAAO9lgF1GGFJhKkwWnwsaWtP3st
nsAeV1g3e9bsObHepwhdaTGZtsf3qqJytJLsF9WSzixXpfGMZvEqZ1TYW7G4JtWLNqdHAJEKYTtU
aFS7PZneANDNcBzp3PbXEuMYMoPE0t8ocY9CzvD2rh4ITCVBJAvWjBfc00t6mlRFC1RtOx6mwGsl
Zn57IDnNz6JcpwMJkL/28JRy84tD8IcWR4vbvzdkcQ8RCGoTk4vgZ2kY3idGRHkf4xONZeqsL7ce
I7UmD3oy9yq2ft80Igg4gA5+v4gFTXGCcNcIT4EH6Jyhrim+Nt4jJBdL+P0d7/KFZk4IkCcWGmdi
TLBG1THmgioY1PqaJ3QumAAjzGKCJ41UQxuTKf5Tnw+haz6y6JKOJkytcN57faPuPkgMne6pyQOd
61DawpWgl/zG+1AEoDjK2vRpDSmniH7a2PGJyXE651PpNY2RQSOih2N2F7nmNRw9QILuhYX8NCQ1
7unay8tgYo2DX2pqMrs1WkiQI1Ht8CFaO13W2S44jhg0wg26qNavdddRJTQCYG+90yH9fmPbbUK7
mcNcIo/2bWWZzpJN+iNDvRAhzI9mLa4RSrJ8eZP7ZoZM3aV2+zHik+boc/2UmPAzn3jAXH8ar5Cu
gCqcX4dSDRoyeilbSg2sQas6KXQp2CnlbHJpPSq/pN/bop6GIPYahyvJLhguMcQa/p10b4nJ4D37
YnMYX4btFayPAK1vw+yqyOZKJ14glE0Z9EIKLDP7FAsGRCp9Hh0qsrTYAlOIvGnLExlvqGkjp+qW
0UVKMLf1l+QMkE96Un69s2UprEf0trJt9CPbmiPxP2UeugIkOOirBNK1x8m3E1b6TmKjP3wO/p6D
RZ9Fa6b6CNsjmLypMi8cEc1JzoysN3MDXkRN/wMtYABom+EsvXJJX0WkVBaxsdNYpaejjSWcsNoA
WA2lBGBZG4JympDsEur2bJ4+M1FwjF7u6NRbklNfI5SYvAv7TS8SEb7McRVZEL8hruXIbfUZm6Bi
o/B/3gJeYvgyi3SpzmRT2saZk3M70XLn+xpyQdEZUWo/kr7iNBzG1wUXxBy2inbDFs19vOy4IszJ
4n1Q5p0ReemFuNZqZwPTn88Ig/7e/33nsKSNBvMxArvlGOkgxjZeIHdIO+ci/eUKh5Tijl24ksnP
aCmDWGt2YTBNAInVtuSvGqYbC8vmNa/9tZBSfp+F7U7O1+N8rX2skWLjZWFMdfNdRwBkiYqQ9nxs
dMD6F6q1ORKXaKMSaBqv6XcEy9lCyZWO6fNanbqIAKD51pfMUXMD+vL0sz0eg0Tmhuwog/BlDt+V
eJD6qU5SRoP9zEzV+hHte0ebQxR0lNvbvk9WrUuAzwxNLp6rSuq/IlokrETc+a9RT3TzgQZs5m9P
3Gkzmk/0qTgnPIEjjk7XsX6oVnAqBmEDpwRntIeXaHC6AbMRuRd30Ip5TMGaqT64CctrMYDoiPa6
KUKb4DedceIBmSW7wGqX3ZNuquM+OX1m0P9QO+CWopFQ8LjnozmpB1Iz0RYjOmTE2fRnzfTQ4Qsd
mzyt+C5eKo67CTJ4Q8Odj1MH0csgDB0pU/lHvhSr/jSiRBQa3usO1iwKTQEdISXfHy4bfcnYOQyA
NWc1Vm1MxV40QzDHvwfjaXRQ1zygWbRFouUoVkEmBXlw9jlUO85xyeqP3Y6EbJvPYF7O20c4h3k1
f2MyXDX3cva2SzNZ9qhuGMY2+J2QGlGrWrx2GYqje7bKOVY0tPm6kToj9wkjnJhrbEp/kpXbyfqD
DphzkkoqQRF0ZdqRV4l5Irnxbdb+x8wfRPuk6P4OvxM+NcpPSb2geNTFTuKbMrrdfJiqS+5qVrwD
nHDxmmT8PML6Hc95nMXTx1HMkEwzpv8io0Fkwhb9+ew5wa1+nuyKJ191souGCJZDFNVHW+99nmvq
teSmXDCTRzGEU4lNnnrgmWXDl0OhVz/eLuqx+lE/yLl7B/3IkMqMjDeeP6pXqPce2maEk1QbvFNU
0+hykoaQJKTaNPgLMWuSAePfggaYogEaQEkLcXoFK8RlYXp0VfZC5tGiQHKBxY/yUkfSg8DMN8pF
9Hh5TOME/0vOSlUAusNSYmDtxXeKQ7ZROWIHroAV3PETUoTGsQBb5a+B3ZiZzaHYCOjsCORRXR0+
J1Gd1isKrF8jjRAebqKv1fcLILrFivphqlAla9DFQ/E80Ufhj3y97PBld9FA3YklrxYsvqJUwVpw
q0tAcFIBzDNyxbbDAwW4DQwav9p9y1kd7wtycJIKzUEC273slgPqJ26ccOJ8VRcjF38GP/camSEZ
iU+HYIB+UDcTUEdWmsVj68gA6t6rebKaTfxJXjepFq22xa6I9qBvhpsH+c882HNcCpvBgLMsqSYh
Gkqn8/c5shF9Mo1tIVyrG792vNIja9zvKNghX1BFQ2X1MfxDN0kTWXmpPJvrSKQXUsxwCoiUjUn1
UZFWKiu6LPohERbMgjkfpEzbGkkKMTln/D8MsR/baGxHluIId3/2wRCvOspCgUQxzGL56zOI+Mu2
JlwMN2dUHtnSbKi1Adh7LXNmG7QTSD9DxY5xYSr6iFZZUs5Tergq8w9Zd0tcI1JbIJRXPQZi5fYn
Orwu5KUNdGeqQQHoO8S9SnBMmdYFTN9GHFK1bslMII0E+VBmMxL4/JHKTlDgnsdtmlJ5lu2mI6fD
gTPGHOV2zXxReOrHGMduKTrSuruQjyVwM9P5C75vZH7N3v/glnP71MDZYLwdumXztLInS61ysTil
2UIjrZLtAGUa2jGUQOmjLgmyCR+dkeYhqqNwJo6GKdNMGBFAXQOpVtx6HwEobHAOwwQPSXGequSy
ETnsUb9LJra4BoOjxp8x04Rb/XXD/Noz53Mxmji0g/V1V25FI/PIlTNxo3Z3MV+Mx4EpRdNqM2A2
YMjljGidsi2KI3Wej7zCqfKyJcLx3fg3WdJimHRWgYaFUIOO4sLvqbiLQEBGxjrELfqsxwDjp73b
vpcB3VZn3TJpBWEVeZdIOGQnpS1C23rPRl8zW0MRf6XLCogOSRMdjH/OxQjAd+KRHK9N1Wla4wIJ
Q6isOPJGGnzaeh4rBsbMhPcdgkFqTTV3SfqoLuB41eJN8Qz2c4RRKVJHxHFEqQ2bdi29XYrnSLNQ
AY4j9PPzqDAHp2ziVNom7Vbpvvx4VYxXbVs2q/KBfkJ4kWPFw2BwAc6aEZ3I1zV93g24Qf8v/k1W
8hsbncyJf0hZYhtdetoL6FbJyKnlDkUYijWK5gjQyVh1wX6rC21tL2xIU72trFkIBXjRhtVGXPVH
T/+VeBNx2efrRTqeS8Gd+opMM378TMUly67z5630YeiGpf3oXEhO89m00WxoVzEBdexWRKs/Ia/f
pgSEjS2YUHjPLnI8pMo+NRoy6CY6Celd+GLUWL2EnYIem6IAlSt9Nxo8d/QH+vI2IC5HYKA8BYdx
TwfeFh/s5RgZdmIZsI3m5lfzpOrGRaTM0tdyyDIKYM7Ab2UnlDfvfjeiaqeickt3L6QnqVcBD2Pt
OLTRuPRiC0xhMCgSEdxB3v2ihl800bwDPgfGw0V31r2c7DUQlvNsm4QeEmNR376UvdvG1ypidJOX
dLQ2cwkbKTC+t6ODgxRNHcH+U6C9ZMXkrIFBRRe9MtotwhPGV2/J2LaTcwsKtrTArH9fVlTNE6rc
+iXbhboBdk/UZwEexq8VdM67Wk7EVd/tyu7iZzcxxKCPNHTNtxYuUUOvAYm/B+/caNnd4dOa2K6J
IJVgjWytrE1/YAy0m6ba+AQ/EXc9Ilt5i9R+AObe+9Gtfnk6GZ82iM6RoJTjAVVbZrbekzcaJVtz
Tz2w3iM+i4n69hnSxO/TV1w+d0Y/SVvjzvABu299LlKYtF+r1CGB4U4w9CcQ6TA4y+d2kw+U4Q7Q
Yj57P/Y0tngurc9oWU1eHTUOTWD7jwmiGYfCu2hTZjp1N/Wcg32k1Qd79r0kSME22UI2IWKJ0K8C
Z96Ve0TeGlPs+z+kWGpi9MsSH2nqvmjgAWcNV98Rgie6CCdBdN+AtlPit4mDC7HzrVf1kJyRuqBO
QnqyQuHufxbiQXudgmqO8RYAcaBPc67ZKKQ3ObnR5NLfy4niFLfvDbud6zKQ6SMNuX9wLUbLpjdl
fx2oO+m11yiWSbRC5OT4Rn5DNFoZOgYyVy5Qc+6++UKWPJIwYjIcVJlg6bcYXejHxhfYM3nOnNgc
tzSCUMUPYQ1S3MJC0TaflE6u3CRsaBig8LXjrQbXWlHzUpzAfN2o1hbbvsDjw1BNlkPxsgzqOWMa
IXCGAuDqoSl6+QawPq2RSibF379QPNPfubbmmdz7ijCYzLtCrwxOg0QJ1oc6HWyYIIi0I0NTly/m
Cu3AESWYKwZjUqETW492gdcZ52HgejI22UpECgr1KOayAsYwWEnDnKKEaWv9tHIYWch4LhRqgS1+
fnQkem83iex/JWkGX71dt3wkdLAQwXWt+RfwpIdveM0tWS2Bx++xZeD/QjOMpmsounEyMzjgj592
Mbq5FbB/jvnXJoAegb4aejdUggGrv0dhDRGQoe5A4YQ/0nkY7+DsKQ987ukm96d33tcXGklNYGx9
qddad6WnkWeKZhBPB/zAHVG5arWyMUeYSu2fq6aHoDKxj+XgnIJ00K0CfPLjWc70jEFJdtdI4ncI
cn5DzS43BY0LslCiR5uhA7dw+ocSNhrYSETXA9AG7AAZqEaKTeb5S5DDk4Hb0XO8CDMEjElE/eYc
49rBV42lFLPn1n9qB1MD0HbouChWMeR2Xk9i0tl8v7Y1A+Hj1vA/Xlbs/AbGCfOOGa1lfGIc8Cy8
YUgb082S+biVGWnwm0GOEadl7qpcx2LmVoJbfk00v5xAIHQVhqOI23D0TKhFNuhC+M/adpJspdih
VxGsGXxLIR+dy5fp64beuXrg+j7EWZoq+S6nKvMhUssmlgxbJd/RhR14EW9OwPvoff3o21JdZiAg
QEoOozE4rqVkwdSZkOp1ZAVXHIVg4BpDBdPGSJn644nELq1UGdk/aTJf8Rv9cK+KGdiG2QiSYWP6
0fo7ske/fPqEPdnX8zqeSZB2wOts9H5PCNW2uxZn9pvSUJV438qs/xod5irFZY0dC10QiJ2NSQOW
JaeDv81kDhM8O6iHoXK4EliY2pDbP/Yrd86LCTyFhzleTJfahx6IpaK/CF1ZOlafedmuholF9S2X
Z8S6qr9oEW1Xa+kgkGlSrZVnX83qWMuSuH3HFNGcXep0WCTM4OhktMcihwiUlco/EKvNHNLVFSXI
HUmNPD3s+C5uaJ1mh0GjYNPkUqlIGztM9F8ONxB1CJ+G0FiDV5sfKTrcgltstiiCYAHDmQuVGafX
2GpDV1KcNxeEEbYLzIeg+jL/SthGUe21lHN7l6CmSQjUfOMHIVx6EV7O5hyfGKJV8adhOqrppVC2
eCu/jJGRT5zI6MShiueEIlS9OSh/6mQ4jvXM+YZLMroIIbRZe3W/GDbztJuXZvExfqrFdGYr9tre
7YKYGT3zD9zqBYmjB/F1N+0Wz6dsDiPm73sInUi7IRBN1ik92dRVzfHmSWUgWj8LclqwiNxWhOHo
52hufTy2q0sH2U4NwqjizNUoPBlScXyOc7vBqkOgfiybNc/V38yE0vHNZ9vPpXYzSG0q3c5lBDkP
3Tf66as2DtSWt5LqQF/r9gqiUXtk1khkJBQn+tgS5Dv2SZhsiWQTkAIxWMS8GEGmg9I+kzmhajQ/
fDFOOFBoc2B60VynaIuaxdIRLmKfGuaEkwaxbyyIQCiJ5mJ+71G4meobzU0ysRC5WD7vJTlAqP1o
ntys226pCtPkyO+G4YDeL7ZYFBPZ5DeEv28iDbOR2PjeE2llN1Usved4xCJ+3vyUwc8HIhbIyWl7
QSBKAf7Mi1kiFquPB38z2fgmPVamehTW03lr3k63VNzcRb2ChUkbzP2uSKolo7I0wqzpWAdv9wUC
gqPGy4hs0Rl5ufxTWJSeNMbROZtUcH4UwmEDd/YTuRVaqKniHg6wIda7sWYJqB2ryO6nzXm3w6GZ
P/0NiQE1j+2B2s0htWpD7A0W8r4vrfwG5Dma16Q7scNoTKCDPFLMtoseGQIvhodAXdv6FlZOvWXx
0azv5JqQlkhuK0yfDZAW88VeR3kK+pZvgWLZOaFk7ctW6URoshbrN//k8Yf2oFJDlTZpZ+zUwmoF
FGXChC1vwAvCKcjNyKwis10GutUe08I+rAvqwrc+XNEsP5Y3duEBk90A2y5QGkMxWfLqmCFCfsk0
jQ2tnhIax7RGOXB8wMRMKY9Ttz3pnb1e3xiQxAJHOxkgxDOS8fLW1TNg1ZTpEZxZX6+9I/qtZv3n
rGPbGvCMouRkJO7gECUTVfP9Noy5onumqQ75RGkJTLjrzDqhekqWRR5OPZnxh1alzBj/d/CT0wG5
K+1GFrQwYowIRyWz8OzDbAAOdGe831TUr7uD2lm7HebaYHqYXHuEPoaisXAnuS1Y8psf+aOFnmz5
/LmJVoy3qRKp95skM3vVojsyMceMyJl+4SQbsT5TWofAS3XQjDGElsHGMPwRNaCMN91/3LgLMm+0
uubl0tLANZU14AjjG8YkIwyI0WiPcNqniq0yDp5uqsiDEzO+EGCPBSq/2BSZLzt9J2xOsOHMu0jW
eXIK3svvcPVwNwToDITJdTKyq6/JIf0hwiIfR5L76M/vZ9WAYKDrKh7HOrZDk13PFAxiDd2hmNM3
nJmG/ZlnIRvC1CHFFauIWmbUPgBTVgeRWbSEnNs259xlnda4NvDNjs2wnr1FoLG7GpwQu8waed1v
SlOF0D1FewoLw+21eUnKQ1iO/+TY0WxiHwiBNyZaDJhqxQ1jBpE76alekDcZ38Mbtw1TCKwvpVZ4
W7Oa6UzURJfBOeSk+OOsgWPEY5L9cxjt3hn3pDOBK8Y0UjqRCi7nlSjZMX6br5N/nfTF7ee92LgF
g/aYkDaa1jAkCxfmOzrmj2Pnzmst4gSK7fqIMA8UK3hsTjBdWYbr/vx1UThz0nL1vJl1k6GGYODG
Dw3sJnRyaZ7Q60oNWJddBp032xS/vWR+vXKlLOj1l3OVtUGGQYl0TRFIUZzRAvw9B6s2tmQ4T/to
Kz0UwOw0MFud2QpWTClfMhvYPLCOABcip+sEgRrNdZyde9HMEYmeFUDodo770beLda1biopvmaLW
tCZi+NJzHp8EWpbM4thTq4PlvBOfuJzBQznRmYKfqpnJDtZOFjof1N/BBl121Rkx57poshfFlyNx
D3yWWs03SsBtNr8yMwBEQ+Q6Jl+lEd6tw94eTeaUNMYUaVTwOctPv5Qgs47BLyVr/eFrGyndxrUT
QETs1hqzjKh4DlKFbDLXcEtS9rCy60h9Fp1DXVJL8TfgNLB5I+/h4vE32qq94rV+b0JphoDyu0sv
74ihMb+vxYRiXlmv9XoFR/01BGEjA8K+v9EB87kTcnDryyi54XqMGa11ZimiY31jULNee163T8GZ
LgPjOZY+NT4aD28NgGqnm6LvSqs24GCo2K3Zxwz6eUlJhMv4zc6cXMXM7j54kWc6xBVYYInGMFfk
DiFw+dcew64sW83n1sF1oSHyet9f7Btq6QKlW6ZicFCR341P+m10izhjF4VL15wBBQhyP/BMNv08
o1UkWxKdUBrMXwbf0eAcuAwKahQKafRZG0dcDyRX0epBGhTTdMnZHt1SR8SvqsAdXxB9SKFNG54S
Vpy78CkSNhC3M0LPeBO05rMZcXGNx4sRFUOPPVGVVqoah+7xSJcgR9KlE9FDblfv9xJ2vEYMlaxG
jyE44Ett+Zs9dAQSx8cbAP4YChOpSTw9DH+FhckEPeAok8DlzRBGfnLuS+RO6gG1Vc66Bu2wEZyX
+xmc+DLVMbbMMKsTRyhb0kG1VqkGI+WQ9QUEhXaxZAIpY8JmJFPCtXgCwRKutbJO6Yso51cIyGZP
T7Fn+CvYBKYboV1mHIW0RycHp2uOcA5JXXUki6ZWQYeOUXkp0yTAFTjOGNVNhFpPvby+zAXoP9ZE
n45bR/v79mYtmWUHk98yzobanyt6QLzbFalm2++JlENjeiVZtLTsmVOJ/M592jGJHVByTODN66Z6
6Fo7l84teiGIeOi9H+CkeoZw8W+dG40X0LSmERQuZucpTtqtR17Sm4SvcNu8sARtXSAZsQm93rkt
o0W7UkekqEs18D2YUGJILgtCJ7TrKRwn9N8/pfozDhgfwPnEwODRhnFCLwh26jQhuD1RikBpH1iv
YTHSFxbtFTbXwPA+gCGOr0WD+mmm0KSD4YDDN7e0QcLQgrWnoahMhae068kgWW5OEjsy+Xgy+65S
GHI71ElIqgh+Ypt+NqnqCG8Oak00MnMgQighfbdf6AiJeFRk8uksQCZLVYtjp19rL2dMOPKmlrv+
ChcRY5CGnBFd6KB4YTQ3ZdWhbV6RqJyTZIUknaA4egZwKnKvpQsDWok33azL3IuBaU1gNsyl/qeM
V0rvidTvhI85koCPXKXM1RVKYghpwW92vwI+H0E7TEL6U+RCGqIsoT01WGdZg6NsHqczVfFqzqqo
0hjsNGvqXZSt9WgWnnLajbxvqd596jmpg+rPc819ja4D5TPqYE6SNalrkENMJeonhopQuis2GWFc
ZqF0FD06uzsdczV5KhrczWe64uXAbOEok3HFmRgGVkB2GgIz6qjIQXAwTRATnAJ/mncDLaOgzYNm
wZaMjzlZo4Akus3g/JNupg6UFxqsLUcFphiwv2h5KbhLxvv6poWKppihekgRaKJ9dsUjz20yDgkO
EmJkfDKIZoERCqjkLJVG8tsoO5fwFMsTGJ0JHTqL/d09RtSHRrkpQ8UhVsZk+hT5aU6Mj1NwugDv
AniD7/yfHpI/lJu1BulNOMqpRGBcI+Fjjhu9DZp1Zh7SykdZQDYU40OKhnSS8i2IHtnkKC7gb7V2
ANVuMnxYFgjC4ORZnNvATY/JktW5V8m20iPrhUNIpCQQ2i8F0pATEg6L0y/qSGH2+QXzgz+BVtSf
cHpHzgjJgThd83hNsGBWtBSsKccx05DNLxutMLnCJfBxqkUBw0exi3zTN0mOIgYMhnNyGaoq6Mhz
gCyu5BsjBPZkrVipYRExczK3GbfyuXaF09DTAEPK0gZeRMH/TEq81VekswKIBmH4mDzi6BjaOdQi
M38GFmeAT6UAC9a02WsugzUmE5NrmAg5/DdkhhNZAf2dMbxC5RsgDEhRLw4R1ogfELussz0VlvTI
05xceeqvPdhwkvqNsEuPfG52Kxwfq59/fl5/hTv5TTuo52x//WWJo6n4W3LBUAdBaMjcOiv8UICe
giVTlvL+u/J/FQt+Er1/1qWGg5xa/Jdzx4b5JNZsOHysLnsAZQRaMv6eYPBj81wQ7SqUWmA1Ir1S
bM4lpnjxr1Z8BxPVXsK78DKhd3XlTw8i/K5t1QEHpWebLy3D5i6PSQ4zp5UthTSPhvWnJxh1hGM6
cdD8o9GtQgOlEkpz7cbhBvfyL5r402Z8oCb7+SlGc43ZTVSh+JUoBY7Ig+W1NHCpSvNti2wVG3kX
Whm4u7qTD1wOj/vhzrRWa3xhfsreL13+OwHmWVqNZ8qNgsyMkSyLZBk4iCvm+abVHbr9PBNQRzKa
RDooxPeD7prtWtEr4wippv669Ypdd2sPTHmDGLV+nZAVrsVLigIM+vIBrcq0RI1Nj56j9wt3hd/+
QZ3TznDgHqnGYujWBMaVo8uBlzTlz+vNqrbfHlTUGfOrbzLqo3390A8dVZ8aQQzdQ35feMwfIJEO
3/V4W/4Ja98RrXoL1I4RUK78RxYQD/1L4h4q1jMazskKbqHrO5OtvBWRQXNkurqnaaeEgG2DFKP4
USeQ1MCOfombFh++SfTaWzyK/pUOW7Lk3l8W6wmCaczlm95LVvEM79hCXWVOsh4TN9JfmjOYOTsq
13BJQWE53mJw+v5QXwyYvnQZrVOc2SByxd2XSVlfu4h3ZWbJN4AR6MU6R5iXrH3VBrrKD6mBBjbt
xO6aik5wnmRzP3VHe2n9vZRokn/GlY30Vb2pRyi048LB0vZqrzyVX3UXH8Nt+ygfKVDbDCQmjSVa
q8GaGeMLtsVPRcmX886CDo/umpejOeddQkXnvBqgyoVx/9i1ndGgQV8V3bwR8uWYAe7W+wfi20y2
BYcAwKt/vngbAK7vv+2RczvwoHGVQBLRLst2mtj89vFes5SVyqwHivaI4jML8TctxpoYgMlr9hvn
O100lBwDMKZFn4/yqthKIKyDa3RlhOKiYgbME2EF0m36wtohOYPGYSgJv0oZGjzxbfATkMMsstLD
10B99uMle3KubTubEDlcRNTRJv6apUDVYRjzQE8euT+KKGET7RNG29MZhifxRJuGYoTuz3c5qGqg
j2NHUu2oNoUXSrlpsgnddl3chsebP7A/U3jPwNEjekSjtIgZWT8IW1VUIlSZJUBQI4uRhHxxztRH
x69At7XJ5hhW1hofKB8+/K1d90SCXKQ+G42qkpl2c0rwW6aAGgjXYWxsYGCgheML4arkURQOajL4
nZavWCH89WY2Wmbb6kiseaYc/oGD4FaBGwu7CdVQYUHP8LV9/6a/FWEBMG/Ip75DcZuuVrsRGFU+
WtYHZijuMWqAOWFWPQRkF97LevSs5jmluEuzUnWnBOuNuGpiNCcGBk5cpEREBngkaAtPicS+1l/w
NZVr/qAejii+f+2CagETt5Xt94dKHKaCQcQeY2XvrsIvjQofC49L30Bhci/W3jFivGJZbas501GM
yYp1S/U+dkZLtGmr32F4zWvL/EgKEAwIg0BZmf09hdmyopgHSgv63mUAG7Edx6z10ktmSPE3GF2/
u2gWHbo/nBbwkO+sCdFOUA2J9muHGtGK0elOIdts8oVwqDB8O+PHiwbdnuXAy3mnhg9AdWLqIWXC
5YgpsDBBEKYCwgKuwdy0xipwr/EwcZXlTAn2d/lasrq/cFVxD1T3fFNvIjSlkQXNimm7G9FG2WBX
cPkoZSVGm4C7YcQsoMkp7HOSeSrIJjog5Zd1ZpBYzyoE0ZQ3psRm8voK42uQFmE/qc3PrHHS8y8T
P/GaCquGAR9bmWfFsPN8FcAqpdaMaEMz9W1P3dr5YHIqPXQ5VnhDMYsWt9v5Fy1xhwsxcYcC9EE6
0aVa1Rv4VsfPeQCQ1PBq6KJeQuL+DJWLSXI5+kt+xx6fxUSPBuLo/U/HIYPMfA86quqJ32P+9pID
awZxG5KfGRWD7NSdGJjr5g+0ToayHV8qa6LOEJORYkrOSt29HEL8CP0n4q+W5lu6748fNLQIaetH
BUt3QvxKe9+IBVclpoKdwI8BB5CNHcm7ZEzVnH9nxJ+4g2miRwpqBgwWDI1jB7Ah2sIMRhCF6dgO
CkPazVxF3SkkVERS3LjNTg8MoAYyQqtf4gPmgWIc+ns3VhigNmLXO/zAv9QHiaoIaO03liKuBFT6
A7VePNPtuirm4Ekqr5kITwWd5scVUPmPZgwYie7KOvRKV+ZQeIgP8sICQQZll8IkCeROodcVP1GY
KQJeKZQ62/imcvDa1ZIBzM2Sdlf/gpg81f+aXc3YSbJTaQJngR5nE+GWqZ68ACxswnsW61azbOSp
vKjm2qlbNYwb+s1Dhi9YpJXlAfgvmkIUYQi/KmOPFvNROOW1t36CbeamXr/tDYUb6Qge1sgvujUM
ljcKRIck1nPklSvVqI1ukT6JdbWdfKgsFthBu8f0IYwocF4M7HSGeQP0GSbeG3dUa5KSnQu3nyOV
QlkMhNFmixWoD6a6pRviDE05mPxdcmQiITlpda4g4SBRDWakK5t8Vtsk24y1+O5KaSEQhmKaOyaL
ZNHvKeXxE0TrD1IBygA5ZmkgmO2TIURAmpGzJYv09h9J57WkOLJF0S8iAiGcXjPlPZJAwAsBFB4h
rDBfPyt7Yibu7emurgKU5px9tqnn+2SfDNN7SS19eMsD9SNDDyKrjaAGMtds+r/DpmHNMEfAyVxc
E0BB8EyQhsP8WfZpW71f8HCwvcSrX+sIuzs5r1t755E10F95sjFpVTUeCJCxiA6B9geU0Vbf6qys
L8335jZ+jT/eAnuFpP7IGmtuRcgxsAREnkNMLXFGevj8G26ff+Bn95nye13QvGx+DPDK1kq/kr2K
xYNtlEQ0Zbrd9pEvId7pb0HRhv4pOAD1H0HolMFBOIDTrfBpH0obguHI28NrcB4RHT+qdrbQUPnI
Gnzcf9dil9Xxyb3nlPJA0kjLjUoFUaEuwYOhYzWrc1KP3vGzePIjKQtxvqDQIrUWPPeL3Offg9hP
nzngABU8wMNNI3OKnm2H+QIY1T/4FnAFVctPAlkTYEBAZt/WYLUBQpOGcvR+68X87HXkA0KLz6OD
DwUPinkgIxKTEKIKQH7n0y4cGKm7tXLnRXaMy1fepO3lEK0I1xZZDOY5fNzkArCbI0ZH9vP07ljd
HuZDz8h2I4ynA8LpxLlo+6hmIXyyF25Br4DtHP3s/Qyx1LQNddheTPC2LzQqZgu0sXKvaUWB2YYT
r/LxDq/wGbbyJ+pXpqrmOX8xJ5qRuTSUt0mVHbHDJXMJNwrgBfbQrQvCIxZ+teyOGFxDrv2Yemis
2up58FmThnlO+Baf4vyHEtgGZf9IlOeAMcwHgjeRXOy4oD+ps3MXwZEW0GECTRoh8M3rqqYRXULO
c718uq1lPcVN+Gp9OKrHoI/eLePHdaxT0AtuG51AMoRbSMp6U2L3YCf8MZSjRfmZrwmmJ8x3gRCH
270u8E1LFCZ5sHkpd86bdHAQPbsXDjmDyiO/4V5cnojV39zz96ZX3nxjb5GuOEEf9RD97cD+uBXK
y6j2v7gjy15o0Ae4/8yMTbKjgk95GBFtph7QqB6Dg2pIQ+ePqBf8vMY7ZYyZT2eyFqvRR/WvLK2d
f0wqBhOop/zG2+PCm8MM2dSbR3S1nx4O6JcCACx4jS9KyNILDsG58bXw7TD2GtKRGrZ+8xkP0O5f
c9523ZhvWkZ3ZzGHUeFoR7sikYtMLnpHr473aRc/wD1rBfq4Rcixb8BgH5IYJ9G4RCAM/dmDyX92
5nArIX4wWj59mXvamDerPXe1eyjbwmo4vWVweijG5S4gEGy5eyC3r0jOQLydv6yuhCwQt6wCnhFg
cD89Rb/y4bxiAiI71sOhapSgDA5pbiV4GW3VPwQPrLkeD4GaD9aXI+YRM6u/E3Wj51+Crag2GWxJ
glw5zHR38TFPvkpP9ZqglWkuLGVyRh4RQ67i5KIdUvKffY5vBHAIEDjAA3pU5oAAHc9ynzMlIBGO
Q/BDa5MeZ8Mt4iDri/hskaq4r11YT9t4OAUG/hQt8oHaY81dKH+XpvyUesnk45Jf866FgYlnJNgp
qpS2c8qcMtJWmFAzKVX5cE1wNncKD0ZCqAeDnwlqXkeHSI/r9bE8r7qzU6T41Zxtd2LY6pjhAlE1
0z3vsXZa+HbDprb70MQJjIMI3gQ/hlZAq+Y+JYxznzaeAV2S1LSyGmuIR8aNO8BG4jC6mHVGmPAx
ZyD3CTQX3we5G7dTwzra9QhlFlDo32PUY0TzdJn5HVn9k3Y0KOuT8wBQemOG7H7pJD9u5+SczjHh
LV0k/ri6ZACGQ44cIKic9UAab/a2WvmPEeMlOVk9qKii9g8+cMjRNuxn8Vrq08cE0JBnTcBB2KY8
3n45A/o4DkomPEz/DNkdY+DcT3YfrwvUdcc6TVxb0EivB2v4cVneIESgW+Rqwl8GmeCmYu7WsxCK
ej230v1d3MvP3tV7eq/4c8cV3GxT0uUwSfmAlR/nLqP3wALVZUpztUlbVoJhuCmiIuiY+c2b8fwQ
IFilnIv9i0vnOP3BD1vv1yfD2vXN+wyDGT7AijvjA5w54hjtcXxACeQKibgYXkMJBzy4zO68kGt4
XPh9fJ+jPZ7LDkTi/rzeamvcXZY79+YPJxzihBUjhDzb7c03fqbQQUkidoaRvgbrx3y7ihsbBWHH
h7iNYBUqOtXL5IIdPhLa4oolEggCbY44Jh2ufx/+JUgGBZNT+bdNK4YJ5KHQk7ifuJ/ipYxZONB3
XLJgerBHYaaS0Vw5O0s3L97F61jQGJ55d3POf8Egqx1ghF/YEFB45jmyJ4/U76BpDLXN1hoSfGfc
trrq6j6wx7il9CcZ2Ex24ibB8tBr3BY3dj3CjJvkghGn8SU9LU/9wCDm4eXUGcbbJmguEBB+Ug51
5PaZ1hIw1sZReNd4z1Q3d1RwEHV0qUDMi7lB0i5pbs3Wpp12MI0iOJPY97h2mM+YhxDQnsapFb3s
H2etQD9gc/uOHjMIPBagmtd5U7mhvKb4Y8UtZvchpu6LsH1aGZXXPaRVDcNWdw9vF3xFMT9cpCaw
QFXt0loNysGKkdpudJhzH1DEQyFZE37MHMokMXD82CxUIHTClXldsd+zZw7doOLwO/kGLG3OLQXV
M2ugHiRHsgZ+oFlba2AOwNF/rRU+9R9zSIvC6diZaGKj+xs2lw1/JKK445v8Mw2vx2xuEMZ0SMTW
ApU7AxckI/DcWPcnuc85Kz+lRq0JUvDihv6ypriDD3Mqosf8nC9mg1iPB+MhyREhoqlM86GZz4fm
Llo3WPQJkrtrvqmrBZVzhfcAY92qSU4R1by/pUwqPuqNHf++vKOtkVd9+zz7IQz72R2IAicH13Ub
viXxXzuPEw97MlACPsMJoxWgeDBnPqRaV/7cMJb6oJ7ETp053i6d9GCBzSVtm+xv3tidsT1VI7t2
ONPKU99sU/vK66qVcZ8wLrRb8W70ZmQ7Ovn9FME6rUFyc6C+oHcbSKX3enjPydPqUO2/UcJdMup3
uv5xxzX8+wTFKrUW7SZ3YnGI1MH9w3w5JSydk5PZliBlnCBLFcPKjBO9siH2xdDpcqPpPEaZ6o4h
+6n6i0z5eypudG8fmOTozsDpr5Vhgo6389sGwc5a1tnsb4wDJIobkzv/Pa2n3b+f6qD5k+5P8kfd
JSFAtBgeVSMsIYz2w77Z4vQ5WYvJ7iPYPHD0uNUIKFAppsqVh8Gc/3aYlzcwNxZm2zM43X7UTLVc
D/N9vPsDKX2kwDDvkOLQh8HDccdWWEEle+IgXGhjpiC7g+D2O0IiR2RDuzqmWxBNcrXp80uGrulu
1HOPUyO45Dtcznrxzlq1JcYVlDOAZRCDhrxSyAA2g774tmyPu014Ty7JMW9KEivgttxzODOsQO/p
4qdv1h3BRPAR9pNT2Ck+ICDomHmEoPw7MYhRF1DMQ296deMhP/1sDoIui0IRJYlVqaj7K/9p2L9V
U0IpST9tiYqR5gdk8h7t7B22CcznhfLO3jOT0OPDmLoe1ah7iBbhHsiSVm0RdlMjq8e1Iq6rQpHC
cabumbgrmy6X74FHjCzQ6eLacVk2pEoYcbU5RO30aunYgdwoX/+AcOylSi4keIxNNbTBUph85JX3
8D5WTUodNDw2LAoE/G2oHKKn2nWyTbQ9owfnmr0hwj19nPrwWO+44zcB4vbiiXITVIR/tYNHVBbt
3x2eOPwGX3Mwzugz5FtfJoyzSVr44hf/vJrHu9262S+yaAgkrcLvxb5iRYc2/4L/37zzNA+berww
+aDPzWY4+8dRg7HGRJqLg6V8k9GOmNyLrYJ2q/ExP+Y0A6ZhwVuEPuHenKtNKMLOSlDG4hS2cCgz
RpfkwvbvEuSLFX9/goTEwowr+ow66dD7uQxeGdXiYM7NbejylOkmgmr4aC02CkYsFlcVKdtpg8WC
VuzX1Yge6uRomR51kof5nrY+xLvI/V4OD9jKkCUkEQIxrzquiIYxSVYN0OxFJ2dAXQqyybu457TT
ukupE2Bk+DeISVrgyKFhaVuLynqz3Q8S+6gdY8CMykumJED+3UKcTC6oafGf+khmBiwRxeujIyUW
94xJF+tFHb8dT8/uZT/dTxes/4gmhlRZOlX2Ygw36DUC7IdsBssV18OaEmaIThUnDVoaJvzDCSk7
b/U6vw7zutO/b3hcMZTGi1GcU4ho8OO4+ZDJk6phwsea7JeD7Ld6ugNGKHAvrbL7t4sY0FmEu3D3
oC1inZLCwB35sq8BEy9wCBZZfAm6ycJ9zxaDyYCK88hPZuw24uoSbxLMH9SWD4cqVhzcN2J5pmM8
HF48ORV0ADT6z5TpFMje9Ugu32lST/DM8M8mL/yI7VyPIhmyoMmcPGrkzydVkRk830b9gEuK2oCp
rYQDTflOr8sq4U5kkODC/zSWimi14tCzX5hBtLe4POANSCxQSjDx9D2hzuBR4aViPlfwGvg8oQlL
tVk+/sfnPaKWBIuxHkezM6OyU00I3TrFDmccpnV73hZ6BK6xSq4b6IoLyGcdXg2RbmKvyJsDe0Uh
hTJzb2LCRtmhllNn3AsP/ApqhkKF1LmyxuPVBfv+yWHy5vRC3SLUz2/PmNbw6avbn1G9et6Y7CGA
4io74OTfTx5eM6nSu9AkmmYGDszW0XnWBbgq35iAMB7zwNfkdbnDm5EvoS2lcz8p90N+yVe8AEKP
gT5pWBJq6538WvaZudpImGG+gm7xI2nDof0nEBd7sAFgfXytB4W8fE8YfnNIvycgFHwYPzYHlZwH
U35M3XcF2J333GeO/yM4o9BovHDzwoBFXQnq5zFf4oaG3CZ3G5o19a4URUWxJDFF8tRb52bnsdJe
5PAZmN3y8Qe9UqPHrJyKrzpJ2M68jR//jxWQ1goAnMDP8aSQQ9h8jDusK69ov2BHHxFbme+M1ihj
26ChoxLhRw5DRyB3IJZ0MGHirznngAMGrKAfghaAHs1BuTjVYIXifYjNiAN4n4TCkBt41QWicXKA
4eR6mfOw06Fotk4oUi27uKFjOG9Gf3BddD7+ft4Va0gWLRceZIsI+8czrKGHi/npaVctD27beY3t
KpS8M1Jc3eyVPCjKkFdy8OH4XU2vMLKW7KaKkry3i5vjoVp3Ul6S1VhoNT5L2AIoZkSIjnjTiI2W
lc7dKuE3QZkW6avLm9BWR2ZBEIBoxToMqjmqxP33j/pM1Y+1qcYKyza19GzmH0Hicft72YbCmGGl
3Dnh3VK+2db+3wSTY+9uhuF1GBvLDdIAkH2af7aw4hSK6LSMIgpF9o3X4sP/+JwRdzxEIM67/CiT
8T8Pk2PmjIy5h6rMUy+IF3ljl8AFZbtV6kUWnxIg8m0pKiCAF4ujP9scaTEQlMtmpRAKrbMC3Yuy
hZdC+C5F2JDUzLsGRX/xC2qU2OegEVvEw19xj/yOiF8UfA+7GaO0APK+RxjvITZDTw6eztTAp2RG
rrS8FUvy2IizqOED5u6YyciDAuHraxEzKVgGcgmTRWHmMdqpY0ZeSWnROAysnVW0Sh3LzM3JYYGv
yz7S4intIb0rg62rKNfO2qMAg4lpZpioOT/f+tXOuCFxIT41MlaHgcNtB8sJNEYDTiUoffbpyhVb
Dfo9O6TQKYTYILSz1+6m17HsNyi4pFPL+l4fY06x4XF+XvHABZ4RFNhzm85uxceKAarIvklKT0LK
RY7x5WZzKTcDa/2yX9OwbSD2gRBn/L0u4T24HpIe9tcYGr8tqDrkrGJbIvBj1CWcKqoJ89hyhriW
wb1SyMJihgPMjZViHugqL2aj+MnUKQ58B7g6CoTFHwg0UHHN6UUWeCYOSjgj1Kk/c45vZ8c0RN/H
PMS2dXYDuUr9x6z9cvtt+7DYqHpSZpzKImMbor+UvKWDDxcDruGuG9+xoFD/cUl4ADBSYD7tD4Xe
JxuSoOaOuyj2Q/uAppbjG+5TW4XJw/mu5YaqDaT1Ra/T91VeUgEOGTz2fvs3NdpCX9iHw2jFJAN+
BtsD1sfAas5RBZO+8Sq5YUuBcEJ9DzYnNPbO/mduUOeHcnZ0f9YpyoqHU+zEh0C2PeNe53grswNW
dFh1Yt/pJXMb1vI0SWBJd7i0V/NLccvw/KJ/Vkad/DbB9Wrj/mhc0CsdOYHeGF5T3SdzxOORbjYc
/aJH0dejdEsSPYD9KIqGO3DHcH83IuoHXrchKxdgH56M7nKIF6v5vZhfFEdct+eIccMeNk1z7eVz
hIcrjVBqqDwy2YG0ilvMKxrK3iEjwsSDkccYsWe2VjCcP4VRJppJG4ZmrMFDXa5ookh0u1kJ2Jow
kKrIOaZpPAnrCxhHaKMh5wm0Hq4OTdhQYu3Lnw6FkyV74iM7B72GJB58aV+qzGI0qV6hZoL7PvCE
izqUkuC8Yv5RZ2pciwD1eiWmtyV+WVoC+KyWvqHcSv+9vSr7LQAjDIwfcBZKkkvKn9MrcaF1W9b0
6CkDxzuxK+ZAXDF6suA0YN0KQEKnhyOG/STmZRnt4fTFt4vz7/XU/IT55cnivVZ240H7x/usZDhz
4f2AdfN50p57tZgTBvgx6eoOT3uOhZiGZbOJcgk7Y1IWHwSiz1dYb1mFmjEVinlFpbdRts1UHOTc
0XbzsRz3zsdstfyuz+sZuC9LXzkD2KV4Zh8GCMDvtIvhwIktlK2qAzcZCCBgb5A6iKdsMv/XF8sx
Sxx1GRCzCigAWbTGSBKNeAgBvy92WJBP7uccV6bBmzDBCcw4Ranyw6ES5pkl3JiPnC0MHDWGLyde
fEpUg+UA2fqQa7KLiIB8rLtdn21QNhhFyHAM39cxDeJnoddiMpxW3lsz3/wTxx20cY4FYFqW4QUm
hsB/KO16az1K0aEiauaM8x3CoiXfHaPQcH03TOMeQsiCGwSrXFaOKsraOJ6JJ6FnKuybdpgukfLI
iHYecPq2YvrV9x4zlDr+C1bH01rYNAtzI+6kN6x+6WEw4bNPaX/aTgbZE6O+Us/4ell7p/SjxnTy
ubqWi/BaDmJchPomLAlVhA24/QD36Xg8CHzNDZBpN1cN/wuTKNSA7nOF7OZYHolMbaLvn4Fl6j/q
NcMSSuV3fGpLhaamz+Sa7EZ3/vroNdYE523tYKjj9UqI8PN+CirfR6/SZofDzIEKijFQfPXelQmF
5wp7q8D0Fh832OMDhs4F0vbukiqmv+yOuSDQv3RP5lCx8xCzOV/Vpr6pVUi1k8DLjAJ05OwHm5aC
8uzBrAeGm2gPLDo1Phyaf0h+syd+jZhO4t+XddJj2cVDiiYHph62R1vsV0hEbXKkbNHHpdm9M0Cl
8SQ+rDt9bo0xNC5gMmg5oMUF80QOcz547nI1HGmtOBoA81yYWhmNaRdFVctKkTxQ+pJ9uq52znd6
ergMyk2thHNnaTInhBRywz02nMtkMG/nO6LdoXvS7OXwLI9xZ02APJYpN9LEdiF8MTivZOLat+m+
fKcv5rCgwNbdak/7SW/emgyptzfki/ugf45hAfv3LH3E6h5gQoNzOeiSv/vTJqf0hS6jokev0yY7
oLZ/mAMKPmhlaKaJlc11qhfmB8lgs0d5A0T/wF3zOems98vb1z4Olb9OzyFb2h4YeO6w1FmzJJoi
X++NkNHigYkCZb3HaO8rT0yHjdHC/teEAZV7WkySDJYohuQaQr90KTsF9MnHmt7WeNoHY69YpfDR
ayirR1MnbPWl2PQ11ZPSgo2OGrgujbWBdUQAh1P/hKy9RQqpFJfo6935bg5Dq1UJDOwhDxA4wIPG
Gc5q6GM61vfr/Fr4Jx5A6agMvj5Kl8HqeDPvOW0AwwrqdEOq6dmVOGoBZD7sjBT2vHO7fncEt0u5
77VcTAqatV5HWtID2GPZUy4kdcyc1WO+uHA+3oU58s+uJp81zn9780MbkiF/or/sTL/z9vLnqQxb
5iNNfsX7PzNAWp8jpY4YcwFd9wGyhu5EB0O5OPg0kEeAYz2IPYS373KH+dcN5zrG5eP9lCnK+2M2
f3dSOjdcNNtqSUzpzAg7cTc6TTr+LxxOGkZy8JIVD7UXQwKGzGRzOJTPADet4leTxRx86O6vQtvb
d93tvqJ9z7l0ka7w7wLVBaI7zgvwhf2KZ3ReQdkl4xi1IOcKPt7Dt9jpSERtNsEwHMTDv1+/wBNF
U/5D/47DGlCkMaGJ77f9fQyCARiqXUvI2O2P0501JWWRkd3dXUvoIzCiwQgi1N/DBh7GfWdcQb2h
MTJseL80rgcGGZxvB9GhJQ57TM3B3xG2xTq+ZWiF2DQrvlKDO0c91dgMzjkQOM2xa3KPuvVyGEvp
vHrKp6vJg9eoz8NT12cFjxmm4XZ2j78Ut38QWbedLbNlXChIybXIbY/nsAy7cuHPv0xUzOSHqg+j
LbodumBzBfNevQCGHKpKm59AKYFPjky8vhEtJTqdj8C97Z4rwjJrAFnMhpRXrKpY1//4yy6lMixh
5vzkIOw8xqYK+W3fxOpLXz+jvKKNH55cTuG713vgQX7Fh9RAzeG9rAHFAQXE3qpe4dd6L5nmyqLe
UIW3VtekqJEPOvuFdadXLDfMtdAA0MFQSj7V/a3xckBz+IHQXZ33XCkL1T+U3OHvoeSs+jdqgy38
slDMPttZx9b9WdkaM7i5Tc8iXtb2+MMZimkhIRAvLWwPll08F6FQLqSzbk3W7GWUEMggN0dTaX7p
zuM+4iTJPm+4cRCs0+HtX2kGW4V5mpc0f0nlUz6fMW/v8lQ5coHu+tQ4yS1LDMEQVKHHFOvAJf/m
wt9NwYiplgnlpleguBzSvVCgDAK9XPVldN1bXR5qb2/NL29nF1wwWwEUaXEv0tWBDwCagRO4bRyL
Zlj//w8IqQ4ze9Ctcz7JjKYJdJ65MxQ4eYXR6tcUv/WVSpcC6zXp41vGFHcPKg6vQvUzbTybQxAh
hyUR2GrYO+84kzv4u/W3y0cQT7B42qp0r8nVDHqMgZ/mDqyXRUx9x/uM+suf2ZYfjvGst3Mo3Yq9
zV5F6tcF56ioLnHmUmNCIrdEd0LFXcAueDkF9rEs0KuJFqSyKncFFUF6jOTpoQbWQfYiPcJhnoo6
A77g88V3H0k27VjAE3rxHPDMzu5BSnhsdQjuTJ0wPVRqLHs1PICb0Cgkc5XxN583BYq2VXd5+WOq
g72mLpJWiRkvOQvAqDnUE/Dti3duBa86/HaBeh0OkRbmTOwgxoyAW2otXtWIoSWZZL/pXkvVhG+q
iD7codmmafjGqqFyOl6j1F2oo2mxoULAyBdZtkZp3IAVMQ1GVLvjy0FVrc4FPgrDFgILoWWAjUHw
wV73AhFdPvGP/1i3D8RzlzV07HuvDFjBEKw+Ggd8RyjKafN+Kme1Y1FOU4Mr3awPnu80vrMrqAHB
h1gXqNYJ+1BZHzwa3UTgqh4EOIgCaLE2jX9warOXfQ7STYuvVriJeKcllL/QUsRxMFx2SEbPWfn8
T+YsgNbCGEkG2uVZ/AUlmDFSG4DTLjPnBTBGbyIfUbH6eJpqVeE2MD0Z07n5TEwLRO3YYsxQmvP6
VCjGjQ+S5pZHXDkeo4+HWBkAVp9cK3YDbKrdPn4/R5EYq0SDngQh/GIrI+KHiVVTW14/6fljI1De
NPm7SpPBCv91Nbnu1V77zZABiBOX5kALVK/6HheXCwcYDHDNtQVQB3WB5aMEEJ1Vp0l7WITjvta5
k0hylZ1+BE/bJbWCLvvj4TZz0q1hO8SrtjpnLSP0yQSlPqYgwu7Z8Ou6aFNW9UZvZbC94GJGOWd2
8sbHXMb+4G0NMIw1snLZu2LLGg4kT6HzN9Sc+d1LOM3UiaLQGjy7L2CXdHI4NjBAio7K0AmaDtgi
k/67xnEj4McgT1GgEbq6Q3g3VaIJNeE0mtvXmcZcf0llDN4UoStucpzDoL3/TO6lrpwb0/aWRXFi
sod/wZ24+/7HO4P5mqc5FyynbqPWrwalSwWbq/sB4g+YYgFYrR7Uv6OYAu8124GqtS2ygm2bxfLA
/r4RDjyIo43CQTK0p8scTDV7egmn84dQ+NhmWHgeK/9Kbze50vSoAxRL5X9pFuPKKnZdkbWvLIxB
fC7Xr3XKNZ16TUn7Tr/CuUmnz7zivhNOGPtDV8ac8wPpcKVwOnBob452pmecPEyby4/wvMpKABqc
G9jbZcnGluRj4yBGHemfy6Eubm8FYsD7UCgDZ663C9MNv7/nRVEIcV3hXjvOOGcfLGvL26ivYNsQ
coKJQev+D9xcDVzeWIa7P4VXxiZDgmY7oJjMIzgSFD3oTUUnO7PX7Dc6eOFva4mSMiZsJ0+RArew
K8i58EBGyWzGVc2fCTDQQh17oGKZo412YVh55UluFDGODelYszDlM/U8YFRSyMGrPSY9TFx4N+qq
RwUP7hF4jrCE9GFs3vCzOeWsekvSmMa69LEWDbTS4wjOPO/IFIDvtj54JcFoSxTD0mrmxgTLGKil
8rU6y610x5ZljOKdjNFxiZ3Hq8/+YUHCy7pCWHVB5unDBGNdPlLmnATZmZl3zyFJiAM3jiwA9gXn
OOtg4K6gwljZphdvCtYXR913i/Q+KVpxxv3B5881w19Drcvhtyq4+4Bwy/MSMHCzOfD2gJA6Xjsv
rXNspbyElW7y1vFO2NseY4MSerJu+bNXGId47ou1aE/Ll/0I07P6Im6avVkUNzJJOOL6BU3MYwby
yCnFmiiS7Gx6WRpa/lYZXcYGZ0Qcz1hWaltwZkWF8Dpe+TBBqx3qYRgQ0BYyj6peXQGXlVpTjOl6
4eq98bL1x6fzdeIldsOWcFJOQVWTJaT2gF9zTKnZknMLHc1ZU4RWsjuDZVC+bXriWfxZ0jC6491s
KEIPpPiIUGQCzSS8VZLv6GuWZTkbdVarmas2Si2ewb9wwK3CZC2R1VG2sWDdXpYxmK40Xd2b5LIy
47AV6V/O9R5ZF8/tUMw6pu9uTZRDJ/HXm/WisManwTix6RCgmePKdNVfNokNvoXWz4pd1/wko/jN
ntTG/pfMhvsYc6LggvlWu8Qr6bfBnkkSGQE3nXV78Nrr11mGGUsVu9PYozb0WC0s1fj8E4AqrCLn
MyrFzPClyKi3FWWI6odMJTYmda3P9I//5AOz1I6JX4nFgnziVWpZ/sX3ZyE0gL7O/GiQpSfAqnTN
rryKMGUAoWJr6lEBEYAtN5DW7Bg8Zd4JtrtcssAPxczvuxwtu8KB2KycT2gG4SDwTK4Byxn4jcKk
9IAqy48Mw5jFrm1C3kvBpJ2ZEYUi0zdq16MtNpcgZcYOQnO39Dk1ZcT51PlbCxj2zF9nvGvC0Tmy
E9Ys61t3hFNw0japouG+bvCUMu5eYS3f3ixkh2K+mjBoECDjPsvSchxWq2d3LE847ylFqcfenrFK
PK2wvezARySfGc8WioSj+7HlmiSyTCb36VAGIwsPYOYSYjYmepgTYsvQIyeRUoxx6EZNQdyiJi2R
iqLoygQsklVdONwAC7No9oLzEY+OjBflPVdZuueEykqWKB8r5cEo9ntLK1yEllhMh8hzU8QwTAuk
eRKTgNAZV/5A1vJdnueImsjOvivZCbleLmJsspQi3aaZSYDjKnM7CkiIMgMzr824cxDxk3NIt3ZT
/KWe7I5OOHZHwxqVynY0mV6KA72fufdqO3fvVMnBHO8L8Vg+4q9g1auf8Uc0dPSAjhnv5S2mmK7Y
WAcxp4NuxPydEe9lr2Duua8NKUfRV0YViCmIc/BJj84rkHlb9F3/OSYufdvPSBO6b5oNL88/mHdU
SZJ3u1Tv9T0aQdfKiM7D1z+7jMnEBG3HvKqtTMTisXTN28p1Yx8J81J9PMpC2cQaeCev8fLjyO02
qAaYV+mkWbcld3/U42sWMSX7yfZ1ntWYZUtmeXwf+S4Ka6H/IeKARm1KnrwKcUKaqea3fFYyz7+r
s7Ogdbb+jKOQ20WMamS0ZduUP59Vvb6WxFfasXySy2wD2z/E6O8cufmwvDuEGs/2/ray/SZ+4bXb
zP2D7Q5jRA1HyJ0C5JLjZUSabhBFQ2c+fy/hrE9/dmAG+TAYvxfCx5TODV5iGrxwUCKTKMJsZBy3
Q980g86cpLaBOfh7C5egGRI1aLdPcht04+pqTchnmy6iaYck538hTq57Rgvkq2Rc/5W46NNyDhlj
JGNtLKtk5P7dePhT7L/E15lgSot3nMzvzAZBd3fylFoDh+oMkngCVFAORiFWxMqRDax/u5RqT6g0
dJ7KjNmzOE9KqKpoHyOGRmqy2poAwsaYMoFtDUWJNocG2w4tPjpe0wiaNeg64zXvM/36KN/k6EBq
CVcKy1aNpHEAYIyKu0LZWEtfjt6iLs/O9u74zxg75xlzxGZr4B83077CYvP83agJxScdkdLjSrRR
lzUuvYD5IOc42uzlNOqtwfftBL8O1z4miAwchjDR22rLoDP6rBGhuK5bmZKCPuY0R+oWHEpQK+ur
hgsft9DMudkz/wgdCoIvaH9E6x8FLznit0ZHOQ0i0v7mkdm6iMmAD0+i3Fq+rPcvae34JvSVdUyz
aeHVXS3hBdoTfLJZlX0rQEKtks6mbe6zl5wc2g5JfP63yPMRcA8ut1+eFHlQPXasbkcY00wua90j
pZsHvUWhl9/n+RebUCIYT5hUIfHgoAktmk7ycVtHcXbcyUuaQa3GIyA3hR1Fi9EA7sTfyEgJqH0R
1dZnNy9GMOYYbsyViaP8Tpj+763pxICkLjugfizQ0XZPZjo2RwLfY+ka5l/fAqa3CK3yviBsPzWR
uBdMMtIdsJwaXMT6dCAYAGH3hMu9ePiTo/wzvBEd9ZS0GwdO1bwnCMFi+Wxv20nLNkeXaEROAAtl
+t4+TWxi3FswIhqx7bI927BPNi3zTQJZZ6XdhO/3Jj9r1hrN6Cf2kruFmQMDorBsAH0zZ0jR0jUZ
PvdfJARTIqr8QUfEderL/YjHbvGJEVDPV5xCEB5vdsEHQYwle+Lqj6vcb/nPjNjmP8BFdxIBxN7h
CVqLhfU0P6pqJ7GGPdWOe/1waNWrt9gjoIFRLl6oVohl+2xuPD8aFka9QX48Mk/e44I/MXYjglSQ
uko0W4SlfU0JzIvzsO9bTD3KduI4KioRDB01XXEJSs2xSDAA+4H2MGa2SAi4+rPNOWCwweagmJqN
Pxs+hDC1DCce62PlzKj4Z9IlHTgWlFDrJ5ULiwQFMbNsKd2J9pRknOU5jqPQuyL3SMatnXdXEgua
Ntde21zWuFzL2x+6PeZObNI9rw+7yBfRApflmQARTMu9izXEqgrU5JaPBxPw9PBmEpOtC6e09lm8
CJZo30zshf6/Dl7BCGBVTHDZOouorbYJyomYX1V8qqx6O3C5Um4zssY2oxFRiPPvRAOnMSd/nBjz
fluMHwmJ9RMtf/m6GH1XbffB6bhWSdtcknjdqVS5TpmPcbCJUVdKSbyEO9JFN7qbg1wDRFhDTGtb
17cctXpSe6P7RXC7JYa4BwIBnSN7rUYM9Xvm+yTzQ9JKK7bbcedtAefdLZbU7IkfYyZORLS421bq
jn/jbonuZnoXy7s/fjCSEIOJ/wIBmP1gp1inv3c4VLZ0s6/Znc74mMnWq7ku6nSBNjw+ivH26rh+
3yY6rZncwjI8hWfB3o7J3uNq/QboauO9+zVns2FymTytQXQRgvsJxRiV6YOyT3LvDfAPsEfEqkvf
SuthEvr3+D+SzmtJcW3Zol9EBEgIwau8QwbhXwgKL0DIIuDr91i9456Hc/p2V2GWcmXOnIa+eMZE
EcvTVYAlPNHQ+ZRsOFyuPPGQ4O5kgnp8DY/a+sXVHPjLzqYp+l7RqP/01YDZRQ/MjUnn65nh6nBS
Zyexy1pR8mk3M1qJRLr+/3s5YYpnmxAEZmy1VcYSczHCEZo+IXMalQ6Y03Dd8smN/7gM9bDHSYb/
59GXMzbRhbGYXNFDLAqN99ZbrOjxO0Own7g3P9t9CF8Dn1HnnPTm3IeUtI5i2HcWEleWjCk0w2Ox
DM1B7HAUOOFpyelFPWuYYfDh9fOnt6jDoPvXacdicU7HTHUID1/cLr+7tg9vMSJQfbUi087ebPoG
V1lK9PxCDw6F6c64Oa0Yo8AH35VX8KHdLKougfFIYTXy8Gh6qDuB3W1mwWagc9fDctJpOY8kqxPs
nTh8zqtsKDK+cUkNzNzHeo7JZaDNmNs/TLB1SZ+rHQKzIuMx4VewhX3Q1xBYrhpJ53+1pMUBbkUO
LJ8hASjYptOlYLSdDDZ+x92q3x9TWdba1fmc3klo5M4H4HwxxFL7RRzQcUJwEP/sjFVk22hnXNep
06Sx0EE4ht/XO1NApS9tzS2VIT3i/+hMai5OnRCHRZjBvtRguExAaKlg7VymZTWkt5466fFYmmsc
NL0pCcrs7EMsgzoQ1PXD7Ri8AJD2UGNNj4v3OJkj1Jrwp19HfOs4A47guu0/ofeMzgl9OtfnRFt3
HtdKDTsUrpWFI0CQ8Hl7Q2u0XvCEpzoHZBbyLscIouNLdDwC4K6zpx418+3YntbcuhXNB/1PSx4k
/YP4JKpDzxqb1G9U8uQNpRf6TrpO0jgUWv8QyC7cP42FqJHp18XxFyU1BFmT5MPCPnPJcjew068G
hv/e+DxSPCComVlQa78FfhRMfMeHPTaXPh0KJW/7cf+m2RymjAcLw03OKaVXkN5h57EdrOd09KR2
nhO+gyWNbkZkbMNff8zheTTWyz+KThVbn7+S+k1HAUGJw/ZyWXnSAmwux30/0Olc/n1b3nTI/T7m
BRKhM+DynRZGgoFu89EcfNsnMY4AuqrExam34ei+bd38mBzcBnhJlBavzy85XlZ0ItPXXtWWY75h
Rbv9USuR0xp9I1T3lZ5zPvtONb0bffGgFfqZ+JqLdjazhIkmJXuDyEzunNJYjk3jvMD1ErEy6JWk
7X9LGFMp0ZOdT5Ubz4ZbIb2+HfOHRwDRDITmfvAGOtghV61x09VkpzVJQ05ot3p/bAWZZ2nKmAyz
ODM/XElWcZYiSIlsJQMV+5PcQZ1gZz7rb+vCdz1wKwuQk7PIl5CMsAYgd0WCYRhP4q+veI33hXDP
pIoMXEGfjQsPXTIkxKlIG5skT5TWZNE5KJOmfUI9ErTIq56luq0/NnnXAil54UvC7tW99vVvwA7c
5R4wQRgZLH7gB3g4TRHXB5goOXxSJoNNzxnaCu2xCqnFFX4GI5LLLmFFhiiGE6dH+KAjGaEO5zuj
ax9TMAUXSUSBYCzJlMQy0HssHtvrqVzhE73FrdpFLMO6LAvErNatqpa0TB5h7231rNrv/Ff0ToZW
CRcOScC6dnsJntBLLMOi33Ts/E7Vojg9scTw3kSeTLBF0JCo65l3T7kYCq0PbRRNdL4gcKH1b6io
C+++/oJP248EWlyWIEDH2VxlGINhDDV0K61ePaORrBYFOjJl+odKA5i6wJot/KC0bq028q8e0U0L
uHeYdGhlDCSdZnjp9+EZxFe2cJYMDeVilfgDwki5xGoirbG1cLqddTlU29thTKQkdgdjFOb4VwQ9
5qkv+w7wR6Pc8WjfQTmNyiOHaisPDcHyK0BkodaBW/QMOs74XvM5ty6yBUzC2qjvM++ZXUT4oLbE
5x/I+UjEnXWZqzZozXNDjiRJXMSAsmhKHt6HTpOfP+0JZbuxhwgzThldLvGQSmY/cIU+qnsCvR4/
+9Y3+M89wrJiuCNQlpFgj5vO46bXMJhpZxnM4Pp4eGei0t7U7moHQPqegUct7xB4R8fn+uNJh/dy
4nURzAHFHh5WDTtVoDToxpy5l/3zP84wHs7f2NgKa27U+hbsptmD6VKJdyYZjumGY6oXhKwi1wxA
DSALi+zoarq/c/kyM/K15xe9+kcUethXdsAmZgt6vsr/4OfW1o/ntdLPr79JvLhAgzR705DFuCgE
o7DQ8X1A2Yh3pY5JPdtquj0R6+SONSGvoq0d+B+QIr7ePBlbe6ijzhgaNSx+xtAO2PonREM6Zn8Y
dheYjjzMzsEijpeC44l4nEFv50CNuLYoMRbjp4shz+/nMWAlRYwKb/6m8r53nlDEW5ZRTuY8nC4S
RjpvUlW/AeUM84QB91NNMnJGeuvQ+pk9jOVZirAds4jAWvT4b7yRo4oXKLRPzFpmDPxoLDD0i3no
XfwkqeIdpx2DEPaoUDgenA6EGUhg+96R5TxpW+YFXA//ujzBHMNu0TRfMUv9scomC4Uvgfsm2ZmT
4MqreN8J6euolYQJkU1b6CRYESvHLWi0HMkjeSr7j8Vsj79C5f3M8TpzBlMIqL2NtBoCbOGKpu9a
xhxZX5TUwMFGPba+hAsXRGC2zxtcXEZ4F+wEleOKLUB4mSKWYsQJhtiqtl5OymGDaZqZzXDvICno
pj/ndyS3rUenxCT6g2PJ6P8IpXUW1jhZtEEHAUslu0TjYMEx69vP85em8ks0GcD6cncYn1CM2pBo
zhVcFVw4oBFAjkJeBQFsdqcTLDQb1GYUlGtly0buRnpNJFfEIH3XkBgawrM4Ffjz7OEukvs1PlxF
rNFwYMB2qCCETGtgyxnN4ujA5EORU+zsadwmWl+EyX6jbgO/Hc/hbywYR+QoXYy3WboDc2xxStlo
sjw38rA9kqzQELn82Y/WWLT1GA3CPnJMrZcwBo3WODYBkvIo8Cxvr0bhQH3QVVTBNFpO5hGkS0wR
vwavnHqehbtU9rgm/VtcEeE2pOQ1usgpZDhb34X3K6wiOZEw4YLevpBn6Hz+fj68K+uFCdUo3jmV
idEJQXydQ+F6268x57av7QeePP2ilti5t+mAvsRdcWbEeACsT4mCg2TT5fBgj6yRNebEPw3ud6Cm
LABJM7n5PmI2EFFddDe6HF89vCtTFXBe4cfRCfYASUTfjJW3dVtmAQ5LAA3D2cTFTH8xSS7xi72L
hSeSNpw9Vy9TIpGzZ/Hq/P4fok97FDG/0v1SyWG6ddH5wiVAjGHt8vVXyxtFt4/ee3nZoE+0vvPf
koRAHiYyEuUg41XthTTvycEfEkasGjJILS0QBne6TFePIZ8JKyrleeTedh8MDJhZmiVMIzogcm2A
LX5WQ/dIu2JfuLQxUtvmoHe80TNP880iiIG71zuMYDhCsyIiy6kAmXPSxF7EiP5Y5u3A9GRL1ZIL
cM4DLxZlqTZYlqD426ELkbCLEsZsQl+6afRbOuEOdL8zlaf6DjqNJRmRB29TlNsaFQHNicNv5gcQ
dqdVlEvtvSeN3UYFYe9CstpNmp4DRlgBTEBHFkGvpn+LwOgOnDjjxoiKk5QNaXMx4VO5mmFn/ZK3
Sf0m8nQHyIqt0vZl8FwB1t/mtXF6JbB3IIeIz+cSFTb1VsV7kuW0mZP1JZRristHly52q5471uW5
9+EhZl49V8YO2diWCPrSvYNbyz164/zOQtkcb3ZziUupotXqbb7w7B4qrM+HQ11hrKZ8fTChcnvC
+MdQ8McacGf05wQ4/PX42D7sB76UDZMsFFsNpIT4L10OSLR6LbP5BNGaNogfNoR8KJtnaS3r/YCc
hIzdkfWwJ/OvtkDNC85Rx8JpZof5WB78oHCg4uYV0UAUp4f3nglm6sXeHQ8QVG3uWlvCHdbCygIE
56tqHbEjVF0Fk2DRvnREFWNYyanvktqE02aIu0R0eV88iriZlgOQMQYgbgmczoyz4QO8sd6GZAJP
xFpi12hW4GCscAjo+Jn7zCfb2+9WuGbikoY7La//kpKq4KjGugfs94sZSRxM9zxs2RCp7MyRAJ6s
iVM7NXcnD4waDzbiwHCZuzzH+OAcoUrzb8HDs7uR1D7PAvS2mAOkvzE8If4KbNr0ap8YSg70KOJa
PbLEtw9QR0CUPrN+tEvptHl3vEL63UkAxI7v02imzlM89N9ea/DvvyQHj0yF0yFiDIEGLRiIb5Jr
Rdg6ZmUzBdPNTrul7Qo7IxxF+yBCFB8+MZ5QkwcWnTPvqsXsowaevxsp6RPRhzf9Jb6cM0AHyaVu
VIbkje3/P3NmFj4nvBycDFM2eJVpvi5FmNT9D+82CVOuBf5r+nU2sZuQoBm7dXCYCpToRnbvxbmt
ehcHvIYG82KhOCWctaUw4U13+MLfji9jLfNyAnKQh3FKsK9NKFfMZPxaAtLxpsFMAAkaQXZcS82S
34SHkWJAZoDd1yZXJES3io4WTA/BrTVxgQXNhH27ZL3t9yI30WWwffIgOj+WNWuxmUyLdN0qm3JF
z6Xv/IrNXGb92Ok1/s5CtnVQwUvwXzQfaOV/EIOG7AXFruUWlRYg48N+/Q1cBelN6H/9Y22qUW0S
MonHWM/mJ3JW+96XbkEFTk1yU+ax4XDYDLwLfE+p4zYidSo/PA01mdiVdmh8bIj4pv7FzNuyWyPN
kkxpdo94SEKyS7lPZAH7AeNIhuT3MmPS0ei/P+SBad/0yoLQyLalNbRYEpNVlz4ieNYzBhWzhN4s
dMk84VeHBCsxr+gVAda8ZH/oK/z9D7jPhUpWJA+VD7jweOyOX6/DEoq/RHOE6vgTDKjMjjjqv6j1
FJ5HYIcHA6n8768kg9MPx8Wcs0QTx/g4MGWxbQKfh6iYuzyC/aAlvV76y5LSQp7NKVbJegX5rQOs
D6xbmi9ISCDnBRH5ci++aJ4BYZWGrParAamY9X53hlHWzm7+s68jh25teYX8zEcRzCdcrsoevLGx
PZomHyzGtaeFE9p4VUyBAjAtA2YR/wV+Lv0UDumTNIGMeSz56S2eHhJpXWsRe4iXmMewgBhWBhvF
Hc7sRZlLoiVfEelDM8A31eudf1v82qk0gpMGO48bBiKcwr2XJ4Chn9Od1kONJ7gksdQTfTfDGxjx
9mnhmctU6d8pafhaca01x/xYY01rNglGyp/waRFXanT8CdZfYEoMy31HPomM6l6guOLkXv1iVogb
lEegCKSzoh1xtnP6wcjJZ8ryY0ur1r8zfRuZGSjTgb2LBsxSPxyi6EXcdgUSXBRaTbMkaHYGoxYo
/PSHSd83ICOY/t3KQ0I7jd4RtIhMekLAqFIs2cFsKWsafzVFOM5Jb/+4wP0vckcFqri4ZMnJ1Tum
Ichmq37N5I2k535o7CGH6EYDa+Y56TkaB7eaMcp1eKVj9oBtO+JXflosraXapOkcR59zPyiATWWF
BC3t8jf6EmndUpF5YQYwFMLHjWI23mQhEQgAt2ZInKmwzCp3Dv9D1hooZZBhoX6oemn0EJ6iD77b
JCYIISNxEPpCRTo6XF4RcsLkQv+IEZH9NOCfD/SFuHyb6VfzM+CynitMFbEQEAD0CGxjRNbwat8z
ejROrF7hw0AU1b5gzj+Pbh0qDqQiawdEbYHz6U5jKsk1xPMeIGunvze06rRVz7gLeL6VCmG0GMuG
3C9wJ+iQaLVrizVM0vc3lYkMQsySNjd5+oQHcqCivb8YrGK7cdoZJaVOhuj5m5M3glzsEssm+KfP
p8/wygujw+4oU8wLOJxhYZnryd3iVsRjD/Ooof2FT/th+8DMK7CNITg0z6WF4S/pz4X3csVjSCRX
sBbtTodVz8DimlvkB25HtomqDaEejL2wRwTCcTAeriJ6Uj+3ucb1oT3BOLKakgpqWkd86JiDZcqh
qOfiQWpYxU5svhwDmITuYXTmuepFT66rrz1JB2l/NlFNudMH8RimKePlAm9cDTgQKYfBDYUCVoMy
HtDAhKQAYsMiKGq7UNa2VYyWgt9TmwOrW+Zu33vEFBDVQg9sVDgoUB7nQ3qW2psQmwGlFz8xnCXY
3tLB9fmtdi+49mbgzVynjNd+kwi/PMkhyqzmEYjBZVQS1/FHtbOkYJgeLLvovSgWjN07kytTCq/Q
a9dkDT/sGn/W4YUekCdb5YNcfU4S0NKU3Dge/ocnmmxeifGMeITAbvTH7C6jAoUI1AWfsCZIwwSv
8HZ6yYfLIMk1QBDtqU1vBwKfiffbX2/T25FLE5qF6CGxhJALkXg7md7mz/i+ecKT2eXOY5olQydT
UdNglQkAu5fW2Ouif1ThDbJZXhf7SfIDRMZv9H6QF03IBqrYX5vZLsWGIMLTvKUneyd4awB6Ip97
Sgg3SvJ0B+bD4UdA+dwOFmy8mO9Gzgjmu9axySZvABo62bliH3eJkWPibQR36uoPGTYE0HYxS6Qp
wXNTeFymq9o5j5AcfYRUF7eHkdXyaHTHc+2/6Dq/f90q0yUgK1G/f1FzUCN5PTl0vHSGPRsJ+sfq
29nFoVFqENr26BqMMedD1UiofS/eyQSJuRiVHo5IUwW25jLn1qAsG5mN3zT0UHZkzx2295rCpQrM
x1vB5QX/1mTEN07S0GdHiKPWh6f+d4Gq67c+CFi9wrCTWKgy5dvPtyMSoRRkEHr/L8fAi4UX6C31
iCwIhJHh1ZboA+eYmr0DYYyHpwDzJnBZ4dzI5vhoHcg+hoz8Id2ux0MWSfT+s4Gh/FHetQl/NcCu
pXHgwC/HSR8rEat2QJnowBFOM8LeU9LUPZyFcIIjMG/iUI4cJv3PFNGdjgG/oc5Gm9yql6V2+oVS
JB0wj6PDK1PEpRYQK98an0emN9iaZ3R3x4zRZkVi8fweU9lLBqurO1nSXPSIA8QekORw1FIpvp7c
6h+2T+OIYNHJ9q0aw9rEsyCQDtieok4+nUaHmpRublv76WJ9OTpwVvTOuy2VCJkf2pOre1keFz+d
vIhJAvLh5iD/+XT01EQaNQ1XeOUpI1x8zlPymnNiR+tdVC1rq/L76Zca96XrL/1dCPpMqeN2gkdh
kErGwRPOAgwt2m0tBhwlvhnmFx96UDggIhnLW3RMe2xm9Z470EmzB68WpYDOnFHjkeyhmcnk+E3o
4u8G2FWMMesMY87TD4Mm4zsfBg+KFeifgDuv7KVuxi6kuYDbO0oHHp8MNiJNco92Ol7QrhKrLtJV
6ze9bPDDBPjEarX2mKz81qEuTxlZWUxkC3LUuZw6/Tumc6NmPRbF9H2iAyWfJwALc8s/jjQxbSY8
ARZaKcgQlajigqM5z4N+8liPtpQ/lrX3PSXGGN/Ek/DjtMfXhENKkqXT3w7S98CQoTBw6JYNxPCI
f4dQbj5Im/VvAtvlYwP7XNw+aSwwso8vzKpAfgZLBQ+L0pApY85k1lyFFu1CQg1YYBv0LWbyxTi4
2dXfEEfP5DVlIY/aD2o5fikX9+Nl8Msw2gefWZOhybpZbMBzVqtI4LCCerkfu5nSuUACoB0JxgMu
REAz7uuwsAFEFQZUfHGFF4vsldiQwOjjc2QOgXiWv/g+2ZdD1cRFPVY4Exd3L5B/jFCnvRQuwk/W
BSLJzAzjcFPDi70Crb6pGjy5ADjOmBtNNV5mCfWkxYwqZsE9uBuvlFn2sRhCdCE8d05BKFdfsAEG
GtLs5fDCevRKLpOs9xR+vairj9Vj1c+DfFX5Mp4xJdIsLBg1xhp96NaG4iE9Q5wsOoWKC2I3o5uO
C04oLYq96C0xkqOBI0R0ynDEKa6pkIS5OTyr2ACKgQvwDbBpq07FogV/ZkiT4xVqP8CQn4m3rw02
bPahkee+pjof7LhbLncwI56VKIenmHubD7BFtZB86HDJdVX4KL09FVsvGhJhmspww0iITyyaE4ZA
OsObfVtc7Is78FbCi+ftlCANl6QHoj2wgQUxztfpTjBmNRTiYkDZKhT8dE3mhd5iR//Mz2OX1K7U
+fX0MkdTFSLJCjSVkGxLFpHiSly+xOfBRB/3w/dBmiou1uE08e4QlIGCjckajE22Zn9XvClWXBsv
nZB1sn4fhZjwxojSOSY+uAQ4WX9WLZ4uwAcOjcyb1s3F6CQ3B5vdiWuA1vR0WcvLDxeUDsBv8Gff
1RgnxjNu+/cYAazPLcnNh88OQ1FlvQ+7xQvEazGO9p1WOujcmHkuemO2ZD6jKeKWtkEDwmwpbz98
z5//cXCfhv1zgNc0ZMbY4qarv0mW0UvnF1ODh7MHIEjfYR/GPjv+RKNeMIQGHRbTMiJiVcK4hCL6
t2O/kNwb/5W+UjYLwvPRoPHH1LnZvqcQcfrENJzw3oawebsauWLtMUlAwIgfVvDzJOvO86uP1+89
TxuPZuPcFxM0RkPqJmo2ons1ePFP+zVtopd9F9+xvnhaVy6YG6gEGRaGThUhUbx1+iGDZISB6rQX
1H/csML3dWTKcXaiLfqyoZ3sB3ZBd/Dz5AQx59uE3Vs6KtERJ/CDGrhkx/PCa6XBTZESRx8eUnaV
BAzEH5uE2FUzZfC0UJDySi/Jc0GnPB0bikk9Ysxklpm46kks0oqpQPxA1qjbDGWoPeNCuBlfLDm+
IQtbfd6uvLlm9giBUKeDtAw2JXRMlTD3f6TBSyTdrMeJog6qUVFYV/W/fG761WzxXHEyy0Z7/dHD
sqRwb3c3Y8fF8wSamSHe1ocvb/B2HidCU5+Iu4Utosb4hcEUoISxc1/2WzsAw9KoAi03mANd6CVM
fOSf7k0fu4g/RdPPCGA2W3p7DVawABWgGBOKKrFNCnaGcFRBtGSPGXtEIztxyX7niWqMnP1sjjBx
A9mLLnMhcs+1YpGT0svU9zDBInCScIS1Fuj8+Qe7k+WK+4uH2z6IYaYLq/LSaf1BrMRYGgRX/n9s
AGfSDEDJJpLbxiwczFX1qPUMSO36y37rYlwQPCF2r+Mv+6YXv5xMeWPk04lSsL5uCB+HhAbh3fXw
W9o/Yc5NWb0bYYn90H0xphCOgdhwdaXf2DFi8XDzGu+xRIIrZoCd0c4/dsU0JQNWIUc3fpvaG9qS
t5s2Aaw4MAtU1QhsBdysv9gAo9GW7PyAz7zBMJ6+NmJUV4z7kggS/n37z0z/TdiiSJQqltTiM0ok
DjafZKsdk8IWn5M8sG9uYQpLJtTN37XomD4mwLnTm6sQ1yFcWgyKNukrfyriBWwF/TNdPvgiBxjM
YJ45KRxeLxk7ilvom8mWadSjcaVr/U1752/wOj6W5RGPDCJsKDxxjY0665j3lOQB/iNfvKIlj+Cb
vqJLxA1IbUE6r4TF3xgiNbAab9xBCqlgjP1cD4UrGQ/7THhkKzrwkkRFQhpiNL5i1oc+gZ5OH8dw
rfjD8WT+SW6Bgl32W8fhflqYT/vD9rC2egs00cHQ+pgp5EIsXQlo07hKaVymzT8d8RTUSNuDgrWH
e/xbgqiwhwukaBzd5yRAcd4eyWVNyjRwN2Lq4frqXPBxiVAxwF7+a52vf2ExiMvkfBc1+3vMYsvi
WQLfFHAZZzhgjLUam4Ploow6v/G1YsvBT18OlkMuanoEviVWvMoCKp0USAFfhkPnuiN92MsrfbD8
hNWUyeCz3R36LOB9+VxM9HLe50xd6PEu8259nRX7sSVupetJ3RRACTasvfDH3hutywDOXntEQgZl
m4e//usZ7wlDPMbEs9J9n++BPH383RGcYCj8jjI+6BUm44Gy4DXycJ4u4E2M1XRIb4cgWcYeRb8d
VGw7MGIMr3sFiwIlJENq1LqfCuMhoakDPCRxRdA2ykXj0C9E37ghk5g68ydTHVDUwW9DqbpsgweK
uidAimgTkEdDjeDUsKKBz9M5LOPaAi2Lif+VJxPFDrmGXeyDLox1sVMbe1FAXn80P/BWrQK5ZHr1
Bz/eOaTLkNBesgRYQl5Zm49Qx7OZMcV41YQdRwYvA4AO0cjUFn5YbIpAfLyJt//QoQH20NRBL9DO
pa+AO9DLzGEAtqkIeir9VAwpsodc3Fv1QVAyoMMvIMtPbFFgWVRWp8suDsfknOTBJWx1hr5B3DtW
OfwaKD9HTmd4TYoTU9kl5csBUIVMSrHrGSS2b7DR05FCwxb5wtCknZ6NwTN2iwetEpwKUC+cT4V8
laZbv+KMGrztM0YTdmuu2SI/tQ9mGqg2Qhztk/cJe7YZWR9cCLips5oEw4uYQNzRAvaBNw6/K1ba
yK4FkM2wwhgBSYo5pwfIkTLYcxZ7nH+27T/j4ZWEUjfhNy3w0LqfK6vk/d5ZGKEq1ERbzEaaZDEO
Xrato8GyjB/eEJI8cGqoGhQoCF2KMXEfJ9xg/IuRL1RXdlkoeriFrzH5RvJ3BbnBKtLd8p7gLYvN
m9CB31ggRSOi5Z/AgXeK5HN53xcBGS+df0/hDCvo7/P181ytc1n/pWAc3fpzppi9XDbbrSyYPQTx
lUG7hkJ8pwE6/MALCzpNsQHpotLFKyylWzFvx0f4TrIlX0QrQCVU74ouK2yB80TCDsBvAJcYZWH8
QmoJMmz77rpiyGtwafatLYeHZq6xuVMMOLVwjzJ2iKxQWM7wIqlKO10NMoSN/3b+8sjE1iAarGtW
EJF6kLzOI/45ySWBGyQ5RLAquE302+zh9u2e83Dh1pmXFdjOH+ie+zuymCEI4yeAGbx9pqxagcu+
2MByVEikoDv7cgOIh5PBFPZSq0/Svp27OxA1BvZghFMMmnbkszWbp+6KMX9GYfQUV43Bdv9B61f3
vvwmxKXGrd+LWcpggmOzM9N6wU/GcR7iISmn0WAhBNUqygvs5aaSz5aN6n/1XhFU3hKA626+NuwS
2eMJe0plO/DGzJUsPjE1cFaf5M66UCwzSicDdu6i55E0qidtgoPA02imxWISv1a9ubLJZWtEYKYr
Jy/3Mev4d/jkWZiZ4dMyGwf9jfDaFHyS/RhW3oildRmxHti/7bu1H3PUhZcmn8cFzQEd6kz0V+xA
QXjIzcK7mZfFq1eNtCFFhdWhl1LL/OsUNq3ZM+oVQ9a5CPL52+BK55OBZuHigbVlTmGoO9Ur1VCD
e6XJ7nUqu/hhAmJGBc4+mpwC+29+sYInP0A25CV94kJ6r9husPiY8y4paYwdE2fxCrBlMFngiAWc
eeVcQYh+EyNr0KE6fUhOS7GABW51BtC4UUQwNBagsUFvXq/GhTkOxWqKRxpufo8MNPZWOGDrDcq9
xfiudymbnLqzvjQ4BVkruoBTeNz/2g1DspIwf7T6BYZWO5tQMXfah4S3mynnhrQj0xDAGzEEbk8k
XtrPPqYmERdIBpOTrp9Xe4ne7IvxtSwrouB0cHcV6FrLXiZrXOkf8YnK85hJsACwNgyuKlJgTeLR
IgzD59OZnCiX9PA3c0jCz9Mgu8gQS2Dts5gMNTAcHF9aguf2iMFLft7yuryuvhRblX0UAncXa23a
tYJzIOhIOPochlbrUjkZEuHzNoAftVviMkNckWyusP2LYaPS2XD1X2dVqHKnDLWbfT9NTAF0D5Zv
BEE8zQZ7jxpTN5bXkyBbwJnFagLKAaMYw+zdJR2AFTBjFqsvBwtJ3J8rZwf4hzf0ZzaMXgHMEprS
uZBmZbgX70CDt+8TbfFsOBuG9d8lBVqOSpZbYhX6W49sYuadG/2GjPe/wLfGQG3aemf3EGmhIaa6
/jYF5/G1x0brlZtlmMdfunaMtdaswx7z7x5DoFs4tK+4lXROplcH1chPT2voD6lLoermiHfZAUzZ
JjcyC1Do4ZhRzt5DYxKrx16HRwlLpOfhGWXb1p+wWjoBKNDOTX/bsQZ3+yu4dpippr3j84/7ipM5
canHPZf0FwYFjiT2+Dsr5q4DliO6F5BUPdTmuh8yXDH1WGyA6GyUmObdfVG3IXpMNrdI7DJ3XE9c
Ujc+6K/drKWwZHPGWgrIFyhLNaRZbpdpBf+R5sTMgzfbD4Y6ai/V5Gdc1lWIooQLYzwD/5t+7SO3
bjA5Kp1W4U0T/7heVLwvh5XN9QVIPwKy+Zzx3NBLutDws7zNJUtdStbT3aW3RvCoDk3I+SX3abie
eG0MpRHGNsi4GOYZGA70EHj60e2g1Xsnxey2bnnajD6A+hPGiLj4v3jIaeItw8mG404C2oKGOQKF
5L09zGZ2t674MnHwoWp+Ql5t02k1GFcIf3zad0RvIj4GDFkTfIHx7QrD7KRsvhAyosbquEpB0yiz
Jh6o6cisHdxKCGcFR7XeA20Mg2qhnCTGI8RhX/ZmDSBvyZ3BmsB8+29fIoaEy+2ZIp6gZPJ7SHwC
K4dAXEdCffK0BOVpskEbyOZe5s08YW4WIqfKTYR+qAqWN+Yr+ut/29lyWQFu36MeTP/d+htUXrOF
t/9ZvCzcMV72bZthsWmP3AOjpMMcNb2kLBaNwVTAbkwIRpcW8AZ6UzIdGdTGPLMjXz59XvoLQIWB
CiqSrE+cROFqlNmRv2dPi61GtS1O3d+/hIox2C4es+eR84JnR72mjUclBCNBXQrYhNOv91JsFRtD
RQTYwEF+pZ+lxHKz/INp3PFJNNM3e5fM/PryRt7kdtgBuxu0iCyxmN1gHD1gasJupnnmAvkZTOdf
bXMTDhwC7hW1W3BJg0uwyUxzCE+Dxg6eBhEUC5JQuQ0p17mzEeTKkpnVfh5g/8+RHLNeBs2P1A0/
14V6lkzoNfBb9ndL1scsPL7gzNcpBSPdjCAGXn0JZIJN7HvB10vzbcIj0pVIWeMal3SmcsAKfJxc
6feTat3wkSgLh4Tb2ejc15W0MM5V8krzU7HtfNSdbM7wNQhJDVijYFtlizVh2m4BATKgeChzrzau
Au5T4R08zPqPctis+7ParP0H8Y4aHyUbSaJcmWypI6w0AD74fpKMKdM8XDAorURvwIH6mCJUa2j1
X5AJBlCWAK3YfrvQtj1oG0pSGuyNF2zErB6JZeBC77/bFtdI/06Yrs3hpfiCTxGWGOFbTEfHGetw
jceJiovCbs4lODBwuttzH96mY1IaW2/+TuUfhocdXYLkl2k+zU7Zv0RY6lMPatIw5M6llrxWhWo+
/95qsNv50myI1yz8y0rLD58Njx2So+uJPfIkZvVy4TifUINAh6/nLcO22yozgnJpODJfsoADgPno
Xc2BzL4VBiS8MME2EhsoIcLEMzgFSwRc4unajrgMHva+DDoX3SadWg/44hPeNl0ECYwBj6uXkYfZ
S119SMTVeuJpFgdU/9gfc3Lmw4eIM3CHQl0qFrAqoWQdqg+APtijyIOYpkdEdO0gXOR83dAFVBrM
M5v2WeacsTp35TkUu2SIzedLG53H2w9Mfnar69vmGV0XEuU7lLARbFCpmBcKN5NAf4vHOk2OP5o1
WJbwXgTaKIDTyrrsB+ssltmLPL3f/CcFSooTJ2Am2+9M71RCU63+CPYe7LKPDY+dBVnnt3/5CRb6
2x4Bw9j0H3DnHovKlgz6dlCkwmPu2cBjzhcg9WA8XNOQtOtAomhnDnMsq13r6rVoUWmQAZGd61QC
W2DVAtSb9m5EE/LY9NkNpQzxrKf11ivPl31ZUVLvRJdlgQr3HtlFH8JWJNnN1ZDOkqeQV7Czq6A1
B+lriVfQd4kxYdpYv/j9tTrvpZAo9PedsbAO6jmtBcEc63r/NVuqthpMAqF+AJyDUNtBuPHlyHQA
II59gyXzBA2rUEYzZTGDDFLKHgokHYKkqeuJ4zN35mxmQKuHM+QqCGDRkf8TaaSkmq867cx27Kxu
Og3xJ5MKfKXOW/ZVoS1LcjtNBye0cCQvcgLo2bUxA5sz2SCNC0hxZbbSEvmI+AhmJEHQ1rVnyfMX
RvWycUQd/kS797HDkMUuKpp/2imIvUzKVyQOp4k+m31qfTYfmkOWRwYWEM58fjPxvbhhxW7v+gY5
eJ0PvVGHo1COHa4KrXqw5YKqP9bqakrLF6zkJLaHLpb0LrI1tP0yJOECydgNCB+jiJuRehk8PN0r
tinqGx3IK/intBuy919e/XDTLIUkbTIVYKXu1dF97SUIPdataaC+0oSSjaRHOORCoJ36yfQX+Yah
I2bDRyAA/IWF+B9HZ9arqLKG4V9k4gAKt8yTCKKo68Y4g4gTKMiv76c6Oye7k7N7DVJUffWOxaJc
4O0D98MRp79xgSVD9NUc/I4zcA0jGa+Wmf/J0A4qTsJUZMRkAkyvEW5HY308fraa7qc9B6vxFzlE
JEQ0fo+TJ+q1dswZkA2FiuI0wEMhPJ08XN+fTjRjnTo42Yf0/PGZwFfmINEYzf1Y93a7TcN7g8gF
2F7Cz4IKbHn+aV/hxtgtHwIlUbTL5nLgYH1pS2gPMjQwTIQ7R/x0hEnaBoph39HZhU38DBjx8Ok7
PtbdGnyVik3zi8F2qy3l3U4M1E3lfGWrQWoZLoWJHCArPgIuHoTO/QwxGaP+4K/3hbB9zPjCxTFx
VIVFixfBAAbAI48yxOHU15GMYU17GunQ5v6NWBrJ0FVPhW8674IScAxeHPs9HrKJTYlRedMPq2Cb
3LUVgSKTh8lBoDfo5M0VinhedcKmFk/SYZAZe/i9rhM/xHTEoEz23lJ49YWYQgF3QFETKLOxxuXi
otgBMerrzVPjU+Yu7aA+e/ArxDc7TmBlaTOdkx+iRuhDHKgqNws7mDMd9IGfDeTso5V8MLx4ZkIe
mXbmx4ZkDpWhALWDYQ/gUT2PPMjG5d3ZJYnj0PQ5P/P7P3cPdJ7HOlXIWRNpp/bA106TELqyp60Y
10JHd6Qhdkx+LNgzsjEaeFRiEUTqRMuiQUuNSJuEFGYNgjlu+yvaQ/6tYUW0TO3L5W22XWFiDe9h
SDADarjECxnwsKOq0xXvyYbVvwuzucncksRxf27EAprSluItJKuBG39C4y6dRFOeIEkpHuGpusFD
z1zmeS3FVf4BT0KeqqVrbirulEyL4/GuY/ym11KJB+xfgA/E/n5c9XhjodyXZ8y4ryGaHAfPFB52
9HOIcEFztYHC49mhCUief+zrerNnZp8lhEkENZLiO65OFqnnANnxXYXJsVqxd+WK5pxfiVRwVTnz
sNjfCIFrYhb5JMlQJtJ9ZK3fVuzH9TQMMYjmi5VEk7HX9RHSt3qAlxdVIGOzt3wkWAJYDw9DN4Mn
UQUmWQ4hCSrCX0tq5zUNQuVg8uO8UeDpDCAtMWB0Dj0ehPDMyd4hz2dJocvY0GyTEBgn1GwlEPuI
iUuUH15MsKMoVl1HH/LigiOYqKd5A0Vk2UrotaKo1k5URRDg8T9tCq7UfTWkx1BkBdnCKm9muiki
0mBkyK4kWmmu5QGQ/UtlZAo8ggNJsJV4SbENhIFGmk6PxnGqUCgEhzje3/0tZZRtYyBFp1DRYcLV
iE0Yma8mGuPztN5I3APRXIpA5T2v2eP7lcNCp2lFjkWcTH9ELUB4Q4FMFPHN62SL3Aj1bf0QHYcY
3bOSMFp3jCTZEpDNm1q0r54RC4jfShVfhmpRAOyLIYMyH9Xdx4I9YjystAn32GO5aN5IUlHxXDs9
C99nyJ1ZR07FFj8BSQcOXTUUP7x9mCf08Bf9i/7jExCmums41IWNUZykmOlMMM8eRjkFmEOjqJRL
Rfydtzvu2Rf0gmH906SLEQl962BeiCYralmGiIfgwdH8E6+LwuV2BiT4sPlhWSP/h1/1YbyQPxZC
eB3npIrB9eOmz/yOLeCtf7vZD+/HgfQ9tmGZFtIdBSqGDFpA77vH4ZcQ5HjzR/Ni+sUH6FOCUxPr
2iO18+YLtoOZGZpXkEFgCdMCTcS8AY7bbEEsS43aeiS+BAUrkP03MgT1Lh4bP4zDkUwMETEJK8o+
NznMu/NFjdyuaEKzsqQlTLov8jMpyuzpEGSBKEyRIc1PqO3RTGRh7pbrO+HHvbSPIpnXbHjM8KKH
3/Q+B4XuEb2BkiZfcFr9egTSwhINyHNBDOffLKIQzz9zRGvDBOwSzBoZHyJqk9IQOBTdUChTj7kp
6XSgXS2FzClKNoBpqRfYqKEc1oiI3ILI5s6MSr2Axr/5UoJDBwpnBvfSuCwr4scY9OHv7I+1gXQZ
61d8AFZ4S1FmELVenJRoIPJZnz5MeN+XHPuO9ECjJNWpHVw9kEK0HP93BdHFww0CEjlYVg4jTkJO
qfVf5iHITIxZLipF7m2M6Ho4dhSkkReOI6HoxLXmN0QIBDRmJSApDHmMjsuXP1owIa5/P136++hJ
WOAQ5XUEKOFnJT6Ye+F/1S0K2aiGbuZtchG31MxBQbPhmbN+hEZBXBAFGVKgt72DTEXlXV8JHL+C
Ex252x1hjHPkiQe8M8uH8FA1USESX4SJBgbFvHk7u3bG3Ei/ei/eFS6iA+CNr8k5MYW8uzsoInKD
krc3uDV/n3uNF0oBknYdkBtS+fRa4AT4e2AJhSCVoKVdr1jQGat1e9hjFBeiUXQi4qCoEJoduHy5
HwQvQ7/CfSUu3sOfofILwX/j9RTqqTDq5pWxYh3osgtUchSCVuwP04lRXHUHr5eY9cTHOaQaRfYe
kYgRqNGSIrvb/qXX8FJSofLWjqNZykH4p6wQlTslmNpHY6cYeNy8V1iBzRywizgFLA4/W/h9FLvH
dvojgZav5WEP5Bu/uZQhAoGEeZjb6SN9pUO9BHxJO+qmoXrWin6W9StMS+NjUcSUAweEmuI5Faul
39drFti5OlfmEV2OuYHZREcoglsumFZxk0Z9fgL+o+v0HHB+T6YlnAra5rDc88k/TWox8JsBrd3Q
sEE2mj08m9d4HGI1a9d52phjvVnK1oSgTOA9kSdfpR/WLNYpE2GGEHYBqbEmdgLsFmKGF0k4vSlt
vQDrYJMWzP2U2xE/g2B5J3/PkCEL1c4bvra2dFLkvsyNJEqawKM11PnHyXkgXOnkzc0u/RazAE51
bJo3FHhsmjpbM+oJP8fKMh/Y17RP3EyKPQ8cmGkec564lyQ99F6FBcZN1gihmwhPULnzB96ghTIA
YMK+w93lPNAfgWAuJzH34vjNR0VnsiJ+XpKh2oihtrdoGTL2j8zyAuxcv2O96zufQ1fyJUDGmEaD
Ck0PO+1tJ/Rc9BI5UihvuGKBN8+2jAMDVOgOp8NyEAt9EwTdKmMVYCgyJkwz/ZjWW2IlvVm5G9pX
2joRCF6AjfIVgp3MRjPnZiaJhx8s4VCajItIx+wJJexyjIUCdROq2NLltPygHHygj2KFw0jDK9hf
Ljdmt0HEZUqxZAOhMPDSCkaOQV/wEBmguso34C1huUk+ukPcORKKfJvSNeJG0DXXywy9A6Y9eOoJ
aoieM/Reu5pQMIAi/INosZzx9Ly774ZGd/6eBXx9Z1wEXGIhY/z67PkfzouC5kfMWAlj+1SCJrrQ
Id1H4wkZh0OBF+Q2E86l/ryLxkvpb0Tvrz1eDu08HBGy6xIoP7Lat9FbDyT9fry9jVtmjtblrkaE
yShzswCZ1KRTvcGxF9xOD0Oi9EXAUWbPu3qNz4MYc5X1H/jkswUFPjNuyd2x2I820N02dxWhEEAy
4F0O3SaRUcZz/4xevjJHWOVIHB1EZVydTFgmS47g135whgHio32iQRNKb4gJtHNoVR663AJzP8Dt
Auza/uoHGo4JJWaVUantji2uISAQ1jt4E69ZejS8EPOJSwJe7wRYrpAtpFWL4YpmO9BQgRsqrca9
3bq5vVkfO93h5ko4QG5IJX3lpaUpR6FfMg2o7OrC93y1SrCr/gzBiU9XMNNaYxPkzMuiM8TQxift
ruvcfyZF/E3ux4v/icmMljn+n0Zjd8Fj90aSv24PH67xxKQGY3v4hyIZmTUatVl6s2tJ4zqaJ5Oo
3Vz2E7dEeigMOUB9aOl7kTIXxMGQNo+PXcYN/oT9wKfKmlS4NukWZThYt+s6kFBnvuzLH2fxgHbR
nmjrpYjRbo0nE+L87V7I28WG1IerGKAZMz+iQqCmhQTpK3iU/yX6kOxnUyWdnGY09YC+USiS1LBC
0g+AFIMgdoccNDYPnmsuBdIfgBpK6z5gSDvL3Jq8mvV3zaWjMfrYhOBygUraYzW/s56jamA/GgNJ
0RAKOSz7bp5Kb+uBYPxJe2C9AfAdJLeRPsQrxe1H7aeZZCK/H/6xeVU/p305vIr30UAznocBVxEV
HE/uy1oNBEzj6YobBTeuDlkrHCKaMs67Bdlvd1Q/mEMkv3g6wz3BVUxMS5SMlQnelCFEunG5WI8J
5J1sAUmIKCB2gB03TzpJU/YVmMUJW40vq/r99KUrwq2cbrZtgQLKPQTr++v+JgS4UzDPfUKfIFME
+NkaYFKX2SS6jvVb/JzCsqxqxP8VzkWeK+pg9pHlZYY8jF3koxpyboDPgUq+9qioyPBQzG6WBc+r
mXPFuiA1oBycX5HvyIE0iO4oN4TOWEb5daxtHov7AxviF4JCeCNSwWKdAIFi+7ubKM+RXqPbgKgL
E3a2NY4C6ihmE3fivo3vmp5xfi044+MYpA/G7Bc3q8p7MF3fvBv8nGwOWBYeQnr6Oamwe1sdIyEj
B99yYkoEIVOb87VQ0PcmJtuZ/zz8vFdpUKxMuII2AOwHdedYWt7tByFBsFVCmFuTZABC37AXIDAj
IoKzjVcc0nn6XhbcmFmjYcshI9hhIX8GncMXQvKXp/AW3aGyP8k3HLPrLFpUlEjAThiKJorxrCle
sgc7xedKAyNXESJKVxpeIzcbuQMKRaIJT4vIjz5tzaOQqN0x4qwOe9kP6PISqaWpzDLO5Z+FvI2q
NoWUVlUf7Oh2eHrdDm8Vug+W5mwE8aFOVaTyvMnsXI8Zx7803D/5ynySvDbnvupW1OFAtCDMAlyg
4hZBNL4fhbqIrUOLlt162wQxxHD9nhj9dbb7qVgCh+s8wjHxFM0/TodV+XQ9jTZfXC/Rx6Pjxuxy
44FV2VNnki3dDMBtCcyv0mpOTFhEtF2APVPxLu7xhThNcnVEMAGfupDqrFSU/zAUzugFew55hZF8
hIUPy9t4L6GLNaoIgeF2fXMggAzy2G7zivwBhKSId6bIKbiuFes7dQ1B79wgNHhy2L4chsbfvNtk
UyXkKAVb13iX7vZgg/L0MjTE5Q1ZF/gHlZ+umFuHK6BOeFJABqR2BmQuuhiGmV7QxO3F+LDTg/Kb
BEZwyd28UA568NLbNR+nnOucDp34QDEiIHFmTUEYVD6hD2tyDc8TtMm3GGrJBXfCXEep7fYsHEY8
JUQAwc/b2hPrEz+xFOLz7VltxL5p0ZJOS49GqEZLxfh/rxB/yVXsKuynLTmjX+rWabsD+hqgxmZN
4rSA8qa+nRKhFo3j00C14YjQlIag+YmPXpIdeCaKEQASDfoh4+dsgGmMSqIirCpL2DveLkLx/G4M
gjYZBUOwFy6J6w/6yswkNDvFfemNTenufH6QaHJ0m0I+oUzuscPVcbsErz/iG8Z420XA8pSB4OO8
+jQPsn0ELbYVAVoPqGo2Pvv+SvLRNHBZ6sg96lA8xNKeJ2a1liKiR5W+g2ZeG29mT34IUnTO3aE7
NOzJpfjSnK6Rmj5mN0R2GY3XjXm5G+PdyIKs+qB9IqS0NaikWDX2tzctX/qVy1Sm0xpSlCY7Nz6c
4dUpQiw4X122YJm5DMBscm36sLFisafhnS6yjyUbAjCfmHWjN+AvNXOJSJJ5oOwG1mtB9Vz+/ALg
zsPnKPzJngwD3nNYUz9pKqMChQh62QhgxiF7TM7j5NHi5xrsGBQ6dK55NAEYaxZb2ssp1xNU7uhq
lp1Ijbie4JOQ6rPxkjM5eTv3AGhMEDMIXfC3bEsLYOI21tEElyxeic9Z8Ttydlp7jBioQ6aMKvi3
wNhhjpkbGTMon7HGC2xPmBq5QWGm3nBvqnDAJsgEzaHQB4HezZd4+oAsnHB18wd/uYsIDQsej9W4
7EiIIczR29IIP7/vxKiF7mJ+tYEk3mh9e9TzVjQl1uFjc48FF/9YjK0fLLyCD5QkPlhFZxA3szFJ
Cai0t1znhaawBzmM7LsnNo2R2XntnOz4+IuwsWCmJo0SsexjR8InmCv3VNCY/qL+607tn+TchAvm
6uGxw+MBm8WNgn+4lPSCMzJWT4gF22mZdEPeVKEfHHMZxHTBLQolQ8jlnyhlofgTaxj+8QiZXmFF
KNHvXqJm/TUZ/zF8TUwMI2TrCEkqZFoivsl2jiZWRg2CdAk9A4cs03nAImPMwO7AIwTE+cxUsdVa
gznJ/56KTBjB3ybzmxk2GJdbIRj3+8T9mp0LS9xCkvTqKJ9/8Hdoc26e2IKWPdor2T+HE23ZWGqc
R6/NaIRjWnZv+u4W4ufOzUcS/zAlc21+LWgQRGR5cyDsoGkwB6WDJZo8ZJa4KgNp303hVvHw19PC
+rAhCDI4M7m08McGxSZRM+Y7LKOHu50R1YLMmyHaY7oluUmIM3fwdNPvMvsa/MVacO39/TVGvY/b
yB6zpCgnZ5fFmj9DcCUMrJNdvilQAnhZSFiD7mIhKyF+yA8CfGCZkgXlqbnOwXhDLw7A6RSMqM1e
8sGPCFTGcSrqj0TiErzTceJeT4jdAOQmhE9RpsYzQhRAUGOfQMi4ABJGG6MLChUpbg+UfWQz9bba
NXn7wwRDELL0l7b1r+YbbeJTBGltQAq4BxvNgeJuRP2vTbsk+qj/O25Ntgf6qRgHxRD3PpUJyRfD
PUKtH5rH3EK0+pw+Zm/aq2wAquLv8dBHq59ivk4tontEgaBJ++LEBbzB+ID94401RfJ/FYxldhJ/
HZ1TpX+w+qHPW7GAgy8O7RcAu4AOhvGH9pySegx9shqSOfrH2MT2ThQg90aoTXy0N/Tt6LbGX0tg
GlrOVQIfwCnu8+4NcXhOMPu+HOJX1wNj4pQnkQsrzfFVKxgMv0bBvtich2ySAyzhRdqP/Z712LOM
B0a5EnFRz0OeYOTZo5bDVnoijWzNDIZhgcEMTvJi5MJZOoIPv8XCDTRhEjDHnYXpRM8ZwaBkfWmP
JMclD0HsKocKEgCsfKKHklMeiJqaDR0SV6lw60LuQuA1ewnkwbmxZaHq4FRFHsjX5D+SYa0v+Gft
otSBh1/IGtDDLYsZ+zmI1+p5Ep4bbfQ280wf0hiKRWX/4aTEGuAx6AEEhHw8yEGFSFNetoADzaJK
CItg7IGcn2wY00IsKXMuLAgHhccQUayBKxvPBwgUgFGft5xhWWQ4oDFAGz0m/z2DmWJGDh+w/8fC
hClGuJSD/+ZrhROOazEy3/3HU/6e8eSInA9Bzw96hir2nLssVxHhnEZ64rU7wGy4xgnnuhrEL4BH
hAywnryxoVegm8TxAo1B7RyLfozeHIulDdhJHzL3b31LEMcO87vzOFXLDA5VpGgNls3iZX0JKfs4
kHaHnhkJReVXvywLe1UtJNQ2CAAO5yMRcos/siJ9kug4HS6GiGPIw7HHaOvV7tBEMUouBpoXhgTS
lzCbDp24v4Vg3PrcM+ppNu35X6IIYfvV880c0vY6YHWZHRd59K+lteFlZ6yYjuL+QVogNOzhQAYW
RRRfo9vL9SEzNJa1DecLrWvHMiDBSAheppnN1nLhQWR7sSWji+AZ9VfCP3dN1Slx/VyoesR1owmw
hou7M7Kx4SxgOlZ49v0q6f7EW4dqikwwlWRJzNwUu/IL4kbFkobLlEGeZvVFucrR2I4AU6/aaifc
4dcpeRGE0oiGZpPVMCLwUPFFdE+BNu1hbYmcGq/aGW/OFU0C0WD464S+h4CXJey6jgQnbdmTvqFE
1CkBZeghErwr/yFfythJ1dDv8cUaI8PF6jlZItlzbiT12GghEzX97F/c6fCQzC975a0rYe+oBqhC
QY4r6yr6bPUxW7AICh4Ab+ERh96gsPXJj9pfIWUG23mZFSFNHVNLo98P+Ni03BniqUepY9+80V0f
wHqTe80eO39ww+MdRIaWBxeM2bhoaNAjqYCzrY9iKzOHqDi5BFrcwDUoThf4j6vhcscNd8q4AYpM
lyJv/hFhfHwT6qJ8Lso1W6MiJeS76psTEWSizvL5dyF5BXvAYsviYiRApYmb231hqGqnw57OZP+M
UY+h/ScqBlDKlbgb5+YtuoRFWgJm5LNRqxWHJyEc5WwLcioToak6n1RmwmbLMdIHFO+Yowflv/lb
qIhqBlPY7ioYYSlogNSqALJV/54eFsAcHkQ04h2+OqHgzYBwiEIq0pfp4B6w+BxE7iM+mGhMxDd4
JWNaWvIV+SsfkCQRzJ+v8gSwFLQq++O24FXuxM6pt8j8vs/kgY6+59xdhB2c3mYWVGf+wMCKppis
gFtwd8fnnp9wOkENENBt/g9wjms+oxb9CckBcUmgJMg34g8QoMueVaH1xgZNgeSe1DYH+CwDGWe3
sh8/841+CjuA95rTQeNXUzi8Tq+DLwHfRz7YQfQGL6Yfx6IlF8ZsVge5o9j5joHbJ0CTa83HrGnS
+0Vc++YES85ou6OPlEIsg0Kjl0PMQTAi/QVYzShN1ELhk0qBbdz3JjMqeYzOJx+dgBMp/gIOcp2L
7wdpKv3hMUQQMIyBYkA83h93RB0fPqc76V1lCg5WzetkmxJ2QiaMJG8+9H4BdjMLcUBCCmKgBXYj
j6EdUoWsNcxDBcIlRVNRcmNUESgrj7SjxKi1t4D06LP4mltU8Jc52nikmIwLNl8Hpa1DuN36oivs
SMCUDbna6OE59fCyaWm2UMDBLb+jUl1ZY6sY7Z5gtgtkuixeztQbsCN5k/BkQifINk5VFM/i3aHJ
hNgz6jlSGvsdreH/bKRFr9lIxa9Rp19GoiNnQaf/oKIpbZCNhkuoRM5gCQdhf9E3ltHAKRgRwEdV
vhJwKVWtAxdAa01vBbJiBrjfouflyB7o8vLqSksexFWnzQLM8Vt6gAKsb/t8Yb6uRGTmdfpANL5j
CRCEebEQ9Pe4qQ9X1AURAodwYIJLiiGXa4VwxhmM9aBBXG0cVVtfbtyd1xIw5d0CK+GlfTMRErdG
31sk8LqcJGJ5ySzbEHTTpK2Fjv5z7HmKNawE+PrzQLOnk0Ojk0MJJ/LhXvM8ZdP/gjS+DykSOuPn
di4fvxt2N5lcDlC+nF/cMn4rNYJtEkgILBR2J4/RdgiWRuIg0tXfbCTTO4ITnCOOCuKPYZV/l/hW
Q+XJRLMK3qi1J7ZIduDyMj8DJPyh2mawwCXSzmVTJpIvI7uKlPEl1OV2U9r0+ywmIA3LLIFghjkV
FRMsoKhf4+5E9U2CQM+epMhl7WJdkz+xaXX8cbwP3CWoY9kakqla39mbT5bVUJjUYVvvzXVTON9k
QtA7evUChkoGmP8xmAh/6GZkcwhJJ6ZJqqtouSro+qUSUyNMnFBZC60RMQksYhwtEQrsHfQfUbX6
CEW5zyZmui/7dGn4LQHpnB1XeCCEYIsODIQbDatwjPSx4fCe1DjZ4WJgr4MubPc5PrKnNyC7OG1T
xEJdet8dIN/JCFQWsiV5fVMWwMXpY1znXG4QvvIIZ88pbQU+l+b1mFiSPrdBu6Ko8bn/+sX0Tu5c
yGxB8iYCV0lbbTUOwcrE/K+J3MHjz+EbXjkOy4g9jCkMIeOHuG931YbtSULnjcytR+rawBiCjLxs
EFqk4dBNAGaZJ7mNuzWl8GKA02yojzhi2nH9xnxHiNF1cgIENccIiMmUcBuOrcVVv4SZC3UGe6XJ
lsrchq7li2VLzHTSuSVpFEcOkiRJnPLkzQoPQt88drOWWzemFKMf9u1n0KJ4OQv/igwi2ZFgQ6zK
TI24wGHFED48aEqnA+10+1HFaHp8+0qk0q+BhoHuWdIo55uC48KqQyTNlHJYAweX4OKLfrlyG+MV
5GYd/dClk8eD8YiHf7Hec/ExKpiltw5pUN5wLZZlbmbUw2WzzldRiFC2SQSQOEhw4Qww9lUFGDdF
64QgWO9dDdJmlY5gdy4w/4gRVtcE04P7+uLY5ZOg/A3B+iPzW2SS1IlzVe4xevsvPKXCAd7Nn/7W
HS+2nK7fsDv1yVrl0m0BZI8uFrMzRbmPBWRKBt5iyM6noChLwKCVUcDvX2KqN6+sBJIq9CeU/3gB
a/8ij4UbsJtyIk65jYGokE44B3n2ueOteUX8QQivfhRj1oZRVlNSWuklaKGnI4JzK3InR+xqJcO/
EordjU+WT1tcUyVfCYX/XbYDslNpW2odAGZN/H5k/c0GdrU+TPTrbsBkuSqoanyaOJMx18s26bvC
IARQb8HzIEUngEN/xRW7QyGibnCS8S0/gJSS08cDMrZ/6RG/NSqRPUrw02MvZMbN7JNr0iJ3rw52
vTmpK32wmirIfHY8qvq4QIo9lmOeFXoxWqI659yKAGnFfw/morg3tkb36XA8PFzu2dFg93NzS6AD
Y8eUeaaz8YxnCVD5PN1PRG/ghzQeVlQ75TQ7ww9bGE7Z29k1MUkg3tfRdWygIrhYJl8qjcbMAv0p
l3aA4Y5CwZ5IUoi2RIMSgEvc8nYqsDlcod8pf+syo1KUSaXCywCr31mPUCG7kQGL2G1TpS0WjpIe
IV2JqaROq92FX5BIr53sVcd6ehy5gIUkwnbWJNePwln5cwlRg8EwV/RfEjSFkRGKgsEJrY5RIQlw
nvC6v4hIAC5BhB1qnUjxK/+PflKc+yrn+ZtzlHZg4EiCjXizcrQj9Y5/4+LKpiUZ+0BnaDsIodOx
Reldph/Y+PjqdDN42IxTLEAkXYpsC0yfFhdcfAzooVEjO+TbznBSMkGXKdzXzU3fdo/k7ti7rEtD
RPL4fewLWPQZvpvzxSn8EYDuxf/tBhZpghZ7cc8RUvq7eywTcNW+Qe+OKBT/7gjnKjelsChWjmyM
7RQ3zolZcnUT9yLOKghT4DhgUXwxkn1fzEiaEJUK3IhepuJfVv0dweVcTS9s5CoJdzWGDUyJIGwM
h4B7R/GjXRFZ/MiTKYZA2VtWDK64hLBEG+crF+WG6QpQPdrOs7/+C13I/aKtiof+3j+Chuh1D2Ui
REpGW8TkWMrsQLJ3YQBZfBgEwFf1853L8sdRYAVFnS9BeOCQWEngkmBp+ES5kuEoBUBh4fNXXBnZ
ETsYYazMddF72U5JTcXqQ44iB8p/dY0IbRKSEgl1ftCP5qqFWIBHL5Hxh5Vux50blUiAFgkPDrCE
UZJU3ffFacR3KwdkDKgis0IgdpgiR8D5lDoI2cwQe8J1itSafcb7+DgWuGK+6Ztjp+F1OJCaTqhn
THDTXERTI4sPOnxGKejOhSlqcIwrxBZ4a5BhuC0s/MNhDiGKLOrImVp0bkE2vPyfSUdQf766dLhj
j+J+ItzDZCs7P7MGjI1fDKBvi7+rX7iECHA/bbztHdOxUKTnwLPLbXILGTZikbPzcSaadH4xXQsS
hRqT3yqWGS6GO7gEUyiWJgjTANswXq+V84V3IybgK8YuQzCVMQr4cKDLyHWbtXaVSKuhX5Oi5MLs
wKy9nIaE04o6MHFXxFwAs0c4+haLTDlTViTjOLyoAGq1zSs6SH+Ast/5k3BIIfQV3LKMnqLlVrjF
u89ztrMlJzapiVQLAWLiabzZfULJeXgC8maeJImQCMfobuV/FaHm4iODsCMejvTUaBgq3Nb5jtOa
kJke2luVXKX7IVk92F84e/BaLeHJ1I2MkfeiTT9TZGYEYPBrc9cFA8BwkGZ3iJW0QRZUkHP0Aofi
XDuWq8FiQGBUjGLo/+JhpHoeUyLBvWaFs9IYIvFJyzmNpXHB0DV7JtsNM67ANgfafTFZX84sPJDX
iA8UCROf2fk+3c4LEDqr8cb2J2xgwmzy1zDibBpMfbtaW71EaB9qKH/ItUCItTPSMt/kNz/n5LDq
kOdkq+iyRDIkmYDGds+b/UqYP2jDOX4xZ8jWx5bS74LuIvZAFiRbFbSR9c2N/h2+/UFccnFQVq9k
uC/B5zEnAQioydB7OKPZLbjqy0wEM2PWRyhz0TJjJex8wh9VwuixG4s4I8LJfQA36H6VSQz4FQAI
IHIScW8nIJVytSfXyDd3RJBnAuIqLVvLiBpAN7keLLF3W3QmgQyvu7/XrESNJBxPmAmMaWPzRF6o
UbQjboEv4X+gmPzXW3uMFtt5QA2ZbLEcMYjNasAssa83qWITvxfFjxnUPPccnOOmvK7dgnbQkdE/
3w+446wK/ghDhZGgBiHDobUhc8WbSdA1aNc+tA+nDQkTNtcjluyepeVej5Ley8zbRgxcAPSphIoq
kmg163uKN5zXPVoLiOphWoWCw5ufbThwGIswjrs47dzhvFqhMI1KQ2Lg3fLkcNULmrMHbtZyPrLG
sUcfq/MAeyf7MHbFu1tTKp4F4gpjcAXl/CaQIFWYSiOZKy1m/f8WU7xL2vevonpAWdcmQTh+xrR0
iTJfJZAqNzwxTKhiFsGsaMRkyRGx2k2f9m1ZaBP+iQGaB6y4t7Z6O61zg0JrtXwq0iN/lpxmzhmo
0OZvkaLIskWH3aAu4QenO2PBGW1BZ1EU2ScB6Wtd5go3VHRlzgOAbHMxuN2n0IOgmKTWsjD41UR2
pvWzby4058W/Rld3GPdmVSfOA/bR2xcvMdcQIX3Sx0RSRxdx1f5NdF91cHvCii14mYGuwWmlOapK
3qcLVPidohFVv9bGD5Sxsn99S3KLq/G4mlv8V/p9X05MsMBzx3aIFLLh4ED/evc7DsSh0OGZyl4m
JrCLf2vuvRqpJHDpQlpMCFXhTmI5RlAY9bxgMr+g34LKJAdCz5cSNAN5JXpNVDzXSNHQwZcBOjOz
JajpLJyYG4xkAGCgua7QcJHTX5MGw+bD1MA7jzhZWCgXFSliHF1iA8itWqfOwCLFjSiExn5aP5Mo
4ul/UzxO+sFU0FtDjc2P7AGMia9aQ5CY/wHaPva1BaKnEdrhv2yJVThJuhmSF4KGuC00/ijKUEQs
hbPxa0xwW6Ay0glWYEQagshrcoIQmmCLMT9Gter7HbgSqkD9TnQ1OxBzA2FTyRV5Smdfx4YS4aNj
HTZOtW/8+q/GkSnUHxQXYSeBTEa5Rhl4xVytMV1CABJLlLOl/AdqrdfqqZPwNLLRY4YAUM9dj+qW
l0WYH8YNcdsGF7JyfRSSOMwcTIT7goudtXyb1xVw7boI3k7tC0t5N0XfrVVIbZjBO2byL91k3AjY
wJ5eTbiWqZhEB1g7wmL8lcJNsbavcTkklkqBsmsB0eDVCPsliQZj6X9BKEI4YV+GPbChtVjLvzNT
lcn8wA9uk9qIqy0V6ohjQcyNgP4IWjDICUWakDPqEkpt9sTAu4ffwfh2oUlFBEVRh2rcgAbEi1UD
XH0BTBHO9AQXK9K0WFAc+Dk8umrXYeb3vIypipMCcTaJlG8LBZzEYPnhB0VziTkaDpEJQbUUBNYu
0wVPjI8z5xMlQRWdOy51nqJ3RUVq1mx8MLtzhq0GFsu5+nwnNDfIMkgALGaChkJ0QlRWf/ELiHUf
ba5/vaDgnSXNAu6bfFWb2lJDOYgcezGysG6INujNpNA31oN1qaUqi/dte6zt0PzGu++OjmccGdGZ
4+qMo4pmU39q0Qb3N6VxykjvRcSwQSPUxYhTEX/MJAG9/LctiSCtXNXe5Pkckw50s8glwJwu6ifv
PLW3vWxwf4jsshpPMqZVJFCgc2aO4l7E86vGaKRhiVuNppR4mR7AwrbWvDMwA+DTvO8QQoYWDsWI
xbADAy1yYrTgJM+/2mlLsSX1oefGOdJSKbAmfnhW4o1oGmhBzVxdMLxqAQtoQ4U0x9UVBlLYmZlt
3TXOWGEiW6f+GZReQ8nz1pkmz2gAYkenwJdCUdVccGq73C2sjQ7kALGdMAPtQswl7Ji+U1s9XFBs
Abrv18Ya4g5TzM3b+kRr5lb8JCIZMVg8EOoh6N3N1tmEy4RaJsYPHaqR8u/le5ksFYvfhKmSOZfE
Pjpm7p4a0auF+V38UFdzKbLYsPu1GvggCOH+fEYna+qrYL4QJbgRLiKTMHlMT/lYpEhAu7R83lmA
qMnkV3zRz+AksdAsFJrfWWvqW434aSe0Ip6P9GgeiZXBz0Kwc+JjGeY0ZqFaZQ4NIyg15EAd/EEX
4YUE2JtzDMjE9mYPCxEGMoknM2inHcEBaq9BCcfzO97J/VvcVmODbnLVnG+hQrrQntOK4ZUn+kzc
FvCD/4+Ibg1tfDSfv7BiE1vm5mScSZYZqDoGmceUFsmosnDjCKAlCKqBsQouEc6RA7r7YDUptENU
2KdDYOMEC4Vpq8PEMpyhJjd3Faf+jDaWJX/gsfARJt7ONO1xoFFk/AVpqGYQjIPC/grvmyGuGFDq
5ADcIWc+qyPa3Z92P7FMRE+WrCeo3GnK4s/NDOskJW1YCPHowxuaCY4o/s2CmtAz7QisLWGkQ7/v
tXowsHlMG8gxhhK/mwqa8GoRLwKBIuE9tz9/b4rziACgx0FPuLb/8OChcHVFZ2/snEtWO4VzhjPS
puvbojEbrHLvOTCITwYKZEKTaQl2syMvcGv8AVH4PGZ+aZiOkTAWcjmPvYTODt6C7RkOg7eUHr9d
ufgZr2hAKlwzM5jc+ubfdLpmbNJiOny9YU5FKNON5xgp4J7krdfUcccOXYJvbwfmAEfDtuehwxvs
1JQ3p2DC9vp26guP5kg7Tqf/WDqvbsWVLAn/ItbCCcGrUt4LIfvCwgnv4YD49f1l3Z6e6bmmiuJI
mdvEjh0RDA2zZ9aeFCbS+KdpeiG427skPesphEjZHt/vVqLGHMFH0Dy7WjIXdkMubT64x4b7zRA+
wFzfpVPGKQzFja9H7lKmG1XsYwhlMjH1pi8aC8Aidg0wZ2DExbVt8QIhzSUU/Ai9SlO783rLnrqT
TirEJazUNejqe1iDM8xBBdjYVhdD2dspbnY80JvLpOADpQRwKt46KwN+/jN6sW5xBKP9pOOJDQUK
wDfcHzMWBnRwyLfjflKXC0s43BDW5RwI9sZ7ZoQKlBlcPjqU5Oa9HFinRTyaWUWBA++CNU+sevGc
W3dMOuDEazq6tEImph47WmxwdFye3foDTYLEd/JQUfqDsQM/g931M/pxbxWe6NOjVSFHQUpCNpv5
9p9WBjmqUNBDG9v9skSngC//W8e9O0TdMTUIVKe0oa5MknUXgjKrz0BlSGAHXQNtfMoRmrxSAcYY
J5geX4EwHzrMBDpbMhwbhLM3y1rWekLZ3Fyy7pJpKem5aji1eMWvmP7qN9nD/jZkhXvMeGTCDhEW
M4DR1Mad+kBRgEDmzAe405yrmFovrgv1QjpCPIGG2NjKXfy/Dhb0vcC13w+rkRqrzBH01rIhj/N4
oBD8Gt/N2LscCzZVSS8JdCV+GklhPi9ULXqH9cco/8z8LfJtOu5qTaonE3/tMc0Vie7lXaI5Z1S4
stlSznw9fMR0xlZcLd7HX4aMxjxsjiQfGSzgJPMjp5AjmU7t8OD0Ukb9E0VPG3Qf5QpB4nUtj3XO
gGtz40IkBIoMY2rMUONn2rSWEl2luxzVS3qMVbEzz+6dRcFHPl713D3w12GJIb2RZWnKpsDHyZhD
U6xLABKm1bSjc1681mXt2AYLT48vYd/Qb2u1jD6U10IO4pqxJqpXOKjT/uehoAzIYZy4AUiSTqXF
IrH0mZfenNhbal5+Kd8ED0Ib+KjrNjs3lXHNCFWrEiH2RDYgFmawOM8BD+nZgN/39sPTv71YJ7S5
xvp6LLxgXnuy6tE5EKl9MnhDBMJCC8neJM/8iQgSK9GN/aUh8lLWuOlMQVR7RkpR2gdUDBNkStio
Lk+Azq75ZLrAk9LqA+t/FUQaIR0RUcUgsaHcAS6Jwrbv2Zz0T8SuLZvO6WMDH9dmfZf6GCZeyBYv
KCHMMi/A0JHFZk+X+dFudFuWP6A/chZR2w0nDNoy6ZPUuSYFQk99IPBKAtjrAnNUbhwPiyKNuSpX
UBqKooNmg+sqmcuCu21jlpBAWpKMlVOQ7CxljfezA/r8t0mlcyh6PB87WZNeiN8RpR/h48PC3FgM
V77xYNotN8KwBKp7B0ESxUAYLRjX5YdB5RzadowN6EO4/4xOt1Y//mEjoDn8QoPfrrFCLbiS3oAU
wMBlznuWCQiuxP/dXsmoIAtFxf64zV3BIwMTdJyuFT1JAKQGiKRbx/gBq5cZa++mrRu+eybIu5/Y
Mti0t5M75QOm2CneNCYV2n7GjjJJQG7q+tbvIVbTV4Hi9GzAjTrITeaGUvIMWQDUiDcvqKlcBOBY
nmU2xsxPToct2O3w2dxn8cZb7Y/VZ1xNeESconX+SeBBnAQHmyVv9cs/tr0+L5XY+OGoJV5Z7kOK
XY5NknBlCbnJKUNsO0kRKmRNn4KusIoREFKyL0HMSY1UTtj/UV41vHBcjGKbRRU87soxWrnLd8So
CvLWYUBXKnMp5e0U4T8oR7OvOWplgB1ofxUaEUQH3A4dVfJE0SBg21AuK/KILxrlCXp3uCNFbnOx
7BypgmBgMi4z5QlsGjhs7MKsuzuTQyNhRJuekKjDREQbroY8TQodMT1AVIGEFVuURAt8ae0d8S7l
/s6l1EAleFCM5lzy1h2jbY9lnaPAi2joZSGhk2KGA43s7oCFEGfrbmtHm27m/kpGW/yPXbYVBLkX
lYgEFyWKwIg0trMeK26MQQ+7aAUOzqjQ6CdCxA7JcAjnBrGt7PMcyn4gzc33xOMdjWbtUpHsdQT1
Uo44vEBo/L8YhfluOER0r0NswF2ohMVKbFSNnN0zah2iWLewbX3N/WcPgfPbR/P3QJ7J9fK+4NWO
IO/0TdVSNl2dqXxoWLHVHzB3NePCv9ja9GxN7+BrlAp/zGvoN48ZlEZj8vAwckMQtStWu/zkTdgB
5KBgbrY6eZvHcsqAIf63OX6hdzWoxKnXRejvxeZWbDaxr525+1x4zFm1qfPkQ+f6ZhDClDQwNtcz
gD+Oo33IbHZHDVy4C98I37Ow6prYosNmZA3cU6cjfIvlPW5nILgRTZARWyQ9x1oZGhI3oeb79ESC
TEbTwbsc23RMjnY7a5fi6zL90Z1NZ4GmRkiw7zPHWIAiPGeLygAkmjJWNimK4fFOONhdisbmxpsm
NCFxrQmjgjRnOdYx64jNhqZ3FjvTo4vPsUEYIGaiT44kRC9F7YH3KAUziP0Tc7AZ0p+xWL/CI3m/
5dtOffIStcPraLUUi2+tP11LxQM25fHIRjGBxnG+5CgYaNftkAUmEy9+CMZp0d+svszuIYVmCUk3
4c8B0sVQNEV2S5uDCBOl2DknGFxwKcaWrosKTzdd8XIoA8ACM7theEOtp61zbjrbbx+jnrv1cWoe
PVnAEskIpGYAIGYGXp7ci18qeTQqMU62arwrelhymeHS69jEvjL4GNHhoNV4hyHaRLh+8/Ed2j1C
VwiPhBnLOZbejb9qjR6I3OoMcvnducwBFEOtVKgckGP4HWlkP96aQiIA3w2C57SGfOF5fZRuvQPT
aNbA/HE6kkEhdKn6bAW9yA9PgBzCWDz0MR6Hrlz1AbKQ4KAy+Yjy0yDcMKZ93VItFcTIMKT0fRBq
YUvqcsFnQcFEbh6SNTm4NoiDHtQ1tVue63YDVvyckYKZHiMROLsxKBnIolAKVVAR6GzZMueTX5S/
0SmBD3jX43uO5sjdXktLeCyVR2VoSB+hb/QtoSlRV/Gf1vLgqIEgUIC4feqEeblgIMZTSLPF23fJ
E/JP4J20EjVMQHvBmqFor6HUccKYjYExffFlSAvrw032d/YIHjfYUtpAnEU0iGp+5CtT6JNoER8U
Rjy07ZxI+HtwHbV02KcOZlyqwP+AOeGhniF4F9nc40dA3IRO5MFhSYhs1GQQ+T2aGIr/qriX0LLO
4GqYPxhnI7pqHtCHnjREPo4kljLfN6eS5bLA1hv53oMy5zbpieonHJSUijuxU9rK79S3QvqWEeak
VGFSreeQNTadtrceP6kUdIFMb8WtpXOUdWaJZCoVmCfsK5FSfk2WpGi3jQCcNmAAlNv/+kEozx61
lnAZzaMAomYFKwKHCc18NQyb5F0k617FSnrTvIZas2YLjYMrS9PDpqHHIWqJ8O7QwxQkv0XYOplo
Wm4m0aphlMh5pfzXFYfMI3/et8YyxhhPd4fMwgpbkvYw0hRPKE+64Mj6Rkwsm2omfJ1efUDm3ZaE
Osh2ElO8YLFJPHjbNnzR3+bXhAaHQSZwYzLbYZogcLw/5ZAr3HAbPe0TTj/uLSSQ8AjY+2xARd5I
ej6LJD2QDFDbxczPkKo63OenVsu7ftWW9cHp6B+26w5JL32T+hG50N5LilWcoVJbFGHFweOB7hDq
obDrizLY53mwmxEcKE6xructIU7Vo45TiAffDHR7Qd3PuoOrNri/aJB3/Ftu3FdaRRAKOdsyo5n8
MP++rdSMgYRh0M2mtAdpShpedSyDFj99HQ2kDfDckCc9YVzXXX5SRIDHrXljCgQJBEedvjjY24NO
NulstWm892FCCHSn9SaVcyr+iz8yxHoShIc/NnONy4IKnF9DdwidKEbTkAqH94hzHmZlyKdImWD4
clDq4vxX0TLQnkRSK8mAVDMcO9XQpGWn89B0fh2rlhz4mmvJIFB/sQHvs64MHibtxFNOZHOlSWoB
IwXlO830l1qT2ZcNDSzx2ERfb/n/tDilyufc0EKDwnfyFZhLf7TCBhRC9pT0o2mH4Gosh3MCPzo6
auLvIusX9FPS1ksgUXrlHwS2r4nYkpfj7JRMZv9equsFQNx7UZYqUcfs0w6jNEtdru0hNjyIYUP+
+qpDEVmA8P2osZA30bKRDPFyOVTWZNr7xn6H1GfE5grFKSJExAvHkIyN2RFbGOzhIGMjRaBQJ+PZ
vL01Ja+yVmcDiKCHE+NIHAu1d1Pem07PH0rNIyVlcxlGrNhJXjzVF3Kz8fi9llNt8OAefTp6Mcbx
5s6RfOCbYH/WiSlfcyWle74eijc8DLPzDQnunejhjBmZfchQJ7+EG0FeB8+6afToAmWcRKHn28sp
LOEGzfkdRHebjYTkYNke/lRsP2z5lxN57XEY+ofu2bSqGJOm8gzSw8297PZEhEeeFvtTtJrbB5yw
AD+x24NNAlZUD3hqO+OPXXXtTS3TQh9pVH29BQJu+TuEttCQJe4euzqV5Wnz2Dw5KOQitqFcWsUm
oZyj4eXFk5jRlbIajCao4yFPwqGC0Qn8s09Temb5ej7LlAo/3D3piKV7Kp9M0B5Djt5N3TC11Rhm
49dybe/syX5RzgJkzUyyZfKuKf/UjIihPDF0inhDOseovsPRAmDTM5yEKyFTaDOf6l9Kybd4jovB
LiQc/xg63yD40oe5MtMn/HjMu5sO6pCNcgX8PKAbCiMItFRlF4cfBlAveVKRwmVPbAZHG0CyDkSi
r8/IsTzaJpD7Kgi2dh0oBHdX1Wq41BQgNIASMc7JHSBzgQ7oqswA5AdRCTJ/5c6wmWCYKDDZBNrW
663/JtoP+UXBnfgrJTfjtuLHD4KOtgxK/Wl4rdWtPRaEoYAm/wAG9IFbPkjatg3MyLzo3+KxvGds
pOMeyVzp4yoDY8jmdjKAjjyxPkhPH5pBQOOFwS7UCCjucpIvu4f044SPBXCV/0MWE041VJJmNX+4
g/rKwBHL1RJPhdnoSYVGIULVkuKY84PhG0BqGQJw3qZjQHj9ZDPsZont675OxA7Kc2TYtitXXPBU
LRd387UBPiv5SX1ouj3myBTjzy30s54QWdYgIcXAQYQhbisEPi69jIhUoRYfRqgO7wywFoP84LGM
AlIKD7zEX7KOnhT/W4PnQIffAb5l455HlnhKzMXeIrFMnXqQRQAlZ/pFvZYVtl/96RuAGSDHPwhP
WvUlCZxy5HPhzcQb2oqd7mAd4M6Ar6cMGKh06Jlk5CcxCv91oiAmuz5E9ob/Baz/tsGEORugSlJ2
C8amo/9RhmCAJwnsyV/w/bFOYxQ/q7CIz8aRfCehAy/f+bls2flsWsC0uW0QTEOnjGqGFS5AA2oe
+1FDGhQL9U7Aa7/eYsGCD/K4VcWCIU8SfhStp1+x1HUTp5oVEA07yXChNOTw7azo3AQDTpm9vuQs
2sy38K13RfMxPJk+9oKaxdi5o2mbl9TDAvnpQ/1hfVteWyF4C1oMuM+/SsG++FNcdF3jBI4LESE/
BUPzA/2HUTfx51DLK0/dYXsdAvvTlaxPTj5UM7PDfgEF8hfiXXInWzwfWtlz8oSaU/A6eI6eQkVG
AYAz72k90foNtU9wNfJkR1XtDWuZYwAAQMsPBtg5daNYhL984cpyPCRxWbvWoAnvmqHgX+rc6atN
FRAwDqH053PYQUdGzcs5PRMEalksZh2iC3KBz04qq9xh4NVzS15VKd6AuyQcoLNH3QUgiIgoPELq
IGtNga/QOqFYxp+yJIeAvb7pX1jmZOmGElkOD0Aaes44CWo6hj6zMa18wIFgBQAxFsWo/xhi6BMo
+SP+vL7MO3d8gRQu9smXpcsVlUI2v0jBIx21KzZzVgy7/Co82GzgjbUu6v2roppH4R0pHbnAx5wv
oyAdMdlNtwRfW+US6ITevoYVH9vHDgdeddE+4UeR0oKlqgV5TuduA23wN4Oy5HlzirN10/Cb2AFB
Q8rhhSegF8DMflBObLnWUL0h+/ORs4f2nXDcIJDbZ5NyxebpBiMrCFjEYYdZPHy4uUEqULieU3Ck
bBjauTobM46yE+nOognuJgomUBP35nsNvw1Ct1zwkbOY9AUstKiuTgUmA1dszBzpxWfRS+V5rZpB
LXtLz05fQdpj/I6O0pWu18DshrGlIIiAJ1EdJXk3TKjmQegsGoJvkHGOPFtBFO/mq1q+bXg7YGL/
dPLQv4e+6hsuaouNd1PEmrsvsY5xkbJ07qLGzzdI1vlLzl74MUbTXoaYy1tH/xR62E967SBnJRCk
RF2OqMlVZ8EdrFFmZOrXY8FAboMOA4hi0EviE+IS4c3+wGeg5F693BX4KfO+BXMpkOQzNfT1LEJG
XF+KGlop1KasRP+hsET/e8V57KzhuQ4WedX5VeBP1MQfz7YfSJEeZ0RvEjLDCppYpqg0H84vMUgN
Lv1jc7AS+RakCt3ctjad8AuZDyawjY2TXynuYojx2WhVyXqXAhc5UtSBiYG8fqgu0luDr9Ost0ug
m4PDpgMqc6uJpva1GrHBGyfiw2Mc4wwBeE3RZbOxJxbovDOfeAMlgjaHQzMcYKSJGLWkxD9EyPDa
YCYydY5u1P60SHPASi4j8zAyw8XlahAhEV2WFaEIEcsOocHC9SmfKH3KMbbiJDYpKqVvtzypBwBR
EB6AzpRquRP3oxZBwI6+eiAFLhMQ6YPLD0G28LYUPcStuyEdszkfY0F3xlbG4regcJRlLA2v2+f7
GsQYdgDBK6WaKBvf8op/oSLcFqx+nGehS8clMCIkDp//AIJkr74GRGhZsOaO5x0vJ8iC4VFUPfLi
Y1Zg9y7uIW4Lx9B5lk96ajm4YSlZjc9e4FFpmEc7ojMFg3h7CY0Pk0M6Yys/ja1tD+GXh36HTASM
Vx4XRFK6S53vuaO9oDDH8NDnMoEMM7TwRSbvo5x0kKv4XSRQCt4F0UoGI2oUNzNY9iVp8CQ55WxJ
MvV0ehEBnR6A4qwHrZn50GkGM/tf1FLRKVZl/w88i2YD8nSLSVkv23Cv7Vj6E1E9xywdzwt+M6Aq
0jVqeUUwyLtJbuMBFB2m8BpAl0INzt+e7R9EyV0brxTBvjJ3DYOy3tnYRax1rjeIKm92cxH3ndXN
uHRpVOFVR/s9pCqJM3NImcZz8vueK54xa0U7435mu9gEezeK105wADto8GjsGLU6Ahk+VIIYkgMJ
9UwLvvVjB5TRelLXahsVmgIXYxDy1/RxqwPiG9DKo/PG6uRTzZksHUCzaXyz+e0c721Mku1Hvr+A
Y+SEleajAald0hcA+I+8igG7BphuaKt/uOCK9EsjylemcwMvET9GYN7LpNRFu8WDs8D7CM8zqAIi
uxAHsvPboI7/8X+pnvDGuqIe5kGP+jQASWKyQ5GpCcHwF3EeeVWS9eFgDAxmnT5mRgUUlyqDMbr4
ALjJLoH2VTcMYCnBT6pJRczQyD4p5wIEhs7TlOzTq48/kOVozlPTHPZgfMZNwKB/1ErOzJED8L/c
50MGtYWuSr90rHiIkCIEs64WKwalwiDxQwQaW33RAmf6GsD01ImeXWE6U+DK1c+yRqmk8vs76EUr
g06YkSwBwZo6Djxr+6k5zg94kwCFmjDLl4j/frQ+CUa2dsOCZoox4oLO05UTD/J9wB7bf5gX7HG6
Z4+mF1RVTvS++QLjckMAvZySdA42iYuJfnOiL0N9TE0pE+7M2V8Ahlhzme6dhlW7vtAJoHOSk/tt
QaW3AwJKX+GC9yY7HlR8kGHy63t4l9g/9X8qWXlogvT1h4PMDp2lVybMlVOdb8OrA9EMzP1U/hrI
eLJkQq6aXw84T/mj65wC7jU3HZMd5mC4JxBX5VzIYNbhEvAfGe+I72QYZymxTIhUZ9h0GgjuMaHA
uNL3hylqukAymDhWWTgACbkQQ2HjACPZdiZLPUmLsyy/KKj+4RC8goMH6Y54L69T9dHBZT8Rp9Yv
8NpmXEH97srsdi/sBg2gO6GGPMNon7qegbe7SEHBnl7TUEoaVpcvwVcTNi1fkvfJyRRJoImcSM76
lR+TCaVUv60ZpbD8Ip1TzRH7oxx3eDdichGEBSA1NXrpfc48iZOHW/beGu1TJ/0X72TAowCcUhCh
056pDn3zHX8Iewc40bNiGEwnAH5Bpoan+XiYqMciqAuCJ2iZND+ONYcWYIOOa8y+6FhzFxmzTnv9
VOHjs2NSkWFdOBjsMZPzbGYHR4dk+eLTQPx/rDSGw1VF8KYUlkhSyjF+OgfrwpLyTO4lkrsyDEB+
d80NaZlo/1uUYR12D6ovANQNfAkM1gwrHzpCwcMJ3ewzhuAzU4FACD19Z0q/wkVVjIpHnNoNCJvI
2ykpwTUqskn1LH1Cd7GnGuqbhvEySABoFt9phtnOTXwuv5T0zsSxTE9uA/hc6h0CB6QhhmSgC3Sp
JLzwFC50ux/Sd52sNenGQ6uHYpf9QdOA6kS91zFzahrEu+Tw/M12UJTxgOjc9hCr+C4hLT6FqJly
N0ILqd2NKEj6Cw4G4nI5ccplaMMrk5WgzZykKp5mTEgy/gBamRqi77kYS+1CapAUMg6h8KCFW8Zg
erKnjJ1APkX/FEmWZmgefYKJ6ewIJpYqRyWF/2AUzA4VNZDgSFbbmd9LChB5G1RlFEIDIOZZ1uus
bYp+ihPJTaBDF4JVAHB24XBXspM5apS1OCwD3bHSJPYjTYp/n5l4gwx7vGo+jhEB8TrAWf1kkt+w
WzDyHSV+n5GdcGHDyVKj0YFMKBZ6abfkqI9SC6xN/mavW58m5F3gX8Pv8kUM/g3nYSFrE9sQP2k6
i9WM9cq5WAqPy5NcPla7QduZQiS8Ndsr7zAwoisXliQL9rdOqAMnfGOKERvvvqM2SWjFkcTrWi8f
azFnSN9GMfgnxT+rhd3LWgfGtktKLolEKkVBP3my3Hf1+NaD2dkkDVUgBj944093hC4FPp6rX4wb
MfNnRDoCjxqCJBSdzAgcF/6B3HeXOA5DkgVA32/1LXezazOyOitmfkMmdLh9UPQYD5Z2tjztLbM5
1Ocma4ZtuGz0bbciGbES9GDmjUI6rbEUZMJME2OLt8u6SKJQLevEtg5s1FippdzqARkHBtX0oxMn
SdF3EBdYKtxpt5W8H0CgXXCwOJzZZBNW87eGfPp2p6MM3RHST+fRSBHukO6GW3zRkn+gBB9QKIlF
BqzrwBwKJ5o6HOpiR7nBoeW9UGkNkqKiVUsFOD1vHW4u3Tx5h6HQSWe6DRfF7nK7rk548MKno7i+
ZkCGA3iY/sire/Ei4g4jyQmBLi8oxHgAriHDu+8/wHf4g6ABkObQ8yoRiWfxh/+RRyzPfxEEHpXg
JGUUjilxhhTN6u4LubP3iSUqh2OFbiz4NjffU2cJvGF6BDOk1JNPepxS9QkuG08lMrhnkhlhr9MD
EvXGLi84sOCVHNQLyhmrP2GR+k2ZlaexpPT4jPMoGdG7p4iRwMnIw4mb5PwmOqJaqvUlPopmCGt2
AwI71z4V1dnROINkdKBvPB85/ozvY54k9G4Uw0r0kiJZq1KIsgABiyekNCevQIwYs25n8BcS7JQM
IVl6yZNC5yvWe4ihAnwGJO5b5k83Zx3JgZVh0krN3ApYxuVXwmoL5xECH4bC9fP3FCUdY0oy9P35
SeYkf6gPnTZYMVRntHp2pFi4gWFgRfdksOLJADlG/nq6kr/WZ3pJ6O/EZAe3NSHEJLxgqPN6z5Oa
RqDZFIm92sIPwR9hUYfOlcbwsTrPfAPVZOtfqiWt49nHiIW9O5cAv4bbCa2LhdRJ5qOOA8yQ9Lku
F5vpR2pjpFyMZrDxH9pKpgfmfzH/9WZ5744nsM4DkY11WBXUmVfukfxMm2xpCMI1yQuk699nDv5F
PEpoa15jqkiOa1KGwmeH9MjIktLiiZ8N4nJg+iIzENguOPkhaXVD4XgPZtb0u4XGUlT80oyWtwGU
IIWmhgtfQr6YV0jEb4ccMbBmyjCYq7xPD0oEkUzOy2AMPA3ZjsOQcxLJuy2D8yIgy+cgwH3rCF1w
ZxLpl0FAbbZvQAAlYAyQChg4tsxlj+N4VrhSZq2UNa+fDVat3k5LWMFDSgeC2Zvg5p4qdEX4neyu
JOOz0WKSDkVGtn6Gl+7qrU6BhgKqpwdy0Gyeja12iL5sPxhOdJEczL+dzvYhcY7mq7tsThY/AqB4
OcFySDA9BnpievKUIjnrniNxFMQfZpQY0ygySRYBjG2Q4jUplitjr4fheNrxxklXvBfRSMxYz2Vl
Dq+KFjnpAGW1QamYs0tq8qXlFJfFkAk8q+DrP/ORYD18m8zMqG9E9QOWE9EXcCq/Mw+l/9WRqzf3
xmwI/xM+xnnZ8b0L0ZrlLGQTWKc3iYhUoLNn+MxLPH7JYJhW4f5I/uRVkmm88mfW0V0sI4akinZt
nsaw5kqieLnTPHLfw2kxgEJd++D8IMNIzOtnzlv5ZLWjShE7qglOJ5DSgwPo9LxT8nryZat4DmAI
0PL3lM4nKhXtBXPQnqA1Ij+/87K6Z+tDQkuA5klp/DxRFM16thNJLGhs/cdVBGTUg+WWFR1/yzKa
fDdto+BNSWc0r9E9uNvf66xjP1tdgQGomgdF3DsQqeEZ3iaETfCFi5mvLwg1daHcP79sZ+WktT77
k30FTdI526YHRqkqcp5DkB1QNlYJWGwTEAZlzbAeyfWA7cg9tSWQwr6YoDEKXx+4hoeNJgq4oXs+
W4glQSB985EYg71hSw20LfLUAl+0N0o0XyBz/vO5Gflg9jshvvpkEeiDtxVkNUaaVKAo6DEqFwo7
nl1xl0WEV8Lfjb70Z+1WRIoP4MHRmdCaj6w/XSYGNBywnNKeTMI1XmLPfD81hUnG/Ca+yEqsDixr
4nfC4M2UjKD3w2z5X9bVEHbq2DlTC0U7NmcEebVtWCIlqvKI57KE0H8MyBzWis4/3K0kOHCj2/kg
OKeN96Kuh2f2j+a52SmOHgDoF4p109ky/ni2Yr5neMLi3GtssMHCRBq06Q+fyy1zduaTrbVjrtMK
mqAW/QKVkt87L2gATFqss/ijscezlLoMEAIAlSLrJsn57yGLobmHUiYVT3iDDmyOspyNLwnyIgaC
YAqiCnzNoXUq+bOuBj/Pdnrm1CzObKLn3Yt1PrlYVPAx9HlsuzALiNfe5I/W8h91QLr0JPtIDovW
8n4AOEstE+IG9fJeT8hK7sf5hoj22M14Lho29FkEohHdsfXJ6mSSjybGaTDdN9vpJ3/FUWcpvXjm
HS2afQ/m7JB+2WUXeza++Osf7EFxFzPVg94lIvZ3G+gQ3hK9gj2iEz/t9BLL5fhpPpDT0PgBxGnI
Jht2OlRVYKDBCz1+RK5q6kUm6Uo1RjiBMAxVluBd4GDKDDLvcqfzcS2jIgalk6jdcX33IeMNFqM1
/U8GTOIudWbyG3LbNQi3HtqkeVC+m8fW6rKyCoa/eFrEsDrYTglFLJTxjS5OfZHwPi5m7LEb6qpL
5yYvFxy0DrePaj3GFGYA1Q7dWfBXFXpTz6Bjh8FJc21kYUe2C7KvZGRQQhnls+T34fy+FW2AkQAn
84wah/gMzXKYlKc+37lVGH+PcF6TABUC3xef4HZZXWGbSMMfKHZ0wqDlYC8wepMrQfmml2p5mI1w
q9+mBGg+4OT3MZ1CtIqSkE3wDzNSjV3tjnMdSy7/UO/4FChXm/TFA8KGAuvR5y46ey9k52aD1bkj
ZXaVVfejMxhWIzC0kUotfipfnM0/RJxYCWma7vK69aFKyHUA5h/4PqWgE7u6cRnYduLbx5A7Bfj3
PO39XKyv2L1jiqWt+ZCxwSDzF3UGK0h4JJJs//DOx+BGYT2/LT/IOyguApoXJDUZXSgdEjMcHX73
IBobEGjgag1KM/qEiv8gBrscKu2ZzaZjrKYVnqvgXEIOc3FAvor2C6x3qZQri8p2F1V/ehPwKwBy
BljJ+G2ydNbwJ0iCD/hEfUn2rILSzWmPrpE9eNv2DzVv7xVcCaOrbsF8+2O/0VXFGMeVjtWyJEFJ
cVB9OCcmixOaQgjWCr6aQ2V+1tHhf8spx3j5GIEC09kGX1FV4QhqmBSISRtJCgAMSxcGMiylQe3q
YlsDWQ7Il/iKWPX0xLIZ0x2J3UiChaSd5+sWC0tFgxPwMq8wCU4174I8LmvHvX4JGjpBF8GWUPaS
E51ydr9cw0pmtn3wgBIKibfKuQwS6Xy4WrHxy7tKvsEtUNc4VbuTDHkZj/0phjIHC+UdFv9Rr2A2
/U+NB4lodhE96lfUljv8ESz9m/u0H0ItWX5jHBSzfTGsewgpXfzulOlIC3OKHwLZE/jhu4DfFavx
xG8Z/6sJHgZBx5YqZBPngO8hO63uWO5yDuKjeYyvjAm7zjb4hX/sUn2Wz2JgHgO22tjbQI3w4hyT
nbMDlwqkQ/DJUHCCuNCG09x4GHDi2bbX+fLuyxxN5yEOGOlj1YvU6J6P7Fs+5Okg30v37N9CNOKs
h+x9D4tJ3QnnKC39QrWWymnqeh/9AoAsNCJVxNfG4ShR19clEgfxPN1ND3UvbpcIPzK6fgH9+cNw
559QhPr4NDXzaBCc7EfQtzto9r9ponCsQUdwqaL2+Vn2GRTw/Q/ZNtx7SsHI7lsqBLyU27xtRk/t
W5EClJumro/FpRy73+pc7Jxf0eGnwELYH0Qf9zjtLiYRAspEgMUFqjVwHR8kFaFPqAGMmAmzHl2r
1m1DZO1Ose5h9ho9oT/mvfgWoI3qQPk+5KdFq49YPsKM+Lbpg0ZuZzdclmGIj+3X9Lg+TB/4++zx
00MTARXXN/KpwThtK5yxvvxcyR6/YoRKnB9WnJ8YvQwfGZBsHw9cxDtBxRnPJge2zgY+im0sqiMD
CwdtuBwZL58n6uJw7CIeyhqS/0TQb6HCRU8xXX9rY3xmbjRGP7ctnzN8qB3Mj8lBxRA/wT57KSrH
pJcgqxWEX/vIKNT74tv9djC6xMXmxoNnMYzlrX38olj7YdeqfVejZBCx1xpcsTLfIwt9RCbtio7N
27uaI3jSclj+9vrFy7zQn1/Cuznx+y6YStfdzXbGPh6VSsMCOR7MRa8iK3lnENjvhrH5csAe3obn
hKjhu+wEQ/1XXNgUyp7MwF/TFn41rBiEevy991uq4YVHAwMj73sPRhwqc1pqH6wIJtFzOjSQw7eG
xStAi+nOgn1LCseVaZTewJDes763qwcx7DmEnIJPQKU13ZK+Ps41GmQPBFjHGZLTyd1Ax9b5YGlx
xmsdQ2oWmF4uwnX4TyOI7J1wAVdSVlOp7/lHatTiy3OwoFJ8YVM08+a0Pq2fIwRZKIQP1TX5FQcf
Webmc5J2jwpWiSuqfIy0WYkEQBxwCBeP+mV9+jy7r9Et+5jW4EWLLN60JVISllXc2mFEvFbNKBqV
WNeyExsTcmVdRKdH8GNN2DkXBAV2vslud28Y3dgiWT8o5tAc32q7nZjwJMFEVufZzm29mzd0/izG
M2hB+A9e7IgVIjgmoA7VltcY6OoMMftVm/yqXkcbrKlqd9k3O8/ukLI/Wo8Fwc0jf2SqNZCjlt/0
Nz0iF+Tdl/vVPpK1IEzjToIxigtQ3XqXhG9M/F6PzOOSO36MutN3OiyH5XcxDw/TPwRLDot38Fve
cnQR64HzAVZkHouKG96TiMDunSE2ITiXOp9gGzzQO+h6H1Q+57ZU77txMv6C92y001HzKK4F+b0t
EOBG5RZvz/kCgZLhtON8CixBTCZuaPFcHMw3UcL4Vm+XbgxZBk+ueR481cED3mm9YXFgEWIUcg/N
XT2etslf/PV7yBF3+DX/bGHxAWY9mwq459xm3UUbXGJEvCEnvTlZL6u19+FYILPlscXHgnNfihUp
jpQdf3rsNxf34rL6xtDPnFaCdaznPQJ8McIPwzVZlPSnyPNwJX22h91L/UVT97vZMUaYcIu2Ec+W
o3H2fvEXfL0TvVbKbJ71p/eIbQf2SVCThl/vDFwCdMUjYB8bZVIFVQG8OZJJhBQ3BOw+FUKXhPGZ
nTKYV90pO8DB0WmXBxbX1+DGB6cnxV+UmDdYPMo38WBYoJaQEc2P0aDCCdsCB/rm34xJs3Unqm4I
oFQvo+C3UlJcLKj5x8l5QbXZ8SixFHInLsXTXtDL9mjaMl81x3sUczmTe/PmHaaQYrJBNPEIMS56
Z+HNf474uFfVr7c57dgP1ZPVJ+HejUKUGDcd+1cSUgDI2N5FXTR6+yRoTHu6OqvPA1bNA76PrO5y
bGZZ2+74WEnB2U07s7+MaBpdgja9mm8MFroU9af4fySdWZOq2BaEf5ERDqD4Wioyzzi9GM6AgjKL
v74/TkffPrfqVLVVwmbvtTJzZU7OoiwdRLZSSS8ROsOlM/s/ucwu7xMn+4choXc/G5SFvaEtU2c4
f0zUj/PFT+2ol/A4DEirNX4PqSMYEf4UhOPkKqpDiyEVQJ4zCatrUUndDnoVdbHCKMsU2KXDYAV3
QaV2H+yWpStxDiCbNqUzq5mmNKz7hD5OdKijmMqhf2SJgtISpjJi0Jm5k58Fqz4zp1JvBY9l9PTJ
jUQGo0WmpIl6LyYXl7i+Y3nKPCLmHC2Wx+M1/6A/R3SmiI5gMWLMITVmYIHXnztzf24D22pDl4J1
EMyur93gOvSeW3HCZjg3aqViMIN5ALPTBsonYBrFHGE3M9t3HlpNb7bP0YbgZXB6udRVqJ5oFr+O
hAPVcnga44xQ/NEKUmTPoe/SZcEoI80bh3W05M/6Xt9/NjKIjiyK5QAUg69M/yhJ6l3LvvrURIwV
2EYBqkYnYpGaE2bhKJco9IOv/bNTJ9nMwq/H9hUxfHKJTgNzrov6ZyvtEz87J9vKz7H+b2/SPjqD
Y3YX4peQAfw2CPMn9xlLCKZfQhIYQLA+l0+CJonCZdz2a/KwEUNCUnH/fJZ2S//ARS/t554kXb49
3n1N1DDhZ1vdO6ZXWXHLj/50R9uR21i1gzEu6ckEKzt81aJD84vNcTVy5vux1aDHwcRX8Ca7hgfx
YT2szHy5w/NYJ0benDviBVuQ01x5BX1MCCOdXi6n6Kjac243m9E94sQIewuYUFqK25cvruJdEU7P
+EQ5KPOzcMRxmPkz5Y0lNHY0bkVUMOlvu4qPI6iGG38Q/OGX59LuDK7GkZ8sWXP8qB42HYlWGXzH
gJM66SOv8XkYb6NQ0l/e9IIF3JOGygRLTk48hiT/9K/w8sQNGiRlupti6bghuwLbYbve+kdbXHHR
y0DcsHpwOEIwjB82uFIIR/neDNgZrZ/RbqVzvMNJ2BHuVSCgBDQ6UkCQ7Pp0KCHJ9Zq0feuv4GH9
aKl2tbScyI/+cR0EBaczv/IUs15O/rkhmA//Z2KoUPvTM99BNMnf3PtsSzs5vA6QZC9XDMRg6g7D
Vvh74so1ucQ4AM0vudeZ+T29/+hfsVnGzJ98M9oG/NyczHvvE128tf6clcG+jwTHaw7PPc5J18g7
Xo47DLnL4L2Pd7mDz5Y70ab225k7ER3lxHn4gpUwONna5FNf8c+6xafaKyl4/RgUwRv59LlaeRXD
56W6/UKkKy/ULIww+83huMWuj8cv9ocYHEmsYw4/LqTSanNQo9rvggrUGWO5KmitVsntKqy1Isj2
8zP5FpvS7Ld51gGPft/jMG52qLcib7nY9UJbacUOJHnclpxJSLDllkIiuWW711XcIeTd1ZvIjdik
7ITS/U1z6wPP1O6PQtlNvWSfOE+3M2sr3jy8weVlljaDQGqJB13uDu/p5rVLwcVqrbEzZ7Cbhl+7
8+aAvBjoVx7KAcyxVODh8ebtFfvC6cLcG+LCN1eHXnJN9g3OrJfyhFgw23fFX7bLkdERmXKXoCU2
P2Jbe5kWUR3DfkEV19qNH3/s9hLKHKLj0z8UxT8OuxmklvX0Ba88PamgNK58xTtsLu1nAa5/TBXJ
yiFflATgm+65PIvAZl4VlO6nD7Iu/iLte6hohqtDdnjUNKR1vzf0bprs9trRTNRo/1IlnbB4dvHz
k8im4Zob9vbeNvLMfDV7/7FDn79hTq/EIXsdI1On+KOgGm6rA52PuH/6YyNDV4kTvfUkMt3lxkz2
nY9tilNqxwuW0MpQnmsDdiVP0H63gSMQTQsWpz4uIrPf2Y33nJ6ku3SfMLNRK2S74COlVzcsK/dI
ePtqIvydBhrMFPs5O/SDn1Buy/sneJ+Oeh0wko/C9BPC8VsCvovo4lwC0q84TzEHwk48M2q12bwO
IDHFjvQ1M9+O/OxWuN32Z6b3eDsGWUYUTSniS+cpMSh96bjGpZ7NXBV3E4wb2CzqgBNFLdGq85rP
E3xnwQBjdqAt29QBz9kgwIjZijg2wXLdsU7ZtqtxdRO23bbaicrMnu0aAw62mv8VFxAhygdTkufq
lA+N/jR+K9QJifMoFpVdOWwuAgLuO7XL8fSdUA0r4r/pA1iN4pK1cJ+C+byPowW357hO9qmS3BO/
QT4DXHk7UitDhznPcjE8TPBiq0we0gy78+KMKe6oIgjivYPB/jF1cRdPqc9oTJEs2UQevyUO8Sgo
SG+a/BjrWuKLOsACAntYcQk80wgg0ctx9de8FwQjPKX+UzAFRB0i3oysyfeipFeU/jqclNgasA3N
5dHtPeinHlCVizehXrNYeFSP6BmufAOnBSMbLcJ6/sN4xZ9EK2FcOJnydeJ9JGoEZAgMi2IUgu4D
j9Q99m18+TuVxd9igj4MwOkSeRWhswztRIvJb1Fe36DyFC/fP2QR2NXQEYrigv81whJ/FzEzpF+P
sQ/yJaVdTWuHzdhsAbgvQWGPlvhivvAUSwm0XRTRchot+JsCYc9lKrr5Hkl7Fi/K8XJa/6HdIMEc
qXVON4Bjd74o8sWUKqMmcZFkpxda9vkfvpVoEH6cGq9lBB6MPSUlJZ9Cqu8HXB0MQb2ZO8S48lzg
I3Z7MRtDos+MuN2lCOsxXCSfpUity5wSYDxupzwSXLbH4ssEnPCX1P9u7vdvSiom9xbPYF6rIiBy
UfOl7QNBPoMtjMXw+5x/IQADn1c+lsvCRbw3p+LEkhA3hYsv5mTz3k0nf9GZ3+eR/zX31QgrjdO0
b9iHECC4QXR/vPcGppbzDrjtPpIWHLRSvUjIWACCv74vtIOf+zxaUB4hIks/f499d2G4iIwoJkIr
k64pOSTu79biCN/tpkS9D1DJ32rlcyi0+QGR63ezKonKsnO/cD9hZI6tl0kGzroNML7Esoi+TCn9
0knpCqLgobxtHE+3vTFkYgrWS+ubqtQnidrkpJ04ExUTQesot8bLmh+m9o/AWpx5/ez0I9FXwD/u
bZb7/gkZ7jKL8kJv3W5dydhEX0Qzv7TO2CeCdY2ZIYkEc0CqakW0r/kw8AcjyZAoYT3zy3Dk9p5h
b4KgJsQ0T+2B+9l81yS4h4QewulLu1YdG6Sr4DZZWn3V/QZU+CkPJ1KOyjvIPDJWFEIGKlzpB3vy
nc4hpbH1cyWbFTMuV+2OW0Hl8vE4okyscLQveZ5zMK0vbmiAIA64aYgC9jDCCuttZ25zA7BgmpbI
D6swuaBsVz8Gdz4hRdRtak2Cl5N7sUVHi4SlhwcFS8CRLjVEbf+0KWR29D77HEi5T/qsSdci4pnu
eWiUDo858xIaWxpyIVJ+Q1CmTXuP9sLqcWJ/DzAo3KZ6ikwT41rnYeBQRdVVAoRlGl1jRqtZmJXL
troYbz9ht42tpzIg/2SgZ1pf85b4PbuUBowPJDjIREFsvcg/kzzBhVt4nsq74L1u7HYEQQxk7DTu
qY5bpI3nOJMTFBbJjQZYTTy6k/MI70/Maz1JLtzmkKwivJUyd3YaGySIoTzMML0UnZlaExHUPzWB
YIN6XZpNHjSbJ9HWdI9vFh0DTd4jeOwl1guL0MhOmVWdPlrN4fExR1qmCMvWFPWvTn6qUhPc9NDi
9dvI3CxE1lqreMXRppOm4M5N4DQ9DlnbztT5eg8zvQnOcX+URQupqc7f0buN2VHMr1vvqs1rk/QR
ai/UdJcKue7lAYvpPG8PnfZVl+g4pkZ868z5+WVnmNSGUvv3PdfrjyLtKz3ep061eQSR15zAoBho
DyNGbXvFbG9S9aWWE/exPFl/tsdrgqr0KL/d2vxQUTl9vuS2YsiWLPKB22HpdbRJR1FzmRAxuzbr
dWWnJhFx5AX1DjwV3joJsbgR/WhD7NLYnq0o+XQUeFoGPnk8iNRjhYm5GQEMsTFgGWSr76bvXYfa
PCi1t/fUS47Kxz+kslOaQ+POSIyI9/hZHxigN55O7pfqC+Ba8hA2wzbo1GrgG0iI7OF6vpvvXjgS
pHauPLwpaHAagAe8+t0whzXKDvxL52pP1xHHNVWjP1MrozsVzitez7aTc0sgtKhyoDQmwHPm5n7m
js9A3fpgB7nxhpeTzAekoFcELSavuJYhEn9pRZ8EpROoHpBC6FZyco2c9JQFYHSJ85MlZbIh+gWo
e5d40mq4RuR+6c2iybHxSZcJU78x33ht//QJyfI/s+0fmXW0fnpfozcTHXDC4wWnPKlEpXusP70X
wQTst/nqLWMRh9fTfNOYM7X3yx3IkdPj8wKysMIBPJBfq4aav2Vavw2o6zCRlXCVfMgQpVYNwSOx
x9GimUPlysS7PD2NNWlNQpwxunEFEBD5r3AWxF6spNqT2RIK9N6elit8KTftZmS066E+uR2xnxd2
zJr7dEWnbxi5lE6QDQAoQKeLRvmefyy0GgCA+eGQldEnLdlsfQAdRHka2M0HmMuSzRcr1w/yIXxV
CRfOkSYSN+JMDORiXr557XOtDqeLGAPS5DDUv0ZmS3zHlCYLaHv1lTFPo/gqrFeYb3PWMNi/T0nS
wFfEhILNrLHKoNrArWnhSzwBHzwovS94u81Mbe7Bdxg/Dc0pt4QoE0yW+H8Tu7fedgZS1/6B7kxO
NOX0479bH0xbn6pA2hTcy9qmhOlNItmzMcGYkspGUc5MWHQ9spM16xy9XLObX5r4rxj/NcGQkvzw
hDcaGZARtzZ8DZbvgyh/zGlFnwg8k/qvW2N8r/WhY4bZHwVH3gsTTuYwbByiW0ipoasDHjoAXist
MeQPjwhh5eOwO687jYyQ5g8jauOo/Xi/MRGcTTAOu/UnHJGnnvSLwe95fhxb3cKvrpXz9MaLOfB0
ds29ZDfbAu6/vSjoIyQHuGZjfUhBQs5khtFtUa1Eo3suR9sjrppYnDXywKaymth4kVMCxtievrBo
royMKcunQ2WYuXj5wifXm49RWZlXA16ixV3QVXulhZrBpBTA0jXWhU1rZcGYQEtaNELe7Uyjgf2D
cZXT9YBR9wgoVcdR2xbcehOvMjlRYzLnC0N+erFeem3YqF9jum/Uh8KmFtmjbWmON33aw8iYEa88
NTtYq6/xhhT7kObzDQuX5c0dG99FBiiENX7Mm3TfuDXNIM3eFgmJHuvf6zeI9jiIm18rvjx2jwsU
xWYmE3TN8Fwfi57RxXwOQ63C9p/hzdgrIJt7s3nBwOYPRoPd6HEB8evBXjB/laRlJz9wfOQLtg66
SxQm+84Sbt8gQQRijddvn71h/TIQtcA8gHrGf5/gpYobcTNgkEqySBvb0920p9wdh2MaeBAxvzNT
i2pJq1w0ALQKJToVNrkbDRk9XY8Jk+YByO8JVitL146fdQGIhTc6vM/AkuBx9IaMCcudTs3FnBLM
09sArgop5soth3sLR5cvX3g8TnfzHlc20UoOvTdMUK4Oz/n2scWG1sESxCWbaIGD7XXq8WCW+DlP
UHGiNLkiHaJQb5nVH63Hoz9OPapVYVdgfjnwHxwTV4qhOMjJtpsxeDhdTklq2Cfn1wafO73dfrRZ
8OH3mS/RUhHYB0F7nlwfdH9n2jn9c546QHLA70hEt/GSzmD5WidmODWOLIyNqNXb6DZQyTvF3zWy
hswgQHVnWykYwjpi6uswyRxC2e+4feeBPHcImVyPlLk97yHmnujLz9BXYBzUH1h8KgXX49cfo9l2
4tUqFYrkTb0Hx/1DxRh7j0zAbnUQZ2K12d2Ajva4Vsmf3vic4LhOT9FvjxWwuloTkOuArm19nGf1
1sGADrKFn02oKbFP7FHMQmXExj78I7uMoND4Jma9TLYzs7edxR8aliPiuMY+2kPghWx54IjOzyF4
5w6p4uQbOuzJpbXeVnd/bAD3e4wQBr4AWhgaw0u3hXbzBOOjpctw7n0ZOcYY9n60G0rZDz6w2OyG
8NJ6cXlv8o3oSKu3LdoQ7EZz4m1Scxn5lprKKe0ZLP32ZbQKibMrcIqZM1CkxdGa73t4FcMgLqA9
pcCClzEH8H7YmxMVPFaizdR59oYp38UEiTbvBb4JT/PXvYZ1ZZeHC4oOlNa6qyGv0Y6Ll8OTBBhT
BLE+JHNldp/jsCCQWNIuAXv5ZFd45fXDcYAiWptuMidyav782FNIwMGls75YWXcauynW4gj4O6/W
mNFlsmC2fAI2DZaYhK+/O95hvhmQ5sxlDmaA94nWESfRWPONBPfz9l99i5KCekL4QCzzI64To7QI
40DfV4dl+LLBfzCI5uQcb/neWq857bvTEXXA18qvbwfc1XnsxjqWCGTUZiFUsV2TQYUKevVdVkse
STnXP4a0oJaWlOm2IXnijXN54XBt1h97eBP1KSgrhNjmPV/MyTqyU+2L4QKpuP70xJX6XGfjfmt5
0ZadUN+B4W3569JLrQJdIPDqTlgNXVgjMG3sICmEb9IONWnWv2e8u3o0N2Wr7tTGAwdddyTi9b0I
8NKaKnwlYIbfx31NUfd/+jGgN0Icgo23fVE4oE7+rvG3pyp6+gyAyJoj0WSJkKsvr9BqBSJXzo3e
2BkPSu56hY90q0KD62MKlC5HM0kC+6bCF/6tCQsUQHRaL+WJvf/XIDiCIdKY/AWa9/VnDempCquZ
ktlEKvkDlsiYoqNPdjxCFookBUjrifzhqw/KPuEOHrOOlcKexH/Te4tsc7yeGbyMTzYLmuV81W4G
u4fHIuDOEG8mD60BI5kJXQ8OyGRSAY6W5PjR2ZiiNSC7q/UG29ZK9lWQOUOevnY9P+c3PKcOlYrX
hocZvtFymLWn2mx84tt88tD2Y5b41Hty6k/PxCXCpf5faY81UKbMaTeYWeAnNdvgkrxLgNNS3tB7
Fa1Sv13QPjiZ062lFagWljhvCsk+He2od8QODpTUm8mlRTwZKlvcKFyJiMGJM1XQhPxCimKlA/R6
eqCKE2NkFH26of89fOnGE2zwme1HxPlxhKlMuDFHjl/ZXx9veAJufsaXAjVzZtCLqZcqc69QIw6c
+2/3JUFYcl72exM5CaFokfvSYkuAWzpRJL2MgQMfxUPz1NOVqCCVJv9PXB61d1jz3EJ1oiFAtIjJ
PDEJZoYwF66U4D1yum1U9x5QnJLsS6twKN6bJdFA+0R7rYke2v/U4SbXWij8ud4EjVqQlhZpzTJx
2tMwfLuJ3Wz5ujnmx/M760d0OhxwcB3wYdZbaczGjK1G/akfxkib9UOeyHMq0x4Z/BriBdmDNaOD
niq5nlpNMDEyMPFoV4f1ISd6r7q+vV+Q923N32wn3LMrl1YcL2Om0TcFBRmYMl1HuaxPHQ7M0I9+
SyrS0KQsht/vxYpDkJ0LX6nvLUKJjDpnztjKFstqoz5nN6g7mL0iLAH/hUu3qwDlgLFPjUWMwZay
tnEzgPAZwH5AqzJzIYmTDQDE2Ph4o9MoBHOgb9wBa9iffr7Ya2CAaiiWz60Iq/BBM3UkS/fjRWti
VkBq+t3Qo1/ymzWO5QaKzCCd4sXxN4JTA+48mpTAhEbYuf7eVMGbACfCxXqY9MDkvw04/dul968T
hdmuusyvk+sTQBSYDEMVtu053zh14UbIbB5M/hD4c2L1WtxkOWqh+xB77ZgkOXqwc5zIlKUAzrjE
gAxWPT7IfwmQ+s0WvTSIFCtJ/mIgw0AWiBlu+YjChn+Yr/DBHP0pYdTEReFag+KXuJ5kMUIpQQgc
L86wsstZjK9XGAWJQ2im8JcdnhegMpHuvQaegwei4IL8ICjtMaLoI7IXkB8J3PHcHABTpfOMmv7Q
f9OBTZWaMkztAjQDq3oEZg14zZibKJR9MDXiywkBB/s3wjlGr7ekk0Bz/mj3JDUbL9u8BzLH6ZLp
W1SboMjTbsEgjwSQt94hNNDGl5r5QcQ+0iKF1mCaYE9VCMuF0VZzev/D/77ukUGNDXqZx36Mv96e
oVmUdP2B+VmASkRAjFTkgI+4WZ/jIDm1A+R8fwDQU9xobxPKh71A8CdiIIpU2PfCyi9j4lneyxgK
tH/5zEt0oFM+pVS+8NHUrrTRerqjEwSJJwaaJYpwIdmkuwKX2vMIPFQZsfr1h1bpMytVxzbYTWzG
RGPGarfHCtgbaZHSLfv5FaAgnk/8w+RWntN1A3OtPqsRgh5yoRGzTxA+ReHQYpBwN3YBKJQENZbo
MoZB3gO/34b+BqtrnkMZX13M92P6yjdZErEs7QjyIbMHsZr5Y3JquERUKkveZ90tB2q1eIT8YqXM
8SxTi8ngkcqI5G2mjyySCCh8xjpK2xLntiAmfAItz9id++UdNcCOOdUIpIXrliPrImbUIEdyieLU
HRo0yB51QzA2B87AwLDSE28dsXep8Vh3uxmboESSSqR3y9GZAtRq1c5Aq/SvcYuX3MH4Wge0YCzN
H7ekCVNMNY4hb2zdXgZhtElVfig0NObHhPNNVvBAYAWpLGpYj+RyLM/8oym5kx2VFf4MpAyjxu/W
JQVSRzLXCx+EZsFLmB8NQ9MtUZW0ztQoSgx5SSd4wFAyEP2Xgdom+HejATJau/afl4I7wzkJjkLo
gzZDJUgYkp2d3s5LiYOSjMfSSO7ToDjXt9Qs0BKQE6FxXjkxlXOiZJse8IUc/rpiP6CRu5Xep3TP
tHglrF6gLY81xiBvFHDAcat2f2QaNg2P6B0Ta74erY5qvaYNWHZqtkJ10Gu1NgTKE+dBePESZI80
idymjXGP2sT4GsI9CTIDmJpsitEGrQKXeoLfNpYfJm8QXRvTUYycIpGzvto7qBb0JGrskMwuM5TA
cUhknfFRyTQAGSsVtlAbxaIebyqjDyTKOEDG94IxBcg9hqZGeLSSRWIyJ2A8VEGZ+Kgn1tDs6yIY
ApaMFcmdanN7emev9Y7u1EJL6D0cbvvnVMCnnH4mF9rpV1bwlGmre7cq6imSqI3RciCT28cbeyqJ
A8eLhmYOLsuQ+Wx5xN+jVkfk6kE8WkNUSC8n2n/4KSRKscze1w9ZnvWJvlrOLY7NNRI6Kiy3d1Dg
+kGzcQ/3PCPocvqY90SdS+qgk6eiLO6orbcAblaWLwDHrYricG4MtV5/v8KDleoD2xCkk8tMe6xb
FGIxoCbn0CoiTha6j4llcfsOSZW8JkiJWl8AB8pdlMs/Vm7tCPrIJhgV97KnNTL643u2BI5w+D31
fP9xEwVYG+UFHH4qcwRWjN4tMMwKyY9TeET8jzFSmmV5JhkmRGNB/4gQsj635JfN7Imc7dIN5P/P
GN9zGNABQsvEaM/4NoS+JCduEkROEf8d9KeVAM7A/+XaU0fWs6jWR4JbqFJBLDKUPBTTfn3tVS4l
9721ajBVeETu8tyHmMxgA1ScEtSJzDuqFzLZnU9CWVFNnZ4IXnpavpE5sDeA3BA1oJ+jwSq+FqcW
lVoDwvA8xZ5cBAUhwE/Gexj3SdJFdOUo5nXyk+SWjGBnNzBTtuDv6bspNimMxYIZNHLLVyKo4sBh
FTHw+iK/N1fJTn15GYoqImTs9ERXTd41TvgMib8IgWL2kNKtIFYpRTOZ2+BsiHmSoO9qGjVxJFQ4
A52RXUdgiXhEpp6kXWFNEV4iWzMBLSgqj7tmLTEuyDAMTdzESA9w4WZ/OpITYs0MZGU/J72/rXSD
mgCxw0+Lg1P6T+r8WQ8UABOSOyYgv3i3KB8q6J9c2G+yc4kBxs4YFHpBWWaQlKj07vDjNUSv2rck
Y40w3tUU9Vex6fB/83q1DuKahi2W0l5DNi7/KKLwlTNJJaJDjNTJLu6BW2OObiYlIvLSGtLu6ZAx
S1LzhF6nhib5XSn0WYzjjaRxHRZfEzEFzSLCZQ3/XHl2iZzylFofdcg8Jhm69Ok1lFZJAzOzH0C4
wOb0kB8DZRm4Egy1TGtNaeW1BgNNq5fB6ITDVC0p1yhr0C5TI2ogjieSl8Dn02CuRbxIP4/BKgbK
rXlWBUVgfofIoSgQwTUb0oQ5oNiYXmbFo1/qDCvwAJUePaY2huKp79Eq8joCr0mtXfZhcp0/lCtd
YoOdgHYBfi8SOebAHtt9WGaOqSf1lIwFkY2wTxnyZPee9eTrmAliSEFLfU6ZfS8tSYjwyMiqRebt
0uwokj6ith4yLppA7WSuuJCWJWpTYIm+1QT0yNx3MFnRfO5H5gT0mgVE4B21vVfZ3QHmHXD0Z05A
aY/6JDzSkqPTvqEdPU8t1GKjyxEO9w7rzoPi4UXK+FXiMCy0SwOCiRRQ3OABKnzkcmMxq7ZIdecK
KWzugHdJ1JykPPvNNuVmd+qLQO8C4400qIPYaWAHx+z7xFUr0hbjCONjsIcaDyu1BpeMpzyz4v3n
NLyML0jSCouz3RU4OWfsJt0J9SApUuinPJp6QH5cs3DfwuAHLzUmmFuSotL1wx1ZI1yTHSFIjV7w
jODFSW0mgjsdIOmvPBMfqEUqQwP9e1iU6sNvV7Q5SJHeCqvZHKi19rM5BmhZXwwdKyFLj8GVsQZr
cH+fXupbbjbpdY4+ymo2g8NX+56fwXdFzLIl6bWRnAooJ4GJFfp0DOdFaFK0usvnbaz+tJLd/8H+
z91bE3hKLUWkIP6hSKU1VE5LQZ67rCnOI+TnC/yS0LOg2tNGHMqWJA8owAj1AYbE1tycOaTxGDkD
ND5gLTnptX4iexTbjwcE8lMVLUjMxYQfCocrZywPoNO/hjKByQAMJCacw+KiZgcZyMKq0ZEVqI18
1BpmKFtzBBOBVMUQ3PeSR5j9kSoE5xOdCdE1IReCllv/Hj+dDrRnrbATX6DbRmG2JIF4OWczpKrL
TzSza3CL3mPvEZSU0kF2mjMHTWSwoGCzuaI546RGK65Hq5otgFE+M8Xc46vCz/CY9GFBjBN23ucy
M6aHbDd0u/uPrM6vLF7aQ2KAKxK/xCkMtwWqXio/4/1PrBKDYgMq0pSBP/VjMoS8kRwvqiASMn2L
Je2OZxKhSRtqbjjqa8k6pSpIDgAmSF2HytEbA86LKrlsIHzUuoiR0WcG8+vAeKlcMJTPwJ4Pmx5v
mZjz5cwp0ZR29CpJSOvUP7VotyPzFWLvbGIn3JOMsBUkcKymrLAC0kXsif3wjQfazGB8cwathb2E
kS2fVJTtliEg1EWlfsSpASoKERGek3bUCwj5hCTQkC4MiFeWtBHs4CBZIcudzFb0bC1xH5+/Cvja
I6qaVddehngmS5RFpT002Cjvwi6n6EJkumazZNE3qwh2+efWVLqvsJQhTpdDutxES1UUvYfIFZDE
fjCYIaHV/Bx6Cmu2HqwrXOyJM7d5nKgXsnCGogz8DqsBaGlkTAKQ4Gdz3OGYuKLDqrRCrxlRmqxH
+nSZqrPVS67DnMDt1xI0wxlZj/UEFUFq/NZxiKp0e1QZIV1gU7ekKXr0DdL3TsQIOcU/dbDoSFAn
JFAdAcMm/tsoEYCRZsXjNAHMfnn+YC3pU0yPM5Wge7XPFASg5KDtk7wjHur0UgecPwoR2kxHfIOj
RjGMmPB3mPcZbTx8L4vydsmejdICQdmCJw4SnYw90I+WsUfE5pIJhrYVlacLleXOlKF51AY2cr8z
ro1e7hwvFZBeYfaVBx603r89kuhMXhw7LVYP9myt/L236ofoQUkh8dgHxPIEwJV0Q8CdEcFnAly7
aZB4vAG5g1x42Ejm8SPBh4n4O6rvnYQw/EsByZTQ2p+7A1NczK9CH/84ggjoc0mbDeFBa5JB0T68
A9hH1PFkgCBjjlawN/Q8DGgd3rZPj57aJeubdDKcNpkPNgWISRrCZWeOV0emnBnehT/9rvujO9L7
AhQu9dz1lZr3k6MV2T0aVIPR+0r32BloCDO46ArY5ArmP97onYgnIyecvmM9BmpL1z8FCRbU9tPG
EcOMliLiV67JIsZ8rFdyMLisjeyXiXWxMQcn+5jksKIfYcYKHVwKf4XDHyMMVYjXqtJ3MJB1Gpmu
gFiinsnNaoIkF5155uLr6h+3zFigywVPGyPdFkmcjRc/sNl+ef9LLXRLFD0wv/ASTkV061SZ+tD7
/jskzFh78ED3L15iMzBcOiNonwcJfbkZ2a8lP1Puf58e/64wuq25+mPKxLE6lsXFdxXJEFTKAAO4
yaLH7WCZ3ditQwmemJKCzCMGxoKpnvIbMMmEBue3GvI74nHK9CcTTBDELXaV5GVjuEfQsfXGUmHE
jijp8JUaNoKUGx3o9JO9MSJzGq81iy3PfK2/ZMaPrLkVh6Q6KwQG4ItZKYLKa9Aj6y9bILNuvGVP
1PsbMMYeDz8rgmFDpGh8wK6K/xsS6k5Hi1aFccJmN9y+QqZ6V0MjO1CNUHEIenZIDtnt6D0WD/O4
f3AhSPTsXUJ3c/ujvpUshCin90Oyta1uqMVIRrOYcHIQN3b3EWpZTJj82X7iP7HNPnrMIkPG6Zhi
/7iL4My2cCbIlwnGsUYxP3KGZ6TLjLPQ9l6Pxu/O4w+dA5PEZFXqtdYLWBDsCrrkI/x9+p8ICUxF
8tRhmYchnElOX7V/wrGwb2rsbLcaLQBSiPl2XtHAkFN+Q0CNlPqQPxf0Q3itstmJTrz54grB7h99
+WoL5o+IixGViS7cSMyeb6dmfvo4xMErR1Sow23BhXyRntyd8h/KaokZtdJJmNu4TM+xfy9kCmEm
mq/jXn7bQbVPVx+4DbrYwX3K49RpX8onhjPCF00dvDhD+HaL8wE8NYL3bg1GyphYOGaWXJfMZj/Z
wekEA+S7GlWZhPzoY87tbD+9NX55a/SYSqrZjig/miDZf5wGzdjk3GwnVuE3qFQqJ3VHSNSQL7GV
B2M2syPibuaFGK/IrZkiaFUw158KUMGavHizDXtarR8bfPlTmuOnfjQi5Na0X5EKHqQeIYeHIaNp
CiTc02uAbwdeaQ5P0ZXm7pWC4f11CK+/Rq1BjXGmfBfFodc+9oTS0x/dQGrQZlRq5cyUr0FFqANK
5v38ygdeODO+CNf7mmkGrZb6LLZu24/qErp73LYU9D9ocvbmngWjbGOysBcXT0EDeiQAl7shU0dN
KK0KEAsOuvUUS01pnf/pDHoR/zrRAejlEv4GEwK3MsQdNbrD9LBM+B0bERUFRIywHcLrAQxYTzpk
BiqtyhHVeHfUG5f487BP3cTvNJyokTNdL1taotKZI0ODGNfwgBSVhr+XtnQCsCuZihNT2OFCj40q
W0JNucPoPrB47rbh0LSHK5gTswtBAfqCARMuDW9CZv+YWNGi/VubMZ0zD9Le0zJSj27pwYHtxHwZ
9Z4EbfeHcBxZ0lEDY6bM+Tf7Ekp0KpNLBpTM1txPHx1DyTuGI/+1Y1Zu7B0PMZLn4+23H1x5eIHB
x1R7fOPuG5wh7VC9fPrhReYfEM/2jz1MAmztBECaa1TLoNGUe0+c1P4h06DZYNLM/fzx0XcvHJ4b
Hv7fDiwAJR8pal+wefYNRgibELUfNUFfnNBGUrjRw7oTYuJwC5nvpr0JxOJ4YBp8S40EOl4gDwCg
PnxhwUJWFY+wMGPkb9GXL6j3ql7SC/c/QRZrzDbxHh3wx/28FzUNstB/vcVIkgQaVO1e2v0BUbQi
ouaSIu789MP/SDqvJcWxJAw/kSJADnQrL+GtgBsCCpAwkhACuaef7/TETmzv9nRXUTJ5Mv/8DRsG
v0chiFoE3xC2W1ikpNJghwntVjeHBhE7NiDFL/FkyfrNa+bXLXRVhdk4SRx4qR04cmbx5g7nD1eA
yjvExht0eNwPIgSqjbaRz1woFCeY0vJRvrHFPlkKpclrluzKTcrxHPEX4Vyyg3xsGBKxLzMHy2IH
wZVgMjRXxVpDylp7dF42SSPuFXjFlveDSbWt0bCIiLw8eG0lDlFU0CtolKgLjTm6FKslazwPjAVN
2XH22mb+HY9J0FKLSMS9tnycvgi8s6nud14Vm8m2tHUXlwUO2/fC0qngxZxzVZytZBFGb472mN3b
e40hCVw2CTD2e+IPzV70mIih51/YVh9bx4SkYEHWhmI6+kLxFoJnJczO4MXul60eExiEPCNEGAXT
8rGhDlD/RWe86u8w+DBmbKV2OqX+wErhfqK+dCwHBMsBOqalrnI8orBK+Otu7y2pAK52SYFqKFg8
/wdjNdy0uCysMFiQwyaQVm+IN1inxLfhRLWAEucsrqM3Kz+W/OJNgsERDQjWdZ+BXtgY6L3w3ab6
FVZ1k3f8f6Ly8jH8RuNQ75RFDvQr0M4EhXc5ZlcAi4GNb4fKQJ7olR1v78ufB6pxYyNdk3kg9O99
W6fy/LavgBqMJVY+4s06LtsI2vV4MK728fa7+wrxTjHNl/elsRLseUSPXjlOlvK4Yjn9cgQVSdsg
t7T1WXK6j+vdYNGxaviNe0xPElfZWGgTdVWFBiRhBpmFsqhBuWkZLW44Ov0YK7CXk4RxIE2zSJu2
c5yAYWDgTLErxtn27fQI0YNJM9Ff9uBnopxAVmEEiVda8YLFFstzY8/r+6fZ93O2w4P6eOgdkDsg
QILGNMM3R+gHknm3G9KVI7NcIi3afP/0SY28erjp0JpAKgAr0NYdeX5M1HsBfCXOP2AC5OTO2i21
03Gz6C/0mbGBQUFgQy8S+EqykKCpZVESPabs9CY0awdlOuQkGYEY0Eoj1nsLFajQKaej+mas8Atq
l3cInryFUzaAUTMvbu2N9GO2ICG7vPuSXwAO0RKgc0d3Be4CBWCAXQKCh+EG9UR8olCm0/ycHZAe
3S8cbXQQyrVeDyOUB+ynqiVo7YFdVbWgEPGawwgjVluoLBOAS+bi0PhrVmyLHztJRljzRmX89+gT
gJ5dcCtBrZIE9i5nN4424Es7gPhizWcHRUVnsGZFCJGZCL8SOqVMgh4iiIiCyAIRrQMFFikFSq7L
Y3KxLUSuFHC6vBlXJimtBifKjgpq9vFqoM3B+QPtOQY8l8GmNFChszj73pj8M+xpkGkTqI4M6xhx
zCobIsaKC5lwiLQrYNf88rzwZ8r58IyFBl1fqF4IQFV3Q0hhc+n2WN73RG8mDmucHzNatWGvgnWK
IPYn5BpXHF0rJAW8VDI1FmS1RNoPdon08FKvi8vghkDuGHuArgk7ZtAN8kqgMQFPpBaDHf+dIpH8
WcXOgKPOe5nvWPnx0w0gEcWODLpyx3+OuqqYvwDQetzyfKBm6Mwep9UBBfZSPn8PxMWgX2IbQwwk
ZwcXUjgkMUgIVnpvmTF89NCW4rggWvscBpZ8Bs6lkFPdeX05tpmjh6McDPv+x1CLQPmUXsTPM2Vb
hFSpXnz+un0jGPSrMmqg9B2X30U5rybfKxA9dKI5Z0UZcb9QZJ+Hy5L2ga8pj1ltM6u3K1rjXbvr
qLN80OEEMxyATmXV/fVZ6d2nj/VRM3mEG2i1yD+xlKHocdatUUrxBNAD984YJkbNTF2ma5Zva22H
/JXF1JcZ9HluZkklwlfO7Kgb1X5sRIeDpwObbYmmAe94emc6upiO7vt24f7AfA6eJ1aS8/dC58uj
Ln1a8PUYwroJC5HvMmExuspFMp2y4Voo2/sfTF2Vdlk9Z2x8MjbJG2OPyI0xBjntvzX5ETIEsYvf
BQmuE3xq2O89DnfGeaxYoGCxhoPfri26W3F5L1kgvE4YdhxXcAv3ZKiOfzsFs5tp15p4msDOY9H2
ESqQB2pQ5gqUe6j06SEO1fkbJefBUon6S2XRowdaKnSJe56WhK6GzoN/Io7Dbhqvn3Nqyk6NjkSH
HM/skshoGWB5US3FNWnEW66f2ZfTnSS6JdiIGHWxds5tig8zV7OtL7pkiYw+Vh5oQ7k80FZsKlx6
pibxSNI8YBBAU6BZmSruV9JYzTXnhwIRQFqNWa5KoQCfq5DiWHdIOlAooQhEct9M/8lNUVPx42qd
yVv+xsXy3z/pRpp+tyyo5Z3+p8G/OKjwuo9j/oy0oGYoe1wO7uhKnys+cbsEi4Lrl1y/i1q19F1F
0jXHMmoyvC2xs4rgN0+r2eCcLr+712SwVbYofX1t9dzWo/tad5XJl2E2P/M3/pSZhtfdADSdrZ11
XMmz742PUI+1/T8l51he5v4QtwTcYKIabp3CQQ391ICiRiTfesBT9jCfIFXZAYQ9VFlwoP+oqYec
NSAvKBD+ZOSFaARxHFyjqIXLVN3ep4qRAdYQm25U9lYTSdRBMk2CwaKAVwK29faOJ2OODQoSh+Gq
ZKqAncv7PYmDFk5wKhGjY3aYqvwiAWsuYpZUwfevRT6iLrliaYQTy3HBW5bN5W0/qM/KXJ4ODauN
5AnnBPQsSsZE+nus3qhon1FKuM7fD1/qBX0qqrZDNvvOWFHTWbXgJGjkb/kWLV48VTDWo93JdryK
wyltYzNvz4NxQ2dA986YXmEGHvRRSJGSk0AfpylHiM40tMJG7E1Ropoe6taCkAIWEpt8XPnAAca1
5Io2827Vx34Jfqs0+f39KKiYb+0zjKAv2YCSXDPM/8Fi/eCTloj+51mhzO7DzNix2ufPIvi53Pe8
yqhlKHs+feKTzF0z58+JGJOU/PbXlfccoT4/wkH66y17EeUUNiXE3D3lUuc37tjCHcr5oLZFvQQJ
YXU/lg76HysZIDv09skGPiV7GACW2RDmmprYH7z8IVDyQy5LPArkc0Og4j9LIvxJVi/EPyzTE2v4
siAI8bL1t/nb/OCEiU8HnAzUVZXzObUQTWs3nhthtayAufqmShRUQBCwh/gGzZ2PMNV9m/0bWqpJ
bhdBzMPI6wDVpJrKD7cO2E1/HUjCIGocwxGngI6DRI9/3eJ+NFxhssxB7bIKW+pcy2ld+sV66GIs
5QjV6Ce2FDhJJPkGBaQPVFK0ZBgdDmbYy7PWffn1mogJFcyBERnC5ByTJN4QYYHFNuVPYjsA6SIQ
I31GsBNGow48NI9JiN3fixXSa8LmzJOIGVRog5CIkC9Kn3IRDNIyimdwb3i0TmQ/5CzNDFuzdecF
hVPw51PVOpLn+q8BYB7hqw0C3EWmd1ZRYJ54EKCGQHLILgWyDbiXoImzlHSVRcu6VXc554cu0KwM
wZxCXPzP48GZNItkfNIsdv2csBTHlyD5zqiiP18Gmn/agjJY+NRE+zdvuaiu7LZub9aAmuV2H18s
dfZlYRhSs4Hvev5bt36+AjgFusYTBhuFE9f5bGpA1gE0hw/BNS/n5RgwB9DIUNoOxRsbowGXEWtu
69C3t3eXGi1TgWgKLThgYH13EcSEhV9vCWrL6/biDyOpR4BJlwTl0OYl8TFrW0OV2aIL8/So2wiQ
9+t+3dtzrcGigGBn4k0aSjsF1wm+WMnGyQiFZRXAUzv6wPMASV40PEWwLuwYdS/xX2yULNkTSAXO
BOEDvjNSAj7ghxiEfC3CcyB1kxHRkrz8WA/Ev+YpwTTQarf69oXmILFLto9faFOwRUu2rIg48lOp
m7AuGww52D47+qkwxd9Fw+OQe8Sc61MTHSXQVvUi1cy+0GxgJwZlBude/hjf1uMd4FbK7ubC+mNK
DBp8QpfO2F/FdoeG/4Gu4h+0V0C92G3vq5gvQJgtqVlYPu11nGyP1sdGO9DfwQHdihDOHnaXPecZ
Ds5fOOpbfH2gsAGyT7JJiWseRpYAPRrXpLGJRiM5Shr9f0aJhJsrFxLaHBq2I4E1ZDMBWrzt5ukA
FUJFE0x6U3PUQJmiOKzd093GX3FFvPOqdqG6OD3mQTKNtTDF7v0JRZqj2/mjZXJRoESnMTbMNDVs
gdDnWoIfYqrz+ZD1ON4kGEVdmZcwFhJPQstapCIqAYAf4LGHdYgciQegttAElDMCuVeUYSG///Hq
XjJLaJOtaBh01AyA9DevPGnZr7Bl10RzWbHQaMwP/SWND52FJHDLB08hRw6kObZ2YCsVFSNmQyXb
L9znnmTwwQo0LyBY/kU4RrQOfhqp7KBwokZyd2wgg021Yk2LkwrqxeAFSwMUuSOLlGxyHIImGo7+
vyVeEw6aW/veQ6ckTAsNc8D1trlDR4ckZAvyEJtvofwCcsbQ5kr7wndS2ZV7bZASSysikZMJSwWH
Wgc/IHGo/ixQTdV56vZgpEGIGcG8rYIap7cU9s48FihJ7H687GMlCKALBirM75B9k+d1B8QGDUf3
DSUFO3CMWvmIpGAzZa20GEe9KHaA+Z2IoxZqNAs3drS6hz3EuPxYMZ5AbjGBkNiiP+ex2xINvKrJ
ROAhvLBWc5lbuHsjYy6RmVWyf+KIG/q1nWzxqOKO0+C4isMwBQWcc235Uz3sDCWbVgxMvgUCa23V
3ovplD7Exmwu5JHknw7/jI8jE+JnJfM++S+w+fozXGAc0OslR1PLpiif/+CwUDd49DW7QsF070x4
hMklu/yWyZ+EQyMeZE7fjR8Wxg4JYaWbhoaWtpGDHd4rpLVrxuDDrxcw34ELTVn8Jf5KBxw6XMhh
PmXabB2YA1soqvXivn3bbItRkExQ1T8ORxb1ELpWaHFOvW3CUwud8tKDKQ2O8++Bodm2qE0jZAI8
fqkjW52dh7vCP2iVdRh9PR2LRPVMBvyPEtqMsCX4ohYI+uYBg1YHA9AwBtJU4UKz419IY1QVZOmw
bUEPKFQxeVQ4PcRYwPmBEED8KMgciN3JyLjdx6s0rqFjELi+VGAm8bjMZbeBF4ctzTK3b//KtMpu
WwT+VNv4koA4v+10qylWQi3B2NMZkBomUVFQCVT2wD3CMOktsvFn/NgPvdapVpUtL+qFuhTEaSRP
hx/RNnR7He/zC6Ml4Y30mbwbixfzLQJZWud7axyN0t2tgFf/vYli4fLhFXmNRXBrjbX4iUA5yILw
NHB8VG6cHSX+L09XVJOerY6lEPqbgYLdvlPVOGEa3soLKoAlx+LRflw5yFFY8QrigkW4I3AS3s8Q
GhFEpj7fKVBE5eF9MRO2xHfBDvfacUpQpZfRWw+91FzAQmFNhWwP55dasnhfh6WVsawZOjJcuAfs
I2A5nnSGIOqihuDlY9dBiWwdGjLKoq/5AdgEggwBX/GquNt0b5Y2ZTTTSbOmWoEkQwnBUMT+3PRV
PwRKG1V+vJBwl1HtSNxovBwGgERUPRAqp/IlB0b0OXYEnxI9FW/w3fo4J7oqTEuFj2bn6YA9jDR8
b7o/dhlYahZjIDn4Nap5EtLsDwFeG53cTAbr2r52o9x7YFRg7jnfFjCAiK0FE+U9hE61PxLQbVdm
tNHF5CGAUi5bFE/609KFELlsnMh8hr9FYf0dfSo+4TtvRyyT8SnCacEEdhHL5T9QWzjsT0gbhPPh
l1XPFCuSoBPl3h846o+/xSxhK1E6Gdpvh+bZID+RTugY9PtWWmOv/fHTSTGJHU4aLl9/ghRv/PVf
bnkYnBtz/BjBC+en1PcP9/s2y0W6aM5ZaX0iNFuCBgiOvMA1Ydtz+ww7FTRwOkiMAZapxzQLuvOm
bfq/b5ACGje7cOmDyDCiTprHgJXs/hFlo94MznYoCpABAIBbX4LBaW1OWelPDBCk/O9JIkF6KVAN
ctvgriDGoP+nb+VGOj8XsrEN/lSWVhl9H85r4JB0Nsud7c2A9ptt/+A+zoXJe3S6Yy1XChNF4en1
uIqVH9qTnnl5c8LUzpakNR/OPoJtiisidjBm1EPQlJE84BPPvpuzjt2AxPoAcTY3IsXYXf3/rR7/
TNwUUYFxMbGvwQme2ZmAeTa1O5wkUfk+7Nfs4c5ZPIbTZmEAaMKDBxcT1hq1BybvGpbY9Fjz4XwA
/4GPwfgJe4QO6VTRvQob0ZS28AYGvfv4RxtmxOS9wsbCnaPCBKy24itCdyCL4ppOeAxLiYdkAGOC
WCHs/nkbL8O5MdUc7QB27V7fs9wznG6q014N+etQpBjRC4IiNrHNCHrb13PRKOpYXQ2nCCK1nwMg
xbjVh/pEUQRDudvkn5gDD0NKm233XnNgTvKf/Z8Rm3+INcK5ZOlB7HVhw5sJucnKbLaZ2ITwgn1G
0inzBRkYDM3iapKQCXkM8GHI9+RgThYn1b4H4lliK8+Aojh36AiPYEGEzy1zgG0AHlvqBrAWcxo8
KPrfZN5at6EPcOHyGdsF47umUNxW7TindGC8TjYQVGdreq8tDMjeAx6mhkgdjCxAi0bCkK2m8TNM
Tm4oHEzKoh/EKY/XsZ3xvv9r6gxUK5od45inuZya2VxFaVuNHhxRjb0dcMaX0C3Y5aHtAVR9Efig
ML8NQtKtlkxC6hhVvvkNjuGAJoUaBg8LbUpJfdtSrcEcYfc6EHjoJy45xBvEFcOcnh10LWaWUJDU
lQ7pkRwUt779wlrUYuHIu0CFbvlL5/6IhzE8Ls6Sg+RjIVuZmyC4pfd13MYH6h0Xtx+RXmxmJIYV
0hOYzCAYouaO1HPi6NMSSocU7GRH0r3U33LCPU0NIcEZs3qbvsqSrxlGfPV0QKcYu/9OdGAe8+UK
oRE7JoRIO06A2N6iy2W5THfw4/+9F5R3LIOgHWF0DXXxFXCtuWHwz+wdO1Cb+KXw6HQr1aMp5LbS
bDsYv1Qr6XxEKqaa+bWiPcRypJzEG702Z4R1QOUx86lq/Tw26tnTws8FiFEP2UyHuPW6Hc/e00ot
oqndOy0o0iCoYyDdImERnj0pmglb3bddbkUmnsFgJjbXDQNtxsCLL5dZWFBfIbbtgJHX7Jh53s4P
d4b6pO+Chbiae/erseyIR+EYMBxYCY0tCFbq9hE1ynDjP8FzidQp2KpErrNShGVrpj6OOKujaDvo
917hRVxcxa2we23Wbzd2eKFnGtcOlpdpOFc2JNBH16UlWfL66zd+fU198gCEVAjHbItSivaI5+vc
+UzDPMk55orfjRjbUAIEGmi1wTE4440nXFy04KUwI/BrL7fwrnYeHO6w2Lipsg/bB67C5A1KeMZz
ZsaMdcYtnXePqzKCofexz26B8PzwIhgBN0F8xUBB6YcToOLiLF2SwFhd0AmjmRDeeawu/deBij9E
1v7ju0PMvbIcoCl5h5tInIh71kI+UHI1cNQl65IVsyR5INSJ1wK3bHZB/Q36V8y9c3s1ZS70nqhv
DTLdKgv9FcHjGPdxvG4kK6Ii0Tp6moogOSHy7o0dxw/WVsEMnAlPbXpz4siWhnmBfQRLCKJvw2vx
/YMsB8+Dv50jjcGzxhTkOkziY3dHkOEis6GT3d9+jr6tMfvQAK6MdEsFiS/dCzpbfukQTqgBPfnj
6SW139GEbH6j9/U1UTCgrjmEQDuuLFBaKI70UNCXMosTjfKnXZrZkadxkltrngeM3RjH0HX5x4El
T/UJkj4IVUPRK1v1JmXasVjqMLZiswFVALNLjjD2KARdDhY1/EvMkxeAxu2ZNgerYhaivxGynRnI
Ix9GWJI+PPo+4DKNV2ffn792IlTj70Gfx+WAs74R3UwGcSvZMGW7Od3OBEgOYy9Ogz0c+JqdngL1
FggXN0q4FkehHatqk5VDSrbFrvUMdGn2cQRuYrLGOWa+tv9AwVCXOb2yhOETEiyzOUtLnkSRCJE7
HUJwWOeLGo06uSGVrRLVgND6rHDcN3ZiYSDUYPAfL2j+IbEDLB2nrAn46wx05DbYnVuKf+80AZUh
3RjTFMka/swPOzfViXipqp5JBv35a1dcw83b3okyjvpppKi8Bigu0Mz+vCKkhrq4KGKowfKeTmWI
Wk90ul8EIk/nBfT+NQepue5ctHshYjieudlxjUGY+Sypcx/72PFudK7hPg+PpzWkNOMfuzecM9Xl
JsI2drzi06NNLDAFQHIHa3yYdtxs2LQDKsVvUlzjEDBlxizuwvuszRuvx4lxl2JDugAAmfNcUB6N
5QE+PHZbfBVuSDHqr742jJ3jnKXEB9vfhseFM4iXUrrIy9aTWE+jeuGK3p3CUgA59g98GKja5G9w
a7ipjPFH5PpkAJtPp4SYxiHApSm9xHpOz6REePocV30G5hkAuEgwQWddW92e6BDAANy88ET92lhx
OMWEPwF0isN/z6OK0tDT6fej6izjHqTSAVj0OdwhsGi6g+nLeWxI2QzSGwgHzB9AG7TSXCdSQJcN
otm1YR432C5xWQhZhprCG3Cm5C8KumrRFBtuGuLBPev7T+/cd+GBHDq3ImRX8hseJYFytpTd5+nH
yCZoY0B2lOB0K/O7LwjCj3FJpY/ArnWUN1gWHw/P6XHxQn8ABAoYggITm1dwTLRx5YhCo7LgPi6f
Rxt2Bhv3OerCLd+T8srEPdXWyI7NODyLZw3EAwo1ACqZiMJvShdKGE5JvzyDuGsBKBRHIt3Z83w8
YdLqGO7wRgxjfYKwAEmB3fWoxjr2g9dUTePIekwnjYfHt3EJ6MDy1ELAGXYrFneMer0PKATGLSzt
LBKTQ6A263nAws2qRozqopde8+XIEVnhUA9ZEfsRE208swHpPaKWMtARlgwQS8358m0GoAg/AsiZ
UyxAMnHUaNBdWwJo8DGBaUgPTQzRZRS7owxxcWVvN3dkzmQTEwGnT3OnvMF1nkGJslrsXy4frHVN
8fWHP1vhQeBEWdRPoeGfUoJgT7Y+/T/uQtYbwJjOHmLO12ZgwdT3t8k4yOGLxz4+WYI7DwQ9qw6Q
ock+iYzgKQP6k/TD+W6MoEMRnyBZn5ViQ8uS+9brwGY1kua48PpHi2/DMYDtH9ZK7GjrMxwlcGUJ
h0HmOEv1zoV1P3xQHkcZX0Xwjw+1ybDLKqlgpwxixO14kS+yEW9sB8i0+TIMsnQDpMWFKEbSAMWC
5ilzu9HLzgLF7yh3oiCAcAYjLGB5lMDGHAgp5vCK2G5399XNe1V48EVs+s2IvQj3++uJsycJh1zQ
C2MoEpQ7dmAF3FBcNngFCSwQ3RYNGleb3KYXHEXOQJS+VFeWvXOdI9PWxt3oucExy0MzPjCve27V
24T59able63iMF6kk47asO32eP5bNzFZcYwB7lDXpTVG8B5RMxNOF7BrsJCOeNLGRW52pkm34rBH
T0ZuLm85W0Voqg+7AJRNVsZUnrNpd/p+Zn/oI3dDC5yGzxxPQTY2C2OeR3yHl0dasa5bWOyAvTIG
bui9Dy2VVtQdQAtFQQ0vniXFTx18KO1uTxynsF9ivXvlYx6nF14EOsIJ8jWGYWimmBy4lN7pPTRc
eCfhM+wCrKAYH9hHG9wP2AKjL1V+RRew6F2pYQv2/8mKms1b1dH6gjTwlsGyhliW2cXEWA7n90MV
5WE5SXg8+XNeDAjxJIlActq95LDo8XhAcYAg1JwutnQO0N75EXKan8LhnSwtFKI7LiG9fAr+bede
n87JwGfh8ASs5WAYUh05SV3dKaIBr6MojPyrZIWt2WPE/+pHsL76GL+QQH5fZmOcHth7gTL6AlhT
rQGo+MAHQnN5DjWLF/83QkBq7Xg7MOed5ROQaw7nkoeF48PFkwa9HOq3KHO52gZBMD3el/fmjTp0
mxguvLfEzc65de7c++3fEzDi+5c85ejTOI9wywL3t58HrmAFGINXJd3r4WFn9rYc3RnJBTzI+pKY
Ady3eB24cKwxI/1tZpRT+wyFIaRztgum3wnhfpifcUS9LJyKUMGhPVskVA2rdrCOzPD5o/LSucdo
Ze59i/NQMSUX+B4e+g+NQToBNfkxJPAW0MUjqrBoesmc4j6+ZiSMduczvpRjOhhq85F9zcs9tNA9
hWCs9L4UeY+LbtLZQivDUOaKapWhXRxamnnAZom3BbqNGm7foh0l8gUJMJ4jIRAhbnKYXpl9P70O
zvkm1q3UQyXwcXt0dc9QOZeEuyIvzGc9qKkJkC3PRUDizFqYPojtDFgdZMc3HKqP+xp/aVBEXcxX
hi28bQykVxpl/T76zDT6Nvog1ezBjLHPHCwq46DLz4ZGnn7ySNt4SHayNfoU7PL6rLVq+G/goWzs
cP8wD31TmrrbijEKWjkXqOeJ8aqGwi+E+KvsT2Ib9Ziw3QmG3O/Z/SAxWLHHore0AWJUvqxobH5O
zzl6OxLBBIu+JS6L9gmiLhyVkZhMdji08ptUD2oeWQJ9mwZsxa3y8RUjixOuQg+8lta2N4LGAEOE
UtM3M1BB+hFNgCSZOSOf5MNiiOMRt29kYlDy6B4u8oTAPMBI7sQPkU62+YBunuFv/ts/RJ19OU5b
Gv/5EdETRNGWSY4SCwQ9+p2HDLpjkIGH12MNJDbkAzAjyrarjdPwtZKm4oFGiuVjIxbT1wSxvRFI
1qr2H3y7WuyqBwE7rA2Y75qUDIszGkFVyrKQL8792uBNYn64v5eK2/6cDZc0YdQtlR0hpxo3qSYh
QayseD/pcEEdmBxQoGbi1y3pPOzEvtf2XJNIQzpD4dCV0n3ONf93ha7UhHjuDNYwGewbYCvjFnOI
hhXb18b0eXA0RzzlNMfY+dFiwZXkU72Fr0SnYEsLnV7M+gqTKagw2UwJPLd2yVdhQLSRuplvGknZ
wsWQd/7ZWIfLcfk72l+Gdyi0jsbz1scAn4rH8XjOz2BrVDKMElR0WA2sFidDs0I9B/Hn4wR8OPbV
9AMVKwUmfcUfYDmvYfZ0x2A6D/Fo1CIJ14qJKrtKpJ1F0fMfMwW/D8Wl55wXI47teQfrasEJn6/i
HW8LGwK3D40DDd0o8UBZGL10w35VwWCe0iBxD0rvfOdhyuw+hPkM2mf6z9VhAxUXVJWaSViXjYGw
irstSlagBsJk5wMi20VPp4ywOV/dQ5hv6QYOgjiqWZHky9jnAtps5oHLQ/BdkQR1uPFk8vMteWRy
RyADPe6aeOxfglKXF/ifgb6l5A7RSnL9X/Y3woOX0xPsj0PBIn+PC0oABw0TdIrEzDec53xUcf7y
PNkGtQFmIrZwCuBAyx6XoKoZCnfnHv5zqhADTAcUUDAoUWfjMJ3wO/HDO1RUelppCLOscqfaMuGQ
wTR4BiWQcaUnPHgfbGoRL9XWd+h+/XauX37QiGzxcxMlB059ROm6Hyooc9LNfYPCkI2cry1pNNgh
YxQlPtIbM5huaH5WjxlHJkF9OI83tARYC5k4e/Y4dtgx2eAf08I68FJ41a52ZAfLQ4aShtpemKn3
Hr0iesIwp39vgvY6wIkjrHCC5WBijyjkzPdbxsTIaHeVxY568kHbWxfisgYGY9QnE1Nh/5xP0g3Q
NiP87Hng27dgZJ033Gpsn7EZ6ctixxhSon9bVh5+dQXj4t5XCJloATx9n7jQtMze9GsfaDCwbrpb
A/D3ePGgJvJMQ0HgpVKAo7nBaIaYhVKP/xqyMogn6p5OxPlNC13YT6WEizz4BXsTG8mFjTPGD7tR
mm1BzjSLjiOcO8zuH78KYu3Z2wBxurQ3hT6nGwn0NVcFkIfYMKIvVcADBWFFvCh5W0U/WOZAZHRW
CZq/6MkyddRff1maiuBFMaSDLELklJZ3jpzckZfUpaCZyRwBbH7/6KR6bEERs5Emh64OWcSDQwOb
KXorlWc2mbRLWhzO7PBB1Tp61erhDtlKvEcph8l9il0daCXHEPARFA0T2yC+z3EpkLIOzxxOEjyq
aMfdL2df2GEWUaH9/eJfVjt9++2CLtMB6aRyie8KOgLDkp/ek5YceFzVpBOnSnHFOmr+YPtxy3Wz
gvcJI5uTqLMK1rJYJuLVuyCqUyB/alieimXr5FCsj/hppfSHyG9+W1bjKho5jIM4CjurdxOBb6hh
nr5B7GAzirFhYUu8aFaYqdKz8GStUqd3Eu1tzGIhKPdDO4UkHfXXkub8DrwOQpT9uiiswZirMkjh
HpY2j8fshRSvsEvEGI0js05nYQ2Io7rS5tNaaWbl1PCeoNzCImxnSTmt32bO7I3XAgW3ttoHLjNB
jhM46XPcwMRVVK8jAhtCDiEapF02u5yWUPWKr/14TpTcGcoWbC1toSQWRLrn0VTZajLV85jZA8j0
CXmBlk7+L8+zV7t4BlYEqnFhBg7+3a++pTfhE+AtLLx0otvNskIyynDlQN/8cSCndDLQfDSPgD8y
8Vp1FktWjicWQY6C4YrFh5kGIO5Y6KNxfC3uzPw1Cz1UbhBy3Tf5NqhyWXi2o6Ri0cR3XE1x8fi3
odmjNCWQYzB/ex+WaMc1Jz2bnAfGfoLxijCR4FTzNSUjLZDodMJGbCISLAXhzBCIp2K/7v6wfWvN
+xw7HhhIAMDQ3lGownoMNSdjRk9N5aAshJT8jr3i0MchXbOwwUXjqBHUh81YoN0Up+BFAxBdx+v+
DdmHtohZjGA7XLpEch0pB3CUcD6jX0XYmPiIJv1mWzlxIHaSgwDOpiy6gp7/3OnoTgUX6UUCDg0M
O392nIANCuCEsKliD2hrhFB/kEay4DAhbwIPwRZCyM5Cgxw2VM8dy50SlgnG+fMnFjPY1OCoM4eq
Bp2IYCnuKABLMZE5zb/Xodsn9Jk3C5CG7R5E2Kx0uVzC/x161rR1S9eYtLv7nN/sECBvsdNy+BD4
+UA1tTX6e8OBHB0OZ6/pcNbcBl1Qy2M4pEnnN2DbmIwDpXpqoO5lFCvRUGWpgbO6zWPqx7gP/DEw
8nY8LW3y4QF3SalaSBTRYpdFFaw9coPOMYuMS7WQXUGp4f1FV92zC1ZgJMRf+ND4MuK/UDDJTnmY
f89x/HX4x1TQwJI/2ZoV0MU/mneOrLEvvBB7A/9XTIqXWytWk8+VH/kqVjzw7928w/UJ4cJg4Obw
q2YNBKvZ0H7Mvv5vn0VQPUfMpS/Zqp/YGB/t7BxvmCJ0zsScNRql86LbEkTlxO1h93lm8IUhh49P
AdPf+aK9uxuWYl+pTEE7L93H7de4kuK1+xrSbsSRHl8/TIQVrQIHFCJRJmZiWzf6OmEkOobYgoDp
3x2uG6oIPJIC0Urw82zy64ueDJoILm5vPYxV7LtsXRKnHR0XoF/hQbpeHm9fOv0dpzLKeokP9ZjR
CTQjALSRGMhoIdiF7jn8tSV739eZc914WBkkAEgSnQ0emrfh23CVM9eALehqOIe00ttnwMwrrbP5
/UkGS/maA2K0G76eO0SrZClLyenYgbQgG00wOPeHpjZmKdZ2TnL5t24r76S80TDQIR3t+MrHbzim
i8Ys/iEApddfYw1H5O5pgIsu3kMcEczmDZckW3U+T6QjzzQERNA8XZwMyCwo4TjdjI3GD0IZyHA/
0jZYYrm4mQdr3ktUKNUl9hWqQgix9aehzqhebrxstyT04jz5hkSiTrQg2dAt08NjxEK6EF3ttASo
fINOA0UNJ0nQ3rAE5OTkVJso2LhCGzoAjzMWi0jEmn4YaiBLajh9gifJ0/IaHxc1McZiosIuBd8r
zLW8/PxjFYPJCWYfMY0dC1ox44G17g0KJgRhC44NdMrvBGFuVJ/hT9DjrhoXBgmioAG/dq62+oDr
ssOfXOixdQA3R55mFoG8FNWNCh4mxtmpcelNBUKEdT9NCqjOtd3w5J9YPnLU4SW85CinfwGNmELc
erlIbnthC8EaRHkNJCAsnTwRIQo26rzdkpzyp3fNLW1ceh3KsLsnFGfD9XcUg8NQuDizw77PU0Cg
YYGI8e5gKUJ4b+/GrkP9d+a2t3rIU/LcqqHu6QfSH0Cw4iu1ASeHt1NgI0BJxbdPg2VK8qzq5ixE
WJxy0LpDcM45vrOLFIeCkTzXNUDibvRmArwAgqLthKHO7nXTITw/2p+IfgW4BHSGCY81zbREM9x3
261oQfK7Jfp0UIQclR2QJ0SeCdQiK5+StK2MZWbeiLmqvlstFgGco78QSl3/j8HCFZac+E+6j9ln
9KZxHg338hz2KhI7ODE33VyeG1i968Nn/96XqFS8xsW2BPiyJTYYF7uj911zmccFmwm9NSlB0PYt
yL11KK7Jb6q4Msyyj90w/66GrOEzl7BuyNHXlnwyCNBzxg/WJgHEbSAJv4ZVSHAey3+092RSutUC
Yp1trMViFuIeOldYSyxinn4eIpocx6fjhC+u0nWlDBTs2f/ZohJ3LuEJy0IWud/qeIq1sIP6VDkq
kyUG7KXPXEZUJ9+vPoPJiqV+Y8rIHVWResSGDrKltn8LYCHbyR4drlI6ErARlM/3nq33Y4cIFm8t
JhxohU8sJIzRJyCs68YactAnVb0HrgopaadBR4I4iaEdLzuKasM0iByVsDMnMAILaJLoyfe2jqx0
HjZeiIy6mVct3z1LHjE3PryOcoNERCIJjwbmAe2TLEjvJfKj2Wgb174DSkhKJCyJ1gNAg0AG+kIX
I9COmLyuevTjz9Ch0Y0N/mPprpYUS7MoAD8REbjcIokk7nBDIIm7w9PPd6onoqenKqsrIQ+/7L32
kuwKVS9QaXpeYUWy7j6DjQ1QCNA38cvfRagU1kNXrq7bKCbCw2ZKS8YCmzXTFlXZYAAE8khlv4Hm
AfE2vzLvhhDmxAdR8oUr77kJdCXUAfdnVvkATEOgINyxSHbtDY9ekwC3xgo+9r7m0TwnS4zPlNH4
pBirhv+2yt/q2SgxXHjVwwGry1Tx61DWoWWMvRKB5nYlUa6SrAksBbPGdQ+pwaQPc5NvvoZ5OLdJ
JJfhaXoaz+Ti39yHn47nr1yhEwFF48uTVPCoxUbR44wY8AZRoafWZHRobW+tSWx05gIbHk+ilUxi
kfJG7Wgavj27Od9A/8P4y/u/+5NreXvNW3wnX5fNncmuVWY8iyNZazETyWaYzprcTG/U1slaUubu
RiQFMEIDn8nft3mIkmZ+z4amdxk9xbd9g/DbmFLNkBBIEiQBstydJRp+7tjck9UQtLkjl6Hb0fZr
eWxO+rc6NuPDdPaSo5Hy+iuBWBNAH2x8FJ3pmnrGonQXh0Ct6V2Gxz5JgNJz6D/e8Z/UCs38eRRh
ZhFBLphfpF3guvFBInj7BOqrNBydIu6aNZayb61hM1fIAapyckyZcR9FsPqa8BaD45i2yCRv6GSd
HHOX3mNqVr9ZJhy03U88kLFdbzn0stPfCuFlk+V95tG67T4UTmg+i4h2YvZqnZYhcswhKGKjArFL
a75tdPnwm7HghOAXEHlQQOiPNkLrmQ66L+3n/pENzWJevXhofw55RoGL2Pw7jw3uDYFmTunxbapg
uow9EErWKZ5ClcWsRD52AgYdoSGKOMu3prY89et2EU3pWV9a4VHmmz3Otg2PJ9R51LadbXfb0ehR
XvnJTNuawE60ufuA+/H0zrbBvBdHyUmvdkn9Ptr3wQV/txftvbuB8Ua096qByzctf+8+y7T9sPG/
9ULPzfq6F/STgTf1Q7lGNU2vQ1xv6t58c048N/fdZ/c7wIg7JhrXTrzntWKzAIgxp6s5pq6z2wi5
rsFVARjcf7TWopgCPst9Fhls2nwgqs9OYuYlbr14PzM8HoLLLhjkWsskof3oOBL4BfQzs09tLxZK
JWTwiH+/qZ8b68F/7wmEBgXxBA5/V+cMpHL2CGU/o1so+zIHVO5ByiEoqoxgiAK9ifMo+ValKDxA
0P7vvNDHwvm6ESZ7izRz035IjGNy9Bq/IbHh6ROXBrA+8enj98hHKHhgf96ADn1G3ocUNA6lAlLa
moae7XAvdsx+u9HpffGSaZDsX5txdj8Qn/59kOolndXGdO4oAyKb11ySOKyti8304t1wJ053TVh2
vuTS8612I1AIudxj16x+atXdaKyU+7yLBIvUCOLym5pKIPDlnKu7jCO+kqoYfrEN9W/4A9ZbLGC2
x5xo/+CTKCusrg9lO793onwB/g7j0zsrReYVlDs2TgL2A7CZncb3dDbmdkfxAcDGAzzdOP30FwJI
//mqJXr7kxDxGYd7yelupdvOx6cykrApV4WsGV8IEuLBiJUgmcLbeUazrnjnGtPEuOlPICf8PWxy
/on4u+bNRr3Ychous8Zj4YrkCV5c5d2tG0J1miKj5OX+lUXLMJ/YaX41t6/c8f0TxbJ3Gd4Em8DD
Ly1VOxnTSoeXjdJppbKhvt0CHAkG8Cic30DEGnMWLTNGbgNfFcrz92wkqq+/xD14IBt9MtfdPyz0
sO8w2w/Wzpyzeuo+c4as+6/hq7mfbf7wISbdj/Di367aqHTBGM8mZt/uNiKE6623/XuscqGBLfDp
vQUxTz/uksKqJG+ws7EwZ3ute3MD7YGgeLCv3jXAeQ9jJwVElRxRDaDvsheTI4ivBe8dfnoTxiDW
bbQfhjvsers/0OZOKPVjHHnmMN2DP9BnBQPHSOkz3S7E5bTI338f4+8A0LNkrfWzmZ4gcM1MsP7t
/Q2AB93QSWXTTFeD/jaXMr/2JSMxTpGkCudWEHWyiEy/IKWA50cOxkt/bEigmuDr5aCecpAi4I5W
X5xeZAywwzyb3YWqtyUoqr0dXpkiIsj9RXtOy0fLnanQWXgwTmVlZnIZdZ2hbEnjRl5zOs/j5MO4
Z3r6fQ4SZb3dG4+eZ38GDjilFAgqTzO3V/YAXvML9wHG9KPgt1edit9+g8/9M7oMr4nsdnnUzHY+
i9A43vGx+jbX4HP1jcLNT4/LU/9RT53+Ldd1jvX0yTVHB7x0c7sUL+LPpIh6fDQ9vtJmZp3Pn+q3
aeAu+ukeeLfg3VJ5rHMxGsVOhNVoP8UuYkjU91xSA15c8JC7wCZZaXX9Uyv5553IuYef+5yS7hrL
uRGjRKiON6UTXuTSdG2dCQSIexcm1hFdhVGbUaLx9r8bPpEqmPdc0tkXkXJ3N1oRUgCev4Gye7vJ
eXUCxCgl3ngy3PDSMUZanCbZG1WUjhrstUhN0USv4/TAbCxZV3qnCQqRove5k0KN+k1aNlmlvcgN
SR7mPOSqzCkSFGwJDn7//mz9zFkzq1KyspsqT06vvCJhjXH8cbPnMpyRjf3Kj0OWJP8K3/7knz42
fLSTAp59KR5u/gTrklOiXdO6/UXRSMPZBDcUvAN6hb8YEeHAyzot0kQDJPbrPKw6ZLor3gATd/E9
5M6LdF8cisP+2XiothID+8dU/jnbjM1qT39bTOe/DYJabtPS5d1UyeN1rJCZvTsTM5fX+NHaYnH1
LVBDWQtlwa5Ii4OFtPtmz/Bebfwlp7xTC7LgVvP59yqTA7kqkDJ+5NSvvbMxm0iaiwAo7sG0NjmF
Ab8KblqpXbNbzdvKHMvOTGeCOYh/3N446f8G0lZ41Cj3mrPI48gAZnr6h2PJao0uaEw/i8j49Apm
IPCJzwh4vfr7/ruXusYVeyx7a8fRAXo8wyB9aweJE8YEwnqiAqfKAkN7vKqGwckrj163bJRfE0iC
WgbgBy1Sjl1yDm8/ynUSbNVAhVfYLo6jOwLqjqUXwOBnuCu92Zwe5KuR/0Dw+hkwRTM9VTvA1sxh
3p1bO/FLCUD3LBWgqwqunFrIZcGA+lcKa2FTSvBRmrSG32rY9P832X+yGc7MI0EVHF76l8KNa6eZ
gCPBOnREiYsrxobUfUm7rBYbHipW4mfJgqLGDHTAvC5oNDgQ21vpnILaBWnphFN5J01Qcx5yqVju
Gwu+V5LECVBuo4xV2A7G0/I8R7QL+tGgnsQiUxMv4/XnaLNMLU5On8UN68gUVzmiOZzvrFYGfpv8
nmWob2F+Ec2+eF0i8D21PoVYonAvR9EpGZp94c2FO2nJMX/vhnUv0QpTjH26mDYXv5Yu/Y+ynS9T
rGjDnLalfejneccGXzX3bSFWy3Q30ia7i4xtaEA2vPK6JEM+BBs8xfvH9e4wnUcjQYDkG5iALKI7
WudXE3peTtypZXy+wr76TfRXmawvCPhoxQjq+SWklRLds1nMFPB5pP958KpqThrn/oMeckxy8+jS
w4+uEMypl4AvjR8iJgdwdbDEg45Kb+wUIcVf/XzMV6dOYm/XYIDKv7PpCpAreqeZqTd6t4SUCvGf
iCGZD+WTTZyxowLjmDvjmE1ubaCipjGEh2HhwjLO6Psx/C6hewALGlXFcjfIjEXCyQLA6rxMy/TM
xtImr9kPa8N1/qVY+uZSHGn+SZlfE3fa/Zu9jN7juL0y3CDNBv+fQgoO5b+9CEXVO5sK/Pp9aTPf
DE+EW4Ooj9sVOPoQdoHYXFaTbDjw8ngrYRbCYvqXZqLvllzZwTjLQ5ZNO2dkIN5+x7NJ9QuzjkiO
Go+Jh45sk87GTcWRBNB5FLJGQkiY0JlEQI3F59D76n9wLE9sls/FtFZ6ktNoZbqfNtuApq5t8W3y
pxKfnWzEzK2zmUVkm996NbYp/+ybiIVo6bUGYfNYQthnTxjyhhLlNOIMWHvyfpxUd/8M4V/VHSbx
uXIDNN/8alsS+CLb0ESlu56uOSHwbW+eZCimWrumCy7DlJezyLvveSSm1FgjP32iP8mUBKXU70Vs
g/hvqHJssS0tJWenIMb4WWO4MvOyw322yDKpUOlwqhXou48HLR9hVXKgvvCeDb9VRXqVVNY1kfz1
oLhz4kOh/TR4WtJnnekrT81ra4X+Q/5ZfDdRAjegJYkJLvV+KpO98vSYpw3P3bQuG7xkD6SaBue0
zP9fZJ2UAIDJbrQdzYeb6/axfQ8kkMIvBjCl/TC24AtonlJMBpWfjiBPE4MQOH8MFRqCrMQR6YW2
OZ0rfz7O33QcxihqleZkuLbhBLRMBmHcC2RhTal/U15ZGzzXGFysgwTwyL9POmwmZhqPBOpESWXF
+aZ1HV37xFuC3t/b9OT1D+wsiHvXYdgysfEuk11pJJwWADLl6yTn2kgvvuHCcWljbKfK3kTKtCHH
t0V9q0/aDs59ynKONeNAdgXrl7rl5h7a09GOluv0N0HhgAqx0hhAbC9DNhG29welb+Z20ao1Xs2y
lom1oGKGMwHioP1+zfnZtctfjKUUnDK3Z8GNmBPJKcZCwct/jrnk4mVQudj6onJO6xDJ6ea2g+b+
l/am+K2f17k4qCaRPQQQSPaINMZkLZ/pRMgB+iE8SldwVcnlqPAsXt0vWnuXfYkGzs2Vce7c5hdK
iFFoyY/sowRUEp26W+PtPoMeHiAmgJ8oD7yXXPO9OFtF7+hDJz5Ozz6GdbP3X9rNqoZHrePuMHti
Rg3s2HdvM7LBmZINkCGhbC2upiiG46dJR0CtVJFtx0uTLJuOM+6EPQke1Swy2nROCPgcpov7XqLp
8gCscQDNvUWCqX04yApISZQX7PJmie5keiXipsxXRaCA1+QIzJVHIUjtwgEoPLT4ls/iuHiEc09r
ynuvf3uMXz5Zn6ezMDw4eBMKRTNSS0qVqI7QgwYBV1D5+/yf6GOO6ejwCS2sSzvL4US4qwjbBa5N
mjmIzc0adq207AKQ+k2VUvvnwuCMXmZax74mC//h7/XjOOEnmv5J/5iZlc7yN8/jZ/HQ3HGYude/
KIRjscEumm4KzXAZ+ExML+rmVsKh5CaK1NLxYBwbnmegaTWCeZfKmX5xlX0g/gWVjQ5/M1bkTEah
qSZo5eDSOocXNp3u7R7JxWbRXvxPD9bY9SKwb8dxa7J4zlZjHUOkle5M5vj6LBFXzecy2nE3RTuh
oo30Nc34tSpEnxyXnJWuM5fQdrBe7vtfB4K+HNbuFjQBOZi/8X3f3lSx7pK4DQm/nIoQ5L2DvvTO
QX1f3l7YBzB4K60HtxlCDkeNoTrx0s/XQBwadXX2dl14K7IZBNC/rjj3PudnnXA0B/HiSLIjXyTR
BmOgdnZ8HkoPeJrPRhfA7A3OZ5GlrQLAgxt44LO8oLnschltai8iZ7GeE1o6fs7B0h3SsxZPcqW/
bpPJr0FIELj+akGCir6dJcm2vPsZXzvGXbe/Q/FHnWaOVtjVXzWb/VZLBJGJlXdzs3x2992wCmP6
nSubns0X4EiVJZVXcD0+Qzc9vdQzA1gFjO89d/tdmNuK7mocm191GPqZUz6A45Q6yWsObQtH6eNK
dOrAKHDxXkY1Zka/kZYCwT3uR9wFaTXvuq5rt/CVd+88puZ4jpMDfw1pSejJmGKVb7NzFdTpJ93+
2aehkQskNnJHRn+XArQqzMxn694XtOe4/L23vzX4fKQn96hFTG03zJBP7Wx8oJm2Vh/eORM+qIaX
z1potJSW15GDyD/kOI8tXMvsB6rSRgP/M5vqNbt1k7NvM9xKSHY9sZsy6NoREJ3/3tN92wrfLZ7t
99+z5tCIKRlam99H/9VKLTLNRCcx1CPXvuVkSzben40ZZuCxqnxMRwesh1HIFpkymOH30w63TDpC
OmP1LT6KE8G9hQYpjdwT8ImmErmHWv/f7bMbXIfxmqNlvF/lvtEfnlQH4Ng/Jy5BrY7RwMxj00j8
RWqrudTmoBKM9DdsXX5F+g5DtXvh1gmYsccKEnkME8iRnnbYnDrc/+nhFc2L5wgE7Xp1joTboFoN
LNei3zgfMJsA2JlsPcvJ6av/+mSB2Ba0A/A4dob5Y8eTVjPZI7WKBr+BCUQaT2UhOB/L2xYbWTWu
yKvhjivcZM/TTgWzAy+ZGnECMWubnQaJYax06qUGqflWKsL8y9XtrOSJNe9BAE9myEcQ1lvbI7AB
6yRop3/T7VclNdz0HYd2GMbaDUNEZ+C8PNf2rXtv0zEXaEWpBJS4s28oN2nJK4OXJ+7F1fUHjC3Q
sw/L+rKTiP9sBFrB3PY5/7yh1/zmfx/miDywZDqh5LpPkc3kHHCmQTx6onRqt4Oi8Br5BbKQhHkP
PnzzFIYdIymihqiHfgbsa4emBvhNAOpX7zXeVGKlREm/G7kUdYUG4FEMNjy6waFnON28uGUJwk95
J3jSx3PH28xps51PkZqP/eVn/ff5Mw12ptwyPwHbP5V1D9oh0VkEXtXhTeMauJ4CMvEuraLN36gs
aV31k6Hs95hzRCURBjvhf7gopAnEI8me54VCxyfb3tZkNmxyx6m9fDvkhCCME9NJNJ8e6DH2fQjK
Uz/UP/fuf+Eq99ryh/mmYiVesqdvQd+l0NKxHbu7tu98a13aDh2rCKD8vgSSp5B4Inf3JHezqF5g
QMSjoNSyZDazeJsnDsv44CT1xRzI6M6/h7p0k7/hHKH7WLfSrrGxMLWaLPsOIyVDlPOK9oYJySqb
0e5rzrWfh9xWA+USwNvE6NQKOUMvue/0A8cGjjiuCDSGnDx/U8trPzo81xPL9a9qY99WvkTq8cV+
xr699F7uFoH4rBf5e3VYUty6n+HtpzIpARBmwRKMFNSCAbt3ldsp/BC/5+l0NvWnlXtvcloQlk2Z
C+09N5owdHSdfy5jdo6JJX5fJnio7yWA2UNGDfDG3u2tPx7fhsIchgEvSts2fy/1V+5ozveX5l0J
7BWZUQ90D2kPsxX5s0RilBwayHDg3mfkB6SNlf95Xf93kKm0T7NgkfzR5z2Z1654yyIyv4MuK74p
7DRU+iYX6b2+Y4vQz/Sv9SA+Y7MQ5i6Ua/lZRMuCo3691h0wJy2BNJHDNcZUo86JoIMhXZrgJXoD
97/V/NWJsgGdxd7KtzC6z7EU6iFmDm4iVhl+UjAt4ewMrXyiDAR0iFE4uXvezFi9PtHviqJpTeZB
1teaz2pcmsttuJaYfm+fmkmDpm9OBRAdfVuh3mQRR+SJtGhRxGKHRu9aYpocvpcqToYjY3Y1v8o7
pXb10X22gxljTD6E2FaPJ67cqAmI7coQESgJpaytFuf+oas19cm822pvNXGajflJKMRalbn+S40Y
dy1DtBk5t5cTEQoZbWf+9XlXK2L8XMZndp9bwZn/amkmvPxq8IFskOQiWlFo/+tSTrOJyPoAnGIw
bKe6E2ymb+c+cn4C3Uht4zNm6JEc8SMysbP9ZZytjLkWdw2FiANALRYkPG9Gn+6Vncv8NAQMFG7d
1Cv/LJI+ztg8+lhaj8Vh9O3H50/PVqV0n+pbJsPVwvZIz3dPEKm0uMZtvgoMPa79yFIcb0sZN7nl
z0GyIbfSxqq67h/KKbEBN4FqQZxH2r4dpOBji5twILa7dXSOa++wOE+DyuwZwBAmLqExDODSXKdy
jwWTmOp3GlhQi56iHLp0xcnwyu+l8epiv+Haoy1trBWeejKw5osfOxXAbkkPh2/ApokCCHBLsYVa
/1zm8cYrn+xkxJtH+peGq0adXT3OwqPLPET5JIG8euaBH56/5rqOqvnwUAMWaXNDWv3FxtYxftmu
eh18i7GcoU5gAnZdPivPyqfxTOm8PvVj4zqAU2do8tBgKhhV5fNvuvHIJ6XwHDk5hOcYU3/fY2k7
EP9riJBbtSyb9SDpVqqdi/eKX9jjWsTjMqihDVirlR6fbWEX70qUelmAEpnxqiij42c7+7b915nA
BXTbj0CjYUQfi8yqfjG6fXC3+lY49UoaCEt2jeQ0UpL1KqiI/MhWrXj+Vk43hD/02bQ10OLAE5kS
mgPmLk5k9lzK1E4Ua0Hm16QmjaQqLADf8Vxk+S90h1SocmAL4BKsRcXL3rj1HmVQHqq77knDtGJm
Lwh5fCph8bLSYqhVDOULOVaCvKaS9XgQG4pdGcdROk13fVWpqgG+x87zUdA0ehtjXn+dVZ8rZm3V
yQA/LsyGjaQfiawK5YW0x/SPfCBLv2DL0B26cR1ATs8yzGnJDqdpttEOD7ftD1YUZObbWS2xpjyo
Yt/wwa13CmYF9iHKhW4L/cP6eKg9F4oTR6Wr9CIG79xSm68CETKi5gbKPT7Mz3r7DGOVxBgRkLPh
ofGdglXcM04VYCDy0nvssHdyRliomKND6iX3aoCXhoW9gZlwnZ2Gnjka2HD7hFD7mLsajLhOXtlN
wJLb6/D+jbZAAcmyZEkelhCHgRi9X7JE+otUcYLMSstBXB4dOADYK+f3lfjA866YrtdMLzr7XtAr
4PEynTAIUN8yfGCkcgiCV5v4N71IK3D6OPej1U/ZedeQUThQePUypYhOQ1qOxTQZr+qOH9/KuXMV
sPKqhqur3G3IZ7vy7gtaksG1Fw91I2A6syrJMD5+Sd+Q0j5d/d67qY6TIDx26OlLFb2XAfVeZ92F
yxtOJHsUqa5pJ2pWT3seR1XRvzZt9do7DUKK1NKrleSV7j96j+7/+ialz/UPWBcf6JjqoIdXOcVX
eYJcN2lvJWABcYs8nCg0nyL60jhuH5FzyTqM71vjyspQORxAU9RolJf1WNnLb0u76nnwRPoO23xI
a4i0YU59+wJfsnGmLq+yFB5sUWGoaUov5NRdQw7OeJXvyEBpbZeb2pOEPNnd1N7tnVAb0Cq/o30r
9EM4X7rwMGS/X1mVJjbknSuCXzeibW27oidCyX5shQfHyqEhZa2/VWwkf9/FpwCLqIQzW7RwYUX4
FAZ0Kp0an+KqzaZjwVmqfKwhpKOjo5ZTF8caKzYdkfm6cCsjBMm4PAVvt4xuXJaBxyDoNSD8F/yq
mZVOwJXpJyy/A8uqJRZXLtaxpw9b9xKcMKi7iq9ZYMKUMRd4z3c/h+6tzLW0zLu5chlsa/L12LWr
awThZUqdTPFZ3MmES9YC8XTC1pffUvxkW6v84pUtPbKLwNZsW0uVAydUexEz41k9iHIypx1/y2T2
Atg39WM31YjIldK9BSHdJSdEePkhGsh0bN3gbyT7NNPwgM6zaiYb8Pb638ZnFsyf/4698PjdFOE5
v0xXpej4OiRQvmlFSEz1Ws+COZbyKMYc8RuAJvaIJfq2OtVh88yQ3PzAkxUzSgWeoPHUVQ4kL80A
d8ArpZpZHWhwoRV13Z7fOWcI3x5623vCQMHCBKMcpI9CpCM5K/r9zmH10GDpA9JBJ3Z8o+kUWN59
/zbD5K/91XVspBvX5bbOu/XWpeItbWeC1phoRdrfSlwIfWYcb64HqYqZwW0I+2Xq8JmtRiecxkmT
319DwbdP5CIqo8hypfBtEHL4X7gZzQsZkrAHJUHk0s7R23dPc9Gwiw0YaF1XIShHhyN+ByW6Xyf0
y/WXyjXv2cFXdko0YOxxlboXGJg20+1E414VX0iBhnHI4R33s3HPXUTeya7Kp3lL8a5s7Mpbh9SL
s0rvZZ3F6sdfQ3y6M7Fpv2KCVj+Pn7UsPbNGF93jJ/5jwOCQ2TVwqwvFV54BESv4Q8dZ8BMrr2Yx
5llBjNNnlhg9R2svsrdjXFJyrkJdYtBq/DeQHgqWqm5LYQzxHU+k4Bq85tI/saZTzDnCkfYnUUOk
3/YTLcB+LdgcQejPtvrt2DQYUih3Ksnhvn6uT2SF4qMXN42gjC4+oO1xZrqOjHg79MsyXa881xyv
ZtG6gpubp7CFcqYmMDUfaf7fpZ0brMAgETpkBAm6+fXvuR4cm/vebhBtBzaFZ1lbgbIkkWe1qyR2
vd1+IZIeNieVXzw8ubWoqcL64hWGke1tl5Qij3rkbHjwquR7SM+7rQkVKN3695/bQN3bTNdX9U07
WtwNwiXnUTFwGDRkLKTnVKVVoYL9hMyfJ23frp+QmJjoKNVAKnzjr8NowOiKAJalLohibVHbeRiP
qo1pBWDWVtghBNXebnAfniSRhEsr2e1g81Up0Tgsn0MVbGL+Kp6rYJXjMN1zXsidREVsXYB44Nyl
cbZ9vEL8J7+ZuuHxIKYuhreCqJpobGa7mQ8FhtYAB7x635neWfWn8oJ4rWcK/k8TZ+/v0ksMzo1V
O9lb9XmYGjuqLLzC+i9he3cz2htJHb+yIRWy8yCyXe4AY5zL+N6V88CVoxL+/XSOrdTo8usCbL4G
ATbSFhIMqOV/nGIJuJoBWIeAMurgntiqkUyeGVTl5yyNILYMWTNi9jwQEdrVdetZhD25zZr3OSdQ
/EDcflLksacCfMjMn53ULFbFRkKNVKAgoblpsU5XUwWCeeAMpKTACWoTLUXR8IUfE6Bbj7Hd5RN4
kcj+OrbZum3SdZ+el/zAT0MW1L2QUhUbrg8YClW8obVQMVDuKS/mrhdZrGbJ9r0m3mf86azFY8gO
Za/5mUWzI9Y21XuF4dyL1xjZjPgyrlxT1+1PMV2eLK6lwKk2Xg0cjBMjLCcG8D53qFCWwlE1+ZjF
fDlCs3FqHr/Z9TEfrsqfax2uRZB8JZnP8IAL4MHCke2kkNVxDO5QiAYZXTlNyLG/qVbx0HOrZqQS
q8MBvsUPuPrde9Y+1U80X9CXffY/p+qdGMjYOVbYwXWqO0DJOeCb+BuqqTjSZpBYkjKxIy8rboqT
0i2fznKQq4U7k2guMzaK/SqIkj9b6u1JOzZSLsp/GK9+ENNPA7D8RjAg5QNKUjBpgLvfZreAJPv8
ZyO4txkZVhjMTL9caK/VYGHvy9GKgWLh09pWkVWzlxJ8M1kP/b7YAaOAtJydpsCdSS/euvRvyzis
RGhHdVK5lpMMUU6/jhZeGv8eB01DSFjEQ0zerXnCyvvWL7fy4SkRepVLOyYx8AQ1dgIXOVbJkQIx
k+wempuE4xGa4By/jQDwFdNC5szbQqj8CMKRe8/5x3C88a7ey7v6HW/AsvvnllBZN5+yLpl6tVPd
cBuvV3mQoHXbluNLiR6/KdRTgJFRv7wGkHrUSqaN2LXPk+zVjV8+FD71hIFeorM4tmBOYrj+ZPM4
V3RXHVdFXrd50yWFq5Flehi6NOvXtpxqYEBgdJ0p2cGtuEbhE1AHmHtQx53FfX4K4KmUcMUzkZKq
hWPh8NmOYKsxq8Mwofsmq0pqTNjDsZGaFOTQQZ3nh0Mh3trVd1NtOQbqK9eC5wauoL2J5xCUEYD+
TqSzrxLdUq3sHJ/8VYqA0FfuMCOFamTIK5nQGGgxsdUCnfMKns6VUd3aGzYaL8PN9uV46/vIYsAi
Aws1ieUPA3+ttUir7CykNUhGY8RENxACrKrk48vp0U1znAbxfnxbCCkm4+AkzJGdlTTjz2lEIMKx
oqrYdCZtgwONy310wq5j7cY24INtO5n+5m+VgJFV+DYnfyg9q0Gs+yk6tPKFO1kWdbRcPaL19p2P
Mxvl4npNatg/Kku2UttCVRFjNhNvaA7BzsuF2fZxiHbfhK8yd2fH/8mGW/Gimd53vsJBz+3JTvyh
DLq2azpgC505AQvU3pbihFhRNDU2k5xA8hdxB3bKamDiWBtlaptypBKq8DMtJv4Iy0r/mjF3uR5q
w8jQFPFoLi0AZcz+yXu+DO46nOl+JecvrLnkyyje/dCNVVjTdHZVgiqPi9Sjt/8XSeS9bfNoTLJa
7jnkEBvvOtQ4qo3rd4bmnUgGflM+k+wxPP3S6LCILCAlUU70v9SyyHicaernbmiOeieZmVsrypa/
VQk8LPiAvf0vlQ+39tU3/bMc55ce07go1JFhnyCQuE3tqQenDX/ZvTVNJQqrVXbf3LQ3k3qM1xNX
2cahr+L4uVef+TtthYI++Nz4Unms35GyGz3dRAuTpnJq03EkqmEcuF3hRAwS751ydzokbzxc41TT
XqHNiq08yzJclbhqEC+3YrNHkRlJ/qrgbIxZDpjWJMoMZ3MBaFxffnPT5AAzDYTHDcIE3+4dTQq2
rFJHt5Z6ZS/mOw5VbmLJHGMql8+5B06oRBGLcNcdVXx3ku1/w5tV5676Bw+8/Ry3U77/cPTKVG7G
x0FC0pF8cRRrmu6U3aT9wJT4kc2MYPi+y7r2bsTUDv9wSRkN/wzujBOqB25Hz6HLM1yBqMUa6UDg
g/ncjfEW3P2l1GfnQpJ7+qp4L7HwMv0q0ncJQ1rnM/MgTJkSwSPk5iULtv6tfgo6T4j+TyyPhWDn
R/iGEO3e9ArHJnpYhMrb9Dwwg6FY1pZW92KLTrNAMj1pbxqBUcjVHcGPHMMpJTlNJNDyjONSuet0
zeUdlyvusOvfuCDzHZtt1AgGQpo8mCMU9lU6zML1yV9chllkyBzHqDjHTqkgQi8fq6Zxgqvsw4si
xmmzyIwOjC+4YOQdufJJd1Tn0srr7/KlyHWWcVbKsLj4rRp4lDJ1Cr8eVvOrGdCMft595rSl8yDt
Ujz96JW+JgwGBy0ZoT+kyLfpYxrIiCvHqueClOwWcD9lyDFShj5GJeVLKk+ZHK0YCd3q4dq1e2Bn
SDcpxPg0tYs0C5UMp+tdKWra7D2gx56KCUaGd1Va6db6BJ7Um9aFa8Hm98jXJdROtBMFAlRjsHKY
Ff2OlOb38pdsSn3MMuXLvnMn/HK2zLXrYMekc8DhvDiB9VdXsdzKKdicLFIGbKks19nyTu/9/j3V
Tr1087bNA0zeg6Mfjxj8iC3pex/Ga0C8AdFMq4Z6qmYtRss6qdg4Jn5y345ihqEo66KRse+52CxV
ik6f8dx+hKZCaiKZObEwrpDlwuTr3H0vntWx8rEeyZKe5ZTULzGZb98r2Yh3PiYdFVpP17Ngy/1s
9cdyKBYQy2VOGnjjbcAi0L1xvnGC46zfAGBqwGRRKYpFfK86TQIDsGg9Wkx1wuOYyLoEV/wtWfw+
f2OpE/mB8vMkeefx98abMVbzYZw0z3744/X8IRtx22CgwFsFyseEKX8ZP2V77+rRSuInH29Juh+l
flYltS9/6E1QBTj/5tHWnR+YmSj7FJLxyj7vVHndsmvP8U66bwxZjLRTdTSSUBu3+tjZdtBILmZN
2P8dRkKBVO0NE6VNNDlm8Xyvxqqb0r6bmr+m6eIt2H+rwhlH4Zdelyms1NGmmTQfwdjPrc5gFHXz
XXYcW3aIIJ0azw0uN2W78w4NVam64g75nW0Rr/GwMxJu3H++DeDAtxH6jWl79jVmIOqYXfv2Fzgh
PApPmUTfxmYQAIflQ+NYEBPOM8aNlxcW2E+33vjyac+BVFBNteLTE+Zr+mAXcxT4JrCPSKDpdDC4
nfBE+CwJcJqCquPMHFeqQwaIq/q2ep0rAGJdN2hKSw9W44LJz88HZTaaYIOhCIHPP0tPEaqzVzCu
P51yewKnJ6iQgTs7rBFs/VBb1eiIi8XY72a8pqZ8V+LNZPPVRJdQzBI/v36S+T8iXAZpQoIkr647
O3YEtC71RCki7H33R2OTHKW7x5LhXLRzEV7/KMvHMPNRdsQkxb7/wfldnsG/px4XscDsG52Ju28L
JVrvHA9c401grv3kXKDAJndrQnfliX+nl/KhjJRBh+xcutUnHHYbm8qaFvxceH6yMmBryGlZs30e
tZ/65KFFVTEGjO1SonqqcAQJVroImbgCar/4mHrUA6nVP2VVjJhZADLdM8f7bf7DP/o5WLWunWvD
cao8xG3LXrEIV4Vfvd4K2f/+4xp08Kc50Jkmu4H7O5chrPwnw7mFPfsS0UGXDJRQIAR+tptpbMjV
okAztCkkfhM/LoXblx+ITIufY6IQcdHPHYvX8mG6m77nKD6rolDNfHAZoAiaB/IF4B1U2hiQj10D
tIbuhmPvNYhyxh4BQIJ63kVXjsPG19lp3IBx+/tsB+F2+5YRv+bpBrdATj2pLyUMolT+ebP95CUX
/eYCbj2qcygP5gq6317q+XMO5VJsan5X41gp3Av/bTgr6/83zKvyyVvn/iqkE8VLKCcGRGaF4fkQ
F74edQynct9dznlMVRL55XD76E3KCZOchjoCdSdTOnzy986Gjd3Yfs6kfx7FVGliGNV0MzgyBDFN
w/VrPl7E4mXp4sEdKuEa4nhOyuGDUeeldAEWQPhGEAbDqrFbJKrV0ubhvvY8m5yeYfnpRGq3YOp0
uOXxPm9N3XN2Z8CLAzv9fvmZyrj8lB/YQ8cC3Tv/K0wcYO+x8jmXsDzjPzhhYKU+k3w/WAMqHZBI
C9/+bpThcdFMLc+Ve08yfSth7NQ1UxrdOGI1D2UHcwK72fQ2ozU0Xqw237PrgM81jOxeCS+egdB+
V9Z5GwyqLW5yTGyXapJ9/tD881L9yon2c5XPpWclBlWreAGAfBDcCvQTZvYD4N8tYpXPMNKKdj7N
J0eb6hF/tpDOv38PZF6uZ+QO0+NV+TQHKwLr4KsQPEqiT/Oz2FWF1QWe4/xeufvg5LkFPGjQUIk4
uewgTQz5LCP6HnKEmAM5JvUVYbj4mGEmypyT8jng3QaQX4Q5bD4+vJVTf+9CfCj95kVtYJdScyvx
Pr+TKDtZpXxF1cITatfYllR5eeA5bfq1v+8HGB7/c65Q8Bg8uEiBovSf8DQwLBTTDojFCAoQaiGw
maYIdzft/0g6syVFtW0NP5ERKghyKz0CNtjfEJo2KKIISvf065u1Ykeci7OqKjNNmHOMvwVZRUi7
+1q5H6QOXnhDw3W4IOWfkXpeXzur8skW1nj5Mmd8LNw74c6kt3BIw2u3kBmcVh290hbpcbaGTOaE
FBdw9lU7cJ68gpCniZcZ6/o8unwPnWR1YM94pphyoocJn53+9YREGKy2nZ77dnZ9ua9VeeyY9PXh
ol0gzqNraJlcUJ7ylgbAT8z7fGxAX/wsSkg4+Lo1CtiO9xxXoY3tGUcIV5IaUbRpdxGsv/00kaoj
drbYEvXp10LjgSSNHRYbHaMqISSgIzMYMAqVmMEAkYwBJnkY3PuMt5aX9UnCLsUO6FJwo/Kg7JIV
lms9DrMtsCVTo5H+geAQE/DxS9qLqBz5zDqTc/mOyK53yafKi4Ci7jQ2kKagHlepDhpP8jWAERAp
Gl8a4l1ELTICj1bQ/xxdAyTUa2RmTjvNySBg37pbz8v7FMFztRYEsA+i6UGDjQciAAQLHIpqNAVr
9TLA6Qhn473RBYAROv++Ow9yGQUBIe/su6DQGZFNdhVCorFpbolntj4rkkrgh9AEkXLytki1Jgy7
uuvSkYXe7CP6v0rEoxNeD2Ul3N8Yc9nmYcjfH94GSW8tbFwCTYeOIoOdWHSMuAytEYGpen3KUeHx
ULzWKPximf5x2X9pupoZ381QNkcLgXWLj//N3kpFM3wuwdjgdEHvej9za60V/uPT5LkTbeM420oA
8ZGB0kcJaXFp7QLj1ODv6feFHI++HWn/m5IWpE5klIDkdTnUgy0K7wt43bfQiJK1SZqFi63d4hQT
VXGkvBGsji+CjHWONfn0L2bGYzEnHrE9CXUPOZ8IC3s0RvWx5TeLEVR0OQNoXgEuM9FTNWMgZ6E7
GfiNY2Jo8dWmpSjqiglT6Bs9FNcnRDKrmpvc+l4opcAY/iTjiOA4dn50eHcoC4KZtjwVIQt0wEtM
rDlOaARzYI0ojGhbd7qgFdGMPhnMVGupRwH+iYwlxFocHjwaNN9f2CO/BM7DoxFaQ8QtEdWHL68d
+iO2+MKofOAGMpzR0PWmzbycIn0fclRgO0PrfBHWf0BNzUUx55A6QQYpQUJz+gj0tyP+Ntu3DflL
h4lI2ez5BdD0rPY6I/eHLYMZwcMkc7wXjaPQezFwJN6nh5X8PQk6OVfz/hoYetW5Wk6SeV8/039H
Jvii3Io0cTSzDi4cJvEHJrY2UFM99fKUcFZ1qrGxZJccA/qJG7ekvZkN8eUO+U1hxiMvouDmvMHP
4dlfP3Z02iKzdIcbRUchMMOUPjgwlJAM8iHV8Dk5kUhWmMlO4Gi3QtztFcTJ4rP+BDiMgULQ1uMH
Aj8rbdSado3zd9b5mhVvHnugBIbI9XsFMsQEwe+yRzGXcJ4QkWeJHgL0fe9VPglhtJlzmFgJ0aIV
oM8zxk+sGgR82th9V2MyuwykifDfiv69FB44KmMvUQ4eJ0+DfgcVdiUw3aDvp6VRbUCYWczYJRI7
N9hUHjqMC6JjYKXPTFqj4sCikaCELE88h5mOcCsAfgEpqKdjlMbfULqUs6FPBNLhPXut1XlEAG6A
ktHQ3rqwEaQRtBnqRgTdA2pzg6dXBAwUDWMjyHzJr4ORhe0HRn7O2m0oAVzBWmVWz5FKgi+u5wUZ
OIPwK/LWjc7e9o3qZcSk68CA8ffH066ZAJsj2WeciPYFsNtn/yELhA9A9bqjpJnKNkM/IFSfI16w
qahwHm+5fnhO6x5YKLS7X32QQJQDm8ZgG5j3Ti7Yg3A/WqL20O0TRBRRX2hZRXBlQUjGkBtNBvFB
pa4n0HBI8IPKBH6iM13INT5bEJjS+fE4qRa/sH/nzVinfSYOyVWEipwrIdaZTTo5y1NkXlS/hWg2
I3LGI80nUEC8w3yHnMZKSdQ5Yl2cPCiMI2kvlMcsJwRfe9gIzPsMbwXnYn3K0BvyDs1FxgqxAS0A
sKbXmzdKnj8oDpYlWhBEvt99fh+7H3y8JgKor35uLB6ryRBOu0Kt8tmSPrG/naDABpnfsktrk3xX
7Z4uTkuHEE60PoZoKriZnYN5+Tbphy+Sh7uZsn7tEHe+zQWRWs6nA0xVV9kJQAhajND/Omf2wk9m
5D12pemArFmu3Gb3gToi+wXeJJ/j0oer3w94AQDCISG8R8DkOePPvK8ltAq6DBxz+8oHXuP8NMGk
mErGZm6LlrLrd8FJyaucMveMT/ddE2Bidkt6ZkpLBQ9fNF5/N54R3/Fg/hmYGUmuHHwRDDbyKnpb
HkFc0Ir0NBUr3hUbMEwU6QXHZiI6XxBM30/9pUqnC9/0cQiNQXXWZN8sRbMAol7BHGM62cs4QzBB
9oTIODvdTw+s6Cpu0mk78vgPFE4n1g18JtIANNjeEFdxBVLdNAD9xQj3JVhBNdorSY/ex2SjpZOj
JBTvZ7789/WB8kOIbET6jkQ8YE+XiDwmJXjxs39LokvYfRiMqQ6RQfBQWlPFMTpzwo5DJk2nNAl5
c3+8SjbrlVNz8lCqd3nZTfAVZQU9lDYVMF4orUpRXdedWQ+8IVHnpAI66HYxP8wrctToXkKxkJ0K
cbQP7dGss35EfPBemIKjukhzEBawxxsI5LkgOBbWl8ksSEM0uwKc5oby4pDrU8SSiMA2MY3Cj/IT
08XBUZSiSg8WSTCYIwU9knhOLWK59XDL6WgyGV6T4Da2sqk4N9otSOctGrlkwvlV7A0KR/2Syadn
qiHJZltMKiSZ1ufIg4OrMRuR5cv3QQBf9jKh7D5H6Q+tAnViJKDw+o4skAlC9HL/x28KbDET2UVM
SzDiSDRS7xHFeDyQShqvmbaV5cn7UAf3KbbVhE9DBDWnJoiTqwEJSAamWTJmbFGcgqbP7MObn7oJ
EZaARA93eLhvEY88EGuN7YHROd/tO0BJNh8kE0AxPhIRjoj3NucUP5OjgLDPBuEE2LW+cyCrEIhh
7I38gYPe6HaAxfa7FTGFbMVct4T+Gc/VAxDnC7UwmPWicqI6DRRrt/oSn85vjctoYID2wArCxiKS
837kETAMRM1WBDsy15JamNnPbcmYYr/XPfC6JX9UBBASGmYihqOgClMfpUD1XkPELyInerOBEQvE
Bg4UIBUDnQ4xCv/NToHpGNhU1IsPvY5R24NR/Rf4qGd/FSML/zuAWfPcx/Yv/NkVXSy9HZOhaFcZ
Um+oVzBt4DU2W2eY0sYQuwKbGAITlIv6IJuELWJrAh9DkMJsAa1ukT1Oe81bZEzqvC6EAJHETbTc
2H1YIxGEdgswbk5o0HAISFgqLsccAUgFyUgSScvqrPJ7UbzgWxXE/YiIxofF0rIgLNUXHX/N6rV/
WsgZ4SEIWQIBY68XIVQA8iSIYb2tBMCrWqo15hl4O1wU0Op+y/RPuul9saKyNdMPIFFzybEq9JLb
bJFzthgMHtquoh6ScUbhXzceBIFhjs5d8JOE8qSVvIkJRRmS/fb2sP/6ysDuzZpdr7HGC5Ry9LJw
/uPIpf8IgWfC+dASpFXzf2FGFCFK2ONTNHP34aYb8Vllzh2HFGng6E9sPL5iMSKMc0hDjikksTQf
lI6oVeiJSC5KqYA7E4Npg1oD0f8axksEM0QT8RSru2xZA4qLUsfSJpoEH/JrNforr8DkBthFsucu
mwH3pkFH5PrX5ZGNeYK0SPayEIsyJ9rnyNTFF/ptuDDSZY9HYsw4isnDgYA1Acq3SYCbU9CdCABZ
A810h9wGlbpgEcn8xzdUR0Q4Qn8gIpPOsf5iZlqjlQZowTv1tkpQCnEzcLdYUB3cOczLrfOylRAh
iY6TlVWHHdFtfL6Zr49BulcKVJQURbc+flf1xxqswMU6Fxh0201H0yriahugWGjNws1J7wDJU0nF
4BF6zdsAKCifVTORSQ3dvGlcVutdj7R5fmOAKxGyJlQGhZVte1PQXTDMJ4mpnF/M0jChTo5p5acT
6gtICsruvAYT/uerf2Lv5BwK65AAMVKV+pw+IRmwGrnHIG0wZiLulL4NtDwBuJHs9qMfA00nnO5A
JbnTzlh3Y6J470AcHC2g1Fv5IuPQoc6SeKhdZXQGr+SaV3/kP+faTmas9eMbUDQpqnSPu7nfB7dg
TW92KVwwOAel0rP8r4VBoG/J/mq8GoXfkviaLUanaioty30FCBPKcAGcR8ZHBCliW0O//+XeBkTO
zI+bOKo9WvyEnJmG2MTIMY9xa1x7qh7z4y/i1et0D4hNn/K9vb6YGPSPYnRjAXyPYLcRkTDFeTJc
HfqUbKk01Ee1hMrEJPiCqnGVjnyVjAUugIFRBxoCl3iRLkecVVfRcQTfbLHfP+GmIj7mL4jMWAev
RTfwBgmhSdJggeWGVUIatXgRWW0Q83BUzOujGKJIw1jEgVCg8GahByCtUJrRan+M7XrJNK4XSJx4
bLg1vww63rjEZk913Js4gfQ0Jp3Cy40ROqXj52mMPxZTRNdY6RVijZZoNu2frizg28FV3/CsGh+8
GqWwaES9ucXNfm+gJKsbfDokanp8rsRPL3FfUGSyTMBuRjsCv1MWHrBst6Wmmp2CNIhR9DE3txPA
ETn+HunoPj/syCpVvXciz433ND2qMzXilJRmw0CUowh2rERnqKzvlCJgJkaSvB3RgwzK9RJENCNN
//rWdFKSsBnq/GkCBTJbUfVx8PUFNgkBv8y5n9MrV6XEt9M3S57s7wwS1VaXyWl4Toyg1RNN6MIe
aLyU6e2vnCUiK64+UUmN3hYLzp5WqAz1JhdRn6LJB0tBz5D2qZFio0DfbGyUNU3I8x8mFfAhXnYY
96m0R9W0RmaGfOSQ/iHVjQ34wMdEEP3S6go5ZjceMpn/xRthQk90E/zQvqc7ZmtSInMM3XghkLmB
2ewAl36u7H8qHZgE+/0GD22ZWeUKPchPs2X2h2s2wy3Ny6/NHkNDvdGpQsAX/S4iM00ZWQ1+fFz9
3M718s3o0pGGoUyYbFikMezCnEB8kEABJlQTmpj4Z9HhEhWBmNveCHqe5ntWR2xC2kV2wLrJTvsQ
Q0KIAd9gD/LKxiI65DNY0ChtA6BhiFGRCwR3NKz4lp08Nb8BXdrkChFQEj3D0k0bIKAh28p4AiYA
cNNOkUG5yB2ZZzi7TWkpGz9L5OYVXrxFyHdFw45YAFjW17yO45kiKnwBFv7txOuAGNgI0bbyRd5+
35J90mih55TZACV94fCI6e/96Cph5/m4xAW7b4SKbcRSDezM+bMmVYR5k9uKJtpJRbPmLcKUBT77
QbGSOFgVKLgkirhliLFUqlnrCPzsDuRXIj9HGmwgln7ZqGr8ioeq3uZrmo9FprDjDa0+ymDtCmB2
xOoDhJ2tCAR06z9WrLDwZOxqJ+lCgTplsf8y/Ca4DIKElRWri+AM+qfXvzIR3qWgsd801csWKQzi
a9GdxlX0wNarbb4Q0J0yUXG8z0mEWGAhE/3X8RGRbGtXaA5ZMvLUIn9/i1MrgNVmYSdLuM9TCphp
5ks81jz37D4eaJyHY0m69nccoVSI4emnva7nprNBUP/TMJ/vEKgENrLLDqkpS9iSboQ68+wjAgEH
jyM5Uu0CtQg1R1SxpseadhnaWh3+mA4+RnakembmEwWY7tvCWsTFbuRAv0gUAlSdNqWo+vePnQCV
Su9a81DUFpLtHaEY09+8Gbgf9+2PYHRjYNGPNUqBqX5OevqdyhN3O7qnAJqbM0CEkI5BW4mi9mpW
XDq8XG4h8sYPtYc0zHovxNFaWSyzKEdgFkXSqSiOpeCeJOTERBSMAEQcQ/JCAxPhOX/wD0oUpKPX
S9Bv5V7KTwo+/jWIlUHpLxphEk741nzOb9OGK4Bjxx4D8Lh352cPCIotIJ+j7vQwmNEgXgZbKJgn
7VGZQ+eSMzoBA/G5DUg1T6wHCe80RPO9I7P3xdjYOGo4nr/t/F/hb2MU+2rWub2d6gzg/d12o0J1
lct8/10lBA6B7x5uDv5OTl68zfku21Df5pAfaf+uCMr17r5JSbZBri2AOPwiYPIVBYqvNQAO3Qvd
+WsdHjO6YI10Sn2JyCa6k7v08KUzVk3RRWtjrJo9/IF7Pw0PtCpHv428kL1i9TTiOTqBIQza5Xm3
Kuc1JVBrOC/ERA0QJ23r9d2Duy+oDUtNAvFkA4eEroWZYJlfs5pplfWxEC6CwoJxBVPAS6F/p4nF
7sWPXcI1jwM0dX94wIleT6dfd8DYwGzxQb0jRE8Qxg1y5+TAJqhxh73Az//1iAD7ogrMEYGJX+7b
RC5ugTSwESz5lQ8syIvX1yxAErEDU+jETGLhYeyiz5RceIM1UaTnXrklXDQc95/VkJa+VdIFptHY
hBge0WM+JwrD4SGvT1w3mlvYCA2pzKNRnFfIlgCYKRGZQs68x9ATd2ClHzxjH6cNmkOkAVASVmO1
V2R8yDUqv0CPFqBCweNJikY9GVVOjf58WwWKQ8a4++YgJ0IUnBrLyCNxmreuOHmIpc8BLBqzOntP
mBf+ikjxyA8jfH/NFacQnydE/gL4ziL1E+CeS4XQ4Qs4DXAJlszJ03mZicdJD0sFnPW2nkA6lJlC
tC4QrlG7OPTGIDM8T9qcg57zcdwZCE6pLihn+QEo5Cc+heESlDRQZzTZATsITTNNQYthAIfKxcbP
VDr16cXBU6NaIt60SM1WfN8363Xpgs8MxuNLZ31PCO4H/DfAODnV4ynMDdLUOBwCtPf4uj1KR4Zh
x8dwYWcXtEd4t1ok0zS1ACVoxo9oEPgPUD/QvdJboHygi1dC10vlA+07H4dbFpOu0P+MqKsZmwkd
gMMlPbXA1+I1x3BMUgBKvQF/V78fH6vejEwkT5pLk8cKWVdsnwi5t9D/EC1BBWjdoq1jVtIIk6z8
mjrwg8bNCiMQ9i9kM8KfV2dQGBQShC51ernsP20JTSsPGxfmEplGk6FG02IPTDI+JIDUdxbY/qYR
gC2pRRuFcRTGSnyccpASl/aYF/6uNIdYVPJLuR3TgAquwIefnQjnod1AnCpDMKngyXET2xCNpBni
FEbOMGdhH3JIDiidUZaKhtCvdl56vG2N1wbYCgObEEqqMwnDyr/5ihyz1+FV6JUyGVv82glwCJBU
EWGPGJRFUBRPy/wQyHuUqLhiQEwLl8iK65CZ+UNdicufkmetJSRCX5jUXoC36s7v9sX9znaEBoxd
Aj0g/eGCYnugUQBOskZUgyFxckcCBcs5lpG0GrDUXoPwjjyDbKuhSn9gO+H4FhW8OrgtFU0SXIjm
54ifWB5Ffx9nzOTc2uNDdm3+qCWfJ75KguTmh3r1gAKg99xjYoergJJY3Zc9RjYR6znghNsmEaZj
Y2zLI8hnPlxB/GBVdnCYji35hPFm+nZef4iEcxJwgIyDkrrdnG0ItM8HuWdj42kE739dhg7sRYCq
donpg3+cLZM+Or3eiqp5ohrXMZsne8QbV0KVw7mUMKl+cn6u4oDtCT3Nor0+51+YcFtrLaS7ZF7w
0CE4uIINAAzB4F3ZM76UyG5aHNrYwHt9FwR4xN0k0ucIEeqON1BXxqbNjylE2zD5uHltwFrXGFQE
CgoJygyG2lVmH9ImN3h3JDB/LwK5mX023QIa/o5kka3Uz59GejNH6MVZ/hGpMjz6KPOQCZcQ7jQn
UaqyrpY9W/Ik3cSS1wUv6BNS3sDrJaDZpym+GE/EwOORwcb6g4ZATBfm3G7MGkRNI0gtjsWx9fsl
AnpDEcyYKMNhLtJ/5PXyrHDYN8ACPBCiRL6m0w99x5gz2GsOHws4b/dzGwg2rg604UOmF1QdAKIZ
Ao3LZ/b76hi/8TrXhYlv5BHUsMeoEc64bOiKgVuPp4NLtU4O4/Dh4a2WRJkiO7t922d7pVwws+UN
wXmmdhWrAr/56YNPzkIEcUD+WpucnUNHwuDFhEomuyk7Q2S3XGCwegjS8YEODYkBpDb6f1RK8HCQ
P2L3Vu9YLzjw7McBci76RcNKv/2NLtl+1OmJYvVgHERuVnezumB4ajuDOwoO1YOeyQyVY/rOa9cI
Qzn16cUF3g8THkRHA9VlY9bj90VY0Dab9TWL/zfmsxUxOcZtNyLSzKrYmwEZN8yjt9JRB3ZL77sj
o7xPvMLr2RryD26XpwdHvmb9hd0cRv0/dgImaQ5FDwJqwCEL4Q8gjrjdi3f9BBkwePtAJ39wmV+6
BxNp+McxAbER3vyfodk9r1g+lzFxWAP+huQhiVyqy/icbMmPkWckZh0bmwQzBt9m8+4F5XCCPsRt
lh+uOto+lr31G5ilhbMZMfUZDS3Z3GarZMtMRVWSYgwR+12P+zvgGWsL3hpfag15Phzp9UgfqZay
6hbqAY6e5Wb15CrHV3IeIY5Sg/qPBIF/0WgNngZLslGB9K2RzWGGg/hzYgtLT0SXixaOesr9KJgG
WNL50JF5CqzbaozTu0/2FyYE4xlwIeVrBmdvbN5Pty1XB+3iNyylF5Jb9I6/yvONt7TQ+ywtJ9iH
H68M6+L+xeWJiHopLwkjR2GSRnDtjPcETJCVtEZ38VzjtyXe5HMnQ6iNOrQLXPCX976Co6eRBte+
iHyTHi5L20s1FJzjDZIZZCaCN0EolcOoOcD7uO1kboegPDHbZLMn5ZEZoTNAHUwhYTkwyS31sOu8
N0//k4N4smpEbxPeox+yyH+cBicfU1XUKfDPdGw9KOgtDKiKU7rtWTQ3CjdKzL3+4OES4mV+VnV/
t7ABegylZoZIH8oc2ndNWsztrBE+qr9yYfZFanM3hj6JF2uC0Aj2WGXnZvN0+sYjBFLqYDRJk3hw
PEV4cO/kObHtlrO+w0TxFYGZEtua/5l+TuwA+8zCveACMQH6X9SHcJc6nNT2kVkvgORPIZr5XoLK
/vC64mAgEoLza4gvXTX7JBk8p8iGetRF9ybFqdo+IpBom8hcXT3WEcOOxkdKaqe+hZkDF7ioH5Fg
eTPn8KpPazSiW4VSmGO+/B6BDPine+hUEH7Ey2gbn4Hs14huPIUcxnO5zOgbI95jBVoKaoqczU5W
dHiAdyfGpTRqpCcE0WHfkKcD8+1zgqMqHB1ai9ZZ/CnNRt5lhM/VAlfTONd1Xi86wZkSot4m2Xa0
B03+be488gkUyl+q2Som4mRKcA8TICSlGA3/RfJ/WW05u1u/OYiKQfYJKfpSQjfEQQxwoUZ3nMY5
sxzJFhBVZLa9KvM7sGqJaxADz8SEzVlK4d3+br+n1ylHWPxzJxCf9sOSGcY529AZgYr541nP/nKg
b9gN2Qi5KEm6SELQQ7LZ3LIW6DKAPGfLKd4MUFvOf4HIIieMHzMhT1WkQhYQTNAg8ifcfpOZiTF0
KQax62AwTe0+dYdcFo8piM5EMW7rsUHgvc2nOakujT3Q/2T3th6ufn/K7LtBgAK/8LOpcrp0NqmU
DvkwDb/xsAaM4BtpD91qsFLJUsVfSp0O9bjuL+hOv/X3TFPDrzHq8AG3n1LWVTHJs3GsFBe5LekG
7wqiiKq19WiqYgbYkl9jDpFoTYmPTuAsSpjAzmHu9gYWYaPGZ/0LSlsonGsmLidDYopo+9UZRMkN
CeU7wVtUCHm3jZNE74CuRF11UlXPZ0LHSuhY7N4WPx7SdYtEzxzx/8DL4aK/jvPJgyK3gZBsTJ8z
oGU+aPq5CCXnA4iN+4Fvkc55BlBoot+6hts+0mFtImCX+FmsYp46mG4koss/KL/Ldeeipka3AXJe
rV4CTn8RvnpkbasPnf8gJeoHsfYdmoNtS4/0yP8sy6U0RRddosotXP5BJk+SWY7lpjcbRZSILt8e
VX8ivxbN9B/F0T/ndJu+j3VtjKIUPlJCEP6ZPlVz4CZ03WTLDgIA3w3XPwQYjFDvX9Df11BIE8AK
FRFqitGVq7Jmzx2In85Pl32P842ccticKXaTdJk56vQVZfYoHIRSwNSkIvn6ojWalaiBqmtxfe8e
19r6nQWc5N9d5MAQdOF3W00bpw5iQ6WcYFKhnx/gYgt4DPj9E9E2dO1mUe6E3JdhlMdpvBqEo0O9
A9FitkF2T4o2Xyg5lRKassxFEynToiW7scEWrac6JRHhc0okituetdGiEEpG0S73uKpmC4IT9ucN
JYqg6UOXrpPK0NbFVQ3A8hBO0sSEgni8ewhCFnWxy8eCGJ42ql5uMieXBEfNmXA2TJ5oUnFe/MzG
p+qON0rTS2O4U2a5We8rPdkIE9CHZAmy7vWtZvKsqaaKHI1AlWXCPTgVl2xuagu8rrYG0vr+4361
x0SckrcKUn4qphTTgZq+TRTpAVZjQWtYBNTwrpNIxbN8A3t8C5MFaR1xhDeZqQ/IUP/tK6/zOo7I
SG1EZ5mimD9Ke/djn9s9ZseY9i5EMsruF9K0OqmhFI5CVWcQ0OmXwgLxnfbdAiB2No7kybKnI6T/
zm50Yms8A5KFLRTDHQCAT/A9TU6VI9e0FtJ/ILsZ7yNrEczwzUQ4DqdPIB99ZxVXgwJ5b8izmzvk
K4taZ/4ZA5G1Vzj39YxHYbK8+7x9Y+aXhrSQj6EBl419VPgLNN+2tpRXW2HuEcJRK4466oxnHyTd
moBilWhEwU2n1wBt2EUsHswvfy5SfHVZ4FBD5djfcUu2fzFH1iKfgtasaUyUDfl888l02PT/cAGJ
Jpw7Hetvr/vOeRc4S/jtyUZl/oHbmM/tt5jKkqGsUsyc5+QEg5Ewf6m6fDPy64j29MYs3hvtwGP2
ImHDphFLxkuuRIzpc4RLZJaix52jcX0eiQg6NtcYJBFIgmcE8JB1cUmaD/kWDfWx829IQZePA49p
+2nft+IK0DyksWNQxJ9LrmpI5m1/xiho3g5jt91XUzwp88qJzy/Gp3Xqqbgw4MQ3QxMAyhmZks0Y
mYREDfj8Ks4/a/jHu2gjQgxyU57fLgg1tRvHLg21YblRPAL74PnHRqUT+uny6fEOdssBXkFUztwZ
vCeyW2DVxpmUrpNkssqaSRLFbo7PNltVGwhUveI4LymtfFJuKDHXBFVrpLFzRxi3k91e2DNZ4CZr
TPbrWHIGb4s0oU5mRzGw7qHbGB5a4ioIQsi2ZWIxyNxQm78coE50EwsQIY9UqxKH5fjUhKPjZ669
MKJmEQl0qBafawS2jBbQtyg1xZawV0LNbQLRI8vUV556e3IPFPIsWtHHy76guUg1mN5Q0gO567nH
oObI4pdU0xOBGBeL5xK4mrg8acUJa/9Or9RMc2TzYAfvgr2AH8YrkYgrYFCY0fghoBaZ2fIlshoh
4u4d+tab0CqyCGncylYoMoX6qjOrBbGi6Ll6Kw1/V7vEtj6IsIY/jRpzwUJZZ1OUy2+En7XDnJbN
xg6pxF2gnIjpZJQlVOphj7i0OJFZ9EQ624Ct5EVmAExC638YjwE3DIXxKCWJJCe7No16xEUaoRLl
mwzj4seFZETVj2GJwd9B7PU5Ad/x0ZOUgiNuVgvwuQSSPeCwx887T9EJmCBFL6TCwI/CtsMw5VYa
pC8WIsAICUsbwowCzcSPOX77QH4Z49FDWoO1kNnVrrf8PrHrGM2TE9PAXercQP6BkP8vna/dx7rb
j/YkyDjCngAHxKxrpGyhLpZO8AZ+7GSCLas0WLIs5LhEs1noENEvTsmZ8u8ryX5Ob4SxJCIyQ1mx
0sdWg8HRLk4JUonwrQnt/LTHgjTpVMKH7nApL4u4s7uAeJgtRwObOfIHWHFQ/Ofb+NWT+5qA0Xhf
TO+qWX+NPpojvpEZXqp2ZNwWvFEFSArT1qqHFIWr5ZxQCceetrz56qFiP8GCayt8YPSmh/FMzTnd
WiKofXwHr+XIZrh3OFv4sv5tz3pvqypnWghDt9MW8kzlBQaaXlRmJcK2+zu2NtV+bsodN0tC/9fd
BcG4+yCovGMAkx+aJ8UHjT1lzuL786GOguZyo6T61J9mbFzD09du3fuZ9be/+7A2Knyobx4Xecau
oTdERYLnNCYaapv8Dbszh6Q/38ieSSG2Xh48Q9j6X1pSDRbhXqAdQBnuBN4zhqPIBUBGKTUjhHyw
KJ7GKFQwOvCRM7Z1uZegdn3Oum1xutl9940Uxn7X9Kujf0XVEeBSONCDy9hB1R8Hzz24ywbhe1Bo
sdE9dM71kfne/fYEZ33FlHwqGYsbRLR5dPOKl8vwZ769l0EUY1XYGtmFugDgkRvQsfix06epyc5T
MmmzWdcX3Cn/qofRLf1sYSyb/SumUJ2WgAtwNv5r6rXNAjsMAQiETLnE/wN6xh7lbMq1ODereqme
xLSMw8BOEV7yyW8pQMSbOAW7hB2gzd6maICknmb7LXWMWC11POaN5dztRHonmNNwxnM3ju6yOcBM
2Ue1zFxLhACBOUwM7h3HLV6FA4/eh1iSJa9FvVeofwwoAoSXEA7C2yKn4ekm6twU2RD3rT8+w29k
u+eWpDIMmiuY7yDfPJaIs7FAI+UnDcEbHKQlbYqAYaxZcFuJTidNLlQWyYxZjdqHSSqb/I55yvRi
mzt8ZR+rL+Iov3bJO1gyltPGXl/V2acV9k0U5esXZKh27pOgxFSLlcQgBHnMURORRu6RyMY0xpMe
ZH5/BwT7g2ft9Of1yzP3dMCyBj+jwKUG5c0AG97mLEaCfaVRAxVwqBQOOz5xDqDQf82xnAPystNW
3Lcc0azQFPGUgPL3SKgaNAPqyGZ5T431M5QWHYvsGzYa0jPG3+TwrYokTbBNAsbGdOaY/X/q8CmU
wsOGPM1cotJiMijG/45M0pz7BkmX9QnweSqGs76PHWjB+fwkdKAmYwWxK0fzy9ZWNxBCyEIjJbj3
xoVnyUWqJxJwRoyym5wnsISc/bhZdzJudqjuBPkPzbC4SYiW36KWFk4KnW2alns61rC9JIdH0H97
YCwlBAdjK+huzxmzR34QTtKWfm2dzJLMY8ig8i/WkTnq7ifU5dREz3yvr+NrgyGhtborG/odKx9c
zQ2zbw8WQYJEB7PBEKF66V5hpmACdb4bYjnzsCFg7Y4gVEfCLahb1Erb6vKO2lP/ROIQ33dxeS7E
5dyKPkU4ygM9C1N0WPpQ6MeV08vj2sQjEMAHlZiWEBl3O2Xx4FZ9OPx2AQNuerEAPlU3GbhKxojW
/+NoIbJnuOPZQQHKVwB6FtA/UxqLlCXPXiROU37qZ2fyADwpQMNtqptqqXoyKCZGAZ6MlLi536zE
Y4k9ENkjV8DDRoal/kw0xPAXoPSoBCKYrmYm7jFAD6S6SAiZcM2PySVnVRaK6Mf6FsnC9CCL0tqf
XhGdOwxvFuLQ+4zbfYp9yyoo3fwW+ndRuwnq1Qd0DiL5cUSQiVVR7krSMNe0hRdG9ABb9znQDIzS
A6k79GKDSEyQB+AdYXlNwDVRMXdzbYW2ulJ0ZYvDJNWlRkwgfLKKBYthQJoQHeS//RrZBDDv0Gkw
MJxKp1Rx96HllYGk+YVvEoIc+Bq7OECM82H5ZkpRjQHxD6oOdYRamXGAyAs+H0KCIe/UfW8lrRAC
p1dueTQpAwD8oVElwgMjtFKc/KkorEhoxEIi0rndX+42Rkw2SUWNgo0BkiULw8CKNB7ChQRXkOWI
9qEZxNpa4Y3IhbHvvZD85/lxVrzGvzOuxmxn1HjMP8hTP2HHWrp7zNNJ1OmDDSdHZ3IG2Qjxi6DA
A2yoH10i0tMfO9QFbAfAyLPplD69v45MtPigzdSd7OH/xGmJ6h1J7yihF3rCz4LZ/E/mIUGaw1aF
nQ31yLRCpnz6mATXIm8euANM/Pif+lt8YUFif8yKDLqYWR5C0rny04d4bHhbURSf60kD7IeFaAUr
ip6G84v3DvFKh2JjiFDvveUZE5KrBBAdfHItSCTGMlyFFuMhoTBIEl1cFpEC0o4eeIXG/oQMQif6
Mmhnw6j+S0DHiJA9fg9gmdsSprE73HdYDrIBkaPESwhMzyUXcJKytO6HbqWHw2nMTPQ18TpRl4wj
giUsINiBqJoU8qLFaFiwTD7YkEJ4AZBMrDegSZyX+zQAeyeQi6cDfUZusr2Ft0O8V1yqgBlzVsRY
egOvhSsjijBbhd7T+zKfizg4gcrGhFUywLnIc3MGRP6wL/cmwdNv4bGm0rmB3OIGQaxF9xp5O2vp
BNzioIVjwXCL7dAdLBjusl1tjbyMqJwQUyZ2NMr++JneduqVQS+8B7aqs5zcA2FEZs6DTObgICQR
8cZvJyLOvqKYHv+fukX4ECBK5xH8mKP+xErpbRzoGUiWCDh/nJgQAe6ql3O/dOAARMHy5Uj/sB4X
qJEWVFgHhIo+IO2IFcxKf/E2MrTrmT6m+6jW8VGDpsIufXCSYvMT2+S3xaZnvgjc6xxQ+gS94IIJ
knXMbxkwtqAajEsUyv3f1UOF2HMwqebfFTJkkO4Vlpz78jtvD6NtzxTSQ/mvhlLF1O+xd7EylyTh
bV/bPiHSp7GrLZ8zddv/j6Tz6lIVWcPwL2ItBBG4JQdBMNs3LnNAxACK/Pp5as/FmXVmz+5um1D1
1RsR/pv2FaEoj3lMuSHB65GK0OWJ+7ZfCF30daT2XA7JjFm/lTwBLSDyuMBL3nqf6MUw64Ohstac
ATIABm4ceFLyDkjHIrL2X8/ei9PpgHOnTm4a7cWAGcrqmZhbfXH6qxcvBnQHlo1B5mQMnyDBr1EF
AmACncKPjJgOD90Uk5K+/EMXTHhJDFJmRPSgIqV7hUUsH74p7Tmf4TVsXIU1udt9kYAgOyVgDvuF
3e4QAaMPfv91nAcXNPK1QYGRm1NqiuASvZQvBJPatsop3EUsfl9IHGPBVcEEuGawufjPrTfgTxs0
B65VmV/+PrFJnEHQOCvKkp03CaKunHVCXb6GaG+t9+xFIE34nZdIw9JCs0wWQto3WJrFJaZ9tIgu
wt3cxVx2GhJTsHOoWu6JtlDj16TJH9l7ficbX0NzLfLMUh3R9ebZuaJz2Ji/cw3Y/JXdKZiu2kBb
IK80AGZ6wXr+xA1936tDbK4X4cAXVgCa0lyEsF+mSP4JSpkDIIMfL95+lVwiTtUpM3eTAJqu+tmL
LMqPhRyW0AJP2AKIQAYsvfzxaWsyvG+inOqB8w7iGsP/ljte4xWaP9NHqI/uITlySPSj9aoD6hXp
AOD+71DF2yRsG8wU0GVEJWEkGF2wZ7EWEvc7Geg+YA66O05B3wZGEDQQIOLBPRBkfbE0Fo/8enMJ
xGQyr20ZeVPSnw1YRffVGCW4UxF7S0sTezdv1NdRkeV4f2xCMod0iHMcMBDYnMlNtN0j0KtDjx0H
4oLCcBJraKg6Ae6zYSDQg3hGnr7vb27e2QFaKv4eI515Pa6sPZlLZJkHKunC6MdQpQif5XsKKX1a
NRm91BNhJKL4dHQNsR+N5n/SYk1R0RL338lfo7IYggm/sDb9EZPzifWUTLOY2qHouZFdBT6ZxakF
vBXRKuddFVVA+URlFzyDPzSElNSAy/DYnbFMDfvkowFeZebPMfC8of0aaWPeRSBIkC+889Tpkbwz
eyccSYCyvwTuWw81mC4Z1B1anDm1TahmwCjymqKH9totoBJXBgYhP8+BvChc+YIqPTmFKJvfjB4u
ipAZckgfejU+9RTmrg4/o++4IwBoyvWGGtnJ7q+D7dBdomh5QfEQCAy18OEQbnExJPlY5ImXyzsY
3WfbLZqknQi7gEeWQP6JIU8IeTG3rdhpZIelNKCLDW+ibcbvWS/uU5j4nNOL0e00yP2kNyJbS93V
aMbfCdyFg/6FQCkeXRenCF3ZNxLEmHwIvdzgz3DBe+jMEqotIzVSJZFzhqzbkkhFByqcWGAXhGn2
8aUQ5+zgHqiIy3FmNy6PC4EDKMkB5NmsGY3UaXE8Ha8nV2LeOspjhkgNyF+3f6BDIHo3mv9cDsG4
ZIoI+wxb7koY/dmSyBE8RQDjQNg3IcsTvnzUZV6BYDkAju62BenL6vjsvWdg8zOCQL060n2Ga5t4
cxixHRL461ZeFd8AdLWXdfyT9EFHUEbVn+rwROOFJXvlDrGFGzb6zQaHX/Kd8RyA4D0H7EvRBf5e
3l7yamZCi454rU9ibWq34l/PlrYV7QAFI9KMUpUS9SGnaNCGiaAtQEHwq9TAwSbWEcJjFERW54Su
zvpGm2S3rObnULhnKPUiT1Glc/K5GLj1sht9cxHl+sP4vXaptHDmN/8Hsa47SqIwThVkiKn/nPDc
rqmQbRdQykr+RL4yGfhY+RLF/bpCxdi361FLmOm238fHHlx59GWmli4XBBobqXn2wGZKmJFFleu1
tYVSQezNxaFkxEMr89y8idtSPeG0URBayTZAzoBUAp1smFPhAhpNKNv1lUODhB0mCAvLm3Q2i7M2
UT3eB7k6eUhsMoN5BT4wIimSNPzWZ2ectfRHcTawv96FnQJFcEXkurMOxuD4+Bwn5IyGfXyIIdlj
3mH0JRiAx2vz2q/937FI+1S42CDrYd85zy8QHIAGkvAy+s0MgXX8CJS9NjZEVSBA1CcGb2LKGSJO
cp+HdXhJYAR45V9wMiWshLJah++EYtqggzLjcRPM2wSwPj3PBzgufUrUtOg0VfOB8z82LmeiA6rP
mdolcoFI1HMqlNAcaimhBp5Cm8AY5wNkCKxixrT0TOptPwMj825QRfy+oE/2ev/WXVhYX/VXOlHh
xGaBCUMS07uNWRPOF7ma4g9oAeA97oYUXDDEeX3gZDNlopz2J2piTE9ELba5stfR0tPnC6CGjT3o
oWA2I/qbR79MTb4ZWAeU9cM9p2/nutBS2D7dfTvnlEyLwvJxKTzc1ZOVNGkJeVhUeFFX6uqi+agT
NIrPWf5F0+lTZH6wVBALStsu52eBh/8msvMeIg77XxVGj5rzWpxyZLMeay/ose5p6Yt9kjOvt8VG
dpRzyi1B23mt4CltpjYeT69Kbo6yeUYmhlpAXsKfmPdz6JL41gP66XIqxBCrcIT4xsTkBoLFBQAC
E/YZg0NjzoJODs8LRFlx0t1rSzAPN1of/zImb6GQuruc5YH9HHjm67FZggoehKoQeIfxDjbGX4e8
O56GhYMpUvdGZHccabX3ON7yY9pF4WpkeqADwyoJqOuX4OOMo0jxQShMjwmqyMuoSXipfinG8Rdi
UTEmKDBY9M4vwI7kjOfOmPan9NrWHJy6RL+nV8NeN1aFPZBded5S75f2AEnVm3NHM4moPTGGWPrw
dgKKkSVkZJxnmdySs1dhjUD6E5L1jjppdEkZ+djeT6lyfOLJpF3SRUuG3+AefgGWlu87IyDhDO5g
+okUEEFINt6P+xEolQx8PjDMOrn9ANvE9aq+SjynQnaw4pk+TE7eXHx5JP0xpTcg3+wyIstFIe/R
Jb0lMQW6sLlickiBR9YQUvmNPJCTZaJao39Dm39H5oDoDVEa9wt/sKeJWrF6t0S+EXMyU952yuP4
Bm9bQRGwFC/oxGYodyGRiVY+L+5b/ifuPtlJT7bTqPO7MVaOGeu3MDVe/tSt6Abessb1r/ElIevr
7DCxET/1mj6G4PnB+xxVfFCSXXycoO55xASHpLMTg+OTfpbD2zZ8VZRr9gt/gJtoW0S3UR2XuJH6
mdGHKj07Gl+eaOQaAMai3LeNxvkeTFMUiHJYpyD5s+VWPw+8DUkvlaEWGWtdeMeFiIL6BAwn/ezt
EWUdMEA5/SFHHqj5+O5vaGNxNkhmaQBQWL9mJhIdHP5oWTJOw2hqiKNUYnidwqAM0iIxYAYwLTI4
7xFVTJQHovS/Eek4YADid5Xs//8i8SOwQjr2TwQ58aknArFLFHL8njFZIoCB7osAWW5ZtR94i9J/
HqgHzQwOpoJmpKbVZrp6tENMqsWsW7wThZGEcy8ey4qK3ZaKHFBC5CTwg+KNv4B6VQFycdqM0h+/
bfESwsPGsaCc3RNhECA9GLp8k5Zm0x6Aybfol2bn9FyyvqtJHVV9F8yK2dWHUmPaadGgeWtHxebJ
NqBxjnqAvtLsMeEgYjpiZ5vdHCo0Myb6FNFp9vBGSCaQLHMc8cthf8TQ4LYxb+4AVt2/hJRghqHG
aszwR/yQEQI8QyVEzTAjs2lBpGmEgC7VSQqtOLn1xtdFQ/4Q+BpP9gk0Yw4L4HNiQVs1J//WK51m
iqtG3chT8gtEdn1YGv6d1PoJXvOwZHR9JuvVZ3FTsbJuySfG+nqGVn7DR0HwW/CWeA9GHIoUlOlI
aP5e/x4p5UuiRhuq8YWImkNJgdGFBTdkIFyQirE9fzzEIH1KAV8x1QV8OQ82nUcU++LqHuoU4vCt
TeKznoKhjjluMtfzm/I6Lb8vzgiWTqpH6d5L9/RCHBZ9mctXSsZ71THvq4HBBzzwfdkpsU5TySuM
zvyhuna446c//rxeSD8Oso4+xgCYKRnIKguH/SJpX3I20l+JwYrslQmyQ8YdQk89QulIHy+dH9Yf
EfWCTHdkIhJQfcjssGKV46Oi8huZ7jo7zTT3mzHpj26b2l0TtnsL3pNNX8AKGWFUmFjt14BNoiUV
YfwMIJuF4K1wVig9Rhp4DUMKLDfRmrecbSlCQWgNyKfhYiX1BxfBT2DGQOOTtS2ibFqnN/0hJOpw
UPej3u46/PkoALd9hDaGK9XoTK9/yr/A+VJxDRFDhkgvuM/M7E171zfXJvropVjdUj5exv+k35x9
STIDsaORXvjNVzJ7BKmDn+UAx8Cb9S8SwZxatk4ZsNZkc9stRB4leit9Xm+Kjz0geG/X4VacGsRA
m3jXuFieFK1j2t0OVIMiOWRTm1HFhhDuyb3j4QL4Z0+FWD0Fp9+QKIdfFb2hrLedJsL19RXlY6cJ
RBktB5OS4dZR52CI6FxNh+hQbU9u+d8z/lIMUY0kR9+r0x9IsXOZNxHAKM5/fUpIQkGSHkUwUTsy
XAR2A/tKdm830fZSLNjUFesWJcNMORhIrRkQ7Tv7IFVuHHhqR5oSvcYDysfh89tIKM1MSBoBd9Wr
I24cMfcGKwurbyzFl5fFh2N1MzP+pLnapJ6gNTREngNMMYxAgqVDhH1Kw1tSbu/+vo+ikaH26oL4
Mk2YDhT7FwKgcwasiXDZHJmRNK45aVJ8ckvIUjD35z6mJz2jRoLoCDWqU7aPH3gWlSSzM1wcZuT2
izq4mwhbzQBTwmOI248nCNFTbghMNG+23BKuroTNZ8vVX6eSmK0kDxcjYCaJUvAz8DHS/oK/rSN2
izh/mdRzmbUUdh83EMpRNHOAxAjwuA4g5/iw1q7kvCdvqLdttapCnZXoMoHadEuIRy6x/NdbcVGn
BjaxfqweZicbabgHeQK708A8IfKakTqUgZETg2KdF9KMg668K5mQjkL0ewuuOXUbjE3M3pNmVAqN
P8WbfPoTHTSqq/s7E/TPHTCa2Rn27pnKSQgDDPEp7IFIIBFrJHd2FHzSYYXluXA5xD/JwmK51cby
5BNRBzWspoJvuWEtq8kH4BBQGzgr1bl2VNAEQ9Kz7LPdsD+xkC3RVCF5vB7lEZRNf1cMYXIWyqqu
WHuK2RNb6YAArrWAOUPhUuDlwMlH5yArjzJGKX4iOvbMIuBfOFCiwbhwyl7vzfTqPbzfQZ4ZG6Ax
ex1oySPQdZjWurSYpesFimbWTh3FObntE7aA11gZPuh/kZx+isyaZJF6/vWg1T/uLYC/waHxRW7p
/HxpuE4jerE0pCJapEXoMqcn5ptvSoJfJHLIyeZgP3tR7Ioj8XX8mYKLHsKOm39wyGAtNDIQNkzU
wd/NQ4k6PKM6+rnQFB2HTgjiF68Ret3oyyLt13GXKoSgfqLBREqKKdVCRJudNGKKxLWgnYXOhyK8
hJdMSirQaeA9l4PSrL0Hv1WXqjpgNJDHvXK6cbmUs0vSZ81bKPsOhgj44rcaiP3hhHyICX8Q6u5u
4NxjkX/J5qSzdAgchlHcdH+MEt/Db2ArCAcDNm/SaSl4CRnC8juxHLfsumywYBKpx+5EJgp4Aosh
Xfd9pmfmQqRibOC7D8P8hnFrqeaZgbY2NMIO9NIezNHj2KZ9sTAYj5m2S0iK1ofjbXNUUSnZFtBi
xEles4p8BHx7znrIzmVNVXadsI4vcN1E9g1blT48B0Dlh0WHWoQbvhmZog9sFjtpNyAflB9AQCmS
RkXEVOMLMScd0Sp5tyNCviVg70m1hNja3kf21QzPFKm1fQQi1+nAF1iT8ETrnBSDwQ+rPwMA7D3l
Xt5JhCFjH1MIaVYIHFRtbUdBEwKUi0UJuwScM7xnuveYCG1ezWHkRJrpKzTjL+HKAoo4uYVPIu8U
fx4qDTns0xA81JTQbGkdBr8yZ+vgxTjpVsmYE8/qvuiYbV6VOOCCdjAXsZVz0rhJdtk40hikHLw0
+sSIvTHsvIbkzSu8KSR7eU8iuDELshvtAfNV8Y7cF2v2TKSU+Hgnl5marvcoCoGMbUQbFBX1rVDa
fTjQnv7uH+9ECQs9Qn2BpBSg1p9h6xE8PeJSEzgREFbMlxqTFjksRkFwJ9nmqViHzUGCm2cxUKZo
upDakCgnMB0zvVDhJM5Pr4WOyu/toOwTK6HIv/M5Np1HKtnI64gWyrDD2Xn2XnEdwedkp6gCNDHd
OkI5fKCzjqA33hqL48w1NiMNN/PLHv52/Z7Q1tmILCA4wEeIbkFXOG6JaOVYixiQ4g5PjbvFAzKV
3RbltsITg8BBwyYqpXLt9EU3r8rzOeM3P08MxEv255/u7osBFqOgBOxmD3jF0Lrxcma3FDkCXPfN
gSpRsrqHbu0BuMWB/+NAnfyy15ZGKibroaiAGAQt44zlM4iDOUfNmGxkErWJpUZwPBW1R5DkAQQl
DgoksvwfFS1vGzCvhbs6ugwJVFk9tibD6j1AcuiIJdcWljOOhrzQwJFfR5nC8bQArWJ0HbXEsBHW
M7+ka/+R4a05tDEJDotqWWAaY93eGnDFWcNvxvFwK1Jw2/F62J+qf0Kb5HD9D1fEzEGzI7HiRGoE
h/4bXTSIRW0aMTPGd1gbTA+pxAZB5slHyJUTMiI4mErz+oGCxUYh+V1yO7Hy+Seb/hlrBdYSlOii
Xi7LRuP4d5AwFm9SRaF+vda6O1OCnbJPxIEb7PlfgjWqFPo6Y2gPzgdfHl3MpvZ7KeWsyTQaSEgf
hK1io9GcAsVESwcb3BoVZ5eDGqHwieo5hiOeNqfK+Yyj0jUidUggb9xOiZoD/9Jv7q8R0RCDl/vc
wdydkv6KR2Lt1LESCueJ6LZrGKS8RWNwQCok7xE80aGgLDqjMLlukGWpwCEZp4Yu3/X3xv63erGt
MEutvitlUi3fK+TkCI0HQ6VNH4GxB4GOZNU2UdKQncqWKRxfKCFlVp7S3nJRYWbomS0juCdWhf6E
31O331j+/0Hlr3g9FFEBw8F+gKqZ7fflrh2k7FrarNSE+AfnTKxPH3QUhHz0hMDSx/8/2QVm0A5N
U+dzia5HMa9+h0gTQJhzgTP8CCLixtNn0U0rvo/h/Eadvx7y8dce2tIHKFAdELwVvWLk1dr4gEyf
E1wHwMBTs0K8ix6bE57P8b/BJcGL3Xf0P5SoU/3FqU2ofFSaHXAmWPfFx4ZtobSDVBJGJVV8BFGY
IN4yNhqZcwa7V5XoBKBUeLxJ9bf7oGCuPPpyMh5yxELMTF4A4rXXHNDPTPjFOMahDRbQ1M+5ZFr0
mOv5ZXidYxxhSbW74DGCChB2TdgvNvmz03dkngL/EWuAJ1RmEpZ5dbkhMFKlr4tHZBAiBxtxo0vy
thmNA7KhfX0hAGYc15HsA9VwCq4XZ++8hNJwXhK4Bn8lbhgpSPoPebbcHrA5jvZQ27VLBPWs6KUP
s8XZbNyOO1/eXaZgeKh5iuGAjyViFUUUs8C9gF+esLo39yMk+S1VuktkDjSBXDb60ymO8EgK7AKx
UCg1mQg43nHGJEKLjBANDzT2yvJIyQCDW6ZOiDX5ASxgSwEI5ZCvIB3p26cIHLfpeWvV4QD8XbHK
yZCYD+hUtm5UXtRN7IXjggmDk/EWoKoAT6a7esyX8PlDCmduC/6gTx3Bgm8moCyEpexZBCQ83Ffc
Nd4aRJbcqI50A3Khb7Yx6/F+AUwOWwyRGJyLqEpY1NkFLwd4f+/pSCAFddynuOo03XFb/HbLukj4
wUwdl8iRIGne7EFvjmB/jIYs3wIgYyu/27yQkzvSgZ00ZpVvFxyIUc4CGxrGEGFfjbDOcCtykvMq
xweOMq9hJAwuQc014T1amcs3KoOMJnEfU9u/pKzSR1BuMWiNChslcoDjAQk7XeaOHv084u7BtEso
CeOo00EnPnovbXkEB8iVy6+lY3aBXEM/BvD1L/mmIywARu2SS/DMvKxu31p1dmOCIvNMyVYIuKWS
S4k0i9HpbJU2bmBrln7Ylh+LHWz+YRDLQxHxyKbLUv0Oh08H18jHFZrUrbnCy7VxTc3SYX5l/70z
/1CerpktP+QPc7TnxSY6fdmwUSvTHqsCxxP2PBB2YwIG4KJhSdVMsB3d6IXsjJpBlM2zmt8cSauk
eq29utszcpvhvnEfls5lCsgObSXSSq5zrMfcu96RJlUR+oGrjvYTj7DPrNyD26RrpCLryYno6CdA
tuKUI0BhhBhtJOUIaUQlCxoXdJ9UYj52jTUD9HkgvKuPsAMcIBFzafbwfxhvU9A0oR1+OH3VlVxb
YNmskhIpUsBHHBepacLRXtH6LSJsjyLfWYPBQsHMZMnKrZKKJ1qepPxzZGFFTIicZDYDk6KVwRcY
RwGZxhNAi7LIIHWy1r3siz1FV+6FniTJO/vAG1ya81FN5T3zt7+jRYH2F80n3OUniu0Kcjtenkxy
0z2EJfEf9gcNLfJsZFLQFBw0MBflKBqyZ3AdwreL4DB4WgyIA86/+JNwSlO7gCdnJI857UweM7JP
haIfBczHvQcarCzOaO4jpA42H04VSgzGMEKq6z6X8ArhyzpeyWTDAYveV0a0TY4wgb7YYtzLlCgd
1mWK8+zJGbssApi8SytmBRyuXk05hxZC2PFdsZTOcG5yH8AJOJICn2OiaFhUqaGVSe6/sN2r+Y9n
qhph4w5/O4l+bFGBdXHwUU6/+VwUqMh0IZKxdiYgQSIHmtCalXCsQo6AFnI/oMn9I7dCdAUBACBF
+sUyAqCLvZ52KfQSaFXlkH+6J+V31/HoI8IDMZk20fpGngrGaxd08Lb5LTfHgdtPeYxRKz2K8L75
HDeovqmjQ6LuCE8OPGazarBwgmL42djNmGE9gw5dZHIkeNwQwyGEwTfd967os8bXMZ1F9mlBxiJN
T401wQ4YcnAPRVBsmT1XV7ch4QLRpcGDP3D14eaUkYAdPcYGuNjNhkOkDA7b8AAsRUKRSnI/RReV
G0w69zU3I348qgMCDzB0feKPNRbyJCk36bqH1ojMjD4VnNo/K4rA9jFfA1o7A//rxs/5dUp+9lUY
WPjWxGm5c+AgEgbwZFFFhmphcQ5ELHFrEQzxstxmSprMP1VhSdzjZ/iz9+RlQJmSgLzXyPxQbAzp
zmSA7VIm35zsgPDt7rkbPlYRX+qRttSPCJ77HeGqZyRBACqDEhGJlwqZXcvLJ/E1BCkSkcPexPDL
lvXciLoPEblJ5RMKfQJkQgAK+/yBq0J8FJF0ZnMWgfK+TckeQMX8JcOEc9k5A+PYEJS4NDBNIwZA
mSgf9Zcj3USXzZpGVHFsbOAFCVGmcAILW+31Mn45CB9HGIDdLwyqviQKSvaL7S8wM9r7fG3SG9Fr
kB5r+oAF//Kz5hzb2P7gbFCK2HO4nyNxZL1lTbLJF7Xo2jdHyyXJFvxQexnfd+0K6OFr2fFb2HSV
dxzka+Z03sAH8ZtNkNtolgKpD44Fk52b1O1VgdqDfYydWE4D6/uvipkHBFvmLSDZICm5bVS0WQNJ
VGpe7smJHBTZuXDh2e2D4IyEmTGF1Zf1zhLWFI0H/AlQEhoBrwkZ4/jhSZC/+lV8fNMfTKQXwBEZ
RXycW1RxvTvre/b1I4inatfgWSV9wgPkyNSXhm+x1fCxH1g7XPQCwid8DT7zbo6zNu8vUOhyhno7
zwzYKlLIlVjgQJYDAM3rTEKWvYD93JT8ePJzRApTE/eDwZt364JRn0cq/v3zvvOCkqrRTfbnSOL8
hxLxvkNEJd+Em+OOzfZnnVBasTgF+wGZTd2qI24DCatQvprEJgH7U30LULytPHkNyq76eNS+zgbf
lHPBW2YkDQHu7AvoIXiXwYI33zmirk+GmSsxNw9QHmqPNp/wJxiwAi0I5n5QBcIS0zZDCJCRwUkg
OkV5K6pR37gYTIeuGLKQUen7y4eocUZxBL/ZkrXQiD4vT9mL+E9G8Q+SqMo+sasgykThMgV4l1av
hBvQshCv3fsO7obotN+EmDTqA1NU5Uy6cDjr1oMi6C4hQnXDYoLHgGBVZO9z4pmRGUbzefL0DKR4
q9MKK8fMPFwZ45kaOcl5yJzP8ctwOsKqgGqmMg/EPcLdwpmV9IEqUwjYFAsGIRInzBuf+Xf4Gjcj
Y9HCFV68V9/qGQQt0F0d43jaf8PP3zUGFdcQ4Pb8O7uVcK2IE4bQG6YLdISkASDS+xAvJuU3UrU8
zO3QWuvRY45Q3q4jkXbCqZp9Ug4F2Wzmkr+uSZaN+x9fvrj1HyYnsm5A1rne675/w08WKIhUNRSu
oOrNlrZW1KAaVcw8wAC1T6//sZgV5OWDTscm0yFH8DPOCKwEkceK8iOgnjuKb/5s9TmU5HZgY80K
NSKz5QuIAey580SAS5ZxezT9vvdKCV5LtJwdkkvHHfHRmAPhXQMKp2m5QK7wQhURVbBRJL48F8Rx
+1fLwl6OLQQctCKKBc0pf1pRL4yq/EnB+wfe6+kRFQFgkVdctOv4Mm3IGiVM5IiU+DGmhYLtPGFz
Fn8XHTT1V+jIS3a+HsaYLzhD8ps2w/XoB1+H24/dfsGiAuQnrOpwjDPCwxgLf3s1FxqFSYNQkMfJ
sC8h50iUKg5a1D4b//Kcfnd4LWjpoGclwFKoTErN/jCqxNd54+kuYlNFEgmX8ocKTA4J9y1Zl8xY
SHWiLkbJg8gFdGZRzdCrfge2dlnBx66zMoGox45iYAjHggd/+0tI6JUx2mI9ccFClEjHXgkVJTJo
oTPXzklzWuhG9hcGq4djHPq1V3YztbSf49f0LzGgyt7i5TVykDyW/Wrz5gHwqF9ngs1bZnnyJiH0
1hbpiLQbWAMKlFrcW2mDtM67IOKkC2H6zp/RB+gIpz8bJnvICbr+5egcLJZAf+whT+JaiQRDpvN2
ejTJ3a3XSBWoCue7gGxjysiI1QoeuK276ZkkIp+ve0z7EUHR7tPyNGvJL3gkhJvQrM9SNHssl6xg
SMpsMihqNidfnfCpqb3yiMbJFYSDdF/4RVBPr/uu8QuwtRRfvXLkk12CL4AqMF5MAO3hGXG8xJsB
IYqCFtgc9aQK9PSalDntUoEMBC3oOnnyplUJao6siQ+4LV/k1wAiSd/uho3/9U+cA1PMQREQMdm8
t0lvqwVntC17HXM6WWQo2bmGeNq//pNzEY1Zb2znaFpDtmm+43VEznH+CmvChE8HwCZkTHu8Sa9R
kyNBVWvOXFaV38hjRniiBQCZoMBG2MbGBsSiLzC7kkMiatC+i8kprTYGy2lBJzZUKhUGDk9eQQKT
SlIHCUZ/Z1jU5XfT7rWYv8B9PBi8Wz4Vav59z8965uifSKAfPxCwtRy4wDklofMFjez3PKGwcguE
WClzq4Y5lbmttqwWmpurCagwlFf1Fhycf+NA9jPnDw4Wml367z90ydKix+rO+k7Kg8tCNtejG7L0
c1xOu2g9QmExQ/E0UUgnqO31xwaze9ZO1frELvCNEMW6qHFb549AvJCjNMm9BU8MTwAYwSUux0Uw
2Nzx82FkA59FOsIYdPO4v8JRT/i58Nyxdi44ctsjkpqnkOvW4EBAlK1Mu/ELaq+2m8lDxBla0hzv
JtxzxgiQPb17om4K773lik/55f9Ex09FGi8UC8yQYpPLTJVyzxofiNMoaLDEFuO94GtQVEgHDrts
33IAZcVu9VxQiL0iHJFc/Z69IBrrMBhS/zqwe1gP/n1Qqr2IhUBig6oc8qg/6mFJxULtP+aabj+O
gqwh7wljuZltOG84NSp1cJtGyBPJkMVQzFlqsVGCDRsp+Pqact51COE0qp2p6fIrYE0XnmwSiNk4
SVePpSHAIigu59oltQqUyjvmKsV7y0/huIweaXTNIxrc1BT1hyMcAopDeFuWw4WeI4oX3Gp63+g5
5xy+IPYAcogWRMrQBoBS+EqXQJULIZ7omPsl347sqPQuE5lp+j0css1ylzIJf/6iDhZ4AmaPP1w/
yF55aPRctB41Ym8nyYohnD3YENyrDQdZBT0MTfhZaR1Me9RWVK4U3+A1pSGdH/+i7+vVhy3/QAhm
RKNNIu01BFlg/18hFhu8rZgj8xlZ3580AcuNBc58SrHvvF2MDf7XcgKOHzgRvy5Blc1LjJcjpkoq
bYiY+nTWGa0q9a9lpPeSJ0pAILvGf+GcAJdhX+rsE4MVVBJYhuT+sCsojvqYE29VDSuyNwF/WWsu
6LdkFwj7vhCBjCI2EE8/exs4I5slUURXcqweqbKE8TQTafZeYqIlA6oPu5h+oppE4JcLwNxxuEcu
8MXV6/R0uIbywIt9G5X5FIwnAUbx0Satpy81GOiuqSPh4C0p89Kdyq4JXgZNA4+ZnfeFq8NCkOE+
ZI2m+yqAAfaqqEDsy/iL5xJFAP9hAiyVfH01Jlx6rw1Rwn7Rvbydw+kP+JUn4Zd21mNxHpUoXNmg
aJ4Pzx7JrsQ7t8BEBLmgdsXw6BjYcNGUQacI0qOyM0RhvMon9wvSzcODEgzhDoZMhHczNjz0SciS
yF7iJIpa2WZYpHwrXcNTGft1MJicj3x1gqqHsz0wHS2HLB2gEmZq8AUZjK+NIizV4Guyyv4j6JGf
ejATZbTj4PBnjksX+P7w2ZaHO82GoFL+JT9Fgg0mBCUrEo4rAFlXL0RuUhyUFffvFrMuQ7YYU3gA
DlU24zWc49WAEBLIFRX3dzyFfWhvQCmcLRsS2uz7+Atqj9yGpiItL0K8593xOkZtWq4yk52qxSlC
Qget4T9qppDjIx6ADK/zC0qrCwT3O3jxzCtXvuv7X04eP+nstqtjjXIGTYLOCBL1ELQ9Doi0OLp7
OKzZ3N1d0ZLTZsMYrFRfG5sEtnJwGFVexZx9m7FUYKxl8ZydvCae1FZgjNUV79/dX11CytCY3VcG
PDM5Addk0rrAajZ7nGYf6F9xDSSNTAv2QWa1NYXZhlgQsALKpqjmnOG0xZdZDMvQ2oKHee+/J/dl
ysoohh24KEdnOW980l3+tVd37ntCINsYBRbHoCE7AzgTSxStaJy1rxYjMqzy7DGp/GxBKTCRr7eg
mbZzLDgp8XKYfqSwYZIdoh/hGXRAdyPEHljX6bE4u5jtSmuCNipErpEjusou7BwbOUiZA3kWCVYF
8R4MF2frGUfVVGREUmyUkO5hUl6CYDSikpTr9bOG3HF++SYkbgUMSFignDeD0P8HQ7w4O3aoP8wj
YJYAnrhYuPccIbck9I4KsqLEDEhItXOgZ4hvIqxJTaj/wKKuFuLrAkq3HfUBQVT4KiAqtCkIXsSh
NfqGZXZyeisiGlj7qi15hB1JYFfX2Ja7W6AwyHDIwaxJCLDCWbmcuOnJygr7H6RVKM6pGOpdyHjd
RqdQAHuSdX64YkyBzlIA3hlySr+fFYf7xTsdigRLC4zEStm/GX4lMGiunfOunZpTJkq073ABsr/C
vOJfKBwF0mcL2Ztuc4mhCO8LVfcAdUuPvZMaIow+f/2pCK0yLLYmAMwmtofShhMglb02TXCWNhWa
jQtSswoUnPKygOkD+k1LH4B7cHaEN/Mk+BLCO2XHdklk32odrEzVmgjnD/lJOqo8yT2sqdNrXcoE
o2q08c8Od9FaYWMGTbqybe/uk/MEfsap3fAE/n0Fs4Y8jj+oOD5butZjbTwASmj/EEGZc2AF0bHO
CrwVEhEYanez2IhDy99gscIRljB/9RS3bG05kQd2ODrbX78MMCoxSDrk5KMhZNuKr8EdvPLpIcIg
Lsd6Uq62JqRaGUo+/4k3lxUqQkRvUa6JxANMa8EC51+YosXayuwOWP6kXoItiEq8zcud8Ch8LVef
caWhESOCTYb6vrHz1Z33EuqMvyi6F0QF4FDs1eeAumzhKm+ReN2T2aJObyK01AVeXWLi7LkG8N8S
zM7VphOWAdRXHtUuPLnrfWunD3uGKIx0aB0f9iIqw39oWJw2Hpjqi0r27ZV0nH/QOG06AG+6YwbX
hJ07BQ7cRrRYuFjZHvE9IIqNNey9VfcP4FgsOlwaquGId3Zb1N4c3nrRihI/cWg+Pp3dg2MW7yss
LkRl49FuhZxUyq75hikECoHXeTi5HyY9O0IlvBAQVmqceTmjk6Pur0Rb35I7qnozpxYKWw/oBRbE
n/d2Go56QsGBuJHfy17zNXqCaKiOFyIyBozfPfLagaUKdIJ4GCOtsDqbgTI+i2DJdJYzuTlIv6i/
y95DMRILomLH0890NQg/C1J7UIkfeIPYPm4H7hqhI4WD0pPrxVOdIogBtj8/PB4oCcxiVfi7D7RN
Z2WNc0ul6OOLNQioAMvJ3WXBtBkGp5iE/AfrOIsEbsOAZbA7DNF9wml6Y/YoakQ4p2FdFpAfXZ+S
u2Pto5IWqUzhU50tOOH0u+UptIA/We1V//kvt2wpi1MO5GnMOocczIrQkEXZPV4QARchRGObB/1O
JdjRjpNvHX+IVZSd5/SX6aghNGjFq7XBu7eCNfc4dnOqPnsHRPG1tVDgGDaspiwRm5e16/FDZB5w
FNNBwQcQu/6BhjQ+SWexj+64ftxj3gawUQJzgjUrcmevbLv/4EHR7EzDqZCgAhYkoo9IkXcd2gN4
y7qM0sJeELUjsvkw0nAdQaitMX+ts8V7WITZtp08yGMiI4l/f9guykqEzGDKVvZko9r17P9IOrNl
RdElCj+REYIocMssiOKs+4ZwBGcUEfHp+8vq6DP06VNVW+EfMleuYXC4IU7NMFM6oa49dEIVq/Yh
1s4ulul+e/aaY1HJbkv6kwM0cAT8Ha5NhXOu4QNCWKCviAoI1vQI0MYhFmwzDiJreHyMkL9aiWFN
KHbY2qr3Zv5drn++C9xfwupaoyiFGbWmoY+arRZ98GXHst3GZOETU5tBL1TBviit7XpQz8xFHtaB
5EQXGWqO2wIHbMK6/gUU4nACCo/KjGf2mTB6tozlZw7HLzJQEdF2o0NwhAxuOkcmrQku8nQHS9zW
XLmCctEoh4RU78pQ5xxhIXqoVNjy+9PisimftmRsQVZFWExqIQj+7wgaifj+sczD4W8IGwdcCNtD
0DWwclbm8T6E4uLKifNkRt0syhYZLrDi4PIoDngTyhs+VQHy4hpAj9cDGQUUEiYkEsBkhkr/whXM
vpk0WzGSh6XZ7RcOESNY9TJK9kAeGnH7xlWSCEfVV6aG3SM/Cua5q/fZz3HqPtz3OvOgTP+ILRmd
kpo3hJcNrvdoGv7lgOJhyDgCjyVmF3oCndLXEF1z5tCl9TG/GDSzs/tDlM0n0nznRxRr8FxAwuqX
sBNzLo6O3Vq3I6jyf9qyHHQRLEOXJAgUr07M8OmJcXNRWbQthzsPbvK5Zy8QUShOD0ewJ53/Kegt
TgFezmG2gBjGbGwHh5khKYFuV2Il8zknCIOaqz39kaU7e+Jg8KYe4zHzkcbX4EtUV8rPbS+5EmJM
YO3WNLf/eqE5IgXIfzn4eccVLwUubpBG5VTD7INf9facOPWBiHBbBOBAH9mQZXLvE7jIu6I/soko
/RLakcNExV5/99spo178QXPOZLHef2i5ei6Bm0exTqZm47HiEJ9Ui2zy/j9mOxSHAHw3bPoxl/SQ
hkbeGtPyWKdJtXkuiBK6QCQSNSZxSMP2WLcwjPGFVk4O3MKAn4oEDlYcbD4yk0PynSB23WcvGmjm
E+8Z6WUjAgmIFa5n+Ksf/nmCXO0FI2f+LcEfzPZAZvL9d9AaAZBFnQgeE6A1ZlofZ0GA4QTA1SPY
g78o8P2GX3+fKUBSExo/yKU8iA3rP+wdmcZM3ySlnSK4NLibVtNjdJp8vc/MCNsuqeyM/fdHSR8n
4ZOv/PPuWE0jhHUQx7oZvwsQ1c02j4XAZlATF8Wg1/Uew2ryRpACUIGoA41n0NiMoaDswY6z9m1M
HM6+0hfy+DuBqYeOiKiTBXYOwROk3X+tjPjez7CqR7qHv8hPcmh5zjp2h8U6i9Q5SWwMqwjAGn8Y
2bXDRR0saCQwEMeiDGUXToiih0595h+A3QQ50alnWy7szl7moNX+gRP2LnMWqr+HXm9DGArE0KvL
sA5oebPZIxB1ag5ihav9DqabQ8suXb7x2vB7vsg7K4gvvbECFvnDwXyVHm8S9+Olm8v2zGb54H9E
bSzB7cTf5sE5ItGQQhijWg+XVSJTdFJGhc39mPycxX5fu7wohCQGY2TMCdFm6Fjla5K2QxYgO+Wo
+j+y9lx9lUOQ8U+b9079Z+6dsidU/74zZxcds4/bEoQC3KBNIdfhYJszfpm2w4vF8crZNcYClx4D
UrXw22DHRbW1wJioj5jZOBIS5IoqVHcP1HTQJu8DMeKpyZXSAlx5mSdkpmXgSi85ntWiBefB3usW
6aD84QCCGktDDMOPiDusTU7xz9iVGasUdKs8IS3U3pOtHW5Rkw14yhjZvHZygtX8b34tbgqz3hx8
g7Yoc2B6wXpSIA96wqP30nkXpHl22baHYzL3TpRHKKAZ9YEkBhfFLnULUzZzwKyliuptxvyhueJP
s+g6+ygiShgDXLIBGPUatoKVCQ+rijA6u8dfGI6gOsvnlmxwpOpEmCxvbF+/YTB5Z61gfzYl/9dA
Gt9/ESfchE3qnGmRINOZXguSgDY8FTB3WPP9Uy9ut6135dwpmWjRH31Dcfk52aP/UN3s7EFBxNro
3YSEG2ilmPykP+d1cbqqxyjlNlJA5gqvA9OCZoOL+kNMmUONb1yIenLbMxM1ZtvtUCGh6gILgIP5
+KC0tz9kAzN24yyGv8sxsDuhGEEK/LVuf1iWUqH8kCdhlYk0bSOUj5wKE4cdL7+z8DtiHv3CGsKc
SAX9pAWjB4RgHfdwGC5BymCRiCXJMfWq9T+aN+SXKVYSNilZQQERYwfDD4Ihk1v5CyMN3tFYYD9u
fhyCGgvIteUuw4K+/unKyqKoIqSBd4/iyMmfFvyZFtx0KjrrTQHdsY9oqrlpWGk/54+x6rTDNZuP
sxFDlj5xLRZrjQuASAwYLBj5VQTwVaQD9yZ6UnE5wJhz75Q5oqEwSaoZK8ASswKPjbmSPLZdWWYu
IU9QlDFnc+R0ShEV/0CXudUBAlBRETcJB3VPO1swcu8Fqeme6XNIsWQkTX3ViPfOD31BfE4D3GB+
mGP/+5f+jisQsT6nj35yPmlwfq8fiNTei1KfnsAr1/e38+oNzox5CBCCbqI5CpIwZFlrEo/rtnVG
IkFjrfU7Em2Sc5xpMDy//VfP7ZHf516huxvr9O2Ap5HFwuwJ9ewhY5m/x8WkHnSOzwTEEPf256jA
kB4gL2P+qw5ew0Z1uIS7mNgctd2AkruZlX0FqUKOrIKZrAiCePKMhsupcEgu+FLpIbQ+cdzs+jl+
7jfqCrbAgJkKl2Y15cpyKcc88ukt2qk7VzUEeOb6PGSuDi0oLxKhi7cllWZnU+4vBBHxwfwXNR0v
WWK/6N35nEC91p6y5t4vYN9Z44cD2kJ8ApDp6oz5NxIIVMa0lsUO5hAD9ZDZG8c/E1fDtPfkrZBg
uxTc4+lRUmxvo6a0T2dPjQYABRRBFNZ0U7Ofi0uCRtlahLckD24lrUzb+R4+hw3OmdDS/IyFX08V
mEMuJLq/wjniCQujaoG5DoUhugMLLfuRuEcSKhpuYHhPT7Tq0HD+argrd9EdIjVDQKXy6lS3E+jA
Jc6KgrAeZ14Lv+/3+IVHllC6hB4AMsN/UunROrVXqqdAc8jBJnEtVZkIg4Gvcchwq6A9eWxN2cfC
DPva38mV3Z6xi6FEEPjUdvhaMQdebaUrnDXE7zbjROCXSzQxChJc7qhueHjcLeF3d9mcCXA4C+fn
tRLE730UsJgCiZr+PAbcYcZOrGfy9eTLkDZ6H4zlzjIl+9rRFs3PxmhF54W3pm9u0Qpg9zy7LNqh
XOc6VhiXbTept7ekcyRNyiPo3RkDKMIgL+Y6EwWSu14xlpuXHfZoMf4yvHjTmWIrNaRzdfZqGEyZ
nmsrubNbjiFyKbraqHIpOu09bnuL0/4zYTRL7Wt/fYN8Q4RGoQmc/vtj8svpzyUhg5XPnxK2Uhdw
1L4xMFgiq+FRDz9RArjLcYq4Jw9YZTRI/HxVD/AqwhktZWUlOxU/Y3M80aMZ2XyTbP2etAcd7ncg
GUAS1iI8FUy3LJIb0HGlQpw7oSfG1Td49lVH4QRnjoUpCOOOtrUsosFt9/DysEeBp1tX+h360gIg
syvlqLg3bc5oxggmd164TVSWVFB5Io5XMG48IkYncJ2xPlSWlMusU2g6RC4h55hk+PER4/T1NPxZ
aHFF/fdeOYHLN8G3+6FAxEMqDG2pg+B8IAyQ1CYsobVG1ESU5KRaFjHNk07lRzHAyn5R8h73iA2Y
lnNGoAPr9LHRAAX2MH4iF4iYMMBVZSzEAToGfP9vuEgJdnT6e3MlAPOgyWPOtFJX6BrR7Zx9zNAj
wimBELR/bAKeEHxOenKAYlykno2PLPkj+LtgksJGvLF9NdrpkFIn1GVxi19qBVPx9e+sR/vgPN2C
8noElbUzotxBvjzcV1BlmS0zBvCIJWQoADzI88ScMKi2FxyJovaYvsxbEKsIBCoEG5Bu2k/x7qLu
cYtBd0WrkQvZfYMUCSXYCHv4oJminPP2QnZpQ9vRnRcKNrlkN8J9Qdo3PA+MOQ1GSFvjbArs9/yM
eD7i6ufkSzzshlPoM7lbnfgDcNWiZzbHwARQZXloYA0loy3xbgKoFrI5DpyIGrDeYgllozOx93lI
sXVk4D5+OcfGUY6nGY0fwzec/FGp0X5aqHYzZMM/sLt2BA3GxeDNiDumiOPNEQ5Re+k19lCq7n1k
NReg3gXOF8CSAKL4pMAKO6Ngx3KuNykpuranKS8Kn0YyqPb/bFHgi0MidXDLAp1l5mn3sOkZGkxc
qQgxAQeEhXUkj6MKT4sewYYVodxE6npH6Fw7zi1EVwrCcrDzE0q5B2YsrwdJVdUiwhGPy8wCCHSU
qeYXfSG9sQznuPfy/kQ6S1mWTa8xmdeU75wD/WIJcdrTPG2wVtEpa6ufe6Wb79TWkSgk9OKZh9sR
FTjh1HLjIX/2W7saEvTXk4IYYXGE07kD4l0tO2ttSKE3gEd3mXxgkNNS+TqDZk6gpKHRR5LZcZ+Y
3aNR/2DX3z4TSfE6vOeIRftkyrJN0gk8WAi2wmsH1ELNSMgXacvzl5/tzuOcKsBSl1f3mSjzdNnq
QXzBzCXE3pw4lxELAPyuSyCBJO2dwCicE6bxwCu3Qpx71yen5pY1OEzR4I71GSZDy2qLK3H0A2Sk
B7JfoHXpjgk45CO7KpycIfkBmWZDmTTmmqcGavwe7zvMljVtmU4QQ07iCVczXc5vxx3hQ7Fy0Q36
xbzlqfGTRB9Ml6oRnLMWhSiEpbFcPqQ0knoP0N2RjYmrdjbIYiGo7L9AiKxCgVj4RTzbJjiNsOpj
Xw1TRbyZYMP0nNOcqAlPGeQwVxETAX2Y/vKHVUHGRPBEpYkRIvIkuCbhZ5vArFEDxiKw5JE7hi9X
Lm9MFYhbb82qLX0I1akwCbCFYyII7mm1rHrx7WPsBEUG7+lhJdpAnTL0jREIpumwADPOgad38VCF
YurExYxtEqgD9aHZh9OlQu1AR5yAPhJeRgtBBBrbhQA+HBHcTi5ikPMR7USvj9HKCzKISdUaMse/
hBfGL6rnSwboLzgY1hfIcfmwv9PDW7SjZGFwwoLFkgaRksYgRpAGIA8mhlYbEhRchBa884v/AYMu
JpTs9Gc7AkXYExk+m3QHlxWch7+7a4bNwPDUAKordCP7SkjQd3gd5psT6UWkCFvZgYMXzF2nUvYe
HHv1jgAMeVhMLnoDbVpnjNv4x1CjHNO9zXVXpQw8D79uDfz4Hl8cbmzsKS8Jvp8nRhsFpy6vvUYt
YLrLQY+YHwNmQXehIRV6DZlXebREeAs/PVRkIV2MDBXJd7z62oQbEGfxMcUlRepmzizANfmagKrw
9VFk7YRLIIEnWoBrwSvKhy+GGitoWN3wPpGYN5Jg8IRIVMBH1L6D5/7qFjHTdKiB7Ek7/IZrBsMM
kIJm1o4oOlRG1uQFYqE9oSkFju/BkeWMtzkqOsy5ZjKE+DiYdKG59n6oQFS7srsi8K65IrSh4R5r
eLe3SIufR21ck9vFhB1hJdDOSnIJCHUOXwSXt4LuqGbG+JFk6oJmEe7wGSiclD5ATnXyTd4YqjnZ
skW7I3UMwln8AJ5EI9abK3udSWUbOOB0fHscifWAqm4Ap34L6EqlLgc7Gke3hVELHTB8eWb6Fg5B
XOCdpCSb77RAZU427QxfLwRqlEjzDMIGAiJX4bulNSwmYQNRpEyJcp5VACQ1HqUF6uXvrKKw8WGF
Jwq+/3lywaDeYjpGPzGoxjWeV390sEvVheIrNBngfWAB8LHbsIuPTznHgOg+5ebFLBncszfPNi9G
yU+c19Wt6bwRchGTW6w4uLZm0t5e42fQCk6LDIYtkCiMFsBSM7rA1odOoVvGw8V39667d4A3xcWT
vARSBA7h9GXKjt4aafUyBVGe6Yxb4EVJwN95vhqJnIp3YKx/lrL8K7c6jvts3iaAFQ4Wz6vlk/Co
4XhjkXCfdLIQP3qIwo/2BDSANj8ryIq1slfYZvP+Paacu5/D64CH7/wGoUBx0bPfKPdV73UQkTVj
TxJ/Ng0PbEywGJccXArIiv6TVgr/bWZLn7WOiwLGsEp8upMlRvle9k0eJS+R+2iTia3MibZ3aCB7
hf0I+SMfZrPHTFOtzlF1vvMbL9Rh93bpfszxHSAbcbcjxEicRGaQVgH7P8OaLmaTQVOJaOoue9ik
8EUJd0xtkycvXrzj3rYa4XqixIjER2/C1fFGTy6pla1bUDH5HC986BZY7fY7cy1Cp68FhvgW2AoT
UI8fWPZfk1fP6UCZwOBt0qWUmGERDD0nwdGWkTpU5lYY3tbA9y67D6E4IoPPofBJ2vnMcWqBNHPo
0tyOb5ADWsfrpB5pBKKP3pNjHn5ioPkJ9E+qdEyMFRzPXi6j39cV4lTtZGsDI+EK6nYVvjq2wfOl
Qg3IVAgNzhxWCcSCbNqa3WOkCyUHawxFv0Lyj0vzuA7Q0rjfYz6UoECZATDx5mqTaSUc41Fr9HC/
pLgrnAQXgRnfTnyllWmzPUfnGC0GIqjBD5SBz5CUicZI7swXttrERz6jNhcLzq5CRWv1JcHsGraX
DVMw5xxgUg/xAf8ikGRQOJrjJsCEgsfMwcbivODCcXK4eXrDf+GaUPbeTtlzPmtz/wFAoDgfpviO
7G/JFyJYBS86x0Hcec+ZF7uvrQj+gHKwFI+pr0liO42aZW/78qEWfXwNB2kOlY/f2zbLlKFEK2h5
KUeAGkkmFWz2ZcojxXkFO2dqn8wGiQJFwq4+aAfq8u3Xe6yGib3LS9Y5ecBgisJDASJxpKZhvDd6
9MXl+LRHYuAwscvsw43znUknrCtePADUmnpo+lwaDN0DfXAf6CNwYgjnZ4B83uKXmBSuWC5mSltM
I+0yIFdr9vLSPwykA+y274erT6eMzWqGexfPoxT/3C5y9I8DcFg4TIG67LhNsWgoTi+QCC0ekLGC
7sLTqWBTaJ46UL3r5gtbD03RUMOHR8RI5jqd0K3/seQJuruNPsyjGNrEiOPnBodv0f+DoXqfNWAa
MoXSwywphhCmI3m13bUgntfkk/Sw2Q66UnqO2HktrE0YmANFC4bA32Hp63YPMrEB+8TPg8VhAlSc
I+rW5ffwHmseWIQwGt+huucC5ywB34Zwsp7jgSXEpWWXjwuVGvr+2/ocJR7kMf+aGFZya7M5QaMf
3nsOUxluynUs5J4SdEZiyDpJBh+CA4KnyJlBcBaEHcjimwrlgfovqVr5U8ZdF1PRuaisMWxj+rlA
Zc3OzbiLMG5xW3sAu4E+pRNTAYdNwvaAbsC6UbPN7hMzrDjY3GLxIwv5krQwCUYRsDEZkWLe/lrQ
i0v9gLMeVlIJ1/4ViErzYCl1xzDFR6SO/BvYFP5z2t6mWzzGafRTqYLc1tqg4GZrpdFn/JyB3C07
X4b0FHVwdFARIZRNNAclH9baaomFRBcr8zs6HEbYjKCpuZYnH7VU5RTb3cel1F6x2lHU9OmwMdbs
AdXcVioeU8kVugUaZdrTf73t60k7zEDe6QXveREcSAqgwHozNNpXToISVwUyR0+CZzuEplZMwpjf
mT8dWKjeb1GEjQEsQ/YiwCezEgaJKUI7LXqFLRhAGy6S4DnN3Q3Hr/W1ZiTVzHW6HYAi93X45wpT
BjTmT/fK9OsUQK8Wm/fkgkrs1kdMhXUmVoFMTu8uS5g2oJjjqOaJzRMsU6l8O0zrb/jIq548Q18f
MGYYFA4SDihgLDomeeNsehmJGea8lg6LL3/xhTghujZeQsR88HXgzDTXlPhXlImNg5ATNihd+8SM
3+55uG68DcJiwAg0f+LPvqVJdZVFD5QAU6bWRD5jz2vn1isGKH9/2aKFn+Nox4DuUKNXypb05hmz
JeLEtSX1Haivvi5iriMoPURYcrJzl4AM2+r4hgenLlDz2UI/f5kBiHo8ybWEvbiKL2SKi/ywz5xT
BTyhWZliX7yUV/lEF3DzXvAQuoyN3/b5j2DzmMb9yySeMoZP/It+qJD1yT2AunbF2In7i4lPiI8j
vbOnrXX8dOAXNSjtNjAiL4wL+R38IH43gtpyXowMoQ/zPlE1Ss4HxtF4tJSzX5zTXyEOQ0mBcobD
QgI2I9QFtKZfomt1xHhoBRHEcfgTAM5Mi6uMg0kEdGc0IZC7XD0WGqYoD1QP4wf+gX2esi5pu8Hp
78j9f0zcZVpPtxBpEc0n8gQ/hL7N0P+Hs+MF9Jhx8PI6B3Xl+eMi0qeFs0kEufhq/4CpPOcJepDX
/BpXS+azGPJDffg51ZYB1SPA2AbdX8AcefLwXnOVMyuDpGgSYoExIEdgtX3NlUOrb4ohEjV5mtpz
uFADaCfMmpCIMNFHQ3JIwQvFm8N5Me/SHIPcvUMDQwSGBBPLeZfr71Dhf2Z4Gp4KhvNOHXOY4p8A
oZGTpDUkEonlDg/bxi+R9WekzMuolUgi9bl0mJ7CZ3dk6X6FGhHzPFmk0n7O+CRZ+CXDG/3vKcw9
PC9OX6wbE9zoPd5SL6KLCTBj5OnoMwBenIV4SpT2InCEtoGGSk9oR8AZxU394h9KTAE5gHQaPtLg
h+A0vDD2D5D53Qdm8TYSU9mjQequGdkHXGBYH2GqJXZNT3RgJc/PtCemy3qCmd11P5DK5GwUdKiV
tOluDunkHquTnksc4Y2ci2oL9mQX8fnvBCmxx/GecWoK3eA6ZrjWWZMseqHDEl9J1t2s5oAGPRm+
wmwnzIrzBA25SxnMw9sRAeWSVLTtDT8U3n+M0yOiGrbwGsFlaSiYE6OySaeF22Cmw3LqwrKD8wmZ
E+OYns0HfANUwaRTk0+EkXl56C5v8Wsp46S2Y2x1dEQrTivBP40Jmwu0F5Ia+CVWhtgsUdPAVg55
WsETHc/bLxNRv5rJpUUQL3JwnTOD46TjMjGKsbY6z3MXI4xydQO4xTuaKYZQKrG7iUEAJNBwVzpl
SZ2Gx9Ba8mwUmgwftCpEOYVtGr0VBJYdzgtYxRRbTY437icCvw80LdsXk0iQmfOQCHQu4a8rL0jG
cI3XGqNeInIBdAyumcwppCaijeZlc2H9XQ+oju9bTlPuxrbV4WqP6wAwrVxjATIiG8Bb46Ufdya7
dUm01UV1LyN3h319jblqNibOhKUFEzBEvMhIOcnj7/qxffNpfPiyt/47JMqeTCQj6PiY2fiyw09+
BssdePECQosquLLGKiQmTFjZ1OTVXuj5s0EKs7Tl020GcHpL8IcClS5wHgs5DVqbU587yYXVCx1d
+Lao62jeuTFZ2axadqduMdjSsdNM3nPQBmaunJU8Kuc7fvDAQQejFuACMH1UhghwBybvk7CtQNtC
LbWRw+/MuGMPTzsCnm0MLQGEXxQsgOfpcI6XCW4VPHGLZxYQhGzVS64EwHbo9HOYQ4eLsySkjXzV
+BQnQ/QIwffj1svL1AWUykCqNY6y1xayKudaq3+e9ya0kgSKPneiPhZaImoAiEo2fLJrpDB3BmJt
+frmRKvm1Diji88F3/0BxCFXjLrkRLFpPvdQmVwlVPwXdLvboFl9OFJ7xLnrDrc1Zkh8XGB44a4V
LNYQYvc/Sq8ouZ8jhGzLsi/gJYPrAbWqAuGFG6ZBIVegm/Cp8ACW+dj4gX5x0DIwCYSNPhDPLN4j
ZkAGpTMyaR9cEe4j6K9fHccaozztwdziLGMMLh18P7judL6eXOqIIYlJkNIcJsDZ2hnOdyt3lmx4
gN+M0VMRYIHwCQ4sOa+Yw3g8UYyssQVh11G3CVl2bYY/d8n3joWgTooJqBO78hJ/ttkcWqs9JAPm
a++FlcA0fv+cYt6JVuQDP5FhO3OA1FN8HriV3DAesCddd82486AFHLXclYW1h/o6usdUm5yXKC30
AQxGef7JN+4k3f45/iaoN/I5RGcGR/QBDWp9BV/by1AmwLj4EkJWwfWAG6V4336XYde1j8wMDTcs
FiZJOnhhMy+RPZkjxGK98dejb0RiV2Er0l1qjPfwbUqYKTBdKEPSQICQ75i7mJPf8uq8+HIykTgN
f057bno3Xg5X3qiG3lA3aIb957kvnAkdW4+uRYz9lxlOMXvxQhNDJxvltLnQXrjdVVdxcOB1iEaf
QBCBWhQXg2KWhufVz9P8DHm5uGOD7Tggms9xOamZX7yYXvTQgEOOeYKrY3Q4bG86jEGqxjKk0Kwn
GsEJkLEmT1g2qX952atmAkzjKgNE3bzV5NO/7uoNarT3TF9lTBOCirABjQLIfo6vu4aABnR2MNpY
XQ/AdFGIIfie6lH9J2g9Zn1o6qMWrCZs5KjnYrBMXpa9vQwVy1i3hmfnGaZo/uphehSRxuxnHVCf
rn6hDl5DFqFlxLiq/MDWdq2gyQjEI0EnMZY8XTuDKLXuDuqJynu8sn0vNMqGvT+e3QvzmXRoYL/X
tvEE98vDFqbUBKcw4Fd4pINe+Bxe1/UCcI/ffRv28CAhQ4bQxAVm9nvVXtFagVCBgvntCaWcRwku
kDuIhXPd88liCoMf00RhK6hjsPKkPj5Odn28TXjnb+f6oZPN8ezBDl8kRCBMtNEKJ1iJxSFFxxUT
islPc8z9M+rCKISFZvi3CTYyVMCjVk3cgpiU3twI4tP1j5IEmhHQ3inK4RhwW/moVTBOmUh2WS/5
LTELdC90ceigLcpk3WnGvVgYWB++cie4RPqqGl6Z1ap/nVnGnGlf3Cn3ub6gUVRLobCfoeR1rDsh
p284Q+YaSsJcRmuy9u9e86WEFIeyHs+tHZ77xhwf0ALkA2IOhzjAeADd5Y5LJOHuLm5xLL0on7cg
6YrLpL4/orHc9DyaLsFesOrAhF8F16hck81oFdMb67hHjsAv6U5f8NueU3pUXILh/ixP1BsV6b5n
pz3UHWTRcK4vo3Rozp5iESkWAm37FHSIEdLCeyJcouWiNcXkie3rIyZyPmD6+Jkw98ymev+Ec9oQ
7wH+Tsw3/OLY9cnaI7/6E78P7WWbKYKyM3z2IL+GUJ454EJOiy6u36fBpm6BUJDCwZO5/RHTClXy
KXOpsyNJX68zM/S3d8djpiQwBmPYcq7BEOxae/4YNG0QqZb6utxCm+Rk6ji4v91CGfDirgqLzpDy
gPU/JDAKJ7weQlQYEbAV6fKqjeYvoFZ4DYF7dEsQNo6YkgL+XDkZxJ67GQu5Qq4bfvKiN9aJJuBP
PLRmmdO2BGyDOipAOIbJHLvdpAPKAUcMX80HDMM3kR264pyhf3USnEv3nT5XLiwr5Ei/wFjjVQbC
XUMe6ucVbBQkG+xSQgvt56I8Xp54R5MDCaoOAKvvTegBHG+X4Y/xG5/RLo9qyM7rp2E9IcaA9L3T
GFN3r/I/GIyfIpWoD/xEQwJPGtL03glMvxDHvD7ehdXkhsgVHgZ7DTkBI3d2YMeuLoGmOzXjEgTM
5jQbYuJ/nf1gcqy/U2z4P6Vf/YGnq/NnmEEfJhPiM1PhCM9+/duVbCPrisXHD+GlzEJlxWAZx9ti
p7pqbmswhXSndw446WASqRyrfJYsShcjCIkMlWlu6HP6r122/U3ZQAiFBuKXS5kRSExXO9TiHLIP
tHk2Fl8j9yo2zRA22zP4jbBLXJUhtccNHBwVOkfAH376Mq9EfnzEGTM0ke8wJh2qtMWDvH9C9gTs
4dWhNjbGZ81NY6ioUAk+UCGf7j7SW0CGBcIa7NVtdQhjkenE1wVdag0AHL1sR1vZWzY0Jv59bgzZ
EmChhKrO9WQhAsFq8cH7FyiSZcFKvFJhkUgrmwBGCXuixV/Z8LL5evvCL6eX6ZkaUso2hsSM7fkJ
nkzSGTYnKuSMMylozNFBiltjDVAkuv+zDuZQoz75y3bHzzxbfeb5n+nU4R5CEQsalRipZ1ArUaVC
lP2T8uUBD4lMdzZtBRL6JLuD00H6WIyzF7fZP1oT1C9qNqZAwyf8KI5OniW8ZgYlH8YrGBt7eZB2
bF3kod1Q20F3kwYZu72wFROD2vn7uLekghiNUyi3CBzanUa50WLM1AfvQs6WT87DfFIMH0l3zkv1
CdzygO6hK3g04sArCkAPOtMu1ZT4+t6ctcAlX1pCAH8eh//y6jHRwdM7tSOM83QiU+3f1IjLI8v6
7Rx7PHi4glcqrYZzI0/uQgPxxsqohSpP26bMpEiXG4uKFMXo52sN7lGJzK7ETqjhMoSA4FOL0yLZ
nXnbyZKO/9jV8IX4UFOBxVlnHGegrktpj0ijWL6tJZjPlLOIKQWWCOJN0l1Low5wSAtmsIE71gMn
xeZP93Qu5HO/579mzCm8bGTYZHGsDJ+jqnGbv2r4ghUTiovNuX8bwn8u+qSvhEj7YbP02SSwkrwO
TD58SqD6lZA9PztjTCKehuHN95Ct2lEeTpX5kfq1a0Evoobim67eGMENtIVpXWgq5Keq8DevtkZy
GqEhY7yCHVSDNKOUejVWTRfriEXDgLjFocG7n0KotHOs8PkI7F6gWY0xAgzxdJzGRKZMfys00oPP
7gW1ZPBbwxeGuka/zhz+uYfW5i47zOq+8W9zD6HqWPqoGNwWKqTvn4XmnUICZx26gDK37ysuKyxj
fi6doIxL70PhrgC7ByLgwsGwHDCy7SdnZ4QN1j/gH5J8GgNJwHajpNuWLIxb9F53IfiWC2X1TVoB
+TUDOAnobV9RRuFZuSJ0+DMAPRKZ2T8YHtfej2zFzHtGULIsxnLE1bgIMxAlXAgIPo2AXWAC6LVF
WS28l2bZhQ+gxdCtA0IY19iP5pCU9UFG6/TGv0KWnJSip+g9eA/g7IqvMQ631m2DTasR1+MxKARI
KEC2yyXG49R3ulf6ZwFZRRavOO0w7z+CX9JjQNt/UYrdhp3K3oLy/jsoOWxDCBerukuppZF7w0+A
m0EwNq8bt98hgddEemzmS+Dwvs94D1V1QXp5RY4XKknQNPHFb1lXoixKn9/Tpywf94BXz5BI0FRg
sQAdnXVYhwYeEjiBGTFuFG1+Rol/RWWpKel/t0XKhPO6w5E36RA3915KlNqtXw0ezoDL+oH0zFZk
vOmUGyr9M1+qFeBv7P4VEO/b8XPcJZNFUtsPMBAf6FF7SKi6GOW2RrQKHsgwdQEeBs4u9woOKF71
H0qvRAlMRrU1ZxWxks6Kb+IpImOm3iOgHk1RFTdU9NvHYtuCxWaC/1+nuKkWEDS5L+ZZ9Br9IlAv
HvCoTfnNOU3mAZ5YDGvRURMIhuD46XeDzhIsC25C8MankvCXEH1p36hDyQExKGeIq43wPsT2go8k
wTroCFXgBpxS+cfavMRfT8OP501XKyZwMtF13mjFuMqr+SUqmBv/OObK1FYg27hqDKN9UszQC1Aw
KE4xUjAUYFjwHamweOm1nydP15wTWlQsCqk++lymjLMJfZ2R2TvgJwOHBhpnMjAjwkZcMCRuohPQ
X/UnxqGa88sgeSAgxfik65BRRcCcS3QdTdt1hGkFY01RlQHfMySJFBz4lC2/NJ9eJMjolVQ4xH74
upeh7qUY7KFrYBruF3/QZeyVuWoWFZkscFsYGTu9wwl9CDcKGwhKo83sX3qD3zaHqNIBgoIVTmLp
lL+9PvpPjVfZdl9IGLEvfm6kpKIagCKiibWsIP+ZYS0wx52TriYK9/4O7Nomx1eJ6CNtQnQ3iGN9
A0gFLR21U3jHp0QI//I4yAlgd/LfvpGgo+c7pwvRxP6srTllhjnRFtqcND9O79uQ/9vJ3O+AVRBw
lY8wmRj8VEd/OV1hfUH+HGRLJUGVRHxtQ2r3ETX5uiJ4HbkOTeXHUTAr/cEPpfSE2AAZC34R5CIO
r7/aJ37pzsbssTQYSQDMxx10FR6Wnwmy96j7kOffoUfn8kRgBdkiVv8okCN2AtuC5MPwSp6FAa1B
p7Y2UeMsugQRWtoQhkZJQ4uvDeCS0zCsQMDg/XNpfkO4eDk5RTd2kRHWqDdfCsuas+i0bftscDg/
PepX9gg1Lgc1VdwCk7+48a+D6kiFlc/Svxz3/cytwFymlJRfB++a4Ar9YEb7igk0Ps1AwLjlA8mK
WPdODVtuyDttU3RSMwO75RgscbF42FCMAM8Ujn124bJYPRqrurn6tIVBHu8+6A3L5X1+I+GU5Qi9
6WKnXV/4KSDR23Ph1cvWHsBoSoK5/fAItz1ARGrz3P5otRroH+0xIxv6EGP8oV29+hW4m7Rv7qpD
6XjIWMp0ltwCBXIGXhJ6cNoKzvG2veqFYhJLlMAhb9mdpWhuqs1jgx0ypVtApVeDxn3W17henv0n
8X/wu2GY8ueBarf6FFbsVGh45dLsi4gDLUOU0xFJ1dpl45hSIYxoR+jB2Qrd4DEp+vlM0hKKLlNc
k2YEaoHhvccwWQBkCNvlVaWMvlViZRAMnPih4BmE4eHuA0nlzirtRvepONSEKk7cl40Rs3G4oFFN
0V+RgHi3HnUfqXNQLb7sjju3Aacj8zf8RvkjcsyruxiOM5adlcMGQggM+8U1yRPUMUAyjX1dpTBo
SRs1p92RIgaMXKhQjNIJD/7adXhJzNHkPzmMVJdWlAeLvoNBtAY8SNEx2ZtUxyL1+caX6R2lS9dh
GUgxckezpnPukGeJGzbfZ3nJpmVPvMCdCtMeFHDYCRmh4aNEAtei7VQwCI+owHjqHAbY2/qfmOKd
/8HVbTL7A5rjtX6tKsW5yWILtuAqCmnyvO+CgRyrBUoRPyUAw4bIBB0p/0dKesvB1+FBvZm592KO
9zH2SUxcmHPRMoElROSZPf4q/41T1L/DKzaOj8mNIfvi2ZN738R3E+Mg7872xZtJ0n97DU/BanJI
puXmniDrQ2Im1E/vVbonw4ZUms/MnWi2eNq53VEkVxdZR5cc6MJWXi6FkxDeS87PbU5BwfTaxScA
2fpz2qOYx+AeVsUcIzZJS4GWzpCc8BI2RjdRJwANyX8kndmSolgURb/ICBURfHVAmWVGXwg1FRAn
RFH5+l63OqK7orsqM0vlDufsswfpw1DnvBqIbAhEVtz9dfyBqv1JaGqoMz74Tc1jNDtCIoT4AAhi
xfr7Z/SiGoRfAl2wRqH/osIic/aSft3xVrFG/tl+HIdJQ3QAkdtiObClAh7GeSGif9/JgA//772/
RaATRE1UTGVAy808hOGMwFho1BGK0yExbIKmghiReVPmf1YPgd8zga+F2Clz+nv4Jy1yru90BOC6
eBoDMfW1ZPKlhByYswDuXAVJ8AbM+15dgXnJS4rGSU8H7wsmoawLhuhOzCS+DlZxHJbs9ql8rBBu
uIL8KeRYYE5ssZHdIQj86uIuFuNnyA02OjkUmFT7XyBSm0S2xV1Da4h0BhkeO4jwerzB76woPjH/
FXzsK3KAPp099NlFBoJnwSjYytp7e1+yX7vku8ptcsOQuoYtB9Q+Z54GvO7c4xqsjqhAr6dx39hi
sE8kN1sa4UIR0vFeEXycMgPvcH4O5953isiaSxWjszdh69yy3oeevG+kBEK6k+kzqKmKyiO3zp4/
PQcq3IEvnenLrMhRR50N73pGtXSFccOwORjCwLFGNBGK1QJnPN0BOnmO/XWzhGhfL16tVnkQ77FI
HVKTtngPw4+hPi1pkoOBma0ZSJI0w2jKpNbFroYZONsIFeg2R/+HNSRSOGmhjmejKDOEfSYH0mB/
Q8wg0F1RLwnzHPTYhqK1wME642H1s2iqeZ83kGk3t/FIm+IUCyqKfPwcYXpQvbXzSTJAaYwEm79x
liH5+un88QTGpXfddvVioBijwnjh6hBo3V7FdbjySJvgAtrzEnlpH+fMfgHNwbdahA4AZUiHD2AD
NS1rjgw266zqJR7zX62MuwNd2IXQOPAWivyeNghenDF9wCGKbS5IDkoSbRVm8asf2kwK04MCQvR0
qzdhB/Oyv/vRe6UKg3cLdJcbkcsQTKQFPIBSj7sb4zarTLLoehJtznPdurJJEh6sZ69/zM2BBt4C
i71UxCuzsFM6XVYXBw3chYnDY1bsbhDxbwz/mAgCdIqJaMkMnfMAOh5cNEhelT4OnsXs5xZJy82O
vhABBpUhO20qv+fsFsHypcpCLkiL1Irb8EH1YmT7yqU7wmFwhEy4ECFDZXCFMZAVVCkMHXNrsFSZ
J0GQw5gEpGAH+Q+P26t+cQhENfvBxGYwNIMOBceAuiZpkt++DylLWjQIB/nWl32jaoyEFKqh0j2N
kEyQjQYIY0ziWp+Qw1rEPxrZ7xL8pulDARCz0Gpf738IDO0vCAmkPYQLt+PriLALL547WG+vmf8o
alYFQzrBMOow/5KNF4m5ZI+s5NMn/AruhcG8isH1AD43t7oxSAER0Ti9tu0xvjrsRbLnKSEu4qoj
Wq6dImeO2Uj/rvCPkVGXcBxqikdwb6igKdycvTcSeFuE/fZWEjvHfeJ7hRcqnDhkKfYoZOXSr5fu
Zw+tds+8m4ahgZ73VqZ9PH3x56OZI9nVeK4lITCGeMeFd44ed/LQP4Z04BQHqOvSj7h4BnMEncYX
h9nxcuzRGV/j3z94cDTb57sHnzHUF19d5tzAFIuEyzmFJbwsVU8+dKkoH7/mGPpt9E22mf1i3VNa
41XEVYGX71qtqXxRd1idS4C8lNYOnuWw7LRWf+ifD8m71BFTMIA+Gb7jE/pZYbw7XF5Syb2Su8Lf
TvyrzLxpAlsHfM0oSPLRkAfjp4fdIGB1HfxWDQU4MDjJ0WTTuw3wksFxg/ppzj5tdXqiL8rusw7p
yh19eM+vDRikdSFjCrACV/mPlYONQyfD64bLAuYRED1C1CWhsz7AT04ylgkcNUe6yiKCF9bf81BV
Kg+BZItUsD5iHSShpxE9PZdThqsNmUcB6uf9m1Q9lF0y4Pijv0gOnYnUoICEDi1QP/sCLTwJd6aX
AWsNk5NyupQW0nFyxJ4PaAqhPpJxKfwYeU0TfoemANzR29yiL4vVYwEhuQL/uUUMijXaThPmM4hy
/0C+p08c8WxDVkvCHBLoimIFZ23JewGzTIyXX+l8N6+Db6VhJyBKaxa4Gm+fmmLJ+mDTCxsoSP+G
Hh5nA7NiDiD76THmHpsvn4D6IV6M1tN4u89pgvsPHLrm7xesBfuNguQ5GwpJ9YeR0g/R43tFBpoH
owJHJjhOVE8YF876Ft7UDCBH3sMaemIUxL2KZwuosEDeLkfGVMA/T2OEY9/3OF7BEsWtg0+V0gbR
bFxfBDY4qx6ooAZHHAN1PBJB5s4mSeo68kUbqCwh88sY4wbzFCILTQaZgjuUmVcXBuWMwxosHpoj
spVeKOl9b8IHcFleGbSCpItpK+l5TKH5ACFszMFm22Mf7Bn1JYST+R1C6s27bV/IDgEOkU2aCMvj
r3CFNz2F6SeodSDJc0gwFsM9zI0adwDBZ5YRhy0EvyiYuRHn22IpmMa2MNgWtv0IWmAOPAGMb8Jw
H08aaSmkjOLTSIQQmREvHTxUmhVEYcGZBGj7zXrpR2QYi8VTuncVqgvcGUekRozMG6tKTHq7OZPa
FVaNqxqrJLtyJJfx0L6nncOz3qdVL7U2ARixCTbByeqyxZ6LMgdpk3Zd5dt2ehAk+q/ew+ro7tx0
0Etz5BcRwbDgNBCBCA+Ae4dFligry/koGZm75YHzQstMa0RUwhsjffQbe6F1xZ12eVJnG4G7nhc/
Ft0dp1k4pbBrsFxmFMULs+gGqx1unLj5EdF9E1IQGXuY6O39HELqHCKKBbuNB5f8FYvH9oZbg4wL
RrMDuNJK3C1ownogKEN05tMLcR8EJoFjF6vP3xlrfEIt+fXrnI3eBm7CEq6vCcbGGUkDkQwIs0Yw
SObaYC2Fl9mstL7IxQbTJh14UNpGKRwAB+G4YC1Cj9Z7fz//eVDGqzvzYMav9ORWFTID8TCgYRXC
w3IhVLIJiFXRsTqd/xJcHtZnu/vrWZT2zR5HNLMfwluBKJacTbHF0bdAIGBRLjsq2fP2DNjwXoFC
WDlngTUIuj857Aun1in/qIhiQmWDVxu43I/XEKMnymn4PX4DhQlaJhsS9kRhA7bzq/9lwoptzvqF
wG6HhSpGsipwJSdvLAX97dB/4BpFaYjP0w+H9JZhXOWgb9XuwPWChdTXuLi9Uu9mBaqf97xFOaWV
Oq50mOvDBBL53YCrvRUDu2XNKBFZ1Y8CWVkp+5q5zO0g6SZj7AdjGauMJwMGTEyMkf9yOn03oPV0
jRR66ILIyoDfRqXJfXAqTdn8Rc+g1Rn9GfnulY4jhr2I4VOucuwHaNRpmpdi9ec75cBQnu/LsL1k
xArvGao6rFdLhFSIIY6Q07aaDLedR8ywAIx3tFAOT3L7Lij4SpSFH3j2Ka/v8dRTQGyu7FyZM4en
X2swdiAgJazrWU4pQF5Kp99PPUT94dgA/SJIbkDkChW+wSQQnK936KyaP1G5KCfB2GGqBVtVsOux
2dpv35SuPVQkZ+TabJujvOrClzVxKRgOuPUCCT115gjMSBnztMd38tcXQB25pNp9GgvUTYGRQGOv
xhfKbHRDe6b92UzZmKX57nCUfLgPRFU2oLoj7Hqe6yHhOdWsf1QYTz4QlWU6jMa/A84JwSOA6Le9
WOI8ANmd9vY/VC143P+9QPizaLKCBvtH/wcKVZvPOaXC/KLnu8o5/2XMD5H8pML/id4Ci0ec4NaX
/fpAcani7zYg+BYOBDAK/ir4KUpYcDBS+hs7Q4cxBQ6rxVxhSSFE4RUyLtGo2u92zxnrAqfFgmFd
Aov1yLJpVxe3t39sfmz/sz459GnKeivORQe6A77DE01d3mlgABgvaM//iPrCXBoDyhEdHNMqFVSE
x6tVBk0w1xhHphDvgLI0oL04r2DwC6tgJfLOSgqaLdXEojSenJFo0/DexZ0SOBnJXrklEEBXXGa+
DIXwsVypawgwbklQQhlhysmD759Gs8roKKph+S4H4eezeHM1NMQqgS4Pd1efTxf+wnl5Hcx6AkS2
WvcVSGS6wknC3BPYZg7VSmNc77OsqbmNwt1fGESQLLW9IxFsV9vcGfL6u1V1BHBEcBXzkB/16qoI
7k02Rv0NmaVd39ACXynYGlxJx7y0jHkHZSLhG8sWqDEzJoSUvVayc8axVSzleww8Mrt6EtP1d1wv
hOEU2KPoTi/Ue2BUWB1XhDCjYAxq+24QSiuwRY4bGiFCdV6WwF9U7tly0QbFjIGTYooUsR4hckT1
zifu+yRgxobwIrjM09HioQOKYvAcVgKHhOEDDbWFalCtWGdgCqhfZyU2CXAHUMNRjOOvendanbn4
6Eed+G8sh6MqeayYoLCN8IGZ01EulaC64tGD28xJtfM43zHlZkSdr/Dc/lFVFgjIv2mGOc/byWIo
Lcyw6x2vmUMC8gmsfxIoJD4nVgJ2wLnZ8rfI6fa+y6AQGwoPpIkUji7hxjoxi/Tcm0+ASBX0KFoN
TM8jKBejCSP7aavSqWdAk+ust2jE9H3xhrp9N6nkf7hZg4ExR7wu8/v6xUZDEAyXHBOqy/x7wWE3
6NVzukeOqQyciShLGGAUfbCBAL3Ib4aHu+KKQA7mD/HAxQ+lSNTwkZBK1mCJpH2oHNEDTL8Gs0Lm
uZifCa01fFqzQG3wXFx270M/6Pxbgu1Y84Aq/aY1hrKOFEHHFr2KetjnMvhl4itKF8HKHmCmiwMA
eScoZeiw6PlX5Zq7guxmeIiMg4VEXnJIWO6I6ZzJ25oRICAoUO5BInEZ0irCYsV4xtBElzj3EuqW
yeQloRans4Renk5v5vgPzXUxJzUKoma+JLIQbg57EjLKSjJBWgiEowZVfvM+MpMFylQ5gbnHiUSo
YQMaCakJxfV7XhAf/FzKe8CbZspoosL+rpmO2UBLoqZX5ZGE+vSNc+UEr3PJ7EdnWDq4onHIX3fF
eoI0SsYtsSGQQhxqSvjdfF2ZsQ1UkEVHfAdt4YKORRiDYIm0RE4B14nCEOxgRltyIHFZv+4vqcCi
JC2m3mRge7N6U0CJfAWIzehPaPkWpXN1XiHNP1fbkgEZVL6chdVEpcnwAsX61Rw6IOp4b8DnyMRo
XZBekKeMfHC+PTRzZTGgpsunX7TknLe1QTQNmmRO8S/Xy3nJby96KUATmBSwH0l+276Hh4Cokfai
C70uwJ0gAQAO0Az90PhcqMJGsdAY9UjzUdA2PA3AWNLHsdFgQA8TjJsfl2g2zWeW74c/keELmlAS
LhkM7rM+m8DOtS9dlZbBFQI70FAc13TpJY5yO2gH/5RiVISgyB+D5a58oRyCd+97fyMHQfmzxyC+
PQhyoWqPI2qeO5PaFXTvCvSDYovun6qGpNo5sBT8JdoK6xXf10JP91s9yfNlBI725oFRILJ5aKtf
nyUzgjipUYjTHxnFUUCbuqgdoKshNKd7BGTh9n0uHimoeVvr1W9aYOS3zK8Lmh1ZWaogbNmCjVvz
MdZac5nLODiVes1QbWB9vPqn36hRlPhFaVesH7BqlWmO9qCN6U6LCI0eXegjws0JJcJjCeQCbxfJ
hYA7gJL1vwckVni0eEw0Ov5b0FqFURA0loruj7m7JnNWSqmUqoCLmKbRn4pn31sLF17BCH7MXpRQ
/zwrAUTFh3EPRbgLBEBjaJgEdBCYksHS+c1KH9bVE8480dLzAveOhQiJKhBmABfBf8c0L5sNt1iy
LWLhiIPJGhk76HHo/ckn4LDuIHopq5yQ0HXjDczSUDEXnkmMqLgYX8H5MGJSxiVxbKf7CymVjFAD
9usQ38pKIsCvhlcOBcMfUXup89t6GN9JuPsZLUPy9/SGtnunUFQiWXmLYSHj7cG8jCntmUt7kBnk
gHL9zZueTH9UxBRzyGzl6Sv90UqsQJv1yd+Eyh5A7ufnexYq+ll53rkyldWqB6C7kCBSMBiixaAd
/GOhngfa+De/3uc5+YQETX6tCaSE1xw2EwFQjL06xG7SlH8g6gx5vM2sJUNd1XJwNfzJBhqAd82F
ESoBiW8a9YKNcwsd8oRwC0X8mkNmjpqgO47AyXI4oP2kDN57JQTdq/bYgIEbgjWjPuHlCuyfOBfo
u+DbvCT2BjuEUQaEqMmcr8kmQjOMXBfe4PA+5+uBm5j6DxaAfWgIha8PHEoW4NDhrOqFeLrTHf8V
S8YLZp42wdMrvjMo2Besv/gHD3X2MJm+1ATIYUZTMc7rT59EpUAVeggwkQGRRJ0J9MJEgN9kwM18
gOHK35mRJEU5M9cDgvsr0XFsRD9DcfGNu9M5HofDDeXMhHZDWb6t1gQiJuGxi3HSmWMnsm7neFvc
fNoQqo6abC8ppjexJPNu36Fa4gHrwEvQfvq0WtPiY0gyRic09rjvoUH4TE1GibrHJsDFFR+V5T0g
jsyt0aw0bv6XmSOLzXXeffTMRB1J2SUvVa1Pj/s9QV+Bk32z+w5nKkcezwkjYq6+iLd23ZSbPivy
745S/4R1PJG8uCaj1viZpU5+JPr70oUN6hZmz/5Y4zQLLuZwU6edh0zCG7r9Dbis4pOK6kqA89R6
RF8SH7VsuRpVq1yoXkVG2cBDX6WTXoqtIkRbgtJaYxj0Inq4+SW+xMNVz+ttJ9uKjjEobKbvBM6B
CYGWDG0JEzB4ptDnsqhzeygHH+BH+Jizzd+ru3kWhLeRjyjOZ9TzOg6OmFH+Mdsd/QuHIRu0QLWy
Gep1OtowyNdlp4rIzg0zKw/JkHdfDgZCYFh3Ez6tf/bUQ0GadnkklTjANEy/EuF8PvU3INzbRjz9
TWXkWxkFaeErj8V480VKflvlxsukNU0uSFbkxcRGhopAEHhKz9ZcoTUFCaz/Xd8c6GMHSRXBGsyV
x/uKiLqRA0XMkFOG6IoF25dDAzwU9+JoaPH4i3CwxhHaYnu+IOnR1f+xERB9qSbv93CNP3vcOv1X
lPuTdGSo+9q9eczO2CN9vwft7+lBlTGex9avw08KP4eoXsyHwzdC2L5Fjg7xF5+kcaUTgqttu5SY
8fQMDJKSpyGdfof8qGzxXDKlzcAdJtiehxCl8rVYfENTtSu3wFq22L3JxSl88DV8uxDZXByga4Oa
hFhrEbRLDXVdv5ybBz0q6MEEGx/UwzggZ9GF2BcrBgYWy4tRw6mbRCT6alLU4sdy9uQNhOK0s0pa
ztq5Bm9saxsWyj2YYHWsaqXdRC9wk4fXrIfWJ1GdNlVYuG08cm+miBtRwgmOl7y5CFw9LKMXQwef
4M0XJSA/JHNYRx7TS/PudhFiG7TR/tc8CxMSFKONdj9OfIo1PPW4VJKM7de3Wvus//hIvhsAcTRe
D2ZMQgX0wLkD3x0HKHEhuVQojPJvyzJEDswY/b1GWKTocH/tF9SlLUwPzYBTs35rmKVg6IGBRE9n
2y0uzmTx3d9OwuVDJxqQZcOw2ZYDvFAxvrkY5JXuzrgX4BgmCInnv6ufGXBx8NB77CEH2xPSG9qE
fsepBeCxzROyWJmAeIT+mcMlA6Q+mFnho0rX291wvpmc8Og8IHalUyEdWudTMRpmvSi6++jWlRUL
R3u7CGcyZ5COEIhi9pOcvYHeM8c4jnzmXfyyFUg4H6fZqRDHwcWhOztPG9EkXHd09dRSV7cjkp7b
3wNZM3suLcrhHN59uhuI7O5Lm7h0PTggoQ22Xs7IK53R6avB+96VdDLZ7MXmy31OfhxwgGegDBGo
ybT5N489KXiSLneFWP5kMuPegNTfvLj6xMB13e4YIgWPedqmma9yUD48xrrmKIAO60qbF1T7Pro8
jM9OP3e0+qEjK6PrGsUZ2O8QFWYRP52xm4d41EFVDxSXJgi6d+ZdIjlWMRK4+cOVh8SMu2/scPuV
J05eFD2PHTyKBobfRsFDNWoSIgRJ3Oq2uK/4GRNM7vORL3ufw1v/7Yvj3aRIvEVt+tWv5A0PcGIF
ClOC4RZ5hTc+QdH7d0UVnpxifXreXHeP6OndTW7mGyF5mUtZnwrSxJtSGTJycXxzN0NuxeQC80gT
dY5Hyqj/dupTFQhFuboaBJnRBXgRrz6uvAb0pPCSFj+NbGpKehMYq9gyXKO0wMtOWSPos2pnZLQW
/8+sN7gdC2rGi0jx9DAqWAN6ls7XBQ9+EWTeW3Upxrdw1cu5EtwOgz/mIOiME/gQFAeQKcuQI4ET
C6vs9dj5WGeQfByAIY1TxXnfxWNfhUgjVxhdW8PgFrco5glgw1+Q8Tk/iCibsAq/tpi+yyCQm0HA
/PJnjtOH0QRf1EaMDhgD8ByZCOzHJoZ3NnUhXnGbek+Jw7NSyWu7I67M/LtZ7t7JcN8ZqMfwNOMC
0bJjsbgGinU9UbT391CDvIGviLAwKNRpubmIGYGzJgIjsBYFQ47mUIWPaHi4LEZbBeqsrPU2eOKp
K9bEndHj/W9onuHm47LHmcp44ZNAUirjHvYRJZxXJlTeY75C/4fpBqxjfHmp/QbBg1VQJxI/G2OH
VRUUlAzd5hZivUvnsoe8MTnUHNUypUH0psaGU3GCT7vQPnEDhYhS9AKfIPdU3OMrvKQwwYFPke2E
FxhKCcXlSMHzRiPQz2Dubyn/QPbP/LETrOozTnFPXKFhsKxp96Tg6xZLWBKEBvxWGD7nAL98j6V6
Of0Rxm1IoZl9mh+DqRokKKEFlRkdf0FxrrbsF1rfHzko6eD5tcTOZEvINyEBPX0CL/lCsLkG+w3M
Q4Tdl2ML2RAx1kbfh8rB1Nc+SSR6f/VqwT3HCBlO5oy+hCSjM0LDkXde92PmcRbkNgQLOQrD6om3
gLS5JvfFkIMQfmRcmZl3LTRK1NtkOvLG2Matz8HvhKOs+7B7xL+Q/uzJ5tUYmIqbbXHbsfrLgmw8
7aVdSTO8Q9ksDdl8WtL6ezb/GWZg9kC32uzgFQp3bsgPzOmuMQwb/MpPYH51DARb+g3+a09Kis/q
ulfWr40KMZd/GRw22Hnj/ANgm0W3FE88p0pg4HzX1R5AOpXM2gAPOl6TGt9K7LMpdzhycmTFvLHr
7t/9AE2gCG/6d4Uuij79zAc/WpDXuOOuAItOnyl/OyeDdY+v8egELwyvoJ8BrM9B9l0PISqzQU7l
biCSYVZ8aS1mX6pRU1rgeAxdpZyX7tvo+Ig5qDqAv9q/hcqUY7yJh14OQbE3h+HTmGVytkoojhMs
C/CBWNjl7nMaQUHz8tMz7Q5iaer0aJdpdZLBtel8H7MhnamwMc9313i8BrODYl0hJPl4hIdHj+RM
rn1vm+svWk2nH6veE0/3PKmXl4AOb/+ZxeNF9wEzLr0h8M5FG+E89hC8QMY5aPX0IUAUJk1nq4rb
PVwsAsYKTcHcW93JqUJ7WPqq0YbV7h13eh8Dezl9ukVIxWi1Vu1B/eddH4ACe6a86VlZxLF66mj6
VSRgnTU4DH16MuRaGwCUhGkqm9u8n5qYb1ECVoxJwHbEcB6Gr0LYcTujSKUmIN3JHIYjXXGw//JK
q7SOE2INmqOU1N7X6nD7Pf8h2Q95o/DcTbiZ8FBAfP8YQSM2aU6Se1mTJh7kHizkNXAKBhUQ9yrB
7oRGxjd8oot23wpWJ0yVOua7xqeGCR8DKrZuLMOEYExex1I5ZcG+Qa1LmLNidDBURXosv8NAvSjm
zN4zVOx8DYbz6eNQBU9btYf2z5fcrwum67/7YlYx2pLNVccYmW9AbnC82RdR9weB/MBD3j70xs7t
H/kRGfOdcpUTcQ9dMIIs5I/Wna6evqFyoJ+WA1g41sSvDMmfOFDeHAkgN7xifYETGwj/d9/tJ/5j
D9zvwFYxaWSFlQuhZFyIHLfMPlaEdpMyMKtchkufhNDrqckJ8on7J2RKCdUK4Mp2jIl1FvH1fedh
UGs4Y4iffX8c/TxIcqzYLhj81SeETt0hg4Pt8daSMY4CCczGLORjliz1RIHDZ1NYNPNl3HKpoNwa
blH85PFjOG3i8lTBQK3i66k+sSp5WUG2abyvCCUVJ3iH1dLAvmyhOnLRW3gghsyBJla27VJ1y9Zj
GBGNyNIL62PjdWG9YxNRIhbWI22c11o+DKBeMVfjwlsDzPbjl06YYr5j888hFSG14IfcsfbGKxFc
Z7Q/m9Kp1j5ASQn/P9mMhHw1ZtFGsoY52oZdzLRMY+brgNXBnkFPgjEVwpHLLD91JJoSzMTHkMJ3
GPs9CyLhY9nuYJlgIO3Ify9bOl3QPvEweFE3F9LTI5wklQc//OWOottfj3c+x13v4sqkVWOEhimA
fJ0KwYBNYlmKQoRGublMBeGDQKsDQ7CfMeeNskjvznmDQ3uEjqbw1MUMU+kz3e0tesBI40kk9WHI
RJKpKGPQ9WcwA2gAmRt30ytaE5Y/8Acz61xwjXgHwC0QIG7UjrRiQBqgI0qP8rgO+UMWFuL2fkLB
fGEQnaUKz4UqpAxgvvD+GnF4ySHPHs6IzQO9QIf668h6UkvQ7S/3aua8A67z5w4XypILfGQUw2ma
lmOYx9PfdQGlKh8u+VlP40dqUdz3xZm9pqrmwcEzuHlYHgZ8CkPu+PF2fJICxqWfZBA/aDnfFriB
x6mdMX/Y3SghGEQMUhbAxwRb4CfxgWFuHBO2mLO0n5Fqvik5doQjeYAp9/1IwQ3zFhUhEoLP7p+2
eJJeNr1UotaA40NTSANNCWyhndnd/rg+/zgwJsHPR7F2m/Ms37aApwdUCzLV4//2SpBEQHx7pHD9
AWHKf42qDRDX0E1/ZgCM/IlY8PwHEoVCK474s8LQoAU+HwGP+F5YtsWR8u18BB0ClwIR4PWOAVOi
TzLD/Y0mGpeaSQsTEzP2PaUmz7rbFPzkP9XBF9PDceuY7T8uu/0BkZbVd+RHVC7keuP0xExpOk5w
sem28pH+UIb8TV90A+hF6zidHIlXKWBcvqfKEU830rUamkgIfDThDAbTyXj6wWhmQhjgY5pjrAhd
EnUMntx/LUFLgMkbTOBAx+DpMw0A8eahYI/xnkk/DeFOidwb216CRqBjorNCmYi7SznTnvDiMPnk
QiPj7t+8BlFJBW2EkqabQRkc757MTwg3379Y5aTCYHvEuibyghINE+Rjv5ojEWU8AT+SICgpoS7B
6lJWpz0CZUFzsRzg3mQue1RIJbnMmBoNI6a5wyNKAPBOhrf4re0lEz00C2AHUfASoUN74RuMLOQ+
Q1Y9gsaEzzfsIHiZUPMZMvYgL+AIOMV2uZb1Fso+Hx5U0aDjz7elxEfC51P+I8HIuzNgCLM3GFx8
XDTtrZj24GoG5W07vNJSjywyoX8cs+Lj5hFMqB5GM+Fud50hKKbQ3w5qgiV5KCB8wH6YG5/x3was
HQikkIbgTGioWFBMDrsRHBtlV23oe1Tah/Z09iW7n9YWeATbz4JWofXmsLdCKDw2Ht7oDZ9xtkCP
jjtTHcPG3VTmL6YOdHrhVXuhYeDg/YkrQD5Ih9HsQQmJXT2XxftE/ksBxTnHpYUpw+tAYAslEdjX
Gjmn8+Jw/XIl21LKAf1ZMhGOR/47qZPJSg5oME9K0vO519uExFlh0qY6MkhNE08sZYPoD2CdrXaA
MLeGacSgKVUxWoX5hvLnQuZGP50Yqj/2XunVpaHXpAA7ARhwVP6cCpc1t5zZ4scASwJgaaIPUgTv
HhNnUcH2baC0Jf2akfvVHurZzavSFiTnZxXRe4/aBBiR+x5qthT2NggWILlzvm/FOfBN+qeXNfhr
bfLkbdUpVhNqJ4arGquoWz+MdyKGVlYdtlxDlcvT4QT4eMw2Bht46WQBp5dguAHTA5cnaauigHkE
ozW3AkTKHIelHo50Ab+QDou5G49TnnJOTQ5vH3DE6lJK/Y8nftThGQ5tCgSe730nBVhf0FypdN6d
eXeotzt2665LOW5gezoiMVb6QyKsRlV8Xmfbekd9IB6PSthCFQ2XVA/e9aiuoab1dUQ8KbT2Lh1v
KWknf9IfBN5kjBcU2r/9jyq4iRlLw6yk/NLa9G4PDqPthA3GxvtnnLYaM6aD7Y3xLcFGmFL/Uliu
kbyuTpXzcM86L0xe584dvEQJC/uMf2rDzy3hm5dr7Go+c5TRa1hNpAhd9K8lInJuIloBf0RQytJl
ommL4MexLwVqNNDFGZv0VnV0hQqypl7lWh8657h/gFYbvakQWGRf9IjMnhYzWlSSGVwup5yJMbUt
Ld6m3UhB/YMWUsRqwJA1vcSFf4EB+LHuWOWgfb0slW234IbFD3hL9jdNLE9Rl+3fBvEMzruTzRfW
oLJtySzhJfwRBQOdMGZ9PA50wggXXoev24jU9Kg5vFPwTfcKfnnBsu0Dx3n/8yeH5pQnVxeWLaAq
N+LkrzhyZ6hka1f+CGumU4WHq/kFcps/QjyKPYTWiCbQTKDGyINRAvaNtuGyveLoMYompmRxNOso
5vkYn2vijdvwAb1ficfmeI8QMyB2Tn9EkGj6Ajsp1zgBHMF9aX4/ABUUVEANHPUU4RCmUI7Ohm4O
xhIMKdGfyWDZB0scugPv4t8MlP/7LGGfIqWATOjxpDtYBUvGfdjA8SF0f/zW+aj8wVG7njpXmppv
Y0TW1EeTceDDnKKPtKXet0ve9dhH7pJc99K6SqTgteFby70CH9FTzLshB2+jR9xvu+X6dy7WJ4Zi
752DV6LwjOxPNEG1BlFC7AmuLcTtH4e+ZgzFR0IicUJs61a7Z9DnEycY2UQOq1/9q0kZoJjD49hA
KE2y5AlLl31hNV4VITBT0uaU9lHgx9VUW+4JMbQJcXPgPIEmYPOWgCnMbq60+tiiue5ZLE0KL3E4
Urnq3apblSAr/WXmUKXmwX019jBDAGsodKjQGvG3q858BqPF277aFYnNRJ+vcCaH3HexuaTItayj
G55gXANijKkAIJa75qSk9915XbrZ4Rp+McfI11izonwuY2TRweBQxo8UMprLTEPkXLQ2cGOESloH
P13fvJp/HxHKF+KgENUOjafeWmwkVEy5WTsTTQhQmaXP1U1pkMOjZ87PYKutmGDBzH7aFCq9Nd7s
vuzCHGHoDsn6iAoUhK7ZdWusQbQbucCdrZJs9HIIsIDbRs4CwYUfl8v1hQZGRLIu/g8rYAiHxRFu
xsJXF2d8QYs8G1BPV1iRRLCMwAvgTD70h8aTs7/7a3RxP7a65jkvOzcn5YzPF4Eh/hn34LK8Q8/h
k523eo19HqDIQkYJnBuVLZLRkXm6oCi4kt+oTWvtZfOJswafzBeG8DnhvOt0jbr50kS6A7ghPHnc
6N7mAxiix70lFgB5nCaH1e5pPdbnw1cHuoLUrcxX8BVWxRTG7siGCfB1OYs7tyNaERgl86uE8Cpf
WlMVvvc4BUsbiNyns/XQ78eynn4TEtspPyG8w3jkilrR+C4niBRBNlDycwKfXimgORmbVwNexjm4
HxXnZQq4DBqPKHQeKVfC2/hhGXC6/rgIfiily5iaFV7hJSxCGQqzxFF8D2TvETf6kKMZ3GIOyRTe
5AJXRhtXrW22LU89beT1uO96XkM9oW5J/wDwCDP4CvcEaMt+ppwWQxRObPcMo36Gx0Zjl9vrYhLC
xOeixcUdHJLpJco2LMfVoC2EesC7IjVnOmOjc6cgDa/7ETGP1MPR9wDHEFYGcTtTJtBWBs7381F9
D7cAhhzknxlbCs04nZUKKxQQxi3DPvYJKha0X1e8IKfv0J3mPm/beO6/1DRVQpfMD3Puc5U50IRp
35ARi2yMDw+xd47f9cSCGPrd4FFuFb/pZ9N5nY8WYTbYsH+hpXBI90KOyMEfJxqGZ/7tkEWwQEce
gnYw7c8SWFQKwPgPOB2hfmcSzNeNbyuZFY7cHYOogrzOPjab1PNnLkl4pcj3ug03E1MxGgnRsB1K
/xrRZd+jD95Cl7WUFCEwJNct9el+ErYHaQP1r9ybd1P+a+HeOw2nRq5F9B4g1tKf+GXdbarTBViC
ETxPfH879n3M+j3kaeFrfU/ue+xx13SSecJ9rgSTQwcJBxjc7flofZKny3FhnDUNrTpigS6gLqCE
iyh/LAW8Lt+WiLJglp0tnm67Ub+8cinkDceFDkNj9Vy+mdTwZ4DvCKQeuiDqwaVIhs7VUzQWzCvt
rbh5Hsv3lLlP6T10Wbx3KrZr1KJHTCZQB2FIYNBG28vODGmp+9H4BKb1ZTYlud2Bh1IIW4gMd7wN
w5ctLXeHnwrbjrfFDUxdRNTeKM7xqJGx52mSJv4xeZYIeIIcRxPAHeGTfgEUuaNhvWvK6U4lA1h5
w9bSps0rAM3OFvUKcwCJUDBu+g8epNBbCgP/YbfcvOLv6T+SzmxZdZxZwk9EBPNwK1nYeMQYG+Mb
AvAy82AGG3j6/rQ7Tsf5d/dei0GWSlVZmVklTdvd5OTCD3O5mS3I0qDu+CnQl0h2U7rd2Ypg1sA5
5DRvhK+innSZPHkJmMnuYWKxCUmRiazXP+6QRk6dSdnVWkYPwNP+jP0DKef+B4zaWrIJ+QeK5mp9
KFZ/4CJYM73MVfTd0hBYnvEmfSTNBaQJ6tQfBCnNiSH00HtAQgh7eaYbtoAImLiXPknpANlUL2qH
D5eKvkqvmGl258wtxRIp7AFZcJYSRmZ15kM+Q0qSo2/3tG2ywaNbePv7ehDlHjoZY3giEnV0+zwP
IANYU0h5WeqYzjJTq1jVelP9tV3aovE9BujmtFTzRkBHaXsHcF4Pgs92xY302w7AuZqYKUFDxqYZ
8sYGzi1s/X12cWhKjzvulx4iDmpbr0sRwIH/BbDT0dJ048f0Z3TB5iEURRec6+FXxrB5tu8hI7Fw
DprDfyGGvj1cs3rOCZ40SmOzA4Ze/t0D8GZUg8cpaAgtZK9Pu/frMEx2e5030i8C/64aLZ4ecKzX
o7j5zWtMsaMjTm4YJSGhA0sdmk0ddp337OreFg200Ig8pk2vud453bjnAmbgHdICa1k21ysM/QAf
PhqgBbdyLz4YJoqfNeSBuDu7h2VA6b8P79lRU5vIBi7zC5kLDBx/T0nNPVkXPexdOuBpne1u3Vk2
F0duYG1s9yal+s5uDBTooscug0fYQoXxO5m95Uo7xfhtwjzDCcLSrqaDaGh2nRv4KK1/6zjF3o48
j26w85o8k3KGcs5uUhD8JmcGce4iVJl2m3YL82QwcD74j+A8oe067S379i0sQ7z9sXYm30QbS/6B
6gtG+QfrXdpLYdfsF/W65362SAoWuy316rKd0rCfY5A6WsI3IzLgXoA8gilVElp1+C+vx4L6TmV2
zoaYig2czQ99O03OBcLw9DonAd10lu2wJqM6ulfkp0UDp7IyYtAsEhGE5FNsTgJUAS4ucP4TmhOm
1h7U7RkTCzwkveSGRMbkk1TmObvGRFN6mP4Pl2gmphJ0K7fr0NrKtMdbJ6JfFRARPgCxH9qEF+M2
xxeeB/50KHaLNkPRm+nA1rhe0t3+QG2+M8yuiF9UCFvGaKHGq2pjQEwrDty1F2ZAtjHTxz6bIXhv
rIvg1NMyHgQjVGAYC0E9e5gX4+Q+aVNXLn5qfpm0fdrWNm3J0xySTrAvkDSOsg8AwROpBKnHFtJB
cZiXk9327epJHBg/8YOIxSbvFBdjkOfZEwvNZohhguygHXxbw4yT/0n7sHgxpIEBoJm0Ohpo7UMp
KWWP064pc6z+ndaU6465Ht0xmfuOrjVZGxgvdS3HhcH3FPhYokBS6Qcr6xowUxJiwDNjckQCTk2S
G31C8mWrmRxmoKWEAhyPt7wpmFF/MpodSdt2FMcDppA+wNIhJTCYxO0YlcX4yvVhVgUn5xzsvMnI
P0cnB505LYDP/DV/pQdM8PAxP1u3BFHwedqOKXp56S7ujMgQsSSzfn+tZJSs4Kg8F1gVQj7kQoXB
ibIwLJNnXMMWvUdPs/wbkBjeZujtXnNQbTTey44Lx4a5A3wzOsdZY8NwIHPnveaM4sjJylyYMwW3
3oaUBhQKDsuLtGc3g6nftuvF0TtOn9nT191z1Jo+tFb/nNfeZ95OquBKZ24Ftkl6a0MFMIcRQ+Vg
eFQeWcmU0v5dUKfT+38kRzyF2G7Rgd4SUg+cF8Drp2fXIPDRLApaeCiAr91mZQzZnXi34p7fS4QJ
UBuQhM966WnW2N7W4Dl0VYLhF1CoIkRN9xEDvfnnEFeL6wJKFIuvVRogd7hSvqCuDBatbWk2lzgR
5p9JZ1YtkCCUSAEqB8OScPfXVGUygjsQaM3BjclIoLxgvFzXXK0NQxf8nPbBdJf2nSES2LZHqrfK
mGs553lgqZSCgNC5I9EiNDlXl6bM8mFfOHbQktbDGX12nEHmdMYmnQjhFmKCK5ZHD0CLRvJe7jFu
em3wWNFIWb2BGAGaOP9sYY9OgYTnxyXA97c4YU+gNaE1x5aFz5hKO9Pk3Y/bMj4BWA19BKiS/AHk
imYuMpZZaz7wYYfj5kTzAtoTTmvBYFEn9zk7Wyv9jnMcbfVYXjq3RHvtjQQqS334xFiJS1oPCk5b
L1NbF3XSpqSqRNbQXYEFYImh6o96dtO3nXrw5YcM6IA9Pv5yyGphDRUAf7fjVUtaxHCErxVDVWAf
nl9GZ2K8NwXztxsS1hU08JurYS/ttIL3Ipo4XD1lmp7nuE9dcN8g9SKHpycC95dSr4Ui3PgAqYFI
fkQkm5su0nCsGRuyoD5DaMfNYzADcoYV8FdeJn7UmEbRQ8ilWtTbhaoN/+v6IMFjBgh90J7b6Ihg
IXHaLEh0UlqVySzOMGIang8euiZgWD6dUsVJtf0j83+YbAWWLM/CxIIxukrraElm1PJrL1Hk5H41
TYIiP2MxjRDGKP/xqa8rQJ98MIngiSv8Zie2HX1FiE5u4yAvT5A+WUx2mDgDWqspWILyNnrIPHW8
6Xkvg0068ZB5eZTgVFIi5E0WBSAo4zZ2BXTU8JI4aRKufNxD3aSbOZ/UqSXWiZ0pa8swbZ4ZHNle
f0Jq6nheNR97KfkrFT2VXZEcNnmOo8Jq0100pgbsWkowJubtMcICTz4gVqSvoHA5YdY347eBkm4i
HUQlTpXMNsVWyMprKyTTpqbGjtGw+Di0nqhcDSs8MHsD09EIkJoR2UeJHI1ZaEhDLSpj5KKsYn5x
0OdiCUcJ9RaoIqA3zOmyoHQywuNfyNjbLy0p/f1oF/hhGEWxXngHhhKEdTc9AGPK495AP8JBwFJ1
BnbZgquROp3ISD/uVzFwUMOa3oC+gszaKhjf4smc0Vkg7opFTmlynARCZo9fHTBVDpkH5k3UTaha
8BPAkqVqGzX+r8YofbkehzFZZQPR4QageUzLvY9judxjlHNV/xqR3DeNIXkkjbYPegJEHlQc9Hgk
KQDjivp2hsjR5nMKDGPhWoqAp0LtqTvyiMW/fLRTQq4hQF0PCcbSYf69q/fH3ZFKvp8YwdASGIBk
YfMiDwAkIGW0ffELlNdXcMNr+4frYXmzv1Ds5PloHg5BB6dU74PUHMIrEBvpcsd41KJJPm7S3n0B
AOhSrdF3712jvw+GEE7YAvBcKDGu1gfx2srae52PmdNlrHG6GeTtowyxvcCcccZ0PkoEJsquDGoF
znQZDeXTWTHFvLJKgBeEhGilSkjvnxctBecJQtAjySgpk2gglloPNxpfj+Zrl7db8Y86HuYsC0B1
iNnRjWl5D0ziq8moO6X3WpJiNTqL6sr2+Y5k95S26bisviiWX2CUoPrUJDfSYkXRw1ffyV2D8g5/
m+KJru+f9EG7e8PEaepShykLzLAVzZsRDh9OSH0JB1uw8amZB4xpNdr+YJ7/HgoBwMPoZ3SDZJVy
HmgKGm2UTz8j6Llzbpp5eXIO6svuEfijdX4G8B331Q74HQ+mJj1R3CMw2N0Hu9UMic5dfVbyvmmo
emcPp30KLvRJj56Jec1kPsHV6EyLKdzhciEvku++hPzB3hghicGQ7m8nLvFPTLgAm1qN9j2Zz711
EJPW5jgUvDUQJL5oOzXv13PyvgBrMEzWRAAiCXntrjAsnly8n9NHOCpYaHxGZQshOgTpmoqJ+05U
ND7AshVe68h+5Wg/Hk6bUDWtvfGoxjNGw1O90naeTCZIr8RsMmkep3uc4joltWzYPBpob2Yv9N5M
EPvxo1dGp6GUjdtHY2gwi4R/Rv6Pbdvnq5uzldFlwbq0LMdwsoOjMR9sgK4W+Pq8yWer8d/k3hR/
+/GMpqgzMy8MxWKp0KLJIQ2CwxRZCqj8QB1xUadHiu44q9k0oocJE506dnaNVuTkNidVZ3KEd4cN
3mB5RIN8YhFeQMFGg2jBtBPmXJ78+Ri1SFN2ZeYZHZEwGRaRh9XDgpKQ7DjeyfIMr2FRBlMajG/h
/CnGAERj3KTmrwnOM0xhJ8z9CISlg70zwZvoWulwShDjXnW8dGgGGKDiOwpXSnQ2FWk2sRgWD39g
J/FY702DvBWc4/LHivBYw40W2fIoH8G8wwI9MZNAgPe7GzVeTMzq0IvNqmNEJnstdeV7yo8DEZ/8
SfME9Nb54+m/NrM2s+JEvbIGypwNwJZ4DEh3efKOXuFzsJpMTL2SglbNR/xBy5fs9Mns9zVGcqRu
WPCK6dbti4UQkwnMBPIzNgL7eHOSMz6mw3NtTk2AmcUfvgd/Yn5QEx6uMevMKO7nz4x/mwNCb+Zg
j8cm73JGJYC5/2z0FFP9rscxP8Jfzk5qhpa0vZzgirjhCZ0kOR7v+LFmYvo8ir/ZawEGA8fN+dv2
lGnOD/ZsdsCPjg0yG4IAGN8j+xSzmvBgs5KXvz4udkCe0EwyrH7iloOjvroyeTC6ed11Y1HN9yhN
Ge6jzbZuHfOCZQA+4rvxA65Qz2jdJlcGv/L52DsH7yMaOHGOP/pLzsjTuzzAeQUZNXyVFrbA547R
hw+EQy9eZBuErk7AvzeYzCYgKOHvi3kG3hjPNcbeeNFg0UOJjowfV3yKGrhy++GkB/LLdXd+4rH4
pXH1mn1bNtYCQ/PeNq5zGtztEdtP98dHPNkp9EkuSVrDBPmVIDrtg1YThgbWdSdMWDAyRvyh5rBL
0M8z72fMU6iwtHQ2g838zAYzqCdgUI/Zbb8JbJOjMZk0ZCVo3U27WtG3RefHpJ3p7wMGJ5qgwEOD
x7UTYryyBwtmfZhXx1w8lEsaVk9gHX/FXhSAMZYV04vBG5JHYc5L86TYCKMxdB2EL+ynlXty+6fx
FKoxb9iBPMo6yylOUjN4mU5dqeGUme7cncyqReJHQFK3gcSjrlR03g+qGaP0vKL/zL5rVhLEGG0d
h7q/Bg0YGk21WSX6CzIAkOD0NDL2IYfq6e0jjhszKuou45XAuOfz7l/3NT4A/V3xn8drKskuzJiR
DxAC/P8G9Iiwq+dNqDH8EaQn45hvOsZk/FmgKYfmLOf3EwkeR3D297dyt/uNSajkOo9Lk/Z8fBCb
DH6PLhi1/9oABxwGSWLjMPzjA/9c4C/SEGgx2avhYZvwL6/BvmPd7I1vlKm6pELojlD1ZvN0eW98
GOYtaw6Oy9vsiWwKNSrRusQiCpUkW+yckwBx6rFEa5ZyoClOjNziB5q16jktEqAN/o2fHu6kHRyl
bmg0q2lXcycwsu431LcRDV6qypEjDdFg/yo5ahvkUmc4aId1A3cmWX7QlNEqH1DN4V4FeQxVtl8K
+JZEoKEx+zgToKyfkZX4QW5KQQbXBa2gGunROuN/fuM0CA4kXCJrVSK784YXLCObBWkzdcplTToN
Mp9cqEL5Li/JFGgE3exJFu/t74EYassJm2aa7qceZmipQ9BN07ykBZzfDSP1ds4GfNnfBYXhpAPh
4ZKPyepXJrj6EfAJ+hg2YkmN+U+eM08qdL4zJ4QYdxVFiDAlz2vNrbnKIsfBVqJZf7LmlYU0qyVz
KjSTlrCTNMEqAaBx9nurLONKwjHm5bzpWnVxMmmPeWyPYHPv0ACVF5qezhug8WXskSAPqD3OWJ3A
n78Y0Kh2Wwyw2+q5cw/G/Y9Spg+ZPPHOZLfZ13+bIwfZFbVrgqthibEWG9ELKneFxjOF3zUi+oyz
l2us7lJXfqCvApOhtJY0jRNydQvAu2CqyIcvRWO02HvMrUAIBVsIBnrX2Ol5ygz6hTtyIV+PQz7S
W9jF9U+f7V1qWwXpF7Xhka5aBPamCz68HT/i3zyWDfPbLuPo+FesID3iRoq+k2OKxl6b5FBj4Ysh
qp/dO+H1Mt5n+PrgicclOTt71FH20Frf/fhuW5Qh2HbhZrPncYAMTXNaioZ+s92CJ0WYwalDqHUP
bbXsrW14Squ7ETUtbWBMlj+NeIZRFcfYtGDjzOMMcSMRF2yHwOx5dJh4hMXrr2CJk3PKPAOCVmWC
TUZsizNmHjIMLZptzyiKQit0uk/hWJaPnw8VaUgWNlV+xFweILdC5uFVf/yrzQfALlwQCteYMasb
Ehmh7Ki94EXbAxFakbSZToMrybIlr7PvJLqbxXuxUiFGNpIfCjuT0LIxyLsL2RasF5o+gW5ktbAt
/rq2aM7QqS9ecTQyGnPWaehccKNpivJhNkXUFray/fZBrJkxJvcq7DMXdtVUb1Hw4vd/pdrICMMc
+MmhqizOmKsPP7MVKkNdiu8M9j2rzcJnvB3Xs1l00SyK4hJ0/po8ZX4Zwg4Fah5yOnMHm0tti9km
uVJsYe2qEr+8OrA/6/Uep24kk9jR0I673a3rVS19ew2brEkHFsMWiKl5WJxZMkvL81BQsR1AD8TD
jKvQfvbyBr84We5kfyVUSyr3oZZ2xeqUOb2VmhWybaWUu+hHrtsc+5JlOv+FlOdSwaSgyn+LRc90
R1kvM7EqWmNkJjltZqM91l+5vAtABXzJ2cpR52REVveu6OgDGzBuMV3adlgw2jO6S6R8yDN8GKMx
x6PpQKbCjzryXXEWs9+GdOjsbPkUQyEhEcbIyM1py3fVRyl811zlD4VibhOkgxFmMriMCT5JxMTK
3Tiy28Jn7iNDe35DY10lfD3XXUwP+NhxvxbuwFR2UYTJp0WyOuIYRLJvxetyJdbI7U5GW8Q+c/lk
RDtDH9k6j6M7BxhD9RfeC+PVSzHuyWCZ6eMbL9OO2cW/Yul3En/Z78hlSzGJyGYHe19RyKbwT1M/
fk+vM3ZyVOzGbBWUDWdGVS0a2ZkvcSzxDnqApvg2RT+RhNA5HOejf3uGPpMXhvAai9GkYLFs+449
1dJteItGyLOzCRF7BU9ArpBhhovlfd0rpfphjIHzge9/J3xQkBHmaGBTHnaWb4cjBChl0IQEalDx
jzWNLwHPbxzfZ74+TBih/+QHZzJGarHaJVEIYWlzwXiKjMd3ZZg29LlZbbR3Zm2gvrzx8+2xTxEh
7XNY0PwqriYTYM9xQdMD4y1+G232jmACFqNvAkxTTwahuek80aP87b/Sfj6Ncu6juzz3kWIdpsu7
r19xHTeH4sOWqkU+fMgKLtL/IeOqOnFMjFuvI7B6wRofRWSx5au4Mk8D80L4RJF7VCPmnJ64E0DK
9qiiMWfCaKmNBrx3k52//qLA0wwnPR209RWiBYmKWVhtPnlzQ4eZ0Hk0b+gn9CnB41V8Kq/g4fKo
iFXXLG5z3Ho/lnIkkVkZPgAZfE+ODZJNEH2m1f8UpwDNbAT/LQfhohd8KlqMQOdGNEuH+VA8Hudn
HjrSdXluFCRivXy7eveCtF3Fgj6B/uIjBhaFu6lUts3Hs6+K/XCYrpnp22BDUAVPFepRpBVa2T+5
crNPmeBirzFURDz38qyvU+gvpCEj5NsQIc6S7x/tDLjGhdUGgRdDBPrjcIdohGCju5lYXBFR7EtU
1Lj23LmG3ouQGFz0mN8gC71Ie1XVDC6LcKNnQip5pXG7WQbflhE4jNKFi8hY59wpWDBaZF/NudVE
JA7ZDdn+v+wh55LD58jnDmtBteXmWfLMm4+oCG/kJ6z9o8+9h2JX6c/KpcTOijtk6wzYPAW8ND+z
4ciGp7dfcEE2mV4KCZWJmPpekK+ukbeHwBvPo4y5dB92pIPUUD9RsMsPL1cQs/XNgSMy4fhpJ5Si
OC0zNMUIa6uQvBZDeKGjMkUs0MGjRD5By7OGSrMYXq3bBqAHBf0btz3MEVIm05lX/NGt510xfa5H
bjNaYixc9abPS9qsduJN4mi0WzLSVncRbR1Yrd3J7Tb594lgulb38R17o7tqD+EtMpZI8T75ldxe
fFkd/LS+W/yQXwxrPeSt1mY27QrFRD+b6yMmyHYZ7SzuIAR9wWb6Rn7DXolDl5gKH4y7DRd12z9V
ErIRdw7XHGcDgPgK6YAWTBxZ5HV6qAuX0qAxAbp/D8AeC0xxwSlrrSy7w2GHBVBNrBIMk3hGC1Rp
0LuzBCErN/xOC38QjmcpCkYuM4kxOHs5j4NNSBCq3ixk7eS8Q+k8rULPYmBIuXAgBIBO6AGtYbtt
WSGDcNhf/OwAeDxJHO+bYCQlngzyA3HQVeCIyRh80bXCfK6BCb/QzVUCZrL+XA30kqQcrosXXk8s
pk9jR0tJ354nKihxaPMvLfh36Oq+4+eeEYIuVIOk/1C0K7CC4G46MvNLlduFWz2Ee5tIaWuIF8cV
EYakLWw9xr2KouAsy+ZA5HgOR7Zkij1sll+2/lKyT3W8VO62nm5NLGJezl9vBjzwmynzI4WCUjw9
zoYibs6J7JLDrbjrzHPxNPiMmIe6aopY3Oy7iyeYPhnUWy4XGKKKo99P2y43o76pabpxKeGEID6q
7gDnq5Ht22eSt70iEcNTQ94Fd4PfHhNvmYoN/Tv1udClZZSWRaTy3e+WIPKTBLMd6dPVfpkR0Z/c
eouPM6wRzgolg45kSdUiFUxAils5nv7izMHZLRIgRmfAMDfyYZ2aFtcM14kJdxcfbU+YuwuojdTY
dvnGYwcEAKLjnGaP7XceYkl+QWBnfengaP0KJrsGZFuMSTVGTzUPxJsCbA9E+npY+E53gqQjMHHI
wYyS8NIUTLlPWkyafqr/607PAUWmXUYPJz0zyEWg2jKNG3ZP9Fnmt4WTN00AK4r78WTckJPxGHAK
QsyV1/hhVQaqH+jfPq0HlCiA5nSYMOijFqpY5xf25DQUgNlN58dwNAjZUBXPMqHm0KtwqsY5tFr5
ix7GK0VlZRNStL86Of3T2e9kdDEuWzL6OOY+VohsSXvXLc/G1vM7eZCE0lAWNvle7MN0c11SX3xs
Rzyi43ECtfWA0+Jt2zVAQG/G9Bug1B6xC/AdcheM2gM6FtuH+p2Ng8vc3uW0GyzYKK7rE90taguy
jh0Lp3tDjPyW3AhWrql+fECS4TrAaHQTtTzyNS4e0N/4IddLheWnbxJv8EbizwM1G07IQxQ0dXNB
/d4y3UdSzmH8hkQ43xxli9q4jCa9HuwbzsU34sJV0YWs8UYiCY24eFJVFSt1pEo6nSQlCz7xaDVM
BotCV1mGd4QybCgGYCkWcIiF7d14bJOu7qvQhbmJcXAAgBlnnrN3HzijYe2HbyKFmjYhZ4gYnkAH
gYkbwOFRvTYrYEHgZ4gB9QiW003hjie7ofPu8R8pRRlqk3WMbExvJwlJYqJPRkGIdyVFzU2lRgZa
0o1/k+DnZsdprQbsijQZMIVbAIGnHjgIpWNbeNgfpelTgYM83MNPeRmQAFtYeVwvSYe0gAnjCR+N
kQo0vNhammnuBScrmB/HFK2e4cDSY1OfU36UjiSvPtzLtFzTMdloVkzAtI0Zjf82bIwPXgRa7f4V
2bXiI8F/BvS3Qp4EDd0JulaRIESmhZLu/LfqfaLmkBF/HbZ/zx3PN01v0we8B3nTQjNM6OYcOYzK
9Jr0DIPasLDoYCE2JsvTcy5q6WDRJNI2GdPNeeGZBTABp5EWbU7pQ2krzzRMcvz1EQcijq1lC/oS
Q6x5hE8bciKclkzPntmUjAtD8RQDW4KLM99izMiPvgyfi6Kp69/ivdkZ1Cz/auYouoZ262pApvpa
9aa4y+iqfCqMjx9LkoKrdFDc8FzxMkrgw+uRu1CTkR/qAXTOwEjuLAUOVcxWJa2IhjoFit6LEYQm
uPNnBmQV3U0ROtCiNVcxRS6m9pNhlvLY6LldxrGNIyYGLwLZgj43YX7TwT9Wi/OXgH31/ddTrP3V
1vc5CIJ6k8bZXugSQlkcssTDaK39FJtmDMA3B+v2QMVlkhe7gDqyinsljkhZQTbEh2g4Tn6NjbAn
Ug85yH0S4By+wYoIUjhPh2dkp+nNIscb6SJ+fxH2Q0b6qa82tv3sSrsK419S49Ox/mVtYSFoKYdk
QDqNKxjLJZwXJDbalwg6A5qvfZMQ93LHGWQNJHEb8M+sIWi65gYsrzqQUXfDdd1Z0mA7UtKeYyvq
xBJfeko2E+/elYu9o8ltstpiV2asaEqzwvUi4m2jsGHkIZEn5yUsO5ZqMYi3yqyoTf22ARWEqvfM
rRpRhB4mC+50RSKrgaSQcfQjI2/pVgOqu5w08y8MeUqpl43GryDwdISNGOjwL+NFegPn/oI+Mz0w
AAA1Qi1vX/27fOXH0Y8s3uELLY/SRlB6uk9D3ddsJKLfg7C3H0gbW2BIRiRJV2x2sEymfiUj0fNv
KPWN8LpNSKj5D6OcXiyoAXQjxlC/Zuvl0qQ5rpiQNuSz4ypOyvN2ckCxkJjlJLx3dzsUS59ilEBa
GkJRwPMmdIKVPPr++sGljM85T3EWVdTLAHHHGG9b+r/S0viG27KVOZ2OFK0L3kqtV47F8aRzD0KT
4DAszv88GN/CiPYMzFr5Bb0Wx6OBHgTBiY7rPBu3boIpLZlHVPI0YrgDMgyBAB9jZq1g681PZwHg
rxnA6zOydqEPQ09w/V8c598T1Gkn/W52Uf4NEzq+kyzTsCuwphqJpBWRxDeWVtTf2OV07b/bYn3m
UGjq2NcZTWmYMzATrgRYmhVF644iZ+OeShcIOdSD+veorOL4d5YH8lIBg/HBSso25+UCtIk+g9gC
PYJARJTSJRh1Hx0ve4mHcCQNHWvTSk9ygWjjYON9tM5Dcz95X6EGwCOQezPkMop5zu+5JNyHeefO
YqkC6yfUCSBlrdhGdYbnh+92t4qVp3xi3y7NbuSay6/xNVQJHQo8QaP3joOSwcrZF0XExl2X2sfH
VOaTb9RNXfdnu00tjDPq8ZtbfWCruBzbrpx2YZTi10gDXaxKQ9eAuz3ZKx2F2WhGN9dFneceixYY
AudiqUtDgRlIS11Qmko+xthlHDzaPOEC9gC2yAgIAYK8D/uLevTRlHEZkW0XTdIKnlqM1Q+RyV9e
177io1OqAYbIVUqP26AofY8X/ucfGsAc+YfwDxWpLSklVwGkWE2bcLJ+bwxOrgWHv/HB/8oeDWiG
rXIp9mmWGvdKcB+yiSAVcZ/i6aGpG4dFznx19GSWLiec+zYMvxovpBzBXhnXMvYYkDMMJ4++IO0D
SDBjlJtxwGvdJ9DZfymw48gauR1953rZc928GPQJ7GsFDJ4NTxasHzwthHbBJfFDJcCAI3R2KN5U
kxEE7nmlSUtI7MB44DQcuEZXO68ymL+nvQ2/Jopp3wGyi/SZotPpOH2dIDQeKrl8sTfPexOcNrxD
AiB+ToeqBpV/e/lNgU4zRbRr9i+TLpDppveevGFEIyXZcDb/QQu/GeqXnYGdDYUDV9adR8HCIvT8
G2Ipxh0U/qY6Pegxt0QH5BHuZXy/15zYDy8WGhhth1ljRg/8qFYGbetDiCUgPdDj+JSVsovuU7xB
o+lL3t8+XgVkP/RzP8yWYzyWoC379rP9lOeGhHegF+jg9/Uzastm0oX1xzJ++D8jfTEepIKx1Ylq
shXaZ3KPDOOWpIhdsDL+GQe8uky7aVB2XQx/YPvLF8MRF8eER2E+SJ1S/Yd94oJRAWWtMbdatvri
8eE3bheQXi5uICpGRUNiejCFjRbB/e8KPkzIP3oaQVlJkMXqNkadURQ4I1Nr4aE5u8sC5CG6EXlH
f8zgewJRAi0fLcqJ+5o3GiUgQx2iSHtcTvY0hMwfyGTFiTA4PDUFhvDXl2Xs/xpqvbdulezfhO3/
PKSkPQBk3M/IYutI48gaKtCbE+UCGAEBKNklKWS+1Zec8C0tgBaNCRdxtLZVf/uT5sHdCsZdzbgR
hbuKgC92ylWPZCnbAmRcIw5JV+taBgaXYkExyV9U4XqtdvMlB/KjwSIcq2wfEugKAucq7QoTh7JK
S3R2U2hec+4q4EAOOVSt04qK//gaVz+17jNkHl+06c9uB4ttvdxOqSupHde3qV/rHNxml50MUoEo
HiQNRN7bp7sY8R/FN8AMYXqqxXTgUa3gJUlsaQsm3q/vvMG9oZT/CLEpQFEsWGRAOa49CBum36wE
Udtd7OAYiQUhpGMv9dN4ASlHxHue1RgAoAitHApAalwwOyRnlGQ5pCusgIx7ayvSQdRJb0lleCs7
01MEU4+p3+zO4xz9FvmtJAPupSmEAV6nr0pLNzkYGU0egt9jvqbSBbwFCCNE/qiHqN8Jt7g+AVmv
3z3VkTQ/bAPExwm5y0PaXbChOuM04yW5ny1JsXMgRjbbct0d+3UA5FgA7McFVQp3AjaV1LbvgwIz
d3AryfMh3a+uh+1ihGKUDeJgyi/PHqadbKE49jvFXazj9r+Oyj/sCSKQCGmzEFBh1vAp+PjUhJyk
jopBZL6ipHKvAwjADpbaHvIZh0f9hvMljjsBVDoE132eJGgq+OPzzT5HMe5T+3DxOLoA112RN6Q2
IjWHlXzOGxETYVokBE+4eK1l4nTmD6Kb5vDgqEFxH1oDbmuLNhGBr1sSlorrSYF6hE7vAfcqZG2E
/Q9rWIKbxzY5F4Ew4VsHJAYcXrsn/QFWAZLLPDoE0Q2sOXwv2PJrNsgaZPEo2ECq7XCAQ+oDnmFP
eNhwMbRRjaA8InCQv3mfDrXKBnxeU9fXSO93WCqYxE0D6neNbkdT9PIGv461GmMm0xbnAICoMjJ4
qGQFIfPNIIjR8cxOpCT0BoX2vr1l85OVZWQOXrazgqAMiardBKv2MQSImzdviYC/uZK/NBr2aMV4
RzR5CULugE4wWxJYCOaPKPvj92nyVb3fojwwCA+aXLNet8YD5tOa/1cNJeeDW6Mfst0vqPp5SVrK
0BcgStHEhbW3fY2T7r88fpU5Dmy6kMzYCblVeGRYOmr+HUwH/h/VIxOPtSqCsR0mngrjXcfk+xGT
FdQGyMEQbqpgPIc8QHIHWyJv86VGgvbwsNgwzB0dOY1On5sYU2XyuBEfDe4NkBpK9CFjqFT5QJJ+
o8Q+mI2TtvHY8z53EpZWOzod50B7iKHw3BwAvVyrcHVfaGD5XOliu+OD2kECBRKtBTx8RsbEX8io
wzEGunSxzALDNJzk9JwcGKq18Sr14dJghyLuDp2IXgPaeqD9EUMgoEsTqB5EqE7cZNrWThdQp8Cy
qD1TGtSYHD0ZXA9BiMGp5WzTcedviikv80gGb4q6xIRSSXt6auhEFVrF+jJ9YpgPCkpdNnwa+B0a
l5VYgpfOdOSHEuuSRce0WHRa+kV0CIYkUngEYlXQRa7PIhvRK74wYldkTUi6eWuSo52hs9dhRjzn
XTcMnhRsVJEEOyCdGDOBvfh40sZzkC9pUUDkFbc2V7csaJedw09sHQj1VOiDSX6taYnSNiMaEiyA
diHw0quqD/pzav6tblDKh824iFDbtZI3k7/SfsGeuMP3LE4B6HwfDFeHHoQVmJIiBuMrVmtZQpPk
icAHWq94eVsWZ0lJgqtwS8MX5zTfNQWt+gK43P5lb4rWO6oGyi2zxD1Axq044tINQLhz5xdhSISA
cIxdB23wJqmkDRIhbFoO/KLfKjTC+KGiwqdsXQfUTv/a/gTsFp9IhiRDe4Z3DKiu7hRc0ZOGjjo/
AXF3y/VRyXoRSnJCX5EXl1vdo1yu6ZMomlRYSCikhUp3O6AoUy7x1mCJBfBl27Ct6GoWRo9deTdI
XORRY3DQZKFKkoFSSIX/uglH+9dlFKPxfUqiVNRlvMs7Z7V5LWn/azJpWDtH68ZHDfeKbutOS6Ws
6ENawfpZIZnw8cMy2vELOLgAIaKC6hEJAacoLcBfNBH6aCZHiBegV8UbK85xQQAjbp4BK06E2biO
1qcpbWecEmH/QS0iF2yzkhejzjkD2fUuR63J6Sr9LitsnJbf+QE7Xm4W9g9NjTLS2wzf3Iw6XN80
Pv/KuGpJlllD6dAw1mUbr3/JUawBCTTI995w2/gKYDDSkhSTBOEOUsxJ+R/954PrDIhvQmzj2rKt
HQfU/I+wM9ttXMnW9KsU6rqF5jw0+vQFg7NmWfONIFkWqXmgKJF6+v7ChcbJ9Hbb2FUbVZnOFEUG
I9b61z/IThYMw42nvhW1wW/mYKuvUGW/+qRMlBBanE3XWcItPg6693XDC1EsejQFELidpY78HGwF
+o7a5NEvbL4CoAeXxJuXx6PjO7tFQbGyehsprdHrxTWlnLo8AGPQR0E6xzmAG3sIOmI3oP5wgM1R
4DPf582L6VwZzyNY8Hk0iNjVgLfKxhLWpKtB27mJbyJlYEzEB4uEF7YhMaBHm1kwDTePOAtpRC0D
H3DWeQwUK1qMDMDiZU1zunlRS1aWsg+iDeR2BcEzJBVsBhpkQVGgbn2KzW3EaB1ylyx4bzwXmkvO
ct7DmzCa4J31Cm/p4sQM8xqn1y4IDYgHue1Cbh9jvMf0tyLAzh/cAqenPfYvAud+IgJgS7PtwFmX
QOV0Pr/i4dnw5q/cp+mmS9i4/B8fcLC7JfIB5aUkw8LxRpcJkI1M9CgR8el1zF9073WRggl3G+Kn
N0zgacoDCQjIHRJlCLGnr3QosPjxqf0utZyaWOXsfhfkB3f4Y88OUu5jSI6VIMOtpRLVBCNPMJhB
HfJZmxkFn7kTFe+Q65fNDXug2M6sk5dal5h6hsGzRIb6/rPf9oFdjTG+GPK6hsdUn1AFkBMZI1Z6
hXlvfoFJ5Z3uHMWHmSbm1Arsv3VkBc2ao17QHtAZVMSGysnMGtNr3jrkjQCBsmGho8RG+3rzxuDJ
kPovgUPN/hYEThfoJH0M4rdNTK52s23wCZ/gRRdrLdpQoFU/NEO6JUmrunEk+xrFKILGZiz3b0x7
jiH6Eod3Sqp9+/nojrwSHMXaCdYU2wPp2fKMkONHhMa+eCvfaPnYCFRGb35jtnk7pEzRYhvWGfQN
5rbwZ3j9+haplbS7j5pQKkznfZO+BOPu7Wo83rU+CXbtdtWaoxCmBBo3muM9qdAAEPsVhzJ2JlJh
+llYH1JZed9H/B8btja+U5tD2xlgywhpxNs1KZu51NsHW4LmMyvs0C2xi2hMCjDc99e8WKcIgRuQ
Uz6etMAHAARuA6ZMQAZ0yX6fire5d8QU1FmstQFu6V2YvC5gUwHDLgtgRLMSuw1vNa1YHVM5bW20
aJn6JHA0Ia1dX2DOFFXeMfNWsnens+epSYD9loSIV0EDWm2DzAqmSGFyAPV/dnC+wXnGU64eLEmZ
Y2HTe0Pe0318J4ZGMN9iSI0PCYkhdLT1mNyMFuRlrIAkqIA5Vw/xAY970ZfYPdhV1zyxfBM+ChB0
l7QhiuouuJhDs6IQ+Narx42SFbE7MvFjB9SRG4Uk/rBioAgKDM0IZWeQ2jo1wpuvJk2QZrxR2hRz
bJEndFmUgBVcztPs6tVFOMdeiXmqwJTVrppA8vsGP4CdjqQ5nijrPeYNZMGB2Q2PwvNkgxUABdFa
hpewCzCi3uBb8969JANYFnhkNIKcsNkmbAZtHZYkZFk2EjJ86d5vgHKkCwfgFxsSZ2WPLdZMNSQC
wsRlTJksulPkXznfUDSZXD0yAJECr4cN6CkXt9UIXrZuXrsKxzl6peKCnGU/6TMxf4urivnOAhby
3kfHvvcZHJL+xsZGs4P3QsZ2II9gCGo3/4l6YGpyWtpM2erN0eMieMxGUM/t5grhnRLLJ0nRu6oD
Rbjv1GLI2THbAtxE1BLKh7VaXMXKbAGN3LHRqIOyCCEJgSAvjZeghG3wj/YS892QzW2L7QaoOU4N
7XC1Rf3BMnO9m+a3bfjM/M/ywGJgEJPzPY/Xdb0H2GNIAiEtNKSixnwDPA+qHsubDvjFQRNLG1NE
IAndUyMuQcA0XtgQM8Ee/or+enPhOXuQ/KAW8Q87a7B24yYZoTyPcA7e8nmbb/6YLM0iVfH6lxBn
kUpo6+Zx/xFZjKnRbdyT5vN2N2Qp8V5NpdybruIFTj8olq63sgSaBkkOv8cfCdImOQcK54uM/Z9D
gz90aHGzkf33fYAKSddjs2rqiH9tLzTZZZH1oLBmt+U+g3VhB2eeRyb6aPFij4ieXkP+b3WGvusF
FYb4JRZ6pEz2nMByWAlA2IgyUSdwEEs2WR/gbzuYZ4xR5tNb6+63eemlgJ6ezTc91EoIgZAw4zaV
SJE9pc4FGiFDaQp2ydJwEMxlq3Wzv9lsHji0MNlAxXYfB9B2HqO3N2AC6UkxRd9ugelaFwHD+033
1PUYokmbPdAOmvBAWS3xE1fqPKVSotAk6tobj1nSBURAYg8gh79EmeyRMPSeu8ELJf5kj3X7hOa5
pLukjZhI/gmznzcnTuFrv0FrpGDG/MSNEDRon6Phd026kBL3votJ55miaT8v5127yVzZ36H2lETr
l+blMx4Hzx0XUe4HYxXuyLgPBxcL1xfhmyyMvVzE2MzAdv/sNbJY/hEHYi/+7MlimzCRbgQHfLJD
LZVVAr0s6wgfxdbBpfUE2Myacxi9n90dxhBvHGRYwjIrxsxyQFztPdieo/1AeoxhQWninYrjRBnq
THtHHTui3sGxClBmvd7B6AxJhm3qvH+XPLgtloejyDWfv1IehIz1uOUYVvByOcwEF0Jil3caryvi
oDOOty7+QsRI+/59O+6fzSiGf8kcEVgAM/PdEeB8O+X0wS9aHkyykjMh3VIXAkhSlEaSLngYKav+
Zs3YhykvAo0pryM0YM4AYmY06tnkIqkhvAfdxxDMqD0lsWTRfnBcK71HHjDa1PvsDhjFTM9PDiCm
lfKeNXacB7cHbz1Ns0ubizI63A4QObenRuTMASZ05kvHYlx0ZEcND14hFn2FvmR4jAkRpRPBcyRo
aB6v0G7rd8vBUCK0R1gxmkheCWCCHne3rAKs8YBh71Mmlv3+2GkzPLo6IWSB10zrsBSv+B5BvVGa
i1N61bvXRXOdbcPs0HaJ4M3YPLaw6KiVqSNGmg/JhVBZZn2kOmoi3TM9iA32/5CvsCJrNpOoKNMT
aG9OcKK+hAR5D5sA6Ct168/nPlPlPV3IpB9DYQD6ngOEYJUwHWuDJiMT2Ngkw4jzMS480oGghLDY
xDaeV4zbh1J/fvNry5fjIAnHA+H1y1gWESJDve3RE7FjFDEM7ybFWltbOvfQGu+eNM5UWKchD2A5
NWzB34Hj6yU6uj3c3c3W7SQeZPdgvGgzvW+WEK5w4ipRiqPOo5LTh3JIS4crty+qevKH9MhtFQan
ENsGpG3ovzFwIz311opKAsKiW+mjTIVewL+B8w+jFxoCSjuqQFsajRxXl7uvsqtnsLjPF3+za/fZ
tynoPlwfow5Sfb1sdcHvziuLAWPvsSK30jPzJDbrFJSBi+/RGBXxhW4TJiktZvMWAqbIDXcM1R0L
plurJvwO83lCSrzFx2LEDAV3J9SD28k1LunTIJHRsZpWoB0YdUrzpLZKDuijj9eNbElg6jVMaBHr
80QqrlZACFCO7118SF/kdpk92qgNBC6qyhOKU0wl2tYEm0StAdhhNB8UoDjmfa6mEg9MM+HCY853
eaqu3PUnbAGfE44fTnaG75wh0nMTIvMpOeiM39f2SSBlfjwCeH60ZG7y1l9vdIMgqOamD+ErrzzO
e6ZMEgpxmE3JE0PFXh1UA+N/NiTuQsreSQVg8X3ZFvpY7GwwlX97sv+LBUnKErzkI5E80EszZqaF
Ls2IhlhSiiDPvXj4JzhjfWsgmUZ4RTor0qgItd+FzoQ30Q2uixBEtIYe9mHtkLKJTel40Eq8DBRD
i0c5TgmoecMXZCc6spMszWU30szlLvRGtPpZ4ijyeRMipFA7RyDxJE1L5rG22vo0dHyhGY1n9kZ/
02it12+EMxwZX294cFBYcs5Ov27y5gKkvj4hGnyK+Ig3c8uLe6Yf4CMAaeHXPRci4yij5BPHN9CF
jnJE6ujnTckvvXgNEsQgu+6ZSMImzOc0rNwry2c0AGJM/PF7vFzoAN5WqMGseoGQOnKycl4Dd3lu
AYuPKdXTj46aN5ncQOQDKGPMIk60llOY3t3St+CrvJK8U+oCDxw8C1v2Mfdaz3P3GSqN0LrFampT
9T9RmsArhywHh5VsbOY6R4kRJhYNsgJlvBKdrMc49Dk0QijcUPMYQB74qQQO92HZkX720rufd9yb
KNOod7G9nt4OJi8OTGI0CAIAp+fKgCNqjR1Facr2ZUSHXfuvpQvpm3x0tkPIvx5zdE/rtgKE0TTl
DE9XNCmv+TmMJVbNolrQiEm4wRooKuuNBFHidcW///U//8//fq/+V/Zxxh2nzs6nf51KrK+2p3vx
X//WjH//6/KfX07W//Vvy7R0XVMtR9dt1XEMSzH5/fflYHvK+Gn1f1z3ReOkPbR6pEjcV+z8O/kG
kdohyEYQZ0D8zw3/3bs4AfLbvf52grINe+Ofr0JXfrkK6++ryMyGndklV6G12XYgvzHQx9kOn6mG
TJHrKxmCXZRMVuSwe4W2KLCHHG6b+/YirNLLRnu3cVV7RDBCrc7P16bZ312b7ViGqSqua3/+/h93
aGGWpetuubZmOL/NVO/gn0mj+6g8V0R3SV9A6iHfNx+2jKySx798/rdP6I/Pd/6+N/d7w1qYFz5/
n4tMmmmfO/kabSEppdnefyBMhknJAVOIrA3nE+/jW/qoxIGUZJm1Jl87yFg/X5T+20W5f1+Uap+y
2nDUGlRmGg4fTTl3oGptUisUSP2SQbSFHLJgvO+mImWrR9IX/nwN2reL5r9vzOei+uPB1Nru/qjN
z2vQqejw24EHiZg1Ci6wRFUGd37880fq8mt9fVtMw9JcQ1cVUzH1v7929jxVr6oqqpEkyz0SLXi1
ikHV0jEDB9LH157IxqtvkrhLRNZys7EREvC2b5CRUCXivjyCOhmCCcb9n6/Msr9bpn9emnxif9yN
++X4NBeXWzV6MuY2+uTBvh3I/wkdfOlVzkmL+LUTB1ieSP4D3DwYboRWbu5+OPgYnCNYbJSSVPrz
leTXKDTMRHTSON58SdiSRiIOdTnTF9n8mN5YSM4HipLg4s2yYflesbnO9q07Yh94szM0OW+wikq/
Q8tD0agDzwIdj5uoXVsLI7QWPZNiqIiLo6+fuzT+jIEg9Sh5uzEtx4a4tQrKQhqpfYxvg30IG3as
bTTb1/axjsxU5D3bQV2rM/54hc+y5TSCRbQt2E176HALY5aReZqFNgWniwFOaYUmh2QxbDTadMkO
RxuwaK8cO5j6IB51p7JVv2He8fKJnqz3ibEh1w7ExKH38bkG/eYDZOLDhUggzAbVvmVt8JLJBbl+
4aoQqwZ4D1M/0r8xx+gz3ZPUyCu5vLX0nKDEZuZVOwSbB7ctyZW7Hn8MbTgzw0eiBFvQ34owSWlC
oBqC4hw7nwLTeTwJcgkbWmzRhiCADKikYqa2jRfjHf7hzUe3nA+hVPR6k0np6+nJm92DQoPU6z1z
vwT0OpEmakHAxfdlmK2xl+sUPBs3tggZxQNwfd76ylDzmUQI0qPTSo8owpluBa1BDwyMqZwzzuzw
GW2DLG0ISRFDi80v7/HBdJaXtSEqyvUJhTc4yK63Azfuk92bPB1fqzBswhqL7/Gkm3kGEsNoDz8i
A50IqbsyqQcvK6Nbvr+QPuNpUgvS525xGaJF8Cd1OMGovHmo5s9T16IAuJPUA6HYs9uQMZ7+Uyan
suI4Y2eMWyAgobAWhkE34USH54h6AbJcHZI1CVlet/0CVhFF2Ja4KV1kazutAjda3hmfFIkKvH4K
yECKb/PHiOihhx4u8GFb0Lt6T3z/O04eNGrPPEFe/6wHyP4aU/lNS1awQPu3VxB2+3tcci5dxYcn
sl3btIO9nFnf8Ab8vhU17hnBNTF5P15BhYKXfo7F5EaXik5T5PWIy9jiNQMyG1ganNyI9j7r3PCJ
UkIgnc7ZCtDGnRi308+v5SyU0S3/YF6AyQ3iOHlHJoPe4IMTSsDTLnr7Y6tS0ZDIqcg1ZJIp0g3I
D3oAXklmt2tZXShMDg3KehykicGpQl7RArKttKRU30vej4cvoUMm1ZDM6c7ZCGhzsEXZdqaEfpLY
O5YoFCgb/bUD7mtEMHBHTCxiEEBvmHjwMpg7YDnEGPXCkM4zCXHlV/TozsCQL8xdlM/vGS7I0KOU
YpuBbkgVQon0XqXy6TqSQzCLogQUsZsM3gsfU5+g1hl2UBoQl2vwBy2+efTx8N57FUz+gIHHrDNC
h8YErvBnjgenfMYzEHLwR+W7bv68I+ua9sth8aW0cvfq7XCr7hVnpNSAS7008MUC0XMLFOw0hBJb
AloyIsdemVzbXuVnMVmbA36DTvUp43LY5iAmPmj3twMa+TH5xziqJ0cshuG7sBMzmcc2DcFHD15Y
3QiKZUHCw9K84WYif3PsOgnAYl6m10sHKTbk6I0OEbvhJMzHEaUfeqfhvWVs9sxjHMxduLAnxu5g
OXpaOFOj8YZLgnZMF5QUGiWYgQ0C8Yd4UWAq8bEXtgA7a5vRU/J2Op1OxbubjxFKOG8qr8gSr4Kl
JAgeW8XzLTuEuyMl+oWNZRm0Ku+dd9I/ax9mVKu+AnKUZnhmhbwYLGOG/xLbh72y9jsTSm7gijDg
Y2YNohJPkdPNee6NwMHaNXyJawsSrMOZ9OBIkiZRzvv2Hsh24ugv3l0wM7wkeOEW051LcN1i+oRu
iHKtJKh1CRmRETsG3f4r2GM/Vy15bbmt8SsoE+hDO+L+3DR/eQRmMU8bVFzbgjQNr0S+CXFa/sm6
tRsQSY5TMb9+7B0G+3WOlzVURGzdl6eBETIiVgPIR3CZ0LcSFwWdR+BpA/qI3zLu74SucKRyqC5N
8WCRw0W4QPZNBrnP6xM0otpX+aRU+Ph0nWMgvmOzFNkEn9lGmOGBxSEePy9se16Jkqp3bYL2Sisf
fWb29B6zMXRLi8CFYNSSbPaf17z1XVloGq6tK5pj6IYqX4k/ipBzWR4ei8arGgG67BqwT5TKL86B
IR0NnsgrvNoK94TIk3QEIhBrY4ZvhBUeWzswWK/rocdw5wXMZrRFhKuxohMNBoLRrJBgvt37zMoX
PMN90XZfwXFtGJsFuEWn8xjc4T3R+qZqG/FSeLAgZ4zgFUCV93/5jrLe/kcNaOqqZWmmozrKlxrQ
2Z6L+9msKmorOcxEJsHGe/6QrzdgpzpcETXDTiw1CDmsHh9gnmknUxPe85SzNI0GRqKSisekRLpu
HLzWa0PE5VQViFrrB2q3pX30WSVCTrdo8pld7QZIuEAewzeGmz9/If2flaOp2KZuqq5lq7aqfmm+
LPWkZvnpWI/QqbWB+2CTvVp4OpDs6yVZO+p5s1SALIxQQqcdKlheyS2Kql8anc/P+fvGmqZqqY5t
qIpBWyrr/T8Wj71raKeH/byOGjB4x8e4uw8Uw6cV5WUG+jDiCuFr+UtJ/+2nUskbtmo4jqJ87SKu
9fmqnLLtlboZdm7ud08+jJK5lYAMMSzwl+ewfPnOL323Lm/q1y9rapplqrpJ6+1+aaDKapFtLw2d
xDwOyeNSClv+o2FZYd3kvT9Ic//I0oHRfVACuWykED84q7kZyJ4lmrL4taFS5YH0/78mV/nyACq7
utTng3EB3VNItAZipvwcYqWJUq+Emz46/XIXtH/2U6atmYprWKprK679pWnRlPNW19XHiSOSIf/R
txH5gIAPk0fcCLJ279Bs7ZMO9FgH64VOmnIU+PZv4IPzz2eha+Yfb/SXq6gN7X64GHU1KtObP1Xf
dSOgkjEoxwMmvs5r/rgNmTk8t+KYDVd7E/NxHzSYAwtmAwO8tdoANsNe8dgxDbFjL38IQ0/lVI5z
uM1sayBVZs97akYeo11NFFvhnJtMZRen6P4KC7tJiM0Dx0ENLVJGYukLMWSfiYvO3LEOIPm5APOE
iXy4tBSd0+SF5Hv2sj0Hjp7AYozzZjQ8SUcbOZTdFYiw5LhYlxO3xy22KTGk3wxzx5gua9IA6MVB
5jZ5klo1yO5+7w6yhgSIfejdpNByPaPR1uDtwpu/IfmNNwfgVEBFsqKbb/BHE4UQOc5SLIPDTmMz
m+01dKhG+Ox2ArIrCXj4lEmyWJfkB0Mv8qEzSNIxlCyvCYpMXywF/sgrGr460hxMIxAk4QzsU5Si
1Jy23fd22QnlhLtU6US7luji86T63fa+s4O5M63+o9TI4tfCC2kDp9PxJxS6aC5rgqBf4Z2HVjc1
fIaM2cPx+cUzfB/gP9xtGEHYy5KFtR+is40Gr0mO1VPPFpSLEwcGa8DNuGwmM6oGVUhtAqpUmA+S
epTOUCNSUIrDHHpcUKGx7Vwv1AOf1F2oXA/oT61nYqCEEBc1xm+WaTIMpLABI9zpwLX38R4kswcL
U6IWo7Pjz1kqLwp42qRQ5Vs/l3g/64gT2iYeN7E0F6GqWcqaABabTdkQbq6qNwI4JjwcMlXwICNu
lZve6EWT5cZ3US1ad1GbY5O8i6PQ01ajQIhJtXQqwplUBmOy+aJZ1JU20l1iXtB4bfqwa38+YOxv
C+E/3q8vhXBxvi6yR/mQ79e0fRpC8ylIOBLYNN+F6qstrJraGdJH5ri8GldC69Xwxgqu3gAAmxUe
XKBtSq+3CB0Evd3GXJK7n2UULHm0o/0UVJyBXC6nJBbUMN3DV1nxRja0NOD4vH/uikYmgJtjtE9F
rP9S9djOP0/QvzeQLydorZ7OVUPhC4LAc+zbdOeXoXQjdlKsWnvHzoMebkrFrjOlIhh1uogY/aV6
l1CT+CnC3Innsrem0fYi2t3IFh9HBBEn5JpV8hi+Wrw2vMM3NCFQyWeYWMAF9hwFVzqi09gjrpee
UuqSWvBkDgavTXdWt2Ed5KTppqdLFyhjjfRyWwMlzFarxyJ00fZz2CsBzB38sxZmCKZB2MaOLg8K
QR3Ucju+ZVF1CG9IMhyMKJsPX2OwP8/X7IVIr/iJaxuOF/JNGumOEaFNJfaUN3zbgXygiOeGSesx
gI5bhDUeDF1uhEREjHFJE4q71QqLQ+lklWxRnaaQSCB+uCG5jt7cYrE04SqtY5w5JAfNH0k2JtTX
IroPSB7LhNMUG5g/6cgKl6jVn0jSaR9zcXeEiRTbu91X+aB2I7MRKHgcDnRhNFLMn9gQHP/h4ugA
83x2O3LS553LuKPSJrMtkKUSpIu62SFNb5TrjAR5jd50sTuhHU7Ps7yZN893HIVhRNGb9I9nyBJZ
GLP5aID5ta8Bl3iGk9DFoKhj7bGJUuoHgR308LwjkTLz7MnwrnrhPh0OBi6nvSOP/HscDbD886SI
Ft9ByXLej6WqBx/dQ0SkQdtI4XiEK1tKhxd+5kVyevEMtfcTM4yX6U3ovCbBDHADl5MtqM4xXKbK
CXbtCQZo3+jg5UuTkJ3QK7lD2BF9xnIolLnVjoD2BGFn0ZiU5eCJ7SJeDc3LvnW6Iap060lN1gXn
YXrJI03USpczEVDtuW0/l5q4qT1jY2YsS4iVZ8+H/nEOmoyZoPA3QUtNDXbArndJ9DJqlJG+6Crl
QG7gzyt8lEjP+DsXFvBjlawufLkDzhzeleeYnBRmkf41f1PrTUlKdHB4Jw40Oc20rYD8cplx3LIe
bZCWuF7WSxz5GtNb4b9a+Irxuh0JLtJIFuTo2KIlip9UeK3jyc8lUngCg7t2zLBKaFKqI+wGJ93N
4K4rS5jxSlB0FpvLEHAO+8bWY9ieyzr/wpvlELrTTbb9LEhcDAkPOFliyibAIPn3wld5YsN91BAK
mV24Z9SzBUmsUnBuB5fYPk9sgtE+ridhJFsmui0bpQ3ijieHKDypF90lGTGgFTUgCQp7LSxazlR3
JDRCd7uTiiAc+1lh5+H9JW5jTqyESVJn26ON4MexWAjPQ84fckz4axAuEj3TiLSw1Pzt+gFi1Yg4
2YjUQXbkLRsRVWVvgRpGFfaGDreBVVHeVPw7zslSCHNNUMMncEXplbGzEfyI5l/wdy+SY89M1bHW
OgUkmwQmozTfxghQD/I4Wy+mi2k1bkTyOx175fA85OV4LFEeNrT+8R7YCwiQt/cM5K1GElLyFe5g
JBdJrz9K1iVs8aZ/gwN6SC4Sija0obob7TumQ0IOjiGvjmY1T1BHXjwYSRaCEcI/fck+lipDLtmo
mmWpNFEZPRToTwfNAwU1xVXndVay5hI4zX++7cnwFFWk3MXLBSBzz0JlCcNYpmM3uXY9eC4i8/7e
SLe6rypd9ZDa2fRQLV1YRebxrXhENKfLXVODn84XpHry5OME3PKrwAilOwUMAwGWxr2R/8Y1K8Gc
iOAsfE7W9lUQN82cl8pEcm8dgL4Dj07xi3U2s8JrD4IVl/gabX45n789vizdoPGyXctVv3S0F+NR
ZdkZoOoMIwKO2RSlYi6GVzEEtm3PyeUc18LHADU8MGDxegOtl0hyCI3vxV/MIaSQHnwZzqdG2njj
VS8+31ySbyacZzZL1gbF94pCRoEfBuDO4B5jyUQWDM7YlJrr345kTZbsf7cynMh/fKUvJf1Bqxov
dVFW9LS3FrKKYIWtqBvYwvCviKW5y5Cp0J1Dp4JOEP18Q3/99C8Fz/V+uBoH+enNXBfTuS0pOt0y
Cnn70c0CdMJI4S0V8MVj/+fP/r4W+eObf6lFlFem1c6VEZUONMH8Jri3rLQc21Moz628x6ZWU15B
NCTN/jLcrVEIdXBvIKHXJy88hvA+OA6wvE+VYHFk/8SlcdVGNsTuqfraGEl95D3SMrz6nLUG3h16
mg/OiQZs11Jax4Idg/UtOEsrFrkaLF9SGIEvKA693na2o6vC8Sbdz8jzgrwM6acFQvXzTTD+2cnK
x89SVlSADe3z9/+AEqxFcX49tKt8/JAPA+gUiJzYHK7AqNkAmJEDeM8G7AYMUb3DGya3H0CRVAwe
EX8juccBM8/wHWLHhjfBwS6VOL9AxOZ3L57lGoqhqo5pOOaX0W5xvy+OtctlSqWVJIa67w1ZJnK2
8ITAAz4J3Q9ECqygziJq8GaG4QA0gA7lsmxQVKSlP+lQ7SI1iVoB8kE10DHkS2SJPJvhHtVf/3xv
v+nZdc3RDReoRtWAv768WpZVmMfbxXlR7HLJDASk9LbwGFHlYpUMBu93730CGpuoKXwMvPl5w3bi
HPx8Ge53MNyfl/HlHeMR327lwX2NbtC2Jd+ax9xxm8by1FukhLhQZe8AtsGyuMCckvk+XCUyuX6b
7vzraIu97DOym1dxoIraBh84WDfNdjUowywpKQhJmAYOVtjGkXyFlXDnu/ExaVnvzIDwiAg4V55d
DejY5ejUfFLfoiPlPKFm/fjt1ZbWMPDimsUEAiHhZpkPXUaiNsCyOsF35i9L/tsm68/78eW9vxRG
dj4ceCxj+VTufOk2dsAbhpOhLXt+bygpfFk6hDzZxgU3fMV8Z4nel/4DS/KqGUVZBDcmAM/WJPAs
jdbB2SNZwbVhs8ljFXHKyHonwM6HVZeOkH/qbKYRrEi8G35ZacZ3A35XZ5XpuqNomv0Fj9Kt2rAL
4/QanUE+cUYnVKSUOVE5gaZMRWaNQtDFNLZ4joXnDxyhM1tsA7tTPL195C5wzMZMfUe+L9o/Txte
gjNWWCYuLZVn4b1lMqicG0V0g5rl+lXv5wWqqd8cQa6p2rqraexGqvz9P/YgI3dvZ/2ZvUZV6Cyz
TJBQH/YiTIwEup2nh0sVdMHQwkbu5w9WvyVG/PnJX1D4g7JzctPMWQpFUEor3VpIe6g5ndUllGPj
K7RWMYZ0yuJ/xUx42QotLLjxaO/OsSaPvEmEOgZUKcSX/Bp5vY8hJTny+8rD5nsfHEJ+Wup0Dn4v
YIY3mqBIyj0nZnws3miLtn5fQHqtQXXkWBQTWSYud2kUha49lTYvd9GC4AmKDOFRbBkSosyTvOmf
b4Yml/3XQsC1HFd1FVdjJPFlizWOjmMe7jwFogMxUpDNJ4VN5oVeEr1vWf3MrbCz3Ic8kt/pVd9s
Ujx6iWe7muLw37/XQKVpuba9mvWoBNQwYVYZjH4IMXjGP39N1flmtf31SV9XW1mrr6rkk+Su3KaX
luEZJZtiTm7ZfCWf5XCQeNENmOQqWBNNyd6vwAhNl7J5deSoUcjUYIMY8tMFmqrurruSAqw2EisQ
iQEPf8d6GEQ19nxM2VvWuhHs28bFez9OI343SgwPv4Yo6mWJkuxFMlglCQM+ds86lA6ZohV9JBPv
Mr4HVheJWQ3jj70znVUikJWxYClg7drZ0anjSAkL0KeQ7iyZ5IesGQmfHUZQAhG4Sr/Chp/DSpNB
bjCRjYGZOALgEA+Y5hSVExxlqeZELY4LIziL9O/4+a6b35QZf930Ly+aW9d5fnxw049eWHcKMVxh
RtU9QgU6ha9kH6yQZR8YJxRCj2k6m10aMsnw/aRsHlJ8RB5wM99GwA04qQBQwazkPzemLfDJoZH/
fL3/GeV8eRt0ZnOsRROuEFOWv9fjPT9Q6ZeXGv5SMiSTsbltH0eN4LGCmID14fA6UC697b212E4K
pY9kKbw44RmOhaN3TmZ7p3hVP1dIBMBoEPB52MsXwZ2BJF3Ktvk8Dt5vGXYvGbaF0S73wt0sHFjJ
Q4sNfbBdtDElPOL1eYt1WxzrzgzGhIJxBf4Eh7NAUbnX44XeJlrLdHIfE84TCVJtp6+lruaR1XE/
Cf8y6ldbbAsID2LMzxoUh6C/xit20s9WpbRopOy9vp2tdBddpAfn4dzKocFJyV5MvFWSf+BF1P3l
pPpmcqL/dV+Nv++rdT64t6o+1SOOXV6/8NEbbj+YRBstuAXBr5TE77YVXXV1GJuablM6/v1xp+tZ
s27VGdImJlJPHD2kEAYsF9uT1TBZEOZA0lJyCxyIlN3WktuA1/Rvq1/99io0zWFbdW2GoV+3nELb
F1XGl27EOCCw4A/h/uNjN+nh69lyEK24O/+XFfwdGZPJ4H9/5pc37vLMHnc1ZwFjqx7p3Tag1bhN
SbwIo6RqNoTlP9JF+D7DKRBxbtT4pWLXv/nOtMlg2TbthWJ+HdvtKsW6HU6QiqDGozTAglEktBLt
gTN83cQAacW+nxxJM9B6kdzaIIYG5HliUB42mdGT6fN7ryu/85eX+o9rspQvh0xuPK/KY8c1vboP
mmvR7up+mJgv7xIvwl7QAmsZ+VARxz/vJuY/h3cSMvh/98JSvjz/q226h4e7f/IslP5xAwVT2UgX
Pna9K6VmTl19bQ9vb8MBCviODk2WfNM35vnSSSbaJg9xit+P4sN4epGWRCWHQdZzoxYqKrhzpHsb
gMi/XTVr5Zfb9WUJGYdcqwzj+Bwh9CFHeF4GbQmmvprM0ISz43yTeTFnOyBqkKgFCcdC7cNgX77a
p89/MeAHAvIejrfKxXnQlYXRHm7Mfh9cr6TsDivvw5hZvQoBtBh8HFYPbxgWc8wRk8E2whIVAzXL
9SZBxHr1HjE0Gp7UPTiNt63kg/gc0lDa++hBeaK8A1oMLpOo8UFpDltktIMxJtHwtAAU/zSJ7Vn+
9SkkEb21TOPGjOMFaXnrXFJiXeC0PYecorPg/Z5GH5eJ/olMAjarsPhewo1SWAri0cYreC8hkV5f
Q2PaOaFiwHMGZT6CR+Qgt+nUefjNO15UiAm78DhjXDGo2tJ86yHg1VFkXFfoBxi5ZCiGN3gNe+oM
oQb7E9qXLsEaciSAdmdsShnfbk4SnFhfbY/W4arQWlid31+Ob+o/g80JToohgQDly5y9WJyuW9dh
kWroSlmhon0Jhzl3fRs9ew6NdAvaX4z3C5NlHSNl9B0/vyb6N0UCV2C6us6nqzAt/t6srw3dtR7l
7jmSosI2U0x3QhBL5pVt+FOnGCYl1qdYBaYlQtMUpnAjWr5xObIezVY/X4wq94J/7BV/XMyXLtF6
GvXzcuBirsGp5USQNduL2OrumvUvO6UmS4mfPkliH3+0P+rdUV7PPZ+EGvQGnaRBSAhFqB6HNNF+
1ML3GZf5PKU++/k7fndG/HXD5Qbwxydn+uGhX3M+mXRapnElKNh8zvCYhJKPwSWeQDKVr5K0sMfi
HIOLXz7/2w3mj3v8ZckdncXlcnP5fMRpBKYzDQvn3fDwlnlOMvjY8uHO28SNOir2/n2kqa3/y9l5
7baObdv2iwQwh1fmLCqHF8GyZVGRyunrT5sC7j1eKsMCzsOuXahaZTNMzjBG762/u4A3j956WRAW
0uSxXGqM+b1/xnwP7kKc/JGV2B8ltSOwLH7E6UzH5P3m1t+M9ecp5cejXyD+OqripTciiEqgnRM0
jOOAHB93phdhBlJ3QXGNyYvKAUyTN7/+l3razzdvvUztk4a52d5X3Ph2mOJIxYPKIZb1WXT2nTvq
aDTGovrL7qCzm7Ejar25gN9nm///rVsv++tqU2vLes4F9KGjNUUjVAa/4DZ5+NFsl6L2ylCeFskj
7wAmePPefxFysSD/78CzXraF1+P+fFgpPH3C9NZo9um3bfgAtpmSiAr0ihXukkLY9QclMnGuwy9M
pAvoowdLhJNgJwV95p014ZfLEiIfE62crGmm+ZwgfwyKva1b1mpxJkYByO5wLHvdJZFgN4AUkHXp
wWm0h9G/34dy7ZFOtHGv1G9cKQ4HgBoctyXL6a1SXOq5KGHj6tK9CQaRnd2af7+950z875TFhdq6
IauWbiBifHl7B6lBVcWoQdbiJqG7JztqWrtVEJ9JvIuVZXkYxPPk5tw17xmZZyx9HQfmMq3D2foy
21RfhNDdaaLPk6UWm7fPS3SQVs6MPz+b7aIyhKuiJ2Jv2rtOYemTTVFnh+rLuGULLVYeU/UWbta5
wSuz+8f9jfV07Wr4YYNlY8aCgK9AO7oR3kZW1jefrvZbveqf0fOyTsnqvZZ2JqMHcOL+e5jn9JjJ
u/b2FI/mdGrndNuopLpjlsgdEB6nHzXK1rM4WH8IrEkwnY4bgC5hqeAaF1wFEj6JUymSc1OIBs8R
e4U4vQUNsfE6JuSfPqOXvjpgcJxiIIx0YiEkq2AAyYZSAJNjhMFoAdR5TA/BRyI6vike9t64bY0M
xg6UBX4SSK1r2D3OHtHaw6zseJNZnl77kDrw2YNb5bobKEFpiAiUjDAPS5AQRXS9jkKUIZ/0sEoU
bKoqH24O38LWcdbfQnhOaV0cn9omnSLLl9pn/rtlDw6ClaeLYiJ08nlAL4yNVZsiX3e7dGdxPKVP
L3Ar6NmKcaD48XLaJhuLmpkDBJmw0lzf4+RmctD8brvhlvoRCRKt7Xi2WXorV6cdQOIbneR299Jh
vzJbhG1I+uGoavtJj4AaTKPNp73XCu5BSDd55doHN5S+MmeEHojm2pynCpUSgl8VFaMsy6wMcQGt
uV3lsP2YlEcS7upw49K/tkSUBwUZAUpUv6/e+shm/ORTDaZAjGx/HOziK+UzYdi3P5v7pPuI8Jxx
8mEHTfhfwQ9GrchnkH4OAMstcGgymexmBPPi+gGV3DCoGPlMN64ICAKIToxRVBT+QJwDjIqCErpy
SAbn0gBayH9fUGs4YqPEkXKOvqS21v6K3A9auqBXxdh4N3uyE/t7x/KUCf6Ypy727VjbYvpMaXUO
Mf7Lo6/8kDVRhLKEcBTQylnloVTBdXDs50dG+S0YAhd+OO35LK6BxQisR4wiYDYhpaS9hAwUIAgW
up6SEw4BUGgMXD338WSwBIE+g6CFZIT956y1DJc5+2ZtgDsMRnUptCVLzNdnyPKMR14QD7BwOzCl
AOy83ym/2Ro+G4s/bn9t2eebLRbPPV1gqMp8/s9zWSb2C5hFWlzJ3xPub33Sf6acl52aubhr9enC
EyerzG8ChaHlzEhCcQwxDRi5yy6BM0Idvfm94mT670T/70L5skOTH7uzrIttijjCN0W1jpN7uB5k
qvssQYp5TX9TurDF5uOPX2q/7Mr0/a6+3BriZokXFVUaJ4D+0mR7gpSo7OoRnKH2oyjxceFEB4i7
J57Tujrxp/h0MrKLaJkzBkqHIXjv0cfpkr6KeAoJyQB/wgc05k5nPb6Lw0yKX9jylY1zCr5QpTpW
a+8Lx30UKQ7CeqbWlMg0zNVOS+EI1+eQ9+7t/maW/Pl27Zf6wO1Y3ffK8+2ihsfrAqo1FHuy29fG
lwmdbW8HIlzSimemnzkZig+qvNFJE615+vMpgitigHY9gSh8c0aQjTej/fm2foz2yVm6moeaoonq
aFj3cykxBUiwmtPmGgqcEiglSIkp/5SC3pivvbvPmeeHVo8jgwgazEGk0E/B0oSACYEiYnkBUa0w
xCK05bBziohNWbm3dmiURnwtqRCYvvRFcdygbc5xXcPGxMxs9jL8Kx8NCFWiHCA4OKKxgvqJ3ePQ
7ojlC04SRR3bL2vi9Ry5NbqCp//QDh7JI1uXirEQU3Q65HZsoY63vsH7Y4BniXOQb4nsDLd4EvBY
V8EA0bUjOcjd9Tz4D4vDm4f7LD/+NdJf91GN02W+0Rjpi2+9+SDw2RtinRTCKQwRdvPm0Znk7lqs
awhEjC8APpKP7JaNaJ1lVREWmIZAuSz7VTGoLDckcB3tLbOivXNauGcB2lzpa709q787OtovO2j9
uNudzzvmQC/P9cCgttdidWaTOp+V85Dm3YFWVpUQSk18O0VlQiTfzInPTeZfD+9lGybp1229EOUC
4GJCFMAeAVYeBG1cQ4giXTbPbRaTbBHzYrEb0lZBlAwMS0BL3sxZspgI/7oYcd758ZWcDse62uy4
GGLCwRYLFkz7k+xXsQ2htU9R881vfPsGXsoGmn3e1/WWNwCmcYgLDq0owL6A6fKUMmW0CQImIQjn
lXPtdOiwt97VLd4cYZ+6gx+3PNFOp8tGzFp9eIJi+QerFxCI3Sb5aOCTiCSaNGSJvytbqG8WpdfS
ct24z1Wj5hdDODg7ItcgmCo9tuBAeeIg08UXMhCqBApWWHsf6MDZIaTv1qnfvl5dMjTLUGWEHvjr
/33nx/N5ez6fGpcexJNVAW8RdTri3gbqn6tHvOhk4+9AQXXlT+mOmC7YQ9E/nzKd2NeA3aEDxjcO
w1Wm6s6yL+FaxrPbuLvVA1yBAFLuaL+WlhnB6TtX3u4D5P/6Qzu7rPZvBpP2y/A1VN0w6bzaeIv0
l3rAbntfG/sDGpHaz9N1F2ka9GQrZE5l4Q8adEQPkfP0vi8/OaOveuG9vBneYAMZxC+2IKvpKImQ
MPSyWBi2LSFXg2Xz5ps3fnn1hmoIA4wimxKmoH8f+fzQ0I/Xw52G/eJbtHImLexy/XFXJh1IJrDJ
wfdwRRXoHLFL5zrB5hqbTrFE5OI47YipCW3KHJk2VWVw7TxlFJuCvN4ztk9/Kx02aeKZAtNC6iEg
17knmdAqDqAZ3zx29ZcqyD+38zKC7MPV1Pa324OaK4yrHA+xOgc89LTCEZwzJoGIWhjEo9Eql5Ys
kRNynkrGi1B/chDDPk0w5dJ5CP6cPWKq/3v/Z/yyFTNU09Qk3FeWrpov46JqqPp9a8mPHoUSkZh7
8dbZmogtlU3QYotBYHJj5hWhCfYVzTvDHcSnglKeU+Z9JkviCLWiy6usnOba65Jgf3LmSK604a3h
j04w3ZqZBvnS21Ha/cwGW6EDXTc4uSEp5Tj5fxJl/XNHL0vu7TyXrucbd8Rae0SB625IZdbpQ07X
AdEJPGNIsk45Yl+Nn5UA1lmP9kHnnaJN++UM9c91aP+O5JN8vEyuN+nxPEQAaxWC3EVb+D4pAB9U
rwHVZ58RJd3rMpYpi027q1zQBJA9QxZKdDwJq0BH/np+oCL8uIAmPqIKEOTZlKTmvwfCb1o2Q6WJ
apqSZSiy9DJSlWpnTDYaI1XLvTGlymFeUTTjsxqKIHtltB5woqVaC2mIRCQU/g0ScP6+Bv2Xneg/
1/Cy4tkrSb6sd3z8ZMaxMyID5AOaC7orC/QGhswDSFwSl/s4Apzt9DAIZ0wCQxgGdG8K0A5EJhDi
jS0Yt6xISaSTAKRt4i6mx82bnd1vRX20NPhEsb+ibJJeDmynxfy6MTVavn0qKqrbZEdMrnugQMUR
gAVQOGCbW/SNAGy9mVWUXxbmf373y6HtVD3qiX7gdwuVMgRZ+eCNOaMG+zBuM2dDDCDnLjET5m1x
Ff+XofLj1p+dlR/7gnqhnBqWgkvWk8I9PFGWRowYLHbtSxSeHLp3A/REmZOc494lp+bx5v7l31Yz
SzKpoDJSVfs/q5l9lTZ642ECn/GwBBK2hiSOycfFuDMe9tnG9wVkTuAXxsrR2UQ4HwoUPHUYIOYh
ZB425hXv9CEwxn2IprCluqmIXAIc7HYv0SKP2ZUrlGEcdcp87W4HShd3foZFHnEprLtyVur5YISW
3cUyN2vfolATnRy8/pTtrKAQFsIQv0FhBK5/xaAklJP+yAp6T7U1FpmkIlLrlIvEZxh4rSru4zqB
YXGeEqADAyyC/PvuK/9NDcyDsxRZwVxs6vLrpKTetspG1ZFjS9BbMGlffW94GRHi3hEZbB7+GmLM
mt1dcxlQyzmks82sdp1HiBF/JAULpJ5grqlZvTuGKr9NQJZkyWy3+KCog7+sRJvH5T6Z2wpCZZzk
AqxzhTdDukuWVzaeRzQ2pEsAFHRX/AEyJO/uhk+PgwCvjORAKlFX7OVCeLtxg2ajefbnEMdAeEBy
XTiCHINeD2YL8Z0OvRAMRU/cppHSGWC6I8iB3SZsQOXmG7mnf5pi9uOUJla/ydofHrFr4l3F3fUx
ubsydlLOtpxLRQVxFc5MyZWXbsxmFRygKJjH8cm5onKk6vvhE47gqW1t4WF1l5olVCDMzJWAtGTs
Bjd2+DzKEgKrEiVFRXMRsLcW4nwpGpye58JjoBsUBu3cbg3OazpnOom5eJEP4Fs8Y0h7oNjDLZ6H
cyprI52LtcORaC/Rx7D8jvBjMbiYkvpK3hIBoY2KndGmZKqgkpam3CzhABxNmXGzFE6Jj80Gp6cA
Q0MA/npTeELWzfr3cqCyZNnWNNUyVdN+dZvPN7pSH25r3rdCdAsiLLoLzSAHBv5w+rlG1pfWEqTe
s+EhZ4XRdBS0HN4czzucndCqf3+uKGWTW+Vk8xJZ3uzhbJF7xDOSyOVxKCQobEksfuqZGer6MaZo
QTGCnW3ZbhThZ5hV7bIMAzltfzq0I/xso7oHf1AA4dx4N6R6bLrwMwtyQos6TGeb28SVnCHSYxmb
V2/2vpYttib/eSSWBlhNNZHsP/UaPybW3XmxrS8XRPBkUj0/Am0bKjo1lDHFcQJL8PhkptAoAjih
HpKyQhNwvQlXsPx2xdBoHdj29rciJlUU3EXOpAgteXQaWQMc/M4z/HtCLOswNfwvQJVun33JyRtS
PWAW7B/nDHUssRCGJTickdeDHMGcgMpB8JYe81D0EFHCUtxhklgGwVgebgo+A9VD3thwgylJUgRa
uo1PXB4ijFLOF7yocl807RSxaZ3HnGC3JRxs271FYKaDmI9HSEtqNziMSPn0utPtiAa10Gmzzq+K
/BKIsg/u3z3wpAZ8JNRdF3QnoCUeODig7QrIhPk5vhbjnQgpWOIMhZNL8+acfLH8pv18gh9T/wQI
PuSf5UP8dYk+PHTJjGXUdVcplepHFPM548SkxESLB3guEAs6F/wwrOIQm4dDQZbnzETSju/hpgC1
5YtU2QvHw/SI5cwFIMnnwqFCOAiZUg4Z08TVJb8uJRNVhO5InJj1+IuMQGGspJ6PunztU/6+Uv5O
O9S5Qzk2J/A0amDdzvFOYQP7I9eAr2DGDLMhHkUU3a+oVA13zNTGwYfjm4bfgEJpCKd48yEHUxjr
fCn0ifiuETDnzWsx5W7QGWLsq0ZiA09htc7bItO3oNAsPheWR5iwHh8L1WCY5eik+QdL0tfY+K+7
XMUqgkm9jslJiSch+w645g2uZPPgJfDf9EXeCrkOYauenmnSHXpEKzEUSTVwc69PpbXF47h4jSZk
WqbIhs//eM7T5joAJjs0CX2AZgxIXngn1QpnlWiggSg9pv0L/SZul1+DJwvjptNFoxQ3BQWMdUw4
RDXg5jyxvdvAtuuePnkx+/4tYGKnFmmEYytBdDIFO4/qmVvTTu3jNpQIHiKSGBAR97f1mm0NT9fR
bTb8ymMCaTszKo3zs/sp1S157Wl7j9MlaRsfEmbCpShE3DFJ4DlBZObNztxBceP3qnwwFB1VNSyJ
+yIQ0qt6yN1pacxpAsmkc8XZJz9i59NydjRSDForj7RE3398G84RoOekOWBuI9GSqRpBWMx8DAzm
A9O+wxUNYGgLHIXKgaERSl7VzhpQwMy7rw23e/4DPVx/WI7s0swm4MpyW2JSf/4bGRShv0LUhfkK
e+WWO8XlY3zOS3xKHDSEBrwFznsL5oIIrCiivgZXFPLYxV1lo23xcWlDz+bFiBzanJzK1rfbAzqG
GbP4OLUTfw23h8pUNII5dDyH2ikBnUl0WWFb7oVlOZ40yVmynUwTwNMP4DYfdVc0gsg0SKzIYFES
yWk3dks3euUNDM8b0miOuDz5HcqcezY+TeYlR70752ccco8YnDNheW76RSYEySkCjwPnW3iRMWk6
ieKJvRchhfQxqR5/GvQQjln1gQ2Nwgu9tkOfq1bHBxp4aLWtTrboWmdnRKfuPuSGWFNRBtOoCq5D
v44PIKZxmFqrbD6Cfy0CebAbTRwDTyXApY5PoZbVVkqEC9MDGeMrw+tQ+Xy4R+EDOHwc4yq6exQl
Eo3bNQ1nbosuvxLYeGRGrP8EiJFk+fcZS/vljMU5/0m4kSxJM1/ODubaWCtG44AKrDUZ0wvpq968
pYS1f4922YkZiyk0fKSXAW0+NrM8qou/Iu53m5NfF8gJcYD+cWi26mxX1Bl3EmPj+fsaVbELfV0H
f1yj9dIfqneL2/WkcI272AiX5bwQGXN2swoWvdpFSuliX6TX3YimFpZoRyEhb0fOrBTU8QYXrpTu
WvfBdbqdqfHfV/YsP/3nygzFsDTNhs7zPBX+WKHvy8d2vjlQEZzsoA/qqZlee/NimVdjo234i2CH
An+Zy/E6Qe/XPH7bkdIyozrfduxg25nEj/DUOZTH1ix84EQyUFTo/u77Ucxn96aeLDKjWX0MTm7a
W45x3MV6aPf3pU30u5QZ0TW6g9Ct3xznnkr3v+7p5UxwuV3P++12gQo0a0RSxNPuy6LeLLY5dbGN
twS5IAlNN61F60hgtXCJLT3bPQdw6DbZouQAvupaxT7WhkjkSzk/FPfUbF6yPUCqd5SiX5yCOtsj
rD66YlGzMl96adXeWOnqcrXtqbSDOChwkCObTUo2cI/hhswB1hxIivJkgV+A0sdGAtTEWPqY3nMy
NucEiPehH9fe+eruCCd/OGWNYQ3lz44K1d07y5i/zfBqxSPoCORachhruDdYzcg8CWNV4zef5C9l
ZtTT6IE03DkcyV4bcFiRjcccpVxvZ8PzEvicq6g3XwRMVYcUDQUbO//Kh0Z/10SyiszJgr85uOrR
vRxdE+XBF7KJG+EWX2ShqUgbWOezNUtIZOPlhPkAZAzEliJyZg9548uYXnlXoK0vtQuxWxmQToyY
xthG58Ht5F2nh4aIZ/7765HxV/zyZSNB1UFaKSZOtpeXdzKrxqmeHIVofNFeFdZ4UbAPy/YQ/eWs
ynefq4Fe2t37YJlMmvXgMjSzef/B8bnN4nngZALS7bsiv0VPebH7wsyYuCBIfM2nK34G9bXxua+K
ut/mYzK+sC0k9YccJUfqy02lfQNmz9Nt7THYw/5ju0xh0FMXIEms8N4mkmBk8ushO+79NfxSsdP0
rv11OVk6ixl/MQe74NhbNyVstBxLbsGjBAc54iL8xmfdPpXb5nlmt9mXVE1ia+MVHP5lzA6+HmzZ
NYveb4InM3w0D7BUSToIDilb0YjIGWLfk+WXBpYPtZzWOn5byaNg4A0bnbrYF4dO/XHsP4b3xBpv
kIIM1wshwVY7xtgaV12FOdxu6rFGxnTtr/p1eh4gG08IPGIDrXFExXkT63Gjq8wJz97Fj0j/BDtQ
rPB/bvLH52NIV1rLzWxfnLJHKbX3AzM75mba6OjlpFf3pbbF+aB7a1bl5dNukldkfylttVN1d/Gu
28iUlv5pmG6VBR6/sDVvaum2V5HbmB7CZVQHh/xIEsy2uUm2qPIp4OfLr0VUJ+eelhCj0TOK732q
l1hU9LLBPp92vl/n89ZjSvnT2zDjA+KnW76NeVEpEY75BSQbw9TXSA4gP5SidDvgLpmqTHgxVUcH
6WIHk5aV3L/FE5m0actEpAmQlWDjgV7zp4lFSM9UhFbJrgMbxt+HcnSiqLQO7j0xvTcX46DOV62t
t+lfQ4Pxk9etdWfScG7TexFYo0PzNqjZMTjHcDN+SM6xtezwfzawm/PMaji7gaU6h449MFN1sEj1
5iEIrB4N02VGZEijUzWxB81n8151AXCyY0R2CDGydI4/4HF4UutgEpjtVYv7GlaZTBkBH1FWswwv
Qq2UAQDvglN2yqwSukyxT+rcLq7hPVFaRnhJLZRM7N6jZeeQbhlyXhWrnd1wTh6Ot+pJV0dnOvGu
rXm0mM3TxyfA8Z2n5RaJQSRkIfFLViGnjp3krE+Ogk+NbW2bO5p8nUfb/jWtIr0FWj7QhotPo2t5
sxNRQxQsqpNTTTmkky2Z7knXNtoE8FntddtuGU3aAtviWJ6HaojYf55pMQI2QLaxlante1DlbMG0
bqM/AXxCDeb7Wm6JRe0tJTZX7p1vawC9eLAcTDpXkCLb9BBZX/vPRo8//Cge/fOnAtyIPXqLIMp1
giZBB+XakVt1LNQ0e49yXmC3pEDq8GwwvrbN1naAc0vrrn0zv2Lh6ti9XagQdJYZXa1zLc2jY3Sv
pdyupkqMGWKfaZE2UkbXcDJaJKue6m6Chas4DfZ0y56cGBn/70vxEijRNWT4AIk4TGvq/L07uHZl
xBxts42hVRIqJS9JGvEuHuHN5SZVeuty+9YyUeY1nAlkXGBC7M/moY7tgofwxSNWAc22FHgpX8fR
mUIiCTmqIJ9fyKT8MnvLomrtZmvfwMAQXJJDaiy9Y34enQa88O3AbttjMzRzm3FLj2E1IyNIrOpG
3ihwta0lh24UzX4pVdL1+NCum6vOJNpyCoFGL3IoebJnXi23sWlh9FDi+XiXmkwz7lyDhbCdnQdW
5zBVRseZkZltrvBRMBKG93LRW9GP4fdeBfdxPzwkR5xhHF15V71ryX2pmBNKpQMIeR6brAPL1r65
Ka2OYFVYhVresxt1sutgH4Ab20XbVG/Pu/Sqxlr3zgfak9t6+xovtoLcUuoIDzkpb129OPK58gcY
pqDeWNh3PYJGrKDCsXQanCrnMeWyDvlVwva9iW3Mwiz93TP7ejSCNCP5ByOeCe26c8D921dnwdLJ
WhzPu+zqA0aH58Bn5kMhDQzF5sE9DHgm/E4731HGu6Jn2Q2MDL0iLsdqxrQsLd0JL3PU+LoR7YRy
dirjM8mX/mO0TSxY/sfhRJAleFeHbx0EXT3ll1qR0rzCF8dPGq4ju9hFq1Jt3yShx4X3HF1JwgQq
4Z57PH5gNcYIdM3NOfNx5tpIG/GwWkSWMh33TF4yua/+AdJuy/rSCNoqtRE3f3MGRgektAeSs6VM
scDPBDbno5Gf2PzrxSlahOvi4NdB1Wt87YN5+SEcfuhvECpQ9MnJSAm4NzKuB+Gid89gAiy8udue
lI/psadSfbg4sVWee1y3Etc9DYx1oaTL1slXgoo4U9aAr8bO6bgqj42EiOmut56tmh1lWmdMmnb7
0btPUd7O6SgSk57YBbMOT0Vylumt903lDrY6wtf9wI6wypJ8wqM7EubXOiAQ23eO/MBdrkxvs0YI
2SY+pbJvssO+dqTsWu64Ctn3ud3+hfs/Dxigq84+4CfdAAXbXYtcMnrLRySx0ucjvMALIofyPiWs
Yjvmu7N1V116OuMAK1q29xZu1d53tjNu7Tg9ZjjAOF+3LuEIxg3cNqlYCyzQwE72oL5AwfrKp1Le
pqfpqT9J9W8lMwaHWdW+hMt4B+PODPk0IymWsvtg3q5Cu8OhIz9uxYR24kcvBuwQzgMOQpSTO1ab
KHbulmuxm1LB4amFkkXtzjuH2XVwycHrzHqDxogYF5lx3YHZHSupWq6ze+8Sg0xOV0F6IttsCUNF
YgsB0Pw2rRM7klnDtWIzwAQ4MpJVUZ3dc8LSRlUlUbtS+xjpJbAHeaS09pFd2l/L3BxVreNUapld
21vPrqmUnb61VOzjym1illKxb9rdQ64x/5HZMuMGGFDV+DyYM4BHVm9SVKGSi3QyjoDqQPY26a5k
5ZsdhU6MEX0IFhHHD/aShn/k4x03OvLnhePNhJw10EXUcwZLSoibwYmaWHc/4J7Jb4rML51JNFkp
RJvc+qtOo2uFl2ARqC0pfZTb4SR/NNdgGKkg5pT5H5p/rVxOeMm2j2C/f40frQNCNkKnu39vnZ8b
49dDGr1RBSehosoc39lY/zh4blc1jRPVvvSM1ik+dM+5Biqsy2cKQpiRJQV6eKvcU2F25bKeMvoY
rY/R3xehPZuaf1yF8nIwP62t5f024SpOe29ZTlqLj7r1iAiOJud716yLc36Gk8HWL5TTC/uvfW6x
RztST7gNVv61WJf6J1tbHyscQcRG5xwIDsi8uDOOlEgE5BwjO+L0FqhEP8Ll9q7JuQCLOKrKZYba
rNwlUkRuQbwcb/hGqtyOKPB1H7H4U/O+lgMnq3qL5i20Avaf+AY6B97dJr19corgR3QNavibvlXY
0aogSCy4D6BPJKDVADLlVnSM66gR7f1j3/7kDMDf2Z/V16Lg3j42bWrD93414tDSZFsZL8LK3SRV
sGxeQ07GEfsQtlkP0gy2zZ0vDZeR9gnE/8A5lBg7ykg0h6csrGok9eTMZBKuieHqG9lp2shZIpWS
v0xKs7Dbh84kWaSPSNQ05onVxKHHyS22YtQtR6IH5BaJ5gFK98AgL+HEPAo5r5T9M8/xEpqJ2Nw0
ikfIZkbrsOgmdZuXBA2mDo1mQWlRDu1Ww1cjIzZpeprNU8aVJ4/klk5a6y4IRCQ1IbMqRT85PGdL
jveEfi+cGwvyLbnEmm/EcNayVXCNVUyrl8hKVr6er2I5FDutQ3piF7SLKBsuOXBMfJbRHMhYUAes
5t6xKV7QOqH9hrl/0SG/Kd2RpHyHDMNrW7eWiZKKitM1sLhRramHYNCCTQyp3F8msMSSgkaz2AhA
cs/mgjlDPa6Od+EprDCUfZy9RbMR6+6iKTBTDe9RUp0/m+5tZHbZ3lq9xXQ1uDXP1OfoGsrst6+z
XeeaH+J9YQf38DI7zHY9fVSF665Kmh89XjsgmKIqie/rHj/O/ao07oJZvyNkk+GSn91Hvi+vinPs
bkaT4V1xLkVdLr607Mb8PinkEtFm3Tw2tWj/pp2m/nqw1qgegOSUmCZeDta2rh4fi5t0wW627Ojt
W3BrLgZVTMpdYA9pIaUq4CHUtzJFuwWHTTqHIlpA4KSJM47M0TJhhQNS+PeU8ZsA6pkX9P+u66Wr
q1yvmmws5Av+/DlypoxyaDD3zfYCUekqX+RGPA9p4BTtzwUCaNGcnWRGdm+eszXfojawSybnWO/a
5XHwVp779upetEIX6XafTPZcndqZYHMiqwvCLX97oKy95TofU8xWkcG/mImUDSsGYZhPOpQbQ6ju
9Pa3jLo1h8l7AJvuTWHul3eqSxhlgeYo8LiZ9V/m/LO1svfziVAyaQnlHcRLNSjUfTj3L7CJ2rPZ
Dc+s7T8SmH/wliIfGiCxoh7dksE9/PtN/qK5+PdqXgRC2tza3/YqCsJ7+Gzo5LuSgPpWU592q067
fW3g01n12NK155hpXHqxHQgpbcKPgFaTMCzq+ctHWPl1h93FAtWdHdu0EAhgJSr7TQnZFFfz70rF
1cqqqluK4Kg/Hfs/1svz5LJQd1cYUAbKNpNKIR1EoIg8LofgAS/uLm7unLwZoh9RsMV2wVlkQSPy
MPEkOXjI/o3sUh0YlLSEvn1Ysledc0AAG7PzEZ76xTWmhX7j40Gat3R6yeZrkiY082jw2N4XiXhf
FeIksv/2JP0xRK4YhNxvu6xyqvuL7ubNYDH/Kzf754afKv8fN7yo7d3Z3jFY5A5CCYlkDJI2UEeA
mK6jFOTpN/40AXYfNzctVBJ4B+NmrKbxqsZkIQkfou3OJsFgAMEugLQe4r7geAgI+hEOgFebSRaG
22nIkkBytNszaKwkO7eax2zsv+2l86W9lYBr/+0E/HtXL9Pa8mSsHuaWu+procgOeWaGkM+5p/lX
txZOnT+F85yHmdPa5ecFF7tFJ9U5dxJfUTywOYmUwszaeRUGKrPEY/2Ov/b2Il/muPtjfWicT1wk
/firazefxk5otg0ueA2+dqr1rI/GyqUSnULEmH3e2sTNPyXrO8dMaMFt3M0XmEvWwm/OOO63wKLZ
b+Du2n+XCPEsDdOmbaGjrX25zL1VUWmuK0kIbGjfC4VKw4ex2+USg9MFQ2G3G8dhvPfCSUfkgTz6
Sa8DTpt2sGAH9d89uF+mX65IJTuMQr4AQ710Hh6Ho17Xqv7oDVc+lPMckSYuEvFW49DGxlfCOdIC
DqGlHtI7T+FqrGGHX52Nt87f0Ql+EWxyNSbFdttCemw/TTw/vqBVvbAW1uny6GHTl5AQKT6NdmRB
03NrFWkJyoC0292IatjNmcQc3XswLEwxvWXrh0/K1y7pccCkJEDaJNY1zjpsbt8ppJVfP4n/vcxn
g+/HZS4JMrTmKpeJSJgqNKJSePiXHfI3D7F55hdz90POH+Md4a2u7v29CvBWfplYEcXLQkYuQtZe
FiVls91CFVBQNI9Tkt2H9cew3wc75YFkxvOzdjeOIiK2oX+LHvwZFMgxQCIp8taF7EAmYdpbpfti
zL9SyMhqiOzdJpwQ3Nhldg8Gel7avlhCkDM611G5pKjlmBBSqHiSo4lkiuZtCEr20WBTyd0uCZnx
9xg9HYOc0rvzQchkb5fUTSaozm1G0KTpENOxTAyob+KpfCO1+/u5/OJVITnjx2N5WR2PurncnQ4q
E9Wj2RdSgxs59tSTm8hibo5eIIhky5URs1R8CPXsIoiE3vDvq/iluctVyHQmVU2nu2u8iFJr+X5b
W9vjo7dGaE4bAYMxbTilL/IXHiqEs7GKDG6exKXuD1Al2LmEO9N0IWWjRyOz5+NQgBKnjiPCtnH5
HqO9+WZp/vUiAQaZyJyEfPb1EGmst3t7szrc8bX07wk9PAvRho+j4n5HraGRp06xNG6vp+FhFx6D
TxVT2p5HN8fsEXxQ3WFf3VtGm8+eWG6hn717l/9tkfMmf1zgy6JzN29XZb/lAvsWMqztAXqD8EA1
43AXfc4eqUh0FIsg6Uua4vSQE0Dp+ftN/qKG/PcaXiZr47astuYBja2wPnlC+Mj0OO4iX4tLIyuN
zmg0AgmNpI9kXefNaeLXFc2UGEgS9hdZN18m5v3eODdka07QZz/NddEMbjan3YXI7HFK7asN83gQ
C6nv6JnDlFybBDl7LRmzaKezJZJJZC3//USebITXHZ1JOg0GRuSC9lM08GPeu28VfaLIjVtPa+G+
jhqsD9RgnQvHLSInPw2OeQDynB2AbnY5e6ddzjRUluI1PXziNPyV89BxHLybEn8BYREaJLNHN21g
CdZ/tunyssbdObkxISvu93B8pnGz8kFCsjmfAJWcrTFud0CyUxyv86O349SFECx1d0TSO+kV4cjX
R+Urb+CXTxftfx7Yj+t6mZL21/mqgZX51hOsATRx/ilYFCoWfA3q8YUQQvjvuTnQo5WvuRqRBXTX
vHmyAQwre7uuEVahBDtxEho86k1Y4bmkxh3qvooERk9ooYA2n7uMCX/Q3fjcciKg0rfkHlAYoCB1
/9TDBnloe6JF6AAFJ/farKna1MEmUNJdeE+/Wtv/IexMm1TFsjX8i4gAmfQrMzjPpl8MNVMcEQER
+PX32dkR3aesvCejuqO76tQ5ybDZe613vYN/9QnMHpyZyt26YD/e35fNt7Dpb0/hTVOQt1MzTXIY
z8xgrf5DFGEol6aCZ4ZDBRPc2sYYF9ieF2PBCVrDjsO6vsNLajlANtaXKI2hGYgbAo2oWEsdaNI1
Cd7w9+D2cLjwHv9+2Urrp3r+z1X1tpUXytVMjCerKu3lxIgbwEwkn7uJkw1vrO4HZg7M+HyN/rSO
iMKE8Sk8TCvE+VDjXKKgreecNzcmE63CcyXnOlvc/Z2RZxWs764cxRMyLqYpzLl63uxIfvbKHe8e
Jwgs5ezbvD2bdSZxnyEM5NrM1SFd1U5pnd2C+geRgYNnvX+F5kQmRJenwUOTvc4IQRV1GxgxLFna
PcMTj08LiHDEp/DmPZ00ynHgV+an6cZtOYwLBEzrisBCkkv08EXyusJTzn71Bv2JO4JswDBQDmCA
9R988489pExfytM0cQvMHOrN1uFuLepxF7onCBD+lNACJ0evrQv3OniuoajyZrRIN9vysUmaPxSL
/J8T3c7ogA5nYMOEE5wytr7xL+9f/fH9/3Gpb4BvrUn3TfV4iANg1eUNuU8IYmQfKsGwBaxp7YwD
ZftMgUR7PKKKa6xhxyO8hK81DEd4VdjLCVki0UwoHgo4v8O1DDpLRXLGTA1BN/wJ4cvR7xehjCNq
3sfsdmK6hjPBWDvuVj1qhdkM242e/zFQ+lK0bTPFT8a4gkRYmi+LgzuIphBdgzHDrHOwpfxFi43O
S7AAGxcTT7Y9YyPOqNfuEGicZM4pQcmu3v1HEWJ0Quz83x/bt034v772/z015Q2g1m6Pe5MVmCJ2
qYtJToGvOrtKTnyFCHuD4MrMaTeZzcrlBCb4TlDJHms1gSdOKT8aDVxb6ZfrO45taXS4p9xAMp6q
F4s+94w18qvgrUfYV3d/OXCNn+CKP4Pn3qrqWrm8HtfWVbztC42W2Kq+i0ehwoC9MoS5vB7OZkp3
JrjI4ED90JMmpTVpJj7qdk/rWCcs+wh2h82bNlYURFcbo4NFH80Cwgac5iB0nw1qBQZX9i+rFXb6
D12BSVwCHvNMIWgy/wlVvY5xO80SxBt0vFgegvX7rEUI9EhEfSKKqfRhCrNvrU4OcxtPI+1oxbiS
PdjAcyIhTkEJLtHahH0M8EL9eXS7YLJQkUl95/cJT+WTl9itXceBk8INVYKaw/8WZARnU9J2+ShK
J1CZwl/EWMF9wARDBOLMU66jciTk0y17AorjHdniH/aXkMBwGJCjuu99NyboGIXO/Goj1bUXMmpr
Qj6hmAvvKhW7hhYbLEoj74gbTQfWcs7Nnh0c0xl585dIbiUBCGdCXBAUK2HjE7m+oO78sdyZtbw6
qFndHHmw8CRuPCyHPf5IH7vQiD/WM5yn81HjZ0CmFWxYLGJmO/KbYaecYKZcsSQWP1piM6a0YfEK
975lhzqohMbb2D406MoRjv6GFYjc78oe3TigPw6p5eNk7OxRwDrucqnYtYOQBU/6mGstfZUfhrMw
vwMoi9k/e3zL8Zkiwo3jyuFgs41g8KhD/hNvt+RuEzgJbUDQ2iGgE+kqnwXAF1Tg2lrYUQNABO02
wc/6St1zIov2I7OWmOGS27EFNoONywbBGxRJK/MtUwAPMSk3EvP8CnL9Uv4L//jkCDWMmCxLnLtc
nGNzmRGU8O/ti2VNljQKWfYWT4QBSoCKbQ5MvI8lxwWVOoiJApeGkfunamEqGDvmL13xz4f1H8v/
7bC+Xy/3ixLLlFpWvwYtEWtRVIPCJRwDS8QNLAVG6TzdbcRKxsslsX/Z+35sGf78Bt9ODPXWai7Z
g8RR8WReFiIH2cZ8DSPcinYlhO8+xI+YlplCxpkHiGDnv1zCN8j4vv22QVv/k+aoaW+d073zIlXT
rCgnYgfdjvC6BAJwi80WIcfrOaldQjdaiybcXT10CZJ9xv/lKdSvEkfumQG6oGQ2kxwrEquzXsbZ
mMMEhfxpBs97sx9E0MBlwL2mHxl8lYsM74N5sk778D5gG9j4uHy23evq78fKj9BQu2O2warMFvLY
t0d7LuMa8TzdWLdGv9DuJ8I+y0GvoAhBGsy0sL822Q5C+jN25a/YFEbQgqj/9Hoo6AdRMY4GXDET
ThF+E/zeMf7EIsVX/b/XqL4dfeXmcdY2N3GNJ8iIck+fngD6KvQMRfA189bMqjhVuosx5y7yE+rH
BeKU/g7xRoS123Ty1QxM+3xzW0igdH9Z6t4HWXngbtPgl+Pu+1r+tU7+uNa3dZLpt5aZX7nW0zkQ
JjNrjIvDWQj95jT3m8m+glxM3vh387YVB+74/NvnYojZzt+u4a3Dvl2MDJN4rkEkKgGZ0+pfwcyZ
/Hy/z90OAtlwhwEtU57S53w92VqU9RpkPcL77WTRibNOc2guvdKuomXpCnVoa+NFAz2BygE8cCut
D7a2zC6oHmyYD7/hBG2xs7zfRQfZJNLtjqYa2luTd61qKdUSuuLMEUeXKPQgzfLaTxNkrrkr8nab
sJwqYjfiyCBJcAh7ILRA0ND9YO627GyXwIYoWYHNtwMRAc/+a49R66wug1WN9LrwHBs8vUehAb6I
RoGARw52tu4P6fAo3O2WzZV645ey4gdmOoGoii6DQmot8OG3bfX0wg7CvPOKxBCn9J4H0yKw28I1
gRlOMGM4gXcSshQKIgskFpYfjErTG6HmQ4KByDGShIWSPVbpKS7WZ8Ek2v371mCIpfqvF/DHNb5t
DWWhFPFDPdd02QBFSnQxcVC4LxpvfXM9a/JQUQeHw916Le3XOatGzPDY67KAbeLaHVWyX52j3hkp
D1F9Is/dWBEeFgWYBo+dKnOhm4/TeeyB5YZMrX/BuhTlpz7jf89Yl9+2DfN0qjRZvojPQEfJBoQb
SJ4xX9TYpZrCKRDn1HOQwy0RUbCK5ubkKJFzI6oi+RIoqwzscEWVSS4en4VAGoW++houLocFxFra
i3XJVpkfaltCGkgEAxmbYj6oLqELzm/s+e3TYNJJnNfTVfvy0DcMfl6bhAi3ItWO+qGyc4S81jMd
y+qJ/yORRX5zGaC0WIkVyTSJiwvFcDrPItXgH7XZaJHXactDPP00nResvgctuzaRVJzs8o5TQM2C
E8j0saJyYUz390VhinL9/18ULGB+/Y8+sxXX95di8FAXqA1N6ygUxn12282Y3PlORlal0OvPPFhN
TjgRxlgjzdrQTB+k9bKz4b6JmMcIEKD7KwuQs/o5EjPK+2iazrG4mh5AZ2OP8tc67boFbw06FGhS
4BxEDSQsnLXJr2vlx2Pwz7XytmUeY8xHiw23xSPLvKsZ1AoQBDJ6zExLUSg2e6mwEZhu4CS17Ssh
funerLyCt7ZqiAcnIJMb39VXd3Ybc/PU9GIBEAfr71WqaWHaUlHOFobTE1pnXIZg2LQoZ0W81nNP
RRrskdW9XnQ+mOjCTtm6BAbWn6Oe72IoOmfIF0+nlLUu9U0zXvK7Vks/7e7l6ajThxzHlqexTewL
kMyG0r+pqWRzkIlLD7oxlpHKoU2FhElHn9J9mpAAbC1h6+H8B58waL5Iw6utjLY/xklehSPKeHce
TDnH0l/Kyu+u6V/LCKV+u6Vysv9HQv3HMro8ivxZCRhW9k+0cfdFjH9d9T1iiRZHJrsi3lSms2Is
Wt5sYYRwdUK0rBiz6vbXt6V2q82TE8LA9Abjo3DbscOEtLo5H3w/dzZKRruDiCXljJvPhTSrjx7j
6vHF+xXTVr4dxt/uR+1AYGurDOURfr91iWRxnJJKqp/4VnDk6jjyPaD6+kfkGXYyMz3slNDqwb6v
mwC1h/pwjHGfk1dwHDi61mmP3sbdgcnvKw5hBKho1GImLEccEwtYio3XgskDXNMm/ACrWXonvrkz
xBzAMRT4Jk7v+0bEVdOZjlCPaSF6zY5dLk1X+ByIeo1ieZEm/mbfOUCxHLILdcYkWM8eow3Caqrn
RVtQDAWVtbHVMUCnffEkzG6t6zr2YCf/Kodr/bBHkyuBmsZUsHDqfP/6H+tgk+kvmVT65/xl69/X
jvYaHjiPTbS4tgktH1JoSxR46BT8hkbyAyH1TKXBZLm0/MJrhuZQZSgn+wV7xtG6B/wzD4YZfSQR
WGTy1DpsShPYOnYexMA+7Uyzcf/fOdUQCKqhrSyXGwcuc7KsAiGcYMK1b9nFSAhvZabzCwS19u7h
zzR7gzEfbUc3la0X9IJZ4z0XDxrmYtR0j55aIz1Qg+NZdEf9GSDWBvfVB3WSu8mcvZrBLpYmHRmb
5orZi+G/bDnibEDtSjL182MzSgKGV+eEfTL3JLtYHvf32CuHrafznJh46GmBlDoXF9+aUT38oOSu
nXwFYomLK2SesANnd1QGwgnoAV6dbJOgBphKQvXq4tZk3XO3IqYP0jJc2W97LhNZjq2tZAJ0OwMl
s0p6YVz69oMHqWcvktGi0r+O1a9zvyWyrV/gA2EL7YNtEgTKHw0ZusZTAELbHs9XkRCGWNyT/fZa
AD6f+geKF65hUGmudrSvR5d4r9uhDbbny4OCtV67Ga34i9/2Ek6olWK1K/dp37t0Oz5U98y0qVMr
x9C525O3zdyXR+UZ0wu3JyJ/gH/3IHXlyeaLP8LSmKKxgB/w47Rl5bvaFLUsROaTA6nY1z8TbFuI
4c3cwnRU3OlTW/ggoFgfqr4+RhI3lidwrk2nmT6Y2sH6rp3a24reFyTfJn5jD12D/34iyp2hef7t
MDJ/KN81Rftm97RamvHuEfe8dZLTsTIKpi768BXpezbA9eJzaixvuESbHPcZWyM8GNJYlKP14Gn5
OIH7F5bMWZj5GlSOimUisCbUooFPKM0NMtXWMP/9TqQbhDiWrk4LGwlHIQp654AoR8WGohsAT7G2
gKJE3t5jQsg4L4ZWkIOLh7v4ezXxEw/sj1s130u0svUq1DprF6II/ux0qeGBvmp8oRDeC+ZixaIG
AiK9rvaSyW1m+slWZXPijFqYeGXHzkIZ/f2a9B8qHCZx9PoYVZDXaL6V5kopya1jpRbYQxpAcSZb
zxouq4fFBsMIbzdkkGS3w1mfoObdJvzKQbZKmGoizrUA/ME2j2UaD2PH7gkAqxBoun9iud66wN19
apm/X/FPgLrW6uC+3jJbKvyFt04pP9VHM7/fCugd17Dt4wjRdpLPKkwcgWltQNJOveNCzLdO/TRI
maBcRi1HxOHGq7Ob2IYrVKWt6KDtBLr4G2PthzAWHS4MVoMGhLWO8b7Jk1sjMxrfoIwYGuOngm1N
6yB8EDT3yPLMuoSIJd149mqhqBBxo5veEzCXMdUrvKM3k6z8txm09u8q9h9X9PaOW3Kpnq+dTj6X
uvgpwKw2NepYOoKMPfkebcKLL+MYcKDLTWtAOVi31eCyelJlzX95eT90Wdgwtr7dYhD+KuJS/zgB
q81xk1fSLUezcA6ZgizuNxf7c5Rr8xMvyq86TgJPuSFmtW0fl8jzRLiEHmmBDM/4Fgp+sOL2YqhV
v9T6rR+eki7DYDI7MnQYKIf/vLT4pepl0smz+TO6cwRSr5jeY910N2HbqT+1aapb5lr1O/z8rB97
zy5ys5lu/NKH/kTP/MdlvD0htShaSARe2bx8hKty1nDE+8hh0Ap24+tAc/V98ml6naVmd6DRjWr6
r+Dh3+e3fsHXR15Uef4OXm/7cNLVI5O8l4NZg7KQUZGE5Thbn6aUu+cz8pfKj70MvM5g5oeyI/z7
yxbL6q1K/MediK3nj3d9Od9at6JTZXSkBpi36frUrf7ff8ZPfJ1//JC33cDUpVK+xDyu66pNh9bi
O4sMP69BLE/dvI8TZqJwRJTEVPuE1BdBQd9+hZ3fyy+9y2cWpX0UboMz84nPZ+P8JrX43o3+9hDe
SuWyPCeXWiqyeVp57atj+JfgSqUzOofEu6Z2vwI/vUXlHX91pxm89kcm24Vb3+znyXkNs/4vUMw3
Kedv1/O2F9xfj9y4HrmeDjq52NVgWQxUJxkaH82AlDFz/WRmgY7CBjLEb0Ty/v6+foIpYOe12QTg
DAmLwn8uirYin6uWnvGVHRD6BoknDSTZzmSEfEv4Xncnn8aegQ3H+bfvWzS173euqHimCYaHxmH3
z5+ctMlSSWXjQdOLcbgKtkHBYPHZBOYGWgStRsykJN3WPdW9eElfm/x22Co/XoKgMYv4TJXEtX9e
Qp3czsW5fj3mhg8C1qtoeLykC+e810Ihi0XKL/EfPz5tXNj++wPf3nbdLmspN/mB9RjtfSQct81C
SJ8R5u1M3whqyab80/D6dH5bab/d7BugdjakSyvbKI95gW1DM9PuNsh6/3xHXVNNDJQr6YBdXWLs
0wnbA7AdZBVUnb8AY8Y3Hfaf7x2agKa1hTOqruj620N/VYaeXSHMzhUPknibIOTZ8+sCZZYMljDx
Ki9HLcGvBaaHsZZvsOY3Z4Ydhl2Ezaw8MoxMKmAmGBt48ezAzNpoeBkc4BVw/LoMstklSEPSXpgx
frUi0LUwG2LZVWEs1ztN9dmLWPL47pe581AChSZYs9OPvB/3jX0WbC6OcYGtcwmk/XWPGlLt3mBe
wnECCVsbqvX4Ouf+dQjEUrd7BRBTj7BTJSDom6h6REGJK/cNPBAJlBF/36ABpR+TnUvltlIPFfJ9
XKKUI6o21DhNuyUOEjjmwGjfhK/GfmLqrtg5w87g0mdwc57e1vLdVjiTUX5vrGuFM8ymr/b4F1mv
cYxb732ezI57zSm2za7+ZGcHYUdVbE6UjoUXQBTPnyerONCzfUHU33xU6BouIVlBkXAjyayWYevu
xlFXlCKnddbtcLcP/tGdAhi7rnlH6KXG2UzaEzsYXfF+DVXnYVi4meqsGLTGmn3MUD2dD9mww4+a
XuZH8hJL0mcCbAhA3PrPmrT3pHf9yi4OGsdeEVaE0tA+INx9jjqHwsclaERfWxFigpUr73azQKa5
BYQScgjEvzc/C+PuZl56d7/+2Az1gxHmc0whVqdQWSde278IQo45Nmab0QNtb5eNRPuMMyublXRy
uv+irlJ3+uDW57kZqVUMy+jIQBn461PtqQ4/nmdRdYHBih3qLNW+MAwbXNbyR+pmWwW3ADJX7YxS
22WmgnJMS63l00uX8fh2JcDnRGO5zb1WB4EVcT4kZ8YuJVwSkAo1Lnj3PG8PptNMXqrwe1p7fXBt
7NYKMRuK9KdvfKh4VHAStaixmD3jR4iWCJ8Beq+Of9Pd0n9hSzo/jTSsl05WW7XV2obASZpKs1YO
m+EFORhbWKuHTaF0uEYt5HewfnQ8PmRbGmvD0yobYIiUZvYd2hy+condZjyf23I3x6JwfgadA4Hu
meHmaMec2+6r2+pn2IFf7fJpxWzJK84qOTqhDeB2tuqHSRT44QlYIVtZ7eOvZj6FIkQlPUY0xMro
vKaMNp0nMBAGIRFq3tey4Iq2CfOGvonZIi6EtSVar0ganb+4EJn4JYb1ZPYlOAJa8YrzD+HXxaN4
MdEfx1wjdm0Bn7/k3eECr6vtxdcPl/1mVxCBDI8Uiyq5lwfGmF6fqg1Me6Bsy74KBmG1G2bkXbN3
8wwP/Uha+/kO9VgPl5c8d+Kbl04KwshHKrNG5j/7MvWkQ9bnIIRW1Vzo/cEGTFBOOkW+2MRWwI05
uDd10EH+gu/A2eae04uluK2ApjZPULTZm5aV+VKUjevwWZKmYxWTS3j6qJgV7mv2mvkFM5V4mK6l
ueom42p0niHD7PP5IvjOkFZvvrAlGTf7ZJWGPM7W4LFN0V+OsLfRV+SWX+fl/NaVA84TJuV2CxuB
ZY03l7HjneTD2C4Hebf0jMYp/POg/DJjJw/SfowKfYCyXHYe9ORnRMAq5g6ac6F8xblzaY7aZzs3
I5Vy7uG+ejyEPLwOpIgr5222usduqxC8NBxzfqFbUuv/q1D45pXRY9Jltv8F+j/iuLwbREfNN1+1
y7kE6H0srdv6Nr4MVGRH0bl/HW8GNdM5ESF1ySz8dy47kB5j/ZLhaOoh/7/4uH6gwPRlSHZ+OcqD
04D9B0xd7ra9c6SN09lrUnXYXQGCVBZutzq0g1ubPv9GP53uXxwDoMQfCQIGHXOCdcKe0iMw/kNP
LWlYD5RhpjlpryrpELRF1cX5QPbhXos/LEIy9Aqo7aXgvr0EGcTPfj3chHCnypGBIhW2oQRdsDjy
0eM158Xwtyk9Da8kz2KpD0atUdqVJPs2aWY5/PH5yz+yE3Wrk/fsY1aiDS+R2is9ViPybhBIXAkG
HFIKNgn741R18gMEIpg8Lmj8rf8axBO1dxwqwmhwkXrlPTDdU6/jsn2XAZMAXffvg2qEClPyzitw
4rCg/dRsMF+V8cPNMbbVfQighuSTf0keqEgwF/f+baKbAWt4RRmj7DOaftTn3eNQ7cdRFtZjc9je
VkEc8gTznB1Pla24EV5TVS9h+Y7S3mnQJIxvqkD+QBKSJ7inWzyv3LApTRNHxvXkM2uce0Vn5Z2A
HTksSlt72AziNxIbf3SUIk3xS2S8Bt4u59jHvlBFXy/7KCiAx89Hl1CBDtjmOGG73MVP58aW0PKM
2pdabgdCXSCVuLJMlMZJtFCd6BjenILRizRrBilgBndk2Qm7DmBcv/40cYwiLWt0nGj79hGKgrPZ
Hftlv9bsrO3ocqBdem3kvemgXXVv2FturCd7dra4qpESj6vb9Gp2T3l448IugfpyjnQlmSeHxijx
WqCNaAC/dE6UB3gYXWVuZ1PtZSfd9ucTvendgQ8cGh6nxGtf9+JVOWbjaS1ZC8o8IQBnqri3pRSo
eyUU9NHcflzsZm0eXmG7ZRUPG3TNWEojIetmaHgeN9gv4O/L2PuF+RV+9fxhvNNd9bJfu+YVSC22
Iunp3GXnpFh17iuFd8b+5GQ/P/Pew5N32BAuXj3APoZMHFWPxKbdTYVFw+Pz+Ulad2kRrI7fy8kR
M/2NVcAzAgPxC7s5tJxObbWGR8IE4LUgXzFZ6+4xyKE42rXuK9tjhJvDvor89p699TW9Ye+zxg1a
7sqz1Dc/HmzQxfqyOrf8EqiSyzg5FQQrKE1DjLv0bXtpftydm+5nL8t82df+6XC6O0gKM2LCA+6f
O5ch025A5zGg+3vT9V3ivpfAYvZEsjuRrcq7x3kupa3OI3myo41JrEMwb4YZXkMKKt44kLdVj+0k
2vgzNWiHeAQySLj3SzsPDSf3Ov3GR56dQCg1Qr3fRBQXoRy+EHEfgxPNmhllfuqcwwLtattNwzwo
PQX5dh78chf/xhOENQIIqqzpWkdpveMJSvsml1lxB8ZqHdE6Q4fvbdbUnC1HZ+sbGBx++3b06p8i
pOvCu5MKSPEURkZo152jJ8FcRnSLm1LuxbNHzzZtJP+37dV7ehn7pq2hUP/Iw6qPKdAuQZ7eWmHU
iaNH0uv8Ao60dDGQf3spBE23QTBFwKX87av8BzxyNPLjqdnot/kRFDOBJXrDsE9zL34+zy/QlkOI
/YPnDq4DdJal5ufUF0VfVuxg9XTL3nUE7X9N2Zny3B+EcWdQ8xL6qpV7nZBfH6jhDVtdoMcsrDwz
7ESycxuRtOzhco8hNyt4qOPeZZfd2/y8ZUYQUI7iqEMJnoXwT7QDEwxOOCy2uzd7E+BgAs1vfu9L
y8v49IWtw4HxELt00+U5X/o3kSJB0PMZZutrizMYEWBCFd7pbzwNL4QmUB01uPgmbwFYBqsb7xW0
kN8ULpS6uY5DSHdPrQ+hMXfyOTQQ+7guGG1U7h3N18W6IebnJkNkBm7MEju6JgZjNb4BxiDFPkf1
8d3eiJgl99HH/D2UxicfgyeMiTu4wbSDY1RgGsHDG+le5kijy5FB8HP4pPGG2xhuuDhliRMY/B/d
jXv6OJ1IvvTgku7z4/A+2zCqBK1xjmtpxPYxunkXPL1us+skG6cDwTdO++DM3aO/2eqO5jUu4j67
DeHx6qojDa7+fbcZA/JSuMzPfYO5z5mh3rnfuK9f0y9/4JGBcbRQsqgMao32NxL0x/o60RQ3NxV/
xXxD8zAx5snLVmmeAg1WI+84cy5bvqPN+GU6HFj3Q8Z+drTpXDeZZ2ZOnjiPvndDm/6kXIRZxtbE
PjdSfMbNrU8VP6ZQwXGWGaPmFU34gDaDcjzsdZoh0yaJ/hgpX+xVNG4NfDRL3hWS9fc9oSOa9/eP
iBRs/tM2RS7OG8iAykiJpZKbNB8OBBZ9Rf1T13Zt2qlkyQyHsJnHGjA87ih3yA1ZgjQ9dbtZqt1i
2BlsZCcLThpNdrtwTrqzMV0dsxrBKellT4+6RDvTTJ710FhQXqnYpLKaiP35PIk2kR5Ws4yg3W2+
6HsUnIrJCP2SdndKeYyPWVPPHm0CZkqpTQOBK3nahGCynbajfilzWQsS1kG8uyn2I3WUr2z+2kFx
SuYZ1wNO4BTQi00PJ4MUUhSRqXA16CbYZs80/3Chfnue5r9BcIM0AR6lgaejphtvIJmUFaVSt89Y
n4E4OA0Eonxjly/oVnfaSkxdhAfFy0uHueilsQRmXg54ZjJaG5tuB/OyT04Zj9gzCTuAIVaiVKeF
e+u1A1AecE18uSQf7afmPTxtkvA5c5Zqj/B0hriRUQVnc8wP+yqTy+QCMsTh6J0w7DowIZ1kYO/3
GfuC23aPYNetdeuX6l9BFffDkpLx5lHYk/UOz4Bf/+O7iV9pbDza8n2+8FIunqH4KlmtHAVKArRs
/o7uEzILv3K3dsOnj2sCeuvNqIIDY4THYYjYwjrvZ/lXPZCs40cMdQGNqydtMMN3TasEMBEe23eC
+ugmXAMUGCxyUTrtzGsgYTlV7tKaZrWXu5ifPkynrcHpYgEcs4BW+IVZyuxuApV1O+GUeMQp9gs+
qZrQsIQ0bmMf+5/whYfX1RPuvhmehtPOiKBE2fTadqp4eWCG/AV/9BUckNaaR9JHUUlMRdP4dVml
dtY/oH4rXebeoeFWT7drOmQOwFg6BxX+VtBMYlwQ0Gz6n4IDslJXfDaE1LqMtIdGv0/wMeJreBzr
U7BLsLoQrHiSFJZ8TzcbZRrID98SsI4Fn/k8g4LbIlrcpemB6gxTHTyNoS83GS4kbO1JllZVd6Ei
xV50a38lQmUkCJFDck2xrRb6M+y6gun02YX1gskV9Dcht+l7mrtDPKM6cPcnjDSbEHGN4hHfZ3U/
Ia1Pxp8NYRF3miCr27VvjlsukB0jDyHNW3e4LXO/Uqc400Yd6/o5hLyAX+lczEdXwG4bwdUQaC5Q
Rrj5qpAACvYdpOI0xExoKIhzTj1JOJKe3tPuBPAghNynChRLRF04K253fFuOzZEYRT4ZtPOU+zKD
/jHekhhjdVdpT1CSeDLcVZ/fDBzlMZ2CAoxee0x9AG+kuyK3BlH7jRZtAnPECtmAwh2Zry8+zZDf
+3T5PbvOhstXuwyM7Jk37DB6Nq3hzsMWmERxrM5S97pxXmfIRyrG8StzD5s2h5ztrpHNTsI0dbEa
uPuh55g9NRE++dBQqF0TVP+y23dQQTpTnQLXHy/IbfL6Ap1rLBLfdi2m3MhfKHSuDifK2RHcwU5s
fWErR6asNTySCdSyd0L2cOf33TA0wPIrjOfY8YWKJQgAaFEQYTQdH4JEbZUZeO3zACENGpAIQDhS
EgzpvS8X5Mjsxo58xoSqUsRzfcDVoGm36IlrS8MMzImHB7oTcBRCITKffKEtIgTlbLG+4sV3Hs9w
SLhxWVjQVJFcM/+Dk2TVk4t1woXOjj126mmwmcROat+mlMLBmO7lapMcgIcbZAkERmOIg12WOD7+
JMFKE+CEAMLccOLt1n2VfbXFbBjzSvuBCTtmZCyjleCMYLGzWAnu6XMuqLGCIPtljCSoMN6MT6uv
t+ynHskPj+duk4vB1uSsxs705kEKv7Kmnt1DN3UWbdAxq7sg6OAw7n67pzjKbDZJumH49IeTr02P
S2oIakUpR++O4Ay2BDZQk8qKx+GMelByT23XxKBsguoKWhrB4Z/fKoQSprLKtyMPoEo9bWJnw9tX
OOyv2Q+UcAFjwV33MVdAQo9froSMvcsTmd6dIIDVgXcFlkbAfD2gShRe1BQRN3YMlacF8Xl1hCZz
/Nixv7JUQ0Bki9BAxULi1qGkX3vdV9Tv7xDFTUIF8RuPmUmaIOUSSh+GQ/IlJkRLDkkBEuIaWSXQ
+I56QxERzxgACzdHl/eafgz5puIJ/Gh9KBIqvGxWOeh+2bCGIBPMVjGyKFJrp5Zo9dDkYccILI9N
ievfIC42BzcR/kvZ9uMWJhhof0TNemD1rkz7S2f5xP+fAojDk/95rrSH81gxjMTUDU7/xq7oR6yv
o/fFg8YRqD88kjpuCUEjAQ14+5LAWlrQpHqWmnnHxfEgh9IWn6VM+Nnw5s7TB8hAw+34JewRuJRu
4boCfm1bW50EGkfu4bOKFx7B2Qz0ZGegR8B70Ajh+Hh0uxluToNLWGQYuLI19MkGMK3JJpyQvUPt
vwvRQeQ4oOAqk9bO1ZwBpDyczvbkZ4EKVMnpzwO6uTh9zEd31XbRPQne+QdItaKTbpCH88KeSiNa
bMlmkgJmx7fnISbsBtOxKgVBFGxMi+4m7R/Stf0ctfDhsM4du1qUctAhh/E6fRy34NZ7QFVViXIz
oMDoEIZyX1ya0e1pS/PHSpD4AUYudou1AuJOmOBjzEbSp4q7gF0IFQesXNwd5/b01Z0C8tofifXR
UPNWXnYOTAhT7ov70iPj8+LHcwhoD1+NLYLZJ20nJyuDfhIPXcW+IsniZzSM0maKDKVuBgNx1Nni
+5o72hPzGpj1/PmD64BS52n1emxZ7sBW59EgHn1cQkGh2Uhe7kBAO2e7xr+/2Ai7nI5fBk9YRBqk
VgTxPcKj5woJohlA+n+RiyzziSbEu0ie2ic94mLLuo0pBfwNcAlA1DsaLiEHe85yXIclt3FVu9zq
10iW+uk2xjk5s8guv/ATXo7IJCS2JBr0km2vh66syqBbVBE4tLvUuGx3m1mRzX5ymFecwtNsLjK8
hU0I0qd2F40ieyGBCPUKgv6BDYRMTxEwZUY2zG18HUiiJ7hNekVoucKaHgC7TEBc2L2wm29EbuyS
/hUt13R8X+pJ78l+PH6i/TEpThAL4llzoM7bJTZoOBa7S25xQP4WDRr+ISTsbbdGN7MPJ+8zoLsY
x2jIxkG0ka154m5B06G4kSF9tA5mOL6uus6h9MmScxYSn6olzX5zN/hBvGXof1aPb9PGojyeqlgH
PJYChJE237NIU7v4Iyx7hXvtie9UfKU8e+qveMjDBPvqL/7eF6k/gQsyWE/L6KgmNeybGuDcVi5N
rD7u82bI0VdbHCVCyDi7XawzB3lhLS1Ef6ziRYN8xK78OcfXb6KW/3Cx3tuzPy/jjT9f1+c7zQTA
EyRHuO16l8qo7ffXzWx3TcNdMcqtcmMNzaYbn+0dJ8dWtkFQ6SQbsnJvg3WnO1SX52HVPbmTztnW
N12OYyQjKnLTB4fyeYbkKAxZdkc0qHfXkEElrb0+riWP/DxsBLeDGNtWSF9W+2TRjh8tUqOjo8ip
RpkU1Qq+igwpp4nV8Qf3j3m6BkuaRVKkH9g8nWuA9IT1U3yxHv+PsPNqTh1bw/QvogqUdWuUs8j2
DQXetrKEABH06+fRPhdzputUT1W3221jUFhaX3oDiU1WWL+/pJrHSIIcsWQfwRwHRTTdTTsRNylG
McfTv99MhtT/oySRBcjuFCXKYvFPP6nn9TXcxDZrt90vfWWsURRbv5lMxwQPHYjdgDY2/NM+nPXG
nQEgGm36B+akQZ5QE+sxY7M7pltpeTfI1kRGv8KH0EUaUOPfa+YPO4lcCpXH/vvWTKF6OI2by0bF
L+yjrumCKWmBiC2zszePPVCtyhPGMFsgyO1V0F7QyqZ4O9PXgCQuPH6fBUZrR1/tv67y8q37IJdn
kSQaL3xl8Cp4BQsp1ju4DcyqdRKL8b4W2rOqp7d83Y63j6twziu67j93Iv3F6GpTxz0E6udZbcIi
9wbq9fZ8FSh26s1NNlCAe8i2Smm47OS9pAWVHugKGZTsdpdA1K1BWY6FJY+GLAK4XYoAZDGAieag
DZjtLjJwupePXBeWzw7ySrnTEcIll9c2+tHvZ87ziTXZd9F/KflOJv51RgdlGD9VHXCAulgKWyZD
lUmD4T/Q5/UgGMXNKP2CRxut5M0MVyLNoAlfw4sjabbFyqgaBnzgLmqvYS13zitcmNVGpw7DRslr
Uoa6BykHkCwK9vy7o/JGNuAwI5uD6n43j4c6FKYx7Ifw+Lgi+VB/3ChWE3pZ80D0WowSjbetGwCd
azqATOvMdg+qLkNnwqujOXINqEIjSX49y3uyhXm9xKWWnIDeup2vqj/3X5rkCgPQz+F88xBiLaYW
DuOpVl++XeSOV/iqEc01ckpTRwDiiZC42Z0o203w9crls/h875vPS5TbxQlFOeYB+E9Zd+VDAV/6
UxgXfdkHBSQf58I0YfBfyfO2HOKOEQHHczcrKRg2fNr9sarGdQ5qEcue3Lx0+rITg0zfSvhl3GlR
rl54mj9fWO62MfCFHyS+X2f9rFtNqJLAlWesMcLGfiANvSljxCt+r60p0icqQIqS5v15R+jveypF
PRmkna8VevLnKnyS22DC4U1zgtHVyDJCGWMghk94eSzc1sw+gXf0S6bQA/uEcljI1gK/oZyIWrnz
Ded22zOdFsIZ+sJvyKXthhDG6a0k2ufVUtE+pPP4w8D3uhPOry8ZAkP4vi21FTqZawaqlx8pENfa
UqLRBGSNTiwwFM2kiydDrLx+SX7+82BfV51sp2z1APV19WHOggty8jSFF2YPRaqyFG7/5/G4nAP+
T56/7SdHcmXmYXW7x2GQgMB0tXel00Fz6r4U7/bxYegY225q+P8Me8qPgcEYxhf11/31UdGoJYWz
9M2NQgYJtWhYi8l4KPYSRf0kqH5kBEKRnS3njDAD5fCwizdYmBmr7fCKrznEOlAVvOv7I78bT/lD
GbAw+aAdWwaoXWPTCRi/+Gg3iIzyUFJln3gppsZv+1Iai3I6sueyARkwW7XI4dfhAO09t+qQYljk
HXsbNs+Cl3SOuLAqyX09TBom06By8aFc/z8QI+l/NM3k/96e/9GEHOX+tsjzEaGVLXi6ekBuhz3v
dShWlKaDtgTYwI5LGZ1FY4CaxQNJXfFr3jvt0byfSeYKyZi9qVOX+LqcJFNIFunDedKKp0+ULQUA
2DDvv3ng5NM0aKPNvj5K9r9HGXGKxf+M1TKOLujOovwg/kWv/1ff65VXZSa8ns1Wzgx9rX/I+Fz0
W5FP9lTAWWdwP7b+BeliK38JBtB7Bf+sGjKthhTFe4VNzXPZ7XuVkXP58+/HRjP3fx0cdHRZ0+ll
IxzF7//r4NrZVcze83uzvW4U+7hlAv5XFv06RsoSgkmdT3Y6A8yo7/v3FOPa5eObe6H9MuQtfkDt
nMWgWb1bu8MQ8ntRWQ+ACIqhgsEBNZF579FQT5dttX8/iBLmjW4WIv2zDwE6QGXcXKATrflMr+41
XFws8oDxcx7N1pjEtxumIMgvy0a2aqJ7cl8/x4/ZvjzUgDJgn12MW0oHmkEHfcBJA4M1kSc5vZ4w
kw0ap3OElp8HgDK2Vhri/oXVxGi3n8ovYbt2x1j/nkdZBJgV6DbGNILJ6dfLzsOFgebzTxlj5aGr
Fl3sWaxQyrJAPhnICO0SPf5jkDEXZ2SHXBAj/MoZwldw1T46zb9+Hr+oadW1YF4dhL1Xr/N7+9qo
e1BZI2NaH4xcqoePv2O0v5J96lJdaWhGF9al+JwRYGluDoYuf0k0PBVPepjXPXUMUGkn2zaISK9G
WzfL+LIXo3KHLhwlDAVcl4jHhPVztLQN420gahVkwmZ7UUE552CuNRAeKEjIH096S8hShQ+/mxr0
KG7TYFcCMVzkSyoUcZWv7w6T/gD/0JEZ9FrAnYMFeDGrr+dq4eg3puzLjsC4uQFraP2bBAi6Xs4X
5OAAquZb8UwvQNko3FCVqX94YYbpMlufQQuBx9QZ86MzW40ojGyo/IqUwi+fT4aAHWEgHlezVJ3M
V9DnPuQOlLx3LP2RI3pvN4mG7dQEl5mnxO/vRekBJiDNWZWz5cvtb1jGFFym+76PqlAy2t2NyfMX
OZIOYeBQ74aZtfgamAory8VeOGE9thu/hsdH3Rh4QxAyaHypH1XJR6oXygoUyhuYDsf4AeP3T2aL
ISKKxPQBvJ/z2I5vG3xPBBOO+us035TpbFPOqP6xwWWbnv3m2RIoFiP5IVmEUjVVXmqAi0y1J69V
FuYMpd3gtm/YD/5QlTtI6H9Ko0FYGXeMwXOL6P1ez9zxHvekNlrU2uMjrtP8K5c+St4cbx+EeLwB
gfXMuqHKJRE50ddcyzPgER+3YSmsJUNCsorD8ttdg6FMV1sLAXvKj+7zulLOsw2ojxbl+HpL4erI
iNX30Js+LmmBpEy9vB8O898sqhGCj8qRSR3sdt66di6GxoQLWO9llzuLzzzQ15r9CjQwS9b1QcKb
/5F5G4RqtA8tC3EUJoMmUV58N6cnfpXLSyKfVb9BoH9c1nfzvsk3Q9R4l82d5mc3d/WXD9DjTRaO
czREriOjNvsoOGVpS5L9yBy67cDLJ+8On3af6IJvKs6ENm1ZAAf/mbnFvoTBl4Kpat0CzuQQXsHu
1PpH+/ayLAAoe0UtTADb/9HP2X5NoIvhOyGnAz5HyF613zIzrMLAss3ljiLZRWIbMi/QGtAJ43aW
dMkYMq7TLsbss3celEVL9btNmOq9K0+m6dgva9lkz3RfmcHiIMK+j7B5GAtAlq3TxeflhwlOHszW
TDSyxsCgszo3SIKBymIqcn68vPszbfB16aBWgvQ6/qif/x4KxP8VbJEOBMerK7qEtOH/Gwluoqhc
boux3Uq2lMrfs/hOWiXC/VFcPOzQgn4sJyT3AziPvmRStaQj0028Tufmv0w9gQ8IQEFg/PvvB6b8
D9iY/N8H9o8s4HIvNOGoCO12RGrvaWPaRuXttKjvSSgjMZRA+QdLDdpnzutzYczMs2pVaQNHaWK3
3i2eLpu5NQzWys2Cyb8EnBiAjCLFzwQZL/BMewlO293O1pARbUiQZh1la6CUZQgw4DxxUv79nP7O
iP+ZE/zfcxLm/2gjaIqa548X5wSwDLnB9w8ySXcHRX775U0SejOXSsaCA2ZfDWH17x++UP5X2Qsl
UMInED0q8S+s5b+Cvq7WN6lR7kywvdKdrVtj9DWsIhSTx9m++c/fY6ogt/Q0n5TBsoMnwtfLgWIV
tCw9zeyj1hgAgwzhxaqcZ9iHx88Sn64JzuQTJiVa/87dH6PCbK3CrMIR39fNgDcBBkOuGhX2iPN7
/dtjXnTx8LqiSvGAKfk3LKHetuSVm8KqVxpgNsZkVx5BmCYut9N9/3l5l6jH8kEFwOgrLDwRrdHC
keA/K8sbTho3phMLR/0rDoWOm1dGE7TAygMxPuF8Y9Vmt38GaCTfPyDQLy/0C1V0QsHyoo85d3L7
Cc2lDstQSpGGdRmwMauguyJ4Pc/AjBrfFROIeAdwMk6NdRw1sdufNdDu/36bpP8ByyH5/b936R8P
ZPYSq/uQD+22J8Gl6YCCJMZqRQq1mZnfDTn+Mu5AOZ8px7A8u5j9RrclIJCzRHd5Ej/acBpHNv7k
6IGurujp6UgXmxY39gqwxIB+5p7o/vthK+JfHeh/Lm6oIIqmz+cQQ+b/aE5JulplD6XptiUAHHxK
nCwFf694st/GNdtK59dBDbR8tuLHfZivSQqe9oCfYxddkeNtond4g7Y5BrNDs5p9S9pS/wYk+2Ay
vLsR0X7Hbxmy9pgIkUTFtH7ulRCh3J2OJnhuy0njX4PMnxxRQIBSeQPpiTTcJWYOFbN3Yc7XgtIa
uKa9/XKL6OlVuyI62tnqEZAr2f2vvpZSALoq3jVK+PhmlPz6LnYVB7KudiUQnzVfpu+JNNWu2um4
F+06eM5pASptjfWNiroQ3zPwWje/09e8+BDSRSx9zdMckTPmV0cAVwMTyLf3MG7m1fq78oLGH/zS
vIS5e3ef3jxq/BknVcOfnmORIboi9q3NuornmIOU9tOpTYCKNlhEk3jmFNj33WGD0TAydZD0hBn4
0zJons4BGrrp/dJ+n/MU3yP+vsb6pQybteC04Rtr09bmebQVH+qzMQZHu14qPqkaE4UGSdLSfTqS
A5PZeTsv65LMndmf3iwc0jGeUijhIO9Vv/NaDONxdnSErQ4z/mq98EJRncEuk4y9hPZBBK4yvG4a
p/Irp3IKv5qOfIWNUlRhZVuR4kDd9XQ+Q/Ma7xpfA/jzzt1Z+EBjXaTzbNVuoHZMo8vKuQF9utnX
oPPQPHHBc2JRo4QX4x5Q0niVXxoaRQF9MucYdOHRmx24zSzLwsEKzccd8B2OPuhQv3FkXwaE1VGZ
hP3PuO+2L+AinVGw2yTHoN6Thq6r4HbId9q6jC6n1w6UUtSeYJzsyggfqliINez6xEjbZGG9b89C
or8NKbmcL3s1up6bLRvkaz+Oxuvc/xTp4lzH/LtmL0Xa08eRcZsDut/2HvVOSNbUe1e6XZ70gnMI
xBiAcTKCYRtW01dl1zjQnTYF1+W1WQS1OLGfcPuZXqb6z3BIxQB1I/5k+tPCf23a5LIp/7x3lw3w
a6DSO+23W7WJ9lutrhtINM+d8vvG0BMcLq6eKE+fhlOZ9CfhV/gteBj71TOqGNZGQ5T5GHpurli9
dJF6GIGvb54MOYqP26niLZlKS5O0hPbV/WanZjf/LTf8cj7tZjRF+K/43eKa/sCK9CrwhbF/y0xs
Gq12J77IE9hh2EFskQ+XB8pG6jfzaBArJ37UnfhRd+pOvKY76d+0V+XDc1f+oReUKL+kLlOj4zKd
EryknQjF5SDT+cbrtjFUzeUt+hPkhud/rsSwkw8chPw9/6Vp25/UA3+hHmSaN5Xb42XTIaGTfD1y
jI/4U/2bT5cPoLx5N77l698Dlg9gqDUNsY52I/0+d80q/6yT246DFA9lIjF/lLx+x2l0OxQfVrdd
cWILeR3ApQy/r4MomVwXAUoFbOsTX8hdQV5V07f8A4CFX/Pa//xGnK4H305/0pj/eUmz47/slAAY
qxOQGC4qzAPEPk837+bPfJWdTfP0GNRQKJhtTMfV69luwDkioXTz5LjZzdah0ZuKPWWCTfQK5IPi
MT3YcP8P4N9frmAL3i0kvLtjgAFUQMPbO4aCp3iiswDRI8a5m5NZSFMb3ayDRdwGkwnpHUWHhwXx
he0XS6s1Xq22FmIOywddXAGG1yR1Se7hCunMysguBdhGFeIIMxcFD1K9GnOnl/PyJ0lmWKVWWJ20
UIyb3+m8uA4lQFvWGnQADSuyt01TrXMGr1yit30MCUj0DK7BApju25bjGfDaLqKeNaH5GDUim62x
CF6Q22UaxbQUDoB5oYQd3aMBx8CfnPn68BbK+0sMVCvFUgt/6y6qN/gbWeUf9dBuuNXyoZ9W9LQ6
s5HeLSsKb9qZqX6zSNRv/Ztl/v5Vv5/8RDyE4iHH5BoI3KE5cesbTGxxpmsIKx2nBdv9axFrX1Kq
r2+/JcfOwiCgyUCLn55EnHgiVExE3bADW21yixh9Q+5mDxjZMGX/YjGu2IAdtS9rJimbyYhLS6db
qPo39G6ltIs6bxEcPZ3A3AbTpqvGONpOl90hBNnFKn65d8DMiwO7eCxjgVtv3r9/TckiLr8rre5W
48whBugUDlqqHtg/w/muTeqkX1VOn2KBlshB5R2TibbWhdd1gy1aQQeCba3CMvZpj8E7HKyH3+Nq
jvludPcfZ/otlztaYNd94RbQ+y9OE9QnKI490sJthOhMoIevdO6+k9a36ezJK+bKl/2VZunn8ROe
RL2u17cfcKZrBV0UrJ/2Q4g3clwnZTLfif7rXKSjDy7hth39wW62/NrpOGbtM1/X8bvDL/cZfrED
mwu/x9Os5r5PW+kjIXXw70nm/5XIGIPH5hY9T5dNtZIAB78wSrKuLhI8Vgvk6mlOaEkJsuDRa1av
4BX0q6N35T0uXCPllxX02+/A2tA7x/H5sjnitys604sfbgOFsuPZy1b5huZVg9naNa54jG/RLarw
IB/BhfT+PNW59llcUoGXCB0tAh7z+L1rNxQ5/jzUrdkBHaCX+w57LJVVH+XsHeLGJiwb3HOn8+wY
NAecu/fcZSv5u4lK0NAgpp0H6ZKy6zw64s4YIPnjTwuqS/nKvMYiJjhXLkUX6QfNy/xH8N5xBsmT
MH1ZZ9z2kftafPVhF17iqfIa94v9a69D4RuQulH9B4G88FUi8GM9eSDLzhWcF2Q+Dv0GDsO/bnpi
Dh2e1TgZNtDxfRbL66aLJC4euy7rf5f/4Zpuruh/R4hoBi13mFbhnYiQf96iNhHYkOe7hj9ppz9p
Tn+DTj1d1Dd214uD1JjyNxEp3zx/ga51O3HS9uehZrSSsNu/6LFzYw+49LEJo92Nlsyp20HdojHN
12aHQTHbUI9DPI8y+j/o4hzgthHwkB0kFcTw+r0cv6vd6/vv3eGu336PX68Djz3wxLfJd5hzT5nj
31Sy2GG8p67JQUkcx7g9SOHM/5tAKux7d8yvtbQ59bspuaJZyYIkOUhln0nXz5RW3PBmmRj7q0VQ
+O+ojbutyiNA5l2vO+8/WcH71HLvhm0VvnyVrW10JS5w/adOmpXyq8MU4hqwsTAR5SK+T92qWf3N
HvgyjEui6MAim/M3mV9+0ndbEYaTKRQPU+S7bJrpB+Qa7whBfVIcjid6kN/8PY4inZyk27j6Krnz
i2rZe4917/XeBSuiiRyWouv0c4lVGkXTrximBLcVfpZRoZOj0FZJxGZ5mxbHphRh4gK0H2lKT9sP
H4ONU+N06WxV4Dt+39NeLdeUJtBS2SAy0LZbahEYDvt2jY7BuAcwRKMqYASUtl6fzIMimX0VgRyq
X1JMd1J9L8tTliixsqmCh6dhrHv3hPUR1kZvFcn9Vw61APhdEWIDAEZoAfCxCYgmgeAuIj1iB/Ez
Vw/FUHKRVYqh13pPOGHHzxpLRxWrWj0SOYDRGw5HR1xlLkoTjB7pFHqi17vVhjGkmfvwZlMMojEI
1CzQMKc8yiNl8iiEDzhL6lRxBpfENJbi57ca3r0jh9sFw2G0CxczaveIw7NoFpujw5DI25Y4Ts/S
KnhzKGirTB9oK2s+PK74fubhaGuqOARfGVYeskCLsR2m59dNjVF82DG5cp+u7M3CZyK4gptTsw8w
EKjXd1mip9ffendcS9+T0zIW1Da2rAmu1pCdqD1SzZqll995zPHv2fb9xQg1ebbNXPA7iepBHLC6
YEH3EVcYc634bXTF1ObmXj3O0XztSggIYzjgLf2IaqdInpyfHtKRCgQSTOeyerqXKPujpkWwWI2w
T25oERTGnz+q0Ya9NWzoCETib7O5n6pk5h0P1UZN59+tc3Fm6eg9vHmiJbfty5FNIR6sScsa1d2D
YNEQD6E1hTUqW6giuRk4fYQq7bebh1iwyiQfzzMWu1TnHZ2yqwfIyoJIUQPUudoww8olbFAH0/NA
WF2JpHnQ+7SeoLnGcN40A4R/9cC29HE6Dsv6RZZp8A3jalFbMrSVIEpiTkkWuBKuxvWUvwz0XeoW
/QnjAkuFbWu1aIxm0wnGAqWqpwF9YGDfgiHRmrfcfIzxHOI9dCxS7Xx6jXYzZ3o0qkaRm01uiLye
bPJqLMgwTxkq05gbq8saxDXVcdyqH0dn9sWkIDxuaNdiwlzBZU6lzJghJlcb+Of0SKFiSx4vvsZ0
8fWOx2j4xCo8ejAoSLiyf/QVwwICkJN9Feksas9YtW+v59lKXR3/FFugDNBfhM+cHG0I5yHGuu6d
mkd1pu+neEAbip2IxOwZykHjNN54PiZSktHE/nztbz86Ho+3sF1DTbCq8H4u19SQ6PPI0fGPkvCw
4sbqi4A3524NrXye1NRtTAuJhtFxw39gDrLut304fZpu3c/yqtpe1k3I76TPYjslKfv7/iYZ1zNT
lnHfYkyPcHvcbzuEj59sjXeXpE5Ks9UTn9Q2fv90afYlIhDBfqj79MC/WPkeo5jj5jLtUsfP60Sq
eJxzhMT3D+fhILTiHgPJmJy/lKT56cOF323vPumOLyXVD+OVxZ6pT/HzZMQNtmcilDKY/+xAJfNS
HBvhmaZZMP3Jxc/oJh25/hLIU2LhEmReioViWO7wSl1JayEGBMDQQw7xevcXTr4Wpo9fZ0HNUEuJ
0X9kv6BbyXxhkY5gW/WIfC0LgDtKa9lcsJWN9jE4ovqeYTyqsPAZLIANhesZ9wHPNu2pp1PFigVK
IISiX2wgzBKEjhTjo6+wRwhQ4hjEhJOmRh4dnUVUhJi/8mAyxAgEdkbACx6OtbCMsuDlA+Rn76xP
vdsHyrqapMrgNkhM3ab2aqCAzRzgRk+/boAesHgXaDtKHA6yZmnmLlBEktGPA9Hsv/f0Qv1rdGSv
e7LT6jaIRPABMDLC57cWi55Z70SuAVsyvh1aQIGAwW1ttmxwksGmC8gVKjm7BKkqtCw9FNw+rDwt
QYfAR5si1RItQLobn5g8FWmi4N3r0vqxZ1ZBl/odvINnkP2Bvv7LyDB97KZDrNzOAKp3I/8B38BD
C315JxxgTV52EED0sKDPWth3X6YSoBWRghrE0zYj7iQfavjyOAMby1xXC1DjBV8pWB3NZjpAuJf3
wdMVTeqfEOVSbtjCA8RKp6fbTCHvtdz/INpEiBDWRXDnnTgY/l7FppQhNqeNhgKCRLhYLktDIL4p
cX5qgiFgUOiW0SJtAkLMAqUJJi/uZc+D7lXbLJyUxUCBePMYOrpTRzChpFhM5VDa1D4tFLDBBSkh
CYIz8h4c71pyhkD4Vngvar346MzjIugOiHnuZl/aWlsTqo/r47qY5oloOtQ+A8V4HstfWpAFsy+Z
e1HvM76We3WFveXyxhT3klSY2M6ihhZTQdBGm4NLhqghOTJObCioih6h1MnC1q9YwYBZLCIJ/s1K
IEOsK330L+yX/bCn4KuyUN4Jr3abjWhrMZfRkr6PazHlmI9rJa6Jz0XAYcazr+Md4UApzjV21RdM
MgNCmBDrWzFU+bf2y30RagkmNzZ8dTHAUDnMvsib6Aj3bG200DymyJN+JGPi1tE2THCxGe7c97fC
89n+cjnTedz6DLC7GcUs6hLT/3H+mvvGm4h9PHweZBITfZsF/UFMhVhlZ5/uE+HaHVdzTIuneun2
s/CfduE9lrIts8ors/GOxoIr1hmDf8fMAE4ovEeZh/ZCfH2Z2BxHV6q36Z0yVw1bZ0o7yHODPpie
IJ1dpwtg9nlXjoKrI8X3X5UD1r94oqPXXl4dgzlrTg2HQ8PKy3Bqrrwb6zhL2dF90XjwsGnJ9CEv
eqA4aPAU8DoM0tSIzgK1Z2Y/yQhIYczBBU8EDY2zR4zEEeKKTAPQIu7OHvuH+8ZgHuYj5pgXu8SY
R7EU7JdFW11V4cJGCNcS0xmU3dJnAkbGU3A0s9W0C7+5n0qsI4kosv3NXWzSPbRB9myD2JJV2D49
zGC532OMSm7EWTks/BP4N1u0yxWZQaqsbxz7PO44ywttSYWnVEQvRLanjC33pue0jObfVVAEr3S6
jeSIoRxN5e10Kmy5XGbBffIsZBvC+vsgp/mu9i8+93Z6tKe0D+c/NcFVelKGXpHGWToTAUobxcuw
qp9uWrnSvXIl4S/JC7zBYJNyr07LrISBvHUJEZFgby3Ttw98ZnVBdmCRcvXZOTLv5bSURyskdHyc
OAzdRoIvmIVzZvk9U+wbrDXBb0NG33ERI1kV9G6TdNZ8n62zdcW2DZZuR/IGsVbkPfBDcjWri+9h
F8vcpNqnceCITH1Q2+bjFLcIULwO6WKh7IV2otHHjIidejVjXPTa5Wg+Koch0L550NJGMPLV5USe
GKufWlRvaTt+ZOSiF0choW8Cshq0lGj4ot+HzSZjZEeNZG6XmF74ccHlVwIka2xqVR/hmOm6qLDv
Kpen2VW5FiSGbOmyWW0ll8ONwIUE2nrKenkEfB4Fp7Q61kxDT0EyIDC5Ei7hNwArMvXBywcZQU+8
+TvEHFcXHukpQelY5+Bx44d/ZU+8kIyKUICF5Ghdp0aPiWxNKhHatCmnDp97gYkZrm8mLTH75+Ec
Xcxg+V9mjLTZMhgvE49YjjJvJJwCYbep/kyqGfjFjDPskatO1o9DfTu5r2DU9sI85jX5VRktQfI+
6UACySvgxmDFEl75oH6LWo71V8k1HBgbTObxuZMxmKKJHsuu+gm8koQfgSrCw5TqHye/dgIEK3EF
qj3sTYnJ7sKk3MFTVMGx+e2g4UyYn/my2xiEEsaG76DjMwd/2MMltxSOK9/PkUKZbNEZbKRMtpyX
DVwwmfH5VVIiR/diyd6COXSoWaSuZDtPEUqJB27QkYeYIsicxxfO/b5nIZAQAFBMBJgEIPzZxcTk
bfesRNnO+E3pKH4dPn3QpR6JPZEA3LxPqRcKfslYJTd50lBBYEzhouVDadSamvUKnyyDzM5Yr5Jb
BXjUs0W8qS2YkMF/S5ufAvLrnz4Y3J4BD4tyc99n23qvQulSWfFsbgjr0idVCGgKF1BLCE1mEQ/O
AOf1bV1tJFBc4VMGeqlsxEiORPYlDU4SU8KJCTq5WCII/ySY3XgwZab4R0sF51JN269Je4Y6884w
/EbapjJP1Fkw5F9LBOLdPTUh3FOOBtoL6iH+3H7608s76xLpXuuNPzd3Egt3oG36U6f0jqgBiTSh
7cIDhNgDa5zKle/u4cskZGw6AsBU0b7C3FEszW9N3bvFgj9KHw1zlCK8+vjHeg31ENk1GxxQG2P0
WO6sXhVM39HiUFPJas0F5dWVKlUy6ohVZz1Wk00QVHeriS/h279sB/8YNbDJB0ZgRQweOq23qN6D
PnuQ5uQrGDxToiWtr2yWaJ4gkzXj5LpYQMLier46cOX3RVz/VCwXkL5JsW0dblQ83+P1bCoEwOd5
6sgKPmHPvlJSozp8qhkXUQ4NwQJtluFA5uy9zrhm06UZKfmBAVJq7lAWDlWQrGVU02lW3HJ3I02d
9GLQrI9vFpWTx2McJEj6C9aRghxx5xXLyZaSm9FYxXrGnLu0S1PyBXa3y7a3RE+LS0diP2IMzv1y
HuGNBE9x1ATu9YqhIhGYzIviuaWJoMVKPP/O2KYq9ourz85s5f7odW69I+9hsyG38GlQOBXBqaTj
8Qh58nkK8qjZDEEeUcQTDvNYQFC0iCviC9sQ4bMNAWan0//ptDIgTDk3RmsBiFkDpRSjdWtu0Duo
UFSogyoq3UWSxTVkk4Fp50T/LyghUM1IZUb6cgpZ3Hvim0764WfMAe9UR0daBMRKDMhnzDDxoYtB
0LNAFTjNg9f7otvvJQdZGXqkf+efIXID1tsv06tNANqUzsMmPFGo9DwnJPDABagGjOEDtyYcGakc
agLxYwn6jv2siYEcMUnH4D4s0zncX/2Cp/EEE1JWMP3dWaDgDzud14yZ7RzQicw8I1thgMEap2Rg
65lWF8bbRkOHgOYBWyu4YBdRCkJyhyW3EglMSI42GAxPwWkrix5IE8HOxJQKn3SG1qJFkxgIzDnm
WrpX5hn81pkxvT16D+Ax15Btkhny5CFfui/4uo8YvyA2/XsgMiHuITu/uSpzBwAGec99qgQcwWb6
QbD7CSGzgn0w0ZoCo8EA5+9XLbyi0TBwaRlaIwyUzFychd681dOZmNEL2M253Tk5W41mAZeIJyWN
0YTg5HLxqYUA66NQ+PZahkkM5EDdVBbwQJvfWErYurKhRaMlG0wgYCQK7DG6m28yms4MnNxjBC6G
2N+YojHYlaeC8hHsepvbF7fcTPFKBZChoJV8Y5guOHIipK178xeWbAG59lvUKm5Oj9PYg8H5YD/g
0HMj+Fz8AaP7siT6MLhy71wOCX3xp5lzxqIFeHPJAAUoCCsQx08ipyV4C2IDoyz0yXKv3jK6ph7g
q/mmfGyQCwc/GKMyEOZBFl3cnhtUujlaGYKtum2Qu9Cz/ecedmx0ddFjQ6CXYS3Nb6eNaWnYMzi6
QbOTjbnfrwV/9lkzr5txDhpDb5XBWM54nCW2Z/v4FN0sYvwzZzbEjHWZraYpjfypO+90ErnKQ3n9
5IA7Z+Yc07dHkE17v/dpA1F8NrFkzR3xcxbMI5ACkD+fjoZ6lJKWgbqZburFGFgr2Zrbb7SE2h5N
OdFVk25fhhrYTr/4nvOsE5f5Mcwz4AoawKLGuIc9Cm5zuzPxGwjrcL5auHrQnfVETRYJD/gaIbOp
UxdkCZWKlztv98o2JwFTIIfwc5pnDzqAV+/pUl3tOQAYELnHRrdRYoyF3kEbdRuVzUVAuEZg47pt
Kobz9UqlchcsAOQrEH09uxSx2YMu8SFQi8zC27Tnz9Ljd77KkvtpPiyV7zwigyC57+CM61696i2o
QHx/Ca9bqrh1ETP0it7ALzSLdUkaLJFv9sngvoPFTrPuUekN/rgsqNYbSoBxqtMouXVq3Cp23iCS
kKEFTUH6TZpKQkwFqIcqkNuLE6PwsrvSDM6Qg/k/hJ3JkuLItq7f5Y4vZuqbwZ2ol+j7ZoIFEEgI
AQIESDz9+TyO2a2sqLDIyd5Z2QRCcrmv9a+/yfmvI27JIgHs9JmNGTolguf+hcdSGoI0gD0bMYgN
6EwNo63VqyKD71WBmlZt4QfBsR64bMNExnCw3oQ5HXTb4e2Tna+bH71sWH6mfQtTHHbsfsWfNxts
COwlTBSgiFusMdKB1eGtk4IlbzGTRWLsITa9RlBMvJSkPiNk/bMW34MWS8XoGb3LxhrlU/zuRFEv
bVgWQ7glMEVVSIQmR4bOjcU5OXx2ecRdCM/+F4rgivhbNlqUoMnIAKwx2HgvGPGTnILaLBUFrM9i
ocgiCgVctcCK3HR5qLBdMFdENK55tOOUo8TvJQXNOD4O8Y2Y2MIVew70laZ9GFdEeoveHlFRzB2C
zEgLg7DXdtf0oSyjdsMRwEAS50qMuU4UbGtPZMNSyTiozilCWDpAKOyJDaFQp7iAgiNx1DTOco0H
DWpR2hcjADwPBNOGb9DO+3kfbDPCKIkrFW8c0YKiu+QxKXB5XqxbuGj8KKbf2KvDmqNjTTntWHY4
+NAJsgjL7npksm1wrvmMd13UWAN0KbGxWEMtQg104uAyvPXgDkDDwSmMTfgBvC1gb6K2r/Exunh3
bptOlW8P+SDKmBM7tYGZHf8KnYTKWsLuhUrvABDEze9eIs6Ha2R2QLLZsK8edDtcsMVU4oFhj3BI
LLFYKHkpT/S52J9FINlZog8Kxp74cCBHVaCIinodtROSUkwpORqP/XsbA/LuFVlWPny1la9DK+2f
KF3oNujlTn30T13stRWTAFy2Jnh/wE7ECnBryZOoiLZrke3bzmEj09fhgnRyM+xAaYShV8BL1Hso
ffmuBoXblUb8HGh0FXfGKXWCY+yEphvSD8NNmqacd5lWDnD5EJ1CvIx9OVrTMeVe2r2wP2EEyTuv
9XgkcTnD5D1mxJFcKCbuHWZG9DPF7MAnXfp4ePSflBHLfLjG6utG3Yu2fb6mpjuzTeRtjQ3kzFfm
jnJOK17NeXye2oNb9zg5xfRyTDKoeKID/f9pUrJcmfzg10K9jm8jrQ8bpMUhW3wVv1dQi1Zwautw
GtnPcaiEJtu9zC/M5pkRB96NskBepL1mrwe1B2OCycGE33QfMcZiTB5aAWUhULDOolZgSOACFRdT
jhjYHDzTrs6BJfih6+E9EQ0RHfTIGq17BI9yLuAW3oWp0V6zvKSQ+eb4xrFt9FhsPouARwgLzRcP
aycKHyOAj0lNWCR199CnwupwWiew+fDjIsF+iB3oGoGb1WsFZgfSNq8tVl0c4W8MCzj+/FtHLBYl
KThcbA5B8S3XQOyQyKGSnnvY3ND6Qeulz0/7F1hz8JTZtvFqGq2hjsAAGXNvInoNTq6+NUrpOc0x
9BPwiaat+jlnlcFuUPRevJKqi7ZYPDONMvrpP8EjaaATjmWOPEqd4MSwyk6yNsZWYPNsvvwYqBgU
AqSdQOUldZMt8TFHlKVD0qw5/3kDOlVoAeV2m7kOwoxJ6nmajs+fZ07QErMyLh1NEBklxx6khdiO
+awkS1pw7A5UCKhTRxWsFD2CON87fEBMVwdXytoWl6WKMjqQ2g/qLC089BgzsT9Rc/kWNNfTHTcE
iErUkHg4vjvMdamnDiADl4S8WHaNExCyiYExJ1gClT2695j1hzfmynATYsjDm2xwHqwhR6gdUVQS
vmwHD8BTmf9I6fno//y1+OADw3R5Ab0Bc8kZYldsslpjhuWn2dfM3B63xte9VbrXPf609Rb65fCy
14Zq/7m1x+K/zbG1UoYWbMysw+h7nHXuSd3HgqXdjC5tOX4Pru2sQ0bPGH7UadawJxvdeyQ6Nra6
IsFJ9j6n/BnoS3FfLpsM/KkErZXjNMI4GRohFz0swHkP1LA8zojYVMiVB1j6vB0p3gYv3s2mnfHE
saRtc9J8saaBO/oNK8DomfQsL/R8KQHpvJ+UAPe2yjO7dfJJiXFZNcP0jvLBouY/Ty1EkTWlnzF6
sZLtQRXyDg0vRL/rg2MAhNVuDR4bc5B3mxBmI8mtLQy9RYlXL449JTl+HHqtvqCxPmMdKs8JkrsV
FhMKyy9YjJOKbe7NlzrA5kbDie+YqCmRZHlriqcLisYW7zklc9jivRJXgSgWQzxdOFMv0oi4OsHf
BBy8s2WffQpVWFfYZOP1I9J+SYyhDuB44FuYlNc0lazxF35DFNjhOs5cuonP1iCjn7kBIGEU5p2n
GOvhwkDLh3O2S8bcOAtmebj2D3PDv1CUG3BmYGq5DxdNL2cksDqI7SEgr7iD9zRWgw2KRdux4gNu
1+vBIdzgCQLxTKM3eAfPTsUZn/Z5OGCHLUhiZLmDSGf9O02NDSO9gJwG/9k3ceIsKWql6BZobHeC
IHaD0JZzE2xaoCY0+0aohOrYhMAm1golxkj0NbY3JJ2L+/iI1D6eOaHIzgFwb2vwYQ8juif/ztNn
lCMO3a+hQDFsDVqD1yYVkCe1ds5OeY0gGcDSlinlTYf3Tell8JEhCHE2GhEY5tAe2IOrWKsDgVaA
WqA76bU6J4p9YRlZJfUQVAIGuBULKKEFclMBQhUOmCCHD78COiGPpZ0uquktfFL6IjthEYfXALMv
UCmxEDS2SiDdmCrhq91O+9mwiZhjR2Lhf6mI6cX4NXc1ZbGTmTPO2YSofJNWnGJM/GJxiDbVpFBk
iUUIqVhQ4r06AVfJizOEv2xwY1lQSHLBOCV6LDZf8pkI+oLgJ0VG5QAYT1/ct3IoCv9yqLS19hVQ
lwpxakQG8DEHrEBjXEItk2OoYrgrebCSfZPRe+XbPKJDH7gNuKHkKBadbdPWwfJFfdiKK5w+0BBH
Ryy6Ss9GscLXL5xzp4aCDRMKM7IM8r/hc1zz15t52l/3LIqtgqPtEmkc0muOEryVu+l23WvtrN51
o3OooEMyB0avRenLGcj5ewFQ4YBjhki7OaVkgJeP2gMcAsY3PoX3tgSIycmwBKOgbtorXajZEbIn
3Hpx2Z5QDjAJA9LwuVhyOyPixuQN8qagwSmfV5DaCE045g0xzSeXyyVUUxSkScq9bQ30nEeCIhhj
FgoagFrG/j77sOmJuK+3kO9wIDJ1xFJLBuQA9AdKREeDT/8I63ysHJFDwsKsaCBOWGFiuMhOgC7N
JdQapZpMud9qH9jXxJ8q1NqsaiTtB6K6jO5UTvIPFO2c7mXX8o1hRVFPx0aGkQ5Ew2gmvlFTnrHm
S/vaSAoLXoMqMAkSp8cP9ejaNRLYpzuVmiUL2eZZTfUi61woOgREcZ3bTEybmIffs6glXhQet1AD
JebPkOtHTMsJvTyHlgvdMYFz7h83Orktbz9x3fHUnVbdbCjAD8ZFUdEnjhw4RWdB5EPkeq0liB6t
EGXzMGWHo4fhLDl64uY/eF5fdRFHxLm7Fl0xZzxeQNMWI20KP4+2dEDFBi1CjCfMkCuhUWz4WWsa
BcvXPTAmF0PzNg0ZO+u9fQhY5X455XciiTOkHuDE2cUItp8DNOc8mjM/PQeAAmYOH1//SqFgp5kG
SjECm/9tYXYmgzzdXNwAY0p6AZ6wK2On2eNzmfLmoL4qnQdABXu2mHQLmw3k0ix2Wr71iC0J5F4I
YXDbZoMSjQmauODKEcib4XPI8s8LxlA5yKmW3H2Tr2xDWzHZQdj6I31sdmwaW0E2AmxOHpv1yGCo
hFcBiKHMm5XO7glKjU/R/rR4ng0zvxrsVoHjWXIe3wEscAIzRqgbBWDEaMoeWDQ1CtsOboVM+BUG
5+/2KbyIaRt38cUERWmX9HoFEaDs3HcK16YNnDiAss2y5Ko/THb5cmFCR5a3IDGLVvvSzj+vc3mA
OxkFGQOx38UwSKh/0Ff/aUb7TV+dv1M5e9jaabruXt/uM0Cv8uBFEgRwyMqcMur2imcXrkEdcXeL
EGXkXsED2612DFxiCIbvLYxBwgfXhY/bC7YEdxAsfPO6Rays7E6NwB+aCI7gI4aaYuS2hi4JHxud
5geaZx8GrOxLY6gZxdVX5wY2DzdXp9WA0EXfdxcC6mxr4p56cdPPM0JZGyMur2F+QYcuu8+7e0Qz
kyW451Z01BkqUvPN1EtG9AxxR2cHwr6ij2CB5LWdGA0r/CJWOOvZ2jmvqVUINq+dC+YF3rlj4R4l
T7h6/7Q6fopZZZWoptv6yHnmEwxNLrrbsl3zDrVGZ1bWsLXanrx2ESxbwVVuS88IEbFMXhQXoYcV
MyMfJQHQHtZGmEMciNnAmsbB7iB7B5j/gkzgoJzUg2xwnxOa0k6nZyoAZDo4BJPtseHrkhN0/WRU
6xl7IwHqWOaBfncvYRW9F4qrB9gf04Mxc4PaN5yYLqF/Up/xZ4d0r7sqpM/ZIyD9ESlJaLYNuLmY
tqFC/ijHRnL08XHPmWKfAP2bh1BPQxfZKBzHeDgyfklQWgLHalOTWhXHHbwaw2P4TFT4JpLqI7hu
ZUGTe+rFs0fSoE6OD7JjnTvWs/wDZCKpmy3wAOYEhfOMBRW2wNqEu/T6oDG4IJS09jXVws2/teGl
rw7d1xLOMT0Mddz+stLI5DByWHd450dr2aMhgfLSA6AmdfbuqnBo8H0dIL2WR/oIO601LhAsCaR4
GireqEbCtTAwftnAQ4EXOWMwHsgzxH2PmKr3wwxb3nNZgX3fFjTsW4ZyJzdFQ9HN4UVbXs28VNsc
dxJGzQ9XwuwnOClOWiC/92vDO3H2Vy5kjwfiWgZZ2eigujrxU6RsjJnZEjNIjkZfDu0PDSHDwZMm
WtAsGDRgDgc1jOrzhTFV/4XnCkrgS/v5aSecD2NIRxdIQlYAC47Ijuv2PCnGqAl70iKdaKROIK3w
mFeKZQ+V5AXT53zErEj8ZT1pAmT01R4d9Zvzt8ZmNaj2t9U9eueOgnlR3l1P76bT4FLL+CAj9LN0
S4CxDF5eSBTb8IyJhWP4GGyg9b7ZzmnYYPryiCqRHqTGp30W8kGMB/rcyfKj5asbPqwV4oADkuBh
WnFVAUlfEe5f4PDPLuPPuTQyCScdW3tcyCmk2WvoiDDbQT7DDw1q8l9uA0Qr2bKewJCvYnRtEjcS
HRfRyFS1ZFJKpa88g2rE1kwM6j1ROOUloluY/ifqoNoS0kAZqeHi0NFj1Nf39u1TAml+kLQHAfLh
4nGN+GV6xMvfvy4xNsniOylrOexagNfGPfOmtBCOge/Au3WhU6Ooe6sOBmWkjMxuj/7RDrCvSzEl
XwEir9Qj/TeRHuT1hICKeK48NkjYg/u8jt9LfNDoHHSOoOsMRuUMRTlBctQylFN80o75RHDNg2as
zfF/qab2J5J/pl7wxrEkV6AbBZixGdPSfU1Qfm/AZbt0UqWDIhWrbuw/4f6I/fk6R+OEwCehkoKl
nQ9eXatEe1pM6iAP1RcqbkRDjJeQ+3lcCSYr4W15nhxFVK7P6B5juaX2iU/B9euuN0Dreh+j+ias
Yga8gd63MIST3cvdxdgFGY+5kCfCKRqIB0J/bQsf5juxm/FzhWmAaNW4ULzlQ0Klz1sOcXl33Odh
SSNz6ikrHFuoKREzn7t3oskGiJsZv9x97hA7ICmrRGigGCSXPH5PU2T6QAPsYAu6S1i4CZTz8LI8
CUQUCDTD8ebTBOZ+IeVySzbtJUlvVwfuRsQAiH6eADA7xt7gDgMGVv1cGpI1QmV62LAuPJpMynUp
3lYzQR1gYlCFyBOx9XetudS5fShtClDA4F21kj91W7y53fXKjJ8erG6iUmhNK2jHrKdWrE7fkPtX
x6UVZbTj9RYvH+rVccYQiJehXGGkSdgBs4a2BEfu4OJEpPUPsDiZEIIRkAzRvkM6/IShtawQfzyj
O86nwRsvOwrVyTGAdDK+szghVgrrwskFdMwcm8CWNRHN3HpGX8lzxqiBJ4UXIqHk3WzKZRzGt0/m
m79XE/JPZi0YjluKbtuKgXT73xL9XG3lz9uhPE1fbk2cc7m0N4zAjh7WS37jPXtlklYu9Afsxf5i
xaP85A7w50d/869+yoWW6uXlxNdery4Wnp7pGxlDsTsHYnqNKxA3vK0s4QTTu4yOLuDGUv94gjF4
z2f0lxvxU1X159UIgfv2Y3Q4p/f/93/k/2tZ9xtJBufTlP58dPgwmPaVfehfnraoXbOHU0FbTVIK
2+vfPlmYDXzXNuPjo2myhSs6PoD//uRbkRdFkRVYElHI7W2o0+QAU9Konv4Isj2HnxRJK3WpiT2L
wigP9aX2Ny9t8Zx/u4hv60AtCMN+WUeKSiTWaMmoMFrOq4XZclDPDgEbHpDt31wDfjIN+PObf1sB
95O8ls8vPvSJxVYog7TAbcIMFPl+WNDCgPxgUQP7eA4CWf/NQF1V/valvz3zRypf5JPMM3+5aBBL
BqWo396YgLHt076+vANaYgazRWLkMf5B1vCKOydGhusuTlhHcoB3lMqQQqZnN+tQMESYpwgYTEMu
VQ3QCaF62uNqFckRWQwMceFtAwiz3esQkuXRfZlvOL8pWm5+GsKmI5MJjfCzTdl6nMqU1/0c9ACG
zSg7+K+eHpW74+ixIuDmjdbelWaHdon+DPXs48rhaFGt7+xA6h5HZXC2GCwdxZwBF5oXkyjgHBBJ
/qFNBVz6+aw1w7yK8VdHZQ5Iz4D345JatBnUo2OHi7p62gSC645uk1khXvHrCQOah5vN6tEDB9eu
NW4GlV9Cjc5m5xmWCkGrdtGU8ACBfS0XOjGeLnlPgyOmLMVs9M1Pvno6Js2k+hWB5RXULA30znSK
HRGElmZXJXj4qDbmPu+5Bknfp+y+z0iLbue004iQ54i9iD3SHpCC1ZAqpnbtHvz1/oMkBIRamDD7
xEX0iqTFVLQkI57mdofGQQoU57nKIxAdIGGvmNE2L7AjdEGj5wcxc6F8Yw+3EFcldwaM8uC+v0MK
E6dbvyQhq4vYcpiNXhMUH2JMAr0AWTNDEXTbd4dBUwzpGm++4E0aWU7CnwgrM0x8Ez1aLJ0/YkGP
cIM8bMRowQqRBfYQebUizOSX/F0OWf4GzXbu0NllmAXcFgw42lQBAioyfFD7eQ4/HntFHJegEtxd
cymbfqFh830VUWsloQP4By+NKWA7YfDDrIMtnRjY/b5l/rhvaZphqoQDG/hd/nvf0nSrVF+nqpia
Zlg8/OyIkE2N6qcnHQL7+tFckt8/78cDg3TI//+B3zZK4/bWTmf1Xkxfw6LDvckGCP/dz2OHkve+
gMrqvyPElXI7ZU4oCFoioWt+nZud3y9E/cl+zdIky5JMDCls65vVSlrUVnW5Ptixw9aim2kutpyz
1xEKNXYalrP9RPcwaQZXes7RKyjIjmMGt7tO+N+5wv4GTwJPEff+l5NE037aUC0Tiw9JV8hNtb5t
aHKVF0Z5tXgkY2wjPpTkPLG64PGN8EiSeuaOTZQFZLpPWxTG5wU4pbJ6pRS0oTymsKy3bwpqIZF/
B2qnJIpR6VlTe4zOpAEQfzhnXPKoH1vBC0VX4+BiAYo8PJIW/AhbGGMkJ4ojs3NLfWFY0fTe5CQG
wrQChYoxJOXmgIOU4nXN7X0PFEV3jim57kj7xz3AGoBfKl375rck70FJWnjYrL89FRetPv7w15k2
eu9OmXvZFLKn3v1LuzU5I3O0Gv8xQzbIFSF9x70PBskElyTp6WFQi/NQx+68EnNyJ9MQQxq/2r63
gGq9ctuCcE6zEFeL94BDjjfwUvr2MzY2r1henqcGtDTMsoRhncPRUFDV31w2fTAeJJZV5p304E5u
PRYivGR75QPQ4zHNF7i7AV28aq/YUWiniH0rNPQgpbhWYHBzjPRbnFYd+yGM6lF3trC1VhyWUvPR
9OCVD1Ey5UhpAAGX9YYfKm+0NDrrId0VPfEBtn3jkkVJg42aiVnE/oLFKL3T/tRA3VAmGbeaPDL8
r1uufiICaw2hTe1hdV5s0qRFRQwFmE2cvyTUCvCZByJJEus109UUXLqbJf+MCLHL9MYAqwd0YkGN
syY1ZlZtm96OeYiJbUHXhudymEgEnkZQZXrrMSS6sdJZK84B8trQ6liwum69HH9r5BzP6Y2pNv5E
nColctETea1twkyF8zffa3hdAS3QGZ9Qa2K6bo1vGGhjESi7wAZy71qHaumjuBu1enKPpKIb79gV
a/wcs0rHMgjE43TY5BsT2qBOWZ25OAKRn77Fee0EDxr84o6/F+bTBeh+U8BWKDYy2EhyxnrjBfD4
6MNgpS/tP3XvXJLL6OFPZhP6eozqli+/gQRuePZhDfjR0okHeIkx1knE6VwYIAGgLO8LLNFu3gMK
8ejd+E9mY1sgCKtf7xVUGpMGnY9wt0o7962NNDIjmDT9PHV1fKhCfulfi4CyD+bN5PAE+rD3zHOY
9dORY6eJ2Kn/aALOM/ol2V3ilIaBHalEwsmUfFyr+wIeNztEuGxuU3YaBhdwwTDwvjPRxPSsXOi7
4lPaXF/BQXZqzuCDeyUaI/MYa4doOFjV/b9tmrL0U7Vla6ptSJKkKdKXgdUfFXbWPA1Tv77xg8O7
Iwfl1R28C1RwscIz0WjgbAgvHJdDkC9EcxzD4RXbHgWntze0EIomO/XkNo5DN/fRBWBA8dY9YWeG
WhxpKrKkTbmpWOqgaQzfd2804Js3EN9nzql9CsH8MJ4+3DyMBZmbTJA+rsFtJiXNVkFDP7sMSEtF
IZs5D14DAFJyGZmn2OgOVjnpwp4dFOSXcZNh7n3WPQWMfNsaTJtYRR48qD+NBf0mAkHCOcbaSte8
9cXDe/i2VVZ5J93k3d/Pof+NUftetQuXadW2TFW1jG8FtHyQyuYmyRCOu8qQPdpm82YXmejjdNTy
GAEOqR1w7aBE6tMw12BHhw/8P2rwq4935uHX0SXuEJhEX1wYUwAZnH190cK1Qw8E5a9hw4/07Vqn
M8GAEnNOyUWecIXvLTsvzcPVvm6rGGVtmIW12TeyD6bfHBFBbiC9Q34wM7ZnslCxc0XeryCi4rA+
BsXHbSYtmq0YtKBWGZJkt7RhnudIAfOR3s026cVB5OCV0aujMWiDZle/vGeojYreGxXRYUewaEKq
YCGCRUuqw88qVOP7RoZUYQ/gkvUZIiRn0lUjboz1l9aFAuc/DZMl4u0sk4pEtWz7Ww1wlR/F+q5Z
KRHlDxc16YeIZ7GdFbwHJ0P8WJAEQvwGJpm1M0JrZnmUKhDXfN5umPdvB+jGcDNXjCs3AcEFZycU
WTBxMOluVnEQBKvAiUejGNf0i9Pl15N+0OcvBuRexCkpBqPByR3F8SQOw9CPEstJksTVgmUn7Hx+
dgZhGMf9TT+Oww5//vSXvWTcOK7rk57ecj9Hob9MXSydCT+4x9Np5iTmjP5WEB29KXQrQqDw9we3
E2AKeSp8ue5mMulvNheHfBXCf3SPWQecDjIAYMl5jA0hHWHZ7o4zZ/oMe9N73Ptwx/td7u546M5f
Vv9/689/P4Fv9eczfeW2tVbS6dWHGisvXr60P+IpR2YIMrBOI5hAvcarRvvfP1g1fwJN/nztvpVZ
59tlfT0aGq/dkDK03hJNc16oW+3lkQ83tgmB1VbPxTnzS6jzEGI7T1YvaWQ9usrryyMMlsDhIlC3
Rxg8O2GOjmkVY48SDXE+ANDDlmlcYG5izpHwy06+uzFVhz+1N8CTe2rLbc1r2rN7gAFzJvKmwwZ2
CCNVA7v10Dajax430Fkh+cghv0PhgZexuj28AfwIQWeTlF3pQ24/hocVYt6Xb8vu6zPbWrPi4ANB
YNCAqczisrpNNH4maNCkWFqztHEzcPrUDZTpe77GlWeOwUH59pg2WcjDaoB8tMWXWjiySqSjQQsg
rYhjizDAC6KKJ2LeLpMKhg8GLA2hWT0iaUJYafUtZCz2iF8auzTODgQCFDMZIyz8Zd8+8L3CiALV
A1a9C4NfUqxAH2tQyKjErCqLi0dQx/T5ATz7fMArgAK3OTAqN6J0LC/FbNCYa1Ah1w9Hm6wnjy1S
nC2CdvaQ60JZqI1L+1jqKPe1hQ7np+RUL2evBQnmEyiQRaRzIhyDZidYdhy+iElFbZHNroQIH2fq
9Dw7kiMyOexyAO5qQU2RDvTV+YMs8j56t/aFfSIusRMoe5QMCBbnZkRfnfVw99piNu6I86YJ6JmP
dBSd1su7zeDnERseEccMTQ9B2OqCjhJc2XJvPTLG8Ev9EODB3kK1BvFldsWFen97uyTFICi+efkQ
xMgGbjAIrD5NAB6NOXwhfLUwshxLWOKlrqEQ4XoWarza8l9vz14CSiM07x4QOTYjfXDo27tywSJ/
nt3HY7Cewql637xs0loAFHdvpLaP0d1RtQbILO9wYv0LHNwGRtCasaCKXYnRrRYNlPhbEVRwAITf
CdlMEUOFd+rRFXC6KNCsbosnprHkEKuxLbebMnld4uvgSXE9Id0cbwZlni65xX1MsibH/u/vNQEN
/9nTDd22LIOUT4Ot/cuF8I8Khd8750V+K6ZXmDiLbMKhjWeNvGUm4DEDoE0fM+uByaNhZ7LnTzS/
WqBWYvoq96tlihreGhQMizhzOu8FzjWjPJD5/4LNHg1/gWudhKaxIunljEcU5DCXeZIIKYQkx5Ay
PLhHv8ZvVKZvFCyzLzV1/9TlzIX6B9e75aL69bAiGggqpxRUuIuipedxQz+/EvVKPFgIKF0S/9BA
dbI9pS/k1IX/RuSFqBtq1SNuESAvRv5wzgcMJaJyShB8/pcN+sdu9I/bqX07IislK1759Yp8AaI8
3cAIC63jCKszMP1mb71Ihn/v7MkD/QqTzoncVnFgrOLDdB3Zq+OgmCtjylIcBiK+EGlBGAM020MR
sEXYsKu2mEW3kpzZEeh4K/h9MShfNuXfaisqVX5f1okWVL6+3R+L4fDWjedROpym1SKnUnp5bNaU
TIe7aKf5EozRoSLNa09Kqo5OBYWz2oAmENO6ksziXdOlG2Xjv/slnDPVo2/MmO8+gtcD3QaUPsy/
YVSzAdz7duWuye3tHDAup4XFMXtLDYb5MDTN616Eas8qZudbM9AhQRawMl+RTqq0g/hgRjKEPa+Z
Ye0xlHs9vcen6ikz9paNMMfmfdUH+Fgb7m3taIywoMEf3a8dOgTnP/dfNbY9eBIe2EXrRrgz3FK2
YOwiHnRFEPtofPuvPkJHCuCuhGMDe3saKvckfbhrQ6jlyO0ZkjjedOkNM4pFV2LoRnhgJ8cvv2So
CdK2q11pRzcjsV0lp52NBbmTIs/KvPqrS2u2yoMuDRm5jIir9Jn0EM45rSrRUkmo8RjIXidszAot
G/Z1cIQsp2Lg1FNF5tFpeRyr7Hx0QcIC2XDEPOU0pqU/YRY+be2vHQbpBmh+1YOJu0plJDu4Lusz
kD5OLOIdJAaoX/EZUzljEq9/MOuzqE9tGIhWl14wue60Nf/skVzaFeF2vcscWE1MGjFanoI11uH7
09qanAV5dMQAdsUUs3Qzp1ez/cKYOyNj+n2Z/hQeZGC1b4JC6ZZFDua/Qbj0kcmFqZ1JwDThezBk
c7or2YmhlSekkaVd2vYQFVgSYXNT98YETu52978Bc/+thQ2DuGrZNg3N1mX7GzBnPd93ublo+Dx3
u/0uAXAPYl/cuh0SKTzoLJGzjqU58TuRPXgxDPzLLfhhjvSvT/8+ukhbrWdpqudpm5L54EzqDTiN
VxJGNAlx2by1yWSjEHKWCBedaeLuYd1tKgIzP1OgIN37/XK+drXv+8afN+NbTyZp5V2yK27GzBwD
7BAq+eohbvH68RFLi20r7x5cZ+k+e+pM9PTJMAKgbR9ms5YIuQRpJokQRvvvV2X9eJPYzwxbt01F
MsXR98dudrGO2qVRuUkztGEU8yvJX4k25dGFTOP0u1rSXWQnd9Ulg/OyYlMiqG40Os+fzmuAo2XQ
oThZak74KYxdCPojfnAwIEwMn6DS8XMn8mATdXXH2zMkK6LHppimNAbD9SfEVsi2fumoe5SzbFMM
YHfKX1phVZTc/7nr/3y/75Bspq6PsnHg+72GMzKAejbDa0zHNqyHzJvQXY4G2E2EGoOWOa87JyIK
iGkEQw1GInStv7yXunjvfrueb83JMZNvlZHKMLKnHuyVnuyRhXMlRBWH1L6MDCZN3YloA9nq4mfp
n1xl8PkO2e47H62E6UX71cJzfz0X3ZTvMkSHwq55KB6JY+vTYI3xH3H/4g+t/O0ufnuRL09FUjNb
vEqzxgUxBnJx7rSx5B62PpBPzcVWTNgd3aK93MPJ/n2Vaj9ARIbyx1P89irXdZPlz5K79r75s0U3
mASn0KKF/iTKRqOxu7pkW48/Ty4mPoOz0+n1MgfepOR8UAuUTs+NInpWqSeXzt/aTeOHpu9f1/bt
vW5linK/HfBX58Jqr/vsb1ZWcqXXj7mqB4I1tSI51N+g9/Hemb/S3BOqByQLzicdzMl9biYiQDIe
bcNOz2qDIEKJZNCTANgAGM3uD6eGG0q2G9sS8pc9YUAbaKLRcPb7Xf75zPjjLotV8MdeoB4M65Bd
uctKd0FNazuHHrmafdyxedQxoYZ4pvnzdMANVd0pRzpEUyLAYPn+Zb0ZPwxS/nVPxcHyx5Vox6tx
IuOat9a9OBhmsq08kYJj3j0BeY77ZgDYgN3fSvUCsJDK9mgcB+bo8zmvnc/tOhjMGw8dmfrwknUb
m489b8XnDo5PNNynFQGFtpeFJlx10tvz7u73Gyn/5KfO9au6iDgA8NS/3cnj+11LLbEmMJIYm/hF
0ifuVmi8iB/3sUjk1o54/YlIhVxBYrm7OMckQziP0UT5pGTsiKTj1X1mE7iax4wFL4wKx7Nn4L38
LiI8cJ40MXufxgM+mzaoS18i3rMHMSJbt4lkMyrsC8jEWD4gb71JBJ07HVdxkmj8cna3l0tEYzSM
Tl7ipwPSJ2r3lZLFuNST3ofcRUZHpCNMfHYUmPdjhhonx12+PKPP/Kwn2l/2nhULMtozh0e10idt
Ohw2kD65sxXV0nzIpJFTi39OfZF6e7oOVCm/32bl513hn7v8bZWUUqoc10d2pSogQNdKsPKcCFBN
HtEYerWP0JL98By+CA7O3b98+M+v/T8fLv78jyVal2pdpBkffkXxcRhdnUPUx5VsNHiPBkfMv5Z8
/s2d7tM+XeBOZFn/fgH2z3vyPxcgiCt/XID5LNaPm3hH2vCincubfXllB3iN87YCGJrtyX1K7i6V
Tss95iHRQCKCGLoM8xL2zUqNKP5LZ1S0t5x8xdvtzCGHusTdAJ62B4/g/BVg2niPQTI+D/OVkFdC
byLRk6SWsHTtAU/4YgWM588uSB8Z3u1FQU61RCIyhnzy1/R6WITjosvBhOxiiKbz97ug/dCa05ZL
YHG6bBn/Gbm2zFTN13A1WANtMlQ6QFTBBnbAGdMb1JRIQ/BQkDysu/D7y8ecFrGIwQX5hFIYVKuT
6pwASHqXQaIxZUFQwCYhZA32gJxjZV4My3BIYfL7ZcuKOBW+1wHkc1GiS2RCGva35ZNW9SG7pTpx
kL7IAd+QK0JeNnAvPAtym+lX2jhT+f3GZ8TAQKR7clZkzwyeXr8FxvtuO2DHg8t2sOz1kiLxe0vD
21pEGEiUDPV8MtJ28TOqHXaKZzslV8rF/g8/iSb1DAJ9Uat4nJGgsmTK21L7cHdnRBl4dZ+UeDwU
Rwgo3Yfk7Fq7HUMhssDH+XDP/5IJazgcA2cH/UvPpcAbF+H+4TAJJQfuufz9Pv1YePx5m74t8udT
bszWiY20pI5kVhB0iW8OECCJClSKB7ULG82dUv4Mj4QX/uUl/4pY/e0pfauOm6f0PsGO4x3DdNoh
r/62o2Q/OJTIaOUnUHWiSRmsZxtII0Dw69iK71gvD4iGhhlmd+dL/KPh1PYS8m3J9HYj+kuLrhDW
XuNIlhOhRR1Hl7W3z/zxfjj8/fb9eA79c/vM79kvb/llvg6iun8TIcuI/jXsttGoUZxsNpPU56ys
CKGIwzxQNxdXJInbH4MO2CfY4tIeMhlcnDi6HI0iqvYThvp8B6DrrK/v/vJK/NiJ6JJEbpxp6ABt
3yrj9ftSGaV0O0059uDzQLBJ7IncP/RSEoqYozF5HepRmugBDCM8O1BRTYkz9Q8+WxwGRzPcfgJu
PY7tZHoekwztFy7TjGEe3gkFd7mqfbygI/Kd2CTPgM53vFj/t0/HLqbCE1YKzuRcGEPT03FJMyFu
+Ge8y5gnJdoc4TEmN4+YTFB0WlAeGsylyD/5y75uiiX9fc3psqaqMvdAlqVvS76Vqg8rr8GXWn0N
7w9Q09DcvQEYj+zy8JZmzQfUJgjiCFxZijhTk5/wgmjLoJyXPXeQo759KKyv4n/4Oq8lV7Vki34R
EQKEewVkkPfuhZBFIBBOAsTX37HqnOiHGx0dfbp2GZVKwuTKlZlzTPhWnV4+DRuHUWBa++rlvUE0
t6em5hIVJjAve09Rm7VOYWRbg/b825hDprRk+qGJQz1NY6YY67zfRhP2QdSJ7HqOSWlEyt11ZORz
cDboXJOMhQ7TVne8UrMp003/+zqWVf2/pdmkUrJpInFho9r5fymVpf5qOX0q6bYeUct2lRmwEYAJ
AM1AxDJUBkNFQP1Rg/RVbHMY3BYaOhSAwYChNgTbH6zZUT0MqglccgaWmeQUzkEmpdlij8rD0YFh
dlegWlB/67g/ZfMfnHYh03otny71qD3oV0ZiPHnSTqJjTS2JLe8uF8x9zoV2ZdqcSW1TEx/5j5Fi
PtYPvpF+Jnza/GjtIB6pH+qVdqx6rR98pV61K61X9Rpkt1RZfjDxpWIO6rqGvoOrAmMhFgJLY1ga
blV4AL7jp0vNuT1Y8CnOlJOF/cIPAsKGz8KzIb7LB4qTWAiFZ+waXmcKDuFZEj/BHENwwpMdD6bt
hEvkms+ag7XmOZm2ZQq8PbQH/hiPE6hw/rFQTIu/gtIZbH8DUZzRtPZaHRiqCc7+iX5SQNs9RTfk
htB8dymOIRmtZwUyfIBTzZPW/bKG7wpcvPPnTPOPP01h2TpK6+wgvG+yQznqMssBcwH9FjyfZ290
nITwkn5wBwoPliQABnSwCKa/w3KEQniYQGTCqQvVK6e3V+Al0wy6Asc2wKYWhF8grM8A40BnGr3W
w5hMjXWkHy0NhJkF4vYalZjRq2FY8MBhiVaKpqFgRgx6Cvo7sBELlIheDE8kQjbWDvDtvej8UtwT
XIyYzoOCri5fd4V6FGQOfLRLCkYoWD2xMnmtQkCfRr9F44jZLFwmpjJcxFKLxgMfPFL3Ce4WoDS5
RF876sSgNt/9fGb0zVEEyqIDFwHRxPC10kfVpALqI4O2E1JGkdaWDIL2gHggwoUXQ31llK4Zvd/n
5FmAepbUiWdvr0bZ1nGRLw4EzT8dNei344U0B/TDqxMQAn1aLy3a6TLzw1TNjxrq0vxSIj81joJZ
BayDtgAddSS8Kms+TBCOjkmTgQl/9BqFE7HAvfopTDhrkSC6ZOiT/sUPyYXCBDtaxj6wl4F0BIQG
Mq8Cv/McS4Nm9KaFD/oAElsHaV7KORNoPXBXa8jh/NVqiiisF/GTCL2dkF6+FpDkRgUiZWkRrEvO
fLKRBoUI0Sjama7ECF0AFchYyVYrZJfPUzD/gKsvsd4xBEBroOx5veB1MiS2wUxYanJ638uQRLXe
S1CCSlTQzynidGQVwUqBKmIt/JW0QTcH9gqxyuTLdSSEtSg/ZoZQUw9DhKmdQTTxT/4UV9HHEzsD
MInYBQmvgnD1Ped/hPgaWEU4Q+0zRY/Q/3JaA3ALwLrwI3ghZn9yoWdgXNhm0cSgpXUK1+Q/9xBK
Hxf0HMTWRWA7yn0MPo/7BJnAjZ7oLOzrPRmuLrKtBS8bIooEvEpGEY8AaIDWAu0liDq++rAj4oIr
ZyEEWoMEvgtIRax19RDIkqAlIaqF99THEXFgDoSLFXENrfoT9a7pJVvk/2Ng1jihZZ6Q8keo6+Gy
IoaAkAUckp86XUzb3m53FIIOeDHcrFMpEBfCG3SO2PXWwswP/oEBtgGANU1COlDcHsXgPQEzgGkF
r405ZaUXgBTBcWDYAJ5rgL7gZi7wNYhwPhOhpe3itytTeeqr4LhxuqVpjvaHAN5/jUklRijV8mly
l1aMrssccWVAEkzhG5m/eH5HX/oDevBgr59M9uN5iqebAXErQCLzpfAZgrsQYIkPCDl9WY/ek+QM
n6tvTg2OHn4ZKEtw+uvhwsURpQXI+3mNJNTmWGHB+smQBQczpnpxPrEu4eqD/4kMw6LGJkOsWZQa
YU01A5ZP+JIl1NJmkM7Rt+Irhorw3OJLUUPDMJjptvrfAbwmLFA0cdwgkDMyiI2GhbMUvOdhuqo8
cVtnvO8vRNHcjVw8SrnwA+C2SS9bMIqLbLLAQOu15Os+ZlhUei26SF1oA5xJhJvBCPrYlklaL90p
GL8UmIh8CR3aMGawxyvmkBxdMFNDYcbR4PYAEmEINW7Ad6CIQYBc+l7iVTMxuMbaCQgTLoSL3ZQx
tKjIcWtcNGByxSa3O7168AFoHq+FUwpWvIzXc7O8Vtg80MfGakO4QUUL/ZFyHSkPcwT0AAcNFiQM
iDZ/rhftYfq3biU7llnoMwcGG2QatYykplgMsWYKp54uY8CA7FZRMKA7tvx7aF27NemeSet22DAJ
Xrvla/hnffK35P0LEsl3kXguBvyXmJOughVflHyPsS/p+p+v8x1/Nto8Fwo3P4NWUPQ3nUe5Y0KM
AsE55ifluZqwiQtpaz436tWYS/NwRTp2lS0mqXIaiCeuqnl10OaRWBAm6AnUebD7jmLawVTiZCHm
9bdMxxYYcG0SLhJjw/3cHiGb1Y68YBKWoQbAWDdtYdxEPJf+PuL0uurOsPW2JslFXbwu1sSY0Hs0
JurGVAeMkG9hxu2xuZsxpxauwVXefcEXOCJoBjmYuoJz2MEIEQ4QkZZmGZg06AnTbGt5n62AJiXU
e+BqzGKPp5A85kumcM1gwqBr5E4AnDBi/Jpr/MtYUMIVjjciLQ1m51imWbToQXdnea/uyeMEnwOY
de5ziqUAOnmuwlEOUwaDEK+LBR0IQeoq/qBiye8OSicHioGvONkqxHeywA9qRItpD6zZ+sLOCbEV
HjEZRkuwtecRJA5jYWCBQM9+5LOnkN0O9A0k98MaEAxg4lnNJPYH6NWXwKn1c1qqwZB7qxcC3mD3
MEUpitWcsKWMeV6V+zEBstt6CvPboZDljxXueLxOuB00eKra0Bpn/cqTry2EQsT0w5q7TRqqfYny
MHcsrzZcq2jsKk88X4XcAzOtwjMEZsSreOJ4YB2kfjoWDJB0+wJjoPQayjgk9V/ByN7DlBiFcP8y
BZDiF6+6gJcoXkAx17g/Yf/3G0hCEEQWWJT36Kuj+5c5EEJir/FimjmZy8wE24ODLY7S8HrwUGzh
yqi8pHDU9N8EDmHrxJjSOAFqGI0EkwAjFvF3CH/8y0eyDp4DYoxdOC2rDnNNUAzKoYnbouIAhgL9
Q+B1XqNQsKZRsCoEn4KTdajcVy9l3xL3UXsA24B/MfwwG8dQHCBZHVOvYiKwM+EYUOUgZ2/XQTw3
o2OC/luBSYDslAcIULgIkS+CHSGNE9ztiTAoToIK2pGZYkB7IZmZOKldPJMkmAXtHWEl1Kf38cNC
TxUVQxcBKkJiLv60h3SaI4hCEOdBhDfAI8oeXmSOSeQjbxuwpybclvaFGj87U4WJPhao76DdR3Nr
9t2mIzytMH94Q6X7kh0ZACEhTKFIbh0x6RH1c2DmSWpPAtBo3bmG+TZrF3w6ziUuaCHHSzBYCxik
XSj7JSS0j1NjAIDf+Pi34DF4TrQYC2KnrhJTfUSpe21M6w50uzVOaDuwL2ZNHOe2gopEx3oUP3au
1GQZQqhvVgHgns5U+NhEGEt0RwVrcbrKsX96HpNVOTMZsDJd42AdFGFp9+d2x+R+vat3Mtsd9kMF
Zxu7DxDPIMgpajEG/0iFJRlDvPKBgRm2R/0lGA8yjXScXhj0INIhvgUCyf21TAfSDP8TtxT4t0G4
E2wlgzl9hooW7Nq4TMkJZj7umgErm+6AvQBCKYg7EG2G0kyH08n1McRtEy6VjlkcANJ9Snemu1Jh
dmIb0NfIDKz+G9i1gGCTmwxevN9oLTZ87SFYleJVEoj7FSCzv80SmyByKmYd1obAPgkrzr+NE7si
AYH681ISEKkUR89/F6PXDtmueCCTpq9ddUV7sUsehPT0oSyF66c6N9YaAWzJ44T5mvhuddXWyjJ5
dHgw+nGj6ed4Y1yRPXxHY5kHYScPWgYqZ3Zo53HMp8r0fVCmCj8xJjrdm2bxOSbPvrJqF9TlEmLR
Sl6oN3mR7JsPlXhKZYDa9jKV25uR/X2uUsi/W0dRz1/GWykiJTQGgpUcoXZmRwXqvAEFGo3I3YFV
8h0HERnWAx047Uk/mGtHMOsjGR5NuChWEYPX+eKNn4X8aAjyRK6JtqDyZbHFsHgljKFvowl4ADz/
pEOGexMz38nZWusnHW5o+cAB7srFucbmkEvmtSqnuH3+Obn9LanC/wquas9YS+BFWxL830BFMQ67
jbHJObpACY43pcloAG0HWQq0N7FdEAAUZYAUmU1lSg0gJk+Sh5ChwFHJnoBUfqYQ0TCgMw4K0fwD
GhHp7RPqWwb7o7hTBLqEQt6lsE5jlDeXhhZvHRb8BXrRpCDVVr14oYyUpZgHwXiQr5s5TBq2cRab
OXPE3g4I0NyCNyIt3vxBUkSIXiJLT9cA1MCb/IbAf6b4uLFc8sLB1OpME+FNOjIZU2HwjgiLDowF
kGVto7oyrmnEJIRPGtsIrK2I9hdCYI/kZIZR+ql2cAwfN0fmurb1RfnnlAI/0sdftg7phmCE7UDp
pfDclHF0+rFFgoLthUyBUaOUYHjCk7uDKD1KHl5Gr4vJHCBFg4k/7ZIYRNvXXl3Ia513HQCS/PYD
VHNAJaCtpKz+lqeCSFaG0kaQd5DqwmyQmJD7MyTqi6m457SZm1NW3jNekX0FwJnG8+EU4GIFN3uP
9ZtGbJLhkMJ1mtBdiAgO6ryL2+zzDmzNY9dKE1iQ7jPco/0FDjogYhrKPWge55+JAhJW9hQycs6K
IEOJLWG4TJbBjM4ctcXfFPUlwkzBWGqvLCKs2OVU3WNxt2gO31EBPjGiqiTwb6qHdWyf/jyvWHAJ
RGlCnFIF+0GLDTxD89738gN1ka0Zep8HgEg+Yl/FJjsdo6m3cB/W8Pd5L9qJ/Ocy990Z1z/yIMTD
CkM59UtWhwqdOaZNtJDwIYZTtxJehvm5mSB7wMJ9yu6K/KNDwskbxadM/CLiLLbAoPu8kIAv/i8i
vtgR5Hc4m+wXSAUQg+L1R6RPR2LBZhE8xVgmp/d2zDaqF4y6AM05KCnOADA43mzXSw6kNnylrNrN
JRtn4x9juvgm4esV7/FNWRkr5RiIRyPDFC5GwVZhusLfmF7nqM6UBV5GDLW2oOjlgeIBHfmCqsAq
Z8H8lYunLXDVH9+RnXOyYJwfbBMoTJDhTNIKgsb8STpQTqSlwgX2HLa9o0E55gPbwh8qntZxOov6
qE/UGc5G0MPRWGzQdnSP3WNG82MbbH8fV1vxw2Brdt1qD+V2YB518VMdByT+UREW0cTTj59LxZDX
sbowANdcmGXGLurE58m9uTCwqXfdsMsP2j06k2bPhnhbXfjUx7qA2v8lPDHhTHl6K5bfS3NhWk38
YzGE9uq1e5w9yScbBy+4ds+n4enff+R9rrnhCahKeOLXmQvBupAZ6nLL87FY7fmWvFfFP6/l6/S9
v9f8iG4Cj/572N9vJuI58IXCrX7Ln0Bv1o4pRLzXGrlQTcBt2cwluCvWj+fGXKoHjQXxzQXUTIxD
iLfJi0yjgtPPZYNzMVt0LgnVJWlgO6kOf4KyCB0+7HVGEmH3PdFJvyPQXm9cTX2PTsjoDW479nTM
X5n5ZeegueyIxHOx7KqUXT+0IIKhIPtxSaGEwAKHn1X8bgVuOBdQUy4P4O9uDIEwWL371UWCWxGw
vRWMHzBiE/Cy3nfS2hB1FCTUGbhblWrIb0ARldpFvpTH9ClWDLrfnlxwWg90oWILWiS2D+R8SBsZ
AuBYzfJVQ3A+lRhktbhAfu8ZXo+/Xc0YVsyfQ20k9r5j9ZIs+StUGmYBWFeV9EEVIWRLyrFASwYb
ea2O4CTD8Gx3NfuDDhFFmgUopF8k4ur4tZTxqXqe33gGtLhTSH1VQEExTZO37Pk5UEx+Ds2xAUr/
d1Xxz1JPtCWwM+tunnt5pk/qYwc7s+dFXqkrxDPZ/o25/BFgD4K/z8UwuEIZq+fi5GsLSDbyr5Wy
2EAIGZQ7sU7k91J3cHMXOKXmkmBXddGFog+dtRP1AQLOvruGECauvHbP9ST+sRLbWHXe3PjUMWCH
G9eKiyWjiJmO6m02T5bGvp4al2xezPNTEfULPGv5ZF6efhillad0Wcz9lEnQzpY6xUjao16Q9oi4
th1cGr+n99f+nl7j3/R5sMb871LMpX0xT5dYVQeMneFleIMNFP+tNxpGte31idVovlLdCycaZdYy
pzS/UUUtYiOeqFrzvEsLG8dmbY3xcVurE2us71ROsL5rvfj4nWFgvU6WgKZC7pRkSx8JtSDltHgi
rUGsbGLcPKuNsLIWrtfVwhq/eHZ4R3hiNwTXD7sq7or+RawQEOOwARfmpeks2/x6F+HAmpa2P2q8
aiNTbSM9zkmiv/iJChtMtph8LDbmI1ukqw6fi+Qgw7uSBz4rpwtYETtL/4HzaNCn10Cfh+9l2GDz
T70LTVf8etF1mDIWjyyQfmAfbTD8e4YFJb7KNtFRnXQx0+Tugh+Tj77LxsPvkliQ4K6q9qNFen4z
sc8CIGxguZUs7rdkJmNYj5sLDmnUbk7UpbfllEfMWy5ogTo2ZjjFUOBU2IvoC2xO8JICBT4Tcmux
fMAIBZaPWRW6FSyY1vIAjS30ge9AXwQU19DCOMLn9rlGi+u98OmVVvKynvy8z0wd1PzdzpfhzNm3
H3qdQ+5J1JkpmOIfn/dfkOqAVVKb/nrNI9igiQwXlJSXXxp5wTGbvRafnYlVmfHrxedXZccJrRP7
uYt2EROfa7qaSJkP0gmhhL6OHvr6d/BJ4SKmlW0DXQPlDArKZ1XDNWQERws/dWHWZxRM42mr6KLO
6jerDX5IM411zbwFW0N07oPt351ERIDnvWJByfY/nET2xV5NWBT1Ywc1Pjy1Y3EBc1Vc9BrvvWYP
rKzhdisJ56S4L2I74Z4lQUT9fCvvmXvS8Qj8Hf0Jfyixq/1ry+3LCpbYL45lsY8vuD5NusKFZSUe
9h7LS/xU6NXLoxA3q/cYuS2vkhfyHn677rN1n6VTMCDD/heFDGIQdMUmUcMl49t3PMwWseu5KzUC
tVqyC593riye+3isTiN8R2FxWOgVvq5y3RNb/4zDhL8izoa+o65EiMLwi4V9EO1bkOIRDk05HVdL
OF4uwgU0JJ+jnqDqWetrupn4NS41XBvF/33F6cxNugtMQ+J1E48ZY0IbSyhk7j9GIFhfMeMY7btr
A479J7arHUMc6AMfz/HPk6fNIBsVK5iYc2lL/jGsFyhqD89ZBTUGG9U5YmTEAxjAIUHW8a7Kdt/D
B4TkexfveGPaUkNRIyxiWvxzsP47iJG8BN0YzoGw7rGDI28FmUXNN1iTnAi7mYE4CvDOHYcpCwOz
JPGHMPVYf0avicYRMNdcdE/IGvEDwc40PkPnHieUrsSKWo+ktfDZ1mmgCWNutslnvIPBhYg7g408
kUb4IAv3DUhqe8DpA0ElxR8CxhCNTabx5lwmwslB3bfjjcYoaTRnKcBJklHN1w4gquIiC2NrKoqc
bNNFKZmrFhM2wftQp5DGuENo/mJdqq3ozQw7QN3JAhhL4S2BsM08a95xdIrHDXBMjChW5pQM4tSd
lZgkSMPs0J12pyZTb92pvO5OmVoroSBSW8Rsxlhk2+IOZFKortizxZN4gtDjAHdrZl2pYhNO28lr
Vc3pVEuyI++/92YvLvNLQcdlL81eg+Qzj323qnfvlpptv6uuv9HVULZGPnhit5n1W2tTgn2HbeEm
yeWp9ErUQWCEw1uiIIEJnkN+nCm9qjtMagQYhwRLiGKgw0C0lj/wRtji+gMI1RX66hPjdZ1q6aOO
Z6+lLTRtaln2U3FwHBMkvtr+1WRolKinNS4eq4YVCNem5PBmRDffmriLy6tvNpGIpNBOg6Gc9VpI
D7SysKuThu/wGL0PjeaJ/BLMHj2fdBhwqij1cy3JYwQZyMNfiI6373POgp4IjXr1dL6ZXYIFhzmP
YP1DK0Q4zWDrwUhfDKAKfNhZW2KVOUAUwWlFmqHa5McmgzukKGj0ibwOhSdCB750oFbQh8XoytBW
rOMSsDHmJbY+U6adZXP1u0IwqK3xuF9BODARPnQYo/0AIjWnALNllz374Ecrga3a1w3vBM3I/fxW
3drJpVX6mX/pXH2nJOSSsXkFw2/VI/q1b8+KNrU01DAzqnoaHmswUDHy/U1yfxfUvag7lMxlwtsB
VOPvasY4XoOUlpy1lOONqs3z30ave7/GiSjmY7Hwcj7yytQdHafmav6BawpkA1tEqq7I61L6VvHF
WOaHN21TJt7g3ZyeeGaYnozFo/c6Z8alkkTr3cIxzHeSy6fs0SPD7wHHDdwsX4xZzMp2hM7SyEcl
pWx1ID0H8VVhS/Ta6fK4/czIkrTuNO9ijrv5Iyi2WLQAAeuF0kqlcq3O5XCTVxuiro9KUuk3VV/N
RkbYLwMPvGRA30K+gM9MfoMXzmLNjo+Zv6mxzqTfzZYo31b+hnfKy1CoAWO/ZixMctVi9NLdOhyl
Vi/GeQe/idLNEBjXKEBRAlUIuxJbQskDD6NA/u38kA7heyWfn9/ZszvvQjt8D8XLpBwIfgzqPcMF
HPVm43dnhBLuryTF2KTfVn2UHOVd06evZvqB8N51P/4xy3uhfEjw/KEMITk1tqgqVgYBfYZqyKm3
6P42g/Ko4a67ftN1Sr1vdyjX0486ZhbKz0egawxm92CRZm7p93NjYNGaYh6ReejSziynBd7GyMS5
eLuBMS8JTarNAAqStiZ2f1eNh+5ibBh36uP9Gipw867tOQoOftDzm1mhDIMNKXFh9MPO4hPYaTn3
b+muyV3R0AGrPaGEdgvPL2SoJ/CE6jzqR9zyeBQ+qyHbEApHqxd1/4U+TS605G/B2apgkzM12Vn7
YJ1zpnX7CKUUa0WcQAiV0Phk8f8hAYRVhZb16yik7ojdzoHpoZ5Ir+j1Xk78QWbvIH+a42MBbs8Y
hFeJOuujE00AZfM2C1DDPXgVI+7omEiAWBMd/EBrneeMW9ikR8TLvnZgFzG5Ux71G9cf26tp6QVv
R75nHUeGk3rWk74a4z0Zf1dx22vpfoVeIg1qmaF6ThGUlE/k3lIa1wyOgrxa4lLEpMc48pKpWs6a
ZUux1VqZkldRcgKrIvyyK2WQYaDFAQ/tENdoqIPzxKDfhhFml0LGzJ9wFF7TN/6I5rw7qbbfuUxy
TJJ6+0D6exQPLL/Y45MaTDqbDxIINJDIHhE4Wg6PqMEao5QqbQPOJzrBiXGKdmR5eypWm3ZZjMJb
Qe2cXK4k4Am2AN4IoFnxmWQt6Do6/ZvKwcHaV52c4J44sxr5nuoQyfHhgdmQKnaRuDoFVcvGjfpn
wWuyib8s23yMH/UCiER66K557oWF6SwnPdpzE8UX5mh/R8IKOzLCSnBHmkas/kAowxsORB6lY7u7
gGRbCOH206ZrNPgen3ucBBcflyV1scLcewXPDnlc2mXpKbdeh+mjz55yhSwKGuYCTXA1NjcmJnYk
s7wqxVNPvCT+7mtb3oNlvG9pbIh13xiVnnKwlsoh3qHzxMYUt9cd1f1xg3tasMjOfxlYd/6bm/Pq
0T6UQ0Pvca0tA04Ih8KyBwXjXjIHz2ZZI1fcpHdrxfjse41fKEBU1P8F/oEFU5cMhDzan40OWhYZ
NWDDCQAYMF9ygtjUNkzHMp3E8rQEsaP4DxG38nSN2v2hRAbRqSIbFssaeTzni1/kCO+BpMFgvRYP
TkctuBs2v8OkGee/yp03ab2jKLaROxF8S4Ytc0ejSRQC00F356jcFWzNWie2nBKBo+LKOcJJJydZ
Q4LGg3GW1G38e5nFh4v6ddJPD9Fhm7hF2eey0FuMj3UGgSh3wCYv3B9XAoSMp/P72lHrcLy4bH48
L/2Q0uM3og58WlsC7QnKgREttH2qXWH+xNVVuLxslICG4XKZ6VxgQnRpE9R+HVuV7MaYZCcTou5F
BbjIZcCVRu/cU4UrOUpvpIs4FpX0cPBXvLN6+Ud5Fl1wcoxY9dbZ8ckCH9qMkwFWYh/YJA6OGy1t
QGwsdTvKbLaJfKdmruxnM+kFXQjtKHphsKM/24wd7HFdIlSOJnWHODACH9baNagk2c2ICJABGPJ/
yAM0X6jU5RNftmeZyTGebta5ccUr6xp5zd2j5pYbNJIS1VEC1/84gurGXQJKGq0Ik80/cefUAIb3
9TZNne8d2nMk2xb+sTMI0MpBI0dl4ITmIcNazJhDHETJy9jslUcirX3an7dt7NUJ1YFkyc+4/2SK
IW+7s61XMcnRqd6CyjNv0vmjQagWdwuB1zrnxNEbA/CEUJ64Mez8XvAcJ3Y/hCdOH7boc3nFzetv
eAcLacouND1EHVu/lccU6xlU64YNgEgFfGHY4IfyO5Mw3Pd73rcR8WWAZRNZGnXJjl2u6PmlThI4
LUgZmvamTXZr8NdXvxlpJoN7Iw0NnQNgE78STtkmOza37iNj4Hat7cnrqTpq+xZgwizf8s6rC9uz
rx0/npd0hLf0z649fJp0G1iPxDhe5XxamNoOyBoWl1CxP3jOXjoHEMcKtInc4eM/nyDRi5mr5fL1
be7CunAZ+5ShBBP48N0wXIkBEJjGhQvOyAANDM+Idhbw4hnHu1lytSi337xgcVNFnDBOHD8OtLTz
QdBKu/yqtZyC4sJpRxrMCeKU/Bbs9ngFa3nGNaWzm+agEkzqRXThdLwvNbAtsmq2MrWIbEHqcFDx
bvWy0hFlThOhC3k2Iz1dBiFtjVbWlpKcCaJEcqMDQMQDZ5T/jH38teWNvysYm9hQFDGA/K2ti+Hb
CRGNl7zjSvnQCPd35q6dhGd/+d0aY9DBu2BsHrWhxMbpvUlmxp5iWjR/3ZuViZi4XbJdJmX/bSXG
PebKkWto/1vwzsXuTlnwLqNLecUW7BRuohNBR2VDR4BD9k3qELuF32uATsVEK5eMwseS0mdNGnZ5
Tfx3rFevE7t8ZfuZN5vy1IGUwdjHiVpycOIaBxgyZpKGC0y5RwxkcxBWKMksxpX/WFnSjvJffRdl
4QApgDrzuS9uPDy7gAuAAEEEIkxbZ84itewi76UHwBEsdgUbAUIWlYDL+2erYNwY7J2CifgRht+7
bJlShIO5ADX58b5/lsfuoVo+ASSzwCDhzqb5xcqgcqKwUrgqlv65ZHlC2DTPEVHfI1pn1tGfQdT9
PW04GD9Yd5iLowSPvYqCNDUVCkr+4PN2ISex+vNJSQ8pHcg0rlX72WGb5tSUxtA2VQ75oJB7V3bb
uLIOvEgwuX6+zcf/fEna4JMwZuOSNM0fWK1Tdx0+50l0utGN+EM6aULXCQ9frGJOGr7cxU52PjO4
5OQgEmM/NA1BGf09iojN52FIemp33PDYAS2e2U8y01YsR3xiJJR4RPRv5GnCtCh87DOIMBPOF1lE
27PaefmamOnc+lJjkRZh9yFRVy3AckxlrP/wBpZGJgw7cTZZLqmMIuIiN90VD0T4DaXaExUZVPEy
uhDAXdyxvwWwKwDtuuSJDSLcTAZrcbMgDilMV/3EgiUDflNtn8YPmBhct57DsO6b5Zil6pMO6/Kk
FoOnBL6kOMIUkPbVooy9ghnZxCmtGWSLp9b75oLzUiIHkB1iM6g0GbW8736hr439M+iDYlEcWo8b
Eq4NwkcqWx+QXb2Cu5qbLsf6gH+1G1Ool5JGMgg8wyFD4jaP2NJHjvkGlOCSRBEEmtTtcLd3HIpt
IeNxhaNyAUSO8XNZbtI7jY3fVr1opUPlitTEokhVC8wX1WKVchv3qLynhPZaEnm1SU1b2+kSW3yH
VQ9w8IBFjuSFOPSTReBitUPtwH0Ukb2gmoP4uhFL1un5eO6T2tFmKmw5xUsOyaEVdvEPYfkYdp1K
6lW7AHYBq1aygEkSj0ro/abTtPPUvIg5+tLWwx7KvDwaNJ1es+JT7lLUF9bb5S1xQikhsMz8NI6w
w3bcz90ck4tXn1CRyi5Y0tKyYWT9bmScbDOIFD7BAksNGpqS/dyTPHie1ROrEPN/gBxaFi30/idK
KMQCi4YB52PwRsAZ4EtEJKc5Sfvy3j2EnrTV10XvrrsMKsymoYj6dvkwnzy7DZXFL+0vLZvt95Sc
8i0xV7pwXKE6EI1JIqjG/IT+8DVly//k1t4z3cc03EQ+fJnNTE50QIj00lIbkDwRjt6aHbN4/i26
KMrpkdIVWOYrFkkMKEW/Ld02FFzTyEWFwXFfvRifZ4+zNjATyW+v22f3flCWpWSseNWOOdmJcutu
fjeShurBg6m+rVn/it3fYsParlMBIlC9dzbFLDICFTHLnaAFfceHJPdzUlqFZCkMytcCoGj4zmdO
eORSydDk4llD+GYQI3bJcjI4MIRLYvRGuXbWxFY6L9R8yWt4yZyO5kIu/9Uckz0ktVW46Mwx0wSU
KRS4zSWa67VT+S5IC6OEgCQ6gfGaqzQ5gd2IDub9N8NEgbeBEvS7A4m5AbX2/KNFAZC6tWx5WUR3
33NKmgyEbRYfc8hI5/pcnutjd22tdCp8BtvZYMk70E7ajnLthesgmnd23TnxsTr5BOettOUts2XC
FYEU/72xxupeOjXLL7zpa7PkUHL5Zvts8cTh4vZakgxy1MjUyYrNK5sEDmT0aP/Wa7w1VmHPa5bp
gc01NxLLTAqmOna+MN2UA9nI80xAq1GPX6ML368X4qhEAi3C7fZ+iOrrKL0Gt3z9HjYrXCXpUqFD
gKikgdHA0I6Ff1/8VWkLGH3RjP1mEvepkbUPTgkvl6gobaMH2zRDnNCvxNase4v2DQPbyOiv3D4k
KygWQHbe0lNLWnLhQRqXCBP1qUPqQK+FuaViQ8oJv3WXbT7z9zqj3Kxf80PxYLNCvXRpTBU2VWCa
KasQQ1g5uSw6t/oQ33HOgr1YzstN51rAcmMDjBuDSAEcjgfSGvPKy6we7OF5MshTxa5FNiLcHfQr
4PtiV5wRdKze1KJQa5iOUCf9FlzLqcAQkrG/d/qcVAx8IeUvmkLYp1kiY+5ucIXgqJOZ0CPC2+LI
nUnQy2veJplrtGeXN/CveSEQmG99LDPeBqKBGWTaTSR8e0KgcvtcTKxxo5k15ZnejHmWULloBi2/
x2BClUI6iTywFUdXdNFj0SwnGQ/HBYMB2hKQsvj73OCUw9jSZuvujpnncXIQk56160DXpFdz+rpM
978f5fEJd3TPgscYxphNwdI/5tPfNF7TC5/z+/RQqR2Ug2yjscP9zMMlb01DYaGOPcJdhpbpybxA
1Zsx8YwvZjaTpt95PknwpvWZ4ca3nbG5aKXTo8X6lspBsEGdR23L665BWk9SAsObTpK8Kg+/Bebu
M963dTLX4uI/p5tgo02DG01djmvr0FFiK2gtO2LXTCyJTKfiqjuzNof3fORPOtd6YvKUzxXbVsHr
IrP+sN21xJX8roXtSqkPuUFEXOG65A60xJ6EygnblPeTBVqsRhm7LgIDrXJwQUfeciDhWrPo3tjy
8LdYm7j00He/8VeVgC+KTg3mG2LVJ0GQRBv4df+bAjySTxo6uHKARaIu0aV6QeE9cHLdYTlnmwH4
7ct6mjpxP8Y2AcUoUY/i2755kwyILRdtVOlgzYs1Pd6Bf5NmcI7XJpZIqdudfLbag8svvcor7WRu
5FnBpaAuP7t8QQWTDRil5S2iTYyXrG040a/VrpnSBl/VB2mZe5REmRY3+4Acmeywv2OSSMAn0fDL
gGq4Rox86aAYYIJrb2xwcWIKH4nKXvKyrXnxx8mxXCgTNtSvjYJ7vX5QR/i7r7MZu38y1uD4o6wB
v+1zDo7hjYychxoP8jX/oF+xnKcxxdJd7SCKcfNI07r/3DHgwgQuViToOUOPtg1Is8+swepo3tlj
wb6sRhARjvH+5ZWu1nsxYLqWTh2WVBqc9546ZePlr8ONdRKtuHD/7HXnypxN8WfXPIQHMzWyQ3no
XKNZOmHUZJx5TyiXLUrE18bEefW1iHbc81gIMWODDiqZFDj7RmMcqbxsXwzFRIyP/1w8Ai936x6y
XTCBkrDMN/oBH+O1usNMevGbfHaiVLij8H9Spx3UDekk2cRnaxoeu/svnLx0A/2O8CyIYGJmyyK3
waYacgJWcgN/9vO+G8oX5oHtQDmxpsGAvcRQ57MXtsEtJUuFCQUgs31QcSDMuoiEfkzy/JjtcRjp
IeIdccWoTu35PXpOadHs/RUZ9rAYmthptyjOHtm5fXCTdA8U8b4MWT5pe7jUZoykx76TqrWEzfHX
CZ+u5vdEyvueU2YhiHI3abFr/h9hZ7akuJad4Vdx9L3CCIGQHLYvGCWhmTlvFJCVoAEhxCjx9P5W
Ht/4dIQ7+nRVVlUmoGnvtf71D/X4weLVTlgFAa/upwnlqUlNfBpr+G7mow54CbrPQ7OhsEwpLzGu
+K0wYRVc7jwyY9orno3PoZppG3POhL0EwSVfBcLVxj6za0JhGSxQS9in/TWEDQtHMHHKPeN0v7HT
sDMxosxHwxAoo+sCoCa8k/SB8eQ2i9lS1ylT4/sWXlNCAvPsamEGfrUoOqiIGH+yivTBhNsJVQqg
1IKNtYmznwFKWF6CkG3mbMt6pbusDKxKK6THsyS4zOn/y+VrrSM0Zn91724vbIOLxYYOAr7nKozV
Y2/bZU0HxKKhoWqh8gtflK5dN7ONEM+IzoIShiVoi3uzGb0FO6Uk6izYZrpL9i59MVixDtEd8h/4
KB+XxV2XbzHj08/5gANFnEVQZ6ddRrtJ0EO91Rx5un20ooCwj71yzJbdxSC6HhOr3TJV9NipEZ4y
u232DKt9gD4ardjYpPvc2ivhPcR/sU+wz30CgsR/GX5pKQbQUh53/rCXcih0djnb93WkFeOuMQRF
Z6qgeqr3wff1MgZ+a3k06SSxfwYUAUSsRxq5Dbj5IvWohrw+NxRLOYAmS6yUiufRpulNOavFDuNs
iiDASQzsGSbo373ppA15ZypyLtoH2elbtli6E7oIFmAoYBHUy98x7fun+OrjlXAZPn/gbr8O3Fts
lkaYuVhHjq5hf/JxeDLd3rb8k+5ZOtsdgAqrQYy5pHcJONWPI9sNXTgPEFfY4lzxhCRb0FMA8O7y
wfPNusZx8Hyzdbc76X4szLO/gV8p0vjcQKiJ5Z6WxtawipDj5T6jgGBcg+kH6DN2Ccd8r3M0c92l
xNJuUx69K8wHKUwAChTUCC/nxmqheIg6slA7YmnNQlD8eXeJuTePzy51WGdLBcSuxq3xDq9r4HvS
Qf7QI+cWCGh/dloOnIL/JxPN+Z1ADhha1OTVP13NUUi6vq3lq2wpGeE3/qVx1Khwu99mdFo2x9wf
zCob8GvaOsmIzWpy4/TJ/4hD60dsLnL/jq+g//riclSjNqi3neA87y7P83wDZA5/YwBDsYqQlKFR
KjxjDVkMbSLJ6Y4w3mAmhhWqinKlISyA4eOdA1zBWWMfc33cODX2mk+yr/uTPmwv0Hq/wEqWwsS7
zsEwJz0+8ntaeDerN0ZsPSTved5CnsceICxmF/j6Dfw5/PCH2DViuchNgzEKjLbxg/zQASGZGa+p
+r9QPdmqF6IPU9i+mCZPr/OM9NsHc92+wy1PtiZ6JRjVgCqUfuQyqUQt5VYyZDYZsW9ZpierMExe
HK3Qptnv6XUNhRJK3YA66IoNZw0nAY6uJ7ehGWkOZzgdmfgtS5LkE+LDYEJcRIDBKnFMt0k2gl6A
TPbuauhxu+NqzICec7dy/IbguoI00xbNS2fc7LEeJ4ZiXBLBDucMQSOxuARaCfn3QeokBBB4FydW
idu6drMQValP4zw++/1InREI4lAPuJS+k471mtx3TG4JRm8wJ4YAhc6CKpeAjBdCnsf8ZHMbzLJd
F85RMpVtmyYHYQ3GP47obAk9tK/jAql4JRqUcZ+UVtJ9Sc5OyUtl57S6KHwNMkUvqFULREXMWQJd
nj3KPeQVVwvazPJmJUvdvm1KT46UpZ523EIyheE7eoxYj+AoTkXvkjl42XPGBqMbV0zHzV2OJUOf
yuMzQ/wEj/XpEjxN+GThMjbjmSACPs59SlWeDrCnCZGdaVzxj8VSdQaRCUXqHDynKv/YTqlGYMoq
LA2YxmsQcnk8J0xPHK4P14YNhGoT3u6UaMxh3z5h74mY0Llayg8InY1+mfun5XiB+7iXAVrQ3SK6
GoMDOBeGQyQc8i8XdL39rzMP3YCr3RtSlyChyDx4I+PutB1LmM0JYryEdiponbuEH51RlxLDh3Cy
C1UGvem0P7qKeAu3XoX84MKDMYpRKUQYW9YpX5JZTa+0H1yYnMDcU6ih5KEcmBBjjOkspBzXJOAc
ygYEsLudWm+bWNV1PTHHCpH0lQ0BZFpCATUQwdT8XU6fghT3yftzoqYoYa0THBoSvAMjurnpshdJ
AKgxvRDNbS5rUVNQ1jF5d2vCYxGmTdoZqVpo3VA4+wmMfALMoWl2eA094q0txAAo6jLqVFqMiBhR
HrGM3FqU65FirYVjD3kQlnfu3aboWUiIJaQLxUpF/Ud6nQtviBh71AMb8t6j9vCA/t87nCNjc4Vx
pnpX5BYvBg95TEGax9mfK/GAiZW4nxl5ywiDseFGg/e23/Y9bO103j8S0OCrx3J52hlbsv3kx9JY
PVZhGp/4vyQri7S6CnP/uX1hTFxSEoq6+MoFFnVVbZsRbDjvtk6CE+U6HsPefXuCnkREZniK3j5U
lI1ud20lJp0CR/2B05mavornbR5JRvHHIcNviLzivumMzRn509D+72SIvyZGkFFUYrUzexBvzzE4
rCxT3hK0CO9NJM039CGJL/biKatfMh0W0FSIrXbxnYB9BXsqSiklugHZafbHH8TNXImT6WcDKXFa
LbUJVvzoVYVK+JwaQ7rNkQjANQQBpPMSzQwTHpEiwgq7x99CQkA9fHewZ7Wx3BsHUOe/1aCNTodu
rGPiEvftiAynLorIcm66Xb+PGe1giatFvak3RM/VG8Zz51XuNN4L4W+6wkyft0lihCOT7py+gxi4
20ryDEmIR59AVi/kJ8S909ZuZsQQhiy/Th2Sbcf+T66s27AAAyWyMp3jHXlJduuyYGBlUHJvt+6F
yF9Slu0nQnkM9Yn5bmEKK7aoIJVf11j0LasUCWa7SZ2bRFBjVsCSiu/72+1ClG5txCV2AWByd0Hs
6Qpmot3PxuoElTgMIiMm1bmHsSkfj59pgMGNRcoMNGevZUeJqlDEQAgFJe0M7yR1QuA4ipHUam15
986ctO5N11KhtnOkd7ekGpVNPAE2UTxiYVi87rbGffHwqzED0L7DDRGVrHUKCxM4hPuhJcgIp8+j
YryiyDiFFYxBWFj4c9MaIj1loca1gZuJ09/j3XmFEMOO6W0FBYpukU2at1GwO2DIQmB8F1HfnSBs
tJ6RYn845HTGxYacLnmQonmvbW2i7rvWE0/w/k6i0ntEIGsOxiCYgFI/s6CzFc+ehMR/2KihgMif
YG3nTu4hoCRQYzAecBJVJDnXceoyS7BI1uS76/mNbONyji/ArD9cJ6MXNkZn9v4XSfcdbtQC1SGK
TkLJE2LRMSBV0bfmCGr16WkJC4nr/Jw/RpVUSTM+lU3uE4triYJUwpg7RAgyeEZhdOMFSx+m07jj
IxD1OizJTXB3SPhAkzZYGCuRAhf0e9oEduyMBBuvH3Q9lSTsdKWwUJZrYeRhb+022D+IrOuOuPiD
1rw76awyX1uogfFFnnFQ7lFHoUAXnerTK9CSGD+3AIig+VMgRhElKKITVKSY4L8NYtEaamg44wWO
6jA67tMyLhDN3J0uodu9qAnJmkbb9LDLtbnotiP0+F+pmyORkmX3eewHBF1+58tcDE74eCSZyF+n
S3ORrVNep95o9iBoj/kSk+V8Wa+fR2WR8nsaVqK9w0nIFa7iC7/xfvA8YrkQPx2xiHlkwyQ6L1+I
AJAWuCiMUfiTlIwCG+VN0HznrsYPKLikfL5FsacGnZmY8ZicXRMTko6voONVwyeZXZcAfoYj54b5
IRKeivNEOO9aCfoBu4FTW3erdQq/gljdo4TUkMqWfr0/xVckhoCIyF97M4MwDu6hXzmfrEHKvOM/
dh3SJVGcucn+E37C/p9eXAO7xAj6oAUu1V1fZHyDv7R8zN603e9Kpe1OyfjDpD2fMJir2ZOBiQTI
v2/6+A7GXTwkHoRoosK0/iCJ5nvQhLEFOs+DCQ/6wlN2/JNgPtoSLa/xpN2wIJm/2NoajFt35F36
pvtmj8Y4yTpDQ1S4iZXp2UawjA9PxYVRbQ2idknQO88JgjfTNvxebPIVq2ifxmnz3JgSY6nsGBUq
uyqbFkhpslc4gBD500pATWdzXWVM51Y4Ol9X3c3jh4TwSbl4rF4/1aICzsX+a9RC+f5qvMZ7LqrA
mD8XN+fqPMNmxuhQFl4yK7fFeJHOkJ2t853qXpawYas9zD+Wmv1r24qdTXnUoK7e2BIUazwXhmOP
ZnNb7W/pJLnPB1FzzMJCOOc0PXj0rM0v5gLgqWlsfDMyf3+n9ehBIrSvf5seVC+HEt6Fb2R8n0KG
7OAUPbbVzLHvK/FZ0IE68bOe90kVuE0mPzVu2jUFcu+b/sc2YCaSwMdgQRqUjGBowGu0vtZ5zos7
JmVhbYMUsTCfAhY+74FFVjpdsskGYptyiSrKtRN0esjPQGMfhMcaM5SKMkmWnAcZlkBL6NdMmyG3
T+HkimlLj58l0n0zCFMPCwG4zhkoGE3PT+ZdLSjCFLAMC0kpoFt2Xs4TeWiXogvSjxSFY0oL/G7o
BIijhjJNUYd9CHFPfMMgFNF/J8LBZ67xKBnUZ2fiZiHE2ndHEwEPxVNnJuL8FDsU5r4z2dTuaBxR
VKxRq0/0ee6Z7gt7eBK8btMaPWM17bITXWBnsyO6KZUWKk5IyoZ32xqscDBtA32lM7zF5EANu3D5
vcduwCrz2ClI3E/8dUGy3yfMDl2/G1+ZncHu2BgDMjJGht+nKmbzqzZvHuQu3j/0br7YJn3f+8Pr
NgPSxaGi8iHRIqtmAeshaBS1foc1jqTdL+FG66sBtgvaHxVvhjsvfOjwTrxf3I2LQy9GkytVRrUp
5SHtleTT3Df5D4/IIccd9MBT+UZCi48OUMHmssJw8/frdvPe8Hy8N+/D7zOk7B7P8W0Fk7Bc6Afo
IU6ywbhhrq7Ir50/Q2bvqpfPOy7AnJvO1XXrUjem/iDK96RROc8tKHkEnzKijKP8LGjAYBRN3ogN
SJmgQAbbHIvc60r7dvbLUHSzH2iST/sav13yVTAYzEDsX5gcXUAcu9ucGi5FhYupkNhWbORSm5hL
6L7ht7yO7l6twhM5yWdWoEI1fzQuM5uF1wkQW/E1g0775N1RCBqW1K+vGHHD7EWjiqrK6lCRnEbo
muyTk4Q3/vZhmROFAN47ZUc7LWzslX/l+9fJDLMzYsIj9JsO02EPFjBtE8J+3AaujlRVOE9Qnzzw
NWUVGz+tdujgjYUezXD+MKRfPEClS4ye2Hm3BEJHp32xfjstPi/k1LmqPVjKcbExhQx88axRrMEi
ofnlHUYvCnn8a7hXac9snaBQWq5JM+sj5K85vylGVuq4HUkjheh4KsUiIV/kSuY0KeIcSIVZ0LuB
4fGo4sNEaXSl4KHQnQAo8oL15Iy+6GbfsagRowQIEjgy5LghtRwoLQcvnWAUcfIvIA0nX0OgphEC
KluQmGq86XlYD2kdCLXCgU5xU3ppAi2I9Wkw8cHcwkJOwGXQRiQXI68+LSg7ccPqsIH0UeqcOY00
ctwqJExyUPLdtxGlv06OuzJrXQy60E1gcECABy3ZBPssmhppSBUWCIPUA8jsk9xD2e3gPTQx/Asq
q2pvRMQlGxQU5va8pNlaJvELiitV5aymWMIYjk9735A2SLHUOrhcIO++uVnMmUAbnhK7g8mNo+P0
BzHPudmYMVEUmgSw922cU6wuxnCXKQLhOXo5xMIsItFzhDnmYFwvqMLRj+KO0t2UUxI3yAYFRxlw
pzyoHMupwtoKjIBlKBAI1WjGxRETlQznJooQ54r4ssCWonJaoJG7D5pMBXCj8nriIMUSgwTssuyh
XD97cHvHSdR1UON/yK3SqB1555k57hFx1ZmfsWbK6G9NuwjOXotwUJmRHzLhPkBJDq9hVAcPz8Cn
hWYhRnocCdvsSTFKkeNUMZFp2zwsY1Gh8UGWEDVsVkabohZhsfJ9Ds9Lw8P/y1HCzuxMIfTGEYzN
gP4ZXykbfo9nkIEubh+UWzZlR076Do30+AiyNYQlyGWT7rhLP53T1t+QJUMyAe3pC4SIJdn8Q4Vh
2tTTMmtgbXhEbzujcsiweevvQPw8fZbM+GUw9k9/1H2G34tyFLRL7K7OhMkwFwKieLDGDMONya7D
sTv0KN8Vg8Z2Dg6EZPvpUEbNbtOUzaJ1yCDiU1X4ltxQimNYxXe8re7ctDHeGcnFpBd1MNYiwwPb
bpalh33HIF+xyvUJK68aMxrj54PzSoLLijieYEq0x8AB7YtYWujYTBi+wqCKve3bwNaCoZUliIMJ
XqJQwHPoTs59pbjEAkeU9R7VqK/HuUulhhUXxFkX77nJKSAXcaZP8iUuFNwoOm0EDK0VCwN6W+SG
Y65/IMraPKTdwA+vnXWIeTfI1aFK9k4Ya1CkxrqvuBSD3Cf0ona2IHsTdIx2hecCzeG0sa92L5Kf
0Ba5K2erBT3BDXH+nheBXNSMyJjnUOK+4euNP9M3ig9qe6fGW4VPzaXsgGFimGMhDmABhe67S7Ar
rw/RXQ5dmmEWEX1iWvlMsR9ydwNnsBbOUrxABmjqK0tDeklaBUL9fFYEglsgsmBtuI0AfZVxMklx
nrtbGGPxDXdB60YVLgo5f5I5K/wxZ8AKJgpOrtOYPEfe9sWKhtEORkv9Kf8ePlmTuhh/QogclsA1
yP9lpXNIEcWXgeKB6/wEz+JBRBdd+3KX30TEdJ5INa7M5Vcuz8aAI7TTKYDVHWE53Lx3zNPS1WAH
sWLAQInZbMiNzimk5p2m9FP9HXPLSIz13odrNTL5uWpebHQglPSrpGcuuIbJaAGobVMpjuHEWV1A
KKz1WJLlxCpWi1cT0mNccG52RfZTYuOphaya3gXBqrZ9AFBmezJBcT/D/gaw+zNHIDan5VlfuWwl
umgEC/4Awc512XMgQ2aWDNabeT8e+Gz0swt5Y4V1CQdTceshp9qnBIaAon1Tff1aOH4C+F0Zkkq3
Qu6aQpNiperhdZUvM/8zJV8Qi4LKV+ja1G2XScJaWbwpj+o4wRnxfcxhYh+lL5VwwgXI2rGHLWRN
o1UfsTsxxAkFQ0hcTrRJ6iarHvlpDwbiW97z9Ryu704T3nmC6v5QXShz+ePTwdzBoxtzsjVckemA
kktu/mR1ZiBII1xsWNtAAWn2DgOXgNe2M7rSDx1Me3RicZesumrC1cdqhufsV5XXX4gZnkJeEpNQ
k/eQ1frKLdOJ2pm8U4cNBP4SW8t1eYppJ7EYQGuNaTvPX+qqC9MyLTGMoNCLOKivhqabds6XJk7K
zMEfij/cspZGnP7c5wb1g/TYKZwxGu7bt7boRMVRDXpfUi+rYUK8g1g0v7g3EZhPVNw45eyJcYxK
TpL+JaejjUv2LT2uaf9NSyXfEwtUBxM3dPbF3uCOllNcY1VTwC6SZvn6Vydc4zaXOAVoGtYCEsy1
LOjzn5gkPuwnpmniWsY3o73Oww48WXGye7AQSX+O39pRPY8SLDEGC6oN3lGf5UtlQb6TlMDVERyC
t028zxY7KTI7e2jyL6HBBxMbtfOS85eD2OyR5HybC/p4DOAScVEVYx06tNu4Wsu7KAslwOUOEGHA
xsOmxqAF4AGgX5bXK6J3rtpnMeDyX3AV/SxSGoJTOxR/jg92h+yGcmOgUgzk9hm42Ubsh4xVx3/T
l6hhnxJVfjqZVBY6oP6SVOQGXzXM0zY9LNLKQ8/HR7/nV4cOpELYSyEn+0Ezq8A+P6SrLBlDl9to
+ZCc4j6mK425Nl+Y39n9S/yhQk1Gg96Yvve8MnenBV9cVv/7W3uAFLpIi7ESinUlHXMIOs4lfx9O
Y8LC+D5SorBiQZPKIsYQaMImRz/c0nedAr5nTrNQLtpDNr2s2sMJn2+I1wdlh7oZ75fP+DLrVFa2
6BxSbN17olLh3bPg9lMERdA5lEEDIZ34p6886m3OzsNjw8G4s1qUQQFW39sUwQdSe3D5whfVe/zk
0TnqHRLsMabUHOLEWTyH3bn0AzqRnoC9DFxql1aDPu2KgQ0DQY+ZBsu5seJPzgB4EBHSMvUhQyzv
jCxA/BkO4dBMTYi5J5LeCkssw33MSf2iCx7MbtBFelPDf9EqlvR+eszGTweohFjn+CDsQLCvGWag
kjNs39ZGcF6f4AMJ82Hg9RYfjMdAlBnL0T5bt7VAljoMg1D/NlCymwwo6GgxKMV4VDLZx28aeWRS
tCLAjaP1k8daiuoO1rUVk2n2XDHIfZjDkjkoYBpmNusX6hLWCyzComZ8wu/tNtUj7Glgm5tB4ach
ylYcRsHUOQbxs6zXKiYM1V6cH7nX7RzrtTNutETvzS7Ayr94NjasHB9bFn6H2P4YWBA0v79jSYBR
XEVS8GnCCg/ShFPd+oFBR4PLKGotHklxdOw6FX6UiXfn+cJw7sSq/hfkpbBW3IBv8EL+yUmVfx4x
AI1SLCq749uYU42L4wljSzqEyYNAO6mGBljgnSxeh8pTYa/oYGlZso/0Z/0ZdLyp+BbJFKbLY65R
OXy2SXSKcWBknchDserAzWySHLH5nIgRao8Nr0NVk1DfJuzB2libY6EzVfFqIwvPK5A4oZrmdYuJ
ipPYZ9ojL1VypQy7jMzvjwvBqR/X3iO4FiMbtcALP7TBoXa660tQrHrMhAfx/eezaTYPjDBeDnxJ
r+91kVZVW4hcl6MWGYvrkTRZt7uACV9v+/irnSGkYkFExgj05mrVC/WlGZcrtAHou+IGOQZGIQCU
y5rPtMBGMQaU5oavMW69rNIf1vCIGgRSQDq8r/oHXNkcjal0tpLZdLIrAL1WeniGJ6L6ylp3yy14
PEIGWB/nebqp4KvE/NLu9I+V4hfZjrQA92Y2h9S9bjV+RXMb91jWiR1hW+nJxtIHCUxXjJ1C6tGD
HpthHRiMhhscdGlP4da5v9/X9Wv2Zzyk2ZZ7frPD82yf/znN8UtZk+5pmwvsxlgXu1Spd5YTELnu
ocT2uFn1UlzBWzvbtS6j+5DHEkBUDboR/tPX2/iNquSbL4t9tu/ArP7Wvkn9ux+bLY7RSCRVFS3n
uKD3LSc8PWeMmvqBPEAUa0F3Jju7FKW37W2Lu+7qBogrIvM7a722VO0mpLxFRxVTjsnHkw8vv2Y4
XBawxd75SHyNgV7pZJVpiRcNOcN4mWlh9Tvvw5gfX19sgW/TPn/V5ebr+iXTAJnUcYIYrKwaiMiA
bI8R3ekY8rjNPgMIBDg1PoMxXal1xMMWN0mPhoFhsPhuyWSeV8PAL+GWPlPv4vACS0gR3HhI5JWC
Ge3LbScDYOLMz+2OA9+YtrCeaZRTpc/GWrKdXkEYPmDyqafQJ7LRuyfnzd48CIo9iRf+ZYm7GAAa
Zdiatjio1iDf9g0VpiX1i3RzbJXL3gRvI56wzFfJ52ypC+AHL/7a0TSb2hWciifSpeOd4y9K+zxj
lRA7cDWgO4ryZXfCps/F6GOQmUTX6c1u3BcSOTxulWmPMTCVAT/VieXMcwtgJV1uZMM0/5QHrgMZ
6izTGG8uxejuVGISJNsum/WyY903uARSMADMx3fOEAJUhyaJplQCNykKK2ZUUB3snsd9A3+Hgv+K
aydi9fmF5uV+LPAELGn/aeKnnZha0NUobBB9EGqdsOIp37X/CMzp3X+DyZf7G6Y/A6KYy4gpBoG3
dzjoYpSJ0QKGMRxeeJqfQ1jYOScWK05sZeEDOSnikyOTCC3A+ZxCpY90bcF6vcTED5e/7QeGFJ5/
SUQ1wwWCZhQk3NH6SLVOXosgusIdrPbLWOYDANAJibIivMd8vaSUMxfJ1+f7tJcpyGktTzVWCuwx
D55wXJm3piWlSYcTKG2JjD+asMLnsAmphoLPljU+kpKGAoX7sBBVExOUAccrbnAVW1Th3+EBYi0+
oiub5y7zKa6YDmzAgBkES5ZzWqJIrow4tWk8gYlnbg12mjfOz9iIWKfVg+WzwDWydCo8xl5ACk91
piqTEsCdooCRpw7Sd58rO/HjN+37od1kjIi1sKH8xc+R1x+48sQ2OKKBCfKsMm3F6oSH1/zDkPwP
3V48QM/wu3TVB8PHiY8iKMh/TBuzPdq7A0sRqhL8sBn7/pwWv4Ao1Y6yK6ig8DIE8DowyP8ho2gF
RgksQpEEmMew02a+x0RDs3sxIwEwOz7vmHaOKY0RU92PSDxwzuJvN9Nnx0UXz+hRRBUGVEA9hgUN
BRZU0MIgBj6NKJw2lFKPFYUTPBfcx6UqonhaIet8rBo+JH96gbxRAuGei1c7lVI11vpg7b0rj1CL
JwFRLg8PfSl5jA227ZeJIJ36nB+bL9CN4jHP9jG5Ri8s3x8UZTevd6cQA4wKLhG2vIAfxqTEk9zw
sREMofcz95RxdMoRK67C1DOJ33SkCmAAteWO6hJresWmGwVTDG7V6JgFBUxuakyGRDvxQn8eSExe
UEZydilXZWSjS7JlumKCY/jZa0oumQzOzyvygTnTmCTmGEEQEkWQJ9D0wK4n7GMOXB/OB6VjHokX
yHX10Pnw569fp/73NP8qA2a6bE8D+AmvOJlfYYIJJ9WA+myTYuyioWsw4Tdc5DVUkLX7hrqRBMUS
jhP4MArAZRr2ZqwGrCyAKyPKZhI6YRjgUR9rDtxYPPg7bo4IGtiaserVv8KwgvPEkL0EpyJWAmip
nt44Gx2r4ANBrqYIvVD71fYes0ECBXhmWKY/zPWAH0I5cVwjTOgFBXwBcKU/gwC+JRsho3A2mbd7
2pk2YWOY1kFPWf/CDCtZz1UAhM9OeAZnKuG7ddrjc8p44jLT5Fr6fVZROn40+HiV444M2YAn/RdS
YsIBEMudypbGlEYBDKV5XdKA9DA0B+MEU2JLAx1hrjzGmpIm4clCUTGFYQoKns1oG3Nl4Demopn/
BJjmdgE9YxI9UQCuJWHhzgNyxxae5ZzKsBZkByy5JlrkDWr6hsta2KYwOECIwL/YtfC7oC2UqhHb
FxYXxepEfRq2+/q+ZxaM1MTFCopwo5rJsVjyFpOWDiYLPiEgmVXuiTtgGs2uHwioNgjwBGf1w3cV
S1C8PlHDUaV2MCIjXXsLwPBNSY1cAxLtfhDwGzuBMSLp4jIziiGm3iXlLW73a11WTM4hDvrzp8Wk
iwkYbsk7DHitmq/w2opq2uFyzeQ3oE/UwD2lIr6471mD2zFOzGMG7IAAydfT6cY1N4O2vVAVf7ZK
wDCc+oklnUHAXcAeW74L8IdOwHA+Lub55IHLhv1GT4u/6J2ZMxwW5saXRb544Q7XepqbWSr+8u2R
Jnr7YSL9YkypbUneqCY03/x0i7Cq2Kvf4Nzzx5PGowmp5CnbAP1cLFe4P+Qu/UBsARpEigmKJ58T
FOfXvg33BvIlbqCPnEXmWFeB41wM8LEq/UUYMI58gyHqzMu5kzgGFnBoPw9b2+o02hdgJiMiyJyf
/kUXo3rOHUTHX0+eXNJkVoLPJNJg8N0tmww1oFMM64l4HDGQX/L5/S6JHhQruAE+AajYLHnd+7qL
HzI1JxUHKfVcsAFnU/02qD0+dmdC34B7IWhn3Gyb7QDOrKNSTfYZ/cMv2HaO5yU5aP1tGr4phCAc
7IUEgGn4usc85AZhWwnAnpZvgCqFwcWsM7oJpACqG98BrLLYBIZgs94K/lURRF7MGworAcyyuHPE
mppLloZgWJgLA3ZsddjAqHCgCKRL7jzzO4vfFM5G9BFHdz260TXpPBMt5UDDfYqDJxPndckH6xhE
1oG/709+nyjwB66erfOmpYPiyvMIGiXUi1FnRKHYYR5yZq5V42tsflPh7fOw9jvHkviX+pit1eDC
KdM9dSu+8p9tByfxMzMj/KkY8gDBcOD3I5+Ix8iqDwpPpcbjRFG0Bt2yBMkHFyPeQHyouk6+HHBd
OOKZDjVBbkAlMJyW64Tl8lxc3Qq2fW38xKS9sKDBR+1RHh2eQmpbao8cH2bBZ6DdQY2k2sVCW9Aj
OS/6b3VPu/wl5akwcbKYOnBKWwF8OsDvb20QHTO+sPNK76rhNcjoA6yoijOIIxWQNljynOrX73/z
lif/JVecZ06jErNIzUlmUhJz/0XIui0yqCljcNOBbHH3VOscvA6V9zncV9dFYdVOvsD6j2HgyznN
oID3/WJVgXadgwIbui5ubOD7d8DVDOfIAZbeyoJENgo00NCSKBcsMsFCIsRJBDtqvw9sf4uVzRe+
XM1oQGX0a+yKcyEjOXxKmeYxVe1hok4hDnbxHB4/rMcUvDJ0pM/K9ioyIOaJSsCtNc1WbfjB//bj
XwdiMRlA33N0ZCa1x0BTXN3xNg9A52UqJDCNycrNPUULJVe2+UW43lGH4XIP0SkGehjbp/M3Pqoa
BNM3e2FpN/CSMyAYnDf3PfCPfJ/vYeNic0Yjlo6pUt/Hv64vySZP8osMqkoegG9loX5f3bMtmBxV
bH3kF5C7Y3VMvijxB1jo0FGe+E2PuM1gtpQJ/oBMnH4TzCmhs/XNJNHgtm2+NfDLJmwCKUjf8IKk
lE9dnjQaKx3Da+EFqDj5nmJ6JRZvxWVYz9hejMSboAmJNICo18H2+jk3d28oLJcfZdduBF1/U8Yk
sbnT4UOAfGVshvlXZyMIWPrFiGNxa0blogzyr5w/ArxR7vxQI+G8QQtIaUkhSpHDr1KZMgRUgAVz
TLNhxZ9Xyk4IaGfALc6dz2R2xXAecgwYNcSrdjZYyMau4s/9CQQ6Npc066RN9YiBITSch5g+Avwb
k3HWEi1gn5B+I2NZMnmuHyzEfThI1fq3U/iNuajWpDQJYL6mz4BfIFwmk6b7Sn+sfssSXbMOSTuH
0hAD6ZZTyKPB4s5NZrUxLsjU4E+ZSAapLVtKCjXhw0l8s0yxaO3FAh/rqCtRJVd883+pTd8lewch
I2A6v92J9F2g/bFMHfB+8gesTZJmoPKJz9zG9Yjb5wMWfn4zbDFdcirgw1UbU9rMJf0xLR0lycaA
tabSB5jWg+wLZaF90wDvX24DPtzQZqpssKVPDsrMnL4xrxXrZDJP1jlOgstmVkNbec2K7xx2bzoX
fAOSJLNrKBPzemOGRaDuDJALkFojZjyHZQiEC8FzBe99O80WR9kxaDV86QJpIFxy++qBm1BEazst
vG8wBDPH9QZORn9n7gYIhJk64fh7EqWnwLc/CgoPABaC2oYMxIjVgCUGe5RcjRlDUCAcgqbjC+yG
DM4q/szRzePukvuTToX7byVx9QvSkX4eq3MEqamiNKaFiC7gsMWCorzgm3qHV4WtGm5nM/4raRxw
aXpPPzryvQleWgkMQqzCitEV4rQyajlJRBdsXh619eG3Jfmq+IqyO9JhH9NAHF7XaRmUwetHvoUn
IHr8QK3yLr91ub75YPrzhaXGrEeXQX2+0DF6/3gGKTUpfFQJeCI3g/KEG/AzvVDt3LaCnQsMQx4J
sn86BU4VLQeQB4fL2ZJII/50/bnRAXAAWBKEBFgheB/+UacGY0JlvFFEYkCjI2RaBouF9Aq/J6MM
WrBeWq5G+gf5WBVzUg6GKeBrBW1p6KEFgie9kVQu+RdIo0RnX5zXqjcXOJueTDgcTJc3Ff2gwT+q
WMkVI9iriIlOKoeMZ6h3g3b5hMEw8CooIlcYBuCcszv+qNziDCJg/h6YjBIhVqCKSK1z1F8NbFbg
LwzhAcx7jLUbTlXutIDmstBAww36yONS5wrzAmcvSKitfRr5Pv59rOAa9ujUlUuZNgtlhCAFJtVs
d3S87eEC7UTmA7R0B2JVNmRcWXSBcO5l7e/Me5sToerMl5n+iwZD5rA57wLzFjI9Ag2hSYHl9tye
y+0GaaOmg4PYNtEJS2CiSrPIqrkSiq0OFTjbwtQNugzZX/B3oTMEUFBgn5yCJGaNtS8e5DbmscI4
gP9MOJW06UK2xvIveEEFXkgsAL3pHNYMDW8dNLOLg/TT0WmDn4tfo1WmBeCIZLXxlyPJeOKtxQX5
58l3Yw9ydVqb3+gHr2TIk+6GcB25NsPhj9faybwB5pdf//r6jLUy32OpjB/k70RPTV9dBUKJ+Ezw
tkCcIHZH6VoO6cJ0FbYFRLoM5QVdGtxXgsh82nQv/eIQLsw46NSf6LmFQ9hzdT7CPdDhPD45Iniy
C926Rdxcs9fXaZTBHBIdQ4O8oj3QSMpkRugyPPFyFuToWJ4IQVuNmskLahzbL83l3b1ObhYsujHT
4smTTToZvSEIYyIABgODUrDWmYofP4QtIjVEYMy4pN1CdJp/yETLQg1yOCshpGXh50DUXtyJlYH3
6p6XV8gnMkEcE/OyhPnHbOkKGFH8MqVEtXkb7lH3gYxS1JDVdoZeDSlnWkOAJhSXD/IaPiD5M67/
fdyNiYm+5M2z8eZnzg3kM9gYFtFjFGCwXuHhlRy7hEMgE5mL/KdL10XmAm0TqySNJRCiNJK+QpP6
5ObH2pcz3HVzC6EYGDnjmQefBnDR7sOnwPlRgl/wFCdmjBndnRk9JH+617cMsiIWVahpAuOW87/o
BkI00MkwggXCPXvhWe6SMPegtS5CcAAgho51XcFM8d9jzleUBVBeZdMP3odBKGEhSE08jWETr4+I
QAUexsJxXAytqxRRXkuITsKCU5BtkNAykzcEqgZ5jwOmMuvDy+hFt+nduniwYdiRFJ7iJ/2QabdD
0o54I7QiFxTULBZw1rsxwQ6cPR3plMpgRjQMQt8Bb54KDgDJBukX2Tg23G++lw+4THnPavMkMIIL
zOHDNYNBQ3oC7WYHDBAaNpP+N8vhmWKkRTpFrLoUiSs2RMG5aTku5CGdV+3pX+V2/lNGdc/QO6be
75qkoHeN3t9CO7VE0zLldcdZYkh4Kf8bDDvYZH/GGJaMyKO+4m/wL1Ls1X/Kjv/be/4tFbx8Fc9n
P3v0lvpR23S+6+g1x6nSY8uEDsmw9h//9u///Z/fzX+cfqrwr1zWf7s8y7DKLo/7f/1DXu3/pLX+
7d3+luOsmUbbfFqOsLNu5sTGObA+/v936P6rA/pbIKyapJd3Z8Bb3KDePSfV8AD1Yvg/hJ1Zl6Ja
1rX/0McY9M0tbBD7LjQMbxyhESKtCErjr/8eqm7qzapx8qJqnHMyMxIR9l57rTmfefc2K93V3beH
/a13b+61df9yK//27f2RfmxZcppJBn9xPqCiKkbI//zJ/vLzDZl7e/nexEXEjVb+n1KqaVdL/Hzp
In+V39ZfEoX/duOMPxOFn5LV33OehNydHs+x+0E6PLQ89+nOdkP2de+uf0hm/+cPRVLvfz8SlqMp
muYomqr8O/r7Pz5WqTqFoaqO/EGcFsZUYq5Gpx0R6dhzOI2W2xONNQRkaubTDYmIfYo5IGhfie4O
axddBADwH0yMZS8zQ6103+wRq3vuvyzPPFa1jzTkxNZ9psn4VWDTb8nsNfbylPPOxw1x/O34OLdr
fpd5jM5PppMHpm4qqnNoPo2Lox1c/o0C+FvWgQIPpne4S4CE3gPWB4S+MFTAVy5kGZPhBEiw2Ivz
4Q+VDPUh8+TAHLwYyiKUIGh+tvvi5ASMTXYf4Nhlrza8GGJ479WZV7biZYXxa3SzBHZ8gCAAQ+UD
EJSBAnRWlQGro9ZAscYRuZ7Vpb+BgGUqDSGSWTwwueMrMJgLcgAluwH6J1FPEHNktwFlwZUItXFh
bdWr6hfvTNFN/rqIGcr/yJi3FMWRTU02TO2/VrEuekeapZUZrX2GziddyL1nqT8WcBSIlvTyIKyQ
MI2Q9zsBBDGlDrZQ8OYEqHvItVevj3JuU+shnoXnlY9MMEZpkFRhY43yZG1oq5M2ehVhf/JMcuzY
z61ZpGXu8xaW7wFKeAeuCEvwXOIqONpvUtpzZFCQTd+MDtvaey+lm2iegBPQTMrkLU4SXWgHh9sH
dWw2sA4OEYqmrBaYGIpLvK2qYRDHbK+lyGXX4eAt6b58PY0fB/AhtLWQegNVXBDaoL/95rTsT/5b
+dXZqTq/5aF4LHg6jNqPeiRI76d/64KyD7pDi5aCFnbNwbwH2dLNci18VNv7A7bsiHMX57M9Roye
W+Y+I0Gja95+9+Uqo41kCsf0UMJGQ2zY/L3kTO4aF1DLw3N6gsJGLkoHJTFInkKTAnVfHmwo5eXo
TQob3wAgy/eyiPwXokiiPreSdDz1nkw+az5qU5fh+7Yki/EGlVfcLYFun2hG1ELvSqTAa0cKmtSD
eaLDg5wOvf0GXwinvwNxKwaWrJrLEo3px9RFfdg104oIW/zY7J0aZwjRRehqFj3DQzr1tBYPWu0/
FVHAnL2+Ik9PBXghMEpPrDETVlRD3T2YHaPnlDyaqg2UxHFGnOmVgSbmsK3CYkVfGzBBuUiW+RB4
bhNosEylCagjedb1RwgArVs+NyA5I3Li3ov+SV6BjiVqBPmz/IQb13/EpxCKA0hbIxenLdENsFfR
ojsDdUkhGSPdauX+oQYtmnIeO1CG5ihqvdOKbCJIGcsCmfwq39Y8M9BIYEQQSEOY5w1qa2CeAqmC
qjZ8N0i14krkUsjiQC4IhdAHlKBkmxn+jTZr7XbTN4CL3wxLYxaY1tgHOFEwaWX0v4NhA03U1n3p
+zHXH0O9HxGfR3z7IVemp22OXq8PlGIKTlYjq1mFQEkaBd6kl9eZU3tl7/mnJzhYbsrrHUDG4VgH
vS/nvMO3fIXha+CKpxtheUknoEr3Z21fSH67rDJPKvdyLbJpugIoorNs754LBZVA76MJUnk17kvY
rcBQ1VX0DBFqth7kMOBRMlgsUJ+IROA/nQbA8O3tvRyXTIZtt1FsXmlh4Q1pgpZZs8wwswZxCyJ0
VbD4Wa5pj9rcwx4ECEs6RtiEpjVvyc1/b+JUmOCCPix+pRAxT9KZ9RdojwZ5d5XwAH9lyoDLUx8C
EER7cCjeG1/C5vV540nlwYbwX3vcV2il/RyHf7XvI07b7ulicZQCTgH1rg+039fsVY15WKrvCtrk
Am6WPIaUwQJcgW3dQZqFqAEvmyTCt8sfBaLloKadvb/NzzYTKVzCOSgN1uj2AxQFyC5ZppnR3nyo
Rj1M0vsIWuO9Bm8iYPKcFukNQT82FINUVjeLRixoUemfQEoUAiopOKTbb5Einq9em/YDPOl798/7
tP6/VnXV0GTTlDVTVtU/yqpKip+S2Rvpzj7S3kzUmcbRhuTa7wdnFAxwm7RzS3VHfi0DQuLTQLWV
PiA54kh0RnsmuT0fBk8Plwyy5nA7Q7aHzKQMFFWzcXGCNYvy4bKEKYjzGWizdXIAP1rxrHBceWF8
Vb/t3ypu9b/qUc20VNO0ZWcoQSz5j5onbtTIaFQl3eUPTzqYPWIDOtOMXgGBsKOcODhDru5uAdi+
KoTQM6ZtRCMncut3cKO5hbcMjubmlvj/fL+1/6r2hiuz2Egt21BtWx5+/T/KIuOZNP1Lr0ku+bUc
clGhB75P0xu0tbBSXJ2bx+Dyp5ZGpxpORQ6cg9epvLLCjYFQEv2VTpk/Gx88bo7iMidgbD9RZ8Uv
xqyH9ZcqTjP+5+Xalq4alqVrtvVHYa+cUulu9CWzgMzVbTZB7/bR9zD7g+LY0EOQp29CTAEhzU5k
aSLdwlhmTk+0rh1h/Ti6wI4p0ZctgL4kXnqmBrvVPv8fcasj931pMI6gUGj2ZKkCZWmERHkFKhsh
AzYmKFSF9wTkfJBLj2nbSibcTg6GRGS2BQdqiCo6EsDSifoOi376wI8BBiBQ1ZF0SWXvHY16ABqw
KVltpIkEdVgmPCQXisLiPUZnFZPMCtK0dh3FK0HQYsf008qzIYBplHSuGm3fpQCWmeTzIltDBpNh
W+7sH+UIkVeh03U2cs9heUEPczzZdIkNVi2IMqpQVJ+cDnyLZuxx4VU+t/sR7GYbG5Mc0to26Urr
Xs9UOwIBGxKMoJ/CR3zhwXzgMFA/NIQJJ/+BSN0aEDwt4be0cbJJBITUuJyMTUzoJNQVmX0F+tO8
Ib4QEXsNWf/cdgGgUFATmLrWhT6K1ID3FpCOwbJrw5oHhyR9Q0MCsRYRADkr93UpjB1Wl4713Gvf
QIQi3ElrU3LHBPi8e68vPF0Xp1jIX/Gk/So3zc4kwzj1oPHcQXKAmrLHrNpSE96OCuleWM8eq/xy
S33nq6RABqBHpAU4MrJ+drdFv0KRyqI869khw1TxJF1wPkU8gloVx9UbUqv7WPE0ADPv6Zva3q0T
7WsEcS5FwXxhkcyu+kc0S9Cac0XqUzx+czLwpAG6KlODYyKYvD7arX4G7QVjKOZLtjwaWk7r1Stj
X6se67nU+XD3VJRvxcBYbGzYuV4FZddxHZ6NI6sBZXeZ+U1KHU/ZPbI+btEoOnlD6/CTrrRejnTM
fjWYUg/thOT3RjCwyEn4uvDMEZlim0K5z+8olRN47158UfEFUxwlY2TVEkZTkpNUhCNmMZExfXH2
gD5O20dUEZMqcCfg9TlFDNAhc9rBLpkUUNIfAtOzvkiIhMbLTDgYnWZIMNc+Eo0xuUg74xuGerQt
PHPXln5qDX/qnxe1/z5iDouaI9umYum2qv2rGfEfi1p9ap6mY9/SHQO3n9bn5NTmgtcqYVAnqOpc
iBQqu2Q+pqGl+YNt86P9BPz7z9eh/c9l/z+uQ/2/i6ueWJJpSEm6Y9oAJb/3bz8mlnW0FgzQkx9r
SowKoFjgXQkkWldewdDNrtl39NN/FAQJpLuXYPW3LwNsjW4yL0JHHxRFlDT+50s1/tx3LY1zlMWK
amimIVv2H/vurc+bOr017YYxLw7Y0OmDHroWMsabT/AZZaLzmXekwoSv1o/WKHvbsKchiy8lO4NW
1cGtgpJVsUiTXUHy4yEJr+99hhjmRdWMCahZ2wesPSqZpW8aTVgi7QvZDnRy70NBqTCvESjahm/j
QXL49J8/oKr/cf7/8wMON+A/nonIyu/2zazbzek1i2XPMMlBe4CI4iQvu/B3tXma+PIB6mQrzBM5
Rr5EMl7YAKJ5xEH/+PzL9fzlhjt/tFlaR0/t5skNVw5DQi5V68tDyEW52ngEw7hAN9pVAbOK6vXu
xbqIPsrFJwOkMyGZxDiHNsMWU9DijcuxvfnL1Wl/tkv+fbss3h1Nsx3F/ON56OzWyQ3pyeUty8ZN
SJpqqFXpPjDs2zks/QvNhvwUf9vgP++Wx+nAJy342H9Xy8fupAPos3RP3qEcvrQ42SCE3jdkB52S
aQsxMvWhg1LAhTIbL2k2je1moMSQI4MSgI51pp4mrylFWfirYZiQRbrOJC+2fQ3QDA2HbSdeZG0+
jWWOPoYde1kiuZtRJAklvEHTLFwzGd0waBOVdtuekYdiwxrQXGvSbigiiQkwfCDMr7lM6+ArYW75
+PdPQZpu3ScN/DztXJ6fb1EXHploo1Xjw/HXZ8DFczynaina+5jgZfz0uvvK5zuCIXz14RdoBF2V
2FI4n7arNX6JYQEbiDVutw+s/cwVkd240pI5D/wrNhlOLamHbqamOJXoI0hjZSeJHwVulLvLNrmQ
Brc9/hOgzmxUv7TtmZm/JnEp6LmUa3ReiEujLYypMWXDBKdDNbJ+JJFzW32sJfb0KjW+GvIHkmwa
Q6BnVNe14TAG9E9IdokbAKLCnO6ITtxlnxHwrW33LlaYHHDnltQ5hlsbS4OjcYr3BccJTYFUQP6F
NIyKNhF9HEh/aRYaf66gfz6Gf7y1lUyDJ495ax89pZfbAdZGwINBe//CzU3J5RLx42dPjxjWM4Gn
QHC+7kTUToi/ldxseh+vqGXt2UusTl/PInxagUqdAyn2AyS9TZLB0mJt4sPiVv0tQiCkAyyCY9sW
ejVzYLp8AFzbfZR68fkvL5k+VKv/p03NPjWsu4qlONTe6h+fzuhiS67zmMMOEtHILzKepEuO3oRQ
TGAkUAI6d8BMnIBdcxHLZlmDX7wP8n11fWN8a3iNPVIelEKBFo3ScvqQfHpJNFbyYvp8rFXwUpVg
88/qkO5RXi5MybfNIfPCFOZWhYo9J1+TfiFCkyjkVQKKnZWh3k1eJiln4n7UpIGE3abTgthTsG24
yJHWIul5C9XxdNRMMPHQE4Acuvm3PmiTMcwZvZ0nEKXfQHh5FseAK6GDEkVEh0EHmJ4NDUdJG5G2
0Pj3FbB7KIUAdm+fD+xbll81AUBz0vLW0HSJ9SCV7Jmtawx9GxU5Myfzu6ecU4KzzgXthNIncuVW
hrdl2vIGkiFRTum9lMUIZGSyo9wnQzS0Kd0u1er2Ke1u4DGO6g9QepmoBQiaIasHJ2USYue3BQ0Y
OhtLAhHQgf5rLk7hQ82zVo9G68YXWgVkAyQIaLiL6QzY1Sb/hRkMslv+gf13gluy7XVS0bBxnKSp
jHW6Gd/uQQNyks/LX6WHz7X80aMoptpM6JB6JRIHefayoQl/tSDSCGhK8TWYGnPTZleogfl0X6sa
QuQi+2XqPpitbyyzrGDjZ+d15YxBruVx0TbEQdOlPKtdoJDGWocIQZXNVAxVFlkwVnj71vBWLMib
MpJxYR7ejO/ocUMfj0nRm5UVPQHROsHzsesQ9uabp/yX7VixNWeofv7r6bdlxbFk03Js5Y+znHGz
M6ft39nOQNSjEDfKvGtSCZIVsAeXOBnrRe4Dy/wBPDu9Ez1FcwmzU3UZ1DFPcm7fY9omcenp37i7
XKwyvj5JNwbJE0ElkFjKoIRw426UQUK41DNhLencqdlwKmRTGyb4SEGQ8RqZRwzvIO2hz69UVGqu
c9A46tKYX8Y0mHKf3Vl7ryR+I5i+Vji1H78xhjkofPo1Rhcq79b6svAENf5jKGvXCTtd6cscHD7B
DXjvPWNmZpkWqjedrEao5tvXT7crsZdCvrlyE6wtS9xwGyCdc3wri8CRxAu522mPHZhAZuGABA2Q
9FyI/uNSbyvpUDVe95FusDilm+dPGWhT2ZcuBSNJJhUUMHGAC3t0v/JqSgRHlZ68rjjlDg3jjo5x
apF7I2KoRbKX0jHD6oILekD1UKUjmV7beGHj8wDQI3cC2c87YEES2u8NPbIxZpChHxOGGqQXMopC
PUaUbr0wv/PNv8yrGDuXrRXAdzF+rJ9kV0A+SMnCQJsN0ysczGZweIOnoEIe8+mkpX61Ylfmz7ck
QzH/ntU+fqUdZxzOoHg++n08pbZAqUymFWHv0Tqfs35hqIuzkFNU0JDFIljsyrFM2sfQ5dWv6XeH
x5jZdu+ldGCWfMHUHRViogIRA7xUGgAsKvTo5THYVp0EDZCQesBbX/9IzPD1C3x6FgZhoeCQ/Trn
Yv3oNL2XvvUTEVgxjdkwuoUSoTWXRB1uv+UhRM3Z8xbz5prMghL3yvSFkCxgj1dW8Y4jwbo78Knp
NFjK4Mjil/jYEn1K+lcnslZcFV9B4xGXLCjA7iDJGLmg9RoW3U48GAZxlzZAwbtxhq6YBoUGc5GY
2pf7TAdXFSaUeIC6MPtme17ZCNZp0rDZ3Puhh81DRFuY5+21f/Fg9y53phknB7K3Z12gjtQ5jfhS
OC6x5HMOe/ip+1x0CGi50j3StkU+SVTPJjP8myyrG3ViRtDeyGR0j5KdkRWLkThd4w2Ph977OMxv
P/JcCczRw0cxun3ehLSN2DOQ64Nkj3z9KFte8RzxISIO1T1l4CiR3JLxh897xjNaWD5HUwWhH0SS
p5d+qS4Tfg+B0XSAmzJ1wIq2rg7/UoTT58MP0FlYZ9AyHlDXIsKhoC3dRCfr3JoagW4J7kFKaLXu
tb5tuMDOCvxTyuxuTLXKVzfN16DF7Ql26bA/PfDI/nA9nLgT+vkDGWgquNYHK/5UXuMzRWLHt2pc
5CtCvZSUjn1jbAzNo09El595xmufb14LbarRQ8YVyfyqO9il1x2UQyeUA0+Cdhna9d/GhV7zczC5
ohiI/dtWIunEoouCM/bCuIEYqP5iMpyDeq+tP08h3HmdPCzQnRiK75whiPFCQeW/nYCpZmsI+YF6
lacPlz1tqBkVdrNlinjqBP/Y1y7tSapbaPqduLEJsJGcXMYpfJsZVPED7bV8jyovoGdWjXNCzD4o
re9XjKG5zyUP6sQCQ3+05+mSr+rVCJxPi+KaHZqUJGJHkAtXH62PU/cxfaKA4IljPRSaO5gr6KCJ
sg5zVJsMXigIsuDV+2i9A7gMfoHflORrrGIEbCOqf3lQJ86IMAZjlimixZNXa4jfcM1r+61/B7cv
Ng3pgmEd7hvhG0UQQ02syGoech1oxiVDME0+UkJWDZpxOsE424/HryYsdgOODF+9GSgzJVSmz227
qRdsHi08v8fva/fYVRRNExAOk2b6+o3WFrcSTRoTjpZIwMecO62E+RwrFOPccRLcjxGDs0/1t/tQ
SDuCIJFNuDwlGvGqU76xNJgTNihFvVKxvZ8TjllIcbwRCqRph8C797Jf20/dRmTDTVdzP6lD8n8Y
y/UYbQmEofbg0YlGOJUNX8Lqj6m168CICx6lgClwx7sFKbZeAhg/IeFS6Dx4vebeaT7tsnoS19MO
ShUpUfmVFQLvHLJPzW8UwRSzX0dAMQbhTua/99zYlUlU26fpwzUat/gfMImO8in7TXjfXnNUsAic
CGbvdwwlze9mKX+3e4bvEUQASH1fLVwdFPOdKFflj9KAbdEHBMUJyifPBM8XdsKeC0TMA8erOtCh
pEOa4T/mu+ajQqOic8M7O7gfT7ui9q3KhwE61ugkus65Wj0bOoF+g8+CohjV84EatYd7cT3t8IlM
8UsVKHrey+qACl8iZZ5lzq+vkGGw7FtjOq4+Cs7UfQ/Hw2bGTbciX7uoFsMrD93Ate9JvRLcMHbQ
lu8fvgVyKDoZbZifI6J+FjptOmFRudwnMngIeS0fX4RFAU6hte5htOU2Y6hkKRbvh7gj9mKOxxQI
G6DlpudUGyeg8s42rZ8veUAIQjewXO2n5M2pia8g6NGTNy/kDDwGMDC+5XV0bW/BQAKStuaIV6zH
zuZNo0/l673KP5uvGzzJHg4m30IBg0Mb52d0wOXlwRsphQw+RQ+lk+lr5f4bnpXMaDlzAu0w34DS
iBbIlamS1uc5F394H8i1XTEC/SCUis/JF0BJxRm39VhR5z0YbrqgLikngHFA0boxvIRBBEb6Bifl
6wsPijVjO8CZxA4rWAKQ8vN9g9lAXcMQa3bgHh/kIz8SLAq7LRoNewLqEs6OtmWAP048IgEoOdA3
60cFQBhwJpqYM3BxWSKcj/T8Kn2E9rfdaZPMvWJ+JWAVVxVKTk7iyAHGg3EQzxXtFPq9I8zHqVvA
1eGkvo0YmX7DIQ7DcPoUe4mz8YQmou4CswHTFaBM9eSAAgHOren6pbujwyj6APFe5nvoWQhJcLeV
90XFErje1be8AYhbgSzdGaMF6kB8bJRaxoq5qo9lKQdVOlCuNHHIPD67xM0jpWzMAYZ/mr42PBk8
VRzwM29KwJ03b70jfu2Q3+bOj/PCO5DREJ4Pp12/YeLPEvdJP2sG+4KK4AoLvKIyvB5kOk7HnOvj
IDVWvopfzvPTEn3vhJ/sX8U8mBvuz8mzWWf7z2r0BP+bi/BwnIehpweTKMD+uGAGA7WPn4DaiZVV
/LArzq/btVC9wzNAiyB+bmtGbTzXEzblw7HGaXt03I9gDBDDJRzZO8w1frd0dwNyt1C9P2eyRzjs
cHnzmhVv+DduCAdVzF5jI7DcPW3+oej38lAR9nV46NDgjI3lM6A27hltupSlEIEgvpZQQ/fS7DVN
PA1S0stdq+51zQbtwvriSScmG1/zY2oDT2gCcb3DB3u5P3uidXkBnuLHAS/rjKfTQzUGozk43agQ
hl/kp2lcxfxfjpANQmt4fGOSLbzg0EKVfYrg+HaDYzk+0kiH9PBiecImTelCh0/1U3wr7Gzf1bjl
MlovvzbB/gTAiWihYPAP1ZO17Ib7vQGQUcWnA32OrZJjCxwujb+efHOBrn1sgVbKxmsIc6is6dXz
GUsv5CXcE6sBEhEj2JhuBsJGrnZQ/A37LU2zuQEs9Iai/uSFBeNTZlMLphp4IqlgIJaw6nrXfe3D
B1uXIpyQERRBKeerZMwN8z8W37Y7CacaWzgRYqiEt2RCiO1XwflzPeVrEDSVQur6EI/u8KmaACf1
CJchDrsPnoEkkPwzFfea0bJ399gg/dz7eGDRLses4cGN5BskCizdL3B5fJeUpdRIj+HuYQfPJw93
PmB7Wwi9+9PIIu2cf5s/Pwih9nXYgA93eWw5caHa3r0j4TxEyupfRuLdToxx85WXfie5P4Pf836+
nxVa2TzwEYN0z95AHz7T4XJWFlIKc2jUtfTbMFHzv3Hi75wRTxJsnR2vyeTbdzvXhXbojsfjIpx9
bxMwrhXW5IQO24TT2J6mM8+ywzPvsbaMA6pvN5rwKUXtzn9+UJQCp+GLsVxexD2mRq/2lYA5rKdP
aMvvM+rcVMTiAeHw5K2JFpxol5fvbJm9RvvyIgOASz+lH1oMt50BHQGIMyhs6FHEU0XMYmhiGHQj
j8zlpkbrW9Q7a44nsCKQ8gz8Ne/pgYlDUOxVC1lsI2TTHKXcwp1scS+GFWaALR5af80W5U+ckexu
r5Onb0y+t+FP4oXX9SApfbiwu2CcEkoQTFimse+NehpAM80dmMqsIeLAoeI4H3ZYelHYTW6T9Xp4
jPBo+scNrxE2q2ETGoDNcEeIFT5as8KbFO7noMTm/aI8YG3z7ouM5/+9zMFLfb2mjAkHTW012COS
bkxPpWoEyo78IqEtAc/e4Nic0gFUZ4hEbGdsAdDGUc8MnrCHH111SYtk0Kfs6xXq8vjFOK37xQ+e
gcpJPe5YlHkp172qNqgunnBVKk/ZWw+PhiIxSYhAclqw9202uu0qaTiwADvDlObX5OBc8QHx9tKO
8YgXiN0MXjsaQiRaE5VYYZ5FVlKYZJ8SqKNUDxoEbc205UXCEQrGBVkeaYA0jDins87cg7SbVfTL
WgaLY5MTP5YHZoD1sqJ1xAYJ6JI2O4w9Z/56zyOrdHNlXbafCKBa7up9/Ri6uu5QPCujN7N7+nMg
yp+T9+XBHERHDydqv0W2IyH+IfGB8seZm3jwiQJytk2/kBFxAdkmul4Z4ZdLJ2Z31AHL94vnaSI9
BIephHQltg7kefb3sK5RuOrUsny/rDDc65V68pvaf2D7u77qDcARhHgnjMSWaJxvp19wpLPvK+pZ
M51U74UezZ/PyQmsq0onKJY+4/vv/TnrKUEeH+1zk76XajpRrLOtrKEflOkRfZmZj6Tk2OfXE0FI
8AxoCMQcos0Dc/cWaF4xfdhc6RXjaCqPH9lWlufPQY/GcSTSJh0iPSghxCp1lJdrlSiOx4R5vGFN
7r8pLF98Km1oAe9u5w74zGSpNau0Ywwf5OnoDSTuJRKofEgkq9GL7iX8KfqnKWNUx1gymbfQdBnM
QSav9YkRLuxEjsjp1Im/stNHriEv0r9bZJZgIoAC0Iu1Ji9DfCAkcqg6y0kG6PPht8SicVB/LaLb
pCsnCZHj5oohSfnwDRMtEBOHWVGGcTdWJE/uEIyGDY0n0htKDsGhg+okmkkYwa3VU/U5sGnnqAtL
wkIAkL1EqXpPeaYlwRu6USlM07PV4AQVtA3MZtmQCkcDnuDVSDSnID7N9Peo2VrPT+rnkikV2Tqy
iDi+VH5BQ4cOjTa1bxPLmphqwF+cmdg1reyjzhZdKXqEVibJQD6XWqHPpQOQ+h0C+vqztlZ5uekN
vp9V3o3v5id3UGMfp1+TrVQwPUN/WJG+1FQ027fkWc9ph27PXPYE7JyC3pkZ/Fz+uqeXZ37q+HSr
48fMzi43oh35i21UT9Oom/MttMBYujl/DWOGKJ7oBmchUph+HXPONSsqbWIAR3rI35Xg6OnGdMf5
kIUkCthZlZ9SzD0mluS1XGkXqjpZPxOuRv+VsEalAsFv85iQ8zpcIQ0/Uqnfs9vTa+Nfje/AQPLl
6y8hMd8yF30ZyL9JPdJb/x5P+AZTVje+G5MOTHGO/RRTZL4w+fo0OhIqSYv8z3hNb9Uk77+Y/Lgc
Z55GWFMdPRy/WiIf5tvhqa5RKbw5hAZF5Sd8gQYN81nf0RjbW6ofNyLRfHmnRp75mz+Q/M3fFj5c
EdMCt3iUmM24jP3i3ms3JSIDNpXOyzBkYlB5hPY340I+WW96IA3Hp+s9IqLU49TNnea+JgcJQQUS
ry5MmIB4MZqHJY0T0oiPN81VccL25+7+ebL2o2hmotSlfxO88mVJBhn2f5cf9+EcuhuTIXO0TETs
NRMFcU88ACYIGKBhVHPU9vCQIeTBW3ffdtT6VE9vwPeUfqeN9GXXXgrRCrMZTwl9oCQoylEfi2rN
fxikj8S5M6afocFr1HnLIf6HrOIhdpgY9y/ZJLFAnpFztb+Pi9pFA81u0jlezlD3TTOw/hlSl/bN
Oo/E92fnZsscYlAe9vyFovqwrzzDIvl6Lm8XdJvtERUQv7jTYFiBpN9UKo1pWjasV5PD25UIPdLp
He71y2OYZxUblXBx+BTIjI5RGrDnsVPVL1/jVEHxPC8z9Hy+9WsM0c/NplpXa4nXdV0d6+GmuAzh
m3XD01wjdJyROlGYgixoeqAJHSeg4oabI1glnImv1W5XDv4V6gZzxOZYZdPowr/dwduS87PDO5Yr
rkwtaYhBPzR+bfmziSnqp4fY585fuMb7YUKVp137Eqczf6wh8G56s3B59XQFrw6qKkJ4UKXXl6ZE
ruR2vbibYY/0+uWBc7+TF2sE2tW6GsSHfZ1it5IWlTa5Ifr6V0pYx+KaCRmyisY2w3jYIDMqHzlk
/ZDniJOa20fLk6mtNUqZIaDIRt41IdHM5sEEdvtAW0qqqLqsD/3Fhl5N3hdDHRyhDB7XCJDQjxg8
fkRIqWPTHCd0X/jhjqsk29KYRsWyvO9tUvCMaVEFEcLjPqyJnjniotqSQh28N9HYxNdd07gSqRha
DnT7kJltTdr0xYFxE07EekxCtdkHyXc3cXb28rZBGVguiEmkA0YTds3NiMaZ+9WBGiaqb/j06Kg0
r+bNoPUeGMRkPIbJof7w5P3x9kP3u1iZxFXReGjpADzOe3CcIxpUulfNUkQgsncGlhrwcfvLfXZa
dnQG0cgJZ028+N654t+TYTDVfEd9TB1FGeH36pCCVL0HBVP6DjSLNvGkvonnlSKHtECZ31V+pOzm
W8kUD403w+NOSu3yxWkmcXPoPhqCTgLRyp3yXGTsbJwotVCDVp34xXtjGp7a+GkbMqQn43uHDpba
hMzA8hPxK9mPkajo8ddDKp0hj0pEnyTlmSFNfe6IgzGOgBNmJzVpt2M0yxaXW4ycNTJs9WAeKoi6
ePqeKAIHwaiseWa/QHPFj1WhOXJqw6tCpByyBKi2FIGc8kJOLjPjX18d6LcArSqgTm36Pp++BrJX
5309PfPMg4N+doyozPt9u82H/v0agTwIY8LH7gEcIpsGAmLtTwcRqM2tc6VFRimbCJVK9y2wcvRA
wlgs4avdRUKk04Zuo75CjqlL4+LJCM3rrdmTBEd9nJeBmi6kfka9kR476B+2P0xlCeS6jxq6jYaP
DYFRgyrPe2drgrDeOAfoV75MaXqxtgnneVRJJMZqs/TtJ8BjuVNMxIjmMt1bziE7tA6FOjyrtx/6
/LHjmfJYp50mTSyyr6jS4FNDerPCnJA/giaf0sSQVzyGDacGXLx1aHVTGs2m7b3NjXmNbPFQR0jU
3jolDU/vKMZNyoKJx/Wb8Z8BgjQLXxAGgFv0AWWZTQJj8UuRV6p7zRrHmauW9IaOS25w+CFt7Ywx
OUzZD3XNY96vyWMbXHmEpA0pa/LYov9heGSHL43RzhEcP/YY8jceTDRU2jghOuSvim8RhotCJfVT
A8mBb1CldVS7LutfHiTsUGcmhCPF2lHhwgpgdgSugub33pjFjyACsKZVrlSHdNFBniBQGUJqVVa1
evzem7GLuP+0tNaE2pPZBkF4Zb49viBuKol34aC1Ur25cUhx5S3TqwVoVqfeHvfv0CExhqDsHV0I
gvus4tfkP7+IZCe6s/G/8XEIGZhII4wsaG2v6wOLcM/kU4LrYRxkVv/sMU/7o1Z+aOBJu8/M5kmi
UECHg3rl1Qranc/bJsa00Ac1kqRqLEWCE0KlztQ3EIbnqCuWDraZ04Qqv1RwW/g32tB08fmAyZiM
eqedvvit0tA4dS41xKY+sJ8UOHS66L/I+K9otXn0/lcWTos6eEm4sDj5TNSh/xsYo5zE4Oin+CaS
9E5+UfGN4yYpF3cI1ohT2ON8broBeOM5qeLNDZgoPIinfT7o5lSxxxICXwvQiXmVqrlUieyJIkdE
sUfbPbqPhiGaEWS0ZZjQ5CB3cvoNIJqVEb0jPwI203N9sV9oLkHot0tHyhvBbgS9sz/RiUQtdPNf
b7TIy9h0uc13I7gx0EO5MXG4fZyozAO6DKbGd1IwiRHgnJiFWjTVma+9fZsl+e0hCrzRfqSkwLvP
f3ksHBjx32rtLvtv3lXMXU3XjhWbWmiwfL0y/9WI0z65RLRaG/HofIXvgxNtNjaA651cUwvuss+b
ZIHSZBjyUsccOIpmapG07ogS53bsMWC2TjiZvLrzA34Gv8NEaw4oniyQ9wfKk/9P0nktKa4lUfSL
iADkX+UlJOHtC1FU0cLKIoO+fta5ExPRt6e7uqDEMZk7t3ka9nC3JzVkdJKSnRGkBGomBkZAML2l
PDmqrXFqaVwm19pwVEO0B3JqUSBSX1L1QyD58pBeKi9ee2eEL8C2ik09ODXwBLWpvKupleF3Tu3w
mlEBfzqXgWKVxQU84mWhh9Xkl1aLErdedtvbb/daUFs+KqdU10YaUe+OxQvcorK1hyJ4SZxyFl8x
HcIeIBP9dQeZkXqU+V0gFHNn9422emw3vMHKmRRBziiB93PVgRxP7Z+xT2d8x5L7rrX5CFALVhUK
DlNP3QySGZb6QMa1nWWu+iMe54MuwoZ11qe7MSM02eJr1Z9b47e072GvOhJ/xLafLqTa46E+Gkf5
+BlyjdZjrptqLuoqWCvHrHH03u43U/Z8vVIQjSP8gNaF53e34msyyS5U51PTDSzld1inrvKBUMJV
bCGQaGsAd6XeGNgLHKvaHt9jZuCEgRP1QkZLZktvl5BcWMwFjeWbdRMNb1cZ3IfhSxh1fNy3YaFG
aNOkekV8g0+9aUC1KR2+swKudG1zPjc/bYqX8fxxZ04w5sgeJ+nEn2LxNDWzFiaQPZBFWlrvd4j3
+c2rmAvfHaRashR+sEC7Oym24jwNAlxht2aogpgg6vZcI1KwZCWtGujyN7sZnKfq9jC+N8rsHn72
VAjn20JvHE7tW02KtJ091pNvwF1fa1udKTZiqBuT55IO0zSMxYAe/GV/KnOfa36PdxX8Z7CHefOr
f1igyfnp6hOzIyVsEg0oSCiaswQdlYGdVpaMsBYiU5LMlMaEYuhKyrKkCHgRkkYsym3fdJ6O/Akv
EexGn3EhxzkCOMCKpGQqk1lvBg+ae/uutMpq8VzEBKwjON4iEbz+HqbgrZgcP5jje2NGSfj+42Wi
bWA7odmU2t0AnJq7Gv/85n41R863/PlNDc9//HdEJTxx+fv84aFKm3Da5ATvOJRsXhFA1rPeeEQx
4TbvMeNIdIdUhuSAWtN1d5gCN8FwiaFuf/Gwf4nw3unf9OwzqGwUy8C1+j5/t/4L2WP3JxGtJntn
Ys5whla8Gr/k7o9iQ/7Y4m29VzqcIuZm5xU/4Rd3/Da4twFlzP0xqzGLJvyckvZjQ3T+1vPmvPpg
e1dZRCYxdoQs87xoQM1IUylkiKX/e9CHvPEdfiz4xpOeBOI4g8GowccNpcLpstX9Bc+kjXlj8git
FDXqqUKuIvkfRBuCox7ySKbs0M+i7sPPgMmpjZJWkb22cMpHMtXAaqw3bMpHs+hayHHiG+XUY5L/
9rTkjCvMyLnN65jF8jJx58/Wr3WOy9eLaOXV05PtFVGjLrRWOIMutlSzbI8ySyRbkHcC9VOfQTKy
sgvp9jtScf0aO77RsrbhZizVeRvW7pckuTdpPMxOzA+t4AleKdYM/ba6QlbDQdCvYEaHOGaI8tpY
UsAq9MSPQAExe+yLIUDT9DovUvxjJ9E5j1XiKfpEolWRUAVvmjNiB3s8CpCZfsSD8tg9OUZZ9byD
54zXi7QuUz8naQkpB2iiYmHhbUl4MejQvTc0JIo3eNTXXUMyqMeSVmJpqf+qcyV+zc6RsBut3Rfh
lHVEVvuBrVAfBtJqcW6+B7KNuMB7cg0Ki2YUrcvmWB40+GlU52Tj7Xjf041sf39TT1bQxZhdi8ui
YIJFgvUiLPGcs422eq2nDlLj8kAp5EPeSBGdIZ+luOQR+5/5Y84y6bHMahpOoliaeFN0gv+Uzoam
h2SQ6qp7uzp0L1jDIU1x1ftwcqCu1heEyYQhT1ADFCZ6IHOyl1ULIO5WBN8rrTcauKNaJq9XxLGH
9Rxxq+8Y4iOcw5Zfv5GWBVkRDnt0nYw6cDwH+b6HsIrPMFyO6vGB3A5Eln0BCFObUtLD+INxXjgt
s+GHN1xeTLCceuxAYwO8MrhPuF6lfXt3yT26gN1FymHJwTBxu/0/aIIlie2MQacWzfaoQUJrFRDg
ZmOGFGKWBcCOlRbu0rKnjIIecqCG5MM9D2Z9tj54dXfmUqVhGsMlCjLQm+e8I0LToO/EgPDnWYsT
HGM1DyolRmYQskGAAqBfG58fHCQlxnOIhx2M35iAlf8+7nCURmaKHQjRyYw0qFPgvLAtE8oRvXBV
GkJImW/mlWsoIHVjD3t9ZLr0dLYcCjM0vsHxmfsQIfkhalogxlg6TmsAgKDOrszgCdxnxcyF+3+v
gGjhG1LezB+Ylpn/VP3OFfYsmAbR69zMBuhc5sBlvapRRnfmS3ChUjH2b93nvu2sCZHyDNL51RGz
7uYHThPTNG3x3X99okb/OmFIgfA/v0jQhHjy8DxjheGrM8WeGhXeqV5/VoRzMZDBU51C/fyPAGu8
iiGV368ckpBKOCGzs33+2KPvSl0YmX/DJ324TImxz/z3Y2ZIQTaxOMZKUnyfSwkuWRqq2c9LifkG
35Gv4ULLmuXsraY/nyzIIc3F08lMx4wF5tPr0jcLfj/Of6TpVpHn+mNh4MyEmZ/0827sKRyQRjXP
jySTA/Vht+PLOahpVwxsBfDhhr1NDN/on65FuazQff+Opj/KxDG0Zd/tZOTCeiQ1i2FYKQRxA1HC
U8LQOUODyDn0/S1aNwWdJYpGTs4cpR+a4gaArWmP0zYet7EBC7JD6xbcm7nEmXhOr2+VES4mvHCp
laQ3Nm9YU2/QwwceaPcCQPBmPfCJUzzUdICqBzwZjHqWMui7u7m6AD8fWPY3aavyjlPWylBb/GHP
315LrG2JKuKGxVcT/5fHrJHXaApSzJ8F4dY0HFK5TRJFK6/VHfmCSupQrKYEaSvxeIFmmBNRSTSQ
Afbqyljd5twTXCpfPnBkLlwQI7MGj0E5CDhU+kAB8MqJUvK6I2hAm4dFbp87Yiah6A92g6Pz01En
M0zBfGR0EipFZDGK1cgojzmZgRcd/Q+dMJchrz4l1gYmLJWE+60shjgZFcS+JqiLEN+vDUrbBCz+
18P7cGO1Drt4XHq0pxNCZWTcFqyHdZjY1VqJbtSV8GaRRyIE+MFqFTGixOk+cusvGKhTiW4Jnke/
kJg3ColbCbXOeuNNDH9UhsvqwntgwEnYEI5pDG5PNSwOTvQ/SBXDvGREfcI/Bxe28b6cMxITMYIA
RVYF7RQQ2LiMn06nQ9MjFRH2tTLnM+3loCiZLCh2ma8adfF+/tbFyPyyJjra+6riYNR0+HK3a09w
ZPHz5bTP49f5OJF+SkDLCnOKSRHCQH9OXVTYZTe2Gno2DUrRB8vUJkEx0jX8efzlhb+QlzItHKPj
7g3YE59Z212RmgyD/WJHP1k+72beVvvzoyErhKEeo4wHZMgX+YVnoHJ6SMC3ZvGOp6OVKhE5EE2q
tf6wZQKXu2v1jaYPjk300DnUBbTeR7VbfpqEX7UPRTx74hvdCW1RT0+quqxnYMfqfcdMZe5oPbKq
QoR9vI8PUwXpLP5CGZX5cHiqC7njDBMKlgWbJ8X07jFP5XVR7TUlrl7Lsbz/vlEH5FEhYWLRxv1j
XrHZ3+ODml7Pj8WoWdyUOSOhqknuX69HY+Io1Vpuj5/cb7m3xpf0XIKpLVKeY30aRrN2NGO78R2Y
ZKkyH2m/S3uaO7fFPxdAl8f1QeKYQ2ty2MNsSqW73oCL8po56y513p1udtCJaz3qyq3GIEAhj1Pu
zPLaiY/iHT+fs2e/bCCqPUbwIZ4IJ23uhmHWTWeIUUcjzKbln+F8VJmiDgqHs7Qdn3cq6vQ7M3EO
jvKJUua34ONrOStePcaLnNAarby0Ld+XjN8ZeWkVw+8dY4G0X7bvA4dBqtiG5KvKQid84hvl6fXW
JB8+y5Zrx5GltQRfujrdnhvOrXPv1SN8CewpVTMuGUjlOSYfPGFFMw0GExyDesfu/T1nqy96YH2g
AIExgruH0v7Lqj0fm4a3xtRtmQM383u/ybdvMNX+ZQ8V6AGE/zFPpCnYws9fnZFKhv8cPiw4hl2Y
4MmIoPjs9JE4Ct8srm53zt1q6vA1zIgYjSkMKnorgzfF4E878RxfaGGAqhALYgQOS4gWghHCtkFS
pnMBxwakhocNKRHWB0B8dmh1TlhekOXvDXvpolykS3nlNH2xZ9sFcyYCUGMVxTQGs7eHy88PYV42
J3CNc1qlWY4RawnE/6/SmWRwEkt+zdlBKCUjSTVMr5ucWc9ND2tiTrkN29n7WpPDTa5Zt5J8wpXo
sLfFXL62TAczU+E2xCIRikJ2yCmjcs5NthDyJC712ZvlZ7W7Dk4PYXIize+1RdlaYxp9d7dYXARP
/NpKt4Sbnls1ZGwS6VyIOp5IhcaBHHBVXpPSykjWwipxyVcJUzVBZ0H1MoFflXm3E3ysBlfI2lXX
gHBkPYp4M2b/kaxZL3gPwvDP/UHTYt3jBmV4iYpGWX7t/sTEmiDoMb/l+tgQEWgxWYAOVgKij48T
GEx/CmAwAaD8PBidzKtTe6IQVRivgCsTKye5EzJyywm5QMwnUCjYHSYdZrVs4GBsn3aC9sNCAwVD
5zzDHILki51MbAUbDQK9z/x4BmRrGWu4wv8g7j7+AHhvf/Lbrn9wS/lXSZYNRkrYBSC5pZpSLIvC
+fSmtn1brwQp9xZUv/15Yt8BTG7hxQpN5XzC5tWBGlDCi8NZB3t3EaF43kOQMa8T82HTK4Gzz6Uw
jyZe5SQPR9t18zFmhrjrwQsqDiib9K2hBuRFqPGzcjVIV5Dgtqqj/I3f2AyAsMNR+67wxZ2XznjV
d1AnxdscebeV4mH25gB0c1O251mKWWJg/Dz+sTNL5E8as4/peoo5JBcQjcSCHogBwO6zu//pLhfH
FOBmP72Mx+ZD+CrmDq6uNpFeuGxjghkzRYaDMlnAEIPCJBESCiHIIJyYhvRs1bWlUg1e5SwgGupp
uKXs33FUJKCFfDjq6CjS4QhygvXmd2QVhLw/bYPFC0p2tcGLRykeALZ24+IKNGXfjVdfoQ3cn3lv
uCU5teOKwJrJBcz+ejugzYeUY++Yi92udxe+y2sGkkOguMIILjQoTi80AciKDCqMh8u5rFaeMXX5
9gOHFtVNbw2F+/geeyJbQdywCCUvFalQ4eNKSgRtU9jyYJc6yCC8OWb4SWUzRSYtTePyga/P/DqU
XvF9SeBJOPolL1sx88GHlUGQ2HiJZ8b0VNfEzzEesSvOD5iHsi1zA+XdP8IKVLbyecOc9QnGxsP/
AIvCqogajLPxJezBlAMKOa1nUjhFrE9lwcC19wfZHBd2/cChsIfVCxg/UzWEoRQwHHBUQPYIPud2
0pG1hom3ZmI0Gk5mBA65nSVUD3MsGi+0EdXTy06VSKXG6xHEkhMJyTF9NR/mqnJpOqJi027Ou3w5
zK63ZHzwsG+FFBIwsYP04OPmlJsi6Khedc5zd2KgfLo7QmYEl5MGEWMBYiqf2LxSbiQaAjloA6pT
IXib+ModgJUB5yfuLvXFEKYsHFQM8Zc4ZG8gW95OPJLPKf3Nz8HnNMCCBB8PMItuV2pAO0x40aNe
c2VRorf1jOKf+gF4qOBUr2fyw5MpQqgeEeDz611gGOkDCEgzGLHy4l9vEJTz9DpapZz38MtuopYR
d+3U+TwBeyH9N8ts/j7lRLF+kyaz9d14906m/x4BZjY8zolB1J0WvTqs7GERB59F5g7757W4NNDZ
iCQ3Vt8/IByaW33Df8eyDRSTqkRoK3iOwQQgY3r5YUfw2nNlZElc/uZopS/OkcI0JxHlHufLFTFq
zz+IX/PxdbotGKrV2OiRn8ggmOJ5lJTXKRaSulkw1p/yMbpyIMXjtR59fPAcg8k/3DX467IJy6W8
tmebF2KmDuT79B9H+V9OhsQdX3lj/XGlY72f/L28u+C4ocVJUstvD/ekq/i466W2b7bCeTxl+k2U
DbIiDdGvg9HPSzPlzXRD+S//8dYN+gWvRb0YIn69z3uYs+DcU/BxZ+gtlh6gTr9Vdfoiu090/4uy
a8btk+iHPukC2N21nW8mpVVvuvkQF6cJHrjjSxZzssCg78RWhZAMRT5nnLnGaIz9Oup8/Fh7UIDR
psUFgFr3v8WdPtz2aQunXbY5rAXm+ZOYq4NyqFg9b55WJAw6+38vFP0HVQI5sCrNrC4K6qUVvcsz
Lq+jBFAou+AsggcNDxVk9ULZS6wurlVwiytrTChrhauDQ3NRNxH4i3FIDat405uJqWDHkAVgThS5
zVYhbBOC7nYiB9CS6MAoVpor0nGs6oVCjPFBaYHDkw/GdR3LW2NWJoBtxkF8sxWIrqdDkuzRZ9cn
aE8WdVdgHFPWE94d4FXgLRj8wKUZUU1aeS7KGwompm1JSaM2cXvuFVwwTC3hY0SqOSD45kPbCmyQ
GukBGA6K6OjH2zy7u2k4EvGgeLiYOO4VI4uNw6/dVr5KERNTIp/QWDCIyTbcqsybxPu/c6KQZXFR
wUTnlFwFJCr2G2cdul2QJgriKzVSzf2kO13ck7cyBf9xGT2oPxTIzfLxC60JjdQEejlT/5tTyJb2
3NbMilFjKqDmngoJF7AcTUuILRu2M95jIVKLeMyjREEMQAco4DveCQALkWd7FS0Qd51bTB2glgp0
E+NBqsFGUI2wlxpxn3GDMFe+MwhhTg7Liz+AodbFL2jRUb06UwBkxykCutZ6HL8vBq0OdXu+qnW7
+GN0wFyJv5XwkMKDcn2maqNd2oDqlyuEhCOUmERaOjn3bL+kpmuusM60S34yWFx7+CNga581Ffgz
qRjIAAwJ27ARPKCCqKd+YwiW08SUcBYfsMrBVO8Wj//diWSG7rmAe71DIGrfQ1z2iCTonHaDUwUB
fl9ngB4ug4tiAk1q+7AYL7GuIw23BqJTGYYq8/YX2aFqwhDvD1i4x+cfCkCmxE+AbtJcCVZj55R2
UfmTX+VQbXC2TxBrnNJ/UCJZFUQ993izj9Y4YhNUGmO6tgZnorST/mUcXehrYahAeabYErUMrfR/
BqEYRNrSinMZJNMxHHmRe1BkdlB1YSv1YR+qkQxwynxp82U6DSYKWyWceI8LsL3L+TQbA+N/FxxN
Jt45Dp74GBSPlox77xt8cxBZk4p3J05ibDGS0DNXSdJYVyOhqUbrs398hNqpYnrAPljWp9f8ZvNn
REdxDbCg3OnRANjukifwGA+33dMLcAKwXQQ8sqWHSLeG0+5rrzmNty3NvrSHvuyMA94pj5ufhBgK
X4xpX/PH2rC0LWwa/BOD0QqE/R4DJ39mn4u2wrTuZj69cccafobMzmyw5hksBu4DbglIsaiy7uGl
JbPvhSBAxh7rbE//1KO2YkTloMANsZkxp0fc9B7WF++0jz09nqPvCDQ+jc9+c5iEj1UTTBzyjyFm
t/t8iypGgPscAAv9bxrcof+ZvT9aiQHAIvNTDzmjV8epw9khrT4zttQT0I0aDq1A7qD/I/Wa7Ad0
eIRtEDyj+WXc+50mbqF7LK2kOJuNJfOR20jDLHU+wUkaDjT2zATCm9+DAl+c9ROAbGpBRt16XpOd
TQy0je3WjsC+PScATpxKyAcbf20csd0kx5EE2gUEZMhAyS+7HYeQcLQso3sAudiZ+AwoGEUQSIE/
5AuDGzB1O4848jUqZ8XRksw/RxkwHoSgVwLqQLVxZ0XxUr8SAwm6KmX5+FceIEwJAyZe7o6IgFKY
4hKDNL/el7OS94zyheG5w7dzlaX6+w6AziOAsCGkmySAsxWe+shtgJRrH1CJpJjd0wU1mN1G0AxN
zANcbLNAyoe1sin38HBFc1aZdVRSb5nFipPA7X4xbpI8uur4Tp1+c8jYMnMm/djqjsKv2yKsKazO
fJJhJwjq31/xxRhZrG5OVPh6VNuAifQqWPC69F8RxUjw2j1xQsjNQaytKeZMg4ezgbWq7XRR/FBB
rEb28X24BwzHdv2OySv48A0pGzdvMAkxmzZfJLuSfX3BIp62rnK+7o0csDzQQtofYqbh5bu6+X9W
mKDE53YTvDfYtCOfcAAHvIk1udKYooSMGRGsb7vXzxDe9mmsrAqfHofhi3F9upgj8WroieZsbQ52
mlQRBTchFg3/C4vnYp39x0W/czxIISzyzhYEOLj9+bpDVUXxcAGUB+e+hRGabhZzwoiPGQzPQ0au
hH92pNDI4oYP9WTkPdcThwc6OzvUxkTeZ7hxvxcPGq9POFmJthWfkhnQJcvaWMHNgb0mduDg1Bxd
sj0NqB1oheGkVSvVtfB3GJ1eScMdgkv5y6oOSL35OYhOWxleb/2yiTHnvyN/YOpEp+CjNLWR8s5p
0EYBlqIs8cflBlna+rrvqdmi/DZvS42fyDmO5yr/QvJSBI/zIjFCmGFLCH47Y8vn2y0Kp4CUlEzd
x+w9/zk2h3NrGdt3dEvuKK7n98UjYZ3DyTnP3zBAFu8AV5cAVamV2b35a8S4QFiLNJ6sJsTMKt4z
0OLxH35m5tQkGzzELTIcdsDGHmdQ8oEmdmDxTkLp30h44ONlvxstlRDHjkD9hR6+OM8mjn7AdPIN
GYOUmW4hTuSFJIYFILP+hTIiGezRhVhwhO+4XIRnG/8PwOYY1iP18tusZu+o4mDdfBIVTT+jvQT/
co9pcjCO9F+85LyP01qcoXuGjsxcgttPT+QAxjL0q7a+IhwYEhMM3JtZHm8zOXrijhrB3+uQufY2
3ptjzp6fI+w9heE5EwHZkdc09hKXCIrSl/XaT+fZTEqkBC7EEv5ieI7O/ujUhmdfDhTnHojj5vaP
r1kyX7/ti5kaZD7n6laz4Fgtb/7DZ2CxN5j4DIsP4yL860VcxRRmVFTtWDbV1yyc1/789/FfF4q5
wmfozkWNrt1DS7AgGNg6/8qHdNMt/ju+5UUanTec/7f9TSxOmVw6qlpmh9Rg/N+FHGxqeuwbCKgc
fBffxTHUV6mdtKHOHoMp9R9fs3LGC8hp7h6A1kG85KhRMfvMzi5TcmAOsHv/lnBcml8fUaQ74W3U
AXRbzHLe2DVR64Q9P2cx42/CZ6TPjwb+RrwkQkAwidoODY75NaebDfvDQY6T2wMvxFCw4o4AaeIT
O2P2YxEq4L2sHyksdoM1WYmrf9H6/NTiyOMgYXoYYp7SuUQOesKOBPEhXHEArsLz2dKcGzBAoUrd
/+qIxXlDHhl/aF7s8a9Byen2/z7ZVVNQ0y6eX5eiQbrTT2EUuDr/USZoq9Kr5iNLj7g0bxbgqUNH
Kp78gPxryqgPcokzWaRETgN2McdXVi+Tlv6/QxmlHO4QL2u7N344JP8eiF1Ad9CJMZ6x9pVFa2li
UfQysWTNMYkuLRmhaR3gOf/mNsM5wIR0SYLBuMbZ2NMo+6nG3g5DcGnkJNo/CHO47k2mHiTsbnDx
WumfAXYmk7cNGxZ/wK7CAGGG3WsmrPEArRC2ZDMFTAfCacoEZ3QPGtkZyN2UohEYJyEJBXCj2TPB
mJh6iScVzH3vkyWv8bEv0Mm7LXpJToTWx1ISzb4c1mZNOGn/d3euhD5w8hk4IFl06fftMCu37YUX
HvaiFU2h9bGEjnmMmcpFpPABHlMMjTsrjRfkaq25GrgRUMLCdSQMliEHBQukoGW6pIVSA/x3zS6I
dHKNGaE4un3fFv54jdJ/WMGZ9HAYBoHBO5HSCkOj0/OEVHsHG2Y076MyzJlL8pL4c7oT2pTWn7IJ
BFfhbHqo7/bY+JIV+pqXpN7dyEEdmVg/BKrMEJexaFDudxT0vu4R+sY3gcwLJqtxA0pWLxiL1hCU
ManW8O2xkvVYekRHP5HFa7PvtUm+P1gZr4dgtBeaVR2pOM6PvuZDm0C3iPrZBHFkqzBhi1QbHpwF
bQATKwEuIp2wntv7dmS95r2O28fLpY35cNgMfjzGEkFzH5wzLsvIeXqPNb3XdDtxiYC078vrx3lu
KLYN6/YDZj47c17Qy4NJY517fXsAEJAgqNlgsDk18RFATAxy5EBzdKYiQNMVnxbA9uULqh3S76OU
HzUu1qMWrKCo8WDS+qIYE26przkCA58UbJ6HkKJa784ZWULLmC+RGUSyDb1F3Ww+thA0fmZ8Bkct
eZK5xY2TR+MD5G42ToXXlB8OVmnLNnQr7sJ8oOZiT1C7UWOKCWbN/b+tQnJrEsaI5mPJ1lpgc211
EcwvEViSSDsouz8pZo70rRRUk2WHGdNhbJMQhNEgYO9KN02PxWOLSpPv6kMf303wNUuxpxxArv17
wHwz+G0AfPHNtG67MUTq6MUc1+aidCf78wJUzX3Nz+T13qyzh7ab5uczm9dQXO8sELJaJIsbiNjK
HGy+CHtrzCFAnBt9Do6icUFFf4QpwlKCoqU5H/8eZzhGzlAHiJkaz1mAywDFHJyUd7j1/BfahFDA
Gi3T4JE8F0O4gFsW1dbYYTGzcVR6Ixks2gjhjlGbYCK3zOxuJ9nQ250FlzaXJnNy3stTRKpYR154
YlGQ3KmOGdbO5M0HRaMYDFNQv2hsPjOdUrt1DO/2o8UNtFqoJHxwkPI8ARkkC+qFUYIbFtVEbWMP
R1WT8WBSrw2BZDmo0/UPQlnmAgGYs5dZx9pujhm0q4UeEKmOE437oKLErUTYr/BDp17n5gGKA/tK
1reXQSiCcaMJg35SZTw+Flvzfv7pzrBmiEppTZ0cbnsLSRm3kLo5g1WlcX6oaH+Y3FvIJkgrvAX3
NfmkaIIJPnCg/JhjbOlumM1NTT7nxOAC17ZtWIlD4ijF2klbZj6k2wDzEjAXeI5QlLLTK0Sj6L9E
dseLwBLyljjn8YUmQUlUIYYjyFSfWYMp3EKN9mcq+fccqbK317lD0zWGt3yo1OzmH+MKiPtHPa7w
YcNS2KRudu/Q6fnMfwsidFRTjHI2+8xXNwoFJzdcTC7ubRmx71mOFIbrXypV68GbGv2B2qvOmnnj
DEqu2wXDqcLiR559CWDJ11+iWOAHmGT0kDv+Dz3v18Q2ArXtDUIQsPUF+b8oM9FSECuYMkkTWpCP
E6oryt9tZqEWPb0YjDRhtaWQcIFudb/CMEA8HV8sqsxT8ZZ4DrbPX23qI20NsyDKrpkEOwcjp4D6
tuTMF9XEnoM/rvd3O8r2HPQ+lyqRETWpa6+YOgsSGVXndHY7nR1KMWZXkMvsxqVIY2vRRvA/qnVM
KvwxXCMgoQUADnJm2juKdqjN9nO7gPYAkfe/N/Zm9nDEPidnVgQXYmbYa/CEGUCAe/c8kASXElwh
nyed32lmIAOxDzTnvz1qjQKcb986ThCaTTY8dhMMKknhQUdhSu7Y0VhYOZn2A4wgYrVeIjtj4FNG
Yj7l1KU+w8iHDKibowXDEW4PEe1ISQmafO5uEbYWBX6+yTnJtvf1OZkKdw5MT1laysb4K/nJcfaR
gtFfh6tozXoiIAqwYMEwowE5mIO6Yk2yfc4/zHxI/2kAufbTWR2AsG6r7e0kguAkTn3e23mlLMZ8
Y2wtrioW5zSyKygVmEuQ1AsXiSaN+GC/9aagLlNX1D05IdnwpwRxSERes2DY1/YjVthdOhxWDFdM
Gi9ERGQqpQ3jOI38C6joBka44C7XRvWq7fgiHjBfdNGETy7NlgeDkeHjD42nQz1gC3OjB6lmz18e
dXEiTssxQsnbpnPjOPaHLSy/Xbdmboiw63kooQBacu0/MkfyaJJvP3VQJU00/Ct0C+N/OHdKXPgM
V3zWwY3hQ0YnunjYb83Ch95Nzegbnfn5/pAkUG5p8Z0oTIPepjvU0f3vwSj+hJCr/IND1637a75u
1gVLH31E7veudhT+RyMf852o+0FXxCvA5GLF63gR28ofbSizUHA6QoXBw8S0coy6CIe2f8zcbEVE
XAvHN9mbuKPDeIeAcDf7rHoswhpIKkIAz2DKrFwwOpuxb4y7gZ8xULeKEw/hzicCVNrbGZQLuH4g
tLuUW5/7A1GgxoGRg7a/3bCKs60uXDLF2PjujmsKO8Q8Vsb4HVj0JKassL2jJsg3qM4iTh57gjua
g1iVA1S6MsSB6ZhG9Cj3GIo6P+fdVY5FPLWLhOg2HNuSlHiRCPyAbaPBuOUiTV7EO1Orc4Zw/zrM
aIVnFJ4AS9kvF+XmlaiYJkZIycsN7SizV8rYChUBDmBEFmAWIbRM078UnPGzxocG/AVh44payBWY
Y+/AqzdHIUYNrcvr4U0YHlVbbFlY0g7LE0SgCWD/AslkbL5u82Eq3Zp67XwbC1Bk/LLgltBvjYPR
FkoTjA0KA3oMlG1fV1h/bqn46Kgg8eWxwdUkriniAvzCN7aI4T4OyXI06fQAknVnfo34oWdyeCgv
aGBPwrwNdfcODzKfbE4SwUG1shgDbu/FdB8SC04WBrNeY9fxMXMAQwB0oP+FYzRH3Aojoq5J4vbG
M3JWcKgYEXqX+YDjHl6NiOgoDtg2I7ayo89wlyOffJP/qQdtSeMeKIkC7sd+5bbGBIsbsgRGNbik
0OXxhvEu8bkmfoDvuUQMCpc0gnc6p3LKf1vucoo/ixZpyX2Sm1Paniy+cbLR88iSJeOx9zsAup0E
Q3c5/q0jAwmVR50D83UIx26VAHjAcfJQJVHHiSsdD9tlDp+wox2EMxwhlIU469zpwvZgJMBTClZN
vGVONdgXw6z1+SlW/wG/rDm8hTBrVUmMr7ali03B5rNTGEYRXUP97OCozYDnWZr5FeEz9SghAza2
9u55fk1NjFTcgTtk+kdfmoKXMFnmdmJcZtIMW4NHgohGEd6QMCdcYjiKsi2tJwtt4oxieLSzOyAg
qZCWsaiwwSBQ2yKHnlqCThqACi0IFXy7Y5ZjVYARWAZb3frmY+9Ll1D5jfv5V0fX3Hr8Mmf1DUr/
/h/9bXT3fgk8obBJg+RsAQ1CrTEnyH15KeVIq0t+Pa/HdUilQh9NVZoHzwVklAPdUFxp9q/h1IxA
dyUlNdlEdNQ+p4vbbziWGJnMnjGAc0q7VHp6AFEVeV7pfbcIEuIXXZfIC9wzJsKsio83IwhSBI+e
D3IEbe6IZaCl6NbrRwtHISGJi2KJUoLd+AkbQ0QA073c/HoBhyUqD4AwVO4zQfxmkfCZIoyYoUdh
wYsFBD4JfgRf3//BOt+uN6Q2calnCWTW5ZcTX45gZ2KUD2Skzmn6NqBa/2hSAUOkGEI16rjo9jM9
iDxDPCqy8Gdfsf/gZcz0GTMdT/siAqOas0a8GC6o1pRce/HpgE55JRVW7d+xdaQYBSitNy/OKtlF
7Tzb4lCKoJPVQEyIsNEEqHWwmqH1YJrJZ3EmlVJQMyDAYmMEsDEseD4AFC/Kn0gQdrLlGOsPsZIF
o3zsvjecz0Qq7CD1RRA4ACCf9hCLFMXUrv8ri1bUCTpgIR0IM2VuVu0In0a4YR6ImY/O/5Soi4k8
mSuzKRnl2MAQp61t8ovAS4bFIbOZ4K0Qb9u6B9W3OsRMgDhrK29CToKtkQlL/t+CFNrLDT00GX2C
KtD54nIi6zqh1hDGNR+ejwfYyaev2QLkKEiPzE7fmbKAM0veY8F3TNdsl3r/3WtBSzXBAMdJWLeb
bF/bkWTh2G/jDe3jE8DR9Z3pK+w8ADXFs9MoZb4radHgp6QFpCWGUyZ6Fnt6LQH1sLTzYPKDWr1e
PFHz1szOr7C/N6+4iHP3zG5FZXsk+sSeAlAft/8qErrZGl9fET0F0BuN/X8Nh6tS8opwXU6JWMd0
a66BgAjQCLmzC5SohGg8sTqHXmbCr6gxH6ClwSj3TRlmD+iGKnPCW+Pj7O0GX2TqWuxYJKyJrTGm
czvgG8j1aTlX0WEPuJH5QIlvbSXU8QRMTBYV/24gkgXFbaiDylA0TmHBYI5KTWQkX0i5SrErFLfL
4TMcSrJcx7NHjE3QAcke5FNpUQObrYwFbEnsSNsYk7W5cUXKscGrzPlysbFqUQuapzJh9oyPJlau
1f9IOrNlRZEtDD+REYJM3jLP4DzcGOpWQUVUVNCn7y+r49Tprq7agxshc+U/2scnETM1oRfss1jd
Ryg1SVWxb+4rR2naeHUCvso7R7Ie/lPX+k76MR2UxHMRezTrzfGZc+ZDRM/ohhgEYHb0idhsUSQ+
rW50YwXkLaDcgY5fc3izH3CfrDBqfC7c/tsBTlLeTsEt1vOedViV3NFwN2RTJIVkXka/BQxsfTDy
lpNb1B6+IAShgWNi47YsbcJ4ad0WNISJXRZ26+K9fNBMKsoC4MYAUqDCoQJ+DiUsoenDk8Ah+ToH
fuUWI/Uc9oBctas3I+qExecf3qZb98XGBZ8dN8Fgi6DY/ohTbmkW4xc7YWVJ5is4M0qCwMQdXwCb
ascC/PqJ9YnDwYm4qveoCgvXsPsEHOUSx30oPiQENfu28+N28e4RiG2Couy9vM05abMvq7a2Nqxj
PWXlY7HorzfWRPeu8zNkajBgsG33ZSwRt6q5n9GF6K0VSYBmI+KX2Tn7HKiLFIe0R2q7e58J+oPv
yLkPBFUWoVULnNgxAypCo4nhYoz/bphy/h29gOwx9h0QRRiMa0rW7EnFjjr/NhE/BEDzHJKRGYpj
D6FKSN68fvCMSlIqCYT0c95VpgGQVO8y+y1aHo0MeE5ylBU4V0i6ErMH6OTtWIF8ozxFOmxzPq/3
mNF4W66TiDseQcQjAbp5MQJKMCkXmExhHOpCYPUD+ZH+M7/loEKZbiaUd5mACaoVXgKkrh7oEifs
CUrJTS69TNFdCoq4gHVtHTrE5uj7GNWuc2aPnCwav2IUNMzxJxcbnNh9lIxjrMdQKbA61MXzq3vY
F+l5+3TqPQ4iDH3ATQtyy8JNQBqm3kAjDp8WwCO/npEcvOD6NBkgHtwNqQ+KNXE3YElCovNb8Efy
6uk/wUaeFn3QFqQQP+Jn8YzueKiuE7ZdGz8IJ1GI2Fmd4X3lXjEEs1X4sv2Y9O0VXoSPuaBGh47Z
jqnu7gByFu4t6wCEyAKRgbCMGLZxk2twNYiZgd/vbNr97AnUiSRtfxAYoJYdCLNcn92D2M2f9AAL
iL1MaIix8T7G4k3AMsPNUNEsZ2oLliE+4Bs9QdKAv0Z0/PkncuC5yw7YlXcer9VXkZowWCEfJU1e
MMmnEeMFf8PAA9yv83gOkjfrsp5yaWyIKMc5xeLlN4ciy1P6winitQozBtUBDOysKfGKCKA4ckIW
GVnDuW8AO3Zd983VIIVFQ5HHVDQYMwM8I11QHoBXlSdmOKwh8QZIAI6GPXYyDOat85oSDcYSdkbG
SILSvx3sAZ73ihhon8mQvWdg5byfH+7BypV3yu7kvv2ZISomOz/HNMwVgfGlFJuic7hqdoLP7Old
uFlNcG8cwSwoaMZ71pb8ExP3TS8vDiiBPbDsdNbw9lXWw6PCU2wupFKJhpc6M1JjDGE6oWubNG6+
RjgAZETTluJwAPCEpeiNoN9ELK71rGx+vY699R2GWrL7mZpevJIQN2Y4pkbVExSH8O53oSry658k
q7paQGKzDQxPPoIrsROLyl+DtmX6Umx82cgwDOA12aIb2ICKrMFXtMU74zi7vGDGZ/5X3fsDyUoo
g0qrrjY0LzI2vRsbZWtzEOs3y8cD+cR1Up68gvewi8jr2rTRnTFT3ync/fe5TJzfUucQxoYTYbti
o6Uqpwbx+CP7mgwhh/RQmSPxY8d5vydsXLQvpP0xQV6DHKsFhdV3iwww2YGE9HWQ/jMDOfd/PZN8
yizQdIPe2wqMe0UhNqTvoiXg0kL4g2ri5KCa2ASbvw1PPM/LT1hQjZh9Sce7fqyof1obD54dCk+8
LjL+PjtpwanGOWwHDNH51b26LDJoISwUVXAOhn2dbFZiNjdynQSLBOPQ3VtxMAhB413kIhxSgkFG
GjCXPkPRnwnKnqsZ/T8kcqX9CahC4pRMe6uXmbMaZLxLgpkH/xnT4GYTyeXQqvFzOrj0WQsUyWVZ
flTzXFhSFSBtqjChnSKhi/0Fn8l5+Z0hKWdnYrUbRPkeGsfcC+lBDOSaqbtvIvlvD8BUuJzEinuO
CHgKZDBmYH66SwoWTGl8ImyhisUReUPAIZkVFvlCTOB8YHp2KWTC0cqxmryrdFuJN0Rsb6zK0Gus
PSTvk+RBryfnWYSavsKyIhI8YTMZIlfiOD5gYKYK1rmJMxM/P3wsoRv4KdnSMeLgPnHIa/JKvx6d
wvThflgz0ZuHPG36+GzvGJPQnfYdcWiMv/YemUdazQb86Ad8eBZP5xlygZnLXJ0nXPxUyLVXfVAd
4TdinIAPYXshPV8OqphsGdZVCbpeZnlCTjCZR+jNwQn71vE1KkI9kFMSZNllrLB1dWd15sUWIPKo
oHy4njTnTefoS82AqS8K/pn/HFgVJVgUUQ5143BYYy0bJJhdIU01c9tnB76ai8dMzqnEMvc/h5xE
nKVHAka5mp2VM4/5YLuc2Xk03766IsWEm+o3ZlFAbRPQj8gwPlupHGtuabAjAwXKZ/epOMDiwfb2
fBzrKJw0w/I1fHl6OPT2YoNAH1Ja+hxAh/l2PHvH9NERaElqnsWaMH6Loxp7fIeyGg0ZJOczf4wr
CxUTMUrYLxCYjCECrNNUECwr4jmEqsRGVEC86mVH0J7D9czVNGYW8ElwxkdQBQLXrjMiXliCKoI2
38QRgstPxI73vsEtsOO4U0Sx3gIM2RTEdGdzSLfuDO1IEgSZxgr6swTgeXIL59VaHSeQirGfzYcL
g/p/G4MTmZgxhgB39+jpUDh2HtdwRBs4ifhlT1AOrn7jVS9sshWjHLdgmQ2wnu/uM/hb5n+uATbJ
MhOWgsbve5wR4AU6V3IvEwEpQ6XezaNkISLkpUleevdQEly5ozeUvRN5FMLvmb/VH81gDpK5gF53
5wQdTcofFjtqDDkMC7UEfbIuLaD5e4FmGv3m8Z/hQodtYvQ3U3awgQc/DxqJxcNpCJ4lIm8uZ2hJ
VP8929h5KuShDx5k9EDfrIpxUgS4PoW6wsj6bi8k9sTB9+oToWwjRQw5tHxBKlcgqNGeWt50wbZA
eAXAutjcyHXjRIpSwuo4RBCgPAZvjmiRh1d/8kDuegH5axP90KUkRb5Nor/aqcyuOZZpz+Mbe1JY
zI3s58nBHrEVSMJp5hkL67p7RnuxRzKPUrNzh82y9sOxWIEeLqdkNuU+OdV8RVOhiS7WYrFW6nMO
fD5FilASv1yciXvhZomWydlfHS1qYXjKKQOmvAR40kMwu0sg0rBsFQzOsF8h/J4yefkIfBqeWiXA
+s1EigfI7v91o9/oOie6oHfgb2l8VYgRlUzChwpy7wXvKC7NDSWdwPYVwYHvL0xbDGcc/WFtxPsk
hcBfo4u1ql1QC/RfF5Y6Xw2QgbFeKWDcA15Mg9X7H5aF7irSQLMQ/iOUwvzBdvE0Z5xbgKEQTOgz
YndsDauwjqLJ0kcqQjUtl9bD2d0J0T4jubYU72+AquXGqXfjhCC6q/Oi4ViM64WzzXf3wg5g1/k7
uG+7I84IAg0wjB6bpb7m4hD/AHBWUvhD5s7hzr4CrA2VtjwviEtqSDfYsqua5Zgo4fS8QBvAIgre
Dc4T91krAT9iwG/4W2uQDBNiOsOHe/XA/SfPkBwucdBDqujc4ATBePkJwNxSpKLeIF0QLyf6XRs/
XChTlhlWg4dL3R8gHzMzGNpz+44BZm6pINuEYqJnC+kfZwaGIYYsBmL3mj6QJRgKshCGV/MG5U7q
gQsqTBEFl82XYTeBuQwu9IdoMIEc3eeseryxA1c57vYcv4Q6izmgC+8MXaBJZBZbBktjybAkVFwa
Aw3AtprqKbnYewzUwFIqoID3gaefaYEKJQR9t1nJOfUTgRwLYRpSJ1DBW0g6xI8kLaHNEzNibyXM
Tm0AD3aURVkiZ/gx9lLafE3AHriXEVIVlrI6Ey1TfchizeJTkGcJdKQgwLcwf2vqqqYqz6Nuz4mu
mZd+w8obyqT0PhZX7+PhKl7Ad3mbcb34ever9QPYxM1t9WIuO1fvAopHX3JGwbldkCCtswa3/t1T
V6fJhfgOyG0gMYSDxOew5w1XT2+zk23UXMdPutl1Dvig/Vlf/Zf3zjsUcDxxbD11SfQnR24kOsC4
U0YJIojIWbOuHq4ohhkC75hy3qDeF/9DDvOZU/jTG2FPCX8xcQ2WvjqPb2PDldG8IsU6e3eb7Mvj
HBykEQ3iLdNi/nkRXgP1BgYmPnzLeqaaC2X1sVLgNSAeUMl/g9nRmHDN2ULvLDfsMA+/51/m/HQA
P932yUOyse6Hc/KgjAKflVcD4yGlx+RD3rFbIIciox/eUHm7zY5DR2RQMJufdlg5Oark1x0aKYoq
s2ZRL+5kWHM5PV6mAKDOI8AzZltlwXJZT5S4Xt1Tpn8NHeESEcxMT6rlBcnUhe2QEAv3S002KRdw
I5vosTJcksvYr94Z5bAvfiIO7tCLhOjd/LZF2dFCDyxZPdxitEnr3cMx+D1KqdaCqJPQ9K96f4j/
ITsBtb684sV3pQVlgqRXSCMYuGbiaaK0fSWNcPo57KWreqcTI38NipyUVXf5hn48h1dvEMhJtRv6
Q1wZ7jUndD5GJUXoePRm+8B1a7+I8pqgulzUznXJoM7FY6U+8pRj48FYGH/HqCV3m/SJnGesjDQY
rKG7bkNl3PuT8nI3QIXNsRgcgWMy5GiiOX2qxlBLHN4V3wOMa6EG2LAnj6Oe3ZaDTEHEz760RZ85
/a30u+jcHAbMnLxgMEUmmNeMHXwMI+VBVJGUAZJLI2tUcwsJpbY1/BMv/+83ETH1+MVZ/Dmy2S+P
AtE+mjPORDtivpOrc4KB9hVmsA7CwECGK+XHd9B3Rdc424hXTQWLR00PPUnyWHviYaLlx8IVcRdN
CenbsNrjEP3Y5EJrQSL9QZ4gxxkB2TnEHoCzNR5yqWyYFd5Smb0deQRxnNe+ljx2sDkiORAJIM8q
gxFsAnRu6XZIUsOrT2sd7ybm+gzKalTfKajjoMQ9yGGfxxcrh9sF7bpzXywo/KQhNxRgEAsm5MWC
z+c/n+6br1F4TOmWD4Zlb49Y/9yWMQ6r4530/UfE26Dmw3wYlzs9uM5wxQd6LmYd2hh4dEaOZMUF
d5ZmzkbaqCVgA0OkRY+O81nyJERv6+9p/f3c/kiH4bOJLjlPqzldQwkVXluA6FvJrtnza66VapaL
ipSAsyMXLg/0icHuPke269Bf4Ggu6+uCLkzhF8upqTA/PZ5vci6QFfvfUP3jv79ni+FsMwPB5rth
VjRlLxwmW9J8AJyliZ61KB35wf3ZI2fm4YzyQk0oI64o084m3Mz0/77445Jm8knpn2YX0EHpzuE7
uh4++OpWg/xETblZo+lb3oMlK8SB9wbVNZxmTE58f/zw5fXQLwLAcWt1YceEdA4LdL+0grB7gq24
j5xbzONWTa4z3a4mKqVXtE1QdAEaZl4rUnrNJUsnCcvsBaU17nDTkM/KO6avLuYaFwHR37X/8Buq
RaInmRys5tyMnKb+roHI+teYpu6xaIF5EHgNFDe0JeIUeSzwIT84qI8hBFWJdh/yGvwbc5zkDDBW
7a4Yd+Fpk97JL/knRRS9cXGyNr9xo3o97oaT/4a6AWEnLySrM1TWiKPf/tDe/qw7ItDj3d4k3ATc
k/qqvwCzsE5CYMBZhB08ImQaXCfpRx3nSlSkK3D/0f1w9UjadsRNigOcNUqwnBtnBmviVBnZJGzx
AtL8p/0yU953jmNFiE9s+raHHRxry5Wlydl5xEzZ0Isj4GufXSkQU/6Xx108UigFXchL5pR3/HC/
MPHofh4ktkd1VpCZBn+m58hEMLbCCkSAMBRIR8aiRRx05o9Okzdn2g+6hga9TEOxXsKsB6ZHmOA7
elrqXOzQZKsEpx3x67QqiA/om8XsEREVYcJ1+JQyJYMVe1q4EMJuMdz38LkOJxwWgO4JnaAemCoU
w1Nt1VzSreaqGcupX3DPgCd5xXTARiWHwDPhNSdlEcv4K+hlzdFYK2sZMa6Dbv4SS4KnsSo82SxQ
xF71sfFsEiWsUgInMlzbfF9IGAQEos/kvh8EooCMAi8kcmhjMo6XFuJUFCNmOWEu8cQTTkBKrCVv
YCds0aa6IgAp1DOdhX0+WN3pnxMVF8KO0rPGGoj+w9pVzn36i5OO2oqzTIo3TmZRdSLZF/+6uvEO
U25CBr5/s6WFkaN4db4JuYszzEsUP5Rw+cx51ZjwnernfGgHvrqnX/Z6kyAWdLSAcOHY8bxr8NiK
aqUzBNQ/O8ZprqOUK83N6LGlr4h8Q0yX5vqPzTpioXJkniLF+47Kq0kplcGcRKD5/O2/oD44mVXm
7rMw7KQJUa+bV3c6WFfJVIponMRYZd4Q9PSyUnj03R/xaPSnNnOaHpWv9QYFKuMHqzePJwASUnpw
TXSJpLii902uMXmb9/ges+wRW6ng+ian//jc/zMwmOjoEAYZFGQQc8eVwb8DsfhKoKhYiXs+5e3e
jpQtlt1VMSG60vvOh/vh5L4UF6IXvfZfOAroB3QDpT0nKW8kmWM8VGhJiTjacx/4l8UgqCN2d04E
5i8YuJQpUSlFhRwSF0lcj4qv2czVvUFqJ/91vO3rCEdJol1tlbQVIXgdvIl1MZvjwPx7EYo6yF7L
OZSojeLu65XUdqBySESO/Z5IlS4bNfFs1DxNyPB7Aq05bcKv90GPqlivTN+R3IJOAtnrkmAlhpQF
DqSgZCQR2VFCSlQ71RyXufui3PZMxZYMYo+YEE1Ebdq7oGPApet0+q+1jfwIuOiE/nZH33c8R5Sb
cFU4fH9X3FR0IWRizUenzGW+xX/6ihjQBzW954DUSTKnOnhTdgeg7isTos6lu04wI9gKAuDhhB3L
Dz8ehBzXmNh6uFnoxo+1vVtcBbvkAKn7wwwNsw33byMiCZ88s/QT9Nw2ekTNokXxo8PV3gEXQY2c
6cDVwmquJD9yGyvzXVCo7qJ3LQnC4je4OPmyi5qZDg6MseA7NmbfkHvNqVLKbBBms4kpKZ6+Iq7m
p/RE/jMOzDHRYOQuPHwlOW1x9/g0hNkVboobnUXkLmb3uEp1jlErIPfx1f5MTw3WR5tQ2mZOxC2G
ylcsOsku8weUxBNaETTW0rMGAyUrulWmpy2lZ1oTGxxiM1JkJyWoeY48neuJ0tUhcS9uWpt+yVPl
SIx8A+8DPIrIAsNszcpX7viBaWO4231udnHThLegCBSCo+ljQHPNhszPb+G/IR0Uexhrr7/9zAEb
bUO8QsKmTdRMTt9iZ/56T9ZL7Oka2RDxD3Ik7U02STu6A9GnPOv3ZYFRnUvJyInUiKI8BUgAhG4m
bPSer+eqzat3XQytIs5x/oqV0S2WltxTRawhEO5bA4bpLuTteSGFkiiXYIli19gVAwGXzAZIiw6Y
k+/oT+nCeBah9nEpCQDTrhIsJ3U1Kl8TVXa1bq4g07l46tmTEOMiemV7ZZv7d3JpMZIBmZ+tUujn
RvTVfzlDkf9XS476hx6QGPJJP2RldxQHngMQA/OYtv4gT+q5N5glxEZ9krzdB6oSqigTFomgWCH3
kIBWREEkaHDUI6HRrFDZQxhkzeyVdfz8jX9PnrM2omhjx8Ssx8MpOtjgA7M/ufpCQQct0a+Jw0BH
7JCyHXck9ZF6NBT53z9IYC2ocCuNVbzSuxs0IHqEhlM8+A0Ki9+Wc5HVZq/1M/GhQ3ocXs5RD3H5
wH8jMsRKgAZtCD7EPMxIYoza3Vci6DMcKnbZTPqXad0fy++0/uSyMXoK8+0rqptJBY/TJx7rcSGI
fHNKOzT1GzifAeqUhqDr27LPTyvhpXkBanfWs7O+QwJ3cSHHXU30lz/ElwQprFkdQVXI1OXow2xn
EHorfg1kt6/4v0ukG7G8k3dP1BCAjeBibH6toyg+aRI6NMcjJOBhAM4MJsq5mHSWFGzv7LR+A2DH
EKGYv9YxFt+L9VVmP8w/4YOTpob4vRptWFc0D61YC1mIhvOTXTYuX2bzCAsobES3xnqIsb7xzgOX
eAWVYNYzVYCw7BdLpmATxSTxtEBqDP+dz6t/Xew7+s8LOUsEVXiVniD4KD72c30tQ+kw4CRysQtO
UWv+bdz9M31MpK90yQ3op3UfHOFvWNg4gCmX1UbzhpiyCNPXMa67P3ovObdxE9FQ8/F6R/KB/i4A
s1hV3rSaCGOXOiINcVF6vXkZn+egcbkRA2yB6TYHfAFgm4bgrGPEoujrYKPhEsafHThz2JsNPLxa
UBEcpYU7k7QqdvVE7Jazb/yC+KLcAx2QiiEjfCBnrLHx4Wc1coGfygz4LkddjoiPhZpLOfsfT41K
VEWZEdtpveYAxN6HXBbmIZbKN71OJ8SVfb/JLnuoc37V5OpNW/sdb4Ym2TceYF+4Kji7cI4R4X6H
Cvz6PB+EbUzxBqB0EbIUv26gDedR9e8NUeKfUCbWgea+PI7ngAxC5tLABe5p0lHBhVWf3wzLsOBR
qvzTzR0gmm+SISd48u687koPT1C9fGOJJVXCEn2Kcd/hdsKQipgLqRTOw591MOwFWtsMeoV+4x/c
O7EgWZ18UCDgwra6GaBvyFGwIVhHYGtvNlhmB7eJL3mJm+0UvJxqKuwBsInwxvzgwezrlgFvgqeg
QXjsmMz7O8xWTOIKiTt0FjBvDpxfwpzinq2HMylgXciVARcS1lMBiZYuu9mFsvfB/Dy01OMgfAqd
jTS/cBAfgybBVCJ1QEQa4CxD4oe0T3hyi/SaEtEwvyy7A2tFS5g7FE+C5n6J+VHGZcavvdFGDU18
x5by1iXUHsmexNTVCV0R9HmfJ6IGe+g+DkYAlDl5g4+FH1yoQtGvBMMUl0rJkwavoY9EsjZdT2WG
7L8AAqbkdDIYATgCUn08UmbITrrTHheJO7IXivZ6AxQJhSzvCsirNde8OW8/OO9KRXF0NKwiPiKl
x4GVv6FFyHdFenL6G46wt4WIJHF8/dOvaXjV0F3yHNvC/i5UJL+oGglvNnMFmkhPkJANPiSGJHwQ
taePMZ/j+ATKbYKaoR4NPMKLCv+NGtGrsrtChmDcAcfGkAfYhIObWmDSQnFAWYPx4pxxqIaDJZcW
QgxpQIh6CWhEBsEiqii4ehPUCR40Htx1+QfinH+4csR3ge1tnNbSPI4q5l/tjpAbaTAdf7otGhue
EF4/wGgyWNAV0AH4D86FYcsZqkbsoMC8SkzHS0T+Byd0UeH3sfUJh3kGnAJOhRexBCK75LwXjMFs
YYwegomnKBqZOGfE/JkOMSNz75Bbln/t1m0h4xh8qPF1NqHoTCN4lUXI+81vDA93NBjo+whe9Uhk
4uYWCPYXIlNwHEdE16kIWFJGE0OIvREZt/ETNh7NFcN5Xxy7p0ITmFST54j0yc/WoDpCNvn+H7gC
VMNLftvnzxAps831CDgzT8tzJKGj4fIbfod/G1EKpaZMF/TVkakEvIeC9Ufvi0rj2SPJ8XkiOWim
iHmYdnATOucx1/On2wp5Tt+M0g58iYoeUORwAyisiJyjpvmMEQGOgiwBFMPob2HMEPzxpQ3sRMiT
uG2M6WY1vTEAF5DbSAQcPJCoX2uIphqgmDFqaG8CaXEJH7Mehjc2bOri+mhVXZmpPUO2wbeDOc1k
jxZhojbokEMSKwRcSn7dseOXa8JPIeWLiZ4iGOEJq6bj0tTmj5HErYtHl28NKc0ONer7RsSe8Y17
iFFunOaF/qcMn5x/ZGj0ckTobaJN6cBAM4pgskvHEvaplcFiK7K+6FqxYoTXXhwiVclBqP9q4K6N
IwVv/zLp+9uY8aNO4J4geTFzVNGGLYNUpzEsH+uYAmvCqvPDTaSGBVwTkABPrM5/o/kKhmGVv7aF
z81gTV/BDaHMIN14pXkwMmnM51mzYcCz8Au1CWc+NqKeDRBC4DSq7/HT6fNIwi6Qp4BQAPaChYIr
olubaXmQsT/h8hIgIDDgb0kirqCPrWa5cc87nJEjmFyP5pLuiE0gEUswPSM4hZToNSJD5zKhz9lp
KyRkpKFxq3EauXvMsXfr51QBeyhqBz7TwzqM8AaRC9FvOZgnAlVpxeMUXmdgKPBQwJ9wfujerulp
Kt2i7/6boX2BpsIagMpf+CrlqbCIbybjJkEbPW32oCuQeKp3yhUQaGVXZbVNqiJbpxrc9kD48EZG
VvE1VaqnCdANrkuIfl7kZsnYKIVKRtWgh6pCaJh67C4kK7tYVCTW2y5kXxKO0uFYJXeRcN2BJ+Eu
a+F/Cl+AsG/3FtEbhq/4OeEkMSWh1Bsmw9ENz9sgRABcHOWAG5tXK2Tm6EE08WLghBc/hC7CkoSG
OqEvjuVERBOI+4b+S1C7iw2fy6cshfK+FPrKqdDdtkGXPK2tkWGgZhfnfnylt7DPbcZa9mA7KjAw
CEIdWbSlZrx+sEV6UnHkqNhDfAQE45Z1zgJqTiRWVJTHjftLuaqZIJDQ7wk10m2mrth9Qm10jg1O
q2NxFCFQpjaXmAUSstbggqC1+sw9d+/vSxJ0OR4CJ4D6teE1kI8/jv6PA6OjM9grDMEIbRvHGPXF
qauONmmZvWbX0TcSRigsRfkn+HFEj0+AbGS5AMieY5rStw+Oi3rGUb8H1gbEtyfqajhtyRWUCX5L
n660797A1zUPW5dzLOLVSkEvJicY4Zq431oAonk/LFPSr1JYlW2dKvNlS5Et5xbOEy39IhEXBcTY
oMOYl7mQ08H0Fg842uv7cvvbq3xJTntAuUsyY8BCNHJzhi7pijQmdsxAotAWDyJd7mTjoqAgqKsx
+4BEQ9IudAKoiabOiw9r8iuFkbuCX77sCzLp2lV7x3f3ZxBxXpMQOykuUUMa5tc7X9IHmZ5fbzCc
S8XfC3JdZ2xkFkL2cfLxUwFdNoQUTuCQ/C5HUXugXQUhOJcTsMUB/PXAzd6EKQdF4WO/uhPsYUB8
Y0M0DRoTzZmo0EXkdD+c0JDxozPZbd/bZn5BakWdaX/Nofd0C3DrDf/UFYWE8ElZjV+PFYDoAGGq
RlDhgnHEGrFpDBCwFw8Xjx/b6j/eNGDFA3zW15gYaHG6BC2zwZORU+DTv5WcEHPJLjM4wLiPOGHx
whGG5oCNNMmzF2TEuaDZ4TPMF3uAdnzFb3Ipr9AbLm0NAqWmiZpzcVZH8phwoGrXi/nMkHeE0zbe
q93GkRfnmTa+z5qIaDf/uUT5jY1AhttIhvwWzdkYMTszuAytBfXif1aXDcMVeRiJxCAANkTBrEiL
ZKg0L1Mjg6NNaFmCVmZyAu5l9k/INcYPAzLB978Gm1EbEnQWAYlnPIn8+Wb0+9Oc3kTo3L7A/wJY
e4yIS/c2lIOwb/NnDbjOY/TJCG7qz+Xjl1iAIYO/1UP3S20s5bwOg0jU2QL234TqBkSSRC6nf1hj
7jTXGR+6a5JSNOVdogIRD3reyjKgG8DhIDqwE1FaIaxawrL14XF9xuVYsjM9egUt4uz8u9WzH3Ut
lfPZtyN5rKQ6Eh0SsXTrqxKT629mOMbAgYYb6qv1QKTOPF3apEPKKFyFZk2gG+RaLBFxL4YO6b2d
Ht0LpKVx/WMR9nnZyQBz0vKL+2Pc30rTT4BoNkInEYJuXJAcM8FxG4Hq0cc1N2BztkbfqTABdB78
B7QMqYvisGyyyFu/P27TeqHRf3BfgFYM+9GrdkkjLdhtUSxBGxmINfEUgksGRvrwpYD2BO9Lo/DH
/XfrZlwefOlpl/8y0Sp+Tn45QeIhOPU5eLpFguu0kqyWbYETMjv4znCAV0Dpa8KZFU4tu/sBWiaA
qurFR8FeiUiYa0JXLODYwDVC+n1w3YHC/jJt9ly2sHSJPoUIXJScvfhl6znPK5dw9A3pC0qZgUgP
+YlFTUXxgqnOAuncozD4k0mbRid5cfDHvQ49gtzRXcmO9DAxy3a2Ie7YEQh0dk82OxLrCPjs8Xqy
HwaLHadUEba6YpPuTVmZmarulMKjSrEKr8shjvEa9HeTmu1GFBfDkPOwcfvw7VWadibsECwaREL2
o17OhcFjqfE6VFsijgCXqLrVC58UvA9pkAo6D/ANwAGZKksBAPxdB27L8UnzzkOn/wgBADRlNigP
T3Y2EY+zSQeQfSWAxK7xAX0IYxyfOZZKpA3burS8yBwdhyShMi9dMjI1BaeD2arXJvcRXie8aPLu
xO4DGoL9kLlaQtNUjE54AWf4QNqIr43VExqWM5wG9oc+gbxwLAlEB8Oe/nFr9QXlSJYTzBOK2knB
2tEAlQqDE3mg/d01BHromK8IFSli5W6D3XBRNgy71CcY+cfI635c6l5NtmfP4oMNFDuwSEQU6emH
NsuTfcUxdY1ugLUDl7/qI5zqkSbbEd617iFf0VO54LBmXvYbGKMMIKRD45IYqt9mF87R9GG+ZrBZ
rYpY0RrcbP7JIQAsFrU5LlXN/lC1A5iCGAZbm552ELaypRbB9cqk0QE1Y8xDfd8b9Y2xUVnnyn/w
fOJzgsjimM7Z4Eg5w82wN1d3s++N3uBx8NSxhqcNnxfZLUEFmHHi8aEdIqgh6dctY/he2X0XQJGa
ME8PbVQmbpW2slfd7BvdNyh3GffmFeZHDtecnckInGvsF1D5Q1Pag/urJ8Dq3v6Ge2XPEgjQ3zs5
+qQNTwsiRKsjxVWft0X024koERwu1ik9M+p9icLD62P2j3AIp7EcQhrA00fME69Ydt5pbzl8Y12t
tuW43fIZIMy/r3tvYCOtDd5tEa0KY0BNIFLV29+TCjbz3UO4a7NYgT/3IQlouSEIjDO4/yEKGs1v
OzNOloGAcFwsz5wOV/RXDRDAxoDP497iak9JtvjT8lN4mxCScniucMpwInzbeHXOV1AuqyRY73jd
EgXTbkKNxDkG/3jwLwCpetr3I9vnG0fW9uTJyA2Akz7Tj0GadXQBc5s91u+ZxIOIdIQ8CzKGMQoq
ZrOWps8V9RtQXpp1y3qSpai2PFPmAMqi+Ow1qcOWK8EeRKBs8E67WGOnCL7zenvZAjg7v/gTa4yQ
3ASl+cR3gwsVqRsXNWFXIH7I6f7A7dt59/Y0dLMe70QxVZcQXUSblP4j7ZFwiun4QWjpM/4sH3PF
k8ONV1Si/P2yveYSds0Qn76t7kvyArnMp1TzWDPZ+HvEX/Xi/rg6AjT75bx2BjnHb7J34m8Ia4VL
vo5qR5i7PMZAKRisJAIbvJb6uNXQ33zYxJvoxEGO50OGQb3ghMb4GrbEXdxgorhFESYfOCghJ0JL
vtKgRkuSlWzuZdYVPmBgEMZqq5d883FbUttuCQuQrImnWunbRElR0HZHN1g69d+vw5p8cYc52pjo
s9bc35zDoUB4xVqhcFxMOIXkevAdywk8s6NP6cFA1dubUH62Hu9bcSYZs+xkUFpQB/SdyevB9ISc
AvqJasGxNhpkekxVyIm+hB8Bs9Tw+WeuhuTI7fzdizBLM6a9sUxjguiteATPnV+B1lCkk0j8gINc
pkadQ9eNUdqXR00owzcVTBw4mGn2Vqf17nQPcctvcHJ93NcFwY6QSkjQO1DNOs1IOzh/0SXHYA7a
Yqwl9niQq3m5aENm8j9esD5lFLeHPgTR14L//Iabg86BL1YzBepvM+v2m+3TXhfurh8S5lggC4wr
QhWQ5mMI3xmALOTFYrB8LorOND7u+bajEtZoJmg92FyhpFhegPW+5pH1P8MzwcGmv+uTHMG+RYIa
glOmdtZ7QdxNTohw7qz+x+PNa3GYozbmu12h9L5oIIUKY7QsFeGQCQ0fhR867C6ZYVGzVVBD6m/W
FbOrethEz1CJzxGhcqDD2B0sHAVkXnu3EIEq/ybX3AGunykLZSdemLy744rmfwQisIuPznwcqd3h
ObxwzHvhmKqyC2nKRK85dw98nPx1kNsi5NP8ZyLMjMLnIf6yH+GDOcBuovIrMGIifSXbQUfWhtiE
iHSSLPn/054bFkJq5m4YHLY25w9Alxhvm4f2vny5sKEwWx6Htq3mQWayx39DnfHkPB2iCISXyyXO
P0Qep+upmTPALyRrhW38j5Q9wt5WqBp/6FLQjo89ES9kenuPM/q4jPcbV54Wx0UuMnsM+zDmLjSD
zE0Sw1suVY5qSEwmS5qdzOXP1feylQUEU4IhWtPpmkgI6wJHbAPtm7SIMS25NB7zv4e5luz1msTm
gD81CLJhT4E7curjnC37bUZCKs8T/7QFB6mtf5kgz2m6QiU09Ef+JDxZITPUiAVDKHMeUYE+BLYg
0qcSHVZ5JwQTQ45/nLAeO/i0Zsdsy2nNY3LoCSXlcNX+R9h5LamOpW36Vjr6eIiRNxPzzwEyCO/t
CZGZgDwgkOXq51m7T6qqd1RFRXRX7cydCUJa61uvZZTA4D24s1B9E0jA6IZr6Pn0oxOE2osZBrBM
fM7JSNnHPbek+NJh+cAXKcrSSRQXq4r2XazvJ+W7xLIdjZgc+HK2bK+gF/M1IxtpgGT0XFl8IG96
zbBGvSHYKe4W7nYYU+DvsbJHwAEZtCUehzPvw1GJWzFmUGPYY/kljYWMURnLFHG4ZFpA+TBjwqn7
CF8ST9vzs0gepybDIeV+wB9CNPHnQU5+KUkLS+273sI08aKtPdQTwyweAAsKA0EjSit4o4F98o7F
PBvcpP7tchEXG7LZq/gn718uDS+Y89Lp6WQ8ID3Lo4fTK+bc71DmVxuTJBWdfWNsBA/OjKMjR0rP
C9xx3h+Pua25wTFMtxx7HwRDYOXmrIueecprHCOX4pW24a8vmAZifBAzHWz4hD8Xh9LpjHZzJHhx
4xuWwzFYtw9SAubZ52Cw1gKEksu3wlPb8V6aRfryGmAqgs+fwzsqVtuzYLwyeraDM0fdFDfVIRa9
VhU6PNRsMgzTTB8Ce9kBE/35CrYiH6UVQsRh/i3QPMpVvdwliOU5FZo/J5mLGA/NWZF4s4ypmkLd
MeltyeQTWuVOB4z74HlAhjy0d5+vHgwJiSP1QCYZizpp2K1mHpMBWQXnEJIpXJCgkB4MIrFwiR/Q
dJ0Ma5SiiOCKMt2KV+/RDM2WAwkHP9Yj6JTxFC/83c3tERwGeBXkyYbJMK68jDDamvJdLz1aZfBa
fU6UUWNwTu8+LJBx7svqoCcPHyzzGEUQQ8Caxq4F3g1aD3sNDy95oMsMkXrrQjaroc8fVhhpK9gk
L+kc8/og/oF4OnbPVBwIKLDhfgRDfJ44pKRzK19WuC8LLH9vqx9Kkyga2jTU4OrQAjbRO+EwhD5W
bqdu63THtpTps/gxJG3+DqJOAgY7U0MAEos6xYR2L2hsoCEG2TMB5PUx0nBb1ei18P+rXz3QvXCU
SIeYYFAgWDDjszFK4ouZfb9JcEu9c34ANKGBi+PC7fWk8Qw2Kz5qKB2p/aC+t541WCRsxqyI6Abc
b+mchxUG9CMe3YzSql9+1yflyvD0Q54qqgd4UGPYFRKWkAcT35CKhwDAka+KB5QXjEY4FI8lt/T7
V09GjnqT+EDWjRQmcwzzLinEcKikE+N4DPuWRgyFb1N3Kjk2bNsuwhlujltc0y8himZxuynMV8SV
UPmY+co7qN/+XUJr5nbpJIdoeYzLgvJtL8+JYxJ9G4ancPjsTdqjeJjRKaD6BSKq9py90UY7SGlq
ZGKCzgkIXcdTjETuyU5ELg4HK+Lz7TtLYQ+5yOBl+UZJxA0Y62ss2LT6Wzf7QPj4EKBkSNesCSkx
FhElfbgnCOKLvntXidYf1pkSEoABEzDyNfzwwKkJdtZxfJ4aaygLi8MGQi2CQ/JDd9xgb3RaCKRX
QPzWEruO1/1o63DYgB/u5JW5qvfhqdmS5kZ6g3OVx+Z3PEqn1A5qfLbXbP3EFOkSQgYGzs/gZBzi
IzZIk+/1abZkXuJ9gQKLvm4J7jAge1h4ZzGtbcNRCp/x/ipWdLXGDISz6NBsE78MINEck3wLTghP
TFHC36lN2qADprEW1RR4BoSXL9FE6UgYpeCsSDfQR3qEpj883vtES/4UQ3VHxzJ7HDgphC56hhWe
KaSDKFH5dhFu9R7jIjBRNggS7pYMLiKy9247AjJWvRaLWMlJuCSZ6LFIgnJ1R/FvrGa0LWE/Jphu
gW9/1G2qubVPRr1FuT0jN6QEguXvPGYHI4KeTAuO1DD50FicKZfl4I2bFin5sfArfMNwlKxa9xEP
/1lzqrnCXtYKbSHaYcFsC2Cb+8rf3neiSp2OqwuwAwa5nT54Y89jO1yla0zjOCyQdGAo0JjE6DAF
kUdozOCT+7S6DcWAdGaQVz2ZE7/lgBNcSPxc9qbYdNkbFOxMj+CFi1r6wbPspojZcVHRYgYgzPww
Vzssh70BGCBhnml/LYLjDCZIgPTBL6y8RuXqBskXkQM4OKx5uvnA8yRQNhGJebwesingCwfCnoOl
aIZNmQ8gRLn83kDDDwiVQHsKdeZSWch3nhkwty94iBvDGu8HbUXAOM57QjoE4C9AS7STuYcWr+J7
IAI8OqWWgPED62Dfmok4d0vExCLvegqFko+6d8amZC2joYA0cZlwXNC9CLWkR0ybv4YEhUxEmyzq
tEX0zYjVUPWscTRuYGnxEqDF9i1gXFgWbB90xrnKLu8v2VBhZJKRkHO34ODNwEbYPhA0D4scxWwc
Jjw4K4I0EBksBQQd7kVTDODfrYSqRBrmWAjDEoTNNMTOqWhBGIVEbJJ+C7yQlodJOayBHUFV+qQs
RSdzSDOaggEUlisNQqQcDLWviXGLYYkZ+PAbgeJEI5CFdQXYWyI+7ThMsu8FLUsnAYZgVN+cw6bR
T7dDvEwYJrPVWBqQYBk0kBnpF/jnUuN0KcxVNpF7YyqZ1AA4gqJnXm42ySoH9LHg5M2HTRAay509
Vi93zX1i7EXZQDCI6akkHQCMUg9njLRqcW8CCXydJiv2K5LNGxgusKe3PpS7JWUTFJC0pCRgBCZp
EfdKO9U5UurYWFjqGUGsYDbo5pWbLzpyu96LapNvki97GS/UncE0KQwTnfvcod9mvRVsdr18DoTT
7z1qgNr6TFMPn9RJKGb9VzBUWPdLkrjRlC4sbuDXLglAisQ+TVSb8FnGO0BaBiBRUsQTel/iFaHU
WkRnBwjhtoz5PzaiAaFitkQgQIDQAj6e+GtuzI70aeY6D4Bd/6FAfAOnCKkpDc7Tmwh/UA6Uk27Q
mogBLzvx1HK4uDsUcKB4H2OgWqdz82gB8SXXng/VI6qdQnfEuiIkCA3yEEZYYDY+OmBl8rX8G0/o
kvAbPEkU3i3JAhx9tl1gknGHNgZFek7esr1JJnHj7oi1OFlz4p15vHlWgDtQvECyMwqLY/DDK3/4
wg7mn7St2OdpRc1Ml868c0nk83Mm9T6N57QYvCbvm3J6goOALFk82BsNUSxvNQAEw4YvfbcD7kei
r4SgB1Qbyp1qX31M+CiLBHMgJQN2H2i9rRz1oONsuiHbTyaQwAhfLnB/LBqodMCwJThsrDzmPAfp
6E1U+tZh3Ki0p11eEFac1Gfsv2TFOCQz9hcv/m6314+PvZDE5r9QLVD8WTomEbGvrZJt5Bl7MOLz
DJNKzJCFAyT+ijb57L7YFCPiWL4+h4RoKJOIpAFQKZeTmCICIumqgamNBvQj7PJdj6iX89ae4Gzo
iFu9VnvAdJxLKx1X1dyCyv3Jb8ay5CoVPGLMeWTniM9F2Iu/HhZBIRSdSCCgaPkoIdxUo270mkBr
uRcoo0m2wtJLFpXgwJUFZDmEbMK8v6RbvBWBUMcG3TKLuwgCS9edGujNRqZ7uNmhb1QfvmWCrwpA
PCT9AbkjlXVsh+uCAwOVhITptCj3hZxESF5EbBk2IrwY6ZqBC0HXvNk8NvUuCkQ0ANBvM2YxWdxn
2JTov0Lwuay3QLgM0fUWa+RBiGsQXAXGNt6L7SunsBxxB/u+qx4j77kEuOLdE3rFWTEavPzCu8R8
stZIstyOoOseKIe5IH0ILAgglfqBzu8me9trHcyvKPmFWfgdyAt7uO5Q6hBQxtOqL85ehlDlzEr4
QWwv+zh4JoK2A4Dzw/19+g4oiYKyHdhedWh8/Orgnnx+uIN2CsJ7jcQQuDJU1XPrpILnbM2JROA8
aUJYXW7UqNKhMdB/EKQPlNV7fJ+yB4xNWlyorVv0NDci4YDl5pIL1faFpwZ+awjyj8uYji5wGxZc
fcr/nmdgSMSDdbZbEMKUTKnJFCsOeCthEh8hq8EjWHDnxuArCVcehAZrc4lpD+CF5JAGFyNYGqyb
BrZYlp41aiDJiuDxLWN/QT0u/C/qT02jrgu+6ZeX16YZkJnosag/EcbHMyvnoSzd3fn0ucT7Z6+P
1Lc98uChRm2F3GzWPCmed6o9ZJH0izEK4KQR1zAv01NlrV5kS+Ju4te2XH0RGokhOEDGOGXG7W2g
CFLO01sSO7sgX0ONUzHQjPFuZ1eeEZaW5XMbru3JZ/1mmGKU8pOZuIuxdfkiyBNsIcXjQEwJ6fjm
SJl8pkoAdF7xaUI2tJjqyKLFSYMKpkKiAUvo5jvuWmQeiI18bZyM6ymgE2YVCvOwYm2VAFXLTr/l
G5sQD0QVO5PVJ8MV9iGqV0TvFgvU/XzlNVLGhLv0uz0n4eFj3ohmXd4MGucMi3k34KwJ2OjZi/xb
vyBdfh4gin6au6AsY0hidofZfVPhAKThHNuGBfYkHBBQ3dlRIWr41ANDag/WlIPxWBmknC0MgB0s
WOnX42ZNe+u3CMGWQe0lJwx9dRL9AD6x6s1YnVi4M2zg6+/uK+bEgNVgJH7rFxtCRfCYDOLI68hd
UH6pY1JFYE5rIwkJkIVo26vbAyrKfc/wJqAM2pYLYq8P9jwZQqZOXl/h8bW6cwmk78c8Gau78AIS
X99QwZUsrQA2xCUsOWKcGZvhdr3k1l2Sb3oCic7r4YgSjQcGimrw3IFxkj5TVagZekVQF8MznA5h
Zd9v0KV4pvPSI7+jUfrhF4XAp3mgZAbi++Qj+7D6ob2BVyL5bf0rtkUEmbXop15isD1vHwHMoDLF
v0Yq4o9oPNuY/fkZU4gElFthDyO6YA8nSpUlQu5miJBZay66PFbb0SP2yU611XVDbAz1mziLrwh6
YW84l5LUuCwZs7hR2NuWlm8POG4JdehnS9wJFmF9KM1QGU6xEu4yjbHuAoG/FE6VN/1BbIs+nxID
1QfwUP4RLPV59un9qvVBqXAxePGIXU1RrzPSpkg/HBW7Tg91AmAVIyyVBVPTrTvUAwYpUbpPS4oL
HMxdSJ7gBpJ0ne6ME6wPp02W5j236+T8E2/SoVAaYgoZrxEZoJftTT7zcBfeWh9XBh4NYS5AOsCJ
lnatTni4QtiAf//rf/+///vT/p/w+lg8si583P91r/LFI76X7//5ty39+1/P//zx8PI//zZ0QzVM
TdZ03bCQbOuazdd/vlbxPeS75f9VxvdX97yXydZGCDa3qOZAWUFEVI8KLZjkHTg+DikERT86Fb/s
Brhc8QeEqwJHP/rhLNDR1LHerIkek/fSVPmyfpjSka8jjD1PanHg855MfzRNA7HBS656pKJTPSEt
eldu1JZZFR8i5QKr9+WOtRiAYmgSz6CyvOhMUTwsm2yFwXnDisSxxblfnzNGHgFIciAZpTBwDELJ
CSKZ9Uz5Pq/YEPRhOX3s//5qqar+u8ul66Zlabai2tJfLlda9xqp/TTJlueVHLNHCGwnusjfPFG4
Rlliysd8+rBcGZhIZ7mqGmrHGoL7c6eOBs/YPZjoT9EmUhe/I6IWg6xrZCMK0U2yWN+uqXk6t1qy
b7k9C1rybCqBZ8l93ijDhB/3JIrxbDsgCQkMBpqV9yhDG4YhCm6/mqHIyVbV9wMsAidijXJ9rEEA
dIcXBlqSIujP00c2vE/P/xx4xSBVHCDHr55vfaaZOlF0v34P3wR0obezvAcZAJ6RDpBG1RN58xnb
iRM+kFQNCkZKplYM9jEft6eT8Xu+2fnQsHahgBTyJlDfa7nwUuSkBG2hNpFdYEZtmW1Chg3kxct4
8qhE8DU/VGko08a/4Vi9vlr5xX2iNDDI6CVFJ565ojFxn/cGj0m9M8Z0c7wCkask99/wrFjgIlf9
4sggXYAqtU2heeGZI3+DsJO4gpxN3MsPdGYS3EMlANDvMj30UMBj5YnRdp9/6L97jsobcmbahi4A
SV3uKG8U1l3kvaBVASipWnluu+H5QLobiWg8xSyP03BL/faiLRzChMiVX7ewSCRqgrlDNnIw3ik/
VjtL+cjZNE0OsIBw8ZzdR5kS2VQEQJDZslmC1ucc41yZeQ3wBs5hgdkju5lnJhIvw+KEzA9M8Fat
75hbGaCGEuwmaT4Q87Qp6P00HJNTTBaUSOp0rNQ3gN+sAaBp4z5JZ/UgY7WLviQiEamYoHkQReqN
GHjamSbysqpYqKpA0KD4P8E5c+6ressPDGcQFoRkwmE5sGzg8XPGeKTTgruQU/qHl5UtOl+5J7tV
ngSsJPizQJRHhTJJ4GUPHN0lxPWcRQ/gffZRCBOafs6RR15EZFme8MeSRNB4vNw6wzHrV4TD++2M
tVwJXrZwGP2ien7Ydp6l+/dPta787qG2TUmRZNPSVEv+8xpol88kUXoZx41hOVHtQQVdEMCs6+Bk
Y9OXy3EsEGg66341l5HsaM7M/eu7HrVk6YlKwzz11JU8ypYcz9iZuWNeyAzMa3rJY783fJ5QVWSn
Dv/hNto+7kGCcYHd64VsizmlCP7+DSny71Z1XZVV07ZlFnZJLGN/WNVfxkutjbcZ8460F6Iofa5u
JGooEc+ztJMQc9NRK2ZO/MU2XyxZUIAbeIcoGbppSOA27NPtOaSXD7vK5ymaTIcMq/mIrLTRB1KZ
i3EA0Qh3orw9IZ1oXrsZC/aS2KmspPRyQKQYOR4caoGYSQaD/9285nmLheDFMWZhV4OXtHiUKxPN
qqeCPpzHUe0reKyP+ZMgEjyCb5wEdNH7mjjCETdlPJFkvsh5Rig60kCGNsZaWmSmm9DIx5lyxB1r
8bx7xpryTz6WZK0SjuYxPna+5uJvnmshLXHKkEWnItkHgU/vBshcLhl4IyzFDmjbQf56rN9a8AQy
AZMnZrNzMZZl1DBR3XDlXg6dGrZLjAnI86xTNjXYqDPXoIGWiEfsF8OzQema5kPEPsKBDtIws37u
Ht+guMb8jg6MqHKn8FP+48o0b52w3G+jJecNPE2lRp7Pr2Kr+mrv4kVB+jds8nPabDhtL5lFahLL
AxFTHffAr9QvcBYd9qMfAdiBnk7in/PavvELZ39/Y1mq9ZtHxZAkybZVW9VV4y83li3b9kN+FOn2
pTq9bvbUPCjZM9ko+vgps20FBWS5tqqkqWWiknEz9Dqc39NASUfmC8HPyJrSz6y8xgU1dYzpJBq+
A/5F3QC7M3/aGA7I/pp/7j4SMxXPGTAplVjkxZ1iJCJ1kElj+S68v90tOcrNQkmZJ4sVnZIvEiBv
5/sFX/OTqCPyMLPIFCPBE+7hPEZ0UGFb7xwDD2xv0VBIgJAE5WKH5f7lFpzC5GOCRYnKDpt21cmb
zaHnRHSL4G/F+yd79nmcgsHQbRG7cjHvCGchkg0R5xMU/OydCQiWpjp+yaDp+XBkL9zjG2uhkMX5
dtvOTygB20qGE5EYTGaE6ZtgAmz95MVF/eSztim4ypR+TyNsHvWAaW2LctVMz9oiPmnE6pEIbvvq
AwTuxi8m0hKzTRcNa/6a7ue7evJGwuJSqPhavGlA/zI+VMtzFfolzQi/4peiw3kX7jB2nrHcEhK+
72YQ1t3WurFQdJw5BGmO+lclfaefX+EwtOFjpjRub6+ahD3nP2UQlewR0F9sktyu2cruPNq5EWow
V3B+YXQDs5s/SelZqN+fWbyNC58cwZIYJzTw/I6SOaZvXQpgHk9FZd55xebD0Yi8EVB5iND3sF2+
PkiMx+9mWWrTBOU4KiqCrYqhUg40zCu7zGJ7RbTPA1ezy99yNDfEUXOVeiObI1BOOiDNawjpFjmX
tAW0yyJRYAH6TzZkLJqhFEb8WfH2XjMZ3wDSqU+fbd/uhiaFQoCE3MaZX38CQovabbFRiEeH4QJ1
JHwjHyTk47z8SnHkYlFPOU8lO4liI2hWFBdE+lFhY5O0/eSp7FCC+DRihtOuN2woCTqPleMdOLZ0
SZG5FUS+3oqfnkliDZ8LLnLSZUDkH6MI7P2xInomIlqVXGBytT4+hEVBxl/pd+m83Z0hk8whhqeG
ZZlBgUw5smU/eEW/XqQ2xVw4qiKjvkkwaeUysj6kQ/sYPsBYWI8zstM+TCHxwFLXRbjOYp+4Rz07
yPdRYbO0LaOHC0EY7dnW+NhMy49B4tExW7hQw+dSj4c5pEE8fr9HL4RHxFQZgMKOTJIW6HaxCZPt
i8b0dnSupqE8hqlEJS/DH/Q4X+tjbsQa4SI4lHtXg1L1nu/1GXmM4M4c+M535ErltOLEBd79dvSP
KxH8DERJPh2OjnhRQlyoF9MmKxOh4gKDD2/5dYvyEcz3Gy5KZ4Lq34kJRr1gLzuZnMPP073zlDzI
uTIAjYflV05OLYWENPYiIMWEh9Z1S6csQ26rBvf4+KIbKV2ah+eh3aS6+5T6NmK3C4qn5JYuklMN
17Ajd1oLLMbKztM52R2bizorV7DAT3PSYumPSO15j8ReO+FGzQofRjPSAUGsyKdrQr8mOL/wOWBa
Qa7sl7wV+uDGDEv1CXraBK3ZqNv4BmvyaYTOhj0uPERw4R1hE+xV8rbNXX3GNX4Z44g0MJsIS9N0
6tUTfBzcWBm0MGNf0Z50msqvd5zwb9g10SSWROcqbHuz503eSg8PfS1iKHCk1i94GnCKlriW2pXK
7G0s71ueFQ73kDUWJZ7gLLCM/uslYlvvwDoA6zwEEPo93zDR1LWK22CFhIekw2Go7p+L1HSzpn+/
ygsTmNXyDMjA/eMbagaytyZPCoJ5DAuhAiKXE8wb9/kDtxozAH7Rs5NDgMReJo+FQfjCAM2ZLyLM
RpnUNkxzXz5fAVZTIt3qodZNbbxrsr9+hmtEBK9tnSxYCUAOhJBWGyCOkfBDZuMScx58Gbkapsv4
XNi8ZarjCCTi3hpggZYbV+JaX9ltq0NFZQIxxsticydsgPygGjGvUwFSGg40ZTe4c5D6lqneqhdA
5G+uzngnA9ai22NuXtQwWJDD8J/SrEyDTsI6RChtoXvEBB/NBGVJhIQFgkXzlAnqYohg/g6/7FOA
4FffFCg/OPuMqjdj8eR8CFlip9XUnr3LEZnq3D858RDD3obTTmjjjfFyYrqKQcWetmrrr2Lx2GsU
chbuG7t84cblRDbIW+AFomRNdGEhxyVqEQlDSh/P0Uk9tsCuyagMv+zvBNRwp3EfkHBNlqPMkRgW
EGL9uab69no3BRiNdw+9yafybPO7RJ7Fv/d8/cXlpZ58cueb4UjsgYmwhubwzrOjr5CsQR5RDOYO
h1YtmSLLbDWRAlJTdooEFSbH3GkUfIMuAcioQsV0J7jA3BsyZ8trQew2Wz/ekzbkfnz3U1I5sH4s
egvuOSAjOpipOWhdGdya6t5LonopgAwLk/K4dPY6BDSvN3jmtVl50NcEbFn3YYt7xb5JZ6G7zhVH
5I2lkx5nGeLJ6yXv5868eCkPSAfYQavzGOfy3w9gjFi/G8BU07J1WdJBbsTX/zDZn99N72l2SrLV
NBQqyLApuXbKaFA2s/oz6WEfY3nFI9GNSnspscZQbso2K3vvUx17jYX9sB6rkqfuP5OyGiQ/bNeI
dVsIrq0RjzEwa0gFSV+Gx0SVPG6QCX76DzhwMqbGVGCysWAM6441J0Mk5HuFZvWZeujSEYvSGc0S
GgqyLBx+gD2xKC5HR7t8cbAf5cqSKw6ZlB1rDqd45Wl1gLJdN5Fz5+GP2Uc9LJCcfG3N1wl0W3QX
yqYp38qXqeXmfMMk3mIGaUnyJOC4b9FPFaFe7VsPp/tKNthM6mF+fYsZ2u/YyEMWC6ccdiYXxOkp
O+kLcqZd0swIClDwlKxYKdhpwHDug3TZHN/bO+lwPOuMIWOB1KDq5j4U4A5aiQK4fcaE+CEDb9hc
rY52x0G1ZNtugaqYLE46MRbjyH/eLO1WsDBFA9sCBXt1nkEBIjJNcqADOv8OtU5cZJOgPiKqkuhB
RIOEu58damRDxBQwiEhkFVZl9/1jkM8yMZFuszPtzlDtiwiQzo1JqOz1jR8DNpSjx7dCUAA4Z28k
IyNPhp/bJ8PcjjJEnaKlCS/I69spjOba7shp68c/NAGhMFnn1UAqByWxNprbLTmvnU8Kx6cZBw3E
yljCmOwj2ee+Lz6BDBlbONZ3SLgkWbrcgaQs3RE/DZPIVZb3K4oqNrXyxpYrIf8gOQTQdcxU8zh2
0CpjUx/XtxAjEX1XQn7Eb9h8tqTgxdm00PzPIlbwvzN3IhnvcIteCZJo19X8sY85ViM0M33eQ7N/
A8m+Ri86WU+9G7pGhGE62Sq2k9YjqJ6QZB35aJbUTjNkD55oV7iTu3H7hUIr291HWeK9+YGb/Cmg
syeE4fd9qkxM5lTU5/RRQRMdRcrIHDmYfSFXQuBKPcRs09B0uxU6SvWigTXql+xAFhNBgJTrAT9O
MvwGlfMxHF4n+RTnh/f3i4AiQMa/YraGppmGKemqJv8Vr8gf6cfSuyrZvkfP+xFQrQy9qnCUK6PL
ORk/ke3XG9Wk8cJPr6TAnj3NDOpdvu4d73TWNH3OtdKGzgWbhlzAuDL5B0RF/t0x0VYNS9EsxdZ1
ReATf1il7vcyatPkHG3BCDSUkAR0TT8g2PNkHxWAkiSFm1gN8YHFqCtN8rh4eOR/uE6a+Zvr9MdX
8RdcRztHcq7VNq/CGkSEsXB6thzjFF1exNvd7t24nhvEUzC7VIMeR618fd7lW80JUUeg2CV5xitv
Gik7j2kvc5lt6nb+eHsUPGMkOWOzuDGomSwWO4RuEdouzmMSQspPOkPUDmcS17727v/9p2/897uy
WPYl3bB1RVEtQ1z7P1xbJco+Z6lOIBhYtriS/ulQuoeTb3wRQXAdkXUOaV07i5T+kXzQ9leDBR6/
3PG/N/Nh33v2Z7Oj1ef/1svxdOwGKGWfpE3cbm8ob9h5uIil9Q/71n/uyT/fs39+1X8BzpWn0YVq
nUVb6VSipkhnwjz4GPhhN0AY37c4flXjahu2IqlhBGumIIv9Cen4MjxWdyyTRG88nIGy0YmbgjTv
SLvdJ0AyuLNOZ4zjGvkfgxwi2sK8SS4A7ZxLbCF86Ei+wGHVCMNKhTJAIiIQ6ArQirA8SFoifX6R
2eCy0EO41QKUX2IViAg7sY8oRfATl+TCwokPEJ9PoiF+KboZ5TluN5zJLyS1KRmbFsJsaYTJo49u
EUEUsXB9PINE9zXAPvmkQCC3oIJi9LWOYKC45pkTTH1KEfvz046rvhpHk+V6mfenRf8wvjR9XMfL
wFmGbnulAnESrh4ziERs/XlwwNaHK+BXxRFnO1ycXBQUMYSRTpLkHx4lS+A6//XxaZJlmhoAqW39
9ePrnTP7/bbD7fhwAID+9c98Pt2EXkKpY+gVziYm3eu71z9hdep/zzdgd6v5yT1thsNh6qwGtIwR
S9D2F/3+zMNg6zhHDtWkbAC+cDdafQcdQdRf32z0HMiEPTJfBjfqM0n7ciNCiUWN0vLvnyXrN8iv
Jam2LWmSphkgpn9+lkIrlZM2TLPtR/Mq0217czEBZgHLwvPjM4YaaGD4EAX5bGJMQd9DxEPAEMEk
Hr7cbq6uPuFRIh2iEUfanPjvcTKPUUPlXxbpiFfT637OpExOUMBFXkp4NVsxp+gO6MtnQ2kzulU4
TBjk27J2bDXONA+P8xia7scRVr8MhxGxPswUA3NYsg2PPsdsmwSYPBMX08kDW1C+AHnuV5mrhh5W
FTIrIcRWf3+t5N9hf5akGaap23Bfyl9B5eKV2+XHjgjb5LdC05E4p0QBvLeWCUZLMTGmZb5OzRQl
l6PXXGHvG/TWn+PnwOtEfnS2JgY0AZ7YvTR6G/3mWjA5luTV7hJGI7yb+gw1uWw5rWCne1uW4OLj
V0h6Whdx8OurleaxPWi/Epze7yUKsQczT9RfSKVbs+stn5X3QYAKBpSObU0UVjdYBhKPmrSWE6Lm
9mSP9EIbFI/gtBXriIEUOSIeCdSg+KyJ0HmSwsx21RuJcCCmpIv0mRFsDrRU3j2dGMxpeg+yaxY6
1ZoAasya6CRj/wNm0g5KTgKIcWFb7o4hbZ+9wV3z7Mprf5QVibzcR8miAMtiZB/KQreZJcLTUuzh
OzlUxPMWIuEKKVetMUwkW1N3Oglf799/lJqh/dfjLOheU7VliyOGpomv/2EPCT9td9c1I91KbIgC
TQCAufRQVvs9uGhiZ9F7KSMs6cti14V+QpiOxU5jzzuw2+VnoeytQCZ3S3ZSojFMnzWa48AaSJMQ
MweZqvxz3hq0gsO5H18Tjn3RhVWc2f/+8SMO9LsHYcfons7jiqc9PcB8f70wt9GmNtFWZ2ZKridy
eA5363iNUxDXSxKOEV/gTWx6XhqQFRm9gyIZGtMGtAXsySfPKsEFAM+Ruy4kJ8ev/JsjYkhvCJEq
CJr2eGUtHjPUfjBbDB3d2QH6JzH0YfsEHj+cxxpUP4aA7KO9lGbKUj0yyXFQWRuDfEz48uQ+r5BZ
X7Hw3+fFl474CZM8UQvwdhtwDZyiH2wDX5xztSmWtIqAt9i5b2Rc7rRwOhE1ECBx5EUwGqW4+YW/
HWUJdzYtC7ELGqvtkJYCFk/Ug3L3CF9QhOpEon5io23tEry6n+NHxzaMFuIRwHlCuYSoi7iCc8AU
Y8knmhw+3wB5CRjaGPgtuw9t5nmSj8Y1YewXEOdD3ooSEgB2jnfAwCNDeAr6Eo0vqUiyQ58eLmRv
We2/bGpFUPs4j6ls9le51tdIyENCgiX9yNE6HAAk4iGFqtlEnKa+QM3IGxsV7sN2evpcZ94gM03C
UOIUV167ynFpXG7eXzXeQUa/mRy0kf/ZV0sby0LeVwDPPEtzLXRTLgB5ZgyyI533bDZrjnslYwGN
LdxKPMDI04GQoeJH7Rv56AChPqARrDMiDhjqWfFzJ/IHThRxy1RDlEy1Ok4JWtmenl7NnsiHQRGd
en1fNNea3ZUg0haDzT2In776WoNSP5Y2VsJw2LFqDAXcQ/dpmC2icgwB/m4Cm3z7F6sDwV6iX5zG
YPcVlPLgDizeulU9oJxNf/sdty5qcyh2SrIi15JcKfc/1ABczK/n6XMqr5AiryU/qYB4Q0i3ZDFK
L/b14zWHZyYOy4B38q1ahPaQVetNwLwySJCeqSvr+0FHPAGwmYM4JgtqgwTaZJXqKxlY8JXsLaCs
FNkm9mGUyOKsMHjzIJJWT4XGNZ1GDD8Y8QHvKZt6uUj2Wi+xqLByOiwNqMqRJr2aqV1P0ydHT+dN
bjqtcYjBfQAlmntw0j+vOERAYOprfFSeQ4gsuQ3sXQ9tR9Cc3df2oUIJ/mRtAJvM91eNX7XX0By9
vxVt+malm2iUD8U+MB3YHHrIbJSgybI87R+WQPm3O78tM80YjNGSLgaeP6yAhWonn6p7ZVuEOWQz
4QFMp8oCDzRS8hchGn+/4v7uyGZJf/h1xp9/XVXV9ePe49chMAL0gxEYkpThPFYKqG5ggrewWQ5F
sJM4n+Lg9NWC0kDsuWhLh/a0xX0A7PkPL0v93T4gm6aqKbZtyVyHP7+sNkpaw+I8uW19COFyWO3O
NKFszsg4v4olCHlLssVTVB1bjvnhoIPTJ7T/I7yaLUSImvcFvjZgDUd0mvzDqeE3Rx1Tkm1N0W1D
k1QOk39+eZ/PR41lKYq3zGBNGlQ3QKjzNVfnbx2WSAQib5TUq0kxOaqEzEELsCbqM3X8ljwUNdL0
jSfVgmkiawhGImV/mKVH/Hvx8Q4y2GeZqgDLqfFQg0abaeCIYLdan+HjWTi9kzHpDjKSv8g1b/n8
k6DKFT6mD6GLfFxgO0hUXBIGjD0gKdu/SXsEPAa+nMnf3z+a9d+4nykZhmZbFveqbSh/mVSTUmle
iVmGW3T9OrFlU6Y/ju4vjAr43Mg1fdEEToHU+0i9uUk8W8+XCVgpNlrPIxq5QYyBacYaNCF5Fn7x
xZxLhDyi1LOn53M7qAmKMaDlBowj9eGBIeoHRqNHZLyybau5SRGk7SPSFCyt6qrWIME4cUbo7MFZ
5jgkD+oCADj9bmAM0/0bnIsBmlwq+iQGCmmUhEfPs4/f07xzz7OAu9CBokDdN7lbfRWEfpO7+Bgj
w7NxDT7dN6E06gQRxlN2rWKMO1sGo7IGeblCjvK5zz8gyIDFEBfyyOimSTy2Lx/C+0Og+/9P2Hnu
tq40zfqKBDCK5F+LWdmynP4QTsqRIpWu/jwlfQfYr/fGWjBsy7IkksOZ6e7q7qrxbBZRg1nQJKR+
/iY9BZeIRlr7m3eBU0H76ffrZeoDmlANROFQl2LPegi5w/mYnAN0Iligh+F8SH5u6oyum/QK1N3b
oFThZKv10KHenI4lpw+asSreqPyhVPnpjE6GS8ZqC6EIxQMIFmEvTuhpXHaQBLqkkajAgrbQTegf
O1HM5ZBIcOg0BsZb+PGu6lVufh566/ZlQCkScSo4EkmkOlmSH6SouuO9E76SfaMPHDITep1ceGQy
z0ya10GFlBtaJhAZ+LAUBSjuWg/+yCAtTvctHNbd0yb2TwD18Y45GpdOt6BjB42vwzGa0bwJqf7P
fAjSKm5uulpeimcb7QCCWROzg+nHcE6RpThT7QI4ygqD0vjaLqlpFDGkQ7Fvym2hv2BN73Z2zKZD
6NNCGB3iGd4U5IPU8tHSTcBtpyReqZM61j3nDfK+Rnd7CMFiU5jJH4uX3Y7aI2jPRCoaLb/ZcCAb
RKCmt6dDZgvY++A9g+pRLkrXyAntCrydjUJ73HV6N2KIUqt3KsCoguLsdvhgUGlv6WH1SPxDBfFI
ApO8yxq72KUg3HXjRne/iIz+9R0ERDSmp862U8Mo0/dwg4IQv9B8NQlSAR4p1UU9iro/aoKoSwUm
dBftdd2DwmZDAb4b0u6IZOgqNDmotChUEkgXRQubtp921nSxcquJQXDXmHtTuqNnqzDwowP0C+Pq
+FFO1qcXh5D6i3zvwUNtIGokDlVSLoBpPIO/PcMRcIK+yX2lpfYy2O1GZJz3Xz4s9IBCT5UXG/PO
tYgupI3ob2F6TEP73ThEVSV0cvdcdJbwGaCSR6vjiaxN37yEHpS/qM+TPHslzWtQzc2wTpCv/rkw
4+b4cYjGw6z7wDZKedMcRurkWsUN0vDQkiLg2iH5zwy0f1YfiDqxQU4T+9o6kzWGnf8dasXumkVG
QBNy4YhOyvUA6e6qzXRARzm0QZDpProUz6agrrucMmj7yyLZQJFoHXl2dNzE+2n3iBAP4dICQrm5
A5NMCs8D4deK0oDF65/33cD/t4WkLszym2ZA0qXpB7/2XWvmlsbmas/GTWi20AlfZOyms8uI6M20
I1yXZvEK5jL9wD5daWnzIhNqrnXahC8J0H5DZ24689LLpLYSMFrv0qtgbdnFEJ5QcvRlrJOj+7hB
gLb6JFiYL/Pzdni0YKeDqOrwUbxTcVcDXAe9JYjTtHs2Q7uQL6XaTjpGFklVd6tL4q2eDaODjgRE
GYg3nsIrizAoIc3Ff201SWA6brys4g2xKN08wwbN96DnJxKs+eHQIZJyZ9GaXMUehxLlLxxIOjQA
XYqeQa8tmzmpsvBc50QhxrNHYE1haEm8Zw9t8mpeeIUvpnhw6f9h60WoBw681TgIaMqgh+iwHnkI
GyFq8LXvuS8B5Rjz+IBQOfmBGDxlvuhdC1RtiaUTkkonGjI6Z/rPZvn0nK3xffoGlXLNvESiFFow
N10RYVEicHg4HVWIXPsheaqauOJIni5Cy7LI5vCxIcCV+dvepWddoSBrnelVyMh0kSI7+G0u0DGz
KTU+ToQlq4Jsdo1Xzg/kcQ085Gl3PTvTjI3aAGl06klMyFhmCFxYIXHTBdFXKhV4Gwn8Ojr6D9UA
iuGWAyErOQMs8jQpnmvQbYhUj59HctmEFE+7WRjO/Oxy7fvwxCCBcHgggrVR0mRljIFIKkIExSIH
M6Njgozi6p1M9fi8e+MDla9oRug1uAwPKm7bHuk/CH8AVaZiOcPkUT58IBCZJpt5FKxUfEcoOH82
beI68ps3drJtM6bLaw13A10en9Nzq+6dUJ2ghxA1xwkzjEqgfc+/tLbiHTImc1TMppGql5Yda/XS
gGyA/CzNvcOiiKqMRN6540B2/7ghHh8a+9bp8FlTu3VKEGyAC+l8jtdBWM7gAXyeN6Kr0asnJoyn
4+uhvVh1i5o6Q4J5p09Z8fE0ORrhmvQL+zMt3XbYgIXudcs+f4wqvYk8WECeZtuZbbJ90vhic/BO
yN9hcglvoxVtJ1XnvKOIM9+eqWR9XNGA5L6vIIg45vPhbE4bQ9wg81ULJ2J3qj7shPqa+vRUOR8m
LRMIEjVc6s5OLbJ+uAQ1Eh9W6O5SgmVqGKbD06llogZHRynl1H6H/KiTU3UGtPXhkwC65DiSVOXW
b7bTbdDy1zuM2MoFO0PjVBJTtuxm6Jvh7JlAdj/evBF172iUPMDWxI7YO3otrCn0pX3jKaDvjFpm
bAoVakpbhkyWTomQNZ4faQwzZEPHN9igdAG99SIjzVUPSFMhJQtwZtXwHB6gdcdzo95lF/lPx8ns
BKE+pPv08ZqbyKCxOy1XiUWYPedutIJTyEcdx+b3emQ5MM7QDzCGDuSNz9nHNpon/iMcHSLsh910
37eZADBYtxUOkkxCB9t/wHYU1O0bIeUPoyloAC3GOZ5y0a+uqWd2iXsHhZ/CxlATTuBBz8IFUAci
EUCYW+RkaHkzUox9g1p/IsrrM1lOkkUz0BZ4agiReh5ts1eQj7j8ILo/m0n5EpStbRM2ZpIBbVHe
gwf8lJRgrN+NJ6MNk0SzVyYG9OdQG0Ol+T6HB7jlUL+VHwO6N8h/lseQgkvEL7rLZ/i0iHNd0r1R
86t+Or9f6O5nO150aIxLZ9OEGsRFUo7pZoVOBgoEOlStILFJB1xbc/wMYNGn4Hk6OHz7L3Pqm2Fy
pA71KB8GN+BAKX3rTJWkT2HXAxuHBzP/GHXTZP5WdOYQ8gO/HAiQW1v8hzUCWjTNWxQf9LeZT+U7
vJOjhugE1yNSZ5Td2IfY7BaPjRylHXqbB+4pnLPvd7ZlRKPoLMSHWNbJG/4jxyvKqC4zNAKJYjJI
wZ0WQj0wslIv2YFJpiTvfJAMlDUMOqshBUigcUwiJ8ZBkA/1saKmDAeh58Ai+dh8hMyzYDXlxb7r
AXBS7gs+sX0iNb4A537y4bF/veYlN2wdemNQiAad5QdKdugliUGzn44f6GFWILUtnBUtS4TMCFeY
JhB1nGP2YbZta0C+vVOOlxkc7Ix+6jyuIKZnc0Nee7qK/QXUq1D7NL+DrujyJ9cP49N4wjGkooWG
TxyqT+qsPJR5ZyFaR6TonnaP5Y8PvENTzzyEAgcUDi2UIqeOb0+O6Dm4wG72cCTwHV29ZN13dwPI
QjZDGEhAvRtPS7gmXnzSUXUEXNNsBx2DLYmtgs5B/N7dg70W2R68flcINPJq3qJXsYR04cOZ1Gtk
uQz1Ipzs71XPaBev1HiJdYLtFQysvexRUoqJCle5OcAy4W4W7xVqmC5wdOsCtyEA5ltNqdgq30Lv
E1bP1A5/eHn1XMxpqaNJp4jODWhPwubbvrMdzWjW9UPqhpx0+bT8OnX2UFNkFETYdAWnNB46g5L6
i15z2kJZnGlLwV9YToxXUp2Qg1BYd0aHGNucLFtf82jXnj8hgvB2pIH9/ZwfOL23IqVkz+G2ZI1j
WHT8HAh0TYVosk/mnfkT6fnhkrwp3eGnFzA6CCiJNI+wb9tw+FvU1XGr6Oz52S5iquG81IzqiuiT
mkzE4dveYjSb9Qs6PbmZeL1rCjOAilEmKD9Wk8YHzN5Tc3Ag/7YbNuqPAq6oUu5QslmH51Kylawc
UIPtT/3mTi6jmZEdr5nH3axJ3S9fjmsqRIpBgV0pKaLYfdF5aNpDy3kuKao9xa7d3nuJMe1MXxnI
FSB48RBQsrFo7+m8LDKxQhbhFcuAf7chzRGxx/ow09FHthAd0XKa0FXiuNEObWzzL9lh69+Zd/xV
QP3ACajTDkxlj/+Ba50sy5mXTmM63pYg+PgXgM/ey64amZxIG2OP9DPVuXlFywi5aQ+KOSwMxvZ7
Q42TQHzLjGgtbQQ/eJBuIzldwr/41P/pUv/jFH+hOtuZY2yozpqOhWMk09REng32HeqXacbM8Oy6
1MR9mA9kcWg7ZPedtl787xc7pwE6dd6MNyzMm/3YaJ1e6WjsV/0ZJC1mD5Wc1rlF/UdGU3zLjL8X
yTw80xZoR0FOVqO9Rq+Tnltgt8VgkfkJrTO0epfdb1SDG7Ttg2EBSNSt9h4RHW8Ep18HfnY0XEbM
wME+k4j3oe3+ZTisvw3H79RqdTSd6lBMx+uPVT3anqk8fyqIRt1W/bbb5mgwUD1kXqICX6zdLNqi
+0RJDXGDU8c14iCj6qyBGMv3n2+Tbf4bItVU8gzbCGwyRd4vzLK5rq/2yfWnY5yKp6C/RmgMTQTJ
T1KNR0l+3+zDbhbNoBF/tJCeL8asmdnAjqsnaNhRQmj0Zp/OA+It+Qbty+kHXbYw9QUvRnRNSWT3
SFVev8+vsCs+ztkfajpW8UhfjGw1ofjZyGgGgkLeGAXniIrvywAtihrAvwopDaeSHHuwza8hvjnZ
kSo7t8koMgdosKXhs8ntZYunxDhpUjQUk4GP/RAln2iJUMU8p4bfQ7Ft/Wy0jlkw8jpOUmWz0Bhg
uOddeNkPRPeINdQIfwJCvTSYV3Z0eShGbgRiAVyBMYbyQsQDTeOmekZB26jZWyXq2KR9SZx7Vly0
g3fgh5NL0SBKAdTt9wnupLprfZcv8wwcBHmR0AaggfQGVZ4t3OwbOuGgXaFlKsQhLMcBhZjZOj4O
N9EbnO6YVig2Geuo/vwgiif5MFFf3CZtdHG1Bpv2NIcKi862a/fwuYyB5cawFUFYBsRetiQZjaXv
OwNOAoaA03ACqkBmDaYTova3Bqr0lE1QIGywi1KLS9SQEV+q0SRcjgA0yJ2daLFH6viiFLT57YqA
GG9fdZos3mvrEpUQ9KnNG/+CKoZrnwrtDlTVeK3JBYI893X9MNnH6JSiakoBPoJz+B6wS4a7cEoE
FsCRx3QCZ0QE6zxohDg4U4jwqtcrDiPFATTSpkdM1pVCWLrMubKzhZ75LPnLMnD/tgx+7ajL08q4
zhbOdIxe2mBOru8QfVLgljI8rT207UhVm1BfYK6Ldyy/+RpQ3kq1QhUv0AJnqJA0eq1olxnRzJsg
pBSdX68hAY/irGBEK0+7Fs9rc0gbBFmIAqIH6rMmwchlQ6LONzooN0Fp82cRN8j1fW7aL/PITQnu
aorMsuC12aq728QPUYX6oH4womEgPKbG2/LHLsImC+HLgwLtGoPlw548Ov3YIZKAHxDm4TWmuLQh
vadkzVaId/KpKHJUDz+svIziwacTdgP522Q6bobr3E9w1gfQQmUk6oF3KW0xH+fdWb9JywbL99h2
H4uU3sI9Mt00+nbYrEEBUNgNVALNUjmByMKBAg2Rm9O4gdcmygjrS66HSQlD74qoSPO1/IAr5uk6
RDMlJOChU52F2ffybdy5DOD3Dd1JxUTt0MA+OI3gMvQGNTWID41oOjhlJvVPOSlHOkngUBnXfSYQ
RDowkIaUwtMtbrbMhKAdWWlKLHqbxx0yGuPp//FDQY7Qao4nPity1cZhZRHg30TMerJDx6R8tmI3
WSCO9+R2l5n/hf85fnyhghIqBMTr3TcHXs46fZ237bgxEhMS9ertbVgScRVwSfnv8w+cIqRfyd19
U+8AtN0C38kbKfzFQ7aQeIM84Sm/9udwyMxvdUebDhIxrRld9FABPd60ll+Bf8Kg7/ZRY96x5ijh
TEnjvO7TWbduj2l5Urm4l1PeQKwBd0gfgPwVZbTZDzB+H4vXAUMa0lae/nnV/OeisR3fp5+yaQVe
8Mt2bEzPPax309nYO6guGKwFfOwcH63JCo9Y2D1pdpsmrdPrBgKOr+0qv6hygwYeOiObbD7Zehov
qQRX2W/x7BCqVlHzmC6p+qXFhZLY5Yz2Fu+BDMy0IrTs1G/OjMIJuK2WnaB4oXV0ZtC40Tqy2YBQ
rs9t1Rv2tla0adAKkv35ipsCAv+3QsozHIsqIlI0HiVSMvP/cLyqTT3f7ten6Rj95KzM3I4xbn7Q
MJkfaF4+DMu388jtlG9mukbzw8p2wOZAS8RVEWHb4zUBHvBRe/Jyf06UvWt5A6g1qIykbwPdp64F
IbvVRlutpFkWCVF8EaNNTzzQA7w8bI2z4aF9fWvACvrnCzOb/5V6chzftczbFf4uOGzW1xoobDMd
i1tl15kldHBFZEqQ0t712e5Jyw3gQe4EdP0j49iMAjJT6IKdkDXcUCqHHwbojaADNKMoKu3fdwMq
iFCog55oA4M/kgMkYE898kXPAEHlE0gq4gBwZ095C/n54+j4aQxUqP69a5eUySQzuG7oEO1fh5cB
rgIKfyktuS066RImUVbCImdAGvZxideQv0LyBS8UOiIDKzVziGnCL9pU8SWxidNWh/Rhem4dI1p2
2zSetVx6eekpQyz5ggufQ0sV0ihHc/MbIijAHpTztUGk8+UTHI/v2PLm47ZNGnmLDAc9xMuwkeFC
62N6S+R2kDf5bPbgi4JnRiRec8wdpJKhSXot/vO9+o+6Hm5RM6Dx13U8yzN/odXT83IZVIftdAyR
LvxjPmoJsIdAajL9rMSEdon6p17Vt1PKWEIY/7rlJ6UK2QXmP+Tvot2kyFZ4XQJSRO9di2aa5C4o
/wjBcCX8EUbAXJxiNuKMYCgqRodOkMOZNX47xRRaTluXlxr/+c8XZpr/LkD83yuTlf7H8jovtstt
cdlhhJLpI4SfKFiVMTIE6Bv4xBCrGObOV/BBagyd0ZF4c51cofdGPDeh8TGgznD3XEaPnzC3eA+z
5PV9HZEJ5dZSCJP+zFtVe9/1B2XbGDXGOHvusGJOXELMdveEdWRj9ykbOqKkvYQEcJ/ihyYkyVKU
OdEzciBOLLpITI78njegDCKEECY5S70nNujr1xKFozKe9naZGW5Gl+i5iFAJfl8+rSAMYrU8Mi2f
ViiB/XngnP/alkieUwYNXYVpGr9mRFU3V/50b0zHaKL2z5gV+MsxGgdUYFSAAAV+q2z7sMp2a4c6
nuAdg4GW3YmiWAqYKMzO6rf6FRqrpPoBq8pg0MIMeg87s428ZpBS+fWXUzYd+18lzvCQGE0q20VP
4vyLlKS2nHq7r/fnpyo+5bOs6M7Qk73AubVA/vUwkbrsKjNyJzFySFJ0Sbn9tesg4slfBvo9m8wf
Wre/rjGgdzGEKrrHiyEcDPrko3mDXqSX6mWrbN4DXAnQcUUBCHyw06RrHg0UK7c4QpPjVJgTUpsW
QSGWe95r9PVfdvqOgzbP/fds4OQOL1ghDrbhI/XTySFQI5DkH2xoO/6ePlYSOtZDRLAe10hhNb5I
bEOOTlHIl95Udvh5JMKifzIpO8Vwky17Fxryb++nXzzZZRD35QY7r4NyqQ7bQG1Ih5sNLhOdBMfj
k9Y9h4/Qa0jIsFKWPf9EapsPIJpE9chgSKc9RgEEkotb8JZVhjRyV6PKa/gBd0OukWXAbiOxyO5v
mfaou9I/kCZi8PVGjoNYOuNK9MBFaHCbWAwGHPkQ+jUY+h3kXnqW6K+zhW3g8qDboCMv+I1+vOj0
NxnjP+fU+cvhxQZXBBLGEYK+1+cf3H5NgA163SXZyC/dXH3m/XgXbqvu2f0C0a/RSxnF00Rv8/r6
uZFG04ZTJJ2nqaCT1/BpqDTmOkvdCLj9eZfOsOhqxmkcdEV6daO/yZgMnCREG5yS1KP0PkiYuT2w
O070iWVHaQROSG+aPtJGBtEGD2mzTt5JxmcFyn+6N1aOZAEn8P/vmJ51+Bhdyn1yB32dyCr7v0Ei
ftD/demUQQ41KmwwnPKKU9MJ6QZoUEWSjp1VTafOX1egma1RYnXoNbo0br5uuP6r69RBN7cP0CSB
34OAJoMxS6tQI7zKZoNKvBAfHAz+r9v80nVw1HWkj+RkOXUdZ9fRmtWYaclBLYFgi1avDlsMmWdz
wQEsXn1sgxukz7nGGmKmasfr36YrpOoMwIqZskE/QXcF1QzeAEqD5gzP8HbysyxvI9da5khysrkp
cKnwnxXCdIiCcat5AbJIdEujxFB0dWGoiaOW7KHIhzQ8f2m/sXjk9rX3QPLA+Z5jzTPEuG+fheHp
WnjqZwgkfXANJ2FwdMl+95JDhQhJl75mGixOBe1qJhXiUN9axlrvJYLhkLylZLlDo1s/Wvn0Q1du
RYTvRD27aIcUqQVIFs4+ib/ybUK2OF0mXoSLkxZQWtRgLyDi8RKXZ55dkeHUXxbSqodYb9dPalce
y7T5XaboxWYe5ML8Dt2obM8T2Bduj6ljSHSw+7uMUcH7oLfm//MMVu/EheR/Ru8DjkBKyiOxYo/n
eDZD+JOfp3id6Rk7mYPMK2Sr4znPXHPKg1/r2EyK1Ey8rl5H5YUJX2+Q+F9159BBHVLvqeNrcs53
0brT6Db7HD09cDZF7Gcu58Y5DK8wH5F7hccdcCxdx8gOxGd6BhAtSDbvW1jR1wRaR6oSEIiDdFQR
Jjo+CbhFbueXGCJsMgKJycMLrVE8vMSodCb7zrrDWXX2qMCaud/f8hs92KH+byfVxE0a3QsjfM31
vN6BdriYabCUOltKY/NGd4nkqu6F/qom+PG8f5nNepe4CYkvSoKdxcc6WyMFuOK3x1E9Rs7Odx8e
x9HziMROjhwNzR1C8I7BCWuM9HvR46CS1uC8OILOQ1/o5MYmGyXpPcT89KkmxpuDHKPbNej1p1jj
fTst+3bLgJyeybznix7JDI5w6Kx6G7j0LuH1eZ9BC5DtPqCISsjgXbjLPOBbH6qftIxB0Qz7YU/P
rDv3MdSV6NrkbdfxKb58aRbOsylzx0zWr7p/u4jWRfxFGuTD8hI2ww1Cuw6OtQR3y5QnmabAdPQu
MA+XHRtXBIFW5hdfJCTe9WCewW03Y/y4KlhbhEvpuLqlOgOIAeFUc2Kki28zAW8F+KlBxDJLxEII
Ak6vThM11h3xNuTLzG96ml90GvNMc1/z0GTteO/1Fy3Ek2mm+a/nKMydIOHL4znPQfbcWfSKvr5n
3BybaYX7i2wyaS14mA/8pg7pdna6gU5shegWR7MUuCKhUIWfVnwJewEv15Vp2JiCOKeMpQWLHd+5
3lM/QdiJELNJDk81NkHivGpaLLlR64wh0OTaMIns3GChajIxRWlSjw1GY5+dOvRZ8n7EwrlvqA5/
G2B+HFf3WtPSS+AZp5GC+7viaWhmdfM5LSOeQ7N4YG1oMjJNPnSlS66dWcfMus8urQzOpXOc3FeT
zdI2OOJ91jSgctMXtQOcpuaQTrQJMy/dWXw2egEkU+vOBeUAqow8Ls7jaS1ZIy76+jDNZjt3ebTN
7AnDRlwHY3UE70pEUg5FE+iEjXADWTpN7cwNJJRZo/f9yWClHvTp3J8Dz9uc+5n/cr+YTPf5yc5D
H9jtJhsjbV3aPLXpoGeV7dIzsblmKcXifIE3slEG45rNV1urF+34LlHRrNpUfifNrEorQvwKovhz
iiZpsor3iYkurZ0uo/2QbpDYQ7fOilz2fiTPQqhx2P+XkRRMfbb1eULWA2INCMi4hRCW0KGm7+qx
YlpLzmUdA+K9I1GVzvI5jzfJhQ1P216AzDDAUxt9yeSQLn5Oac2jIKPbNr6wfSMeyPS3M5deDy0H
kEd4DBdkNdDBS/eQum7TLRIszTF9sVIw/HMwYuLa/0ZJbp6917TMpmkADP0qOA7O87lbGxt59siO
DWVl4Y/Kpo94UDBhFwR38hVkkZs5THGpEznROtrfBF7XUZ1M27xu6GKn9d4qRjmImupLbvcN8LIq
br4T3tCjJ8uu5wuMcTBaYNnvngieCukBvOEKa4wXjdcl90Z+q3xlO559u7GNsjNV+h0wbFwWHNUJ
BFoc0uCgftfty+TjYeNVGRP8T4rqgLAw34+4WLLg5msxtGMUCNN993byQw/AdPEt/1jtg9RY4ULI
TaziLWzy0N4S6FiwT8tPkNfmJzAxxNRyKiWAQitFsBxNrmXVWTKX9EWJ7c2/391CDb1PDpUcEUV5
XDaXjPfMNUGWEl+f1swz+CHiQ0I3JT/RRQrrZBMDUSVrqP7cz3V0evSo9jJDL6baMNIo8B5aWsDh
cY/8MY3h4PcMxDaqYULe4w3Q5/jNZOsG36tk/ell9Wcjg4a1/IGSEeOsGYo2EO1rCJska9jwZbgX
JFbcFn04obYcrXlL6Y+OzPqlfWEmLwBQaTqgWotfcObcprikaTbv+jCDSX74hOWVbu6EHp/69ham
MhN62z4IR705XMHXjKE2cPgUNuDtznuEcgR8YIw4d1oRpPTgF6bqBIaWDW2VW62E9EBoq6eRMmWW
lEQ5zBBgVGYq4SGe6E63Ay/ZJ7hUrHML8m7xgWIMuZi7DvOBKIyX3x7aAb52YySfXSejAEPectlR
HKZ5qLnDnMjs8IymhJ/57CZlW26YheMGYMVcmCbaZUp2myqlqmuXasvYIEABfAPL4Q6PTZuZfCfZ
2ykvhrStq5dXaZGd+dj5zzGdxTy9+6wQtq5S/3vaLW/HW+NiFtk0RxkuNZklJvNsnSN7x6zYvxMi
x9B6xHP+rz2uTHft4AN0GfdO7qbcyBqjLccTdy+a893MjnkB7DfnJOZyYNt+JuW5LfudfdshTX6a
HE2L/DAmNUiStsspwEyYTnNamPl5bq+7jV51ey/S829+1ljTi7NMYJThFSS8QICi8zftcy9mekCr
xowRJp1s3qqBHWq3dSJmemSwHvXIDqvvirVEXM6a1orUyrnfAcVbFlPbRR2UyQefseavldYjOMYl
AwrFPLNECrx86V1CoKg7YnXZsDdTLcnnW+z0OifWFsoa81y2wExhz8MWXPm94r9XnTeZhfycbhNo
LhiTri4d0e580V+jLKJ3LfNpbr4U2fKnYEZwuzGnMq+4Ocj54h1cI3kdsrMYy4mciWlWpAa3gIaA
fNk55/KoqO/G/soHqDOLnmRyzaHbsjGkh4GPt7xGxUiaYIg84mNXKC5BIs5SRSVseAZOxYfBi5Az
us7mgy2+hWxs8C5LuniWn4QXzBnA20HrUANVeLk2SzxCmVJMZ8fINI0dtjRqGTm7Jf5jSUo0wIdW
vKGIpqKZikpkpiozCqeajzhGFiemnUOW7wRdOeenP6qhbL/OSx5Oky+bGGGNAIy0PyWAhqgANMA7
DCSCqbmBLhlbELJU/HFJESPj6ean9Yk9vX2+Lv2IhyErq4ufQyEWQzd228juL1pwBCKNeDeEr0aj
xpFOfcaLV6ILMHA/qEkZGEQqOiN5JvDe4qPIeB97/N0x0Aknf4SDY3Hn9gMqYDMLn06+kfzqC37b
/S/GN8er/ZLHYr1aX/JzT/E1l6eqhXZl9Hkvk0F+DZXk+W1M3+GlzLUICR01zNoO9IbFBd9af9yj
Q8V30wQyJ2JKlhSLko3g5oBoRyFHzuKd4vrwqu7yti1sWWjb5IoCDvSOPCPhm2NbEaX2lqYmJzGl
NiieYWNhp0mq1HmyED7HXSKiGzSeKfaTI3+IrSfdb52PzlqRYc3YrMFLD+nd1KJgzFczgrYqpmwS
Dx5tB1waVPGylCYx7uLdthjcR1kVGNsSRJhVHOFlU+jAlYU78A6+yMg1MmqTl3K65Ytfn+VZT990
u6W9pw+AzXRcJkhu3b70sfCUS8kOERM5V54crO7tk9ERpKakkXHMH3Ixn7O8kTUGM+qQjLaVwiTG
5DCZLEfs3gpmSfpW0HExmQosvNhqr2PtLhRh/sXHcv5VT/LLxfqF+BZ707DPl935aQWecodFICwA
VmNb03YldAc0rIv6nIs49HxSxXeXiQLWCwnicA4iSZ8et3rdhccKR2yaal9Tnc41PXOr2csxK5o0
yA+xn6L9E09zl71ewIGCzukTdLyXr3u8QAwMfQ7BMG0WOOObZwUMCh1R7bmFvgoheClbBerzbCj1
1zWZsk1oSyhiLB82cJ4sXmSjdGSFvituGHKYTIr7tNDUcJ82r410my5fyIAmm6+S6XN927fRxcvm
TCwt/wX+B0kM3iXP6y+Db6tY53+ygL8G/1eaYtfYbXbFpjw/CQCiEBg37A42ycwINzvSwC9kibuA
2RAsp2dPuXyqOr+O5IDL5ahiMDhyBThqP3Ad3dcaq03OQP1FiT9bI+RTY5b3q8GuKktvMGRupBhW
e748AK1g3MekMZ7fImnFsjtuX0Cb6hkztMJUHTBLGPgQbaeby8qa5hW7SIjJLmkkmsTabyX6qK9Z
BM8BK+aOvGjlaFB3hCE13qC+UaNN5xDhMr4oPxNp6NEFqOzPo23/qzLj12Ar2PhHTmi1aXjX5ZzB
Fsq2jYDwOlAnRN36htHJmVdxmRUtQbmIwsFEgu4130y0+5C9Z0amp9T7SyL43516v87qVyI4WJTB
ab9m/SEUPtFGVqIzvk9pHo8a6Qr1ylOuyQFYuJ7cwEFAW0De3IbxFvUk3Ac5EAjx/OB+tQ8EkCsC
gRp3XS4STgNeXJM91aVhicpN7pJadammwJ02QAwgr+7MSkobiBlb1NZ/CFqSU3DGLMhQECJz5fLG
tQ7+ck9uKcbfK8C0A8+jX9Hwm54Sef+4Kd5xtigCf8sKeCe4iRZEYcRiOLkCP924xOUVGK55L9ep
mTT6xuQwEfysLMDuVQvay+CWuoW17L2JFu5taye4lfOl6VQyoRQDGsR5ct+0hSnskUeutVaI+pgd
T88oirTDOW5UkVXIsSCPKBcUywfpJS62HtMkD8Yqy1fi1sqaaZOT8219y7rJ4b79v3tM4ZbCW1m8
uFhTiIb1AXLgTHxATTjFjz6XihAASMAdEZAhvH+Ak8mo4rCDJZhAnixIeiXe7ygTG2FnDi5B74IA
SnAP3VQMHmaMmES72oLBqXFkNCwanN3PSaEQ/0fChGCsig0CtBM0NIJrmX1fiA+k5kgDZj/5UcDQ
LvGlbMFB4P14TjdrqHQ3BUTyxIRh3ncRM1FcsUmN78PNa5DncceEg/EuOuJb3mMMeREF5kD+wZnH
+guhvsigLNDAPEDo3LqHn2Q/gV9NvB/8nbzB/uLlJsemuetR/qj8Tu00srOLhIIGgmOY/qFjy/Q1
4yli0CZVBmzg1BQ0I0EaZRzwqj9PZf9fJNos5H/O5Ob/zuTVYXe2tjYzWTNNs/WS75mnWtA65j0I
gCLz9e6faOg1CxVOKGupOalgXBYXTkf8JUImxubM3KJy4lPzr8hmGE4Fe0L1C6I2xGz6ZrI6USto
fQnSFZCnnwLkhIEJ5sR9xPFVJM2d/MsKNv9dQvzrun8VvLkzd+Hs/SUOBIHoivPT91XwVXIaKxTE
OWBXtW/T3AaEUBCrkEnhENswW1xBzSjVSklJcot60FuKS2EveSdGiCoIqmqFGQzhiP2puYkaKuLx
eEM2/jDWpic87MpjGCsYHIxeXEYuaKDcRe1iWjAHHEhKM9jbhG0L5hNaKOfZf5WTLSmeG5AaC1ds
8q24SYGJT0pbQDFtg2jJaiS1G8pNPOFDnlhnf55M/65fCFSPEcCd48GsE/i/tkXHXK3q+W5njnaU
L/qtHZQe14cGmvWj4J2SUxo6Ll9r68Gihoa65KL158PfZDz+Z1fW4S3bDND5uPX7/+9cdu1D5Z6d
pTkyKE2zOodp16tyi0pbeFwaeROiZruzAiik+cjoOdP4TKDvd9wgPi77Ry8PqF+H4bjxeLbT64oW
tYcFNzmAMLO9mXWPVj4j8guyLZmSbd+lL907jq39kMYDOh8cUYs+OFTbsS9VveW5c6z6B1jTt7lz
+kujvG/8l1MA7mhBkWY7FC//GuiLadvGsbHSqvWwnEI8tBOxMeMNAJ+R9MsFz+CEYYc3Nw/ZSg4T
SP3gYsmqL/o0Zy1gSWUHZT0AZAQT4LU1qOkEc6QAEhN2ynevBpNZJtxKZMpv8CObAGyRaYPUPRoW
LInyVVP++r0FTdIOjm4zG5fBfBdad09U03cI7gOWiPGS2aKSmj28jGnIWeOeB6BZq1ftOB4qUA2Q
LdlNYIeuTkAOfBX7Q+W49X3PZWrrB8jV7jje3vZHMeQIBbtMClLFHld3yV1QU8HCMg8CvhRtsS5x
2LYoNm2wnNO0IG+rHO70w8B7LbrUuXCKgJQqGVC+WanYoqvUrhBRJb2FUwoVuae5BewqxwnHC1i5
9q4Gq1VhI/hosmEr0ZfNxnLgr8XXDjeUJsRIjs8Z8zMnnmD19peExtccBV5SDofXBibTJrbFkYOP
VP9VEkZfJGIIMGXAptn2S47x6c2LoBoXfCa/d909AxEh3NECCmKHWwGBKqLdkmMFWMI7kGeABMvj
HGvO224ZAMJl7TcervMapGpzw+9dNjeTCipl73XvFHHMbo4LWnQ48RZboNB9G0S1ibIeWV8E5Jtj
JaKgDs+tIS213Cg5/SDu8AAhGtmA7GiWzF/uxr7x7QFE0ePkU5QBGp3RfIQ5Ofxsfyqo9bNlV7G2
9YZVaV/ehK540fUR9ppb/N4kNgCIA3rTtc+7skIlKwI4b0jzEfCevMsTGy5QMPDVEh+UDpgq87Vd
3/DIEmzcuSXUETpMfYrXFPUuyD3oGj2yCzJ94ZGyVmbg7Ua6L4dkwdrzs2n0eGbIj7cMiBxcWLFw
bjkI2RDwvtuwC1KQB7VN5qnNf+/ZETeuHxV5KjeyuPlSdzTQ4wYJgjjwas0xPxemveWOyLXELIX7
obItZxxl3UrlbW7+VkyNcrr8qZQAvw0L1uMbYKJ9y+zA1I6geDb7uKfylGBTbk02Y0fEagPFHDp0
hG3pmnNz5eiUQlOSBvo2k//aCR1/KLOSbTZipCt5mhzak4x2g2ywHikPbfJevULyrW7eJDAH8PF4
4kCAojyXEprKzHHEe2ZXGUR5TDoxOfOa6kpQKVNaEm4LF6Lni5zyPSvH9EefQ+DNk1aZygN0FXqj
VgUt6qwP+RSwTUS4XxM9VvqWKutt50S+Xp9zN5bXia6QBKEu+J7MUwx/u3AsqBn5wCYKABdAhvIq
zeiA6C9u5RzJT1MY3A1Mc+jsIB7RK28gHNH4ArQNZgNAMroKeY+gyd0j0NkNGLuHnYLfCDb5iP0t
rasPq9GTJiZFJI6fi0jonNC3AGU4HEhBbhYH1ktQAJMjicccfLtkuAQEKbiQ8yF8X5HpjJJ8xB5p
r1CQKwhPx9Jp1zxSKlkfrv9uEpsC9ujy+Gfb7P4XZvBPi/XLzzyU18W6rPC3GmkxVuZLxkFGQwkX
sTxitdkilHRaZFsMjXZuFcqoeWrLpiR3CPcHVOCewzb5ezM5xRU3mrz7WPueE26/SjZTJS41CcjI
ctl/c3P+Tago39ERUY1h+K5z6yn6R/S38i+rhmXdrC+W6cKGhhkJaQFi06EjHkXHgct+dH5Ex+qV
OfxIeuD/EXZey202PbO9IlYxh1OKOUlUpHTCkmSLOWde/V5rxt6/P9v1umhZFMMTZzBAo9FoTL7T
SwcjscSwGkVoCITIp6ROd91lZR9oQMbzVHgyccUyCgwcb/I8DCO7MaLmJgiBTCR9iQ0TC+SQxNgE
7VYfuaYAIrbqKVHTtP4rXEgFNaL/8bF+O/ff4IhjqpQ/nIfkNo18Mf1vJvSWTcouyhJ9WODAWIze
Ta641qQaaxzedHV3fybZZ9qHQg4u16avxw24FhzbE+aBYY3RnTETBc6gQVAT7wS/ch1ZoPikKO6o
hf44yTtXbYjUgks65gTAPWPCyz2pOq7JBngV7mA1V5s06Ov9bcFCaKwqHQjKCyQGxA2ogqUu3nHl
MqvTTZZcm4iZgWRxDTnpLIhmFpwzPqboNp9u1zSHxoUek5rnbqBTxtUvcRfMRdNiEzwohnUWyfz3
RMqX/jqTcow8dJKQxk3+Vlk4nK5Kp+lqfH7E9QK0XFBn5rJCdI84X0h+rVgA4WAFSsimgYyL+cJd
O007tQBbCV/pocWxsmv//ASfcjDRKQGzcakX8amMAydfqQewadoGmhqObLTVM6REFukS91ZgVJzN
UMZladVfVnQdxNtIFFVWby6FrsYm23AT8EtYhXl+eppAAwOn+FiAUUAvAD4YfhNdF9OLqbUiy9mC
lVsqQaZmqjqS/kwgr1kIl7XcC3k0vlkAqXDU6EJtv3SMBFeTDzo3wKrt7CuVPk4+4RAge8B6V45C
YDeEvzAiJhhNIAgrJp6vjJYfCRvciwVTFj2LTZeQjSM6PR3qYi6lgfTGLcejczjrUeZJBzak6aqO
/ALHvYB8GhmXeq5atiM4Dk5wS5+d6JLMqgxgfd7Le6aSDHwAegrjFODDAT+bHhu9pT7083Ek/L9h
WturnKnsHyJ0PWmg/s4WL8/5VorUfuTn6i8beurZGsHCJoDTRy4YX3tMOLgj/efw3TEk8txxfy5Y
5kMLdQEc+tzjhDLhwKuIHvuON4wsDPo10JIZcJYZb0XKJ5YD4bDtJ3Bv2Bm0Ysz9hXhE0x6CDSCs
OWRfWcFmSL0j3ovEs25dvPnrRv4RQX09VH4+vFFagGwzgVBHNfE+rKEd70gRvaI6QhgLxVpRrrCx
J1hVqBxjhuNAMg2UbaL9EX4P8YNivshlYl0tdelS08i9kQgCctbpkOAnbiUVKkPmd9TEP06VKY7g
Te+/ozFPxCShBf54CMt1ak41WovwGbwZFtMxOA8yzyEBAJ8Ok2LCxMVfq4O1MS2ou6MPJkVO1ynV
AsJl5HlkKZa8kQAo4rKEBRm6A8rRy5Et85kwpySi/CfMIh2uDCULwVlzkzkCCgMFfSnJV3K6Cjx2
HJvuA5IBWQAxsQT9HhCDz2u1ONDa0U21mg7LjhTDMx6PnkOEKE0J0k38XnRGe2i6ED8HDwkUj3yj
ySsUMi6Yw9KUJNW8XqQQCNhB/sLuA8VXxtp0Uz7AyHH9itS1aXdUo086XveJZr4gFN9HtyKCfBRi
266R4UfoHf/E5e7QpgqhCXVizOCl5FbL1s6aEzOlnbvbNWRIjOtrugcw0Hd2Z3Wso+3mFrF5RoGS
gcYwOtxBdKDO2IgPvSitupQMOtuF1OrWpAAZueTH8vulDXeDRs7KN2cwl/RTvVJw8S9P409tQFfb
X2y9a8Evnga9OQ/z/HFipgV8GVcbF8lg1tSKULPs2i1cCp8Fju2xjCg+YSXuCJZVtNdBRE8akqSa
NsPHHIik2XQR0dzN057uamScOU+Tv9BP8YFx6cOQGfdI4FZigvK/17E/hZb/99RCd79fTu24Tk23
8xzLmCCaboHGzEXCqMnIOAeUoTHz+bbh3JAwSEoTDxpxaZ1XU9lmNJlnOMH/gvkLf0sy/nL1fy80
yixTh9N+zSGCKWg18XXGzQwgFnfg0kIeqBp5FQl9jbdSwzsjPhIgwks5EC7qY6hT2D8b1a9x7HYs
SBAXuClm/yKqp60pvRnoFN6wNbghOrSfWeRl19UkPOdzP8fbAgRGLMj2/PNcY43MH47d/w21353a
9CJ93K7GCQSCaroV8F8wc9KxXdr5AfRedUkt4MQWVdl1Vc7Q8eSOHj5VEg7kAMyWwgj8GOHUTnDt
qNbFZGu6hx3ts3nOQOFpUPQPK2pJSLPEptDmNiSyc3TxoBei/iyJbNIjnXwvzHYpfMzOZrGnk+Vb
pgN0vcygIFU+pRcI828VKCshm97WXMiI/e9hi4fPlPvjOuUzxTQVkIVCOv0bcDxanwulzGrqoNii
XrytDb9f6qOvE/x3QSaXV1e5A7XO1GrQBLV0e/qK7Lt1pwQkSKEMNSHw7QKNjgXUKgWkrYDrin29
g/gzbR7EnkykmkaKoJfzniJ0F1KhZHn6FwAZfQl3TCwFca9w6yEI+sU8bOlBfF7fJNJ/0mBeLsjg
Y3AGN+Hg5h1qRaDt/fQVAAb9SjwsU+k+wH4oV6TQwm+H5J67810PXseQc4pZrhRxnF4H+fc0eZp5
5/ipA2kyw0TCmG1zJkyN8C8eOxLKdE73vNw11wUOWsynzQA6ZkQS+JdoT+sxHanJyAcAToywcGt2
MUtpiR7hujlq7N5ziLSXt01DjgW+3ga+7ZQGlQb9LL2YQh9L3hkRVlCu2jYtgQQAGgHAA7V9wAuk
rSyaSajekIAANuTqhix+yOWbcTTLP2nOLyzk4BRfsnLjUu5MnWI+/ZJAR+Rvk/uilpT9k9h8YO+P
8t2WIdmmc2MiO1JLZsydRX0GT0qISWaVuQJhvEzjRL4ANeLapgvbqs3r9Jjwe5wLnsJpAFXpnVLz
5pnwOEXobApPQyJIdr33uefDQQHszHuITmpXrK1ANwYSDmerwwDhv+9aENJXnL10cP0EfocQPDoV
E66Ebo+boD00Bms10KoteN3PGlTpY3nOWgLq9XHzj+1EVTKO8bI+966WeLu20uQuFk2glfSnWBI7
APPRo3cN07vf0Hs9JOvSuFzHBopiRtKi33r/xormNo0kjqCF5pvk4+ibAaGSIhbacSGRgmHcJ8jq
ycpqF8ESgzpz4+UVTOnIHI7YNOlZdh6x1fBO8pBHLdA4IyJgZxCH9Cu9f3veEZgwe3NtmYyXez5j
h15xd+cw+IncekUCBIvQJk9BLk2ktrMY0mODKn/uan/UmiBzwf91JGF4w8jFUwMO5RS963lGjV/X
042nK5FfshwjN4Bq0af8OW5Je3KyoMqf4seyUvQ642VmRH+RsmSki6Q5D3Q56VrJZUo/uPX0Y+HJ
FF64Z88hUmIE6zPnQvGD7+1YEdKPyQdLG7z7ltrkqsizponFPFTPUsA0JS2c+Gj/mK4SWrERhgu7
dqFP17b31gO4xucJwYXgIMP3Y0pwXaf76A8njUgc5hLV2CWw6DF5CdFmUhws1/nuGTXPp/yTgYsZ
BukJiFqqZ/FYamRQRQvBrh5copb5JsorJ1IEAXIHPiQvAyX0Ep1CxxwtsTEpauEFI2MjYneZweL6
XG0DI2edNLL2Bj4sECukQfxeqskitWnsX3UnfJj9EEvPgC4bj+tN8hv8wE2Lnq845A0qWHxh/YnY
0ba2oxcasE6yP+6ETA1rXgT43AAusMf4eIBrM24uvoDeOb48vZd9EOuVaSPMLgQA+FZ79oLP2s3e
4xp71i6ZfAxf2mPAs71L3XnZgObe2HNrQXVje1Pd1jaI7L/GxLQBomdgRiB1B42tPcGZXiEQdn2F
5sMy/N8LMBT6vy3AhWQBBCSdg4PxG/VrsTjOCxlEewIhpvjmuga/4mHdsYxOZ/ICLYDMDse5qsq+
j/dkFRjQ5nw8VG8BqCPrGIs2BCs9DPyFpq6duSUyQbCCgS8O9WR3/7Cql4XlDVSpkZdCOPm+h61L
wrh1gEeGxvKoUQS702mV37Ij8+JDcrnpDLQSgOzFaobwB9cNOcy7QXD8nkQ0NZCZevKT4hjtqDPW
TK/B2hBJxRryNBoop4bUyeIAMRGmSBqyqtQGTCZTpET79jHywtAp9O1N/eZruPd4ynJhr12LSgzV
Ng/TN0lB/4pXIA784+b8Rg07FhPJZT6dP+EdjZsovlTRtCZnAk+FUkF8ggTzhme4z7JaqLd0oMZC
Bh2SiCMsviLrWM8hXcfhng8M4AJZHZAh95ivrjsWHmjhNYUlu2bvscvLjxjtC/xom/Sk6U2Lr+3y
wKrfOCACD6SDDXrUhKWtAqTQG6O0heQJjeyeXByfnr5gTfEQXC2l7QpBsnqykERbbnBdwMpmYe3u
0a1PE4hYB4CeIwcqh2PBhNRYRJtyudc5nbyk/jEfMpm/VZsgb58j913IJMl//2+MeNyPZ9v1Mesl
Z2yTvYVVRyUncYdDX5i9+Lb/1Pkr3eoU/qQR6XQZ0GgtuQe4U1fWlLgIcaZ003i5vOab0w9UG02w
ZVn5IOLTLPEGlQrXOnSY6RqP+8Si1PaZYYDsDyj7V2SSeXX03aki7i2B3fnjsuXS7/86OUeW1jH4
ITqtxhqsswE41tnT35mS9XIyzSuPuZeIIer6yBckldq/QpY3jznGUt5I+E/hKi6ql14KWDLTSVc3
9zk48hl+xnfHijntWMlMOi1VAS+rMi/xGC1S0G+URydurT8h+MLQuaejVbfUzd7+yEDUzl+R1kln
QfkXPsROotvnyrnAiZDXoqsBE9hJDKBM59/w1DX5yiqruzFHS3Egm23/HogctfMzFWMh0C3Vke+R
ESMqU/w8PqeY0qIy0LJD7tWQCDwELEPzheRSAz3LsHw90iJ2epN+MymORWYRsygw00x9O67LuUdN
u7MpJg4uDcP+ze06ANgsSz1Ul8VlzCP9fPzATqZd00ju2Lf9ycEuadJD0bVHCqrYManhBeuJL7k0
ZXurtiaXhZTfG3Acj+cfq0Lqb7E6DRSyqWShmMqXftdxm6y3pezuWILPM79pHyvTXZW2nIi37QqV
DFmSh30FUfMZ8hSZG9649Ivg1qcyHYBnL9tJvZUr08YIRcD5roVOY2/w7WFRrrRocHS9uy7s8k3C
+oC+en22QqlqscHaILdB/9YVDanp4H53otcNQogU0Mwr6dvUsXL/OS30J/vKmDbvaH6hjoZWQoM6
1c0dLs7NFBhqjh5Loovq24HOorXEqnoctu/25SEZ5H1jRY/420Xl8DhukPhBUuz4ilZQZXB5OSO/
TA6lhcr/t32lndjfXg53NFHqDUa1BdVCmXWthA5Kpvzf1zid++s1LsClgmWDUvgfEEFih4TeOUPo
i8YtarznNh3h6e1BJhrp/JtlpowENR1mT1/XwWqJWNhN8S3f31doWkSfu5vCw7qpRNe4eqhuQIiB
s+aVSXt+e3k6IqyNIjEi3FCGRnRzptk8wla39KNeJ2ihWKs91mjwfqnut5VD71xA4zjbXM8ahRJ9
1bK39INZoF1ImXARhZpsZbu7WWcFKdLL8039/NLbZ5vFu2Vj2rt04B8dNs3Lvn6mdoF89BQm5N26
vfqkXV4C6ft8pzSuFVH06qFJOy0fSTBRvDIrf1yhcZw7o6cJGmLfF08LDMUe+cZdqjY5odh4bd8d
P4Z3hcv9CYOWq3fGNTo5p6f15QYtpCkx16qaQpCqn3mG+gf4WV6emgkgXfqq3hAePh0ayUvloZu5
aw2K8IZoGnUltzvon883bfRI0Qbk7zfEerez3ooi4o+nQfL8LVFp3Dw9L5+S+S4oSKJSZKy0p085
OtxXNrfbp8yssr65ptuD+fflzbiF6mpvWu8/5ckF0Td31t58XChjqyxAZZfzKmLgy5vNS29RRnom
gKnZYXvQyvZmZZiX+W4WPm97xc0mcVwGe60OWolOZlUrJL6W9S3STdPKItvY0pLqOdnKJQBjZx+l
u3H/fXD4ABGe3RaLtX9pOAbE5XdEhsYuOdRUcsliMfubz5EvLJP54vFKQmyQfztR0VnvnmuzHokX
2ggUK2Sfjsg4d9FMgoI2p9r0lX60qZsWhSqIDc7+MU1Sub8tyL8ez28L8mRZ2J/SS6ZJAXNNcqK1
zZQhOaVu6Tn9jpwFw3zYOiSrxa9jZYlqWh/qLkrVdLSsMG7GD/NrhTKpdQqpuO+JTO1crB3bwyyr
476cuoGB0dtBRqueCZCPlXnlkKtkOqcvGqK0Lv0ViitntI2Od1daviH2m4auy8QZIeJfRVQqf7gd
o5VPJ3J2diAnsy+XcjTwvlk7MkstFEKPLOplYmU6x+QrmT6JWTqH7G+S19rsjkpsRurlpkqLt3lr
gdRSe5Ouzp9YQ1qZ/gLZWHpS7BBGGn3RTYwe4zPklS91mqqgIlArfE932sdsuXV6MVj7Nu4maBhR
L9LKioFiWQlNr55WqMtlvs1oHEWznRxSd5VW+3SqTUs3T7QT/z4d3SSaQxpAIDaXsfnSvkD95D+c
qr9W8CJxls3TlaeYo0nc//pU88x1db1sGFJwu4tK0s/p+4sa3wBZ6WynCEni0MIONdMcjV3JqNM7
Z+k6UskPG3l6Az9yfVvZhnHr+HCf7FAuhUz5pl9C+u0NjOgrn3+bPiHeWvi2oEvJP+tjBCH/mBL0
vePgcQhLv/MDt5vVejMdJ8+PY2QJaa9FWqSNNRoCjCH3X8sjJU5ZLE3VeY1WmqlvpX9QFP9sjgu8
X/rlCH67gqvjfl9YTjmCHGqZNHSvIeJzA8yWLGeS5dylMkfSYVN+SS7L6wmifVmoaYV/zMS/ZMpz
trUoFZN0EYYq+VukOD2fVqi77oJPMEZWng5dJDOyncTgwvCk7fGJQlI65PVKnSN0m1S5MKrslm1Q
1GF1ZF8oOpE8His0eNg9F9rZaWVXri3vctvKhSzr7r5UW3Wnu5tiZVq5VshmXm+yZDO3N4vWOFmB
Ct3NFWsHShgYIG95RaZGdQCs3a6azlaPVGhTAEm00l/SuQTpLGi820dkC2iSvXrMXRvJOT1rHlBx
S/WB5Sa7Jp1GqjCZsB9jkos7zietpOSCZfNmUmSlqVEtlu1luJczOvBNaTD0jwua/QP7LuhcZfOp
TCpHtPF7zma73ZwOSB4eHmfPh97yVKYj+judHDjDVev0jJuOX0S3lzJ1/ZcBLeY7CNDm2jSi7GdJ
F2YfztXDw/H+8Jj9AMFHdq6fuN2gUv4wGfSn36+v/+2vZAMS8L+zIJfMZBiIORjByULwGX9JMQ1n
+eV2PCV7BnSB7l39GAKkC2a2uUP6CtD8R/n8G4A2TAWCI+mq2XqA5omXHlY5SKsq+yBSBJoP3wSe
yf2xIy0c+BkChnJMaclLb9Tl4O/mHkPioUvekr8S/OAwNiK5/sJzMZ0QzBIZjrs/3Wh6KhXvJfDo
mWde9aUFZCJ5S0jIIu3hdyYSoplUf1n4IenVZH2hk2gLb5GuB1kXeFoijwnyBMgOt5flB666gZ64
vxo+U3B5o28xfMY6CEqU7pHgarpBVaEL0L+ZCf8XjecVEhoXVKRUBAuCRRZxg7dnocDKyDB8p/0i
0l6ElbBwV9Xra0SmDFMUbDDewNkgMobvZnYZ+85ZyAU4dlimiN2M/a4NGJ+mm4zDhLeXD7IcDk8I
+sF7SLVZvyQOwbf8GD+gP9GdtKxHnoHVHOqXc9mSf0kFuer0fRrERwBHQi2q6hiRQC/EMmsiR/kT
Aia/Lk5sFaqQ5wjIVgEZoWt1NDL1BTC/gKm15xHSBszldSBUhMVBSke8vfyKHzd0RMB4Qi0W1N24
ARN4V2hN868dsitio+ITIzDzc8uN+nMeo+sfMwiACyjyZETB+bHy2KNaV/1aBCUEKoSixEAM3KW1
DAnUCdOJXQtP8V2jbOiRnzG9IetA6CIFCOwzhP8omeKwgDystqImrjGZVkpPfhydZMh0UoqF1nMI
qRMNx2rW9RbIWlQ34CJPIiQv9Ipni3nEfIaEqwS4Ejtj8Bv/N3Au1I/VLcFufAhT7W8Qqu1uHqxJ
QBMa5EQQ88LIFhsVPVG2YPUP8daYqPvDOuTSFG+BI6YR4fvfNX522OVPq+HxhNt4gYx+ah0/kwBO
shPFBkV2ibEGziJB5YgYIvT6PQkkOrcEszruJI9ENyK5fkXOC3gWHb1q5M8QdpbBnqXqTWRQxprs
OJolVZOQfxMAAz/0J8zf4w62UgCEaNuSjRIuUUNAfD9e/8QzDJUfxY5LcrB+xk+NWnuS/N50Ea5Y
XCOYeA6Yvbh9fEiHcggJsfvbQRWBRwiJdCaAoJHilgqVXVJoKYmVeX9jfsb7my2/iJidAz9XeqyE
2gIAyPp9hjiPVfmJtwv122yDGbTo4OYyEo88l7kyfk90LeuBbIqcOwh0qHyKULtmUAodMQoohHCG
ULicDIcCtg8YK9LHqQxgSOwPZaoChu8+99Lnq9muA+ZfsMJfsGZWkF/GiBHxLytI8bD9MUY04Hlg
JGkKJrfRkdRAAUilylIWss+pSrKqrMjKmfRQenJCe5lh25hVk3No8kl8iOUx4LOdeXVSgyFDwd+H
5jEy8jaNyYvrRBLEBEgA8O0fYMmfusU5zyqfSqUKdAUvpX8LmMazXLo0PdILyDXh+plfVKMSizQ2
eIM18kqkxDSUMYeIQFhLem2xSSWXLD/TjyLZBTJzEkQkRlu/SKEe0NSPXIzrn6vff6/qqYL8xj/n
bQntV9LvpXTpN3Wd+eyau2ZnHL1UC9mnJsUnZtRdriiNRHCcFmFAxC7mctP8KT2kSiz55s2toDR3
fviSQRmfm/e2jDxKy8whk/pJlE3I14sN5sELFTKK4hfS9ZW/sOIvXT30EZut7G+tsoB7VlUfC8po
ZwO1WqJ25FpFbYlLJccK5NojL0tr7lJA8uzNuXIgQcMUjGizvEPmII4pn4up6jWiTNf6ppKpbwZb
RteGVKu5y+JnrpUdJMNW1Q1zm3Ieo1nQfF9RopJsDvQgtQoalf8rL7Cm+n8NcWtWm7YstfOveB+V
WpoyCP9FIi7k/5ImYASimV3MFOi1ng8h9C/zarc6nYfXcUgTqHqgAZUcgMFveFd1y/RYZl/aXlmo
R8gD+VAJpI3e0njbLIKV/n5SwSIUljpaCRMKtDGTiTMNOkT7z5BmoL8T7h7VRJjoyIaI/o95ushn
yJHFw5VDvJ+B4Ed0mIJ+omMhcih26OQGWsUSrRycHsgTCJPzWdJt8jkccoFJEZ45tmK90uZLhkIx
KOogoxJ2cIEyuezokOFiBqeTLmmfkc6sWI7ftiZJ3zMdwHsLqWLBir/1ueRJxH0gANnXU0WCkW5D
eqWtINQkP4IftSunRNjxRb8E4B00e+IMkUftGamjaabgp/yng9+dcDU46MynBNzpEW1PvT6EVvH5
6O0d4fMhEDqMTkqoyJ2zP1SIxlW0YWs5zioIvo6xNOp9CrZD4NiGIrNth+4WagL5jv9LnOGKMHf9
WzXaPKcwvvMC+rdyo0v25Db8fFS48riZrQrD+jX1i/ROUzVLZ2DKYKQ5B/etaK0H7+Wd9dj5+JtE
8VHDEiflST0dS9VonmdfH/eC62/pmttVpNUNecnwgfH+gqJlrCBym7rDZBmMGiYIfvtCBr/Yt3xt
hAwopXVfMy51PNJgZH5q1/4U1d12Ns8cmwfKFWZYcVBBgrQ4vpn1wJHQA6ZhJofgeZ04OLWWGJ3U
O4cP8+Wu5xFvbBRhmkMVDaVul68EpBn5u0lukOMl8znisLwymV1VQbCoDBuPO+rOetzhIqvByijI
fXL20e5CLj4QHbgvh4pcaIR5GQpxfI6QgjK6cLA7tul+gdopI9UjcAuqR/lRHxplz8bX3JyUI5hH
gVQVZaco2uN1j90B7xSTqcQWo7xqnDUehVfcHajH6qZp+JfvuwBwrjhgTF2/7LFJYmIKQ4q6Hb5F
wWUnM0rcjBOlRLQKFkvG0/OyqD3mMhILFSn/jyrCHliQcvUwEFqFk8n4cy9sX+OgvfDPYCokWpnm
xL8h7emMls9l1aJGaNw8umxpDM+4p37AxUnLpFirZYqmq6OBUuY1EsF8l2sHTMeWIuO8dFDHWIUU
rCYSEvq1Wk7sGr5qODPNEVtGOazDB2mRhqwYHWNIiGs6h13V4djbqjxSRIXYltyhRnj4JPEBxkKK
uFM7PpwRp2qgj5+acDnhOtAQuj6t0JfdYGbSk/bZ8MkFIJIVKKx+9X3rBqNLpygO3SRw9IwHcPae
dPTiI0HZ6ApkekVWSWfQcvXza4I0iIQH6zBMSulG0tOI37qb/mUKLHB3p3A8zGYpDmjszQ/RNq4L
oXkOj1RegK7Zob0Aj4VBHP5OoAVnlK6fGneks5Pv4e4Y1vOaAoSZJm31pBZbZ5HgjIzSaRwAGuDR
mxPzdY988mG0Q76O4w/LIJ/ev17qqaYl//72qhw5Mx+o3Eu+wAv2NiJWu+VDfpW8Og4XTGEuN9Bp
ioEFhNDRRQ6c/EGynrqV/L9B6096SkzLz2AvercCWeSN8Ie/knWaWhoBWYnr3rzVHriBDi2sX2hp
5sbxIB0GDMY3082OZXeQ7YZFlw9/An1vB37bAeMxWuvLKT14+6lDtmKX33FLLtuSKONfHNQnsJwv
/DhW3rYg2ILhOHz9gh/3Skh5ydxuP52p7sYVvIjwcRr3gVEbE97uz60zXG/dqB8c429c6gU0swaE
dGHnkdjjNg9MILeR7wqklDgJnIvIvbnUd+zIWyejQUWAeAek9cyR7fe6pR5ISgT9Rs/XQaw/ozyK
3g5j5DHZ4076xUV75DXnJgEn4eU4uGWyvHkBmFPu9hh25I1xUzHuZJ4dYBt7BPH/ZH1dcR/q6yDB
4g1xsw6NXCbcM/5owBDwvrvxOLN/in9jvCLHEyP3qFa4XEuXW9YpthDqOLQ4kWQ6fpSLfgzL5phe
F/kWC08WjCgk2hO3Kk66EM+Qk/f35N4FWtMcDbM2ni2o7N2hQxDWKBJVCw/4EQ+a52Jfm43VZNyy
7vlxTadGXOLpsgNe53rAryybUcHClSaPZmHiAc/n/6ytnxqCOqqbV2xNIOcUW1t6C6n9uKcCWH/A
NVQfoTtk5Q2dvprHW2uX7KxLuY8SH9RFfz8QKanoZ1n1hGbiQFeH74dZJfcCYw8piclboPAZpg+h
clrnFCucLEEhqKdsNYtW3D6QP9dtyl0a6W+G8FJCYV1U1BQrUM1EGSpxBFl6rNDGNBymw5tv/QKW
C0MnnwleWxgtGkkNoWAkjJkRhRentjUM/kxq1C4EaTF0vHgoF5Z49RMT6HWLClpw9EqtpInq1GeT
cpRBU1YiQwo6I9QjlGxp4YgWz+7x1LFAzrLWRF0N6nEjDR0p1LignZeoT+6kK206CZJIqRadLIW2
LEGhYh3p41x/1rSivdRPtRQZXj4rKK0otZBXCtgg109Aqj1R3qLwND2IbhHo/RJbM3hS5gihaTAl
w2zEZJD+M74esVt3DHPqNkpaZ+rbEGgZUZ3hvwqfiWzImaTuiKqv1Bsyc08h4iLUEtYT/5IkWqjv
v4QzImwmnrV8X25uVAmORYLyqehs1F3cphvb+qq2u700l7RmKRDuZ9H4JkVNE9UXNOHY76QjR9ci
IsERAz+RlsimlJRE7MerSluVnuBNUsBm6MdnOeKfVUlCkCI3fm5Ik8MjZFWrmYY1wLv2mcZUnAfI
kfJW1DmhWOYnZT9lK8mHdHMMsyndnNqeh226f8FBt76u3qmrnng+ttKwo3zLYoRU/UghlBuxrjbz
JjgYK+0OtfmXKuiiPBJ9PXCLGiBdgZ1K/vQ7ha6FVEKfkZDlKZae9mCrglERBDUOPrZWA7cmxhQ5
v+5l1Cxwc4SsQiULJ+tvtxu37+WRUOtfx9a5L8fUWLr07jveai/RFYVu90T5BaqRv154z8nvxj2i
JuihSAB2Fz8P0HCa6/jqBfFV3xXVlUDmlfOeuitfP4K8eaoCQNlK4UlW7vV++pJvzgnI0Y+jH9fz
uV96WjbSGTDfzcBvG+CjxAyHVjYv6f273eu5v28VnrxLu9fsI/1bVM/RbtD5mnJ+KbfaEpUHtSVD
GvKh1LQMPLZiB/WTHjS3QIxrF+4DTwuWlgTmyVP6TipxKJmbdPPNUi+LccrTGib//znG2TsapPKh
PSVTEMAAhepspQv/sdRTatWSyyLvw/QKdZVF6j0iNJRpJLuyrogmiJqwxrqRcc0VPZUWd3zVPYu+
U3JRtoZKDqws3HF99AIcAL9UR9ggTt1ROCYVQzSsM7U2+INP+TfrLwJMuw1NLmK1gMGgrs3kWcfY
NdG1oNgfUmSkuo94uFQ2qf/BCPSsMD2iKqHstRNF46ApmICrR4YaZ46pcCIlnp02TkvJgN427wO3
vlGkcSfcd2ncpV6iJ5dNNptSFLMV1LRYdjqBrg3JcFHeQpezpBEai1QzmHVhUajQk8apy5vwUraN
fYE/3bk3fcrM3TbGHwfYAfF1NeVXCVKLin8IFrsxN+ym0cn4Fqnq/naLa26ZNHW3r2JuXI9mqH2R
dmlPKPax0CD3Yr4laLQF3RBlijIvP1A/CJZS3DWHKLNjfM0o7BjC0VCZcwiWAwq5ltFi9YgnzUB+
N3yHOoPAEXT/suxGbMFSAflvqVCVZmpA/VBrJReVZGON8KR1Pi5QbkOj7ozX6EcL4zOhbfVABMXJ
gzDzl1+pOve7nv7aNsFsw6RNPGHS3+JEjSYPWNurimYGbT+N9HOfhHE3IhkZxhup2jtB+yhKN0Xf
xWoosk8fwzPXz6tq2ZM8xiPQvcVSVvTPa9sHa4SthJaSCHeIBFWqQY60WuL6TkGKVZg63JO6wqWw
Qh7CyvMQpDEUrVjfQhBssBkgDqLxGBAfa7hnIDvBSTPUNODKV/sluL1IS9Dty5VbhXv6gRGtjOvt
LZiVdTD6OvEcjV5FKWKXGb0xEZlVz0TFhHM+1fPfHQCICgJxWnBDuzovx4hi+gLn55l7n116NXqu
FdEKObqKle/LD0e4I/vy6kWyTuH4c9AqxBzGeGP+kn+8hLF7yYB9xulRZBOBTsowjhUOsbbCqeMr
/r68jj8c/a5r1lD4LIvY6qbiall4Ymqzem4+bSWviB0GskJBsIk6c3+Tx2UPYsvkbnIHB4wLpl6W
UiXomcReH5p/TTwSz2+Y84HqreN7yiJaCgOUWpYi7h4dpVI0lRYB54+YuQxQk2ym70yzKWcQ/BlA
WAY3gLCCdEmcpbiomXgUa58+eyFd+a36tYqEQ/0svent2CrC/32YDHSZjECvz/VhvAJe7/yj19or
ZZbICr4r1XyyYjOV40OqcqYm6ojHDrBlNlcIpRAaDomSONoEshwgmc89nYkCSiGMkhVZUtpnTem2
TZYUP5r0iAnUXggwC8hBgDYENwLK00M/CZDHbfoBB50aThHZjAGA+1Lw3dSDzaIcjDrhSiyJhsbQ
xX4WMUsUydUuEg78i0AR2gJK40R5QiUKLZZSX8NXzhhhi3eoEfrA4sBB9rLoi3uRXN4udFv8seph
cBuQyXG7oxFOv/oBHy4E/h5+c+gj7gGMb/KLvmaN3ePqTsq9lakW1uoC+5tm8NU0d9p0wE/XePtu
1VWU1HGiwvAd30Q76m2ddRzAMQWgfQouIYPaFSmnokhIyKpE6AKs1fEcmY/YbdnR6hEoznh5j+zm
UcNprzqdv3O1M9QFusMNEVXxLaf0kO6z2S9/xzzkGXmjw/35IcqJGfx5w9cUMJQYRRsuLxczKLPH
Q4iZSC+wGfmzGkfda3mKQAFLBhUSmsNre4ZuAoPRr8/Q2ouZ/NkMwUrs6Yda4KkPv7Gqw6JkQfbU
9kFE8MgNhF/lfcNjYcVwqOsDDpckLPNcGpMi2gHdSi8TUrAluiHHOMuF1SI/TQIl/Hxz2IirRyiO
G8R8v1PshMtmub9rP9u2OYra3GNEjj5pRew8237Z/CXKR+IjDlxI8tSE5V/jwfke+kgEDHj/JSKi
FNVLPwVb0PoMhe1mWuhzjORPmvVtiiAWQdSrkZTDp9Ra9yy7u6LmqtxS4u1HzaA5XQ+Ps+ySdIVB
UeKQIwlANXulVCbN7MA6aYs+VAmCt1fJMYymQe8Jx/qejF4Ym1YuHHt+hr3TIBWRAp7lCexKBDY2
NVJ7LMZaWqdYeWLFw5i2jmuSsyhQ/9AWmtcvKK2iS8S3rLbQL1a6JQ7j4BgMlEk2QeXWzYFGxUcz
orICiOMoBSFKNKRLBeIEi3Tcf7xZ2j2to4/4G1c9W9lD3K6i+W1y20d808sUn5vIzPFVDz+NVvm1
OkVDNm2L1MqUeLVUz3Jg7pdbq2i3jkzckDZ4hievoxGHB+1w362Jc6C40bssmgxSOPQ0vD0Wyvmw
xFSD79cifyN2joFxwiZzngDnaY6coaSclvU+cByhXVKNd0SV5lJi0/GMY/rPqzoiyJFjcg7FmlPi
ZQiZ2RKKNV5RVi+Upy6N0jexTgDBD6n60HLrp9uVelGcLHd2jBpFtmI8v6/GkoUYbuvRWZqwfveK
xXJOPS2uDkfqzPG2/vScTp+obxkn+ROvEIS1eHtd7lZoM1taSOj9pU5FMlxl/TQzn251gVa/N95C
UQUt3acBPMMDrixXw69z2/q+5IFG6g4CYVtGSlxStZt+P9NaKCvGxQvLKDfJhdiHGv2a6TyrNbMN
DzJ6lFaNl6giB+ENdRBWz0WMUxSFmAEMNd1F5iSsM5d74WmQOzBWm2ccWmCFe34J5glfUjgN0ggO
eYD7Qc0gwUyJz8ZOTH5EnoKI8gSG15rpidwWnrAOQoyJHb+7ENF62pMmdQKxFZfYg9c3JoCv9TFx
e4wGjAdoB/xIgIwTTcAL5eDAJhy/PnN4XaH5uEHbcnlb3U20lWjFhQCDpmnYjbC6UZjDOvcEXSgE
ibEeSpMbQwX17VxMx9QjH7HVNHMIdclqAySi8oqhq1CJkzuNScnRJP6MHfPw0TDARHuounQhHomB
Dy5LFB10jI1ftL7pRwNuIRO/NwFT8MQch56aql+cGLNrN2AUxtBDW+Gl9LwPn/5efnERnaiLIHEn
SqBLtqAg1/ETOzlwOTCqJdwn4ReZVNI0xQSI7BhPThktBPcJg6abZWy1+O5ncUpZfDQWHpdlso4/
B6tMF3uiKXjnEm/Of9WpmrL3KPFDka/hqT0jLP92rXKNyt65rrPOc9Pl1jj0qfxzIwq/pFrMcUL/
YW38kn3VSxYI2A1cF0ZNhbJ1aPCPv3GZkVf2joNDhPgxgI/cV5vrsWKGGxFDYBvnHV5HoE3K7On8
Wrfs0PR0clwszYDPHU9O6ThxnY+aES/wT4NxvkB18cvR6RVAQ/mVQzFWzvV04wG7ZjR0GTXz1AfH
60HPvDQbgikDuigtyXL2Al3yCvRhox4Kh97rAkbKCc5fCJFtDBjkqT+KUFJ28P7oQEV3+Ml3ww/P
P90E6GFMRNmbFTfd0HMGiU9DrUEbNvjNDtQ/UWXaQFOt6Tmgpitrik+IisSwTk96Yhw/+x5dHSAQ
qt2iWH+YgIxmytIp6J9+uYzAoqJfM76kof/oTdjBm+1Nj0tTRIqc9hGCciAJ+oahwCx2uHpdC3Up
dahkYzy5F5+FtxRN3dfvGxoRNxLbmzG9OmAg91J0jjm3jy/jyn52k/s4nKqLfvZmJS+ZQO95enNo
IChRu34daEb4uSrVFreXZPmaUJznsIeWOXlPDBb3B7raPx+InnXmEeevbWk6XJP9koH9Ym2rkpbW
4BlahLL4yozOwqVFOXEP43n1naOh5/K+nBne5GjdTVy3aF4BgCaocU7u0z3ya3jL+8r5VL6myiX4
ToX+aHdD9VrqgUxJ1RIx82qXuqnHyLwgRfFIgTGMWFMxgj5yY1Guwo7T7QRBokR9W37XobJdCYVp
IedGwtVul+Rd7k20pUJ9b9QwM38A34Ic0LLDBaiSzAhUB7kWsfxUFJ1814KmxuJNLgpmIXh0Us3k
G02BZ+U8zaxMwppiIP1rntj8lGBXHjpG2si6v+8U4E0o1uHJqIBlmhcJri/zN64ctqIddi1jFioT
uEqSZ9lAULKc2e8p6mFzzoFqF5HwYITlAZE86VJbSzodaV/zegZNrkonGoapp+oxmzf2vXx18qEy
V56EN9lBwi1jAMM+92uaPuzfXLYnUeR0XNhk15juMVYLjMa6IyKOiTTtPXPUUBq7GRdea0qpKhY7
gUXlBfDqzDslarTNULk9U9a8ysmZcNubP+sn6B1tktj0HRTmHE1JETN54B4W+zQNprp71ROcyBKE
TG8LBUIClTsMg7BuXYpOCdDa2TvDNJTs26OgB5u5nwFwOmcnLUVtjAwXXQO+GAciIuE2fATZRSC0
WTP7KQSlRzzEKcRhRuv0Sx/y/Gwg51sh8/FoH6DYR4heES35fFOa7qDPg98/R/E9i+mORtTVS0gi
B0DogmqQA1ZFuyPVK4xroHeya1a0Uy3G+hFdZhEE53DNz1byLE4TwBMXi1ifrJ13sSh+Wk+qA+dh
xqVDG+7ClL/1tRykw2xYmAu8em6hCAVwTURcqhbvZlyR3KKsmc03uZICv+JaNCXpFjhi404TCB4/
SD6rp+bLvqDuYoH2WH/9ZXaHfAyxs9iPltNAG7n8LLGfjyh5vsJYizGCI90fH5OMonQ1WdXGOBSV
tBrWU9LreXYmFckIhULL4HIOoRWF4xnr6fm0344Rr/CwJNoM9faRSBSpJPKlivUM4/P0fJUawzCi
h3T6K3uqzBfsalhnJ+zVLsxRpE9ulJvws0bFOTCxYusIROGhiRFGgETgRLAitN+WJ3+5udxEexUI
U45uXv2p6CPXQqOgVXOMT6F0yMCQwai2lGnsM8lrX8mjBOQzX9vXyIH7BVLGA3cjq0RrAOvlPfUZ
gRU79TGt+JI565gb1xIIfjujx00lecxku1mnoclqTaPT3EKBKL3qlPR7GhbhGhvAxcZvUs7EDOXa
RJgHuj9sIpHDYwe8HzHDA+G9CjXHhyjXmIf8zFWrrInvF6AAK3vuVCJEL9MocSsSJVlIDpDo5Ips
sUC+Z6Xa+KkVL0m8YCR7Y3qYqyjZxnpuDaAy3iGD3DwKWXnKannvqiQBsK9kClwAqM5oHsrzmwTJ
ecQHlNNwFXEdoSg5EERkdiBY1w3RAZJo8y685K6CdAn0p0qvspRVz1BjbkyMoDKml9D9xQtU+ix9
Jj6VZTt2Ls8pErcMY0Y2uo7872AuDaDUATYvenn6Yx9pyehYF2LxUooA+/eeAUhS/cvU9LAOkcuv
KnHkXYg/DhHudStFW0b3Ip5TAFaetHf04Lx0Ey8HduROC6qzFhnQWG+SJRxqAJUZyY5qvysepEiF
U2gSnnsoHlAg+OX57u7dGxSmBBggjkGz+OVqYK9Af+KNK32KEDqBgAtd/8Cqw5LEoAKzdjUSADSF
71ge9Y4sF27GiXxifAgO0ZevPa1pPUTkYurFKEivXt0azY9elCHpDkngGLMTmaNdFHGSFdiMAJpG
zne1kvq2hqO6qHaIMcakBMQ/1D/SPisaHQEMMzt3M2AkA98kaUEIfZjLVD396Bb/H2HntdxG0nTb
J0IE0LB9C28I0IgUzQ1C5JDw3uPpz1pV0vnm10yMAiGKBBptq7Iyd+7cWXgMBvHRRKm8fHOrhj/R
pV/TpHBIssidmJulsHieYjxFZrXkBhExAbLHqdWNjJk23d4DZbON2MNaZx5tA2rMAvboz4hDppjk
fXv6bAgizde1QbQl84Pg6dsKBSihQ/Nz5vM8L5XlhCN2KUCW2U7XI1Y1nN1Fc2z3L+JSG8ZRmsl/
yKud0Di8MAUy0ypUKUVhYEOVGqNnnLbYyfMI90ZWSXSULO850TSOFI060oTbKWdXAZlascgd28t3
L4e/9bzvc3x25Wr1kMURg2iES9qWhwVq88KNVsv5mUK61hGkQh6EAYdSJ76sMFHJsAgSn8BWSF6M
6VyPMlyqQTNrKU8WFWgGjBJe8Tkfv1wiXSgvLIY6+m6NuBGPKt6VECV2xiht4wOgeym2BWeCOxJf
gAYn7o9m4ESVFxSLOWyx6aeEsjE/5WT4JqUMmdfpG5VOATGycMbHOQytdvbhfvgUXXPNUDiG7AuW
grtRUkRGm42F8c00el/ywE9GhbK9XexFtCovKrQbJHiPVGJXpEs4CMmIL4N/ry+iYHb3BhycAn+e
QDKNL4zmxoOIEhBZsnv2IvhinDvBU7Koatc6PC0a53fDtSiyLhxjsxEDP2Nj753dOcsNczlGQ8ZC
YNdE9l5YvLdORbpOh0/NwMZrKz0u9qRay1f0Rmw6EPFsJSDRhVI1Bzuzf9TvI/5o60MIPHDTECsh
g0kUFoePcoNXtHdG7TMtbengQfNOAA3xfn4LHJw+JbBqGJqks+fn/jY1sMGAWcVHt1toNVbnRUXP
mIvOZmuWZcjn441JPQfTzDBEPp+0LylayxejA8vqVg186n4Ko8pFYf3i/3EJ/0VpjyQ0PXBd4NGP
zdeli4erj6DrrUmM2nn+zipXv9TkDrs8mm/B88EHxwXChmI/9Ypco30zsKRZbV1xNdK+ivr29gJl
Bd5aRkfQtiPJK29p9zn72aeT29aCq2QsZw+ccw/px54VHmzYY6Pe7hPcnvxwJDztnljN/cN2Ev7v
3fTnrm/pXZFsk9LP9FRtmPw09zRGw4ecp8VNscRPMEmsRdPs/BNkQHeNOS3YYDYRIxnUZJwDLgEY
isdCfc5EUWKd36hAQ683Wnhj6Lgj7by/yfiZMOAtkTBuPhfR7nV+Cw25gMxunFG+bLYBVORJiGAL
XfCni8V0MKa26dJMQIAc59FyanJHuLcMpPfzu1kNKuwXn4QVOKOuospQGdQcmxuIaHPE0eNTcsk0
l+ozcl3FtwrjQzfP7fSs4GYSdkrp0i3RVZRkTtKG0HsRNMyXTctNlNAmhOc9Xwbmuccl0uq60SZ7
8visWc7GnM74r1I325DrdoHYXaLkx1Go93dk/3RyZj9KVm2XpG1ivjpf3zywKHMhggA4EczGLHEe
O2Ki+HVdSr/MwONg6jHiaTsu/YrDefQj1hdIPNc5ip84yHdfjlmvaHvrGAK1wA5qPsjRBmPlE9Rw
iY5oNs734YFrgRwxyTeX/DLWRLmmIpv973VqZub1SxNY3VV9BrIcA6MKIZ3ZWts2xLSc2DBCWqwF
Cbo7SULi3Kydy4mayPz1pbmNkF4seHNQ5AKmqvWMiLTlXfQCYuDyG1gfVtGVBWkf+1zYPkPOmMa5
cns4VkuggXaYtRuqCpHjB2Wb09b6h4c0CV16ybRIQzvw4iAU2xdE5MP7Az2k9zS0NYlh23s7aiw6
k0fodQscm/V3D1lG49f8U4LYBddGopeWq+NBHOxxwHvT9J7ifPF+m7yYddbfh9/0i8xvGt5ZHspT
eAGiuxWq1MRLtJD04kv2me6EVLfSN5rdNvbkBNDL5jZQWfhyufvY4Pik52qB6QvM9zZEQ9Bezz/5
LKDQQqlxmrsW8grigIvPI+iei4j+kt4WzLY2qJzIXzsB5xOqle2ksTBAHb9L+wA56y/b6Q/pZUeb
3i9Spn6xLw2t3LdppI7emZQBYWsJ+tZsxWKrvBPPC+6h5kG41vw5ub07DVX0XtC9BWMzrpUyg6kM
57nr57Fx+1uJEaN2+nK8yVjs8WiFSjqvGSzNvlf6mvykdX4JYmfMHKo6Ho1w6RVXp+S5fX7wxiEL
2pHbxZDvFrn9IcVT/FpAp3RcmsQwTSiDgL9O9fGPMfkaGwZtvzuOQq3h+GETRsamo/+ii7RjaJRu
zV3G/GXkp0mYi4VnxZ9+MggDLRV5tNLQdFdBNOtzAGdqqVmdxSko79eHFR6QieH/eJhALTqtvjOn
HtXe3ZW/JJvte/p96UDtTAX0kAgQEC1BeXPIITfKED7dpLAqjoOlvS7C0BZ6cYjPXqcPRZo1JKiP
MHmYIMyCE4RYUgvt3e0K4C/PPVnV94M8X67gffrVCqpsCR1ObJFsw9stNKRLzyI3vFk65HYTHFUY
tYC+9IKGqbSAPVNEjIt7m4eGFPuwbGh5nJBFQ+gGXeId5FsL83Xw6MnKfL9CcXRsFiicZtzhbjlj
LDKfPtA6+jFtzR+c0ElzSRm6Wqsh368Dhx3xkeHOAsZCQZFle6iXyA7qfY3ZUN8qhjx2NHDQRjaK
K5ivInbQwyaPelsb4i+XFppJvSOYTQTpUi/4HX1AHT0fvkuiXmCue2w4XvAcuaHaw0Nnj1rgkkuf
N3JP5snMUq/fYnXgdFbNqureKtBHenmuWiuY5R76E5l47uOWbvWxYWPynO0ZTfiFFUg1XYuzbZXT
p90t2Uh/ThtJb9qddhF58Tns+/v+lFZLdq8WO9v31y17FdslMaHpMNFJP6BqZ/Ri/MW3DFn4SS9i
KWbZnsGLh0WzHQ36lGe05EuT20uPkMZf4JD1JUHzxad1f8zX3EWogexPz7XsvlqpTOqTTG2+eVoi
Z1WonkjlrW6WpdpkXZ8skUZaQAabfc8UBqfDYP2JqM2mcT/ubg91vvw17s5HX8vPdNrjoPP7I27d
GPEu1AoW/SEA9bSeOTaEFuYoe6+flp+Zeva5DjvgUEcWZH6fzfQYnZdMb1Spjk/92bKaBTtGvQiV
mUl9NquNT+0NYqKKXX94xA1840p10pzRs/2Sex83lrV5sb5PeqtFf1uobp8uFBG1k2yVrfalWvtS
nQwft4t3jrI9tSd1Lmy2aYzZ++1i0R/PelzjmspW2liyZlK0tO5m7ia3889R88RJ3Rcr35fHdu4u
mfU3y3aldkSv+26ybox3i9rk+NehOjrfLJ5LDSSiCBRV/ywgnCrEgvMcctKZmwwCjvo3KoPmETLj
IwTX8p3CAGL7APmSUJ+TuTkhSMSvmRt5ohbQICfKV/yq7wX2aC93F4t63JL3eqUBkdfAQ41byM7x
DlqvdynCHCscdmseLnBPJ8+6VkRoYVdwTnXv0xtrcHJ80b9JFcB5pb8Ae4OSah7AlsuVnWmS51jP
I2S06lUQNkNoRUm7QGENwQN6sdTIyMF315z3o9mH5FL36r0oLqFnsZBf8j3rkg7T2qlcvdDzIstR
NlysorH0KYAWy4s8BDdKYVav1O4GmRvec3/lv+i8+77pFR68AWb/SyZZ2Cx3Z8EAGrecDMVIYlt/
zWtluBse05tGy7XwaDihXZuDef1IevkNrR03v+xTGvfjXc3cQC24yd9x6oNhtnYuNzwQm+zalQEd
iXrYSjPqBw5uvnvK6fGPJg7yt6ymEkGjq3jKn+W7KfDaoWcaft4fM1FuzcmnQQz+9I7KE5+2y3f0
geiRpCrfRTTOZlfTT/RL3Ys7HqIDPaCO/tDjK0uxO3R2VyFYt8RBKMP2BlQ8M8hRlWIDwDy2HsiQ
2ACv8Ist1annAudQb4VbxI5/NpuYBp2Wcd+3vKu/qsl27Rz6ftR97XhYXmWZZ+ON/fVYeVLI3jGa
MogHO5DYGLTEwZLvnF+91zGwvDBcj6/OlFjJZmsWt8o0R89hm8cL31yRu4EVnTJwt3zgrqj0Igwd
Pf+pRjsfWhj/o8y+pPpVKS2gq/ibSMB2k1bmq+LphASWeLI07uXNgTJm8DzTRSa3DFliQBtZerG2
qfK0IQw2GSW0uEfb2UjeAKTYzIHDmxcyrSWy/asyStA6wr0RTyXwsSrRXSTElDuCLPlNehv+k7I9
ZVcRjzYUuYATG5hYlSlyKZZpeuCwq4Ib3FxovrC/PeBm2iRPVKhIZYp4ihwrY85TM1CQ9Hj1hlk6
gYxwwsKy6+LrEmzwIU2BJjS6qkPS6bNPSd6jLv29QDR0Rv26GFLEZ4wyRJtCHl9aGGQjIKi0WM0C
XJa+xVUdB5oUj2BnJFuIWaCIasgsbbhAZLl78BYa020JuYza9DCtW8oCw5p0kyIM/i28GmDy3Icx
l38aXwYufsw8xH5ABpbGdjahHHX3cHFtYaY34dkU6ZAI8GTSJ0fxhOkp3Q08brJPOqpG3umTgh9C
cwXyT3lciYsxENgaMP3LcpBpSZaNGsX5rzJQnUFOMTgeoIP4sccHe46UYMUWmtN2Nvxmv1pdiV+V
Soc2MxUIfk95zQpHJZYbmXrL4Syu6ke8CtyUUe1CraZTNKgMQb8BnHd4OtAcoEalFu5ZuChqqR0v
hwYSHmnc0CWYfwrwH7DORYz2f2tXFP4poKnswf/m1G+SM9niaD/LrJGc8XkoW01u3sd2bYKV+zAA
z6mf8ylLaj0T+UhYdIDiqDGMfmlAm89LW7NhVeIy3jEuL0oikL7++4TTf2pt/98T/k3/BFW17Wl8
4oRh2naHb4JZ3kZxAV8G9g6xmKkSxhDFSgjw5eaOATs2BEtiN0XUms/tZR2hGy78Z2K8lfko1RzU
mwcVm+KWBnDCOcwLJl9gkkg9IY6PgbjqGRXEz0J0fCXnaMvISgoh4oo8WoEAABnLLgsDa/5/343Q
vvgfJhEpuaRcKiS5XOX31h/JZHM5Z/cnjPER4yJrP4uoJdgJea94ad3D13hRK6CGhq0jstuJScZu
BIAc3oPwes+9zwJYFJLv3wXMfNiErt0CoLNBzelbQkwiWfzEFBK7iJxQKcdgCKE9k17yFvc6wfHV
rabdJJ54wPPfliDRf9T3/qe8N+Phb3fgt95zhWFpvZgV0V4xBSULfHu3/QZ0w7Nx1ju9c2jBzOhn
vv3DWMz9u5zb3w7uyf1NNGScmS3zmYSDSxfYvmwZiDYMcdiJk0lQoM6ZNUDRpjjjRbkcqFFJ3O2s
Q88/umQOn9L26LufuOTQnfst0BDIRIqbojjN/AuC7yNsvVQr/4lCisjHhUiS8uQz5a/sq+9O3y/8
L5EgAhlCBSXgfiEOGAntUr6amhpfvhssq6Y1O9WIldnAKZKQTTrfxzzSGWCrUBeJkUHuA7dxWFSA
Np5Sa3xLRyqtZHCpaKylA2NzHNpi6cjhQP6lNxI9k2HjhPd1YqQYiPllCU+mNb5UjdWZ+O/pkivp
IvzHfPldqaewWI3S6Yz5EsqM8w3vPo44TriaAD6lWOo97hw/tMuGra7omhcKuJ5hsyDxjcw3oD/l
Mu014a0Ugvyz7PJNCxSb9JANBa3LdRKZaXY+SlD6xSnf0NCdIOo2SvVYbIPR6YuAS5yXwmR6oEJL
5FhPQjUFg3hR9+4Gwjb31L5n3jh5YsazRrB0PQNdWDFdZfibjpI7rUMR24xAXKPnjGui08JXgSli
+uqKyfY7m84W0M/P7VFbANEB/APRiNmzFYryqsnrVP7JlNGV8w/P5jdtzONpXr4shhtU43kMUcBC
ry7BOu++dKicLCYpnCDRO0MpMEw1WTpGVHvkCM6vhgjGJEZJ/iy0QIPvZnDDfnE+fBT2SrQ+QbA6
pAfgguXboUKKB+YjtrRAWym2KwA3HYhPrB43ndKL+SxxEWtLL4fQFsscrJjgedqOWDDcFGamOQL9
KBOqv1im8/cCTqPO44hWLblRdfl+epVyClZD5lafZtLanEjvbkgaQ3gkZQB5lsdoAhBGG1gI7J6G
QyADA+AQiNUC9Kv26F1jkuVeaUS8M/YX0bEIgZT9QogICBh4CRwVytZjh5clbaBSUNiUWeI2Pv73
/Pt3ma9KNlfKlxBHplvo/7WXhV0y3I4r69MjvBFOT4soUcEqf9P16YckhEi+SX4+FntQmwCQ3WtW
2tuQ/7o21rRiGYE7MMjNhcRUievRCgTIa/uz+UiK/xSxZbGp5ItpWqyk5UoQZ/ubvS+vp8tyOt7a
2EBXVfbNacDQYriAuLK4MpDCbI9947QNnr/VJqayZA+YAY9pRoz3Z6RZmTbQVPv8TWjScgPBe92r
1f/XKxS5540UIbwDo47swuu6nV1XUXDN8GNt3VoIR1wZXNcBg9/JP0JwiVWUmhVI0UMWCDm3ZahV
fTTgXRhEurOvkxa0q5AE9Xw2pCHAB2kYqV3X952GPs2XJrlhrzZYPq0VBDe870lAqY1UTiGZJQda
8oI5E/1ErYj2STBVCi1VILBcsWLEvkqVIBGwI4m/wuheGBzJ2wjww5eB5080hQ1jd0SIQgexEgb4
5NlvC68UO+cMa0zQQyGIlkFjcCtCs38tJjVt1vVbqVEv0pPApGqpsaUzzap9fhUTcXfAJyzGKpbk
6ejhFicUM1QRES8xYBb18WT1Jphtf1yi/qXDXzFbKBQLaMfmkHv+fYWqbCfJ9HJhiDlF5P3DTnyD
fchwI8dqZjhScmzsEr3yMm6dAROaD2+uGs4SAz9fC/pBhdbH+A06cwaZVNIoqBDAbKIczNrxy3SP
q8HwZUv0c7h1IZZPENfucYs2QYb+/20OktAY+PfluFAsllH/K6D/l/7mzGc2l2Qy2cxOj1F6xQuV
mCmNFF0NtDWMlSJVxxtQIj4xv7zsrCD+EGtzN/xnPVj6AQ8P1lWh2z8ifQx5ByzAFz3nUGqLL3XW
Ykbb0CZPJt9cvkSj+BtGSDKXC80Wfm20UfprctvMeS5oCuX9NNpPG2HmyYWARsFQN0SnbOhHhUYb
sYuz0znmAcXNYxzhVPfrD8fnyrI2hBhO3tgFQ5rIiV5pBhrOIbnvO2p78verQ80NQgY6pJ1cT1g1
tkx6mD4UhuGUmTM0rM3CO05uTEDohYuK61ct36CRB409H6q1JnrqlljZoCcmGDOtC8Gu7JsAjz+P
u/lTLcgI0Xz9j75Y+k9Rep56Mc2ldH4s5NJgbP9mTDf7xWExGS5Pj98PNdpgPW1ffqIC2FU6Y9d3
+EASUb1YSyMd07PWZ1qb7kNBegQGCiQbTAvFmzNqnV65MS6lIh8TEnKuslBaWGf3WMVje4QiNBmz
ES1gtL84zCF/dnw/Eg6F+QOdfva5+LSqWhiFv3jmMketDNSFyL3nnvXncljCYFzfSLuHnRswUpOH
8Q4pjNCNNvrEBkVmBTJ2k6UGatkCIxwRIZ8I9FWo5MNPP6R0DWAhAA2vAP6T5mTMD/7GUPLk6Csm
bkgCwT9dp+e1IUT6CuWoLOu94rI2bQGhljsoOM9spRDs4+OmTXMRGpE/lq5VgTrh54j9aQyLj3Oi
l/+e3v/WwJMnXMknhaSSz2WLoU/Q357wcnY4j47TFEYt8Xm2VoFpOhmMHiSybjv2397wTCDVNdZ4
d6sGkB60SKwwttUpKNdbVt8S19qIFd5VdAr4nnwbm93xXPsuuUWgN4OkIp0JDFyUHjm2We/cNEJg
QmvmvsB8CGYr7fIPOsXUit+njVw/WkND2FUz/yn+Q1sq1ip722zfyA21QTP+GLv+7vGW8zTmtMFp
vpAgTV8q/l93KD/OL/LXwmn1MC+9H9FfLxd+zMuZ2vn6PQF0Lx6OdZoB1EcJDasu/fLqoZQFrMzt
asvrsbWZ3P7346JP+7+6N4UUef5KkSlZ+c0DT+fX2eqcLRjO6leDpEIKCVaSEEVXpsz9rQSiSMJn
0TBraa1TkC0Kkkq7BogX2a/IVLaqVy/Jh6ORhbYR5hidEpnVYklUhzOzs6+iqHoiznKhPmB8bNv4
GSXg6bO1VwdcEp2M7RcgqeZOdC9LJEpOE/kfa0pFAA2EZ58ruC8jcoK3JJFu4cI4dA7I4+vq49jT
vtzBd4ZxNEZbVqlqq6z1zujCTg5pWjvisVnDqhNluTbDtL8ix67/5FyPQ4/+3jSg7SlYEnhdGBGd
vKBfgecVodIFaHPCGDeWcQG3jjzqvEZsKrJXpKG4+KlX5jtrJqS+uzMhS7WIGNe2M+OktGIuQ3DW
e+A9gUAzxoOJHtMKBF6NLkTZfIoUhRjgYl7xJkTmS08RoQ9gBQWrLcrlV9UjYBHzsJlFupxuEezd
2Ofctkxoggn0ds25fTx/FkKWZSIIo4hp/1Qd1fG3zWuRVlDjSW4yVMRPEhn4VEYZGipR0Nn7uLVE
hUx5PZMJaK6hpcaJGrzlH0fPvmmgoiWr0NiJRJu9tbWPoaYGN9IOnDsWyTXtQ5VUkG9TptTQ0KtM
G/YTBYhLxB2sexIgdnEQ74PkQXmXq7HVczHH7PAxzJWPs+rAcCmAsDvI4KewqOq/MkLxht0NRAhc
biGSdft0N2V0KjYUPSoIWSy+trIT980+m/U1TrZF8OadrAzpVJI0mmiSXD0yfSC67y7C47fj05LY
fkn0Dnvg24yUs992rZg0uW7dMO/1XPOtx6tw3RrwhVvlG3qx8X8hjORt8nVhxIyei5h8P7PW0395
ENNZcJYjo5yG4qIv76lw889sFGRZTkA/QegmEkpjLCWpVkzV8bn5ou/3pZv7ZqBZ0GvXu7pQDyWM
UnoaPoG6quSmYAO8Ktu+OarBa5/+x9CiNkdrHhBJaWL2PZOslhACajwkE0q5F51FKVIPTNzcXXka
/iUcoMKeSRs627hubLhj6rFMUCBSfEMqUB5V4gMP1lCExAAYCnhKLMe1htC0yPAjA8JijbqRjjcd
iIqb7oJpF0weHCi8UXL0i+kh1trjOJ6tFeCiGb2dPPpAMaK1UsHJ5/CPkUlkz4WO7AeyiS7drvWT
ZsgYWvJrULFZ0BJC2OmIzGXMiwQbG+oxvHQ1oAsw9EtfE3xWjGlz+zh7iO3WUYDm3qkILYU026CB
QXhant6mwehx8mNIEDPMUdM1ufDcREi8UDkIgkgCPQZqvFj8WPp4V5wB/gPh34KgIalfgfy8WQSk
99sv/dtjYAlJM1d/JfmWa2G0XXP1zKL3JutbhYpI/pA8EhNe1rNvv+SVpZQgZ1jyLXk2AIsIAQFa
Uou2KwWkc8DF8YzYEnaN0rFnbnHdGeBo13AYzW3CjImGJN/B8Rk+OSnyj5Wn9YfZZ7/gBAr/ExUa
zNmSVZOrCUPjHGZticZp3D1ESEPvabAK4wKHewhRW8MzI9tBaIhg8w4HJiURjQnLhbZJjosvnfto
QgKs48qHSheklwvYnCYptqHVz7Q5Z0hGhIenRxxHvbv2UC4Zjv4K1XJoqrKkuH36YeMLoiFioFBS
wbtHWJ1OIydT1MwQY4lxVEIVi4sN8RLzyUl9fInN5J3kSmMJs3lxotMOxl+6lY7ruGB5Jo5zS8s1
a7bfmzNcLH2M2iPaRFdpkQszbJK0JfpEStF0IKFIwpWkf5vojm61+2bAnA+sCRzbB+6ZwEn+cjHk
USjAqOik8qyeopMONnLR6lDuyM8CRKQWVRUVODTx416s3yHryH3KYmxkop4GtkNVe9H74nUZMnLX
uWfmMxHpVZPGV3zLm2bhaDU0nUUX38S3kYuAZO7bgSk9ucVdD3wfl0E5DbSJbwT9AxZiJ92Fue5c
pHnKmpw0poQ/xDQv3SttMR1Ppy6KtqJjvnQG5HArLuO1WIMkMODFWwJZuT80FpymtyPD/kvMHu+V
z9V6TUWbNMDeBZ7vm4dbfngecnvnN4svo+0gNK69Ld9KHvcUubNY4YLnxoF5zHxavKUDFWkNT8SC
LXe2RwjY38JAkM524rpj2YHLhys8rSyC87PtbKh122M3S2HXnuX/JpFj0QmnxCuZ0dtYDWTxXXAs
Hcqx1E1fimfO7GRaMPSdBIevM5G+skBOBXwt/vm8NCWltxyqa7QSuCuw4zJtR5XddB96SztQHrwR
PslaIUrLIypRNTEalVUb4VgnH2uao937+6u3jRZB9V+fqE+aeQC/ZdWGk48ZV16WpshN2UeUCgdq
kCCsBop/bEewE5bnaDo8WS+q0lem1U+0hd5YhzrL6r2n6MvasfkL9ifkNIMcNMusQyfMTR6OC36J
9chzWKfY+sqTPr0HsrZPpU7XoWk/ImSekvZS1oniKXpcJnGmTMNo8uiXxfiUex3REiKu5oGIwGjO
e40KGBUBGJxgFC5hiDqddLW3t6eHBKF1idex1MvCSUuuNFlBF/1GyfJRm34GIDI+K58Ez7vrewt8
gvDcGczCPmxBYoXaWRx5PucbnAfeqaRzCeemrAWG4jBTrK8cCibdMyARn8RihF8/8xgDi9U0Cgmo
f8BQmoE4sPxRhuwJK/LmSCr0/CV3uvKxQSaFtYy6ofRJsMHgRAlH+cix8EQBBSUZpjg1egow4INm
vPXQ2t5odbkhj5XuapA0jt9STpthTeQkfX3YunBpsXZi1D5BFlHxTXwioBcoolcXLwpnohNxU3ww
2jWAsvC4Qv/5IH9RAvywgGlE3UHmTZ0YWZ7aYNVdYnJUnGITesJbrBRBpgLfs/6J0CZXk1FCwEPV
Cn8S/iwIgipsEOppnkx6cA5E40LZavt5RumPoLhH9kKqBjyWweoOfwLnqtSGKou5zzfUGyoEkkXp
Y5NU4TKisRIkyzzBUCX0VjZH34N2TSQCBPO+73m8TF8AeXbnz/lgPpgONj/rrLxUtzBe/IUAEdCF
s9Vdj26H5HCrJbxjsWm9sU3ea/usdMa3116pxujigel9wTHgYVmbfxrXQhsulxjl6eVRa3f8eWyi
RH+Tw5FwSjtldzjIWIziobr4cjl12pYpTo0P3m+pGhy/b6WiIzuUadBF9WV5A9jrkuSi5Ly9ojsG
zcn1O4d7B5uIr5CfvI/rQOEty9TWm8nAu8O155V2smEya663ZJCdfkdaBeAFcCCbBtDmoIJcvzL/
2Ezth4dzJSjcr+kcBA2iJdJ/BiGjAlsQzjFWQiKyUI/P2sEfiPDwswuESlLcpXLnWjSV4pMlshr+
r8KpeqprAinJ+rLKzTirErnszehFxw4PzeqGffiiQgtCPZA1GTJxOxzIV0e2IiM8szgNqBB3XErm
jkkN/y7dCXwT8T1xZCalP33inpOEKdQe8comCBcRFzCNS7fDAxIh0JDZiLrKb5xyiw66VoXZWyoW
fBA5MH0W1mXCpELlqZ0ZGB+vWuNbXd0CFQVeYfmJrdhrrNlkrJ7ZUYmiddq0j6pU9ovCR5lOT2DG
wPW0JMzrKKaXmjTs6Xcn6oxpK6u68GhSxVlhG2edKUs3ohSKDpRb7g41C4KsFJKkYgGRmfoY9Cy/
1AXTCdUCmEbMNseITsEtR5tLBphWTcwy21z+kHq2QuBGXr6xsC6+mq/lJ1uTxxJAL1kYe0UWPFb1
xNLbzSDf3FFWvO/IFprfjroTfNoFpp9xhWZElGvQGy21ipbl4q+tNoxBQIjcqkrZDzp7Orh6Hfpc
ikFU5I7j2rla+4UL/LA1pQ2qPEg9W+IiDfvK97NGM89cgXBZUXGIPVmcjS7YphrpmIc8i7LEjkOr
CogRX31yvNrZMK5L5GnNz5aBkgqMJkps30ATeMZGOJaJhOfdgXdBqWzQdEAAYUtpCGMTG0hmt79+
zwzkVDg3st8YBblrdcdYZ5gjHNd0AqjDazKAMYYuah3NXI5uhrjAPiPc7b7m7Df0k/9Jyhi1VsQz
nAhctx9J50ICwadiYWOEOXwy60vNnETsfQbx/+b6Rc0NeR9gjh2VGPIA5ACgLklxZrl1eBm3h6Qt
lIaA07Wl9GxKESYqWYy7XacQahN07bXicLyJA2mb28gApZpD0OE/IOMWqoiYJXkMOUI2IDWO1ekP
ij8YaGXsvaUHJp9UqMgSTMPI7xEDn9qS2X+C4yLiHsMgwjgzExhlDu5f1Z3OSaGZeH+15sKGlOSg
56O9KBBu0hF+0p/0gzoib50pHTxQyw0Xo2vWUkDZapAK3Zq57z6O1UvIqwaU4IxatJlWRsiTUzTP
0TyidiMKYi4vtdybM8K7zkGxkQ4B8qqLFsoz5C4AAEEO367UjQuhmfC3DkUL4IEmGJNsnmnrWjf9
sSOhKkypLOaakvmkMWN07zvLv/zNgCVpXL6PkH3QV9EPdo4YO+i5Sc02521om2kbyimmEkM55oMQ
DC5aSmcP2wQZ4ISUFrNpfZPeWuNp+XuceUFkwTBLCEaXL1ZVmzvVWfQgo/c1DRSMTco5MAtzpvtX
/f8Yftg4IPdtxLonXKNTm/9w0o/aR7i3SYNGxEg3Jo3TYAFRRv2e46Pd6Kzml27jWikZ0WucDVjs
OhM71VnEOUbW3pzLGZEQHzQOh7UuADxWhVmkpA+zDtNUh8QkkOWZWrEc9WQOIQdnNKN6HJUPi+Py
3c1NkSK1/JelPesfFi07R2Jm1FljXZszRhaNe1ndjAdW3GgtfYQODe2sC54LTvqm3+WCeDoAJmpt
XBWuRWq7qG/mT1ccK9Ygtr4In7iJ40kb+6uz3qiVLuvlI0Pd63KZ0ZFxwJ5M/vPGo5urdOsX3UCX
r1xrkReMdm3HxXND2EIbJ8ur+FbeoVSp9XFzVKVYdoNxexw/eza/8mlTFG29y1bJ6+JRb8Zdn1g9
D9Atzi5MLMVAWFr5Zt0Cjd62kXlSfdpV7dQ8fgWHjt8FiDwSxVZ0b6zpL6oyw9k/CfxbaGc2J4vz
W8Qbt1eSSJd/rx4KjcDPqf+iV+nr7x+NGKInH3MRjp8YKMkbEjpQdsgeXo7HIYnG0ro2okyCgZ1p
O5DziR2BiY4mVduL4Ma9oB8bUlRKSpEH+HTuxqx6sLc8SOp3tRHqMwhmodn2pqVQu23UonVh+Wn3
ofvBMwauDpW/dar87ocIfZ/vM09+VY+DkfAxuXEBWtJr0yHALbRgkSVDWPvaIkHMhgzvBeKf0S7l
KZTTeVCbwLGlU4HYwpMyBj7Y8XPZAYI293N0hoWj+DJamGueb/yNuIWFx/GXebqWOfaSHsABtLIa
XxFEUVJmDufv2NMN8XMdHOQgRf+Eb3Qz4oZBaBTVRW319osGCCtKXgVd9W/8brGFq+UvsqeOXwWW
nPmmptCa88fbR3NS76e1oq4V4o0qJUppMypLAZSQp/Vwqxt4Mh5dd6d0q7olb1gnKaoWl4u0NTqi
LrlhbSLWYFr7wRhfgxtW7muFDTVoITEmZZtAeVGlmjuNrDA4VZGGp57/9sJl0H+CEBDuF1oHGowy
BLlQ9BgQ0VgIWaxRDsmyajpq0uFS9CW35Ii4fcolMtlftvPq8Pb6xYU8mni/NnZ4X1oUbdHw1iKA
YbiYyc2wrWbIxFjzxfuj9+ZW+njeQBdnfbnZGKpAlkl2QFTO5Rx+P2vsuD2Gvp4L3FwR3VJbxphR
voFChD7FAXbtJbUr4+6JVXdBA/od++J0GInaE++vz4LSTa+avXMFepc+LVn4OtumW2OlpUuyFsqB
6sPBf6SQMO0eAiX8TJ9V3IkgfnltnDrWRsq0Pw72D2e0X/e1Ci7G4e54L4+Rgr/GFuDZnIrEUEFq
fxsHsuiJcjyT4qL1V5k/5reEmnwZhxkILfvzty1f1dcwscL/m1B6J5ovXmla5kqVkPhl4NmTyqIW
aYPCSDmU8pT5QHWdKTj5HDUNM1kGV2zMhoZac3qErqnjI7Hfy76vydBPmiYKhMHk/8OC70z7ZlSm
YCseNP5L2c/wgb1Z18M/fxq4CaR6FIhRXB4cWeieHK9AzijTqSjjwQ+dJj6lvAiMUQdK6Y8p3AGT
FGV4XbALbk/6VvG62Mbzz1CY5ROnhLRMrRK77VPHxHb8mvI0prW0Q3bKTURi/TXvKYX7LPnAkqWo
NuItoPxvB/ng0L63fgtsi+9Q4hYq6pKrfK4/UXjLyb912yyQNy9myzbJLf5GGpodM5NTZZmXVZBp
FwAzLxSu0C9oCZDHW01QMRo8veTIGWHila7KfAPWvCCmtcSbEBn0twnhr80D6cZDrI1wxT0dxky9
Zmjg45IhKpkFYIy1RnZu9L1xZ0PLwvTbkRgdWtbNEYhUJ0yeEiE0MbqulAp5xw/5TAYdOkEh9gG+
Gg3s0cZ5BVBBnT219BSgM0cBn20OXuChBEHN0R66noIHFszzFOS/Ah+Xa74tTxn3btiPHeP0l0Qm
zBTZEg++BS/olf3MqK6DZxCliDqY3dYO2kIZJd7VEZwMlFCf8aUEUDWDklh6S3k4sIUbxxz+FV2t
EY6p2JS6DtsbWVcq9V++z3bV5aP6UQINpe70TmmyfHN8Jz5r18WgyAD4kLndcjDRjUujBM53YJ2u
wA7xBD0ZcNuvUje0DXSzpDuG3j+8FzrUJ81/6MLqIsbrCUEhd9qkssA0vd0gEOqMgqK2i3/NqrAp
QEMdoU4rJxiFlAsMAeU1DGJfW20DFXcHTEEZb3rxDIYNm0Y2sekN541ljJtQjCjUG0oYA24arWka
kFLhYaFXM98yBiOumoZcOKWa7yQKlUKmtci4b9JPa1Uieo18itDRqqL+2wS/N09wnQfuOYJM6gcV
vmw5uRgooWEWnku6uUCBHLcq4WIFex3wtlZT3FHENkNC03hNXuyht2Ngw8Z5S94cT2YUK29A1ADW
85fLtgaJ4GtPGzK6fon66vB72wKujwXU7k0/M51s70J7Jps4SfXHLPQnVkpj85az6rxL46HenILp
GZmQzJ1m8NTGymBqzXzzG2Z3j8mS5rRuFXqmGNfQ0RZNtsdUYkuwMas9NZQ+qmlrOPBN7CdmmWJK
DfOQEsfynQWOfuSp+E0/DS8oCJpH7ZWaURcspxQrSzmHA6vnXzH4weZm/tL0g3xXy/AYfKrGUvnO
Al3kA2kcK/LXlFTHna3ZBWaY52dDSIsB5who8DAiGUa3s4hRGYGaCQ+pPG8kSKkfjzB9NuFtPUAB
TLjQvXwBcWxpFGazMeMkd+IcILKzEWlCioJgLCjoSFNU+c+ZB1gHGOJmwoqidmJ7ztEsA8GcRakx
JTvoeTljmPNJdYhiJZniG9Ivx+oOLUim1YGWm+RCmPqWmIiKg6YQZQn7iaVLaM42wNYhmObQ6Vdv
RdlBNftHbQDESRVE1Is+dXO3JG5eoHLAmS0CJZZvDw0jy3nHRqCR/jMhCwdIn6tfx/SonlShMsn+
+hYkV0D5jgRslbsQLiFBDB4YI2VIHl2VyPFFg09x7VZudeQUTVa0Ww8zSwhtXlGlzCL4RRf0XjxD
kczpYJiinuNX7BemFrJusI4vMVEIEUPHhXOvNA2aQ+c9/6nLtGrl6Wwu5CnE4M91Dx3f0MFI1y4E
R/N9FJCY8h/Ry7n6MK0vusVekI2jBxtEpCsw5Yh2a0KXkcv4cIHypNNk1EbTLN6OdMMZg2fYLWI1
N9/Ftoz2ExABAivOWgwCJVz65hxelT5Rvk09TGp4wKDmWQRHQ5seCDBiQkZbVxzt2aMY37qaq1nt
WPo40j2bqyCwe4LudKwukBEuP3Dzl/zCaQJV7OHRuX/CBZY1PE4jaJEmgTHHtMQ7xZnQWerlYEvJ
kKIvk0FimSARyPMvk/+BUiXowT4NITnBgNV41jze1oVKbfbqPznwnrUxcJZ77eHV7vQ3HGga0hmv
LOnfInS8bq/g/8P+4cuvMfAXUjUC1tc20jVM3qP0PAsiyzZoi70WxHLLNHnTvc/0DXGu3T0a78Ri
jDJOi6OGISJj2vhJZ3gtUVfgzjZmV3qwOECtq13hmDswRb1EuQASWgNBZ+HnLDJuyo2Fig7wp3JT
Qp0SRVnAHAmLWQCfFckIwG0e7eGF+CeobLADghSOBqoNDysHo98IOWt9boB3KwQLWdgWCQCII1m4
o9BBDQV//K9jz7IuR4F3T8TRwFBUwb9jlQkRuOGlcMKIfTgouEzAACEM0W/RLz9nIqIDm23u8WyX
8LpcQv0JUzVQycXpqElpjhv6vchfgNwViJCKfDfOMw+d7UyfPSUDafBN4DfHGa27JOsx3QB1yDOR
uRJLq/D8Z4yFErAFD5KnfWYOido5Qq6tyk3EQEG133xKNjxQzFY1Hk77R+5tzfVLzPOQYhgkJhjU
s/7lVNsiSy2vzbLlSktGqk6OplR/S89fblsGHWa6NdfR+IVKwGqJIS6CzFmEJ9HXieZ4FnF0HkIq
7pJVYs87uE2bYDQ8uLM2woSegEZAMEXIUHjKf3b2ctg5UH6lB7zvjrBRZ/xdXNoLYWQTQ0apccd9
mB6EWJLQDFedpI5AA25DdmAY7nGZ2+PQhmC+rplncNDLubFloJG0bChxmvFA/ahsk3ppLaS3DRm2
Z3N5zpDyvRuJd1h6nuOVvITgGYNiUkHdw8JLQpS+/2G0ba+RAiXUh04J3DfXmN2pm2PwB1WOWqoy
c8fwO0eAuOosIXFamp3nO+M2GsZkCrHGBIiVZoUS63yj+N1Qcdr2RWw7Qjq8xKbzB+SzvlNm+wW8
fKnO7nZEwepqyfHbdQ43Rq6rx5RjXoC+z5wHG3OubIMeyoCSIRC/DRG4FbyFDydwhAx2ndONQbSD
+fCYI1LP0VvnzMUZtcfeOvBPuwt2CDTRvdwUACl2RLWj18XruH25iQDBlBshSG4ZrZeglk+puQ48
5HFvwzsCBme0e2wOoDGhav0GjjLiNyRJ22eUktmK8N0gNsDkCNvo1BVr8pmdmp6/ukMqDBklJ4S8
OrO4q0ERMCV02MMjMEso72DTRk/EUE4f2Dh2w+bUqQf3ycg0+sFWu+hQ4P12/ZqMUmkjwsK2pLZj
uK4IvU0Jvoq4WlHHRjfLffqNtC3BKgvqsHwpXInV7CP8p3qC5N9KO8vFXFKolNNsPin+Vsk+Ku+v
2XGxcnxcoCl/fsvk6ocfuUdkGqpD1BGcCKPqag8slRc+SluFcWMO/risXl837f+mUudy/8akLhcL
pUqBwuxcKSfz+2/M9+N4t8+OzpnjI4ViuGj0FtfJ09XawbRZvxiNmNaF/NBZo6igdsSsuwP+z9cP
g22n8AVNGKV46JP4+SDkuefQU6lxmdEpyezthfyaW1O+HmgP06bLtkt2XL/Scg2A0mXBxbh0c8Rw
uOD69/khfSqDToOV4SHZ9WtxrOX6Mv4s9HT4jl6FZs79RTP7jEQVLryDyhrdzbdK7/RNOYTCcxa3
2rEiNnJ+/dMj/dfq9koFHnqxnJZySf636vb9/HqujLKVw6MkoeKHvFBzHlK4DiQZc+RI9FCThjkD
sxbKT8b69rLVMS7/0XDqaAX89nPG6ucdkc17rO65Q6NyJ7k9NfdfGgAMCEkscKcF1RqW7E+JGg63
ZM7qmDLm3wxo5wLQsnqfPaN7Yidl4rdGmCchMvjDUEr/ZVxbO1HKFRzZpfxvqieV4j5NT8Ph+RGE
2gl8nINq0NgZxEDH26knzeZCQiemfUzkMzLIve0a02JjVR2Oa5mPSyNLEeX5UsuQwh7Xy73WOwnB
VoLg3AHUcvuwpXa9RPuDfqY7rNY2UEi6+8GguL5U6X5Tvl9/Fw9W0E/Dr8vkoqA6ogu8XpILly6x
OQBrZnSGFbi3aCAPwddxawpIhqKhpxNDDMUX9Vsv+kIw87oEFcYmsitEAv4fYWe2nDbXRdsnoopG
QuhW9BgwdtzfUI4T0/c9T3/GkPKdk+M/lRTlDoNQs7X3WnPONRcv7hooWY3rZqHmxRf9tPmnjXzs
gJT1BhGvptyfMMywzJ+uciosheWzXCLDt7PFUswVyFgJDOsVRSFBd9U4DILvzoLqoEBFiXYY3YCE
Zu3OhJd7xV1IdXXH+fvFLlrw8aUerpAvUzNTDkohRbJfrvVmd95fZpPo/GA+R+6GO6a22+rflEHN
GLci1pUPOagCCxy4aRXHsebf9yMt9Pjf/SjFxWKQj4Mo+LIfcTBbhcsL+6GOTNgJYh0ESyyLVJGg
KUTkqu0tl8TqKbggrjUhjGXSmKbWC58qC/BozEw2UpMdtSVccW7REKpTHjT3pJsL8xBOjWsMK3sH
ukBJuJ1ZyPZV5x3RU1EH16b4B6hK98ppt2YTdOLxnxWJ0deSnHIYFqiMYQHJ54vB/0zc1/y2XL6u
TueHJY6kgimpkAfdpH4M+8aorxjN2tdRi1Qd/MnO9OJ7GXBle0Af3IPm8uKNQlT7Aw1PxrSOzwyI
RLQkRXGpJwhNBTUE3pkCZWhyROSKZuS53M71U4kBWSeVJkxcNMU1knaSl45JJ/uUvFsT+xP5+z61
1sS5j8U1jXeDh/LYmZDgEULcuHPSi6s/jbBN1Ga0wHHdYFaEOjc1Q9XR1QdTOsnVwsBxAfEh95kC
/xNuJwMOQ0dDSbsVqXlJoX6mBB82otNHkXiwW8YcdF7fiobfjH+KnqQAjvByz6oREQNRLKTpiFEd
IJZ2CnVkqCHwBmiWk64cxToFdBgNNzLczhAOx1Fr+sO06vygJF9sTC3VqC+MO8bSQQyPdqSCVGth
vqaIkzO6EZSid2ubKSAgQjORESxbjMhnZA4kH2BNOlr+5AapLZgdYUAJZRwu99a8/P32SxHsr7ff
74Pwy7p3La4W0WZWOINwK+/KTHhMFJ1G4cFZ8wSXVD5NuDzG+bQRvxNLkCpMowC4V1yJkE/QgU1s
bEQJoTUlIm7agaWKd0BDME7Uyf+aycLgD74s3EhlQrE4zBdKabj2WwS0zR3CzTB/OBMBeRTnQqI0
4cKvalv9LnzvvOL9kwq4f61nrmiW7OZac0R3mUzB51zgRabz2P57sZ2FdBXWqkfgSBIyJb5SO1uV
LhkNtybFco5yxsnSZMuzdBTQj0MvK52i5bFdYPTx0H9D7AfEBoShNRpVC8++EtsusCsLVDbEaMqO
xdacFRc4C2dm2OVUXBoijhXW0odaFPD4K3k3AjNZyzdSO10TL1ndU0oTc/UwJkVZhrDKDJNkl530
OrtLWfdQuxy564umUBXrrSJGK9ViMBmBApNotCakmKae5vqOB49dWllQx4/Q499XU7uPoM7fbFHs
e8S4nA+czbP3Zgm7ilDlf0eGHNn4TdQ3sU3P6A7xnl6sLvwU0QJxZWKA9AN4gx9YWKQ1u05TIjg2
UpMbNZcXahh/buuoKLoo41JoI+7JMWcPes52xSt8CHn5MM444fqbB6gw8pi0tcW2usRo1nt4Cggv
/WQijyEo93RMDGArzTW7s+VEex1WZHECF/tZwm3PE7KdDpwJ7VOdGuyZIyytPAmDzqw01/kjrFq1
NU3fzXegEctmkEjxffeNLUKl7m7lLi/UeWVp1RyZDrVg3H0q8Q3mUJOj09eoILV/nHKriqdLR1b6
zjJZfY7cwwbY259yEcw8RCTpoY0SqQl5N8iE1IZSGdDs2ft6jAzHkIXGgelEIricdUfJPASGzfjF
6AKixR4wc/S0J7r8QWFbFu6BO2dAYX4XR5fO8CMrfXehUqfIWOfFrJCGQil+18nSzoTyBewjFTsg
5bwJW06pDt8XeazEz2ynLsMYP5RY3CVJ/MuzcyFRHP60osqDTukSP4QjMZ3U4ZIp91+RV+lPC38A
o1iIqckthKl1yW/z1WK1K40Opc35ISsDgj95M0HzkVW2Ud5x64Tlsxe6T/kfsXq7dVXeqImD0VLd
ayAgIWVWbFOUTL9rEY0KRbk8bExBlc7cJyy31QB7Ym/Xc8u2cctGfGM98/JX05E59cyiS1nqtmPF
VW2hrEgcSCzS5dubEm0p9y6omFnPGrmPMltBV79sCuec5tyQPsBrxW6tfZ01L1NiC/Ek1xHDZPHT
LI1U1i5+RTM/ms+KmK9b/ly8KGrxkTXo0yU/+zI8DcF2TC19Ttjeu2r9qXxBHas3nXBIUQKfAZb/
Fd9xqUmLL7AIcmhccsbU8XUeVi8Mpoxi08gmo+P87m3gUCM4P1IsKlNUePV28MnrwICNMgjW56zg
6++rdPSHHL/w+4j5AjhURpc4mhQYMVbbypZldTEnYg6rSyzMsns0+D3rNan9m/zGGuefTKoJVPkG
PpcmqU67k5+iok5thGrgfeJ3+kIKz4UsGMxKv25K8RpjYo9XIpOaN7ygOXw9AtMiXM6KYoi/H3Cx
kP+DZUMhH0XlcrlEklLMf/E7Wx2250o0zJ0frNLLtRTdGiV7uAa74aHq8kfGVkwAhizTmNDHatEP
ydX3pDMu2gAXg33XkisVgXvoY5t/++ISz0lyyQln/y2T/REJkjBKefH7HaCIbzOLUAEvkS9T7YdG
H9RSpBs90/bObkwR9JOS+wMF1/kOlVwyXOMfqAkpWiVoLJNagp/wX/fWbdl3I9uqQoHRveElZDWx
B9uUYNt2aZVEg+8Of8PRZQZVUIBMoTZMYjvbJL6dPkDvp450F7gvRfvq+2dQ/0N7HRGydqe4sefS
tnnK78vNc22V5G7tyzDlKJZ+3oTXs9O52/CjeEnStBlm3Y8JS9UJoLRZolYn2y4fn1GAfpInxo2P
7tUCeLLYiqVT6dXgm63M/DtrkuS0lb4QvnD6YFmUZQkjrMd5QdozKaQFGBkfpLznJmsLVeYnB8VW
jILsHjGUtaaYpcyOb57UE1ClOEbb7VyY6UzP5kFOio4W/yH1OLqvUAtWxDFUgCfbopVfHkZ8y4Vv
c369MD4hHuAxKk5YH6mHKHbCl3RvqaZgc1YgWVmRXq5191end8siPe1cMS6BnCpTd/lO5jQtBKOW
cg6Y6XQ+bR8+6Qj1IOzg3mTt5blSfBL7fUxk4J3h3UF/d+jZHX75UGiMf0jP2nzM8BCenqHJRni1
N4ghrAGsF45tEKlzICYqFiqlwvd0NHMWHeI+3Alf4H1S4AKUGhyBfyqqUJERf3gVPHOZTsK6kLlu
j753PFj1d098/qiXbtNCIwe8bxzdl158zfDuVKeT1+jeehCvYt4bTGurgP10eE/AYdyHgNsk0+Ni
Z8upcZ8cDgwj7unxYP6wZwV0UGWX0MMqX9jby2e+eqrnuBe3XeQxlgA4rny1e8Kgn3M03gN+Cfk4
XOzjZrcOfo6r8a3wqZWJ+c7qafzgIPKW5v2stNoCIe/x1ZxUN+ErVL/IqGctPxTlIMu5cP2dFbz+
RkMu0vLovtCf5PcfuQO5e25e9RJ7OA46+81Bmx/qXMViEtxRhRpeGhNyW2bccf2lkaN6Zfd9sayX
f656H7RE3tROxadlpXr+jLeN6RMdHQr32Pni6KVQz0Wx+GG86uIoTuUzIP/8RdvvlNHO9YoxOnz/
NX1XZiwBq+VA1hEsA7RUfg5plMPSPQRTEQHe3oR93QkkQCXzZPzsdKHwNy2pSbssW8ZgXDB/9nkX
oIyMCi/UtgjgBe3iq8CBycOekDmFUHv7Ke6QxAu+2WezqF/u60gME6dgwqK5qGK/TsJwRM2L1Qe4
BJ0zFlrwEPRodyx4sEpFmebgctOiiqJ1cjHnlJEBokf4qULSaPT6BKHPH6C0NFKJWBABF/ifHNB/
sksppcqtamwLHyIWzgp9ajPSyWIxeRUWU3rsSqB6xn0IYnjuhTPUZW7LIIIxH0C3HZIKeV1bjiiI
VXggoJiKL2lHSv8S5KBcIjES9z/7BL/7aZlcMmpSYOR7M65YHYIoV5FDXb+7kyW4KEWRc9Sa63ur
KILbGeLPX/EVg8HDncKPHT8LHSWi9CGmhZudogtgLVe+stHgCJE33FHJIJOY0byZOVsBem967+cJ
0WVjiTJATguXIGXePNGaIJDYcFGuT5BK7ClOdGwHGYG1mTV1+JmLYgYglR9gMvksIWB6lrFlavLq
yirljQzrqSNGjYqLbC33WEy5Sonb7g4nUc5fR1TdnXCnvPp2vLHw43BrJjX/1T9DATDyDcLTPRnu
pZ+KUyg/XdLCSb/NAjsGQPJEEQGnIsN8R3xYxC5d8QqEjCbszA56ZJvzDzoq4SPjiTWUlji10EWj
2EwFmn82RL0yUjmllFdmabhh+ahjBpoKtFNqVznzqYHwWGmFFhL7u9WAj6WEAGEx0LRiFUcMWue+
Q9xrBef+oMxghEBD7tj7K7vHDN8zhO/qjvERGbBOZNiLcRagNoQoSiZEbikzi7XaSQGiHuZmJRIC
+LmQNejOAFSfUuRuy6vkrlOjhzidZ6DS40eoIWJRYXJT+mFLYQ0tX1NlhDeI+68wOfvpMeyJ5i0U
U0ExS/UK3kaeUMv6jf0PlhhxAWeAbgJQ6mWtUdHe+gCqhkyM6P+k/DZzzScfREA3fwneUAml9evG
/cKEY9KmVK5M/pf9NAuAwfxh4F0GSRItyqMBFe6bdnfoj3ogZ12tUvySYkBYuf3Q80FFoJkkcD4d
BRRAK/mS7l+1bJ98QjI3fPeTMAckDTGJ3X9cmqNPcxDZ0xUVMCQoj5PnyhlOpvJoOm9u56MAT3AY
0T/C15TSPUTiR4G8j2k3TnlYsS+rZ/bwIOJfsbk1VAMnhmd81ue4hX5F8u7NhYvrqrUG99LmQ76k
WM+jJFMiRLgH3GmhaWpWkdaqi0tnJddGfDIIvtZ3qUMp1mNQ7Hw9bJwJwg1P0g6rREKZVwA1+69I
umBmDJ4AV1GUZYU5GXNjaquO1bDAFTuLnqZtmoxYaWGmK8wna4Je5EatYAa8osA+QbFMEWZbDiw9
n6PUVxkUIify0gXMQtxfdC+sDA68jMmhA5pYs3PdAVmNeemQBHeUAlWO9O3nqB2nI30PIaHx5ha4
6wpCyutZLKThNemR2ZSYF66R9SnxjCR/yB3qh2XFmP+VZFLD4OLrMpBN265YeWQIVAyxVjnHK4yf
NUKugPGosQKqPujeb2ayFYGSdMPeeCnQt+DWGL2u3+1zaFVGNpUrTsqqQFmNMJidtKNHdRoqkVYx
RKXzBfNIPau/y6bJzeA/0Dqslt7PdOlhV9nRSXvzgm0z8JjqHlYyxJVAUiyVwtslziHNsYADxBBG
3OEe4Pppw2wP3NY+P80pTZj3XSes4tugodjeO7tTG8EWWfA4f9Y8UGeABEO1RZFD2nExw46tvWIl
eKsjs+LC6sOUMnQulH6L7hA7EAKl8OyREo5Fu5unV6bQn2ukh+xMZCsvtUgUUNjTy+nKhyqJ8q2l
vKglOGd0yqLPC0/KO1i26j7TyYCIq0N9XXxXoZzC6T+ENJuyb5byx8xTHhWYH/trlzNNxNb81yOw
hsOy+LBjQ7MDmbeGcJQqtEr1M5RbAZZ8BUKomEOVizKU9FykS5ZUwrx++VYCHPTL766rUzo7WTW5
++FzU0BJjC85j+PWBqieBQ59zKmLSgVhJDumgCViV165CihkaKHVTh0JdDzz+aCxRbviUBbddEes
pfiv5OPUHrf+nwyHhXxgEYedt+xVsE/rMJTARJ82ulJwk1VccJuiLSneSHts7zxUdx9dSaqtNF61
BMcIx3o4iu/vD13vDAcJY5bGUe7uBglOAQ1xSh+huOSqLoiALB2y7dcEA6CIxlTey1wtboDp5/Qz
/231Ie6hr5+V1TZq3PCd8jLu8fhOeN8D1aZvT8XFnAgjq3rMHKhipnDQuTfsjZj5UZ0UkmnXGduH
lYtaYm1aWgZhxc9KUPpx+QdzGkR/hEgqQViqFMNiEKf+rr/hiKNwdimNysXzgzYtTviWFCCxJ9lE
VK3+5tDZdRbM6/splMj+NejtgFIyUyEglUdnTHGrS1OrItFTlx0xLbHWkJVGUFRzHBhRjhhtzs0q
ZBlyzSDZq3JT30yf/0PtIQowXhS2DHqVx9KtvDvrwiQZt2POD4XTspgqCbTWnuHK2LUYQQX5vKu7
CGgnO50VRJAcb3lPVoQwbbOkDnuVnhvUjOhigswi4jssaXBLLhUmVy5c4p68hfwOHOFSF3MAOn0s
P1Z6bl4hRYYniRyYe7lOKbQ7YnM3QvVcZk89rewGr1186kQ07G1fLp2ZZRdSReKvHuy47aosNCVF
i4IgrYIAM2By3navFm3wQDZBVnttMMU3cqWq8FD+ydgyTLU1mevnlYLEDcFZEtCGMIALkImkEqhe
zVNDX6j3SxgauwhklV/eHhGxkJGUVeTz79ub670STCvO88xCETegaKUoZaWOd/eNhU0LbuRsTjTi
Mko7d4zXMoLDac9Y39nXWd0Zkp+UVyoZk8rIVi6sPFhOnWdTap3p0haKxqasd/y2whJ4hNDIokb5
wxlR4p4sT00usaikURqjp04JzNGLVNtq1vCfccjsIcuOJIQ3RLQaO1kcG6xIm5wZjOSjJs0mzXT8
8qgyyYjzsxP26SMt9PMQgEGpSXRe1x7CtVAA2tBXZcABpbLpBSmux4PLNSu6Is8tBlpEANivTLoj
zAoonXTBcImkJyP/KL2NQMPdpp0ho8dhw6aB5W4RUzhDBoWvBYooPZFOQixJZB209yNd2f2D0P2j
t30h/9usoPDjt1lhl8stSrt5WUbXe8laneCOVmjcWcAO3VP16UDQHt4yTxG4ot1fMZ6XvyqzU2iC
uwu3+/RO9G7y3uUW1ZnLGyy4K9/lvhGFWYwQ3YrZ0HZHrtRbwpQgTwhcvqvczbAaFHhLkRODSf8S
W1FvIxyXtUPP9FSVJvJ+Yzt+iPRk3VMEGdYt84qovmhuGEEaQRhJSL+5CGWV+8HLoWsWEJOEmYbv
uo6TySK1uCBZXD8UWTQcLJrRmA46is2OTciNSQz8tKqxf7YV+d4PE2p0GUJojbgNDAENEg40Lpp1
0QB34t61s2KRsVqy0Bn3rQ7I8j7jq8wdw6wwXzv94yoXLTz7Stv/fpG/iP6mk8qmdF2G5wfifSRL
GaOssntYK/TNGW1vvqhRSkgXQBk1xHRM4P9A6f8o3gkKQSkuREG+Uoy+uLguR+X5tFBZybyTDJAH
gp1SWZ+vb1ES0mYCyaCPtJCE5KFEVZYI/IjXiL47CVY6C4Q7arSPIDwSwspQsDMiA1Wo7pcPM9YZ
vUO2vAqBSqXNNyEe4+/UA4GF/GY/JCk/giiNVtXhYIx8WrE3UX6Hltjw4xMqBxTx2U57d6e6Zseg
Shn51EHBEGDTDL9rj7CiM2CHb1mWoA93/lWICnX4vYGsNJYi8zWJgTu8RS3u9OYBqAb39zX+j0Xu
cjpmpqWYEfzjAUbSyrAIMsVnTVMpnfQimahoCWnvyfAE5yslvL7bnhNz2xUb2tIGSgrYCNvH5nZ/
5+Zp7kn3wrTsdIwNN/+uqjOxrlWZpVEV/sMEM/oPL3nmyKZMlzXF0BzS5nLsyUC2VM5T5jPLD03z
cyCksgaV9DdB6SXRjuGDsQ5BAeVNEMZ8t8uon7ni82yi6eFEbG9H1yntzwBp2sXnLQeh0eMF6Obv
Y7Lwp5rNQsh4jPJxGMal/JdbY7YqbbfxqWDjBKeiylsWFQi+jylLZQrCvk9ZYxY3sHq/GWQYR7ii
i5vDYThZCTtfES0yG10lPY7gsz4rKq7wx5IjqwVtPqquQyXDiBle9es+X129+ItgpyinihkHzfmO
tYWHS4HrlSuWQGTcrIDyERu7uDuJmSj4tFmpka4rnmL5C9Ccf2e0p8im8XsB5CmPkK3gVWfcbAka
5Oj+fnaD/Nd5J4qiYpkzW8yX6OUVfrnh15PzelsYFw4P+bf49uZQD7+dPsf7+rG9fdjuarObsBvQ
E6ozSSgdri02yXAwvxmT7Sz7qx/XpzJpNY2q3pdo7RcPzNCIAVqL2vD7cpPEg7/vaqnyx10NShUk
dlH4P+Ngkpsfz8vj8fBwM3sq92C1zt3NG3cSk4L2SNV1oZqrF/qTblCsHl5KlwR96uO6Hz6tap+n
mxLe0uEL1A79GAYRMf7u+XITd8NT8vfdLOTjP8mXfp/LJX9/W7CX22Numpvlzw9BzzsOERaBLKAa
ZXrhRwz5lBmAGVyKsjh0Mx2gWNTcQuI0HG9W1qh1y6zOLuaOTdmnLQaDQCZsUh9d416QHaJ3rAfb
oDcEAgU2YPjqln9VCzEvrgAKlzcYP7AwLj9j/AuGLeyEjIhUAuyl88mWLDU70wU+bdXH5Kpw6YTR
pfitvis7MyvanGtnr5ZIvUG+F+J8p88GgBIxM5XzzH0o9ig38Ldyf0yikMFW6q+hTt339QvhDPgY
kTlcmeI0caUyLzhtOQQ9oU8dJRu7zrQLMgZdbMyj89msX2io4h61Ir6GcFuKg+V9rVwFRvocPm5Q
kACyPc6J3z0VRkxZrkE+QaRCPsHzxizWyQUsIZFielagUUc/7ngLDQERkRYaLcgnJpBzKdOEFl9v
0MmTUBW7lNZ2I+MmAjNLPFDsoKd+7HpQuxNupJTiu7KXiOLTtORUD35TgeB53bQLk/WrF2ZaRfHW
m6KbQTp8INNTNmIyqFjcbMV8y6nN2CyjBaWqHFv/IWzSVllY5s8TNQPq5PJNTiYpGZDjmwipCjlP
DJ5wtRNYePHRblMjDbx7uLJQv5gZhU86UeoYp0WmpJlTcFo7nW5VvNE1Q3WOK+GyN+yrHrLoA73F
w/KFSTsdnfK0KRXYwa4rA/xUZ146oyczVgcyg7a7fIkBY/WNVAmEqpON2pcl+pFlPRoIUZX8YoaZ
3TSbT+8XIFW61GbZcBHAly1SspG2ZFEOAj4bahb+GnOSiy36prIo9/RflcdjcLcOgH5UU9RiailI
dIi8UgkaK796N9eBEnGYFWVZpCA9UqTL+qw9OSa5HrP/L42LpJl4u5I4xtImmeEkNWtSKkkAMWCm
YovQLiJSgvUuIyWqJy3MOnYqh7SCb9Q+8pIsychEOYYiawISQM40ATFsUWo7ZDPmNG5M3U3u6QAg
eiZnPBL4kHoauvA/G8pnnldRL3jIvZPW1E8D6vQATnUZs2Lr2Bk2sNtJI2UVueN+cHv9leTsO+Kl
flq+zRzLu9ll9qfUd9eVDQdKh1PxoOzO8EeuXx60K7W4T4lrOqsgFpr0jhhalVhcaXqEGLJQqzAo
iB7RJuyeXIplaTGG+nZsbGvCDQG2pV5rpzmnNaxVextcF6hLOnQmZPFnyFIcDcq9CwOcDAkIOkXt
QUD4+65wC5JjUi/ZMaV1skqyct+emaqyReMR4ko0IfZhyrDfL3hJ3xs5G9TUnRMScXsPFAtpxpp5
ZeXpyOzziswUmDnVy51Ar9/aEV5+0/ME7srZT6sWKUgstilOJpvnP30jXc8bgsj65XXdwjCJ37yu
BqGKLSWOtvtEXaaXvQTSvcfasIxtZ9kKXK/q0BSVq4Feu1YkJVZ2nemwRkgf5zeOI+2hGGqkM2S8
WE0ZrSxIcCeMM9MhfYGC2x2Zv8+JqRWag32y+yj1GISU7pkrmXGbYYdvu4ahkANFUyFFqLN22m5W
Lbd/xL1SSKZl/3gf5sqHD8TfH/pagUh/WGc5SlM16+WW9R1gpgY9EpvnTzPqrMLQUEoAk5ipI1+7
VGmdAu/C7grEKCQEtxS/zNTYu1uLCPNpLxyBCNm5AhY/0krAG6DvZyKWADgwrAZAMnCGrInz9+On
7KG83bFpGWFgGgn0a+KpCZ6YKZ/SPfc3pKhCskbEKxJO+V/BClhbIG3h7Bhm0h5VkgPHO9FUIW7N
Ro/8zFNndwSyMZ5fNE63muCJBZ0Axq/A6ON7I8Y1vfTknXfko4LyYiOC4CPCrOV93Bm30mpAYJnJ
gyCNnkbuid+ZjjphZ9kHnX1IVemNK8VYrjAZAJV5JECr2OjaP8Y919m/B0JphdXfUlrjud/CoNlh
d12XwoByiK4TrEZfafRADHFt6cVlDCFMFqAb1C3wykkdY8+TmTucUumrjQzsX3MAw/z7/tGZxMzh
f/YwpltJnoqNQrn8RZKWH8bz1WRcMtsVAqXHARMKCThLJOwTVJ3r0JPAcLbsZC8zbvPLzGPWv3xi
IFlXGx+3CxjVKUSTXeuVarkJzZq1qKtAMOgeFzEuifS5mmGnklRQc4iEo+Z2kGqU6T0qDDVq20RC
yseZm1vdpURSCsODwfcznTzyvazXbNiw3dEIm8xZ3bNZoOWIpRn7m+X38oPvVo8pgpjNCt7KfokC
yttUbsX//N3yG5GTE/9JS7WYFWSP+T9rw/xZECJrrCKa5vPOLO4rxfQvwzZYDv7JJQ59RKBEqqUJ
rWisEYMF0uJAzJDO52ZlRLFNekGQrgFvo85/DzowXyJQhwvqu/JdiaXA6NmIR4saIi3SC+s5nOfb
rv963YwR/IMMg0TfyYtmNiYuHbPPw7hayxx1iJhsKmFQXLrl13n7+pHFQiaTVNwYPhE0+YvROjuf
KbOU2V0+VTOlir3Lp6ItD08hkmzdGhOYNesHEQbRVem2lAJzJqPG9u658ZkBaFnQGH1e9OI7VziZ
nz49GME5wWbPkV/xt+Bu3C6/gamjEyRGygI4N+HOup/44Zi777HSmA/QGAJKb57QvRn/p5Ad59nB
ykoKaK+fBja+HpuVf1gVgcR7Cr0Yq08thvcfZQxfeDPHbjiV+gL5i/G08jCjZME8AHgeHAwJh5d2
yt4JwZ/nOAopJCiT8+ijk4mWPT67pHrJRCn92zhW/JHSR24zrqmgZfavdAfSjXBSYAf8Lsap0RAu
JxiR0O3R4NH49thIf+N0qPZ6ub54hRxBxvQpkZoq/ZQDGrhadZyhlNl3z6q0OHCpQ7JwO+2akRgn
mz4YLzh6D1xxDzuVYbIZoX837ticfBpqZOyJKoMxR+XRFm4v4LEGt3ZaYDgbrrNrBLup91C2/+6Q
uV/lzTFry54LSZLMv4wT6nYmHx9oE3hu/YL1OhiF3EZqhUQkblzvKN6QGunmbGq0Rz5YwvRHewLb
oSO6QfKBqJALyB3GcYzuyYI9R0pfM6EiSSVZ6b0pUQrlctxzzq+B2AX7wzHJk4cgVqxFkGw1hzPq
Q504RDSgQeXJUDM842ZE+kA85s4VvnlCRs8xXRAVShCVO7WquCgSSHFLdofv+bsdZxPVAp/pCPFT
CPjMDSnvYiC/FrBgzBHxcT5eDphjVxitRnWKJyq93JhpxAHsxaMWjC/9ex1q7sWUmUIPRy8HmQKn
Ox18gOVl8lI3vOxKbhWbHE/GJ9FAwTEZ3E016XIbKPjTQ+Om4Eyf4yTNvz36iDt+YrlYBdmfIw+h
InPdy6E+6Ue3zlwA5O9OVk5/glQwVyhFzOLcUXfBq+yOuCvjSisgfVkODpC+KIK6y2EywlxxMTiX
gOzG+94kiaLeDmnNqDG8YLLWWaFJntROu+SQry+P1WCejIi8k0V0M5ugn0RL3TVBX1wTSmgf7FBe
1EyHdDtfH3bMn4Gc76PGrDVp7QenPp2hMGgJn20rnEbrNasL9KRx3V7gScNSI85qsyeleqKkBrt6
rGQSQyl1FzUzJL8yWwmprStBr5pBq3wpPWBRsRrIhwuVyPtiMMFmY1b9mIRV5GMEpsStWzit3Fv9
eKrlQvQBlHuqENhNkm49KVyqp0P9I8Uz2I3JBn/70gZF+aaFNXyJtlYgsC8fFLhFbywV+DLjHBMk
5X31fp60C1GCzQ4d3+rj2qI6vl1V7xfN9hhtVeWAC/+gMK0m49qwRiROHWRz+n2yr11KSdifNXOI
FWvjWhJOq5Xaz1Hvfvp8mVAIM6AL2Cn385j8rExuzqBm42PjOG5M8+/x8WOFMenifVP4xtaCAch2
ftrcPk8L9UOx3610p7j/0N46wJdxgO1G/O1ZIUR3nrzu65Xb/XDQ/EC0wGKaXAjwPuzgeK0m0bha
PFSvn6caJpjV5HIb5ZPl7UOBqgFyx86+M3moR3fxHboKQtVtEn7uuiUcIBaDJNfp9A8/4ifSKkwU
i8nlGwqDJDjip7gZ5Gvv1VP3fdwarpJNu7ThD875robBaGVJDfy+w62CwpwgJTotk/lqTFXKtdI4
QiTnbmhW/HC+9mBY8DtWg/c6f86XkvXNbFpbTqsH/IPy77tz4zivbV7mSQK9X53qZIrqczg4P89r
o/oomW6gcalZQzt6el3jTDBLTjl8h87TammRUB5WuB/sStXR4Ij4U6MiitALVaKmUnXefy3x+4Wl
I6mWKdo/1uYdJuRm+FBo32wbiyQuVmdJLrq95m9CioRri++VfLUc1yr3tUtyR/FjrZWr5QbDammw
a2EHF9doh7SHAVpXCUyTafJI4D5Puq+nj7jKsMrl66dpcn8ZTEZIBanPmyYJnfiu53o5WUY1lLu1
w7ZWJvxDQ7KtHcmhnnUXaj4TU6GUuBtPqlwkwuGq9wK2qvnXce3nw64Zdq81PfKYviHoEF3fNzbJ
skbxMy5Km5+VU3JOHkb1Uj6hg9D3abF6m/s+qX8PHoM6DGfj9qFUmy6T43Oj1C9rJU4Weub9jcP9
eJp83+/rl3qxun641iBzJmjvi52bY/fUHFdDU9DZ3eRuVJ+va6sq4Xvv9vRYam2q/LOSfJ++LEDi
joNy9XA/LSUj6JzO5p5Cyz3rzZ5VKOzG1dOgPK8eavmP4TfakuKwtUrml/o+ObwMi9Vx0JiOG6N9
bXupXUa1y0d+BON9qn1Qgky6uUrOVUQ5Osa+Tt/H98H55lQbVVoVHBfWoKFP6ISq9ddgXKu8DJPz
psowPSL1vaujonw+XtuXeXXWTQ61Ih4ZUbO4rw53tQPGm7sxRsKk3L0k+BHhX4Xv7fO5ChH0Pu4f
asv317iZFLip8HYgd+xib1FFkFodoANrHJ8u/Lr6Ae7cJDysGcxXD/PGgYuqEHvVTZAbnxqAOuEd
PrClu3M17uV65dtdbdiqjDFXYAbDivFanb5XaNt87WxWyL3QssyrFeJgtID1TW36Pn+vL9/rsyEa
5qTOntQryWthUz20YYCKyfEuX8N35shMF5F4zgZ9ekDianMh0y3U30evoPTDZI9fE/sJv0/0C7ew
GZidbhAiFfhpNnt8VMVDTlqLfq5q534BlkkrWM3UJWVVAOUbw4/VwF51++qOzJWuc+kr8riwIk66
XaHItdnenG3O4aSQtLpF2KvtXUD2SaTctjQfFqk3fhMcnmN+KlAsu3T4piVUJg8zkx63zv0Dn6Cj
RpGKSHtqFlt8kcUX6pdaQJ6MNywZtXWbR3JneXj31G34Gp125F3oIY3WegM0kSqukZQBULhEqfhS
5aaYQC/pIPVlluIXa1PWbiZlPnXGJY3yNzCbdPH7CVD6Nm/sbyEeAQ5nHSu1uMHS6mp7HtJ3Rmzn
2eo8ySSXSXRJfOmLZ58vy3sn9bPl+XpWCdRJUgvOCMOYiqFtphQJaiirlT/fqckL31RyWPmr5RIm
FPybIPYX+yTootKx0ITSRs0mK67ASi3divo6VWtq1zxBxfTiqbStPHuSLW1HW1uTiXQgbJvFlvoS
H3lkl3xvZewkac/bAhXkDKsTKcIytE8+dcrdo5IcPv9fB36GQfYplLlWMT+pm9Gr5fRdW5hR8Vi9
g7dsp5huwefWUJ85ZnxoBDZ7c7rRQiaftiTe93jrrdTCBWGoBYBrOfFHxhFk6/anb/bVShbdNKMd
+lWLmmxsLmoB7WIYnKo3vQEk6ew+4FlegZmZERvE8Dt2TJbqbhmeh7ZEnDdC0Dh1Lf3lOW4i6Ved
pbh1Utv3JTozgXyPNJ8CLmqY1S3jsUt1rv4Dma+n1Cyo9kBXAyXJUyTLKnsMe1MUEnCynLXm5f+p
f2Yq6hUZF2AXncjA7VIbnaj6tAU0g9WNPp3VxG5aMBArVrotkKmxuA8TChGVXNpicPacvjzFO90H
0xA/w/3IvucMxm0C7L8E2/2Zoadj8p4LX0awZsFywuqcDbFNALR1JOfku1HuRnCf3GbeszkUMCuE
iBbFWTmiKm63T1RNyB28+XpNE+L2tnnswYAyT2gnpLmKhc5WcdJhkbROnMVyd+vYz7RX2QODLAlX
s+Y884bPK+tVd+ye2NI9xKb0v8OcQjTY/i+Des3lLABV56fiwtrlyiOCu8bo0+NUWLdRdc1vdrfm
JJGb+FN5nay5ZAVWn7bHZJh7CzhwFDQ5A1lkIYBihKzZWvSoD926Pv4e0YSUBogp2AsEGnO47Brj
JStWjR/cZKzmXVk8dst88hznTq8GVAlDKP7hFVmSLbqfot2I/TqX+81NzXoKR40v4GKRNJor8f1N
iMt0k8Ot8W8HY3ZuY2R8ygdVuZu+ObLCNh1JA/1eUSH6QgeeH+9vdpNQbvB3rC6WMv2K1P3uavFF
A7U6bBbR8YCrxfrFREmLB7MyYZ6MhMu+O3SEOMztTUlThILfjoWk/Oj4LOPvK51AISTjpULWkmnG
gpoG/Ej0qBGBtOnMfuKBqDAF0sSMBcDsRX21V8vp1Un1/KlUTtlShKRMzNrr6XXMSiUsV55ym1mh
7if/Sy9a/qIZinDXgX3GISzI4/IUhV+EESfMnS7H9bTSX84b8a5dwg4aR4t5axLd7A/JcNOYoXsY
ljpznKJPtQVpwrg1W3fy81oUN8flXmlT3xYGleG3fPlmuOtPlu1o34tHzd3h9kL/lt23zfYxYsko
dw+Tm8ulv803l9f6iOBoONhg1TAfXFFSrW9n+84uuN+eaxsElfnmjJUEETNo6rR2yjWPSLBmrfX5
bjFN1qubyrp2nt3kjr0xxDB9c+N/aZi+KBr+56x8Yd+LwTC6riaclUN9RKN07C6gLsmtWYtnD4eo
FQ3r5eH9Es2XUeXiWyVXHa7qRzRCuNcHhPt/H7rBF9lCuj+lcjmwWT0WAZWvIHO8mC2LuXGlvz1/
K8QkTLv2bjooRy/DfKsUJ5ULsF19Q9y2/16MC9XivFVedFaX3mX7tArxXJx0y8v6dvh9U0qKZeb5
Ome5XJkl1+LD62F4O9l3OMOTqMWlye8ewhnYJa1F40uCXm39tKMbQ/EuXlVzKDeL84TEpsQ6d66P
jw9/P9CCxk6/3aO/DjSOi1ElLmCx/sX46TCbrcN8aVTpR+fBglLyqJcft9az3u61uK1t563hvsXe
rA7/uOB//txKqRwVoko5wnnp/+cZRrnxsjLZlKL+cHGzJZZZdM9rEp32ad8MEJqhOF1VV8X6vz/4
i1w7O+C4hOlDhFYuEy79RnDsjtE5WhWiqD+bdo4k2Oub67EzrnRO0xruqEXwxOLd6NScbxqXoP33
k/1VDJN+dpAPipWoXIyjYvr/3z77ct5vd9v9JerPcSGlenDaKS7ak8U4KZVxLKfre44IM7opLprb
XX2YD5JRlFyvtXOpVTm0r/nvmNOUl/fzU5cUY3cZcIdWdu0zCAeD6br4vCxep8PnGeo/OrTOQFlq
k7gRLu/XVB1ET38/llTW/nXg/H4sX+6Q/alUuc7mXMDxAY/Cm8K0Wyrdz5KnGasWtGxjsxmEk/oo
7l5GL+x0btFYXjbJePnCzLQMr8licUhOy/dt6ZGTz0Gvwx/j9W246hTQN8N5ETyunjZzWhUsbk8U
ZJzqeXyqipOkHAyT8W6UXEvHZFPMVUdxUC2cN0xx9H+KWttlbZr7mWddqDycRz8KtBPf7K/JavJ8
wk+P881cttg9bI9v+bCV21WS4vn2WulNR7RDqXSZ5Ta7crKmepfbbTWLObU3y2Uu2cSv49w/9KOF
P43FoFAohHEYRTBdX8i2xWWxmU0nh6jP7B5f+hXA1HVtMmvuwmoFVSEfTji2rY4KyWLd+fv1C78s
ztlYjEqosjCgC8JUVPrbWJyex/E5Guaj/mL5Y1V62MT90+5+Mm/mDqT5L7l150CRx6U93HbWs06I
pHpCycHyZR1/hLip74Jvo+JNuO9v9/3ZZRAtvhdW3WDViuh7RrHOvhcta4XyzRL52f4mv69PRjdz
APlcEmA3Vu6Opw+bxW1u+xRcaiEwabj+CEr9XLnPhg7FUeM47BWutD9/rJABjw+98fkuiDDk+ef0
9+ezEOsgGgaFUskr9NtZOI628+mssk2noVJhECxrW1L/9nzS2ORvVuMB1c8RJoXJnK7j6/YUg559
v1z817xgIPQ/91KlhAtNvui89EXPV9nkz9Eyzzi4jm5iYL+onTsl42m9OGnNqaeYFZLxpBFsng6b
x0u4SUb7tyNV++4hlEzQPO8Gk+nLYdKco4OnrGf4OJlXV4u76/jzjLnybvZ6GG9q5+JLLnje4DYz
6uRWy38o6FJXyv89hjKLJaxs5f+Qdp7LcWvLkn4iRMCbvzBt2ZaefxC08N3w7unnA/eNGanFYEfc
CR7paFNUA1hYpiorM4sp9fdInn1FiJLsbGwHdR0mN7WxUIJ71tI8bOnzTIEMhxDTE+O3MyZJ5704
7v1iU4+7c+A1KLOSBwIYNn9hXHTVkm2tCDzQYY5NX3JzULv+Y4yB2m5/XwY/LkH6inDWm9htysbF
+RcFqVF2ZWZsz6nLLtSjyzyt/NjOTk4/LgbiqshjFp/IQ+MrQcalZ+z3EmS4TFE2JZNg4yI+lqbr
GgHXJpBQxeWpeaqzu1I6MhK6ssXivD7WxYNUbHs0RO3WV5cCBcd68/sQXLLY/7sNzbSmbQDL1e8w
/o810IjWGPutqm9PClBlBSQcvOkPVfQkEjxHz1baORrtRiPREc3lqM7ZDPQ9wKi4z2FHW/jTNvta
XwhUQFLNzoTzlak1nSSXM0vTZUWVVVmXCcf+nllxl5+rKJT1bVm4Q3ufnpzaejb9JfsL87yynn8f
j59Cvz8vdxGgD6c+0wUC+G1iOuLo9eKR0ypKbrgWR8rv1/pp+2EPNkQNs1dZ/p6dfwz9aYyCOpFS
qE1UmCitxXsTuxLBHfqb/78LXazOMilPZVlzoTB0CXmUeEdQLfWbtLjysn5cUIZicKCR5ZjWpYVv
Z4xSpiYJbVNKxR4SmnkR2RIJ6IHunsd5aT3XxswIS7scG8fSG/ecXBnUq7dwcaxa0VlmN+VhTfhM
0twItjwvwV2tu4q6bvVZm3h55+Tik6I5v4+zNG3VF5NVFvGkxh/RMk3lWy34xxvt6kSIgzMhHgER
biEnfFqAPXynkm+Uk0d+xSHZxt6Vq4rTNvXPZSHFmBBmiGvVi/ypMYVcE7La2PbmLqVeEAuboncZ
dg28SVibiatBu6Cmm8xDtjaTkkde9HZhhjNdph5hYIEyPOnn+7LHALH5CvPS9v0P1T+mTUVpqixn
RoKDzaIfHetT6h26rEVQzc0N6SCHvqHZYebJqkvYtCL8pDhmaatzs5GGZa9sfGtFQHMi6qudsfNO
xcwEwI63crzLp51/T5Racq383mqWuUtGLKXHBJYahF191o3OqXYiBOk59Seb/Iv3xmZgEvme40Xq
vxgQw5RtGi6MaM0eWeSO1K5THQ21f9Tbyg60jChwW9PBkTpyvxLrdWCuNHpsnHgGu4qvTYNpPf32
Pi6mYJOdT2XuF0R2RJf9LNBnYTcnLW/kdY6YyViQ5AzVYtAWEjLq6Fp29cO+glcX2SszULRk8WLL
7OL8LOlJbmwtyRXKQ3L2mtKJS89KD1K2IGTQ8IZTPesMw3VGqkNgY+g3QXOF/f/TCcd9mBDGFFU1
NPMivMqCVNf7EyecOCxVSl71XLozNSLxeZbfn7W9TDFTszsYrRyCkLUlp45dWd79vjwuPX6nE+6v
27jY/Qr11KRJR2zSGK4oeHngaZC24iXj0um3LBEpuSMCYXtimFR/S0I6Bm7FMCkOEYGvbQM0OqPH
z7d4V/jdIWTK1tsUjDq/T8s1MY10XkuISJHxgcjIyzFb83touE1xx2CzeDRxKYpbZv/YLY3EZSsY
gxlzIB0ddvzkvGExsTnwt/weUmdPHe4jE7wIdSqcMv/YKAtmsIRJg7YJzyzcJYvASGaJ7/ACmcTX
Q5RpolzOYyIUXZdlfunGxb6SlqpR61N8rA8bIqQi9ZjEub4Ks01Db7J+LrZz7l5pXBYT2SagzO/v
7tIh+/vdkSFpHP+SYqFv4w7/2FCrxCpPQsYUCthf6mNbuZVTIueRjgAVlnk39h+cKYa6U5GhG04F
y63z4n6uS04wBLbQLft8tMH2oZoAQl/den+ITkARsM3GOnpC9S7mVt2L5A9FBDE4eJVPKOCjlzO9
gNRd2ni68FHKik1hXRqX+dBTaXb1YhMKD4M+t5RthkPS+UpiJ/209UyelhbrTQdYmaC2PwZMM5M+
TdsQkGG8xaSqhekgSq1TNZtyUnMvhf5ACtxiCVABYl3hj/644uXJz9zSFKRJ1kUqowtpTKJl6ESr
ZNL7AFAXTSkk0dZhbbXFbdYeCjIA1gz6EG2mRtOJeNKu7Tw/Tdw/7+Mirrc6LRqzlvsgtdbkG61f
K5GbYW2hOxXlYrIOANA+mFXdnCmSUDe/tuv8GAromqmSDZkiM/hi7WjnQDYEUde24LrsfxxnRAPM
X9A1JirRK3kxecXv6+UbM7hcsbqJk7llTpnktzDvj9d/HpqhKyXm4xhX7kkc6foEdWOgdp6twzP0
iv4bWeq03OaOoiazTfqwl+e7qnw7jXvptAu/081E5HiXJfvUT/BLUz9xaEkc32p6FE+zIT25ikDN
PUZ8Yd4BSrfBOlZv+MPoO4K4AUVr/cegf5T96WkJBiRto8IMUhxeud6v5bG0ybBabOB14QBoIPMZ
/Zzfh/LAriKYN0QEfrhjbkhksWn5EgTPDOU5uZIAfScQ/w6ZpfCmVDp4XDKKTyetLDQN9OGcfk0g
kTn9ouMWjJnmVU1uNQVkzngz5C8D1i8j2saO3244MRQEqiPt2T3eKcwYS94JHBGS046PRF3EQURD
U3zFUzPXOQ0Ef92X60r8UuSdTIhy3mqnD4arQXho7YTiDRivTyyHzWyEJBcewfhiKl/5dETzBols
GKQud0GGG4kDddMMlSdD463XXelU0Bmx5zJXg7YxzhuOB8IiRXms8ADoZifc9ZsrOCDG3j8cEbpF
YkbqKCuadbHf9OlwsoRqWmnDdB71HOaIV/0V4bfocIZyQMX587n40AqmUeMEKmQmiV4+yS0/qFn3
IF9B+VbpB4NGF9ZM1aCtSfepeBC6B7DBU75T8I3WM6cYXnj/p0ayp88pAiha4uEseAzqaTxyYQDV
PHiNS8WpkcfpM5a8mK7yctXlR83YsA2BMqaqY4XHmngc0JVJDwPQQJ5n2kHyZqp7CiEqpxmUgWIW
ogdA+UI/ifyQm1s1z+24Smw5hSemPBTjjAkMtp9Dl8rghd0AVYrGg9oVDm/1jO5dyL4S+UvLALG0
1p63570aNHbRFnaZyPb0fb8v7aw8TNB/Oe5I90u0AxW+hQh5KNqAhfyXMwB+EKHVUA0xCJa/mAdq
Mk0FS5wV0qvfzgJp3wTr0NpPwE+w0otbfqfaEyU7IuLfNxle7Q8vnZhK1jVkqLKkT9vvH7uM30rC
GMiKPp3KVj1PRidVbkRNtMtyk9IKaFxMuQfUd3QXxlEStwbIFp5t+UNII/IJ6SAEFudtsVDpHWss
+RhmKvNawjNDvlXPqykUolDVzX3kFrlLgsBBwtvNtXcjurfUo0Ztq6bqasLeGvcg5+z0LS2IlS2w
L6ePnIa2JX3G9ar0p+CNBRkOb0Tf/CHoNoNa2Kx6O5c9pgZQB7mOVQPFy9+pMR0rKFsbt+EbXRX4
8daaFSe3bjzyZu3kMlGi8/T6ATb5jlUdeXtVffIA6ixlIQarXDUcIb6tEKmc99ThAvlGPO8kc8ua
z1ggzIcpBISO3y3lccJO6c8LEHQ+P0zoMzEdeM8JBZDgMgjyOLM+Q81lPyeLYqpRSFIVSEFwcOiZ
WdyxgQgUDYsZCDYVQ5Ve1+/lC1nW729e/incMRRVRHwsqpp+2SjEOPdNnWoDYIy0VxLRKQ3BlbLM
MU7NqpH1RWJWDtXLphDsSFWcUop3+oieQcMeKgpdoUi3closo1qzUdsNx1x5acvkwTffY7B+uYPZ
1VheGHwW6PurK9DOj7NWMVSyc8OkeHEB7Sh5IZr5SWSjjx4Nn81wB4zUZrdS9PH7MGk/hR+gIP/3
Shdn/3Bu4m60On1LiVJLKzeLDzkaK4Rkcu6p/WC31GerxIurnai8mP3LuVhXJ+0gYHHbiXgNZKSm
aKyGwilGjttGsU1f9vq4sWO/sM+K6J0jcS0nqTNIgyfCbbRaw4mx1VQhz4yVXcnhosqhg0uV13W4
d7SBp5f9zKc51okCQ6zeGeaT3kqz1Do5UaLaRpU6vpY6RdXOWPfOuX4KxV2hQUMEBv99gH4A2eQ/
x+ciqk/HIMqsgjfRUgMFI5HX4DOERCC9ZXwtFpxOoMvzfXLGMCUATqpuFyH6WBVqVHW9vs21ys4n
buIwH2ubEgWN5f3iECon++pVfyr2yUwABRMEtPrUd/7eIgu/FU9W1+jbNIvdhmwuyxJ4l29pQp/q
EKUAC1lXklmAQqIbF/X0ukPL9gdCVriip9UpUr0xkuZp9FzTs5otSvdpv3punaEqPUNDqtb6C0F5
MnzdlSwAmfh5hLt4tnKqF+nCBNwTo86LzHsiTRFK6//iHf7xgBfDWqaSlRhqpRNp3vjnr7E/ptq6
6teWtr0ao/04XzTKCsQfEkDwxbWEMTXVZoiRC9NnEdYUGzfXG8atETWg01dmzLWrXZxuotmltakD
IJJ3x/SiKB3OjAEnG1l3AuXl92GUfpyeUxXckHSV8bxIVUiYBCNMpmcbZlg5a6hmkn1NPFJPJTSp
HG0S/yvX/OkJTdHS2cdl8oR/x7NrIz8sdFLQqap3oj2Q6cndkrBWDBVbjVzqjpy5HRpra9bDmq9u
m2YP6nC9Iv/jvUiWxQLlTDEv+/hZddqp5fk0hd+uD1FTvpH8DUiNAD6WblXrgeiLyhCHZhocmMlC
uMhwHl3BirgyKtP+f7lRmIpIPMO7sLDX+HvJGnoe502WgV3nDkD5iKVGsJahqnKc41dfzMExAdzs
qeqerIl3iV+68koK/dMJa+pkjDQ2VJE4Xky+xBKHIjuJtGk670mZs2gRVUT9zbHrH2te1wB7/vfn
/kaH/3hurDlE4Go2Rvpfaayyi63qpPt93aqxslEaG8xJNV05gKS/FHVHzmcZFpF0qlDtMXHQrGC8
XT/RzjlK3Cxx5diDO18la3OY+bj3CXanOHkK6OxFnSO2XtI4ce+hS9DrdRysrGjbJm7ceYJR2mON
r8sGawHrCTHTeQCPtkOcTT9+f76LEZ0eT+MXy4sWa7J2WePLjDEbrNCQN4iiYrvajKKtNraeIAWA
gfn7tS5X8z8XuxjL6jQkp/Zkypshd7rUzT/E0RZe24EKgC3ROOcK1HuxeP653MXGGI6+VdSCLm/0
+5RAtXXzR0TdJ8pz157s2pUu5mVTBaOqR1wJhxMETGIyke9DJw1gS1wZxGsv7CJOkwa9l7WCS3Wa
LTVOjZTDS+CPv2uvWMn+/sJAZH5a9aapy6ZC/Ve+RBiHtm4loWePq7zgwdi17uBhKjLTbLSonmUX
HnJOtHiD17p0K8TdBanayrB7bLWCRbpPjtKs59+IjoLMBJelBTyvfift1I34Mu6Dt/FWuW3fS0qV
q6ktib9pZ5Wn2Jldup2jz1u352sjO4ODD4yruSNCufYJWNyZftXu+mOw7z8++FyuYPAlzXazu8o+
23zII7CAQ5prvwZOaKdIKOzIDWaGC1UBXqdO661h5WKQ7xTO8viZOKo7xwoCo4tyfSfPR7eyR9qB
L3fBK8a/NoCcYyD2G2eDV9mFLXFrondHKzou9xI6uxfZEezYXc7eInt2XH5+IgmaVY6OpuRMb/fR
Poaof/D3gtsbu4JjOSE/ACfHDV5o9YzBBfmr27psAPY0ZhgyOiIfWTmVLfBl2KKzk53OwYvyQXZa
/CRaZLnrftYw/tIMfZw9OLlbeJUHwAo3uHVR/nyTRydNKS6Tx84zkOBOHTf6gX+orRMPKt0Wpzz3
P9ccuu+4dNzaQzp2pqbT2MWs9X2wwaABLZmdIAujPvJBb3MMQPI37Zg/Rvfkme1j6zsBbdc/A1uy
A6+1UQ+hNfPd2n4vaEMu7/V9thkfe9HOAqeAquHdvQyOOoe0OOs81al4Db2tPst7dAmoEwTuLGWo
aEm26x+DT12xaelOI2sGLljWto5Yy2fw4p25z9dHdGO+fR97g43axj45Psbrhut7h9BG99W5MGmc
eCU+YmHm+fYr2hPXRz8DxfVgbR5zD48CG/L7Ql2oazQgNqKjSdG+7I8JxCrGFk0Fo6AhbzJvJ5cJ
qLX8PrWO1TbKBsR0hdwFseCIYxM+ro6JgkF/wi3f6RGBxDamUh29jdn2l+lDhsGvaoNB4bJPADp7
zr+fZxrjeBbYnzX6oEf0OnaPgDDB1REQn6//miI07uggs3c5fFbTx6GGWOq4DVg4B05WC9Oj4jKJ
sGcy3uq9qW90aOdO6hx8L3C/7jH/RTRhTZYZ6xMVGFRcmN6LN8XE7P527gnRFiRuyC/he9mlsKMN
xEG116OAMSj0OB9wqSHgl3DkTWeyN9E3wQO2RHbuTqsXPaELFugMtuSM+EogZ0M6Ea4wOYd7DY0H
BvFkMQKlmc5FE88cjTHOA9YywpF2khGkTjoP3HRS1qzoR88anv4mdVakJHbIKy7WvlPaLR+Pdspx
RL7ZcWMlGqLELWmZiUIZQQhvHG8cFBXO1MV28vMV7efRaRHciPZ/XtzCHVsIdmTykQBvnrtTe0Rr
2V3Dvb85U39EE98VG+hUoN7YYk4Uwb+jqKIvyqoWiJ4NCo7+S1R/UgwFGOpsw09tiVWVUnTEmzDA
yWK4h+h8YseM/BuZmKe9OYfvWbntS9MtsnezNG2rD1alBZe+vS2yxk1UYhDUN6nwoBe6PRiRV2a9
Y5rjlZPhRwAfAjCkWKgMBr///SBaOeajFEwAfoymP3g0U8GuSaqKm9DfkqnW9b2ClRZUrN+PpB+L
KJaq6LRSpPaG0cXfF1aywie5IgRM8+dSXCvj7CTOs+ihHY5JteuHTSe8R7VlRwoi2Ea2a2OuKzuj
W5fFteTkByBDEWnHjIefRjn5MlHoVKyNs3jUtqcabYz5IZA+J8NdJu3S9CUY54JsgEycHat8iHW6
MJVfQvGaQkT7fUh+KgP+dR8X0UdUyLUUl8yQfJpD6rGSdqIg2UNx61sYTuXC9tzBoaWVC1D8xLSu
CFGt8HSbVey/IksmRjKYSo6WWk6MBiKMM0/E0aZEwQbdJjGEa29xivQu1gG3PE0geIVw4i4woLqO
haFpO3Kns9f7czn4NE+PdfsZtx9pU9tqSAxFyGYJBNZvV9OqH6IaRVR0mDjAtFTCLq5eCJGQ523N
ktJu4efCIc7lZwWjS/Muiu5+fzsX8dq04v+61nQvf6DBgladh0xoWSjSg5Qvus6tRq9JEK7jnDWg
2ZKuGfYZPz2ezHyEOUfKgrHg35esayvTI1LnbWfcPkTVjYCfV2OrHP/BRu0WMb0FtEN6UhytpFXQ
SyokLslFKyCobB+7YVPp60Zza58SCluJuhCgrSX9k25QLW03khV5XYRwOb4N0nfY/oLx6eeyo8cv
cr2RTiulRZuwGHCpqnJ37JDmCKuSQwg5LilFnK3PhK5RbVt4VFGpGW9HqqAR2RWaDAzWoxF2jaN1
d6lqpyPHIv0ris7JjGeA3kyclcZNCrrjRbIztq5q18JNCrasu4HqnALn97d3mbJ8vz5FkmRNmZQp
6iVLQ4lBeuPAV7fV+ZOMExbaQPFPlB6BRsXsSciYoeC3v19VnjKTy+Wh8PZkTdQoWH4rBP6YNMEp
UNUy1tVtBtF9MJkzqLx0OEnoc/13SRqcsO148pOdSZjqBzJlG6c00zXbgOObn4GM2DEO3VxmzWuP
o/TSJg9145rZ4fc7vexK/z/j8//u9CKlGyG3KGXM+FilV2jmRK4CoWiLO7n4kADmrXdlvNG1R7V9
hg4i0HoLjgvSFYQFXbpvTkeYIHGyIuekCAAdrKXs38/PyTzPNlnzIo2fzZQfM10qxMVlnx6UQFuD
/ejBS2xK03dsubjraaqHZBQMosKpUIZLtR6qW2ojTeuU2Iyfpkp6eL7JEBYOy1xGM+1Cj4KSkYtr
Q91TYbPCG4Qk+WlH1UWBjE1bc1whkx0VQ4hAUJGQ+ETmQVFMxwSk1ocjRaeJPxHK60XfUsmdn+sr
eIf8AyrPBmlOCC2cOfqg/72UK+McDWacaNu+WpGfW6FnDbMKkXngNDRwlm/qzEllG0MN1YS142Tv
DRC3QN16ZU6cnFk+sKMDTdyM5p2BlUEMeScprkHWPx5Bf97nRVba9VXTqiNbTkhvAij5hp1A+EEG
ntxARcFKQd2PxdzENBs9JkWajyj2eDvZ2Q3wrbuTaSQc2m1/K7e21HlX5uhPi+mPMbzY7dukrCE7
ZNo2M56g+bXKgoo6WOyIlPh/gY4qExvH0E140xR9/35f4Skwz2bEOIznTUhBwkqrGeAomrI2CDw1
ubL8aMf+08NNFKSpuzREoOn4+WOnOBu1GGa+qW7XnXMgBu/dmUCaaNgk5yTDJHrLxqlI1clayRgt
vk+d3n57IVSzd/xPdJ7Wt7df7kdmr182D6Ijk3MamA6VT9LSwPHqbK/x9qK9CaF2TuB9u1hPnz4l
m5n94Wb0AKRRgGM603/n7gFNLTH4lJyb8/VHTNKROl8n52P6vuAeHqb8FEecee3y6Teig1cGOW/t
ki/w1ZAxkNMjlLZvvdb778INmZpPQnYLzRggoAVdQO5qyw5IQDx/WN++Pt/zd5i/2hNiYNkv/N+M
yzil2/BPTG4hIUP4rxtA702P8gwSRLQabyffvK+OO59+ckqap6xedRqSaG3XeNkr/RK55ekxOtKL
KYtq7MpbrHL79Ssm8and5qHmevSxbfhn+gaI438yctEZeScd6RhajtVkqzCQuvmMomyvGJvp1VCd
up1aLpj4UkAn5ammlHjCMkTHIuuXHaTw3NqU01vf38e3xH57e3nBNW3/vkf67dzQidF9V3FQefbe
H/EHxAmQPt2koO97tFtgMJPPUusm25HRllcTrtC7Kc4X0y/L013DiRwSfi+lh5iAh8Vkuji8T2n2
lPFPDUgmFbIA/vHYLrINCAHfLMhVcZihNXg481388Dzf/YxAOCI+J+SvEhJ6hE4rgc+YrgBXYbJ1
+8972Ukccf845b3dLNhPlg86j9LdmPw3HheFO9/DWaMzGt9wp5R3ygH5AfwEesYQDyFcHnqSONnF
ABHh1436dNpKzsl+fMRqnDk0fZW253nWfLt99u1qObjmB0GQ/fy41+2b/bHHZlm3RzJIk+mwXYEv
YESDaZL9OLX0wo9xpZNgTuYmU1O6kSnZe7nNpfBMlO1XLiDydb9dbcngcb+Y/AdJff/7AiYDdvr4
+n0/+4839094YBCRiDqdVaRvmtsfi97XszZuckvdasyREcRsmrQFqJvIEu/dfG/xfdHBG5wO7ZL7
dhfZovfGqp/cVd5kphlNmMCkIDMBLxX8MI0YWVCQEPibd0SVjO40e4AunGnNP28f93eV84aRUM0U
w7qnBLMYWJYSBig0K+KnTsw+DluPd4bTi0Lef5+4X5TqHXfxBQazAgHJnVvfOawH1iWLnDT9nkXN
4kuY12f76QBEkG8T4JuEvQSky5s9re+3z6+3IguGZN5+uDKU0358MZKGQptr6LfqN1Px7+0zzlIx
NwUFEiskC0AnawkxA1lhQI+wiZuzTqxFli9O8fzKhX/IHVGTKOza+hTiWRdpgdly4lfUSLcwPcZx
T9g0BIfYh3e2lNOjggD+vIP7i9hTEZd57iDau3IHP4QWf93BxclBjDlW5qB+R26wpwz8uLFVq1y5
ccOTjVsNpDarXAvFDNoNI8FxDWumv0oS/f0+LPEiWxGiwghVqn9bOCxIWE4nJx3WUGIg0CK2RnLd
Wi4HNqGd9TXgpWysTGUBifXKcPwQcv8xHJZ4Qc4s0lNbKZWiTqLbSd2i21DX0FUP/axqHGEDo//U
O8beOF1/F98Z2eU0tEzRUMnXFAVe5N/TsLZizRpHWd1C/WlwvsSVO5tmBmQsc7DlfAtHp63mYXVX
NItBhXRw9LtHXVhSf+rLVdu9l+OhsJbqaVK9Jlj8u7LxFmBXhWTYuJKd/ATBTBRauE3ocjTKsn/f
bdmlUkqhUN2iEWbRlB2a+dtRXeIMNo1Wv4Y+inggw0839dBAwFuiEgjd9cor06eo8p9h++NGLqJj
LReHPgi4Ebh1WUckktxkwZMM+S0Kezs4f8qpbyPpYVRhXUn+xK8PwjsEGKcQr7X2jTxFozOXdC6m
tASmBbx7MJIif03UtTDcZsI2SHTyzwcIeuQFCTaNGOdYC54cWihTBQIhREO4dor/Og631EEHsCjl
lW1Ert6R6af5kyDd8FLP9OnC9AbJHO1LSZbYeMU15BE5pj3Q3IIMBgoqoxHVZk09b51ePJDLUGnk
Z3wkzoOHEy6lg9iznJus2ECdggGnW/MoP6CYaMMNO4UsbgcBGtS87LBIeNDbT13dIReHTgXN/lxP
rwNtb0s1BenRpDzFdlBeDzhlZ7MEI6NgxSKHVEXE2kO9lGzTvANF0xtxnhvPgfxINMv84nZRgHKr
ifTptwvqGPUaJqqrnzd6dM9nwVWFozXxm1MXCiZzWZI3XAwuiSA9ghc3S2F4sroDWZWe7oLzwcCr
X10myQGp8Xh2huxQSEe0vb75zDchbZnpgZK7qt+F1vHaTPp3IgGWiIgNRVYfZf+/Z7Q8BEPipzFZ
vnBT1G9G4ZZYslUC7mCAZXi2FZCS3AjbJ4tOMOTV41SOVf0raIP8U76HAB6FmKXpkvUv3VYRBcXs
zvJWWOMkebaDhwT/0q/uS3kyV9Kd7iRr5VF3tKeY87vghD8fo4yOEc083odOjyUrZ0i5NN6VWbYA
C3bCu7iF6meHd8GRBtyW3X3R9/lJeR8nV9s9rJjMEWlRB+/OjtbtvkAKduMfsHMcbOPJIqVeTdVM
BwYp7ctL36Zr9rLbTCFeht/iGBGhil68t2bVXMAgqtiMlcPa2n13z6Iuknuda62wfrjTBpsUXWyc
8tVI7X6eE15gYAjdtZqMY2juGB8bd7KRD2iIWxNjUFb8Cl9br5Jd4yBMNQsiAwQiU5yR2u8A+LPw
QXyKZJwiiczOsp2/ntCw0IYrXJw/8spe4RnyYR0yjZBRfkqxOhpmXeg2S/XGf1OccE1zGnwlOqyP
6HHtCLSsPb02NySjGIaRJ8Rb5YtvrapdSa3ovHz0dxgruflhWAcuyNbUY6qld/fpDrTZ99Rt/5w6
wSOmoKd3GtAEXv9uHtqncWfR8QT51gqi/a1/hCaBLZq57mznegsU6R/8D9APBwXRhK+gTofa37N5
qE+6WFflOIWHXr9U1vltQLPrKYQusCojuzpOsZTpjbdX1tF0SP61IV9c+eJk0OW4luOyGLc44S3f
sG12UnKfL8pIV84g+Z+89+JKF1u/CLfSNC2upNlveMmTY5iYk9HHeync1952amlI84p9MEtJRBsH
tGdx5Vn/CR0v7mA6nP4IwvMukYcxYJTpquud9rSamIz37A4TysA5XdkZjH9gZA02sSZjziES+BMY
/n01Mz1n57GHAIc8hX59+bJd4vwye+qcyc0pW3Mk0WdreKBd1cGfj1Top0fWN8KtsCseREiV2BLf
wEZx8KvFVjGmL4Tshftowd7gPlrY/KSP9KbyqpeCRBChIqmbxMDiLjozIzvfRvuCwmf4AFO1Pk1O
7l/6d7Ww2JmzIXOqferhEXbljP8WUV3MKHhtmopYB4Iidgx/P7c2IBIaGnngPdPaiUzYAyVYlsAO
HX2vYSMw0SjGO/063tHa5Qa3DVfYDV7zQDMGul/EkwGqWziqE+81SvBTwVilTYNfsnFN/3AyeS2p
ofoUf+uXgTJld+ND09nmR/wJs2cKceLNtG4/aLgDTPHxpS+014HOpPQnZ/Bz9/d5Jf+whpBKcTTQ
tEw2oTn9/cT9SenEPGuHLRbaVKSfkmN81zzQlXhfObRXwA012Ed7k7yb5hhz+JGYE1+5hX+SEyab
BOfDEr9FC9pFSO5rSaf0eTVs5c0ZCv4X8bCcw7jAy9GeTcDSWwBE4JNkx6sidSRcpEbvtAqxdpP2
v9/LtyTr7wmAtm5CtiSJoJM//D0crR/LfqRp7XZwpFnh+Mt4BoHXVshlyReYz/FT/CG80YXkXtiY
FMiHD9gI5LDxETs8QCLyUtqWYVK3CB4UW/hI7629cHcNAf2G5P+4z/8hGxHAUypAV3rplmFGgWbG
gSJvGq93k0U3L6ApRDfFXsdXNbuGC19s8f9c7WI7yE/nStYiTabfZwmkjmnpLgvBoqB3wMlkfFp7
H77qt/manub4JNnm2T7fYasDP2Ak4PVEgIrf39RlWvDPPV1syWrQJnFx4p4KFLU0d1Xns93urrf3
NDSZpYP9yklw5ZLTY/426Be7g9xF7SkuuKSeMeqz2Y7myKA38lP9dYZGcG1tquY08/+44BSWKSav
2MKQBtXnN7f9j02/UqXatMaiRamA43i4HxzzvlrRDWndHbCUwxd9Ms7G2xE/DphQ9RM9rlCLU5ad
lYB6GNuXd/7XZF+u04I886KDtuhDduN0J2xHEBwrddTVeTu6xBOv5Y2E6ya87N15hWt1aGcdxlp2
turm7V21He+KQ/WZrVQPm24csZV1cJ9sUje902lZSNMWMDf8j/Cd7vbZDb0/Z4jRHXmXrsUddrXp
w+kVZjutQjucNpkgwfPAOn6/k+jRWIPsDCW0kHCtfSrEcKQOU+ub22LyyrYc5ZjRBShfp5BwnfRt
nNee9RJt9L35wcnhjHQ0PtE7B9pPYytbkMB1/HRyjcfo0K6zT/U5rJzhuV8Xm/OBDoZp4oS3yWf9
WFMcdPALxEc5uLmbAEs88JFL2NFGOn5Gqza0aQK0CW8tD6LMreDJkABs8xk6Uf9mHK1t/1ZWjnVs
H+kuhNspwwGl3SZOmxrybIcX/exU9/5ztVEmC2DYL6JNcB/ReEjcEfIbHj7X8n5igElb5Vhmtrij
NoXF7044RISlvg3RZgO989aUPX2NKdmjFNsJMJYEvity6lLD2vD+N9ljMXutvwhUCwJbSLN4dvbz
9EiHo8admllrD8UsfwlfLLdYCzci4YMrL778Y7kRXJoR4qE6e2hAaufYDpiWUyq2WMJq2pbOgcjz
eHqHAHib2Le5rdDrZmpmM7W0QV+yPEHe6db4GmBBq0K3idwSr2bcsOcWiY0TzpO3lrplBzaHT+Vm
6m6FfyRNvtZ4+ywCwtsOb1ABFkw49xNI865/34BuPue490K6f+29iZhEG3AoOOjn1VnaOOcHmigv
rJtb+V045Nv/Q9mZNSmqbV37FxEhPdzSi4B9k3ljpNkgICoqov7691m5v4hTZVVUxnd2xNld7SKB
xVpzjjkadeecZ0dhXlt7FYG1c9sbPdxLpuHkevV7zHkMTlwr+rITyz1NtEFvALcHl1PxQPT+F4Ex
WcuvwiFX5Fptz7F0caXIwuReSvCqDolU8xAKchwlNx8jKA8EP17ffGV8XmABiVW+FNlo6IS1NFza
Xf+WFAOofo41L+ExeflEh8hHSEpQvJxHNnpF54yWMdQSI9oC928Tgpa01x3CD5hEpmf+IBT7z2ng
X5vJ0+5VG73detc7X7PLap90X49VlUn0chIG8sxogpxdQI8Yi4ykPtIIXDPlaec+hgQ8DQ5fee09
yFpeidvo0mq8frE8Y6Zma29znBXRdkQUQv8ylTYE1bgPHim+v5J7H2lOJxScDoc5WQOOHj0iM8f6
/VI7anoObJe/M/rrRHtZzxo6hpqYUv2MiTzSTFwi38lvinym3u9an38dboH9pQkdPWbDRv8xOKen
6TYg4JSwsnkFF06Z3oMLH5jm9V50TORGVXh4R6O/ZGyAN/j55RrfV9LYpEU8fR2/zFAK25k2MKB7
4Z7j24k6Uj8qEAOMBdhB8fNe4VS6WcMkSIulTOCAPCSfjxAlVB2baqi/2LMrTObYmrcA1O5c4wMh
+c5TR0qqeyLdyA5PWTOsp0TW2fT37BelZ76cIxRzfBYAoiM0pPDR+Pi2yfxlPWWOSXRpi2ftv88v
1Xg6wP47T0x0GxCpgIGfHWEq0z6cWrW8ZtqrMX4ErXsPJexVGbx91FMkn8nFI1KG8IZuzJm6nhvz
Co/oVIquLxpzsMtLsTyjKYbeaJBReN6o/fXnPbzJ3mO4Nl2iW9zdTCD8t3cbcOa1N64WrW8RkIBX
CLE+q2tSR+qgeW3G7bid98hL39iTKmQQEN3I8Vh/qtNqkU9qNA6OxVyAqvoKu68Z1JxV5gD/veDy
bk6/tE3OB3IPBely7drs+VTpKtmxe4LpUqzmydZ4BMYYaiqFWA/zWQSmTbQWHp3b2OzbH4zce8vz
EtHA+Mp0cUsBoZIQqa6UMN8woMi2MyuuJgXp5zb4PMc9nHjl9TYiTj7ccVRcA/v9Tl45eJPbi9tF
EdWYLvE9FYTrIn+s3OK1+tQPHsli5JbtSG+rUzOzCB8r+nsIoOIQhqALzKCO1YnNdARL9zBP81DB
PS/HzPyQIFlO9PHVN6ZVX3tHX5pIKdaT0e4N7IITlKyBoBjd3N5H/om/AOHOuJPXJG4ByM7qhGS9
c2LJmEc6vdXx7exZiZ0ZfXkCszSo03VkprvB0cfQISFFaiq9Nkm3goSaiDzd2muG2J6zkxfug1ln
tgdFGNlg09boDIkrqBmA9VY4bHusdmd+aQPORj7nU9SNTkudH1pPDWdLaWy5IzS2awTDbxxODOre
iXP39FdpLsKRrj7s3U9tyINxhQm39NpbKatH4yr8NwNc3t35eXZbWEE7QnRFROopO7y002qIK52P
SnSBc/bAfgHF9/DdgK1T8q79BybhZtDRircC2+Io0pbbWGzb//6ovruTp20VG0mLCg1aHiZLT9tq
qXba0S4vbcaZduQlaO5V8ppWpF3Uj37z1bzZ77erm5exDhKkjNsGLunRuWCzj4tsLzuzC9VoA50j
zcVSqYdM7o8nR7tl3S2w9wvNiOD2t7WrPAY3uX++rkrbU+1kz3bHF1AjnyVuIFBkR4d/rFDLBCpY
W/cTJPBnKaqpSE2FEEbhT2Ku8kspWvR2171xObYZIeaPRCLhlIzHh1PKP/Qa4nE9P85fryNakV+u
09yL275ruc6jdS49714Fxdo5/jh/+RNOMdADYrOGzIax5vNMs8jz/bXV9212vAUHslhI/cpdjSxu
vKvXvkp2MQRkquj/f1cqlLoGWBkOKpi46PZTK9UVJ1VvkMplueVWlpfnwRadJ0cwvgSS/6CUILO4
F/x7kX77Jvz+VBn3CCsSXcH8h67x96faluXjputdm7UucUlbx4DEunMestfaWYvdOH/t3fpM6eFZ
fBlhzQQoUtzaJ6RiecN4n/HBGu8KkT2yw7ZZZlfove8zJbl7YpyvE2KypccLjBYz/Rz2Q+FJKTxA
n0n3APuXGVDsHXng2HzdL7rk5F4M9xKehwT6IZbwf3Jd+gt+JcZbyKhMrPRU81s7/csquqvN7Xra
HtoMy5dAs2hy6kwaKuDAszsdheTq0fEIZZVafk+4uTbXN9thMe9R1bStcxsb3i22x/J4HZEk2Xhq
2hu2XpcY0NYfc4CojEH8oJxLH9rk6F1w09bSztE2Ha3nWxnzpBKqHgr0wdr/kKfqtKRWl0L1q0eV
TYQtxXHhtUuJ7emHM/4/RvLTq6b2o28EumPE8OwhuD/ksrE3MAMVIWMcyMlg0JFMQnVDw45/PEwM
EUZ8Babc9h+k7Q1X6ElmsyAVc3nxl/yzVHfShzdsXPz2nCFhJWHQOOAhB/A8m0OsCoV+RUB7MblC
wK4JqR/M6d8TefyA578eUi0HzOLgMtwRA+xi4hLQIkCI4BQxBuxyQ4GSdAMtE5bq/17umBL9sYtY
vz2Ep12kas9m86jOl+waMGtGUUPaS3RJNkyQ/CH/fx2RKzi+p3KEOWb08CSMBfz81Xip5xVN7WNC
/dg/B72+7V+WVWpO9oN9RCPLP4OlonlGUnCP0pi4C+rUx0IP9wN6xOT6pu940fh7kuLwgOIwv6WY
h3r3WT7tBvILBRMiIeLYqPgoXDzdWUgeG12gfmuMYCGE+BpQYZUhJklY/beuTP4WNfgSKWSESQ7S
IwK7osdIRJydftgn/oJ/8txQ5sF0x3gZje/TPnGT5XV7x59Nh1TUQwcl2CXoZdzSJY+LqLpxCbsq
/P47sp34wcnjBrNb2MNyVmUQf0ZgYD6djNDSxFsPhQ2AKEFN748Mgi1EjqJ/i8lKJcGn8yB8MLRl
IgL3w28SBkMARnos/jwXoe3YlcKCQkdi0R5+/HuRfEN5zx8K4lIhRmQQB3/593s92I/evjDaNtMA
0Wp+HGB1S6T7QVmXc896Vd/xf2/e1l94hgwvA6V/ibVpkR6ozu/OAw81F++6sWAi1SGU4e2GLkT7
2A/kVzmsZhdXxZMTJ3hPBLqQ95HuVm10AGoZGdlPYZy8nD9XvKlYnCeIVYXW4wlE7VXr6kJG5ymj
lr28y++k7s3ulK2ClNbzBaNLJ1ZAiu58/5XfCI6XA4FTFOvTA8V4CSLUuHIEtapfOBvTGQLGQ8ea
Uw0T/RzpYOHmIKe0leH95NHWVQc9ws0pd0MkIHU4s8LGIYKIFJYqLPlVjwDWHBiyWgMKEYo9ENES
xEJ7N4I5E8m/RS3QCH5Cp2WeGh62nm6PFF8V/GR6A8RMBPlJTxExQcfSIYhVyZZRWw+pzX3Tob5h
UBhhYuj3Dg6an0U7UzyVnK2NRRoJNJJxPdzH8OcIOqmmQqhzG54pC8Wy5dtJLWpFntWV3MnW+crp
uYoAvkXfglRHFlH0eLEmnaMsSatKKK8I/ZG8LSE8W387bw6e9tOMiff0l1eI7SsouNCeo7D/fUFW
B4qGnc0rXN+cO15ZwzNAHsvxBC0SdvWhIrivF+vvMHCVu7uowENAj0JpeNX981uOGYqDM/RxZC2a
uJsziAhkFIXYTDKQwNrJLb3jsJyuaeojgC15UJFPv5/m4+PFEYq6iBN+R4Sy1geHgmfvlkPYFpx+
NBRI0laX7Mas8rgwmea97xc7AovKiaG6TcKpb0wbRp0eUV7Q/J1qBuuWdKkA4ghDBYh7k/X72pna
qJ4Ie3V1ph4vGUTVD20giHX1oPzUPaPnrt+sVxj7m5Ktk1nKhsmm+qHO/v3lm3/CqhZajP896Kda
9mDf8Ey78qCttPd1dz9IenNBUF2CAZj3HLIi2o9oVJk/vG0/GFHbu+C4dvaz0+gQI1+EWagND8kV
xF3MuHJnnVShGiFsc/dfB5yBEAt4Nr9R4ei4iY/3CyR9JA8TdqN+7l/lwoV77iFLG0ES75/eiS3E
fooe9k4I0Pjf94pz9vOqQjClydTupoYHLEPa31eVctOlLcEI2+wUaKa7ZlcD47yfCKzk3iYrOzHx
NQJ0Ymo5NIgHFZTNHqRJMcgCq4AqdwsKPWAtMnxW37drB2ckwjH1fm+Cjnu6TnHb6oOhOheKijpT
W1fTg1si5nrhzVXjRAwAUU8E54ns3Q3n1j8NoWAgax8on22okr4rUZYyVMCx8QNd6bC5O/awmEir
Enu4k/vorzWnNyfsPKzfkMmKowXn2D726Dx7Dc7AjVhRQLcLeXUQAVXkrzGKTLSpu3DLpEi0sxLa
TEx7CDa5f61DY6HNdy8AXsBSLhDvHHYB4z19ZRC4dktu2LB5JUEp+rB6M8bHPsYr0x0It2jP8ctz
QZ1gm2oO0WTwA0SAoBCH3jZrDy/Uae9dezdWxQcWBVQ8SDcdCUSrGG9LXJiSw/hKZMZLpTHwrH1C
jgk49kzfnpePPgQFcNWAz3DTg0lbg2QVRIRjQd05DhBxeo2VWbfqUaazpFYKOPltUi72C/gLSDD9
M8RW/HsepKsR14XhHL8dwcSqW8ygrianCYlMZF6JBHUYHeHagyu/H5x8PYR6cCKTE+Ukn2+Qe3M4
/kTtyT65mBGlfb+snT3sBapYn9RBqJ3cHLgydQ70myWx4Gwy0cE7DI/z3qBmJzDj42SfVbPq6ljv
FRPRCTt0MKrd/bSKCyxxUmK9kPvmqZWYqZ3y606+NMcczUFLQNvODOcBuK/WpLed3niY/EGZMJMe
bvECAPVaVS6ZAtv4AjoruzGEjwiSszPNHoDjSlQMS3K5wQMIsCq88lMdPV5uI3VqYAcg2C43OBP7
fjURjGtddg4L2zFgtKrOmUSlUwhCe5zbHYvbyoSs++Ux7ihiFc7zaqhQ3Ee57Oxejc19afdV9OA8
mpFSuthVyz5IHz/aT5ng9h917dPH/HREnKxG2x6vj20GjfO9Rz7vGrdf+uOE0IWvfFG8ySvbdg4W
G5PQsrlV/B8t/9VGRn9KKNXEQB/2dzzbBshiJsrUfLWGDHkgYyP8dpv0diH+kN4eVu6DcfzVqVPK
AES/7aqFpMJBSZqdGZeRQOVNWLvyYosG2kAJDUP5CESf7dCbOrgEnN72E7JXwrflzsnWAy1SNkbQ
Y4T87z3uz4MTZZ/wtOXhIJqi+Hna4jRJ2ks9kgqM9ELCYwUVqUn3w8t0jXXS6y3i5tKiX2b56L71
r0Vkj6i/k3z5+KGk/JNPZSsaSlt+HMQzzNSfSK78GJfyctut0wP1c79NJRfV3X6jY2U7wvSnQGOE
lQlxpl0Xyl/FSM9du4tzzu1pjjemq340iBrwVf7hxCPO6I9T4Lef7HvS+EtDXDfl0ZKvh3UqDfZ9
BD2c931I3OQbjR/e/a2Oerp3AkxbnjnCSYZu/GZ+Xa4lx+YQh99fekbpVZ/8/PkrYa2YOOsTjVZF
xfbZ2Z4GF/K5UNfQUI+A4j9NcNZh6YHwSlDo58U2pkbM0/3dlRikJBXG8RC3T/4xtT07YeBTuvnQ
6DnYsqVbhIrJ+WMX7eJD49ekkhAaShXWudJoOyfizePjaqldAfyKDX9xh83NaGmGqroILNORGIzO
zdGDzuVFp8sXlygNEki1ngttU8ad76cVKHqF33qJ31+89dQ3rTtT31m9GrOc+AJrYzvbkTMKiW5c
RTe0C01azwnnHd/fd1+F23j5aJfd+2TGjvSRlf00rjf/9rKVHiaQfA89KM5PnQ1+Z9VOx5Q0PXGu
jhXJt74eSUt28qjzz/E5BgvNwBA5sLFsXI9v79KUaGw0cZ/Wx5qgXnsCUE1Thl3BQAT3guMO2VAB
OK6hHe8I9qwSjr0iYRyL9IqAjOUayNkeA9Xts4ytuu3jMh3lQ2Ybqf5WrSCCeaZ330cy95t7e7ZW
TMt/YO88kZYEI4DWR8FkG3iNEJGnr+9YSvL9bu8xR4B3yMpeYOGQz3QYdY/PH3acp/f9fKlnyoot
t3epUWs1lUgJJxyRogijAuQERizv0COGGEZegFrIn/q6fDJsZXyJbzpDbrQdJn5ubpF7WnJ6vV7E
iJTxkvpTpsUPT0N/WpLyqTuUj/KopodFORKlPgSaw+yo/cjfkcXv9Mvi/+NhPIGL2560Xl/3XKn9
yieP/hXljpUcZqdFD/PDH760n+7qiZ+T511Pzi8HHjzjiIW82aIB5VUPZfRH6g/Xemqp/7gv0a/9
smdutzjUksmsppbl6uyJX7evgoRm5QfQ5adbEl/zL5dZ9/ZqkddcBvLTieDiY0B88T6jZRpIo3+v
22dc7I9beqof7ItpXWtxS5rbS4tXGzSPA4cGneoMNup8+0mmPFyQ5b+v+9dbZD5Ctgu+4XBZfr/F
tmxOWltWampTHu+cOwx99Npv91k5h23w72v9jRqFhVYPRYuBvTVOwr9fzOx1u6NcbVU4xX4dIX2/
a8iuzu9N7Wrw14bt8qcZ0HOP9d9j/cW16+n+rHO3t2sL1y5M4x6JTDwS6dQFicQWY+L14Dzsfr6m
oYr198t3B5gvfBRFroBgB8Hi/v1Gm6ul30y5PGcUrx0gQdI0bvWmDqXBOiWjy0cfkcJ7gYKiOVvm
aB8UIzgM9S+JPlTfD1/HBHXmoMvWcTEBPRB8Bdh9Nf1I+S7PTsNjAFeom/AUHStjbq2LoTV2QVu3
Gm/MlagjTiOD9knyjdF2epXd6rNqnHJ4GMMVn176gGoVRcbb/ev8JisgyWSgBWfkb4QuzwDj2wWN
Hx6s0WW0/zi/UaprS5KUKppx4jP7+L61ghaOBZTiEUAXU1A5/F6m1+u8O8RETISxXnn4Smyk5vDC
5Joml9wb9GArcwoTfZ8cE5LJV4oeqCt9qDtfxDSPmXi71/d1usMfGUs0dPwJwgmGFqDS3mOk0xpX
kwcMyF7acEYaMXjAR+2fJ/hYkH0E9eec0rhtw5yaZnCarhdydIZAMtSYdUMcJTlWSh5DRBoO1ABi
PpFDSlMt7hZt1pvzTO1AHaiDPTSVQTHXMzur5/X8MtgOr9CAJPexyQ2XrPa1d25E50hAMrOYm3MC
j78uTahQMo0m05VXtj5jeCMw3p7IG6QCuMl4ZgYkN7eQUhZ03oSKjA7oJ+XsU44EOxXn+5XGjPYC
ISmt4sesC9WN7ReQbYvZfvEpZHoge7BTXg8hnTHl82MpUpjw4pkcAzkxBw2I0uRKGYMVGCMdaaxC
8aNT8Cn9SARgaDwi9fzd7oEx5bH2Yr3UnyqTAIynKsfCewatKcga5SHEDZycqCcvg1kDe1wOHt5x
2oVFfJxCGZ6UoEmTx8ToG31t1qygRpnj7RsbyPDUBjuaTcBhTFw9Y6r0jz5BK14RMkv3d8MdNfXr
NzK5ndZzVQOiLXCmGdkTITfE0hsQxyTFwNsGrc6IC3cpPpH88xHxX3JZa3aivelgpChTnmOs9Klz
O5pqM8bb6c5MfO0JhtwNWpcx2m0kuFKgQDzVIi6nNuS6K2+LzfUQbqekwBS+4IEpt5jKOSdPMb1h
0Iww+JZYZMBAkgpqptaf1WsT49pLlnXDC75seGDGqAgvMYQXUV1DcpkXJLFjuml4BrFUDvgppDI2
8tsZ/6veyM7WM35jYjvj3Jcy/A3mop3bBvDeNsUEfs5EjLauMG3O5HHzczVOPcbUChIOyFZ8TwFu
fI11xQZWJ/cRdf7HedUbkvQtgPmDI+Ea1brGFNVuhp185ZyYVk9t22VydsAJCvIN5c4+w5tHOCUd
PILU3XWgpvr4Nl6q8TYzhtbFNSCmdRheXXVnHR1Nh6jY4RXNNh5X49vX7g26ALoYKH3noOtc7Rrt
N5JP/PfcopEC3dwNe5aPrD5CuUO8OBB0fE6bUMf1TJpQtw7fJzvmXPaqR4krOUChEa/jtDwNHtm1
Da68mhVVa3B1lZcbR15YwldURlj3nt9VJC7eEZJF9VIOlEHnLBS4JLv5YaPgCIrVW31xppZDN+3u
UuIUx82y23wXtdULcg1X4MVK4cwRbNfUvdsCQsJcXujQxsp0z05zT9Yr/WsX3fsKkvKvc38ptAtn
Hm56/dozR7sxWwO4OThAr/AbM22qVYE+ZljCuvySXtVxlXSjI5l42KhUEKrOwRELNdawhGT5Hlgr
pMTD9zq+wZ7cO+3sBebG68OdWxORy3wRvneEmB9GUrgevpycM7T6LmkS8+40syOOduiXjeEF8bH9
lb8koYZ+nlVR9zVIQ0xmDkEzAzYNIUhijY0ueY9ifN8/v91dQF53l42W5+S2aPtsY0waCN2BQGVk
nQNYNKDr481H+7g3kD9BZtz7BFYRdETy0IHsTh6fq6O+SP3deA+eYw5bZweGL7QV9/joTeETJzsf
dqMP7AgXueI94MnCPMP0PsDup23cQcI6MmCD7LeiHeTnzAznpbekxIH/k/ccGEtcklntJ5l++zH3
H6FRETMBPEyS7ayeoGiCw0NUL4RN/8CFpNn20xRd6HpSDA/89wdfn0rT8wlqkRDer+GJ9zv3tX5t
Q7gcH7azML+HP4woGC5YE5RvEOsIA4ckqUxwEyddGgY3z64Ovnohg1DWTrsUtgPArYttenv/YNjR
7zkfgtCihR/cNcMo7odnFN+YGoJ2giZj9k3y/FftPFbyO2DQQufQg973bmHZR9QzjLt+HlzmTOa3
4Tz32gMuAbdsH17DjvcMZbzEBoDnxCjESD/gsEJQAUtdCXfAEysYggph6njAhBU4Kv1MOWcRee3b
1cPw7jKxoualGXWz85QqMj2Kx8+j7yLm5HtXxVqNyKmwdHTXCI6oWik421BcMGr6B+9rgdHj4sEd
1Rm2EIV3C5XoMhasVrwdlqTN32ipnBOYE3LThJZTAw4AfT0QL1/hEseJk9VQDnauOWVx7KJjhoZw
GVXeLbtm1Qs0KdaGPgTo52P1uz5hPt4NyabHQsiHN9P/OjpQstTsCp5FLD0eACqrHWeDzvtkZ/EL
H4Q/zftCqQ44OdpF3ewyLv09g3KZQSkvPwXBPvvj88ctY6jBl772G59p6Q4aqeCGf1zCsRIOBNeT
WSGBFl8n2TNCFXkIvhKi/NAXFb+OtzqEeIoxne0RBw+VEFOLBKF9oif74fk1j87hdXjIzovxFzRW
nq/Euq6mqEwxHKyCDtz0qx60zOyQqIb6i1tNT/w7Lcd8bhuXOGAQYD9SnfWrkdrR7Z26SQ5gJOnB
iiuF5suVFYIlEg80X3V9NPXCqIIM+iSPKgRB4OwfCgrFPlzXgHjbcKXyLXQ4GQonDmuuz9jx/ON4
71s1219JeAQLq5d0QIp4BdujM18DBoUmQzoy4D5ZXU45QmUMxYA13w4gSqKOSxhlpVL/4+7WmaBx
xTWQkDxXBmW888W+gsNn8r2NfB7n17HCurk7cXbiIv7JieePt5IFALa2Y8cV478tH048nQsnvw/h
ExIJ3C3IKo5ba1ST5MFGC0q4eAjnwLgebuE1cA4CcEBrm9WUhakNo55x3K5vpew7oIhaRO4Uk31r
Yo7w0qUG2k62TMlyIIfyVXXn+9D43srYEwtPGYhNSYsA0x3yKZaXz8pDPFKk7/BCpyreBjKehSiA
AN6B9kPiiPkJhJki6CCTXMYSZbJPiHHhHsTueUJSWHtfZXiP1gD1Cvzle4IpBNIA7ETYlgoWkBLK
q1OfOp2pYroioOpzl5YxpO8BEUivC8A1jwt1Pee+kUphzSV5rBV7pPA+K3yzZkYmDC7Z2qBM7seQ
FggDxazkumqdYjhmvBwb8c2DT0QTAn3UeGXtJQScCEkc+8mrNsYLN4BeBJlTuJ507mFZftqqc0r3
4WHz4OigeAtY8qDs8ES4WwUmPCUNITU4OrJbQJz4OjLT2V+5NMEl3BZDUnipq7JwFqcQCGpuR7Dj
YkyHxnNx28R9h+pwcXecMsLnkPmW8SpOBfSV7mFzIYtY7LbXrMfZwjZQMWj8dyOqimb6uT9TEHUI
qhd5WcYTLF2VSluq8v2UdTGqDHul+PeUNA6IojvkAnUAXVRyTh+7gPLaSJhuv+UfIDSLdmWOi9Hh
xVDgtBPoGfbAzFFIAKb2ObR+IIZrT/DNdxv564/5BBSVx52W22QAZT10uFZI25QXLsPPGw4mVVS/
HWeMA2GHmTR6mT7Z4wLG9EcQPIcPYTTj7tVYxzXfZ+bEqryk1zkzo+kjPYU5Hxdjc/0HGEMx//Yz
6wpEFdPCTw/F1u+t725fdsrOyk9ZheiYrnJwRwPay8QpSajMJYGv2l+sxzoHslhWj85hbQz0PkeW
b8RQlOPL0btj8Uu1lLY3pxnfP9s5XF4fP2Wi5nac4z3GQvj7Fg1NcxFx3Cb6QI3yV5hDfi2IUMBq
ky48Y5nh0L4BXoc1lAkXB5rXao4/I/4zO2epxw//hRfbL6M2uQc9r8NFLv80OVFIHcJbdMhs/o0k
nIBs2wCRJKQJJv3R4VOaUNxXaREa/XxMFdJ+5q9rGhZthPCZWQ32vcs95Dr8iojO4ABjAgbZNTpg
RLo8RSMmrPFnNV/DoyiCnHFj7RilcxkAA1yc3Rve/Sk6IJNmECYL4j5KgWKmh/gFUE8dpu2s+rgZ
Tj3L+ePh3/v7mPfLmIdqjAdJfmZmZHb/mHJmjCgCMmOzfd3hoUSAPGMijuNwTAEs7H8an5Iw7EUf
F7xbJaG8mPegbhgRVn1xb3YJi2DtYzUB7X0/7m00pguY6XDqtO7jpeaM4+btQGEzwn+Xaao8kMwE
aveg4R9dI++80ffwW0QVWLGHnGdmeO6f+xTD3mW+G/cixDDlACuD/pHxJa7pPzpM/jn6AYzRdQG6
k7+kW8+MwzK/Gkprmg1rUKa47qCRfDGZw10hFH2i5lS5MD7eGKh99Mk66fUl9zjQ/buQqfBSROeI
kv1AJ3hlXk5XNuFNwy0yPNSwVnDNwoPbhVUkQzm74iH02aYH950FldD70+YhoCU5ad0XzRwLa4NT
spCh76OiX/erUf1yHnIir8pIiaicebKSV+PeN7jO9YN7AWjoMzexIMZQKXkmPkkZBRwif05lIQ/j
hegj86MMwap3c2XCmyFaHm+o6EZOZLhLsOyeKPHZP2+2B47rf++lxNX+ZTPFrURYTNrE1llPyKWl
2Yp97qyGWgCpyUyAM5ePLrSDakJcCSO+wj2vxPPbAcPcpr03QTMwI7Qqr8TGeyBhoWA0kFkx7jJw
DI/n6GjOBK5TpznFmNCFGtrSur9+oTMOqvSlnPDSXNnrGmc3FKNUnutSaFWusYGdNuSociMIS71p
TeOEBqyi8a37U4BpYAhBqc/nclaH/FKatlP0Xsyw12fWrwwTVCfM/Uf3pA4KxPqi+sYoJJYG6hBE
Kv1CSoXjdUDH/XaMd2OcbufCZIuziu5zuo+7PvLXHLiKXw1jaZcqAxl4Y3P9fNBcNr6x2X0i6dIm
ZGTqTHw5gukVJsg70BAOxtWwjbZJ51L6de71hYPy/bHSxhW6uwAVlm++8Ts7dmSM+XzicmBRpuVB
+VPa298ATHTmoOikkor4i993caW+nrqjrjbfqjuiZIMKcIQaE0YT3FXboUe4s+r5JhiJMn5a3GlM
0WRYkHA27Nrd5+w850tpPtkAL2yqp80NizSslpsPKX68dfT2Hqq5qZIsLcdciOrxeIMw0C3vAyb7
EtM3lqqKe7UZ4s491Sn+LtAbZDARmKpHeICIsWye8r+X858Ta7FbwE5WhZcv6bBPd67Z+yo3muKE
mv+waBa3rX8ecyI1ICeInxA0sZ+LkkBKFUzbRs0UTVuDmPyTE5XN8Cfdu/zH12WZNtZeJOSYGiT/
b2P+X2YQp9PdOpysQ5OprPaepPj17eqUEgHJnTTOWyYT7daIaiM/sN96TWNN1EsZ1vX28/64xLuH
bgoJzvp0ctv7tl/rPxlAQ0J9/v7FT8hoHVtUQ8wRnqYk9vWqXlSrajJjrk/LJF9IyW20W+1koVgi
MPYLzCA79tEN9KtBMYAzhN7zGByDPY471aCd35CArZP1bD2DYbge9UbnObTDPkGu/IuW+hNzmIHG
hnJDBttkQAim15ylb00OHkNxEUtLAkAwzcexHpjtBp+xQviqBnofau+QimmfKLEd5P5+wIR9oCOO
BJyksaKdfbAJmNjU2SCcVrjDtpzoRZiG2z4a3gjHmn6BywlnhbfDKQVfQNh6FV4B1uiwwzjEpm+k
u/KpSQJpwEAbDSVEYESUKBNprbfjlkagCHqCi9VDgE7uAAyteoDteSb1H2QNXGPwOci3Ibz7wa2A
wwTbePYY9/rlxkgI1kvyD2t1T3bZgV/UYkXWIlCAB/ZtpU6NHmGuEeIPj1ZTYChN1KKtlON8dELi
AxmQXojmEVObQTsowy4iO33w83Bb/mPTsPgfRgGCZaGS6/VUrpq53liX6tZkdkTKwOcJH/4XA8Xp
OZH9U2xsJO/x8u+vVf2DQvd0yafxzskyzPZR3ZtsPdfGxVv9xmCjwVYZH7pZMzkwWzXwDlTHfB1r
REwXf23zRA4jQqZ5rG1igzlT3JRu9ULB8kObIT+NKfksfn8gTyNR+SxrxeHMT7ftM/1Z7UeXGT7s
m/0AFtQXHv0zrFqBmpTJv5/K369r0N/0+DThHT69iPtWORn6vRMnshGa34Y8BCZs14B/pB1QgJP5
2zlAQfWP7gd/fSG/XPrphVzq/b2WH1xaDLryCHhrshsQV+BBa2gH5uzfd6r9wacQT9jG5AZuEY3c
97//ZXcssZutS7vAtciBQYU9RbOosp6PU1EH9Lpk2HfZgOvLWW9Y9beTx2Gk3v3HF0siO1IP5y9C
DDHHKdi3JlB4xzeY0YKi1NB6nzc3DbFosTzhSdr/9w8uP22aYi5J3M7/XCKeJoTbrrQOhzUuEZ17
x4UEtWJwcD+7oENY3oBRC279T2fb81jyv4uS7oa0yiRuV3t6OV1xP7WtfFIYyTGFVOJmcRfmUZhD
Iv8V+Rlrr6sCa0gQMpneLt/KbUfj0axukzOuqbTi3jbdAVAIES5t2zH84ak87SD/7wdkA8E0jjf6
zIg1z5W6l49nyKtOS2fbfEoMOEcXhCpXAiD4VtCo/HDg/40jgbn2/675VL5WqqLK6p1rtkAl+CJ7
l8FxQPuK6P2na1l/vz+bwGEZW3bz27D9l+V6b0/ydnttcOsAveU0Q9ULOxECl0swpH9NOh+1Bl5c
uxERbscZ3odvGGvpwIDsXPHp5QYD9oqZ51X1rLe7GtxpE42ZsBeBvEveiQJ+7Jy+DghQYaUzn9i6
qCEecDDhdiEhuuKLJY0Rarb9y4T4YA/nMvS6I8Avy2W4YQ1V9/rao3WLzqDKUlJvgNjK9PaCF8EH
htFeR3wIMt5/v/enGuf7tSs4aWjIPRiZf+/yvzwW46SYt/bUE6+AJG68ZPcR+hP0w/++zLMf1h/X
Ea/nl+tsjxc1v5oPJV1t0o3qzWaTSbikIW6CKdOMn67201091UVqqyj5tcbtjhCkuBpsKj/3mVvT
6lS42XKDPhYIWaUQxPKjYuEvLCg8ov73RJ8WdXlRzat8Z3sR4hARGlRHm1mIHll23/bc8cUd/3S/
ytNp98fTfdrS1O6i6OejpqT14rG6bj1zqE9PSYfyKDA8VNWMeRhFuzNIx95ym+3Qn6FAoEWiHtmG
95/2kp8ewVMhb7UGEVlXHoEwZq6ynNJTdhi7uu/gLcSqwZW1ghOEhmr572WmPEFgfzwIsTB+WWaH
w/+Rdp5LjiJbu74iReCE+YsR8r5UUv1RlAWEQCAkQLr678maiDNquk4RsWebmR3TvTsrDStXrvUa
/aRlKRtPKxjzqLcO/DwEpgIbLvk/7Kozt/CR+/fjv258E3BrxFqqhUc2QZ7tF+jqb7Qh7RuPRRfo
RmlbjJP1ZYqOS//3SfOd/vUMEFcxbwC4aUS2b4DTw6zrRNWKssvNb1CVuL6e10YfZRoqJlDphBYy
WO6x5iTD0xIvmMrbpL78eRskLg20DO73ebz3IRXs/dtXCkbz6i3oWtkF9SYYCnjmobmFjMdYRzJc
97vvZ/Aj8go+EHIuIUqC3z0mqub4Jm9XAhHJ04Iy84dg8NUoaLD19NUtPH14Mek00w7Uo7Rl/nzw
OyMEJFz1VYi4HCbxs7oXyidONejzdJiFfkbTs3zH+mtMOxR/opVCR88E4c9vx7Ko7MFUAaFNKdJ7
UXxrZdIzAvgNrJ6eFTyhcT7sPtP+vRRODTiEaj4qEwhRHNx6oczTkb6iQNLzj720twSko/ZPAAkK
10JJ545azAbPrAF0AeyB3uU+r44noAgT6F1U4UHrDNKLYzxTAOmnIxr2+ip8Vb+uA/D4w8It4PPK
3mUCUYH/u7zAeRw2kTIApwEfNvPWAHo2xqTzVC/MNQQvf54j763sOtfeZRTRoY5QJNLIoAXgQhBK
hc6zckTEWxqkcCsCW9qFPaHzqM8sQbrx1EW+nfOkgZN3xi6sgq0Jzw20Sukd3uTpfXHcaCtz1UVk
cmgtkWPbpNDagiflo0ANJ0GPRQBjxjLUVHAVRU+ESWAd7Bk/+mlBzYdSkCXYrk9U6ma3mbS6CNYT
HDTANjhxoeGGdAkSB/qaYg8UuAsiRzqwjfLmwNrYj++Lg2tu0p3ar0fBUw3woJ/OgiHyCFXq3H2M
ARPR7O/iylX2M8+Cxe+98xLs9rpQ67pbYqlXTbDgpKnf9Z5BTYu4VkPPi3hJ7i7OYZTMEY47vsJ+
yxBQOLOKIWTsS19oCxmAAOiK0hlF9GGVbiCw4JYeDelz1cjp8xOiUiIq1jLAiNCx3lBhnaSjK0gR
RI4GJ6D+lq/6FTgEUbESquV7dnO+n2dMcy27Ri8YAuMLJpSo7wg4XUGxRG7atVOIgXAo/NOg4AYS
IRn2CVnBcRpRVqY9Y3d4eg61/mF449L3zgXMutShS0Zx9rODo10ulE7pQOmQhZc5z2Wv5A+HG+al
/rQij37r0mszBlc+2spDGw77vBdIOAC/15QwOwONNjvCPkMTO1z7jGKIKE2WdIcRMO593RadvjHb
fFXrDvVy04POGtLzTb205m+C5ddZ9+kMIgOF/saJkv27WNnI6frlK9IbdPBk5/PofqK8+KVwq6TE
AaUnbdWhRC89capZjHTQAGkm+LNC3bQ7u7zHiJDThhzuJ9EU4cRJiQAgLb6xQUPstV5nvTuF3dIt
iFJFP1gNGWwDYS730nENgEFbnt0enQUUdEjaKf2hSgSWxO5+sX4X2pu34dfrsAdT84xoxiJaVg4l
zNPEHbjSFAlpGsE3WLuifyTPc+KZ4BnrPuVe1Sm+JNPZpLRy6J/KQ2B+IgkevRj8oSA3+oLaRYDs
6UNcAshXD08KmeRzhpSRNRRvCPRUyNkICIKaGcyKkTxHaBynkkEBVA81BUqJJPxIf4E6QMfw7Hfm
osUAx9lD9ObyTnUEDRR/94XTbF8/uvg39hTIhAQQMkqPyIypwH6B2ty70ECruFbp4tvBSp0DpnCI
2qPceUEJDymb83aPIqU4TUCn/K7d7zoGOvtRT3vLPm+jDtW+ELSE3qdh3DtRNAQH51GPmWVkvNev
29B0BE27noUaQ+QzEEkfR14KQvu+8kTjVWPPedzScZUH4Vh72ZgeQJCZ+USavd372SCxFyWXH3WZ
zyPKbNQZVwsgEiOBO8SAASWEs01fUhmnQ9G5zNGQQoGbd8GCy+L5CmrENvoCdQk7kkbyRvVCfpQM
QIHl/n6fKuIt9keL8vtl++912sjgOqeslM/5JZ+apBBAC2K48Mx7Utu0sPU+BKBl5jxBHes9cfBb
Rm+ikf+pXDxc5o1cTu9Wyfl6ZvR0gG7QthxwfxKUHB+x4zH8D5gkuzZ5keZL7HtQS8LQjQdqF/v5
RnpOZXG/1600n6IrBLEWW/Zx2TMn5ADJV/mevJ6xIIQ6CIaLPjPSYMY67Ngc01PiCUzNHueRJZzQ
4C7SC2vdIa0GrrPJ6EPnX9YKEU1xhuhEbu/vxvs2djcJIkgzNOV8hDV5aJGYJKB0CzrZ4RgG6s0+
jsFXOPJYCF4GcBWL52BVvFG/B6m0IXFwuCV0qtHg/MgmrLU17vQPgw4gXgT6wNsW/taY356PL7c+
VokAqfiS8+cOliS0SkAOoDhBiIX1grnZczCLZxE6AsGbSQcBgD7B9uaqHwXOFry5nMtmZbj1XDgi
dj/4YkHX0u1fmYvgVf0494xVlwwPOiT4ORsQfrZFyI3HhTlVd/XuEsCc7tozuIJgiYAKrMEehZWD
7eruOuTcF6DcvrbmHU3VhdnLgPhBDSO8e/noK+gBFHiZCRBoskzBmWTMrzN7O/k8VyVvebGV93fc
fJxwnrMc3EKQbkXDp/An/4AchOoAKnxkSKhbCYtPOtUJ4lxFH52usUTMU5zb5wsB2X3TPHzYMGTc
kc+Y+GxSccdUcxmB19TmgchkyDMcqOkWF0xIBKEN3EGQDoWytTT/fEs5PkKjVFSCKk+AZguQaioK
iqJyG09iXyd1iAfVGB3/2L4vBJgu7u2UwRrLUt9YqDSGEVeyqXqgouemryAG5Y1EkdV/E4RttHP5
Y4VAW9rHcGUG1UEAPA/P+Xv3ZSnT6uMUcvfjKzTEPsCnorTJSCHKAWiary4OFqvD6oQGQyxwoKBB
z/16cXyGMovqVDm0Jgdgu8suOoOqLw0C1NgAWn0BL8SSlVYKXVfSTaB2px5QXcEOTIZ0x0i4wLau
EECd7PmT7896ZdNQzsng1uWQmsBte5xCBO0FO4BZIHFUr+uM01Hns3o31/t+6SUf+giVPWEYc3w9
mk74mlHYXoFivC8B2d4XsKVBQmqrGqZq18fhdFhQUz+DFe3QGzcH6h28I4P7ylqewiH76sK3c9K9
Q5/8kzxoXOVuARH4PT+75WVcoIlECuvRSaqxDUmneh87K7pwXS8D4wtmxRcC2RikbrMlLt806BWS
p3eRyu9IqP0S1QGIrKVzXVPCeAK4C5v7NOj4AXnL6D5RetbilaIFEEH8RUGAA9MTjWhchdx4rYLs
utrybIFNGB1poVUWuG4o6lvLDr2DoBf0kAEJaO7lIO+ugKqQWyaqfEA22U9PfLndXeaIx9yNazwc
FyizAT0UvNbDZDVVfRIdRGhgdeJnRD9WP8M7slsuChGKGxeF8JxUqZdRP1GbYhmWpigXK08o9noA
RI7rdA3PoXSOOxwVC2d+mJaI//R0ykgmZiwJMZRjIaDWeBF9Jwgfv/9A8g8PQX4gnoAKglRC2+jP
56+RFqEZF4d8enE1mrQzGHV4sl5b5v3jMFg20tRHn5gbQ/1zGFmVEjk6U/p9oWnEkdNoCw6DmdLS
ClV/ms7jOI1bKdLVUL4fGKfsBUuF0ga8XSK7CDjmwPA6Hl5GfHDQ9XiswLINVgAJsc4lz9wFKwsz
65b1bdSVxDUJaok2pVBDhkbYqCvJtyy4SZkOktJH2GN6uvPzQFvv4UuysSY4WfW/VqAw5wffannk
/90cbQzdSEpuWq3dzrqa0dDgJYFDlLXEhhn5PBysoQocaPWLAjaFWucJGCvIfTAB3uk5bSMWy4rY
3uaxf1yFRoYildb1ZkZGhkYM+SvWYwsDa0tS41lCOAkdCWgmhYHTVw0g7QnU0faIKwBBmGp3DxWN
Bdc0Qfrt5tC0FCjw5CuCqY8Yr0xCeyW5DKk1A/QcgamjemPu7rY+fAOQwWsPeBgpf9pLpgZ3Goh3
e1dunpNF8mSgTwTndljtih0iBLNp1Y/cKU/lRS1hGmmHX0HlxEhl666quymeybc+QH3CKLVaOfHM
1cnierth3gwaaUZmQbACWnBGJUqyAYNUoIuAa6u77geaNci3DgqSMcPmNu+0nbSfQsvjGjdKaEGt
S/k+5KRFr7BQ529AsuYaCbdwY3OPQ6ES9Yy6vPf7Af/mnP21tVgd8lEj+Q5E788vu1tXFhpwmN2U
78gp4zcNZlKkNEAhz+QrnZH5km3DQacvf2iTGo/xDXwkaWHNLOqNkOyNWTQ9DwDIYeiOYQVyBuB1
PngvA2HgbUUVSKhOgR3hTV181s+wTQY4l80OZQ8udBpPwjfVsKvKkbmRQVyT/JV2VxlKoatsBcf+
CHK5mt2QwTHEM3TF5uSxc71AGXfy599X42+BOPHNEcUtQ4cxTOvgz9XQ0kNmFbKMl8UMvPgUpd/X
m0CFUFa9bqQhsrxXcE2Sl7qA517LNfAAzMYmBP8va0afYHfsxQtYS2DhqVzETzLMHn1M2qStpJW5
xhPTP1yp0ILBwVsT2KOGrm8XXvwKOcTqsNYNXrUJ19dcG6Xe/hm/6ZGl2YchuCMV4aLfp9usIhPd
iGji1sCVV9V4C/w5XakDedC4ptm0Ji069vLNgdZHODHoScV2eHGSlzctBo91d9VrT0J6Ih1BvQjl
Sffude9D/TLKrV7ScWSed3s3K/tGm6KTISL+n+eTVwqy/F0eKQbN7kboKU5hdL3Xl5MIPQvNiez+
N0JWXQWQ6yAO8OA4gQeIOWamD+QBYGn+ae5ox5CYJgAIZfAztQy1qh4pH+aOdhMPCoSWkqfzG1wl
cDKqH6JVM4dicnO1iK/t8qmMQGvfOzZUhf7Ux5lL6NlDvUfA1hE4booIFOa8zujc2q3U/g62zJh+
ssGtKv7SuHIu10NpKkkGtB0zxGBavQKHLOwKt4WPYCQDohsWT+lMfw08CFXY9AgVAvUlgC8Ur6Xt
fajM8JWY1r4h2OXSqX+c8G6mTsGrf46mMVZ9sNpaPpyuOCl/bdPDD924rBSrvFr7y+mEJ0tJRbna
CGwAoM4uNLLdGxi9ocGT9um4Ukf4FQrwH/W06DNHDO25s7lPDSTS38PljcUHTTu+fFrzFMzV+SVD
XS23446DzO6ccpjxkQixPBAdcJAoPfz+RXyHu7/mgS8dPlviX82ubZ3nYafWixOaSPK2hqpp3wf1
oHrJeb/tLKrGqdCHiHnqhKs06kFfMzkonH1C12fhy6NydOVKNAcQCN9OkwihMMu7VqgFwgu9vN2X
e1cZVHPqWrAeoWdtqcx6ndfLhj5htryNkZ5Bo9yJOXETa0BpsHypp3uABBcR9ar+7S3u5as7enCK
B8nhmVoe1Sapj4UeEg+GSAO6a8pOKJohFjxXhcjDmXM8/X2d1L/zIg7pwzo1EsKgOkXy/sRn2cW0
5+vSO/eKIQQORRQEor4OqY5JAWFHQw4BWMS3Mtd0b3MdQrw0hlajIyGpgQBG/ArWzzFwzrAT3Vpn
KjcKS22R7jtM/LavjcTyigppmoHgmiqA7w0SFtkufHQ9EL83etRr0WoECnCZpBPTO7TBYr9lRZqj
W4L1jXskH7XS+Do69/Qqnzr5aXocHNYF4Uob3rw1aDHw4ggmQk2ekNkAhEaSbLWGy+cdV4A5+7Qy
aMbw15W+QyKZJ5kOFSWZfUv9YuxQDOSJCeJ7LAhAxiD0o6XuKN5lHfSN7bYaHSlMdhP3MqVOiEsM
9i0btKecD8UGlUPFlvoJXAn+IOofbS3KZgNYXC6YiFgqHjIWAoPfIj4PPSpFOuVBlhio4OBwdoV0
EffjjbEtfD4DbjwkyGmCd4b5+tDHfVhvOaHfT5LGmv8xfGPNb0p5zytFFyI8Hr2bZKMVU9w6rqFT
SZP90Q2rUVS5EezUrfV2H1xfre1+k39q8Fs7/l3yEpxvqCNDAYEZnoI3hxf8heJhdXZPrN/20r+s
Egip+kw/C9+s0nRq/EmPrvlx/ZQR9OY4i/mhgHZ8fWaXUqqxkLXc8hPnimqcBe+/f5NN+v1fC964
KqNTmKhqzYIjwo8Hz4e5gaKtuWRV/OC6HZBWQI4tnP84bCNn0o0y0I8Fw1561dfVR9hHOnj7DnUf
7Iq6pGlYKXoIQ7UN+0NmgLwrpAgZTQAVe6Y/kxdZu8qRdS6PUxUM87zEyh7q0MYERG+C7FdtNvuG
pSRtJItim1AS/KDoDDGms9YWEoRUCp759DDHFeTiRi/pAIs1BCGDYYwAKsnCmvysc7cvyOrgcuaE
H9ZzpNl30V08mr0Au2/otAD7d/y+emQtuznQ5wNNlOfj+ugWtMVQE5jGSFU78HtI7CZnpzL8aks5
eSLBgkh2uUuHyrV2ycqA1gQpAZSYBscMcMpEvZJinK79K4Qul8szhkbtSdtbD+3g12pMO78UAGtU
P7b5Tg0GCdpXyBlmNqQ6GFKabqe9kCeNH06waoSPhF8J4JJZPQ3WGublS4s77MmonXBhtG2O1ejK
4xkk8+XrBvkLrBT+9ufeWLEU38734DBNvujkro2ZQrsIRw82AV/0L3MvmhTMD+8c6iJIeKGoOgfD
2oPBLXPpAmd4R2vwsCa7c8K3fFu9HxJ3D4gfwXRaNDnCsyCVZvsV/cN3qNo8WliNcS042P/QB2gT
4hMyrixadojM3mdAjt6BftL5ENZzT5xRR16VPX4q+zXCUe8JGQGQPMkYCA8IcCJqDUWrLeU225am
8blgOX82OsEBoTnmWSyVJ5gGnR2SaVPRLJ/o6L9/UVtGCVFfnKj1vdfjbF4BKMBJRtt0+6A6wG5j
y1RveQkV1HpwIwb8eXq6PhngLooFT7DvJmzYU59DPvqhPDJ3KibLqV08IVIxqJe5u58VPZPKFWV3
g+IzKPLJZU5BPx5VcASIk6/7IYLJQ21hsSNoHTjlOkTtYAhXKJ2dfJqnlIFm+RgJU2tqeIZoElMH
79f778KEBQQD5rxjvGhIBeOAQc81oheVinLuCMU9t9qWN7t+oztqv6IiTWEfD4AJbe49CskocfuC
sT08+pmz01Vb/8i8ndZ/LXq7qALEfoFeGvHpRJyHcpPiWkLTUkde+uAXnAxoNVqvoGupwsUy8D55
imfHxeEFkSK8eKyn40bilyIoQrT+gWuIt/9RYIQoS7g1zLn8jdRqlU70JaXHd76p9IQgRjnoohaC
Wc6Fv9zfw9LeUzafYBgJdg/UCUL/9BWxkF2FfJ/b/EthJSlfHhw2F0iof3umfulG687ksEEMaV6C
hrAGsi4sYXz6sNtgXQy+0KDaXO3VfXNydUogPrS/p/0s0rAyryjAe6RZ6GZf31B3/D6qgsr3e3jV
245po7CoouNVne4xanFfEHcpkXOQqJi8QAqfaxT8N5aNauRto7zGy2B0IJ2iz4p9AwSCC+xhWBjr
b3Kcm6KkanjqJH8vkXeadNFulKfRQIifPx3RhQSdNTRXd/AdSy5JOvqUjMn406f9kgdYxKuh//vU
5OZF2cQMNbHTVzUwlDoGt1NvBd3kBo28A5X4hkwvwqv7xeEjOaKY4wVo8H6RZ5ONAaWZakMTN4jp
5UPzMPJQaid/UuHajwDabA60TQv7jI11B/2JBJDGM3wj0nqXF4KI/2645C50b5DbeWNTxa4/705n
kU5rENJn3yQTOw2wmZhhXdG50H+RfZE+LMqh4XRvVNrvNCsosQ8DegMvx0VEH7QaGhRoQj+H0iQQ
JufNa+qfabSiSyD1lEE5vOCSka/0t6qPhGzLMooE6iHB+msVG/dvlVzjRD6wipoP+RCBa52kek17
6oz9UBfU27md/9R4G3+PqfLwkIG+Qxv5rh8/5JRRfdYirb4pk/sYliKc3R6uiSCts2kxT7G1KHct
kxTRuDnJxwHFZ/Iw4LWj3RKpC4pxtEW1xovpsNdcxZFDWwfDSXySaGf7Hy2j/rS0j6M2lrYs5ep+
0pjmYX6bCoXCelxBoCLyOwDpB3mvWEGZbim+N550f61t40l3vJvUiA4MCgsEJBJlH14P135bu1tp
1Pj/GqfxFIsi6ZDoZ5YUkf3zTnIwjmFdB3PLuRPwIWBeHOwDEZIhcv7HdW2UVq4Xs1S6x++hcayU
x1lvtvRxrr0sh/2PlhZ7s63/zzxRsIb3rKH31cxP85Nc6FpQ/QO0veNOqL3epmIb0U2mD8c9VPoU
kn+f4o+b+DBoYxPz9F5kp/tFgLrVWU1IAgYr5BraJvfjJj6M09jEJOE1K4vJwXt3LnPRGRWOPELg
8PcJNVtPfy1jY8+65V6+FCEjocKPkPuR2mlngt0y5+P3kX781B+m1HgwqvrpEuVi6W40yI1+9FkM
Sj9qmU7b/jQS41qpFON+/F435oL+p0cdZFyT5Pw+mbZxGlkmLidnOc6vYn+AUwGDJk4SlNuQM23D
iF9/CI/Guaj2wYlhrp6FoRFiPHRQ9l5bFVhuZCPNQ/AdUx7GCbqRKp1oU8DgKGfFQh0FXne4t0s/
fYlmv69c61iNkB8XEYpy4KsnB8wy1NGBpRPmihjTTDrr/zhWI9AHnb0cn7vf69dBKisZwohAR5sO
QMYX3DKY+FL+usuE4jvVGPSB9caZqGozOlRloEwKpKAoLy+Mfhd3uuyrGpNQvp8dBcGWljHFef5t
zMYB0aKkLrRD+A8LJvwo0VmDXexKc+V9/47SUk/AyCy3WrSM+2N8+neu3wDqhwNzvZrS8aIzV8H1
OM4utrbWKOHzom6LhD8ezYeRGseluu0tK8mYYQ62xJoia4ySP01ZZtVWnf7x6tS6ErR62gI07Rqr
mcRaVJllR57w3MBaunaVjXoZdPv7edqHNLTn/UDtfJnDdMsm0XuJTFHLumo/7Cd6n5LQ04XJ8625
+7CuqXpMOp2bLH8r/F6H3RkULqIL0JzhXrA7acC2jPjT+uoyLEfZhPduNq9RrThbximtZD79O3yV
dHYA/QwD5yWYtdHrf7oBHodqXJ5VVy2zICjlSTEU00Lcjild/5cD8ziKWOKHJVRiKzLLmAnpk+LL
GAnKPqRUyhKHflt4VtoWr3F5XjrXSieefS9eT14hyOAjyA1UBcB3/8BhNfzjtAaCRLteJFxtn79Y
sebn/zjXxp1qnVW5Tu/MVVxDWMKtxWxral7MVkjnt4U4ES//Gk+1aJ7pQn9cacTT8n4rkqN0lScq
2LZ6TK3PwXbBOUOCAJvbCtFoG65xYI6dKLx07oWMgFR3Bs8P2ScRb4Q5Q+jeKjTPi3fZKbndr8T1
yhUfZsvn8VOg0x9m3DhNpzTUsq55licvdJN6XB5cwIiT4ZfUMtBPt8fjQI2jdNtHh+tJY640Vqnh
IOuyCGcKnOoDDgMAHymrto2p/nh8HibXOD73VI7i443txKZzLJxkgV1hLKA/3ZDdoD4YgAe3EI6p
fNOlLGugrUgxvqKmgICfMRQvw2iOPCG+B603W9veNzK5jlHvtc6e9RBa54c5ffDvow2G27kiwdKy
+mIbfzvYjbs7T8ykVG6MJq/QnKGiJ7zgLwAeb+y3MhLr3zLij6HjYe0bd80pr+ACl4x47o0A6bLl
/ry7ABNitwzUspDNN/2pPhR6R2wylkT0LAci5RJt+ZvbpSqJWU7LeC1LqTYu7Ms1sfZ38cVUSNJC
F3QP7nWi8eFkUxXAM+lIy4hNJNd39vrw6TRhFveLeutcjYuMLQN00sHBpG6hoOKIJxhylfs+HpjI
T17HKHoiMnjz0fXixLb9GN835S9n6Ptre7h47vJJj08HFpp+FYBmKshj3Faf8K8WMittd8/3vv02
XCMyKXp5C9SIWacWem3CTSreVHitIN2BpGRNHxIWAJFSHcV9hHJ7FtctsFhcA1/lL3RhcuxXWi8k
cWp/+6EaUWwfKFFw1tl88dXCuSG576ABbvTRxMGrURYqI0InAGuA/21sDDG078aIqja+4bi2zsfk
lss8LLDGSLBHCOfpuhC1FuxvOxOaiFjVhst0igJ6e+3sp1Rc70q4BOpAWKXvxsTD9oeXYxBe4lhM
XQPFjkfRaRrj5idUlMJXtH6R28O4wP/9c/s5BemqXew2wVRoeiNOVjcAZt3qwL3R68wAjF1JjrGk
QFe6dE/TfMlxQBMTYry3n0H0o1raZgQh/1ROQy3l//0IjYVXwzyKI50foeT7o+E7NT+AX2lrfBj4
4M2pIBElb5LUFkK/P+y/TtvDwI0YermokVadWXJ5lsv+LZjI78Ba6UWKDt1hfZjfFUernWJxe7kP
Dvvefr7/wEJPYX3QQprXKE4TnQ6ooa3SvrZWBga62Gn/MqQvNO1MUxWs5N5VkZuc10t4e+UEnIjy
BmxRGoEYO5FQIm/lAtRFLIWbE4UI1BrjbemLhxD6guAAZMop0uDKnUlXXhqI5OxMPEJEbKiBdBnv
+0LfV+GQgDsFEa8AvRevDRPzQtJ+B5c6SgvII6Guji9cgAim9dFBLdGcXibFCgbJ7ApJ4lvPFNrR
+jTil5bYmvEDAlOxxnvLKYa/H7of3/DU3AxTSOMpZhOvXFZ3rQhLU5pAtAB5OkGAhgAvqkagQVsy
ox+/KyEbBDBaod3ZOOB1eDld4qMhcX8hBuooW7HUv8/nx4ef/jBG4wSH6imUzpfvMS7jGhvlpaiF
hWyIgQx25ymcys7pQ/Cc8Vpdtg3//1nOf6fYOMc382YZWfk9fNzPwNAVSHTGW6Es3Bolf7ye/51q
8+VeHqqT0g0YCyI5HFCMFukWZiMZ4YB8RjOlPS7/lIAYsokxA5pPsta0K7rFdVLcu7nEC5NXSgmY
VVRhzPf75GPx+z6KbWrGg4eRvnFCDyGYbkk3uJqMJIGVFRlcMa76bSvYNkgjvzlbcTcCrC8WUChs
pH3JTf22QX5MJh6nIhb1YSpVfNY0BR0JXloIU3sxBF2sYeF0DUT143/5xh5HU/8c7WyWbJzFwv2j
GqIMkIx7/n1vfuwKPo7RyFew9r5F96gQxwCr+yWRmdVTBrixwyFCH6M1w/7h6abT5VFNHa1EfKka
r5tCIxXZq5k0CeBMWSjwAs0UDm2tI/2Q9PwxUCNCXW/1bR/eGKju/RM0ePfT22l9ErVNqBGl1EOi
SnnKLpWumFLkZSNcGcZnv63o1jahRjxKYy0MgqP4Yjl44goEU+leZ23iEj/1Hh4X7jssPxzyLC2N
4qB+H7saViaaBvTfNO7S1kdQy9J9Z1EPI3XUkrqaWDqyZGYUeMHkuESdr3WkH6LDH1NqfLdQmsTD
jrNwo2LfcZRBBi24bX9+ig6MQhRXkKmU/vJkOSZpot4PR6IDmV45EKEOFThKo9iftF8ZPwTwP0Zr
nDtN2d+K1IwlyjBI43vgdXlmpP2wr7jYMrotceKHh/EfozUOX5EetKgbMjdh9LnHpwL1BTgkQl6s
Ley1raMujs3DsaiOanroBowlDroonGc8ke4exbPArXctExNBtHE7ISWMTrPURVwQK7c/B8vLU3QJ
u5FIZJIpwnI90foAzQclA5gNApF2y4A/nsWHARuPsTqW0b0sQ+CYC7FzNUcftucifoLnNMlGeOpi
qQkTp/0r+DGAPIzcCL2ZVZ7ly+HwvYeDiGKWsTgCH2ib4Q8Pjz9WtBF4D5YaHU73QAL6KqQTwlHb
ARF/wG9b1jj5AD5N/aCwggJ9ko0U0v3Wm/7H0PSwVo3zbobKPbikjFFjiSvGyVHsNWkutE2m5Tg0
C0FlN1DypGJTIG2hpQFeHH/gtltX+aGO+bgnzfKPEZ/K461iOvEGOGiSO+grREsBsNDXYKy4TCKA
CNE8HIXT7MvE8e/YF3grCSHg/3b+m3Uhrdh3IspfEnLjCPjW/e4brzreYIicAy6BAj0/TjTMh3Gb
7LUdzZaT0ywGpftDrd4kjqYKgR/Hjilezf9TpPz35HxL5D1Er9uxaxZJyRgiUmK1BuVD2tJrpBze
spQ/f8+oYeoalmfK9wPmYaRyz4bGYiRgtESR/TxyzJ6ESfnvO/bz9/zvMI3L09hH1j7udO6UUMQw
MLSV/u8j/JxywMSDaQtPQGkKvCo33TRzVWcI4A4V/RpxR8tn3tZtj+SmP6YJoxVUCq8eg4qQgvzw
n/FeSi63LA065eSCEmM0yPJJxCP/MNZOo1rBE8RJAOd03WvWO2QCgXxIJ3fk2XNvD6SbKgXcATyM
1GmMbzY6QbDfffRhF3H+be30lCKWn/aCBUD5YdFDw1VcXqDZMDl4oSETJw5yqTgP7BGuVe0wsTvg
bzNYMFcghBtgbkXkWbm9p0KHQmQ1CPHwCfsS3yPIXIRhdQfaCN4IFaJIesvRRfO3GVnF4qhCyJx+
q2AE/rk4Cc/F+piZ5QTKn7PNPXeDAMVoBP/zMEb6CrkxzkAP9bWeglc2CtJQL4aX8QRUExIa9rZy
Rh38hXB3cDeqTVSG9GqPRmDknYVqjz42o407gt7Onzwabc7uCEVrezvabLejUd3b3nBjK92uPTH4
xyd7MtlO+G82QPmmF0L/X2LHAtDwW/HVvfvGS4Wi0xghhdQGkpvZtmN7z0ebvOsZ+ygPTMHcfx6g
fzv3YRg5YF7t+R6I4NKxPMPzBu/vAaRuWgrQbd8vQ9m/uugC4BGVv2doWFkejFeyX+TckHKA/O1N
RTbnTYsB/4N65evdm06d/iokvxOk95RHIFo6CM6kwFpHQU+sXsun8ndZ4nuPhBi6Bg8Ajvafe3S5
WOmp3Fsc4J4+qd9Pm2BpvVeve3qcmocCxDhZUmqDS+ogPMVNEiMdIHT7b8iAco0hNHR2P+DxAUPf
L2CzbrO1in6AKFXDpHIVZ/KW83deg31FeD8QwzA0cjvTA6lRtk7APLIJtCpQDROSCrZA48+iteXf
wB6fUBNGWKH2rqzX7rKRUdyhyAbkp8ZB7EafSpoD8Tzjk4IYEKUpCSizGdlHIKKHYeojP9/icSE3
CZ988ppqdGUZSmUXd+a/StCBtr9p0uXKM0Pz77g5feVf6iyDnHJ29YVoehui+/JkgMIG1JWusln9
oW/u43gpXAqxWeO3lScOe8LnPZbBRCN9vLxvD/kA7faP0+byToH3aGsc57OtLDTfQCoa/wvEs647
aRCj+I/EBZi0D+vkXVAl4ayM0jehboZQxA4W8Ok0RrAD2h/KybFtjPSNZfavSxXJrGfr+fSCj8Bh
plDVe0J4ftCdCKMasx+B374NLrW334bLGq/0zRmopp9hBRQOzxOlcNKX06xQBHO4fpHr/vlFfgrP
timaL/gtP8noOSNrzbv4tj5Dn8S9qOX2+LsOLVZflzX+DZTSMpv57hWt3kuQXScZqhXYyKAzt5Yp
gU6wo/eUSohtSe/g1LFcivxbWxWvSSz9Z/Mfhm98LlGiFmGdn64TBesH/OfXcgRIkIY13MuF8qUj
yz/r0lCdyi8XdFGCtYzZEyRtbd2dYNs8tA42bZmih8O1orjd6SFyS623LxxTcY5EqR0UBngqb+lW
erm0+fh2xevjj1S3sXiN20qu5KtCWesKeokucOTdx4i3zjtwMQMPYkE4K3D5TPr74XENOwKVCiwf
xvuZNYx2x6m1SEBcgzxAgqZwRU9Y70crk5QOsyD+Kx6lZ1c+c6ahZXzsl/hnCAYI1fO2qEXD5++Z
4MxKvUoBpyBBu/8zbFVWVZZaeLjyXM3gA2Zrq1c9wba+ZK4le1Amr58a46NDsANir1N+50waboGd
/cmuEq98N1Kcw+wuAmVH9PC9q+Tod7QY+Tv0JlRPiExTBM86Nv9BMk6x3Lyfgk7AtBPZlbfTm7rD
SyF/s+bh1T12XSjNeB8lsXP+rPrmC9yFYJTN4qsbrmQ4iSlRfQEJOnhJPjuZdyx7KR53aPPB01Cy
weU5nmiw3RASgihu9jScEoiYh/ekGsSo9wWDU+xb+jBXekV3qp2Wx+5AN8dp1k9jJ4CwDAA/x4vd
zRddfgXd4yN+ik5EM3gsCXHxhNRBx88GsQuPMgzaEDwQkGS8nnwjss3hdRqMc/Vs4zHDFo9B19p0
Jlgm1T/PYm9P2/H8ke1wLyXRjew9ivYR8lUWvm7YjA06eMNJw8NaeqGhEkrTZKrgh6A6HfqWiLwo
toTiDI7EiPi8h4Nog16Fsqjsqo+eEq4TOgD4TTS9ayz9uZweuBKwKOJ3l3rXz3HO3BWbGll9baJN
wnE4Ri2qBEy4DefnsdTxOqITdHotFXFR3ZC9UIW+CpIxfrYRbYuADFDnH10wuVwi0RwETjDMcGZ7
PsFAEI6iWexISi8/bqCvZZmbxO49QkhPc04vcv8Yo994nCnVJFqop4FUTdDpVth1046xesWjBM/5
Tv882vfMHdKQc3WpZfapco5vB14gXJxvEUs4uAbYqSafwecl6pVIJ0GKiHoxliHXWf6JJhPHNnop
ke3jA7OzXjzMZgXiLaM7H+VLYaKQlJ4G8YJhMwU+RaGjFYE3QT/nkLk5rpPyczy8ct3y8/JH+KkL
qy+0pSfrrXqpaNAOoPP3JTZwfB/orxYWAlfEaDCDXah97erW+fDMFczJtAtI5T0shWphlENrzDIE
Va84CR9SluuOrha05Gehb7CIF1JuS5V3RatTjHbGF+viBJB6Pq+L2/QS2ufM1p7+j7Mza24V6db0
Xzlx7okWSEwdp/sC0ARIaJatG4VlywwCAQI08Ov7SX/d8e0tV9jdXa7aVbW9LYbMXLlyrXdgYtRM
ImCZpVPqNmzwG/4P6CcDvOBqOOjhsYTHGtafuq0Rvw3rekLnmU0Ma0o7lYT/sJ6PVBLe2kuD9lCt
T66JQReyDyUaj0NuLyGMYsI4MA8Nb2CXvEtbFP9Q1OD1BJjmbDPmPRNiHu74wPsoWbZbJADKCb/U
2Kn1rBv3AhFkeTeg2/Ih6va2xq1X9bnh5N1E4w9P2RMKU4cu1o+eTFOFLAgHz5PNEMpbg64cL807
6HgwoLjS72Dl4sLhL91TP5+3VjNpdo9dNtKOxez6UU2Vt0YedTSrXWU4dZRoXlpt7Gjnfmk40oss
4ohxLK4s/UmxH2rKsISJiNWJzdRwGqCgsWrtzq+PfvFRLYh47QqDY815tJbBmp/tGddxNVF4Mhjv
KGJGo/DOGPS5yxvgEDx5DvetoN9fhrzXWyPMrIpAx6QUPc+Ly9jRLDMj50LlsRJPmq/NBSspFEeW
PgFuj/tLPmKGG8BoEo+VG6qO2R2Ft/6VmiWKnqBEsMNCEzC0CWCpOdBlO8EVEmbPkVesM1hOuiRE
4pnLqkNZ1om9U7/r9ZBZwCA5dzsbYlU003t9oggeAUEx6/VZJ0jYTOsxb2EQIzd6hXdspQ9AROoU
O6vT5O7hI9Abw4azVRdlAPS2mE+IqsY4as1kUnhlXL3Iu+qFc2hBTFrGvG/FihS3fkDC6VZ4vtHH
WuUvvQAvR591jYzrUkG6J7ih1uMX2Mud7bLnYJ27f73iuMsRLZzhePXSzB5jffOAaqIea7uYXyrS
JNxBvfvk4tY7oU1SzKO5+aqqdpfXMle29d1KzH6FOfS6x9x31Tcsreb7wgFpk9l8AL3mjbx5rMBX
slQouN2hee2as9XmdvwSvpzIh+BGgPzgNb2bkU0IHUb4a8HAO7Y7baC7qSdBDby7p/EZM6iH3yxh
601NWNgjQT8IP2RRG03m+wW56sxgwg9gk5zssrblY6nY7fphuPWi45ev1UzdXHjZm3jWC9JptmrG
t9XljFQZSc4+UAZNYMdLlQQA8QwSiGj6eDFRqyPDRFxVgRZoav2KM2AHZSj26QbERoIXZoyKcQ9V
WkyC6a0LYpLwd7wMR8kEGYgRRoN4D/JnTSC6ow5qIwWGyu/43m6LUU2X/cFZoNsvB5gc9e9DjDrt
ywJVovnNM4svp0nazCThj9GDsO89vM6hJewTiAeYGQ0bbH0uds5JAv6Ve2rAySKvSQkLmYhhvGQo
LT8BBkBqzGHDU3z9uPfKQEEHtOcJ2h1rcC2z0tik5sDQywAPURkdN7KoUW8Qv2Iq5iq+4mCgxTdR
L50/8BrpviKUONZokk1HN0/6aA4isaAQgHbbIlvmXEDb5kuONbt61yw1IWrTIatASqVjc+4/vbZv
4Wu+ymOnXecD+djx2mPqtsdqeV1jZIpvB1Jbxqha1pg8XiYwnUk1b3y4FI7SI7ZA/M4DV5njaVkf
a2JpaUXHmMZQhjxPtJbQK9WtCgsaCLN4hBEaj9lrMdWPGRtSz9IlK1IdY++0x/1L74rqRje3UcK9
q06LFDI7xXuNp1tmK+QgXcdMrXM9gHKqrouzw/u8AElG08e0MY9rT5aEzyPCoVtm3C24fSRIYKHO
tqlWxSIbXNfY1IweXnKEeS0K+ftp2jin4H7rX9iFAGAQzuf3SRqPuiSsb/rXaFQoFS/QDr6NtZGJ
HV1hha/ozDVjV8F8wLmN9WMMroOCST7IwY9hP4sW3+iMssYOkzkIiO0bJU1PchF+6PdQgOXa6g1R
PY4b52O2LNYw2YhxCJmQCuI8gP3nrsG1y/SLXRZcj/ttvbu44rNPLzkMNPPICCZer2erb7gGH6QP
Re43B5O8EO0qJJqW+ezcv6+vGn72FTWTQx3auIleceLaZe/ZO0pOzGJEQlAXRAwZ2ufd0pOP+8kx
ttdjglldtOtse1uETzTRBuDVECxiBH2W4fuNH5p314W7P2ALtZTG58llLa+Lwq6H6e4yyZiUR4Zx
fd01H/XivtP2FpWmDi4AHauzogg5P723PHOxzgaq0B0BJZM75TY6psd4ILQZ9167ESHmPM9JJk5D
Lm4MyAaZ04d6WNztPIiXDV8sMxYLxBf4cisG5boxTj6K6iQPQ3zNbqMrugGnfhXwZnkkAvdWTI/R
HkR0OLhSiiispAXw9rjSmG2czmDLm+oXHEDiAI0XDsaH/DKUjT5zFxOlI967g3LQJVbgUgjpKhHU
fwXFqG4/QzhVwYIoOprOHRmQj4ahjo4ng3yVw14/9eUxukmcOwzk1/YXmLw3oS7cij0L9XZ5TD47
Qev1NkdvugspW+7vF1eqHqvzMAxQp2Ite0K+HeXG/mVwE7KoKMnfHZS+MHwStRYVgSTloDHrlBGd
8z6LMJrE0KwPrdFXpvHm7KP2u9tjJGu4L+FcYDzqIPTw4xi3snVCF0VI/aTrNLevx+7YZGzy4OHF
QYcMDmnX1+aQbR+Lx3w/ufwm1vIsdieOyYAJNBldCXTAvkkA9W56mZdmUdNzQyaV2lANXFL5MiQ0
6MDtZ3ofL3ZHo7KFDek4diDd/lLZMr61QsQ90KYQp0Q0up6PiLL2uHN45B7aQPskqSI1IjFGH1vp
N4tqdx7EfYMSKGehlTD1Ios87W7H8/Lk5YvkXd8WyaDJ7XJHStw5KrndzO+rxxudjiuw0qQn1AVC
XjD5xLa62cXeoeBTj8wpZZjT8L7CD2Wb+yHXxSjxtuUczEj2RqiQTpE2Jc0wQkQpsNgaZGPE6E9W
D+pXPu4Ou3hve+So0jRcF1C0YvQo9eG1D7jxAdNeG+AvNjr3zbk8T0EIyCDJMh+3zR2mN6/ynC34
ICEOtCi9s5s5bJvr25asedZbFMf7MZkzG167y968G+CmfbxODC9ZRIsTJm2n0XmTjLKl9Gq+7hfV
NppIvjLtzW+fKU6uCxQLg8dCde61Y36cX8K364syh0Kj5xZnsiF8/nR9q0GKV8jR3CdIZKWThs4j
0knbnrfGCWx5YsBDB19pD9UFY7Ff/Dzo/zTkqJggxqygncHk+7sq0Cq9Vs+VpJoU+WvTRQy3M75x
7odOfZr26tnPF/vW/WF+0eo3EH1D2RIvp78vVmVhLz+HJy7GqbViW9k3IOdHFxwP0Ar++VqsHT7t
qXSjwoFFEUTtdjVTfy54RGa3vhZRNTF7H7V08StxKr4UhLtDFqHXYMx0aW/lvY5jnoPssZONIFJw
/X2oMy2ZnP1CyiZ6rAxk+ToHGjbQTvqoY58zTBR63UBp30rpToAlnJ0unqJVw9MtHXdCc3w/lx85
Xrzsr8oJjfarXyHoYhRj46JCvy0s83zD8xt+bImYfIIWTIlMQ0m7Ki44gcAokICFMzkMqgtVqg5v
9cQI80koN0Oli0kQAMYGIf8QtZUoOy+v6sO96siT9NDj7RmWZuKDe43655R1EndneW2MFCoQN+1Q
Xa+zdP/wwqSgbFBvcuW2StPW7lQXv5e91bcjhrVXEpWeQkZdQuhqOYl1J4XU7TdlNLhQsTUj2BcX
3ZbvnJcQ+Y+irnUqR0p7GqctxYEuAvwxFu8KkvElcGpOw5pkoMQm2RcyG1yrOMdv5QtqMacCuYGr
XffCII0f/VumObrOH5OokbeyH8vX0aN6jO+GOkYB14vwtSsrJ5FM+yq9673rIDn7p6vmhHJy2Hde
OzehV3jlIlH30k/P4N0ve6RBFiAaFvLjOsAmdpqf1KnSQ9hMi+36JqO9FwYG4eiX6fdtrgsBGlND
gcrs6PhLiYX3R28wj+9JdpPDx6R4gdkePARk6MjRCQQrTuczSHMDxLOA3f983e/7yNN1nzpI3SzT
Kj2KHhiAVahqlp9om06vq3qWudnosQ77VM1wS5ndhIhXBywusg3eb2IXz+7bBhLvfz79M4QpLS/d
+PTg6WtnP5feW7/V+nL8hYKuYaHrbkUfbpByaJqFHqWKL5xsoHZGyejaWinKDpsvMgL7Bq7RsCMk
Eoj/d2rC010+RYjw3NRXxeQuo1kXs4dR/Uk5YlJPBK/l/4Id+g0D8HS5pz5uWiimJvW43P5ozO9A
PvHt8pAhvc+lXTiT3/Dqmsbbn+fDs5Llt5EQHcc/5mFYdZTrTYxEg0uQHkjXIRqOpF67Mu2n78Zb
7251WivEuTWAXjWF4eyZgxh6QDIQmseF11t1lubECBQd8ajztBxwPAxI/PZIOAkYuzw25lcnhhMV
cbiGGQ3fDJbd9KxZ9Vs6uk8FnjvgbC4jOoPH2yyaGu/5K2wx9ltQ2zPNwNz2N2N1ufMNQMLbVgBH
68KCDzVlsUD/ePAzLmzhPr/e6Zmi/0Qd72MzuVoLuppUe/s7uGrOZbBEme4D/xI8PGzKGT6FE45G
FaJHGFxbYIFdwW+7WrwbRMzgTOC5hi1M6RzJt2nNSVNlJluYFvf9h6NZi9nb9mG9D/vLPuXwwfJz
/SoadD7vmw7nliogaMu2jxYUSk+k/civZM47x2Ncn38e92ctrK9xZz51BNITXdkvacI/Hr+XK1qT
7qv7xCktidzYsL0g6x8kK+jY3oeL0QXOBv708yxknL2eu8FGDE1lvl9Zx5m/BYF/t5Ch40s0Niht
DqD+Ugmq+xzS0ceinIjUkhAl4cnohaGkJHxFOlRs+kOYsv2LJTocOJHbL7q1Wa/nZ/uzsD9FHeLn
Z/2ikP+10zPU3Q7GcobwJEUm/e+h7qpKWZzS8j4RTevKqtCEqajWK/3HtOu0L/z2pLK43cVqgKya
dUADMvx4P/rn/tR+9zGaWKJuA+Yss7fcOWcWhxMTJxfxTJC3CQXW2gU9fbI41TwY0MT6/A0Z8w+B
GyB/BytmEBi6yML/fghT0pObKrW4SbtnguJjrVKHQ/K362Ftz83p/dBPPmuOWPsM657HmPbJaclG
9vPLVL9vXNwHsu6oJ2KQTMfw7/vITm1SlnqTTnDqyS0DGfkJm3yLrrLp4K9RU5WgJj6Pp4/FncqV
heTqKXNM+gQweTsvBg0mdaLKfayXqJVCf19Hr9GH+h59lGu8AswxUqsx+e+IApmaWg3yUp9hx5GP
ISXcqK9dRc0EDTQkWNPWuqyzQ6aMqAxcd6dfNBe+N/eAQIMWJR8F+IKa/dO8gdh4rcNQT2iQ3CCV
7+c0J4WVl1cs47mKelvu7hv2hb2vvNaaW61v97G+bXYKBQsCA30DfXp1jWAfZDgP+ZyjoRO9pByN
zy5m12tDpi6XulcMNRWMC6RFd4zXYhg8qFjU0xiM1S+tduNbu1JDlRAGCrm18Ap4nkShGethfOpg
DzHJpueABsTt1C8nsleuZe++lb1mIv6Pon2UrkDQhAaaI/iBVHi0526+FhX/89bwMxMRu3BGjvrw
FR8vmMK9D40tp9OzOPG74UwLLh5WHZPQTzfmnIenXI+xT7e0RIcz9xJfRp3LS5CwGHcW90CrOI2H
NEapgi4J+lPJQ98r8+rG0v17gMy0lyRE3p9nc+/7bP77hTxtf5oeqnkWtfEknN59PBopQo6kabmm
OxPvokBms0M+lr6elzT4kGLF4Tcyp23q7uegmVxlW108wKyEvjoHMeH3RtQ907t9PvWTtXGCyRiI
L2p4YZBMMEz95QG+uON/xzaN8wuA5o6saxxmnsJCnUV6Geb3eGJQwiVRufutD+t3ztlkwUNQXQ99
LYhnSJoOKORRTDXR3/0Nw/G1W/50G0/vMTkVmlFrt3gilsmtj9/2nvbkKvJNX50hlyb5lRut9m4z
ofUnLcKeVRyKjiXr1mXbBaAS+xLnbGOEFfPYMMbiRVKj6v4qs6Z9O/UBxlN6nR4i1hgYogH7d/hK
c4iQD6WJJubSDK7Qt2+V6ES5uWu84Uzu97ACf9fmBsZg+abZCM9I+oPBPR6U54VYH8lpQE/uHJQY
r3IY9oGIxauTf170PAqV6Tx7l9zI02jRLi7Im1JnT12qlnnAaX0MAfzhS65B2aKYmLpP7cgrJvrs
t36+Kob9aTz+esyn44W+jypk1K8RaZ0UYMW8EQoV56UJuxYswixe0L3HOKIexJ7gbSdB96DQ8SNy
I+MYALVZSJMGq3FR3sZlLDAGe6/7dsZnA0+0Mav8siaCueo6BXEzvKxxhE3szvT/47jy93A9HVfu
eqdVzgXPYS6l4PKBjw9xKJ7mi9uw3V7w9cuY3QQiV6FWMlLo6EzSSZH8sumZ/xA32XlVzejhNEL8
fDoJAFuKz5G8x1FvhE7oXH5pNqfFaVQXlrJOENi+DdBZ8XD5nt3czrQ77o71wAzqlZDqkT1WI9/t
vsuBOcrQf/DN0c0N30w4SuFCoHyV/uGy7GBK6p2DNMDHzyuLVe5Lk7u7X8pzdVII28KO3u91+bc6
0bD7mBfoQ7ogiQIaSmcGIAuoAacjg0M4TqvxLKYnYrqAHV4aw82XNGZaVt3EWIgilPQLgOQ7hot1
1cWHRRPZtAxg/+91JXT3OtKtF04e85R1jlznJJxcPLaL5d6Vqv55dR9nc2kqL9BIRVIyuGxuiMal
0VhP4F7+NnG+8tfnBfDn/TyNWCNr8rl4cD975OqM0wiV9CAKemPND8fhKpmKjgVF+wtSmj9vKd+h
3LyJHuY3Jmo01Eq/9uA/Mms0AjPjkRV4Uy3PPlEwIQR75w9zUBAz6NpKi9o7j0KfwqJvJNAH1RNH
IsU7Bcla/qWi9o/D8ufNPIG71PRqdK8VNwPscCTg5Ndx8XrCjiAJThN90jPxueRfQUQvESs+z5yp
HMmnqFlwcPst/ZA7/7DdoruNAgq4XkwEnsWeTD2+mfL5FMLPk5HAnRfYPCpus+l1xmWKVHv+pphT
yG7mqMGNMfIVhKsnBqmBIOszkpldTtMZ5YKx7pWTiNPFXB3paNjt3cQc3zZf5mPZVEXjFYRCtDyt
44m8qN0EAIybr4rNfpluYh9lT/eyafzLtMBHU8jba0H0uffNBTkbVI+vqbsfCRUECsmRfULQ1MeL
AQtJY5QuwpnBzbMw22G0EVK+5ChzppQPNYCGuEsbpbhbPU/xyg4EsNTtHX5jJfzj/P7zTT4FRu3R
qBfDTJhlIClwO2n9ZnJao+4i4MzRtPTTqeQit8TW+8tS/wIEPi+tPy6tPy11nPswS1e5tEKWX6Ax
Uiu2KqGYEFLnz3SvZv0DkJh2mXKl2+AlRgTMSZiQ4ByHKPR6jWZd/QeywcpduBqOO5MYtxXajNse
PO5sRls+m+lu6SNHPctnpiu5TTVGt3nFIeCyyBBjRpm4QZ+Z2TEwN9fphfbv2QUdUFod8K8U+EFy
N2ORUmRKPwFYsYiD865oiZh5IM2i9c+rvifiyfNLURVFVjtEQHwKn+KNXrRV20i8FNTrmalE9img
QLLpZFnT8N+d2AMksEmw2jsvJAaUh1dGoOG+yczpDd7KAbJ+pIiZ120Acd9cOiKTDpGxzH7ZzL7c
t77fqqrC8JRVtfMMt22aeyphKCH5JZ0XFGKLQYmV0cUbAqJDdLiFa0++MrhMzJk+/uU1iTzwp2s/
Tdu4aXpJ03DtcAq27LQ4059u3GS2B6Ivdr/MLd0K+XNzcPVB8IBClOxmcg5aziZRAHPTTadIjbbL
BDjcqNzTaq5WXZSas6BcFl0Pojmh6+eb/qccu4eXegfeoGHSnHga27gsE/lxZmyx3yC9zRE/Vb3T
RJ2aObjUixdO2mEypaRFAL3Qt87pX/+W0UG9/cdX9++7ECnfn/uKGl32RkHslKphOzM4PD/sOzrb
QPhEYtGCu4SiOeVrcXrL3pK9xcmlmIFPzExbCk6LC2UCKjLTClxgunp0JvmbuWxfpCDywzdtUr/s
eSpaUO1LOFXmYDYj/8JZZ3JF+Zwg596Gt0k4vzFdJXDY5lRKJ5wHF+SVjNGa8+7JU1tKXhcvBmZ+
mpXkvt1NuB+rIKuI3AgBvNVnb0u4zJAa4USynzxeok26iR5WD4yZ1xnv6bylikt8VS6ogV82V81T
55IQ8T6PpF235pPzj54P1qF3FbiGyMtXeFVynu6+5h6Z14Wd4PPnCfBPp0RVlykAmCp7lv6c3HQz
7Xovi64ktiAfaadVBhwT9Na+BPKZcdQvJ+aUo1YPD+a7X25wxPwsNSv5aIU6FGGAnWgCadtnv+21
5GYk0sAv7kM6Kfch/BFjkHetDq1kcUq8/GaV9nV/T6tOExZSupjA6OM9ReywqG+1HskUydmpgmh2
Rc4ontMxIiEciZeOhRXgIxSbgj26I+UvO0b3H4Ij19do66kaCfRzY8+sGqMo91fJb1xtIi3RWzHY
3E0fF6tAkDpLzhUbnYqPg4j7WpoW2Kfd2bT1EgUggn/1oY04Xq2jX8SFv+odTy/GkBWT8q+s44Gi
P1V4ImnPkVrV9uTk4VQN+9SyAAwscJcyBxU6NOYgd01KMiAyJUCbXcBt0WeLcHtJhtH1dRfAkVe2
PtCxDi/vN8byr/f3dFrFfQ1Qtq7veXEpdrRn35ifpmYDkCgo7wJSeppg9vC168NXoF7ia3gDudI8
nSaGAwJmUIPoK/vmbD8lFdgDW/h5afzT1BLCj7CSzB615OfaattesIejjeYnfjxVBzTvKf9dWqc+
XLbFNvQNwDj1moZxGo7bV239m3Dzs6ELhWyNG+gZX+B1TmZP9UjJVC6lktZ7P4QpkNqau08BX2dU
tWBmQRZ6vJ981MvTxW15XSj6b5vp96aNZghqskpxWTWN5z7eGcBEI92Tvf+IQI0joSX2KeliV+8S
cK43jbMZ5j3mx28HHOUf1hSFSVG9J+2AlPe0kzbXvE6UR0jSCqh0hgPX6TTE30gHeYujrC/S0WSk
sSEmPaT+wTYt96T0P4/+18t9Xj9/3MRzYGm0e1uQCYrRP00vr11zdcM22NeACIw1nL2o4OxN57f2
4XcRa8b8z8s+bcjZqSnOl45k+j0XvSgcGZYysFiES3CQ+JAR2QOoRHlYddSP9LfO7T+d72jZ9uB3
mTqwCPXpSHXO7x2tyVVsiYOTyGMpgUczQ4UWcMNpqyJi0dQem6j0wytCmGFkzm4U4jwO5icmA/YB
Pw+CGOi/xwAJ9K7eEfgMoyN/1S7+yAvCNI33cqq0vrBA3CA/T6SqzgPp5sjoXCijn6+mfOeCsgMK
eqaGWBfAia9M+I/rFWmpVveY68UoMpn4Y1/qcdYLh0oM/PEmTAhCfbbvNs41m8Taw870YpRf6g89
9R95X6qVsSFd3XZ/dy76In14l3GvnLbX0qm7dlo5+5OrFsb4Bu8BhBkNMcEHupezLDoHajLYN++S
NiSNHEnaYt/aujRR0NrAr012TqAp1GRnnmNXe/TrclXVCyWcN+pj2EsUq8dqqBb1fsJ/PPCfyRI/
AdBlAk6GitX2H0k2vHcLGtBXHHfATvOdU3PQShL6k5tc7Qw5yZvuGNXBAHjRGbeceoAr2DGtmM7e
2xfvmjLP+MHoDNfDWJsRDlia2n909wM9nOqdQ5KNVfWlemwvdw48p7de77OjLzIsn66qpRWrXl0O
GhplPb1ftBa7FlqRe56zgMladvstEqUAORJwuuL5pjfAIDGahDjCteClcy20qwgl8kfmS3o9wHVX
XYSKg9yXnVfwYHAGGlbx+AET+WKdzAGt14jTyTkd54DSK9NCrcwGYGWW4VY9z6oYJIRTE1IoaEOz
aqHzoOMJvr3y9vdlcoIEVC7O2NQYhXM/IYN7f5POQz616XS8hsXfdJa9fTnWz/1Gk95v5JWX0OYp
uGmeQMdcLLr3KyhcdYNT0aYxD+c6ezHuMqB6q2jhEC3bdsiNl5gSncY95b2CSQDVJQL3i68Qe3Or
7MLbeXjXEyfXgZY5ndu0vc1jMDOZNnlYxZXn6UlOnczOoOZbw4qaXxpFski9vy1BQ5WVDmpuLI6n
amv3LlVx1GScwTtDJsh+WHNCRcIxHyl7KE6gZPrdnvXAauSXxfh992Et/nHhp00giuX2Ehqn1q+T
HRO7C70KVHZ7hFDnqPTNYT/Wi8fjPqTU1VVBsY9ZJr1kCdCoq/dBEHfAoTHubQOYxpJ7kAycX25R
5Jbf3o1JoDSwxlAAEP59bFGbR6+MzARiHCJnvX6noqUO6+JsjqEsMLda1WM2MEvTkyvmqvCligC4
gx+4jwtl8MvtfNs29Q4JPAVbWG4GRPanVNgoUTrObw36L2DxcVuomYWrvDc/q/4F09N81Kg2L+SC
jmtWvzxkp1bm3WpAKO2gMqFbJh2sWvptIL/VxZ7u6vklnfQ2vqn13c+7LzI4DHyKzgOwvGb+9vPz
y789v5jKf0TvpNbLqNvj+ZmqRFemSycaJRCAVFgaDuYPl8aJ5V868N+2qKfHe+oOSVqtx9fwilYu
jGL90JqjKtkYsV8+ltV+QOj8+SHVb1WGr+sh8tPr0DOnhfv3Q6o3JY3vgBv8832gQr45Gx/lfd6G
wwiBXvB1wKVPHqfiBqYFyGg2HtNcww9qrodiX1ntbcYH2OY9w/uLN9QiGAjdWgLLH/BrAnHlNnzU
w5M5JISlnXUFraA7Ol8H0Nb2jwHxqkj7df4Y6lFuZ+TrcQe8YMfNaGzzzR6kToiPlbwY1b1fihX/
/Kr//ehPr7o64ZVyf+R3v6rfCEU1prmwzAAHJxS/LAb351f9r3Tnj/WtarqOUgMYUfAA5APP6UBZ
R7dKbbJmtcE5hb/5BzNLRAerqeH2bMRzSytHj+iMSca/vuBX9RN8GbApvddWMqDj5OTwAZEbA33x
soFD6nx8dGcfN2sjfvoQrA5UEGzhYlwOBaokdSAMCg1KvsRPZvbsfTabac4x4PIexpnCDct6gUlk
X7ECMa3D6gjUZptas6t1XKxW41tj+a+y/Sp+F+9jQBvii/97nfoAVPw7au6v/CXb7hQxgZCv2Zbv
Xqw1+QKwnPXSm4jn9TzVmaOd4L0AY3mB5eTsrs6LEEz4mPri4x7OtDPgPwxr+5rzO3W/f951PKxy
ILvcAoDpwcN9efnoYh2BXgEkTHutOG9vPiCbZqkYYEidyBW0ic+P8/BmzcHmCDQ7hua8MMi1vLQP
b16NYH9CdennHod89Np+Q6B8HYa/j7SmYznPgYeD19+rat+599qsSpsVbVmuLa4OmYyvlGEQDkTY
yIJ4tfJJjgRkhl/69RAh1kRdl6/MfjfGx2Hff317fZuulw/r8/MT40p0lEafZ1hIkfUJcwMOQTbg
e96Gh5yPkv5ojg4FYCQJDvTPc/e5EPq/p+6/H+jpdC3f1Yp0iakrAdwdJw4IoJDZcZxdQPCMlqEz
j365pP6Mt/t2zadUQcc1OoylHDYbQ1i/32zqb+1gt5OBTO1nKKxh6oi/YLBj1VgTZjD6HBtWQmqH
g5v1GUNumo/m88Sezz+X4G+HHwkccW8cihc/jJzVKggCUFqP/kAMziHQxYQRs5OPYy0dQOlbkAFB
bFVD6oXM6zu09NBaLFaLg5AJESMrZpcyZAo/LLRSo37E6/iEXMxgwd0e7jVLHomlmDjyQYx9KZa+
I36a5cczAYbiWquIlhuPw4oV8tmsev7ojhv51/TdBQd6zxZcbJxMxc3AscM0EF4pIyFuENwhsCYM
nyAKhhY42atD0WzwcMWaeWF+8FFInFgoOYgyZGTDaJS6FnOla82Tkv8IB+hqWM6mcLwX0woCWYxw
xow8Ho+hFQB3O4D74jkGkP3c2K1o6jc4m0P9EPYc1xEKA5NXgGokynzQ2n1j8r7CCLReh3xSaK2g
sDrVRAQi8bF3PvxqDbcwXi1rS5Uf/UR0TzqO0CV5ONe+AXyMiHOyh4tVbrUDKC4DsYB5gQt/OJzt
ncVw+/r2BiHOnw3FLcaWzN3OtsNX/3X6qokYRhQ7cvVFgCDLy2434RFmx9lsC9RGmmxD1qWICyL0
PWzVegGWhjrLAKCPHYxX4iaPx9zCipRh3rxE1nS52QzkgXrlO6uVZDEbMd6dnwfD42J8EHOFHxJT
RAyhCMQLcSf+0OdJj4vF4mvujVMHq3lIukBeuGMxNVZfb+h4FKv/nVfFbBSTmvvBcbH/sbc/MmsH
8k7MQDETV6wJffZBYjhu4fxcAOMNj+IHD5F9qOxV+aVzUqJ1AomEd4OVY79Yrs4e7n1YDq5dIrOg
DNJKdYYCnDgGo8q9iH9YXky11joOZ+/7Jf0+xkHmhwp+bb++gCTyuylKElA57evF2lbO1geHrDj0
oD7e8MNr8TSuxuUsGqmaZU+8j/lb10U56pr31bVBoNuRRF+GST9H2P/zw4NVWfVh/08FOxNSJc6I
yVj4p9fM46qPrs78c77ug8K3io3BYQlsqYm0y4QxfZmIcZvPPfeN7lBirRNiErgTi03oPjzbjmp5
n0t3aljLpC85FFwEpgSO52VS2MWQAPEhAJWclKwl8MV66EbujZdzBkxqhqOHOux0LOfTtWlYxIPC
BvMfECgaNk5iRcla0a2Jxzr6IPh8Cgmd5eeIzedjzva68fhNEbsfxCVpnA6FW46JPrk+3tvzj81/
/sd/+5//9X7/7+ERR+f0Eebn/zg3vMX4XFf/4z9VsbH8tPE8nXK6eqqfpYQ4HVFnUlw5oI3B9FoF
u10Qry/g7yR7O2NpbIdDBn7BBB8Ot2y1QFFdthVCJfvIcr68Wdz3zULOVKzmn++Sot9T2vkc278q
J3/k1qaR30OKCM3KI9Iy0cUIfkwC0KY2kYcEhjUUxIScYP41MLxT7u7EVsj7G1/8YHdYsd5Le5UT
B8PdnT8vlhMkPXt1CGRHIG2JOMfFcNjfHk/2jPLqdnu3Z18xFZEn8QVPApTyjlX79SdnxI3WFpHn
yuvwCTJHEq4A/ihLjqjXF/GPDSfgbYp8BvmCQcU7HI2D1S4oLcsY72dA9b42CxEijsSohYhMaHXw
9a+LkvtsNp46qFnssaV83jb38YE0K+4PRXxgRyu594DnQIH1/3z1uUPCWCZC6errj8QoOhGEMh6f
Bdxf8aMSb4MdieSGqfix2TT25oVUk7jHJC3YzHhQ0b8cashcswaJwJkt4qW/fX2dCbvX1uIxRER8
uTgvFarlsTVLreGiAviMtEPrJIOe9U62BXl9uBiuDkpfwINliOpLNqSRbI2JJPkkm6B34UX8XshW
kbJlZKhgRGwNNkz5RUuYSnhCiiROb33gmvzNjWIf6gworTgIIsT9rrM68OZE6vTC6355mfNYnic2
TZBVNhEd4S3MWfupzVzlF+YQKlyIDzJxl0v2WNPK+mIInYVIfZnsi6/xQ3/LGoD4o6dTixoNVeHB
/iM78k0i30r8GQLwoesYoCSQbMDptxl1xWhp7gqy/9dMO2DzyZ2JPLwYP9B6EyzDi3+zdUvRnIS7
HkEuIl5Q419f4OuIbdEDtf2/SDuz5cSVbWu/y3+vCNRLt2oRoke0N4QBI/pWQqCnP1/ifc52YYe5
+JeqyquqXKSUypw5mzHGrDiCcg3FVqOjbwPQQQTsEXx0H5H2irNK3c7Oxd/jPzPCkRCKV+KCiQo9
3SNzOPU7FDC9B3UU8YHkbdzHkL60M6kt3N+CLbIQXHXWgeQt1x6tRrc4jlU+tzNgWTzdAUwWK7jV
WAPl7oq1ELVmwqbl1UXqYbkWTHPuN4J7tFpMOw1FOCksIF/4W8LtEbzKOO4IU4vwAj1M+n1h95ad
Ja+BqiUzKPikkpMw7cxs0mJtitc16Ch+JKaY3f21IfbinFsMOuIpAYPHjVFLc8ULp1GKg2D0JO5U
lxinD3JoWHVh2/nGTofnW/CBubu4cEhgiP+zv1i65dOLFqdp5syhKrTEOc8qi1gCnxjD/x14oHt8
Aksnd7htyNTOo6aEwhUw2QSKe4lERHR8hg7iqW+84z1iMDcO3YIGII9aQfAgt3TOKLSZg4e7JIgR
YHfoZ/x84M189HvLntWJ7zRsaLD5dc70rTPoVQ8upwQTkuN9dVjWTodzQ4qkSCONWDWdCcVkYYVF
vML5yGhuieLNA3flwH19xWrMLlaAuaQLJ2TXh9C0Y/YHncWyE7P5t81RxeVVB61ZC/epMTLCzMMi
JDNh88T8MD1XXmpjQiTWwtWT/CmRyGeI45UIMydMyoPT+OHCyXt+PO8ewsamfffEnPCnNPMRE5xj
THltPAmrDhk5pkhMYxbZwBdakJSIaq/EruDUHaHGZoobtdyB+A8VLUcodrNg4JTaXWrkIc8mLG8k
8anIboA3Xvs3Z1gE2zpECXTu+DU8O1YHFH/0XJJeuA3TxhyJqFsN9Dtad5grEVDdqlg6girxeJ+f
4dBwOPPmwjPyu2SBEYHbYguP7INjiLFyrUhyp6wW4RuJOGEiogxbvBIxHUYoHnRS+JPRWnPqoXjd
dT6wPWR1Ye95COGQ7xn9yK0CzcdTygO+68MOx+iFtOt1nwD6GBGyugfH4NrxDsqAVLdvhQzDdiOP
Eh7nVp3GwfztFMvL80Jhb9Vvfp0zhv2YtGmDwcUq/0ym4XONs9eEKed9z8QJekZ7UBjPU12E5fVx
vc0kXNn63RyazbArfvs0izNsnlCv4V+ww1mowtXmNkBcCq9ygg1gidw8duQdOjVSZ6QmcBdjdLUf
ofNpu92h3/zA3a2PwyHJg/lemBV84Kgt5JCosDi47WHEEfY82cVcToIpOfxhmoTducgqiPB/GH5G
zFrBnEEIWPsrT9+Lfd8U7U2Kuuyeo2dYUS9dfozZaIbDbNOkfHwMFdrizFZBpTetGwVrewrpOfxc
ESBtCid6HigzsZ8PKDFum1976HmCOu2QyalHMETC4bAu10yORdQXiUk+kAHhBsb9dHT6VJcX58Ap
Gg3ljtqQPjXkZg8oLCoRm2mPhi9OQIT00VO7SJyJRQgHwtlT2XQTJjohBBEEoKcBnM1mzx3GykLA
AufnSsyQENo6CXl95vjKK065MbHC+tjAjDQ9gWazScpDeD9r/DdeapPcJCwpOENVfjou5viDwEgY
IcSiRqsmknx7Tw+HOp2/8ZKisqaG9xq1pfDycDNa/9FlIBKPgQYxPzUe5hTntFJoULcpXED/sBEa
pezbvDzD5VAVJ+qaZSTWCQ76EWd8koT4BSxR0f4dfBRnKEv0y3MZ8sfD4fPfCS+Kxcky+zLZMnap
RLYRrDIx7Kzw6YcIIcf9PMWs9GkLZXhvmPnhf6w2c8WqxGn7OkRaLMoivHbK6qpXmo7cLckdOjn/
RqxvjfmZsJbFYXdkh3E/HAEsQgCL42vn1LoQ6lT3gLkRKvVYdZqHbRA5rmeA47GnP/GshA8nTNke
KzwaTWazPZK/l4jp5+miNqtaZHMS4e9xunw9lsn30uVrHeM3rLu79ilaV+9ehfZ5kVnFT+2w7zga
27xAYUMMLxzO4bOyXSvCb8OTqT41RWO2HHePAw+frHV2WyyeMsaWQhM5O23iW2aVPVXC1mrlY8Pb
fVyDB9bC95v1LmJq9V7dCTE2dkgStiYQNFScqxccBwx1fXjtcdwTHB06J0QCDIKveOV3OkLIlOO9
tnGaNXxvPC/hcBHQgErk3B00t5GIG5pNhcyDOO/9eEFWCkOoh/s6omBNuQYfPERrBu2XdRugZ/Pc
lkIE1tzleFx4/q2JS19jgFqfsMu9dNDn2HUujQzlzMGyT5BaY8VLXq/3obpNREgXRz9G9sivVpvs
e3aA5gzbbUgwK18cintn0SGQ6y3dXp/MJB5qve5Ad0KCQ3bzYcf0iG76/V1fyrznc7BmWXo6Eq4i
lUOE/Ty+RgPiRfEHZJSEpZiM2G6FN163776Nqddr7KyPGvxz7+KIqLLZpJf4lC/cv842oW+Ph7dF
/Iefz5zVPtpnD5OyjRAQz9t5S/h8J7dA7cds59z2tTY4+0coxtAiXSLLDkKkmchTcNidSOqc8epc
Lcfd5YjGi+IzBwQppXuMbv4zYTq2sRHju0/9DBNqka9FaAZoYlPZozFCkX2UNYz4jBqSyvksTm1h
+TTgxF/pj7RLk+HBgWSC2M7Ccb57hNsmOUgTvJ7Q+bXDVXc8dcbYX36HViz+HlMKv3dhekIVaTBg
HdHxC6dGZCth/TmdzrkqvJstKRRSk5z28cJo4r9S6nYaz0PuiiHBNpOnSNQ44dhswSEVHiTh9fNz
WFNrr3cKlx1anu2boMSpwXlZXYWN2SpJAoj7xfHh0jqrdpkjvIsMJC9W+EFfzlbOJ+reJrR8dXyN
M8RvYrmAUgUq71OK0LAh2mfdfRLs+pD9XXE9GFa41lu0XKEPovR069tjPMPBleUSL4QTeqE/q7gu
LuUPv4+Kbs3auszKAjIoe8Htk4tIkcFq1jUPB8FH+Uj8O8JY5JyeCk/kYbhSl3L8Uz+29Csoczy8
O+24b744NculEhkJknThXBl9HCH+cnfoLuF4kr4LThQAOmLC2aS8EpEtFl4lPi3x32ixWIoQgv0l
kmoshWjdFm6pWdu3Lb7KdDtMOS6QQOMpK04f/6A+fB4nKFjyBAc4neikNB8xwhlDMTHkTJgUSHjc
c7//0Vfdj9oY9XG0RDw25efRreV1dVAJNAi+Zw79a519vky9ZUe4vcwSe+XkNMny18eAX6gTbJqP
tohI20VwGdzBKDD3HGSdWq32IY46bNjd9f0ieh5+66D3QcapjrgZIEANGUnclEQsobtDjYBVRvQr
kuQVVIyJEcjxIwThiPUighHO1tZstAkXo1Fj1h0ha0w41RmNNt5tGO3xNwdYNDIzhj8gl+41sihp
bbxPiUN5H+5DHEY+IVoz5oRk5ixzuk8viwNcqLvY5JLFkZRjkkQyOg2WIifMW+gscL+50f+4lB3+
0vSIW6lTkJhWIUbjp6aO5X3uXYbg1KGYMxqx4DCsZL84E5gP4h6+n1AOGRZ6YS151AUSyDBqm2QM
EpE4FsfVilKROBJKZzIQexPuLc87CfCJ4B3P+Gyid+pJlcCeY3cGMaTmjo2BjAfURM5Vr6M73ghX
ZeV9UgQSsxoJ8RwcOuG9YRwHlG3iuNFIglYLNybg1BOOoShoiUvk7m4BGslESESSTocZwJBPySiR
Xmkst86R+WWLPxcugMHu5eworSJw3DGpAsd0r6yoWoxvT3T4VPDGvstRzMCV2qGuod0jElQDTLWw
0o0J37joYS1EDo9DZaB/Htlj7MEM3TsRpVKwxTdCZ4m9DOqsJ7SNSILy68kVRwj7ZMlpQ5KCq//c
pdxfGjAvZGCnPlm7gKQ+kc3K37ZO4Qlh7E0NGxF2qou4+iHKV03cxSaH0hDxJ6DznYJzlu54pB3x
WTi/hYc3s4kjSbFzmuNyT0YYkH5P4QZJmR+9Wo0dvIyFXRuwB3rP++m8Kfsaoqz7kie0ZBCAACIq
FcHB+bdApa3K6y7LKVCdffCSCYI80bblq8k9sGCToKTmQ9/62LULEjSknJvRQ7C40L0omllsxqJf
NbjO61wo+ZWdE3SDVbwPti0dO2g3zM5tsGuSBq6i9eJlg1VTqYvvoDUgLDQH7auZ/q5eJL/yPERO
8Z9neqkXbc76Zr9Xt3mSzQHMAxtug9iuQok5+o/C29WhfzwGaeeI71o7T+yAFkchipzTtLaR4FEL
P1ejGLsiumxfxuhJdLNhSYd1MkAfaaxXrxUX1PfdUav76voenT+Lwjmr8DGRWuneZtKnSs6jcxkg
h7fryFfw9tg+dNHiDDHulaONDMKAoBiihF8tJZ8DHWzzcaHuHDcbPBQvRwUObeOdi+TiqYh0ydEg
ClJdQvrjPNCDMkEsd5uSkqlY3tom6D7PLuGhdsPBGl5ZWUPkvdAVPBVVhCBoQBCdTu7OP74nR3+p
5/9YPxZwSjh+uvmj1Uy6uSoXWWKu89p1UBmsFmvKBMsHQq90BbTrNg0GuqukxBEfQH3P2mbqqD17
rlA0GFx6tx7FfoOmwDe0wOrTrjZc4fqk7pSywQz4mRwfO4/lDoKVc4arWziG5Bgo2oLcxBt+UNxS
SVCTQ09EygE7Rn7Av1YrEzvaYWvs6sNVg914MyLjSLTCZxQfILBYc8bEDB7Ey3QEw+zJrgGRY+vn
lGzQiuLEOLsPSMmWgHEB7dh/FN2tBCQVSUBzfKPaPj+1iRSOwMNiVEuvJ3+LwN7nJjyprnFB3/wx
QS1P7e+AEiONPHiAHUO81nYyw0GY71hVF1rFOWPuhjLs2Q/16KoLeD5XqoSjEinPg8N5ViAvie7H
HLEAHQhGu1I9tqpu1fWqVeSEZN8cmXPWhTZUmpcknZjznEAWLT5XCQd0A3n6Exu/4hjN/UCeCRt+
RsdBriqu3dq1rcWjfxrtEZ5uquCcaeKoOruTB2kbEeO5PNvf3fTuGGenaFKx5Ck+LbShUbNk9mAz
AFOVKZDJyQUeGq4rKHVoVbC1d0LEzj1XjYkqexZmcQG5f9PLw2083fvAG2I+YdVCcnXTYts92mVH
6eWIJ3cPpndDOBm1a9RRk30nhVo+PyzYe6ieHVrAtZFOwGuRHBYEfaTXzqMPQOyO9t0cCN5m6l72
DtEEW77JrcO/5xgd3IY6J+BwMwN0d/ngOY/wX/lSwt9jSfEa1cblszJXXbMteWm70labKCbLiEEu
8wRpREQDL5pjVSFh5COVKGcGXnHfVzcu9wlab+NYH9dPqFvIdHo72T2SrBJoSHdz9NZ0CmbzmV5O
Fj2jO4dnImFFzre66UK3uuwcee8Xcl0/1Eo7nl69HRqax2izqtqXiZU3b2v3gn/ftg8hfBBZCRXc
RA+iSCDhAG+iWwlchMf2aO6kwRYpnWK04QSzna2ChLdbojA5hkRdutou4E+RczKgTfQQqLqBPzCg
3tn1dHmgwF2/ax46GNjJCyojHxqRgYRglWMnMI5UpnMIYSi4t06fRXJNVighnpxywWqXR+slG/qS
0Dmj/zAB+7BJEBxMZ/mMrDfCNv/vz+KW8gLY+TLwdImgRwzd4dUn1vlb0Wilbleno7bKk/v82D20
s+TalJNDcjYQXL/2Wbd5Bz1s1aQZ1LQFRKkloR2PPHlc9iuz29a/9FGitN6SxF4QaT9u6wXsYVTu
+/xY2eQJSuNAX8E4HdzrtPpABSF3rvRnOzXKuY4Xutj47N7pG5yaIs61H7bYBn2MDpyqmcrL+Ifp
LitOMuOfkgwZ24nMLqL1Q8VR2frsjUP1YfrT3v3z1sG+lGNsixQfZ+t5hTU9kpMzGmjCIukFImRv
3tmrMMhzchSV/+iFQycW+6UgaeTFbiWdpllypK2b6u19mQwreUM0m1oCo0B/iWc0SvRWk9ATJPka
CsaU2XwQlSClDJObaEX2tWAOpBcHLo/taNrsaJ2FhceMPPC1ffQ0WgUVoOjzN46S9oLJfLn/L22k
b2vuaB4KwYrJkltQcU9oH2HLuftkZIElGelwGAyy4ZMpsQ4amjHEAi8PzPDhVQi7K3XEyQjEK8Hj
WUbF24fh8PeueJZKX1+/AsIcxRvIDRCG/3XlpLV+PFqFnCX7pTrPP7afdh+V5f65VVzdv4dSfqna
AgT971AviLljmef2+aRnyUBurebqgeMYMfNaCWuzQ/eJW2zb7nF+GhjDyuzUhdyn4L1004zj7A2Y
7rc1//1OXqks6ik3N2aF11KvQIfSt44VX3vv6Izyb27y92FeCAxQGU/lWmVuS5Tj5wUUtPi4c88c
g9GlyQwTS43fzPGvCw4lB4CC0IR05cUzf5hTYMoSG+b2rDBJlDAhMYKt4RBG4Zy8JMceVHh0tbuP
t7I36gvo9Wu9fxv+xYlGCOC0S7fY2MqSZnH1aXv/CYDET2v3eOVtepX2zd+2EeGhnYgSmO0dARZr
mm2ZhYb/IIc1dd9y4n6z+8q3e3qxIelWLczKNc2TdPkIlXAVqTiTlwDf3t/PtBC5yHA1pzMSge8Z
KgkOeUsOb+66fvGBO67dPBBEXRJ1K+KwTWh61+rfL00Wy+3nHvy/l6a+QKVTefeQzyovTYp3dPa2
m3Z3OkbKsmVUzTFNOuAq/z3iU0bjrxHFe/xml2h3/LiaD0ZEjb7+8CXnEim1i4dYcPtQ29SN/q4O
57xLZyClM53cSa/fSJkdAn2oVrPZGjvmDtfhqncMjfG6oXYPqJffcX3i6QJHATH96zxHiA0KcfvS
0RF7RYA+yBpr9NqNFkkqchdH8ma7EA+BfFDLap7IZ/SOvvEO8K28WZLqi4FbbbPD9rTi9T/cKUn3
CpADUiTUl0SRoaAhk0yG7UE4kAZT8ih/T/SvNg8tYQIdE+oaJLJ/J9rKpYdmrO0rkfKmfWrfaU/R
p1HK0HbV8BgpZNDIpFfFV5oXxAiGeGpkvUEqW79NwfebeNkBhXYT4lvchDQyHg4u9LpKv59OfgGg
jYfnZUWs0MCiNd15D1onPYJ16uzaNA9pEQFBdLtuHXt4hW998i6ym5LtAznPwbuhJRgxlkd9zhOb
vK27UqjSsK6SO8rRuYBAGW1n9vgiJMBvTbOjJauligC8QhZoplBzHerLFXAd06P2coNiglJ6uzJC
PmCAN02Foo4uNiHtjtwteZZHqN/89ezNK6r8dhoYmo5fqBGPKsbLZsBbLK2d9GB6gEofIwNUzy6a
HsNH4Z/2jdWtvd62ZSm+POrTSJS3yeKxAbrif2lzQeLRpnMC+JRAApe7x5wQ5VyGCp2tSNX7Np3v
xKW16XAluZBFm6jF0w8L3Dut2G5cmnOjcY3hsC86vR5pupooPI352utR1F9S4AZZSjaJJBgZqlrq
9ms9fpBvWpIq7qFe6Muu/1FrUgvhG8gAieQW7iOJu00ocuEilWi3U/JPnOuiN5sosVcAqaEOznrg
D0Q+iggZPUS05cjq0iMpEA17yUFbDACDRWS1EN1zD6gyi9ToOliKBKJIQ5qRCKgZNUWDS/wdKFr0
BhndndLsgH46lA4M3/BFZn4/S2cl+hlUAPUWbFUtaxZ58Pdb1X+z+ib+jFaBM/sTLZ/b19uqNPJr
MiC/SHaV6C8gRGw/sbpfGBwMPhV6yRfVyC/Q7Irsp6ja82Jpbteskdqu9Yuoj84P6eAKGDcS/F+z
J1L8TCtp1CJ+dx6Yv3lKJj14oXGbGqTTF0+pQLh4utGkDBW8KaDu+n7vpXdPnltuGk/JitugH1U3
y5BW91DMr+96Kvt3ghRwvUIk2KVNI30FxP/Jnh7Lw0dz669WYXpxEQZbxmaijtaDXb1SU1sXXu8D
ZMjxY6VBqfBlUq+QNVAbPY50P7dJUE0J2NeWt69KQ9Qnh6shEYqSXJ4Nia8flbAy2dXL0ZTyCTqq
aLwnG9PZxTeTBk105Nq1Z/uQf7EO70MEFD+n9GKgF1Ub8mQW613siNY++Wz7hYEYBXRK8vDF3OzQ
ipUUjUu0Paf5E90ppMGpgZgzev1H79jL7s52ZAQpSbRgTQqC5wcuMd5UV6K516omja2qtHIzyT/Q
1ZJUK9lQ0npoOEfnyK49ekjiX8JzME2dA0LOlPlOSCKf+GTFOTDnpGAQ2+wcGhrIETwGeN1/r9BX
PvXTV/r+kl+c0DtisJuHzUsmMoD9TqVXvKuq7mdU5wjKq6ea4VTwAN76G78ZvO8jv/ilh9tJlfOU
I/FST7t5qAZKSGxydYpwF58JQKgDdmnMGRv0w/v7oZXf/NPvQ79Em7eptsPe8tCFLw3JKNVvXGgK
BXKHtpOUbo6wEgZ4CXSxSN94/U/n98XrsWXbsmh7anIT2sthnJf7YipVTAw94omU/FCDhVI8vlXL
WTZT2sj/No+fpGp2se3f3LJmzNcLEm1yozIT6bdZnjpEu3/PiCae+K+bejmcTzv1/Fhvp4ir0JiH
6hiL/uBIdCkcreq6lwX39qpuNDZR2iyW9ogOC0jlHcaHcdZa1zK4exa0rurh6O0PrpXRTMWT4BEA
Qbh71tHZXZ1scG1r9VtfapvoESrNsme+Ebv8Lcr9Pq+vVL/tylTT7dG4JgVlYSoVMgZVwNfv1RsF
KcvjZKSFGIAe+yMH6yfIFMVs6mvhxaONDFX6DbK7gwxYMxULUXz8e4qf/vPrFKOEhUZYRdDZnymQ
b97u1Jxe9Up6uyaorBQrGiqjCeJKc4n5GReNkoI1YCW36G8skdDcLPTmde1Ucrd8ODfLHRuqi3BV
uXOyLi1EyLpTg5L1NzepWMIRfb1LFc4k6XBkE/m/f13Fdb5X7Nv5wEKgW6n+LPIIpJRVE2gpWo86
io9zhoU805uL/mvQStb8SteHCZlFsqMIPtJ+d3KkpjyRZ3nunT83pBw/pa7VJu2YChGLW3yLSy41
3tdO9LDqi+vRz8AGPX+Q7OaHOSz65lCfqc9Ln13vVO003Dw6cZ3rWc8ein92oM2i5ih48LJzIl31
cRl/XXlnq8NreDT3SE7dFutY8c3ADDRfMCPOIH9EtXUFj0OQlgR6bs0l3Ega9vnFqAj0jvm8rFaa
rJppYoAP7Ogrl6+SDrc6sjsH6M/z21Kb35fGPEWGilijvgX0FMp+xtksas2iBH9xdYSez8muu0+2
yT7ZdM+RFGrBNdKCnINAQllkV806tD2icV7/UpvGJM/9S82KT51T59y79bP+trXtrTpr5FKJVpur
xhn9G6Gworc0Mkn0VVmBHtBh2BA7FbVHKLPTVn2rmw8pe6MMIcrf5M1IzpPzp8RB6omcKWxsspyU
LCbKTJlVZmh3iD42BQSBHQqtV2oKbZVkQZNhwZ2kvbS35jaQrxMwlwY6LTX1k15TAYFDDSwvPY94
T61D49Cwow2tHPMqFY1QfM1pVggjHcyI4b8LJoml36zcFxOWr66n49Vi5R4p3ZaBFcqwXNJqWl1X
tYFat+OvS69n4EsalcaNBZSapDqz1r3iZS0T6Z4Lv57RpDrXymgd36NbNK1l0b1u1S7RKTJqBl+t
mhDVFH92bB7Rrto30cLAiyGErVVqoGlrq0h4NbtIqym1U3SJMJdcsme4Ig8iV8V1bpTICIlLruaf
cnVd2yPkITUNXHSlbftqVwXSbHMJVwSaFFtPdmYCTWfjRFJnBs1sg04DnkaFKhSkPDYi4Pb/XETF
0zFVJRy1/73kask45LqqyLelqBVfYoEZFRDj9JO4YM9IdvP+tJZK2/Jo3DZN1o11I4uzeN24VI0o
q1Jb4FvXZp0II6GioYMLn8ZrrUmHopZt+bSL4cBoiN8JX6iVNeiadLkDzSoEPov2t71T59q6sKxt
SKD85t4/94xhqrg3Wv5Gxuz2uZtkfTpHXe7upX/s0bqrdwP6Y9Hx5/b84F0nxzmJLcpDfLc2203E
T/OeXCU3OyOEFVO8ouLEusYJUyiYYx6AniKNcg6LOOe6xudYj95KlSi/RLm2SgIT/rusYe1fvBrN
LA5WabMKLwE+aShVlXATGaG4rFCBFgunKoRQQIuzWHAMeOvubiYiMokQjU6cvvqMzPSmRXQmIjtB
cNAIbgTsN7Kiy1CjReY+BFDrzHl5bpsEHrDEeq0Pagnk1RcGnPyHKy7CHl+PNq5oLgNX5+AC0CY6
I6oTPNexwKTkwdXLCN1Sdyva1dceaPH2CnRMps1p0xzrY6S2hvuhGp2rx+o7TRnz1237bcJefLFN
mlVuh5IJEwxJUQDUQUJU3LsnoiWy6VyHQK1SraxCA3qSBO9VYIcicUJJjevwH4zoCcSkABsJkC5g
4lNV5NOYmHG92eyvOddTnDlA8hwSRIDYz6rgzdr1KXVHUXIVU/f3mf9L7lXIIGiyjVgE0g3Ky8Ot
rVI6p4p8THZ1zT9+3mbKWOrn0bRrdbG+9hsX6Jc0uhjOpKwkV2h18EzBfHMxrkW235/O5ZHD+66C
0dz0DEDApyad0d5Ghz+s7b9DCT/i21D6RT2lG6NyTB7hrm4+0J5wHx/q8HR1HyMZdPnJWX2geaZS
hR1STr4O/57Zn8HDv8O/xKa7m12ec43hj/SgCs79C34eSZpW8e45f4YK/w70Eh9ZZeVkKSUDSTFa
1+GulYYpSFCgiW+yoc8k3L+eFyMJiSHDkvkf+2Wt7I9ozt0fm2Oix7uexfwdnKK7GiGlL1CytB4F
uzK/DKiyh+tkPaa33gQZdhchGB9OHgW6DRJhiCJljhyoFM4Co4maTVctxIn/9+z/vq6/3etLgv+a
bR75VNzrIckbaR/SZadsbvxVJw3WB6pbfw+nCKP5Y2roXsHc6MyM+XK0S+bO2uSn9IhRxcPpnZcp
7m9Xm5S2g6AJMSPdSiYpura7+DKY2g5V9NvOUVduQdkcTeSV//cNyT/zOryr/96Q9ZIrP+VTM0v3
3BA4TThU800i9VbJZaED4F7DvjtHaMjSwpOWnu0iqbxZlD+LtUCe6FGArLnBZn/68N/23tEutnla
uZ4plpIDVFpZmL4Np34fQ4j40TBFM1+jKU3f7tCAO55pSH1r20SjdJvsvHuxv+xiutwJIb6KjKq9
/XJY6trmZmGwzkk5X43V5mq4vkE0Kxdv3tbPM5n50hBpJey2ZTKs/9oqurY/FDPbnxM6tpF0SyqA
u1bdIiKYOjRM7+/Rfn+m/xvsdeIOD3WT7aTdmZ546D/D6CC70z2+2RG/vp3/PtGryk6lPFqbqckg
lXDflatqYxO/s/BPT+Vl0xlU74SstcoB9rrKbpuptTrRMI2DefshwQcqmtt407uJ1nrTyPbRIgyz
jfu5iw+DD9Hf5RrBSS5IUEpj5KQ5uttTHxcCauN9/Pcc/1LhQ5wTqBx94zShv/ty+tyUyqM4S9Il
geB5HuwWh4UZrGsEoMgAzvaf6gk/6hSXAuwNCLlpQWQBzU9jXGUGUhq86hZ35p3z9xMngEgG5klD
B9wgkf90db7ty9vGXO0s6bxJdvTGobsSfU6CrLeerGmiq1d3UqcEw7ttVZCrGxH2Gp/bCQCarX+A
YyC7Z8OlNxraKFD4QiXzNdDnkM0PdNO0NLKGtM4hfoUppfjKygF1tR3J7H6yBXT8bBlgu3V6Z7s0
Xco9pHxhzoDCe4eFeJ5C/6yKl2d82bLnW3kqV7fTJgGXDorNBkO8dpNcaLOtaZdePwVmjAY0/c3N
7qpFe4HK3bnchDbtgTbTXfuKaADvKcubUxNXd0UfdNFrenlb0efNzxHv2vtlCDGgQ29xT5VcWacJ
iRJNe+YFczqlEz2YIhSkDi6dgQ+Nk2ghe6aGBxEBdiF4t+AuOnBHp77qAD+8zFOSKqVQyvV8+t3G
Ap5Ge9nWzt/2plP3voGeOFys51BP6WkyuQ5OoTSW+9veGyv09PVeZo4TE0VUXSNA0ExhOL6tjvNU
3ciGIq+SDBSGCWeidIwBOhflkD7hlENwWmcHQNR0qnTPRGQQLayYDrIrX7m6xdC6vMn1PKFG/96Q
TG1CRkOQdJSQE/z3hlCINbO7fZZ63Ell7+9pVuDatCbcOQ/VudL+ui7RtAv02ARU4b1440P8OELB
uX4f/WULS5ZdHLLNSeoBS4DwADiPHhV3GrgTUkLzyt+YZfmpyvb6uAi06NgyIEaVJ/T22/yvwMVY
1v5m9wRdhcQ6lyC7UkHkKugZK/JcD19E1l+hx2xWhBLB9QxGRxJFXVQGQug4dZSCoO5AYuSqUJYv
qZoOc68yqtebdaRuPk6OXx8CORe0y4SQXUQxM/j2NgVu+DlPLmsOABRdXEiYIln5dc0gZRHOt6Bk
gZ3vdudCgmh48UHWQXcTwY7otgUGoC9YMTTozqBfUBkj6eZvuLYBSc1nTU3knUQBTJTAsAIENxt3
PbPc/M0a+plJB7LDqtUVGTlU27S0f9eQRBOIvX7QrV7uFy5+J60GjqHpblFvp/AOgHzjJoKeQ+PS
6Tsn7Mex/hwb7Sv0MHGCngmhby90s72DPDkrVg/dpxDOEqpTaxqPpbRSe7dYfyZvX8Z6NXvaTZqq
F8bKyfOkVcOV4LVIbopwgARn+EF25hiuAWxIIXKHIXkb3hrydrCedn5lpifv3Iyf20dM/H8f/iVa
kHdq5Yp4uNVj2sljGkS+HwA03+2aH97My3O/OPrSvcTR3DAMPPaByUq+IneQ3J35uDkFxLNpXigS
5W9MwxMN8e9W/ffhXk2lrubo2cvMNvx0WNoLq2aFh7oSTnb04JOroGU44IGX+ki3QBgTlZprJKht
8FrhKqBYEGrVv30OxRYW6eWuBIQCiTk8D/gGL2v9UJaZoR1Xes+DMiI5kwetmeVAkMZNfkIdhT4y
mU2SJID8ghaND82ENbLywkgka9jQQQAXVkhvQB1N8jDAqqRQgyPYOSI3iIaDy99cXQQcENOAuo0d
IGFHLVjwdqjrQ5KEAN6FMOiQtGuHTtsh/VGvF1797j9NUxHU/Wbp625z3IQgjqrQ2g1FTrsIZHB9
7WsAQXSHaLThtEW1f7iNxkM4iLAdUQ4ZY7v6T65kr7qEmUMx3u9I0bPAjBgUqZMOfKLcGXidXr9X
o+i/9DpVauyCsrhcLJFciCGzCIbfyPNwBvkjDwZovPBgeEFRsiOBIxCCOMIGF9CL4M6jC+6A+QaM
+GWWke6ALdp4+A34dY0yGHmxV/V67srhh+C9aFXBWFtWF94bv1oV7/DlHStqBe8Nr5e45xn4frMp
e72ywq8zD4nZ21KUpOFFfTcGH+iDNjr2M9nF+T321YbaPLu0UO2vwyuNKFaTcyvrSktt2NudnQpk
BahbjQfSGcO/F6Es8ho/7o+TqqLT0cq2jJf9mCpliYiZesCJsFDoL6tpuCP9VWL3Dm5OBv7/c7yX
nZjt9qfd1TYAKJPB1nwDLvgq0Nlyqk9v+ubboONHusVSkLn97/O9hGra4yBf9jrjnSL8kQ4Y+71b
iUTXhQzhBFG9OfdP8TUoAoUS7bp36B+HUxfV6z5uoNV8zKb01/57Dn4mZv69J/Ml2N8c8tIqAdEm
x2XZMuv7WJwBAPiVgTTMP9UAaE5Ni+zu+ZPFcctwXxxpoPXMzjHBlypgLkCbFY1ST50tRVVA/LN8
eB0WplP2/r7Vn3kJcauATUg2Iv4vP5fPt+ULuFo+Vy73A3mJe5JPkPyf7Ps0cgjtbgbH0Lt1LhNg
NS2AL1lO4583w//69vBsWZsYcIIzVu+34XW2lb4xz4ckHaAl7K8npxgFhKZBLenvkX7ixXlQhKlt
HGa1Qq7zxRbbQFbsS1rZJedm1vuSeUjg0Hzlhz/x0oYhrPLP7nRUUKiinfvjbQ6s8outUGGfCddD
EW2wXvbGXlYeWb6RNuyNVQTF8UKd/IZcXRlMQxnnjtSk+yAuWdUP1M1hpYX3QEUxK/VKH8to46uR
jT5EALwiac5JEl8EMA9Iyo3mjJuWPgSeQH1m6hmREWmR1jbalhA589Xqtma69xr6vg2jdYatLoWk
nCI1XEc6P5XWuk6PMniyeu0Bfgo0ZZX4MDwGW7hbQn2RxvJVtU3H2RAWJuBHKTK9FbkQKfj7RcnC
D3kxWJAciNYrIvahL+u/SwK11kOaV7ZbWHl26zyEpr48dlP/VKULb5hVMx8aChKi71biu2FfYhvV
Wlv784Nhjdop0FuX1tWT8crutTy4+xaJfwXbfvn8+2F/kjvo9iViOML/Z8r/xUtUpuo1LVcbKry4
RmXwOHhZvO/SuiGLTGQdHLV5q4IdJMI7De4gj9aw34+L8hOoYUhOgrD93JLJ/GrvHKpfp4OeHLQn
owc5OYp/34JpZFeVVoib5IoR3zcIaqhIQjXJMamy9z+EnVdz3UqShH8RIuDNK/yx9BTFFwRFSvDe
Hvz6/cCN2CuRWjFmRsPRXPKAje7qqqysTMpRW0TJFPoNzfz4BibU7JtIvyyeDoHSfindar8sNv0h
gT3zxaL97RxpClCOYmjAuyB1fz6chIGaWsxtji4nTbJ9jP8XZr01yebCIG7NupnuiqAWZSqC0mgU
vRUUG1RqtzIjYTlwzh4y92Ebn4DuB4VYQHsJy+ZA/cnoNhlk5OV4aaN3hO5QQX3EPAnLHTFtDzGN
FrGMUVUDpUFD6kLdIUEZJnwgXddA5eiR5aNkYGBVXTAClh36n+IDVvKMXoXI2r7/iBSBFG6mvfBD
XUIRl14oZN+1Y3UPv6eCWYXuJNxlmra3+ITxHTpJoQrFCeUu5HtSGz2C2aXKu0BZQcyIvHbwGrRW
LlcXenPTPludfqftI4gjbhIuj/Wd9tCbdvEowSqQ3k2kJWykdUQxZHhnSFmBxCH+d5PdiAfxW+k2
MCfpz3tFcAm75ykY8HDEncpfHnq4tbuNGSAeBnJmZlFOTZDcRLd0UOUw9g03/bbZn0e32RduLLL4
l+uCdgdZDL7c0ucBTLHQu3zM2ZXTq7xXg9ZDo2xv0WUZjls5qQYTcgkK5okzyp4DWf0vRvx2ZkCp
7ufnGf8LZE+2Ep1ZSbJS+AWb4EHsa+7oiMHobZ33KKBDj5sReBS9RWT00bV5pamKdmrkbsJDNMch
B/Hinex6ZHNVO8nH78erYanAsQWZafxolztNqLu59xMkjlpv0+JB/4mpxDywCNIR7CILku3iRCT/
uZfDqYXB5sdk31tLMvJb3u9MyIPS7wwe6PMxpV5E3NHTPPI3j+kgRNod0Ud53J+P5VEm4mNn8oRu
TxCTGF/o0QJjNXZ/nyHvYFBnaowpbOGbxgvfnO1NVoE6GxoTjc0T1nSsBnpjrAatTffX9te/7kTY
s2+bckMVsC8QEB75zxwWD18dbO1vrxeoZZsCge2Gg/Sf57ofx7Seo57eyGvOhTdRKq2cPdNbuBwN
H8SJNepRgllcxf9xO4SQcNn8aSDtNzG20c2hatFN2kF7DQd/G5lA8hgOpQCVdyNoLSiZCTvzC0zD
+uq5P9zrUSmUYgY2da+fNo00EUiIuV2HT/d+MSaALzymG7AVRfZlhham+S5lFgVMxqIgI3qJI3qI
/R5ndpN5s/o6XKPoOgq3c926nbf92fsTqXtFe6CBEsIOfGLEFxwV+pGO8ldOgMCeCFmmmUGs7Axq
6uW7/Fr1O67qGg2JX4S6QIHLvLW0Geyh0f/vuKxtr+fDza1pmEeRXpn0lOUPAF2+KGkmXoqMUoNr
gvFYK9yG3eqzzonY/oaoVrnVBu9sSr2Pi0tTjqi5bLJmWoDTc5A9MkeG3Fn7MPrCKbJf8C/1BU7B
VoKCbTUo4zBrAMubmYxwDr/qv39uHJoomP/2O2zl1O8JqWnFS5GU2b1hRxSZUIzRMFAd5onl3cjp
XJwa+S0E21lEXuzGLY/9rzbUX5DfP5/iwwWnRh2QecpTmA+ar8LbkalqVl7xRt3REEm5RqmWdBwu
u7kpBBaOhr5O/MULVf5SO/6xGB+yk67rNCM2eKFberqp13G1uon7gw3ODYWpddCjjK4RiRpHh2Bu
ErjQkPIr502+2bRpUPMP3v69y9530addRheHdiZ3/yevsCjP6ybL422XXTzsyBH0QQgcVcqNF2PH
KPiRLIHpIb/vX95v+H8/gGT+BUnTmAfUlK05qEDU/3OP9Be9suo4y+41DvgKZ6w8/y+q844Gn5kH
Y1YbRbaZXb6htjNfK77Gv0Qv+hWHA5pY8QFyOLx3yVWOzFLu6EaFKqkW88joVCuu4m4KdJBSQXc3
eGejIP5EUXJjNAL+4ziOBabHsQLYQk/r9fUbaqarh8LUhIKO6P+vxM0G9zIS4UAVh6O8OFJQHZow
f9fIX/mZOukQqQX6Wz/Rx/92Pr88EEmHTT+BP7Hbud00ejZkeBuLYJiXyHshGhs26isxYGXF9VH7
MowCGZtnk2mpLFzgnXmKJ6Hps3pkG/z39tMK2lIZm+Ry2ASGJOfi43WDOJcC01Hj/835px4e7lBQ
5ELeJjD+/do+s6g52cSkLTQxTM0Z//OtmY1+SYtBSe+RUUUP7jHW7eSNl3GHMgLrzSL3Ttc7a1AR
g9KgQOPnV8Fk5/V0E4OzeSbxq/qi2PkbSkzfD4yQutTSjXeK8m/hRph1aYEukjLlNX1//kWrwWuo
CgmAvB7DaRdnuGsfYPcyuC9CTtKeL9dMHlUv6GeI9x2yEI07QaCU/fGH8v3fK6b+Bb7cCjBKFIYy
4Q5sNcJvDwc/ejWGbkrhR6fn8fFSeLQjM3KP1G7Id3E9uhnRiugJ3EzSV/74VHyTr9Y9LOTJlknC
r7ST+towhVKEBk6IDK3dIM2l5ESFEtWzhwzpuyOj6U0UxsMXFcx7d+ZDnIDWBJ8O5EvSzY8d304c
2lVbxOReoF3kX15m2JIZGlq2+JricfPUX80/sD+PbRUliq/o8VT1LM4fH4+ZIt5OGJFp5kat+hAk
MALSe4aU5TsTr1cGEufLrvMtaKO+QbUSb1IZNtRRRnUW5UfUgPMONKMX6hglVCgm5lsx3ZNqXhCr
3RjETn9uoVSvZKiqF4c1X49SaMrB0p9SYASsh+FTdaUv/+oYa8G+xNG1Y94+YTPXlF4MafyAZsRy
WzrFIULdqp1uZAhwaIzs+G9uNz3sv+ecDWcxfARCDhp3NJlD5VWnsXaZglo8acf0PD6B+Q+Of+8w
QD8eip+XA29zCMQD1EsYXCRchwGdr2BG4XdvTvjU2Oa3+U6ibY2+CHzvDdJijiWV3/8h7QW68978
hp0NzOJml5MW5AwSoDmjO6IWIp2FSSBdkanxIR7r5yTofP0522n37Br1CyDgndvx6cVxrWwdV8K8
+KHyNc01koQolu808hQSzZKeuNMzK7e4NSMKmjOKnlVc1UghDc6P7mogH2k9SvbL6BJCZKJvHGrj
uWxuL5BT410Ko224klFeQdMTqRWmESFhZb6ShOJ83V1uDOWQk8a3h15xG8VP2heOdDRdz+WpU++G
y14SviqhP3XCtt353y/5zgv87WhLZTO3OG5Jd8xbI//Y2eOL/pK8wsYvf+pIgsTH6Vf1En9Xjwov
FYbWOjvJF+WctWUxn1eazgi9EZ5F/BCRgRdyXZlN6W69ah9j7Clwfx+dJt00aTALQ1Bagl1/CSfV
i9ZQbq4vsLL72CmgwOLsjLEmhMXYTQCKvq0o2UL5bHwcFlfKKMwaLjcN9QAKoft6CUsYFU0YF4GO
OL/sqTP2cPuUjaoGihqoQthRab3kjDrqcMDcmHmixtUFt+eY3Y/w83VbRqmItA9F35sKw7gueGAz
67D+c5emO35/dbuPjZOOde7g4KUTX2e/2lcCIDLt0956VBkUfVgqd7pV4t0MPI7ULRMZX0Ttz4ju
+6v9b1U/FCNWPpSjmWvSXaN5Kzcz9SeqTItDr76m54xQONTq7+ZueFRoAqi4GOEGeDJROW++uN0+
XyA8CmwBmM2qrMgkTH9eIGkhqk2l6dLdppnDjOyvVXEa4aXTHjtSB8VTaIjPnvHt8iB7s+ILspe8
mlhlaEFGfjB5iRpY8tWi+vNEjWccL+RPomceksLVadsyKIq2DrOoD7Ua6gNkzohGLnA6xrBfreon
POzDr/IhI4+jQbGkjAOT7BDQPU2mrfUO/R3wSCYanekZDU8o41860P4/a4jAiahYBjHpYziqxqVP
F0m62xSlkLaNnX5y4QKNjH/eNOzOJJRkL2594tA4e3oWiLiTAC9QxeceOYPJyOcbbpPldXkH/30e
CNu+qIbrJRjyQIJpu3nzBWm9y5NN+iftglX209nvZU9agn/nFH8985L4f7/OOwTwW+BJlaVsFygX
dwsa9hC4ASpMpyl8odv1ySk2n7LsNtLIqMfHBdut/Izv4tTfMKrBydRtehiupnlZ73ZMIE/OCOFV
COC85g65Sf8sIMlAx4TdM7o1wBcQ2vS9XPa6eKi1xK2Eo6y8SuJNb15ZDWmLF5vBylSNuVNAR3QG
g5yStV3ddXDHKkxq32y8TPaVLGBduvwwgC9hY205JekvNHNlLzC/035f45tuuh3F89BeR6mrNleq
tiN9TMgg2++zGcop3+hCuhL1/Vy7282FuvnrUN9ozLtoTjew77/IeaW/hfnfV/tDEqLGSTbA1pTu
8sfirca47D7CAya/Fo/DmWnRf7/bz0347YwgByHpkshIg/mhXKxMMcviXpTuIozHv5fg170Xl/Zq
4qjIML6biG56MF8uqBXRmDa3hCezfB3VHoRkXvO3FskUoq/gaNAT+DN3BdVOJjdt3U0y7CuKxucq
+8PzfshvG1Tz1Dnmebv7jDQMdy1iJVPUDHhPLsHIaL2YawMxMJBdRAdWJ0Miv3ZUUhdyysXmf8aA
PCLnB4ljn4mJf6/o51r3/QnhbJBKsqAfm8uwpuWkTwbprkfHTXEYdd52d4SAG7pZTg0WSe3ITEvm
6W/vpuHTzwrJ4dxdNFde3ZEh9uELUOAzCezDM30I6n298X+1XrozYUszozzZM5NxeB9iQYqsZObo
T2p5KmIHW+mFd/vVpv4M0Xx4gA+hWDPzwpotHkBSHNPcSIQdowQ4crzILyuKshSsiMRKtla7vWVL
ADQ0UKmDU7eHDUVnAARxcjRuxNWtqi+O3P+zqf57ZR8OQZ10xpqLPJ2B1/DsMrHZlyiNebPgFapD
1NJMnJhtAUd3IRRQp23dkpnIzXoQUb5dEfvUR6PsTXATeydvPfnyxRs0PuF0Hxbww77vlnnJcTZj
34PmMEdd+GaxN7qbSTynwrlFAn08Cn2owSPEyoQ5Gpgymmd1LvtPSjwD1kVOVouym9egLAAC37kK
QserVw2eILuqHAi02lHnK9wOpDF1hwjavXPBX5BTLzn0u41naJtNc47126E5L80ZeTeRZ+ke234n
5KFQeqlyVJBxaW/06JQ3V5lys9JN13m6gAn57DzIwQhlinFMZMHRPzf344oG40mYd0TphfTB+uo8
blvrY8Yqqf+93A8Z61jrpZ5YnEeJ2gBwC8o+sH6/5VbREkxawPVbj1dw7AsYgiOCB8GyuFXjLLOX
zV5hejI6mkqYzLg+fvFaP6N1H17rh8QvrmV9MQUebojRNUTY000QwuCArNuZkBnK7+0t46p98sAc
YKfebAjWyJEzd56dhmEqXiJCehAUkVXPHWixRGI5IseypcUpZD+uwybz/h3ktgTmX2v6IcHp1KYp
+57Hrn+lB4pisATsws8NdNavupqAc//+sHd24m/pR6OruSKXfFhEOc7E6hoW8jES8YQPWLUCNRhy
gIvXY/GFU8Lj+rrGnhK7Lb1DlgcpHjmUJq+c/CxYBPRMw6b2C+h06ISAlk1bkQ4fNvVyUHd6RsjC
tt7E/YBud+3NFJGpEzNBNu0HADFGyl5lqPHISmQelF49cUYG+990hipN+8KdUvsNnwnpFJjQdDTD
FekPSecB6JMDKe30fhdb27lBV3HI923M/L/S+lrtRdVRwd1gCfKZZwxTrL3wJ+gP8gQUE5AZapIn
pf6FPSCEaRLK8V5QAwEPH5l+KmXVzaLsK/nUWqGuhReGUkl8GWA1TnEfUL/CG4c1LmmADDaxN109
QXElSEyo6ILAxo42kNnZymN/b6UOeqGGEGIurShf7Hrpr4n5f0fyfbzytze6LGWmpe0o3cFwukcB
F4nGMowfDLTR7tbYbs7dfvwhf0ufxNt/79vPzKr382bRqhK3hsFHevZlVaSlzjrpDttvidJ+4vw4
aOiIbxylpnU6XNs6p8DH86sr8J1A9PnM/PfRH86MBJ2nKbrtzGhUsF7W7QYaKW/qbJNZpXworsUy
iVewsLsNR97o2kGhcpc4JNUandFsl1lBbTlV7FI+LJZvpX5GD930LpKfalsSJLRokLiIMwwtt6VN
JqtGtsGYZeWpsmsC/ssuWGTZuTU8L+F5AO/H6zN1EpwF0w3ma+hrp470PWKqBV8plGRD83oF+V1X
p+QuQWVep1UgfnEHS//Ppvi/9fk4bSUqmWykEjccuzNdHWQppMLpZLcZvGn1tcFrdXfU3Jx+PYpW
RD1ALqigfSigqnfxtd7Tul2tccp8ATCTATmoJ7Ij88skXi3u1DzM+FEQtYCGVmdJPMgbg+zOptuS
8/O7mq40OXnqlOQl/DMeZDNiqaU7ae+oaNaazvbXaDPc16Kjb+KzDoeyUbYclKQmBiaAgHI/vbWd
A7ZB6CaNhlKIVivriEO6UgWG5ht0ZFcPKWTZFYr9kpyq8diJVyJ+9cL2dRofjOg800pD31o/NIzn
Ctd6dNWbIfevSMgznXnw4tFrIaa3fj0Hqb67mPsJuoOAnKbTGA4lNtmSrDq1TPn+xZ2KONBfY/J/
L+tDkVLFitqpaiPf9b3umsWvMQ+N8iQKz+V0Elqml6fKnUvy7BX1C1H3FS3yjBRSYVQGRoMECz71
60NmBOXkGtGuUGwZzcJJAUYkkg7dXuX7YVujyhj7ArProq8c5fXFqm7SQ+VLy/Wlu6a0FnJn7H8O
b0a5gbFwCpJzGhqbfjBwvEH3Zuwc/OvoCK73aagRaUP+hlfCq/WBYbcQH2Picmvh7JBC1vJlBz2j
xSXoj2dNvp0m3CTvdScOlcSWGewOf2RJYd+l4XSVhsUrXOlziSzpufsebz96DADXA557XqELr7sN
/W0p5KH23rJvFz4Bs2kEs26GtxTJivmkDDecwO8i3Upnul7c7Xvyg5QE2xcT/1CZQZDtvvOTbDxa
0VMjdB+4726pfgYdrkPSulL3XazvlP6E9BJ/lyheDO8MBo0SSP1pGsIq2smKXyqnen0p46um8rPK
r2NfRGwPwwWg6u6s0D3tT5fuPKFRMT0ldJKyk95dS0N46R9bdT/lt8381GhHSTon8aMpn3Rpl9c4
qY5hi/zStB/NgyiF1hSU64sinXPtRjl2yWGVr5XuexRzKYZxfZere7N/LBJq8nCJdpMVDnxrdVdp
jzzhmnr4c0/L9WxyC6ecGpsfweLxkjkaJdv7ZzwdK3xbol0kn9Yo0Mt9XG9jSjMKP+TC7WFtr4T2
alSChik2iFA6VqiBNoSWeszEu7r2eIZ12MnmwSiOZL61ujeQvZmOl2I3Wk7DoNHqx2WYpUHHtiqP
tXS1THtRvSmqZzU9CcID3z5yxLGyxeuWT4kZRo3PwhSI0m7he6yQJ0ubYJx+aP2pT0nO2itCmWg9
mQnutliRCfBfLjBEk2AyfunWk7gww9afpGG3onKtyqeqPy3xORtu+EjFuB3VG3P60cON7x/jwW+G
sGcWtwzbwVeLHQ/ET+KXYaHoM1hYFVkhO4C/iS+7GQpL6w24Aq6BnIRKeRqAXXE+SP2pDqdmP00+
GYU+nRTTbxT0dDrT10RHHajtXTVFN8+Jhk1StIY/1F53GRoQN6l5KuPncT6Xy3Vfg33vp/TGip9G
43UyD5H2mG7CjjPYuHDVlWcRCD5XdwVgeuMKNA/wqdMdjZSkd4Ta0dDh1giWTuv32tVIvsW83xJS
MhiwgaFLMZiAOA0cmR642OtLX199VXXGNuTSioeb6SdwcDuEmuBlYtgLe1nYJ0WoVcEEvU0MS80T
Zre8l37JWCOMezkOssqbqiCnXqo8oKTi4gIaN+2Bi5BbU56eevwduFA7oFjvgq8bU5B0VQY/HT1x
CEWoH4ijmaEIxNUxJhw7OqiE7q/l/kXRfakIoz6sp4CHtYq9oPk9K3rpTmofRspxUvYyUJnB9e83
xa7BhI4gI/pT7K+m2yNGPuxESmDdN8SwWl4EC4HeoboTYFPwMa0jIhD/rp0917aZP8dMTNNrSm+T
8aiS3vagdP48BvqwrwQPTZrFTXq/FfZVhXb5Gtbrecp2VbYr5H3JQUajElZj9cvMfXPxgXHj0dEQ
BZEMmwbmYxlhHLRlCmPppDip4F9TeQVDMVg+Yt5euUntNdC40NjPbsthF0mOADi82penunUNHCZx
fZrcpAjEJhRMt0vDttsbazDwBVK1dTAUIb5fyWDPkp9lhKXtE/heXkfXOSb2Q4TnyeUtyCS4RdDP
vkKyKnHEg/QVMfSL4rWK18OvUsiRvKH1+bSkRVvcb2e+9tTUk4l06O5bXlKcDXymJFwDq7fuaeE8
olqvurD7S5oGpgeC2ILKclKopDrPTLc/E8MvKjeS7FGxm9XtSrtjroMZWPACtHbY1pYn0xLHIBR1
D5ImlgaO4OJVhrO1HZBfj7eUe0VaiU78hYLdk88zJDRUDZklwQHosq/mMJMP9erOdRhzXaa+2OyT
eGfq5Pg+vjxqOECmkexa9kZ1J9TH0mJyFIOCoG/2xSWYU79HHAlBSwYVmJmMtokF9m4IUsFiiOD3
NKIbfzqVG7Ri10x1ZVmoFVyBsI5abETDi+jKYKtcUfcRB+ZtOnMUDhE65RzO/rqhEzshYTTcyr5a
+i09FyQ2bzfdqsn5VeMGCIuOM4CXBbr1+GUPexAC4Vm/1n6QSynN9wa+1FXGb46uN7qPMWOQHvt5
0P3s8nBht6GGxdQxg7Jo903hbe9Do+ueMbAyxN16uV9rqHHrXXrxOsYLu52KGlTrdWRjo2PcILxf
ICfjWTfKr/Z+vNeA/dHze9UPuY/sOlZjPn9UngYjBW+ARw65BmXHwrpIeVzOMvMWxSHW6D8f2isa
pgIK38LWxBj2yq2FYQv9YPhsxj4C7KNDNEJneda3Bdua59oa9HSjcqdKwpqlPgF6gEBqD0QOvQ/N
1K7NE4YNY+qRt41s4fHbNN9qyI4jRshIcOqVjQ1TB4G1+DsRsO2uVsYDoYkyDkh85/A7qkFMJguQ
nzm9tzMpAdTIF/Q0BVqfW/9LPGrrSy59U3pfHYMLtxpqVa1bMWBDs6nyxGQbyC0IfkwpQgJFazKy
81eaNQAg7fqo5YERvV2kV614XBbmV9GpX2TbKF7LnkaEGNk9A8i5hBaPAHOTwkmSpC8STuXvFeN/
+aZMPvpbxTiuVjJGGsWTNNqgW3JnJ+QBk2MwnzY5eukmqadXHrgiqYwCvdBwKssftqW3x8qpB3fu
XEvw2t6NsPpBbRImqOgoaCC3dn4l3am0oCj16VDNPhDsv8tO+e8Y1H+P/wF/JVmWZrq3749vwQye
3W7wiogqBbFZp2IQOiJUO0S9CshCsDGmgbCmOqnisg9mZFtvxx8mLkFfQp/bJ/+jKjW3J/99Ydty
REyYJxMjb4WHbLoDwKzpbN0anNS52ZAigZW6/dtJE7dhIPK9TL7AWlCdBNIDfyLh9NWTfSaWbqW6
hnYdk/Yg6e/Q2W9PthjppFkpT5ZwA0EEhUP11L9Ub+JjcW8io4yKe4qTiyXDqRqfrR9oySk/dBio
mGkhlvSDxZxwQcThHhm+k7RXr5jTiZ7qt+E2fyV2nrBcChDeXB6KGxkuxKasIv7YxNHSu/LbvzfA
+zJ+WubffpkPy7yslTkOQiPd4T4z88ZlW0ycGouLrTVgm/hoK8587rDSNF0q0zw5ifWhWw5Zfuzy
47zlJ0SqoIsDCthYDEfwaeu8rucigtVw1tpTL9/I8oYIX+Qgh/VfeFoTmrg3jlCT/A0nqsJKCXW4
9siji86sEKW83kIv9YrSXu3cSt4DJrZjMF78hin9MeBrIyK3CYTL1SCeqvVKWMOKjDN29dbTAGwr
lwBN44I7dVi8kg68FWZKUMA2hHwCoRX3j8ifb/69nO89lH8t5wfAfhbXiyUmNR3JV3l25d5HNdCc
bRoZKuYwb/lrJDjNl0jkXzF4+GgQTCBWQf7686zoel1mXQ5Cochu0Z3QqaUCK1JXf5kaN42dFLsx
uLyYWMPcRggQVGDLyb4IJtLfgonM0VChSRmQlD4A2qqVRFZlspdUTGxQdp5slfPHAANCa4jwy7ZJ
dGagH3bc1vfyv1j7d4rHx8X//fM/YNbIWwpRq4GhNYyiXzb09YmtqWoUFt4UB+oM/wMJYDf/VTCV
AS+PyYt438iHuQkTI7Rat1Cc+uJBLADGWaCd9Qg6UsybqUOBS4eYqF6lLl9ocKcLV33hy8QKKyuk
MtJST+T3pQmJA5Z+avMzstnxeFWM1+p4auq9klzN402fQhuxkwQLGbfHGTDy0sLXILgm26akrZvQ
haYHf7LSHWmuQaZrwGjbZzn0p0Mu7DIxKMqgZnBGpXfnGrVvWfCe00AQ3VkOK8SuhYOCsH9EtRRI
+NMu74Cr4oEYCbC7MUDMApUCK9/+zC6BNXqV5I/l7t9v5LPmAZHy9xfyYV/Ww2rMl4V9GSn+uvgA
38VxRj0QjjnkeSAgFMErj1sxmjwckkwADzS4B7uz3JTKSwHscCn0aGxlE+0CZ4iAgT0TCcE6HFpv
vW2ZKcGonBlt00WldI28SfUXg/zNWbMwv/hm742arU9ukfsGII4apEx06PuoIqU/Tvq1bt2zAWTs
zIZz9hVBQfosYr2twNa9ppVtMbj9AY5Kl6aT+jmjjQIXaUeXp0cVUPKbPoSZpD0tT1wYSLEi1fg8
oSfCHIjuVn04UxBazjp4IsuDGPLqF5ibdeSxfkMPQXHrGrERbxTt/geKp1A6G+S6uCbwAWVTMNtQ
uvlDiwUwkt9EdSTZ24ey8S/yYbgcEwGwYkdZQDaarZ4J5ooSeuGogpsrtoTmI1k/1mrGVkkoz1Hl
R5rDyN+ZUDJCuGMmdkQZUMI7NTR+IBQ2noYVGom9VmF5Qr0DWZUaJR5UfG/q0pl3AIyrhyrW4CS3
68sMN3eG4NucACaKPlSLwFDsCk4YFWpll1fC9zXzpE0xVI9txBcZtedDhMcViYkYv1LDI3utnuer
ab9865DPZEKLptmAPBBK/D/56PgBBRjLoxkiokBfu7Lh0d/GEAfC4CMDf6wqKi0D8JIf+2FBrxTW
Oxm7sFOopu4y4ZFBLfUhuXzvjK2wGDiVOJ8yYPHVHOc7KfdT0Ppth3xIIBG2qNWLlHMBX7hjnQS5
nXKDfi38GWRnGSAROJoAo8NhwDfez1PYVTstY387Hd5pmdthQ/YmaC66l0QDitC0ckRCFfU0XFRS
Ncm2qB65ecHuwaIaW2WcAoq7+EUurOrbef78u5BNwD2WLeYQ/7yHCmlZJWnl9pvFYNYOZroDVY1f
esM1ulDGjCz2+myXlq5aehEwIJro0j4tA7Nyazmc+qvB8GKJyxskzauqY9N7hG5Sv6r0idsG0okX
J7nPaBu3J9M6y+JpxborGm5X8ToFLqFNgSKT4cZIZ1ce2tbMSau/EqAt+aYFrkaMRPOr7jRKp1Y6
pcYhVW4ksI7uVLfnSj1aY6DRMU6gCDoSFgCaB8+nM8O03pA/KEOX5tzTb8cZtwA3nZ/hdCZcAeAg
vYu54US2AQa1+o3umSNQh6dFQfw83G2mVoj+mq7OlJy0Q3qepij4/u0a2dKW7TjadilDBLKNV4nm
jxQ2Vsh+4BafdR80Eww4Lnd0AEvGIxpfWV15Cfr6mGinaDxl2qnPzjk+cr3mlCTycB0Z9omc9Tg9
ocTEjZxj8Eb6yYzW7Bhglgk/22kRdkJMEFtY3c51P23PibXj177we0HHX9z5h8VM0OqD8wD/L6f+
4k4aREg3an2lgwnsKgRuJFBuOwSkGruknE986RXhfRVyJUEaXXtmHOkRCk6v2qzqcj3+UlGVxsrx
WbjFYU6JHCTe6Bq3aOaqgYjxLwmEZccURAo8tcBkLFRyTeRNgC8UyoEwIXipPr/okO5qYzfrYVYd
BlqaiSu/1A/SM9TxMpCtU9vvRW6e3M/7PV/P7c647FJjJ0vH1uUH9TI7hCs9AeSCPrFTqrOW7pr1
NDDMF7mgIB3zbbT/0TEVMA/CHsBdwdcWb6ZKizxu8ILkTnEHWM0GjVevzmz5jeYK9P9MDrdeeEN1
50lSgN3cHLlaFkRAOXR7mSKlX276kb4328CKQwFLxCy4VLvLZaO6cFHHkVPhYYxzzEirwpFo7QZ1
hM+lPxP10BmbN8adgeRt4cWACHWwrl7NMBgwMRIlgHsYqjGbcJ4MeHzfLOl+6Hxh3QHFraXH9Rl/
T+G3aBsfqWC6jHYHE0JJIPZhzEsvvUmHLoX5p63DVaZBwPNAMxmBy2yF4gC7MEp3c6d2O90M5h5U
y4mfuOMGZuUgDOGXgmIwewEu8BuK7B3BHwkiCvqLbWg2PVVCGWQfg8HaiytAv7w4+bHF/BgLUGWT
8ATJofkXQ3h+w/wzf5tl2Eq2+ZQ8w9dEJkptd/I95lWQPCEyLbdtsQGFrSuaAVyQVvtJ67md8Kxz
SBMAHhYgQvNWFF0h2dVXCc1VgBYwtApg66b6OQQCGsDxXfU8hvKPEfVLpC9/DEGFN+/P6Cwf8pwc
zTO+tyESuwQB6OWADPiaUpQC8NFBWmx5CooOMSt8LRM7+tHtL5giDtsrneZgwnEEv9TmmGZXQnpI
svOonqL+bImHaLjmb+Lki8xY36qOz3HZNGSFSTo0qD4UecjGXMT2Eol39N/JjO70oKBry12m3urY
DZ078REHnOVJdrKjYYSYurvko/RWHRnZpwCyqDbsW6YzyL8E26jOUbUpXE7lvt/1ZAIqcCG2gG70
vZcOMspP/Xfc+0AMBBpMkO1GP2IQ6VfzWNyCWZsAOA8ofiMh5/ffcp9Fhilawd/Mmef5dwr6V8ar
IVnMdhmSYjKA/ueVJBaNNXc6V5JV2Qqw/TF9VAiPpZeX7qKSBtg6746TxQZj6+L6gS3CY5k6dNCI
jUztwqmYtj62Ym1gg0YHk31/wQnVyfSDdlO1zsAIJjQX0wG6V5m/Vewa1eDR7b+Ea+S/ptQorxim
IUnwIz9KbCTFaEalLoh3FUMThc3QizU50hBkaOCyw3KfRDOJAyU7Fib8L8/sjwOYYBdy8QLIScZO
rc8LutgoYQ9HsT731t2aPrTWubXuuDkLyiPK7eZs1FedclTyYzMFEnkmU0OxxxQHBHctv7EIPYTs
/CDQpJmojbpvWb1bCXnWjRnvesirV1FzLqRrhBlwmKD2w1F0OjLwk+e/LuDei08ncWauNn/oNC+V
rprSF9AW7+g9A9TZEklA4onIUud7y4CW7C6DF+Uh13yMHbTsggoq3CIzz+vmgFbNQU08+tD4cyJ6
Api2MH6feFPxP4Sd15Kj2Bamn4gIvLkVCATyUvobotLhvbBPPx91daanYzqiustklRKhzd5r/W4x
68BuV1vJlvojJg2t3yr6TgwvY3eYDD81/BrxTnZfhvs07Jn1myp288nOT7rwWcHddc937GIpbuXY
0e/sfEPltfMxl89y9NzxdBs/bY4kxtONbyR3sOCrHC2CwIL/f9I5pHBOw+9km3UHUzYRVkvyEf90
b3PMa9mjvE2vMpvzRvLDx04/hHeUJreWMpl1dKepTAiKu4ceQ8rkdUG2hFySifqnpRbnhXZT6wma
ZxIykJzl/hirvvQ40XBODMIo95VJHOw5yQ4TFZB0NDEu2E29S4aLFadMuHwT50Ok7qpvEdsDMm3U
zeYpJ0EAL3x1qShJhORDx8pBDBfWYS2wdL9GoWFxUpSXxLw31bdWP6GOkPm7CdNacAVJnNu+aVzE
/BJPFzO/lMNeeFylZR8Rkak/yfq9X65DdezUfWRdMuOuTBcpehnbX7m96NW9lk+Wthu0A5wvfHl2
W9pAky/p4yhLZ9hcXb1O0gnydhJfq/ANWjemFXhclehitO8zY2m1p4whAvEeulGLoVh91dxD6lKB
hUowWbuQZHmqK9g0+ZKkR8jSwtzDWbZQ+tYuLg7QrV2JJjBQ8oMJs9o9xTDDEdvlHd44w1SlXkdz
30PtShQUvpQf0ngvQhWVHw/9d9SedD2iHoHKpoDrGKdjxtdJeFa0l6X8MNk9Yagl9VCw+Lnw7hq1
l9y8GQQLwMdCEpv7QXhO1GCiD1oecHV8TsFDvrTZLRfdfNkbgxft+bmWL/GyFxiMJHumcMpaBCHb
hrf78M18x5ugm0BvUlKekgNAc0FFvIpKvLFgfgqZlm4suvWynxlOBO/OhIR8V0Ak5v4E3Q8b/Zel
rviTaitoqyW14Ma8sD2aC92lx3teCndRD3MRDN2R3FEmO85/+H5Q+iRkQ72bxj6Tj9lwiONTAfVL
ihMS9xhs8Cgnx6F7SrSnLnoqy4+WE7N7Euc/U1JQmrx08/MSfc7DZzjcquYX+WGTHHuUkBw9VKqS
H+U+F27Ne7SiElMfrPVOyUqQYxnvjg+G1nPv5CPI8YRgoPLwuT2epjWpM4ihyqP1zfOjYUBB4VL5
D+qhk3z+Vgz5L1FreoYJn7XTGffcB7TkVP2scah+WX3qKk95bOfmlIJtSH6jXmvpZAr0kM+hBGO9
0409X81ZutZOwKGKyBVJz7JNk+3MZ8OqY5wF6gRl/UXB4JqZCTzSWRfuZoSB4U82P6NfCMXzhMZA
PBXJMWI282LXMPDdVeaalnsencoGb8vBaI8Gd4DMjtjDQExTw5pYQJh8DQ1XGTMKOejko9icBPXF
FHchiC0pSdzDVWCw08QTl1tJvlZ8lNFJ7w9c38L3NZEnnud6TwiKBMEqcWOdkuWzbCMGpzBhg0OC
tah4/JO8O47N5XF4AKD9Qf21qkHyA9cqzHu+NvE5iWc25EY4JeqVb8aLNkzqyXwLYW7OGr8u875X
gmq4cTW8YhM9pY91BRVcfXMxqDqai/iCU1Ewd3zKTHQX8x3XyYshPRh5d5HHezH7Qy/5qrhTlUAH
iwUkiva97I3tt2XuGvONlocdlWVjqC8qR1wmnSt+WlDkF+13HTKE+T0NP6X+LVyR+OX1w2xfRvGj
iN+QhPTNpWq/eQ/j9FxCuJtvc3lHR9Elx4oBgzKIp8GmPyx3PtaNSphNhWQka344UpsFJQ61LUqX
0XzTtB9FOGsSO/I2jNbfJvHbwIS45RUhWEa31gdLfY6jk0zDGj4v2TOa6qF94jMohBNfyrlEllu3
e6gHsz6V4XPTINUCx7nR1JV8ePnrkPwZ1BdWBNLrrD/I9Wlpr6PxNkdvEj657NDHx1g4R8Kp+zMi
ylauenHXw1OvXFv1pcGU0j7NiNsougk0mJ3RcpqWqJmcsRcAKdTQ36K20b7hpUcFu8xWUxyBjsXO
FiczuB+bkSGH78xmVyeHgx5lPSru+hcxGko0sdkIlJrgmU5LgdF5UrLXa89CYlRzm+ykxiJVQ4ZG
m/jeEzsC4jWgtHMz2WU+Yy0gXiToquAqvcY8GN1+VBkprN0f5sZgKa5yLQ8BEP83hgAtVcoYmM5d
CCOgvv00iScLwdBsHBESmCKaxk+VfI16KxOBmrlSuZMBJMf9UPjrGWuSTYBy6dQY2zmFqPSbydUK
r0aryEDQ6M8iIRw602YuKkXSbrSCJjmkhdfKuz7xjPEwJvs6O8pjIIY35pmUydlPtQ+z+RDM93x8
MfI3fiz5myKhGMHlvNyGxlMY28C4ksTTSsfUcSF64rAv012n7wYyZ1B5XFqalTHQdD8y3fxGGLN4
RSAjGKfUPBmP5yR+KYSvUj2KxsvDeMqs33T4FiYqiRRI9qgDSSZAIR8NU0zTzwmHu3xPJJe/qlu/
8fQVR+8583USCorPgsFxw9rH9+/K8K3Mt+WaXIrxKtJTjgARaYXdRcUW/Csvb2b9nOsfqtoA9VH2
jD9C/F5lX/H4q2YnpQ6i6F4rz2Ly/VCeVfXeirdc85c6EOMfNfo1uw9rcB+tN05XtXmO0u+xeY5H
qiD+q7u7ClOugYnP4lthbnXdzvWjmWabGEzICBl6OLjm4EsMYEWlwCUv9b2ZT6Z6q5DPSRBwcfmL
WjmkzRMACjDZQtR7Zv0kph+D9CSSWya9x9K7IMKBO7So7Vsk/3bl+6wyF2SxQ5WK71qIJ0PcZZ0T
Sael8vonawmYWr/8Uqyit0mWvSXtJiQEhj0/Qck0OPSp/2hAiVHIV749wSTbuaVynZNbKVLveUze
6oWjVl8marfNUu0jjqfBC+t3hbEHxT1iY2U6G4fUUzStQk+grLC/CX8tGGX/ljSwkTzq+UeU+aJx
feBouEEEMc0NxLPCs4vZaDiZZhCj+Zt8qlH60zIOekpK5tUANKUIXZ2oh1VyinHLJ8rijwpXop8n
cDvbl8qef8jMAYKjMSSQjP0A37/lypPyp3+NEJHFV9DWLPEWonR0FBnI2u0UKi86hLGD5Bxan+f8
JmXb+QlFyABXbjqU951yQPc0de476tEGjRNxRsTmE3GIhfYBBoO5e00JG35QgyBQEmc33+m3CJEr
+vnRUyRfMPdK4cCvyw0xmhg+DRwehNWZdvGFTAlNennjmhKEcextrQ0fzxvryQDqVktoSIwuxJBO
xQNYjpKf3spLISjYaqB9ODzNXdE5qoi5O6iki5QHFcrmZoMMLOdppZwYHU6rV04DzpydfJDljfWT
vCOMH16gHg4tFECARS2mmnKz0OcFW7w7sMa2eOm+0UYwea24iJ8DyRHEbJVr5ng/el23DXso8c3w
kqPpMLbyJnrCMENa2E/E4X+Yq838QLSyQaskzvvymEHmX4U/8bwR2b3C1ctkXOTP4aVAreqjqtAJ
AMdjCCZJQ35b4SPyv7RNt7gNUwmZmzqsH5zMKcNoIGJeO3f6ndNNeH/caLVQuHGPM2gwwW0/MN+3
LwpRFNhZGuTQzNw9kBzfoSmJvMXYa7LXMnyKC8Z59ZrryOhWWhIRmEVMpPA4yBoyNlrBXXsCxu4f
fm0if8JHHfD5z7KjKe6E4HD0kC0lCGbFUzTvM45f4ThUe2PBZ+SWjHGEcGpBx92e1II/RhaE86k3
0Cduky4QlqMiULXbonSwkLEKuzDdTmjeafB1MM7dJAUWOfOU7ulWxjshAIo5Ajpnxr39Srn/EP1K
PUCepLE/t1713ld+8SWmbkNjhjYOBjp043mnWjuEYkSLQ2xLzaYA1ydTITtomrvKW8gypbLsg1m1
o68eypSm/s/4FAne/AS6zXEJEy47yGAqDTTRb8wdYseaxhQ4a9gIJMsxhphd7NZ/xzgNIfpaVzIc
7cW6Mr9UAYEn4oDEFg48bf0Cb4pfcId67o3ugJqR1bAQ3oLuvHUipBPGiiwOmHs43cfdTKSS7E6V
3fKO5G2ruA/LztHvF57ebXUYTMaakVNDRB6psCaxd2K9jQy0q8GC2+eIdNLI/ppWGXHJpYTb/iBi
70PAqQeT6uDoDkmtircz6x72AuHPm1LaOkAovrJ29wCFTb2o22dMixZ2U3nr+8tQscZ3KvjqYyPn
x7C99yahrUfs88U7+0T2nWk+rreycrl4hcQHdRdInA2TLy1BRYRtx+LxxNU57ioE48eHunHL3CtJ
J1k2JZpRCk71IKJrom2wQP1dNpsCOoZEQGGL5mkUHJYlGqMaAw18HfUbHALFaMWL+BCufb1rVh7H
Ldn5mTLMNLAPnjF2/ng4jNFLJG9NUvb5hANKTL3ecVlq6NWnnsw+pp7Rc4luyf79XID76j5LPqOL
ke3K2iFrQFEPDVxg7hOckDSe0O1rP6I4Z8XyyNWOipMNAaLuV82u0L1iWuWhKMF433yHrvKlGeTA
ZwXjd0eEaNIaGoFUH8RkW5Wu8XDH2INeRSq2WFtchCCbPLoJpGHoDdZWXy09gMYlYVw4bRkCndgV
MPKMQtCVOf8hH5BNMlJR2iQChjacSzvQ2BYwg9yhksMzKLpVBRuXzkK3pXhGETTMeETLSERGvl5s
ImAsQUW5uj+2YLarsnsPsz0tqHDXjYt5E+x7EtF7A7d2I0u2iruMsWWYiAqMrQEaucm0GwWHq82w
BzO+zb1XoWMhdCp3w2GDXCwEVpk5h0/yTtbPOkZ47Rz354IUtTGoRC/5ReTVgf7FK8uDT5FRGsop
eSboYpJsCCK6bPPlcUlu2MI1OyEa+dL9RpBy4OUBEj4gwoTuFSycCXgvDI1CNqw+8CY60CsgVkBL
yFTZWOMGoe5G6ogZFhzAUUBvzitLW9Wd8DFgjz0mCwqPfNtfsGuxHGSO3nYVtHIH4sxBpoVEck5W
zXBjbvrvRfFkzeeARWKDeLnjQ4voFLjf7mO+ZozquwMnSYn9Z81rwoMMRFUwaS/e1Kmnf1IwzAgq
KebYaQkk5NcWQok9ahpBCYDWZ8b3LbYRROOm07fKBfxsjbbY5ifScVDC9QwGOSiIjAl+6tzsm28m
FtDaR1k8QTjgBuLUXXhwPrgFcBdI4agL4AuEW7Zf7Rb9ugGCveYKURx+k7vQCZzfUrVnda4aRfR+
f4drhDnFFauwgdRGgqluujs/MxwZxQvuSaR0wCn537ILCeQy4smzmWZKMTQxGLvfNIw8/Kv4ntfM
AlsqnOJZvdfYnoYNRyNPFv/MalcEvPiKBGhJB4Ers/9k5uh9Ds+t/FefW/omLYOE+g/bwTapHf6v
V0SDsDMGMfrf2pXmIDnzu6k+aDXZRUdF3hvjUcr2eotQYYvkL9WdlmJR4EPEwxDI4+Wh7EcDx4On
aKe5uD4Y8yy7urozowO7cjztBPWEAKSaXtLxqA4X/lzKLry+al1FxFGRX5DAZjoy/ob4WibHergp
HMTpbQIQ7j1cgYjUKYRiZgei4FqOWrnv/qKHLXYfwY2xG6nbR7nXFr+VMdQGwjF+HBTrHvJULadH
5xrvMDccc8xmQzjbOvXozOvEyw8osLV2JaJBDlQGaVNoWd4Sw4RN+2HxUb2UksfCxjuYEKbQAg8D
3TA30em63VTt55zdCWrqlDHfsbsZIcNBL1175USmVNGkHWEp7Bs4DweH42vNRkG9SCASEadGMJmH
prhq2cmYYdwAoAIN+ATYR8A0vM/6XQr9avCtfLy2lB8oCPOJ/DHJI88FwbC4XjwgMDvyfEejLATG
h3BcTKJcGIpsp7lvrGQT/cOxx+5i4iA6jeIJLav0Z5VXaxwUjBN3kgeBTTbibrZTLjTqPIpui/yZ
VZYAUVHwIPmrFAM1ITeM59gI2tQzjC1PttTBrDnVYy/RNlU30brq1lUdYY4Ci9MKK0h+GJjxmfu0
G4m1S7qjIp7ZU9EIzDHs0kWDuoGDfrghkBVjkfPAREAPgy5e1OVSzudUcxcCLdJdP+4tQPLqlJk+
d19GhURqk+jou0k7Cfoltg7asBsrlqbbKbuGDg0nfL9PI7bDS5Q9hQOzgtKXOLqb+ZVjWcfNYR5M
85pmp8d01fWjkV2M/hwbl3w8ZuqfqaIJAA4OOv3IoSU1hzyGkA+s6YiXwuz3Icu8cRvtkDDIUFgt
gfGeI4neIIn38wJk4FfhdYwOXf4k9ee2upXZaRmv3XKDW1sbGtUvp2DCNi/9VALNM3cOGZAzGLAH
t1E5h4WvKn49v8XDkx6f+/GwFGfJCiANGI/8BrgqLnRPNsFCM5x+AaFloyxA9wurnQcddfWAzmeV
mFNypo2dvGu/8av6hApa3HDzsRFQCdDmPCi5yOvo/8MELVn/psQjKAzpEcmClvnPYc+JGkqPwqzF
e3x4GwkkVt76lwqGP7E7tFcIyamw4i06gxHfFkcG3Q2MF3sbmagwWXDGQC5wdXgXNiODLjB0wNsP
0L9//zUSZepUQFBmNPdEkqyC0QbzYOyYrbtKNFqnh0CkgCZwmOXKPDzmOaNPnw4UdGNoP8gzNHhk
6EyIm9ukIErxqj3F/IpanpFJayQcUTj8Gq4HSkoAS1oTK7hYiy9x1hQUQLYBc1TewfVCNmmKqr8X
DECcgBFhjzt0p4wgREDto3EybgmzE9XzfAaTE14e0BX9JoHr1Dbpr3YsDsYVKY2Gvb7dAHkQ7GdB
XNn5iEzAptwJmX6O9QzxuWMARSn2grEVn/XfF+nehZ/2t/8qX0jG/aLDQ4gA/4SpBQsDxR3OgRE5
O6xVt+6HlrF649kMccsA2mgIVQhrJ6vvRUbAwFAF7jki+pbEqA0FOicNv6BeAAtAtwGhzy80Glhq
FlZYt+FopnWilabfw3GPPYGiUJhQ123wenAuzbr3wEhBJs9zdLZ8iwDG/yBa/41jNg1iwNZgRBjX
fyhfjUKQG22Mxfsj7hBJ+KXpqSquFopqu5831ll7Q321Vl9IFGM3SR2t9rT4DLYkVFsQN9RqKoAg
T3Xptq9o4+P61bDNszFv2JYREFBMckZHzdZwkrPApPQSE7kr7FPVCX+wkg7x5T/e078Z/P/3Pf1T
z5TP6pTGiXjv0kCzjstdwZUfJsBIXqpupYhTcodbfwy3Kt3WWUvAJ7diMMhIdTbpmcofV0XTEwZ5
G4kAO1pSENbHsv6aYb4nt0bxhX3oZyi8sbcZHNk/1Sg3/oP9/38DhS2L5EXTUkhgl8h9+ocKkwha
Jc6kx+M+WBt9prtC8GKbP/j4BOQN5H9+SPGaEUAaHXsbjzt4Mw8ZP3TSlJAlMcr4r/o+au1ItPk/
wC2KcB1mvHfGyGY6KD/k3jFopJD4oNXDGMsLynaMUI+aQ9oikpmtzfRLV2b9Jt/Cb4xAIkdZu3mw
QXBJLFmcfB/RF2uWWaodQz2JxRh40BxaMb5MMZqxK1HoMweeTFYFYB2Tj52jwyFB6Uv+BHQhJYBq
18AMQn4Wo99IbkXo13GWbev/Cq/5l1TG/+vG/tMYro/qsGhR/bjHoHsVXcaqBqEtWGI4tnXG2vyB
ZxjxsDytGP7qXKAQ5rdYZVR7ocf+In6hQPu2CllwzRkvyRcaaUxG67Ms0QewxXGTeLSpfslF0dy4
3NbstAR2nkhP5DyhO+DHf6dbGP8mKkfIpxhErZFw+lft/T82BynNtKkRM7jOr/hCc9M9XEWNyV1C
SrXJ9hAocLK4XN5xlLekT5gf04gtcxOfjcemrn1puLBHB9VPdR3rA8hK/4MYuiJiNnvun4VTP+5Q
KLjRB+pUgVxXDO2cBxu0rNVHmK6ZItkPqrGagQX8nYwh1HZ6p98Ubn20i64NMqoLiqvGe2yWDYiL
h8R1nLzhdWk85KLy+7KrP5XGk/pf8ym69qnX2AaES4NaVPq0lB1bU/SzTAdJ3ll/0DmlCPaZzs1D
kT199YfHLxhJkVcbwKL6ly16fZDtL3rG8MsqSKPVhWdcfdIfjFJAY9LRyrweX/DyNMxX4BnzgxaH
kl2q3Ux7xpZQxIfpB1G2uPyEHVJY+oh97TWv1rtFKaH2uG7A4747RtFFu/GTiRjNc/ucrwlMphE0
97U1YdaaHX3Kht2qX/oIG4U/M3P5d1WxF0WsRZw5jEOaPGEfiUAog36IkP4RmUtDPdrC8B/bvqz8
m+bTNEmTklXmdDJ78v8W2DyMoYv1ocC6HNs1T+esP8VoMGdHT3cPYLZl9yDcQdyhxCTBKGQgeAau
xjG2CsBx9C2Jq9IG0eOMfrkc8hqthTfVvroEWeyr9aFbxVNUWsTAInJuQ7cC2iBpeA66j8Kwa2px
rIJ31k9rBh0yuPRN0HwTVbv1pI9+szzJmTcfu8yT1dWWLxOFottQsOTOV7bIqag/IWCuN8arCAIR
HWplQy1hucOD9B+3vYsWFkoP0774p1fALFEuOjrFxmlYiCZFw7Xh6ajK1REuz+/QWM1xPLbfBRCp
7LSX+bl9h3NTnPklZ9CU7jGEkmQa5JBCeTU+C+hK4jBco7kb0rYbCZ3HKiKEZDyd4TQSmCd8c2hD
NAsa6gaWUq1grv4G+z1vTIMkHgoLIQCj1f6EowsGQtHMQA9CaCZoAVIYXNU4kgNaLqAvQAZed6ea
/msxQkip7lfUBH9P7NWErLLCdPzgtH7KcT7ky3MHrLUb/pCrij6Haee4ubtN9K79EckyRRwbAHyB
I8ePr5KApmQtWgp4aDmggSckkn0O7YDXnip/yhHdUH7bvIAle9pCBNM1w7Gjr8gEvSuQN+AGLknK
/IVAelQt781r+YOX9Uc4WNWBDrp5XX2OqM3tLruS3Nq78ilyqTAlwGccw868aV5bDIVu0f6HloyB
6f+io/vftb561v5nS8yaUJSSchLBE/hsD1190cIzvGh2qjq3tjySubT00Kd+kaJ83mIVIY9DxunB
PB6JCMAtx4LI+Spyqnm17HRomSj9Qlsl09ikLGL+CCQ+5PVw0NrjVJ+RKKvgjPO+69z4m4cG54Ce
+mSLXCABBvRMP8AVVnuee1diUoXqmoaDwR8Ny8A0k+kpm57y4qqAExTXuvVqw5Gfa7QLkx2H7pwE
Su2X+jmbAFRAJ2DNzsN4GfWTYgbEIH7Gb7noiG74brDDkUFCAB9+RuZyMIu836nMx0I9Rz1Jfkm5
oYww9nW/Q9s1Cc5CKCm8BeL6Fj5uk3/rHP0EnphwwSwwhMFrxgW5YEgVymGFzybZFjNvovfDiN1u
reU7a1xURmHlhaYTv7Xpu04ijuC1sWvcUsmeaqr+Lc9TuHj5G2ghJNAy7UYG470rfgP8UvjId5Nd
yZ8wnklwZlyunLNMGsHfX+/YeULSKnNnePr8nHzseTPmgSPK6pkIFYayfI/0yvEG0Rr61EOsew1g
duo+GYNLd6SSC1m7yGYifxU4Q+NxxKNBLzfof61P/HJ8Vkl9muWgf4kwKZRrZgQai89+V6vbWfQc
KuUxgwImM+RpMr2EVYM+Vtso436qQX+DNDwXEgbdgwqtTEXTs17WZAX0ESaj2PF5rFrEzfItgznY
C/FS6Q7kV8ttsXCQluuSl0eengV5vC2A347hPdpm6G5pNPCvI4Uh1hUKCwwNbiB3ZdYPe2Hs0RSy
qpM8wNhnfGnMPanthgGIKK8pXZmh9FjtUlTAD8HNEQd/aiSEPjaO9W1qHr50DV34x6P1eaMdBTJq
bHBb8t7bXUFuPAyR4YcQD6TglJunrF/F6jhGZm11nbYoCFLIdg/F5fy+WI5kuCmopOILJGIF5U7h
5qOAIvdbQlXuRKQfp44Z7joJ99U2GX1MEvIUGNPB0IIc/am+VY2t1rsjEUWxTWAc6fP07xja/0Zf
J6KvCQH2ME1lPW1r0oWSc8QLY3kFiiLFh9ON2wU2ho4b1dFgW8qqDVZTm6CqwcS8uKXb00nSAsJ5
ODIRJ6KdInKIwG1XryH9/nheSgcxPVtmiGvnNTfAgykEtq09/UiUjwQOFvQ1+Gu8EcNaerCYYd3b
YE/WmiNp5y/gCuBkgHJjF0zlRS3OpUiOxo7E9GoK4PA7yeneKMPQaA346kO7yKCQN8IxOgA66F+0
WcqrThibSxBlOPiES/c8AvGOfI0G9PsVZwGcDR0BTS5bzMwwIHXax5U33IpvNOagMvKwIqTtcEZG
iEbJRNbDjgvXSdnu4FYjjcMicjmEUYYqV4jvZseTnFT14oq1vsORQ2EWjT5p7zi+KlyJto7JXtno
JTIsh4jxSfSkGSb5L8CeeTkWAbItGBvF4axuy3mTHbgxUDI5eRhYjewKYTJTXVLCylyzI9iMKsPh
MMe5HNqdFTxMpDl+nfozVNcjoNmmAxceNxoS3fQj6dK0T63slfW+Jkm988GYGXZjEV9Ae504EokL
Ts8Gam0h9JhKQHcNMNcQqePyWXKkIeaBp0N6amKOdYyguCwfcs3U7DWw7GGBMrvST/SVdB48Spa5
axW/leM9SP4IZ7dP02NeBooaxKKXmcdJ3Yu6n7bAwld5uMjtq9lThuP58gzrWBPJ17rK9Jq3Vz2D
tPRljX5yH0WuLEFhcOo7SbuvjOuuLG9d8TaaV204RulZRAIR45W1+/BpGs6GdYAXg+wDJE2+4Fnh
EUMyi/B6EB7JRCiZYFtioezso1393mu7YvqGdJ3D4yIex/YazfcFDJYGjeamPrOMsdeSPt+umN0s
3Yz6ZsJnrcSxmdv8Jfq3Ah75jiE+uc7vXReYoI7ydZGvGjyydkuL+9YMw41Q3HuJPKUnNbnJ7bXt
bwC1S4ySMojLey75PGoZyy476Yw1L67d464+7hULnbQYcdsn/rodEoFu1y02DlsJ2J8k5t0Zlwey
IhPo1x0EUrtgznBugCxfK/M6t6+ZeOva1zm/PqyXabguKHK7y/I4iu2h6t3mEw7SoMmtN4RZsA2M
DQPTL8YYLOHugWw4u3bKuej/o4+XlX9F9SyJ2bOqqCHj/wfEshRTM0uTsNwrQj0eQYsqhPRKlPnx
Mbc8zFJzuEXcjrMKOIJKG68TLii2M3mkJnSM0h0mT/wAYSMtWDG2tAU6/PxT+bBHpvDBPlKJ+g3p
sG/513ICvFxexeep2JS1ox20A+XsJF8WVgScFdJiznCwO0CsM3eT4h4IMCHFM/IsWHIeUjQmZHPS
4T+BJ78hr6dUlg4mOab0yGisRxRgFAgba0/6RqChVjhWbwvGkOeWpLVvZArxTf9M92SUIcpryf5P
CHuD43KyaUNwNlawELkRdqxtTRuIhzz1amAHgVZuY0AWQbt1DCDAb0JAEMA5Sv2N9cANA6ZEQADY
OnAbyp2MBpzCgEE8kDzM9IW1rO2RJoFHOidIY00PRmSAs4OMUQg8Fnq4IlLjN+5TuHeIw56YBgyq
uBCfAakA6KlGOCTYxZtHgARcJzsL+89XqHKgQQJKN8RimAmq0WZldg8HZAxXVhIR3xXmTvhbxrZE
QaPgCN2yv1tYRJGh4HDC20VlLv1ioimIGSpx922JdUFERJQLUpUYgxKbtbmG6pEwhEyAsFp0Eyku
WtA33nbnpcVuqLacPRyU5LYDX3DXX1KcXhmZJYDhUgRG6XW5Q4FBmB3rqYczG7Z7a9jhbJjhrIBw
tSNepf8/5ibp/wok/s8q/wfotuTM3mwsgMQCdxV5FBpEuWcwLImTcze3blUQOIjaHlLEnstvht+G
gPBbi2HmaCmwNn4t7O2iD2YMHk+u8HxZfpmWgE5luCMlbD/ZfQgWWB1ITAGO0CCizt9M9XYR7ZYY
YoV62m3XWLjrKBA3A+ayA6Vc9WyvfUp/SREYDAZbtZdMAYXGYoJmo2bY1nseFoxSVDSPTzCMlIQU
WBHFVp90zBmIJpNtS+4W9LhfRdRBnH5YJ1ZLFaApIkYx6P+aNNk8CDMfPrHCmYoTRfgd3de1dPlA
SoiZLZd3BmKn71haX28xXDncKQYind3InKIEMSFCZLTXXnWgH6NTg9e1otV2Xw/8xW3KLAk9eAx+
yRyw0q8lvBMrg5nWboETrd2WAiJ5V0UPqEL/HdjbiBRf3sME6n4XtftRQfJ7rNN9TVdWog7cGsyP
GzemSGnkxEeZETIwwMz0APCHdxnLnT4eGM3y/18thv5veX+WKDGER5ENWfs7Pfd/WjJLMCuxbMzl
DiarMZ50IXjywCoJCX2ooNWJ7bJb0FaUmS3tOVk41HRbPnJB3Ex3FleI6G/e8shlGM7GjeZYB0ux
kRZLDFLNdkXmc75q1Vlrr0Z2SJSgRn0sXCiN8f6bMIujz45IP6Pgg9pqB2I/wpdQR2vvII9nIwIZ
RNlClh3W1BFHFRGnXkvj8DmdKfXjlUj32PpEL1Rd/UqKI8Ch8LZG8NXSCigiUKbuT/CcYe7+s5Zk
ewSz0ius+B+Csq+YKknIBt+vGWAVroEnGyzDSX4SVUf5kC9NFOSNF65lH80HS+lVO2DsJHsO3kp5
XfzVwEpkGVYtAxEMvPQG43F5JkwPfugZyKwh5J+xL2RpbMJzn9sEJouSo371rS9MW2yZ2o0ljV1l
eP2xbFSQH0aGffaLoQySeMBvgcCWZhLXasUO+tikjw1vo0St9Dcjn9JBQWe/wYde3x7VHtaT/Rml
Fd+H7ZeqtT5l8aqSACKdjto3BiGYofQwzz7+U/h40tH07nVavISpNjxwgMAU7Ls2gPwHL8XBd55e
MJxHNphyBFdTOEjTcrA7TOkjWnTCmIBY0frZLZTzb/yiXId5s5xCzDqjrfvNkfBbimoM5djco8nr
643GB/ktYaoNHQU+1/tEd0orn9CjvVrRmboTYHKvpg7YeBhATZGnYrVH6S/6s/pjBPTMigFXBSZw
JXBKpf858pnInALrwpmRuzXEsTsyhQb35ITRPToaRFINl+YIDXRmFImF3wy9NsCMg4Y7xqH+8nhb
vgnnIpplA96wfAn7bh9jSjyNW0ixwS1OuMrHH5bF5/Sb740T8lgANRTRkeJykfF31d8IJZCDaidg
mTN9sXH7l0e8MV/k3K8QcpCKC0o2PV6Xx+Yr+8ESbY5nIm++3PIQzSseFoJrvOXfJBNz1SxRAozJ
0eQfLcOGMIjYARihadiy5ujJacWa1WZENeFSkawqw41IjRHg/LyB8ngEYG/fJpcABfprPvnCGda6
o5sZrGes7urlq8YhXFDeIO7gszdN9H5O+TW9aW+DT6PeMQh3BRmArAk/FNmvdojJ47tMK/4raS58
XsAhXeAtRXt3i56z7fBqfA6vwosebQV6ERqVyYsCTlXUpdmegFvTlz4norjkbbbno2Ls6sOfLJ/c
5SF5BvfRxf/D2XntNm5tYfiJCLCXW/UuS7Ik2zeErLEp9l6f/nx0LuJRDAs4AZIZTBKz7b32Kn9Z
MB6G8lw5G54vtSCzjTtpSAfz9oLGZzmtYA2g9cHCmtIMX1L99nBKnNWlMesCdXcVoCSKkgNhH1gj
tkwRTYMT/9A+m/G1b0qr5LmDbIx2K7ugXdkAefIRjNmed4vZEaoz9YJPQKvmtkUtD5z9nO7GO5pr
gH+EkbgvUa8965NmyMVTTqaJKQ5kIOsLL0ZCZNBO4ic92IKzU8D97v130MKvICdMpDeiqTjqleZP
6gu3xiy1HlkLbqpXQJQHV1T86JnLk2JQrrqFkG1uJ8ac7pN3QeIPpFiw6D5KkFpfSTlIG9qLzTR0
R80bfAqGG1gO9PlXA1YF3txTOkmmcn+ecWkiB0Wxd8kuIHmHzG1B/+6FufrOf0nze1TgGHBlsysM
vfNRcQHRgg4Cc6UCybZPqPwldOclXGDJnwUnmv08dx8ABtKUNjy0Qsz/COSwNebW9IqGHAOOdAgG
qbqUNrKUQ4F+z4U3LRYziIHykqq4Q7T4tXwKZr3YdY8jBgfb6zFIFwyoRJhjyQSiNY1/gICM+Qbd
G3dXpYDPpiByeNvdiZ9WIcvoTKWTrc0CflTHfzFoD1nNGx1rH2jmgUqyx2jSR2RA2vzG2xYAHA7c
FgDNUHjjzsV5wcwVxSSYF3PWyjXYMM8Qr9onlrxHUMRI43YwDmr4GAOg0q2+diYNhXUBZnCJNoxE
G59qmxeWzopixIgC7covj5yMAewB3KbYvTqjOmRgP7HrrY6y71AH6jI4IgWAWAbFGq/oufHG2IW+
AyykIrPUDQFgWHhTxhPWvKsQGR+DL1Ux56ANQJMf0BUyFh3lK+qGKD+s4MMnzQLBaeqI3xMHxeyV
V+450ZZo9o50hmr948v4LXGoxZvn2alFMWWPJf1IQ6q7snGRZaHFWl/crzEoIYqeHTFRhAxmz9nJ
PRvynTBiCuM+kpOEpQgylyCTmqMuzdpxPY6RHoMj9tnB4nGHvTswTa4EkO4LTiYM6uuROHY2+H5t
wfc3B5YxAhDEORd5PYUD0qaPPAKlYw2KSVANeiJUb0XhICeEn8kY6RwwGmQw4sXh9OpVpDe9QUU3
gtM/gboPYH/qg9vATFNYt/KaCYnNpH2ao/G4hw4B6YkkxcRl2ZkwmwNCiJkenbQIoOaCgwDjH8eZ
i7TR3ugg+eMCkWmONo3W/aB5z2h2IGAGBNiaxPIS7QYc4/0dPJeDxiqhMQ3JfFibY/u24F3qIPeY
jhDUrH5fMaXwLsbGXxBX3wA5x8/hbUr3KEceZ5DtWGfqO3Mu9irAw5RxD4TjGjdp7YjenzLpYRTg
rNpRsAuv2jSkeQlUuB9Yk9EUbDgaMJj4zqjgyITa24xJULAt3rneTJtBewkmfAiAJnk3Vm9rZlLx
mEYrmAhlYF0zCGTMt4MxBdZaBnqJlzGeqA4gZqb5/IMkKhRmUG+pI3WNgc/ERFlp0My6BXiMGPLh
kLpwFL7Vb73ObjKItoX1LD87T6BVj8yjGRUm2LAz+vSXDQgN9AyBl49aVC7eAeBspHX1ITzZ1cTe
+4fw2hz7H0feIQzfww8vmYWgaaOzSv6BUMqHd0bxcBL/adG2ccD8K3uAEuhuk++Tz3jMRNKPVBnh
lYngKAMKEZnNo2XSwEHAc01JyJ6mf5KiXkKhlyCYdyqfpTWxUxi5V/o1EuBVPuGAvk2yIQgSEPbN
KX/ixEHqQcfAm1AaMc3GrIMSpW8cOf4elUpmTrRh2nJDiQna51iegTI6VKhj7VWIJ7RL4VAM6ncB
c42Zx0xT5VyicieVM+iCjgvtANItnNRLUJK6xmBw4RJ2ofjAUXDesrVjTPmDonsW00UPvlaXoLat
blreBpF5bo71NmG8SpsjCE9W8AfyifQAHCKrP0YQRp6qLlm6qtyDrGTnZrZaI3aHZot0QjiiCXKb
s0G7VYloDaAo8FYYHAAsHaAOjHnBIJibYO5fjKs8DbSxPhWDESEHbUiiSktHjrahPnUa9o/7pkFY
QZKbYcV7u6F58FmeMoX/h2fCAA1NmHYDH7cJj4xXVH9qc3beqBIGeLFZo5pjfy68MceGlBcMhB35
OkkkvngT8AQ0Ipy5/US4gBu1TTjwntigZDUc/3CKz/qr/+bO4nH+3p4NtuXEOLTtoEzQMxnglv5E
p4hKBy0+c6ogYcU0WsYyuAFrN0zPzZYdRnKK694yhqRzYhTUE+y2GdXEXnlP6KqisgD0HQxKzZwV
NSawJJ8pWSBt44IQk9B/0OjSRDOD6HKh7q2vMB+YJ5+gQXCTHnnQqfiUJ1fI/h2+mxzxPP/eX7gz
ZQmMIL26zwgDZYvqCH4axivPjkKgJIyNE3+OOmC1AyFCoxKAjvzSN3QxSRcAgBG2RvRU4q1TLemG
IiIYbpFP8sY1aVuO9y0cwavMeR4MgayDU+aVEtR4pQQ/NAdaNg1DoHiMnnDDI4HOqNGiRiQEcU88
Eib1e7oktrHvAh1bymGlD+HekyWAPVaejigEi+/aa9UMbjtAq23cg0V/P/uYzP909n1buXeIoOIm
5E1b6fBSsaBS0Cseog/NOqBgWIJBPRAXi2cqEXBC5SU9wbenNqZnZQ3Si8ni+zQX/hIUCD0p+mTg
0NAcpoaCn+KMM6gA5h4RTM29eCB6XApO5Z2YSerpeAZpFD5yVKzSvnkXht0yXIMOBDeaTttXxzo5
/iZZwkOJZlI50evhoNd/2xQ2o5RDDJp70W36QIx/tDqVhX7RIkagQtMZktMgoktqxph1FM2yM5q2
yYLg6a/hhT4HS/MP4x72EEaPxG/PhDKKblxfaVlnsx5SHLMGFXLHfvbBidy8U7k5O5kxRX9GTjka
zWT1dVIO1OfyBdpuhrzJIMUKgjqKJmKwaTIy7Xnw2dZ06Ufe9uoDknp11taRowuUnnFCn5phAXEV
0WhbeNX1LQCRfBtYjCqY7fm4H6faHL9kf3nTDjAzrNc+UvL3uf813AKHAGTTDIl6a8TwzIkxas8C
yDky+l5QWXL/kMBIiKvAvTHHuQqs2KqgRBH9CcAlTByGJOpWus0QQPTGOQoe/BzeMOLLhOhBaY/6
kHwU8fd7p5CI+bnJEcYN7BkAKvVARnpoz2b4fVlqP8ZT2VI0POQMS/2Kt98yMqEUuiBvYUvDfL2i
UwAetdlyaMgb7HCiJwB/JMNzheYsXeV8DuzrBUk5l2x24IGuUNDoGeEvUNTTcEeK0j7tw2cVR08g
rq80a8FLeoNijBS4fusF1A1/DmS8teZQGPqzp0WPrId14/H5QGRV+eHJFFGzLBnNFqWHVP2NG8g9
3ROzLu4OACG5YcEZiRfKfcr8OhsIUM57eK1KDY8CCFEY8OpLdtCfgZZKpPcczD3MiGYvBAtOZXiW
mj4A+ExjGobr719B/gnkAGpYBPRl6bqhS/cqmq2TyYbJzQJysEGtOXvTxfWHZGLUXaVsXLwYdBpY
q2jPqMBtiqc2HNyOLoZHM5UCi0zoxem2DfQaYxRf6NrnCFuhkesAZqsGqBjgBYBMgwb4HCxcdyR5
JYcDDeS2s0Afo0eQFfPIeuM4bJYoDUrmgMOwm1VYVYAJ7mZWtrIamFfzG8OYCB2lcaiOVCQkgfy+
G7NyRwuMgIM8HvscOjnlMzqB5/QKBgXa6aXbMBC1LpwiZTmPLj3J8NKumk+4PM7wBkWjD14MJAf1
TD/bSyoqZRfPTVILkGog1JifMFmAXDe29uKcc2rDGqOBBWsu6gZ8mgWDMwSmduVLuWqhqS8RKxRG
yUf+nmFKvI0PLMeY5Cfmx5C6XXuvzAW18xehBO5WRiEPwjfYo6aVfOrlzIHhNnKOiLbQqmFJ0zkZ
MUQAoW/CZYVGNKR7N0x5Ye9M4LCtXDZ7Kl3u4FkBo0HKO4uRXB0Fm3LCyZyd6XseeC5rDbcK+4px
jLMB+Co4Riw4RjcIElMKw2v2XygGudNRThI2RNMfPiwcLrBugNfqBdj12EM9YGqZH6T/CukG+Lo9
XXIeG4tziG+jMDmgTCrSC8k/kfYLXtIHXWDN6IE3d8UcaxbVQRCuqvpPsfctdKS1LouVKrQHIkWD
kqM4KV7sHag6jWi1cfBOwtHa75Mt8fICATwbMyulCNJmtO6aPxxlWTzQgwN9mafS6CceiFe4GxX3
6/aTnE164XxLT/EGOAhpdQaWC3EchjELAAbXgpaSD8tv6m7YxyDWBi3fA1AFaOB8fAMbM/ERJwTi
tQaWUZ6I3PPmxQYXVBLFtRe4ADQbSRfTIUX4hiyLERtdqs4E0ziUEfJoFH7xnvHXIxM0c1Brb4gq
KughhiR98UZI1lV9oPTM95ZxLJldGFNxIeBNcq4D4GLDzNkX2nvZzoVJKw4hp2nVvAOo8AHprtgz
tioZlFHdIMkGfgDoIcD6WXpqx/ApN9Eq1Tjrad55rxXIxguQ7uqKgVl6vs2TZ4QCRVrkW3gAsAgg
12K1aS68iXBmWxPSytuzmx8jfa6lC3xlsOFGDPiDCrJaKufmjOkUjh6v5drwGAYOme5QjNDGlgb+
jhpnhAK5wPJDfK8eoo9HSvEu/9GvxpsRj4PP4GRyOMyqM828YnklOXQ+gmWF8cgIKE+FtNgMVfAz
CNFuxjivDwsEhJl79NAqTeexhXlgujKGnkkV2W+AYClslPcOrMVBnbOPrTUyEsmSXCNZGkxo9N4p
0/nytS7O+h/LG8pPFIr5UYM+TE/0rJyzV8L7ln2Zc8/MUPXX4L149848XdJvaPhN+ZzODiyuFgoZ
XrFrclZtbx2LT18dVjt8EKDRZYvozTlYbm+1QCI+ij74Lk3P27d6DQ1hmUIDwqIB/VWv9z5HrHDU
bZiY7ZxD4E3JhfBdDygeT8ZOhIcwADXhukv6K2NMszbOR7On5R7AnHjGDXHT4RUwprZbinsmxIiq
jKxe0I+eOEmN7q0yjoN0ZG6LE9LbtJY0GY8bJpoMbGvj6KZragiuhudEla1u77xsX5hySeZbGZsn
X/j6TNvoFB7dhlhjT+Q/xYyXVCyDpfvMFzjzwQCK5NDe87E1pXXIlI5SM30mz7IWyQlwF3PbdxkR
13LiW39oONrXbMx343R8JvtGCZ5GAt28PQGMSGZgbHFiALDONiQCxK+615Y9Fj1fniFuuTIPcBKs
mtbBABjpczxnMczNJVbGaD/KGx3pjV2+FJb6lONwkqOvPckNOPPZAkDbvtcIzBiZr52D9MQProey
NYHrDv4JYDBdSj6VKw2Tqb5hEAXlY0t3kt8hN1cvITeTYOFA1I9BRowmADD22oIwt0d0C1iOYJAu
IIwAtwP0VK/2RH8FjoQkdLCnQklOIDOXJH0tWQSwqmjIWCR4ClZUy1CVYBKPmEK7V3RgOZqKj5by
bd0ThiFooZdGexTgoPAs7kmC8fwyZ5TgcICX9Fd4OwLimsKi2wneDG5bOReXBtK42BLA5cDaeBZd
bebV3ogGceWPAVCryAGN5HfnoMzrlrwtWugv0djc/56dSFo//f070luqIqmmppGESOa91LmUJbfE
sJOGnv9BCF8T5Y/gvUWoTZo3Vmn3JmbXUKRVvY+gAVnYg4OFU+W1pX1UhPBbgqsHzB8R2GVubuRm
67mrQFzK2crVXyhcRWFjKMcWBVgnvYTQSLsVoAgXkxYDIuWhaP405nNUAgdfCvUKQe/SPXXKNgKm
St7YLKLiyRTmjgNBOx0U0tGJ9jUCa4Qd/wbPJ9zVzToOnsC3gV92OJHkSfUe6W8EqqJZyfZeScbI
DUoMC9qFleMWdfDUtWqu0bwUad+3sGMpf65BeIC+b4jrPg2RXjm+Eb52EriIaO7tNPgmMlJqRASO
wEXdnhPnxS0gmi8yZ6cIhzBkksm+LZd1tjCtWQovMGL2NVSwNVKXeYqcag9FKitGaNDR5xZ+FM1M
0jc+6FDohgBw4eRVa0RLkzValuShUfheM1PD1XRwc6ELkK6REajutrL3LBZJoH+4lkJ6VDhAIph1
TrAWl5aCcvbcjY90gLSylakUHxP5rOqvDxaO9V86AwvHFBGBZN3AipP/zsFrIZQcOY2aAxphOHQ8
R8wRptoLMyd14W8AeoPkGOTDbvYWUFogUjOKJjI6MMN4h94ynJSBd3LH5Q4limm6BhMqPd+G/SwX
eM04GKXrfobFB51K73A8P8KjxoQ2GIG1nLrjdNEjGtfpItrqT8GoeAIAr8zsObIdK6gNeJ5BVR2g
roJAwIJEcmANb6MQu6pBeIwOBs5sGrAVH+neNbpI0pCWaoYAt9S3YrVlSJMBS8ElkgbVwJpW+hJt
11oaSdP6FXykKU1MNLnPWFh++nPp04K8cESrI5yICEBuOY28EylvM6anUVsork0AYYMePIEwwVNJ
vuZzjdbeQMPJDfH4GbgnEXyCN9L3lcrsCOInJxRpFp0+YRAQhdbiEk6+sy2T8W2KpO0YdAzCwOh7
I+EwCbfGCEq50WNmsl1yLJfp0ncnEKOpR0F3kydDIGHyB+roCWtQ761ZZ1MkI6cqbbIlUUdTAL4z
pLot7LH258FK+W+xZqFsbemmqqiGRcX290KxZPlmN7pWHkjHTEa3KsK5Q8MYFpdix1150AYeeUwa
P1xT001qQ9nUNRkexd/XrHyz0BwhLA7mlJ6pM1iTkVpXpgcEXEpEuinkmABymd96SNjCMFWmk4n3
x/sDvIpxKVpoKDEdmD0DPOYQbpxB9MkM+9O+Vjv9XX2PD95yWJzMlban9mmfrDf5SudhU746z+qk
WFtP7TtHmXKUjtZn/GRcpGPPBBCh3g2rj2pXb/1r//DH31+2+UM458EtWVVhkFhogf794DYJfdlo
QXFQ0lHN2QJKckz6WcsLbDOlEu3BRRsCHu51wB2coMUnBNIxfwlBX8JbzXosfU2+jVw3zZV3CXes
csvUIgXHgQg9XuLsO3+MihcIblkd1c7MMycAVWNERtm9z6DoGVkxoYqBb+TgPnp7LdQ9AMzQVYRd
2esFoy66kZBuuY0zVGMhhAK0Hwtsbkie7Rj9E4VkHLVfIt4HflUwt/PeMGWgM2xJent3/YyRn4wt
5qD1hok0mZTw3ke/v0vtfhFZpqjjSKMDDTR1HAd6NuO3IsgsbKk0GWrtSu5IUzB5RPBVZP6DUEAc
yQVuE7sK84iMQbF/Q6ZBBIGP9IpNIzLFQlymTRqhAWomOWBpFJ+Bf8VBMkoSd5NRZ6TFzi03GjGq
UrxF4ZG9oqFpLNSy3Iiw8FIkmyP0bzUALHXdgyMptutL5tjrpssXesRWvkkTDR1WBUvHbuaX9cFA
2kEIAbcAcGHuUYDI+f213K+wf96KKlqKqou6ad6tsM7yhC5EGXjn1he52TkiMqTvZpI96JvcHy/9
Zb6cT2RNVS3Yln+/fEEKw0RSbWtnKKdMR3Z8G7v70Nq1t+3vz6Pe4+O+rmRImsJEQpX+Y/YiKaok
q15n7VL4Eje3RfN8ezNRwqu8iZEhtFgvAz9eSIDKUjZwiieErxroXNkTNamnYnMs9HLf4HbpVDsN
GcIKsJ9L76ELgXhJUyU6abAVSFVbfkzroWZBM1F2BqXD3NI6AnHPDYV5MwjvhHOyVxe1KOakZc6c
ID0E8V6mc31zP35/8J8+pGSieyzLpoLDTP/vvy3vTnB9Uchaaxey5XqPtH0krf1y8/tVvnbJ9wTz
6/V+u8xdr67IQtMW9MoiUxsXKnkUqrBM4JH/oJwR7bWIm65LQ+7/uSwNQtWUcc4x71uEmtklrm9m
FuqOizxaWJkwAfiJlFUAAhuDrVaZN/rqwUXvwXP9s8osIVEU6Z0o+t2zRqqSuIYcW8i/HFx1kmbq
QYnIbbLn1MzoBNymNngOkCQC+u63UKKsucTUSoosPZe5PsllBp7e+ve76nfK/Qf4flN3/UfDolPa
1gUiYEhGUeEhcLnHChMyZfMRJw+ig3TfOfp6BQYNZw2Oqyobd6uqqsusst0SEQ1YfT0OsBgZqjaz
eySXBhQpXjgQUyrgKCBZB5mLrrKqTX9/Yumn4KEquiRCr7Q06wsS+21py43TGHJItGiqM9RQOtqT
JhPHBchgC18BkxjJclcw1Qj7OSlKM6R8OipROSNmB06rvvj9juSfNpumWqpp0QeWJfEunOX8ZTZF
R/dHJjiAF2mMXvYW38KlihdqR3KvcsZVgNiEZKb1fnaRv0pI6pC11IvoqaRd0KTvtg8MO/kUgR/I
MmwCilwdjqMfouXQ/+bBbfe52f3aoTK0ZPjKWGGZ/df+9iK7JExUH9THTrAWbKQY6ARNIvTUWsBf
Uk0DCe5a0u0lANWUSawqTAjYZFh0qj3JhpqMhCeF3tEwSvXzR24v0k/BW9N0vjU3x2HU//tvN2gJ
vpSlaWairDqNo09SzKx54lQfasFaCJlWj2Fzen4wnNXVJPqoq9ODN3QvadCvdw0xfItVjB2RdZfd
hrallW3TmLsqnflNb6hCHypau50zzbJues2DvUms15ioJEiXVNmpaadp7VNK7l0lXWg+zTsGu8aj
ANifw//9dP/e2N2n029NEGkhN0ZhH7l0OJBVnRkUjeiDKPZFRf8sMAadiLubfyykt8Z/EPnlnxaP
aciqIYngjBl9/P1tWt8T5ZRUHKpkPPELuJyoDjQBvCJeiFKB+GTezYknM+jUENvvc5zCBh+T+AQI
+gb6HDC+poxbdmmdQp1VsYB+0Ov+IWQbIlkepawp69Qpf99kVNaCJJmhsVNp/gBx8Xt+gN2h8zy/
PbSv+ukw/HY1fvv31QzPlXFU42qyGG6zVBy28q6iG0cu5dTXyLq4Caw2QO9ltMkC+sn5GQP12HrJ
aCYDefCeJZ0RKDNgJEmS+GzVb7ikFao1pDFaonfXFPBwrJcEJxer/18a0LYZXcUwX2ZYgUJSDPxV
Ba8qDQ6ZNbNikhv9wqCnIFlt/H2sERCR4glWUjJu0EHp3dXPKerBXrwQPEb8mQlmko3f9dYOy6iV
t0W1MZJpi+lNoyHUE5izJkdaT0AIGPwoagZOeEmwIrlREtSV/wSbMAr1cQwXAG2KLjo3bS++pj+Z
CMkZydExg5HXwBbRoqmeDQXHhVwjjn0boTxPwxo6m1oFjSZQoQjXmutApNjtFVssewR1zBV2cYsd
bIDuI/pWBNV4hcuupuRk0lh15x+kgQ922w8Hzl/ftS8lvoUhOciSROz4rkm0TY1lHY9VpDmRqpIf
HbA/rldZlCXD0rBB+xqNfruSXlZK27SRsXOihaR9eu1JvS1J3BROETM9/B7d1B9yB4PNockawD5e
8t3uyAzEAirB1HceYjExozePeqsS5jbTgUpYmr6Lmh72HGoCbXLkur1MZu/yDMwoWolUj5W4USx/
VGFYziFgMlbXLEw9GRxAjkmUfJCm0Zstb4PsVbgBuI/9iZLSZWyOFZ6elvXSRe9NnF4sER9tV19o
JspzCdqR2Ah7wlOVAFBrOCCfowRaFc2nkjTTfSj5wue7i6XfX8N9JZhxRTcMHINihOXItLlYK/ok
Yp9qPibyqEco/8+C+vfFS3cLqr51XZsklr4zs1WU7+RmhjFTkF9N9f+Jf98u1Afxb+tJASRQa7XQ
f+GVF6+Fbu9oV7hMdrcP/5+1K2FlaaqWZujqfemYl76caUVg7CJo1PoBs62kxFFbHHYCqhGPFu9P
a1fiOppOH0T5R2jj25OJbWFKVcdHy/J5AcaFtoWsIuEOvYQsDOhCJDz4aF9f5X6dSAYAWCCwpqLe
I9h8w6HcqfhqOlsF+zKup8fvXoY84AZqrKYfXNLw4kEF+9XNur+sYpnk3CLwW+urKfTtSR3bUVol
u1k7Ac20m/6BONFzF2JSaifFNszfcjCcN7PXBwLWIcTgOMMeZB3kTxZOQ6Wd7kMx24YBE3nbsx68
lB8yX2oByzKwSqKT8pXBfbu5WElDRy5MY0dQpFmgIDjJhwgfLONHV7nLNaws8Li0BuEUQlG3r8uF
UI0fVzc/rSkyGo2E2DQVS707vxPRcSOtIKnyEWzTQXsrwM3KWEWIiEZ13k0VGZZKoMtb1BbDbOd1
1czPFp73eWt3MVV81PrPgW9/1Gn84A38uPhoykDdoj1Aa74/Ob696NA2QrEJUmMnKdJQ1HYFcq21
ffKssxUsUrBmQn4y1Ytgnn4/JH56J5YqiZrJ+5Ak7e6M0IPEyCSzMXa+miOT/+EqZ5npiqP3+T8O
3sbi8Xf46XN/u6Z+9x30OqsLIeSaVVrMRWVXFCC/8bibZvg8awwwQ6q4LD2Lrc6gxB7erKc6zcZK
IuIu90DG5GtX328/S5cwAjNMRfpP1U+rTNOYRhHWbtGm7iGIzBmc/iYQJmuOfgLmGodacZz46H/B
DM2BhYfvebUsLX1SmsLqhn7ZDbeERBdXUgosIPksQWa2ljPJbYBBWrYJjWRZ2dffP92X5tRvt363
ZqLKDkNT9YydLb6WJGucaIGTTsPoBGiqMndJhXhMGjJ9y8CtMdPIyrGJ2vzvt/FTdWxQpUsUCoQK
Q7mr4nSZlqIeEaqdRpjKuI8kAHqwarnJt7mSGx9ell1uQoGmC4P06vNmeofUiiFzoFSAJFlT7m3c
fuNgHyTpOZ3Qgpnn4c6xASIwNpRkrNYtLX90130F9d+X9+9d38UcR7PVVtE5OgUmMBUy3g2iJiKw
eBC6nEuDpH5BzUV0QF4W0+Czq7HKgsLntsI4ZjbQiGtHoFuuXrJQfpUa/K+8Ea3h39/tz5/YAANI
BWZyKt1tT8sBsdbpvoEHzKbOTgYB+IYgbmkLCztsGEgtYXyOI1+a+G0LXSuddKK70oDtPbiRH1/X
vzdyHzvLqopTMyFHjvJxqDwjscAXzsR0UAP0NoBkoIHscguODW+FDk0sPehNyT/fgWlqaj8Ukr/8
rr9FSKkwktCryWYrMEm1juE0NUoSxqvcQYEchZG0twfprfkSBq79/Ti04TsTartVipBCeGVop3Rq
g1iEOPY6ZSCkaHQwO4uslag92hc/h3Tj3xu+256WYOe02llhPqzJfjOIHXKvuybfi3qHjTtnOPrT
3qKUH2Gaf2qhGZwjiJ1qqqHr6l2bP1cMKVRyVd9paL/FTB5kd2ehfpBCHbrF6ZOQ0cSmgVAwyCh7
4SyQMxYym20FwVfFSK82ORyD+e+L6D8cAdot3BYNHFWjt0vO8/ch5+caQGuBgBUBwnAxsQtLZd4x
3m/ldqQic46qMNhxiThBDlDSq6/13rY7gw2VDKumXIeuOg2BnUUynsgo6xXp7AZQXsGZpSgODXSA
Ap9MF11gRYRthm1ejTSJiV+bIOQ1oq0ZE61ySWW2sG4aatOzxhmiiU+JWSSX3x/3H5XPuxhjiqJO
LgkMT2TM/vfz2mGWFlJmE2OAjDX5woiyRYogliSzdVvnaibtyWvzBv1tCce1c1i1R01pgb4ATha6
z8rAHqHk6Z1uLgvKPN04Rr5x/GquG/lKwMdKByqhQ1H0EmGchNiJZqgEW9Bi8gb57QocdusiKVUu
dcnFo3Cp1u2+ZtJlEKLbACsxpGSqFK+cOB0XX+wkxsw3/Y/IACoLkMnp3TEK64+ESopH8CmqDCpN
OVU4DIvy3EHYhvnUoa4dIFHYKjGTl1DZTnQ5P+YOgMkQOLLuvUkd3ep2keXp0BLkWVLYnzWiZ3Iv
QviWZYwUbxFKMDAnepyrIU0LHcJjZh07QOWFFSGygVesr+3UqtxUKLi0ajTMU30peX+Q3FurCgJO
MLdzgPdgN1ThKEg6E8/sqWK/93tNo4ddOjKi1so4IXy69sUSXszAhXtRTcCXljmK+HG2aw9Gjm8A
InQy+NLAwgTrlrwYiASRWh70Llnrt2mMaSqUFJu1xVv5uhmeRSl6CdFw1d9GC95XSvxJSj9M4PBl
rydMy3EfhZS1ahxmRWBXQnsugsQBdFXKSOaEeYdzElDCSSEXq0pAdMiAABiuwmhnFhLaSQbeZ7R8
Qm2Y2NEsSeAhxJATb0BqyDFEnwSKNMk8K7H5VCcGYoyYaFjofm8KA7RpvDf6vmFhTwDn4cpV1Zhi
YrHjWOVOiOvNUYsOpUqnM1GeQ6B9GTINt87fqJE/tRAcuuEAGWTKjOoJdVO/6VXxgd+62uHB3vkh
2hMsqDV7qVYkXu4imCA4t64qNIoxIGYApkEtldW4QXcjbIKVWJ0l79De9gnKd2JPfLs9yAt/Ksto
KkqWonD0qvI98EHybaOzDVHf0aiPVhiEdulayDCP9D8tcijXRjGgHFcFATRt2ReX6JbC1F+g8b0I
HUQE0bN88E7k/6YsgHUYqVo0ZVVVvsubQyFPikz39F0ksEmwnKBrbaUYa+0VcpQOKxwBmSYIJO30
4Qzkh5zdJElm1ihLCgHtLnRndcUcMqU+wXFUq4DZzRJprXkP8p0fr0JTmBmLyAju/oDI08yrY+9G
ZVAuHNZ0Iy9M481/RK74oejhy5pf6SresfdFT1PKuaH5xGXOC0aafXe9nRacLFgvRUMmT79/uB/6
i98vd1/vWCkTLdnhcoCEC2HBtRptYZbTh037n6bhZt9etGT6izT8+hX0LUeykqCLNIUrtfjIV4UE
DK0d2S7Fh0yDWJjkqBLHGDjkzsKyl3G1zqu1W+KoUb+66d7AH6U+OgDEdZwChD8pmkYmWl1OgDUQ
ihdNJYBcnRsdmqwo3xe5uXBpZnMcp3hsYxkZTdxmUoBNgv/8IquE7rwbSWjuKAiIu8mDGNHnT/en
K6Uyh6uuGMZ/EB7VzVDjTETUC013dMbjsacv9DnuX4hi//4BJeOnrYeeCiKYjItoH9wtf+9mhlbN
oIQqUdmlBtUCYqtK7njoXjEuaieqWT9ZJbDi7mra+KRRiyUCqs9qWk+zWJgpLtVODo/QLxGR6PRD
iD+2ZXCAj3CfjrAsNqcmFgOlc3YbHIFeLICPloUymz5RsD5R0fZI6nM/kU1tFYrPKSlmMnpEWQ3h
Iz/p8KxvaUL/HP6tJu2Kull5OlLPqEuKNb1z91xwCy0KDEIvo1cJly7bepI3S/xyYTaYEWULwbk6
oLobAMWOc9Ssk57ioYqaoUAv2L4y7AbXujBlf+3E1awRx12qHlJkqWlTtLWFQg5MjjbbS6UKBcJY
uUY3i5DhibHe6C65guUoWi2wBcRoEqqcHQgIybj1ON4qL4BqcSAq5KpOMJDty+2GpwW0a0wF03UW
a9toWoa4IvonsZr6zpsq9bg4xFPajwBEB19nJFQ4H2reIvFuR8XYCTSt41qZBmS0UdhsSjZB5WpP
EZDjKmUKgt9VY2VzT9K2lQUlzpIvKSqKqevvBbMFZQ+eENUi15cWVFg2XQk7oblqpV/lTpRawz7N
1AK8WaRVlLozQ0EwAxO5Njgm0CbyyF00nTzqzHpsoWenXjunmpsOBnwi0khAD6Nevjea10p5dCsV
cVL1KY+Uhd/9uYkY78bySA/XfgYnx9o/WNM/bR+WMwquomjR77w7TaxEacNaKb4KYLfcC5jB5Mou
MT/64iAHnytVk1J7x8BJYZkFoMvEfNfg0yxAxB15yoPQ/1O5xOkCe1izFGA79ye+m1lOnTqhvuvE
aJ7DomoscLPpRbb2oZztfXhu2M05mTl+PNrrn/U+lCgaMxKNl0Hyf1dm57aZ60kl6zujOBswkD0E
O3Feiphd6RMHJdjEgJXb/o+z81qOW0nW9RMhAt7cwrQlm2xKtDcIkqLgvcfT7w+cffYhWx3siJmZ
5bQ0LKBQlZWV+ZtLn+BcVPky7OmBXnZD0evWrFNVXsf9WsUiC7ZE/JALgx1Z9xX6SaMbqTdzeOmG
eO4EVMAaAvWAgaeby5H15aAwRiFRrXTSj9nsyeleTUq3Q+GuiO6L4qmLkGYg576w4Jbbzr+T/P/H
PLkPG6nEu/ajfrRoMgZAraweVYFEA+yLDlH1TD9QoXBFgV+ph82EMnZsonxXD8AWpQuQjnNXUVMB
eQC2SJZF9bPa8GUCJC40ijGy+jXjJgKnLhQo9g47OrpZvpNhGce0uNNhTfm/uI9qzC36bRRGn5cg
CiFOh5rvVP2B4IxXXmLtJcQUswAyGWQd3AizACXGHv8W3U17A/YCilhasjEtKELNHwuvpxnkN7Ej
g8OJbsSAAEZgXbhvn8umvr7jSQ6dBlIv90KtH9PqBqnR1nBpDaGBfuG7nhuGfUNviAaGgXPy97XE
F52McFnFI/pXxBt4hm+6PMEChwcIEneJl0bM7R4VmhnTWB/71ul+qky0tl4yYvTPz3MurgHqoFmx
VBj0T420L1+2FrXE1GdfOwpt6rXiBwUBo75TKWhLSU2m8/DzcOd2EugIBRoeTF0Uxr+/fZbmTTFl
nXYsikPcOz0y6fpuqDYpmkIJQKri8efxzqEQuJEADVEUplw2TooKWcbDZEHBVZjkNfml+a9FuW6r
RVrKMyrUkLjVXUKDfNJcT/cue0UGTMSBoZ/ehqYxTapiyPVjl/xCvznS03WQPmhwcrmEcURY9cdy
oQ5ughR1y3ijt9jEr8Xl/G6rnQJM5udZOJdS06XTJBlQOrTck8NLEcYg19NaO/p4GBdB62hgHJSA
0EKR7+7nsf7RYKRsxSXBJLM2JEXWjZNgafa6HEcxg8mQ3xR6RllZeSHp7aj2z6kRe9XwXuidFyvx
kzmhBgQ0A+OLcXjCrYPauwY+rWpTpyjfsR4q9hEzJ6eOjt1NyfIXUbUEr5GLxyy8r1GEp6qLWvCU
mLYfAEF6G8nOyoPU3KfpbtDewF5P0692YqJfphb/w21GCW9ItG1fIdkJ2w+ERI3CsGz0Lqqvlfqm
c3g2lG58RfvFfRcJjkR3SmQ9+YdVE1NKCXpErS4E2bNL1dAtCRw/7AHzMwh/2YpWUcdJ31O1ATpK
bmf18LqoswLd42I3WpUdy3u/u/35c51NJL6OehKPhJJGhd/m2tEYD6tqupeHTYnnHyTGBkpiof5N
yRqXssXP436CN073iAFVf/EHAYh8+rbUFxttSgX1yAZR8X7uMOucvXqK940uryR1Ro+UAif4u4JM
OOhfki6hC+J20b6W4AJtysr0kv5XCAUpjMkB/Y0uNb9Civn6+KZPhSODg7VY4i34vbpcjZ3x33wx
OuAavUALHKx+MndZkReZmZXa0cxuy/p6Sg4jRTkWIGxI1biG2BZiK/jzxJ2DAZoL0lOE88A5Ip9E
NMsoW9Xk2xxLvCKxMU6HTTZgZFvW3uwfe+V16LyxvwNs4kVFf5VogBHhAcog6/+rJ1lqPnh4mOrp
2VHEAPrCOFCPpSpD3z/GQncPZmfdL65b870eQ85UDgGWWZoAUUfrUQ8aroWCemEQXrh0fpL3TtYT
32DBm0Lsg+B3cnwnvTLmYmpAXFlK2BY90thBfKBVaRBD/K0mtEOqCfJLuZNmLkZAkf3Zv1cmoDpo
SWl3S/1QgZIrIsZJJkIiyxmY7dQKVYXiuBQp1axfT+DPYnbExZPqzMn47flPPmsqC1JcpJZyhCoZ
+68KUmtmvDfU60Y+pOQGnI4/f75LA54cxW07SlVTa8oRrDSo8dC4jjsO4FeCTYb47WBEl9aL8m9K
yyuid0SNHRT+aeozdPAG1VlS2Ox3kgZpwJjRQOEPpNiRv7DZq1m1q4jFncbVNF6H7eD+/NLnWoSo
LqmsFNqEVCpPTieRBDctsxbwhHUAKmohdV/pv4fqPgrq1ayiCy1jOfTUpMeRVqoFHg/zxJ+fYfmS
/6zUL49wktmL0TAOlcEjxN22HF5IaK1L7mOfGcZPYywf/8tZIvaKMbQ+1R4tfrEg++q/jOlOjt4k
PK3Rv/SfUNJKP0br4+dXO5NNfp1d5STRKDRV08eiZNiIajj8w/imh47GeGp3kPoLe/7cifltuJM6
k1zOalvLlFlFEW2rbRduMxndAtz18Brp74PuWBbipRV0Jpn6NuhJ0C+JeEJBV/UYCIdYfx1RSogD
PMIByEFBxWUYaqb82OH2ADsSmcJCMle8+qiHyCe8/jzfZ/ewRr5Ft9sCFnWylKIkNeeqB2VGtKgw
o37g/dvmlmu4cdvJFwaTPrEJp6tK0lUZnJmsi9zVvq8qkwaKjosfBdNae6onWKK5sI39Fk0lqGn1
sFUBUwCX1H1EVRXcRNAEyxHiG15aBECN4coEutpjshCDUJCkQ4QKZNFMDwigVchRS+h/TO3D1A+e
HAVYnGiObh00JGPn+KpSwb0jfoSUZlSld0X9oCG7wzeQcUyQNCAwKnpyQbS1CiRkMpusKcBDDPZB
9xilwkHHoENCGlJJrgSYx6ofo4xh8N0sR5wmrzFvcLsOkEGX4r+1CHaG31AOV1ruygkHA+X1goQM
r9oxT7yUepfea5tgWyNnrtBFGGCo9cy89VsM75JZwnNZfhjV5xLGWN+2axEpUatGnzTDcgVGyIja
yrOxEN86HGYqjJ+E/ji0mZO/9eLvHieFDAZxOtxrzbvaboZx+quHcKzjnZqlbko/KZae8/ohLd4i
+X5AbUUxtW0hTtsefSarU48JPiyCHh/18X1gYsMQvi2A0QDuOmbrbM42QOKOdRr5zwmZM03msL+f
oCf1c3GnFvmFm++5tSrBllkuvVQSTrOFkuYrtd6OGoKwUoIr8IJ95vE/6yHT1nN5//POOBeJZBig
dGBwMQWr9X2pZhJ8x9nnCsbc18FS71alarG7AlCu+Xc/D7Yclaf74utgJyHBrMKhi4OK7ldzVafX
RraXVAQEthdGWZ75p2GW8/VLUAdTbgxVyDul9XbWrhQY8yN0I21hYlAvT0GoWwhupKs8RklVN2Bo
3lPO4SbxXBimW8KnifPnQUZAQGAfZlc9+u2Fguj7X79CvyNtX3O4G0J6TDIk0C1tbbT3Y3OVE8WU
PkIsBtY91afBEpyA03EsWJDQXANAIVNNkz4er8w4gam5WUTKgS2b6DbLIcK1BtLQ4zrCnn7M1lQB
kLLCEwH9S5E+/fQXDm2CavRoRhfO2nNXcZhxgAQl7qOqeFo0JBUJWkDz+nEQn0EZr4RcWyeQ00Xw
G7J81fhvsQBsKv9Tj4CPqajH1/V8DHQiF1U1BUk1/UIadG4fqOC+RETnuSCfigkkzVBJiUadKTIP
ibRNo3UtoY4UvSgV9jEUTssLc3Au3wC5JVvAZZf66fLvvyybfJT6mhsgNzwd9VHpiMm1P/4Xm/vr
GCfJ5CgriRQJjKFPn9XolnLVQHJ3J9S+a9QHRbjEevzMJb7vBmmhHwIBtug7M5ffX2sWSpoosSKR
Tbb001rbwh9mBAhaRauFWSEjKa1cV7ilbSXsRKYGrQa6+Z1ZuT13eO4H6xD91KB60jQ8h61tUUuO
ML+gIxxXd21+x/1q0TAOF88f6cJePv9NgDHDLYaUegrP6sBBxVlN2Q0uF4D3KLy7WIW6NMRJbmCK
XT7o+X8+CSyFRn0HkP1zRDqXCsHM+L+3WJb6l5WVdFU7iz1DRNaePIhKboPzFGEJ2sTPI50L519G
Oq1g+X4wiWDPtCXRkUBp8UJ+eEuu3sR3Vn9hsHPh/OtgJysL+mFVlT0fBx26vNv3zZV2jwfSz28k
/SM8RqHMWhJi+CYyGtKfhJSvsycOcQlYUVuINBqqKDq2HdVA+TsUrjrDXIUgSgxk4/XpCG/TNcmm
yOOBRXM1NV2yUMBEz4QPtQu8NrXutXE1zWiHD9g6DsPGRwV3wv2uf/aN29jHjg1nykUj7yCicKT7
4+PU+h9COh1l436scSSb5nVrNIT58UYpc/6eIpSIhZ5iOg01fqN4zNSPhlp9SaunWZQQMTOP45u0
wTxNrdyMDSM+x1GIqCeKNosCCujgeAH71tRB+1U6DLsgE496K1LYBvcoT9U61/D4msHGzCGS392i
IfA6Z9c99QyoVjLGqVj+6Nlv3Vd2U/S8AEfGCv8qrIoWelQEj1UXXnR0hplQxNp6/MjRl6dlKGKc
YRRweUi3lMiTJsNeuOjLb43re6bW0ZAZt7U/+uiRI0SHuNl2+Vrp1hF6QMFV1VxL3VVA9pUifUt/
hXKYjctgL3nCh0lei4T+fJClw5KOTZa6BXtEV/XZsIRd25ZbAS5CZmU46Wh4Ls1ejEdbSMqrIqU0
1y+G+JBab7kEOaRwLX8bAiuUE2VLaiZzOGcixqL417XXc/aal4GrBhikwatO6txJEsTB8mqtl+95
UW+DprbllmYr03kvje4kAstN3sP1iPrpkgjq7ePPy/fs1qe7r4OXpBt6ym8x4r41WrGhkJ9hF3pX
hbds/bBGP+7CcXkujOnU7umZAKiRtZMrpZSNyjDLDBR2R0axjNtBuUQqORddvo5xsuGNpmfkjJK1
KHQwj+ABRgij4sNFP960UywSE0TLfPWYs+AlFrGm7xdcx7KaKjzMzHkvkx/9PMPnKrPW16c6ySot
NYiSwuKpJHOLGmBLbTwO3o2OcpAXIaGN0wxasxej36dcwPeDVQSXDp6M5GQR8TxJM1E7Smpgqeqx
NxE7D6PDhFZmkpH/kbyrCkawqMDUdPhRd7SmaidgfWEE5bZUcLyLNj6y0FAelVzZ52AkVelRZZoK
/z3UeltSUIzN001HdTT8U4EHUDLTEVAM4HCyAjA34rBrHrURMz2UWv0/F+Z0mbN/3k2lE2TJqJ2I
0mmeMgiBtch9HGs0k+jm9sXNmP0OQsTWPOtFt657NIihI6TyBTjauTNlYQT9v4GX/fQl2Pd6l2Wh
z8BsZBYS1CyItxcPlU/Nm3/eDxY7XXnwzP+wsmI1DVEP09RjAbgyQbdttu5D5U2DmRrN9+bwUqlQ
LsB7NOY2aiO35dJsom0TcgW2clCqwvuA14DeHMvJshtlFdS4QnS3A2ZlqXWUpq3YWMjjoaQ4+O5Y
oFqaoToolq/ZjBcaEhdzuUni8Noahmtw0m6BX7OKeznkQZXNM3NJ9QHV4qklgkmNcJ2ToPGCtOzH
Y4+RgzhI20QHSXLpjna2WAQ3G3YWkC9q5yeBBGL1JDXxyMUYYUFdfg5KeUlQM/NBCYhhJhhRPCAD
3ft5yZ2LLRzwoJ1kusuWfpIjDQZ42DRP+SLZOijWVnYv1XfcQ7URa8ILY53rDYAU+r/BjJN3jMU4
yocpYX1xyQu6u7gB49S/z9l0rEkHAnQNozTYLs4KpJwj/h3UIzZqMh1V9RIb42yCrlgL+RGYynIR
/77kLT9WrWkMlKOA5nnFLZXmayTrLh3fQn+LrIcZV1RRqQ89G06o1VVMD4c6hzkcae8IKAQ9tsC2
EshO0iRiLaNiywtzc+C8G29UTdwCqwFiU9Gqm7QLSiJnoq8ksX+oUivgaRH/+f70qjZpnAjAKxLE
FxcVAZESUIjI2/TZHVebta6tp/LCsfoZgL5vYIa1DBlXEfrG1Ni+D1vNvimPSS8f2a4aeEBdey7R
kE/nVYXQO60lDcx2g5NKBzd9uCsLDh+c2yJq1Y124eg9+wVBRlqiYQD6+AfVK4cthQB/kI8FqEUZ
mYckfwiw1fWTyY4F9TpK/voKipr4+JiFBlfAvJ3y9NcMVFoYrotpMyfWRqsewvhXC3FNCTca2pgD
AiBYzodGspYULy7uxg4eGSI51MhWP28++d+wC0sPWYZPyhU59slXlKVpNPyg4itmf4RSvUuSTe3/
EUxsycg6AaxEKn4xr6Vh7bW03kxoVUjWvksMG/WKYjDQ+7tNdMVF894J9H5LJyjrxp2EYZB0bdAH
+vl5z35+TTZlxCvR8lE+qSpfjglRL7vWiBruNf3rhL9jDMdPNB4Q/Yj63B0m35kxtxfT+2W+GvEj
Ah0fF6UrwVUXw0tU/zPxhOmjVMHNCsAGy+D7aizzwKx7MZaPZb0B9xvSmhFI1zMko9qMTL0qbtMc
dnj9AYTTHYHB9cPWSqyraZ5/X5iafzNOnkVdAG/QYcCan6QlEEMyTSDXONa16oXQADpVIEtX6PbP
+2S2ruj9S8Zh0JFWnIHe0Vei9RkY1KjoLQ04lQRgIC881L/5BA+lIzjPtwIcdhrj2BxjZBngoCzl
QcSuvNqplLxGVniLWHsnXANOsWVIKdn4IDYXQICfSfZpsIBdBwJvOez/acBqQdjNstbKqLYNJFLy
KgJgn6W/fD089Piaz4q2qcdf9JpWAZRCDSO9ABn1RFPhE2GamtkUhLMh8goYNJT/XEt+H3TTjuZX
Gu9Pg+a0mnyjtp3XWIvE/Sai+jfSFy3SXRn2Vypid3kZbnugCbWThpYDL2OdaXeGiRYvsqkheAmk
svlbE7BvJ97W8TaMsNsgXewHGYkYp+YiNQyLO9HfBt2wuMJGjNgmm9tO/yuJOFsli9bqHO5iKFDx
jLbGfOzhZgJvbPJ019DgRYiU35UomNdCeUC/R6zQIrPkTW3ZUQaXhqUqFDcqMBKKbxei5NmTQoMN
C3IDyAvwuO+bRAn8sJSMUj6q1cOI9biCvL4+rhcoaP8C7l9v1iX2oOS0Fxbfv6kFFTAJHNVCcYDm
d3LAKkWZgnsWpAVCIY+0bwWnn/4iQ2OHygCMCBp0cAO2yIxfpf6ly3WUCFAqxYR0NG4XOT7hwhMt
uczJepQBPbFNwT2p6ukWbXrNqMuppySHlZ5Jz6HywHZh9cy30qi9MebPU/CZ0PwzIoh20GRsBI7q
k7mvu1xU+0ICh7gWGneYvXl4apWrSLyutB2lu1nAt7Jcl/q2gZMTrTS2ptFAWC2vxXaltlhZcF25
9rGXGx7i+HcyAdc6mHCU8ckrvUH4WAw8UEcF88nvGBDpL31v0P/Iwy/ZDN3BRN0relTr60r29AHh
OwkGESYCOjYASqAA9v+Fh2iG0RDvYC90aSv6Y4F9xOCvnHeG5vbXUv8sUxpPsdM+IJtbjH9VWk49
ppNuA9y56C58pzO5MEXHL9N2kpRamdobcxNLlGtxDr4vNAHXumPVbWB09dJLAItHucRWOXeYyIol
6mRmlLyofH7/VjKsZj/NE3FBxaVArES8K1D0YZHkaFI3OQ3U/F2nuAdNQsR4Bz2c3A/spnv4edF8
1vxPF43Gf9DKA0SjqCf7Jg6SwSpi2LnVmNs+MtRpdBcIuHf58oM4vpJ5TZJ/X4cLMO+mCGoQ93hB
aCKqTfmhKVK3L4NtUq/jZC9BcP756c50LJarG9huSBqaRMvi+zT105jNugHtMzJ/mRKsNTF6jEea
OXQZl02lIM0y30tY0UNpX40yTGII2Y0KUUI0XanCUakKtwFVt58fTF1Sz9Np08VFZ07VZc7fkweb
6RW2WgZDF9VN1es7jGuvaMyGFLXwC6SRt8HVQz9K7+ltf5u9xDftPmcHKQdJdLrKRTpb0F0cLtY1
UsLRb1JZbGMI2cNqwBRqM7VkWN795uenPhOSFB4aEBvsOIVr3/fZ9P2xSaF7cglpvLhZI0mFe+0m
lK+hffkw0xrl9ecBz0Av0EX4MuJJMUmryi7uqTEcG3EXk32Y9Ycv3EnqHr4UBvIgSzL9Pg4DT7l0
1TyX7X4b+uQLqULcqWXF0GQjDUfOgIetMc9baufOmDyXASWrINslgnwYtWvfGnePxvgSGRzI/I6M
eqYvRF6KlWuuI6gBjGDhXkeARWkeW5wbc/dfYOiYLgh6xG9DBDN7cnpONQUZs4jUY9zuYuuPL4g3
ffEekmxGRwNyZmYivkVf/MJXWrLFk8WsLCIWmorGCbnbybDRWFVa1srKggtuqof6Ksj3lkZhArHe
zQAAM7qLdA89P/3CxfLMof1t4KXe+SXDz8M2siounUeNij2i4PldWD1kC4n5iEf6z295aazldvR1
rCar4phQc2yF617/y/kF6nmCwLSA3y7pPp7Jz2ntL5UVHSQ5/dbvgwnjWAvxALqLnBIkWU2NgfRM
QbN+vBDAz+1pKjmqIVKf/LeDWkeDFkc9UyjGG74ZYOakuGNXk3FxP0unCzDPT7bmP2sFvcNPzNjS
c/z+ZnJTV70hj8px9O+TNFrRHdrKUb6qi6OFV9SUbBIUAJZ1k4t8TayU+WNSRhSQ7uP5ONTidadi
6Z0N2GrFO+USGejcfJhUFhUFDNC/tfixjy0DsQf12CSPUf+ik9cvxwKZH4TfQa/d0LrwBf5xgeML
gychjQfozbY9nZLKFyERz+1STAttOTrOXbCZKxpV7XDbmP4uNMe/VZribJzbGdCYBPORTpYo3rw2
BR4lACiH4CrA1lLM0aUQrDuriV+FqV3Vg7hKSNR/3gnaJ9D/y0cksqAYhZICFGnAS2hcf/+IvjH0
tdJb/b51lRWqHI+dQ8Jh4xa1QmN/jU+sozsyBozBPtoEG3x73NHFXkfDHEmxH3y8KAdM7khbHF7V
xZ7FG7e526yrdbPOV90aJzY72sie6lEuuMOpY5U/c9LwM8etthK90e0pJA073JK8wtNc09O2zcZ3
dP4eH4C1usa1ASsceZdvlSd8Jpx2eYLQ+Z059vZju0aewKnfMgf1Pxd8K3+NHLyvsK4RPNMVHMNT
Xd2tN4Xz+7fsNYfxFyhyzHVWsEqvLF7EdDqnfR5X8g7Pj9XiM4TJIP/NnLuQF3oKf1PE345ugBVt
vlXX+rry1CP1YsfYdjZ2neoKXQNbtKMVShH2Q2a/SfYqst9emCT7CVMPmyukjdGNg5msAycOM8eX
yXlCIdUR7Lc36Ep2ZN/8fovs68q+mRlb3D4enoX16+v94XZ0PlrsSrN1ch26lbM8GiLsK99Fct0J
7I93smo7tw+5/XiL6zJFwzV9N/f19XH5ZXTu7dFJ7XdOM6e64lbponvvorjuSI60AyPnDPxTbUMz
ZeYqzKv8FQ6ajm3f3uItxjTgbekBL7PffqMIxK/ctZuMx/jw3d93jXtAp8f+1Tqv8ooy6m8A6/yg
hh/z/vj4bjnLD300nA/DcT78bcEP+z3zGx4LbHDzVcPqwk6V/9J3cHyuzAh/2u+4lds9/1c8s1bI
OvBsGL3a1Mec9WNqbxVXcmdXsHGXsIv18snfU37m1f37+jZ0QxwiAu8/j566yr5yuGD8avhzylcZ
eXb8hdFimhmTx7pdXjBzrIPuLs6HyVrwBHQvlze8C+z1x2PO8M+wkLb0NVf3WB0dYa87EDc81AuY
aIgVjugaO3GFctEKtu1V9sfYKQ8YazPVgXMvObtXdHHtdDNs8dPy0o14JV+pV+ZG31iBUx79x/I4
X+v78bq5aW7m63yH18s+P7bX6p582oOrYae7+50XOZ73y/nFHczG52yl2b2Le+t6XklPqsZSbjwU
/53BAbiBcfHwYO6UFRbmXnjV8Wsw+j2ay6mn86Hmu3jYDurGTDRsHxDv3Awby/UxJuTK6CJD7zX7
zn74g/eEY7ma+3Pg+eQG/hR3Ts7gEYWLWer9fi9ABzZXorSmpi0QH6yVsUHQy5He/Rfhl3/Ud/Ef
6z3GXZk2MOVcTL55JWrfm8RDSmIbXllXyRvWb38k3t3n6yBCeu2/wVB3q1W1HXFmslAJeRaqa7RO
QuiQ1g2tb7ouQo019HCgQ9O/NfpVF1NiQZTiIMBqb7xoXFuA25VN3HvT8BDxUfN9diWvDDddazth
Xa/Dff3QPaW97g7tkyZuCuFI409TLkzW583rp8lacowvCUs8xFKGQyAORyMP1ePLDLtZpRyUwVlG
6b/r/DU1DUV+BRJLZ+OlV++E6SOp8f5SRRdtQGgeu9bEgyHRUVjqHeov9fiW6ai5EgRhoZP5C3/V
5tqSRfCQ8jahyD5E+KaUhauIEO+wdx86fC7HcQUlxgI018/PKXooPy8MynO8zE8ve1K7AG6BHLYY
DHtKa57sNAfLTg7TrncZ2MaBgT8b9tts3318CE5MQIQO42BPwa8uy3/gHIE2tcq3tO7scTWuoE1z
QtWutFr+yivgMUMTFR8azCm8AlsYXGLW2Ue4ajizlL3ylq6IFF7iISj2wU8mUlUuZjVussNKg6hz
3bocH3a1JnCtUvdNZnTL7rzliUfCOv61pGDJesTWzKR+7/gHzB+03GlXED2wv+GkKjbZAcsk7Q2X
YqgUjk/cEngWlHbcYv1+BxLYxceW95/d9HY5rVQ8gauDv15in+j1V9Y7dvWO8QuvdK91wcx6qLvb
0uppYhI6TwW5wb9yooeGYy2x9XW6XSZ0CZrAoj/PIYTA3HD1n1MyWpsEQJyxCHzkavw+Nhnn3xI/
euJJvxKPif1krpe3Td3lB/3mcf/3Z9EBwuoHILJ9563vlpPp4/0Oj3ZPWqf2rW5PK1JBj0amfV9s
Y84q05690q62yg6nMvbTcghVV7Pn268+/yr3vI5b8XvrGeuaE4DKurecBwT64OrxHdMtr7WBrHFI
AG9zphXHG/FYXin8pNE51LvXZywrj+KKEjDBOrRfEdnHSxydG0xL/xYr/nVp3+P643z+CaIwf5s7
HWsk3bZkJfOKAi+vbXJMS/bsGgTYwTHIUAK46/Ual7cVvl/EGVx6dyWPOK3y1+XPnavtet6O59/+
3t6ofMZlDpcMABCKJ60EEqy333feI8ecHa35i2pDFV9LjsLDxfYu4ESZeHDcRuxwl7YGxwc2ya6A
05yECx0j4E736DOBtV24znPHb76HqspTqY+hfdW5j6MD44ofFnqkJY9E9gtb9VNU9KedelK5ijK0
PJKJGD4S9xyU/Zk08WEJzrJjYdgIit0egfS4lUi6u+w9fvGhYkqHnbiOr+RjepVeIWtxM+xQT1ov
q/PtQ3fhCBxa8WD00b70gMzv4gf/RjhioeRCGOCtkCPja2Hi6ua7+8Q90kN1Y0fZWpvMfmCXYccW
UkIpncQt18tvXKYLA0tvWP0crbQlPf53ChZlZIjgi6bt98gsR6HfJSHBqqqo2pVsfCTk4KwiOFlF
GiIDf9v2kKOB2dPorWKsJuvALXXUEFwZJcj0BR0XTDB0GGvh9AbcbSdKj7r/tyawp/rwFOfRaqYg
mGizOzd3dUXlNMEaq14P2q7pM0TWRNgVDyImhz7DCD1bEtSzEL/JUC9A72wUzolOSp1QubO4l7Ug
D+J4P8lc1MYjbSy7nolsWrP9eWr0paDzbWoWrIUk0t1f7AOMUymGQfIbs8l7cR9E4W3VJd7kP9bw
fHMEsQwxd/wgPHaSfF9P+b7wm4Nfg8HFMNvAazXMKT1nT0OYbtriOBfX9Mh9jbtSYXiRp7TCVT5j
qfjqy1cFtVC1/yWa2B5mnjwpu1yAoB6lG91/SyX8trJgBdTZE4ZghasCeA5kuaXbsmht2c19+LGy
HbTmJpxLlyJvUuTbLn4NMNPMZaQjEeKks5IaoNyE7Bhj4dRXt5SnTSB0P8/YaccE4QpmTAeKbCFd
wbydLKYI4ONkRKG4N0seM37N+z9h9TbSE/4r638QpIkxzrq9MOhJ+fJ/B6XwzLfiwnqK/5Anbey4
tIr7GGVuvXmjY1Lg1WfK7wvTjyZNZHHStRc6FJ8d29PVAbH+sz+jqmCkTzZOn8yJmivzHinINDjE
BZJgKKyIydtEihcjPW090NZXrXuUlBa9USU5RNS8WrwwwCVfmIRza/Xr05wUaWJZKHN1VGe8+x5k
3Fxj3tmKoRr2jtyv5xxwEhxrVb2nLX9h6JNi1Of8UzJYIDCU++Chf5+IxkxFGUjIvK+HR+AUUnPM
9Xul3Pjlqk4lVMte0/gpUsp1BYwU1clqlzBPaD0g+QJ6CfL8zw+kLCW+ky+jAGtYaiagVCgFfn+g
URKAyyDHsF8UJ3UECMIoc0wx2PqxT78WUNuExb3xYuEZJiUg7uJwAhc67PRpYrvE7X1l6pgAtOaV
npvXvB0WXZQTmTrDoCNZKbsqCvYP+VhvUN0jVvW1l8XJH7NDUA7LulYxvcoqHzpMlH9+t1M9tmWy
KXgAz1x0uzRdPHm3ojDUHjWEad9106rWYV9UT3OpOeiRSflxQo+oIpyIdcY80yCz7ha1H2TZBh8v
2uMcNHZX7oi8Fx7rzPKD92QZbEKEHinffZ/yXByCLBDMce8XhxB0bfGSkfCCxqdWhbbnIqZpFK8s
/f9mXBgXlMiWLoC+LIUv94rOz2M1M4xxD/kpABnn416ClKKOW1lgPbD35EGzJX2EAPxwYegzyx49
WghPtExo1OonxcNO6OOJo2CGCl06y7ij8lBxMgFakqOdgk52gVKSRt+arxClxaqlAb+gZSqEwhBQ
buOWBs+lZo50JhpCflVE0PtLMFaU7zMicEyXeSNOeHfuFyL5/JGBZiEYoppALLSWZ2Lr/ReTQQCA
9wLgXcFM8/uocSZmgERYljCzk+IwYpYSiVjc1bNTAtbQpgfakCqccevOHA/QLj5lH0MNF2UFZ+fp
YbiE8/qk25xEATD4EtA8Fgf+a6c7JS6S2TSFke9THFQDXQp2/YJYAzC374pi0/V0a1x6R+VjlJHv
J9Z1HfZ3CnAhhTtjWOk4bsVIn1dXatHvcjnblxrISuyNTC6PdaOvrGxeiTBgoqxs3Ek3XJ+fz3rP
RGlVEesNUFFJW3uVTBllCTBxGsOTjD2f0DwmEUpk6AqUg3wlYQqSxcaTKvym6LuL0xBiC4AKqNN0
Kqzg/ecPdlJZXsKISpV30eMjWsjmyeKdjJqsT7XGvSH/9a1f1hggIgaLgPxcvw1o3F1SbVwOgdOv
wcfADo/WJx/kZFkihyamnR4Sk4fXpTFc44mO2Kv8GiqXDuYz4Z8+pg4QmBQExdmTo7AVw0mqrGha
lr/Ur1NtjS6b4TtieU+XpJfWgBas3htU+vi36vhfHIcqLV6mVTRQAzJO3tQi27CSiKkNiluK07Yo
YwOfZ/thBsnVQ5+ruWjN1k1cmc8IACFR2aSsjlxCFoh7VY+H9qE2L7l/nJt/sCSLBwoINNS9vm/Q
sR4tyKLauKeD+J+mCtPPyroYks8NhG2nqus0lDkKTq5UVlboYNa6z0gAsozaDv0TrNqQFv55Cf9T
ZVkcn1HqR6KD3Fw/FR0Q58bsiqyd9qAqbfQ/UyBSvFOeXAr0Z94INRMameBdgRWIJ7GNlh6i2eU0
7ivzMOoCrrd7CZA5ckN19UgS4vQh9TdCCWnOILUOUdbMjnLRHRtCxUXfgM+z9PtWkrG5hmq7MP8w
pF2e98uZ1yIZGCszCywmrfELal5vknKYesULxVXvX+vVKsT8u1aYjwpk9x6cn60V6DCVH33/pIYp
HetrNc1saerd3ECBbPS3sdj/tkL9bcr0h8JKXkx/kxjbPH9U0ged1JFapyNSae3a0OmEzpaaBnJS
hMQyEo8tHRd5X48NwR/xNmwR5XcjnVYRjBa5HW1lKrjJrdpyPXBvEo3/IexMlxxVmjR9RTJjE6C/
SMqsqpOphR3+YIBAaJcQ+9XPE9lt1jP1jZ22zMrSwhJ4eLh7+PJ6qU324vnP/4po+pP2+TdtwE6h
kYMM8gxFTP8vbZSnXsk3WYHNu2p9Ic29B9l3mF8+r8dxdX3h4BxuMU1RCQ80FPvMvt9qcmgv7Yf+
aPbD3LsCaiwTl6jnQTfdP2bz15c+hhWOdp2k9ruxfnb5KMsrSQeUYPFxBAVJu9Ax935eH9vnp8Ax
7M/mEu28BvGC7ELqD9E44HxVMd1LPsAOAyhR2vTzwTL0iyfwFeV386W1h39fHdjd/yFxqYQAPFah
ZQkG2d8rXj7OZm2rasM/pOTqt2PwPNFC4mF8PAgeqXfpz9D0B4n0Y8nYTM2ZchNqq46TZR71ZfMG
kBpw+PEEPpGB+8HEK4nrVL3iaqMr16OrV5cTnazu3+NzM6sdMmuU/v2NwNVn109KpNb3ql0mi8i4
bXWsgkpRfs3f3e5cu/38YWnD9/3+a0ZaK6hkFKT/0jlfbWkTCEg0zXuvkrq/vRoAM6+7u0G6JSX7
R+345/xSMScIi9FyoD4Sp7mqgP1v1Cv1+8D2iYgjT4NVQKtkInppZw4rqQW9Wp08jieCoH+jhyxj
eK4VZQ/swV6ZYFbcDPWuHnwSgJNzJsy2BFAqjdTbMSGaphkWybBfCq2wp3liadXz+zpc/0zG3W7J
GaPWYYUM2g0SPtQzoADfFWlWz+7Pi622jA9OZrU0lNSoIBvQK4wO7LQvA6tKkLxWAhJYxve0JJRv
AgdjGsclGLx1neF3OQGgIssJMFZ74TAXEPYV4P0zRV5SqGVpc9N6m8H7RsjnvZZuf5Lxz2TapvmP
MgAnen+s9WIGzI10Tj6omsdp8AQ6h9TNC47Rx3l5Fd13zyk2YnvVLYP9Ojxb/XOBzEbyNacrBXuK
gZgue7g3ijTtgTKfaBs+VCBfLLz+pVin+2Ap0uO3XlMbgjBUO205vGQm//tZkewOvOnYr0UTyBqj
d5j/Pl3/aeYXIHZJnANBqIEQ+EZaIPhNAZ8AUENlvP+oytWazXC5UKR5OUPOvuzJ65up9zWKf0uc
+lMq7+e7RZKAaDx5grKkhNDDAHfbZV9LbwtunF8XXxh456NivW7Gup0pP3t0MebjnKq62fiH5N0n
Xi2oXOrUjyTXlfDfXNiVVmcaDgKZiufJwIp/fJ5eraWch99wCp4W9bJljyM8YgNl52eqa6738EpL
u1kF2sUJDPcxazvgHDhXw0MD/t9y6g64y5he0b3zOHwPwOHUoEnNGHWteMMIrNF7fT8Fj8fwq34d
P4aOFYBXTFMopFfhyTm957XytUhBDxpnH3jXLJmk8lPa3+IB+j1JYZjhloKqd+FuOuGVHqr1WybP
7LFXIPj7nAhQun5yutNy6k848+6g9Jxj0WPmJLwYClixZJyRE2QJO5SGdqcB0PQkAVD+/SGfSkNb
/E6a10o/oXDoQE83VLBcSbwfK3uc61Y/e35e62Jqp+8xATQVLPjp9N11iGKF9ihO01MWmYCnRZy7
qZfJnAAIrCw/5iC+Nfj6aIVQ2UaVrI0GkP6arovPE7Y1W6kHuCQK3rEb2P2AzNLWnGfvxtcvUT4q
sdkj+kMPI/Ketq2cYaKSSR6Lx67xQXb9ddlw1ecIvD9XZH94OYMif11NsFj1pvgV+Hrx7fH9rc9p
/s28dZ3A4SUqXULo2z0WKPbdhYbew+1X+wAsX4PqqaaxDEiGkyiw6rTV5UJDAfn8Zxr2ggIJbkvx
bcMyO+JRNQhbLCia44Kyuu3GNa4xGFG69ozxtBIgr6JxtnHLMCYEftUFEXd+TkvgWT9uhvJ5wyvZ
kISt6Oo/8+m1VZ5bpbpuu/oJTPD80wQttX7TUYb+EM/TfHuml+lJnj7lhlqDx7dBhwk02Ik9qmwO
1G7M6Dv6S2MlaMqHdK/ppIKbAA91q362x+FjDreepsev+XxcvwCPOytCw7cIS9mSgNLq5nD6rKhp
gJI8jeV4WuxmI/W2iAmWyLyvP2rgS09AHEtJ9Vs/zoHBQ8YyY+q8nB3ndHr6EKLxfjPtGztpVZlt
R3P4rc5oyD7Wv97zVyj0zzy5f50rHc/SUF67X4AEnVbn5uxV1009Nz6MSzEZ+FPVswCf2YD1tVLf
3eb5AskWqQWE+gmkF1qX/i+qVvq7noaGuOS6gUZBcpSCNfp3i9lmdmxAflDkX5KxPKasySSmkCnu
omMmO02epO9Si4+pFkvxzZf255MlbYadcZA2wMoAabQbQsXmmO+T35Z8azhz5/1c3vMhnLYzt8u7
cO48qIaqLSKio30JprALZ/nNP/l9sDgY7rSVynd6Sg3nmEr7YXsFxTa7+VOEt6FeKZ/3ULLHcnJu
qezwUROqjunRvHjhDuEpOAaSrcWK3ZY96F2kGOSc3wbiGea5VLapkhpbotfcYnD79HrQS803woqc
Ee+9P6UX85/BPUeNM6Y3pF2KMjwMbucyy6av+bOH9bLPB9CVQ70cC2LVseJJxYuEYWsRzLN3MQ9a
lGcAxJD6XCX+O5YDLhZzFaLl7jvmwHfRe1V4XY3e0Vg2jpHNsm5bRRpV404VVrmZKv6bZ5xTq+Iy
su635o+bc3SPWrvbcbDztukdN7g3fTW5ymLNx9vOlfxZeMJj5i9Olu6bxVRZVXhCIB0W4EPa6sli
9PeDTJ8D/00lgEX4PRjccdMcJm3ZbsDCjcxU8ye323GLF4kabWz65tUaN494Frz3jUOIIDrnCg8b
4ggzyyrS9Y/qaT0PJxrRRGZpztbVwVQ+37c/10iBvk+IdY5oBTm5tUvPkguakXt221o8jQNAN9np
rn5B0FgzSNW5b7tPRw+qCBITW/fbPRPicmK3xRiCKm0pvjtHtWNQxbKtYbPw4j/RXRHj8nlCpZTK
84Hcilsg7al7fgKSRv+gt3U+XA9yZ0k49Cn7ZzMhTiUIe7J4HujD6+fhbTeHdl+hUPi4FAZYQaBi
cLRS3Bny0t/kkho5ZzEarRx9OaSXN6fL+UIw5SVQ9klMvcfmyv0e6SXVObF2tAsTlvj6lYyztVRc
4hZ6z7NLIe8HmzpX0GbaveRLaU+XlcMrhYcXbouJ79OeZbSPaVJyd0Z6BoL/YVWEIdOx5PluaZtK
JXn9zQ4EKjnHNLyl1/xd0E6mySqa/zRWD4JTbGSPWA1eCP34RuAkSlz9bKmZCEZt29gIJK92GEVf
9MUtBhir90Zv8VzNAvhW8nrvCh7OZW0EC9ihtxWPOXR1v/fUrMsG943i3LBU7pAQzvSa7dtWfDjv
fph/jRvJY2f72sOkLKndOz7nI5VITk1qfdza7V7zTR8kK7YerKS4YiqbAwoEDnwTzT5CG83TPHTo
r7YYPVYahVOkJ7lGOM+Zf8C9HxYX77YwMjFaDIfDLFSEJHilag5hZuGdkCgTMsvf6SxEPizCRajT
EgcmxyrFdMz5UJl/jKMF3aetyoV5wTahyy+ZhtDD36ORcIRk5O/DQp657/KUwkm9zUp4pxNxLj5n
Rb/3s6z1FtkA0V97BpNfYT2UsM/OheGpOWKOtckajSDSOWrv6w5lGsKosKuY1/uaO5HL/sQz4Ih6
LdKwkJ5c44qVQTNdawpv6STWwOwfaVyS345WH/KZspT2J39AOk672UGNknjaXVLEQZ82rlgeXLeK
rggVJb1HnUt/+Mk1C5Zxs4PUza7botfPT9Zfdei+1I+kHIcVHH+/fYh5wQh5p2/IJi6kCR58p+cD
3kdowCMyVIggfuvVLAes0QhPtz9QO9djQTtSB9AWrlY2RGaRG/dDUqq0whZL+Z0ucubvfltCLrpR
PwBdxersV2/p9421xLrl0WX0Blc6kgRQW0cfuikpc8dKdGcRSPOE3l/WMX2lVSSVt6APNPsEoU5+
4sEp064J76HhMAW+8TXkR/9RHv1pe/RrNvjMTmzerNF+Bcr3aM/cJOYzsX8sjv7C7cvGraJLesvQ
PtG0lXOUUX6BsGBXbVieJ5/D78XDMSLNnrvcl1xXX/eZyNk/r+DMU4onVMlXwiqzjGo9y5lZqbak
PeJjCg2y/LI6fIYLmGvIoa7hjvsp12xpfwzM+IVBaD2Ci0+dULdldbJMjVDNjd8J2VpwOvSsrS6/
h7er1e/FbOQPZM01YjIh0oNVM55XdTBlrDYVzaW5IAworuiWYMNM0mZyCPtHI92Nsi7HMoS2M5BJ
oiR6FQiGJgCbTc2O6ED61nUZG5ijh5Qxv04YQ9nu+P3M9OhSqIEZnYoFq5JlsCANoQBSzqCldnj0
6kyW+GDIaFrF1fiWSx1jNIEZNYCXBHwiZ32BgEAmjbtLcYwRxLK49Xv/ttEqKDqfesFJKOhbOjjv
+JqNW2V79gfntb/hxPhsPynuV3BfpxOztnCMsHPrCJ+S9P2MhsMi6O3ER9m3iDOpqJ13kdAi2XnE
A2Q1sluMLh8LsSAkjwu2e459x5e4c7SULT37i6b65PYv+36oDm3ZCN7kDxMph3NqYOA27JvJ/N2X
OmmtaCMG3DH7LNxoCOvDu7hGcEJ1aNgJe2bap2hszb/EvdA7HfLtHGneLGxT06cpmpNgxzQ7xE2k
lEJTnUFI8JG+++FHaKD4kJh2486CRfbeo2zZ2Qmdl7iP4ukQSCf33WkcZDlkfcQI5bbo6SQDqftC
1GfGEPgSz7N5xv1P8ZTBG2bEh0w8gUU0Yh/3Ht89llMAA70xDyDNibPYBzstGaKNOJbP1OBy3fSY
Ra8XV3oVMqnFaPppxV+OGGhTBnm9dzxujNnymic+Ery3BY3RCLpfXT7QKorHl4MjefeDksoz9j7W
NdL8W/ziByGrrTq4bcoU9tleKziIy8PLT065Rij8ZofOylrGUYPO7SloD2HRDFg0j9gkATZeZGNK
CKFsdnohY/FJ5SR0A4uZes2wT80S1eyd+P+uMrYqH5xW0DjElsAP7upMCVxQHRRhuPVpzXWEPtX8
l800FCe0q2sEitfx1A4NChgNFMTOehQX79ivLwVUVr/nLDLmEzecZ5IF6fC+312DxL2cV5JzTp9B
4gz7eTxuX+CdFOr3qXiHMw9oEOd06HzZx5boV1Kof03lkXwfvEm7lgHtdKcPtfyBKIkbWHNfpVI+
baa95k7lZL/F5yPrhu7fKd19VPudn+EY9fsZkN/hT5tLYTqybeaVL+WDLf+5/ZacG5VV6SKeeVKo
OWMoObW/Np3JbjFOAm6YS+Fkz2IlH0rAzhK3StXvPjQdPTKAXUpt0736iqs5eKExf4xYcZTdExXn
6s7cPgdqfM4omd7gtuRx9noD9uSj0CMqOHbHrzFUbajD7zPgD1989dE9M2x23ccCGTNlcyFCCJn/
Ng+GJ6PbgkcB23eBFmkuN+W00RsCaafnKvJ3p0czSsdQf4/V1b/7465KZbsN5c0YmuGUjg5QkFFt
zf6cj9Y1fabH6IFsYUX7epj8c76vhk0TL/w5X72iwafYsrGPh0t0OVu9+9497VO7PvH+7b6i3mm3
93TyO3/ute6IWZ4DQivO0APcgjo70eXd5iingZcxv9jqp/MSKICUSTyhdaH4OxzKLr1F/fbt6NmT
poppY8vflKslGVt9JRg83BdeT0P4ZZOaocQ0l/iwn1yFGTH5zXtMEPGJWpr5RF66kmu5cAT5ja84
Z/+cjtvJhuXq5QS5dspOxeXjPQn6skcg1f6yhlGHYG5DPchCPuEZGX2JX8qHKX/QFkjBxNyfCv28
foeKI+XPtA5Ue/AXtTVt1L0CQ/RQ+nJIQtUfvOFi4aULm5QWHsR4DnMP/KLsSnmwdYxMHj1st+2W
DXDnTcUpauxL3sVDv+68GyueDqbZCTMTqYJcc2evJTOWMkeq3x9ArMB4JgbgX/EdF03ROyPTcIwM
VsR3bT9wCZLVhwrGQDkkeW03RRW/d1df/Zb3z5IJNfM6ZZaG9H3ot9pXu5v8JmX2lPB8tSr/TW5k
eC3PaeczS/cU5tlL4YD3Lb2m6qbyn+lQsulnY5Pjj+GLJk3CY6SFen5NTUfJWawnOrKHzBJjYSBT
afIls9VW6wkXTN4i5v3jwRgtflnyJacwAtxIN2ovkP1oHOAvdIujTyRWpUp4J5MeLFOMAY4L+5Cr
VSliwMzVfYdlhb4J69IkSZVNpz+LGbSj7sdcpg2GIMbTP0VP4Jmtu88RiBhmDdER8owtl6vZm89Z
hud0Yqm8vx6/GYyST2WrWDpyRMpx+d0RInf/mvbiLCUcbCnkvnzxVqwBuvS7NsRNKe3O/rhFFoTq
txSa+dM/M6Bpw2uHe0u7rpx513LcgvcEB5nOBfA1ecWTfGshEbSGG3Spmevh8QCb+/Vs3aTIyhdV
KflY44UTp0n5iFDSnePXTt/OSZpxXqHKRRkRD2PmLV1zLEQRfDguE2fmDfum5JsGR4DTRvf0nl19
DTk185F0CJ5FXAXEihDDi3jMObMp5XLa31PdUb/FQ2OWuM/0HIi7tiGSU94j7g56PkZjeMS68hmz
e005iudVwj5feBCHkZN/szI+X9Ci4YosYWlrhmdY8pxCKswNWwkRVWVVNuU9YMryKuvDe6Y7EFpH
BgsO0Fx4TXJY2PL+wmpAYDKbwRvBrTt8HimojHeoO50Pk8Ki0lZyzAOim3zSLd5TJKtXMcYxEoJx
so9kGPECs4zVQPNeHzlC9F3LFVazvD+ncM5JcOoslkJpq+XnLHFMV3MVZ6jhmppnITihbOU9TLOd
eaajcfMRWXwPQJ4KtYjhfM1tVQj05NAEzwBJwq8WIbeVXvzyAm2JNMpQKKCR3DE3E/fE+3NWZWD8
1dNqyKqPajvuOFb82uNOixhPmBwuBQ3IMFXQPQ82C17icskjzSFXqAHV5pLXLHla5mHaJIfEbTKh
IRQxuXVw9aXdEfWrf5kHoSeugXmQnHtWZ0J7yTbDAubZ0xzkZs1UwB0H1bD0LyAmMIVfRZM9gz6S
Iv0LrkODS9s768d0b/C5+q3aYzhtoDEsel5x6fzoMctbvMG80p8WL3dUgyJq9/cAS3qP/QOmyPJF
nxAXCaB+jxEm+NfRO3o8xSFBpTDUJvuxLvgaFQkkdaBHZBtBgC7A8HUR3Qk1WtENaS3keN19QB8A
c4RcP9EKKLvgphLE7oRR2M5+1XRtw7yZNmeitEFyGCOMfdN9Bi8NPa5pK6zChbTEfHxByIWnucdC
2pmuwubg3f1O2FBo2KWCiDgrrv8k0YxsFuwVdInhTYGESSAUygb7priXUpSATSAshGjcsRw2DxUb
VHM5FyvAfmMEsBWBP7GYpgyVL3YTbp1pdN9DbV1AhuShL5plMtODhQVWB+J2mvVoV3KWCCsXg39g
KFyGiqkYm/m1HrLGtPRIWLBzCa8Ig1ODq4mVzMHYsQuJjUvNIe2qcfC8DRgZlcUmBmuYnb+CS89A
8vrDwQheezYYracKJ2ENvw7ZyYOql4I/t6JBNfK8cHvWSFAZ8v1wIg8t7WS7y0x3gHOSCM6+FNds
tqFoguLci8Vf2QZD+A5BfmZSBtJD8OEQQAH+cf07OzamwlPtk9dHGGO7YS94RD+Qz1WiEFh8QuMk
4eDzTslr/62sEOang4wqrlNAwrFkDidEKzZQTUHhYV6+3RMq7HI4RoBPXMLeedoLLNHJr9jr+a0z
9xMqvQ69a/iSq2LtXPCtpacoEdaOoiwb2/Dpk3MGviVCH7uXqLYll69+lPg95iS/3dV2kr2dY9jT
Vs/q9lP8jDtwynhp+E2MvZNdQj2r90MhE6j3Xs4zbtleFKfwfWji7pNC98yEpJ4W1N69uBdSoFCr
BNDFOa69B1sciibJZ2dvcRH2Q1PomE9T1HkgaCyiMXgWhttn5xeadsVZi4hdfh8Muyc+bw7RKH26
F110LvD/fS+iZzHr1jPXcKkzluxz8QruRUKauIChxpPAfepCy5SAWxEzBFGOph/n+LlsKJnqGP4l
b7wkSLIne6qYEv1A+3m4ocAQUouXU8dq0W9NwkxYe4xUvAIuzeOtXDQQCwOotlWP0u1XpHqTNw3L
JOi3SVjH7VbLWqjrDFigkGf/3L93UwoE1WhdIhWbAhtg05UJxpru1KWW31NsFLV8uehFHXGFtH9i
5GBBdjZY8IJUSW6Gi3JaLEkgxXBMjpge2A5JeDrcDs1p2QrLdzekNYb0BeHh3KJTQ5DFIjHBRzE9
zVVtv3fdXvXeWNr6ybocMDlO0THXs8nrfKz0VP4+wWev3TFvtxiDfN+7Wma4w8uqUynE4OiKir1o
OKRKRuN4bB6MAhm7+RRpwSyCyFLWOtN3u1N9M2T8z7LzMamQmU8MD7j+7GshmukY1ZQKprUtrIg7
/8YRsMGVupf3ajzsUWWRFgmFg4BWMB+kXAmTsMKcIypV748hBmnUMQFPuz2vmnRgk4CSxSyZ33gr
pwuMTi5/Cp/xUHR7HuV4ECYarsS8xoRUQmERIrODOrjFGsuVZS1soITrJE6TzdlAPXIpMrwEEZZf
yz68ECBmSpgwjJofY43X1w8zf7nCZBVTxNrCzyBm8WcCw8YfSiLakJf4gIl9yYyo5fFQTUiDOmVE
w/q0W/AJhrE0X58iljWR41IK65SD7mxxuBz3q9I7c9SwLRKm11TOy9d8fU+1fL3Y91tBgTptFstj
1Akrhu1qyazr4aICXBz7HJ7VluybNi3hh/Wwebty+mKWekdNW4fNTeuM0oqQnhRcqGwNqBmct6u6
GLPzxRqzql9XxS81UgHYznDWLaKZ/KHjFwrIG1WIT3hv1uWDDiPWi21LJm266BKIxXsiaqTbTXjK
ajZq+0s2j6ZdT/CpC2+B6uL/8zTiYMZh2Pb7uXMPletqyKecZpZl56o5Drl0CMfSkFcXYgFDeMN5
UMHXBBEs03uVc0fO6TL7LtX8Vd58/KZqPgiXKV413jzh428zNvBKv3FGPVKcg7hqp/CV4geWSLAI
Gw4haIWLeibONNi4zdaP1AgHZaVi7yt4lSdcpxxvlkauYljzi3zFWhdeUeEarVbDfG2WEmzH7P+4
r8dSJvrGJ++0atavFOfgAk8mLnNecZ+ee07hIz3iMr/4OC6HHJBXURCqOkPEMXo85S3Ph9v2j4+b
9PsevoJ+L/Kqwpq1hXvc9BR7iBQbSRr9iELhEXOUbxnqIwlBsmuidzY5GsHu7cJ9BYnHdKCsfTFf
eqzFRtRn0y6JNZvqA3k3P3CaYieecWB6udrJX+QtzRnx9yaxCEXirPd5Bh4A3+tO2ksbooRxvx/t
d4akTv5p9mPWZs/rEs/mtZCAjo7mTlsKJyy4uv3KcB5lwgmqU0F4W/duZeVNW4ViWGICyvctbcLJ
mbvTbnJGRtITL8BRCw4OBmXE9l3aN6EY+oRr2XAu/rWYItTGtMU9P+5/fPkX/xK8soYK7ewWNOEx
kPPvucsTavYtEb5vGc/y0SfuanfezMWnPe00G78wQaYJQg1bYEolS45mB+NQsyuw5Qhnc6ZGUGV2
IATA85vGirlzkYjsjN8OOKkVFUlonjeevcoyDurhJkiCPnsHi+gNrqnLtER1wSesMoPkJAoGOL3A
n34t7qSEZEdce/hPs0WEEs3OMdeUUz6puUV2LVpcA8R0AtYgv4lhPTG30IFBK3bmVSHiEYb7YOmJ
574Fr4B7yTSHZa3Veb9vUaTHxlJdyT6V9F+ORZxhn6TKNy5xhFvINBkEgI/p0Z8Teu73is3qwuEK
xz1KaiN/lpTsEABhGaOlwX5TiDUr8aNUfzjPOACSuf+HKGBfws1M7WhXg3UujkFbdiGB95krluSw
Paa3QLEZHRprHi3cxUGHPU/+uO+oDoVxnuIhNXsgvA3bevAo8efFgUkse9quWbcGb/oikiPJVh2y
FrnmK5i5ddjkCwSKyZqRHXG3UV8p38Puhk0yndc9szF3hfARUXIpPvoIplL5TlJYtoKbiATA7bLT
74kCsTbja8E8Gi5o6gz5Rm8Y/AHpsLsWSoBQjE7B3D0XfcBSO68HsYAU+xFUBQzH9W1IdBHT0xTX
oi6M6MW0iFUpbR7lM5SjyjtmlMVEh4X7SJZ3oWMxZiaSAgz3JgTGLNdLA1WNtySuiDaRFsCyVTIt
WZ6LIZf2/d4gVH/020zGDWzNIiiqZbA17FrFhNEw4cVlqxjTiA/wGgmeaAV7tuCiRYO2OsfoABYE
ps2z6DNYsSKStpohXloJSE+YsytAgccq9J771hm8xmvYsWyJmPwYdZh23Nb44uoN1le7xVtXyMo/
itAhFJw8Cw5vitv2spIC+LnxYG7JHWLsi67ovFN4yjHVIJQmkVhwj98Ktk9XDMUxr1FyOjD4wSt6
Yb3yjB0Lgle49LLJJw+GpcQSiut9TUPq5dvVhGmEwjP8kccyA1k4v4Rpgg1GvxwfA5h1KnszjCen
d7pYC6TZcnR6cfm0wXQYimeMpVtQI4MdeRIGcDwynpejZGaQBG8HN+CzgCCkij1jxi1lwq92WQ8F
T3YKsZcHS2R5YkTik43ruNm/IpCYs5eyVL1aLG4de7SOE3oKb82A9xfOuqgWTke6lE7U7s0xLdod
BtsVrfWtBde4iWU8h8IEaMHFp+2R1W7npOF9NzZmj/Z1aSGn7PVOv33Gk9fsMT5kH9W/a/bTwKUR
eozl4TBYM+txAD7B2sA0FxPBDF6La2xmstfEvIFB+MoMWqfby16LL3Tw9EDsBKCJHtAjZfIWAG0w
8nzkGD2jdy0ORfEsI3sLyFmci46ZMRDfac0BE4tgKqpulXCTJOufq2vBnRRIa/ivCGbSoGv8zoT5
wUJQsiq+iyMeAbLviteQ17RMqDX8kXB01mcM8b3l9qwOxMKw46yFC80Hr9v/PMYjqz7PyyQ2XATs
r8Qe0QtVfAqQ75G0MWPWCYseN7BQewBR0ZN8uTiwxuwbJel4LIj1Ts6wlWwjEmKl359ELHLhotrY
XUTcS47+PWVIFjUI/1ee8kJSaa2oAKZIOjltNuS/0vE1qT5NUzNon9ev59e1tbZzMm9/G3NL/+cw
m1lS/O/3U/+qifiP+/1Vn1Vfq86gO532GRoWi8vClCAK9bJi3JTiBaXw6GjLJnPiEzR664+yWqcY
x5aHxFiOvPjfsup/6qP+hQTKX2Ua6vt5Gx81QxJIBhkmBz8oVMsGy+TzQQn/+QPvI2NEDlGWbVjm
J2rKar4eIBUQFfnsQQ0Qnyx+niebW4e59T2sYnEGSnzFoxqWgMNZ8GxsDtYA2UhLvo5B66GWOxTV
3ejXpWFpfwxeiffaMtte1ljn1peozv76ovvF17BcfN5+R9My0qlh/zIp6reCSCAAiH9R0K74S5+L
5VN8+XW3IvK0lumw5sMNOXbLaMP1yG/jaOlj/kf7IDz/QRDI+nNalWVrOdeludlDZLJO+RGj+3cG
+Dsx/r8ZQAeGbQEAhjT/q4jhCoTc8WlA7RGKggVAOutt7W6zAgycCaAc974SPDEAmaODA/ADNVBb
DqLuoywZZ2Udjqvr0gcxyT8c9v8baMbftdb/Mb6/uGF+O9XD5cKC8CUBEmFlLhGIJeg8S1B7CMyv
wNwhmg6P3IAwihdwhuCRYheZFv2DrfQJTs2fhFeCgNclFfWAv5QSgDcIK+u4Kh2eaePx+b9TliqQ
/+9a/h/S/lXwIzeLhI5kkFaAexxtwWsGIB8AW8BPYSjeGRYFp7wTvPYRS3AkD2DF8w/l5+BQnCt+
BDMPAFOoH9hrq3AC+4MVKo6Fddch4V/r/lugTS0swcfiMmItnGzi5vzoEEuQyd5drUiGG5+CE3/+
dP60jjbwY7T4NC15CZ/2q8dv8UliRdZGtwLYFDgCK4CUtRXxdxMN62H9c5VpyRcBC4HoCC/FZf5E
4CXNPr3NffnvFP2pBftPyfA/BP2riKM916/xSDHzZ0VmFvn2i/URmUTZ7ntJO0JpWNY0RuNpdbbV
K0AaisXy+VrWn+jWe7eae4vP0STavgSaTOcUEHmI3QNU9Uf5AIv0fl79+3gXfxUI/Qfv/iXM36PU
dsqN8c5APInZmsKlr8//kmiCY/ECr84frszL/0JwAmiE1+JHttwsQzNb+/Lg36wwy66rB2hQxkag
SH0WBdAURGILOyUytQbjyCp/mBmD85N/oIEclx4C5CZY3WO5Xj48rDnrtKr2LNvyuawsxwNMwrov
nfLfn1uW/qo1/e8Hp8ZaWuhzU5v/xfkzc67UVSuqFVaPtUBtan9+uo8erKYO8JHxB8dJ/oCRAWdT
lrULFBuYLICXfenL++oO+E37/fqsPo7r5PcMGJnk4wQYSrUZgEXRLRqGrzSQw5KV+QOJBbTM9gQ0
VrVdAKsxLKcl3ucliU6Q4QjyCIiuy+FTvGZjD3mGT3BI6Aaxwkr/+UfCJIAaFMd+HFeUxIMoYv4f
ws6rOXF22cK/iCqQEKBb6VUmY7DHN5THQQSRM7/+PEvsXfs7/qbGwzgQrPCGDqu7V8Om0wh+5hZp
/jQ431bxfnedHe3dqR5BTOdKcgVPzC2bvFRQQALeEHlrfotybhihM57vnhP+lgz+5P9nf+29jcvd
W/Xe0MVQWUlJjbb++O3z+W0ffX2wGsZV7+vr6+J9ffx9chsSuP/ehP+b2291fOvd/bw7OOd6dObq
QdjLh2Qajnapsh9SDSW685643vf+0o8KDwTEewf/958hzRmeveG71GE6WvtoZx1k8jVASz63pFsW
Acv6B8OiXHT/unAb1u4G5SYNWrNwY/8oj5vt7pVFdca4c2k3xCsCWNJR31fea9PLXEQrwlMvdJCj
rvd7ZqJ+u+Gh0SXcCu8ZTrhnLvFXV9IRvTHzxmuYdX641IYEw78vtYGkgy/DqTW/CY5LfT2f3mz2
j6wQePQgq/JmhoxbrQAx4+Ueao94o+nRdzSGYY+PkCvos0qGlYAV0sJWG7HLWRUg0CZFCKzMeDza
mGM0Gs3N2h8MPj5gz/E+WD9/XyJWs/HD9ev9fwx1sZ5Vm/PKoR5dfEiGAuib+NoF955Iq87maOoR
3SehdlonsF0HlV49bbGeWtF0Ug2QB8ERWwte2tFyUJhaTE8zuJywR+IirMW7aMGe30TXGHAVYim4
1w2knP2G2ZkmkqIBdRLAroH9m9+JJfe3wT44pk3/Opj7biAyPGCZIO/oE+KFcnkOjNrZx27gwqy4
5HzneD6GOstfwh21gkvKhaFOhEzQMnE2kTNRxe3nUbP8Ta80y+vYmZMpArq9QOZDWKMkepQEpMwg
qBgGPsrDS1xERWcRgUpFl9j5NeVdUT/WoQxEDjICxzbUTIzRLsBJ9A7xAn47B7E0DW7xItgkYIvm
YJqdg9lzb5J4m0QsjSdv6m8RZPOQHEjO5RhafcOXdw45WwA/D48zdJDXUJRarlkE8Fx37EimnZ1W
jeNDwxugJsJL9nHxXPPxNf519SpB7rGoUBnSF+WPG5rJNYeYLlkcp8UXRTnlFV7ipoFI15zik2j3
Ah4Q7TWN6KUW/h4dAJkXz/6+6Gp/lEv2//bMt+rX+fW0OV/P7JkdqiNaoQPgHAsvL810Fu/c8NAr
Pv9+RutbrfxDy/3jjN/o3Lb1W8W5Wqzyo+3Tae7U8qd3EgGC4z5ukpQ2MxaEZA2/iulW8w8XGmN5
d6hWyM5Y0GDerxAWv/kFLG8Qk278Ayp76dcP/hFb/6cWpDUplb9JlG9Se2ZPp2eKlerRBsR3Hs4v
wbxzh9nMp2tGIzjm1JhTfWhgDP7BDP5Jln1nFFjPl+6ytUTsPizZbImme6mh9/G25HNiEmGvy7Yh
WVVijdiO947GaHu/3p+hsNTiW2HxrHzksHTD3MjvHLC+IHFEAmPOsFaxf2QK8eOHaS5doL+M3XcO
i9v+bNUsrawLBK2OIZ0eglQU1sfk5v9G8G5wfS7+ZGs+ll42WXI1RCV9fmmx7ydYb3gtc+4QbXj3
ertS48jGu3tPYqJDalN1iSkInKARyIMnQAzJ+lk4BInByKGU3JfN5733288ILaLp3nPDQzxBG9ev
+P3P/jumPZq1//7e7j/zr99/JirF4/nMh/rTcB3jwOnR3yPKnK7r46zO/Vq0aR9waVtyWOWJYsLz
lzocmm/tccA6SvxdBsc7urv9PGLrIwdGqA7ut2IuiIQv+PNwAUsmNIbm5nPXkGqE2WQA9VIXKND/
+FjI+YIZ2NMH92aCcILdzDHSQGJQ46dm9BDg7X4MJh+7QB/lrckxXOpkeJrorR8MmuZ36pzHPq5X
q7R8onresb/tjUv9eL7OL3vNL+FIZu0krdXRbIuA0Hk/BRSqoqdoyfQmpkF47ozNYwbBqx4Npq+B
0CnMKmgwn/WggCZYPLbXOOf3PLjzU7oqTyEWCaW7RMQoKmFSINBny4AqfDQepI3RbDQLKfsx0nJw
B4xE17gIF2Et20Q5v81fdYTdfx4zCB4rAbuEB9lqMAPrXDM+vwgPn/rUhseMv+Cv00W4TKVBRQIp
ikiET0QrNKgZ11wPzIkB5bwwP65D6gGjA5Y4iUpY4wV0xwuu/OpNuSqRSqIhs2us+7tmWOnpAu2s
q5qF97g8O1SPD739OPusR80f5+Le/Ep3GUEJGcCXAn9xw0A1X2pxtCtciA8SQJy5YBscTNVAFGiW
T6Kgxev04fsMpKfuUNNaITLzgw7nWBUtyItFangIkMdGRJlaWrT2i+G5Z75mvmZHek8z3AiKiJxU
uBiP/rF754hr9KQsDzzLBEI65BNoD5bKNFgaOQo2XsS8XzUWRIV7fx5W+vOQniEBKOQWVtl5OOXA
W07MIoJHdZZOUcB3bgdudE52DAkf6OrEBqiVpmtA//Jzh95cBOshBf/+MRDJ4o37W4Xw7GUuehJC
Rtom3NClRbSNHK7jylXTOTVpDeloHKw4HU318Hga3j4gNMQ6WzDK2Dt+ldEi1Y1RdM3FcOTQCgvO
Ky9M9kUL1/HIRTLO4R7PSKSPuETc2TWULTLjK49b0ZVP10KHUZFNQho0mpx6J3Q7gQRfHMv7qMUA
FFHOFctqoRg04r4i11Dsj32wNbrnG/YKTCdJE/tlPYEEAwZMsRc2yhWgwdr7FY7AcdBNt1BQxIrG
ESdsO3iKw2a0fDoH4wDA4RlZiESre30IOfuf7eed6bt+dPZQGeTR40mLuRR4z5+UBv/rPXzBpt/I
zcoFuiEm3zEakaRAGPy/iTfzDct+4UE3mULrYL6obva/vkCNEHY4ymNYq8f40ZJFXCRvXYCUDtlA
IgxYEZdBMAu59Zz+SVeA6HehVRX2Q3cGROPHx8SNYXGF6VRLlvUS570C44ypYOCAhxAhjegcOgzD
DBMRq8IncJXAyc0rehQsQMhxzTKUeXVTLmPSjC7wUsN6YPJQHLEoehbbhcHUcMKyDO/4ojTUFsE9
gN+TtSkTkiEvF8mdxXILIRuYuCwxCCtAzk9+12K9a02SFsC6vAYua+lYLmhsiLDF6GwQ0osIexa7
VrbtmlmH3AKLVnMPfBk0AsHwzR/6j1t/9JH+J7Xr35iKnMpqlbuX7UNqH5FNLQbg7L/PESUtg3yq
BK4v+aEr0s1YHce4P11F/afL+O5VOsfpfbbhMgRxwLUA5KFtDo864kiPFj9Xk9LxCY9sPIDnVFtI
yoXLhnX9Cju9OFntl3p6CabRXgIIHnAx0jcQXlIMC27nHDeH9CKOp4hMCU65N3P/mOq2z2z/ZnSC
WZXKe6brZOiQTKJJhddWyYmZPkGLLqpQ2E2Eb7A24MCLFnK/RhS6tc+wCF94dcsaEn4t2Bp9fzDs
jTdsrPFb1XSFo255EzugfcWjrwzZfHDOR/1h6RbxEq/soquQ8Gva8EpjpM+klNsMsPsWtn/xO2YM
TxolgDESMe1EcOY9lNlAOYw3kSEl3L3KnslEAH6T9fChscWtXZmR4HGAMe0pp8Se6fGcIhaXLEHt
kAMA0S20I0gUGDno7se4h1GNtb9lV7Hf2E/FDxXftdo3cpXvtkRdXso/PN/8XK8s560N6AiTemFB
sJWZ9Ebk4vuKdhdC83AaWUy03nGwhPO4in6CVIWpn0ZV+HTpscp6rqBn30X3z0zjlsKmkJxCe9AY
XULmkvuA+YC7OPk597EOSIBGjd0RoVoNexw7gDLE5hyK+yU9CqTUJFfOAG7XuIGrrDWzSc5sb6lU
K85RZ8twHx0jSMy6N9ZXizG8+5aponxaSCht7Fbwd/u6+UeU9B8b+RtYaFV3y5VLY1mUopTM1Wwx
sU7Bum33RO1+RHHgrKJa5nASOyinAmWi2bvDHG2zU2wUE8o6k8H1gARXOO3zaI5zP8csWkZWcglx
+TuSeHXvyNhc4Nt1IifSXpH73PJw1onmzLjHDbuXO0ViHnBlf4q4ON8JeP61RuSr/WONNLat+fZ8
ld8Y6gbJqWStSARIJ0sYSDDIjjkFy1JwNCJCXF1WCU0lHG4WkuyJhAPkzW1ZNvt+njV5Drl8QI5S
HsOnzZJSJ4rOzF9mtnlaBafxknWw7mFABqL2lqEnw45XU5muvIqxSX5ttB8V5tTBPMUklTGobhnz
9I6xJwBmgXkqZnGSwCViWZcPCAVJBAjCV7pHpxBgDw+MtmDanaH8oScpJagFCIbGFaLkFqBSR6mT
AhctMQ01U4JZXL/ap90Fxq/OjBmL6Vaap/y+jDSntJTlTDqvvvJ2HcPnHNRDOmJh0GhXCGp4ABKs
6rTGFZEhX0IlB+YbKHnQ9I/xNJF5XIxyVAVXFsHTzzUc0I5Fmo/YV36Ojl2Mya1gz9FIinuwWYEP
oGMRtXz0JCvo9iLIGf2Jb+qYKrtMhuYW/U3+DtJma6wB8E+y5niXuBVsMilIfVViGmfjDJ1DGqEw
6RIZMmOPxC+uiAstBwmTcyjIXEIFwnL2PLuhd4vX6PdS7aJyhVjDIYWqa7B+5TnRKqHc0/Z/TOoj
pha7GkvhFlIw43AxzbbNB1tciKi/6XeGArG8NUYFDybwWKqSK8KURGzExB0B4YIh2ThuOuEUW1Ka
n4JThJFQngLuvNUzJgulsysMCqYq0OQKd3sskTNH05FvoVQVtiMqxwUxeoDuDXAptHVcwWIl4SWr
JFi4WOr0IA2L9IzVvkKnU3BSqrlmJJt2h3VSLxE4LcE9SJa293SEdcgydbtECRJFCmZ8yVeSNyQ8
kdhBR7gdrTz6LWN3QfqwG9zhNFmB/en7NIGuD99Gy1Cfr4AfygPSAy8JFa1GL5TTsVWm3B8U7AE9
tFCgWgx4LiB34G6opEUpnDWenI/FPQ9WwRYbu+CqKEZnOWOlh3ZgxULv1nw9sMLDc4uJh2GbSZUB
N2eR18EA56EW1lTLnHlo+fXhDDvnodZ2z6ByjCfeAZ9pPkl0kzhdonM8L81KsiezVmAN5YE8TM0G
22aV8Wlsup+EfE1C/DuGAjMtvHxNmjb+q83tyrGWtClby+dgYRuodzG8NVtQ5bN2fgq+Ws0/gXP/
POE3cG7Zus7W+R6tskWD4MCzZ6QrJXCpN2VP6UJeaKXg19DIMrxAXEGh1Q7nhid4Z26tYObTMRgx
5CD45FXnzBstgNDPUqry/5v0vamVr8j3ffhe8q2hi8JXx1/Hj7/HK8y2GWp30WsZC+9HBtzDbJNA
Ix/YXyPa5LHZMOXThZXX7vhVKHP2yYW1LtsbNc1vR/xiN6ArarzIilh+6ZSVpoisdrR2JhqlNOZq
XPkcrdFAqzSiW1AkmmlcUSwSOEuN3RP6fqXRSpHI4SDHDeHi8G6LfX6OLM+KaR6Qku2H13sh4cEJ
NGcndtwlJEMq0ZUeI/jo8fvmIVl27EQ9pHpX7BmAWEbp3FMrHO2UHSq2FhQYK46/QM7gl0byZVfh
BZkAQZSBYitcjRBtrNwFbsjSXOJNJiRNQvFIM4gi0RSq+8MNhGZlNob2PBg9LtemMb3iRUvUVSRU
YbjRap5FuvNp8Augn4vTlt8Hso8xQa8IdO2Uv5s1NryLf1jz4j7+bxRUrsM/9Px2ZjeWjk38v05G
ovxf4UsY3SBL51LYNzq1HlwTZtGW4GeXc4+LZIFe1zJ9SNiHNdBEGkoOSEWccB72yGA+nUoSb3iO
+Y6KaI5QDy95V3ZE/ga9AYpD58OIYiQu/ovDySw8lJqIGVgmOqlOy+W97IJaj/IjXi2DDun0kybT
yZbWOvoEF/RiDXQSSMUwSwhXhEUbE2XvWeAZUlNEc9pXiGNoMBHOEjW4mr5Cy5RU06INitbTJ6QY
tfFwO1Bv3GtS4AA9nCC9l8NUpNWqHh9Fwin4OgXu6Mr1PywiGYmHr0bUGDD3LObyIb2ox/1lzak4
ddocwS/Vq6aPnV57L9jo8sGK5PC1bUu7rmnQ8FhSMsxbnVmyo5mQQD99yf7UUEsD32g5Mn3VyAkW
/K95pvfEfaTL1UALGNRfKLil54ukQSuRyK15t/QCeUQ4fS0YDV3q/V2jUwJCMxazhkhHq6ZAQylb
EXdBjoKVymLH9JvcOXoDp+FGIwrd+tnkXV2jBtBK9+2LhCpXoYHS3QBQhmTEM2jYIZMaP7EaOKLC
bWqWomcCNbX9saIRf1a67Dai2ZOOhZfQ1js3FFuTo0gs3nFaGmk91cidQS5aZFldOeo2mUarbkcy
lNO05d1ckT1Vf1tG9kqXMoBwoX+a6KMQmsXUJz2daZA2j+lBm6iDSGHc0CXhDCfIDm0cojy2MWcL
1CM8pLy6m3RuQYsmZoAj6TSSgbsZHt6qwTzWke5teDjxopbxKgBrKT8FzR4yXDayrGL9xf5JEkjP
6z63zWHV1u1uFn1YJPi5p63O1Wy6R37qeK30jiawfI7CkQ4Nzw4X/T3q4crp9k/T6M7d5/HVrCAm
0ut2uOraoTqqNV+4fT4hX0bfp4yo6zkvmpdaCC1C9DjpY0ikcHTP+2TPpZ45On/3tBye3vRK4wvy
NBxDkiSS+lctPLevjL+cxUtAETrztYPYn+Y4eksjxGV+tL6OiW3hCVh+0S/6xwRqPwbcCaepE+6G
8g6qQTM8dDUk6/401XOLwbtErYneFfpg8UoN0PQUTVM+hUITKFwz23D2vuZ1iXZ9z7OGD/OQcO97
colsfBKbDznMhprkbdJbZ5OS1RE2s7Vxn9W2zIk3g2VwGQufViz3jmsBYk2zNDXYk55chE0s/IH9
W/5KLbYzfBK4R3aDzUB+ia5FXoEd0wsyBbrmQLU4TxUufnxSAHsR3jN5ODqJYHadQmpceEAe1HgP
Fj0yKDqr12UqB0h6+4DOD7eCwHnAjLEO65yO++JUaGkQciHysIOjAMdS78v0DjRPBA8vaT5YpuoP
SFdKAHgZDXQapEEfvdyAu+VT1TEOdO2ksaEgMQMpfWQwl4Edc0FytzjAwqx7y5Tx4hA2eL0Q9Xsm
a0LxBN0uBwGvfzQj1ADRoai0OaRxhdjLShF4pE/XMgFITqZh03nk+sn6PEW2Psk5NJB0H8GFrsX7
EUfm+IpJNGNSx1Ka22HBKwbQpL3hktf4/DOffT507pmGmE+W0QMdjevganXj0E8FNKUrr5UxY4kT
GeHYQKQ6BKGHMtygS9KFcdPlmNuZVhUmIltYJrICFXlaAR3aRavOfLDqnGO3O6dloNogbjOF7XEt
4n28RLNvEnl4B+N2TqFLgPxgaoEMliPOy6GtgHmTcPcygaILJ+KCIXMtcTFQr3DXroYO5peMnXl/
k1jA5Raog4sGLBUufRzltF/8WVIFu4UlFA2zSGRbUhiCGSF/UQFxTJTePqrTtanKg/4DmHs5xtId
40kuFteEcXcDrwF5AXZfgDjsyhA/qj4hB2m0BYsgvAA2LPByFnE0fFChMTWQWzs64J6pY5ATgfFw
X1fu/cS9cOQYagmgdowr/x7rvGAmmFOnWIhfi7wnB/8YrnWuFrMk3o/BIzmSq+AT41QBJbxxdVBx
YHoKMZF5pcSHOs6LEh7YmaznM97nFKfhwHXLDRHwu8oquJSyILa85qB/wDzBlbhDT6kABSYiriRt
i2TMyuUhtYt9KYdqgVEsYxhakrQaz3AtdcwNLk7pyycFph3OYkTIMba9Kijqme24CF/VYPOAFVTm
PnDifel8rzI9r3YfEyfLq6VhZCoXxG9q/rvCCisSF+HMJQxxxmzV7zuSK7APH2PAvVa5fxpHkkhW
AzcQ6o55jKE9i25gvsLs0cyYl7KUMLdYHzotiBVdm2bRoCCMsOJsB8OoueTbUVbB32NqMzrgC+T7
1nATIaAGf9okJK1xNRdGhqyp9yuzrX6TbrRMdkZpLFfmYYtLYPtyhE89jceqTPY44ShK4p2CWdpg
/Kn5KWeAyHgeKoMEm5ouUTeuBviApceUMtQsJVLgHPBZdoUjdIOIwdxwo2/d3B+AMfoXXFJiWEEL
lwDidnZDJYFbjKsqnbfw2lnyGi4rX1XWGyhMtMvWEeVMrDDCal6FJo2Y9SE5dvxUQO3IvZw7xwFh
LE5+4fLk8HPFrMQjZ6GkDDO+SdaVDPTH+jv7jXaR0bku6kiDo0sYVQ3IJrn7XQLYrBll7817lWQe
grQ8Fx3wER4tlodsXYUEFdydhxvukdXP1dDrMAXACKZdWIlxGnA82It8DkdqFrUUpOMudNWbMC/T
YwR3wDvNqO/ZlXqnCOo0vFzE5b5OCE3SR9pib7vgixYAB+fD4JMTViT30iojTYUzqhesQBTFf3Sl
tI5iV2pPlTKEoy8Ic3KscI9blAtPopdlJVFUR+c/chYAGWJD8GLhKjHGRiFNdVjTmq6Ttc9Ec5R9
h3dIKr9ljLECM3zpQQOp6PasrpjVeBVW4yXZ57ZfDxWII2zCHdjpLVwlckUlr26s0kdK5SLGcWN3
NMJ6CNreK1gZBbHPGUe+ZIuIgivOpPFbk4JLJzk+6yCVbriwt7DRA1nGydyyYhYElDS21fZ5suwr
XZN8Gs5k49DuOLMTKdNe63/JhN+RF8h/pp3gIOgd8ojnx0yySRERsuQ69b5Q8xYPvvcdjrMKcWUZ
MVYIErUErbjnJSALIzDWHC6CVIcs46glDiRvEjGHCN1wYEJjpGhgYiCoCDAiKMvWqsOcxonOMH8F
Z0IJKUZdlwBAgbhsKG1jF0++piANCMAKYX0M+toLXDX4u7DIM+MI8t7musnD4NznDBSKaVwxeYoy
01CATa7NWUvriKhcKSEsrQbCYcs0rRleOuqA/wwWSGMLI3AekiPD+NKzLd6wto7cGumw/u0ZApt0
kW6ROaxd9fgL9x1maqBVRctqRkSv67cKY7KIbA/Nxm8FWoiVgRwk0IKGgxVe88i8XcwyaZjpqG4a
CXgwgAYh/jJJQB1rBZuRcAcuq4Rd3RxmXlj06JcbacjA4P15uxlQMU6kCmw3aaEfKuNVCS5ohpAi
rKh6rOD0Yw6VXHcNrLDGPiOjEWF1iw89EtfI35VM1aAhZWLLWKYYwvrD5wXJaVJq/C4dD/u+v2LV
kvLWpRqxTCxQVGUbWWYWV4gN2GnLU+xsk5AkByqcP9VZ61VjMwkCSqVra+zNQ/vCpNZL6dCIdx8O
AJ1Gr2Ia6Aaa0+LuCt48+RDesx9aPlzVj9QDzvpAnJckOSuVUcAFPE+k49UBEG2uUvUg2mVYKmhL
7b9bMuaOV6aRae60ciU1l6EScXL29C1GkiDVNFbldXA25TZXSY+qI6PqcVFCMMfIlgQpIaUmLRp1
T7pTB90u8OlUQlQk7pZjXQ8rHe6dNSBNCG8NEOsqAUX3mmQSkZOoP6mkB8yvR0C6RuaE7aNxeCjM
sp0QFuBdSewDm/qCEYOA4gBqqrwPlonUm4w3gjX8NvcPvwgioApXCcM02CUurWnLEhkmiQkOdTPk
CZQmxaZfLxWF8h+22KK0Ri6Nyib26HFEY9HQxVhYDq6Y/o/YMI2RMWaqL1NP013DAFAeBEITR4dM
dNyEJbsecwQhKEMNkwUDpILBARU4x1qHq+DWqfNTAVrl5uzwdpxwhZWrnCB1i6QfILa3QgonJu/K
kVi2GGY6ljakRKImoOzgiOwht4P7VnYMJnGqRuWSNxXEGtgy4uLAVpI1rjAXWQYsnzPmLFsFYY+h
wEIEK2RL7dH0UIRg34O1ysdKhXcvCXBoex4FgWE665iMN1dF61zChHL2FNgRCk6uDuE/fV7I9AUj
9u5vKHpqlQ7WosTSXVDcHUbHPSZbFjEMwo7bXpUfxZkVgJKcxKw3Tlv+C2PPVZBFhK8hJ8iO74yd
UNN7fOgsEOA2lonNfcqwvTKvanJcBXtkDXAXBCS9CmE9GbfkkES6et2LsMaC6Nc0xXNktbmcF0Gk
7CJWhaQ6a45xB+fjPo+Ys3nioByhakLU7EAQUXWYYwRsEIXT4MQ2BUvFSC0jD0ha4fZaHQqnEsvG
v5kyF+o0Tq0Jc6AkH4VjFBKSJdpkE84CqdPSpALPJ+ECJ+CX4tN17A9BpsqyUI9V0n1SBVckx7B+
pO/RfRaafhHpUVHLz470sySzkoE2HBYbaiLQFCb20odh0L5IISIAgczACuATPJOck+0m/csDyaZO
sQ6Sa5HVOhuW32NPa4FrZ9+4HqUjn5WnwM81ILCkZf5Cs2SmQqlJsoKK4D5BuhI1pYMP/gss9DFS
+a1qml9n/BOHwZp6BzbuDfsWE23MdiI5R31t86d5oqnTZkNosGCnns1k3/Bv8P2YNjIdJAvJdJiF
0B6BfyjSW4TEBJGXTRxducRNJtZlqW7SZaxQzJUlcKUsCBfbZpfTRjfYYihcEKQIPUSnRLlNXIcg
nsKIeM3EQaWN5MXLud+OcIsBqx+OcsEGVySVhGyWqj4hl1oohNz/R0Bpw7XIW90qMZ1ldwAfaYGm
5JinCvQrOKSQvpAsIMAyXmd7N3m7oRKs1maKvsMnZRErvoh1g0iTbSSZLi+RPrcBzYXpzo1lFMxi
eQgNaoEUVFMs9BRu2QIKeyFMpT2A0OesFIJ4obwG4t70f7f68g2bkTuQnlqhT+XvaBYkgOf4HZLs
syFwfJlKdkGIn5kdzt/DXjOnNslv6L4q4kJCkTlOpt7qY+9dElu6DAOFGGlG7DE+ghLLyXr4w62h
m7j9PFSOnNLSBfYfVA5OpZLWD+uKM1/aOxQIGBvap1QR6L8moodU4KZv9fK2drNkhyQL3OV22wrc
cgSJXROPnuK1CSRZlyASLTmYIUCbzpY5xFHgkyWq9aRgjVJuhQkJ4Dj3JbCA/iZV0C87rNJ5XVAi
cI+p0fZZ62POa7RMRfDxN/B8KS+CzFvCf4qIIyijFuYaIT3E1MUsSOQDO3hS82JYR+WcMJMk8RHo
EBawJxqtFL6HuiH8yF/qykmkRNgqgNTiNqWC7HDWvwBA2oCYgiKFuVrgIIL6hN5eDVhStOm4rJ05
q0eiXCrCYs8hnNg52kXsnl/CvzQ2gJkgycJYnUz7RYEgzZWiAEqhrIEcq8jQhRMntd5otMDQbdkk
gGohTOMMmlIBCMyPQe00ODicQAzcABDX2GIK7yyWOzeHZMbJw1AiNqP4rB1tWDAz3IycabaIFeFY
lwbcBeGBdMSogHosKIZ1oqA12js3EYqANkrNeKoiGqjoSnGIe9gXPqgSUyhDt8Zl3/xWudFUQyIY
9ggES7cUwFnASbTnXEMqcImvBXrRZVDmbEkgd/Q2SffIdtkk2g7SOTeEWpWBrDFxtiQ77gylhNm8
o+qyEv7giIgzNOmZ3+ANKk2lI94BaCH9ouvROpkBXKElsEMUMZbVIPiRPA0g+iv4siXkGxuj1Gwk
ICAgQcfIEUav6Q5phcjE3yb5kKlqS5BswbqF+53Uhp07F5otBM8CzM/DIwvs+iYnm9+l98vsTeHX
VcSTMoooHWTB3gEptLiafEZJHCzftvJ/72VQAKifOlNB/ghEhEON+qEBVCTeNMm9J3K98iCxEGgh
TzH0Gd2dxBhhBS0lghZ+I1VUVbFpHAbWzrX0n7QYd+hPrQqZmoLeHl9XREktRTQRy38oAdk0B6C4
mg+9JkFG6jPvaLJ7ACPCjPVTZu2WMBaRRJO/NHBFAbBwcTFn2+cuOX9DtRnPUVy4fjgBVxLCpABl
Tkt9LoIzAotejioQPGqSMwuESjrzgt+xDhoswmP5x6T+oj6kJanN5iH9a+Gz4sONpMPlKd1i2Cvk
XFbLlAxoBEzeU70Nj55AMkXjZ50HRKa82EMMLQ8j9EjKdPqqkFEOhfInXEz4/+RV8FurK2hxSgQT
tdwXNKDnfAcW28XKtDjEUNaElTbZuIcyn17GTKWtfFGdkGyTWKVDeq4wKG00OMWRn5LHSiDgnaT2
q5lAhpPpWb27AChzEop7sFCoGOVGdL9FCgYC4qRHwbY4M+D4UGRoR9vBCpcWPhxAT4EQcrhxaflT
ZW3siRAXGlIUGrOBVfTIcUAxcDHU7JIQ82ML9z9lHPwz+vqtBs26r86reYWqDVYhAf9Fe95V1Eel
uEQqSutc8f08kwLQXj0RpZBKENwsiQdsjplbSmZtE1AHjEdpxAs6WVgIWwPvknJq0iIf+nPqydsU
PuIwRoSyGS2WZJlYPWcySXTgdtGNyZHfwZrQkVoEfw89/7nu/H9x52+VUI3TJr9f7yeqB+FNa3n3
eOqSsHlh9y9+qI35cyrbP0Lc37Is3PqGNs17TnWDKEF1lARlVcl681WJD9vC79//rWgmM/r3xh9+
vuNsbL2hClxUt9/7TZzOe3oUNTL42EavFYpj+OgK9I900Rbllm9Xys2746M/Hi/EOfD4viApdfwm
WgoZE3MzUDHKxWv2SbL++5C6f6zadd16g3bi1DtXvxeJVGsV5zhbkcBiXgidO55qmBWwVQBVlU0m
u/jZIZh2yPb1GAQV9KqslRmf8HTieNnLy9l0Xsq6/XDnhR3WYmjC1x7lplfTCcPfYa/TI53ktddB
a2B8NPzfvPja460n0voYEwqlokTu2VV5tjPqMXgVi1Y1GAypHpLQslSUAy/LVjVFtSyhXFRhKv9J
SkjWERgM70GlYWc9mAGDhIx1PgXDRU+lpXMv1L/f/OSJSpKenqLkyTl6yVPyhBLgULmXgMb6Q848
TIafFf9zqH1CIWpI9VLuDT8xzjE9uKiUPCqun2flsQsqjaCGfPDKw+NCU/ic2vb5Z4sOGbA5iia2
CZsBCwrUfCUuTihkxS7rJdSg9LmaIVlZaNRk5XvhZ8sMVRr7qJCmAnb4SZF89Bl53ucQA4iLE6j0
6QafXFTiRR4JyxjGQ9R6NBz2+zuDDf3ufeJYR17IR/hzDw9Yy5C71OCDVFx5sWW8ZJhwWIYcK1AF
MTMkQ7lcV/7wadgfDodkQTMYkUq22X4FU4PVDuwMjyLIAUvm92G8Hu17tSxP6314RDU3NAZ4XkX5
5xZzgWy8ZbACF/mklQwtAopeZbjPqgk+DXWsWAxwdRB2u238bU+eNhVIxOHwbGKb8oOmN3dQ67j0
4CPorl69X/xu/YIGddNZ5v7u6texhzf+pXs9++upd6I9Dune9CsPPvn79dfzqg3l/B4Ttr+P7tRL
QD/H2L8233Kflp979Mxkmx47VTh7iHDxfWnEizSAbqm+9Ne0uR5DUbTvXtowmArrn8Z3nzxvWt/E
rfH6Ha4FWK8ugwvMo/ANk2cAfskE382i4UPCRr/HIwgKxg7k5Z8WSchv0MSynYi1Ed1oDYsx7QsP
M++y9hYwHLD/AVGB8W4ebEfHBVp8Q0u3ITi3ci2Jpvm1K0bMOohaF+KImLvQsnI/zmfhUSo/Ho19
kgvH1wiKYx85Y3ndtLunHMTx03ScAooH3PsY2f6Gh9Ztd395vh8T3TEf2eTkZzg+JFxSphZ3JgR/
oBgxnHfhUxoSs/0zk5nYfBiS2klr553Jh9RSRpWEnxnTeUgL82JIN44HA1QzdYxwNFCKy/lHe98P
gq6fjkw2yLKBmRjz8vLSeX3t/EY4DJOnp17Yee29viJHOmUJu+VPo9db0BGzTSOl9kVJLFSoKHtl
ViahtDoTZc4rKwnhNDEk2Sv5x/Fe9MsxnHCtunIl4itTSDn4s2SW8LnH3+lWJtkL+Suk4CtZf1Ie
KXs80aeIuaX6s0kHcit/QpSMw/G5mxK6VSI4QZSqnFIXwP/yVQbT9szHZMLITP1BfShbiPqb7ONr
8KFgwtfXoJptfeAQFbKnJmB4tn7j98wDz91inY1iShRHTDk/Vj3GMRp9jRjPuaFYi3Z+acXEA5cx
HsQXj/8cnJCWGaw7sD/gp/LS14Vvp+yLt74u2UDV8k3+6OsDuoIbATxe58Wv3JjYZ27uAd9ZDx9a
EFmWvTDV8SD7mPzU1r7xp5wy123VaKHcslt161u5yWrnFNZmPSO/q1v9ct7d3oWiKsKJ4MbkU9b9
81PrrXjP9541tiA3oUZjre8HGHyz7QhaZQyC/B7twBJ+qxm9f8LThAxnvPrMB0daTVPvBbYwXnYo
Xj5m83H14tlNGih6CGjC7aQLl8+uUCXhL/N9IZbyE/L5zeoTATh5+5vnvtG/8pxBoU1/wHYhIC1p
Ymo/bdoOq4upsCCpraVVfIY3mNtWH803m8v9cEhGBTXtOIMjDJAv+LKul/d3K9+iahre3k/iRfg1
0eWr6Dvh5W0+XO78Ot3qduaWVmrQK3q1HslusNEB9X3lX80ZhImmAl3R12zj5V8Q/31t3/fQkuaS
PMifRnfWsek4Aokj4fFhrcK8L8lgWwanqleMp8OiDsewX/2dj6yDj9RZ9RaDA3xNMRx3eIzUEmCm
sLAI7Zbfl+/0z6VOufN3E6Sc2n+l0P5j6r+VltRXhWVZ53k92pIDdiMAeiAgtUD3KMolWFIAPA1v
2S5yPH4yqJt/MKjdmuVYTh1aMnWH///pjNW7dT+eCsoWSF/EdDmTqyRw3cl2tJ4Z8ejVQAJU+yZf
uvA+l2RokJVDQfdpTPUNiSSQNMU26SNivGH8sUrrnvAeEWRdo0Z472xwHrDwoJUmsKEgxyOk0UIK
4IpA3TPYRmd4cXr7ncdmq7R38ekH85lt9O/ETXg3KOpuQCdQb7rfCoLXp2PrsLlT01WlaH1PPt/N
d8j0u4azp0ZUndGXFDk6a2+yQwpxwwsJliFt8d5XXw7NTv1KfKMC9Ugm7qQSfuxg0FXQuUaQdhdL
lN5HJHR4CKCPjxNElxtlkfid8GmG719WxBJMEyogQEnBFZU7HL029hTWEzh+X2QNwnl25nOfzape
/YkAwdPnpjM1DvRA/amh/gqYNHgnYu69UR1BtUQcwW0eoO3WANbvDc6hxzZeZweYdZR7W8NgeMcS
IpO2864/d8gI8dZAse9K1W4IHiGTpQp8StgkqZs8IhGZzjYubQJyAPcGQEizq5heLaomz4uvY3oK
n0nITR9AHk27TBsqqbLWnNIy6stKJpidea6lGwK9CvZTMKaiMwrMoIexwrcxgf1fcDemBdgSAJqC
cUE6GgxQGCoL35qJdNohoBKMcvSPa1915wK0yPRAD/sf6J1ziBKTr8kPKaYGEL08lnP4gqbukBeN
46Jc2aN5UYanMnGuvVk7u6XKFyE9hozWS3p+2X3dKIRXUektXZDNeQL/RIGSjpzic4fXvqo4Fu1b
apPuKtWnuJ88PE5soyRt76P7y4mmvZb3FlPANqHp59xAYV71PIK7dNbjzsuy55fg1xL0XNG3TfJL
8TCiDeklbHYiKtqocAV/gelp7YM4SFf94NnZf98Dreq38srVxq4u7AN7wIEqT4mrk0mnQ+QJrhm8
FfCmLs4MNbOQH6dbojLBhuDTHsw58M3g75LP/oND+4/9SBv3/y95jsfd7njdl9ei+Zt2mr2zwUuk
wNZ/JbRnXK8TJokXvL3d2j5QI8uOHgLRovsr9UeDH5Rw/Q86+P9dzjdB7CyWtftFQ4Ph5nqv2/AS
dSCzYO2AgiafM0OQkxqzXtuXR2h78WjUtYExbybObjL3RtiT5u9jZOmk37SDW3MatWar/n+EndeS
6li3pV/lxLluonEC0dHdF/IGgYQgSbghIBPvvXn6/gZ5Ok79+VfUrl2Zmw1CWlpaZpoxxjSLlYr5
a816ro7nYvG0glTmPL4aYKGyTfdApodqA6h8LZ0NuCEWq7q1Cmpb4Jq9+9a+UZ7IOY6sJ7Gv/R9W
0b/TY/lrgxq/BtC1dm3c1st11V+yMwVFjAp7FFSrTmlGngFzkVDM/Q/XNP7QCe9wxde4s9zNz//n
P0v/w9zW1+Xlg2vKXG20i8Qfb6R+UKG2150HCN9Td01wv+5VXa/b/RLcq2Q3UAcUrxUYWHRAj/FN
AIcmj0DjOj1YfZY+Fk0sKiuQTT53vv/50f0dZ/RfeurXeKov5rWGsaXV8BVGVi1q9LvFgvUIGpQA
2riPP/XSn4ZKQxv9X3rJuMyPxn7PUKmXrXWneLYWIOvyqrttnXdkTZGF2QUjAGYj65jf/HN7RaSj
aiPlOupdgz/c+98uM/89bBv6/C9tud4Wm9Xrzr1/IsLZbuOUo0US5fkf5mxZ9/Rv06NWq5q1KsKq
1drvezZL291myz1XEFEPl0SeiGp0qh+n9jI79k4UAKoFZlD+PLQoD9XeTasxIeNk8YeV7G8Xsr+0
4tfdHgkgFcsFTLj7EZDxnrTVFxHoVbL5w0R422L/dLu/qSfndW15WnK7R5J11uJuFSEojqw76jo7
G+F6VoM5IGSwNVdrymCjpBZggGO6I8iBRBHaxbuEulsEXlwKjBvOPz/1mlH/2+deQ3K0XKkbNbP4
q4G757X+3F2PVV9eJG4hu7lhOR8fH7FcZTmJ1QQFfLzDu/ZO+aFOwr8+8UcdfiUf0FF+fFZ2fQXa
DDZXDjvhGuOB8V/hfZ6EeB1vK/xmWPjZb3W3BDpBknhDJUe8oSdH2XOGROZQQhcPPWFdl1REMvz0
Eh1cASqPc73ujGA+7EIQ9/A05i3QrQT/lq3jBykdcnLo3tCaM5wRhQQvTeoTgfrbEUpxFuFaTJkM
egnGgfzsFdQPksLiUtJwpdvphAxY4BBgMbaM2EBHF6d4yfswVTyEhEhdQltB9bqJi/65apb9Uhu7
BYaNdBbL/sX7XISNYIVBs6kiRnD43DQbOSZsMsJ7AgJrtM1kFUKTEXHm5Gw4QzFahLJmRkM5+PPx
Bi6RTKb1B2dG/gVlgJtHs2DIVEG6FjkUBYMZXJghHtcixDSGFkJh1LK//qi09RTuRLg3TcINRXvR
PYQmLl27hA1M5495c7ZIt61Nd90yPive/UNh+bL9aBIGC9hP18EjJPdFVHgbYfMC+Aa7DmZdkXnp
61SawqDDNSCjXXML5sau1dNnj0Tk2r6DCTvbleXC2ZG9T/agzUhRuZd+uITLaVD8GMz40EqnhAs7
HSKGxPJCIoqo6/GSf1phSNAQkfmwdopHBfDrCRA6MkVCENS8kyLOpDUsm5g/XsrWiXIVw+uR2ZZu
iEI2OwRC5vlCEDviR4N0aZ9iE5PcxqiuDn54gL4v5cbFULoZ5HsqzLOVP0OY07Dt2qdQQQK7nZIV
QFgpLxUJgxNtrKVb+9THMSAJaX1tbSoGrpxuFelMhcwJolOC20XZhDuBXuBSA1nByYCaDDlaoUR9
LcnhrIjRgrEAR1zoUSYVprwy2tB07bTZjJ4WAZ09JisgMkU4ZnarNdiBo6iRdz07rovslqSthPne
E6pZ+Ig6JWj231UhGEEU3LfBl5Skolz8acTEC6Hq08zA1zqbIfkzi10WuxHHD2DIFwHe1oncapHw
nW+mZNh7wI+Sx4XqTfAtH4S5R+mIEQaWqIAVAVvWTS8uoL3gWwDdH7AsRWioGYWfnyPackh6OEJL
v6PUvL53gSLw1XSRQc0LKejkyZO9PBLWU67nGBVKweMFVxWIDu85BlBrj1pPK2gNAFThihEYNZ1p
2hR2ZbrrS8trkij2nwwffNLBwMnwdmNRSU5ru4t00idDNtkPiZ6fkaVGKWxJ5PeqAwUe0EbUsLoW
HnB/jlN1wIFSIh+MV3j/urmDkj0OYqJ5NwdH8ooUgbKDNTzheV6Mn1YtULCrJ5QBwtEI0+Tj1tOz
ts001RPdBcVBNdz1y0hVesopN8dIQpKaTBsp9tci2wxXQwHPlalbWK17+Awpj0c4gWcjhir+InpS
S//rQJKbSlZW8+WO9x6Dvr3INLx7xscZb2zzgRswoFaXhfNYJyW8cNBicHxroFytkqcAmiyT7F9Z
omE47aATgWJFW2+XwX0AoyppVplgyvMSdC06Em2WxCYZW7La2F7eYEu/v4BxNfxGpNEFERUBXGhD
DPEUuIBytodohd72h19plZloBZcYOEAFtA1IplTdRlyPobzECErar/jtqp5iyajIMZUW0ZbRVS5Z
/X24byKHLDDwmE4rKhJrReMWqShmV1+ghAFXoifAcZ1IPGk0SS9o6eWsE7GGOEAd7pwsYasPx7R5
Ad+E9okRiUM/MBh6T8cFcy+8pRA1FcAOo/bF5eTXz0Haf/lffR+ltq+OgGxkKKi+YvflnK/Dfo0n
9NXvG75s1Af3XlGQGNSnUOEBZqxrdW5Bl4yOF/pNLo//iButAPbWcZxJkhC5hVJOOELbbvx9Z/3R
cBden2w21ZYYWOMxuth3x+5tXJ4FytAPd+C6HauHGEwwbrk+/dUks/PO6LjdhUMreSa09hF0OqaT
EjZQ4EAY6LT5mAnaBHAU6GyLrnHoEBIOSV/jZur70oftuwO0pCtRvyr5mJSBV7P66RSBJ8oXYx2K
H7a0oOfjY5GgkdwdCR6iGyFJGp9uaZKhmvopORtaRVicKcqPAie0jtqJJH9IETE5b2SztJqIed8n
SwMdjMM6HaFDSE0oA0z612BwQedKXqym+sPfCUhPm4UWMEVEs+CsLJSL0xFIDNyApUz5kNp+0MnW
GS9ZycgN8UBtPxTbuEkYn1UFoDaxgIwgNc67dopc+l424WYwu+wv6OyPLHKeTw+BK+X5lNjb8HfY
nshQYWUnFeZz33N3yk6w5lEMbmS4+LsINbv/oKf7KRhpiXqXopzlUhlpTSu9J/mrFG3encUDI0J7
sUjdafmiu1C53ydk2NpAoWDslaw1GHeiezF6kZL0Db2hhBur7gTGm/WeVdmWqN4WuM02aJDBNIK2
DCgA6DOKWOKeN8jzdpmt5MmAtHKGinOW5m6ySCCXFMK3jlaes0AR0s9R99kJn86s27kRsXapA2ZP
jgQ2yc74xl0IQYbnFkRasXMhw3t2a6D4Qy/4Jh/jY+yBEYsfYd0ru+2uNBUB10hhkjty2w9ypOyG
0BalIl/iWAyHn1QaFQbUDTzo9r0zOdr1CX3dIR/dgZ5kdUh+nm1sxjKYssnVF86XbG0C4z/iqKbV
IhFAbiiKWuxzCsHNQzbN4H0DpK5brJV0e0qQThLeSrmuhxqlO4/TSImF10oAC7B0xezRu+E8Y/zF
YgbqQPZFbfgPbf+3gIm+8byuMqOkdtuTM/S6IzzYEtljwoorh0863cmWvb/th82X/dVsTrpW5+nx
YmRZ4aQtYMSE83V/1AqEb1W2WXYEuVCpD+uCky5tsUIjUN6eYDiy8ncaPBHqTrr7qA+TI3VdMEME
OQNBR2Qs7aKeYWvl9LtnX7KCKBd7AIdzutQndbJQKDfD3XIB8WMCuS7TtAvvkXwpj+o8FD5TywzP
LuwKWR1Ou10RTwvcKY6rqyR36B+Ci9VnkivFrQZBahRYyoglqv1goPP0zzx9rFYeuoAJBKGZ42DF
wWlrMEx24AHLyPCTEj/aXW5d6HT//aiQwJ1u7VDqsmfr4GFLCUcHYo40vseuKZHotxw+c+PR9EKr
kZXsDg8I6JXT9b9IRDOJ3S4FsACUejX2LgHQUakFbHKQuZtsN66C5F3welYpoPPf0zB817vAiuAT
whbtLn1H+7oM4pI14UP9JPy0d07Xo2G86nptj7S1/nhdzr20yO3Ped0lbsh3LbiUS2DrWtTI93d1
bs1MPcMSt360PyU4zyd8k2w+z53ZMFExiLM68Q0LmOjkzI/2KefrZ9AKXVrk0RI1Rj3d7tJQRsqk
yzvdnT4K26Qr+YsmELKzSL9PeTZh2OkCKdAC57FK0+IwpOEsdjV76JHlnEw8L6Q3uS8Qdg2ry4rK
PkGzQlZVCy1ArZDAHYIOa9mURV5JeS04/GSoZDsPLZ2aFuJSV5xJN6WcZOZsg24KUpb1YSqcoDAF
sFMEg9cKsZbDAbL3gdGp1IZwE2wURElivkGmfmgUGcwl0Hr1oIJ8OL0jqEV3rUcY/+h+hkybDes1
IAJBJ8V4hIXcpoN9llB194Rb8hTQnIDPwHhDyZCxxokACmuRlR6+0DKVySlHRZgJvw6OVvvKl+ux
CMlnUMk7ER8iyMQQrhuAA2Fwvz2D4vgHi0PB2GgiNKcYxUKP8EhKjGRNCIi8llSg/ovMQAvVnRCM
Ge0TTXph+rXCaamaXmK2mhfLaQcurvVVtfo2mFMwRt4SxLGmQWt8wB4CkGMmo6TyJUk3DE1B9+aY
c43o6I1P0YMANhlJqhOVoSHBRfwWBH0Uj0dEvUdMKbG+FH9zwsJ79LO8HlysDpeHpFzy5zyY8BhA
dkxZldnG22HZsV1sHrfZImNu2Gx746jlhla7jfJuu92dph3ffR6sKfOAAccAf4/xTldrC8OSPgk1
c/hV+vlXN1TdF60wXUZwt6132/yDodXhJFgWhdYtmIYyRlzXjd6IAazxFvtYy42iE4FfuxVhTQm8
BByDTRjrkRiwPS6x1olCtLNaHBW5shdpuDvmp9WzQTrZgiG4rciV2TUrYvOTAcvtFl+0uBdGyXQK
jYa4mWvxzQgjG2s+ygELuGxA41YJLBLw7mMI7vgejltjwa2FlZBNTjAYoOPrg546dnsEiJxFq2+Q
bJCYKPQ1+FhY2UBkL8GBLDEbXp0FtRJrOb3Eh4B00scFOxZ/DuFM7MuTn679GpL/gM5TdEgxfwRw
T9/0F5tsFqZS9xTurefHJyweZ8jgA7vEowPcX3BPwSkmbwUDKZMgcZUTt1pnUkGkprS2LFnKmYwB
CyPGfednyj8TRLbd1eDRRDgvFVpa0FnNWZNR/Aq0uh6YXYg9ePPg7lapuAgC9+aUkTUQLLzsrmNS
5ykQl7DUHJ6R1G8gX8DlmBN1AsY1tgs2R5woN2Xkd+/JsyUGvybmMi6PpZdANhxQ7VCY3KIrRQ2Q
Fy+KDrETJ2a0DJ4uxAIZFgVrNVjzpQLwuEMXsYfmoStIN9WIPqQ7tO+sO08X0fDmMlgC05ahUZsd
WwKA7y20M5oUigHe+/46Cw4fHNnQdmnj7VBegOcOV59l3pyjjiG049at91lskHRjkW5wwjvA6d23
1CDq3hGUkhQxxtS8IhG5DI4t4mI1uqZhbYl3Kc1edocL7urhgArn99OtIicxwvIRhrnEqscqRRMU
hJkU19xhyTl8Fz+SYTKsOG3z48iDA7HkmdGCpXuCPdLcpLJPuOlTaEZzlCkkxYHExwul1JeDyEWz
oKJLh66EPxIDIUh3FG2+T6HkPAw2FWyyykXbE6GP4NHcd17OhCp4TNR91C67UvEdRQyHJvsQxBAV
dxhlZTsZYkWHrJwVoNhFN9GuIxCbwh8drXjar2gBFUHVA5QUKrDRT3bdEmqX8uJvoUbSA1bHDs0P
glukgTBIZeLM+UP2i3ij4nmK7iXrDhBu4lvSCWHA2ZjBSfuesBYld3eVMg/sz4TVBAAYBYxWzjM5
W0AIP0buoUd01m6EmWKXpLuA9myt5BzEWM2ooyC2UmhLl0UhCDCTcuNYHHqCKl/sllvF3PFfwKoB
1m8sViHs5hXryDylAO1gm47LVhnbbxPgit6hDBxx/kVM2KZPZxFfQ8Pep6Lh1rxtem9WWSkKM5Q/
mYxUUgoeH+dulM+9aIBf7vtNs10DUid6ZzisvK2hY3igxBIe/8LNgo8iaUSh4uuIOECRdySVu7eo
yTnKGvnVJSRZ52aqMmuKoEI4FnqDV0fAhzJsuKjUkUFal4GGWDoWxrQ5aPodnhwWxvDWpFuhmnVC
VgkstbeBw1r//HhwnR1MgI+Tp+Qrxak2Pu0hX5mDbGJWaockIaC6S0X3TCBS0eFhu/1g5jcYfYJl
fWQC/ATZJ9o9fOszwwWhVGEK07HqncNruP0uv1dTYhWta1iPtL6OAbI7hA5Odqu3cI9t4oR41b54
l2Tj+IELQvcQL1xCuo42rriZxA6EeNCRMLheLjC0ogXFEdRrRPTn41OyQKNskYLkeoOvsjts7h21
f4hXKUYuNBf1pIAqfOLeB5SKiH6utIku/qivJf+SsT0JpLzpHDoEfFp1SK4wLuwIm30G3ip52piX
9GtyaQIskjLQvEUAHejVIjFbdQcXNecuiAP12L7OsFsKfiGS2kRLu/nFP7G5jTWcKkhr7wcEbyhD
bXrULWSuRjXvmsKuaD7D1gP/VjB9vNw387TstQDSoWlD4F2SyctW3SoQh4MyX2hvx59ogNpZno/B
iuDXGlEhGxwp3eu/TsQZxN6A70UOuFchhnQOB/P0bSGSCVaMj8cBpg8sAQNHc11g7jV4B7FBqmx1
Pgxk4nxmkzEJZYXAw4ALyTXJV36AZxpxt0WP6NNMnHQiUQCU3jSbppvbMxPMfEYsuIYkeYl937G/
MXw0YC7eyv4WGUqYNHL1dottrU/riPqk0JsWLQEusHKqlp19E0sFNWjaBDEXWblPVx4idmyVnDMt
BBnKjA1GhxeN3VTBhBOjQ5Jp+UwqAm8lcufUy1Y+Z5Kw6GejrVEBu9H6fEIRfxLaVfw2JtoJrmHv
fp6aCTa2l2TfxSB+eJXunbS1QarA+WakByP3A+dsw4NBd4u8hLB7ACgSBhwYuBnrCs++RdSLEBiC
2TmBI3EqqlA5Cv4B08M33GZzQPcv0zpvuHZQiI/uhhyCtKQgrRMqYMVTorwR3KMV3BEBKt7gHgLp
xJ/LICczHjzzgFhta8DSFjbB/WKHiXuCt+HjRZYtMaWlXlDzxIGjWjiMNEFDDZ7iLCBJRMWfxmeb
rZ1tBzkmfmtFf6GatO+U2HFO4bF1tPadfesGUayCEFODTQuEgQwDLRJkQUE8yek8pIAPOo9QXEHx
ya5+oX/1n0MjbsQUsQHAvccSp5zVDbPgluM4vSMNfBfij7tJzy12s8HLWWJdSMqVzRC75cbefesO
J3JxDTzEEp6WEUw4HX7OdShhI7nORaBy/hHZCe9wwCzfQ0SfXNmEhyD6CNKw2be3Uffcg5qY7XIS
nPa1d69SeuxctYD9udsHgK0r+YAjsWq82WRLtOphWkafCFDwkE6R3JVtVOnX+yJFcJLI6GNV5Ug1
WZW+xJLOvXNSn4j1KLqEFI3OBMeWEInkKJB8kL4SrZOvuCoSl0AliEsJdH62T22pBJ3ycyIXw4j3
Edu5HBxdt3tlMcOgqEPgvuWNPpJI8nKG++yYPRN5LBsSQlt3j9rTiXgBTSjAYeRfIKKn2+jsT/bc
GFIo0zteyj6RtXhMKsS2pK2Ew1anzHP8lo2ibx7UPkfoSGe8d6R4+yaBgJc04nMmkvctv/uH9jHb
OXUklFC+iq7J5gJf5Nm78qCfPe4nN4JLG1Wk+Dq8JnQpHqdOJXPi6penVQbJhGfDYFBPyac8o2Sl
azW4syO7/zHT/WKKEYfCWOMEfPnAwNpmKE3xhHBJUEqKj3y30hc1HHUq7OwAeDi+HxevGQ5h7t4z
udBYQnFERR454yarY/yKAPnqPsIJplF6J+RFtYIBEM90x9rSuoWvqj2KLkikYZpcQow159pqV5q7
LpYKLIWyzSQY4j7LVGtrdGIIXZgE7YlXiibbqN4vR5/sE4558BHeP/hWh7Divok/paiCYPsKDlle
iULp1vEo/D/PYoKOFHFHqlxE8yEsAatG/eKVtUzqLXHcL4HEngpuuUCkbA6Xe1JXyMaUFZ4SjkbW
4fPprNMzHs6mw9L7scaHhHbcLCJhjTwNNs0Ji6joQItuNdjr4PGzb9fYuSWwcA5Z5Of2NTx3R5/3
/MRaUfUO1jXElBtI6wEuWQUyD2d20cghn1F0VoHyEibcxSuKBFpstJMeOjrKYPGRWMMqWATjHy42
rXijS2aHMTgSvKXUSErEru9eum3evdWHnJwBrdS2dm0akcB9BqRuMSILSOycQ+VR5DfuvR1u4CVR
OiLFuKAZtJ1XPeHfCdOrzFdALkCOI9YDv8pWD/w6/h6bMwjlSMG26Jgf23kUvN1E2YUEUom86jvk
JC32kw1bGqckZQzADvafTekDVnqyGpgp7y0o41In26D+G1Yl3Dt81dzGLqCkL4fI/VxY4LKxX9Ac
oelSqZCyiOrt4XzCHttle6iKWqHFqQPAHWClJGWx3Ek5REfChtmNBOjWO3Je2kSzb/4mgonG8bVY
LLytZx+iKtIgVCd+N3vt3HQKDjgvLHNySzZROdiTm70l+3wX7ds1qjhfki0EQMWPy8Ej0ZlJMkEH
NCdq58k+solhxmivBdmaqWlityGiQV/dqF7MVSSI9O4CulmY1UuiaPW6ZN2Ge8kkRRe+pdNyC+/4
/oquAc2aCdkKZDPQZW+sc3yXh9arxdV475l85earRx5JNbjxdZJfGWpYGJjs+3xywFaUEsoh0mWw
Q9slHA8ZXpwcYqN2QJmjteDWWb0fziESXfJkm7HJs1C2TfpLiK9GvcvbIOUy9N0h06MhmyjK5NED
DUPLTCI2+jc5uR+B+XNaYR7gGzgbqsAz3J9hzRvDwbRNT++ucCgOHcZqV74EcQ6MAcOWr8EAbZFF
d44cx6g88UfnHldcvsYZImxQBmCLuwEDRaKdkSvK5YgvlolRVOyeFAoUuNA3RU0p+Jz4fZV3LT7X
HlRsu+VA3RUcn0GLvSSFGGkWyABskdwcjyVrdeAc40UQjV+EWg5EXCLzs+n2B1env4XDTGhRUh9N
y02b+PwQWPrUPYJpT1UlgjxNfqwmEZodMIBWK2K+MZR4BBoV8gGZctyWa7N42O4AuohLzJ1Z3r86
hDIU2CDuozSArkx46mRBWx2rS6KxbRMk6jF8OO2JmwWUxHBgRvMfRuj7mfJ2RE/ILZBNDymu12OQ
ozPDJ7ignMDu5RykccOc19t6wbsRPdwj8FYLelHOq54dsBL0NBlOWj6cKAB9pem+ct/DimmsmX2w
sVzfC0TOKMqLEixymNmM4xk3Tzo6z3kX6kWOZDAnzTk+z8kUwh1OeFOGWI6DunB13IzzQcrQlNLK
oBUGpkugRYPL5bZTjjWmA5uv0z6urIM4HRe2ahOoH0WLMb2weKNn88ru6Q7peDqK5Wzv9Fjq+AT6
pXqPI+k/gnLvZ6UPtiQ2bZYprRVa2bh7rVlwfd7LpcMpOBXPQusA66sdMTdxzWgqnhq3y/3N7IAW
OjMn3tkxeTxeBYLjZqRiA2g8vAgy28F65jUfk8nK+OGfTgaMMIOdhJsm9gm/3n+brY0PT7ThKCEy
cnWOOKMQwbf8rm+dzllM4fR2kHYXnnmmEiyFbmWQBY5j46XuJ99vQgu1abhgwHu6MhedOdlMF88w
pbk0Z+YS3++kYyDOsT5zMprDPWU5b3EPNHvOBzpSreY1rYg5MaSmgItl/PA/d+3kMe/M+XjGTXMq
TsKbNLiuZukPjBiOBvbO1zlTMHNy3gloT6C31FkF6DQFZP5k9r8ryjjc+sZ+X3yGeiEVTUdEE0DP
z6jJo3K2REiWZL3Vthlf3/n8UinceAaDCsIA7J8dHOZ8NlN1uNmCB7hjpPHDI5sB0iHdGsxwXfic
hX7GezufL8IXItAK0yjP+KTgkJUMAirnBuIR/bzDTXCK9+sZIQIuQiVQnzbOdxbeGzlNuUMqv0nU
Vl/UoGFecCrRujRDZiTHaBFEJZry5o8vcVkk/BhwXv1588DW3myW6513O3KeEGpOnAABL/5aaCNX
PePFcGT4i/LcDoaras71c8YijeDoO1d+6gwzOpF2cmFu8t0l+axAHFYv1X0Rm726NOeOfvoFT5T2
8E2aMitO1HuoA6roKfI1VRq4WkOFYWNPlm9xvwdsGZSn3jTw9ql3IMXZro2cKnsegXzIku7mQT9B
4JiKy7FLdslieD/bh+mcDgp4CJL7YhLNuGmHO8gYb7ScbptlUijjLcIxeh/fPKOn1c88PbKNtPv9
dHjcvMM5FBmhz3Xneji6K86mW1u43FCe2TwYXv64rjnv6Gng9fJNfkc8JBkCuTAQLBA11kqtF+C5
FQHR6lul81lgWN60NtE5fDNnVaBdhO6YGveAMZwx7DWTRi0mDU+AwcfwcQIFXH5WBUrbaBow678B
Y9gzfoOkSrQ2qAM0QziW2QRF3+dMMXOyzt/fmrKLxOH4K9/glR3rS8xtnZhpHHxrenNis/OdMX9U
14RPvjc+JfaAPAXfvNTxmtZ0tfNfM55vaK0463Cu8R1/S7gA/uE3F3dor/PNR8zfWUZw4PscFLqI
isaEIbhmHHBGTsQ8j79Z6DJOAfo9/obdZwBBiYGe/Od//M//+7+/Hv9rPt2nP9jW/9hdt+l+ubuA
5qYq7t9AfCulYr1RrxTLDfM3a4eCs4/zfl2roKz4lkm3JcQkNW70rFE3kXK2UJriijxRbb0ini4h
BhOuBwwNmr3oqZTCAe3HFRyrqw3lg2ob0kQxcKDkl0mxB1hlsnUXn8oz3FuvsOzyDkF/RbC3LSUW
qqh5//8ygjeuu3mfR1HgCqlLea84wnjNRnzFRVdhOiNAj4UEtFSH5Tuv3UtOhhl1IPmb+i1V4wPl
cAnNwSfGN0UXWcrG8ibF8pYSonKW6MhEe7hWyIcggSS5wiXlK5DXwtvXN5XsFvwMebEh7GPhV3ai
a6PpogIvP4CWBRFATjCRVyZd5lJ/icILB+ofSL2AqVrkWwhKkkcEtjdPgCT2iP6SUywgTCQ5nDq5
1DJpTCZ9SHmXt9aaVMdw1CnYwis+kXBNnSN38Q79sKMzoizRC3pLMYRelKNnFirUI1ep4gtHIbzg
xa1kFYwyCdKe3MpQ0kc34GkqZwSouanXlJ7KUPdyoCM2YS+BlnTKbdQWPR3y8nUyyaXdv3RKocoq
PtqnvkqSPL2La2RE5IYHt0FxEAqK3WgZv9RAyjNwcanroFQVScxNIib6I7W85yefNI9Naeei+vMh
N1MaWcBHsbrfsV/vkuxhGKDFKqFFClWBOkRO0TdCKveCuZQIKkuFp00LGWBPfyS3KklDUVO1Nqry
IK/sN10VsWDVSGET5OjFEKmO91GNwnvB48uhVtjrRCdZDSnTgIpoI1ThPnhJjHYDsVwBjStWNfuZ
HVIrfKAlf6YoBKhjSjRLO1W1DWvMFEq9wWdS09hd0T25x3cWXjWaRqWqLKbGCON3Z5FDaSRExSyp
h6se5grGTSPcJFqDVkljoLPQjtY9BtjYow4ev981e1zizh2ovkBjgaHqGHcE7FHQR70z4lM44NwB
d9Wl0AyVdZaUjFAsfN5GMY272nNH/7zAlMx/5/00SvWGQaHQigl0vfaLYrNf3h7XZ6MCNpqpYNzi
8i4oLOL6Il2Ngv3WKZyc7S7f7PClqnOrWgwel6BWiWuvm/V6lgmJRDtyXCihIBnHwgSLD2kAMEe1
6Ljyq4j5F9xd0T6jHXzOnyToq35hFJyY4nX87Oa2vLJKSGDN/WM9PPFQas3XM7wv3NHVNogo4cA+
4jJCLlfw5sHy2X2Mrtalkb2KzVExXFBOEvKzUZ3WqES0CYpmbBR6h3JaXCbrxWcB4Uw0XqeEkkp3
r0FxgWJeXQflk3c7BYVjWC36o6J/qzobQMBIy4Grvie7hzefewZVBU5OaQCH7UispOKtHm7lYY/Q
fOFeD5gD1+f0uXTMhjWqWAv0pqFWr+Lr6qu2hhW+8peH5EyiaeUZ9/Da8Pao1VwH29vsiTO9vS8o
lpzen86Fy7y8KxnIsl8ZZbstDl35s1Ds1G/RLd2f08fz48WAML1XefJ4Tc/1dHlPrqOP+bp1MQf8
X665t5Nn7OLDPNkve42qt6nH+3NSfMbLbbO66S0acXXE/binUrK8hIWoUo/LN78x715OraXZeVX0
zlbyRcf1zjqfk0XRr+6SG9XUyDbu/TJmzsq+PHyjFBcLcaHaem6z5WqwWETb0R8ILW+Szl8YHkat
UTeqxUrZMMpmsVoxfymvXK7X/YteeOZV8KbPVnXjr+cL+zDfwubplQjp1j2z0SwBu6zu7do9GRn5
GWI4UAuz+Xz5tXm/emtfQJ7Xdvll1dl9r5A52wajeTj62G5IrB/8UsE+XWKzhhzVzS7XWhsqEC28
JypbDPZC/jh9FMokz4zO9TCoLcelunMyCXfDIbntAagQVC0m5q59QBW62nw+UrqohN7qM6oiuQ/y
EuW0hXs33NexVb93lje7WvnY7H2j90Rq9/OMMP4FlU+q2l3TU82+QG2GCsA2+LC3lNsg/A0VsPqx
njsGdhgiboR0Nw2r/jpAm5qMIKavV8c/LAJvmZd/7faGuM+1SqlRbdD1v3gr81tjVH/VD5d8NL1S
xmBpQaY5wKfZwpy3yFjPkXorW8RXC6SLb1Z5LfWO9d6+In9+deaZMdx8nMYX6jXgGQDLae45umyN
zMBYBq+ecXfNyahkP8gwzO2laVUOf7oDkSX/6Q60yn39N0duWT/eXvXl8ZLPwQKXzu4CTX/g4WRj
z8F+PKIowcI118EeFRcCQWWvyqOqklckR8cudA4a8+TQmsMBJquwIsnU3pnuAS2175OFqsc/r7nV
PzX2F+d8tLrvDrUnjX1mZ1AmIBGRCGxYy5o1Olkvsk6H9AgI0rTmbABTIvklSq311v6xh3KKW/uq
z+Zf1/Sal5v79JW8EByvT/dEf6L5ytoPRufgCQndjDfRMv/nlpd/EZyYn/86UH7Nz1tjc7q97rS8
mN3JFJ6UyXwS60sueaG1ulj3wb677Z4mp/4Fkndn1Xr0TsMaPMNhYWXV/1SF3Sj/7VOvFWv1BuW3
jNqvp37fzOeX+2N/yZer8AXKZg77LG5crTN7EJbwLSoCPTGj+63dqIbPZ2SuUqMWLbbJ+Rk97+4R
CVsUx6grZzgFMkCGtSbhtOhcOqeslKB2sLxbp5e1Ysp2btlteMpQBLvYjb2NLMIoXsXQWDJzaQQP
0EHsglhmJ7tx9/+50yvilP7b2C7VoJSZ1apZL/+6y1Kh8KodVmvuEmUBQoSQYGrWHiQTleEZxQv7
RiYpWLTP0I4YJDD/5t0HteJKfgkZjaXF/y94TM+YVs8/zQs8nhrVzDt/aOav2mRGvVg0KqVKtVg3
0M4yy7/Gxv65L5zN6hMoXxvCWT3fxuv+Pl6Oy7NLasRz0kC1cBM3Oos2Rnbr2kP9aFeLlg1rRf0s
lE47RwhDbYRiGe/4iYTuphtkeIIqiklBcWuVTe+fW1z/RZ9Ui02zVq7XTKPI0mf+IvNWrufb9VK5
bfMFBZtWKdPdr0wWlL4G2RKRDsLlmRlQRq3ajEI+YJTadymOSNFy7VfDYvuEAI/f2/kGJYkHp94y
x+yvdk97pDmQGzZMIHfTQ98yURgetd/UKmIDdgGPNtpl0W36zG8dJPvay/xatAjeENXtz9uVQXWd
1L9f6T/fbunfBtLP/TYgi1aNolkv/npCxd329TR3l21+rdujXjmbj5+zG/pmMC9SIeAaoJ8ezTog
sU1ukGEG938l8NE2EMikEExyT1Z3q02C0lvkx4QsIanLSp/MaqGP7JJPjjLZJ6v82COvSGm488q6
DoASzvrrsEKtKIAIVVLTKYJRBs5MfGAwnBBFR1sNZNHkFjdwZgrJhmDERxmVlAMqpDtpRjCvSC4+
a94t3YKH3MAfOLRWL6tWdljGH+OGfyGTdU5vZGXv1u5gH9t3dnkUIlbxjpb17/JLNvih3AVJUsLL
desGtG1nG6SuIfuwK7F7j6TTVFi5tbrF+4u1c57U031c3/1htyr/cup/Bh4KHFWzUi9XeBL/ultd
6sfX6ljYb/NVcx4bN6vYWw6hV0jFavroz6eryWbyzJ/hLSsdrcN0OTETk6A/krTZMV5Pipc/NOjf
DID3yPhLg35pETQqxn6zWJw0E+T/milPJ98O8Qhq6Su+hNsIcC9gklE4SvcJyNDJZXIKdv1ddOhB
TztOSGzdIE+09gGRM6316Z0NgI7eWn8axw2td39dD383VrvCX/b6yuZerh0Ox22+71xb1Y8b1ZkK
rfmwMTm0t9NtdkHPGSQnzowUvOyDaY0GBYgpcwuAbGlYzi8w0GfULghrzWfayHYd48OMl1+XDF8m
uofn5qJVxsU89E7JKdlkp96sAarull59IAuBNKtNng4psCnFJlvPySYpsX4Ue2XkLDd4hYi0dtFL
9ndddnfDosxGG3oeunpAgMp+oblDWZgYbnzNV1GBeh7GHyb6e9v7tw4ykUuoVqq1crn6a3hVd5fj
rlBfbnOzV/jatuDO5k8Mi+aju0ufICJxmnuj7NZFcbgRL+A4Dg+IrAJM5kkij49VOlkDxcrOcxv1
ut6tX4mpcMCe843Ge1pK6hTDPf0/ws6ruXFsCdK/CBHw5hWOnpRIURL1gpCF9x6/fj/2w27f3o7p
G5q+M2oa4OCYqqzMLK9+qjfZuf6iPHeMjxCpdpozHOen/Ea1jFTxI6Pm/jhezI9ismUsVl6E2z92
tPuT/q8b/WPaZn1ulKPFjQ57miVv8xXHN2ynXbHNT/JO2fz312n3MPjPr7NEmjojtrdk9c9UuUnD
QpsSMUd6fPcVfsvX1Wm++/7AJ1vJB9oywqhd6Lbb+uOncNUpy8NOhnOcOt+pZ8Do6HZFAOZCKXzb
b+49c7SHekc5pt0wiqT6JjBFCeUp9IdbvWtftH+Enn+ajvzaeX67hT93nkRX9dYsl/yi2fJW+CSh
gSXM4VZBA2w94zJQ673JR9iqNvreB7ZpBKfVun5FWou2FS/gA1YukN+CF+kwo9F7pjj6D53/X8+p
3y/yj8eaqq04dCIXWcGlwvrYDVMkCpBk3O4uf+ihRpDHesdN/Tge+7NdP01HdQ+94UumTlK+DP+Y
Z/I/Hrzxx47TNnM7dOP9gvbt891GW0VGhavhI1JMMEYogQ7m5FdPOhfr9xD/aYzxsc3/x7jo93X7
/88/Q1V0okHRMO4R2G8bX2WoXa6WzD/5oF3id0hwrybWgEjQXxtK0QAWli2jeeyJXOB9qeC6qKKf
OjiUiKe+FMOWKzsqXZ3DEDpeYXsAiQNu0GiWSzrusHO/Nc/d+zjYybr/WrBNWJE0R3f+ilO+KLfe
Lj5nlFr4pO/oEwWr745J/fcqk/+2qC3x/97ln1EZpj2pGltTfnmmK+IW+cep/hbuNm2ZHR310+hy
3uO3+xE44hGzqt2/LMmMv50vlqrJimQSyhrWH2FS2VlaoVr3MAkH7vxIOpw90GFMd3tMsiomZANM
A4Y4goirUKFoabfGjaU+36nOlrM8AhGBKBHWALh2zyVY74A4F0gZmk+6qnb37gq6bz2XfncFAxAw
DM5eFTDF9LLVeVf2ouKKlBzvNueRu5chZhQeBNSzsE12z/PWWlOROP/3sEuY7f0xve7gi4EXrIZD
mCpJv6bfb9NLSBMzUMdpvky1K5jYwEV+IT8ICz2yUtQtDabgcJ+kt3yg/Vf7JWn0LiEEzF80EyUN
EZ6aF/5okZKokxOphquEiSOltyl8VkrVPmlmvW3E77wlnC+w00puRgrkS8Jbb/X4R5FnWzMwc8wA
pTXaKGDtMd8T4m6XnOrxVosMwxjaFdvOMEC2IH2Tdc1OSGtGAxmQaTCFLRcw08k63ZsqfVsFj0oL
DzFU2NcEqCaK5bVp41ophEqMQlRPJ7gdldaZpM+geTcjGGUgXwaUqPKSd52bJJjCUdlYyOyIyY2f
PP2e29zujXad0hZJoSQgwSqysF+GTF9olMgGwrTmJ8vp0EF/URnOYe1XTeIksRu0IBABtn8AKJNJ
zEliEzTHYH5v1UdMS0MFrM0knxP3av0jtqnbU09gykx4Q4gNZEJhOiQBSEHrF/GKBxIFb0vwMcO6
EZXHRaDq3z7JOHKIMBK7T3nYi8O5y3pbaR+D+SrYjT7ZvdX4WXNTy0uab4X20GMMk+0Lo/Ky5TK3
0MTL0k705xg/UUVOMAN+EEZy4d4DQDGgiZESW9ZKLleJeJmWnZytg8nNME2odxpGYk3k6q2fFi8S
bkh1/KqZ67HemYWn0jynebSMs0xw0kKhksEGjHMMsN09JVZsVzE+G51vzZeGCaWQI0b5Pq7JxcaP
JD3X8WOBbVe0s/AvVIbXCK70QdF/uuo0cV1ytVO6tWSc53TTS3RvmgzQtrPQHEY+ojcgpY2rKF7F
5SUJzVVc78T8KEO3Vk2VhwTTTfsWG8yDZw0s79xit5jGh1zdpggnpGyv6DyxdFOUb4b0oMqHoltr
2RWNjoYsruNYBAVvTFBxSK99yD+KM2T7fL7KfeirDU8y6pwqWFzt/gaUieYuHT9kdauiR6EtsfZT
Iqu8xaY7Fq4uvhnhMcZsMolXs3LL5cMonozFH0xu+ZwEG5HOJBIcR/S7wJwQpVpfbB6mCLQ09kZ0
ArruDPWtzSHbWK+msTM5zeEbIRiarhFjm+N6+8QCXrJrawS+tfiV9MCfuvKUGV9WdcuslvX4whJN
RWfE3aLxcmHXtCdSkAkrAzZEALPBHdGoIEX1lugcZmtqY1hdf5sxR3eJTwndSzizr+ImFJ1kwKuW
SX2Z5S02XtNC10z6JLQOT8A0nZro4stITkFt69FrY3200jqpT7LlzNrFmva5isSChnTvzTcrh2W1
nDqkRNJLBkyp0cm1WymoJj4T8pXpoN+06lLw8ceMSpNgm9CU7+tka9ipvGpuAt0HaEufew1HpGnH
b1n/UPfrST1x7TnIycNUeUHidpRP8WVZFxiC0jgpPMMrHRHKj0+yZGtYcbS+Qgexcz+/mFLhLBXk
4OohaDUbz0lbY8wjFQFKQv8NAYWqlrsGZYe8eS2UCv/y7ahadPzsSoZT0NbN9CHlX52c7BeDFhHV
o1DhwosjJaRWqnXxC6aBwzG9TMJKRpkIWV6iTG/ieCH5ObJ4/WFYVjk1zXE9wEmscD12c2EvBJti
PibCIaebE60dZqei1565Vi4xjxR2CkcPdU4AX1pg0okSvFZzIUNID5qxUugdVdKg5CKyjdX3XC8Q
9xI8cR+MpkfZG4HrYrLltcspD7wBqXZut4SzlJDJ1mefPgHyXhO86YdyjojnwW6RVtGHfPe02aiq
F0fXNsCPQ5TXwnKzKkdQd3qIV3R4NpnpNIEy8L6RnruCzXGkaIuDX/VZdvRekG9pAiG4Np0g9fXw
2kdnpYqJcq5l87QgA7KYVN27AO+RMbW0nWwdOn1HfaY0Ngs18hrXCxP6a3w1aHfU7gflyUBfVmLo
+jNVR1FxJGlbYD4EF54cg5JTV5wy3BpcQ/npXoOa9g/RuUquYdc4Q/XUtueufuQABI4rbs2+RZyK
W9HsUEwTopXxqhUnRlusnWB26he+enwJZ9tAs2cALTogfKwJvfKT2Y8tJ2tcGZsJuPv3ogAWjhK6
WiSyyh2xiF+SwZFOOgkXQftBhjJJp1HBrvCH7s86LFBCvlMLytNuwDgD5Lho7NC9CZ6u29KJT2kQ
jH4b8CFDz9JoKSB8lVyqcudpN4Fb5b4CNFE9N/s6tMfom0XUY587b9rkTerezXabZ/5Y4uGhPQfd
doa03XzoC3MjJkQTtkZHZ86fQd8KGKObH20w20GG95JwaGhEVR2rdq/qm5RqbeBJ8lMz2zdpL//I
1ZeesJWOaM6sqz4t4PXXkkq18hPR6qjrt3GLkr78aWo23hE9aMXkOCX1YxBiim2dzHltdSvmU1Wc
9O66bMKaYt5Owyim2dVKa+OH6ugqvtmZthkp0ik6IFyNLKXJnFKV7ZiCZ5CIjtGfrZQjm56OteTN
keg05YM8HxfqREwSNboq8mCPkmuBZgEncmZQuioR908v2rLWrKNc8RCUmyU/iTip9hhoBYdw2o3Q
C2Zq2tXMSfeg9MgPhG1Z33qJ1fU5Em52EeI9k3YL3VuvvfeptI/mR1OQnbxH7YCxGx2Whq1EN93a
z7X3LANTFSy2zhYGRGoPiEjrbZStRnEf5rQEg+4ASaGErBB/lMOuITXIdMidNCRsTmONCkFEOCXR
eobCbK0/y8RteiTYY/hcGt+pfByZTh1+mUttl/OuzK+xYnP6uZ10GpeXhhJQOHP1dzNR/l/JX1oN
Ln9LMyxOpcEMfDN+11lcxkgHRvkQ6utQ30j1fmAHTlv6FQZPg/4yTt+FtZ+gMU/fuUFtnrBQn78X
VJ3l8jxkz3q/6/tjeyqJvz+THltMMhvD9DJlN2SfTf9m5o+jSTSxHtHiTLc+fNOTWyJu5RDLGdqv
y3RF14/VRAj6pQizE+nhagHmIM4P6dk4gQAX/lRcAgD3eNJsFdFEts6k9ax1jpRfanRYYXVQCR0W
+FuDvFHT/QiVI1srGTErS6YijuoFwMz4MdSvs74q8OOB9DseynAvSK9KCCKlZ04Vp14ofg4xgqQk
fVyyoyl0a6ukYXH2FCS439AiNSXkrtcJ2FbzpiGF4aEt8aVkoSYhcp75VspHLSF+EglUYmTEYeRn
CURbwH+hKD2jZkugzq2+BLG80klOxo5SAnXhLjUfmukmGKbTZM+BPm7nDmfdjsAMTWOfPmhT7kxc
a7RVp2+tvhqq4TfVe1J8CHnsiPljlsARYG8JazRFMl1zm9RXmh7P+o3UvZmE5AZXopQfJaw4Suki
zkQcwzzQ0iQlDR5VwqpQ2zfmixS+LK1tGTuDWm1vzyhWsWEdThNK5/Szq+Gue7PBJps+NBS5FO2S
rNt9f2oTHxYfDXGBsDqUrONhzEdb1krH0Dmmie1gMRzSepvnh4yTaeCfbnKqvLP74rUN7o0bPpp4
nTTfQ0Z4uMnrl2HcSMXsN+lOFxwZmtPkBNljFpeOJkGUSXunXPZGtQ9MQnj6ziDtXzeQCciWu5c+
vYlwS6q1SXlMCvZlf6kEWmsVJEWP7ClT6uoSDlHlvsGYiRKFx3p1MQqhHpxdGg5OxCyiNzfbSF4Z
R1k41MEqmg5GcdF7HNOoQyftN19hrSvLy6SNQA+D7EFKj7J6omIyL5D8o+2iviw5XiyXuwWnelgQ
ihMLguouZ7JBJ9QPNZEXX8VFoyU+dupRZO8PtwttxjZL7inPVrUXppv6z+LLn2k+pUTIKJi73kuK
hqTcs9Hfss0li4I0ttT5gnnfe5ru4vreSaJfmcMmPhCbqvKdm0XJ/4CwK2eJXCWEVM8JmTD0pMuI
iZGXXkmjSqrvvkQLN1ysTewsWhsLSuEIk2R7r3yhKacXD782tslVfoFDlFJjoisSrg8o689UJ9OL
vksvHK0NRsWrYEcUP57Gj/Qj1+wCe9VwFTc2gQ/klUhYV4bXv6jK6b/z779QHyz13nPmToCwRBLR
/x2PUoynOrPk6TLm3kJukq6TdmM090SqCHcKDW4fhqdhgCWwD+dNRtGRDt3LNmMXx+tAdEfMAhQv
S3yLMgZ8VxqMQbhbcMn1FapRtEfp3Jq2U4NLbJvSLoqpinEV8nW0QnsVBAtWHfbYzM3GURtPOmao
i4AACLSw1EYd+dWCdMnrgPQCBttFD5wCtLj2QgzKvkn0ZoBEv9QP8odKvQUNMl02J8cKN0J6XPip
9iysZV7p6mYZ16whkfD7asb+EG17dc2uOGlHa+KWNkFr//fwSupf5puqiBL/U6hNKtofRXfTFA1h
lqbpUihOn68q0K4I7W6iPovZi9Y8qj9V85QDXC/CYQ5fO/U5ax9V5TEiD2UHjKPHVDqZqAfpR6Jv
1HibAg2xkVuPwsuEZ4R6zUcvp66cHu94QPCka5dx2Yqs2X7HO8R4axQH/uSt4kJW5Un9rvCFemtY
j3J2LPDAHI/jdDCnJ8O6IRfLmhfT8MxNEvsLhr7KScJFMN6boSfhsik8VKQB8mNnOpPwgvxdqR5M
YYtMVzFeh/eofgjBx7BbKX8W5ekoQrHSvFZ9Vn568ZguF0IWjixeW01XTTyZ6bUOrvxeVJ9blUj9
WAabRumZ9+cxOOmKI+ob2dzW4l7sd61xWMablH0YGIVrhyj57JMnXV1JrI3hWzefBmNP6UcPb6m2
kmgH0+4CKC/awaTZWE6Nvb4yYZLyHFJ8T59EeN5UDXXHUC7MLbE9/uPpm+J9+fyOnd63GdmCKYBP
Lm7S6h8UlyFMsxFL3uESdNdZ3uj5Oo03kfmu0Zed4kiheomBLGyB8NWeJeRhqjeMFyu/FZy8zYdR
vxrlYc6/gkXBbfY6itsx31n6Zq6cBdxe3MbSttd2gfgYhgc2jVHfTcFJEbZ9dAC/WZKzOpwD9TYC
L7CEjdxXqx/5XaeQKZzGeLLn8qEIDnJ3DqpnM922dNOS91V0bpiO/R6CGEiHKW0a3SOYNOPtZJzy
6qPOn2eDKDOCN3KuUM3WZ4WIr78o1mMJKNZnxybx22VbEl+hPkA+F5Z2/aZAJy6oZRen8rE4YUmF
LQh13TslVxAQZg6ngQM0gcG5gpRL0znjQU8f0unW8bfL/DXVXrXszXnVjp4xgzWvi+GYBE9teNEC
d8Z5VzsN6alPn8PxkBlvYvyVtC/d8omsN6LvJVk43hbBrRPPmnJdgqeAQqN2kjlOg+d+ehSj7078
lMfDMByl6XloL0X2NKWnxXo0p8e02ut4NYb7JtyHqFPp/2psVXk3jocFQaix5WfipA+eEn21qGtJ
OwnZo1mede1YLltim4zSS37Qup3R7aS2seVw08DeT09hthshxIp0b1rxWWq0rucnq9wUya3Ojun8
GBUHaWHdvAXRliHRyk2YPXMpfKgovVbVusyOYrVPl207QU1cx3COU/KzTTY+hNkRKhp/FaS7pVlh
U7Xcb2TSNgan0/gQRGtt2WtEZrl+7K398AC9SoQzna4menWOfsPDS5VdwLhnx9za8zlGsyLmEiHq
0vAZTxwGl8C2Wlc1qd86GGHC7BrikGqfEX4Vh07b5PGWb+VKeqw0wj0Au7LLhKc4Iuzx+cgw2tT6
MazPfE888XKQTm7rYc4eBHVdE5YTo2YPSb8zh1NmwJXaDgDz9GLB94b8gV6Ymgv2RFXR7F1+aVRr
oIUFp9jeTbBhwa0GKA4BK94U05rXaMRKNFsqHYXHp68q2QE+47YM6cz05VwzsdjLvJA2DPToC/yA
GiUnXbPijUbldoJLrXJBgWbag+yIKDAHt0OGKjtR4MOe4o2B5kaSTQA9gqnyvZbHt/AVuJNhI33X
clueBmsAnzSk7L++gv8MTGjrvIOX8PesmgWTY3pvUjcZfQaDizUr/54p05vI9IoE8fqGF2y4x3xa
y5CMlm3IAFreMvplvOViAEHzwZ1JzwSHQeCOCtnhR2VYkCIPLpa/CU0H4JogWifXoy0xuQyvof6C
uTMNKhe3wFhqwgDbbugkXXu8EtG1aJs0UIm35h3F/vV5qVvRsF16vf9GtWVrLwJLolF+k/HYcQJa
8prQ+fgutnGXp8bXyQTNgsNISuNDnK0QghOr927U23xmCMEFbRuhuQaqfn+SM4EnASXzmy1kcFG5
Syn0X5Aux0gdQIyJJrelU0hwKt07/PnrwpkdGn7cYH6Vz8fqNAPjqMEmi+hacLgc/uSvelIyywvp
Ik36JEPcdCbRDWgY+62rdngvTHjMAyLAqHYx4+cyeeRscoxOEt4ngc43Mws19z4v+TZeUPDUbX7P
E+PGwQSg2n1yInPrXHNkrJgpA0+ATq6MHvge9rXMpl9/q353BI+Dyw+3wtcxEe6YNm1otTUX8+tn
NUMmKRRPndlpl5VQueB33CRzL2s85icLhKFRBGaVzQ0LzDfFkxgOvhj3pMbDbSjVwIf2zFsGFK7q
nK0a6syl8wHUusiOb1W4minr+Wp+f9SGQ7qV0QhB97gRw7TFzIOniRqeWTZirM3EucE8BcFLXs13
JfYYhQlp0a6sVryvMVYZAikcaagTwNNpXYs216IjtSte2LNCLG8GXKV2MdqE2qxV7pp6CsPIPZjM
qY6U0QFf5kGUlRNMTm95VFJ42myMyafckuHdb5bRTMVfp5FmcyblAH1Eqgh5a/uDOZJTTsHk8xc5
d6CVM72HuHzJbm5N41EUKbEbmljgcA+dIHYY2Bqd9ld14wt4F3lmRs837JsCu6Zj0pf5PCNyugm5
IyHUBrGWNjElEiru8PoSO1Hur6/xh81t3vILprFlOvniG491AGJ1+L5gO7wY0hZDxHux08ydagAy
8FTTBdKeiIsB/LuNWu0qHdP1/n2hGcU7n9zjjQBDaa/4Nckfqt9uw28j+MnvwHBG7vDTfQXPFmTZ
H/15ovhCboaXQXvuz82X+p7cui8DL5BpuPezqy5cIVUS63NG8EJdid69XLXPEyJBrxlj7IiuVIcE
fts+JiVsqBvjxcangjdCic/vTfI0nMg4I6vNEnsWfexI9WVH4qyPLop2KjEpEu06WGsc0jhZHXPJ
HlH40E8VrcMakbSnrahKjJCw9LWK3e0PUJN+6nblXibheg4lu3+qKHoeh2uCky8dz1HPgTIW1xLB
3nJIA5sd+iU5mC/ZlXI9Kq/Kgx5dfnU/LZE3PdawF72FN4Bb7Z0oxvxYvnUqDrLfYg1CuQMCMpr8
D+jSne4Eoq3vrOf8BglJ3wWwl9/jV4iO2Hg+BR/SN6+ue7vHJQFaEFUKcwtEunAF7GIs1MwVQL5x
ScxBQH198SVMl+kdgk1pTknESyQSagAxe8A6rj4lKGsBLeyQHBSvZ1RB2BvR0gsnh9EGylUxbUbD
y+KB1CttAvTs0Kgf+qf6K36d3sg8KZ4ZmU2Cj1qie5wOEf4dgT8qniCthOVUYeawVxvXkLf8jpxf
hJd06LWVuQAouLLsGppfyavZNTAtwwR09uhrIcBHt6j70GHQFjF24FpVp5XtgtwYzcOAImENs1IZ
beFpOgn0vh3sBiAG3B5Z1KfxZN14Aqlp5yw5O3mcvoG5AXFFdd3BeFh8RVpxuQYQ1sqaH8F26psG
OQ1hdm3awBa9dE8Ha/qRDfU5nbBuq/1hVkGXV2q3Nmbyy7PySN21oTaHbAl/tMqd6Fie7/OH7izC
+mSnVz9aSk5gQGbiQ3PmXxyFJsuQbCwY87sA3wS69Ig+T0FgC9fd8CsHeDHt/sWif3i+IxspaUrz
cRFI9Dk1ATY+pkOZnqZur4Nm5J48+7nyLKBPI7CmbZunNmux2YQUo1DoYJrZO0CXYIIT7pQjUB5n
9o4H1tBSoCBRdUABhWVT4nhKLYo/P7WfWf0s6809sqZxHH21DCdn5dAJHJdBy+5yZvc2mH0d+21k
pzhisT7L3Ux2H52XbG2UK4jnFllA277WhpYB9eODok+bUk8B0eqfbALhHnLJq+PkCYRyNINLUQjH
XEPftDhc3q2uXesbaEllw2FnFB154BBzSiR5+k6pH0bx0o0fi7kbOl/SfZMu26ZbxrAaVsz7uXXz
EFSLmeOU1brVNhNP0/KH0aNeWYLMivY0rrt5Jc2riqgy3QkDgMFWS0gsOe3tGfpldJBp+I3MRzuo
mMGUaxVLB8LO+lwpuy66UO9PpIo915lrwG4HAEvBE4QDXbgvauu+83o914SDBLsqXfDuAIjHFDcg
Xmi2N8Ey0DyWH4x3v13nz8MN2jWYWxWtY3cxvemOEdqsMkfuVpPhL2cWZItB4MNSQGzxS/rfSPcS
VoxhjnJJxad8XpcgHYgBsM9gElfXSGZ9EdTdNxfV8kOiUc422QsIYFnLCPIQzgUUHOzK8EOsQZn9
IwSDZ1nT2QK2vb5u5mtV0OvU4TdMoi4moqPxTvwg7rUayrzTxq5EwA5DB5Ox1mXLekpMcM31GJ8X
iiLRobVWjfE6Fd5srqnDq0zLZq1C08GkoobZl9Hgp9ua/kz9Z9ma1qNKJBT40bSZOK0FRyONQWQ5
7CK8Q+hqakS2KnxoMOLZYJKzNRt21j7nkK4xrjLdqlyN1kej3lLUbOexWwM4zljpdX4du2yPVOoT
g3npJEQpbLrJaYToVCKjk7xCPVobZTgs+kNHykYGIdyU9LkY17OwMxKvBhDBXWh47JudnG+CyDfL
rRjsLAIQdVUNm2xaqTk1oJ3MKZe2GXP/CGxXk6XSs0hzUVnLWFQlO/CDilI90ptyiBxZ2A0kGBNQ
F3u3MwPlfdY3gFoLIRAiHhYaVB1E6JpNbSNEq5D4NYHcNRhs45kyMu8kvu5oNmkrEDKIvjuH77qf
Er1tTI5sUsSEDXGR3vkY49skesED6bW+Ge8WXEMcQujgSjqJNBRGWAe3G188PgeqAS/kJARsHAjI
61XXnRLh2/hu8BiFVI0lCwci8zX6ykzMlXaSsLYSz0qOXenAR4YkbuFJIlDsdOA6sPr6y3LIUjsg
YYYy4pTUmigGAuuPTqe6pkblba1Gvtz7I1rC3K4+l4c7kb5c08QW0Y2AQaFy70or09SNxrSGbXWu
JPkLn4LUtnVC09ZjSsM2xf244IxzOV+NjYaixAYIysb7tczSvc+VxXeOtOFyeF1EGkI3YtAeuDvY
LrZ0G6CwuVfVjdofG801WXX08mNpESn3LvvHhH6ORE/2mUgdqD0JGjs4raq4G8QVFF+Q1iau2B2t
eFXgqNb7y+iYsztyYPms017fasWeCaX0a60hiFmNgRdj81LZyi0UHAUGJo8XN24azCiuJm0Kwx+z
U/w6ckDJFbSEJ1X2eIRJ/ql3l/v2Qy5cOla0bZprWfjat76T6edZ3Vd3Us/+QAb3o30TN1ALCLFb
o4QQb4JTdTTXZrOa2WLYD9uXXFuFosvmqUoOtyfHftvtEIhIlc8WIqATi339vjFCeqBk4i20nEcu
DNNo9KJwXRgeV8hmTxkDlVgPakYVleZ5g9/0NDZyBzptwLukxgTfmgbt1AHhnKVQStz5A6S1Vdfq
y/zBKk2irca/Dj4DWsyUCIlyWEeBM5ckx46qrib4fY7Mh2N40JO6HWAvjZAFXtrAqfXtl0ACgW+X
6XG2qnRpJhUO/OV6b0WSXfu1sqERIF1TxJU5eZbuFD/6hQ7LiCLLwaYqS1NjXB8RilIkpT79wvoM
cM5FL8B2aDjIIDUwfE6adFcCFx0olxBxULmQroxosiDPtC3TU3Dc/yS2m3/1YO6oKoF+Le+UHCsq
F4LNmusQeWO9JH1WW0pFpVtM6yjzAqTb9EpLvTLxFcZj2kBDlkZHok0QwUL/kAe41INHfDTLauqp
ya8oMwu45NDXqN8twvMSrVsi23Q3VfsO8uddObRn75rM507f5+IVYf48eVl+S5SjfNbEXQ337x/U
POVPucAdu9RM2ZAtXVYs+k79b2lAGlMhjOahv0SSm2MQb7hWSNx074FHXYcO1yl5PLt54jSkcPkK
UorYePA7YwzGOHww3++dgJalx3yjzfcng8DWk8+Q4knnKPxDCqAQJ/Jc3Hb+B+VY+5tmTKPSo2sa
siDxl6bst0KPqA4hjNaqvwyfAK0jTELkr4rdWq52Sc/hrpf9kn2Yecxlhw7ub9TvjcSZ6a/L5oH5
GD+d2yLyh3bwprrDD6g4CgUqttiVhp+1L9AUkTDtnRCCw5+YtOJfQCewT/u1k6LT3izJikevSX7c
/oOXK0l/8oPvD0inP6GqqbpumcofhOVelltVUIPuAjjascU4JinHD9o41JQVRw02EfN2iu2O4htW
wMjyzTXiSqg71efwKbOWqdK+ktgBCJOLkESwp7Z2cN953DS7ozsgSUAbEJEiyMXk3pVHe+AV/xHc
BsmBs19U25jNtfJKfPjum5HfQyiV/SmgesspYIu9HdEdnrRjhj7Al7sDAS5NHQtvwRpq8QisGtOV
JjdqSeCuarQKyXjRyGOw9WnFTrRT9PuBOn4tAAHgyZ8lppufBAY9Z+Pk1BhyoWDh5MChif0PyRbc
NY5Iw4Y0rGILNtsdZxcpLo3ERrv8aFAMdKAn1HSJs+3x8b9hf+Wvz0U2FMug4nNXQ/zvwslVvR3F
xujQ2bATwSUt37VT/FxT8rEha5JBT5cchIRj5St+K9/kJ+0M9BuTzn6hY+1o9ULfuJfu7Z6yITwC
Ql63xb2Airahffnvq7X+UqFCwihBwhXpeSzLf+j8MiUxCrVAXFlj7AKt+DnGEylfoQxNcWhTvTmH
i7ZeVM8EYKFfElng7POfGZZlll2hnPfFdKtJYGDuojiT4kANF0cXYvg4QnmAgeTJozsbbkr3D4vw
18lbn9fMjMbapK5jC1ewZ35EfBphkfc2InwoLsJbBN4A934DfwV+HYq9gthcoZc9sbkNiaGnKH1B
cAUShe1M5JL/wdCSaWMaObPijLMvQyiS3RZHDpNTls2fugGxGYSou+ks1WeyIfSKxNV3r9PxH8py
+W/1n98H9489VJ8GY1EHpKJ5QgV30xpugMcIBxNzsveg0UPzNqFl763UphCU/ZgSqKctn0hPN+FD
96xDrHjXsOEgEzxmB0Km/378f93lf7/CP2jnihKkeahV3WXJHHrLASD08H9cKGISNNLWY7eIfzhN
y22wl6g+2BHj17M6CQNsiGusaRLQ4ifjGuGQQV7HO4ehh8a4LlYLFXVgiWAdcfI3/9gB5b8utN+m
7h/F62LqJ5hUXDtNpO8bG/sElPCLcJ4xJrqJX/VnfxO+29eBA+BV3dcEKMZNJV4kqcTp/KVJ/lHv
Vf926vw2mr80Jr+dOkIujNpsFN0l6p3FAjfnMTv4WQwYpUcgmRDU7yQ7DRYf2NvshM/pe+bKcA/M
JzipcEyE1hYRVTd2zQKo7qNJ3m3SVJQTlK0cjzLgQdNRfiABCQBVWK5c70AY5IvESY1/3JDy991B
kywZkw5RE/+YwGZRh3VUiOwOP3h6vy9P4rf20n9jOLp00NSgwLHW6ZptvDFty6fpvf8aLzqcG5so
bvnk3KWZIbOA4+PUvUGEePrv+av/fcT/3wX+MX9VWF5jmErdpcS4gwFdIJk5Te5AcwQO1bCkNu94
6x2dvMdltk8j3+yJZUe9G0ADViLOnIoHcyohlwauh8Dz1TX7/hPPDyhysJgDvAVwIPjxSO4ENkk+
Co4crFFYdZgPvHdwP271LcX0lHSNBIwYOb/X5ZyqhntoK9+cVCR0pBdiSVL7jyX8y4zpzyKzriMp
NvFRMWnI+r/nTVRGiT7OM+dNCZhvm4YL+WZArtB5BcCBidfDXTE/9XAs3Cq8M6GZg8RwxRfc1wLE
o/s/hJ3ZcupYEq6fSBGakW7RhJjBmI19Q2BjEALNM09/voXPOVFd3VEVvZvCQsPSGnLl8OefhICc
DmDmy8VcHsclhbTPeHszgNgvjzEYOPpSIrQCJgYIE2bVU2z7ef/9jB2cZ2xcT5D1GU658fVbBkOA
pAfnMKYP6A8cJ2e48+lHUASIc1R1I3JQ26/VBOncHGriBGjw8ZiUBx3bCR8CTCa0+pLDDTHgFCRL
AbtpjGGVoZ58Y9HSpxCgVYVHV1PP/oEx0foSTAuKZ8VCD8OqxCw72m5t/JvsERP/vzp9pMqmbpNt
oSpiXv5lpduVUXSWRqdLhdvsu225qkHpY2Ey5J8VMdgv5csmbQQDFWQioER2uFO5bd/rz5ZOAR8G
dyWqMHpw/S8TQh39fVGQq2rLGpgTRVUVVZbFqv5L4zr5lvfg8AAM7it8QxsNvpKxyvCQ3PBN0hCC
yLbHMrBJk/RLwlGwCwBQHMfndH2d4fDdGKHkp/NyNwRU05zHx/FnukOnbGF0H8btPF13i/5L2mab
HhY1yVeDbJosCGxd2NUBc0OFETy/LRwghWMhfXk6G9iRStVA1MePb8IBJcZ5BwbULeG8FP5L12bW
XnFPu4WF1e0pOwgf3ts3lIQQX/US7Um0DzjSW/N537Tn+ANtaoTldyE+dCU0QNmdSmwBJA5QKLu7
8MbmRQXJxh71dKpLd4HsAvOFhnBijtV+81j+bQiZzrlaxmuSVEHVuJgE+g+BPwJYhORAwYC+KxWi
iowYFeWNmTbTgioEVQlU97yuDv1G+hwO7Hn5sr4Mh/qEiXg9qJNqNdr3Qq0F8kNUYXSi/LPZ4rMU
ToIj3Bu1cNbZliBIhsSFmjBAj2k04XaA4SCrL+2p3lI6uGRX2N2/lff79x1CWtS0j4Lo2aS+GCT/
EfXAyXe+FuH9YLx35zx15Un70xBCPOR7eX0UERL4ez8TjGCwZvnCnJC9NCsmz7Xl6V/kU5PqiH20
PEI4YIr2PU/JGdFn41UGiRU5ZjWVvzkgH57k2FPufFNO32knLk88ZoRj+s8Ids8IH/7925pgN1ew
8DO/cSUB5MUApkTLMgqSr2iRTUQqWTb5551A+R95iv8x6f8G7RvMLq8GibTczCMW2GxVj52pOsNR
vCG68M8PM/++L4oVpoDrQV/WKbkt/y3ZeaiS8mbBEPTWknR9DKpZtIMPw2Tb3qNEo/YjOXv8tYlg
riE0XSKq7kQ2nStRS9htcTGA3/zov5j913f7pASoVqDdT6SZ5HtU0xv6DAEs2Jm/OvYNGbMMSyCe
FSsq3b5rYbxIf+qfBq6LaG5TWaB8H8SuG31eV6P1P78s7/U3Yfd6W21k6mToyYr++v0v8iSSDbOO
8vrxplkLBcaEdqaDxGvfn5T6q/yKGcVmH7kUyFYa6KzG+NJ1yCnx45HI8Zhgv+DxG2kufosWzpDj
ygYDBr/abUHoMHrOAeko0GtVb3cdIM/sEfltP5ezed+sK5DqOLwkP0+v48r8LiVPfy418yCpH/Lc
pOgHTjcsjDi07ZX0XJfyOlGnqTQFDTVqPCMGoDw7Nr4KI5XtPuFlIGrWzUyYy/WlVC9NKbRa4bXP
71MdovbSvRPs/MFNauHPrMfxHqXMqNe2CHYGWhIoz/CIMzfxdEI3jwnxLtMKU9PvKUqDMxheZmiV
dLfSJp1NuAvfFaPn/cuI/JfqK0YEripVNbD/dXL9/lPCV4r5uGaP5P6moWiOJjlAzXjbR8G9XGuy
y55O4gYCXVDrL7XvNiFYG2pVqOEcs9znMHvU4RWGqhQwp2P9ACNAGSK6fMPZCRQJQQz+5dAfwxuZ
emTSVO4180eRr9jb2ApLO6yrsJdWRbtVm/ldIYy1sNtgdTPd2Jr2wOe7sETwxeaiJ2pu6qSt/Wm1
zyyi+PAiqtf1aBd/kbPQ5bhWx8V3Lc2x+ciaUeSw/+zYfaCDIHRK+sVo1d4mbUYIytPQ7ErnJrl4
ynPK+8lzCxiKCZpxbJDTgGniJKoz6JPqOjd+qpK8wb0d/xjarLRJ55tYRqhKQFPf8JDji0dqKSZZ
EhPhGCWkhBu088gAUBn29kd714agBG21rdH/jv+iP+hCGv1Vf3gNoKIzfNCO2fbLLvvLksp169hF
jR2/5YdEWeiW06GnjYDOx6FgZ4KO6YKSWsD/tR5+pCXAlIwo4NjA2xw7leHUg3sj4xSUKOlbGI0P
lF73tk5214+oHB9HU4wCPPDqH3RPYpb2D+K53kAiZFj/Mhlt4Wf6p1f5mwqe3Es7yeXr/W2keYmy
OSqbx7BMKLFMUST7LXmuWnn9qD2QMtmyGYIUkDBpNry1rc1xSd00unlp1DuFlZn7bXo4znP2aeIg
OLKhNziTYJ6fW9zY0iyu3nTy3zKym77k5uOmAzTxVCpCZa5+Vlo3/iq+bSAf0IZI3pH6gugc62jT
t6EdU1MoUXx4+hRi2RixoHrCrtwJaLy6aJ4zZkVSBtXbM3O7uQxVZz+52VOYRUiIioFmJBT60cEX
qYfyuamfm8JagEjN47PUgdRt163i//Myt/7uPnhNEsNGg7NJ2cOw/M9VnrCb5fKxjd+ieN5la8Oc
SMo+VtkJqNAOQWb+jTZjGn4q+QOu1ZoSTfdPyAYzSucMXkXRBPw0mI+klUGIWE7UxEuFrx3055S1
rxCDnY+u72RA1HMF4d05VSwMBpCg0RlkDSiuAjaJqzc6lJDSE/+k/tDb43IrQ9DZdKKsuqgI9UpN
vernWBNffEW0TP+Ze+pbhNYCYS4EDo/psQxVe/VA1QEdoGxU/Drl/a2GrtZ6b4ztrdyYJXixSX6f
DHdSP+IQDrxR9pMX+7x371//3LOKmJP/NWdxbQvZqaiK/Te7VsquUarXWfxmgX262rqbd5GbyKDW
nz0IP1K9bOL3Vr6yjRHhRDW8g/Cwn6pr6uk2vhO2i/PbKgLKSvLDv7TN/J+y4S+N+9uC6vsq1vS0
jN8IMrXKvKHil+zrI9JBQnVwym98CiJxD+iaOZP78+0ZxhQVnku3cfR9U0OjD1Dnu9O1WEdMf+BB
sNL4AsADvMPcPu1ABh1M2nbrgF9Ez7VQwo8+QJ7708FQtCMXjhYcx72CAzk63DdYz0mE+HTxAeMy
L7bkb0TttCmW5DFoV58Avk1NHDMgpmYCUgtK6vuYM3TzsvZuyuIKqMQg8BdcceG2WKJBYguEE0EE
LIGe2hxHgIJ4hoM29yyyxbHZZXe0bHEg8i+hjndXebcdmjCy/li6EXjzZdftMCDx57XFHjMyE5F3
MMoB7sGM6g/EVEguokQYxDvkAH7gTWWak9jSfJJOhsNN7mfH4+r6ATbhhGaGLEX9ZkaTN9YT3LId
QqxEeascL53DXcpPgojd0cWdQT40xkWuCbvpaPjQjVHGKp7XDUpvSmUkwIsN0EWyH1Hx04ZyTNJ6
VM/r6yZVF/88Xf73TvKX2fI3L5gyqOaz14r47XEG7oWFpm7vBDJ3UuOoF5PKNaRR4xGXQRiNgTiS
JoC/3YbYgtIw+hQcXvGOcZrgp0c7295AxdBdt3NzDeKv5F3b4nnCoEjJ2duQ/AyA6ZButI9/fglY
wpT/3kZQo3V+EUxuKoGb/xR2baZpvaZYjze0ypoENcXtBmcPAQZOpILslKsrj/CfefXVk29hFwMV
8OoRaojfpEupX8a6p2Bnv7Vw1343MDSwPSLpWd6Q2o4Cqfdr3WPR6LqvQ4ILeJYakPeJgpmFe5mI
JKSjXuvLxjgq3eMI7A+ABzR4t2NjRQQhCKHYvDk4REDpWU9Hpzgr3EvYkMk0NkERTYHlmRmBWG/U
BkYLThElxm1gmQPXkALa80zuY81ky5UIDVGmtSb/xJcTEnum90dYcB8b/EpgW5NRM01J2m2mOiVH
avhvvRGJFJZrgsl4OiTT32sfvw1cAHk9KXfm0xGp90xe1CE7iOsJ7Agob00zf1qTDDobw9OsSRQF
puR1qQf7K0uzST2OXLMAEoUkC34vbEwf/KEOGTTkBaZ/UyaNgHeqLrsKL2v1KMnOCMiz7N6h0wVn
+8P/oCDAWgbhxq6BY/j182MUxOTYzgBTmj/FtK8BFUNeO0/yAECtlE8Ge969G1/F1RHEb9RqAaIK
ZRPuosIbICXtfJC/CCgwyoB5iUcdofBFvcWIfeG5Ryophp4BYJ7Ku5LToX/jepuWxgkPDJuXbrj8
DmJXJaec62jxw+M4XzjCr3bh/YKJIwVx4FwLn0eB9AY4zYVAsjkTAPHvTYCdog0XAgzO72CeQXMD
yQVIyxew23zpY4Er7p6QPIBw8MHpAqfN4JNFW+098wckblxMeuDO/bizveT21hHlca+mwOiCSqW7
NGNCHK7oPTJ9zJ8O4Pn3PXcqmzC9mxYT6sbLLnhUYL08e32DHO36Y7pacCTe/aSoTztdJYC2iIqZ
oQGaGHRzH1rFWC22YGirkTMsuZ/I3X8GVU9lq5Uxiw42EsMMjgDue4EJHnXLNFuACaapGXe3xIiC
aZVAt3eEfAXaPv7m96sBSONNpfSaALxaD0H2oBEkOPSyb/1wf3g/TMjfZa9JoGUligzJiOtXaghB
rnmbWD81NiSgx94r0inIUFULGm0B5UEaLY/pn/oYZvFChsciJbcYiezmxly/+jZ80HA0UPCPlFjo
TrKAFJWkBAxIQvfYtGYDqcGcAI0HSbJZIBP7T96hUaA+bTJRe1ehtiuW0HOmPebtfdsqyytsa5CV
P94TDeKBZVP7j8arbDBtb9fsDUaIVoWWxk/p8ETwUSvt4YaxDQECVCRKaLHw4JRRJtCKSPq8LbCO
5kkxe7J4q8VKa4O2ngwnLXHIqoFAgwyGK2BKtSd5rSAaZXbfaqb4XQwh8OO9v2bb/m44crTRLekz
1noUNjggBuYAxFjC6wXkoo6C3iq9VCn3WrW56hsS9Gh0D/fCz6A/8DPEeKddk4grRXy3T+qkRS3M
A9HX3YbngKx2pmHeHWAwoY03bWNXVpgoUFz0TgksOPlD04Jkm+jQHnzwbiwyCBHyByE/6noimge2
kRPqOwDsqNyUagqilwLJkDDeerDShIZv45TCv/3M1ueg2eF9S6g7dfePT9CJ80J6s/RdXwUEoGvq
xsnLhldTsedmJjjMVXQM0VIexs+x/QJubN+2R/iyYbOnEpa2U5lKVwhHzScFq3Eo+6N6apsXk+yq
q4SbcZgBkX+cj5fhBE8H6XQ4/ugLmdphHwXlBRDw4xFVSkm251PxqbU2xsqgHm4fErAOyVvdQ7Ud
4F5wbH4TJXGRjNAvSXwHahmijAT1HFcq/EwywTP7ALKfkraU3OQ+BnckYrv8FNXCVS76vUw8CB2B
v0SJVPHfagmkZP31STiSR0HEEp1HgKl1/QNNVGVYMG5L8xynn0hv/DSYWWZgwqtjvysIi+S4ZFuQ
SZKrsZJkjEcJgkeiRWC4pdFEUYEgl8beBGGMGy55at79thmumwG2kOsmIj2TMg6g9NXkT9rOrtlM
x6fyCOTBs9j4MtBpK+h2sCsUUPpWKI9mWjs9qhu5wnlwx9rG3CCPfV6SYjbg7oF1Q2xhat8t1XLZ
kS0I09xTJAbkZ9zH6kWKPLzQRoR4oUQkeabR2No/xUZbAoEWUYlmw6bRhvclPmSIai7NjQQZyjvz
njfi56xj8AOGN4o8/EjxGRae5OpfgZgyDXDDnq+zes6QXDhNfXrQWTABUITwynEql7CrDqnHwZqS
BBibTJFse0zcZllsiXYm2yjHdhFRReh/iG6Y6AxL5g6L8Djt9njMY7D4N48Yi2EHxJS4IURLV6qv
faATMutx/YGJdHEJHnH9J9TUNeZEmZjkdFax16BIzHfpjWXZ7xK2WcDHFjwovpgRxJmYMUzp6+Q5
r8M7n8WS1Kf1fXnbJlt5TwIXwRm+HqeU2NzmO/ugobVvh/1AlG7Y0/4zd7QP+a47Naf7tp+7nJDv
IN7ZqpxS8o1ebE7pulqm65xSIQ59rPlk+rgDRTjEdBVFNjQKOz8pqRlRm1qhVDJ5Ts5s/9vI15pY
yh6imatSaaX4JRWooSDnv9kyWfYUAqUAdYj17T8pK32bXCcjf+Sna7o63+U7Jmj0gV4ynEhcOD8+
6rV8upH0/2FJ8AqNUZH4ZKoMp/hcv4ZWw4xB6SeETlyRZJMzdg0jDiUVg4nvn/ACSQmPdR3+TgUG
nd84E/2GnwlyMYW4afQh01fRRx2KYvZ1WO+sC/HNY+eILuMpjSnuq2ER7LmOv5gR3AZPF8e6xwQY
BwcrKt9CZwQsF7SiOhYU/gbRB3gMGXHigsQjqJQJjxymEEkXmDyE0jn1BiRSIEH45C4c5DvnSIfj
BX/CYdhLh2T7WMOnt7tvy122vE6ypfie7ygU8JxLB16jnwsgFlFMGvdBP3CDx5lm8nh+pTkEXUSX
nM3L4yyWBRk2jBzh+uuM7rvDIU/aAohFlYzNCffiEv7xAuIf9h9VAk6caF14wfgs76VI3ADXLNPj
SnFzISLl/YMGi4rpTNzHWWbulCGPx5u25lWQrnt6iLvJ+3x3vEiH7sQ9eEx34p2H18uj6T7OvBcn
8hvnPr7bHTrpQyD27dDW9wosBwTUB8R6Ji3l9E1UdBcrIjrft9bUkieEQclEjMENmp6kFeFtW4bJ
lpuWodjmNONHKQ2xUs2LnjB8ykQ2ZUBHLqbqcPVUcrBVYjY5uRmqa2C7kYmOBbzWpJWNIxUD/CSt
mkvCiinP8Oucm2V3YhWyrRBrFW3eWZsaVtg6LOfSm3KgAbv0YzjRF0SbMDkJNTUsgduWqtLTNEx3
8Mi+5iJwANai8QpHj4BTEzY8Q3IBjEuEzyKn2uMfpGpDhIDJvCQVxDxp4qvyisEnchtTeQWECyYC
vfwEXiMWB0KUydlh6kXA3AT2gHdviYdXYSGcWWS/OVzLJ6o90ovlgm4CnxdyEcmDmGSNcr4kLdI1
CtNAwYzKh38NC5Nu52WJre2HE+Q9GB9CIiORKA/D/ooniTsx3PZ3cnrsOERLMIBIfcq2yH6M/26Z
+7JjjKUZdZTp1OhMi2oyqFSBSmN2COc1zgvLZalUW7L2JGTZlfrzRJjPWC9MDXFW7fECOdkREAHZ
joZAoCQYiWbMnTX3kg5PeYn0z2Cesh1aiKzvKbHYuwwYs1m8X0ThYKwjFqm+z8+PtRD/pm9eilP3
9JiOD534hCs2cI25BMk49+W58olkLn2PV9arLtKKZibbgmgodex1PDWwpft8r6iyAd8QewVqGHak
Tf6ky6JnLDiNP7nOwIcwsAVZl/yMfkTLFL/a8wOLR8Tw1+rpGZZv0h+L2JKLmXffKgdzSnYX5YRR
HYDOfSAg2GuowUSjBcIk3aF8bmOX+q6wuQABdC02XgLwT4dPhrBCGQBGYgdwPGDOxudyrn3bbyly
+0uZ00h2A07Dv0hVhsoc01R2vOvrM+X81mFPa6gKSx6MHLK30F4aW0PHwEaUBfSo6DUmGJRnySdz
IiuWvDKzixO4Gx1C11eWa9HLfrlC5Zc9egaVQL6kaeVAO/fbXbRQZg/HBgW9BSvVyzG+vYKrW+K2
PFjBMcDiKZb6lKD2iCt52G9DaWWhTYW9zJDtCPjiH8GoPREdxi0a7UZINSr4Lovls3SzpTlNcIAd
npV7pxYUiYrwDRKtJV8FbxWCDJXlRsZcdFZhAmVVk+20b+dtqJ+YeLxVUawZaR5NA+Q9T2JCZ8tq
T3r5J8ZVQJfma3wxFTs4BB/zGDrJOdOd/mSNMH95JiReq+zzwYye19/53IKKlFTG0QykCt/DHjfY
Mt0xk3kMq4oe5SXpJ2ZyfMZoz5FLQugS4Qd9i+YBBIlFT44Q55CrgvzrmcyIKl//1Ddm0CGuoboJ
6V8wSUBjbbRY3m7YNyc2Ft6MFM5mKe/FC/akfxKFeLifmt856laa6IEV+My0D4RTeib7kcVNcxB6
hOp52Okl5CDHPFqO9E1pDDEvS9J+AJomzGSm5WNNR9NxPICeYP4Sv6/2DBAxrHx3nyQTkvbbMZ2J
UIDEgGpiZ+ji5+zr2fK+zLb3LeDWAQH3/+QADWCTRRVAJaNd3Ds+Vyfu8bzOUozQGfPs2AkxUBJu
Dfs56ZHK7jilBbSnkSe0Tt0TuUWIPvDdsGRth+ayRSJ69NEsesx5mOjkSAjj3yHne3dqd3o5pqwL
UPTeRZPHSmCzJbKPv6h4GSBPp9jqJ1LYfejOfXAL6jTZs+GkIepZ68jN/He5Mbq4mtJWKCT01BLh
h4pkeshWrLn4TMAVujT7gMhuhxn3x7PKJyJiWLZvLXeTVvdTvKbRTJ7ogx1zCZzftzZPf3QgX2hJ
h0J5xio8ThHNxZREnDUzJQ0bz/xsLsU+XvNOCFgifMwmHIp0Mlq76E+I8l+9rT+mCAhOY3wT3th2
6CGUfTjDDuWuOske/G1o0PCAo+Qssz105PZbOX+s6fN8Rx7KmZdmiXIl97UwAcj6JLF1mLEgeJ/f
4///k22C7wv68pOO5UTGl7PQ+YTml7rCPmOrCM1Ax3ClIPwMDRYBgNqIg3+bihX6K/hZY9yFmzHp
WNC0n32YP7knTeAL/zh5xAi/TuPdOc5q43IuZJA4H2VgXa9IoWMSLyFgNKfQqaJ5cwKnoTZxGsId
w5Y/cyC/ZSLI9SwUMhOgRzmmh/YMj9hCiSTD1c0lSF6RqiX+0R8sw1N5plX0PFMYPW/YF2jLpPdT
612bY+CC0YTcfRvVIRfytihWPhdzO16AQ8fH1LzkwOEwfEBTQcD4KxJOyDPGhvNQBFFOk60irbiE
KcUZmElsdTwYFfbX3ckQMg9YoYi+3xZHDaRfqHYYDtPjAsBzwAKCYVNhpe6sU7/Dzkcj5SHSgdwS
9igHWbZF39+z7dGlLBSezQiy1FBUyYWkMa9YNA/gqQpF6tholgBzhIiiMAb9xnWMgxB8lAhIXF5V
DBod/5KJvACzBJFf1hO+8xP3vCeCsvC3O4plfEYWM0vNfbsqqLRnUd8OeAaqbYLIO1yXuIfvS2Q+
F3Axn9yaoWECsKXh59GFWsdh1hy/i2X3UryxM1/9QxchYviFVuAyZuqJmZyxl9N0Zpr4pYGQR8yo
fk5CKxYYs4nLhI6CsvRSpIReTyQf8NSJF6L5+h2Gl3FLqtxrqXMxr86gMLRIbFrGcaWZ0qgGvBMT
iNn8OhN5htqIK4jJIH2jQ9FZnMtdaRfHuIJH8sn33+PIHetyFf3HfXguc8Ropr+aI63vX22gEzmP
mU3XoCKiM7JamDl0AhOXa1HvJUKEkctxenBHe7zBvxKanqZrrqYlBAXnOpTJYqIhfHApsGW1LloY
iho9RAN5JRQ4nvrbLbSdg8gkNIS8DeDZ5bQhwdB7KZpiH41FLjy7NpfxGy2KERSVy8QUlsmMXIer
0FPot+oEMSa7+ks2o3GK1Yb7m4VG7woGblwEzIc8RM2iBTyYRghjnX0LHQiFhjpP7HzmHq8oYTMM
sDWbimRDPSccDYwn/8QaBG332vMYEaTVbTaaADwDyQWo4Thmypv76NCG5iVZslsyyZFPTBacAihX
9O+AO+PULTmxD2VI6WWI9AdteoOAC4pL0B+VtOybg5R/KGS3mGSy+sp3OcfaYNiEKY1r3UOvsaZo
4AgINAEhOlED2dfsMLouGeghmcr7I+nWpVhU/IhFwRjSQX1ozJQJ5A/CBwCM0CD9yEfeCjVEmwI4
6U614TX/9yv2BIuV/QDnCINKN9HvgxogHPnz8Zg3r4FhF0EechdhATVT2kgEhZeyD8wXLd42J+OA
UUypzTVT9Q6SXMTiAPp58XWmSh7RTHqQJ4m2KOFwordYXb9WLRoLivVjavisEOrsXHjaoyTfscSC
dxNm3GiwhUqDPysGhcI8qqVVigeAhh4vCnVjmBQveajJS0bgpoTqPeRd0uQT6BLzh0VhXbAUYKS+
CWfSUBKMtMN7C95NXlrKgpBJhiiR4Dugm+XquzmJvzu8btdZAizy9X8oHulneosDzIWj0B4UOzgW
ZzNa3GhoGW+tDlJpYWq+093RQxab7cgActrMlXxV7lg9knTiQuZwO8dSk/KVyOKGUps3wcXC/JX7
d14JKutPxRbz+aVxekkCVcxidIQsUmB8EfaMYifBBylcMGzONtbNS/3KsqBvAUD5OoUDr19ggss6
5AhvR9gBqajCAsDL3MB6BCMUbFg6CS8JijihghAFo14GCck4eEg22LfnwVuJ0KQGh/JYm9fnelcs
syVszCh/rYtwGH2TY5LiU+pDUvTGxaJ3Yb5dEKemslr58B/X4I4bTfgu3+X34b3BGfoJac8inR39
8qIE6lp3Scy9UBPsIn/3pR8JK3WsDc4dqi3iKh9X3R0+YBu34XBPHeq+AuGGq2dBFCQmee27fsMX
BGNK43Y/j7c2nz4swdKES5zaOY+VDOGQJQJXUkVSKSnBYyJYj5poHDzdjgg31YLwBpSB/jOIQ7CY
EGlqic/A+gRZiaAnIXQWHURI6BMQMWw8UKvweNX2+MECxzmGhgdunk5D66XXk4lMtH3T4DKqJsKi
JS4pWLJdtnAMNjYxj2pcm5TU1sx9fsGxk8jgiK7jNVDWj2oHAZ8LSQpsM4LqsFzxns0nAR4j9gkN
6af+bPAmuVOvmRLDHqvqxgYw1U/4OykpkFEF11zfpj8wars3h612xlJg/4wpP4VPHPsC5xKg1dDP
w2jXEIWHlo2Cvrtv/GdjzWU9jnxg8hNrzWh88tSA8p/U7n18iGIGJJEvuOnE9u8InNuUgrhOMWet
OKAcxKsANTPYN3cEsbSj32y75zs8MRCz3E3XYA/T3BJKqB0g9mqLQ53QDyE28Afy26ieAHEzICcC
oZ2HZLvlmmvtc/h2CI5fgbgEqJHdSZ9CrbZXQuVjxJygxoqwizVXGWfUYuAduoUgSnRVb4VXMbA9
ifjAHeWGTe+Mp3SSumWIoblJfWXWf91+CMVYYREos9g1fNyCRA8cIwDdQb1gRUGdchiyMdwIs/sU
SrKxgjWKA9uP59pKnrI97qrlw7/Bb3P3ehIvOuf4UU6+l5mP+b0q5g0qlA+IeE7q+DCB2lty2ndS
iee3j36fonrsbqVbsO1fosEbVqpYmL58HoPh8O+7KoJbhZST8lIP8OqKnL386IHNMxbaw4VXoPq4
zRPYPsi6Jc6zNxbS3tan2cF+h0A3AvKojePM1TJYS7xr7DYfMTtENabIR1K7xIHywVHDPHY6UJe7
W4bQGks/RzrnBfoeIRIg9EupcemoZJ8v790Y4lhILYYPA8DIH21w+Xfrg4oS1DCzJmHWhkkLdtod
oZru4tuqIxXFnBNsjgObdFvgPUQ8sLTTbaJZRAWfM8qr6bELyqQmLKY4NcuVwtGZU7++U6qJPx/N
kq6FnfLakKvrWHCwk3heMOtzRSDAAZqp1DZJxXeuIB1SYFdiDGuYkbwEmB2ZByCeLZ/n2Edx2v2H
u0iZa7VeRKUzVGAIsMj86xzx+823RnOzpUadtLw3FJ9wb5TiiiXnCmsVNKsxuimShjvzF9XQnopI
U81gbyJfOiM/izQCItGQAYnvHKH54tcj3hZRypE/uYpLOKHKHG7M8dsV5xTEKKTUixROXoGmcE4s
cmDxn76QykzK14XkdTJBMXASCJv5R8KlOC4+oc+nPeloSgWxBww5+jgEXAKiHzBNBd8P9XgVEdi/
f+bw9t3FMc4kS/QOCoXWkrqR4ZATD+K7QQ1rCo+I6L6QqBwsDBdWP3hYuROXcDLXDrwjlHuwFRRQ
3WFsOja1wqGqiiYNmeeKQ/EK/g2m07IoeQvIeiSn4JPU98Jr3tkqoI8CBwwJAPwi8I58Wpb3pMtx
aRAJAKsNuxtURC8sAiIdTjj9HoACgL2Pg2QEcA43GNEYcg8Rsl8AEiDmgieLTaCMSADhGs6Ia4hs
qE8AKIGAqs1bwCB0h0bAoa+YFgzybVHPViUrPQqzaa25oxlJBxHBl9eLaPqEfJujcuDRbe5yd25C
8/ny+wl+i5PhOrsjIAndvJjbVFh+O4FSiEoPXAN/0lEWGSdQKH117zSMt+KTu0BF2EM4QsWjxuWO
2ab7tHBNEb5cABpT/uA6LCBJc7U5MR7/GHKQUb9N4T7Tf/K3x5tyFNNSVDGvwRGwHb5377H/I1Nl
vPEhfl63k+In2cQwfE2es+dXuoIYLH5rfhg4k+iwJGjzbs8AJFiCwK8CbIPHG9iP5rN9G33Boshe
CtQCkjjgGoDFpC/QzmcYA40/1I3/A+csHnteroBHjzToc7LFTeI3P88/sHffqQT/ICfBlxejP/DF
kSI9FZSTVTFOfeAWtxkG9x97BMmW2I0gcYGa51yG2NFvPaEM6sn78SpZgPZwo9XtkxnJEKEDZ55B
dAwGB890dtSgH9/Hvf8MeYvUjyD9GVuoHbMIt6bCtuqn5y4AEtYWXuqnDr7Kcb3KKfDN9un13pog
9zjd7Sy8tUAWFDjVPHZ7eNnAwEKASA+hMcACCAjk/nDRDPiJ9wWPZ89uk2bDJINdD7wJmpX8nkxD
3o9uViGIWTQB+QnTasMIfhRTQGIrwhoNBffYeg5VgOvGBHDh11XQU2c8CgF8wCt4HUK1n8AXeNVn
9xv5lZCNC7pENBnSw9XbVKXoISWp4ecAt0JFAojyQM+2LhMDMAsTj08AQn0HY4WAykCmx6/Q4H6U
6+E2Af4DvSJMeRxEq+GhsAzyzsAQu8/bIFoBFV0dzYmZZOBPIKdgjz4SWtfcJmCg2ewBJQFcHEGL
+AhAFuhoNB/5YwvHHR4nNVk/VWcEy/czALGCAhD1/n1YDJmXj4IbyPwDh6mYQkobOQiysQGEwqsJ
aAy61iiIDIFxUqOQ1sI0hzrTbavS6Qq/NkN+1K+rJPsDwCaD0Jqtk4CR6ZZdANtbf8YdXX4AdRk+
eWpLvSZ9anar3pj3JVzg4BJF9i9Wpnmimg71NTIqlKRCb9GJYEfzhrmMcsJC4WDpVbJnCyY5ryFu
soUpL0/9Mttc1dWXzhF92p7RtFm3H9zHumH9juND+5xxXZUBdxlbmj+aTIqNhHcVJJ/sd1cf7xsJ
kc8WQneXNyayT6fQAVwMORfsbtaVUh4BpHwE51Vq46BaeiCAQdfwCFzp0OihgPJyABVYXpznotvD
TTfQJtZgPF6RTlz7aFfFBGAN6AMW1tmmRsAt8GHkd9QToR0G8cd8BkJdXNuz/gx+jDvbJKEp/go4
3cmYZZsG4s/xE2J0YVLgcqIxeDgNwHMgtp306pongVdrPJzcxpyZgjsTYCOAAxlnvBaI1wTmui/X
xUt7hPmPIezPX52YHDiwmAKxtoYAn0HjrUYQRjUeNYCIvHAdnjTbQe+kbYhoxgvOQmuvn6gx4PEX
iKTeBP3EnGScmq31Y1kzGPJME42O/w61zz3BzWFyqzb+GjGbbmjAZGCiTAI7xSF4imE2ubHhjdOC
tBlxXZZ5NcXeQavgsqb8w5q7Ex9i3wu6JZYad6FRr+BDseV+vLH+jmLbv27zRZApJwvLr3dRE2J6
gL6gwpaIaBCONIy5+cNiKtSQA7wY2jStowLgCuG05i58BxQGprjYGnOYFVNs/zrEnbvlshuAF+XP
8EnX6SdIHLH9GAvWZdpQZYsaM6L9Fd6BkYhmMmf6cPg05hAO9uf2TOwUk50JCMwXiv4567raitQ9
EEN74kA5ATzmMAGhU53M8VphGjVbFHMmsJ34mKR0NR0ALBkNnnWCMJMX0be5x5su5vAHziWywKaH
kiVFLKoOKy24E2/E5UWsFIeg5RKPZD2xQIptfhar1sRTvcJq5ZYIEGIlfTRjjVJUwyvYjHgtcXfc
OUyHPXdiQJEfAt2Jh/ThMhrDJ+LKxD30cPtQGLwVZELQIIsB5nNYIuQIM+yrDUhFXhrRQTYOY9hs
gbfRJwgY5rE9AwFp/0H8ACdEILF5Wj+0ChuShyhzZufjG2sXQfyu7OBpBVy5YTPHdrxvUGtQdkpg
btG0glGMygT0sv9YZQuQeK62sN/thfo9+AYFyCit5kiLGoiK5vXbFBUemkHU2Rw+fKe2XUD+ESro
hf15aQCCwFCHIAApqI3bEfqZkyCgklBG+riC8oU0qy7IUlii3HSEC8R5zCSGjszww63yjkwPoisH
lvLGPrVTGzBo4Q7fo09jo6sQSeCQcaoSTqGxeoCsQcOIICNowMNMCJFoHIXHRDrilbgMS/7hVA2g
Pje/kAIDXwJMDyFsXjtyHeOlXIHWdUYU1NI9m2xAAoMmj1K/bzjaVv+HpvtaTpxbogD8RFSRw60C
ORlsbHxDMQ7knHn688l/nRrKY4OQtrZ26F69evVSbDwTzdU7KLNCggS1+VOOyDgea/orfawvgPyz
uH2cvKvItJlHaYDesepyrp4U87m1aMM9DA3o1i26fRTLtbXUhYoirxLH6U8st7XNo5r6LA+llW3L
5KmimeD2sXqnCcIcUqXpSK/eoE/e1xe3PFkuY0cZsuTgdFl5o3gyY/5J2OrBLUqbGjmArMIkvULt
QANjE2uYal/KxGQ28fm3NLFCx6VJn1KGEz7KqgYlCewS1+RhuMpJSrVuErYYHZDoFd31IQrVJN7f
FCwIK3klNKq+lK2AguAN4Xxbk5FIdiNzi3bz6KE0ENbWjcdHRgwQhkBR1ctSbvabaKnQUgmix0yg
LhUdkkfqjdKxupnHF8Fe4bUT6aXY+XbZaFGIHyAc3mkhrpCTPMXXTfRIUFNtNdn4Dp3dPN4iLCv1
kZDFXoh/rP/+vIrW0FBU+SkBnJO0PS+H3cGlt2j97FH90CJ/3qTK3CJvpo409SLjixpjMpxggJS2
VAna1lbAJDxvJxHjxKSQQS/2gdL/iHWGI/WWBAQ9UawE2TzDxVClJCK/Pkp5kGUF14L+blZbn6rO
MiH5tgsoCKY2du74tus5nZNqhKpO+S+VaPTDfw32DSr32unA1CO+zWpnvahU1w3fNb6BQbWckuMx
WsL0Xp6/Dt1va/+9q8vk0kutkUu8Su4neZUFBT2gY+Q7J+tyIZ6T3pvH3iyUkheH2AVmol6idhRU
VPIE0YiRuQ0oP4kJep7CAqDC3NiR5Px96k+/O3gilkvgY57oprjKZsN2G2iJM3s8p/Yt1dyvm7tT
41gu2Js/rioYEZssh2mD7ZuWyUNEIN0gDflKzsds3alqp99tnWjvv7l1M0dkCjdDLL5QlZJBGvD4
p2ooIZYEQ7aqcQ+fp+uL77L2G+M+YLOsGjPCYJKNts94Cx41udfVHZD0cGrclOuePnetipLgiXc3
j3f4qiodzC7N0u0SHoV1dH+qOSsOknE66RAUuxaYSrVzugEh2U+6udvbetLNPIGWif5DwXyntL8Y
3KRYn/AMu8ay116g4vhy3fcvqaaHWSg9onPu9dTePd71kTfl9p5mNU/VPJkTn/zY5dqqKRxyI4/8
oMqttUaZMgbTNhlRE9JZ2UsySzKr9+2pmgb07Vqz1ZsTPvI/7+NxGAtohLXuG03doE/fKYi7+yC8
xm+7RrN7j+f141SKfVwbd2/RWAGn4NB+VAnxXINCc1qp3eN0AiQ5h7nTPan9WWiOu+NT+9C4x+9d
59oG47H092D1mqqtu+P3RxSCQdvQj9r0fUsGa/dKh64vZTMuBrco7LbjZRcyGU96mTD/IaARTElu
hmOAYtRua+DS2bbTQvMZtsuae2oXmpXa4pXf66zrrr0pmMLkfOfQ2Afvz/idyh+wv6/+c5cUq2qm
47FxHqVeKAIHzYn0Pl53VNYF+6DbrHXHYRDW/N+evruZ9yYl44DLGb6P2+UvVRLCpKawgR03a651
j02WeB80a819MPbFcbcbdKfX+OyjN1oeQe0YLINL+ygoF8TOSNcgmgTvl3bJNyDSg0s7F7494+70
5pd98NZ+M1WCStOEbM7rjyi55XQ0facFpJ+cNYZ2BD7OhM1l0HaRdNRtdt27djChomGXxFrYrGXC
8N3zbE/jYNoNnbjZXQb95iZqxm/vk8AX7vExGC+D4By2r7VaNpiGzfFbt5vXT5mw66TOH3aPvt71
0wN9KweHV/w3JHzCFAJ3v+UqvkTQdpIk//HWsPjTM9gPmkAcDds5Nv0a1lQ/DOCuIesjGG++um/t
cxh3m/qaQqh6oLSJ7/JYMvU14QV6ogpnyrVdKVDKbU5Fu0JdncAsjUEATbC7VCvFuHTv38+1fLm7
mbwfs+1iuvNcvpXtebl25VgvlN4ImGQODWKLz93rHE0jNyhk3knhrVfVcuFlch6d8p1r9v1UaC53
b5vMNLf6Nz9H60vnkHlbkuLZIx2UuA6ny++zYnE3jvZX0R4VBr4KKeVxM2/nZSuvbgia1VmaeiOb
OQfb3TS3JcvHRTxUAMFs4JuwIPdkkWeoHe/k0ktBUh3vi4gW9Jzw5WsZIlkA4SuLZRV4p0lS8dlk
3cktBR/yKWkcDytVSWkyCvziIPkKA2SPeXrEaoV2qlCT3ReVJCODtYJZFftZySzrU8ni1MqpQnH/
mREov6166Wv1QliMms1+Wkh/7Ff9x2S86u02L/N5803eqq+n/9FvXt4ZakExwzIMaXmSLc0r2AcL
TFB+ijBhulL1UfInWxHcBbPr+fw4rxMN3VNeBTAIUr85+T5ygDMsUiFVhTuUjpkKATKcAIdsb0jI
LqTMoriT17MY5gGs4K5JlGgk0vcHrVIFIOr7I8apKMGQ5LO+dY08FDOv0Fui20JwcjsD5iVtPoIb
wYflRGOPiGcZw6tS1RI6zqtibbavb1a096LiM5qQBD2FdBCS42HgEqbLDKhw+Ums13W8pz/Os4ZG
JZeC55Rjl3JiSq/uwFmPchxXcqrDRU9drl0iArCwrJxIayftISHgutl0kCIVmgkf7G6VKVdxUfEO
Sr3vF22fKesRHxRHGPqC7+uyzSER2cip5vW+/jwLGolSWQ1UAhMaIDuoy1OhW9+BeXYNCXxaSNwG
aS+diNzoUy1y7lX1zLzvrDuXd0LTTpQHmoIVpXp7ESn5621f0tWuof8n16rbW0nKoVBIsQ9sXAwN
Cfd/IElqSECZEkSC5rF7PtXVRpqp52HxdS5goQoHk0Q31n3uJWK5YWKgvpZoWwplSLZMnp8SS97X
hQ5+XpLzet8gct48cjjEipCmAaFjxCjO6o6Gd+Cr9LETdZHkd32d9C8VH0DTJKLVWqaxjgi4JxKK
KpB0vWHoQRkoycScNfypW7wIOw9zqosA7UHkqteJrxmM627Js5ICJoGDVN1NUY2wAJqWLmZUa/Qq
mv8JftINKCkv8GxLAq9Q/qSfq5QF6Ar/3jz3dbVkJ0QelDRhWAeVfXUv7KMcxUSJvngBrju/UxOn
KUBDfMs5Knfut17pXr+dahL9NnUyKQ8Y8SImH948ZxsTT38RyzK9LpW0r95BiufqAmjBa6KfPe+e
S8ZANzupZSBTm+pTdB7IMj2fq3SRbxQ2pBGIpXEzQT7AiUx9RRgVoV5QRX4T3hFywZhG2OXbAlwq
RwvQTlooONpjv6HMU82XtcfxFPTixa5VTIyWCZxi4RAwQMRNdBg3i7iMLnpK0mJnMnuILyRHkbMp
4kZuqut1w8JfLsS06hcMFZAaI9JeW0nqndG0mfBxEGWcdbxCp8Klci7cCrTK/kSQHVDAmUZTFEq8
hhLCgUzP+MBJf1b3A615tEu0cxBIkW9QQ3a1Im2U8WkfbOSu2oxgXOPdNxH8JOUX3j5vl4rdO9j6
U9JtI9VODy4lIZ8gtZh3uZUswAW5fQkDCFgfheLHfPrEk0SnT+wBVuepvWaX3KcFzOJidbmrnYvV
7IYwvO/MAUEJcYBCFlnM1gLfZrQ/VyegNGmTRXT7Pwl/IftyKzfKn+Pn9HqPJMsEqVVDz9EKW0wk
ESf3kysGld9nuifin6QuRFQf9VKeg1pPt+C5zUyTpbH0DZ/J0BJ05yudXugFrQ5jX/BoKr8nwXeI
Bf41q+1UvRcDtaFbvBIW7Xl0H+WzwVqgfl2fwxccWwa6x2rQ3VGQcGHGz1GZe4jtzQ1I1537mGsW
OaohLYntwA3e2nH5o9LMUs9mtTDer0WLFptDPQUkrFmwFdyR7kLFEBmpuR1xAzNHc4aRqf4Xn26G
xPyMeRsM+yKBFcCnOPszqe+gFCSPIHd/a/tgo8oxlVnkWh4CpQDcJy4ZGxUpUB6PIDNfGSLz5yzs
taKgzk2Vq+AjxzupU3vRnvGc/nvdS61UihcWHYVnOXJgObxJXEXUXFU2MNp5PThZzBGmIE17gAJy
24c8aJ2dT0TXHZE02T1xRoxOuqWuSVzC9X2mtqnr65dlOTpijyGNBKvv2yvXMMoFmRFNNII362g5
3U4POP6A1ELsNHLP3ZWbLP91idM8sXqxSxK3L3mpnDapvJ2Q6Ug1cFj1VuL7JR/lc23emkbrspTk
7Ve+jq7bTxcYTLRg+D+lls/S/G5tPsc3fiGlS09G5vyfe6UbdKdLGhGcpaUlgwePWYO04wD+pg7T
/UhY82g8//vYKdw5j9KhusRtF/b9jCyydTWFey5BOZt8IXWDK+J1dyW/X+n1+BbhOWkFyOR6hTeu
ODYXF7UXS1xe9d+ffroFl9Qy5TzCdTjcRboSn2VU+HX37tvEywEWgHQQGXxOKQ9AnHTPY1DAQnfq
FfecFATBwNdhf92mUx3sIxfVNXxGvzvh8e8J+66H7nbMjqepcV/GZ8Sn3/JH+YMMPO6v5emYtPke
73DbACGbxP3dp+sH7KZb4gE7k3ZNvrbma+v+tmAgQwm/tiOymCLvs1dwCC+I+/13uJvcDlTZEDYq
f+7be7gC/AWnDaAZTsIhch4CfqrjOL88igO9vsLekmeSwSL3iAMWI1MykerSMNPMA6o8e+V11Rhx
s8vLQG9zGZ+5RQtAsndjhHbTjcmkQ9PfMgiPgHBY9mAeZ+p/CHq0Gs6JF0Qr9T/33txNzpLqcFe5
+o40t3mk3rxua/d9n3vrmD1//A9ucJWMcaB1CKQWy0Oi8IfP/bt7PfEvaRQnMA30Z6khwgmAHiVr
MBNolFAXS0RapfGA22JAG7TleG6nP1wAWHSTmmS5gsrytFCZkCW1G4EypUxVCEJxk2fESo6JWMmN
4ia6FMgqAXCcb949wJ4L1bQOyqiFHvPus0p7IwSekjvy/g1rXhYAYAAZjWtPhC0beW3/0BYkCm55
OR87PQEYi2cpgl6df8GDS1S/Eu+Q7H2TRfW+SfS4D3U6LfTpU418/T5CwapNhrlaulHMBbnBszZr
bEcAJM8i9SSYDD5OkCqwll1IQUWzwpwxi7gqt3JjnK5mq6nmOhbKCh9hoZIwpIh7EOnAhXoYXCXa
VrLJ4nTJM62WyCSkhDnDtD3uZTP6nlLhdq9fGj4feDSmpYe4qdT0vi5MYDnkMhgjzJWDJI8Gt/0Y
6Hh4kz/91EUarN/SoINjovZYedb9bCdAhc43JiS8gnOSHoyBZmtDZ255qgKril8eQl7CYOea8Ex8
bfdq/1UzndAfLVkPQWnwU/IC3YLkjsrF4ykaSpC+YxVst973T5s/NK6w65ZnU4+jtGqWU1XaH16a
/R82AjRxL5XmoZH/eFSNku2A+RtV+q7ZgHu/VDoE84rDpS77uw3lfyAqcKmLtGFaJQnktsSFkyBQ
SFA6Nw7l1CBwIMAWnJm0xtg+NkzRrxshpvZlXS3m4+zpDxE8Vt0PRLaMUHaWlXyLSpsEqJxDrIw8
9yctRl8clfmtrwtVfeACyYR4JC/3ffuD0pDbKjXzFH5paHtbk5xMT/kqtNGf/zXMnyamRwZ68jRc
AUToTJokPdqz80AAhd43PdWy9VgNLUvXE7cY0vkLJ3vKSz3FBgm8VdcCZF0Qeuue9EcyDwyTUl1z
dNXs9b/3PGXYqfb5edDcv75zoAmYjOb1MP/3jdyso9HeNE70g18c4wy6BQh9UH63p0vumdr1N1ko
YWl/ODMg+Chl6VIDysPtDQx36RRu3SUNkmypni7VwdSEYmB4qwsFmMgcNdASUHoCNm24gGpERhHI
GnztDAnuPatBxyHi2S8NOy8b9NygtkvWZnIJ5ib7yZD/SBSmM7bOutM7DbzdCOCaH0r1rbRcXK9n
w1ln8EG4Ke2uUl2NH5GAY6amFZNTc4nwlQuX+GLWlGP9mji9dbXO1+eBn1uTrVQXQRDOuBt2I2GM
y8cdhGV7H64a1/gYc5jj9e98erQ7Pvsn9Ef6qdCZioRk6zPZAyJo0boyzIHO5mreiZYkgL7a8NeJ
2jVV4Q7lOc7J296Yl6KFIMsjPJBj/3vtICSQbomSCgcR7z41T6nqxIXXnMTq5VxbWQvFVjYNw1DR
l6ECtNOUQGOYazJNR6oWLbGs7cSSUFjxSKTY13Bh1GaOAMgPYT6bWLKrV5GCZAhTIOEW9BkLDmXQ
Aa3NNKGOkwyhGwJhqLTkLiifm1ZIL/o2SZkpy5dx7GWhJMJrnkNUHbTlyMBbuAAjY9A+ZUuyqf33
StY80eHEmg9A28kFndkV/DQmhJW+XFVghKVmXRSLSAx89rHX5tK067oXL784YWKj3FvOw4Rzd2Dr
9IIdX2FvLKIrV4xk7pWRH7iOa550BqZ1trZI590zAgsCXtUir9xzYhk+qE0lqLaZuJYIBwSyHmSb
kPfMr0XoPLKAOXqbe7U0l5YNTfeLn7bFUq3AccGpha/xxTwkoVyrHMic0cx0olpcSH4KdBjWfoc2
Cz/NmbnzpP/2xBtZVcyiB4vJDDWzv3O/fmNBeQHVC78F2t7IjgHz/6pEOoA+eKbrqb2Cw42bvEkV
68S5jomVzpRXxuw69VV9xzzVNdvu+tIu/O4XYel38e0T3z8/Yz9dzed2ASa+4XEg68bwJtknF0bn
iPEXg+UTGunKHq0mOJD57Bc/E7VUZ199V1ABu6I3Qz7ytvWsE08hh3Ie/dnFyK7ruuoBSeGAsVqx
CPr1QthUt3tw+c4zAY9t5XRmhfBEm0LtjnNwfTuKIaySWiqwpn1eGR8QXjBXZnGflBRapmSLhg9a
kuNjKriO6QV2n71LvJP1XmgdAWjqyqDRpcLcn5TNs3Vt0YnNkikh2ldha1ezLzepfLLPCraz7qNZ
7JzFTNXaea/0N9VlfGvR87wpSxGcEHoGj8G8poJEvhS4vLpTmaUdKrhfFXFBAAjyg/L1e7VtlL4z
SeXFzgFRXCx2y14JF/+e/QfNjHi9tG2I84+LZCqwJsjtYCDql7dDJryX4lMpyNK5FBj4t70KCNYf
+1o+OVVB+pym4Ftl9IpSsMAdzl5tdwyoLVEIW/wefglPrxlHVMDmweRnMVJw1xJ6rpXwansqn/RO
j+A269z8/L3YZ1gwvfKn+gIS2wrl2mokI0zulOjrsz5/3WK/R/hmUbldClPxpqZ50bxbqq0aqZfS
i3IAOAryL5bf0iqkT644oA3pFWcZINz7R3UniZkzZPQLL3INe8VPCSWNdBh59pfXR5A4ZsodXKuk
7TJfu2npK9VbvmZ/z/jJd6t9Yo4XfFdctqcLPi6jZR/NpvpUISALze2eJtCgaDVahveqZD8aDTn5
Aa3qQequLO93KlkRhZxY7aFKnwzusoOD/fv8IP0Rbn7W9BTyzWztBQZGcg7cOustO7ngon/ihHyc
f9m2b2HTspmqIcf2yGiva0WcM0SJnwOvoVLPDNMEM9dh5itvOX2Vzisvpfi76l7S/65xvkoq7dw1
TVjejWstF2+7i76kEETdeDh/WXfmtf3HYRP8Ch2Mbm2O1ueyqbzEgYAZevPLsraubZsqn3xzBAWA
G9tGqxKV411c+iKKoRBTdTbats/Cswz72rP6qO3q85+R+rOD87dkEbULm9nmknvypbBcauaGn1Gh
dXpBj2XDGrq79zJqp+C2nY/gcjdDVm28f0saIT73fglJ349ygUyB921YHtxa6fpULlBILvrfFptx
OIsyz+kRB+kl7T31s3wTTcN9X/4ChfM6PeJMDP3YyxsHo9yIIKffRY5UbQ1ubRAWCON11j81FALD
msac7pSZ10XPIbzUZ8PbP3D27OtYS0XlQaWfrc+bqb6Z39/VaTr1bq15LdUyucJHazMcrnpCl4p5
henquVmoTXpczSpy4gBW19q+PAIZBoNZRGyh/Rd2uXZBu2+VaKNHCnQ/UlVIoCaVvzSv1Lw11jEk
m2xn917LvRHJaEPtTr19c/YBpQQrr6rL5iFf14xOpfFoKbSYfQfM6pz8v1l0rCqERn2jk2pgQ4PC
In5S7fqxj34tUoH8yt5imCiOxo9aoZetXZO+Xr6g/bQrkjuDifT8bLMQvNzfRCq6E9tdbVtj5bRn
gzVmQqdoNCQZ47dYGTaVZ8yb8gs+eDBd9Zf1NOZJZ9tZGsKFUM5ohx3bE0ZXZnROOEkq4MdWtOzn
UL3XYOdqKTfXnu1NyXodNBlmq2Jo4awK2IjmAajQWK46j7Gn1rE58Hvt4AsFUO+eEiRV5kR1EaUa
QkL1e2fZXFQzhIjPplbeI0fjTezW6bEm8oFrShExFeQaz/5aYYJ953bmp6XIWgG3kWZMNwzRvEzM
6uLGljyGl/FerJoQFFhOSs2iLahzlisxZAKywlhN69/EOZlHs/5ywBm3Z/OY0eE/Lv1sNf9lRgqP
fRZWUfnfEYidxA8C+4qQSRKZ5b+Gm2ElqrTLny+gNWMHFQeGeQ/S77PeJM70rLsvhyq5KX1grTgG
lqf6vXZ/y/2FNtZNSOqhugB8v6X6RNlVTL28Lr63gzOzp85GjlMd/hZX6Pa+N0bR9jwhO0112fBE
G6n66C1bZWaOVv3DK8Dv49A4vcLdWup0dajnxrOhEjBf6gnHHj/SrLE677IRFEuPs9VTVOqs2iDw
AD+rJ8si3FQfrWVzlqANhSbuXFK0K7Dovz4EluUxhpf2pZF5U5FrNxTDICUubmpO1C72B3Lal9/V
dNWdNCWvJGL0bdlNVnxaAOtXebbfKjP/5OurqmyObuFF6H1waSy+1D6PJuGt+fIwDLKtbc04ft3W
FupzWQZUoo+tccVOmm7DyyI6d7BAozSqjqowYebj3HbeX8TJ8Flf9iaN9Pjn4/Zrwe0X+pXGItpU
U9BB+SdvZvr9R4RleQhyiqbJOWidYvJg12DdCEkMuodNnO4l+RXGwuZ7F+162fdj2BYkiiQuxvPq
eogEXng/1BadzU9+XHorRgWh7FMbHvx4vXYSCV/GwLkzzTXxZ6viNwGA8QVW1LiPdt9ykZrbn9K4
9J37fgwq9XomL0kt2JjXivdBUusH61SYbpQ6lZckwJ5j+EiMkLpkJD2G28FxkAlrT8ILt0/WS/1y
CFDaSXvdrRutikhmRwmGZ3PZndctqRJfrnVVv87/RGVjiTa/md9n2Ej9E5zqk1Hul3grxWEpTg02
teK3YzvkI19ytVKtdv236IhyhJQRkvGTBMMKYftcRzfb1rM97kj2KyEXwM22A1GGw3jXzxE8DG71
U32bQGKlTu4TBmbLHwlqiFY3kQN+pb+NOJIvkx57b9fnqwxXl2DSUpxryp7MV0UIMnGFN+wCJsDo
rOPU0CzWyeFH0MiX5wsfpst0TUs6is+fiw9i+jiaY1GHY/P4WQjLX3aK71Kca15rqslJ0frYgt9W
X27i9m18u9Y9Lo2K1fKHyQYEXHclc9SFLRuIF4Nl6zS8k1cLMr/XUfnLcMhXr4MdxnPr0M9G55pZ
fv1ZyLqRYAuuQLLJV5+f95UqULvhjRKqKJ6ZY2nvnN4v9Us/95uvlgRDa9fptXP/8UT1VFEyBjwy
YLm939qF0PoocBxvB8RQmbRvF8pO9YIIHpUYGJnPNupjhcvWrXfrrT6enSK+vQ2mcAHhSVrAUA5W
6SiDcJMkaQgvfd6uVVHHFaHD1G9qfKOn87LqqTva3U633edoFy3j5ac6J7c6iXCLPFjk/hdtmAsw
kRsaPQ/9xaRRxpscOnuqkqttW8vf/DBx10uAQmrVp9ZRxsw2ieIdP1PyPjQBV3Io6srsypWwqWsF
sXxpdtqHU/hXck1ssHKrO3ApcRBfUd1EURFKaWM64LdFfOmtZtF+HxbooEurv9bK4t+47uveft26
Pl7vPywIy7+A5FFo8a1wR6sLVUoVbj+HC0kW92CY1A4Ul7YvI+m/5P9CrUk0WimLfWTmZX5yempZ
3X/aoAtah+/5s5uZrqq0isPU1YfZDUVp7TC3f3PcAIWRGe24kv3ZO41n2ijxRd2ktd2/IhqjVEeb
N8lVE1bBSGjdqow7KGoSegs9xat41DdXabbArw/vU8MqExijxdaBKLgIuDQA0cpDcOnNFEXKxTaL
fCo0eBuL1/gRretFnB0pO3dL4xjaFBuNn/4JiNfPoRkGgGkUqwza4bmjvHUSHw+YJWDaYuv6Ynu7
oYq3Z1/Pz1310BNp3lTLLSNrgyuTCK0rIz0o/fLv1nWzwHnU1bAEh+V/aAA2/vtPIcREer2PMD/q
545zu/vvzbcI4HGgaGoqPKlpiv8qgCzYXVHz9xzsf1h7JOlH16mgmBCb0GNeqrt6jUaEJOW3S//S
z9dtANIrkwkyy5Lip+TWh4agV94+IABIneUenzjhQVmsJXvcI946okd9r4f2U4r5tubKy3HERYf8
4uBx0QEESXDJJj8S5bQYLT5yU3cJteneu4pwPzv593wdneRrO7BMDwjw/NgzpmYeTxM7oWorSrcV
KYg3fVGX5rF276Rq83rF/aSj58+mpwgyR7CRDvasnLLFes08nb+gRAxPjXk92ffObwKFbff4T2Sf
R94XIt93yt20uiP5Kl3M+NRHfW3tWfJMxfjIzsDb3zcLp1GxMakvOnLu9jwmCckfq0buwfIEBeD+
vM4AzudRmp7PC895R3RktB4g2qGh2cwFgC6NO7aVIIkEfoNGdLG+e119p5PLJt41jdyp+HAyJmVv
wnKiy+vxZV1PNXWk7c2QLVb31qu0W6Eam4QRNv1D9TTcJgHB6wh+n/9aT22eIyGeP4TSAj/5EKk8
Tx/t2zA3OpNX2kiPC69T2MOsbyhAUXeBGKvunQcv4mrTD/YJaEj6ILPtNK9QN41RlAS9RAlhnwKn
T9zycvQQip7H3Se1cuAUBOcVSnxo56sPTCgnAXXBMzSeBcq3E4uK8rVvrtt413g2K1Px9kAEXHlo
TJR65efRFpjRPaCkW5tZH+Y/Z9EwHR2nOjrVVAy1MxmUovXHBM9KwP3KWwtzI40u1kYJweo8xWuK
pMoxidh8NezJ8XUg/HeOH+NZ+/SBbJwv1wCjkGN7CmgZBg+hSi0bQKMkWvZH6/RIix/uSTxBaDHB
fSFYIjnlCEXJaBY1S+KeNfGPxWMo3lD8gmgCdPcFsE5VkCMFSAWcJ8zJSCQIvFY+dEQoEviImldB
undSRw/NFK0yoTr+vQlKcwyYCxYHn/OpaJF3klArMIo7Yr5xkVA0/wDDclK/1W4x+7biwewOpzoQ
WkTR6qcAVF4mkw4lBF4XXTJRy+cPNyO2fJ503ZhmOC1mqo/U52TmFvge0Tt7oj4lav4qnfUF4O8G
z9uaUitALzqmD0BnA0L+36mAc+DxBEiXdEziQBCEGCKvZR5f9R3rj+gAHq4gKiEb9L2i6idtT+/B
mhY+2weTZ9XgTysUnYRzV9+nfmV06a+S4leWDeAWyPB7wn52xm62PdOqpJTbsWsP7UpagpGOt9vo
3s1ML6Lr8Swq9c/rhsTqFsQs3HYFWzqcyiDfw/f7XUTperfUtCe3L9USoqCY4Il9bV5Ej3a2gGW4
xWz4ZQ7VU7X3WW3TBgAy7bFMQa5CNQLidH2oBPwmEcZv3td5Wqr53BwQX4MF5hLIzz2ijVwaz461
9CY1LMwTUQ+N7oQ7sKO0FGJm4VR2EfYtE4JWzrvuJrj51CZioG27hWluCmi7eNBH8GQDGH4ONg04
R+Kh4RPvpz4qfhhhSXS3YciiasB6jeFrF7Kqu7LVTd/u8TQz2ILGvQipnn6i28McIJHQW5qkGC/y
7qTOJGMPx3HzPfuu/Lonvmkw+dJiQV+rUBK9d8eLsQeSoJXBXQcPcNpwGahMSMGK8Fb6gN3VOMvJ
FMMYsN660wIBUgk+Vchpvp17SythVqcisXn9WoJaVl+bsf7K/eodt178Ok16fl0OeIFGCfZZl9Wo
S2zjCZDc3L5Qmz/1lp/F6uzbhHDHa0UqctH5hStVwTgQfAwZs7TYLay7RewnngwTAQFGQ7Fu7LDf
eD4KhTd2l2T2M+t0WNvC+Xh9KBJUfFtYQ4EhgM0/tBatx01Umhm3l3RtRiAq0GGQ50qNCB5UOKEa
2QNABsfEnLWDysB5BhUh8umsQpXRzfj6dpBYk9LKoPlWwmtnl0tK4bk4JOHf+CinTi6unZ7Rxcpc
yaUlKg1Faiy7Sizf8vX53coVvLFys3V8rUWxdvzpboq1/T0csxsSi+RfDmkMEWuIY4bqtU9Ijmku
glkXSWP7KVd9G4q6jE69yTn+SrCguygFf34VbZuHrKz4TMxzc57HO22Gn3zL5486RtdTGYzEd1zW
lg1RryRskWqWRotDNPk3lyqaCYzc8yyclt+ZHgmRrnat+U9+jMz9bhE80O2sfkFZhSEgL6towTxM
N1fv968sMfpbI2H9158/HrrjJc+xGxO4I1stVnkM15Egy66NaCjjaszQNBzOg/JXuV6JMsNUS83b
aRprQU8jbrzpqdSYQXS8RumVHbZUYwMmKl7UqXnh+9F+ZObO+oqp3vqr9vpdHu6ncg1YSz0KF0e5
qY+uZDOE1KvxbwGKZoNnY96b//MVQQ3jT+xLhH7zegyvn9k6H2XSQrtqJHSI+uFVyXhyanJLGmbw
s0Nxu1G6h4uv69rA4F8x1v7BqCZd1vwsmTjV28VSkzDPo2z7NNwND+PHsH0C5oQMvePgPk3sPIb9
d0rKtGwA2M7Ao1OZ4CBfhuJvUH5f9J6eYGGE/sArzcX5clCub7ugtLbVoNREDcO2HxSmmIGrLyYv
+L8wuvWehyDdOp3E4QL0jwogJJmVJ1UiUJBkowebcbrSuAnyUFh8PXxfu7tvT8XDyI3u3fPLnkGO
ZdPMvGXfD707YjVs9TiY/Mv8MPJVKFIOPdtWk+C7MJ28e3ynYe6n8HP8vPQWX/uXyb/n2+Q99ya+
WBrlRmbj8PJq71uYKsuXS2vSTY2Pn/vBqm/hWnybsPP6c2pGpXntx2n5I5ng9rVXK5Y1bN2djTG6
LaZbM81YgEAYUvN8kAOiApU63phJYEr+LnZv9eXnbXhqbxPTw4oF2Ty0F51lb9s798pNYqTAlUQq
LSn3sGZtvF//yYjOjydkCdb/Svz3cuNKoePeIHNWX7zIqb7XuW7EJU+1Z2NRF2f+t37PNx69E+cy
2c7mrdLb9pdhbWuZ9O6/R5btbKxL76O5hyXU8iGztZ1iPN6J+7vp+6jSvLXv8aU9LVfPbFYqCm0w
VPtQnQ09lfrsD04yGmuPxrH7jPEh6qBc42nTuDdRKmq9ycuy8fxYaU+WanGGFMojzlUr8jBnzU0t
3yAQUZsQ4rjVVvUc5cZcNUXxeytSzafHEFn+TurpXnFogEzzvd3X4as8xLdhwWxW7SRw6IFVkgQl
E2Mv2zDUofwHjJHFq+Bn9sMqL6QFCP1istjLWEa+zzBBcbEL4h0l2MHk6/J676qx17/+Cj3qM1CF
lXfW349EJcWf11O7oQvaQ63FORZbJaHTkMlhxT+oyEV7qlJ/gX2cHdHI2TcXO/kC2xpKbCBT3+Ll
EyJDoyPqN9hKMpfaKhsH7IYYhIh55Q4DTThnZtq0NLI5GaHXwewLjxWt1DlQrDKCnknQvcWwmW0T
2qL9wKLlfB4n3A0dVSYVw2GUay76u1cb9fEH35UHt3sVrdu9Jpk7iySCyPhL6EGure9+3fIKp5Wd
dK1ZVnC21gO5bOI5TyQYUkQto0MBS3soagqBOARPXgoBSCnI5LsTrlFC/mNA6Ci/sEKOo+xHpolj
JBKq6135NLz8252TqbABFtepmCzkE8he/9Vs957pLBQT73kEi/F5YM2YREZLM/22aj7JVZ+obe9q
CDwvy+qxn2lv6qXWrHUibCvIJWZV+Tq8XOvZRnGY+jz+Mmkq25aIOKOcfbyecjSH+9HqlDAnxKZP
52bm/5QMRhYfwXzO/dpzdbP7EPPUzWZ+wS+Cn+rI2llAuZw0y4tY8WfJVkSk5f3ykR9OqBRhh2zY
dc9asV3onrjdpMt7+e9TZ9WcCfl+XPvl0V+tTJLkVv8o95n+EBHeM768EBj/gupYF+gYGD48sVvl
jWkoLK9PDFz8OXZeYsTpUkAcKhRkzfvEauX74AVLYZiFGfx2K97xJ/1PXwtXJui7jez91rJPQqfS
K9T5QITmSeThM/H9JQvw6/+tsN//rRDwz8EjHdgWhcxK36KPRXbDLfSzwrLesCirBUUgJgTm4sW2
/tBLryVC/7QstqEQZua7cCOFmMD7No7Zl3GagHij+bT4ZRxq7y1Vq0jTIzH5LTGZSIIqPZefe8nQ
iMjP4NGJI82CQnf5LzO4jNfvCtmntzLfkOEDaa+VSpRo1ehhf1aSStipn/l75Y2RTTVn7uHLsg1y
3Tt5nxm4muNHIwGMQ8AAcY0rLAszMTg3r+n26RwW7r4RLdaIIMRRoofsdxFWfN3j70PkFfJNI3yL
gM9viVDDs/LDJSIzCwltJqJ98V4QhA2/ClHY5dfgrMPvbmW1RRNTi8nDbIHx2KUSwBHwv03gIPum
TarEZE8Hpf9xdmbNbWPLlv4rJ85zMxrz0NG3H0hiIMF5FPnCICUKIwkQAwHw1/cHnYcqq3zliBvl
cNmWLWLYO3fmyrVWjuRR6hrHCspJ2xmOKtQ/ELQJmhxq7LWhSSOSNPdsephHIEfGACUa6nDtDavs
FOzYswz/A30T7z/Tnb5OL/RXaKIw/VcB3LhqYO4XEq8XI1qCbq5f/PY8puvkCGI5ScK+jtgOvh/U
b8pcKO1mP/1M3uQPFhJLCByzAfxm5MTctyMAGfwleKYqo8l7ZM3Qz4GqKcK6bnmF3WjVZxv4XEDe
7+2kDyHrM144+Lxjt/me0dX6AEtLLtn+dPCteCnvcdiV9yZ0vTUcha+gqH82Z1DiaHw/Kvtg8nr3
d0zm2ZfT/Eia6d26yVPm1DwSSfJPyEzKu2llB+z3PyvouFRcb0LXDSt2oYemd/qavVbySjrcro/j
LWbufYIjmenAWSftzsGI0kWyymfUWQpHY3Ck9HUbkrl52V1yZYv7eosSPKQwJMshKeE0gX9LZMJb
RsRtjvshYl+qY0ufk3s9SGdeFZ4jDyDq663py53MpK9zj3b1DlxN6QKY6Q9ejKuhOUbOjn6FMBh0
P7iuG3YGXd2kw/8gTOcanOaXVeOM2B3hkZsuYF+gZ7Vroq3wLqvAz/27q8w7cAxNIxQl8lR5QCpJ
ZIdwTZTnPHqRgJLs4oB/Nq+orqbR8bmEnyGSbX/2PomBRHeCIecqISo5k0BwrnZCbxzQgwEy7QKG
52mKUvw/YYvAxElL9KdrSqu/7UM05WTiqIH3IsAmgfYVw57d1PN0nm8hZLKkpJk0xa90LE6abjZB
v9lm09YzVuLi5MQEd+wdporT2Di1INC5sI6pPkyy0i9wmOqpBJZGxfKwlAujbqWLeaBDhpMI8E5t
SdoUzVQna4FaoXTtFp8nXHa/oOEfNHC7LKQ15GnV3iCv28iH26VdVsQKp9fZDd3X5qV3Kdc41mBs
0tunY37Fi6yabvMZmAOw25nxs9EhzHwiGsOSAB8LZSuwT0BAqbiYoQY0haSKdz5rLsX2OXpcCKlf
FvE7XBzOT9v8pBNnwEPHHRN+yxAAnBVApny6ECHMKwoVZAYEXhZb3O1cxoi8Opj8ox5Em9OyeaMD
mWyyFaWS5Dun93zHlgGE5OlApLnhlkbevuXMW5fLZ4NUAIbWkH4Zz6Kg9BFol3a7m2fgFt7tAl+W
zUttQwn1zjq/L1Lo1AecTeHJNKAMnD6cuJxZ5MisIAi9FM/U6fAROkUMNQs+Jp3bRIDfIEv/yE4x
wQMX5Vrff02cjuYvT9z7xxOpbTFVi0GPQby8GWB5JiDzeImVNBL22OnwmIsjrbAS2H2vr0yhzyCq
F1e7q3aa81qLc2GmzOSFORGcuH+E0YG5t7Irp3AtAG67jih1kSOujA99BmPTylDEsmHofgGU2+UR
RVYFFWIqdEuo2TZXgxjZdTCyI6/hQf69p2AmAWj3wgVE17tfay4YC2GaNEjd4J5MH3OOOp5irg4o
Mh+0qVSeHXb65H9nE/oewNyn/h6ilThrn3jx7XpveH/yXInnT5yFulu/bZlY+zEXpgIeiuYeQwnh
Gss2A1hw+VG2rChlm3wUACUQr+hJUUp9GbjSbiZHATon31yJ9N/PDfpc0AVCOLmoCYLXD96Lo/Tl
RsQSxkmGkti6zU6s33V74d33PrCSIMmAU0amvMN/cwONIGPr8iesrhFUIl44dgQiloJMfh8kwFLs
Z5Zc3i/f40/p6O9DWjekFITktb9SUPa8AQjEi3L3+iQqVYeSzcJGO9/eOIpP82qE/ZD7gFzZW2JY
uoMVimijS6a7NLsLGHC8WV1nNCqm2qc4IFFkkVN8IVJCFqTBAo5H/PZ5bjvlgHmkbCOS/6ftQVPi
SBBNltVa34lnEZIDHZZknDlYN8yem2bzWIUeFtM2ZI1qz8HFDot5aIit3rPjad9umLbXNeRQEqzN
XfjBNqR5daVvfy0m5lZaJ+fHx32sX2nvcJxSvhJgzU+ysm3YVZDBLAaTFh06W4MOQI4sgpRNWBiZ
VoPlH5ixYtJnzmkD0zo4vFZPeN/tQOECO2LpgCHjzMN4HTkDCKnccaFZwNMGrSg0E6eRxJNYPROn
6+8Qz5ou46Ix2J6GtFt6qR0yzIdNzmtBLLvvXkzwXk4Rlc5rtzfEz3LYsz2GWFuR1RviMwJJ7GTd
HX8eTNkT+sQLyC+G0kqm7U4VG0w52lOmlesTBpRqW/EjPA3kTRUNHpfgCJeipBlEXmOJF/HCTj4d
youTeSdwj9fsAf3kknhkAM1S+qCpLRyocckJwDeQJ7nGsHQxghvKXEp0DI7mgUMC7BiCHT+ge/XI
KrsQqUdOdcLRBTvbrvVItU09IWSW/g5+wqoTztK5WuE7uRb30VyxooP51pvXYzzxvfSic1kgFeI0
56jJxuAB3u2g7mh2fwReeXxOkdNyJ/yIMjs3LGHf7oNjvBYugocHDF04UqeNuE0P0iRfgSFyiD4O
SN5OXvoBiFcsCNX8McUXBEz02wiSIOZAhaB9TtZkJeMZpCSbnHxEPc9fSjfaW8q5KGwAEjb+R/Mp
005n2mrPYSXxrQI3YSI5VRlnKigJNRiABQigzviUA+1svUMoqoWwoZ1HNgksxjIg7yOgg4mlL/zp
QR96aKL7r7qvL1gMz4ihn+T28aU3ERcm6DcsmAU/EcR6i9ua/+kbfx9sky3j7rY9XCOZmwhXDHyN
TD/aphBnRiBo/lDw/DX/0ADeQC43TpbExwtcqCWaRNordMXgbq3NBSSbeq+OeKn5tXdgGj198Ps1
2fYOLDjbH5J7j7pxIOns9WZOOpZdb1pPbh8VfZ9iIXnUMxxWoS0/Lf4xnL/Jw4PR5mCtuRX2wRIT
BvblfVt7tRvO6U3yIiOYAjkdT/B7abAmsHMkPtUhqCehHaGp2oFp6ZwSCNZZQBCFs0wB2KXxFaZ9
gLS1LWxAXHnatByIQ7yO2+F5Jt2hvRN9eaDQiSM96jQc9jjZYX2z4O+d3uhoGW9AEDBu7zMaYfo4
26FxMgubCg7iNYg3DGwVKwyJYceImvmru5ROYTQQIPIp48Ly9zojK07bbsORzAApzJ4H5IdzeG+D
5KgOa8L4adfNgqKCmuqH1mX5z7s2HzaMw4fc7w2A8DGM2AAijPSlMvch/Eh8TbWuF8kq+hsSK0id
ENCV986+g6xvdVukI9OhWd7FZQikuPR8PGCBQOqwUUt1nY3EMjz1+tqi6VV3svWYS566lfCy5cto
rC3yrec2WvIWWk+ErkgGtc1ptzYu2ul2TX/45FVrvGEARKoNXsVjyXseA6ZMWsVoGxJ0wh0eBoPc
UVz+MRyRGtWLU5EXUX281R/l8cG1CDT5wCjSYXN9XkGqigGrrNqz4iBEziIrtF8EiDFpII3X5e7W
34U275+0KlsmS//+hgS7wpaS8e1D5M1Qsh5WuaX2hVaVAkjR28DXTrJIFoG65dhCNo00HXk0euZn
jRPc8obnZOgWrB7WEwSR55areJJuYop579frHmc+SYMAEayh/mGIJX1ZyFKHdM0EUm7Ru+2KT3hP
IE8D6apYmFZhT8vPH1gMYyHNKxh8dtQvrFFtYaw55RBDzmE0gsE/JIUj+EVW5lA/c0BP4hmQPTZQ
/vI0bBdXQDAYfvKbEgxORzy3J4WHCxwz8kCtQJ9pGvAtX3a4eg6X+MN2TEgnGjyHZr/eyh8wuIh5
zL2bNlY6AahQhvBvBuoy4Kw+3AHjB+oCzx64RNUk2bF4/EnmmqsbSnyX2o4e2yhbPZ1qTjGAHaS0
LabUIRNtoxxCZ49K3gVeZ/cJF+3S9XuqCeRAYD2EiyPASSx9zIGo9dtRePA5p08WPWp9TP3S5fDO
Y9E+afVHXgdY0gxyGgdTE2WuopVFJGC44vnkUVjF7+sVieT8afndOzncbOavk+ydIIu8cQGsiGCs
M4DkNMbY3HCyKzD7mNPUHMMVA/4epOt0/tya2C9SXI2lPfHQHxP/mj7dEjO1FcPGPECNrMee4d3+
0y5r5AaePsnfTsdwb0BzQ218JkmOV7czx1RhGRBM4LEtuhY2qMbgcdacnqtSDOJo+RzBZrabhbYC
SJFW4R6xeb/ov0kWWXKGTSDNGUvvs34gDhE6uJCxSwy2H6Ngln06wqL0Qs5FB9SF3dFOoEHRnRCo
Qix/5C8w2Mp4PUNEJH2genrntLIm/kQlnXdKK1gBfEMACiyDpkJ24T1KnezD/+gJI/8DyJ1mn/gZ
ALPTXyU+AIFwDNJI7XpnzRVLiT0rM/ja1BwIUzhElGUMMxvEdnEJbbLq5xR3WK+80imKxtWcuqTc
kqvoUObxt3g80J919JyKxeGx38i4+OJhzu9v+G1gA7ylccUXRDj+Yzg+p73e7WqEbsNsoDeQUqgC
k/HXUeb3SPgiuIfJmBJQeFiSax6GkgeRGEKsOVQu4ZpGxW1OCPHKLVcXLSEgmYd8e5tzMW5H3biP
+XXWmTx0fw/WV0b1wKikAbgMxcC0dLLxc9sdMPR4OYlF7AS69hyYEV0DmlxO63ZE8nokX9vShVjq
0N2wDcl6XrV9thSnZK6R1brAM+KVDtdzCgeYvnJkEe07fPM1/0q/fIgqDGdii8Aedqt9NL07gcME
wzWbzjat0EGYPe1yTFApW9th8evkhPxOwxTMkKN1XD0gPwKnOQY0plzc0BP1ifHB6sxT6dyoStD0
BdY4mDHYyep5Fj87HikD5S0GEMMutKMVLgoeDF+4/PT+AjdYEdfWpUPDFM1wx50ymPvazzhOghyl
b0d2qEeI3j4is7MtaJohav4T0C8sC9kGEgO4VK/15nVumF1OLTRWO24nxzibltYXxeGCo7OcvY6V
BNQ9uGd0wIq5cZG8GFWEA9v6vYfC6KizUeHfMlh3zbnfZpibeB0CAAZDHLhkqP6Q/HW/Z/twPwd5
K4MGTUHb5Xj49Af5EgKJF3QHCseCsIcBHNLhCm3sTcCe+kZ/y5IANrlDRCf5IdHBUBbVrMV2o5EW
jWEKjwgWgG07xRXcyqPCFyEqNNv7uFgjCuFFa3vQtPuWKgx+OmVJ98Ll0Z0kU+ScwhvUalh/0Tju
cnZK0DUUuydRaXcft+xOlvMSOBGmmofCgbwypppCUTi/O8SnQb3JZzwER/B4FrIFJWWLsaCVTcvB
GbxrTdRGbwANZVh4PAhH/rizQ02MGugyO0uEiyNo0PDx5mTXLKbbNCSc3EaH7cnSuUrFA+mzczJA
Vn8HZ+pXePdWOsRc3A6Bh9cCUgHOxcgtRjdb4YRidY/Yp+mgUtwcmiMeNLQzUb7gYdLMMqSVAPkO
1uEjinGjnxMIEGW88Gza59XQX5O4tm7HEwcJEtzySFKoQN4ewpFhOXMTHj8RkYk9HeYZW/mVOWgU
DXzHfBqvmbYAfRr8g80OiAHS5rGhHX0ULIWvSom2c78YBV4MdTnjkL2tk8GOaD4pKZaMlQ5j+EL+
Ga4Dx3RPHU6eXcGxTqREXuvEn5AzxcEN9gfBhFxkY8xY0oxEeyNdHJkbaB52d/xLnm8/9j1bhQia
bBEREfU0ej5T4BiS3CyzI9jvLMOvspL6U0b9NxCvpCqcVV1szHGGtKEWRkv8XkjDi33gQExvx5Tv
cP5s5n4cqgURkc4BBAVOOtafT+OXqO8ZRE1GfRMzQSyvvCE+hyeC5mAdbR+AIvQ8yHmpaSguHiS8
dGz4Gc1K2wU2GAQSPcgGK9Zhys30BrqCtwGWIv0IKJhb8V68Ob55i0cuPQPRJR6DNYOhn6AYhUPK
VgodWFSk8g683C296Tod8uxOmZUEboRD+cOKmOzNlG/qVGQfuCCtQCzZnt1F83KPN55I7MRYpuJy
Y3SNBnC+iGMEFjRg+jlakkpPxY8T5x/FltEfs1FlUuKyw77Ab0jzOhemNZRgkn6Fzqa5ML5Kzvv2
BSEcl3qOGRKNGJrTALCwhrh7GmasxF7nN+TCgsQEhzMBXi61qHK5wxwcVV5BJcFyofDmbOO4sEEY
7MAF0Lbovg9Np55QdM4l92FThLr8tw/G9OHZ6rf5J1cmdJAMpa15gB1B8XWaxWuulqrl0u5r97Tq
zjiBsALbcJRsi/1pFTnGip9hHmJL1GApPyQR5/FFNLDpLpR9AxAU7QULM8MFaMZNkdSGph1CEMjG
3BRWSWxDlhWSIEo+LJmwraUXBBcXc3FMj07MWXFSXrGmd+Atogzz6b5SWxCRNOL84/R0pkA6Jr+W
XSUd8lvl4fAkJX4LQ+Fp8wIYfKyjxq4HNJAoS9GG8K1AHNP9k68M5UWLn/8H8x74cE/t/kc/Cgi+
l6GB0j/Uj9QTD9Lq5mmrhkWz50HFDBJIcWK2X71+gCx+9USVh9rt65NYUw2lJla69HAYnMunntzA
6fXe7/TqseEBUMG8t8WRhK7yJi8Z88eFDZveKNKtpMT0w04iS68dU7ArXCGYfH4fVDjLyd1X0fbd
6sm///W//9//fW/+j3/FNidp/fT+r3tFFRXey+K//i3L//5X9p8/Hn381781VRdEQVBFTVQVVdBl
SeXr7+dVePf52+L/SmO/riRfIidZ6xfFAMiG1zwRNM6iSaXAtJlgLZsxliC0AyyaDmo0kMjsnPL4
qkcKMckfqUyviJ0Ko/3cEas5qxgMAxoW4hH85Ef/ows2FEOXTUMRNPHXCw6rOG3kVxuu22qi1efe
RTB3Isa7ITDfrVIHKe5GRvTxaDcJYAy2STIIJU2rappXM4MJNJ+FulUZ9NWJe9iCNZkdlPWcylWN
dg3f4QklpKmXAVa+ZEaF+/MNiPrvnrgmmpIs65KkCMqvN6DfH2pk1NwAwyFX93ncOsn61rgC2tP9
QnsjMXvMyQH89oMYYAz+8Ondd//+vmVd5IULoq6qovHrp6fP/HErJDleY385vEBNGazQvfS73D1H
oxdYf/g81fzNB5qGqcmaLBiirn273SBt/XtRG9FagWqEpvY+wO1ZYVZBMAqoecyJwnzYHFk/oyPt
F8Wdv+8h8YYL9MDEddbgiy/Ypj7Fm/qUeaawV8tRNwiX5G6WqztgaQmtE2JMTIJ6fSRasCGIn7Q/
e4YNjv0kCac3RL5CUoTB217GBVga6sGQUTICcIEy018r9RLGXkZvJ13lJv60Fo1cqKI4MxeFfd+I
k3Ssu+k4m5vqPFi/KOaAQIF4OC0Wz3R0z1xZOQvoglGp9vCtL/sdIKJ1BlqU94huUC5XY2gU4LZx
YyNHeJycQHSb56peAwLDlAD9yFIrbGqSkKUE1+9+TOrV/T6G0h8SzBbBfRw0FgqxzmvMMO07htP1
ws9G1BCJ7IX3aQZBSh/UuQOTXPZdIx094+FL3Yf+RK4HoITEt5vebylaAOTimRiMyWiECwkVZ0eC
UB1jHhUr3wGfKajTR+6ASqbxXGpxZ3sz/WG494s/LEmp27G/LElZYymKgqQqsm6K+rclmTweVa0z
r35VxOtAy6x71U40qHn307XJvfjEFTSU6CZoI5VEzdiKmOEfOqOiMsp5UXZS+EW92Hu8irUa9pxH
+Fr9YRX/6RK7Rf63KClqTdAUidCsTvU8x6Ebo5WQKqFzniFUZuK01q/woLXC+fmDu1v/4dEYwq+f
q1VSrSmR1Kz4QBWpA76VbfNW9Kaxcj4B2P78adI/gsOvb8L4Fltz/am0iVY3q6q8tLeA0PnZMhn7
HjA1YV7W1yiRgcCo/8hRkju94Bd4LyhKaxx1bDCrRcKLiZpwFIk+LvvwDXQoCCJ2M/X450sVze7W
f3k0HFymKQvEUEMSRPnbqmnvSVr7ghytS5wsAozU3Ao5B3SGR1+oOy95wgI65RxvOvrJb/RO+QO5
cOXSFTUro1t4rLeaPNQgjuLgoOI/Am1qgnD5ns0fgRMJmPlYKf20DPPEDohW3/JgfLu/UTpq8PGL
KXQYuiN1OaJ3nuiDYKkzM8arGO3K9F8HNqgywzRm0WYenaznBGZFugeJpUla7cVR8XIFeoOYgcBr
95cPcxC992o7Q1kqwL3xfHn8yGav7KBCSv9IhHWIOkeYaDisyd7TnwjBmqEhpT43GioBqhV4jcJz
whwCtYURQ950shkp0QajIvHyZA4PlMGage+1YBgoj2G+QTKJLV0Zldg3Im0nn70oUAhbasVlhvDE
dFNlor7mmPwE+KUodkAvnmqLhDUdCr4rRF5eLVJ98swZiDGq206ZAd6gJu5LOEIcwO6ccJjGXhvb
UmHV4gKmvp4v1NtMvC1qqPGUGJDAGsrhaROMYn+b3GaPky2/nEy3n/7cQKot2M/TpAgmiLAaw3JN
gqwQOCdxIekfQjlKk3lbL8zW8XMnzYby6w187LSPMzfMcUPn4fzhUPvadv9ce5oqGJKqGpqk/bot
i+LRyOJJjNbPjTzpocKB2Kstv4gZ4VZRB72ZemlGqdX7OK1M2FywsuJz804nO8P/HL+/Kb/kGMzd
eGEexTs03rYb1EO/1HepIaSx0DUcbShJe5XJ8DSsseINONf6wGo9HckEr6q3TelBraM9bevToetG
zkEBTu/hQT/DPQKfWGTL1phCCcL8Uq1H7T7uoKckdkSkZodokP0hXInSbzflXw+my33+HidPjfKs
JS1atw4daBezt2U3LA2/EPC7eeX9HASU36VSpvnXx32LAaVWqKoeSnzcrFzX2/tcuJrPrkmMDwGP
s425gseSgUmld5fHGQq2ppvVFEA2QN+/R5W+hhTZdioEEf1VsYbZXh5RsdMmWIFWsbxxXoSHB5mW
VlY2COAuW+Lh59sQv5Lsn9bTt+PFF5s4CO9mtI4Qa4dAUo5quIHpSibAkv1CEbRRkYiVg8uTakG2
4AEx/yk7xDDzZfuONHNdsJEcsnWlx+AV+66MwmwiaYs0tmrwJGpX0LnnCJ8SxpXdokUOaYdMHv1x
DX1DtAoUryPZZ1Lo3ehnlxz2+hkBDDIF9cHUXg8ZDj1veoItsNNK2NC60nBcfQxZT6BVnNoKErhl
QTt7VMwF8AywyRioBAfjQdfQzKZwH8ot1XIDYWXWAds0j6V9OtfPj85iA+cIzSlwVkCZMghdmgIY
EwDKfmGvLirN1qUX7iRTvm19m9LaiVXm5XTYOuV4jwzpBlnoATHs57ejdhXQDy9H/nYGvxQll8yE
RVYcEzyQj71ZNn++9SbFWLQrRxtlJsa38HQG0TyY0wpZ1LQVFj37NeTPHtt0Gk/1gTzl5c4fNJRX
yIzpQVNwO6CdIGlgIyggAWivOeowViE5Ky8zHSXX6FoxpS34Q8IlfiX5P93St3M+aF9JlFbErwA3
SAKKjVXRStrds76OAl45xI4/vm/q8c0LNkgod+q7tsxHohtAPHHbMej2rpzUU58RWacRI3nOEIR8
5p8gqjto5K4U3P14TNoAwRLFXLnx1/ohXsG7zHsD0QuBQ0fRALujd54cBiGryimusJroEOlzYQmv
qTiG4ydwnHdzaZNoO+HK+LdIRA/tYK0vLo051lGdhRLjTgsbq0Z8UeHYQ1XrpIQQ0JKzhsnZTj7n
22SFIElEidzNsB4pKgp5nDlG+RHOIMUq2D+QwmnGpOboD/Hwqxj954M2TUWRJFMzvxKuv8XD1y1M
pLh8RmsRlBsaNMb2CNfXt75/DpAOnuurwEJg5ONtld76DTT8pN+RGGW9H0L+s2k+w6mFLUI7j2nu
Q6Z7QAQ/FFdTHKx8dUhBg4hzlnnxoOvT+3SU3u6SY34+lAk6SUxsBShK92FKRxJIERB1HG2Ajx6e
+PHzNhH/kTt+5WN/3eo3ICE0laYSDG4VbJIZTqB680Doq1ChSCfpRcBSoFe8b0P7Dx9s/CNJ/vbJ
305jSczyXnVig/rnp++9TnZBL6NErgbgazfGtCynJE15MGM4UYZf10eMIhBCO7AXtkYQm4GrcyY5
Om02q3XPgG8EAomBldRPlbHM0iYa9px7x0or3wA9g/cWSZudGPajnORy33909NnKt7up2IseRBde
S2k/mDILKNr0GebKCMOYXwCZuQpwGZPDiMc0Vu9T2vlxbT1wnsYKOx1IHwgQu64kzvlIQV6OLKyK
1xgqPIyX3GFuXZQsoejgHQ1dqevQ5ePXJVDmtW61tZVf2o84OKPvvCe0xZjIbDdWK09yHZuqIb7N
MTIIxCtXZZbiZoKRUoPSvrNtTDcnk1aiKxrD8Fg3A+NQU2htS73jMSMcuIFLyNZTsBDU1yqW2C74
rrrJoH/hEydDKrcUjZnA80yXB/IL/6x55E+SevFkZAeIcnsa0XxQyg3gbHIvYWUPK9iALyh4FBhM
ER0JtN0NC0ERzEMhslEEGdTZmUvfP6btjzMELtv0+fBzj1BtWxh21ZoDSNxBT1AWzAld8pOxfAau
jp2D5jQx863tVqQu+8Oh8BX0f9rY3xIduelRi5UtQX0DM9F8x1xprM2E5YOXcZ/7XspAtJmx021l
mxLPMMzzN1ggMomXSqDr+YjbbBmNs+EfNsNvDisKaUHVBAojXVK7BO1vAUduDEHtlfUX2hL5s+i2
1FUweohgHFY995VZz/GTvaiLrhIcAgjRwfsfLkH7DeLzyzXIv16DmPRqNW+aaK1RKL1GfkhNNpDD
frXsvRmX8jmUN6YLF7HVBmRiMMkDSEvvwi4IobEPCPcytjLIMimqmAgGJcgfaqIboqh+LVUMJ6gF
bu9VsX3eJkwvbqAB0L7ZdGSh96zEq6/PoOW4dcuHW3XDCR2yKOXhBSze2maEopLsmodFaOidcNa0
yQrVmcDghROTk13YBD5US7jTKWis64te8gz7SdupAfxwFmuuxpjItrNhENbdJKDcxsUSPc/JhjGN
8geryyfMCJTRM4xrGQ/o+bqL6yZyIDQuKm6gGAPcXEActiHNFP4VC/rOQ6Gk5gTVugxnR0dSx5E+
mADzYN3ADrhdmjMNJ7oHwobeBhI6lhFwEE0BfgZnV2XvfppEGISxv/RFYk7otKSZ23t0vg1kaggF
8O6nI4GtP11mBl8yp7gZl76LFwVos3wfJJvbjPEcksrA5mczFp8j2g60RjRyRm0cMVkhtcXIat47
Uqr6x7TkHyiLIP6ycLoj5m+Lt2hi4SQqJWkJeqs1qAEU4NbWWqvZnNDsvfuX1so/IO4biEnbIUso
wEeMxLi2lWuBb9ye6ZrQeMkvTovnvJ3pp2GJJ600RC5nfJI+8JK1DqruBwgZr3R3AJSwzoI51Rsj
WmOs48HESYtGLefECkuMZecCglXGFvX+gAlrUusUqAwHjOftHBxzNLMD2aWFhH4HMzllJ7uPbeaV
wIod7x0yPccynoMESH2bTtDeNnjkv/W6Ocgow8sV1hXMO+0msBM0ZuFMoMc0pVWLyKCxYLOsy3xA
T7XdK9kfqlj1T4/724kd6PIrL2RObMExIW1jFMsgb8jOs4CDpWAOYf/+URxzD711MYrHz49ie1/o
83YFLZ3JwBXzhAUqK41lvkkuuiW99ZaMt3YRTa2KEVKyx4FhCfS5I4883cScDK6nxx4R1ugdmj+E
ZPFPYedbGpAkz95dDfJonb+rOAIc5M4sxerQIcJ/cJsiV8gvouxihYBm/RRvffywjH7j0ML6OQT+
E9H8tpC/nQ5tXQryreVSlKPpI2L9jINpVDlP5suZsxZGHjXRtCC3OyQM4OzZMJCf+Tu29dltr+5u
+58v53cdh1/21bcy+fRUzIcisq/UefsJp2vSwVPC2hg+YZ69Y8+CiQttfvdP6e/vsH8+WFdkiTNJ
Nr/q979taE0NxCZrH6ywpe8+J48ZlMvqLCKuPPXD1Q1rrlHBTwtgKqpUQr2Bi0to3UHlMk9WJkwu
JZYz7PkBa0px0UgwpOXDWL/OEg75GGngcCH1DSQmU3RVsm/rkEaaofnZE6bRWU+9xBw0WAHCVaZ9
DJ0Q+Dh11eeUHjgkTAZNP+3eHxJhpTvevqUGv9z0t6cNXisWQcVNN+9648nzECd/oC/oSnqxTMx3
P13nwr4mhk9bJqu/ZfaNuehIvLwKyns+aLJBIjjaHO417CEtZFKurcaW72OnUqYO8yXghT5k3NEH
0kq/Ar/m40Dp7Hck4Q/pxH8TIv56gd+AiToMsp7YK6K1DvEfu6vaZmhwj9kqr3Fwsh8PmzmgJ8T0
zfBGD7+ArTPQQFs+Trvg/dUbAlbBDHteUM5q2bzJPPCVVLDRtOEekCtjH2cKnoM0yI70xBXrDrNm
YWBMAhcLuQCAV9MXn/M663iZcs+91yN0Un9AkaTfIMl/f2HqtwL/9orTyAjZHoIjWAaU/2lxlD3p
qu9f+xv97LkwpF/TArgijuiuCiQDIc/Pm1T5TRXzy1V8q8nbUg7DpuJRx2dpZ3wJW5KN/m6+V040
zxClTiGwYBU/ZpynFSyaUeM+Ox+1ZEwBC729KwygQEoTBWayzkyZEedjM0G4N82XRNv6UoERO3RN
7pveRsMoz1//fAu/Q0pEgS6fplMGSpL+bbWckiDW9YjEjwbX2wurHWhZbT+Wxy1qU8YKxBOOSUKA
71Ya8wRsenfh8ukhljlilIBRe8j6x3kRacsUkwX75agz6GRw8Qayg9kgro45PChxiufVOV9pnkwf
Xphj20Ecb0PreYzfoHGVDgXzz7f21YP6x6b+69b+0YipA9/3K4FZ2m8PZGtwkTqjoQrlLPKJozlP
d3k9wERzoi1lFx3L6Zjb6lpbhjRR1n5gG8fbyt9SqV8UrGzlKSo1ZLosahYUKiR/IF+IgKJ3n0fz
xlNG9C51mLmiF0F6Pg2LbZI7WuRoPUZOD5S6T1MCmneB50j7mjDvinSuwH2Y4UoQ4/DonYVYcRTD
DhAwO5k19nE7yK3AHT8/GO23m+dvD+bbsm0eJ00SbhRC9DKa07zA1YnJI0ciAooAKDH5kOcloNtO
GJgzvIdwgyxlih0xX36gIMWBiXxB7jNE/MZQcOIg3ZErY+vzdTF9ureJNq9oNKFNQCfadmJ6nbgP
NPv1Ax01la0GHf7LoIQTIMEuk4x+BHJpvJPI8RzoykEOYgwSwtif756e+e+C/d9uX/o1Za2zmqS1
qwNrOiO9meAvhXhcIhWAe+rDyOxnFF0nc+jjpkvjBLdjpJJ4c2TzCscpfJICh6ndarw1GGSJ8hbj
aoYmMce1mb6EScAcYPdW2nkyyQq3/eRpsrZK5v7ghFC93RKaSLiYQSYZCDtEvAwrFqbqxN9CZgip
Rcw+B4sejlAqSya0pJGSLc143cOwBQ4+SfaXqQFdTKYRlBnSu1FMZYpfAbI7Hf/AB3DK7kQivqpl
ywThPIIWQqaBamXdXVaxzZHEFHU4Zcx3tRVcGnxPRlfFNo9do10zLikSXTDin5+73CVQ/9yOikxS
oVHR6t0Z/LfEIizNWAhfPPbwrPdRh+EIjfzthmkBTni5ncmTOzJBYBkMMbnNx7TCwwm5wUdKZojL
J+pwyGoUZCTwaEpxVxDTmR8M+QXsY4baxItmh5603Sjuz5cu/jY9kHXYK6ZCV1P+tmLaREniu0SQ
rFf65QFJPVyi7MCABM3xUthD0Pv5A42uavrns/rrA789qyCseqXfYZDlezZKZycqlW07lnYlZhHw
3IGfGaHTgcCv99vMZz1h7I2cbNgeHsN6+qJ9hZEkVcqDJdHHBeSWgr/0NZiIE1Ty5V45CAthLWNt
KkL6pRWPOXI+aEfVRrJf+3ydbqGJw6Qeawvla3BnvdGv6Ty0jWWb4vlpeJDGIJBFg/wjGQVoI2/r
fEt4UPBiWZ0woGJwAj5H6u5PjZevA+mnR/Ot4AwS9dVKCmduMw9r7J61aUOUmTz0YY3rrdo/TW8x
pNuH9VpI0145QNRW7GKsAkC+3OyAWwQGRVvT0/cQPu4uer585mMLLw/jSfr/OTvT3WaxrVtfERJ9
8xeDbdx3sZP8QekMBoMxjWmu/jzkSKey/UaxdPZXX0m1d1UZY1hrrjnHeMa6nTOnHUA+6RvRrMSM
fovh6ZWJNO8pN5pZICVw/lnQz3NhnL80EOlAm721zxmLqepJa4o7kE7V7ro0gS93NzfZgUyFbOWl
m3Cavxbv8fvfj4v0awfpx/N5dyo8K8n1GrVUQ+UzPk/K86qxZQ533oqXA5JZsaQNcX13pEd7rPRb
C5n64b8n9e4EV5m3TigtntRcwXc67PzRKRv5yoR+MiMBAY9TMBQbp5TsAv/IlYRAAqcGOScEEwAb
mTa49AZh53QkdZk0RAb5M6GbMQk6SGY0mpTThLGyOu6aWVYN/dP0rI4SyVEkondsooVF00P5k6q7
0ncvln1qxpBENMsFfhG1fV6kuUESTcMWofBZHoo3+1qPSfPj4FYkr/x+zMJujNYgbE9RT2DQZdwl
vYhri1B4JKwbkitbAYSVooDds1HiUOBnZMOv+lDtfCDNL1PxyKw24axzm9fRIAamB+Ya6iIPjewl
sZtuma348qjx3+mghrIHqPFaD1vZTaxxXWLCdvXzDEMZ2t4HT8Zv011JVCXEOpak0Vy8W0myRM3C
KOZ1AZvMRqASVOj2C7BR4Iudpdpel+etMtKCVcmBUhyGCQFLrnrbIPo6rWsgK2DFsKFFY1bdFa1f
9sOU6La1QB4shkXoC1+55QXlsLi4OPEh9BnTVh61xP/V1Le3Z/O6SuG6XtxLuwt178qiFAIbldzr
91ZHvktBfixWTYbmep+LEVZA/I44TiDmxKe3Qkdrht+AgwgugYGsHlVhIvhbSdkl2dLP10B08OEq
rEJUFjIZDdsi2N/qpS6/B+XWCMaNtY9VT2OwdRsb2VM/9bSGRbJKqbu6iZKNc901r66QzRi4ox0O
/VlOgCQGFWVIECX5lflpwmmGR+jvn0fWfz1BaJJqKibKQuV7TvJjU5TzJKvULqV9JqGVXl/9lc9R
2XxqsVdcvuTbU1U7irYphFUgzksywaKxz1ECcGW7KG5PsrltcZJvpXYVc5LgOKo9iwXYoGcjfbFY
+hLQPzqjk9iT5VEuLZRee87Eg8ruScL6Rw0BW+/ZXLDZntErUdphCNdUR0mHqf+aoovQUTd8Sv5b
mc8pCCt5Iplem25Fkq/hBiHvk1aKMJHZheHoxTOEgHE0z7D9sJsj7sZMRRRd4+hgzjADMJTg+VB3
qkIhnS2NfJ5TRMu0alt5XQguf3TiqmZEEbZTFZSNsqcXCG63E960fEc9mvHKlrcR3Wbm6zrg9HrF
VMaAN4UDAxavOrvglmanjt8MaaOHE0YsluaZ8bQGBCSHY8F4rWG/5U9B4xX44YDCRaPL5Y2BjG8x
8EyHOpmXZ1dH/0CaIpjscKdZ6DXYcc1mcTYXnfhSSpOgeLaig2688xg2pIX6NJqlvdQfNtmE9A8r
PYJwYiLPU2u2h5L0MvLNNVfP12Y1qi1Pyr5IWsmWsbSK+TqtuOCZLug/BmzSsTAXtOnltInAZkK5
pJl5WaoEE1Etlhsq63PsmRHwCNBEHdrsDg1L2c0FaSeAas5WcbbsQOdUvKvBu9Q+wamUFs1lS08C
kyKEUE2d1PFLdusD3EUBpfIwfzotzwYK9GAV614zzy1X63aSMqT/f0LFTwujdJMK3OZICj1MTbTD
dRTr0kYlBsHEgd3R2e6PtpwK82Ynw8E8O9c+5XUr0lfItG2SH4yS/uI4zPsMy8hwgguBlMnnLcS/
/n3YMcj+ZrJGWnAwQ0V/FVGAv+sJEJaFkA2vyZxED+u8+ftNVH89E2mqJVkmDW0kjf9bnWaRJft6
KJy28oisCwnmMG8NB1zCudb1kbOOPOkIqdLc8EX4SDa8CcbH9ahPmoPpGcm0fa6HFxBVwfds0CM3
73xhP2HvF9bNXv/ICNKz05H84LK/l+9/qqEfly3/72XXsXwqL4Z/2pZXr1Q/Vd2RlAGDaKiR/rzK
VmcToegRaaApT8Lu4NdPvjw538hC+MQET2jyBXCsTfQt+3CLrTI+DwMg7CaQSULzOIa5xWe5Pyvr
jol9OzTgUt5MbFXGmIDCtOPsOPQD10Dz/xGvOB1BnXrxaRGQOvOo2yKpfS3x75c1FQRCpmop4t2X
jaxEEjK5b7ek08Ba+N3c59xQjI2rQ11WaMOTNtTVoVRMNHLJUN5H8/A9QmnjCVgCsWV8gaPRefXg
f/L2FGfPJHUULG41k0MMfdw7DwGD3jFiIEFndD2PpYKsKJdpVqOPrBzq1CBoBigAYoLZhtcG5Nnw
1DNmXDhl/FsLcXyBnoJYi0owcxlanOA2RE58I4HTibXDxXQFnymDl+IOpxkijaDnoRejo4CK1w7i
2QlubjyGboTjDE8akxwk+mCg8mxSYCMpp9C/wDNGyI4R7BsMgfVNV84Ib5LFFUBSMj4TpIG1x8k5
qed6hER63/TrabKNn+t3mUCtYFoQSoxlQRlibI6lDd0xRsv/V7giXJZV78gDKCaTgvLRkHm+L4Qp
jo1Qx5IOd3moKI7BbLd6yosl7RIfUygIdf7NjGjKERp4vXX0xLs+sj5Yv++X/z0Cd+WMbFRBWguX
vtIVVFfEyUbEojm+Edd3nujnSW58yP0w7XKxNbjv1/npSdOdlHAcCBZKn0ZUs4OATa5mCmTf5YkT
kjEUwB0o0ToBAnXyTIWZO1gZh6A1YtroZNA4xIeSQBjjS35nYaIDFN71F+ZBoOII1Du/ZYscYM6L
sRY0EqeZshBy5VSgwaL5BRTGUSYnF73BKjQJTS1QIXyIyEsmQo92D7hxU26g/9ETmSD9MCFHIYon
FJFqH+hN6EQOls0jmb1scMaGrzpuFIxgENBRW0UPWsjSrx0S7b+7fHfGMoRAuBkZ5wnJmmQzTkZQ
CYClSRsfU/QSgdffi+9vhhZJ/PF5d+eX2LgFt6vK7CV97gK3yIfXo7/W3+RmoEy5JaUbTPhpPuHS
oKEVCEHiq1PO34amRlE7ED+0o7EPluV5qtLnFqENulTp/P6n7d9XqvfP119L0N1xxypkLVX6O4Me
JTVH7Vr5bOgmol48Mpm8kq52JkrOSWEm3MCA0fSVKaw+GX6KXxnojE16oOWb7RkhW3ioSVBLQE/Y
1EMDMlRxeTN1p+RAgaxybBs1Y3knTXjdUUNxrjQRG/eBxukbycRweIi+kkaU5gF0bFIpkGj1SWfR
bcz0DPvS399d/vW7I/tH7q+Zhv7d4PlRq3ah0KVieWYkVdnisd0H2vD8lTk3mi9vt91tXD1La3JF
Wy/huuDUTBo6C/LY8B48nr8ODX9cR79G/LgOMb4mF0FJou1l0uG9fC+PzIjaA7bK5NGY4dcX4cdH
3XXH00xuzEzlo4K9YREyFq3AAiWDWzVoZrfdGQUbtjV2TpuEAmIvqZte5Pfs6/r/NQ387zq+q5cf
X7mONJVxHddBZ+z61hFnTIG1LA/dOsbQD7sdikG2KffqMJtr3oPf/ddt98eH35VGZhtIfnHmjHI2
PQmN5+S0gGUGYcr3pA16eza3Pmemhki0AKugPOk8x1si4I7wd4niMoi2+/uStH4B+uc1/HFJd5VA
HpZaEgtcUknWw+4UAe3XyNgEdZluIVvhdOdPS8s7z4AhPkeEFu6bZ95IAbcrc419s5N2Ch7VbTc1
X9QXsH95Hy2svOpbubLlj/TYrNnOWe5M5Gagzr8zKEisc6oprWoaAq2+PGGxJ0ZYGPz95X4/susa
wxi8fbqo3q2+gaGrgRX2Dx042yNAiNfbVn+jseFgcYDV2sz//kD5187sjw+8W36zvBXKSMmiLTVv
Y41ONIcZ9iCZIAtOd9WOZFpbhorS7JkM1s+AMMEWVOB7zuPaGgFkP4tued3QbLGCMcami4T2/cFd
+U29JYk/LvJu5a2DKg+rnNUHghgOFZKTtWqUeRkA+RBrA1Cy+K1UBjXtJha/VbsgD1Y7w/u9kUCI
816e/F+wZwnRzAGdhcYB4+e5fnCdv/eKf1xnf7N/vKp5LTZBaPLrdVv9eH4xru6FEDx0gpGT02Ll
jEpfoXYfl8fK7+vif8/N3bqYCYUeiDE/Yy4x5xKeQ2SqpxlDlfRJqRAfzg3Gv7VDJVKhFzQGVDjU
+J0nGO9RvsuW5cWTulmjjXM8JNm0Oh/oWZnhOoY4oi+ls1MwQmPQ8CmFw8tbRcwleOFjTUDAuA5s
SCYwKEj/plR9qdYoI9WtNEZdGQSQ5mD+2Z3B2N9FxVmHh2QtDDSYEmcnFEZVvQxuDseIdCKCvLrM
ValH/xLDo3ryi1k64ooI3u4Yv0QIU7A8HrVXEGj0AXhZqa5LAD7D2xMDVFJ5OYLF9LD0D1QG122P
mDf6AHNUBdTUXThPPomUOnIML6LRFbFS4vjL8DIlBtmyFgSedp0bGfhmB7Uxv+pLH8qEYHOw4Kxr
IhdqMK5iB/7wS0JEPiLLxlkUXkDXL7r0TSJEXBn9/XZqj97Ouz1I84WgNRMeqLPk5Kpb1I5OADHj
HMnmbNyXi2585MwV7E+LcNVOetgZMtozg5QBL4pIaDSoaYxKQBPrZlfJwwoxcTpgK7ld3VB0kidw
nZwqENlAQ5yiE2u1ASWw/MwIjwhq+GtFRZnhqeEG4Yv8fNsr9NCtYSYPL6V9etQVk6wHX/l+un81
6lsgC3xldd2ZoyaiN4qHEJBmthSJUx3KHfSxBHwj1OKJmdsWwQ4oYtVufBkDdDj28GtXhD6ij9mq
r4tk7NOUJT5s1M5A5pUj4C0ovaRjuukIDro6LBzkneafEVwt+o6VK9QDuj3B++3qWf7EBMbeQ8GZ
PuFiGsh9nwzNo3HBS8bzyg4xuH6eJ6GXM4KBb2IyTp7wCvnZgpzSfHdiLJE434mc6JGj5wAuxUBX
JnSIwViWqzwZqN9i4hzbDyFVyAipaIhgnEbhoDzm+fAEixiAO/6vN5RZ7EzBKF8QJIiKEcENK6C4
NzlEPvc7lj5OpZ1MojXNM7InWbtXGJLov4j1FMjhlFYZLxhV59lfFQXTcMA85s4fEohNFLUekLmE
rq7PpXmPGSpxwsy9Mrdlzj/TEg+lKy9BmvG1zQO41dsamAOV7WUirzYz47VvelChwm+pnQuKtDnw
C7xdpy2vf8bRty8RKVgkbdjE3qVPWwIwgYIun5/aWSlNVZVhBaqVwfWdOeytdB7pbb/1tP8WD/9v
ndTu6pksas9RE7KTKNvz9bklT9Ufnwv3qk+Lvsm8EOFTCOhcHKqFurFpe+H86puYyAaDqXj2Lsrw
lo+ydwuQtoQkaa6CqKnaQ0CMYra4BfMgmsnt6oxXBCIdEUzqKIIO5g8Q+j8ZpFq8Bc/M/HPcGMIA
cWf2DTlg1ozt+O/FQ/q1raWbOtW6qKPvuCuUEiWUgzYNqZWPjMdkjsJ01ARbMuBVEEtXJI8+8NcD
OiZ1RdM1VbS0+02oNs+SJNOQkpbn3Wl63SSwkFNbWARz7bWchBuafMRrPOmH86vy+fe3NX4r15ly
WJYlyrpkfmv8fuy9zVU7a4VeY9MnsVZxW3MRnYcZ8TbVwAjcEtpiOg0BqxOxzn9jjvT1VZ6U6H7J
BqNLngqTxokSRlNewNRvLhRjUd1p2v5c7ppwIYGRnqTj5ljxMqYuv7bIO9S5T8TfIExcJFD9Ta+g
G0BfTAPoR7KrOSphHhWbuF1Y4gjacgmPlBiBanIOhlQhJ8y5lFO0JQoPqQQR6e0YxoS1KwUb1teD
+/NbJS/pYBhEy1BM7VsZ8eP+tHWjqL5/O22V3L3AT0Qna9kZJf1lwc58ASDZYwed1Ee0shD3yH5q
4mMqekr2dYSvIBpUw4xQ4AvKfoZvayykYjo0EfcyM9XYhW1FGaUtI9ObiJVoUFVj3f+Img3qa6Y9
VuISiECKArfJ7BGHOeAj60kQDuqwJwuRYa0wGASdwaqzMXahP2bepibjOBzCEKVJcyOHtHJjfd2z
xIEOKwu2AlX2ruBOFn/frN8MV5Jk8TSp3Kv+//63kOtCpVNOVcRoJhhJgRMA05MnN9CDMNvHyrvR
ehruY1LoCF9CFLNvt2wDwfL/6yoAT4iGxOt7j2JorKDKKsk6bYVx5ZYfxRHER8FgvnqyFpxNwLgB
lE37bA7gB4e/P1z+raKUrP8+/O5goNJpE82alzlzMMh1M/g8R4aGzzd6QhcCRSrC46lxw1U8Dbcn
JCgTvf3W1OcQJqMpaTN9Xi901r+v69dV7ed13Z0FkibrxO7KTQFbBIN/2R0kUEHdq3gQHnU9vrUd
97sFZ2ud/5g6spW701gLtiTPzO8fQLOocsUJuy1b2VCBWM0Q4DYr3hjSfKK40GaCi0xZAcVOZ5Aw
aE5JzGbscM8QcdC9FZ/tgwbFr5N/mVe6b59Jqmj0ldSPN/oaG2l7qnmjC6DkFAhrw/XHDYiQEZP0
eT1VViWos0fryG+dIJlJiaprmiar8t2rkcuSLysNn9oNxX1MLuNek1D/m+tsi3lykLj+JF9Z0/Tz
PGTwqLnWSDjSHZtXo+DiZp/lp3ZAjpLSQeVYIEEHjlxzJ4ByJI6VFdAi5EVy33jPBozoB9KIEoXE
ZIzhW9wQtB85c+evMFlpf17tz2ZJDruF38nhz+fnekzSwkcfcgqe8sGT96tQWFYUzRJVTdSs76P0
j/sdlmJkpGHFCspH7XAtc0bPZgnMbaD7gFwZe5auyomTtEMmbyTBrACoWAdsByYNw95WlpKutVA/
GApac5rL1x35iExlCWegCb0nx6wBRFx6VkAsmAxS5eTGQ8158AYZvxUGP7/I3U8YX0pDj+WSL4KS
HK8TSStIuc8OpW6nbujwdYFze/ahoUCsO4rHYBqt+v3ALSZMAdjHXoQxbmUSy9i1cvzMtklgw9qE
2DMw550FDtIW2db2rAkjcR0vGi/61Il4mxRUwF680ElujrHtDDLPwjeCzvwQPZtvwSu8jKIZVTci
y97FFxlc5sTXsIzY8cgkfBuTejJm8mJBjLL1F3OLo3XSzvmnCC5emh5U1qWO/XTWTGvV7g4C3E0X
YzTjRzrFCkkI4TRaYOD7sjZsWBJ0croeR4Yv9HkQmCniSHhFZ2datotXn8MhH0NiO0ehlbDW5hJ5
R1Q3b/2oa9RMgl3hJF/xCLAmxy4bWgzOHUYnxndiInUtJMNsbXQjeYqAXXTI+3pVp4DiCPSoqTNJ
AfCYmuAU0RziDgEKgWuy1c6ORg9t0cpv9ZFMJcg2Iquqci8GESMru5YZT2+KDpEkeMaEKr8aGUnP
3VbDlOeKjKeccIuTqsFoIw0CBki25kpMpHwSJ3hCBixtJ1KyIYUFPUPMWj14NH9/Mv+7yLsFN4zO
qXwTeTIrF89XhHPQqRzMH709EeTeg097dEvutjjhXFw6sX+huw+YU8CIHMsl4a08vmVP1gNw16/7
6c/7f7dvFVFUB9aNr6a/Zh4TgHfg7qodvGbF4AxnmTHTmsGAOMRR0OfanlasesNq2mU24lvrU3cV
Sncvre16/eA29K/7P7scXCtdhtAl6/frWiIlqhS23Ab57NxwjreD92Z6PpKe+95ZDqNhQK/DaAA1
sQEq82A/+T5x/fPpfQtbly1wNt8nth+rqlL7qlQnBUXO9LRQj9Q3RD+/lVsGjSXdpXghjtqB8Xzd
NATKA0FBUKty+t8weiXaTl5SdHSUjH2UBW2aiwNnYMZbbc15EfFycW4nYZWpzMJ8T+fWqg/ongTD
zKncdkR35+97+fse8ePb9Lvnj28T1FfNKAu+DT0YZMW8V2I2wFFJXk70cfmK11gVT7CgGeDSQnCU
TWMAE5G9ehisLk72hPEal6XbjGgJMFZRPwFkMadUHQLJpoY+SJZMMlEkAPeFifgQ7dQ/8X/9GHfv
n9peJSPRr6dtotnFsdlB0XtFBUGqaTOVdgiHnObsSBPoV4RBhwReszsjxBx2fcojcMVHjqRfKzCl
r7zYdYGgqXcNsEtzVqLs0rAgvKFxJtBr9nk5ELHkmm8xsiE6DZ+XBQyR+DoMt2Zo49XsMQMoW7Et
UY3Js/Q0luZ9CNqoncYPimSq8F9u2I/ru+9WNXVuqCeD64tm9Iq03AsYWRZjHVqhiCxr3LQHH6kL
Kyz0qxI4/QQaP4kczOoNB72mDK/fX/RiqoXauUY/p6Ca6G6DYpOXXi7ZyKj6ocYmXeHSwbmz0AAE
3AbnD+QI2ZTbrzrFJloJCpVX8Jq+FHte4OMNoc5n+ikNc050nzjr6kXAUrrg33YuB0imECVaAq+0
c6JDO+s1T5NwSDovQ23SCzFLUsjK6wBTZLYQyneN5Gf2PHlCz4fTr7Ak4q3gKL9nDBCQxcNN74ZH
OL65MuquQ23fYoYqnPY2si4jYrAaaXy9TQnPSlvPBOagMM6YhmePI3AkImmgkWJXK+vl77fx16ml
ItEOQDNiMtLut5sfb6N6yoNCKvs9rxkaZd8CSXKW2nExOvuAIwfyKrtMLoSXkYkdgbccaMaAYkA5
1ocLCg4yzOqR2T1aI36x2akG14QwUxWpo7/HCD8u61zdfNHXuCxKKRz948w7V26ABuPm0PzGEBvS
JjjVLLarzlrryCNJ1uQhEDEOjOkR1iBOZRedbwdQ3Zgk11l2XmLBCJo5Lq8Tqa6IbaPLa/gcsf6g
RKYshrN9dlB6Vmjb+qBWmGxYU/At2Eowq7+qcALZwigGKa1dupAvTeKFHODMFytj5+lTxLCHOMY7
dVXJsLVeGxmiSRf1SxWPkOmWBBE9ndDZVKQeIrqNRq3h4mAHYnOjwuVyKwdkohhspal1wPzL18zO
uyL+uMI3pX2pL06ncUDr/Slv9pdqqUXLNpvBuwpOXzLpmBpkrHEBdrleZ/khXJrkG4CqqtfXYBze
hr5B6/E95wucJcrRgfnJ3kVa3PW0t26f8s3jevu/+eaGIAby18R0MQbzEqkq0Uzja5/Lyum+mtMg
r58SBBjxAHIllA7mvZB6AvJ3hwU6pwI7hnsCIkcfuSEEk5Zl6nXm0KfCI2oNpWjsVF8MK0rQVjL3
3jX4G3cxWIfYCdrxhRC1weUVMdD1iZ+2GwfgKyU6ynozqaNVqY2YGVXtKFG3Z/Lpume5Qs+CoZvD
0HvGlmh9ZfGzXixzMofpuyS29Yr6fBStEeWF4AzZJYNJow8UYQ/Ctmr2/ntVjMirALerKRNggZ3p
YPoIFarZZl+RJYdBZZhtInJg0mFljfM1O414YBhAOgFipDeJNjNTfQI/R9U0TZZq9JxWcxEvbJ/Z
TnKAIQ0jHGCkn5TT5ouPBb3ahJ/EVkGfT5iYqp4pP3GAg/WQ0JTmCVpClr0u0dfqh62YzjseHRMD
zoYYQoKjs1d6pcxi6Gyw1AAZpqGv4TJlCmJDhqaczp85kgs0923s8HXqZc1EvOF2dwDGIoLCQc6w
Vsqf1AxJod2Ue5jX63CSzgWwShMoFNkrONyusWPGIUR+cYQ/5iJny/JLqZYwcn3MOaQQIOqWIKgN
DM4hGgJn6CITRl6SwrHAkSrIu6Be+LneLY9eLn8YxABgpvQQVdFcbg3yf6disUrawYVqqseVAkTu
fynjBBZuwp0CkgFrpeuecbjiPcqjaUX2j5PDFmONeieZ79bndSH5QiiEBZavGvAgQOJNB9onzovg
9CLJ0yh2kmKLSDLijRxK3SSQmHGyWvfUaWy0L3TjKaOt4hXrGWPsoprKs4b96i3q86WrVU9qeucE
krE+jK3I5X6qZPGkGWr8BUo0HEbcIXUMK7jQRox8E2nDgyaT1dKP3zXikycSEHTjcB6THCggA5ub
EM5bYh1ZrbI1e3HUjAvxgwwMM8PB74VnYiO0UaUteThabWTiDIgY342NR0eLf/tZbAGipYpYeCxT
uZdRxJmUxaIlh1u5Ab+Ogs1akrV5NZ26GLIxDmTPB4BOSFbictxBWKvLZKjf0uHfe9IvE35NMRRF
AkYHPdMQ7ypE2Yj9omk1dVMY2ay7pnO1kJ06LibyiekL1fbtrI6vAaHcSjK8RvlYh+nw9zX8YgJE
AKfRArB0lb6Wftc5UqW0yYNE92lNI4D0Z4qw1v1VTEDbdaDdhnX2JPQUjQzMgvrqy1uh/Coz5Wgh
0O8uYxnhhXBpsBR1duerxIOCNyXvq8UPjTM+ZKlpC9ySUEo7f1EUpNMiX5L7F60CU505sj65+FCl
1lW0zWJtk+sDYkLTZpTG7+HlKUpedHSYMbkm1YtfHm9EbeMpdkh40i1HEEaafKhgK+oz/fToLCT/
WwFrmqhbhqrqyC9M5e6Ypp/lNjaFztwACvEyL9mormUnbrKWv6C/snJDKBzGFOLryxVTEfE+Y45x
rep0Y2sYkxmGGvsdI5tLi7B+k8jUALFgc0KharMjbH5uM85c/0V3Ag+5+yEGNDTXHdNLDwjBVpRw
TrbNMwf0WD2PLaIxbPFJuw1yzxinq9QJh+GBJpgnHNWZMQmn1l4/cESkuxAt0IExzdVJOUG/OmMU
+MRhoVSdYGv0WHMiWHumG8LVglEEBbE4Jo4CVpJLWMWcQnUDibueYqbqQ3IQigMeZPlGhWoBzw7H
F2tYaaMeMvKg3f6LvoN2mqRosoX8mmbr3TsRG0GgZXkhbVJhaIojxRyl/hKsp3XaKCza1hhW02lK
8WoCITddoKUC8HB1ZBRfJxA5xQ1SSEo+77DoDpHsxTJgzWGablTxSZWXgvDg/fl3KaEdLHMY0FQD
mOk9JiGj4JdOeAU3rejpyroWGBRag2uHxN4Vrk+duf/7ff3181gxFF5YlQbkXZ/iHBUn39RMcXPJ
IoA13iU42UUPq98IoddCgRK8vz9Q6p/y/z0H8g1/fOLdW3CSTk0TdnxDzfCEMp1mMmcX3mm/Noj4
xLA18qm6gPkJG6Y+kVXT9Ko4mF4XavRgCvLblze426LI0i0p3/OAH8WyH57yHMO/uJFPB0391AOv
FXF2+QCGe/ZogGf3wZfvV7/7L2+YsiHpAIHhrN89jWclk1P5fIIVfztkdHUVhnGJ1I6Fpb+HFxiM
+bEBdsnQWcvssxGZkjFrr59r/+XBlfzboGJaxwiKfUIX+eHvGrVWYuZKXJs0O8RRrn02p3eF/r4f
jcrm3egTuYDolS15wtu/P/ifjtAdV7g/9f6451leGdeaLv9GxlVER10UXM0UyOwdABM7JeIjEdo/
p+j+83SwwBqjLtH8tsT++LxIOumlLF2ajeK/aTgthW7DkJooYDNPv25nFmBpixtG7r5ARwvdVEao
EZvEAAaTtW/fmFdevAyBz8fft+GfR4/LMlXuvm4okmrdQwTSLKqvRnJuNjdhngtvjfaU6pNY2etc
IrpwzXrwnsv/vHaKLptIbHXT0CRD/iZf/LgPccx+HVoh96GI5rcTyTa9kMnP7DrHfoThoT0T0IDn
nmU864NrWd4DtCjR84U1G+JcIjxFnGLU+ooHBCWJIYD9IRPj6UTEklka3skwBn/fJPXfHdOQeE9M
TWZMqfyDMAtPl0YSlPy2kdjtAtdCqYQoTxgyBLgN8eZ9QJalsQmW3JZE+/p1GQlU1jfkHYsLTV15
fJKGF3RaTHtVB4WAUZBiQUjtlWl8h17NdyQZAxZUTmGURW5OXh+hMPPzzUsyN0nHaTpL5UNYPljk
fxk0Gr2eQAOGr8LC/56i/PgxZCFLq+vFqjaJDwJUpI8BAe+00kNcE6Yw9AUUM4M63P19O3/9WGD/
vURFojsg3tVmkhhroR7ciBqg+xNCI0xPI0nGbLEK29cYMQ8vvXF7sOD/oh9k37UsBquQ/yXFuuuU
5KGgaToK7x01qWdNdTJo29difQHswjmMHDbv6nBwfyd5eWwtQuqNdNC/pNq6nZFgFSGstWy6bOVa
fue8RD4J2SHpq0IyJJK0aMCf9fTRL/TvQs2bIskI0iGLG9q3JOTHL6RaJT6ik1XslGdjW5CiVsyD
if4CJSGYyS/1EPvL3NxY0Ov+/o2+Vbj/u0P87wffrY+mUAlBmPvF7uLivnHiiTKGBTVUxjTQx/44
dyP7TKYnHkInchL3OhKQc5HM4VxnmBe9diSPyKFcNZOEDFB1CgB068/btbhox+rUf/CC/sL369dW
FhZNpGjR7zXFcmgIJv9rsQvJy6VEZ4zfhx61a0KBzskg/MRA5c9RcGZDEs0t1LTVWHjRiY0RCGgC
qonM4q19S1+wZF7fzCfmEZIH8/RwO6heu+oL1+JD3emzeCZu1V3yRY7cIPHQP2WuOe7lZDuafYSZ
kyG8A4JPBnhG0HjukE5O7x7/xhUB++XheFz5Zx/neys9ywq6jWGYd29SVuVWeNKaYieuy+d2dFpk
M2GbeszKman6A6qZUT1pbeAaSH9IPhtUE/P1uu97reJEGSYjZeEPY6ppuKBEzUbIS6F0DEAHwKRm
nhu8glJYAtqfxlOyGZ7rPZMyevndWlp3i/Tgk14OcNg5b1qvnF881vFq3r6Zx/SlnrMaMgFVSWDs
x+HaofOUd2ANDM53xlLhoYi31wNCYboZ8iadFYtuZ14GxkK6OfJO3irrYlbM4l26McfwRafntTn1
D+lT+gSOWD0082yeP4UuAQ0TbaWtgmX65S+bCWD5zZlwQnPQhwwSVDWTR3i5GTC8y0PJVWfyuH4v
n8qnfH7dyg42o/Ip2BZj6cFpHPHKLz8OLX1LlqFq9GESdyXGJa7PunArduo8QjZxHoQrDNfMIPf5
ILKfYBsOGC4TXarYyLUcJEekhOUIAg3nOtXdi9uuDTI5fXwf6lxaosyg88bwKLdPR/8pnKmjcDCX
RzfkGhe3HiDScYDt2DiYh6p7nZScmSBdkZrBak7UFmBCXZ7iHqcfRLKGo4m2+UKtFZMmS68JcNOx
QeJ8c7qzc6Fh1Nmblo4x/2I6jqC9v8W052zMztzSIaWDUvawTP7SsobJWqHnlREV4FrKOBftqubh
YWVAqfbekRc65RR95RCNlABxug60CzZPP+mCQl8NtOcL4WpEsBL0zP3IBgh4b4l9IW/YqVfZ2YFA
i+mWHBVerhtqXyLAUam9mR++1BNSkAoh5o3OExIvGHkb6+rD/OhTaVHDIe82By0hYH20IfyuJ1li
+uAiTOyNhDcXHiusfPpbAVwjwWbHa98ztNfMn96/Y6Q4S6L67zGEJC193YgRF0k2sFFBAEfh8IBZ
juRC/olD+356Lzm/HPirhIk+gS8QBiLcj4A0B/wbKFS0r/xVpTnGrtejkWyB4ftG2KVP8vT8FSyL
Q3FoQCodrvxj0YN1UjJ/eSY593Og42Rnabpyd85qcrWuO/lW7WL7+fn1ar8uJXreqNhdyX6/2thv
7OVlQHg2FMV4xNRWcJnjOCyhuOS+vlar1cfqcLYPdOvcEvlP5axuNg/UiHwiAC3CgE6dPeKPkXcg
6Zq/6P8fS5G9+VhdHf7pmz3Ca72gTzr+Wr28vIX20R/sTffz83gagp1cf34q9iechfEnWXWj9bEP
jibadcRjZ3+uP33385gNFovFcb3ePyf2fro9EgRpT58vfKVj/3eF9qdmr9efa/irNqHf9rtgv1/s
/Z5M3f3z6/Pz8564WLv+P4SdaVPqWNeGf1GqyBy+ZoQwo6DyhXLAkJCQefz17xX7qXq7OV1tecSj
IgnJ3nutvdY9EMGw/vnfx9n65qi1+fXfgVT72So/RFJdgVVGsUUCMvqDcfpbCDdiQVRCNaqfKZeg
1gEScK+kC8HuOVPsCUd/Xk4hsL++OPjol6eiUd4jhNN93pfxUuUdoMrBxB7fi469nconQsk2bs1O
Y7OgWIo/wQM5wVZ1tL8b3/HZG5+Nfrc7fuUd9xb/Gnv8fvxQsVwVP2tH8wxvfO0VbpTW2WNEUHE2
Tys44kvB3CDhZW6eNx88bp7v9vPmam24mKq7OQlmeZ/zbko8NyzNAz9igre0iX2OYq1OvNLHh+2e
7NXKfd6441hzV6uVdDxtSlM0NwkD7hmK62rzwbHsAbzAx9WCJWzmP2OIgbMgjXboJa8683J1O5PO
rHl1MfV29ynPeUaf1AzNZ/6xQNnQ1T5Cc6NZPCIT6o6PmfshcjBi79P9CRlUCwUvq17RgeJ9ffCu
/jfkpyYn9UFjA7wS9sEDj6gCMg3YiW6hS8/GYUyVn2Eceo3ZmNv9fq/Znxfv5W5uQ2+7Xd/N5ZIl
zNPMznrBke/m0IdB5GMEyr63OxR7eidu59VxgIaemYPzxl+8bD+Xy+Vg4U/7sn35/Lwx78YDURlE
2zXgzUNF4STGUxn/LzjFS/GCc4IXehfOxQqt7QtzkXIZyecSs6r9eHaUv+bozfAxzsjGvKAOsufF
WWE5O1Rflq0LntASrQN7XewjJzhYSqZkwqXZX2eK+45Gmzl+DhY+Tj8fpVvxyroDlodjDR7L9LD7
6wUBF5svxTfgJ/4Cf+G3ctk56xbUl2G+jSaZPPhNBtzFKnMPQofpQ42xKusAl9wdjzseH/U462aT
dfN/TPXwGb4ykSPz/fBjA2a+v3GN39Zr/sgXnfX6TfbXb++ytX7nYINzNt9ZSsbZj6aZiX2o/f39
dDXHf+MMbxcBZpP9QkC4iY6UbAn2+MPvGBFYrBCx6f7efdczoCfjp/mlrb++v1pmKVU5rEgDt519
1QuFfgczNcA0lJm6OB6TcWohMcHHj/EkYvbYWdzN19QZMQyJ+bUoF9O54cTemU9WJ1oOZmh/T7De
7c0nwR7Xge8nrJBZ+erZbvf99N2au6/xbVAr/1mjSGFZl8ZkAak6crkxcYgsw6I85moOS9nXFx6+
QPpTi6CoAGDmvvwGtf8LPf24jmkYxNFnVjRdmT6kM8o9u+tRIlfPq3H54R0m5uK0+GvBeV0cZfN1
wWrMD7kuXy3rMv9PzFXtsEi/Hl/H68UTWB+s1bgi2YX9ar+Oi/bqdZWPcec0riFcx1d+n5qn13FF
R+fdZvFhnn583O3TieeA53ZOH6wnm9PpFdS1Od+wFDyj3WexEBDPNpvBnO/n88R6vuz3z/t5ajFt
9z9Tw5tvTU+3Ppmzl8vFm7O0zD2GtOd5nbnfXwQq2fR5zL3nMb08/mZ+MS8XaEDWZavN99vEuvD3
KIc4n1NLs7eXcb7Op9Z+6122+5v1if3GfnyVztyOQdSwq9nzPOCE2DbZlwth8Gbt9xzY87Z88I+X
vHD0yxg6WdZS1h6+7P8KnanFz/c/v3sOHPaa/C6xON2l5yzXy7dxdnosIuuluTQba/2yHGfg29vP
VARAyjR2rDFcrpkha9+x/MPh8PQ0jqPvb0IodXPC7+xLtWuTntzXmWFo6tufkYePLhBHZsfTOPAO
CCCahzVT7+AfrubM//lyNX1/XTCHD77jMyudgz+++t37vtk+s283jucvJhd/wVJjfu/O1tfuePV2
O+vp+2n3vSPs6fY3R23Nn6eCA0Ok3QGMb852X7FXm7sjZ7YYf3A8Mjn4P7F9R3Q/vuLIYmHfOwZ2
9NJxCxyj6PiNtYus3S/FK6ALf6b0ui4BC9ZAI9Nge0ifMHq7Xq9pWD0X7iu68HNIY1481zx6s/Nm
2S3FZbAQl0jsO8Oz7oq25JRrySGdmykWPQaG8/h5mpqM4zGUl844k8wCz2F6p/zgZ+T//Pp1DNLj
MyZe/jOFxtk0Bv8jjj9AbMZMQfGQveZ/wkxaHflN7uTOonKFxbFyUVp3mIH1eHnArFo5Fan1+f3Y
bbA5YV0C708OZHCtx1Vs9XoaUwnRnbA/EW1qvnN0y/ggM/55HN8BMfLjg5wAVKdz6uzOlt0xd6C2
xXmjcW/zVsYfIJ3slMeJdRqjvmSRZcouXThnnOXhbMwS+I5Xy60x9RT21aJaFIsMjVFcwoJVtshm
cPsIbrmtE65A3j8pdmORPH5eLkjQEAv3zyJTYRv/TI1xCo6zxVt21hK61xgPP1+Wb4bpTNz1cjkm
rMh7jRJ1xCi2HPMQNFrhlDY2Eyav+vlJiIToPqPmal00+2I8j8sA8o0Wep884i96STzm+mU7ddj8
M8/pi9jbqXWBdUncpwNmoaViKZvcnvBZwCIbD4Epm6t7EzedI0wJvtge/W8zQmD2EwHR73PkA4Q3
bdF5FSERARZL5XMCw4CtjuAJqMwK3uAkuJH39kBIBe7nA0jb0E7/ieWABEkp2LXwJ0hCbMfXHkPm
X4EVkyQ3Ot3c7jrDiuwpwwWeoEa0ged5dmoEtv/6EN9KfGH1r/KMuIeprel04xZ9xVldcP87IxZ/
lBQeI4kOfUqRpzQ7ZOMhkrQTvb4OtVY+58AeMdC5r0tKCLEl9avaL/2SGL0Un5RwruygpdxoNe60
m/8qw9RBRemVh2p+bcnxijfpPQxcDZIrdRuzX0+sKQOO1JRMbswgr0/n+YBobbwZFiBGFgNTFasj
5oYnrPPKvoJ/KpYGPc9Pajm1YmtviGVNWFU+8GxxgeqTMGQCgBqIbHuia0319hxb+RwYGbJA55mq
mhPZio/S1OxFW8DXXHF+vlM2+k7Z9K91uyhj2PeWtBmJg6qLdA1JD7tDAPwh8X+8Hfpcnct8pLNx
34/S3EZ8ygixwmxywuD6VX46H+RtZmeNo+17aZOj7oeW6vaq2Ej6/cqkEvXxFvzzFrFHRIeInqVI
i0Ab2zaf/+/Bq2m3YigaCktA5TsIMYYPDzNfy0jYygsgVzXFI/8KVD3BE8meVmbClFfXCnWmwit+
kEFpvE0O8gvd3fjpKjwrh/t5h3XEe84ScxkL+VjMIDKE+lzulLCo63YW4EDToiJssQ7cZ/3blbSy
8YEfYcSB1JpdLs/04BtTxKFiFn7mbr9sl/nX1G838Sl3MvuogTOfPuNiQ1llDASxRSry/fWNmcAc
OCqlFbBizpjzkV9R4qIKA1J2DFaFBR5ilvAVNT6y4coCBM5cpOvsazPpBX/XFzwCfAmmx4YNfLLB
yL06Ff1Kc1vi41M0A93wQ9r9+Roni2jYDTlNf/NWkQS2mGOPn3fr6o+pHTs+NETHTM7RHMGtXG43
TMKZwAquHYLSMuj+BhcBQdNftaYmf9YBuL/sVTUFu2Iqo8o/7295G4qrcS5LApkwwz8Wpt+ysGu/
tSr7Pi/m4ayaV/N4m69z6nEm1IhqfvbxQHNhw3utV3viDPaLw4h2RXPcViGK4taH3Gsvd/Kvuztu
oQDXkslcSHDYMn3S1DHj93E1nMKdnUvulHVtcCbQshnDfIzLH8AIN5rJx2xfPw9OyadkQ4kH9Yzx
iqm5pCDj3WFZs7lXnoQH+NVvZyUf6ezXperf2mMjL22klqq6PnnoGdz7NlOyRhpQkLKaUvZLuJ6T
bB1O2KsI+6T3aat5TQBaoTsmgEHE+05oPnUNtWQMblp9pgzdBXXF/15B/8hCmJEwHDR03CSSkMde
oqEW9yFqo36v1PtKo//UfhpATEJUST9+7db82yWAAsVibUx11oSHxbocJtNuEIRuX5xxRUKMqU4N
V5HXE6W16kxcydLKmHz89xv8o+sxvkE4iXhBi/QJpw+rj1BHhl5WercP6v2ZTOL6eb07Ynk4/+ai
+9uBHt5cUV+79p7y5kYTXQPxsGNRAQOTreb8S+74CIoyRE3+abVDZFM1Sm8PqaMYVmFiBJG+TB0N
qnVc+BmAyp2I0BldfukUltCVV/Fv5APxYab/cdzx939byaMqn3aYqes4FDkREjH94IYx/HZUvyv5
AF+6jPfn4F1C/KY7iOEuQQ1dQ49Q+JWE8dDq/zkTTKA0wr4xkqcfJpMW6XF/Nm76UpFAtMJEosWS
+33wnd5PZaK4SQK+czdtfil6Sg+x7H/Hpd2sTmV00ZWH0dTnkiEOOVf+piSIaE2c7k4IoldXZu2r
OokcDYbCzbjP8uv31QicNj/FWQ/jvV/mNC4U5TtHvrdqK8MqEUO+hhe9OVup8gtE4AcT/beY+8d5
PgzGdEDyJzWu+rLQUqw2D9wtkAlDq7l9s5PKq9tIz5p0lGOvjZ67X1XRHnpJfx2e7hndYMlQABD+
c6AIcaKlsRDoy0kKt+BcugLew0EhPyPRA51KA7fX5rsA8K14Ryxt1H9Idv897/91kiBAPpmgoS5P
lEc2qnC+1lF+5RKoMX65Z3kuxZoLphnbcq3yNTVfSALu6iPytQadp55+Of44BB9uAXAnhe6wqo49
m4dJeuuD673udGkJGgXvr87YGeFRA4IC85X9aQSp4ZcjSuNLPh4SwqUuQ1rXZObHPy97LWVRFfWa
tIxIWWc5otJHkM/hJQEyTtpIJTd6A4mIeV89tYQPGpsj29+GjijPGh07ymAdzO4fMGyctHSlfs4S
0rCZ7qkOXYnjePw12q5bqC5B6wwTda6eJm+UiGh5hxeEG0IPUB0jy6YNHiLxYXW8HFY8X2e2SVNP
d+RZN9MkK+6dHnDfPPZuG1i/guJfoxns1vsL4LAgcujbBz6ZoGIjo1pKa/gHBSR8T0eTZdO9TRTy
2Ls1kd51ClcAITXrXK+z3kNLsRVspNS/xbMjsOGQMi9bydR7UY8wHIgWT1JAegITpvVvL6wPoCRK
cNOaLenPvy4XPyjZf94QYivYKCxDNGh6j5rF06S/y4kGOlW5xzNd6C6hruCLASEw6oF8nu8Iw3SO
YhTrWw4qD44ymxhuzY2U/CoOTtgMr7oWuIVU2eeod5trsst1ZVO3XoHknxChHVdIfkFrzCCFDMLm
MA1lN69LV9FQy5DLz2ZarLtJeehT3Qva805Uy497GMBGxK2thj1TT35JKaQ/w4QiqQCwEAIYcWjT
hzBxk1NJVBJRXN5r76oG4FpJXRMDSCUTra5OSc/oOTfLUKsBtAoffREuoafCsuB9SQp2QadB34bT
cKWBWZn25Wchw+GRb/sqS9dtMcBG/c1zQf1z7oxdb3HMTDS2ktMxd/lbbCvvYSokaYzhtWQDwGlJ
GMX5dfIymoDJjuI06tIotgmCLvGmTrYYk8foAd08fIavG2CpkuhWYG8wd1Tleaf5ak0ruvO4C4qt
+xW261YgOxpC5ggNZdzNNzyAjNxXb7bAvqVDUGIVIaB0RO7krPuR9lSjv6npPgw3A0rI7Qhh4dc4
+ugRwEr90+wfST8iiJafJeVvbzs+95XSp4m8VF093hjxFj83J7rv8lM33QXBS5+/81h3s7PhGP1z
7WG1nujrG3KoE7aouzLfT2SyAAfnJKgcYXmQDoW+mmDeqnlnfLmnbt+9afl74k+Fty6bTWgIsnHL
32VI6sE8ib6q+BnPb7G0RgKrgJ260w2sOGTy+cuZfXXxJJaLvvMH6T1P3+8fSkSr1W0jz6Ahit/f
eVHQQQXnVIML1qljgcKhDw3CBT+Ml5BNCCymJe7uvZ1QUVFnNH2HZI0ccyjYaNbfBBvGMfiroUea
Gaq8CXfiK//Il7Av3MoL6ieYFAPv2NhO6GOEszND4Inbtb4TPzd3SoxwGzzZT115umRyqy1NV8rn
T+gtzoT+uVTf8ThMs7mG8v0JZ8MBOahglFAvsQUSFhp8DyytKap8kP8mMS2eLsUXbyETvVK0ejd3
HKF3auPozUqJVyltgXSgDY/tOdymBQjx87o/L6aKHUEVQOOPPo/q3YqXFoND8Nb9clBsfqLf92pG
rU5FKcpLnV/iz6MOyF+DicdxCmEe/xj2Ufu83insy0uMTffQDBP4SQa8PiffIdGUlgeGBZEBTpY8
6+MjP1CaDa2yFLNacfKZx4uaa6PMQK2W18AcmjUmmg04mj6K/GgMLfUGuH/J7B+UTQIo6OZFxk5K
l8jkT5l6ZWul8hMSUcFXLnwNoOSN51T4ku5WKcwxFYIbRN8fBaxDfV9pH7K2vqWviavdX7P4U1M3
VWCd7699/6UyHACAd/C4AuS/ERzHfXhWMcJKS2PwlU/VJXk6s2EKN9F1JqdL/QvqmyAubjpyLj7s
9Hqw6eVzg9Gd5a+q3ueGnmmftfS+BFMTrab35bFYITkKdlYQqo1lFfgTWqHo1kLc0R0l96rUFSIH
7uqIbsGL8f4LOott0B9ZA3syDA+AUo4sB+Nh5Usj6HVxMJWWAb68yL9h43ebVVcn7A63u2MgqA4c
RD5WzciulNR1Jn1cwZ4jSt9sQ9W+0UGUFvkqlRaZ7udYVC7aS7pqBizcMFCD1GCnKwTz7h8yHu/g
M4/VYEcb7blhUgMfAbsxCj6hVSvO7gwcoEfema2N4aSroV9mmQ/JS6s2moLf60oCzH2FeMYo5oDU
UjOnmjGmeM3GAFu+zxq3a5H8bKjIsGxU9g1u3ZYbX83IKhp08xj/rafHXoFQXjiXKkukYggy2owR
q8HRUXgTgS39GIz2MUy0bwg8RTuDV3KONkyxdpHPtJ62gjTr3tFGFOEBqV7lgckAotHL7MAWimhl
UBLO5C8og1NxKDFcQLEDfby31EWKgyRmgWBQBESnnFX75mIZ5aIEI0EChhcLhaKIfmrmK+ViMusq
my0F1aIhtYgCSH9B1krdemLOUuqCxEiMXFc1XBOFJRyq1PWLkTk0M8pNhmsQiSYM0xuyRXYyMpZE
5kM1WuUkivffa4Dx5waJdB8EmaKwLQVt+LDxkPvBaA3wdctoHuyJo4Zhca3Ok5ko+JPJDG73leI4
1WAeaVKsq9ZLqUbDhIKeoa2mCB9SpxKdTjowqkoYkaJbwol9q267jjei84Tzvg4/xfGb5usqHYzM
VObyeYFPRkTROvKyyizzk4IG0mBLEXL/XjHLl9gzS9lsUG0mudTgw4fFD8agWcedad9y1iTm/O1p
Ao8+hRQG+4NaonxAt/QGsqm4+ih2Ku0Rg9ih2d0+FNXvdGfoXsXzrBSdVvplXv6IJj3kjmxeDIWE
j8qa+gO/+VtkLvuy7aJuYP+wNkJ/+gLJcSK5EiLTA9jSaHI2K2M35W5n8Q595x7h59bCOYKwNLzr
3+LU6S4yEaZaiCgdJkh00bFQvTxYBrkPI1CmNyA6Wedl4VaC2vXL+aNx8+e6whaZ7i5CBYgyqQ91
wbaWC+OMqtrSOBTLqdvuRfY9jX0OXBENLBk/eFd3s2oVy9uw+QzKrZKsEUhHyRrvvENMLbvHAWMd
ghoFwC1Y0w/YuBn0QexWjG3tDeIev81mI2grNiZR9dQ1a120yB9YeFh1bule4AafAwADfq2sm3RW
xLvbdRbsDHVcuVhdlM7Xc2RbMFJQ0dcx3DTygl3Q7eowtNJoyzBUc2/aLXP5qZ0ejfn0TnTC5fhm
NuqqyxyRtSZAnzqWDnqCggKC/t658xsRG5dlnM6i0L2qp4Dc13iWkzmL0dQJmmcRJF5kR+JBVVY8
d8AXs9u3GSBHWx14GTvAfyXc1bpXXa2wfZmgsg/3dYvXuXrk8iwKisEg8tqVIMz0zkNdJBc/YEmG
H8Qd1H4mpSWjtX1P92owa7nP6X5i7OKYVIm0/TjGNuLQEB2JKUP7HEqOqqwzbRskK8bKuFqMq5EC
q6PeBOm8iY5C4xSZGytPwc1Cj6+KsMtCiEVhA+bzOwT5DPV051IIotvWa13dQnMNbuR2Dhjwe/KR
Aw28tVcTAmQA/TllMQC2TvH+AxXDK6wrYRZusnZmxKvy9ky2UoeuDLLCcMuP8oM167+XKvHRUWZM
V/4xQB926Fkol0oTsju7oyAe3LhaNLLEHHpKccsX2SRZZ2lPwcZwZfW+CHs018DYy4pz7tXFpOgK
kwoVko+GO42bpXCGcHXXzTuGNPdJNxv6KwxP2c/029utpiQvZzNVEt5V6GE57hiZvqNo+VrX6Txq
povonuLdohzjCL70/f6mCdeFqmefaUeVfFD8pEme5JHcUXXSbioo60SeYmJcLrNGfDYgdWT95XYL
N1VeuvfpsxLpqNVwNk3udJkf1KGlUoSIdzVu5cokx5GwWBjk0dO0N6XoQ6pzT70R0WLEoEBt9god
Y1TsRDSIKK6aVPZkadflcIBFYGLxIdfzxTn3uVym0nfOmZsbx8GumRKu2A4JEZ0JufMpYELNCHDL
w7Khn64rpmczptjR4Ih+cj91A4zyLDfBQl5hTxf9Lr/i1kPfrKysHEJuWgUM8skct4Bc0TdaBfK6
ZG8hX/LasDAFsnPezkRqbK14S5/hK9oRRckbMySYcAvydJ3RWbtxXRUVl+uBpLRhH4qVYpvfnXOE
LQfJgLE9B9r2hoZThNuiKuZPCgRt49pZ0qjugY2eXmxShPWS5PqiF8E2KyeWSt2aQIWzavM9GaRN
MynQ64Trfb++qKzdRFpj14kLOCw0adVSdljokVlFKFAV6Uk2dWWeMxyN3P8e2/q/bMHlcdUdEQZT
6Y8t+CB22jCVp+KycltOwEa5McSycJhr03UMSYaUWlv0iYMqFVKOCOX1FuFY0i3KI+EL/vEgwjq7
7eystA02Y/TqGDLkNSh0AVOoFux5a4IrECGKPoHkVov4hUUtJolRoXvNboCbZIsyZy7ZkUzZhoZb
ejvlSywgdF8CEIDfLluBqSOOV2yPAFw0seonOmVi4Hfp6CZFqlMuotFfxiJecWb9/r8v0/TPOiUE
QTYqbPhJVXTxEfNenAeBhqWIZbSwwbMM16P07nXTg9Laox9Uki7UwkGni+uBQlkmmVJrK8c7MPfC
pJCZsRV94tfXqSchZjt6wprRbcmTcoNrMWvs/ltqDunIQMKhZ3RuVHS7yDBkgPPadv+7pDckdHW3
dmW0e93z6CzmLJPeDQpb18c9S/ENjDm6zabhy5RbiChvMVMCR2bUWv1nwGYitNUefX1rFEeYzMM3
3VfxAIp9pGnRbz4bMxUsw5jvWeoxrXa4LeiQzB1V3Eg00lbISf73laWj9S/RH5ki3TDoDlJ9faiU
w+lOiiBrxaVIh7e31Cf0fRiCEnxVAMLgNEkR+SLgBkACx5cBb7Lav60L/IIQJ9LGC6niMC34GnSZ
91b2ZWTi4vlwNiVphRmVozbeBKWa5fm7GHCXpndtkx4UqMBVrnj1usqJylVbQv1/Gmx5eKrmJKSY
ieLKyn3Kph6SMSATQ19G+MiPvyRxVsue3phZ4yWAL5+bJaXP2/r8TdrKAlpJZv8+lZcI0Qg4bGLX
SsI4sWAoKBbsq2DGCUZIQuA8fttL9GIWIWKbql0Sq+9mCxKq99iekMd4iHcUVzPY3XXe1awYrWro
/QMmnIfsJvOR3Ix2NSQgK20x7nOuG9IC9i9slO4f3X0elxY5A0iAXrbQnVZqJhX3Xr57yGyKdDS/
gm3U2vUyBsJTkOhiOWMa4jb5uuOpFyKWYEZrxoTmTpBx6aDJmsOh/8S9PqZO9TpAMac/YKpH7epk
hVWXKxE7pENzKdW5hJ3YkRqKiiDsnhIK+xK5Y94mb0Y5m56KdGtwOBV7VU8+TtDPqFwFvccQ8L97
Y/eDPxh+5d17UvuM7eCNfNUqdJvDMf4Vt4A1wG16FsRN8sauTDSc9ok/xdwDDWsgz98NPtbxRoSI
f+hvFo5bmOLWqOjNOnRIMq+cw+bGRBGGypLFh+VecvCSrFYlANLEigHxI9ExzoCuP3Sd3XSOVtrI
RZQzlpkWdTESHNUCbPkLflsaM97HlJ7GHR2JUaHJ0B/mBOiI8mykpbg04GtK5vDJAJJ85agirv5U
Yf4uYBRxFyyFyoGl+zqjDqEfhA3hMNtUaxeTXxZA6d8WwL+f0cN2LRRvvX6bpiLElmSday7zJwZa
NyEBv/mcSejd5vWy2U+/MYtCFoxRihQSRktbtPv0+X8vGo9KP2NCRguaijHsbBFU3Lij+NuWR9av
Ui4HOAPfACG1HqoG+FWcM0qjl3ttRfhXcr2EJZlajfSIS8S6blHbGjeYCGl+o9IE6SfoTIqFxjwU
Zqlq3eS9HFJ9shTCkugAHU6amboOkCSgWjnxOyQmKyYi28wArBqwvzUDDJy2uqvkV0zoB7QUk5VO
PbNbIQRCcU1lE/+Rqb+low/N8Z83j0qoTMMAUi/ybv98861QdkqZ6uKyFb0IF8jowrMhq4IMUuwk
na6K/pBrq7Nw+I5D9vDTHB0cH2WaVjvdzvMuKH47o0eu6nhK2FtzP0T28kg8POzgirrPDONWTJbg
B6yW6k8uriLtcq13RvatV75u3NgieGdllZJmtug13LLZrSho8B1zdWIJAU6BkleXqJ2Vvpze7Z5l
LC24ZbgXc+o9keGscu7fengMS0p+YMHvwuF6PxgDITjuP2J5cCqxfEo7vNTO34nBXyA82fdei/B+
baArWp6mKk5/x0RJ7CndVrr7BEOcQ7tghwCznPGcjqX2xI7zXs/uyS7pPIkiHVYA2nBohLecBFFN
/XKg/MXpo3ziINgcCdv6eqwUHIluAwJehw6un86m9Pxdjf4LB63eTVJ8J61AP8qlNtaV4BKb6oBh
pH/F9qVEBaa9rRrONKQSi0QQfc5be2lAFAl2dHfSGhzRFK7xc3T3rrF3T98n0iwLZFO5ZmzORQIL
zIsrlFBpJzaehr662vpkq3mxmnan7nq16LVDuR07myXfpE4JkY1Gi8KajSb+JKeL8i7rhEarUNgm
1po1/rqcyofz+Ac35rRK9e7sTKSDfP1FrOJf1jzGDsAgPKtGWWb9YYW5p3UXS23aLUmhVMCs1OoS
BzsANM1WGEZSt9eeZa+OluUclWt+CaMHYAxlM4f1bnGrf0mNHx20GNSaiq4NaR0KZ8yzh0E9kdqq
beW+XYKUNWz8yFGq1y7NnEUYnzTpOwe/qYEjZt89ZxMOR5HqkncFNjkXqRiCz6RnBm4UjeK7337c
UjbqXvabNCJKHn8EC84TXA5NqSlupz9af39bDBu9KqRCbNqlej6V2bFjZkjcz4E0edKf7hFqVyRJ
WbBuppEZDocqfG8LegMt8MW736u1HSaFSwWXBOzK1CtiBpJwGppVhswTJselYWPOpmhUkAi841wW
9cO0xjNMoWvK3JCqk5ieBowpNV4pu3OrSiaWFngTSgv5FYs1UbfvxkUwZKqgKF/Su4rQIq7O1jgd
wtbvaEhinsn4P2vb68AyntidftGxQMBXs5UuSnAsWmqV6bZpT7oWboopqS7dagwChgPjvMX24Trd
tpNhDpJnrbI6ljTOYsG5ccZ9aliiupsUaNKyMUwbVkuZlwfHrKzCKbB6npQn9BnWgi5bShh6ZQwd
KviuEt2aVOh+MU0T7AJvCtlDQLVFpeBUKidmYoH/2H9HuJ/y5z8zAEYfmO8JAiSsqtJDh17Pekm6
4wS9JHZN0PalT/sdA+3VmAFQcSpc+UwDR9M5DiPSdC5kaywfkOHqgdb2jV39WgT5s+35zxN6SEly
8drUScAJARmY+EY0a78BCgCpzCOvfUPCP3H6wBtOo73obxTCf2k+jkrhUI1pQNAiNx6motAG7f2c
KM1SwsQaI0ylfmcB6mnkQFjEKDM/Nm3ABuib6JH2cD1H8ZQDY502Y9kf1OJm4XqdsXSp3fdwyzCK
2zHaEXSrwnVMzaU53z0iC31oIdk15LmUQlgheaQYog446ZTfQavArMJzJCxQhs8spaF/JtGdx66m
lACWTvFCIBOJvUl0HPqTUBzoRgFjwfj3WyZp0MTLPfbHsTShDNdylAaLEprYBstsfv4s81lG21+4
7ox+2ReLHho5eSnbzbMSz67dasSgiN2uIbT8Mtz+zCmQKdBGdQwV2B0j7585hdaoyUSolXrZSZdK
WCWYnk5uzhQyV3CICcESi3+cDJYwvAtqjhuwWYfrcSKNYayuVhVbdCn3xsh8TuZhZWbhcYzvpXyz
2W5woSeMFk39zXhEmvzLmevomyhU7XQwXj+pyd9Wv2k+GYQi7jAF7pzkHYQG4M7Y16dAPEwagqnm
xtP56OEDi1kLTBTnkIJDK5pGWRq/Fm7xWrW++NSzoazQggJG3CFlZop0BJziioe1OTUNT3ya+A3u
RCiImYy0CF+ReI69wyra4GAr2dVtaXzf1iHhm6WWMkA5Q4h0CpHCb3eNgG6fdX9FUw/hhmwZzgw/
ojYLtWEIsWi3ZBsDPKlYV+dnKtjYJFOUpttJWTvE+wFcTetoCiLK5XlGK1vCnWnWYpvZb4yzW2l8
l6/QLVJPIYTZqZcs0RRkw6THZvKmf5eibUAB8QuPZrFqk5Y/kTgopvahudgFi75wyIHBpvbkDdDR
9P22CgjAfrIdMH+t5mOH/aA9J6sMdh66mOUCDEkDGfktRNLAxSVKE/zqPX0OgjXHUdxS9yQ0Hs+u
7rOzAnWbAD4mRt6WwVYmKTmW4H4Tu3ap+SA+LvpYfygu0Bu2ltfGVmbGR3ED32r1hokKXkUZPnLR
yKJanJ1Ik04xT53hR0TnCulCivFvuCFcEbN5WaCbOEWjcqDeiteQw4YTq7z5f8+Vf8sLoKMhnQRW
ZyQTPCQqt5RC2vReVnSuGBKRYp3pKi6gjdOHGhYdZw29fwZsKRkFhimEsXxcj/r37RlwAa5CVyzu
2GU74pNEGWenJCAJIDwY0iYLf+my/WDHHsII5zpltzClxKcZD2EkU7Q+ug9JtZQraxBtOkTHDssq
Tnh2C5EhJUNw47V4+P0yPVKQx/QJR2FNRUcE5KXyQ8j428S8NWIfpHpYLcnSMrD8smhqRNsCocrR
PKaZ9yThH+dts5BGrbbpabqOnoB4L8hRy9d8JdtTknAzP1He4OLiiNLHluyoLCpziQ3+E1t5uhM/
3VHUfl0cXxtWUyrRvyHXpT8b3/98Kw/bzbKJomkTxNUSCNR96oXXVVTvBGNXpHPARmYeovo5tmLI
xdete7uB9MloqeFiRs5EWGnDHq1isqP0FwSVMo61x/urUjdDHgh5GTgT/1y3/4+082yK3Orb/CdS
lXJ4Sye66QaaGZgZ3qiwDco569Pv7+Da526EtrW7t6tcDtgc6eiEf7hCk4xaFI4u9vQDzQZa6NjK
7eM/ebD+jBySe+pQ5Toa1tVr+IDAQnIiOdNusxMlInIF9G9/0KWyf3JiaPq2AFl/31v3qn1jRI/2
XwmWNgDoT1yVabRJo7UWCbWC6/tpLtSxhe2DEG9UOcQn3ZW2HzR3qOTqqP0YnmTiMyp2EbB/r7oZ
f9Z30jMStHv3iDjHgbJkey534aFaUDWZ3dSXDzGZyNFFlM5ReQjYdZCV761tyK1BaZsCb71vH0Ud
DbKOw+LjaK32xMh4jW2IhynD7ajIYpy2RTB449NLp71GXhL8uj5R3+J80IE2yCv2M/pF3+5olITS
OGiq/Nimxi6udiSefm5vOUlSb2FdfQfoCCSiYGnIHHDiXv26rjzFz4agz/NjJdm7aKh3FXU8YoEs
e6MhA4KhXHXp24joJP+GuDrx3lIwhqmJhKl50ikIRXG9gFUWn+DLWuf8QkSJP3T4QcjWfX0mSXYr
Lbb67Jj5Z7d8JY8ltU3bbn19mtXZcdCrMFBNI+adnu+xa7aeq2XZsUmgC7Z/6z5uZNhxt1J09Mdt
Fug709e2cf6rAnDDt1CAgVhjvvYghMU1lQ4dNn31TqQWt+XapXVJy6p5LhwiEn5k9/7ClfQdzyum
BvyoA60Gdc1P87+Ls7b2xjbPqjg7Do226RvKB1KLlrtwR+68h8LLASBGwIOwlUF6qpNeE/KfjtvY
Ck4O1S7fxpht5NIG0odlHZ9+VSPTrZj9KuyNp0KzbuNwSeHse8Y/eerJIiO7VrNW46lLCZBkoZ4r
/y1CiSzPd00h2OXGvo4eovZBhNVxm2BMqh5Uom2vuvcVgDMg8ZxhJdpvUWMi2SbtPMLsipq9nz5d
XxUzm89mLVjUJQwdC1lRH72YYatPhl63SuBb9o68FCjS0IBzJOo1Fpb5t4BWzMrFSJNcR+7SIqlR
SDvW1i5URfWMjMLSD3H/GuOH2C8MJyb5264CeG5qSFlR65gcfOjVhmaS8mLcbQPT6x9afdfVuwFe
Vr5wrHy/SMW7mch7sodJN6ZZrWP3ZiX1aXbUW3WFjWRjb0bKdgNRdqv6WxU1ZjketnZ4H/Ha7JXY
alet8tqjhx+AiOc6TaJuE5r5LgroxxbKQiKkzM0+7T2ZMgtIt2/eYE5f22NAbxvt3uTRpSgoShZJ
hAYpjWZBSRD7ZLCktUySIGevTkdvtNqIYoTY5uCARucg2SfbixacTuY+1OWTTa5J3YYHZmghcyfv
dPWkkgdCGxyeB7qkf11f7HMn4OVQkzUBSSZ37SbKjiTWA2ebdTadZzrX10eZ21LsJyQORWav6ZOF
rhpxLwe6BybTeR4b/ALOogYTAQ9eCpO+s1xYd5Ad4P+KeJTy4tfd69etmSednR49ZELSZ0UfDxUF
4ZROJ7Uns/odShuKP1xdCiWpVPc3/x+v6mA8rYKqNL8ZJphypbSBzoRSFwfIphS7pDzDnQOQc32g
zzeZbmcYev8z0qRMU8lqnpuulB5H/0lODmWObGSqHeqH8UUuldMAwN4GTVOC8UptbyGUm/uilP+5
nwlUUK6crJu+LVsSIzU9cpAU0QtVcF4zBOlDPeb6e86PxBYlqdFkDHa+flA98xViITkVPZBEz28M
i5AAGPozQKX/aqRp1FE4qdR2GSMl8YGo3+535fhqIi++tEinniw22A4yNRpbYOE0GuGT+CaRdL+y
LT5dWmvryv7hkHAbDyrsY6X4ywejLLUoY4T/SIGCgNeLRZe51R8UoOl2fxu72FsMOuXU+6RZZf0/
OSV8di1FKM+kQ0G3yJQREwbeWiOX4KEGVMk0IIKFUGR2q12+xWQBlmXnd87AVot0osKVmb+ZCbI9
FakuxV24iFvKRSma6KJQOAChpMBw/Yux3GbuNMcRHTJTs2lLTS5rR4uCKtfMFEx8j9i5vzGGAqcr
kIQlTgt1fXQaOpbANqKk2ap2uh6PivdiOQ96ITAB1V1fhNsUvc2BdrPwuu7HTeT9kLNslZJ/cvRK
kuIjYofvNtX2JBBKF8+qlawHFX9CymFDdNub+k3UEywkEA2aO+qKReZulBQ4vgO6Z6DAFm39bluD
cVG1al3pgDXz5hjxwZNE3QzFc1IzP2mBEDIeVQi4dTcNkGatvUdSQBn/qQtpkwLOVUCfK6FDWNQh
W412QP1LdT0qJyNW1tXO8V47YjwZgJbkZ4+qehbxFFz7VatGN53R/C5KItP+ZFHoiy00kRwP4+Lz
iLaktjO1daL+Ch7TaJ8T9RMarRuZMs343oHajwIX6Da45ajaqD6J4170rfg9LrWqUXD67EcrZdWJ
q7utpV3EdU9V1CNZHVgTTvleyemmpayVq8NmFC4ZPg9jKhuviPaRTIXJwY3I+7C914EmPx0ovUG+
PQH3iai++5EJFUCsXKpX1yRF0QYI/u0vIoTbwtE2GPItZIpzJyx6amgSoRmu6zAYvh49RdiHRVA1
6dHv6k0SOG9Z4ANKA87o/1YiBFTCTR16+DwEq6hutoP8dn15z0QoNARk1YCCRA3qGxSpTqHnDKjz
2uIMONQeLqL9O2kYZ23UsxK15+sDfi8iwdJQTG5NRD9JPaexr9bEUaYYcXrMsQJEUQxRBFM//8tT
VPBJ6Z1Vxl0SJMaOO030l52g2Ni+srCxv1cKJg8yiRhMPzZ7yQ/Z1z4ZTlEeQg8obd5srBqVAPkU
tu9Riwegdgri+jbt6wMLMmjOeVRuYoxnfCACI/IJuPk0/buRv0V+uyCrPnMxob1JBvZv40aeRBph
Hiq+22apyBPU4ByC3aRBI9+roIavf5a5dXA50uSQU9VcrxstSY+KT01+r8uvXf8cDuj7Kej0Z6/L
scXMsfrl3SbTL0u27AYjKy+xaGtm6jaxkWEYkPiLaI52Fq07wNfdM5u6lfOF150JfxEeQMwQkq5q
wRr4uu10JTfSwuLbE0KJONxSqz2xm5Fijgz1zXq8PrtziQClFqB+OlEjOd/kZfWBvotqBcQyMqi3
TejZVDyeyhpApIzmXPCiOPkdx7elbjR5r9VbGxjjYEHBrNHXpDUk7te0Oy881uz64vgzZItU3/m8
fi/yUMPOSymtPb56569b/94NVvLo39eaS32OnkW3ix1n54JPcBEY5UjQ6uBIXKRLdBB5h0DSFmLb
2eNBpVZCtkRARhni65cZ1DqTpcFIjo3ySo9uC78+NIDztTsRX7cuGMfaWctMhxMfMD/edPG5ALJj
RvbSo8wuEkvj1kfFgaRCrOCL2akNr07tQU2OAfCHKP/QaliFiMaxXjz11MD3MJxn8U8FzBIkEGoH
c66g2QY9YMv0EPOTpF0IIL+LIXBqkeb8z0NNjgREGEwCYz05GriLsVk75bUud0Hy5EErt8YTYJA8
l1Y+nKdR5uQCyYE5SfuRseyur565/Nth2aALjA0LyLLJo9gx8IFeHZNj7pxiHXciYFNDuO8RjCc+
SdsXasIudn/io+mqiYw0ZcwEi2o32El4UuFI6wJ8S48Bpj6183H98eZiR0cISqsmtQHu18lKyqOk
iyEKZ8cueQf5FkbYt0AXbSUUpFAgHo2D0UbaTSyHuz7bUZ6gcbLwCGJbT/InDAlo7oBi0qikTRKL
2uhCrx7qTJDxo46aXm4Sg+W7BLVu4Dyu+eJk2sa2+nUBbNLzgEtA9uwW1szcOv7PUzhTfr4+JE7p
GFVGoLpjFdDFdj/vd/IOAYi6/s7fB7NAbqHpIkzJ2TiTTZNInW+nTZ0IsQ60HzI2AdcW0gdiO7iL
20ETF9PXKf463mQRxpUeN2pXsR9KB1ptiA9xuvc9iU4oWOkelbA0Q+EZnGz8YvbnWqLkQV+5KH6V
Or6GoboyJeRnqfJZiCLbuI1ZkLDK8LEbwdTm/U0XjPjeYaoRQNXUIGkB8Q0gCzccBgDaNSU6BvV4
V7vOijOi9el+Bv094e4h11vSFAiWgXOoyvvQ7n8UEVJzfvhmd/ltp7P6E0ycSxy7dNoAMvuG9mWm
7HO0pckLVOfJ24m+uIYlN/BDF0jpmINMV9BYqPubkj7nKQKCjP/mkx4i+OGjNofPuQKa2GDfc31q
9Llc0GsisktamSjy4MGYHg06vbTZTcPHZijYpNmniosivzUS9k3JBwSVdQ5o1Y+7rRM5N5LGVqH5
Vuo7r/rh+n88FYw3cNzx2YNTHQjAiyrB/0f36aTKw41cnaMGzaFoo0LFtYr+pqYjZLv1JtA1DKT1
J6RStII+FpakSmSvPZpfgwZ/RJJxu34RIW+CuoBjSBtAZXJKEtO/F1qwMjFVu75ov9+DYhHRlsMe
Q6e4M9mnfhgGbd+nnGRAh4MTARATwf3ik/1eH+l7nPVlpGkL1eWDe4WcJUcnhHkebLrxJyDBrgE0
mLAaD2a0cMfPDWjIiEBgZIn7hzUJ7EYpdIxS5tUM5cWWWvihLxmMLweWg2h45DsrXMDeiZRluiMv
R5zEOm3apBbWIEwmDS4PjAJ1TxaiKKpfn8upCwc1DsAaF+82ieKqujK1ciw4a2J0f0PCR/ZpA4YJ
uyMOUnHiWGA3TW/h5vu8Or6/IshCzEdUHH8m60WWfDnmbEkI586oU7PG8ZHbiAKE2QGYb4p10iIW
b0e/dDl+qBL1xnTzW8X6YXaHpjjXvkmA96oF2a6HbRZhXWml7yrtP48zyLPUrV8i14eZpoWGYrQB
HZNXEAD0HWm8AaWJTL51/riyf2uN+o+sQHaMhkoT4AIaGZugg9ihQmRjNkCEusrbGC7NwOyyUmWR
mqi4L+mTGbD63hjTPkmOPRr1jZ6u6ya896yWen/zx0cUXG/wNQ02eY98bGKtfVXbVe6wkswX3Yy2
VBOeiFRCygZwAgDNoXoPUtSnrV1q5PfxT639iDjBajm7zfCw9F35RjVh9VJgrQ+pDMSaqyutgOw7
+aMnzptA3eFgQL2rJ204R+PJqP7YUGAMD8qEgeh+TtzWLlUp5xfhf2bCmBTaij7qELvwk6P/T+El
d6C1sgDnaOcZlSMjLjYuwCU/Wlr68/MvQBgO8aDiTK7ZSu1ls9ak+OiBkS6Dt4JUuq48mIuU8eNq
W0HIqJJ0LRnpLf2XqrJ37S1hjgsxtBnWYU2Hn33hjfnCeTMTwLMp1f882eRCpmY8Nm3EfIyUxaz0
pDZrePsRhgsmZqghF+2/hcQhQlon0bh2NzH3k10sxe+amPlvu5SSnZgkkeCIg+oifq+CxMw7x4iP
QfHiQPkD0mng/3UPrDXGgs67i+R+ZVr1NuUsJsEQBER4gbs8ydZiPvP2OdhXOmBmQwcgpSp3fNUc
uQgpyrHnKMb0QYHOoQ4yDM0lA+KZxjHziIgPySleh/IUBW+03LqdzDxqHZCnKuQ88I7QnvZFUsGo
/A2K5EZtCySN485Yx8gbKXhXy9mbq/1IZfVBNQMwxiTw+bHLdFiJEe/I7GcZhGgnVhCFTcc/Y/4c
uUQM10/mudUpvND4ExY2ydzXmS9tpyiD1o6PIiCLlVIAIFNKJtpQbMgi8+7Uu/XCzToXeF6OObno
TFfprECzGDPd5GijNx9+hdmiCOyl0l54wbmA4XKwyR2XWfWQ+KYZi/YZIbWAaBI/BRtx5Vyfyrnb
1OTc0tBJBKfwyde/WMSB4WaNq+q8Fti6Zqez0Nr2uaXmen2c2em7GGdyoHuSVUZDw2YpqwP4bD5Y
BAWA+YNMYCRv1webKXta4EH+562m3QmtCzuVWzD+7BPLpwL8nvQ3WxCmcO3c0fjBaoREZbfYgPks
aE4PBXIxIZEmdAyn4F/6FXHTOEN8TCR/G9XtjlWSEGrKwV9YhJT2JkGay99AD6m6DzUsN2PY7EUV
xm0+aqh+1ydidh2xwwEDgf8zp0pdYe2VRd1V8TGm9siqpcRfRCT0HEsL57I6O5SB15YuEwUil/F1
T6Z6IaW+VnIaNoLaYRwdFWq9C+YNA3mcZA+4xUKtNTYyEnGx+SqrQgEKtQqcsakkEK90Izdu5D+2
RXcXJXjFOSd/cB+suD77jfdoWUgbe80+NdylKvncs1MNcuhFgl7/RkpwyzRgqjQxTU99I1DUVhzt
7fDOJTnw3XMRgYs0DmDweUyBpjfpSrYRCNFhtxx3zl4s8Eqg2SPyiR/q5GJJW01vGpM9qeVnWj1+
DDeie2nxwNahzVPzXqscvJwIohsxmMVaXCLi5iP2c0EAAPIHiwEIzqIOAY+qQgWvDWFMvMZ0MFAf
BndeHDoIFvSQry84zPFmbkX6qUgkIg9IX3VydJWZX4yjPrIOzN8lXqBF/aYjIQZqjh7uu6c5T1le
7s2BrguCDvUAwBQVge4cigYOcBmQKoNDgEHBNrpLTdyRzPzOcjkEXQfhFfcj1GCoqxB9bbLVxNqV
Pi9C3CZTfsizcKO5WwV6bCa5UA8yC8ByXkC3tNEgbpFT8nFgiTzIgNZTN6KZYqzQdIMr8ToYZ1f/
4QRojpSr1sP1J8EPu9ul/hkci16mR00ZNrJ/X2zbKl6DjxafXotN0azbt9EB+ge0ppOs31v9q+jt
ZPo+9uVXCFehm68lgHZWilhXug78HPo4ZQHnGRTzILyyYfOSsB9UgKF2dpTag6jhqBa8/fFEIhVK
Bsyy+1ixH6iGlZir+7mJ+/EAIZRv7/rbHD1kAWJHoFRgpQbXg8IavzRqCRv52OLRqq/rXN72knGM
2XMmJWlRtKts+d5RkAowyMfzQwCXpKHTFkfvoOyPupgD+VDkyobQ2v+ZjulKo45EL2dgSq20+AG/
ilRWyZDdbDdO7FCji/fEhJ3WbstkI/kft0WowkEGxZt5d60iP6Sh91Q71S8U/W5i7KkkGL9S83Nh
Kc5FCaAPwfMilSuOwK8nkhZXrtqqMiuRpCmA4+PAXGiooyjpR+0ABhzwCQvtdSS959kvy8hOAmhm
VkL2QIvth8ECnttWK09XF2KJuT3iUA+HKQN4ikDm65MpklmaTsolwTSacXhTdx/ghtrwnWBiYRLm
7vfLoSbb0aILJWeN2I7Fy789OB2ounIjFnkVJmubJIjLOB9few3dXXBDhbkXZCIOjIVHmYuXwfxB
ESbMoB8pZuUy1OgKOy3FyQDgIqx2FV73klquhJIsNvHBoO/Uyt0bhAX/5cAiNrkY2M26wm1tFgJk
MtE6J7Pj8ITpCJOSCsVY0lMP/loYVGRI00Dg8m0n92EZ9XWaiLf1lZeuJS7OdzDPxLQPBWQy5xk0
VG4UN2USbf+7oafRTwW2UFdaho7kvefeJ+qrOFir7pQ6+Z6Qa3SD/ZBDsY0XgoDZw1/0e6nPKuRo
U9H0WB/GxgpZ2F75brjB77Ezfqm8pNrjfAjkVvGRhOtexjE9OOmLKN72YXWjcaNy4lXZx9hmsPeQ
lfu86045cIus/CByfDQoqtZgLaXmg2aEFOf7WoZhquB+xYKhc6qm56htqrXWn0QgYfol5Hxjk3CR
dxmFQTU69CHdFeAPeRidVwansiOjN/OOYbeoU49xtBWNfz99iJJ3k+vUG93bhU+jzq6K/0zQpKSk
BKWpZHrzuQdAKMsAIBLPXVsQkXHdQk0SSo8nR2vRVQFHsDD67GFw8XnEzy82Qpug0td63ee5A05T
RDfshwHaI/joHqoaJSBvyFfUt1wVA1Xvs6pmScpKjYvn6w8zdzpfLpXJaaBqxeBGUR8LUFSMgn/3
IXIP+s81smAEzM2SiNvsoatg4+s4wDq5Er6+fCX76O14dXzs3ecayT3rRZCNUebtm6WTbgYsjBvt
xViTU9e04250LeLu1HvriNMUefPuMlRCy2Ldcet5Mc1G/6m1n8ekWgGZ2Tj2P/yXXYlrBXIy5XOd
j2s5024CAonYtYmGdhKCZp+Hl7pKC3yBqYv3dnxLdhipH/1orARgG5wlFV8wlxXQFMEr72B8kfdo
Ehx0gA9U5pGxOPXxh8ESL2oMJKEFPfPl2wybyK7YlZz+0Ak1il4hjNaRZVElUBTBBUDNtbIOLc57
035rqNrrJ5shRMYYvuddvQWi7Rd4iFanwSa9g1tk5Ldq/zJ2exGZxgQ/dQ+o2z6LLklda39xAAt0
Kn0DRUOvrT5zB2bZLxFlE4OAk9OCdxE8RigIuzWe28FLZr/bkSCjw4cUsY42nBE29DjjUjJxIEOj
91rK/9hAfQycJjqiDxtwD0ET/2deJXsez8uwwWCZlWRFnbNOnaXC3WyBheqEiWe4QW7xeVZebDZb
DtusztlsNkUKpLJtJNFHUIaybO0qs3sWGI++hK1M33nAZNdDPau3MAhFjksfrQMhrT8+W3yQwG2i
G5uPX8tIsoW7SjLulM5EsmLIfy8DI+dSdQffaZn4HXDkN4p2FXVN6AVslOZAaMA3BiwFdIHMweaZ
rx8Ds0fSxWCTXWk31eC2eRgfZbh+lVGsIaGTsgRL+elsSeDyrSZb0qpzOMGORxAgndiFcnuCWSCO
PsHphs3NvSghxuATmotC+3/3lpNjvyilJDQS3lJyxOAC0kb/ive8PszsEXcxmZPzPSHYT5uOL0fZ
qKyR+hDbOsE7oPu4PpAtHvhbdHMx0uT0bt2QsqTHbMoukin+8CNL0XTp1pLevgj2TYJ8nNxTi/W0
re5I6zKoRM4g1k/ZhFtgMcFY3slIqnlcueRLsVcINM7QeU96xd5+gzaRGBSYk7Mt/RNJMFnLF8HG
N6NE9C5TIjjgCI9KYYpGk10Xj8TRYbmuEgPyYADGp916QBGFCEYvnw3gJOyyLcGDAG77HG78LcVC
cSwR/YqELw1oVgYHhD/iEYYpoh7ih4H+nNGoxO1BNF9i0fBBl9HQbzLrtdaLz9osFce8xME5Lg4x
x7o5lrf8zqZP7vWuAdUCp5bTKSzk7cJ3WPgM08i2jnpXdvzPwgWYEeRDaIaLl+JQW0olZssSjq1A
sUL237Smrb6yHexhRFDhONo9Et6IwsoncXwmtQWPvNiQyprUYtlLQm0kMCC6UNBKhVk1WVTkx/TQ
yps8ehmTg8j/Re9GAH+95k34TYiDzKZhg159rlakwIhR9gvp0GyV6vIdJqdAnLWtbKVudBx0eWV5
I+BNQvCG91E/DOMPU4fYIYx3ey03dN6ytwLjbh9BT0CnJAykil5+tpClxpiqQfUxSvHwRA1X7/R7
4jUdCMr1L2zO5hHopcIat4VH9iSPyI1WohTEE1shXKfyqfeFO2dyV9mPZBaq9DtyJWSWSVw9jxYh
UOWyW5s08YhsfQUOrf4nMv3bjhumTPedaQpVj14KbgYDJYb491i/Geqe2oW/1SibxP49gmEGzU7J
9laZ+R6jSJDptw2SmLhhrQzjbzP8I7IHuskCmK8r6FRwsd3mDWZ56d/jo7hL+a5rW1JugRhvK2Wk
azre1A6QAqTJPAMgr0bVgkvu+mTNYHKIu0ReDe3JAlQlJvPizu1TX+YAz2MhvZBUL6LLMirYvdkH
iVRC3LQiU2j7tR8lG4FPEC+y8AyzN9rFM4gU4OIZaq8yvNamEMoyu9HUcQWzoTIwUIPQxtlfDu8U
mxq/FnjuQ0vQTcYCLlj0GBs73y88zUzSzU2O1opGHxkJ88nNU5KEhkGf8jTaP8aDCKTItOAFyGF+
m0Czfi/ypehXXNmTu+HLkNNbyLQxDLLEkN4bB72HeD4yfuC1EiIgUot/Y/zEd9ZJ82GhIXf9lefO
KcY3NAwPaEPDFPv6AWKnNSRLTgi8+mhLNCi2OPVQgVARQTXCSGIPk/EZ6aNvISGJ2ZDed0LyhQO0
jnDtrnFRDpGfx3Xj04noXdwZLt+zCcufgK0KcnfnAIrEJCq9/vhzHQQe3wb4BqOTl5hMX9krUlCM
XOIhiGAz2eAvj4Qnpd0sQuOD2rimnsTkReBZJOzDqh8wnhvPAeb8vJjRz4DwuOVRONIFWVNFXOjr
ZEZd5wPc5aLPs+agw+CtOLFDJd1lyjkggXD6cCunlDeoqYLsNrSdk0YvAjFvDH9cNpxjoDUK2YAw
RKue/y8IFLMr/OIJJ/NVxEleGRl0Vz61Lz/5wZ82k7aEB+DPgl7fd83L+vonmtnhX+ZkEvx0Ui2P
cc8Xyl1aHSQgXfKK+lDuL3H5lwaaXO8xsDE5shgIfhQxI4wD0gX/TPH++gtB3pnbsxeTOLllKGj3
sOi4ZTTlHykHPSx0Kyzku/yH1ij2WqzcGDZeOvUPwAiIJK3R1RhMbaUlP02im8G6982jVTq/R/0F
qcBN3f32MShq6hgRjuSXrb4WeEVoHvBEut9pit5cdxCcCjAD/HJ0loVEEY6R0rsKPruWgNaU8obE
dCi4XQg4Gu2kQsRJonehmQbhm/4yyv5htlP0lVfm98T1HtqCbkPNyNR/JzmGbIOLPWUEujaJBdMF
QZuuPwiJmBzGB5c9KB6HIhQE123qf9BgTdB0KHYxu9qkrERRv1OtbWzh18HxnCYf4jwXGTC/hsp+
D7Na1t9jFzCOX+BzmeG5Sm4JGDUkMDDATvj1kxZzxrSovtL8EqAbolCjfmzCNUXyjPfuFERj+xst
BaqHjkhwsHGuj1FRC373qJAQOJIKEk4G5ruJHS5S6BqnAv0y+1yU5QrYdlw21gpqfVaekuBFlHVk
OfyI+6cUAotD4ihycqHWQ0WHONYXndfkXAVvKlhrfn+gvvlWurJq1GOQDqMx2rT6a4ccoVCMyKUn
L0GHuIG6EDig9cNtW7ToKY87K/uBws5tIQIo/dmjcDB49doU0irVs+bijHGy+IdR1bcUuBHpMtW/
h/QujlF/tXocVoWLx/vCYp49EDRh/gAJ5Ls2m9SBdDIq4lTwkmiGuU6wF7UMOrBWKnBbUo7gUmVs
rw87U8+iko/AobCpEmX9rwdlb/VynWSMyjEE4CFLHqH5WRDsBd8+Ql1/qdM2ExgyII6DgE9khzP6
64B1iRLy6JiI9spo2HzGFgT/roA1uh9kl6K6ISTx6ANef9O5IPrLyJOcPQUsZpYdIwMrTNLHJsDk
0djlUYW8XHP2XGxZ6NRRuNB745SMv9vS3IkWZYWumgi4GiNcOdWrCFKtQN6Dyb+xwHe78KRFR800
bsqi2CmP1x97JjkGSa4h+igL5V5dHIEXcVlLhaatFCcSyOFURskdLWfpIbXuSd6ujzRTQPky0uR+
SJrCtk2ZO9PynoDwiwpTf3DpNtEnozd7fbC5mPfLaJNLwi4kPy4jRmvoMsDX9eRXsBx++GS5+2w4
pPqpp3w0er3Af3JNLQwvltm3aO9iWic3xwD1a3BKrl+p2oCwaLT8RhQloWGr47ZB27imxh/uqOVB
N78+9nczCVQEBTkAAjwEXtTAvn5SPVNyy1a4tTLUvpLhZ0wn2Kmxg0ZeTib/VOGgqiW0aRCQARpH
LrwTq8JaIlrldA4KWyf4RsrXBsOcNfTEhm02xCgMrjIHfFsXHfsC2yss4aLfOiEXycXWHf4JByiV
iKtA4NV2ttZhfo31gXdj8ruuv+EMsefrG0622hBUTmznfNykeyZwV6J8Y5fvAwYY0R2dkSqw4DSx
fQIwLriNcwwoRLIlCjkQjUThEXoo99/CU82esBfzPsmiLSeqlCpgKwXpJqhfZMxGDFSFghNuLM5j
r98t07lmdy9gXAJimE7KVPnBiNUKqhgT4WbyMUxTjvS/2/okZy+ejloTC9w4lGqycaRuHd8mhXxL
FzcEfU5+Iyve7fUZmN3hF08z2eGONgaBNLLw/mUhBBxZ3N3EMuyvRcDz/A43hPkUCp+Ie04WQR8H
iiTnRiRKl14zrtB8jaOaLi25o3ESZZSqJ/8nLLEoXvioWi6e+ebsNr94hsknT9oQVIbJM8CUpiYn
bprq1VBYjlK2pVtQYNaitB+cP5GP80h0K1JNtEf00H1qMSYAsYEySnCXPiZt/hhSDCK2o7Qc873q
mrbCaK2Ih7DMontBstMUBbLYaKfm78ZhTO2tgfsBIjXl8KzDWKjQUeauwHNhTdVQRviJu10BFeP6
0S3lTkce11SaYA+kRIs9OncwK4kAiJ6d7C1DxbfRwwetvY0xO7u+Nj6RTt9ORFOzbJI4C1jR5HPZ
1agppaFGoP3hVGTBCuEO0CkD8AwgGFSfx2Yr04nUc0yRsY4cUfjkIaX2xWLqenhgvClECXxYaH/o
ebxWIcw5wEdkFUuvbECLnU6J7W1hBC5s7dmFDZ8JgUJoe870RC2MVo7dtv8MKirtjPUsVVKa1YSL
JOvXJ2p+XSMdAKoUOs83dJosSXapSxpXh/dW4piNh0WWJOikg3rJwJdg1ZCdBkggBAsS1nGL9XJl
NoZicARpWdu4Wn69QMJizALTG9FDzEHS2I9sJxJHwn7Rbhb5fj/shMzxcpNFnZ1pG6dfDLDxE/ic
nItwJBqc2gUkxKa26jskOzeq1XyQrmp860DGIBMWSkvZKPHCR5F1VGAERRJA8Urxh0PWDJgFCvjg
C4mNJbXHqKAmB3efvphpCiSJH7grG9G/619t6bknU1YVkWlXpZgyWtSIWhvGq8+yZUOKGsSi2ej/
4RNZgkfLVf8NiW53bS1HTktmyoHCKqliqAv6SUjuUmkO84+B0yUO8UXMFzbyfCUGZub/HlqciRef
iJOtUgd6b8cehSH1QO5G4xOdVuocIjusw3Qvat7Q2kHu8PKNbYqlWsWsnUUm2vxS/c/DTE6VNO8i
aewq7ly8Jn678Q/KirH+7CM+IDzG0e8rnGaVLoRYnwjRb4cZOBbOA0vwlyZzoBaJ040D08+5n8ne
OnqzQ38/jKhzg92RTSxsbQmq1w6R2mqMTkpj7cE3oLh6UPp/NBQvHbJnwWL1lXKdO/hVpIRODmLH
2g+kiW8lC10KFBU8tMWtgwhmtNFZiaoKPVOKTEQ9QZLeYrBTWahX8ItE0AMic92ZxsqRnp1WexKq
tjbNQwGuo9aArZaHJwK1AloULuVn/gIDHdNIceWImmtvvpZBedSsT8D4J9bOf8usvUCclMqbYd55
j1wePjoNzq6rKCKmWggWxX9OY/ddyIoLkFyu4oUdFTibDDsJw6fYWgWe9uBDvCH6yJfKQXMpJppA
yNXYkE6hxH5dj44ck3MLVHgR/Oo15NG6NwqWYHoNlJahtyze+nN7XbcYCyYU+hHaJGWS4rg1rdyi
vYQ+AHkbGn4Fhja7xtkvVxrngsrLwSYxlZf4jaQXAvOuntXuSY33rU/9pLVX6UNWSpChw9vWfAWR
KdugX72fhU6gAWKvsg8JfbrKd1eDvwvxnLl+4s0eQZdPJqbp4hzIemibEd7sxxZpWlKF8r1PBCs6
a3b9S2BXuEecuSiuj7o095O8SuoCXW5TpsNV8XJGop1+Z4pmMWiJZ38JML8w2BQxZrdtZkFsA5aU
3lO/sKj60CNI6OZpxs/FZTXHaVKoqSHQwaoi1pgs5FTSTTcdwf6QP4htNLy7MKp6WGo7PT0l1mvb
nv/fZ5NkEUAycAw0eCbHWKvLmuemSix8e1zuelhv8LSRuqbmV5QLn25un14ONjmqx0yL6tIEb8iZ
CICC5L80z9Qe83HX44G69PHm6IIK7QK6gyrFEdkWV8fF+mzcAU94hY4TVK6Tonk/VHqXQkm8y3dG
i1uTwBVpcDJfx1DdUfA7IY5xX1E6lahUyYiIOXB/WrXb6mWFaPSbcKuW1pVvU7Ihu23vqRy4dngT
xTgtxEKQ3LupXLSloO2CV0MnmCY5pLgMJrZ5VrQfBadm6f9o/T2w4tTfa/1PqXTvR7yFC3d1/dPq
4ttNr6jL1598W10a49Qyxesn9wpHA3fZTaT+GeOtl9/p1TbW1rUDrjX/cDGJS9ekg6T8POmjJw0r
cJlljjGvz3H6JzKsA4iUtau0WxI6VTtKOzV/IJ3cODg9FS7g+vJdzuONLf9t/urG40jOkcl/ozXr
YfisdzdB3i8QXucob6KXCUPH0sgAp1StIAqV2q7panpUx/wbZxT14nceccBrsj5WMrJET8ZwUKTb
yF2nuP2VC0IxnwIi3+aYKBVKgvBxmXL8NTOTRtPL6ERYGKNs8+oWcJCUvhbtiJPc3w1SiMH7/yLt
vJbbVrY0/ESoQg63BJipQGXpBiXbMnLOePr5WlM1R6JZ4kzN3dnHe7sJoHv1Cn+Ae4ysk31kO+L7
WmzNEiej66F6bzKwERKGYbsOxrPWcGEtS9xqA0R6FqXipi1Edhe9zKplc3XlLZ53zFSUynIlSJ3M
JtyWryLjvG3SLKR+QYwuWNdAPNTwwqOeDU421B0kI0yB0T6J9mVQhRStjC91i+T7WMvVQsJfJ3cd
0P+2UPGk5r3EQDl/hpGgtijvGfZ/iqZ+OcModaER5xASG+gzA1csIBoJd/WYfNtVphl3bibG6a2f
/kr65MqIpZUc3A0+OBo8suHeA9NLUnlhSiuIcR7wR8TQi2U5b5txJUWbdtpi1GkidYTbePKRkj7X
UwPiyhvDHueIxyHcRpiB065TkYiSo41aTpsIu5oa618BmqW/RK4MMvAt5MrzpaWa3RNkAjQX5zJe
NdODre5j602CGxMIDQxEs4IHdXhFaXYZUSLI1m2hysspvbMHe2O2xx70VQcYMsO0Ns5/680usPIn
B8XZZnrRjHAdwDLAFkOxr0c9e+ik3O2UgzQ8RpGHm+GQDZ7vbFOYQr25nLAftoo7XX9ENmThJMR4
OrxW8lsIFeiMfGbzmhC3k/CnqdbN6PbZ0TD8pTkfB6dfhRKBbFj2sSs7C91HYuDWZ2xTAQxB56AP
HjrwxQ7Cnnq2lmKk2hlWyX29sKV3fDzwd3TwDMwwqEt+1zNWC8amrac1ti9kyGP56Ji3vr7Jimrl
fPR5tkxknG6Lunosq+BWbYiiRqvflMIOJbZ9+UKIPDvFpcqGCGEimuHIJ0WbwfHla6cCEb4OpKUU
rPGrjaLajZq/UQ4b9cbH93DY+I3nBFeFdCVPwyIcare1sKd4T4w13XwjvyASeg6TBwNCjJXxBNa1
U4aGga1RkTsJkftRq7eW/YuahgwTpST2XdzfpZOHZ1uaeD/fGOcSOtYVqlfoU9NBFqnol8Nmx0U+
6R3rqle16kGCSc21qgv7uDnzmKPhi+0rywuLind8EkKhcRNVEC2BLWyfLGrpE8gV2UoOCtrmMJcO
BRrdobmOn4OH+S8moWp4KNrnOsSv5ML3P/ui+fbYQeJ9pf0TXYZSceoopmFbAXtrkKIVtqlgZT9T
Zq81V8wfAzKjiyBYkcmdPvTXhU8qiBjRPqATLKwlb378XEs3hXJDtTL0NHAXSL2bEYa7oTsNV/rD
PB9z/L+z4zTczvqxtV4wBuy2IyjAGXlIb6wvfBNRUvzz6+Cj4F2jK4BjTn5dlvpG0ft06nBigfwK
KWXAh0H/uJgRflZKpysBoMCKHmwSHnmnOUrXNM7YVcnBp9Q18Elx1jnlbKfewKIgCl8hw18NNPrW
+rBkLFEXV3qGtXn4EZo3KRlM5791NKKofoo43Jv+VVzSk/gltAjBY6uPLfguY8YncS23biN5Vvlo
1vs2vr2wi8+0IdBxM3kEGptckCe7uCR8jo6FVajZcGNjtxpaf3Iz8RBhWRQaMuKPXQJApC33RtVt
Lyx+bjcx7tRVDVVmHXjy93OL/7CQ48iYsYIRkIXvrOAssJ4efdhtcDtqCQZmBzrggAoQrMgrZMTx
bSNua9UFrO2ZJB8FItnS2N5oHv2TlI1T3ARVhJunvUWGQPNfdTqlzSc3L6U/dxFW9TmgPN1DdGGQ
m0IVRP4Hf9kDgmXWRZGmEBTBLC5g79P7uVaQ9+9Ii5Ie+xglcQutWsdjsdM7kvle39dgOfizRelg
UhwaXqKOrjFGi7p5GOdn33iRJoC7fbEzZ5RBo72TOYsYG7sKwwqhU9NGwoxKKEgZzHr0j6bZQTkY
MoQL2rcYOjyanQQ2r6x2OvojJgTL4n3I5g+9xxV82IRQ7+ruLamfm9lfDoO5opyYmxRHzx3FbFVZ
C0awSSSD6BAGVXpbegySV1I5rUHq93pNr/8IVzIWIg/tzunnjWit0xJylFfmZ2LlCGG0TzCI+iiU
PKnOjZKEAPXHEM8li1kBynmogQF8q5bUYhMgC/pmc0lbg0xUtH9LzNDa7iEo8ZZm0AcjGBNwC1tj
/o4CiGsdbYcsI7Olz2CXUOU7II7jsYxs5t5YKmL9FTT7FOXWyiKLyiWMzA9O/2aT5Np8I8GN1KTG
m9v0ing71DctLz5GtULB3ydWwNVgiDvN5VVpqtsEqVDlaIOYMaRrvv06KrbOLANPwZtdLp/DvMM4
kqGLdTNKdr/4+aida09jbwElGu0+oUBzkjGMYafKQ0fBnIGU12yurHnX41ZuZBV5or63ZUA071Kc
riC0g6QJexxG8fFOU7zUbPxM+faGuGEAfOqmRMmI4bqNVhW0M0Ay+eugjR4CgQulucT3O9PM4HoV
vgsyUUI1TqJ6Z/WhU6XDJ91P9GzHNQnFVNHZJ8+9ZCd5fjEdgC5pjPqP756ajUUaGVDHuZwo91vz
itEYflpCGOdiD9g6l0PQ/SODozChOjl9NCZIShj0JEyMOoWzRmEoy0TJb2jaULOsDL/d+8jhdVLs
5mDm4/6hx1vBr+/7+j3tPd/6UBd8LTrnwl9BwENEt7rnEw8uxOJIL9YhsPh4cpup3/K3atqIBGLm
CQoj5/xTvYu5SMqBYgyY9YdcfuZfCwBh0SbbTAaknHeBPMASih2CYA+NcQU7U4m56OR4vvE+dNSA
hu3q4WvmS1gfFSBWrvoRUyhsiJTUTaUrEqiDYknrEDSSpbjjWIpZEAMgBmdj/GR21cKf/oKcnfTg
kNWIf9XR2o65CqPXbmq9OBy80b/JMQPOcv3WkvaB/iSVjSv7sjfAwi5jHxJAskOxgAsCfc6F2lDU
ylYIZrd2ca1N50VeRrdtaW1DpkF9c+fX4NTWc/NujiZA4jetLY56uEB5ZJmPsavKxi1T8evZ6bHF
il2rUQnTETjnZas6G0vF0dp/S/16JSaYw2StCw6RY6AB298qbbfEhWQfIERbyG/+0AsGx5wheVgP
19qo0e5mrFCr207/OzNn9+Vp080tZlzGerVx0ts4/nBMzJvS57m4Vjrw1hPArwZnUvS4GGnhpirA
N4L5LAdL4Fg2L4eyisZizFCJ9puevtUZBlzVJjSdu8ivds1FqYVzV7gjq6g7IJoDCEf8+ZfUO8gM
ycwQmTuU+c3YdNeFMZF88mRVtsiDykMuIyDgapiWxQMRlMh2PczFPXKAl5Lic6kMGClbFQL0ZOUn
2UTZhI5ROfQ0bPoqkSWGysouM4pVr+rUo6KjbhCca8faz+hm/Rxgz6UPcBEZOiK/I2DK399D09pF
zwf6ZCNCHliEyFgD1eET5JThTPUyYHs/L3kOTKKynZB5oe5B2f+kTxhq1JmBGdDZQFoYNUpE4oXc
ec882pD/IJFsOi3AwFeuR7CzhlNzqj41tuHEC+aeOXlF2V/Iwc++iC8/6iQzjsO4YaoBfojwUzo0
08q1LX0wdWauj5YBI/+f38I59Bp+PCaa2BbS2ETS72/eN6vAqvE3EOT72hg2gozVOyikt6r/W2Fo
I2uu4IPJ/i7g7hghiiD8IZCiAOqcGr1cqhFLDJpwB84aFVIz7xCsZIdb1aTAyUR7yG6tbVOEF3C6
Z94VPx3VUc2iYgFq+P2n49kx1mZFCUnSxVwMHgH8rqq+grTEvPciZ+7ccp93KHqbpq2c3jZhVpRp
VDKfB35In9RVyK1kpERwGppTFAX/6jA/LnydM/EBfLDI7v97zZMpUKXmgT3n4Exq9sIEcE0fJ1ih
772lLbCt1FAJKCxattW1iME48s1ek4KABQ7L3a7Z2gP1G1dFKDpXMVZuebI2p2bZig+EOtnPP1fc
tycpOUMMi7NEwiEMr75/kBKuQTN24IAwWOyxF5dXWvlrki8ckX/9zPnimiYKHuPTNPfkpcTZYOTx
DBxNTRG1DeHujPh24gEp5zezNawELGxmDI6T1RAGu9iC1xQWaByprjYgGDxjvO4WunFv2qpgdeeh
ua2j8SaXLgkOnes0wTSho0Nw02QGDt/fSFxanVrIAEgY7XCUBcVfMMAYyvrZX0CJXGodWW/dXVvd
Lbhmv3pQC7S4UeaQXrViJFeh08pJE9JnP3+sM9X+t592cnr6Nu8lJwRxQdwTJEzKaVSgyCEuC1+L
v+p0XyCnBdEctJpgzH1/C0U99aYaMjUXHCCMgz2QkRB/RNZEKVXm+6l+cJBPjl+t5APM+88Pei7Q
CzWv/1n+pIXdT02QAmj8hKeF5BjTdIMKyDaLf+eQIsvmSVCtQfVQ+YBZE0p5g7QfKAmNKlsJERkN
0rnAvfz8uz77ef++FnJyNI1wgT6tmQPsIaxSBcMw21f46IAeoXITZEGoYqjg0Rs2jpQbIuRKSMUI
EE4RvKOV1cnWppKoxYAH6NyU3ahfGrKcSa2ZcNMfRf8JfuNpizRCC08BUAMzUL5CkAwGKgoJTO8Q
xyR5ytMWNYo3ylEAHp+QJATLf347/1YSCI7qpiqaG6DHPvnkXzIjM9ALuywyLMOzJcqtQbIORkzO
FvA+LiKUz0SU74udbFAUaQdV8tP4kI/XAfUy2tlLCZ3oVA4WDsrfQXSk7x/A0kM83lQg0tNB78zA
HScq5fQ9Hym3q6OGdXfaxYhkZuvJUDeSfHH4/u8l9P2XnuzlWKdsni1eC07rNulyedU511ZxQwMT
U26tosAoGUbuUDouik0/09aA3osIguyhb48k0c9f6d+Iz8+hXyjaPsT7U4CcZoV+VWhxfPAfu2v7
Nnq4ZHF2aYGTKFWmmla2wFsOrbOli0GNF6tXRvn482P8Gwu/P8ZJeW+nc52mgVilE61gO9iofzhx
43Ah27r0NMb3QAhPk6xK4XUVd8FRv6l38+vPD3J2e3z5HuIHfDk1ZYK4SyUeJMuXQe9VybLclxiN
f4Ba6C/ZOlx6ayenJi0CJTBzFsNovlDXxXDFyCBUtmCt/39PdbLpba3rMrtnIboKZReuZuFpylgX
vpXjluERGMjPC4rv8D0yf98PJ4kMuOHEKGUW7KUrsBhzcLxIWLnw8syTznGtJkmXxyyRpNtUddv0
Jh5/mw0uPtqFWH5ppZM6Z0AZKDIVVsLClzSEtj5UnD4U7YOf39rZkG04QDh1hDL+GRUnthlZahd9
7oeoe8cXDvIYzabEEeokP691ZmjFJwJWAggAFjg48O87fc4qeAp1Ex8sDdMF12jWOhSHT6vXq8w4
FNNHO+Exc+FWOvsuQVcAgqTHpdniz7+cr0xpDCWwCw4w3JVqB2gGeV2/XEaXHMU+5XJPt6CtoHuI
jwFl8SkgVkpVhNebOj7gYDqb0OLs/CppbIyfqb7G1i0GchYzWKmDjL4wlni32HECMVduW0a0UT4y
+65c2b6qcmPrdI9jc5d1V9VwpfXjqqTjkmL+4mfSde0wA2XCzsUKg8BGdwmKIVaSVp9teoy4U1/5
8CtloTXO1oj0w6Cjsa/nlMZ+8CtFORupkGSyrhBg1pm6M3EGt9SbpTfR+lYaXH3uo6H6BIWhLCYh
KuEPGKmieKBk9F9aGh3pjv9K6OL6FXWiEawy3/Yi4yaj9a4hE2wwCUO3YnbwivYRn8wNSxiiPsYt
fT3ajNUIlCJxs5YSPc8WpFP1VNJlKjcXNp1I1//5KMx7SGSRcjSMk03X911Q04SKD9p43+MMkEWQ
KxcGzgJxuiifIv+mskgI5lUOIPb/ufZJTOq1POP+lSJKQZjH0B7MRyAEQrWIuo9X3vDZZXNr8q4p
gC8sfm7f2/958NNoZUt2I0sFRxslgaR6qqzG5QRUeL3ra9v/TItChlAlLOj0jUEGcnl6925n1zm5
x8+/5dwVx/GDnWvjaPSPv0ZsVwkAi4DYbK2r+a3Jd+g30bXT7W2Rv13U+aD9dO6jf1nwJH42ktP5
sclHTzXrah7vJxn4ef87kkoMLFAlkrKFqM5j5akEfkmz1wf4mwV3ws6tzoju8kr8T1nGPOJvHS51
TptcqjtDoflvvgWOdBMZ47IVwPrgroG/4gTWwmeC0+m6R1vGVh5z5HhSZ9nE8qFRTM/AEWiwPbqC
JKpNtdKEZdemjzycpMzqiXQ1Gzdqfd00qwxrLYTpp1Ub3b2IenkT9PshXEvh1h+C5Vi/yFkOdmPe
Jmjko/SRDQp01XXH5MKR7gNNAcT9FJgd/e58A6askeRV+cJsg1t/tpc+m79fl3a6D/r7YngybfQz
kbTBOaLA3KiTd3Ly0Jn2m9xPVLIonpQWznuYwqt4w7evE0hamW5Kqe/yBu4UzDW1XM0z0JAFABdE
ReqmQnA7fFfHbhFN9UphzDOo5taR+yXiZVFeY1URbJPkSAiqimg31Ts5cxNpl6Sr1mqOmWEieAGg
IUk3CZYwivpHb2w3YH4DXqszFXeOrmfFYOD0aCs7TUODT4YwiBRZO92nylsdvEgA98BxOf1zasDy
QrNZD+EjG66ZXhsB/F0dQkZ2C7Omg2Mw0Xb390b9MgLI6e9j/Y8fvPrSLY2ctn4Nw191f4UXB0PD
5dQ/2XR2dVr61BKIn1LjPVQWw7rWXnTNrQ+VoFA29vigJsBOVpoasz/+GFPupsrfQL+hOZpWPf62
yNYZ9xHkQpLAhRpEi06GEUChIk5mQTUztNqRilaDMSYfyzHeInmF9BpqzKYOL/etsqTl0B+jQHYn
vMJAla+r1EEVZAbmPN1neDbjsOwF4NCiwN7PvnywYfROdvNEkjRJb1YyrI35TgVWMaDh51fNbRI+
pKL80N91jZnsdKi4aqraM+NtGiy110zFLhj/PTRAFGBWK+D8unHV+R723KO6sq0dpGnzqtAeIsb9
jRvVwGLZIuv8D2qZdGQ7D7uNNS4OXrCXnLXmXxXTUlEwpl1rxbYFfTXZ8TEwQR7V137JGFzu9nNU
eLFlryrUGyCFr+uiuwVM3eY7qcq2EuSreNYWrf46gUBq7EeuUZMr05mv6FeYae7l4FiLd25JnclN
S4VqY5FIpeU4/ZpxF1M45j8aiC30fOy/3VDcVEq8lHx5PQ+MkZF+NuVdXTf7WmpXTWsdJa5zi25r
MDZeCQksY6yacZcMfnVs7HjTjfQtULZjHVP6qMR1k0Ev46MGxbqGazzo05vj3LNaWwtBFxSfahgp
PEoXG1fp8AsH2bgPXUsFGv6ia8WtAL1FylPvp15A3zDJbIZdyMHaJVd6fu23sUdpt8gdY5VHL3UT
LdgqgbSofa/E+KfwxjtYBVANypE96+En38x/zOkPoF6+YgPtLvSaHWNnVfZ0xNya9x6PSxE1AInq
6i3CJ4DnZzld9HtmT9iJHI0ZY8ty7TjLfMKEYp+EH30jP0RV+pwWE1DJwLWA0qLxGwGwsKT2xkaJ
xMDT0JJcQwdnaZTr0EH3yRwOYdt6teH8Ri/aLP1dK21QJuqY72UIaGpVsY3x8HEKNyr5+DrzjnRY
glzTk6OFRWFk215hzEtG8uoQeBKgR7mKt0O9imsAvsYbGJZVrYGEHYALNGgD0CsgWMtpsSzknVnu
x5FDjCI+dlwIjCrHDgdRc4sFtdNsOW2Owila9ekdWzbLwedNm77yongbtQd7utHfUsOtnBVOiXaZ
u7W8y8s9nVwypTzZj8rKNl9Lw5Wfy+su9NSIYWO4ztEcJD0o6tadnpk8kiOgJzkoDPZ6VF+kaP3z
XXxG1Y8clT0OCsO2kGc5SYhCtTSiXOcyFihyTfMUVKsq5Sgusbmr1oKWoYXvolPiEFXV4mPWnsoM
Ch/aJ7SpmdgterzLDYNz4YXXpYEZkbV30CAFxbkZ6vBC8nA2j6GZjig7mpeAdrjrv+Tv1It2W2dO
dGgxlo2WfrBjXoAUh1xdeDPiwf/JFL8sdPJitCCeLKVjIW5uUhRBITCKHVs+B4rZX1IPPYNo4ztA
GqUi0WjGnOZnRuC0WaqZ0UGSPFX9hK4My4CUwEJmjWxlZ/qLx/KS9MHZIuzrsiepUWdZZTaFdsTw
iHJ829432sqaPSaskXmH2k24j4ftz1vuDCD5+6OKHP3LJ1RTE93WzorQM1oMxT6I3Z6AlGESuLC7
tQngx/d+XvJMF//7kiJD/LJk6ldlK098TKehhb8XFhuAvRsuaTi+ab61rqmr6gJJoqVpHDKkx4dm
62jwjtHmg8PYvyGnYnUXdBXOJsIGZCTAFozuTm0/Gvovedlq0aHi3phcCzCOAxhmiB8tdOOEK8/P
r+Hs2fmy3slbSDASLPXG+NzS1BpcfrR76L5cPDu05s+dni9LnfTjjCmUB5hL0aEES+/p41VovTnM
FSMIcD6uZssKjEXA3GeRBBSlS59rjoJh3aDDEzW/8wdMZzI0ZQGsW+F7bm3Nx5zP0bwP+kaNXTqi
0kqdN7Nx16dvrfEhEZLG5LVWlxVqO5mrqYirXlNtu3EI2c55VlSE3s0eorLjYlMpxrKxdVUY1aIk
e5El1WuCZOc0VL5ioOIQ2tPloD72IbShjSHhNRofjRDpBGPcGiPYLtxl+idSE9eum1Wn7Byt8Ay1
Xc44P9fOm9CB9CdrF4xXozEuSpgqiJt4LR50GvAdfaTRjGW1Zq/J1uV0m2s61RcpT7AMEZqcpHaZ
8O+DDi9jezmFyYtCbmqk8MDJwSc9d8GT0UvQb+deWk/YQef8s8/DQHECElOVKDpiiBfidQT2rSmZ
icBMjPU3ux4eaPyT2Celj8GP1wfxb5gSW0sKr6pIe1ELzSsRPonGpQ0aHpeYTUvDQoVL2MLaHQfu
tcCjXNPwuW7tC4H3DI1aHFbHZEn70/L4+2E1m7LstUrnWJBGOYDfIQXCSxUvstzBYnFIWaFVUXlF
BRpFlwL/makO6zPMgZTIxA9t6+/rQ1dnPqpxLEWzknmX1QdujzPFwFxJB3RHvuPQuVd9aR/JTJFt
ez2ayCcBfyV7LttbNZIWss00rr6CLXYhfJ69l778upOTVTpVaYY6vw59Es4VnUC6B2l01Zlv6SVD
znMBQ8BTYeniAIPf3/c3YcMXHqqWS8lPd0QLenPcf3L9v6Amn+urOwpwYpmGgIHW4feVcjWrfUOE
JqkHsNNqB8txXLX6NfTvWUFbaaDfOSxKDBXJmmftze+ypyx5BO7iXrZjOrsDUOUAJchGhF5x8muC
Zq7mSZ0j0SyhoTsiCxHSGWuScIHw43XWGS9d8VfTe08qcEb1qQBSf106oLL64oYqSfqtqcfJSjxB
1Pg5iJ+9yxz0kSx8uiCofI7Cvtxllc+wE3xndNBemiqmXU9JwJWtYnipjtnCZMpn3GnVq1ILtWMw
OCIZcxQUyNP8usGxvpYqdG35eUd8MX/+cefCvoNcFOaQGnzef4wh2e4GOgefLS6HCt2wMMVhZM6p
NYCe5kmPUfKFCdbZTfqfNU95CJrV0DMthuhQDI//DY+kHQkNcr6EtNHPbtIvK51sC0y/cV2YVBKX
SoUl5riNva+6ErFRA/5QC+KmjUGuMWqumnWcDI+kE3k9UchBmrFCMC7o7s79X7JbSLftSqfoqnR0
1JjbPxmpF86bYJiI4xZbv0NjDbWXon8Efa1hsTRGj2lCjt1LN0H+l7DHeOMY2O22MzSvlrOlZbzG
BUWbEXu0e93AuDAd+DQpPEmJseZlx3E0SFX1k+enbVNhoUeyWEvv1oB8UPlUSHh4rXCLs1T05IZb
cJqtsQqtFz+H8+4vsnLAmWCPks1ivgbQKWmRl7Q7S7ql4SeuyKy7yfR7inIhLhdnT+UMppbZOXA9
/G8leznKDbYIFt5s76acezAMGuAH8e2s7pUgclObhcbXugIikk1u0F5lyYU0TTnDyLQFqxeaLbNs
iiWxBb8cuUEN9Wqke3IYrOIoxwgTRdQ81SE3zGWV3GM/EVp01poFltauYr7PRr5NeQyzaEGnzuCt
CvjHT9CqleRaCaOVdDN2+l0XrKSMEnP4k8gvafkcP0soEDqParIMs5VZ7KFlazrgLR5r5aheN/6q
5A9t2FhUwjJj7N86XTxf0jcWybqFpP2juK/y+Xmw+kWq/g3NTaAsmtHxojLd1SEdp6agnZAfyiDw
ylrfT72xj8G6S+2DYjSbIJnvNJCuaLcvyn7TSs6u1oeFnKl0CrG+0vONnaa3dI5xxXBTv1wTZXqp
3KeOfEBgdxWBxEtsYwHQ2u7v4BGI9koYZJtItVwm8M5Mj5Q8gk+3phMyIw7Ct1dohZrGiHKptKzn
N9ENmeloCfkYQRVEtYUac9bKnaIPB8L1AeB+Gpm7Ot608quqVKu8CFZlOd1N9cYqaE1WsqsV5AlB
Mmwz3b933sb+cbK1G32cnxxcixFdoHnkAzMyeNNYBgcKGlobw+n3ZU/Xzc05mVmVIl2fbv7PQVJV
uFtMMWPTSA++76a2AfXRm1UkVAjy+jgVa+IEmTj4A5Lxi/HxDHqG3ftlPRG0v+xeu28TVbFYr5qW
CflLVVxze4EYGn2vcBBe1eUlaNnGQbDCA20m3qcEysw6pjJa41Aj4DT+/ArOlbv4aZFGmQo/DWuJ
778p8zM7CSBnoLpyHbSHzNpbJLuKsRZKmt1dH9wI6W3mEBd1CM6IrPE6/rP0KUnPn2tEKpFuEg6/
MRosiTzt8UHcDJzfQU6gmIyuxSQO2qPwJIMEpCZu09X8H2/tWC1bnelI2K3t2Tmk043m4JUd8CHv
/GaZm5TOHmUl9rVOcTDHg+CDYo4Eobzc9tKRms6Aptgh/B5rxoW3+snzOw3QAJF1iknTMQDdfH+r
g6JEqpLxVg05WbcNKlXZi4OIWx6tauHQBYtBWdi9B5Vcz5eQXRm/pJ3j1SO94AXgefy8xkxZDjMw
9kbamU68T/Gg1JkaAFwSPdLOWZeyDk91ZQxiaJow2Gz7e1teW/SHbHG8g50Y3Kngsy9sGnG//PR4
JwenN7K0MMr4Mx1F8KQqVrm2IeeeVHDhgnNjdEf7kqrTmfQCzU3FUeHTYAN0ShAzp3YQw/dISEmg
/kytiv6B6CU3F73mBGLg9Pk0IoIhxmI6GoTfPx/Gggls6ZZDoezU8VFuPphQw+AbahhoqJNPwkvk
53d6rv+nfl3zpBkDyhLwf99Eh7l6sFAGDMYbx7gLq6OFsKA+raP6OoRDgCCMMu8z2rr1M0LStrxK
lNuwOujOJqNLWczLJrMXKZwHO6IP3nrqJcPNc60qFZCzKmgwyJI6J1/fmu2uGnIrPISDs+qmq94C
owWuPHcb48PsY88M3maUm7mUfn5HZ5JacahUXUdVA1jsCeanVgY8ALM2FABrcb+yBarkiZR2hq2H
4uxFuKUlXvq3jQAb0aCpAkLWgOH6WQJ8idh9H2dBXcjGoWqjVa/dmuXvcIqRR8CxxJQXVYOu/YDp
poVEpeqQbgV0BOo/sSo/Wcx+ylimVqGr0YfeSFo6hc7WAmyjYE9Z0c0OCwWH3Pwm6otnCSJYcYji
fZXX+wzQmZPUm9CYbvI8d6MowTZn0Vop37aYV/LUr3u4d1sGKMpo0wZdxM3HGCENnF5jPlgbphc4
8Pj22aqcsa7x0bFDyw5WNN6AuCNoTDStHB+L0fO1xMukEnZG4kJHcx0neUL9V4m0Q1uOjwr4hEmj
6YOnUR1c+KKf6gOnLxiGBChnvIKVf1TAJ644bTQs/SCjON46PfrExUrHgWbCg9uOmM0bzUpL87U8
6d4QvoRYhmfGXYdjo4/av5S2dFQGJIO1WysfVpJcLVFFo1AkqcWBuH63JfNCD5Nd/s+uQLFcFRwL
+iI2YvDfw0NkxZHTRZ1xiOtuQ7P4IbIYOIYyHzooH3u0DhplMcfrvnk08GZCLNN6TTuXOU5CnC52
HXmdncNoc+fmJWN4ZjP6aWqKWKREkeJys85ettF9wWVo5xmEdaAC8k7JhQcGviGydh+V9cofXwcE
MhOEABulXMUjLru6/dqM6i4Mg3XaVcSA98DBLTZi1Lia4oBS5tjd2tIvNcSInF2prRUcHhQ6KRHT
0Kmadsm4cP6a5h9T/lPMz9NcL7u8XQVR/pqb3aIyBzxKmd6SEYBkgAtWfEwGCvyQDIuu8xDC/eiK
bmkCsjZiulfKtK1gwFjPvrbsDlOz6UJ0vHcJ9px9pP41Z5g5zE6zbn6tG1R8E8XtLf/BqJuDNUS/
tIzBus4wOswf0iDy8ra4cFd/3sXft6AtkwAKBj2lPOf8+9ecjFrW59LUD+Ok7Wh4aCaSW/aqM1xV
j7eG8VcmyW1hmA0URrT7Nk13mFsGSPkirNJVkRfkE9Eqsx2vcka+ivMUB8227hChmLzSksA1SKA7
yoUZap6pcIJtHY/SdlOp6V7VXlKhEJvEq6IHpH6J2vdvAxhBAEBkivC0hqh/arpUDENSN3KtH/JI
Rk693wT5dBfShFQAeQj8OI4q2aZQrMfWokDCOEefai9mlO/AERvGt9oi4+Jm56t18y6oj9ZwkOqn
Hh2RiEng4FNi1U/QXuRmhyazgm0Po3OELMpyn+HoafDkZSxSGtW15pdqmi80YpCIPnMgvz7jyYGs
HRvq61ToKKu8mBqkNONpbNTlVHH9TTLernR2u+lGaWCBGY9aNV2LQfxUERRl7NJsyuP6NrKWM3Pe
KLkuCc+9o+0GFfN5JuldPiykDpG5ceZEvRXdg5o2yxLgZOhA9pXDZcF8PXpTlPcG0bl+Wo7jYbSA
0vVvBlXnUHGkgzd78pd6US8Haakxgo0MSIV14NUWDEn9Pi19BnjDMvfD/YyjWFRtGnnlpNs5XSf1
klQWyYzE2OQR6BTXWNYbXjFywyoWEy4nO0sYVbslln++myTLjjG96eYh+qeumtOK9mBwZsYmMNe6
ssyMrVmvpWE5Us+O3qhsw/A4p8+SfRjIiLWmu4uckGb2EQ7XViou6HP86wrAprSAHYmmHgS7U6qU
NRWDMqudfpCMeKGUDzIwbLlJr8PO4hCpxHR1URvPcpouFdAKEEDX7aSi/rTQikwCdgLTbG1PnoQ4
bBSSC9LtYIhVIF/akTWXH+H8u8+PsZy7g2+4dqfRuVQ9DDkXfnNr5x+FRjOjK1eJARXQZN8aa7lR
A4iiWDClH8b49BBsg+m6ZMidOJhry/5tJabDfnATw3dNcaBTrXghJbpbNqZXS89RPngEGkQ0t3P/
UPZeHL34CWZAmbaos2bb2fMKWogMHb2x7WUeMdgCVU5kXRpEWAdgU6ZdyNStz6z4NLohD+Fw8G3G
W6dj2jDMhnACgUllh/sbdgoNwWjQbW+YItoXv3p6u0XUMM2/zkEIoQIV2je2tAwqZwvfbGnZoUtn
elkWvlvJKjzasHKTiALZcKP+IMfgJ/NgO875c5ANV7325EOaTf+LtPNabiQ52/QVVUR5cwoPEGAT
dE3ypILdQ5b3vq5+n6R2d8gCAlj9G4qQRqPWJCrtZ14D368lxQksLhp1XevUbVMZ/inYeTSxs3sV
22GzeoqldOsp0izq38xMKMrn87jDwDn5xP4LC2TCKsisXFOerXNtuptGqp5S1Vq0/qx3k5tSS37H
o1VgBvWPwpnqERsqun5bWS9VidxRj5mS+1LF+rxStVVXgyziiJvO3G/uevKpyEnn0J4WTuwvrZvc
LPnGctu4n9YgL8ocudjuzQ5xFVI4ipHAjcyylLwSsb5sqOZqrvzS5PFYyysEkHapaf3SUmA09fDq
+T0avUXzu5XeQq/fyhoIA0Iy1Tx6iK76tuDCkCv1yZOfAX9AEs0Xxobw8R13Mertb4WCt2sLWYCA
duyWZu08UD7k9lEIlY7q02BuUm81wFaL67+ZFy8y4HM96kc5v7IU94zi3XrgL5C8zfntsEB4rvOF
gXJlepCaYRdkd1a7DBzavVz1denuVXvcNLrDQdG3lhw/5Xbx0XIheFG9TrIsmzW3AVUi++9QfhRK
M5fiJ4GQK6JF4wg8TPra6vP6TtSA/LW2r5x5/E/prrGtkPtFHiwqUDbv5WNHufBu4C/k54xcH/+R
fb+3XuJ/7N24z27xWEvvitt2nz8mtwPf95rdG9lM+juujBUk6WcTG1aI379GdebuKgT+ecOwvgQp
sYo2wGHTZF62/O/pY/jYKSl3+taWfsswzbHtnuVs7F9YyhXhZgBT53CfNI+IKtTSR6S6NC2xsbL3
kuLOiZ20IlgrdEdL98PjZetDOGWc+YiqWFX9ratu1hx7/Y/Z1KBeokXqtousNO4ooqCfSbEU1FMQ
dPuRGgaLaOFIkld3Q5oucC9Z6JT0JF9fRq4zG9N06aLakw8RjK5s36XdOkCtAf0ereuXY+bsOqXa
+BpIKf8BED8uIkpAH5d9XaBA2ngHs+Iysttt7dBtRXhPoQ6buh7OHvKjb/fGzJbrX1RYKIOWN6gT
Uxr3V61X3kSGtjHNDIUadPa5L2Hv2UC8iFNDQEJyEa086y736LyAqnst4W8XlrceudxKO1zVnYI7
B0ipzn+VR3Xe10vf0MDLlTsp+GPrAPHhDJrGzsC9wQT6Vur9KmyWSfIZB9pcb/WNJwyjOZk6UgpF
qWwCMplID5+kyF/QqhjJbmu1RcHqpUOFxtdR5qgAdnJza117oD/9VPFMROoHOJJFzqvX9srGU80H
kHVUL4OVroe3jvsQue1rh3a76IFg2DsLWbZeeRtGyPb8ydBWb4UMIabOc9oJ/hBvZX1TgF2qBUPJ
fLC1eOmBuDS55oAYDVkyj0eOKM0cD0sYl+4C3jVRQoeUvS95CRbp1rIp1VVrmd3MFUBIdagKdMzk
lSsdRXNS613sS02Sx4XRP4EXZX8BfK4wsTJvkVaTiDpCkOII9a7lnlZOHe6pfBc+UaPULnI2Qgg/
M8/+hko2y9EokFzlJuoVjOFzgs72d2o0c5suceRiTdA5EPAeY4rXg8c8xeom6FJE2oQeoXy0w3Rj
Nf42kyGQV9VLG+cEN/7fKuT17IXwiCpuoaaTHqzhWFdvYRY9RmO76AqkEpJgntIklLP+HyvZZZKH
1on6qDX6LOIhqIN1Sy88IdnpHDCF4a0k753xJcw17OOQgO2aZZe8+ODR9Ey9kwYPDzlyuQTkn4tM
azO86HpDFG3MUrmde0m0bYR0L9S9FNOP5nnIP6jcrOIeyRjVnxVAohAg3mupvjBS6UaOi0VPYpzp
xQpUa1uquMOXGieR18Rzw1Wc1usivG8zZx0p2a/S7zZ2Hm46cq6xymYREAPH6jc2lnNjqt2Sw6zC
truNCRGTsDyqBj6DqbR1AmsfGFCG5wFoUrM1FmXrLVPkZDxnrbTNPAOGq/AVjh485HiliRemNnh9
CSDlAtFjtBLA844xsjmdvMvjh6Yw1my4eeQ9BbwUagqPEViqjr5Bjm1r9rdttw3yIFRR6xyIBzAH
ZJtsTg8mT8jEB7dq26xLiMwtL3NoFDMn8FB+p3xB8uWDl24RT/FjFTetlyaAHujrBzTGuS+1mYf+
v1/HNwFNM0e9abQ/GgxtQH2l3K7pey0yE5Fc29oYJKFgZ8d61UkACXkkmyHgiZsP2XNp7W19XYOv
EN200cLCBLd4GWk7NbnxCJiazLzrG1H+miWW8WBHQJatcZf6AXsWfIY9zgrpqe6WyJ2thzya6542
9w1Szg5Y51sAJtaRYZPwg+34JR7lZRw0O7zg5+kBBuQ8HqJNHhEHtt08butHe1iBYXvo5HipW289
kWFp9kj/aqhRr3QfD9E0XAVJsarSjIP+0iPEkbtUi1UDyY9mg1TG3BSq+dAqm7XVHToBgGyL5yCR
aMiVm6zUV1JGQOqFhzGV1hG0JPCNkrWw5WMb340+TcvAvLGTl6Z+8PpsZYT/jF51V9nVJiiyTZnY
c8nRl7bVEAqpAH3TpSIDlQ9ziBI+8cmqN24jayQ+gOYsdeWib6qtFRR7GvhzHzb01dajIop7k3hS
OB/hF4lphMlf/cyWfc0YIsnv1D22qoiwhIWJLwRwDPmt7dZl2s/TmhJT8DG0x7zOV5hW+c6dlK/q
7E8Tgfy+1nQ+rUbatopoF3A92D04M01K7RmSC/3Qeuo+j4ItMn9oybjNIexNQpJtZOzr5C8nofu4
XIo8HRZXHyH1oKIDREtyahui1nqsVPWgoJkVLjOUpyBrtGv8thGWRnQ00Hn2l6H32/PCK/Wnk4KF
aqsyyh7UYFHboDg94bvZta/7ftcWqAAv1eq+UB/L4XdaYohFEXSOloFkvenNL9N7cJzXOtlW7cbm
QeAgSdpTYbG5N6a+SD/ddm0487b4qHFX6+4NXFbCXdWB338J3NdC/hM4j7aDDRge2leKLtNdJD6B
Yp+mgLN0DM2YkCsDDYsTo6rzvRWvNFedCRUeNOZLgK35lh795cU6Nxo6LOwQSzc0EqGfe9a1+zIo
hizfj1xy0LuU7lkwwFX/HXubqxTLEx0Q8XGUBR36ByYNrq9qxbeisW6XRqS7Xr6XrLW/VWRj00vJ
TWY7yUypTdHHXHRGc2Om8qJJy1WBZL2qMQ8GRVfs1L1VYfuzCmR2ZlD3syM8z0h1emTR0j678fm/
h567iHsi+yu7+qQc+/XTqWqSjciQ/M1J48PIGuToLRpmSiM1uJv0kKBRafOLaEu4AZ/syzWOZpxv
5Vjt4gGPRh5GHEtsPG5jlC5Du59XOQUObANqdKA9zdvg/METYf4C51K1VxuYZxf320+eXEilktqB
4rkZrTZl3ujGiwnqPtfSZZoVr51aPGgOdeHyNm+DVdZBEDI/+hR6Adg9pHJcgsY5TdulEPO/vOtO
8EFiMhHXgMapqqiCTtvLgz/aYdGZ2T4vJfD5KNlSuDF5IBPlpeTxsuBUppgWqtaziThMQFaXRKhH
NLOc+nsQrRrC86IPHnP/s5QcysCPl3/huanTNLHYCvof8hTrNdiR2hKcZXuoVCAE+thaC3yQ8dqT
UOn4DF4eTp+21f4zIf+ON1mqpFCpwrVGhn8rujJkY2ohbw3dH2ZAeIbeuCltfaUW4Xqo80dTC5/9
ergrY1wi+/7GKvK3JiTrzJVlqZP8lM2j29nkssMyyfSZpDp0g6gMICBcv3la+AjUAgJIsO3N8eB7
wSZQUOSt573j3cWDsiPB+wg4WGNgbj24f2Pw5/L3fpm8fH8rv77XRJvVkrnozK8G+LeLoIkawyy1
KN97JQ6XiYyVFLokuB0WXvCgKuWN5FMbQkFxY7T9bWXKSyo4m1Ts19vWk/7mUrVTbOU5IL4C4Hjw
5D+Dad07ab8sAONtA++a4vvZC4DmGmAIlDgpHE+uypQiqpckI40orDbC8F1yCwQDQYncxq9jvU3i
u57IcaZoJX2k/CVX0tVoqfCinJuOVFfXQZJ3HipF0QMB3g2v85xkCiiuudc7YMFDde01nPaixSTD
6TUR1ea4ARP8ebk3bYcBuFlk+9EwhZCcjYBSLNe7UVlqJjlcZ20DV13CQnIXuic35Jjcv4h+Iwim
VWAvQgQntsrgP/oR+jdwZsr4b1EoIhIeaswWcYDJzPGxUEZIB9VjPpp8Fs6kCGVf3i8nsdX0Uyav
Ip6mtJV0Ikp4LB00TH5ojf0h1hTBbdAi92zUmxYYA25/EiTezrZXDrrxrTwz7gaUeiQMUy7/pC8X
lukW1g2AWEQbBDrTpnuBJIWMdBJBLoXQECQIDAw0UqAyxehQj/dO1d+WeU7HJFvU6pMbqHOJtqzQ
AExlA2ZtdOtEt5lAWZjWg9XFa8fxH2pf/Z/8UAEMw4ERPWrSup/bwHGSsdF65k7cK7KdbiRH3XhC
QUR1F6aPwKdqh0sYpgixqetYbub8OVtJl3H50WAJps278XeROsuxfoudboYaC8JOl2fzCzcwnU2K
sfw8k9uAYGTyI81UqUt8avdNjjhxLS0yBcZZvkmzFkAe0b1hLAJywrpcZvCPnOSIgttRi9KtxPNk
heOhytSlZaqi054YoK14ii0HBFlesTrbgARaxggtV7Bkr0m4ZXLQqHy0rz67UzCG2Krfv2S6VaMo
o7oQZ/uY5DAYjxCHiaWcAYrqcGXWzr1S6ATglQSORuC0fk6a1GVwCt2QSVPWYKXUgecdSfasW+LM
Z0TBFZn+KcjgP1/273DTjTQQRsaun+2L6JMKoa0vsnQvx+/636SdS92VBvhXsH66Jf4dTpt8neIO
vmEwHMprmFC54HdgJY7IKPXeUYXy52MlgVfr8vJWFOtzaVj957BJ3CDM00WZAK8Db7H7NdZeeG1c
HuUr+ZoMo9DiwUoWpUsg5ZOvC5pMzrSGyzmp6ON6zUxy6AMe/JUd/+krcLo0QGoLSoGLKjUuwGoz
53IDXBPolk+qXl+5Js7spR+/Z/LZoV/IiUsdG03AXQxe1T5G7ic5KiOG4X8pFsJGAkAEWlbhYYJa
NBlLqwK3kxqOSNjOUXxCFWKGvkNXlTOigMvzfC7UVHWZQBMsMGCVKWktr/IySlo52Vvhe4cFgWQG
8zarURUsqXSvTfXToBgWWsMv20LuRRU6Lzk3TKWXc0ly14FxiHrjQUNrYYAMKYVXnrYz806IbiHE
L6P4gTHfz+3ml7KkB+Bt97m5VJ29MNtydFEZwJKnaK6Jw58QV5j6H8OJM/4t8FKjrk36NAC/5VOU
hbhjf6BtgWtFIH2kyrFUDoNPRz5doNEGKfryYpyUBiajT/PzujSVOmoYHeV32E1FFs+85E8mE8Ku
hm41Agtv+mdkMq+MKw7Tz8MGiBO/PzJKJNTp+E2+uuiLyDWNZJ/CQhBKnERcgDB+FU8AcZNHudoI
UXcZInUjQde9puB+enH+HH6y39tBrS3cvZO9F/42aoQ+l+TZlr5TXSFogqf45c893VLEfIYGCget
dFCkk3sa2gNKC7LKlicCgRCTOkfqx0LsG1UBkPqXRzv3cSroEAWeB8D76QZWwmBo/axnNO8eI6QZ
tR5U9CkyJvhLI3XHBXJ5wHOfh4OE7GgWCFKC25+LKeF97NZuCIbJPTCY2a/z7DfKenL3LMX3l8c6
8QFCmQ4Zzn8Hm9TQ0oJEJfGiRDh+56CColTgvtee8gwbE2Ue7i2WEIV0jdep3qX4s1/bvWe/l0ie
2xKzCs2c/IQWog2HOkiEFS2vfDLsSEVpl6MQq1v/g60jsob/M9bkNjK1GI5YxNyKoJbxoLUV8X0p
NO8PzbV9euaFZ3JN8G088jTgp/p/HpqrUpkyufCXTefZSTmcPkBngjbiiWMmclmwRJeXVEzXz7tA
R8hfqPkbxEyONok0E0A3I/qiyX7075lOcO1jdU9F0rj2yp25a3+ONNmoMiBkLTIZSc3jOd5NJAj8
u4NjEMVYwkIa2iaHkubSEszY1XNy5kN1rJtVLgOAeicWxklZF65VcunVFuZPu2JcV8Gt4B2l//21
TrH120iT+00uEqSkR0ZS1WMcAbLRj+xS6AIcCgbs3CccvJLkyl49vXjQsjYBjwrRTeBbk3Ph8VqA
QuVW5fv+EwBz7/jqOyOWwe6/51wCBfkx3uRstK0fCWa8uOiSWUTv1Y3thdrui2TTNNJtqvSHJoa+
avi3ImvpqBSB41n6g7b3tLLBQMDd9eDPMXbK9PTG4qW/vLPPTIjghJLrgxiF/jSZkLbsLcmsTX/v
Ne+6enSjZdIde+2Alib7a2g/Lw935viyq76NN5kQNbVNCfCIvx8E+ktdwyguu0+onka6NtEiyAbY
M+H6yqji9ZqcXxw5MLcwILIqhjUZtQ/g8aSWDNS5vw3UgxocvfhZ5P7I2krI02QH0Lpaf4T5fHlk
8Q+eDky5yiGWFDWgacQe+lUnVQGOQQXaJfBTUDFiCWHEjMnu6t14bbDJkaqLPqyGZuArvXs0NlhL
LgyhAg0H+n9yU4hC3P/9sumV2GuFEogpheoTVms0UiC/4TZa6VcWT+zAS1M4uRHrXsOjzmAKcfcV
wsSm0NTCde5qUHJ2+nC3Aj8n0wGb1jwqk1pRnYy+eDN71GDQ3eHRhHXOz4UcfeUCPHPwYAQDe7YR
ludSnxw8M9VDI7LhWoO+F/uRvJS68pzYkmBa8zs4OFdioDMFMfAaAn9vCz0O/YsO+C2OV4Ie/HWv
Sjduea8grGPpf9p+h4Yt75nTfAZCK9391LQ1NdyZrM7MakMaa1Vvi+KqS47YHj9XFUQ/KDoCa4VU
dhoB6ok/1L6LaFw43kXRLh9um/7NaKUFT47d4n4gFJU27S7OkbbPP2NjQT/i8tk889byG6jYG4KP
INqO/MZv89H59GZGH/WMPLi3lHZZ7CAWV+ptF+OfLK0bWIqolmjBp5W9k0FfuXlP9jW7DFcB/kXL
DiLG5E6q1aIHpO6R1yjtE7+AQ0RYSj4VpcaVW+hr6/6YbbYaeGULRwfw+idWK26ZuNVQc+sGxXOG
bR2k99rDuRmgBuiRBok3oKCUqAf/rdHer0zzyVI7vCwEaorC9sM3cTLNaQM5U+bav6nG+Qhi0/Zu
2/LGW4e8+PCAfofQhWMVVwVBcbnBTOTy+CfHmuEpvaM9Yzk2mvyT/u4AX7IqXMi6IEOJ3YRQVWys
0TAQAutodVwe7fSQ0fmBxSPDp0Z72LImaWOETQLVg9oV51ofEICxP6IUFbwAnKjp7jLvr4NGYaI9
Vy2GK4Rw7iKSoVyXkBDGp0puMS9/ufybzJPnj0Mm7OsdDO0MC57zz40uW2kb6+Xo3rTGn66soaeW
S6MrFrUUgwPCFkm0S6JVBcBbUyFSoO9GIQM6K//Rj9oi3RbNsMkdtMOkT99eZxnQHHPVjuDth2Xl
FAstB9Sbh0ukulTvXmAebctfZOpnHf5OemV+h4wfhYzHwH6iUdDLSy1gIBvqLBgrZI7iHsH7DhY5
JEIVrji2tkMQrsZ+U1OpT4xyoRUvwXgoDAyc7nwsc5Th6P4hfbs8VYp4I3+eFIXuHRck1AVoDLby
c6q8QrMy8nn3xusQvEvRBMWGU7vlEQKT89wqa91dmXgAUuHqAazUSKFfuxhO80fq7eJVQLtKRcrz
qxH27V7qYUV4hla4okm9kvTPCOO9PrJFFLhCtEoz3rikSh+FXoLKGq0wWu9eoq6Ma1nkabRG2YMb
WubUQgg42Th5mA2B5+fOjWX588jyYDTlcGrduaa+i0yEvpDk37j4vlxZhtM74ytuRrqLu5GNMYku
0OqVrRDIzI06jtCtvG2JEWbe08QnXMMdtB/eKBMIdJwLc80FUiggb1KcLK8f6dNyIGcZ8wgWhcoj
rJbJBda0tdE2WJSJ4gEnIkDOtwXohmciEexbipVq8xnjB+Qmr50GqJaLVK0lmvqdYJdR3KjmKL8q
ym9d9oGx3l+eq9N3hMCWdaIs/LVpJjsWdPQAALZKhJMDvSJqzwPGJk19GFxvcXmorxfx5+kQY4EQ
IpLFLcGZBC0xHJY6hEO1N99GwNPxQhs+omObAjoEX5ZihVuqSN3BbqG+QT++wVRKBhvid9fe7tMN
gtEyOiYsDGImSIb8PKc8nVJpRlW8h7tKOVhE1SMoLVp7t8gCQsiYh0DF7sKPzFi3V/tjZw7GF8Ud
pBIH1NKm1eigSoaqHYsvn3KPticRFFY42NalysH9K71K4RXn4ZNwkQ1o4MXEp4IFVKfNb9t14VMo
NcbO/j3NzP98L1oNBwAYOHZJ5rWLUGyb6VJ/H1D8oG+XUKl1MFaDLt77YN5T750qBB9JcGiNh7zI
D0gxIfDZjurq8h47t52/jfuFevg2bpKOshLYDeZHWODKbxhPsKbikF8teZ5WlsWc2oDNKERilT3t
ztvo5ZqUWTGgUynQaci4vOXSAiOFsH9TQWeDmZxfrcyJy+JkXsH6EY59STVPLpMys5uAFu+X6x2j
IVMsaL7XanJnt8u3USYHVXZbxJq0/+xPelLcC3gU3JfNHf2ghnvr8pqdSDEIbx3MB//vR01OI054
diZJnMbaREFzHB714rnu1rX2pBr+UgGmj9p6FdpbPjfVoPGNb9wQlOsow8g4TKLaPQcDeO2SOEHI
TH7WZA/3VQ0u2MZxPiYEIR4r/E8b7XHyx5qsmEaVcNq8bp8iQrzpEovE4gtGiQ7GZDbQnkxz3Flw
/yueZQ09kHQh0BQqJE6cOE1lBSdAGL9BL5/jyiiZ3tImyrFTVKDGN/5OTntaro4Nhl91WaEYLFAK
2F1dWbVzR9zEX9kWchVg7CZbccClKpNbVg3AEqUY8Z4NnTsPgSpFlGE4cF51W6B+crW5cgq6ZGW+
Dz3Zn0ERZSXdNKZoxOSv2fs9zCEEgyr7Nh7QVk/pPqCbA0KCKoYVyQcfmLuvpDu/OSKRkGefBiKt
41MhPeJWWXvacowAiMobR1lK1V2ozEtlaRbbIqJJio+vaWxs/GtQPhvM3eht4tK4MptiUU8X/d/J
nCx6k8aZnHpcJoyBXH3oYcHefrKYZBotQOzLa3fufAMX1qgrUXgnsft5O6femJh5ncb7rBSUt1VN
C4pRCUQEbshW6617DWR6CmYSa/bvmFNBKq/ynKx3MCe32nljvsaAk0z51+Dh+TxAufg1VsesgMvX
4F1ECk9aC/Q8mNUask8kd239j4WBHqp9i3x4ahWKm8mjNbyjM51c71meO/rI3AmPIAsIyzTlgSwU
l1Ebxui/ooaPjW21Mrsd0HIILxp4avrGCOheXpSvTPZkDyApR6zIsPSrf66Km9AGkSVmCN8D8Bdb
2pW99olVbtO+ZxGuv5IO4B3b2RQ99DVCG/BmIa1ikZv9jul8tRqubZxCEVFY3i0OR9oIrM18zvXP
RjtYiK7x9tcKvFN3b4e3MRDtTFpweGZJUq9GaJ3I7XCh6USgIDKFM1L5OwHkHiE9YGTGQpGTTWnu
Usj9XWy8Wt2TGWk7gLBz2oILu1NmEgSvkqBb661loDa5iCRNBh4wX6BaNFYfUvZuj9bCzeMrT//Z
Tf1t+ib3EUQdvdBG1kyh1Y6ufHJ042RHQMsRihV6/oB4L6/Y2YDWFJ6SPMb0P79ChG/RRjiUshOh
rrHX63od/dY8xLV5kpKdStCuV78C1B8UGRYVHBDV3pb3Tv2XUmoaXQ+tz97GmGoIizqQDtPCQRNF
RPG41O7bWl/lqmAplnPhtKgl46xDxLpFs1jIkyFeL3JzjAVj/hvGpbl1H1nhh4KUhpk3v/wU8bLC
eBKAWHFtUlKKkedPMhmcBjm9p8w68w1fL18lvSTZLutlZ71QCGBb+avSffARqKyidlM08g4lTghR
3MX222jaK7J3mwqzXKHWhtL2+EkcGAD3BHkQYP4MhrlMERnlP530Ofe1wxDcS2Xxq4B5GqdQrnlY
WrAbZaEjmectpH5nFzAddnK1dMat8DJtV2b5IPlHadwWey+Pt+4ACwaRysY01yp9AqWFwOKEiH65
mzjPEO8HrCcPcz9PDgVf1zQKeAiMVD99eZj1SIf6eNdVPh/B6xYdugaGhfumhhZwNcTbfSxDUDWL
+3sMJLv0vhriRRTejsm4TJPPAkSZHwM0YKarzNzoD1ZQg84r7vvBXWGYLVzwTFimppkAUFDAmePC
GAzzUbLuvN5GVEldZHhuC5G7/hAYGRp7yrvw9LXkcSHWUInlBVFgMXyoXKpzFH9EK9Wr3Y2OFaJf
dkvflO7wG0tBtfG+GNidpoGKMjqa4cDXcgwEYzKgEhVTF3Y7JphteiXNPJvykAfbHBMkqpGz/Hm5
jbJXjBS34n1qQ75U3/QueejjIyXyrIQruQY2uvB94wp+TDstyEBCEdUr3SDr4an7OSyMubEJW+E7
aprkkeG8yDvUJBA/UD8zJJblm1TLoVoOz2OYCxuIIB1XdbUbwO0IH7+A9EVFfL0I/yASu7DwmSRT
88nRafhVtr6RAweFwifxdwbd2RUNFEwNxwaTPp0K2tm+cueIW2z6SHz/oEmg0HXoVSgRXpSShlqz
fmD22P7XlSpEUe9kHMrL1HsBbwAv/DlxyoiuYS3MBbHIk627QYOB0Oz6NP5AYu5Y+tFDgoadmTbQ
Nj97cvqWSZVrlPDjlaI8ltawowong4otMg/8J7qvDvWnNPyNXzG69QiKobrfIlbUf2QubYs4W/iN
zON1Bfl1pibHFkAVHefuL2TFZAsUecSelPNoDz8Rg/Kj5++C6E+djxC0nmUStXyE2wth1d2SUoA8
K69BOk6UEkWCY5Pyw3dB3w7zv5+Tyd6OGyMWLhnW2qugBTZ0rJVdXfsrQNIhvsxpZbIlmaT43i6P
AjpP78RM7lVinnaMxXuuyJ+sQBTgpoGHtZJ7MIUxISA4lPgDcpM98sSYMAc8nKOVG2QLywKuOIpm
2lMopU84b+YtLgUg+ZVnzcUKRas3lx/Ec1Hs9+/Ufn6nrNejXCl8Z6Yc+cVqfyRxAzdCEHA9/xb/
sOkO/T7YpF8pVTrCFK6QOsmekRriHvkUJpO5kgFJrYOZPGQr9BXXA5ap4xAdMiXW/h9KSedCRWHU
rtMkEb3pyUHR68Iehjj6itqImLIWywQlWMhIuGhH8GwxGD/LKK7V0s5VsBz2lcm4WJJ9ech/Cz0C
WbJcntFob7hvpfOelzZwTrwjnASahagLxOheJ+Ap3YOMv2PKqwIF76oo17kV//4zJjFr0we2LGlc
R21xNFq4ScuhsGe8sjC5FO9aEnGmPSLwMwK5KLTATnpulpTnpVMzXKh+xgpvNbBB0YqituTD1CCa
SNI39txgovGFv6iSfnKsiVfEH3aQf1Ks5ytb/uxCaEDIhcKgBtbv556XnMwo21D8pDJejma2QG03
5x33ffyC7/QQ4vfcspulit857Z2dp260hRw+U0Zw2nd0Nh0DbYP8ncewTugi4iojKrCyZKziCFgB
MYgxxHNnaObD+FtofdcHzTgUZjm7U3EcSUz/BqWwlYjVMgeHsCdbRSXE10SyK1yvTaxEhBNs4cPN
jZulVEt4bqxFFFATuwgBjKR9Tp1Dox0pL5eW/ksNgsfBRjddWuhcILGG6J2pLJUogceLkLOCl/ym
deKl1O3i+q3osP415UWdY1xCYNKGClSZYhUC7k/d50F2Hiyudse/g7MtBVfKR9rZE2gIDTpuWdou
kyex9es+HwqFo+A8WURRg3EUZsRxXN+E6IC7wV2lmPM8gv6JUYovH0F4LPLiwYaIb28Nr3ijkSZm
STNSGlrkP8abL2erSK22XXpbchkP6i6kP6WiJzE66ZWz/FXund5kjkmHhMcBSO6UNRtlcRXFJjcZ
YSFaGiHCN+qSj+EtLJG6KsqnWvmMunfYkvST4rhZKwk3qpXexlq5qCpnj6E8eYUZE4rHR7Mj4JVF
WFBVOwdFM0l6+t9m67jUKVjoeOMHfqtzkVuL9UoI+qjR6pTaRZIUFtlNaqN5GL0OgUWB6dqRObtg
FgAuWsmUpafZtTqGqSlpNQbnCUgBtqaDZBBZUwcrXG2lmxHbMAyCA7QhOCWujXAGnAmfCl+ovo9a
8DLOyO4GayHZa0t/yj5iT9mX3XhDbUdXDzJU/nnAAop3kjcR9gjTIVSiwGmZ2BIY41PMPxQCyJyg
WUe1MgDvHlVrNZVWGNLzV1zfcPUH16WRWJIAEwqW8rMH+5x3WxWEK/WgwK4gr5aqcCEHZD6J9TqU
60i3YRD+1sa70PKXZUyFJT+W5jgb5Lsl3DJSYkSLKbqjAybyHgOYt/COlnq8CrL3y7fTiTi1iDzo
WgvIIyLN8rSmoLZ2pSoq5g1mjfxL5t6luvkLgqOrotVE97VEmWRQnPsmsui+NgfV9G5ngess6pBE
QCG8DN7GbIU9Uujc2cBaIgT9I3/AzhMdVU4/1ckK0eW0nWGy9O6iaB1k5jKUtBlGDrcFHEp2sQ9v
zta3vvxm+CYFuWdxFVcJxGhrmwzNytfvVEQyM4DyoPp+6cDjL8/DiXb9dB4mxQHTya2w1wlnB5EK
S6/B+JTDknLY/YWIosjXFcSV+lh/ZJOAfpnzaHTUQwT7siJOi3nXTeg1klAmc/5rWo1YJtDiMkgH
AZ+cXGGjX0ZB4mOZndXvVL5bP1wp8jsl5ojaidghl6fjTKmEJxT1VnB7Ku04UUz4FjzkQzmmZqh+
OYfDK+ShqL9wUWSRXvpEhHh5uC/Gw+SC+zHeJP71shERP3QV9xT2jcBbjCEPAZlrYeBUQQnKrlvM
4LL7HKpgc+De0bp2ZlrWXGwvidCmj5ot0tGzpiZ4Dm7F34YhSjg8trh/cG/BtDLnhfRPUMVrigxj
Gc6iu8TFkmKh+hv8Bu/R0kNTu1noziyLV122ysYXTjkhErcG14yBBjg6vSOFKq4A4ugyKpZ5nr76
BR6Bbbw2WlR1la2VFg+hMW4vT9FXIjqdIoXzaWoGUYSqT8II4jd8ICAB7ZvsefRQRvMeAhNZLiVH
EaR6qgsPbZ7otnWMvyOq4r2u3rRat/LNYFE63jxIrCXyR5XpLwPPXLhmDXi6XWpVh4Meqm4FjMAy
WZTIs4zonAqU1vCGpKTuv+YU+AbsA6PoNaMa0HoNwoMoKeFi6rXtsoUKLQ5CzB0tlkHS/SU88kGI
KVfjlafwlKMEewpHG5rDwHsNfeqt4bZRnpYaB4EKp9Ois401ezy8B2TuGLxsaOaF6bpmiaia9EG7
U6RuS9ZOnbQM/5TBNTDFuXvjx++ZxLdWl5Z96uEXz/voIydIP4HYTTxHOUqhZvlaDwUS7/VeiccV
iHVeYZFLEmYGmC9qdbLSET2xfdRoxEN3edOca0GqoOB0esgGrDxjkgKNmiQnXZtQ3ciPHpd5t/bN
Q0LNwW3ngE1okiEF4BFBXh5XXJbTvUrjAByuDfJKm2oqhEYgSY1DyBt796n0lPRr0RCjIP3/N8zk
66wuw1cHaWGkNY7EQHwTwe3Vy+nsJAr+JE5vgGUApf68DMGRq4kRO9GetFiUziF4QLQIWUV2WyFM
lD51mkPhtb117hL+Pu7kUux8K3R5uYn6pEOrl+ssXKS/iUQDZ5VhVBFfIweIOsfpqv37nZMbhpKp
G/ke0ylcDLUjzD9EtEWMxZ69vHDXRposHDXxpjFcvoxYidkERjw00HMO8lU8uJijk2+i9cjdj+4M
MKOfa6dGvqK3/hghVKQCHUNvU022ha8fO6qmcO3AoVu0bEXBL6vCm6TpNpc/9ewiIoINDJS1pBP6
8wcokW3rZssP8GxIy+m96J9phIeqf2tIdy1CEYrlri+PeX7HWgKQKKA0SDX/HDRw7dAN/xdp57Xj
OJZ16ScSQJESze2hk/dSmBsiFBlBJxrRi08/H/MHZjKjAhmYGaBR3V1VKVHk4TZrr71Wn8WDIjrG
XiMjn/uUbFOGxcUghp7lIxKHQRT4SeDj2yf7xzd/ObOjOE7CYHSjcFD2cgWIuxjGGvquS38oXH/8
jV9O6701HsnoloJz0pj+Zsjoo86ZavmcswR5a6jI06n/M1j3DdsVMdQ/fuOXM+U9okpDf+/3ezk1
/KEQq6f5bNQ2aLYhaTFG+X/62hrT5T0bRDp/RjmG5/efUw1WqUmDUgmLQ38/X8nIg1btwA/wg8UC
edyvBihapQwcdlbVzPzt7vRjX/ZfiQySL8KkY04UYWL8Oxn+URbWRu/lUUSyg+zQHrQSWbvClMa3
VQvIOHz9KEkOUEA06AZTNXTBokEA9sOZxxPFGrPhWCzqalP1G6qU8NqMhI7a3b9P/zeIEz4A0LZg
byHl8h9645hxR69wc2QaWfYa8br0gNiGTWXPqvQfStf/OAHwVVD6NW4MQLgGfvv3s/A8pa97w0Pl
L7x9xHXl5ExH/cGbmLlrkT3VqfRZd8UmRYUi8VL7UQ5vIJyVhRZ6Tshgpw0Ku48oaRdAF6cE+cjC
zzblQ93ejI8OTbIJNm7/vkffvaaUBSCDCPpiI/KlnZD8Cs7S0GBD2B5mU1TEWgrr6/es7d9f9e3r
8ud3DRHyz0NTZzLajlRsHNYMyYEICDC4D7sPw+CNLTevzmYto+kgV7HJiX84Dt9WjP/n+2kz/v5+
OQtbfzri0I71+UCb8PNNirZhQvuqTXeIw/+GdDw93QyzP+D0TtacfoLL+10TbEm5YPM/BOhvbz9L
URgwDYtwv6kQf9ySVA3kuycRQdiBg4HGZPD2e49e/4m8+R23VGbk/b+/6Uv68dNOq4KCm4+tFlGy
Ylg56c84Az1idjY1VPoNfTaG5ttdwUa90RnjmCFyNvXLDU3CFOdpLx6jcBsuhjnxD0djiNFf45iC
XxzOdRAt/6OwEbWTNi9QB1w1RAjmzi2qfUUyNhPAWK17lSYfDH0HBpWh3lles+Ax/HAF3yBNsjKQ
oKcqvgVM6f8+HF7sa14ZRhTIxRqMONJ6QZaUZQsnG/+IX1YNN+qH7xyi839+tSqrYPNgeSgB/P2d
sYeGaB0QMWDUAsWXWAgg7bSCUYQnZ2ypmA3ck1ZEj0XPhOLfX/5tv8L25f/+8i8/+JGO0hBTI/Ce
1Maqk0u4VS/TU+zlFvkCGBNwdEpp+5BUkassFcrOMMhuJe5EgC4py4Q6ZurVD2/pb1W3f92ULykt
e2hVkvdEbVT7+23a7QZOSri4Z+eoRqIe8PW31BY1mtF+KHm94DRDpRwwv0JRZ950nnFOQfI4xvU9
MQFp+HsVXvKTKRrsk8fHHUuPf9/M33u5/71oY3ANmsoai99/P0n9Xqo5/goUd8O8l3fLr1Q3Qip4
mmrrHM3NtOo++6SyVWX3GB8fAQpmRoHXD+pmfj5ZMv7vJhAW0HTQu9j5jfQhcw2HARLMMG2/TUf2
wO+GAKAvcADRkJGbQv69sVWBm4RdMJmv4viHmvWbDQFyGgsddIzssjNN+ft3jfS6GVU5DyNGw0bZ
q9AKUBgGyvQA9/V0OjcI07p6BgcJ4ZwTNjBo8pkJ/Pv+fp86qGIJDdpEkaZfopcnaWqQj/RoZfhv
vrzmvOIlzQR0GGtMAXH82qF/jeU3A8zhh+/+rsZSKNjHsK/18eSrbYjWKc20LXhLcc4W4w7GlYIg
rQQbHKFYu64vzNWoJjLgzn9/83cdw59f/KWgkAI/asrYiFbNaCExGVc9666fSc/MCuN6Yt3yH8h+
32ajoRSYou5ISvpSDMjFo+nLxwQ11mwD8cvzPoEGeHk4g//+Zd8/zz++6UspEOFQI5faNFp1d4ZJ
az8H9NB2WXaoDIUyAO0AKPZw+dRo+rPsyncME/YBh9VzFsPBjoZs9EfW7WLf0JFMjIbqlQ21huan
5iDV+kVLXT1E9B7bhttP+2Hf393/861fHudDTpMynCrRwDrLxmsp3oAlBvIABP377n5X9zIdYsbI
6gQbf19ubpbWVRWz1rKKVpDNZMw/IitMV0gXqMTzf3/Xd4xsmfoaUSlYMzrH9e97WdVRXDdTFHzh
eVXtJzyTAu1pAjLEKEip8CYHXthQd6eQL9kjuE0aZ2gJIKLEFMjjO8xA/ad3dogHX+Pxn1f15V5P
xm2CC8I4WnnpBcaxnH7K8jrL3kpCKf81VLnDvudm4m1HzXo070vsRvIfleG+KypY7oJUxFI2pL8v
T2IkSaVR9I9oWKYYMEpIlWgXqcmbpGKCJANNR5eubtwfnsl3J+2Pr/0atUN14rNb1karRFFX6B1E
kzPiB9jimMXo1DGpSm9vw9w7VOIVC3UObXmqI6wKGgFuljDp+PcFfdsuYtPDEg1kbOjqX9KjNmor
5l5ckO6fbs1FxaODXJYrpxb3oiZELStkH1CL0CuR9wmF1s2LmTk6DCYBkClOhxUjTcOsKb4qQbmY
FDQJariY3m/Wvy/1WzQBlAY+E/F+zEbY3+c58PXSr2MyeTiwbwrsmAbzEkuvMwHiZjCUoxyjGP1R
d+o79hHoEM0qnkYcl695Ri2jkZRmo2h192SHbX4GlqhB4alOW0ZIHAcLpBOMxuyyt3H4q8auIyz/
75d//rqEL69NkNRShKp6vCr0c9LeBLOeISDzw2EGMegYuH//vt/fHtU/fvQX1NyHbDd5jPjRgDcM
adTbHQ8qVFW1SiC498PD/S6h/nmHv1QRDz+Vkn4oLQcctZ8OP29oPmEEDcg3FIa++QGY/jbVsNHI
fiXaz0zrvhynHq31RAkJ+jC1U+yJKjgPFfDmOso/B54H5dLPNfTvT/1P+ENkw6AeRV7lt9TxHwmu
LpN0UqDSvooxMZPb0Ikml2i8UxmiZ0p81jWGaBXDBtCZu7F+REyaB3HIOrEY97AQwhDCVPO11n7c
8ByeMnfl7w+zrgBTH2mv5B8DtsSx8OF6/OZBoHiXMx1lU4JqkMrbx3GhoG2W+tyecI7lxsPw0jgP
SX1c6ot2G9bL6DWo3NFK3aYs7aJ3bwi13s+HlTNaLwhi+ATF5ojsLIOc3St4ajL48AV5uRvKjy/j
Cv1f+tKRgjFnjEdLvp8Y9WtpgHHm81Cqz6P0MApHS6SEt5NxidtN/vr/cHzBcxV5sDsnCf4dLVr1
fpd7g7o0uQ39e8kgkDQ7qWiQuOz/v+/6GkRvZfmY3ikHGXgByXvIN7P9AFVLffxfS2EAZU1QEUH+
1phI6lfl7TTIplht94SixA4wJ0j9AaWJYYyVyQ9vyO9F5/+c1T++60uO7Iq4fzyCjlpFqd2HrQSG
rXkjwbwDhviIh4oJ3ui5MRjBJzc3T7rT1Fcv4wemU3uyWl1M7XGkWfWYLVCpsPxGsfO2OQ1ta3jL
FwZvto/+QDzJt+NJ62j9FgmKzt8X985MSukpHfjMkKtHlTMc2EhDp5LPGRCIwboBiVW8GgLY7dLN
9MdMTKfaKRr2uagTJwkWzRWD0DF6MgM99JXR1khpdsqurDadd7ObiW8HwTZvMkG7Zg9sqtHHSEfY
tgvnGjj1EFJHkC1TH20YGscsY9m1090e1557hdAehC7/PSfXaZJogg+Dzfd/n6tvB8rkZPY9Byyb
/Yu/D3GAS3E6LqhSEvhlyuM+z3WcM6qOtf11HWkuVfJ0ULRsgnl4xwrG05atHlnj8YMVXMT4NGDe
3Z3KqkrWkztOOczqWyavQxer5g+hTvYPxRBht85bZLOlV6kNZnGV2qx1o1zhBMbDalD5Ixz29ZXF
jyJQnRAhmy6T5rJ/afRw7jG56O6fNxYG8vjy7xsASvt3uQgVj9kkEgrY7SmovGpfovR0xIZA+yja
g+oaaLhvsAqEYCJdYpvTd39jNzXi8i0ozPfXeiLq3pVYtw4Fpr+PTSHb3VPsosef4ICN5zXiAla4
8GbZWrZH28aJTmwnXY2nySXRzDsWwK6G/eNbt0LdNtskM+MJvtBGd6PnLp9jMIXoAYfKPzTPvdOc
Ah8TSBE4EvwTEZwyOzrXJlZaRm1G7zfsUvacLZh5TXyoX70QW68E2onTqG5ClDb9hwtXhz97hk3f
J8DsZr8sZpKT5dhwzmpPTDEV65fa1Gqv2qVxow91xix/ppkdXnkAgNgiiukCGytdn1UH7+nxNKGQ
v24qe8IyAZ4gVrG5v3S2ssbIIDGxDoHavbyhWmjKTuXiide5hts8PT2xSHQg8G/L2UPkru7s0Lbc
dG/NARDjVnLnrOLjzHI3fyMAsBfJr2qfbdOzvn++tEIW1Rt4ju4gD8CWiRM6e9VuWOXbYasTHfAX
6uzRbmpN8ZqxKdNER3ITrYVCxl2UoCnpOindUHXTjQrXyEHHNMWiRhfQyQ+Pef6hm1EjCgfALXe0
l1jw/7CAc+sl3P9/n7j/OVF/RL3fJ248ZblhkMelO/jSaiv3mOLzlrQHOMC78Xtt3ta35yTBII2W
ULAnid9YanNW7IZFPwu3jiOLpAdjhY6FavZO52DQbinLxpIWnnsLLe8yTrBztvR8OUH6xIJYPJli
CGMsBzWDh/ZEwh4lQqnGZnvujneRmRC6mrvdHHPVVYtzfbtI+Sow7xhEmcWRMXqDqR6l7z1ahhiG
2CP7AYV/gyJskC6b2W3ZlCt9KxlrQ9/ENyfElGfmn+JfQWJJz4/afQl4Y4gP47ekwbNe8HqP3/KL
csHbVjx4bOEJZPFt9DlZyTBCN9mwwCt6fVlj5OKh+3ETZeSg+T/RhXStsGMzh4d3xu5Pds6cMNWU
rvWVq7NwHyxNX10rdBNnFi9KxrvhsmS+GbWiwzim3j4m89Qcz6OFPzJxUZTPRDRjFbB9egwW6VkR
0VlvPrvIxcG3FVVrlk/aL1gr3nPioM3zQy7/NuIMy1fgWXRFFA9/x1xEmfKuY9vnEJwwNcBQ3AwP
6Qve8YQc7bVhqJ+si2ym5kLD9jNFVVgQa1IY/ryJ+yLDKtiSul8smWqrhwlBeCf/kJi/lq4cUbYh
mJYzymIyNNW+lOadWqQsw6n1wZfmfeBO600pHyN0oyIWDONLeXeTnwRkvrK2/+c7WSKhYKYH+88S
jnHTHl47VepDEt63N0y1cAw2K8a47S/0dMwwKJxaosxsL7VXO32LQGoDB5bdtfuy0Q1Mdedl++N6
9xc0YbgqBDlwmuVNxRfid8/4RzndkjrvpZ9Wh9y35M6YS5OGHTEsIkc4MR9G91zc0mcZnZYKizkl
fcCtv1n0T4y33En0w6LS1z7x99VQbkL+QnOTgc6XdA196H43xlF18AsUTdPOf+8ptu9as+o1zypk
+G+9vlPycHY3YIlruX1nvSNrvNlYqX86JEPR+XccGwoHhRqRBmeqyl+qN6PQPb+Mhwcmxs7kDRcY
k7WzOa+5WW2Irf+OmxTW//0+sjRkRAoD2I+/x1x/PAoVR04ZHL06pHMvMzXnfilqs6/ZsRJYRx+I
k1vJzszYxj7PzlxlFh4ml+p4e8mdkNYrXygsVaYCdXBTPgeWd8pMrDDjjeQS+c53CS8K4SOya15V
F/rqU/2kCAyeQ9HMppv7GvOkeXnol9nNvm2z3u2X5SZnsvDZJSY8ku5m3jdxb+OqiK8r3qKvxRFR
3/yFidlwY/x1si8/pncY02LykZ37+Tiw+1P7OsmRErHwEpdfDJxLz4+Paqa43ZM/Gy/ZK8tUE5eM
CcspViG5j9j5gPGIjza0vVek851un1NF7rlGW9+y7DXHJEWoLxq7Pma6nC6i2fQz953GLT5kdRHs
SfYRktGIKTerIagw71pOspksxovJVTrha5ZuHkvA/lRAIPTNeDfaZTsM9NCmDg7ncHvfpW63lUXz
GeGkbnsHSLz8wGX7NJpssPo+hdtMghFrYBoIKRZLM4GuEPseyFzUDC7YE7ZaabjQvXcgsPcQo0uz
Lp5kNu1efjg0XzCG4YVBZE9DdHhYeGXG93es1dU2L6suqw5GYA1mkHm7vGtWdbrvkxh7das/QKKn
vuwHe3eonbAXpyKT4VmvqY082QqLdax8QO6URghTsSMUWRBJ/32VX0dI/7nKL2/Swwixc+ju1aGx
ps74vQss/BB91BxbVmKdjFU09ruAvTaGGa8RwFm38/pJ9UUPzVAYLLxuw2ui77VTei6e4y3GlaNI
oESGY8FPeJ5GG/jdezjsEDNUllTpq31HfDM6VaqTih20VfbAbHUmB9upat+Q5PHYDbDwan4scEsM
zzfHGd1MZZvOMQ3F9fe1oOYMWcJdye0sx10v2dy2hiecoaCWTUfGYrU2pTfn/tbP1zEe8ucx9c50
3n7mpcXrjmdlVbv5jg+kuTC72WTRQLdmM/CY+/ZkEzuqh20quOGmXNwv0Rq7tcCfKxGL10mOazJn
rN5WkeV9GLGjODj7sdMn2onbwN/n1aFXC6HVmuXrA5h2ancEl0Kkcx3IxMfxxpRV9kEtHhGFvHoe
n6DJl268KZzOStZ1KzRH0WbVPO5NY/cAOMTvy9R2hcPd4ScBs7BccbUc5M5g8p+BZnVT+SW/yYvC
gabC50Sn0TKaUEiP5kE2VCPJBZthmK0f6rkOnbwV6TpdTDbpBpO7ZXblvaTswRi6nbK1LPzGWs8f
n2k+T/BnxIiq36qdPXw040kFYXnPlNpPkBF2r3SmSpRf7bpqtoNpNnYrkulfcGDFkMUB/Qxzs2gd
abqhLnyUbxOaFp/O+YwZpChBKoOFYmFb7cD+pXhGQMS360vhIMJ3X2PRs8DiYqdY42tIDPxwjPeM
iOfgwXx7fbiK0yE4vF5L+abs4b06QeoEL8o7RufZeWr7SAEoZmjfnsKl4vibLjbDJQqGJhaYhdP8
Qu8u2eQq38uDoLPi+LAQEM9GhcVAjhbtRKwPkUyCVPA02fWLSkzscIlR9RklSud21HfVUrX0lTLL
FqyWth/kAJqFM2ZOPXGRDuGY7JUN1Dn+94idIIrGsTmezAedl9JscZ3OhRNTmg9MieFipwDVIro5
yEH0z+EmOxRW4fgH+QGmaWENnMoiwjEcB1zQ7BfK05rOyXPgksvw05/1ffWMleOS+9NeQR0Gv+qr
+pSfwefVg//UPD8+9UV5KNf6C+kCPxJWsK/J3limu4LNCorET2+Rbo3N+JBe+ZmvjzPdX7nOl9Fb
+kYzt5Gep+vgqbqGZ+8lRieDY3autt3JobWIThx+cmn+3DzrC6QRDqVrOE6wu827WkxfJkvci9e5
W8/tcM59se6r3p4uxvsQf92j9Jxu8g2hYMmVqxr/PhFVOd1W+r7PRPtZfhqr+zU5tkeEe5aPJyp5
sBTX3xbr8njfJSdY9fpzNOvW7RM5orySf26vmNtt0wOtQTx/PN+Wj93gk3ztr9NK8B8eU4TlBN+D
p+YMkd9LnIsyFz0zvUBIVM6dII53QwfSk77ZDJAx7zXRmSM75W+8noOjzLv0nMiixEEZk1ORf4Lz
Iw/TfKZv6QYp3+d2SZZqB9dyKi4xuSZ8cOxOnm7r6rXDF7YWydF/Tl/7c0RXelvFl/Azo6sP1twK
2RlvRpfHVn5OdrSZSE+/0H3wEbziWC9SJsnsvP3SVsU7tx+opAgQqhTKe0rsmN8v8gEbVmMVXkar
8opcINLj2sttfl/k22rVvEuv3S481vQ29bUb8rHQDzdXdxXrtpIOt/N43tqaE+3uIGE3wVZw8pka
4v6J0MIzHimHaF856qf++fi8b+SL/lHGw7vUXR8v8m58HS/9OQiPHS60pfSSLru9cQBPK66PViho
5mEz+HFf+2f1BWPyE6gsOwQ7iXdfucaz++x+jLfqhmsKzsUKqfbtupgb82Z93yZHb/Nwq1aMx870
JTjX12CfrtV1ODLTPW1f/hrsqzuMD9Yx8UMQUWbWT7z49dVg2yERPXEWX/Nr8tTOsLQ+4lGSPDjB
zdwpoEFa0hMSJhzl+VQoz/6h5JW3+Cfe5VVeEIVbW7+sxw51iG5ePFsy0518ZvXVrGexYNFMpFaz
7OfGKj9rFna2R45ZsiFNLBXxsK/8unPpxOstg/mt+ho65TE9T+dDJ3l/m9j9TCYim+vbSd9LqqVt
0Zhw2Q1yHLyPxadnhwcfUtmrvtNI9tTpiuhWOMOahIzNWDwW8SF3dFZzxbp9e16TogReofJbyGVl
505cJXOdW9RcMD05vm5lPZ7YQjNLka2RbwA2E8sK2GDsMHUF1RLeJd2FQnuux/PJGcmCbu7EKmou
It7Lb0iVFuhNZGZgrh1ttADuynLzTsDuMCISia1c/X259nbluma/y5mcoGJF+GXu7NpiRwTv4FkG
VmLSYtvjff6mrnybYcPUiY63sZhcUIRJ3oiS9m3ZLQCKalFdytNofyaMXnb1KgJyQvwEyG26HGUi
XNbIe9l0v+ksm5/BHcZAhAv/11MRmfHp1DoAU2g2aetuSR7FVXeZiPLSz2kJNEcDdrT4y+RUyWcw
iUUyyz78ZfOEioXT2s5aNo1l6G+va8m8fI6bFeECRRvXNntQIzpphApAeW1l/hjbHDjdpNlg4RFn
coWSVQODu837I7IFG/yxTpd0XgqcxmeedXWQIxEKo0oxlsR45b3wwCuU7URgJodwQwtbu3f36qhu
vRmyQsk+janNvMgK+PfhAgmuCfRC3+h7MKEzHmzJcRxbXiPseiWLx8zHt8mSB0BupjbItAj1yinw
rcoKXNV9qFZqFu44NaOz/Do6Kq1oTczbF4ZF9aCu8anK7Xopk+GdLLMu/I5QKA75zcnngEcp15Wz
PPlSAhgWR2+unf3XfpOZV24yRcMCklW/IZOnO6ZZJRbIArmLZ2+mHAJHPbNOTGkycUOWpFb+PkXQ
74oxtQuk93SzSJ7JWj31Gp3QcO9r9FJOvP/eBtC1XcobEucJyzRuKGWEfulpunoKiN1oHb7ozH7N
/Mnb7rqZalar9Je3l3joNmtJ862CgXy+9fdYPANydYfagoKFPaCTX9uHCyR7MMTjomwvVeResmvI
PiX7s4BQ4nZcv+oTkW/Dj9SiRdxynBYYuM1C25pLJt2gxYNIkAjjN8dLz3ofDkm62fWmspm8kD1l
GxvthXThJaKf8Kkx9OdUvEc6B4Ff2byPtppjOUoIfjea1bZHYO6XFO1548TUlzYx6ilcy7+UhWQh
3D9DVYetLuBj8m5ox7wW1lzejx1jG5i+rVhObQODzORDMCcTBPO1B3v2M11NbLibAIXx0CpeiW3X
fjlCAeeaAP8etsUx3uCmuGfdFZhMNFcNavECWwJQFJ0HDmZmaoWAlVY60WbX2O8lI4gBdZ2O3aPN
pUXCvL1VB3Pz4r7wcn16BGMLvjsO9XPNxOtcno/Z2zTJdU4087bn3vUXxjI7UGZ4KcM9Ib9DkTtR
QZ3Vp8wyx2a/L8Fu+eDWCW1Wpeaxv+XKa+A3psGID7FOyYFScrrwS3bhDLuft3n+PtlTOdnZMmKX
QkxeKwKW2EaOPI9xFVgymHz1P8YsA7iEh8by3siamraKkB0QGDqykz5+xn+SyrRLHMdjUYxedjWi
KvuUzNziJUvNSw/CbtZ2jtnohljr9oXlHeoFKbqzCmolgG67W01nhqjNnELqSgtSufnm7ozm01z4
Dp24uxgEHkRiiZn6nJ7LWbvwDwwnZ9WWwOq5BdXikJc0PuNXO5N8UVhZOIh3yXZqFfN0LCxnsihu
ZvU8ftbGgu6Ivj9jmV8EO4rP1+hULkanPN+eijlrqYHVvsFaJn9RDCsrIg6/qkG2J8Y+aDYiBi/i
WbIsl9IiQ+TEAl6ljFxLm/aT+vHR8+mpSdk0vQAaoSkGsqSLvLaO+f4tUq070DpBq7LlwAbgl7Bo
ZX1SFuExs+z7aqfvfLvf+I2Zfqos4TnsUCKWJ1s2NNqKPal5F9ujF8WsnysxMhvg+cp9PA14sGQR
2dNz4th8ZHIENMg/arLbuXyiA94NlctmfKQLAGjeR/ZjZWprmkeHbOpDi7w5sghsLkIX75qrOmZj
+y7HOX01XmInF8WeOpXrDAjwsPZml/YSzUc0G3QNYv2wMaawJm50Uk3e2cIxrMvwnLd0n/t6CYrC
H+WKd0kFIVZUAWcHt3hVjGaVNdqO2DNfowZ0oumJZ+vOcL27WbyMZsW2fatRnz7drNIAVY8TkR0e
AEkqIaDeE1QDt7Vf24+ps26sRluN52lGoM1gdVYiWIMNT+zq+cK0BG0u89d0S2t8XU+fO4UB/Y5+
IvgFIsVBauaTkV2+adpMM0SABM92BHfdwtM9BA1Ld1BJmxPlkI/RUiYgT7rTVbKBJYsWxAfVxIVU
wqjGG9uB2CAosCsW0hMIUfzLW/YTVj6RfnBQxz+HI8uPzay36mU3NUvUIuxflcOT4i1EwHtiT87b
qVXE4raw6wawWDBH2t9e6y2oqS5CFzYADeNdxOvIsytuNkrP53dftzMAMiThUDJ37u+d6U43AFog
NNEcHeRSmFN6V2YLlomIPEPZ9d3pbP75Sgag75lmzUHq50xuZwzPtqjrL1HkIx0ap9Qst2D4c+x8
BTHnLFciRTe4MXNXm9vWw+n3ie/miBQFIqJzVt6pvzYIpl7q1/Vr/XoDTXEi7FJlW51HKUQpoe5G
5wlRdCL8M3bqb6OF98THNmtjUVxakvF2+tTNyHt2sGwtddWb7/5JMZVFTjo844M4mdGjnB/WxAKz
xc7osrivzmT2NX7fF8SMHX4twKLVzwzECAT7Yk/BwrYMt7g25p37Ksz7ytbBrtY1Ap9E1KOxq0wz
XyqRqTxBr7qfQ7wnTfXXY6ftR5+6aEx17j54TxJGICTuvem9S0/jHchc82FYHj3SOo8sf5uLydDu
jM2JSD4ARDO2AMUNtDF3f3Ef76IyhfmQRb01i4txDj0R3U1+/Cch43aQVurS3gSxfTYfDlNEAHxB
Gx6YQzoTxWn6HM4iSlPAEoUgWZPMb6s7pdRjb2y3Q3VEYVoS9irHczvgumNzLUF5pptwH2wpy+Cv
zUbKrLpWQnOBB6z4/X70j+oh5X3xLV6Wszl1md/fPGDTYOvpdnPt3erSmf2TQa1muvIzibyxy2N2
lIUwdbHLucLtZI6wdzxHVqPhLzytO5WXbRzS2W3TufauXBFqbhtWdq0Hm8W50K/D+cpyi9L37fP3
DXNvV12zxxuKjnx5X6V2QN6kRv5oLhXXOlq1T2jQ8hQkh4N/glJsThkpP0kCDmJ+5hXcT0wCQ/xZ
LyGl5iuFxE9tvXirbA5Q5OozyeKCsWMV91Xs1h+ZOZyzaDY+INGOHni+jzqiXOKwiS6ms6E+rgnQ
o2U7S7FBELPJc3QdNOY4YIuKFtS23WSFFv88EObmfkxjC1EPIh1dYrIM7DcTFUDVmdoPp3uStgMT
7mxu4mdJF9HsLtsL2xy7nd3s7dumWge5M8nt/kj6Mz0BWjo5AZtR3BQE+f5yG2a/xIb0TLvyFA2R
rjuL2cN5Lz8a9PGc24ZbJgYI+R2ylG/aO94fJ91QG539I2TkF5Q1VhROmhltcnr7+qQug9d2ZLaz
4RU/P5za4ZOi4f2hRGbxzk9N74kdZ1Eew2HQl5GNa4cai3C0la0Ff0JfG4yLd4P7FfXoZG1Yb6Z3
HG+8eb7MxcLY3Wy8BWwkVSxad84G0vwOfUOxj4+KrV2KdVpbnhk67TYbmTd8rTMm8SJ1+510jZ+D
PbiacpL3S2Z9Gb18beNU/DoSHAcEQjmkFLzryeICOFDazfyBZqGJVI4ZfMClsCnidmR7q5hlw2vT
vG8dgLzr7+oGYMVM3fLz4UqfbLUHL862r8T6Nba75eQXlbYFkCq5MDuEtNBtQs94a1hLSAnlbPrc
XspXRhjOfe0gEzRiKvzYDuMTz/JpV9dAlN6rdzYUK+Kauu2UFthxOFC4ju6NhiqDVS4wzXg/EmMS
lklCCwVCy6hpu+NrbAY6Das17x3N6h2UWYDjqFBvS9IshJnEZjqiPflL9gEdaqDI7Bk2HMG+nnqF
CN9dhvyefSLJOVt26OxQA0xsJ9lIOOqaLEwMxR1ogOT2q3CBIsHufkanaDHlJR6ARyfcFLygL9Fc
thF/3IZ7b84/ZwlxBq51CF8RQwLXM/HtNQvahyt/YLpkBEDzsq5W2jxfB+fxO2bfYDX0iBT+7qV8
I2xR+Q4g5O0sbfwtD3N2pc9r1wk+2i4Zgl02jkBJO+5kF7jkTsKIadvwb6kut19oy0oCunZG25SU
bDHc3o86dwCIHe1XMAdw1iZmeb4viL5c4ZqnoOy4E1CVADCa09AeL2hVtHfdfDRiddSdB+24aByw
FA6M4qD8etkmbxdWHwEzHafnRhL0fUJJZWkO+Vda38joDnXLBaE9LxHS3re6tWoTid1oLbsd4Da6
yLrZz7F6Fc586NlAtEfFPNo9AG1Nj6hohr8USBaMHCKBmOh9pZgYWy+G3JvNs/cP6LOmtJQy8jMd
qXVuLZ2bF1KsycPV7PpfFcW/jHIGB6OHKQKChqjPfLS+7+qnx3X6wi2gMN+np4j4OXGSUzvLbJ3x
HIPvZXCgoQUxMIesIDuxk37oG34qmfOI6UrhVIdgwWLVeFfb0gGCQDg2IQ3AvxKZQ05dVzyEGpzk
FooxF3kEl9UBc6nLPsNlZPGcbkdtGTggUXaz8w91i8imKb0+YBy8AxyY+SE3X+hU5hz7S2qeARcN
cwJhCIQZQJ6ZBz1b+HpbGondLdJLgYwSJh9XaeZtxr9u61xU9jstP2QMs1tHmxFVdTsPKVpOWTnn
n1RUUKU2e59uXgDeSYh8qfe7lZGviJds26P/vwg7ryUHsWxNPxERwsMtXiBvM3WjSKXBCyQk3NPP
R83NmZqOPjcdXVlZKQSbvdf63VLsdjVtdPsyYgfhhk17lIqudYPynSn0v7NPfVvsRsDUEuE1+QG+
6ObOi41ldUaelrpccC26Pc0r+wtEzMc4J5+S2vhbBEiiBjhTH0ftsviNjB3VVu+9T40/UAMxTW4F
57ArDo+d9Dueb9c5WCwbNG7WNAD+Sfb0hJSMvA2PE5M1HtZ34oirxmtd/S8JCXTiqHGlvRhIaOXY
Ol4Ibxxjk5Bf6L1gd52rJX0cY0/bQdAtWJWbHhmQYr34KgsNjI0ZGRAsQd47khtvCd4EfiJpP5jt
2Quikj7jvYCNP3d3S/jkBgnb1/FpkXJrg3Bw8AJ28GtLcmGW75Xx99hl6xf1Ro43xeLaZwG3+RDL
tvTRwViaW52j8Dr1G/AKNII2mdg+YOU2C83PjlNU4ggCsMJRx5fXgZUo5ipnFmW0N+y9rAqfl8dV
zu9bDYwSKI2tRW8n8Uq3gWFwtcXwPXw+XYIfacu/B687CBQkwrakDS2j2KMy3D9P1Itsl9QslsnW
RG7azLsHatj74OaPiGZRoHPiGJnKk84ZQ25o60pTbZ4diWhmni3hc676W08PZLZ8KJa5Y7UoHeMA
oXEseTnz0GI3vMo6ijAqPJfS5Tv+rD7VkA8/MqTyMLWH1nd/+0ae32wQeu3KucFLekR1NUTHdlIN
kTgYsgNwYVTgeWl3c4jmioc+JPyA7vs73XMjTwrtNq8QUbuahx7Hx9PmTGDyTQlrKnmFRqyeE62N
7tCaOvIsqOCs3Ypwr6Pu2xuPpbcyd5u0tT7DfP+k5IXOckiw3XCosbFvGG7zIfCYr05qm9vev64Z
YXJ+7LtbuRF3APEgGtQOjrigGVlkK0gaPYJRtc7TH8pWqs3GcWW7gcH/nra7DXPqKdyERQjesyK8
RXeR60FTVFYRAFmzMZ+N22NeOeleWcCsM4Ew9NvIjBjqq5H794w4rnVbs7IdS61dfddf8Bu0T2B1
HyCM0YtRzxaqOuVWoPwT9rT/pHEgZ1oSNz8xHykLDD0U6xodqem/7CGC2WN0KLvrnYUh2tx49n2Z
/0vJyssPMXK8qR9j7KRndZN6mlf7TxSL1EMUqEe8yNakebq7gl86r9PdBwit3CFqV8IcmQVwpq9z
fI3n56Ge3ykSiIJfxR7emnns4ckQ7naypSrmQcJD35eZ6lx1gpGnHhq6rlVAYBzaDml2M6VovNzp
5YCL4v1Uo7Bx/FKlNOf4FcF8fHbb4lc/kAhyqhfx7iRs6p6baE4ir8xlVSWRduP0QjX3lbKTUcRo
vuq8b9pRjlk0L5unoO4Fnum88KUAtodeQbfQjNPqJAtDp4rPNE622HnUzuMTKQV/Du3zF33Y8R9w
gyalmA+clFA7ld0uuZceIvS3c/8CpwJLNYKhmRs8ow8Wc2XRwMQ3/Rsw3p+BSd8oJYIepZ6+T//e
0FYH8tJ9NniIUr4xdfyGMCbGC/yStfb6JcN1AanrgFVQeey7s37Ypl6xHbZA0JtiO22EKNOguaeG
vHePUxKzBSVjtVDTvKVbtBuEQJmeVC555jTEUKT14qU6tWLNdtJp2tIpHKJTsqFjWstg0E5xqMF2
rhYcu2B1q6Z1XvlnPNj9uRXsmEbm6iVgbqTTTXs8R2tJj+cZYbWlxIDtDsaIuHjDgcyspo7PeoHC
xqGi2d2uXzBitFGoD1OYk/OLCij/Mi4lCh3zmO0T+/nDsaurrvl0Hqfy+d027o0yGTnNaBeI3AFr
WW2d/yidiPw9SwrVj8dI+4vaJ15li+YKpW+/L+UvI5Agzyas9UXdoTnZL4tQWEBM0HtOrfWcdysH
D+ttyEgX5CND/uojFGVM3SciSfm8zhxIUw4F/Id3O90WnlA7FHVPZnERUJD7M3ORI7+j3DpDlJV0
s3wf9wVhPPW6wopHENRXx1fW5XJNMbYwfMxEqjPYaQCkCnBJGeWcUOgG1fH6U/A7OcpHr960a24m
hIlNRir1BSIloLGPGiih869+7SSUZdJf8oEcxPTEm2ZzzF4nJBCC/YzkZy2vOFp55/1pGzNXj2Of
wMJIpVOdECEjqeSjrMI/KaFK6axaqEzZSTW/8cHNxzlrV/CoPptQCrmSPtDPlf39/k54cr/ThZtB
7Ay+sp39VUFBwfo4MWI0GGN4cKeGQ2jZUUhd20wEmg5OqhzLJaikg7oXSmP4us81VwsVN9vz4HYD
9w6mPTAF9FLE8Ib3/SMBBLVND3xzWMVuSheijTaMg/SnPK0CBskWHOn2DpXwbT/OSFd5gNqcwkX0
9EV3O+EPoaLjRk8wu6dL1t0TzzfYPhtwyC9+6+07UJ14l/08SEqxc7DxSQ0mR3Fs+zRpq2SNKNSt
P2Y4HniaDqiYAI2ypXp+n56mhziMwmpr0ohR6en/3NH7t2rdEMauU+5Rv3nrgKhFWCylvzdt6Snb
3KrlP4oy/YAoRO4pDEmsjBSOfMqtD86+YQXorzKrbs3vIQWbt1hcrC4wA2H/nN+e68dy+IlzZ4ae
auI0D++b4JVc0ex43dBaYaDd8uBS1hGMqmdGYyQv06NfzdsT0bLAv6nP9q7YDO8K21D3n24zqXRE
T9rCgEHxUKcw4W39jFCoBbzfV0jyNfn6I2NkvHpxPSZb8mxCrBk381tiM+RNvH8wb2wOk7+7b2sH
gJY1hvwNvO09f+8F6saX8/PkOjtMZLSVHXXpJvETw6Uv671p1JqFg/+UXwD1fZmbd9+033Ct3tVr
DPe1uIlBuiqjfHQAwemA8DNxKjkVKaT+uj9TV2rWKQe2m/RnyYGpfhO5AsbDs3m7YMNsmR0VWlJO
WwkrqIH46JY0j/M2Sn5OsAotPPbHuBn+ODw/K8gcyRapaUjMj2A6Jx2+N7uAjVd/IjwwEzst8ePn
Dk2zmai1DFW9VfywNS1f+zZqPE5zGNnO178Rf4biQf6Q54wWCNMVBwUhpuHsDw9FZ6sRjgI+cjMc
huCUIm5FmmA45loFa1smF+Lh7nZHlXOkwUWcLweofivvtbqeWx7cxIdZk8eKrz5EoNMO0h+EEksJ
IIeDOMIiRdVniSDU3qn/TPS5REIqfHH7WX/8KGWE8wx0cGdu1J+XzNP2tCaCNhaiGWF6jnHUaCS3
GdV1t0VXAK7KRLovzU22E29xZzMDSoGD1ran2Hl+j54EK6VCCAg+6aaph82XQygDc+rctHbyPRc0
bt613QwsFDPQv2EvZOTudrlSTs02DyrmOUTppTtyfgTyzHqvNJJyXNSWF2aF9BGUBraA03Te5oAf
l+Y3+cxjskodJj2VmZtX3qiFGqB3Fdwp8nobecyDtxa8qXLeusvLmhKrwU25vJDCV06pwnbC1YR3
yZWoiJ8+zgYkUe0Sv7047iQxEh4+1qOpm7lbHf0lCaCPI7J0RNhKIOSHLPNKurLwjerclwEq03D4
1QYodCRTe60LuiPllnlujijh9fBWE0BE60+rEdt3RCqzuLGE84zxLAoROGGvL1/XLXNULfCKdzT0
y9mAkN4rx0OqRKPBkG5/JPudmUNEBy7bNYvviXiRvMNAsHpItvJ0R3XFKfNaN8zqqJ3ZUUB6iasq
8wZKZl7Rfq7ECAAYhYmO9dJcDJT0wL3vJ1cQSFDZQN2NX1y9N2UOFT8cEefqdCJOWw8v8ovKMwW3
bWFdEI0YgIm+CBu8MQFSXjrwCqnyNqAvx+M0cesLTh+jQ22pM6c8bkDC+X6ard7gm0RQU5ec2+zn
Dv1tUHe/1lwwODTB8ACx3uMoR3SRUON5iItljtkmUj/kxWwZX4TfFD5dPFxxUnr3PU5i8Uw9imTk
VnL2v608HEEjFnBtuGqaS71hXwu7k2ARnXeaPhCqvgozr/t83VBaHvrgu/RT+rMchq5TLPXqkKwh
3rrYlqt5gswHNRxCEPLBU6/aos8EYkLT8d6yP2e+yKF7E7g4dhFozOemu4C0vLnLhWQ3v29/hLxm
aZerW8/m+6aW37NnNfjCURySaHpdcCKATJ5ehwpKpbfVKz9Pd+JieqSMC9k2qLkuHaWnU3yqAQKy
fsYO9IL8ZNLt/u7l0WvzvqgLcTEG6ZKypUH1gQaPekBbo5JbGifCq+UocTZUJwjDR4tlh9kGMQ7S
IrvmprDZTaDPBWGbvNANa3TuBxFFUEXDPD1jP3d5Ivqt42HxivnFGlEkO+GwxNKURmOxTlEKQIir
gp1vi9HZCDu2dCc9cgzNn2i4rp86ex+XRZFAxYMMZVkt8wt3fKqo+CPWa+YUL5vYFpH0tOmc1TbK
oT5JB+AjcO5hbSV/hI0ah9nL2dyZRzLnv+SJhMaiJ4UZgAFC2hA4UNdiMBU3pVUezbMme4fEGdaI
uNHzCXXQwylqfvFDL8f97Xo6RgP44K1tyMbjkEbwxa5DKchSBpNc1xDeIJZaWCETkDbpVg1YDW/c
W3EAAtTs1G+qSzAaCG362EUf1Z70VWxu7TlGQZO6jwvr2H9su9FqAJ9IH0T4Wf2lu34eDwFLLI8E
dq+LdJTcQxyCl65qtw+yp/+WvLSyeeVv+eXxdrrcHXInj/Jt7TXL/jwAwAnYi6dNrobjf+2zb9YO
e8yyuVBZ/aZHdTeeqVNZzTm1FhvXeLvvLw0lFPf4fUESu+Geln4esurL3m6D6lvY3SOQdC+xhsNi
9rHoCrsGIowdeakccggwnwm/8Tw7ETH4LdjZms0S6FO/Fe2Kmp8Foh16yy8ZO+4+oyckQe8X0se9
tnUKsI934ig65DiX9ANf2GwqB+tX4c7O2VHZqYcHvYRvnNsLvooCmvzjJYUo4REJb1U/6xx1YO+7
dKL1vnsyodJJ7bavTU2Ih9P2C31VxiEwzHPii747zEI+qhQpDsikfndMCQqvIiqMiY+c9ghtY2T0
XEnA3sXifLgqa+Ss2BxWGwB7l1cf2edV2d+d2L12gaTs6RIGCbDF7eWAPe0eoSw0dxPw03NgHkZ3
2M9u1wckUAJISYaSL6A1EyJ2NrbGBDz46jD+4mosujSM0yAvNvLMeZb2JGZ7ObDH118lJMA3hwZU
aVBPGQsV2a5dRvIHW19nI3KpF7w01QKH3rFgimWQU9SA5/+1wyToUPYzJPfdPAYXZmAAVPKv3Ewi
EnphXj0ON7AI4twzx2gdDQHNGqTZ9Pg6YII5m5CXQfcfinVbgq6Pc/mDHVrHPE5APGA7wGVuZ3po
7Csew0JiksEpWaU2CEd/5T6mLDng7BPoAxVY/ROHFWcVOyERIRFpHPbQ2RUrBYvn+bofrsAIxHv/
XnU/Qx3TAt8GV9SnzCLqCExHe88UXGukCAYGM1yZuhme2nBQTfb8WmcPgIjoZlWPanhYVccOOQe2
zpNWoIyTF0237JbTiwUKzUSlaT9W+A5utsYw8VE89jADGAAIYhvcPOqDOsi+nxQ6cVClm+v8ukF4
iwSa41MG1ppMg034vhlbtupinaQ44aqFNZtT48WjP6Tbalft7sQx2gKE0NygRCw9DtPuFxGx9nJ+
88yRtZAO5pWvRazNOM9aW2cCa2vVwDmF16BiV9wmBLcdAfJR5xXrXQ0sx6HUMIBw0ieJh2TPYZDu
EpAbD9fuJInldK2cTMCTZPXqNDWndY1n7vUyZnseq9aarqjfrUFN5wLLNkd50nZXuAd4hqQM0hQg
hC8g0S8LDY2ZkXuSlAZTvHHT0Pxp6ZycT+edFHbTcmbmFAHPKmEIqPJ42YbMuzUwFHEsmG9dp6yd
9s2N7d2EZfCEWVXai2h2S0Wg0LvSz5NzaekPvoWoWLJyE6gSiYi/CgEREZtep1UETBTyt2dekd4k
d1vio4DCM4BXKuHnfTc0L2aoKM5sbEAu02Kv5feNzNDiM/mCqSx6TYWcF+x2mMlOBZTcv+ZJR+cG
ohj3jTMk9Cqi4pm5DNfVjHPNbJ1BBc0b4vdyVKLHkzY/7Xz5zTiseDtj4xkbKZoBeY8vYDz1c1Qk
y3yEJZaaZBbIFUfwux+XyXg/vIzcN+hse3GS5SioJk4FWib1ueuZv9UUGA/u3BRe+QQZjR6WEr50
xZbkj65E6onkLi3p4ITjldmT90eoNeYuq+5r7a56eXENYt7jB34cUZmE6MywweTbdygS4/dcrO9u
TkMropujHOsSDjgAGu70XTtOTzxuoRWuKS6Cv1iKPUkX6EckO1fWM2ZnZkickzxZj0ns8/Irj6h8
zli3SkCWbd4Jn8+xjqq2jBl0KgZZmzuZsnxcYQqGZ3nUSr6asLnzDa7gRNBJeL0VKt+eXoiHbo67
t/AOhU6bC8exZwdq4W6q7ZU+tNYoJcoVX7d5rR9qlQdpDyRQU62LuM8sgn2BWjVpE/MmtELyk7Ro
ZJ+dk+Uc9Ck38jkGhVRvx9HATZ1ugW6nH9/1p/Myz1nPm999paVovQwnTyTPyKqNWGruk5gX5uR5
rTJbvRgB8lC+a3qUq4wBwNhKFQrZF/K/+piWg8N083DU2xBX9E8poFB8RpuSoItG8mOgJYUPxcpf
DaQTmBD2bXNk4pzVdPlyqrunsZppq9slxdaVXzffWmz1bGLa6R5n7kPAsFXIjvZoQ4Fg8fwl79v7
U8SMUB6E4REaTPYQNFDF4mrNQJs2/fQMkLPIQNhqvn2wGzQzBWNabzev7fTO1EXMyAtU2a0emB2V
qJijy9PgQYwXM1Krpfo6qrPKb+XDffuSqrmUMuYPXkx9SuF9+LLVJxRTudf6/YjlTYUpRBkkDXM1
GW1hK+amXzIOLZeolu/COtGrX7JkPYUhT6WAhlJQLB29ZYsj5x2P6NmuZ7OAUHgMH7LE8OerIz6A
OONhUxAvUCrE6SOVZ4FXUKYVh8SLF8m8PvZa/N6y8FZ9gwCxeDhj/AjTF+cMgWJMHKxBD9GMlIkz
XmfgbHKEI6B8UoeQx6DzQswU+xUf+rrZCFqHPq6bXZkCyOkwfpsVQmXdVx/MXOdkVgIJWw6SsAaH
/WJAVl3vmGSFdo3dzryDQYvxl/BqvjWsR6b48gCLzc7WxmuQarNIQbRVjmlY9adS6d1KoB6Qj9ok
V5Y0NlMkZewrnLZ3xIoqeq1CcUg4+ujS3ntq2ZcBav3M/p6GtoofQau1XiL8SpiIACUDRPTRX7R1
mjN8reL07dypbvL8r0u8znJmDNu4bQfWVI2CMEoyR/8xdtqq4y2DEJ6CaZyX6MVONHXzAhFlDkIa
qFLzULA1D3SA/J3KidSN/tNhgLP0jazaxuDgu20JrV09pKPZzpvzI8WLswSRyUmWFiIRxcEWaTwE
hRX+abeGsASUCq03BSIX3RxpP4OQKoanGF4Rh3HrGaUVQV+qPBwaqDiUN6roTboIkB87MmXr9AMB
VuNsvUmGZ/Z+8ovlILe2xAV1Fi4x4PXSdDoo7V9pa4pWMTf36B9+hUWxFDY8ggV9h7hVt59H/VN3
kEg3EaL4Xc9NOeCdcP+u6YGbYToVf9+RN3mxbETX2FU3ZNmuscrs5j7HLO8aCjEdHhcvIeLEHBSh
7qgJRWCimlS7Q1BB67mxAzn/3LaEFlDJEgbpQnzAaUJlAr0e3+fMZ5OENtkL48d0F3zEmW1tZfPZ
333zPnEeIZyRT9VnDfxTxMCY+icOqInuj5mCh4Y2c076vAmSIxfRv/LddEVXW+xwiXCrqmjYqrjv
Bvf6RwTFV8KpdxQWk5h9OCM1dI0lgIzhq5wT1t9XGLP83fc6dUIRYZHx6eMwGhxJtAzLP0MB5hsc
NmR5+Dy74thxZ4AhETgBlRrsiIAE+O0deOqZxcRBLpeUhcxFDJM70vkowjWA5VNue8YNPhZlUaSc
GUCUWErQH2VKcXpRJ3VWQu3BZxjw7y4HvfX6DStgAf67pMcLgmvro9g9Nr0PDGO4AKUHDctPmDOI
cy3P0ZBA9aHpOvkvt5pTckRa1KJne5DA5sKsCIoTmwfukTw3UN+o4SjMzZlnvoMUz8Hrt6RCAX9j
8rANmAvNlQaTOHZmH8xIUiaIhNaAXbM/mB5dwWP7YFdxK311AKsCE8JVlWO7osecHVWUxQ6/m32r
NGvj1I3SKxzfRyBf2sMohg+boejCLnjpFU/19aWKEs/m5wL21NabVvEW7hCtfGxF7yDBLYFitS3A
OAcKl4d99dm5AuaBup0rtNYNM91y4sA9+IYIfDBg+R1AcOvLbGYlxmIYnQwM2g3xYQXH9GUXLrXC
PosSVtk+Xb9RQZ2wI2OzWGA8oeTkJMY/0a4fu8RuVu1GDSZcAg3KZNfQA75ZyLkGcsLH07/KCwlY
rJyclMVBcpf5TvOpa3Zk0E3MgNeul0i2Qbitewid6V1Xcm1tZ4jxKI+scQvx0dq0MIPTH4+S1xv2
Z4kAQRud1u9X/bSwnIbFtia9fuZIH9UnKr7yJ6yXFRQFAPpaWSIMdoVl8YWcxBkg7v9sd7WVrD/k
yKK949/sVAhUuPvuR3Rd6Fpa/DAHle438T5Dv/jJH7+HUmRET79fjr9/WoTYKLXM38xFqiF7yJVo
jCbuP3eqdc6NYxef7YzjC0Oq19nlF4eUtBXm4EQONj7/CGr7PjdBlL491VF2JjlV1tt0GH+2mFgA
zFmn9ruiJbI7+7pEcm7oDhAh5DUGlK2GlDoJKsr9kx6GvIZf8t+DH0X38O4XS/OgE+wSJdhXPot2
zjmOxjv+05bQA6p1VSe1ghbeEAmNjted1h4Hd4pR1xbWV3+ck/oNuQ2bxdLDlbCEke+e+3Q/C2rE
wLywOxDvj+dCt6K7jeovgern9JNkzvvygAz3j8L6/SMum3W1zsIJoPa1nbIadiTEBtX5jyND2SEw
2okx5ltjZ37q7AxwwnD0txa9ApLc7/JP2Gs1ZG3tJRwVdyjlk5B+6wC5FuE05L+0c0MOiuZC0Nf6
2X0mbHv8JlX/M54P1QePsd1SFD5U38gn0RN7yJs+Him9tLyuMsGq4zAj9PEYn1j0xARfnVazOY7v
KtlLk9GsKNw+Xg+Th8tPcX50SKZrC/8fF/tCqIHrAEfNivNlQ+zUYnboovvc9OTv901emxBRcE25
YwT342MNXU5WBpUiaQI31WayNlqQGmpfRbQqn1BYXsRNW8UkRviqtmq1lWROl/Tc2oZp8T3KT1KW
r+WRWtkFQyCJR3bj2e6xTqAUr7Z244sitrheGX9u3Y+tuTBox0trr4offC8VzccI7SJEmO7RbeMx
ZnPaog15ehxJ/COZOb9ounGv+WaxGZGLa6saBEbamOXZfn3R7vGLTCKt8qXarB+mx0DllDq+n6Pc
NMny/9K/ZhDuZuY2p2GHd1Fa6mtWOmlNDvbzHr7m2LjZB6z5dN8ztbPMtb6olw2BQbh97DsPz5Nj
V+MkGGhDcHQNAX08lor877rSKIshPOeCYMXfVbxQT+2li/rN3TUNW/3q/5TXuTKQl/H7qMBZcpnd
cXIUG4UtNp5Lk9bAerIR3PS3855TnIiKcxesJLYfpJmQWeXwhDRzO2BU4Z4b7cp1Okaov61q5sxu
/M/ExdTeiDlyj9J0E9fOJIN+o/B93xRfwkohANWw0KqbuGapTCdH5ss/d+yfX8K8+Hjy59g//pGv
G//gFHthPtsqwA90OUOosQ02+wSCby9K0XP7ZIMmRyoDmV8/Zgs5BaKUjwbueTo5fETDX6GAqCS8
I8tx8B+wdnspRnfyWCT6RozD7qBoS8qkmd2tUfZKHuUsF9kuqxv0N3UXUiIhqkDOqe/k291FYx8+
Kah0xCODXzmTvZzxBegGgG7esNJIkE8J2LY6WciHV/TwXur5ir2T3VUtZ3Nxg93xUiLAeyNQOBvs
9h46o5renEbVLmtQNtbZ802VDtwwV+dFiJB9nntC5r83BO8Yi8dt8ldx0HOA8wgR4hf0QSQPqoRs
VK+rpdzR/ulrYqABZkF04ujpSe2moby6lALXNCIQPJtiJC55GjK6s9RjKSmISqjpjSChxjhMdZEy
VR0doqJsU7MgXw7EmkhzCG8bsG0USZifVZ0JWhavjUBXKuri1K6eMl2dZzAxxUP6fMt/s2FR1q8l
CsxW57UaeF8YBvc5SuLpOei6m9VfY+FVNA4kVz8dUD30Jhg+Kbgyot5n0lGTvu4Du9WaMwKaDPWB
bTwj1BpC8vtIUQjGv/89bkL8/yPPdJnYIRIpGZBBjsy/QjEesv7K74P+3AnlWsi+ujI0MD28e08T
nbq289ltSP6X5Jr/lMPxPz/yXwkXb0ltdDXnI6V7VMYmkFGkmufXQJK2/L8kfUpTftK/cmkMbUos
VzQwCE3/V0iOfi9nafO4P+nPvFhMgqQcccL2iAWgaIwZDUyLHa0eTOzufRY+lSyUkHW9XW6HUvKA
6sZX2wHsqjaINe9t5rluntqwV+R1285Hquz//kCkf8WMT/kfhi6Rus2sWpURjP+64kQThrQyq8eu
HqkcH23N3Dp4OxIYa8qgBJajvmdz1UxWUsqmKX+rdWqrCaZ4FZ/R4+pMo24e948MDwERDFMbOibf
//0i/0MQEhHsTCAUCctjIve/rpG7ZDyq2euxU4cc2bdCIxkKOUcvAZv//ZP+lWH9f+/G//ikfy3P
+5jcY0FoHrteKby+ktwZIwpiUuniDqL8t3z8L5nZ4n9aMAZT5EiKUZiWJP/rqzVjmo76oNS77nou
4tVQIuzoZ2BjWCnuKDwREaWokK+wVjU+yQ61X3vh4PjvX/vfQ2Sm7z1NdSSWXCK+mzTG/zerJhvS
a5sMRb3LGZWLiGmoftnx4pzZW8+f6uml7y8CnXMi8JoeuwFstviOXqNUOHetIUXPBPW6zkt1NySX
V43PNdMMO78af0JL3U+Qct9l/0tyjSTN/sNmIpnknzKZlqQsWfpXVFhnxMb7XkhkYSH7StAwIMBq
DJS+2DXF2K0Cc35EEh6a82RO6oAZ6odRtMRPNNSkAX2/JrEnk1stbYsIYqoV5DkaZI3TOj9dyiMY
ITGCnpDSqubStkEa9JdHb3xski8oZBuUsCylg5pqCfn1C+OHO5hKOp+/1B98t1OWDuVjo3rv1676
a3QH72aMAE5YvD4RQdAO4tyEALuR5XlinCz8MQ55bNV34AD2/immIKI2Lw7muv848Ycn1RFCj89q
298m9w2RFsGRM4rYKW9AGJ0vS1IxPYRN1yKqypXwIazHtbBWPTXQkTJAsooXtiKTZgcCkTVtz45Q
1OLLJQhlTN1EtQkQg5zli8zQT0FObd9o5CY/LMk5dx/fCIUk3cVU5GbHk5lYyDiw7MjcWfyhpYPm
K8PjA/WJwMMeDBt0C042e7mjbD/xq7dOj4gZeAG5Ip0WHtrvHi+9BHtE5n8ApvgoyacsynVFEIu4
mpjgzFNRaXvvMZSh0FHHPfcd9I6EyGPcDqYLg9Vg9oeb5XRHzTj8xpAMuJ1lqGA+cCSXxTdUZ+w2
aT8XbvzTXQ3GcfGm2iGEfaF8mxMW6jN1uFnAgrl0kHgQjHolIfovyJfwElowJf+Z0THOik2hzSex
Q55C5T7XMyQAtzHAf0LDTJYB1daai0MKQIILjO7siJEPNjmpHXifKnemfC4gSJAGJoN7ceES8PLE
dI0M4h/qdwZvcxK+nmBvt0wJiqdfmwgCXQRCCjKC2kVwkmFNhyK1E6/di+eLLny+UMOgeHG1jXaQ
l+Vi/HuuwLHfEloVOn0inqoT+p9me0cU8YG7tP2oHRq0967VUDQQxqgle8WmGWkhCY0lRG8z+uIZ
+RJCOxwTv/SDRwjcd+uAw2fKjeBYC+HD44Le4zaL56/Mq5+hEXtxVJjhjL9UrDOqQ/ihjLnjuY2+
CgnMDLyKSGZkynA1ZAdQ8MFg5a5KH6tu7vlBwEByReu6kvowDu8qqX8byLp8KY8Tb6kgrIY/BE4+
wKs9jAVkwFxV1hUNTUOkRD/l5Ah0M6b3okGSXPhzbs4D80Fuz94OvFsH2XN1VF4zIiAm66gtc0ZP
mR+2uGK7SsDJcEPd6mhYF6eaYc613ZZuO7hiYkt7gJIBOevGHAFTYpLfNJuvkIj2i/QGqkpIM9Ed
r3YC5IHeXbTj3xK3UuJJtMf/BC+0IK/b/ms8pvsJA3icQVmM8+NHi/1veQGkTnxbuSXrIBXRkAOD
9z3YyAlBU0Mb1tgkBCAUIKXyq/ZgwMj8B5h3TfOzbvbN4Lfd3yznOAE4K1aDASrTU62i8UbWGOba
Ct2CDNR2iRFWwYsiP6cFuXEPWFPYEiGckDK9j/U6v9R7pOuwNjLX8Zoab/1ovBxzlfqqq7qyvwH5
cVAXhoOvkV/xDia8dIJD5O9899ygOYKyyn2eClM4KYfRICHmnu536f7jXRJoQazmF7bxaBiuHiR4
DdEvQNVqK/RIMK4km5gNc22WvXAwrbogV0ABsHEGUD7RSutbRjDWohec1yY3XUhSunEMPyYhTAPb
3b3+yJ8LqQ8u1cPjcJWGz0b7hG/KSRDIMb8zjv3tagg8lviYMeI+djJaNwcFag3IuJokPsA+F0LK
0ckyettV8ECOYUXNlIYjOlnlq9DD502ZRazYJ6KTmibFf9IdGB7ihuyrnfz1EJ7sUo7Re0O/eixq
V/oYCNh4/upOdzNUv1qnspuBe3pxSVeNMqTzsi0BWbESmP3h03TuF9Iy1vk6HLud3pzwg8qhiGig
prkKVsb57scG/i2bsS2YbS80pgki9dm5GPBPSHC7mjfD3pIfoAv9IysTB0h/J7LGHgXXmG1U+1sl
Xg+70roYEZLwbsNUPCaRqt+6s4Xu3yWk5rbA/Ntd4z0WussrzXsRxBcdir+wibG+w8WUrgiXyUnz
fwg7j+XGsW3b/sttP0TAm8btkHD0RjSSOghRhgAIQxjC8OvvQL5OFlMhRZw6VZWVKQLgxt5rzTVN
Py7y0VF9rsC8UB+pWMNNabGEZHJe36JtEb4ZgaOXk1KfGcymYD900zuLzJLcNHJrUDjCSuymsUOV
OOVt4KYyo3ptirKye8M7+HXgoBfhaNpTOPEeXfDWh5Kys87HdILGyy4BThniQBIZpbvClei40R6j
2r+sihW65Ilp1yckg2nLkcq+5yiO+u5xcHiZnw26Pfg9o3dIbrCCDudVMCvAhQdc3XxH9YCuNtpp
GOExrm7QssEoHuOrVe+gnMLUhMaGUQZWjq/hWmxB3ORFys2/dN7bhaljNtqXn7zSIcjeFSYlzVeM
y8EoaJZgejSK108UGfSkuS2sMU3Eqyp9ySc6bH2IGrNqVQLNQ3HvRgXqF9NFi5ENNkWgqdKIxvtq
DHxIaVFCnRy6TFo8RiBpPlH9y3uL5e7nbZVP4pn2NlhgSfsG8esZ0qXdfWnTcJZMhfVtppKsOElr
JEMdwzcIV1BFAbNQHZkDWMYsg1qGE79V3tBZkBOUY8/Dl+FRGfDQdawq3HiZusE2x8VgrO+w3s69
/oPddp3izTAIHetBIs9a3Qerdo4UhcDE0R4RroaPwTJ3AwfpF1z5gZQ/yK0vN4YXz0SrQBpFcAj6
uAMXHTX4sj5Tyjn4OcczHpH4TLqbU6IjnsqgQhLecmOujp+NlaQrD/UJyWNPWGhijmR3y6/yOQnt
Uy2NmUNPcS4gKYdHtorxDzP9EkRrkIFIQLJg+CPrXUs5XUa1Pdwpst/rVPBzRJDIyxBrc/LyEi/k
ZfgJ5QoxDiXmB6pgnmbCWGlfHtjcn0An+ONIQO0vtIm4WrAXfEGZHOGDsbguB4UjwxdozeH2bBPh
sMCL4mxf0aIwzAHvQJ0R4gU4LvwKsX5MgNkswIBh1sKkZQWNz1/g4flLKk9r1wycPHAw52aFjLR3
zYbWvKkh1W7lzg2eQkj9qb0u5lr2JRjjdWDjGDFVdLs8VB8qsxVqfTa9ymufcqwZSsRtxQTDM1Xl
65aRAyK1Kjf4InzqrrC5Qt10ex8sDMrttFmcQdVslLnDYCXwpK/Q2UcvBeccFqbjahK/yU+aB3MW
TgjLvNoFK+vz+saIt0DTeV5Fh49g0XuZF5YjmRiZZgSnazr8PPF4uW/Lz5qilh2N3aGfIfp25Hfp
wFRnXIO71544i1wZ5DuAAHe8rwE8Qu90d4X54JjS28kSDzZqMBu1CQCPq59aP8Ymqrf38WsxMRwQ
Pd5Q+cKbTlcxqMWT8wi+1oTbYoDi5OubjNRhfAWw4cu9R0P6uHyS2D7WyAmV2SDkZfSBRMkFTAUx
Dyam38L953pyBzEETBWXXdU+tF8hDxLilHs+tiM+rUTrd8jm9Xu3tjLCF0aXXVXZN6zMDgZ9DK5C
2I8jjx6Ea9gHDSJEHCrtwgk292HKd7i7/YaRqoaYF988OCi+ZXdrM/GEVb3C/L1z708FNoXVGPgc
JyRrZM2kgaDEKGClTmXCiqyPeBJ4KiCYsKvRYqsH6UjyEgt3IH5DlPRUnM9YjifTw0ExK7BGErYU
dN3sAjUSXfgwW0I+azkq76Vjsju+G4N6VJ0FAx+TFPcxcHeyPL8P+muS7J4lV7FTCPSvARZoCUYz
tJOr/g398SsT3efORuY5UOZwJUdXxfDCEb2WI3eOs8q4WPD15sgF2iV8+9sJKcYKyt5Wh/jAhDW1
edfAhUGiIUmVdk+bF2O6Jqzyz/so8lFxjBBjJBPA3ym7GlLyZ30Ktg3M7OEbtVh19iuGP29o659K
uJt82vkkG4hOEkYTSIRgJFtQo8ClOwGbKrpHEJVP9GQ4UcyjZf2uTAzODPfsE+1GV9HyMeh2aJiH
c8xCnI+QD9UXpAxhHbeD8wOo6f0drWLhkhCADRD5WiMYM1jYzamUEA+66HsGqvowuz2v9JnFzgGw
yJY9iH9m8cVR1UnI3a/OpafPqAt8iS36zxIxdtGgPEO6tuGU5FfBy6Nh8JWMppF7wGkz9ZG77Er7
shVm1nofL///1o+hVwXHbPCvwfXcS1fWhHPs/C5MDggnh+lnJditX7SucYGAM5xL6okJLk5u/VO4
ZV8cWz6HW7E2mS9PsjfTxdJaWsBzp2Dd4r5SOwNDFgTE2xs0zYQEsImvKTlPKmbpWwhPrAGJ9CZq
WI7saf2UcgoEnlbxItDLYirXLwz8tJ7aZYdp5JIBCYPo0TX1TdkW4Vcy8KCEQKsyZo/zQ1y1O45k
9DR+6Bhrrvu6gIgB4fdMEzjGjiak5Vx1y2zzUnsDSM185Iz8AJic9xysDPeI6YVgkLWZ++axP8kg
929DfUK6JN3lGHyVlpNaKn0Rd5dn9QS8zbj1ZpdwrqDxC7buBkcBx7Vse05d060qjz+C3/H6/hYp
FHVsJniqXAJXNTlBx5Qn8oxxUrUb7LxSD8XftKelpNgDyh23p3JbLphUsGJeQjB9W/c7xLJP59Xw
bVPFIKsyXw+UBxr2UensOhjbU3okTr3kbBa5hAZNxSiTcZti/9vi+ukPaMmH2DDUmCqreng17s8n
Ghcob0S9UuwuNVeGiHTHRayt3HB3rZEfFuZgWiovunerci7bBAkgkDoivtEt9yApWtANoRRhZpox
cAUPSQNbeLFebjOqqfGsgIDgxg53NaJPLPlSdlbhwQy9UKYjLv/qDj0FiTq+627NTwsJ3h0FNKGU
Y4Yv8lLuSGRnvpO4BFwalL6vbD9MjGA6sDpXkPoocmxwcNYoCTAvnJPUwDPmtlriB5hnU1DlBAQN
QO3sCu9Lm1/RWTJJDyeXVcP3hIKiGV+oAY5hMx3ki86peissHGxd2UtfQmWaFbNKHQscU5z4hm14
fQVlAB4kxUn+oX3Jc+0rpOBEWINpiHUeB7PrklGG4F2e29BWvHiZfwiehoAKJzSqmo9qHb4iVr7b
luGwozJw0JnDdodiRnhYDoiwSabykUo5xXWvXV2n5/u8tVyqZeZ4OkBdOco+p8ZUXw1yXvUYj94k
FsgzRr3irqw+kvso3Aqli22pLfeHAhpPxcj9s1rLrh5xtr9QuLanwhzFF4+nSdHNe39dZBt+Mtji
R+GyoopTLjnxRsUnSceVSEtwrUFcwnifYm7H8k3c+xS2fVmOJE9+x82BHUn0b3C70fd+Hqg/OyY2
2lhagU/21qwIKIcOhoIYWGSkN+Y44r5bYxQduxd1KUq0pN0q3NOL73OsHEfpqRpMYOPFgcOUrWqf
bZrNHX8o05YWCeM8Sl0+S2rHSGFO+VM2ra3xGV/TbQ7xAyNWEZIRx/l1w2Ep7Di3f4Fj1W9gYdnC
8h9Y0xpM5x8CnqKzbN6DJrlty7mETFIemwzzD8jA/HSKr3KP+rQYFIOvzSoz/dtruVsJR9NrtwXx
GX64Um1BAgS6upD7mZ7fDhBXmx3uF0Bmbwaej26DMSjqzRz6xuA0YjEH7cfhXKdkp7a00cBSiVSO
9X4zbJA+TLV39HiJK25vDnwjwPdnaULcIsTY93ItcFbFT+YmWKNG2DDKd9FiDIrKZKV/5riTLCCP
v+fYRKETZTaG20I5uWgjwQI5gKKzpC2aAplCNkYZPT4haIdFHGIEUQ6sf/mGZGt83/ZUasIm81sb
Tv9Bf3pvMHLTXIP6beiFJiG3MGWDS59CUiPYP7F6WAyN3kC5XVXzaIKKxVV6h/Ly/GFsBmsB3KsH
ewBI2eW0mDQ4AOFt7Rerav3HuA0nAoq1jPrCeAev86MjNcamnQkfBhvpmW6C47fHOxga0hlrqk4f
6f5lbfqQqg/n5zvn+EAT648pQ3Nen2JdvtFdvbf2W/yKj6zbvPGn6ax1/0109zcoH7Fvef2kmAcD
kYkAk5eDvqHnH/+8yLRv0fO/1pj8X8z/0uj9TarS2zbcsVXT2FFguE0+QVJ8vB+rT5RpoEY4Y6Ap
rrx8ccWI8yNGZRysSA7360PDSYkJ1w19a+tfjhBspHLSvBs7WD6My4cGDZONzTBf1lFV9Ccd8+XC
//k2iLX8d+amiLKqYrFv6aoqP4xQdN2s5O6m1FuUC4k0Kilo9U/O+2KZo29igI5x4EKv3TrCMcER
nnNzBvJsPEeUZ7v4WX7Tv/CGi9mqEwgeLkVCXaysZ+3uZjv5gLVetW3ReWlOvG63LUy8KzLazOak
oYjVwwUisizD9G58Rqa2lgGlsMDaJa6C70C7gu9ecobAyOR0ap0zJwn0Avg9AYZzg2CIpd7M6pP5
EkOK4HlhFw9LT/OQkmRs/L1j4Qic2OrOWECvFqbJpzTRI0gifrwPPSa6zNSFdUTnd16DPA6jA+bc
OUYgMNHxkNgPQ20LGw9tevvgCXl3t2BQTl/uSG/y82B6hAsKQrmZ5GR4QIQb1twAauQ701cG11FG
KIBzoQMYwWBbXrJu8cCLni6xC4ML265bZV9Kzzp0rQNJwkCThTEDcOp9aiGpMrwumMvFSimX9/so
h20SPcXitHrirDT9FJPd32Ju1GHpPoxhFVGRFBnOvSpJ1sMYT23unZQX93p7d5GM7fiyFtejMXiy
DXvjW7VnSaNPEPjCjvVRvGJ7Kro6sObYooe4edkUY5DaBoteSi+N4eEsxthmBu+xgCTt80bjZb0I
vZ+X8veXbVpMyMnmGWKf//tGprmSCWFU1NuqBOLQZzfUUfpAKN8vmMEoPpb6JNDc0WSbCNSfMozc
EHCG79XNN5hxJF8S6QFQ1tSP+oAJnfocvsaXiQmxgw7i/A5krHxgqVHhmDeF6YNqRs8giPx8F9J3
YzmFXxVVQ5SJaHi8DSORxCqVmnrLoYFNB0agJf6wY7AUxe6/imn2Ya3SLTLa52aXblXnMpXwsJIP
SGy2JjzKyYC6eAfgaQTyoPTFZ3Ls1+oET4c0cc6fsbsD502emAFIR8RCA5AdcQiMrT20qjf8+6ft
kuCSBiWFnYJ2UlOR26XY7ey+psPBgM/lDXmpPykbyoW4E1Deg7jBYqXamdSvFERwlgSIrk+8T+qx
4v9QO2JrjTMCKCIMIx7lp3z65ckp321lkqhbkmnppGFrQ1nw/raNsnP1v/8j/T+9VLTAyHlyd9dC
SWe+FdA4SYIgQQRWKuxhkCmCVFAqHWj9JuBmvJL4Q1cOkiNk3YNyHM1eNO6YZdEvNRPjmfZnqL0h
4mL9waxhVb4zsrlU9Pb5IcUb4lDPrVl3Mmb3Uy0wD7h5mCLE+NRmroj7IvU/Rd1W4Cz2DdJskNsy
m3vS5hgjn+JdGbiEX0DJpflYnz8gzS5v9yVwitM5l3mxi6mglQWwjtu79CI2Xo03V3wOt9EHRF92
H+BZeIZEu7A/TWT4eis2Gap3srm1iz04GL00ryptzuAXAlmKwnxWaJOQrgQEh8DQGGbP+RcegPJt
4M9f38TDaFkzjfCiRMxtwRx7Y3YNVlhp5A4tsDIPULHSgZ6U+zaOXxhAJMhcuJeEesLaXnbSIpCd
enshoIF6smeU0R0q8SO8vd/QNvN7IvuXhTNczeN+9/e6GdbVX+vm0rRyd+nKeiv2E+CSmPQc1ZdI
1oln98y33pgMpcm2V96yob+8Gb/Vq9/st9awzyoiRauomQ8UG7VMcsuqrGwbtzNt6MKNiRVhAYUt
Y4VnL1YWkhT4JVIsoV1FTL9MBaFk+XYTFhe0djBeXK04hFjkcoDfzuUqRW3y8zMa9s6HR2SpCldp
GqplaPrD3pp0dRKH4iXfmpy/12aa6URbxpMrapoESzDw+Z8/7zum038+8OGZnDXJasIuwXeXeg4q
h3rn0O3f0aSB5zD5wwObhDztt7j3b+/TIO1a1gjuMdWHhXvVr/x0Tc22AbwRU90UqeJFylLi6K0y
3RHk4y/3+e0HElgNC0O0dKLfH9aeoNVkN+to4NCh3Zh7GMDoYjWJOtEddFRySpIkis67NbFoPw0g
icEhbCFdAYEuz1pReHqezX+5qm+KWzKITVXVEUVxFj1cVVecu/6sNdk2Kt9MIXRU6eqnAtk1wRuE
pUC+Ljm9XEPVfjnDh5/7uMz+/tyHZXYTz1Eap7ds2+DrO2RZq91iWPAWLH6r/4U99A3dzBRVSZMV
TZFIzFWHXeyv9z6S0NEJkplvO2pxNJNYuHPaX13D3ESUk1rzGTUvnTqJklODea3qhcKsq5bJ3ek+
TSYcKhkV0ixQhK2cPEvRb3GT/25L/728h+NMSiIlytTzdTsIArO2G5koqfMKDqnZuCWvehyWfnvt
Xy/KgeGCeqMegG0cZOmXUva/ZcYZ/4ZHmaKuQiNik5J12XhYE1CfbrppaNmWMzF2c+/8ypg79UmW
2CU7zU0+lDl6xB4frk0pj/BhPGhPNZCusq6mNMFbKJuz+wsour4l+dGpvjS0ey/aR/CZzoI3qli/
HX0kWJ3coeDX9mlw88NWwcdDQkUWQqbFeKiD8CQaw5kYvUje9Y/REM4PnorOZSXgKkrsRTsqff0F
i0C3nCw63I2ARRg+w97An7Ke5Z7kp5CaMdNe5Bs8HnGSULDARs0/+CxhYUBkjbVhbIOPsLwrZ2cP
xfoSEzlQwcHUUJ1TAxLfRvnooYC1HOBd/YTV9sB6XqH8QCvf2+O3aK15wqImjOZm60+1Noqs0RSb
vEX5Kc6Ai8g0U336c++yGvpj3cu/7k+Vn3nNHhzzNdvf/NL9+b3+/juEYmkYssYOJz3sqvA3r/VN
4r2eMU1d4IqLymrGLGluTkWHGOe5eZCBkc7QEqrFYPFl4JXeQgYgVcdGAORWuM6m04n3NiGkb4qj
koMV9kQdqSsg0BHN2ywavzQj77wmtMgHJ1DdcpozRO7eqvVtVU2Kl9ukWgOKf9YLg9ko7hsTbW1h
d5P8spf8u7OaEm83sYOGSJ8uPuwlaaxUSadk+XCq3hH6spUNsuA0mEAA/PXgkP89xPk4WRoOR0pP
U3rYTNJbSocd8HFVieEEWZdn0gmzfXA5tCQVNG04DqmSW5VcD10Yyx1ILxBo3QteKb5m3RvERGDG
M6TVltmgcq8ddsLlz9//H6rnf/dXqKpUXyKPY6g1Hp5JKFlleEs4bayROgZAqjyUIk7iQjDLbD3A
/3bzxNjGwcWEvqPHVgm6jt0uGTe9JTYiXCCqTkNNobzlSDMx3258da2CAwUjENHRzU7M8e0G8XJU
YSlL64KhVknlfMaAi8BBwS73whoKQ8oAwIme5BldFJAN+dxjFQhpNLA5TP/8nAChR3ZIZzHAoPKs
B1aD7Du7PCHNxJjo4+cHw+1/s9sCjmhwOVkwMkjIfw+DJrrkN1Xtsy05A1+onrzigPR3cKQyRoUD
gcJNJrhZ7bCjI7qk12e0tPitmYzBmSS5NROpu0HscOzF3bTdgJZCkFoPbm1MdY7ahIc90M0wgoGh
psHwvECsYDLV19i8QREMzUmyN1UIFfjzT6iHYf4DHMRbnMiRuUA4swmPYs6JQSAehPyTI28L3/pQ
EU34qEHaGZx9cFd4H8QyMe2ZKC+Yrh0xa+q9CsEiUwI7IEdGcCscwcK1Pu4ZOIpj0cGr2uYvVyXK
HamW3T3fiDOoYO6t5Cs8MU/4wHZ6V/kGlg9OOBGnED2ZTpRz4kvn3eTq7jChSQhChtu35ROQCICI
4e8n8Ypnn60/zAflPfo7C2+whK2EHpW7kpkLBmPG7H7l5zjgT0QefPjBLIxgHPKR5gkt2O3t+bmd
Djo6tJfMwz3clD2Yei9m3zEuixcNfn9H6cXywVx9CsOlXEG4HJcT0iFxlUP+9H59Vj3lOcHTC88+
Qrs/1Gl7XyDjWCDfDzqnJkyDy4omkgzSOLsLo/vTgItT+hyrG/hohQs3ruG4TbIrCz49LPhl8xxL
NlPuSfDJXcwCeLG4Hkz1TTqCYPISexFT03CC/T5reQNHRcUeWz6JM9BOtL1XuzpR7WE5z//GMFEu
bumhegD/w3prhUTdlhkLEGrG6i98ngiUlhmhw1wWyXPM2XCHYMTIUJ6QZIwxcSuF9gRBp3+6uK2M
V3C3aLYXfjt+w4F9O4Lib5mvdYMecxPBlERmARMDC3uw+usC7244gi6GnGNgqZUyXNblCV0Pn+BU
zAEGeShsC8iVg65rsEMH2OXzmZ575kJbU6NPMCMc6RzT0WBqY2aZf0OoAodHY8uhOvgi+GDecuBh
gD6vpuGkebbAsxVab3hmCDbj9YVie6zMoD/QnMtjTEjYL8e3BQf2ovHLjwSLgFu/aMx0D8cS+AE0
DulRyFHOEq8cbNrWpH8tdcdgAkRwyGCuLTrxBOtOfiehCdinuMVKmHwowN1g7jxb3EHhoZyK8Ynv
9YWwdqKchLm6yObhruVslOz7JLNFgHgsgvBPAfrvFC+UQVzKWdIOhH+SWMjTvFdfMIIx48RjgqoD
DiQ2vsyAb8xfK+yF02GAHu+0GQN2ppFj0knhKeIKgFYa407MkIMh7MUBm1oiS3FUHPJIGCPJW8f+
FkbPuKTxJzXQ3mGIN9IpWNT18J8qWyd6giExlnIt+EQG7lx4uRcyibuPafVH79ayoZDCkgamxmCv
dobig0XuS5m1o1RJVlX0ZLH91yTWMPDQRtAg7QDruHgByZUryex2PySiyUhs29E7SeBk3EfOpzry
TGihZfVUnqGJKhc/CWvkn77KvEjMPrHoA/jG+DsZyFXggbGH+wrE4SUSHkq/qIGhhEkB7qnjmldn
WGIJtILeocBi5SAIRD1dwcdAMYeH2apmAjvtCWfJeQHvQwJ7YQsySO1IspsPHiX52shCRrAsMM9i
6jMGzhoDxcDPgrCrWgdTsnE3YiI55o3hv5ucPkNCCQ7BUCLmof/C5vKG7SOj3W5fDuH1doKj6xUu
zHmgfplIuMyTBCd4cNIZLNSg116oTc3Vfbwn6WVu6udVYtpbEyIQJpNjjnaqQ/0ZHjdSNUy8Ucse
2nm6Y8SG0DecMRDAFRhZ72bgtKo7QWXk3qB2ySCZMyx7P4KG+NAK7fDpE68D1G0YsJtDbBqvGrcS
OsKuOFJ1MJRhs1QYQLwisraJTTWhekGAcGSvn0owyhCuYUV5yk/GhK+Esbw1yXSG4B9CduzzcBbf
x7jaOfFwP+E2qcgWwsfQgz+5ubXxIvi49+R1QJ4vnZZIlxZ93gtpQSNxTR87+HiNhIX8PFTtd6S+
+PzZUA1wFTy7yYIBZADJhjON9/M2gmkVGfaz3LJWRmdjNRRI9d2vljhM3N7iD1BN/ug6eSGqBx4o
dUm2G15Iw1eOKa+AuTIGbqUbPGNi0u6kw+VDdZUvZtPFRCff86DgEZJBQOmQcFc9FPrYP6u21Nsp
70s0o8HUtirmX2yn2URbViZ9RGVOyGYN3XCVnFoJ1wYrf+lDZG7X5dCRqmfPxHifke/tTTUmd+h3
ol0v4bjxJVDt2CiEhQ8OeEkbiCdYXOHmgKgb1mQGyGQXR71eCsgFZgClFgpuOD4rm90bLh9DZdFX
1X1wd+NyKckasR6Ly7x6QZfwYuEzztnmMBdw4MMQ7ZljvlV/irCmmI4sqL8QIQ/bcrKH0Wngo/kq
o2EuVpwGnojn5IuA+c9Edy8fxP4tWHmuTICt6qvIPmBbDZs/Jv3RFhurMQiIc/4SOK+c4nh24V9Y
Nm8nDCActO8YQ6NT7X0qOCfzjDUnGmw/oH3aMI7qWR+gSh50hNxUP2shkEn44Yxqtr1sZBfhPCjk
ifoMSqx5+KpIPe+QPglcjIqogO4OzBU/fLVwKAicBLMoRmLmL3O877oEUzboazVdV+R/gK1a67tI
09NthkQjum1z+rELu39tYHC2uMKH/7nSlP+FVsw/wAoAv6LRnTyU4DelDHi9imx7ZVmnBz1aRGIw
LevG6eCWJ9YmIJJ+8HPq8otnxIA914OGF5redmzXRK1B9ldQEZ1hCN+Dm//z5UnftTGmLhmmqIiq
jjzov2Wwes4rMapjsEjTu6uHrJPd8trZN+ErDXFTM+yQtqblFYtUBCK/QB76UGQ/9iemZWmGLko6
//CAxJr9rTClWEkhusL8vJhj4x7PLqGy4GsJsss6xYUlZJGerwLGzhZlQgdL1EyaRVgPVvhIwCxq
68EXSSPvUcWEh2+QX5tcb2yaynWciKadw7wwRW3eF849DJepvk+lp2t3MGE1pOLNzyIyneF+9fAG
JXlSac5dx+KIfCgLz7wSb6GO+IGsH1OZRS+S2c+xyBrMlfSLtinMZZmcdCILL1JNUrbo5dxHDikz
Rn4WaaU9Mxm2lCmoBTKQn78++buvz+Kro7W30Ij+gbz+grSqQsqyJJPTLY5JYozxcDYrbq+qcowr
TmgM5lEpYHMFfGtE8lZnFkMtmNNpXKF/4Y0VTUXdC6uTjhgKxs/PV/enB378ev++ugd0tbgLSoi+
Nd2WzP3vCn55+5Aw6AoXbkoZZWnkxwj3cKAtna+wup9++fx/B0SmZEm6QZq8Sfy5Mrybfz0dMQ7q
9NYWvOyk3MH3whojPh/ayzKxMC8cUKv2OLz8OrS59tQxgAc9gGlYiL/sOt9eCKCvaDDks1T1AUsL
wdKCTk7SrRy08DQI4II5ylPPtV8e+W8f9PA695LWxEWdE2N621bRVIqR06SnPsl+uSH1XyGsKSOA
lBUgFx34/AFZaptCKm7GOdl2aDPuYzl1RPwHcGkMtvV5z+qLSqI78d5bAHJbqp9BJidwCgs7gQMP
swHNa44YLN7FfYWeBM52h+PPuEJHkxS+oi8kY3YTToZUPCm5G8o3u+gODQwdVBrEJDoqFok/rxbz
m2cnczTIJlCJbP6jjyzLe2BeJCXeDs0jJZMiUSGM5Ltfw+t9urydT0y09df8AEFSQw7yDiuaTLAz
Q3o7xzX0U75iBuOSLZ5Jtlxi1I4gql/Cc8AjsF/+Sc5KunlMDdHNpU3KEY6m5OZSpeq0V0xeC7f5
JKIL/vn0TBAS6LS1RCRymWcH40tsPEzCqVRgeAswHCT4Iy5GWp5MjiA0muHTWvp1uut3FjWQTLSG
5YNq8mZf251MyyT8sv1I/+L3pmxqpizJhmQouqX89wVL7z1a2O5KDHL+Ul2eau5DrEs7MbZG6PAt
G3CJmFbfClcNMCwabJ5RRROYhK1m+9v39+9Zooj6QADjUgzFfHjZ4zO7gNj16TbBhunqsdEUhEQz
OzoXTl4cf14sf4TeD1ubigRYVExZBh9/3FpqtT7jYidDVwb22pTvwT57tiLnQlYaAqr3loSqChrI
Eu2m6pgsb9hOnGMEwKevVkoFOBY/2/19dseHiY0JQdzFnpAWjzsSvxmzjh6AH3sBWy9t9PEmPN8c
ucOOxlJEcqyMJGh4+OykFyglDjl++Sk/0tX9fJvqN+8EozFd11SR81l9RMlasY0jOcqibQ/Uks1l
D/HvIZ4LhJOqG2V1m9J4eQMb39y0oGN/mD5eujCJGBXog8pTiz4Ab4UjFrvTCy7Jz8XujitOubzt
sMih7g1wOP35ouVv9iZ4TYqpKJZiSvIjHfAi3y7ptRGjLYy8StkIaQDnk7Ih3wrNNBlOGnaZCg4n
9m0l3GEkCDGkHvHjXIHqDwJkBkIW/VsQe7n+yxRK+v7qgBwti1Nb1+T/vjNqfW2s1uyjrYYFID7k
F3KZvHNyaMxNBwk+WphcoUHF9/NTUYaf+8+K5QRi4MwrK/4pJf46DC+8HkEWdjgYE/HY7LJ58qlq
RMr3y+YYCdBGLr4JajOPyc98QQrcbaPQ0UcUYS9RtbA+z8wvUBXQ0W8JUzMJpPj5AqVvKmVVUTXL
5FsbIOuHB2My+6oCPQi3pqxCHK6w2Fvk7aYGnLsWgMW00uRxXn5Z4tJ3S1xRLZa5ovPX474hJllK
P3DmTda2WOWyb8gpZITbyrwcjCHqpFwGUTzaTdOmGecpFKBh9SDm+fn2vxm30SDI1OKKoivGYyEe
9UVY5yF3L2NswYpgaVz1aWC9laY5Eop5L/7ygd/eOD4GvNwWU37zz7v/14K4iqoY6J1CyAabZHmP
142ZzazC8CTM1zL1LRebcQf7QdWwnIyZZTwFSXc8Q4KJY0ydUDr//AT+XQCqiKOGIfFtaJDRHlul
zJLr++2anbcF3QBy3OuS2iFBFapm9rymjGh+ewT/PPThEyn9DdHiBJMeH4GiFVF3TlMcHOSplG36
+CCYRz1eXuD00CPocBzvOWqMqVLt05aQPByLAno0lfSNkPOMywx3vzyFf/aHh2t6qBXFi3q/dhrX
pGYodRR8gxKO8GUpvW0zZVo1yzoA6zI3P3/sP2/Bw6c+FI7noM/wCOHZ18L0KkBJcKg3Lr/N+7/7
FFo9CRNMXnCm8P/d+7IoDeSm5t6UW03UB+1cAX/TsQrpl87y376W+/nrk/605X8tbpkHWLZGRIz3
fVkRRZxjr5RvFYncwHh5v5KBsil7IHEoW+ovtYE0tDX/2WlVUcNJVuHk4W84sPz3LiMlqbUsTIIN
7xYnjoUqX8MzDYvgFDlqQWAs4eYkvGA4kaMWIoFVw8vx+ttBMxRfP13Gw8PuNKMryzAK8F2NnOY2
vSZv1Bl549wIPwzrkwVZGaCsOX8ZuGP9tqDkXz7eeqjHkrsa38qWp1BeAX2yiKFZmkiuEDbjZgCF
i+cy2sX3aKRp1aTvlyZ1UHblJLytr/2+ZjZlTs7ZPkcmWEuvRi9NKeR+WfTq4yPS4ELLoqyZujIw
MId38a9VYraVfrlGSbuPDsp770R+M0fgsYFxPxAAFeblDSGwrYOVn13jASmukaTAeyW2fKrPz4B0
V4ewudGgyBTgJTRT3Ox21iaHvOnpK+KqYdHi3eBeJuVCnqlLAFg+g1xHyiJwW3UJBEGi8ocx+fnO
/h1vPtzZw2GalnGQl9Wl3auLG6McAzn24r7C+f5JnzbP/Vb1ROo3ddG8tKPmfRj+SRhyCow+okWD
FgShgX0SB3bkpPXkSeNfFsIhmwXY7MFglJ27d5krtkJIBPmRE8Ks0DwhHP7z793Y0ciCRa01wYjZ
JQEMhzJxJa9iv/eFneoKB2MbPFnI99PjhczbnbbWtz8/ADqQX77bYX3+9d3WSnyzjDZs98ZqmAOq
sR8dLjyF5l1mTjM3X42nZq69K6tgnzv39Ux3VEJCRJQDLoHsuVPaBCtNMe7AO7OZM8m6vKUHaZWO
Zupi0JlIeDMqbrRQJxaD0wuRXiYCBaR2BOTgxLBWlucJEQNT8gbhkvSwQ6I5ZrzLZFE69UxZKsv4
qC3lneCpT4qnMAC2Xs5Pkmd+nL1+fd+QCEDK8iJyxRXlECME3EanqHLnykYlDzGZcVgvkpkyBQ6f
GhvL010TE0dz28+YK5IQK/2ypox/3uiHNTW8TX890XMnZMk5jdt9783Kd211PiRzl1nC4jpnCjvi
qdy8q6/MTLoBykvCiY1ltCd2jDC2lW5jPLfUXs8LmeWCJJvQvR3wMiQdYuz9jFCmzDfn6Vx0MZNe
EtxONMMgX9nAxh7gdBooZC47IHZ9K8zvg7Pcl4SIsnu5wzj6efX8MVb7z97551YpRagNqEj+EGv+
utVELjLKhTPTLyc6RIfuPfCgw8+DneJ1/t1XP7gZr5+XGP1jKj2dngm7giBgM+3wjF8K43930uFi
FFVkn6JAReb03+feX/QY8ZjZ7O+raGm4ip8uBAdBBDEd2lZbhEt9ri0kB2mqIy7JNcNAelW//PxE
lOHQ+ueJ/HURD4eaGgXqTQqMZt89C0/pFzl35M+uru/XubFKDwwLp5el8f5/hJ3ZcqvItkW/SBEg
OvFK36pvLL0QbpEQqAOh5uvvSNeNON6yw34456Gq9hZCkLlyrTnHRPLsDzUkUtfRmvHmoDcAzjGU
++aos+qM6mSXanYbqU9SgkDsLyOY+r2CfLhTD1teVefnvXLgnW8+RRp1CiMuPYSdsdFnasxRVfed
p6vHy5pwHiQvtYLo2iYAM/uVj+bJc6SxTsKslh4Zmxkesm9fHelRMbmPNymRGoijJF9NpVVvBp0K
B9cMVQNCMbNPfu4YRstETeUJRKWEkFj/kJTedrRPy+QYbPtXRwv0IXkXEXRxX2VnMHBjxuZoTRxQ
y1/RxJuh7p36+EPsPFWZ00LhmVUDJn049wFYJeS+dZ2WUSNje7+YH+ad1IyKvu5dwltIPB+03x6X
DUuEsfIFyR4BMoMmzqNDrIZ5WPZNTFuExIyrhHXDgzjEKG9PThj2uGVFAmQzhf2Dp+k6ykk9zV2R
UNcb3vhcaXgZsuUlRN0T+kR7fER+brgNVXpQvQGYjzFmA4Zz6jAj714fntNycn+p3k8yYJAmNvrA
vHEwVh5ykSkzSGLSu0tldEkYKvY76S0wopI2ftIdSE81S8D5Kce+vA0rIjRPfFt2IPwv8BxG2hCx
DtKifCLFl7hIiBO5RcEVKX0RQfAFcVv6MDZZJNT+hiWKPM+5GZwjVvXbCJv6AHbruHlqSMUzwtMs
6W/CjGh7QpJdtqZ0A7NFtNXOSe6wOaRHob3oQ1sfigy+3eC+0BAscg6w7fl9yNb2UqSduOa2YQlE
u5Be4yw6ukBDgVWYQ2PQ87ujUvCHEZG8aMvOdP+CCh9Wl30N2sUpkIbgAQfaiDsZHgFRXPmziHgi
NQUtPGieykRl8BddAGj2bL1vhlebpl8o3H3C1AxSzTMI1Cu8U2Daw9rBAqwymNVc5Ihkf/Zv3PRL
rPexPwk3uDak8kh3KZPIYIOTbaj8cYL5FE0/LBUmB8qurEqGqZrSQ+3R5Mqx7NzP59mN1LjT3SPc
CGkv7fYdBhZRNBQDckvRIF4hJABrDTKe3dI6QC7wsrgb86izR0A/8IWMATEMrkKTvyBiLh/V0x0t
vdL++MsG9dmy+3bZmoY0W+IwyHDwYZm9ldu9rtXnGU03/+I2wxNGkPtT9XwKB+L2bn3TltltiZD4
AO7M9B2NljIokPE0vuICJLB+X3M/j0Pfrkjv9bqmSZfxm3yzvurd7a09nWcOEhmZ9l9cAyY3xsIh
otnAWUuXpMAkPkTXfj35/cN/qp9M438f/niCOq/1/bWR9ueZEPIwKI3OY/1Z4slCjmabAHSJE1rU
oUp5rlvQISa0mo9C3Yexs0yhdfp/HFE/ZwrfbofR7epYJpg59B4qumN3va+aPVfUEzHvwnSJBoWy
y6EIx0Nu2M+7qJ0htc0dR0sQXTH+d1T7qcUXhhct3v2lkf4+3GU7BrUpQwVVVQkx6L+PjNrIbDfq
7jxD3BS2IZGvK7hz60Hzcl8Qfbi6h8iQWuxZO3i+0qKYsVSxLvOvRnKCeTI+pxdyCnFqjWAGkol5
jzH2OrvBWbWyYWWPW5uWLzwWde1A/M+nsk8gh+13qCCx+2Y7W+uT1rUQFIbGR6rizsS8/uBXjqsO
mTji/2nSfKIN12lneYN2hXptqTJguFiESVuM5x1gWQzc5+WMBp/0Ap/HrQZdjIugxJGcWf0CbH8d
dILPbR5hZ03M7uqv7qT+Q23J+BesJ85U2vfqw8vXaheTA2DTUHBtt4F6sHeKffzYIOnooXB0GNYr
uZ/d3PM2AEFJh3RNsR3gaSuesnm7Ix2v8tFbJeZRqK9QzOTv+cxw74LOjSr7ZEmT6qmYZ2hbMOF2
nw4fxkjyquE9VcDbYcD0IHnqhEShTyjmFQgw+AfBZdC+ixzT318t/VuLh8fm65d9eJA7yj3bd5pz
M8NnTxzW6zrpJHtXITnJ2w1rFF6h4qG/nm1By+RxLyI5qhobnhbjhgE+1xuCBNykV8QmK2Nm4tKd
332NfoZ1mBsjFDwyRoWDrQJuQJsyhEC7B91y5rt2FwKHt6gW0ooqkWaWGbSvZnBCQPLHJvC9u/jw
HR8OC2t9czvlet1Qil3JZGPyOmnJdauXiFlQ451jACcLefj7nVW+tV4+P1UAkwUjloHrvy9kd33e
Ho8Gd5ZwloDxGvG91ax96Tmbmeq8C0KMtHzX3LP3rHIW7fV5LTz2SHRIa7+Ka9Q8RGAHx1j6Q4n9
fV4kLsyQNdwnRq/3rdla1PLBxNfRzFrkvEebyi9fXYPTQkVZB2lyG9V+4XX6Mr9pX5+e0eKICLWI
iaqKdHJ4eyXK1p7KnozJswmkN6ARwqXpYebzkE/7oPiSrUNM7HK/j4xz2tumPZeTE0LiExPBG/E9
iDJJo/v9hn96Zh7X5K/f62EFPDc5faY7PzOKiA6pXo1AKxmD4zOv6Ko7l6fn1W6Qr/Sltgs00rew
3Ryselm/SgMCXqSQMC9PAq2CSmtsikUJRsjHJWlHEKgWCNRYlhx1jHrs9+s2fnxQvvweD8eZ7gUz
0/F+pLy2DslxDnnIGBxCuDRp+7Kf7QZwCy/+boh845psYzSgyDM1+0xaS/9qabEW56vM2cXyCGIe
PMLGho70Ws7zUB7fLpYIDwyEbbbroLmKdJb9rVfZ95FOMQ86ZnLG13jgIFv4Wb9+uS+F0pdR/fuV
QQzpX8O9W31oQjSc3Rww2Hnzx/f/obTgPEnTBCuarjK/fFhv76Q86Vtj3czyjxzXRoZPH7vHYG+f
4jPwFmJ10JxGd7taNqNDajr6H2ug+n0N5ALouZua3pVwnT38AKfdptyU2+I8g6YxODjdPhQNa3CM
ODHt7QxCHM9r8ko87ACXLRtbDTFlCErFOgci/hmVrOhZTYwpqC0HpbJf+mv3PKzYzX5/VLRvcymG
n5SDJnIHNnr1cdSrHM2se9I6NVuTNrh6EocrjNqsaSqbq1jYvHfG79Y7zTXn+rJ9N21OLw4UQZIg
cF+bMccoG5kuHbMO0lbQ8tEt1ugvwo3iu9SoCQYleLwhmeDdP9adz7HRv++nSu/AZLinMAvVHnUa
d7m43rNOVs9qV9RtcrAlf2bNh3dPNpFqxOoguj1GMpHOBqCTuDpaLEn3YDsiQ/FNX+Z0raRQ8Q3f
NHiar7NLQPlQv4AkA8xAvB1oflEzXEIwDlQXv9/77wYW7v2Xy/927zuNmp8K7n3jIRkgHYnT1Bnx
O6/lE/EFQWmD0JI9IhFPGMDwt1uKSYnFBuqU3pMEvaEKTpM1XD56aL46zRxCE0KhDn43PkF3anIR
hSsgAJvNwiKkjPcaRqdHDUGZYCDX7hWuLw078+7k6AhD2A47GEqxhdTz8omoc/fedrAhTwheLlQo
I/xjjf3hYMJNQGKDQZb3BUHVv5vaJbv2sEl269kl4r1g5I/sWUKgjREBn4pTDDdxtRLaZlxz7pH+
QEtT+hwC54wI3etf+4fZ2++/iyZ272+P1ZdLetjdJZX4PqXVmIqh/j/aTBJeGmHyc5sl26iL5Lr1
bogGUB9XLmBIb56NqmdksITVZkn5sklU50iWiqX04RlvefCn8uj2tKeNkQ3yoZC6bj145McQx1wK
pcZHw7f/68aKdtD3b2FikEPDQRDBwyLY1pvO6Xwm5Y9QOFsGiXa0ODVwfCdlhxbNhoWIzRepvJ+7
aL2BSCx2xPwi/nUbHwWvMUSmSEP34H+gd6/jdbonFuz3W61872OLX/9/F/nw65sNc9HrlYu8QLvr
WFMDD4G5OIVNSE24gf/AGA0R1UyL3+/2QgADkmp5m5CzFmIdFlTGysKRAjXaueBnkca/X9+POwnD
WnHel9DT6mLm96VVmjVGWx6UU03Jxatnn5LCjrvI44/Oa5VSi0YK5hL0wjRMfv9k/fPA9+33+/LR
D8XHendXL6VIaaSJt7euRFq99ubXaUMZT3tlAFAe/iFhALUunEo4tXzOshEMRpcz5LNkg218WZ85
O7QB/yiVk9ts4w6zAYfdzBc5nsEVIkdvvoagTsQQC4vqkgnGk0B8MRr1wqlGQEeqiPma1Vn5JNYB
xMckmQ3LichyJjmRlsGYyEM4gzLgCEKlt6BJaAUONqWlTK7DaoHWecbci7L4Zgm0VAa1WnhTSIHy
d3ivxK+OASpCikAKSnr3UI9hNYHZOCwdChHQi13oFc0Aj1QCzey1RsOfXvFQGQn6XVA1JBmhqGb4
EWkkCWlhB0fTLly9XMMp0b0jLFljUpQbnLfZ0utGm/4JdH5JwaI7PPrWGQcI0qb4SHQQznR8gEpw
p0cCJIiIKim6OvuoFVK32xyMZqjintnSb926bCE4F27YehbntHLxm2ArRVqfvNHUHNe4qi4u2vcZ
xmKIEHerwXvD2AUop+kcOCs/de3TRME2woq8JYB+665UHyOOu7o6pQNrokw00u00h5btgaPREhEL
5hX6EDPSoSxk7gxkdgvVYpGegaknQn2BbcCCph1VTqe0ltuUnEXHhCm/doYYLV5F75UkVNoKqP+w
Evco6JYRIvbCWpSxyp9wTu9br4iluILaawA5j6SQ/kN/7UqItHD8WNcXMqLd9+QQlREU03emOvZs
4xFxH5kRjm04ibllRK1vPIOl5c3U7MrDMxCeWFowC63E6n1LEO9NWsSDzwUNvPWqG18mZFXBE+KD
3T3Uwop8hHD/ZNqIfMcSGMshxTJOMo6Bs2J2sA+WWzsqXwUaIL/uxZnsvWfhJXhlOfM5RVv9LcYE
0lDB9NBtM/umvaAhO+Ja+MjMUlA8i4/uQ4YPsuAe687+affBMJMWS0SaOK1qyh306y5NZWwQdBfI
0cX2bBUfLY2Ks0OSo3MM1wENIn5YNR31Wcvd2+DITae6I7kO9+PH5JhEpR0cGf5IU7KTCJ+K8oER
0tl+3c05xA8y2LjLHl6BBgqEf3eLwMALReqBRRKExxR1H8s8UxmGMHTaYRebMUW3f4RlWeLnBKvq
CH+D8jqPgGHbZ1IZnhjQhpq/++hZy9xebn3/5O4+9K0HOB24yn219d7ATbpFYT2NmlGbNiMEH2W6
nQg3IP2u4DbmFXAM3s5ieSJIwe66uOvUoMmF7ZvrepYgh8LH3XBnLhiirg5eSUFrRTz3qms8YSu8
ZrybEMGc8wvuGO4GQE5+Gnbzp1tIYJ0jmrzzLK3nh+l6GL9V3hY46PaAUxCnrZ/1LNi7/N3iL+5R
E+sR8hCBwr5RHQH2wyjWx37Gf34e0MuxxF5XvnYsvFm7qwCBlz4BT4Kj+8fy/OPG9WV1fqjwNeXK
2D1vatrA5HY5GYvJ3JxcPkiGPdH8olz2rnE9y4biSRwLAC9cHM+EEhyDqPcPMWkIxHSj3XdKa7Fh
CH9wGxddawH6LccP+aEND3D0G2cEw9jrRC2NMng3AU6cESTL0WlWseFdveCvidx3hYcoS798tYc5
kyFX692mZs+jCpsrXWsKz5+GO93I5+30BMfUZA37/XZ+nsi+b3YGmCNJQ9siP9zOE94Zs9CKekaW
yKikk960sIr842g/IjR7VPnD5QKe6xHMj7eABprcr1Akb1MWnB2r1Gz72qzgQgZ/XVj3+1Fa3Iz/
XdjDzdiVWnYx91tRRbVApsGDRSa9uW0O+0gsAjXo7Og4PHqkVnDyQfKZW1CU5tH9j36sIeq1X27R
Y8u62G7OynHPLVKAVFzYTQfbufZ0DdsB+lpxsoyq1PAoV70XRsnYJdt450279osW34P3s7dtrWNC
N6bn+Iwe9p5dve2nZZ9x2RtbBuUDoRNjR7L6ILZrRwRWFnHhCorvBZFI6xwwHVJm7Owa1MVf7W9U
Un98vQe1SlnfDx21rsRTt+2z8WGZFJhn5SwOdk/1nJwZ6cMcKE/3J761d39qCYE0cQOzw1hzlkBm
8vcXouWCfNa5W/nstmS7lUNjqoQXe4U+Xxpi33XE0jLZLdY0GUlbQ4reC49OEzSGRdlj3zz2spsF
pZzdgZ0C9YE4lO98HRqpbj1LMSN94QLsQrXKocf3rOcrgyhcX0XUI6SSjQzV78XuuZ1Aw/OLgTgw
rJx90RNGdMKRInB6HivTOT5bf7xFPz2sSPtpMuu0PgCG/lutyvvssi10FqVsRQGmM2uLD4zqOM9B
Ct0xre26ygtBVpzlcxdzJPgR8OtsFAfM5q1zF+xY68bQn+PJsDc2YOxiZQ9+v8ofuuHI1xS6Mp+I
IFV7qKk75dY4dnVeqRpLwdrGMtFlNZedDUXUYZQ/N69kN9Fowz6r0B/zVc4EGIDej6PclRmPIcMo
vCa+outkOaVTsgQLWnNqHCxeq5JYIauYdxkYsO+PMpDCIYrzG2P6a4QVj8wagWcgoBVQi21DCC1x
6tOh+P1LytJPLSA4WGg+McUw4nr4LXJNr8uDsRGHe8KopncmSY3LEsJrdJ43IeSMCPyBlXqZ34QG
zXG8+pKbE7IqTppUZ+D3YdFcnjFkZB86MBolqsZ3ANSe+UR1+AQAUPyS3s5pQhqnBO/SStqEt6fu
U/nc3KykN6j5UM7MKk6M3VgCLYy+3iPUxc0mLdiZuwgD6nmb4Wmev13nG9jNIP+tC0B6egCz+wdl
3BHp1zqw3VkRtyRGvDTv15k0pavzRyNK/mFuALVIVg3IYcJ4YD6stJlxOav7yjjNum4JrS5ljkMC
9d3Llms748hCQuKUYyGgcwUi3iWFdBMrsZid71NOO+GaYbYYbfKqgdoxASNojigmAO9DeeAxghlR
+lmKKZZaqRVjz/Uws09+CX2iM8iDs79JD65qvXC880Hu9LNpnuapMsZX6xhRFRYOkfYO0RnMtveo
VCTvwGifGPg4Yw0hqwAX6y4ig8Ot0s1IDjrjjX/nrz8y+C2jcgQDAS1B4wPXdI3omGAzpuHd4pGm
1qHykoLWRxPs7mnz1Yy+CTOguiURyjXwVHOGYvgNdZaBbJEa0C9YQNR+x3kFsulWHjlDf5zOf+h/
85MwmwWThDZHfVTVd7OiPGtdtpwiNIPjZ2NSMAzAzzCY7VgvFDXiSHje4/rn4YCYq0TFM/Uhi8iF
JuHeOSaKD/SPf3KhYbwOZrdYXpoJhILp7y8cMOQfNpCvF/vQStjqa71Xliwr8kSzCCYdGqCNby5m
8bAYkAC0NBJoG5z9qlR5eSKAjYZeqiQ8RsHaKfnR8Zt8JibHJpXaKUSin6yH12RNh9qtAsVjBXc0
6+22aDgqUgR1+F+F8AbigyVPzQXkAx/WgE0OgYcTrkUGBzvab22D50AAcnVPdhMGHTQ0bNMFa1A4
W//0AkBmekV5eQ/GZ6AUl4CUBhpFY6j3jHTA00ZM73COOqR7UgW7nTeTIr+IyhnhMed4tkCEtgNj
8wLFQMF9w5Fln8gcEXekadtQqjjmKHY9vNE8U0PxYB/cnIyejc8K6Z/62K/ta4ThfzTWHY5IfN9B
HZSp6lUOs1HONj2Y26X9lMcGnnsxbr35H0l3Iszyx4SoDHa8s10mYj1644gfn5ikcmr5QN5TB9Dp
P9VtnWS7+P03/0G29e/z+dCouyvX20Hr8XxWc0IX+uQLJXVfDga0qsP9mHYcx1pu4dXyN0MT8lUH
Gr84ktY0OvtlMCrD0bm1JJYJ4M1/7ACK+PDHeg3qHsYLvL+kVYp67kvrqM2kw+asZSdOCJcPcU4j
Qdt4uk8J0UvzSFRrROzZ5/4xuloLA0FtE50x3R95qRM1qafA5VFSj0Tv/C83ivJToYAhA9Mmw7qe
9rgF97Zam62b3mkGp39jGa97EOKsrb7cJ9tkfoWFRc5HVNlb0GCg5VnbemSooAKxxSyRU11EWhbq
qM2g8H//TX/QQfCbfrm0h7ZXcc2UjdEV20Aqwe0SDyp3arad9UJp2UTlPEOTxSFWJNsAcdlTb5X+
MWbOS74HsTd/rIGfnvlvP+OX63k4mdzrXXHbrrlV549b1B3pK8SfIfvAspiuW8ucdNPtYp3Ir+V0
E2hwX4hATWuiGRnupzTd/dynNPfvEf0CL2M538Wol3wVxv/JhkE0JNURPRbjfyJ35KhmN9aiKsmn
RLNE2aADf3i96qHQoqESdsK/zjefhqzfvt7DrlvsS/mc559PAjjrdPOcIejLVoj7wkMilMK05pIW
8JxpC+gckBTGBxtbdbbhMy0O3jCEQxsfSt3/E2EakLMiVKxLoaGIAtkr3S6ToD8Lhp8ODF8eFP2h
wKoPV0U5iSuXBx3WZhrtUHhamvB44v2KIlFPjPQS0iP+4xH9D2vw7aZRZeO+pm/7jXG63mVGZTZ5
jbL+lDAuWwJvOUv0Tw9eD4Cx4gy0BNuR+VT12wR2zaQY6OHaYZwUXZFd7kfN5F2nF7eNrgG5jS9b
v15dZjkqD5ZUdkl2gydl3Eb7PfXbrq++yu61j8rOfRa6FoIhXhuXdRr2fc7KDAGJuOpnQCx+B8le
xuirM4Exxeo+yDlKmc6JuPauJ0ewTWjB3VN1cQ7ewHOOZCDHwcFeZt7zJ0O3RPekiQftr7foB5kv
rzUKX8xvMsbSz+rvy2p4OXbajaLppxkDFF6O/v79jAVBCwQIKR/t3+v0nG5H+FYG20iLD5ODt4WZ
okLyY9fxDK8YcraNmFojFKn5k3KseW1ywtGg0bPep+KfIGsFA9NSU9XQcGjTj9GqOvfEoEYmo5We
dknjU6Z3SxfRl6yPvZXW9GV5OHlc+5RYTo+/It2MdyFhOpyoaz6PapJfTmXVowYFHQXbJ2J75L/Y
UVWeEnEdWaTbXC//Luu3NH/ugRYImPU13vCnDknhS34Z6imAJpvwTAfYLBAS8pR5sTJfj/IgD+Cx
MQQ8od2tkNzvoDUd0KMe58BhAuhXLvQjwEmCcybCj3hwoJvpH4eQZDxgRll4ijt9cm88pJIIbvP0
gjcBChEJjDCbhgudFekaVz78HioAOvfoEXO7ChsX9p0DDJGDlZABtm4PilLHUhBsNEJ9NdNDEH79
XXwXLQH+V1EXEOwT84hRAaF0YdntJIQKOSKBqxOendvAnN0oUOGBMWLcMCIBPsbfqg9N9+QqCHMB
zBBHZC47IbgqGrk9GrmMlum8StCgmDqw0UCsZ79ugg43QEaXTq+cOD9+uaUQiIfjNaKyTUQXLSJo
B/TkZkBAM/1DtqsIHuXN2aw6lE9r+r1SAB7H30Z3zgtbFuKr2xuc6GiJMBHRacyotg3nNl5j9xW/
DH4DqifexntEOp3H69Om1YB5sDnE8swqTtY1VSF5MXwASCAkggZTevI/gmdycRiIQ4mn/wtgk9MI
N8CHGWfvkbbpIkIHFZfQEV8DkDKu0SdyEHmA6GPvnI17iE1umjE22W673FRuqVMBNip5Yk/WsqIL
DyuJLVkQkhR6o+CcCCpe09fQQt0l8TchYYqfvggbb01YkxmskWjzG1H13IjKoW0e0mxOMk/hiHOI
u6GW1l4TZKzrhosW268p61iIroRCEW7pAfVitxXnERskkK/GO7cK9+xr+4ixBsykbSg9nROMGlQw
BkaBgm45/w3XuAceVNgFZwCVHEsiRtlRuDIIi8wiGNwovEwHTAUb2kyrFfF+NH1FJ033M1iE2DNX
QlJYQRsXxzkeI7zvMT58R2fuoyNho7XPwyC6VRhPCIaSxSMwGJUp7SOepXVEWCDYwyakrRNXg2pw
wUBysUYNsZY8exvOKSf8KeJrioMXzw4IIBMKnD5mqIH2+M409Bxk/f1C7ff65wBRFezXDv/+Lz3A
f7qUb/vKl0XyoWTc3ttz0bQaW9rTeihWkBb9vvGURfVYOBEMEpxv8/3zelhFh8l2ZATlJAv0AZ3j
oMcqw38b7ybtQHsxY+NlNzjOSmZPi2okcluJe1FQYG5TGj3aaEvn7+Y8I7u33rE6MGZXPA+7GmHL
nIf2oyo98cPGCDEHEFFDWmOIyIsIFYCzTzpunuJxstr+OmDmg9waWgyq+2tkzG7DPGnnJf+UQGE+
kc4kZ5dL2I03gyOpe3KYpUVSB3eXNMPw5vAAkFRV8iCzL/DeccCxDsE7L89QHKBwB3A8LtyCQSuD
PqZyWrjjZSK3MOA3wAYki/Y+IzW9X+CbWTM9ERXKiXWmdnb9zAU2KGTnLJIssTQySwCcZaqPbyIm
jUrt7LPN+B1+88JHucLhnLijmDOB12EQmnkaD9V9fuHtufM3YvbjQYN4xou9xq5ghj33U1IXELA2
VgBE6v0LY5TuuOKWBEiowz/tO6IC/u0peTjoSndte7r01NOMGh2qpIwxaT/ruNuAWWSLTYan2dun
dVKSRNOkYsjFwmHfgi35i38Rp9AIfb8aUKM9MAo6QpzuoygRkPu5Otxux5nki0hj60hyVm6vJ6Cv
EtJLSoKqHYXAAG0g0nyf6B3T3AvuHDf7RJBHTVxt/d7F2qD6LsaUM/EaCCvs0aE+AfGCa5IZTv82
UZ/alT69kfBwtY8Hj9TJPsNqvnCoobi/xr1wk5DxM0YViKr+9URD2KbXotBNAx4WsOwuaLgkUtwj
R5eOX5bihY73wzWJQFIgJR1yT88DuhNI3neUlKzI01vCPAZUgkJ9sCMbdTuoX4rw1t+vpEjtkysx
IYjPGJJuRQSmmMUK8F2ncPWXXoC6TYqNsCU5FODjSnlbR5y1LUhpPIP7xf0vQMh3LoSmcsjUVAX4
uoLo7KGQ39W3dl3ur8fZlXO4Pl+/qgTclZQ8sexfeAdIH9oz2qRzh5gJcts5/mv9kn848X69hMeW
53pbsbZtuISuXSEUYFjtgH+pR6xOg+ME9G0+0Az2199PjNoPEjY+lsISwDu0+8fGYX5qq7qR6+MM
9GIsvyAlFng6WsKWyLAI7hbeIcKnkPGsHcbkwj7ScXkAdfpVz21/WHjIHewsmKFiFEOcl1a32/fb
y5vOBOIAj9Z423O8mB+Dyx9l8WcYwsOr/OXS0Qz+2yOouk13fb82LNRTDGYBOS68QDiv2qF0JRnI
24wOE2VnrWnCrG6Fo7zIqo/uO8JARTosjRuIKp76hDEJ3amDoPHV9MGrIc88MZwmm46yn32bfg3t
KxbN/JU3hCGVzv2JaNkgDXdP2HnBBToyPSJsNJcXhX4wBw7k9QiscJK567iadMnI3JBm10GnQS8T
hKZM8mM30le8u11WF3n4+8/a/Wan12g46ooCuI1VBZLDv/fmclgXICPux1kPUYnqdvO0aSKNeJNt
WE6zEwLKzujyxAhAWzG1yHNQQRYUmTr3W2oIwtnW9LD0PySH3zH74qqgARFlI0AOxsMvdqpk9Vpd
LsfZxT0/D1SXPmF/s7ovNrg2jta9nw140a4pgJvFZOcySUqRvBo0nP+4O5+8iIdHB+2gAU4CNhrq
rofel3GrjjtpYxxma843Z54Wr0iokZDu9qIqACgbKP07hfuLHO8C0nxxwYHrudxtUNBJMQOsSfnT
CXGRfWznR3SHen8X8gfAFBMABVRxTBqWb6AdKlirw8bajCg8KeCvMWJ3OqUE/jk8hw78H3zCrxs6
q+iKea+0fi9saWpGorMlY4vbjWuKaCjZxAADTKQu2Y6ulCU7MmE3I/68Md71e3G5OkSn8R0J+Lu0
AOFGyng2obF58e+U0FV6Q4XR+tmAxjoN8a7T+IQvZTTImhXPAQeE9aC7LOccUuYNx5hmhA5CH5z8
egpO0lQp9i9oNSg4mALeF+AnvX0oz1tQOahHuzdrHX7cHLiXKRU3g8A7BP2gw4y9RXmAZHhOOnSk
+NVwa78yPNxZmXs8MiU8ehhLYrm064kCmhhRUsL8ivxXuqJb8qcxU4MBp4G6H2TUzxVRbhHpWMfJ
erStWRJ/fzCUH+ZOCJ81si4Iveh2HzWxld49Vs2l2c/Myab/1Dr1rMfhs0i5gHfAtCOCdGMc//1y
oa3KuHw5LPKEVMUU6/E21FH5ZeO/mkw/yaG/XtOj0NXIjke5ler97J40n5jkS6p4rClBz83o8p1Q
y9vbkVLbDUe82T7tXggKBtc6Ii5liJGD/pdPP4x6rAo/iiNN71tsYBsUGabLvwwsP21jLDg62CsM
fl1kqf8uPMoZJFZ+Wu9nh5AUAwbp+/ccLuuSqPLoNPsPB6otf//ZPvfGx9f564c+lP697NB0FIUP
ZbT1bsYVpcIzwTcdA2jR+bl6700PHw2xTkuj55I1DYO0xoL58vtVKOJTHq4CU7gE09NUQOdoD0WE
VrStvM2Ou1lvdj3TGTHxcN0q+LoMQrwbKZM0GtLCyYa9sEpQOqDnCdQJ4F4DHkA7P3BAuMXdoAj0
P4bGP1SZXy/ssdlnXK63E1zD3azDnKMbrkcdlJi/f/nvVBWKJwhSRMTgeqOzJ67hS4sq358KqVW2
ZFX4Z/DJw+uLBPad88huVgS7mfb2x+f9UC7983kPnWVDPl+l9Ul8HuzUjxzroz4FIncknK62O6ve
q0ZIN2l0f/Eaf7DrqIbo+0uqKn9CAf/9ovu6NtpCXlczaXSjY5r36Z6GOdL5/bzDpOw8pr41ZCoo
NaqQJrpVsjOsHhkGNi7wib7kIpnZPynzE/9/XubTGsp0n5USCh9O4s6bfmeqTgOHBkDuEIpiB0D9
0W39fgO736cYmqSLqo8xhqTJn9/zyw8mZ8peOq87xaxMts/SWMGkqM9Q0CHBQsp2cEpSbWcgOjS8
hBZo6qSh9ks75DhDCqXaU7Q/HqHe95/03yt6+EnlSyZfbhuu6DjvfWwjfByqfXrdBGscTcSWXRmW
gji8oOcz3+g0Jec+0l7VPzB/grVfhteA9nmicr6nnzfJnNtQ4lDlb6dbpKdKIM32/o176ldhy+S5
sZW0y9vo3UxUkbKLPxxuckpGYYP8X0fjULwzIB4eeHbNZOvJQ+bPqNFvNP50N1uxkqroT72Dbp2n
0ov2J2lC++kXQuVBp0OHpYiM+uFJ25bHQ+dy2nA45Nh3eu1QgxOrDneiv6Zxg2/eqcFAQyhNbuMz
2/DOuTEWgxWAAlhDzLThhF4OOv0cC5aXM3W1qz2c9iImFbH7knvrVCWeIKUfZBU3Zsy8rO5xUKzg
4JvO74+bIc7V/y6OmmSKtBEVno54g/79Mid9c2jWl2ozKxJzYlrTbHi3nj7pMwX6bKTF8CljcuEw
+j9D3PIOaEtClFPYae4gBQmFCSlbL89KcmQkyUskFLEGMARxELl5Le5r4fW9umgiUR0lyFbMNIPy
Lkb//vNurnqNK73Rx7EbJrLOPsjsWWc0w7X6x2qri3X+4asy9DdMlBgqP93n4PXLm2Vm644BNA2+
CSoTgH2AyTUnn62f99PDXH/bXNl9aLID1w/zMuzU4T2kfY/emd7LEA4vCX+QEs5T5Q6EnETNaqp7
ElF+S1xyG9+c1RCPIYUGN47iqaTaV0IVOHcz4mYIvw9uMeVVCanC7ryv+/L7hVQAgOPDQ5o9Fyz9
oI4HpCFsd742bG70uH//pX8YiqF56GKWl7qfOK+HzbjTOck5ATnr2bZfLDsTc9lDW8tAZ/3WvTqH
aSfOyZlvkpuLGL14k1B3vhyVidY3ooZ3tg1byboaVivxqyrQQvwm1aLyGVUr6dcrOhRg1EmuVpCO
RjfOnqsTbos5LWvRN2oRk6LMvv6xWCrfj1OUg7ikZBCJAmDw8Cque8ClzUxfz1pH8cJPbs160Hvu
WHtexYIWKcUGmgFmuqjbhrL1iuIIhS4tjeTkH9/QHdFuQ5oUKW9/5vb+MGTl4oDtqjq8XY3q9d9X
q+iuT4fLTlvPZPpDT4CveUMQVhKfUgEGOS7wC7AvuTIKOo2UBqyMMHhRnNj5GKFx68kTeXnsb+mE
kzgwJTxawxdv4SyWoh1B4XR7eJoU6/YuqGwYomLYV6XXKLZKMD1J6sCxjiB7RRYGmx2Zy2porEQ4
lyoTByTTtTfdPLzD/YdD84GPNlQ+mK+M5YV6J/0l8yqMAWpI278vgQC9ADF949SEJp8si711Gm+w
GNjt2xEcGjMRhVj1T5lhsFsAPwUW6h9RIsrYu99OqUCD3FDYRFr/yKDl5ulBzeEFZVsfsxrZBjHD
hVeepg3jvPvHdlq4G8YS2owTO74jmQbnJRDqdp6xvXeeEsh1Ycx3fuuMynmX2E06hAe7x9h5eRv/
/ub8QObSwArBJiUAkNyhz4Xly8LRrM2rcdz01jMdzR0pmTqqWcLcNdPaf5iT6vmc9c2BYe3o4BIy
QngpAujL/5F2nkuKY9u2fiIiQMjA3yUvkHDC/iEyEyO8d3r6+y32vadIJRtFnNsd3VHVVV2Slpl2
jDHt+wS2zw9lD/zY2mSaA6Ahw0knTFMpm6SsnIKNl37j+hZVZN325lbxtrNFXLJVoPNxcnIov90s
QhIwoMxBLaBPZvTKiAvjXxjjwiybC00OyO9iTwWxaKnonkxP5xqEcQyLypSovkLdeVpwiHw6sLGo
GO+Y9L0Oq5NiuzLSJoyy71/yXIr+Jl5ARU8vMWWrQgr/5Jm/LFd5P2Y24eWSdNUDc4zOdTU42cW7
bSBv3DsQtowAvFK0PuJcGE1nJXT8oFSDGE+ie5thD/s+w1cQvduDwIdxuwDIClbJ1uUQlkK7xPRy
uGUcCp15C3qDSSZa69x7xGm4A5XUq3w/vun4Mi36IlaKDei/RrCvGb1VqVu6+OvpOMqjbBrvzJBe
BRVD0IYS6p+K13yt7ZPFdd49w3KlV99EEILe30nQ64lONvDM6EYh+WzN9kHBlzbnSs9W+z71egXQ
SGN35UEwpxnKxIb2PHCHNx8SOETVLbdthFudM7kc1BS9SNlbv4NF2A0pLdOLPI4ojnmri7jT8gtl
EEbpgJ7jkoa5bAjTJ3c+X4c3OBv0mquqlOuV9yI7fLqcrrQt0xcK8bIOFoCkl51hPsLEcVA6gH6H
CWOcmCv1weiB/pgVp7OwaDMmcCAalBu2wUOAap/k9ePfVO2ZTMmAQ8Z0qojYqBmDWzydj5cSvN94
L7nhqForY/uMt/pRZputxez3BEkDXvCCJMuyKMrhtncMzu1qa1M/Pqw7yMxoNdzFjHk6NJl1domv
7tamZeLrUTHHprxJSnlX6KEwfIEhoq352zmU91U1uVxuhXglemprAAZNOI3G0gGv5BJTNCg1mRBe
m9vepu7akelNtpRKmdf9eTMZGP4mKsJ3yqlzug5UVQaIL7f1ut4sk8r1VIiLrZ4Bf80ZGVSXL13G
f9n4Ud3ZRZLWNm7BcQO83PKS1mxyQVPvasFtI58uCM/btxYY9XV3BnoTYxaG4A/E4Dqo1bxLbTIp
w+yZrTotr7YSDFeAEAZh0znWT70NlwLp7Auwcj3cM3vRYnIsa8FcMMuAIxKNtuCIDxsoN7hEBtR4
45sV7k6iAalsAR0QPeih4V3L1pjeLNQrRuGBWQAmjqMV8f273U5AQsvi+CpsK02kRZ1+dW0ZrbvZ
/yn6sB3aG/P8zYx6TFC1K3uHwLFRc1Cbd8+HnbFu3L1qmwjPhoXQuMuiNBdy6k/HMWovm+50+X2u
Kc3pydHCK6Gda9L8MwvDGSSwIp3lL1RPmBv99RVp3S/VYfzaYIgAuRUMD/UoCGa08vo3EWysbtHr
RrTwkbo4ANYkG0XQZC8KwbCeyP54/dz7Qmph9BDnu3keIUHPUDB+ppbMGwrIJS79zZucakZZbPot
Kwm6WzvQq260BHt5hjnHD2kGIzniztZYiqU7yan8v2nXMPRXoWeBInKxqmYLGhVjrhXPm1Uhhj1c
ckYOBTC7ffcYnGPaQ/PhK1YXyOUk7wi/OcGvT82Utuab3fhxMpaFuHe1wrSu9xpxFZChFbsUeOvw
BR4iOjU7Sq0zu4nZEi765xd4ZxCp42gG7ARUqZHK/X2F1vc0MRYpV6gBtgwdUqZ0XETykzQT2Pvn
OqP0UOX8YeYbpPa1kKAk+0unyTzuF0GVPuo7B+40MIA8S61KI5LJeH69WKb4cxmfk8LhzotJ0hWS
PMCGKl+XFOohwKTjEL4PYR5gE5DmTrVEJ9jobYGEUyfvj2v4z6UmkpbEsmxBZj1EDzISgIgl6e7n
FXxnhDgwTPkluirp6Lv+XsFDBQWY3ZaDY4WgSa3QgiljWmHI+I8GY+ZMelcwO41aI7To8fVqYbiL
QmJhH6s5mh9Fw4dCKo8ZCehUiDqVm6XoKP1OYNc1TQyPPeLd6PgVPOJAtuaZDUxp/C5aXu/zl6hv
ksxfX5I5jMq9WpyrK76kFw7uEmLVO4iRFdZqsz3qY3pt5rVaAycxv43vmA7yBdqr23RNUEdBNyo6
wyLot9uk03nwbp9frZz3apkE8FI6A2OTi4xS9n+WDnVZPxU+gWjoX1ytX+63k0a7fWYFo+5SBOvR
oeHNHbw3dqYzb3g5BkN9EyoSMxWB7MrQGmGR3/v+UHfJZkteHvfgTo8OohEDwwCIvwnoeItNiA+c
u8R5lr2BpGtHgSKouc2dSW0kPczDnEc9q/WozeCJD/NKcW/IGzKi+/d2meuTnIz1tTyey1NZFSPp
VirBSJ82/MM0xVuD4gkbzlzsXCjncTxFItW177b9VbZhTK3twGvptgcKx/jqKk73q+O1DnYLdm3A
GOXPe/sGYPz7VTOJMIFaZbcrFcZxj0ltX6ykvDk+m7kxyw8KTK4ZbfFLVLLF1k0E3EJrVrVaeW2G
p8pq1uKUYLqoRDZl5MIzZ6xYvazPlwrvUZZVpMHNhqIfH9xY/WrsnXjjxgs7xjW37wK4H7/gz0PX
VYVdP/hDruytEZgukSP/wOsTfS3sR93Am+y+6Yht3ZZh1Raz1tKdtbwAZnbH8y40usZfOav5pijG
xjNXBq15naq5PLYvMdGxcjuXbxVtzE3hXDqp31g7/hRgtGkLO9JMjAdwrFbOJr6LCZELQWKHBrGc
PJTZxP11vx0Xy2M2UR0NBsBARbi1WDXATCs7FjS2xGoh6qkJxQtnD25vNts1vNbnr3+GyX/28OU1
pB15+fr145jqhY0+juWYOhJJNxzdOzH+9CTgJOlHwW3ggHkNweAtk0Yw2EO3XpoNbcKaRMgsxJuo
bc9b2unI83JWSZVH6MPrZbE5t2U5KRk3Niepb8SgaCK0YKLBJq4Nw4vx+MIhDIy/2TFiur5NpU4M
z1FE8cEO7u5l0j0jvbU1J5e8S6hJ2/7pzTK2X9tV1wyrKI/jQXi3whGgjVFISFLT4dmGq2iEsk3D
rxBZYnTvNbxwB5Y0BPqoaGnEKF8EBV3M2wIfJyY3DzLf5519o5GMlfi3s5XM7VQOj0q6vFY4YCFc
IOZyghcU8SqI2+in9uWVi7btaGN1Fk6BacWyu5E7vEMe4r+LRFmMVqTKtHqZj7ycruW4cr4uVRap
4A1CAGyIkwtf9IdUiK1uJ8/D6G+vspwy/n8fl/EwxftiVbqOladBkrBjcAx+g2MMIWBBYpOc7dFJ
RxEHwhe6GYX2yvUJh+gRkUEOGo4PNI5NQgVK+bnJcPygADhNe7ReQGUkNmDBwPQAP6Nae8YtMUs5
zPuG9xeyrAJIg0kIKiLjh67LRBnrp/s41kfh3QlHi9r3rYcyh5M4Pi483pm7MBVT/HYdTOsOE9UF
2jrZW54VgNyN5qZ3DI9BYOVEFO8P/MuLZQzW4ZZs90tGHXKeVMi43yuvoe/MeC5EZS/wkSmsgFiF
vDj3viEa+hAHOW42v2Far38hQPWD5kWFmiIgZ4OaDc7dhbnalDoQn4/+m6IUBVgawEzSoS5VfPZB
Xo5dOj6UN8sqtvXokJ3GBRlt7OM5ui6n6NBWeog02ZsWiJNn/AEwPaQfHY59ncG99YoIgGJbQWCO
E6sL5ELQiHmIUjhc+MOSfSQk1og+LdObWZOL2UPwuJcXjbyBDv3+goxTSsvKJRlL11oDhWeOrr5y
EuOeajfmwnXrjBwxWisEe9cQcTR3/aUBlGCQeDkn2XnmcL/v7+/XyNxfvXjV091aRhq3gJHSlLxS
Z9WG+Wsvm5WAgU1C+TqS+RjevvHgWEo9bc6B6QvfFqYI9qTakaTiSsi4Yi32Irrb5Kbrr2qLoR8+
/YajwLPPann36Mns/PTqGVtQvp6Pt+KKV2dOu/Yzcg7oYCHIIhgoO32qzKD8R59Kmr1caNPfMsvv
Zcvc4UVxaWwM+exziRKHit7Cw0RWYxGFoSNF/NpA+ItVOJJ3s25T/4Yw9fkGYOf/WN7fr5C5ratD
sk9LD15hQ/wvFYiKX2iq0OSrgjYnlP5aMnRBdxnfe7VQbB2762ZVOFqdtxTlfkIBcofY0kIkzKMv
O8UeQkKoKMwjGGNXfghX3XYcRxpzKOlWdbSgaMH0ZpQsTOA4sLShMpr9pit8pyxB8scoKNudRMxa
s0q75dlNGhSQsHCEOoCmss2YFX0rD4u4yKnmO6sQQGkRXcxEXsxTklv/52iga6jTcleohmWqYItD
+by7XavSPGx91KiwDlRyA8ZcWqXg/jWsDDZA6j/viJ730MyNLs5vyvh84qE9rrSse1GyN43BuX6g
CVS0Bw1+JkYhCSQFM1Sk9rEU7EqtRuNkfvOGMl9CrwroZ/8MAQWCsrXzK6L/cDT3UEdtqHnvnfyv
Lm0CVFaoNIiHqLWsz1/xBmHCsXpZuoxB2B2N3fh8xLKWO0Drdqi43r0H6gVi7e0aAE5zHicvSnan
DHyggQYBo0KzO7WqzNelw2E1jsFYNdq62WaUC62sL10EuOFcifG/8UMF4Yl/j8vs0YORJLulzuNI
BHpMmOegG2IQxsRNzC0XsRCA+U2AS9aXQhknWAmkMIIcR/v8qE8fnVnjyu5xqe6PvEVvIMOlEJhz
D1EFjoYTh+GArl5aR/r8u4EoFr9aC53YccKBNZJRgt+e266wbbNrD/v9CIUPpprbFCFT+4vb14U2
DNTVjMxZ1LXyQs43XXcWsAJSwiAHhTCcMbrrjXo5H5JkHCO5YpY6KJ/QD7lDHErg6DaMzuC7vaVC
qEErX9cKpq1bP4waWPapyjJDoNmXejQafUa/4Qwavpi6Pz/N9tmrUlgkePV9NKAIy76iocD1zMnR
/R/X//anW28tXLs+FlB66LcK9we9sL47jRe4S3vY9BXbd4HyCz+GUO/3UWYTkcuWfhfQFms26weH
ba1P/Xg0dkeUFM0fQvWUfOIsmiTXN0ikIzaDQegArYFHMOp4KvGX/ehs9rdW27BHmuCVq/YatW/q
t1DJzJVPI89fox9VtdYhfUPIFl4BFg/qoogeyW5Vh0GlvjacO4bF/88THIeQgrmGjOc52yKSKrMo
Q0hsa2sQ+ktnNCj7rSSYbc3ajSp5T7elXlwRtTa0Wmx+Op+VRa0iZ4a3dozDQMTKapliUUfvT0Xu
rl7v5NzR6jtvB9ACpDNKtUz4zKSQp7s6B3Y2rlIGkJZtMBotxKgHK631/8zciFFFB8wdCRKBI7fJ
d5H0Ggtd1GHvXIXzLX2T/N3siCykEeZIBp1bBygjon5zTomocbfudNy+52I0oPOAjDH2EX+GUpDU
21tCcxw3Kb4SG/f38g+u2x3mvbD6DxHUf6QMhfwzDXuKpjcnpM59WKC+8wDhBZ1qRjFi6u6FG6+5
V213CPF+KzClna05C6Kt6E+n/G/1LuUAqxMErn9ARkJS86fNYcBvWpsdeDNma9alHg1nb+suHMqA
6FrIRvnarA6hGgpKNr3JPO/mvakmMCILCkFJQh8Zl5fZg11hqW/vh3KV4u+SicnBgCmZzDtB1MI8
9hDS8WljmIDxfuY1pJUYcaRLtfoKk1TmcBs7nkEk184rSb9RRHp9K6prmPeXOPy0u+wMba5V4wQV
lFN0hA44vcupuT/2Ypik4tQsk6JFgI6qOUb0naN6WZD/iNu8PPq8vlRLVzrXca1IO7naRr2PgliH
Otghz+q9CbV+PSqTaC93tMULIFHjCnwmtYWyDVKXo0sL3Y4mE3d3bqV+nVVgWqG2iQKgEeddwL9O
8tfzM+FMdbldVvYFpcrMUKJNchx3EQASQd6EuR0r8Fnb3qkJ2gwF5pyg5g1+8fcGZxzmcbxdXB/g
uGPJdDwwl55iC7VbfyF8RnWCtypF215FnAa0pNYnsWSk7K4BHQV6ds4uvAvqfq1CxmvqpfFmft7r
VSSzdBcAZdm68UCYn8pYBDCj9UHFmfVylv5vEej392f83Wk7Ph1LG7b+ZioIZMrGYr8PQg7Ges6T
3hhZnUorAq4o4ZYZmf77KinHQ3KZF0rVGIVOn7T6WmsSrkphmiNCKvBrc9ZTkwlCJgoBO86sbQJk
fHo5c6quB+1cSY1jIS5dBGVm1KWpBY5u7dE4+C7FaNAE2BR1WCm4SOFfve0J25p00Cr9oen6OFrX
mU6kKs6GU6co9/C9ToFZdq2Uf7bhrDA5cUTBg9Avo4zopQWhtpPpJM3xTs/X/PQZmRO6v6b3/U47
0HQYXHqjVe1bWm2IymbsI69KyHGvmHUAblTB5pYH+pvme7Gde07kQfj0Gpnt240N9XAb7wuyVK5T
Y9Ucwvx5O7zSQzR+CjS471YD7Y2DifM710eyFjy9L81LWYATOYGYDaftdvwd+2mN25WYvHvbMMVw
GJlqHcjFzTP7K7/JHEtCoX5qUhxSMfS2S3kIOjetgSaRUIX4uXsdeWQHtGYLur3z1LC3+65a9KCO
pimpCV5RdKh4eL17DrHj2eD5tAiZ26Kk6vGklzhSarg8QO1GkJAIW2OIO/MbD9Cg8E1Jg6KM3R5v
neMG0Rsq4Ii3/9TroH3W6KCqgpDANuFxI5kcTloFp+Xxs4BaEn2W63DSWnbZ68+Xr/wmDfl1F+Sv
vziT/el+emhbDtF8th8Q4cj6Lmk8uq7TQjuOL27stxn5RHRQdJCLisxLw/hCAHNWMSe5Scrfo8TQ
UjoudCoqEKeMTOF5vj2c9JSxN1TsBwO6Biexd2TWvgOOTDuNm8nUGcHEx3oUKSKgYbZxTJrhrSQ8
ead+LWdx1L828Pf7ZNwfA5oX8/W1YMhuFJXBgwjXP+GRiBsdDJpABHhFv9DdEjfzOma16QW20Dtk
rJR+KIAXmrMrFFORu05/Wwe8l870H+TYNNrNmdOW7o9bfa9cjbg2Us1GvGktCa/btHnc5r3dh2ML
fl7/ntV6NF/C2qbW27qPvP7FmyL875fInJzS8XpcGxteoowRRfBujZxlo9IjL0mc6bGWtrmsth2l
o841hMtGtyvHjpelgft96X6/QaYQtDif1O25mBrxdm32yCEbxN8p3VZtj/gDM1FvzSZqEiZT1WyJ
S+k8GNrWuYiWmorJ2G7l3KS/XoUsHp/CyS0WGeSV2RRtXjBUY13W4t7RQht/ERVno1G6MYn/Vz5J
LSUOyPrNJimWT4EQXJZ1ZyYwYK2vyPjqIAODfAgloRz3+uaGc06km2PgOw72D20oUZVNQU/kpTpT
3YRNh5LF0pEK2UiH9zaAXpPO9Ocs7K8vFAmCIW3dQl0Wr/fM3gCZhxsjvYOg+nnB3kRYv14si7JR
qui3akBOqOM1UtGQWSKX/kQ0nz6hNgeqbiAgFNG59aWQ8eTz89807atKSdGZa6DQjiCz+G36KpVk
dz1sNI3EYtEzRKExKllOe9t3JZZgMKagibxCuzJZkKzhdSjZBfbDqdOGMDvJKLFJjFq5nefqGxv4
+lbP6ueLQV7qi22yS3irtDMYHKgxklPcRfztDB6zEN9qID0u62ujtD4qmoiT9E7wPes05/bW+Ufq
TTPYqXxgNaHHC/yuaF/nEOW909o8/FTI6fuIzTKxyi2BTDDbCMxQ226DOemvZ037y8Zdzq3WnLFU
5O8eLpaEv36qk9U+/Fu8FKiy5NmSN6HMr60oZQz//QLE5/jgo2sXPmC0ihirMWqQTbfbt4LY1/Ye
U43RfSXgLplUT+lVFaxJdWm3ankdltwNyBj9x3alPVJF1eKDPQh37TCk5FCD6jg2meU4oAQghVVS
/HkbAu9JuBvTd0jVcZ5KqzaKG9Rzmob9w3TJuiqkRrlAb1CGz2kEaXWwpa3leXRe1JNoITYbEEFa
dfvnSkxgB53kYk00C2QQ5I5B6HUOnZmUrM3tX74Z7cGS059/DsIpq+WMubqXF8v15nKT50x2xwtS
sdsJATe02+25O1XBztAKr3RoGtkBnSI6zb3PF/CdAfj1ClkPohm3SmnDKwxgVIbQYWVsSFOtEE0X
CBP1h+lsaHZNCb38/OQ3NYXfH5/xHJWltn3MT3ct3tlh7WE7he94TdQzHTsEYyua2RUBXKPlFdsT
qlVSQQiAhpb3Fm+vOnkPlY1qEdx1poaQ7M73/Xyz1/CgtUFYZGq1qcwOAvU6BFc4+9xOLrPZrNt7
0JfMzOt9wUDkxBQF2jjEPbm1lr/5Puvy8kaZe7g4w08uXHdabPXCMJkcUauwBptZjV6toC37Y4zq
J0bzRTbFI9PLK8G/aWz9fnzm6u2Ny+r2UHi8xoJQU2uQ5zu+uxaCcmUEq8rLa/0q6t8Y4tcXZ3LB
x2EMiq+8xfIMQmY5AA9pu0W/ScXUNMkWrJlhtXq5XbS/UffvD5Vv9WLki4vb8lYtrokVntAPB5q7
+b0JOPtt+bVRFFR7gSmBxp8P/rug7dfnZpI1Xd3p433KCtdqz8o1OnioHJdkVdJvaxHxo0lp8CKd
XMec1XJiJE2uZiZi+/X4jNEZF9N0riusdlmAKzz17tbgElij0Yi0H/FTiAL9aRo1gXDQ7g9Ms9aT
QOpHQBGNAmOns8R4EhQgFE390oavKEBdf16ipxbLp3fMWKXN7pIWbo8NezMYsSp+c052KTpmZ5If
yT+Dwk8Pyxii26FaPF2KzwU5W4OKa2ADClx+iTnwcTBNMUTB3pdoSq9Ta+VY4NxvzYRABbWgblL5
rXuL4+84FKybU5fsis5k3sK+N/f/jEs1Y+62i5VxMuTtpp+DJCBYQ6fdpisCFs2MDo5HoutR/f68
nW9PvFJFyLxUpbtnlDJXba9cSuvlnat2CXpM1AXH5GBbKTEUen2pyjKsCKB5Jl7WbOXctqcPze5u
uQTLxKgw25cpWr+vOXT2011RCqrE3xF6k6KEtD8rrnwDn9PeZIdPTt0dDg8QZSTUlzo7L3IR1udV
eJcqKa9vkrn3j8V2u52fEnnvB05YZCQOjye6beuWSzeBFeig1NoJQHtanUkr19W/c3Wvz89c/MV8
Oy+XHjy/LCxyxdGImlrg+0ShRPi2vSTKD/h2aBk5R/ytgX99cuY6J2s2ZjFfyCNOP3HHoD8iMpA9
hm0zlwYEIvx3kbfzbxQ1mWz4svOZe108wirQlLHc+TBsbBFDPJkOqACXyMIEMNIxt+4sd5Xlefp0
3jLXWVka+M/VUns+NWx8O3eKTj6Ou0lpCXfGQ29UcC/i/2uRDfLf3wf9kJ5LlceYz616tREN7W/w
UjtTtBemEMP6V/nL7NA+ynuqPLT/9XN5aiZaUbSNVtmO50Qrz+5bgSYyBhvYrbBppWLEyNAIUrSc
y/TWaP/P5vLcTJhyHq+Pxl7lMD9tyXe8kMWgtt/8qZvAbkifq8jgzVqTHHPyNmEtQ8tA562C5Lue
ee64ul/fqcir8ijzxZK0Ft5MdAcVk4HOB4jCacm89p+VKcg/svOs2X2gXZzzaOPA0rfOTGZxPQpT
MDlRS3c/m5m3Jv71DTPR1LG0XSfXh6bG0peNEF+iomu3f1x3eEFmR8CVB1Nw8/KztjeUHXnh/q1N
xtQuFHW+11KeXBtsYVNw9tHiapJCmFGEYWlZeUW4/3LF/z0xY1KV8WW+WGLzpUl7mOEooRKH03bR
C3DthxV1OwXLygmg/svR+/fQjB3dK6vlGtiwSs0ELG5JZktw+EnZgBvUgewDQ6IwsUapcZxfn1Xl
Aft74f49PWNLN8fyuPIo8clVWvIkvGRsdK3LtZI3F9/Jz3f7XoNmhnVtPgBBNfQnV2tupkjrdlB5
7Uu88rpLNRtt7bzcRX2Xu7yegIzJNeZcGPUkT8CZV0sdgmr0Uvx42fGlIQJDUTpKV2daHuIPNERk
sVbUh8BeP9+CZ972aZkyZhipvy0sKvkmvXDcQkNkHI2O8ZWpiQfB0LqwgcJS/ZupIaPvBpyCDaLY
qrVAmrBeP9o2RYDJrjbxZp5t98utoS4WMfQ5l9xvNwyCut2HBU/NAC4lFU2v0632NkPYQDP4cEv3
fAMf8fl7nqylD9+T5XgqleS+VjcV6cxY2TAkXeC8qVbdhFwDDyj3gfIc/XkgDToFyUCmBD9jupf0
qPA47/bVfREzIiGi4WjbvG6R6pU3us4O3mLwDcHK6XSgfrT2Odv3hCF/enpm+4xEK8zH45Ttw5eF
SLvAXYDOKtqiTh3QpvyUoDzYwYzl3O6nAf/w5KwU1xEIivI4K/J+UU1y5QVrpNaeOpgDWqft+861
6Tv9PlnQsR0MF7FsNJi09SaSCqXBQZVM1RZFu6hfVxr0l8gkc7Hob0Pq8r/tKWf87rLKSNjSigXq
DUBoqWBPaYrTeXSJM0jcTNuUO0P2mOMA83bmWdZ5OReVyzZRFw+5M7g/x0Fil3IVSDG3rdlN9BQh
lIztGSJgXl7FKPebM57N0OdbA4KkGhdd+HyEGpLalYASNWwXxAnlCZmvwi5rVaK8tPm5oJ/ORca5
JafzwzjtefggbFyiBjQaSpD/id+rMNRFnUYL2G1KVUlr0YDyQEg7+d85vJdtzzi8w2JunEtpidWX
pJAGCUS7YLpVVl4gAywR7x5ikHnGR37bp2/PeLwbkzpWxgVbQEXq3KBRIPxm1RSuLEtCNiRppEqS
mzXKP/XTUzOebpeUi+sxQ17JVYEnUkengbN1ZE5+BnYXlSQ5DjPQsWp548nfx1Avy5zxY6elvilp
K5Z5LzsiMl+l3/isDB0sUd/Vh9FXQPiWG02/q8283uqM2Vst1GKhcn2o8JEGg0YjjtsibQtB/IRz
4UDlwVrUnDV+OvSX25ym58W9mLKzuBWYsJWA+puytb6XJ2ByRfpAQmPIa0ym7NZB1EVH8WWvv4a0
qYpWiiqVuKL+a4LDBxPsInA2yXMEcqU/HIJne/jlBbcHZZ2uK5jjkOR9RJUMQ3yl8M+cME/UZYqB
pfNmT/BH7pj691733zl4BmMvT7/fDsyHWary6Y6DoWN2eNt1BahM7jkYyTy16LfV15cD8EdBYauV
9PuFz+2FElMv+5VIOMiwPbqj9d+Z5fm799Hsyydm7NoZXYnF7cYTjwAmBjKIPlD7ouUPFeTHJp49
CnsVE6DlOZKcs65mTNlJOYFGgqVEnkIt6ubGpb4sMz97Hd1gYa0aVivXkuWd94wlU6+H5FzcSe+F
KYOTxWnaIA3uu32EMQBfg9NZmzf0aHO+9g1hmtzoZZkzxmxeTtVFYV1+XrTBKkodEsbRhekoJSD4
YCvuhBa0f+v1Rx1N9/oKoQ74K3tx2RBbtOZndIjzQrzcd8pYufRUUU7VE9ZmZw8wcakf7zuU+qW9
2VmmTbQFItgXpNS0HU0aZt5swnjvz5Ht2ybY68pkbN7tpp0Wc1B+2NrQClV7TVsc8Vuz2m4jrCJP
P6VJjv45XMCTutVarYp910wv5zVyfJyWKZ9sDwZ2Bk0T4hraLsRT+w48dmz+rstNoIgiiUXR11F0
vZYRTzylDyqKICfnNd5mUP/OiZaJ63aV9WK1QUNZGmSqwQCXxIg52PHIn9u+0EK7v5NlSmqEe4D2
YBXy0tuniflgcZ/aby82r4BmpHo/4RJq1mDs4gXAXSKCYgLsOELrRGQAjeK4kXRIMafUjY94gfLW
QpjWoSXfObrFCtwQWcW8Rl3vf1dLfFmgbBB4Lp/GWolDSwSEh2xf+1MEh+uyORUEHNBCXYImcnYl
xwtpGSOJ4OtpPd+STXJTBvBoGvTFlw7T6VThT/lRWy+Lpmr9PKOwAPAYYA1/Npf9QaDPAF3+d8ER
upEQSqhsQ/DGb77s0rq0GWNPWIbezQwZpwRdmfHsdCsp55rCBEDw6B9DFGFyw/D3kfDLozNmY5nO
mVS0ko9moFQwgJhfNKn10D1i6qM5be69Jskxsx9FVHG6TKZuLfPz4bc78vISGauxeWx2hVR+v2Xt
oXM4EpxWrvlAktsb6JZgK2xZByzWFlaBqdCCETyfz8T7bOTfG2RBIodUG19ue7kM1qBKB49Bwsjk
0TNaWpS2XcCRhEvRl8K4QILUudXLOZTvi18vL5AxFcrpUbptjLsaP0iHiJAhQPtkQ5wAGRdRqgha
1F5zDNT7/O/lqZkCaKLdlWSj8VToIAOi8pCrQPjHMO/2zw9NupIZ0SNkqk5rlvfot7XmchXJbl3R
+Cvz6PFib4yL1aus9u0e4CVkK8GBtPxNlOQzd83d1C8S23EHsJmz208h1j9W8eXZGbNT2Sbjknq+
Pb2UQxMpbq+YwRKHTq+GkgTEi4NHTur4ytUmIeP81/upS55g09XBSs9KTDdnnF1ePfq/nMJ/a5Kx
TAuj8KjeDhdpDg2pRw1tieGvjJUR7arZbA7BCaC4c2k+u1q1PMP4vrPzsiyZIG6vHS/bTZkt+Y/X
hOSedNo0MH+oA3RNuNguCMiciyc/6dNWZGK42zEtlbYLtoJnLiJqHw0AA2Cn3Hp93sQdSaJMKzf1
fotXQbfxf05fxuKuqslDLRx47NGpQfofNIjctNraOoRJJ6G+6f4AEhkuAXt3LytzxgUAA513Bd4G
zS8vkbG9i6VyWu80trs3GOx96t1Vh68nSKK5FClWVPE6Xl6E9j5FQFaOfgckIDRIf/ua1WFfuW93
W3nGAIZVYbPG35Is18Tp2uClg27AZc/51Kq8zZltLmvA8FB2YGJ38amk+eLhTg+9AMN2oyIAZsFp
JTMhWn/24x+TdhvRnLLDGKfG6MpLXX966C/EDE7aAKBa1XYBfe0z8oaorNR3vGq7vWpRJkr6Rb9f
akko4dhrCiTX/OYRudmWsg/X9EAPTdOcy6mwrVnBanGrq1und9gzPlNDkZYBZuOvyefT/A52x/DM
UkV+Z0VVsgqIi2JavRTmcxW8DRYNTOEpUkzQ+iNCTzk0eKrX0e/bifJIALkm8UyY2ARy1rCQZ5zn
VXqkz/iz6Ii7M30asf1ylgdyU5Td9rSrlmPLQcreQWJHSifBxCAtuPjdTgvJVD3K2ep35RYCmX9P
zRyw0r281I8JTy14TNC9oGg5gupo2Bp/N+EdgNbrtEgGdTsv4X5n19HT1ZH7RekdpZyM/VxVlLl6
OSrlmI64bFpxfixEmQC7q2o01Ycr91JgFzbmXabhljv2fpouLI4kqDx+0G73l+gMHp2J52F49uZs
zPyssZk3Ev6dnQU7DIgBPR+uRFZFSN/uq1pxdSs/UfAH5Al1oSD/zRDChiwQwAg1qhGap7rEpnkS
MJVzTN8Y3TLcIBXbA+C7ktW8WGv66rq8zss0vVBrHI0avrPr+t93cJcEHAvosvV7q4/fi768zqXP
ETXvEAJRvE/zbsybMEBlZDySSoZWJhDInJaxdkcq9nBUYoUhO1JTSLI7R9rGHK1jpJEbjgSGwu7c
eggFyEB0uCACtC4AaKmj6bn28V1PWIUCSCkImBoy7pm4RE2oS2+ueyVezPaMKTTAeCfxMq6iPIlz
OpgkKXA3KnPmEh0GCtLzEH3HVpERtxFTOMkcNmerKWQpc2tWlyIteKUbA1XWpkZPIVfZ9I0L4W1Z
uSLHCSx6JtFdKMq1VDweFPJtsv6CaIA7U29mZefAXphehv3DYHWrNW/OwxkCQgsYjFgxERN/XK0l
NKpTlJfLvKtDaExaqJaY78QyZnv59/u+Uk7GSjHeJER1g7kONqUUnzjco70ffp8AMfhj56cPXedx
sLCGF7Mum9lYw2cXaO60qpMJGsBpnjmUPv2XOWQSq6oAzzVALlX58W/Pl87TpHg5aiVC7Jt5dsjI
v6nJts81WRCQaksShOkBQbc+X7fSuwczKaGkqhpTarRnFP7i/LTKYrOZL9MSMY7s7zZ2rgxwmI7T
8fKKzn8BaHzk67MyMcVcXyePze1eAp01CEd0NpDUMZguJOoBiDcvv7n3x8lkHpjJ3aqH3WWbpjyw
4IH5B/IsywvSs7tUvVbNALhxznr+xV7JR5Z0OWC3xCC+57Col/Xcp5fDpTLnkSuRlE2AvqYKtPXQ
OpltkOHIVlHZhQpHu3d4FJiLqEov50gacQEo8XlvK38rLDqDHjRmnmMr8PnZyAbUwqJ626XFuMa7
FJGbP/hLFNnF9ehf7POCWUhh9Wd/th/2eFa+BGha97aYha2cy3tH3VkmXBdE0s+QspB99305TI7/
NmZ62zFF0poptgy5rbTuY2tJeLhh7pagOsC/KvRPks6yo9x85OHHehOlpAK/QLCx2pkVXC4dNctg
uplg9MCREZcVAEyLaVV19ZtId9b8wuDJIwM1y766NfUl2U754hQ2fglSRIkCxJIRvWOzaiPFPfYX
BQYZRqXE2TLxpLB3taoFxn5lPs7WtHiFYcKwuevBPY2n6z26DPwnbWkyVObOLOJ7/VpL1+G17PHn
PgoTRTP1oYrK2N7WfX1ZW0NuNNv+ceft/w9hZ9bkKLJE6V+EGSCQ0Cs7aF9zecFSmRKbEJtAwK+f
j5oZs75VbV12+3ZnVSoTCCI8PI4fP0fUpdyfJHxqP23dFHnoYR/nhlQv4G8rrSvgIHv0pqEvPbx7
xm1/iInTFRaGZLQEJEaIBB3u3dd5bh7Bg0sDlwJtG5nBB82Q+/DF5Giu2G7VDLNGzW0ejLeK6UZq
8aMo3mwLyQgSKA66h8PDkdHsc7LSt650BNI4t2AwzKngXvlZySrp7TPn3FxsqfjK0GzDL/SOXjX+
/prPBMlaEnX8AXkUWrk0BIPb2ohD44k9rCG9oSZ8THnn1v0wAFgfeKcP5kKDXMCFbBbNZZ41tNJP
9VIJI7acmN0b8+Cq1uOEQZL56qGvHVpz3JuuQsHvCfVpvvylrTTJR79o48i6wJ0i1yyEw4OWHLA0
mEh4Y+WjvyQPIBk4BqY+vzAyCy6jZ7JdXhGCfeZwUe6IqC4aagl0VCGMkKKPAEIjXsYx4m4xaz4d
NaASEswXk7DkvxWdM+Pd5bgImA3jkCvQyY7tG+Xl7PQ4dKI+Q40mZ74i/RhsUdtoGSbeoYYE8a8L
ZKtx8Bkbme0s7Z2pZNMz7FEykhNucvFKFnXrvlqroaX6YQyYmgaG+lpGiaGktlia2/mKCsSotCya
2tNST6ehpPkAY5zCaEqLmTb+cVhFlX4XkXgKkYdAmKhBHESyZne9etFbRvFi7uVHzDqXr5/czA8y
ZTMr9h666o+SE0my+mo8nC1+XeNpNNvhGr7zKEb9Iy5nZ9dHFIIcTvAilFa0QMfLIEUVRgptzIM/
Zk60FnYfviVQfA2Ndd3qxtfpEKLJuRu1kDJ6bEMJ1Gke2l8PnHPu+oS51OhKpGvupFh8Cc7L6w+H
7HCYumuLDhM06MyPr8Mh13Qk/3u9RdNTHky5Nnh8TrSaXddmFxvF1JZxX7kzhHoQ63PEcnhapzOa
D5pwngtWtK6+2VfAGLqB269urBGu751JizxJWGwaM18JHfJUnyibSgcRuwKn7YwuHHvvlAsp9NxU
FfNhvJ5U0nN6j1FbflD+nIVGS1R6MH4dO//swVFfmOqn6pNfoaJRTYu13SD0EpgTZudLjxEnSPH8
eV4xA8MDFxs9D8fGG83JV/Hyqscanprb8QGnXBOyoOAB1DygRmmRHZ2QM+gRd3y5senmwoIfcnDo
3oPjRBiL0xAl2QiRi+ht/wwqlAdazdUtzE53lDg2bsoeffKqNCeNNQtcjpHh1NeMUMIs0NSG00S8
9ZWRiacyMeRqQedsB27dwJmqNrOJ+eQXQSYxGyBdrAfpPEpn/GtXX1qwjeT60oPKqC85OjcOI6Ym
IFBigkYId/Ez81gNQLN6uLlVhCdo+jtqx/WCZi0+h79vpueD2Somts2FxUeha1h3ZzZZh+NdzH9m
CaeY4bHk2qN8DKz/XS1BdXLvp5kX7EOTUWhbNxxHGRLji5ThUHFToaZn0KL00OYN8uZumCc0U1/G
QCA57maJ/lM+Ua9wpY/AkOY3LV3lU1+ULBGxeNHAm6lNHCU3O4XbxASpsKqRKKtOzPZhaEa3eX7j
qsmCk/S8OAiBd8crKTZrnKeTQ5a4SubeX36TZea5p7/0KTjp5LN35rNNMHyFKN5gG5ItJtmyxG1m
ugxya5AOYNOolGWKk0qg9JHg/fdu/0to9bcUkgSOs4GGMRJHuN8OB0HZ5drwnA7HhXro7KIyJxOj
KbhibQ827h3YIHnabWI/UY/EkZZDbml8FpqLdQv/b7dITSyONkr+xaKx9WW0n2cmXqbLHsPKZfQl
fLZG9DLfoi9trn8E6DU8HCtS7ameRlZZY8byoBazDoGHDonlEiMiCjh4tsJTmRqshdeCg0ZP8LX/
+8H/LYUl15pLSJNM5PHY+r+5M7IddZKow0DKJZmyJbGRGdXhuM1lM1m/cGqaGC5GPsP2v6/7Z3li
1F37x3V/G/BZI0zqPBKHo+I05+GY2IMrW1O/sYb3LsY0ULJV+8GAajixg6uEnuoEiN9PrNqb403p
zs/iYu79zfgFZ0me94+JwFDQU4+hBE5D/zsesjCb1uKkGo5nweUowT4xNof+6mNPUxNL6HSsHngo
5RiDOcgAuZvnNsGM42kUH8o5lFw6lB4OnjD8fawLuNiaE1O1Bb1cY0zeLTelv3lQmqN178Vyt2nW
XK8rY7hGugIymbP9pN4yjwjMQqVDV8z00zyGvTb3rTjQM2/57C1h9cA492Pmf/mtc7izqH+oZn3c
IixtDw+fRe2eTl+lt/Y1TMvbncxyl5CjJ9axQz6M2Ws0jKFb/7/f6p849/hW/zF6v50ZhHzIu/xe
D7AFxBuiesWxM+2LQs1Jvz710ly+TBbAcLMoXY/Hwsdq1/x1Tv8JVP3vXfxOl5GifhZO63Kc0++L
avl5uZDbHEHa99YyPVqIDLL1FsauoVXxLwjMnyjsb9f+bT01Aqot8pNrv0NJkuwVD0//OnnZ3plz
cqI72K+Mx+5GWP75C+Ty12v/tqb6dOhnWlcMVF5WvVEtRUPzq2P0saHJwBvRJyTV1+X2sS9IMA4M
wN/Ob39gPr89/G/llyGIU7o3eXjA3pXmrLTbp3I6Dq7u6DjZvoiIxukEQWFsT/OZC+svOi3+BoJJ
yr8uYaxNJjNZ1tTfy8DSjHOkNOTjMAw27wDrQQ4zgY36BIrDdOf+96T/t1OrCqTE/kFrPEqzv4UM
6MvTXqnuAyWHqSPfJFyOSmJGQDOyNTVyJ3Ume3HboI2d6dI6XM5X02/Vj9yCXIhcZ/W4hvR8CAss
OnCS/cvN/cFU4JX88+Z+W5FZ8JTaREsGauKzQ/eOMJOsGW16yvbtNrWylYLvCbANFTmMikknbsSY
JDYEzWg4dJ39+yhxQKwo3enn/PiXm/sD5Prfm/u9OCu8mj5KknRAOQlH36MISWH59KRRfG0zHtl8
XBXPnIcN0YuXYoia3levdy+dZMdt+X6jyy4i967giPC8/vvm/nVnlBUFKQpkQ9SZ9FvRjDoiHtqC
3B/nSBg+kerB1ZEjDVbRFaSfmSPayJTqf92B/m32/vOyv+Gm00qSIk3jstFSdmTcIyXz2vloEb6R
kWz/5hb7p3DL+ArQR2bnnyPJ8at8/Q/IRVPK/vEYHgOaFzjzoE2yPHdjk/UnO98v5exf8v2Osr3m
TvwZmKgsOhTw1oKfbqGXa+8fJzS86fj/79H/xSv7fR/+532Nw/SP+1Km6TONWhbxL0H+V2mssvsY
UOsv8PSZC/ON47R9xcR64rx9KN+Ws92Hn4B+EJE+vuIPGK9yaR3GFpq/MrKm/zpvCS6seQV9y9+x
7bobBoV8lGwxRkNary1sp9TQ7P1nfnwWK9kRCf6Yw72MWDMQ2u0jwOZFlLOygMJVM7jisXIWUYuU
nQWlMbpwWiB6OhwQd+V0drxztD4C+mK0udp4d9O7hqv9CB5t7E/kDsYCiBrikITzjM8OS3KhX1QX
FMQb4ZpisX305jfk3+s+NxAb/px9v5fWYr4Mvs6N7iKxBfNFhUHHQSxZ3cnaVRNB8/aXcsbGfhzG
34Q0w3aJ+8DWAbK6FgFpmHF0YG5wePRAYrAtO872MucJXkWsb1iP+w0gId/dp6f9MXPt9BPMar+f
YRf4ww+OvkAohZw5ugIeD6A2/5+djTBVMMErZybScphyRgVaGmU270C4JETBZg3gJ3SjdnQB8m6p
Pg0fPWjkFEr7MQJaOV42s5gUlvb72XMUngOUuV4fF0jI37HX+m9Vr785Wxk/Q2SkFH3wad7ON6OM
Kw6RuBl0sVdZCTKJgKrrPKAqGSyj9D1+chRwWqN8xzpeivTGlnaNGcv6ZAfQ3Sr2C8sz/vjW2Frp
vb4fgB80y1DSqOzOfxM1pwcHH4z/i1ZE7gm1aSux2lQXn8YJCgZnvgcZGeRsba0ALLnZcy1McGWv
OucuuK9u2U3W3ZiqIDQyP8qiIa+zRbdNe+g6z0Q/TyZmbqk/i7RBAfQx39Oywy/fqXrXWD8KdYB7
4P5lcY6bxh+Lc05tR55PxoLgb4lGNX2mQy1J/VFhCr8PyJfBfyvsywBgBMDkPHAT2I9rE34NOrRr
YDdKPOVySf3LEDeNiTQtlikwAG6NHhjPZqWshy03/jd3kj8lfcbw9o87/S0j6Zo+bDHe6I8YmVG0
IB9ADIaTZGd+HtULINRztF3bA2ZCiBo1dKLY+FgfhtVj9xqb5ulcYSfU/3v8/jVN/udd/RbcZokW
T7Oe8eud8+pzZacLGl9HBNKTqeAuLUoWqpGxv7hzUIK/0ROUcQv5/fWNNjekKvRAItX7v7G1UWvt
Kdxf/TEJ/LrCqbR4V8GcUIv1o2O2LtcTs2RuHWIVNTZ84Sw89B5Gek0OE5DA1AmWoMzhKrrcb3ck
RDPQjyN6SLdfUNI6UnXlrQLz3hTO7ANzalKI/x6/X3nBfz3AbySPUAnm0pB1/TE8Z+vOK471DtH5
H6JDUv/lWrS/j/nbf13tt/wuz59DWtXTnnwy8kbZoGxmoiv0MjFebUDQ1/k5ezhTh/SlHunZg63q
r4oQDTw+MVogNU9J3BIFq9W5vBNoZ8Qxi0P1hP/lkTFpYfxo5eKMNlFCb0gssiZ2cy80MyKgEdL5
Hpg30K/bL3xzemFe7A5QbKPTWf2RvG6TI1yW66PL3me5nuvNGScAhZswFs+PEWIKwJxmx8BY1P75
TnmO2y4znqG2wKtq3C96o75lvyrrQoMMV3/DxvJXU9XDE0fzb/ws95tKMC8Y40AtASVQ/FWJ/t1r
fzdfGDwvngdceFUFSQaYqIEvG3hsVMid6grh1Qpm6HzJYDs5EBkXXpVnhIAC8uS4Ny7lvtQpnShG
MMrTirjhoin1zhFisD8/hVEZ8DMV3WIpQeokuCo28pcYEVrvVYBrh+j3xgyQS7BX8cCdVhw+mHLv
54b3cesNzZkm3ktyGJChX6PgA5pihCJpQVv7OEYyyXlXBQ43Vox6nQrOYsi9MdgDlwu/Ho1RZk6Z
gfCU7qNbzzGu1uPIFiuje9hiDuE7zBir5zdJLPC7FXmpHqP27KYzPUvYWwU7ye2X3gFym5rVkOkv
YMJ0m7NS8d3Amm1H77MQaq6uijZ/2QmOar4e7g/GfruZ4GHuB1a37dpjedGs7PJzU3hvI8w+vlcE
QtgNeCYVeSJm0o9Zv+1AYyP/ECwOwKY3d5Qoo9981dxyfWGaxkFbAG/rX4999Yt++BOtRvInteMF
GNOP6s0+7mzBFpk22L+doBmrWb/uNhK4UIkfAHL+OkWxqt9q4pGRyfS43s/77ZlXJJnv3a8k5Yy5
2/jO6cCugq8huqP1FrIQwjl4Ly6x88ltQrez3y6n4Bu859h99QxvZT6ReX7SLDx1ekP4rmGbjK4T
l9Ko+dSUMi+uBXxEou1lgss6XRjG3XtgEJZ+lZrZW+k6C9ZMwW4ZdqbmS8sI2WF+E7dvFdTvcvR5
TWwMKozBsTTI1i9rBkX2uZwwtW+kWCVFgmUP0oLlLxGRshlWCS/rde7v+jMyY0B21WJuB7gDD1b+
hQMzkhmRlZeGOtdx+n0c22URmfdWTwJdy8xwH66ftryqLcnWfLLr2Wa6Cm/KLljhP7DM18Al9Tlg
fu/IEueRXt7mm+aLgZQzS8I/WONEH6+rxhi/7eaL6VrypE2wmm/4Ie5qiPXp3a/YaQcby2h+UCME
YNlONECzamI/xqieMcncDsPC2jpXHbTf+bYhTh0e70SirLcKecnaAvmMKrNQrAInUIx4I6NnHvOG
8JnexbdXMa4Jlb27MLCSUPoxz9WmZo38OF+fJZZ9ZSfVOMJyPw42cyLRvHtvzyQwMUOg7tEtiiWO
rRX/cKtkM/dxEZIkK1OzfKwFqgHSCCIHp8oOTqm6iIkfH/LMzhOjwtK1wgHFuKe2nLkT3j8es5hT
FE7Tm329neaWItO9bCUC5QfSozI3q4Q6kNsyBYjRgiPv+ahG5QNj6QKtXhOX8E6fYP96d4YPgVLF
D2VvW+YTHuDvrrbKc/k1HcYo9fSU6+VlNX7t3h6fDwcd90vvlKNSWfw2MwWPQrDVouN6fG26a19a
zSZxX6SBwinzgvdqXS/xFrqvn75iDj69AmtQOifbgN8ZExThQ1t2qxk6FAFlrMBK2EJmm8IEJdfr
db2e+sEu8F9WZU8gVMz0AnnCzf192LQ2a4LCpD68cXuMKHOlvL38wKicZMUOhMtTYkygxcN+V96K
63xLn0ZlKyvNSlYipepNbovmfa3IlMqihS/hH+oWTr2InNIKVt1GswJkx5bxhfjzMvJz4wsuRx+p
0bPKTl9IEE8+tP1rkYRGXJLoanaJm2AcmLGZmbId7XMTQ87WFg7lefZ995TVy2c2xCy37/DSjdUf
UZdtLDggxMp6jfi+UXoP+qrufoJZz8d0nV6KpyltE6ochRkt78vsa7aZvNdfrffcZH63kHGxPZUO
8/yIJ/zhbpK3z2uz2k59lqkYGeyB/KSjBMYUrWyKMnvp8BRYnMO2w1Njl97UDUstsu7e824o2I1J
5mtFhZWl4M836kY7aSuwHvxCeqth/AQogVRqx9r6k6re6FvdbsJF3Znsp/HUfi4LeawltLkujIm8
QRDMrWg1Myvz4U3scNEu8zOpAhuPBqkms2p02+GoNSfG9PlNpA1v1EbYu7TCGDD2rK0qtGaRnsuu
/Fm9d98sslD0Xj022zp7Fl4LZk5Migx5dY8X9XyRsaevWGHd5kFd6GlmElvJAFEQ8PlnXjst3dp8
o9Hb79ly+KHw9fjWjEmiZ5f2I1rGvfVYirfOrv3JFgAmMKgSCT/ZhSGcYeI+mMpaHg/p0rdIGc6b
HObMxF2LqAhFPtBGf8qK9uNDtLujdWpg/n5I1nJjSBVQ9nDWZD0lB1hUp4cynkufud1idw1qzCva
iIwL4vnauqSD1Z/vwm31NYWD4U5xVH2kVoQHx9wZIiNaq3748bAIBNTrKlKFOQh8SdgPv8J1gado
9jmYxEPeKaV17WlSyElWPE6OzteGUniOQPTEVt9JgMbn0JzYBcPFm8aBb5Bei7fpR+5I6Is3hnps
E13bhxuF6oQl2OmNRE84FF7o4i6GradqUsvHSYe0RDi0c32c6Wck/B6CPbWkDyaO2/2/SZH2G470
6RdRNpLNyfcMM1Y4Hj8vvYQ1AFR+ik6vS8z6VEab+GKqa7j1LcvtxAg2dzalSg9sMYYdE/P2NUP8
DjY55d9N9KV+NliYzb661qx/ssCZO9NN/f5wG1xjJGPuy2bh8IZOQGpUlsNNLhn3a96s1dZVJCvm
/L2ebKOVRl5FpXalvlzxjTrtdOLOtrz6x0uXPnJM2kOd+Fd959XI8cKwZPycWBt3vOovGlwe+Baz
MfgW3zhUmNIqsmZkw4kn2THjFX9KbuzO32McuoLdMCf3is+PeEnCRYGxe5rkIo0+/Az4fLvsMKJf
eOJZPD9ldmq2EN7W/53wxBLtM751qT05wotw7tjiTHFhQG12GHtARH/6WQ9esVS/0/VJ8GX7qRmo
zD7O6RE/HVNzO8krMPBo9UltPzG6ggKwFJfFV10BQQahWcd6MNdjRpdq8Pd0OVmjfXpieiAGnV01
DyKuuGmN+j044CPXROb0+1URVUWztLPNYDXvjXmL8Pe4Ed/tbAQk6Mp5Yp+uHCQVBAJDkgM0kxmW
TMQhb7JUF8lm+vF4k3GL6qzkQQBADhfrr/Y23NRKz5fFTV2JWzxQFlNSHQ+zBzcaA5RitDz2cxzO
cSXAtAG/xDLuZXe4oKegK/whO4oyvtMP674iZLuCPytxhCC6gDGl2ACzq1dzf4LdBtnvD1Xt2XHY
kGSnFPLZBwpr/pO7w2ayAfTKUYlX9cd7A+XjBU3IEJYJ6e2NbV9cv3p2StKEOHHjW3YjXKjfs03e
W9nt8c3f80PzY1obdUkRWJ8c+91kg0VV6vLe7pFZ3wicZaUPG2kb0fXszZb3XBfvpjAan3Fmfoue
5uP9gZ763ZjuCKLE7+evkn0w6PzG9qN7GHVkw8nuHeEwUQgLHIFnlUWy0fdukC0a7oJeuTunWmMV
7oXvNDamLw4tBPxdtwlwMQGj0ZU1EXL4GK1XGj+nsmZyoHgXHfKeMZs3oyviUb0TeeM5TCUS5nhv
xXvRaM4i2SqVGa9ZK+f2qC6fsPn66/ytZtNodu2hk+mgL52SncOoLuGK3d34Dp37QkGlSNFjDw6Q
X1mvd7RrP596eKK2oGxhgpWhKybrCUmOCBt6mphCiztnbQiJoVYH7aUPygbWjZLbbFFQpfmb7hcl
CoqQGpiPwpSgLq3SkxrqwwW8r3XnwBKQojjvp3o3mCVSzJjVa8sSYXnE+2Nbje2SBDo11da+wxmb
GnVqNVQ3ZKutnBab6doAkatSo+n97LOBgPHUi9SA9FRakmRMLg+UnTnjvjB6N0q6Rlu7bsysMUv8
rlIrbzZh5CeVk6Y6pKKcWE9A8orCHJ4Lehyfmv44pJ9PjLx4VqanZFClneBsLNTGK3XIebk/6am/
puQCkwswPvtQaqTdyKljwea5EWzbCw8vNuYLmtTTqHc1B6o5qY7Rc0xH6bTVo48aV0MUgI9o1cdr
2Ulk/sO0bO3ie76cb6PTdA2M8nx/+VAZVuFa2w0NPQIP0o4jJGtesrouXGkXOvGyrfT+nTDS3V7v
00PgJm8aSzY9QTfWOJpRA+YZFolsTCAfpWYKHa8yqq1IZea9Okq1N+31YjmpTI2wv4tw/2HlRI7k
jTmRgIvBzFNAAfeJ83qbe4RnOuvgkewn29y9L4me9V2fb8jr+ZJfUSyDXeVVLcrx0AdJeO+t0a/v
ZrfQfib7yi0Wikf1SrWkz0Kxq8KQMlf+KROz385P0Vn+7iLyFoZMl3wi5+Nr+l6diU6dX7FeY7hj
FLWVw+PW9YayCWVdfCcqzkhoPOk2ncNJ0+c7q1y+2JFAUkGdIRB9TQ/ZMjgUX4SqvbbUji/y2gQq
qD0/xV4kWHNO9KQ4wL5+9fV13w9GtoyAFwojXWqccB52wbnt7bmAQQhjLF2mzPddM3OKXg8ktOhT
wnRNyomU9SAabIgUoyGWjlyDQ+wlM6h1evORQRw6Svte0ltfmBnhUqKYmS9bX97waJ2hUVh0ut10
2XxM1g+3/m7eB2cCcA3j3359JG89vJifR2D0iS4GrvywhVqXqsWvrw1hQPXYeZF5zUZCZSJZ94db
8G9mrDri4FWOf6wEKw8DSggDgp7RvFYZ897MIGA9dcJ9nZj8WxCNLHHawIjYc2uDyl71dgclQLl0
nVBJo+wf6uG1ukz5zmKe+8Fytp8AgV5Y7iozbAV5UxH0YKIXxAbIbCeVs8VT56MxihNPV403MPbi
K3vVW0xBCNsucm1hvECo6GS+EEVnmg2P8vmWnQgd7YVvEjDat9nDCxLnqm2Dj44cmqudhPXzMnJX
AdbhTHxoiQVFtBf0yUxvc5O7EFtrCJAaXpJz/YjAWIXOOPEJHhbGa0CtxXolPIv8MTzcPre5UfmD
WCXCgIc/ysGOYSPSdw7hLt4UkvFK1nVuPy/BzyQ3Z5Ad4UMwWkgHifq0c8TO4dZmMx0nkwAK2GxM
EImjYmLGjTloNnv8PFiEhIynyfNG2Xu4w06KakViPCUDqiSBa76fz/S81J9vRFe+AQ02qhy+hiMK
jTOSrbgzIPaWsk3wGYmj0EVbO9mMXxKuoJiE7D6cI4y8sO8PffzsifhaI3lcWsXcvgsGp5GGYHmp
FR2iJ6GZD5G9EjSJvHxw/EcbvwgL+8FOvsrhZkL3nFC15LqKzg/W1zI1Cdf3wixyegKJ6AMJ92l4
68vTbDCJlE3v1FdCbyfqxM5rnTqE0qow69AbWZ6GmK4Jr4/K4bMQZLgVvnhOVyM79MBjcpUx9KcW
MZ1ozUOol/EuQDYjvc6Nee4S+dkPeHBun79/lla34GHGm2JlsUM8da7yyL2aide/3PCzvKISmRuq
4mXd+BuiQ35lYNIraIeROUzZitcJlJhYkZn6/SpcNHtN0RUuMLelS7SJP2MN+xwmI9ZMgjXsp9t2
cbfF1fQc1Hbq4qbh1yf4skJg5gzsqU7NbAf8tOrcgWIzCvLMdv8a+q2GVWbqP3mmy69NaYze8Sc7
Gnss7xFqbnRgFbD25nSjMimZmtVb96aMTGlmB7eqeMIXPNf7pd+qta6LE7Yi/XFLvf492GibZpns
J3c9/ggCXT2VRK7PZqPGbtbZgq+5ma12+uvQfmaUo9/usC9ro38TA/N+igWjIZm6hJv7quZ9lrqw
nYYQJHEi2/IxuEAreJun8Qxl1szLQ8oB4IEsY1yYQcB30cF80+gcvgpbLTBmnPyat/tq5k0EfTyn
vfGhngjxMvjdEDbfcgSJx5mni5UDrzM9wFGVF0ptRByKN3w3+lTeIkteFLtilW8U2VLexMK8p3gr
j8ec9HD3I5/K/vQt22QbcdHBPd8XqT6c5Lk9pV65U2jrCtYcWcyDuOCAIrFhOvcT+EZgJKmZfMZA
BpE+hEZ5mENq3jyobl5lmFgd8jdEmRW3kaUGV4s+C9KAnfxWhZ6whYpafCoXAbQ0WD+cUtNTwex4
+z+KGwuEOiM/wLSEW7prI1d0w/fCkC/iovp84MYnvvULbT2a+2irxkg5Qzmi256mF7Uzppdg0fw0
2zs6PNaXsiTp2jzW0leyVzms2IkFu3adH+HcgbfAUoEYlV9uHCDNeUrLdGt1mKnaCliEqe4flw3H
HRKZp1uqRm3yxoxqPaY+yK+vYsBs6RAtO5ulv5MAoHFsd5/6R7R40WRpEaTs/p31ZvDIzJVNtI6N
AWK51xA16YK3i0O8Iy6yIF8OR3j4IcIZl2nzbpXUKznn8lXkau7z3Fq8ehZctGG/MMPPTv8OloG5
b6mAFucpdVXcnplvh68Y1vHYFAQTx89XXOaxKT8RPlW2E5er+VRrIZzu53thDZN2H31Iy3LXboel
iLVwZk2WioVfiTPgFzmmwRgcwMpu7JLescDWTHJWP4WijqrWW3YlVVUZCpduAxeGPvkmUW2aODg7
0y7yRuRnayKLZElm1+lW/pjjq2ySbIerbkEqHHjJJV7KngROuJhuw1Pldv7Tlz2KhcWF9Rp8qOio
3c+l+QAKR/ZaxK/kyfUT3KRB34Ltg3O11W/FrbYMnfDEcxkczD0ySYurdgBPP83H7DTdNPY0IuMI
UIMjb6G2/D41hwvvo1oQowMzdOQjOZDLxqda81PXmxMgjOV9Ub8L13qu95xn38PjfEVuto7x073f
yFuEU20/3rp9aYo2M8dLzsNOfZjCmb4LynfiRzdu+3liJpf7m/zBnxMjvqp7zUs5Y+Rj11sLrzzB
RC5bDZfUkKEQL2SPRKFw5Q/t2PnFggcRPSw5IW4O8BUKgLbku3YyZ75nz1Kuid2vxj+GJ7KQ9o0Q
faD7g9fsNp+l0erkNHbgzBBE6BbVYmaA2jxRT7oq5h7u9rI7pH64qy7FInXi3ewSY21qvE7Dgj2z
cZpVysJE15NapRETwu92vKPXw+dHMUdTruJKAumW2RH9O1z05cTuDu1WtQH4Z+8cKSPsj6f+1Bns
0FXt2Xe2bqw7iEqlqwfAsdh4fQ3HbC8CTB7jfbmuv55HxRf06tB5r7NC+cwWv7j8Ym63S80JgIQe
SJ/JPjN1ES9GY2zZSv25HVv5idyLI9n9MB402PfoSAlai1q5SkME3SL3TWIz6mRPjHPwUV7zFYMr
UOQhq1oE3nj0UfSOgxTtQZeEwxrdMB1NLhxgxtfECWf8A4aqrGuL/pI3zmPpLt5NFZZG9skO1tMU
QhPQ3G4UPfNVdicqM1tG5vFhb8p96L6+Qnao99Rtf5QzFBs0A0sQzgkySO0ydZ9gxoUeAgqChMaL
4I78VGRPKIbi+C0tVMZQAwzlpMVSlRbjG60WtAbxnXhReYoPZmk2p+fmdYU4b06p7TGPIXax8Hb9
STkp5y4zBGg9R1bxcxvFZiuP4MDdaN8ndr/OrObcev0nQ7dlai9yWCIz4wVSHB/Tn+FLe1c1o7cn
zrCuFsUloTdoKW44HPTUToDfAA38J2jGnIhFgHi6sheyvz7cMVfv7WENQAwAlC3VVfT2pIpFn2XO
8CyEsd2FjOSkrlWr9Rtzhsy8imjry1QgcM9Xcyc/kqmOKIKuqrqwS9bTDeQQZSNcm29wOQVNnswq
rNDRUMdkZgEFlTYJakicfxHLSBWdZsMBTw9/ilq/02x0LNbNEZBP8AsYH+wJsWLIMrUgW8odOTZF
zqhgepRd3rV3GTwqMhF5e+ZOMrNV6gyU0W6TX+tpqvPGHTbOc9frjzUbToZo5jbfUkf9ortl+AJ3
jRb8K//Ibc1VWj3f0srSe9Wn1Ony8p7pCRnA3Ky468jKbNkcfRQrJyf9SNzGk83yoLnFOlrc1/n2
uf4/pJ3ZcvNIdq2fiBEYSeAWM8B5EKcbhkRJAAhwngA+/flSHXZRKFo4YbvtaHd11Z9EDjtzr73W
2tvBcZGPTP/wfoFumuN4sDtblykgZF9x+NU70z6A8e2tQ49UZnlc7yn0kGntvP38utjfiTEiAXEe
I2lMdD/gQJ52tmyrB9kWBv8DPBSXhtecU2PwCFYWMKSjQJKxAPZvntnZvJ2jw/zkXdu8TnzNL6NG
Ww5zH4UJD5K3a8JzqUUr8o17R74S7furhlNOdoAeTetGqzlkZnsBsl1XwJW2adg7w+EBBua2mt+m
rS0n1d6Hl+kd0Ozu3OCI36zd+z5sUOkGaINs4oLJXR2g14j48X2A2OiCc5vLXWBYFy4Y0+bxhIdt
2acvK/ckD12qXJ4+ugVcQMmYh+MtaDoqjXBQmcEFMSPUTNHO3zpmVIg3mw8y3wBPvIcA3jfBwlAc
Y3ax9SgLzwT9XuZd7NO7Ms97h9HuYLOp6J3nXjtlWDoH/n+ePcGjew9/4E9u9+AxZR/tw3gST8iC
T250/tj5TK+Xv5M1UaMC2/b1SJor/IuJeNjqd7yy8vcM5hT3VIiOZmiM91Q6KGVSlO3v6YMXh3LE
PPh5j6lJetLVbg1VJsc7tNNO+Xl0kh7bnATtQhDM/EvbpHs8kCQecz0lYIXC+JO/v9m/RMVw176S
+lHIcFTgMJoSuIdRPtoOOHNsr/M6n+bvl6MNYKs3UXrlvWQEIwRl1WWUBOLUrgJJgOXyMOuAORQC
hcmBLx5R2QeuSKbS+LpeBXyOaKJomdNbl3x3oNutaR4xFZ1V+zSSOsW05InG2R+CJaQ2f9KqvxrH
2XJ/tYkD+nDf2bzDJGok9u07AzvqpbFvArZQxsMMpLRX1JMIEGtpfmk5udTlZbebAkFLZ/fOH3F3
iFjslw3X5PcRZDH2gUvOiXPPvc3Dlk7h7fs05W+jxSaDu0XL2WwdMauU+6620d/0TuK0Xx3xFzrQ
0+LYPzyC8zz/PspO603pN4lJLn9Lk5zBO4Z5INvXudE3zqJsmU52RzvBkIYu9PxSoioIM3+CxJ5n
adKBOVT21gNSByqXqQzwnrgXJvk9u7jUJraTLVyOK29cnUPG09aXXVRmxCmgerEyx8ltVHaIOJKT
SL7Eq6iw1DcNRnROVtNwTm9pX18ALuuLzRvKp7xbikLPjOpEQhY30rYW9BkF6WF7XzpBY0lzQTJ8
+t0PDLptv/GkisMiYvoI+/tBMW0MFU9T4DPfJ+dBwze8rXeIbjy/z+LXgjWNDE8LlHbDyTzxW6iT
N/2T3+Q/O4+vHUAe6ooss28kOcvb1+Ht+KGN9IEpfp4otZmd5mgltHDUw/mX7CcjNEOumP0wHqzW
ipMtDj3mjPGkjvmdLlRX6ux68SQZcZ44dotmWwJYpRfipdsIj+NDtJpdoeqzy249jTcLl1u4uTkH
G9bHW+Gaw01bCpL2qm3MwOEpVJ2cYwBTg21aEmgfOfGFWhFHWGrfSNjIX3gT9xXFVWYHjnU8kJxD
BLZPcdlNRCDMl9JH4VPsnR3sdw2lgHfsn97OaEaRLEb5UPtQArlbUjBQ7NZX0W0GF3L2zNZmBphC
n/CppS6L2eQvdfhPIilqLRL3sDzAz96IjCGzjHYMv+OBcNi6+feLnekBN2B6CEWJy9WCbWKVHyxy
3pUCIQjkrc9MHJmeYDs+GJBlSKA7CcEMCGnNP6p9bPCZfkwpEZPRiMpgNlA65dbOgyOYWLSj+bDJ
BlTAiWnehTx2IH8fFRqrm3b6Zjiggkh0oUUgjw2u63wTEhWU9Wmafq4oE/MmAnGnczsTBFXfbnrp
hoSwUH39rXi7NuDS+9Cy2HqO0ifSjXbvgIKgi7w8GitX1QE5cNs6T+TEZjtAsefgc5yMdZPyromg
U/1mZ8rT/Sc+kreGuxk1EyfZsYj7ycPePexF8j5r5U4Hs7TzomGnEbnEiI6NLRtI4Oyy4Uc+/MVV
0FksXChPn+/v8tGOTghChdJkfOgmw52/GlH30PrIaEN1QC2Ewd0hChxgnbf3+wQ/y00TpubeicY8
HRFaJjGsVLLj0ioRy/jfgACo7PO3GA4TjvnGm+BNNYeH9SacS7I/N7D5SGfTA4QG5CW2GaDLzB2N
kvp0+zG8t68f6Zi7l+15o/DXQOfrn0CoEXHBcaRJV+JmDlpLjz5u4+9Vj8N9ps8KCrh2kCy/2bps
DOTx1je74jtzgtsIlx3+/Tse64PHQBkdZ997nX9gfPARW4p27hS3VxQaN5o1FArFC3RTRJIA52hR
D2/Y7LPVvpUgKno9bveoDCP+0v2DI/hWtmkbRqa/gbDV5k+8oBLGSV3rnCThXb3v8ytzGBbO971N
reethX/gbQOz7x5oglsh+ryfqGDzl5Ovx250lqxvxKtmQb+B8fU2+G4457ITDI8XCwMqqs+f8LH1
kBLpxqc7OeCBaIy8sc17dG6f985xZR/wtkAVt9h0N3EwNIg36s1lh+HQfyQzCM9tefC5NR0Kr3oj
bDlZ+WF20myYZx/8Msr6FxRHO5tK/BtNNL+FR1DuD7EzyTGpxAhLtGBWMMrnVfGNKtyXHPeEoJc3
I0Khz1bnbw6norwwz9CfWagVZcpRKtJ0m0DNlft3QQgiflG+D+fYd+Bs6422/j4OVk7ozbVlGxK7
HEz68mRC19R9d0TioQMNm0T81L56O8jd69BTqLNn7108kc7WfsjT/2ydRaOy7OqAcF+syc6TcZ3Z
9AvS4FO7GQopNBp8rCXaGh3iYbp6Gy/x0Ej/qPcFoTyx0fS7e+zDVgMI+pmLcZsH2hBBO798AFPO
yBEe/uyOzt9K+T0Qill4a7BrX+gDLpox8gwwACx2ox5NNrhspvCMZRtZ+tiYSdYbE2377iiLOj4w
xcQXzY3dMe2XafjMbeZsMJ4VxW/69yJzhljTcGKh38VCfUc1mh6U5wCqxAp5oEPlUQ3uKKN9Xe2V
6ObtzyChj47rrzzRgttFcwRA5qABHo+12bgRxmNO9l3IAe94GHSGQ51i0t9r/VLM8bTU1X5Wm+LY
umw0+LqCpihs2ZYkOQWEtAxTIkwyoGPZILpvx8zXkkC4WY0w+kUVaY+lD57DVjPYgDH2KTVLBKfc
7EjtMV8+bNfI95qvlB3Pv7Qi31PUPCkagi+eSb5uQS9GxxHSpgfrieBM7tv6COPhiFanIzYOUgd4
bOtuVzlhNvrDfh+RklOufeeBuqRAlHnuIpscLDIyNL/vuyxE4YuBcRB7BKPE313DabaC2vL3hKuC
gP8HZdkU//2Teka9xA81LpnwqeYvu7vFIwUnSRBQjcvuxPNHrr9Qv3u7h6XCV4JoVRIGsn4QtGtt
ZNRXeqbnGa0w8Js0dDzIW7jutA2cL8EtjWm+9jaOZY3o30eX2CLq0HYncvfEHwBd2KF9bNPqOPdI
mWvmpEK6z1aPMmtuWNrdfHpoeAgCCKiifEu5CZv+jH7jIauK6QlizTAET7KOksvbbkbIacmYgVD8
3jgUNEhDLaOIRD/gezoYkI/w8Du4e2p4AtSiQLVJ+6gKqC3Yef/8Jf5+qlw4tAmLkdPMcHKDxu4z
trkXyhZdkQCuaBnpCgECzpy9t8IPhJYXhU5rAq0mGOJ5UPiRTeopzN23axJPkG1no3pvR6Qx8sN+
w8o3GNPrdQibkaP8dbcwpoCK7KxanKDYu3XvP/fn5yfcCT/eO6IFgTqhvbwlwezBi8PRB/KCgsSu
83lu5/7nWWin2J7wJ1pc6Qfn/7hLKwq73Eyv5b5kRdrtvncffaRuaAzwphmPfMogLfuny3sA/2jb
50lAg1Fl9DmtVcC/OiuIIFS6g6P5bv04Xz+dFYU2Pa1U3xUT9gE+31cfQitp8KWHucSq5mDKIn5U
D6ZmyIZi6rqsynJFerFV4v1WuicoP+yPbYABhn2jA9KWZ0Nd58zaoSoiiSw/qftDyVCqJePCePUp
GGBRb3g79/vvhZRfHa3nr6ooJFTpWprSKUUqGdwcmFztzDW5ZyGX3eE+BzVBWm6+0hljyITyTjhF
odP/Hd4e2fHUxAGvmDT9FY91HzsJ14hgA4wBdiGHH5yruxvcz9byukeCi72PJfnwvVPnEj4mZ19y
4aEhDDCxQ0aUFiwpc8/l9XnaIKTfgJvgJqDlPYVZkEZLoeOTYfYg3Bgbvk7Q9zRf90oQK/fzW+lk
TuwIoiHdwr1sSBEFmqgKf4fSI7f9dpAEO+tr4+izNCJXYNF3YMLnXtnNhkdqDkPTPjp7NJX3eTLT
rPfI6L/j7IEQpOHveo+o4YPQzeM1WGRPdRtDzVuTCUDog1UwypwDP8MBOGZZD28Upvykfe4U30c+
IxK5btIufB36b8m/X87Wvf94u/UASGAPnj/LMPMavFrP0d87Qnm9z/9Zoeo9et0fmucsLidXGGTH
wAxM1B6QrVympH2ZZTYQpb9D6IQXCTbcdfYS8qvH5fMOqVyASeMirfSU8fduASda7++tfuJctvSc
a9MX9eEvMLD5+5uN/2FbGi2JLWmYnPHKtjSycneUTuXkLvkwwiSSj0sH+jxeIhDIkAGo5lv5DaYt
JAEQg3GIzMhSz96+abXQ3TzcB7ahD7eAKQ+56GgfwKUF/mIjB8hzwcSTIH+iNR3nKjZgdrNwFc1r
nal9dZtbH63B7eqrsOk3IRxcdX0lUwEH+Fbnx/ftSHu/jJU91Kh7IRhZKnDDndICPCrrpPcfzSX3
G+nxGxXrLGtv4bPDvgKmvPaplR1LP9NF17wHJNhssFMAh2ArR7ujq6bejjozPIS3o44rmU3ZnEo4
7C+Mq04NXKMi8+btAHUVcHcDukugZe5dsxrIBAFwuXORyVMmJrEsI8hbyr17xp8qs2F0HSmeZi7F
TU3vNe/dGLY8mHTmN26DAnV0e08lb15q0Sq6dHK+2t4oGDreuL4R3ndhJEp2094OH0HiHe1rL6XW
dAmwrHGNCQwbOHMYqsHDgIMG+4CqYU7dQzz14mjThzoWH+zNOm5j57H7pB6xH50+kYC8G3gSzSFz
b4Uoo3AgwgXGYLnq3t0PzN2C/o4UfnIIL0hcT4EW7u0PyYbduEPzIjrWQquz563+1V0SboKdxDuB
t4NjvDWRh8AYc1IEVDKBZq74auHtv1t8xgeEJxtinJ14+R4lOsuMOspddfD4hrU939ryKO3u8Yrc
dc7ukujj94t5/9FeXt1+vMz7OwQzj7kCJVs4+RVOPO3G7qW9J1m6OSv+uW1kCq2ONjy6SkR9xi39
woMOBkeaX4U5DOlY7DdGcadhU8TrbkhzcAtoK94gWacub3iYWDermOV9xLv8wXl/5Ryo++okQTSQ
O7hqTxtc4FpZB3JNzZLEH9HuS1Hh8dKi/OkccUv4OjsQ0YaHQdzu52PKuf5+7rUgrjspFCjYkOt9
JxOWMIA3b/suXCFEzx+5g9EXK4HHeZA7S4CR7hw3OzvhmVU4Ge1sT+F+VExOi9s4JenjjwFFi/ij
eNlhuEZdprWEFEDJ8jqUO7vJFeafU/ZO/XM36TfcFrH8Hgq2bgpEnn4CWiuUIJrrbefhl6DS6FiD
w4dytzXNaYwg/MDmofqMDoEa2CMoZuwx9rSRYQhsi3rX9mEZ03tXYfNHLe/6vhlkgdR9OJvBtbeN
jrbmnv14uPdhtNJdXHFzPle2ziMIotTYtojxjU99lFBVi4fxF+Qy/rc5YKc7qQ3i7qZfBv7Jdw9G
G/gVGIZddko6kE2S94SiMIiAy0ekkwZariHuV/wDJh8Jo67PVQFc74PhHi+g6IfpzLQp59kStR+t
/b4VGFlM0WHFHNx60iQdaKqdTbLE2VGJYWJxYAuBV+MFmCfsBP/UlZzthEoJ5nPeJmoMgCzAeUWN
BF89nTwkczBTRYUCn6wT96UZCW0bxB7ntFtXBaQ99bbOyY9tSINUSuFhbHwZoMmNvWTZ0hzuviSM
51dY16E2N4fidlGCEtIjSFLytuteupt2GYJ1dHdvW8/AdHqaqpS0tgMjiNerttQ+gEC33hvfWkc6
+wa/d1Eslcy+9CjJPTgyWO6sLyPKQgZoNyD21k4xbs8oacGovlMcuE+0IB8Cl6WE6+gClQTQ6sLt
+5he7NsbwCz5wbToFnAGg9YUIs9pqXS2qVP4vObzYPMAiL487GP6bsJA9s/sLWotHlZuQG6tzrl9
nyVCl3wZKp0dx/mdn6EzP7FtmH4DGPSATuYUnUbnm78JDkMwUg1r3U7r7J2anil3T7DaNTuhFrYb
X7feqdE7J/4JhRz8SzWK9c4Ow7KDpR3C48q7mO7pgeEW+2EHzQpg6g4Xq9/irZLBrIuOp3FLhRlk
aH242OYOZ0MnwwZzVPoPLqvveHa+r7NsjrAkpUa3OKeesg+wHrt95cB3uMUFW0fokY7uA52st/rS
fKRsae8exXjhTdKPAr4mAsRx+ZGh4LnboGgF2k3nDJ0oiQ7AIQenKCPtbDdx+4PvcnLT6+z28GWo
MwicDAvDuqPk3LeTBjfOIbgdRsWXmgRCwhBcQYQjlmHApLuQ8F3d3kRK2WncXCARPu12F8qDe83z
1XiVEWt0bFTJNrAhNioZ8epkGrF6bRWTJSApKi4OWRuZnb1d3nlWypN9pGMD2d23edB6Ci/pwzh2
G2SiomzIg9Ix2quLBUK/xmYURhcMlNRfbsIHIFeDmvgjekTwCtasPPWIxcHdBZSi7IGE+qppDa7+
zYKAdLIz7z5+ZC4Ggi0yQ5QYsjfMcOfTP/lFrlkD+MmKyG3+lfs8fXclAc9b2W67u/JqV63tdANF
v3+cXvAsOMzLqBjcvKyne7e+9o7mYdTk7oBcni0hB3wlHuwZD3WFl6y/RAZzdb4oUhFWM5z9uTk9
NgUa4hVgLXQpaqB4ZK7liHq8NIc2SMUKRQX4taO7wt+S8pU+vJy843o7LwdETXXUwCQfYzvgu9Xn
w7r39vZaFAERobWJ4tPHVJ3KEe8zVBdoHAcaDxOM2iAGAzguUvLor0c3/xEdGa46AbDFSVUeN7vX
0kVY9ujzH5tLkvHvdGMXiGsb0RXw7u8HqPxKqP68sSr5dLZ/HM83mQkW8tjS1dyv9bGTdW+gj8IA
DHKzA8Cd1wzbqtvPlZz2dtBaK/1kFJOspwzhIAeqo7mF1TkL+14yND8Lru+oAVB8Z+1rN46+1Aia
ZzBzpcBer0INbFQLOqbLHeyuJW/fUTzuU7dgt76rJJFMdHSKNiTKgrx2DBVsI6h234Mc75K9u8OH
U3f2QQss8+LdvGONFbD6Mr192riVTPp6bdJNWl0VE8mGBUMmnePY8vB4MNGP1nS5Byi5osoZ7Sye
QSKde9iwyp3zx9VG9mMP0RcO6rof/uASfx2nStK93ReX3XHHtMO95KUpFItCF7oJTx3N1yLeC7Tb
ablKPw23oWC1U7l9UI+9drhSQfeBH2v238uk72meKvlPetWKfLcnsOnWR9gCAJjhCOHX77iXDl9P
G72a/2sGS7JV+XSduqeEA3PT/lonzqB0LiMKLX9/lvLKQkvXWrKsSjg+yT+55hNAdNDPp+MuBSAS
WrUGbWZzXDCai0u7BYmD+p3NSYYgShDauLWw5Suo43nwyiobd73ULqstQXMMD4gn+CVoubDvqPed
6O8bCGlHzfe+HFLnW/E/NKR/GV8f75m0erT2YrvvPDIhnBckGz6Ad2rDFIW9hBEjpNRe9Ik1AIhS
ypVf10rhZQKvP/2ISlC5FKvG7ibzI9AqhIjHPQJ4N+s2wwPfvaAyQllF5alYZ4glv/K2wciNm9nA
4EatGkDmq3saH7Z5MaFYj4WxTtCE14r2AakBX91BgUuhdjXCDPZ/A5o8D105P4fT/ralL3wxmSo2
/fVgpMMWwxfhyt1vOHoXupBHZdAt/6O71Cd/L7z26vw+ja9VYLVE3YGDamkxETQqR2PNDQjA8RBz
7Ic1b/auNiI85zZbFuDgQGT2rAnyfQm0cWGTNWA3ceseKVy/mSG8NPjPcd906ppDvgQb9ZbWlGgD
whb9KTg8Hcd4c7q2WurqTtzDas890IjwxjHEGPQCJbzl/D0p6otXSxNHWFPTZTz+WlrlUo3P8l1O
bixKi8baHvKw8Zl88goefnQb/W1b8Q1okiLT5MVsaQtQGZJiuDsBTlXDErXuGZXUkUMzPgf4Nf39
8+QX6PWvn1c5J9dmrMSHXVJMStiXH+IBOCoikhELgljdWC8u+l9jVe7BBw0gypbC/uB1iLf3yjkF
67irICHtxR460Non4wsU79eAleBX7orWMZMZ8IRHDQZ8a0TjWLQTDOCsF/Zb7G3PoIs1Uyr+1MrF
+mvUyjFUdoZ03ppxMUG6BFRy9yUhE6RoYy221O+wGXffU+84M2vO3w8++MfA1Z4f6nljNI8aa0na
Zl+7VJ2Fc0+34R1dSLZGWKAgcr7YXOg23jAQGXEuKd7Bkfu4BnrNxn9VP3ieBr0C4crpTdaNjI0P
DmR/GBz3VQesG91/zYXzIuL+GqiC1d7lZrI/Hvls4ajAdzozBTJC3TNVfnGN/xqmknZtdnFzvzly
jZ8cOiE+ghuSRIry9qbuGVQ3kDhGTwGqeNzTQ25mIs/BzARkCXLoj5FHHeL8P3ySqRqysCuWzEps
2h32ir4tGvfJDcsbAcBpJDFYzfx/VE9fnol/RqqEGTOn4NI4MlLhbSZilS4BwpWONuaJTuKPmy3G
DDWJxf8Q2/4ZtBJvsuYukVY5g574PATpTCRdJaz3xD3Xl8tePPLZHv8MVok16SrRT4UYjM0Ojg4k
Cw1k1ks9Yb1XE2HqxqpEmNb2XpaJyRVmQjDZswdvOFSwfi6uFqDmdSf59Yb8r0/D+O33htQO20yV
tnzalup7mPkdWFStsM4W89XF/DSDslQJGEmRq4neJG5eMEv/wPQAeegKl18KV37S/d9kG7+Gq4SN
ZGM0GrmYxCmS0QBrqK8HrxAF75y/V+tVeKLDD49BnbZHcrUPjHlunO6moovZ49Z705zFuEWPub8H
ebnXn0epHLB8tzpkqd66k2Tc5obPs9vlpW83ujhPkErWjPZqRzyPVjlZcnrfPky1KTZ7Fz8QdyAM
QgiFNSdYe7XRn8epHCrZvMqr/MBXYfSAVDrIunDkeDrRyQDvBtgzadQCehK3FxZ0Dxtp/X408ePE
2byDrgP04P8hZMG39kBYVVB44mFJUz1K5rAT/6/TUjmXNC6N9+WdpRaRO8y6LdePGo4e1sx+zaxU
09fG5X49S1eGwR4DB7o9ZvC24M8T2qSgdq3FOai+Kp7WwKwcy8bjdNOvYg1ASjATi7xLWx0hCUFz
ho6iZsVfXknPo1VO5T0+77bmUaw43iV4NVDKKcDJSpiYNbP48rt0mSSAw6kZP7DU0zX7yMw8SQz5
PpH8PESw1DNt5PYkSDQhqS1oyy+jwNNolatWvtBbWm1Jdyhs1++CWhNNhSx0xF21p/TPDnIZeHh5
sMN2SF78/aVNcfb/tYIthZRHIdBIrcqcZpc7dpfX8j7BEDpS4SXh7UHzQ1Hy3EwaY5EscnmQsp2w
sMP3gLdjAzdI9AZB0c7QrEnYD4Nceqbb7LS6pfdeWkeIVlQWPCqeWCe1+D9Y4G2MydBwUN6aiIfl
bTret1FMgiLrTgqY9fd3vcrxm3LLVFVF0QitWiUKNfJClZurC3P6veko0b53oG9S/CaEIbCz/Y5q
n8epV0eOe7mST6NWYpL5SPNmqTPq9NYhrw7BwnEbqNud/z7jMuwezVQlhWyUtqy/71z9kSmtovVQ
J3h0NbtZL1+UX2b3HELJx0Vn2PRqYZt/nwcxoqE2acRKX4ufk/l0HjaqqifKUTSfnNM5xkL+OPFH
65S0dJZbdIhrhbnt1GUJL8Cx36NWoot02jZO6olRVWs+Jz2WLS+zB6JFXI+ee8Hn8O89o9R9ZeUs
FKZ8LZML4znUTITv8NHyyP8ZsSO6/GEpHNTcCrVDiqV+mliuML11LW8M6dBYtz8Jw8y2/ZlrRWM6
z1k12dALXPf3jGq/h5PP2bYss1LldqB/hWMyZNnrQ/O16GLfEnO7kDz7Hd97VnWYdOtm+N/n4/f4
lUiX5oeT9riJGYaK3dc7fUibhu8tPyzP8inwL4T0uvfoRt+1My3+6N+B7vfQlUdQsWoa+6YuhuZS
XJZuHzU7ImEfSbDvLnjdJVYAc/6zZspfBPff41YCUWGoF01eMW7bg5kMZbywfN93YzsioMOK/XsP
63V7uBKBlN3FzONCDKeCL2KRuqQtjOqElDoxeO/OL7Sqt5boHa0wHDHnbq903MUsDWcuEo/ITtFO
lBalEKDng13z65SXkQvwk17HJl01pcoimJtt3pLMk8pNR6v0ZRjSaHLk+50ZzcLH30G7Lh6rIkT8
a9WfBqzMfipvTvTzPqpYitErnFY7zajrNe0wDEnDvjSrQ7HOdTv2G0xwV1yzw7otL47UX7+gsiAn
SbmYm7044R52+2qwHUIy4rtHAw45phsc9LaGl1JdyvSCJsfGe/p0cRafQoueJUbrojDXkKOPVj9M
4B6HswUzDRd6WNvUUq9Z23/dEdu9dtkbjDdtL3U2mQEdCSMGosvlI/SF4f/OUvZWD91H6kQ2TDkM
FlygfuLqMDg4Tnc17DqBfYQrPgza078PxgsA7Nd0/EBST9PBw/GWpBd+3tWedts4G0C16tKz3e/I
ETwJOjtABxESle/h0KkZvG4b/mRoT4NflD388DvbcHrXrWn7jFgsEM7QN76acwgigJDEvg/WSLvd
TuH2FDq2DWsJ83Xn7yfNfvodxfFWpnkh1gj/aS0Sd1yXMswk9DUm4NoxI/QD7bpTL071H0fgp+T2
NGp6v1+N0/UqHPecuSHM8o0utPizFXqDFXLijrY2+s3+fyjZdRGxduErd85tpa3y+4MDeB+awfSn
o4DXFyqgcHBeoMRlvu1FJ3LtcfD5WbPwystb559DWOVkH1fS+XLZs/C69aNNIQR59NzYeQ8Rf31C
QIpsLHKCmt1eN2417rU0w9Qzxm3P53O6ddMknJAnAt7CXVncPcgx/h7yBab7+4BVAp0ibe6Kejpz
wOCdyN4tNL14iNcZPK520v17sNoDVQlu8kbO4ob+M5h4kDZhY9jLZRFugaEmBNeQ7hBWB4WubGte
lNPSbUye6AQ16/tCDPPro3+esE9bO8/ie64c2dpOW8am2HKgac5Lu1hzvrofAG9WiOPAYKbE7gzO
x6L3FtX9BqXmhvm5CJ5+g5I0y/JYXljrNoYaS1qVNI923wt5unb83gLrBuhkisU9U3ewXz42/tnd
P6/b55GPylnK73w9rBtrtcRVn9xg4vFiPntpSBfVXs+u3dp1g1aezDeQQPUss7WZbafvwbnZ2qE/
8Gc92/7+bk/rENUXHTV+r3Hl0bzZpZRsxYBtwP3lJWXQUfg1Onv4tfZ7x/C9d/Nt0TMBNsa0DjdS
a07yT4R5muOG2lSkVnFQAe+YX74263KPe1AF+rg+0pRH5CfWwo7eMBd3A0TeoqvH59/nre4x8cO/
evoVx83dvMgGK43tfoPYyRnzR5ntWmysCIS+7fw94Au+0e9JrwSw++FmZk2VAz5nTy1btDGxwpT+
5+5xwUO9TvbxQjD6e7hK8Hrkzca5ULkYH32hy2t36QuxhOgdhv4amwxa7sBLoLPM98Yf1pyiF1Xg
32NXYpl+lTb7uybO76ZD2GiWrm6Z4xID9O5SZpVHE4wTvzhSnSYcVCLa4vGtRisKo2Teu9oed3UX
ZlW0dGxsrqomsd8zpGkWJpG0PuiHXoiC7BsmM9aXA3e24BYhRRxeLZ2UoW71X+aJ/wSWn/D/tN1O
8b3M8zPLge+tRwcCu4tI10fLOTIs940eJbWvBHGI/3ij/AT6pxFhHCLTEkHUudtTYdBr0eRg2UXP
OIMPfvU6i3SyYLP/Hy/qH37Y07h3pbmR7xqTjctwgBlOOGdY+rJ5o8Z0tbMGHVfx0N45Gz+oyxDk
mtBSZTvst49bKt04YzSZgXPcuw0guXdbPWxA4sHONWDn49C3rdnvdffVT8R7/uR0dUsaKxaXtmEc
biNafkwO/cmoYfMGVWhP9EZO5NQ8T2p3tXikPo2axK08PR/EKevq68LpYjqaUKqlFle0w9G6A5SM
sREP7wih4zedmWqeCnUhRq1ENOlEG2CtxWeLy5JGNA+3278Nwj5puBT6bod2RzzN0KbYuPGANNWc
qbq3f5V8ZD6uZi6Ly3prTedYZNFWS6SFIRkQCph5j8QwqKN11N0baiW2adttbJZXPprLy8Fkq6PY
xFTSro6bTRa9PLDr1rnmeaBVwNGEloNXacdntmnHQ+S4CChPvPfBuEx7ICI5busIpQP77yur7q3/
Q4F62mH7pHFUr3eOU/vitckzuulIsfuF+NzM7rjII1Dq93rvdi22VRO8NDEnTyPf5U18vsSkOIB6
ep8I0sXOLrR2weDksrjI3YPIdOourroj9VOhexr2qOfZSZFY3HYBGxRy/bzfLZee2uZ1BKbDRO9D
7Wr3CCSRGzhAjjUzLm7lP4K2Jubl6QeoK+mkXE+c6dJnez3EUwGh1U+uA8ZmdczhYWrQ55h7si6l
fw1O/3NFVblb5nV1iY93gesIV4k+qnM2mEUDbgLIuK777Ys+Yb/eCFolep1vLX1z2oipFs2l2vNN
Qm8QnN5R4nm8jvofh/HEWIz2NxfTNeGduN7urRnYXu+yd98ebhRlXhS5ix5AZ2AH385wSpOeq+Xk
PuY3/IG0Z5oH2KFwtdYs0r/rwbKqw27TFUoxLaP6gN2tGsft1chVSvdtAYF9jVad2VocgwAuSZ3k
+oUS4PdwlZlK4ziWtibD0XKytEGZQb680C9i+uPS/i6b9Dj57dbEsOvEF6/A/F9fWonwm8Mpzw1t
r8IpAWzsAi+P/C+8dKge8GKtf5SLT6ls/1/jVR6t6mVXbrbx9j/bn4BDmk9fT4HlnzBlHWw7NAVy
ebIEzV7dHS7XDF2J69dT87AyNGZZFBK63Zi+nDewtJm/EJ86rLs7a760+iS97lQpl6BlA2d43bI3
4SNpInpwB+4CsxP0Jgm0fbGd6uqIdWtafYme96u0bDT50JN3Wc+7HhWaAS6xzoOkq2ePh8NayKhm
aqsv0YZx2u5XOiPOSTTDUep/QRXQLN8mscthJF5rO1m+uqWfN1L1EWqohbo9lwyZYBplA1UBFm9x
rL1hzLqeuby5eZHVVUZqR61E72Mex5uzyqhY6vIk2tK/lUXF0N3ukFPyP//HTVt9eF6at6va2Ipd
1PVA4OljBg77YNu6FD6Afc842uTzmvAnDv0fh/Qn+3u6o7LrpbXJTAYFfLx5UwoyAJ/9ydamh6lp
Nx3Sy4UG152SV+25eVV8+rWwlYh0O/5XRGrPS3cZ9mG5DYgJrti59Y+9F8+QX6NV4tG2bDR2h+1O
gJ2iNUnL8uagrNbXenZCAoVtJMtaGxpeJDG/Bq1Eok2ZNlaX/yyqs0xsb4KDk19+rgKSVDYuxlrO
d/sz2bg161pzTKvvzPsWOldxYF0J9gKYwVVqQCdtWgDPOnaA8R3WJjVDvpxfTWkqmgxjQzcrqyk9
Gtfj5rDhmHacrvfBxda3RrGG3Y1rR/Z4NRqihax95dWNWlnVk3aKuWQScUz5yp032fqj0XrX5jIF
zSQotZFS1gX8F694FUHMf39qZVUb94MmZ+dMHNXugTX1xWuW62xnwcwWV0xmNd9qpvflJfPfY6IB
+P2avOUbeaPKjMlb8g4/Og36By9EAmCBevC1wj3nhCI2sUTj3prB//7gZpXgeEmvcSFfGBx7SEsU
KsMRvVG4U21r7/Gg/P5/pJ1Zj+LKsoV/EZINGOxXz8xjjS+oRgxmnuHX3y+8dU65st3k1T5qtbSl
LXXizMiVMaxY8agLlAoNOPe58otywHTdnrfXucO5bsSAVw3xndExCCMExxD2RO4vHmlvayEa5hZV
kreVjb08luVcn6nCTyIiUCIzcZ1l3oeokyFBhCIkfMENp6yrURTF4DmzqhnKk1OyLrXK9cgNkl2u
u8+MtsR3lkcWofUnk6h0OTY9SfPEn486A8t8hT+egtzHC5TldnxzPJ6S6WH2TwZAclpbikDIHuAo
Ug5yh5tY4uK52413VCLrjQH9yxozu3+Z4bj+/glpdWNWbyaHjiMlhJpxA0Wk4RADb79ZXjdmjA+X
2fI1y+qsW0Gu0nW1TGopX851NrPPdoIvPCgQJE4IDbWgVRh05LZaAa1tWj1c1hu+k7wDlRgaeSlL
DD8iFy1NfBnNXcrA/t7JKnC1OJnXsjPDrsis0KVK2gERICBExgG6jTEqEW6f8dvROWzja8SfiES7
MeIHb4xpb2k/XnPIaiX+tLqtF5X9P7tN3hSJEJycoUuyHj8u01zUeFZZ7urO96vF9fNpTX23xvfD
NDj0Z+4YhX90WF2HiS8UZzYx+S1iUethRLEAX52+zQFdjXHr1v+Eoas5jmLP8uf01XK7OfsPkuPo
9ejmJskHXY30vbQqiyerzURo3g61sL46lma13YoNkFFtYnLnoEMwZvpCbKp0qLsymB6CgedNQy2q
aZBcra9bq5t9tjNjbx0D8k6QfkO4PU+Z4hu9YZrTLsok5lE0yyvncMyezkv1yhoQ91/rMbH1F6MB
2dwdFXRaeKR9TbNiEW/t14oKbNUpPZWnBtf5UVxLqa2S4AobmxaCQSS6Fm4fuacAkYrYw43+/HdJ
BTiyvMvVWpluh9+webDXlYXj1MpEgc/+82xIdbtBQlFoLWjnwkesN/HgY4gsmi//C7L8rKwgi3Ve
lmaHilPGp2a6a6c3RlPMnXwSvUT1OrAyI0iLKIt5I2+wf4+hzyALGbwZrpcVJJ3x5/pfeb4/m6F6
vnb9dpgk5VIZMD8HIS635JARKQkqmLePZ6Z5PIrh7L9boOZVpwnN33VjivRBk+fjncwm+oe1MUnz
NlvvQZ74RvbG1eWu/2J0P+sqDlK6OF8qpPn4znLU6tjRM6feO0dkAMxhvy26+t0XRiQJFbXEC6Z1
98Wo/gTVn/UVX+mQTg3rdGOfRdlUkozvDdaedbhvQPkGNTcKYd8DPZgVP54/C8uB5O53DZrUYlVj
Yb9DoQTetJTXvbYHcwvPW2PhRYlU7vbPaopX5NjL2XR15nhbz700JrMj6XLOtUbdS26U7nEo9kV+
1lOw5HaZn2sH+Tpm8nagZDbGCAH3+y5pDsbdCu+1dY3um3ARTeTXNyr+z3Ix3Z4uBvjRQg20d2Ka
TaWFcmccETKC06glUb9HP+Pc+p4Pzlnj4P+8zwqGLaaVs12mCWDceh0TNzZITPa9N6FRa+FSQOme
5SqgtTJL60WScnMeOzSfMSC5W5nRJOAyFhGG77UtSbumBeeS8nU8yrzt+xuuMyq13fVQKVeT2VI+
NvTf3/Gu117fdT0C1u9vItb7qxW0IpFz/jFhtZ11WV9vthNUI4VbiNZxkwjutXJyt0iwMnQGpimT
jCBueOVPUk1JzIRqr3lFlwQRYuTT49HBwy+ilD7RFR2LSry/fpmCYc7tuqsaM8EwaBuiOQB0MsLX
l/W0QC2AdOfYM4ZoDjeml6NZr9/YBqlwwmsUaQO7QdWN/MTI+1543yRo+XN/98vFvtd/L7SlwJVz
Tg7r6gwAIW4Hr/hOwhreCIKaQ5OnsdlEhHwkSGI2NEsXGXqtYjq08EMjrqoZxdphstgaMwOkfK48
1z8cppuG7yir/fM6k+ObRm7UfSv7pao7Ym6cxPGfmt9Q5P3lf4OCZ1Z1dawR1cpvkJzQkHpuBKcZ
IPv/IFnR25BfTUGyizU/WenVLJM18F877yUmiV7cMZ4Qy7btDx4JJPVHS8KMkh8PfM1NK/Ts88sr
IFaanyc0K2Ub/kr0uvDdxofwcvC+koCilmZvi96K/HIKkG1tY5taa742aZyJ1+G2DS+MYcPdcamt
weXTkjKKqsiV3JKqd3W5VGarqsmS0LZf3xO4uYwGcVkweGuS5BvFC+/f8Ph+rSkmlru4zu5mXKs7
1vQzqrg7Hib+kIwXGxuPpqH2CS4Civw3KqhUT6a1iVG5sB5E7A5CuaHboMjBdKQsk0neiZFK94+y
iEf36xsVb+o02y2r1SOW0+pUPjpJowUrVtJP3fcQmhcJKMhFEUJtL9NPJMOZ30T6i+kEA20Kpgiu
8h+vwNW0dra28zL3FWfWCpfdSdRjjIDw6ap+PwgOb81tGDNjYqAHaI05qzXrys2Zlq2F2FaL5DwC
oe+NMGo84WzBeyGA8O/veWGgmP9UBZpu690qKW/41KPX8eGyzaQ6SWLzg4w1E58oumDMmjV126sA
lGGntXQr3+jjsk/ji88dogjBTMUoABZF4nznMezqU8fD1VqYgk27Wnm63F742kdprOo8GkQNnZDe
GwT/hrXGFyXo1JMcTDxyXlBdT3vf31qA1B2xglhGrVQ3kpt8PsV22jmF4ORGH4GHQZP3GpCe0Gy4
2Kv66ucOWXW1jPPsOjnWBZJbnR6YTLgwHJLaI4EM8WLkU7DUreno1lQAq5xOK/a0dCvTY95bMLCu
hprK1ojLHpKF7qmPA8DYQ3/Czg/7RgNro6Vi6o0SV+bAjJrdF5ecqxXvO2Ys8QZmseLnvrX3PgwJ
CXMGU3/99D1o8o62v6ISWmykiPvwbLtBc0VDaxmdA2bqvZpfaIKVPhcd7d3RPLRZo1cOk1er5W57
WrCtTvz8itad9CxF/aC9e6R4p88ZarwI1XebzyBc1k2BR+ah8OqQtsNv5dWRVkueVt1tKWJV5/FY
9dpKtzoaC3UM9egx34fotrPye+Npc8gM9gVOE8NIvbesVUmfVSms6udtVok5t+v1YjvZyy3xex30
ENxp4GY2K4c/IgL71MGS5l5aChRerpNreZFk+7tG66GHe8wwW6HedR/grXNJ/kfwtRQgrO9v1dv5
KiviGDrUOTAgeg8D9+VNvHGtweosSIE/a2ovLvU5eyoxLuzK3tj9iKJmAJtz9K37ODmge6CjwNx+
s98ZyZyPu0bPnbo8ZSGchUa0i+Uyo2UP9JBpjTVYp/nGmlza3KWc1El0l2/Znnbex7eM4eN4QQQq
ZOyMgbZyooGBmoJ015ORHtKqrFgnqApfhRIC4V+aeMTB13yfxjGriRXnvu9m16rzilxKjnDvJt77
tMXQmX7/if6oUXPqH6IkGGkWLcyz5S5jNlwlt+iUwsluWgbM/Y6fFZhNwx0OiZza3e7IOz8hk+vG
DyO+1v/UvSQZx/mOIdXkpcktnpiM7tjUebQlZn1+ZtTOeFjrM6VlPuLv00cUVJr0KD7sOt/SWRE/
Gl0tRUTjsmTa/7nfsFxbznSWyAbQOhQSwArc0znEw0WWr+y+ZQwcElM6c9YZlwJK28MmSS2Jpjb+
cwuObIOufugEbUJmSs6PGuPSraYAUnW2nDuIQpaJ0zunEQ3IyWhMeBwgkRCXGVa1ApQ0S8rtuHe6
CibVZpXSrYSiQebwQosVP7/xAamefBsEI5016d6VmgJLW/tyXlxOfCKPmjDMpcDa+BLM3bgPOGD0
YN3/wqI+mfwzqmpBVA71WTrJ3N3eiWQTkfhXG9Kfz+dNQx3qarazLv8/Z6gLa17f7bP4IWlwiJAj
LvFw7Q2/+kySDIL4/KTNWmreTVWfpLK6HqySROAt/9WOOr3buDHO8sOl6OFAscMb+Rqj0UFCXYkU
L7ZZvqUVWVJ4+p0QS6U3YXghY9uI3Av+CY3LWawaNB+8+JP5l+2jW0XSX+NaF9K3csioytCU65Zx
QHlZPn7NT6HQ8lUdRwGLkjfVZql1yZW64hUdT5u5bYlX9OiHvWXwz/PWj17aNOeTzVkwOPC+9Rao
H5u/rFcBoPmxvt+vDFb0pe1lvAzqMQxWM3x1wjHP6zhC74PLWoq6F6g3QMQrbAGtK6rB37oCTLvJ
zLjVDLaZO/t67r6LLMEQXW9xJfYN/DOu0sLTJe60p6uA09lKLuXFQZ72jk+jwHj8T4PbwWt+azM8
Gn+prgDT5WRVL6UZGZdHJiB6vUaNsdxUPWp+3+0a7ujbaXzHn9Wh5irp8NBW/CW7djRqFXHTJBKW
6Yq42oQVbKw42rynAxzf+zalSzrYCkjVbGNpbU7YFHw1v3dowLYUTjTnCQnxDb0oqcFrHVI5rDsv
ja14TqetsySvw6qHkLxdxZcJbxHM8yEmXMeS6MIQ4YVyi/KD09Bm1HTLK5g1P622Vm2VbbT0jyXi
PszJ7Vjd6AllDyLxeRCXGoPPOaLmmg3X2JatuFDL5Yy2prUktHxxxI8RN3fS5wp9uO1mGTpXGo5W
HRQndPhYWOWpwf50KL7UDBzT3+9RcjSWy2Rx4OIyX4Dxf4Q47tZ/kqqwqIloU3fFu/yznnLIu8PE
Lq32rPdoE69K7ZDxLg9wMKPowhmbQXPd8Jg9MpgEsbYT+C+GbdsVs1phBlSGJ7nXt7yxrrXj9cg+
P4c9AvThznApzPKtjODrrRhx8qlPGRY7bf9dNDuC3KK1zZ7ix/RcHnfQ/wqBRu7RiSzWG/0bA+Y7
a2xJcOjPa/SznHKip7TGbIsbO+z70Gdoz0Okp3mhapVGw9XTgcWRrKET12DYlrt9d1DL9tZaP65A
PUzepZ+foRz0YWeZu+P6hGGRRBuisvpUJWXUnSEMOPXr/eTh/mf/5R38WU+5vodkcZvtKnw2TwFI
+W7GvL9jUMv2hyRDxF/1HhjyO0oCYZ8OPu+v/xec/llfucKlcrIrXS6Y1tmjBIDD0xh+wWQGp2M4
BtpRqH95+n7WE0jJWZVp0ItZnbG/j5ljM4ngNvCdNyTgSdCS39J8X/HF/VlP8TNO1cs5MUzWI8Ls
bUaZXGTqUvePNgEGFXTj68FF74iBz3R4a3Mx2u9VPAy7Nkk3m4MABwUPOvdBDvh4NcK77gPvoO7Z
LUbkn8+V7chtr72yStbqnCEFlO2xPPUwqBtghRRDs9Lco47BrP1GxcUwbzV7Xz2AFFcvewcwX9BC
2g/fSKgiEXD/TLOmxjtQofYE1Y+HCpMaWE/G/uI+7sa1hfvORMYmmDG4PFHrfpB5LF4/MKOsF7G7
6zbNhct4KXhiq8hPESj0mGAq87y1gYsGODMycO4MKOIl1fqKnyfDfjuIjVGEaBzoJMfc5MhjTXCW
NZLc2w8Fs6ab8qK+2GLjNIF2ql4D3s4Q8iP1w681QtGkjQRELlkYCtfA9gYM5v7WnEphMT6HnBnS
5T77aKVmvXTE9OhSFE9ENCouGCA5dOLuNkprHqNVGP+qW1iu0L3PVyAsLS1ntfJaXg6m33Ucd//2
ijvQ/1q0LoMPGh+tLLXL1HemoP+P8KnSAIxZCY0hJ9t6v7frjZPeMBLY7na5bAkSxd92oDOwv6TN
/nvJ1cai+m6XHu0KBvbYmcV0ZTQX/vutHcKjJ2RKhnBdYuN9GcbiZes2W2fcCp6Z04l9MW4CMFAx
Q3xdSawMkWAhez71dab9l8D051MVPEO49LCvL/hUTIqWIlHyDIau+4QxeedYrxUoXsY9W1KgzJ6k
R2uzZz3pSpO+iNcVUyka2O+J1ik86dFnfB/NdOiplv2n02ON6AETukY+Wcg5ad5JG4ngA826+iph
4flVy+VavcqoMFTifj8Qi/2kfpmLI0vg2QlvcQOF4Ij2dNLY9F08Om1tZqwwxs6tqGypcZpNJwe5
nqn7KDMf+Ux6w4ZfH/2ZZwUfyIgGks/WO7CFZ/mzsCqIvFggW3rdytMLbZiCP/3AQ0p+be/lbe4+
aI6x+FHKrab4r/VNam5LS1arEHyGY5kI1oOPfUTShc5tySeRhaTlBVZ46e3cP5vwDrrX9g5pqm0w
8Fed7+SBLsT7xlV8f3K/SnkaDufram9k7gfuVkhldA0zicxr4D3MfMZ/61Jo2gUVf7Z2u1xXhmyD
5e5pg+CkcT76/YDeQyhv2syy/P4/7mvu+xTs3+2c/XV7ZDnqiHhXYUjQzYy1PmKHUDjita5OUnxb
cwsq/uva+M9jg7xax/Txc9A3lO0cwVjVnF4mVXzv6xTnFanftHKc8nXrYBucLdd+2Pn+fIZ+KwnR
EGYBujjMlhVmBQ3n/Ys3f6Q1r4yf8bFKPDqyq2FXpD0Hj9oAvPDRze2D8g5snRnZSTGsa9QBm3uv
YxETxNmwx8zNeWFLzn53Qy6agaCWjtyotTIFxVD5WB8vG1YnWIRm0Riu3l0RMuTlG8QTb/mkQ7Hi
bDv0fwM+A5JAKphUjORspoeaKSUMBn28CkqHhGceVOxvy9dcW7klfxx8bjUFTGZXvNt0bpuQWDeN
3muPAz4xFInD3YFcU59+9/srFvKUZU7Ff75PAYq0TOCbbOusyOet3dY+QHj5Fcr9mCGz7pdrBQua
LURBxSWZtXqlkUev1Cm39d5nK+BxmhuV22LPJktJDjm9LeY9oxg5vPZJvLvCHYaTQLWoVdcCl5jM
vbUVJHFMe3ebllkb95XR2Iz2nsa9EHUieJUf/WDdQD7xmYo2u691qnTHrYBKcj3Uadxi89FFkiej
81oOKB9FVR+KYxLTPTTSi33pNlsBF2OzRsDQ4oNLLRY9Ze8DVSuyd/iRUbBFLxJ2sr5tuxA5cpam
IEd5saseoAFiaZL5n/c7vWVMvRMYRQ9036agvvQfBjO/9am7xGXdJyuwwRDL1CzJGaN70kEK+X1c
ogOyDA0I2+Iie9OelJzt4PP+7SqmvDDro1p2HMs0DcWwt84EJQmzkhlXpxZBEkO5hVv9YTQqnayb
+uoyb3IA/+T4rzqqa7nFFcu+XudX83y+yVfDkw6BrrBfQ0OD1jyyPPFtrnu3iuSBKvkVFXs+TZP6
aTLjc1vPTAnfuschnZBBQ7Kl7lOFZSUQJyobjMiXavW2ist4uQ9WLHuTVPcXs1Q1x51W0u+8pnHi
7V1GzvGnAZR8LdxLs42h3WDGIbeb+iPHJzPvt67D++eehfp/gsrPuSu2fjyYZ6My55dIY2DoJ952
sBlR3YKiXvfw/0A0skBGax1CBBqJ7RGf60K2wpxQbjsUq58np0O1LuePgiNyRePxcFh+kYwQuqhC
dIWJyWBlzYNSnFjMraq4/ac6igWLlYUNiLZdh8imF3LVqu5Tu40YajzQjS7NOKx3Nlttfp1Y1zqD
Qg0TJUfYFAcmLNID2iMDMaQWcompkQPlZrff3/tt+m+9kdOP6eESPUV4t973p5YYVYw3/z1+tTl2
z0DI+eHKPUApIlOz7EEjl57YLOP50qQVY6utaWqOW22B3dyMxXx24rjxFTs8oQQ+4iG6H4fgQgI/
gubY5AnT0ax1l15thL2kjNY0Umx9F/KW7JCO/KcfY0h+132yBhfP6qAMBluAt2w/dWmb01h6cTL9
x+ZMBekWh2MZXdqyODHP1O8l2TplyuXxgUecV02o9EZoBg+jWUh6ZERTyqeu4esvjuLPmSvYd0Xv
uuIYbIOoIxHw0bR4QNkb7QoIC5oPLvaDcx+sIF35mJ7X9oFLxpwMn/7fd9yVqVujNbYfMJR3NPP/
lU3XzbptkZSxzYpaFjpPt5vq2sG8ZJpCGL5DjRjStUelM+MzUgLzEUDx7gNpxglV73Z+VcUhtpPz
obRNudtcpNdeOZhuw7HJLGBYowynpKEtmjHIqT3vdkvN7jxoDj4/n8/epn31WohcSKdZE7DtPiyo
mZX6VGL32tJRofXlf6PiQpfN1DYqU34jqkYjy13NeG5PfmlBnmVFGPyPHDTKdNPxynU6tBq8vAnF
Vu/ZFXlY+R+ieBv1Wu1W2u74IS3JQD+vGoivrfyQqsfFdYcGtH+i8bclI9Tio7YlvciXzS+u3MHJ
floub2x5bZ6f33uido6Q6hM5noBiZSb8dt80CiOX/ILKhauWqrPbYsHXPj7zsZMIq7w0evUWnuyc
ebJinAAQrdHd9GPeogGAbJPu7SmUF8n/COUiTiaOsy8bsuX0HnDrL+PxvgMfnnRL9IF6TXfXfLh0
eG1RGNX3C8tbeu92KG7GyprY04stq/tImzBIlwL1/Lk3C8ao5xwk3UPc9LDduE2aIB81+6+zNsW9
KM1Oh9Vhagog2NFq6clA6d7Cp/7A5n/VkKkmjEGRTjKoFIRaAbuwb31Pw9UDLcyaX1NYKs8fhOJ2
3M6LRXqaiDXQvyx+37jxRaZNAnVYeB4Otn//+wvrHrkV1WrU4rTe1hJZsVXF9joduLPLJg8OPh6s
/WbzFMFJFm65BvwzBdU7p67WmZLrpbY8XOVTSzHqYps2kofVoDFL3fG4VwmNR0owAdvPnJv+Cemv
4K0y84zxA6yfa/z9qfk5uiuQ3dNc/ce8TCfHdUV+DiMenjvL4da9duX+DyFmyPyPjcvTS54M9NWO
eykM7fKnoGCeeamUpsyj5BRanWrz+b38Ju0opC2eAuxuiRIocbtWraowHZhfVkG7zWpj2/tsWV/S
QnDfEVqLKlG7+dZkOW1iqCinbdesmmHVCRfLWeiT2+S1eTwe2Gc2+RSSognhG0kB5uDCuLFFkr2s
r8EUXfD8mgrATusnxgrWWXOaUG/1s4Lm8MNC42VNP+QMBWNRYkg6xOtzb6YjhhQqzOSXV6C1lF4v
y9XhIj4OXg4+lYx5SFYY+RFCG//tHlpDBoZLy0qGcBT0kbp5HX1PAn2TWVGaKP9rFKg97esVmJL8
GhF78TtXpJwlspyP5n6lixyIF6e9kbcMmyNmAmigprDwl19cgdr5tbS2ndue039mRvl4FrCsDWMe
vTAOYQ59Qir8R9ODu4HWzv+j/Kf7fAVeS0tnc7MqO0Jr//UGwe6WuO9r8gp42YT38symnybhvR0+
TN5H85Sfo9uFjBSv4l5uF6pS4srdgVW5MpmfjhwBz/0zL10I3y1kViPFus5z6/RCFfw5XJEV/log
KQm1fR6uRD2FwgdRYGNuuEhNBkE9utFYe/CAw9GgcqZYenXtvUdic+oTGQwePzUPhfh/93634sOW
ypeywxBweSgpKVZ8EuWNgOQPzb0IQAz0mFhU68tvlOKQzpYXe3WaHsQpkSz5uvNF+A0hkXobx0J/
q+YJKHTF8gsqIHyYbxar6o4vtNwyBQoGzO0fSO2BD1BbuxQZ3fa0DSI/UBz349b0SbPDGnSsKmh8
oCP/sK2cM8voIAlJDtVFhBfXj1B7AnH6/nqF6J//XgUZ95Xz+ja9cRuYGhHA/KQQQafgsdGMvx3t
9BMNDFcVHJwtJ/MaLECJrwlvJ5E06zHq1k2bxPZc/2uj23WiNzIrOp9K/uV7hqti3jSZ7mwkHsC8
WmfpWu6B952aDyyLj699WIUSf/TTBlFXrB0/Ikd2b20F8szZcTmjUwXIE6VYn5FVouocLb1M5aFt
hELS/ly+a442I9jfW1cBuunZLEFIPHG0pxCJbDRUgZQe2hJTHp73zefKP8tDCBvhizQ9lad6E4mR
kUicjRgKEwRVLK8fDe0+qtch6nNCkCi3YganTGJzEMmEHMn4tQaXc3Tp3TfMjAFy59ernblzs55U
Ng4QKU1yZNnJhIzTAZ5CqdtwAliVnaHrBAjQtnkyu6hnScqdyoZZD3QnWCiRkrskqkRKdZ84hn3D
etaBESUMCH/etC23OmDMCRVpka1IvaxoCxHghQGtQbtfD1bIWPOa0vAag8Wfmoe00GfP/yYFGR3n
fNpVzxkyolzfM0gQifYQPClE3HGQUQ0hTBwM7h+LDi/UVtvTamekJ9Q+YSqFWBR1j777QnCI24ZY
rS4TWNiWnv9KBQ43SXJdrs9ydyDhQwwLx9sIvKC0tEbIFVF0xo16kC7TcEd3HyMwB3s67XSZ4EJm
RP5nKCh5rqJSd5vx1bSjSsmHXMQ4TEI67S5z7yJJ+XG9FRKnY41bRNpRPf2e9j6TzoQENQmKQUtL
XC8KmPM/ScHSyvY6nVbmPFQyrYHpYQyneF/GYYhGjhX0eaX60Iv5Y4cjuPOtTx1lUmuACqTai2p5
cl7JD5B+Wetp04NQ3hjW8WHLPiWBxeCKSiK6Odr8jMaDsxRAra4P1R16s6y88zu9cwdOSMVwATZo
v6TwyEiNRsnFHaUhAxF19IlCjROb6nmVmcI1BwrSb9/NWF4re2e1laeEWYzogdLdTtMA1T832vHx
TkR73qDa1dW3C+PD/MLKXbhNzENlYq7/8durEWkS5LjcLyYmfJw8Rt826VQmWiiF9698YVY8v65i
/Mm2vKqfyxtzXH5tPW8a0uv+DuvK2QS0135ZQZuio9estnZQJSVsIUz1Ne93YWIy/xsUa9/sK/X5
Ks2+fZ8N3un03tGHiJkb8bVrpd6t20eeVJKncwR4IQZ9+5+nl4q7OLv3d6M4lqtbjnDskVNUaxMX
CCOnGsNoQCT2n1QJ+YFtZ7yD7i/6Ol9DUhVPcIW6BHJmRxKGNOwkD496obJCVzH3SxRDnG+vu3Lp
tJJfQtpc0rOR43EYngwl1SFxMfDnVlOsbwIWHdIrqx1CoRUKj3Ho9gH/dnfU1F3x4vPOrabY3HZj
XPbL3VI8RUIkclK9DpDfaVSZQFkKiJW5ahHu+EMVvXLa+z7tQJuHE5v6wwPJ/QbF5hbObTnZ1fgN
jDZjQuAA3Gfo0jYS3wPxTHpmuvvxm3RxzrQZi0LelJ1bXEHX2bpUrVoLttvHeTO8yQ69Zyqct09h
OsBMHkfm0o2kHrz2ttFuBV1daJAvtssIl8ND89xoBssJCatzg6ChpPEtmd+i2RwFgxe3bRUGL9eg
wpAzFB6hJ6IN2AMIpwO8W7iDwa218Mez+N3wDidUIyplt7d56Tl775z6adOKD5PBPnUXIwTHOksP
TWVxQiWtX/aRGE55OZvOl3fhKlkoxA9I990+P33izPih7D6sX1Cisz+mS++FSZkkKWkKdD3a3J/o
8n9L0Ddx174nAic+tDbL8j4nSxxbtFEmw4W3h9SlS/MUvwy5M1McbuMMMWN+5Mwg9b8yg88JG5JY
GX4Q29C917xEI0Lzlo73U+ye/qyr1rPSynZh1UrZWSADAFmgU2syJzpcflEwvolaIo4Jg6KRLJr1
4ubDW/vwCJVx9C0hnl6BU3NvsopfLrmx3jBeZWmwDVLC/Ib6FW7RHT0JPQZyjO0y0EdU8I9xrKtc
ZrnDO1c2q+jnlr5Okf+sXebmuEqQhwzE+3j7NT5PkZ8h1krh6soc5zqswmDSgrQAWaHUHx3dysu/
o63adq1cNi0YSJXMWHI/ZbaYn6tbe8ouINYlYcJ4KDsA/wxfGbLw4+P9h6kweZ1fUIGrNF3Z82SZ
sKCMZ5YRXsy6bPSYt8m6B/eJYh3dI9JvN9Jx3Ivd9NzHKmh1sRerytKaGONHGWaFEVJCYpaWP7ae
8I3RD5+EOGa8iAZNpKPAc6Iu9xXj0+xBoenlfoeCSvuNUbleViWD7I3f22yQkoaz496Y7UOwKgra
Sx89Fwc3idTm/bWLA9bc2srtr55nE9SkWBuzhx1VDt5X2ajkxM/0iIbyYq3cF5mxtQbgiM4Qp4vp
LdWWMQqzdD+/RC3n2CuUUKy9bdBZyqRqHs7GNJJ8YRuBQxIcvnYoombb1TKOOT2sF4cNC4pyhHiI
PXp3spGn0Qt2RzIV/JZEwf0tL/aIcx+qxMD7/XlzvR0xu3XQYrotgydxSmpt/C8at4ToKMQgLW+4
MPzIrar4Xavt4XTY7sXYnxm1wVvMQNlAvKGa34afwpA8xuFMsLCJpwv6xe35A99ySytOWLXEq7ue
Y2OdDpeL6iRzeDjbJ3YYtbKVR2vSYxLpbpXugxVnjArddZ5O+GBJS+OMUYsfozuMIhyNUcBq8PJC
YxapIASddWXpTJ383icrsDY78KbaC2yrhJK1KHcgTt85NUoM4KBIfWO0a1RLXAjzbQ4dbnH3RFo8
COYtuJBCiNIev+yx8oOqpm3WTauCpLqjJjHh6ifT9b7OPZd5Xj1kvwZDW8bYiNrYA86oTLp6vG/p
2T96b1EFYK10s6MHk12QYXfPraRNNoSxEDc3rWYuIJGQ666fn4bDZIR6PrVi3KfvUuMbushoNIMT
ak9d7bivTMDk3s9S8PZQTxPbSNgLjgLVOvpFjE6D2QmtuV8iIidZV0eIiE7VIYw572HX9KgoO2RM
XGFhP3TpO0BytTnzF18rfLdRq9QmWYZYR607QLKJUMYfQIKBz6ztTCgqs/86RwWvEwYS1RaCkq3H
RwIMHmhRGIPf+dJtShu8LonkFLjM+QXVjGZpv9mkUKRZkC4wRh7yMISh76dPrRE00hatHi0qvyTz
UIYdX2AG0Ua9JVk7of/kOseNu1CjI9QMId5CTWDuyhOtiQ1ytO2q22aMASZIJC5Sid/zzmDlzfyR
+TWaQ72+PIxGi87CS/irHXBQ1HD+68Pkw3OuDvock1J5zU4+SkqdMhrZ/Kx1No4tDQIWhd+/1lIg
f2VPbNsSOCAfyKhhYdcPsomskgV0ryGtdSuRzGg3mzuX/g20oLiNaV2TBiiirf36HcojYE4W9mGF
qvYYMiqV3CS0SzQRcu9GCYr37vyLyiXGfB8GiiKMX6sq+L+r2s61nMEAbYvzkF6VdBDy7qDo28S7
IfLh9vDQ6lC46KVlYctEbqruOJDAfx9xWk+MiVW7ybZnGa9wH8HIpGEn8mCePmQSO9q0a+EmM3gT
jGVNfGgF+8vTy262Lxny8FAFkM5znGgnkyRBRoEIZvAvPAo6gn5WVHD2Vj/Ozc2BFffooD/bUQ+h
ZpESargE1zKxIahQeoSHobHrasEb+2thBUnpPN5XZtbVEIrAkRE864X7/Jh+LyEMtGQanR2FwkU1
3c1IRKvcVetJSh+IVgfGwmsTWAECEaUQqMBk4ukw8TV7U5ST+fUTFcBcp1aJtlL2RiYrvIa7DZW7
TC9l2UnJREjfMPsjw4kPqd/cDUhDtZhep3kKdUahere30m59ntj8jKPnS9pr2eFFEQKHFDxQhtSt
V1CC5rNpCy87NcbWOcpNT9fXxHGMLaZPvk9q8tExRDCF2pf3qZ9PoltNueFTp5KeLYfVYKlU/L2H
HACExyh46y4g/cZa4l1R2PLr8xTnrmLvL0iUsWBKtyM2jwj9uwn1TWB86TWOL1Wfx6cPPwctLSGg
0SL97Xx+S+By69/HtyJ2yK8fo1z4+jRZ7a+zHXuNPPtl5JBBkhTX0N3ETzRoz8ZtBmtADXkawBGh
F/7R0SFs0SOdP20VACr76WUL8xQjp8ZjPtGW2BdNOghnSAGRV23piMGFoJ5fUrn6zjW5Xnd1+Wiq
GVVvbMa4Bi4lVxfAwQWigvTuD47a/gYzGwqoum/5ldUbfbLty+3C2dMRaNPS07PacFE2PJ/OLLwJ
N1lqW2KC9prQ6otxrrV21E7bEs9/pWRCnUXn4m4OaNx8iUBClzigeeik/qHqfu/XTPSBxbybu4+f
381g1SX0LfsiSAZRZcr4FzqGp/6x9T2ai8YU1E76xT8vK6+Kr3p0S+HnvjXx9KSSgigqZ2VAxe/H
zEzLs8MepoWEq0RwgMi4Ec2iSZsat8xB8nAdUMbTQHxRBv3XsoqbtCsll/nGEtN6fnXcdxEeiNqm
x+AhtkkTsxXxWH4tpj7YteN2mpRYjG8UmQMHX2lGoy0imR8M+fzi7CJqBRzWlVLx96Ljf96/y0U1
01+/QMHNUjqfra06u3xmptzlQ9qHUK3fNV5LM7d0ct+l6Zc88cmlYhLtSf2SGdwyI9MIa72Vi1J0
822UQmN6P/LeWg3Na/aXZ+Q/sG4bCtCuNqdkvr6wQTywnVdSZRJI4kjBMeVA9Bxb2fC/3zXbUHB2
dlxsd0uEf0VpXIQgsj5FxM3h9rz92+Fbv/ZfwdLbwrEWU8r16KNuAfbJK41sJ2aMkJuqeQu/IaNQ
jZeTtMW27HGfST4vXaiX8+aF0RCoftRBWH0n3/33jV7d33cPQsdkspHXFJlGGY5KbPMBcPCwxIOJ
p7HBwhjvB+BsQ4HWWnWWrg9H2fTOq11jlM9OwhP8BZq7T48sal68ckyeSJclKL5/lRp1YtuuV21b
uezr4/K6Kp3WkiRibPxw1hkCpAO4fBC5yX5GW19un5cRHJ2ZBmosAe4/jC23unL7b9bsVN+eNuKu
i6sGy+kS32IUVqte59Tu4caE41VC1DIcMroigIPUpFNW9F5QSq7F3S51JLP5EuDYM+VgwVg8dLvm
nkWi7T5KFAYW5dwvVVBidVqWIArzS2Wmqmj+EzyWINNM2m0KuXj4TBLVjvTM+JX39ke5/Pvd7XZb
mZxO1uFU8WtoxsOF2g5k/VLA5Ju+MYqonnVhe2/ITEhjq+cnHRlvdUZtS++HFToeuY1Q8GG7caon
g6shTBcav2BFkzYer7cuJJMqpDz6T2RKIP3MEGSlzXIRtXah5jRkt+/ti4IZu/365iS1hVjtK/29
+LqUOcWpl5oFb7kuJ1Ls++S+WoGDSrmUpA5jiEimGR79pbS7jS/vwyFvU1fGGgDFbL1WDLGmuyAK
MNjb7WbtHPnQlAALFsmKpPWk2SN3NcT3Yn4A1rhm9IMQtiu8XOjaZbKUeEIvdsX9mpCMoSsE4rjt
vkjb9cq7xostSdA3FNWrPRfCJhItiXvAxcHdSaLH+0eVCYvfOyrFdzusnUl9Oc+OqhqdPnjkJ4NW
B9bqKwXiZ5k0GI4zekbde1o81twq9HI3IuP0So9RBwV/Woo+nk7e08ZNaiLxfGx00VKZt1uQxnTu
SDEQ/5yzqj2xua2Sw9yQX4vo0rME8sTUQ0RVmKpG4oIx59pmtqKO9WoOWrJ8XC4tdTAt45qcxLZ8
nxs1ada8ZTyOVu9wVvoAHGUYWK7xJBiU5nqVKYGQO+fjKBB8Lt+s08FZ8cXwzGlqWTEpejjsfwRt
K6NZCk1msP5X4UtunxU4Pa6Y/1myAbZy55nSzzubXOnKEBHGI4/4Uo0VZoM87n2lAqSWddhY2xnr
kZLGrmRUDilA0+9Z8fggvH7CAnnnEim+NQnj0MZP3eHJfUJgjAyO/Q5TEReUO8LEbJ6Z+7ekqDBZ
LVcRYYarRbeJpeBLtVKbVG6XxMg6iffuO020G5LkZtwYOgHiie6DSJ5SE1w9DCgWDR7/HcLlfoGC
NMk5WZobBByzdAUc63AeTl+lVtSnp45Igzw94HEm5611trLhon+cTm5tBSM2i+XtAsCKCwjGwRtB
ZPYSS2Nhg4ETTPWpjdEFAWO58vVPMsbNsltuM+JnoSWaFz/0P79FnT6RTHbTlTmZGwiE0NZWgYhM
YoPnJUChGzejOfB1xlmYsGKsnVOvV+qGYaqjfmeb1W5xvRy5go/STL11jbc0BnpI6AWQ5hiJ0yZD
vHENsgryzCMKA2P2UUvcK/J5879DeVXT63VpplUuCd3s0/8j7TyXFFeWrn1FREiADH9lEDSmMe3/
EG1ojPAICbj690nNd3ZrajTUF3uffSKOmYhJqlSVlbly5UpGFUBHIM1gqo9ky/rhKVZZfuuaRr0B
YMtUTHUmxeIQnzd2bXV5mHdJNU1EBC7fhn96Yo7KYcBc5zlA4psRLgd0niAw/dAG4kAU/r6bAimu
RhTRzow+MV0p04dnqlo+c9QoJ3EqtGie7rcqDmR9hrHh7JYXInSX3sN75keEpCZ+PncbQGFPm7uw
CkX8+bZvKOM11t2q4Ro2ksSo0as3M53H7mFVOVOP6dW6b28NmSqfDD5gF0+CCMALfPVxfQrn3mPc
bLW0KUJZsFW0r9zOzNm6tMLNL8Q+1DLmfpt4L+40Ga0zhSwjkCYP1CKoBLNg3KpS4B3qBC9LKzeF
n6DqTazM7SnGOV3gy3SCBy/teKSD1BLIiDQvRWlCVDSlJESb9GRuTHdyFiEJAtyG9DqtYfNNKjLW
c2QHM2lxlVlWKOUPvxlY8rXXayTlVATVJRZ/hvIs7+2jlaytXyvuVe8k55DALhc0GSEp/3xiNLLF
3rP5Y9Q+Iz2ArfnuKoF4vTGoHJkNdqIpwVCTR8Fp3UfE2ZVh2EcrSe98xcPcWrVyyy4z+oldMdl7
m3WSNpPzaOtGhBIJSgRUuOANGijudBBQGSWpeMNUB3w9LranemN2IcqW4TBvdL7QezJpR+hJkIGj
67YOWshCtzpWoLnccnlvrVjxue7BOtvJiRWjZbimnnLxN+2gSZ9L5ImCoDclq5FZsu/BnYC6GusS
VtyyroQd2TVNJo0dhx3qaIfQ3L4DYcq1PDxApkF33RYe0M4j50ZaXmNcd74Uv3ZKktnKqLDrHUJA
+Ml5owI9vVSHD7xxMqDyv5pUXNnM2FWP7lnOl9TM8KBw4r3XfRekEZlTITnpenJKSwWFi1xVQNzG
5IQ0TSrec+1VL3DOhBFvR8Ta5JDXThs4F8bTayj8UbTt9UKrpXhu8RcoHs3ZVFbbi8EvgG1Hxzyd
c1BhIlgLjwGqAJqPWgYfFo0pfmvLnKlsOeGj1ijTSDqDPR4JBPWotPuPJOeBxmQpSOJS6uUfyO6m
oazvcnQrtcmCj9pJmp3rC/KNALnS/fLxtlj4vZdj2KMe+4ymXtx+XdMHugvnJJrnb+41A23Huitd
GioUfo+yBY2Gu1m5VfsMVCQJuYxrjKwRnVYyUuwgBZpWbQCZE9RSs/niHv+8zj87ITeukEk6Wc24
7hP3jB8zaPpati9+GqQLr36B1/wLtBrswu6i/fy6jBFxcXU/QLd0xX8v6ukpdhM+BTIJk+ELc75o
OPH63dpdN0pJq4RQqnux/3K+f1YtP6qw6oVVNZ3j0uL796gKUhuiWVDqNKfu+yaEQ6o5b2VyW7wW
P/YUl51OKsnmXOf7UgcDCGrCqhqg8UWWJuOg0Bzx/+NnVbz0fjJfG439L4MNpJ6a7YfJQCZHPkev
gANj2igyMCBd4KndWMVBrxJzV19fHdnYDsATCQEAbRR5rw0hceh8s+7wKr7Z3pwrxmnD4SXKNEJG
8OGokDA70MRMtUv6xL90ry8zPW7fGDWwPMb7+vqciu/YektyjmZA8UFmR9a2Xo1CxPF74dBKV2l4
sw0au73Tu7nw7iE2mR0kyD06UjfemWLMqOGTJ24JjEPBQpdID/OEh0KizSlNEMpCRi8fZ2E3otXS
8L78AN3WT4SU+qHbDMNjwNRRr0aamTXB5GZ+PzS2kLAXg5k/b9GoRtRzYij19fPFPPlv1+4bqMxH
K/D7m00ABOmlcavr9IQ5+z2cR1+6LpNSQlPh1JuKl53VDKsxX3HL8K2BdHJ+oJ+94UBQYo26tteF
0gUM3upsWwH11CViS6hTaW6CGLnh4NSmpiStni7HY12uXpPZHTD22nnAwOxAvwWXTOfKy+Ojf666
GgIf4vQaNybYe+q87dqkfcnO2868GtoGwnYLu5Xh613dCCBsN8fDBpWo2wvWXUFTcaiV9WruHi6c
TykATCKyYdRw6Xzvnx7udJoCfwmDf1arONLVfHesnGPuO/m/8Ay3/mQwpSGhC6YP4iIhuIgMD6u9
26ssxVyKZ0vxqMb2Gl8NUzz4mvYcMxBQGNyV+heh0SV4J+anvvKlsVoGdxStKm51NUmXm8OC5b49
PGx7iMFDvae0/w0dVT/6V7zXrZOr+FIkc8zjpYJ3O9IhlRIYba9+Mg/fsC2F5UHcfqZFCGfig/Xs
vPP7akR+pTvPEnrc+hWKj52dzNisX+UlkZcLj7V+pDm9O/EeMYae8/pZ91jKAb1hUQ1/J8t1vHQk
vzkEMfWJ+QNMf2ilkdH+TMD6Gdr4SPuTXhxd49jzsnohKJjEywq0PG5ugGdHOob84sGL0GQMX8EN
7qQXT7PUMlHMYlygNvUk8d7O3Ku8JSik17oQB+7tbRNlrqjWtw7+dPoQv02Jg1+rXZpbVnAFwfGO
dH6hCWoOFs+dzthdk+O1dMVL3SuXVz0Km2EkTpaaG046L8hL3MePAach0dLhudq+wVs6e4tHCzZN
mA/gDleAjRRYW1lnE2Wd7OObwayZV595X/rqh8al576h8Nsqk/r6RJEIFwvw+4Fy6QOD1KlWAbaC
tGuCDFsToKrdTvvkfJqkTBAl59wtSMMQ7HuzUu8N17rlf0rS8NGE0/RgQGRGClvmQIL6B4PTjvwB
+jLJ+J0frKKhn3KUln3+z3thRvhDezTxh0x/W/pHx9Ocrb9ggP+45qriIRvV7SozJbD+dXG3vau3
QQfJOyH/jtiiLxMshsaMGBCdQUIljeMohagLvjJ/OgpfKWXsXuqsAAoCeoborDh/mQS+n9c+N6p+
/ywzpaieUB1b+juKVMGSGr020yutwhZ/heJEd3Y8z+wFX+9Ab2/HGr/I4CUZJBn7UyqEVUimZPGB
TkLgL2Dcz+4rbtNcOuli28CZvHSEdgj3jdvDA7VG/42y9yDyDl7Sf590mD3b+mL0zX9NAVQy6bpi
J4fTiu/faInABMFx0lkAxUllSC6KvjlL8zrme1L44ufG7FqdJBL847B5KPz6a4UchziPMtCXs+Pz
3n6PdbFOjswWLF73BvxqWSP+k9t4BvyjWSYLCAAA9G8bK6WTFo5SfuALxhb7tW3sN3mSjogdwtmQ
Tlhl5A7WQimtjERLk9T1Pab/A9RiuH6GyNnraKsuf8G2/zlcNXlBC7/k2liYh2xN8HNvT2XuLk0n
OBnUqhktZGjiSV3uqg5RSmtbe3WQlI5WFcgE5+D4fgVuPPvIBV+/Q5lpTNx+e6/zN/5GDJB/i8IK
7S1FtcpajlKvJyMkAd3aXbQCcfJ3aChprGkelDyRKVjbbibV2cxlP7fMVQB+aU+nsHKl44GvqMW7
NA9K3hZWsGZN8MrWhENbIUkWRUqaYjZjQo3jEqDcp0A13vWghri+bp3i7G7tquKUGpdsd0jT/FMe
ApIykLbRoTNCdY2sCCkuIiu3ySAYJjh0b2+xzh/miFxh0dfYtqzdkkUHlCu5qowVuB95y8TbgJev
OtGsTVY7Rv6VqMGClhLUaYfznnResUyquBhx5XXlwu84VuLawcrYAhkyYInmR2fVfXlZjEDwR9xi
N+AZH5xeu90THTaPLaak3t/5d+HrM92Ag7SDDgvw+t1BmhKPiUfpbvZxe6uo3d/+TDn9tPAbq/Pa
6XKYSW7T61xWHoxaa+GRTPZeNuh2v6xtnlNk29Fpejl0ZajskZdlEZq0ULThHcpw288oPD1UwQvC
Rbvb3ba7MO1BRxwhyqHmcZrSWOSFl+AOubk+mMFzNxpJS780AXx6wpl577+Lxgd3oB/WLlCW7sby
bZxgSDkZWlCYomvWfb00CfzQz83JTCSzx7WnI67r3F0eqxb2Y3XeX052zNnZkWQykbnNl+DXg3jo
fLwuXKgrnnW7dbLz0SZckONR/972myAGEDuiCHJ4uBxJA8p4NtbZ/cvb4tgOst1O3VB1f/ZEKVdz
1rgCuMvNRPSEOQBn+s39aEQ76h1qqWgdfE6pdAhfLb6fhxvIi+uPk6eTJ8sDwz+8RA1dDCgkZpXq
/u+vy/ZgTuzFqX4lvMYbQh5e+05/CqU2sh9yxkvmTaC4D03NA1vKpGKK7j+GlYjVvRrOeu9aV+IH
mKVcxvhxFEfcOCg+pF9twSyPelGH0ryvVrcso1ajVG7InxeOF7N86jN678Rss7ceQh5uDw4tiLuc
6T3sUC0xoDSxLxhUDtlpVanbewuDNRT7hDLd/CAgnd9bkMlbDv8tiEbM8gXG6EuiOwuuachUXV2C
UPoOWaZTM6pGveqo33mdpdl6Wdtc4ScA3YBRCnXkQSYXv763HmWzpXyo+8il+FjBqvKRaSyMDSM9
crqoEBOVEo2PaOslTXqWfABEQTtkXf7KPw50waSC2tjm1UzcyfpKBCOMZerDMPMjUGnco8zQESXW
p9tOvDyAKdhU8o7jZWsvrxmb26HbyZTUGRh8H7zycNC+piXH6b6l8rLvYScl1np/he3AImlGmDF6
sp1PwF60XyPTf0WsDxaU7gyVhvw/y1Sf9UUjOVXcVM4Q9Ps3OM4LBH+lYRwCuj8ed4Lb25r/fTc+
pfp8z+vzRrIxf51Z0RreBPR+cGxBJvJ/xFtQfqcoOv5GJpB/82a1nujFYe747d+SR9m3fosgZwW/
cbA28Qx1ENZOzFiFgwUUcE/TvBxoznM3JKJh3AGYjSEsHy0yV+pGCnuv+K3J9eLMrAXfXN4qNHmo
K0Hypc4DxyYCiECPhiwImvkrA3TIcHVIc2mfCTys/zkQ9bGsHhk3ekU/ED/GT2iilUe5hywownI/
3DbvdFteynstWlSeJlFUd2en3ZVIQAL1mHCGgGZEKQWjMrkmgQUA5RHIWfO1yx+nwmIVv2Un8aG2
2uO36JUUbdVppT+a0mCApjRxERxHHYRQnng5VaTYjLpTbagQnLnaprXZJndbbC42Z17KtDccV0g1
qJVBH9csspRT6hZMKi+TlR1WlimeEs4Ub0L73NlG82DtzwPUMNrwXcVjcq8XwpkbAhpVutpZ8+V3
vPAjlI+8nlfTedJY/XqPpaZHQWE6ehiRbOc3KwrvcNv8i18Q0Mv2pNUbKvWmhV+gfOuZc9nMmJjM
G/XSDD6oDZ9b2E69AaMTmVYxnO+9BloYSyIwzRcoD74KppW3Kqs16tbSksUjwdEERaElmjHh0ykB
qBTqcm71l47KWzYXp1788MpzNTssVulZ9pyiEVRBGHu48QicMIQoppdKl3P0h+ssrFJ5rhxXWlQu
uTk8B0EmFwrtOd8NGv5UUP5gH1DIDYXFJe+zSE5+PdmPtz14eRHp52eoEJmxdtzk8us78xN4MJnO
054+kw+99oHlhpwt7a3WnC0VJDueqlZ6deQDN1EW+SD1PjP6JfUWEVpqRECbHm+V2x8GOlJmLsJx
Y9NVsKy+Xi42kyOWT3f7UPRuJPRCAHkKcRpIcu3bRPrsfwpNgP4FHCoXbcxMEgHv2k77V7fUCdqA
7iUpxYob0HDqJlpvIsXw+1O6zZy0EVuTC8PBaEq5h1YmAhg5TEv3aupNmqvOMxwUPLy4n6/hMlr6
Lou4fSBKmZzF36E86dapajhOhYtveXl0Cm0Cr5N+sD28qbwx8Ar8Hf8Ic1Xi4442Pi4LVos/QXnV
jXVaXTJF4pqTSZvMsL2HNdsepB4vegiBVBJtkeGZRzodzNL3vGha8f6O5Rz2yWyB9w/wAW2KuaOl
gReYIbs5a7aGVqDrii8Nk4smFV9/qaf2vrpasloZS/bW5C1nBBI6NZRvEa7ThI+l3rVoTnHsq/ra
ddYLVigzelF1RMNQOuIioExiRmIHZH0JGLUtcKWBS9Gw4tZJedPM3LJOIS72EFaRIHHK7JtXKjGo
2w5pCtc8JaXgeNGm4tN3tUnDNVMOMy3wv/rP6P+TpljWyjzk5/98dBWvHm/m6122zXcX3osDsIiK
ijDYIEpycMWP6LWHSrvFCsv8o/uiWkku9pKtrXkW//ya5Z0PFGeXJS+o+JIfTKOFD4Ay4FlD7cGJ
suBACeaxNUaZiALVC3AoqsfD1thH5iyEc8aLo/UvZclv8bcqfq6WneenbYqfa7T2zBYXdAXodTqK
0oMPezb2oedP4YbZi+BzH1Qeu9DgyGW+vobzRT87+Lfdne722Yq7W53qe2uecEIYl/1GmJNPTYZZ
+uvR1dWUdf5Fbd5I5pVqIzuwemRftmhY4uKbI7qF8eosMtAjO7rtVhya7VZWyebA0eDOCbGwtSSk
9aY0IIDhwtBugjdnNAWePK1uYFmEU/zSimNb1e3Z3Ixx486GI0mPNjha6oHo1R9yKRkqcMOveaR7
5POqqvrIF+0qHu7Akmc7uDHgDow6Q2bFa3s1Of/rx9FoQcfrXfr22GodP2hBeNJ4HO15Urzc1lnY
x22NRcNmEK5IGI2YfRS9ojEi9TCjf/v8OmXoQ3GxiodLr1dKChfxqjg4GdxLXUFk64jj5OLzH6hf
jPjia3TZRgOproD3bDjecOuAxPmF1w7ADCXR/h0dk3RJPe6i7+/hqjcJO7pqZWlCV/y5in+05o1L
XEnwj/BLQL6Q+Qenl/kr+P+vL93HkMt74yTkm1eEJzabxNnE+eYA7ona2jpC2ESCGLD8YQaFZK+F
2jTH3lEcHLxau7Ixco9CQI16pDetnZpTOvGghohY8aC2ZIJ3dPsg6N6AXMyvsNZszqDNeg2zKJe/
yFXjo4/aKLn/QoXSFhLMpG8DM3qeRk5fZNV5l6BlDPlNFC06x5YbWsE8cn0LpEQi3BZxJts0/Bo+
3f6xpblW4Rg4SoR3vVQPqePIj0X3i1ojdyTqCh1E63B1R0Dxf5dkW7uYe+5jXeZhceoYtpRLDnXM
PqGsUCBRA9QcvFLqUHF9iuuz4knjsL1wzAmiYfPLCAVmHboZnUhm5+Hj6B1ShhBeEXB++NWJ9np4
799VgfGYkoPQtcgwdUixv6ie61483flU3OMm3lhz05iLx+Cc8OThJzqMaKNjUqAN1M4br1p5RF30
5yh+cRLH1zibsCPne4H73xj2cYpAyqZ1hMai50xIKAwhXCKuevJmCRnW7SOne3kdxVFmhrRzyA9A
skMqOvOAbv92w9+1Fr7tPcLSXH84waGpMas7f4rDO2arfbyqiguSQhKiU/CzEZ/g6b0bMtJbGho0
FjUvgit/XnAE17SBimyd7xsEtHPQmPQAICzqTfSRtPQftiyZZ1yC5dCHW0PET/mwWe26sI5H6wJL
joT6rcdXpXzTHBFhkKz5jJYEeW4FX5pVyl/7p2v/Mat8zsQ9zeJVglmgk7oPQGW2TKDQ9SNeT0b9
SnvlY8KoCNRHH/8/ZNDlu/1p3zFMmo8d086L7IVdvlgX9xLX3Ysgz8TNiz5tG9ykaFp5d2m3FfU+
abRsHTtO+0nLTfyLA/0xrziY9dqyVvMa5hHaabYb/elARPLHjErQneDSUnzD/DGl+AtjvaI9aYIp
JtD5iACEzTf81oLgYoQCxeBq+PKoRNTL+QUoC508c+c9Ja+aD15+rH9+hnLO1olRtVObn7EPpefu
TbDgNtzCvNOPce2Bxl7pxaUqWG/YdFubeSRT+MCLeTWuWrOqtGSJKvJ9PjqTseghol6Sr461hB/Z
yD+OVMGi8iiuzPphd3JNOdIyOROFOilmgLqsOuABz6+vDEeAQjm02tohMDrTyiuJlJe9iBNHWjmh
SpKcr4Il0Jh0M17uCRnRpWkFBjJTWpm6Uv5vo7Bq5SQvjtlyvz3/2mfyIUrevEctGWNWA3EeDYzB
ZyW0d970+ZnXOqS2dvcc0rAh8pPLaOVnDoQMs730yTI0R6CMhFL8acrJP212tYOZ2hf6snoB3x/E
Ymq0B4vuAK1E/+ss7UMak6WnvLAbyim3k+NsvzxgEvwpDvP4mNazMO/rtFjkUGNPztStM6e60VM8
SdBmpUEfmTSGlbbXQI3TQbX97L3K0Mev+tr70j5RurulPIq1FP0Cy6xz0jPRrxPUC/owWlVdD1Z9
OP7utP7bOlWYe1c3JpdjQyyKIJwIi45cODTMP+4+0j36rZch1KxRBbkPdrI972PONWOseBgNmtEF
ypS2hWewNpe2Pp+cULPO0tf45/yoAPekekyOc4OLbHnEOQHEKJhtzWi0crzPEC5X62tBF5UOvC7l
DBVuSg5uF5ylu92cEDblGD1dmBEg4W67GU0/6doKQ0s46YGOXVBapyuaVFyWtAxwPWV/06bjzfoE
dbLYh2jRo1CH6twF6hfDIRjaR1QtY4RyUDPT3CCd/1IpJCt7VU/MjJPFR+4xDiVuxTPPfLh/AGhp
V1/5JWvmBsAzm8OnGaxfor7pvx8Hj3QwLJhxemiCaS198/XpP54ExXltV8ayEcf8rgMYW+1lDzOu
Oc2WKB3jw0RM21uM43vhmuhHCpR7sRpa3QRGbj2XQy4cB+vq7hzzYvBt5CH7IOSN0IKBOEXZoKWb
714OuVR/rCneJJtvt3PrIO8movmEBaCce7rwpbkubD2Zbd0n/8vR+8egKvWOy9wwx1WWh/Pq7b3d
4GMdtpH+GY2ojnZzOvBw1mSa0d0d2jMwv1v6Ilr54/TzI+TPi3u8PaIzYfAjng7Bk9CIOG7t0XXE
ccejNXT60KWFQgrw//umuVZUwd6ZCsU8zbAn+DJYokxrZPwK6Ws3cmj4QOYyqLV1YX75+/RjVYmJ
9sv5armvYRX48q1CrZBSeMQW4zxx27CWdAbL3faPQcWtrOPd9pKZ8m0FsCQWGdH3n1MtIQUvfTCx
2/e0vERR2Fcl/nFn621tvRODJE98QxTQPyH7walo6XTetbYUn3CKZ4vzbMdNeeLdBSUUQlZdVFFh
jGgzNI0TsJRQZrM29/PJnoVVaL64F6lnBMK6z68C9pGnaEOn8qPi1MDXqq7t2MqFqKzsbb0SYy9D
DmQvHN/VvZA2kIM7MrpFHtvxkHCGZ0BzaEq7fBvQB/9nWg5V4W6ktcW+fq5imkk1L5u2RDT20wep
/rQ+IBv97DrDY/DciFFiYsa0T8sr2OM3uofm4Mw08NsnqpSmU/w1yp1ZmQdzda1cJXOBHk1wxWw9
vx0NroRX/judml/ab11+a342QLk1lX1iN2pLOcT4oeyRa9OOzD4icCJVn7Xm4fBLl7OYclj/DF1/
bCoX55Qdkt1ZbD4Z6IJ8tKPls0wNgD6v+bxloLWFTKnL/K1ave6ojLvE2a/Nk3EQJxQ0hQvTHm06
wg2AIYES/9fxTvMFS67ObwaV82S4zjm5opUOltuk55A66awHJxUmCLMmtZh8ycX5zZpyXrJjY2nH
MdaQMkRCgCZ9ac8CJO+LKr1/yatDt1dYK/l4v9lUDszS2Syt7YQtpeD4AnTyceotA3eJFkB7d7/1
GX0xgr+PRiwFiVVvK9ptm+jueJ9TVf+FC7YMmeIGzQzydR7iFa6vzfSdWXZOLg8vPXqauSoR9Be/
Txqi91Ilz/ZvthQX7Ljmbm/VsBW8kA3wgo4it2v26U3vj4fmBobiLri912X+4DeTiiOuV5KDfZyf
8uP7QTnAbietqbCNqQStou+vJy1mVBaS/WZSSStPu9ny7MgqKfW3maHEcXKIxkNqzcOhzhOUUVZ+
s6YEgMvlvHGaXPI9Zf460BTgbnv2CI5AUtmXvJL6GzSe4cyEN8JcNhhzOh+h+a5qTHg9J/WGsUjx
gBS2qPwBgo7gjzn+M/GYL/GY7jXXfVeVMbRr7Bb7zZVlZ4zKgN0AlYPRPIPoFNhe5PfRk7BD3TJL
PdPPVVGjwMXMmM2va5a5C6R5CnGTJl82QqVI8ujhv+Hj8GkRL6M3ykblUXHyq9p6fnGqW/GExJwU
VJHNsELgRhm8TueRtl5U6gwLBpX7uXL214ax2v1K5xgx2RaWyifTaMMJ9TBEXf+d8/lZoXI7s7Nd
JXXOHxc0qoXxBVwfecR/GUOjdNbkb1Mezd/2U7mYE3fGYO891vh2zeUcYojME/Nb8xgPq62/ll+K
n7UpF5Oz6aBQytd7IS7IOwC4FTYKL9A4F4xH1EXv+Ut8Y3m5Xyp48ngeJ6tTdSPkEo7nG0CEeFjI
c62oXWsxy7k9rb7GUaO/9i8DIcEYTfQwZbKsdBtenXDin/zFhxbwkufs1u9SYtPTzHD3dYvf9bQP
wUcAWJmgODq0Js3o9dV/B5zo6P1D6Rv7c5RVBPtqpmmt5nKUSWXgfkhTDQUKGe4h7vAOVWZh+OgY
CeXRUsGsEk7UKs4+m8wwS2WEpI07e08zwCfvDTJed9ygf+eT/jllqhZCdZ1mJ2NN/PIivYCgmIyp
Z2aScP+rwTjQqv+XEUyKlyhHwwqnzE5rk4NV52t2cIJ8TGZwenTSC7VgKswyH9XpCfMhtaXbcu/7
s1LFOSVLO1lMKCwLuSQfxgzH4zP2hV02zrxGW0vaK6sz/bZUxTvV5rXdbCYHVwLRh1ElxNlT5/Eb
bW6K93Q7UinLT3+zpnin1cRt1E67Pdek2fx4IF/sQEsR+bsvISRojOmuh+KcDkeGqNS3bKb07SzC
Lc2tjPgUAf5NxHOt8bxlZbTi2lQEOm0c4svWFBeQNxQKFYUs6eijhdAaTWe93TaQ/Iyjs5mRVaym
Ld1P+EtU9s/xUSFpA7woPhmsuOM+PvV4begsoCFrcECrk2BQs+KyivtvK1aymImbpKfVRk4rs90Y
re5T7X+mfua3dlDO9G+bnI4bTlYFoa+b/eJS3XN6Ni9W3i1P5yjygaLhL/XB4e3zo91N8fkFL3B1
5o5zAS0CuAnM5i+yNgiHDGqc8KRkLUcrqVGGs/+2pUo4ZG0vSyepiE0pYVwZrS78Lh64wYJy+/sB
iMPuO+29rjlXdzPzfK6w2EqCNGOW5H4Abe9pdUCFm/bjcQBDWZf+lhtDstl26Ue1LZUddN4czdq1
QZBJ6RX2DP714dcSScoYa0Ij6L/5lAWDyqesXd25me7IkDCYBL0HoPI2LFkUdfrvSC1o3Fz5xSiY
U77ibEIYvdpibhd0XswmGVKOkIfPZ3mWW8Ht1ZX1jluGw16CXThW1VCCDyt2d2ljzoOMWG6AFFo+
urn7imiXbmVlQNhvppQrn2wak03FkfO5IK2v5lMWGZjpX1EHhk0/tQef3Mhnd/xszILU74OGkRyB
49LMEH1pM18x94dHKKxcCUWui+WuVpvkV5Sgi68KBony3spLiQ9adPWILL8uLyt/MwtWldM0ce2N
W5tI3EX7Eskoql3kY/T1Sr34P69ROUwNZM6NrIq1J5uhEG/3TTLPqH0ZDLzr3Ss1sNbwOr59oMq9
UGGBShiSrZbmMl5gMhYGc/Oe+UfSwDMD3mSWzN2vjZXwR/dm/+Xm/BxlJRzZZrVst5IX7HRHp3pT
Qj0oCp9d8BoUKuiS0kbupSFXYa1KSFKrZhmZqWzv08sVFRZJsqXXEoWdfl9aUTTPivYKKWHJMl3X
90aDJVLWedl1L/5T7V7Y+cD1i5DyB7jq5+kzSsPo2Qojn7IL8qnW67B1+yPrTrGq8enYjP1NLrLV
fodTlUOC6M/034k0dR6q9OX+2WRVJTNOrHQyWecH6oV6Gi9aG2JPfpR0QZDOG6pimNkiY8augy1S
UuGjc1sWRNA4w5On406VsR6L/lBVwryYsz2sGowd7yyUnWX0Ewqc7QfIB9Pp5VVyomTUuqOZKdI/
M6W5fmFXFT902lWT01USsZx4iFCjY/jnJXMeqcQiIiR0yzGLNgcO4fUVztZ/PEGKZ7LXtbVlzInH
9mHvzNXpPUz5qgkkUyEE3Dam80mm6pPs+rE+F6cL4shNEVmquXxeincM5ckClsuEi/NS27hXlb/5
xiOTH7hCaHTczq6nfYLl2VP6ieL/m4wWRcCZ8Y+vk/t+JYYz9uiTa2uW/Jcw6R9nmN/gguHMWldj
1Ec5yWCOQvi2AwdKf9gC5KRUqXOFWnuKZzos9rXT/IC9pEn20Pzw2gLlCI8F9SuN+ymPrn8Ob/7n
hcVtEiND5EBSQdE4EO8DR1zGykuB53upS1Z0i8tfnoK9uJo0smVdNpPjw+FhkGbeKsFQXkfz4cpK
6UWvoAIzS/OcpsZJbL283YvcUPtzCrMwgkGZa7274b+sOxT2UwmFbKt62V8E+OvQ9Uco9DEaWeEC
dFqMjht0tuo0XnQvyB+4zLkya9QlWbF7QdADKW57u5CHi1SzpbsM5ahTYX2Ks0mdqrmarzgvHQJ4
kWkVYj3kn180XL24ica55l6hcF5WVm1xdWng5nkkFsGiILeziDYb1MRg0r8C4I7RtbSCr9uerrza
UVipEgNNrnS0nHNYb+3hcgLL27RRE4P/sY9ob0GLNAE1gWRkBHdhA61zqJLaLgLtx1XiIjOpzjfm
jjNMiZkbQ8UXptMrgt2oxd1esPbTKn7nWkeNai9bLYZkrimDXLxfGzxszSNmJ2sMamI+FaqJJ/b/
C0eSJso1eFY3sIPP8JmKmTTKWRp/oPM9f+Ayi/i6b8hF6b0AewGRIzNBAyKdebjx/7g2JUOrW9t0
BuyFXw2CtzZjn6UXUDBLyuZ6r1N6SwCc6kbdgimvlqicubG7MCZPMgX4pffwMcArGIQ0EoE1+s0Y
CzdmSIyWSi3e7I83uWBXWaVTsyvH7YJV5hkKyonUAjtTGepI8NN9zbrvPsBw9erd3t0cBrllV/Gy
+517tOpZvl4pA+YZp/QcjtCxqEeQB5rRroXUH5KRNANPkBBjrEXwpXuqy2OSwvrrv2NT562xyg4V
gWuSz+331kM427uHYrtpXVFzfu7uebgRqKEcO9ahfqWxfMG04ogXq+UyiSWWl+4TLmyzves4KL9/
wmEXMYvh/hnVdzJv/dkWIOPW7isxYH3vnur08+apU28+ePs1+yx63bZDSZNuf+vyW1tYqOKHE5Qk
6QKRwl3SZKkiH/YwmoD+mRCcyPU1G5vDl7dWp3jcxvxoTA5S23rqLdtBndG/VvNeZHSp9trwnAaR
88bQT5twLGhVumimwfPVZuDy+W79CsUZr+zMtk2BsYPOG7yN0TwALXtg4hNlJbIZSHlO5mkLiaVA
zs9eqw3upwpNRqn4EQIJaln5RK+8gflRGkc1/tgqjegL1hTAbHKsVJ3kyDmSQPdNcPJer7OYA2dY
3rJ9DDuV1jXpnQdMdBBwkqriOqNBYfXR8OMlHezXPuO2kYRE/wskn851bvnQ3YFb6pS5y9/Gwk9V
HB3UY+ZL5FWFnmAEe78WNGk3zl6e0a2h3Uvyu/btg19eySjYVJyccYitSlVAmNiz08B9jL3ZCgWb
NKgzZmGNsNzCX79Ip8z5u1v3YL1BxiZu1+d8Gi9vK17OpsL5q8Bw8sn6mITlM3Ju9PmchAkVZuIv
RqJqbmF5XlJYvOLeXCSlKyZqnCyeoA90TyatwYFllDRJUKCF9zT3zVZ82qw+P1crSzYbaLrDcPd1
S3qCPJMZylcf1GK8Yb5q60tHvCiP7wrrVLzb3Jkcl/CcJUcxGK52CZssEkq16wmmqOMlaLdVcW5r
y83MxgZzJ9+IRJIWCIh8L9qA7B3o0dCXbzSPha04ss216qwPDhaRJhCZKaZCS92Yp9mH5kHLoiaM
LQf2fnZUbUbfLIzrOsvTdV7Fez5iJWyb3T2lBgKEwZkpFpTh+mN4v5RxW/QtDk/POlRP5y/U5nRj
1ji5NQmMGAHO3J4H6GCjqO6BGry/M3sGOYbbzqIcsS2sWnFQq1qczCwhKT09dS6+CNxQ7JBslzk+
QYjGk8aexieotSNr3TjatlQgniqtAC4uUWcbxhClHDLdO/YY7UmNSc1JchQ3ZOwr/9ABevcZzEXg
YY+AYyO91JpTVE76Kuyn4n9MNKKcHVH1Q0f6mEWz2YOR2qZ4/Ry+HttzevZRe7y9QlNWcOPRdxQn
tNzWjWP9wEc8hrt2jUfvPmIOS7h46PYXmt3UOR61UXxt7OuxfSCsynxIbauHveedmoPQIZGF/6qr
4ua53K2lKY5nZVUWpiU4Uy5IscIR5L0U1P9SMUxI805J7lv6Lp9u72o5jaTwKRUPtD9ac3e3xDSd
BucutxGezLQ2GhElS8/0N93wKC2Pv75u29XtsNogfpnYdeQJ8HwkZRRRKIpV+gKWQOEbuiPNKsvx
9p9VunJ7CkAJdI7d8gj2BDuHeLzedvE1ZAGt+EOzrnIIuGBJcTVVs1LPaICTkwMt522Dqlw9DacV
v9ZHL3GcIUHa+l7CUnzSSbvrbqWrhESXAwMct5fc9Ec1vJ8zkQg8D8o24ykJDHhQjs8gbJpgpK4J
i125t4W9Ndyl6zhyeHuEBi+kBS8i4Ye6x4yyhomoA5OWnatH4is9M49IJz5+t3ZBo4sOwHgXMZRb
c7TkyN64Ta7inSA3ryYHhBZAhST7hble8XnGqaMjd0CFV2NOLuctc4pf2qWxaaQm66dG5XhXSEPr
u89uIrNdwkeIPMFte7rX01WCovXkWs3MHHoDFzpFD8Kf+ZTOe8MboyKi206tPcU5LWdVIzFn3NSa
hxC5vJ3kGiNiP2gJSImh26VZoOb1dFWXVLWtrVPJXxcmmXsPTZEdXaCR0Y2IpwlJhuZAY9PUgRUN
geMKp3hxWGwuF8knaBSS0Qj3e6+NI37rXCl82lHvhbliw3FMdE3v7stmwbzfp/gbYXi+OC1TxBP0
LKcUvZEl8ETAGwFzUSudZglpcQqLjEkdtmfbMs/itUbjGNRh5k0+9XbdtVeBKSotbUkzFuV+Oxx+
IY30/uoyLF16zZnS87x9gSga9tPI9/o1GEx9Bnfn/FWrrdsNzQ1qKO7y7Fr/Y/gIjI18nEtRhws0
ZvXardcZUzzm6mjCSJMXSDQVJDAbMX9jQFvA97E10cVJeQnuxm1tKE5yU18c53OhTcJXz4kRdJpb
YRcZlC+dH9I4hobiGM+J1dgcbUxdItEqRvOHgtyMF475U+NvnVuQa39rYYrXWxnn2K2dOcA52gjV
bQHnuGPjGxjEJ5C4RXllzOOjy0Z1T3lDcYBnN10uzymWOz0mcPdWwQN8PqH20Luie8h1h0VxfnNn
Vt1VYwIzybbFE00pc4Ahsj7NJdA9pw3F79VTpnvvmPyH32t499sh8O1ohBMiqvZhO4CLZ/QvaxE9
3alRvF88WWebozD6pItEaDRTGaUoLWVj4EotlCaH8O/HxjUUv3fZmevG6ZzHYUwMGdM1Qtu80Gga
OYYilVWmbTzSMaMbJ6LJylyVEja5rBj3kEo1sBrxUCM0Ekd5kHD13yXoHGpJ03+BS62aY9erlumq
EN71VEeMbSlPSy+gjXf6CfedvcVUoCUQyrH/c2d/bClOdNEwk9nlxM4iLrZpCpeE5O+xpfXW5ZVc
98eQ4kCz8/9gC9SdgIBlgITHxI7I6g8GQNyok3gVUb/Xpbna3VR86eq8jdfXlBXC7YdZJ8LcRHjg
rwHyWVoQSvbr1n4q7vR6aWR79KovD8sGKYNM6xAZq2jSqo5pJQBa13nUctTrZ1//8KipMas4a5aX
axBDCYIB0AZYFKqOdJW2vjsTrfax9nMq7vRgH9aOjH3H71DS7TXTdttsjWgge/bMOxpFcD5jQHWd
uyt3BD+rVTxr1V1eq9ZEVsvWikjYQvogKdQACOHKEX+hqKpx545uixUf6yST+eoipapDcJ5RRAad
qX1u4WruZLKSTKiScZft+IxuotdmzpHs+0XcLjOZvW2E9lPiPb86d93Qi+n/ujTDgUwmffeHX40g
GN/5/e5z1uymXHI99Ks7kYqr3hpW/brPcSwyDTCQZhuBiU+TX8l7FAx3eiC2tCj8c9VV+K6yqTDr
Yov/omNVbsDbQxNHzTwAGHF6OkN5SPHPkXAUD2al+/Ux+1XsER1faiwfkzsqeFT3pfTdT0fUmAD3
tUou5W/gj2HFo51dg5BQSPucCE4D07tRNGk+cA2gmA9cLw1JrX4Nbm4xnu3/SLvO3siRXfuLBCiH
r1XK6pzs9hfB7aCcs379O/IF7nh7PW6897CLAXZmPaWqIlnk4SH5IP54cK336F0zzEGqLv4MFDBD
FT0K8JC1BI0DXjhKcsEzevgKP7rXO9sGGrZY98ViSZ8XLvbSoe8NhNIRYsuioPH/ucE7w8b6c6gW
FVbDRvBi9Ks1izaoyN8hMjFc7fJwXshf0oZ/LvTOpoVZLYTBYkp1aPhSNYAUzekE1V7yVkt3HJUo
1qrRgT278K32XhOQ3zctPjriO/umqVPb8kv2zluKOOH6G6fZCWmX4OEC4k5aI77IBIVwG+AzHyBY
OKCYHtFzbFGsRxIu/Rzj/jmQO8MnIns5aCy+Jn1+Hs3nAfwd3AXmBS0dTZYGxTbiSO0Gn1McSHsj
iH+XHtRPu56GAzo1o5FiYIJLSI+FbrNw6tXQ7ECweWCg/xL8//nOOxNXylOf+/4iKuvCRRkjmvDj
AVwZrwFSBJ33DmrR7/f0F6juvyveA4Ntn7NBkmBFpGCAJMHAHRBOGEvE/ODJ+0vg8mepO/s2ioHY
a0taC5Hneu0gpxWQpY6YLrDNoyzpX7wlVeV4QdPQy+9O60qJEZWiSZcHFt7S0iaKLBoHUCrSHwZK
f8ll/VntTuMEFCGV7bLakiL8zwhtkAlBHoJrDe/swVF+zcr8t3P2Z7l77QJjnJ+lZGG+9jqajV2+
aBe3GS0LZx19V7YIQ8lVLhBOEAPXCWTsc6EnPKQW/Wy8/3zIvWJpsTqnLfa99PQFGcI5fOV56Oui
xw9n5Pwlhvmz3J1+JJnEzByHfQMouaESYIHGFqgRY7cWN+Xh4K2/eIf/XfCeFibEeTgMqOL7qjNd
8kommmm97ZCHRSIW+J9uXx4Zq0eSe08Nm5Qs1bQWay4N1LeImw5Wbi+FtHByGPP9dwPw6Ejvu8cl
Qi8yU4/VlophOFU4UgeFJIaL8ReI8v+Pb++fE72LYiZpjId+0ZT1V39FwMUOMHNMsFpoUQ9RhZ89
3j+r3b30gxRXqShhNdRBIYe1dMZFt49lXJr1tAzSjMzPx31qHyjFfXs4bUz5Mi1xpAtvBVzf/0op
ixrBRUofeBh/MeJ/dnlnfaSgz9NGxYK4QpFu0UQSRAw4Myi4f0TS/iF5xousgmZZgqbyvHBPwBDK
LgkrdVg0voC3NusylcG1c/sW+Y8PFApj1juSWLmLTGht4c1cRkY9vNd/+8r//Io76z60Yd9V/Qip
RUYUtyrYM5EHfEFPeGlpBQxEIyQlaOMpBgtJsfH+4OF8eA53Zz4Jcj6rEs4BkVs3WxVVcAA35D5C
U9Wlw1eDe/Z2VG/J8zE2cBKak1O2fMhO4djF6P3zMVjOQhE4TUO/DEW+c9+bJii0NsZZaLYeXJAG
e2a28U4hyeb5GfX4TEtVCY8CzHOqlyY/EqkE/zx6WVH0+qlp1FKWiLbstYeK5qjajYi0aohkp9um
IskLR1JGx4C98YbyiuNywvJ7T5TDxxtIpFYJPz0lfktHujh0iAjDA0cx4n20Cr1U6DkxE720MDet
mfXPdFya+hR0IvxtPB9BeuBZKhu2l1soEMYLpcD3K4zfTdxXF7DfDujO5GSDnObDhAOSMGSpXer3
q4sCP7wgkimYckTZmWj8ARWnzk4x3lbC/unqC/T6JMW2pWKQhW+nZPd0ZfYGb/oQbqYiNQ6tQrYW
82iTbWTGMn0XfeT85hht9aeMVHZCYulBrPSVCfhtJ3fmDN1pZ4zQRpVsYTA5iSYyuMlkZKT5VAiz
1UjbE0SOw7pl6KlFF6WtzMDJ0moqhNuEirsRIANmJr/MRCwokOM0RK9hCK0RfaAwncFUZ4I7H0ng
BmvYyIW1usygxeinj3TPEi71/Bv+2gDw6Lkm00qiqM1Fde5xeDraie62o5Ea1XbRvGP+0aET9nt0
S8jMmr9f6Q/tGP8p83f6XxVDGSjpon3KUSJMbYedNVGFCM9oZ7XMXwjNjw/xhLF12stTkZqdXhLB
jXY+ee3el1lWj+Crrxqy367mzh5EXCWjFgHwamGoe8nuUB65jPBKN8MxNB4GzYtf9a/VVOi6gmyv
pN4/MVE4iH43I8IroxUTkjYweNH0kc1qzGkTHgOkwyc35qg6kBJiyZl9oQdWq5iNXr5OzhCbpQS6
URKsShECmz39fj8YhvnDB8LpFnlBUjVFve/M143FqAoZnqSee9eAFKV6Vr5VmSGvq5BOvlHVJjvB
RAF5at/8yownc3BzDXpIe434rFU0KxnUy8CaO1rMhuomipdcsMUqt7iCRKpelRueMeKeCDrnVYea
J81ERvTY6mi4U3krGPXZiY8NaV5DVInaeKGmS79Vbs16kGlY6maQYG5ob0AbAhvCj8MKKiJfy6eM
M6PR7ZepxGlvtrLLx0brDRKVNK/kjCD21JNiwDSUnwNIzhrlXX4vHBk7dVSrNCVvJLHsCih9AS2g
qIiYm1JCChUkzbhdafuK15nGrC85lMjoPlmqPYsGt4nRRD43tOqy4o8iR+qJSJklR+dORM1gpveM
UU5EfRNSwuxjRU94vU5dBfrlcu5MhU9GJPzzHNJZ0WG/uJSw4iVQwZydKRNRJjfml/6lr0iaGHBF
eJNVzYo/l4wtxdYo6rJg49eS81qGzMqlah4MrvmBRcpj1J2syXirMDlAu9PagBOKBo1UlgnvnLnV
fFJfJQ/eCpx4Ucc4smvTE3hlqe3yNkuSnKDh9943Lr8LJ//Tg/n9M+5UNRN8Ni56Zvyiq5sjmpWN
TyMRDm9LtZnhSl8sUru0jgEGyNoPx7b86DpwGoshAqzGy+q9C6WNapulyrxMW29e41NvQoPrVbvt
n1o7EXU4MGFk+oXJ7nzbiF13wtQyG6+LKlpyRsp1SfNyaY/y+7HIP9kUDPpDx0NN5jCO/e6ZFEZM
aCwTCceyeJEvvS5b8rQAcqPTwHU4oZGStZBMEuPEHICXfNUH75oBrJdriuZVzbZC1PdePO0xg9g+
G5smIkCYWqAmANUSgtgFL/zxfx/A8OL3z757E6WvssEMn42GUygkDrxbA5YG0j8bQ1ii74d0vEVK
723v9wXvpLjO/TJhS3E8XdBwe0EswQdf8HLFAMURxNXNV9n//mEnkB8Cw3/u9E5u6ySOpiLFThOS
gsWwfUELorRwZd0YjkcQnNjD+6O+xz+Eh/9c8w5pKHqFq2oVm/X4PbpKP4OosQT56OnSf4KK/Ci8
eLjeHaCQ9eUkysvhIq8OIsjCVVsagVjwpxsHfTIeuPE/BPjYH4c+kLyGwSLsPZ1Kydp41lCdiQw3
EMGvotrtiSDIX1lPBjU2gN0eoTc/pLr/ueadAE1N2aI5B9a8rL0R80s2cEThdIPHBbZC4fhvk174
aG7w8HTFn8Km77u9k6CuzLipq7EyYm/1civciAhAjXr7MJLdtEMVGhpaf4CnyyzsOWTc1cPSLMOz
odxHe/I+ExMxFYiRD0zyTxZ56YfMsQovi+w9A6bO1FwdgnIEdyN6zfUPxQAF/FI+sHBf/Qv+pbnf
lrmLlJIhEerGL0bkv5htYJ8UJBiyU0z2v1vSR7u5M6RcgXqorl52s68uIUVoSBVLfTv+/1a5s3t9
y49JjHa4qFgJNqhE9e3ICajyQEG+2hX8dmZ3wlplZRPIGZbhLVi6ah1ZgSW4m4l0tlc8ADIeHdyd
eCoRmssry/3wa6YjCt4a9shvr/yjPf0boIECfpODO6MmCkXA+tXX0TU0Nv2dqpe2URzhWe5+v6Sf
7dm3pe7sWTMWPZuq2FInETWk2mTeZntCXJK8jyiZaeBpbVbcp2xPK3RzCxE3ag8+4dGhLn/+jWo3
zjUf1BK+oKoBg2e0McuFLJk/Uq5F3v4uKNw9tYUP/RgTGHGoUkhU0Lhzk4GvgJxxbien1Jg8tLx4
cLg/5EtwkaIkoxOVAgzky6X5trd0TPheGJIRJHXWLR32opjKU2QHh36ZglWacKy3stsQ7inXA5tN
Ce8GryOmQ0p2dVBVCuuboiReJuEpudRmYUvH6jN2CqPwuC3Kvi6825uFMblaSsV9ZeiMqbw36LHa
6p0x6rxRbyXTD2nuk/IEd2nfGSLi6uIs2WWkZznG7XZGqUu7Uu+fubdL3hqw9L6rmdVLbL7tKjoe
y2NkJBZ3kHf+Lt32IZkd1e15wiAMskRjWA9nxayg4ei3Y/r6wjP2Wg8TD5DA42gB0mKlj5gn+gqV
9M4tUU8R4Am7MTsT0YK0z1AgkDk9ZG8kgznTgMo3RAvqMTnxyEa+1odJb3TJyL3ZFULKm5rbXsS3
fFNuAtVGEIFIwpgRS4S65JYXPjDiV/F5WrWboSeDXqxYXTCid7+jmjXwen4o3Ww7eBJDmGuV0Njo
nHqjuAKgpsCcr6CqWON6OMUebyP2TN1mJ5rpZv7kDMHgvcFjTupBO6E3yQNhWazuv+RT1DjwkEQF
08vurHIm9rkQqsxwkl3/szrwtN1xIQFtj+wMK5dJa4VEtmdjWNVuux7sRwW6wo+K+O0D7gw2OoZE
YlNHcFSZt8CugFE8z06vEvV1XMkp4Wq93s2YU8y+yafKCml4RWJaA6k7hMs92qLOufVG0qjUb/nK
GIHjjaTeqGb6EpiPGlp9VWn/dlp3Zr+V5UyLl48tDM6ELE8RFWq9lAyFZDMFjvAR0sirRaqZw3pS
jdgMt+op9TpAYD4oO9VqPI+JkVeEJYXO1Kjp4rd4Bb3p6ViZagEULVNJYZ4zdE9w+3XB0ET3fFR/
WA/ufXnU/7UTiZckUeYxZ/2r8vObjaiKIgdMi3ufKHAD7ZlbDetkr5nFZkRPHlI2pNiJq9g751RE
D38TA5AefMGPF//tC+6em4JNEr4o8QWYUmBU5FlyLp2hmIId6hpF8ajbIx0e0PGM4YS+oyFhB2mk
o8Xs1A2//v1jvmovfjuOuwcpSupeHSR/ODHo1yYb4MdphCPNuj+yRu74LyEmjeVWlpM9iNHuMtfG
bIzKEDAErtikO9z6HpiKBTtVdogKA/LU8KTahYfsJFzK1/C1CQwW1MLsHLhSCblVNqFegWm4m2E4
KkdJyTnQuZ22QtdLKzHjdXaLrRJoMeyIG/FIWU5E3gCCaOxx+/vmfyiewHvx7Sbu3sJOY+Wmr3ET
6t7fs5/5aqgxRugSk9feOCd4tlKeBIdZHxHewml7gbNjoKMk9wlck7RQwU4XaG0FlHMnkzW7VeZI
9PNRM4ofaq/+8Zn3vEkefUZ6JsYdeYMhrCq324QmkF2HJ4le70v3gSf5s1/851juwbq6LvpxaHAs
AFBXgzUTS7NUOzPTBz7CjwDQt/O/T1WIdVF3aoWNDWhO0O15I9cng71kNf2Yab2BLu5U0DFecQvH
mqwUej1H5oCcQaYn+tF/8DmLqP9LFWSZ11SJU+Cw3Nm4kZ8Tka3xNbzrW5r3du1Oxf/J1fy2xr1L
G/C8OPY42trsXNBNfNSYVbritvSBlflZaL6tdGdlOKGJmVzAbjiz9aHShwmTBXJ69WGB405H44kG
dUC/K9Tyd/52gnfGpFACUau65QStaiMaFQZwqebvS/DLCf22xp3O+pmm9ekinGvNqyzfAfgaFEhU
DeccuaKAFmt4tK8+YmhaqCSEl1QamO/btIQPCD8h+feQHPujQf9z1F/69O1JEao8kcoW25ZIf2KQ
U0F3SaN0kwdb536MU2RApZhIyWrCvR2QpqYrpTQYT9w23HWbbp17T7ACPdGQJvv9mH+2Ad/WWr7l
2576QqnUfsJapcOhqj/WU1KcWlpajxgAPx/en00t7/W3hdKIkauSxUIJ6QHQB0ZPK1hRxXmwoUeH
d+fvzYzazWICDwYtkw4BCuMkQyRtSgJk6R41QOcWU/EvIUUKVmFFeJfKF8z0bVNDPzHcEEuLkzEZ
o9NZyd7X8WAQxirM8Ry6/sMc0I8ZJwwg+u+ad+ZLClIJw97EZc3Abg6FC2LDTLtT6dbW/sFh/uhE
fVvr3ozJWl5mPNaS0FemRQvrwHjrMN6O1z8f4dA/K7wiy6wsCqgZuIfHY1+Y0hROyqmNCLKccUSQ
KeLpfNLMxuLQz5AkLiKhI9rJThrJnJYyjnqbiL+ZDiVlro8+6CeBxYQYkeU5iQWf7E4z2kIJ0a0p
HU/CG5JIqA+bTKSAzEcjTf7zF90L0feF7jQjKlWZ5wcsVOs5lFDxOL2z1Is8GQKaNrFGvJ3WzbrZ
RJtp3+uJEbi3GSPuD9IzT4fNYCReuNVuDElk0jvsGsFtdyhosgq3wpMPf/tFZYAyihgLqCukAtkW
V3mqt7HJGpUlom2ioBdUA4Ghof4+siMjA5ythICvhJokoIj36MvA7wZduoyvhR4a2rU6+hlBrLqv
DRY1OtkyxFsrCVss9rfUc9quk2u1Yr0gh+/CrSef5BvxLbhOJLbnT5+IT3BoAtruEYsm1/gjOQZX
2WNvv8vvj+EMNEUVcH+ijLbI/zQ64txUcyzE42kwJBPp/oIEr9Iba2hmYgcNia9SgbA8g9mrbzNy
LGhUcC5psA0RlPpkpIHTG6JZmSICRP5Zc0UwwCq99HLiL3PEGV3ZRSaCGyQ5BiDGv3/9j7b5+9ff
afo0ylOuqfh6iZTIxcRoTSYgAQ8axe8L/eiffV/oTs3bWmKrQMRCtam+yJZgiheJ1yO73gG2QNBn
MUYAmRDcctO/5ofCSZwJmXXeLHScC0mOsRcaj7zGn7ePwA2TKwT0B/9Cgb4ZVyYdm5gNugEoz6yH
4ChotMF6yJE9cAhF8cfcnCDzX4OqRIm/r+rGfG2RicrlBPTSGU3pyFqZJ20LmzuGa+5aAM2RD4zJ
71lX3iNxCoyGDanUkeqzwwi6zwqIQsvREMgCSR1xcXMJhihrK4loRPAYoJq1qfVUfilspSTipk5p
47L7ya11yeEPrNWb1UVY4KuKRmuNhLuxo7CB8zHEf6xUypSk50z2RdhxA5EGUuvD5wwxVghvpYkZ
fPaAvRoSue0tb2iIMQdIdu+0o7r2z/mzuPkUzZrO59QNTAxQdlRjoCwVUzI6nAm46022cMg6t0lg
CGavciWzea1Do8HL+Sq/+EvNrHCUEzLtAZmtQgdJe/Eldvxz+za/KZwubeNVYbTIY/o0XAPJDYle
GZo+IaU76aL5Hq+Et3DFTnqFgRmTzgZkgClC89L3PKd1TOSzugaYJRAfIhjYN5THQe4iIn6qgy40
NhC78pTZ5a7lSHvsBiNnaLlVbJHOYKRVVHRZA8lUJzrgv7k3rUPLRH4dPCU3mKe9mpHQTUKi7GCn
kiduJziNC9CPtghL8auebRAI0tFsV6fZe0kxl1sjwAgsIVtmVFuWZqS3EIaZWxWbehW9Jp8taAsd
nBnZql5VYHuayeC9kq0kRe5E2km6sO0Q9zeWiZAabRs5ouosmEYR/q/OiC7zFhIyWbw16pzOoySH
Qz1QQeWcFjDJpTPrgbuwEnKvdw8RSYBdwZBDjgpjNhsyE8bwnQjI43CRrVrvrxJYQP3Ti2yAiCTB
1uemRlQjuk3WiE+rKE9Vi3vr9QrbaiyRSs+Yp7uqPEhTaKFtsT6RGgwnTVcN/4xJ21cfSCZ4FLLO
WsEra/F70coiyoM5gc6XuBtgRLw7UHUjbyYLcAEaEZzWocW8q0at++fxbdYIc4RUD4jtXcXEVZmq
hRD/kMCnT9zMVezaiTY4RukorsUDrxB10pl8xawYD+fYdlTaQtIxuHZ+z24htGTUU8gppttqG9kp
7cDg4OdFKAZvfSo65U3C1GUeU8GwXXQw0Y6i5bssDZ0CyNoKu9Fs3hIIRiN3mB3JU0BsHofhUks+
QJ+odpxN2ZVp98I88fRZPAx7/4wfWWMvW/bAo4g8p5LTmqkz+BQGwZIgUoKD712J68U8iG6+gwOz
uQET3oPmAs8J/4AuRmI8pV6FrYxXn7o1plMqehuT0NFgPBrCAsseAcKs0pOyFTgALw2pkNnu9d4U
QJ5vjMHg9Aa9FkI6GAue7cNO3Ao64GHYpZCgfAWDIVovnA1y2CtvJfBK9/VzXZA6Iu1KdTMEg6/M
tpvQoFrcc1t2M16hgcttQSpe/f2ABMUrLq1/80u6XGhBTXEvWxOuvPUKyuERar2TYI4md4wdFqB3
8HHq9VYf9qxVdjRLiQoH/zk8YT2ro/ImtF6Ada01PBXeLTqMZkdVzGDqMIabtbRjR3C56wK7K1En
km4z2HoJ4rhwyYan8APShGKWxbxqh3irEHDY+icGND5Et9sGxDaLR+HlJtr7To4ZbAF+t6KwXRdp
Ka5zo/2sQoApwLZt6wBe74YzgPtgpmlocM+FSnE0EfB4XNRSEbfofYGQNjKkw4xMQutkwF4XCcMB
gGT6WYd6W5C0o0ir8L2e4de9vBeexc/ilXvGH7GToU60fw4umi0eupsK4Wq8Rr3217JdeIIKsgKj
qbwFG/Qj8LKbctUKM8FTqj6zemvxJPLJfBEMDKdZqxv8wAB7fQpu2kndxFDTDi9Q7Iw7DawjEWZa
dZWvwFABvnAUnie3+Rx1TJHE9D866jnayk/AWxrIE+8ybyGeJg7niAQUETao7UNnhdHMvBJ3yNNb
RguU1lWrN8RNXvfCnmWKaO2dt3DHTmZ3VrQHuoeMhdnvhouAE25vAeRk6ZcvwmIGGxZE0sKqvQhd
gwZ4LBl0HowuDbLMwT5N7mimu3pXucM52hfnXIe34WaXeBWuZMsLAD4BDN4NG57uVXfJgyCs2kte
bCawwW5qb3azrTWUY0l5SyP8rmK09owufSTnaHAeMAmVdxLwj9dw39bpE+CQ+SCtZ1c5Jyv2bXQV
yhhF6LKJ1Y0Lx3VKd+1RHmmPqFcgfGr170VN285IJnuqzAgKjPmyMRkFfUKjGdYsr3UJ9L4SrLIk
YQSmFsVPlbKRCyQUCPtavk+jLqd22jpTB72HnQy82ieqxdYkPgV24cYlCSBR9bptHIHdyexanu0M
cFdit4jC8e5v5+u4DZ3sMtVEXqfPeCwx7+WqbiRHW4kvjauLmxlWvfFiDDS7DmZvsDo+Fwd4WWK1
UU/IO7JKxvm91ZvLPqUSWHJILhkSaTM8QGCtAXuvP5Rr6HawS4FoIlkpAgluPmX4xLWDQKz5FDoU
rPfP0hbRtK3YnK3cFrUYdfYFRNR8lVykI2/BhqcmhMBACnALo4jFZSvb9DpvTfvBZY7L6zytZ70G
XQ9//lw7MoJJFZNBDjWopRzJMhI/sx9SS3CViUji3uT7E9/qwmKdmw3bmHsRQGVsYLTjvGO8weVr
UhmVnd3YmlZ2ak0eHnj8G227lsjIIitgFFLpJDndLTzDdnd0QC2aKzjarlyHL0g6reCEWZMbzNsg
07vP+TkvFgMGRNjpVxHohZmBl8XGcyMESNmqK83on0SGiFd5l4lEBfgE44S62mtrVoNer3xLsaGS
9REc2+xDQcAFo9muRGssScvpU2blz4ytLRB6oqfoeaerbu58/ZyZmyDVu8vN+K+9RMUDu4lawni9
Hu5mRKA7uADuRBfT2ZvJpth0ByWhki3gGQJ/AvEwcyrsYS+CFH+Yd7WpHGMetxc6LcpHXX9d4w0Q
gMr7aLqimH0PFiIo0MYYENhOGFFrtjIaGQPcLwQcBntAxZwx4YXN4P5MO6QriZBRYYWPN4L1fBhd
9VgCKUcvSrNGBms2+tNgFRQKafkdAQxiFOfem3Cbx/4JWU5vjCmPOgE9fONKPfLShYvJ0HE/W+yA
0X01iJFm4XAu2uXNqxzJJeWAyBOD7Pjd6Hs10pwQ+bO4JKVyh8Fc1YWYPqAav4hoYkt2tC6xsyVc
WeoSkIs2xOXHkTytKbeRam/EC44by4gC8t1bb/Y6A45oYSmH5KW3MUkUcc6IrIzsMVa8GSlCwmv6
5JeEOSAFWx4Vr3VKB8/cYJy+nEOEjRmaUIl49Uwe76EjmBN0J77GuhLT9Jijd2t0wJSqF1iUQ7rr
dby961bXBFqeeETgsT4ANqoqJBpyTAmM0YKm9lIPMIcaEu28jK2Ai2d0WPKSHJQ3AXF69NJ7wTqw
wkv9KSOS6OgTjNuxhUN9zeJNjFysTPOEViPEQ/1IjOgF6YTDbU5oeUyv8O6fclM8v9fnmNZIkfOv
1RIyrLsr8wpvr0QiebQTjLDZFpCN93SXO6lTP2vHdsXTYl/tx2P77kON8ZQasj7uP+D6Qo4XWZm9
kIqGYC+v7suIxmqwIhseYQSsx/TR4xCv8wpsWPwAFHh8U/Ts1iAYQJWCjhRwrCMTjDgJHoYZweyH
R0S+77CiQCQ5sDZ7uD3tSiGXwMyQI6h1dS+7IfJpKmYUyKvWBv2gQP6GoepKdaJ94pYoxtHM8G10
0p1iJy5mYQqeKlOmBSW+SIxu3VTkhpaqnRGugqesNPJnbXBViNZVPJQx4deFJ2/i1fwGv8rOXE5X
N6pPcyt3p6fmKbtpV2Ylr3NEBYuZQwB39nfQ8ga6s3xXacNPQVgD/9iOXGQ/duVuRhc4YScRXORI
kMddwgNfL5/UVbSYO5zW4t8jLaIZyWr8lJ9DO7RVnCaDQBjxZUT7U2eNdo4owUjc2S7g9vl67vEn
8ShuAys4A/vJIa+jA88mdwYq4SVEEYPHp0ZhIEIB7VmXNw0iUDgAMsJW1phXOhrIu0s5Bu/O8LQ1
wrrFhnkeHflTvTT74oAQpYJisfSivYPeAMdC8ubbLdk0IJkEa1GHUQA0lJhwcHXcQw7ds3PwjrcN
CiQ5xELiZgk9wc7wcGVOuK3w+0s6GfUHFnNhr6KeOMo+csB0wNlvk5VkaJv2Fp1hdLxso1q1k9iC
h5cIHmlCe8o+J6ddBuM0zDiVwRJsxEik2HM3pA0QEcPGzKhYYo3MSI/FOoOHV7njqnViVP0e4SJ6
3BNc/gun5yZ8TCBgjNGilABlA+ePVBcQZCSwJ9I+6WHTNJqtOU9DHndGy4hYRZaegZFovfEWjcsN
G5BADvYUNN/eKBBjiMieHuAWOBKRdhgiYPA0cweRTDBk6j7CSswhxue1q8ZggBhMBhTWkNE/TzmD
uI+grDHHQ2D1dgU4ULVa/bJnlhla8j7ZyJA4pLFM322oZvCYeRXqCnABAbozekuCd7Qh8dF5Ceth
+pC6RfZE1eMn2ZGM0Y1OOVoMjIDj/dV0jazOzFZVBHyrpgk4Ib2VmY1TuyWqQiSrWaUHXk/dzJwN
zhWs5i2Gd+LUiNWx0YHMCCZOpTFB2kmm8x7+VnYXXmBQ1JM2IwOmLmU0jropY/24UAOyZ3lbw9VP
LfdaooXeBIegRs1jQFcazZ9EvTbijYjVUNRaH2QvdccNj2qGYNWBBYM6pjXLgkySvPUbZPFVgUbo
O79LIyoiYD6xqCngcPjwqUO9QGwEW9phcsICJFWODHkTj8Ouh2Pk7wJ0D0tJo0doOraF0+ppm/Jp
QiX4CCSwpquRINpYfAEeghluKqfQo534Ju39kEgNEd8VEF3W2ma2m7OPRDj+GjSRRpi7+Lgol7Ne
8O7ugjNarEE9AtS8V+hWI6ImQ/dP44E5S5aA4iLU9mDPzTVQ8MLy73lIUWSFigDead0RWBxiKUtc
SH+rxOlWIxV1CBkEEuEjsOGLtB1hpVXgxLw7voHedGhotQ5e4Gk060VfdjPWx5TcU9oSbtN7/S34
YDTdd7ozXqBnFUZQdksTSoN6AZb4q+oNsLLRmDKsaYXgIboMkF/Mn4AmGIIFLHDXb2r3i8Kjb8pP
1mxRAtjYzPtniR9HG/q9shbW8ipyWEjSZ/W0eRLWiqVYeLYtTcMLnh0QWawRE1DORnOrBXWRd6fn
ChXOCrmF2/pp4TWVhniSV8JmuirGvBHWwGbhSDQbyROehoNIs00Kb+4/sWJAbvIuwqnMOgeuqx7j
3FBhYjI2d2WBhrwMCK45G7i+jRHpGeEszq2c7pSdZjdwFOu8r02BGMEJWJEpLVM1Mg+wFrlWwBY6
Ha6BUVq5Edr9JYQY9ZAb3wxwv9lZbXVlU8CwKETewfyZ/UkBUt4TCf0GcILRmbNTE03rzgLo9d5g
LkQu/vQ/pJ3HkuNI1qXfZdYDM2ixmA00tYhgMBgbWEgKACQEQRB8+vk8evovNpOTHPtnU5bVnUUH
HO5XnnOuFmH0vP3AeasCMdsDf4mVPT+fN269wJQocYr5WpOWin6WNdYZbLc+uHXm5VzWJ2Pj2QRc
hPfuFkXjvkZo/gKoaZIFNTFxqLqHHse7/bzgcgNzoIAFtEaW14J+ebZVT3lrPuVJ/XoYnmfy9CDg
icaa0VH82GTNDW39T3NacZYWtm8Pxe1TQ2NWwm00piotWBqvg4sorAFp3PqWbw46/+y1ivs9Oc/b
qQqcGLTJ53Z4HKTfxbLZ4exKygrwgyJ9Cr8s7AqsnBGdgP86vf7KCNZDLfq3J2momb0up+IzplEC
xM2JdvNTxoVm67kVF7oYRUC3m/uTBNksC4q5Gip9lb9qBCnXfQ9D6jV7bymEvJxfNmyA/dqF5z7w
qnEJAkXxKu/0krCdHLrCS2KQdiObk2aH7P72bdu/9OrxaWh6WbgdkQxsnvYTZZBNmhHgvCMX2e4R
m/J/MfArXVhMz5V3/OMyMyFpfZWt970e2XCCgSCm/m6Szwg6yGOB1UzSkUqMia48JkSqPPWr6Hxn
se05MwXez6uJRda8y0gL1lMtML43seJteyJO3kBQ3HrmFIqTlY3OipcydrHkAgm3rA1OcRVbXh5R
BiEUX7uSBs6o+FDmx741ynsaGY//KaIJ0QhKI85SrbmXWQZe8vNEDHwcJa+HqdFPuWk5d7MZ7Z62
mEywgOYExlF/PZWihkv2ls2KxZGvBbAPE3Zm6/iwsTLIR2wCNvc9889EJ8+yl77syazOvvT0r7p4
ExgTLRQGR/ngDAPazGfJql6YU2t8josnqnOWu/uQqXzO13jFNNAGoneVTAvCN/e1pA8VJRFZTerm
MVUacvM1fnZwYMx5eOkVEwrGT82i2LinQe1ZtJti+lwUJpKeGMrNe/k78Hep11D40KcQvDzygH7y
XK+KCp//uV3ofua+d4M9Y1pAJuMgnHcw18/pUHopqeyP7el6JMZtYCCpWNvDXe1ly4qN7akrbXyE
PDN6dtxdSB5FtJKs/daHPdnvm7jAwtvQgqOvo0KXzegpUddw7YnwbVKvXp75/S+q5dRFAqcPHDOZ
qDynwI+J3dVR6mlxqt3EGQEK9XP+3ITH/nZ0GGmx4udz0rG33cQZV0tqvtQKKdXEBm1Fsr6j68wd
LLv8iSPfh2mLGaxfOQVzhRCESuvExBt8nGP7q5ueZ9uhECWpBIoZG9Lf0ClgjLIrLg4V43l//aVS
5rT8y1Oy0NxYDrOX5lW4ydRfbdnrYnAZ13z0SKVjyDQYemjP6tORHJ7S0WqNMdInDecvkkb1UPyq
NF1zHdzLyAYeNMVX+/lw8yJciTPipWnJZdCkjuBPG1/3MVcO5OcFJUB9qvZK/wKmVXf3sfkkjZqh
6h+gIy6tVXHAssv9r/1oMzJ5CIa2KZ13ifTJKXjfvdVPx5HmTUv/4MDyu3g7Pg7UNHJCkRXqgwRD
WvaKlw7mRtRN9jvCJq51XI/OcfVh7qLt4kiBbJjEJUbSQi5WmMYcpmy5dJ6lL4NwziAH9qzV1g/O
3pDqHv0JyV80xFAuwUTOUQEW2k8+K8yvOU6Xdb+dmYsqXB+J2KnQY8+LhTXNP7ZLa2iP96P8qU49
DPrMdrWZThJwMX3nrXm9gBZuww7G5zpsfWfWhOpT2mNkcZBF6cc+ghNo9AxfmagzaWA9Uyxx/N2g
ipweZUkpsobdXJkqtGbGeuXtJXKwLj6Eqm/8nII2JKv+9SdAuAS2LwmksKDhQCxXjHZ9p3eM6PN+
XYARHyNqtEPlyV5QyIRAvVw/pU/7t+otfb28nIMmrMOMjdyHzeqwo9mMdY8B2wmXtn9X+ifvZMEU
bHmHg6/H71VAV9rEpBNwFYH6WXHntuRCzWjzpO4iZ2xLPUh0/PW1l09AB+0bf0u6HxX8V+koLV0L
L+pgBahB9nMM8xZGCAtH7YfTejvD30eiEFGJLMC/xBLQzC4sxmaogo5z/3Xd02HypM3WXPqE2L8h
mQIMW2FxnfG6XzxdPvLFMQa2QzPI56T4Ul/cCNk/rCRcPV+crEHcvi5shwoH4eR18P4uXsKBy0O4
gGP585j5+kQawdh0gTNt/fd6uKf/qbWit5h+2NAxFLIfNRSntFkm4ycOzrgJCSTjbLEZaXjkD0dE
2g2gzY9Putv4ntJtlkCw4a4b0/JDIf6cO6eABQ6px0QXe26Om+X2qVtuTI8K49qIrFNP+nKeYQWG
RdQMDPXpQvnZfNM4GW0s8zJKuFYDemwJByiypvqYjF6f2/tYpWvKx59uRgxkvDy9kj66u6ETG01A
gk1RTB2xHARBicQTZUrdLSdHz+jbk+oHWLogltOJiLcf5tzpcQhdnXLaxpM/nUgJ5Hg/os7H3ntW
zoWvgiLn+ORExk6/6jd7d5O6VRuTCLsmWX8kcxmqKPUJTkSvq5gdFxU16eWCT6HwxMQsRBVOHxLm
wIH7vunvI20qk3EpvvNRTM9+622irb/nZxf2x+mtmR6+DJzwl4SDqeXxhXrJhpxbe9baRVPN2nVk
pfHpsHGTDvjzys4AvR9Lb30M9CwsN0FVA9sbM//QraTgJPfWCc1d31AidUcSYvnyYdI00UHq68lI
P0w2WV86jE9pvHWi82FQSn1tPQKmIVHWTfuqHiTOxDmME5xaDb/UqyiV5CIfU18JEanJ1a9J3Kxk
utOTqln3ShNhA35l3dvWQa28pPuJmoaltUis6ESZj2qb8HDJyqCdyFmTXJNW6WhLDYNeQD+N7Gfp
5VJQa3EIqHO3JWOrntTDkJxb+6hn3egQYZmlsSgJEgI2nzuAUvOIyH+8nuVvlMfTfs/c+cayGRdf
m9Wp140IzAewvgOqp+qZbEfuQXmA63zylHkTrp/bT/7J+LsRVaoZ5XwagXLPeMsbzLjt01WIjgML
7MbxJ3spKE+tv6mtv+1eM4onwFN+WqKpzC1DxcuHapgL27AJTO6c8XKMoB+j46kTXFB9W23D45v9
Ucx2b87OLakBTI1nZ2jPQaw44Y4K42z92jyfZru+RBdZGtTweDhzxVvztKF6QrJHaEF4cvHOaS+9
hB2FmbqnfyotoPrwCBW+8epXHfHq+hu09PJcBNXAClayu33CupGZHWNQA0BRzliGfCKcEEDk0PYc
8CZPCQhyRSc1mr9tBcGFII0MhLw+7Z1ntU/YTGLfNycOI2l9k6GF+IUxmxNoo+zlextTNwuPA25p
7xKJSoNwDO2gIIZIISj2nIgmHCCGw0/Wo17i46h+8vAYyR/rCY0I//hJYqS6auNVP/hRGiKcbHgd
VR8LRKo4Bdm7G5QTLpFQalJdwu+6t4L+TpXKfd8SNkg+wTbeTjgRbttoPxKYEsb6uBR7Mc740yJO
mUVDBSnQphu3EXDokAK+J/Vx6rZ7XtSTteafSYsu84ynJlcFR78QY1YoNpCM5O5XQw915zu9YlRO
8HrV2zmSh2DPB84KcZZkLmMNTO7/Beb/QO2tFxwtHJAeVyO4DNYKz+c5LmVa90VbZQtOgjrHxJ1W
ScBh2bLQPsJcHmTXmTaxTfSUgc+r6NEQwZm5u1+0S2RM6WYK25FOaLpEbTtMl01MGVFYE+wf2KnN
aPtxpCit9h1qVjn4+T2FoYNJedTdAcnBm7wR8pbcRnLfg39UBp0d1ktj1RhvLYIF9nNNraPb9w6n
0DGmEhnIuq/ue7su0pvpj9R6qR53J86uZ9P9b2Ol8Y9rr4aUsQs78i3Jcwx/Z/qK9nq+zE5OoFNi
g3kM/oE8QvXW9OpTbMNncxpnb1oK5MM9tYFcRbXk6eZIrr2CzobxBJfAaOOT7p7XvUqnvzOrnVCv
vWM7qs3Rdu9aO3/33RYBPQ5QITtuOiC/tl+1tIPCjAelwa6Om7V7bPvnJC5A3DZhtR3kiUdMLGqZ
2WgbEtY5K2tVLk+rdpYNU1eeW1j7t9y9fOqzi+IqcoibofOfd3NVjSskHQ6L7AT9q28WQEga272c
gtSIbApXaEUcUZ/w0jKQlwz+itIvqqV+hiJsQXSAsyGA2412I61XUrOFexYZz0BZTuJx/dOpl32v
J+pHyQXmbeWP/Uh63nubgQgD8ZZwyXZeO+CD77+Nae346ij/MSYn+n2v1pMT50veKvGK1uML15bo
YG0TH79KKzw4zYjMWlfF3U6N3uWr7VMw5Fj0qOWSs7rnQ5iN8DSbmTOt4/3r5Yn+sxLo9nO77Jao
1sjDPFQHP9snitfGqoxpQrhtpPgtTLfzRGm4X6ddUO6eWztcP8lx1+OiwWe/TA4AeaQVNV08M5c3
lnqbkYEnNziqdOtHzlSaVqMSlRx9ImJmuqpchDpeL6VQ8o+pL55JB5Eb6mj+ELIu6oHSU8fAH5KL
yyfefujjLCqxyDT/Pqi5P0C43UOsX+O7boCA1V7eJTujap8vIaCQiaj11jgOaZxiEi8zyZtvY7Wv
e010GazfjkvSXKa7nYNdrMequNTAJKQeiN6Z1CuRNnqE4lfvAImvn+8G6seo5bNpZ6cWnEfnfdA7
PETpiHiNk0hcsfz7btxVFNAs1WZOp2zKrPufsMh1Je/Pm+TcCtGahflWxwgCgyg6Uww7z+mQCQTA
1KSXXA8e0eGUe/hslMFV3TEtx7Z+kXif7/Ptfl3/r/+h/M+2KxL7aPIlOpoAgLwQEl5VLkCsB+94
j+Wh2Y4j+P1gB3+f42odvTht1FOybqk5UH8zX/T39UBxP5f78eHrMM0x/dTEpp378mDdu1/yat2b
vd2r291xa7Mu9T9vT+3NG5LSeyAVfPnhYuLY3kKHdVnWZEVsp6bcLrZRJEdCjgwNsCN4TezQwAmW
w09RSd4ESfD3dzP+VHdVdUQ3HHR/NMdCdew/z42mJ0cpq1Xx7ZLo1LPiw/jyLNMBCkHW6LQCj8s1
JQRrZEQbXDGUF/AjyOz0ThSdSRwH6ydp+i6qH870OCLhGIpcNPEOwX5YDFuyzzRsno7zwnuIpb27
U1ePfoPmVi/ZybR3INkHVU/TPXjB7mfaW6oheeZi1+8eSHUqgmbwx5e5Wu/my6wZZKw3NetRn6Ip
hSKRPycLVH0gSJOHCgfCPPxttRvSw/ZUHTaXnA8D3ILy37pPz2fvHo8uJ2E/y5GiIgB7BJvV9Htn
/fo83FjVY9nWmqTxki0ooc2XCpYC5P76ZwfET9TlXrexE27jc2i+gTIanmo/7fxuR8Y27gJCq9OI
Jq5AsocFKH+lDEySsVHan+pAH7UBRB/ZK+ifET0Emi+9ZprbvlHou6hB3t/GgBmGlFNHp6UTTNO+
SUA6bWtaeiBKarAmNN7dZFq7KhB58JJovBux87EOKK4rECZOv+k9dcID6AbaVsvzIPPlxX6yhaIP
IF73KejafhULfJE22OZutkqDU+wESXhC2qHp5Svn7IG6GabDNbAHYEKf5du36F8qVD06EnOJwPbk
0Xb7hoVNgA2Nd07DhXHsDMs0hxf6Dol7GkNC7ltTVDc+QJ8T7tPnoEHS9C6jbLZlfFOJN6Zfu19Q
TfVqWj/0qSJKrRaFgwtPQPD6WfqiikFQrTExY1kDRqZxlT471W/nxCZrY3IrYe4O/L6ZUCHYAi17
Uv3NXH9Vgn2w78vEORrFGtlf0wc5z4pYEwgIl//tO4so0IzooIRgIkVUDL9bprXSl0Y6FY5kyo/H
32eQFJ/2xKa2vw1EV6SjFpH7Bbxq53kfESqq7ntBab8l+SIlIO+350WkfEtEylIvn3QUWKQ+ZWcs
wd7ronbGWZLH2qr+UFCnI40OQCpN5EEHVGwTaV8HoupkvomIl5pYlKCc2AIvymojNRYyfUJQAgIw
Umg8uzm3pt2HPDDjYnb+Fr+gjvX52t8zSSh8aHMe2YAbp37Yl3la7LmVBHIc2Myne0Eehynk7bZP
jxhWv9b+Tyuga4amKZrh/LKVrlxe2yWytE1x6wLYenqiXR4Bx3QzpKvhIT1wBnd0nYUz+Ge1G9LA
GunjtmsvUBx9Ia0gBRpNOZSsRrb/+Z4BCt57So+A+SFh5r4X+mfhG8Zj6pi6QcD0Lw+bg4KhduLC
CgDT8Hd/p4hX+NuG3vAcicgclWn07TOGLA+o8OQMX7x4i26wDRcthe09SLcHa9415ZpumihYG4qs
3PjYU3JJDttT3T6nQIyU0AbjC46T/i/D26Wo6+2CRySve0Qn/WrFG9e43VdtubeJyBrg7/XLhsbi
QF6U2EAT+GDbU8NjUPbqLzNcPFpa/PQfG3y19I2X3HZacpAaln6RJsWzMqRaqlMPdSL10bbevYua
LTuWKttwKm88ZHpQiq2dli2KwIyPA8xqhZOTG6AlGGpB/OAb3vWLV4vd+EX5IB/OOzkXzJU2kF7B
mMNChFjZAxMa1A9W++XB/LGJhm0pmmwoaMHebKLVbY/7jbkVXlgXwoLAbCPKrPQlp0owPcdbaOsk
rVSUyrAaZURbf39d9e5XRGUBtqpqWI5x87qGlCkXRduICykoDOXiSBDQt+n5AMKjCwMTl7oOmKmA
XDBqwZ0+eIC7+331AOJOXRm+qjS1Y1ukwvCZ/XW8e3UgtQF2AEuKquCZxmRO1wPNW7wM0N75Y4q7
It7xj49w9Qg31vDcKlle5OwBEDy62j1sUjwd13jmn030aC73/ejSNAxbJ8ExicX/84XLTaE2re2c
MBK/UjWAx9KoWC4Tt5483N7/y7v9s9qNGdTUg2nYVXJ6tqPN6kJItFxtUXv27ShWHw2gVe9v5D+L
CWt19S3tzc6SpC2LibsDFAQz9ObQIrbCjFAsGa6W5VCjJ+BQzdM8g8TqYep4/zj9+xHIr/7zEY5V
VnRmwSMQw77AmehFoI8A5Xt2SGL+4Pretb7/9Sl1+cb6asXuZBdrFgMSB4pFYgQhxaOvv9+QX6/x
5/H855VubATDVs7H04ZVQFADDsv878Jt6c0+ohI+epsbM6sdDo0Y9yAOJkSAwSVGCSg+RQ9Vp+56
yatduzE5+t4+1WexDr1cz4LCwStRQ6f9rTMUdAU32H+U7tytXEAi/T+XTpdvrIykN5fdJmUPz37z
DnqdbrjtYk0q75Fb/Psd0OUbY2IYmbVFb/IE8bMN6L2B/ikG1KmoSJ/G1MuD/FG6eq8+dv1uNwZF
bsw0P7fS6Rlpd/c3nftwSFIuwAH7xHIUuZPgkd7JnSm+RJBXG3pjV0wGH3V7nY8o1DQTVMjD72U9
jADFBKIuBGSt93n23kmJQm1KYxFKzKMoVhVr/HExLEdTbdvRHcu6uetWcbLzo7gYJ799H8CEgLB1
9vNg229HDeQrFxcW2HQuSGV0kOZ0KaB2Hv3UXU8yNMwf3NO7YYqtMjnPNm2b6Po/TU9XXpp8/a/q
kRXK3+sgav1+Oc1IZDLv0Qe4nzBcrXZziw6Ma7eSmloVjBFM7YjeOEd6IbttbEz//mb63Vj6aq3b
23M5nBVdYqOVSUqrqqSdsu+Rx0ffb9WQaiz9+50PBJ9pmj7Agp7Wb/1noLrCImovhNoeCHC2vxlS
PfIrwTqn53OJVj+n1d8f9a4Nu3rSm9tXGIzG2e3YlRa48sQE7ydgZQ+9zN1LfrXMzZVbO12+3m5Z
5gChD4IWEQuiGO4nPJHouChGD9PRu2Ha1YI3101vSgaudyxYwyMEpQzBv4KiResKjszft/D+1b5a
S+zxlRdXD91x0x6xJ7J3GcLpi7FhfHMghVPSilX0vmHQSEdjXoqSD8CSsJb20cvfH+K+wf7nIX7L
mVcPQbVPz9UjR45yZR9lnE/bHSsB6v0P4k/lN8L9w4pcrXTjxJ1dYRnlmq2twh0EkOKLbDFETyrs
+uqbtY06ynIXkuTDQhqfwF7uPGeefsOLEcP19B6gMRqpppd/J1Ms3y6Qxgl0GICuAstfAH8X4gzA
D0RdS2hCAeJdhy61Lv0dLhkQWt2Vw+3XCvC7OEMliBOTLux6qvr6QB04vQ3lmw2NrDFIKmb50Tf2
sjfVr3tKkD8T3SjBD1rp7gElciKr0woj53evtAOHZdg+CWxEMiwCm0Q7DTP4CbECEUOQONr3kw+L
2a1okSOB4FmT8gXKpPuD/tvq8rbrbwLxw3LfntENnUM8ACywQCpuQzPIDGCWg2r2q++H3vpuhHD1
SW4iHtU+VeVR5pOUsFvL4EgbVYjVOSDgmfdc0PG1/L+fN+2BiTNujPeh3bV2p7GkIHgKebWNb/vS
aN6giWaCDRTsAcFHSLl3gJG8C2HsLOv9oODIFv0cKPTtvA72xaME6YFFu03Q9NzuMmPDg6GFR2Y2
FbW3PTTcv7+/cjeIQKxElm2d8eH2zS24UCsxt4ktwhbV23gp+J6B83FxuXdoPIJqKiKH8tujt7sf
3F6te/Opm0TdrsuzJeII7ZdCP0VdMYzXD77v3bYZfvm/3u/m+5ptkjd0r07PesRFUUhJ8GLkvNht
qp8h+ZepAiupIqnXJd5DKyN+/k8j88/ywqFcmbNSdorLSec1RYSSrYxYJLhIX8UdW7t7KLN6v7p/
9bo3HlszTUxazXo0hkMl3q/2oHQpYEL0hQBGZH9CVDbtGbOWJkonoIk+80n8Q/xTzdQYDOQUEXhR
lxMxOooZlJzXsL8fHDoRoP1tV268dWaWybmU+Ch1QCvBfXa4XAqP86hxqd7bfiEYh5CMbCmOfnO6
O+kk2xuiGEYbMooeJPfZZRhOHQaut4gxmv7Xo9TQupeIXi95c7BtSTE6qciR5pejF8KEaUexX6jX
Wm7nMdeqe3HcmgYDhhwcMCr9PZ2mGq3rwFk4MzGPqZzY8AiC1Q4ITsRkeyEv/vNjB37cP0cLb6i+
roJ0umWgsBvlmRg56DHe7EdMGz08OsB3U/vr17m5P8fDepea5p4dHMnfz71j/A2riqnbSMhUDI5t
3Z8vc/4gCLhbHbte9ObWrLd5qiWK+GxMh1fc53TN+KKp6dYHhp0xXlHyv2blo1e9awqvV725O1aS
HeWy5Msxm6V/DA33NQXO9fkJ44e8JgAF8t+q/l8veXMRGAyTbeyKF03dgdyHDDQGsOR49ufuTOMp
7/393qn37t31cjfhq21XZ2ufsVwzn1SJK6a3uijIF1tv5e0D5gCRgj9Y8p5Lv17yJoA12oN92Lfi
Uzac/nT8pjDB9VlfzSN3Ol69N1Nmf82+Hm3sXXWk62VvYlkG5dVNeWTZFybzhQxagm4yMYbP8AJR
m3hWmFbteNG4cJ/659LVdPfJix89xN1Y9uohbmPZY1lpFZN/hOT1BR2VX7IrujrIoDwsdKj34pjr
tW4snWUUyKiLF/YZCNLrpaNntG16EI7EYGjZ95DviGc77+tR70O7F0BcL3xj71SGs9TtSdi7Ucg0
HWasA7t1230Qhq4IW7WZ2rgBapPjeNf/2XN77cFT/DPbjF4e3uC75l6VATkQyMjq76m48rZGkhlS
S1HkOWN4b/a0mezRl2mCaX/ZfOwAChqPHNndXb9a8OblizTrjuURGbiuc4uhOdM9K/6mC00PJgvo
wzTe++zhsbpX/jCuFr0xyfVJzWt1w1tSABifpsXEKZAgYkziGXJbrntmWHg+cLHN28Ol797mq6Vv
DPPGTG3FzHnfA+EiLBAyIVC8s/3gKMD+QLlBdXcDJIj+bkXuRosU8TQaJZR9tFtgkFbs22adOgiL
WvEmBP0fHeftEkLG8MFC4prcRibXC918UDNVdoZ62Qj5NhlBpxyu2fYZcKw7a2d/X+q+k7t6p5vP
mBT7baV3KJNWr9sXBIM2/k6wumBET61REporffpLrNi/n8Zb2Zd8afr1sC/76H1vPujO0bV0f+J9
XxnHA6uTOAR0Lv2eOpYfjJS6W7m63tsb/5pL+WHvCDVRibGXKaTEbAlEWDT+fe2hEuTddsv1ajeu
leEpdVUkv8KvBso/YyO0VIQYp9n7xgy1l6r/qL79myr+7ezceNfN4WCl3YYVUTlB/cxBkcN67cYF
Y8XSKP1W9Ogku6ogIyoEu7uXi/Kufx0JgKmbZrlvwMipRrnvRPyJQVI5iF43C55+tpoL5SH1JTht
b/AstdZra08fkYXLYxVVDMC3nmz0Ffvl/EiF+66tMRXLURnbIBu3TatKtrh1qS3eqfmhU6mg4ZGH
ynMdAeZ5U3GdQ/vn/GUNqAUiz2V4x2pYScNj5R672Hk7HPunvsKhnkELutiAaqsIy6TPz1aUbSkm
opPXK/zKCuDLddznvWci2GlEl9PI8rv536/c/TNhqehHK7ZtWPpNMHKR9nJunWSBL8zHhdBE/76M
U6DXYDZB6V5Wj2r0qiUu0B+H4mrJm0Bk52x0tU2BW+n7z0PlvnToQm78TPXDJlj/qFGhCo0q41Wz
EJixYuO1pVzzvkfPsLZC++Qj4pdpXq1EyL1v3fVyq4/SzkUtr30vcx/RsU/qsvM9NAAzqBGGObjd
z+SlZqocmgTqSoXa9XV5Lhgs+p73ERNAG4PiVX2coAgBkhqJL86nMlc0gFC02I/j8zL71KB1lu/a
1m+UcJPNzvtevsj73XvZTxdR872ZwO2y5hv0viYbuAZQ3Fzl7TKGHj343kb2BuUWdy0ol8xkhxGA
4gO0+rBCk3Q6ZwLGTEKRlHrxNjoep/k35Nc3qCc11yIyJ0q0A+80+RD8UN7HgwwMUqSnTuoVZBta
UxBCWqpezO7LEaFZQurTZlvIMkhB7Wa7j/IUcBKreGe5GbMMQ21WvjrvEFOXDbr9sYPDKuFWN65i
uGlP40h78HKq92yuvJTTMTxYv6MMUVQU+lCBs9yvHIj09uQe0Hmzf0lAZ8YLoiG9XV4y9OnMzaSt
vHP5mp/nNRrWX8CVAERPBCIdcadzYCyMC2U8QMF2KLCLFN2WmgRzIoHICm9ibi7Hx7NbfLcX/9K6
yjfdZ+25pi++2G+nJmJRiBuFFYwlMB1IFKBEkHt2nMiuHZ/3gT3IJ3oMBwmU4i7c+kfDzydS1lMW
JQG97PhoL8EPQ/OHDv9EWyHj0BTR9lHx7l69yvjnoN8Gu+ZBLuX1kbsFCJ6LBYfBg4JOdfHBHb4b
b16tcxPodrt91m1Ljf4HDHhQIQ1oVOy7+7GlfblY91bK6JKSCj9Y9sE9Nm4Cg/KoZknd8XoMevlG
FREiQdfPQlhAs31fj9PP9FHMc39DDUMzFZDXinzjwKpG2V/MumX8ChI9aFjyrtQnifTAIb4ps46g
ZBfQS/eZ3bp+8Lr30wkmcPx78RtfVmalfVAuLF74nSdk0zcU6Wy0ekQyTDUJ+h6yMYrHDIgogy+h
oFWzG0mUih6dq/tJ69Wj3Bjt5ijn3cbgUcqAGh788U3oEO0KYQ8xxo82Hx3GvQfC6/+hSXDXev+z
DTfWW9JaOc0L8HLrn6KHQJLs9uCLUjgEqBuMi+/DBO7H30/a3fe1VJqbmqxZmqPerGkah6xSS/BV
J9SU1gMo4cBlhaIoQl+gJ57gNu2iBLoG/xw/vF73AsKr1W+h/pa93RXajtWhiEw/5thfJg4JHuuj
ZO1uF5cRcpTlZAXc3G1rPulaZ82EO4B6LUq9sjfSKJCJVjY43nD/pAivgqLOKmF4EsgVlaHFSonV
XE+Oo0eTZ4x7l+36YW4uW2HraZKseRgZOVDVM5i0okbHzwYBvxGUhw0isCb1GKEZUTDS6TxY94EF
Q9kbOu9n9F1FMRktKxh4aGLQgwd2ApUamLyQVWm89TsXY7z+YLAYXaUW7yAA9Jb7+rIbOfHfD9Bd
gfvrd7m5uxQBNKdKsn/B5pThlh5KgaY+EE/UeyBMN4gIPDRWIlu5jXOuF725pbUiHepjehBYKjRE
Z8lPQb+qh5Dah1y67fwC4wuxnud0nFJURn8VJ4GSxqFfznTTa2mjIVB2ekKKsUC578Vhy+KU1gCw
ZiBEk/L7MKrgKax70hu6coh+CVwubGz9K4HIf3KX6qv5dIF6/YwGgDJbP6+nuEpEYVpXSLzuh+sf
dJDPCv9Wxs1Ajp/qiYpa+LsKjctTugC9oYb/siCk4AvKO3wptEvkoaI61KLNmNx2QKHWCoTszGau
RRAi94g+IUyZQDr/1V+6oPZ0GG1n7YFAA/ksvUfPKPeZE7l52THvGNKk4Kce8MeB1TuvzlOrV0KI
fyoJhsi4ukieIVE2qr4Lot8N0swmfw+CFeS+Yf1TceOdFWFFCdENrkjqp4VPzCDH5oeKarxHUNHC
leWSnF0bJbAF+tMlvwo/KdKj43DztcGodLyj4JifraD+DXAeTRq5izK2oCmpJsm6+ANn5aoMcyry
er2VOIDVZ4rMMeh98L4xPTw/sEbKTChGMe3ML/MHpvNuwQ08iKELEC51gpsMU78kqdQ5dD8gIXuH
MbJ0CJqqiB8IjYsHt+xe6ed6rRuLsbE1rdF29DAGW7RBU9gbCUNwMneluhD5BTegV/53ED/Xa97c
bBBU1vm8Fd0djxwwQLoGNSWiYHe/jH5B/5gbhsc8aqPczdyv17253MedphWJwru+HVEnFfJLrmgT
/aqfbKK/b+wv9PXWklwvduP/9lKdq4lunp4h8OPj0dVGnwI0E3QVdDSRQEexNdKE00e4jH9BBdmD
rl4tN2wFM8gHOXwNa+wQJzFiw/+U5s5YXUkoR6wDETqgFRAlr1Do6YBv3mi1ZLT9BDbRhndgjlBt
HyaPSh/3rOPVO+k3N6KSpcqBoSUO5sfOR6qMWeEgZkT0Jj0/9Kz3qnTXq92EyCepUypnC0ZLSAoh
6iNUBVGxQR5Jg1CBIRvq8VG40gZaRkcCpMLqQFWQDtWDj3m3cHf9KDdhc3uWrCwVIAvI7O/MmGT3
NVAkguLx92Nzt1F1vdJNOe3cdkdjLxrK4pCoQKMIFH3gGGuYLibCIArWV8Qx69CCXg6fmz+LNuff
H+PRVdFFHnFl+5JDI+26jqvCZgqlLI8a1+/Ax130cK1Hp+rG3O2li9zmwhxsnpGpJCOvBmLMYwf2
CdDJwHr+/3y3G5Nnl5XT7YTJgwaKqBO9QHGbkLoK7eBRH/Vu69YB+y8GDRsKIfh/buQ+OZtH2TDQ
hkTz/RK2QYnqxI6cH1GsDWryJ5hSWCB0lJH2ABshNHYehjXia/1hi64e4uZr2mqzN9OCh9j0hFo2
tTs/8Y35Ug51xJ2w8g/uiyX/ApX/tuTNR60SUBqbhBlaDW1jC01fmTmoeoTu+BK++ju0qPZFeqUw
NDq9XsI938Kg2Y/euUOJBZG6jzxQ32vTtTsmy4j5pMiEdohwbueU7y6fh5818yPChLEAyVvW04TM
qJF5pzow0R523PNlLFU9O40llDcuYzl/onWN9PrhXUM3Z9c7vZ6P0eXz8qr30eVK6hCdg6b0mtyv
M7fKwt3zFtnyMYMmF8dpxvTVJMqczxKu0cZnOIXqKq8qf7f0OlI3Od6dIn7Gtnz158QgDZLcV/kn
n6/RfX5v5Z7SRMlhYDA55xDtCKxlTwI3fHEZD1sixT1EAt783zyd2Y7iSrOFn8gS4JFbzzNmhrpB
DFUMBhvbGBue/v+y99HR3lK3uqvBQ2ZkxIoVa5EpLWSIln+32qYnoR+Vvw/XNBbK4A94qAhKh9of
1/hIC/ozR2XotSv0XbIxCNXYU/B8xjLDsFXqjosjHe+L/D1rZqBgUSekb/MpY5ndsgobMJotqOGn
MXOE5xYkGFC1HkIMfT9I9EMf3DKwvPupTbFcbHI4FwaUk7j7OUefFQ6ck2bZdMEj3K30ddWbTFw0
v+oaGZnR73NeIUZFzviNuotfG+bOcNrPokP2BmEG1KM75zHayDlC+eTycTO2SKwGDjOZSMa/J2gE
k0Y33/Al2VUV3wsuh9+OMNC6+jvVrp9BR054mR9kKCCS3fbBuXLbr5cjonXx+6f9kJEIclQ1GPTW
GIWF76rrJlXNZ5qD1R2NgA8E2gp5XMD7wkH8YLj5dPawtcov/LHdzyP3x3NpcoVf/dcatmLY3eqx
RyAdO4Vyn89KwXvTfssprkhLw3B6lL1+LoVV3ExDwV/QYG8dc97v4RrlmCikD1+NZfh4VfiN+1jI
QfJGGcoRZgP4XFL/5x6vzodUM0IN+eGMD9dQst4oyCHGfuqD8keNWC0jlJQHyftUZGyK/uJgw/Rg
hRbM+FBlYObKjOggaZlghYwRKX81U0YyGqywO2fdzyDJqTVI/AXaiTqy0Gd+uvVuoRjOc2BfYdqd
rW8b3Y45HSOUqfJf1HgQK4FIdrYfvcNjV9eUEuiucbWutGHH6ccmvcv2+Da7SEuJJfzHekbZm79i
Vwyw9Lxa1ar92/1IfuUj8rSjZJQQakepTMifBOBbzg4jxEgKKAdu2HdcAsw7rCbC6yW8gFEZnDbc
HXLuwvlkRcnFc3bqDd4ctkbk6Ce1q3jGtEUYoyUeaHwCGQHyEG8YfrtkgEVIizlFDQExLTLN+ys8
oUaP6L+FcESALEpQrvSjLoWPVEHC5gw0jHrhRI4qAjU+NkM+fwRT7r64bXUX4Xzqv7PPLb4CpPrR
HkdMvgqxIsRTgmpgjHi8oDKeB8jUsxCx0yxX4+PlxLypdUERfYK2PRtMQUWv97/2tXGvSMZcHJU4
ZeoR2HVcZ+/4mkpzofhMaKztlsQRH+20wYfrjazwN/V+3pvPX7sipAxjoVcOP4dcRMpuieacVy16
ozVmMblpiwEIGc+NaoVys3X1tAUZ5qSY4zKCZiOTwT/lTwsWBhogdIvUqcI4ZY+m3GuOlqHym2Mg
hAr3QqYV3exVNw9Lb4cSaZUgZI2i39UZGfYHMf14jH21Phn8qRsFSxj22EFcxiDk2yFNNH9Cah7s
K3luBtPnhgVhq6Y0UTz6ATC0nBbl8hFn5Ni/BNf0uRCxdqO6qn9z0Tk7yTP5gcQAxunxhTGvHeLW
GcNtV3u8Y5cVwYuTJE8rRAFx3J1gsOK93Gt6Fx/Tz0WDdzSXeOZqhLfxBTG2kBh9RITae+w7vCqq
UNilCGHtHGF/odTBRp4cWgeJE4IfOTcqb2ZS28yVJs0fOTb3Jl4mwjsWyscBUppO1yC1xfFVrmr8
6oYRqra2vLiuL0HHaNyGbod4GrBhkQFRN6ylXNiw2HcelzoZYZURYxGLd0xhX1yMHSYz+lIbhQ2H
pS0Ot2pizHfMUo+td4iWlmsAoqIEhWczHhRmkRVzwtRa2cqH21x4a+wSelPCW0kkrOhHMQ/7Rfjw
m/amtBa2ay/scWVapXKqZS+h7H7r3NvLEv+ThqnBLkeazZWJGKi1osLf+zKvAwhBNhmmp2WiM/zM
jmimVUqwQ+4WqaBriot5OJoxPN1ad/FU684swTxHGIY8t83suSDsCrHyh9N48vox7dGGHiGiXRGk
sK/BL36m/DX7d1wAin5MRYrlOUYyLQnESVidVbiJ5Kns3pFtndKwW+vgF6V3Z00bKwZybpkx/R5r
d5T2WYUmAfftn1Otxp+m9Uv/BiNZlFsjR48q1NvwGBvSJcfBhjYe+pzMDtJ0oftT/OUWJUe+FBKp
31R3jAAaL2Rq7lLmNyWKX4XfHN/h/XBNLhPyOvtIDxRnD+s2djn9kAXg5FV+cRNwi/U4pX/U9haO
E5yx235x2zRnRPE/6ZBp+dlzZHMQI702+oO37mMpcHEMmkq409xP6EZodCcbk6QGi5ersNW54qfD
MSD22yXecU57YxOSsWQdkGhHMSDgjJvtiJ104EIRKfBlRZqT5lG6Y/92yzJsZvXiviCLwlDsSNZR
7glfQnxd6JGTKJxDIKQ++q5Rno+hWt0XpCotGRLjE4WrHvrDeKaw1nwZUf9+jUBuMIxUSEpCr/NQ
Y+IM/EldP0EXjd/9MtiDTXP1qx44XHS3XX3tMtSj+qTA3M7T8/5NFRvcFn3Q42Q2xIYBPRp8KyLE
sXrEJK3PBoJ5Wvvn4PaHFl+N+kAsIw0kroIhEtxaRk5jXqAihhK4nFV5LOw7fg+ENUtNzog14qSV
iGl4xGTnykJFS3QXcOlM/P2imaIeVNSpx65eOTtcVo9DzallW317HWpy4+DM3kTr+euQjhrTl4vK
kP/eSPM7utbAc5e4E5ov1rDliLkEwH8TNFYbNF9Tpv2TfMWn/qgTsXoVp0l22/a3+mlm1X6lpAPy
URmhCNwUV1+XzIGeMrYGK/66sNvVlY1jYChFj7Q6w8XvAzRmec4dJQTpRDiMnu5l06M8gQWbS+fz
Mr/ie1VZObT9g8r2GZOL6wx8XNzbQduep2VIVUKKqMYKa0zw9vpAjEORfxPvCqjFNze7pNkYrpnd
pj01C5PSxDgamvomx5EHhSuXvPqRkqC8g92dpdMzmim2dh8/3c57okhG+opAi7BvWRCdo19gQ5Oj
FdF477YFObXamcZBsmgS4xftXDx8suN9eye4Hb+cxnoKbVL225Tk8Gui6VfYo5W+0RDhqHqHwYRY
hHiFfSKGXxX8GBhCXnX7z2qwp+6Y5z7OY7bKWWugG9NOhQC2ZqNaTDwHkZ29Xv6UFMfE86Ol2Oaz
IznyPu6s8mYF8uPZ1akAXTSL28tFTqf87UJOvucEWZV6j4sJeoFToFXyAkxlvpiu7YIO7Xvl6cqH
87T9HWjWbbILMPKgRy2tBwnv7xyhRMwip0KoZsIG8jzjxU0fzmtBXXQEdcb8nClU7i7kwf/LQpAL
FlrGYtfy4Ej3fh/kq8LdgCTgJehT6JN0HvOIkBQ4/Qd7OVZW7wwl73m9VeAGcP7sPNKLxeVUxx29
oCLTWdMCatt5q7Mt/JryiKa6dXwj04syBWKL36BNKi+B71twKhwaUszzmQQVUyG3MH/z5X0iJDeu
flY718XXmt2xM4OgeLOaKQonNbRtlBnOeAQMF4Nlu/wGVcoYI+dg71JIfRzlag0S6qtFH7N1GXVD
oT3k7SB5R3f8NnB3yFUzRgFmF+B5JO08NfrsZdtDstvUJOEew2leD9w6K2cGo1kP6759n+pJ2Zvy
k2emH6pQNAC/uBN0+6Etr3X/GwOR4WPG4c73Rv9ZFI1I+LgybKfwI37Okcr2DvC6Aezx4xJesG82
nGbW++ODU1kz7Hx/9gd7YU1VhT8qj5FjZUWqPeeFIt0dnX3i5RnNlRUGI07rS26+Mn4oMT/QI9LR
3wd/ONGF1cKNQVp6aJY2Fnp0KnMas6K5QKjaar8PhND54IducRKz9throW6YOquYjXHLOAlXGCCi
M//wSUUBAUVOg96nDZFCoVVz4Gy64pgB4QCp1vIgBNTITiePVHiGIHYdCYs+lBZdQlncibzXf62B
Y542ZjXCjU0i10V7HwxT5ZBxcIBxyBjM982EK4m/VjRE8XpysQ5fgMAxD7ucCfSKEohdO+aARg/S
fREevrzi45uMBMCT8RihF8LRRM6OqCA/LLTxv3j8EXHASDWCEtORwMT4XnN7ud95BRLSuPjYYqRl
h2I1BnZ8gnBeIxwBEDJ5j5A3a51AIPKeK1l4PR+vMWPgcY2W78lBzC9gNmlTIIE3SBPhw5OzQMVG
Z2GLTUzy8rHIvX4+nCfiHw45Uoh4mNC0TjU7UPBCA+Fq+baLO2KGytJnYiq3X1H1EpXxKga3P77g
rh4ZHrdfE05ULvPG5Z+dw4j7FukO0tw+ukGTatp6Og9IZsACGxtXXlOu32xACyayruBTYxHK+bUn
bUMRmuDIvwMNSN7UkQyNEthJAnmGOt683Bo3wABccOCRio1vXRbXWS0OVZw8+i3D+wjOoU/Ea8BS
ipGZQ+dhu5AxLPf//w0SyXwR8MUoJOUKxiuIK/G3iCdya8gT8/1iSJ5MkvXDx3gdJxNRixIMehjq
OWw5tPc5JxpQbigc+Kfiugfi386wWXM4pwf7AybrPIpmqq75FZMoUmCWAde9RLLT3CU9VwjcjFgw
OCSCsGTHjymgB0ZyeBRT3RD14LQLZJ3FtkYTDESJp/hvPQn4NE/ELC3nMGue1PPfa5ZYkog/ul9L
2yDMH5SzO7kponDHz+QoHBt2UxYkIRfraQp0pE35WsM+o2SENAnT0Mams3cT1J0JhSDyhBkOKU8k
FhdbQ0v+38TVQuHruyWPdPFJHv4nEZZc/MeraxDqlJlkE3uEkzy6TRDo5+x+Tep5mzx+mcMjsWIx
Pqx8ubPxBPXFbhHTshJfp6Z07DimWZZi0cLVlVAmFxYx/K3L5gTlk4haorUyTu9r0dNp4CyNuQFp
RZLHWd1hmUZ1SSWDLxtbk5HJPQGXKh+DC/JIlimWg6zloYWKJataCK/fWMVkCiCZinXAwkasQb69
s7u4wLaQ9Uk4JI++cjKy82fXRFyoWDCtXS4+AXiepwJiIzjqVkk5FQH/7YhveCcwbZCjl5lNu7p6
APXXGwOKLoFtzNGi+CeLCluEOcDrBLH3rcH0xsX8ROhro2uElCvSc+g03VF4RNHdPA6tpQY7k8EV
fuyJm8zdg2eopW/evHhiotckHGCwlWbujeF2VzwjwUhhDpnKku+uGUYUMlpiEJc/vjFqBAIeCLaO
GPNn1YVXF6nwZBygvUpViBCKRw24QuaJTyT9g0qcIzRbcBe7MTdyjfUp+3eFJcY4Ed/G+XbMT08Y
9eL9VVY1E1v94g6ymsJIdGbBbMTM7POQs9VQZgQp9tRMPGrRCxCbivY7vNoxHYH/7qTeozIG1tSk
DE6xhgz2jmEz+IlOQcv3cM+/mOvZVxefFbrpTyS3NF4e903rdbCmFyykiEdrbnJGcwfXKfSiUfgY
mO/pECEpsSZE5sm2YvFpfIVw6KRTYVMVZfVaZ8mJHYCOLUFYbFmJP0GuC+dmRINpFrP1eWxCux1P
XsI7hELIGcas8juK5PIw/pcioLpGmtBRkdeA4wMequbX/EtuwFTm4wRQWAz34WwAKYx+5dVe8qzB
0hHYcoSeMg/kjBsa722HyucNds0OQVWxmEHaLeRE+QF+mngpjswXl6BmOKbaWGPaarYTRxlfgaYa
S+HMQhqYS1TJeBTx2RpFYnnIvIUBN4qIftbE/erMpT35ydrc1yxA5Mx1PrHm34+ufHEXtzEZe8gS
5HmViTTD5ONmfw9GJ+xFLYMewHr8T3NZtvZnIv2eq7f65I5EMW95oXO19W+BhNhtqVvUZ+xJ9pcg
FHJW/LOLkhmA4c1BJ7qg2d4ehBLxi/84Rm2xp4jCkQTuIEIn9BvsC/hctO2Y7iBTB/HprOthmEkL
RBN5kugfeDvi7IXXNc6gE/Iw0QRAlc26LcUiurBvEXnmfavThpBawXXZLXK8IlC6Z6ucXbFI0StO
hLo9orc0NUEKuMkKBTsSN3PPVBS7j+nQJbLMrOplGV+5aqHRLB7w0GkCtKFtoTQnjh4RvL+hgo+o
0IoY8QmlvcQwiUXZBvuWRd7/31IXvwoxwlSiYN/ZffTAcG8X1z7VPDDfl8sgoDt9WiEXK9SM8zVP
2F0y1Bx8p/izWB2mT0LMTPH/6d+zBKP9up9iTI+WGvEHGx1khrydjkR3kajZh15dSknhPmeY+oD2
jonsCeZSKOV30cN+2DUyQPAmLX5yGChi8hbl3yRff2Yl2nII0e8ixdewnpJ+eFB/b34MpbE2EEFn
iAOwfERKCSQESBXOTrHa85A6S1powqB9ewF+DMpY8gSn7G/swVKFfyHAVdnElgbzP4YbKjxF2PtE
6kxhGb+ddrObF/vnirVdxkR/h4UIZPTdWa8m0jLV0eacLTP+yOCvkUhwB5MXMeGVDA5ImhKGgUF0
etWKW9mtm3KlYHLOR7xTYOFw6A02mDQS+xFGEhnhLxieNDumI+GbKZ/95dA6kinjw6Yt6IugfcDi
wB8EDktkIDM8x7uco0tMZ+xmvGnycGuL9DsD42IGtInKgxS085tP4Ntf73ju4KczkJnJlPElELMI
qvMKP67kdZP6h2UYXP+F9YeNxwLq7ae3tdVs4QQGKEOAcu4R3mcW0UL1MH14Ox8kNNlR2FM3zqok
BhvcGx4gLH0dfU18g/JY/xEZAXIwCf5vU5iG9j/mhnn3/kauxl8V5jL8sjF0BxjfKU8v6zEnirgi
YcQzwyNkhpInr55sL8QSwAGGLpCkv0urjIDJ08gXMvHp9LLVI+LeVjXpl3cY90b0CXAqgaByRODf
fSLu2LkvcyGx1/rwg09dnhX3YPR1v/hVUvDS+TIv0Jzg3Xa+fvoTp+yQ98GZwOnfO81CxjdCDrEm
Ks1tUOKlMwU8JTcJi7mE84zYbPm2i2vDhnN8GvPSTi1T/VdW+TfrgKC0SNA6K+SNh4ClQFwnya5D
jNSWL+9sV9EJkG0l2IAv6zJlDieu8BZCPfIflyEfmOL9+AORe1xYdm94TlivhRobzkM8Hun44XSI
dOTbyydSIGfCFXEQDXiu3YbtRlVDtvOnWzk/XRem8STXFqHjacbiOFxfhA7lblIhq1xOil/niSlP
b/0K6ffMqWBR5NYDJMmd6lC+DG/1JwwheOLksv7O1CZ4VLk4cG//K72wwU6GtNVC5eGesckAbxcy
/QSCnUW01+nVx2XcxPCe3VuSjuYyi+YT9F6VdQHmG/Qv4IGCch9HgItnc50/zSLNM9mwmqBw8DmL
tchwq9OFkeZQoyYJv2hnlnN4VCXjLjX0JIghM2DV3/M0Xz4bS2OJEzcWCOdbb9TB068lT3FPOT4C
PcHyBQV/Z4vSSwEr1oulsHLfiVDgx9SG0h6hUd4wi81FxFiw0AZsczqUCNUgUM+YM7r9GPdmBX8A
WyhCBt8t3Y/fIrg5FbrjtwQr5GZsXigTcDhDDN3BqM6+JJfek2IY5+ajEEQ1vP5eMDxmSJ6jrPWh
aeqvy6MwwJOtyn2h1fqa7YceYTBenoF1Rz995htmA6zzxHkGnhsH2Fc2Gz9s3dsqH3GtuJigHrRb
fjz8ARLumT+jU0BWgCQ/nPqMTo31Ody8sHbEcbz9I4uzVud0E+INQLz8QqIPPxNkiJCqQK4UPiDC
O0xYiFxiHPfZi24T4Lb9xZKYhTyKXxa8S7KT+k9YJRApEqb2IOf3zih+egBZZNUBXApPmL6o3p13
e3dyjkad8XVqK17nJb1mUog1svVK7xx3Z8tCkYV4WZiy1S/pX8fM04p0khLr5/ZzX95xj8SUV3jP
fd2PdXqluRC6M8xlJnpZSjYmf8a4+e49bNbjzzzDIXAJpNdB32RxZGA3IXWNQwODe5tLzhFvk2d6
iTAfmn8g51N4GCRU7DqfKSf8ciobJSJYAy0hCnEPIXaqovR5wYeZX4SE8tn+k0IDZ/EVYKDlE3Do
PwMzqAehRrG+zNpA8pCg4MzHXgP/KeSZrfuMF8nZP8IN6ebXkKIuQdhO1NWHN9VZiDTjsPC2RiMT
2ZCN+lcDhod6qHAEI9brKR/ruoJRCfoRY2XAaJL/gkofjXz0/pv1fXnOLcwHrmR7PMkBXytKnBLt
HyG4/iK6PxD2qSK4sgUJBzEYWVpZ+yeYWq0HZr6Nd1xt77wsFMN7l+iGvEjacsUf4dJgris+BStk
ABzvzOJfUvFuNVge4VZKPrbhoq1CsWX8GKTrYHuhCu3j5iAvhD7hdX6fwrdD2X7sn2mcVWjUa27h
aY4USS4dFLxuon4pjEPQr+WcuLhPv8VmbouT9lpLa5c22qkLSFxtvFmiAa+cQO5XQ7L63fzSUcWE
hrNbXmK+ljOajc1ZsxhSxKPkgOkXhwuiqYOfKB0dMb8Ch8KN2xH0otI1yBY1pFYOLLV0nF1dLRpE
V7RErOrUUH0tOQXDEdzmAeFC8QvhmmM3meZfortDdpTeZ2TFDiQ1VvMP8Xxer6oFky5M6Gk4CSFy
hMRWB5ky3OoeKsRfqpmpdqinBOiGtNTwVcogOVQ27dW8r3rceay6E255FRqlVXD8EHgzdYap5FqD
jubJ/wiaIxx3xiF+hBybJGKrHiOz536AWMRiHALQkIfQ46SCzqdD/73mSMAMjbTrCYxx+i71FQeD
/cSIlF1Klj0tEE5el5OHXV0dHRuyZnNbvUg9cGOg0mioTkacVXgHKRuG0euUGGqOU8VeU2Uml6gC
PtzTXPsZRNQyoA6AyTFSzqgVf1zmMzc53mG/lAOGrVu31SXtHRYhsaQMGH2+h8r6qWHepc2GwXcu
xbdkEBnr66Y8PbLnXqpd4hyiEC//kVTYTCc6eY1hCvMnQLAlowZUEmFO/vdhHdNCSbQFVkysT9V6
OxSm3vNwJVneTT5jUzggkijFwmuMb94RgES63q+EqvTsC4ZA/oVrDbV7+gX2fRGtRiSOdxPHYb5A
lNX35QgLgxqjL3Sjn6t7iqMByYYqRKO9evlw91AHkxfeiew9W8HE10X4n/xEtx8Xm/r4KDRzPryP
x5bWk3gqIGFCmk12KIaoqsn0eDmKK00ZK3oExqZIXxjZL3Cu+tEmvOfGRvx03Vtb3BPwSw+EaSkS
10iWXF1Gjja7o0x5BwKBpLWJALVmVsdz8CVLLrcKtvZY1novzO0fKKvIhGGwPBHPh84Tyz9yjjOy
TjqLy6Am5hzf7jb1yjIE/cjHG/OyKvxiDaWe+cdXwqtedKhecNB3R8j2BVSUsL3xmbt/GjXbhryG
gHNPr4uP4gwMj6dQlhOV2hjcn7X1b9hLNVJZFb6f7x3+J+6X8a+7W+JmfrHHdPDj+y38gqDRroa6
97IZcbnNZ+X0HGFySssFqzhWAv19lQ6jLDyEsVYBYl0OdzYdM6B2+oLJ64DZIUJduaem3RNjLxVb
hgsGbCo2gAw3oN01ToTPLs9hhJ/tYDNAaWcAF/QLxXw3B+Rw+GadRbK840DNNmqEta+E28P0sdFB
DpHcT3HALiYq0BdCIZTCI6bJhDVGxcwcOvKQiFCosrvNDBTwr1+MlgWQ/IuZUUYUXo4QKW8zATCM
iChxngjXMzH3S4psjw4sMTiapV3Ox6uLP4KV9ScxlQqVojQvs/NJuBl+MSFiKInzks4GYuyX7EWH
AOAZM2Yq3PV5mbM0cKC5ue1Sj9CAlwvAOqGtVNm4DynmTHeb/T8LcFZaw9ArhjxiM+moy1XeCISJ
cI0C2RWgXTqo4GmUSJ5g94CIOApCJG/O9OPsGzM1vWNC0H+64LMc/VuPxg746Z0YfcVmV+CO+NUh
nPkAXyCteJBLtsEZADx7UKliX90GT+bXMx784xe7TJRzwKyHkj3gpYLQAxd6FTgcVg0n3R8Y9gBD
p+xmv0GEx5hgP/GNF8BDFeth1nnt7EpHI4KNBPegmAjCINcMYYp+wxaF/AsI41g4z3sCoL27tMae
AVLopEoqfcHxBj6MviGvm8s2Xfl3TMuaAQVAjpa2jrrWVir+40wVZ0SO2Scd0JEm671j2kDUFMra
6PwUpO/Yax8oR0E4innPkIQ+rVfPvXAGvRvA7phZM49IDgG01LBI3552MNxHds5ecISfEPYvqRp+
V+/0/XPx5ZBQUdLFmQjPrmnLqP/QxYcVrQdAvYOanmFt7OyxU/hDtj5y0LERdTG2zgThowR5GwIC
BkkDj+24G3KUadhF02gG5hRkAGOOCxTJ7tuRp+eAUACWAzpu31fKsQ+f/tvPR5GUKlCHb0LbbJhS
GmAOR83OdNTrYT5Z2IOY0wngzCNPE0vNEEH4J8edrkg7ENeR+UayEjj7vswh4MS1h9ZRSgx1mzcB
X/OVteHiMza0cmoLDRt0/Ca/sOisfEF9PL/3wfVlfQGnyZH7bedLdBrm+WQEypn1FP0emxhh/TrK
BjZznyG+i7mdYpnxEo5RH7KAUQpfa8pSHGLi9EMZA+UAE860mA3cweax6PfIDVQk8OFJ8apVpIrr
bSZjzSIrI/gCesClXqnmODCoFGWXVpkLvSYbB1DD6DMx3HK3RIHoNHO+8zo5uwCE8LBqUpNqfV0r
CYAW0Rum+0QQXRLYHpGUPT25gpJp1gnbWiAmwetXXvIZU+i1luSvrpPu8Jhohw6fJNI0nLJEcwLP
QqyCQjT+RaMCLKIcmbc9ttHZDQk/+oOdVbBt6cuuWMfj+Qf59QJPSj27036IMPr7eTEQkgfjD9Zu
+By7FJAUTJxN9xm3TqikvbLknv5K7lRwJg4yRRUNNchw/gsvkN9LtEdMLxCuufe1ChDBvK2rHO5+
STJSzkm7cEu6UYkqTHfx6dE469E7sE9vGxYQdLqzW865LdwOvAagvSBEC8hlgAw2leids7LMtmr4
XOmJZhsYVY5TfFg5UsFgJoM1Oex3JuwR8EFbav6ZDhdJAzYT+CI0tX1nz33s5oQNFzk7O07xu4i6
wmVxznqqfzpC4WgiapsPeSCnArhIu5D/igf/9o75jR7e8AcEDMINrmN/Fz5HLNaTW56W+/q9+Smt
7gF7moTpzZF9/y0ooC22kDC+flky9nazfqXq9g76RG3nQMz01oa0eTn58NuL2c89MHiKX7SKkS0g
MYuBDARGKl6alNfWbv0hBRA9OGaM+PB3gsbhXuwolhLL7hOfs89mjE14zRMje7mE1UQKdUSsvt7X
2n4ogQ1Q1aephjJYx22JP4Y1XF1AzEM17P/IM9yCGk45tHOWOazGZ2dqdKXwyqKnQTUt/CMSKZMp
teldkB0gDfny7l4ZXQ8YfEHSgMWB7Qgs5PO+4guB7DZ91tGQeDujmzX6kHMyTpVRKqtXT1+Qm5OV
zx+u7GAz6Q7h5LHHzoyCiKFbwQ6kN5wMwVWTzzqfnDckuCWlMPVbXKD2SL+zDClVFDZl0E9U0IJt
uWYQNngvceBIwYio68tDQQQRBuQ5kL6lL1rcHQpmd19IrAMifw5joZN6w7zrg1txxB8pwMai6tQO
zYTTmkdL3sySIE2k8+ppY5E1KmAyZIFyPPwjXmqT7khi3lJkDn/fyUCIpwPCw0FJrvP6l4wLjNXq
AoFb0aKof1E8MKzXRrXBubHprGdFSF1FAkymu6OW5JvK4EZfBd8SHRZXYwOXMrfWARl2/siv3PtM
mpbxcMoJME74B+SuY/tB70MYK77gZSveEyjz4sA1Dsqgc1HKvM8z+CBZ73xcPIk76qkleDXRBycY
GkIYivlnzj8AQ8p3qDyciuBGUNz5RlHoPFuaR61PkZrw8sn1K/oovF2qrSfNpMavnAZGZG9zolrV
mmF4+6TC5rvH37keq4HAl/MzxazgfXUO7HPmen2FEQN5/p1IMT0Calhhh8Y/ha+F+TRXc57XiRJ9
nXwxsFuIkNE4xE538waSzLmzi9/ANGj9RwSbJqRWxWr+vHkvMXADystEFdPSe2FnkJ139kt0QGaK
/7fa5DYCQcmqjrHYxur+uofSuBj85Ad521GReeh+vMlqJjphCADd1UO5jAaMOQHOaPNBgHJG8Bpg
Ww+Vbol1pZOT8PQhXp3OGw8BmSCpYwtGOM+GHTZzlDEUlpp5JAJ05i9SvQiInEm7juQvwTiUQIfD
RyZaEXpYxV0Mepi73YEjala52ppnbEMJCa/7LzOsIjQniHZcOBG9B0a/zJ44D+7vTBPqTMBWA2rX
Swi3hMb0pF6Otw1Fdz+5xef9Y9VjeRo/Ihj+C8aP1hLuMYdbeHf2ysaowXJu1E8Ko1oPyuw8WD69
9LJSUVd+pzenpK8X2jGBlk6Pmnzcltn0Dmx1ZPeJathYTM7BfWhR/FUnw6+hL7+AnCBNv2kinICN
WuvCyhCaxB0sqGx+UvdF+MeyCG2x6sQp2606WnRYySrJINXBgvJ5BQHON9wmWI4QlnfvL7fKCocD
cKaAjgnxJSzBBz64aNKAJ+Bda3UHGk6BuFLarrDjEJhAGYOuxuRsZfoM82dz2VNt3vyXh9bDttz0
nP/0LifG7HJmXPXmWADpL6cMQHhmeaBh9u0iHkl8BEmhDwlIMeKkBfZ6J93iRVYjKDMctLTtBPKr
IDth0M1SM/2EGWqQz4Ur9pBEHygCSd/kaY+8cwr5zh4mzaQzT5o3befilDemKyZZfe6KffeMnwEM
lUiCT3qZ4tUr0CfDNdYM3jU22TSAKqerXUPX0Rw6XSRAna1NctxbQ9FQqX+lbeOzi0vzEZ3XHWLp
0wr4pltDUB/LhKibc4vuBKICEvnLJB5LFcIXVjkRCxEB/MVw+Upf+8usjFuXHqriwRgngXiGxhqi
nVP7qG8RbvGY7MSEHW2ECU2vCF8dcmf58Ph9eLTQ9+Jnbj+j9Zfjy6+i22+R9PDNfr5YLAPif9zO
/diq9fwR51tEwsNQ7XtZON/VtbHLYEcPVQDwSsw9B1Tx18XwYkk/6lSksfWsCvQLaLMwaWL/YmiB
+Xbhy56IVE/rscadcP1ixzXk9oSoF9q/54xjuQkMd5jcfD7TeX5MSr96dd62uGBEd4zOgZoDUBPR
t7s4RUKTCJmxIT/3sAYxrTjoF9ErPXN0zjo6Ci00+JnGgzuNAAZARN7et3Efhj8kDX5GnZRcaagx
2UxOAhtj4A4hkunwLt0BzFcKRBpqqNen5UL3CAx/XWtdsyYQ7RzSmvh5NSNWIX2Bb00/oMxqSH37
DgO9CRQD7xYQcczyGwlH2u/pD+O+EdHuj+PlSFWbjT0xCygcefqlFNDxILCGu5TGubvE4h5Xyv31
n2ssagt/VG50ogcP84GtNDM/5pK6wPkEI7DVoIllQgUnIp25NTnsGLNN+PAx+CdLdOTyaujIOAqL
FhHjW6IHNA4xxQ5aACtOSAXZFm35hfd0gDRNHYzhOXVjqi9q3DKZaGLiBJECZdaBYA5dmV7ckC7y
jh4fMHLBU3pAjfdZS7fpJ5Jkcw7YCvj9ZIiAqStKLcjj1vI84WgHVR0dMPWM8XUBr1U5SKSEeow3
rK70UJpivEcrrmO6SvCpBRXgYs477jifLF/CHwx8mKbil3XKGrBYWNjS35N06G3FURroi++p2DBB
gIJ2HX84jpRUzW5ExzX5jnI21UUDCfLnQXzGOviws0bp3fqYFh0hzeVUukITuTvp+unEAqu6TwU8
N7J9kSCr2QhdacBXqsI9D34+OpDUFNM6LDM9RMKaKxVUk2dFo3kmU6fN3pC72Nz2cHsmGZIJydqC
xW2+8PF5QmBhY19pUbKqESeAhqKTQl0PakB1FRCahhnZmEeVxXvGF29C049W0GMO5J02WBJeJ/wt
Brx3AFoSsnvymLyXQmmnDICSnis++JayzcYJ2VGzebFhRuIoJi1m3YYCKhRZl20c4avArSFYUL22
wSdQWNzj+LQnGQf1vpmMIDBhgU62XU7gdjC85Cn+eKUY5n3KohOOaYYzJAXJaYtJAecBKTkq6Yzc
eByUFl7tc+zgh6RDrGsSkNYpFivO0HGmpQOsblwpIIqH4k6agxzIC/B4OlDEDiI7teqEVLOKHkCv
SK3cEgNddJoTc5LImYrNskiPmvAze7OOKcxgMW3qu6WQxvmQOSYqprNGilqYgRLFGEezqDg+ou+W
RaGxrEu3Mhb88bD3wLv3EH6+zFqThbx+Mai9ToRR28t9wJcc06gc043iH35he1xCNm4+qbWsOXCB
xswgP2wsCiMCu65aY6aPDfOp2mRD+DZOcU3md4WgFEGUmBQ/qqUboARzvINdfOZj6VQky2pRA6bf
kMkQj4PdmH+ZZzMLoK6kZfPSkSC3nF1+9VN52GFTezEHh9K+zVSSD5UMlBoShgUMmWAMu4D61HnG
MPA//yPtvHZbV7I0/CqNuReGFIPEwWAuGESRysFKN4KtLFEUFZj09POVD9Bbm1swG+egB90DbNvF
Squq1vqDX2kZ6/tUERa8oyNXxAo77za4jG7CMoNzhQdI2qQJZJGZBOgYcv/6FbC1mbCqI7ViOkPl
+F6m2yG40D8xPwv02mMu69enDtn0AXQzs0GJnalZGC5vrFL5bcHY/6mtgpIAon/yPUELbZxbi6pj
AOf8C8IpsF2Il3BX42GIlWxpw+IP/9RwQUogvR+jYxDA7ldAIZLeA8FTcYCXCKAhzywR5Ic7QEX/
9a///r//XWX/s9tc+n/9/X+F8bl/OYQPPGnLulvQFHjWK6ejltEqSEfsDERMzQnvPzdSfSOvq0ka
Pn66hqdWVStQlo197XRZZvCj4WeZOX7RwAkFsEAwYx7mJzVaG8CAx2UaQMzfcUX5rfUCV1kK7jf5
rtD6bK/YPehFCf6a+x4IlGGEXS/TWQFF0L2RFXevXtLV0WNNp0Fn18OUySsZijcSBL99TIHFXKlL
+aFW52M6pFzgUGiETpJ/wlIN5sk43Dr3xs6FwESlYPoR8A5OW3c4Rj9/xhtVn9++orCjlEiJ0Arj
K3juN1LXo3aHzvH650Zk9c95R+akWkXDSK4aak0tbKZT9bo/1KLHZZxa90m94sgoyg8BkB+6OXkC
cbQGlPWO1H1hIAESrxlmjRdQAu+wfZ+KOwI3ZhtiAdj12In9cw3cSrgBnEceKXDEW4pTnOMx+eQZ
3RAPYlJpdSBEcFVhDRMslgOYgk0c7KswC3m4yI2LX6VKBy9qdnA2lc7TVboQWkby9OAnzYxaLUhN
UK/cH6f3D0GqXcB7bZKzh3BL/BHAcfFsxhKAYgbFHGDtUbPyEVLHGN0p6dRsdYW3IZhqYoeXbCXO
b+Asd3JV+4O1p/7UDv0UhAjVffsxEedpcHG4wUc+V3PsS4CxlEzEnwH093koxJZTomR17Xa/jEGT
gu8VBozDb3McUjAlK0sua6sQUfCyUp71IL4gkBYyC1RhXOBDte/7bJmHsyzW6e9B87eOaQX5EOOu
GJG+Z4FFzIzgOFDs6akWzACKYHkj1HnHATQoiWelzRZ0RC63pL5PDcYTeEAdGnYVZQFI0tRmKQEP
k8VhrpOS+WeTqImBX33+22tcOlTPqnRmYKFkVT8h+pretOJW/Js/KGnJUP+cxKqm4qWOXLRWk/AF
/b2tvGo8a2mgxWO4JtRfuESIEbU9b1EjVmFywnUwBbDZOfZ6cJ3WbKUWVHlT8FPJbzaMbpuSR2fd
mslmr0VavLmoWG6Dks+sOds1OFUHKc+MozUeji8fvfW21RvipcOGAijaiM1ZzRvv7cZaXKYM2ALD
Nvc7AQGn0FhxNjizXqzNUHIxm5n1JmvFG5N+NHsPu7aOwKPyIc7+Yy1KRyBwWt7ma8NV3O55mjkk
68LVaQkygYIJ2fsUQm7uIkLuLjDme9qRd2p+XSxvZw4pGnHxhZZnU3B0xQk5oLpgx77kw6vY4dI2
HJrxvCdQoiu5OYFk/gBQPwxbfdmc8IKazG42FsogVp4zlExhLmR27nwJHkmnM/M2dmfxdbfGWoNs
vtmcGQwMlIvM5n6zILFH0s90Bq2FLZktMryxOamYnWZzabUHV2cW2esTzy9AZXADhtCBWRGP5gKA
HyyJHO6abs143Tk7R8JOYUwmhzrd2RzMhl85/x9IFZICPEupkITtiznJbKUtOXWrQ96VMtxC5qwe
TwUnYnEwV7pLvdMct8gGAg3e22S7DHuxd9aC6dHuDgUnuI0aAMqxDBbA56Pd448MIB3Zrc62zj2f
flF2tUVWol83yaSpzkAMKsg51pfbmEIj3nRqJiM+pax4J/sjkzyhnAUzlYpOr90eDqcb5PBaHSiC
bmwuXHdxMtcXc+h2BosF7xlzsOhczDW9gL1Ppzo9+BDOsa2CTNb91tfS6TUmgrdzdPVOSxY5KKtO
PRIwgrNrNui7qGaS3OHEac5aX67X6sj8m2ox2PAq+N3FmEqi2+WTGekm69uawdwyZzt+aOdvxhQC
zFavx+oPrB74aYsqvz/cQGU2O61OZtoT8eQRtBXITSkClo6vNDedvT0D2kvx0iKM6PaFXfZsePwv
5hwce6alWz1vtjM7jcT0qL/RmnCWw66kT2YfSMewO3YGXfJsH862P3KtTWoPIYBt4EbaZvtrZ5pz
gc1ps7hdkHOUVJwvUngQA+yN7Q4bJryQ1qBht7zMZCj3VhP8D7O6lpx5w/HmKNXrZtsbdvh9f5g0
IxNiKeQXaB93s2cvWLrN9YQ6YEuxh5FJ9saBTvq9ogVHZdMfQtbsNAFie+nCYwItd9jmtYtRt5ua
wHPawIrt4ygxAZXASjI714HAVi7A7vpzHrnUY8ey8C532oHzkZrkO588Pucjf8KDFScmMFRkKZmU
gH0dmdPPLal9kee1A/NTXDC7fQEH7j8ZZPfjyQ37BAp/u+pi5bL3hxfXHW1Zg6TnKMCZXQaat+PU
H5CDaHShgDnHkTxUza8pmRIGK2nNQfA7xP3hsC+qC4xGlwQYqR0RCCp2W+DMACtaM+FecnQBUjlr
3SHTE1rdZnM2gEjCrulqoHgFVyLn97asDRdoNH/M+4Q8DC7+YXorAYMGa0Stf56aXBEF+0Vg+HYW
AU8xg/bHxLJwVaH2TkSYt4DGo4fgnSZgoG5mcx5Z7ooJ6zzNabM7RHBjuEJ1sHVnfu8AMwXHfHRv
jmA0DwNzS9La3FIXP8PadD5Nb3z1eOmPoBpTSZIJgWSHzc/JJLUwigAfLsp92491Yyuewtu646/m
w7u1mROeddMHzux0R0Qeh7TzsD/GxsP8XNKhqzlNHJbj6uNGyLY+Q5ejYXsBfMiSoPG2390KBVtx
rozmR3PjcNmzOxAI7O68wgrpzxOTFTBFfbQdbfT5nkD9QVbpKzHHwKaaAME0iCbzrQLD0Fu0LH6Q
Qtv0+vHstt3p57C7NycIb3cXQBcJFy3DXFfMmSj/XP0xe0JQDBCOafUa4wk5hVZM3F40oXcRkq+t
5q1JWeZkOtuQ8VuaZndDVKVManYH/oAyFoV1EzCR55JAmrXmn1ufXnX54va8x1zBa7iZwEVZnl0Q
USziM6cqphCI5W27I2CjQrdkTHyzu44FhQCem50y4EzpgM/ZgFMnWLhnfvODqmt3MGzPx5+ms/4E
VmZClyDJ/kGPbQc8jO/0rp22WM1WC0MjbkYj77Mhfhd60brN3DJcA4H3FzJ97mdrvDdnnzCDrLTZ
9Pf2Z3u7odGkKY7DjV+x5szpqF+xp40x5U8+ZbrY29PMhA/fDi2mx7TAaPpmg3D1YbYbw83IdT7b
5NBnniiWmLwAQEiYA8Ua91HOQ/iHhShowYnlUlRT3FFsbsG7mhATQmswTdgKsxbJEWs+t9pz9E8+
686zh3ZGao0En+LEnYSdNm1OgI2RcgKoaDXZbojLDdaaOYBnY7bmK0CDJryzgD+kU3TqSw6/+zke
bxaNdGatpj1mLZw8zHYTqn6ji3z7FyhOVoc9uLlqd42hkAUix/edEXB4zRyfiaEHFjT10S6wEqGE
we2M4NYKTHd6c3qRB+7MzczpljZvDgDCiK5TnwPXD2dHSN6xhKhJj/YuR5IJLeZkDSnkAFiRvBXn
wedo8+GQbwws9r7NHaq5GbE5AneEfTuYJmB+/dEE8Q2iPvhjkzAxA3XqfCIUao+WDg525G1ZGV2y
zXWwxILLo5gLw9lwpuTDpm42hj4gWXO07cMmaItdBlds7vVkc0q20trCW1qPIArunOq8D9mRo/mz
diQ7StzZdgdAhokMn82B1e77A7Z7zZ7BgWPFgz4S0Yo/zOEG/xSSpIhs7fZ25XuC43VwHTLGaMBa
HZEY11nUGK3lZrOfcV4N3fYotKhr1+3oyyEsZfxEYIpSmgV20Iemif8cINzp+GvlbPzBxBd/Yd+D
LPuRNcFS2JAZ+B4qA8Tz7mBGjnw4dhusUkcY335Rc2EG2/A+uDNuHculqnM2t5/ig/lIguYcpMeM
/Qinwm8PFNNuijP5ZH5paACDjuKkrMGY5sIZWJP1OGsuFpx0xtwGDM2/tiSrA1CbmSO9Tm0ZU7Wb
zSpwAVhUh2uAIVZE2vPne3xN3NJ/fx39fosvvBgOmrqL41SJx7PFbMR9Rnc6LdubfDUXX/PxlRhm
LQJ7DquAHNciM1twYKAVc84yKtwUTlZXAO62psPpQS64FXRYWDzYzxaRJwXHu7QJSJu5ZG7wMS15
hbxNGr2+QQpJo9Ne3p/OTzXGYAto5PchMHaGC044gascupI5+nm85HdZkdcWC4mim/rMZUWjxVlo
e8PQnPZQjti4U0hAFkXFweTn9pQ3ybffXlmFXFD+3NXSm057i2OPzX7sCTmYK4R3s89t7TPlADuY
jKzNhYawMKAC4FmrvW1+KEeo7s2S7/nzMf37chH//vLAPFzVJJNiPgc4ot/a/tzZatlfL+SCllIm
BbnKX7+JO2ULsTfbEynOaXM0dEJ3YJhiQ7RHO3vu/9y0UjavhfSHFulB5VSl6Ra4x1ljSDjbEEVV
rzPjKlTvH6xmaBLK5zu7xfLeu3MCw6gGjOzo8U4t+Zp3GcDXVVZIkMThaV95JuzKHVz5MQpFXEM7
m16925E6vSEoouHmaneH3YEVfcSckmv/wWshdAV9+edP+Usq/4cIoRTyJ9FdTg/5kpGB8MPjLrAW
ard1s9e9cQ9/DFf2ZqwzXswjcdPfN3r7HkGDF0PD4AoNRtZLvuQzAt8gub8PtvHdJgBGDmTFOYMY
O4PM6mLQ1+fU56rF5ZAX7UgHmBA220uLm57DQaObI4X6TsB5lAi7vqYrTvozj6FBm7W4c/1dw8l5
93a3JUFG7Oif+l/Ic1QT6cB00P+ZV5Ijqpb96ULwXR4vl8o94E/nVq8HQNT8gsmM8gcXh9RuYnw+
A2gw2E640v48q0pJ2FcKgTOQlrFxFIFzNkmYMnssQmbEifk1rHCXn9s8GxUuobPIao8GuTUaxWVJ
wJLNrhQiKQ4NFe20I390NolmKDpwR92Z0RcXXWrzzQ7wzNJ9VTbghWi6NxRNuYtus8k7gc2yTUyf
u82YcHo0kUBbyRzNmkOwAe1nzXSHRUZYn0x+Hv93+v2vYV0Rg/MSR0M9Dw6VGxtckKFjBFQCeyub
jZ5IjwwDs8FCWDEdzQn3bXG2lp37ctkCKITaYHeXb7UDIyEkGITy0smaaj5EfLBIJX0Vq/inDVQI
rXjN358HMdF194tHV4/3CsouJmh789xGgNsChqiYXT/kFv5z028TzUpd0yQVNXVVqxWaXoZpEtXu
qsj9auQgUIZwVqltfRBHfm7pz+MDxfSXhgoBWwoeyjMPaAh1eV6j1w/q+Wduxz+38r0tfx/K35qp
F2LxTbuFcSWkGR4x3hXFk3MzhC1jRWOhubXzZSzszFV7N7g1xVtHdjLohwK88VgEzqFH8gSC3W1T
Jpot/7mvfv+uYoxUlUiun/guYYSMotRpACAG+0InQymKJ3HJaL9Zvb+3VwictfC2y68S7Z1RSRSr
V+TyIfGZaHqWLV+xRn4a80KovOo3NTleaUtUoEDA5eZoshzsqByh8dQ4+/vGkpeku5nWgOsKBhJA
6EFATuXnuZfFjvzzO+qGKul6rWrohbk/Jzt9d1PlC3YqqLjgcIC1xpMTFck0ClTCEcr8+A88rsWf
/anZwtTmNf2SyfuqWHJoj+1JeE0FtqD0nvF+Cf3qXmFKszRS5KtO95C2Qwgn7t4RXX80I8BkAlez
90sn9v2e/dViYWKDe/VQTxJaBJvkHj4DlEKRvkXcaX0dPse3ntw89g4fO2HJdYdcBTkC6tlHlcyr
QSFR4CQy8BlR2TyXDYT495ejYV+pxEkQiAF3qpMYPs8SUsbFg1w/gOO4a5SV9988acRm+jUOhUPR
2O/2cqJIF+Ba+iD0VNIj/SeJfu6c4NZkP4FWsFs/JlUo72UXkTdXoN8bLxyE90ssPJKZhDO5f3hO
yeiObGrYfNYgNAgYbeRXAeAAZYGRivsI3N8HCbDSKqGY7OIyZ2fJ+HMqulqXCifFaZfl2TlQWAxI
+bq6dSP7LMhPl/EROHLZ8f9uU722VjgujsuaWtH3tBZbBmK9gpnhnXg4gy0QYkp3yG31BtmS2Cq9
dol99ENH5UIYCSLFuMcnmr46NTKVQgeNWh1lZsXZlkSssqYKoeOmP+rSTvSS7KUnNyRYFWRSBPHS
mASklkqaKxnU78vAy8ZJpVu8y4z8Mu6gI2pvHqbgsZZ7l/z5NlOqL3MnF8JGLeUqc1qyPxWRMwQr
/yTBj76j2a6DzxPYrJJ+vTuAVMnQNB1nFkVWC8NYP9XywzFkf6KuujYoP6KJ93HltvzED/CDokdT
CskKyx9ll5rvEu6fa+VXy4WYHFeluHa6Pi/j6qDqo9TX1xFKQ10aHjitI1d56ndBZ8xvXQFRLPVX
fRcJXzteGOlACXbH2jUTu0TU0IVq2dnSyYgiXsVb3B2UDLSINT91txB5gyQ4148JA01m3N810VJH
gm7nLhuGNa8281ZM4qEsAMpvG5V1tVrnfmrUi/CEvaFWHkFNdNJZupehQF4Q7ttSr31vkJHFfHCo
2SUdfbdTapKsy7Sqq+r3de51p9TSKDve2SlIFVD93aOllhEBQqpa/7Clwtny1C778zGmJUidDUE/
JbUJ71jooZe0JHZBcfJqUl2t61VFlauaGOeXPlXjXDiYPC74eahb3hkKQp37odAXKJ2y98P3qylx
U3tpyki123NXpylknlHBgpYD4Q24P2Wekk6VtVQ4lbT9of6Qq7R0s6usf0J1C9w2jNuy0StrqHAg
LR/LB7Y3d3HLO1NXtb8oqHP8IpFQ1qV3h8LLPBWvsTspPtUqT7oEh9t/zkJvvDp4FHLAEpe2VbIm
9ELkPEVKFtV02koaX52vjebENlIZZdvp7R3mtUuFMGlUc+mh3WlG7iWYi8iYq2E1SfFPI6UjpFco
3fbq7csMoYdo0b6BPC99gZVMoF6IlVdNeR4OO5A/vE1CUsMCZsTdpXT+qu+Ov9fOFoLkJavm6VGl
sylFlbujg3GDJsRbfkXNTEX9kcQpFGToij3Fp9KU27yFWmWX97cvwNfPKASWQ2pU7jtFfIb1XaKg
QizK66fGumQLlq3XQlxJdhesSx8MrECcPzALuNNDFYLCFdpf2QO/tFuF0CJVasZzp92YOU+2UUSG
LwWMQxRcS1eMWBE/BEy9EFuyWD0ER7E5KKbqZN7GQkEZGN4H/orDnwexdIcUwkuiL0/Pp0RbVffZ
CMb5pwRIBlOSMwWkK3RlbSvDGyeGTsI2eE1E544E7jKU7/fd9ocu18Qmegncl2XllMgH5hJ6ZWIu
xg8zRU/1Zm5/7u7btNMrprWwOMOjtAsfV2bx1uikDrAr7i0R1WpAIkA+Shp7u/NfALSFBVoLdrcg
3dMpvHq2AuBFhitvL1uTknbe5R9eOqUVIkztqFXy84M5RCkr+Nb7PTQNBBfiTyphyAao2Kg74fBh
lV3LSjqoFSJO5XmKdumFDiLSQt4WzzlTqDexSsySLpa1VJi3h/YIKnJ+FUElm9UAR+B5gWxpaRB9
l3l4HcrClN0jiYSZ2HpMmX/wr/Zc8KJLr0RiYP5Y7r9WhlYMJtp1b4QiVCf4smT8pxN3FUADgIIy
O+JuVJqjKhvAQkxJYq16zc8s/AQGBm8woaUmlOfKwMpigH7qWSGeREsMzs5Legabxw9ZkVVUbP2v
DB0LBBixhPezCXCjv7U8DFmqSrWaICr8Hj7uRmgkRy26jCUESz0efVRMLoBtSq997yfuV0PF9bGP
tHv2YB3iGLWSZyADoCGhqIgYwDYcVs11ScfennHVX+0VFoqRxtotqITijMMl+jP9RC+FMy4HzulC
zy3bZm+vZS/NFVZJEKbH/UFmHFHeIIAI+gxIz8MaSl5ZU297psAmqUuaZNRU8e8vEf8Qyk85eJ7E
wSM3Zri32P0MOZKMTpXm0d4eqC9tFQLk4yRdL4fDQXRr36/6mBo0s2/9qtN4B7iubNLejuJLc2IR
vXRN167Pa3qkOeHxh6J6Wzb76MtwcqbNkvVR1lRh4deTc3y/Skex3Z4YCh/8FTdZvXno/dM+FRa+
VDud60lGn8RbP3Z3i77YYTcMYf/W9Yc03zfphOXxDS15GT4pPZwqaWqE45bu4nDclUGs3e3aQKC9
YLKVLcR3p+drc2KIX5qT98soq+T1kMUxq/rLQd0XJDUZ6FeEOn9XbYBQLZm1d2v/tcnC2g/zmqIu
Q3p4dQTAlGKBDgRMVEmQeXX/TmNyXRWu67ohVQuLX60/8vyk1aBkUpqwOlySKWILagUidnZJW2IV
FKN//aWtwsoPKOIatzNjKRSf6iSmIDc6Y9LWn9RAJHOND7a1LWnz3cn22mZxC9TYblJFDzmyH56w
r3DraEgdy0Kx8nbSXvpW2AFPJbw8sst3O9H4ON4DvUJGVkJj4tAWTP2q+bDQ214hLNtIJjerdfQq
kJV3LYEri9xH5zgovUe82/6vfS8cD6fzJT1f7swtov22RnYA2D91cWwMyp/sZeNcOBtq8iVU7wn9
52npLmFQbVSzvhL4uZ8n9A10TKm+dqpwhUjD9F5VdnSq6u77Qnzi0JtkDdw3ckTDhLvaffVADygn
HADubJZVxd++RV7aL8Jq9qEshVL63VGDerjIjKeNj//gUluyor6hIC+RR79qmhxXaQjsJP5nhAGo
bYOMx9Z/UC0UW++Hrfm9vF8aC2tBctclRlUfKKsabhmByBQPhEAHyly8l+vWz/P4nW7/qcVC4NGV
5yO6iu5NstmpS42f8EMyAm2cKs/IQUlrZf0rhJ79U4vS6oXQw80dU/gqDlOiTpQ2NGRCOBHL88Ml
G0IpBJ57KueVyp3+oTQ71H3erLJ/98pfWSWbvIhISdNEr6bP75lbKJyF/bQhNCaF1E/JGL4N31zJ
JCAZqmYU6zTS8lC7cDaFvMKRCIRSc8LjTvdUG8100Pd5S6gT605Jq2+3wUurhXVihEn1cVzSqgDx
H3whUfzkvrmEzSRgZf+wtcI6oXx/rajHqnia7Jpwo3DioYJcNz+WTinT8O3MvfSssEJu91NwOgOn
Ehk5z4B4QJ3Ne2xzGzr4P+1X4XiSs/PhnumM4tXpIC2DE4LgofgiklxLbp3fV4Y/dvZLvwrHzjXe
Pc7xgZVvIwJMQTbCbhPTIcDwIAlJjPVqHVMfAR63kS8YoRtTno57e2t7+YTCaRTmD/lyzLRwfGzH
XKKEUVTdr/uh18ugu5mHdcblrTQP8TZdVn9ptnA21avyI08qqjhwo7Yx6x3X46kGI83ygv6Bru9g
S6DJBOsAICUbFEm8sk0qtsMPg1+8Hsv3oJY8DCb6ZldGFayLM27k3JBXag9lX6u0vZKR/i5Fvhwc
cXY/ppEICuiPtXdNQeQ8iby5iX40JgF7VI331BhLtunbcP5roKsiaLy2GgVJDaRNSC2XTAIBXVDO
VLsv5H/hz/yt0+OluUIMetz0pxwvmVdxiSIqJKbUR14AXT2YNXlzXdK7t0fHS3OFIARx9x7tZFbv
rmuYJEdQgqdXgtJR0lBJbP2uGbwM41UnKZImTB6aJo2s/bSpUpsrJIXnyIOVNPYud/ayN74x5C9t
xRflwjOKyDp5wEgVDK/MitunspVRtv4LwSeLwkS9XelS0hBOjrjB4+zk1gBoCORCWQnp/W3wZaoK
gUZbxnqipN/nRR0zyfEQzWj0M0uTxSVnb7UQWQ6JFF61C91SBw97XO17CIxPrzYVmrVQSRBy6CVr
o2QRFu+55+QWMVu0yMMQg25RH0JHprGE71jSUslm/uOie8wgg+y/d9euiTE4AoWEaVwDka6gCgVA
vKTBsq6JbfGyFI/p8ZqrBxqEarzsCzFvP0Ifs/TqUtZOIWxIj5N60zNxwFu4OQsQxNXWcDIQZaGS
LpXcJYqg7J2a64BMaerRSGIMQEVjtU442Q+PZenU90/dX2u+eLNNUyXPTnfWvID0H/vHuTzGkRDw
08HqZe0EBrBIkBhToZkaI3Id+TkUrJaKS5HwFz/CCL4+4HSVDEHJSVS8CBv77KEaez5LGIVXKLw7
GmgCCg9LPiznon9F7xKDJDR+/+n1SilEHT2AgRI/RNSxNdjdyCp/bxfDrWDw0UWI2SrpbEk8+KYf
vSzh6J7XDvcdR0RGEkGE04tr4FP1BPj3cWhcp9BtSx8AbzhNPL1fJr4QhJaHpBKfDEb4CvLtiYbf
JyCqNkr8HL3A38AVPXgRP5FXVxDEFQVkjGiAcWC34Z66WQNZZ57k09Gn1PscrUtGpGQHqGIzvoyI
Hifx8SQzBbistL8O5lDFHiGCFrjrlbRUcsQUcV1hvL9W05S9Bkaam4B/+oSBuzq3ZTRo/bz04Hyf
8fg17MVc+Gm/V/ZnmWGXEcHI8GFEYp6zLAd8nwBZwGlaXOZHy5HQdyo9B96Pa72movFUV6tSIYjd
LjVNOT3y72JNAEpca2wQb25jjVGqTfJ+B/9qShwUL1P4vKMvlZ641eUkWc/YQu8buoelk5f3buhb
R9Z9em9mYWlG/n2c/tVu4SGWKEsjz/dMqIbk/PdmsqaH8hzhW5BAvfqrncIjTD9pt6OiP8WrJHW+
K0NIYQhTsP8ge1TWp0JEWurGYS8bqXisV60FyAf0FCLukKX5eHFY/vng+NWpwg0o109n1RAnT7ba
e0tMYjfPgTwQLpqC0Py3tt6vxgoR6JBW1Si/sRjrg2P7YRtCotKEUhec0aIXEgsl7YmZ/6Fz39e/
lxVJOuCwDGLxzhhRq3GFQA6+CB1pLSPujfdZjPHOP2xS7MfXJsNnVt9VmDi1c/QQtLzRy3HdC1ty
ROLjyMtRLaGzla3LYmIn2V0FfDLhqvdsHJrocED1R7p+VIpWE2vhp+EsxBJgP/HBuIm+cSKk6Gqb
44OrYUIMBeaAcPONnASqi41702iXDGvJfihCJ7UnBeBYpY8kr0hDCKGaj+25FGxREi3lQijJwqRS
SY7sBiF6Jh7DfR0LPu5gpfvu/Sn0763wjU99WSfpGTDorU6HhIJGijDPDgMK+N2cP6iDILxWMoBl
PSsElGdUu2j7gLlToJuP8QlE4D6F648ey9+7n//qWiGkGHkm15ZXdt2ZNCN4I0jpQpL1bz9yfrVU
iCfIFmaHVBadQvScTAlgNBx2SUiVden9G+ffDRXTMnX9cYjzEw09e3Lv8Km7XzvUag7tNhrCAslU
ekEsWR7FvIyiX25P+UqDJxTzoPTijbPGVG0oUyhl3dfGJctDN/SyPhaeVYZ6fhhXGSxq1TVQ5VPI
u20zykFshZXQyUrd4ypbH2dRL8MwKO0G6wxd7RCJRCxQ5/uGbFKf6+7wHQdMDY6V4orzJKOkugmy
wMi9NPJJrRF59QHp+8aSQv0SQ2pkec3AU3rPxmVYd3kMg9tSuPzPNO8I/Fz3gVZh1p4jBRbORDrs
mFjGLGuHDaQ4QX2mg8cKrNcnNomm4gmVdyAAoaOf7bqfYrIejXVWYHC3btOldx4s7Zoj4YqXWJpT
50B92tn0frG0aRUJ7YqVjI6zfWgF6wijc16Xbn1wsyNsWFOfIpWjNR9e7tcEXRqSIZZ43uSQg6cV
+Hywn63xo42DvHvpBCO5mS6Mr4u/9PlgeXbFSvPUPEOYq0Eq30i98wz6GCw6Ha2vFRXGC4/z1dMb
YyALNeQvmibCky3lgjsSfg1Q4PTBrktXJ2ccBnCqHHKFX7p4+5C5U33634gHOIPY148T4755+sIL
E82vxEKQG5peq97G+ejW0jE3mSoA0NfL9qFjRA5ryzYQ2Yg3z1Yd3dtONMq+0Fm84GyEm8BX8vVY
WhJqTR1GUcjRCuYq52h7g7tHs96WRjeUvafGZ7WP2amDi1IQmjXk/iSz+nHkS31jic193dMkqz5O
Whn2ygQgR5km0OeU1ok3ndbUnq3qxYVUueNG3KgdzAsHS2IuJ2f/0Xt456qb4sSOQxmFH8SOs1Yd
LxhUuZEZhgtx8nY4uRkfEVX22L1wxQ34MV/addK6xZP6qZI0N3oBduWIVu8xC7GDvBFz5U9Hz5VE
befsSEtHe7gaDpk3O5nFUudBHvjmpTfTiAb5rSHdGvzyoW6dnl4Izvjs5AfvojYCGIruA7Xw0ZlV
3pMRVMPU7OjdKKtg3oXny6e0PWe2vsU9ai1N9ImKns7Nl8fKvXO/uIfQNgzXQAzzaaWhE6mWgn2e
H6M2WnW1lZ7aFzyZ8DzKzeupGe6dJ3YSJMC9CHocsUFiZdX9YCwhjY+gGj5iqV2JzQdC0ol5+TRA
IejYNcXuMtw8roPl07s9fPoWo8SuOvvYDZadnOqd3tJqXvz06pdJ5dDWj83ryTdODRm3ktiiGyrc
sDu0V0/Bg0X/iGhbasToGGnWCfFtEgMX+5G5GsC9GkK157uFRHOAGMHmiAZaguQ8MqqNxyCkbsGr
coCqkrWb02Gr3tXmKJubx/GkirB8SshLEV268QOGh7ZyO0BTugZ+DlsO/C3na8wNfNEGrhU8zhHO
B5YIAvvurHMEmJQtlTqESUYPBJCxhMFvMrax9MVc5AKXBE8jP2yT0mERVHoHwXvs1EYRzWoWy+Q6
Roto8EBrqXHjUop02epxwfpzW28ivQw0rCcNs94FWyLcTqIPSNQOdjVXCwsOUKbYw2H9esa5EwH5
5lNoix1G4eIxOM0fn5X9t5UOhpiYf/WnQStC7OnceGJ6KqSsSHpYGogCtGdbQi3xPEm3kvsc6V2t
ggB2ZMeOhCcICvbsg6gfHs1aI55wWVnwe0KYu3/uqq7cy12DHIkoYiw78qjeCfGFuSGweMHpdN+p
5rbUvc2ymbRVt9zlIIWMD1eLPfPcOXtiysE7bZfsycR69i+M8t1MAALgqoykfSNqJ+3neIdktvBe
IPRIjupo7eswHuYfV8Kb6h0yEzr0Um4sU4TqragX2NcOG4+nro6fxRVMHVZa2yXasnU8sEl5gWwg
4piL00RC8QvPJz+YR73QvlF6SmwJxtyjUYF+KFnRWoATLjgqy12vMmIoKj0Z13vhj4DrFmmzO9fD
s3tBE/HRgCiGCZ55tVXCcxX0yKlz+dhxMLk7T+bKqs/Dad5fjh9TeSrpVlRFMPFes5YT6KiPs7XE
ngkA282uL0cxWtPP5l1r3GL3drM79+pcvjtnxOX5b1wmUaW193g59IJlLySWbjXOT4zYEd9CYm9F
poEta6Ct3OWb2XnP2a4bemzWyohQldTdM5ImMffqqNYkCh1Riz81l1qLHz0YozDsXZbOgRNoZyeG
eWdhaq1k56R5s26kJifj3lJ63BX2pJKO1k4yd1i4zWuRyf/pKCfil0vuhnLozr9jM4eaPFvTq/rY
i3tnatu4wKNkPl8iqqX0Kg1jnLvRKpnpGA5OjvhtwVjq6khBt9BUJ9rt28S7Wr+O1D/nHnIieAOx
4DifG60bGv8jIbsetfOtPjBAYU8iD2lhY7Uc4J+yevauTn0QtHP3/KWsMUzGGcGrIvrIKGKViqqp
r62es+P4OYMUo3IDUJ1grFqQ/UhKxrjYN/DNcw8X69nKvq4f6kbqPNu38alb40WJqgO3TbJ4NidF
MD5fWjFfMcsUSyMmzmKf8cPJQ1uduqfhoZk7yA+DvdwG7SMWqITFw+Q2qw/ImSsz1c0MIvoDGXyn
Zufmrrd37/4pta9bpkBEjHPj3DDaV4ZpW2fDb4/jfKtiNFPvZLJZ1Ux+VYObuKoOIY77dXI+h8aJ
DS61dsjeaz1MiNB0n8RfMeZ6dfeumzsybVkPIf05Vtpd7JXXmsLRkvXVrtqV18JTSiLSCGG1XVcx
lzxjUxMTEu8wVN1n79Y2erlvNGvtvWf0jNUFL7KLqfR2HG49DR2X1b4PJ9SvujcknBFiI1R0+WO+
jh0t4Ur4muL/9KV/3Tmc8Y1b4AfbP2FuRfXRw6XF3n88GjkLMOdmt/dq7Sv6p3dEDzIzHFQ83GmP
iJkFYAf1Zr15dNYZ/conxz72DbzA9/2oXXUPjL1s37HqPrXiD1TWuJBhWmO6UWheO0lTbu1H5w8c
/4LIzr6qlaYReiFCZVzxpU7WvnRhS994VmyN2I0nu89bm8vQDtybABbwomruprupVrXEMCqRiSGG
F6J5jHOWrYwmF/wQxE+eepzT5MQu/v3jMLhzxQrGRo8TvFfBxfzU1bfPvQPN5kTamRsgwg+4QHWD
vtTB6dhVia2sXe+IBpZIpMefGSbRl8/d/7N0ZsutIs0WfiJFMCNumUHzZMm+ISRvmUkIMQnE0/8f
fU50R8dub1uWiqrKlStX5vLfQXON1/NVvxsxjo7Xs98HFosJ7u/OeylPB7/GzM5hc7ND3r8d74ab
dzL2NLWfhK27UY8iYsgdTg1B4nH4xMD4VzqKF7Njp1ZULfysRH8+M7ONfpMoywvWG0cpxWqP2p/M
BVOxF0t8xun7AAok22I/BGVYsrTRUl5LM1MJuu8iY+Lrg8ap7FtxUl8bzOS38BXNlPCHSa1sdMXO
G5DVyl/d4zAHIoBDlj2767k0sJGpze7vYyWJHT3smgJy7Q+vHShhSJe94DWCF3/MSFloP9KuQUka
WUOGC0SCoiD6i30Bq9fYFXABKuxPAa7H3s0FhxACaFTEcDjZEVDdkq1Gs+SLbFLGbgrwCi81Zwoo
U1YfCIs/CNbaX22nrYjiOHOzt8o1zy4s/AE3L81jRnmorFuI9pZNUN4ZVceAg+Jk7CVomTmqxcVr
EYd8YR2Hs72Eu9GMUZrnN0MNwU8WCYhDMvNmmBK4V17ivgV+JN2hcd7UgeoIMvbZt+wnrhQ8bhqx
ZlcM5pHQp8SWii8BCWls1ox1jLErPOpM+haCDl9hjqZkGsYGYPqsVo9qJ4lHozNHw1xo6kJ52F3m
F7WL4dA4c+PR7xS3T4NPdTMiALI9J3/43k0eRJk9l/1OtGLDLSun9+VgcqAQmTGs4mX9FalnbqL/
SlihWJFgdfftNsNZ6LPKFyXqptwnPAYFidI7KNbihQXzXsfqK7+Ov3ruEmiaD3DeBuzp/5IKaGMw
4w1ItlUKvK+JQPx+XMoxnJDwjZ150eax1q/yVSTG4vcih4URzMrYlCuro02g2zet07zNj2SmESou
gRhxUdfC4cUi01S9nO2wTdiKq3wj9xhoz5+2jP/YOmJefLLMv7CBlH8FgHhlff46sr3G5ebsSFyh
2x5uipn26MbaJFox8iUJGH/Qa1sBALBkeCf7OuNYRxJWThD2n58NtT0LRBW8XLxByfV6hjRX+OfG
K31dkM6xPzylN6NjTNxh2uHkE2u3Qb54ugSgmT//Lk8pFWQOnkD3MvNZl8qviNOaZhv7eW+lu3JH
YF9ynhbTJiKGM0xkGuRXkO6RhdrxV86Ph4AlCa/GiMqA8tXhosnUnl3dmcp1ZDNiA4OBZmUpedjK
lsz4b04YHZ0/c/IugjEW8xGgwAKwP2p7IDH5exRWPtitAnQqfKNyxioMXlh40zM4JQiWIPxoWFIW
7i0CAbJJGa3NiRaC2W+UWNzyQ7US8rArt4p4LJ/c+uWX9LDnP+lno2P6Pfc0pt8+zRnzkUkoDFNi
hPXoJ/0iwbsHbF0spF0firWTZtZnN6dZRGUG8AfoMXmNEeJicwRSd3SlzierdCbqYapXOOJGW+OB
yRxmAUcCaaXsuwXekj7e2wucwuwXEz9jbnAiuss4+810IdQJp5F4B2rKsRUk5AnhuGkxBFetOSKi
0UzERXrmRh022CLpxyqy2MJVg1GwzX9xfpltM0rWuj3F4Oz+wfMwuiT+h4AhMdr74Qm+eCfV/MLz
e3J5n7xCCfhr7u6UaacRTabCfylMZ6kbQroT6SaTOF905GiXN4O13U9QTFNMAqZrhLEt/YCkajda
ka4ByFYNx7PfG2ygfXl9LPu/prKKNdIr5HpPIPH7qIWtXTM4+XmKrH5HaKQ0nXMHMcY6Cm9AY8tY
xUfJlR9U/O+oz6/9V42Ogu2z1K33ufSYCJFsCW5MiIa5RV+E2EmzBuZB8ycTkusyKg6sk32ayn/K
KqLsMK0xgxBAH3+dpXkS5yXeldQuZZbyY+XrT8VGnsyS6blzS6v1sZP+f+fp5qqCoXmi8EgNKtjO
TK89kZO532iNmYiOdrpwJxf6l52uJ1EwPg6XHkMIqh/rErMbLNbIFtJ1w5zl2RbvPjyN6qBgElPL
4GYRdFT5vd/S9+E+sMiU1voSG0nyufkl22MDSMh4u+KF67Z7ev3sPAlkG3bWmwctYq8o+TWfsraF
EBuKkrKEaJZMP2fw+pN3+TwlP0+gW3KM95gfMwrbOL1NRtKDDV4BE957d0S+/FdD70DVHUY32T6x
OyStwcD4B/do2JUEI1UmG6guVlygtimAPV3BgRj7oGv5mmL7zKyZO66hc2s+Zivan5clHsQtQXIh
mYjQBwsqiVK8eJrGmrbLr8PgTQZOk8OCcRFdXJ4Uf8CFbvLwuus2Q7HC/jHp9vwH11ROazI9K6U/
vpk/zTD+Y+TlTsyVyKvlWNnYpNVTagZlQyGototbzWveKi8+acsXTvPclZgAxNf5ji1vRt8yL4g7
KEOGwxYg0dL9PzjiH/bvpuFmzGuOnRugFrGQgcqaidZByoJAS+mYBKhOCv/GEmDWygebbwY2DY2w
gzPfvMMadyfMaPRF48XhlLLBqyV2O000ZOj64rmZgQgZUjNDApI7uvtZKSW5nwg4opp7v+mXiUfM
w2265FFJdOo8bJipQTBFruGIvqfFh2SsXrLoR8YJuO0i9TKU56wGuAdTRA81y3qS3Fe/yY0bf7ID
lyyFufg6oV/3R5arwrnzEZRrzcp3LORA55FkEWmH3yfzk7yaRUlcjEtmTsN0nyczNcV14soL1YUM
4uPBTMIAtrzizGyuOm35vVUtZC6xxqpW04SDx+Qy5c1I/BhCQIbttQvle/4Nw9bAbirOi8mjC3HZ
XcXL4LbfDCjbjq624p53K/LgyXRYWmF9uf4476Dk6eGjjHFKvwJoYaxAPsvUeZRWIujmV9r8kuuF
uEexDrGXk2iTT44WMyQYkPvC994X2MILjMuP41L3u1O2mRGU48MHpqUzb6L9IzhtQvtcMbdz8Inq
vHAYoaUIG9Jrq/vkfNibDq7sYvHOVad5ryU2HUGzJoAj766D5m/+M/5OaFB14a84b+6MWasG6NCs
Y6//43qfGNfH9zysrjHOgKSykDX4C17hrlEMQFZ6j4AUEp6E9PsaY+uoBjVzrWvMNJN/7yNVeAYb
Ta4YgLk3TgBKwCDEkLZaLsZpu6oYvRKM+5CkTucuGAMxdl7pif8d9KCC8L9k5C9OYdrQ2fxjHIpr
99W+LYbgjDaYMMQ5gqMX1Bd1AwLvHSgbgC5HzWmXKsOvJ2O23kkXM7LB+XqGyIgLwS64F04tnY7s
rLOhcv1O3bdPJjFb3DQMjm8YttyhQweCLf80ah1/PVu1cw7VMQYal07tzWCmB5ffNwHk95mXhGDk
tzAxnZBnSyzOpCp9uCPzwtswwwYmpxoEbucnOuLuI4iv05tTXZVMbKLMZa9z9xDqqzqgbYse+Ynk
Fm+wJddbs+Kcj9ywjxDPiZHnASERTv1H+Dd4RBT34Rp7cPRRuuLw1HlPlrkg0SQJAn81O1Cnr9ki
k0VnVgQ//DioiyFIvmUMKn5hL9ulYlU/762BmZBt+J0zVd9j4JmExsBVTiXDaQyGX7/YVapZnFt7
7j2+y58Zv6Xkt9A4sxyCat94DQTRKfr34cz78bL7xaxSOvBHrvrezBD3Yt4goKKspwdwjcKR5nym
oZnZX/I3u6r7KIgI5cz9Jr4dHr8J2TzgYaecirD04NCfbu4YB3gyLMrbxBYv0DhPGEVHO2V4RuLg
e0s82EyineDr7J/e0SY6/eNp3tAE6vLDBSY4uTMskJMvc1/0qQ+sYa72ksPvpdcbjgXmxqpXuPP6
ggcH+wDpmsU6AguvUj/yJBJV/JF5kqSYzmw/JSqcPeJkxrXQ4RDNSGxegaBxI2ZPfh373pFhwsmb
yU2mSOlCVDqsf/KNd2r48Xp8VaBvPMRCIYv8y+fKr0IIANUmAgF8MDGyOLQcNEyJewv3OY42k2kZ
jaj9pWseCVzt9GDq4/xjFtd5WJo/9RHQMzWOdPduBXSbnaE0u58BpgFszniLAHSN43xCPCrC4Sya
7VG/vJbDr+ETrzDQgzS2Ba/4egbd3H5uS81s1sLTkS+tnZI7Mf8Ctnz1WQDu3JTvhEAt7GIvXLnD
dttiOd1whZ/vniTByRamYlra09OboxZ4BcRq9gu9bVa2HCn/VKG+kKh4ZcG4MY4MoL9QBpB/udsg
72t8UNeFTyED8g3LG2gr4ji0Ejws3p1q0IKgJBwmA+gQKkm62y7JyiMTZuwNK/EIXtMdgCl5O6ns
gEAkr6HilLsGS3Nf5LrNw89JZHO5z82Umaj7+jYyD3FiYqfbfiSpV9fFCa/3jRTM/1H0Ku6ir9Dq
UXx9uFwSe9g9F69bfi9P+U62XdyK8C5p2BRsQ9409rXE0Pdi+taXPyxacjG/Dhiwr29zqI9mHdH2
R9SflJdh7rw2xE3z7QwWnhLiwnBVabLyqpdQr1g4z+CwddBphZMJGJ6r4xXUW4O3nzuSBQ86gYbx
NgKLYn+iTMAkJ8A9i88Rt55YL9pvjs9aXr6P1XrCqyG8OxEX3ch6RqgmfXaFe0VvALvvomNO5pcL
7MOFdbbUdg8mzbdOuh4uJft5R1JA4YN80qPSQP0HR9jj459wrdYzZiav6+MNBkQZbOE0gApSJ7+T
+VC421GGSlKnJg7EPGPkgVlkarUJIdL9xXs4H94TpqWTwYphQWvExn9UQ2L/0mGKIOmv/9cvf+fM
y+Typ5cg6SeGRV5qDAUtV+Un6E4YmC3FpfaVjmam8aiIvUfpiw13k+3ZL/esJy/K09uv7PpvsObM
rqdw0RC39UuxHoh6cKGGC2K5ssFxfeEuT7lOf7o/iq/PANO1iwpN/jZrp/6SJ5hzhB4FtlC5nDN9
cGoqmQwNa0SfQK1VB7DbvdyCjTz50MWL+GHP8LPcpZjC7+PVdG3MFvlfRX4IPZuHUbCfWPcJ0jKv
5bfjAafO+5y4t51E3g+uYVBAvBOofurYLEyhhv2/Jrmx5PWtIkMx3BQSJrK7XcRd82TOJmDUh+nd
zTbNTqJs4I1gZeKlD0vYcCp522F3otyg+68D+TmeqbFH5uQjR1m9SWf6h/MZUFdM74p6T+zrC6iu
xu2/YHo5N+We0R1H0A2pDduVbTtZldVz3ly6jn7idcu5Z7qQfRPPw3m+fZ4zbkYWbvabrosvxqXb
41b46cJoNd1+FEXsd6gtYw9d5+sibxp8bCcY+jnNbhjUmO+AmV+s0pZF3hmMXvTLn3b7/ldvHxss
oDC8at3oNK1dtcOeCLDY0ucGS3HgV5ImHwuwL5XH67SzjxOZTZ6PP/wHB6wWVDMpCt9bpAkrjRra
Qrfut2niywWWALqAgkyocx3AfAScd06rHzu/OhdciYXOzClX0b//gBbOUNim0XTDEMx/fJ32AvN1
Xmk/UztQuoemV8JsS3gNlQm0BL332iRISeDiqKJa0Wn8Tf5JX2ls9m/61pknHzRctLmnBEjMKAqE
UA0UqzCxnqronQPOBghLEMeoewx44sGdfvmbyk1lx6cebyDewb9JazC90fzU+pSjHJ2gz063hwts
D6OcYzNabkiGuAsZ3vlNEO/+KAqAP1j2dQTCwK0Xc+Ek+Kks9/WbBW+7DAna+AxSJTIBbKINTUgH
pS6ZnxH5MfPT2XNUDGAd0DvBKGDWO7Htm4o6FPaP8pbCAAjsGQww0IhnmdECpbN/yDilATinIT/T
ln8T0d+BvpjfL3PCIaKJcIK1I8fUsJSTSHnccGDuORJ8UV7N+dU39UL71bfOrmMgKo1QBBArox/H
fWznu6mR3QBEThW1ZLNKv15EPWI2s0v3Fb+PikkFx9SY6U9Ofreeg28F3mlLGjD9BfmiX/ifiWxx
5risib54BtNk3OyPyHy0DvxvshWowGB8pjKoOmMGYf6wF9rttfqXBJ0DiA/m4qbSbOWuGFDCN7ZK
wxadbvb+ixM3/3kECZySWzjNCarfK++5/950J66W/biUwbJec2r4BtHuVu1WGyxhsJLKNloO9edU
wm2hQqDpWbW5fx+N98nt6qc3LNV/Htp/9SEewwY6A4S9em0KL+McCV9P960G8u1hDzMyb0Sodiy7
9UEGo4CimeMPof+nOj1GGStT1JE8zJzsVi9GcWJ6ZzXW6+kpYQ5p5zcgVCQj3NgTyYrpsGms4d0j
xYbjld9u9P0UrQfZB2PDBbOIQzVxM9FCPiFjQ/IOVN18AyCBbynNOdUq94RvfSeD+Tf5skrRP9BW
9tnEnsw9q5slXusIpQACmc0byxV7KG0Vs2PO85kDMu9WwtZw5t/pTiC2R0Fbefkpz+2SQSUnIZs+
jUJ3PubgeAJ/c3gHrz4nDHgVzPr2uNWdazQmr69C6UxcdT5YkR0tccY5gY7lG9tL277On+8CF8AY
6K9sZ+vHpscdzTiNDMVtGY7IamxZIlrEA8qnwTzAjT3QtjBIZPg8jWltDIYF5QtRDzPBzj6YE+VW
fRjUQL/FOf2tstvjQY7kJjectsDDmZMoJYdUt1qIIM7MY6M9SL+HbtENgQYeKG9ZBAsO4nquHiIJ
clI7DyU344zWFpZG+HyP0a7kBiwpdb9/nvOVrl3L56+ob/T2KOX3T7SsX0SOgoL0ZyXbQrHNsFCq
WBJ7PCb1ppXtN0MuSV0L9BLOyJcNX7sq16gI1dYXWlcpqJ+amjYdclX9kt+eiD/hazEuVXGbyl6J
F9lo1vq/FrPluf3gupO86n2bI6UnuRqucNCoO55vb1AdeFb+HL3Whb6osa3fASep12UUAazPlTq7
3ay7tXQHlE0oESBHM4T2ZRzkX4Qb5MNxMpgUoz8MzY9Xr8afPSwUW00WCGT7fB0ZzHpMPBmYBNp4
beXOM4heKhYDhSX91SXgpAl4z7nsPf9po+W2qYP+KXuZsRKSb6HBeVFDIjt+OS1WWqI3Z9Uc+Tei
/HkUvsTC4mOJXSjP/bF1Hm+rqbYxfELiKEIg4u7KbCocYQnKSFnqlcRiIIQp7LZeAdbfSyPdp6mV
85eJo6t33qmKwRCrk3gi0FhZPjSnaUwl2U2Z1nxBiYvfWQB6Je+DO3C8SOH/WurcbilhRZU6xXv5
kG2jsDool96rt4O4fn13hqUjMYvN52uqx1Dk78h4b2xDLfGl3s9/DMy5d1BkCfs0dTVArWBq1DJe
zvB2i+grxZ/75eR4gjSHEaiU85S2ce5VgFenSvzxdqco0ORbDoDcmuPi+bJfeHeodvVyyQnSH/n2
zKeCzKycAAx0LwOuT0rva/13laPuCaXOBnfJosV/a6aHiFamBupNzCcpVUupYAzniLhey3ZmSUmY
Mgq2tHrV/vQO2dPzQL0U4V08WMOZt9IqPtlqKblNv3rgHI99O5waq9qv34k5HN7bTHaUztZe7qM9
9ASR1ipBmfJi0DwxXup62CFMu5N+iYzqBrKTJcKZ8C2P7YSRMAXGjujhoeKSuLR/3xzc115LQonb
3XBgmTuUurHFX/b0RMPSYSLGy/CbHpvXk6qCzb9oRjLJ6n5egq2RzD2+QMU91vLaev5yW2pOxe/7
FZS7F7mmAkE68iUoS8FWBotkKH14sCNUSbgN4pf1fu7mpZXl3zF9JN1BuA8ZNbPwGbnPjgKxzYu3
0n4gicmtVF9nlT1PAgR1o2QZRLiYW+jzWKiZG2fhpNJqreTSy26JxFk1tQoqHwGI+aydOZ/C+DEY
j8uqFduncnsnP12DE1a/V3A3PpSf1TwNtflW7M4lOb2Ask3aNFQySWpxGZZXqbF4yNuYHPg9LtQ5
2U0RjvlezvdVTc7fP+1ccPoGSBavY3WXF35Fdbbeci3p5B5leunq9WygesyVnhUnWdrm3W+vPM1I
KEzqwU/9/kgWDdlcsZThDoba0iXeD3fgB01BVZq59MO5GqNgaGwhdlO492KpIcNTjy/ZLvhb2Hlx
E0VzM6ooRhFxBirvzx8x8V7xVhMpK6Av7G/8Txe7HFNNcxP93j2CHG8awVXJPN6enEDIZO1Ogzdt
jh/joivWUFITeYd8WsGw5Mh8dn722MsJur5trW/ycRdXrqLa7dxsDbfpeDdup5zfzYLAOhIay+VQ
nbPGktu1RPqYLYhMamTNW1tVvIe6qkWn676bbN1lng5FWLoP1eOAq6LzQH3JxicKRhYykki1pN7s
iZlP39hXM3+GSKXyOuol1VnDCWmvVh71gNcrTPKjrIUGFhqZbAr9Ua48sULy5ugvZ4qHlAh7qxYt
JbPrkZq2O5J8iVYBs0QIf3B9z8xXYzXGV5SttWwdpb/Dy5EGL8aYtdtK8T1DP8Y9glFdaesx9/A6
x2yIDi3RlVCBiW5+5++11o7wMHn7DfQftvRPX4v95GAomxkYpvc//Q4BlhD7GmKKxyoawpYB1s1i
VDYq03qUzGtLv2U98NdV1sXcoeTNT0Lm8kWl30nltS0upQbmGn+5UQpSxbkDklEpiDQLcdzrVM5A
hMa3rFBKY3N/PP1RmQg1KmpJSiACw9V1nzvcbV0SxkMJpTOhO/hIqHJm65AyPA/830ND4jDpetQl
HPI8t0WfTzC2JnLHBdJRiH0VPfGPCtA6GGf9lm3Y7LEpdbthqqtbaYZ60uUBJ5vxrJ8frpBRshBS
r2ltwFsch4Yayh+7AtKglXmxH92qnMZgzre8jrYFtfnwklvJoXTrS1t5z+NITwaMimwa+/w+I7F8
UAQY/Wir/dOC2R5yRTjcpyRtdgVAfcOg1tbA70AHheQKvEN9rwzfihfNvHII1TIs2Iql28Th4xWm
H77/HH2zkUGhM9nLdaeCmoA7WomK98mcVnSyx2osbQFGjhmdEOEUY1Pk+9m6fU64Uhi8BtLl6bfc
53oZdmgq3s4o+zpP+EVJtiuv2StsymXCN3BqmuhPQCzHXh8z7sgdoOmD/Xu/4ySwBdinrzdULevy
f5WqeW1C3Q9LrlliMH7rpAHkNk6LIwUqCozfqBZhVE82/6uYwoUjZSsvEk82BhrkZUrNclzMHCHI
PpR95kH03dxj7Kj2VebxgXjDwG2WWoCDPolIFTgEAH8qVBzljs2z5YXGMP+ZnaGED7GProsGVQ+4
r/rIXlEU8tNsXd4y+fVNkNz+3t9FUD81RuA/Bb3/Rgtlx3iBbOgKKYvCK74WV/AVGu3nhm64GS5e
ibMedmTuR7KNmI/5ZjqkQvmldN+ceyZqGdfGpUljZzjl79zOXNGvF28r/86P6fI+LJQtfFEIq0EP
4Xzz+Y2X2rFCc5qZ0hkpuql7KXJK9vouhWNez4I+gJNMzMQvgwHZWwChukk3zUZY1qn13HOdAnQT
q0JS9/emMCaCSM/vRe2PXhoMzrBOt2o4hmT1FMxoj33YL7Ym/Wgva5abxuC06GCf64itzPc8bPXn
U2xm+lqSHfGz6oZ1xOiXclXlLt8uBam4GJB6brnDlK3wr64Xe0VbPmV/EJ3oH2W3fvvILOE7OqZ3
WXRoVs2mkpT2zeK/laD4QRCTTFvE54Ibzp8cAPTaQOn89MDXdhnvY1/21RuA7J/6nPxVz+T3vrCt
KStWTBIjKw1LtsiMVPXOPbNvXG0Tb+eXhom/3svtGPdPPVuvMWuwRCzM0ZbDNaPN4SeKe40bS2qR
gfukhD/RPw4Fq5KSyMW75yHecXUqAd0IIFMz9dt/PaKz2GM7e+oNXaFP9jVZngD+KUZCtWAItjL2
lCinZDEcbuOZT4uqwYrCbleF6a446X51KpjHxdtB+tOa1LlCDZGNLW0rewyFQ3xSArKn6+sMfGYe
UxvGIVVWRwxjpvw8SDH5nLN9GlIkZPM2fMrKq6lG/Y5W+5Wtf+OTjmVpYxs7BY9SRBlU9LAH1qfy
AD8EhA9ITDN+alw0K+3eo7Il0CBli62ILDFyW18lcYOy+q+AF985sD4xiuPyumVUHiNcuJDMurTN
BGAaO6KpwhH305PF+ZMcUcNJbknbyU9KTv8XH1NL2sY/GroxMmHdqWnWdvKVgpCqpf1rXM+mWvOB
frdbTkfz80b3wLSY+U+Ok3dFkraNl737uuoIjr9HB4dqvMcWz4X2HTvvDXmVdHoeou/2xot8a1uo
b4IapWJeB9Ywt7R/GTTPDBeE9ATjZz/9/hKT3w/ndiEE8nq2jrYDRaupsKUcNOZRRe6HQ9ib2lGm
BrNKueolMjZYp8l2nYqTnwaPr3w57hO38wBv8HXQSlSrpSBnQjotFDm3Xo6EPFuXJE8eCKgK4EJX
qfNZo5awbzM4zBlsZ4kSHdY0RTZvGefEhvRx9IW60NGX8QlX3fckcpw+tsArd6k5v1TLBrfD+b+B
569ZRWopV6gNV15KjmhWp2qFgOy1kRtLpViDzbVbsEUGX3d+O3v2QdKh7gg20fGx4JCyG2hqaW+z
zBLPT8ponyRkOYP4lEwEXXMv2EEnkcuUPe0ba7KEt28w1mC+kS6N3Xzzp4OO9zwnoMYDqGbUKrVR
VHIMwdP/dDxpWBa3C3SvJfdn51nG9Aytmooq3zLs9LX4Q4ViDZw8zA/zzQyfxIxa47W/lLL1uVSk
orVJ3MGzY2RRNfuzaR3pw3J/NhRd190xv2i+5HIBLosARPUNPYZ3txuL5ndu5Sd8sJ3aYSzPNEyU
4rjTIc6JUY+my0k7wCArf+5CwAS6lWxqONDBeqznl+hCRhfqJ8ryFxTaTC3c59siqJHyrSks39vV
C7WFE/8rlpE7D34JoeWys2MaYTGlQwA7X0v7EzD4oOOlG0KoTDLkBLKcLN/ku5lFZlUuKH7uo+vz
EooQCXPRP/7pezuKKMKmgdvNloHblATA95RjkangIjLVzmi3OoqHh1fQAEh8CBtcKD7bNFC961/i
RbwWazpjzMUcV4oDlTFkipNJU88nLe08EL1la9Xeax3TZ1EspzVFP4qOCabfYb4rztp9UGyHPy4T
hD4ZhyvetbezYEMP7adOXznoaI8w/rRLz7WpW6qX7cnIIGg1p7P+asahF0wmw9M++LiiU7l0ERCM
ryUDlGdOtwRsH2RHctFMMq2hCU7ofxfCuaNMR6kb8oJS9tOTFnRL28k6u0r0hG2SfU3Dh+ILN5YD
p99/yWiOf2Q8hWTSjg9LphwE0VQF5GPWQw6EdgLtlEgm/cIFpcGSMfg7w4WthtVWUG7OA5R6P5DC
Pvfkvr3FKodQRKPuc7XFrI4v/QNwKVgZbTl2y9mJ/UobRnMpLsK3uBeCCAJsmZ3JBJDAwGAzDcbS
T7qXrJstdhOuYtLL63EoLWOL9huTUj/fRr+PL/GPCGDVi/o2P+YrtL2uspR8qbFOxAY0FgjKrRjo
RWJn1uHc9Gg0gnoW9+2CeDE1sRyyncDjJ92nI4vZB3SfCNB2K8Oj8n1vT1tKymeg2zSbXmQ0A65r
J0OxhWW1id2dOvHXOGnXnrZ4/qAwg+t+LmXG0gqL4hCtaQrAZJnvOgKUd9NeS78zJ9sZtvwPiRGv
iX5HR/ZBrmwKCO3o1fHyTYe3cLEZTpKf/nZBw/5cl/9oSVrW9K4k5ms1rCTaemqPnPbw5FDJYb6c
vGKkC31BtuArtAaoCCDmQLGnxXvzslO/uHKV5sHLpB8nCXU08JNp8RdEpwfipjHvZ/DmhOP5RrBR
3yHQiu2hN8WeDoFJHOUKwNnzbPvY0Z20o2ALs+MpizcPRvQKANK4Uu8AuyudNnJYBuXR8ERHgfc4
RedsN+stJFKOaDV41+1kJuMsdU9fQb6ajxBzeDc5CaxBlzhQhL4cznYfO1u8vH7RMqc/dbmONrRV
UIEugAvQEnyW2qmWslX/aLn1OdJVxhXUhh83jugoYl4Zo1RAUtMwaX5iT53Kf9OVx2+0y42wwMf4
kNDZwL+gHPRQAnkHCQwbYxbS+uUW9nDPRVNbZFgKgidRSoxet9QW7KZhlf2c0I7b39S83WyHGz31
jnQfURaCBTTfPy/PsEfamr6jvW6/VtcGrVbu/V5rLo1hJSwQ8lJ8nSPr675kd5Ha2a6V3OpA5Xpb
gJg2tFEV55n/WEk32Znw8Nti5Wx83C8chDsp9Zpduky3z6cz/CmESUB1eknoksqofnd0+TyXM+rx
Bltgj2aZriNgKujFk7/zm4wGj5sB/MZgmfm+pW5/f9x5Tho83VLgDVGesykk9r5yLm34FofY5z88
1JrejNJ+/SOwsQzaIpB05NZzl/08V/JdWvbLbK3z9EjOTjKbbNIroEXwGSxyea+h2mx535pXOtGY
fahS0FOt4qj53KWhYLdO5KP6WFIZ8AbrdRXD9qt1poucPM3Vl5P8oDk/7nMaC4LZv1kQExfuoBz3
hfZnPfMOKEJPypq/Vxpa2ZR9fmPjKiiUzsSz5xvvH5WiE/L+UJ5WzSCU7vN/2iXRGKurHeIl+8ps
Pclur/WXEdZ7lUHJqd2D3U1pWbmocnkvL9rHZhQuV4KfEpLovqTj7vBGR08ZmDm9sCj0YQ1WOcdS
z30DyO/CWaOb865xBOYwklbfkxFsCn0jsAeoAusW8unWElpL/KoaxjMMX++vWSjg00bPihh8EGx+
TAV9C40V0LERZW5Zc2Xs3+my29br/MlHabbvt/3Qrf6oj9Yn8pQlnlnVJlm84ZiOmcE4/ORzSqiX
71Wu7C+FuuZoIg6XUvQ4dtP6keFFqqOA1OMFq/OCCacJA7kgKk2mVCSOUdiGfOy4i8CFjENUlnPj
9iHcHLVmJ15rPkZqP0faIa30Zc6IsHM/MqPYA4J2QGh4WMrWFIQaqhHOFJs1Oqa8uHD5YtKY7XRN
tKM1l5fpPxVhSGqmjd2jj2OkM5EK91xO6WhVmCI/nY63nthPxCipJfA8P3AYJ9gRpbPK16b/H0vn
tawql0XhJ7LKSLglZ0XEdEMZtiggYkDFp+9vnb+rq7tPnbMDwmKGMccYc2ic53U0OCmHK3fUlPjb
hbQGog3yI3XRnYbjyPcXc2Wkt9SkNKCw8ud9q47463YUnFu2OhtjJHLZtCzTx9O6dknWWePRcgj5
osc2qb4zKR3p5Z3x2ZxPbCSaUBeb47mdK4wLs4Ra5UslPi7SNpteutWwQs5jVD+d3urLeb1kugrb
rImqZtbcdf5Z/Tnl0Cjg2Y/0uvIukOXRj/GHt3a5zMtHXNM9YOEByewBkuqR2+XSGd4X6FlRo2bT
7Jv0oD4ggL5NhyP9K/m0tkNUVXS3/AHF0hj1rTdB61BZ/JLf8tpQWwxOueAPBvAV8tnlnDLLX/yY
86ooxOqgG4DJ6RIKTTgM1/jnP1ajeeV372QkGd969uxZ3dOrqdy62WhM+zXwpN62J+u3hzPq2+rb
uL6YIQBo6+errV595RbXtOJjUx5b/Ot9/RybA9Qo0I5qv32ao6tZIfNsZv1v0t6mN6CRgd1V1qNn
8rhGEIufLudC7Zky4+1L+PuZnKhHhUSPKZA2PDPJYF6nV7CGObq3aW8CnhNMbrMvH6KLbuo0w3QL
MdY6p4xkIcvdnTy14bQYW6IV7KU5FqrsRYQdvc3PxudwphQNr0+TY6JCNC7JNi5HKAW1Al4ByOgX
XDUj5h8MErrch5OxTv1r7m4u4G/uHnjdQHJGEfgl9hO5C22Ize/PrVCAX226T8RRDDsD8Svj8Ujv
H8qgx54hysv5yLsH4Dpw6FprNK8doMe0m1arx4oSwhlX+nPN9SpBdgQuvf0B8Z2NmcRqg3aKOwmm
XjI8kpdqZA7oFwFjbJWuui0rq4FG4JKTczJcFqAkRVhW8RKOD/VyYAPShEXy15jSdMSWXfIdet59
jzDJbiAQbSpxg/p09tj9ICJTZXxLb0CVv+P9+plAMM9Zts5fJg9C5AVl1blQ+QHxkwZ2YPLY5of7
tOwJpTBGJkqFJA3lJ7IRdC+1/RtrpOkPQ5wapQC1h8OzhvFD6S9R6ShOTUkr7MK7/dVoXV7AmIlN
oU3ChkbhzIT6sMn1V1h7aKEpNBkbZ9aXVkhY/oo0MtKQzrE/+EYef9lonyw+Eb6Y/7z0TJBgZuEv
7ZZwUfp3WuhJ4T/BQsC1TBAT2MY9MAvx4zpfib6bTPfOThXxXrcBc1izCmmQKMCl5M0+M7ji/Bih
zQI1wnUYvla+Q1FgiFQq7BeeZn4zbi8ECkVQqPADn9T0pbF5cF6GFnVHPOyT8Yb72huZt+OEwNYL
357MGQSwovX/RZ/DC9SE3mICXaOza26y1SeDvimBK/OFWLQ0qr+rRf+ifYLfTmXUeuJuJKWVoSV9
rur0aj0hUFGWGSr8zwwROGLDfvCcloYKPf9rSZ4g753Ryg0Kg16F0mOaJ6MNejPJxGh8AT8nbHMN
qcUdMhuVW56UtKmxsv8kzxmpgbh/D75IL0gr+uetVxDWDWXAfrQ6mugZfjodmM3NlSlrTtAAOG3L
Xwu1GnXhOMcQT5sw/NLHYX3IkV6zNxU92F8P+bdXh6hve+7Za+yHfgfoo6D6/uXTJ/Z6K9J1sf3+
0Sr2MCyYi+qVccBm6N4PT/BUHqMmzZX508FHkVpO6CYx+oe8L3SfFbuuh2xSIrfrlELBOFTCnkOF
M6vCqp5zRKVMr9KC3r00H3+q2K/AT6S3Lo+VYpBCL3yoc/TzwHGKU+5yC5bDteopDpugnGw1NDa/
GCANQYvYk9MAp0Kw3U9mH7/aUjTw8IdO43Hp6klZ92xexi2NgDla3hb1roiYioYDmL/pF4vp2nvF
rVtFVzzBpAWFFae7MCncaW8HG5kN6GNtAiFhWnvyUoJFuGuWjxPWqTqtB5ChN+aqWvCDOHfBaafU
MlM6d2p3GhmWdfGHszE+0DxbtQMXA3CIjgtvfiBmCznlZMN4or8vTKKAWXGIUAZT0BZb3qeMArY0
xqtq+w3LdbYa4MCDtvVOu3CxsnlHwZZTqib8xG1Gg4tW4eme/fqhXzAisZurcWPzW5Cvg/7sdsiQ
CUAWfBjFUsWGAF30egIRZ/04MYbwBsBWBGVZp86niHV7IV+0wVQSMW4R0m87d36kbCNce4AmUggk
I0CKscUowCdEKKoxVNFm1HZjy1+YwO2es3xnTJaK0r97+upH/+9vblNpj2Z5+5z+tg+P5mB2nt8D
MguoAXCFREB90rO0ybAH9iF7IpzeWQ2mgFrX1L+XhYAXGrvdQ7nwKkf17oS0500jHEkARvXqyxgm
mcSdpdrAEx4oyl0rDQrrlNLzwyfKT0MYyZBbcXr5t22JcypFXHsIDUq4I3xQOvAmFPp9/3FuCVpQ
q5rzmLmbbO3LdRkP+xf6kTHMm3+lNzXYffGcSf5NNCbwYjaVneORUIRF+EgJ4jIaUcaFyS8lNi4m
p2dAKw7QVu2ernq6up81/H3zZrDR0fgA82ubIZeaJ+f4l3J6GUf4oz+AHCrCmrEHEE22vo/w3M7/
soW0aMwfSxMn/enXFFG8AnNhYr167nuBf6YQf8QXq7Cl+XBgTijDp30HpBT+fK2ltf766MN5Wei0
Mt/NIHNurJiY3VYYLDQHxcQy47YfHG8+kvyP4xA+8umEqKzLgBeK1u67FeOIK5UBfUb0nv9S8AKz
76BcIxmFb/LobVHtfh5pr0PjTvAgLV2T3ozXrMfYd4WY02b/lXdn8RVhSS6MzvnygqwvKM1JcPEr
bVfQaBetn+kneCXzW2bwiHiJiCHZz+j8D0eKLNTdnNK6T+n9UhpwmFr6O+WyRmmOqfOSa8w4O1MG
th9XHhut361oQBpyNYcLUCMdrl5M7YxBaddx3cUtWCAuMWfvDSWgR7OiXQfaZ3oHMlNZZwg4nWSa
YlFs6PT/KpSDSD3mCceNcMrYPYcJ/yf/TdLvY9ZfXNA8A5AfdPmiPyIkqCzNAEyCrhkTrFmRdQbj
k/WBPdDTizFyn6uRywxtKXt0bWEeQEmxqyk2QRrfEKjARsy99GL3NXsxFLWpoEWV9pvukc7fyjjP
Y2dAnGRvd9xaDVH2jiJSqGN7m0co+WefBamRbOe4YKk4fZCBRrP3hoPA7xbbZhGEcV/2HawmdPO/
3cisvP8+W+WNWDbc+dk8n9hVCt5AMOSUV6ns5nvSGQmS40EJxP+AI3D00nLVc0FGiMXFX2n9SJYL
BY7wTxOVuUdx4vP3GA5cIoR5ZcQbGk1mgBmJHIHHZ2BcrZEBmd7dj/VgTB8O4l6YTd9gl9YoHVtt
QLhTDhN7FNPo0t6wbCxhv6ZPovQZTNkYaa4BIYE/Wvfet0ZL+lpQ0jXguXnZfILV0LWRemXEig+K
Nj7i0B+vvlE1f+zqn/5W9OZUMe2Jh9aQ3nMWDOLP+krc8ahTKRSUwxhEREXTUK9vfJjG/mJY+vMG
BC2F5v2IRDL4WkJKLs/OJqx0LGEUzjwI0xdkTMGz/kFVIttAQ8bFGPuV/kvQZhi49FEUKWgKB66C
3BOKdlxaIgPnjFGMHl/Or8KqsNPXvIf+0JfA/3oiS1pqTC8f4a2DIQxKXOu5ughlIb8F0JAzwVZs
9+lDhfEHNNP9db7oqJKt8aLe39/g7J8ZQzuiMx1QL7wBxHbGJKWk1N6w4oCc/2VhG/8WaY48/mGT
HoIdSAQk5MysgWakPRDRFVrcvHJyvBxcU1r/PLFYaeg/pwpdpDK9uFAg9O/fc0pGWVwXpcsvfZNI
zeIkcE06ei7zDkoxp/a1fwB/ObXgY13Qk4QlcDThugiRtQ7BkBKSJ2m1IxZIe6otv2eM50/M49VZ
CcqIbw3vwK3xlCrswCn+imYOFFHIuvyn8HJ9jftYNNkcIbpU2lBw/bKFlWBBjbzTlYJomo1zScFs
GW4w7FVB+umgzWy1m9i3tXDFfFCTMfc2HzEAHaVqxbxb+x4ktAVTFCofimgUBQP3jnuPo84gTgF1
I5scCj1rFqkuZWJh1zaAyCUh4G6gSR36tsDn6/XZPqfAX1ROY8htsxvIpkHnX5g94wjzVxZhtYCu
RZWjwGGAt2i+48sa14MfwDaSLDSR4wPBuKTokr0V2EwkFthhwbL6aJ09MSpiwsgk74GUQ1NxEE6X
mmzgZNZSnFMvN4JCZjwgTzjUiQ+KmIlNAK7Dmsf8eVIwlLkxABj52YAuVT4t2RYO0Y4dIhezesw8
dXmT7e/FyVVNeRrXSfC5mCjzW1CU9ZjC+8agWrXFmACJmJ6e5zkIVHXR74heYO697fy+ARVRWruP
K89Fv471qzvp9Gb5YuqFqH42UAzQq3FuvyqvfzZKME+sdb8+sMHgY4CRnKOcsLOWpsNEWPR1VmPC
v51JCYC7hekxPYBes4O0t7laKKUZLQLiaWlld/7Vohiso/6azRobZQ3EIEA45tRasyOoTMSQQAKp
Erh+qb9eGrNe5AnMfX6mRBV4J+VSbr4oQf8Zp0Q/XFeSH+/rw1R3AwCSgfmyc+scyEbPGBDeHssr
yeGxesC6o2OWQ6IhPet1ShyhNa2WjTmiMyGjPynn+042Z7JBGaqsc+BHecZ5mizyE9EHCxAhTOZj
0HIY75CBiKMuqBH0T8BgiefdEh6matKPJfM7zVecSeogmBAJF+KL04ySACmeUK3w3klRh0ee32Mv
EsFqRgtRSHpN5co4bqVQEY+M1xMHJ4YPhGA+GARGo0jJ/v09sGC7R1L/YPrpUJz+Og186SWAShg8
wPU8wRvDnafVn0mBEPxiqeDWpDRi5xcIso5GDACH1KFdT78ajBP8bmjwuLODeHlRJ3bWu+OF0IFM
PgfzvGvAMpCoivO+4QkBfn1PmJovaW14yIe7yw57b0JHOM1pt8S0TfJVA5sbjIjO5pukCtOY5hQl
Fe6ByHVfh3UrHEIGxNEqlCA7JhPas/llKq30Z3KpdNDBy7H+mdl0rBLTWiu3kXMidEAOwQBQ0YhC
KQ/N6oUXdLr67uy90l9arq+bNmBICNfU+p6GVj9gEUB03oGiSdNfjGKF0eJwNcRcDPCVRz+Br4Tk
gEEVU9mlwh0EJHmZOzH8UzcPKosXRnLafU0MawEESmvE6Hp6tUQ/3rNLizaJ4NXSDzK+wzlk5Gog
+lbLPjFTsDiWCnL91vBoHWNuuSHbP/wkbgSN43AKjQsSs6q9UUwQ/+n3S+vjM0yEEkUGexO5s+jj
v9MxpHRK/WfwAK6nTKP3Jj3HQGp3/uqD6LuP5yKzOToC1P17BhBh57BRiVLtcsj8pwtcRSH5ZQCB
STyGHTi0BeStltRl9Ox+oBDl+HgzHr43Ce/BOCmW7ZrXxaB+7a/qLQ3iqQ3qpWDDgK8vZLfnckYs
1QPcFKOMlwMNipFzz4Q3C6o08iqmy/AXaeRFTHpZxxsY/3heH7ANRlom0s2EmM8QIuF0fYznotFv
K86ewduFdw++knodUtJTjxdew8uM8BSI+mq8l2OZ2fMrxNU9Yr6j8mgFEWQ8BVGCNjIJe+HXNNOc
DvvuCEMKheoOTqvxM8V8j8G2RSYHk6hNmqFIDAYU0I0K1aCYbY44YjeCmagvHlExBywdssuFf+N7
eIrV7mEyT1/UzpOoO14PeBCu5Gfga2JLSAn0IiNUrBDKZEgthe+6WDAn4RdF5Wved01wWaoOgxQU
zeWUnn5cMFnAK8hntveigurFpXsJxosRFtXrPrVHwq2HWfPXGv036Z2e00SUihjSk48T2m6enZjH
ICedq9RCKdCr99N3HCh8h3JjlH5cfCs0yS3D3hwyRcOEWWJS8wo/4BqUrzTw8qxBWNyCewbgR8EP
8J88rFBJNDaVhj9CLfT/8IWsS7Gz8Ak/lAGypU4RZdr4gK0mM6ZgivYLgWX5NqCdGX515iB9zIFP
S4bhGPHSkqSKrnJ3z/5rSQ9rUdh6pVE4r52g1by8hpk/2gMKZOoR6nEoIAya74tiPvBwmTLeq5cj
p4+Vaj4PDH1nDcKPjkWowsaGgOOcQ2CivNPOdh12+yFsgt+yivj1UKp5YBx57Yy8AdHuxLiJxgsQ
g4EgYBV2JKxcZ9aemT0LiyLht8e0czteXQ4/ms270R15CNp5278ZAH04nBZpnX72vZvFDfqsHqB0
Z22CwcWHYD0tPBAIgvlzQUIlUNfAzQ8mPDDTXvAGZwO75H1s9R7gMMy75AKJBVZeN5uYcMoaeHej
uarnQXGSgsoHRxx4TJtI4PXuPCc5+lz3gry6bjlaIvhLB2gXLlMUsH4qsWcwAW7/6RveMTV+M38C
FHDoQv0+qM9n8Q+kYbo60i9Esad5pmynaIciBF1VEyNyHinlO7Nwt4WiH2YOB1G7k5eoYY0f482R
x6RLDv+Pf8p8CxyUp3F3W3Ap2aYFB1VyoaHiZcUczBMoJWYg2mpgi2BOWLCwXLGxQcGg8sIUneyu
8ASYkdJQigEMYztWN4K7BLTfoGQLsXZMNU53fGZaMuxSQfu8RNmGYSCdQaktC52/xutOO1K7xqeE
0s/vsIAOwb14ezxS1YayuzA91gVEojSM41Zb0klp/onxIzNYwrcLXtUHgGLuDB4rUHfZU+2KWc6b
zNgSswenHiV8m6QNCFfhFRpvnhqf5y0jy2cAYVjb8BqmZ+3kOMulgni71JwqhcTKf+5oz3LGlVAE
iLTeCSDXPN1pY3KKGF7iIawYqKgkUN5v1M9wRzoHvqEWRVUURaLc/GhctnO60Fyevfh4pOyd3p2L
YGzws6g09RRiNBHjamUr8pZgKBr8v5dEH8P0TthwmTFeLCRGGnq98BFv6M9F6+6qqNG4MQlw1LGv
pR/cMEHfby5Voy1Nq+WIRumiTyLJWGmBd9aw+uo0PuiQCuChbeod1LAN9H56bZIold7s8PdFFncj
l1/1P1EcMs0Lvh57wi2zC6LgsuCSIsWp4AqUoFZgmMz9wXcoLsfa06I1tOHeMXDkTWl88f14bzqC
KqDT3/dhGklaZPa8KOLB6FE7q8xvCsZkfBa5nlKfFtqOZVhXl89150ik/WBoSBaYBOlHopC4GzU+
XRESB+3QGoGiRUkFYRRgF+QrpiQEAdMnaOV5JsK9iAqgpIcVbok7hV/ecuxb62fPaBE2GeSDcTBZ
pkxKgt0ONrDN3fl3BU+Du7kTp86LFNg9kXeKGx4C6cbjj0Ki2TdVbe3HqGx0AKKzwx2OY7F/jyGR
ZtDO1t73DyM/Hlv6M6Obu0l5gMLaT+OJUztpm85i8HIJKi3YmIXTN+BaOTTViDV5IzCj8X3ykgmW
zmtCQmEGnZgkjZU9/ysMd7baRCN9hwOEeJ9eOB4e+TI/STeRzczp7RwOQZAmH3xw8DASp9nh5LIT
g6PW8fNAizRv11BtPzR9p28obAkos78SMuOMGZJsm7TUqn4INDPq+BLFT52Eq+F9rezjUgqz0Ihz
wzNXqyAy09MJb9XCnWhkUfgUkafHmIfhG1LovQBIAPsorWFyx4IO4nKpnSDKaCkPQDchTfD6mpGT
4gH/wiCAGT4smworOup7/Yj7LPubtM7N/ungKai18WIGruXdAg7BQN95Nc1VxFucW3ef+4AMwHY8
zuQs2Dy0JHWW43C9vmnTqWvdtOUx7pwkCg4cA+9KCm5xWEKhiLL3Y66FQPnfAsDtfo+JAAJ+hL8G
YDLcW3+C+d3LCkN0n9qamHaMj+psMouPL+uyHAGcAV9YIE5IZHGYgXcmGyDB7oSoJ2vbiRXy04Kv
cZkPPUi9/NyxXQTYegG2TWB6nEPJ7MEMIXj2OCkiPoA9cFwQ1QIVzvCBNPKEV0PQgThQ4uTnpMJK
P1619dRaFNMfTiSyQ13CL5wgQsUVCji01deyJnkPdwQlaF4t3vjDyEkRNMbEONslNIUxll8MCnVq
jY/zYYIFos+Iw/YZxekSwn4GVfgTaP7R0eHEvUBoxcagAGOCTuCu33AkTOsazM6gCeg9A7Ath8Jz
ScSLeJ1SddxAFGk1a0Yq5A4LAi3PDuR5CRBMZ0fDcHXhbfG6/zgP1G5QUA8Q8ahCPcehB8W/lP/a
zEdwIuYkn/oayAuQWaQ7I80g9ibHCTf+yD/CPqEL8x9aymSbvqgTa5ZgwBHz3TrT70CDF0tR/Z5m
dM9ox6VwhuPCdhJwWw6SESe8qIJJWkEnoHb0BHVmJlqoUUzzha4vGzCWZQxLnJUYSlzsKyDm18Hk
BD9+b+Q31vDPWsC312bQvmKhQn47f/bMDHj99YDlZE9rYmYB3DW4PiI81WBYq9kMI9tQMh6QBGDF
ovRM38BzkQMGAi2Fww3db/bdiDCRRGx9wRiG75+YvIfEvVqHe3HnRm4qrT/lNUEygFvTl8ocLQY/
WixciHQQQWZXkcjB6W6kB7ThfK242zP7pi9ceyXWhZu6d4L+qctJqy9PXvQyqS3cIBD1zxNS5oYk
BDBscesfGkQaRdOdY37izGjkrrvDFXrQm/loeIyY/emq1OdngyLphVX1phBZXY+JIiKRJi1nQCSn
hz722ePNE0nOXrfvtIR8mgloXzUSLxJpS93uHuRkWCcAhWfsrekOIEwOGeXcXOqsi/vmVzRw/x/z
DWcKLEPCiUSOSv3AzWbc/qZkWpmp44wj0ZkRN1+abd97mh3xoTlY+i7a7Txy+ulIYF/yuO2t71O2
tFqSDC3Pc05gXJbvpNBneBM5jrRrQPoFwPG/ka/jNJrX+S2uwD51ihOHoYoMu68DWTsfwrywbACP
m2ImxqmFUIbTcqdjzoE6g7lzq91W1MpxE77CbCWt8GgBVlSs3UCn6Q70XUIGPkcr+82Z/mPdohhy
e/RnoO0+RwN/bG48KkJtxXovziAFr7FaHWZ4kxF9tMNK0Twq+L6RMuv+rOLjmXYjdnRPJFsRZg90
dbLgNkS/uci6VLbaZrdLAeZGM4JOje8Kd98+HZ/OB6sY3VhPBdt9YcnaGuuGHTfueGSi7FI8iVzI
m3VcVu7Sj0E3wDxhixEtRQbr8FPqe8RUxgohruOIrThEnAvvsk6jO7G/NThtQ0M/GdhwATey4QCJ
mrbExgmPKFyRxS399ywhLaP9psSI47fFOkARqcUHI1jsPEKFezx+NMNcbUxP8CGvmu9wgFMqAVag
ud7R8Pu48P8sTFAOQsQ/ICU0Aa5AUD0BDE0McOeyaMzOHmwG+wXPc0QKhzjV/ItokICClJKz5j+Z
fvXFEZP5uHHNBoS3yxAGWcoTkHMNAxT+xuF96m2lHKWoxhhTkAQwoo2bkS6zCOMCtiG8jyuMrccW
JschQ1wASJrlnv2mbT5TBZ+dL5SG1qnXsnGhOsfc3GDgg6XreTY6TKa/6XA+4H1HAD/GYbpkSE0E
LubUODGKRW8YVGZujTY5UDMIbgEdtV0JyqgU0mZFtJqUT2JQSSeKgyDbJLDvvJ9wTqcpHQgkF1PJ
bA5bkZrQfAYFrHXeik5bylOpo6k+Mt0COrcms/uKeZ0/YvEZX633/D66IvsCubXyKKS54/m8z/SJ
D38oAJEeQLHah5APiMdLhjsMCd4hQNBM4ziJINtluEPBLyB4ZpPchge01pEprSqb5gKXuflkhm90
IA4cOCXWjlQTHhhYiCTP+EbnnMVsYuIoEXkaUMrOrkgugrUwgWfbAJGG0P/hymBKTYgBpQKe6PHG
spN4OqZCue/J2diRvk06el54B/CAV5t55tgAux6wVuMTD5K3gRek/3J/6zFcn6RmMTt6n7mMnACl
HD8S3WKuP6EuMDiKoJKb0FsZ4O969oV/tYG4pqMYWteI+VLBNa0ounkyggEP54ZUj+oZp4wBoiz4
7rgM0qkwhQfeYlNS0EvYayBj373+CQsqmPFH+R994QuC+bV7X68AD2fkiGbwiwWXX2OHSZM+YYC5
h0nKVPH9x9C7KJe3l4/PGXD5D8MJOCbxZ89AvBmLj0A9NLByApNAHWtZ75PYJ+6HC6NB+6OSGxOG
XvrInDB1tg+5+wC9DqBUhSpQ3A9qCQMrbZTIYq6jo607frFbBTu9L6r57/RvZ56sI+iHGuIIG6kP
IP5kRnuNTUrlckgG09+Mg9L65y8eDFqHmVfPebPvg3CT6YNNwzkLPwzD+n4WVXIw6GnlAE/A1xsa
OBXxEkrhJ8AgPqeZnWxqW9iACmvoB5agcExC3i2dabHz4gyoRrVlOkCLfDcb7ASEq62qLcv9HaP2
IV5U0GmgN/X8IYDMxLpT9WFLKxAnyMIf1XhtzrYyzy9WbfdXd8wu2L3A65f0sbMI82n9JyYWDcUg
Zz1gJq4nDGOvU2YAoGTjhPIXgg+RKCVTUMr3YTp+dwWkkFvyFlq481aRwdJgcPF9efLcfz94RNt3
jA9uDjN8aFiv0pcuVos9RM18CGnqaZKf6sZSkFSE6p/ExuBMa7acEtg1fYZt+YxIvqUyBRlzxFVW
4XgFlcs/i2zsPBOyFNmjDMEHCMXMrkMIq/BbiOoENhwvYSvTU3PCh1alZccPgzRLocZnJM7mFYgD
YkMFZ3pJ3L4cCl8MDJ7ue/4EMmaUlmb+N+w0nPAYEA6dd3i1VKCBHsbiD+sOK2gC3f5B3Qxs6sB9
B/ViWsQY5gJs8DPTblXxkd6UJqLX5nFqEnZTVn5E6bcUXAgJXItmkT/qggKRvElzE2zIBSEo8+nW
rG7NVFHb8XrwAIWl2IVKHE8JmwuZMitymabRVlMvELt27UOYCQX4aQYP4D63xJINKkDIjJEym9by
bl2hGd8Maf8KVZfXck6UhlYydsp1u8gBBYimuS2pMPf1+qSGryWDZkB49NyMZO+H3hbOiCDX86wp
4obJ+EUJjW7RbeaVeTH8l1HNOjIksDNztxELOnAOMy6QFb7bL53/Tb9P39F9AR+jH3jcdO+zh/Sg
uk0IT5tuGXLbWzB9KlvCqZ83PZvzj1CumA3/fVZ1+BrTgD7ZrHVB8rcQRvd3u69YPdxVGf0HJJP5
RJBUtuNtH5t9KVQ31CVaA2qtehPa6CLqbfsH4FqAuFa1vx8DHRgMzv4YGq84IS4sQugBJbqc+Rcr
+iV1gYpe6OVB/DcqGgekhRxikB1yJOohqrxdL2RpGoDEKKywVdDRCT8gowNOPxDjQVAXWbBzCPzI
nYaH+iQG3CJXCKj2k1ygEkAg2bWuSgD+2ZWvHEfzDmcZAUIX2zwBf6XfpFEbeam6QQWMsEe2Qbdl
97R7myOQt6EBYZIaFSjXuZEOndZ/pGPnFY/R+5yXMIzQRMCQMRBNDVAikkhysSBi39g3Q+EgyEYh
UyvhSwScJTbcjSDHDXFFo+rC32D6DwTcN54YNVJ1UJD82874MF7WDSC7nDZxIVu908tmJGb+lpLP
1BDOlEjqL0byExdfQo/FFLMCVREbevTvsnXfW5WaD4nTCGc97MrxF9e+gJjA8AYuFT75hUyIuQeV
GgP/mMUteANTEtLUDqZEZh+6FafbJgnefTXob8fRx3mkVMQvKLAk/ZDzJG+GkI8EeNF47x9tfv7S
kUzhWLQcED58KOsXpmRPkTPGhLc+3NN8hvmySVgNeAFBdBtKDWyiIVboKVQ6d5wwJoJ9oL8wYdhw
FSDAAKqxYvF94FTDBJqyRCd3CzLtghYGkc5/8zFou4uX7sFaBFK/b8Ywi8gNdNMhVLFfjGBWcFVW
eAJQn0Yf+24rrqDBqafgj8xs/K0+ATt6gNSA60BR724DFtdPsmDIaQdwY8UDzQr+g+xuAPYemYrf
8YQHnP+bCwPXF5/nFqgxk0NeXac0fHjR9FgZb13z13KXsvl5+7IFLF8mjU1efc1l7+oWy58tuey8
Yl4ygjAFNkknAYUFdAwolkf/2BU456BppkKlHQAqBhx2+KXMgkoqfjEzL40jK3qpVyFJIBRqNR4R
hJkrcyVOGmDabfYMzjssKYgu1a61kP/hrIUl9vYXi4ELGiBiuRx+ENqB6aUdpF2S1BKQ548qil5p
PkIk94sk90qGWMHtOnzc75bSAFvlt92CLQp9Dl01rcnl8MKkGNrcm9ZT4eY8otoTiSrB24hbIYbT
UtL7QyqlakOW0+EspJdgjTPk1nxIHu/hFcIp2XPtUFjAGl4SBM3HcofahblT7d2P19nAU7dKUi4Q
jxociUHYbD+OIKSgOoHiQ2OXTzEE9W4zhgVXzgS1DVAj5BWrcvirbD0SpH0ClxoOiR00d/EYmXJb
cA2N9rXfX0620PrdmLZ9Vlda/a+GTgqeSsH6i1kpvogF0IABuKQl5fqZkOVtMCRAwxvgRQ9C2SOH
SDghchwHx/+mXw9vCJc4Z3QnOd/th6anF47ZdlSRrnGzFoI4gPJZ3/fw6Vvc3R63AK0KpIbge3rj
S3WgoT+SGI3l2wLAg6xxbiyJ/O5V8LDNM4GitNgQ5TLlRI9DPVnTkkEepv9hw+fjdMfMhIFuR44U
qecRgZKW5BUqr3M89MuDwhKX6fkBgRpncAikfHEzZ1RBjSBqbMWvvHuykyjgwELr1c9W9Z/TwQvV
VpLVHuFj0C013h1kXFh24m5ql9C5zuEEPtnNTQtu6ATKEf0nRAHGDwazZqsECrCzhUw64L5R0X9i
gXQIRkHUCKIv9QEVBB5rYFXKHpLC20yvU54177uYlghYYzC7+Q9LKPc2+BK5YEc+xQyvVUvRXdFD
3PawWlCzBaN5Y4r5u7DNd/AlJFQrINk/oOf/NE4DkHgOLBBGvof56t6WD2rAOuWabZGIBWscyZjZ
105v62bmTAEoSGYHNPmw2lkKQtiHIEzIPzXIZlHBcS5wqEfUWCMzqAGq5C+z/b5/NgsqfryIbVkD
6ORCmBp0BGp4E6hgUZrmRNILA9TxVmi50uuCjW4kpe+Uu0Q/9fQx+OSOMRJ1vpAxWB67+saCNY1K
wc8cJibiV5/p2pCYpX0q5heLnLQbdw9S6VpcKnNpRcwc6ZOueXCluoFZhf7Sqrf4dvBZM/9+RIrU
X4wVrUd8eYr2QVAo+cLdL1am0MIbf8iYrTYVKsKr9a7N6I6yrOdBQn7I6wxRBtvKEAHdoKkg+uX8
QJRRoZf6mWLLrB1CCCIbEp7A+EVKLlJs9nCjIn4OgQeexoP4JxaQDX08nAi9QJhgmVfX/ARIGgX3
jnQs/9yPISDASYzNPA6BkvFhHcBNDOzf+jxPhaeDi6UXOnk5OhsXPDEFkRGnrqhhEsXe3TIgQewn
Jtwhl7DuYSTjXsLcFhtyO5hqHUHzbnDsh9SRNTJmBdNjBLE0ZEtV70AtFxLpkdGpy1ITGPLPAAUA
I/3zVOwG7P2BdhFzrzOFdRjVCWSS8MarwDoPa3xQWphB6ANKt8fvbq0363hcLhsbXU6Wq8wyfDCw
TcPaWMVUwr6aH8iGSB1JcKqJbYU7Yuy3+CKzchlZLhHarK8u3UfwMR4neSsNueI2nOx/e3WOexqu
CYO9eH3FOiAFv1vMTIjEF+zo8/SmY76vf/f1VHH/6SiwhcTBB1MSDFswa1mo2MYgv1kNN7BjzHzx
OgmyHuLd+Ps17xdbWmCesH/79V4kXfFKEKLPW95lwNRBhI1fxk/jf1oYyj5/YiQ7PNz4WYN5s4f7
oO+YOYnOjxYYJ3vmJqL++c1UoA0BHg7H0FBkDEbOgheXh8VL+4OoF/+3VA3m04AIT5WnBjESN5KA
WGPBMibwSuABWiiAWHSpFPOZdriAO/YP1U4iCVy8DEEOTLa4YFDJgByElyphR58w542EGgti08Xn
EdMaEYMyaHUH4Y6ALz51A7oB+DqUWJPDSEO20lGYAGVCNpwR0Xfwko12RajnnaUonSKDAHJlxwmu
qkB9IO8Mws6kYzNiOLTCJ5RbAbM5/h9pZ9acupbl+a9Skc9NtOahoqsfJCEBZh5tvxDYGAQIAZJA
wKfv3/KNqrQ5bisj70NlVNxzjrcl7b32Gv7DFvcNSg4CCdRpRhApFdOhd2ug8gQ5BYGXO4mANgPA
rPHOrMm55faOzUv70hdhUhoJ1F8Ee7ybstDorhm4LRQaGxeeQNLCLLy/kzqgmBF8DmSZ6X5q+WJ8
wxUzPdJRo1qktX4lnImcZYJm/StVSu9Ag2veE2uJTQAG8q1GyEFPKUBss66iqqkwXQIkSuZFFe4g
06vxRSHLRsVrDOFa6NB3zFM/Yajc0vN6Tmv8rykXxQzBffMGIM0TPQbZRwNAfxkWbA10b9AgNVr8
LytbocEkUX854xhgMPrha5FF7Zf4DdG9muNSdVug/c0+KMD0wBHpLjCWrBcvBagyMS/A8Su8ILQr
oB/zhcmv0k2eb0Nax+yemKT1Fl25eBN/Qg5LadZdMxUEAIbqwEQAswyHlkR1ab91sWQGHVZIYBZw
c40PwoqNHETZzsWbD6IDk/B3u3ttAPyMbswicREdnZ4BNQjkjwGgrSAaT37NxgTGcJX94hVHMq0X
xaNHx7emScqxBuYu1TKtRmNYYpGVPJtMVVYvhh7kaypjcE1kpgt7UIBo3fjzlz69QXQj3PaGJEEO
y+3aQPCujDT5Tk8BjFiQ16Q9Sz7h4oj3wKpk8xRR2U6HbmvtD0y64BT9wX3KvIZ+OQ/VBGLhT/cL
+o3spZRLi26h3qfo2XZSyLh0ZZl7UnRKKijV/mGE8Ds3341BnMCtUn81VVqC9SSvaTlPus+0CH4M
fwiYZrBZYSGKIjxtOO/QvyxIqZ+u0Yl/dvYddiETZXCwbMxbi3YnaM0FLmQk7sIegdIIpgvG1jFY
dY33Ix/UHsgHXQcT+ueDC2gXat4bUhX4+DW5WY717Uyl/cMsas4cDHIZU1kUlFApxwyrL7BDa6CJ
DQ6UDf4ZPQEQ7RCn/A9jBIGPsYZo35RtaiMrPLURwIEnPOjO6aYiAwd+ahcMGCq28QsakGYOyd7r
d1BVXHfRcnJrqlQbGc0KUA6i9L0uwD1Ok7o7vTPrGX8mSUjLu8+1dybZIEhiDzFajsFaGBBMePin
nIkF6k7QZICs+vMeDRCtM6ft8OJOckpKafHfgBjALDBAylORAa2idUr/A8AXtWneknaHxuzIrCMM
hp8ZDZnr6wkS9Mcyo9lOgbnLgRM/Ta1WOS39lYPykjCGb81dUBvXwuOO/IhXh3cENRbF23VKMk9o
E94djWCYJ/SGzuOyl/eTxmnErBSx3wRhr/G6D4K9I0nYoXElN3m6vuRP5dNneGIKHanwhb2FPOd6
BCP8aRPTmuVvq/3TW9wBYFDwAIQ764k7Apw9OTUb1Y0kUukDzaXrsOd2E+cQSBP+GilPlGE6++c7
cP09MjTSaZDMNPX6FE58W1BfoQrUCTkSYj0iQS3sLuGWEa5aW5qbRgS3Dnx0EnX7+Qu3Sc+e6K+n
d21sDlRhUkAFK4mU0ltgckImjscgw1cOKNkge1KgOMDhmee/gFHhJMtdxUcjQwAbGwkMQOjt5Zsz
vL3F4CUB/yCBor/Qz/K3gNkvHCsEYra5b7CfYPe3IQW300Ubb0AsiguGefM1jKLMW7kjY7Ajrvmt
2aYNJyte7MbAi87jU9/lSFyhpZ+XtxFEdiQqRFamJY6Q2FS9J+Qs0YAcawvVswWLCARltqJpQmNM
Asr8gzFI8V5gT820iN9XAe9Hh4hbDqTksx19tsHJyTm4JcLLuIHR03AmmEQMgI/W9ZXGsJB+aNNY
yZ8OnKctHTu3DTqzhZ0HF4D3YhD6o6SbTjf0TVaU3wDgSMQxdWgq0Ym7xls6Dce7cdYZC/KVuM2B
V3Uc8jvRkOBETjNgLYw/7R5GpdhKWXyANr62ly6sRiqjgfj6Yc1JLwc+Oo2iDLendbBgBmwAfSux
O+FYE4GpMLBtfbeR5HA9jK/MnoF1a9rkC5+9EUgfnQYmrVs44kiyA2A5wZskR4DCAFiPT6z2pDct
qYYJK41OLntuAimFoSjITzb7K4NjanKBxCvREnXjYJbO0HMRnlyJogRmzEC+ytYaWxv4PnUob8xs
qCSoN4tQ4uYFfB53O8MyY2C63nookxz6GmEJ5uwWpK1FGQKE5Y7inmJm5L5ntD5Rp8ifhDIqsxkV
ZB/iJcxrzySVaL/gLoXGEjMa0pvr9ECcvr/cZTbK2fK1iUZ0XweahnshAQC9E3HVWNLVbcGGE4yD
CV6DCu3Qu3CE8GgBzuHULfKYTwebbUNO7CenBc8IGH6UidI2pjdPAiZQELlSSB0keAVL0gBo34Ix
ZPMwbOAmM1rTA4Q4sbFyWs90EwE9IM5C3kgjVRp0Dspba4AAjJ9vBPo9UlzICCyl8SRNjVPnQySK
yjZidh+oLPTB6TFTZCS6CZdbjvCW/onq9+mcI6/lgrEfr71+Rnynzlr+NbwCJB1Q7iCQxYoyhdov
gHa0Ke24La2nES0v2jvhikIc6uLqAD+NRAZ7xrg5RRdZ5lzT9kkLbBOdCg9mdq11jZays+Daqa1s
5cIJgjdMKxsR/xNc3NEkAfnJRFM+pIBbDjO3OZHyFi8J5o9cQLegH4dw/GFnEO5NCMaweBHn9yCj
3jiwSxxTejEdaNmWcPFDIzRXQDs80aDHOj2hWpbdiJl1LfycSTLlepbE/cNFAK7zLpIgGtBQaQ+V
z9J8XQq+heFOh4DQNlt0zYILpyjaL5P6ikYBucGWJ1s5/oA2Pp96sPcyjqy/b9zD0mfP08gEbgTp
FJwzpZF0y4mVTHIkAaQvwSk1vRsu2txtRUbijwQRG4W8DBHNDn4v3FOAEufo9q+EgXglX/HuiKBs
eoz9WvJ34yiIXXzryBiBoFBFE7ejjzICz0uNuG5aPXpxMlBcbdmSiCDVkiCBMrrrl00Vib9Xagyc
3j0YrWCO/R7g+b61nC/ZIGMQJdFkhWUnVUVE/ugU/EjqEK8WMlwyGNtO7gz1qHi1sORmPDdlt8G4
B5nBFRqaz+cFco/YHegM1JcItAQyynyBd0mGeOFyOdOy0picfjJ0ZZQDa4TinJ9YMpJaug0gtuyy
XUBoumB6A0pEf5aDTRu8ztXMQzOWOg7PIyFiXMXNDfkkUH0uaG2ZoB8C9Bi5lXJ+UgFPbt91VmaI
/7fkHZSc4W55Qpau9VfJZu2IVlxeQDTxMMHFBXJYg4vonReeRtNLAG6EL74dcvcdPXOoNWnYT8G8
TNZ0Ly6EFwzL/VltGI+wpXneeKJcX6xJEIj2gE+822J8BRFJL4AC2MPTw8B2BbQjLDpabCaZHPTh
cHUM6CTzhtm4xLoV1EMChN5XukqE39LzbsjgCs0f7sT955UkuDhm6EzEBd9+g8jQ3fUmfHwYT2xY
NA/I9ZmMRqep++ygdhhO+eutC82obAofBjQ+EBfSUeDio7z+BvWfhpfLWOATfU+GSuBo4toDkIoD
RtbiMy/iDeOdUHLD454jA/xz1MN3LCDB4jrYtV+2ILHO7ReE6Z+LOhSx/poX0pc0jnk5fallC3It
PzpHBUyMHJwW/hnS/cIWBMrZZx++BmsF+iJYFu1VPrtKmxYNeZBAwnIrQvWd8GFBc5QeE8aBQSKd
JVK1tNHHTQVCgNnRowvqEVM7StGJK71nSq/6YUXNDd+JXh+QtMV2IbgwwZRemdrNh2fu1Sl3x9uk
j7Ihpfd+bK9s0L7whblWFSo7KMLMhh2TeTDq4l3h9OecaHIdjnTcpKvtvxkYOUlpASsmVMC1Wj1s
Vb0PaeGcSEFeIKrUye1p3chpnr+dKQ8Zokm8DZZXau6l4ru8z+50BMkA60A0hYjONbnlYLTbfdrn
+B7hCZF5Uwr/ZHjCm5UT0zgDQ8nfzigrMCfxldV0whyFe58Uu7Wh3jjVl0z8nndjmQreGjYYGkIR
jjboXHNJ3EZABqhFGj66Y3T350OQsVydyxRYlyAZpRsqhoqILbTLIZ5v/DNQpPRvAWUkTYIfvQSD
2/3Kb0cXlFoXcQmf3GWOSm9BcStDcHlZNFIuXDPEZNkNO75NTsd1TaV1po9K9893SFa4vA8h/9rC
HDhhDs9Zp2OQ8B+XmHkfBBIhs0R617cAWkw9RgKPA0kXdsm2l6ZmLLJWZcCVoeFl599WN3LBz9JY
IxUwW84zKIx6rbGkgcgv7S0vtN0zPgc/OceCCPjD7FQXYgqb7MMEdAmhsv1pVm0GyiB/Unty5/MJ
yapRTgY8wA2y76672ya9DqElsI7boptvt7KuQpeFcoQ66RIMsOXmfUC4ZkARWK0zM1Iskk4ggbhQ
eQ+M/0DwkoI49ez98KREO6ZztTZ3oAzrUMIZOcAWkXSCrxaP3ZHY2kCneSkWh74+SeXfM1MTy6Xt
lmDM9YOhc0biG9cX7qrGnha8SRGUWJm1DdKjLf5mbpA3ZL6HX3nADTBMhl0RZgNuRkdVzFmPbYEj
LMRqilaWx/v6tPds8CkJzIAfamNVqgZiNdNeCEOSNmKoGuFjhDGjTIslndMCrOYoLJX6q/RYBkic
wLyVX3k3zXAzxXQjfdviMaaInx9CNDH3y7zObJuQZ4E25ldcSFWSRGdfQiGYnG4STQ5NAIBuw3kF
4ADRA0vuYPdGTYbWiM1NAkP2SXs1zxBYLGwezwvc5BfzV16TC07o3sttb/3GjZC915DQxn1zaqwM
1Cqn13d+g/XsSLEFv5bRaTt7P2FFeMLkZz8tTWQjvPmHyVAB3QHG8PMuWBaU2XB5Itm37ritmrAF
EQ/oxxHJp0rdA46Zn0RS0YTVN9KbuhoC9G2vF/Yob+VPZjmQccmrb8yK1+OQqL57B1ekwcKkTboH
6c5UlBHWfAQ5k3ItYbdo5NJkoKBQ66AGSD+nzqs1SZkl0y9A/y3jLdn9mEHMGSkqP4anvQkLp35i
9KoEsJBRB3GBhD5nSfNMwcToGKLhBrojGrPh7d3saGPa9ct5n/a03VCmIrqK1Fp4bTHPtHoKSSKo
3udkpb0zt5IIvUo37YPp1dr2i93n0ETqs4WxsOS18RC0GdKheRvlqgPi1yskNcr+CSLoxOGampno
E5UYQjYtwG50t3XbsxU/pb7f9JlO8vEhadaVwB7gucB1mtJ0vJBg0fpgsVrzMnFmJ1oF0nOhHyi1
zLFByem0T+/OKKMEoo6RkQiEUFLpXVR4sxtV4LvZFRXoEnmvEuqBGvFXIYAAuYfffJzaMNZaexqz
I6AUkJDpIn8OlIAn73pWQ1+gR5CH26n5qkdmS2iqGlo8sPtg76YtpCCM2Q2wHtilT2jW/G0+44uB
Z4dAJcO3dSjvKYbIzsSeHcunBBbc2r25DTRk2njtjtD0g32xjXL8mGVIbnTuyxw0UZjXrVjsn813
waRlHbLtkiSGjiAsPrLcxsSkAxCee9cPaWJAXSAJWAl4htEl16E6EOmYa/0cE6YlMNd6u+68s0dN
LhSrNB3cYhHun3ZvmzcDErbwqJKGFpKGfpb5WxK+nbQ46ZFzOYhrIuGcYpkWE6k+IvKLE5pj0b4h
+SFsqw0CHOXMfNk/Qbl9KhAHJ9V4ZS5wYuy4nTJkoa+D4F8TzEJ4nkEsJjAxK6YnUwNHkdHvA39v
YImG/G6o0ZhLngvSwPExEKujY1MhY6JUa+tNu7nhbhDU3pS4zbea17MQ40fuQbCGgxOKBFTtWQf1
G1ABunRTEZdFNJ27QKWHTiwTMqbizZD5YVQAlLBBvhDKgxKJnzfIZPWm8CqF4aY9QVrfkpgwAKMD
RoSiQD/7YD8PXifBmAmssUwGN1LYSLAifqKmgt+qJFt7WqXM4XjVOug68JxlwKYGjkbKIx4Nl3Y8
jhGOG9k9ZbAFWiGiSYc3nXCAdpAMIET05QK+5XnbgJErI9f+pf6eNYqGsKxFB4oeOcxkaVjToho5
8JiQfAQW1rxB+mHfkETwS4vMulxTB0SkNqNydkQvcv+uYVhshDldAe8957cx/PEHvgvoXALuECNo
zAFA3bGHeMKlzAlppGNiXF8dqHq59H3mBdKggIIMV5nDCTmX/6q2tuRrbKmJoImIn0NpvFKQIeiT
TSCgRgwiKROOCADVllCUoL+zDA5MUgWcGveah0ZLDs0YCL3A0KDLqQgVUNxDIetAf26DOaMxHTdM
KvoNbWUrKpgZglxyl2cgO5coHzPQd0RlSYxpIbd4h4XDQFUO4/7thI4KaHKEjuiJlB78jWbaYc9m
g1M/GSLSNn83kZvrQkHimdfdHVnilm+5AybG/PpGlQt3ArSg2wTVfWtY5NLWcPuB1BGfm15HwZgT
aghdJC10iNGve2KKIPKUWcwRqAUFJtzIISB3NiIxDA/tdT/pls2zBNsz1+SKz0eKBnpdWldKi8EK
W/gSFtxn/MYwcAFXQxPB6pLZSBNzdxRGSNMnYBvhhCYfx076eqC/p4MFhxB09Jf/+I///X//z/v1
P9cfh/4hua0P6X+k533/sEmL/L/+oSr/+I/jX/+5ufyvf1imbemaozm2YeqqY2iazp+/L4abdC1/
+3/V7llaWx/LdHyD80Knsv7OIMpzG42KdcyKdYzv65iWm8yd/SUdq72UpMJFQ2b/semALmFIkQAF
RbQtqlhTfvffnk1+py/PFhvxyT6q93Qck68iJsF0kkklRfQcTdwdH6JivR/epWEZrqOqhqm6ivuw
XrJVtFNytw7jAh+/kz+WOozMjUNYsZD654N9W8j6/mCHS+HascJCNolnDQgBKvgdvbVgyudVLKVV
LGV/X2qXl7mly1KwGJqXJomgDBe1kO4xveyKxWQTPHywb8/lfF9MMf/7uawOeThwK3HhAzID/Wsh
M9Fz1dP9sCu/Leh+X7BIzpvTSePpPk3a80hksGN/3D/CmUG6GRz93/t0qiJ76MueNIz19Xy+sqJO
HURHM/fe04aIIJVVz/bjyzQty9F11zUdXTbRl5XmqVtcnJpJ4IxylN3qeB1igyiiILQgBXQHYKdq
zR9PwJc1ZTd9WTPLNCNOL6wpvXjxWjz4/Xnv3B5UbBT5OX9slC/ryMn/sk682aVrV9bJ67cVhtvh
+KMk74mHi38jPhrWl5Ue4lahOWWR5HwvREC9fWcoODruYHSYKx7pxzP9ZaGH4LE39DS2LB6pIHPS
Q8D3tOO05zsdv6q3V7UzHsLH8XxJ0uPx80zbPe3mdeYR2u9N5eXdjtBXJTEMKh5Ovscf38tSVNXV
bd1Q7Yd9oV9VVYvP+mFsRCp2tCKaKjA+02foS6FbGbV+3Idf1nvYH05xPmzzjPUweYpAbcIUoPkt
M56KB6ta6GF7lJf4omsFCwljSTA1VPCMbpgp/77QXxfx4yt0TNO1XMfRVFV/+GinUi2z0jbSsTSk
ZQg879CSvWk04fCPBYxK98NTOq+0emB2As8+klCpmmeHl/GZS4IMnDk5IDu6NtkEogREaoWhRw0I
ItKkbQM+EXfk5Ar5eeo2S0bYgshDk6CpNzPADgIKXgOsc0clFAg1QIulfvAovLNAWyl16sEevlIq
rUIGCACDCurSDZngblaSateENRmZQ5oUDbq/YvWLiAe7bngJzjQEzBDb2FCRVLXWfTujdF/WVTgG
zLLiYF9ft96g0o3JC2kzC+jjSLJoPytgcRobrw8gfEP3LcX0xk/7pzvZRdFIG6LkqkY2RHcEB1vu
AkyEgcVJwYwkR6rzyNC4TfEJftzqz1+2vWx0RziIlkFfValiaP3xK+BvkjXkH6BNvTz0yd6Bbs6f
QJHvBdlyWIqsOMO+VjpFyWGsZaT3J3T9DhrowBpQ+sgULPt6CW32CmT3QhvqxjBDBp+/bxL1hxhi
crgU2zVsU1Xch92oapZ7OZxO6ZiOJOkcoyWp16hN6Ov9zaUewtXRsddr28rT8TPQzMZtsmkBhAXe
vHm//d2lHnZ+fkySw/rGUwFt87m2uFQuHhr2MsiveKofjvO3F/iQ7VzWO2uzmWfp2O11VG8onQe5
mZcVy/wQDr8t85DnXPT7Ot2ZLCO9rzSA1e2yU9HIEtIrfe2K5aqe6iHLMW6bo7bNeYFP6EI3ymgI
8vaI4svfWuaP1OZyt/XM0HkqXCqCXky3hlkzPIm/u46cgi+Xv6pd5+v9ukjHr6cW9miQpzHqnf29
b6Qq2vdV5odj7ZQceRppH9NDx7xZyhWaUkzgaW38/vLkEzxE9y87QlUeLqx9erzbpcZxAmvWrDE1
LRoz8VD4fZWfqr1vyxjfH8oxM3ue2CxzD9P+m2QYIMppP1dlGL/vOFV5iA6OsS500+blvSLwhSUg
cDSiA3dUxWurfKCH2JC6mW4pBg+kjp5Rmo3cuoz3ZJJW8ebkSP75gUxTNQ3DcU374QzZxSG/uDvO
0Kl+D9ncRvPq5YNafc4sP/EW8ZU6T0O/4Vi123+OFf+zsCOv+stuP2r5Xcksdjv0m9ERmY0bLFMi
+ymh2QWqoOI5f/5y/1zu4XBdyszcWQrP+SyG8iC4MFubIDxc1Q/4+ar65zoPx8soDGur5ny4DGm6
Z7mrLBCtGpPyisxJ/aHGY8//c6WHo6Xt3LmapGcuRcHNLRySjdwbf4C3g1kGCoghiNmseItVT/dw
zlLdik+7LWve/BtZleUPpWtNyhBUfS/5Sb/sS+fhpGWp4TiOfpTAofgMNjs4FISiAwiyUgis8aTi
0ao2yOOJu+5q+0xuY7qCdS7JD0R36AK6QcU6Va/w4So2k+Juxxc2yLF9a7leD0VjyAr3+qjqDcpO
++0NPlzG2t6Oi43Ot1JHjJ+ei+BOzlf7OK5u4WRU8VBVe/Ehimy0tTpfy6WC6ArKuowAwauc8bHa
+E5PNA1kSFexZsUHcx8CSB7nRrY3CSAyYBZvRAgl/0IjUb7HL6/RfQgc11RX05vFazz7RKk4uMag
hGPfJvZfFygMggeyW3ZLerEVD1ixU9yHUKKq641q3TgCWUBjMXxde9R7ZVsEUStWqvh87kMoMZKs
zA8nmphGB5onFU0x2jB5FaU2pyFSZDInqFizYns+5vTJfWPda7XPA34N7s389eC/35nBAEAB6lax
mFHxER+iyVG771w35wHz+qGLTNIaROrGL8MXpipMU6uOXtWXe4glGyvdqhedWAKe4XXfgn7jzybx
oFb1WFXv8CGWpPrGsvMLx+4S6NxpOaa7gkxe7Efl06DiFVY900M4mZ8TPTnfOW7Uy+CLqHrpAuPo
BiCg8nNVrfUQTtTjNrMvMe/PBip38PYtwbXUOg6tPXdc8Vy/hxHrsXGZGqlqZRb7UMh4oZRg4hsB
GqHqkP2eadHEYY9+SXjuquHUdiov8IIIyR0V8sMqxWqH6ROMJdfPgSxRU9dONFlEJfL3x9R+f6XW
Y9p/Wd+NfSZFDEZ6OCNqH7v6aRCHKH3gKThbpC1ENpDgSV+ZM6MFUhXLft+p1mMdcN67xrWQ61zG
MRsyZ+xVP+fCUPKAl/z+sP+f7Pm/UyMS5e+v+ljed6qqcMc6KG/J+AfbZv+EgGblaOTH1+poumPr
rmXRiPi+0qGmFpvT+UBaeatf+iA0vY8XoCept6p4pKqFHo76/OQe5ukuTcdTxb83e3n0MWN03Nq2
fl9H+/E4fHmgh2O+tcttdrnwQEybQxfsnd6AuNbod+FgcDJeDCDwJ8BDSqPyvpOv8sdN+2XpP069
es8yc5+Or0AdIvMpCUAe5j0GJP7TvVPZevx5l/xzPf0xgdgfDnqtxqPiPw/d7+TPXo4IIv5bJbBj
spBuKwab8vsW0bPsvk/nCQlEi0/nZU8bH07Dv3effllGTuCX8LI1zmlNc1hGsF73OHhLONrgwBH2
DWEjVF09khL8+bH++VSPKcP5MDcKe0vKgLSdDeIN5XefnHnbvUHUGvy+K39uAH55uIcDfZkf8rls
f1KhpNk7htvgXcy18JqtCFT6z5vwn8/1kCnstoc8r51jma2CTIe4B0KPbi8ubiE9U3qugIhOGHbW
up+UgyIiBwSJOpGWbPmOVYKYcBldYWe6jYq38GMQ/fIWHoJNfD7Ftbzgd/uLV4AjCBxLFEFBWlYP
9OSH/faBHwKOfdndy9uN/STyblkzftHRa/O3IfB/yBkIfo/nwJYrg0DVvnqIP0Yuka5Yp2Orc4UU
AYyxMYfyTB2B/DOS3VW3ctU7fQg6xXWuWNqBx7wNlNaJuAOio6WjmTLBda3+9z6g9RBxtJtm5dv1
ht4b1Mrca8qAG8+oMOPOr7yafo7k/7OTrYe4c7gwsTybLHaEq4fljSDPHKDtldnaT0eGuY4FNMDR
LFN52ClFYdjny5ZPdmHCV/OuT2kIS0TgPw7sXWRYKs6oKj/wcWtqluGwlOVYrvnwzXQ9Ph7n18N+
PLW9TjgeinYfpKo2SpiDqg3yCRT5ZbHHb3ZXbrvMVWUxGD5+78T0ftxsopkBOdry2h6mfYo3AojD
qa/YLj++WAsUi2Ubmqk/Zozn82Vv3I4bMOJeDYXjMc8JRqEE4oF2eDStCrJVy8lR+XKDXDPFyTb6
fk94AX87fd3X7w0mUNglAi+EV1TxdD+dPI1xjsknVDRO2ffl9KMzv6kblpNtcwOeACgUDAvO37RU
K/fMT6fh62oP91VWXLVLlid7yheDYQvsckiMAr2qzPPlXP2xYb48l7zmL68xtePbvjizknRBEJZj
LUSQ0Jb5F3ogP0XLr0/1eFslWnyv7XmHpzo6KE07BNHIzrzjWmkzu6uMzj+evC/P9ngD3Q7zuXvg
2Z462z4zUdXz6BLUuxb9zdEq+H2HGD89HW0+1XEVy1Ec4+EuUNNzrJfrOGFDZu1yynj1ArflzjQV
sCO4sv56aHMrW33kNlrQUoJtiNfrG8ha5NdQGqIfdALYljf1G9JZ2F5gN4YIUetIJb6bFfDhwt9/
Y1Uiz+O3tyzd0IAD6DYR8fu3z2r3q3lda6gBRGnbQg/y/dC9Nj/lvRoX9nU9Dw5jTBERNUCMszLk
/3SCvyz/mdx/2XrJ5nrUDq6ajGnCte5tPcBqkhRBjJ3E8MUQjP3vT8xD/fnIluJQYzkcZYue7PdH
Tu3dfH+/qjs+ktHC2xcg6radtFVG6eG85aKsAs/eZCwzp81j4CkdXC9R8nLEW+YaJEsLwjji/E5g
QZ3q3ibmW252r0bjDm9l+7SDjYFyMfBeyEMWg35C4CTprU1Pf8sx9oWG3tiGeuPcBQLXcIewalAz
2YQ3NClJw+D2ubm/7W06Rv8KgNeoq09g3Js68NT5y36yDU4tQPgkyioUQAUTaDR89gd/V98jYTxT
EbpwfRVMARdZ54jc9BM0YlwM0Lh43sMuia40PyZ3FOsymIR7ZCrmHAcXyFqO1DQTfs/pHpEp19H3
14D6HjSYt6LDVeDxIWgzIKdgMc0XZbiN4LFhMA6RF+GLE6kd3vF0IjCFUT+wcwSgYI8STGbA6OwC
DCZhT2GXMgYVSl/3WZSGT+HqgBg2C73rWIZANclbyxt8qnudn9UQJp7yjohEw32pjRF1gMFrL1Ek
+AD0DFFkF9p9HZQy+MxPXxhoQZCXAeYqzGag18J37SYTkRREK/8dLvATmkioTJhNmLURNlflDHS6
DUADHaNPqidznBH/BwMWYQgET4RCjvT+832A40Xzwq+MOSpOsEizKL1sdUCe5dxbiUyfJUoXWF5B
KeMqQsHSiXTwzXGURaDVG7fBZoY+2pA+Fw+zAyOPTRMDWaujQnJYk3WIGhoK3iCNYZUESSt+AnDU
VQFhDIDWYy12BQ0tDHhkKQQxjoLCEd4I+sJNnMcEnGw+A+BANffC1VeuhcQCQftJ6GB28AmSzoWp
koVQ2cJShBvcJU6gJYD5UdnE4QZOxv7Nhr2xgSQGK6TynvnhsH87eA/3jJYdzqpxu0O16mDAtgV8
Wg6HaGP14m66Eh7b8vejbqo/ruhaumkZuq26j21id31L5tuy3I3PdU7rZohojlWHoobMe3NfP0Rz
tBM7We8yvnXyzhbhZKA0rRzZJjSlUBFCOmuRLjeAWDwbvvvJ3/azdZRqgW3U9fxZPfsZki9N6+jn
q3J1gOiNK1nnqg83SAUA/9lH6khTfMyw4Oou6KINkKFQm/dlCfcUuro+yjEPgnuJ/D6AcaDwqMiJ
bhkbBSw+MeMdjA1cL6Tmx7do/rqf2iOwy8y9QbxQ1uTN/fA83F/r+WsJweAcHEfrnedufRVNnw+n
n0enDk5ELQPZOFze64QUbz9Gozs4wAbOUEO6oYvVX3fEVULHuSmHmWT7McKbS6OfhvGIUmZmAVNH
FQ4hSggz8MJbe9y7fUQlYk4II5MzoLVNRNLQQJ4pvEA3u/oYAar+2m7HI9aenCky+7XuJrIQF4zO
SHRMRcFhjvT8pb5pYlTkJzGiklmjFJzPrqVNaDFSQakTEOno363bSEQhhCeyfsJ9dDsteHRvopcc
Y6fGRAO5keFlyr2JOoSKdAjsVADzk5o4uF9X9gBLGVrpzwVDgqN3eQL07BewuOG4ogcTHj6dZzob
KGkI+c5w9fUma2q3G9a2ougEh3iVLPTIRkhvi/Sd0sxQH8KYF/FLIOFnUNTPyFr4aDhCm2cKcQri
mYK3+L0OpaVEV0Zpn/siJRtPd83d+CIqq3C2cpwaWmcg97j5kSXDaIxsdFcRCykxjK4hkSLk1hVE
ae/44eIi9EnmSnytMzj3yiXKc/4+spABwwDk/GwzmYOh02xfvfcdGh/QAFwiZmPSN1GHCF9KhM5H
Fn6TiIyIku4Nz+BWglwC9w+xTnwUjv7LBrq5GLohW+snA6Yb7RqGlLh2IMagAlp1ocxLDR/C72xB
OnUw0EkGGw4w/pEbjMaRKpJR7rIQWtvC5rUI8El4JZfAfk4RC0KSAlYBAmrRfFEim4u14g6iAmJs
QdnEUnPH5UYGQFKIwyisntYO2TARuxM29eVAbOPTIB4IQVi8NiAR8OPjFhK+8GdrPdiK88G8c+8p
im+Oa+3NTEXmfeU0IKdzrmzUcmxRtI2h10Huqx+bp6HRurVqo6zNgarPJ0cIvgPrFRr/oe+u5s+m
fxpdoVL/C8DFHzJUS/kSox6ionGYH5KLdiVG4ex4RKGG19OlUxIimxnlIayFoo4igFqZGn82lb/l
frapuLZg0WxNc/XHbLW2zWI138zLMdo1ufbCmKQtVHsVnpIfww7FLs5/hWRTiwP3eW4HGlkBuiX9
axOEhzYxzeYu6Sbz8AgxsWQOUQs2hAUUf8HbSc8Fv9qnfX3Xset9yCOfUuXbRtk7tsj+30t0kXu7
bTBzDOTH+HMflbY9Qg/w4ZGddMQr1I7c7hpZOPJPVB8v3iLfhmYN/tTACS/cVH1SZNSHD76JCcjT
fIFQROQagaH4Nrdf43jwl5fdE6wRsH9I9L+J/l9VBv1nzv/wFh8y6OSyubvavlaOT0jrIyDRKrF7
bWvq63kQQ+NE2mMXFEbPOIbpqU50PpU+6mk11we1+NEqsTA4jYFEuv6cHQbhOPfNuHHi6OhhWjYu
11ZCdnIl9+piXl98uKa/BaW+rUiLVeOP6pYqSVEoXExDN1Xdeahdkvspv93uTjlWXu/byRlNLxO9
uS0mHp17qO792iyPMrRP0qFiiYM1nxpNGvSxEHUCQo8p2tXXGLLxm1p+zWi6TutqRUkxyHpqw0IK
s1dGkYWSDDcGjtGI6t23IVeLghCOQv6oN3Qk1GzfGtkD6x2qHeI+wR7CPClQpCwhF46MC0YnSUc1
AvUkrEy93q1TOrp1pz3vZWSnN3jUuJQeols7zsUnI92T1F461wKqOJoPNpo0vdM8YNyRTXB06sKS
OixWRyQJrRCm5zq8vZEXHl4Qc0AfM1I7aHCGtRIidHScHF9hiDphbcrF5DydEeqJvRYyzsgMDZ63
HzolOiwkYoaORkXwey6jm3/kMvJ9VM1UVENxXGhC38uWclMrthfVLKnUlNXmKWHyt4829VsX0PE+
qo1u2sCm0kSwxfVranBZR3t6aPUYEjDzCDAiMzRXmrf8Y51794wOGyah0PUinf+/nfLnZKOUOmrf
rfWobhw1qhX10/DWSYOSDv09MFXfQdT5HFov9ia8NtZYjcxyI7Bq7x8OacJ5Gxk1L0bwb926HiOF
gwon781FfdcrAI3UgjXUItVLR4dbZNWGZxpQmyBDnTGZuejY7BAOQkISk8F1wHFweY2YmIQxNqAz
pyTR4iJd+xkcwODKLex47QItavpbieZvlSlSiAXly7bOPHRWpn6fUxYTQ57MuJ1sh+tGL3yzcQu9
Nk4f6CU6Tv3C1lOObWdX1/djpxzadgvg+N0PnSkZyLpVIGuMzELTeFGMLj9qg/yngWy7z9Zldh2U
Gw/hw/ZZozZQwFgTFPvICtXnCK2Qu2HuuyjqIhuYQNBTuTpe1s2P7G2P7i1iYH3sr4sPVcRfz29w
sJeGIbbjT86ajB2ncDRaybBIPDqFFiocJt4uZjKXspmgvcqVzxHop/wydE22ITbEZokQp7eNG7dZ
PsOvXudeFpn/+g1C8mvOI8925gT8AFzfEBffuLG9BHCaM0JuZ22Raxy7qDKKUPJu5w+SiYmUORnj
LK/5NusMCL3KMHuGOb0uvINa314a9tJs2mdExzXExImz1Jlo4BwohVN4qEDDdw0nZtsAWkh8wOxJ
x6GCgqHHLL57Ur28f+VrdkYTsjq375yXJXLJ0VpU+3TEjzZo2dW1NirusMs7I/vQjjEqtKL7qa3Z
Ld2t394wzRAV/6di4n5wi2hoX632gg0N+ZEZRN6Uarw5fx4hsdcY7BEfycl7asB+kJ9t4gaBOlUN
jWDEFwK37zby1dN13XKGVl4RYTXtjz4bJ9hSdduFCaQYqv7QeHAdBaTxPCvHJDv6qFijzXRXA+PQ
VxMEU5ByWoflrsHxPGd+D02/wuwd9l7RPHQVLrv042IOj3Ed/tB009pbvvv/CDuz5Va1ZGu/y39P
BCDaWzohob61dKOwZJtOCBCNgKf/P/bVOVUnqqJWrXDsZVswmczMHDlyjNUrSF40G8yVwvC6E7uv
/kGKnrrRVybaAqrVLyfLp/LEy7YyKjdBXbrV8aYvtI1mnm6zSTmfvlgkRKv0sWi4IXtWL+pD6g8B
gpxvS8m9gfwId1N0jEXng4qGW5wixMpKov603zGhO1dKX1h+t1discDUeL17uUdsQBGHNzu72FY8
u83nHKmWi34sXD+VroVjXrPI4T3X0Nl8bSDv4wAlCzZD6W/EF9H7IGgPmMFvUALrEFiS37b9lZ+b
oLn/2V/MYlLUpx4izgwTm8ARUuqGf1TBBfP3V6QGojmaH/44YEuCICxuO8KqZrp541WoUeLMRhvQ
CxsQ1WT0unQSyQMHkBm/R3hsVCSjlhPcPp5KmIkc6nPhIwrH7Weo4wN32DrqmD0IaYqP2PTTn0e1
8zMADvKjZPS5jY5AGWxP6stjhLVHo+srwhTTMi+9r45eNVQVtztl3X8OEua/QVvjDlMMYC2ALd2Q
/yUXaW96HzIQ0B5Qs2RrNX+pvA3FJZI1xjfiDdXbS/8EVJKiZZP6ESYocjYd1mZ+aI2pqHgFT2P9
RpRsrGqZYXlyQNsqtVIc2gBZKYoKd2WjfIjeIVK0MTpVl3fwK+TnN1k91QXzJVlQ9C4eO6/krFiK
ZNkMdUgLo/yKseMjm892SjxNQzcZXEJzH7rv0jZu0ylG3AJKh4qvC74x1g+rBlHxARftyeioGQXH
YZwG/6huCUqIeKON5/e7m6W4e6GHyTX9VwT+39Bc8FCdUVzdHNkSQKT/O+LqRlsWNU5mB3U/ipVx
nbRRFbTrVov9fyWE/xsQy4cZYJKmKk/EifavvIw0zISwkqBLIFeNXsz65VQ2q+QYzoYMKAI8w7Vx
ZLb95y3z7xDJP5/LaKIkcyaZ/8pqk99K8rzR74doRrPfeRLYsX+YokVNZYrv7FTb/edPJJv8vxbW
nMiizG3KTD3/y8Im6udWTGLYUm+csKtTu5CZhpDQ78Eu76EiueQ1f+FK2E8kJ/3O0Yz5q0d9DDtF
HAFh3GEdn8StogaEGxO0bD/ZN/P2ouziv1EoD0OgWXTETQeJ3XtJ2HOHNT+7eoNlfptfMnjFk6wi
Qwwo+Sk2NKrmavByDMWaLFSGMiZBus3cckRU5NStfplEuiHeHK3D7WuNtjUqHMbG+OEQvXQ3Zwb6
akIe/Z2c8yt1ZfA+TG5Wh+bsj+4BkGRzPQhXSxU5MMxw5i3NxWLBGa/8DdCKbk53JpsI+Gob/Y6O
H2CF87F7UMGN5kyfV+M0ONna18lAY1fejfYQSLN/q74Jg8GEOqGuGT52+bWoncd+R1/2FPGLhGb2
2b4W6UryIvvlmXg2oEtyQKTGvg6Odzh4BwAtD62EebkC6DnIG3mTszQZoPjgMATmoCAwMrQRauF9
75j56QlZKso+ydH80ZHiyIE6E0xVT7etMs9WT8fYmCvyZ3sNexfdllnODxGPPLCc2S+DZuP02UFk
VAzyhTvxK3qTd6YfIk9w0ykTaTt90Zn8vtfsHwvF/i9ENe8r84v100tdnSfK6NEKk5+lsnzOhH26
qw+fZbR++wiPBRzXFsHyVG8+02GG0S7OJF1Qn9NlNo3Y2ioPZ1h0s3ajYxo4/ns+Rftk1p5v49Tl
ZpMt493EizbPA3xBD1mVCflXb6NpmvzhA06O8k3mB97S3rPf9DebhsvRj1C5mCuAsmBy7VD1+zxk
XNa1BXpZi5D/jWKyD+G32xlcFV7e6F8j0YSyU2eVmMEgyQ0aA4SPsgkWDVc6CCUU8l81tZVyIaBC
3lnSOTsWZ/EiYchLk+IzzwDhQCoFv29nz9iTJU8TrBr/FONQN6tWneYQ+Ck3GYZAUYWePfbynZ3z
cXDpYKNgel+Ou3jDLsaVY3BeSD63Huf8YEn3yV1sHB2p3imXlhFaU/eNXxUqeef0+lx3mC/eBKv6
LJvOjpCkx7yERtbHExEJYswedSYE15CnHCxV35myw3AgXZNwsPTYEtEDia2PZkU0FpB3RBaimnWG
r0nLXPOabJ5cqDsRB088BaqmbDdH86wu5CKQBi9+zgrE2qgLiUtdICOeBbJaWeFkTklTnsg1GwMI
nlNlpXvtTPVCHzCo5OiWt3S39MeNisic5pmjoMTxHZY2xwsaHBKbjvCPrvL4zdhwIus6KnbkGTv+
bS7zandL5m/FvaEfpbhD6JLyitsmPj8FrzXnMb970W8rRlvfVpXOJXyZQ6dFoqqav/ndZCK93aLi
hbrTdXKI/2qEXmR2P5MdW3S2ERMuFh+c7d8+V4OgCcPA8l+7qGd6ECPMULjCxOeLG1P/2/KYXV8A
BCRLh3ynzTsHmyyEv1qvoO0gw1VE956tmfEiRnwKsnJI4IxznDWmOjK5GfPMKKn2HumK3aN31TsN
YiYP1dVdxjwnO2N225TLappuX6A7qkd6yFBpLGJLhZkJtYf13Mea3d6Bg9MpeWFv7lqggMqKzngY
bh/Kj4Q42s1+37sgvD73k3szlRbtQkO+5L0Q1pMv+Q9v112zzeevPfuenXqb4W7imkd59vbVHb9w
cDpwMMPqzsbsHYibz6aXLBENXMqDoPbRSkEJPz7WJKvPAON78mF5r6H8pC8rB03gQ0xPCWXCykMs
aa3itLrBhoXs1ViPgirv3ejQcvOS8+Rmx2kgfE454u6abVxKxaK+5L3hKv5Rf32cKySTeH61HSJB
X9gt1QICOjtGp6eN9ww+mwTzx6T+xz5AxQBTo405frSxLlCZRJPl9J6/t9oZgSE6ZMWJ7HGPjmR0
ViZW1U15C7uXz89zNrzf0wom+8cGuvcL/4NOZA6WMTq+pJenj2cCjeKp7mKEejQxG0Wn7yc5v4IM
u4IYk5xRgQIU+YbQKHAdZ6sZiEic7LTNcB/OdATIyd4u103dOvqZj4upUF62viL4BLjPkXdf5hjf
UrfxgJfhnOYmp159r1mSlem+A9CR42jEl9q8mDuuPrk/75GXeG8cdoN4nqyFHeDdNbxStr/21KKe
hpKND1Lh5kvMr/3bIl4as2xK7bqX/MgLWSzhSoGQLnTE8RZRhNMNmfgfajhDsWpP0t+zfGiCp9L/
whYCGQx87+Np6yMlAqJLs5SY8vJQqdTW2heKq9gMIP7XBDGSscJcnQtbIQuis/VJLBPFLIzSqGHx
NHGB/fsvY41A154vTXYPSenYNMAXYlk92vkU9waHPEDyR9tuDmZYgyhXMrhs1X/IXzG9FB/MqbqN
F9EZ6BMa4wqcAjlU0UGNFLG4/gubTNJYiCm5Bzw0176Uh0Rg/gMBrExL+L75dZDiFhDw4AkTdVCC
/+pLNRgXDVGF0ewqW2gYYg3Tm9cGzZHAaqucdbF/IDpODXlxa7D7zJmKpp7NkHU6jk4LOFWwqKb1
QvPpa1ixnRAgAmNjilKZEf4cVR9Nwzdy4uordmDhv4K2n5V4m+zolVDzvIPbAfmPQGD6O3ZVfzxW
1cXTSfbmqgutcNGUTsk25v54AXCXowgFgN1MVgBz3s2jDJggYN8/zGvzMI/6kQdcXfrL5zLtL83L
61gf1NJb0E661WOHNZvqHEJCTpvNEn+qSz1nJbba2IuJF+a3xF1Uqq398GFAkfrqeR6QoyeSkatd
ct5e3GigbdMLw33rms+zzhrFwn8ZJT83S/Mu5qRE7TpDfouJeY1DstkicwIRjIJ4grXI5MNVeYK2
EzGFPhWI4+3fF+N74tSHbEeI8mQ7NO2ajYOtGnq64BX4vKAO/ORINr3PKvlSjmYgLfrO0cNpursh
uXuIUOSmMSFvGc0ZO4T6fmCQH7W0DzqigcItrOQQfHsykzYpfaAL2ng4+ODqdY+OoIoINMwmaz6P
3wGo18+VLaDP4XVJaGsObpTqHsbTA02M2G+uPTlpfSbQd35NvqIi2sZQ/bUoXRIMEzgXNFrAcZE2
qEMCcptJwDro+SPD9ju56/eEbAqcC4/rygIA1r5vnBaGjcx9SpaAoOpP8cN/ikiHDsopuZhke2x+
4MT3QkX23sfiBDIJdngnckM0SE23GdMGO1z21I3lEgYVW7l21a0AIsJmf/CUibgPkAIZGYGX+yZP
wIyyKO1wE/lRCKrQndrS/gyeQY8dbPBb+eIwH19CTF+uGEYD+Wo8rrmBIBY7WZ4VtFTW0Slb1KOo
AajfVIQHtOIf/X9Ssw8cjKjeRGhiL9MlFe05PMobg+5nbXWFq7WzSeHGCG+Ffqo6JS/3Opt/juIx
+hKXwyEMkp/oR3igBZfuUGS086UBER3oE0rAnJf3OjnLR+PbNKwa6qThSIvMr2e9W67MoN20a3EZ
B8qJ1vRFRfgXN9HfdkP9UL3cPJ1puD4Mdsr9S+Q97gcv9sG/FXZJS+ShfpHcFIfiJ9vhGNd8N68p
SQ5SeGhcuTWFQXxKacAg6Ud0p5jHOeEBDSneNUg48lD77xaNCW2uzaPDgHyA6JbMifsKFAz2cXWa
8J7z8248b4NoTTFTXRNh/Yx3VdIRHV3zS1ew8HGkYj1BY5mEnLMr2pSfY5g5aorRkjQ/9dv349Ot
2e2vfiOLcyEwMl8RD+9HqngZYtCX99vhLXnLtvjbQ0bB+IOs8zrx35f3urqmqlWvK9OOomne7HpE
e8mbCGG8FLh9zONtPKelsK3o0RM92cHH9zk+iuDAvfOBIPNtHIxF9RDRMQ8Rb3SF0KvKWbclgOhu
Ab5mOsI3DWqe/+2AgPFVL1ww3icjnK2rkZp65oraZGmg6agcxP0L/c3ZK1BJLaTd6y6/bGVT+waA
O/1w+5n45WNYJahi2jnXwP35RMFtuq2WQ1BiYzdOktDdxP9o3NL9zPD2CLhhxRledLyxCID9A/Mb
ztXJqtXHdnxGM/Xpcmai4LuMFzqFo+LER3MXrZ9rEaoKp+lybL2bqyJ40/zfvSEVZcdyOkAeCt0d
KYFu09iOcatbmNcxlaiQqAaj98X7a/peJvN+hm3nSUZs6Q8SD/afX4TQb5R2Na/cCPNiVZ/0yB5w
gUdTHJlAJB8RMry+vs1t+yepltx5VT2VGB1+8FJ1uBRGlkA7B/0NcM7S+Tz+uasBUW5gG1AUEglm
ikzcYzS6nuvYTX85vLUNhk20lgA5lzVxEA17lnVBlS+hPuqw6/V1PbFNc44a3B4llS/Y7jMBn8f8
DvLkwCuhRKCN+Vx8CvqpHRbWoFmI5J6wPhBJrfEsWqbfVKs7ipHPd3OqTuWpPZipLXd2W4zVlAnm
KXlNsiJq9L9jTUSD6On0NZ0Kp/rSr1JvFxFJuV0iMnzqmM5DGJJEjKb0RtlXi3r12uEgl0yJagSz
CimBPfpqHHexVY0iu0CdxbXZt9skyPZY3iAQuJVOxfeAhivaf4iJjjEQTIt1pIwoeXhWjlTp+b3q
K/+2rqCUmff3T/uDPdAFd9rQCf9xyuKCBohlfBLH8wv/W+eN1ipfU07M1BXoMFXDQGpCLwXuC307
/HFRNCYbhuy5fz4ozzL6Q3Az/lTyjujET5KARabNUWzqDpaGNJUUUt+f5NKv0u3T0zH0pVh5Ea/x
Wfl7j+tsUbfz9xsuKR6ao0kDbALB0rAw0CiLetmHocQTkRnaETwdodnWbghpv8TKGkCB3hZkRxgk
cBPS2SCNnQVOLqNx4sinKpBPSDuOJtWVjUGqcXMKmhIfp+9HCg78pRJX96eD2Kv0M3wNqPYR87Yx
AjvbAj8k/nRWvqf/7JkLJ8X+kItZtLOy8KrjZ67/pPoW0W9PehjXjt2MAezhRsxWKrtGG9GP1yD4
HWwFWvWqFVNPXaorSfZ8mFgderGlQ/n2/hoere6rTO+j3cr1RLgW2oroTm7+DTyEarjzTH2Wpn7H
IvJtM+kr/zgxuDuAt+jivyJnM4zxaoc2Twi3j4aZbhWNYyb4si1ExC+BlJGa27wW0cOUXB2p8Hs7
S89tO2sTF8iZJRrb3/gEv236Mx09OWbRQcg2CeLM6IJjxoSzAO08bIU4rmhvCdOKX09FhBazZMeN
Qx1GDsGz2lXIWieOicD9/eODWXFOA1/EMJOwSW2WnDCd6IavhWoGg+6p8kw2dwmSIByRNfZ0/gt/
03oj6F7XOxVYjrFM4eE9neJ1qosplkdJZN+q6SSZ56mXxSuzszRcz97Axz4pZo9iMRbQbz/prqm5
FGkjZEGCUTHO76gjZH5LVs8qNF6D+QGIHicN/i4c7X9SMRVoBNGrHay+9evCLSChwf3BDIGox8J+
xkI4+jh65kfKtIIM0Tu0J2lnljig0RxpbW5ImMBMqSPvw/emy1b2a3byy6OAVvOzjifWO3jqbJiz
GG3EyWZSbYC9X8V+otPMX1SIuCPkH/BDGeE5m1X5UZd9I15R+30+1rOcc9rEHdi6AbmGnaTbleDd
ylkK3A008HbrsfT0SMPTX06zfN6JlhrPBMxjmB0kzJFIPTgBJv34/RzKfepxy9wC6E21C3+bL2FM
/oZlitIzHKN0XpnrhrK2Kx6vfFWrgfCcGlSS7TXFwxKnhsSNyfbLQJns8uxi6OtbfRiYvnz573cg
i4FJBgHPdfVsKquU96xA1BylLKjaQCe6Ya75944AeXYSNJzer5DyKfZQRHAMrJKjgaoxl6g5KiQ2
ukUCxcIiabxP4nJ+ypS2qce3VcadGovwpA6z8OlpBMnnsebk0b803c/VXUMFFE5b2lbpWUrODRmA
sqv6Va7PNHP+gnFZT43k2g8bedgI0iE31yIq9cpOyKa3cpsD/crbvpm+dOfz9iv0zKt5aUwT+JUQ
VHMv44hK/USet4bd9VcBJLo84H6Ik0z39zJXGsEBfUmOchyQxoBR39wUQEmIZ/w+VvqJdSePDzn2
ZArS9kbcWHfFj02cVyF6fmbIpYoohYFA7D+HJMBD96yf0nBlpn7/9GJOH/h7HL1MbOF2KfpK5Tyx
r8GYTW7smLYI6gWALbAPEOVW3Y+4MXqvAnYhv8TNWJwlK3Xwn8/5S2VHOSKjPIjZMhu2v2E9Z3o6
JdGbMmQqZA4MChnH7tpLCcAQf99LgQoxnJaUsrQinp7Z21qE0aSXEinwCPg4au8Wg/0coCZaxJyn
5k2QVYAzFs1lbZqZc6lzXrX3NO0BCwCcX1/j5d+eAAaujrS96uYklKqnpvM3c71IAhd2ZszKylfl
OU6TgzFq1laSVdIewf7WdCPoriUr6t9uDryPj5eYbkk36CeGUcLhH9sh9IjBi9D21dzBtCekOJqn
Ngut5lfMUmFdTuCJeKHsIAr8qrxCnBlMc0Ahk+YfyeGZZx+bDmD7dNTSE54u+Q3MSiNxpMGa0AvF
kIuCo7fa1M/5hSAJWG4h/0ZWbktLwK+CA3T6ZNl7lzofV+weJWjF5Zwp/rT1AFePLA7qtmlpMSrd
aH57HLo3mruJLYjAfe4ECQy82HJnEnuKYkkpUKaXdhwN1siwpJ5i5hVGDfj2Cs4LsZ7twVapZgj9
/GG4i0VtmwJWzST8vwix76UJMZH8HCGlP8wX27++C0g8wpbu6ZgVlI2fG7Mmh9LI2Sl8j2gKQ5KP
8jBcQcGa1srgSP9IvzVY8ujeivYzycUWVzboxIjwpG7xqx7p0QmRXfVeP7Gl0lagJkNFwdIFKYrC
HrbDH74lMLuEPwyFdcXjbZMf3V/888TlDYAn+qYETHwU3b5uqV1eit2AYY8YQ2DV8CQJ/2qInj9S
Tf3siKIl4FcF0+DpyCuionpRZ8KClos7QdbZ2At4oQiL7tJeSAvkP91PlyBhqwa+OILVQMYI5qPR
/zxSfkcL5a/51h9Z8DmPNTe+FQFuPafci475H7OVr01zfF6Sn2W20hcJBKHnbxaEu+Rg0E53XmDc
ZDVAHvgDUQ5p9h8EdYDfeHfVv7A5MFDio7kGNkSOV1s0NfjzekQHkOeC1/w5GtmQFOw/VwKscpJi
CAFgASQ6BbCgrz2yTShZnBTlGaXiU4KjXTHdVpvEgiwinlFOkS3FsKMFaektgBNP+Pea++RxWwp4
XFNnudV3BwIszEMoUjhfqh5dl2Z0IQEvqoEO2cO8zKS9VD0MotDxoaYv4LUAA/xl39gqPEoooBtI
40F5MsGv6ETxqS+3KMYZEh/OPmOmMYmXzehli81vkGyf/lzHhxAH3VmEMa8RIUf4msXQ0h/Fo30Y
sNhx4cP8FAUFrGKoQKOZedAvEUxA+iDMEiA4yHtyZEGHNRVtF47Vcf9xElI89AC6gK9FcK6/nhT4
44S9G749GdFDgSzawRIeoL8AglWtBMZvPSZlBjR6+FEAXYDPql3rJBCHJPSFUQtb/abSVQUr1UGX
7E9ldXtK7lg4a2QtY/Ll5bjwcR5XbgLNOnNN+mc5AXTObSQPIE99WIgmnR2PDoTenV/ySdt2wrWo
pxWtBBqcr40YnfsKtKK4tt1XJX530ekZbybRI8S9CWFwpkqMrY5cZDq94Z/LXEHnC51t3EU8NYaH
hp5XudRv86ikK9b78SX5/WzrLwEmX3Mqr+A5ZeM8HxTqk2ByB9HFTKDHBEizxY7n7EW4f1RU/a5e
zXNpXsWzSPOpzJVkW7T+U7MbZaR/NLErYKzajckzqtiffY2cuMdfA5B5anMHcD1EZMk1+0kW85Pu
nwu48wMlKG4tTLFQPYSuMfrweSbtbN1lrV/406uWwqQE3B1YO2DpOJD9k8ZHgscrDsSmh04EyFDC
0nAgZJsTEkbbwAGLApEHRi0MUwAeaOjnTJUxa8K+XdW7+PL+TUZzFH2hLJERt7uTMCvBCH5wnXCY
i5im54KdZthP+lA3V8umzTebChbuUUPHGX+XAfsHuwE/krcszw3jY8ZbcCXGPNfwwsGpMf+mjk6m
KpuF09iw4kdmYrnwB7eCQHTQgPcA/tziqP+YhZWtOb84AKHHsvdwWEAC835bZ3td8kQeY2sxmQE5
iuYthojkA7bKTM5veX8xyAw+uXl/4eIx1Te5a2xxBViyPo6yLb9TOuSNS6HCrSjZtEoJnF4mLimu
alLVaZ24NXPJ2UwQg2fidnBQId4zhUJmxVnhDfjV0TbDyAeT+vvtiutC0AcTfATgdYLj8E25LyQB
ub8Iax/J7soe0k2HVr1KDHSUiW18DceMcky1sXlk/bJFcs8d7Q4hMwrCA9zh2Ws6gg7qBk5MI1p4
Pgy/3YXCmSrl/bJZ2CcALy7Qut9Cccfuiqh0qs6UeuUsP7wZhOAgRe+DQsrrv2W8T/Fhgal5gYZ/
YzABQ4nYqisXgPQDHxyV9i8OYXzLUixAAWhsWiLpl3pBTDWg/Tfr6IhakTZOIzWjdc5X36GHajp/
0bb75QmauVf2Fp1meqUUREDJGMRjeJS5LRx38nweMvMKtKNgBdDKB7dggEcdTTTTliF35niWr0e/
K/f9jHgUdA+6k5Sb6dgTWyvfsKkVMoEfOJndCF0xQAGviAYpNGjZUpmLAvviKMYhYc90SnuW7saU
WlqQbIJCRR4HA6wGI/dzbP4gQlJHxg7zWcaZY8vYKXSvEaN4exm8erIUamvcEpfmquJlI+J9t776
RaX+gfB/zOfJbNgb1+iQMdSwYdqFw5gag/Yq+wpTVjq93cHYquueiaIF652ega7fX5y3z01Li+D2
A+h122RXfcWM2TZap4EIIdFhCkWzxj+xLR1SXMvItx68Dc15cpH28fl21E5gJNQ9tJvhjI4Eo6Dz
029efF5QTg8mlzCg4ZIq0CfMAXuLKFvQqwWPWtyYttKd3qW/OCvn4AYR0Nv1DTfkPPEgUsBRoC6P
aWnVFgcTgrzhnb/MhWybXrmkBCbNea3LU/On4ioLbZOZuGP1C975OVbHFo8cxRkbCFjaxTTr3Vxw
O5gi8bYpR1KqfGmDZEMMxGTEuMo7kSOGvB56GvEMkNXNgiwQGeSLV4SMeqbWFjgyIMZbpCAn75B5
PUmhbfIQnnn0Ff7KGFPD4MKa3rDLcDmuA2OJkBkxxWFsgXEJ1SLkyMOMj407pxFcoIZSXH4+jnJz
ee6Y8uD2cDM8LXdqXMspaXVIh8MjPL0Z8WXxIatR5+NEApj1tFvVVlkkcB0OKNBHDDoAM5kLGEjb
LC230eGlvzIZHOB+o7Tlymsqr+U9zMixZxPactV8YqxrTy0dqba5nVbyMiycDK9QoQh4JvAdoqps
WmD4LBA0VxMJKMErmYrd4pkvco2Hd2pfIHsYEShOpziy5A4t03tGPpdat2gvEoQ+gNGPdbtD71SL
JakCu3NA0g+nEBLBxovAbg/yx6mhi7E9OXaimTYHQZehijaQ1rEYdUVp/mqm7CPxu00Jgxb99JrU
+lcYDUuGB9Eo/TOZYyCDIqmmT577euK++fgBbzuAILizJoMPGMDmdgKmO7HwRCQ4vrewwt8cbbRL
L9oKvx06JPTFKV2BsEqnfsjLFPih9UvauaIV0SNgZEX6InWdpN7oRqR7feSl5dRMAqNwGzBgohdV
McATbk8gS82217YlfoTG6VNvDGX5KfefehVhF6svYuDi3LzEww6KroIHpM5IlFPUTqh4A4gp5VN8
uL38VHZvqJvKXoxfHoM/TFwCf2Hl7mRY0nByiy4eKsa1hRpOjw+VXwhB2DE3S0WdQ6jXb+C+G5AT
w3sK/qv1fcJHg5NoMp3gvdJN29xrCcnoc+ZeHF90tl3iqrqbMy5EPmIs4N3ykQMiqzS+gGZwK1Kn
mewqqO+tWLanNmaQyW92ZpKOeJ9xJzhqcSjDWGUGQHdV8mvFeqmMfGAKxVxElfsNJziQD5QCRpXU
jZo8bs0m6qeScm4FnySBQCo4FRUDmeolXMcRviaOscOZHIrTmUfAJAI0pS3/8AGl/lDpTdNiDo7G
MnG3WmITOcPCUVufBP9zT/gsCDQwit0cW1VoNDdnopwV+RhX+w+jX5VNBJkk48hAzwRVbteErsq+
rW6RpzFizUvVrMkQx9GGlcDQnMb8jWNkLNhovF78NuMQwphYcTVcOXcGMVs7K4EIe7Upp13IxMjK
FHbi+1ynq6TwimLxZBMnxfer+O5BBbN7SzkwxD+TdKVBd2IJf8FCWbjR2h18ERMCjqRfomRHQx2i
RWoT1vJ1ci1+RQJOaTWvMdbRuVkN3++dfiKy94zo/QLbrOsto2qYaeIseNK3tOGep1EjMvHfc9YK
jJt19SbfjLr89Sb9Tl5PS+Ocmd/85zAzzGVZLBWYzG1gbDav78m8++5Wo/0g473LUa8Heo4jgshZ
ZFBYXjAUrGMR1rjRJjnoa2xyHfUSml5He33ihpt4RruN6cCKCTlCPxabw/K9VFbVXN4C62y6RexT
vq6UKbNowWtK3RdoUwkxPyxQSDeyjYFR3Sf4MATXB++jOUOi/VTb5VnAEQcWly1adKAWWIxb1MDO
ONaI+1Hn6pfneAl89CjaHk0by4fN46FI6Kb7vJyC7aqH9A7KKwTST3yPz91Gg1Z8riDGj4RYq8qs
Yf/+IqWjXBVZgskMKt2SPGmyUXbh/Q0vnrQP9Xks4pgrpEu65ITKyEg9rJi4MFvGATWbNYtm/Eem
6I6JpVm/mxofwHRzw2B83FXTfD2/WY1DzuOX02qaL8MtPAM067b5ulgKF3NTncWVwaxeE5Rk0eK0
YkWeV/ZMe5SdbHZb4x3mMmhyxJKWppbIlGAzC3/q79EDmjzIweQO9vEWd1oJt8iO9v1l+7lH7qVy
Fh3WzpzkAgZvhYM88VWDctg9GJTmNvG9mo8ymUD98JbClW59XRNnDUUQ/h+AOoZOU/2HoE4eIp6T
a3IN9zyj/yJoMvl3yj6SCAgUIBcgihozcv+bAhzpg5TFZZ0dJnhlTX5ykkWIwCQfPXzTcK60y4rQ
/562w8IwFkYMI24mPI/F6yphjklvSr7I2s8kW8VPuw63YnHpuu9K+GZcLCOASR2NEeO/yKJMJv9O
Ax+v2sSdYJwTko1/GRUybupQRLLObP4M6NY33ZsXL+u7sAq32S/d66sC44ESTcPyT4QuJ8OAAFgi
EsqpQ03YwMNm/GAP8ui2i5IW2fBlbPs/2sbzbuSk+bRaUXbZ6CtpJa7reT0HOVsUcLRuB+hI2kXe
FEwxz1BmXjKhU1rS4NCghWi7wKfrhu4AiOSiXvBfeaADs2DQy5FAgG6iETsovnD9ymmyWf2xX8Jl
WIWhRcoLsDESNE1MOSo0AbtzmrodLVXExw1oRNkSeQW4sqol2h7ImM2Q1NSYEaAdGIywjKQghOMy
WQHj47Me/gq7Ctm2csvg0GudL5FSgM4Eyv97W9x+Ovpf43AF/gWBTEp6j+nkp/Nm26zKFcN5P+BI
D0o2+lzUhvN2JmHl3sNB2kFBonreI/GxyBEQmL5OBo0w4GMmIkFBuWfyrx/mxRIGAacTgJK344qR
qwDi0WUD5AUIG3THeAhbFBhKvAoiB0zmg+k9YRBuL5MVnyVxpWlWRJ8XCrYfLB5gZWAH0Tn4usIV
RuagsOSE2Z0RN0pcOcAR23m77vHjY7UMAdVhjIKz3iGeNLCT33QHqWtg/l5eicsxFFPMA7KtzX28
alycUssgruzKlzaC32K8jM+rtMnvw6UMwhQs0nmFtnEeuhELkPGrZpKHaTxhhLiK1u13zTz7A2Wy
n8vnUgyozZVzgon4bfchGO4qn8PPcM1Z77+X0ZUfFagdoAI4Mvw5gRY1AaiEPFfNnv7LlYAgsE9v
7sKF0wwgkr+fv7T4E0enr0mugEfZfxE0G2cg//fELC+WoYsiDl0ICij/IhzFeKSRa58iO1R/zUry
RaIxdIoH1eD/+49mYOq/if/omiyqqi5L0OTxsBrf8P+hi9KXUt2qNbI1FUz0P5NxRbDoUX9AuNdM
nQD+wK9m1h4Yk0mf+qSRdCPpgC0g2hM0HxSvAivBZ+/tSRzbiFEg6JF5xTK7g53woKXC+oBDcsC+
vUnolODVMMgBtpHDyr2CvEpyyH970X7zQuLU1tv/+Rb/UZb5n2tpyChiiQwHMOqoY6PyL0drU0Qf
U0GlZUc088neP9/Sl/L7+a3vxR3SGEYqZN1M6DB0AXufkINGyn+5Bvlfj3cmZCR1ohr8n5OSMY//
vcxprzaTQX3mu0F5VKfnBYmVFqm4MxyUtUgOiMjTSV5r1VpdxulV1pdPsKQXlJbBOP2X5fg/LwWd
Cs1UFBEli/Hf/8cTl/ourLUwzXfq8P9JO68lubFsyX4RzKDFawQQWqsUL7CUQEBr9fWzwHm4ZBSN
aTO3u5pWncUiEIiDI3y7r70rLr5yFbXp3XqjXuO1M5xhIY154x+Gs/IYOvn1+TXLEjVVIqchPnwH
ldTUiecJyUlKX7zonPekJ75Fcd6NReBlb56lbo1JG9+StBaldTpgtAmVWx+RxLYldJlaPWf7AGvl
6P2SY9vQJo2/TbsnDzS+9erjmtCYlYKDdl93d2Wix4uoW41tLf/9+GT54c0cP8nYZoi3UhQV6xEk
RKeQzqrvXnrqq00ubAYo0PKmz76ifN/gne++cnVnft5Bt4aiY3XXWj0lmGUMLBy7PDlG3hcnkCS5
/vu2pL/eFq+wDnBItci6/PmtGqKcDrlmJSdMK4L6LXgbKd5ixLSGZZxRP56jMqXqm+ae/n3hvz2P
saUg4SWZ52KKDxNI3fixqPhRckLAaijZDWij0zI/xMgZlT83W1KqDkNMV0gNOgHLQMK60c9jb+6W
R86xaKoCjrD0h4iaPO49/nztrT9u7GEKrQupSXnlkpNAZaaZ19khw+hKoYAF+CmiFUDi9NosexmT
BwSR7raeXVgUZWlCHSkHxNTaOG8lsgjaGSf6D49tHPCPd6eLBq8CaUxdEh++r1QSY6stguQU0yYg
ddCfsblVuOfY8sF6ka8KzI9moVuYlFBSOYvTqYkOmxnOwmWuL00DpXtBG1qoH6n7w3QlmY+sCHKj
bEJl9nQ005As7eF9tVwjjqp4uJ/0fET4oJKOf1FOdYJoVrY2+kbnOUgcnjazVAdBCXGk/U7iaRSP
NQrlw3juUCZv1p4Cix/PJLLL9AeHh1Mu1XRd8Wsyz9RphFPxrdlX73RpelWOcBlU3Sn60aDRf6oX
QjBJhfClv5iqXb3fv+5f6bbepq/JHiXz1FQTMR9Fo2Fxf9U2MdIsBRcU71cSIrqKB2UUWwpzjKVk
7329FV96ktNsijbR6b7EKVbjJyG66TQUXSRSNzIuom3+kRWEEqcDoX5anbdn1HXWX2rRJS0+2fJQ
FFt0x2wsKOIYLVrE2qlK1WiYCubUEBwiAAQ7Sz7zMKM2bP3yVTVv5WWskYGuoniHpkXcIXZK+qJR
y1WdjJJTtbLg9pQnZrfUd0YH144ANrUHlkfOIkIz9d6RoJG1B1ABuGuo/GUTdDb+JrfQsx0eHiL2
msPeC8LQ8EIE2v8yXpSLh9uR+DHchyMNsdF6cBZF2+6gsvC2K6HY342XUF4U9Q8TJgykx6GuiAbj
SFUsDjeS/Ouf/7bgVHqSV63XAkW6+pcLToVJUC4pT9K9HMkXN2U/K8aK3hzP1pGf61iT3uI3DJjN
2FCgOTw3AKekDePHqOdVvw53yJDbdMK/hUUYO9o53g1oYS+SaEv4WdmesveeUdAR34i71HN9NYs5
1SaEC7wIlbnA4hOjQY2tfNnPFHs6oEwyisiZuG6ya99/eNL7UO5z4nrl0UIbEsI3TZ+LbKiVmfFe
Rh8Kp1YYFdFBNQ6adVSS5wxUWu4QJbp3W0t2tPhYX1uiZPUu5WxvEm+acMIopheBvtr1SGbjTpb5
dBhsmfoAE+GYrz+QV2he2vKV8Z4NfBybqO10WFOU94IAt+pF5dj0Vbj2zGzwYkIXSDuyVDiBA23J
XCbjfuLIMh0wquSazclmaGbwQZJwet+KVIZQmiVzojwpHAcKqmkqkCL1gupsRy/9tjjfYa8QBSH4
TmaCwAz1R6J1R9377gW2f1i2263U8OPmXXkitstXOM04y2O9/CrOCjkldnLLIndwGFu7aH/PN8Ee
/0kw5v1ey1dCviuMrkcloyA3tjeYi/1KfxnRcjN33s6518jkBJeDbphozDlfLkvXkbIERzceVjJG
Ge/O8EREhNNh3b7wcA1pSvTKX8SrZh/MvMlcPDcOTh0E8XHoSOua6iERyQIhvl8ZwykwJ/cvECJ+
Mc8g/kC5S07BWV6q+y/G1EXZwG1CbdOn3WAr9W4YExOIW4viKUJqpsiFv0Yg8YBZ6xVHZDYsrGKW
DfsutjvBMSf1+KqXm+Zo3Dxk1el9bPBtHa15xUiDfaN8UC+CeYAqRo+988pfnFvqT3Yewj8wTwAM
WqSfwPm1gZbHrvcH6YCa554+7WHW8bynENw+aWPM4W5bHhbSUjyma/NEAS8jzkZbOpNjDRKyeZJB
oopzb2/Qg/mb6qESzBMk++d8FlCXRxeA0aROvj6I+zyh86G/MWd+1eckpHhti+/RUa3w3y3RKVE1
/S14qwkgWzJfs5a+M6ty8uxvA0pX1dg7WVgoE4oSDo4I4vGvvjKDspOsrmdrIb9DWxk7iIeHN8wM
yGJER6QtMXZKdN28eOPQNR6w0n3/ZIqbCj96vNGkpWauG2/WDROvHi08Reo092lHtJWgbbRhHOvS
IXXxCtuqNbews7sQfD71euUhizVzy9+6QAMhYyITcDC94StGsjiKlwBD8v3SLmU0PnGhrVIiateI
JwsHiXfkmK2F+Zu5EG1zzanGrjerbH7HhpJv+HN6XDgfQTm5+lt1UXDiPmIy6a797K25XtPP4cub
6ukkwOeRcPCdVYmNWUgXrl2Fw6MqdhVKtMWcsUuHtUVY6ZNTucBqQpiR3AF6xsmSlveXVrGNVfPN
l/RBA4Lu1fsk9UVq8iu/lAdPceJ2Roxrrykzd83GNyQItKCG4e01AB4rpFOXCuo1h7uPhH5yu0k7
EdfpDAQxjhzvQLlHmPYcqj+0+Anh8Bwdi2l/YWya1ixaAfAajQn9CphNEo7jptqCqVE3SrNAQE6u
XrbKruLaJMO0HQ6c7YSZ1CyQ2GVzlKfRDr+R9RbW5t8bqP8QCNihGJrK1gmmlMVu5WHfWYhDY7RR
cD9Rx0XjzDyIAvW3sNY+4m/jmf2dmH5K2geLgA7VDdvU2ytvnY2por+moKxdO+fdgl6Iyt0BLw/4
M9bls8UUX099+vPiL7IvzcRlFrsSvjt1Ds3g5nP5gLqZflSLeuPvPKo3De7+zuHL2rLn/l71k6sT
LqtxWLH/2QTQpYInzC4FwCkz4HckO4zOe88ezlSUzVNHZcMHLEWNwGaBrl7+/Zz+e/KCtyobMAU0
mVOLbD6AtS21T1RfI0oR4/5qbZLu2EOofi7iJ+2TRZHqP6twickBdRmiJkJnSyV+ygGHdjeI9yvt
mF8olJB6cZ3EJblhux86LYWZvUh7yuvhNT8MN+r3/77z/xwZuXFN5JBFZ0uOjI83bqiBx66hCE+g
C7H9oOYpk8KbcNhasLP597Wk/+5R/rzYw6G4L5MmkoLxYh2R0XYXc0qzRcVGhV1Rjd5iU5gAFf33
VX+RlP44BDx8xIdDQBbFutpjkz0R7K0+hOyoASXqqVreWuplDhh0LK/fFnsUgyXmMO46MbUWk5HC
fhmkOWeViNxH/oTlV6XIDK2zfK57XM8TgYhPry/8XbnH7JmzyrXbgA1xNgELIoBdUOf//jDIGY/f
mIGWJImGDGWOcSaK40P+baNnhZ3hFkEeX/rmzc0PiXoN1WOGaK59eeqaFiuTOxXvgi3pgDBkgYk1
/Joww2cB+SK8SvW8zW8RS8EdaVfChABowS8mGitSDnutIjyQkaVIe6fGBpfeANuwQ7SE5d17aaVr
l5zkaicIp6I7hs3OFLaYJMJm7hfgjqifaunGFE9x+5lZp5S0R8bxs177+nJZSIfGf7trz1V08rPX
oJpXOrlsXu02WvrWqoufJXOVapdOPsnF230AjkTNTl1r6pfvvUUUixrlq48/k/s17l+bACMLdXGx
OaneRatXCdwFA8PKHnd1wX6nxVlL4W5OFi5Sr9K4t0iaWag9hRF/vx6smYWvNlqFyXmgOg+obUHY
oX7rlnq05M/jDBWXM0InGMzkF5GTNo6AIbepjmLb6NbKs3oMsRxy1O2rU/qdvg3Dgf/PrUIbUutT
Rc6ZpkFH0u3ejl/CtzJagTtMSOhYc2WSKi8CqOKL+N3j2DCniTdXj8L+bu2k7twVC3HYR2BsVFLw
d5CL5j6sEXTY2qcvgn8SMF+R/lB4YQXSOt5WjhzToZLcjJGFBfabWJ1r3lUUj5Y7k7tTzFYYj1XD
fs/6Lp/qalcnCyV71S27a+ecPFNQke2TW5ykah4Ui4EHHqafCpaE7BZhrYaFSmpFS/lCj1UyG8R1
251680UScJqkCBMpQw0nxKLtx6N2KR4HhXwWqcT7LqzYmHHM7u97jvk1uhIKE+YsFnTZdquTmK67
7lxItkaumrKQabfaDIuZG81zOg1T3yLOShaZuqN2hCpSOoPv8MAkyW7NHe9uztdjOaV7WAcU73N/
T7SDJ9HIT7q8wC/BTg93RAiYwhxDK7FxCZqzgjRunfAASASOdbsNnryUY88mgGPjUm41bzr+926u
wDDmQnRbQ7ogwko+eKAhR0YvNv27WKbD+CM+ETZNroCykIPhwSDxzTDprEljzgdMCWpH0qoyJn52
kT5c9TkjA2a1Z1JQ7lzfKuNb5p1IkUjyV9m99qCk3ZVUrUbrDpt/4jWC92YEr01+9Mr3yMLKdMST
QgSq2UQEp4Q7pk6KxMBt9hpGNcYH/BAadY8l6uFLD6catdx6U7ymGT/EtH65Bxgb7QpLlz+JXBt/
dr9q1L3LihtfB8mJQzu0NoKwhg/RW6NT8ivLVjlgIT9flfG7pm9Df5UKfLYDf0TtLYqG89BBqg/a
YAvvpTwzCNngikmXvTyLCJ4k0MeaaRZP7+K0fpMuvjCiZ9vaib7NXCITMEY9gBDktgvnLF5G76p1
i18DAsVfNTp2slCbI7dTEXVuFi27W3US4hnUgRJuGuIiJBujLUbvpttgqk5bJ03fCnXBcStGBGuQ
LEwUjJpIDW6AmXKBhQbUYQ9iO8OzVdG/l+w1qkqi7dV0E+mjoyh0VOFLYkPrBh8Dv0tvF6pCSuXK
r/Frp7w32XPDJnoRLzhGCeaKGiK/x2D3XHAS0OZNidWZfgbSezuQ6OPngfhB/yvUyuytG2ldnBCz
Zha7N7HFzhFj+z418rWu9rw/yhCCbrTHXIZTYQwZMU7ld0Rg/qrEiy65EcSoive2P0iu0/XYdzZC
eYJhx46zQ8pVktsdXaOkUQzbscanP9R0wBxu3EA4kfGJidnxD/ctngiqdgcXzp6Ge2vWMonUwBag
gJJdSUFrP2VsZoDDiaOeX3TvEofhtHkKITdcstd2STrc6Z6Gk0WqUcCp4mO1wY1su/d1Vpz1/lkH
F4KG3GgrMdnI9dIi6prjRmiwYcwV6apb3x0u5/YjCI6uTKbvOVmkm9g7+bvu1LIWiavaWCrGri5X
QIQ9+s0JrGXeGySJZFjU1tbf3V+qG6qSO4sOEjjSNTiXGfG+pJhFIEb0hdTa0hEhCrSV1fONgUIl
mmaXxtKjI8OnSpJbWvnyMWURJf5ocGTjN3RnpbXbTSyQM/kYiKbcgCwf2blK5bsQrCD0agXrLKnH
j5BDMWInBrOrADsi23LLnn+ts61FqIFbEkgCT1R8VcmC7EHG3eDJZlZpVyKVuXZtEnXAJVSsNfdZ
4DrgD6SjCiikeZIPQrEzpn7DCntogkUYvyUBbjX5ya9nlbtOk6tCY3n9yN9b3l79bHHY5K+B9krS
dARoQqRAx8+Og2531bcpzghlERADQEM8RniVdcfHQysQop4gFIJWAErRt1vNnPmMZczm1EJlEuuf
MmecJYFCdvM91b9cJezcbDN9dW8XYje/u7e+xgUbxttGo5Ge+CxQKDUYxZ321g1fZngY3JeydZJm
F+sHXmXFxPrFGXhDIV5KdRbETYI0DA7PJzJIpNDktDsPoudBgbu28In9N5yIZU70rXqIzAuIErna
3qVZhWtPlGZgcNL7Z46hV99G4aVEuIfPcW+2cHNcdYeXCTXQyTeh8skc1teLpjpoNWKw4bjKLtPm
AwXZ6Dh0m7J+MfEjtksfM1CMZgNkB6UEZ59frutf8TJ+taoZ6a/C3EUYZ4xJaWxA4oa8ZuJKeUXt
jElmkRfJ2lfyKB3pbKIovTBnSxnCz8u2PkJSXs9rxald3HtTHbgQuCCKyF8+6hMbdIJKylQv7eq+
4Cet4gxsYJ692cDmhn1Ot+wiB0ZiamFmmFp8snzlsj/byzusegOn1cm3zEQPRQ+HOuIeYhadIlKH
3GF0bI4x7ofZ0I/TrJIscAGEr0TmkGQJH7m+E6s3sjsyMVl/WcQL0duhKyh44SeRaRO9IciFfpBa
408UMpW3EHDHyFVl/ArdQo1nUUgYd4phGWqONDq2gzU8BHnLRk6NnGqjwUDEOJtnh5ayCudmslrl
0vtQ3lySutxLLNnkAhlETDwoXkuJYj37AuLla2OrPt+7nXQj3ZRJ2CyxLS5DfV50zrgxDeyU8GK5
w8iovxYfHKUok6KvW/qyob9oDvDPLj6Cet65+4bcA5JmF27aZN5Jttjv5W2HYzCAqOMIUOM6W0B0
wHJVAhrg1ZuGT/WTlE7LA5V97Srh8F77J2YEZSVfmFaUfMqZLtGY0BglqkXyI2PW66bsd/RJ9Vo9
ST5A21nJMRHJunYISUeSjfXb+mU9rT4LgMwcIPcosKeOTXow9bylEcz82mm0ZS/BFiL5maNn9XsD
pWzYDyGQoacBjynHGSYcJghP+CQnaSQ7tZ2XfPbqVKdYnyKm9Lfa38XlJdc2QrQQ2Yd6a7Nb+/K2
9Q6CuAfV58IgVB2GQig+9eKOYRjTxeamPr9U9JvwZkazSb21qBKvdoJu0eJoZOxM6rPwkr5LUPfk
Fe1T3Fl86r/LlfCiSrs0W0ruJnXn6f2dI4TORRJU2U3j7bNiY8ljP0roogwvTd6Kw7qv2IGqRy88
SdY0QesUqYjviZ6JpKJxq1JqoHvX1PKPFbs6/nV565Xbvtwa5UyxSFM177k6Dd33zH/2PVDmxOCN
7MslZ6xzTKriJyF6yvsztw2vdRgmMl2ftaUrjNZwEHcZh+OynFveMn/xFy1uJuhWyG0IfJ/6R+VP
nfrCqQULYnA/Rzikkm1bni08it1F875zfe4DHRQupbdRrE1hHCzNNrI3/nx0PDcj3XiUlPlQ3Dqy
c9LSqjf9mXFCOUNf48As9GkMZYj95nO0VpFEVjon2PfgVqYz/SxJ2waPYx5uMvfc860bU0KLkwAp
iYE8QyrF07bZbF42u81u5+x2q91quluspovpgv8c7eNiHUyViTJZj7+wMXIKO8YixXZkiR+Bv1uv
sRnwXxymdj1Zf64Xx8Xx+9t8J+44ucqT6SpfskxiVBD3tLy053Qpns75X+U8JRNnupquzlzq3E4g
5H+WOjDwU2ZtBWPfBTeDFaVrt6a3wXRi3b+TlTBuvgiamelzoF6i/k3tn8QvAGax+JS5zyqjYbgz
pyaCE4kgfQHCtsR/6EBR89VJWLLKtzjZ8/UE+bKiFQ/Qz5JdwOgpafonAYpSfEgBpRjwBbwYzG8P
92Ru4S1iAacDt/ZB+DplSVCJzbvac9/Aoth6qMc3pbT9/CX2jm7z1iLnBEjZqYw1pzxqFYiao856
GsbkNdDptJ76bECdocbZgxqkNdj+sSkxDReKBv0al6Cyu1eniHGQ8JM2WGQgkkTJFu6IpIU4lZld
0oZxSaFLYkOpMm8IiBNefbu3r+L9klJ9cDssXznnXrCwNURcgxLiCO9P4OqoHVVMtaYaiHE1LyYy
v78Oj1L4ca8ILOAhEXpuKzhUIeiIK9ChOwUfka4amvkcm0eLLoPdpSzeDWhByUuLWZtGeZMIkEb7
0WD+CT/qYm7AoGPfEqyD7iIHbF8XdbQrySuml146cqAUzbOH4CAHxybeV8MzLuoYM2HLXudzNMwi
oiY4YwAKgi9LcIo/BfVLen9RkaBb98UH3xkShl0E7TEtzhXHEs0DNPAFJNVq1o307fWnkG/s38qL
8lisRXdRZFw8ko6BB8r+I+UydQUa3hfRhcQCsSJObXAOaCxAgQ3diONtA63pBE9ph2K96Y7Re0Ml
VT7IIztNPhCBJCLJ4f9d2cXphPyLDtiJljVPJoFuOAA/mY7kRwvK4w0/VJcDvY7uUlxGl+w5evYv
/mf93SFZ4BGaRLPqFyyHGgMRGmsyrDpHX8A8//z3QzNGffh37W28B/5jYQwyDVrUPmhvlWGEequp
4UUiw6PPrA8YyKP3B36gjVKMUGX583hhhJttebOfl9rHVjjT+2YfWPuGl+ht3ahfbj8hw7I3vzr1
7d5dln32ZiqTU8LpDnzDUrgvFGklayyQh266YkW9OeNyUOpkgqcqB9JfaTYowVSjnsWLB1dqh2OD
RGOYO+KCoNte1xZ14RAAYjtZ/fhNjEPj8SnoliSrqqnrBn/9KdnVQZF2ba+Cypyr0HmiZUt3Co+O
YfVsmMdOQXVOXeabke4lAewGVEWPoX9/E/KjFWL8Jn6/B/PPe0g8rYnTinu478pimrPLOFGXDK/u
JXpqpsCOlkSbqXm8nUk6sNUBeY/LPdri92t+QvH+RcLkXkxJ0k1JVVXpYVQUXiQkmioHl4BG3vfJ
hUDlhZT6D8Lv317Y36/y8MLSUxPHmsVVhg91lW+JtVE1PPz7sUo/XeThJYtjOW20los0MDcm7Y7C
xqoHquFIx3xjPq+mBA/2iG3xD9PRL8vg45gyFdOyJEOV4EQ/aOmmFBhN3uvBBR8pqDzyR8KJvl6T
F6qRexFqO9wHJ9j+++PKjwr+OIp+v+rDN2clZZ82FVf1l/IKpzGWe2OPuWZsKJ7Q/i5b3OmSUz+H
Sx/TvzUfg5kFhdEf24n/dCMPX25+H4zIlLgRXD0b/MJMaZxmIGdydph2a0hRsHsgQ463IC4CLBgU
qz5ZWqLpvx+J9Bdv5x+P5GEEhF4tyZapBBcQx83Et/GN7yXn2l2ty//PlVTaVSq6aanyo121TS3d
cDPGWk+hObjEK94bKnAznd3a//JSD7OFZsR5nDRcCtTSYpi4sxEgDdlhqTv/yyuNc8Vv5QxTFbuo
rLiSv8x37MscZU6zpsgpf2gsLv1tAjT/5+n98uj+dqGgTe/uMD49GQfK5rU5HECB4nanpUP4GdLH
64cPNj6iP19QU8YQOPaPFDXg7Q8vqJwZXpzpxf2SOwMvCt4Q8trx1pi2swaMAa+pHc4In/zUEfEv
A5IL4wKyNApfsqw9PNF72LHwZ7p/UVfviLJjszt1Zu584jA/fMT/Dv0/rqQ/VD0FpbPuUaP6F8iF
JAncpb5Ml1DgbP+nL2+cV/7zMP/nM+kPD7MUNZmWu5r/awVV7GEtv7izFMgZnQHWP9nCf60//7ra
wyxnGtUQdoPiX8wt8LFNAb2a9gpzd+8dtFXxw5z63xXkz4f4MJMJkdAnScLXJa/eo7P+kc6sH9b+
v6wVf17iYYoSjJKm3SpPr58LC5rTbc3VfVWscevRZ0zc35cx3oyfl6ifvrSHSuXQRNbQD7++NO/U
sNTnsIRfMEPM6Bu1/vdY/NtTNCVLYWcuAaH/VXr+7e1u6MlcKL3MNncJznQlzf2F9dNw/8sbrWCD
MFVVxp/MzPTnVKVVSVbpskx7q2RXA1YwSZoeA+vFAhr1oilzRZnfKdsTn6d0hLUhg2VyiNnlND98
ofI4Jn4foOZY0h4/qKZIhkKDiD/vxFdd7iWMQkxH9C4MlRXuWxFGhzotYA4Zr9qIvxtR9u7LAYG6
Qpzr7aH4NqNrpE2s0AEbZnY/LBq/1p9/3dWDWaTLTVnMFO5qOA8zovED5xwAcCIQkLemndWQVPO5
+0tgzchAlFSLKKUEOysl/HncD/qK+o0wBeBJhwRx68crM9qgXnZ0vtwKlOf2fr8icRnNacRRY0IB
egH2K7xxwjXVNewYRThpiCn/r2vU4+MeB99vg0vog8rXhTQ86a80X/oSdgVw5mgHIOH936P4PwG1
xyuNQ/C3K0mxXMhNz5WijTEhKAWtu98079pT3cO7shPxXR/pjwOheqjgJ/NT+MJI03xbYI9Q46ni
UX6qtamANATqoYfgTttdeeG7PwzB/yynj3f6sMq4htpomh6HJ5KBe5d+sXSXk9YEYFv613cQrae5
yi7038/np6vKD6/g0HmJ5GYBQwzdg2ZXUMIm1BZoSjdMLEBrdjBpTfpcGD9d+PHd/78f11TxQdFh
Xns04Huq1HhqJwQnHXsyMmZJGx89n4a4npzwiu2eGp+yCgAun0h/dUhk2lz76eNrf33v6eWGCmHS
E+bX0v/78CiGfKhiKzihVBnZVjwq+pJauoFJXEEs3RDdz4dlumhJl5ygRjhY7TKIk4iRtk9kEZsD
ET6awgXuRVMXN2px0kzTnexFzGYhHAhh7zOMGEMnZVuCs/gIseRiX3jxifANglN36zKC647Epk/a
DW9m0fzwtv3H4MKjVhFZJE1mjzsmNf98B3JcL3ob4DlrOyd8u+9g2+4E2gb7ixSe0wq/bge0Ili7
oyl/bqYbPdlQVoN9Nazgqt/LRcHIuDVHS4WGdrZGVB42MyTYdiVhpYMuQ0zYtT3IJ8EPyxBdn8Rx
5D9Mg6qC2Z9WjCoHM/Vhr9JXrZxrnkaPsm97bMBIcHaToLdESzibIcgJDC89giqOAkU8yCD7EOdb
DKv9s+XfNKoRH705deeUh2LtbGSLKtpAg1Y92m2exRjgyzWRNlApsT/k9SlTP+n5RhtAMM57PADA
GBTMjJdRkDy1xUmQb5o379SpMTFflYnqrj1lyeTg3Wd3a0bwvqEpwLPvw9ybqGMz2gFZYP5h1o4J
L0A9ZPXBCz5dzQZv4ssjDwsukvRcGR9d+mLgpUeFwXSdOOrUW9OjDthoCDmXKEJEE14Ogzd1TvZC
DSjdTEtA8huU5aMeO1GF+2YyoIuFr1jOU3kllpseXpywhZji+dM7MGvs9mCSe6eX9xrOV6vYR9QU
M12wBdorDiu+R82dienH8FxjJjLnujEt/INE/IQDKn82MG9HRt3cewgaS+AXObo+Nef5hZ+OtXFr
aywwptyxWmtz612QT+IXb4lq11tep1rnnyzWIfyO1ljHN3lei3PjYlLeg7cwM4ATldDqNbiS03ZO
p1Hb6OYyHbHTgxqu2pN5oSBsHu5r8woZQVIc+djQwAEwsYhV4ZTC7UhNO4MCiI1jVn+bA1BDwk62
2l6BclBvo6+ZO+Lh7patH1nvGzAt2RRA9S67O82yJgqs2GVsF1Rxl+qWkKUoL1yKjwEbSbrqYMzp
maXwsa0EamsZ1YqKlmNY4skMrgp3SxOylPkaHBtgRuoQk66bocrC407OIi2wofdj0KCsDaIPK/VC
Kh2eG7dofktYjQAK3F/LG1gq/6zNzGR9pyJ88ECPLLMEDs+wrzw8A0waxcJ9RSRtaTozS9tTVC/x
zzQ1rXTiZKKuvb1Vbyny0GzZmNNdGUQhptNv9MLhDI0W2ggxsNoZOlL+dL+4yfKcyRh7Z6+urY3m
LkJARiQLO5ota1taM2cbhnRd3MDAFCBIaC1LAAIslrnUjHc0+Lpfyt8MLZRcYxG5I5sng5h7TJKT
yjdI00DRaZpt4i3xtxt0HqDHHNhp9DtQUZ+QM2nuctahpCoT0F75E2yMHEzBc23amH5S2oos2mOu
zYBc0blAm+K4Kuql0s2Qj2NGYdKfacipiTPB/SrxqYnz3npKk51xJuwGyoxhVDKu+IwE7Xbua6YJ
hEOJ2A87EegPzBMDHzsh0JuhnXi6yXP9Loon17I1hYL4rPwO3DdqiBbuW0kDlYIm1Ja7EvpCe4tT
m/Zp7XFEMfAy+gReGpKZg/7BRrI01BHAVlPMrbH3ldmupABorN05ancj44RaQoTv7PtoRHE6leXn
486xz91a47q84nOwvRxp4LRJo7pS+JgmgZ1EKzXj9bRL1wHMQ/KcSvKGZDjVDxbTGkiISsvqJB4p
4WCwQzpVjOHNIoeItL2XMxptW/KnIn9V2mn0RFlLc3Cg/hcl1VWY2toijyGqE0LRT10j2D2R6Y5d
qKz1dpqgmYzt3L2IQjR82Q3D2T1SmIDh19nglryN3B177F03eOczlQoDpBtqzYktQ56Y3N/EGBzK
JD16wiKwT0wj4dTwNyUGGu3cQcVX7k7c20pxiUxE1I0WXDNeYOaZ0nvGRqfgKsORTCFmN4JojmOY
HxXYcDBI69Ka6Eq8IpiCvx4ujf+ldtieN/iV2iu31ncrSX4zmbfRfIQxZvOBWxdnFY/3/qX5iUN/
wUBYh1BPmstgHtNgx28bWz21GWyGoqO4ua2GDzeheujepOS589cSjX4mCOS7RmQyXJLh4gqxvA6x
TbFg4tdLx5NEVw32fZibtA24w1Ym2OPhqxZhsrzHx3xeq1S+/DGWdeoIy/RXEmcuNiu63058GT4y
aYnRNFRdckolljmRM0YGUZTco6PDjgI2o8nn4YH8nZX9VaFraciALYWlEAOXzNOZS3l5MD7uGf00
3ixzGRgnk/pTGAJi9I9W8DZosHDmpeAE7GNKNZ3o+lrg8CHhfVX6hUf6R8ALS3BOBqtfvQ/qV0Wl
MCJiUsjVtGWE+Nj8rIZ67J5qRZS+6CAMagUmWmPatXzMZFupVhACMv6cYmTW0/OebV7n0fVHeHru
xW1UPpOrYf8bvgbGe0C0XoLbYlMoEspfRGs84XCuPHERZt8Dr3Jl7XmPUxYFDwcpHU4vJS1uaOyq
BouAYTEE1MaBxFIa/sLA0TP8egqwkFwIGNt++mKNICE2vdILXBUBi0zxTpgHhmlWLEKohk1p2EoH
849MXZiDYRM2bUGj+48rrDnam/gncaW6T6awibxsKrKO+VZF8fFJl+j3h18+p/qOOfFOn1X3EAYE
RMRb90GcWDlrIdkHAvO0kOEKhUhNf6Cnklp9l/CRUcPT3ZBhWqCj8ClPgdIeWlp2deuQrUA57YQl
KzlTBpzPfJEri5zmsPqmy20T94DhgCrwbmryKRVOaRIgJ1OqTbN4H9DbMJ+Z9M8Cvw/Mi0TVnfjK
ho2JYVKgPGsuBbphz6bIA8JL/ZQeHlOchPKLMWNabq737OCrm46FsBycW3ujpRXBGN0p+6Oqg8/F
TkGYEAMIhsxsj28/s8UjCKiSppM05Imdzt26cxBU0f/h6DyWHMeyJfhFMIMGuCUhqDWZZG1gKaG1
xte3o83eYl5PTXUmCdx7RIRH/Og4wZC8TcIq3BFk4JCzIB5AnyfvWagAhEPZo/zlGz3XVxOuFBcT
rhFSoBd3or/gb1H4xbthU7wpAwC3BRX/7bqEvvMsNuFkT+IxCmyT631DAY9pqlN/gISV6GUGubFJ
gRwZ//aItdC6Ck5gfsrUm4KjP7xfSEJErK8FoLxkQJGPAPCLZJIdOWgWuY2HHrMJ9AAuwmcuMb1A
cmKLADyR6wAIm6k0iIoY3avouy7+kSefRGIMtEQLQ+I75xrGtX0Hn+OFXa/HObdhJGJuhXpdDjb7
0UVlL+bsYW6VGxwoZLkjTTyJIWdB5plCctFPp8pcq+50U+5F+IyCrVq5/UUw3YKI9h2nZVOToEoW
wNgcC+UItzNCkTCdDH0tiDMqNvvmbCZXZilyhXAROMGeXI3pBuDKt6SbGW1BlcMmKlgw807Pn8q4
BunJ0hk/CAUksqBR32C9kgdb22fsBs/IU9gKClv4e8kdNmEbM19BbAyGAqJihs10vrTl0s20GfgX
F7txJV6o/PaQuSrvGqI0Mx2IcS16jxmqRk8WZy5oUe3MprtsdiCggrdSbWGkCd2tAyZGAGtzks4h
jT6ZxRb2gSi2wZvdsRJFyg89g189ebQazHu9hWuTUjJW1vCrJAT5OXperb3AqjLMJ/gy+jIYHCJ2
7CdFTsljda7wf1Lf1OuILw5pyS8UmH0pEhbI6nr+PmwNy2hyBorVmh9tR8N1hYhlSivcZsz9kXyA
JB0+FGmv1W8fuCZ7VD6zZnBkIBVYulpkRDCuflTznkwvIT+MBNihyUBD/+T7OfbGO+jmsQSvOKow
rg98ahC9Wq7jJVKc3AbriiyDZqZG0rsRhZV5VHnVQaieyK/mMcw/wL+Ze2HAHLjKSO46qFBhklUR
ulSzkEhWuBg4XoA9bWr9EgcnakMPe99izcCgGo8DqrKZDfuulH37N/8uDalB8yZf2OX5Wj/So8yU
qPnTSzfguQSAVt2trXbd4AYGtl5wvyKGX29dN1iEBVdArynZAC8MCXkfp/vv0N6r8Kxm6wnhH7CW
6CzVp6Bxu+akx69VmWFi5EwFOirZiO5JcXbT7gk0ioa0Jm1PJ7+bOAv5RoptnaM8F2vobNcxRyxn
9+0RT1i+G7HwTfvqYQADpHoYbDyO4nUondhSk0NtEhfGF8kzon76J8omqqU4s6fRIVyj2Mikyn1V
9HYHWgXSZb6T9WPxTo5QynbYEvu5+l7xf6xKYopE6KLLTnqOV8wH8Iy9aj6l409oR9o3/EtzW9vh
p1o56Nu4XfEYNmBxxFXxq8gr78N3AuYxxh61nS7ZHAoCsFzjXeN6WxHAA+37QmMTbQNcEuiiTYeK
b/DcBVWGXV7CS4WegmyOwvE2KLwR11VEIWwJcjJs+gVkMEvIt4/S1ajOr/QfZWYjhm/m/yIvf4I7
pecN7jmayllHc4Y/s5we8am/GX/aI3SyRzO4C9EpbY1WBB9rgffFUg+66nqiPT7DHS4GmapnW97T
TQNsjva62avkYADxYJpK9qhdmivdPA7NAcQnhTNSRnG0Tbwh+T9eXaM4jatS/BT/FlDdvVtYAsDi
ya4WhwkiG+R3CoqGDMIYGVFv3nSA1PCMcYAsVjWyJk55CI6YEpQzYpHF2noa0r4dbWE6R8I28tMV
Sv9I2MAZnIF2wk5vdgSHlx9peKfnUdI9Muik3BTyskH+amwHzYpp/8UHlxleEZVkv5xwTDfI9iFQ
brRFCuOs/5E7AXcG/DhbAGfsf/vFx4XxEp75Ir222UaTfmSisdiKqDDo7PJjhPnDayPRteB+b1Oc
s9uMNBYsUQNDJRawGrny+RbOX7Ag9cOtG0Kf5emL8+eM+A7lQ18v/6AVBu17NO4jLzXtixw4MHXZ
yqwWPyOC1LN/UzXX9PlLIau2B/i9Qngea8jEiO4Axwlz2oGL4FM2lgJvc4qiISseHp6Tsbz5izc/
FxeALj6ocXhL+bZBU0IIro3CKWU6OvVEK8g5HsFXuqXUbepysRHOvbIuhu2iW8fNzmOWgq0T07i5
TC54Qufe2r/DhQKCV+/NZhM88JyCJIe8BmyQd9ZK/uWdA7lXzSHYwkcbiTCxBmmvOALQaQyy9E12
W7id1TSMLgJa1mlttlcWN//Sdmn1ZAI4zLBS+MCAdHqHmJquoH/mgEY8+Uu1SIwDNkcOFMwNzPBo
JF00lbuFFT24Fg15x5fBgR0O1JubV4p3AAN2MSdmI+FULMw0HoR8gtT1Gh8GBC7vr8v3pXlfGLac
b0PVJ/XgPkRHGCwzVhp7iitBHI52IRpnBWBcf9G8X861qbH4BHtG9khxD1381XpW0x8qcavjiz0A
Ur7gbDV66ly7ZB0lrlJ1YyU4X3Hz0HmVrghweA3WYJlHJ35f+NLJb/iCxaed+UJKAg28+mzSiVjA
hI3pZXBl5dtWPXi2ZHC6v32OaW0G6sMZ6C39AYORj0qjuPxD38K3oG3KHZcHhiZ2CaDrSfJo13QC
cbRhAClFX950yUiWWSfqOYxuZVExFUNGOL6C/rIgDWXjt+e2PYOFDYA87EQKUU/a8rFz5+MFrfku
xrltEDObJrBmdJHvpFef/mEnK5/+8GAm0b0k0cEy/9LMtTIwdhFwFhVO7h1xQk0vv6QoOARoolS7
L556tDFOnBktKRzErmHW+UtHWzMfafnEEBUAEkcWMSugdmqy7tRVcRbzW0bOOdNIH0PjQUe4xsGl
eW4YHfin/RW+Qc3IwupUgMY5jicXGjGzGJPOWt/1CAAh6SqWVF6qhSspJIr7E2p9ywhter0EiIb2
jGEtONlZnThK3ZoC8J789tmGV7CMD2g9p++IvRMdCBT54k4nKdrDS+ZZQ/nESEjFN0WGhd2c0O33
7kDj8mHW+1jaMvtpuhVGB1SMwaYjCEPEnU0Sw63u/vV/nrF6ddIP8Q24a29M5iDgjqsDGm6SoR19
g6x0xCOSUjlSozipcCReltNZ15Zf1UbEjHZH490aVvTDOGJbclthLstPasloQPiQjDW1arAH2J6B
OVUgpTG6JU3upnD2oxtdGwxBpDPDNjD8BcU1rcFPP+H/2VX6D7V1dm8Ci9aIyjkYj5jwstyJHQby
j1heSQ9sIVZL1lYFkaa4fRFbvFjK/UomkhW48LTl21wwNOQhHXbQ9ngIMFeC0S2Z0zGSzeEIt8Fh
Un8QJPzPzCZiwGYExWBZ2jB2NLgMU6jEFoEFmwWECs7Dzw4XlqV4h1CwswB+HlXxX/xp/mMsTa0Y
oAn700IklSzXVLqp+tUpPwpRhSaUhY+6vfK4ldMaAjXZ8128x42KI5HuoA5JgKSn/uule78dhMti
eM2QFEI2NSvs0aqCRAeGx++hXaGNjOkaXpC4uBnjMWF+m6GCxXa1T1VHzs8BlmroopSX7CXUU+FT
d8GBcIfw1lNxT3NECfzB3ym5Cuq1/1OftLCy7FAh6xfGy9iZGKBEq3hdXuSrAbX5a1G7DK2M9BQe
lX3Unw1n13JwmjM5VFgbYwXtAjOD1QAawJyv8WUXDEpfsrs4yZzLDL064y8mAjN1oAQuywsAHExj
8aPgHNyxdUWFynUBFMEuCSEw3zrVSAwuujkvsnX6ILeZmBGyyZWdbJwH0lPAUUfaKRDeDZjJgbKd
mSYxirK8l1yphHixK8Nts/g2MbrOqvy1rHhWTI4KnSLGUMeDaBCR0IGHhtCo6DYqL1GzehTlPiU2
/og0efqJO/e4jJ2lc59a4p/QvHh+IdFp1SZK9k1gi0xU+deQONndqTnkyR7jtUw2zLTKaKmoyjNb
h3T63X9iIgVBNYdFfvlr7P8BBRvEf9LbY9YWz5w/CxlVvkKh8raUj1/SB6MumNktrZJGbuZf9zOQ
3e6fktASVDsLrYpnF2TENt/6i5VPTh6pUiZHF89IfCRMI9M3BOfgJrWbkGQqvlhXzq6L3C4xEMIp
WGript1AprkrK0Td/1MEd15H84cyLCbeKF6+Y/KKJLxuyjiboGrvMAaPYKptPRCtXiT6drGgFPpI
xPeQbevOAPfyb1SOVflhkneWa2edWwu+b+B4RBWMyJXwxZmYjfW1mFx7ksHirzJvOYgYBlAKMWU2
vV+J+ytLDFc3S2vBQK8a980Xg31vfOWQ2PiLox2hxSM+pQ5GpvAHqhA+Ft54PKWERdc6PorpqvL/
lTHUc+NfSUqzZcK5aaNkFSo7Ar7xWV1UAJpmjDL9w5dfGc4Iy3yyJciY2y9uDA9EhmisCW6xCzx0
qX0oOz4X2Goq8WocVW4m29xwDz9cFzf/HwOtgoUgEjoGGByXRkPeF7sXd/hxmvOw4ZrIiHSc3JIJ
+XZM4XA+i+mGtlQyfvVwLWsWlgpjlzi0uSduGTlcx7ktoxkcv4f5C3c69gTBq4PegBVz/KbSS3k3
4lUWOtKRlB3Y7/7vjAwFnZCD7gMPQ+oia4ywePhbgzxpslaYV7DT6yCUkyRoxdGXvyHAfGafkqkQ
bjGutVSKKUZVCDE2NhogQ3Cten+bZ/to3ItcSniSVUt8TxUTVUxXuIRgi/Imq5saJQlMl/AUhU4P
MWC3kHD3bBMC3MDhEiN94IsO0pdyaJg+fAn4tM7y23wvZqMYPNknRp3CDt6Txdgv+6GDetbhOgUb
vmNCjXu77g4qGWySQz4ZOcyDjfxhcsdzsZ4+DApvYws7h6kRtCAds+c6UolmcxfCy3PO6f/GxYoz
McWqGQD+JG502gTP/GUcms41PCzoBE93u2nnnad1rS5lBASgdvBEI1q3I9QES6wzu54muV66BU4J
a9hFDBLIIPYpgGaSR0sMwsG8GweldDpa3eazNk/lCwsl3DAW4AeAwbywtGjvYq15JCgSTpIfObo6
yfURxNxDtz3QfmCoxiuck85kxfLGG7c1ddy6dBPhPk7EBKAeqP2tDF30LQM3P6CaD+EESLZp4erH
22RQ/M+xFvxwRuEm9UZ8llcmY0MMJXMjfWAnJqn6Olt9A2658JxX/xrlxEQ9VrClfhusFchmqvuL
/xuG+9oKCUGeGOLxCJpbqbCSEx9IjfXBjjlaSdNy1PxAvGhi9S8Bao6OCUdZMz9ebjCJfPXzp2Xe
scZivU12QNKy+JAGVs9DoXh7EuEwzCYaoJsTNktO4o68FlLvcNruK3WTMQy4hjoT/w3ZufzD2eZM
mNjEROenhiQmzs8HWVpWoS09QBMFmBm8DV0LQGmtA9NnOtn+1Q08s12nnIrpqmGfNio2UrBl3n7H
Yemo5+orZeIlNcea6mWcrbm8QFm9S3kxRGnvEyJ+xebJwH2h35k7s/IXloFhNYudKj5rYg0NW2V+
lxExeKhq/E7OyFx3zN6NeTQo3VEEGIvbHMgBVOKTPxqu6viLiHIkZpuR6VGx1jcMqlXVqluyq94c
v5BN1Q5CPcupSyq4RJv7JA8n144m2u9XBc0bVJLE25X4YbSvXnYmii5qrEekn/prKJ2CexM+FNVm
whV/iqtTcSa7hpWT+Zs3J+w0Kzf/zslMwSWP/xKOtbeujPswHgqEEvnJZIH+Fj8Sl3G02f6Qwxi+
Gp37kKmyM4dwbibRlluLPQqOaaL/PO9f+S2JmSXWdhvviWYbf0S6FfRH93GxjVsW8pdB2fjuyOSc
wwt8Xbam/KxyK/Tt6aJgwRG40DtWe+SeJrZ8FwW3h2IvXrzks23YbfMnOK0StAI+qQ/aoVk3BgF6
S4hcg11RchEjA6eI7Ci+BOxuV4o+FtgJh8Q3kQEMVTQXAjNraWVVfysEi2HfZHaApZmBcgUFITfW
okrs88xCvILTa/XfVvvlmgyqn8VFuPj3Hucz/pQ92NnUeOjTmag4BQcdyW5IRjjKdaLPBXu12Hbp
FnaSnvS2tljF8VvQqQ9pENwM495k3UKLYdM0LEGFIB64auRgz00bJLforzkY8fkvo4LElf00qgft
sQ30pmicLrdTQksOkfQu64vIcZLePO0a4yk756LTljNAkl9m1Xouu7bMWqXfRn8gy4EV2Inc22tM
7oFebkFfKUwgVgbsNSRbWMY9VA/aUQnX3XW8J2uY9svo2sQbiRlOeS/1b7MkWkbJNgZDds37aNig
bFlN6mw38zMUy5HWS8OrLPY79VtFOzMdPW+LAJEAm7NQPAUstJPNt7lYVnZ47zI7k9aAjIqnKO+r
ZDvNcK7W3yXahWS/wfYqZEsLFi/Hhi2WhihuMW4wjSdPTOudynr43LAbliwp+ymkTep9ZiWXBVyl
g041IOCQXeXA2ikiiazsQ2xb+PXZOivTKaCbY+5g1F+5/s0ibSXi1VW3EgJJpuYlSefA6r5z3W2x
h87yD9cQ8F7VS/IZyar41njCBJ2nEvWJyl4jiD7y6tV3N5L5KjZRPvsvIjuzcl1oO5FzFq34uDhE
leNxbMZ/Y7hnkMmSmaHlt0K4/U+xFYYLgAMJdONeys+JTDIS7XFQ3MrGEn8gZDgyU50Cwb6uRbyO
Aby3pfg2mEfOfUBskbYJHAIoT8rLQrJ3NOyN0Spr5pGjpZNBoh2SD6N9RuY95SgM9O2iZSn22RLU
VktUy5uFjMIk3yMbXQYOxA6dfrDlZ2D6q4BY402XucSYG2GVi/3fGpcykwL/3XXYPym2G42AKozf
BKiNvLz/Fx7m/TccXkxPjU8f18PxU93VXwEhbOmBU+yxLEkUU/fQ0YLgFmMcH0WOw+wSZheGuQqh
7TJjDUKI0OtZ4nTz9J8QxPMSWqqAg7jZegyJchvsYK9a3pv+cD4jydtLFnZ3qTftW/zRg9mM2vGv
++xZ33vL0YEqYBJqk3z6wBk4T0io2AtHWswDNvXFZyt872kPGB26+ku4MLriaCNotEiIwLCMbF1D
+l0b19GwqY8jshRgh/okh+y1cRk0j6E8KwtbY+Qq7tuz6mCHHf5hgA3KfQBhItlX8aZuXQIh0rcU
rYkKNJf8L4X8j2T4ejobUIfU08JbI6sYbpJ5kr19SJMkf7JeKquPaOtD6+/XSfZUis+c4Ap/JXOj
8bOFbv2BK3FUT0lAvBszmCOgPtCJuD/siDVHvcqGLc02ub6Vr870Hn36R+AP+JJF+G/WvnHDsPCR
7dKlgJWBbBwbLO9r2kjqw0B4VO+BJM1uOT5Nz16k8w/XG3fCY2RICMjK/OPQWXEDOcfplI8QQ2aL
Yyo4lvq2pgoitU6qNvjcO8MttS2mbhERFv7xYCcYTylHN3j40aPtIOtLRf3xY9xQIC2S34ELV3Vl
4ziqTmOyn4jObD8Yc7DAdf2GI41FJjwGoiPRiji4WssWgpb29h4DowiGVWDkC5gtJABsGDo0i2vT
3YPcYc3C8rTU/iki8UeM3sOTTi0b2SLBD98qREjGxStYaWQJtdh/R7fGPyfb/Ykw0WDmgvGF6Xwc
6jpeOFiTkZExnF1GB9IPO/mG3qIdvyEitjetcuq7TO4MEi/8w+Qs7LM1Ws0cGVdQ88d29UldOGl8
Z3g2E+atnDRzzSGvXJzOds4GLNskujuJX2aMAJDodIfqJ4VU3R5NHM3er2JcRoVhmyUUR5Bv0VYi
dIc0oD0SF4bbcJHB5SdnrX+ngN9I8AsP2XSKp2rZLx4KWDaFwRgiqsGqNCf50y2ql30nwrZdshqX
t5gZIk4z17+r3qFmj8cOHXAwwhBlY3a2fCuOKj3sOW3dcHSgiwGR6svt4tc0N0G+Izu93g4EdhQf
inmXz1n9p2C/pd/jxxdVSz8P8C0HoNG6HWMITXcL5V/2kcCi/xgRR9DqUp1VvkuXMUT9UuuPGvNT
EBGA4Z0SMf91qHemsEbzAWtMuXUUdL8029oaqCeZy0a988p/qoKbnegkLmTd2OM/5l0IvjS6inVL
6CstdvUFUr7gVG1CYJi8N8F8pzdcNVAA0BQwnjFOhmr9ddcjL3jNblxiMryu/kiUMrd6de/AMa2G
q0RxVZ+jOURkmHWwaclvZc/+83L4WKByOKKSAg97g7opMUb58xz69ihfB3/geQk+ro4wW//6kM3y
lt9NFa7MVrwzQ3ZaDaD2LPtuuUj9wHIfFKXFILKVv+T0MIzbILHpltxsm4wuijem4SIrxtI1NlO+
7/vn0G0yySnBocOLTJmXPIUdIUjzr7sEJ/FgnsQuNZVXaApDkiumY+rvWgKrQTlo5GZCH64r+nfW
/6v+rN96Woe3V61H9drGDy0/GvENaAvtTkCwFLjDhACe2xgzmb7pSD2ALwB8EAAegvSJlW4Vhr9f
GxqPsjqXMdIVZEpoi53+YIB1VR8R5uv8n+f/KTu+0E9vDktL53RKIXJYE5afE8pvp2NOjzZPPdY9
XcV6ETpVxHr3OG+lAWeRDqoeTIS002rxQj+HHn9M1qhQJzZC+57RJz+x+s+nSrxtpg9a2kL7N8wD
neSgZZuBfCOmhAwcAPl+l+ZaJq67dghETnsy5+46QBdcW2Y2Q2JqsCpHg586IJSEkbxwY9bB4JVf
MTWt7C2Sm9PupuiUpReBgBlzgzVg5I0bEZUV868RI+iGkFiIv5pxFaq7aZ5HnZwni3iTJGIRvsyl
daq/BYU66lENLHtrZ4ECLlwFJJ5x8W+YGgWLdfv/sSeNjjj+Q6aj4D8xCLVy2c0JnasxXEdamBCP
6arCnj0kk+BacqdZSROvA64I+RcDQ9CsQcuxrCU5DPFFf/PYOTOEkbSnKaIl1Zf58t/4x+A4frKL
Q9+lnXrCRxn8G2gx9O+EKR5t10l5zzsqQn87yqSV+BkrJ1YO/ofA8GcfU2YK49lHC2HltvSTKqwf
rOmHCfuOf7WwnJozu41d+6xjkhX2QXWofz1zbyjraUdg3US3DiLZpF1PbHW6MDqrEaK0S8Y/6OgC
+EfBVfYPInSiC5dBglR8pMjYVjFUatgzWrvKmHWmMYvRZivxmLiZt43Mz348YEy/1RcizGzS49D8
FvVaV+6CeA7OOoRAw0ope9t2X2Z/mLk98cQ/QiOY+q9YOkzKc5Y/sgszbx5/FVINOGljN/P8Wbmz
4S0RXGZ/4x+aWFm6ROi1toHvIg809go1gW7xac/T4dpBpTlTq8FS9TvZVU3Ig3szWvsxWMYbEZM5
s4pSsMfi6NPIjJBBdjLvSo4NZpuOF7I+lg29Ka9j32+ajxSd6TxdLw+Lr5aPQJ4ZzwiAAxit1UOM
drORhvKPSLX2Vye7oT5VXx7to0da5UEEQWZ1Hwwj5RwUWWlLuqsC8vXiHXoe3iwetQ43hoqY7AMs
hNecDJZtnCt0c7mKPNTiCG+AOo8vQdtq9Y6L0ZN2UDwMJl5AoCzO7XZELv7X68hDtEN+CP1NvOLe
b3lcyIX3nsNP/ej7dXqAIG3aRgNPszHvDctZZovp4e54stMax/qQyWsx4mByNJKkFVBBPn21yj4+
RkbRFK40brq5qivDR09fUUQfGi1jcXi3r4k+oHeK1JZpevT8Hm7oW4d6P9Cih4hEt+FmD0emlH+L
aM1/0MINf1hliM79LxwUVxjX6ITu0rT2bvm+iLcdI4jqb6I68DorXbD+JoUWgKtnd3PpWfVLjou9
yg3sL069R/5rvJ3MG9SsqZE5gTc6eruJvsYH0f8itpt2XpKRB5Ok+NUin4A5T41f/IMKp2DEkACL
EWELiOzfzGx6yKOj7/k4kh0RhLpV36N8l8TbcnFIABvNGQDolyU6FE5f88FYUVrspvwI5wpJswyU
cP9BMJ1VsK3K8oqp5N68AVAbPFquTal9FebNZOgOHpkCcyL2jvFf4y25Lhnrm5VtRNvaws2Uhg8j
8ZelpbN3j24Vq1lZDx6p7rlG6zk6t8ucoESAQ85nPenMZyWii5iDEnCOhJODJMi3ZFTYNVGGYf7I
xf4xIoyv2HhGPSN2Kjxyf5LMamPfWiTAQfr8PnU/TQ5215DXCRK2RX1WxFVo2H7GwTni+ngzLpAu
HxQ6OXxd+B7atPGMr6L81kF1Zuh3KOID/zCiOJvpbxHNTi0fheBeUHUBNkrqo97dCvGuo+MOWsho
xlNjJlz7VLALx1v8eBKjtX6fKRsveAYZheuxm2AOnafpqwLuKD0ArS/s06an1QrhkCByZdE2brmL
JOZspA1EDoqI+IhAtiH4E8GebJ/8C9P79tCcA0t8EjfFB2+g/yPfkygypBub9rPDViUAtCRjc1Z4
861ZngpcuwLF4tRuuk0cBtP+evGNMEMbb/JWA0wLd28ZfLNswFVwHU4JYYhsR+bud84+gPCFQW2n
2myRQGvnK3NlFeWLqxnMxzHhUXEMdU7NCu3eBdIJxVG91FtyCXN7zTK1fzYnukx+mB0v6W6OY+UN
hsHfIFUnyQGjV/4C60ohqqUbRbwzaxOtgEjfHEB8shWY5HoVUfdHfSMi9ULvjOB+gkfrnxiGUWAN
KIRI5T7j7UF2G8z4P/51onaZRgQMhLxuo1eWb7SvxH/WyjYBJ2CJ236YM7klR7q3sU3d0vzgyfDn
3zk/MBKZkL9Z8mJH5wA0NGVRanM/wdZyc2PnHwlPZc6oL8c/Nkl+aiM/NFyVaTBzTB5M6tPfFsnE
gWsd+qATvToQ47zeeyRp0yqab+5l9AJKl7rlsnAWbCuxTO+kje6SZkEQdTpYaN6lbheolrlqoaUn
1NM0+Jz4gJVTdIRz2pVkRecvw0l8K2TyuiRJo/tubYwDrCFTcuzznT6tp1eJTaKJ/qXoHZf83azT
CAL02yX9hyPGW7FyFreailzxtsl0lNRfBYTJxB8oxKMEdWj8HJ+dxtKxhwTsEJNEtf7j2yFogrV6
yfkbYDJQFsBHpTtS9mN11KtjSBmU/F+PSGjv+Zc3ApQqduuKCDKHm9Iax1W25z92mLTIWIQ4sw94
tVn1eXDmyDwU87/OiSana1799K/gkm+5kQuey4E+x8cB4Zmj1faPgy8RgNBbxF7zYNa4Iv7F18r8
UjoCEOu9yqu6qsK9FCIk4+jwUVJLZ7bLhcZaFSnsRLYNvzrqhpkI/Maz0EBv5E/72S9wQFcJrwHL
G+8z5bpk3ZTADkud0NyFXNfiBj3ZX7LJga+SD54dS47MxSv46aWDOiKInhEWS30v/zCf4Ylsg3Ui
WH4KkBFRFsN/ustTQmg5rAnlw9CapfrIzGvONLF9pODAjt3CQTvbBjCdGCj21aqgY7CKU3iRywdz
r4b1FNo4zdZRwo6AepVfJd1FmqP8S7uP/mzSogOgbJ0Yvi8FPqoosMDHTHRlxkXVjW0CF7TaYD7z
rDRCymEtxuugbz3iQIYtXWOWsEvnsY++GHqH4Y9EiMgmDdaFZ7WRW6muBF45ZFr0RfhKVu8raqry
O8oI0eZDTVW7y56DKFpMfieetJzg6/qqx046Hk0FZg/FDtGcnGcNe//h3yL5k9zZYYveNtF7u9XX
PSoGzdsz+k1ZPPpxZpVB7ITdHTSh0v6Wwxb9RJvvJ3RlOk15OgsMdkWxUTwXS5Q+psR7CJ3jj1sz
ZObI2dY6OsbcV8LiW3fkV+cx6wEipgWaxcJGc9gkZy8FoMEGeRoLnpYNeNT+LbwdRtWpcvNg05Nn
u9xU7AQq8BuoCWTiOZ2e5EoyEAhLHna+xDSe1KJ/Gma3csvSS8kt9JEPObj1LJby/GvBoA1Evmwi
WYA1fWKP6IMfturhs/G8Ze5jylDcCtxaSDIBB74JAU8BSYs4xTCQWVwWccpsC62oNBCwQK2MlZg6
V99p2k8pV9ggGbG3DzlZj8lWYrSvcuDQqMUQkb9MVpHxPv5suM2lFs+HvC1AJ/1DCzD+zdco4xm0
dAGSEwkSCTS8dtVIHJeMThX/cwAnJ4+nEnMbg/WoU3Z1hYSGVbt46Zn1Yl3R2YVzaC9NpHy60fJK
cCF0B7lDfI3kuBjUncF0tTkEyTnDh3apsbFUDF+eQ0BpCcuxzshBdvUCkd5xfMpYsnBP61wNj2jx
Tx7WZj9/aqEgrkxlG6e7qtqWCgxJgfVgT17x/P0d0QC1Cq2DZaSrjgm6n1nmluC4eKMb1twlaKcw
f9Z/8THboD+tTln0aeL9y6zupvUOIwoEMWjYRhaNCJOGD2quSDuozYktPv5Up9B3SfbDjBcTjYd6
HpRn0sJMZGlGrTYD0+gYEGQab/Yt/JwRv9chfLNFK8b1nD3PEpFU9rV+yl918pmyFUycBSWcYJfZ
O/kELrmCrHEuyr8GMOBk1/tJcoXugc5VZkcKGXXXPbOe9nrlo3WS5b+AZxipB5WNNG3CaF+xzwqY
DkXogLJzxk5uIssFowhDWxYtPYHM8Rec1hYu3VI+UaZp1+JLHVyfnbxqpb95iZjq1xwuahTakMQ4
4x1uvDa5UpP23ab60oXryEH3hOdZgoEtgkP2yeArZRM/iAem8xXhaynxNgh+V7H2Dfh28imtSOkM
dvwAMJIRNoxUERgQqVnF756tXceIvJG2I/HZghtwjgNhPYw5Yh6n2jFcqIa9vvjRPSf7Ew7Rp85t
0n5Fx+zIAIuJLjwdbCWOLjK5lG+oGgzX24mkuPyrf0yMIEzNlp9ttQ5Sd1h6BH4vu/oXzdIS/CLz
yQ3QwZqhCjpgSo0jyU7AT+v3orMy/PKkZw5beQOf71YUe/xlUOyC4tgytzQsVdhKPekQyNqlC9Fb
db0hWLVSLkHpO1ohYQ5dqgpK6IP6XeS+U7MnHhGsfGx71N4FG5OUM1fSXpUe3iqitz3KrposEh1P
kJnfjTJFwdS4xlhflClZcUYW/PPRkoVviakkHWvAiKxOv4bKDYevBMJj9PbRnv8unAjEJEk/a2nt
X4JbcNO7TXr4Z+YcYS6hooev4UOgz5YjlzFIYL61qyTa7G0xpdtspUcLEdlP9sVAqPSJ4OEZ5AVc
evemsFnzQtkedov23GAaeHj9e/wNEze+1Fimim239n7iWSHynWZXduvSKnzUi18yIMvXgh0iq+kk
3kyYcaSt1D5Mndz4pX6WCCRn63z1V8avYIENzFipr/SOqdqXN3wU826t9E49iozRIQANMWSzlU8k
HJXzTo2CMbopLDXSV1MXli7FLq/ZfySd15KjWhJFv4gIhLCveCTkbdWLQqWuwggjCc/Xz+JOxDzc
mO4ugw4nM3duczuoh6S6KvV92KR4Mqce68sX66F5D2sHsqdUwbubthxt/pdwVIo5NqnGOkZYaomN
pW6g8mFWQRdDXnQSn/gPsrtUyGGBlnvxsBlcSGef6dyzQGK1SpdTqTJtkZWJJ73znohWgucQWWO8
oZr07BdQk9BNET7nCvXJWEfTc+dNmz7QqQTS//OyFBxFPDRYAGhmDb1XSodFPhkvtv9u0GYAmluc
ilFYsLGE+GTV6JOAbeL6D3KRNkrLmUj0OgxxtOgGECQbb8yko1WR+i23GZckzsD5RkCLUJR8q0z3
k1nYvhCZLLWTcNLjk8pYO08vgC1FsQYhzMrzs2uBEn6z2VGIQL0cCrGymiOgKPnY8TiuoXGjTUl/
EjTvP1hHzkibLt1sflKyVZn9aPtRMzVlgdtDgdAiOY7seyJ0jbh8ewMPhmT3z2aeGJZSrG+qr9Bu
cFEDnFZ+gV+eQCI6KiwyoTDKl73WDKLhqmgAEFet2rIpV6e5AbNShM4JH7SdvHcqnqLWuJPZvt7K
47MsoEnbrLGilS4EPVRhKG8AgUW2i9Mjm6q82UwpU78Sg83JgPPOsTTel3T8abRwMhD32eP1iCde
c7LKNr3PG3WZP49DEWZywP5c5BjBL1bWXMLQYspAl0zVtD6OGt7sQXf4wuU7EPpN87bn6zSdSDpJ
fIb2kKxezRbZws2C2jAgQQIGINyOIGKRDF/MYZt0KW/l45BvwItI9zWQvJlRoK0V6A9hdjbuaKER
M/gulB4mX9Ca7k0Md04l9Hkyv/mVTKDlhghi6/O3fsM8E85UBV1a8yOPmqXBf49PVFi8yueEjzLq
R8RG8mHjlDFC8/qO1eudAq2d0nUlsXj5q9f4Cz83ZWXT92nkJuJxYn6Wkw93fOeGrSGl7HRU7Q6p
TR7QfbY+vTzJNtM1SQuzQDhTn6IA/tvhBZzl3S5npmfk25RMLum+J9F4WeFLjsIbWnjtJcElR++X
hGPpPK/vsEE0hYZr3UN3sNnGk1BvxSuNc3jAdpoq8VrXn3DYmNQxInsyr8j+XmBDVkkRJoAJJJH1
vbONZ7s33Pcd27pq+S9hIeB+Fq8c0b4zdIuInQI6UI1ah2wwoLO8hf3yoajugEkt2z9SrDl5j+ZB
mcjM2rFCFplsXR1j9yKyNFlq8OM2mmZ/6SzOian+iljz2nB1cLSsrUs+uINkP4XFDaMtluDV/qZv
tGQ3EjKjUHcxjgGhF0hHgXoHMXujWGuMxwnsQWIYsTRwcPYlYZDGK6fmo76jJ7dCIQlYARGw2Rb/
2IOmaWCkfnwGfE4tY9WE6d0YVgqgTmusw6+BxQ0nti88YEjuPyXkp4tRjlyJhO505mjg1da+ETeF
OzCyZFc1ya1FxjiRU0xV9+QemPasCy74l7bq8Qr/B3EIB+InjvgscdzXx4M1CU5/TNB0kBzCfOpg
179GV/9D+okO7LOD/6agEfhpL7eg9fdS76kB94MGmYklII8gCvVPMENic1swlUkP695j2VMHNMu5
ETzZGKBaBtpBSs0zwgCbTziyeCW+gF1k6Md+U7p6OK5Z1t8A23evjxkKcDgmWNNiM4YD/QCA5mhP
BK9riDXiBrOWX+MC20zbx52dsy8/g+PpAfIWOah/ms7DPp8+JnFO2Dq/eR+bxldgvonO/D8D+5v5
RS4HW3QMbr23f3Pyr5r2ej8iudyw8Y7+YYixGvcsi7hU7lt8IFJn9n2DBBkYjhedigskJuVSWhxk
ENyXHyFj/zBouzlo6HwFuUrHTuRduOJ/iWG0mdJRFkwVkJNYh5+n13xVLh4kucsNhOaYH34HgA31
CeNdWC4EYFpkeLLCW87WLOQUWi6IbIqXOWwGUfyMDp9m0luyDQdKWN1Ma11g7O98dAd9E8UQV27x
AABUc0yJgFt97tUx2932OuGLk9ytj339kf+D+mFVh2b5YeHLN3DIsGzERQb58SDZDj275rGAuRfP
RShnluChG7JULUiOvFt0mOjB6e00UtNgzxPSwSWKKiYPGuywBxMRR0XlNJt68VT/9WtgK1R+igeC
yVFN170GGQdcPZRSt/X6da26XWIPQb7FiCWeRiioHAponR1D6NaJo7XZhOlMl2aPus5KepNx86aG
BECwK+2HiVv2QmOJQYX1nO+1N2E9du0L9Tad3dv6xPuiWUPj5M0x75c8R9UnTK0jCU+JFxCNDJkm
v7d6cCMAxSacITOxJH/AA8EZUBjUzq1e6BNns/w1TvzCtyNdWrx5/emNmd7X6uCus71y+uwgJ72/
eNPYtcEYmC1EVp9E4kwjpMMFXrT2O+SjYfQH9O/xRWF0WlP25Q6oFaLSG5oxKxGb7jHpLBYA4FaF
SelhMOT6GJkwpKNZXbU9xDNf13EcUdZAHk+XsgdeoKZeQxmYiM1m+oM9AJw50IZO8JrG/hQ+CsPG
Nv4Y9xM4K9yp8LF5edLrR97UyguFWUA9qoRf+PDP3zfWAZjbjoM5Xz1DTSc/0pyBVbMRgFrwRRFk
qaDQkOJ4UpKwB9GLD4P2CiiZ46zWvB1ugjxZIWXHHCBlMPVCY99+DAv790Y6d+hiJ9OGQPxXhmXD
8sLF6/99eLuNnQTi7JDLW653iJHiAi0KkMaPZtXwFhCttWs4vTMwEbu86o8hsFLzIJKAtId0e6T7
ZHRr3AYcwq/P5NLQr5OfR4LHGUL3qOHFv1L1FdxZjnFp7NlCDNy1fr96cTP56VqKbMhO+duGZpuJ
GFGbcy7nsXYHcg1UVgiUE0ZWeLrx6nVm2CN5qLYK+Uq3ZvUz/32EcwMfDVfRG7u5js2NFx8S4u0h
nAiWBIGChfU+CobIKVBo+VCIlPQ6S458YMwUBiRuQipmpkdnwm4ZDA2c3F1LYW3pMCvMbP3WPSZe
JkU8KNwMueZVuxMCMRH6SVuheeKfQIqIDWvLqMIwirOM35ZcbHq7mA72A0TWH9igknN3symH/WBH
3zQbLFFZd7wX/EGkP219fuihzxjLvRrUbNePhFttiEupvnLLQ1YAeYuqCyGDPEk53jQcPvBjoFT5
Gq/BSO7/sDKwCnOwbxsDwalkvoNu8/6pBlg4lvGVuGwWzMyPIgf1nHnQnYJ4B6Suoll7eVAm5sMT
38gowgwUxWHzBau4CjWMw05g3Fy7JFfg/mNxymffHyfsMndcNw+IEvLUxUBbqbQF8B3njg6IsZ2x
pDiHKt9MQEO/uoJNmVw8NGQ7A4d5GXV8yKKIANmFgHzBI3KB7/XyxhkflRm3trQE/fVmqxnCnTtW
AUi9lYUMhHZUiO+8GFh89ZMoFRPUKCTKuDjrEC1dFYsgLXxy7kAIdt3ThaP8YnO2gc7vfPb5T+kq
sVW6KVcUDGXb4KbHzo4Hsqi/WQ3lYX5Fiid/RVscxMDm5kvuoPmO5ZjRrbhWAoQDZHAuny+XtXiK
ZFB3pchJWefbuQ2aD/fxHdD7at7LQrnJQmUJ5DF/WWS/fNU1z0FdssJnTUnlnUqUznzy9klwqJ1R
tyELvM1/0v5dLYXFnGwsA+KWlS2VvSDBfbW008thdAPJI9RRcWDZ4bFi9mxZAizDd6mr23sSdM+q
i7hi/o95Gw8mF4MkW3ANG+VqC0sABbmlrkkz+bjqToSjd34tcKmhg8No4gANRN5IR9YblxwuOQxc
ti6xk9Y/JF/krCZJIXk5sEnsqrgP/1K0+Hcoyoy3SzZSJpZvAgZouV2hJGATlaXXfvFW8dAmRxPO
Z1v8zotFutfYZEAl9FiestMNeuSyEIwDfE0gZFOS75A0vQSu45QJ7Un/dCKcMXDweGodzTfeMfT0
CG3KO5nO8VIFvdN5KfDRN+MNrZHxXHVfnFcoKtXh5bG5ZdpZpys6ZKDczY1CZ8+ccZHdQbQIyhH5
QF6e+AmmTbw53uVmAjgg7xW/6oVr1SetSVszhfyRDRsQ9DHBrpp9Z72ENG0R0b/90frwgdU/gNfz
cKqdaKD5V08abdjlKBWmEyUHECTBUAmrYWBuFzIEQNZO3vit7FoyBoidM4nFsXRGYVMWAuZcNWTi
IThvEPbQ45AJ/In2W7DH3hd+oRqlormfoYMPi6evTBrAn+Ef6BWLe8unertQnJoNvTQ+BOAObs/K
oedHgf1VWp8hgKJJocKwDRUHsgugUsUMZwsCAX9HYl31A9UHeLD/A1pV4KaAAVjSxxmbO1AXhYT9
A6tizW4Uh8f14typMCHN2IcQ1G1RUk3M6M7b6mewnjXRxTY0UwhJEz6GHYgpYXPAaXOdLiRPc8Ef
2Mef3Mqt8hGK189e5RuwqsOUcthyF+HeMtiiGxUWhC9WhQDuHvkvtLL3alvqfHkg4c5lWzSF68bm
Be+VqVxemyLk3n4PZMBOjr83lx8A7nDk85AFGi56nEwlFpuxkPu8GKAoHd7tigra3bymN9aJ+pCv
PWw4V3/QQXF7ecK3xra81tkJYLOxBAQxRM7ZAZExDQ0w2AxYS/+r6ADpVfGsQIQKaQLeIW8fpHJ8
i2Z3Ddf5EFFSjYQSsQYLO3Ri9udSAAIAomCiAUlT/J2vX+1ZKC85uecr1rpiNzH0b7AaXhChyDqI
PIhhX59+M7D8gcSIw5jWO3kOSx7MbNUh/fEoYBPywK1Kc5GE1F3v/b4O/zpb/jjZuCHgV9uVeCzo
VggcorsgNv04VXb0A/pvrsPkmpBMAZEgLJ3qSvsISPyCnE3ys0SQk7zOykW3bf9i4PPBzIj0oYm3
3qjYNIQ+ZiXao4U7pAQCbTAteOiElgJtsi/qJnsL1SZDni1HCzHI/vypxEY3jKa2LFnxPGgXHVuP
zuY1YJ0v/NZO9C+XbS7c3ppTovhZ6NJuPqeU+R9eM1Csm34sTJziZXWUjzAxELyYxlR4NI90dU+2
uTmoGDf8QTRvcBtYUKjWzcuwjek/cERl+dYFIEHbkiG1CLkXnohOWndEUUdUyG8PLnJtwUqJOMNy
IbF0NHwOygoubo2Jz24ehOSiNOCiAglpLyhUgrJ1mNYOlR321jucwRyO5z64AuAxzQlBMSVtM85/
HG2ZMAWL4Gla9Ft0mmUYzAW0+XEf0vXyyY9eYoEhxy4g6pPN1swByoxnDjZKFEAKxAfSiNot+Qz4
PVOe0YfowI8N3DvHKoEtL8mRb5Zo7MxkN5oWjm+7HlfjurVE0rqcGqSrDZjc1BAqBdOnsWoXaXbg
Zxx3ajidh3seOTfYElrAXoy+iVslEfwx/kKD2S71rahukYARPTcgs4epNoXWJZEXJrGDG/I0Ygtn
XsjnqWIn7Ai0QnMvvcejSdAKJgU0PeJSu0OG0R/GivNfwxxprgoe0O16uLmjox5AdAjcA0vFFqSF
5AhZiKdAFNpKoz9eQZm4cOMi0OEoTSKXxexvyF2Hm4LT+LEJoWMSBkZLn37PQPBoqZhCwGOdWnnm
tG9DuULKATMU/7HAe2qhDLuRnZybHroOyo2rkkLPsYBYFXB0RlQi8z1sfHRkgmEJv7xyBU+VUgPS
MI6rNFqxVCxB/fHiwlYLQgaECdji9AvRtEcokykMjxetp0l//QnnNyoQZrvZErxA2Y+xW8irqrA6
mA54GYSzYVMJ7o2gKtbMVBJoNFFReVFJG9RCGeK3hsob6QHTgIWlJ82RKdELxRb6AIhBLcgxSkwu
fDaiKBmac4+KDJy/uaP9y7AGYXoqQTxu6BxtRmiVBC5/9LgHe/UKGKkwSnOzoesnbBMJ+lnOre54
Ga50UD00mw6/x+bB5EBBKTE3Q0Qlzs4wY2PsJ/9Aq6UHboPoMPkLS24Puq/3VbhDHX9ZE40VAShQ
Ag7KExhzAPhgPmLiE747+R8jP9vbv+JCbGPN06Ey8Ht7xV9UXanM+egSpdYnATBXQa9+RhyxRe3H
/S49pq6Ce7n2GGvGvxfn4Zqele/Zd5fd/8uLYZNwa48Qdd6YZSbhUzAr4OzC1xFIGPc2Bp94ejih
jq09X0ngXxpc1plFwacaVQaeESTRWtv4R1s/F0GBZM3BrM6YiKI2kjUaBHSJI/IrSA5wtREgdL4S
wIGg8/x6nT4enG5+LGWBHOibJqOlot0WLB3Q9aK9Q6L8NQ229BQM1Jvbv318af3hmwU5Y/9i+pgf
dHpVyEVhD8AkLN8Uj5M3XCvsUDz0vad37MvAH7d/jJ/QNjilxT566D+vk6Qu1P1AR5ocaf/4Ypyw
29vui+XgRo6EDRDVGqR2wCXPjC/94rbRJnSV/vW3WNYLOEUgaRv1SE5U5GnOO/ysFXCeEDzyZXXX
9zFdipIzBOvSFv5iHar7ftI3kR7JPFbtIyZjwJIb4yzQLqyleMkRVWYL3vjCWMIArm8W1CodGQpm
JlsOFy8p2Eb8V9Hv4h1y2wNooOiNvse3g1ndD3dYrhBWaI1rMsKYJTnUy99xP0suEs6fKTPQHg3l
6r0q9ySIW6UnbuHJDV8TEUoEw2GINC8iAckWCLi8zL5n9N2nKVfMfk/eorITB2wD94B6U/xZvoAd
/U+88oymp87BpYGGJLgvvegV9uiFyCe1ug61XDC+PMIPodtBbqa5/wPzoySS+ScIYWXcea+h5w18
FTji9LUofOI1haBXKYKbckBXtSRYcYxIzoTVwGsw28vylkabNkuBwencNu8tSq05LfiOZYFIBN1F
Pmrf6gM51/g3pXgiPYMdyy/lpn/c17TXMeN5xQ7MBqCEMJTK38WycZlOEm0PiPfawS05ZJ7sSyH6
I0wJvm65qyU+PWG8nC+QaVGdsVOEjgBEx4HZP63t1FypPoO0vs0X8hvboPK7Xf7C64RNP7VPQP+d
BW9bCoYtNuolsc2YB7tvEPUG8rDVAFRO4Ds+KLgNU5w6zHO5Ey71C65Jg/XMd7qpf15sHUDNoGb3
pvgIBWDHM0eElYaLlhD2cYA0tnqIdGgIlj4O5I8+uUAOHElqEEDBKVOwi2eMoPJjtsarGNUqN+CR
7zjzsnWXuzML9MZ6QgVcQCQBl0qO+bFd4//9WnRhEujbbIOb6OoNPe03Mhz9K8t26nbCKqb79En5
5O0c9SMs7K/mSz9gNvAmuBTCsdcO6DXpK0FAOD8Nx8mbf8cfuGLguyjaaY042yvsB8irLL7mnEhC
JxmEBCo2LVAUdLo3PevogU7ArXM7wePACHiPm2oBqsnhyOnrLrzerEbEbYIv2HSBqmHt0/igzd4m
AWmuxonyk/13a/GJMFl471CaO7BemPxltve3yhH+SMclV684GcEUZW4pR+WrmSAIGKEs99hI/yXb
vPwCnaabj3061EmcEcI6f8nHKnaePFZckO2b/i/54hbAOelQs4llk7Efz4Apa5Xgyhy/Kidblwic
JryI3+UNS2LHLVrhnzKz+2pf5PjWmeq/fLZUiDpIQZJgkM0Ab4EQAbDCWloBdff6OpJCENGyCajD
LPJT3nWQTMFTfRze10lpVz/Fd7F47fvRocuOjiwE4vOEXLMH1EF/tH0zIVqKx+NGrFr/AR8hoZhu
V8ztYNQWdi95z9emHzciGdLKo8jh907H6baOKN1c6A8tvdCoc0Fw/0BJZtjjtptRcqDp6V6HBJ4i
9fGFU9Re+E+4R9wBrCoS8LjakjpcUY1/BYsZ7CKxz5nhKKWjtrrmz7nHNYh/jLRW2Jikf+ibqFlp
EFFw7glz1peyUIlMtsswBIGssXacpas23Y3CtfiZ4S5QrZt+0SNH+KmmLGtWhbQARno04s4U5sHz
dLuh27Q7AerFB/yTn5blFa/QJUEb49KE2clPplideRC2Kdl1gGw0uBJjKQmgyOdDVd+0uBt/psfy
tcaLLsElvLd423UTjhCAhYbrszzg68MM6IvPb/Y3kGGVdDXzPCA8k403a7zVTfOfW20xUxgVqpyW
k+YNZN1K6kAYHI5dRk8Ol3iKRprlv7q8p11RjY0wcjOxKFf522352/9BSelxM0jRohprifLDX5ge
H9cuBVh/o8JmiuI1KY4dkmq53D27RVZiF7Dud3huqwfFgyzoxop7I1wwIdZ0ZlySKWu4smHRZoeO
DqEhr55aVYf1Hwg7X7Gv7xoMtDYfmKA24vuK2D3TD/CbBmKXPy64J43ongOrfGva+iZZ3rCJwKzZ
NwCxfCAPJrbI5pHWPQqJqi/TE7nKCvOK+EU+KSaU4hJuOEgAQ1tU2Trdyedq3MJRwaMb1T0vfLRA
uiIfWZ+0ft7tGkg3g91th82LQabHlDEW2YE+PwGcPALRw8zsXyxGlupn8WDp3in7Bi+y3uVZvQAH
YOA+pA0xypmyiLWvxlgUdcib/4bijQkG+AbYDRP+bP/7mjbsZBhuoQHAFhC/5JSw7OIczX95Wdtx
9Sm2jIn0vYRWz2CzTHeagrUOXYIPqk4hxVkHCWgK+csHBx5r1tWedMxApx610z8PQByo/qBut+wx
1u90WY8TtFIlntJvsDQQPnsEIHgiDpBbp/6fjTYCmzemaniN3RmZ6te55i/N/pjB+9mHdEzm16mg
Du68WJechuh9zYBRYqTiS9w4J084NqDQ1dnUjM/Ls79SXcG1FcVldL+JfxFnYXiGkc7pgjeEh01H
q2/DJxkcoKbWGjZCAQvC5HMGKcpVn2lkXiwzmhV8/MDW4IHzqK9Ngic9deOb0R68M9kOdqq6CCvx
jMZxjhM9yL9C+3RirUUTvp4NJvKddXMo0GFeqWDCmvrVOiHk+FvIM5fYsuC08W087XftJ3AZxDDp
XQmNahWU/C9g/tgDreTRnbrMJTihKR+kHyhnsfCirc3uvVPBixgMfjvJ+2QeiFSS4UqHe+B7qRTe
bAECi5lXjzYLQ6wb7Yb5ioKU8pMttHsp/YB5NQcZ7x1sgaNAWj7dg6ZhIznDgwGI7oYNq76Yd/hs
bPQfw4CqwAJFobdbpxHptZYqPvJ+ezP8/PPVHSWcntJ/mbxcPF0dDyMDMQQfP9vLhNf0bogrb86Y
e5kqm1uv+9XhoP8I3Re/OOXpCckv0Tx2y/L0ZJk/UXOzBmPD+PljnUNgqPYwoBnjyDBZsadBrSwZ
ABsK8bQ+mq3mut3Gf+L424nIsBhAbtMuLG5/EokvkdOFC5r1wqkC/cML516aN48xmaBZBOWJI3fr
t7bi5+GNHxGhZlwtIdo2PAYRSpmy/JMg+OZQwP2rLxIf/PirjXcRBLg6zrBYG63/Zm8smVDca3aU
fYPjpWPQwZl8Sd4MU632rokrwwMqucWNuVinOGvfXOkW1DusUZS1NIbaZ4tOD1HqyCKHYKtxaXhc
6vO/AX8wlGqY+SnWcwMn0ybMcAzm9+fGsJczPuN8r+5n86soW10dIAHdxOPu9ryDz8v1oU1B0jlI
nSNHoZIFfXWG8FGx+NSflp7vFkYEiekgvoK8Xb70paJjVcNpZsVGMYRrQLQuLSX/z7S2zssX47EI
G2dcaTUjV+Q0V6b98nU0yA4a3HcVKL9/tWIt0xM2xGjwYdfh459r51r6GoZ1/rE/Z+VP+a1P3ANQ
crHX2KIJKS7CbdnIW6VMnLr4J0t/dXqR4n10O2Xl7+LGyrMj5EFjfXODYmk3N5zTgjpzjO0s6NlO
WxnsRj5i8CscKokq+Wwz0Wk2opk5nN/C81U8oHd44ylB5T9dFdrTnlVuKjgKVAxO9UPY8cQblzvb
QQaEsmeuXVnHAZn4YL4QGz6WFArsGU+I7CvL8GsMz/Bk7ftTWe1eeEPh8YCCGz/SvDIfXMxV2Gg+
rXZ2vyGlvXmgrQlJOwidI4vNAop/tIHqDsPU2Jg4Gv0NKy+AbA+hb/laZN3Cjg4z5wuqAbszzqtk
C5DpmSpfq3lnl0c+qgYiOfMma3kc7XS/vTM4FDSI5tjh6S+iqfhGNcHjgzx/QJ2NpQrZ44d5yYAM
QcLWYFr91rf15LwKgJR/tXhOf/w5ChkssjQuED0HgiRtxZUm1oP50WTeeE+vts8fzmUFubo/NLLL
AcU58CUuk/QyGOybrYHNHpgW+q8K3gCIo+Jril3RW3+sbP8RLlm5bRFftHA7EzyK19BRxEe9ULB7
gLiKoSg8OtZ1mDnbOLNmVzqaF+bl/OEALxgb8l++xcd+wYcCvtu0uf83D1qFMjoNVFAiuMr4i1D3
SDt3NG8tCvcRs6V+nZ5Igk7ZBVqcUDC9fGLPX7XdPO7wCWbJpvv5P5jIywGxKwikuLydavubyVi3
zlhDsuOZT9IzJ/l5sbwMKxCYYtvCOLwzHyxKCHukQNkkCrf8NXXXAZrBGk3c+hV2S3rspYKxdrLJ
8I81lkqQxZxstHIgD2wTOFen7ocI7XR1FppdtaQlrrb3pw2dmtVC0P7xWOKT4NpPskRKO/84xS/m
mTqC9g9xhv9HumJ4wrmfOTnKHpORUl2U4HbKNpEBY8d99tqrKBKW0jpjQb/tTAON9MdTbHXAUQER
DyIQHB5SPGq2yFFwEN6Bl7Lf3yDSc144/Xrdctb6BnYqvvHb2AV73daD0AbAuWpt7avzkTavmmN0
g+dtsm5asmwswEDp1Xxdwm3gxML2zBqlEJ0YAU3iGtCSAj3ZxHPiQNaDnzw0uMwcxYkJg7cY1K0Y
mcAL7i9ovuzpmKGgQ5A3KdbsfLDp+onNlclreaHH3LS1LXxBi4rwl1UwvOLKqkHJXU0wMZ7Hz6HL
8BdPz1JDbfONsOEOecHrgbliI+hO+R46+dKTfQUqhASbMoWsXdLhoWX3ua3DaLB1v8C3GP0o6QAZ
gS52v+p8KXbZGY9BO0KG9CeyF6MpHqVuJtMTu9wckPwifk4f1vVFY8/DxiXql5rX2ZBXUxq5s3bP
ja+P4Mn7UxeID+E7iUMmNALrOcrvGO9+onUF0jJczK2VnIQc6MJ27pZ6wMQlIqleQmismgMbLBWC
HyTTx2vuqj8zA/8GEMHqkZ6Ba59HWuK4dmVhQ1GIUKOo3guS+wcfNuJBgEwhQbb+jEWJJSTLLiaX
nlABGjAHQS8vzOuB7WZKysqi8asf4j0+bg1rEcGHWi1TfKuww43AOvpj/EQniO3DUofOSUQM5BV5
ymBRTrjwPAGGqiD2ASX4YJYd3xiS63zRsc3CK/nrGYfRDDnCVV69nY8thG0bxirUEfowdjQL4UsD
4c64EHhhCmvcFleyYZj8NWzjhcaaglS1sK9tbilI3BzipyuFZQQPGW0v7cq2Eb0SKTpgEpcJS9NA
2cZhU0xZM9c0xNCff4mpGkgpdFzuT66GB0jl7CzetkWH+QUvwG2h8m6U/xQRjgjL7Ggnl5e3uMtv
l66+q0hf8l90ELL3CtNnWDGb6CuJO5T+emtIVk1fwon8zrNDf1vU/UVUEJ5Yy2kN/HHRtta8YMqW
HyBysxMuE295lagLKZ2ZUDbABWTdF4S1ZGNfQuZDzVW4EyBIzG15La8Ull6j1ywj3cLR0JTW3PJD
6wrtLiaSpRoCstkT1J8GPvSqY8wfH7zuIr/Eud3Y6+NJdWbbQQnpbSFRwmpYFp70hgSp4coVR4sM
N60ew943Avtz9NdMD2KBp8ZwwQg3ZnGNbYb1YtAtv6v69zYyEjpZhNiZmI3154ldxbZsMBsZwnkb
JAgJRXhmKHgJMpn4U8f6uUVlhttBXbotHjXG+7uBsyLDsh0XtoB9i4djbhXRwMU7mbVohfciE350
OxYwJGl1Zmu0sVTfiL3kMiUDg6Y9xn15C6MHXk/Jef19vvgInUrx4IS1zQZeRtJsuRkMef3CMQ1f
SB70Q+ls429S9kJYKzf8pjLceuDmV+fzBd94uwzzk8alAjiFhep3qa4+CBqbNW+x0gZDuejp0CBK
lPcUJwaIXljVdvP7cMlgvdBJRLGnQSFkxYOkCCnJ+yAE9W8nnyR+5TFiySH4wuv0rg5K9qPUsjnC
kP+cItoZtaPSwQtmW4Lsb1iUcMvQaRp+QVABHi4vu9km6Of5PdwZvmLgt/zoyooDY0nRdwHSgnAi
uGFnYpEt3aUL9iSRK/WAxiBS3Yp/lPzwjkFlOtJwi433vNIhVz+0GWKJmXNykCoq8I9erwvyEaN/
yYFLqlqWPxJrZerCqw8gt+Xt9oUJZDn+0/vzU/HTHekf8iEXHwXcSA02pj08j3H2mGWPOKeJOVbj
v/Sb9CD6CvZTF//zS2NBmGI7d8sZxQN9Ak7W891n/IoaRM7tTz9bMUzOvKpZqAIM4l1T+qTdCJuJ
Coiw8SJmZDzcIX1xAEaISb+VP5+Ms99US5uqygtHHeD1IG+9w8aa8dKORVjQxk8tkXLmSzlyoWD2
DR1JwRq1MouK3bak/oOV0sOrZ/ww4aZWX6wR6zrUyx2wwLOx++Ukh5ic4gA3JHw9ph0tbMebMyK0
s1nxwl3+b+/af/cNpBdsejMpkCvknl7J29whwgogRNbsYpwkdct0xyW6m2uOEYpso5exasW/6noK
9eLRdv94dSpy5rBoB1nqzsqWsgqdpmW/ckMPd+bliwNuUy5SxJlvWBeQ5JZ1s5RjFAr3dPsKEFfG
jorzoWGxPFKWOiaqZKL9U5AgeiTeGCa6bYvxv78mlZWCWNgjNs2VSZwGU6fZw6/bGpF/KxfKNk3X
5fvwD0tzKnIj8VMeB9FJJyuE/tqJvgSh2ishYzRT54l1xbxB3OXNoX1HzNq0d5I7K2Fakxi9YhnU
rZ4r/QvhVtSg7CYX5FoVXksQRAYLGENn8HCbsUkBxCfley1DS922we3pEXIAhAEH8fCaMiE+Nz/H
u3iBUv9OLorstxjkE4yVF8sef7vKqWifyVvpMJGFkVh3F6rEs9pTB2AX1Yhrp+iYgplh1vizfxpL
dkSv0BqSn7dCcs9b/FfD6gJhNYqTOEdakKN8wgkeQJzPg37QkpQp7uB5bbIQfcPr3myKlQhZtLyr
a38WP8oiaCFSYmcJB+evuBbxXp8f54CeFRyKRZQeCOGJhe9m9DFJUZJ7r/3DseQHpXT9rxu+s+T0
FkE/lrf0ECEPTTcvrqfuDP2K/hObpjn8Y5g1LLTZNxQM/gFRKsyZIERz58YdweokR8U/hc5wTOgK
Uh9uzsvFNpDFcQKu7MMsnPEZwjgP+RTwD5khhdG2Ynqez0/dugDxxpWEHBE+jvhUXmrInDH8Def5
w78D0bRBBdm4flgfOCg726fVM8Kx+ihc6ZfwvockT9EVlXEhzYEgwGj4ltNDERKANSxZQbji+0cz
zFt/irlUDQf5W7arnrA8mUtNe1hOYzXOBSzB0lPKrP3Bf3fHCRC7qdlmxuQhZ8q2Fcwlo0uEmPqk
zREzmK9HuZyzt+U0SzdrLv7CXaMOMQx4zVtlJnIJaYnGb8xBJE+IwzRzux3jCjb/T2LTjng1Pwuu
Vqv5UewZ+pJtg6W5TZuC2VNq7lBzlRhr0z5a8AwjHO2mXIBOtG7KkvAzpXSrfvOZz0x9dhfm9lxf
3SQsxK/01bK8oguW0aTgDG73XCpCG2QrHUN/Oh2yKHAsyhbGmV64M31mTj7vA9b//yPtzHocVbN0
/VdKdd1WMxpodZ8LG2PAxni2I26QYzCDjRlswPDrz0P2TWTsVIaOjkq1a1dGZjJ/31rveocKgMuT
FnG9izjA9mGaCvpI76ZNEu+jcjVLgWiLKTrBaZBgqF6TcWRiuZuxdK5UqqLO3KZ2AM8l9iI8TZVx
+zRRmKYWdw316WVh6SsN21SYbfcpiVCBAnuI4p6GKobvyMUY9YGgOd6TcKFKtHz5iIDlvQF5qaCy
60rvchrcRvuBRYQKt94e+Mn7pRhl+I7b+qv+CkeLKjjnlUIRNqogaFMBM9S54AsyjT5nide9yCPW
JMVTpqVTfwj5OsCI9PM+XKrkCl2xf3HzhCGJ+VDmRCRiD5Lts8f6vq8IgttiPS/nKxl3JMYoKW06
Lu5ErgEgoimedr6YmPULigWyuLy0DizocsPkGFIUxcGW5/doXPwNqmWzMmwaZPCu6YxMCYWxQD4Z
FrNn/oqf2/1Eug6GTqjFp+pSL6xBM21JjMDrnDpzJL43sNH3t55sMeXtJkZBvZtlyV2b5y/JS0Bs
Od+KwjSPKlezBiQiinDFmasyWhzuusATpjfoWph/r6jcgsS7BLP+PWkeu/tbzkg+Cc5ShR3a66V5
1wgkoUUhuWdxC8/PXcDObrUkCT2hqU2oOqvEj4mF7d1kyGhgn8RBgzINP5glUYPIbhHda2hxILcf
wGnpWG39samGbqxv5YdP1MxF2BaDY0zFBkZNXVEkqJfY1iZQWQvj5YnCNKOe8lrVY5pBfcm+cr27
9zfKNvJBIMIsTJIRYHGjYxOOvBebrrMIzOlMo0fz2TosQjky+vViggOPsbzRidBRjIJFrs/ViNO9
vl0kTGEuR3wFEiT1gbUpPa6u6bvSpcISmfN50G235br0npFDT0u/rvSlmvkBbXyIrfZnflnsb+hk
KZmvNduEvWJ1wepvuJDJL0IBwdQOy0UzXGTZ7Pk4JlAcmbNBAUSXSMgFc/W11DoYMiELHqu6efUU
KL60+C40zr7Xqc0n4hQVXPeIVpd2+SnP8pD+2fxgmSSMAW/hk1zZXYnkfhzBc0SjcSwd7b1d0/wD
cc/ZjcFy2LGTCKhxAhOfBaSeonOXWPJFK9NMvlKMpkUIsAS0MB/DfmXyDHmrWLLvyD/QnbRQMGF/
yYsWRol4DOul4D4c9ShmdP8yE7EKTy6iYghqwQeDv65BCb0VE/a/ASsoEU1Z7JG6iE+5DHtGwk6D
yamV69MZrlMEPN3dNJvlUF9KcET7CQk0pq/q3TcG77g0XbtlY2zixe3uNRdHBU7tLIU2iXEi3spH
sqHZ9kl0hNC2fgRuTmUyNI15WFuAOopN4zx+8rFqJzYfbiyVdvMBAlt1c4Jj1IFD7yIzlQqLPrQ2
m+i93WHIQwOJjxZBaWmFqbixthDOZA0UZzYuOnoD3HuP8L37IAG2JW4GHwF8TG/vl30F327O+v1J
38FrTiiIMCZqZpSlrAKvloWZGML3O6NydzuEf+vMeCy4e3dz0KYBWw34z53qeyVv2fLED5iZt2Od
+Rm3py6nGMOpj+kFr2lHvo1ki401XYf29sFXYZNnB/eHNp04AOFcEj+O2mNuULu2drG/iiQ3mjUN
FBaAIw2LnIXEWHUfnwjwKIm/KWZAONNnv7HTSwuuBp+sN6+QXMJB5Ao66JggKdYR9AUQOvGHeFpw
gpYDdYLA/UiKig7/rJkXAP0Ncx14YYwDwOR1Ruqm0DLz99PE1cJJe1vIA2jsAMawLgmrlNTZAwsD
ghAKyRYytwWqlaZcCaanCkmAIJyXxzqfHwcV7QyBGtK+gwi1Daq5hQMQ9XxDO2/edoqIKA/buHFP
NGEVvdB6Q00Fo8lZnMfs8PGmojgaF0ettC4vkStvE8BFCiIowsTlzERl0a4S51aNQaUZj5uY1CcP
N8MaTZvgP/lg2GdrhMSzhfPRoh2+vZbvIdbGJW4DhIhsJKY24Kyv8DmmMXPeKWlvPU/GEQj50BYl
XS9aaCaesMcI1kGmnkJnfZgzWx6AoaC6wUmz7+IBp4o3nCxtFgK+xeAVRzxS6DT0z6CJoFW1iKG0
9YjcoPFBlqtg3K/HoV09120LQEIh1OfF4LIPbwczwYTZGD2sUxBl/8CqxCw/SwZVNvmbBfr8EWrJ
OQpzUOB2xRaraH2hlri3IfUPXHfIOc9q0rI4TvlRJjuNABxkQGvSencVDF9WZMvQjbzy5kf6VCuc
Yt/GmKcY78Qw4vzFRzXCJZ13ExsEF0kLNjyhAevZiXAvo57qawbMHIy7S/XVjk0Fi7yR4csbkiMN
5L+HfHdhnqDLYI6AAJpFriEgDtYw/QPDvGAaCi+sbHfoJQ3TA1CIkezQrRLamjEvmGDTJlJOsaQv
MKvQzPYNM2hQ+sQixxf3pL78U9CQzFn1q73SlzYUd2GMsmmDsyB1TxLOcoDoCtQQXqCTvCR+C7hD
PknTkDxETzW5fWD21dkxrTVsRfIFR6y4KXPnG44KVny6Pa3qPh/MDMayQJOFJ/tgTXxEzVhBKmk9
own5tGsBy2JxeRH6qGl2HhxhdHF0Dn6pSAqF1mkED7rlBbtLk2dhC/nmpuPBPxU3ZFU2JMj1kobu
AQ98XJZ2CiT7lOdcHLVGh9oyeiWnyVRSW0hNijWsY1hZxOkv8n8L9ffJt43ZC2ZUU4rfYjBWP3D0
oWwuUsf8aOCsm+xTTAsZAT6mt8hkXb/vs1FwM+/nB6AmEi/aH4SofX0d54fAwOeIx2kqM+xQmtnK
uFkVThC4mYzDM9gsQ0XjZc/PmzmFe5iuYNNpJpgFeVkJWUFzPg3RF0HWGexCVIAhIRCVorwypkqp
HOVJK9tiheCb5tZimQcCVF+wrarcGEleTJI2OwsUrdssWg5GVu/Mc58wx2H5Vy2R4BlwTV4kzRHW
2D6x3QPEXSxFtoWnz9OXU2wczEdilVvsoow36FLwWSr7sirwStqKg1PV8vyJ2Jhcj1F3pE5iXRGJ
wRkbG5HxlT7lb8HiccBiRygQTwGIgdUg0icBkRqkFBROR+gYtXo0xk4QOimI3lpbRm2fASlEPmgq
95d2lKfLzLA6CNWSNxtVPdbrlvgSZjagDhUTVdvwcoSK0yLE8yi+o2aC9jIB34r75C+Q1+qND76a
iM243PFtNn0R8ahtRhQhHPJemTeRDPN+OIO+azc8edkte6ykK15prs/5NN7EFNwXNpVRbAnbQXMC
mDRCT5Pc28TkT9XtFrGHPCG+B0xcRQk0RJdO8PCoz6+CU5tbg22BvzWdjOpmgxlffQn+P2Xba24u
F2sG6yvOQxsRSjPfAH5/D5NBJ38J1hDRjtmsPKktEpiOUXUkbZTM0VRGXU5OoVO0DNg2BHKy6aqM
ZhE/vvfQbstkts/gBrPBUu2CitShJZ0Vk4EpLABMXWWH71G2Zt7ETZg4SCeqlYDTDPISXLdofQyq
PBtQhLJ4NUCPcjcVGHsvASZqs/hoLPHGpMc8v/7aw+IF4AZuMRmOrtfRm1c70mfMXGbPF/5K7nb9
3PIYe3mydfEHl8n9EHIqVsKowRh5uM7AZmjHnRUrK3yQxyhTAqBEi3JWcNtVjLMfZGHpJeqjwR0h
9MB178mmVTwRYjiT0OvurjoD7CoZ26Qm1Nbi5kRPp1sG4PMo/B2B8RdetODqM75VAByvgWHECdFz
X9y+zhLBqbYBUwtoTu/dZWaQnY2BqHnF3e9uQ15M2xkznOsT84hx+TrE3AEh3zKankU2FhGyODmn
+KSX8hociRx05aN1WzzWyAgjcOu9SD+Jzw3vFmszvU5U2Nwv/m+pjMlffrytYU7jjZvZnezk1HWR
6zSEOEEJKxfP0iOGR5Kthob8BV4xbcWJcCCVpCkF/wgM2meV5wRuw7cZji5vrIBDLP2OT19ulw8m
q298BESl8nXq1ylXDhTFlBvqZjpq1/J9EsAaQ0bPsGbUuljW993YK21Eic8wUoydTNvyWWnLNB+/
CZMCagNWxIx3zNqnaKS2kfCO75xK8hvDZB4+SOe03bCWaMtUWDpb5gRM3omQMJlVi0Bp/CzYhVh/
M1Z2gl18NjDKeKcm5o24OgXMZIQKBnz0Gd06BDLsAuF5HeAB6OSyQiJZy/K4dDDzPNxMbHOD/QD5
WGaBzMi2rFvy7PaiXubE41SvQ6zeVIsUzI44BvL6sI6maPI7tihUuIhMMWhiGXe5C3ikxX0deySL
rOrNWCEY2AxTiJhYiYUpvGKUhyyGe4u/YrK9SucbrNSW6pFtsR0RblnHJBWPOmZlUcTIlO3efFZj
6dQp69ZN+aBO0Rz/boAZtaYRGlNQjoanK2bMvRsG5JUcTHh/NQ6qOuuqncGO8tC23OoAgx6AFlPK
5g7UGVhRkEcbhfRz5uRM5AZjqp4RoTpXzQvx2WmmIj6uto800SntZnk9oe1k/DBhRe9kUydLwAJa
D0Sc2yyhNAjXZt8cY3F4gqGO7pXbvsQRr5xjdgKLji4dlWngX3m1OlbmJZsqNdETgZyCf1M6lerT
c+BKHRMKLLWIJwZBJtYr3+PFiMsv5nKBV1EUUneR3ldgv5XNqIzJJaP0GRQO+9sQC0FsZ9nxCy+H
I6cN7QL7Xn6wG9h8rPmR3QTx4pw1mpneKLMNaaEvqOrx2KRxuWyoy+pqFSmTQN+EZQwTclc8lsxr
Wrrk57LsDc78602wBhrmG64Y7QcxObDMMate8ciGWOKb5z9NS2SAdTRi6qo0gbtlMfvBu44oS/4y
GA5XoqLhIlpXBFMqAYIHQuM6WAMP6D9HzZR0q633QYaHe6++VD/lfep0wSQ63RY6BKjLiOlBPe1Y
oUdkLNcW9QKDlxiB/wwCA9GsERN9EGCIHSEIL7SB0MTXRhu70aShtssmFGPtcwevyZFeS23P9pOG
pkLIbTmGOlETiX1Z4m5BJzRkqyF9AuaNQsMkoe7qEyYVlLXTSDKbPYi05hfYUXDHnRxR5DRHyI7/
fGTJqEtBydCNQubSzMeRZUsEfoEbizDrYaNt1PbQ52eqfxFsQB+wcUIju8o2pRWea0wjJR1LITdk
JnRfqh/CxeuB/cBiYTQ3NXNkPmkKFlsej9OPyl4F466f80OXdxUSqdbB1SXAnm2UQmQ8eAfJqvVd
pm/kDYW80SFwHwnBUa5WZWUn9eQD8pJ/gV3To/RNtetIpSPmRF8AKLPn1p/1ZzDGp1km4JyIiJHx
UreuiJGl9oIx9c0NxrPrLnvuGbgnPLcXFFTxO5Mumq8QxfwdHf+0entc36ho6Gl5ZtmsFPYgLOKV
Hv6kHKVojShMhlvAZAl0LzQbSh1MpwQCAoCjIS9HlSkttHmEiXmK6+RCWKMcpTGmPKkDu12Rv8Fb
Lo1ZFPUBU2DUWBZ0K7Y1rBNZptW7g+GzUq3z6KTCSmZZinZ3ym1GDUbVb6YDjBxIj6rHjHaw1l/m
3UK+WgrZDn4tY8Ixpm+8Z4cbvR4lFq18sBZU+CsWAyK4xtP0zPIVnyBcnbX3gS+4M5ZwbXc1/GE5
5+SC61SC+kxnwiWubH1o5tGaLi69HOmcjJfWHuc7HBUhSOWmjUW4hhT1U1gJj7WQOCrgfkT0+pZq
qX+tzxeLsVSAiyDagQ4P1gM8HghZNasSJRBj8uQxbZBybzP9hQJvAJP6ibM+6QWlTwg0d5VK8koa
2Fh8zupmmk3UD2Zfdxlfu/siYSmhpmSuih0quBUvNQNZgwLfoo1Hjome54TJN70sRSc95UyfKFQH
ymlQzxlf3DH7JinJ4MR6E1malarjMTBNm4spVaPHGLO9kuU0Ko9XoqQoOWSTWDcYR7mPnjklSJnf
AZC5aFbqRzWjgxVmMH7Nc/fwaIveihJzKq8l98Zkd1ERETtty7ZMX0aZBOeAb75k2F/D/oZqSeyN
2Y6lFXC5hAaciGrZv+jMwshDeGGhkp2b7htzeNsp/tX0o4QxJhMDLwdw7No1bjRDVD7j9qAyXcYq
9TKnVnzMKWBI2uWfWcMdBEPoRwWszHTIKbhSMy+NsywvJMkWQc/y7EHp5pQarOJdDz4KlCYrlPQX
67aSdyGjoeycvl8l68ZTbnhJPB6UwjYPOOJTxJZbjYmWapGCzMQjg43NZniU/YhxSeuFrJb6WWUf
o25HKRAtW+2lhGb+0ZR9qOTN42vUiTXGaSlg6ovbashrUTN6dQ1ly+Z1mxTKuDy1DLZVaIGbgEgI
xrXMDpOxSQoHljJclV34zwLcbDnM7czv2RJQL84JVoSI/ikW9LMeuy0pvcqH7hVYbBtmy5RgC0cu
RjWD3cJGYwCihq5ts2QkbhXO42qFnwoUkARPP7Q++KjafAr4i4zBvLWPCnlWzOwCViR5FpZiJ16F
1rX2OvEDxwnNAYHKp5kKRBFZD2VD0QnFJKUbm1DLkihfh05soQ6KZ+1jobEoJ+2Uvce4rsWXB5yu
OMfNiUc/iqPEvn4Kl9U1n98TxmwmcvZ3BGQhLQpeUhiaQw2MkEEcAqzT34YXyHB8VwScyq9QiPLG
YabcDKfDeqnWnhhf+n0KEr5KtivkS97PwTqWUcDkCAIcTp69q4cVMZ9sZplhqpBrJpU6T8jFNIHF
QFIPgoWEkRPgM5MJWRw/PO1EiNOHzDDl/R6Z0jt0w+Y+Ud6fg6XOoBZDEhpIPqfiKOaegR1DNH4U
Wx0JZBIu6ggJtV1CNIWu/9rDow8z3lxMXAI0z1AP9dMGNtM1SyMUBKzoYocshMs4hm8DZmOqxaiM
PPmTUKdsW0R+xxiPlHkYw3vul4b2oy+nl0+NThoouh+6MW5jmDdm2iZaNDOsm4j2PBC2KnpRIAEA
g2sr3oZQYiQGHaBmPoVck0IzrRdDvm7+ol37XAO/pfKpouxTlwwv49hX6rNa9VR4a0DG85KbjxUE
utiX8I2i8e6yHEjxS4UTSXscsqrYWGZdY8IMgJ5cXRtFogVeUcHHJ22aRSH12ZsMc7AFu7xINiPD
gOpx0xnr4dBljdXcxH3gyXqztW2wJqZChMfkQkp2ud/BiV4yPjBCBIDf6SjyTP2N+HSELPsbUPgM
HkSlunjr5ibDeIb4waKfoLyJDjnRDN8TLPF1q5nh05ckbvI6WBKgcJMXZfrEgiVkAI4smJWD8h41
3CU9GspBowAaJNMObwCy0fNZZfBkn6a6g4dEC9fu5SvTPYudUiHGlWC9cAwc0IwM+9//+s//89/v
z/8KP7Nldm3D7PavW0XaaHx73P/n36L873/l//vLzsf//Huo6rKmK5IuGqqhDmVJU/j5+2kd38L+
d//HbVBoRXBLwvXstVkpO4IAOlwrJinsYHbme28k8cMRxaH47ZiaxlFlWdIFSR3q0lD//ZiXW6Rr
QieH23oerkLstUbJJnXvC0Z6TB6zfTLvfN2LnOucTBVHX7G/7/MtSKnz2DCN9O5eusotljv/5ouH
xNdfNHwZgfed3MYeB78OZak74evVlw+ina1ks/EyV/kkGGd2s1T7tgldnMhm9YzBw0p1yb9zOlav
fFp6wiFyLz6oHHobm2mIe0WNNcCIVHPvzoAU1MXNT+3OKX3Rvm4Kr5uVdjHPrNyLXAztXZa5GTv1
TJywCOIIg4On/ZjW6Krwp7CZz7tlr2VONsES101a4mFv+LdGlU8Ri3+64nzq5oNTi1fYn+KTAHNu
+ZgH+GAd8230olkxo1R9FXjKCkRKcal7uI/ZInBLx7AM8lRj/gOEGdvhjIRPP55x35x8q7v1XAXY
myZLDP6twCFhaBGtk3XEFQbHu8OIF9uvblLv8Ul30hX5um46KXk0CAun6kydpSvZvr+SrD0VZ8Zb
7BJsQVguwBqr5xSkfCLsb8v7mvsNaDqVIRkglEUNf/do9ObgSfM9aJQnOnBpAb9VJ/hE9WgNZoEn
eQze59gwz4pZOgObfq1cYOm5upSXgzl9vOQpXo9qiP6vHwDzl1jORIuLM/DS+WVeOJKZu0ov2sX7
NVkYuDTd+N+Bp/gxNgqosY/qSl1FC4S5fobhB05AFuDomnxlTkjxhp7+etmr3Nz+TPO5aozo6Ier
dJ/yq/0chobeCxeDjUFy82UhuAb08tPllJ74hZPm53PFzfbhiVHXCc4gPsEtkGG01fzEkXhimh/v
B7axYfd3cFF3lOks3l/n/W9W38t+uqi+x6d0n88DrznHJzzsnQ5FJIBF9x54qh8ujI3gJr8+jKHX
usZm6DWEKjKWuM05fSBoYRXNG7dxRR/u1BxT6U1pJfN2Kvo3fr3/S0AkoQpIqwQLjoElLLLZ3ZUW
GG5713n/DPpzrNzOB1RJZ4o3mCVzYSX6nLgtbpBWH+OzuImcyJH5NdpaHbB7fNlfHcFN99VZfAc1
y+dgqK37xG9nsBmubvP+zKtzim9zzr/j6q/59MI6PwElYWrY4yhe8Nq6BVUJpEt4Id7zeEPqCbgJ
TDxSN8ErZ4g1yrE487vrY+vy54ByeNP38oYiZEVv1zK2QorM5gwgHS8oY6VxkfOwapx5+j5QGWfE
Uexzp5C3hDqfWh3/bMWlbyGWHoPp/rfh0DIp44mQkZTUHXCGNTNWnQJ6YDqKceCNyS9pVrAqDoNf
GltClcMBuh0gtkkuO1loR8Aj6aQykIwa8P7YgWzhQY9CJTLlz6QDp765sYGZxN1CW5UznMUJ50IJ
7udr7FtIeKQforKdAqFfNuVnswFtecEHeICYuTyV3TaiUljooxeSaiv8XymoxwincB7B5Ggj4j03
1++TvEFyg4sfZ0GjSBK0E86TfYNPx0SG5j6OxHGFpQzmYU3vQ3l/F4HiNbvCwPNGsYy/MtLKRbkX
z9Vcc/MTkiWXcuMV0RZ2FcUc8rmFv5l1RxSnMWFZ6j5G3hvFv8xrfqPua7PUvVmyrbEfu/cdBphv
2e45y0iTuW3UWTgrnXYf2qUT2oh4ZXViYfuNLhHJcOLA4hp51+3TYixulR/9P+8LnucipgdsT/iS
T+5PYkzGNQkcwoRsFSbi/JTeBGPhcTMB36AUYzjA4qmMX9NT7ySeby3sMGz+9GvDIH0MOseVL4RJ
WcMFGDGupNswE6vbYs/5zhrgPCQTPI1Ke2SwqnICsHYxeL9MKu9N+Nxip8fvZvA0MerFfSofEkwC
rgpWssaiZh6DyxxaZtTI5O/2OkzUoXfnYEyJfKyqaYWVOx4fjYUw8D7Xj2h7JycSbibQXNPxy0s3
xksgmy+EwJWALNH2VGZNgPMIJQ0uWg4iMBFnIBW8g5/+sr+hcAWdwfZnobntvDWxnRihNXzA+ucl
zBcxSLc0MqYyb+S6gDcIYoUvHJ28g1HM0MSsRGa1631PleNjf9Vm2Za/AUH/8qWbZA6uhBRHLJJo
E8caGk6mHu+ZA1ZjYX/uim55zvc1F3BjG8DF/dQ48XIw5Q9BB1n0JmjJgndnkW7TZbKu5gyMnXLP
kjztXMML59kxnNau7ovu/75KgS058qLD5QYH/HmGeFf3SYpc4+aCotrKlu18wCYOV8zNFzgMMwp9
sqVDanPECTP2iTypNlhd0Pr0W/STrZ7fs+LfVyXbdu7FfjBZVTNj3i94mV3Y8pIgxx3oebC4z+DC
2spCZZyEmeTdFRgtI9dZDdilhHUfCFLMck+ydWswzXeE8AAMxLC32J9Auyds/t7NxZRq1nlP/g2u
nt+3j5kPlnR4TMtpf2b5Cvlvf1Jsaq+MMjOr8PmvRaSRc3fQMuIIGX9EDLk+rotJ4eCEtx4eAeXW
8RK5UTPPFwOeNUMa/rqb1xy05XU3I1djIS+j3Qoq3AtjIix3PmGsDdfRTlmDDNlcYeRVM3WpOXC3
6ffSkbzkeg/ai/xyPwzo46+e5hQHcvwWOpWz6PxUDfYF5tcC9HsxaPxeDDZq0Aq3RAy3+ipjnc72
OhubtCqPjattmC+4lz3unOydgpvPgWZchh7Oxa6pwqQJX+Ne4/MhY4T6kebHlu3L6xOf2YuXY32N
+Yknu499vAyXhHc6l23wjogCC+X+HQyXJCsu0y1v5Vp1ZV5cgkA9rAhX1xkp4ovYex5CV3eeAr5Z
OW6X2IhYMa+p4QU+77tT70LfWAaLYH0/DNe8NHaGiYm+KA6oLj+bVecb9sAaLiKPNpYGjEr+77dP
/uPdI+rXGAqGoSuy9vvdi5SrnKvXZ7gdesGKWYkvz0Q7XsHFwsmjtgmg8uSVOA0sRBvzJ3mSeEd4
/QsfbvpHOlwrYHTSonKznxoL6ftz1YeKMhQVXVVVSZGH/c+/NBZRl0iBKsvaJthp77HNVEPD9pXl
C8wEvQ5Y9k+NxfAPR9Q1ma5CESVdlb4dsdAqpdNvynBze0/3YKiwY4hEuNOjWfkEAUE2As27fCBZ
ecpww8d/fxT/6KQ0fagpoqGrBm2NIYl91/Plgi/3ppOVe6RuwkUwVS0Zu9zribGDtcinLBZ/P5r0
h4vlSIoxlARNF0X529GS6GkIyjBQNhg6EAKIKHGEJejYCkfYjLAjYic6RdoL9M6U2YSw0WONk7v7
w2kI/7znv53Gt3ueXh5y3KZGfxpYquJ5vyDgig9zsJ6SFt8c8Sp/xw/KSn3DuU5/OPg/+kh9+NvB
+972yx2/dZUcaCX3oB0fibHgNuBp6m8/ncNwNM9Y9ze7PaCV+ffDiv/45r4dtv/5l8NmedamxXOg
bEhShRoX94RaoktmT/bBeteCrd9/+ph+ulL190MmkY7s8ca79ZjjAMvSRl25Eqy7zab107H6Bfe3
Bfnb5fVv3pfLM3JWGy3RcJt6BWZ50ey7lx/0j2Bb9/551uWjdGtIA9lbB9Dzw2st9hfy/eBDQdRl
hY9I09VvB4/SW1PWfOAbkO/76JUoz1YxUXVSrTymEAwgtebT60+f7p+e6NejfltFG1XUEy2RlY3y
2u8zF2xdpsNxjIU/BjXA+IR5jYUfLvXXcvS3S/2GgjzVJ0e8qMpmxutLWKn9mltMbzEKiinHsIbc
laPN+fyh/3S1f3qZvl7ttx23KPP0yrqibB4M8aOlYf3KG+jOqGXetPkPH8sPBxv2C8iXtymInnr1
jLi1cKTUY+0kOGkTmrgypgBtPxQT0g/P8Rfw9OVgWpBiKZdwS6VX1Sf52ynW6ExW4Su6DS5yyQsc
zwcentUuSYmbZNUeCtSrP21Ef/qCvtzg71ufICuD4DIQlU1D43WfyLrDyticYOy44lrfsCuE04X0
joYdE6cggvfz4xr1p+1hKKjSENcHYyhq3257XtRioCWcAqKEBC26fpJhjCpzXJU7CMn6WKCvrKZP
iAAXxo6LmBGt9sN9+PPjkFRdV4EYh7Lx7WMequ31mgwqZSMeNR+a8j5fYjl6kJzbWV1ho6ouwh3i
BMzY8aqBsw/GihoXpX324+b8x9fwy6l8+8KztFOKonkqmyMRWtA4l3RouPQN3+vT5fD3V1754+P/
cqxvH7aE4qi6iV2/mjTYoZhEPcPXhhSlMaGm2YcggrBvHJCmwLw6mKAOaJk0fQwWGI9xPxCYY+w2
/CDK9pjjjMq7+0Ky+KQl3kHDiHut3ZxyNgIyZOIEz+Y2vXYY1NqP3j5uNHBrSvu/X9Kf1yrQYVXT
DEEWf22JXz6sqtKypo1uyuZ5hEiJQjeYykcoTfTZxQK+0LQeoY0DhWCmEX48XusVumhlju568cOZ
6P2m/vuyaVBP9jWPKAviUPl2d+tnp+tJfmk2yMz0K5qZUcn9xfvgDP98eLGruwUXEGLPbdnyD0bI
8EPPwFFocyFkQIyUt9oWlrVemz2/C+LFGXB5CGb1QPR3ZH47HU7LOY1GaaJ4FIa/wg7PBlSMs7y8
HAAJ9TFkIHjRKVwSHJOulg5mw61Yww9aCTt1LiC/8as9ZDXxOkaasS/2eDV8QKhvPmHqLqUTKwJA
E7SZo4BqCs9YTM5w8+qJjPhYTTsG2Q0WJQR5kMHeE15hwMGlMpAfMiKAnQTX/UyFq2e/PBdx3mb6
TF3NUKaeEHtV4Yl5Ls8xvm7qrESnCO8bOsq2PucngjOmZF2RcTG6K2aC1H8mzzhleTZYk4lD/Akw
G3MY7KAvVo0vBeo9bvNZ2WCNT2qRNsKTEitCnDNbfBSwetB6/zHeRR365VF+xb6wt+ry7xT7uLrz
ahD7IGHRhhMzlvmn4Jjvg3ACEsJh+FsIqsHKg1ACXOf1Xio4wj+i94MwfhmFQJ3Y4JuInyTHMlSG
1mSqTAqU5rGZ4DTWz8xG2Vv6Jq2vu+JN34HL8nagEAsPiOLJ7oO2nI9iv1r2dBmagHd4h0ht8d6o
P7UXhkDRqtp0nw/4jPh8bNKXcvV4IucdSQf87JjiDeQRkgEcfNCUSkfpvTwJnAqaibMGZedcHK/n
6+F6iNbBQUd3PxIOjIqEAzYMPAcmztwscuKanvdTvyseqcfVIXjD3kE+MXoLPzC4j/HUJ6oDryli
APjsmXuFP6zI/1iZDEGVh7Is6qKgauxDv2/GtVyWnXqXEKxjFUq/z/z/HfSwRLg/gsr090/1nw0R
R1N0QaQbYwY0FL7tQdf7Pe0u9+i6Ab7Vp9d3WF8Rtos8wHoRIsBRP5rV3w/5p+v7esR+F/iyTF2L
ojIGccj1IcBZPVAvjrCOSvbJczxc//8dSvr9ULdSC5JG5lCw+3r4YXmtLHxMOi+EgPRDo/PjnfzW
6HQPhSlwf7CIUc99TDbJ+jK0k/0YP2bYvjTUj//nIvHbw/v2qohl1RpxxMOT37FqguK4bnA2Qv6R
QVYfLrqXv9/OftX+bVX/drhvDU5gCKkaGFwhMxaggnQXV0RL8b3VzU+v5T9Ko2+H+laVPAM5CO8d
hyI9ZaQd2ueYnXRkrJ6TAZGWY+hsI3CvEYK9v1+i2NcYX69Rl/joDK3Hadi/JPHbzqUWYUTLc7ls
pGfPndVdhLNo/3GJ8hRQIh8IlzcobyfgmzMkxsPyp4fav5S/n4Go8ulTjEmCTn/17YvU8otetbc4
2nQMcVgD7iTeoilHJgprAa8FrBOuxx+u+s/H1CSDgDvVkIVvt5s7cgvEICJHdawB2Devl+eYzUnV
N+IOkZ5iaYL1wyG/P2HurSYqMlWnoA4NWf327j6Sa6DR04UbYRqSz2MGZDlOiLowiShKXi9+D3AO
Jz/W3N8rk/6whsyVKoIoS/9AvO7XRHoOGhmW2YrCojgZ1m0TvJCIAjsmGAWHq9ctf7jSP9xczVA0
mg1DVjRF/3alYpxpxUCBqtltfg3N0lOwTzYd1B1yOq3wPfR/OOD3OvrXNX454LfvVI+kUniITbCO
9/GeWfSEzDO7djF/n6WbH47Vv43f3tbfLu7bm3N7VOIlEjgWjM5ql7nC5tkPOajZ7OcPy4/2ff3p
P0dFADqUIEPofKWcy9edo461LK0uxpo5ogv1dxb6dxQUzH3jvbC6Osi9kDlDTX9uk2VMbnX2mfuD
IzpbOAYQj5aXVQvAu5Tt4UvwESwZ+TnSUfGfa2nJGGMWzW6TilQvYzLEv48xQMUkQyVEU2SKEm/v
jC4e49S6u9kMaZg2N+bEgewgQxH0tSA2E0d+39iC3f/9Hkt/eGd/u+5va1IsxWXdRqmxzk3CkKNw
3pEFexs54lskrvHtx52w8zC2GAmYJQkkW5oQUdDtKL5CpIH6w2OQ/vDIfzudfoP/8hgGMh7tVX41
1rIVuxeYA09ubrxCdWTdFjnEDH2Bm94y3kfz2NKcH27GH48OYm2Aow9Brfuffzl6qHWd/ix4Ca4V
ivMsHT2wfhlRWF9Ll+d9wASdpF7j/1J2ZsuNYtsW/SIi6JtXWkmot2RbflG4BYFohei+/g7yvGQ6
K9JxX+pU1cmyEYK9115rzjEZby9K+LQAMmZ3A0q3LV1+2iv+frFlRdU5bmmWpOu82n9einWRmq6T
BX3PYJpoFAQjT5nGvI/OWwwR18HLJf5wtPrVoP7zfWNfYAmzRMRAlqx++503vSz76lIB6oZc/Ion
Zt0wjruuBzfbRD+s0drfCwm/TGO/03VDnk5yf37Avk3vdLYldW+iIWb4zFx7xxMo3sh08M5bJHgd
ge6soq3buveFfEUiD1/dFxFOo8NCPbVXyRSflErmZd2QRYH6h2wouJZIV7GoXZzi/YL/ASnWQlP9
6xcRiTUxQYCPsCclGOXRAqKoxa2fJN6/nyRpek6/30pVVJhvaKrBQXX6en97ksSrMeTpXeTTvbAV
9Mvr8vbFCNmAXoWUzkYeIF4nlLc8g3edveshZhvl498Xof7XLf79IqZ3/7eLqC5mLfYXbrH2jvpd
jxzJb2u3H93mrX+Teyc/VI83cltKjwRLEp3x0ZGHcXZqTsmxB1a6wABZuJygcAAiNNRnMf5lXLl4
ruez64u8RKSJ07n94e79vQqgSdN1TeaQr0mirn9b+KuiTYuq7KE84pF/N6oZFpccnE3zICONvX+0
9YSKX5cv5tv9ujPcEY3luv5/P6EK24AqGvyPzljnexdPKfNRkatY2JFwcsjQX6HNv++Sdn2O5ixK
hSOs8/5d6T7U6gXOP9ExzbCHQ4yeYvAX3RzHIoRCgi2eZR7YFYijCwTMyKVi1+CGwmzfTcy5RxjW
YXc54C89o986KURbMLQDzFXhh/phifurN4XwzjK4qSpdOWWaHv35TFx0mv9WJpyZYMtY4ezMax9a
GJs7hN1AhDYCjIdgZFpN1+PRz47nu2ftm2JOiK5JOtN2xN0/M3OyPVQbXRLNicexCq7IBaHYeGvd
h3ELY70JB0bLTRoKHeaHQIBm4NbZvvupMfXXvMBk3Md51pA1Zo2WpH57VO7dYNRZ1Fo7hEDzFG1+
N6VmkS77Wmxa2Y9Te/JtoDP797v114ns1++ltKTaY7k0jG/1QtrcCrEZIguTuaTy9riIhbRV13j5
awR3ZX155vPXlfvvX6tMH+ePdYWPq0qiockmNR993T+/PsnMx6Q+G+au8tz6XWkW1dRFnIKgjx3O
7c5r3kindfaw9vxydptsvm7ySJOlo19UA/MfNGLhrMcMHYnht88lLS5Sc0AU0OAQRZyT/75g9a99
TEFaKnOthiLL09/9ecFtUqQXMVeNHd67HF3a6EVo/5sg1rz8YDVeAjsoME/iB6hf7KrMDEV0kTRB
oR1e6SrxMkHZ6tftF2AZJSBkBwStBeIZ4X03G61HIFw9ATHpbNb6N1Z41Lmv//4M0n/c9D8+w7eb
rt0unZndFWNH//Y8YGlAWZS3Tr8E3kCwkSufSh2TBiSmZbsTfvjK1b8qNIVzIzpZuvm6ojJc/vMO
WvI5EjKrRWl9AJulBw0G4ef2jJ9eAm/xIPG0nVppajLjiVZf2UMBqi7OgFEnr6BBbBU6cIxSSCkO
PeyDWftFnDC5BxeCKoQAo+vEpF0pgo13fnGh+sSs8cMd/Gs7/PYZvm32uaRoiZR2xm5EoIERNgmo
MS2JBM4HfPdH3b2ilaexBnQuUcIaq0kFDRjX9g8XIv86bX57gf64m9/Wv3KsClHoR57HEd6mXwNn
heHJ7Bz/Hk3CegN+hJYuHeRLviCtxih4i5z5+CQkeEfexBd2UGSGaJ+QTd1cbXgsCi96oyTNEdA7
QzmT30DS/DJZY4aCNesAOY78fKttuoGmFBkDZC4NEFuXejovjJBv0TqjnYxP1zi04GyzbsqeKc3O
vZNauFkWRvtJvNWAgcdcpcYcYrV2Ww5gtbhBOtFBCwWXZY+7eQTPqW4EnOj8P9VW7wlipz05BhEi
J+MXjLc+IBE8QzJFy5Y4uGNoMxMTxLoJvmoVkSyKigwxFYkQmbttMq8Qt4SpvpjzTzj9HXC3D+2Y
o2xrj4RRCAvinxkb2u1e0HyznCvSqkF8sO6DNrXNt/hFgOy1xKf9lO8Gwg0+B7yzdGYlZ8QHx76I
O6l2UHzaoU57275u8WRiXIjw6Sz1kB0HdTXpqML2dqiDqxxaYO+8rllbZFryCZ5p70novw4C5OHF
rwQ19RlVjnsPdX8CZstApp32MYajZzpJCOowehPS8BqYlpPiTEM4Yc26cKgmM1Sb+/9+8H/Jb/56
3DhOmKJIU8D6tTz+VoJlcWekpTYYu3hOu0XvXYr54tjd3fun8RZXc0tw1XZuqKvzSROcMWwLkrh8
jaWFB/BwHbHdkhsXatoWrPtILBJQ7OQjDserV05oR+tD2Xb4O24/rTrq3xuNLCumzuamSgzjv606
kXnv1EjvdNTEDD4wOeKRiBBzruMWyueuHJCW4yrnPCs+AP0vlP2IPa6m9HZJgneoFnzolsXSyTP8
oMRTB8COIZHu2JExxEn9YsSt39jiCwilLGT3EX6YPP+aLH+/95zmJVm3KCON78NgSRNbLuiu78Zi
lz8P+N7gQ6BwTGYw/25zUV5UDi5gCP/XrVSBHneocJp+eaZqS8OLTvijk0E6kNihmrf67fzBvOT6
pZNc8WSOEVpRgm3wyTxf9yIh5afxc+xW9257QyNWeTpCW47KYYnId5NVAbjNhSSFVwFwFoG9oKa1
jQSCcyJf/bDKaX81M1hu5Ul0pZqKTkX3rUlzF/LsUoy1ziTrOd1Ly5Gg0M8L0j6XuPNuJUNmeO5W
k4i/x07FzAEmzikPK7fD0kROxO1E6Kw8v0qe4cmHu58hrhcyV4cofzpe3sdjvcrwBWEOBYFzBuqN
2hUDKCYuF8/6B4zpLVKNSTop/1BPyH+daRT6A5Kka4qqSqi8vvUrRDGvrrkcq7uJo/XL3V7PR+Vx
jELlbOedHxV72J5yF2Q3jxzt3AI6vTP6WbE1iB8pfT3+4RX/8Yqmve+3V1wcMq2t4kSFDQ/cxGuk
rSAQazbrojnIS4WgGJ4axj+Y4Udnojbj2yUYsF2T7C0D9p//3LufCpJvT77BTWIEzdBF19Rv338z
JrlUtKW2uwNJGLwRcThYL1K9YAwMbo6KlvwNJKMgzHUHCkts/fAE/tdNMcSpFypZBp6i78vHECm6
eM4FdZetLWKyQMu5FpGExxtm2z7Qt9GS8m5WjUumbPUiy5GQi7M6ng3BDwvwf9Ruf1zIt8pDbZmC
6UqkUTDrAYqiDpDP3ZEO6n2TYgJ/0A2PkKBhS6hSaRcqdN25ztGLlgcBk8ZKdlvLA7lTr0ektxuV
FLTBr/FK73qokZaTJ2H09u9LpgXyH1+fJIkWMij0hNzCP5+ouBIMVakbbXftQ1wMN5PommfhvEhy
gmGesLdiZQVJJ9gsAGyQPvUKuJVWP9bSI2mqZ5kbywaIwpf53lcMXKHzYCFj87uCq0dXW7+LyVPO
JHkA5weqJoz22vCkC15zQKbRbNoniSnoZVH0XnSdo9UnwU58zl6uAEIvCJWfozKEw2MGd3mXG+99
O0l7+Bdt40FqymidElM4QUU+ap3IY7z5KhHGZbUZcT6pwlqQkTlsjYvowzVShenzyPQj4ji48met
KyOCzAZ8ehkIG58r59UofzE9mNP5fZfNI3FtOlkDFFuOWr+JJmkk06+hAoMkAASomSq0TF3RVorW
E3tiYituLcmrgRMkMl6H1UCwwjVsYfMaPiDXKEjAbAe3j1aHUKViK4cWCvoc2STaRXlGrgDndqe0
xTnyHbZe0bARAkTglz5fzZnmASObAS2REHCIeCf1SPHGciFpGws/GDNxWE3NrC0nizQWgxjbg7KV
/ERzavR8o7HJ4zWbER+avi+Q2md6Dc+YqnSISy1uSa9lZPGZZ896OycnNu3mSbVgYJ8Q3EaDods3
qmNcl9Z7sovFoPrIg8f0C/tMF9T0bkeJYfJOZt6N3252DtL2TRKOyTb+qEmM1efd6kzE9zKKNpPj
6/ap94cNW+UYNvS2O0hgD9w7DBy4DJN7eOYSOHypL22Db3qRrvaRMOOllg2P5NMp8FQ8Xt94r87C
F3+N208525PlPIGUzxh9TMwX2RuNZY0UI+yvxQtTRabqqbWLDVi6XkGWCfmhdNOJO9zlbFuYtyX2
a7ZMp7569e7Gx84YIgXN7U3NDyMMKdsqAsKwiGPMnokyszzLchtu9oVdl6zgKaY2yv3mqEI/IIa4
WuiUKID0brgy8OKOoXIN9Zk0cdbQjOz4lYT7EA/Hkaqdi5ojH8Z1zIMbqEuXYA1hhi8YVqefPQ/5
Mv7K5tDqCh/wsTzDWZwRLAQS+3ybSfJiqFadxTfs9LsOWvW85Lht+pHudKdahUriEtpZg8/FfJkG
BP98DvPuwFIESV83V3iLCOAiUAocdYG8mzS22M2sxa3hI55JZYLpeBqFrQHv5Y4IHhvu3VdVMi/P
0QLaCq3ju+z3e0kMSA5ryjAZNwlHbih3NLCjhd76hv4UgaG5cFBoQAYvem+yTuPjBtpz1BOGSYvB
9SBcrOXNuL4EdyisRCasTu1j+nxWIS4zg8YS9QAWGsoEbRcE5piN8h3fo1KTNouesWU9AKtJs7fZ
TxoKmTwff5Jt3IhmT9+uDVg4Oo0GbfdVomFhnmpcdclvH5opnmeD4x3Q5wVIrOwVOINzH0wBrDX+
vjIWzeo26Oi6A5kG5k36aF+m7KPKjeVVw5GL1taNYNzhU7Lgm06po7/6NNKn4ObBEEJJvUFvX8NL
o7//OeB8aFeAcB/6r2bffhIL375osEuX5eqON2SiP8yPRDPxo4rlQJoS/pVoJYyz6RibQP/et+Cz
A8zU0ZNyW+TPMLu0+agSEfuqUv51wvNNBxicbBsx1E49Jmqc7q55I3Ka9KdAll0qhXiBo7ti6jEu
FaK9qTgPrRHe52fTblZd5Z33A51D44eC5peA6lv1wISchoNCZ40pyLfqQUlv6a3RK4W9W3/Nejtb
kS9WYefBJs56sbyg6oGimbmAAKtFRo+v2sDa2tCTHwmwFrYN5rfFKd4bGINWTfl2FqZ4pidc3IRq
rqKHZNYxYeOL3NBX/gA+dr7Z7Fe4U9LB+fdm+l+9mz8+zFQf/Fad4VAY71LGh0HUharKNfOt9Kx/
nreMoGEq1F+EElogAA/mLPrhDPX3PAWh9O838lvfqBu7i9I2EO4hiyruVQ96m5w4PEoLUmDgczSn
f3/Yv2cqv34hRzZLpG1tmt8KhyK+FNXYXpXdRBjX/FjkpV4m0pGI5O6UJxySZ0k+l5SZqsHE+wCP
xnC1pF1rLHUWM/1Ivm2xbNCrRTPzfiK4PXrWCUOIPDSZQrRIRMhNcx5O3koeWbNfcrqy8lce05Gg
emCj+SmSFt2dt/M4GIfs+jzeVwkvwk/ngL8HLH9+1O9dsfreVEl8z5Ud5ZCAce4TrFjZkFjvaFzk
+F6h8Mz2BP09TTw6dRMjqtQSV5WOafr879v+H+MKvmdDZ1xhMjY0fvWof3vG8rPWJZHAbb95Lm7U
DCsgRF+I0eOSfOQDCjw7fmzAtzcLNXlRRqdE7Drs/30V5vRa/vXa/nYV3570rrJS80zu5Q7MJczN
56bHMatVsw7ENtlAA3IAYRlfwl8NFsgqejYDkWPWSwsGKxwmkrNZQO+ONqzP1TukVDIBTFTwgwzq
zBYmZtf57AvpAxmUxGZuFcKO2RjejVX51VGbxY54ecmJvx7yTcof0d0724Lpy8lWQsFK5UzKOCl/
ob7Vl8aw6bJN51/OG2SBYJaiyx77dqDvhVDroYc4YzMZYCGuRvIupSflfcBHZpE2Lfv8/u9bJ8v/
cetQi4gy7iFJ+uu9GUudmlvNOS95co8OD6uS+IYa1z4v5TltrxQbb3p4RSM95QGa2IjwjYOjGZtN
9VOv9Nfy+uf3SLtiUiBozGlkJqB/rli1pl1E5axru/K5qn0xC/HBBjDqwHEsMKJdVso6JqT4SUdk
uFHOXo3PHdAuRj64ly54xZ/8Atp/NE1Rl0wKE8sUdZxV3waJQ52OkH45dGcYbgUPeSp4TYCAAFtp
O49nG/aQBu+f4xO1FDM7TNSqA9FiPJwXwxqs8f/+AMNdHb0nmAD8zswiwL5/dsxsQY6hCWLovOdP
0GDlT1zggRAQAg9qf+9dQAcJ+b1rMj2AD6z6C/iFcYIB0m/Cpqw4j8N+aiGRUQ+joDpqNG7z+T4B
EAP4hcyWlKx5R1BmVEMROxr4YdO7brAHF3QrDxHIaMAegNknwh0KjYWahxvA8gQYoogiKo5kpLOb
Nw6dO5UwE9I86jDJ5rEW3it3AI+CpSCC9jIbyArBBSQfr6zyFOgP2SupCIno0lsy2Np5Ezv3cvNi
PbySBdS4DRwa88DRi8jxfsHPqVsal7ZIhqWxLENI9/yviJ21PYyQQIrjWNaIRB3+Oy5j0u5GJ0EB
ybzWocInnBNakjXS8njtHinVz+RiQ/CEVjYssSRfSr/+1epqIcOn4Y1cO9rNxoLmlxL75/shKdx4
WAJCLYHeXHyrWBjaStEXE3G/mzf6Sju7AgRHPWgr7z7FOje3IMmdRN8QQNoATyDGXVuZHPJV1xqW
fBN8+AIzLuFDgDZPTOy7mmp5a9QhQ0Vq04rOJkcJlpdTRZj5vCYoDXug5kT1nCwBhw42hMqY5I1k
25MB8Vbn+yupdoggYjBRTkcUo+7wR3g/VQaShsN/JGQEC6zhddSWx3iY3nN+DYDh8gJfUD3LXkda
mOiiJObPVHFQYfABXz66gJOqyss46dJ2vjgKPwHYx9VNoM7QQu8dqpv4Vap5Tu0RP7q4VWPPIq44
IxAbOzLXmfVrFg2yJhXdJWFDJFmIOK5zKDBvUOYa9CD0fyjhIq+rZgTEDtCDa7++7VNs9chjfQom
SldCP2NpngIHJupMd6j/xJIZ2pwpFOKrh651UD0QXawTWJhgnXdNkpnLZZ3TinOHC38fjjBIRr+j
Coe79jkpmYelSnqBQSY0OXScAMCXFRxePw0e3dQhQwqCCUTg62qoAhXJFfwn0ksA5AEkhhjEcOlN
AIiezwmhgKg7jPvquuMCCVKy4o+pCuDIcWEGEcKbBh0IanraXMjSJkSDEWCz6Euk1b7FgWMF8My4
eImy1uMNER6d7uYpND4PqbsOzZh40JttkiRDQ3GY/r1Uz0l1qNEwnDhykFVH/g0cKCBQEG7pdU2w
6NxP8/k1WQMHOsNwlmgtr4di0RjLK1BcdSb1biEsyN5RBCDDkFDtmudhQdZHj2af8L7Cxu+VieTp
+hDYo3gjY4iPfYnUPBoFABm0kIsGh4uPo8lJ185nI4eAM7ffAYnEQtx84uW+fADwsiLfMkC8Mafx
wEQDwqCVRDrxYOM/YH/lUygfOlwCVtLpxr3B5642sIvoDHemT74JBLjbLbQ4OxO+cV9bjLl7TsgA
qHxusIqpn92b3YnuImG7sKLFKf6Sp4RLgQL3741S+o9Sh11AptKhayVKsvytwrxHzdls21HZwYVv
n/kmoGnCfgUqe9N8PoSoTcwOJQWwznw6WcJGFa+TjaF/B/fRvpfPzKHxaYhUjxxMBZslYBhtxm1Z
5GTY4ku/BQoFr93yIcplMfTptXLnxLWkCUVCuEpCaeTxAtWE/bDtlfYvYCgvGAtWNjDpmtGpRzqk
u0l43WfvvOdizFHWVrFMnj0DKeHNawjuuM9o79DiZlWlg5SScmy5CuqGPWEmoxRgtYdMC65Ponqr
nQgmOiMzDRS+Z/LNnF0iEJFi0ePn3JIwWVqBtaa1QPCTWsxjjtKfvFtAr6TGrbQpxIHH+zoRlNci
6FZC7xCmowQR5nHrNczrnpT4h2a5pP7VCEb+I6GvQjBg0izXv31dho6GrEYOvMulJR6T4dF8Td6l
J9ZaNrXiifeap8z4gBiKFOCZNMiKeBei37GSsMMAWZ6QfaBt75/pSxQ5rPNaRhq9LR9LwWHbHgS7
giqaroXril7VbQiKdD0aU2q6Cuj6EtxuHgAIPXNuJEnCwevsmJmP6vKgJm4C1KbZaPqiK4/sBrky
zwQCo6hAHfhoUjojiDiRpm+HBl4HYx5kfBLEZzcr+M+9QnfGdLqg8omphQpfj8lya4vwIEHSz8Yn
OXJyyWZLxc5iqKBeIXHZd3K/8C1FzgWevxzy7UgchngQURYx2NdRvvFtnOMJ612pE/30DmabE3cN
XG2RXz3S7ZPKlzr2F6LMqBTDC2lYJKnh10BltVADHghiPIGnsS2VpkeUKI2ABPw0razckfcZVB64
g4AA0SsQ3M0O8FMVyZf8vablq1ck1dJUVeNoIn4rI2/D/aIwk5R3cIIA+IHqlV0tcpMl01VidkiK
UakydpNl+zZ5QepmEhoW8CpEd4gc/lEv/SENZFAorYPDwXjiW2AyfT2x0naqT+CRusvNOf+kdGFE
fmM9Q9VBCTUOYak68I3veHMOWY1RiSgFKrH/FQP6F0uhSjnGGre7PV4wTxswiu1WcNLUq9+ofs6n
cvJVlM/4OHAZS+/pxaEcFJ5u/fxOThs4aArxyKGuKT6v5ESjzDoTM4v2qgT2qDsCTEdYPVTwTyyc
vKdlD6cQ+2d0LNm1MBgYTLkk8EwESrukrZFlT6v3wkGNUpRLva3Oil0iHrfj/ZVCMuyWGbhROZBR
+7B+ASCFybqRny8PrAh5b0OAJaO6swITylDsKkysr/S3HC7NIg2yCap3ROA3eXr0LLCXFtB6W/mM
2N7P0/YMaW5QjroQXjWXMEWe1/buai0gao/kQEhwLB3JD+u5Nb3/f5w1pofE0FnKwRYAZJsORr+d
XGNLyOu61CQgTdkrN1x54Nmd+MC02bFY+VM+guEMIsXeNDuozo6luJfpIBj2kt1TPqfcqf6jfIZC
wIuNiLHDw2Wz+eSJV6E0uLpW7/OI4GcjD0GI3W7fvRSpS1FKOdQ17vUMrdTuYKzSG2091IlTgcrN
ZPFswRK7FvJPtkxquxnZWuL0fVYHZU+VzTZBkUkt3N1nDCxvKrMEn5WDW3692em2fyWOFoI+BQ6/
QqBph+LhqC+p3IZ3Uo1fizOrgy3XQfuS7CoqDISOuvfvPROV0983WdU0iVaQqHCk+96qsMpY7rM7
N5l8Fi0+mpenizq3JLt7ofXC4SnGPhj7BpY9zgeFbSCRIVJqmHbN3JqL0kwT0RwHZ4RG1A1YPlEf
dX5RLfN7WMUzOh3sYhEsQTgQusPdG2LSVwi2IHI1EOnVxrSgp1ec3wUHfLJB8q2cfcRhrTFjWaC/
AzTRpDBXfcXCourT4quA9b6pG+WFZT55EL8wHloorE4MSnAE4vNjLeewcIOhiXoXft4BLDkvvMiM
rfM4WBiE/ZpelgYXDbXD9H3zkY7ptLTw5dra4LEh8BoKxFCRYcKZhb+emZsjFGQOxLu2AKFVUm1D
bQf/lM6MHBOkE2Mf6zwqIpirnPmITL8OAa0oCrQG5KJL6X194uh1pRxP6DbbIMTvJy44pmkJ4Qkf
4DsnpfRA548fTb2nwEEXSB+1Bx5oEDmPOqDoYFBJWvBKFDgc3szZVQmGOaTL6Q1+GXqfLq8puawP
bA96GO9lBmewmwnpgH8+0jJ56BhvdXPWJe1oJAEJWZAcU055yiwr5oRUnaH0NVOCNNVic53sf7w2
v7CmU8NGgxXVOByG03E+/WPkXqTg8kWpHYGwKqYFnB9Jikb9waY1/TnJg2Q7MPMgMo3lD5VRhF7f
YQGhiv/3Q61Mu8e3hYNtxRJN1RJ1Q/xlK/ht4YjaO5OT+41nmtDBqy3gdKeI5uWfzM0MnVcAUos1
XPlhpW5Zbq9g3/fvFjwjRCET78zHlFc5iKC7d9ZvfdMHymm6dgNFyL+vFZfR328gxY+kUbhKqD5Q
m/+5zN06wcjyWy/t5B10+vvdLzykhSuO5Al6INiFhmNwex3c2qbNun+ZDfrh7rEvLmpUaBtOi8jD
DucVOg7hFG3QypWMz1Y9gwm30SD0U7POSA2yTRSMjYuywp3ofpytUY+c3c1WA8joZq+p5U62hmJl
dX6P3mc2hfdJG8WtaO4o8H1Ju+DUaUvg7hdcnjRr4vAGyevRwJC2SU6QJ0nOWyE3RvfHMkoxvR1p
QAQQ0HJyr67vVW+Pc6jh5cXDQaaHgvYO9JHUiiQ9caxPobW1szsBJcoseaCOtu7+GMjDViDRjA0g
nrcAJOP9vQsSdZMFdHvYS0uUHAz5CgLapiFWePGUt5y11bQLkrhzw07GJXqHprCmwtLcasSJUhUZ
2bHe3rSDAV5J/zJ5SHuXqxXnokl/b5Gpp+SZ1kz+RofFFTGwD+6Yz3tQz2kYN85FeRbSvZmR+DMb
vsgdh3pMDJPTPPUz5Qkg36og6YHG1+haN4cNhppWZ3AylySUZPSKuPm6uhW8ZENJUPQ2eRtq4VgT
A92N2mWT+UyirYFUDSOf6VXnKw8pUQ+4ObHCdZsUHSJrWXQlc97LcfYAGyYnIj1Y1kkEZn47L1uU
0t0x/hgqP5LmiurouvNpgH6rwoShlEIsy7YkTxcP8Id+qJb6/am/zjgQnuXHLj02j+vBL5aML7Ft
H7LYQ9ae8E8FBhhwqJc5jZCGnBA6T4m+uCvrK2vnYPgl/nGy9mwMOqjOZ20oSTSQXi7Rp0E+kp34
TQvfkxMWbRvpFqZBzkPFUQtRoRwKTynwCw5dNMp9SnqLroJ/7nd3cvb4MW8cpC7HKuLRd+/GHB2u
8EJbhew5T+rfDdogpJ9PjTS7nlGay8AOtY0CvKsFSeyRtkBNwIDY5KG+UidBHXakQHjRdvSDnHHX
hP0NxAkkxAoBPXtWIDKYe5/QeDe7lefsAvnNIZfu5ii0nfctV58G5kHfNk9NyDsR49menZnI8td5
+9aAyTuSU0FMwvqy6Bjab+l5XUyPdwRMeihaVOdSKOcM5Ap2O88UbEFDMkeOJTvZsuhm5e3hhidj
I6xjinjKdkRRqAawiWM9um7u3KWYGDaOpb8Kjk8LZrefrdhalcKdKk3M060X+zxwWPwKgoTidp30
MWcNN9vRs733u4viJ70/aG5LE+6lvO60t5hXumQD9crW1wriwdw7H3UqqBJ/IKeT/ARAk9r6Sh9+
i1S/va+NkYNvnZJx5/QNA+BiLpQUFcJJIcVRCtGfDsFVP7J88D5g9x9o+zzoCDkuz7QdwDRTlqth
zDEgChNtxjhP5BRKKi3CIMsvaPOQ2mh4WfQht14NcUL4GI1D/aZpZCxwBmPIu0ASZyY4dO6cc/iT
nw2R1I5gOQewAKPAYkr/IUX/WT9c8SkVxKGSh0zICE/JtfMT2oBjMdd7GiGlTm1CEA45NC1TEYlZ
ugbm/KNIXP0gURbcZ3QBW5DKOI5BiaqeJTz1NMHKmlPZ5Kiwbwgh1q2ZOfmdJtljS8mUB6ry0an7
QST0Lj/W6ovUrMs6iHAOgp5ZaJR6z7XwcEWSkqCylN3hWZI3xXlxRxwI8qBFGmUg1a3Q34xQDxI6
GzzzKE5sFUg51IC5/hxZyCjsRoOd8nDbFt16iAN59Kk7DflQqR8lR7rEcozdnXkFYu2gi/dCoJFS
wdSbF0/ntDIH/Mg5yl0Oy3qKUko32Vv1dBdta0nLZymR5vOGOstEFmJzK4A7fJIkH0ALp65J7f4T
rvap50cuRxxNx9xB1c9JljARdCtU4yGpODQkltomnwOTJel6d1nHB1lcKc8E03yxfVXJzExWumfQ
ySBnJvW0JNBUW5gr28ubLM+pFBX6YMqxSvdyA9HTKh35vdHCq/XAYZqmY7y+uZXinLK58QVYkd/M
fJrgrg++FALK61fTDNIRGuuxvDwP7A6lGp7Z6S9nMBdISUneOtWcsD5pkU1MGj4vOk3j2qOVs2WL
woJkY9yPrhlmxGQSZ3BlnghEAsoYAzeN2DmfZD/D2lgkiiwJ7bKw+EarHqb+Vkq2Gi0Fuz3BgpAk
Msfpsc6KYaOw5sjcbnocrYDzJd2V6rqR0ZzAw6CFPwQcS8QgRstKazX362FtbUiRHG8vIuC/OBgU
T3vMha287CHpkbxJ7U6i4a6o6dQv6rU5u3CeI83CjqGUd5u+9OkXUD/ILDG14GuHrHDrJEDHLJSv
BJeSDXap0ZWzl5acVUD8nlf1czylgB0jvypdnUzTsJtn6P33RKTR0z22DKs2tL2EEJsW6QGEB4ap
RfwSIeZsXeEshyTxOV3SdYWunhA4Yd7NiCYp3vjuzT3O66p6qAuGI/btISpd8qsYkLhiA+TjPotX
kGUW1ani6X3QToQkCNPxoDgmAadRVLzX+tiB3mQsdvG0+V0Ip2eUQo4YYpmdBNIlETaISPgiCaz8
jMhQc8U3yzWdu6c2fgXoOyIojqSNy6ZdmXxGGlMFXXhGbqCn4w2abGJYpiQtoyvsklhgw3wsX/K1
l4StLhGK4pB0TS+S/DCD2CV+n7UdYWc0tocDe86Jn5wHF/1bcyx5Y66h+ERCXtBqDgmY0nyonlSL
pOFmZX3pz+jIvJKURITl97lW+goa85XlWpegevqF5Eyy8PZxll1lUnQu+i2Rk1HQcG5V5hapYhh+
aJYg159Fxq4gs0KetcKH1QH69VPmE0RHWOq6A6GNbY7EsNuL1hEb8mUYpPA+Rh0OK58HXHwSfVx2
V4I+nduw7lGw84qDUr190E9uV3fLj4zFDRkj3UXzvhaVI5MPoXjEFpOzrrDxat49OrKrobocApV9
n8Lc2CrKA8cHinRhG++G86GiOXZBLoSXMnuAo/KZuyOPDbAWCVwKq4+Gqj+cpNxIUwjBe4vDp6sy
j3OP88+IyMMrFwxlI/9+0F4KRmJgaDlSc6IyH8xob2VbsyttPNsGLZaTjqQyc9iB8Cwk8SYbtp2v
EUdJ63jSJdugT3cI3ul7ODB7EqdgDDGrUY50oJDOB8bP0cKYJHjCyTj11LBetO7f84CN/VbNrCmp
sL+EEouDReYfGI5SmBWEKLwZwFTPDtRHsZwJia1x4IJ4bCMEmJI1FJ7eZf2Z7/R9cWecE3ypz0cl
mTF+4giD/oa5I/dpc5aO5BvEMyAYwWg8mI0zrtfb0WafurtkJdDH5kGgMEbjn9oKrQvsDrMpD35K
OIyhE+dvEepIC8x6euhIO5/1TnA3ZtFSIqEKPSE+cWahLKq6LeFq+BCBuzdLM6AtKy6Kr+aFZoDo
odnEhMF0YsaPrVgtFpipiEtAC7ni9Ewc+kskLO6yi5Ypmaeqk2HsCnk2U599tkQwFgq9UwMfRoRw
XSNORr0tesZCC6RVj550Nz5YbmcPYd0TPhLw0h3Z0WvCrW2Oqa6yMCbFIuZ0wMRIotzmmFFsesUT
p9fznuGQWS6ih4j4DnfgW51j39Q67+I27enqpYCAGWTVwnt1w2IP7IZ06Dq8u6I/zKlh+mRN51lT
SIPalQZx9A6xDaV99kf2uq1WHVVlzvOcgP19S0soWl6uOdIHEaKjxFIhtPCos7nwevMbYiGZHEqv
HNb6o3Sf0dVN0pAm9qto2umb6WEZIY+XrQRTBY0EekX8OoEOIqUPPcbgogYVLxhhUxz3gqZaXl8Y
P9IYGzAxuNEb7w0bU1q9TywPxFzGjL5xCwGGl4wYzBuyUYOfZPP218JjVszE6ERKSTEXeVorZdbS
giQ52XBrCww1iXDIHMBEE4TXrMCmH8w1hhgsu/eF/iqnH1deV0Qs4jZKQqIzmH4iPiMXWXavBWx3
3ASRG301SXC23OG2jx6JflL1Q8H1Hwc9oJV4MU//R9l59TauXmv4FxFgL7cSm7pVXG8Et2Hvnb8+
j+bczPYYYxwgCAJkJ5Yo8uNab02gIAMvXBGgHhAvviZZgQS6Y5asRJinl/h9GO0B6i1DRNsZhNdv
CqLFaHZJ1mHjpAGNWqfrZFdvwXN8GlMHqipqNwJn5bjuVP/2KvjosT/F+yvNVIv5XlPX6VqCitEe
uaM+r1SzqJgQgdAXHNZV/DzecZ+8TsuOP7O0UMMCBLsPHSG9h+aO1x7YrZjetGKICHnmnDBY8i/N
5o7myV/zutI9a1Vqy3SXOlrjQtdIBfzKtkevmV4faalGbnVO2l+B5ao7yjad+ikuftCZfQOISLIF
gKoSO4vlW/2iM5cHPStbrI63DHosHsljC/tVr2g+RVENnP0I6sXyEqwBQ7BbxI/yRf6IVjqNbKoz
r4MLvPSZ2pOQ8lwub/armW706b+hEPkvZTleHryyBhFQhJRo4hdp3yASJKpownwMVDTcD2GzMmF8
uxXrBq6XsVzdWH8qJ0w3LLH7jLhj3Naw4cJadKeXSL5DgcObolPs+TMST+Z1M8XHrDz/+3P+DUv/
92N+kTLFSZ3oYhOKRxpJ1vWFHBUEZvlafpe653//JfxAfyFZuPOxB6HgsuAzv3rNu6i6ikbHD0dl
I3DprwDOuW+eg/QDJoE0NdHcDvGDhNH36gKfvESDCE3sQOqLgHv10qqeA2OZCQ49waJ0qD+uAuKO
061yWKlpriKDWLo93jh028YZMm+CGAEfozwQi4HuqsYTJ1UM3HK+2sBR5oPUOGO/FNqlcCAPv0pW
o7kSYqL1ml/W9YYNXXAQ6jTppq5m+LA3EqOm4Ii7ytNodlU2srSJJj8RfpUIamFOGxpJNurgVz04
Yn9HwgfqGo3zsOJuw5GLKF3SD7y6NiMSz72Yn2TZVRHA9nsCHBekYNebQd7PkZt8DmzPGUQeFVdO
ch//auvtRMUg7F3hZ4JfUlxfnmXnhT5ptBRL4SQqBMTolQ3obqkbTfQ6jGEOljbkMsj7XfFjaNZt
zT7na+pm5BxdhPGjYTl5BOhAJAFCcS+hXmDQP3LaYqp0PdwIgbhxFb67HjqFwdBinPT5LtRBhDdC
smosSlE1P2xdtqy8dZnO237XBFuu1GMGf7Gs3gxIxPmdfadDEKHtrHzbAcubW2ZHQtqZCQtPoqZE
9S1kbAgkWUNYTlLEYbLqscBMUm0PhW1JG8rIbsWJRDYSwk02noZfwaX9St8k77lC/tt0kwon3oh9
GS5qk9xVbp7uDYokBG/awgP1HsELiX0F/Ap9TWfs22KRRKOBGDrAYvmOyhEqXY2PAN0q6YYZmQH/
fhKUv8JPOBv+fBC+qFXrLosGEg/mY2U9Wgrl5eQCbC1a4dcgJqSpP0K0hO1dsuvwJdxxHxQeZQmC
i2Q8CW2zZeAOgrei3wQuygz2i0ZywvYH4Jmggu+eVzIKDHIhILy/alxHpU6I3Zj5mBPFv8Xrldj2
cFMyO4iZQcAHhoJ9ox9ldGVjvMjpOC0Lt9HXjbqzPqQwWub9MwWu6o1jwtYwv9U3GvdeQk+f3SOk
GoqTSd48KBQgijfX56E7UM0jGYuK6p7uoeftLsVnJGjq4JlEPaBl2JR02cSXFpCtfdO4O94BpcIN
DCG/POonxCavIglQ6XIEO0BmBqPB9CyMi+viVQ8pNwmgxgGI6AiKKM/JLwhYWDLmM+wMu5DK6AAu
7SM1+Z1LmB1yVkLY2qudUDzl04mJ6UBrDjq1YJHd8fUqNxq3WHP/fZPgQvrm8t9uFOB0/Rbg8uVo
bmZtDoq0Ace76ac9E2FW41Oa0slrFKRc7aDwhpv5wbGUbSsgDQw2IlM9dTfBFpvzM/5invBs17SH
JNnXb3npaDyO4EMJDmQ6hh2V9452HFI3B/aRwWiW0wGWUOxWTbG9Npx1pxYtg/kJABNNrknD3UuE
V4KC4vS1fezSVwDEiXY0VBjOFUiSIsi7rKU3JQjuAqIjW5fYXfOgYu6o6hWJkCNDSrkcNnV/iXdR
DGFLV55IHeZKqNeqvML+Sm15eVt7HyBIm2Jd3CoEHZnNqDtOpqsT22FR+nhJeUTY9akPbZ9o/uHY
f/9V0j3e7LW7n5IBviEWceaqKqlyJLNKRFHwW/1BwkxTpKmpHMxHauM5b694zONty/sSyokJ6xCw
/cfLCUdIsceMGBLe8axTov6ukBkqwTP8oDcxvuFZ/vOBvvAsktbocqUk81EOH0Vt0zbAitwMkbSW
BzsR9taN9JgABBD5WW54jt8CoLiWzXbcz+Z++jCcEz8KHtxm9Hg6itbr3qe7AMUlsMyISEh2JaRD
GnElb+W0BQrOLmK9Y9GJkpcC1wp3UJO7w3u9L56F8ENCCjosAdJq2WU9mSZcNbOtsrUpSzrx6uy1
klA2PCOE0U8gdgyqo3QOTIq+/caP2h8en2/PWBU/Jg+Q+jv46L+/WIRbU7k20nRMaPtJ3bnmR9vE
0wZITmj93HyP5WVgbeijgadIqPWhy0NfT8iZiBUF7LqdGjMtkq2jW28RAantEkWiEvhRfBxU798P
O0qA7x52UyMNS2QgQ5H8348rFrpU1aQ4H63aWgzrvvPEeIfM/0pcrbTAH76o3/unjgYhEj3kGVvB
QgIr4r2HjJdC1dQ3lK1iU/u9BAgoBfYRXusuniv5ftCf4VbSypn1NeyNhRyTVvZ7zHjKo9zZ1cJ8
aIG6bOEBuIo8WKboA3mxGLqMHeVDeLvawkaFJaGp9FGO8V7u2BwLn3WyhH6KqQ/EwsSZm+WPEFDh
9W0UMJoB5ERkwDI9XA8N+K7YbCtCxSAEtumwuxHKlVezKqp3uYWugd4v8mZPJgkMYCknSC4Yly62
TcPpwOZ6H8kKnJhyQ8czn5eRhvYSvuOc1j5TnylAGK9HyDl7PM90zLeLoUeVSLqSbeVrI3SneINA
eUrvrtE6ZpKh04R5zKp3TXVnkXmiX/cGJaqt5anweGI40ulk2T1r4JUIMGpzFSISxugef2hQfAQG
4zzimoUMiKqgcVD2VuwQu+CrUP8UEYJlGvKSVbHl4dH7+3HcdOEOhzAoaN1h2UTnNj6EZ4VfaLhM
0qa9blrxPmBZqVdltpIRzKibwe2g0fnyHLEryev0++rqUQU6uDiAis5jQ6ydIjkQv1CLh7rCPgTE
1Z6Sdq11r1XjNE8ifqyZVGuoB3gs0c7yN61cdyPJcynTYbMRoS/ZGy23K/g1D02/KoalDn2Zu7Oy
Az5rF/JZCXb0aUbKVtScpO+X4DoEpeCweM1Mgk+ca+ryxhxW4+DQyZjqS/mRBTGLPIR99bjCL4as
/vpWa8/ZtGnDoxqkngT8XDBVK8dR3lUUTSEafujNbX0fonGpkucxfOz5jYrmaAbcK68xN/ScrEw/
sfknU4jDbtV1mP9BbD30J6BRBKh1G+yN1DjO2d4kRe+K0oxMJFTvV7xghJ6C4yufyN2s8YUgZPn6
OtNeB/WgPMjmyhH4oLW8woAoAdKDUHvYVc9D8dIaS/0NeXBU+hXuiHaVvmCHAwouqvNYMtE86slF
jtw6oo43Z1Vu4gtA17+PCu27LUq1LMnEtcyB8XUsiMd5DIJywK4JKvnLnt38IoSeoQEt7S3Tq6Kd
xIz4qqEZhzuKN8Y+kzZEn3EbI4JRTjS9o9fgxe6jZaH5PS84bR6KahWZXgtOJa8Zp9FhvHW1Nwkb
BFINBb9t6DfWJZlPmEX6wq1BQTi3c5/izEpd0Xn8728pfzd76tjqEUxxhv8VaJybsTkRsMV5yN/m
4ebHuPDwwvERDGSPkBrUhUJeFS5TMB6BzJlQp57TeZ2cb2ATRnM7m38aib+dyQi/UhWi/mVTUb7M
ZGFYFsNY87GGNdqdNnAkw7/GPsczzzVDAL4DCDPzEj7x2pskHuMlK8anZOeYie2OcObPcN5K1Tri
0biHypMwHdwBzHLICnuiFOYUTfuqug9RMy9MMrIJiah2+QVsqNwi9UQqy5WY36aW8ZkMdqd9nKJ9
g+aTNxZ1xNYS7631MJxFyQEhYyjulhRP5h6CAvFQPlTyQrSBdmkmDuhvXdITT6SO3fGh7nV3qQ32
+ICWbNOicZ9daLWG/oTJTgwPjdxDiLPo1vWsw6Grq3xwuum3L21cV+iTVEi3HyRd32grJcVQmH8V
SWQU/i27/WPwEpM4uqbjdTqKlITGaxidASkjUwZLPQQ+oxj1ezMBA77yBE2bdSdN2BFAkhGkHHjl
eAZL6+WHjuD3ZD14BAMhDKL143ohEAs8XdoJGp1t1XtWIjk5GtGxoDw8trVkR9hamdoiKr2bNNfP
JDuRt8mlGjmoHRRNVwP9VfzK68gabI46xTH36TKviZEUVgkY+kFSfrgBf4cZ/lcMxOW4hVVKFLMY
lvZlc8xTQysnXfw91SBgC1KfEvCRq3A0+LU+5KWsbzLZsyLMO6jJZtFRq6etDIqAktvaZ8EGozQt
5uT1MEY8YiUwVsebz/bfj++3UI/Bw8vSqGJu1b9gdIB2eidG3XRsDY8nQZswLK9j7TPl5dTiU05v
2vKFPDKpANjbLVN1sZYmW1BINrkl1acqA+xdRHBCfhGrp8z0EKb1yjHNPaV7KyW/ana81hCKi2+p
pxnOzPuoS1pnfkaXj6MaMPbf38m4Pdt/XXu+kcgGIHL2fBm5LUHtGnXg4DUMzzI8k9jfaWVOixEQ
CWPn5j460+neFqDW5qP+MoHkBR5u1KA/IRhiQjFMT0Q9DQZF3fqDxfcH5WIgYZkE6ZqLtXViJtON
bRKsJHb95tPEXN77LapViP7l9Ax771TbTliDEbbFRifdVlyFOkzevoi2A1RR4ofVEnxGBuRPxpsL
X3LkjRp6143sw33OuIy1+Si+yZvpjZrx+YdfXrldhb+ukiXdAo1MVefR/e8gG+uCoExCOx2lM5kx
vc0RVRLY80aZr8L9ihXd6TpbH1e0M0ibGMs6NrX8F4LynjP+AVYbcFplmd2VI9K9u6j/5DXDNKDB
FT6D9P/7VzW/2bKBZ2XyU3QiGg3xi26/7qqgsVRwWvM+XAUgbwup2jUmrZWhLV59qoMZd8Id2GAk
HaLUDuGPkZt8NjOyEQryQALpvUJ4kr9P94q+y59Jx0mTpSDd5/pL9S7cszir6mfS+qwUlfsLerx9
ojFzWtL9io8LCCMQ76hLK5pVSr/dU7BUXnUsTDEo1lTvwNjaPRTPPVIESnQln0m6GO7qHczUs05m
sYwyDlpKGT2u0vjcWD/AVQAOf/+mKsUC6HckQ2Fx+nKNpEGNmyzgGrVunbmGS9hOv+rd7Gq3Lq82
2SnV1XBCcrmYP9RmU7vDWjj0d8OJt8oBlB4HTjL7sDY1au2ELQH415QPTUtCD4GOdzN1wWddy1l8
Is2dBV6Ta8meRTtSg6UMq0a79yiwbr7d9hSLKp3liOYKdmykrztcsNQYKJ3QYAZPEiQqRNsjuiOi
GQqv+9Tkk/F4S0xazcMDvx3qJAz/tBmjr6AQPV7y0lbJZCKN4UWUbppqtDQr7lHkp168aRMHfR30
OFJ6kb7p9tc4OqTejg9xuUyPhI9Wdje5hmnnllPdUVD9fr2kkQsxjGnJjsg8s7UX/oxKuFcIRO3o
vrY2A5sgzxRc2DOpiTbvRosxP0aJsqtiPpprVeu5SpbX4dhx4y8hhyevL22kdZpJj63TUrCuvZgf
cmJ3n2ly0VKvNhc8YyFeCNty0DMhUEOhyzngaqp9n66JjMl8KFS9WEgv5M08VwaZJ9xb+YZhQzqZ
i9SH6QOt/qV9FprXLd4HbRk/pj45fZjTFtNbaJyRQSB6u2/E99x41CpymjeMCVBXq8jjyoPnqH5b
LFGPRO6+wN/3joXgDk4GgdnCuBftYFhXii0LvCrJlnQtDDkNcDirSUdqCr9itx8erz2ADkrCR4H6
E5JFI5eZi47QE/0STbWmTPkhOKm77g3qmAdD9TvBYw9y4WZLBzdQ6tEhItUv1duAjwJA+LNIeNdB
XtVb1OlEIv40siLt+O4x4aWM9lw2ZUX+cvSF01WENYBLuQY7uXCkAiGWE14ycsfNeyg9XGgq3Dhb
PYwGscTr6xViQFxdd3H9VDDYTjnCm0VaU1OwKphznfwpmpe3CGX6BOVfUBUUVENn1KFndeiwcCGv
ZZxyqCvIY+40Nyj3bKY9BTKUktNjHifuVX1k2YvFExKP5AGuZ4lxHziwAndbDtZD3+5ViVdW7VjT
UpWX160OH6ncMgmnD5OLKpCbrmtOc8HIN0G+bypu1OeEHJ94NWmnRnN6yCmb2xpIiN8NbRBMjDa9
kFnSV3dahrGPGNFdKKP/f9KtA3L0Sd5Sm6uI+D8GO3fuq8iFrpQjW5AJGO3v2LeLH06x3y2NX15M
4HekbGgsTexOXxCWIDIHxnd9PgIF9cGJPRNn/pNwSIhzfJ3SFZTcnB1D5E7mWgPGIOjJyYqtilbk
MotL4x4f6VgtM2mfwsqkuM6GnQXP8FMe+d+udFX6zwf9cht1wWhmqgI70N9p8KhO58x4JQzXAPQn
XSw/oHHVhXedq8Ux4Fijn50Fu3sMP63ojlEeb8IPU7j0O0Tsr4sHnWlZqiqqGPj/+1bXSSsfx2mi
QxtZA4JrFp40dLJNeI/4XWNbLB8k8z0jxRO2/OZaG1d4uvM7HZY4pQ3Jvv6qc1f9xSyYmUDmJHo+
mfNLXV3kX2nv8b+YKYQ6AJRQnbbSeBGQhUTsvGWXwlEz97pIjNvq2h8KL2EOx50s+zzDlXvlhFs8
k0POIDSn60kls9y0BWqc6b2QXeuzNjZxdLwKu3E+pCltwetY9mPzInnGKXLAuCkOkHZ5+2BuCuR/
iuUk70KyN1iuSh+5SKRTaIzUfjpF2Y78R1wDKSU7aQH97QXFDyWf3+GAaOdVSjUIFaF36zau/LHv
dKYyiKJYzscMuB9HlGKHdxkWwUN8l0d2Om/r5yfYvngl/upXYE8jFZVmbBPG1ObevExHG2n5gPin
fHjOyw140LwU7eS9gWIhg2TDW+bfAxTL7zfHnsxSrDMW44H8DVj88ZGbOY57UyjmI+5OInPXavIY
mqsCp9PBROXGATWMvoD7u77k6sN4CchAIoMV3UsEGLeWeo+hK9c+4ruARM6FhDXEnD1TXUjqoXwk
gMsQF/UhfkKTexjDk2YteBSE6SxZDD/6Q+ZItEWHmyx1eLjDFDpo3Wi2VLzApfmzsRsJJ+t1z3iD
ZR6zHWQTL0oFpQgiRXNluPI91SzKuSjcpNvd1uTh0isHrYRccTV+hYcar+G7vuhi5NAQzISgL5OP
qD0GECR2KjjWMaBY8CFaETzI/l5jLF83l3zT2PFrm5xLRsk9nWe5Q/1x5hYBuSAr8302l7R9p9aN
4R/a85WA1ncc9DUJ3nuZgCRrjcBL87C2TU+EfdZ78j6aA9pkGqv5NmG84BVBb/Vldqj/bq09j+Aa
33zK2EzggV3AkPLSxRS2jA5ldxiLrbnHIPCRQNls8DapPvxaFB/i5B1FZKIhQRTVrTVzyrm3MVy0
r2+67ATZUUx3iWATVNV47XgUynv1NEw79qzwMxju4vgOWJxfWvlp3ZW/QcUp0NGwzomsjH+1RPR5
dg3jOZqPxnvOPT27uvaobWQqjgXPCLaquUV1n9H5wnIlQug+RcSKvpDtNCOEto5GZ/NhpRhh2MBb
afFTo/bf6Z8c1ToebZUjkaavr6a+PlPNUWqV6aiL3vXWTyt6Yu4ZvnYIk9OoONF4lIFeop1aeNie
AGaJ8LKxcOuz12Rw8Tf3lt7vCAmyqo2lbapp07Q+Kj1U0R2joYHqC2begqsn2jSy5bc1ZrTmAU9j
8iFmLjhnn3gqkbqyj1honO8Q8qlA+HhzFxLeP9rqV/9+4P/OTPzypb/swVJVivNUq9MR9AUxVj3i
aLBpBUTJNEV+5qQraDjB8K4z27ETPpOOkyIrxJiOyoNQO9Pm9vcGwREaZhvoqlYhl4RwY5BsJFhe
tDEOLMyxshhw3ewtAkWmLcMMj2yOBwgWdnSJgGgJXEhdrola+kZmi+9MwBEa0dTX3zskhZPLGThg
hOxRzRGBgIq82WkPkuyaGMJKBLOExhH7sFRyr+m9ytgVzzU/C2adn9id7/anP2+T2wn6xwmZ59GQ
NTHkjtZvNAGt3qb4FcMpnxJjmUAQou8s/aB4g6/DI1EEDvF6Y7aWnwTKBxGaN/z3rsq5VXGIM+Sh
WpLflNgJ3uf4hzFJ+mZ/B7FRWIm5rSH/v+x6k6pX166Up2MkOGVHRSKYptuBvBaIyO1eu11xTYfq
wDz6A7r1Hbr6x98mWeu/18kskiy+Bre/vW/hfne3dQI//5PpG2QG/LD5f6cj+z8kTRWJAVK/crqj
Aj/YB810VHcVvrrKGYHPKFqIV/ISRwG8Dc4xQuBjZONrjCOzsppP5GHe/ostQXvJB6fkxMxAsmsw
uPwHedyi30RWXSNAtc9IR/796P0+T76OYbpFaw7pQBhclS8zrHjttLCnE/tIelu0L1sHHK3F3rqT
TadvN4riz+UtCEB7bQ614k6XHGXrRkJhQZgKFgXthzv779y121nwxwf6MquOeWRqwe0DtZWtKQTb
3DxDIZoUEFEnd6oz4sN/X4PfvQtfrwGFGgBxiq4a9HH99ya5iukgmWrC8bPqpS0pWgzw054GofyA
ugHBHx5TmR3J2CD9fqqqdbf89yf4Ttp3q/NghUDdhyHzyyMyd2YeimowHadfIajOTZPvKuZJHG5W
PWGjExtja8h358W1eZbPBtWd7fr6njxJxO8ghkUHJTmCgmWCKM37kpiIjx8+4Xeb6B+fUP1yjfKU
oLTZDKcj0bAkoPSNQ6oAgCR2Zest2dXCsjiSikksEhGhMU18AbW5pA4tAppXgdouN0TJgba/Nj8I
F9Tv3ukYQ1XuXtmSbzjqf3+/rNNjKeq18Ug0uP4Qh5txW1BVMR+CBkKaxujwKOELwL/OVtDnL/KY
LkrCrnqOfZN/JE+3gXoR0m1UPci4X0gEAYLCf7kOO5uMZ6NEiEChrKPWRPfuLR8RWonSCPMixyuh
0Nklmh+uqDaytyvcp8KuK/havC8NqgCAcm3UygFOOsKx4FpAXrvc6xK0Yv5QvGvN2sTz3nsyZnGu
km1+tOIyKY9Rd+nwtUC5B2dkSonT7KLUiTWCnA5GCdRzmQUSQle81uLIEbM7g2gMsidfJc235ncL
eZtlp6JNABRaDqI+wnPQPSPMs7Bl8D7NvJI0HGndY27I8Z2AHN/lOTk62bEn/VO9qOU+Fs+E7Aqh
Q45x+UyEsKmeJ8RNpEhRmxL0b0zc9Ug87z4ZkQLZo982y564ZkDolxBPA9ElS+2JB5kUx+a677BI
1OGin859tVO7exKMXWLDzFcY1ywkIg3qg4RXElme8SYO0SZKnNgkCnXFuB/Tu1B7cX0maqDCrvta
VfvY8BKTnD5Mq1fkjnJ+CloCjByGbbJJBJZXuPF8cgrzpjow9t1Oyu7l4aCbTp0yPOPnI/tE1h5Z
gakEQoIZbdXAHqPHAX//vBvcRvlFX8JkK5imMq7RxD6BTRaJ5FrtVsr4LuMPL9cV3pNOX+TEh4tP
BSnH6QGJRIdZFZem3G0x0aESyXyVkMPkRA4GEm4srbhOo8kWz4AXDZMm0WeEWbzrrUMCFelPVHyb
pAOveTdc4n1wNwdHRfJkCpPRPN077bI7i77BSL/EPacAlIES3l+VZb5n/72vJmw7EjJLzxhfyxnJ
3Go4A4tgqeFtK4onIcanUUi8ZmiNImE3Qpe6UvB9RrSL0x63INqM6FunQF+Kkxd08rUH0Zv3dbVX
kXM42ppELZJdHtXHzHSJuwrsWXGCg4FQu+DBcG6ZNFhO1tScwg3kDahy+NmQGqK5uMzxClhYVR75
NGpywbJzMy90t1MjOuTqXkKtDB8OoyiODwb2nNLLzRs2KGcvGdEjpbrWXvtjWC6bMyEc7YvoM80Y
t/jjpRqeBMMWzRULbEens+6p3SN+fggrgaCD6bOcMEnvW4yoewHwFUdUX26R+7PUIuFmH6x8/h1p
Hop00U/Vs477+dyih6usVRTZQ/pMVbDAnoPBiRyrHKUp6coiU2nLBoTSo+A5r7DTugMsgEGEAtXo
99AS5YMyHYyjULsjn1PFfMAsVBHyYGNPGspneT4jJTR2CPEBKP99kP/dIcXWQwI/SYBkkyvW14BY
6arFfSLX4w13MY9K51UER0o2NccaYGq2pJxmBD5mGt6iiyZWb9dAuUze+NHzj8hbaRtlvvFYjRe8
pOg0SWohUpZEQXndJo9a/R7MjxmxFMUvYkRk3JjFJbsjspeYeFSSk7nm2MSUBdKfx2///m70h3PS
f3mTowaXNZF6JTSmvxeNP8Zi3k9d0XfsSFd6o9RTl9mdtKroU8LdB60O9vLKBJry8aT9LU2jJofG
NQ5XpV+QbUhX0byajFsZgfoikk2MF8uGQ5iti3oPdDIgBSf3gth1P239CTWpq5rkMD9N68aJ9tyQ
lacLN6Mteaa9jxgOnZEb3cWvRYw7+j5vzkLExkF6TPCgUeoAuFXs9XWBYKV6aPGg4nLDp4oFCeft
Lcmy4XQHaq3OYuwlhBKkqzTy5JS8aLvqoSucGqM13vJkH40e7nv4Y2RdjlwdZ7AD8ALV0aDXVfIY
39ro0pZOh9dzQIBdL8tppwn1or9XtLOV7muF3EFiFBdidSRvG4qEdb0iP20tU/9ddL+U4SiyGMPr
jyQqZcMnupSr6jGbAoMuRv6vmIwS3oOQbbQcKltyN3iuYKKI5zNpjOreGwrK1AVBIFvIDxyDGskj
Ofnd545SlMDVH7veNd+aj2EizRAnoTs1NgFMGs/edTn/VOmrf2Oo0HgMfiv6brW+XyDIUVUmqRfl
8ZiQrVr7edYvdY0IkQp8cCJ0aNOnL0J5HAzuot2Un1tsz1urcabaRSWWQkYSNkBsCPxTt00waYVn
NLPKhG19mZc0x95y10cCi+4kAoh0/4rHh2dIR27/aaluf71LMqJtJkf6RTh06kv5Y8JuywKLiKBe
kL2Vlp/kpnRb4B0CUIz+PmDzRXFB3BOYZ+sPtSNu+n7V5j9NpNptoPvyKFEeI6vIgkwepq/BN5Es
D1UiDOOxfbqmXkJSuQi5uAqZVSqeDW7O4ZQ2PthrDrtGepzWruAn0K+hrofs2mjcBOFS/9QoQFhW
O/oBiPjRFkRboLROavTCUCrdxgJdwFJoF/vsliXCHW58FMMpVpcE1MW6w2Bktljs8XT6+mtLhiAy
DV5BRDze8g/MeINPXrm6Ij522HAO1JwRSK72TeZDLYo7An2VDQGWxnSztGWfpWCT3AnltQIpgQhX
S5wYixC/PDoQ7aZ1rLE2AHy+Zk8SaSOsYrUPqptgtrcwgC7HJSc7boV5zwmYHsRgXVkLHZICvAhx
arPogJ9H0nORg9Azn4+29JC44lvzJkHO0KqCtF2gZCpdo3mlmYVQ/NJFkCwwx8E/Dk7svxKZ+niS
V827BLcrrbp2jdtd0V1e+CZZsRDt/oSlRTq180KQVgTOK5GPvyR6pjelDlcYRq8btfHnF14q+1BZ
kl0yLMQnsVikKcE3pFgueGnFR3ymGKMnRw1JqsfVdRYVf9B3AbLMyB0OrzMUzpOyXEPGIPMj3MMe
90T3fOrZ661+prDNFVsJMtz1RMTYEsZYvOPcQrO3xEVt3hcyAfTJoaZZIDtI456ohDOxG8g2fRJJ
PZmqinLdc+pgx+DRsOtfcnRznU5M6h6Gz/mersXCrxbiUVuhE/r/N1yTjatSz2aRPKMplv4Fe0Ii
G1VNNI9HPV7THHvNHIqBUZGQh6CTJ7pvH6YLZtMf3lTyd0/XH3/1C36DTm2Is5a/ysugIFj3NdWQ
YDrmuf8VQD1a2p3xExRy2yH/eqD/+JNfNn0pCLKh68XxyBMs4FV+NvXFFa4V3yPSTCjvIzB5C0zu
QhhiPdpqJK8+FvEPX/3v0uIvF/zLgt+1VtZXEl9dmdy0RhSJrfgGlKDFM1/H1TX2GIERQ3WQ28+a
Y4xOhcffbWnhmB3xMprbHwuzfvOo/7027I1ULck3+EZnOuLa/TE3DNaQU8UTdEfZI+e0htY2F4Lw
3FO9RNocb/DHbnS1fQOxvDVSe+gX/Y7x+YZi5ysm1kfKE/BzW+hsf5jXvgEnZMAk8GATFgcZ95fl
tpfiQNProT0iDQvOpXXhE91ywQSfTQ7NkNu+CCiqQ58XsXKH/7ZFHvHD3fr3u+C/n+HLi1KtpCs1
uXyGyTjXKwRx1iZa4uogD6o85uoPd6rx953KF2VIJY9dNcjC//JrVGOim7NltEfKGtMtZXaklWjv
efs0ibub8hnf69h6iuh2fiDcYm9r0HDbsGlk6UJCrDwlOokkQTcKA9T9dJRLD6xtcnFlmkeVTZ/O
DTg4zWaqog2VtKQx8zKZWotbzJihsrW3TMBOWG+y+A76elHZxRbuhDItbZkjoMYvDiH9GjtN4Xf0
EpgLcVs+XH12xs76NO4RDBCjeQ+ZPfL/m7RPTbeeUGrEy/7537+NdbsYX25dOGhcPQh4AR2/nl+S
NAiTWUrtUavXLXP89aBecf5B5XjWhIzzVD3k5cE8EiaCBD2m9A9NI0Fr/I4jE2/T0D64JgmppsIv
XkKdYUhUZXd8MyNPuL8aq6vPCHlNT4SzMmTWb2T7pGgs9sYOIl7I9uM6LjbGQ30z3Bm81T75oq2x
SQJb8ILOaR+6bl0WXraiknhymQUn/vhNmAJrj246oic61Nxb2uMmgGa5h4joYWVLR65Pw0Fe0M5C
ytsy4S2gnqwVw9gaeTyBcSwSzSOqyPEZKvvfV/UbQE6GMzUk0tEwqynml8MyCapyNvWyOYprIdnG
w6JAwYUKZKWgCvqk2NRq7hr1UZQwdjolYwFpNh99SR3REtk2xTm76G0ID3V5r6s71M3zx78/IMln
3/zuCqg6GjNVRrb55b3VD/HQZq3QHJmzIEUynRzNhXDhgShDW5DsW7gewpClTjh14FVA7xP9avsp
9pF70Aqoj45e3pDO+jnECD+TpH6Vb5NQ8NJEywyba7kkNlB8nd+yl8Ba8r8i8C7SF0FNeqbDGoxf
jDyDWLwr9KdQeYhCak0e5PQcIdYoLS9syTIkZgsE3Mkbv298ckX7gcg5TBGNX0Trcdqys9xEEZJd
yVtLXEexJ44eVgGzdqhlgYS3flXMkWQFU31WLMNxVZu3bJIObwnJMNRAPhFDUAngsiZpVWi2u4tw
j9sGLjSq4V7XxkxgGsVKOy1aWS0jO6OlhzBdq9/S/5F2XruRa9cW/SICzOGVoaJSlbJeiJLUYs6Z
X+9BARfuLgkSjAsY9rF9TrNIbu6w1pxjJjtZ35TFlaFwKrGxIyQZOQtOB66AOJSBOpQzHDCEV48h
+GCcfqMLQbRqtlUNunmDCSBd+YFX0VBNLpLp0ehPCmh4AkOpOcDQVxb+aQbghFAp7LSUSuGjSN7P
Q0H9bgZAPq6ZBAZKFPKXvcZfi5dlFHLajVJziD46SnmajYw/G1zrzXoCWdEcAmg8hE0i/lZIvJ1o
AD0oF/quvMNNgjORxCrfIfoKMQ2PsApd/a0nhmt20OFoUBZx7c82vJn8onxbwDSvAIoAJ4Otuut/
U6p8Y0VYXPgKumyM7tiszvZFymQIqaiPDQZRrwMeHrjQNCrs7MBLe2fwvVb1iLwQklXPXzQUeb2a
Qlm+jsgKzD3Qbw2+b9rZWL+9mNzza4YnE5l/kUgrXCgTS5ZVQMykUOf5xoYYqmWACDvIPFdqwBRo
Y2DMR8+0VqBdl4v35FC7FSd147dldVm6z6fuv2/2bJKpmipL/HhukKF5eowCZlU/o+oL7ungrxQN
H6BtSGtpAlAGmKLDWKH9shn7pmO1PG9WWhZaJMjnYnhc9WVpzUNDxGmHMN8WNuYlXrGL7Fijqlgx
Rt71BxxtlcODupJv1C3irB2F1vmDoIGL6KY+8V2YMrMf3J/xvvmlpfY5jX19Rv/9gWdbjy5t6jaI
+IF8hjPvByw+uzMSiKpVFZI2gKrRm+myceJuNzqE3wefqh/slnjFeU6lPiU4jUhXy1YfMJpRe44G
r37OzU010jP3aoocJTKNhU8NEC784KjNrGElm4p1sF5HqBQmtPsQTen+AlqizoEvyRK8zkInvcKl
3vVgldbwgQ3AiJVTvJf0o0eXnGa9WYcA1JFFqFtIXIGwD+T7COw1OVu/vcpvqhm8Sl2UUdMay6n9
rIdUaWIiyX7bHPQWE/TCH9WnbYpOH7vtEiGzKuJty7+b6KUc6k8wZLNN4fFZsXDgKWNXxcphTCud
TIURyM7Ck9aB4FEG+1RQTraRgljxmEGEZoPSIGRbNAIzc4ZxnUA05YBduTrFYzRY8QW6KGvx4K7g
rPGlyQjvO1YjV2SGqQ5EEaXBIdOPIl5bjFIZdVdOH0v+fHuvH3+eIr8xOSxzibps7SV2ldbZJpqN
v940lVLRBm54OW7M0eaICUhbGYIrVV7b3gbW0mio5wsxSyh79/YoQt9xmm3UMUMKV5zV/X0BHlWA
Cy5s0vSqvL+djr+1Aq1lQP8z4NnE8RINEB8GusLzGTCPGfKTUkoHI3CL1AbEU27NkwE5FgKeLXUN
XUmh2oXXTbFK30F4GzBgyguQf6O/X0Ot5tj0EN8S+Uod4pKuDrRF8rq3zIezre0pFKCEd3NXINts
X1GO3ytgpPx1pNzFqBJv0xvaXjDDd+ZwjyaGkZRCSXP9l/Ydw6PZXiK4hbpDecrYGsiaF0q6M7js
ri8s/yqaHkdQpv66tHqEqMAzV7QROM9ZHt0JWX9Q+JLwBg8rZKvB/K4T9xDupIr2iuqScbmAYSbo
ZiQ7tN3251HwmZz65dHSXiZiSzKxkpydK4SskgYzyaSDfy/7nnyJL1+4ANiyIZ2iOcarKn5LwZgD
WAJlJ6yCP/KNuR33QA6vqfHhk3qoFTe/NRzQ45lFbYX+HdAhEiggGbEl3Bo3DI58lyCkovyylHF/
0VJoy/r37y1YymKBMCR08/znWRu2rKJyCPRkOESUTO6JyKniva/cWsJevATKNqnP0alD8l896MC1
0otXTAWSv7Uadx5WesDO3W6wiKE173cqZCSRGZHM0PQWkSNQ1gEbvnhhVVfy/C5Fu1zcwd/wmR96
5r7c2DPhcePTLYmHYXWhsiLdx8NzcBsKm1D6ZQ/+RTdiGaYuLe14jt4GZdqzj9boZCW2dLKlWOfR
3pWh4PbZQKXZMenNSxkpZ+spO0STetEwbpr2l8aytGyc/n7Y5z/gbO0RR8HKxskMj+N0JZYkP3io
JaWq9Sjnj/Kun59zhIEiwJXTzyP1iwji88om/jQdl5pOuBW/7K8tnSpMkTANRnjE3dwkj0Ph1fql
lOZOgnFUflAjT7Aq1xDWP1/3fO75vKy1cAk0xGe4bf69bBn20hxYCorIdpdbhy59tYLrVF63FEJC
5fF/v5is65bCdGyQcHG2+7GQtVvDKIfHut8z4UDjyWgTYnVLd+F4+fO1vn2Vf1/s7NNvu1Is4gSM
59Kd7I7iXJIc8ZH4QOPzo6/W9FonxxhOPNlK/+3iy0A9H0f4gBRjqWogxD07qmWZNnfh0IIZB9os
JQ7pNjESvGULI8RejnmtADlhYsKBT2qRqDLTyZSzheVpoROvxodfnsZywa8/iP01OXwEDkpnW4W6
IdS+m/lBCZXnuj3U4wMDCzTgUFziXVbDvW+dSrJpK8/EK/Lz1Zc//IeLf6bU/DW2qzZrWstowiNH
UUN54L3DvdWqfaI8+CjZht9u9lwqtwxqRVx6GHxMi6j430Gt5Ek+yn4VHv3oMas/euUEEaktib4J
Tn39oFBQZw/uwIT8+T6X8Xt+nxxkKGWpOI7N80Zrl2WyHxpKcEzr65LcmW4dDs8/X+KLvO3z3v66
xtm9leE01LGiBkQIH9FJCwwlOh18RCIpFnl4YCxP4i/nze9G8/LNipzQWIWks2s2cmqGfo/fQaUs
xPkfBS/ZOegFfov//hyG509Q19DoYk2lvnguHGRzJMy+0ATH2KRK1bR2B3931O7Tpr2UYxOp9mVL
x7OBFGhxKBXhtUKLd8XiZezhHUzB2izqjZm/FPov7/a7ifK/v+xLQrqZhUEZNC2eDzbapOT839w1
UueqfrnWd89b19kRwjejFScuq9Rf38sgtLVUB0lwZN6K0jUuLdYevpRfb+rb572UvFRTW7ag57kA
Zq0G86imXCna9pizNJAMELIjv3It40Vi1yPou1lddwORxyexXyvpQ5ugDz8Ymeryk8qw/uWA+t1k
8fdPOluRzNK3JlHMgqNgncRsJ5anxrxp8ys9YAfQX8fQHX/+pD6Ly+eDziAM1NIXppwhnS36ml+X
it9qi0cEQfhs59Ex6TvHn8Bb7KaOI0vlltBs4pleHYCtiWR3KrvD5Flm7aToeSbMtxhCACRE2iZH
uWewNyr63YAAzmpBsBkzlWdIZqiI4qe6J09nYqHFvwC4MYj2lD5/vqfvRtDft3Q23WuWOo1BYgqH
cub4A4hzr7a7ErtRfvz5Qsun/8OzO5/ajdzQA3TtwmHAml0/MikgnNfG9c9X+Zw5f7rMMuP/9UUk
eSKVbaIKh88XAxeEqa8o18s4FbTZizIW1J40n2TrkxUotYhTjOe4pe9aUsO8N63rQbuOpuMY7wUf
xl3KcKaTrC3Cz7eff+u3M7SlKKz7Fjk9aFP+/a2VOg5y6Kf8VnVwi5a9rMM4EutrEU4vZvrB+PPr
xPmlNsyywMBdHGmixMJnnW04qinQhlyz/MM83xSU29Ubyb9cuKxoy/xbSCvGcBWi0CKeEW6qiu0E
2X/CQeEyDm/qJXewerF6fTXVi2IB7yABWeJgS6XHj6Y6W6GBB0ctEs5V7crFITFekuOixX9GSizt
20z3LjiG9UNpXGkI0wwYY8QikvLOv5uYOfMje6BfnvQ367yBcnbZLxsKwqazqQJ4VROWeekfChJo
onVfUoofInuq+00sPWsJ9JsXlZLFIDfbXy69vMSzAWkoSw4TR3eR+fPseUejKRXjlPsHXF0pj5e4
Dfqa12iG+8FFNty1h1J+LOZfBtc33zWXBWVBSwow1fkOOlGKUUiUyD8EwpW/FOnmK99/jVOPULqf
7/C3K52t+WNvdWWYx/5BFDETEZNTXweLQZxD/iD8r2fcZfQixoamRdOTTfPyY/76vGe/TIVOWJ5m
fl0a8WWV+6sWc62g059DDV+SjVAHoiN0I6qhDLdFsorVo6ocIlSZZCLX2b1fdtvE8jdViHp+pTP1
kWBP2qq81pNlID6SMo0FmkaSadwPXbROFBhIUYs8nxlLOcwIODOFAMgeNlyxngaLqpbgthMn7sKi
y9ADjSfYKj9043Uv9NSOHjJyYZLSOMZAm4JQ+2Vh+u4IY2hY5nX6PYw1/Wwm4cRm9UHY+IeYpBhU
o8olRzSJ/D1hTcwHVPvYlGyzcCXllyt/ATAsL4TzIJgQQoTZjp19WWoejJwleCHqXJFCgTphJxgv
snJU+tVAK0jZFWaBlANKGOKfqHbU+EY1rzvATqsYhKY0ACdA1E5TH2T5YgTDDEGj4qNHXNf74Sof
nAhPDfb69Yxr++ex+80WwiDtiH0N0BD2rGfDKU5bLJyNbB3y+KXpUZv6T8PwrEqPRXSMS+JBf1tu
v2wOTZFNK14Tje4cGsSzHUTpj0MazixPbMqVvCHbdDnZ9hh+2QdYyS+f5heBAMYNjRmPoEj4t/zV
2eWsPFejvGGFYVxME2p7IN8+9m2EQT3oPvxe0YETltk7YfmhIW9QkyUu9SPLDsVvvagv8wS/BfWE
pOD3MXV8vf9+ullbaWnQGP6BeybIJQ3hWzghe0jlN4zP5z7snzmXSxkyx2mUe3ht9LMpSRoaYtlC
3z/44uCKJMD29PbZhcl54DI0G+GSDSmZGMN0nOtrzXoQQ5iKGM4byTWoH9Xy7c/j7Lt7//sHnY2z
IAmDoi8E/zCMS2fKh/RV7Vsgo9Uvb/wLOnJ5439f6eyN10NUzIrGrbPvifoXHfFMLZirVCKcoTgp
qNMDH0Fd4qWE8FlL2qmwfHkARUXr0P9BDt6osGCAbGhuhLji5+eAlPh8Ofz8fcspgqoOVcqz5TAf
seGXZi0cJKYIXMdsoYMBs2JPnLTyIFQVmUgrSXg1iSlOo4gYnMOkPQW4SZLybegR+EX7wKrWnOL2
Awj3qpx2Rn6pzi8jCpxWuAyaj9a/D4POzqVbAxTzNDJ5zPd0AHkkaH/1hZ0MJKHfKf4pgaUjq5et
dhXO9wNhZi0K3RqkQUz5J08e5Oa1yXcgkSd5l+M36oqrHoCzZrxO2oFRJeUHa0axkP1px52KKtHH
N9v7bxLnTTnfAxILDrl2XYB8jMZLxeSwwDGhJ1OiT92Rcrs+nCRJRkZMHZwM4WB4Ey1MJtSVs2vs
YT47JKsjBQn93iQgjyRIYWhvOOEY/drqxcvyNgMUqWdQN6xrky11BKosE1/1brQ7euPDzA2EjsJ3
hoc9L3CcVGzhCLSZ1dWytQ2G9MoS7mtYVy0CNz9C3BsgZ2GDNl/xkjhZVvQatMjrDIzMwzohcHD5
OVVCCILTU13Vxo8QPkCBMawV9ggdIOeJ1oqYYfJWrhIRgldSvc7gSZL8stBxtTepm1icn/A4j+hA
CtgpvUlAGSHpEmFKvLFUf62mE0O2SnMXadrK0i4FtvN1UXsz8SgZv4KXGQdXkhauR/pwA8kyufkn
5c+tx5C8eI6opB5RECAe8slaMuwrMlKU9CABSK3McSVp/PYCqSfnq8lfawn1tEK3FTVxpfi6JefV
tCgsVHjD40f+qMwksFwfbQGFch/y0uiMhxneOGbQGnDcEGMjxaSiHcUCZVqRX1DGGs3WFRWCGzOy
G/D0SdZ+IvG4I4ObclPuq6N9PRKemJflxk/QrZIFqREBEuTYBDhLQt02BekuEQ3GzLZhbCdRu+aN
YdsnFf3BVDFd49QIFOjkWHYDCuLxo5/RcLNoRRGhkhsvgXyplARf3WfsrUUtv+lr/bpGkTr7Ohq/
CNhkdlNopTdI9YXsdxcUK2bSawRtp0C6NNuAQHDSIawJnAs9DV56xssIpGZXG6onkt0mCTuR8mRp
Bmxpo01UP1qJi2E4e6dlv67R73Ie6MwDC0ysSaTNV66vbc36UuzgrGmbFj14Jb3rMD6KhvgpxYsz
3UvouE+UG/oPcmUtmrwg63Y5eRby1nCaTHdLStHRXgjGGynblVQq4Q2tkgh9CKbs7rFkbjABDRel
CXpzdluyRvE+YcSYxuadQ7v8QQ0oHk7BROGV5xf1y8Yc3KVSeXW+40vyRdllKumb8jrGe2nJL8wL
LBuqdkn0gpCsUQjkmrFqyd+MkmsprVd8NhRmKZJWAp744TI30acizBZT4neWkYItKdJqV/VPOmcn
NbS2KeM5WjS/HAKnssC0DwlEeKFit9SAlQR6AJCIno61PlLhmFxq0zVG2aXdsfwzg3lS6dQJ2Z4p
SZPEnRgdDOVkwi+wiisRuUmODVDP5DsBG4FQPmDrLnWAi/BIfcw2KJh1xu6A2lqz6G5CcLYeNSTK
WfYq1S2Hs/tp1g+J8RIaFmW124oJQ5CQafJRAFy+COB9yhrif3KAlGjd0MOTRiY0xfQK65Qh29VD
TD6ouiY6TCJxoKdpWIxdGcVWzKzoeYW+4YtZJcpRQ+JthHeddTRwuQxjvRMG42GMnkzEFnNVXRvF
SS1vechp8kcq+o1BG1NW6lXaj/jm2osSbEwaF3ZmkDUiqnQ82WuZh0ExXCktLyz1kUNDKpW0nmEb
rfiDEgvXcWyh3aGF0x9pQWziYbFcxbT331kqLN4DH3GyhD/hCYlzuJQo/NUZx8h8XyuHEg9sRlqo
Xh/E1pGNg0WqRsyPMJnRaQFsa8Qite6vGpNZBaqasQiHdhwPwR8TZP6kGIe5g3uO8YJ2XMwDzemi
Rvig+LAoTM+gbaRQ3aThB0ZIVwnTDWLP5W/xSbAkGVZNtF2PRtpork2UsTGzDEcV6SPtrphGKKJL
4kuavUKeBupDNg/vv0/lfWmle0rckhqtWyxbvJnAJDYzfEt0sr4J/lMVCL70turgIyUTodYk7kff
WEvxr5lcE9A51WSf1qEp/gqG/9ytfdnNwUxTaWlSeBPPtjRaWrcceUS2NBR0FZItEwLZi8haZybd
d25XT/AeZMWO1rfWR0dFfJeXg8YI0L5dJ/gBWERg2dGeXmD2Oh1Mdr7LItNa+mvcYzQpoAqIr1Ki
bxPmd8ufnD7a1wvFRbMjCaFxfhl3V+V8rPKdRcE5RKoWyXcdUtOEGXZA/14W5mUp6PtKoDKKbof1
GfReJK+gI3e86TDlVMoNsBVRJEjWDRzItPUGPXznl1JQnKYRj464jtmz9DTVjOGpHtYB4bvm1GzM
aAl/3TC9g5OKdsz/itVuFP+pDlNP8PdGVG8G/23pFJErk/EqgABsi4SWOsEuzNVd8TaPCqTDjxCb
Lr7M5SEsq37RXcoaeaj9qVwUszgVOrO/Ltn/RFnPHAuxrD1po/wwwp2Ts8YZx3GbUlOvCmOfvbXl
8GGV/OHzYkAWPG16LkLCyUMffVnymMs3rFdMhNwGEymb7lZ6yaNyry7JpZPrE4I4m4NHPZDizRKz
o0jXU3iqchEP4XHGj+VnUJiRk/KPx2zXKjQ1CeuyMpM/pDWeWsK8SKTLoeVoXSd7I8XFVEMTcOMw
ggejXnJCcFmPlLDbmiU0aISNKh6coVbARV9O7CagIK1+3ul+Le4tG10Nhp3G6RuJ9tlxZ8r0rO+H
mggedoTsPKHBJZqjVa1tD92uwkgoOT9fcvkOvnwnnPSo2VJQtM6bL5MgBvMwUASgwspBj0MGF2Rp
o5r7a9n4y8GZuzNFEdkMZTWOsdq/h7nekMqp1lIKau2RBUePr3Ki0nlhLHq0vBOcAz/f3HcnKFT4
CiJ8U2MOOLtg1YvSpPkaaS29w2ehsHXjGBep961//PlKX4spy72RQ0FbDucHLr1/723UBs0M5Nla
7o09JEtwEBNIwIfYv7KWCoQ4ppfmsTR+s2F8+1D/uvDy//9V3FJ0U2jMSbUOw/Aiq7eNhRyLgxrI
VdLq0JaNyW8qhuW0dT5kKEZQDVbpHuGR//eK6hhl1VDBrqHvalP+t5rZJa7BDzYassnuwB6QcxF1
ifze+u2Nfne36AlM5nUkhhB3/r12X4Vx2YBOO1BqllrCeEFxH2qcchhixwOH8p9f63Lm/3Krf13u
bADNtV6K6rAccgORDTmAJf8+j9nfxE//vwudFR9SM9GKhnrwYQyW7RsTG8KB9rfb+ebpLeIXPDvI
JCxLP7udtp/FaAr5ADlAy4h78yOhqnx/VviRdIABfim8fv0oaBgwRhanCaVsuhb/vq12Go1Q96sK
U9KraqmosOA59vSqagLlySMhGkzEAzBtC/JWpnr0fn6oXz7/z8urIBy4Nkjcs4c60CbRmG8qHCWw
avBhKtuhuJbFW9V8/vlKn0SIfwYKl9JVXQVASqWKDce/dypmkzpISVYe+jfltoG2MK0h5UiqI4Xr
wvRAbWREmBlUjwinRQhpLlSlENHauGuzbTLsM3+HJTDdy6xl+Zo9vZFDKCGxw63zowBJNHyE6SsA
fk9uut883J+F/Z9+/tnsFSad2I55Xh6SB+3JeoJlGvSX7BFV4ooeMJi3fwq4JaTFYUtf/fLolk/2
y7Wpz1vUhMHcfq6Jf01gs5Rp4iwM5cHNDczSbk6KNJtby2mhYdH8RDC6zGeuQmP+eWw4YriJ6qbV
OhE2hujg7yOi0twGAzBRx+iuu+sW9yOx6uq6ENemsi7AJYm/DO0vpjNkLvxcXWM1Q4MjmmeTYDQr
8pR2RnmgebBSybxQloo+iXcKmU+CAOoBrl09FGuqZxQ03lrkrRYR2J1PW6wv2H3HduKvqGphl+FA
0IyeSoIg5wiSn395wt98BxSsDQlbj2JK8nlBN/ez2swtmbebeSrVH5G0iKtphPvqTemVGm51HSQI
UUhOPV+Zya0srReBLlT4AaiEq9PKrMGoryq2IGC72Q/LGbVfx1edJlx380qOjni0k4uqdyIZSa7z
2yInfTNIDAgDAPxMboRUgX+/r7pMY7me+b5q5R1DgmkclB6bHNtxH9tqHl7E1XARi+sJawEgxVl5
whr782NE2PNl/uSl64S14N/hS0fn/u+v8BM6wnJalQck0FQxaG8S22KWS94bfhcfrMGxvARCP5Hf
GW8AcONxwfhNHbJUsMt6cmWnzzPjBLp56lgbfLsWMmdYFWBFUuCiW+jcmbT4UXpyKrEPSw4l1WI/
vqEYgGF3AXGXcI5biu5xA7AFyi7HSxt6sEtRBQcZQDJAcsDbENASNkK2JJTUlZgjaQdzzSHQzelo
lQhSd6ChY9Ccb2DLUhANZHx9YC5pRFt5n1OHQOVCuGlxG3e4rCgHefO4S+q1SsbuCHZwIyeXACbH
1uVgQMFczdeateV7japVCZGqtHvYcpaT0ZFOt1jATBKtiRYOV0iXwIf5kSup6wzyP5whHE1wFJWN
2lxPwrqsCRZwyCqKZ5caX4hUkCN1QFqiQhgbGawAAj4NRRpBAZBnRRj7bu271hNAXkO29T8S1EPL
SQM3pCZZwelYYXTwOQcK9kwiKdU2Y10BDDhS3lr41kyy/KLaQb/b7EJsw7fEpjQP7VYorkXlYE73
wFc7zpD7sHWAMyJbRw1P7o2SYpnmCHVhVidDux6XmAlnedHIwfMFEqHU7ly7uk8NdhXxWWHNx3sW
2dZTRwQ1NeEKCArMWlu6kQ/SW/PQXI230mNT2UCi0Q+I8zZGIA/3yKVOXPBKdxTbycig+DZ4MJMD
LOiBuZKVjSDY0yOJCeQrUEQbrJXsuxmFkW5fJdeWCkADaD1D1SEvJCaaJyGly8GnlFAEIWiUo1lF
/djhAUYY7k8DoaogHe9eGh2wgN0s4e22eVMA/kE7hT/sgzzkZjH2Eo/KaC0ld5g2SuCBx6ELh31s
sU4apNKvZCjVwWou9zno4/gY+VgCd0Pk+tZ2RDc+bFVjl5oXkwn/QX5O+/R2wmNfhc++SSRlqNLj
asHSM1jBDo+z5AwpbMG64HzW0XkgZcy48wdjSx5kMl1n1X4MDewG2Ngac2fl2aaMCUCLSuz9MXAF
4YZamQMbX5IHJ31Clh5FM4AeiuTcohRfiOFj69Psp7FrWE+5TIkYL6yfcPKLLd4ayTbJwAGX7GgT
k4b6KoQXtXIhC4+1cdKKUxyQtbgwXJhEhcSTGHZifNss2YzBfSKT+4ERHG+fP5Od2b35mbTup9Bt
ZAo2EjSfBbFEKTMR10kcX5hFaNPUdkf1Q8UI19e3Q38pKvMqgD4bDaoX1ak3jLNs9yneK5wJ19Qt
E0t6SCsTUAKlWCvH7iQMAllL7brLoWdZAFv5/j75yLjppq2v4dLnFXbKkzWPC+8m7F8NqbOtDLnF
fGio6sDw8aP7aiUV6gX7GiMY3zsi0yX4XMTwJDkY112Tu+VNfZ1lDw0JIVW3tlBYp0HKQUFz2mYr
+Yde26hETfIsYuB54k1SEbZbokTjTUglleVZ2kNXHUj6CeNbJuNr0ERphs7WwgQzV9dVs2n6ca2K
oBGsgCmnjG9EsX2h00z9jpqB0RPUnN41MXyk6kovmj299fWAjTJrhlUYYdJ9bOBLTTrfv3KV+O2l
SfV/mkpPgnzUXKTQhdSCbEac0jRNlnQS3YahlEKDYD4kcKvZAFiKmg09GumObzpeTGPANF2GELuB
ILHTzpuu6qKHS/Kq422OGAYaO5smk7Y5dKoZQNjggZLddZhbq45n/qbk2163LnvGtwHlVDAPUdVu
ZmCbKml/o0Yont7YoxrtCiCW9Ya/YI97PSNeaGhTTmq06aa7dkHqhjEJgseiFdxIJBwpDidnyGJX
7g1Xg0hUYOqe65qQkPxoELHTm7rdY0PR89tMookEDFbN76IKbT9sWT+4G+BmiWt9uoIxS949G0OE
x75Gphs4P8Q7YVE5IRhbi++Vhk5dZQcdeNSQwP+KkfuddMouafqSFoh8WISa+dQbrWP0pGtQCE5K
N2nSdQUIcJ5Vit7ma66ALZkaRics2L7bCAUecV0hEg26xsAEyDxV+XDZYtAnIGd1Qpxi4yKenLqe
3JAexSzDHuWbiJQZaWFGHg469+AwFuGLpDJdzrLn81atwLwTJmTDHWIiNHWkVha4wmfSHJvmsPwh
chzzGZOP3ZIl1B5mzKp1N5BJv49SY51HLWweyYkKfkGo3dRli3M0WU80TVPmIScwBScI9kUyub0F
HIupbMZVJnSPBiyYZaAHjboJJhktCFEEzy1MRGsKvXbI91rZ2y1pBgCd4/JORHE1q1dGMm66nFze
6VCmb3ypSk4gJ9DyvGMXrW9b6modcdVRLhFKodhpf9smlM/5QDQfktpaCyrbN+DpURwumcJl+g80
RmkHbbBTgfW4AVsSyJDJIIDZ2Vv2LN+K79T7gXgpi6/LUe98EBvsdw17icZ9ovi8VP92KYLayyI4
yqEnXsQKIhKXWhYyjRzhDNzvZ7g8irmAqcrR1Q61J2FoIx89dkHI9eI61VaWuG2m/WBtAXPVyQZ3
nM/kdknME4zIyrShi7Ix6hKH8IFAsqmb0+no71MbwkMHuMxwe4Yojlq894z2yW5NJz8ZKXYwGsVe
TBYabf2AUxk7dU9siV9ziCszhRW+cSPzsN01mG2Zs8B52ymFz6v5VERshO2J1Ppn3IkUw0WVHYZ9
P7JOMgWNKwLKm8ibQAbiAILnkGH1Q+7jioBcZiJ93Zltl2b3pMaEPCpvKWxeBXQcHq29fpppE19S
RWGaZWQSbnsFGPKCNAm2PpmtcxR6CfmYqAg7NDZGbbPss1YIMgrRg0oTyessp87v9ppX02fgzSGg
Br9O1ALYgJ6uQE2RHlZcsHx0LOzMZ7x7ziiRI2XIHPlwiXmhorLqyQVmW5XZaD8Coue15flhZ53x
1j8Nps3pRdOd+MUItoQsya/Js/GBkkp+Mg7CCYDXjYSVmziAYTnp1qGDmlp/Gu5gzDGrNLKNho7A
EOBkBBJBTqOBBK7F57ViCFfxEbkkefNwEsgBmB+bZajwN4jJEnsRrmnt0JdKX4ACGERafZD8mzQu
nXjCH022q8TY4Oh/C+ifMTJcTmeG5UkqJ0JC+FYWmzh9Mz3J1wVxiUhsszUjLFOdMQeW71YmWuQ1
gaFs4/xyVc3r7r54sV5pvzHIF6u+7giP5gMKUbbKwH+QrIlOBP2nsYsaazORdHYVrKM7mggj63fI
9pWunVcbeO8Q47J8OyZhQ7vhmma/TkGX/difhBMWW9fc4wOhK5B0nqCzfaN/7gzhC30AhAns5iiW
pqOt/AH8NO1z+ZImOGBuY8ffeD+8zrf5HfwoIpfYJWBFXPa+6QbrPfs6GgBAjIvMJRh0Guihsh6Q
PQb13qtmbsrmf1m2NYQbEjRO7mrhRa/5n/a+ehfY8EnEPvBKlxFgIsoebagEJGkWhasxREwnrF2m
J/2+VZYIHJqiIzmLLI/aqslcuJg0J0QddBGUDY9/Lf/1gxHL8UOYVoridJPXEzioLFtqHyopjs8T
Vn86Ku0bcg/lnfZ/xkdfsgkiMtnuXsUXWulY1lieo5Ny13EwUO3iltnTUG2ZhuKbgamJFc4u3kYi
hABRMBZx38O3npyCkZ+5fON8w7G4hHwU5FaUNvzitHYgGg90EmdQ0S5vQMC4zgfu22WzwuON+TTj
DyZZEVYJ4BtaJwYdUFu9Dd6ryIvHV8zVZFcVYMlJNS0Qh9h43SSaC4qzHJQAW0l29MhGR3wRgaTb
7RuN9vcGriHzEc64Z5YS8Wq+TU5G4yHnCOk/URUyNwDmiA1DdTN2XvAgINu3F9wCvsgPDhGFtGzD
hffwRSEuk4wgYp9o5NH7kIG74r/nw/PSaaubFMHhIzucAHTUh8BwSdqqbPGuP+HCtHgFhT2/8CkS
PMbuh6MugEjOMcDhMVLSSQy23SPnRA3ck+l1ESQq8bEevCVzUGYCdKXcUd7id94Q2rsQcsQzFJtS
4wl7800ExY9AT4ut66qMNrK2DTmPPXPDq+Ih2YP/ZCOuPtS34h/6UCFZXGx6QE4+FLBhaRk27Pbt
4ji+gyiFGxY/TX9s0JN/UrQ77+KJ1bKBVYKj2LLD9+ZU0QfvbAZ28hCdtLvmEY68FGwybS1x8pZW
cCVpD8UKaTvu8EGE3TKHMnsiyjGI9aRht+6Cp+EqRotILR9bGfF1MSEGK4QfeuSErAJQsh7Tp56N
45JNaOdPBYERCIJs0J4c/7tmNZMuxEn9ZX62QMqIdvhnYptYOvBoSEZrzbVfr8zBbRAy8U2QUgmu
03RhZvA1F15IZ9oW2dsGzsagbPRq3Pof/MH1u5E4bPH5PQmf8H3yOEF6htWJ1xj6yRru1N56Td/o
R7BVwqesUAQgn/uBY714wvhrqA4d3aJdlc8GAQavPGfGG2lN+Xt/Vx1V3Ub/gheBs9ySWJpe8xGF
gjOTtQmSMHGKF1l3QD6lCMQSu3kRHqUVBS3079wwRN+AEwFeXhYegJqwcnjRTAxwh478Xg4s7bv/
wIUeJt1m246N/iK4ItxniX5jbYAJMcSOWNCMXJYH0gf60WEHg78qhacgsmi5IkMaLyOItGUSTNmp
UcSqHWYsOvNoxwNMPZw/PhOpTdI0FYf6CWPMZyvJKhJh0/MogIgHZRut6hdW+PoPQh3jeplYLCSH
XnMix6bKPW6E/efA3iF043lVE7kF57ImltARqcaAFpwdop84UaCeY3VQYadL+NNfQna/ZKx2XgMG
6w4RSf7sP4CJBZfCxI66gX40W71uLcCkYYE8yeJWrt4xxfMBxeRrIDIKXU4WpAZC2FE5YpQOLw+5
/R/xLrrVOZ+FwAOAXU1/ulPxwOv3UePx0ka3YllEb/Q2qbx/LyeVJXLKW1529ULhYGyd8j+Enddy
41i2pt9l7hEBb25BGHqKkkiJukGIMrCEI/zTz4c8E3GqlDWZEd3ZWdWZIgFs7L3Wv35DXA5m/Joz
u/FQXgAt/Gr2+W7mqoTZAGlHRVfA+esE1Wygj42+0JKxA09kGSGa4cH/8u/AELkH/i7eMSdai1e8
2xjh4lbAHjPyexk3PTcga+mOHYsXWF5zyt4YE5Fj2FOybdkXipf84/4Or1djSC07qsnLyDJZ3NGZ
3xCGY4wZvPHWIJCmtsUzGdACMJCjTCIZyNY/XGwjd5fmrB6K1/S2UB2ICc0Sw8SvcS9fmm9lWuT4
OoB8JvNBVn2aG+vh/m3ub09UibdPdm7Kv+T2JGaekq0FjPZuYDGXGMYbOueI4Gnon16KlSC6LOxN
gOfc+mUwvLZdDHePUjJrvNRaNoQayh93a2mA/XduGzgRJzB+rqWvCrDoIK9tOxHiF4oIXyG4MaL6
5yxAMT5nnsPMwC9iEpfF9GJlSKeO4/2F70QZQ5VG41n2joCnR+jCeqLQLurnYaQue0jyL13e1uJy
bLGzWinGpiHCIXeKijHPvOdP+Es7t09i1u+MeVndOsWvDx+p6ukJPDwViGAMpC0uzmW1SGOUyoeA
g7TMnsgCC+lMyUxeNelqNH3ZWKHwvN13lbqNlhyZ1OLNXNIuucl8f27T9MYJK/Ha3J2BfqiA6b2I
aCRTH//NxqCngiDoyDe3I9L4FNXHYdy0Iiw4n0hmMSUuw2+mJ8NaNc+4Y/aQSkxwl4WOtUKwTlUP
f71awXeQmB2W6WIQV9Rfd8oH4lQmX7xz+C5MyGCkF9SOBAWpXBDuHbWLES7n6EEjovaZ5g3CC1jK
rOBgATY0QaQJQc4ItXGm93n1Uks+4gbzdJs8SfcIGVEDP1L8MJj9g3NpZeJ3FVPWkb5EP43zZnis
0xUplpgMs3H1DfXa7FDAouE98yHWi7Q0oddEKxoIgJeiXcjSlgaFSA0wCswLsAGDViRjgTiwzTlp
emGI3Op+EG4jXDZMRyIwG2RQWVamB/dzSsDCfM5lvfItwk46D+8AapnioRV21nTAWAQDVRVfDGTv
FeAAfIy/TEV+J+rOADk0ImScuqzB2P4//xpGpxUUA4jsWJwObhasi9rjLB13uL6wqVAnspHDDJkd
Z1m5W1LHkNZUgXunHUM+O+dEL0zTkTlz8TuS/XlGAbo8UCCuRRpEThfFSWVa3W0FRqTu0+irtDwM
FoAEhBMVDwXLdMadWcEiXlJt8aV9EIFyPzrRJmX+fWyWYoBu5+N+fw4VULZF0+Iz+reBy3yZP0Za
symICZ1CQSHw6zb9Y6SVJgJIXMqcQHyLKYDBPfA7B6IH8i2B+Ozpg3M9e5hx1hPYjMIza6kcaELs
X77h+XX8pHRtIfuBIOC1Ozhw0BqMljgO0HmHDlW5+JKc/jzhkH9zKZunWjrGPRbmlYqs/JzFwSmM
VcPqeH71XAmUwWoC68oXegsQyNnQqd+w9cZ+KY1bq1zW982cZFSf+p4o2vV4O3faKiy9svIT/JUK
Z/wiSGaGabB7to4xAxKOvGEJk7wplil9GZvStJX7Azt+gqtSdVCJPlc2kBLb7GVKtw0R8dirSrui
/IqEQxZtC2g53YeGPd4FiMsQIY+sTG0fC+eYWVZ14qRL0sNQLjmDFbJk5d2tOQfxTny/mZue+B1C
bHTfKpZau1fnSIqliIFL5Es5xfQiaxb3x+ahmTYmqLY0TydUxW2YzeBDnjk5LLuSfeVAy2fJSyi5
ZHGpDLT3/f2NUOQc5uXk6IodzE5dxDy5oPG4Hc/+1TkhwPsuWYH00f0HL7r2VrQPqXLK24NZ+zgT
z9IjPH5AGToPs1c8MbDy7c3VdPdAmIKbV+k4mG0gAqpXwvsIFdDvm7jZdKMfqMuEwp3KLVvJgX/T
zrW847PpWciDwoVDV92cJN52HTTHhkxyvFfvOBs+VSVzoTkucYgQ3bxV2rKs90GzujHHSzxq/lx5
1iQSAp4oqBKMorll2r7LSOMGmNlq9IIZHFhPv6/SD9Is7nPDS5/Q4VPOSXNf5F/oAgKqOuNhNNap
7A7hqm/3+U4YfP2anW65hGEORvw6H5i77fRIcPdoPjGzzxO/Hv1ahm/6RPiBlJ5rjfSANXKoPy98
Mst+E/v9WPk/JKCAZ4IloDI43r8pwihwxHP9mVzuZwMurELHuJPx8XzOL9icniO6LXrP81jZxbHB
36Z5pXeLnuuVsZGA62BKrm6Zk7wCBgdn+ashXvKrfGqemmeiE/YdNDJOGImKuYnmypmJFupzFjME
Q7Iz7eGT6Kz+vfmMLsJH/M4eyseJ79ml+6TNIU00P+Qvw7V8pp78lrb9KfscXqlY1XV4FoEj7QFL
4fuDSARbs+1AoM/CSwubr3VI7ewpAfZUrbQIpolI1Q4riIsEZwHG2JhOU9p3q+qb4vOOZzUVrAZQ
Oqfd7cy37qP+uNX4hmJBCZPeDmkeB/Boe4DH+5Ltio26i8+4B6yG5zvgPKM0euXATi7SR+A3h/Jw
Pymb+Ku74vULhRUIJfu4P7bH7qU4Ja/mNzABN5chs3UIdk1ht2v1Ld8iJRgO4Tfa0vqD+bn4WLwM
H0no69/c7QJC+mwkb5eX8Z1NiwZOMVfVzZEJGvjg0J+7nYpJ2kKvOHvscG42bPmbbyZ8SB/pmQFH
+B2TM0YMGgiX8XX7oD6k4GOrnR3M4adPM9ZkfKUfySa+ADWxD2PQKPLrs3IKrpzqA/7qYAtfzbH4
7LEoxnAYrn/uKufm2J1QZlMc9Yf7Jz9TD+zqIj73z7fP7hENgkLvxilJ7xBuePkZrON8BuoIHxFT
5a5wjff7UwCk/KVuexvZ+Lf0QY3fYp910a/NKfmKr7gjq2/td/UeXVSVCSgRyv0jvXD8juK8LG3h
hbWafQDB9ABC9GEbOjSmMr/uJ8bZEV3jh3bhqZJkmhwZC7LL1G8tsM8hOU6X6iX5atcDixE0ibkk
PHT6N4y9KKEQvlTL8kixE19kgIozUAN3T0HQb3MriJu7cWzRy9LRADbyjxfUvcvozXpmIU0fSUA6
w6LhimYXzgW9S/GYfMhfJlwUfSdQMWnu9NG+IDR6Ycf46tfpvudwIj70FL4ApgCaqHuG1X7+lp0Y
lnvJVlgxmz7lO2WVbdv3+jC9xCcMrNJj8cgSoQVNN+Z73toi4b2n6hg+ji72fQ8dhg9vAo9vppTM
3VhJqr1dfirX8hqempcRavNnc9XIcGjs/hQylEZs8RqxCvcM0bNPMrNjm+lt9JqveA+nJ/3N+JBY
zuAxIJ8APEQcfdPnq7ytrNVnAsfUCqr+orxwYLEdZJfsoT/RYvN60HszMGLGDde9ihcpPQTN3pNy
aTfDYYYM0OjQeDwUL+mL9Bp95J81q+ibIWw1IpKa31Pt09zTM1fXGgs+PpG7O79W3yCFyav41b71
rJS3mkjRkkHX3OrjpM7vmbA3K/ldeQ3f84f7TkZrc8XFarryFa1r8mQAZZKKPSOc7UfyUl61l9sW
G3WSiYmV5z0Cq4zsAzsf9xROs/GaPvZ7rjalyQT5vJRUZJ8ImJS36nV4xABV/6wUW7xkB2UjPJqf
3RIg0AvX5VJZS9/iB3it+il/lnx/FgjX5s1qaEZTFuI0W4HEoDOLcGjSBkD82k72OKgPtAsUkDTW
FGAAo4/1EfOl7wGM4k34QpQCswCgu09sCXvuOULAjr+IWUDwcOL32TX9qq/Svv3AOBS8b9YrwQ5+
DSETs/p4Op99b2tv6jMA/cQ8GpWSYQfPDZUPxu+Fnb+bW/6n3ESSn2D6qTjBKoEYwCaGUaSEapU5
BvQPzAT5NQd3dFQqC74LoTfEqkxOcBmuQumS7WXVT5Hspj35LU5A1zyBE2+Hbj+/yOfwfH8XWSon
YmxatuOn/ix9AD/xkrJI27eKA+EUb/JPhkHsmWwCNawudZFO8yHAYrAYbG+N60BM9RWGQ4LmhJwI
SlW0KGgbiQXWmE0gJ1vGxYyCo7qCioHRN94Tk4lMGBwfdMSWpAXssZgw7JfgEhKBAiopzf5nDDao
i7i0G0a7wrw+qA+5THGuCOfcD8Q+TCHaS0jlAArKIxoZgmHECOy3yEc7Bk9DpUAqDZAaz/8ZUDy4
jk9SxeaMe2gY2eNjyr7LvIaHwnUCypKoRGo5iTIjwdsMInnUC8BiJvtsqDR42nvJPPVM5YU+uzvX
j8m7CGKq2HOHDdZKsAt38LN9JqDxDYi5/sI9dgBtlx+F5+pQ75VT59fv/zPVsID44C0QrN7bCZt1
/RhfmmrBIhRA1SkKmLMQzMQY5QJixTws/MiP4avJSdIshO9aeaO9VIGUsBDsdpyqOuO7UNwOGAgq
40Uz2KzoXshEHkSbhVdZ8NrxjkNuM49xRCYUCBTTByt3NcuFTkm45D3xCu4TgxFrQQfI2YXHbb6f
iMNGygOsBCnCUd6LyCdNRnrvHqf38p0fibUBuyOIvEVlNsPJ3ZtaUNJxmrsaoz64al9lQkHNPm+o
s9diQb3N4jPnG8BNAkTZm6RLAYR+zFvR+/huHIixY3IK1BcvVPygbIsa5L2+UPVA+OA/7A8tZolX
Wg2LsVjwjRfh/b0EKSQv+kNnLpQslH62vyUhFCpPQtv/jZ/Keni5v0Gr6RkavOPK9GJs9V301V6T
VXG2QmuZ7CZyTOaDHDh/QItBf8NejwUjyBZuE7b2NR9ZZ76Sn595yavX8UAaqXcz7cK0W20FqN69
0atzF4LX9ml8KcOFNf+lFkjbbk7TjixE/J/YDkYQeuqoS/Y0vdA+edque9EvxgyeAFOZCF4KkhOE
E5aLX+bWOoKvqEQm2sBPFMIoC0aWJ+9N6gKNm5SQp9uZ1VYu+aBbgyKR1MlfiD2Q8CwztEHPAPXL
eTIzn9xXZmUW/8dXfZQ3+Ykskp360vnJulriILhEy7jjgSrvFWMJNiJYSKfyaDCmeP5rWf1fjTBs
PVS7ZL1hHvJvPKBTym7Su7jE+c2hEy40DwaanDnUY4RpXIAg0ayMe0t7N6THcMBH3DZgXXX+rXDV
yTWBVLV5XKQwmCGiRHYVdTW2TgB/ElSTHuvu5JcG+xHeX+gP4LqUfVQalC2lp0NWtfD/Wkz1xmAC
myzmfRkuDvFZbKFstamLFylauIZRArIbznO3e8mv+Yt1yt7rfUGic+yIz2XlpcSgUn2mvqU/JMJ5
ipZNtNaLZa3tzeSQFqsGFpPlMc6Ucpdh9+2zxSExJqQNURvODjbz00Sit4K17o1g7mw9vctPjQaG
sDaBVAU+24wVYAwtClBSaRGKfyEw4vD0H4/DUPBbQAsho/mYWZb/wCUauZSTWJKKY0ZDWC6YENaU
b7IjAhfvtY3Y4+W5GCzPAuLdJl8gdUYFhMyofWWl20Bc9neP4o/JBiHZ7KelOpf/d6YGpWNqPliK
Se4tFKOAPm6R4vF99yuyVrle05lxu5vLG4oogF1Jod8sVnS6CoUxbSabVO+KmcuvSjmHmuV3n4i2
gDTxiCC4QxUesw6jcFp0txXcYfLM0Ctvpz7ZRWNDm+oynAEplM+Y9ra3Wcwy4atN/9u4GJLS9dSx
pxYLGd93DP4rNwq8xPKScjlhw4FCsnNnUzXkvyPeEg6eJDH0ytDJLYz91midsInUMbavN3K0D7oX
TQHC4TXva/SIhKrghZCEr8NZbn29XorQEAgkowqjZoNU94UvngUQTH4dcT/JAuYe47MpXIuazyQc
SE4ZjgYGn5PlDtIqDjeiQArTNmZlQmZkKGQ4erJVp/1MPgpBHYlhhUjomeDSoNMyPSRfxQnvS4Hx
R05LDiPClB0lcDNzAdXiLhyJAcLs3JSXqemZpPNVLhNVdsKB9wasVmGQTnQ0Qy6oaAvGhC2N5lch
2vcXEytBpurMTJk+xAv5F2ZrEN5X80Gw4TglXWTkQeep1C6X3nIm8S888d/dO+nQQRXxiTNV3ZTN
H+Tb3Oh7PY+E4jiZJ5N5VAwF6K7RgROmKF10sqGME9yfKCEZCrqexh3783Y2c4z/jeoh75ndIeB7
YzL504wq6cO0qIPx/qCKPp4Bsz1EQm4jafMkFvzNk0r6HZD4JZGSZDxLZRkl47/f1VgtAzO7h78+
bQhO+JVapUQi4PegzGN/Kvnxy2SaM6EJ/PN1zjfy53VaoozF4azdgFr470+W+nLIYBHWD+L9C5OR
ZjwNyfnPH/GfV/fPz/hBn89zoczVzqwfDIzDcBWpKp+Cpq4QK96PTbgypes9kZxRj/8G9fzO4bbI
nvrfq/txX9OpMo27pNUPDeBFR9ETtoormW9w+ZcTo1oNLCxSJ6Ys2K2kXn97U7RuV8drg+zAWhMu
N3QRI/Wuahz/fFN+7M66hMW2TCCLDFEfqvvP9LDeNAKlmurm4V5fo/tOEsmTbt+r2wkN8p8/SZlv
7z8e8W8fNd+kfxwEaRahV6uK5sFIZLKqZecGZ8LJlbMxzrufRIAUue838hPi0a5yCXtLctuPWdac
4NbZJtR0cRUyn45oSMfCOlly4AkJxTdNTA6g1BMKVQ40BZhHaFUOeVn0ejNZGY24/PO1/Hrv/3Ut
GGWJqG9EdZZjkL/272uZhCnMNCw5D+q6eDO85JKviPdK/OEBGbt8Lt7U89ivhqX0GKxmgzEfwpBf
fJndqltOjwYNyddIIxjNEXnqsLjjQ6asSOdmqldmTiMeO2lNE0KFO1pcA2TYRfMNB8p0MRonPnxb
XQsCxaOLtaoJDmMa/tUfglc4uUswXANfcBlajdseNU/2I5/IlpgZ9lJcUuDjeu4B2Lq6T7/CNJM/
LkKY/8vj/hnRiH3OfIvQ64mqYqJS/LF1xnp6mwzzBmbgj9ky9yb+q7vKhWEMNGPCCb3MbZeqX0au
eu6e7l/BJSvd9Et1BGMxPKpP6jPId5XYgNtxyKthc1mv01v2xUiLKxa6HQmc5eAHOxjDpt8/Qu0H
2YQ39Jen/bul5HwK4OUlY76LtlH5MWHKM87dzhCLo0mIE0NzY9zrzfZOkaKPb318FNTDZD6RTirk
X5XS+vDu6ngnpHg8vo/jZx/+RfmlzzXTP5afNo9M2FBUDZ2pgRn8j1cpGXtRE0qzOMbiSiVxq8QQ
46Y8sxiJF2nBoBLDsQpaSWyDknTb6fCtWtEZAQKrLvJlWFiWdZUZ+xmUYePwhoeSgXilIPa9vUvQ
hlW71+U9BiNAkeCZmyo6i3X7S000k1vTOYRRCLHqjhiyQgmihabCkLRNoYKNSOljGwquBCsiI/VN
KdEuwHetqXTYV+4V1P+WKlmmYWEonVFXz3z1m9b7JPa9USPIFoPNUF8VxXRoMtBr62+RVOovy9Gf
N5EGQcZ2SuZoNX5uyl3X3PThVhyT9GQN4qOYIy3SDNgZLCf6vNDcZAYYaQoOGOueqclO0U27HMCd
PCE986W2ciCU6wqdoRwTHEqbIYw7gaolEMddDaQx/wXdfFW7cV1R1zH9QpHCzMSAX5kCGI3SptdA
OCCOaq24KQDr0gE7lW4zW7uJFqIF1DMybqVUQBG8bsX4zrJ3M/sQYCGiLQ+Bh4IogZV0KkmvgVbL
ObQKzoX5OvaMI2/U1uFeJZBjkDYZCUbpTD8z5H2DK2JD/ZyNF7l4zcuTAMm436FEyNRrgV1H2PgG
SS9Fj0DA0pZyr3hKAkLU71Mt26okMPSwHS3x1IWZa/YEPSoLST6pSQMSQwCPzGChaIlaDHBdIS42
PjWIGYLiUy0Z8kvUx5sMOZXaNedU4bYiX2monJkE4quCKW8K0FBE+ImatqSvkupyC/lLKQjEDbZi
+hEXqiOzJO8zM198nea+9Cr0h0gZFobyrFPlp71lq8RsSIQ+WkBfhF0oOnuRUuO3A+iEeEAaTJJq
58B47qPaEwfEYCKanpt7DYP6ejPhGt0vN7h8wTwuxVoBul9bIepOIPhQBpp9upsQAY5ptBMCeT2/
jkEMvC9A9B4iaHt6yg6owGSsGpjVvgBnsyKteH6NVBO+qnCD+to8pAnRPwRFaykdUBCs0ez7mKU7
EMla9GVivagzYhQsZRvQ9xnJyoLbTklhRpcU6oEVj+uaWYxWvN7Nm3MhbsRpcrcj37Qmf1mhrtbg
pdXRQSLua8wfx2paGcQlTzMKgt/H1BAcDTdE3PeStLsZTOfgiGvEjQAe1agaWqp9vaweFMBCIIvs
7orqNTWpw1EX3WvkTM8VmpdJUuCkCKu6MOzorvj5DdhtRFlV0/oGCDNKUQbqnb7ZCZgTFIO5Fkmj
06UOqhWlbfgkZRjSWt9Y2uVzkxiPNHM6hHls/mH5JQb0BYPmpLmRUnurYUa+xMx6sEwAwjZPVnEp
tGcTovsdDvGxMDA5pHJF9qHzFpCxabT7Ds0AlRG2Rbxd4GBWtCr0b8uCNUomCndUmPYRemjBEAgh
uuqwaKCHxHKFIS5CWAMyYV/A1m7gW7JVzrsgxlmoW5Za+a1Sp3WgYJj/CNHKIkEEQv9M+S+UDHWa
7FcCMxAiRXTA97gksxmUuR588SNTC1foSR6GGthM76HIgJTmLWCENutCpJd5X57vSUQg+Z3s8OB5
1vrcATJhONTFQx584mgj8pI0wRwXw82OH/HQYmwLAXU4ZgwNGpUbo9eoBzC1mMQEz4+N2jFMUhTH
kiqnrU4ysbxjVq1vtwYrj8nBIetW7rPk/ox34lLSDD8RVpWFYV20QA0gRKU3S1hu40vCWpH5t3pY
eQOLOcAhPlKfo/Egh4+VdeVFwROkABfTpmPKRqAQhjW/6vPPSMISvj3sT16aW+HFFjGAHRDjDbGj
VqFcIsdYhTxKfvyNwEXu1rtZruMa5iqr+88VnvT/OR4sScY/2RAV9Ud6QTfIzb0zkSf3ybKXjhEY
v85srt7L3TY1kOSsGmUlmZfg04SJLCwbuGSa0zUrvfHy5qW97cvsYFrb7HZQiOXhtk7NU6y/DMXK
UJfFgGkP2M4CbL0joMdY5LJr3HZASKDfnYYYdn3r54wOOukOLSQY7suEVRbJX/HqnntiNSP4LXIw
iONMRyNX1txfbtYoGNz0SYBqNuLltSHNLpE2FrF2aBmHNcPt2EtG/87cvHQECMwPuHzULDxlkxsv
jfaU4wMqLOvheSS+OIwvWAtDyN0WjGbKS3rf5fpe1NcSFjztKs6JR/XydKNiBlaDTpX+n58Du9rv
tc5cSM4+lFgk6vKPzjAvleJ+k9PymN0uk/yVwe6rhyej3BnFrhY3erDtraeuWZOkm6mnTr6axkOH
9VoKr2H10PbHRrpa6QExJbHGols23LFlXVwCFTzCL7cpQye0SFThcfJNFFOsOyiiwnKr8ZQyA7j4
Yap9o30ohrUC11d+z4hdYGolPKT9LB8vG4fbEJpOj5UJS7Ra09WFKQnvxzCaBfZV6qn9ulGJk/0G
bKbYnwwyqn+RWAl9UryGgrhwZx8/GRqah5SLIFX4KpaEJsC5Gdj2LO5fWTG3Ejr9TeeR81O8oSsi
aRpeM9FPqcMgX0EqS30/rVW8vlpHAp9VPMiWCfKCB6t/MIJLx2C8KgdGqPAqp6sALoMTMpEc/YKR
C+YAee9JpcMWQTCeYjLNIwebC3IYy2hoOzmQE68ruJcO12FAAgbdSpwRkdevQUvaHHjt77NKBAHN
RufP6z7qyebXMKfvF/B4xmjZ6X6qO+hK7jOcCgMrYnT1K9gFYkwOdMebtqT4qqcnWJjDJ7Cb3rs3
051j4IghfzHoiVQsrRZmsNfhemfLkEC00BvQzkDkxNoNGQKehulKSLY19ET8MuG4GHZ8jd8HkCtU
pOg4GeURT0bc87RQ4LHM01Rl25OdA7uUkia103El1evaWnaxW8eusWQRYdCom5iPLcfbMiK8lEwi
dZXXfj+yLzpGhdQY7rAj40xnkbnsaRETiXWYr4VmlWIkgJSJ+bIwj7DwhROhLIi2pS6Al7pnbc63
4eayxprGpjxgkEWxkSPa0BY1IVhs1OQcZxBo3ZFKW4PTtlTKB5ISNGwStU0Ts7140rQK76t8cu/m
Ush91VwO8c5ikIBuOcPk1sE/TGAjjrYwbJhEKBR63cOt3ceab+pr3GwtaSNgFKn5Cs9ScwaIfMIp
aT+YIEkkacNMwiGqWVLhQ9qnyH2lXWXzV9itTCoVrMTm8TvKOf4xuzn5rH+i21wUH5BA5w6CKcpR
gdrNyJ8j6MwCRCoRPEHghAYJfXR4a5+mr1/mnnCQ/BBTumuC9KVfABHzq6U4HSBmv5093Bhb8v6S
moCYKfYY0inzeC3GGnxwYTnmI62JzVQWyUWDtRm0hN7OsTtMZm43GgLmGGrpzjkmmtOTGiU6DRxN
NxLmVEcBuJzTmuRJ7IktRzbWMvGKJnawsBLAUBeF4QdwsWGDi4dierIYfQhrqLlI82Dn4kQeRhuD
X8l6VLxOc+5krVeO2G6keNlZW6n0+IESBgIbKdsgBGQmgx9hhEPesJztO4pVb6wFtm+BOHvUWADR
PllUdbHgKVk9xPJlczBeoUVAoYNuGuCFMEATE2Z7VGkeGTGmY8STY905gMsSi4wDBOIBO7N4CW3E
lsk7s8h5eA0vhSZtiyoLdRpzp+ldWPeoDxlwvPHtWED8FGrgwXQZaEJ+0BBTLwyEjRViJru4kk0D
R5KkwQCuMKD7onrJtwPyBPMUHOOrTIdyGWemNhVR+yxonomsdVzoz6aJ8g0D0XjHUxItAON1pa3k
fQJbEnxkWOBF+hqOXo2sqUUnto5bNq99DROQcWAl2EV6CKZtgHX4vfbN6VHWd216zBgYtN3NFs19
jGtfRqPlXqCuLDjkptRpdVclIhKBS6QzQF/Kt2M403Jh2yTQbZTEqeQGS5RNJHyJ3Wct/gWVVH4g
cHMvj42ThAGXTuAdUNy/oST6/iGWhro4wnm64zm4nzZB4d0Yd84yIG82cWiohRAJL6QlpRAamrfs
bPIEXtiudbz9Wi/COHh+8lg+eNmw6spHvX9olI2sLpGeYDdGUY8g6W/uFNoPSO//fXdiNkz6aEv7
iUOM42hkjVnw3X19zdhUgOO0mKaNFu5JVAlwBIBFb64S2ZGZMlC60VRhHBo7qG1hauipky+7PQTh
Q+BJ1RxjjNqTCXOO3S7NsWWjCmLaS9EHBTDh+TDO6fAtcZrCleF+K26teOw/QvTNqoxf6g+mGdFf
ShDMmP+rBJnTRP7nMn8GWQ3otPVMBSlA7gZjpZiJC1AYGe9Xi+o8UTOLi+lCH6+XbgNpJV+gaMMi
AOEJ4+N8W39yht8NWkjer1N2x+/NhREmQsk3nQTUoXfgEIBmtRtBWyA6K0qHpZnDnsPEToJR4KcA
iNFubLakhObCunNoqwkSjTL8EKCzLwZcJuZeklnOzPgxj8l62lkPwhOPhA+HTIelAuIS0CAl2OVw
SRAIMWuaXadngjBBv9+wUWdOju7K84Jz5HcZkpivhH7drnX29Za4WcR8fo1QDYY9L0gMjd6Bx0dR
wfEpzj70Tgy/D3oDkCyIzrdxYCLHmal1a0QVPcXuBL5ni0/GGzaqAdDHnjkrDEBxB/dopJeibnkO
a0wQXXhB8ml8C853FPDmQkzXYo/3BEgwfAKc7BfM+RkI1gySi430AScF8wjkMNkH3y3gFJKdJvOE
yuFe60Cf5EKGPrPdAZkMtU6zKFg5DGKZOLVUuK+QIDnx+x2FGFprdO8aM9GlcYWXArkIIgqkZAkl
6F5/7jnAoUAgM2N+mtlxs+ZIhm0hQ434Hr7rM8SRln9E3wW/MfP4M/dt+gzTlkhfM2NE65BRKx/y
MyQf5gHFSn21gpfAPIXJiXkaxCMOrBwvQQ36FcyHBbCwBX+CF/0qljbmHxfxUkFvQSCZr4AMYA4N
+C2gEqOqQOiPJQjHCQN9tJOcZqthq64HoEgc/hbtG5fUJ/hBLIE8IMakqV/DRUTpxPhfWKCyGr9g
iJkQq56kl9tOOSrfZF5n6JjPTBmrj57v913OqakVeyQHOzwadGgMR2WfIw/0DmwfKUS+gCajEjuo
InKnsXYg7maW2yt0cdgCQL5+iG/buAKKcjmjID7ksLaHZ6HwpMQFleRNCC9i5LWlgwuuP/jyK9gx
Z7sAy2oiwtPDxcvEEIhRNyJexsMhB/uWDhIKPgQsFDkd1j0sPZivhWcWHnCytqW2Gl7GT/0wneOH
8SM5I7VsWdaIg1MXJUZJi8n6kFF+r63epUgqAPN+xSTKMlY5q/KLIoJ/F9wXqWkT9AiUhc4kFNB6
2P2Eqs6lNoA1gf6FP3bDv0WfJ7J7nRwXBHPvbF8JMx0oLA+l6dBCStOi1ukAEJ+4Vs+GN/Oy+fpB
vaR+4lCmFZbO7IANTwUUkQL44c+9ljTj2D8QUY6i/93nfrRaelmnwwRIeIybR7n8qqjQy9UwPYbY
TuffibRqMRnc3A8MQKPOuWmHNP1Lytx/iQFMQqJk5oDMpWj4/n0aSsAq+XCLiuP4fXuEgWhCXGIv
hS9I0o+ORxnB316N2I3qDzhxtnC41asK3KIoX5NhF9Q+lG2o36O6RGE09EvY3/B2gvc/3yv5P8+E
f3zRHzOBqFU7qxADuFTk5cIrnJRw2ZWvcV9AVUukQ2EkRwkLcJkNS5pQRWbWO2OMCUefID9o6lqU
Kycx4JEBFcuBhOMEW0VT4Hs7kshphV5E8aziBN2V4atMFyRMnffni5D+Y45AwI4u6yKDV/QXPzGO
yLSixOJgg0rBJmRbQJo4EnGUHlu4eZgXDWx6NgbJpz9/sjYvpZ9LTQJUYYQ2jx5/LcV/DANlbYoH
SUhZaoDBkx1VqzkLNHduw449CFWDKW9wYUN9BbV6dvno/LL39eyhaZ4M462Ur7H0aqTP2NGUNxex
MEW3jmt+faxunkDNs8ODyVR9dH5EFRvsbwSBGvjabmpzM2QuxCZ93BbFcjLdKF6H6UGmP082ufCX
4ZH8Cyj6/VLnNOP5DivGj7FzrSpTVEpCfsSexlXsdD854yJcGsuI7pcmylUXGBLJLuYquS1dKSn8
9E3a3E/TJoe6Xr2lR2XzDBfkuXiE9+hQIe3JO+2/hUOzLfbJg+5jwrEAqbA5/gmIucJedBWvfphn
oA/x5IONx2+Zg3zTV5bGxrqqXzks13gtbaQl+jznvuAw9VDnu6qbLuMNudG0sOvbo7lG0UsTAHsT
smcG9x/i8UPxLu7uZ7REj+VKX8/+HDiDEV0NcmfXV+sRywEDYGhLkQoJsbR124WLvpAd44xrlK0s
TuKWadTK9ABtvWjTP4/b5LHdWj469TUnSu0aR8kn5tlJlqY3+M0+c+l97WbXcNhnbrYWHcSgyBDt
9tD5uUs4iWMupRP8Ohyu1/KSwnedPsUHGCXmUl9WHr96lKG2tsDoyCVEgt/jq+VCoH1FH2jvT4kN
scTOXMXFafuonejZ3gnB5UzBA0FeLhEm+OOSnby3l6FjrQgVPcE5Yqza24FrgZRCWgkPvR06uKA+
ZH8pQ39NGX9bRypaNsMiQs+Uf+w4o9J1TMaTgtmwrd+3dfUc3VcYrknZtkIAqmNv6coFDGBPl7yb
4QKqdyymdk3JgYKzHGerDVpiQF1JXIC94vAjEBkOdbRzsYSQFDvE0mA2D3DThqNp8ed3XvnPd/4f
F/Cj02G8J4Waxd7O0BneZJP+X8rOc0lxpenWV6QI5JD0F+TxtO8/xLQZGSQQcpirP0/C3t+7p2di
Os4Q9GCEVKrKzMrKylzLJypTsm9P4i7TPEVL1fxS+o7jb3II41n3QAzswVWQZCM1Jr0zM0Rd25On
63HC/Ekue+me7wEAAIQAPLG/t/faoX/r8K+b/HU7HG4a2psC25FBJXGtRN754IzvQGZFcRI2PkYW
iasxvh+7SbgatHVwZ852a5V8QfZQgJFkT8ccn61vjPefJiANyixDJ+BOzsyXPeB6sykVo2h2q5qC
WYqfoj1LVgPUqHNIGbAEbf/eHX+8HmAtZLFoALl+BRveXTb9GUT+3WpPlUjxub1RbaTaQ5VAQJ9G
A6pD/35FUyT66wBoQ1wSQf5l2/3L9GQeezIv9tBTgdAGptbJARuPPTPM/DabWRpIIBVpmn25zFOq
aCojc4tj6WndS0/1ErvmMD0COQ82CynyOsHybTPVScfe4f/WLIjYr1UN0lGNe2dwXjdEjPMzSwdK
e9RmonJ/RXsAs4PaFSpD1bMOzAlFdZQCNW8JhrH8hI2aMq0driUsW+MtG4JArinIwxlqrt14M1DW
Z1a6Zr/QqjDl+ff+EX35W/d8cdeS9lDZhZrvAB3/GFjPG8K6pxNViASXk+jvl/oTWCt75DpWx9J1
Gf9f/bKyuBz23aHarZrYfK+VHydrTfRTwbEicGyBmki4Yl2ZLzjLNAPug2+u/wdRcAAQBlFb5Z/x
NYvU0e1LWcK6u1JTMzBY8MKfN75obNhmT+zfn45zJ305aPWqoab9rH1cTP9SMv2TU1V947v8KSmQ
WMeApAHxUm3zS+JAk5+Ty7ahLYqaUr3OnLJbHbdBuf0Ec7MKVAC8TuGBFWClmISYv9F79Q/DDnI6
CSkDwGvRji9DMWygtwBNrFwdq4+zeV9I7QFw2KDQHd2COpVul+Ih1z7QuvPLwHwuyvmpLYI9m4V1
52qNaznN/d+HRxdN/CKKIDvjSdqk+1jkXf8qHkWxSU9mmZQrRKM4Dh46NsPRA7tMfjgbIBwB0dHs
oLUXvfVeE9Ku/FNCiYv2XOWt3w/YIEdq9cTw9EE13R2B7Ko0EN2gxIOrziR5227zpaKytflj7wxi
NsD/fgPaH3aZIB6D6ozcQ4TsmnHzH38U+DcYFIxhgSc8iO3VqfG2LDAbD/zSZiiVVKe7wwyCwvts
6szMwPxJicaBRS3Zr0QTnCDF3/h7k/44zpJsBNuARnjwq99op2ZlblqtEPVGxHujCipK67fpPE0+
ztQGq0d7pndgllGeVFwCrAHrIes9sSUltUjzbxwQ+w/ztyPqR4vIDv0Ntl8/qcbZOZ0KgfStE5bc
d4XpER6yNGAOwoxdWsi2geTZgvvEuidUqsCkKFuh2JcC3ZFChkbOEh+oGynmSYADhfJrx4J8au7h
i4BwytWtsXpxK9yqJjwWfjWYpYStDMB4IpsyZ4fSab9LJoA/nEm8Nt2h6XGvQzM6EELgyDbUep9C
nayUEhX15/zwJrlvb+fV9if0W+9F5QNqQshLIbP/GY9H0d0BFeKGDyIAuTKp6abA9ujsz39jwbTf
11rqYEAaPEse5Iv9zF9VJC0uqna4ZAxnl1Im0LpDwixqYvkC+3m8RD0EUc7KtNh/s++dfn4E0x9E
6Wxwr1Fl1Nf7cJ8+DjebpW1u6ddPVlBhDYDgke2hv0veHzxNapV1XZiDHUMDg+/XpuZl2pAR0G9X
p0UW6kBhjw4kQI/IOGAMO4OauIJKxCWJ6OzF6W9lwE7Vc7+u5jl1PM1S/O/BW/OUs7j92L+RhVB/
WvoI/qn6uwi0qv1meNi5x/0Z6EPH1CEq/LWpg5NZpG1RF6s9hCY65DCk0FNPcGaTaW9FJ/05O0EC
Zj0d90Tc6u+SyK6bz7/aPXVAYqsQtrJzDUHur5d3HMjL1ZOxBStl2pz6CdnqGUGcitpMVlCC2qqQ
gX8eEBcfRo52XxzfIIM46kPAnnDZySxoAHhtoz0AP1Cf/H0c1T/2ztCgZaT2moCdf2neZasDcdqe
tyujYeE5nKR9+5qCVDEg/text50U5Xr3oUJPWphUHKUHFW5S/B3MjALrSTckw4gcsOwMqBqw4pky
b0kC2nWCnsbhWT8u2ai0SN2pM4PCbKCdOIXw9qnpPH/2j0pYKmGihLB4ERx/xTXbUwxYGpr3qZbC
EjWjZP1kA2jNJZl0Afq5P2kpcI6qf0lrkmPIQDyZ2uvZSUNjZ/odObZAZPYqKKvaZrnJXofvSpKO
O7ZKZNLr2Ue0tz+6c/2QWScyTZJJSj161t9VMYudFACmC4mKZ2QZ5Uq39tK4kMFiUGiu48NXA1IT
k8UuA/P6vDrvAEIhwtTZLD60sxEYTjItzqDkaHWU03DYxIZJMtc0FlgREJkXABWAL6rrWb/RPNhl
wjNg3Rp5rdRANPVU8pZIkTin5XJoH7/jyPjdR4L1AIoTwD+YiEm6/VUY67bUFTwH4k4C/gEfgF1G
yXDSFARRDHZbSPrEE9acg7vNPYqT8FXSbf5h69Tevn0jer87BLQFLBKcd9uAcFX09j/z6fHUWY66
0fLVAcKFtAskM/Hi+EZNgSHwowPwg/qJvfkGC+YPcyYsmnChmJpmqIS1vhhZqywMO9ue8lWS32UJ
0Dj7BTRJecY2dLrQWjZXLMkpft3ISre8zIzzpNF6UJ9eNHJTLWf7jQrqf7D60OqggYR+bNzXL87a
paF2o0ibfIXLmgL9jAOypMLY0aPEPPrn8XYwS9LTtKZEiaQryIMOm/PyxApXlTx5gEi2pluBjGka
kLF357HuPFhUVGtaRTi0uk/L7hF24GB7LyCtVnsKdgA5p9XBG4DukX5XjfI7Xynk0JahsgQcYFCs
qxv1n2HN8kuZ7oxNuiLvJR3M8T5kcjKGl+VuH5nOfWv9rGie00BKSyz+4ATZab5jYaqmQIaqj51R
fTPk9h96GFIEFRsH9I8OH86vkqZa58beWZayBCSgdwLycLZwNlFID40mturd2c8omhEkrEkFxzTF
fa6ypH4RaPaOnAAiOarLBiXskedqyZYY2SAXJ4A37fxYbQLqBeOTWy8cEufYBooPz4l3maL6IZvG
sUHELHWHd9p9HSprtrD7sfLQgmlqBRoZnl61ek8X76cV2zktW3d11MB6/KNkdwrmDdCMd0FSkoAp
MJBAkx/TCev4gsLtk1usQRL/Rhj/sI9JLxm2Q76zdJnxZTrY1LvCBnLcZLCAcWmnB/2ewLJHYQru
FGDjZH4nZQRLStUdd7jjoHBSKcdWmOJpw/WxTf1i6H8LhPKHULplQZ9jExvFL8J4/TqCydEsmuNg
py/B6rv4l6iMTyHjlPlUgLdhMQHMmMLomLS10bR7sYIHxSVjx6Ly2ongKkn88s2a/t1+Wb/bL9pk
oLYOxFEa5Yu/tomKncQ+2bm+3E2TtT4Bvvixd9Uo8feCGuo4AagWBUyeI/QWKAWXYdaOo3ey4Vma
RpsldbNTTN2iHB8+2QQH+jx96t7Tn9pi+Awu7CyP085V7iH3fe1fd/N3fXYkIIlVqsb7KPfwuAYj
gDxiIGnd4xO4GIp7JhD5ns8oi/v7vf7BRnGvFJmRgoA3Mxh88aGgnT5n+7zUl9L9+QtYezA5HEkf
fr/4kjI8DNnQRWNqvxIUBza/SXJ8ZDODcO9l4Nm6Zw7dLchbjcduJqSJ+AWksAjG7ky2qb5bq/2u
8b+294vGN0riZBDB6bK7PTl63UNCbeUbCMab1r1AeApKxJjdOv88IbAJtv1xwsLoUR89UtZsffy9
8/7gYv3amC8GPs3qtDd1hBcwY+LrVog18d/30WZyN/j/n1SlGFEXKhIWq4b6RSixypZikhy8bKfD
ceEn3jL5yEeZ/x09ztdp9LfanS8amcJCXiiA1S8SSh7Ve61ZE17WB6Blvyv2C4UhJyAfznsgXqhM
Zgu5yO4aExquJVigf+9fXQbzPx72rSksf1Ux7+bw60bRvnJO3cnJT5BfA0EbqA7riJFUP6W1O3wd
rHt/F2UhTDbq2863SQMZO3M2yJEGYA0Hd86rSvEvSdQ/2x8gIMy70u/uzUdKrKtg6HWT8/rv7dW+
RGeu7VWFSo9UVYjZnC/BoSRNDlWXgS7mQMqUvhxX+9ehl4Tnh2ZOYi/1hkN9NHQLqZs9aK5Zut2S
kPfLIICxMtpTv2Xdf9OiP/UgXOaqpUoJtvE1NpPClpXUyuW4SB4v91msBdrajAjBG4+76MDGEVPZ
Bu4WMiC85FPdxUewtdZw3dowUSjQWVCVMErJ5gswuX9vGuFD6Y7/DC/21dYooLMGRBZs67cFlKFv
8tMlbdUl/GMPeUT2QLybavE5Vha3V3kEoBSNzqNkXk/rac8jXdbTbC6Pci7v0g9ncbo/zipfNrgo
/54lcRuySvbAXQTBdSmr/hHbaaCXy/Mw28760I62s2x1mQAfvyDnarmflbNkdZqcJhA8h+SY8L8d
lRx7moA6fLeNVQpqJtYbWHM+mRkEgIAJHGnsmVk+ydvXp8E2HoGiPjj+HNLmelrc7x1QbZrgMumC
oo2O7F3ZRCwkeWb3cXyw4zaqozYqPrIwCeXZIs+mL6+IDUT5i7wn54Aj2sjkE3Y7pllox9qjvLt9
JsfLsaDQ8JnlyzdylvwFguPrWZPQ4Bxy9O19FoIgdn1v+XLd2zXJxuPTWxtA+fblacd1JM+MM8g3
tOBRzi7X46zX13LFWxvk2GGcrKnXv51S867f3Nokv7dj+SvH9dOEVthxOeeq09sn8l5aRo1nEu5H
PzcgSlWLGpCGDUiyW7Itd5sHC4Qla9H7ebSbAi1+mOu+CjiUz9QzaQK6bq15JEXHatgF6XmiyRVA
0YvKB7Z6GfIugPubLlQW8OIm62TNfzQ4WbfT7VyeULhOy/kW6bJj0x/86JewYTDQSUgCGLHWFq8g
Xcpx5Zw8sBrU6VXG8fm9ssjmybrie2ehLLZzeXV7l6zleLmafC7fyLsMqVYWZDJtVvwRmZYzVHx2
Po+0GGxiRL2acgq+cHgM4mfwU646IXoBSGUsOtLyGarN+9Y3guGrvG7xVlpfHnuPBH+fNJnQWQ5C
jU1VMx76pZ8shl4+TT2y6oCXONyRrg2G0mzH/uUOdLWwDUo/j/PX3SnU70DxGJ8n2aKYgQBSzIxm
4nwwEjMr6iZUEkawznnbJ4Cd6cCanWkZyjaqonQpuNhLkVxwM2PjoYoACJhVs24ikoAVCgFb9cnQ
Rne3cReUSCpVdr7zpId6mKOduT06TZLVfqZODjM1VCfbGDhUDksYItG50pMx7QIoYWIxAclqEw0j
w4W/3JcHmZJRHVZvovglgdzTJF0o8wOqfZhdOPMmSoLK04POB/eIh+UBmBqdJiqygq5vUHORf9GN
PRIiY1pNWxc8eq8B6KULi1kzwTf0nUUeDb1bd6RMMeb90MNxcrVgN5VRI3g9ZaKK2rANqQXmRrpA
jAfw4Ix9NcUiM55yXDbfTY2a9MF/B5vZYUVhLwPLbhtDLwMvz36KzMf5YrNMF3I/CTKeLg6z9O7C
XdJ19B9vN0uAlpS53BVkHVy+xQRKQ+SvHe1nGT0HTFtFcYkH5iE3sfeGCBBXrEcDRBHCe+4IdBHu
Ng0uL0OkqvXrqKMbDe/WLO6CkGHG3SiLy7NGgYXoxc2GJOFNgAfo4zC+HQd2x4tYk+MPsShiicR2
DR5QXpITikWyEpWVQefJJ5eJHhb++bNhWGTAZfArv19CScR1kbFxJfYU7e15inzdrNvpPrPItZAf
7LDeoswIl6s87Xw93MbytwuYPlwZjiy0BMp8IUptxFuwGRcyK+0QbJECkdJklaxKumwAeRVCcI4r
JiJMwVWXRUsNBryiCTdzJsZNrn6Yyfnl6jJfnO7FXCe0o+L6eijtwrdm6NNlQnuyVRsa7nFZeaAm
xVZIQOxm84f0YCszHw+xJtJUzIcIpUybQHn6tZ+jk83Eipwl2Qiis8mim9weTThEbjWydm+XVkPp
CMNLl70/uA77cSXDTxR+kseFVwPks5sVaCynDJtQJFtsTckMbPK7A3NnOdvPdGaqfjqMQXlJEOdf
jRClOLRqiBTLqUW+gKI/IEFplDxeARflvvupTFIyXVWcGHAQv5FxodQ1ThdE/WYyJ6cLnoi3qLpI
AePBjC9Ka3nKPCO1ZRNl1/nf8ZKgeBJhl2+lOzv/EhBox/4pQTM13ObFet0HQMCuxPbTr1xeZj4R
EBXvQPwCUZAsqENrbHl1mAWON6QV/aSfyF85K9n+0/0UyBig+Pws6MPNUqyUjOngQUZVBFtkgTwn
kX6EhVlSxk9mGfEA7FjmU9ECG7DBm9G/qjidxQLHl27bPg1RSel96UIQEN2W8RL7L3omv9ECnDvX
ikzGqQuB4KZ/sTl0OxA42UJEQNTW+Shm2aKaHSek2Aci1nLDIlb9VJwksbPSySXAnNe7FFMot3OZ
9P/Xl2KSb7ZFplrG/kFOYuFhiD72d+KN3fQ2X+xnFDThheFo2styhguGgmcx1go1EldLBAgOpGA/
hjQAuxmRBu1tVjL/gh+6rl8OP5g7uUebuY1MF8wgQFsk/DJkzkImu6HHraXAHUgfAdDPjAjiznVW
1IIaWySmzJomE8LImAHxqcgTEBMhzRZpExUQLZXZROYS0UqxDKdJFmTBfpYv5D2foq/yHS0OEQrv
6MvwO6t8DmJs3PjHJUBPLr8A0pP0qLVxX7wBDH+1uCK8cud4Ib5+dNUYnCPAxOQidkTlHt0g1lq6
f3+V8SYQnwtgfKYyNWBKGzdMaAPfuk5Wm4j6HPxcWMQCqganysqKKRYJmkgFBQyMI09zm6gN4LMJ
urv6tQ2IZedxHYBcSaqTGefzDO+FmHAEVSDKoXLazhc1QZUeDBe4Cs8Ecph9PhRIZkUqTF/klTxI
M+LTGmdb1PGAARBbKs2XefXf/zHckwxOVe4tpQvFzIl3S8kn98j0expl8XX2hrLxOt6mV8zlHuSv
NBFKp/khUgKdJndLnbsyfN073108NaYbgdegFD84L01veC+NkufmIwP4YnQ1F2ze6iEl8owvZU6M
tbxi/+xeLCVi5OUR2XQ4KDL2cg8yExjeze0VzbWuJuG47pdi7sTXkEnggMnL78QIpDgpl+u9i/iL
w37zRm7HiazssfzYK9EIsSvixPAKQVCZnXOxZwtp6m1CbrExYq3aiYMJPDyIfRU9BJH5o0UDxYGx
I2VueWgjwglwRnSYmjE0cmqcLEUAdDqmfmMpgw+gTnSXEcAQZh0ukX51dYgac4U6HCKYQ+QLl4hu
Yo1z4jLiOx3cLAJPPibnlk6vkRcN11EL61l2V3wmd4NXXOtw70Ih5LVMEIOJstzNBpNBmMfybhBW
vKtmiY3hGYQiiW1QgcK6zX9sjEcLolAS+/0tkn1w4S31RCwHnDLlx3msLB1smOhzx0m0sESa926/
AjlHpJrzEUSLmZ+YlY4cUc3Ok+0CjOdlcsenYNJ5kCfgxELmQduHZBPu/eOCk+D4wksZQBIZ1gHf
8395fcqnx0W/SkPNTcObAu3BKdlzPOGsnfZigicOKW3qXuLDVA+k17dRxz1cYj1g65ZP9EA+lxGR
/7NIeRWVktfMPPER5brE53dxNf/3EO0VJ/V2pCifOKKDhTP7VyXhLOMI5UEUFGJcDA6OgW/iqt6U
VZxWw9XuDNd5ODAbiUX437PjyINrXo+FEGctDi71oBxxe6I3fPt/n+2wXtiuilJ3PhSVuj1EWGQC
tO9ND+y8fxRNLJ08KFt9SgI5QqRHLIZMujercTtCLiaiLefYXv9mCOH5RY4j0vtEmi7eqOWJIWRb
m9LqSBMNFrNoRwQZZ5YHjQMW6Koc/3iuMnvIc/fWh8xWrPxnGz4APYQfkbPBE8B7PP+JvCz5kn1M
nG8UiYcoHT9iC/ufGf3fWb2HIHHU0ku4ixJC+NfXbF7ZTLy6kOJ36qF8IzotZqMMKGv0ttfU2m18
+/9my+WvaLxYeo7zzp/yyx3GQs4r60sxSv1SfBnxc8QOsIyhW6RjpNPEzAA6ORH9FQ02vTKo3piD
Y+5vcuuWoTuk++TXZZCgyOg0dYqEr4vIxmbJ9J1wIrHReJ8TGXRIQvkGgqlAjbMoYV6CExejIxOk
3NphJuuihnxhsQu1pwQUTo/6+LiUMRAfQZyj20hfX9GnG9ZabcgYXtdSZQTW0x3psjiQFmmzsI+g
wvtIBAh/Sg6i3HmaLA9RE0mWrqiq+ShblrxJQ8OnejR97F4qzJn4WnrgvGaRSS9cmD1vGoc2xsAD
BTaAwAhJ1EzlbA1zBpzFMfkgZIXctHI/1W/GAMNFOnJYkOozgtsMEyPWirxh4GR7X9xccZLlkc/a
sfa+jTYLPS7mZiynlBPfLtBxqTQ0mXabqJvuUQ2omZfUyciEeva5G9/EMDccdGuP4VsYVZ4NYCZj
NU7nJrot+i1jK66D6C72gPnsMqfEF7RN70lm+eNStF10HSfDF2W5jjWzgzzk3c3PlT4S25TOu6lc
a0+fQrnK7Dl8BrWIpGXMiwiRGKVbd0pHymucGZJt+eU+SueH6YEJRWfPlOEho4aZOIZUcCxWb883
JXbvZv+kxZZ31UtgldFQcZEJsaGt//uLdooDcft7a+11hkYbEWumoDWUwZ7MOjLvyMXpT4bopxMd
J5s5ILoyEYgzs/f7lUHXZmwtsqVGYuc//cZWO1DK8BQhJ2JuxIERg0PNFn3XPePtX1sq7ShnbYiN
Y/KhreLWtqhRFpzWYpy3CJiYdTr/5vHXzL0i8v/6F2LaRAlMvI2he5W6ABY+rnXzP6RFt5CC3NDR
v06mfCY2WtYLMj75XIRm6Bu+TDdpKI8THHBA4SaRdj8A//if7pORtaN/ekte3rrvX/vF4AP6Mdlz
R/LV1dNyT6MDK1RxZuSvWKjMuxenXHxb+V+WT+KHgyaK+GSU9RBAGEbKg9xB5eV7If25urH/6zS0
e5kv0oUZACEg7g3hzvGn2HNxIfDnT9AfZfTEZX5zhG8SeZsgpEdkJjJwN9P4PKF6ld6SIA2Vk1dp
lldmvPeBARa7LN7mbX6Rr2XQxABsoxzBPrB4u5lG1OG5o4M7ci3GGWDGyLGMoXQyoAwLcYkPkfzt
cJKsGOxgOn/P624K5JCn3d0m7dPaQTjOL5totyAXQKz7hpPKg9mRzUis65iLA1/CL8VhScl1Uj15
LaEy8S3Ydl7fjBhbJlhLyqGR0zTEbgKaTREdCKVwZPVBI/wTWAIlsOKbjysueI1KiqSIDopsKEH9
KidB6HFSKHlwsVlos5x0yG1czQ5qYsZzMSAi9NJP0qmn9W3KL1kKKAEFctRK+0bCESxKxG+QDtK5
4r9exE2HQQn1bh7GGZN3s67YAGztYVrMN4tGG0G4tCzmvBCvR3xzHc9M3D9x/cSM1gGUhqyw5cal
pSLbJTQd61rgEMY48zRYYRF+W6rIYkXUAO7NrhyLoQTqCXNFTQM3KF2Rz/fT5jpFdFPNzeM2kFMe
opspJzcixs9kPStO4L9/dzNgPzaufCxL3QHtujmnwzdx/MRFlYMp2cC2SExLApkS4SCWF3YT56V4
oNZOLM1hefAPS2PKkLUsnPBl+VUTSixk+0S1JtOErDkVn4zEa5y1ck0WFeK7yjfyv8TLDmzumBGU
SddfKb6y1MfDhb0Yhli2zWBM4XDbjUothDmbreAcSITWpZTeui/f7PVuszZOUyV7z003Z0nM7lex
2gVD535XvPeHH1k3sXHSezc7wJQVm1tXgzIgCcv66biwcIcv71KeuOvGAEEAkkQZjDjUwGWTITeS
GUIcZKotnivuUFx4JTLakU/WvTJyou6NKG03GClR+pn4t67qQrZUHemvVv77BNhygeN9hjdmRH/y
8hhWh9Ejc39AU3swLc9APLEISBmvXQDvA6vRm9Bob9pbzTctP8LME4fm8irkDFLt7zxWg/HmqQW7
BkhkGF5IKq5eBZ7MhVtqcZezHhAXfutfHkDCYZFyRgahmfwp456TO3D4yNebBcAGLgy8okaiq4X8
zB2+rQbhdvGTUrJZFUBN7xfB7oG9wQlYJW/U8+C5cF+CLmi68lLC3cUDpApISflGvGHN7jgD/maD
bwg1XSjBF9sDp+Dt6kaIC2FF9vjw5rg3qbGQAmup3Ms7M7Lc9MFy8yCfwWSav15l0IoskaBPsBx4
JY88oEevIT3GIbTIvOSaDl8Q7mFnhMs211824Wbt0M5uwjPs3sgxmFlHepNBYf+eT0Vui8+VCHsx
U6LmiaLc6+FKpLzIZQjML+C+XvJzmXYnXPZFTiYXgC/7CTBluuB6U156GM3UF+cDEf/UpRE8KI4v
RxOTmz3wjgwmUIiNqxIcrv0CCMTiKMGpN+KTLrBK0pcSr1IAWP7nHBZhdOVFVMvkdoGK/ygCrk+H
ceU3WhbSHMQwtF5oXzOR1gw960VUTY5hWGiDDJEsIEnmzkf4n3QdC0YlMl8UxDZnMJFEe7oFxYy0
GyR3QKAROWDsoZmilEuMCdshETzA45sgKNGQKms6sZgdQ1O59ihdGcKvya6IfMypP63l9ejtWPqY
3mTv90lx0ST6ux09HCcZHnEXVp+v1xXrQqGkmIXvbf0MkwhVlyvot3zCW9dglOYtyL54VhbDcTlX
F/oyX/UrOAKB4ug/ZTGsP14eWdkuxLTJqlbWtdfNm6tllIbdesWKZExywoTW1amiueQQLBRCxGL7
pONk1X2TU/lL581ZiYsQRArybLqDhD6SkjdrmcfldSXNatoVK3zmFEcBB0lHd44LPaOszm1vOE8D
UKAJlCMM7JqA8BjAKhfU9xJikZ0PZSG7ZBKAlMg2+4c8rztpUbMNJa592/B12FST15LCvainHQtu
wqoUGXbg50wgXRisJLQs1vi6vX+dDJJFxuPfCUIlZsT6IBLrf5xcZeiqCN0Es64s4X1fyE3LLthV
D3i1AcoO/BFORvmfyIOy3Kx1NBCWMk9H7PRvNu0pDf19Y1wn0x5UyeHQ0fThlzwCVRnU5+2pvCzr
hJTR9/rsN0ShrNABnPJ18KqtMcUAtmugf8ESJWgrJbRh4Omxz6kER+DumykcNcmbcXZPS2U3Agdh
UEHtPCaFQlsB+KbfH2NnmlNbFzGgGgiRUAi89MdxArBFPkZne9be1Lo9AzHRbuIcihqCZiA2EeKG
/rYADuozO8/0V1DKgKG8zDVgFMakg9RhB5yKqz2kPqVBTDbAPBBNCGtqDt1BVDxZzeiznO3ukhhm
UBQOrE1Y04FpmXVkSzNLtKMu9yB+LY8rQCbVfnSZQuKQsv0BNwMsCt4BeJ46Ku4hyT7OQTAsBqNT
dILTwKuVMXx9c6pi2mkOOgJwUkIbC4TV8eipLstgMGZAk3hJ4sKFfUbv/P2YZG37Baf1FRT/nQJT
o9uR3OJdJvVgNGeqgc9F2HTHsALCqKONBO1u5zcfLUCwIzA9X0iHRmWHygQckop1HohX1P5Tpp8I
72c773qhZ7I3s8P5yT7Mdj/2SlxV83Yb1lBiwC3j6aD0CW5UCNTO8f7ygyQqiggBoIeZuHb7Ofux
f8++AMjudxkzKHwbGoDJOmTYfMknKhK7aNsyQ8ZUdwBecB6e18qCfIUBmH9W1D7XFiMZ6apbQ26V
k73I5pql+NsfbJab+jj7cQFo7d2mrnpHI2H38rLL1H7rX1ugkQDiJUL60wLkGEQ7/c5EcqmPpCSK
IgKSlqZH0Gjh27lvQdoCczYf58Gm8tKHwdlNo4MthN72inR6xhymxpbqOhLUXHhjhEScqDbdBv18
4e/h77oHgoQtfhDZhkG9TNZHdu3j6ln9oOT1x34XUM3eQbfstSk7KdSsnCJQueCWBavxpIOUhF80
2t2l4AYB/BpQz396A4D6GAg503wwrp+PHm4rWxKwubjg6+sDz7g7s8hJwTzxTg5g03CNj1oPrFzj
LNtVZXwPkwr4zhnRF3W8hUScCOKCBCVS5qnTtZQxSehWOT7P8tIlDPBUXHGRrR+aq4A1OaLgYtkL
ezH0IIBfPW0mZgzClkNSMyiRbrXewNrgFiHi0+IGqoQ3LrugnMJW4cNHSUbBIv1pBRegObaj89TM
Y9sKyJMCBYscNdig2pjVc/sIntgu3G3G91RKqGsTEK7dVF9br7AYw2ySuBuCqSTnr0DkEWDG2Slz
4YDNUY+OytYSbE8S/kbZeE8y6/xS323c/K0mU/m1Pbswz0ONftc2U+gHbUFtolVFJl6+/gNIVO7s
tRcv+zxwSRjepdH2eTcYsxroxhDnbpdPDkQ2KfBxvroNDyeytUcP3OQkx4ulpvzHjmRE1NIcg284
MnCvEKBPXBJmnhqCu1V7Is193EU9u26UgsN8LMWJoOVQ7HP5Jhfwqi9fkplMk+w8MqMtqlXtL9nn
fdFsdWo7zst0E2tQE7Qq6No2XG8ZKEiAwMCfXo6HkHtlML+lAPJpTWwWkIA4RgCEzFn/aVmAQiQA
OTbfFAf8IclTaicN4UIlCwvoaGzBfzK3rdNGS7XOPi2znnDms3UCU2UbqPdkNZPGKatb6gDKcgzY
ikuojMrxGnQCGFsgsAHqFyRI8H6gYLhfNmRB5wGExsbGp1jKJlEVKpsk/B6w/w+ZwfbQovKNVEeD
nEfrSx7iJS3r7qRdTktNoGKPTjPfa8LUAh8ngAlABfUbH0TXfOu3OQCBIYA9wB32H+dCWD6h1jwY
o4pVTQ4QoEAHbnGeiBlceZ0u+cqx/OHONysjKlTvYFAKH+h6OMy9DDQabdK3kyM/O3r1xt2w57Lh
ci4YnCrb8fDBAIN7CDanAGzgDuheCo8h7tjA/TKC9JyKRf2x39w1TZhQi0xOCK4kSQWYIzwPKtvg
k4JLA9hWE9770yuGT2XZkwPjHWas4o7h6Qh7WFgnkZpEBlEt0Mqy5dZkg8TO/O3R108Q1oR72mgA
Qzo1Nq6pToCgr9JYyV0AzvAO7D0ojbF6fq7BQQGFp1GjU/Fm9z5l9Fnl1tCVM7uoBCQAbMBD9tTe
q/NJf1wdmkkLWD1JUmf3m2nnS4akpPwNbfJYhxSGOKpxxcv4jyTmjUJR56U+LXeNt2cbN1slBOFO
+DJwVT/paP+8wcou83rkPBzfy2n+w1bdXSmISfD67e+sl+6tSqIOzJ9tk36TJG8bf5gV8bioA4XL
BsaPr0VTZ625GD31oEsqKsofGQQMqjJTzrv7Q2H7yo4SZ3YvKbUFi2imN55y8mvqP8GYOewAZTu4
pQNoNtAEfXCyPzOI6Z4qPKfLPD9ilhSipbS+xB86PR4vyB91Oe8OKG1FQE261A/BAQsdVe6yt529
bSnaGbjDgWBqGTlF52UE0/3gcB71VaQlT+UJXHwixPak0thITgKDKDWMpuRsli1QQ3RxFR20+QY0
uYaYkwBxh3DU2zgo0N30oTOcDnexPQS9NNo7wMCMGzj+mOtJ3dHIbYGq271A+8ZKHdo2NgwST+rc
Ea9z7ICE2HtHslxgyKGEgUqfZxKF8xZdg3V3vLvrYYODUjof77c+XiDMYQO8MQhg8AiBtyupZiWE
ECqpTzp5SQJCv0oIoaFgg8mu3LtJtsphQKgsKrwKLgVIRHHyhyArzM71/GRGRTmrhoFCfXGxyk8f
m+w9cx61PlT1RdUu9YNvlqEKr5AiOJmm4vWkpTmLLn8ANcYGUHDjG8pqaD2oVgWhELjUp6fBZnFs
VmUxPf3QyWlklnQW+92LoX86oAzsqvf9ZjE95g+X6uPizHUFHiymIYhLYpuq4RTi9bi37/rTws4g
HV9tBY+DpKpgt3eN3KM+oHRmVTIzNjOshDp0E5zSYwBEFShfJpMz1bR5dOkfwBgrc7cdjI3EswFx
BSsTQM3Gw3ntUndTS3j28K6/Aj59NImT+Jyor8bOKz6t0Cl6+cUFUtPANsFzraFhYOa5Oi5D74Mv
qyUxsGHJMczIOcb93U8Pxl1HdKXNd3CsE4RSHnNowKkFhUWINd3HxTBdu/GrzOvBRtsziIENVv0Q
XNvn9gKmB9Dj5/vCXjmXdXlatQp8xlFj3tmD52b7eMReOsKH1JA2lPzUQcK105gVwRar5feEZDqM
FRi+kVrFG9ujWEqv4sPgWbVXVvpSWTF1IC1+DLvnZH7aECE99s4KTmfuATjYTe8ZOwr8RKQuZjA0
58lhnV4e68t0SzHgMdrmk4SvQJNKPPgPncxnQZAdwOkNFXs1MJeFvrhY90xvHdFTPbCzx2M27QmZ
nnzz7JZsEPw/ys5ruW1s26JfhCrk8IpAMIgSKYmyxBeUrICcM77+Dvjeh7bskuvWOZ3cahMEsPde
Ya4x6Z/1p3HwuvTI4aNIr9LwZEobuM9TtzqcrkeHRE9i2/W3/bTPRLyE72TzuEw3WdpgM2UPA191
Oyq3qbQRC6p9CeBkNVM2o2LdVTLAX4w7yeFWd8SfYO9vpbN2yxmtfkw/YM8JT8pt4WJtlz1kh/bI
+C2GiMqxfRF3IiUeehkwQUM7v5jvDT99gcs2fAqv6l38vCCyYOqJiiNCelIRXk5MRQCcnpjNBBuQ
l3cL8NUgTbczHtXpOB+z2uN1AUJLqrdCdW0JRFUzMkDN6gnGc4PGjWoc0duJ2NcgwFd3HGnQlDkE
53fpyiwIsYR+x6yTrnraZ8643TjexfCwGQssK84fRWWK3rhGZD0MlJQ+RrWK5RkjBe+A8F7AKVLt
Dsko7Yuh2YmL6qvqZQLaLDZ7rJtjaCS1cumxJB3DmzQsMdDdwG4tmFpqn9oSE4AOlD5Mz+O0TuQu
29p6KsPXSjpW0VkGS98x79LmBkui9dSqdVsDnrhIRruFQy/sQcItWACys+fbJd8q8XaWbSbu1Rvj
g8YZ5O07XXRDAC9g5IGAvGlPkz8+Sq/Gq/I00+gwLvqNfEN+u5O3zP0clNflFetdBmSAvwmFhxHW
ODgQ8xRG5/YOdwF0Pk6NW96f2+AtPenP3ENufEDs2NGoXLWm4UNSUfDdiSAMxU2xhUFBF7G8ocmA
Yq89FBTxdK8+aKeajWC5sHEF98PMMXKHRVW7bMDL8cgkuLe5VOxIQOoOW0QsLEGfkoiTvot28DKf
rFs64yTBnM0QBnmyCb7xbJXKOsogOOFZOsi7GNWRvm1P7akjd3wM32KqCx+hxNx3djRvu4t6wEMX
mDIF1JPql+aCd1XlaOAeU/1Dxmz8Z8VtxurHnu+Uo37T0IeLHoRjR4P0hQAZ58D8BbXPk/XRXbB6
jJ8FZstfuYfpe/BWPzI/19/ptd8QFYbkBQwpwgXo1yioQfUmR34w1vu0fcARLYjZYzDecKjFMZo+
Y3rbru44Aacv80x00ZgbgedJPjWvKE3MSSgycKlaZ2fktPjNUVUgqZ1sSbS1n8LPYKV6N3hQ8ttC
T6Igx0D/aoo6giumSjPZrbpixC2qxAXO2upna+FBugg+RQosootFe8xnyFWEQQVwQGmiZ4WBW1pn
G23YKhTlQdgW21E9ysJznzTezOqNlPs8/VHKZ1F4wCXPEiW3gp0QKI0rUytQ2qtqnhn43vBWEhaG
2bnBNZ66OWXgkHsweBNLDMc2vfAi6FuZ5EdU8UigkwfBiux6JHPX1J8FPoIMgMDLuSMhr4GW9be1
8RJyp2to5FuIyZ20kQasEdx4YzGCVQFWJ15xAdCOxTEoCUu2yvSYIHem76mD5nVj9U4RdhNbrbrr
wJrx/xHfcCfC5QJEJT8/PhIGKybtdL/uDnrt6e3BTM+acdMubjRw5vhDC9v0X3gV7S8TKaAEJEZ1
13FSZgB/T5QUue7lMc6nk/TGwHZwSc3aDlgu4QTiYiMFzqgQKQDs3hClljLO6JvsMx12as+ZcOxw
roPBxaqESNURVNnL50rJjAjtgAcB6NqutC3qAWto7kp0nisPrpCMRgqNeuCO1b5vD9yZWtkCUOA/
GQP8G12Gb+Asyz/0y/fhuGT95QszzwVpRFNVFd6D+vsXTts2EBZTGk+CvpML/rztKaRUGM1zVQj9
ZW1bVMtVKxPHao6mGh073fAtK3fV6SgJrqy5pPVKvvJDWQV49uahF/Re37nsToUGjnhXjacxfGjD
bSTZ4ux31EfUXrVzjBQ0/n4m7hHTt4ZETH3Vk5M8lPasPLTqjxBFfOIP6h2HfB/uwvFRRcFZ3ufD
iypsOfC0+cawHquZCdZdhpxwfDTbu47hLpj3BTY9XodSUNqroMApILQ7JJeysZ0EYPg/2uDYwBAd
3R4D1jVC3Gm8/sY2MLaxAif3Vsv2UL2wLMWz0Aihg9ikWQb958Ax6004XBakzypUmqOWv3bKLelT
WG3TeJOzVxDHh05YHONy16rbPiY428zWue6cEZDoxEj8ngRvSQ/4JoCqTJZ9H7jY6K7gUbhTpKM8
+2QjIlFMQcq7CpOg6i4k5s5J3/d1g5fP2lAYay8MNqKxh0CpjTvIhtBLJ7Tzk4djBll8v5vXigIo
aAyH3Ug9tNa2ZGQ125UtQYwvcUvg6cK3YmYGVc1whKGugfMX/BJZKo1Xc5OlrqaBefF4ReO3XnFJ
+2eZo9mDi14PuGw6CoiDeBMNntFvv39H/zKNu7pvGaqGMyH0u18p239SRlma9UKVhPGE/zr+nIrF
43VBZpBsBCnuffSUIRBCP9rio5DWBAC+TsM5pj+IMw/6Rc2XND8qt8bsYveXBK6ceB0Cu8ELpI0h
eRTouh/RT+Joi5jccEH71AtPEaMIv8DDRiFNddPaNfHebFfKq0LgS/kB6zZ8EYBMke9NdvRBl8jo
GCffsM55UlbiqwS81d6AyMd/hDkXkhsSqonh/M33N4mBSBbql/LTb3dp/ff/uUtxWTZNLBcTLoPu
BFx5Ws838KTgj8liwSyXKZHbRlRtuGZUJVWF8wpqoCPUPsB/vKBkT2AEfNzq4ZYoN5U3mD2UeKOC
ye8ox7pwudtxLVvmvNyVK76QBZDfgfsJDQe773b2F7ggmPQU626A74PBWkCUHLhFtRfLG33YxQmz
074VkHxueqyaMJ2l/o7oYLGLp3l1Z5dLG8A0NtkU7J5VN7lfoKrAzp/gSWGF7BJFUwyhHTX5iXwY
SQZoKiE37A+w/fEiCQB7IqmQN5wpIPgEGTMKz0rw0dqILN/ZNz50ih+Lr8sezgFB4AqJT4pNFRxu
N43KoPKBzksfFXxlQjhjMwScr8CDvVF0vn9q5r8e2pfdNxwUNejFeDrlOWYNDs2JDi8C0h/8DNBH
q9sOuIhAJQfrIneq3PaDBkeC9gvTmMUfOWu5dYHDL+IBEvOqx5ul9oHFk4vQQ5G1tdxcpy7QLRzj
a5eI1xLXgnQn2QqWNUfgoFCRM9LCyqOLgmN98Jy+NPvijKtY4IqBE9ce9SO2mSXa9uDah000bU08
QMIdhztntAbghewu2DYkNRDLr3RD2CijdTPaK+M56E+1cGgSnyZTXvuV+q+S0l/IBmwQpqxSVNLh
1H1log21QLUpE8dTNtW8UqSn5nS85rObGa9GXmCVgZN2wlcRTpRVQkK6FxEgLFYtaeZb6eUYRVA7
6T2PhL5Ktx0JR6vtMEoAewGlGxSBSAnqNGNXtWzwL0DVAVa1JJz8RwWT5spNXwJyFVpMax+UicNx
DXhJwiSYqbRH2uytT97H9NDH7wMCL51gr5J+KhSCjOFTorgf38H8GJHnqJsBtAARBXZ446GQXgqU
B3B3VPpqC3nlg9nudREByE3QPy7Lz1q95QlGrGmsojXfGjY6GG/ThvAN7jPE9UajLoFm5DbON0Cz
TZSn1EoZTcYLeX5rkjcqh9bwKKrHPnk05VdOpowfoKteKoeUKUHdy3L46TuCOoDXDVk0YqDsLm48
U/dFdSfmZ2s8CqxVbKV1h22Pmfuaf7O1oj31S4OCk0xMcDuK93QvxsAHjl0urhH7/bCRqRApByW+
HTB5lwPoJqO1EaLzWCLfDZ/HKjqYfZRDD3MiUKYmmEasuF1dXpHdbLukBIBzUbe+rlFqb3MmGiMe
cPbysZ6ceORARKQNQcxOeY0XgeYLJGbTzWM3R3lAI0Y4qCwaxIrdgYvOZAKwD6WjWePnwMqYOkCa
27sEt0LhrJtQ/ChLF2nYyeTy5Z4/w08FasS5maFdwgAHaH/n9di/cMc/SNsg7+E3MUkHNiGtoyLm
fb+PSMqfdDaKqvQeiOAUzIq/FvhTyNJFnmfjqbYY5uz2iTm5Mnl6r5ytSblTDaoSA0hnYaTinLy2
hbKzJnljqdZlauKzObAvTxcVpUi9lDupwy19uNa/KPfVhmTDwi/aCvG9I8ZorOwyaRFIrZa+Cs1L
a9AIxbODIp9UssySCuZYY0edX7WB+fu4W5wK65Q8krzAYsVM8K0VWd21OX7QeXkMqS+GU74ZsbHD
1AoDg4nUrO1PqYwSkxx/Hsxj3DRPoXzq9QCqA6armezEG6PMvXj1AVoYw1Wz/a/SKyjPYHVeAMaa
cXabFbDE/FrKn4BG3WKaCWqY3OSCQrN4ztT9GJ7mznS6HGe0dOBAQq0bv2J23OnBvoLTrkUiKTF1
TGhynXpb0MIqAsGbCeQxwPAlStlqZLkxafyw7FvhcRlLJ6KIIxAotIAZNf4+IGyqI6+BJJrUT0BP
NzQNRo41GBWFwoEzXJO1IZ1QQqIBR8FIkM5yeKlH9UaLH8jq6GTgH9TyLtXV7dRjusLO9P2L9Bf4
G90r7EXB/IhwEL/iAow8TwKhXIYTLsk1mYkZURmr59uWPJa6PYp4/RRNmEXQPrkqxTFq9gulzZ48
MYwGfNFRiUh8caNlLffbBpu4hYGtLrxt1U+Z3XMsZwwP58Os6D9mXcHem2ngsfbDqbW1rN/VurIJ
jXOjR/84JqS/nLXwKTXZoKmk46X9pd89T2EbTkbdnSTzdYbrXJsnfCB3xvCUyp8N6oUKgwxaqeol
p01bkMt9f2/1P2kW2C0ruqGCUFwdZbUvyaUlCqrSKUJ3YinejNl4Xcb62C3Sbabe57WC9UD7qvVM
/w71dqDp3dMIGptPg742DTJc70W7MVZBRtLbcnOiYF0UmBoaDCvJV1W8ltggm0t1SfSPccRbjCn6
jJwsgdtfXAoLIj2VtukYxhhRcIgZyWs6UaN1EhDHQlHBzqs9UnwVC6ZEphTe3sMydKxgeOk6Gm64
gIetuKvn8jiP6DBw3wjoidVotfurHnxmEtITzDvmnrApRCFvfU5Eeh2qik5ALivNO8b76DwJo26n
wSchPwBZAJcisuFjREmhZ1YdO/hm/OwbccNjOHb4ZYrUEynEq/1Z6INtybEb4BeYlvmhr8HG6wl1
C/YMkrlpnm96ylkmotFKQDtgsBXgE21J2Fo0zxrlphiCDcfzCJ4mSTYBn1b6AtAYRap4RUFyOX2L
AiHgSgdocASxrfZM2bY76jqiwHS86QTtNAwB2GMUiNbwZEh7QX/I6O9ZSAMEYWVpvOXl48ggzsSG
UVMhTZ4SOEBzgoyxOfcEYou0l3IfYhSAa6HeR7GKRgen1yJ71a36rsIrTrvEDLrJGJIEj1XFuloo
A72uX18JkCKkT/U6/6iGW3zzcCwivJ3OQfCRUziyI6m+mQl1+dDVyLK51Xrd7uk2Rvy1UCzcT5Ec
FkdNXLbKzIy1fMxhYFZm5Igz6lKhwjaz3uiGgMwULWbvl/hILuH8seDolVcdmpTFQGPZJm9h3mIe
NbL3jdMmKu/EAinSrNys9WyzBgtPIhwwla66Q1j5ZnsVeJ7VokEB93jLb3LaqZbY4gCy0EZhTE0k
/1WYWzd7BOjX2LrICkFvIh4jSbmtOafrqPUUob5rF92rKOG1JUrVQZO8gQKmKdDQQjsjWpwC8u2o
8+yNkOZSPEPczMGckIxEXeqEEnArIRi3TZrt2JIeWB5pNG/S5ZxPtxWtN2lytMawm6G5o1/TDaM/
WtJNqSx+QsfIgR/oCREK0o0I12Og4lFrqyYL5L2M+EcZrln52lLzCAmh4i5HnoAb7UQVxRw3o3Yh
MFiS94hqdpQ+zdFVNl+xXp9obyea6k7LsZxvzfQSG8cMUdYAuFBven+UAy/Sgn2KkjovrgVv8NAU
wLCJSHKsZgxes/lcpUz8FQhSaIir1f1ioJBppp9j5/PBFoW2YH6r6o/GxA8uei0qHRQ7LgBUu3rZ
on3k5GK918PlPsL7Z9T8CsKschmX9KET8RKYy62iDpu1tlpZbA2RLysZlXZwBDEVecY8F/PRQHYh
muHtGkbg8MmCE9B6UoMsQvkc5yF89wMovDL5OaWtHbZEreVBMXjNGa3IC5cSHTVc9FNiDnoinjeB
TtKIQ15IpJjjd9MSQWrovLkzlVjfLAQBCYCsFI0Fwb3WU7vsfRFl1lTgIZAzMgt6s7Qwcb5f1626
l7KOthFko0rCeQ3vA3aFEtWxdlSlp1iS7IyvkKJkWTLMfkCYarGn46uw+tAnAqEiY4E6ag7WtwIz
rasxZeTkq4kgmvk+kuh4sUcY/NQ8oFqWcA4P6H1RBcSaJwqRbzZs8rRquteG8jifS7NCpwe6oIFr
zcFtQxWBxq2M9XAQBZtZ+GRV17AM4jG9y+vi0CfGOdXuB5BdIR1xRUOyJO7KdNkJ8krY54xDpzCI
RzQcYnYRc+0HHRSF90nMcT0LseztQgyrKFuT6XbK/JqL/ZNkMiQkZMWbOn1GM4aZ0UdLl1LQVVb3
uSUaosbbCxJFIsmNejR6SbvPUK5MxU00PK5xSZU+lYKb8CiM0fiRpupGlH6aFI2xn6akYNgVRs7r
u7MUr6oYfkaYZw7xKUnUj5xnLi7KMdChrKGbK2L9xqCtZvCbVf01pRhKcDagtRvWmnWvvughsVPk
xoSircwdvac9FM9PzUjrIBspwNEXpJ/MSpokhBX4jSQ8VC1+6vEGDEh9mTaTeVrr2liFergkEfBn
lrDjdSXu1R1FoRAyHXNOrjpgRkqPDkRH4jLsHsbgEfjqJqj3HSdHyJIommYXDagJ6WhYjwldySEi
fadQ6JQ95EbSj+7aSx0uMBwxhgXkhgb7EF1UYdy3mH4KNf4HdLM0K9qOvfQuYEkYLIbryFn8JHJ0
a5ZXDwcrCT+1imRsHs6zuOwsPF+bsMN+SKaKy2IrU3k7CMLLgv+btigOYbCmvfSrITI5Cgva+phx
iRohq4yZv66eGjD+9GCx0LSFuJU7vl6uladwurElKuZHveiO1uPqF98bOYLeEomAaKYfkS68FG1P
kSQF+SyRagUXpQ7wa7NNBpx0a69Tg12i5BWO5HYZwheJVMCgdlfP0kmR5JMON6IkeGzBuWHALXIG
lE3+SX6VsnanLP74PiD7yu8F3Us8ZgAohTtIrf9Xbfw/JbNBnGG4B1Z7iioZh0PqLq10NtoEd/LA
WSvfjULxIEgwYObNk6tHsxx3Zsdks/SqZK0dZAbVz+ZnP81O112GoOH6X7+/SO2LFPj/LpKIHOkM
oPuvIPAq16uuH4P2lMvzxjTpDOJKXo2r3xb1b3UClo5FbBG/S0XwoIvZ50K1iJbFYd0pUxPn6Dh+
aJimInFSdGKxWMx8UU/vi6a+4P7jtu1eMQVvfe5SkhzMxchgYzLrEDzLcY0BOarhDC1hBQKRJjyp
ec0RBtV7XZuLJbjRdOwmeoPU4frriGSM0enngCJgCobDDE4catow+AE+CusbqiEZDECAT3QC1PZn
Ocb/spFaI/n/lEJ/3TKaGWCZ1z/zj7+XQgW8qps057lKfX0Qcz+nZV6Vsd/S4hvQrHTMMrYhvVQ0
8qwMZbrRRTbkrqFGG52pNmz4IrTQxukpSv4hxfuKDPzfi9PQ3Rqk6sjbviADR4ClZc4pcWqs167Q
Lmk2PufBfNRgBfcqZWdJf1DoDmr105KbD3OB8ub7V+qv772qcwWaomoKOqff709SS3lDL4j3vsNk
sTNY8wpJdhvTmjoGCOzlkDrSk1Q0rtG2D1OcPvDGG8RounXJ8FcKC8ZKOPCistj2aX+esvAf2dqv
XOjrM9REFIu4b2MVZXzJldS6S9si5hpjgPFBtqeOt+tBpK9ve9BGlm3xBpbIjQyah7TzWanh2q8K
OejF/aQSnk9PxLJOo+b3i3aUmvAgay9DdzaQtUhMENTrAYTjNg5N1LBZwQ3C0yJ0MYW3FK+OIZDS
Gyimjpclbc9rNJOH2Z6jJ+8z5M+xRWGkvakiI6e604Mt6Q7F9CIYp3bJkNYa1XbkZcvizo9QCsyl
ca8uGLJDDJo79R+J+9fyP68VpiygStfcklfr614Wt20Tql3XnioLdalM0zqjfBewRBu02RIdsILD
pks1yi+MNNAAqdGZTPgGviqXpukeEcjiohtC8+7G8DHSkh9KK+E7MP2jnfPLmub3J2sBsOS58mQx
N/jacewWU64VtWlOZGl9LT5UGgeIENzW7RpMFZtOZga00m5icd70KIPmktp878mJ6UrLCGcUxkV1
YybjjUoYoac845w4at32pmo/LMvtmIlPvRbYQfgaon7OjavAs7bSiZe9xKuRUfYYk+L1RCvX8aNH
MVJOZSRsewFkKWwyCjyJML0r/VHLDK9VmY3t9Wusr46A/f33q/EvG8J6P6gGIHHlD/1LXcLKtKir
1byhcUMOGFA7UwDaEUKpFEOV2XRVTiMr9QQqEkRfvXn+/gKUL4WR9dWxRB3nC11mO0D0+Pt2MLZL
18+iWp+Edm9299KyGneb1WtOkbqjysMkVRNBoigudXnfJodO38/FpgTibdzr2B0B7ECkVb1qzLRB
RMY/ig00OVCPb0QkVt7Yfso1WtiDrD9+f+nSFzXpH5f+RSLcyrI+xJZUn8rlTtFfCwRfzV7rDpn4
2o77RvTTZRMwPTGdZT7ePC/1pS93XfIPDPVXMvb/XQesYJkwUdKVLzuqala6Pgxcx6TeKwGdv1eF
2VaVBCS4XyP7brrrNRQ3KR5NNk8w4y5O+w7ikb7v53+8Ub/27y8rzFpdCeDF6taqRf/9gQ5qWHdt
MtenmNKF+m410IM3rQppB/CEITD/39CvszV0cvgiAZ22fozKiZ65PDwib+7nM/6iO/15KlwD/+Cd
RZck2VpgBjOX5CTQnD49YPOmsYm+J7f8RMDUH0vwM/mpnWX07pfoOg/uImzT5FFLXBD7Lh0kBks6
geBpo18QOoeoOiQE8W6SuAhBIobMky1UGfRMqDYL+l42Fh25Zn//zvwqhf9xd1TZhIqqKprxSyv/
n6ivnJYyzYK2Pi3oFpIbTdwsoauNB4pgMqMQbyqVMWY5RJfGZ8+eIju6gSttxlsV3WTRCcNCQ3Bx
aS7mG1pmRowBVHXJmJZIkUpeKgaXNRqozqDbVXCblYc8OnTVYWAPKWkt3ct9a4+sqYD06Pr9d9O/
auZ/vYigVFW+ncjh/uuY+M+XS81Q0sQsr08I4/jfz+NTaj/sPwPnyWD884lgx0aX4hGJrexq+8rZ
DwQWTaA7YS6oOtfR0zbSjYQp4GoZWNuqM+1SBsQ8eoqO7CgbjCE840G7qz0DiZdF4dCefZ3pPuq4
zmjTc3YLJ3aZhvTAazmBfUGV6ir22dn7px+VjZpsm6y/+PR8oBTurGOp5/VPm83O3RxdRvjdGB+F
whmZyLug5feGe/rFDqNX9nvhHN5z+/nwzrZ+223I6+wDRTt+H5wiNgOfI8ABXXYopDbZ5soIEvaK
iGg98UM6QC/7QViqbaFS7pY3tJbhQX+y7oBIstO6yk+UGV5+KTbGffBIRcl+lFDzM5Lqx17rT7BW
wnPxAN8AggssA8rcRxAdTKhHt/lN5w3O2wCqg7F7X3UlH632vnpCMAGlCeWE2xyQ0aUg01bo1aqc
5HehhBs8oUzsr3nm9cfibvSXm+LU7GQegwYSRrBFD1+pTWtbPAoyZ5fRJm99PEjEHYRxABDXf4d4
/l0Fvrb+U+zlDpmz/YHRvJ/7pV/782XCXNclWXdC+4Mm6SE+IFSGwKo6dwjTuf3R4+hBzN9Jm9nL
byv+Wq+/K381Qf1Jd8E1OEYrnPcMipzhreAiMrzJb8Fvhf/8j4qNje6aQG5r5+f5Er1Zol2HDrL4
VRlv+/YItqx/zLbmAVEf3orhS78Cy0ALgCA4iLtgAznc/iED4+TQhQRRWtSv7Qq55R0FyR7bbY3O
KY3TtatNqQ/3MeYDLQAW6h3d0ef8hIAZsVXLsAM/8FG/17j2kc0wDfUWR3SwHcp15LX5O00mEjik
0UwvhjfdHu6Is8KZ0p0Jsn+vXZfSq7btC0egdFvyK5Nn7Nub0f1MvGrPmPkh286wCLAoh+BfP6Iv
4Z/V5+Gp5h0gD3ws9taLdWLWmUlR/T7+MZ+Nm+giPPY/ojNjxvVD4eFdeczvMEiekHo9xA/GSdmp
t/zwRoaDJbgFxFb1loV21z2rx3Ib7TAr2ZSHgbFj23DXCW7rES7rcd4yT33AntLVHHlLG5LlcoHB
8MjsXbkV/YyGKKT89Q88Gw7C7gHDwjM9tu37g/NBxcgunMx5ursePp8yhyktlrPmviN6cRE5svJY
rsj7WdI4Dh0YvuKtpC7qms7sUE+xj8/SzrpJ7fP6wUiDbOjGPqA578F7Ee33p8/zdt46l89Pp3Me
Rvu8fX92cdHksvmZ2X4onE9srlnCF0SXfDO68c72TI0K8H3/j/3fUDn9/tj/LbZ+RdYkicT/99PR
nBCfh21SnwilaUfsw1h2QkP0QgTPvUEBRC0eJHpajKYshnnfIF+b6DIwD0qzbk0dg2XqEKwN+4Cw
U2KQok6fJDSRmrYzB9FRYl7bBa1WCAouKz0VhH4vVddh1H0p3+sxHdL4UiqoKb2BHH2NNrP0Y8aD
dxllV52BfdFoVK3OURpaEUJ6mFCpl/LiZSgR1/KXxGsp8sEyQI25DKg88lxax0AsOE8o0kcmuoz2
Lpn8ktNJgCZhcGFCc5npVGeE9l28j0ImmiyM4kaSPfQxa1XI0obT9yeS9Le7LYNEV6jgEO9b67//
z4FUxvUoLGVQMWX6qaHbVwjIK/x1GFLozSdtZfUoXBbEh6NIBK9XzN+iJvz+Kv6soVgWkZm5TpJJ
eB3Iv19E0ZL9xYqGw0d5XtSAWlsIVWrPGrfyzz7LnQ7zou8/co08v75lJoI1wmnsSXDD+f0jhbY2
rbpc+N7dOU1us/jYNj7qou8/5Vcp44+P0UVMPSQcK/7o+w95VQyWrJcnI7wvq/cCrxG5vRDfFdle
qZ0sphoz0dD8R6Dx5+fSP8UHjgcrorsxv+pk57iIR2zEylMaPFSRLy0b+Nza/IZwXEFrZigH7HSr
f4jc/oxuvnzql5sazrNYaoJYnsD/J7GnNW5Gaya/Z/aIQ9TS7iz1oDDYMIDhyXfyeBwQ2RK9iBgR
MihKt+5IIjUk3jKfOrPwFnUtTh7bnxn5Mm6h3z+c9Wp+ezbr1ZLfyrKFC9cf/lttV1u4vNXlaWnP
S0sFYAiZRPzZoBsckVZ18+77z/tzrX35wC+vebdoQtD3bXkyYVRM/T7oBLsgtNG0a0QnkEZPH9+u
nY/laIbXdUto0UN+fxH/+tJrsvmf9Z434hJI2IWeFO1zGXL0TPu1uh0ztpFgAPSv9/+P3PXLV/6y
vWiJGk5SWa732JNzl6Z5hddZ6lLao+iPnJOeALKFWj/+8/F+FRTobGiiqGNegG2KpjMw+PtXXWad
kUo5LU/0aVuESctQblt6Xd1kwFRYewrKou419tmGX1XpLwzTP2wi1b/cbmz6NBlzVgVXpj9yd6OR
RiOR81Pa2K1mZz2CVwZ53R71AK2KCTdFXgGHPnnI2HrkGtD55pfVupjRbfgcT9go1wqTVTaDqohg
MMvIb7RzTugOUJoTmC7dqsamx8joO9KCq3XqV2+/ljieVqNhhyB9GNZ6/P41kv/yYJlTpkz0a+fG
4+/3m5tIQ0mbr8hO9XJNECqYzO/Szeft3TSMgFDCxheUek+gP9FTsRqEka3f4XDKnBaj+z/NBgXZ
MW59KZTd76/tj6IDB5lOAXctL5urLvn3S0O6rgp1n2WnSaLFguUrwcJSz9hy+5Pw+f1n/e0l++3D
vlQ49D5VcUIV0hM6RZltQwYZS4NIPfJiJ+KuqJ1FRQkVI54A+JY33vef/8cx9uW7rvfiP8u5CoN6
rKowO1mmYkfoDih/rm/zLP6jz/F1fH5dTbidahiViJpmyr9uxH8+KZKTtuvVmokntqopk/3eGuyf
hhSBwW+PIrZQGo3yhkGxuXuVUEpGAbhRpDEox1zMTx5qvd2F6jZMoa+jfPn+PsjKupp/283pJKCw
w0OLlY5+58vGtpRTnA1Cvxzr6sT5mrJucHaiq8uIGkVW865+sg79JVuY9PfL4jAyn+lNN1LjU3iu
3ofyRVA+wfknLjJ22BNDfUyMi1CjkXoVCz8GoEHyMu461c8pItha5SrhbZRvdOynKNIixITKpXtB
dMzgd32a+XYVs6J5rA8MqlTQeGtnXlj/jRu8T8adGQHI3hUv8ofJQUg0Hp0YiMQms6+YWfxhDJuK
3g05e3OSWrd5wMMtv5rM1bJvBY/B9JKWj9hCSeoLPjXTfux3Y07/0iuwdHNwWmIeYkoekvID48vq
HCynVN/m+km2bvvXFCfV8oPkjc546aeMur3M44PQ3M/6DZ6XImCw0jWwt7pE9yAFGWuN7LxB1OLV
MhoVNxaOjBW0zIBlBxGovum2DPqHe77bMJMLxfc10xiQ+dm6ICrixVZ58s9JvC7iXc3sUfXKFLuZ
nEtSKdEHccToOJXe5pmhwppKhu5amdP0Zz1gpnad1FjRI+0lLc+zeRyQg5ANCpewfVS5DKNx8guD
tGD44H2AnLkzLXt4MPnh+HYqbq1lF2Lb50TWiT2/a9/m+tHIfKPc6i8lcoj8IolXpEE0VcFnqceo
uJkYbTKOUrytqZwsP6L6EMH6EN6xVxuUQ1S4OMcjXY2BVbwlgx3t8sCV7lCI04sLHA60Jn63/r8n
Ny84nn6kRCqujar+pTFFWTwWq6VdjrgDBeOlLZBHn7tiD61DTGfn+/X0xx7668OIjcEAyNhVfglV
6toQ8lBtGIkcnECYbLCdmPgNzbVU/9EN/CP2Xz+JMii2xRKf86sd8Z99BZ2QXIRFvBytCaKWdpPw
OBG6YXB3riXVaZrApk75/bfT1rDjy2ZhwtbBBVOWVFE3v3w9ca67BAn4dByhfxhLca9AL7Fwmuk/
xPa1MsI7E8HUPJHwhFAAaFZ1D+ilGMNYvKiTt4YB8EJ6iGYBthPbW68gSgAUh9Fzz8CE1p0WgxQU
U8HCaUPRndZJJkaQA2l0gtXstnWNherSk6EcGatxJQGpvsp+JKIe4zfVaQNZ0040zpPyVjXXKmcw
QH1bCihvQerJWeNakbIL/+WI+Wfzhya2iksnxzpGpfha/36eyCOKk1wl2VM6OsxW/d4MzJsZYvjx
P4SdyXLjyBJlvwhmmIctCRKcJWqgKG1gGjHPAQSAr++Dsl5011vUpiwtMyuVSQER7tfvPW4T5pvh
/hi6KOhhgDc1ff9mG+3WScpLavNQ2s929NSpXHlatUqNjMy78txj2hlJ7/azhmsfk3sYZAP7oA22
Lpa/JXkXNvmtq5xgoUbmk5Cz+8+P98tnN+IzUEyV/p8WP/z1oKPIKfXdWT10llyb9rd1aHRE8ISZ
9vBX9eF/3K//O4vlA3HoSlUNzy2F3L+KyDxV3aIvbXkuTc4NuY0S72h092FAkcovSF1YLYHWdL5L
LGByPtOwpsT9kPpvGY2rTxsF04I07SS+E3//x1P8PzUYfzcKHOyyPMz/e+WNTZtEU9zJ88hqk3Ji
F7RgFQ5erbnXP0H0GI8ecLCBzrORF700d4rz3cmvSjA3UNj/riCgC2+XJMamYMPlhA88dEHcWudu
FPs5KnwJOCMmpGblt5qNOmwAzn07uWXpPUn+UnLGhmGuGjEGWdytZ/7BmlI/qQNxfuXTa5udaFmV
ErOECZeYQ0wJR2wsnwu51fUaxAVu++a/Mjv6P2tO//VyU2ijJrgYpD1e8///Gc56uxB52kvCM/a6
1wi2LK9ptvPwLUcYXouB9R5wpYStwYmpb2MMxhEMcgjvBZRFDi2g8BDvuOFzrJg1AqIgRTayykV9
laQp84wEafM3kePpuDQ0YGB6/FxSE6m1s5JD4i8WSlkW+Danc18OBxPIjbPE+1IPW2q6miYuewdI
T8/y2BbStDvHT3yjXyJ8YAzMei7E8mp7a93ZzLwikxMSsHipNYvCZu2A2iqMX8fDyAOMROug1TK5
4hyZi3fvobDV1eDEm6b+Kwh79mxx77PmqUgwWo5dUBKP7nlo45x1d+Pdaea1Wna+Ph3HYsDpeSeK
wT463u5DpQx+hMVWYAfpMny9i6vIIkWCPF4SWJxQ3OsX4qa13NYsBpEM0DwDySpcp46xDofUn8X0
OjTqtYUCZaV/c2GcR2cgSS2uJZCRJjnNYNFjohjRuk9rXiWOTpv8C3SEz74s1xOrYA24uPOc+5Yr
TzW3cgonu0YeG18djVdx42Qsd8GO1E/ZKrYlXK8vJcV5k4r9ZMOlsNk3jvJh6dFjryRbMbzouPvM
ggNGu5O/4fzeAuAYEmBZQEQcKGOpdeoYnWnf/LzjkW3J4rXTO5fGgGUU0o6pBFSvfO1qYIFz1tzT
GT2QVB9L81YO6SJVhhvBZ6W7H3O+i9klR+MGzMGx+O60yNzDt4L1uWlUmHf6WoTDWUsvSnOfxu8S
MTfBU1nfo+KjtrZmfBk9uMJQeCcq1Fuow08htQ5OzHqo4z+72RqAgtObwvrcbot1Rl8SOepdCtDp
+tZp3S2dL75U/M7hc8ItxER/xe+2rXMPR2XACK2V/9Uj/tME/u+biCeK4IsDcutfh2fSTornYqA5
C/2PTKgawdTTS4QfedKy6RTqLGFNxK7Mxl2jUsVxvobuJZoyZ8UBcZggA05phzt9QUk0D2YfHVqf
590PqRCJdoDpgpOsjLfMdh/58tvGtk+u0+8dEcX4TBmOTTeHRttLirdZe4ppmlN51z2VQHj9qFbO
qyAm7TEYycKex4sbOhePJQN9FayUmQr+XueeEjTj9mv7tW6PT/3cblsjfUo0rJ50GmnS+20PPdNS
Xo3wVcf/ybfPPJXuQRD20ZsdVkH8Ci018vI4p0ctp6jAwR71xjoGjyhxqFjRXe0vZg0RDb15yI+F
zoStNmgoy5Xe39vyW1b9oe4usXsts3wz4eRXh9IXXC1D/KIRnRoFUxCZXe2CnFntYvuLiTVnwSBP
fXedcM7W05InvOugDUxT82n5DiZiXFyhTwMVGzr+rOKggrhCEoIaqfJPL/4GhQUNzToDVH1CSKOj
0/a2+5MuKXoOCx6jaHBICQE4gb5Q5BAbGmhV/W/LZElPTk6Vk0UGy4p1WQNRVGCHLfKjBfrb25YF
MmiFqjzZ69aONnFCDoclgt4p8rC06otRG2SSdWgH81ga9zlLg6mptoDxIkPi0Fa2enfPnJ/UG48h
FCr2KK8i1sE71WlgOYx46tGSmZ4K0NCx7avKH/kZ2Cq0Ki6LRhsIZBH26iDMWbYMLsVMuOBPrk1W
YPiKREvwWqfjgsAlYNoViHL699S+YXhea2qzK0ze7OqoUqFkJgKN5gCS/NBafCJAysv6YtcAMm1m
nKa+ZRntiu9pU5NpYcIYPXhuutWbW8SlbU3Pqn63bWPNc79Na3NtTlj7HWNjqvWqGMK10T1TgpGZ
JfUxw462TYKFLFyVU+xPhnNuig+2kAPBaA91afMvrvYVH4jpcOrEJBmic17U1xTmJ35gpCOVoYS6
yh1vt3yjlO4zTD9UfLpZlvqOs7Q5gjWLDzmzlYqjaDDIDr6N884VVGEJQI6zozPMzCFu1ZQLo4+o
4+Dlq5x2p2G44sqfq5NMgJvH/7WdlObg3x3/Iu85iPc2RD/Dtq1/SVD4xIRnK3l/HpjimUXQtvlB
qcedYoJiANTlAjwYMYt1eIxpry3BcNLg8nRWDRHYIWLYbulBhEYmByOY5lfZ/CQAEjSyEezZxvtA
c0CZcXbGDBpWuk76mkq+CwzwW5lWcmmTTlHAPz1VjvQZpAQjT0KIs4KroRitk9VQJYuCW3zfO8wK
E5AqFnm1hmwYM8YEGXiIEkSz5thqEGG4SoR+62cQnifbqjYJCGE3hyQNKFGgJzk7N/fpAX1XgHns
/ma8QHpGiVy2G1n9ZM0321pXODQiLagy8F8eYECSlFNyNPk/kgVS05EB12PIUUN54chcS4ojy2bf
gLjb6jKznfje//ZmthERX8g4ZNVP0vF1eITHvLx0lIM6KUK7pTuOmhWzjXxcygNz50DEmjWV/XJA
NKrfJIUTT5We5AwdWS7W8gBtR+a9qgTHQl+XgUczcn4MLyaccadzAc5Jv/HK2I9hFrqqzRT/qVbO
Vf/rai4fXrlTlbdO1+jA2MQyjX4HObcbgX4k8kP4LYONUBFPbV2sZfPbkB1aqFJETEivIsYwfteI
Pof6zuY5Fcg4yoQGXdoEsu9jh8nQbDeGfB51Cp2/Vsa+Ojz00bcgZc7hlSoE38h/2bDaDBwD4jlO
rVWYLV9ly3udygYGHa0hQvPorRUXzxUpp5D5NUnJUt6s5EU0t7zbivZUwL7qVBbQDQDF1EeTiyBm
XN6D9JGlFjRhHrjLoIhx/pgxVXdoPqg27dig84CMhp2fFVHlde4P42kAQpNL7i8UdyZKzUorPscU
txdVCdLMBFCSoRoc4e4YDvJscGznc7mOCT/q3U0sCOVwcZMOAFGVwJhR53cRSa06Tv0O4pke72V2
s2dMJeIjJa+rtJafRcqSeYQgC5iw/PTcs9u+69aD1uIDQNVWkuise8W6zJ6aHJuHpAt0WaigeDeh
vE4QpaZfswJEsoqBnvMAzbpCHQm5OqRETYkC8bDIBI97elP731zhGjVuSXHpxugRLzbfo0mD2hlv
chLUywvdN15g2NjnFZQqADQuaB31vjKJaXQj2x0onJMR6HJybP2iRErjs64uSXeTtgXG9lg4axVN
niNw3glAJOzVu2fTpgc7gb5E5e+tJnebZA9ZvSse6utMKMI7gSuK3mDzsOyW5pe7hpmOGA4E2UcI
HAWcVR9zP3yeMmV8jH9zTQEGsCWvVsUNYq828tSwwD2Cekf3SDpY9zGFtWLdqr48O5DinnlNHBgQ
3la6G+AOoIFQtcjgKNtmNz+baGetbzCzpk+pVl78acpTgflhjGNAR0jD1Uua3xQd7Y3PXVWX7Ouw
pVKSyPcGfghZAh8gqzN8ulAPtcWDKUtiPveOfbAea/JUHF8a74PF0Tk/690JSCkZPH8soGl6FDK0
SDa7j7V9TtPIOOSYhw9WuJWxXHk9uwl03xjVzaDBJyyJz0OmS4vsFKIdWuaugikzALoz7A+6HkGI
zUxuQt4ZGK9n1gnrv4ajgAhGgq3/HLNZG82eE4Po1NgSn8zzvbJc/ePo909DdCtAhJh4U9sWPJP3
M9sUW55x0ooPigrfnpJtlBMxBVy2ipyjPnxlWbhRCfInKZYc2RKa6R5IVtk4mj3ly50HhET0i4Uu
hqSL+YzRPOGzAVIYgYh4XfNCGXBf5hiaYzXsGcxyVcCtUj9wuq+dAoYivzOtirVbH/v2U0nyfYw4
6VIhODMLLNo4aBcuKB0bKjt3/LkvbvPk+HbNigX+x3c7My+iv5cDrifxPdbVtmtAVwuypuEqQWHC
7qNa+0IS3pHmds7kQ8wHScxptYQsGy4+b843MtnlQGV1OND1ykDgJGGbA5EawmOJFdlhENeRMw+l
WIloDOKGB5W+rgl3wHVp/0Bd8lG4NVWfpMv1XmeoiRUl4hT+xJPww+Qk+tNgujAE3iJnd9qPFT4e
ddzEtbsJk/FYdcbaUJ55YFAE39Ty3U6+puzDcv2aSseen4Vyc1jHgabUV48V4JHhd+w6EMU1WyOw
Q437RIlgpHKMp4rvjK+KuXVilmRQyEne6aa9h229mseHf5TEfL+UKxG6qaMSuMTGC21WqWCsEPZu
ERnR0+irw22S3ubyLpudXuM7BB50o/bh6R3JxrEsqDvpBBntCU4HNQ2uAZs/0lauJkQ/E1ZqvVd4
upZJtqaRLfw1plcENLTBBiy09R4BAWNpGjOGJZdf3Om9ZnveRS6sFpNOSLW2SwNtwUsIM49w2Cmy
HpaW1grZNjntBpO9AfiiFVo/Qk6B07EnQyOOCxM0dlHF0neZ3yV7k/h1kIqCAJndazwe5pMKXsMM
xaaIuV65EKy0PFidhW0qUzFEYrH3NHnVswu3gcRkUz73kp++GHzc7RgCU8ML6LrbcbixMY8iCeGS
pmudejZXgHZGg1u6mxlzWR3DVlOuU3aKWaltfLRK7GslWUpAN24L0+VKsJHPqpHfHR04Lp9rOD3U
JU1WGYj4ZnJSNBV4DhUx/mFUCbNEH70sMZgFA087WhTN28oOj6EREo371uK/jAKPwkVydw5k1BWH
lpyWpiBaqN9zGK2Vk7wRSiQzq0r278zDsRW/0mTrmLYFi8gpk3UPGgcA038/wseWKIo/AVrLKv1l
8LaesinNd5XSrrSfJ6PeLBjuDhZU+h0LF8TWvpq5z2zjrBo+Gtd2qe+Yo60H7TmLMBIRqxwoI+3+
T+PiwO9Y/6bGk6QfMGeCcggGgvsM97LfifvcUgcBA9a4ivDExX98mEb9VMyApF4ZAZyoy2kpVhF6
TN4hLffUYxJD76iuM+TGknyq2p0z6C+9+yCofAEG1Yiw0tIIFZTrDO/JcjUQW0or1A5YfVqBu5Bs
QtQ+e7JauYA0nIG0TarvPLmLjaPCsZanv/VgEVk9KKiDre7cwtK41vTxmtP60vkSfetHqgfj9ASD
BW8guhRQm5Y47gyxD4DeiYDNOvO8FyM3dy5ceaxJK0ffD8r0Lbpo443zZ+qxXg86SwHeL+uns2ka
hJqLQ+9Gfp/dzEIBsPut2VeCOKt2/soEt4ER+RIT5MjQzAS9Re3YZxg6CrnqHNiDE3ykaVdCjVLs
+wRHW1CcF2q8yRJY1eD8wwmBpb9oo/uspnJfwu7s+mmtWFcHKJ+aRCCSvho1WWf1p+a9FOIO4dK0
NtQhpwjnVM0F3zn2ZmToVTn12WgmIvZ8DZzFGT1gPcwnjfNtOibOQ16pF6loF9Mr99LDcVKT64Hu
sDfVPyF/qRNtmoTWudJD2VQtDleO7QjSXcCHrOaYDeWjDZeM25f4S9f+JM7fFHIGT2+a0YGDUAn9
Fu96b0HUYGDAeiea4Z4/qU0ucuRCqZVVUjRHBd6xMFahVz/HzHQpJJqYX7Gg9hcIejRPomcRLXn8
qnypUzCsW43Br04cJTIA3yMjTcj49cl2fmqmhKrxVqofTTJuXRYpAWSxtEPtsReiUHl7n5YDLtbd
tQ72x0uIehFL6Dk9HA5r4ETxXP3kJkodyo/S/0K/2zgqNAMAA0m9U5JDtzxq7GUDqdNeNfwzuhuf
tKZ8Tt3szWBEmYabUiKxKK8qfBEI1KvceA3HBYNobasuxYiytS2EIZ7+2vlseN3N8KRAQJamekxU
PfDKu0uhxpfP59cODzlYcv0pH4tNBCWDSrmp2x/PMrZVenK6byUc1qr7C0rvrI4S9eGjLO+h+5sZ
v1O4s9VHAoIbnBKMMz8K2vDKXe6D2Zdjs0016E/6eJ6tAYEaa9gQKBhF6Cb3w/I9iu54JNf9DK8Y
r7B9WETMvjYeVdEfzPCh1s6t4e3igXVZkPAK5cNp5Noz5Ll2ANThQm26TW7gBImtdcoITyR/tv5a
sLGCKn05RBOXGS36coyUoxjAoRJWKW4rPT4tag5KYyc47Vg4Gr909ofHJhJpo2MpCbBizjej9nvk
VmF+NTEUynKnkAerAQ1m12kG5ooIOacAXL1dzgBhzC6VbF6HV9UkmODRW7P1wdEeFsLHcNcGcEEG
pFZKFMtBN+ML8Bn5LbNAlR2MGULefpiuafWtm5QnPUuBKL+5QZg4rYYOxJMSZLw0Ucwd3PsO2Pnp
kBcM7fDj4jrYWfU3+cHVUuskoqF6aXw0rwgPWhHOQYSDhg9HZ/Qv+z+gDuvWoIQALa3ThCH9tBQJ
qrsVc0F8Uz2lOvWgE29HKf2xqf7DK/Z/bSr/r3iKvKGRV3GxqGkq3e2/xxiZbFNl8pSzbt4t2G4K
kSMdOUyH26uj+3f10QDK2WoXi+XRWX7UWeKgbxKLWtfZ1Al4MV3ZGL3gRZtXhQ1uwmpPji3wWRfr
0f2RNBvTYAdlijta74NW/9HHbKURhmuxolKCjPbjFKU7rlQnCsLimI1/SQaZbG5XMSYTb7rkokKw
HPcFTUNMHkpwwUzKfUbJJwsW9QvazVnnHcHO6bU0tnN6kS0bWji3Y54u8CQVnVWGWmOgvBct4X44
s4mbvRv00YX30nUXPaFliPGt77Qovsnu2+4TNggcGSNF2tsYfU6NRy3enzz53Q6XKvm2wYHZOpZd
MGnmsEM6orljpQQXNtOrqT55rMuY1HtjDesG5TWbDT666xBv0q7ZDqSJy99C/Sx/zKVe7CEaA0Wn
Du5G11dGqI/IJnzMFTDbVreCkVOFNRhsc2HXxp+ruP4w5EHB7kZ5UdM3qdZXO+XpGq9tSJEQ3oma
+1X/wAhgKO51MUNvPGRO5ysW+tunxUdsxVRLmnPUluQDbPbBJE1Qfo6kD5iHdHoT2ElxHHhzWAzR
F87GawXB+ZvhocB9qNS11LaEL+ExFq5+ztkh4FnfbsdGWWTzSTylDlHWnApcOXsaM6b3HOqcE70L
jX4iHLeibK59Cp+RPT+qhB/raEwwHWSH+6SASaIELDV5MEcIYJ8d2ozbplxv5lZU1lqxv43hVvC/
xyTvK6cMZmOf1J9V9RXydCkQUGrk076FpP7e6ocO0JdNJ6+xdWRcp4UBsnk6d4YOX+BdJ79mXfNl
ZVBXXl3pvtMBtGxGkhzJy0OGv3quzrYkEMuZaaA/Wh9p89nG14ksVcdSjXtZ3Cq2UUj6XvSqpv+a
wOQnHMoObW3JcaRJcmlYW6zxrBRdYHFR6jGUGzbn2J0/d2jUKYF/V4ufEpSNQf9zCqg4VLv1bQbl
PiXs6LXZuimqt6E9qhzm3OFROl+a8NelueVvubabXY0c0rDRdrkBTHiGDazGvkW84JGGDDDbL9Qs
dU6UslukCv6CnOR6zFwiG/cO0kLIraaadFu9ycKkOd4KL+OK+yErSQ7xLBVGkxamnIaPIRKbEV5p
1N013uvK6v8qZd/yB7vxoxaJo2UN+9oAswZxGi6u7v7R9HhMcUteaIkNuwm6tN11zodKCany4NmK
ACpXvhQvoXHDbeWHDZuY8l3RzYGYTWQErIY2hzfEj/KpNEjBu6RtFhwJ2y21aOuGzo8DaFgtEBiI
Xmnj2UaXjkX/guGjYCVGNSu+rUc/KZJ/0r4oVC8FPFDGIZuyEzwY8q3poWTrAobFG4yXrXAjKPoC
t5cVRX7HINEW2IjC5BOg0wcD9EPL1hqrqtFR91IVnx3e5CqxNjT5C5THrZ5kGzMj8rbz+KO1b7XH
69NncEiIjw1bo3eeWgBJeo0hCgJj3o6rPFe2jqEf87Lbpo35MiTof/XZpFuwh2KNC4yrr7zls/CN
nn85H7FLrA0FeoEqlOkuGdg2xUGzYNjPD6oqgQ9/8vM6ZWU9U1f+jRT4Hu1eTKQzLcDGY3wYonNS
vHb8U0oVjsQYBUKMvsrlay6Or5Kd7W9K9O4N3y0aoEO8JGru6oTsoh9k0QDX/Ug9uqweoLH2NIiP
TnaQzfL1ZaqUnRt+TWx3SGlEEsRCz/Z4x25RimBUfkS5uhvFCbMhkg5nXu0dbdoFrfuzxEmllmjS
Grx7gRa3DADWoQFNlMcGto+vIW73BrIEcF5PgvoegFBhjDhr2oMOHDPX7sSwkVaKdRw+6WQP5uxR
SY2t2yd/HHhrFaBWikwIZwhVLC1+IsScdM+GEIizoPrfUyjsLUy7QrHJUeSrzCFAl19n79kY9HUN
SHR21NXMiguDLCNNPvKAkyirvIHuBhd2CdFSr9uMbMJofIo8pjlY8eIqW9dIdpUHyFjepo5t3Ilk
juQPEh6YkgcSOU1aJGos43P03qvsscUWgTPjvSC/yYDooDXPWcN+uuh3YrNFGrVPtIcJbGWTJ9hl
BL5YJ8ePlMoyn8btqKuvWpsEMmwCU5xaqnEBFieEbc2KogrOW9rOflUhnfd3V2BUj+Be1jSDLAzS
SlifyYYY86NZjYETJhuDhRGRLN/VYXwX9oPbyscOBC0T0vfcsN+cLL127ibtD1FDTQGiguKughhV
ZtgJ6jND5Ki9JeImS8EFCuTlTgmnfS0uArlMYMPrBCQfWyYd+XyajWVTGfcVpEC7uIexweAeEx9+
4P4RHnOaE6oKc3aKGP7UIUyFv6bx3ZrbvIhJ+9Nop/a7wqI1Fs2CdfaSJ509JJHKErMuWrtefGa2
1MY3O8a4AOM+7tFYHTTfBavEZCESdHyPLTsrIlUEJilaroap5xHQbWaP9lG1AcUY0Tnsf4xM8BgT
kYiGdSGug2ORZ+8emLR2/c1EBnPL4sIf5RuM8cuYx7gHGR9bp9ZkJYDt+T2Hea5wkBeHzBBveFJZ
rbDYmjIeY6g9/Ha1Hw6exYqKbPwhHrKKBxZq2MNr1KIGt9gSRLk26YnQU6Nl0P2pTclrrXyNslkh
ZlUdUk7H4AEMpiq/LMMGACxe05Z1gSHCb00ai71ndettai5WqTCyzUg9YkOzswdBGVAIjCCp4avU
B0rx6dWsBqzQJc2rbvFnE/G3jq3NQvg4CYxKfWkxwsW1sk+8mqsz2RqDt7KbaLNMKBu6sjplS8nc
McMisd+D+c7ZjvSMbigLbZFgelaaI85Hj8Ui1TRh4BUmQP4kWIYSYwhBHpBdNtLnM0TwDMCSDjxm
j+bO2iia5lftJXRPXAkhMkFrJA/uc0aNOQ0aA4PARZqfUaCTLlxbXs/8/xlDx0rHSTS4EL6zeRNO
5lZrwavwCrcsYeksr8G/k2ykfE9l8mjoKMoFOn5fcleUu7pUO/5i3T0c9bPpuO9R6EI0rV+7mPZN
l39uWW6nTNtH5Ga8xnpNmYkN9HSDwbcuMoMhWvxSTKQaFtgYHh0vSnU9hkFeKziiI3v0U9s8h6r1
YHBQVIzw7LkKTPXFG7V1mJrrWMdwjMtt1stL3DdBxmA41F7rpl7L66CyP3S0D6mg6BwhbKfHWoNo
gbYkAaJrM+Z2CdolNIMROkYKP5pjZmqdc1xfPdZHKFZ8xPGBRsXBzBYsIe6CGIGrMgwkFW1Kk3tx
3k0JGmCjPFrOwopklR3QvosRmQ96YT2yruGQoiWr4cwWCqvZ29l+0vOXMZNoawyxTE9/lZJllwQ2
OQoawz3GM+nsolRP2thfMA3uNa/bDnNPUq75U4t2BKt5Eq3zYFn2thTjy4jYrSM02NVwHpqOcuHW
4QOgAp/xP1S5r4uPWtqfhcaGO5v3Q/0gG7aZNEqq9lXvca95zhE2FGz+sHsuh+EhithZwleqlDKY
pH7JAfuLRBznXB7tAduH5V0HDjHBy0iM1QX1y2XXhrDAtHWhuie3v6omvRf+5NTOYdIiwwiW1MQX
ZnUXbEcFuwDi1+olro92+FEoBICBTC3Pnk13wHdpKx1CmJqD24RidGCxiFkSSq1xSsnXmuNcNtfa
PKvmLzJnorIP3gh3bDSpVTBeUHFAjonbnGebdmIgOCsscHpta1QOO3/SR3aqmtH8l2UskOHam8Pq
KEI+KR39BGNAwc5gM0PXZolfozdbTWPLRdzQOerOeuQ8MuRnARQ3YeVQ55AE9krMWFFAHOpDFvXa
4NsR4sPEY5TBvi/GjURI08t81+deUOM7cEW0zTxri4r9NpycEGlKYaIqNIjEwDAKBmMssRpM72Z1
7F7LmTUNlIUOH2SPRcWqmGHpEa7SehVh3676v4jjsO9jfooYssd+0KiUG2raDb7vmm0FPD6U2il7
GaMTvuGXue5WeKb9sM4Puvo8XqaFEDU2Oxsbj52BMlbFs4Mnv/ejtjyOgpfytjl1vr0KTt/mavUd
vAWr1W+QrL8fT/xcsg9Oq8eTWL3lq7e31Vtweuu2/Pf0GLw9nh7fTsHyn3IVDGwc5aeZvK42wYYV
knugJevH0/c/vxDwS8P6LXhsfH5bwRIUnB5Ejdb6M89a6ATpn/pc7rQn/ZEB8pPr/8KU89H+H9St
9qcE/Uu3n1nJCp74GLGNgYB76jONDcQzcxjU3QOzg1V1LgKPODl/V7Ehq70BGBfQ17PrjDnbshbk
tyAZTJToqByMtbsqWHHG1URMY6s/o/m6p29CifMTJRbB2P7bGWhM/In9QIwWDAYVjO8+JfsGPs0f
dmpQzeF9Zjsety8OJbRdoNomL7V9ghFvVGDNV+GpPFqAdVcI7Su02rrcddSSkNS5xABREQhaNLI0
2sd8r3n4jbQARk6snE65mam4W7lOgZ6rXLxOCp2M7Ku9KFp703gsU85dVpOOdXYIS6gQ5TQfzTDe
hjxHlvoTq/zjjXM9oyxF3bFXsQ4jNyeMYAd1AiUdoTG8aYzWzV7HcwB6iBFL/1pIddeHmGiH9wo2
G7OErduMe7toV7olkW+ZplQeU+xo75K8cguKspgnmaF7ijwxzixlpM3OcNGOnK9QSA5CBpRcCAbl
Vs9o6NnIwYIbW2RPLuBjY5zfi5iNbTM7nOY+MMPiEPdXi9dgwkjY1NQjcsMOVlLE/WiuInaJVvaI
ETUL9Aku/lRu6pQxlXbuMHQU/KWs8IOcp6x5qbJ3HY6sIHTScSCYCrsgx48ehbmhj5Xzz1J1JIsm
W+4zgV1RuVS1fozg2UyYvwR6QyzNwACPmafQ7N2/ng2ugyoOtqH4YC9d7mdHbbfjrPpx+92L8/LJ
9gUzoYrRQHtsGYsuF00iDwm/IjUkHIPZafXXK+9QyhTvgg3SmdiO0Q8svQHaTL2ZCGA6ariZe/Xs
jtk5L1cDaMOhAysqnY2lFIEs7X2fPFPUsmdNf3BxuGhgs4HhsOipY2s9NvGTGMNTjGKjDEjSBDuo
82M7futLUBGzddWVjM8ULTvn0p70wNL+QnQYB0BB4vb8STvXeLW0LZJOpdPyAYdJZHiqBOs5O7l3
wuzBlnhrWRzpyPTSE2oNOe9HxdwY2UVEP50aiK0B6bxNbh49e5O8oYMAp1fWTY71J2ItEhu5FqY6
9YXJcoYWBC5hC3bOhQIgKJ8WLRlDsMVpFGkqaAQqhFp9mkxnY0TgupFXlnJOoIw4GBXN6NAtRkPE
7W452Y0YSzAw8G3Sp1Rnt8XLnC/FWA1akMrVcLO1qXAywozvL8xTUAX4OoECob1B8jOHp256tVV7
37L1R4fOpGGalfMdpA2WHXbi1oGe713jeZyp3btLaYNjIjvF9nKdaw28Z2VeQ+dWRt9meiQuoWQn
vOXCvot6L8pHfhBp3was2pY5QeGe0xJduPjwbGw1oCPkAlldNp9SHvd3S2X9B6VfqZ+VoWFPh7IJ
lSBEixI2nycze8+q90Z4VTj5mCSOypqq7lH0t5ISgpyk631JeGGDD9BntJ4XV5wLgCrTefhDcJlJ
9x43kDua5Toxjpn2CoQS6twex6OTvxQLsisOTD7iHHNFrb/n2duEwmI9i7lfh2r6xFROTZGpjGXy
qangNfrqlNovWHi2GUcDKGRYs2x7hGxR/U64wRIcRpEGoUAlbsV8TkhtF49fI7vBl7KYjcHJshLA
+6rsG5c4MIGZZAXbamL9ocAUpGPBs140GrSW/ZDITxPjAv3okCLB0cdTiVUBSM5n5nAbtOLFbFWc
2X7kBBM636zfXav4dWKNYhr0MWBBDdw3RPdtPc2bku9zO9l7nVwnlEYmhME8fmDDXPX2jzIWB3dk
9NEUHO4YJOfPmLOjjpHPsVrluJyNMISkwETV9l2WPvzjoE52EXkSW7zazjvjknWOWb7kdUVHnJr+
/xB2XruRI9kW/SICdEHzqvRWLiVl5QtRUkn03ga//q7o+zKtLlQN0MD0THUrlSSDx+y9NuoipVGY
FzHf/RfE4zN4xYcoux8LZPExcBbtx9DsO/t1YHUbBS8+DcWEiAMe6qoorEXb8Vszu0u6vSaSu54k
gYZXlC6KZVnkO/W4aMptAxPHYxwAcxDRbc4cK4MAvB2at47/Xsn7yUIgoZH4mH9O6XMcc4BSYM0V
JsYIuSjFhv3GPZ6nqCATrMzxIeXc0ZhEhgziBEh8NjaHwLz1iLVd7McwLIKIHSFwk5AHM8sPFrsf
k0FOAvSw9+/5AqL+DJiKG3aio4+Q4uJi5Tw7N8EzWyXhLF3nEKmk2vIQN48ZhmD8t6i8GQF+WPXF
o43Iu49ZG9fqcptwoaOOpeDJhzlr8QbPEIYM8lYEbOSambyu5sGyc1ItyxcEG/r8hQwvBBdTmztP
x6UzvRZMY6sSUWvZ7J0Ue02yH/V5P7ftwpids5xhJhc3j/1q24BmLZtN0yKMoF+aa9XZYXYaKasl
yW5PQQzPZPrs63/mSw0T31x+DSo1MaVWALy+1Fi75/BFm57uPX6b9GqbVP5VpxiOCAetc/wO84Ca
ynu0Se8Shn8KdcYOmvfkFCcwXgvJujWqPrUkOXb+s27UB4tXG/JE4Gi8R2b2vj+6qEdRxQLDUNnJ
lPUcw1AaoGMH6IjAXeiYETJn3ZLBk6odsMcrFUZNSbFThLs5xR3ifHqsmc2cjIGOhNSDz12RIdBt
MDiXKZrIwlp6/LPQ2xusC42EmI0+yx6aXyX/rirBUAYyz2fia4bdfUzaee/MMCKyz1LGO72CehsU
+9H1Vo4rH3U8DFGA7srsF57w+SvfmOThFGinMDswoxrZZyjtuNvTKtPpV/lHEl+7DEiQM4AO5ddq
hsOAmAUq+M6UxkVAv7G2Lr94Rwk1ArC1Wa67vCPMYVfPVxeFRulOWC/Ewqsv1QDUV1kGynA/okbN
EViLnNkgg/spwteP5ZSQyDTBEqN/mYrihBSIpS9z/Ycpy1TgpvLc/+rEHo46y+Tx3kCUJDLtn+Yo
keDTvYH3vdud7QIGfayvNfMuMX5V0Q0nrx2fcjJPJpfQF8064LY6DVNwmONsVdTFni1FZ1f0nO/G
eLRIUw6HN84VRSVEp8x2lYqVK78OsUe0nr7vw+KgwfklpUcT+mZqAcCzg5b9ysILGmp7DRU+HvKV
QQdU+RIj6C9pv4qmeEYiXsbxzsF5KvXiKWqjh4l5WY7uaAyfXJipYAy1pU7WkZY+DykzU+3adEcX
L2/THAmINROSssG6FaeCj48ks3F5MvN2bVWcSqEW7TESLn10vIIJ7kjRGXkdNkQ+XBMyvdqpyVJp
eXtL2Jtw5uTGW19J1JplzURzJVOwMfYJSdU4UKuxw649b4WYDq2ApRQZLbl/7ZrGHjEIbp7gbexJ
HFPfHO1v2/IvbG+ZlmxrSgyIOJBlnYinhVtXjR30TOxRaxCaw7LQ/DkPn51RvbuhQ+qMeQpt/JCV
uJ/1fWXC9bNoeLzmSMXoynvS6u0AA3Oc5+9eT5pSCKIWVS7gYz+Fdac9ViVCbglgvIyJSr4FhBs7
CK5TFJQUH/wM048eA9RYjmZsrLjcGIxtLQoHMDxdcci5GWeoeWNyjLLhFHZHh9mr1/j3Vv1CHhUL
3NlYg3xgFE16FKfOkNS3Kn0Ih4hkDKLSzA5tm8a6PbQWCcGSdeoSpxbCOBZQ71iDDOmmpyMta/bC
ge2QN0bFPdLCWiTbZAzix904BV9OjwiWDKeJeKeYsKU29Y++UkeW7pEsmE3n6buZkUyRI1VNeYxE
feoDce4RJ//zF6NNnz0Uy1Nj41MHgUtwxRJKjYZdSJmmUtWfR7fwR16S5OeZ7E3T4Ul0wTkYymdT
eURktIu4JBjd1Et1Yo2SPyL+u5XwN7QaxakHQKxM9rYIeixtKcbqgIlB+6pP/bF2dlGGG6S21zh0
mEBPHOkvDiEQVETa+DKFvC8gWGtRuYFdLhqBFplBdzK8Tq6+6b2M+J10Z2YEDqf5Y2Qe2oSrwzsr
xeFZ0dt5jFVSslfm4TQ28iiZrOnzuuuD96qQ2xLvBSEQICwsSh1Pwlmbx9VENEOSatRngxL63JIC
OW0TXepBIp2FN77zkhdyWegY6D0nSixQSs1G8BLQ+NbSNKeme9enAnxZuosSnPeerJ6DiaWHL3fd
U1EfWntaBfz0MXtsc4qSVzNbAaaRjKCn6aU1P9tCe3DqbM9XoGHFQ6Xfn7ruUQ4ErvBjk/gn1KbA
25T2zHR2RFbMxvJHFI6LwSMHnjwBu+DW1yIis0WP+8SE9kcE1rKQTHFSWsoCFY89Pcdtv59jhIXZ
yCi2aZcVgYjBiLeN3r7O3wgxsGHjcm/4E7eDuHSESFhKLOFVX36d7FU4h0imlc5rzLXuRR/TtsbI
j21/JzRc716kgVfMjGhdax7QEQ7nqEYihwQm9yNuLJMLFI/4fb3hRY7yEjrMCVCbcQwm3ZHwv0XV
g1XskienFVeq0g8URAT8msUpmaOPsEAaa4pbTTk8P3EyG9l8NpBb123wUCbmptMMEjne8Rwjkn/O
SuOfUkFzcuZo6XWO0rVrFMRFW0/qZhvS+RhX7VVFLvjkyuWHvLGOk+OvQ+K+hb93R5KUlhKwKN3C
CiU05Nboayhv4RR/MCXdyVbuKqHf27V+KnBjX3VibqQeHthCxfr01ZcEEbA29ZN65QUHVjibrL94
LjPvnh3uEB/GQDCNQ3UShPB5Z381sfnd5sn8Chgx+oz7rxm6reePTMtYRuIs66ZrbaLLsMgIrzZs
pR3odn5AUoT7WibXGo0RLrUqm+9+ssccIYaUacqRjm6KY2SYH0fuQ53xuxDZeybmRzU/k+a4QXMM
1B8FdB0iH6YOs5WmsX5LeRnG9bwdGxLQqcE0GS4d1DQTz3dOQ2VhfQiHc9aAbdjrWbHzJJooPXh2
/fIro3wsUSqr+sKu0kUdPPbkNozy6PHRySRRqx1CAZZSo3Sg9G6yCpTV/ODEbC7xgkbRa1UmD9U0
vmjiXIKGhkC9ooVMQKPRYc8Tiujj0Fa8S/gW84OBdKQ0blPrLBIWL7zTiFRrVwbjA1FFn4bskIvG
60G+9ZJiLiCMyJUUZEI7Fbm10HyCsGfzPuxf89BZ287VRvNT1ujy/XaVIwYD87QI6uyUdDYg6hiJ
bhm8zfKc0rTaqE8czkeW1ohR1lyc1tiawVuN1VeQFsnMaikbGyMXOb28E7ZB8lI3j6HzMzBQ+wHt
mWggzFc9jTYRsYyNLR+FxVCV4WytTqQuXBmDtZxsbS1iNLut/5Tytq9QUuZjtdFRPQ34GpLnANuB
qVUPmdM8RnP7HpJahVh45bTOCsPdgFUJoc9yCM4jcHmPIK100BF1Vqu2ugx2eyi7ve9eDbtdRmm7
HOEAecI8+Klc00cyplJwE52ozI/Soi/kHqwdE5fUsBzn1YkRR7xXVcaUVesMX0eoe/dTrq39AE5V
Fq1y39+FNGw6X19luPehN66CFO8MycthgLznZBlUh8Qyclh0D0mXrxFVJjypvc+27wlTua9dJ1at
7nuL7NJF9eXM65o1hjd+xFmyne3HxCXQNdjgWnVyqnlGxLhhu+HmzteUx6cJyEmF6yPMZ790MPp9
+tlTDFEqGh7535lqrEayP3PWkwn1iargHTKpHfQNYiQaJ2EUF2Cnw7udO9aWxWau30SP5oCDm7vb
QKjtFO5Zb7uNhnBFEF5iEvE4DU8MK0jWQTGMGD6bjl1JzcygSMhHh0G4TQnW3Caa8DQD7tTS7sMi
Eb1cTj29zYDItfilFH3FMxMidCtTOR/l/MO1kKYQipEy4B2YFOKNIlaCdTdv3R5SW7mJWX2EjF6m
aCIr9q5oiKUN4N5WG1jaOUppZHi5kjur1HQmAdFiaHo2Zhjy1w2DFMpszZjeS5ulUnH/ZwaB+xsT
nmEiTQeUD5PnP1ggKXqzFE7tnLTwJ0FJwwhfqzJ3vj8viIzi3mjIGO0ZIvTGGuanI3Y1J5xG8JhB
A934BQ918db02jN/gl+I2Q0FDCslcrNOgdC3VsUJIUg0jVnDmNMqY8JS5u6bX9uYUMFAWjyWKLdi
pg5t+chm4KCAZlmVLhFoo2bN71r9LELmadnXGL0WIDba9GYYBKJi3msSJpHmDyKUi87YJCLfF/Le
zepL6/2aSmvTTuirHCxbt4bT2SE4kyZYhEBpkoYBiORlWqyC2vkLz+g/5Gyl/rMwVEBkdInO/A4O
s10tctjPYxEQiB70bD0MePSjr1C/TMq94bXHfNvJp0SniWMaHeL1pB2HjxQyp1in0/HPF9r83YW2
UBuZSP0t27W+ga5o6F3bnV1xsmS+Fdm0rpnI2iumVbq2l6joeclyDpilufRkuKopVekCaZVt/8Y7
mzRvDHj+o51t/vzB/kPgUt+UbRgAZFxXISS/fbB4NuKSY1WcKmavVGgNTeeoe0smn22907E2hB4b
A+X+GOD1oELvaPn//CEQlgCV+K7WBJjvWTBzFJDjG3QsJlfGaiVBBkSOHoxwmTIQjZ0r63Cz+EBB
UZnHpBnfB5TlZUYTogU7AxVXyquGy/wxTdrKd48ZTzySUy8nxoVVb/WiRg/KLtqUF48RTsrmyO82
HSN8i4Kqi38mwI+914hoQ48BRMsUzopWITO6EPl261fkE1GhWTYI4mPJRN5tN4phX9PSNlQwiGwO
CXylEik1KQ5qj2ChzC06cklkvCoysZhdgyHmp27DyXROXvLLQ6qTzR40//tB+mSwfTou0y3EsvN5
oI9I5xeZvZasj2y2FpPFlO69EbcAxbVjT4yEkDK6YmGTZ6HT59rI/QiqWLbykxr+rudvrc6/MyuQ
T2iWzZ4p4USEUYq6+dHuvxLx1CubPNL2coyefDgV+oSQkO2liyoSZOjVi/UVSUVrbZg3tqt/sdzd
poSapqRC6vVnNEDF/hFpLwMOonzaeRpw3PBiDZy8VN70VdQisWUgqDroIXmOU8e0XeCV42jlYWPz
dBfL6RQ77yR9LX1UBmaFv6BAGtmcrQNnv3JUyomixmNDEszrNpvfrBSIpQO+23IQNNXbDLdBxG3J
UvjZisxFysQkAnXQy2nn4ybx8B11vI7zrAExQ0J1xZjck+Cb2TQET4zo6zEl/BQ7EorCKnkaYWvA
v82UxZghqIw9bITTMs57Sleq8Dz91BNymqtpV+TQqHmvuKwcnDimAXipzIeAzFVZHr0MWEoVP4Vd
tsHxG7T5ust/FejAkyRdam64GkqiPFGRGFeEJC1z3j7dOyouQjm2XhqonqbcRFCodXpEROHeuAsm
QISskm3z2Yt+mSznymSpFhTOzU5wPrFCG8P5IUAU5JPLmuKCUrZtbKFLbp4QZGNgYzd69BmyJv6N
R8oR9/TicX9E8TM7nxFB9i5wlDfEJ+ZA2R/QOKTsX84+Q46iO9T+C0qn3he0WmKhG5iKTngcEY6m
TLfK+qyxHLcxd9i3DO5Qa8/LOnvS8UyK1Fq6OXF5MY7K6XWyPy2uWxQdlCeWeRyCelYaqRiOBtYj
ipGsPBNF7iHIuaUPrrfQmHFYSUcZ2TPdY6Sjr0udPWRfk25KAHk6XPq5/sEb9j5Rg18PEWiyT32T
78zDuYUcun2hPVvYtIZdHRFagFeSrsGtzoMMjg4+mpnlyKYtXmLzS4uRtDSYSfwtovlIyUNijHyQ
9KMPSWE3Zz989rcR7TFrrta9L4wbakXfVigFYUIa4bDu8dMGBX08ujzVcW/q1qCKG9attJ+wZ3Mz
gK22grXRc60JDo7iH6O2Dsd82/jto+1v8Okxc037L8lSMhFn2rsmHRcI54ajRGbmsObViqdUc7cW
4e69aW7y6KcaM9Zs8kiMZu2AZynF14sVMEBbWrDuKcxrysNeKldeQ38q3szkPqDOI1CFwwgwfofH
J0ebieOlaf1HS5ovUWmthpg0AR+ktYmRwJpX3Uz/hUJsQutvp87ZKIlEow8HH1D67QZ2CsqaI98T
o5+1NqOkbn/auTJYsGBAcFe4xTp2wncrNzZVtZG4dnHg+tO4VT5ttHdLJv1TrzAbWDAKuRbBu5AS
8f6DghKECN1bCNW8Oe7E9MT0LcE5N2U0rz4wF/bTksQaofy5uBURqKaIKPvw1LHqwtL1MrFph/yA
ZRVsvVbzT2dPmkewTf7majp7e86vKLs4zYaGjxRYhdr7SFCZz0iRA/AGQ8gPLoO1cr1hub8zpwyd
Gv4tFFKyz54NV6ycNLho8iYRJXjvzE4MjHHFl0EsYMzUw4xHbEVXJ8StOFKANP4hV//iQHsgwQWH
FeOwxr5YU7Zz7HEz9dPFwRKgekAHBkpoNMu4BvXvnXy9O4RzsgezgI263YXkrE+hxYxZJyxEQ1VU
bXVDO5gZV75x1tK8CBadxCZugpjPnyQrLNFulTzO+AybH240svCq19R8yOlXekCDnc93QKaBCOAn
VgN6mhXNQeNplOyQAbFnxOvgYBL0J51D7uCDO5+DhuUE5CLoCT4h2/lVMhI0KCXYKRaoqFnNp2z3
8jk+JszhPfsD195iQMGfpLD6+4cOh00R0gh1GMiby+QQee7vG1gkh5FlhunRaSHC4O6aAzR+UbSZ
rtpOIPn1AHH9MlGN2Xl7MFJvZ+DowY6HUNlFc8nuc4ShwkmSE1RsOSRAHJJex+ofrKbwK5w/yTy6
qy8815IZQjaNa6GdLUIzaqwzPQ7YACdSYvdIA+uHqRtvRF8ufHlhd6nWaCVDprmzcXddg5btQs/R
PuwnjDBJz2yLJTGOpeVAZR763tJz2cXMq57eKMffUSPYmPyDq227BDZDtWc1RHR3V3KVNnQmDKQg
ghA1zBoI751bQlzetA/JJiZkANUkuuUfEdkJt5hoAN6MHyHbjolhBDcn59Wy3ibzutS451dN/BHt
e+c03g+fxlXj3BjX7pf1ar8lF5eIEvRkw13L5n5BbxGaKxdlRbM8Ayqtf4U+Tvc770CLMT9gcjeG
lWPvjHHb6h9wVhgvpW63a/i0DTJ0X00q7ZJpkHgEdb1A88ah5G2z+jwDpjD4YykRq4rkE+nKpSai
GvxPdyo6/1jCg/hzzWn8riKHVmK65IhAR3EU5PB/yIl6FUd+Wdfi5MpqRR4Xhdd+nNEIWfvA31fp
R+79oo3+80/9jmtU1bZn6o7DiA5T8z/V+P/80H7OWruOLBvYjHyKgd1ZNdPpUxxka5O3LeHnzJH/
UuILRXL5Xlx7bLZsYTiqK/pWXIdlbvYuf+AUubspRw5uJ+RpPslxZ8VKr3dmOimNx8g6zv0hKU4G
VH9vh+i51Mw1DhZUJgjqjHppx9j3WgpsQYqkcFkHoI30gHa5SNgh8GM97V+s4ovAyqpeNxEpwz0L
J2A49cR+IP50HSBEVLZ9u7LHA9gi7jyQW+5eqld5GdyrI1IO1i7nhvvzN299Z3L+89X7DixpHWw9
rP5/X++uYQRmtkpBwbTMtq41LmSOw75Ucd9K/ATKqkAnN4r0nLinQfvhClINbq6Yz+n8MMyANeXV
c+JNfkIQyQTBWHkKycxuP8jMVcfEPEnoAZwfU/3SzdmuJ0cqY9vd1uM2btJ3w9BWmlf/5Rf77Y3s
M431CWaydUhh//7Fxih0e3OuxImCNC/Y7PY0ssMlbXfA5HJmHOOmxvz256/zP7lefJ2mzl1smOTR
gxf69lONKhP11Jd8nbEgb6YxCABKyFxjM5fgQoUCLDFvMpjHAdx417/8dHXLfrulTd1GNiGIQXSE
/g202abRqHm8wk6RDWoWZY9+ZjW7ocJE52iwq3kmrh7fsHdnaW/4cRpt54BIK4Lob4RLxTr9zyfx
DCjljsvD/f3bL2PPTPVgsk+DYLzeLOv6K59vEVVFqV4gvDFtGpeJs9SE7uWkh5a4knzYTe0HCqBZ
jWqt6Bi7Ha+8VzWNNXig/vxt/W74YFrCcVxLwIp1TPU7/M+pI2B71Sxn7ZP3iLgMkkvLEBqoXI6w
JjsMFkoo58R7WpkeWh8S1BHpD2PbebgM2Ippxsr0L3Q7/zePo8lAxPQApsLh/H4SAhjwCl224KEg
1njmfYlPWk4sPsiB82eg0Cy3TKKrpuijY56PpKfsGcthzNKaq4t32qODUizO2VrG40/ydVVLlfrM
ASLGq6QEsoHyUw9VJMBXGv78lFsfkb9O2eyL+6xinY5UO2IymAXvbnKJ+uvIhPqXIT/CCT6N+NAd
zGLJU/7A3hrXM1PT/lYyzKyHh5jRFerihRGYrB9/5AzwsgfADLH5OmtXlCtpw/uQpZD3MjPPdM8K
NdklqAHRS0nm4CkAu8qmLBowX+GAry61m6BGye98E5JNujCnz6Az72bxFjARRRUEnK6Hem0sEcar
wsd3VzXN/aDdNBR0xUPF+pWm9s+3ju397v7m+fKEY5vCJdHz3/dOlzm2ZteGdUJqGflbrbgPXPtA
srQoT2GwUpK/IeH3iB8crtiAggFa2XoARx04mNwJje3lD15rJQ6QFFSqh4rMLa5wHhHuv9sU5rH2
2vo8JlHwEc0Tq1YWWsZTDMQhVcplZIr1J63pXRSvy+DUuLew/ewjWl+TfHRo8THSA4Tv2G5QMuJT
jRgmjC3WVMY8Pp1ZSmwdElD9YmfJOk8e47cepowdnAcyaGwn2zXBC29GffgZI0iyfBgE5EMhoqEd
V8CClpJqzFFVh0+z1SzFeRoRlKBjqBiZpd51zF4Lu1iUOdttF4f/Sxy/ZiB8jbYDM2jtFGeLNt1o
fzbaW6yPixmZwj+wDIv8TuS4vX22aeAScTJRJrhsaoduXlpBtXOaYTvWxjqPmYfnW5CfkBtw1aX+
Xas9WWqOhXEbrAt3kPeY1g/BcGlQQI3HzL8l8DvcBiwgNXRWEEWGbPfD6LEQt8GqJcmc7tIsriF0
H49uxJp4Gkzc2E0FNHgE/dECnqN6ZFIp8Rtp2OQAEtXVTtBCVaAjIYeI8QWC810xDrivHvxg7SXk
MsToKkIdMM/SR9oxah/q9yqt7jhLkqt1GKvIpQcdHVlclYvemu6VdEhXiv/s1TE/YOeuvORSFTzd
mHNxQx0wlQ8BhWQWntISPwQk8uSnQRhV15KBrh/HOV4HRNTVU/VQ0O6WjM8A8CFp9NdV/jj1lCAr
fHSptUYt4g9Lsu36bGGBJbBhT666VydDib8h6xj+u9EsUFwzjMgHWuxN1K0Dd+t0Gz9YcXNhE9Ox
W5N6DQKAJY+bXX0Bt5DHuqj2Irv2wyl5NkRrrcKy/ASfhJwp23qlj1mWzpWCXwsoeT78Aimy4iwY
+ioy7Y3NjdAiL9XENkVGkjAQBgmzNPDdDiqOwn6b6v44EtE+sHMcI3nQIGUk3NYGxAgfGFFY+1sj
6M6yK7aW0V4qYCf9K6oVZt40C40KGRDGqinHT+7E5SSMHaF6y1Q+WoKtMynKJ/qkkwHgndTtMNwq
yKNRNT9T/LLOiNI90sDzoTwDysXzbTOMy+EvGdVrMk2LmFLOgECpIQNp2gfgBnryENc3o/vq4GFq
JXk9fbpKJIcheJ02OxZGugosi+B1BAS0QNWojXe5N0LCy34hl9qUYX4eyuE8ivoNWcOylAhCpg5U
1PTaCEgGJUWcBh5XjgU6unI/AGEAEcJ0kHiHc+VHB2/6ShMaPIpdK9UWKK4YMCK7ZgIgZ5MxCDxB
AIi+Vq4ppFZ6WS6jyEEpNz7O2QYDxr6YWkDj6HXlWUqGbNjzQ+POLgFhEgw3kY5CWMbbMJtPHvNX
p4QUJEd6s/ziIr0M2MMmNPRpiK0vCQbUGKO9CnATK8i1bHc44YBalntTFucG6EQyQwji/2oZk5VI
sFC9KqDMpO0iRgbqHgKzblI+6xVgOT+512Ky8tofVjxRq9erRunym/xDre4sIuWRqbl2yGbNp4Ec
lnmvYKcffvrR6Ad3BOJg6FdPQcf7eWdkt9y41DOHAuDBkHUYIqpaiZo9HKgWaaO2BhwMfD5MlSIv
Vw45XAZrlOwNB4+cz7Fbn4YBKgwqFV6YCTFU5USnbazdPEaZ2AMOefb8dxd/UX+ek/CYdxIkzxKt
17JDAa3Hzxrlf20eU7ra7EXKc8+ctXWhIeBkhLjEGhNBgKWYLH7pfUBSoTVlAZ936xymODm62Iwe
fVFuqoBYFxJKJXdN2tlHcGwqI9gA/UcHDbDC0qu/VMbudzq+qoyFEL6js9cjaPpboxEH3KqtdKwT
hs0G0AurW5FIZITP5XyTQOcj7gD6v4PHudYhkffkzJkCpk6zmf3xEmOcUTGuy3ESMCKFQ2gTGpyk
V2kPTNKexPAqEG0nDOzZ+Hfa9GAa46oaoA9mYh3NuzFgR2g9BiXZ9gyRssFeUlKx40eMYBnMR/lc
TyW5LtJ3uYN/9iXWFdtHGugtao0Y0Fo/d0yOPTzP2Xzl5Zh7/UpDeG1j+UPTrXB2o3Fp1JwxDo7V
tYjESsb9lj7qmJrkqNd6cNcgewLb0vJMCWZWf65Mflc/8iXzOmahpv7z77qkssAQB4FOXcLSCuTC
He5vvCPkBwAxeP7zzzJ+125wOR1IOgznXPvbrKARdlRVzWCdeowgvfaWI3fIHjDyTA1C4HZVFmoH
lG91dtqgdtXbLqKMwKH6lw+ifqvv3YZrGQZrTbIs/n+P9j+VfDGnbtWFrnkScbk2O8ROgHAz49lD
hRmnFvK6S9E+uZ616ZN2m/lyEQGA+cuH0H9zh1ue+iY8VnbEO6tt3v98Cj3A8mIqMIbP8gRUfy5X
ThVjOXuXtD6C8yRcSFSniQGgGFuiLSsAc5UqTzuE3i0DIx29nSrzvZbU6WF8tkrEEzaklPgW2ydq
joWGcFmij8wAzTZAV0HPY+k143OefFUwPUZ3eDZiiKEVDODYVQRF1pPVpqM2mPSnVJ7iUUmvjqrc
5pgG3Y2PX6zdoX22OYJC2BHRmD9UotkwnYKVqSnRjv2ChUti7anFjChq37hnIJ2rCCyDYqnnvDEZ
OZKVglfEht6gc6bhJOK1YOdcDrAxxYuCQyeBs4NDXdjLzsNdlGyz5CHSPhP+ObZwngmZB9tO+vKc
5vW5KMKV5AGMqXhlAZ4h1RdZ8aniAgJF6CaJ58nhFFfP7F8u5m/uKIs4ZYMMEVPopGz9+1p2mqjI
TdHN09TgPYpeXNpC6vmKwbcArdazMSFrI7SmVUdKqSaek+EvPYb5m6fLFmQIsqcndcDWv30EdxJ2
iCvfOqmbwfc+ZWI82qJS8/FFSCKt2RBnUrJbUthcyi8a+d5mTmR9BOz5EqR4PvDgNmKOhczLUd3A
2adRZNURjD53YvOXJ0D8pikiSYZmWqfr943vs6S4LJw+62Mcz8UDBJCOgbXPBGi4ptVDrB1Ba4K+
t1HuFO4nlmwZAvek4QmsclNAwE9K745xxHNdkVkfeBfcD9h1UzwsEWMEvEp9sdYt7HoD5Pz+V+w9
xRnmH5qBnFcDN8zBqd2NS/wrqJolrEyjvXk1G5gfQ0K1gySTdzZzxsUAmMvrw20dv/sIdCJ3IUkV
hKH/lynI76ZBjkkws8kEz0HQ8u1EaBtjTkai8U7WAL3oOCrOkKG/xXJPIGZjVzjJ9h1gjJ73/J9v
4H+UE9+ORMfydUEODdNNgt7/fQM7QTVhGpDGKTZ5Ml0khDB/omlT3Dtdd1/GCflNUGJaAroZIkwM
GFMGM4rt1aqVE/V1NGcLD4S/jYOmYrTNNxRf3d5b14wQSjzzFmI6y4OyD+6sPnS2tpXSA3v3kDP7
q41077XW00hR++df7TfaDIOsMJNqQrct6z8zkgFN12wkzXTKXbm3o3Zta0ckmW50HEqEJOw/DKpQ
FmAZWv1/4I5p/5eB9X+y39WQzxKGhVjasHlCvz2cWIaLOCIO8+QZl5E9zwDhd0QaRrSGIubFxIt6
dxnuGoprEBvrgFehlzy1SEAVW7z8m1bEVIPFf19v9YFsNcH1PN1z1IH2Py8faTWDplfheLKjdJmg
OMjnFyOEBgd4GXAFfGO9vhoFLISMBRhlFUxAnyWG7UCHYwUh3gRXmNElwqZwm6+Hc45+nGPZ8fAz
Fn+7Pf+rbPn3x1Xv0v/5uMCLgmLWNDz5vvPoNM5mDMetrxaYhr/KPLpoD3oqBow+HQ4zLI2eSZGR
b5263ZjFpe1Mmt4dK0IYxBZmSPE8dQla6xtP8iLVqrV63jXFIJTRc8/CAi/QKiqahdnqq2auN7x6
ug7xF7oQDqRk+Muj/7vfTxDRquZ4nklJ8O/fj2xYl2eoHE91ET5aXJKO5jlQgUvWOrDZnvrj+W+P
xX8XGsx8/+dnfquwe61x8ooD55RHwbHBoiO1hMTsih0voht2KVKrmA+Q/NylEBCjQ+ely3GMzq0k
pdLz110AKamzzrUsF5P1qbzIUtsHbf3PlYl9GMI7NKEmrHgm+37yJGBR9EO7QO9aus/gFu4MGpks
VwqlnjsuNZeSkTc4l1G/mPUrOS0qH6hF/TAxCpPsimGuzDOACd7//i9Rno3iOQJLZECgefcFO/T4
w0PJOhBUSZAKhz1Ny2Ocnm2WeMxuGXXl926OwCQ6hM01N3DpO9cA78LAjUB4lKlIWTpMnA8XBQ2H
UfRPb8t2b7iFKViy4jJeNZwwDUoo/KNs6BxUrS7PdHqvTQxwPIAOOj6n5GIV6D1ZyMLVYtcNoz0g
q+A0W9e+NCE9foAvBkJ6T/+VhQDyx3wZUNC4a51iLZ+TOy3/gBeJ/KiZPqb5RsTFUNuLcHqY/WDv
5+YyDlGaeW+KBuioBA7Rbv58k/Au/s05geHKUW0Y6jbx7ZwoGQejkRfDqZvKZRaWa28YdmBNzfww
sWqTKAVEw947PTVNuk6JmowMJLRY90r+VAwJ0y5+QfTJksusH9v2xrZrK/Bcqwe0LT7wqTWvAyrM
fgp3AXa3OcWUrn/NAa9lhGiB264kwQZoNLOIqwGx3MsuVfApJuSPrXlUcHm3ZavKYpT4AEyKnUlY
kGGctRTMuXUsOhtWPQxdYyPzrwywsz/h6X1GwgYcfBpR1QCzJoJjjQZcaa+svt5lQ7UqxKffD8cC
jCBvL3RfmasEz2kyoCjEYoas3tOzgxMx2RP7HNdo68C5igkewZhOp4zcd2h2Yw3ZrdYPHZEe1YWM
ryVsrS+XtKyJbV9RA11GdSs+ZfaFOG/nmkdM0XiHaPcac2f8H2fnsdw4kkXRL0IEgITdkgSdaERR
htIGIakkeO/x9XNSq+7qjq6Ime1UV0kkkPnMvecymAeBSS6OgxjPnU+du0zqiNUiYQ8GktbQ2Cj8
nQZbo8zHduVr55pK2xY25fLR4pBW5EeJHob+XneexpEpX39Shb0scBtW2UMMqTbs4AIiv2C47081
T7mzU1nfMulT+i1n7kItpnMyHGogxV383TMbdCmaYkYrnArwXJEnIGOate7EZtS6UuR4xeR6XK2r
Ai1NP76Z3624ZHxTUcc3Z+8J8a6A3wUoHnrT3Y6As1JtU4d4CZZJR1CFka5VK6eaN9f5h44KYNS9
pHmKUMQgetKvTclz5+ImU7qdwPShX2Xyiz8/GEgBhbJOuxsyAl+xriRNMkTzwa4uJ1DazUmxMCGw
NeaVXIbFGoq5xiqyRTK1dPN22xIRx2/lh/f40oGrcI75zkfh4Bs2oSJedO7F6gVy7XJGVo28dGod
bFhfBaiT6pUTMpt+Df19Qe9lNewU+C4naKl+qHhybuIaV5YcOcIj8DDLnF0GKqcMhJLRXWY7gxD9
OTdizT80YPgEBZUxtsrGcSOmel0Q29ccSurQljYsyzpvTuqNhnw/QQ4AplUF1iVVr3gnw4kFVRS8
uKIGjhl69tssH9xZ7OWwpAhpyJQGF5XHes+Zr4qDnF3aHXPM1R+NQUWEg3q0jlH4iIJatZ7aXvk1
9c4iCwF3MO/j2NIFCV7SpADjoDwYsEGdwKGDFtvZGo6h6u9yg2dGrN3p3jbqgwu+bIQHRXLKxgIT
VlvxGtHUSj5ZGXT4Ad8Hc35dQkbLgxpgnwHJq8K8BkUjsl/FvMbWUPCJ+O4urXhL8Ac2A7APFWMq
b3OSOxu/IjzHvA6T8PBhiPAOs5hpIfQXXlqeKhbvJhokbfiwJtRgJ3hoCAdGDzvUMmBAJ/ceIrIR
atmv0OGC+JV7oqpeasJNEQStQw1LKfvhCYH/SPlrJkQcneA0PdSA1lV/H1efWv/RjVdFywlS8NF0
sv0rAGFj8k63scXgHjNLwMU2lPd6+gk2VjJCopbYovjT6HeufeyopvIWqVvwbTnnuCdfA586aaUW
iw8CWYzuaqKajJgQqogLLYSKev4WcbplzU/vLzUC3D38Ew3vFbRPmCrYS89p+6n5zxE/FogdYA/2
BjiA10DVcPeT2qztcV5mhvmkz8Z5DrstMWmZQ5AiXr1ctkXsnvh5MxcKdItSb6eZLKQaziN2rrNK
snrIPQsGNb2O1SlRWLxQqMVZsxv43rXqy5qj+z5Bnm1f7MbcxsGvSI05jDl+Qh3mwFVT+81snlw8
nxnvCxlGkkIf+rnHkg75fZ4SGvIsGdEcaMRpzeWXxFvw3EVUqrLFL/FOx68FP4w1fElrjFKeXDHd
BeF0QtyZ1Fv+RUZwAgeZMbEOWg0VJXC4UoJmR7lgm2x9+ucSI5yLFIsjTz72EsJvEn1pU4zIOAJq
FoO1li2OOEx5AxjTkq2NgJOcMM1AFqhdHOom9PDAPJHuQjnPxXtP4o4yMQrnSTd8tm+Fi9nSggZw
CdkOcU8ExKepu77dr1sgsqF2GJXniESRnmuSe77hI8hmyGYuIi3aQZvpia8SyTHf6gZHY9vrmzhW
HwL+zITZLaPLcIP32K49kuiRjfFiN+p+0sf7DEeZHwKMsUw8li99vLH4vYRofgKbhOYsyYdgvwgj
he5ahjnJZI7/LjJ+xPG/9yK2rZro1nVddmh/L34JEMpze6h7vHcoHWsGVcEyNJAEV3uFnNJxWvnn
0MVcXT0EpoYuFM0dGm7khn3y/H/8LC7zG/RMrs6uX84s/tJoaN2oKR1OUxD6xsLYGwiMCobrbIvv
XVoMALULJ3pL0/HeMD7G1lnbnKBlpd9B8rH+4Gux/qUrsBkqCUvjEZEt5N9/mFgVSfCTrakaaH6V
NyOPr51KnTSTQbMaQdwrMcszb5oBY/AEtecY0aBfu/inF0LrtsRAekU4exRUhVzmZ0At+YoLlnUk
KaVpt2rS6mBiqrOxlpvBziRoZoDMWDYnLIMHVQm2YBka/RMKg6eI17QnzQhL0TwZvzBedLa96udj
2X1kjQCJSL68u5VhbyPO+KzFwMme3vrq3OItCtW1fFh7NNWY/hLsWVANtYQurOHd15mwIMkjTYK4
F6x7f/ha/zkc02xbaksQVOIzcH/7WkeRR7mf6P1xAnDSDECu0OcSA+tF5FaY/ZM2lMjLydKA9R/x
8LPo1UyVsf1TkP9hUPfTy/32uEsFAEN3/meK37UAoghGfh7sxgBiXPMrQ1rjv9cRgbu9PBPXCltQ
UcIx1T5rmcUUf9cj0ZIANAIFeVjButzA8Cs7DhShuQvktbgJZp3cI7P91fvtNkNcmxxSR3vjNoj1
CAdjETz74O999syTgIMAi2Jgn/nHX0+z5Gf5++/nQFPldXaZRf6eEY00OE/6ju3toD9aDNYNwrpq
frwO14Im9Y/gCd3ilgAvbdipg2DUtSPvGGr9uv/qTJAkGAQmPfFIXjCwnE3Keowfwl3E7GR6QqvE
OofPScPJ6a+yh9bHnEGMHweUC/K4DZ5tycnwy7XK2iaoA876hnHVIZFnZfAOE4tUpLopPU2xNuho
dWmQ7Q6m8gmUTmHNSHvm0zKMXCQErg4QK5L+MEyX1o+Jg2A6Sm6GIqEHC2vcK3wBdO0/w9UEIUZg
vTh5t8MtkhFC9sSV77OwTZ103bF2G5+lG6ELj0MVbR0Xqz8ohOweSyx7o4/QFZ5CiEUJcV/j8iod
96XXfI99KDXdqapvwjaXeredg2GRo84m94O4uWebarajPCafYyDlPNBgEp/s4KGkIvOjpQLLudUB
EJXaweJGySUambweXm1d/Uz7YJUCSivcfZc9CVfZ1By04K/JmyPinFGfZr9k07hh9A25jpcfuDm7
Rn7XdHwCaD8nO6O9qXlGrcqWMxjXUyP4R24NSTjcIA6BZy/d/dAh3O739sTm+pgRT6bkrIAUMF3J
mq55+YdX/l9cgejpDAutoilsnXXP30/PPEPQnMHeOhZs7jKqbUN7dRN1oRJgS0gPhv8KqYbhjdM6
QZ6tz7M3W/lppoxwUVNh537sxB6XPYODz8pUtr5zDKVq+UJe3q5M9R3klFKjKfjK4okAPTzr64iR
wYgJivXSoh9KT52zs0EWp4LPqehHz0nw32avxArB7zq7yvwMiK2FLS2joyKUb0bwWKiYgMPpI45B
HOjjwSazgsZqig9aGQL7TT2rJcsKq6gJdpleL7dkg2WTvFmAr+E6WQeMrAmvMgGA0tx2836chi2u
sHUBOaEmdrJMHwrkMLR0rsokDbmuzTXrH3tLXUHB0iUWKd9k6reG1tQ6dlT7hgP8+mEccHk54N+p
6uOAYgQkXY2ft7cc1GYhlenWJMK3FvoyIFypLLHOo8ci5nQlgx4aC1y5tVZRSOhnI4WL320jbS0z
e5L0mde7Yw7D2JvFICL/pYzcAXl9VXoeU3uRU/lVCv0IxbsP70vt15W7FqRqFf4mqxXcwR8J6n3X
odPjezTwZ6fjW5rcRrrnUdaAEseGbDsft3r5OJRvdowzrbEXCp+Gz2Ko7DAu8p8pJogJqTdnTmEy
8Ipc8zkkuWGwfznKq48R1FGn1RSTcmcqO9TBq9q07//7Gf63o9RlbKxKSSQyv9/Xs2JOA9DVc3ts
0DxhDlsA/Yqb/gBBDt3EtG5AqqbMqewHC+lek2CkZyvodJ+RcsV6KFnc4qk3D1ArcGdx2QyNuisS
nRP33ETZXnMJCQrf6+YrHp9a+SlktZfo4XYYb8DY+vBWxNMa4YRGSIGDdjkcZYjdcG6POmhfvv4x
jYhqNAGoP+ojjldH/xkCaWHkmegvUhhnA7tV9G1KGZBvBUsBOhsD2hCG2X9/Wj8K7N8uHtbKLL/w
PhoGldPfX3g17wJLjzQ+LRPlB8mCNlywrOax6eFHUj7R2PY6uHVzbQ63cHzJD3RGAgIO4djPSdni
rXh1oEFVOSitH9pC3EKp6daoJRZjwC6NIVOvXDou1JGxvTmcErHv9Ks+7nTM1YL7QSANKEK+hPI9
7CDZU07jLcaLODeA861rGj0abeeVsAAV+6ozxZsF0B/enFADmhefkpZwiwI5+LC3hhQzP64RtVrS
IksJuAHwZZDe2wqEAEeL3WIC9r1gxOaWdtvAfWorFHRC3WdFuhc51g4YXRX6aTVyFmauntz8q5iQ
QtofGN1Lm3zCepNaJ9+KlmU2beIJtNoQ4sa6CVRacspPbtUfvqofW8A/virEvhZLdAzEP07Wv5TZ
6HgiZYpVeI0JPIR5upVshXWJgHSKo8Mcd+TYktnJ1hisy1LZCmOkq0oArPorh4CZxDbPZfAQkknj
tuHBRSWn0B4F6f2A9BUvJg97hXObRpW+kXYflQ+TFaY4AYoiXztNBK5XFMAVEymfCJaRaMsJBlZA
FqLCSITA0PuuDNd4XzNrQ/oUCdPLjgNCz27K9DhX/U6oBAawUC8twlCaXT3ACSjJZ5le5MyGiz0k
cqQDSy243fTwD93Bz8v/+2fIKMvRhY4JQrd+v9+ioVP7XjTHymUMrKWfE3pAJKVT6VMp1te5aH6i
JRgPb8EVv4TSEMKsMeqPKTHSQfSscsWFgF3GUqyhzgO69Zygu2a0Epi+O/VVO5OdG5nDttCmy0CC
DmET0uHWAyT475dX/IvZHE8F5n1WUuzq3N+93UHps4qd4+6YUAjS7Ci5CSvPJfYHva9gLhA273Yf
ezXxVkRzUS2N4bvOr24OMbhPnTnTp2wuXJMMxoIEjwrSa/FcT7GHJfKunKx1YvpohCPkw6sg4vmy
uWfJRuSJr7XnESQuKNqBEURt8gFo+h7rAVFHA8jrQ0rdo4NDyftq4zjMYJCt1OQoM2hzcHPHqOIC
YUMZ2CCbCsXZ7fxdFH1Huba2MFOGBXK1ZZVnMlSEWfKqhWg3R3Bfu8mb9GwTqFQZDT46zQO05gI8
LxA6WsyvnUvn91s5COvpTJKsP2oKWHjK/2Fo8ac193xYGL04jaI9cRCbGZuWw9hgnnFcaVcNIV4n
Sg5dGOWEcQ+18aP69nlPUshc9rRJpN2zFejUUrzFKKfZjbnBR+pY+97mxjUuMm/cNSAsVkdwmwO4
bnjmv6YImRiS6pgnix1Ej6pbypt8lLmTRZSu+azzaaSBuWgU3uwnQhJlRqPI2Hg4MTX30p8luOAM
HImPEZB9RklFNKJ8ZRXrgu67cr/i4Z2DD0ZiGLA7BdXmf4xl8OL4wZ1R36AfPRZQYACABQ8qvKyR
8dTI8yn1KjZP+WvS7n6UcHhybMRxuNRe48Y6axBdI9I0XGMTkmMBGpTyh4rKve+JSqlDdoHm1yh9
fVhSLHwQCh/gUPULkEwEf2Z5AZFKJ59b21opMiIlurDbwOXOj+Byvo4uC2VAgg2/fksBIc/fFnqO
jGNTmi+7upfCS/ozw8Gww9NFFAMsbTAjGWiyjuFRtHb120+SEHkL8dovvivGvr7cyjGHFojw5BQQ
I6WdfOta7bmFz+OlrFvlZSDrLZPWfjdY5GUKhkhdRgHHKyPp1DQfRHYSVbRiTsWCrk1r1MZkfzSr
Gm15YCE0+2xacM/hgzF/6S2hJURnld8FglQz/lZc684B9k/WnbIydSz5WEfAQQ/548QQr2YWXQXl
Fqell6RrP31IYB24g+OpIUZPmbnOxiA8JRVS8VNYOF46Pjf2ixUpS9v5DK23SjsUGd3Egz2AqxPZ
3oaYSqE7AF/UCAnLX7meZ2qKgd6LwfVckad0g6vu6TAImqFYgwNZFsFbVdaPneSylV+w/voEHsMI
4W08VLhdxo5snHAbR38sRMS/rFaxErFX1wUUBu1Hq/OX641lUjdOk94e1T47+O3AucAHb7tg9snQ
tYx4U8zm2e8eHEg2XQTJvCjvUgAuZWi9jBi849zZVlLn4oDhuwgfhNETK+iJtz6GxdFZd4T4LHxx
GbSnUHlWyjc4DS5ouUFnn/qcMaB0ObEG463w74pU347iE3iNIPgWiXtDrYKom9qEMtfelvSnEYVd
bnkOAVmyYbAzz5+3ndi4Ufg+CxZUGEQnH4Yv88fZwd/vn4P6MGIRp+OQYOhRJ3k6XubjiQYQIidF
iEEBTocfsKdgeE8zq6wGPJLSnCY8FxVn/sgUCV27zmBcB6GtrgNxZpwxvkRQxCO65hOvsLvrhwu7
uUH3UpzTGYEvSxMCWrWjm5SvOK5ddr0sWwPnhD/Sq9wT6cARcTWSBWCyyQF49suY9VWKXqG3TLzJ
xrrwFDKTdcZ8OVODIjRfZKMfjDhOCnPnVKyBshDHXly8xepzzjiFbQeKYWW+19n90v9AyQhZ7NQY
ZU6S/xuHAvOPu6lAVgWFvk+rCoeKs+uB6YX8M/MBF4092IuICG/lZQJhUUHj9TuQQM4+nZ4MZ0No
aap5JkVDBX+2vJc5h6V5G4Lt5H+7zqttsNtcgODF8/DetbyPPbLRd50oqqJ9IKOqi28gjL2CbTyT
ihRg8JB9OQB8wu+sPAlDX0cwLyL1KW5Iv8SiDTFTn3Y2YD0T9Xg+r8cZ2hAQNPjjTX9y2dc9DD3T
FlJn0cijecce5zH2NqLXHp09V9SM6cYyzLWldcu0YrdRGHeyCQ4BuWYb/2MuWz65HZ73pTzzIqfd
JxHwnYg6KoQTwUJwjD9tgEFlBG3e3LDod1Qe03fdxPzbdL8kicQS06a05nNH9lVOLxK03AsfIeB4
octMYkU9JBYrP37j6ObWXHqXPFG2QT1sio5vVpxZGuj2RX7NKiWmlhekaYb8WKSW+Xxddcu1NIPq
TLHabgY8J/Vt6J4QD+HEcQ4Cnbc5XdtK7CvAje65mZuDlYcX7GlLl8z29HGIOL/Lx2mwWH+/+QTx
SjtoYu5EiEk98ffh2F4rH0Bmp/Mw3Bg5JrJPibZh+2awlYTzPkEJyMGdhOSY5W18P44TjlIXH78C
UiLbTda1mkAylMhvxm7tBuEuxR5dn4bqZJjtpibZITOSbZ49avDUoOLELBzgMlVUHkYJzaKOmAkC
n0VAHQPv1IYvOLRcuOaF/G0dQwGdoVztUTuDYhh6CswFCDfZ1dj2ngWy7FagSFlchuoA+xqJQpRz
5xu+py80ImJkOu6+M2ysHpmnQJ9twvx+zostFdVSI+rJj3+e7BinP9sdTOm/Rn6C3MQzv50G/Ovj
M1oqr1COyOFbVi6kW86cJ2VFus8l612oeEfWeGznevSVBDln7oZkndInL5tRT8yLzxgDcX7JMZir
SC8hlyxLARd/eI6VF7AQ3Gb7Snsw8w/NVVZVcEJ60TI5bQjUYJbYABGiCgB2CUO8gtbgQjkHQNeQ
9J7exoxXoTgoyW7mbVc7HIdcKU3IrrL/atob3kQoZkgqsxXkrtVkH4qSwRqBy/F9UXyUWL4lh6MD
1kD06tqQNAJ21EDQWaUPPlCbC6lHDUNbnr4qfxM8NBY7S7zdISEpKok36oHYbte+jsjntGwXyJew
Bk2hvpED0qQsupdt92T0NwayZLKzF5JigB4V+iVsPl8nQM1X37qo4j2A3VxrXmE9DeN3TnUaDTjz
LQ3+5PtAbagl91qFxZDRnwrJcbq62WsDRtmCYNLgO9/1wUZq0zH/mTXjQnwUU/zGDngp6WF6fbPY
oWnw9zEOhOBGo+7KciJzbgYiBGpHmTzcoS8VSArn4fV7qDAmwvIpUw8txsg0l/C/SFXhy3v2SHtN
KLzujck2U/NnGfUsW2jJRRh6DtxzxOwtQTWQjI+yPA8/CxQ96JF5ZJGEGey1nU8IaLFNRMZkeirB
RMKLkJvrTKZJvd4yEhmN68xlC/FkVI8qK0OVk7rM7qaS0S401gk6a1juG/ds8aDtG5YehEqjpgC0
Q5d1yYXD9VwvkgCC27BBQNIhExqq+6DJV1n47bRiI1yct/pzpZ7lweno0XpMyL5q3S0ZxHetC62w
fSuvKeiWisXNvv5KONaEdnbjK+BDcoPpJPBTE/wS3Ea8l4zY4CgzMFqyeyVbCJYA439lk+rfKg6N
umMC0ZCZOH7rIMZmhHKup4X5SsUxak93NoxegkgnZClhe+Xtx8h/mqJ+k+gwrJqNZYJrOjsgc2wL
MQs3ZcwCosRTdTAywptrilrlbk5WPNxGU5AmiSHHeOE0VlzX693KE5BIQc17ffg4AIIsEdzxkaXV
J9d4N+DYI6ZGeh4shpsW6vRGp1CpsOgFnpLX65JyME2HW06JP9l0X8HoNZPYa02wo0ugElt0ebPB
8bUa2cwBcUx5N/KBUzLEm4FwD82XPV/kDHMUxl3syTUUN/xiTuDC9SSLBZ/D/GGLk8psZnhOy1+F
zBrxZKiVDirDRL0NQ3nb598qwoeKcfLUEAI7aLiQlg64jQhpjFSF2NxhhEJM4wscb2g2GWGj2Jfj
8yDNnBHXWvjpOOTN6Q8BsoIGH5nmrKdK/DDaB9B1kcHsPHh0k8fcie7IlzMbqpmJ1B12OEX8K0ci
lk4UUgAJaVE6FLsTKuqlxI0PwVuDtC6In/jhR7qvhD/c+E+cnx1CB99oQVqsSA1W2l+89nnnbzGo
oyGIZTMR1lc9Rh6uE37Wr1sK6JLdJ1l3I+I2Xzs0ES0MbY2fMbnqPyOiyCIKHDRrSxkZ6TRHmreI
AZ9F6kPlw399qZ1Tq74qFpQO/dqXEk7oSYindNXgOaGZQ9onHdREswxvpvbkY6Z6DwBNlcaTOoPn
cMq7eMjA4U7eLEu79pEvs9bIXqvBQEu6TEzOFwACLIqJ/jRMz/ISGHPC6dTam6iIB+vAVghHfUsi
AQB5WuZcgc219MedPa1HF2j7IU3vQrfkbfQqTDqJTEvbTg4MwZ4IGz7ZKQ9XU0te2y2Yd0hJheOF
kMHrIzOfiinwkGiHKbXZahxmQDgmjgctu2rI10mp7OGHyM+4UtERzZwHGYI6pDg/ux0TV9/AtsSF
UnKqexwLm7hDJWY7HIabTNk4JdLq5JfSvrc5xCPt3BoYTMfdmH9F8XNuQZwO3t0wOxfZWjWeG00C
zNBepndFdldKaYG9q8snA0US7EZrPJQc1CxDdCojYNc1H7+LI5BfW7v+93THkKPXv8+qdASE0uvi
CAvVsfz//9IQuVNGMlKoN0cVDKMK7EexPhUyWdpD04Uboee495DAMHsdowcWSTJNN8FfDJJxzg4d
Zn83ISWdmPk2JSOIqQqbi3n87ARAvwKloFTJtV6XoGAlGydVrU1dIOQh563rEbrEckGWqPACX+u5
ZHYOt0lFrJf9LCXYZv3h95Xa2d9/X0NHzmvSBzLe/G1zbztaXIp2Yr45yy5MvdlRh9vIvzPYR9k4
yDragKk4zegZc3Kmftgh9P3Rt+B6kpkNLEsb+Fak2WniUGsHk+1ZT5ckY00sFpk1Wjf0jHH0FeB0
UfjITDjvt7kiI9SFv1G6x6S2SQqKgMtTeeTxpoo+rAqMqkOIS12K55CMT1HdK5G9ZaJ954ClD5z1
f38SrlS2/+OTcDQYE0x7iZD+7ZPo+dq5c5j0ogxaDX5HHifSLo7p3dQqJ18LWRrEC5vdJ+WC4OxP
zWRvIoR00Zg5QA2YipG1ZikoYUmxK32UNrx8OjxbhStg1qCe2sQb9GD5bcaVyhYEwD42wf1O8brl
Iw+qD50rDBqhxmVgfHaMEBwCs0lhVvQ3aeMs4lPQU4ZIbY0px6Bov/noLITGfNKRcXDC8NwF3V1q
6KtqrA9lXN4lDJEl6T1L+/Xg7FxSz1zb2aRzuR9S8YXphfNFAJWr2Lzk37PGHC87xtoMmZ/pvsju
Kh/7b7B1yWPL+9egJPelrr1aQWU/zugvtR2Fn6rHD4VhM2Ek+Ta/T1jEpTU9i/oHqa9m/NMLCFJH
c5Bm8qJC/fhtnqzC+w+6nsMbq6WQAkICSyucn4XlL/PgvjCvZDg8DDbn41YRCH1FcYuH5qyR1FiK
fGcwNbf7+qnvmMUqHVTuCpLstIz84mIQ6+H7t7h4bwyE2JRrsbuJfTK1u2Gtkx1eBsWDyZx/pn0O
0otiOg+au2Fs8qWVR9VGNzchtOaKpSirihqKHd1Ag9nAUu6DBK+mvZ5f6rC6WGyv5oL5m/ViAXRM
WZj15XvaEw0UhPcqQEURY97MObtzzx2MpamOh6z017nYGUCs52ZAcc95o5q3sSHe1U4ujrUNiCtX
E7L1VjTvTQ0ronxAKvQkMhyMcJ7lOiFUqs0MF89plFXXK+e615/K0NiCfT/2Qr1VZDzptY9plsyj
N93JDz17pbTULg20WgKWmdXF1poFDuOa4jWCjNW6mxTVnxrgioyjC9PMoia3i8R1mbXuvA0Jvhqq
1pKfuCIiuC1yok+tJSAJmu6zX8xbN4T+HvRvTUmYx9gtbEqMqcw2ZfJW6P2if1Qd9+xssJDjB6uY
GGxHbsZgHtA+qFB3LG+goNTpQqMYvQhsqt7+w3Ep/vXR012sD5j6gEj9Zo+Jp2pMrNYmEgK+Y4D2
AC5mmD+Z430fA/9si/VPW4+bbRrOdv8tR0xlt2Euz41Nf85EFtGla5wwH6J5fjArALBo/6WjI3Hn
jSvCW4M4tyH0DVEk0OTIfZ3tQxpGd7qKmyH4iiLByOUPp5/zT90RUjLGgDg72EJruvzF/3LvJQpJ
oMXELwakBfRg/JFbBNsX5M8QEz619Exw8dZgQheMpNnqoT0xmZqplzA/tx1yqpr3YWi8hGdiEDDU
81Bf9eDVbfQYZcry/qowrmhwqAxMcdt+b/VHEmoXGV6HUH9VpmmrYiORQzN9qjZ+u3L9u1x/6o1y
Hct8bvWkyyCmddudRA4Zk1hPRcagpp/23qlX2vRAS1B1r6a2d5iBN2snxSGCVc9hADk200r0j6Zz
S2flrYuYtgzI+4MSznoAuFJfIZ02Y2I77G41gxSYieKU4d5md6A3L7h/g8Bh7I8YO9OR+cbESTlv
uvrBSOe/LyIckP+8iYSwNR5nE5cdJpu/fxfC4ANMhr45GiQwlDTMTrcr4l2jFq+O1ZBx50df5FLw
AWUrcyy9dILVhTI9RaKvxtqG3flHkIOzRpTFLA/1aFch6Iw2nXVLinlfqXh1UBE4M3wvAT8go8gy
F67NOg70pqqSEZIxuPGRQU3ACjUyYlGFDDl6uhjprDrUVEBSiYzSsjFXVVg+18j8aFG0wH1T3YmW
PYRVg5PfvCVmsxQWsSAjToPi0xbGkyZqknnNszZUR5FOq5AtguN7QHPLhgFt9sypUNAtFzVx5oIh
RGuufNSBsR8typEKSu82SvE2hDPR0Nq2NGi1gZwEKhbhNLmbFWOZioaB/ibOECNVFLRxFqJRtfYW
yIK8Rs/KJjwxtEvMkFIlbch0LxN+QSzH0tgjkqXMjO4YDudZes5t4phItDsWEdA85iskc/RG+ko3
v1ET81YKdw8551Ez69dwuJRh4anNNQy/4fYE+KPY4XkjC2DgPVOMo1OjYCZDdBxU/Hwo1yv90RzV
5xCQbw6/s3F8c1E24jLHDP/4WYb3waeimsCHiopqvBurc5+L+zljmdVqzJfRdzot2cTCXOW01Gql
HowCHHCi3020XVJfHm0jQl+HIWKT/BVQsVWjThbOsJitT8CIzGftlQ+znmXxFqL4jxioRF6ICPGg
GO5TAY1niAgFCjEPDSJ90PmKYzAqlSV2UwXkZL4vWv+ga3uXh7JQmU+L59YhH7aBDBpqSA14iiNS
ECuzuEiDd8+2UiwtUhqDoF1ismHtz57KgdvRrXyHuUq3lexImGPLwpHJWjeCgfdGMczM+cqNhaFi
nE6Bba3CiCWqdcud2pt1hPo9G1IXa9hICVuYdwqGTXwvGpYROB+rgpzkiVK2G4HGoCRt+eTlYDyv
e8/H7i1M+l28VvJz0UK009q+yeZr6Nabgk4vBu4zRNtuFltciQjeIMsggcpN+y1BI87uwiZ0Ty7q
Z/Wnf56YGWbW/Kah9WvxlvmF/sgiCRXRz4LMZqdQv4zclpxEa7atXl19DDqdIPGtnzXkjznL7h1L
Wc0KXZpx1h4VVlm1CkVjnHYuB/aCY7WHm9WD6qGZa9rXrGsQXYVXkzwXawaL3h3wXXOE9avEaZcj
HeWItl3L2h95FvX9D43P2Sd1x/aKUUIzkIapeUmE9CxsLmWZbuaYJNgefKOTe4JJgRP0T4LoeZSU
BCFkXugcwihhr8gIjZl9Ez1P9NqV/2VlZ8G0IiSRzeEBFe0nE1AG4uqbKgLZjzIJZTVt42xl4onr
hPzHR8gSWKDjNbr1ko1ewBx4JKFzdFfJWB3j90aVucPxGiaEpw3N3plvZUQ8uW+DlTKk7smrHb6E
fMcgmqh6JA96vIpKdeVYB8N5aKunRvuUUm2CamwIT/F35jA/j4utiz1K7uhSpycvLF3NU0qSInR8
22v4qJRwevApPWGGQ/fscUHGG5Ux/SQzgGlXoBH1yFwZtGI8QruOpIvyEdhvZ7A4IqzI7Jx9XjXH
0k/vusDEkRqNnoVTgewLJklLJSgvtNEFNcXBwnqE+AW0iKow8AI6Du+1YjcauZu8rK+wVDex2uCF
Eecqc4CrkGRmZk9Jht3FD7tjaDV7/h5+F/zmcQIXr8Fp/0ZaTqcH5CRpdwHrUMDcZmsgun6fm4r0
yJI0F4MFKawZcjgaXCMLs0zvjY5opznbd8HDQNxMkzUbjdiLKG+gHXKx5MUdF/lTCQfNQKfh8o22
3fRouynWBeq1JLkbBqizoNRcaow4+NKMlLu32rsICSI0IAopA614HHv7VOlA2QKXKMVYcurmEQgc
4CJJPQ6pAROD7snm+gqz9NiV8Rv/6jcUUIZV7n081htaBYIh5letOfUMXiC6c9sAtSEXJOOCdTg3
yxGPD6tZVgVNdNLJAGcEZFrFXVdBl5tMkLPsJ7o1U597LVOPCcoxlSYs7ei6uju9/M5s8Mbcfxx0
w7XCoJU0TFCmN7MljYkwFjeD5I/+SRcH9tUhTzLPd8wFSoVu5zPT6GZZoGdTlHYFYTqhbFQmsvAg
J2XhpQ7WkebAqoStm/cXJzDJDsm3JO3eE+q+M4mZjvxuA3R4unaMYPO8vVcNr4o+TeE/WMwSWqJb
GUOr5ZWRGiPk8WjQWLM5g1YboauuL8gAul29wNPtEba8aHbaskQFuhB7c98cGPgxnFi4e3ev7MF9
LPGsLnPvidna3ueP2/wpBV1Ex6e7sG68pF65eNee9VWxImbtEi5UdNULY+usAcisAzAa++GgbDjf
F+HDsBJLdRUvnvw7pvSr2WN5wj9ML7qRf3n1y1pzyvM3nuKt/OHKk4b13N0LfgyWfx6ikf9xdl67
jWNbGn4iAswUb8WoaMmy7LJvBNslM1MMYnz6+VgYYLpkowTMQVd3n65Aidzce61//WHB/ALjsUW3
6D1u8zyzj+JcRemAPNljF3qYIp7NRezVPpyqeWWTqTLXPYO/x3BjtbnsaQ84ws7jDb7D89H99Ry5
ufWl8QufBbeZd3N5RWiKQy76/CtzocDNRV/0YVnK/sVFjM43bN8yKEDzYaGuFT4tK32hzh18m20W
hDvwWyJ3+hNwEucDXq3p25Cp54g27r1/vln1iIHP8igsMRB2eTPm05UKC5cgi2mbzT0dneMy91K+
jehzKf7EL4ifD5zwI3glk0fe1R3RAs8opp4ZJG2r7amZyPtuAADcwqyOy9GaJnkRDEDqdyruVCYt
j9HWJcoQ6rR+AwexS59OBU7VIcEAq1QBkEOCWBJ3V0T4/sVMSnRSiM4xClMt8MeTudbiq9VIkXdq
obzNUDMRd623XwkylH+Xx9J31j5cBapETcN4QtVnNwp0NUny5KQndCpk+1wXNQ/hSvACv55JkKsP
MfNUxnxQeBPqvJpR8b8/gPxTeW5IcCUwX5V14xZ+MHC/u8SRWW1k4kHztw7kBcs5I3gLRiYlboBA
FY6j+psUw9NDmpyV6Dy8lNj7n4w3JfVq5fjvDzT74Y5o4CGyxOh6auBu8JCYiAlgrbjYNMPgNl9p
kjGYSL4GVrnKu30hBYfY1QqJqolFFLinP2lzqsr4EDiyevkshjRt+skeQggA0ZX8HMVO0cyPl9kj
LA5sT86ApccyQWOUyUsMfFz0kWm/aoepJIF7qboDhrcG5E28+UtlVer49Bkx/Lfxte+NhXY6IV2u
g3etPCRwG5r4GX5NpcnLCz08yQjj0B6EaHwxZQ0eFbGZJ7+coYbFE/CkGqtJFNrkMzYY2Cjs9/FI
SIrcLa76gF7zxMhaXtIZvEbwaFqO/frUeZDCJjL9BFdNA18zQrqH0Z+r4NIvI5t8/vdjmPDBG/zQ
ADGeYbmKN6/6h0n6nw666XDmCqRLQbw47y/sARPxhQEU//bv6yiThcTNhWaigapHwp5K+2YKNeT4
yoyz+rKRuob7BERATABxB6uyzVBNXexpiDVVmlVvnAnnQc5HIqtUej3TDHXK12XEpJR7hDeX/KnF
uKnCVzVBqGJWhNJrsw9TShk6O0puEjVQwyqk30t/lXgEXXDbhZjoxJFs3fla31exbqJ6komE4R5K
t6t4SGKW2qxst4SuSJnb47iZSx9ldZSRUhPLKG1EbTUwCyv2V1YwGy+JgjNfko9xc8Z7tSuOUfF2
NV9MYXdiB8iyt1h7TZRdcn0hShfkZh4qL126v/O5vyPoOpZAWNJIiiLqyi2C3kL0xroYy0IlPra2
UO0JA9CV/VC/qUzWYAKrwYGE0FlxzCLdVpUX4UTGprbLYke7HolCEKQj0J2ubnEUlqWdFJ5jCCZq
HACUHQQWkgEPiP23yTjEqoeORCUyiCnL0uCQ9ef4cmc/0b9vcHwjSWUrkTUZ+PUGC5LlYsSsIG+3
19o/icvoshDKXzmwflOvRQQLBn56WoW02ZKolhSFLrw5kbBZk4SsAljZDWaPMOgK1Bc6HqJ65HfR
F7CtlUSQNHFA5wRhgh6AJ5NsgXXRJCKC8xEeT5enF9yw5srsgNclqqWXTv1t7nEW8Q0DZzAD4wwj
pUUCYFJgpKtP0ZUYeIIFJDyQhmKRi+i5SQJMC+zB8BfLHpjenApYuHeOgT8k/b9fQ4j7msqL/scj
Tr5xekl6oSBK1MBOvdjH5LayHDWOzgJ+0oAtNeMLBfMPA1qOEnuNhnETAo1/r73vW45hzlSEl/iN
TktvAvX+s+XQsV9GMZKrbQZbRriusnE3hvte2/37Mt9X+Gxa3JOuAxo39t9/XwbIM2va0kSPTj/R
Y/uQ/cJ4J/yUIZEU1fEi3eMlwq3/tsexVFRGD6Kpayan19+XjFWMSDnvqm3ltr9iCy6JhXHCs3Go
FHiW1ijBLiCd1CcInYB0BpKfm7Z2IBQpC8MuHd1rXWXe29iRPwTb0gk9LF03+Ikte0B8BDzz4lf1
qW7UDUEsC5JCVqS6+uESBYi8in3ZRxX6K4ahyMQOG1DbPMQkfcCRdUPPfK0lS3iSDuJS+UwrO4U8
8ovCchWeCVGHa9DtTfzBQL5/KYfrL7J0H+R9t7w8l8/1NnPKTeLggbc1XKCAhWIT6baoMmSuFF1o
Mix9D01xjvnEHGWQM7rXdTDOsxqypEWoYN9YzRJyzMPsq95OJh9nzce0YA+XwG392B1tzTVdMBkr
2dD6r6qHaNVUz1myAIgeIY071Vr20C+65gODiFVyscrzZAEC0unX2+votpqT4I/zNniCm6/FZbij
xnrHb9JuHAZcNtlqh+aYPzTg8pb2IlNmjfOC0xllwq/pvSciGU7OVnm9rPRt6atbeVt+DC/Rh3ZI
F6c3lI6aOWfiO7rpk7SuHmg+3+Crd8f+6fSFTSBUbtcA55eX+tKwC57hbNeucH0FSuGLbtNXad09
du8ajm8nNLnTX4Bql3cBpZClfsW/Q4Adr9xDAdBW5YZAUkYN+87jo8Y08ymLxfyMf/NCrrrN9TeW
JKyLwdItMgkf9OckcK/ki+A1XPvlFlqVFT9cX+QdFjaAk7AGUIhmzuV4egVXhiYNtNNtMfexx2X+
LGyuS6q/8bFaRZ65kfagVzjOfIwf/UtzHo7dI+DxEy7J7ZrH5nVkEM7Dw4Wnrc53xKKDKGyKBz6a
y4OxTEvyLk/BDp9qmqsR5f2khphfiYHHZOgorcTX6pnOB/a2vriusC9jTk66JwrcQprnO9I9FSgj
T/Vj9iYem8f0yXjoF9oKynj+yjCzZmV5qi1tOS6H2Jt43B/NMXur8JweJz/kmEsiGeG1ctL96xHl
lp9v1FVxLvaKM6yznfJcPdZP1624HgAFcffBz3VdPMrr4Ul2X8+CFVnn3jpKljh/ZcO3ph/0MvNX
r7HhHc2nfhAZw59eZ7B7i1kBnaXhvU/2YvAY5u2clqvY/OafnnX4+joe8IW0IbPY5VP1foI+OW8o
s8lfXnAIhKKvDY4EZZAXYD24RJHaySKdLypHdwsr2RFk0j4yV4CMi3LgS/BGzb3WHy8xIK4273bm
e/2K7edn+UvYKMv4WXOIPN+kK2pgXsrPK3YKL9z72ZO5TY7B3njUaPV6L3pAIi6SvvIZPdW/eFy4
sH6laK84slAeFBj0Otcl3J9nDDWY3zSlbSCa0B1JRIA5V38TfwTzs9Gs/rFkZA4584RSxgGtYPW8
xC9Aao/OZY3LEiag5lvr4FL/JWxo8JbKewNuT+zWzCrelX26Cp6iXb3jP9LA8+iQFBe9TcLvxP5o
56WbuNdz94AuF8IcBV9RzyFQcaN0X/+grGt27SSmJXMWHw4LlY4bO/FmwDoteaDT9Yk1X9UHc9nm
tvFcPoxHOcOcx2INBvJ89nCxjR0SvqKfNy9Ape0xwRSUkTbo1YeG4cvJjg7qisyzY/xWT+nhDha5
4sfVazeo/hbZjvYXVMslvBpA9npMHmbBZNfWrIgUCw7iCwZFx8pTX2Yv0qbftEccRqmbXrIHALMX
3Yds4JLS81kjo3S+ejd+CrbiMl6Ie21hLDrWXvq2fH2Nl50Vuaj8XXTWexKmvdJB5bEd+IPSfb6v
3trj1aPhne/0w8m/LEjA2oh+5VXeuGkO+1+KrTqkyVrFZ/DFtkeb2e0HeaGSVOxnK2XBkJ3r4bXt
iqvkgGflHae575PIyeRKo96kYuZMng7t/5z9aTjg2QqrbhtADB/Tfdd5V+VNPcERDe+UGdJ0wP9d
6nCtmaLOTHNixtwWhEktRE3RhtV2SvNEF4ByCSsTHPWukFoFth+Gdchk+uAQqsOdvkD+3hfM0JXq
FKQGVYj0ZyT7ny86dlpJIxOXCP8o/uRXApOU5K0PYWD2O6lZDRWBj/hWa6GbG9Qn7VlNSeudIZQl
4QdTymxTRpAB7Uj83Zv3wjZ+gCP4eHTe6NpkhnXqVKP95+OJeXsqhzwpt30Vug3Y9SwkUirKJzH3
ZxD9CrBEnIDAFh/8To3oxGbG+7/rsz/D2b+eDwUSlagMIUJUv/uThloLkzRUuu2136bhYzKzrrXT
yEuhdzCraovJPKtXFkpKFhwB2Iu8wsfrXX8P9nJqaQZdNme2TwoF4TIWlG1JoLi/557ybcHyIdGi
mdhJQK5Rb90WjLave12Qum2qGkwgvqaVo9JaNB1jweW/78h3B+fpYjINGaGwCk3yTf1IMGTSRH3T
bU9tj/cVNQkspE7bM20+m0qxunBqa1DshHCvdTS7goRycsGADRD9XoP47e2ZPgvGiKqEQJoZ+w1g
dZHVdOD16LY62vvQLsmPxpA9x8oGQx5nYhaPREE/C9dyTlJccbF1/VgGPmkhJMuXxX6ACcisr3Kr
x54i5bqNVO6ajYNUi1kVcFdw533/jjDwiWcYEqgiTsCaejuAVsWsU/TwilVmvhIeEP9dIfO7qqX4
OQ5sblF6BBzWLinqaWcL72Sat37ZPmTtwxXDlbnuo1ojLWwEbojmS42T7mMwn2Y4/2/07N64/HZv
mj6rJopABsbUAt28f2Yh6GqPJ882G0lAdnX5jSR6sdykJRlOT3eW1fedkKshdDcN0EfyJbXpWf/n
ba9apapioeZNW6efkwew6RLQql38LPRbtCfU7DgwztY6NKlweQn9YNm3X9oIZcgRJTfqFvoChS8E
ePRBkEUeKp+J2KX2CfUcJY/k4qbyc5gXss/qhNRpMhB9iXwZHjD2UTOSeeY0uPhHNbhWW6o6j8q5
eBhPGItMNQMD4zzzZjiER1smh8+YgXpq/KSqDzKoefVOfYYtCzJg5CoV/CO8pRaKYF3beYSSdPBH
xKaMSBWSspfxRvudbsAfLlgM4n9HHdatTm9SNVXx5m6UDkOA7aaNCbFIZI0U+ALFfk9siGpjEaWi
WYofgoe83xdnWMuXMbqzTv+02Lf7nqnTlKJVV/AemICM/zyNSJAzE2sZ7J9Jb9y1C0j3L7QKH+aW
3oR5mU6Ce2lpXk6oqdUtYIkwDvA1JPB2/xrdUwb/0THffBwVuTBKugm+MsWbpVjmgjKKZdhszUOw
VVzJxqBh3220VbRkyCPa5Z5kT2xg1rNlszdc4xe2fQskQk/Nc4IP8dych27gVCtI3YvRMzaX9eUJ
OB8LiymTr/slP8Tv+bsIPcFJt+VTTCGbyNZXsSHtFnMaaDkq7i7FHDT+3sL/BgFI+DwDa/KOTfTY
W8w7yookaU5pvQV9IgccFYBBg8XyU+VNySqIXC1fVpg+Rfm8EqGI2cpw1E6H9lmvVlJ2h4b1HXvh
4+D1KSmygXWPdgsPZALc9AbB+lbQUrc4tQ6wW87MRVtH/aYXjxhx4v++hea+YTAthu6/94HvIwCu
r2qALxwukPVvj5dhuBAcL2P1LZ9IsiwgI7hxh1SEDq6JnVp+E7PH0XiN8VQ4Rduw/Iwvq0C2IfYR
PMsw7FLPSwra/vzvz/Vdms7nQsUJKZJSjQV4sz2lkV6YcpJW22LQXuvS3CfvYhP5ApkJwCyOcnrt
hh2W49CKZLcP+12DrFnUPzG2Xinak8aI984nmlCwm3dC1wDKOAA1bKVv34mBmKRhLNRyiySOtEey
+JrZocXQBl31vIDhkIVPqfRkBLlr5ondXMnKqO+UyvIPJ7CO6JvpiM69+XZbaiwc6zSvy20KWFPk
QEjyVxm/lCNCuxT1o+xk+q+6O5YFAciPQ2U6jfbRR81TFL9lxunlAu2twqJw0lXfLVV+qIuYGIgy
ZHNVgvV1U8jjr1UwZQ7KbUCnhu8gLh5d5ozdi1x6NUbWXfB1IpI9F4+iuFMrDXUupgCP2Gy00T27
i28+bn+K7Al6o7cAdrvZwepLR/pXcbli4ETc7vimTJYtyV7IziNqKEO4t16/Ic1cD0sI3eB/xPvd
mtgN8akLcokwabmarS7yK/ujUre4mh3rAKdj7K66y2ZiDt1Zleb0RW6WpYGXONw6tjRDvx02pCdd
zYxRKGDHQtGYS71bD9is2hJhZFc8/RyGRmFjTYm95hxf3CuuhONWlp/UeFH1q7FfgccZn4LqBIha
gLFBFP/8HcUx8U0G7l4ASOA6eFk9TwgTwN+y83K3IXyiw5QAit2H+VGfCRqDiRdCDzrPXlFuBefg
GOLmv0g2aAxGKFyviGLUXfwyW6d0/OY+fTf3+oGzYZ2tC8fgvIiOgXNaCA7ZEW5rBSA6KmAUgcnG
BsMr+7OxDS9alDY5yR6p1svRG71+GS3wAl4jkF0Wq9wvbcxjFqAITmmbljcDd4jtYF3A23vAJpay
gb8ai39pkM5mZD3bQCf5e7wVvGPu0XUvoFJs80ecOdxhHbxyTLGeh4kACiXcQmkluqfPeg2q8tis
iy1Z0TQk88tOd6tleZBX8uqqE3U7RxZLC5JvWOVu7OWb1GtWhdetIHRsZo/1i/mUfZQvIncGoQxM
HPIAT3d6TvqEH9YHGyh7hq4y5b3NUBWq1BRzsym3+hGt/qZZslWsJ9gUdZrg10txb/qzY7i4os6O
19D99vXy6l5dwaV8wtiY/1wvTV98g/X7UHyWeNl50iFcDJ647R9M/+Ij9pYWph+8CCthZfoEcuyk
Q/9wfQXfddvXelkjGHkRgLF58dZI/TzlUC/7B4nlCSq9R3CJgOmt+iXuq1+njXkgMmAvHGbedT2V
HpBqmbT0K0xqdjCNGfYv0HevqhfjUYTHszUeg83pKfHE18iTd9pWXURe5StbDNZBLtOX09MJI2dX
fo2sXbBRF+pieNUeh52+IM7YlxfKFkTU07bdrlqpi/hFZH0VvmnhVee1y9m6tEdvtqbdLvyTv2Mp
WrVb+KodeBgJ+5qT+4WPP7B7XeY+Ei//f3+WPwVTQ/vkB2uIpIeRLmP6ncl69PgdTviS+6cr0B44
p7jQbcm7OtG6XU4/kvXJV7xoLT5ob/0+8q7zxq1teHzO/LoynZ5/gYH5/v6K5s8GBpx/nr1PIH1n
R5DiHCRqPey8T9P6lBcJsCVKMcuw8hWvt69tI14r2NnWuNXXcjPPFgk2KThXQKGILTIzZXE+881X
EoBKP9zMHPQw2KgIa9HTngTXXE8o+ISop5ZhMw1aUfB7oZd86A7PdV76hS0tYL/blWusQ09YXZxs
rjuVKy2mZde+Tr8OWuKTscYFkl/Lalrc2RN/OIdQv8xUzB2o9WT55hyqekzSAhIGtkkMppo7ePzL
k7GZUbptsq/zI0bdJultHZ5pWGF3vtTtyeWU5aMRru58lh8ObKRXlAwzGjvO7ZuW2SiEUMlOgCp5
6hqmR5t7YlXQJg122tsTkzS7dyT8eElV5Ugw6XgRgf3dSwClGS2xYeVWEBBdPATGajqMyFUwFkaF
T6Bjgun2dzaa72G+3HGFCSvVF3kqFEp/XzWUdUFMmdFv88aTRb9OvfIzH530wgjc7s9t/P/7mv93
QfnvCw7mRTrFUQ6aBusJ2uAkDrcKxkYcfyjPmCDFXqb4d57nBLfcHLcz6mUDabkpacofwOE/jVoe
h32ZtGMBVTfx6yvpJVcC2Y+ZcFa2ekEoR0Prybz3hLy94k2NvH9/gB/aFzACwlVYTZqs/tF+/ef6
VQEzu71UqNCvXth5SY+WiYh6myGxjF62cP59uT91y+33pQ7Xcebl8JD/FKT/uZ4YKZeSuEjKiyRk
YjNCn2DGEQ8OTMo/pFHyOb7i9A36dqTuoV9YRblMa0+IGbGQNJVvNCqvQniS6bp7MbELwb7IAW4S
iZ0me0kwdxAjCLIGf5icSnutn8v98cTwLYJthLhU16HwxMuyV1fZLHUCRAL9WkfZPgqKf6EEVpvq
3IfUBxOVMlvW+DwWSuIQfObWNJNR3dhRnXjYKZBy3cWxr+cYTGkSfj6naEkI8+9C/JUhTZrh3YBd
EH47l20pPCVSNnHiiSyh7wCbr2bB5t9397vZIC/NVLvReEF/AX39ew3LQnKBC4EosapSRjLUCwpF
zEmvbfQ5Vpk/m9fSvSYhHMASwjlEy1Z4TbTXMlgW3XGMUie7QkOk1C6XM/X3lYzYK1GJWHGlWCdc
jwKY3HRHlW6ils22jHKSw7XyRMgcmX5xTYxMK0G1KyKXxkF5HrsAbySM3/NVOwbLWBpWYayt6uIt
alIvmi3KE/ZH/EObbPdmzEhQNVe07iFBOgLqY1VN7HoiCxRHHXiblsBtTheniuo7CxMPpx/eRIOS
BjySUT4d9N/3rq0vMzmUwsu2Z4qeYudinVIbNyiil0/7h3o7fIXtHL7Q+Fv5lPfS75rc1I/Zvl8n
b4lf+jzn8iX/JZK5jB7hi224WeLbcYgXSLCSZ0x0wAS4TfhvD+8hZqGNM+Q+zqS4hwUv8U74wIsW
+BMuyIjvJpE4eDJcFoawqk72CbYyKBYeIEi6NM+QOWwcWGtobRg4VDCA0Z60LpJgPCZq1Gnrk+zV
DGUoxUNHnlmTMBMQBfuwZ/UdPHKjraWFgdpxngoW+W8BWhU45v7lbHIRTNk5hKkJRnv6aQQu6Ffe
2i8iEkKCN74Ur1qdXhMv3HZTSIvVPxvP0S9GCQ4WtOtpDruUHple+8gsnxS7pEqCHTUjwxYXXscs
PRSQaOw5TS9XG1gXq9wmt8IBdj5WCFYz4RXIK+3WwAOY6GDMwJwGYUuyxH4GQ3MVbsG7dnK0N/lB
NmHLWN3vgeHLMnxmZojlMONbcEED/j7zQkSGezqJ8jy7Im9w1BjDNOcEo/Y3InEIYmJn1bKLQgho
LD3ATmHfhwquLvRD1+D5NaeiyT6DT/gcL/z/F/Vl3NSH/jjzscN3IyvzattcXtwUakW1QLmxxsxj
ER/jEnnYHDWfdrw86B/juYVGu0TSDxcW1Uzz1O6VJd31euZzC7a637k4gVMfZ1/ZF4OKY8H87qV+
EXaQ3IvEJgowfCMwzQD7DEiYmBs0CeuGeo/+aiE+YaKCT+peeM17hvEWCtWehIkz/t39uXjD7QdB
RrFB0LnB4X4ZruVHmJB78RFoLPtIXszf5Uvw0b6av5tsrvwGvYJgO+LLMY+PKZVVycSSXUtFv2/M
oxdNmp/OMIvis/qSPVcuCx7qUfQh/K4Pug/fo8O38hctC8W4/CjDuLw3NvmpRDCpgmiOUXJOY6a/
31iDdFyUbGmz7bHMaZYCU8qnMMZR3QSVdWLtpc3f/73Bki/5fZcgW9UE8kMNTUF0UyVAHE/MsGqu
2752dLLOXaPGUkeikZsHX8BcuPjjd0azfJqoErP3CGamhLnwA0JHcl8I0WiKVTvR3mo4oOmmqtk4
V4bk9hcretdkK9Yclq5IBcl7l5pP9MNxsyixuy5McpUw38Jty1zK3T6RfykRQ46KjspkW1Afe+Nj
EJy0vthd/BsfGiZLzsgGEcujNRuSaQRB0nQgLHWFV6ZMdqedic5PXte4BqOokMDXoaNuguUpSBwF
4uRVzDwlGayEYcug2UYvkgDR2VElLWP8nIZsWBNqv+/kdk32jIUFmTtU0EF0aPKy7tURAs44AClJ
nJpoMpLIAs8ImTiPqa0oVFa/hRT6onDaau1wTvDYgyiKcuVjMIjXFtBekFNcsdaJLub8iQEFzLFZ
nJLjWBSP1UAqAgYKKcyA5+JovGp3Sv/vRu8SU8OZjDCCCvQ7gViODbJn01O9VeV9UB/77E0Tv7To
WClTIJ4HrZS1d9XOxewMAUKvF3K0F+C5Af5muYajYOkOSPSimXIm6Zg5MpZb6USGzwe80WG0kNc1
yLByhFczrtxap6fjBx53TkG4cihHi/Ry7O+msf3R7N/UYaY+g8cId81gCnfT06SEUFagZIzMinML
f6ttz9rpFfnz/LKIKl/QVvJLETGteQMmnvWMOsgOF+7c3p+GkdD0ZFUCqZ4q75vWQsjagOYKtPpa
LzFUjy+mw81UmQWibXf04LktYk9FbC2N3kVfaGKAReficqcIn/3Q4JnUTVjqQlY1gK3/3khk4Eup
ncGp67FbqLCLFfE8iwfcUaJNJTxdutSWRfzC1U0D0ekK/aeY5OnMK1vtjI+7neCPN5s8W5QNbNZk
JO6XtwH66iA2di/j7HJNbBlbalRRlkCBONsEZDEm0pkaKIRA8052I0+dCKYK2KsTnKirtimvbyMi
+QANihFrDfXcOJkHFZSMAjcNlZXUY4kUWl1Se3jnW4ZeY6UrW1orM/uE9MfWG+urMDrXhWYnqb4S
QZK0mXEIBiw/Z9ImzcR9VzlFSTaXwn6DUJjIOmawvSVRYFe4pDUcJBpwRUe0E2UYJP0hL93sM695
F5KFnKrwhNR73di0j96uTxjj6K7pTHT1lttQR7MBcDqut82wx3IroaluKjfD+Sidz4cn9PKVAcul
u9MOaT9c1oTZqxIsrIvSbRFIbHTR1QpWL7roXTvvVGy4tf8+Q35abCaYNgESEov/lhU9ErmnB/H4
5xJ5cozwh1bedFgR5Z1R//ejiuEvYyl6dgIz1NvWMtXHppI61pGBpkufdk5OlNJYSP2x1JCJn17J
pfz3d/uOkv99yen2/qe7Y8Z1arJrW03bZT7QfVG6Fhs98OTgGJV3SvbvN5KLkTfDtqHBmlBujmLT
xG1AjCuYsCXNHQ1DU0ExgWyF65QwO9/5Zj9eDVsNxRBFiMW3YeZCLcmoGLibGj7FoVKhhUzZs7Bd
FJWHriQD5OL2HH0GkSDTYZEOi+RKZi9G83ANiV9TIvFBha4l4gmGH2XTElUmbro4eYqRWbPV5J6A
NFOCja8xHaM+httv6icfXiYIiR0TQWDkXpCkjpgeoSHgjjo4JKjZ5DrbOXLlnNE1U4Gc7So0xgXT
+rmWARniWh5T44vpV4TeLT+9XdSNiUbJY9XxOiNISSaJDqzHyjPrN5FCUiLNpZrtyjD1TDoV3IHX
Y/mpKK8kNdhtuMmrswh3ZDovRKH3gyvDgowoGnxbG2b4KWWIxDYlDimG7OiyKM2k9s7w6ucnMqPR
pWkzDeVm126lbrxEs5h9kqarq3vLuCxLec3NMYbXfz/9H8aqrDXGdRo+3UhL9Omz/Gdhn2JJD9Ny
4nllX6hZnKraGJMND3Ix86xHRzzFuCuz8jJHUX+XtKN/35amy1OJcCyLJg5af18+bIMSU7qg2ubF
xgy9OIR4LW37/HXst9fwXcPV0vCz02rWYhobrwYJIzyviZ/E8VOS4N/1qj1VJRcCtCWebhCdjUto
VSUhahhLiKYT42U/QHmmmO0mEeemVOU5FbcjT8NjGo1eRuD0KmTkvTxeRV+QVcKAQXAGP1dIns0f
1SkNy+69fiBbWXmeVU9xgrgS8IYGTI2XJ5bFyJGaBNjJaqDGymNI7Gcab0J1aSSfdx7Yj4vjP3fs
ZnFkaWBmSRT92WWVEdg2cxodEWG1D9Xa7U/HsnlDf1G+VSWrfVZY0VCtuw7Nv4IdeXXvPNO+owtk
iiOL4yliXoE67u8nmPXEKlyCkVmm6p5IIYD8nHncqgjGF7JlXFUhBmBFO2L0jzmWjZQD0wlYVxFa
TdO6lO6J7rrwDWZIsaNKbkV7DqPgFS43CTq6FcAgTS05cDAr9qrEF68+MeEVsYUzX1eIl1/0In6N
voYSkKgPqPamWxpLHRL4DBKue+f+T/f37/P77+97+8KksgHSI5Zb2g9JxpzabN5JNipMuOFntUlW
CCvZJ3eMcu9c+acn/987fYuQS3malJ1UbkFwAOEMeX66WMrJxi7WJMWIjyIjFiJAYD6+wcXtSACK
8bS17nyM7wUMNwBWJhZi8HAwxPn7gQ/BJdK0CBZqSdtvhAOUHwfqoBcYKNaFxDYB1SoMF9KI90V8
73H2vvMJvk/q+ATMq0lokKeoqptXYIZKfIC2CA/28pyixG8CTpnE0ZpzcwI3FXuSXaysu3NQ/rhV
/veyN8eynsLhyGMuO31xougck7lkcja0t1mz14qzjPtZHugclOeLqeObt//39/6p7GFwrsFwhPck
/+k5/rNVi1FaGvnVYFxR7RNlE+Hob8He6K6b6wCWcW9SL4vfiRxUBcDZEN/+8ChunnRHf2xeezgU
BFPLCRJmhHbRm5wcRGmvJS4HdEhDpfs45V1h31Wby2QR4GJ1HtC2g3OLTq84dboyENoIcNEOkUQU
pjMOKFLnQ7e4YO9vrvvWFZ5rItlxCcEs7QRncAfm3Mg2maRF7CftAYkXcoinIDjjCZwBFWK/XTiR
thtV75ruR+UdJ0pcy+EBlqRMOgYjyHBBTDYpsa24LsUlzqah8QBQoXbYPbuJBNzuK6rVilv86fIK
ob3dM5Jj5M2UhKIEqCfcCtdX4qhmqyazqFxI5NBVb5xtmpiftCvBBsQ1sb3TnFZ3QmmrlpaIToRB
mmllTJOqzXXcQvwhkIdM9R4/YU5TQNSa2sLRSlscMPnZqwruic7lVV51pxf963IMiROcocrxCo0R
ybwarMBwwtKjnRIyP1UesK8mDxcT2rzaZ/IrhhxRvi2NPZy/a/Fu4OLXe1WxNsJl9tm8SId69Gc6
KVt8g/lIRom0KtWD0n3lRBlIQepcP5SLPTMx4Hg2cVyIF6G4adCHa8xCcbzo2/dRjlYJFJ5r9ZlF
7224P8m7LNxdQG702eeFeUQmvZxO9TzEBd2Q307KgHSQp/t2MjbX5u0Cb7CFADmwu1coAofpNjQk
rF0yZh6PTbJXrzvSbv/9xvwApEFcgzAPY94wZNCOv/eqTEPSfAp5ZcDoJvQBkygZPqWtEQSB7T+c
hvHO5vSn+bg5H/665M3mFPcKfj+iyXk4LpIc0lct+R1YZoiHXLfv45VQLy84TWiugdFqdz225hIW
ZhBthulZTzmbDwGGbTIqtzBeEERDTubHcFmnEQ4T1x25yibkYZzdG0xJ4uZToWNN7jBs7964m70u
EQngzMsZrz7Ky9COFYe31ICTUW76q4sLumjceVazn3YbWlODkR1NJBrAv59VMMh5n6QyqaxzJgjw
teb5YhD9/En7NUXy1s41tCVAtsYShM3wXr/jZyv6iJ3y2g7p8kl2z56GcoXFEYjB0M0BF+rWqhge
Exa5LohoOASutgs9nfu8ue4lJhdwW2Q2nnm47ZfmRkDidPWERXaoLOOreI4fYd0+6QftbfitOQYR
eWuCul30UeJljv1FsdWscNUd8n15aA6AI6CQRC8hKYxxfWjuoDk/MJFZzaB1zHDgqIi3DfbsSp6c
LFIAQNMSMaNP8StHtdj3Fm7hdeDhNDAdvhFn8p336IfSgytz1gKsceE/oNt/jh45VP6HszPbbRvb
1vUTEWDf3IqiWkuWbMuNbgg7ttn3PZ9+fzMX5yQu7xjYQGqhViWxKJJzzjHG36nZUE+UHvNBSq6U
n9hA+njtpk8lNqZq9JkxrZzUj6rIT8LmRCIK0KdPJrtvJ3YEuPf/vqTfo6v/rDObrpU6QAwcvizt
XGvzak64pD7B9tj8wGnAjSKiOCBwhXiIWJzGbT0wGs6YTGkhBs4hUWskQWTADM5F4fcnDWlWSyIp
yEOBK7qmf+h+u9Ksd2f4iAgvsZGNCkKcQVPbU0+Xqr7AiIL8h2zrVPPGyD/zIl81FfCNOn9gzEKe
oXoASBwshH1W4G+MYjz7obzW7OKYDbjLDre6+qtXZTIaYbgEP8xG9O+WEQMewY+Gr05r9/cyCsNC
KwrdL4+hPS4roP2SNeEkMIUnevq8Qqc6HJWm+ayC+WBrjMPIPzUCN5Y5eIPiWAwM9qxsLYG8Nb8S
a5v5/mnQYi8c5kNemsucoO8YlKkN8G2JGejhftNkF1T2fmV7yO7tAl/NmLwELJA6faFRozgZ8CJe
DDYt/6wj0qQzq6L5hwXyTYGkCBqLEC3x3a0vBbLpa77WVjpEs+lghK/RhLGcv1RCV1OQp+KOqV/+
/RJ+M2w2uNPwTDlhGK39Vun8sS5IRXJkYFs0o9YFi9md9ow1CMK7C7vlCHwzv6gUEfKhMN4rwD8J
T3C53pnJD5XhN2qgv6/jyzc3pNyZJJXrAEWpF1Dj4S/GpKd9Ws9oZuOX/Fa70zHd910JG2xC5H6h
luSXQfrRLdgXvUIluWwkuFIPbz/cpG/KdcWEQ07sHZiWpn15IwcYRnatCGZPS7NQWa4TT26B9CWV
TgAGoOQwqDGkz/4PDdNfH/ylNfWd1m6ViA/OamVTBeGZxn7Tx+kyCQ99ifdQ5I3lDkdeLEvIDMTt
OB7WcRNtqno+t3i86KHxw7b17R5uaSxMkjxhOv0mOvzxxkSMNVOw+PK4zKNoq/fXGtOsHtKPNFzy
EhJCdSn7l+UPj0A8/6+b5Z+fKpr4Pz5VMxqpIBybjJV6F+ofSaWshmSbyDtMOeV4TT+7aGmybUrN
EkqQszV7NNj1Og4+NZyYfoJHxI3/z+UwcVJ4KxTkRl8eTIdBmBVVMrH0eJYHZ9gYiHTr4YeZLUyj
bz4HOFM0iUzRQDe/fO28KarRgJOT4M5aRM1es/HF20ZEILmyMVARh24+nPNeu4075cbaOsWFUaEO
QV1PMX2XbupQ9hTJPxWReidOmIzAWBXUuvf7pZ3grQj3QWyiZQPLnH9MDRt9Rd7RCRDDufPnMzbf
JwxyHewdpYeQLgKEVBmYo0YfWmZQ0J9bOAFzjvVJwQC0n48aYTEG4TldsC+aK5yUKLkR8EyR+sem
YicbHQ8HPbdqgvPsoGlmv+3luyLYSgnA7XLO98wzrfnSNINn4OA0N+XK7ONlnK+T9iWmjinKctE0
XpDn66Jo73tF3tZQXlZ5uZxxOrijHUBfpFNfMMgishD6KP8yLwH0+I/mOzwbfglvPH6nQUSdTr/a
SMYHx7PnEzSgtAQXnZS3SZEotjg5R+GRpOIiWLHUmdhl/jaQjWUs0ootz+RM9qtdnDpAzvAK8BQJ
NCzfrRIDgD7ZE9rsze1VIDniSIlDuNUW/d3o9bilN9XktniHAp465N2ZRN1CYNKqa5h01ILSfmrd
lLjKvk8JJ/mMdXbixAQPOtdTukS3qXLEmzJ5DfPoaeiglQLxTqCtxuATYCjgoTFQkBsMFcsGkq9f
ZKc+oIps5p9sML5bGaAaimUj72XM8qXurrJaK/EoLTmGL0nyGQOaVcVZ+qlKUL7bEMBqRCEJC5H5
798ro0zUWSsNViD3QxRQAyC5jo+hwN1Cus2C/mRmoFoXyqZj/t0zwC9JBgGn8guq6zpdGQAvyY9D
lt9r/8veAEyFEy5Og7BAv9IjBzUeczlVi2MqZkmNB+lIu4c7fQ3QWJEavCCxbqmuh6v0S7uhOTKx
3oHPJOUIqdiuE304DVH4YMknvEtZCYEnw2Mn4TtdSKTuoVfHtu7a0PvCVHfL3jVUMGIMiHGHS1DB
vyK64+ikua5QYUWuCc0ZB2CygzRX8KSICSb+Av+JzNXpH/EpVPG/cRkD6Oxh1QakdwLoN8gewXF8
NUNqUsCZ13DwlL2/NY72DYuqfkrvJS+HAkCOS+VlZ3ur3TXP/jZ/cw7tIju0b3flW6zg6cFEyeZG
LCL3yVzYixfzHboz5P/qA7kgfwL0BNFgTKeyy9bJutwY+D68QDDgUO0/R2ny8DnOjcbTtGA7BZib
6P2jHkDlkQFRCWpk+VpMsUkMkeNNZ69jRDnNlAhMtLAeYlBjajvxtGU2mz5ZB/ELk4C5ZPDsu1P3
k/QcdeV/t22mW+BfMEc1lBpf5k5ZkDVVqw6cVg0xzwiogpJey+/OYXGL/iWVXjWRSD9fMpBpicwN
/BwZ+YXb2kjJJ6A9TddswBneA/C0jHc4CxrVvtFgGDNuRIWWTiUsMqDw8qwFj/Fwmp1zZBODJpGi
iQlsoxx0uphGGreVOrGbBQfOspeOTLuJGUZ1q6KtzppCQKmUEMUHpYSGHcpcHYrx2sHePDtj71bt
Bxm8TvkivkRvrQOG9c5HOorAVywVf7FhjcgfMlYVcBVYlYNRGdvSAF+xx+uOg5gCCZWWTo09TJ95
MmH66E7+nnPcwrxXDaFTDBAyKXA0EUJIkeebJ/oxdvhTPz2lFbMkHDOtSNg1IPNGogkytxzS0yT0
FEa8NrLJ5Y0tzI7wok9Q/hhvXT8lfurMGGMhM9cXIJvYeylriMrslgn4vYTSMmeXEPtxnyukh3GT
B+JqJSwYTWxR0ZX7lo8zh76AX51lwSo3LzWUx749FAihIczwCAms8Wx+dDPxrwPUnGnB1mfGO6mB
wE8WXX3IIWnQ6CzxRF2FqiN8B/C6I22Dwzr7DJvDgO6lLolBaQsSyXBtCVZWT8ScF8Ey6UlLmIL2
rot2MQdDbmdrA5+toCiOStbdJBCGQuvay+Tn9P0blKyVUsvYcDtEbLomQnpVxR4c+WgEch5PdDgF
htGPKN/cuWM3IpIgRpWQVKtgAiscmenAMWjgieXzoeJLZAE5OfSKacLUkIGhrzBGzOXtOBPjfpWq
3VRd+nodTINX69nexjFsqK8mRKS+75dBVpwKCDRdZhCyObrOxFk6+ZtcZ1kOLzbLckwgWUhbB9OY
4VYlzLDDY1+SFhl00wwT9BYuIxZPKI7OHciKleq3Dv5cgM8gLriLiNPZmNaGhb5Ham4aiqJwTry8
CUnmuB8JFJp80hSrG3zkYjPYqVJPiM0iM+7qwb/BxGFJb9XX1wpeoB+UWDL2y6wYN36hnXGkJpTe
OquRuvWZrIbdhx/YvLe73uathnoHlS9JrzIJt2Jd1HW0oSbgB8qVTqbSYZg+VELYc1fjktK4e8tS
BEAp9ie2f6+WEK3Y9DOCZsSbFfEDlfxDXD1JwA+xRlWhwfDEf4xFnZN/1n0U+KbW8VJjVJAaL8Kg
K0PeYHZidr8r2QMUpoRdGFAqFTc+f5eS/EOvipscj78muVqU7E3odtOINoB6XblajD6KIdzz52pB
ltX9tTSckYq6o8id9x/iPlx3GkUjjpv+KoXU3VKAx2K/wcJDCj8mvCwK7t7IixxEGETFxzGDXlsT
h5XtzYnIxHJdDYcEKVLGYhH9QsrDGJVTNGXHobOPmnh9ImRAPhoUgwdBzINZuFOAWyPvAYVKPJ+V
OV1r4Zasj0Vw0lMErPWKWN/SNZWBjmxCcQj02/PI5hD362f4/YvSZNYOhTYJ8G6drJUgLwfzRzDC
zNSzdZ5OGx0L2rmkvVSle51JSZyGq14h7aiTbtrp0CUsNzwCjH4rTmjZf+nMg0zGCBi8MctXhcwT
h92n1V/6wYR5dArbyUuDbFcKNTcjh4qccYFuRjYm3hLVcpOSd9ctNVnfY07H0AlADPqokS0tPdrG
1Q/+i8o3dDnjryPpSw+raF1Z6/pYkIBu4cy9CrsNjHthPComTl7J3hlvRizz8IBuDMtrSzjjBHaX
p9LwgAJkcxVjAe086YTtppCcX4rgSQ7vp1tFvrEvRL1ntJz+OsiO/rjsZiLh3wYKkFy/a+Zbvb1L
+jd/fFGDXVPoO6XwfP9VEg9LxjhAyxbORGZIA938PS4fAwXiMYKZYYcpc2Te+eZGtWKQyguTzrjE
WSpY3lRU+91N63s0DUTMmThXyci5n0IF9eW6ASKIvbmhFCbYjnxbJhzL0dhb7avkey2UsW5llLs5
uU2DZRe/Y4eA3qB8Shqv/4zn27r4iEgKSR/teEWIUmNvSsnDMtrUyDDI9wr+EjKu2ksCzTHWL3Kg
GKLcHxJGl3KEX3qI+fRVitO9A2288B8mA1MT1ip50XaGVPVNJiRU2irdOTB3Na7kzoAIPjw1yFZr
rA5QjCnh4w9dNFTY7yoTi+ZdZxDKzvZluK/Qj+hqwWvQ/vKvwWsKSVyFQQAy5la4TeFDjpumCicJ
IQWVqfiFIhSlKIZp+iPGuO171yx0Bs+PqtffwnXv45tuZ/3SP0jW4e8Qycg+YDxQaabv9FOL7pwd
jdvxFF6ze3VjPkmYy98nS+3FLIShAUTw2MODlT6JoC2GN+f+l3ZvH5V77ZmS1roBRZCQD27zrUlC
w6txm9+0N9GRSAkR3s30ksPbtR78K/mwCGO1WxtD7RVrnm91tT+55PRXSuIhO8ouf6hP5Hh6BNgv
pGfCWbzJU3cY5hnOonu0U+zHok2wUd3JRTKyIPB9bR9ZKIsYUznxVASDedF8lgNgzAJjE5ppHJ4k
zq53uNrKKX8Wikj7kn2al+iz2Vk35RK62oo9eo9FOmLL8Ret+ZmXXrrtb5j9O8/5ScPh6lhvIedv
/fXk2et6O6y1feSlK9kzuP2ec8uBoeBm4iwmd4/v1r55ApCyD9Erd0VBubvlArF/tl15Nz6r5+GM
3PRoPETcs08HA+nP7NV6zrfSrfac3HH0ihAGFL534w1WfltmBOoGAHEo18XCXo8rfZdv8b6IHxJS
rLAGO8ke9MSNtie57UjNdIPx3RqTwwLDwmhxh9vVMl5JC4vW5vqQuVh/wXdyURzfj0/JrrhEu/y2
bg8WcZvWKl+h31EefHtZvnQMXZneeTkW1vO+50owkluKfyZP2AIOB2DNrYmS4YFx5LtxYz4Gm2gj
v1Z3SCywA7xxuIQZ8zll6SxKjP+SIyZC2PaJJmt+1mEDL1Q3fbB347K/4T49+ju85TbWiu9l7nTX
4rZWi7fAE2YWDn96nyz4EvEqvo3vsWTb+DuCNV+cQrzzj0RcusHeuOlvh8utfAj2JeWa0EuvCr69
6jYL3MnaDdYz6Qsu00v+/xLvvcf2RlnmSyKMNm9YrN0k++xOR/BRnyCIU8HVL6TCPnavKopcec0e
xBeaf/+FYj0vVqhK1gU/w99Vu+zc7/NVSeWEuHDRkumFvzhhm2C42CAiAh33QNc0dXPnVsmmxoJ9
XNrzRgfQ/HR+8c5xT6rHwrNu4xsh8kU5X+40VB6mOyySxs2ekqfxZG3z53D7GCxJg3KVrcb9bPCd
jG/GFTAw14PJ4528I/5Z3PsFqUuushwub9oqwhmQfZd3Gr8xF5+CTb5kFeIaGWJYyMuMI2N3NpHM
PeEkiAj8mN4j5jqg9n1A4ntOb4f18BGc66fGnZ/nbXib4e+nPbV7+2S8ZZv43uexjfi0PQXn5hDe
9isHOQx5spwYG+o1ZjHtW7U0QXtD6lu3uABl5IkLf6+C8X1mWMi/9ghJPjpCnhbxr/oEOnxnbLKD
9uTg5LoPV+bJPhUf1Qc4tYUg96m5DIM3fVBrUrHOb8UHWVeb6iphUYPz4EbbEGn9Zomz3FXaBVoZ
yoy0Eb8w1NPfjYN6O5xijq83/lOni4aYQMKJDq9xfQgBbzHGge1iFGIjRkLVhRkZ3imgvOUxuuZ7
1DTEg/j35b66scmN1l3/2SBmhGeJP2jrOq/8xJmbNBykY6x62PpQMsKEY36VXex35Zjup+ciXJrP
42t+DI/1Y/IwPCAXk9+YnhPwjRylxM5pwFG+PPJxuPbNn/qzciffA6Xnn5AW58/0Ea3+adypzxC4
8LqDsoYnBodDxHUyepUgr6G/7xYYCqq/ZAfC4YLmF6kmLoIObEDIVBR408KxXfz58fdDIzTBBHoO
HVf1hTBG+yDqgRYE/IZTQQY+JkaD6YCNXLm/Ux6ZeHjWYV7TZpzkW9T9PaOPdj1bSyo8VXKhsNWO
O8yrYanPGI6uxpzq4DLAvIaRgaw/9yBSG9hSYdTJe0ChAf1qIT8l73nBfku9LP4jSFf1VJ1UjCQ5
h+Qt16w8Yql/zylV3Y+v82f8irB6Ox/nI0aCDsW1TxmzcCqX0Ssjt+5BRh6NyFHG9Y1AjoX9ju2g
ZXkaGlZ6S5YNZpwtP5vBxAL9Ih7jJkHYLIn8JGEPs/BvoCe0SAIBa7cMrp6ybb9m35cgTuDZmi3y
I2aMuNbLODotrE/c9HkOMe7Mi3ZeGJ/hK6gh8w3uJ9dTv0qPTA7VFeOkZhtc8FXiaSU3Yq3gcPBE
dGp4im9Lr7mJ1spTcjBceyPsCad9hjRqw/NAvxQjc7fe2ifS0pn87FkDuCZesR6Nn7vL6OZ3oNI8
1fq14caVWEAqd+ioFt1Sv8V2c5vfl7eZh1fIpt2jht/ScVuu/RB92A/mKXKrXbJDdIidQ/NRXehL
RvwmimtTLaS74MZ/wL4UAoYeLzB/rWjxCN5CtjZRwZGLDu9xSUlZ0H0tmov90r7pJ4xNEQWM+xC6
m6scsq12VqwlSaFR5MmtJ+JdHRc1KLeOt4d3Od4H70RvM+722bQ+J2XR1wvmhcsRmWZPcO6iu7ef
cOlPr8I2Hca78mneB1u8G4HVsxfjs2dst6jP3F4eRvWg0cizQ4NKnIjSW5l7cRN39RNzaLoTviJv
QftmshHs4U8EDBsQcJeLFgLRc3CjnfnB7SORFmyr0ULZzY/GI76lJkIMG18YbzQXLBtYzHkNKcWV
8LZVhLSteYOTY/GWNGQbQNPAeVv0GMEyuM2e8sP8ad6ay5O27/fZ1kTJ8PujQ2LoSSc6ZOESOhL5
YTruhYtMW/LiEmUcw36M4BpBEUXQRoMETsycAt2fDE1S3tpwHJpVTwwPHAUm7AylS2+aKJiFxiz7
FJ7u+/lCcI7ZuUbFFH8x9OuAG8FUwQevIVN7QYvoI9O5ps/ay/TWvTGIsJD5Pcl38QWtcFAu7VV+
gF6Ey0abeJ/1x3Tf3OtvgLvX4VZ7rB54v3NEim4Kn9X/bXnwa2LN8lC4ICaS9+WBLWVDggkpw8ZL
95YWLq4BDB7Mq8NLUK/mX3irMiu9b/bOvXmwnv3zsG92+WlcyftpTwDHKbrTjUX/XHwaN8G539g3
GEsUa4LBlS2oyPzue5YGD2sRSAyckWrg97vAW53mIEUPHbBHiC2hrt3sNj7A8KYSjrfar1zFHc2V
CPwgV+uXSunJ9kTghU4PC+/KTZE7g3WL3h3SLsmOwNjEarstPse8oBkUIRLOF/kVulvxRkhz2aKb
8VLLk+/+3U1oYpT/n0G3hYcjwhyEzb8Np/7A5Mx2qJTaZAzVcVJEiORlEyKDf1sGkNDU+bYJSJcJ
LERV+bwrufctPLvJTLbwMDxjMDwlye9tOnMBf0RqvNEk+4QAOWD4Rysvpr15fbGIo0/I4ekc5cyM
cfDXiNiJzPyBdvCNDRV4nqmaiAcFPfTrt7FTeUjyipltlS0pz0PUsj5jSTDepWl5pfZqoxCel3bq
ls5RmtfMITXM3rMfML9v8BOweE2FuOhoGskC3PQ/bqqk+FJdYK8EnR0h8rqULtJ4bYof8PbvBtQg
/qaN8RsGB79B3j8+RatxtVQrQFzGpGOZbVrOu8kYbntViBEuIwwH23r59/vyHddA0Az+34d+gYZQ
RUU2GWNwju6JZUydSyRfJdTlWVCso2SdUF9ADawNw53mvRzTA8wPJJeug5+IyL8B+y9vrnjC3F/D
JpZC/dIFB+M8VUrQIMZ3DgwemXjLWEXJHephItLkyPY6HeRRnOEWsGYTLxtpWFohprWkV1AnMfFE
QsY0B7/fiODPHCf9bGN32i6skHOfWnPcDqBSWn8Vc6SpZ0ZuVDf+NK+Ddt4ohIQAYv77/n6DiAlH
Qaz9IZ8APnwBHdKhtup+FssRWKA7QxyxlQ+kD0O5Y9D878/67llq6B14mEKWx2P9+zX1nUTWil7i
w/xTpRwYAme9vkfmQZAd/sgXPy32U/6iNReTyHrBpB4Y5plMR4x28P59Mb+/2dfHicxI1qDeYVf6
Gyv84202NehPEZ9IQUrzVW1TG143+biQqib2y9LK9irRDVHZ8SzDrWK/ZNuZOt3xhTe6sUro5KfO
9vphrZgxBzJzmikZ175uwmIcf7rcb5Y4yTOObrHV2MJZ9u97FwwKObuNlB9Tn5zaAd5ttTCZpCQY
MwUrPSpXt2ryzitm5QehCanjbD00qZcCS6tpsglwRgJ9zs1TkBHtpV+M4o0zvx4xvIcK8++b+x2c
qWN9a5uCLA+e+WWt1LDpJqPmSZOosGkD+U6i2Shz4xHa1UAwp2x1oOrxTrGvPkWZ3OKtTOXQksbc
nSNoUgIPIP52GOES4+1bjJdCdTw9RYLC0rDAQWYHm9CC9lR7R/EkIO0klVdGA9AeEjvS0OdH063g
HqVFe1Nj51iVZ5NUdT94LPxqxXsu4Rg4l4/9aDwjXTBHaECouq55rd3jHLPJYutZ4D8mEAH6rwUM
hKd/36fveDGYGdtwQbCMkdlX/36qUuhEk1RWTNZsNgZYY+wepC4teY6okPrpMCMrrdkswNb+/dHf
bOZQtwxTiFdQ634lo9QOWXRx2+dHgp3wax3x1pUnhtc2esJzETPS+eG7/j6Eviw45ocW2jhLyDG/
npVDk5UtkZvZUZaKvYZsenBA1xFg9QhqwcS0jo9vWkA43+vzHGfHZE/mTYeSQjGDczUbyy7qvKA5
gytCj1dXcJryyLmdO0zCuHEzU61ygFfzIZ7av2/Xd+isDjjPISuiiKyve1eulm1Wx1V2tNFckeOW
bHTEUxHaXHf8HaIArZvvgddEXS4Jb4F0Buc8ADiTNlhUpE/5J60BrrUD/2de9rIbT6JH7GhkTc+G
hjZsBlIEjK1pHgIq/u5U9w9B8cNj/65i4XsgqLDZhSFCfNnw+3RMQqNusmMEiXMOt4jFMcpOKasg
QSlQJdnegB1dYp+h9liU7parEdDXQSrWQqaxwUXgNv++u//LVVmWjBezBnX9C621R/hZSlOeHfsp
3vTSYS6YuysjUAhFvRUvFTbUBLW4AE0sMg0myfaSRhWKI6hjTjVt8HQ9/fuiLHEr/vPCwkqBaqsR
PvV1Eyt9YqaCLsmPsnzAcwjtvECAQ+si6E+VE+NjNG9/y4FyQlzrD7YuonEIwAa3kxlkqgNTa/NU
KExnsWrpyAcVGKxeQ9uW500yE6hQ0C7xx8wq3snt1SaIUUCDqZSuBSdlaA9l/WF2ybor8nUZnptQ
X2XmpQcprkD+dOtdHoYtkexG/KiTnNEDpQGfx3BA8xECMB4n+VUAgsLaCKqqP7qQz+ZiLSAviNN+
mYHKHoh5Q/XwKciaDjhdWF0FR0ysIqNFRFiceyYr/7673xQeGILx/tmcZyLc5++dT0Fqapa1kR2n
FGKJni4NZiig1RnH8FwNO2wK/v2Bv4VC/3mcKH4hAOE2AKP8708cW13twob9p0IqJUcBjuKOJ+HM
48OekgYKjuEjDC6UIwpOLaCzBgiPXOKhpP7Ed/pu86Vt4K3SVOrJ35qrP2oPI5E0SXGGTNTrPrg/
j6vNdyDAgIHm8DHGP3z333vrf747/RYvMQvM+FrspJnahpPFqq95rvVMF0m8S8H3LoDlYxlBHVww
RWFR6SQ/WsUqqa6V+T6b+nLwOSSpbUpomhHxdwHjPjgyPzyc79YaRSGGDcSyqyi9/n44+exT1CRx
dmyTaxMypis/KMQC5yOBhIHmXLGmtdB7OdQqCLehIq3B3v99Ed/xiXFM+/8X8eUNGarWUisnAXqa
T4G607kvZb8zoIfCjEkUKgw13EwZpBYmbJa2nWHVHeWBTbLGCxX2M9HRUOH7aTMAPOLOu/LBzNk3
RGqWDREish5+uORvoDn8AHQV6wFD5Wj9sowGe67qIQx/b+eU8SvDuYRd/Zu9H0BBsXJ9BZ6I4Nta
w/YKkfdmH5RLop8QDzKb76TolxNDapJeMMjxyks+Ftt/X+Tv1/nr2/fnRRp/P9y64tS3Zj09KoFo
T2PmYE2+g/2hILiK77AZwkW8vwZi6LT692cLRt+/PvpLgVUEUWo3tpUeTS1CYQeeVx6Ej4bA8+HA
/vvD/ptnrxg4jiErx6rb4Z8vb3GiGlqiR04mhFcgfyZhM+aiOpeVpxpLYOUBcioeVkyoXdVewmmB
1xpLrtKvCGIOwQRJv/ocnmOLdbnEWIDp48wgkCRpMgrVld5j9uZhvGAyQO2Rda9CYwmPtB1+2Jzx
Y/7uvgmBCZbjWMo4X5iSg5xNmIFThQmVqSOYDlN8yKJD0FxS80PrtWfBM3NSZrWkJiSInwfOJLVy
a+0jyT2hTjfh4DZxTwf8ympWw/KYoR4V1nJVbHs0HqL2YJZ1yFtHLPsK0mVYMOavzxN1fQgmQ+Pc
znAXPxJMh3w4tDDZFr3yazIcrCEEO673huoXKYs3UlYizsiCQ8xirIxntCmANXfphOrS2gcmwci2
sijk8E4F+Z+WcbwcCP/MU/T9Rr+3g+dsem2xIW5Ij6pucybc/NUExzDdRSopDe8KHKv5HOOBPJYE
AKT8N34LqbfsPJIeX3pm/5TGG2teMWO2LEETWuCjgEWUmiMbxWgrG7ZOfQ/NoUCyVO2U4RMCgU7E
UUKkrZthUI63cOYBQUmFhw3fdGUIR2Mj99S4J+DPFv9VoPJbY1pl7QpWE/A7us9ZuFreq+O2zAYU
ols8FBuJfGTc29DeDbgp0tdmvPUGdjOkteAAADEGmsqYnhso1kGvQ/o1zgGqR6a+ZMyq8VXiz4s+
SbXHTT8ku6jG4MZo3pwAgrE7NmTdB1B96JLDncn4FUfBweKNVk7UGmrCT43whG1ew6RcyWGxZ0C1
Zua3TFoKTJgsha6uiDXYM2vHdoFL7nodu733Iih3tgGPyjHx6jsbnI017gRNmt4HHbVqepbNeYOn
y2pAiuvwTRxE4Iot3BswaJpuDAPaz4DaNUR7lPckbRM2XdMXNkX9rjOBnRxEvfq74HVKSkm/OEXr
kKJsigZPkBIDC8fHaNli4aOU+UpwFRk0Eqsauu0rRZgVIfnGdTLnTlbGYdLwPGQ8P47RMujXPZMe
S3rHeINTcqrOSkA0Rb32IbRCAWwZRrYHQrhODnnoanphAI5v1G/uFgANhgzKDA5RHwT5K7OCXxPG
IEM+I0fFBo2iJCVmsTWXjtRvlHBeEg6w9TEaxC6TvumUYSgoPnlcC+/KBHqXhshJCQNomy6NkWZh
j+0z4A9uu7L1cGHhRMV8t3vRokcL2h+qHpCxA0V1Xii7gmzVLDtHVK1UnUq4E/6OMWR/9E5zdswx
MwqIhLNOevNaNPvx0LT3ZX/AzSdslyLBz1pKI/g4zbgQm4VsZn0UfmR1JOjW7hxR60mpl1v5MZY/
J6N/TW3lQc9b7Odt3lhpJUvxjVam63Js3tSsOmF/tukVfS9Xw2sfZTgnUJmkJLvxYxAYwaKy8Ln7
97b+3ajIIJGJGa/C2I8hzN/nV1h1RjJkenbU7qE3dDhJcqOu83MKu6CFxowQQnHjaCXn7nxXQewR
rGihlJTxV24FtYc7/1NNp3wzSTdklVgsTcbcHVvdv69qiNV2ntWRnsm+mMbLVGb3JpeCrASFURid
TeyBxByxoqv7uSH+9uOF8atOOgwbrPblhMhbqbKjnmKJFFsIqaRCox7M2tEN/RfYiJznTXYYiwHI
8odi8TsMwaCWZYyAI4CY4P39zWNFKofQ6VIioLz5XbpHCutkK5udQPHKej2g7otWmr0a9KUZLQn4
mz9B5nDgkcHFUV83i0KDggnUjQvVsrQ93BhZH5omAjTIt8OQ/N9vkC0O/i9liAj7Rd1AfjVmg1/e
oFEvEh6WlB7r5wgzeZDr88BWskjvm48O+vCLRKZrsyBOnP+FYwmhqn23GHDBbSLS6Z4YXCRjF5IM
YcdlnIXQUiQ3j1aq5UWJpxtLfo37ZoV3c3easYbpoAsugB4B2/w74CCdHQSrH0ivV/0mecBCRECM
0IuAfM0FlpPdScmX+hP1tW5hCOsW8tIRxgDQtmJlgcv6AeTenJdB5eVnH8IPgXjSS/b07zulGuLh
/edWifpJTKTxqP7ycMectrDt0uyoDndNRQQMUdrWeyRhz5p0q3GmdiRtCYl5VBMsyT/kvgOZ2W4m
9VCawLx6aacTDK5wBvXYRchD+Fxgz4fGqCvfB+oZhJKa8MG1VsbACPJjrlKmzaDAR3sGV9ZA21qc
0GhBB5DU9jLDa7BzXFswzxwRjDYo+9NdIkfQ+86N4C9EPYnbk6e1xSqLlXDBsllk3bTI23JTwYWL
Iww3QTXxRB3RPRmbTm82c5g/NJKKsNpcltpHxXnT8AckmRPPYc6BGK2q0n17b8nDXh3SvWJ3Gx2j
3Yp3N5SRRTATQD0l5FUTLqk+ULIGIzung0x2tamt4uTsQ00uEnHM2LG6lbRgl5PqGmDDYBUtVqix
F5mmi+lrnt/jaUiYZk6EIAct1mluVqe4o1POjdFtlxCA1H/M8gHjxgIyujTgZvE+xY+c/DNKBCM4
x0xK+4FMH/ultorjMEsnsk52c/dpWLyQeQN7cl4P8YWA+K5mfi4ON6ffCqFtLCWvA73UlE8Hzrmu
BdBEstwIZn7IugijLT1yh06pKe6y5orHcccAcIwJeqs+2HFazmzkfvekNcgoj0eGNPmGWkRIGjmX
UWgZqemW6ks7XcTRXZbArrRoEHvCAConjF5QB/S6TpF5Qhsl+gQjy2FJHHJbuYX2oDNERylXTQnB
JP1daIUbPT/w+/geXnirIiJXy4NF9TLHmApCgweLDPur3BBRz7mslMYCqzj8YwZPGGYL/LNI5cNk
vzg6rWW4RiC6srVy5UQHMXMRk4i28jf1nt+rGlenyrRwvHFOkoTRgjZsUtrSKugtnv6HzXkvJEu0
VWy/8mBjynGVnXOb8NShGiPsKkjLHRDlYRg39RdmWZ2NhWluEu1xsMjKBEerQ1RRs0XhXkGzkG3E
GKugSFeC5d1U4WPftatpAwHs3yv/u3VvMA6xcaxg6X8dSBtmZ7ZlX6VHfz5wmIhxEBqGyhHMmh8O
kG/PLoMpIxZOpBup1peGdFbzumACQlcIUBJ6JZynLN3JM5gXOj/0scF5IsqzkV7s+Cct7DdAjmEI
nTr2o5xdtpgN/TH7KQsD7Q/L9miUZ39eRwaezCfJ+SE46pvx2p+f8tUnIDayOQerTZld/g9n57kb
N7Zt6yciwBz+Vk6qUpbsP4ScmHPm099vaR/cLVEFEed0A3a33e7FleaaYcwx7pSGTsn6Jih+5miv
4IvJc3JMV/cOXiL6QwzxLk+LU01nVMDi4zNFUSo8+OgEEGSKK3Om0H1tIFMmf6dCgiQju/V58Ryv
6sbWYCAuGyY49X6O5p1aXLjm35/GK8TArN+HkSZHRGlDR6HZi+MYHaDw6kg620Qug7QXnU/5Fq8n
bLcy0sW4WTGALZDimvozRq6XvEpgJMfQmZXgvOZGfPyoSTYjGWEy9K08PvdgJ/NLWG3d5kYrISo8
jW+2tRFVkO/XYW7Bxe9/OK2S6VTJYHKO8Kqt+CdSf1K+JSwjKvh+oCsp0U/rPTlCEgR2iaGx3hD0
rnx/5fo7GlhEwdXyb9zqwW1mMkPXag6MSGoDEgPhbUz8Zzfx+m4IYy4iVoC0VBkPBJxbBQmW8ZhS
fKdFgE1tmmipwHenKssWdB/BIX2prW2svp//tfQ0ZgF8ATUQaHu+EFLWbuPrjhOdRb4xpL0LBkTJ
9AD+PMLWTFhNwdL2toUM5gC2WNj5pe5A3fT7z0Cn9Ir/9eE7pjksvwqlUrcCnGvghafubpDXILGM
jY0RQehv5dz6f+Mnt1xm5O3+CYQvzVQgp56ie4u459/w7L/2Am1/nz0nb/pdz8NJHmIFNgslSFzL
P7m+il/jvbEiKl6b62rtHuKLfWsL+PZz+Cc5qMvg6B2bc/PUmSBLzn6wrdC9RlDCS1fZfYqi6IHk
xkBXEnRLC4GE/jOkK5dCAlgzf92pW3oRpNfknl7F0acTdEkzq68vg3jn2ztZe5T6Y0hzRoNsxMqX
zxk4u3HtxTub7wZDHJ3CcdNXOwf4bLWR1buySLfmloi2tXb5sGkBSdMd+8el0c9b+4teoUC8kHd+
uRq7oxBVIIb3FtlL8TLyhv6QVjgMS3nV7OM1ktAX/VgvjWXGrzor+17aFGuyNUsgYlsaAhBdMhbD
IUcOR7vEgUgkjq/WJXnuDvF+QIpZJSP3W38GyR7/obr+YB3pA7vEm+qGfUAga2VtypO5NTYAGdFd
HLoVJcc3XGnvUf/dIYix6nfRXbQG77nPgK7TCLnsNyRJtvah3V9w+dfjqlnDrr9QQGUjOLxxXqXf
yb2/DFc/yW4sgl11Do7GUUsX9Uu40VbNOd0ka2sHfHgbXpQdwOgjLF6ncV/dNDflBbj1jsamH6Cg
lV31FxH5dNEi+GktnHO60y9AENfOEtkieBTXdIQtboP9LTyIS1S+9mDA+JvUwUL8O6DYlXIg/Sbv
gcE6SNDXAMd7TiHO3SU7WPQDAB7fSMtqJd14jx7JuxtwkN6fjP8ZYkY2LvjKpP2ZMFBIUMDFsCrS
Ja3DoCdrvihd0VljrspdsnURjGqP1rm4cbcmgxSsQL/8ffsLqcs1CeV9/FBfAr77UVnkl/GY3Iy7
cYfwAKAGQEoBGXbSwND6d6fy2b6QAX82X93f44HprotTdOuftTtYldQHHOrskN2BBadvjNWhURra
fg/kd/3LRc8KJac90r1raV08VU8liZddtO5X8TK+QZJyodP+QX/FwthC67axgcf3j+0+fDQ27T7d
yAgEjJt0T6F6dXy+CN22BXmLRXYO1uYq2Np760wL2lpeWUtzn23pc95Jwyrrt6WL2PWi+kEi038B
OZ7FFIEW0M9fSmmN7C2qij3q9e0bnGogqjlk1W/nntIkWILub/MjBRSv3soP3e/4n3Yv3yIHspZR
b1PutLvmNfxnUhMfFvYtilmPQ7RR+Iz4Od1Ff9ECdt7sh+5VOacvNLwrw8rAF8YIQWMNw+ZbCLd8
sApp5rCORbUjcxYhr6Pc9fRuCIMe7GxaavQ/akCyBlm48KR7a8H+UKNDsQkJNH4nyKQmK3Xl7NUV
2RpSA9GpAmOKTnS9Ns1tYF7i+FkhwiHkAp0NwC0EMu1zzay22kUJ3SP1akQXQ6XL92yNW6k9Febe
HE9qd6sPz7TVBrBxg2BNhudEW3vNAvbt8G5UN7wq3mtBsxAME6DVflS38K4Wt+2WFjbvlYot2TbS
Ei0pSdj9aA7TgdMuujuygyDKlB/fm/1373oadVMYFFLIGkRb08cwNkm2gQ+LzhaY13KRnswD/U6b
4WZ4qmCZJpKGc+BHfrRulLvg5Ny5l+xk3YDGRF3N5gRZa2DiK/TF1vWyXBrP2cpfCwkwEK3mOtsN
B/QcdvJ2OHT87N/YZ+dHegeyVfoT/fp+KorwAb+biiiZfXRZOsdojYGpQK4bVBsTHLsX3AGLEnGy
KIqZoqBHro5mUQHaCscGMdMZR/Ua1QTP+X8XdOqppvaoGilfISqtTU9IX45bBYboUgMSSmdnTD96
HW9l3vPO3YtolWfdonF05Op43CBZpx8SlZeZ5bnqQ374sIljGyHBWSBeFZ2F/+xsnXrfB0A/UGEc
ftJzD0KPqs2Mc3fViyTUkZEGgN9iWqUcB8nzspHFwM0C50eEBWUKB3x2oKn3YssCKErRSvA6axT6
J5s/KplTSF40nuzqVFr3NT08rKykIKmxkLGaGs00XC5Umm1nxoObhFz/M/Q7JRaUTyCdPp+7mjyK
r1XxeIrjpW+sIV0yrLs03kPin7kzY029xffBkC4FMQYPl2W88zF+OORRhIaKrITjCU66mtbL5jTk
Rx9lwPqtqDY4RyidWU0CDfkJYolF49026evMSRIn5cNFY4aUsEFvAB4jZLemoILBGCKJ/N3w/g0d
RIBHwHZUm3xjm5U/wZIgnRm0y2VU30i0aSgzaflpd/J/xhfGitOMFLUqPNkPa4DanB03gz/CLLLy
+hUJMfy7VHuuISXqNya0IPkRGtYyvJgGihOrplxKNUxXq1KFPoKa3SIqnpXqcdCgmDQWmb9W/bdx
JN/xhIRxE6yGvQtPSASSt9WO0HjRofzsKutyzumeFsj/ZybY13elLwRKPs9EkjutakZqV+wmMxmg
kpUPMZrB/zm7SQ2j+9GG1IKjO2oPM/so7sSXfbQ0GKkQR6HKMclIlGEEcNl3hlM3XmylAfNDjwjL
pXdwKN1GKNpg05sVedSlTMVpdvZidl/Gp4RB8IqMFyC7z7OnMKnWYWQPp4qehaq+d5yta5wrfZUE
TxbkTyjVZv9gBJk9QVO+z/+s+4eRRRX8wwkCGpn11HwGGsJvOA5U43N/A7kMjWdoUjHk2Mw8tJMw
98uIk50OnbY3Y9UYTrm3wkhwZtP6GKX3gQaoFYGwWbXHien9MuDUIJoJ6kc1i8slYetoO+8GyDzW
zJVid7AtnPuSrg+Q6vTjcbzS9gapb0K0mUM2ARR8+Y7Jeyi5RZWasTmcEspn41I75vlaog9VgdGV
kIQ6R74ynDm44/XlhoCP422ryDx83uA2HSF5qxQ2GC/POrREJO8TLR5cfLQ5tfRro9ElL+ij4fU3
pi+ALte6PAwao2lQoqwkfc/DgylB8pvZza/p5Cl/X9OP401yJnk9hkXjMR4XtyMD5W8K4k5noZGV
+gtw2JiTU1GvmXxSFA6YIww/ELbP6+n5aS+3PevJ9HKKQ1CJwoGyFlxOOb3tjrg8WCuP+lVVwbl3
SMdHZ1ibGtl07TUbV473INzopjvl9SXuybW/NbNC42JXJwaFT3NIR1o2Hq0zSZOFVRKrii8jA9nD
TIsWJfrDlLBL2l5jdJGGJWjxpfhy99zEJ8c417N08XOfMHEGiqAL6jBFiTL3V69NeVsLFV1kjGlG
RvKQDkWVfBPYS+9W9KzOmdRpxVqcjE8rMDkZSWVlZa0zfE3XY0lTKxwC1YozYoybutugUs8zE9ZE
KkueGFohdXP3n9faZEF4D0flotm5QCdbt0a3+N4YvOeyvmwQKXCUuGi+kKfZaV+uOmTJ2SDeuxIy
PX7qpT/8GJew+bXgo/4oyD9HiBfy8YZe7lTvFa6xklusUo6kELPjWOFiKAN1JQlkFZUZbCiXTXYQ
YSOoav+KZO3gXAr40CkBQ1AKZEdZk19cjAGKH624Kj3tfkn9Or7R5Av4OYBDKL8flPX3E75ihCnT
/3e+k3cmr8Mq7jq2AzggC896Mwdco1ydSWrODTS5n0DT2qF2hDYdfAD9KoM4hZbsdI3X8v2MptnT
/5ywD1OavCtu1zh23jESUyrGtV8/tmAi3TdOGnOzdJwl4M3cPdQrzm3wbuHju5rwa+ZDrjwsn9Z2
YuLNwA88Oj76E2J7JBV/F3cW/i5HVwMNvfDvcIK/H/GKlWdA/E4iDVV0t3y2gWNCORiFWA7vsP4F
/YXiIhO98oy1KQEXnVnnL0GFuMgfBpuYMr/N3KQwWkyZxeFd4dEO3kEvsainZq6LcG6sic3ygxaG
0oCV5PmS4z3WwuNlLsXzNXsjpr1g/3N+/ruKEwvVKJBCmxKriLACFlHe4ouHNnKaFz9cgtZIvO0A
y2C3qsYN3gEBW/br+31Ur/i9NBYSkZpAZ3nUJvN1DL91tEFhIxuSPuSmtKWUGfsk3gtHkKqs9i/z
70vrobUQKDtL+tEsKYujW4B+PMSk8HQApoZ6rjIXDTHt95939Zh9+LrJAuVFkEKpytex7cP4Hr+8
H2phNngy5l6sd1foi03+MJ74ng++sK2XbplBGS12HxuV2bSqIDXRasvOkhc5uK93vzgf1yWpVu2U
ug+18wB1Uo4MMQ8I69Ah90p6WD90xl805TSwKTDFJPcmhWuywtjdBEJJyD/wUnbfr9Y1V/7DZupT
ALmeBLFf0DJyqpK1z5uB+Cr74yzUTAxM+PJ/ih5oolFoANaE8vW0JU8Ff1U7sdqfIKsrhwcCCLjV
AVwF7Vqhp5PU/awD9jXuF/aA3IaqYhQokk/sQYSkIrgU7AGPJdQL1qsFsRvAQZRRkCOEAmsQfQtM
ONnRKF5vOaQzC33VSjh0O8tCxx2ZlM/nJHdjsJWmWGjCQco64Gl6f92WN5JgwKi2MOh64YkDwq1V
yt+AF4RH2lC1eS67mSqtevW9o3kECQB6maimf/6YagzHvJYxWTxBHNGMZkYYPq2DOK4wHBrrMBaH
2Uv2BVwSOhsCNegPTgb/XFuPXPLSJArr8WTdpSW/5qBt+W6CoO9Xzbj6Sn340Mnt0vveljyFVcPS
ueje824M/k2jIYtdpzdQBC/5FUhXQ3crm8WaTg3EW8+F9wLJM6wnyIVoTwU4Hdh3HTS3zshsMpls
gfnRj+PwqFvwpQpDib2uglVa/A3oSwXiFl2S7jULkk0JatfQH/tGPWj2kjXAL/wJaBCWgB/8Oaf5
JTZsLu67dlo4stQzcfYc2EI/b1Atj73U9g3cReMetZgSbG+xK6jMNBAMbL9fZE0cvakJ+zjYxM1q
g7TRUCzsT3qwH8l6EV3brkbf1JntVusLS1dJ0DrfmenaD+5FrqMo7iX9Ri1eMWF+sg8giUEWN9zC
gphaD0n+GpjAjC6qTkVBO+ouXjH1AfE6hPod7G0zM7h2TD7OYOK/RWmYeoZd9SJal5wLBUoFwS24
n2gRtE+BeWuoOzJZmBoTNA5ZEiYj3K38b0AhBbyPewycjQnby5hQelzB67DmJ5vCbLfx9Qffef7+
i68aJEvB/MlCRg9A6ucNtu1Eccey7E9ysQG9hXvO9au8v5zUVKjXOcIIK/Fa7f4RDprOrW7dzXzC
1TMmKuYCBWtimT5/guOlMakFth2LxCf0xA+PKPnSjRmTwXnxdZGLNKsDEQOnnsfTTKAAfizd3f/h
QxAL4ZqjEubwMnz+EBjyzDEPsu49jZeulVe7+EMFuujW9I2GtRBiz4d1CtdGt3Gbh1p/5Hse0AGf
+Y5r9+Djd0wWpE9zTaOpmBh7ODvQtygkvsG3C6+GtN67F6Epu7MnwfTze3SW7oxnNW1rfnfuQALB
c6+SeAGj+3khfC+TgI7H3QkC4DJEMGXZY5lgO3MpK+4H2IbaVTV3Dt6bRKfXH3IB8TjSoYqO+OdR
9WLo00EOupMBRQxeE4J7DrPtLU9k9sL0UW/pw8j3cYN6u/FGUtgd/BVnkyMpi2QG8DngXgFcBD0x
I/DIsWt3bbx3Ib0uV4Z64xd/oIJR5bkNExvy3ZdPnjFJqqVStqJOJMfEMxpVhDCSJ2KYgX9VklWP
I3zitEh2Qafk3PhXshUODyiXRyga0pz/eeX8MOv7RLfaUxIduEE1bJ7xEdQvNpNCqQsF+D3kJZnK
nQILM2O2v9ZsKDd9HH3yNqZ+pSpu4bQnHusm+zPAYVLtK+iHjQOeRJkda6g+fsyGsFcc7I/DTtPO
ThkZpeF5LHoKlGuJGa3a/0mCKFAZq3PW4V2DZrLLAJrB1hhMGKH7yVvowIwxNJnSngboR+nv2tr0
IUUBOjH9uXfalSNLm9G5ELeL5EQCVsKpjlj7vF6itrl11S2S3ka9k/C1/JVU3Q3dEhmNPv/ryMu8
ObbFxUD3RM+O/C809ZdwgvQaDcmDD9QjvOjWurUPMZRkHDNCihS239ZcacWr3T6T2bfB6JKSq8IH
Hke2QK88lMJePPqu8DY5F4H+mqvakj9N/xVBQHcBwFjbkH/DjQedENmVDJ4z6ix1oK+heRjrZQhT
WxHTU/oSRPHR7ozlGL1l6LGwAiJD4dMkHx+N7pVEj6fDpw3exj6JBLyi0im4xFgkjyWwnvhFKW65
hnKAepEnb/Rx0wwvQ7Uvan+DH9XSDxa1zgYCjWUEtl2lyxA0dw9pcFNxkH6G2cHVwOdQ2SE7dKmi
ZU4m0hzaNfqCsMztEijBuWKEduRlshpGwHhhV8couqjFmlo1XEo4FwswqvDU3r4gJCB+LgqROTe8
vZyLUl9M9U8rk0ULPVSA9Wm1bfOHGopRFOsaGE23Ms1/ZrYXAREdfThebrgcnJ2uPX3/CnwN6HDP
6fTVwZTRuWtNu1aAzuVlGXdwLzqgGWT3PPgpvD3Nja3cVAqtM7J5Y+b5375U93pKk2EL8sTRauDD
MK3S6atqL3K7DXxp9S+QxsOAuJhScPwc+6jb0aVMLHsR6eG5YEegjBvjaq9l+XNCz76EVmwQSXTZ
Hb+f1de8gZiVqtioXyEVTC/FZ1Ol60UPSK4JTzFrJynaKgOENEZggrKf2vDc5gda7OriobIqGoVV
PCeIunt3G45PgTFjuYRZ/HSh+Rb7vWbH91A9m6Se0q4Kvboyo1NR/g7GO785o7DrBvdK/ByVD99P
XDyZ07HgwQdbKwDSPK2f591Lhd+55RCdcvuXDPBJon8dWSm3nRMi+GIWmRQlZfQx8Nn5eTIptdGs
zq2SCPJameY4P32iyTJ1jm611t1gKS++n9eVNTTBfFu0wVNTwHf6PK+4bO1StQr4gC1sxbnRXzII
a+W9m6PTMjOWcAAma0iorhM3o+AKaddkaplXalVl5HSUQbma0X33HKo7SbmR5fvvJ3VlsxAspeOH
Uci5TgeK8sqExCaOTr5WUsrdOuP9YP2qAPB/P861CZED0GVCXzzw937kDzmbUM8kf9T18OTR2SR1
3qJG8UN6gzCm1Wfg+V9faZq82CnKwzoaFZYtfJgPY7WKUadVmYSnRHoRlXQQeMhANO6zrD6UEQR0
0DQBww7IvhbpzNt55UySaJEh3lKgM/9y6YsskRIpsIITUh2pviZ8a/I3oB1sX1s+l9jm79d1ylVj
i4gVNTmGAm4NS4NY+A+T9W1Ps1zTCE5GCdnkqij/BoMB+PMvZ0bLoHAenlU67CC9xumHghC/Ej86
gGu/1F8t3LUhh3ZVWqkSrRzEIk5w28XNNoJjUnytafuL9k6ak0q8skyWDBZCUTUFgZtpWYXOc7uq
zCo4daG7QgbDTH715o8EQ1lqdzAmGFo702bwJdJgnbhIDu42xF7W1AKSeZLtTNf8U9SpS6eA9VF6
SqoZm3/lNvFo015gy2iMmu/NdR82o3PUIQ693D+V5asCaqy+ODLCpvKv7zf9y+rhlRlCaNigSQ+e
okn2ILEkI6yttDvhBZAAD5YQllqEAOJ5n0+jfVm5yWjq5xM2gsPSnJDRIhho+6fSqpdUUYnPPLpr
ifzBMnfC+yCNM5j3lX2YLRJ+fUrFJ8CDAsLBwfmcsgYGVqvXckXUQdxsF/SEvdTKUzqu6JwkXiJT
gtvS2TeRs2H6Q/NE3KEoM3t7ddENrLEmqrX8/XkZErUo69EGNgkCY9RP1BwEUIdw3Vjm5qKnEvn9
Jl/LEzvGhwEnN7uqnbwLDQYkNMWlFagPpHOkhaqvgQLj+81HV1fK9Pgq2E5H5y9lypsY66HKs8Pd
w60GfRSUt6SjmKAMuXfyYASv8+XnK3mkT0NOTleZ61pOkqI9tbwLoFQpnaYbXV9xoCXjCCiNic7X
3cUT8Ol95UB9nOjkiUi1oOurQCeMhC/i9NNRVxDUhbSsISlTUbUSNyn1d431OLOpcwNPHnby0YOp
uUzXgG5VAb5qIIBdrsd8SwVyCJ/a8ZKjWvBWKztc7+8Hf+d9/G7W4qZ/ME99JhPV2YR1BEmkoY0A
FbXyBkgGoc82d36NDmzHIvOCQISU4ty02sKD51dDeNtuDln1ADJkiMkmzp31L+7BZD8ml6uC74ie
WJalgqe51zYoMgRwu46rutn8HmHC7h+SR5n1Yl+o65AipKZYWXOfcf38O7DciSQwfHefF6gJYin3
bJk7ziFQ7ziMbXJDIhPMXeCIrPM4R8Tyzsb2dU/+O+TEqxzAh5KfYsiwfLVr61zZYGohsXfNVwJf
J9pI0nbUzkTAinRTJksyxeKaFDdD2v2kD6SEv6R0QX83WIiOWHtf2sopTyFgccnWr2oaQ9KtHz9R
XODP9hnkOsPbEN9iSch3CjRCHcN9T5tBZ/0xh5eqxTsqxWvSOvHWhN/KtjdQ4gg7gB4Se6JpFwuV
lIDe2qewOvUDpGeOKPt5Ngea9K4T0MnZBMtBoQ/3TUNJGz1RMnuowi6zFvruSwymJdbCJfRxTivD
Ig8Bty8Snp65Q3dz0eEDmO0tFs5vLlW3yVAknX9Wrl5G3CcZalyLhZ5EKmMsNR4imKx9sacC49gL
CAJoWFaWaSO+mRC4oVuimc9jTWmuRN6R9sP/Dj15wtskj91oZGgVpZxqTZ8DvtdF/ls8wVvR/ZCg
/9aW0bBR4sW6/fnkQqOe4putvrcIV9+Yj58xsb6NqXSFEXHvFOdANZUDH6CoZj+7Ke/6Wu6e5+/Y
NXcCBmDhjmkAaqauX+a2ZmV1LUYoQBJr1aoL868MIH9YJRCEtOgALhsfTaSFuoMtyCgv30/5Pez+
fOHgYiB9yCfoAIKnOfiYkKfzu7w5pcNGNl7Nst6lFg3T5KJUWjIgaOAJkm4oWAEQltufg3keULoY
fvXDr1FDLvogsj4Q3SEw5hhbCTr+CofbhkdpPLmIF0S/8Qr07lhiPV25F3WusN5wsMuBYM78LW7d
KpBvCzVfkyjyvGcK5UoJAwRKCfQuSA3Mi+h0mj9L5dSEr9wAQA3yyPp0tIY95OFWoC9b969M1873
q/M1H86rKBN2Kirxi/wF4So1UlOR7ItPoblLsj+mRdXNd37SRpoq64IcHV7QP39MFtZcvuQrYk+E
8YomMkCwdajTcB52lzSTtShhY+I1R2Rt4/joSb1KG+FovTVQ3WbSL3+gdWnU7ztv1zX2KTNp3wi6
paS2rwlEqfU9BZa7OK7Opr4r4IhRkwhRgBQKY1jfZ1bry1kWn0xjIjVuCGj0afQsgcIiXZwmpH5J
4sd3Y+CvayNFqeSpsLMNWU9T4y4VR0V2wfg0y3TrtBhp+9/Mh3x5P8WHcJcUWwamBjj688Nlhx08
xCkfktciCd+igSgvFQdiqfrGY7fIyNZAZCCzWHXRuRHJcThcGxM5VQiRdBEJ03A281HCeHy6aZOP
mhiXXqY/3xni5DRkJMASqGn5khZKd3pny3Q3ohphV4A2RixtkSwM6f77D3iPfacfoLI/Djki8jb6
xMuzII3NyRPEJxi6fkhKcJ8K7GmG4kZ+79hQ8ZOdit36kKxDKz1aTrOMa+9MqhKiLGttFMbKcIu9
lMmnUjGOeaPQ0Hhjo8hU/0LU0rch4vBRIc5bEOgvVUcLIpncsq1f8izbOmlwMRJK4vBdOKm5UpUg
334/wSsZKfj0/ju/iTOZy3khwbQXn5R6LUiziKJDFImybSsjczMX3F47Y2jW21xSk6KAPPEenbiW
7GTENGj9i0i+Fs3OhoZLb85R8Pj9xK7E0cDriaAF6QGdI5OH2WzlsW7yhHslHVBciyGtjqFQZcH/
9+OQnUctjLYMshEi5vvoEGtRrWpDkJxMZ13WdwE6B8Y9E/p+lGsL92GUKZ1wkES6mtZhcsq0gxeh
LlFfiuQp5cjP5r6+BKlcOZ2qjQNZp2JZ0yC1M/PMl2s3hop9R/YLIrM8ftW9J7IqtfssVTOP6bUD
yMrxoMIXqNr25Ehwwcnpd1p8IoXjlW+ui48yrDsgCIH+ps1Vra9ZW5Slbe4zpVp1mkMs+jzPGlln
cnGyVXiP4upZ8m+/36wrL6BI3IngkES5xlP0+UwQFepe5fbxyTLubYM+BBgMJPNAvryno9EptbXY
uYHSCq7D8vvBr50USgYOjrDjqKTQP489eqXjYA7jU62g8Yl8ihIiU2dvOZIh2i3/h8GEF8QcgTfL
k8GSQQ/9VlGYaLkDCaGa0o5NXlnt2i7mKAyuTYz8JHwBDqM57xjdDxdtrOrEroYqPiXNLxKxtfnI
iTTC3+nciZx2M4p8qADS84MunsTprDS/DFy/ZaTUwLMcnxwVgZD6LveRXQhvpI7YwpJQbEEcDS72
plnDiSPpwxGKYSwmZZJNrrYz23rt4NLZQa8f1Rd6/iZHyvIQpKgbLz4Z9FjzVDiZN+8/XbuLFizF
iB5SMzCdyWOnRnbgpZoTnTLj6BveQuv896xz/Yup+eHv7w+POBzTp5UKD68qRR7R0/b5pA5FGlQI
1VM3sE2UhPCUq3L9/RBXJ2QAkBBgNJXN/DyENeZG5NZqdAqEWM3BjZ65g5EIwseDN2ejr24RFx6j
acKZPrUtXRnonhXCqJH0EJqZ/7yKxnbLmJnStOP3/XTa0MDBzGdogkz/85wGrXXQdB3RdiQvnOAO
KZF8KSxjGUBRZh7cIV0WKJMGPoQt4ZteoaR4oL70/cJeuYwGPUYyOH/cVhzGzx8hRxE8KWHG3pVw
zeHhs7odpMUy6CxjBvdofsnvUaQjYysMKYRyVCk+D+aXthFlQRSdvBFxqxD4YGvKx2SUN0qk7mQf
kbIBEZQGgpw4eOyNdtf46Dcnv9GjsaDzaIbbZtNCnxE3J1P6rYZoHqNaGPK1XGukLVZyehzppsjH
cyj+e9+AAwoJIdXZK0ghlGEGA5Z+26neVvifIR33WPYBgbFqQENJRncd6qqU50SUPxqr2yQYCZlm
JfIlEIeWTrAds5rKBCRmSdSjLxiE9lajLa525bUnQe/RjXsY51cepB+BX804Ke9ooMld+7SEYj8/
GM+sajTVL9iveqSI7JxDK4Y+VN5iS80mX7kcpRheqKJ48+DcC5x4ZYYu2trOHu5iUf1SXRuVvt3Y
KLsQrrTCK3ZD/yZX2tpuza3Ll5vQIfiBtoNV+rlB7MpF5lsUbaGJex7NftmiECBWBTwkGhE3OvQA
skS3eKacJMfbC9c4d+XX2KuXg4W8ONx2MLHNmNGv2Yr3s2SQPKGu7BjvygcfFgLCF9M1Qng2W+lN
91GuMfptp595SnI/22lrwybcw+x9f12u2CGW//+POjUNY1GZUp960alDvbLbZj1cac4RD87A3UZz
4PvRrl1O1KYgyuTGYGAnr3IFAXdT1tyXSqlu2FJfuyj52c+jtVN4Myfra18BC6qTiJEpyhq2Zk0s
gSfrZe8CjDiVUE9Yv9X8j5wcQtAQiryIJBRw62ab6NpOqYM71c+WkCZD+IeOKqp0vRrtgjyE5N+8
iIWXjX+D/3M+LXBtQShPC3fMEYIcEwMiK7Hd4gtSOUYm0Lf9g+ZQ8JLSfW7Ea01/4j3lAFSFvNXw
lyRr13vDm+CpN1CBBgmLxjzS4MVGz4pjMZQHHfbNpFw7cnfO8ozKVew9kN7c4h9/v5PXXBFiRcCm
5JsQETEn91ZVWtX33Axx3fhvGCXLPobgxXhuC/miJeC/0b4MVNSeJdh63PKuqO/IXujaC7Fl1tKP
uA2GmVf72lH++EWT/eZNUMyxB+eoO2cjWAvD6zfqokAieOzvlMT930c+InojqwOfP7X/ieMzpFod
l+T2Twr16fCtCv+VxHCpY6y5OzOr/SV3jzNCDtcWb5oBwn4yVgFBhhEZJnAb+QzdGK9pbC1Ko3lX
Wi+PEewV7VzO6toWW7oGSo6CAZniL6j+zM/KQTZCMUHAbg4PkDIYv/WwPZhVsvHc/lAb7cJLiCFg
hDGiaFOjEhM0ZBl+eOVLQ++4H7ZzjV/XghgCQVZePPGwS0wWI+wtPS87visud0SdpO88dFdxMsIK
UUN1WddPnnXjz22C+r7Kk7dKuIXwWch036Kf9fmtKgKzlMewR3nXpXc2J71fg3ZruweXHJ3XeRul
9v7K0JinG2Xo3iDIpRvOWkWJujRT2hqLcmc05Y7UJNK/4Q2GPrNfhk46dqRrw95e2uHRhBgfDBd0
U9UiQpm6fwEnZ0Vo6chbs3qU4p3qb9Ns2AisSQDfdS0JJ8pWuqU2wqXSr5LeR6jUXgywfPmkBt1S
Xun8xzCoKs54iDFrnm4jLuQf6viiDXRyVq/2eA9F6MJqeii1LlltnZTMvB3baG90Hk9idpOjDsgK
LOF5SrobF6xBeYO+qpPs69ZdNKq99JzxljLcS+q5tzCbIvNZ7VrkcCMbCtzqAvrG1u/y+o52yN5+
1CXpR5T/lLRt6XkXgQ8kdHyLee+bvkJTjtwssHklVMFlkpEd9ZWEHKNmIcyWVZuy/adKu57Uhuzn
y0BP92pgg70PSako8IxuSjQZXaA4UossVyMt9RauF9XcdkZMkU1d+s6tFdULMMr3NSrvBEqoGi1o
2DAoDmUXlfJh173q7YMrPZV20ixD2z+KPyGlPfTkVE7G7CVxNiCBl36ZX3yZVIR6GwJYSOSN91tR
XHRU3iRD2Sw2Cc4XnVHLFkAc1Q7jLmvWRf2YkGHKGuWYo5nnSwZ9S22Pj+MttZsy+50F9xV0Zpp7
7iJUjEbg/PG68GANFSRASfZQwluUGc6yHgeUmqR6YevxTrhs4hdc76cMVpInPKK7mO31s+oZConx
B5yqp3gAldqWETuLsHdKDtWZ5Ua5Yo8/3ZZJ/qlzwqByTWBebFLknu2tjxotDjmiYba63ScURYzy
pYBqLSKzWEmHnK5gIiC2YjZLNeWRfEcSkfhQ4KWhMuJMc0d26vqVooehSHx0iYFWw9a3buLEoRwS
rDukHjgXSb3Tfwl145MoAsjm3hoOftDfZ2BAihnEhaJhLKbGxKRUwxNKvcaWJ2lAychaVc4AU1np
YiBbbFhkVImg3WccMOBLjeazKDf1eexX8+shbORkdNsgi0YRBEQPHKyfTZk99rUbeL5/MoeljJQk
ehbRbZUAfYHdqjmMpH4FhEwB/T7zlF0JRm1qvuj/mCSDLEf8/gc/t690pQnrwTsF8Yt3qJtzCamx
+9wO/6LhQOBjN9sWZxDUVm2v7fiu7V+//4Ir5/LTB0x8LrtRzbDJRu+ktFszapaILgGqlNM7Vnnw
Z5KI17xQRsO/40dwc8bE5TUNOx4dpfdOhr2tCgDm5QoRZDt6rgTrGKqAUXYfNcZPmZitVn5i0NMB
qmgtXOhV8oJARYVqlDEg1Usxjep57S1Qhf3frwh9eyqwGA0fYwrmpdIjFVAleCfekgQl3VSklYIL
WWmrs1FRSLffjydW+PPhozUHyC4QL42eX22yA3KvFmietZ7I5hDnglyk6DD7Xn/dZ5LseC6OwOuC
xBO//+Gg4d6rmhQZ/4+y81qO29q69ROhCjncInbuZpMiKd6gRIpCzhlP/3/QubGkXVIdu2zJtMhu
oBfWmnPMEYQjZQIbzgDhDwwcwFGZz9m/WGvG/8ACTMYHuFxs+ide9LeCOE87cqakNj6tEXJMkPC8
ED0SvXylO28wq0T/3KnLrsmhFyzt40hAwYo5/8IxjzRMDN0ZaNkUavznp8dqcPT0Q8KGvpk0vypj
p+QaTCidbw1eCSuHXt70r/0kelVa4HV9hzDsqGHmW/C+GYehWNPcLO5wS1VJIkeuUkqngkqkgyTa
yVjoxvEtojyIps5HBe6oCFexMvE3WLgBJewt4kzoRqqEjKBkgkOQO9mAiaWJv+REvnJ31cqN0qiw
IFff4JAfRdVPkCnEFa6KGb6RNeWgWvCA0XIN2KLXdbqb1fpcaBqG+qU7WKqtRtEpmluna/PXCifv
VceQbFJ8zQh3qqfheYqY9SXHCDyRv8f0/zmZaZyYyAnIpacOrefvo1Tchax4YNq/k9E2dCqhNVp2
WEZIxkZ7KsDwUoxUU20fQcDYclKqqXWUxtxn0EFk2XCKuvK26RmbkJDsi16y14Z0bKnjskhizpuD
SsBKfEiU9rg9usz4ZrWEPFP7uWH6Cn5toz4FtDtfhxaXzaXBY9XU3hXO48EU7Y7OeiWXtEwYBr40
Am6JSBMwmHcGTQHEyE+t2Ng4sJOvVbjmktAmSbuyIwd8aD1zku/mckCMam8PpyweW7n1a6g0XSdi
6gCFqYnuVnGcIg0mRRaYxRUGvAWOECd6sGkBsMXZX0ryjow0DcTqLRyYnpr1JaW9nYv1sTeMw2R8
alPmLeqzhVsEhpipWlyHYdhF6nw0jdIriBHZPnENtZy6DlucE5YhMvLjnbLeO6U9FzWpKHSerTr4
sdg8i1FHOElBeIq+X8sJXxAh2PYYaercsEGhERaMEysGEBP0R8G4CXS+5hbaEaauwlsqc5sxq1vG
sb/MzCUgpXcDoezUfs9FbnM2B+bYEx/xrku1m1sPqzqizxpQ7shAaedBPaS0gWnM+U7cAt5/iDLF
e5IUmD5NYiCCo/Wl+dobwoMhSEHFnGeSrQPDxqzq0KulqHHWpzAT3XXsLzwJavqsbwVD13tDlNhj
/LSMOc+FEGwEbKX4nnZYkBLSmCShP03Vy1hVbl2+TpR/ar4AfoakUK3XyJiZKGlw7POXVX0uRj4b
KtVMfjOBmtauDFpYpwqxi+XDEmXI5CLX6A6F9lJlz6v0UowfRid9C1OGvGvho7wYWJirqXjzOHpq
LzMRwLkUmiFik+SzmpXdmNRenwoQAre7QoB5I0oB1E8fAlMRNZ9CWQeq1Tic0PZ+6BCrhN9HkgH7
hdwky+wvtahe5PQDG0fs8IK0Gk4DQkpzVHeVlF0yRfAMyoZ5QTyVZruULFFLit2SeD9dfWA6P6cY
j1LulYtjcb5zIr3K03zbNuce5xB5zoMKbiD9VcIW2mH5nRjpIauGazYXV0HbJwVToyghyntuSHm6
U04gY9T9zjQ/kr46zmK1SzvjSDMRCHISLJeC9d71uDwaxk5TO5hYgnyclNHRpOpxHbofEjuFYU5B
3Ym7uRU7nNd2+SLhANk9GjiIl0boLfrSIzkafWm0tx22np/bYiVqhqmZ+C4v4jbp9yyGZq0gXy1U
cj0BE4OxuUbfwybzOySEsNmMhHYubl9CSaVZrmlYNFdczSBLSjTNij00CrGRuk8Yq5vnwseQ48Jc
Jo9dXRyq5Rtpzsexc9cQYmVT4VCnBNKgE9VLg9CGt5HnsK/GW73iq/w9lUYvmi3SwVPkKSURejy1
g3KWBP1x2PxvCJ3vReP7IGHU03ejP7ET9SlTfjU/FinKdJhvU/dVbcojckhv1b9uz7vY7IgBOhDp
ZsvjaIdGd2W+ESRmckiVq5ZIbkWWkcqOZuIwrfAo59OtVqcdwgVI+tZ3a5RyBGXTV+IuVsRk4K1W
OdEyF6/9TGIf+yk+vKMvR/P7UJa3+ceSCLtt69GywkWTtkE6haEfIhLG2T/IkeogfWSShUZPP6Ek
2Cc87UthEr5CP6eRochZuHRBXqsv2nhf6Yzbbjnq1mqbCy4VAO8gIT6vbk8jOcgjbAeuNKZb2cZZ
g/Gp5DejF10FOsQCyOEoE7FcW3tpmU61rZuiOIwQ/cKkCdQ8u9ZqtGc3Fft438Z6kIvVTSS+RNeJ
GFcQdiWtGBgUn32W+HMu7R/NCsNZskbbtfW6TPiIhobZVkI2BXbNtClaJr7KspfKDQXkYnixOhxF
iXiWRCBCBCk86YKcnnWiYBM7ewIdZwbno544ffVZfiWC4cmac3flCctTzJ51/JljUkvGN1kttgMh
0iSXrrgjRyRbSraZ3GvLd6lqPHBLTl31wYpqC6pedU5Eab+9irmTe/lzSOOjnsWuilh0qumHBV20
2fQbR554riOlP1Z0edwO1ggZJY1TN9+kmhEES1eRzyZPTZHjYxKnh9WKLs3aPUrahsgnX63BXPGT
7I+iGO5CblxYYq7Rr66cL7e61k+dxs4kxAu5QfWKvYEaNK0YEt3KPGOVTDSWE14H0qNAVV0DE6lj
hGxSJDxG8GQiWMCqbYh8gbx+TqPp5aS01cs+ovARzbuSvFph911oqoepAVbFopYVNVnNqZS2mu29
qTW0k0SUyO6aL9851G403yKZgu0JrzkIJ9cJ+f1OlPjUKgFrtuEx7EsENKoHv+AGLXj7MS2HuKGF
X/A3d0dyWbKeOXVlEU8ohFBX5YlcXe09IxelHTVnGHUQjvRYT18NIBbOYcOWyf9DQ028TN48lzzy
XfyFkpyL4PbJG9e2Pihp9DQoy34Iyx7pDGlenb4bQqinZVKha12PbcnAios2IiyZO1KPMO1dJ/Za
tYSe2av6UyUbe714IpH0qEZJkFLzYnIi7gdUOvZjb5qOwU2aoejESbqfhkyywzX/rCliiwGckhDh
rBLI49Kwys6OY/YsrJeMYBlTzvxcN3fqXJ+lWnk0BpgB2Ks6MRYQxChxpyjcWNGTNe0GS6Qg1gj0
jToccJpHC4xrLKt/0CX+JLIyzNf0n20RLFosX35tIQpxasWlSq1jVOGoPaX7hEnMgmdJrj1B3NsP
y5m9PNKSA1PAiaOWFgOCVaH86AvLoXBzWj1yllr3UhV9cTnu/tFI/dHGb2/QgFfIBId97fcxcq+T
19xGmXWkAaiydC8TwFUCWKWpn5inlk8qTr8RqWP27bXhQJJEKrNuv2angRMxlPwabxy9Ww4loOEy
UueCpOVt6kYhEjYswVE8OwjynQzdb1U79DB5h8YTL++e3RWIiwc8S3lqxno8JkuzxxSFwRXg/gZD
NoLu8uw0yTfwQq0N90JuHTrMXZTka0MegRrexe5hCJ/k/ggRW4HecxxY7UaaHBkwfBWr6HEEG/37
XfvJXPyl/+SubWQNXBE04O2fAPN/OsMonhshXAzzqAHvkTeEgbnZfpo0LRSKIlCZ4CfJyyJl/hy/
gY6svUzEyEfIutWQjylbxbiQhuFpPOoTOM3HFLlSix5ZfCdwek1f6jTaqcolry4CQYW6hQfev2QF
f7ChfruI31DwRp2aOUemdaz6O2gWMMIWO9clPJdvGQfGlL3+/bYxqPu9b9+YV2gcWW2A4PpPSOs/
923s1iJMq9w89jXSoDZ6mVrU1X1vI8JL4BQ0qh5o6peUg0RSCYOsof5WbwBvTg+RIlexpmvlmQBI
ygoz9LuJ+bbC4pwn3OMxW5EWp2zjY9Hjbq9MXjV/I83K1hL2GZrXPtlyJt8WJugTDYE63IvMC6vI
N8J9b2ATXPIa0TtbrQ+r0Y6155VdeJbS29Si9EfssPFkquJWzR4S1xAOfyveiu45Kup9ucIaXW/i
fNVpgGKN5pysqHmTYneeFePy5iJzoNvgrY2AwHNoi4XqxLV8Yzy7L9To3hCh2X+HQrxrpmS3XXGJ
1Q6z6Da0DhBY0f4rO6gA/krNXwFBq/PXFfm7lY/khUF6BnIp+zsfJFwwr0UFYaRzUAvpuVXFYxxh
PtQ/RGzx0F75EbiRzfh54GFohbaav4h1f6vy+hxrRB1iOxW+drx1rYHLKaKATPL7qt9/duY8tvQY
oRkd1qpzy+rrqioHSKqRIzNiN02W8KQRyLeq3CA2kW8TAHnYFwHn7aEuxvv2gRWkc5HqYqf1xxQ+
VwbWo9COQnx+EuWhKYydUJX7bOFqk/Ap19MddKUwr11Fr70S6eawtFALHLkebLO61/kdUbOA38F4
2IpKZsPb7yaD+Fo8GAjPRF7OnyN03lVz9n5IkwXyhdyaYDoU+Fs/1uZtKh9k6y2SVE9Jkl20WAcj
aQ49WzA2oL4kiE4xP07xffuKafZvtXXcLg32gJTXX+Ywd0dFdIUcgU4/mr4wb957/DTNIoYjnpyN
Wkw1hWpUNnRbH8qXqSLBJBv3lE/ST/os6ZokNli59pCmn6uEI6YEk7R863V8yMvotNL7FW26q635
ycxFfwp1Zrn6vicdbWs3aeiOVtMddHn+WXZt9aGAjGII/SUSn8FsA+rkfShbftsqJNTy7Wqyaw2y
FNT+a7QMnNgATAqOKoV1SwWDdtegw06Fu8A/HQ8Rw2xD7k8L+mSdhLaiii7tvJ5zghCHLaOFWq2q
U0fjfF2kfr8V3XMzBb2eMF9rV8LUHKZyAEqeDONFmyNvKMGP5NHNjJbVNnhm3H7GI6P0Xnei9jCL
2aUZO4QuvT/Q5gs62XaZ5RZFTlQDdaD6Pjfsw/gE/H3L+pNUQd71xhiDAIAKBiHwrwd4MuJ2gVOb
fjTqh3VvqXwG+yU9TgJaw3NcM0H8V3i5/Oe+zEtuhAoDeu9GX/71JdNRnhbwCf24dhA2Zg0gzlM4
FfMmddVq8hsFOzRaEfQOIniGCG9lIMWGjXKMuKPJQwFtBTQ8WnDtlN/ScrwhYsvH+ZvcDx5g7L0z
cloviUQWeXqpM9jKax/+2PrwlZZHnOvT1jU2dJiAVCTZPabbuCoznZqyMoHJOi3PWD7DQT4ygIkt
UoeJBFzH8bbNQ+acwjBL9kPxjC0ZMF1n1wlbYLylqD/IFBDK/MOiJU6nJBCTH0ul+Rn1orko3gZh
9abkKaO/wkRYmh/GStJ9FHY/Mw6JIAqf+vy17GXbIGcjXiYyDqWd0SAZ5PetUt63QkTXigMmC/eE
X3LVKRlgbfpuq7oSNzv0i53r5JkS5405z76EVpZGoLrrZ0lDZjBGbXqyjj1jYRA4oHZkRAZ78MoW
60n9z9b62IlY0TaqP+mVl+1GoM7FVAKZRJdQCtKaLD8+pe0n4js24qEoqtUddh2c5hyxCl0CPDpg
lK5u7jIjknDYq8U3Gb+jredigMXsTsT3qBhGyFfUrcQZN6VwG7jrK5nKGGFIauYNunlqMiGBoxb5
ZsPj2D80bApDJtw6Hq98Gxl2BpqRxNEqUlgYSvKpORz9uLWo11HSgxIUMVO/wXPxWhMiGWmQbTH4
3dBd03ujcZAoHEYN85xyIH5HFUmcp4qbketU/bnrpq9DHh76FF1xqDxuhbuCWifUD12WvpRaH4R5
e9qa4NSInIxOzcTZTBQLtxJlOy6WY2aSOSM3VJSF+WZFxEgXwCLDmypNHyG6iBqZX0RJqFRxUPRa
sOw6RfJzUGahWK61XN1m2vGJVZeCyCXpeJo60UuXHSnXRFux/SIF8BWOgigtjyot+zYf1stz1Dcs
CwIs8ue/7xp/DA7YNOinZOp9A2eRn67O/ylzJNOaoRaF2nHq37cJO2UGyGpNPUCTWOX/KKu030mE
MKE2DqGF2IadioTjXzeMgqzlReSpPSflwiMxAxfjtnqoBA/xzS5jxp6fhppSfH1Vp/46qt1VV8Fg
sMnRTChpy2VufTPcEpjIPDf8Docg4USpY0yxrenXRj71pvUiZJjlyepOlEGko1nwBuWzAOs09+hu
HKWTvMVqHUrjgNhqdKIXqRPBj/oXYRw80aQnDidizwpX6Z5nGbYR2eVrsv/7rf+jNP95MxgOafiG
wSr+g+GcUjmLaVsjTH1W8NxDQI0NE9nZYgyCaAaz2Lh+2IvkaX6ZZQ+JiCNCABTIHk8NC9OkET4I
kzYZ8FSPvDz/YejH7V2LGuTGsTS+FhAbMBE0/Hr8KtWnusF4m+kByqXR/CGL/6CjIpf6rWj+eUU6
3FtFgYrG4PPXj7ery1Iz6qI+h0XutBK1MOZzZmXsCH0N8unH1H9UjGMmEP+0CFoGG+Z8KxjbU1eL
zWdUV4xgRneSFALlz1Z2HYUHISR4l0DpAPgUvEg0X1baMRlsMzOzByVHcKq9rrrM5tM5wqrtuhD5
51YuIDtRF3bben0GDo7q7KlppENjfRqRRRJCb8+DSpeX+UU97hYh/ujHH0VnfrTvlUjOPO3lGnVn
ZUqOZtkeJzH1JYJexz7yUJow8ups+P+eKss7zG2+WssSyGg+sSA81QaVTHQtpQetuuhCYOYpblml
LQifc31pq8dxOuUxnVj0Lltf0JC6DULcehadeYqCavQj42ERv7bpuKuJnWys8DyrF8JsvXAgyvwe
qUGYaKBN10xsTkue7fUJiXP5DjgdrGsKstm6ShE9FDFetKnp9unzqFy6FnfK6VnvCztXsiA1y2/a
kBLKQB8X/SjB90UG9P9Y5X+I1VkUEqZ80IhM9GwoMX5dFJE1p7NY1vVZLLNnwyzcwRhIfGpw7oIz
t0zduYO42iqaq7D4Re0hIxQ1KU9p6uQ6MWz9YX0kOvWgE0XdyvQCqn5aNU+uT3Gn+5JxjlhHpWZi
puDH8rtquukcMf+gvnRi552ClcXmWI/Wo/4wObh5BakzOOLdclsq3G/5WTgJpwgPqv10iPcA2Tb+
c17oGW53pDK0ucm2csO+zFk82UuOsmeQcDaSbKY604XuUDp1l+q+uqInPrdPwmu0S3bhAQDM7Yk+
M9xjvScwxhUItit9hcC696sZGKTghUF8w3XVpxDZZ17qxi7q64BOh8y50j6Zdmm/vFTkuyWeQrxc
sbP89/nJKpzo2F3UZ8PfQvG2tyF7y7d+LztQoS+Su7oY7d8WT/EVYtgq+7z9EbySD1hTudOz5CNx
9LGqct7Og+NCaLOZ1Z+KS3XZhOqvYRAGyT25508kFQPw2ovXn2YXs5VXhS/QsfRkID4Pz9U342Ot
bEQ0wkQsw5demJyazqoCJVTXp3Iq3FH70eUsyaJxpVi/jUbymg7JU5pgJpfl78LYIbCtHdmK/bIL
H9DDphDAIkKHRbcqcNw3Ek+cORqBlHSFpVulL0NjeUnUeJm1OtBufJXB1iDsqjZ7kmQQ+AFfTsAf
ohc3NcOUn+qk3RHr/T7Gw4NQvWCCcFcy1clxQUPLF1hF9jAZyVnOqULUgVOiCXqGO+Q9vUypQoOD
+H6UDiumrqHMrAnxvUqn0TwncsFmNmv2OBClN0e7DTY3ssIr4uSlKNWzhL3gXD+PWuhf0iXyIGMw
R8ABOM9fZ+ZXJYiTwOynsny1uWZRoFjTaR7wycNn1yR7WqubQN/M4yKJbnQna0FuMhxr5oapTMhm
qbhiJpxk6V3SXLPElhXBebVgErBW/+gv/ij2fz7HCgb08DPFzQHq1+eYsF1zauQYyFKG5tR4VnoH
kc2kB0IdKlpayiGGFV7DhlUk1a3isJki2H+VdjB6hpYtsYeZ6vH0OxmfOyoiBtD3QvmyHKdRRsoJ
JTn/kC3lGQLTP3Yh838UHrigkI6mQ46wcI799c1reZ0bUzFW5yLCMciAeqNu65akTopLx5hBaYvd
IJwaUHsj+t5iotUwF1zT+6RPLiRf2XhuKLAnRgNq+yaZyU5OL2KmkyCqybNfzXtgT7cUoTRG/hAb
riB1rg5XVRH3svk8Vh/zkNz7Ap4yx1dYvivG5JSKu6ThmxQ+QkgRhcpOOrbHZifWDyVOhXp24aCw
MGJQb3WbQ3eYfKaGJyvlZFU7b5iWUyg3RwFVRczsSD92FKEahh9h+s0qXqJEwxbxtUa0Opsns5SD
mOYljSovzazzmM37LpkvyZqbdvPSYMOTav+iv2jb7v5f/HFbNfSI1Jgm2l0SqH+98fkq9EVe9tz4
jqH0+mUSG+gpiTvF9UEiGmgdkTZYBk8i7rSSipeYyRRJs7M1ukWVtUvGYT9Zr4vqF+Kjnj5N4qOS
PMvZvsjwWI4UL/bzSD/AiqQQGh2FH5GRnpgCCl2Ze9GiuUjxMPYcd6KQuuZ8SuuW5PnAMuAlQkq0
hNo2xPpmMmBal+SkR6Rzjzx2YeKtscW0a/A6Jb32YnuZCgKMhCn+LlrTv1TWG77+241CLIBoECEW
hDFt49D9pxIX41hQu84ozg2mLrrV4sQU6FFgMO35+4n8h9MYH8nGEaQoEZEK/KEt1SplkCvi1c/l
ehFG06GSu04mdCFU+mn6oRji127UjuqiQK5Jz0qhQXhQcRLDF3PCo7HqGXNulqlj8QrY/j1bBPLN
4HLQGOuV058bI6fP5wDOx0MkG/e/v///VTfD0JZhcTGo1KEU/nqnBiNPTfS+xAcKKhS66ZIvCpOl
yBOpYFRC51PzCtckZQIsjb4YfVR8XTYCORdxiz91KOu3/xp3Sk02KDanecPJCKeV064zzyHfEJ7Z
uBLaExhb7cwa+bTyaT9X2T+u5Q/QBjGViIs0nHOQcZRkv+1Llb6gguqJQuSIADxZ1Edp0YkX/pTS
s465ZZ55mTH8YzfUtd/RbUlGeUPjh1SamQ9eA7/ewiozzAXPy/DUTYO9iOGdhC4j/EhTaNGZv2bR
ue5yr4/yQBM301LZjtBXpatxDY3HbA69NYoODMMrsUBFC/LnxdFwhOhtV8ZxDUM2OQK3hGwf6pCz
EXCUnMmWdq7qzdJOCiQQESnxJPt67ezr25vsnMfrEJR+7RPwasfup+neQc/PT6kb1PYXOC32N9P2
bMl+fx+C7kEiunYr7yRX9qDmOPjjOYl97YKnznl6it3Z1vd3Inncp2tzXu3cT/jWJ99/v/qfdgAg
YqduYj9RH/IK97vg3WP3KbLj63yEvuwYF9PFJfYww1M23dtnfWTm7tQ7qsSLvMfD5UviWJ7Jy3wY
zseL5dyCLBA8GkhKt94L8Ia1uQS+KZjtz/m4HjVYYeSfUQO2V8lWdtkB9y+KL+sFk3iHI9Ob3t6x
rMYbw1d/xhpjb/qUQQtb9+ues7L+Wn7drrKgFoTBul2BD0+MkvKdAo6/Ref85u/vnzCCvNUmO3bX
vMHs4kJBdu3x+JkcVrtx4Jvz78ib+V+5v/3NPscbrHinP+/avKOEcMZjTBZyv0Ptwnc/3RlDz+/d
ZxM8MQB0mi/Z7CSH+Vh9Up0ekgOewPZ8xMzax7mOG3i/VwH3gq9UTv5IOR5E9mem8qu5335wsd2X
wgnumXP/jN2Il45dPjBCk8mT/vy82TE/iURjtwhirnPl4yOV+c7HxB/gAlKCkeHHue9PhfeOu7f7
xF+dc9V279uXc76bsokyd8uW3n7q557L2NN4ssKenmr+/xPvhJeMPF7We/JL9z2yg7193/Nq/nHn
Hn3iqN8E+/26lfzvcBaOeHK4dKP2enqPjrDbyCQZXuIMQyVMI9qUiiemvGjYfIh21FNWaVK5blGy
M7ZCRzIz7JNSkb9hVmG3OsQv7a1rDu1SE+b7qE7ZoSY6Owfgtio8Zyb4FmDjjIdks6crBkWUyfEa
r3P+LIpvVheRgyTY0kTYNti6sYkhaIK7YvbqOeWmMG0JmwniFYjB5qKshZQlp6y+aej6WuCXZquD
1duafIN93xp7FexF0Snf6w+YG06Nr6QsgV6pBgQGhW6dzy0RvZkhaAQ3TwslJ48Cc6Z5ddbqpKa6
00H94/mSXwjWuSwjHjqKL6OlGEXBU8VyN4lQQwFr1kAN6Sdiy45U46drySQ9yYVbGMeiDgaZU1lB
T7GJ1fpTKzc2vpg9Xss0TMbHKNRnJM32upyW6MPqo2M0an7YwlVsjVc2hkK69GWDYBy6QJqDOCye
NmeHCIcfqBJu3pPEKZaeKvjFCekEfUvv0by+j2VgVq9bXSDVetDlvV8m8sMIRJHzMumR5KV6+rHF
zgyxEkSW7JWm8qRqIXKK8NprpA2nyEpE2sZJCJJEOqaGiVVL/liVWQRgbfnJyjlTaUFXi/exJhPX
tK06P8exRUAbcKkdRp604q6yxoUWNH0wAa7jNp0kF3HYiT4CZ7s0TCcv4f2xJsL6VaKWbUYtwIbD
35gcCm4oHNYaXtZo6WocbEqc/8bkWSroZTrxQYPAlSuMtFfmiEq6rzt2OPRdkNIavzUiVy5Fsh72
JSPvQWG0z2R/MsnPpblm6lLAEm2mj0i7jhr7HeEVaZE8Lkn+D0Tpj1C57ZyiZCPZAHtMtFm/Mcqt
1oz7om5DFM405RHuQJMI1RRg8HkIRTfBh4zxrRvrjNnhGreGP1tfTWP0kSArdeLI2DaZsLnGp5rE
ybYiSaikaxze5FL4R1mFJQGH5q8VnEEwDwQFGN9UuupvhypEsSyLtSQ85TjWdsVeZzJmJfFOHIan
EMFHGwp+XPhhPryvpbBvStCDgrQ7DBqpx3ZtK7E+4Psaz5L5Ja9ikPvEl3Suq+nhFi8GIQ56YBTV
YZ515lZCE6xixuDxQ9daV9AojEns1sKzJubXMhcCEW+Xqj8KuMpUavjRgbnWSnYSjNgbNA7tngOv
n/2RLm3uc9eqJaK+ECdRrpB+xSY2YVT30Q2XTQOG2gR47YJ3J7y1e1yA/4saDp74v/W1J+ObnqUQ
S30tNYIxy5yGrQoYx4OdZItLE0zsnwCPFmdcZUa3DH2PFt3UrCcYu9vJLWdTjVXaJIKMyDj9wOSl
WakmEkVoB6Kst+vQaZ8w4Wm/wx9LBYd5efvOjE9nGIP3UbtP2TpIUQAICzpE4gTzrZyQVeoYCiu6
fqKs62nS+um5l7+k8xstVJ4jcqbw3bDIMLpMsOFaiLp1dA3nfg+tbi9o4yFdifKgi0C5kvS7pbN6
ZhP5gXGArdSmn5u0iGl6EzPZM40rcDuKH/nFKLcl60psXG2ke1ID+kKBZa7guIg/Gjz+DOybxqBk
YZvZSSlaP00+0V8H3PNlpJPZiHIiI2qF46LCnjQ/Ta3ApLrwk7K5LP10xzrDlvrhLiTrE9v1YRQz
TwhmZfELRdvpuNOzDynk86yLclKsGo709Khk+U6aWjc0v4TNNSrxrdzmJTSa/9+lOqobdH+okYC5
jd9LdYXByKhpkXkq1jPxmIw9u1uUckxBCVT0abexa9Leusj9cwaxWc0NRxMZ7ElkQFjNuhOXt1rg
y5ovzV8G4euir7sue0vl6mON44cc/i7CwAcaY1uTaj8Bj0FI+TivVBoSDDKU/lFbPf79qlCL/Pmk
m4qMnge/FfyBld96tRGmWqQIXFaTpV9Dgge19SaEsZNjbGlIn3UiPMI9hap9kgvhQj+OT1vkVpDt
NkKQoCjnKf2Ulbe5eYDgoAj6q0VEe4RloU46ECs2yLL8LirdlwV0LOq+GGbrZsDDOvxPGa53DM0t
hGMnxYwLYFKKRnzNyuF1XRZkfsUTztintmAqOT40GYdXOl5KxtT4fVYARMb6ZUxne+rPg7Uv57cO
8MhKqaeEWyTfoE+4DZV8mLwl3VkcGjIWyTLap3J6kMLiLZ6Ta0EBgEllOnwL50A3TmOPnm9a7G6z
VrA4V8ddkn7MCgldCz6QKiDWK1LVgkY/IRa15j2JhXRG6zk0pKO3hzitHSnizZul08dkI4yTJxjK
Y42UIKfXTmXQGnSWUwqfgAfhZRaJc+LVOnl4bi3gljly9Kxy4+RzhF+A7s0183OjvynWZ2pxH+Eb
F+g0WxIVYGi3BcUPifdDKO3GTTFB9MVEKP1UqiczVlxDXb4lGmUwB2UyG/ekPiTV6teh5ubzQcBw
oheASUUlCLkmgWP072vsp1bqt8MEdyR9g82xGCHchyX4HzigUms44n2hn4S8C1LrIR0hZtffJO3U
wMWRAdCS8kL2FKOyaJ9c8jhA5UW5F5vvizyTNDTfFhHmUre43QCaAQ3WUkIkCLeGeijbKHoJaAsF
Xraau43i28c/jNig/3tugGoM9TIsn9SaYqVBdUG/pSS+PL0qi+jTemfvC0lH7UTOpyy6YkgUJfhR
b1RPFRWdMIUwjEbHipJ/8Nn+R8NsWIbJoFL6f7fmt/si1Nm4NoasnQy8+pfyhyJRjZ416YH4DVEg
DHDCI+8fwrY/9IuUIRZWyvAjN+wQmfivH4ZSJvM6x5V+CqEN/h9p57HcOJZt0S9CBLyZggDoSRlS
hhNESinBe4+vfwvZNahUVqQGr1otpUiKBEEA995z9l67yy2SW4ZVYR5EJVprzXucndhrsb8UCoCj
0iTPjG/wK/9RfQVFLqn4JwHFIdr98r7xhucmOmne93jq5crLf0aWtVH8cJ1OwVGatjGJp5q675XI
kcRsrae5s1RsLFF05GnBqOwSJpZ5+lRKZ8GnsRQ9DkN1UNEYS0J+6luVq+5eRqMvad9cMH+hHX4/
mOE+0OWE9qERWvgVadR3SUx9T9QOc9Kj4/pRI0wu03Bj6J8DkhDagTXyi9rcasJFj/ZFPG+HWXCb
tvkZTz1i3PXa76ZVoCZc6egQUNxOstVUswI2D6P8GJYX9T6AGf4g308pGoV2E+iN7Y9PBp7PTrpH
9c9SadsmJ1H/UYaR3TLIS8YTE5VvTlzjz4Inzls8cTInL7NBaxk7/nXiamIQS92sqAc/QtA75+7Q
RrYpFXed9Wkm+zlhYm3lmwi8Zb02EUxEHVUFYrNwEYFSJNExRBO2k+pkLaMFK4CxEBxmyTsCbMxG
v8D6ehCCkjmtsW3oU87G4yyiPGD+YqHVL7JtF7aebrbbFpUKzgXUIgrEgEdiWUIaY1W7s2JaoD/H
8qc0AccGFQK4l4txs4d6z6rhNL1EFFzGhFIfM0NGChlldtEwvhG1mJ7ZbynJfoOCJpgljfSjFzpP
MiGd5k+RQS8asDDjsZm7M1fPIUBylnyHkPkFZPhySFHOJ5JFg8xJU+DLEBwPo+RL2ageFK13dCTL
qfoWM10q4tRDMCeN/h4S0YAkjPmG7eMRq5sYZZ9IWJvgBV38g+qWXSBoNQ1QkEs39K6MWPLO+WPk
S87ADk2MdbRk4fUJyLh4i4igNZ5NOXW19j01eC3zakQfZltsROadfx8A/kDlL8QHGi0EX2CxFDVz
qRf/6zjq/HgC/BBah9kk+Lz390bjSnWzNsNVUn6OeehaRYV9NaNLqJYw3hVzg+zP1ovwXAmXv2/N
n2V8xLAy+msRvgx93K/iMiHxDbVTfONA8jFNElAEvnwJMgy680nqR8+gZmW8FQLqeMTWs1Deo6PZ
QILdRUALnKxAfKB0jhSd6U4r+KtwagJmiuhomeK+jPNDwtE7xAhQBos8qVtPgz+SQhYL8PKGEONC
ki0dfztlLZSNshfrju/fT+j/55S3X0jSxyCB5CXv5VPtP4bubqBFPqvP/ozCgi7trJc2IOJO3AUh
p49QONGAWqqrvgmo+HWG/3Zo0mVCFKjR8aDZxOf4+yeHqKzLyD9QaMuJ21Yr1zJOJr08WW3lNFX8
PjB2W7VXaY/IybLxngCjLvwsi9fRp1gWmfZScx1Dyx3jyZkixROWk3vk6K2vSHfrEG9ihNI8nR+T
Jn/1J+LjlIHELiSnYgGtm8y5lDpQgaIGQ2TSKFuzmBw9MF4rKs2tnmxq7Eg+ulpLeLaG7mKl4X3B
Z9TTkNfFxyB87frJVhlLu/ykj4cwVVgQWjvLFF0NA45BZbyU15ZOO4pCBI353NKPkpXtGr9bY+I3
rOQadgf6ZlH+MNZ8aqV4oMjgdeaR2rsyvgfIloeSfKsgjV2xBJfG7Cz2Hzit4pmN2YfdLumq3YS/
K2Qpl4xGvfr7QS3/MY3ngzKRqbCelY2F5vb7B+VnpmJleJwPtUrbDW1nQolW6OHgaXg7lM5TkCRw
uaYIIvk0ZMfnUc8dAjTS6lSwlI8cmdJfXU00uA070Y5dpa7/vo1/hF1KyzZikzKVhbr4pw6dUtOc
haoCNell9I9hI7gi4poAqFSDCrLTWGUrZ4USTKDLG1Xy6WgMnoILtZxf/74tS/3i63HNqU/0isWG
GNKX3YW0tIjHZlYOYH9ohawAXn/fqf2z5MP0iosNdgU6FLzzL9e9NNINppIlQq7KURA0AdZbTTIW
YVRhgoA/zelRW5ez8qCkKDem9oSD2xtjrHgCru0m3y/wXr0uN4aUrlnMPy6zUgI/nLAanLAQvwEK
/MdRRFltmZEus0OQzV9Od0mcsqbMGvkQD7CpJ2JihoxMYGVHnJ6bWuqrzCQjZ5WgaMzSBGeiCqLW
xCVRgkVanOYUSwi8Ibjs6OcabOXeYcTbNULx3bG0zBF//wDpfqvLtvIZikygfz/eY1Vu01EIyEmW
7xPsXol6Fgqcbyj+hKxnBTCsM03cTPKHX+drIhSI2FNsOa0fCIXfi9lI0XR8ihPVGePvhrs/z0W2
jeFFgsmAV/wrgAn5/8hdpnxgyd8Vn4b+kVe7sBlRcTJ5zdciUXAai7S5vRnl9e8H9nLgft0vVBeZ
RbDUWsgQv+8XsbACURpa+ZBA/LaQnjlM84Xhag33f3+hP1cvMHb//UrLKfavQd2fdKOMR15Jp/6h
foBzUqjgAgkiy72S7uCuJaj7/p8v+uWMatJeqmRpkA+DuBs46kDDif2RxXlVaXYTutR5++i7Cdqv
q8EfO5X3asCvMpEALMrTf71VRYlKo/Br+eATTAJV8YdE+8csP6OdQReCmJRkh1gHpbyZg4Njsp5c
4aAM5TcLp+XNfd0Mc2mxUoNCmfhVZOkX+ShFbS4fgmoJD2uzo5heheCbV/k1pv/xMhDvRQsJ/pKA
+Pu71drCV+MhlSF4rwYqtSUdAF9InUa5Ksa19ycqEtN1Sjdq6dtaTIIhxYysbD2uAGitTR/QGSQs
OaTcQKh4uLfizG2RRrbq62SuLS2jupE6Yc4ES/vogC/Ir9hlHLy334yK/zHx1JmQEMvKFRjw11dJ
cBKoIcnhmnioKD1VGNN7eryxTZ+clw2DIxUayBShdSrhUxHv8c3RupxsX/YkL2+hE1aB/7KO+n1P
qqlvIkbQxSW6xY/CWxa0aLu8xGdr9MoW23MuonYyVpMwbyoqbbFPwKf6bYDCV2W0BBtGJqGK4gum
Q+B3v28HdXzGp47dMOoTmm91Aw+0GQwq3piEtXdsDZFE+rxar/FEyVEBR8h3U+2Vq1PIjlquVQOd
7r/vnV8qkK97B+U0+0ZCPo3S9vetUq1s8qPZEA+pr3JSaVvw994gopdFDdd8lohRBUFeS3NyNqpg
FVZYGZBqqF3GQrP+MFpXxSIJUoQYCCI30Vwl0kdmLQ6r6U6Pq0c5Ifi0u87kdsRWYyKRis79IF/D
MYO+clUhzbalfvMDQFpt3l3URji3Qcj1WXIyoUfmN7oD8jRDDiiLNQ9VIdB/FNelON3l8IVteTLw
7JVeX9Eh1SVKwtk3Y8mvRssfO0lflA0EB8IY/XKVbTpmdVMviQcmVNc2aWhuqptSP4bDsCpb1c18
dZ8h7Z3RPobhuc/wjHXS3pihsIwlVfd+h/LkynXjVQ2G92isD5KC00Ru6GQGP5VaIxSuu/Che5x/
LiXOuJHhm6h3fDYvQDaO+EXAftPjUca7uMjfDE12W1osc5Y7RUAuaNa7rRSxgE/vcy36YUjPfz9Q
/jdofd0J+IGWPpTGGvlrATGS5n9O41I61NTKgnxfNru0XfedTaG1Mh7H3JMRgtIFivJNQGfX2Pbp
qlhUQEfiKmldZPq+M1d85TLB5q70Ir0EtM+SW0LhNV9HzbuPo6Rbl+a1nDyijSqUaNq4l+ptJhz0
3iE5UQ3RSxp4X7zGv4gIHSN8Ub49TQ+l9SRRKGiUDbPqSu9ZooHE3UBMIkT72PubnPAa1W18l/bN
+JJeyp/ZxthYWPqu6l0Yr6oX66pTDH+WfxYEjb0RvN65aFhb5L7CrphXGWISf1dC5ZwQwj3ELTHP
rmGuCeYy6SkV+0G+GNY5mM9miz2JJGo4OtK9mrnYCdXwiBknoPmZX7DYjSWaph9hidlvE6o/6nrd
1+shf0t1rs7U6/cBoUe0fkFYIXlpMNx5NF+0eq2Gm2heS7IrbRpIlnic9PiOa1iImLPY+NK+x0WN
d6zEvLxOpnUlfPTKhhJRmtImcJB5Dv1FNlyZo016K6AGaWuNqrks7QV/HwWATKAArzU+R4mEK3mT
xS7nmUWBi/7fsToq9SOYV98ABNfYrb6L8y29ZOivZBN3gj13Xu6vsnxVN4jfHL9lceFYP8JPkb5z
FrhzvquI4RNXNE/ta370XeCPyC+eldcwoN3NGEAazk4bMGGsxPgsAyyYHd265CaoRpf8vkpaBbBe
mmc+e0l1FNvQSC7zQp5bfoaR0yEua09SSynaUfojJUjgbKq67UR7fNV9t2btdZVp4w0kal3lyNMj
r8kXRISh0fA8oDqNdHc2HfEiXVPttNguVwyOmAagEdGaMAeP/qKMRP6pd0XiXOx6b9GX2foDpqOV
XhyicVUjFxu8/mx5VNU7PJWavVzDOHFzm+ZlJ+8TfcXBp+m7sVnlySo0d8uCvaWbBUzYhvsUqluJ
Kh0S4uipKTwj9IzoEvQu9YbO39TxSszBHCT88aWdH8qAbpy+48tMAqebXobppdErJ6lu/vgStnd8
PnwhWSsUKGmrBtGI0hzSAJbRllwBgNCD1bsgzWxdphjPXSY+lZU8P2O+sliATPu4pMfsaAOkX3Q8
6gF2fZ4/ihi+BNfS91PHELGy4ke/Rnvmyv5ZSe3xqRydbtAQhp38AtvSBQdck3qdxTo+3YUiSSoU
auotU7gShZKFsgvmEMng8sUcHgfl51TzZrfhfKaQRow8NtQ5c/lK9T0yFInryehErwO1zC3DQ5w4
8bDR8b8i1kgYOqJ91OzN4LUzPXwjEilWnaeaXqydasLROhxDk91px9k41Mr0QasApEy39ut9gC4W
VS1yh3HX95ta2DTGbDfaURwPhXStDdeJC0+jy2E156g91ShVhPkb2uGfFWBmDiyTDbip6BaY/f4+
RsvZXKCFbcVD43MIaZrXRJIL8gvPvCygjxkYSlWBupVwozO1/IvZg97fKum+4aLVI/RWDXS8c40E
6JoRnsTsuaREUWiBM/jGnvVCIoU2i7wVC5W2XlNt8bmA1el0UHdKjzExTtcU4hiX1mIDZTm4md09
CvkNk9c1QbubOkm2bQm1gN0c66g62uq56ALFVpnUxLDFG3LWzaw6+u1aqRVPihgfmNeKM+jOgQpI
slOIrG8N81mldReyvXlPok6sveYMoV3/McbKeizCQyiFNKlk6hEU57SYQN3MdIVJ+KY48R/TVqK5
RZHyHvBB6jlfZkYGOenU20bpINO9QiVvs9NiGguWV3afg3Ew2lOPhEGBhZqvZxoo2b6ZR7f1P/4+
8v7HwmfZEA4ACgKk1KpfJo6G1A9Vkc7orMJmG4DVEbuENx6sfF/D0BzZGrHFUXnfZFyrMGRFRzWe
XNGCZRp/BIK8i4VvNuk/ShQG+d0AGdUl34rIn9+PyKYpFVkaU5GQLQwH44ANjg5Kod63zAFCBp/Z
oL9H7lCXOpEpb/vh1odHVFomtUar/uil5smMNR6Dh154UDP8zYhA/77jfnFJf5+xGMhmsBxiFkKd
/HXG0tGvtMJMZsdVTxXlCH+8jf61rZB+IYsfg5EzN3RLiStcdF/6yVISdiMTvJ9QUEKEwOM0XPF7
0SuUxJ3pmQ53CGi3rK0jcwnq5MqR+1jHuG5m8a6kobGQnyqN2KoiP88+ehrm8Hwggn5FFQU/qFu5
DTK5FPRxWcSPMTyUIP9ssqNem8fOmayNjnsg6Z0UB0jSh2ipj51BEREt63Bf95whme4ENJKTSnkY
EwY9dm8Ky03D+pEZKYmJN6bdTJFfJF87YHv2RC6UyCVmiR7W0xw//X0v/0d1Gk68yfyVeocmKV+d
EEMiaZOfJ9JhqqZz2KF3Q9iiJoEXcfG8Ym6xJIsr+ybcSRJtss3ku/2Ub5EMP0Dm9gyH/sCqNoud
ObSnONceUr3xUtDgy7K3rqSLNMlePUaXgrxzq+5/Di3ig6q6EyvzvsoxykfEdGm3TNwXIxTE/i6x
rJW+LFbKMAE4xiw5jh5KMUfWdSyqa47Lq0A8yQIb5SCSSMQDUeuf/MB0oo+ZEnLRUif3w01lPuur
XKDYn0rjLgNu1s33scHcakj3mAtd1u4rNQmP/iDaRYcxwFj50LOERfUoGG4tZ1utrj+1jtkJQnIv
D7WXMIpZohflscEXSun1Z1b5d63M6BjQals1c3EN+NS64JU3LH9Tu/nfNP33k8LEuGJqIEiWiO1f
7rp/lVHAIafjGBDPkJEcoF8DRouKXWNwgcsnUMLTdYkt01ltLqj8aKFHSCuVzr+oiusAPY2y4JeS
89yTmFaKoMv2UmjsBgXVQmTsewT7KsvqKEHNp5AXKh4XEU7Wkp7Z4mY3+7tYz9YNTLCCENKJoIzZ
1HbVwKR9uASN8lOJ5nMTl0Dp3Dzp7jtDs+Gc9gmcZrGn5ppf44iTDKdMrE40OreCYl7GqPLmOb+r
U2XfUeVIqXoFBmvoONkKwl6S3rqRUy0Jd0ZsuXGX5KtS02eaE8ehDLwgJNMyubdG+WCRsmkpmyq8
d4oEjEq6zbC7DAWmdaw8ffs8G7HXVZMddzuQ5VRRBrx3akjnR7yVS701ul/KjGCLeTTsbEBlk3aR
sKR3prgt8Tos12urVL2qFUAzLRPyifGjByHuq/pKmcy9OsIfmG9yCU8uH7DoYxxauqAqLIv5jGfo
GMfpXVVvm3o7qRF9rK2U7BCX8Z1/izDeJP+uzo1PMyW7w98uzCcA4gKXqEkAYkVJWKX5yJwhMqGA
B5jXEA7XdpPSl0BwCjtzFbB+WY5RPcE+1YP9iCng1nl4KZEXazSZM1NYDQhiUmx2EPcCJOjnNN4W
bcCkCvDYbY6n7RwrnkodtMyi144PUEwqrlk1+iuH05+ccCijrwFFy1/FqTCCKGSuEjqtSA0SKGNI
yCtmmvNDjaH6mZIv3bv0Pk0+/Oyll/eLUmYZOkYF8KdfuHI17IX2DNTPznUNVm3ymsGNAFCt9Lei
JyMFynk3r2U+OvBtVuWfFI7xSASVLrDOXvL4eix8H1ECMz4PH1u5O8/6dJSf88z3Ri5KNH/LrYYO
wFBghEEV/fsFlf4no+cfp6hCr09a+iKQfn8fXSHX1ZTiesoNx+Cp+JTOtde/6q54EvaKzeG5GvCO
4miyuWasZi/f1ofyEJzUe/MIu91hCeIh25LXrGtt6O825tDayU69Y/B4GYtDuGKFZbMEcfX16E2r
DO+ouIsvMASgaeSc6xRruuULlwWVMH7la87xBohXfoSdzWfSJDYWPWgOYB01MDx8l5cv5sAdTwTC
x0cmwIoPK7bd0Jxo7fAN7yXrd3IowycVWiFGsdHmOjOoNi5NGM3E1cBwZ/XDy7JOAjpHNZOmQSna
grE8CwcEtHZFXFbFPJ5berTVfIU2Ksqxxf+JGmm5N6TYhBBcRa+8vAR/mL6npY3KnscaePHEf16f
N8lTjm/iI03KhsoETokbYEVIfOgVehV7JiwvW+FsSVDZO9ZHwuAcU1y1wfLxswe9gCzAhliRkOkg
22Vq5w/+W/LCDLbBlxvawgfjAlBYWBJxBvvBHn4yMeYpYfYzNeEVEjYXsS6x6kgMQJEmiEaXB07s
VxDWE/p6zggbIp5Cs5A2tYGOXmHnb/hu/lrs8D1HkYcd8NfWrrJ3tqumO1za/jMQJf1Ze+rOw1t5
7J/mJ/WNl0R3h/hFpNFr7Op3LMobYAgmR81rt2fNdBIOMEsfxAfjm6b2n5JHei8KUmyWMwAhtK9t
Oa2jT9zUgUgGaL3ykxJsaekVFkqTNn/MqHRHy6jE4ZK241q0TgVTW8YBjanPQppNl2V8NB4DpKu6
diqOSZ+ctKmGMKpG5xJ9cT2rP/0JfuqpCFMH3wOI+nlrZjdNfZVyiJozZKBZwlE0w3Kq0JW0WxYs
u0Zl0YIEoy2ufz+x9aVm/+W8ZroMSR+OvgzM4EtNf0CMk3RZLB5C8VNRRmdiyd08TCArehGdJ+V4
SSxgxG3nWt4KKIx6SmZxLrp5Lx79+mPI5R3VOU5ETMkMcmN20+sRX5pOR58DD53YGAXe0OeuWRKq
ykp50jcsAgP5p1hyraoQTPTxtk6zbRyh1yzwKKuYS1N46UtnQSrinbpgrc0W7+peKKFi48E2id1l
EmuJL59iBU142E05ThrdOk41U15pR9dmM8HsSoYPxhFqbX/fcf/RDOFYQbSCZl+hAfR1AaxrIZXh
USBFee4fVfjFWRE5pR7+ELNyL+S3ZcKBN+W9FenptiISVUZsXfYkFuuB9dF1mEkoWdC7Bd5LSy6C
ohkhGp6vmSLuojF11eSWB3hKVM4USOJV1zYsS/GFy6RCJNmxKL67zP8pOFpOgH+9qS8CPGLx9F6W
Q5GEGNFl3eD2HKKiuEliEGuCj/zVM8TngEM8wftsUwRa2iW4FmRAPQ8mG8rp67co4OPgXOoyVyDr
Y+iN3TIDLfLpEMUFcQRcJu76rnWqSTh8JrJ60lrznI6do0eQtSQvN7Tt3z+uP7LscJwS60amm0yr
g3XrFw9iJuEzSQxlPtQaPYv+Gg4TJErq4DHKc2Y5lbCJh2sTzrckclUwz+Wu/7b/uwySf5xsqLlU
1PGSrFtferBWX81yKS8b0VJ1nNyutO7NMX6VNbSsaKwFV0P9l/mfhTnqdtmYr4b2mjJ4YJv+ZiGq
LqWCL9uiQjX7dQBbSNe/nPjqkPdK62fjAf9wiGfAT+25V4997O9bYyQdDms2rqjS/DAmWFCsdhjw
QgTFk2X3uJLi4UYWAu0qbMeAVKFIheCi/E1naVd0i4FKXbYS3Yq5kJLc48Nx6/7j2WQWqM+pCzg8
l11Ryh6RzxQIa43CUQrEdoXIWrUGcZachjdQSJYqfKdlIFPoP947+gvcLSSXqiwVuf9f6424SqUs
U6jwhDmsh5DCe28hy0aVNFY6M9eMga61MrRyykvOmm+VCeKtC14iBPubQGRos7qfHTP7AQi346Na
Licd1BfYQ/GjisxrLz3JiDDMOIHiXbvxyIQutGn+P6BXUsOnsNxKDCM9zh1ZeWnAMmtisVaChusl
rFfkoEp4EXuW8C8iwlttTreMrH4Gk5Xj2PVHFfLdw/Llt2exo+7IPlPqubMHQTlUebqi6z3ME7Pa
/mrEIkX46KlPOeqStkFkJ4P76x0rMleaoqJq/qBvG5jPZX6R5cStWacWA8LyjmUjwbyWEcK7V8MH
Lb8fy5clkYkAG6zQzGjea6N2EZ+cA5zRnuc5b8flO9MAmx/ema8bt3DDjZ+45DBwHs+F7U2ud+QB
R+/ITUePO5dfHO8Gy4N/8Ai+HK84LTdCr/pByF8DN0y3j0ce+c9/XsQ1MbL53ZPJAdrelmfgvnOq
HsKfPFFx4haevt0uz1rZxxv/saHHm2Uf+Vpu5RuPuXls3o1fl4fzE/K1nf7kpyLzVo4e7wCISbDh
SSZXco43FOqr28JAgT1ynB1e9kyVeHkF7l9eCpoIL8AbpddjSzw7fy/xQpXNF/dP7vko2MvGAPKx
38LVmV33xou9eWzI+eyFK8+TbG/La3OP5+EjfvPetvzrwjecvt7l7DU2f3g7ezeMvpV9fmvs5eFn
wT4vL8Jwvlr+Ha5ubzduYWv5TQby8uvH7ddfvi0Pr/CASnxc3MJvN3nZbP5Gdt+4p7FvCp/hkX+r
q3+e3/JuoP/Aupz11THbXBTHe+POZI/jmfkdT6evsDLz0m8XNur8pjhnL3HxLi/3Yope4YTGn3z2
Fssv74MHedsztyxvjTe4/LvC8extt97l4v26fXvB03q5bHGvbreX5X8YWdkbNncv37fL7cXKwwi7
5c9mmx9Ypbf8HrjFaosddvk7HjLa3DZz9+LL5bHcefG4e7EVFx+LAZebilWwW+y4OIm362J14fbY
+WX0/d9fPfCHy18//PN8i5N4e8HDu7wuLtvtw7a3vYfFhDva2IT7Dbp5HnNZXpNXYNv5hSfhCfjl
f//Aw2tjHeYme22vbP7z+L/cFT+EGKLq8CHGbyG9rHga3UlunA+D0qE4BesJm2RJNZPcbm8ewed9
KNq9II6rMrzPZs0Z+nhTzVQ3Sn8LxLP5DBWRclyx7eI7qJEPOg5SixJoOw20SIt1Kfu2TkEgmF/H
Kd3hifNC6X3IrI04il5Szou/wqtZhwnJcYrdPv1IjeB+HjgqECWL1U027qhMN4V/Jc2eXIrePMXa
D4AKdKfU1gnCbBfURB5G4rFt5Ws2imca/6teWvv4YHtV2IsVpQjtOTZfrTDw0pC1GaAYx2o/Z62j
xIwVl+a7me3FJeOE5A5jeB8IL5Mn4M29bK0twp5SVXjpUco2ak7VlTvaQKVt6VW16obTQ62CmkV4
4cSKugmM9jXSAFmVbbv3TfU8lgqQExoMo7IKwjZZGX74bGgAbh4HWdxYFLtz5MnLconiAavHcFNo
zmwiRpgwD8rxAViozXAEoQqQl2RcxQnMP9w/fI+ssvytGiEE80nriHtWYiPYABkJXUMPWxc3UUV6
dzySKyPJ56Q6m1nOOmJDwYnkB9UTshLzNCw7f9AewCPu68hTDPOTAZghgLVWDFWroMsoEU2VMQJU
Xbbpybozg/kw6bIToaYlVszRsvpsWNDZxvYUSjVxIKxOwsizzLcuelkIlPkUolaZH4N0uPdN2R0y
3L9q75UMRwhXS/U2NwcsMVhkcAM0CdmJ9UrjIwcP8dokzV25aCaAVGuFyJKOhuiE/hzuZT2QmCKR
p1JsZ6U9tfjBm/w9n562HR9MIU0bxSIgwYBgWZMrMKRuEgXXHm5eI6x04JOTfh+iIx4KyLmQhHH9
JXWwmxhLDUzgYSzclZK/1ktjUxWglZeG/gARmBzZovXi8M0PSi8Zq8dgHhish3NhKj9lgQ57WxyS
/YjvfGLhX9JFlknqa/hUKL4d8CHZacWe5AjMdWNl+k+JljsBDeZ4+kiB4urjcR6YEfwMFMstqEn0
eelmt0mG8tJT0ucIndvTGApvuVIeSfDBn+67iRjWXg18iDXygAZXytZ+gNXZR7vHPLsf7IKWtSL6
20YiPhfGErEay0y9Dk8UHd+htHv5WTAqHOhR9iRQd5o0ieyX5YzKTnrxNlWCLabKNpDJEjFQADTF
tJet7kUjSEXlMGdmr0ewydAHYG98FgZKjQPiEgNpVrRUW+CRTJ5UzXBQrmpXgXz17+I24idAXess
tuYKN/yxno/9rrOY6puEBhmPRWQ6w/xSytQGKFUoTF0EpfX8KP9RUHbU/GdFAy8V+sikgXboqAAk
hfgRddMC8Z5NdPW4J7lp8bL25btkMu7fddkPknzI/nIBT7323XTRkkeImMhN4Yp20rGE3N4pFRhd
6sZzeJ1boDkUsqHxrsbc2kQa+6iMs0OkiHvfT9YNRQ7JnBy8PI5ZdHjsSBbQOPWj8iEYdC8xkHnP
hivB/GFdLyY09Itj7Xa04mJSotvQWOs0wS0lZalaPY5YgX2CCMWG0M067tdzPHDwCCI1KgUUzrzT
Y9mLxulFNVpcVzSMZd8x5OqsJIQkViet+siq4cHwqd60UfVQK/otA8TGeduD6hCsDef6vQkETp9D
R1kucYVxmvt3ERqAqF+n8dksgXWCxFPIWgaE7cX+XTFRe6KYBENpGEOYilTxGn9fsYrLEnB+prgS
wu7sh3e60nj0kAY/pKyOJAwbRrQaoDrJzkjaErIDJYiORY2mPPlUpdLupNEe5WZVx9WBzAeE+zdJ
L9a9dGyWaAodgppqz5bhlqCmFXYk64SZsnTiP0UL0NK/V/JHUEFPgxhh1q49NE7bYXwO6OjrgrVS
xsibxPrgZw2GwX6TMgbm0m0aKKwz/ACTrQKZDPtsV4YAV6zhqMtoIrkg0zole/sYyYKtqi/p/LKw
EhRM1Gq2q5pTQJNZSBpEsrbU7MriGjLEVtWT0lFpFukz9LiOxtjRDHxxRsc5eTchozAE4jGm2dXL
cl2XV3Q/c9WezarC0fDMiHU2G2uHh32V7oKEc7SVNynMginuz0YQgdRVNloUOKH01MFmE0pzFXJa
0Qw8dyiHqJUDWDAOSofWLZS8ZuI4FHCzTT3L2B8FfnRf4IAJAldW25NJJV+GAywp1XmUS6e3srMI
lmsoFxmOeBJViWYsnGcCqcOwW2k8TVFQKy+eg2cYOZM4OalBuwXoXYv0JYhcmTqfEDfbsIQISKUy
1SjOYRQFMFsaDZTH6iQJsFHoOsEd8NoWXQurQjMoSAg5dgEXKs26iMMAQK20C1Vdy9Z7nIC9Q9cj
ibeKmhl36og0fOWg6d2rsi+JJ6mZg0hptc0ixTWjyNMG9VLWBLNzewn8llB26HxPqeISjEYP7QF9
CjoN4OIotXTLMcPKFSLpcRGnDxkGZfREGT043cQmVgIhD5/0Ef9DPOG0nLaGFRJvz5GZyWtc/HpY
O+SzOUJW3YvxTz3+WQd0kLqrNvpOJw7v5cQIOctOQHGjTSy0CtStLAeyEAVTGckU+M9YYAwDwtFA
EJRiTwil9VAzWdEpQZNSQp9hrrigjhIOYlaYJSwE6rFkJjggT8l1p//S1RwKrNhKir1k//j5jyHq
iW7B0N5PpKRMKwXKiU5pUWEeIoP26AqIqMqLml5L3PIBfnPSyFFCB+u8/DT9yOkSxWn1flVS84Vn
SyCpWxnbunwwhAIBjwLK/G3OMqLK3geV8i8JKtp0b3KiZJyuC7Ea99IynxH2DYHzGYYAXduV6Z2q
ZPuqSrZx0+8yvBoKHHziISXDDRCWVQ8cqEjfg22vkXKWWtDY1ceuIvmnCUB6V4QxKNJmSDpceRBE
JHFwuxCknlx6YYsbXSYpL6l3rJsVnw5VEjs1nekKGgj8RkhoMt4pI7iTzWD9f4Sd127kWGKGn4gA
c7itwFA5SmrdEIrMOfPp/bEXhu3dhRczox6pVVWMh+f8UYwfiTJx5SMPqXIZJylSUMbfKDzWQnAi
knknyum9gv4JMpLOy3gbxjAI2Euz3vdGZXgSb86lYtoUe94IRBl0LJz5x4Q9eQQlkQjxT/VvU4pc
bFbhss3khCE53kug93plG5K87qEwgqrndWTMk2mhWT1ZLdJqrKWrgW41k6SNDr/Vk9Q1iw9QmPUy
B2sjqlb8Y0QesNC8B8lj9N9TP1m3sr+Lff85k0YxdoAMxjFLjc0wHv6u1xnUSpo8CI0b5+RmEINR
NuqvJgrk8lsKej5v4j5PUiSzvtssfR7Mn6SaRou5P841oOVQEiei21NPRQISSSXK2HMW+dkCJ6jn
OXkxy40F11CVCBuTxjXFe5HeSqXBaCbY5hDuOj061hI+68Bwgtggu7xf0xeIKAAuspI3QyadrcrA
j1jzmnwV68k3eQ3bIUHT0GaXBo1GJnN8W/EtIubXh8hZLvZZVFc5gfXMpCp1Xi+P9azOYQhp7dJE
W+d+npXaCaTpmAMrZk3iisrdmhqvaN5V4CbkXso9quBq2SJN5MohWyR5TzMJTgWrOPOiOO6uOcnt
1D6u+YVBKjZJZNBdpBxawnZrIgl741WMmPBCYc2xwKIEkan6m8Chkt+vbfsyvmv9u9pfFf+1Lttr
1myU+dxa0rmbmXLOX6bG/YyJO2vXOdMsbHs7C0JFYcDEcu6lbFyZyOsyT/dlh5oW9WTfyPuGq0ag
LTLkGIjCcRyZlWnkvY2FIxOYE1jc4OKEJ45WJ2qbypHsbZIojZK4VcPfIcVfh5Co48CAQyx0+57X
aJWr0o0snZ4U0AIaZXpx01FcNs/lmjYeeu7chjG90cTt0EEE1Tl+Ma5Cii4kGMxlqRjQmWW14nGZ
OfpMEpK02GdCuKEVdDOWwkFZHo8K/cvTEuL+EnMvqNS650gdNVknQDN0DPV7ND2M7aQ/T3uSLNe6
gP6wLuxoOU6s52LRugS6sCFocTMSXhCQLoKsjO4ngs+prpNnIobmaNf5BwtzMRhV/o5C4wlCdqsr
Emg6DWSRgV9Nh2PPsCOmEHoZuaRci02jvS9roJG0BPYQpO6jBE+iEKj8qIpDgJAEvvYEK5KOL/Ro
Wd3L3J+y7qi2AjCpjBArNg4ZFYckU8T3scWdloPkyrITWczGxToDAwrLPfEKYXZqsneaKocZKarj
NwIxscSChPmVTqvNOLOQiFlJDTbWW6q43IyobFkmBBWdsNqiBMoPUqLtRkVx9Khb19lB7MR1mKvM
yQtUhyEhJy+WRQEgK4O6bk6MOdLkfwmsl7ta4pEME1GJpEMjDOyGXZsx301824ehwKG3bXtCzUJr
I4SVXUQ/aWOe2umnw1jWDHjvY96B2tCQpoEpt9PMcNqZ6z8h5njpxIgqj3gWrsuYpS+jMgF/Aw+U
rMU6PeReUOWrHy0fWMa8tPlFzWV4omzdBMEmaucr8TDrxoT3Lg5jsfWps9KKTSNqJzE4sYbxyD4Q
d/Rcb/o021Ez8KbFZB7l2SnsmytTA9fk0jXmd4kCvyRo7SI+aN0B+4PTEfYkEgRZGvgsw3zT+oTw
aCb1OiWnguD+MlmO30rH+ie9h9VNm+K/mTRd2f3xi5aMn2qdDG8ZEjIr/qrkzo76vTRMbgYi2yPv
ReEzKC9LwGJ2nCE4QCqCIrMt67UskToxdAXWC1FVC0rQFMEVOXUMlixaTBXgyv2fTOc+gkczAFUm
1NyRkK+lm1HeR8K9oN/SAei3AVvP5U0Xoevm3NwDJC9cCIPppkxhShY8WmNAdrfblmnMAtwb10gj
YlpabkDgLYY1QWRYZxXgD+E2HSMM9QQvl28iZSxwF2uMxyR0jyMZpS/54CloDHpR2cYMbxNSlFJv
nmpDtpek2vENFSW39I/xDS7woXxZdwQB+hMHHvzvuyHHT27ifcQJj8AhMlLLEBsbYrxpC2ElddJO
EqHTfdk2JsNGQemIQ79155ooYhYuSkhtzUBMqKWwbmO7TzOa4JIHpjU4PRFEplpyMzSOlPHck7pt
HoxeGpIzyHOUqAoyj4khmhEFYe3dSoLnR6w6qS0kCMRtmmDbLhRG7hJOb6rLc0RdTyJFyTD1MZUU
RkU7hPLeYhdptAzKWvyaaf6D+w73ecx11NKRpdozPGZjUQjII8iAuIuQFwxTkq6NHuRIie6BNZ/U
phRWusTOxNg+Bfk6zLqXFrkz1tamlabfbrTcugOkk9tb1BKT2RKc1FLZMqZ7qy/OYqS6I/LSjuWl
Fte7OYIuolzbshBJKZukqSFl8DcjVQJbSJgJ5bPsTvtUqV2RnHfdiNcWM3ZdEVDj1496PCW6fExV
tIhysysqn7aJLj5NRKZk2ltpfExgeF1G9Cm19DotsrVJizQRNh2KjeKl62m2TJjpvSSc8m4XTYyC
0ksKmUk1iSHXboeOQAiRrvcU+7SYjyPbVNrb1H9ZyCLiSlzXc/6S915ZJY/UUq5WKBPXhKSDkBOE
dHOCZIiVWJC8GmO/DmBORfMxW0d/cn3Z0w1WBPk3zPNxFGXcsYRi9KZIoiL5EvJ90N/y5pyPtC6Z
iIiUxhMHIL4i169qTT5QvAix8SYG4rXLUxvswjcqmu42wa8/sk2G8Gr0zE71cDuJNNnH3BeCPWBn
0K320PvltueTFSBTU6YMkOedvmSRqQCFguCN4Ximf6DsfEqcl2H4HervTWlZEE88zA0deVZI5Fzp
SvdI0FalMrow2NO6J/ti1bYDV+tKMRapQbau+h8Zg3+o9Vd6ydF5SMOdNh/SkfpHUvPMtMLHf+BL
/43eB3vy/1Bk/0QPDloyKwS3DkzbuYOvuAr16j0a9XWWPAthk2jvRDv9/58p/6uNEU8sAiODiFiE
RtI/0XKT1QNi1wpL6l7flNBLC15IqMqHQNB51VKAYdGijZymB+eaDwOqkIhYD6CmIS92NJOuRuoj
FHNbooZhVWUK+CH6cTMsjKRCetnZ/E/bLC288T/RqJqOSY2IDgkt+j8bCbtEJok96rqDWH/G7YKm
nIvRk+enlLnLgk9CkWRkuB1R9P7/h+vfuOZN0lcMPnQJ1SWr6/+ymCHhIHGQ+C1FLUtXCLFyKSsC
zS3mDwm3RlJQ/TITDFPZmnguGLgFmGS5AM/6T8ZQvFb/ehjIELBEErBFlM1/6ff/xahOU6HOZdzO
B1jlc5GQem6au6y6GDpIFr6wMReuft3vgy591IL6FM7F8BHL7T1LBxCJxO5ywp2sYS1FqPQEbFLB
lqs+175qtJFcjdh3Eq8Yw4sixsdjVe67+JdAiZQyYrnrqG+t1iDkZtjRaoQYw1y8aX+9gTFEZbGp
NGIEOEwt6ZJBM5wE0y36s6ZhOxA+hkp4LwCFZOslHxXs4trKmljyDnG7aeuHbN7pNSWIxBHLdC2Y
i/swv6UIugTg4bkQXH+JExWGzBXkEOJk3Pb1MmYiZ6mzcS8PrFHjaNjqVCP1pKnSsz0E1l02L4om
HMt1NXmlROJdv6+tXYLUJ0DRgvwIvJykpewPIed6c0XYused4qaSsusYTv0qcvVovJTi8B3EBCKq
N1rTlWIxRE5rSeiJSdktptzAn3bm/L7UueU14IB5Z+q4i3D5SPm413oWv/RMpDqegRG25KKr+0YR
16Uc3Oex8uI4OOpat80+0pYtGM193b3J7YfY1Gsxeo0IvqAq7F6jmO6VX3SPH2S97dNGRk6NXBC6
JxxZXQ5PXc/d2UocPfnRzA8uE+lpsBI5aDw0JiSoPVuioqBZ1wMUh8S5EcAD5ccMl60T3R2DQLWA
Uqr4JCB+XYr4q+Vjkn1H7UGuqVJDVHRswMUWEaD6plhfGSexFLLNkvVlDmRnV2g/zDeddhOWRQpG
pd74DrFm5zL2fz0hXqw/JDqzyuG1nS+J0VyiuCFDDgygvAvEKxQ8MVQF9KuhuyF2lWBPvvTg74kD
mdLH3KCLa6luVr86hm/gDAYMJ+TBH49vkoUyldVaKEWvec8lJuxEQXHSKH9GNLAZxI2WS5kLoxiX
lppJToMVJq4nTFvkYcz4ATPLQZjj9n78RtzUvlZ57KOtMpDVH42wsMWkXWJuszpyhTyP14UU7ZGc
rPMM8KnA7vIqLAwMJJCx3GrzpSW1MRZdTa+36uimltehB4e8GYrWRWp0EsSLagFN+bmXtV8CsTxT
fRppq6rKTxI2133hKd29HrWNwG2gjYS26ERxJQiHQn8nRdY2Z8qXk6QAKJ1VI8v2VDl2bf3WztBL
QnCJBoB/OhhlhL4GpqYU8EIv8V8Cg2smsb565QX1IQW811XDlucPxKbisZrgTbmfw54kTLBFk8d3
/zXl31VEzYrPSj47KQ1Mponkk/y3JR2912+kbmwNvHI1MIbP5Vu+0HcAPH4NwuTOKn/Dans1IrzI
fJTzAtkyiP/kCUu94MQhBF9RuLmPDhOIWIHiq6D0fnt4HwOd/oAqpifBxiD9x+8YkvNiGwAdDYim
5MIbWPMLEzamfU8CS6N37COh1wPcWddjA0UW2p1abXg0GsQMAH5YYAkMd6F5i5RraEYEsEgvGVlI
ZkmktvwDxIx/eyVROZzCJEnWrgvrVWaRb/ZaV88Qq/08eENyX65fMUBe3X6YECZaUREqe5/7kPAx
8ESwRCNbxcXTzH0vlNSjXGRvaJYZjwFU6RGQ9GsvN7+ZFB1kq6I3k+uZBWgWNdusfGjZT81KMsou
bGLOJFBXxN/a+oJjtqZfUz7W8AWakWwSWshHf6eZiZPV85qG9F1JkVNAiPPEZJqcEAcCDLUOHsRp
Tak7jjm+/faJjFTJtGoy8x7FkVuqeHuG0U0EpFwznJpQ7QsrwsUbEDSCnyOIQQ46dhe5WUZRjkax
3tpvljaPd2yWxiqLZSS5RBbQ5UjWy59IKRyT4cyctgnreHJN9mah7XP/QzKx1iguDIBsQjc8Sp3K
pp54RUcdBm6sgVYM7Gl41YXwOWaCB3W1i3xaS0Tg5twZCKzDTka+PctxmJQZlCdXZzcpllQyR89O
JaGko9/jTEGtTwIhyUMstrAWzsTDRk6hp0epoU4i9kbjizSTVYw7XSRzqU88qqZEkrwoZGOmeOsn
ZT/Wb/UQOU2AACV9TavIU33NjoA6+uyhDfGerMTjuKBd7R4BGncZQ2q5nZRpW083fB6E5SZO6POM
G0iCBCw15FvTLM9nUrECTyyfVs+NzV30lk+nHJ5QAlaOCuQQBqW6cWT32VOmM5WInXUTS3tVC25z
Pdt9WH0G5vY8zI5fNmCsmHKxBgERjDQer0vFekVpuiYu9kUiTFSA6sslR1CitQ7w2MrqQettJb5P
yYUazneteK3JBy1ld1W246auWG2xPqhjNmg69z4KbYHnb8VzJSD5U+TU5FFwYJmADtlfIuLuGbCN
WR1bkJTjn876HetXXcNCF51qPUToVD1Zfl5IlnKUntt+Mrc176ppT7lsHZO0nlQ4hwH6dQnOF731
UJxioq+lHoKgQuvLL6eD6uTtsAetOMLHHprk4kOk1/6jCyHhxmzTJNluxnZelYde3kl57Oj9Vs19
WwfkUNp2KwPB5hktqTXR6j25h9RsLUuHNEKhzgCH650P1kcysPyTxJQnHdOdWQIoJE6QcBH6w4sR
xa4RhhsT8CW1cPlQhjW1nP0KnwLKgObUqtoR/NMnPJC4J1p4P0s6hc5qeRvK9jxUbtO+jRKMVUAd
7K1N4brS+TCz4BmhtLrwIYNVyCQg+77P7ER3onY6Z6zF85MqectCMO63cnfiWR8o47qA8/axkZ/T
4Q/snJi/8CSKx9eihWkk5y7oSltefPqAOxVQ4kp7FeNTWIdrP2gRKGMdIMVrEAmntwyXyK1Rdaf4
S08/ZSvAJIQ/eboO4THm8d6B+QuN4ysXs8NZCzalRLnXy/OuCRJW01QcVAgBlDHZTGSXgS8YEbn3
MGnUVm5qa08M2iXq60ORp7vSmh4kDweprRKVoTevCNVpr3dUxOqxhhWVFbNO3Di4vKGRztSexwbA
tLiXyCcZ6nsACaX8FVK4iu5upPsIYnlu5FvymHoeP5o9VRbiBXENfYc+hELkUNyGYWwngr6t4cYL
4SuLKMIbGD3R7yXVIQsVr6bIUdT83Ujbjg7vr+hng+Q8ckXYo4ljTvkHAoEZb66wSjPGJ5i3PgoP
5BmjXO7AhNHwNwS+KvCmCVNwrhadQoYUnSZ6lA5TfVBvdflHLN8TYdyLQn0SOLRd6AWYFkSZ5KL8
YgZfgfgmG3iJ2NnpjxypP2D7LvvVKiQogFIC1CbrWac9uVdQiGokdkwHeYAlnN/hmbnO+vloyt9C
i+Td0HnCvInhaFdDfsrUCTyR0hLFozOXOs+PHnpFvSM3JWkfezmCIsEJib0fYibnavEsgOJKUX2V
crdLxd/QEg/aUFHeTIoYoftct1MUHRkgtnl7tDh2w4yu4mWeT+LARIC5aM6wmWnHWP+ByZOaN5FA
PzNL3cqPzu1wScwzxN9C+jAJzfTjjB4AuodGOuMcDJ+kMErcRybiZ5YwPQ1MrY7t3HidQKvDYB/L
L2lwQRiN/xjNJWmY+XNUveI9j8OtOqm7tCBiwqIbFdTcnafODhJo1sGOkX+lTNbIld73o3Y3TWC7
Cu3swvWx/FKsJybENNgK5bBPAtElPLXSXukFTOXgMGJJ6NHUywGkFdhoqbwXUIYt/NBACKNZGpsa
yDDlIRoQpm8S4jdH60Kmm3DcjMXbbBjriJl41L4plAz7NCeE4W9ifMfBWxXlx0NBDEiSvtQF7Bmw
01wRvFCyfFssIDlLnO8+wJMTA5ezMwBDl6yhroNkFcPYC9ahs6jRIvyRZyLGtIWNfE4slIy9XBNo
aErrziLmgDlED5irmsQizPBYWv/Ms9/Wt3ic5Y9OpCgs+VVCEy44qncR7oNofJWl3ySLWV0dUqZp
df9pBh9jA7M6npOIWWzmpDyyR7grtSf5h5UERdJladcRnoP6mBbfI9dXkfaHBuA7iPaGEKN7ZtIa
QOrSEwtxtaS3NpkTpfkqIYxmSEALhc6zFHu5Eqb0jESYZz5IG1ydK0TUGGoNBIC8JaTmpKS53c+c
Rmk7CH/onYHdRcv7mnc0GG7llOI25kO109GLNg3WbsGpQU4IFsCIxaxN79GumMrwmpI2MkvT3iII
zfhO+4YQF8npLbKf+1skAtsDNqqWi+QC8/GuiDKCdnamoG6yjkrcWvk2dERTEfMMfThKAhq+K5T+
BlRzVa7yhDbqIf7DNIhsnnFHUM0d68C2FHV3/tHkxs00qAitR6DbjKty4kooY9tMmLcvciWN6aFa
UE+eYhIumcemSJhHKPyasN6GmU9jgbAjQolhQiYk4x0CQ2Gev43ENbV8/9eWWHY32sNdrVF4Aoxr
iKkVkr6LrMGaCMFxEFPHLJ+1cJiW/VWevVV/j4ujibyBDGMYJt3u2UfdQY9FTy+KSyUlPP1R7y3b
mFXlJVrqtcqSvO5pQ1vWXiCIuBupnSc2Y8Agm/Yk36ohCrVJOipq7I7RJh/eer3dWE3pLjsUtc2L
pcXnTiMnrO82JP0axIhnkW9Dd2yrvNwFwx8GXT1dW2JA8LbBYPuGX+dYFz/NiHF6xB3mS69NBhgq
4EZttx2XZsWzn4/fmB0BGqizLBABrfgSkIpDGjcAhT5bXvJ4VLihzW3V3A2rWi/DUDF+5YWxigWa
ENQMGSVIlRZeRJO+T1E5SBM5I0b21DU5YvlZv5fMcVLu5Lhk2mHNbj4HZP2/Cy04LVZ0LdwVODsC
kJZuIl9WYzBUCq+fwUuIYeujhyzR0UCFQO3rh7AFgIkRRM8EOvbtXS/4ue5T6kyPRzBupb51rKbF
qL5G4LcpA/NPXR8seARTjhGiEL+bXWac10GX776z0nCkAcR7Ee0TO2iyjFNA3NR+vgnS9CfWcANL
6t2K26vVfna++d7o2VNITGMVaDVaFNY11hSvLFDhtspOpkltQ2aciyJ19EJ+VQ1/jwBesyTYpf4y
WNMJy/dqNkmlNZht8FlSCtJOAnlNorgwhXY8xW4s0F9K1y/zekOiGCP6EwGRSPGMQBDFl+jvcL5A
RnBifHCeAY/AkOAlTm1smC5D9FZjtA0MGcEtU/jG2E0J87kpEUnNaLy6M26KQbrMwOAVMPuMdlbZ
bidKU3StYb0X7WTLd0xNAIeXT4GlOoOPB7DTn+qo73yjdseOpg2yGzLG/mTosPlvIyMG3qZnlrbS
Zv7WuYZqQJqk7G2rRhNK5ogY9lczOtSR4dLm8iJO45FEoFHZCdRHiKuEGJ4EdAFWcWMsHTNqnJL3
qG8pvD1b4hHNBRUV1rhJKEgNLaYNqbabdfwg00r0MxcuO2/e+Tq0pL68TEWHLiPFgYxrUxFwdw1e
PSmkXIdv26yLceU3JzmcwauwSLLCWVfNJqWFYtQz+ybqxU4amRP4w7afxUNmzs4sa2vBALVpC4z4
Mgd0WuYbVp/AimLtrg+KCallGedGzH+TlmI4HlbqPZDQBWiIJdBTLNprsMTJ6cRvckR6KBMsIW6c
EuZCSog8gUVZowMvDbVD1zrNRxk8J3F2MiZR/U2SqDfKtlp4lVqdio6HUHOn9J9W49vQFbiQ2xUZ
Ojg3i53W3nLfvCRi6xnyWwGB2DMaR9Y5Ng1byr98VFNDbDq4ob3oaxgvg7S0xKYZat+XeoocpX0j
3jbPLJeGXMFEvqWP3kgcmBTsFNPaTBmNAv5Or2ZuN1iQDCCHNYbs5eJeFYJto9MnFL1JwlHui+2U
B26OICAMGT5CRH6pbOtFakuTuhcj8aHiwaeqXElOXZd4JRbxJLW4Me/+Ar4J2NcA7GRGrz6MHbOe
HZ2Ba/ASJIILkjHl3X7KTcR4PRzvcIlEa219TwZ8vplA/H8N+bc6sqSQEOdbFAa1AQpscyujdWno
fJwDAlV5eYUKXlm63aXjlIx41IhPNZK3gfl6T1K8BQ+nqdJDjWlXjj+mYXDzFtRZ7jYawxo6SIN2
wrRGnr4MEzJeYhVxhKKzDwOBKsN1cYG3Ke075ZIA9Sqraw0AYlUfZ3UieOjbnK86nvo2UE751DM6
zJsk1wCTgRsBWt+mxb3fy/iIMU8SMpTT12zMyz0tXXu8xqIBkWjdaCIgKoniv7UWSjSJM2tnO4TU
INuO5W92TcDpIEokzyCtyZTtCV1Ehw7Giki5MLkzRfpLexRBebXGnGrHkHUDj6zG4r5X7KJSjnpW
4/O5jlVLnMGjJDWn8OPLXGpnQy1fFmll4GZ4ltNyQdJNcgQSaUPlyDljmh3KxznU19RdOqXROxpm
riVWPI6ouU93aV+sa1WDkaG7Zxll/mjRw5DMVQ01sazfdDE55ZFwrPpF9iT2r5GCotHonpYQOnkd
X3v9yzIW3q3l3pwCRAYs2snSQOlXm1cdahp9Y0R8uDzzbKC/emwKp2A6Qwp0gGAl53pkdglnX2+H
6Wnk/TnUxq1QiY4gmBhNla2G40bCm/JpZ27z10FTYVfh20/+xOxyHKBQ2ist9uLsYEfBe0LaCgaR
f1hQ8J1gKeG/xRvyuNmxvXhPHks139ITx3f8HUYU26vW/OrfUjY73vCnF2z5i2Axhvz1m/CycLN6
3JaaOH5GMRxCW2+12EmWr95tdcuwsKw8vv4s9hK+2PhJvJvNSzCPVM7yt/zDZ/ubBz4SNsrf/Pwt
l+NZsVot9plo5eG7WTbr8Vi28YaFZd4v27/8FK8NP38s1pll2xYPy9/t4q+Xdjr+xc/iYYrh85ZN
46OWN+GFtAyWdnrGm3COrhwkDgeWmRsHILTZr+XFy0fd+Mresek3vi7HavnCuy9deI+lRI8dYMP+
8aPl0CzvHtAdjaJ42bPbuLwcdQVvVaxD+gALZ9kLvpndYIuwn+a8xSK0mISi5RCzM+wu78m7njkC
hAaQB7QZPfFYXOsz2OGNU82/wR7Tk0pp9BEbmrXCpIXctQuPuUci/T63K6c4Cie/XJWvPz8cl361
usFHYs/xVith7Xgrfrq4f348YX3jW4H9ZHd/bj/sNWWAywn8+eHE/fzYdBjeOL8cng2H0x5dDitn
3b49OFIeW2uz6dVz3AvbpUdw2d1sveK1nmcbpMAcsYhpe/xTnDDp70HCScQe/nhfXClcRrebuVl+
e3ktx4uLgzf+ew3dfm7LBt7YtOWEcK1u2b7l7PAp+J1WXry5/TjLi7kVzreHs1wtN2e1Ojhck+GG
6seQ88FmLi9y+I935Jr/+w78nCtq5S8bc1vOKr/GO2+Xb/nZDYPVejmHfDQ3wX+/hh/zA7bI85fb
x2PrODC3Hy6k5cQtO/T34uYCwYp1+3swh2smxNcIiWHY3iMc4ATFuCIujpHguDE+xy1MWn4wKlZB
27E86/21yQlCEKtN3jbE0WKcAoftCDFTSX0l4ZyEmX2bdQqzcdJE8vaWoQgSYU969YZB51CzuhsA
oWeUfEaWe1VERIBkrDf00cWoBbzUU2cS3zDESgDaKOjyTNzx8Iyllxa/5zAYZL5kGwXBa0+ChMRA
ONFykuroYcSZ5856gT50dKgFIqauyQAwWTePP2EFKUPgQquj3ImW0j7lWEJ3iKOxkdkqDZ4v03Iv
6RFSCmed9JwSTUfFSj4GUc1J08iY7TfXtENZnN+V8vY3JS6kOLauSVxZehUQSKI0jwYEi++znqFE
RT+4tM5Z/mlOf40hsoN6RLi5jsePmsDEmvXEcygB2ODP2ow8yqbBNnHv1NROhpS4jkF0b8yCnbr9
GdSvdMECZ4j5UYA7qkll6u0wbvZDoL3kCp0hHUhtUdo+Upg5e6B02+ihjOQcEDdc8i3u+IiTAP8p
aHFSj7YpjJ/GjBTRV+7+PB35zePsZ/sZkbhJFTrd5ZgQBHi3L6WoT9FSHKBjKxT9jb7T53fSWsi6
STlOtkRW2iB365aVO4YWulaIBzFd8jQHomUFcP8e0YpsnfCn58lNZjlmgiJUzY+YgKrAcS1c09Tc
mMV7MoWRlaB8JtNtkTKJUg2jBDTkhxQv3Ro0qCh2vHl+0c29QnxpyIQpXAXtocm+BNQmWavi0F3q
C4kTkVovqUw7A11Au9Va+kWeXTmRHI3QKE3BFaR5ZUq+OjO9anSHCb62txxVm44GKE7FqjueLHuS
CkTzr2MWc82mXtDDaUfRqiO6R7XFJcWLmyNUqoOvS7hf6WnWTQ/l/37IOk/HoE9FoxE/ul5UHQW4
XY9PM9qYnIDHvrmXYJI1i9givpiZTKKWuZEbedu11wRbdzxdc+ug9juo8J3ZxVsD8lY0T6NAzu86
6+MbAP4hQBAK8kJ+iO5WWkDsS072YoSxlha0YlEapf33WEfvDVGhpuD2gP/5gs+Vp7ke9nLvYnBO
mDjKUXMR0YUGknWQZ9x6kcJappSgoSh8mEnen5/kYKGl0W7WOG4hvpygSsgvBC5Y0K8F+Zp1+OUJ
R0Mrc7fnASEFJECywCTxF2ciyzJwUgOgv8s/1SLHlzXBSaMqbs1tsdRtqYZUk1/DIVZf2eCkNK9x
HXp+WzkZKGosbxW+7ZT2I+oRKmMCU8O9YV1S/EgaQ5gU+JcQZwviuT3TKtw59PZ2GicXDooANo0J
uxxgV2hYuCO/l8urUrz4+Kaktjymc05NCZEY/DYTaRJn4q1fsWaqWzKM+32hjfaoz0c/g9WTjRNL
pHtcYVuelEeQ2HFlIO5bQvJZaJiTO47SpS+VlzlY5AmYw1i1TjKBl5UTK81R162nyvdaRJYZVR1j
Xx4Ku6mTe6zKB5bix5Io3hQ9lTZRepq8qdAr8oDfrWps0ZrOQvpphn/IQCXtmlx6NHhTtk40zF4y
fiIRyTpmo/l9MneLKr9F8icwOuqlvqYu7pLUGLY7Q3kW4rdFfJKMQlNXjzQi6Yx39KkXYH4gqjVa
8XjbcPX2FKWgC+qUz1bfkxs5Ta/ylK8Vi6Hxx2Rpb2D6gwlGLPgT1HfN/2pjZYWTSiMquDT3VdoA
PP+pBMyXc28Pf8H/TxOpKI2nNIOF/iulp8y+rVNCLfcA96jJOzpPuIJWBl3cIaPVhHYQk4SK6HWa
w1VtKV4lJE4FOFfn6GvZdtM8loCHGkqzDrnxfFfCYntNgXyXlqcmT5zBoIIJPoZ12WQ1KyBA8t4O
Of3UAnaQOLpjeYCspz7XfIssBI1kKbFU7kbK+Frf1VPCtGvCd1m6jTluMKJwMYzU81fyM1R4gEnH
jQcqSr5jSVn33bUxd4g1TMQldXitg+y2gLF+iMfA+qGqhYcMWYZ/kQhAgHna1SZ2h2ByRU09japi
9+/+pzjbwogGjymX+ZXPKwy5Mygxn4Jt6Q/hqZTdMiyP2a5mFtTtMp9gBnv86C4I1dv3FPh5M7mI
pzf+7bf5bD4DcvvMm78FjH7Gx/ioDKtfooMIh1uZ29ixHiw3gLsihKAX6YL3ZC0fNQaPNRGriJ1X
kCDnJckq/Pn9TZ2rsvVvzQddVd1ndF4+hOXq1niYa3Or3vi/jXpTMzIv0fnYqZM7yp/6Z8cwt41s
4SK6CC4/77+gVw4VU5+/wyp3dk9gVbclVXr1JMZpI/OPv2cpvaqRveLI53lbKJuRq65Tax6w2CeH
jUYQbz9LL6EO/6ltJK1HA/dflJ1Zc9ra1kV/karUN69CIFrT2NiYF5VxbPVCQr1+/TeU7+UEp0Ld
m5tTp3EFENLea68155gy5tBhSa6m7YfKJGCJijplKtYcBUnH9WMCJHmjST/1KUBU4ztkA+SQa2cV
a0rdzjCWJHGFNIoe97VeR83eT3CJ8ljF6Fj1vcDFo9k+j4AUAxlWsEHFQ7qR/Oe0VdeV2m9KXKNi
ETi5PFwCtZ0qcvtkKSrbR7RRWT6TjrlpjH/BivYJc4H8ZuJFjJcRe6HAxCrxaWmyHPMbPxWDB8BJ
VzB+GvG7yRUNlFG/Q+uz+3EqEjH78nS6jz182ME2KONodpNvX7zekPneou5daqVlHDKTw7ZS+tGs
Re6kjz0qD+Rv3xBWkiw0VTuo0GmFZC4m9VzieBgNJ00w7bIMZkkC4jLQZyEDvCxsN9U12eO2zKR0
Kt2GqWFQyl1j+Jw4XBGBhSqyYwmSFxu8ZjAND1GNfKo9qdw3BGicFk3EiRoEH1Ue8VcA2EPhmBnP
QvGlGtscOmcSfgs361ddFrumr15azqMiHmOCC+daWtmhN0DkROCtN+pL4Rt0L5xUHUqbRRNMKXqf
JPm6oXYuSmuVqlh8dZ9WNm6LkWJ3Y8yUeNG0rhMM5wxRtBkGmKmVNOTXUxYqaN1pwtYMcGrTpIXA
OEGHm5SbbnYNZoWHsVneVvJ34IPvvukIX8oDk6rc099F0jwbaE+MDybq9URULwMmXIuLtGT+nmPq
RRQREArVfaFJ6ywPtdV12/oiJSYRRGI5q/xfBg24YeBzKgIuJqgGDeKkUjdfb8NtwXC0NqalSOqS
9iz0zZMA/VzzkqWooMF/yzLgR0oaHwo+bRynmzLaGwE2SroyRpCccBNoPmIqWjWRNY/lYVrShzW1
dHXLu/dcEmeJaHFnMwCuMLBcB9oTu6hnODlMLUjgfTYP2n2SjkYW2r7ZdZ7mDEprVgfavH2soTri
ukf6rxCbd+d9+/UuSXsnRjhHF+MYFawDDDXkkB562jAl7+klB6v2qqy8mnZLl5yuNP8Rq5K8ZvdI
GapCfy3gWF/FhpNKPxvvhpgEIoVmTnoNFtkQYpDZ+1QjuPPHcHWxPHTer15tkfQoyGKmvj4DFpvx
ACT0bJtv1vXGd8sI20/EPHQaUcWYHIpwppjCk2wAzNdOWrcvxGSuERAuFCeKMlk5GchHilejXvT6
zYlijiPpCzNOw7vtOlOeejlpcNxSrxqRXhyOu0UhN4uywmY3+stJ4yxQNcvxRYpWfT/4bHvAoqYN
i2ysjAaCY4b7bjTTuForTtLkhucd0Hx3EYJl2X2Jg4DCUD/VwPSGaNcTkntteC7opw0AsEr1LFOZ
CxnUdURVLFVGazCQBz0I2pUnDi3exuzgGllfISKofDPkyiRkmE6hd+nCYV2Ie7P8LS5DEpqw98De
VNvUReFjWeOjw+VjRGRAqGwGwr/4ZmWzRFg1TFQsQsRfxOYLkh4leIqjJfoYO+JbknpsSI36ZBXq
soOuiiSiSBn5quo28q5LciyntLpctWYkqWUBYPQmXAuWijqYr6LyjjjPkKTarXIcxLMo8w0Pl7ic
yPz5MewsRKahwkIUQO5t26mJeS8Prk/mtXvCRtMJ3mshWG+Dpm2AIazQIExwQs0DXpKRWoMR8bbA
VC6agRvXNzTy8S7KahYzVv1ebAk+U7d9DIExkWwM7CzB3pHvPaEvrLEPUZBdqoQzCT6YGyNpTo2M
VIXMgURronawDuYgnwt6hWbir2JRfqAy/plVYhoySenESOgqf3vHdzZ6Tho3dA7rchklZzlYMgKn
w+iRp+M9QERJI4jrD1X3b8wlWWQamGuTxKQ/pdW5ol+tOuqv0Czkr1tZz9XKczw0Nn5b7ZRsr2EO
k4MnbOK21KJG8eLyhZFFqTzA8/2AdI1qeEMkcg5UFQO/OxU+CchiD5sClbH5IWff1xarwpjJAowh
f4D4/Cknv3utu88c3RotGjReq42W1yQktGHP9b4kQb1BI4nduVFdcrxeuXWeqOnmPn1lDjdC+yg/
6ufFh9gFx1sjT1tHV3/3Ruj1mxja6B+ntwPnMZWR/G3fo6UMGFfkTlu5//+108ofGa0ITB8I6/U7
NTuGPVEVZSDdhKtIYBFHjtt/1Ox5oXGuSs1wd+22mF16wxlON2HWeGf5DFrQM5/w7Sj1pPi4KsvC
RBKBmMOl4X5CVjzo1OQpAdjTwOL0MKmAlpZTTpmghwF8SeJO4VRfVoeiPSrJDKZVs779gtmBZfs7
SGetsSqpKXFqbtCOeCWxk2uszYQ1BDcgxxP8d02yLj8KAj4UXoqZG+Mefg75gDGJ3iWGgMI0W4C4
RbNxTo/Fps8OdTMlBiP0l4a8YEHG0c4QExLYE52Od6vH92LDU1asnWqgTHyiPviU9YspYeJ0WGeu
JQoZDujoVxyl3A29k13SY/9LcykEOLF7G/W59z4M8nM4oKIlQHZkkwSn7gXenyU85fKGMJqw3Kfh
lMNu+lvgV7YrpEdJxjyccxzx4jIoCrR/S1ZDeTmaX8pfeFwF4y2jMaMtKuEVB/ggz9TmySwn5oC4
0xZ2icvJKyIl4w31bnpd9DhBMc8wgRfmnIgEaYXEgFISKoWhOP++WX4bPP6zVPy4V8Z76T/3SqpC
xpVMI9ydajtYaBTgL54476yj5bMyzwZjZpokf0xprVU0nyYcRk5Vydh3Up2DvQcdNXrwln6j++7e
EkBPjtuSLsuwde5WyltrJlFdSuFOeq5frTevtVVtUtFROomf6S6h3QXZRZr9+0Kod8F744XQZJKP
DW1kLIr3dpRUz7Q6Cf1w1+9jcqoZJr72dCCfrXzZHoPTbacWE/UD3VPbTcJlQKte7iZ0NiGei6Si
bDSanMlLeTZVJyonquNtuUzj8Dyco1JO2immLzQCsGdipzpalO7s82/5maq9Od6Oifda6w8gn79p
/H9cSUVTZZkPphNlavy4kmXttfqAqWOXKYdcn1sNhfC8EXeh5dCiRKkZeuAtOZtQj61y1RVeVU5k
3TLpDhLgmOCQWgs1W+jJSfAgVcy0j/giRnuyW/598X9+5YpGXjZhXYbF/0TxLhiiAnMoBKKJreYb
WlT/Oup68VXiQ0QfD6OX9jYsYmMa948WS/luj8L29OdL3yWBZGUIXDDUhC0uD/FKDo6rmS6uOFGb
KcKyrNad6Q6/aviO2C0QOK9zWKmUXMTZZ7aCYwqfF2XpkkUrJ+RMmcpvxto8NxLuf0fTHINJDTq0
3ClW4hJ/F+ZXEYUHE6wbP1s7iE25qWTI7Hie4pUxihFnhTzTxkB4p4RjYFcfw2t4wg3NubKgdUPf
jrM31BeI1JJtnPuKvCAXQ12EOxOKekJr1iHrK+TQnNscOKvlKJ23RXyMEImCmbmmxi2dWgK9jPXK
bp3mO2QdfvV35QLSzxPCabwnCDEPFFjx7HN5XN0mq2rCXx2MDXb6jFLCQQYCDcTOWuS/9Ewc79GX
M25Ud/cveZ2mTjggDyWwiT8XpzKTGTE0sbXNrY0UfNwU6CTDUTDOuWAAfElp9ewU1GJSNtW0d2In
R6+KSLX4P9+euoQRnycJFZqu/q49/rNIBnoVxtotsLYEE5Miysq90YtXTf9qlQ0xQhT/00bPOep8
1fW01h8YC+8qR+7QP1/9bonGGRt1g4pi4hZMKWVA6BNfYxc3Ai5uwECe/v1h1TtL4O+XMyxJEw3q
F8lQ7oo2pVe1bKiu5jbMpsl4z08rfSNA4Rf0EA8O7s9kn8orI18OxlIxlv6wrIpl3C2QgFHWWtDP
euE7TMmeS2EJ6drKa0ZMTrGMaAGWZr7ILMtpombCE5UPSz/b9xHoXeN8k1f8v+mWhiCRDnZIxJPV
PLinfj7uuiqPH0+WJZV81buLWRVdV5RRbGzD+oOL6bX78agvnpP+Qb0v/d4x/rx7dY04bouEN7Ih
fqS7ZXkiREkhcXpC7LpT0ZaldvqdckKvpqSL0DnAFh73ToUkvGU/GfEWIQxoJm848ZkHTayB0pym
zjQsZ92zyOGQpCuAdQFnKkTaU4sgjxmUmi/5Cxs13maIbrhNWFIKDdmrQ5pK2C8Dor3gkSOgO6u7
DHiaXe2uLFU3UEz29QQYLplzqCISz0v3SOGwgCNG5g80Q8hgE2FjvvnP2Ma7DRUI7vKP7Al0YrWt
Lj6JAD6THtvb63yaNXmZ15V37j8Az1sr8Ld0gK5vHJ7bQ/+tWPS6mSbS/vrtFEF/wk66yz+sLwNw
gq0uqmc039GWDC7sjnoxvTK+QvkAqX2TfHXncnDgnvnvdH1hDHpgnUpaeO6/b//f57D7b02WFIP9
0oIvfA/XFZXc7wvYA+ifYReBp5n0S0GyA+o6ZhomjW96EM5Ykgy3Sf8ZZVPB3yNL1JBsCw8ONcb4
rN2/GYM4d2ohVecAe1cK5SU4rvaaKFs4dxNjARZz5rk8iS8aQQUxYk2bMj48CGtxHrjXqf4arLMX
9WZb2/BQu/oEC8ci2pH74hqzlkm8/k6DBWqPwxFsRZegZCL5fD1BndqmCx0/pg1iwfvsXqHe7bxP
8szW+vyGNC7Z1AvNVaaMZlfgPFb+s7JD1fbg8/5lpeOYaGiqyiFJ4fef670VlA3WX03eFik53x89
VM0bIT0wqIwFyRX//qZ/FHwcxYmeVAFZA2c09TukdqSi3c6Mm7hNkyU4N3lrCl8ljs3gnHEySx/U
Yj8/mqFRaKiaqsgippe7bzKKQplPlorbzJ+aItCSDUrKVpVssdg8NlePq9if941BQrcK2WmM2pLu
6ymsobmEEUbckqgLbQjGM7KxjUxazL+vofrohe6+sbZVoqoKeCFUZaQ99Qw8KGw8Mm9AYE7hg+Jq
7j9oBSrZIqqf1OsaHg1MHiblWPl6tNraJDLhTKEXX0XRJPiIG1tcANAhRIceIVSLNnfYdFgrWGrY
hUJrRh+5ihxDWnVjqepWVLAZ59T5vz+b9rP6+PMi3tHk05CBPUuEuBVox9KbJXWb2Pm9+WRUc/H1
Gm7SfAI2iSyOzlEo2xBgJuCiJtEzNibpJVWfy3ZxbcC+7aSCXvIcFFgvMRRyWEylsa/OdGAWqUvE
0u/KV/lW8fCihXiDalaLz623MONtpb+lNxeLhDw366e+2bGqEt34749q/Nzz+agkoY2NKbZH827P
z4dr26h1JW7FV39lbnR8urbk+mttxUxPI6jw5uSUx/Pkm+lYjeD6M9twPoztYH+dKjQBbQwQ+ZbP
rS/iF2syLCrZFomsi2cQKKvqGc0ijLPgYh2vR7kez+pqNcENnm+UXbnDJhV+orBP34lmV02EtDQk
JxknIxJyqKtiJ3SMneaATnMVR93nm9sTR+5/XwTlr/fyfy6C+ufq4w3C9UZ3UNxapTtm1KWrkMZt
5t5wm1AFDxNljXFInpnRqvHfG7If60UpzDuVUd0aSlLEsAu9Ovqx60qK58UWEQ3q/oCSJp5215m2
q/AZKECKNkL54Bv8vRPcP/GmZVEpGgrnp98P6n9K1EaILCVTwXQ1Bsf1dZzip6PBT8wUA3+b+ZcI
1ThXX43iaitsywXDo4peTEhvuCi3oCb8+uVK15QoKRu3Ohjc1jzW8BZ6upVbusrSJnyus8XomRw8
WsPqQkYZa5jcFwgyUZN7vZM3DxZp7W/rpkUmnqmg5bW03+SG/3wuuS1xoA3isKWxnC+i9xHdxNiR
9QFsbDv1vzzz1RgcfCsjE3hYAudEthBBhMJI9FT0S4tEz/cKrftFYtwwTYPp8A2wxEvoUNmlbBM7
CuvHQgoww1ppRi+JCZDQYQIhvRcegLVp/Fb2SFlW9MJbPHEt6RVofWeRa7xcp6pbXP59H/7tNvzv
J747C/ec2j1TG8ZgzmWGKlVYSwQOPNr9/nJdCUAUVdIPuWNM9e5mb4c2MPuS3e8GPpPgQ8XfxMGT
7tmt3VXbf38iSRp3t7u7849XG5fa/3yLjS95XRHV4lbfYErjqJSsAxe5MeNphWPtN7BS5nkAqrmj
usgefjH95AuOP+olkuWK8dttAYGLxgxLjZDMwGN03piHNLxE6NnwC+Am1fkgE3hbwhWP9yyTyLbG
vgDbaiaT/4oGrKeF1O3NF7Hl7sXV6KjvwYUNqKY+J9iptYsTlCn92X9hVIEJgXEZegp+JFwNlkM4
RFQ9+fgRuiXyn2qqWu9XFq7nkeOSO8nZXOUHYRmfRgTjZ3ROGLLYNaJmaaLPhXdkTMDQLH/p6Usx
2fyicpVHiJ0zoKuBbIufVJmrhKhS2bcPlrbfPee762/KuqLxXeMvsZS76+9XBc896jbCAJwKypO/
YtYmm9h3HY/RHQCzfVJNjbertNA8R7o0BU0h5Oq8f9hcc7QmGZvRjFBUam9YFHYqzIX+wPblx69R
corkuYVkzWB3dgkqNvWx5xUKjoi3v7e7I75N1vRQXYfSU5awsiwbeUZASSWt9OjFahYS2tSe4SRN
h+tSTed5RINj2mJSpJlSPTji/qXnwxanU4SZliGJDA7+vB3zRg+MTuz7rT9GKdogbHfpN60EO3fy
nbZunjmxfEFv8pcFCDtXOALmNrfj1veLXQrbUsiVefDY87o/HxLela6rRKKrFG53BamXlUyeyM3d
wv5VUYzb6bL/YHkWjwpo3Cmtnm5uvMUuApBvFui5gPQimfT7bo00PZvBb74UXzJRfPE74kOPkF2G
Pu3kQPZ0WDltNjGIaxwcLd3hVamRFVi07G2R0SIypWrOxoa4YoqRE7RF3Uwst/tG1FLY0tT8bLc3
N/9Cl4AB1lEdeSZiIXWwaeODj9z+AHEKOlk86Q+mKx6iRYjQblbrdn3QZow+6BZFk/IizHQXWrbF
korbT58yBK/n+Ze10EI8LnMWhIqwZjIWHpRyfzlH8YUbosggima2cr/aEc+iqHHb9Nv8E8SN+HH9
IDCR4Ey6dAVZ2dHCANUnTsSzimzVA4UxtvX8Dx6MKzrHYgKexyCVNJxLjduksxwOF1ykcJY2DoKj
KMLp59QCeBhHMeHpOikM/RYdqOOTa25te2NhjhZup0Kgi/QLPASyNHnp9yvQtz10I3vAnSEtm+8x
OZHpgltLdGydoHGMeivFKzHeXrVtW66Mzh2FoWA6FsPDilf/ed40OGRyBNOhXFiKebf3+LcqMlKJ
B8OaK7ParbZUtxQKrKvcS1HzpN1cAlboWvqb7BuIEQWgjPFnNuDks1hQ1vnNhc+mDawsbkvutEjk
GxFblp0Jm8xyUaOXU1z3WosLGsmyjZot/PaOTIm1HYaJhf4NUoNbXylRmdnRMYABiLTlOtGoOFbG
S/tqzcIRT8dI30G/pX54i+xZZK1+Ejdk4gkHnorqJa7Xaedc5/6bcmLTuH7X9PMZ9qUwfihH50nj
Kv3K97deslB635ZwPfqODCEQ0bVQ0d84xCxQlAHCpFbH1ErZnw/hLGBWX4LfXKM40Md3yB9uYTUP
8ROTz+kM+ZJJFTAHDjcMmURCR74A6uDYZRfiBqF5w5+SMoIno7xCezOBqzRw+NGxmSz62iHMp6Af
RT+xdA2MIfvSVVbMz+mG919AVeKvQZqEVNLxRH+Rn61D+54Tjq7BEuXT2enR34RusTQO7YZW0dvV
jS5I9zRlnnIh6fezTUZIaBma2+ieQNTLUNvBzNjdGtr3L1jsEPu5AEgDB8S1Kl8EIMqJemS0pSgf
lL7dZQxXH9O5GY4w/KAZgvS07lw42ChZ+ajBRSAJtrbzkiw/1L9hPEHAGez9T6QKeUYS17RF2GRO
xGf/TCVJ4kNI0ByaBwwYA4J2YMcTgDfyJ7u4y5Rw6ec28ty9OgMacLguwl33ETypN0eXYVKCwcMM
S0uIPdSR8nU6KqRQn03iZ1aTWzd2ZpTO1pYwBTYCHeQT7fIPVvT6BXKlayz1eeTCadhe38MTDXvE
RGSISEf0z82+mNEBQ/KdfymL/oKVbS9eOI+x3+tP2k54h3qvl+OLCRo0Yyfo5r50UPMlWITgHH1J
CNYvN8o3xmXqu3nbC9VaG85ydJQrnHFrkh5qtkhE12tlqS6EA4264OYCDkLylUgTWQFMPak/oY+d
iC5UviLXeyrw3TqaARTI7Ws3Fxdl7foaOtYVqcnFJ/wJ4aj/Gr9hbggcnAdridcJS9V7sdU+PA8e
rd2uh2/qX2g9Ozlw2AbSibkDmrmvZ8lKPJnzapMBdcBwqS6IRDDXEkYze9hkeyQ9pQlef8Kjic8M
Zm+kQ/Ij0cSJvoRFu8odwnv5Z2Ge9msBiTOy/u476jDdusxBPeXSnNG3FqWbQRRB6YY/up11PAfE
c0Ap1Ag1mwRHRJ/Q844dor9Py3dgSVXvjGianpxUnLp2eoE1gGkByNDZ/25QvYMmNqEVTm8zVI39
m4FAL5hoBrrfZxyot1MxT9xkIz75T95e3oP0BCwbnaN5/tE/ixfRm7AnqcCeGSA3dvlE22JBB61/
Gk5mvx3aZy08D/WL9BF/VJE7Jv1Wdr1rDvqp+mj2KtYDLjzDIN+OPwN2UA4Tq+yjmLEvnv1Xi6Du
Y3dKD+QNHpL9iDpeXl/zlGPxpJDpMDqaYzn+NlqLhxhcOdNw8ipY+BFm+d8BB5RGXsEE4Dk7YTFG
o4g5Y2HqS4JCOOO1/Kk+ho9Vu2ofbJ5/K95N6HiiLqsakLzf5+b/FO9iBRmqSSMEzorxYVzfsZab
mUp8V4xB4D1gIB/Mo+xBmKXxs1FvmEx+KFcZ/Yg0Y/+s0cSu62MrizuIOxOZxwJ/S9dsMuk5Hhlm
2ZPWPdcEi1hOpv4a8N4xIJQgZF23NNAzrmvJMB3RUMTIMG1R/B0U+diN0q4NGBYsrV02F8mNyzjL
Yz66fhlM8a4aIP4TujxbFzaJhmB/4hdLkAOVyhmatT9boEI3TkP/RA9P8g8+Kc3hIjAuDc3UVHSJ
0YUGnyiuYDq07+OFlDwTqZLG09TbEM+r9yPSN+J0c2NN0/Udi6YlLovuLaXpH2JH7+MHnQFJ/Etz
h6EqZQ/jbdra9yMPxS+KIcuLbpxw+q/JAi8r6/NRvu7YaNsP7B6fOWzWZC+wEebTjmVHdYa5VDwP
9c4qXJUMv4UXudScewV87bQmbmNWkxtEDeTmAENZN67tZPT/u+onx2mIJqgdfduYWGeKRcFGNFti
bUhofKwkuMTc/buWHbSeE+FOGRDBG3IHwDNTWGy0X7NzNpWmCvWnMtXfwEtlDEMnlAE31eGptfgr
WI4KjfXEH5ws3AniLPoqVrFCkvw+voQgzOganyk8xwbkAf3tV394cKr9Wa+boshsXRyFVogH7ool
/BFSAK2/29IdowKn4Kg7R6umCEmfBhx3FJoyCC87LCAibRqNcO0H3632s14zx8dSNJAtMORX744M
imWR2SH4HGDkV7U+YKAn6Gk80bFhtO9FfjSxmYqMiaE2Ra1sF2hyNje+0uTQyccUsLo6go/8BJ8C
k9Tnm7YSIB1mG4+kimGpyCuTdC0dYDiRmK6cUxTf3pTrh2nsr8rR6z/79ouDLROZZFh617mHpGWZ
N+818uKtF2+8atdUDrkEjy79z9WBD469XdGYycq08f9cHfCOt1khefX2hjoFfwlieHK2IJmBtnKx
WE+5qbRP7a1zAD9t65fK6T6155RFnRHIuduGH4pdfwi/xMGBtPTRftPjVfo3QdjE9LBDqNjnEK89
utoKtZgTMhlwKDh8QlxNtx2ego9uL56kVzpfyQey6c/2pD5n7AP5ub1I7+Kh3XfvxeX6NrynF+19
bKNBLgXbdYGG+Tp8gmt5qy+cqg7ZR/Ta7/SX4ZC/ye/dxcLxGtnNJb/EX/Dkbhdc92/Zm/5ivvQ7
ld/9rh1/nYIP4Tw88WsvP3Oweev2vK3X8hS9Gud2pz63u2GvPo+/kpW/9uCVHNtdPg1e+8+akx8/
V59K062+LcoP7EH5CkFSSHVVuM07Bv7snJybUaPI+unA6vGypW7M5GiTYG1CkxG6iPIffK/Gz6GM
yVqvMLGQNIWJ+90NXeleYqimwpkHEHcNh49tEiuAQnDAimoGYYhb5BP8P/EFne71TXPSVQSG7Ul0
aVk48p40GC4+BwPWJhtHGwGLxNPUHBagLG5UV3eTl5FHSROim4oTyJo586ybzUPCBtDQmJ+Z/G0z
1gD9t2VvcHGsJYDlTDYcinUc9ZtsntWzopus6zUh98xwBKILb/PKnGE2X+VTOgcGZJhmIiKNhYjm
0Fry5sbZX5vP5QwsDFf7iC7tLDFA2NYnT+LHbGWjACSh/LKOMcPFQ0uU+Eu7k56Ipem3hKs88/ix
uMoAl+lU9b8qe60Tynazbf5AvcLzgoVzIu+8WYbeF/brRXW6Q4fYWlgj5cjOkLxn4+oJQf19PgL+
0k2z6d4pVixCE4wlEhvnemmpur+Kt6R2vjGawAL6tWIWDGSk03cEP9EQK+x5PWn32ov1qNT43Xn5
s1E1fv86UzJJNpid333/gCCsNlPlGgY4g0ho1kY8K8euOvmuvuxq6doHKNguSxTx2qyxthKldEzn
YVU2F4lbIHgP8Dr69Vm6nmtOWRJqV+1ctW400m7MZcjp8SVSj9eWPADOe9cIwiG8siR8t1oqh8I8
5uSZEh6MtJ6zhbmVZby+yhf1RcGXVEzKGJxOCniew2IN/hsdePvVJAM0xWMXgf8Wgu/aWpTJh6mg
lDEYWZfHjoPhFbTyiqRBDRcjyXICwRk9Fs9ZUs54BK9k0QDRjaf52JOzTXycGnS57JBHbgtfUZiM
cM9Wd63s4KsZ5kE7xvKTLrHLFsZ+qN6FZFJi7/TnQiUBmFtbHeF327SGBHTNcFLBiyrRq5Hg1Y6J
dz4Smtyfx6iHhIHsgC+1wLNhckTzrXkTqE6BmUAkRFx8NDQce8s/vmQTmRf6VIba9w853jBNBjFY
byv8e9Ir7Rf/DeswX2X7LQN2q/MnaVhBWIJ8cdXXg7fKtDPxkYlytLp1X23MfC9bWzOiOnnryyXM
ZqPfENQlDaemWMOEaoO12X539bnNTm29y/j3wj6KVjdj6ymzmwR/xY2MB7uS8rdNiXhkkx6Kiozw
vnuStmJRxl1D4Fg/j8Nly4Qgn0Py4H61vFmgfqfBG0HJslrYMquGpJ1poBrDJVTf+nDVyfNh2AQy
BC+n0DcYqjzEZsbs1s0DRBnXQxFtDeE7jz9NAomo0xrSftxCfvAMPvwU5p9bKwCtXsrLrt7mC3bI
Ex6+gHAismTRqUSlKxJpMACsdboUpb+dXyQy6fyldKhnw3f9TPM7xA5DxYb6gxPre33BikfKlgLs
9EjfFKd333PIebBz/HXj+M+1vzsuSFkeGH7R1tt2Hy3yhT/vjyr0jLEZxy5KESqNm1z8SxgmwTL6
ojCUH97XYxf9/r4e+eGaqFh8/dbdFNUjtLFVIf5smVnoPPpvCijN03hnE/9wvr6l3+YB5Mh1Rdyl
kdsyjy5yQJudJBudFxtMmCqPHc87NVk0LSoneJWQx3gXDpMxfgtMsq7cz3JM9FN95j3BCxsHDAzs
zNmD6/m3ytLUAKKjJOdRVe8mBkDh/UHLiGfmwUHlJlwL8iOJggcUjI8+py0MbajKRv9CIIvThH//
73fwt4fJ1DlxGhYjaU27q679BHrNjRTQbQnljPQEXsTI8B4SSJe7/36pv907/32puzue0TghNxEv
Jbv9ZAz9RSTuQup7cE3/dl7478vc3aL9texgMvMymM8d44Bt8fjvz6E8+CD6XVUs933LAVKpqJ5u
wqTXJ7T8xE8KStVpNc6WS134dYXTQCnaTPUI3z5WrbHbxFFe/sKHfT2RexGDZ0boRT/yCpt0Chgt
rlZlRugi7nKfSbjGEjUNkeiSb8wU9pGB4a/fvPFb8GRIFmOrPxegsvNAEURStSUcd9Q74hppXbbf
htC2f1+wvwyCTNH8z0uNO9V/WhudXoq5oPTVlmaR3G0L8rbqixJ+ZPRniEZKIc+Ls2CYtwkLySK8
MaI49CQRObTApGBhSQscHPKcJLmeJ/SCI7vdP3iLf3kQJVVDrIh2SGRycfcghm3mp0o7VFtGo2gw
pMrtSa994rxC1SpspTUh1CytLrz0Fqu3vNX7nVaulamCFcoDyGbHb/9+S+PjcLfM4Sri6GXplqGK
1t07Sq3K1+oc0UDdlVMt3zMTId/WjZGDsBogyPn3y/20s3CMZSwmqzoFIVKt8X75z5eUyp6RKMDh
tmq3BV5B9JZfXW76ISWX0ZqC5SKuKqBZFpLD6uoSCNoJ1X8XY7OYqempHw5jMZM/eRWIbNg3EQFe
frm7lh83LqjClFNMaeDrb1JyMlNIY2MbhN0rakCVw72+vjcpvUTgJ42xiopXtXtT9c+yf/NNqvzg
Q9fJrJhVwzLCfGRCn9yZMVGi4CDV59GuuI+Rt+rVM526st4J9UsJBH2AxfhofvO3OTuXCqm/gs7M
QuR6d6lIMCv1SK+rUfcVLepVvkYUOipCG8aDVmNbWFY/a9eYcpBjgrGMFuWcRpa1sPBUL4zp1ZpK
pRtlL9YKiAWoCUgHUb4YVlU0K4/SBcfc9CDuNFIEv9Xnbkm32mmexw12fEl7OMjPZCq7eH59cJau
9U0GYzHrFwHJdQGT500iuzdieM4kDQTiPDKcyJt+0kR7FkE0E3YwV9Vjy0ZN9xhun/ELqHc/h+6I
0ALOEHOnclLOrV/iMvmFar6SJ+kT88KrMAm3AeRxfgAt/ZyEADCgAXrYfU9/bxQa//ue/C3X+/MZ
sCwDmc1Y6mHok+62jK41C5ptFfdkDpajf7uViGfwPQW/mvbccNTEuInFeVLUaB3Kby88qv6Tygbq
MxQEiTLRLRwBOtqHbP7vt/Zzl+Gd4T9TRFmXMbXc7QGNOJSdGZRQrylwVHmTAmBm8XxoM/vr63Cv
yezQaBrvV2lf8W9FpRnlNgRcqGcuK3VofnvZA/H7b43/jyv9n9e5W6I9sY6rJOd1QHSo2bdfTAl6
LKQNpWjMcE1LnEbZ6O1X9r+vvKpI7SPJpi6i8mN2/Oe6I+lF2eiGXm4HZFI9mjU0iYsmmTUn+gvI
WBCpX+uXLnEUoi8Q9UkYrJkyTuXTbQmpXCXbOQcm96Auwnhwv/7yvpCpSTikdFkz748ZopaIVYSz
eVsvhRmnRBy3ZKA54M1n4RLjmAM6eQPpy0UCNcWEOwOg45DKB5cqhTxVbuIpPO4pgRkzaZVu8PDB
G0tmIx3sNr+64TRHRc4iYEv8E7HY2+CZ0xg/TcratJqPyDKUwfGCyZ7b2XTZJ0SrTvOpMfWc0DUm
qZu61oRjAmKR3iGEeoXE5pR9jCgJcUZHdoa79wyMZo/w9oBjwPGdkS9Rzts372A+KYv4jQGg8+tm
P4//PZhWbuMykpp8A621/4+wM1tuHUuy7BfBDPPwCgIgKU4SSY0vMEnUxUTMxPj1vaC26gpRaqmy
LDIz7EaCBIFz/LjvvTbtGvufbD9P2gGAo0vCrJzmELo+SArfzXdnt5iJd7qL5XwJKBx0BmDkZbcI
N9JSOcKLnA9/7FDfNsSrH+RqMbAu6lAnnVHtVJEC9aY8V57MEaAggRLWzjAmf5Qt3ycyOBemZ1MV
MZniSLl6MsemkjIrV0vWvPuyezWMvfkhXdi1DhlzqES4N63j76vKD8+cJKLIFjHGce1Prex/9uAw
buAYN3m5K+J7n+TsvSG6rWbLSFhjr+3/Wl5/uKNfLjctPv+5nBmfByuJuBysAYYU9T59STfsHpXL
hnzZ0SOFenQf7pNTuQYacFvxgNAr2BFHvDRXnEFpZYx/WYx//FBEfE2nO8WUxau6tBDwB7L3FjsN
ePCRmYiC7sycN9qc7ujvt1tWpmXty7I3/cS821ML39D5mb/eAUNVJbPzuZiwIpxC/of8tNxjQQwI
doePTyweaHFHNhxLg83rNrUdPkUfxp7o1nV7bOH7Pumb5gHtbkgGkmcukRto635pedVSfRDvWwgu
HzoaUBEJttMKM/CrHVN6VB/ZLp1XLpJt3mMCy2/KG/8G7s8sp8nEmlCbbjPMIXLl0DlNl+zP9LZ0
EAwgMcB2IjEvL23lEc1ItQru0vv8xjwoDwHFB/RbJ9uLT8oW2oAhzfx1+M9fozkob7oHmXj7h0mP
ZcMKP+ZbrJX8DyYMPZGIsNyQ8K27SnpjCQelvIUKGg/A12ZGB1V7PhyiY7CkH/4aPRsPfY1G0I46
u9r3/7Tag4w+mS0770x0S7OV8xsSfXLab+8ayjUwppPCECVH90+8owlcrbMPShDMZt1TP093+lbd
IPVA5vusvpHt7t+Do7De2p3yRJO4koF+2OdbaWneg05NXzE6L88UIJ6wkm4J19oEq124a2egPlf1
5nzQb7VtusjeWygKqNwWHbAwkpJnyrJ/roHJoSLZ+LDnZlOA7zsZDv0DSoRJtwUvilxw29rHyDQ3
wyQVccBrDxfCr2knLgtCjWNiQHNUWWSHdB9hdEKr+vuj+W3fv3ow5a8Ppg4/pcM5U+waeZ4mKmDu
2UVqnET64zrfN346D/gyJtME0nT18w35zxoQE+isQNIpdoVyEvydr5JyxGjR/wcnED7goLkNXVS0
sZxHf/+KP16aZQ69MWcugwbE1+9Y9knq+9bAdzyH86HlxiOiEct/cvF65nRQsCQlJBSwyIS4x2pp
+GOB/3y7r95+3IYWkw4agXz96/VvMIuEgykfwG0Ya/CuO4F3nrUO8hhXcQgDdIVHfSa6Gnpdn78P
edzhGO9ITu+IZGRoK6I4XFIY+bNnaK0AX/kX8HQbydGM9woZJ33h2ZpMb1u1H+HgOA27s+qVHkdu
R8TmmTuZizbVYTjoJPydais7ipu5Klg0xPt/1TXTpvXbd746u+R+1+vnjAdLegIuCAEIIRARUvEN
Xa7+g6PW7z/yDzval1t8tWk3lhRl5pnLBcGdRhiOv2pqN5wgw1g8Z5e/msOfHtFvX09HaT0JcE1V
uvpJQ7nr6jRV2T0E4i/QcAE0Y0RpPCkLuHFHJJnEacUgzlivLn981x92LlnWwY+Y7Fx4wad78Z9X
qQv6Qilirs1+4T/A05EMu8IZdJ7nf11q+pW+f83/uRQD8q+XEo0mLotABlUqom+eifEDs5KBqKj8
D3+lav6wRfKlLLIrTayc1rVRtcrC5iwoQbEjgSspkeRDfISRhKLXkZqZiXB5+vc+JSsYzJdzlhEK
MEIUK7ibdvkKvglRztA5BRpNHaOlPRIw/c9Aa8R4FLwzTzoxX0S0owk3HPEfwSgMjZqMyAMw4nOf
fJoerz8zU2KN6Q/BwsBagXu928awrqtpr7amKCgbkIDGDjuJWGaI1duTItujb0tMGZ9BsVxAw0Wz
6gT2DgsktRxiwrPoCKPDJsg+2dw1dxAfVxKqM7ZoeTaFAKmL7kMQZpkCf9ArfE9l/9ud51RCHhSz
jM8x0Oizy4fWEzfqg4BcA7UciUOkY5duxjjpggpwNqDfxfkNvAAVO7alx2KVLmu8gNp8dDvoGl72
L7nVXoU58Lr7aJe52c3n2FNfZVsIBy1WkmejtEuahji2IhtdCFvCoMw04JRY5U/sUHiJ1+RVnM8L
NB5oqJelh11xFxz95/RegnlsAvY2EeiTRAC00mmHhay7SPbPOe7XWQOA3XBS/KOlI1UeozYlc7GF
gi9HrCeQ6i47Epm9RMcjG4WMzrZgOUj/y9xDjolB/t26x+oxQVDhayHPh6HIvgEMHcUheNmd+Nzj
ECH8qCOo3Q6Wyp18GtiBVWzJa7SXl0cLLS+1pbAoipsoWUXaFgUwdWjFP5SzpJ632ktGqCB3YV53
iwL1PC41+Lh76SZfm0cSCICZofzESVO+EwxwC92gevOPaCje6U0dcJMGtQtv61ZBYk1ZuxZ3zbO+
jjbRkbiChfiUVR4shBbU6xFpZbFvt5c53MLuyTxYr3z+YQLpO2VLssU8zh0+mVUeosgp7omkQ8O3
ag7Kswnz71ZCfmjrj8Kz+Gi+1bcmkWJUWwRfqHb9KJ0qjKHAS+gVYXz7p52ALwYkBnKkRdIT2+Jj
fVvdxavixboV3+IVwqETJQwKXXRFQLNudd4ZERMHFi2kaT2fqYTi76j+TOD+orDe9RvtuVVteGoK
seJPBvrezhaeA3XBB0vWiE4JnDe2WcJA1m7q6Z/DXIu6hADoMZmrdIxK18Qe+AapgNl2f4/CdERU
aNr8P7ItaUeA2inmdseO8NwzCZq0Q4C2UGnZ2mkawJBL9q7tgodhLyLKGxDQ+Xvavs2Nf1d5+gvg
YFaI9LG7C94u7z7yoVGBQj/DU8VeRLNqGnBBTkUxCy0QhOnGX0lYpVW+AGAIeUUTqtWxJRLL4DJi
5z9T2gWEaI78Iv3cd4U1ToIQh1vAMjlDz1nPUCAymeJELwH04vk6KkfsMDX86MfzB+yQ/DAs9P3v
GyHAix/WbDosCmFjItYD8aqhO6aN2sWtjnQuPQkWoz79lBQPUI1nff2cUezSbbQ7VHEsUKFsAQWM
nS44kEA7av2a4B23gpunpAjmytVgkdE66SAtmluYJI0kdvViH8mKO0aZk5eVR7jxVtLOsyD0wUPu
LWbWr+wYMMfsxtrX0bvEcx6qSJ4biQk80bb5SayyuRny7rCQWQPdDDrwZ21R5E+5xMAmxcVgMK5H
aBY6Z8up9GcBNJGq7+DISfG28+ctk8tcxCYfbg3ORyqve627QnSb9jJztYxf0uoXMes2FgzJdAHk
9eEhrnKCiT0d/b5F+454B5R2hLnHTgOSRuGFHgmgybGuVvHkbAoAbRdLjfAD6dRY/LPmqa6Ogwro
x8jhiqAjDE/1GYitmd0L4UekY+COBoIEo21Q+ouK2KBQmcmTRuCC0ADTvxR+VAot56c2+ICfygai
i+G86IEGCbIdszKNhKcWEdJzqGg1NhrSeOlsV/khI4NGACqgSYcU/e4fD86nBvN6szckjsP8H+35
T7jQf+oKWRDkJkvGfFeJBNwdQA7G2CQQ1sip2yCMqGmHjwEAqZB9J1lXCM+DnJg+80mK+bvlTqcL
hPMhipjKMiA2cD5FHTVfcpS0TaeRP4ENOKhfLukqEdBsv6QhXSf9X1Z+COWtVaxBuwqXZWPe5sVt
km3PRFXiQ+oeAeo1siuann9etOXRkLeq8Z4Ta5YhfWQJJgfdroqPZGIblidZ/gBmKFXuBIK0UNmI
MzQ2jbngsW4vyzxc+CUjs5sxdTuUHTzrBFKc12myKnxXa/ZZurWKSX1thHcK+jkfbCAh9w+qfzyH
nlTcnPVNAB/ZfFSq91hqbAlpcLGuLi9KudL0W4NJuXm5ybFAtzvRkpFCsEn15EAyCFb/cON9uui/
/Wp0pwEd6SpNRPlriWbm7dhfDCGb5BejOZezlQyztoSgfpMGs6Fb+DDombXV7TH3FxdxPlzmoIvb
0TWhLU4LVKcsS21uTq2J9TjMNSQnkdv6i9+fL/mnWpJP+f8+6FXDxSr6PMadke8EdV9aa1+mobpn
C6bFQDEXkHE2ufMuwzRHQIqAjc8okCjYSrcfM9fcxtbm0uAVmbH5sAWohFvy0vz+IT+rzO9300SK
SLddgVPz9W5agm/UAE7znYwMUbcj7agTj4uySLEc60x0mVvJcxmdnSv2Xi0s8X+InOSwpXLnzsOc
2qmLF1W7xHebjgu/p2FJRo0me7XhgE1ECY4Tkr3r988tTQ2k3z731c2NdMNXhELOd7x7MvjFx3bR
3ZKJHDxf9pwKSIH6/YI/3yiTil0j8Z2D/VTO/2ex6NpGyjV9yHetiGYt8NWTcsFaEIb5mvhTAN5n
L5AYKBrq/YbwPBN3NWRBzkOii14JO+g476TBDcEJ01oP8GDh43PaLnJguiwyhfTC5rKWqMrlCn9v
jGpIH46q8tDr/r4jJrpja/79O/3f2eP1XTSRXOsMCizTkq4OrXRcpEwcK7ZO6tLWVoy5JAd2jS/U
7/Y1TvdoclyyBAr6SRUeWoblyRC4beHPA6jlRBqPEZqt8CkbP8bjoN1lxketQQLFlSOHFJtPYkbR
Ze4KjS1RPwjtRq/nalKCG6DLlT9rPnmr0DAl2klBLt+k1lYRMooPkgu0lzOQmG7QHY0JWGIAhDdl
uzoL8JqG3dBx7gnSuRweK3Ped6uegorY6hoyamZOgxYLtw+hf3TodbeWi1mP9Y9KgJVTG0n5QstD
QFhDVc1rQRX0keNiyRHoLUJx23EaiOLTOdr5AKBF5CF6UroSCFSM3t5obdWU5C5MXMpZmiNamMnR
rYX4/aMtURfBKZYJC2Maa16eCurTsXpTCEzA3UrUpwR3jUK4Wg36QPVXzcgKbtHMkQ0kGKnd9Ae1
WY3SXdvf5gp6PCwvYa3ZjeEZ+odCUlD1KNEd7NHgZBBQVEwyFi6evthejOd6eNLVjzBOnQva0Zji
Tm2eRFyRarQ3NUzFg+I2RuyN/LgDueld8jqVSEDqJFLaOc0l5p01ajN/ODDhrIrb2EQNP3r8SFgV
noKQLu7RKtediCZ36iMN1IvwCvuViTUw1WPmhjurOIj9QSCkb1DvC4r8c3OvaRw14r3PMK9IDpK4
ywtCouP12TokyBOYueYDMvri7UJuVocCiTG3ygpp0a0SuldTYDladYxyx+Mfb8G0xF29BIZuapgr
pz6d9Ikj/c+bTTpZTeSEke6C/KFtSLsf78NJF4HhOoICSYjYeR+dZ2Zyr5bu79eWp2Xq6tqTPkhh
EsJfsYt8XVUUpT2H4SVNd6OFvPP+MmwlWDFQyfJ824hIIR8zFCvErWcrFRt4Hc/FciH0L2YzlxiM
oi8Wt8g2xmir/zWJ/Q5HoSshg+A0aCFORoGrlk8L2FmU+jjdxc3hYr6UHTF3o2Eb/UM8vMsRzQhj
beR4jVB8Mio2HrsBb6kGS+tQMHlDf2LMFYgxmUOJSWTnOdqU5aIrlnIz74XbIrjrMWObXgWEwrqp
VIYynkiWhb7NqvtAWwbajjgZnVgMZWlF7w2ZD9bq9/v/ucB9vf+TQAyJmEKDRlSU6+8oRIWkKH62
S8SXjDAAiwq7sgiv4UU8Q/DsA92V9aUwNQcSk+LhARkGyatIzStqYhy2JvSw3z/U97pBBRbH2Hbq
CvFOXi3KhhbCrjaAp1TWTZbcJ4R3qZtGxqvP6ff3S33+hlffH34CGz9NvWlXu37+pMg34NcnmLYn
X9prsS6W5TZZDZs2szUOqZgCuy35ZwKOSoSQpZ3f5HeJ221ozDr5nOLPLUm5WEsv2YqEYvoAduWe
7XXr4h+1q001v7z0H3iU2o24Gt7Ex/Cle4zJ+rGx2n1Mp2mEyQBHkcF8qG/8F/FxoKVxH+JY/P27
/nBOVDkmQoaTedl56a5mUo1hqXqmlgmbHfki2nHoTSdjr62VXZPdwQyrJK8VbgxlnRM4BwzcHYcT
KSp6f2z793ykjzK8a+e5IRZOTSPhbD4p/atkrNQAjj/BHP3SJF3Z1PFV7RLprceQBIXFUB7/+CLf
W82qQVnJUyIySkcq83XRqGupaFtNiXey+JyaT1VTOhVqqkuP49B4tfDBG0PqmBSLLRtNbwKsCRmY
R9J8INkGXJetNUjpweJ3tZNXudPmaF5jJu+0C+mT5PX7OVmN5q5XVpnh1eofMCnle0MXQhYaLN48
S/1ufxEIKSqCSkH0Atd+cjuKcysmw3CdaqtO2vSwAqpbpnT409sCAJOv3AzBTdbMfdHNy20AQTfz
aEKyVmKVS1iK6vHeD0+m/JhH92k2bPsc15CybtG8J1i3gyPnywsk9UA6/zHo+U4pRS1tUjjwylqm
ie/8669xuRhxHpVNtJuY/uTlNeJTm9wHRWUb5aYRtgq9HYoBoXjW0rtsUpmlvZ2mD7ikCSq1VXmW
C6Dpbi9TFvMF/TS9YPnJbB7D7jllKfLZCP3w+fdnSP2+6U2fGmksbnlZ142rRSZKfcXMUwgV8jx/
wB1SyLY52A21Fn0PGrDEnwdzVVwSyU0zNgJjP8FM8R5eQOoysG2oP7wGAbVhY088cZ9pTA64nV3t
HupV8BQ1IAJn9Ieod/JoR30nEr21S95+/yI/DCawT2lofWUGzZPZ8uvt18wxCsJ8DDkb09bJ5gNH
5KwmsLHeTNRsPFXCbYxt+uwVZ8jItNII7Rr+4qN9V1Spqikp04ptiJL03flj0dnRCiXYFZzV3GBP
+iaVMZFKZoLR3sMOxbD0WFq0qxcTdtAz2y0PRimshv4P7+nnLObroo7yeZqWTI8kAours9EYaalR
KCLYZ2mdIGPLGLaSf31/ubh5sOQ40RD8gYG7d0iiGrqAwQPQIf2PbeyHI5oGOJ3KAXUVIiv9ar1t
+4AwhPgsfIo9TReWh6Vt8N23+qrb0YcEJiOIf2zoPzzXGvoOjrLA8UxNV66e68QQLi2R36QEaulN
f7kJC3qePqqSclsSKjLsEV5FPXFlPWQoev36yTc0YsE8Sfmo6J+SoGX3oWh7dQbJ0j+q+aG7nAhU
xU/ypIg3GHAb4sAqK50NReHmg7k0eUEz6IVMp8rziyE2IEaXg0Ajjgy74RL+sWf/IJ/RJiw+Sw6W
SY1E0q9PvBw3alwIsb9tdbeV2UE3Ob1oi3HQTdR5h0v3x1rxQ5E0XRCULY4XOCTXBUlTVkkpXbhg
YS6LXLIzp76rOoyFKzVbB8VzgDsLgzf+2WcxtONqrdLZBKv5+5s+lWJXT7WEbgytHlxtGXXJ169t
dgGMMOqVLQdBaiJe8TRcQaT//So/DM/5srzFaNMsSrBPotd/TgO5MvYRZmp/G0AKT2dj4eQvifSQ
SpQHy67Y1BNIBRiG9MfX+/FnxRwIzYqKW0Ws9PX7pQQ/5FJ6sbYltDCsa8y7ACrr0TosHkSO4KL4
rvxlU/9h9aS+/M9Fr5YKPye3IxUaa+vTrARh23Guf5geqppqzVpUyaMqzSrgBfLKal5KNrlx//sN
/14L8Am429PtRq1oXVXgTSSJvaAk1jY2F5rIuuSMqickC8YO5V8l4I9PMhX1pDqzZByaV6uDcjHO
ZpBxMd14ytGaQauqmkXK7pWXHmujmG9gmWAyjmo3vdwJ+e1FebpAJx3/Why/H/xg3U06SCg1JFxc
/9qDQHCw7ycMiU4Q4ttw3kYuaiedNkiI+213yefKRxp5xl8q688jzdf3iCtz2iZ+D2Gofn3k1Jtk
lHJSlsjPkJkFjzMr1b1zoOzBDjhaHawtU8HXhgKt13dFwotdiG+CLrPDR7RY4ihZ6q1yivzwYDW6
fcGL1mgfUR8u0zI/hJQ6hdmudf5YO3aoXAKGnTmopJCAIFEfueHTkLSem7HuZjLIC/VyW4jaH6+T
9n0q9El/1g2m6yxZ+lVdkFaCUI5VpG95sKltbopbaDaPxpv2GL2gFN2Jm2h1OZr/CHHQJ/2W2x8i
lxF3bKMBHW+Eu96Fdu6SXmnLXlcv4322xw9lp4hJOLZwSneMZ9znAVhHKmkMWTbzZNmp5ne/vyCf
8oarHwzVAz8Yx1PVQjLwdWGQqkjFGTOo2/Bo5Dbr7qLdlXfVoYLitRnu6RjexF5zZz1aiOJIBA9t
jipEppLjDaEHFVpIE2mLZQYVFkNgA7HNozlJ+h1rm72RoAmmJX7rnqGnPAs07rH3vnRMG+zioXrI
HoQ7pj6X127NwPyVCCPlH8CQ1/TE7XiobqT78x3RizjjyJysH7VngZiHk/IMTVFS8G5oJ+00FjYJ
YbdMLQcQWejGTjThfcPTCps/0yDmYFoRQyglf9NW98opfZNxoP9+G797syfMgWRyBmSEyBtw9e53
0CVH8VwoW8SGF2SYleubM+kyo31iEa/mtO3SbLwLyv3Mq3UHUiPW6smPzbC1cYPcqTNHScjIc3Ty
51q8+q6QembnglqirAR/LVxcjCTnYpEK+1z2GMWJulfoTCaWI3ipeN6Udia7Yb6oQm+Mb6K1Xy5U
a0MLESKfJrpptouqTa+TVyZgp3vJODeX/pwgwYvm9bw+pBoSyFrcML7IyRuBwI1awa3Vhe7P5PP0
acGPN8qiARf0l+Lo80hw9Rxi4dF4BkURPdv1BtyVWtQUXaJsQwiGNDDJvEUL5MNwd82cZiiyhoki
IXYOYhIzcXJzDRUE/2AwzrizguBUyozzGqUXx+S8W3TBgh+iqz1JcxGYlMlKa5mce5rpSRXagHXX
LXsL6Nsi7w86LX4s4fE9eNJAvNXLYxx4sgxpCVwikgu72MtwVP5VaErFuabie+JQbjNnbXx4PCO+
sXgOSIlDP3dNZcYaQzJ2h2GfXXbcMila1f3aQpT9VyNNnnbuLzdOw/40nXQpy9l9ro8oynngT/ul
th2I6EKrOeCgNZqPDjTS3Me7U0c0IrKYx+kubs1ZrTQkL7xg2laUzu1C3vOUTAkc0WDXR2QBfxzH
tW+VFRU6BA5LBY7DIqNejTaiamzFqK7MbVS8l/mqalZp3zlVdzuAjoEYHH20AnE7aeVNU/QyPEoT
4mHAMID41QSPlj8rxbOUvggFGKEBqN/k0hNvGuQOpOjNsmyeRZvKbuc64muSyWj6TOCb41juI2OT
WKkdIhUyGYh3KJMqwE90fM8MYdVtkS9F6L2vg0oZ/w5KZezvzvlrgZGvA7uCs8qW/Pffl4pvJcl0
P2gKypKCbYL8gq8LrpCkSlkOqbkdtCeGkIzgCJfhCTPrm0q+KRhX/H6979iAqwteLU2y6ItxLsTm
Vk1ohq/8+sVCEMxCrGLBjTrWRSJlBSrD6iil75iymDnSneMMfhamBJs8Q9CIeOn3j/XZEPv63H69
D1cVdy1nQZLE3AcjrQnkQCTC9qmOdGGQQhOvg0g5qmbgXbzBwEcb4FG2jKVfPsX07MntInOVKFWV
tNv0rdZeCgAiv3/C77XM1Y272ho5uzZKWvMJg8ozjHnYPSrZ8aFgYc22VozEohDAG51GxvUJZL0W
1eBFQfaaoLJAkNVciHdDlVyf9+UIP7Umn9Z3TOHmEhzbBA2FSCj6BU9K9O+iowrHww9J25fvu8cq
ngfq/Pev831iPH0dDjEy6JDJgn31IhJiqVRlkZhbK0XwgfIsWzYy2QQEu9I5CBBdZgoNLSh6keKE
1FRVc58O5Jj0zPSRwllyxvdKnKI89dMLlTxbGaY3lIUdQyx4v8ZRhTj3+6dW5G/Lm2xM8wuQF5Pe
9/o8GlliFtNwNLeS/CCl0fJSKLdSShC7ycNbvF4SGl0lWERu9ijeqy3+RgWWFC9WDXFb1goWYShh
LQoi/kT93vprjfl9T9ZCHpFQja88gz0UV8wERWnZ0DTjzdcGtmAqj9+/zPfjHyAkSZO49xjQRPoI
X9/9sCxKXaBdviVuLg9uAPj35jFONp20Hi+e3O915mQY58x08fuVv0dZfV6ZNgm0K8bL1ypXse2T
Rg9FYyulOyPF8cjrtjvD8mMMTGqiXQu3fcUzi0IwRHHWl2y4PigVJDZhGLoBsitOWrN0YMCm4p9S
CBMvD5b4pLGI/P5Z/z936X8+K6Xp17vUtUJRKmFnbDvkFSXhz7f+eXtG15l2jwLZYYHnAx463xrK
4Y8rT82NqzWJ3+d/r3zV/JDESrn01WhsU+RWxrAe2axQGg43ATWYIi70YEvEaCrd/37d76oTlMdT
jgUdXpb8b8Lgs6X1au6HBkxuzB8CAbcBgRl3+QWzwmvOuLshCQ3U+vmMLgVITfM0ZAqzMrh5wqmU
nBona2WIjk6cYQoNFc1U1Gvsc3uiontIpEnkVfLT759amp7Wr3eLT23qCidr/qV/Ytf/08yI4zQg
NUzWt5b6Ydm5tQ0upzPlvkobOpfo4LgMXiK0rzphfq+/X/yHdQEcsMLs0KAViWL86iGBBK4LoV9x
AsvdMiRrt4eW/dFGmj1a1iGra0o0YrqEbC5Z0lxKjpkRzSRWCp9ef/bi9/OCxm0Y3Z0ZJGckhMf+
Q9Rka5UciNaHKlSxD/W4RAa7TjcNura6S25Cgut+/yKfTsmru0ijTZYVZbIr0hr6+rTHdWT5tRVq
W+lJfUgfiqfLmtH3BDcv4EjZzT5YIS1M7rR1s+/fQE0EL8OG2Du0n/ftkVzZlxrdM5oKXPkoorf9
G/8Jvpx+kI8c+FsJfLndPEO6ehjW8ip7sOjHv4YjKl+7U2cZhf8REQGwznNvjx+IaaoP0iSY7ZPW
Lh3yB+GAhlzemrA1i7sCxWdBKnOPUNq+7EH/IUpFd9a89X9IsST1+9uoYCLGyTcNzqkgr/Zfsn4v
imIIhK4a8yZ1RdUb8WyS5y2Dp1+E1sJKYOo64mOBEWk8IBMnmU6hVui8id8D1vTt7JHShDldxA8S
zIxqrl688ITsvapcELIpdBHJFgFCJy4KyIY/Arexcw2YvszaSOBYD+BVObMCZEVohC7JIBmAmQre
djTFszH0iCcy4NcCEUJSzwmA9B9pYeleLnoFNtLezfa5Nae0M1WX40MouIIIJ9kdjVlznqGNzAx8
grZ0LO+MN85w9ccFJiwpRx09M+TQFe1kDmo5Eyck6rP0c/IBBwmKKgvUKz8DE1CwrqZ34TNAmEVe
+Sb1s/jsJHxDgTikWVPNA9+BCci4pCkcMXKTd+ai4AE5avVHVJNAQId4SThzoq8EQnUTD7wZV4nk
GXw7pmhnrD00RWW3av44IfzgzKfP/L8/NHbir6+AklWSSjGlbuH6T9IIu/x3PnEoUN79h/4tWRGh
uTeIQgc0Dp6ODKWbaGturNvsPkOEDin/9rzun5JXf1Nu1X8i6FYGMTQqMqZ7GNjwkpQPPUmuBJg/
j8sMFOhHDJgH9CJHZvb9aFYivae/wn1IbPOkH/xDtzz/kx6oN3ABq8vxob4tn8sDcnHKYgjgtvkO
8k5+oo8vcSQNZ5XgkiAME3ZKqpZt/Zi99fuEkKin8his62MHru4F8XX10m6Nh3ZT3UsAYxtOXwd+
Qn4jXrwLw8q9dPv7AiN9NqOuV5iJraIBY5zCva6aVUPtE6nN1B+rXn2jHKSDsvPvowduNbgridi+
HIBc7QoHvPgv0YP0LlaQEPgLpq7K9l+MQ/QqPWXLZIsW58zRwa5f9X/82/CwuRyb13xfsQ5BwzYn
H6bU2tFKvVdfzwVBy6xf5isDb3EjPKof9YvwaL1xj5Hr4DAwJ50/rb/ovlhFy/hf88zhTHPr5+Gk
cnS/OMq+9rp34H0oBPtwYjsXj/gKgnv5dEYZ7RXb/jW/HV+Vf8FzcCuv8VTUy+C5em0fBqc+phdX
BlrHsPadkvuf/o4/AG77Ey0nfze6tJvUJywZ+TE41UtzIR5BEd8obvosrvttfkKpajer7L7CrnyH
MXuhPdMI2Yb3NG3ie3C0G1ahe33bYJ821tJzubAWxlFcneR97v7+I36XUvCKwM7inD9hTjg2fn1F
/FDomF208pYynRQh8R+NkFBz2c9azRUwZwEqRhI52iP5OKSZjyRvzdGk+ePU/DAJ6EbDSi5Q6BEI
O8QOf1WhgcSObrhB5+LPN08YT3VWQNgL78zwotGD6DiKS8uYDSjDnwlpA9XI1iCioOYYkMxZGRjK
VqN7xkl+nmIaOn/W97AwXQTLZeSQXcOikfE/gAjjJflraPPDGZIK4HMAaHFvvh0OxCEOq0CT6Lql
80kMHjkkv8vJvMbklzkw5SH/ifEWJiu6c6RCwPuJRtPxc+AzyL3eXyR/uZOp1/gprl63aQQAoXcy
DFDXff2pajosQtfxUxF/Mrh9uSzDWfea+oeGO082KnAzC+T/sio3wBYlsoDkI31i8V+Rrkm/K9A8
tW6cIWTalTcA1kdxT+gTNDjstHT7FoR6aK0XP1ms5fBlXQKkKnVnSsvzMDPaj9F46TWKh0WdbrXD
GRcFiEh/St3FoHy5w96j6XMs0OqcmLYcjw8roUJJ6bHhiM/nFc8DH6l28SQwfo/FOWmouHhGWB2p
owMaxGy0oGsiYdQIb8DIpBAKkhnY2TE+4Vm57DR5rtN1saSd2KzokinDPDLm43mZ7ADiZhtF9JLq
UHdzdLxdegzGdR6uAmLZI4c3NuxnTE2aFE72AotDXVDwk0o/w5pGmBW82I12QmdBQEbpz7KP39+z
/8+PZ8hwY5mCiupVs2Q0miAs+1LeGruRVN90hlEuxdeVevS/07OryC5NWQPn2gXlLdXDjJ255fyZ
eg1tjNETIzq4wJKXsj73kfP/Zf39aTWn2hZ1tklURhwkvz5euTpUwmDVrEPGEkVf8T5WzLLm5Czw
3ivBillTxhoq4mO8M8y7NIG4M7/URy17AQfUgKaKxKeehLvwsVQQm3pTSflRY4eF0k8DngNz9oYB
g4J+aaDBVNZNs8SIEY8snvJcbWgxr4zM9YVnv15p+rpAnk04AcoStP1K4aEB7aobJX3DvqSSjtHM
Y2nBmVrSF3JG83iZj2tD2QZ/OZN/qhe/3JmrNbIRKh82QSVvcadgEUm29I6JYyhkd0jci+wWJcaL
yQAWXrah6IgHfxmo08MvoE+jz0FHEt2JgzJVeR3AlPLCGZ+pauDCMEvg1iJoO3cMpjYq3F7HdM8G
0dlOps1+fwqVHypfvgl6D5oEIGSuDzepJXRlp+XyFttQiwKOSI3Ki8+eVjm4LEkFijEbfUYkNAhn
C5eXOm3dC0Vj4go4ycA+k2vZ2gQ6yemMU34p0/h1mWfLpLiQfJv/Ndie3ovrRQ9XOHy/qQn9rYST
FawsUnyWkZ3cVf5GpgAD2yd5vr8PvQBTekdQ8aqi0TA8oNofrQf6deVfisMfbhwvBOdnoCOMEugX
fX05rKEMwjA2JQ7SNmBW1ZyFxyacpRXEWad/wvVkji5DxKzzFCIFtA0mEoXA83CmTo1lkq+8StpI
AnqLyb1JR7+mZBvmeeth4cNr9vsPLX+/bdPnpeNDa5yW0HWoY824MtFaQ9papYOajmIVCz3NQEYe
2TNtGSWE1GQz+uBMwPbdIV0b7IpJarIgmiBvZ/r/4ey8dhtXsyz8RASYw60kKlASbdmW0w3hJOac
+fTzsebmWC6UMQM0+jQOukqU+Ie9116Bk2ggZZR+hc6W3bsIfjMelufy+/u7/f6QV31YZkhVJTXz
j1oxUlui9+1gpnLdknaAao9tQvXqL3IyJ1rY57vmTWxsOM4pFEAEgcpvQOZP3AEZnoz5hwqnlFSg
K+TYzIqIMHJ2hxWvmxrlHPcaa3vfH1VyCz5rSnSnaC+kRGRP6aFtbN/bZE5GggKVq+FkBKD9tvD+
Up/xTMyEyWGjv+F/f194+aQmjRTrklutFd9+pVCm25gasptQOaxxxa2hJ1Nv7wxcZu3mADX9kH3W
2iqgn5tTo/5EnrwT73uhpD1QnuUJ6bJ9sKKHUNcyOumD4UDJDlVIwRvDWA533ifuZeUh1h5b0le/
SkxR4cvtgcX7Pb2eONrJoXspOlvhoscAbsmYKn6SBlcd/+/bn6/Ml2fSg8knJM/vX1+c8jCGxgjo
I6wtATWG9hgk5758lCOnNe2R71W71XjTNQexfMnTg27y1sKt/5uP5E96GqacuBaKnEQQtMDVvj8J
lu2ekuiV6OqA9hl3M7tols9FHIcTWTSoD5WJA3Q8h+YxgsUKQZlS9d0rIXT9P34WyYRurclUEoyF
r+7qVPX7pol8yR2MTVdvvYz6DU3mBlwHnEJNkNVHyzHCzPY1Cu+l+lEyn1t8iv4fx4yMdbQ0E5Mh
puhXN6MV5WM7WrnoBgBDVeMvh0lbFCTJaOm6Ls9Cq5PUUu118yLk4WriOLTKbjUyoIBJC8vMDseP
NEtBXjBx0hAHeGe/c2P57McnkufLSb5pf3uTfynuqW+wgdYtTedquS7FjLpIY23AT36CqwQe+iSk
ePTXrwWdtK2cCdeGr/CRIPTWNKpKdNsrqDW/5qz/LOe/P8bVaSPSPI+FymPEbkA+0k7E8aBlvouw
Bp8vzM+bJZG/kNnJqLgR1v/3C+Lbj3B19iZxNei6z6d7r8JN8Tkqa59w4/ZV9nflUbN1nPnR9CcL
NK7HctuswTqE285fG8PS6zbFtFC3BBbkjv/0y4P99WeZU7Bmy/lZ4Pp9nzUIqbTebCeXRmbXo9Wk
z1zBdOzjTWACf1QX+hi0w7iI82jsOOXBvzGBouRlueY3IxmhYPm//Pux/jLs5G3957HmC/c/mHRa
maNqxRVu/8J6zNystptd0Cxb9WlsdzGeAHbSr4gUQ7NpodZaI3oPDFtbib8ZHv9levj9Sa7WzTQV
RpPG/ECyo15IyGYJ05QpW6Ei/Gs/9BdIUGSfEDJVJadwWPbjphoP0BpmgOPL2zICmAlRmtvn267f
NSYxqYeRhHlG1AMys6MU3+JMIAMubf/9I/7t1Zr4YwJHz8qNP1KH//6GQV7oQ5OPbl0jaxdpTeOU
2FnszNrHf3/STxYv2e/IHil00drCELg6mCpfbGuvj8gRMuhmu0PVAhrpywxP0Zpx/xA8m72baSXy
rV/OZmO+ka+qGtwLGSryBTUN8P37StGiclS9gg4quRVuUJXjozyTd8GjMG1eSnsfUQMa861/ku3k
AXi0wJcUrzACwuF9k8muVHuZLALRrmIHg/r8cyC3rjmABWK2gQWcPKxLc1M/t/6Khr5rLxKlHRA2
VpDI6ha6hREmAsCFZh3BtaPxFpMqYjxB57FWyJjIz95Z+KpQF04IxCidt0O0oeVARImLAkAwoVoG
I3phK2MkiPdEctR++ZV+Wq3NL+g/v9LV+RPmgWxiaD26zRrsQu1XQrWKMP3HEawuHq2b9jHexk56
DFXy02wZZ4YHYIgm3HWeDbWmG20dhL62+wMNPpUqzBugaRDlT/OcpjsMQv+9orS/FKsIriQFaoVB
jXgtmBCUEvFkW4xuVNvjGQwFwknSur3ilshDww+CKBpSJjyn9Z2RxCn11oRBhstQAjKzkf07Y7xp
GblALAmXcb3NG8dIHKvfVv2WgUgY7cxiWdaHhoCdYa0AblbEmp0QfJLkEnVbwA0/25oDJL7myNGi
G1DS4SmttN/if3/K+3g3s1sSBCBdwwzs6giW0Gg2MmGdblVDa92qLDtBf61RxpK6UayU8iZpyErb
4tHlGY+koNUqF79DmOTICIMwwuQj0DTWIgBA9dtc6y/TQZ6OeHUZgStzQuuq9mmNmnx5k2qzFZ24
fPTDSzTizJKe5MCNcgfxo1w5nkGg/Json/+9Cn5qgAjJEGGTw30VDUqeq3NlLLKs1+RqcEVHe1Zn
S6JVpB36aQMSquyDZ1hPf/wSwTcXJPSVkd1BEaTSpn+atT0MVp8GOBvqRiyeUHwP0d5CLZjj4GdL
s2cu1jjrge2pLsE1sSTZ/fsL/KkMr04nBaY4h6KoMfy6/gJ+MFRZrsajW17QAQs35mt7ks8ENCYt
/qP96/hVNHutcBj5AeMp6qaGYbxBLc5ZRBIHsujCnu7AzJuLsKm3dNodYVLVvmRQ/NzCNuIWrOjQ
iIPDZo+zfTIPIqbBxpLqsMaPcFzWuEf6Nxw2zS+X9F8oa6BXzNlnhGNum67mPWJr+mUxaK3rI1E2
ly1GbY8QS3H9zepjfYz/OBMl72LteO2iexMfLJxtxg2hqn/0e8ovz8ORf30X6DqqmjknClN/OBJX
VYOU5lJeyp7nkjiQYxRHGxtspANwadJux+wJD9lxsi3t3Ee3HrYP7+Zty/Wg77Ru4+d2jWtWupfa
e1kBRb0xkkMP2kA6pr8zvUezf0maezVkTtU+lZUrRSluUjdSSWIFTTLYmO+m6sug2aG+vqlU5DOQ
O9PcP0tWfCPDdhrRrleJdh6hvwp4RheMZUIsWSTBaRkHWLu43LfJNldOtXgjjfeWTDTMgeloMN5H
5UM+uzwejW7TB0d8E0CQ8hSvqJWm4Am0TE3UtSsJnyECXOwy2XRY4abb1NxD1VwY1UOXnH3Bbbj+
+ePTa9Q6JL6qzSGbANCRuK8UaSG+huwN3C4xcOC5XiR9V2n2HAhb2T2pPe0+Fp1e2euaa0FQReSL
6TieDhooZrqACi4094Qri8ynkQhWpOSmPTr/T818SIVN3neQcjapbyeAXcF4KNsdAICt144+3Pf+
vpJuwnGvJDvTdyM5oyh6n2RwE6jUpuFUAOHhxYg/g3EFohOw3NKzQVJfOtwOGH/XgZvhlRWyDgdx
5wtHNESGvi/kjc9XlG663BaLmyDbMMf1ooMi7mQf+PIgde8IvyJjr8HbK8hufmLjyPU2JaSIACqy
kLx7uXnGdEPw3Dggiwmj7kOhLi4gcude20XGMlL2rXdSMYZRVqKwMgtnRNTq79LmqLZOVNwK0876
qkaHfToUlPU7zbL7Fr32SsAlT9sbLcZbq1Q9RMWeuEs5HEE48+WofSjplxSTRH3T9MUqwkPPZMog
KB1w53tZnDLcY3rtPctcubJh5uMmtTG0U0/YyrAV820f3STxY+0RzrVLARaCZi3ArR8R4Slv+Exp
ZPgmbu5BGzg2ya0JCV5fVeVaJbzc2iH+r7JVjA9FspGmh9Q8lv2mTB9S4yYgotEg1AWfd+pLfXqC
jtylrgROER6K9KZR7kL9ZBjYss1KkXeB+znMn4v+SJRaXq4CiS9lwwLC8hwEqO/OSfQaVLvIuonr
A5wuXzzXjPXa8a4jBadfFLgae6t8WmEwoSo7r3Cw1wps4xdl3B/117cze/bhlzis8cPmcLseY1sR
zrxqM3isNm/ZYimkiq81c5MJmanC65cvqbyp9GPROV7dPhhitDZQheOQLi4z7MNoXRjfXRQ8wyuL
0nMS0bbfdZ66DXsnlirWs7ky+zU/danrqMmxfPL8t0osoI6R6Jsd0SBDSPZ+KQL/l3F1/c2oMhho
8d2QN19VgVrGm8qwTnSR/uHXsC3Cxwa3stt4WGWDm8jrbU9Ke/CEN1+OSmyChyGZrwjHjCgANFA3
PWFqgVrgXTKtJyzB/e5VorrVGFnAsHQyU3H0L1EwlxlpT1Z6CrRLadRLqWNeaTA2LwFtOaoSV9Lv
qCc6+VFHVqr1e2JUqfoXgqncCu1T7PuHIalxlljI4GeV+UaS02K0PBwC0rMZKA+tmWwaImTCoX3L
2nIXxO8tO84sCGEHsuQvRna4Dl4qMAfjuSKZVdHl997ALv6UzLwcPMWLo1YTQZojSSWtW1lz1RZM
VdLSbgw4AbgGZ0WLnRq6jXcN3yJ1Qngw+00cxtTAbc5Y69mNSNg275gIDaHGdon4FsztlE0pcLjY
xbhQvWPVnCsVHkMNpzmUwk0yaPuwrJ6EQVz6OcoMHXlNvlZyNAT5IccETqiteULRFuVS1nua23jZ
6PpiUjjIs2nFJM8SoNTuOqIsI+EoYykzEVHU4bVm5W8eBIsqA+DFCINgKIAdGSvEXtvTvSPtFtlT
cfEUVvfm9K4Q25S/9aHiKMMxNV7jBNJ97ubjBPXrJMsnfKFuRRJh/Z5AlGAZF5eK6Fq9ixyPJVxK
xp3IAghgoiTlc5CdlbrijHc6FJJN/FLX5zabFl1zTElrqPgOIQGi5qkK7+TgPlPeVRqQeAzXsRg5
MBVWhC74NGPClwRKFInScnoWiG4PlIkmDBCaSMwBd5wxfDIFCqRWz15EEYkWv5IpNR+SLL0LTEUq
8TEIMjet7lQmKJ0sLD2l2/JvwfcOmfGmZ3ahkGqeKiYWI9M94zPDH0+hhs51ULmCRx3W4nNpCLYm
WXDvl5pmj7gT0ODpMZ3+i2ad513KJ3AYYOK7yOL01MgYR0ZfY+a/4pEeNC3Gz8ecuPpMnycQASmD
b7HklNIxlV+FPH3vu3qv5Bz12jFsrZVGqyVMwWY3VOTOdBr1SF/w5p7GUSbANQHv9jTuejlSFk2Z
HbLEcvRYfsD7NkZck4ziR2f2m0xAXjXo60DKnFxkIigR7M17SfM7H59ZAh/bS6ayA6plJjxbrIdi
bF8q4nQ4oAj/6OdgSP0kl45WGy85bGIcLlEg+G5pDSss31UjXUE+HsVVSIKG4Rjd0YpcbKcxIyTJ
N62eRI3AprJ7aPc+L5K9hEEpHbG6hREFl3oMIfH6HBEdcBKmJlV3byUBxkAxxm9j/5QTAEUCVzHp
azN/0wC6i5KMntIAiZ9srOG4Kc1tSnxtqSLeJukzM9HER3ZgnmuttQXFJNOHNcxfMCTJshml/TAl
q8LaD9U+q4xNXDabQOpWAgEWiUa5TCWtx0g9sGhiL8E++MC0Y5MR+MqsYKGp51zUlhoY5jjL2keC
EqEUdubJlC+YU4OIefOvHpymyVo28BJ0Ni23QFSwNSCZM5fyqhP/T6M4ewCgKs5/cricMt2NVOrG
XXUcrTWnxQBDvoXVLAnxrYjlpD6WOylw2vbR6It1mmq4mCe7vA/2Q/ToK9FtTS2kg4x7oORaOLNr
5pDHpki3inDwOsWJqGuZhpFi0TNDqQK75i32+EBUWPE2Fv46G5NraIBW6CmbDA/w7CIqSE6GSHSL
EufD6ZWEbo8ESBngKkI3ben5o5JBwMhGaqmw3c1PrXKuFnca1WZkMiY27bCnSyvGbVK/odR9l6Aa
xVO6SgDLO+y0VZyf5pcUp8KaTfjnuJNIzY5nAx9soJONPpIWWJ3hF4Rgo1q87+rgaJm8BItu2Tp6
KAVjLhDR8lapKK6GHidtLB19VrYWNzehlWwNzEzng9QoD4mxlMBl/t3i/aRkUy6ge54Tlpid/Gjx
Jj8cBUGENiuNoUwQvI7092SoUD6wumWJc2SVQ8NQ/UKpZMm3Gsnakx7dR4r+XCfjqunKtw5anlof
NeYorSrZoaxuTW4bCubfZtI/oTrotnh5QY6mDiD266qlrppeqnxdgDJP0Wt0uIglzpCKdNDQI6cX
rxVtK+5WeLIn+a+Jaz/AuvnDac6wkYOuK/8pvf4DSVq9YIWoF7GtE8BE24U2u6IK3tHstprVb6Th
08o/yxgPiUbh7aubCN+Iwm70cfnvt/bHr+mqFMKFQ2YAaeEEoOvqd9iwiXupTc3OdGGepqRXp7cq
57j8MaKw83QW96UxYBXCLe4xw2ViakTyL/XYn3HN9TMwYzcAuHBWIxH2+zMoXSD7VY8mQlPuiPoW
hx3abnqDT1YPMq+KRKNo2HQZGif9taU2UXB+S1ClBV69obFk7HZKrGKntm+0aAYtHCaLm1oNlrV1
KePHCTiamyUYqWiYWhZi6RjEMvWDo7INCAZb6s9T4XLCLBSuMoBRcVdL5VGGrhALih3yzbMjrp07
1dqZojsIrixgAasJX7TVAgOTdlb1uQ3guH/UxZfQPDXJR9X1v/xSwH4/Ont+IaYThOSJ+Dle20QY
1DSZV/SmSxs96ZItTVivwSYatLPnI7YU96mEeQgMW8K7U8oGEbptSjxWTzdEyZTlIoYasyuTfCQ1
VScRtRo+q/imDsl0frOmo5U4ofCFNm/J9dx24TIPLlWmoUJDvdTPCAZRoV3pSrRYBd7HPRcL4YA4
kVJhRBxCflVvE2latuORAgA3FjzbmKXo5rAXE3t210/5G0WsZXPLUXVh5YsJzpJI1NBuhRWunHW0
Nay1F8zmesI+RsgnFcybkzu184g9fRSSninjmwaMEaDGTrytpwyHBA+cQk0OiZnctKn+3jYc5nj0
mMK4k5OjErkasT4sMaElvwyLKlz2MYXT7QLmaE5PKSgfVa3aYwJ0jxm1wr3G7qVF45fJePAU2Ui1
KdrXyoSQpt4rDKdizDAncGuKeF/3T2mJUWVChjPwm15Rpkycf210qqW3kQCoRPioxdPYHgSCrUhV
P4Y0xCWKAtHEPY05v1hAfMHcTfqgRUhQ97dbQf8NBP8p7EfhQJwQ8xwZqwp8gL/vt96qVSssNcON
ymd8gnLP3JXU4LGl2pbwbCRU+7PjbFBNzz4Ce8amkRcvY4IndJ8HFPae8gs5/ifMjcER+jykn7pC
dP31mFsWq7ITzAHy6dx6yHDJOXXyvlmbOEKzhYtYnANJJ+YUY3EI6nZDRJTEHlWHo2z2u96nRoTI
GUYkQXvPoYA6smaygdaBYFlNqE8xRfSIv7AgFm4Z1o4QnAxfPySS8FIq57jCwdnvT3NvkuYjQvBj
D408Zx0XYnukzJzLdxKCYyqMWp5sn3omZHVI5ptvTL/cpfML+HYgmhKiKjweJBlyrHk9Z1cGuVHT
SbNcK1kjEACVg2AMh0JvHDk4UFz++xL47eOursKYCUPoK3xcmlIP0mqtkRCEhp1WJ11clb9R/pQf
t9/89SwGVQr/bWjXhJdIL4vIyoj3U6TLUJuHGAaOjq0hFUugDisv23P0BL2TQ7dOILttOKlpJAuV
jPkHjnSJgyzKth2mAuZ9gSdlzg4WMMGyMGNmA3FqN05lJCsN2VPSGQu9W87JcbA8//3DYf75lzcl
zxYRGK0w8Puz1f5zkceDFYkDnY07VDYxYckAahfudNpGuXq0/HIjgdZ7IiooynbOF9XYDN5bn9+2
xW0PNyqnNU7gFEf6u5e6YY7Cvtx2wtowp43CtwKX7L3bxNswtFqWwv1o7PXiU8tvGsyXMxGfFVTs
4TmnB+xVbW2qjqJzZGzIoA4onBinQNIx3TbaSG5PmLJ3qdoBE9WFHlu70cOb1XjMEUWWfr2c/+l7
I2Ri/Mlxh/W0HT1xBL09JPJMQoQQ48GLhi05K1R3UnbJ0gsa7FVsjIuxy1dC12wE/cEscdgRdLC5
jaE+R5qy7ngP40RM4fDKmmqbY0+jGHJfUFOIkYH7plPCEK7aV4rATUx/rUNz8YCGw2qOgPv3W/sz
bLjaXrI4HzemyQ7jIPx+/vmBPKkWC8/F0EBPxHtDj3eMOMEvhhYd9rKEdwXXr662xbRL1GczREp1
E2v3Y4TaiBwinjyuYJwHt2O8HlM44it1vDebU9wOi4IZVCRkdDenhOQkbTrzLf/9Df6yYWHgqETW
GJBmmQt9/wLikGhiH5sc4Hg2RbhHQ6Bcq+F7SqBr+jyF7//+OPLGfi5zBF2KhjOIqFMrXw+XlTLW
p0kwXHSTAkKrcXwd4re+4HYsNiJ7K2CFEL+6qs18MxCMUbGntVFbpCUmrpBzJO9dZBhRm7cFfhm9
si1EdUNtp8TtloT2Mg1XnhfcVVa2FhTYjThSh8MK1CAcjkrNfJZzXQzMlQCwlQUSx7FbWP7SHKA8
8DY0BW7Iq2can4FROOq6CdUN/R+2bPoae13yQrwFsaKIqADLPwkNH7QXFq+U5Z8BKriE0I+tqt9J
eO73wnLyiJ94rzt9cfFMRttp98grnACADbE+CP2JGd9g8VCUw5ZHmqyWYVL2NtbvvRSv553e1djY
IvO2wg/4m0D09xlitPpral5lwMRofOn114jvVDGeixlWkiM/+JffXtvPt4b+EldMBpPEOotX57ou
1+0wiTUiWdpt+TK1DiUfPm/gcglSxgkhJSj0Lx86r72rzfXtQ682VyHHhSQH//uhQmdhDeZI2gnc
gIozm1Ol9TO1OK1hHLlzuYjx93JKOc0FqqTfwpV++pjgM/ffn2C+iv5zPhdV1umVPOIcZBAxFOJN
4MEaB9pNMTpvBA915bvfyntZAY2ZVNCDxAKFBNESEc0BlDUYIprVBkM8pVupOblmqrG2GkZQ8LCT
9hLE2W7K7UHysDDpZkdyNBw48ysHGSeZ+QwmPWqqAUyx/n8vgnSV98MCNyX0KJW682N3htQrQmX6
7K1qBEer/HVWfVkVcaEohWNqs+SuNxlLZdNDqwLoJXg5YirfPI69Ox3be5Q/As3NRulPI+V+bUj2
5D9Y6LqMMNyK2pGvK9NDigDViuFtkqpcldTfCaXVLy9/frk/Xj6nkjHz8nDcvBqSR5jGBL6JUVPP
GCZ1pnhESY9nTn3GI3ZdR+W9p3z5qDJ9eZ3RGKQlaktak18e4y8FBtPmP95VrHy0lt/fel3JYhyq
pu7KCWHY2OXAMLbOeL7oNQuQaVeTXzr0cl1z0RH3BmDoqXT3W0T3T/EFiw/dDA6H1AcUc1eEBjlq
wMJ8T3d9zzYBvs36c2Qo7QeOpjfbjqNsZPheTqec6lsk16C3CbLBp3uhTNBSUnxDAuytbzMSKHQO
tNmdTzgZwZeO+k7uf+Oa/GwucX/645NKZWYYjOu//2yKnBthJgPDhdKp5+pSJ8Hpk7m7gyOYun33
VjC1LTviuph0a5q/TiMRtP0ycdwN5blpg4e+2Yh19Ch4L0P5oqtOxgh+Pkk9LoNiqpehX2wrujWD
Qw8UWcojZ+5RO+JfgkI/a9pLRDsbRcT2/UbO+sslRjWNXQEDcUkl2/L71wuyNlbCSlXm43CgyxLz
etGaDDG2nbppA6DZ5JHmdf3LYvzRshPsBltVnqtDogO0q1UQZ4lktkaiu4l/B8ZUmF9i8yqAWFfF
TsLixde1BSdyrX1BkFgBNhdkHUVltgrnOogokv70yxPN5/73XcoTKfi1iHPq3Y/yoQ0HpdQyoH3O
u1CwOeyafsOUatBfaQXQh6+73m5wlSDPZXaq+uXjf74HPn6WuLM1cfDQrnZnbvmV4HsAvowAmKyI
qROUNhw0SsO6dpgcqdrrvz/S+us7+M9HXr2Dqo8gLw6t7jJ2qftyOxLP4l9CRs7z3K1hXlQMmMjg
ht8LVA2M6RQEWbGk7PTKeODu5PgoQvKppkVmYjzHEu1LkxCwcU2v2uDQoTJ5EQC0e6PHl7s5xMCw
suivJrncs7H+vMy6wR4nIzEmtAUZ82A1X3ZDxvwTK+3QXMblraLjO49lP0hyGWbbqIv2ZJUPyQMH
vhtyePkDQ9HiWIxfjCik/tGD/VBhGTCU8xYcLTAwa9UbCCE70Vun5bGpyRcT8Ccb5ekmmXOyoLDq
Srmm6Z0rcKMjN0mr1mXUZExW4AumhW12+ZqJfaBYzzL3W4ehVlERDAjWxpAyXurTyZScLmaKDtYd
gjL7MhNu4pHIQoLiuxIbEpcYKP66dn9Wvt/XzlXlGw5lqjdDruPeT2v1leCM1y1BrRgsT9ioY6rx
75XzkzA4714NqSr/QQ+hXy3WWC4ynTQ93RXzR0lDkVY5erkXaFXBJs2BvAcQr3BZNCb2XBqEh8uE
AnikMlY73KGA82fOXLDqvbNH9SOQ82OW94GFze4HhSBvYNLy93hq3QAf/6wa7jj7RBWKxC+7/if/
fP4mMMjADf+WyVFzp2SDwjdhrhnUR7Gybm86q9wzypw3Af+2NVd5bFuI8NUM7f/ZiL/wfJvLs8FO
w2QnZifK1n//wH9/LPyjECiiGVKuL52OxacVSE3cJC3u4w4YCtpAFcIDq89YkNOC8atVbk5Xn1Kw
5O1mIr3MApjBiMiDj1JCvaZ8ni+puoNGAvT270fkfvjLgakQ/D5bmUjosa4WgT6mkqA12CMWcfgo
dOHTXOdPxkAs2XnAjG+e3gyM8sr+oszDH8U1TNqDflqAR5sNEWoVSlLFhBpVvdSe8tQE3UmeRQCS
fCjgvF1acdwFo7TSNW3vyfHaknAAa47zLSmLl6EptzIqUva8oJP/rfKRBXSXUtxlymMMsIWrGzf0
XNklAkb4yUSVoamAH8suLQh/ZEKVnrr2cQbFqMXFoOAlJ9GyHbptPZ0mkiqY0TCsx5ydNHshPKZx
cZIongwu7q6tbhtNPDOJWOQKSgUcJoTsq1Immv2CwLhmLe4KE1IKVXTFuERv0GFWlTOWlbP0B7gO
peXdI/eJa9S7Yo4VMJ7j7Tx7I1B6/mesJDbrbQRE+UMWySZKdAYPHCJefU/NMUdKeETxSZ5Fwm9y
0+Nq3mX6rlekXepnex9a6rxI+9rbh+OwLbPZO7ouPATCjOR/WRJzIfvtCp0N6hjdmIxOIOWKV+dQ
FEQqM9DGd8eGEVuQL8SIFF5Y9xqS4MrrOG6rbWSBuZAqFWN5rAu7fz/CT7rs/AhwzXWJc8cANv1e
zniWOg2xWPiuNDfklYSwGWdWn+B2y/vQG/ygKHKpIT3vq+qMXYylYD4a644qMjwn2jGubezkoQjD
n2uezWS0I4iURvtbatLPERMPOst79Zk4q/yITfCHzpTzUBTgVYiLJMsWZpq8pkK+FgHQNVwmJiow
yXCmxFz54YsHn9AwBSamv/pV/ehNeRLEFNTksKklpPbff7Ke7Wt6deIdxfKx9Fl8mnmcdGupFAa4
/jxjNpEG9zupJKutWobNoTJsa85UQ2qnJY/Sr0mxOOlerySOZfjEHH3wNbnGr1bSVPriJA+a7prm
fUxwhDZ6CtQ2pJGpWNpTq+wjAPjUW5XAzJMRfASUaDqWgBzYJb5bzTDH7AhLn6BTlakxVBQUdSij
5eAuhz9USNo24r6XuksXWEQhYuahzkdluLTYrQN+L4HyKRNop5X6kzgldxah0mHULxFU3Rpp9Tnf
DgrUzqxqnUFgZI5Lk4LLGKN+019z7CjeUSlfxmIfpHQwUMBA4hemVe5GIHR6aAnaQyUwYI9hLoPg
e/AVMhEjgYgxrxIjZTkTZYTlQxd5QDaYPYXI6TBW3tcVZVJ6GvtTYp4qaDOJTmT2NC4TzsdJv9Gs
5FMrH3pD2bQVDAWBprdIs6OeT3aFFU7a3WQEq2h+jEsah6ZxrJVubQ7KtomtA8+dtpeeHSxCJ/Tx
V1E5b+cjBxTsqOAAERe20NSbmB8sw/aJtBHSTnEYDE8E0vIw5JwKHgTJ4aZs3kwV3hXHNkdsju/Z
/IctebTl6YuGg1t2yLCyacnJhOvUNGevhHYa5yttHgDlb3ORhapjWTNrS5h/VyhjMw2bOn8ukiXz
KKVul73RJ1EALZJyOghM6tK7MSptr92o6jlR0VZq/i7G1ExJnsqgP9dJZlNP6HwibNaSYA7ZW5uK
8FBV6lFVwlU9KccSAmH/IAaMLZ00uJ1CJ8sPfbXO/I3lv/XyMSe8nZgM70Z3GtH1g9OA3QhaCax8
5P61hYIZKXB6yBJIFFAUGFjzGpWVeB21p94yHuBDNTo12ps8nPjtZsZIm+j0w6/vSmze+WCpAcAz
deyfOSUryMIUJMmFwwyOhN0rZl02kx5VQw4WvTDAS1B9aq/zH4r0L6Fzy9eELZF0UGrydC004bLv
TiGF9QBjKqHk1ajxG59AQRAHD4Z7bT7F5bsPXaPyXuPoSZj24XBQlPuueu1VRgYaOsusWOxV/kDa
0xU1b9R+g3KvhHfTdC+MqGt8YytQgWRcO+FY3AJ1yby5NHDq5jypWJVEBe18uPaTEehm2PXlB46t
MxNMaNNPSIHAYC2MlJJp6Z9512meT9dI4UVdgCxFXcmlauFUMJI3kcnVRv4UB2yC2n6RALpXNUVZ
uhOjcJtF1rORRo8xQ1GeI2I05c2XcfnkExFDv1MXTPflTRM8ivUdgmdwbhPTML4cxKNK9RD/45QS
PyYkMZRQX5kgUOwEfbgOCgZ/HXnB3CnIl2H12JzgC5Ixw9V8V+f+m6G9qBZR0woqDGbztCe1aDhD
verMGynHCpjipTa7Y4c5sr8RGGzIYXPSqJXmI6zUOycuqBqgzMiMSfuuWCWJspzbqwTCo9BG6w5U
tcFPkkbpPbHqjcHkujEoTUgcpS9SYVXNGEKFYy0bt0sdJXSClMZk/BJIOQQTsziB2kxa9fW0Imx0
WVKny3RkdaIviXZblI1bQrvyB22tFwVqUfLorA8r8ZY69lOEZfQ475Jqsda5KSqMi2NUXf0c+rFo
lDNmvJ102w4pNB4dbwBOVmsndE4qPFbFM6z4McFiAo7Bi+hfqOwaVMVg52V1nqcwmel0RFxg6ztB
BcabJtpDEAsLDYyEAEvYwKX0KG2m9i3BzUSWDzbOTP1aH5D6dHg+0JMF+F1EONxoyDtSM97nlrXy
o9oZMgj2DPyz+slogl1SDC6ZXfML4ViZOKC9mVKqFtvBUNahnNvy0hO7neRDTGF7zf3NSGh1woha
hkDVyK40s7JCt8JPsuQ4G6FwRfmD3NwN2l2GtGpSs7tUHddN3K50naEKrswpCH2H1gPkPFUmW31K
OjRewiU0TiXrUzO7j8GXl2QUOiG+CumLapyiCd2GDg5q3Xv/w9l5NDeOpGn4FyECCY+rCHojURKp
ki4IVZUE7z1+/T6p3UOXVFGK2EPH9Mx0NUmYzC9fO+hYjTOWq2Bp58dRlehxMJ5l96KkH+S3jJHa
8lBP+T52tqp6FFNFgQbygoopjIuYEVuDek+EryiXtfy90c8+cTktNCIvQspixr+zGY6O9mJatIXi
eMLqlfk3fgv1O8QrH7bLgKVSdumERNbBVWUzllb7xsAEyk41ZsR0p7f12B1aOjD0ISMsRgAKQDgt
CFj3DDzsEflogMabydH2KRB4gT/F1m4Qg+ZMZAJhcVcN+yFwvTZRHvtZWxU2mV4o9Et32fekjxM/
0lZoItjw3T5+FoARhYpc1X6LSS8dUuZzGu8iHRcM0ppfmGJ8UkXl5XW0Zju4j/ItAApcCywLlDvH
+qpuNYBSQMWQVg5zXZlvlvXGGWRlqb8q4qXM5mXG3R2QTTAMVIur15ETAVqy+2BAikKC1IVowhsx
9kgoibrCwJ/wXCqViVS1Iyc+9MzgPW1Jlu2eovGOJrebsb8P50creGGvn+hD7q1n07qb/fec50ut
ybAmSRkzMDE+6RFprJo8qiREqtpdaCG8CFEG3+TklRlsd3D7HXLnhF2jjt9sNKCTzivW3TXEEGdh
eFYHkPhQ4/xdrSarOCaD4fUA9FVrE8OKsKABqc4wfGTuIu+nhaEpN6n7u1Keik5jZzXXNrrSgd3C
jHjSLo62btKr45+GYNhZNspc1Lg2S7I7l2ubhdcSj6F/q9jJVlWeHKwq4UKFFVbJwAvbzZCuu5Sw
1LXGHBCQLd9wgdppWYjHtHFvuvp+cIKnunZu5qk/TO3d5ChIqH1A4WqpGA8RwLo/4MI0sG6zfkvs
oNXELoMqE0O9MUbVY+JCg6NuR1wcYn5o3XdLXBT9lI+CmvtpnxPlFKDNL413Y77MJqlxyXVwCNUq
Bv5l1SIY8hvifumxH0lXCqpLcNOPPedMHC7wtyMd934FuhH8pl45iF7sdKXOmxSFcr6bYopwyReS
HKDDYDBU70Fz6SF4YiqwXXPjCI6lqN4MQQZbsNdSWSfGGzLlD2F35p8dYkFHNS8lvkUiwA3Zat7f
psStTI8qag/T39d0SI41LbXTjsGia1RPyeRd5xxu3IxImEt3lbOXB8476F5rHFPq5G2dNdEsbyoR
k6J1T+JYPe7zeHzKnTdB3a/Dn53bh3oYPdb4eJXwS3wMhik7atI/wurhH+5Yf+NtEaQ7P3Pufbyr
/U2Qu4dKWm3jlhSd7D1rCPPki2pg5THyJsovMePySiM8ErxTdClvp5ISe4aECutMlCEaYB3WQ4Uq
W+3F4KCble1jyEk/0V6i9JqzKGg6dZfIPtFUaj0lgoS+yVbMRHlzDR5zl7xHashbmqgaRXjrwApX
zowPob/qBQ3cZntX5C4acYSpSg85jbgyRuHLq/eMe3phmQpNFOmC7PLHih1EU7Bqkx1p6Moy7Im8
kEWGtCzfNdu6OGX6yfE3cXsDegsOF5lvxvSUVodQ29jtfcSUUiNMCAMsaDBejuWTXUiYxjQuVBMZ
jbtt47egShZ69Nb4JDIAvTbBKg671Vg5uIWcHS1W+MRLDF832lw9B+Qg11P5GrfRSsGtXFn+3dCa
GyvkhqORocQCZ8WmqrddvdXn7Uhjh5nsVEbSQGGLkEBoCPygwfgr7sG17gzcQnOD03hnkRmqXXsT
Lynp2GpDExcmlpqU6HycVjbwooPAaB44crnK1XggJAPEdZvW+lIMJZAakkItiC+Wjl6jOdDYhgMz
8HqCGHvkZEFYEleHxrG99npxAllYuhQA6I5x1s1+V3KsYO5Zdmj0GzNdjchX4quqzV5N0lHotETD
aIvOULzZJDWULM8qcC/q78ZLtN9+NG8Npb44LEAj2F3b9/u0f60xTgHbQGVu4EjJ6GA17d3b3O5t
dBzN0hIzVGaCy031bgIwo4+qcydEd1usFBpHyKvxgr7Hg/PW1hwI04kX2bzRalrYjW7NkzBx4f0e
p/RgLHutWuY9eYMIsKnTcIyBNAcleXJmQCzU23On7Aq0LthvOFNSkByP+0Lou8hRjk0Xn9RZ36v6
b98AiKLload4u+kfxvEl7H7WhJBNBvNR54JS460cLtH8BAZosbY43UEVNCNSUNtKyQEKE76gvyWu
jWk+xAc7+Y8ufAOFikGyiPxVlLrLiuaN8ZktLB4BrmlIogo2QtyJazBM0fnxMr7ranZbp6B67kxi
M3qdMA7XYRdQ6YZl4MkJid45+sbRickeIbQ2cn/39PBRbufN9g/M28shWGdxf+7sXxnlQJl9D+/R
EkhWPNVM6cqbnyM69d9AIW6C5JY90K1CTojNIsfjZaCAmX3OrQzGPbEP8Jbh2rctsmbydSngsOwS
D43NeQhPUDeE+GJM5TKKeBfXNcpx/ZELv5q1ehUozjLzlVVHhOyIUJRSCZU1j5+iCww+ZrICPPMi
xvuC/M6kxZc2agtalhnZHorAS9jtrUWY/s4cHUiSTTB+y2sOBPM+Sy9JcVTES8+EFlgW2QD+IXbH
bVA428kBlMJWaV79flw7tdd2P9FpEd7iuYzwLrGZw88CA6HLiJFtbPNh1pG+26QFOaR519Ui1FJi
zBve7bdZUZYag7E673XF4Y3PkdgLwhT6ZVELjFbm0q/axaATAKi8BXgv2gyZ6E6H5A1qXhug1vTZ
uVpn6+g+9C79PDclMbkIfgnufCotkNwFuZAgqmO8tO8oOplxDYWr0Pw5mqCXPWqWH8F9vW0PBdm8
PxqCIIvkXTNeHB5KY9qa2jXhfcV/C898dupfIRgB2jAfLEe6lBY99SYpsXJEi7L/NiQmUm9nU35Z
1A/kN+ZBsExCfTE2/mnOyXE3TjV+xPFoRtcG8Uo4GE9t9lTTH9ZmG8PUfutxsRYUUjUaVo/c8iLO
+sHIk9G8uAKnR9NcJN7jjhbOZ36DRurLzNw6cPq305EimZ8Gx2af4cIkWDJF3pCSOgmJT0xu5An7
bgwffGLDfPt9svgPtqM8QfXKZwZ+R/3585RfEwVUiNNTi9W8yN9UTgo+JRwTdqboVeelzYwe8Bey
yKCDEh9RAC+sM+oUuG6G5r0prjGdDCnuXaeUEZIZJYvOQum4PJiOuD4gZKN5qoO31r6rsBhBV408
PFXxY9YfFPdNB7hqH32FsInhOs0cBdN7pRqIXWUSJ9bAf/X9h8Y41oTcJMBJ16LAqcltOk0oguhq
rP23fyO0X2kD1I1SnuVquCi/BopbWVWYbtGhLM9waSCs6wkjMtqFT+BO2czvSv6S40Cqp2skrq6t
LzEchZNx1oJLQJM90Jd1kmjSN1/rC+KI9BK7OtGrlqG7JC38iYJGlaAxYUavznNp2PuBsFMmk2nd
Gxsz3gUNc88+jHbW9OubD/4ilvz0wZ/0BXaS1lnRuMXJyU92u3McghrCXZttJfoWLgd/q0yyNvjm
m8/9wv7+8blfwvwGE5Um7QnliQd1ENjCUCBtXE7bGcEzXbEi7I0oHZXjYkp+7GbUAk/DXY7SF5fy
kH4XgvQ1SkJ+H5KLdWBEmff26QaUVeJPoVYVJ7SxOxg3jRT2IS7wCcHc7JLgBaORy4SDv2BU7Juy
+S7M56v5hW8gZHAW6m9N2lD+fAScovO70GoYQzAvaOcadTWkdIk0lEnORsA00O3GoF5/Kw/728PH
J4Jk8krw1ycmvg/GSp9GHXmQdm6j2NPLYY8A0LSBODHUNUeFE3hke1JbnU3ud1TeF4ESP5wYFX49
jz/X/5MGxFVTMOog//jhCgehXPaO5se8TLYA5NwA5AfoXrM6WZTix+y3K/al/8fjSMQUgmEVj/EX
4iYLg4nDBwop9A+KXa4Z5lZSAOZiMEaV0A/h2iSRIz91BKFIoR6WVB++M3Vjr73YEwNd//7v7/SF
4OSKQL3KjltkKui3/nweAtUMBtcq81OTc8rJ6EoZ3muimLgfpa1uWnKU8+AbEetfXwMyLRH+w37I
xog/PzSOzXDoDTM7SYJhxsiSsV/h+olzqYdxBtLlzOoZm6WN+WdOcC9/szB8Jff52QbVoEgjbZma
9Olnz5RXJrEGkZKAY4WZemP+amf3VJoC9glDwADCDiSfteMihRloprNVuGiT63WnH6XEWnpgSO7u
VGr78iubPPbukmUl22j278G8gLZKWNwHXJoDAL863swRTc6IRsKzkQzf/CCWEa7Zn7wkpjbeadfl
KYfnl9Kf/+gdVa2fbEMQZCCYBcPQPFT6eMki8it9d4XQHwyDsj77zYjedJXsDMO8xUVBMG6xyw92
GG6cZtg0EwODQhIuGAnR8LambEXUPI9Os0bDZFXXaL7YWN0htzFHTxp2KJqAWsnRBjoW3OqmsOgs
l+d+9R1N47a2lHOX2bTAYSELTzIlAOfVWZI4BghElii/E+gbDSEzCuEhvpb9CrChadex9io58DoK
JMgJBFJ+iDNb0ZJPwtoNgv5r7FqMmNExnN/yMto6zHB2ZW4H63lAV9dgEo/y/VTY+J+xCSARkVhH
gUrbkMmk/NOz+mQEygr65CjR67ZpiKxYRxgWM2K3dYUKnURbYxu7kRKcOVfl+Ws1ApFY6a5uz0Yx
Lt36PEy3BiMrz7OBgIu2bf1e0IeABiabiQ3+5QSOV/a7IH8XdrCfs4YRd9vjOAO1FNpFqK9auHNm
6DvYDjt+hbGX0umYgS6CQcP+EtlUgCuXBN0Sii0S67ZlnC8lVBmL7I5sF6tz19pINTbsilLtNJye
HE028tLJBxhfgpfpVFEP604FWI33emhShY49WtpsWPgUKSbgPnc+1hZ0eR2KtptOp4aQYbp01UMW
wAphrE0YqbsGF3oEgk7RRJmlG/QhTW8fJ4D1itUDGjC5rYfpUcTIjoQFgdj+UvKUwHUOkUpgHNqK
HsgQy6EenHqTDNs4Icr2gjVHARxJ+46t8ffQ8RXT+NCX+sFBPhDM1jJmhJPUQ1gOmwhyE+205EOw
dK7r1kdW89qBlei9tWk7mfwc/Qjw8nXOuBuC6Zhq80+QjM0zvTTHwhmwbVjriXnarUlNm1wuJ6oo
vxoRYCJVB8smSCn0pgZyDxalBY7KmV2yNFiAUHkij5aqhgY/3pWAZb140eFhlRjxGGclRA0K56Le
yhD8VT6B49AoJKwYCibEnavt+Pugw45EHoZKzAxe5Knrqb8xoCLeLdB8R1xcEmGDFjrH30B5Ilaj
Z1YwcecgH89EX1Xt3h9bKBACCDKmeZsnSHfeMUQiqzZVZVnY7d2/twwhl+fPS41pI4FAEmOhgvi0
k4dJagdD1icndXC8mFd6UKZNAoGQRxStGG9OmW6y6GqH6mFIhmvWTYfcHFFetitQ/39/mY/Ejj+/
jKHRNIS+APWOqn42KATGmNZGlQW4eZdddrI5P9Yzx84Y2gwmf0apH9peJ6vOee+Nk679TFD6ObQx
Z6k40jivr0w6NRSNtluaUMCRwR6d4KDwYvToQruTXnRLoPlvJpK/7EF8c04HZLySHSU+ezn8tkez
kJOZlCJQ18nK69YNOHlFo7wT3jnZY+HQm8p/iyF4ElpOppYpVTkrnb7K5oegyiCTDzUNYrQBNC25
MoBoKMrVO5f1oR7J9SaKhROxqeB3xVYZlzc9BRPm7UT/9De34ev2w49hnJThrIZuik/jlfBxqreD
C55TkBDB+OJOJz07K81d25DUQUwZIKKrEvUdPRnE5lnAl6oer5TiOvSrxL8Tseo1RBkURNt+892+
zjgMGwTMkZnukMz4OZs6xAtVEqqhwENTERoQf67nMEI/VSPwQgcrRsUW0B4oSYTY3DvOzn1FsrHg
KL+KkdjHz6n5nEEwDNpdRDFOzfbQ/GjgVsN4E8PeZkwqpok1xfjmTbPsr5dVzilIEC2itZleP01K
0djSayjqEs/LUVJdc1xtE0dfpFBp8hSlmzne2nod1dFKlPavMngtsdq79sgj797NEOZ6TZi9Tx03
rFEr3lES6IW5DRyqjkqIxOw0O+GK/TkBQsj7+i7oOayX6fOUYFCT+zWIRc06PzXVQe7CIRtlaDe3
2O9epSJcK/zl4AwEq8DLss86E341HLt5/twQo6OP7b1Bqqw6O7cx99ciKBJIYoVAiYDnBg9zuIrC
4WAb8XJQyZteC12hsfScmyH+Ecn4RQ1QdkyGOAGSDhOZk5IEp0SbCOFXxOamaIIUK33Jj0AyYjcj
fUG9lzUvVTmu/IGAqEuLJVwKfOUBHNh4leli00TB+2AQLzv2e0lMwxssqBh7kD8alrAz0KxXV5WW
ip5MxX5KVw2K/nGorqmOYa7MxqNNcm/W42spXuy8v1Pa4Dhr2P7Cik0YNMZ2z6aogKf8rYitXQyX
XsAD9UO2meEV+ZXSJCNcTMUBNq6jbqAMGY+W8pZb/gdwzLEwMi6WOXranC+7Nr8nmjIcxUo+uJFb
PdjI58ZNBMUdT86ymS4dxXigZwfTwHikv3ODKzllt7uiJphBO4+FwdFmXo/FJsYXL3feOCyBRnLS
92nkKLQj2/DUhEyvrJqJ9u5HDh9A6KdDTpPlaj/dEDmwbfGVcTlbKVUgTEZhNjFy6FtEaSgJPdib
pTKLbYKfhXnGr986f75zJrGrGaeacPToyd7KqVoOZGk6rBoaaOcmXAh0n9JcY/8ciOCoCBXPGath
zjPSmpVw/BH7wwOv8g2Auh2SnuPXhxTJo/x7edkEnKvtY2ymZDh4QcR7W5vrQK+8vOsucnqZLQPb
1bnVVfpe6lVdzDu94d9crEs4FlX3lzLxpe/M1zQnJkA2pxnTAfp2rWtnl+qjdvbADFpjWmYAkCYi
pVqVfbWk8rw6lNDkadaS2g8UODsEHtc0mI1nBR3rUL/oZU+VyCJD05idLe2ioLY3meNMO163hvWo
mhvVHQ89JhU/R205alwYNDaRtWsqFN2GeeQVblo4BV40C/FEK+OIkAhZSIiwjDtavm9adT/PGPb5
pXYZ7GTWiTPli4QKHUvQY8Gc6v/f+9qMMFUOdhmY2YaLbTN1VsBudWL9RgMJa8K09Cp9HyK45vaL
zNAFtl3L90z6tcWAF1s7dvJ3tNeMXhMMJDFpASY+7fBSU/XFU6c2b8QJTCnvCrmMfTjus/ChKDX6
KnmB4dnlHzSIn6kV9TD1Z5PTQSHpWKJeYmNXiZDQz3Ax0knfVatUpHcUDR5H4WLPpwiBu9rHM6s4
ejNSqFJGjyntdvP0UroHh1OQSigNSi0zgPKzX1uGuVAyqHKSZCVM2oeZcphgXJQ9nd/A1AGkMqvZ
D4uvhwqcUTn+adKqlLEBIJAOKc6Y52zZkB6DFMvNy/WsMj6060gVpwhaJRyNbWgEdNBQxkusbaSZ
XlOcU0T+MUp9Ke1rGHw50DfO7zT+TUnMOM+eFBU70wtRKzcFlWdzt2wNsHsyfwL9VZpMseV4ornk
I5lbaI1QTk0tnW5on6Zw/SH3gsY0SWJgMmYsT3HpEgzv2codQ75hp5tRKbwQ3ZVDWkbNmat6zErr
ya3fUFP4JfQqL2xV9PcjMskWUEBPgg3hOQaxm3IId+qlOhKPnzOs4HGlu1jryQwufrWktiJBRLZ2
73bhioA1T9oeKjfbTzh9o4nUji5/SKN4j6fSZWivc3dpTJQ6m+KgNq9SyRM1nafKl8L/MK1JWb/J
yUsaYsp8WnJo4eqwfsI3qwvF1G4pm3youpegMXc9CipV6/a8+x0Kj1wsgZcC1gkHS02WvAVYl60E
hzUWcTDu2q/OQ4F0Bpk0BzqwgFkcHFzVBqOeWdwLIMCs8u+6fMDzTw1Cry1lWECeXPt88kbEO8C1
1DrsBsJ1hmkiZ82HIhPZcoxo5GatCl519T1g/5TuKblvyle2U34o6X1m21T+XQTUdVlpXknfha3i
W0eI61rmMmPlrcPyHIlhOyMrCtAVJ9Eusd7ouOcBPMfRFaqEOwIdNZxtfqHJU4oJiXJhzmd2v8xS
vrMzrgJIOKLpNjH6sL5rvVp2iej3usau0Avo+607a0RT40UqyEGiN4aoM6LT9v6kXnhiG5HseGVs
jApGQeCZby5VG0KyStZp8iby3nN5FuWVkZ9OPhnSKEhPncQtDmSFYh8SFFP83wUhIHKlcxNOCg1r
PZVLmp0x7BKkXGr39XQhf63hTCqlopWklLQzC1s8IfNn/I355yOiKMZU2fP7yNdcp1H+W43qR/k/
o+2ZOv1QxurGaIbVEHMibJamCymnKmsTNxO5SeTL0HeueE2FgrJaOaG7UtES5NJMkxivRLid+nQ/
RO1WSYsFtvabUNwmJfmMPLYKWThJkJ9dFjiittYU2N2E1rg3CJrKmo052DDX2sdxrUNTT87BUq3W
MYgEATPLxA145t7E6PyUSx0baB8q34y6XyddDe+jbbpEGxoC5+EnEMicK0zRc36SNpVqfmEcoiId
ckEupUypVvEdlPc3WNVk7Cfa17Vd67PhMinaoNFNAuqhFIYMDSgG7goBa2AgtsDjz2ahNwT3pUhE
qmPPuCUfBXmg/veQb2lfDqX8dDpcAddJrfxSVlaURmzXQQOQ2WRb00oIAUaAJsZlozq3tRMdp6EA
QeDrhKw6WXPskgQuivFBncGH1PXZzF6HeOsTvgKyw/TIQH5n2OY6/jmZlTeh3BJsIj1/rDMMagCg
dMeYRGz7ko4UbI5PBDh5mPn0mcolEiBnPBPlrK6jaKWhzpFCSpu6uaE+goV7YAbR5N+MRfAjIpxQ
buRFMlJCQ3ZOfMjFwCapLqZ6fEkA3GqiMf0WZRwWIfMb4/bfSBKTOm0HpyJnpM/a+FrviroMgYDl
FUuMM0O32byTBqTTKfDtp/2VgcDwQ4YBcKVK7Mufz2hWRZpfo0kFqHyVM5GU8srxm0EdCqL3o9ss
f2GHiL57Vv/2O4EreEZR3Gs0qvz5wfWsiaLsglySchJ4dgCq9Ma/LRpWMs78+rfJaOJvb4dF5zfZ
3aSO6s4n3qtQHF+rCcA+gcekaEhSzH0fqJ/aH8voVovuyiDcVvWRMYDdvDL+P4wDATsmTjb+w/0c
UD00fd12VpJDKYNdNu5K4FwDApbA5cyuLM+QMgqrG2KPuLaFDZgKhFUq7SqxoEynS06zg/1dECtB
Y395XS1O4y5dOsTdOJ8OtuVQtQRLKPL0Sb5WhZ6/pbkKt7y+c1tt1XXRXiUdsCxUYsr9hTq669q5
TKi29XTltJHXadlS3sWwHh5blIsFo0fJJjbp4zoyXxrbB2m26DhN1xJ1Vks6C0k2C/jhNYkjCSo0
5A+49pgQnjq9WAdqt7SK5hLna3kOkuGMjaSpcgzj62wwdlnF2bSfrynh0tXkKXND6Gq+rLOL5E7k
cK5mJJ2o4eJHXnNOMBj3rw1rghpFZ6TJIf5+JjcBSmtIRM/RNkwIDaCgJXm32fFacsI5AEnxP5t6
6ACiOjV+DhnBv3P0DOWKukE5PtLZNkT5Crh5g+JaDjaaxV7LwcmqiKMKn3AkbsOMgdG6AQeUcHtD
IbqV4HtgGC5nGzFfiSr9LSKeooocT6TRXeCre3zJpCQk+pYK6ZuWfhFOiqKy7gSnInnJcTD7BlqD
Bq00y4POmDwy+qhTsdfYpyf3qjXzzteag8JOW3fWIvVbDvpoChAXyk+aKod55GUkcVWh6M0NDvJg
zl4xlr5Hohh4urzjBgyL1YePkgPFg0uu2FoaXrBxE8+tIWatSXEm59qH0uVu1RtCLkot2EjU20Ve
qBhH0u8XIfebWJN1Cao6IsXM3Qcya5NMxf50Sa3JA9EiDLZgygIce6WhY1W653H6PaEJBXoHYubk
yddSXkKxZv5SUshy85l52h6LZQAAnE1s853nu+gLRmJjkrcP5qwl6UGj6Zgr5M76c1AoS4wmy6EF
L/ULFA+6cdeEgWdob3RAreVsLWf7EbqiI2ZKKjpGWAXEXa1ZP/guncfAahaDQ28Ze4rYFlnGxYK6
0ok9mm7tmtOSaWOHcO5mSu0L3d86SfBcjBkTECgVgHVJOubU7src3MW29jw0P7Ip628q4AzyU1/5
eTHR2DjEOfW9CIuWC/25Ym4tY2ep+fwtI2MLLFL/5GSnscU7NA5OLSo/RqFZFXs5fMpQoKLRthHp
XKJr1xzCZByORpKeyHbkjrSEwsmpOEFWpVHN6SaqRzjxOQHUCsvw2Pmepl04UFMOVwMKyGGq8qlj
5xIqrExjJrBI5Dedyv1PkO1CWqkVTmWe/xGFSUHDnR4V2EXHJeEEJfF4QT96pkjXrkAZZnYfJ5lw
qVrlN3up+NsYYms2UDRwKJPYJ349T9u+NuuJRCeeMOAdu15Rp7YbnTNVEbN6hBQoi2wtD0sFCNG/
h6C/7XAA/C5FFexvRLz9ucN1Obsf1he2N0AfcWRHhddmPWPyY0P992f9dW+zqfIFWCXwQ7Pk3vcf
wrHr+2BGXM0nWTKVP692WXLq3T26NJLnA9pDKq8nH0jsFfOQK+tvPv7vn0/JAawnIPYXc6Gbpkbc
t2N2alpBrnpAQbL0qg2NWGlx8qR24yLvig0JXh4Ef5O+SkEnZPCtlZbsKyxOxotkGJmR5Z8zQaMS
0CgNiblpvuFA8Aevn56g6rGKNay94ihjAqTBm94mBEv50lE2Tqp5o36MJ20xWgpewn7v1zKeLFtq
anibIcXO0Fw1Wb2FRHvlIMCZnsQLMCVFADiF+A9VCUUxeSE7izjOM0GLWf0hT1ZEG6XkvuucKafw
pSVlXvps87w8Yfvf4w8GCg4dYqjgNf2QfQV4A0JgR1KRJGVN/nUcc0EGsHRFK9BAaa/WWYXsgjMV
vpqiBo67VjTdVBVOsnXD+bS61kXqFRx2GqW4sIu4pb52x/a2KqxdCmpEVh8FOKZA647tJAtz1LzJ
SuvdrYrI1IC4EinNqrqDqO5ginD/71v/UWj0J+WjOegndAP3q2x2ku/gf568GrG2OtRDhkyivZjV
iM2LkJz5Te73kWw0QekaHwSIH6Z1qVrUAQEInv5Asbl9crDWuVLsjPLgB7OtJfFBZt1L7t8V+W2W
rJWg2hs9HOBco9syNUTQcNjQlb9S9HOFA909FuTyTQvhK/tqSsiRxdmTpu3dMJsbhZWWHUZOJJV4
HSakLRuUDguICLSQ+lLjUOQk6UpXzK080ve2vmWp/zYA44N4+XSx6F1lsCf3BMHRh27gPxcrskwt
SHFGngwNCHKXm0heSY17lZDOoWwI7AKk//cN+hoz6VJBwohNziRLIEfRP28QER/ONFTE2kksCCTL
52Kwi4ZshRLklcijvLwWSBObQ04IBbEIhTYSME5eT4+rhUDkf38n/a8XwkEjgQeYb0ekw59fiqSW
qbBiMtEl9JZDkHA15Ag8YgOSeqQuTO8yQvlkLV67kia+uVboCyzvFdtY6jxmFs9WnYeb2WSMJNs+
6HdMbFNSEOGJxk/sTOh5Hir5DMq9DJxWcp6cjJNKLE2K74CY+cdGNknXzx9bG7oca0htwtu28eLD
1JgMQEvB3uebVBKCwHA0dT81JDCFjfRbHOWkR13drkUhjubjNo66o2U+swoJaOfmlGJXlT5LtuaP
2MulozeEfGDbYxhsZJYp5RdKe0KEs5jYaqWjL3fEmbiyX+WMcBu9Zq/PH/i+KJylWaItRqabwy43
w1Y319n0Gk4oAVS1e9LtjCYHbUHGw5aX6bF3rWeZbxBF+EVIPiowZCqkpOTkmSC1NLClDzqPYHGs
qxbJKhyrQxq0k+2sMt4w9UJ0yesjx2lTmU402jyVXIM461fGlP3o1OTVpHigbLYSx5rilQx3FOjo
tHi4KcSwI8BTxUOAYXRESimfscT3t5zSFgkDgDTzMmHOuo1c4sxAdpUj7CBDiOL7yXHWFTQ8KheX
+zfHYND4eBuiCWvGbO0lRqskxRf49+R4a4zaoQkxRaY/DZPMWPyO6CjT2fIE5xVbcnS1dTVcinb0
S+tMWxlkh3sfFH9YJ5e6wyqXkc4/VjtJczADk2yR9tY61LVHp4+xWpdbdq4x3xa6vpjC4ly24aIj
29gClwDEd9DTyU1sTN9F5i4GfJKR321KFAHDj5pMdo1r0NMPwLjESaaL6kvaYmlvSNzFnr9Ga0hG
G41aXRhtAyqSgmmV8GAwpmQdiefR7VjOB4na2QyGUcIFHC70XolF2937hgnOx7czicQQVxX1nJut
yV3YuQo2IafdmVMmXch5wl+i3idwfCLnymTeTjO3SX6WpIVSV69yuRTkEEQZYVfOGtKPFH5f8WRy
itRU+OIity4/qM7EXlI875Rrx9yz0ndpuAtBaqROrkuw1CHLJ9KXJ8llujchoCxjk6wstAByMmf+
N3rFawtfHjlKLEHERayk0gYu4TnBg5buUs393YXjzxxlS0Di7eC4j9lU3DIeozhCNa5hfRj7W8kU
zYnGfgJyHsNKSGyfxUXOtsOiI56U1GqHAGuJLvx7Ofvb9MPcxeBFPxyzsfGJb2+cRG1ycNITljSW
VnA2cMdrDcvfo415Q4qiGWi9llkl3Vjwud8l1X4tU2aRd0yADd2ykaM5n9ZTOyCNRcta0sGSHWk8
Q3+WHuKAjpNiiaR0Mot1By0s1UdMoVXl7wNCReAZTIgXBK45lcpxhxID+fM3F+dvAhXyWlyUhQzB
mv1J3afS+UrpQpxJ2IWXvRqOFvkp2XtRX/C82bAo0wjJwTXpkx2XqkaKW7vjNxPy12lc5mxJ7IcO
SrYX+f//Z+c17V6fuH/pydXfCNiCE+/7y/+O4sJ5/+Yny5/05zbP1qYKZDk2Yfyu8WnLtXqi3Atj
Tk9y45BYAl66phRLuTjIBIJyF+DrDVihFHGWsSsm6KTosIwXZ8W1CXC4//c3+hBxfvlGQkjtAhIG
dJZ//vxQ65u8Vaz0lDMBzLGzkak4cumOJW3PhglPIxVrhdTE85r79L0kHGVVIr6BCGIzedbgnIP5
LiNkJwwu8s/0iNfwexSD5knwZ6ouEabEDPqDI3opjjWpAToshUnBGOudDbI6zsW1G5J7STJKRGBU
4608pqaIQTjlBkLc9GdVVMQSSj0F5+ni91xxEQlHKGBlIkZYcYzZR/SIXAMJL/Tjo4QnciIaFQoR
eyfxTJV0DRjRdko2/76Qf3nVEevTK8q9NQlOMz69aENthLPrT/7RL6+6cqkJBMsNQtTxP46brHsc
tp20ageMMHV3CNRfbf1dfspfXnZZJsebjjZUR6z06WamZZNpaRf7xxjnvp4QmGHX44aGtoCUqALj
k9G/8IyxlyS9uZkT2hsYmHKeRd147JhpqhwpGtY/s2MgSr5bjL6+8JbBUYDTm4WkmMTTP581Fx+1
CcNrHQWq6qbSdmr2y43gjL65FV9RSz6HXnQiEgmw/rKwFD2NNH3oW8civ6Ya2U3bGDEnV+w6xCnp
hiwqyZrVruekZprTplQGbE/t/1B2XruNLMkW/aICyptXelI0IiXKvRTUaqm89/X1s1LzMC1KEDEX
mIs5mNNNskxmZMTea289nrt03LG3ONGVxe77KiO+EskbTH2QCV5uBFFpRDhR+ema/+oiIUUeqhRL
Yh9msERp3l65At/XGUBUUHRQ/aFdI4vg65WWkSW6el8bhB0swbLglnKnBb21qHolM7A23nMZlgYK
gdo+CSWQULEzhu7Z3JlnbsSx5/dv9MPvJ1VbNcmQEA/ApbgrboLMcnLGFCIGJYiXYoxg2TPm05K3
Uar6yjmCW/1tpTXRuCCW5yTBzOSyp99qStXqvITAOzyObxzJqSHJuHKyqfinkqOWHfXHnMUhQ/0t
0lhEJIpP80ob946wHYRnHXuhHxmo28FRWLxNAwNeKDG+BvzBeNE9YFndJicvWOSnQEhDXNEcHa1i
IcSlyEtoISKoqm1Vnfp8p+Yk0HMu0KsP9uRlEu9U2N8yUYbCaleT+mTsMrqlOjctOUsW6UZnetSG
8iCVGKpWClqhzLaAsDA7duSVljEJgqQTsHxnQ074DBCQ7CXzEaOicvBFMka2jJWQ0+MwE+p9dWCK
7oVr0ScG29JiEe+sABEOmUVVs1aT4BCQimH1lMnIU8XIIXJelc49Voa1GMiJThexduhDZerW8SHJ
0mVgNxs9VefiMDK6Fp5a+iTnbihXhAZMTPIBzSG/Y+yyrjPiWoRSfFSrDdE7K82aefTf0yripO4t
vAr4LvQGLqGktAvHFklcPkf7j3OS26LFmtKg9GNtIRqdbfEuW/xB+qWEa4vKVJKKDxttq1jXPP6w
h3JIDPvMRjoyXC3caJv0ONr4E1AvF2nV3mh8pG+pZxQgmN0OzQiFhnSclZh8Cq1ayOnMIi46R9Qb
4ErjBtuQIAV4QxIQge5d4YqK5k9LGoYsQ/NCviVuOm32K8/0D68QExj2GFS0uEG+pUJ0fW2TgWXu
xO4KIkSo4yEbk9Y00kTDg/H7G/uZd/+1MiAPlsaNhhHHNKkev64h3ZhKbddKxi7n13pRLHRoM1Yx
+HAfec3psNQ7gMrwFppeIdL1pefIirAOJQ4ze9/VzmWc7HTvwaiJEYzKjZ05i05H9mNhmyQIiQZ0
l8tT02yPFpqdPiC8xnh2nOqcoDVowAG35d8GIR00XVM5lTXnfQeugmzPidVbyXqyVBt6ExTV2Ii9
ZkThnV7Z1n/aUh0bDTUdCeSp3wbWWhZFuTfm7CXBo0RDUUGFOc41c2blZLd2a7Jbhr9m8EEwB49a
B7STxEn/Q86XevTUZH8jp7mylP6gSLZJj6Vik4U1hj7J1xtjaF0q+1Jn77T8HkyRZdZzWPlqWiOn
huOvnUHdxZjOyYFJrAKRSkIfBzXXcBpAFwuyQdZMSq4cwOLZMBwL6ic/65YyK130Vvj6oqrvLOPe
6oJ5GM8S8ux4oBN7o4T7358x5/sq/fWnXAx7bbWKrV7tbdLETmZP0me3z5VbtXxl4Gn457SOF1mK
SqSuOQvDc0Wtv9AbGPcugVv8phzKV9lp0zTduuC50HkG3n0j3ooBkgx4KDx0bH5vSnLq4/uIACs9
3ykSY0EHQROzw5T3KK5QDzMg2hom+XBWN8NxNPH5BrGsLaLUXknUCZa2ay195XgQF0cSVpzwhha0
GxH1GA4POlVeZGHgdZw3tQEn9OY5JXIZdOKBfCcWXWWYyStTmWqocBx2Y1cJgIVM1Xo7BDuIeJ+W
ZMRTM1ziU4u+dkyWjqQwmIvyyX3pS4z7VlKGaUIrJgVmiQAxKPCOMftggSycK4uNYX7bP7kzmkAi
a5QsjIC/PmRRYBZ89dreDZKy0WRidyQy65O/GviziDtFh3BGRrE8PI/ua4XXJ+k0Utb2thrMzP6B
PNaWradft3k3l9CD1eJOwWcatVnXBdBv2ZHzcd+9W2MNVXDPIux2LGimuapcuk9xhT0FmSMZkZFR
o1E9pBxTO7+bb/Axv3s9JnvsRm9J31NGPSb62ZE9IipzelLJtvCqRZMjASkZEFRX9N4/rAl4FFkc
KS1+GtebVaI3jZNaO+igStYdCJfbp049Z+qJGAlUdTZVXX+mGt4ulp5UVki82Z5NDMIYoFlGwUuM
sla4C2mQJ3Z+Nb/l+07B98OxwMlas0hPu6j+OFdnWVVQ/1qIy4LoCU6iVa289E3nHpltMG8ZaCvD
Tadt7Nra6DhVYFXgougtztxLr90TkUuVXJvcN6ZgxtLEhVXJ/spI/0aMNklj9FFrpXI9q5pNld+r
FvGRb6RDLD1LISSPZSgYryzFP7SG6VHLYnLGb+KkdvGzCgiQzgA9d+cj38ok8P/+3lemZlRNa/O+
a56GEHbh++9LlPKpcfi6D/KxtsMIjaAf2uQX6hCj9prACSSuJkwGQnBpHpZvakFXuPHkfR06cBWW
ekpBVS9EiIHpzstor1LnZNohxIAf8oBT9XZJs4jJpzaAWbKuT434SVb+miXMPjyLmray04bmdYm3
W8OdZKC+pjZKCQktQJ7UxNxG1ptZvMXssLUtb0zQSqz3gHcX0h/iqZH49rOkvC3TF7vipM3UVPVS
5BXBnCeRxJiG/+zlWgGDQp3fhe9j2s00XFg07gxoDXGB+YRJ20DoKHlgJQp5TT/UBGw26bxwCdwO
DNqmLlpelIMoNXJ6pJ1PLjZqRMwKdjzOtEqHy4EeT+pxP/kztoxk+LBGb+pT9yXqzK2qha7s+6Gc
mW50wDEnWgqHMH/rGMWTqrIoCZgv6QKMBZlhcHkEIXYUIMvgaVCeCmnXUBunN7HcrQziLVXsqKN+
zA3kW096pUx0hgZGE81C6Cod8YvkPwPHJvYB2WcNm8uCLPcQjUx8uMZxM0s1nNWTVDH9yWiR51nu
MetN0CtvDP1oTlZZiwcbrGVjVi/WSKZrPBylfhkJ1JI9HEbsP1XLi6DTwOwenCo/qE17X9hpAOtF
UEnjuGQi0M89OdlJMct+iYB5N8g1Ui5r0tO1pQdDqhVgjHSJOYr7i6sOgtCw8rpsRa3zyjBrAoqf
fyFA5I4YVcDC/HQOhGTaZeECY2jQ3qZFfKUINH/YBlSDEZ6wPlH+aOJ//6c75hZyGXGgtXZRZGyQ
gmFNJdMm6d6DqLpB4CoHbJfqOTKDgxIIbZ7cv3N8EYox0HkegdSIEWoZdyaBRRYjHNtYNPFrnhxJ
lmXWXhXMvZNjgcI7Q43fndnMFaAUpduhRjyqpKbjMMX8Gm/w+BT4Lvkz9i3tUxHjUSLDkeO1U69y
5ocJxXogRTOvfnIPBeahxKSV3k5zROMBeL8KAw41WtstEStYIKHG+z59/X25+JynX64WpsFZH3AD
Gjb1og0Ulr7ZJeCidk7Z7CV+tDDduM1OzPex4WTau+4R0c2QpQk2ZaD+UdudaHNGnLWkQkyO+0nL
nAtVguKCBGWbdTuOYVD3kS853Tt9XI6yILwEZGvMEfbkG2ZkwjpTJ6zajEk4AzXA5WL6DILnPGAD
lbAOuE+N/oAtahbELxSwbegtMuIF3ADDjUQq6nNUYJXgpdA6LiRXCkJHG2TTj7G7t1gNKoJjg7Gb
BoxiNOeaKsL43rWx1X+v3EVZayEQ6OU6sHYFjftIwWsUbQfvGPmrRrrjtch7H3zRPlOQlJT+rITy
2HmnkBzQFPWKcVdALsmRXFkKDgqAYHb1Zvj3g35XG/m0QKgN9qhX5zl/exesFOstHvGrdpPBfJed
cxHsx9EHattjFVpDjJvBo1yp9kttKhgpXnubXl54k/kNJ0Aop1znstwGzUcAMaskVQakbkDBQuDt
nEDlSZWHCxrAs98fL/17C01cJLZ32juy4cgX7yPCGM8cVTYjc+TMR08xejL8eCabFSBTfTma7y4f
ztl84nEK8P0bs50XEKxYkin+p6b/1EhLNYNbMG4b71TI5lSjuKYvMOmGs54cWhDtlAFrVf1Tw9wL
KKLM8U73zh37vpNumyQlUIBMgnQrG+jr8b1QhWru3YgRoXU/Omg9v//mzznA91fqf7/5oqup27kr
Z25s7WI24DKR5mWMAYWw3gzWl8wc1PPMZQXT2ylhywWneFDn6fggB8zL2pdCNeYOj7hW3qfUJW5t
nCK/mfmBs1Hp8pTWAj39UAL8Yr701sr3De2c0MvnaShII5t6LOH+Vrw0HrEBe8X7SCE+mUANjcFb
j8oLyGdNfTDId4j6B1G7eg3TMgPRsE1+ibfLG4P1mpj1G7Q4wrO0UHv07CVwC9mail0vUoB9FmvV
OdcaMaCQnzHhK34HuRVG1DOyEUCS96W6LUxiuIZ+XhenQpKgB26vXOqflnsTmSeHfgFOvzxaoqxx
QiumclTAHAE48/7WRU6TX5lFdKulhAklmrT4oZTSKRPtmeUtKa+L2IVSy1sT3hjDnRXeB+lcV5YO
gJZeO5NopIZ7GzHMuE3SbW29WO0s6++d7o1+aFA/9AOTBpqTdGDHZCuRK59FRNtJ0xolHS+jBRXQ
G284GEEGuGMK0qb7mO0xhgec/C2LhyL4o3Agj58CEJmVs0JI26nkhCZTRT8MGI6hG/Dvp8WeUrXI
sFKwoCIe7RFTsjZ22VtGjUHWw4J0titX9PsxiqanoStcUseiIv+6fyqI7jMdevguZe+U72JzY4f4
M0Om3VdUZT/eun8+6aK5jja2sPyETxpbpEi8+PYhoViFF/77L/qxDP/3J4kl6p+SIB4wjfitza0j
NrGqEQ+wh5BGqB8LbarSKW3LDLHftZVPXKlvq8A/v+9i5Qscu27TmI+ttRQ8WUsL96XWPhz/1Cn3
jv9ahO2854mDqjzNHcih8qORLOnVmNbG8I+RgN0OW9M7DcbfbqYMrPH+PDS2RkiI6g3k+FDdSPpR
92+U6G/qr/P6VdLovd618lNprW1wgXm8pLbo6nV+lTMvzi7ff52NLURA+HFGfL2obllUvSWb5q6T
73vvlnfdM2ee85GFLNw6x195GttX3vYfAC9CYyPyEaAZMqK+WFitQe0bPeFAxXQ60UqYmstswCeF
A1JlwsdWaIBNZr4+wZQW0Hy+akzRfvrd/34FcZT952HStNpVmoKvEDADpi0Sc5tgrlUNGWkJ/DLa
8CaiHUySVYNcIK/ncaJD8D4JZkORnKTo1fbhErlL138eB04xvQfHeRMVq6x5LDFThz1mFvfQgxau
uiv9K+2nmoXXmtExvQAOphdHUviRZqO2Mq83pjT/0U0h4arDKbCe0paZGi02EsNB3hGYyNkIB+Co
IyfXVHr/NBHtl7RON3FjznynOTRVu4fHoGO8kahRgKdNLd2AegJ0x+AgDutIk18Ehq96t/z4aHry
Ch+L4z0KfsK517uDhSjr97f9p4KD+bhCCIJj6CxlFzfIVOAxYf0yd0XZbQ1wAANzEMeYq+1JJBOE
hzYuD6XzIgFAxppqug0dKjxzFZ51SlGg5w2NON5W6U0edxL99YAzJutgDHbNXRRvXfHkQfqj0a9l
GT7irUaCJ1sFHuUKO5QV3VPlWbyY6QtStqnXplvPYkYul5vCOf7+az+ltxevIV0dVea0o1DAXxr5
Pb0JGsuMNdrWztJj2hDIG2UkBfA28MZZ4ygo/uGFP4zUW2OdzUcL8GMN+dbRV2N+bYql/dAeNVUy
3xjNE8VlmRetB81IrE5mPrGzadpYY8jU/TmCpWi8Zd19r/gzewynrSZS0YiAv+94E0z1Lksg+Mr1
pAZ+hBRWIpjYc2T4GAtxqLSzp9x5FfGY9hzMS8y/XDH7cu775hrJ7nPmfXk5VcNhRVPwjxifJf8/
b7dCors/2q26k4Zb17zzokcasanKOZ55E/Okltqt3JoQ9tGHW9a51KqlVj0Z9t+Qk3Fr7BKo8hFI
8r7DmMcwB2P7cKRtpecoWx38ciQmyhs3fo45HHn+QwlVMyjVtYZfwkE02id4IbJsZrjtwrVdEmwe
rjwx3wtyxyAghIKcLEFZ+7yF//zEoJYYeSa6vGu6F9u6k5FS4axoCKKtEOJpuBlUpP81DjJO8Pkd
VoJpGP0xAAH8/kWc70sRLyiEMBNNJ6OBSzVNjr++rONx5FoCv0BaMyGrYe73ySL0Vh5KMC6eBLzW
7QDH9/7Mtf2VoyOwYF13+7Uvzn2GtXUQ0QkEow9FPapWZRAAG27x3vUoZ6Gb9jxCUW6ttJoulDVO
U5dPSjN/FgnkueVMwz7dMeldWYuoe629U+7dDupjzqQRdS8db5JLZqzfOn4FJ/VWUVssEgpljzaK
Cny2KsJ5L+STB8eo5h59/kB5z6jfFdieFppsc7h7Zfduye4xa1zEzdrI7lxQPb5fzhobyxFAfQUJ
KSxjjmxwE0uG233VTGgl9dF72iALQw/vZoAMnTyZJ3k49ZgUyMOUsJOp6j8Lx4OjUywCDmggUm1d
Xd1oTciYUF25YGBrHB+dfsWUIFbSry8LUXsUiZBZsKIZl+qIVG/KvrK4geO4z1Tg1/1rpN3Vysbv
uQXYwH9/YH76OJO2osOZm5m8cbH5u2Y41sTUDDvGSdOMI00X/inDg4pV3s+F6/2a+uMHIBHyGAyF
woeK0ugyVrxJlGQc5XbcUaUHeFtMX93sgvwdWZcZYGrfGS0e8viFwOa6eI+NBKHK//+jmWRiaLTp
6Vokz16UG5RTitaV485OQ+ASpLWcjH7rBltCUZdR9PT7Jf4mgVdZ9ExdJTkMTDTcnYtrrNBvHyTL
iPYkd8zh0B/D+/h2eCX84YgD41mZQZC4H++1rfZo3+Z//Dt6RdE5WKprdKP7YJ09vd0GS3Odr9Di
TbNZtigO9o17o67ynXObv0eLaEFUxZIh9sY9JYfgLj3Lf+JddUXLr1w+LOKH8BuQiRGoxTxU/3rd
Gjm3lNwJyr1WL1P3VYPDJ70a8h5Md+Y/5tkxs7cYrwIANoPDYTA+xPNEmzusAJDBf7+qn1qRf1+U
zy/DJNbipIrW6dK849i22/qVVez9XJvaKR1C054YectIBRZA5AJLoSvaY2oJTxZncc2LtwVFB80k
CTtvcCqZ+2Eyy13SnGIkBJzFWroEDWThFuNBWoFDG5nfwEfROIz//vU/RVjfvj71NuME6ozvUpix
VsZKbQpe8nt4/IW3A/LZ2XvH2fn6e5E8ev0Z5llhrSy06q5HfNuLychfgKavfRXxAH77LpiKTebI
uhhpfb2vUK1zr4jVYi/VmOjQgkwRgQ3mrPogmXesNnUM1g7h9KxLluK/BGuaPamGDxp7wKp9svMp
cr9iXI08yw4pZ4sk+8sJe2WReJXS9u5m4Zr/Z0iLHGa6uuWvCoeFGa5MA0T0Iulm/D3VMPe8nR8v
6D/yNw7hyj57DxmSiwL32Uw9ko62CHfyHpnygVek/AOg+1H+Cxe2yXHhTErB9Zg6Gaz+qfqXXVeR
4SdzOJ0xhQXBDMhDOzj8ezhsXLaZSfNs/u2el9ZZxa9G1kA44Z85NmNmnLGHJSnQ0Zn/iAx8Op7I
f5BIe8XZp6FsnDJmz4XwAi1iSVsJhFGMwn0CN7g/Wvv8Ub9HB/8ok/DxLmEave2eDfuuhfSG10iZ
IQyXqekXhsKTONH2FrPkg8qRlQTFibxQmynJGb684vZLuJn0d2M82P2NkaK2XkFsI7nDThbCugAE
V6IJswEJzu6I8w9NEutMtnICOiSkZUyaYkkzECwN9MzyGsvy2+lRvIZsHpoCy1InuE0c2P+pfDpY
a2VF12GvD7A275VipzZbNVi1+iEfTo27aceDGBbWxl0QXynUP70plw8uhY4MIVeFpvm5YP3z4a4s
W37j09EZh1tTe8r8g1Tf6wT+BM2JVriYPeFurPEIHMKRC7UmO4bGwEj/19hE5VMe3dkKwUUNe/4H
NsFpAFzk97dLFZvJxXckkxLIga2qaGj0i+qd5aMOa7PI95GH9MtCu8AsorCnpVrj2PSRASQAZVn0
EwoKmeCsCnfEn1K3Jw54fQDD84KjcOZ1s1SRJor6Ig/vQ/1x5Vte1o3cRjSCOv1kOsoqJeTX21gx
wEydys33ATI4bNpwWHhzsOQOSGmZH1MFTpVAh65FOoTxnvr7xH6w7XfPR5IFeChEZWpa67QCdIXg
LeTta7n4Ph1hTu02GROetPSH21q5G5W7K19e7DsXl5jyWlH44vyffukWGiQ5TgZ/zPZpI1heR2h6
wcmTSKkL2aSSJbS1eM5YROFICfiK7JNg3ND+nGV+erTNU2szoQvGG5v5HglW09S8dd3+2oNw2eQQ
6nb+UrHGCgHkZ5nwz8OqpJWmj3WR7vNGIS8HTKngfSYFk9IOdNLKhCyOP4W8GKd013iXprq9BvqT
9biiPQOzwC04aNDvpAarypXtVBdr/NdrCIcWf56MZFRF5nTxHnvuoBWIbIgJrNSllQISxnhJdmpo
n8shWltStCm1aWPQjmEk2Z6FayBcdxKtGXt8AF03lqQXyRFSgHu/ACXUQ+6gu0o86MIGwVk6xs1o
ly6ZCO8xXqmYuDS7UDGjGFM//ZCWtL3mqt7zxNMwYKwuFN7CkSfD9xyCe7faYxPhpH0TBtcMGsyP
v/966hqmdaaiACaxLn593kiG3JAGtYfDN7RIi8z2JYceRTjWvJGnI5yAVn236OGrOe0xkMCG9z56
9aTo3tqkRzQa0CAv8Ql3Z6fcqHoMHIQoZo5TbnjMyC6zkl4kzzpvOtJidTIoYGUI6ohprNvOTZ88
ooDFeSjjda3lWwfCfiepzwq77OAfkAabZbINFH0iH10KZqN4qSPM/aKF6U1lT0gqxzXNsYXimftO
KJpNeZOZ4OKTM1A8nQJCaZJVkvmT3PsjTI3lU5S8J4xPFT2c1I0F8Oq9DOJNTZsmE1sVrIOAfMEi
TO+U8EUdVTot0BXTfWq2s6po6Zx78jLWcIlZ5S4q/5JmUzfdc4xlw322am8l07Y0A/3JNJLHNNoN
g3wwuh5QZ4EcZxloPOmSu22U7IMUiZvOSZ4D71SikcKwr9agk1RlmTsQDlu6d7mQF3lEhuQtJoJK
b7Bw8d7Gfn5Wu3DPGedguUB8IpxWyHIQHFR/dDKqVAKodBIUcklncqUtYj2Dw3s00hQiGwY523DI
SStfJVzTk4pAKDmutkwgiYxZyK4Dfik/Paap9eA5UA1KIjckbHJptFJHAQWUHySLQoAUlJA8MoU7
5DFNwxO5LtWjeLOjFHTZgANgW9DVDENCmrHfDJy5K4upRtpNu8HIBeOuJCxBrm+KLlrC651JjbNt
+jczGR/qIAMZB9LKtTd1T2/NfZcJ8XNsBrbZXNwK3dMXhjapiVVOkv4lN8a12/EyRuQfZTChlG1F
bkaPHulIWIXevw36TcCQTvPKRRRjrOEh/n1V/hSzX6woX96pi9OCye1WfEOJ9npF0ZVH3lta9Yve
cO8s133UG3LQAHGTHqwa9CAoLeMIJpHrFCiYp1Ig/dWzeBk3LnIwhMjilvomSjo0zYbTzJTC3Uov
hdVsQYM/jKnDM9XLG70viCCGkgDMAm75ROPtzW1JRgDlPjl6fBfCL0gCFmCFXLGQSKjff/U3VRir
POgYdiGGFKAgrItecEU+VCj7TbR3kkNVByuTnpDKM1/vmNrjTDwBJJjkZTtrlfu4J1mVXuqdnIlH
5tiV5nQENqM+/v6ljB+WN10ECLBHEiihXi5vei7ljqUE6JHiOSsUg4yYMbhX5OtR/9O521J/0958
7YPjME/xJFVVPKHDwWRSWfj4RUZC6g3K/3FYJSzPCarITB4PjQ6YOeSJN6tZRdBIWJi3tZ5NzeJl
bOgr5jspZUbs+dMsWFrZuEpdXlhgHAHqBslAQ9PvKuRBxOx0Q/gJbFMIC8ElOI8aJKwopvB4a5gS
k5BZqZnNWCR/vzSfzdOLp1R0VQUTC7K+fNkAaS03lcx0JKfQDihhKueI+id21710k5FIGW/MOVUk
DWhQG6Ak1aShhniBrKKX+oQQLnelkAzWPkpuvC+JAe1iWei8lrYSqZNIg8On3Bn9aehjiKoZrDZ8
m2nM6WWU19nor4Z0kdrBoqIJa+vjIUaylJucOIGsh163E1Lopj4M6ZOnpgeZPcXQslPlgQ/x0QjJ
r33Jjqz5yxGIHFlrVfVHw3HKgtKZniCxoxj1lYnveJM47Nc2f9APZ4P1DEdqpkQEyxT++vdLqn4v
JcCNQ0qms8KVZWL/tZaEt4HHxw0YBXCME8+N3ZcLA4Npzc1sLGIMOS8qu8y8xRY2S61nakheANtd
x0QNda9yREsue9TQwcSayKJethXhgRDJ6LGX0fLK1/1W+hI1gjlSjGUVoEu66Hr8U5e5Y29LTdzX
u4Gwm7J+8pVtXK0icqQ1i4E2p78Bi2j5ogT+rM79aWWRz5zFSMQgtRpslmg9RCA6UUrdsOUkEviY
gcc9g+QxgOqeM0AbegAo6EHtfHbl23/ryYhv76AGAe/N0mFfrLKB06KI5YyzGxNppTM7UWwfP8UN
g0O3ldEGfkTRQ9T5sxAMhDMc9IHo0mFmcsiNvL8xXtpcnJSTdc7E3VCSKckHRJFhgBgbvBh4YpJT
TBAipLXfv/lly1wFBiJzaGMwgIidltLXyx5mciJ3gVTvQutvUoHmzZ+uT6kvRyf//RCT/ByKb5CG
F52NKgpGj8yketdW0DXXIExlgj27/qg6nI3D16amS15uMapf2we+3RcoOhSSYPawk3KPLubjEJXL
yE5rf293HOBHLPqsuKGZbvRx4wxvY+euBmkdFBQzjh3NLRtmnD0e8+RdoRnVWadRAqaow5JHxtKY
q49sJKUqO2kYdSy4DIF6HoMWnko///2+KJ+PzMWSyIkVZ54ohgGiXdyZKjS7Ji2FcdzSIYyA5Gjv
bIRGQ/7A2RHVKQq9BvqFvLZ1Yp0URJXJXGM5dGXIEJZysvUb8GUTn+gsF/6C30J16e0TSIkpduyZ
rvRY/fOpcByn0L2SPcYmDze5gRGux3TqF+20S5xbs4ofId6uu0CfOQQQWIPyDqDwULTDjjXv7tR2
zrLSA3b9ns6L8dxTzlbaNuAf0QxOG/amICJ/MH9ubJIimC1uTPThRnBviZHyM5TKSUXFMHCyNZHD
segO5dxqSEOUk3so70lsL0w7vmEwpXfrWIJ8vehcVKDZuSySvUIqFxBTJyn+1G1yK6jccujOaICe
IxS3E4OQDf0s0ajNHiIOVB11dMcZotbPYLso+OC9R5shKf/Ijb+ijnvils8yJsa28ugQwNhnd7bJ
TuDcF6AapFVKlfTRhWeFaXGfZ9OEyEQwNWtdc7gpbGBSUhxEfuY4Oqta7dfI1iCWz0PHgaRmM/0I
OJWM5o0R0lugvwBDINzndryUiD4rYKG4nkTHyOBfsta+5f8l83VRmIQau8nK1zMqXu6LlS+GcHzW
tOqUA5XFCYv76VyFR6MjG5qh49h70ziwpk6TnUajOzhydxqqWzXVMow/3bqrm2md5tpkpJ3oAm3I
kL+a2rGXQFWUecft3pfSskyrrWGDhfQa8q23xvDcxcfWt6aykS/guc1qxydK9sq7a6jfT4NYRi2T
zqyCzPyyJujMsCBmh1k2hJ3RvZdk3JFnu1hY+l3LWY89Ne9gioftopTb58TsT2U/YEVpOdCTYgKl
cli4Bj0FaSqg43YwLI3CJ7i1WXvtbszVYxh5GEfqhS1leGyaQx2tYvokfbiTqBGy9KUibhfLzcSq
8GcyV12V0O5T8i7AG5jsJDG5cUCeo1WfL4m3lOVbr1AmTfPYceTU1Stb+g+L2ZcLcrEi2IEvjQNn
SEhGR2JQZICuhMDaayWGu3FlP/7ejDa/fNZFJ0puTFUtUssTtWoS7HY9mTW0ncMrhd/nEP/bKve/
m3xJW0RgVih17FCl9BwgoX+S6AD6Wn3W/AGDSkyCNce15uhmFEn9XPozyIwHg7mN2G3csoTFjDZs
h25dCr5ET3dGcirStRldaXJ+s5Rzovj3glx2txrfDZSmtr394M7lPL0jJT6iW20BlePrdInoU+Oy
no3wWlOsJe2IKry4sit8Fm2/XS7xzvxTJXVNRxRha/ItlE2KvBpH21yiVWDSZoMoXvibpHyxjlHH
o6oSscDKR0GX6bSlx6UTTpTuviTrnXHvewLxL+M0fmXf+qG/9uU6XZSdEoRqT/xnn+Y7sz6p0qPm
Lnla83yZlZiCwjNQuyufKf7O367KRfXV+52MbZyHtaBbxrLs7kwlXObFRoMpNpD5coRfFmvgHmfo
zq98+Lfi5uLBuCgxLM9N8qrhw5kccZamHcPiNC6Tfo3SnLczAXsF9aWRnq988JX10byoqqwe5bXS
8kQKfai14PQKkAdr3trSDnp6Hr1jmA4LAkqt/Hzlo8VvurzgqCx0FmVVE2qrr48hgagpy7bh7aEG
Y5gwGMW8WzL1tspiOEylfNm6t4gIcKg+arYB6mhNOl5shlfehx9moagrcPAjD9Ih417Wd55T5N6Q
E/YR1xuCHGpEShA6WR8tZPMxroP83Kh0MDFyw5+a5ngaYnI7g11engcbCtW1VBfl++Mg6CX0lg2C
+2Tz8tilJo5H6HyY7638aDBYsLwXmZDWLHhx+24i2qoDE0Z9HV/zCH8/73394It7IrVNXid5lO/t
5gzYU4o+sHRfZxh+3xgsBekIhkTcX2SmXbzfutXE+uCE6d7ob/pmEzLylm509xTqL4G7giEQ9quR
laVZ6uGi1R9dnoWOieCVKbj2/RGErSHCgMDFgOq9VEdXnuaaRgS4sablqliEtWDCNGlpZP1L28vL
QXkesbqkGZNB7F+JEs3b9t0v7RsfsrTYakI85Oq9yBlBwBTF8qKJXpAAZgqdQumeBDFbeh8kyh6X
0CuKUUGkVsf3oicgDbP7EIerK6/V97XTRm7KKJoJCvvNpQY0HD2N6kWTdma4yVr0SkBogVN09Q6/
9SRJbPHsXG2+fIteVRXbFCZmLqfDEPyS8mwr/VjLwBYwcy0VZD8959Sg7PZBnixHPZ3GZB+FTDhp
CvXyOYrp951IcqAlxKC0vK9sLCn2rLtGPP7c+7+sMpxNkauBzeBa6Hy5r6uMHwc9zsqYFBNQfIM6
q1N32bZkt1TVrCOEOWAGXFJ5hTa0HOqGDs5VeY+WaIIGDHGgAreR0Lxxqbrvfk6PxyLsRJuE1HII
3yX7riIzOH4qdLpxaD04phjDsRnvcg4nvkYmyZBMLPJNh5bog9pctwNRPYa8Ir24tX2wa/GyMJpl
065K91wXDA7Chd6RIMTEjSEJSfMW3B5bUm96BwdNT0iMfpslJfzj18J8+f3h+d7yFFcLKY9QhIiz
7kV1KOV1F0owoncODZ6alqousRkxlyj7ZuWoSEDeZK2jXf+Cm3Bi909KB7SB2tZ/ytydLd/1xZ9C
2mh0Jn7/ZqBVvm4X1EA6qzxKI/FY2/ol1+g/hJ3HcuPalqZfpaLmiIY3HVU9ICw9KS9NELLw3vPp
62NWD85RZqQmefOeUAoguLH3Wv/6TSe1g9UUaoI/s1/Wd1s195faxwM5bIindnPNxaAIjZguYp8B
CmL38PSigaSAm4t5b87HUb0pIlwg4j2kNbZRNVuHqlffQeuLP7KLixw7QpeQBZBCQ1BuutsWRYYt
9U5M6VNBQt8QCXExA0t1095tL55JKkL13FSnKl1ny0sagu75jbFFA4edYdrtl+w2EfdJ85EZ267y
dWNbMT2uDs3XJdwYzbls7pb8diSspr8RrcMCXUPbVvqT0u5h4ujhwZpvl36XWIeZFJxwr6IvgXUQ
Hor6EF2OUfUZhqcYiEvnX20V1q9ACgamcZtCWvej36IPkxF1OPQs9bRCG1EhUG7t9om0IKSHOvYB
o0P4Rd/uGUs3lzU/2GnbnsB101bTNbpmPrOJH3Jvm7a0viCKSrxSgnp//fc8SVw5l89uL/NAIVks
BFh6GpXatkgdqwzIFVlKRxrgSaPwdaebcMP/QSQJceK5RITOVA1fJZlHfMMDHZRNIvGOeHwHRu8L
vY/3tdLA7vJDjHX7XRzeh/KmtN4gjleH9L3D2ie5p4WblnX4KVTHsQ9a3S0ML5TWXFDNbnsDp3cP
+KtsjqHpXFdG5zTY0hGwLrmk8wwYW5mumLoNToYRbVDQ1z5zjh7JyUwsyUp4vK4bXKnxjSyCKn4q
GTsrZyu5KXCs0B1yEttlS5JKFlQ4fCt+Uwazgd7m3Ao3hsCNMXRUsQkI98jzxieJ2JwQLgPWKIkY
SCRZ1Ces1ZVxpcmQzHHmY/qONaBNjDwkHJVZ5Fdc0Id6qby64ML3IZPpth1THxO+ztiI2KOIu0I/
ytmdlpyq2s3nzaW6L+RAMX1sEhYX0qoorrvmYJjrRN70gj8rtyWfrR8x1VxjSi6ghUOH8axkBJGg
dAs0a1fWniB5zODFF+VJGhH1sBqIZXyV5X0iBRoG+nkQznus/IjfisWTCAozZkTqFQjrPNLcxZDf
ulKVoMuZgkHxxaPWBkxyTAzmk0OV79vBuWp8WwevmzHHl2Fai+1jpK511Rd55pGN9McQbsRqI87v
XX+AY5rEHtlkPJ0cVKvyVdZl54935cdSb9XKHxWnnk6SSkcN58auE1dCfWB6irIG0IXcGhi1q6fE
9tjaozjbGGhH0SYbYd8jMPInpmpCYFXBGF5X8ZgcxfSd4b4kbMV6Z5RPUNsH7nbpX6TuMZGfeuts
5XeGgAniO0MwtbmxdJ800Dl+u8gnJdriqK+ZQS4eLC9VXy/dFkpNMwVSydrqt+rkxq2b625/8bg9
afLCCkjkrhwO/XiCd4WwtO58VfGoQ/hVluyQVxaPm+nGTPgqqQQJUAQf2upRUCwbjIOs6Qt6NSbH
qeB4AmaTJq63DilV6eTL9xjC8R80DEP4Ial/5Dvt8uuOhZ36xXLywu/ei2lrJnivn9UmKK0Tc7wK
jhPpBYWPKkidtrHMkIstahO2QSeeKstvLpjd7nQy22ATmGuxejbqB7E8LvJuYO+VsEFfh6170bZS
ikfBKgo3RDQsxfNFurMKfAjcyPQlldRcNy59ZEC7SLX5vRiNWgSbKTahO0vnSmwZiWtBAUu87J69
RmQESFOWbVETipNLTsB8cWgVM2sl4gQyoCS59taAfauwfm6W21zeMInoIRoyRMDXDjN4JV4Rrmlf
5xViglE+/zvW7y0lQM9rqVfnpLqb9edSfDU1NIcCZl+3LKIOOw8iZnAVsVwSHgaLpDt7iNZVdogy
F8RxEXGTYfys517SMaXZUAagIRaYMQiPhvFkTK+4ExvstcyaCE5bNma5blXoe5gh3xX6flAIVsOa
1c50d5q8sT2Y0ZaZY5nsw/Q+gsMjJOtMYDOBM5m0e9yDEmxX5lX0bjR8Fuy/zpOMudNWKt4q6zwJ
z025H1A7Tv2jjJOU0ezidqcKTqzsG7pfEtxEhDie2LtT7/IX7C14OzuUGrqrSfuiJwLIHReX9EZl
cswAD1eCh0oDfSV2L7ZVe5iQagAcbGFkRryPeVAl17fb1HxlDCIVElkwhc9y+WQW53yjLg+DuBuM
oxCvreZkYubF3xB1OL1wm2ifhj5SalsrjYQwNXtZIAaN9UMl7/ruZu4OMy/pAI3mXu6OpvFqWnig
AyFHrmA4gM98ybDHrsFgeJRxYMFZZwCFta6E6dT2Em+Uac8GaCm3Uv06hXchljDabT8eC+SpDcIf
vz8bSYDTNYTSzvKn8MhaupS+lJDbHsjkf0lOwsnCSmHCgs1WuLFU3JIObbIvstc2p4vaKLxSZCun
6xrzXMIXPyKczClaio0gb0bAzwpuClG/L2roSfFZaw6w4OMnA8Z0w1SZTszYFtYbjsJKFpBAbFyC
npM5XHFfmP2Ej2JvK6+DvKrlTbidzJU4enG+HSeXMmao3ZkRRfkD7KZ/ww6uFZkJzYymGR8BSTOu
Xew/cCS9hZMNPTw5zx0W7u6Q+eK8iUWHlRlvynpDrFqVuiqJz36O7US1kRV3mB6Fxc4GOxp8hC/5
4ubHqndCUkiWQ3tNSH7J6x1iwx5/iUAcHeiitbNszccuDYz36JGCDAh2dAeJOQPjhVU1HEbxAGbV
+Pmue8Nz6gPeF/a+TePi6+Do3ZbXqCh+wFG/I8u/ffpvKNoQLheNCLjkTCR1uqN1iEScdV2jozYM
upd8N2TrMr9rBbtmq6s9VBmC5i+TjWSYhEjIOwJy4NtcvGFeLmYM6Nat4VwXVunIkxdNXrrQSeGa
YafdPSICxBKv0anczJxN050CT3tVGCt9iz/Z0O0TJWAFJqe/l93Sd7nY//+YjL8ov3XM37+RILRc
bZZK4Us2JMLpPUQ8s5cJvO4cuW70ZrWu8I4mp+wC+WSRMOrFktNZjziTrlTr1kT4dbrWWsyuVW9h
GEBEgfpoxdCSUW7biY9NSmYTWVmts/o+bx8zyhAcNSF5Nw7pK7nu9xtsnRbD4YAkLaeOoDhg8YY9
HX2jJ3VkSPs9iVeMBEk0RSuYOMSb1MMJoyij8fXT8NLKrrQjubFRGWQ99I/MwpiKylAgcfRQyPR7
GZCa8q8FPBPtGF1Yt7m8GhDWhL1JWeYYDINGHxwkkdz5Xjst6uel2glE9IROdRI9SEH5jRTj3+UR
VU9+bfHGh3xZdO7mKPKPD9q0qisvJNHG9KAMkMIGtWnwTRXgl2jvQDuNPkmq9zMDhcoez6m57TVH
ZaRirq8aWHau+b6FJGyuDAya7Xz5AYIEdvm9wQJygu5iom3AH+4bFIjBpCm2jZGcLdmG4a3EJIWu
qhizYPs6Nf9sMOtiJ85cBvxAwsOr9tZm9uUxIVcMxo7AgNplJMVRLBPhgn8Xdg7ltZ4CMx3LgJk2
Nl1YD3XlDU10szGgrWTbvnYlC5Kzl2SU4E6Cu8EnLbKE61+xyj8oSgTGSM8WDFBqOGjV0krGT/3C
rIxBlZ+yBeY2NFW883itcmWV6OM+HuxqY5AsM7Ip21j/4Tkbzi6E9LpdN0Tfze61bJepB+yi8xbc
aWOHWNAYWbrNHL3FCS6/vl24tECVxKcFMw9EBNvoZn6MXpqHkcMaYqETy47JfcSOTnDnxLkFAxky
Dje3IvW5JJuYWgJSOwvvET8JQAP5FrKS1q3qE/U51joIpDj+Cb62+WlotuDwqpvdKzvrlr8Sgs6X
cGEguJ++9Jdk23wp72AT8TNdXvOp3inB8qV+JTfJa4lrTrGCmchfzBQNhJNlPB4KBY/aFZMVJAlu
LmMf5Jqqo1GafwpvE/f0QnyCzoYsO1h/4aSKOQ8mwaJNlChnDPTUlD8Jhsd8kkYJXAvuOXsSoPjs
GTm1gcufGEfFvKo18j/kcNcqSDadusDsDdWBkwsOdFKmnwLpusSxgUOhHoN8an4240r4QprEREZ4
nZ7iLWPHLlnRgenWCj0AQR7lgwTt6AMkQrgfXzLJXu64w4i1SNDrJ6dul9sK9jQfxkTcJ9JIf9Iw
BLcJWRBH9Hp2+lrcwp6v0e/ViNsdidlb6HSpB5A/juQF2FyUGcwk2SB8IoICtrkbTEZGvicKuwsN
LMgVHhDX+oFpIOBIZRIz5YuUNJxelr28he+zitOIl1UUBSvGJMoH1ZBGKhZM8N5RPpbOvnq5hE52
jUNa1YcJzaSJm7FT6qvrkR0CNVFT2CEyi85BosezR59bF04Pk5RLJu0DN4qV4rIDtYp0skdWPKUO
nQFjidSeP0mwknuMglcMvKzUDctgwYtUtrs3SC9Ijq3VfMSUnaC8Z2Hb36tv1k7fTG9EwzZQEmnx
6c0hh+XXijRiQoyRm4dbarEq3yj6U9sQVtOt+sTPYPkAlwpD5EAUXTFx8j2u93Mfk3ZiNySrpBhy
HIrsTHwpgdbEbKLVjzLmrk4l2IVFeq5LKB/Zp/NV/kowj9sta91TvpK7Fj88CQt/vPRWFY+rxHwV
J+uVZK0uH5jLVYU71DTJ14JT+0m4/4sS8Q/AEPdFyH7Iv68WkbjkfafPi9V0TXJMi2NNdnJ9Ebzu
mmT5pFOHGZijXMThkBRoj5AY5KzoHCfFjMyuEMKBCrAzIu3Td9XiKcuRFLbgygJb4u7cD5UrDF9X
QkJjjgxWnjpOMyGleEbhoZOYUzcMIjWZDXTXmY8mgych3ucpXeW87cQGu7HUVhC9i52wVtrXcPjK
CTUxAC0U9qD//I//8//+633+v9EnaBSWDlX5H+VQnKqk7Lv//s9furnfnwIQ/ZVIrYvWt+omLvOm
spqoOE4z7+agsg0NED85hWE5IkhdhySJFuPGBLSZaL61TvT+fgvfj6Pr96CIMM+uqB838e0OpDnp
y0XnDnCIjLOd1LuW5PJoh/5JbtxB+Qk3/44v/roeTg2WgguPIqvfrndRpy6deik/Xg2Np0KG0p7v
FU6WvFt2cXlfZ3dIU/UlhQA472OWA0pub5l/8nD4w+dG/oB4QyLiCTvC68zin1X1IkZQreLiWM6C
I3SIZznzyzTfkautD2cyP+lYbzx9eBOLAqIhGXTG/ZXMRicBH3rQOR5+vqtvU4XrW0H2scLT4a24
+l7/+64GK40KMw/zY3JZW7JkT4PpiJcN7W0MH32UaFvgo/7IvfrTOoS4xLeBXwG21991ivVFnsWW
lvA4hKdGQVogscPVOfY53UorcV7Lsecz3TjmVOhuC+n+74tQ+tPnhgWsyIZuIPf4Nfb4x7cRK2MD
TB/lR8m4H5s7JrSt1l+vPBqGy0vcCFvcjX+46LdR9K+HrTMVYxlC2vpt/JdcCkTFWVIcIwXQwZfE
Q9O/iTabzfxw5XKhbiuX1zK+zX8ayv5p8f3zyt/mf5U5F1aGr9TxKjOrPhm5R/J2lNdRfcSaiQ/7
90/6p8uh3SWsSAbXV76nJwxaWwx1y6oi+Iqny+VaYVsTxneh9fPb4fj3y/EAv9W4LGO4g5IoQS9g
AGl8GzxmppZJVoGOo3aohHwLNZv0VA0ekeVefEIcdXnqql9GSUgK3T5CHOEv56zDZ4zjD1KOU6tr
8xOg5rnHzYM+6FGq3HlD30+t0lgPEI2FN2bGQgOQJBHWHszNHUx/3ZWmpxzTqfm1sLY6dm/ORYTe
cISix/A7EAFWt5L8MAvk+JKK/bp0Xh3CZFkZW/b+fPmY+pe+WiuYWtWuoPrmiZDkXHmVsadiK3Io
GqpFgqhxROhTH0T8c+A2K19xRH5B4UXjWRDdJgqs+absDnF2jsuTvr7k+/EtKt6ovLNxn1I8PtaD
N5+L8kgR0COCvO23UeYzOdQqlwq2EfwiCgTLxRt3OlH9kJvtDz1WlWCSDpyQQg+a8phbj9XoasgV
KUBpxYkHwhD9wiMaA/05fjRgtQVw2CL1Rr7L+5srbAxZXXe0eV2ik57kA2ME9Ul4VdcUpJboLkdC
MTXRH7OgTjf8ML+e2N9T5YirC+hw65cb7bLJlGux0Kk7PL/6eWOGdmpdG0ZjOleXG9ygoHHDgH2K
1xSM7hPuEnQBOVzuZW+l+KitiZ2GJnw5kWaHrHtwLUe4w0cjS48TStHpVt9Qeeso6cBzq2O8xr+g
cpolIJEYQ2XBuZX1zXKmOwCoAJ1Yagf2XuuoL12/HavdRWFCbC/aCx6PSbJm9AGxwK+OVxLS/ZUs
rdml7eR23T+rOcBiEI2eABREn8oIaqWtiq247Ig92LTDOgctDnEd8xe/euwzPwzt+j3Bz90DVA8J
XRV2vbAqXlHKjNAzbevZIuGU50M+IPMJLd42OK2SR3LP7GOHAYP2xUyaqtVYFz2hXBsr3oWgrodE
/6HbNL8RDa5bHNgQg05GjbL6m+1do3dENIlLejZn6mhvAvlwEHy3zqg6erOVfeuJerB9WozbFM8r
egxzbXndfk0z1WFkCBx0WKKNCGkwGc9zA0qkbcJdljoEhBckKE0gJ3iJ7EPZrmRGUyu8s5/GN7Lj
LnhOwlUnIHJzbfhbl4ULE5fF3pp26eqPfbQZqk28N3kuccCIjFL5OpC6njVTuFJvaibbDG+C7M1M
9+Dt9jVc2IbRrh8iJ8XJXvLG1K26g57aTehI3Q/72B+2TYUniI+zoppYeF7pFf84lOql7WPynKKz
Zfr9R+w15W5yZBRHQBzF6u975vfB/vWb+tfFvo2E0THmUCuN6BwtlCQHSbEz3I7kTbvGGxoHjuWt
LlZd6eEYpHry02DcDLSMn3yvP9zIH5bMVY5Dzg7rBl3rN7hRacuoNZIpPQvbGOrpHTxT4H/ytCiw
SWmjmQpXgK1kZz+SQtO8/f3y5jdOzq/n8M/Lf6sPR5Q0ehT36RnkQDtCfm3v4g8Gl2AjKtks1YrR
34hvJZAHcrrU6Ui0mX3hTj8UNJc1/+mKRUxf9QlJX/YSQaSWXJ3VjpkLPObpU0tAJxg+QaRFVezH
pmccyAlLwNM1H/UZQncWNlJjKv7i6XKTflnaClC6vSk+QmTPa+gBpg1TZQ/9gmYzzRh7ebgccXHg
p5g+8wUuZH0B1bjC4uNL+VLONrNt82oEia3xD02Ecl0a35qIf31j307brpKkSrR+fWP6mdg42hVw
CkacT+B7peYKK6f0kjM+pffySTp3zxwQ4mk6KS/6Ub+dfSaH4q7ddHfS17RjuvnE1sVnk6YV29rf
v97vJLDfvt5vlU+3hLU+FEN6ZuJdnywPduxnsYmQtN3S8fQPaUC2zjY/043i9nP3w9V/g1l5y4hk
V8k54pVWyef+9yu9LLOAqFWGbhe5M5l2sV7aF1rtyxo4Cn65Nm7CjRL5ElQ8C5nzaM8BwNVgE2Le
UMXI9AGL6ZvYDrsvWbEZEOUQDX2BVbIfsVCC+c0iTe6VpzoxtpH6zFRrsuw5uieGye7IPuR0Yzbx
ZT53HAVNaY8n/VUSjujDmB+GI8D2LQQQuSb9+iBk+xyMbNKwmXrorK/JIMLbY4g+yeyqGASbHQcK
c6lp08UPBi+F01783B/eMJxbgtB40eobZdyT4Ml5DI7Slu+D9qDkG5w82sIV6ofwNjZvhYcwyLEG
W2WbDArYZTduQfQQsztK/cnHP5nP7PhtFgw8mXwzQ6qum1OluadqjV41IxYkyE3AI47Yffo4OXHp
KDZW1D2nvohuM7o8IEAEmsIwa/kcjBezpqoPRsZUzKllXChqXIV/clr4TrO5LjaVxhqVPtwkpIXf
tzLViGOaJbxwMZQjXDnyc+G+tO7pPM3yFnqJXL8DwIGqAiUoN70Q2cLcOqn4whgNqNFInL8vwD+v
v3/c0bfdbQmNy5AIRcSc8x2SgfQuMLAk2e+LUy7FqsmNXaxgKB+Q9nj5R6g503zXWTsGzaCYUbqV
83ylDlSGTjP75pq8SxTnc3VYeODlBgBMBvZOpiuAtoQ4WKGcc0ZSLlNXUBxCWv/+eb77+F2fsCZK
/HGtLzA+/davFkj0ZamJovMF2ksKb8q74LAjEhZ2eca7YNBWju4nN5hdIqdrlbURAV3e68x1tb2S
HC/1IxutOnstBA9qovSyR1mbvy6UhsH41RfuxZ194DxxW4/PkfaizOMPu+d30e2vj0DnS98NCRSX
nm8HL/7RS69nEn2v4Bohs3+brTz0Iww4PAxuwrO0a4+Nz/1PB4QXUbK+fnHdaGuhn6BzwU5Y23dM
yp7Rwpl23b4XGIlek2clw44BOJgojzeA1p7eeNFDfh/9cGT+NiLjSyA3jdACKj3JgH/3701NIcHF
LNUlPivCS6+TFp97+sWdMkhxuy71zY8MrJnQZhGHnm1LgKTpWprPlIb5/bL49Fy9TMnlWsTE43P2
zC4kxB7mL5z3aJmIpWfiSSGdMykRSaPDIZ5kEVfX8JbbVK2vTVTOAaoWIVoXsjsvGya9bUpm4kPM
jCb7gUL+h/OO7Ztm1jKuXTuBLv/+vHFhFOFEItEJslbBBEB2JkhKk4FIG+ebHVEBqulkN2UPuLl6
Qho0pOuYQW+gHObcWeo7637GBwBlkIqDzFNxx9Ta3OoiRgxbkGIl+tToUZQAL7GyF384AX+b/5iy
dpXwQeNk+oOZ0bdJX1HNdZ1PmXFqQiwK3tiL4nwHYadbAhGH4nWvBqN5Vqb3FPgH3gAGCSv1COGz
wnH7XcA1hNlOiCmK0+4V7lP15+d++OHFhiH8W1EBuxTjDUlGK3n1ivn3Q1YvQqtLbWScSuFlLL3C
uJOXPUMatvlF3lABPzLoB7OUA/qruH2qqgO4bMRktjmPVOlmUHHOkR5NEPGpWPyrZ+GF/iEt1+EY
JNpqkPFm4UxEaqUF0mPk6rSHHzojz1W0M3A20j5nca+MXOqamOqrMlYTmQ37rb2wPbzr6UGLPZHK
huQrV72TKkc51G5MqQqHhbnnwqpv/BKbMgmHALt/wOs/9NPFJjJTe1V6b+iD0FoVrdNabrVeGmyC
Vgjg2T0ZTwDCiEqgaNBMVosW2sumEmGYhdwdJ9Yj9HCcEiJt31hOmAS5CnfqpWZfO10k3r4b6Wj4
uu6POA+IVzSeuQB5jNvYFX4AMn8RMv9d/fE1ARZi50Jpo/0qqP/RpURkEOgZUr4TE2H6hVm/yfWv
TmGkG696GF8MR24UnPo2N82+NVexucGiCfu+1jpcyq84dMOATQrrQqJvs9Nlfq2pv/C3/DS7V2NX
j25I0tRGD7dG8kN3Kl8bqG+3fnVjx1wE3FkhwPvfa0wRx8rocdM9KSt09U9zsisOpBtediF1/Agr
9m56jmMvpbKodnwGahSm8ZNAh22MLqelspbkg3wDQGysfzjZfrq3b81f21ShWQARn2JrBTW9CySG
2BSl0x64RVh20lZwLcNmZBbnKxnnguQ+PCaDS+D6RhM/tVMGPQdUAl02k6Od6Vc0wD7D6coBbyLG
xrRfv/5+z991TxxlV3d786qxwDn0N8/ZWgy1aUwH+US9I0ALOmAUML9TZMJNV3cZUvyV9KzBNJx+
OER/46h8v/K3utrEI2KKL5N8YmSTHMwNbFWiWDu4SI/dZ455lAkhCEZznZ2hF/UIq3H8HYRAFm4+
azeCVJMdGbCskviZDBjrA0O11lafYM+9Rk4kbfoXbFVccL+TuCXDez2p3qxsIVONV5ezW7qxs7IO
X9l4FrgIkBq1fXnZ6I+gBAAL0An+/qSpbP60dGWMbkkKusqxv22Pi3JJBmHs5VPzWp9eCrfZJCBT
I3bXjylXrCaXAAE5wV/pK0lO8fglA5+w68FpF4c1g+ySuW6g7Zo30cePluhgTILSs8hQ0Rd9i/Qb
m/ChPpC/GGMqEHmyr/zDfNDuRNPWXUQbzGONfCs+QqoDKsRV86z60i3hH4K1yvfWTvaZ+7enC3o3
O/+kI8Z9GG9PcTtHxE67OMTFgjcjYK88zTFfoGgoy1bsPGvLBloLW4EdtGNsFg2FnU8Pc/RMrQ3z
TbSr2Qup8NKZ7CpsiVsGuMu7HuNT0TDQvOylxW7UZEVf/SyeZX8i1vZdhKiKin5HnM4jPPaufRyB
PFMn9NujFEAQxaCHULCV8nzRbfEOwYfgDnhPryLZBWHLwRsl8j6uKBH5asTReNNDt4nvk0FfVdqL
3vg4uqACSFyRC+7AiJIDfoqwH9SAaT8mJpgHVa/9CJnns1s2yCOWeFOtFJI0V3XybgDMQjuh4CEt
rTI2xhg03S3RRHhoTzvOP0gCpAkrznJgOjIZt3B4yamXg+Kxpkmyh53+Ru4AbGGZjRKG6OgNW+mD
FhGLanjia/3ahxUQSp7+vhKZ0f1pJfK6X0c3OlXFt+5/lsWxkyNFPmlYrkaOcXyK7/L3bN/VjKsc
wVjl2jqq3sgORwLtNSTmDNWrnjN6hzfWeNk5oudchUHCTPpcKAx/bZNAIQ85sXjOopuMz4tYCB1G
/dhFAYwGTD1i6EGaP8GbsvIzlBL1pO9245f+1DimTlzXqvZYS+K94Oo1tiSn/LGwLTfqXkKn3eIb
O5+JOjrOidthZEOZZaygomHVuAH1Lj71zOVVUTwxu+66WKzELFwJWMJRjjDjG4pUewFenGgz3rpi
hdtbzdIDXQ0m7nN3uWybenvZAcreR/cV6vv6+rthGul3+uUJFF5jIcwBkPnAbL9VjuMlWyW4vAyY
Xj5f1GOCJPEt8lF2d0/YhEAQwL1Qso3kIeNnRHg5uGsxe8guu2V5w5FIOoFrrlhxuwrHja2gnzH1
Hi+rwRHpxyCgiPqqkDz0+z3xdNd09vUMkewXe3ZJt0ksw6kNYmErR+vxrfAVn4AnMb8poC0Cqhqb
InMEya2MnUoiRua1EHX4CqFOBVABIYLdG4VdfkDP0d4q9XCFugIhEA9C4puLgzWWizTfsrvLCiq3
bxKQY3eHacKg8X5IjhCmYo6FwUUxcJtsIt6VXf8Y4rx+KBHdgH/XpjeRXHKLy8Vuvi9f8hmk7VS/
QBoGSCAMZDHcufEjcqZr3Gmu5FueWiY8nzGkhgQKmMQ/UQP9CPMYGHNO72ao15KtOsU6DuqRvIkg
7XBEOBBXAXsXPuNOYF8zDHJ8bKW7zQAdiNIS3UE74SnZ4g1vujX8Ek96wTlN+6rWxn75uDbHGpTt
5kBNHT1oxnouUAg581P5JA13ynWxDJ9cGD4gPBKHqrM2QJntciuQAOkJcIfuhDSQNs/U33eFV1sP
RfIcnxP0BDYwtnKTOpCO9bV4rKVNaly5bDmRxOCO2yHaaJz5dSBBM97MKrO1B2rHhodFwAamWTiH
e51OIBjoSjASo6G8CPCIim1tfejFNit9TXXFeE/3ydRLT2zMVPrYFS92QRAtZjCIaPAdU93JM297
UgQP83y03FINlnEd48CXDeT/ETVEBnUik7+qDvYUvQ8Qq3ePuuDFFe5YzyrUv3BFDNqqLCC/PZU0
IbCPSgwI2e8I+Qi7pyi9kXdhCE3CS0uSRTA1YIuXJYZirDEGZnn6AOIKfA8TKTkkI9RDA+4+fCkc
j4qt1pmrnOelr+r6XkqduXoVawAXty5vpm0+BRUGnjdm42eCrXDO1M19x+4+stZieFy9ctt1UIt4
VO99tZtWm9zeUL/U8UffH+UohyVF6FN+NqtNVW0yUkRNnCuVYzuutQ9qdhEDHNLH3DEVOHT9Rbzv
q3MLhpbSQKinRvXL5gWFwESaycMCymbEBuY0mKjac0vVb/DuqjDTKFpCATnQVh28r/S+eZyCiZUm
oeENhA9CFGHMdBOklY9Iam2YofNlJNpyG38qUTBzq/zW52S5EbqfsKRrm/utesaECRQTIg0ozK9G
8x+FfyH2UpJXgnSCpvG1vObOC2pm0/qUx6DAykt02ud2l3IQF4GwG7ptSJUMSMN3yRQl2+YeRDVe
VoJqqWgJ3WruGb0SlgyTW3Gw4sDtLTkptlh4uuAoZPHY4/3AezLf6eyeymnoTn8/y9Qr+PuXT/Sd
BBv3kjlORLSdZvyNamknSZ8WeUC5epPAeETKJXSbeTmUKF9UoESluoNAWcduiqjHSVyPRF2gCxBW
Zqv9NUXuqePTaNZjN93O2S0udF4/p5uhYwWDxfip9EovVOyKDwGS10LKzlrRd/B/eEX//tH+QHDQ
dDodhkmWhNm88a1AFi/Uiu0llE4hlE9kTe70Xu2W3BN3+iNV2N+v9ucHiYHq1azBRJH5DWOolVlW
w4EHOSoo6ahdxJQmbyN/9b0bfhEiUGe7OHsVjq3DjMcSAsh0UOrhs9UO1MYLGJBHPQfgW6/yxAOB
KNakcJL+k3uLssvRbUm+Gvv6ZVs802zfKaLPmLnNH1PteTB++Dj/Czb8tjAgiaEvFTWMj76RdWJ5
KeoBEOzUsQjNdRTim8kOeWuRf9E89PDWC7AUCNMnYYZ7p8JnRWTkIV6rxczGE4cwYcva6Cih2w1i
6FzYoPIq1+Ud8r8kPCDRITsvy28b9QlNpczsRqAgt/N1o3vo7y4nbR1fnvjv4gLo7hUPyu3MpsUU
ijwL2SmC8GHBaOdW/yxPivoRP79oXjY6aW8vLpOYEctKLMuL12V+acWT0VPBrypX75iLoj5bjXC+
qR+WRzArIrPGyetHGH7r5UJrycR/dczcy2Oo2Wq/jx/pp5rh6ueczoCUcDQnBjaXct9jl0lxr74L
0TGm5nlbar43ayajDaYf7FCY2O1todlI3S/UUVoaLP1+0t6n3byX+8NFO8fLuX+xmGiEvt6th3U2
oAtLXhEIwdk0bQOKLyA6gQV+CKzBIDi3L4YHTQHwSjhHs6/v0GvsO5rPaiVtkONUOJs3joY4eZNK
x0by0kNzoV3LGBwYq+WuiV1X4nZWDR8mxYmF50bJx2HURp4i+W29bQZ/1p8ymthLiYLzTriX593U
n9DMDe3RjHYj1BHnIvkNUkMyyNqduKrUtbT4w+PfX6w/oWJYPInILa5JA+CP7GD/2HM7wZSrS8JC
7IujSJbwa9nsL23QzlvyGaflZd4hiimqXQKjWfgfys5rt22ta9dXRIC9nFK9WZJVrRPCki12il0k
r34/zHfwZylBjA0ECwspFkVOzjnGO96Sj4UONdpUIe8JH+ps3JY/vBlY7Pxly5R66BqDB9OCN/bf
C5I9Mer01pA2wjpwJuyFlblzkgVlAxI0JKApL/iANkUeIfKTwznagvCdxdfCK042LvTTU86JEKxF
Gr98hONgbb0TU8FfaZaFv6v3vDrhMdCn2hndnIbwQB4WzSeJktmnH566HNvzBUOvbiznN95HOcph
TS2MabOjoKUzVe9GgBRu5Onv+txNhgkF/1RUmLKg0B46w7SEfVyNSxU96tCUl4I/zcO53wcW2aJ7
SLtL/PgguQV9gLrppgqy2MfQ/y4Zl/BufUbl1bT5Ea4Njyq1ZXaEbuMXc3IJE20180TanbH/HTlD
3Vgm1lbRVixd4b2bOt0E3enTnzMLftK8w4qvBpY27Ot9BJXrZg7BehxcRYSQMGCfRyUfhDxo/910
5hG0E8/m4VOiImorGmgfSMwfS41dAekTeesjax5uGAP0Pk4z5CUW4/LYJIf0yWyRpEZhIaXgaytN
+PYIxW6nqXyUAxyCLmA32g15zhJfCCKspzmqw1MhfqVAGsVCqKbQcV1IrXYjoMiNzwkw8Fsnfpv0
ml9NMLHkhTKrx8nygdKH0GIScn86z/6+7iCU9QJ2TJBf8A/Zk2UtZRixebQDKztja1mFjE71wSXe
OsFQ3osQF/yl4ozSdKN8/2QjQ0LRHwu/fwF7OwlRw6nzdfIkNDjYeRrGv/IFAyz8hAzOIeQH8Ui6
YaD/hGF/RCn4KdU2lgNUlcHX885wD6o/SgYAFmKyyo16wIDKDb/wN6++CUkh/7fqBhYBQdiifZby
MKN+3eRr/ZuCGqmBtJeQACa2MW6+tBBh0SCmVh+0cAZv6reygHJPbaQPMHdvhk1t97oJZnyDGg16
ThQ8i2SAdAGMhnL4WBWMkXsxwg7+q8V8yHYJlR9gTJYdapgF6fBxYPWKlKP41QZQmG31U70jE5dR
p9Ow3PK9cZVBl8lvLgeEWMEVF/H7je0uHdhwcp4bgY7hhBCiuCntQDy7LCI721R7fP0wYSSvHQ9O
qP+k7R6rYWUe6AhMJJcDpKSc6IQWd9EQgjx7eMJkm0OKngQTstD2Lowpi2il4fIv2M1zRptNSU7b
atyVOaoGRsvv3Ui9Qg4DJsLFyyduuhcTQKTv1as4MYN68SCckXXpHf7v6ZEGzRxog3hNV/E0bO+b
dkYFCvvuDtq39hkVJGARDW9H93BWjpq37jnK4LzHA5Q7WjZomqGP9zWW2aPkol/zg65Mo5VnwSML
RtDE4m6oMYCk2+HzkYu1qIVsj+LdI3CS7zDQvrovh/TJDuB0gBBJhCOCE/WH+CPfx/wTt+HtYWjH
6K63xPnlKfjbUSJnlfHM2krc4GJW5jO45XkxahHttbb2lZ00fRRbQ2juOT4M0diQhr0RAbdwSapN
xkyLOhIjBuoaYDi6enLG38hqgLIa2vK1/sBsAEG7tafxVvb6yIBRbOMe56L2oaJGkjNJZ7KOD4Pd
B24fEMg8mGe0gw7BRTOQrg6G9nuHUzjvB4B4svH/0ZWtS8Gvjj2OVYvhbDX0QxsTZvx6SU+SClx7
8R2xsfC2+QEKvegF0JzNtUA0Zxd3lv8wXMx8bUicLvXKsxyqe4ypWb1JC542YEmwMFAgx9baB1sA
U2E9E5UxZuC0MjkqmJe9Uwo80Dnzjt5iNlTWqTiXK0DQEapHi9mRiuUsbwWfwgEyAIoBp0AHEr37
H6yXDnWLjZ6T5WjCFgWqZDw+pSzWt1ARUKB/ZywIz96lE+0jOrNM8lsxU285pdb4MYumdcP8bVQ3
U6gz8AmLgcOQCI8HoI5qVBPDrQ0ca5j3msz+j6jz/Lt082bPvb9plyrN/w8MX2yi/7If/r6cXkpk
Kwv8wE0oLgPiSNqBHE9FkkgkUuMGlJIY5UlUBAseAixbdkOf8pnvi8Ei8Bnug9izl71uhQCD8N5u
sYpSSRL/cENyqQbmO/1DeWZJBXttrJ0iE3/FsUmnvqu+07VbXdoDm1XJeObXalCwIhh1vKUydpC2
eoHJsxGWzsH9BJOBOvc8MU1MSaIe+Twilnw8PLOeKbRbBhdrfJEdY0BDot7BbiysqS/aNXu3zmTL
JNastGZs30+iPt6MRY6gXGRbVsbYdvDT2ffRr/BOJEupBUoa0A/UZ0q1x1G9o6A5aCe0Vfqn5dvy
vevJbf7cmQlH42B+oaSTZ0xzAtSy7aig9ZX6nZVilD3wacyET+FbpNtXbCOYswRZVqQ5B5QptR3v
mdW2vF+YF7pDS8OufthwOFt2As4zZv9mR8blJseR2bCrS71mFmcZ9vNp1zGksZ6FQmZ3TBKKA0ju
gyGGK0r8dGe28A9t56gfy11zjdb5Wv7El8C5Y3Ky9S/yR3QSDvh6L5cQqMwcBq+2xf5PotIhRcLu
tgWSngtar3b3OKHt60ZBM3zseUWQnueFnSOm6V8PNskEXxbSgFAhrhEpicUOFhT2jfUFq5k5aibq
WLZ62RwjUfLkcXbtKXgf5lY3YRAgrrbBslxOAQAIdALK9Il7KSuwHFikJVMX36B1plvEnOV7b19b
D6wjdkWQRh9j9mznYY/cL26dcPEf+KXaxYf4hQBLFsft2toyA6G2UhVbB0qsx+Rre9R0Hx06SMHm
/+gs4FA/R0QAYQiQXLMzMLTy9gRkm6B66zBSeQ47zcbJ4IlmkBcTOjVVwt5cZFP2d+zFsg0HYnM3
5s8lvzk2T/HeOworY24u8Kh8rM1zftTP6ZtcD1QMmNfcDPS5H8qzj4sp6QWLt+6rffe+vUM+fmDN
YfdC/WrGWIChB3Cx9KvycxZw8OVheHPXj6uO2zp+KDwYgHJUMCx4FEDR4KERb4wN1ggYLM1sDq/0
J9fOvxApoLZitIvTPwNDZBD/bR5AIR+67sQiMMHAfYeHZOxqoJV5e3RAUBkeezeZV9SOPsTPsGeH
wdeaZOD/s17A6KElGLD0WUPtXhlZd6ZS+Xv95p+Vj2IRcAv+3XxB8PjLHqdgZcbVQjqCm/Df67Ui
TXuYUShukiX3KZ0p62APL1T/fL6rB/HeJOv87HxD0/MOzSZg3+DtVAdRPXEoAKoBdZjXLJ4Rnc1j
AhcEGvgYf2PpVt1lXKPigXxtTyLGUythyTgpWuIjYK3VZlSxIcCcp1SJBu4doa7T9B4/Jfpbzswr
22ZGrt0D9nl2bzbhVdlxLvM82YrhM/NSwFLRJLu5Uak6F2lXQATNyUEa9vX5HTksFZ2y69ZsgOAL
TPiItCiOXKgn46LCP+mqQV4Tkz2EAsvO3RZ9lVmt6FieH84Gyg8yAeJ6Eli6h/JaT6FfC+/6hpLR
oE2Cs3OxTiWU6rtLAQXyy4fE1BP9WcBQAI4ili7cK6K3SUn65Gdry/YoMsq9t6C7wli8xEwG1v5n
uXy8U7zG92DJaWAmI98fhKR2w6Sn4d1VdwcThnYM5HFmJ+6333yqgjYwW7qlEEBwTvjwLexJiV5g
BDzAClmhFANhWVJ7xHPkjANEfAmcxyGZ9XCOqYfZBrOsL34hSTLAAEGLSyhlzJdHHA44fPGn5HUS
KCF5SLgxhLWZtqjHCDXtgbIE5lwNBxjlKzpTekcSJvrZpg0Swvb73X7IT0oHbIe1Za2j6sAqaZBS
IWHfMULUrDBtASRjMIYwoJhi3ZjsfYqGOx5FW5XNCN4xzwRIHSwZFiW1+7Wv4kf5lBFD05fRANi9
/jb8yDs2/WHyWURjKhV26BpExbGLmTHP2Hq2oPD/q1cwswA/gJsSuhNk/BpazLO7LM7VDZtoHzh3
hAnWWMTZbgnER9ncwhTKp9nTzplIfHloSA8dpkkjfiKVG+IOEh6xlikNGx8ImmeySjRrgYo/VIc0
1Hk6QjOSkv/GmcNCnWpwBYC/Dey1+kkTMbxVMEHkbCgzEUkWEY/yApAKyBmHn0SbeNgsPEcBhb4z
5P9JTiBh64RiXVkoHaJvbnBqrLwzRkH5F4MNrRy1nwX0PrCpeEgaC+wVA5b3VMLYQGJoheAMLGzU
xojcJ3gaSUD0td2+xdknjxwOUHqyDpyVQTyM1DGyIAs8AW1MPHR23FvfG+EgI8Lb4H0XRp7fa2cg
+LQ8x2jXcRS0o5LZEkY35kB2Jw0OVy2xOXb0ps94qoi8uWl42zDdZepSnUHEa6wKIP/s62vHLPCB
aTy3ayB+9Mf33ro0YCrUVLdanCl3epLwI0FWP9FGlMyUxoFJsuaQo0hcy/SCe0gg1iWgGHA5vHhs
fZvF12gZOGB7SQytgQTPLjUSnMlX4jnYVbg0AOWpJS7JKL+UWxNRjdV3VQBzMFGseGTBUIx73xtP
WrE9+xsZdTso4Uq9hgzmmM0SPvzdBAuM1sRFsi2/4axrO8a+UjlhHsh2gxP+GoOo/OALQ+pb4cPk
nbnimMq7YAL1LcszSMqyJLdsJXwRAsDf7z74hwX3j0Q1cEk8+frU8CFQMK4odIjQ451mSXdCjCs/
O1w/Kpt+sSDQdQLUmvR2n6OQWg7hM68QNKXtc/f8kr5L8ovpZ9orfwgPFAUwv9qrsnmcGo7Uq3g1
T/XEAiSEQbyKLlQmCLDp5KJ6xI5MRU5py09F7AxviFAcRNsa0QJflP/KZ0J+KmoYpAUVR8OwL4zq
AXfMI/JOHz82US8e741BqeduHWw2ID/zjhBMuSgr3qCgJFkYmpJJj28bR58MiX1zZK35Tq/udzf1
0QRjtU0ASToOuEt4HR7AgdyC6NAB3mTPk7gwgd1mGUcEi5kFj4EZgBLdUDD19hRVQEEUq8Dzd4cy
llYmwlbNLuYgL0Y2zG8Rz+6Lg4gb730L8iCiz+EfTKJg6RvD+N59cSL2Hts36jecs+CZzPHM5DCc
pJNo7m0xB4NzoVsT4Tl8FDOKtBxJTzM0+ENc3Fm/zVBeBvlAyn49g02q2/T34i4FduCx9FZRATJ6
WnAciSbcS1Cu9CIvGMHxudz95g0wzzFt9ywd+NKI5VGKMWDChQxt2kyA/wUGt+aGMwGE7buUx+0S
UMulu0p/0JpSJ/yljED0TMCohm8n5c9/ywjJKtv8IRndxjkI7Ihn0MviSO3lv4efJtQZFhbnNxvD
LT8LX+G1hVztL/yric+9baLNXgUHbf9obXoLbna71Xa0OWdh4a/1hbcwp+KJccEMcRq/XX7UH37f
VEW0+DaFCL+HSR6nMKdMjFgP+0RqPswbGKli8cKWxRSmb9HSL0e3tZqpMRaRpNz0v8fxRz3GgS15
PbmVQ4nNk5qBTkvGOw+EZo84hjf4yODPaUchP+HG6SUR1wg2QzEOREbRAUiPmrGwn++ATtaVE9+w
xmzW7aHoN3QbO5FKsINrLC0qHhSrtiRjD+MEu+bYh9EiTSrGGnwPjkjsIXqfMWKlMa5w5t0bR5DF
g0Q4eQ3wp0lt2P5v0ps4Q2g5NjfmEgSnvrNPKZyuv7qUGPBu9UzHxTdsEOu9YtvlhEV1gBjWFjHr
HzF3aM/Jnd9G6gidcebPODG99/LTmhebZJsfFPYD/BnYjZwF77DxGY5xmkgv+L10Aw2e0Jc8hf60
htO9ePgj6Jt4eO1yONnShhoPLr0tYZqBq9guW7MYZ32SbA89cPu20htnPLREvhRkVmePkOZiLs1h
PXO2yawia9admTvpYm2tCav/sY62Fhh0D3el8IY+Hc5/ahiTBtsmYxvTmWjbffs3kdONvy3KI5dw
w4v2jTH1oto578WpJciFaca3t4Jna2g/8EalvxXTKrp/6II9YVB6IThqZvtodBPfoGjpvgu2tKCj
ivlmWNVN3P2oPsbj59SakWkA7fenucWvUe5/J3qkPSFOJCwDi2L5dR76bNSwema0Ht5S6N4IacY6
RsGc0BtSEIDjcuDTcRgAsVTmLG4Oa7h9BKIiCKOkZyyJGx3AoDPEXJLixGOT/eqMvhRMIQuRZEHp
CP5yxHEGs04NaajzRuXYeKM6HtRq/0vXbT+dFIUtnGp6gXdoUDkUIbeHn1x4wPnQ5RdvH9OFACVj
77xJSf3ciDeOau+aWWzZVOW2coq/kwX4qLAtzuyI+i4/0owDfi6TebQt5YU45eBrqdC/cS/BhMSl
7S/s8KOhIm0gIXH04FoyZHrFEsE4uMzJ++GAqmQQuoFGwMQVIoKyV6nfFbS2/QvdnrQDpx5GBfzA
uk9AG9DJs11HIH3NUNjiMpLh+Es39FMj9rcN9P8e3iuF3TQEs5NDHp6y+9WsjrM39jZvA5pj7QPA
fvU9X2KuOXPevZX/yTwOvtYilgf1N/UYJ5oHcXPwwIF0T0nP5gN6aV0NrrQYauog+QAb8dZsFPtk
iv/YrI0G7ZoIi111U3eMB51btqGokdVBNhNvxQ31BbplbaTzrIGclqQEgr34G5MMvWEOfsVpC82v
sdOD+f7ve6H1uNofC1np9UUYWuBr/jLYf2bPRyNDFN6wC7dUkhhE/LKBpa3xsM5JFjR+PaS7Lj6J
iaSFAylxlTk9CtWsS4X6rZwwCmJ/Bdow9+2Hu9LeMDUN2DIp3E0Y3GQJCxRHo9bEVGkgDgVUuNYg
bQ9pPA+/Yrx2Nvo4uFSPHtx+nILV8CcDAWxZ/v01pRdGQSdrdZKVAoLtXXdzk4l7hMJUzZVonIPr
8vDBl3reKk3VuKG5KUY6L+6yvbMw8n2MX+gdJWJvZWtM6RzFe4ExF16x3sg680KmX5i+YiyVXQTy
ZWhvw0F5ouOLvmJcwic9qmwMgrs4wyBnQQdMF3pu/QFc9v5f5x/dOy/etHmv0lV5x6sniebxvmMb
8RjwASEPe7RCwPlzFIlspt0gGmkfSLin5ZE/BwvrhBFFuXKvP9Wlf3MDm9L6sSbc9BuXdMyI+qH3
U15SDvJenS0O3aFzeuxKGklAvK369u9lpfZz2z+WFTpYFQMFVZeNlxqFrD2rKwJ2ZwWV78PmxqXt
GPkFDsjMj7jnJO++6fN64Y0f/ZlJj/tYYa6V2ck1OXVv3tGfdRNPHSd3Rv8AZ822GDfpwNyFWK54
IyY1MdHqV6vuCdI4/ATPH3wL5T8VJGzxv32FlwMmaQ0jS+u62+Q3+OjuKblJO3Fujd2RN1ZnzpgO
nMKi+NDXxrYChfsJL9L+smZJOyem95fLi6i/3MMyNYRHkWIykDKNPj/CqeKNwARSHCf8kYbRL1Do
B3rZDFPqX3YQKRRKtk9OeYdCaR51s+eNGtdabShjvCtXC3UU8p0POMCW5E5w/IRvRYOCIyon+Boe
hO1rkFpH9IBBOXYrvCzHIQSt6i0JfqBLGX+5wTpeMRi2IILqU3JZQ79NkFgfseEl1LGdZavb+O6s
jDVLYkmqyls5a4/WWb7rc0aLwUa7NTc24lmyMc7iXRnLkFNRpn56H9SB4hF3VBnFhU0s9LB6U6a2
N8xHxdDYKhRd9LQgLs5aX8cAxWNyMsO9B+ZAZ4Tl/Z0iR2rtEFN/3hh3WF/gb3YHqNvdinOPcumH
UYf1lx33P1/7hYPhRkEdKylT/vAt+8SSmLKPzfMSbcweSuvOzj3dQ78AKpPvGBcXup2zEed0uY8j
kzI2JMCvRrY5goJ6oHdrEB1qcYnL7+wnxk+fxhSmfALueuoPd3Wm4Y7V9LUGGpTunUEVlHcX/6xB
/kljXuV7gVkFOB118Ta/pruYLniBdWiNCyV95wf8QZoi5pMPhR4eOr0NRgoTAuUmubAqtm896oM5
h2xgiUtpgkP40E/JC7LhTLrgWtjtWhA27Ax85TFgNEU8i/ODiOMXU/y/ew5+75xjokw+ufE/Sdhv
64nY1CRLHVncYJWdfMAPUmeualdjNj1sYgQA97nxkf+k0v1VaP7xsZpBKLliGv0s9L/LOA8MS9Ci
RtzQpzT5dhVt0EKDWpSL56ae01e247CcKR0K/ENTzf690f5RBlu8OD1tXoNNoBq69kKgsR6a5uC9
4K816QiVZmAiC9QV5wxZDzpoN+paDlzHmpm5Na4DiLymSabRwQ1afJbnTryJI9JZ5wUTqx+u7HX7
+t+V9Wl/IvYTf6DzWaZWgtqG/hrLHlJ/4SbMc/ApvKCeldY7E3nWRg7W1U+Gs8ort+PXB+NAJZNN
J5OD1vfPv68Dx0gkLXG8tY5Hp0NLRjSZyBkvQ8etYl4cjsysTMeGgaUoAcINs0VPOpnPSxWDwblr
SaafTHN8RBlcMXIJQEZL5kcVmT9tguk2Xlaml28KaXnzWO1lAAvmcW8FHCerc/qI50l9UsXDQ/1B
OvpKme2/mUFwpWUqfYDprxPjt2+mtqqraLXhrWV98SQGWDyXxjggXpeZpn/84fn105Pf1/Xrh71M
V4q2S57lo/8wzmfJAfZwz7l18SHnxDOBkVZxhLs5zHmsPx0N0ivE0X92n02OsZlBQPmvcu63L/qU
1KdhqoK3LuUlxJgCSBQTuRTT4AfCqVUFtp9LDEm7iat8Gs1cgz/xw9d/7S9fL+Hl60eNG9WlFPjr
MJinEFD8+Iu8bCwCauyGBQE0gfzXyM0mPAWveDNy400uVg3mqyau5gUAb8EUsX5o439f2E/X9fLC
J3GORKp0/bWQnmPj3IaLRpmKxlHgABWGgfD974/7VRm/LgPCUsWe9MvSe62cfVEqREXhbVJJ5gNs
FBZxLPAO3SoCCTC/J5uvM35Ye/Jfn/9vH/oyKdMqrcamig/tg7JjWq7ChwgcKLZAB9mwj4eXjAgW
pyOwLQwHOlwOX8cZi1jcPoXRxEUqpPlO5Y9UupTwSDvQgRJcsukOopz9gEX89ZH8drUvS6U1FCOS
HMtb5/IyFN586cwjwfytt0PDUOLHR9IXfn8+EsqmnkDGifOywT3iusl6v7l1CRNcUTZZpw8zerGi
uyY1JsblJoQQ7vqHtklGZr1LHtcnJ2GeYRPW/VQm91/u5WI0kY0WGEY34LT1N+e3VzXSnqUIcc9b
e0DSvQ2kTk+ctxbIhzsL2ToM5VszVrIij7TqEIQPpmcsm3gn+fhDMMKHyJxOMig1SQIeRbbCEyXJ
vxfxX/ZNbB76N5o5MZyll+5P1lPt8VA7b80bjOtaXW3YRHzj9gj3tf7DYvjb2kXNgKwfUKp/QC/1
nRYGYqDGlbdOokOHqTzip05LYBVsnv5FJ67dha3ZERPsrNLsVD/mTVWA/K19AbIrJ9XzO8R2J7GE
IfkfIYWpALJnau4P+8gf5RK3Ax8CBfGnqnC5ysuqLWQxbT1D9NYP/2T0bKW3yP9QTPBK6RR3m/Lx
7WOZ/DjJSEl+dEwk7vdl3ZjU/GDYeq+cZncRXxYx4bjEiBmtuIkYXjH4DABIdQgpJzlZ1tgKLMiD
WRrMap2N1pCgqpIxMpQvQIpFibJRP8ghlnIjlWCAi5SuTHJtlvo3ARcSmJM3k6ZOQsorhi6tsnhm
i5TxIZK7aTyVlKubTqp33VvVxvUBAcsVP/N0+8jf+a8mMCfwNuaFDB33XhLXug+gMDJVz4G4B746
gbzCqGUfMvPAUTgtp8zWXWJRb8n5+ZhnwS5Plgb0Fv+t7x6GKaMofyo0c8LKKoTf2gkdtQS11JiW
1jV+06pBoCwZXYn6wuz8MWY8Xb1w4omfMA07ZJ9wUw3+ej4NHwsFJos1dbxdLQzddor9J4q1B2Sj
DPORYq/HN11cO91F7wbYYrTNzEIu1wylfO+TOeGeHZFhLoGS8qp4FxnWPYtjDk6KPOtNgN1TMUFh
UiPkTHhiAmZYgIlLUCz1Eb2TG6lTRUqYA7gz3cXuvAPbkOdgIRN/8B1AfbJObtUTPWa+j9ZKPjrS
3ZWOhh6Pmc8q1bOnhAbOGNIespY3yghn1oYTppWaOYaO7OBcEa/CbylYW7w0uHt8W8Wpt8GfNldy
S/psllPWTJ/PfQjUqIc3AsPdaAIHWoECKYQHKV377xaTVBHXK2rNhGQQaCHeZwKTiRsKyYI3sgos
crqg6ZXKyG3A0bV4WNzDY5Zn08j6ZEzFqsLqUZyHzLP70VMdj55KMVIoDB8u7lvaWKyWALzkZvhj
dUTvVQGN+kva7+pIF4fdL0QHALt0pcBao+moDMiE8GJyRq8MKJJrcRBHwhowhNklPIbq8Dhgji5/
hEvx3DyHnG5ANgojDpjZeAgUcGhR3/UcQ30Pctzs+FA/majbxz32BhWDF/wp01GFqrJXqI8tYYwh
PgJgUnDcdTqnGeu+08z2T8zYHH/WYPmgDHngjTTvRyD5yAL4y8cqUop3qmK/+gzFjzL5eBJJFFPx
qlgTd/5SZ0RpmGjsWNgAFIMMz0RmQnplDPwqJRgGqhprA/pX9miHvkuoBdoLqGHGKBZmMQpj7w1L
cNJj2sc+ZnJaZ/2xXkJ/+sxwRCmgD4t49Feu2BMM0nCepf5E0Ls3kO0u4p4/FxYq6d6Om79SdBsD
ahT87bFvrqUtVSNuC2SLrxz1Han3Q/kWyk8PLoI2YByd6HMlmzwByNTkU3t7xO9puiN+Qt+Ql1w6
G1pZQdg0wian4HgqS9NZtQa61o2G48dQ54V4aslMC08mmEw4fQKwk+IVSFuDGMAxo/ryHYYvQSiA
MAnG4oyVWxJfvDIjzxcKgbbA0VLSxooyJ0TeEJtBNxArYUgCMYkj7/iSe82Bjs8WPezwsRGIhXpY
p8gle75nMDOCXSNtU4YuT4Fn4H76cY+uJoh9KAsgQb6j4HVWJLfaxkVhMqhj/6Oeq2JdAHhwLrF+
B6R9zVb6XBRO2TEhqKR3mXMbgsYmaK3N6M1bxhhdjcN1uAu6OYRcNI7u+MuY0cxVc4a3ZXNKnycV
PiVTiCPphbMUBfS+iyBrmtByMX/C+9IjsnySb5xgFE7ISV3Ic0G/Mip5ILHImn08j/xJ6I7xIJOB
Umv3zVE+AGWKEcKjvUPv/q7uHrduHL4hKuVFYXJgmKtKxwxypE+gFyEGAYfWxnih34Vbisv1DrP9
VkXMOq+R1dVzSJUGelARFxYQFKiaXrAEszXOQAIjf9EsHvIXXiJefYgMNBOg0vigql8lsvf8JpqH
qD4IzjJgC/KGDBLNZVBuJOY5bjkxg4sWYDxChhtKfUEkggdKLx224xCJKuLhc3Xlhj5yY2XHOP3g
TdNzeVbEDzvUbvI6Ui5PdSOd9OfWw5fo3FdKb9B7snSJV2xMoimODEW9gsJC+wkP2ej5zZMeCiXM
g13rGV1CB98OJFTTBwQlQSL0a46KVElHZbgysl2EF32xQ63tTPO7jjHQSn58PL3nEOfXkMkLPqDe
Buta4QNT0yI5+/DG2yjDtPjNzT8qcXOysisz93wL68TjcQYT15ykxKWpRxX+U7LwuhUvYOUNUV9x
iOwfhGPGfMMOit3c1bxBjgU8cdbJALvZaU3E0EF8ECI/oDQuGxCaIQJvIzlEwUTwFsE3NEMSTRp8
vzLhysCFfHLAuChLScfhHWkILOd8USa+PwlycBXt86kcLEh/bTp3y2bYXmVtBlHCIWQAcou114A+
8bfDVsIW1RlBi1W8xADRXQXKduQ6V8FcuOXOmmGXVEkjaKGToh26T9wUNkSpucZCMydVMM2td6n3
mGN6p5wgKpCp1sA3rxilfwvSwnEhMrQIht111S2NJ99tWugrqoa8O9fBQoVYAIqaMAJb+4goEPXr
8Gu6GUJN5LtRfnmaW4qcjuFaN3SrTSovNLRB4bh2bv8uhaXX5uG17urhyd/qdUOOiiIKMlAyZPKa
3aSr7hbNjJvsngPhk71KGz0CTm+IqcyjAiD30b+vQP8TAKXyM6U+ZlNU6RteqvFAtR6Z8uAKnCMY
CU4j5Vg9OhOCZDX4V7zG/mfrEF4JMXZTqiMdHiHrIsQPKTFnAUyDfSu8Ub3pk/R2Z8GQLhKQXjTw
sWZpykm+lCGjwF4w1hAcUuyfhjjlQV3/5oQSbCFGPM1pDskjHqgc7hZS/C63ZSoXETc3AaeCpLfI
bQ6NsjW6CxJwnfErE4x0oF7F5zH/icgq/bI4+72J6h8K0I4k43+DA5r80u/mgpC2kc9E0gmnqvVW
weQdkTGiQ6LtpqBOzcbYezjW4thQjXOqkD7rBmvzGJM96gAmVoxAnGTufFP6RPcWFQCir1n7jAFk
d2WnDHHrqvNZ1bIBodqMvz2GVvro8clEj0JJNhePt0b59tRjTC0Urftx79aAoSdOZJQdYOT1xDg7
WPBGd057eV6NOE6EVdgh8sEYueRdd+ZwIOtFVW994j8eeEwEC0KLIn+GrAznU8k6dVU7NsSRdyWk
VJXGMjYd8JuwN00wzjHGRUiV6b9xCGObELx3d1kZKBOVgVE1xmUC7VIp2vBCFcKTclwo3QpvyLEm
jDLjyzmbSMKbBXy3sDmTQQJVAwsm61NV3k1z4qVYMzEHX5rBUu2r03zVorLaSumdg7QsxlEx7si3
yE+MslM6BR6EMK6EeYBJNpLnkV4t2oVETkdzJ+H7ucQdlX8NBagZyEvo4tXEB69HQ+DFX8z6IavJ
C2FpoHJz5CkhDmiRphBnQ+8Hl1/5Fe7s1w5vE3blpilpyuuoTa2eWpR1PgFKhAXH3Mkh6UnwD3RM
mrSRFi5rjBYYD6Zv1eNdzs8GEwMMfMhcY56SjBh+6Byv2jjbKHAPrWnMQKL++vc7L/3tnUckxNIW
VVWRtJdZj6/KMc4Fdbtp4nWL0vUxIeVKyU4uGEEHxwaeOdg0vMkMRvy1q7BISO1/X8OvOOyXl0yX
wKGJC8doTPz157/tfGWhPNwyf7SbJwTMR7ox8q2ON5fvkLwSXSJmatK7ZNokLlrKLK5mbnQx8yFm
uUZ295prYQa2pkMC9lZSNOvk7Ifr+wNp40H+5/peOuKwrgsGYlm7KWEb1diUbvzKhNi0EdyT03tL
MFf5afX8gbT+70N1ozdnBg0wX3aeOFDasIm5KXX7hpGf2E0qomyMkU+ubTZ00r2KBnpWVktYHSn6
rX8/k78YcPKdMdpXDNZF74n439NIaVotM7qk3Xi4c9BAmfJahPyqjX1kIbWMA9ygdpdaA6RUzRki
QPOO25WEFSyci7ZW7QxTJrxdxVVI7mi9U9r903/H/6OM8AtBKbarOOYkYmJRBrvjZzCW4xUG617B
Q8f0Mkx/ON3+gFV+3dD/+0avWFOrFPIzofXZmPm4E1Ztsw/db71amQbeKGN0ExkJntA6MIdp2M3+
fT9fkUiwHBGzQx2PRoYuf4w+4jCrCs0oozVE5MJKB5qP99RWDsgcpoGs3xpsQP/9iX/AOL8+Ue0x
eqOPf3t5sWuhDV29yPhEcaur265ZdiIHBxEsk///sQBfTxZFJh86H8ZWJ/93tUhl+sQkLoz6+YdY
fHftzhUnRbCRmxW4tOoPSybaHNNSQ7MtsEH/OJj4y9f9zxW8oO+lEMi6UHAFCc5SkvNuidXU5FjM
MBMyQ4J8F3W5MpBLBZlGCYcIHGqavPJxn2fW9cjMYQ5X69+P4M93+OW2vGwcnRArSZmTPpL3tfuU
QZuQYz2mzuvuxritJoMkRdGLSQbMooogMZCFf1+C3N/5/+ytvy4BVwFZ0jAJ+fXnv+2tGhYypWF5
0boQljqD3uQJ3cyiZX1OlAc64jqeJvXccBdCPnH9adYMTW9FaEmGpDEvJtWTuC0S8LDeHYoCoPBP
D+6vz03Wdd4LrvCPmKBWcCWzcLhFJBKiWpFlMrf7xBILcof/8e+b8ZeXUJZQ+VimyTnz/zh7r+XG
lWzt9okQAW9uJXqKpLxKukFIZeC9x9P/I9UnTksQg4jdNyvWruq9ACQzZ07zGc2Z7NLMcTNZ9b3o
5OcnO1p6iLWxNVGKRAB1jSNRCX/r8hN/ypKz/EKXhSGwomk/DEukIc+lXDZDhkIaBhPUyuY9TdHA
v/Nr+CD0OCX7VKNZFZwsGwweEOG+z9aya60DwYCqQej8u/xOP9ISXkmV6S6bzPCEPvH3s1pKvev3
gRYKjxiOq2scWQRVFtvw8oPO/bRfHzRZbi/MFFlq6RniDoOVt+EdGVGy7WUsmKqHy8/6UTxNPmpy
/KPOzfXQM8KTq61863cNvEqA28OZnG5u7SYHWvX1rB5q/rMC/9Gc6AISUYVXqzIzGJl7kEjbvhxb
ZdAk2W9YO3l4w1anbm798eQWO3tOcXLuQWJhvzxIy1un5j4PTy1KoiMYJhyoNmW8SfLF5V9o7kHi
7788aJACJ3dtPTyF+R19beJP5P5TnY9Zl6C5B4lt+eVBYYv8cCazdBHsZO5Zbj7uWbl4jdu7//sn
iZk/RTMOayT60yfpYVq7eXjC36xU7tnanrHE+G3WvusTP/A1ijMSYpAHsADkGxLPn3//5ZviMkE5
xuB2Y+atKuqCmXcKiUGPa+TO8FaJgM93j1iPbd3MW0WI6nkOLBkqSsXHak9f8r/yIrQwvaOd4YF3
13AbUWk7J9qwrXsr/l39B7SYf2mKx654BLxAP5hxaV3QuE4e6vpJgbrkmtZ7zywRRL7VveFs50Hx
rMBCK7Gxi6Vb/peDe8f47vJKf05OpwugWRamfiDvMDSZnG+vdnITOXIWgFmHpwmloCrd9n2MkdFH
3qHSZaYbSotVaj/5/mLYWWN4qDromEF6qFxK8RxJWC0xAGiNW8PzV75TLxW9vo7T9OAJl/meUZda
XgelvQnA5Hte/xIpxiLTMiyyLXwI+i1OCBh2tEwM1Nw4qhz/oQ7WjJKrMl4V/Meb0bixaPmrZbHN
sscQmRq/qF8DGgNNBaBWgShW9O5J6VqMO8q522YK3BPbBL151Lk0oEf6Z4vpyzaRXc0MqqyNT3X0
ZqtrI9tYoMHZl66+rIcDUTecRaNMIy/P1Jh0yyYjZqaVU8B9Nox2pHRDeEr8g6P/SSsg9BbyVBVO
E2DXcTavVbqMUFOKBmH76CZM/LVUeasSjqXezQx5p4d/8jZTBLlnubggSLwNl5tFHykyH/3oMDIz
i80ZKO2P+l48S8GjAICZAIJ+4lS/rHabemlg9HV4sgdpZ6vSESfGXezjcp68g77dh1G+qhmf60gK
yGm6/t34w02mavsKAQk9TW5k5bVBdp2Ll64rcUNqDh5XJGfcV/eh+uZDVrx8jqZX8n9e2QGgJDME
t6cMpSYsDTdJCsyw1DtN+0PvC1Wrh0p5UHpv+X++LT+fhl+bii49YNJpvhUaQV4OChpQfBGDbBLw
EKcF2HYGM8XLH6aLm3cSIGggaCbGcDK08+nQ3JBLX231LjzpxrCQyo0yFtugQMTdH7ZDZi6s6FUx
QYkPylXlvRY0fMry1CqAVLFys/q3EAScAabFhu2T9nCXu98FVWDZeVidP1bFieG7hOqGA7OrU95z
dJf66i1h4NeVLZjvGnC0la3xeoyjdaADRu/sA3q3ZZn8ihC0sYr3y1+siNvl0hdPQqKkOX0ggdU9
9cC3hc5PeE9KArqlghiN1kJgPIvKYs44fZpEix9VtTTHxJgDqNc0xhRFr7aV2oanNIcI+iiDcY72
gXMvboWOAJOtLn/nufiiOkiR8URwg9MtmxadVjdWHJ6MYgu0jttcMfezW/VHqfb5WY5ucCaE0vkU
uhOZuBvqGZ9FgT5W1EHQ248hnEZ8Q3XjumVrUDUijl01t6XeIpM9V6qdO5vqlzeYpHx20CmpXfEG
rYpGJjp5xgt7jvwyDHeYBlxe1R/GnNPvneR9lqcPbqCLn3G8dRTcAyNorcsufS+V18BzRRbAQF7p
5nE4Zx+NV5JJCDIFNneSRNdmmWUSUrFIqtLvlwfkHh7V4C5SfhUpxpysdKvSzzYxKMoOgfE28+Xn
QgU1ILB9BZtYXIInC+2js9drfoA6sYyqIVZFOdNc8BK55e/6TjlIgJ+SdG03Nmpx7iIZnOsRyncL
dZa8q0fxO9CVNegxTX8oaGqkPdOu7DDCwE4b7JhAm6atA/wzOuU6uPelhuG7ocKF53uLBuCHDfYf
NpmOTB5YW+EBaxaYQygQWtFkHPy3qIRLiYpn0v8BhptX+AeFHx5TTU79k1/3a8tVVtiV7MhvS+fV
7ZFCafSbtnkmlGHrcNXiMhTEiOOB6FUVDfdv7SbKkm3jDuvOrJZhBvO4k68Nxzi6cMj/g1gN6AYk
frzWTNroMNhHnEprkshANW+HAK1F+8UDEdRiAV2E+kIJG0A3W+C6qxBXGLeSFk4BFEfd9w61bPBK
5pHSsmyMj1b1dvw55T3/bNzfQwNGTmSYXYpVR3Mq0SLoBvS7PBBzkJH6yCEjVcBDQIZ2mmWJ0kOt
WSg1q6hc5zcqLH8ZdABTXs/z/2ZjsgkN8zEz80NGbdZB9rZif+Nr9x3ijZnwmmNJ7bhb6ei0pDYa
PCmopQHV//RJ/JEqfRjKhnt3ZredCZfMjxzHMU1gXbASv9cIiuZJkWwxnxcIvCr858XauvCcbWMp
B9MDtlzEC8yykawnb050lDnvA/LwxktXWoeWNpSuDuK0hAfo5Tc7E24MOnZ0BsX9jHrs9xfTcsdr
rS738cvEAG8je3/BlknRhtw9bWbg0eei67eHTVoBceG1vlnzMBmqhHxQ5Ns2PxXJLmsXeQcEhVG1
dADsYnF9AZadrR9+tPAJdwwXFIMfwiZRnVr7BFxmXaN2IEExi6zsDTU1gR2wIejcCFiKAEs3M82C
cwkiiRZAaSo203T0yQ0tp6blhXEPHBSya5J8YFohzA3oRdIXHZzonQSdIxAJoQ8+XC/waFezFSyA
sBcyRrtEhBGsQiXGQu42iu7I6yXvdy7/StnRs5v13Jb4+r6TvRo4sao5dQu4t31i3pkaJwHptjYa
jqtzbPlz6YuhkKyxPPiL/GAhZGOZdyZnVGyJFth4NqLY/RfAduCjfWb9QoGPbcDXXt72Z86joWim
yr7X4ShPO9WOllex5iSA55k11ThCt8IiWbWegSSzCcAMXH7ej7G+2HkKnT9641TmP/IXFTpE1vRM
F+lMWfofF9V8IPPkTCYSHV36QYxUoTPoASgs5FzHp8BjmnlQvL8zL3ImQ/72IpMGTBrKnp92PuyL
5Chw87AGFMgmGQJpegLYFSmCGIiRBv3elESHXs7eirlC/tzlbyjgkhUFmrZFUvU97LhlpJaK7Hii
JnBMVIEgwpPsRPaSLqTMuN+GlWhlt0Bc67kDefa3N3gm1Rrcvc/z+qVgy4rcyzpXR8RYu29BLnQ4
NDcIHrtbVy7wX/8sxS6v+tkj9eWR4u+/PNLtk8YLI6grwv+8A08HlgU2KXmzuZ1fXBFQJiUBi2va
tqY7stDu/f40f6Rx0voGQgXJPwEepi8UYjVXdmuGTQ3ULjZ50CIuAWJAQqdz5ko5t9cdFVlwoO8a
qtpTF8yuBZJYhyCseXjdFytZuXPUv5WJ44a5j0mmEx22sSkvUYgv4+La1v8ECS0p6cmGYHp55X/Q
RDl4X19mimaxMtOq4qqG741W7E3vdfd+qSPgtGfM4Svj0gpJgeQVXuV1ew/S3Ydw6GHhRdpLU4yE
jiLDaO4uv9W5sMdb0cEj9WS2+4nB+bIhisDL8dUi7LVID9bBwq6e2ftswbpH9bSHg7xXMHmVf808
V/z0k63hmIg5E4hkS+OEfd8aURPGmjumniijWus347lk3KkknHsPEEiK3OYbXDx2RZSLFMA0ZugI
5pnD5yBRr1A9ilapNrkMx9Fr1byQvZMKLFz76ykHPPyy6MAulMI12jN+US0GaI89eHN8J8NdkO87
KuiCd0b5wgFVqyJ5jfc5Mp07CrQ4x5RsHYpMF2FIplhev9XBIoWITB8re9u0WO0ilb2ui71vriJv
7yPiG2ylYqWFd2G5dx3Ehd/4csmvgfT0WGqt++o5BQd88swDd4GmbAz3OODfraJDbT3lpoCJkuRX
+gkJWL+8bpxVHC4v/1g/m1ifAZK1QgbZxijv+2/VaI1nKq0iHUlWoJHW+onYSK82b18vP+jnb/Lt
QZ9iGl82o+UbWYlMn3SMwHkWVwDSE5QMiBoJ7dElE7HLj5v5Lm2Scso16g5BKBpl7orJEz9eZ96k
1i+0py8/6GfU/f5dk3TTb9oxHEcWUEWdczzJiDe6Wz/95/ydLaTnlnCyrcvW1QPHZQmZr1J4DOOu
Qpwraw6wsLqcWyWd6XD+wDHQIuD6xERRpuVPL3xypQS2Mqq2pEvHbARpF4BUbuEQIY0OlE41tyJ9
qqOXVAw/0uXsUO9MJs3jKRlgcELqVezJB6d2UoaxAtCP/s+I4IGjLMkSRae7do8S3gVc7FTXM9H8
7Nb58tRJ2pAHY19kEctMFhV4IMiiZR4daMuuqPIub56zvyjtHiQS0L39UbGFTVeRpLC+dnKEQVIg
/KPv3PZRdP80bxvP9CPOfhnZIeMdGJXatIucymFcGgZ7lWQ0i38r/opbQAM3MTdpP/vLkYliimgI
NNpU2TxSLZ/0l+PXk/voDi4GAHb8FXSrFKE5jL6vSfSJyJeX80zGB8Xry2PFAnwJMnKm5k6diQ9U
bzQkoeoD9X4t/xXNNUJb46wt4L+dFSPy+3j52Z9d3++3HkMJMv3PAbxKWvL92V4deoFbO9IxgUNk
/EZtWJfXZvE8AjqXM1TA9JsqelHCm7G888cHWn6BiST2tV7+sqW3tPht5vlVJeN6Aw3fwMY5BbgJ
S4CLIs6Wvb9BrTPXH1wdWNr/PZmCBQZ3HNyQpbA1JtFS7SI3bcNROhLBIiAjW9pkGWpGlK7BZ7Zc
FKjGQUygQiuyu9obUBcjwZnN6n6mDsIWF54pwyXMZqYzFYUmfuYHnL2xX4GuoUFquw+jQ4v9xsAk
qTpxpzrZbartinZPTww5oss/4xkuPW/Aw8FR6rJjGJN43kdB0SlOCbgYBIsOIF9AqJwAAwkHXUo6
98zHSeUsv7wCyOCKsoJmAsNY8hmAQdcR2puGjk4n4Wnm1c4uDp7vGMiYKqS5ya9UtI5v6EVO/M/K
RVF/WJA9LEQBSyosA0JAX+EQVFwPSnGooZuJJFO8iZzvTPR3Lr+MLZq20+2ufXmZyTqB9DFwvy1I
HLqHIXkYq8egwF71xgkwJrcfKyyq7Na7YnpCo7F+yNFNrNwlcPeSNltPJ85F1TNBejdHrrA3ijv8
hK+bQQjxM19QcKPrtZ2nmDewO2LwK7Z8GiqQbLmQL8SVJKuXVf3k638zupyDrdyrSNChlgLhDZRk
gDqTVR1iQ73mDjm6drRWEftBoch20mOfIvWrZYcmsT5s6d0IfB6BTD/sDEJDC5Gir55azA61Hn4T
InlulVzfO7G/HcDOFeGNlD5UyMzGeNZE6WNBkmbQYx2AZmv5c2+uKuS9CxPJmm1UIwCEa4pvICeJ
q5jyIcUfevN8+dc4k+qza8FOmjYYTiLg5NdI/DF38HqFdxwieP1IujPQ3e2c9Jq+PvN1SPI+nr9y
pc5tynP5jyZYyIaDHgGTk+9hb1Qd8KxV+JlAEnUFKG9cynq0BGZ6AwqN7kPD/CLz8gWv0mFMFbBl
HbtagAZedsZ74cxkmpY4Bz+2poWbpGXpMLKtyS1Q+UXqphbnBPQ7L9PnOy09JKiPbFX1znZvNeuQ
oGYJL2hEgAXt/FF6Q904hF01yK+OvDKhp4QKnmkop9Fu3vvWVnPvYQnb8qMR33TJy9j/kRDHZJ1F
oVCDQng2qpc6OWjOq129KRFjPPTq9a084O+t/rGFG9C4LLz3zjkZ0UMT7C1ci/U/pNqgJHXtnRZc
k8tXhfmvsnfGQApwY9iLBKT0uJe6rXpTaIsx2ZFk1f1MvXR29yD7pVgkeZCjp+brCjoahaGkpHnh
Bkpky2/TIGjBTbTGqc+Qtx46bu79zJ49l/x8far4+y+X9agnPjAd9qyL016xVfRFiIVBSQufZtFN
Ag4cwyjlyW9uu2ZbSje5fVSRA/X2EHtSde4KPJcb0SUyTUvj4vkxQFbtVh36zqc+Ib2UoIS4Tg5q
/qDRsKdfiOZE6BjXCPHCiSZ36UXIg07c7ijdu34u8RY55nQL08uzKGItJpLTXyRQylyNJcU9VuWq
BPLCllODP4H7r0W+kjswUhdmcRCNK29X6se+c2bqwh+KNiL1R1TGdkjioBXIk9S/TGNDZjoiHS0D
csCgL2Tvl9OrlLOnOPwlGhpU8kQWpw2QbGOCkr5Z0rMthLiolp/+l73imAg9wlFnm07imzX0ttmr
jnukoYgGRZi/ju4duZ2SvYXBqwguZY0sNQW3r4KwhO3MOAmYQ5aa1xECy74dXQ+w/mdeSxQg059J
pAuGbUFeJ6WebGEjjLSittyjYj2lDZJqxFzEUlgZZqmcY2KboaF+BzhGeh7n2qzntuzXp08KlSzy
1d6JTVdUZ42p/1HbDZlJxIxqdr5w7lGm7Fifw3gdFO73D01rlAI0JcfYNPtdFH8Sf+M2WxXQCznY
5TU900sT45v/PmoSvZNe9RD0r9zjaB8Q77bXJPIRBknYVBYYOfRYX4zYgQNrBhMVhPIm9dCgCnHf
qp8S9SMmTRslafHv8mudC1bYkZtA4hSG9lMkq1Mog1uNLMBBMTe5dd90G+oZ1LYj92l2tc/dqV8f
NtntshwNVeMnrqh72/HZQWqcbxVVfnaQs2huF5/JK+FeMC6gRwiCf5o8GGZpu0VPsMGjp6IHBFyy
uDHDI+E/YGJpb9N4qSr3DRRuawlhtNRm4E2fDbnJOSJp0chfZKKNPC1MbW+0k9ge3aOcH9111tAV
ouiHdIIPfUwU3oFo79ESe82DF1l+dlem/lHJ/wp3lySvdr2mq2oWr4RlWmS+tAnttZKubGTIKgzF
wxv5rVKuC3UuRJ45/d/eepKPmwWedYbeu6J3Jhe/SSuK8snzdyrz1OrKrH91uLLgAKzsWbTL2/Fc
mcKEkSqA3i5Xljk5kIPqVX2E4MxRfvP8X9SWkbJNMQMpXiJYioa8ttRtVyAOsRTbRt928odsQE/e
ePra1ubq7jPX1be3mZzZ1grqokOr5xjba1qpdHwzbQ1CcmiXSr4ECyVLJ34j1ATTbmkEMy24H8QD
7ipIZRq3g0qz+0dhVHZ1ZzACco+kEWGHfCT9WcwUZPdYxC9o5dXdsVm7abM1mzuuLE4R88wxXnKR
8X8SN3yflhaE3LmmwJmwqZgacHwZAUxT0SeXqG+5Zmz0DfcDa4BUFP1vHohEVDsL6fkB//9chC/P
mqRTWRl0UdzyLASI0B8e3dMiN55JXXjojVr9IoMSaA1Ru8LMAUPi/RU4BW/4uLw1z36zDvUB/CwN
5U9lti9pnVaofuaOBC9qMyAj9OwgdVrNx+zi/uATfn4xA3b6FkiMmpqIa1+e1FWDXMZN6R6BypiW
2FvlFeNkEhUUuoCE5Mp7Lyy23a3oMzt6s3QV1ErwbLz8xT88aKYvMjmMdpECfR65sth/uXuys1sw
0GW6Go1Nki2bfJ+PK/4luasfwT+56s4f90O2pCPFgM5o9IXT0UH14D/W4KBM0JyLHCvylhoKHeCN
bN9TQtbSxjZ2Y7cN7DsQOtrjYK0uf8cZ1SIxrPzvgk6OsYQQXuiX9Fa5d4gTjEaAp/X1zv3EqWX4
VUsb5jitu5SyJe5ZXBAEOkuBmL9hXEFJnuLXBZk7viMKX365Mxcw7wYKVjSkqXJFMP7yY7fVaNQW
IwSxxqwunSl2FuoxsSrAY7NF5BkYiViL/z5vklxpJtyxaOR5YlcBV8DZgi/Hg4JRukIZ7TcYryEe
6GvJjgHroHfrHpDTbCkw992TTR433RBIPu9BN5rNTXSl6KzNu/+vCz4fSM6e3y8fPtnMWtT7QSyz
maHS/GegQaLD9HR2nPEpgjW99ZmNW4JmwPHVJ2lOOjju0DIYP7aBjOsX4smauRiDteGhFY6VF6gZ
ZkT9PmzhpCN8YSEngnS/so7SU+CtFXRn3GtdoaGws81TF0BmxtMILdUu7LAdQch//H15E55rMJME
KkzKxAtbn7vmyy7USy/TfIXgRp8FZhfRtQXzxbXSue9oalbr9DrsDjgOz4SYMxnht+dOdkFPU8yI
ktQ91v2e/CzDP4Uig1BB88BjJ8585k9wP7WngIs4zLUNIM7fD5se1YgbeqF7bJBxMldKvVStJcee
ngW96IQvdhaXH3nuAy0epOGIRTifYqrDxJAcv2ZhR/ud9BqMILcGdyWQpFmcjCpWa7rxuDRUrIYh
kf6ori3JcCKp8t1jXy5j+0Q+lNQ3gqkYUcxm7U0jgPFLSd/yz879F8PqQQu4ct9H+YAOLhpElOBl
fcQxXNduVKXb6ZK2vLwgytnfwAA35PBDOD8KcF9xwmwYFOcI5DHQXgW7qMYTYsOVwWmkNyVq28vP
PJtIkYPbn9RhVmhy9qOhySPLlpyjPGy5RlmVFg0J1L4U4ThOKs6tKqF1HwePdnZQsr08PITuCzNw
WlO+tqrDo1SfSLovv9e5BpWoDf7/95pcTHmt6KPD7fQ5knOOanGkQqHnxuwTQb+SdnCCurE5cx+e
64F8e+wkfbPAK/VxyXIM/TIC/akc4KyKCzDamWSakIK0jWXsBKexXKjFkhDpNbf/W3otwiQ+qzIb
YRooXUWDX+2PDsPsmjwBsw3Uu+lsgu6jIKodkelomHLYI17Y1u8q6/ZS8zrzG4jf/sehAe7DpBJJ
9x/Dw04zJLeXCUGU7+jJ4TlXY+13LKMG8ZCl1P/hmmA622a/DSlei/nI2EhXJo2iWYzn2WDhQCrB
wpyEYKp2EZamNFgD4Sn33uEeAfOlPSdyPE6Fod/OfLi4hn58+JenTTbfaNldJ0tECxpPNHnK7E4G
fk14QqPfod3vFGKaaCzs/H/Z9jZwUehVBrjFaW89aqJCjtC0RFi2uBKTVAHBhl2ubhNUtroB4Po6
QzgjnIkDn3XJ5JNhuAOdMfidQbFOP9nlCkTjzMUS44DyTJA/I9BII9xUtxbml+0THqdN+5RHCIYb
d0Dc+DuwNAQIhZKjW+bmTkoIVnsNrTYLGVBa5+42c67KcNNAOTDQF+mSU20/kEg6xg7759E4JLhP
BovB2CDBLsmHMb5qkKVpa7R8liHySM0/kpOZT9XObGu0EjTQofDKGVWLMPzlRg/0svAsz3CIKCMa
NwaA7T8dWjfJ8J4bAr7UtPdc88iqF/EyjV6pqFOsl3dsNbJeDzsF3DrcOxJ0zKW0CuWDQ5KgGQI1
S79x2vGaqQKy+chqrUL5LkZtiVmXH1hzV/bZ72DSTlZC7wym2PfvkLTeGUKndo42dU6LtH+U5yuu
0c51Vo6WrD0r45aC8o1KnFSOh8x4JlzJcbwy7WQZpPX/cH8xFfrvC02Cp47VRhmk1WfM5uTYynro
nrRiCQpZaoLrGLH4ORb42TWwZXREoG/Szpr8lqNWh2kkHil/cs3Zcpp6kOu5gHCm26HKtqhvickw
/CfZUWVoA8PxTITjlUAzCUwMeTklSec9iGGXK7i5LpTR8WoQVsxeAArx8XJYOhMDv73EpD5Ry4KE
KeBbNfhYFckzcCClWenge5FVn03Wz13BjAGYy9Pspv051Yip07SwPCt0BLSCMAR+2uRgj9EvaLhi
1m1GByQ1r3zn/vJ3nivEVLxcBF0J0V7nMyX/ckCzVClh2/vOZ1Ga/osMeaHQA7UXVg6U7xr69XXa
lmtwvOI1YoKyDFdk5iXOZIzIOVCssLs+RyLfT1evVpYderwERZGPeuJoSyu3QptOGJHHb1kPWuOv
GA47SXllcQIzan8L5775H+LcJmciZ8EGl228rya7z1G0QXaZlACfvmfsYIGx9fpwC7AZED0jVn3A
fFI9oi8hyD7go4miTzR7ApSzZlbl56vANIC2wwUlaOnT9pYTK3EdpCnnbVzSf4zdp767Df0bGbBK
dkOO3CVvkX4jJbt+3PXGkRYGN8jll/hMfr7fVd9fQhTQX/aHZA9mGasFgc+9pVMMbQGKPIqWevGc
19uwXLrebx8OZjz8RtiIEW3LQvj2jkZtFu5bRHztJUPqKvpQhm3rvkTac0APUXeeKD+s5saUPrJy
p443VbcywiMJXhc8Oh660el16UdXWYYlJ9VpNdMUP9PeAojDotLh1Rg6TNmPOZVlkpUehXgoOtqN
tegdQSbh9XPMoBr4JHuiqJus6M93iFsWM7v+zN34/Q0md0o6KqE7yuS/Y7WT3aWNwQjue7BU37kr
ozfzLcL2+yR0mx+yJzNc0AzCLe+j6q6cdxOa2J3WLZpbzEG0pwhBsU/XOOUWjC2itq/qve7OFJFn
EnZom9x+NqkLOnpTFoyV4Tgk+ZZz7Hqq1JvYuNfcdyfH1faOmk73n8namuCpz45AQZHDQaifSlbu
65kX+ZRj+L4pv7/IJDq7uV/bdmA6x9A+jSwLLUGwBwP4U0xunL1opWE9q8N1QdAK4eeHfHhzuifK
KZDRpsFivibjXCQVkWH6UgjDKEg7YB2pTGWa6tIaCtfk3jJBOwT4LSVbhLVdfVXgBV32f7Inwnnv
3UU9KtD1TJP+TJOU+eiXp0/yAa3A8CYzCBZJfpSZ8OT4EXt7J1212o0bb3X9QbZ+6ZQNshJQSNpX
QXuPDkK3HoxjH2IhL2AAtXYq+BN/byUvkQukiPwQv0oT0MsxLI8turDNGgocI8BNXce4kz4Mswfz
59XLlwhOqXCmoHU1jcBp4/l5SMSJqnduIxM8IyzALdwet0cs/SlA8MKA9rhUs1/uB6I6Ekq8dYVv
7BxU9czlyKs4KHWAEmDEMe2KIhfvZLpNFqCDj0hParZHXinxt1zN1oBsLOKpq0H/B0BJaRZtPxcg
ZPXMloJ0JNT0VDpF+iT41qrR5nYm2ceeNkr/pnjvDO6SYpUAqeI1RhMxWcXDav2uxUcwRxN84Acj
GAN8NFLIVxjAjphVVfFS6e5Uz4KPd/C8V7Tm8WkrMX2NrXv5uWl+004X1ofO6VdfbWp7V4In6kCr
3EXhr647acptPOxla4GdaCmTcxW7JN7bPaa1OIb1CRryBtfDoWyA58U3lXULPQJTl6vOvY3LLcqW
XGCS9dEzPTPvIoQDOH+hzU+4AR3rFisXRTPgzkwTObxxQkfoEeELkey1h7GQrlNfsAWcYkft00lI
i/MZt6n3aHpHH9bjFdcNgxg3F+yB56hfYyyyUON79jTFEbdSEK1BukArQNPM8x9t7yHx8IjT1lW8
iZQ1UCYr28bmmt4Hd1rX72r9tfJuVWlH7Tt4f4bhl/jD5ODYyLsbt5V7n7Ss+pooQ9bt6NumXhEK
U2wMQaRSu3A/i4IgCheZ/48WP/U8Pf0xw1YMJPJKd54Lec8dg0Ukbf2u2rKLkhqLSLRx0Wxegwti
OGHkK/J4JjAR8uLZJnE2g7OR4mdPeqzGe0SLozvoy473J+8etfjD9/wraB9OhvIoVLgnRrh6KzIU
mvj8yYChqiFjlwjQ1PnLP7BnhQjPBUylNRQHzKcQzSV+W/1VIN/43QZmhyWMzNaI7rfNVrPQr74P
HFxZ7kmQGDdK2q5W4MMGS8C0Zr+31DUjClA7dbexInLJfVTvgmoxeisB2+zgbNym2UNq3PLGXKvi
7BTXdD75/w2Vkxs9IVnEmvAbwp52MzqIQuUu1F/6aM9/2bAFsab1UXqpVjwMdm25A6ljme0168Xa
teqaSxvrNQpemoy29EwryzcPgnlRbV3pSZGwy4oZtd+VWbi2E3Wds1lZXRKowNq34wuDcUBp+P1U
/ODGMQ/uen8LA0VD5S14q5DEV9UT35IjwtodID1Ys6AxcflPbxPg3Q7lABg705kcfWfosqFuyUNp
EKC4Uem7YDjI3k5JNn668YOVHK9apmCLRFogk74Pk49ZlsfZHOm/LwHf6Hvy1wxSE42pbh85l5x/
kMJOfMeBaKSNHK5zfBzTdetcg9wMohM4jVaaCYFnI/DXN5iAAALPqZVg4A2QzReH1NpY7jaAf4nl
fLD1w21SbdhaGsrzkPnLuSr7Z2GCaCb+GeDWENzjQvq+AGlSKGZJp0x0Ru3mxs2uPedGI9+yl12z
hEAk10u2XKjvTeWaoVxQztzrZzgilNuqjOqKDe30B3ajNDPFHCrDPhoWp3YxNoB8d4qzKYLnXNuG
6JRoN1503ysI9Mzk/rPPnix+UxdiAMzit/kdt32dn8SY1d/8JwCz8lCz2IHEcaCFl+uOs1uPGQnq
EjZdWT79+8q3eZdmTs/KF/qKMSkjXiYlbbVm56vQHss9c1FIW5x0ggIHF/jM5Tc4m1FBL4W5JXIR
0DPf30BT27Ip1No+aoCr+XbeIlRvA/CK3bJU7kvtiXY9IDmiOtVC3p906S4i1cyeQXX24zX/jLJ3
bKsxibR1bNf3EtmpjBnEr0L5bVZXVXXUsaUovRCliei6UHbA8vPw6Nh/L3/K+R8SpDD7B3D7j05n
bfv1gFC1fcTSffDuXG1ndCtuO84x5tmV88RlE3W3hECnnQGvnBl6AOiScVL/FFBGr/D7Mkq+UceA
R6xjht60vXbqdYGYVHaldldyv068DbtauE/Uj3GzGeEf/cuqnTXcD4BUUwy/kXFduvXM1v7UmpmG
169vNdnaWpHmfu451rG0kbWq1klwKquD6+zxQSjrna2tpcS+zmwBt/Z7lDeahQPeXnI2TGoEG1dU
49FKzvBIt7hXbqp4Led3FpbjiiEmGLq1RsWC5msTHgELxfIrOQsBI2KsWW/s9C5ocSwZbz3lfnSe
4/YkaUcMHBt5xSy2Hk84aoC8GlLkLfEFN45YuQnL58sbQ/3ZYuDHUWn8CCclDaLx9x9nrBXie1nZ
xyzCip6mE9QQ/6OD9xYFwXXm4zfM7jS1YxUuB+OaaEeMJdbr+wJDDVAu45o70Oi2Lf7zdv7iGW9N
+1dWny6/59loYPN+Qn6Dlv10cjYYnhU3fWmLaV2l4YGAtAIeZP5dgEmCQvtBG0+mDbzudzP+LWTO
qwo5eDXzFucqk69vMYkI1eCPLqAeYjFcokY/MKUp8ttC+pNGJwUOFAJcUYsw20usbDR7r9jtVRJu
1OpYDCTYc/WmKHJ/bOEvazK5myQ70FBcLeyjjHmbo/+WYwQFN3F3a37mppTFDLDjeOvExyi6j+q5
vSOOyI/nCyIwkrSY1n22N750hgYnLrXIVC2EtPek0Awo6E1Vzo2HKP0t4k5oLVGRlcaegi0zlwJb
w3bhQNsaAvyLeK5cUkVhOH0hpgwgleCLQ4ybdAXgOrpBnGvWMfIE9YC4UslvVCNWfMIdjWkyKWZB
IZOuAWsxH4ltMVEQ4Bq8WoMVrSeQ1aR4YTjTrzDn3kykGV+Wyu79dCSVsKgtdhFSBVL4TteJgpG+
NS1MPXwtpa1WI5mPW0OxH8o/WvXY4CYTp8V1ARph6A5yuJfLhZydbPMeDnRSn1z4J32605rbCLHP
rttV9rMcMDRe1Vw9SHJKV6TAsPJ0YKYddfteUR9966628RVZ6+1t3yy0gPXAavxP+K4fSnPTyBwr
JVhUxbPb/HOdFx/vJL97dJvnCtdeJ3mfOVNzSyMi1JelMXDKkIOOXcSCyPZx4MXkLYUUMyuwdFD6
ISUw/kVUwzfmfpZz5TXqUQj66p/wxsklILlNM6BuwbPz/MWRn0155w5by/zQW3RcNO0qV59qf18S
+GUubtWNrvNiM4Rrq9l3yXNcEA4rdPdy6Trp0+uUehcjoLS87QDOyA9pvlPq+4QqO3WodlwoMPvU
Pkbqc4lhhPtS0N/zcH6zy/UYf+Q4gpD+4UT+odp/vO5Zdkn8cTc5+miqaNh2xMa/qrofK8pk5cWw
/h9nZ7rcNpJt6ydCBObhL8FBokhZlE3Z1h+Eqi1hnmc8/f1S7uimIF7hnBNRES6Xy0rktHMPa6+1
ETRVkv2URt/b8lvp7chU8J1L+OX3N+DTtYLyyIZbCCZ5a2Zn7CEN+jTs2RudePU39BekQui85M43
aILq9nfFftHyH3QT8lg6rMUmL16En9zcD8a+yx9IwPEW5taTSgLH+llXL/hJhLhBiyoz1NVcStEF
Y2yQPI3rdSl/H61nkA4Etwun7eqOX8xlFlWFytTQ4dcR0PiCSLXzRVkp7G/6ZidwduihlBviOnpB
vx74ChjLwu36zyLOOy8TLzJja2IRGVXqdmH/O43voCZzKGpAMsta5uZqRO00HN0E3Kiu/Qx72sHR
ajqwNgTxfBlRMhJHGFHiPasnaaC4BNEASL7+2CvkHx8/dnYv8qC3p7ob3oMubdp65TkBclWA7Oy6
P/CPYFX4Jm+oRWW+y14a7Z7m+EJeiH2uPbfwLVEhJ98ME+TMNDRx442Bw5pRcVBiXZTnhcOa1ECE
cFh+LMz6ytkg0iDKs+Gyw1mdzbpX6rHMI+ELSZvIelPreEUennDzL7dTD+nK8JxOiDz1/7eheUSJ
NXVgkfpHIxgYXVX5Pk+5oAIWirMID3e/VbIw1duoHgC+wVCJXszyhRAvz+xyM2notCjSg/eYl/+6
sgt9ScIqgfsEjsgSj5G4Cy6U/7L1ZLTnMTqb/wIn5khgtEbKysaSF3otPKGtkson2D8M8TtW6+IN
6Ac/aow+f/+I2PrF4nfOLcpjWbEOn0nbCPI6Ke5d1uH/QDCB3u7F2LNdjzO1hdRTmOVo36ffCekY
sEDUtliWNhDW5dNiX4wlTuDFPOvYbNXap9EuQ5wveWax4bZmOL/4rXvbXL9ZONFX3lbmZnKmWVoA
jnNrFxh9r+iEfZr2TlH4MBrGUasl0e4CDLmk3bpIndtksOFX/z7kGRRSwZLlEwv4edL/+QhrFmJo
gdX4vZrYNC/8Y9GVn1mroqWRS3ps/Pt+3FXdQ9S/mmp4SwoZnzGHovMlT2nynVZaMN6EMmZGpmG5
rxc+7QrclL2nxYsIiJZ0bS4jWzdVjIYE+4HqaKesARmQ+8UuE87TloOdpSaJoLn/fWFfrkRdjEuH
Lk+qDZxidua61o7MNuDM0XdDWk1rTpNE5ngt1DqnO8I+UgdecyMbN3wDtK9ktxZRb1cIFZg8dt5B
McgSxY2PhzGSTLWGA8G+95+G99SSZ/yK5aOPwldViVYb1aT33flN8rvrwtUteXXquKDCm6JZxcor
yZcg3tEUhLsMtafevUr0RGfxExBWb3rKYaoW+dGFpbt6pC1LEC6hgkEx8uNXs6xlXU4RS4fao7cn
mQFeNyQlhUyNfDda/3jKGrAQLcaSv9THK6zwp5NsEyYTLuM2zoNluWoVPa9sSzQ+i7YniSrjTRR/
M/RvKj6ht4FZiGQgWWiR5l4a/qrxgDZBYCRoSZqj8pw6jVo7Zubgw7AcoLfBRUM/hqHiLVwm+5jN
Vnh7wJzAHtgoznwGyNY2mWnZGaJDoDzZtbmTWujRNxmMGiBiIiuEf8DNkj2NqRAvhuEmGxfW+/0E
Xqz3v78A/AMOugHJ28zxNIO0mJpKQ0+Mp1hDvmSsJzcxgt3w0zvKiKE2EiJ0HDez3zvaj2LakM2A
htXfWv69ErzY+j63YCYfzTX8m/r3qrbcEWnGPhvvYx3P/mhmx64NgVKc0rHYGFq1a8N7s9mrKkqL
nbFqAJJFsuS2U7uNh+cgTVcL51lYv09zZKawStoOIkmzW6hST1cmfSLXpe44yWqw7yl6pdKurI5N
uO/NZ2N50Nmj/3dhLwadvUOAq8IiLfvo0FhnvdwGlMt6N3+DKivaOdIvEhoW6Pd07YhN3trOgt2d
96D+e3wTHgXTxPJas3C49eRmKjrG7+WT1sBseyq0gTNl7Tx1Zzk/rD7bOk3ojtqT0hz8njbEEycs
l9lFgfU6yf5v2WoX9sKa2ZZ/fxaAUJumMnDAs/OWRllbxgZ7AbbFyo4V+gMWEodVvdWnswXzd0TV
RaeBAm54x39qzWDj68VN07/BQgvboYU7LK8T3tfa65w1eeHUe+qm6QlulcFEHN5E+vohgWs8TQgC
ItfQEsqGqLUqbh+VZ6d+DttTo8kbjajAFlFA3q84Ak1NFZIOayDgVQnppE1plaJffy7HVwp7VbpD
PzQU76XWrbK3xl4rcehG1NschAQzmPryv0JVqUqvmJXdG+qbLhmb2H/uo+FOirp9pFRogyG6SRJa
8xc2fA4c+bSyc0fEm8KuHFoOnHTMUXvT9b3dn81wgg5AuwW0MZTebSHfMn3TGtaOoLdQN9UY/2i4
yqmpLn3QVePmwNSkQ59BCkv8+YUn1ii245VjEyE2uycCzONNOKDoRO/tOR3IUQveL5IzJ79G7c/5
kxoLZ23ueryviCD/0kyYhA0oZz5+APKIfp4GZXRQAPJor7RUVuY+Vt+CrWdt6C8V3AMC9rckEjOL
qT6NO7M3nh6kU+lX2NTsCciM0bmGddKDe6V4He3T18Zt5uZ8GmtmZnJfrvRkYiyueZY8JjA/qN3O
0ddfDzOvEf57HGA39NKoSFjMNjP1vcbqpZSXyjkTORmg1JDEUuhJbJHoCvat/YQ1zTJ4qeUO72CV
Oj8WPuGaGYcgGGJ5aMhxQmYHvMxJ/8pGHh1877sUboseZLWOT6Ko5yTZ63K8D830RxT9+Xpc4e3M
X4+LYeenKLGMsANhHZE/2AfhRh1OmnGsxnOeLmzlvP317xr/d4JzcqQJVcYKQmFsY7QvDCTbEdqN
J2TNU+lOUs9Kn0K/EicAIbrtZD1keganSda6cX8vOc461zu4cutNqZ2/XoE5FOzfH0Z5jgoT/MNz
t6j0JCWf+owkobU2h2OYTsixjltJEGF3KJ6rCWrm+947c5s9dGZr7RzIuwp97NQAx4NidXoP/5Qr
J0fLlBaO5tzJ/vt1gr0HxjK6/+fnwgp8MzPjIjp4KemdPgesgWJ5p+x9L1orrf9NM7SVFxfrITYf
pDaHj+s2V+K175+NzDw7uCjOTtKPRraT4nxj03lnqzc6YjeVY6+CyP7e6PpGsM97OmUoUApy1q/r
alc62ZLJuuY1vDMR/Z3L/LARR+WeRmvBgQs2GTqtgWBgvafq3vupQAPSuJCOUtZr3fJHDsGUs8jQ
ddV2kR1APUmlT8YQ7/eF0fZLbcT5D1jM7Amx86Dc2KA01XRVKEeNff/6ZL1nHT5dLvj6FChOiZL0
mZeidHXb6D2Xa5SPGJRK+sFtHmS3Kp7YnlGDiEtfKJYujjlLeQVlnne5VvNQlqdOGnjqtVVm7Cxz
XFftc+3D7QkWe4lo5b2V+9NUYaMB1M+B0+bkeoORNkEAp8uhzt9s9bkmZwtkK1dOaf1k6ulWgiVM
3kqmjer4tjM3ifQ7CrhYcBsWG6C8cm/QrVvsbIXGE+tVG+21Ax23WcEPXOxHY8+OZbJ+tMfXkR7H
6SGLN05UrbL85etNu3pELiYyW7/G6QdyVGIi6aZGPoZZeL69xu3q1WwzRU9fD3fdLIIMcejngUdo
LplUcFDHLuVOUC2+rSyE49u9rh7xJ4hJApoX6uQxgDiiLUmaPk/ln2lMAUGd7KM/PPfNUh/r9afw
v98zTzOPBYzFw8T3ZJW6GWwCtTbYpk76LSSKMItg2wbNKqxtKPPzjVyfspyEnj6siuDt65W5uhGU
BWETomJKiuXjXe1NJTSQz8K/kd8G7c3gtNgyTQXWiUTeLw7F18Nd9TCB7JMmJpRCL3XmTxnyENgE
NRFiF8mqoLWoBNdm9y+Susq0tRFtUWey+9toQq35NklMOPDM2xind0zOy5Gr8Gw+3SfaKalWky2A
1ufj7H3V62okxLFU48bS3qzgzANKswDRRPw78lPyJ88KuEx8+6Khiy8v3UT9btv+mubdfU3Phzk+
1JR9/KJcydY5gVrdafH0oxdP/zkVvCXWYxCa68wm72EGlJ5K12zMGzSS1l30Gjnwg9SAsuNV05XU
ZamzIL5dUcGX9AU7aQr36vNkheUQhKSksD9ONu1tJ5KHECckgrDvuxdGmw5woQKtc93fjf1j1slu
nPG2iRDXBDpXrur0ZwlW1SDGntQG1MkfBayH+RxW+i6vpa01OGvs/Rode8ojGvDCeD1oj0a2beLN
4NG8TvjE0erGCAYF2uUcnSLmQ8Brr8Ac6OTysZXkxyn/E05EQeapVkDNxxDi6y9lK6/k0Vh3aeia
ZnZbBQXZWHSiij+QjNJicxzbsyLfxPT+cb73mgH+H2tfDep+rJeU3t5fra+Wb5bRkqxo7OKRs9LK
ewOJd6nP10nxjQNESRcgbPhT0qztRDE4rh4tE+UiDSD7voN7MWlRb25oXfzNTUQoSrkN6ZbUk7tQ
1ja2cW9l1SauSImk0FzzQxM3HKV10luu599b4+9axLTNofaDO5p6VrHZb0MKPURhejO6aNzlsOo3
xxI2acNX11JwrweB2wQbC+BO2hPqGstpn1me66/LBNxZRn4YwdV3TPTFK59bvWEN4iazHpG3Je27
aoWTCdwi3/mjuRXJmAXrcdV9vxhzdl9NLZMGrY3f/WgCU6l2CwXZrfQFu00WRrgyy2mYq/ktSIb+
M1NxsS5myj3wBvRyo4MlPFKWVSrydTSijT48pvWzrZ9sPfnmhSVQ1QqUlr6STLSC8Krrpt4kVr83
9GQ1RlQqQuipk/DO8Y+lSqOI6cIRUnTf5HKTM5HMOfJDVNxzq3rlEZyQkQSjE5jGKq1NVyQLRtve
gkMHgPDH1rwFE3E1TBGMDkTtFAKMmSclt+pAwhALQbRdTzsLHrcxvEv6c5suIjZFAPvpOl2MNbNG
nt/1lWT60cGpTmS/3XRHshQXCgNRdntJWpWl4mrxkuTXtSmiQoUwsykSlvOH14NboQ4HMxRhyGic
xmHvI7Fs/miXmvVhibgyQ5Cg4qEDVEfj8sdj06hToWURuQsjkldZpZ0axJbG3/0QumXwJg8vQ3Ki
aimp1aYOnJWkv9WOtoEtuYhlNyH1xCPcQTkZECFTjNomLdAvv0bXxliZ0mtOLCnFFi3m040fSE8t
qnoxWPkyjWnQpZOkhMlfnSaQPeQn2+SmsuO7EeCCnexGySD5ldGrZtJD0gT/gunb7ZN8rVoGxcMa
wrB+ZdTEOMWu7226g6R1lDSbFnSFNeq7Lu2goIWKnwfLiYqNP/Rruc9/qMqWJxXan8k1U3mjyC9t
of1JFMeN8n3onH16p0J069XslKi/gzjbtM0IR5N+Y013JrUdfmO1rhpB8LHtpsDV68qV0lMsmz8G
ytiK1qJgYa6m2EfG6QxPw4aaya4X+WbrOJTHNpe2RhdtzR64RjNslPDBMc+wiTfmsWl6d6QGEr6Z
VvZa0g9BwsHA9xPxZ+AVrp3Ja4k+htL3bi3Q/2azrVeS/2JNv5yHxt80ztGf1kOZrYbSXmnxgX98
7qKnBuhdvRDYD3iKKRKS4FXcZrA3XYZRZ/tMvDopMhEqfPXJyMcVIa68gpFVZ3/G+jXTaASCSLVJ
+Lu4EwbtkxEpyPBH/xu+h3Xq9bcjrdZtvyPrjVTBJjRfJTySdprWAobgW0+DTx8qMPxk70+vGflE
/v+KhHwznpzwSVOeVP/gBDdTOa6EmQral0T+l05FzSRjq7/Z6S/VaWGHPBd8qBRXG/GXDfVoxuqN
Xx95BDal8ZpFIbpntSss4QS/Y7axMo38J0A/nCO9vo+il05jh3AMFOupzMuVWFqsWAUdZSeddKu4
JR06td0OG6bJz+IMkcTDfIdMRLihEjDP6tHxX4aAPgftm9/oriXBhO0cp6J0IayV/fJhohe9Mx+0
RnY1U9pkZvvLrBhU6g8VMpKmflYIb2SagQstuo25TyHnTQuPZrcT7ppVjet4dO4S763u3+omc/Wp
wwMNXb3hS9WfKhQ6arUXC9Zn6SqFaxRe5aw92Frpvi8OeEZZf22bYeXxHNfaQ5FDuiztS2twteyg
PbSUaXOgw2RacvMpt/8E1cBUXif9NQEiTfWiHM8N1zTeY9dNpXwtkm6btvc5efbSXHC+r9q+C4Mk
TPLFOzaNkj4C4MD2tS9EfX+DH6LCxYTi1cIBiEIkn/A14b4XpvFiJDYs1tuUkSS5dMEQD8UxwZtu
0PTTvN+qtvPJgGm7YnrGbcGdpL5Dlpz/yAGe1D2ENavlGPCa82BC744DTKMuOgMfPwogcZR0shoe
DPPmaMMun+cQaxrPHi14YYBe6C04vQWH5ZrPfTnm7JVLpTygY5wxS2VHcrFFFTenHbpSyf9XRw1x
WuFFBrdNydHzbwx9nSy2ZlyfN01xDqVslGBmIZ6lkvLsQ008eUT6jusPovfpKfQNyLB9FB8bfNlT
HioL3sS10JICDYoQsBHKQEY+rreqAzxCp4CyXSPuLE+JYuy56XDkSN3m64W+fuJ0UBSwC3Lm5gIu
EFL59Jp34SFvXrrIc6c+uNGh7g9omaL2Y2XmrmvefON7kznUKGtKMCBhT17fuzeimJMivWgO6DYt
ZIrmgLJ3N5nCBeS4sFMK2t6Pq0CPpOOgjBIfQJbxNjcUQ49qyeA8FX5Z3RpTg/XYScHbIB9xnnkl
AxkTnaE2R50zzeoz7oPInlU5FSNaVxyUwq27xlE3Ot2UHWY+g8ApGJdUOa7tH8xQBj0taHKY1uzL
q8jxKTmn8cGuklVf0fYt2Ws66US8C0/pmkPz9Sa++5dznxAqm3fVccDBc7LlXE+LQDHi+DCY/9Qj
NtQ7tuEeBwkhynMBx7SWrfvoNbUe7CRE5+VWS+j6h14nKjok3USq+Gct/2pQYRmzlzKmcjcSS+G8
jKbtVua0MulJGRTRjEUEaWi7Nh3ve0ArXWohBJi8+1mFs9d5szu7X4lntMUFq81jle/k1CVjawQ0
UqcUSvZF/lMrXklUZ8Ww9Y361h9JdVIEi3kKv14aOH04J5/XBipJDaArqIKZ9ZJDP9DtrgNhZ5NG
CBx6MR5TbSTaNm7wKos0Xyv+k8cHazWx+xS6aUROUroLCip0OGOJtE/j13dvpHEgi2t5Ir+rGaqM
prnCebsbRv0WteiA15YSAG8WL1L2GJMrqCOkRgNrZQNiHUPgJOXWin9wcIVfUwN7zjT4JanMU9io
tZMsveGoiKfakc49rFR0RrT2Q62oBx2sCoxqqxqiIrwm4TdKSr8Td4Py0FrHG4sInfGMMsDNFg4B
aufcVZKReL92caTT1S4OgW2Rj4iQQBhdHRBvXr2prH3mxasWgcl+oufjRfwwfhdZp96JV3L4j47n
mcc7nTAq7CPaJ3c+Nw3Hg7w00AI2lQcpFc4chRNSkZXy0vnpGjQb2z4k6ToY4LQzV14FhjjgVIQv
WnGQg2EbxOm6T7INZOng4fyVyHwE+HA9Pa9GErik7RA9NckaJPxJQnUXzYhDTdjj9plMehzXUHsC
B8GVW5OAxAgkXDqR9/KyaR3XO1kLXIvW1U55ptdRjqksUxMRkSGeoE19ODlV0T8i7WFaEPL7J25n
QnN75L1VQ7QOEnNNR8SqG26tfqMnhhulNxqOGZndBIe6Ce/rotiZ+Pihs+1i1bUfi0x6r0uL+x5q
5ePgv0XMKcabL2NSP+h9SDjRIcjorw/7NT/FgVSGiJuMpPOuuXHhPeRocOqwyscHCp9e/UQ/r/AP
lWcqQ18PdC0bqVGksChS8AsIq4/GOaEsF7WtJLAzBDEA+6hi4xaByUfUF5deHBzOD21CdnUiGerp
lMWfixSE5VKB7Eo6RVMVRYNZTLRgzQGe5ErbwRHWNk32mf9ckctBmVOczGBfgOH6HxROxOxmJoUh
SX8C3ZXhT54FqFVmZW3SAdo1FZEMj1OYw7jM/ko0P0sPzUAiw3+V/JuvV/3K9pJut4GGOZrG6zLz
ieJwosWpZFgnSjZd+9BBRWwdczDU/rTESXttLFHTMxAfFVyVsynGrWaXRsWLYhBMcjlUD/YNP9uw
ruL2fT2xa1t4Odj8NIFQ1a2WwVSuZ/vWF09F8Js0D1RPURPDR7TgzyvXNvBywNkLDeGB12eQ7x8k
JxGoa7V5Vrq3aiSggpIdo8Xt56A29tPXE71WTqH+BNmB2ET6eGYz7fVUm1qNe8PJaUnSG8bz0ML1
rXn7ooCvHOCL5KwzxENMJdvY/avlveXjo5PVh8JSEfOmefxx4ZvEAzg/zZffNFuMVjdAoSV8kyin
BJr8A0dLYIIqoJMO7lPU2Wt70kiLHvNyL55oEY0Tgi0bsP/P+ugasBWEQWlNntmVYlSSzudbxrJy
eczoHlgbDsqI6Vsz/GMYmb9SMmRwQnk93ZNfs0h4tPAWnsWDpCQiyYJ4+dcLdPV0aqASZfibCIPE
VbmwqmYum20BovUwyOYKLM0t3FUe3BNcBY/y//+Wk0M4vvhw4MTBjuGVz2NAxOwUL5B1kAgy0FP6
qEwCrp/U3eTm2cLVSoZHWoo2AR5Bhus25eIt+nrK1/cBfVa4OegO5pePc1bjstSq0QK1l+wbeW1A
rGDeWnF2S86jttP1IJ+M0FmZzhkv2sfpUyPpMPo4lRzS7qFdLPxd8ak1MLx0Rgq2KJCbHz9o8Ky6
NqAwPAAVw8+RoyczfUlbUn5PXrdwS4Ud/XQhLsaaJcv7vMhLSWUDKBZTAWbKHv5RtuS1L01ptsZ+
o9V+qpjRoSB7TXNt9OQksava0FPDYqIsnOJrgKwPKzjzg6shjjXPNjjGVHBB7gCL4p0UIRMPNf6b
AOdxuhxqWbKx5JnMO27+HuqLNZ29Xb5ixZHjAXUFjQLcgJgEg1tS47Kj6XvvQ2EO9/c+zI6StgpC
XQQK4krrU7hAi3X1YbPI1rznl+Gd+HiQmsFwvCoCmmk4Z8SG83Hf5G8CJrvU4H/1FBHCY+bJmBN9
fBzIUL26kBIGAqibe9kNIK470rfdEpGGdnVGDtggE+fABMfxcSBF04socoBUIMG00fT6NiyyNUeX
lRYRSuM57giYXE73dnSvEbcoebdxil1bOFtBL0jbduIfprpx06y66+rQBWA1JTYdOhENWulabESr
00Zm1K4AFKUYwcFEVMgubvF/qSzdRDxgQfivzhlWC5bo6lN9MbvZsQ0yqYlrgazM83tOLrIMNvhF
fR9luz5pYZbZkyLVCb2+HndpUWfn1etUCT1FhgVyJ8oJU+ICsSO3BqhyYYpX7YDzrrguMD/v5eeL
9yVrKQfKEZAOYEfcC9rAV4zIaDVUaYvu8nU7cDHcbEGVypqGKAOxVQQe4nb2Vm0LUuEnp3aJ6/WU
kGlij3tnXdt/jPTx63Wdt0L9NQQXw88WNo7JwSQKcLbGAn9zHMYDIVf7ZpV33naSj3rtVq/IxEyw
J3w9snNtS6lgAcoWvIfwk3+8J1meB43hg/CzNNJGNfID3rgKmh9BioozJqk/NlQgh2EvMq4tAHEn
2PR1s7JCKutFRRIWhnlP3sqwj/bNnTPIW15H4mW51F2nfwtzipERZUj1ZOEeZFbALXkeCZgb7Lol
OQBePbcBVA38Om0Tt4sdag26O+DmUaiu43wXtekqV+Ew644JauiJ/xzUwyqw9iID7KXNShv9ddn2
ALF9sV11ynvsv2VB7+pEqnhMFDR4QqbJoPSf7qJs0w3/eP6LU72W9ll4uLb2qtVnkaARXxnT7yAw
1ETZ1vTb9L4B99kp6R68Na9DDORbs4R2tSg/jW4Q7GvSkdaYkzma7gfNRN+Mbt3hXAX5bhnus7Rl
s5c40+POizzOap/dcxGLct+h2wBwflpk8RA/av7oC/oZul6Q0v1MyuZXmt1OnMtCwWZKCPGBFwjC
VW0/qPq991skwcSdrHZO+jaSWMDyWJAK34HaJDuWrEglcoqo6Ze6tnIevj68V2+tiV4PSG4oInCP
Px7eNrMof3rRO5zaF/mZihzQiZbmDfnYrjvDnOGXm759qkJ7wXO4ugkXQ4s/v7BPUVv5bauAHZDq
DVlF2qTwfEkpGP1CWHbNEBIWASrSaNSkLefjQL08dUozSaHwUEgmKHR6O8me7AFluOXs/rUNvxxN
fM3FtIIhN2O9YbS4fYlGCmjesR8isOrfBu+uLVMQAyNAK6q70FDClt0+LWyp2LL5iUPmhvmimGIo
7/bq4gOKNnOycuTElcUTtXwjkV0TMgRz28sbi6z1T1iXw/o2v03hDxO3j7O36D1ctceXXzFbhjyq
5LRtBLC7FBl2zlVT7UgLevXzCBF0vK/7HY8QMdlyZenqhl+swMwXG53abyuFsYFNmFOyxupNKVyI
5rPI0S0iC646of+dK4jGj1teJXFtZgPjtV2xpjpuUAbApgiDXrfPEFwLzBwBjQUJgshggTKX9Gjj
kz0XEK+F/Rd+2ef9RxGP1mQBrJh9TSynheUP3Kuq3rfdS5tXEBG/H3x8NJEgFtmAROYd4hIkJ7md
0A5eFAITr96nr0BEBasn+oLeNX0uTqHRy5mVTl54sCAFUmlGfnXARij5JlCPoghtJLxotbB7y1fw
6gpABY+5pT3MmQvHTfFQhFH1d2wSzv5YuKMUbHvJ2/H4gO/j7lOWhhkTKWkqwvRilsXm621QrzmY
yG7DaQqUEfdrtg2yTMWoSxyqm81e1nbB9Oq0Ozl/kqB89O4t/9EuELAEfT2qaAW7KISvRZJIhN5Z
+kb1VeR1Jx+hYHIlX3+bfXVzLDKboGDoRnz/9ovN0Sagrq0DrggM5p0Sj+gKuzKZboFNHir9YIJ9
M/TwwciOnF6CuD57NKIXNak3BkE5NXIOlkezj3g8yc2LFfZs+7YNIlekEijEFIG6053hTg6ptNvw
eD3woCTVKwW9eHhkA4A74xplsb/OaH3AtxB2mfTvVhxR8u00FErVT2skpUW6W8mE/N537x/PAloy
jeuop4dibDZpb54YFgajktZO2bVogxL/LlHeB8BByKF2b6IlkV5IdHl0wCGVK24mxMhsgqhtmLmL
w1WKalTj3yT0myWE5THJgCVqtGtPHl3DIvsCMTWn86OhSIdUrhsGP6g0fEAImx0JOkQqknrW11t8
NZN+OdTsYQ/Q5I69iqEEoBuMRotaLEyvgu43k3jWoXp8yYqNsAXD+CzQFkmwjwa315YkAK7luSCj
QHoNHkAdYsaPk27UURqCIQyFNfarBzQdEcPIV0F+X+h3YC9IQn0992sP4OWAs6lruW1Jk8+AvgPJ
uOK71EhF34qx2Ah/dT8vpjbzLCDaQBg2Y6QA8LTnpa6k/TIBiVMRSpea7ues1+8Rjk2mEG1F/DVS
eB/X0cmdXKkyoAthSas4iJfmVKSngf2SnZEA2lsLJFsa5a5B8YRKX6APB0v2RNRnKON60o+8i24x
tq5nIMqi04ki+zdaPSAOr28rOGkpvcUUl2KQkTSc0TwBTCzFU39qJPhOwQXFAmOmNTdfb9i19/py
ZrMIqnOqYqj7iZnJOyiYN02g3gAg1Xpwdmu1+v71aHNivb8LCQQQphJLsT8lXh1DMuoWfWDRnyJQ
P+/NbwNAZXSxBfxfxESimdgITOjT7ZWknAbidJWwTnjBpM4dIpzhaEXhez1OpLcWPlHcifnraV98
4sx7oqQcVKE6hiJPakWEZCKEp3hIRcjp3E4tNqWu40j0Jy0CgO00h3GEdQ9gnnerEmZLHanTfFqL
jgUKj9g6fC2RbbQBB9JW8vXnXnX2Lj937nBZuRYlzhCSchw4Z3g/1ZHid2Xs4teM5yu3bumPFdC+
PDPWoLsWxhdv6RfLNQeRWtj0us8ZXxScVW4DBbOxPBKzKtlbUZ0FudMU/vP1qFftGkobIHOpm32i
cZMMcwK+3xNWoNblTyvfO5QSEmTNXkCHiXV5Qr4e8aqjicoFJQyEO0Wd8KMJiLpA7TWn4qKQUfAz
a9PkN11n3b63viP3Zu0jTN1w7IYfGb1wWuJWRnaO2m9ZVC/t+TUn6/JbZla2DLwJDl6mj3cvXIhA
JX2Q5fqPMehuBAi00HjeW+i5ioMW4HN11nMwqVSgsFRfr8s1+0FLvKijoA5kzguYfjTKZdx6AQx6
LTAKWe5XuuQKZEDT74slDNmVfSeWZyh4B+hwm7Mr6JIXZZOFHQbvS0RJmY/XlJgGl40m+8Wi4ntL
9exwi9yBAjcffZCmPdv0XvXkRCJhfUh01wuD9/IYF7orq30U27dG38E5JB8zmQJavYuJcMj6F/qb
7MVvovRGQlrwUto9t2/cF81LYfdrxTjaxZtOUwTJQHYwJfkhWCEyIz4UErCIKgHk6rkRzEFZuZnK
EAdv18Q3YLSt8c43ok0hQ3XeHbvU5cZBqbUbVfM2bcdV0v4qflBkEhqQOsr0lXNTdNW3Ubmp0h9A
2A1l2tTALz31j5WigZq5eQhPRfeI8dKLlNzdM5m7GNhEP40AMl87oFW56HCPV1Pv05lBlSonbxX7
90W6N1MgMsSz/a+of8le8kH56RfyJm1BB7yqiFJFeH2dVUISd9a13ddH75qbj2gBXrSMJj38mjPT
13l6YoUyj4kQOh7bPa2OISyn6pQdp8bcOdZ3OWaDphzVVdbQf6mLaS1n/o2KBtNI+4HwgMXqx+M/
uvqyLBh6xdcX5Xb4Iiwwf+an0nA21NLgFfgo0aNwdQv06FLvDZw5uTgtHNb0pOCCgbpNC2n79eoo
70T7nw4vNMAmjhCMQfOmFApRfiRnWOZGpfc5lTbNqG/s6ZiCz8UVNS1U0Y3x0Gs5Sna16GuMnBxt
bHjJ5chVk295u2pb8PX1Tm04lhwvUkRJqoo+DJMgVrjt9Fvi7rRau/ZbhEeSaD/VpwApsrB4K3tr
02ew3lNssMhF4Gkb6QuAW5sUdQ5iWwFcbDP0aFe3v9KA7me85dAD/DzeKRKwswQ+Q9EQL1tnpbb3
IN/EeYd7IyGXrcBH6x3COnjwBtolO9cCsdMI6ATFkjEDyKUkt6n/0qXmml5kwKd7LY3XsrT3UakH
a0+vpfpAVorwiligTXA/qN/nt4GcoxWs7yR+LOneKbg3u/RW5Sd6tYCMnlLfOHSqsefOC2BV0Tjr
Lo3caXg1cx2qfe1xjLuthhNQ5s6GT+ihr7RYMcI5raYtrj+ZI9bZ/tc78Nq7xeMaw24fpo/i3yTt
XLO0Yz7cewU8zkqxNY1yG6rBNgQ2ZQDllOK9VVY89vlPEfQJoOR0Vnz/kJj5zrSfHcRVJODbrQ4g
DDgcTVprWDEfQ/88yVBsGuYGwYqFC3mtLUwXmGLLpGMGSoGZm6zkat2GRs6zXJjf7TzeN95RTZH3
2sNmQwdw2R/JrQuAm9P+7Podna4lXM4tVEjZS6gOa9H3KpCEFmqaJ4NqOAvm6QPsNxNNXyMYxw5g
W3Tr4IOL8MmBwt9LueMUxBwAgGEhCPXJ1f/uSo3uCJFpfI/q400QT7d99qBYD/Q5AkhDj4mCrNNX
NxxIwU6iZ0tX8MrbqIMmIglCzR1DNUtDhLFS69PYgMOlKBK/iMCvc6PirbIfzHzBJ7gSDjEWNIDk
3oS1mS29r9qdHFn1u9caZKcy+sfKBFRv2UF+Z7qZ2xXkbiGNAAsLicHM7Oo4mX+tmqh9vKNtOJT+
npIHL7FGLUF0MaBDT0U4AmgE1XJ7H0r1mhcwnep1hQI8DIlbgwJfB/XF0D41OijUYRcasBWaz1QC
/x9nZ9rUupWu7V+kKs3DV0seMBhswLDhiwqSjeZ51q9/r0XekwZvH3yqq7o6naSTZUlrPesZ7qHU
ZSEwhzMELOQMUbt6I0YXdCNsdS/3ruRlTXAd0qFJAs2zkIYT0AnaGrF5K5U3Ar0Q9HgiDzjhUltw
EzNd8PPXiXuARKGR82VergWzhAzdRBO7tOYrMSPy0S5s3htNX2jBm9x/cJnF7d9kzb4cPaTxbQI7
reTYt0B6IogTkXW4ELbFh/rh7Z5umkKWVHuYk+jGVw5KUW566UVCq7Vk0yrq4cFOh0WrZStB7ryw
8pnCBzGnf7/raWcqQd3Nz+Sc2r17CzsMKpIacojJPKlZiNSGg0k760aqjyhTGFV2VU8MmYjtsnap
S3ZOU+DbbxE365cuWTjN2HkORBIaF6WCnVZurZphh3yXGVgro/wQhB9uz59fwblD9PUNiPnCl1WD
YUJDTeIN6EPkklwiFDBGRH3j6r9iYAAIMmgSK581xUlqWQaJSnrJd+YGhS3FNSRwuIhoMYRiQW7j
i/Zh54gB39Y8qRvqYKqrREvpgamHSJXRqpRWAuIMbkPkoh3KYewxbhJrqNY11yPdWYEOsEWGGt0K
ppBAUEeolfGnP797sfYf+x4MHWpxMPBBun5/91nWhJIZEsDEF5cyj+anlM+Xc/r/5SX8Z6GT8NUa
XT5ZPVGZhvAwaAwHn3LpVcDpoQZfWWOVLKQy3Fh1tBlGdn09LdRqfJtLfHHIOgSsuM63c6CB7dle
5EicOjiIDgnf6H9+3h+iAHKjjbllU2e2ogXb/Irl+L4rm90A5pohcx5fV8lV1qe3U2OvfEAoDaeQ
G5ZvyPCYCtjI5Zsg1HAjOkwIbouWLiNjQZPQe8AH5IJadzSYcCps7f5jHLKrSpZWw4CfrN9s7b7e
1Ka5g4xEt+W/+Maa+k8PDYGZk0tKqf3SAhNJ90dF93tPc6zVDkowXYhk5+5disN/lzkJHvhf5Uo1
c4yZf4iGEskd74VxOCNeJqo/P9NnhfvHxoVGZZLwUCae4hsrK+ak1CJocNVI6t84RzxxoENn3IaG
uhibbK8BoZsNxy1hKef6vLTiftUx3u1t6y4Z3gSOQK2nzZxy/9VbX5tcidQuNRblgLJfL/q1/fjX
RNprouEv/R4TxVWj0s0MJNRtDQsmcHsNCIIUfWVNXzURbXyGK1WH64iheqWM4VDiLys8lkRWFdFt
Y/hXRCg0w2ZuEZYum1Wq+9vBzFcIKS8uFmvnI7pGNoR0uW3pp1CNIZGYBMv0ayt5EhsZYoQKuJPL
Hh1rps9hCgfpkkrvJ6b5j4+jE2ZVQIaGfcpzG6pg0O2We6RnEd6KIIsI2ThkrV3UtrySaQX4U6U7
ijkK0MwgtgSfVDTy2lh/oE7LOrCR47TEqQg8ndqEMEF2n/hIVb1WjfpKNDtQbVv0ubHqEbX/eX+d
3cyYWuNzQQlHOXcSF7um9iuJ98ZGieYjWllJJAu+BmKdF4OwejYH+LLayQkdJmLuKFYTUiSZ79bS
Imp9z8pClFkOcJirYWPUIS5f7yAnyDhpQ6wtnIYXTv4kRFnAxSzE8CetM1cupa1gRQh0ORjny73H
s7nSl197ctBnzQjqVkwbarRw1YWUriT8mZ8NOH3dkt/Hnrp8cZ99RQaMTkPgNtB0+v5B2qxUnBwY
yc1n52B4c7rr0M9wPdgNkHVVqEHsZrl4nTLDC+p1Pq0zGM1Me/+LfQGaWLfEpFU55YdJMDSqoaTx
VnTvvoFCogB8mtfaeHVxnnr+7H5Z6+TKrKGZj+3MI9O1l/ptRVc3fiJVocPL2EIc24vAkbOp2H+W
/PxJX1KxMpuDyrdYMtc/Ev1Atx1yrhQeLkrUnpvW6Ujw/M+LPJ3tFE7OqCKNI6EuKKr4nHK9WCpq
u5CD34J5VBmY4+hrxqSo1EDSFsefrJeuzc9f9NIjn2ysktdM/sMjw2Yj+ZR5rVxbFIsiBft5qXNT
Ax3zYhsTWULyH0CFfqZ9XBV6eCOBakP0QdmrkdvfZQdY3YG/MI1lg5QK3DDr/ueVz4UzDSwQivHc
Asxiv58eaO1FJ6dteIO3OnnV5BXgWZcbA32bPLwkmYkkLf+60/hPj5DmG9rHDJ1O3umQlV2StjCJ
9NiOgMXmru0gzZAMhduB68v4vEzLXXJwcALT9NoLoI5uY5r10QCYaH+ZXXCVtwbgvOfG0q5KsRek
0lVm+1odRvwnzVXK0APMzQZUjZCQ4INROLZRdwWTAbEA2jlPEko1wRCtaHgkyKOYQyUvJjB+0bqT
l0n5EQBI78LkSthq4VKoKutOPWTVvOycYqcUlDo6LsNvSsIv0D/K2XbhlH+iB4zJWNTD6FXxtLFA
LbTmQeQ6ZOoSaIZCs1bcsLSHDPj8Ji/ZMH8rSbm0UmvVd7DbJs0dHN+l9NULqId0jGA6mUABBMdQ
4upzzJE2obngjUzZKKrSPkRcI0e7R+mfxfOSpWfobWSVvEoFzgSkOZwLV0iltDs1QJIAZmNiAk9A
t2DmZfGXtQ5Obw/RW4kyNHoAiQbcGznAKKYlgrQ5+a0boyAnwDIx7EpIcO8+WgviQBY1d/Cj5VzP
PElS7kTft5HWdAcBLgi9uViq1uIpJ6X76FIyKjAIRGTRPyArFtKt9oFeW58py0SYWkDeVB7HeoN7
TKg8yZm++aclGOjjxo/4uxr/fBe7EC7FbxEjHyWSd4mjeX3Q30VmBGlBWTpV5qEzPkVru5XB1jzH
0jPjaDAXApqZ6TtkHJL5nezfRS1W70CdcFNKNQp18ROkupjGHhgFRDgxx+5WMTjOrMjwtAnWfZK4
MTPRTFFI9kEn+q9On97b1kZRAm9uX0P1oStolMLmbhRtgSsN4hW6haq55goMLk1CCU1dYCSLUo+e
hgyV+D5fFUm296eKHAyxDkbYbGA3IkNEV2Ud8P/lh1lwhaBFesAFBC5yRMaDgaZUNE/5iOUCMi0C
0hEiPWHMOp6c5SpiylS1B9q9ee4vXsB+iaFtgCy7slRCmEfdhyB/VzEGYnR8yWLEuKIOp4UAi0RB
/RYF2l00Ij7HS2dCErKdA3U39gc5RVMrXeE61Bu30ryxs37hyMMyV1dDd4tghmzsGoRDMmQpYSdO
iUHFam5M/0pDOqQzo42gLJuwPwUSO2XbEmzTrNuAllZT6R1dlCWDro1lhBfqhHMENf1rKDqJfLml
tckYEopYimAjiUGlyJ/giCCfFr210+AJmaisu3CvnBtd6kR7+oMAE41/guSXu3RImimyAie+6Qvj
1j/E/h2Y9LB+DtSV4NLbvqAoJ+iF2F3hET20kWrzYBiXvBnPxf6vv0O0AL78jkBFN7xuIfwgQ0O7
npaHJCl7Nr5EVKUiXv181ZxjPOk6YA0APwbQ01PWVWAUhTmmsHFoKTAtBOhqMo8PPgQ2yiG0GWDx
aAhOcA5AxsEtjTJniyEt8d4ddGfNsOLCLxLXzel1xGWri3tXZyx0ksw7iV5PcjF9ynMCy6Rsr1CW
Tsa1SJ3nJl2YwZqWAiiB1LrkiXROZ5GJuaWBgVJVcHEnr7+nUdCPA/yHYZquadNSSlTpvWxJHnzw
oPwMP6Su3FqWpAhllovooLO5Fh5nKnKdYAOtU3xsls9dO6ugNfkcOV+ARGswr53mVwD7Qz+GpFUN
kHaTaXZKs1gDPVms9YVlz68i9vz8NUTW+sfHYGOIr4Hc42nipzehNvdCG5btQYpJex4kOlxnFCgY
G0Bv/nk51P/PLcgUELFHjYHAqUm4EaTolXZop9nYLtju/AsNnhELQtuVl8jzmIFb8J97cVfcKhn2
bi4DXmdeGRoSBa7k332OkQHkXUX31oN5G91VyV08IJ68zQvXvFV36qFLrtrHdl8/Ovssu0N7p3yV
20V41Myleu8YLgO1gKskvna0fQ0dF2BL4HLvTE/NPeSifam65Eb1g6a4Ew0gD6/W38Fr/q7v05Wy
SK6Dd+VvjZEUzYZ20TxHD/5t4KFv2E1PvbrCfFh21YAc2jMenPdcW8bmWrnRj93Rpn0GvMhG6RiD
v0dNXSavwT3myR+IAuNRy+XVJHtr8pRNg0ykN68Ur/bMo+SZ8rIfMI1zZXuVoQD3OO/9e/sw75UX
aW8oWJFgKO6O0qZ2FvrtcPhlQR9FH/0W1QyexYzX/n7U76LOy+8yGzume+NZ8b1ZvTP34YMds/1v
s11ubsMHAztLT38p1NWsAGl0pVvtnuRPekp21THGbDl80V9afW0JTi9kjSsUkdWXIV6Mh/7eftA7
kse19DSl9+17jDTG3/N9ts8em851Qre/rdWVZt04j/78Lu2c6IAufzduHdkNn2VsahehsQqcdfmW
30vgju7jB31ay0DEwq2k3yHkj0DLsM+OxnV17PeyuWqaVYUw/W1wN0xX0l36osWr7jijBOis9Pg2
fjb9VcNGwvAdw579fIu1p3JftR6ezECaumAbHVL74NxOSHgd/Lv6rdIWe2Q51TsZH+oddsHyXfAo
dBoP0iHelNv0kISIA417XV9HDwnG6DfN++ga7OO1tVb/snZO6fKX8V2Kn8vn+Tp+yKttsKwCN1hK
s1ejnSatAQ7EXmfc2uWqHFbjgGOYgkLmdWQvZXup67fyy3zrP/aTZ8VuXT1P8ULDsf0+LSCKsnld
5VA2e+u+UnncOCQ/W0i3zVG6L46opnadlwyb9nmMVh3ebS/G/Xwv3zGj0gGSBV7XX3PlTne8gBro
7E3er6xb9e/yuZZR2Hoob6t9KSh93XMRLvx2Ie3ZffJN/BQoXnZT7aeHYs+AMgNNuUhg+tyiXdQj
y7rI7pQX+S92QuPakZe+G7E77cfJlTVX25mP9XOnL1AYbx9XxbzsHxGyvYsTiNdu/hynO9yZrejO
V7mOVliJO4eQ0HyV1qtUWdckZS1MoDWqdDW/CK4etPbCdQov2AbO0kw8/NzVYwmRaBlHXibjZ7fi
3fWIo0mboV8WwcYvF/COpnkd/uqDZYgMCVA7/EhoHTIG+6UfEXqzVomyau1VqSBGsJq1XVdSMXg5
UnQUvDQ5fkmYorvDu4K7zy3xBVHEkibaiuqjlt1qpWZuiKFfvUHtm+mg47jAhq/Z/8VDdCffWVu4
oKj7Kg/Ow/xQvVsxhcsvYpJuvoKawlPCMpd1sJXDFTCNNrrW5FXVonW+1EEU3PnyMpq9WWLD6Omv
xNeNdWaFB1U4TSbxFYqziDrRyARZCafrUHcb/eCjODKtnHrTwkLtvPY4yIvmIb/n6yFOOyIjnKx7
6b4pPKdekm7OdLzC/yYTASGFRgDJPVL7J201xY4UJPtMAOnholJ29X7mNLapYAZwBYtOWo6bC9ZF
82uEJSYktXI7A20bXaU6/nwNnbuE0J+Ck8h83iEj/Z6EQRhuwrQyPpvjJAEIkgPYk4ZjSwr+80rn
0r2vK508tDPkepB3+j8waHvPSiQ6lrQn0bKip5/XcsTPPr3MTQs1a/he4nI9WawvlaFqdRYTr9fI
9mowegEgVpkbRZM/tJ7Ssg+8mEqu655Ctd5QhK9Tepuq/DHLzZXEDu9Lf29rhxLoiZ7IN1GxnXPk
sHPLC/5CKKf1lVshZ9Eouzw7NALWHJcbJ39trA5FxWxBLh9EhxoqQVxCGkOnuuI+pNiMmbwUqr/t
Cvmq1cflNL6BWWoiJPWpSmbqPCpvmIF+8Vbrr+Q+RjOtZwWprm6F/UDaVrf8gUINQV99oVsZJZ/p
spzBLWxKFQhLSmYn2ktT6uXKgJL5tJkstIhNbTvWx8oQ8E+inaluIlrVXQxEirlLr7PbjVdrQPGy
3DbyTOXarC7OVc/WPhCzdCErjSKrKdo0XzJ/qQ/ToM0Z7tXyU6TupvjJJ+iMJN/4y0R4WGPTSFU4
XSSpn8vxULRxwKSwPOfv+8KV2g9RGADFD/2dQJvogQv8rgqXxnwopt+XYaJin53uQ1JsrHwBp9Ln
OlmwV7WhCwft86Rr4VuFAtWV2hzNvfmiUSZP4Tq/JFt+9hmFrJqCN5oYHn5/xg6f8jDNss9zBmYQ
JVU/QTlDPRJH9N4kTbnkBHMuhqBb/u+KJ6WsxKwwSyxGXsyRm3wLrEdWRyZQa07Mz+f688efvk+b
OAVdBhq8pp+ca2dK5qryAwFv3ulmvilaa+GEoyidiFt2Oi2N9qlGhMhX8E0JLgTLswBQsawlW1i3
OZ8l5peN23d+oVUybNVAK7HKvgJks1BT/NJfrKBfKGQGxVwiaZW+OwkS00XqjUPjdVrAkBwyEdW1
OqZXMj0ppKt7pDmliRZSuJbQwwEKKvpmAX0gA52sCnX7lj6gjU4WrXyBmsQ5fHDFqKlJ8eMle9Ys
twFzrLa/ArM/hHeDIq8TRV1Udb0MqmrRKoLS7yo4Q6vphxaksGplN8ADOX/VlL8aFS3J6K3qYUxk
+zR7mslvcmknky6HBLghep6bjuT+fvb/rqpr0R/xYTTP3a/ZChd9s9Vr/JYseD38A4wJy65fYMIZ
I+slRGSqoiMwZSsCPy9rpwyaNzfLnhTbnFH5uJfnZ9+wYC7d/7xLROX6xyYBYaXjzaXCpD05dKNc
NXUSUMkxVw5Q9EUkSzrml8zszhmj0EagXQ7DxXBs62QvKn1oKZ0Bt81HNE4XVreShfKCIgiHTZas
kPMkxsDnygPHA3tEhxeN3V5Bbnj8SM2U95uTvB0NKaQd1l7HMM3Xk/4bS0tUJDoMFCd52PbzI5Jl
Drvs55d07jr++utPwkQeqfZUJfx6QMmt2JDGK/ObufkNSmzsLnS7zta6Np6HOBtBwEMx/HtQkpJU
ngPJYmwJbaVIfnMt24gxqybVl/IU0omGHqaRCdAZFIM0+tJTjuAWrFmI4aZ1UNpXO4KR5l81OVR7
ikrUh4FnmVG3SsEo9CjN5gA2tAg4WEkxMx0lq3D1JEP43thFwN5FQ8UG5yVRNyNquSiCftXbwRJN
tVUTv3e+ugkrZanF3KGUGGYdvWVl5paR4uLcpvuvkoUbkgxErdEeNABkZnDhNdFnOLd1wbygdQYe
wnROmjLGEDtO1HBfZDOmmsVrrjxgPQE4gq08N6gYx8LyapgfpbLbS3P30k49lUB30xAfMgBzme7Q
qgMn179VFWICmXQ3zpVLC8n2h4cMzokANw71E7v6r5hin6zB7otHuuWM8vpiuB6CDWyNEFyqENbT
QUvUhkKx9pcA9AuIroCQqLxXudAWVXkbZ26EpkHFxHHc+vxlZS0aN6bZ4lqAYm06p9e1sQiM5E44
FErZQ7nQIu3GL5itFAEJ/YGWcFvKK0gzEeV11w1PeYUOI5ZAGeMGbcag87owAIxOv8WozRaa1R+0
aaSkWY7Sap4Uj0avsGwph2Sjkq8JHqKg6LQIKwqtG16faOhk1RGm31SgDdruYltZVeWTcJdgbCnY
wFxZYJlbW/OgRweTRsKF6vywkqN6wytj0Mm+xQlMYFRUqb/qZPNNiFabkeIFEnNxVAHr39Y6wTpP
VtA1pVthvP58bs8mT8x4gZeAaeEyOjlKtRyElapAQkA7FgZrckvXLHmdfGNNbCd5Kp0bHUTWz6uq
5+549IrhqYJe1TjD3w+wA8DJT1T5E49Fu1o44I1Ju4Pf9qLR0I/DKwTK0+Kaaeh0nSPv7UsbnWlX
tfMFmNb+YP5jICutF9sgno85f1EDTQnj2EGoMkm79c8/+Nwd8Mm6/ySXoeH3/feqbV0HkT5+FgAA
NBkYy43YZz+vcvatYPCAtIvmWLye76tUHKAsFdROphLsFQSXiNX/F5jBpYVOHifSpdFSRxaiVS82
ss54S3CnLxPIxPY5vTzJ5f59pJPc3ArNstd88HCotyAxJA45QojQ3ogp0a06OgubETHlSZQt08rc
/PxCz91KX1c/2WZZ0gd63vKcMLl0FdISpQ3mqMHaNAqXVvTPq50dhaA/DFkE5Wv68CfVr2pV6uCr
FCLjVdtyx0BYzpxfLUOsmomUGJcO8PGFJQvgPpsxkd7tzSSBlxx3FF/xBfbU2RGFoyHwieUQGuGf
v/dLfjmlpW7OI2g/LuWk1r2qZ+Y+7koTvooBiBlQEtwHdNFAP6AUaBMd0dEHYQKEfjiUECwuy0eo
Z48SA3pdOAFp5N7fN3nr17qRNHwTWFYkNIJQRqfAduZb1doTEAUrXqLIRWLRR/k3nGgyIjJsLuCQ
xqQ/cEw04wOypEBGCbMOZB+K7EOAan27IIJFPinivBCiRGKy6E/oIo5YlP6O9cRTQKahoCP4Hyoj
czrz6Fao1lPJnFkYKYhRKCuL0T3bNaXf01h49YjYj9yCkJK20YYVZCgBGEbPNVJ+S03tgXCDVNBW
6GA3t0aI/qu+JpIGibkYZAvjq3rLUwp2BzPWoTMWRvIRBsdcm4GIvYn4VRX2qrPttZp/gDMiW1lB
5xZzcnVARU/Olm22E0z6Iv47HTHlaW4ja3DD4hoSlScoIKJCGvyD6TB7mo92w2XMOJwGhIYCKCIs
OpfhqAfLvihyhLA/HCYgArKupNL10JIramjHQzI2q+E6CdRf0zA/WY1EKx7BIXBW7aGqykV1E64r
TX8O8/bx5+NzrtKkinaEqjhDnNPxlcQ11CpQb4WMYe8f5UIU06BOmZiIC/USxOks7gitNQtMLKNL
9Nq/b0Q11ptMHycw0jSqyAP0+Uja4ktrtCOFpkdUXobAKSLe/REPvyx6EuKVvlF9vYVcCWmrZISs
DdQyzw1hITdA5AxbUhyc7+XUWsckRmUULUb1AfmCxc8v++y9//XpT66AOuuMUBFcabwecBwemWWT
Qi/YoVRfaNJO6EWN1XHM3y4sfC4nhU8nsJomqubGSTlVpdXQQyj7jMl9v6gIkonnz7Fb9Uur/BCn
lxnVz4t+tkD/eO1fFhV770sklAs8QeyJb12GS+GJSeqgJK+l9iZpN3p9TIoGcCV6Mml6jciWy1Qf
iyiHkNOvZGalSM16Q4ISdtjddF1KwVlfC9bQ0KI+Jpw/EEkHAdykjav+EjZ+6YBI9DW5NlDXtNA/
FfHAuBjZfYHjQmx6k48GN327gWIOQAmOKE8GvLbR/2tq91N7i1cXWrPkffKF93/26hdNBwMWuol4
w/c3wSwboxyhVFHbx7ZbBsMy6XaFspcuSoKe/9D/WenkQ8cllI/cZIcFsELtPSLPAixkNgsn2BKz
4ZU6oF9+/tBnx9CfrZz//3gnHxpgTxBCdqMBDY71HwXA0ffY0kKs28zuQavAkeyDgwqVb+ieLiqh
Xni/xkkOkIMP6VpBHgeIESb6Mm/e0YSCzOIBernwsOffMHUwyiOmAGF8/5bAGFsjTsk3UIwkvcHT
gMe7tecVFI+LOM3Pg/nnGfrPaiffk57/LONFGt1oXCRTBT8u/6WntIcy/PpAp3N/LEL9Khkeiz7y
tDzbxal+lAwHvYkXqZa2mK6thTePCrNKuHGMY+tFyupzLt+94iPQ01UCmUYaIhQNoAr7AHhmkHQY
WSj0N9XQWIsrtqccE02tmhu2yuYIA5fDjDOaQBY0rXOlz4l3ABW3nVGsj2oLS8PC6/IecrK2o5se
yNmGykxPPmC8MQi6KBd96cOc7MIgLkd/iDhkwiADbJFSrRvKQEYxXGPUm4X0eNFz5myuK5oi/2yG
0+tzqOdBGgvWnMN7ABAcbNp9groJZ/ySCcjZHO7LWic5HC1oe0gqsnry6rKTPF24PZm/L1Pkz92W
DnazwKFlMNEnV7SWxhycEYA9Xge5DV5WGDZt0F+NI+jCmCNe6gifZX07X1Y8uZ8lIzY6E1L8zTgx
ZMZIeCvPr+Rj3IuxvYq0Z5GRpVW5JqECfil8hukBgQR1oX8QQ3V02Kwbk83581k/+8YFrpUJB9y1
U8RyMFGny04Jr0jw4ucF5lMg0MKLaptndxHXMy0BzaItcPLGcaW2aiek+T6qT8IwXIAzJWwq6euI
0Y7K+BmosjGir/IKnCfHwbYG7TgJ1Tudpw7yS2ral37RyRfJg7Zk5sUvcuw1ShxcI3QBCKk8/sXG
4tmBABnov49/khU5oZnUhca0I1U/elo4wkWjh9cfQuBSRst1UVhHPlr0FX/+vmiY/bnXodEzBzAw
WKa1ebL0YDWoigkyCbkIdSrfuSpvMPZYNM1fFU39bMBHxDHWRjJ7mVUsWqv2QuMumTwTE4H0PpBf
Z+QAbSbo7Uaefvlqh+7YsiqeY+1pUta9ubPp1TdOQpoZrgyonpGqwGSNVoHZeDagGzlAwrJBLUun
yy8pa71N3bHb6zGuNCTHirQqLOeh8RV6o4/KoK+7CR0medvn90W/hb5P63DZCP/QfNH2Az46+a0a
o5ka4K4oqQuL0bqFyYaJNoJ5XTi/DVQvhE1V+5TABYGbitvmi+bD269QJ9LwJRnahQBsoRuOcPJ+
kh9mVb3F5MNOXqQw8/p0rdh70doThhncQGuhij/o47X4J7sqgd0LrNaor6M5249ZiEgc4iGAfiLn
b7rTItWsJDBGKEjNSb6Jo2KpA8LFqIjk17nkEHWmxGGQgDAbX5lPfUoY8qvajGSVEqfHTY44rRcO
KZ+H9eM0VFcik7wYQs/vqy9rnvRA4lwegjpmTbCosrUX8atEo8FBQwaEh50cBYFEI35L12CJx37w
ft7ZZ58Z/JwBQNyyVfMkooBKlLJKZcYGXw6PwSh9GupXuD5EMDEBukwhP1djCZ8NbDYQwjMoJb+n
RXVvR30SQH5lxQFvIf5A7wCfR1j+W6U5+O0orAIyjVS0+9ByY2ua+BOUFyB5ZwLXt59xcqCzAdqH
Nf5Tz8ZoyWjHAjuecEltSavt55d8rvVEDojlmE5Vha73ScahqlY64AUf3XSUL7aA/QRvtPZpbDM/
ZeAH8hB3F2hEOVRv/kR47cE2KY3qQiA789Rff8gfCBBjMsNE4QJlu/lgcMt1NiFcg35Osryo1HR+
MQF1pZjR4f59/9IjRInKN4mZybyjZ9qCg2PwlBoE6+hye5axyZ8xmof7z3ri738pI5Mq74rQ5C7q
tHwzMpXW+syjYTPFw6qYlr2CkAlkhxneRhw/2vnNUH3M0YvWIjdGh8pwazybmgNTOiDBFCXQpW+E
nkEU/LKVUrgQec3UL/ouEqYNJdbQfvSqAxhLwTEcFZweEYazTcnDudZrGoCZBzme1gx/3CkrgcUX
C7tAXaVYjeFtKvdeU8brwTauJKS79bC/inP/ygYIiMMZlIVqCugP5W4QOCtNl/bCTInBGVh3aXjE
U5I7vh5qNzb0hTPegdNCPwF6bzlqN2YO2pNQajGYpaUaAjor2X1WaWxGg8hPpxGsicV4LuSf5rjX
UP7If3vzpboDY+P2nebV4SyuD53mS0x5xqkgpTIMEKuAhmgBEueZ0NGMGOWDED6T1eZKi5cY+CwY
SDEAVXudMFouLPk+Sq865bWWy6UWtIuq8b3Rv2qtj0mXKSGe6uap61Uvh+QRvxrZu5gIodCwapmt
iNQlYVwevM7aCxIk3liM7s/n8+zGEWoWKonsn9JSfTD5aYtkyk2ScQXWBx0DKn3Hk+UQwjWG4z8v
d65WM1HA41iQxtGPPok9xtDAV4W8KBLnhttO9BYEqEFm/I4gDDCflkk/Uh6tgs0tM6fI99ezHz9k
Npe9Df5u7q6ncfw7gbpPsomBJ7l3EryS4jbZVcdsE/VwUn7xWWs0ngmufMmxYSRDYxO6hiC7hWjs
wUURTBthx4kKFDJJ5VH280WlM9TXj0M7bITnwICJgPCmRzKp9zMgDltzjBeVjCLpb8EAdOT0BrXC
n9/SmVIdqyKLCZQuAOOnGdeslCkzEClEFZWzo+xKnEkg6HICLvMAz2R339Y6mYMUVi6pageZVNN+
jx3IYcnlMiI205NQk3mxDoqjo72Q11KY/vyYyrmmyLfFT1IABffesrDh/qGeFGMtmHLjT1ijFU50
JRhYkH/pMxU5TulDseF/RkP0S84/qJ6bERUOwgL8pbrYaWbtwQBZzHnmIYBMpeBGyDha8PwayXSF
spegVpVCbwxoJDzDeei9yRmXanAddVvbihdxXF7FjEAKBPUZbwmZFI53OmaeErxMkOmrTZM/qOl8
E3pO0S+kEIq5/Zed95us4+dmbkI95jDim5tQsGFh/mLk1mv9ivxFAEUa5Q0BWthX4TuCR1ZEjRo5
LtoTUMPEwLfvj36SrObxOCjDTnJ2WQyOdsDqu/8ISP5EJm0nrhh0M1DkX4UiScfpMRRrRaRVs8oV
wwWQwhqRCJcjKzCWs40HgoAaDJ/8OEHxFg6+dasumayKEFe1GMABB3bwzZC7FeuGFHI/f+tzcQYG
iALl1CATOL199TkOOFLwdvNO6B/ROmEOwfVPaL2YzJ4pSRlUIgqEZp4gOJxcvokZBf042uGNkC21
dkBLGSL+N/00ZFEB2fHfmpCP+X7lEjUVKwyNz1XM8gMmsq1+2DnCTRfStXMzadbQLZzaHMtkqe8r
jU4nDdashWL+QPKGtfyTwlfU8gPXnswUTevtx4JAh1SNv6maCnMHzhGK0/IHeJuguPKFVWG2swGL
cW+psOVQWansYEUj9nOG8vPHNs9+bSC/eFUKAJl8ElSkoXesouZrI7HQxemeLqst/U5TNjsgBQxX
SvnOLkVfMKQsF5JsJRP9WVeWbWJ5aLPeKrPjFtI6RYRnFoxyv/qkyWjqnV4GKBx9+E/4hQtKIiAO
G9CZ3MikKcwJu24hMbMsPpr4XTQKxDgs7NE05RgRM6hqIh0nGBCoDTQgiAR4zcP6MRhqWLUO0jp5
GVLEImCpqKQ9WBSuHS1aR1m5bGLqErcqZ9iukodB9nXdYaQQ64/ahMQej2aExvLnd3muaEDLHPqQ
jRYCElcnZYpp28NYpHIohFsMdP7gc80TViNVUHpTBbEE1Flu/aKziqhTPK6DmrN+kcJ19osCA7N1
dEBx0TrZg5PRmp0xDeENQiogAGh2xHmKgSfcE+7UmNrNUI9iXClfKdImHXogSDsxsx1i8OUQECUS
nAtvRjz5Sd+XN/Of33RSWlAt2bnT8psY2IpJUXoIAdR2zhOOKa5NiUV/fXi0/HCZqBeGFZ+Ihx/W
Pu2m10HIVWRPvA9OUBrcVuGHaIyEvzOSBXW6bYZ+14bOhjGLlJJsYH6nHBDFZ+cOQpi2QroPbjLv
saP/2rbmIpTWSYliIAwbU9KvCfe6j9RqtEjY5EOPcsnOCJ8TVbAWO8Y6aOTh5rUZW22TZQe5tqB9
5Muw+aB+zeL+E/CcRaDAaFAGhAagS9Pw6b6glRfexjmCm0l7yBQeUcRE56TtanZqOZBdEwspZ4Gy
jRBmy21dPGP0Zne7QdCto3pLfyyyoPYTu2jZ6RrKzmr9OYL6eWecy5++/pyTIzPIU6WmWgfNX4h1
PBEhuM9JpqOL3c+LTy7Sqy+Fl52MmlRWEPtNeV291dKbcFXyKXNNo3HRjYDqwMtwkl9RmUJrodSg
fChoN8nzhXbG2RNKEi8AyiayLycntKpmpBN8HprqOijfTGO4Jwfx4duaOhhXS7+w3rkxtYmjHrNa
GxQfdjPfH91IokStZB4d0Fk67i31TQ+nrXDR6aK3UUd1VQcbpV9SNzj7cS0VURuaKESjk7slhfVq
9OJ2l4YHNQT8C1GgfmizrVUUl2LvmXGJ8LD/d62T/DRFGVSPJSe8GZznpnwz9JthWGv6nV0csvk3
JcfFPv/Zr2ixKEUSptv2yX4yRkTRqeQ/7/oUmVrQz8obJTdNfOdiBDXEu/ojin1Z7eQTZkEzq92E
HgaSApsaDj4yC0K5O23IgBlT+sY1sRU/F6+27JtQgvAWYniQvRYq4g9y52nSu4RUZ5u1mEUx+wpC
DysJChXb2USjv0BIo0iv9aRbtjEATiH7Ly8I1FoLW7IGRk7eHWZ3GlSvIIKvBCmwMrvVRJ9CIB2I
hwKNJKT4QG3m9qb6f6Sdx3LjyLaunwgR8GYKelKkJMpVaYJQGcF7j6c/X2oPTgniFWOf2z3oiOpu
AkgkVi7zm4F+DdqF2VGYiCThM1UcnctFGF8zvbv4IsQOo0cBAn7eq3Nap42KeApuUnUjIJKwrFyt
XChx/CGdAczn+5j1Idv75V38c8HZu4jbWjWjWOX7zd4t1cO5BtcI+Y1hEsjRSXqP870wo1QNZUsm
AD5OhukmpfCIEfRM2ufWbzZTcxqQUJXyPz1dblNwXLW/YZ3BmtOh/OsLau+tL/sgTPfVVO6tCWGb
ZxteOsCgEYus3LN3ZcT84m0Mwb+NO4G7KdMfgfxDKJqTgA7eE9irBH8VU1klxc1QAnPP9x54J27V
QtWhHqB3QTLh1OmLn3GVbQo0QrK63qZVBI7LWTIVjriYjoiHlRRX4tLF+PDPOs7ig98XzMoGTuZY
fpSIxeFfJKPz6hjLf75/Y5dmMuDuASzAvyKOzbWIpkDNYFIPwU2riJoGLsda1I+Ig9BMRQ+F7o5i
3VF4XPdTufSQgNSYPoq/8a3+HHutBhHopuPS/zEUIQYKWkiF9frT9w/5EXDm25Lckz45Jyrzp9ly
NqhYaWoREyIMky+3dTUWteiTlRyH53Ly1kL/jfK9QX6C94oGjCYsOb3XBLg5BYiGhwEAMQ4lL9pH
qrQQXuNKZy8Cqzyl9TroCzRBsKwPV8IQwaYINct7B2KXbuPca94zmVh4HVLOCMMJSDb4ND95baCh
2Urk0qkqDWRKmNyjMy6kTsTWY3qTgxIuBSKWf9LlSy0PNPh2MrW1+ZFEn6jAKT4Tr7/1jJVddC7K
Tk7/FxCYq2g7McUfqCNSOgclmxpYbzL6ay2xPvxKemStiYx1Y+/pLrHqwjlCCL4k18Q5L41JqJlt
GGQKNLIvWElGVFWpT0HwoU0mt/BI+Gxy4G9Zs6DoVI3aHXrQhFis0D3Dof36LVxKtCF3yTp+z5z1
c5CxE4+D4TMSuynsWx8AJDKayNYNf3JzodPTzBQBBxaBOqWH//3+u7DRAYkKm1wcSITS4OeNnuW2
HeFv5hz6eE/XhvMQmZixwX/g/v/rQvOEXomK3KL4dCjpIBfcV+mxAlIZP139ovQLh+6/jzRnxZp1
MdhaazuHULoxcDO1GBkPsCjxifbo902okWQoJEZKuU4QfUkylA0NELFh1a4Smc5N1t+ZqIM308ih
e7L9swYc1UPfBWdzrXhOaJyNHUyTynu0PZmG/QlbtK1a3zj0sgLVc9M032SFsognZYmL5UFD57/P
j3oBeKHSvBury5/yHrSmlB0TEJb/9UrTGWDehr8A6KC5tJ/ZJ0wX6PAJnyDLP6U0LhCIBnisXG03
X0rPbeKzCn0AhegvqnWGAvLWEHiXDDCAehRoIKabaqMumL2xn6Bk2pXsekzcatoKvAYzeVXqp9R6
Na59yR+4zVko5WZggzp0p/DrnYfSVB0guNKvyQUzB/UqmMpboz4GPcScEGsF7+i0QoLM3qrhe05Y
Kx16NtDU29c2RUUgGrYMq1T9Ly9rGu6l5FqX7v+xXv97i7OENzA1J8xq8DOKmawLT0HgSF2p/ZM1
3PhV5oYpJt4QvapzkPdrjRjJSTd27ygxgcsG7PT9Trl0wtqGJgtlb/gNrNnnrz9XcDWcUsZaEMjR
3xYD08g69jpqZHwsaNzbxD3ohHuufuXSF5qIhDrIrCY+q7byJfAgxhvkPqm/ZB/N8ejl0C1RLt1G
2FYpCw1EJCJG9Y8gWFt6wcd75BbQuvr+Li4koTZtTPYvFCqxjT8//5TqEYNkOn8NaXeo30MmB3cs
dMPDenMVSHfpqPl0udkGNZKqT7yGlubkr8zxNRHIuDNrTu6Nm15Wv/d3cOfapBcODt8/qXohKtq2
LWMi6HDUfflS5UAuKTIpXydI6qnfLdUuWej1uhkPof8yBg9WvY1r1572XoLzwSJrX9poZWk/rZbD
fWuNt1L4MPk1jlL2KiEBiJA5y64Gr4tbEhsWHHHwlxC9p8+vpC7wqApo8N/YquxO2ntb4YFCToAQ
qrwHF04eBliHSfamkcwrh+GleQlS3OhvCv1Cyu5ZjW9FWhhFWvFRHUrtBhJy0oC6OuV4ntCv5F5i
oWUXPEcC0JDqJGpXduTF56fkV2XkDBHg1GfPz582+tSnVP1AaNR7Nd0zgOgNJnnIBpi6i6SDbYlo
cNWG/NLTO7KQ0VVkGZbGvMPRGkVaBIPP0pN5IcjCZKzDvNV4ZeWFvaf8jG+WHrhtIWAVPqn493v0
Qi4iVp10BJNJWZ3PMIpIUdB/S+hyqfdV2bnx2OCDg76IiYrL9vtrfQ0/jtBZRTkNtfSvDrKwSCs5
VnvpwBqnozALbp0d5L/vr/L1iT5fZbafplyJ+8qfANiMCx0ic38ku6J/TCX3/YUuwBehMiDlq9gO
QwGcWT5/NoZaRrGltZJIr9imTZLtEAVbBklz9HxEuWkT+cqwTetbuX3spbUTvgDNAJAdlX3oykV2
MzEI9rtxMyK7T2f3+/v7eHefz2ZxfyiD0j8z7C+IZZnmZR+i3HtgGDZmvtuZrwm8V52Zf4jCY1FI
Tz68A2VBeaA6J9/hLjJLQjUmvyn0YDdyKAxDtosbayGyDKgb/IQYSoTJmvhETDjjM/Cw0brwVgEV
YiJDl6jtLtD9J0BkIYzVit+JdQt0J4IUqyjwyytPOX/dVA+UqjCuDE2D3zgnlti1N1ljK9kHmtTo
E+nBoURSa+TzvYL6mZ9bHxdyDB01CBkTRmN2bidNZmMaJtuHPD1MOBSl6BtGJwadZUpieQ2CKkLO
v+9OXM3ScEQSvU+O61lIKr2BnKUc7UMH2rWTwcNeww5du8LsYPQSu4rGlCvI+kF1npGz+H77zb/2
+RPM1sspC4FbRlyVotmVpFuAaGFQIHKpXcm9v8CxPq5E1xRKrYkc6TyGOVI/FErW2gc/ekAidinv
x3yjSelGLt5k5cWJkHaKA4y0duoNwpTTTSaApnZwZSd+uKV8eWfgoginguA7nyfFk2WHiVzbh77S
1hIOTSGgyiTqBIO5Dcy1ZdNRxIPelbJXNT3rzgTA/lmXmcnH9c5Rg8HNzewM9bYZrmzeLwXaxxrB
9tJo6qg0/2ZvY8p0L8qd0j7Y4VaeVOqqemHV7cmik5OfPMJXoeKhgwFPmMJK48b7/HeJy2kPJpb5
YtTn+853XvXE2NfKtlSovaolqJe1rksbc3oqMMvsU7dNhBrkM8WIscIeOwz7sxOO58psV8G0iu10
aQdvaqEj2pSso8lYJVHxbKbqH1bjNrL8K3vjQnRQEVKBIIp1D+4cs8NAQpzW9orWOmQI8qvFaTKO
g5MjhL4Prf/y3GGFP11qVtXrzAwdO22sA2+7Mo9KfWJUkYx7ub7CfL3wYf17ofl2H5haDlVV80zS
Uz7IiyzAtwsW1DVixZf0VTwREEeOEDYN8VUs7j9zoFpz6mHUM/tgqIsBwTZAJjpVdaA7tJ2eHRVB
I/u5QluvBXMycoqV70X/TgSWJxqnP+z8zaKoCtUDt9am4WMW/R7l36PUXnnJX6i3HzdK/AfILdiM
1uwtT5rUhyhE2Yeh3FpSegcqeD2QZ0dxyKsAgqtEyEOsguhBbM8OvwVXbjbKCJDGhg43xsi+KGtK
risR8MKRQUgSiA3OJhK82X2NUxL7el7ZhyzK3UkdjpIQbkrqXY/xZGCZuAkyoHfiZZYhqWzSlO9e
MxMJHjpikGUVT187awMP3LB7TYLkJjE2Iz6FeRdQZr90sr7VpnQzoMPi5MkqlQyRPRvojxL4dJp3
HZZZ4QtvRqFJgp6QZqRuLdfLxoQ4EZS7XSFpq3aQVoOO4HUTgDkTPZt2KYF7rLaFkRylJNiYolzP
vNVQ9vtES1fdpD7qCNUpgfQ2FBNikG++Gd3GdlwvBrVe0v7cmn79A3TSzfcr+iVTF28av0hL0Qix
GBzNUi6v0CpoRSFhDIBkarZgMxm8Tn+N8Zflq25SRzuvHTYsPC7UIarS1fr/dAcUCeR8nDlz3dOw
S3nlnW8fpHrlt6iUFEgLqmv0vKTnIN0Z+EQj2o0KZjk8f3/pD1LR7Hzh4YVmDQJ0Nu3Tz99jHOq9
kwy4v0xGvOttb1za4JrGQAWH+mLW3k6OzaXwUI3aUzNkLgMF10dlsTDC3I3qENSfZR7oqPsWmqi3
39/dF44rr0YYONpCEVb7Kn/S6XWP3pFsHfqBQUFzHOxyyRABScgFyT77NbD7+4E0VLpav4lR/Gxh
hI4Pf9FQFoXc54VhxeoWMIApLh0EG06VsVgnzQNOheJDUb0jrYXcKK/txgspFNe1oTCJJ6eA+3zd
eMiKNLNgV0jOPlObBQOTCT/hEV1MYzircANBYRL8yEtEhhhFzHPfvl/2CyHG5plV4UwH5FWenTqB
5XSD1tjGAZM2dIokKFG5/i4t2+g2+K8lF3jFZBA8roDaa9pHp+2fA2FKpTyKRsM4iLhlK52baM+w
AgvTAqGCsAIq4SoNjuCQVSGNpHtc5YV5Gz5+e304f//gF052huJIOPFBOAaArM9r79tma3uOZRz0
6AE0Oqn/YOyD8rkar3XNLr1lXIKJ34iGgcCbXSn2+h7Af2gcPKpIJQgOYVfsqkl6sfxXo+Ad456B
8oCDzWTpaW5lyysNljWpz9P3j/xRUM72OVpVlLc6LS0Th7bPz4xTnaP1iGYdhkZhyhgtaHqulDL/
Ic4XLPcYPGG3uK4U5qX1m0jxVEM6GN6bNgTr3McdJ+NQIQPiI/TosZCSOUtHpeOJABhuBsvKG08y
OJe6QPcUGdB44ZSIbNoRuryGs2ODFXlOzP1lGNVCd85tHT1Ko7YLHHMzIGfKK2hzfzn6KerEeDJk
r+JEGdgAt2JnSpn+UHXaqgBJHua95VrqiGM6vhVqfjTL9lQW+U3pvAE0gpe+VPDp6lGx15Rk6dfS
WgWNMZx7yb9H3tANeTy/7pZdhHqxD7f9Fvx7wsJPYXOfOo/fr/2l4MvCs+w63VNdmasBVlUpyf7Q
6yK9k5p6YyElWRe4Far5cswX4J8EIT1qhcHeRgW0h/uWG+W4xE+/Cwgiwu4wOirXECvzFiOfpOOY
9I1w6SRNm4egBjIoYb7TD3wDNNfWQ1Jt5MReff/0utjjn3eeSvoCTZFIIwMemUW6KXG6KB8iXYSZ
aDBfHC+8N3PIxiBDw0bf9kV6sHlNVpqtZANEcjg1ayV/FYj4Eum6sF82RbvhUxk0G08S40ZkYn4o
L+tw46moZpb71uvx91oZHhZnbDpdnxZFf/aSm8AYV0WCRq4Wr5KpvG2yMqO70twOFelTPdwmbYHO
1rXBwUeNPX9oVUWsSSjRQSLTPn9uShqZeu512gG2Cb2PlLF+lCMmIihzSehSM3ltfOekDJxQ7TWQ
vg27Y1A3R6XaayYgT3OTKW+VTdSwTiUKemajn6vCR2skWMdQtY2k2/rrHleRMTVXMo4JzaC5SnLC
XGCvp1dHDx9yL1+eSGfCrss2EjXz5IXvujMzKdVEouxFlRvI2U6zpa0Ro3yMrKYaoJdOSx4OcxP5
68KwH+V0WIy4GjcO/uMoI+eKYAss7doEOlFqf/r+ETmosXbpUDxOkBts3XN1NfgjjSGMXXMXGcXO
j6XDQKEQScDUs8Wg+e92lWzsXnnSBzS92t2USTcpcs+G1m8Mjm1ShkpF/pjLTUawiXRsodCs6HvI
DoFJj+dPWNAz1RY64tylEu4CjJ/L1o2WHD9T/9wZT304gCn+Ky4Sy9WptKp1GRdLRS0Widdt2tbb
QG4OnLsOPQy1pyVAJJHt1xF5lwH9tTB29nCe3CFqNkaPcQdD6JEHHGNz1Wy6jA5fCwrSNyGdM2MM
rJ/ohaJ33LuKtAurfOsp3Hh+g4zkL+aVeQCOyCmXpV4cRGPAsMpl7Nz7/PdJewzs6L74SxX2O2SI
GaiKTBHe7+Ms2A09uaRzF8IjFH9Ud83JUOgfWoCFWgC8bXgs7ASkAc27EXF17MKd4U7x5Ts7XyrJ
QIgKtlOU/DAigCx6usiNYu100irwQ6GXs9UxXv0+Xmji05hvNAPlFfx6RGSaN/WxFFXDCSrzIa5/
WW2zGxRwX0HKEHjvpEAH753gl5z9UqUHw7z1wspt019McCHM/i59pEHwK5MYXMbGWYlR9EeFrHq0
DUChR71dd9ambO8G7TD6h1hbOfW6uKbm9GWuiT6bbOCzQXNRBu89n2tiOZh0oYctXG2fgmTh5Wco
dubwNBjvhQIGjBZKrBUcQn8toZgUtcvo7CnscJCRtLlRo5ZdNd9baGerf6TGdr9f4Au1+ef7m/Vz
+kTKGQ7r6gFrySCpVtn07gzZjWqjAW7fTqaNXCem5PKb3VIEtPdorPiZ42a2fNuRmBf1KtLulP7F
0u7z7jB0YJvDrQMxN7XiK4fHlxHcf9YSOBG0VHJ0a1a0WQ6c8lJX1INsnTr9zJAn7dAOD5tNQtAE
G5wHpwatZoCPOmSZ0rzSmbnQmBOL9b83MMubMk0LBlXiBlBcBWz2mFVbgfrCj8GpI0jbgM0FqLjD
JPWlQ84CN62FbU5rqf09tfoyAcvflDf12F4pJr8AkTS4o7BFqR8YO1lQST6fMBVuOOEQE4/lDeOe
G6vHNGAxRscpxQThGJ7QkmI829pLJrTDTXjiM0+CZaW6xc4ssSoICTVv3nTbo6cFh+JWr9b8S3uf
/WGc2voLe5dK6/gYvJBvdS4w5XLN4XqSi2O8s/pllWxLJEXaBWrrGpY1N0H6MEwLW13my+6MGqfq
b2ptAak83KX87niIald71qWjV28DedVMLsaLE5Z4D826UaEMbiDvYEiyLOUlFCW7XrSH7zc+Am+X
QguqASILs/lERbr+TxEiF4PS6nKkHbRoXJnTsKhH2lOZvaiTB1PfaHfx5C9zBplo4rjy0LvTsA2s
uzT6OTonfJ/lsFwYeLPgKu5F6h6bTKwBsDWwCrrUy6aOUBTLYNHjyXlA8wWpsGmRNL3rjC+2Qhtn
IG9hsbHdwh3x3TGkFSPVhafeMnhyNQcgF8IMqrxUU+UeJvZRKqVlpoWI08MDzGr0AEAX1T8zIuLQ
DGs/WTlAfTPOl5tKIDFryVhYHaQWMpOF7hmMlv4oGdIq2tng2I7iF78tFsGgL2v7d5EdTO1ZyDQm
/nEMz5L1EuuotImeMi0R79Rk+6a7qZVl9Bw4p04iRQ0HJDINNxIabv1LDWGq6J9hiofmMhp+tyMg
RvMF7/nEPGpFuXVYoLL+a2o/DeMc28ZaFwLccgmpNFrWirzzy2hjVuZOtv2dIxs3CMbRxwqsZBnX
9qLPFghMr0MUCTr1LmaM0YwxAv3xokuOZlPvPMla+Wm6kUwPd9vJTTNIrulLLuVwXqSlYXBqNPeZ
cyvXNzVZITqjHAwca1Xxo0uwR5BSTOOxtzAH8kxjkQFoHtPbEdNwKZNXWdWtJfsRCsyKsjz5PU7e
QpWg/FbwfeUfEw+he9bKlKN9lXj7avhtj+ZqdMqTV/S3pjy4SdBv8zS/8RAF/VFMb0b5LCvLMigW
enbu+rc0uMtarMTCJyc7KN2ygHKnx4tGWWSKvEycZFmGm1znxM5/ZsHgqtMyj88ebbYcO5iATCPm
5Ot0+yUr/mj5ToufHHx/+Ukzv2GisISLU0tbhW8bZSX7UUu2LQqGfsyeaLa1vo3HG2aeCyPOEaHb
1+VObvdhDe/9px44q7ReSrTpZe1pbFYA+xdVHoKjupvwHlFvWkh/RXCfc4BVY7TRwRHasNnoqsnY
vQTDkmm5q8snWR4XdYBthIqI4L7NHqnx3KCaoCGyluPbaP2adOHI4R9LUzn5SeZW6YtZLpP3Kn2o
m23QP5ntJi9vOz3HrALw908gvUHw16jeqtanuejgAM/3JXwoAAEn27HYeM4h6M699cu0NiFdzziG
EObQd5BbV7g4G/rar25NDXGrG0XrYPG8Z/Cj7TsJLzpD2sby0YC47PwyuuXUWaBcqD2fBvXRspHR
eciy31J7rKdt5bkGlJ8C74DmaE4LjH3j+sbWN1P4B6lZVwaV2XTb70MZDcsLoQxVMIfaALXrL3S7
QqOjapeSekircptF0l1QRYuYwG7wbiH8uL0jHUy5RbbDXsHCikLqckiRTuSsesqPHrBApK60vnYz
EwO78aFvW2r+8FAxdepAxZlpc5dpyH8PwIs6bWGX2IOlp3RFd4e6ut3WSXljWNGxH8rbgIxyrBBH
z05wJ4nm0kKpaxZbXipZc1fKzUKNZWyKq3OknA1VfKAYEMSSG4SPvRLf+irYAXPhyWfUGPBaLxde
sPEV+ZBmhIo6x/UDhKt/kqV7wxkPSq0gkR6s5OCnD/TAQA0yKdGPAkevCk/jYVjLzmuPHWyQYafy
6Ph/W/uVZ7ex/9VtaWGa8W7I+FobzrUgw2BpWDj+fRG+J+nvqZaXDKIXVhAvZPNxasYFi7U0wnSP
MvrOsq9ag4ica570mnSiAOYh18TE/fPJhLa9X1VIrxzUQMeT4tcUg6ewVZJHhFkMUUIOse1iIdAm
tP7D7K3WpQV0Vxq+vKxrbsP/8Y39cj80y2kLgunBOHl2P74ywv4mR5TL/qZRp3VAUWrzzQbyHVJi
YhLIGxdJWVcuu9aAuYVUCZ1sJ6uXqjSu4hH3v5qiqD41LZ5+BbmkmKfoym19rpgXVqOzTJg3tGS9
QV66yVJR8PPD/yVohHthgLzyE13R3hyQ/3joJGldIi2QWK+tdh/pxKwCfyYUzhjh8tlPqzAy7tD+
WwQJbGPpUIw31Iegp3Bwtn6PRr5xyr0X0TTCR8bDOL3q8LOJVay4MZ2SPPg5JReiO5lp91Y07RMz
xj/bt7d6Je2EdKhaZJt+6l0VNbwBRoLEMaNniPljw1ypPzh06VK9BLDGm/glSXd+s2zT5y57rNLq
NpwerVxbZ1a90pDQaeXAHfn/24SKd6BSifh8QFoDNq31xA01dTORNrWJxkCAJMl5MoGZSVdVQMyL
ceSfFz1rVPTtNCU9fI9DrstLWGtukRXboUcqDHEOb2PhcdQRTfywOAQ+PmK9sQwmdVNawbEwFma2
D5P3Qs12wmxCbfq14t336V9Hx9FSnjhUCzdHvEhVMKJ/yac7i0RHfpAR2iVlKZ6tBIPMU4dLifa3
Slc+PlJNSUM43oTZba865yze9/5dU+QrOek2WtQs7KjcxPY55QycUImTOS77YJOPbC8HbSA7Xtsl
bUf07cZx933U/cI8FtUIviW6BQBbs79wrRw5LeRRGtUD+vSD8WSSBhl1hj3uSQmfGvQQqoYheASe
B+h+ID0GOXmKKXyrFvqgwY5/9cM9PGm0RLBHOAUpre5RWUckZREFYJVFBOVrWkYXS5h/73pW74VO
7pnW1KuHgFauohBZ/X5RNLQT+uCcqECg82XKbI7ExS26eq1ZTHkyeq+xevCMP3CZDA5QV+YMqPXN
90v6hc7LkuK6B+KBJrkOVmUW+IxKHc0Crs/BAMtab7JQX/nyDxUsd+8NbhnCUC7Ijfny9THDZDdY
+oW06Lyz2l6DE36tDj7aswCRsYoElDyrNaOxLs1QkpVDZG8i3mMGprw5lQQtyCvpdP7+ycV05XOE
FVczFACrCuDvuQ2gmgaVZ0itcoBkLdBRerYvzL3oeTtxux7GTRUbV2rGLxRFaka4E7RjNTR4wBHP
Jj45x09YNJVysIZTIx3xWtTxvc/937UEYNI/cVWVtvj3D3r5qlCfocyQqGhzDfmwNJmv9bki2t9g
zIGV4cZ30tJtNqJhTYMbBIJvXZvsX1pfYMIM2RwbBui8A+sZxHqptGXRdh7zVRYYWzHDbpE7sf1x
OfbPUW9dW2CxW+cvFeYTD+qIBpY9W2CfDlobeqUipnossBZRCb/Kw32NFprdbR0emBYFo8Y6fhnl
lcdg4/vF/trT14TCEpg9h0PdMmdzXs+MJpQsauVAy4ntxPjSuDrK+zo++3wN8R39U0XHtTxmdd4o
h1riK2GUkg7+KsPzIDr14cF3zoYCDpfRNl49BnngNLmg0n2Mv5jwhcXD9098oUXE7TBkoweCzxii
PZ9vh1GVFo6NIYvtRb6QOBhP0wUGLOYmv3qmXWyxskLSm9bb0G+78Epb4eL+ZnKMt7hNIIOl+vkG
WqcxE7XOFIHuiwcYYd6b9DFSnNpieWNrz619//0zf6DtZ/vMEvIhKgcR1gzzHmkvjVOU5oNykOl0
VqItauzkwMSwhJp6OA5pvu4q/Qkt9VYq9j3ZTCF1T6op+ssLGV/OKKFGtBPJjbRulwNwqgC/BWr7
oqV/oekhW460cRmvuz7ZR6xo3D2I+XutG49h8NrKA/3n9GzyllEz9xgD6vWmSoantCl/QVHAm4R7
stSdIwUr3wuRlcEWzXFHysHvl+LS67cgBkPJE7AOkBWfVz/NwzR2ej45uWsX2U7KH+FH6MaSwpyR
It19SjvZX+rZkbrg+2tfODAEC5C5nmE5IEhnLz7M8mRAZIYQzuyWty6y9PEM+HJJqXsVU3XtarOT
suq8pO1UwijoEXyTmVpnOFoGb6lzLxcv3z/ZF10qTgpLBTaEyAZBW547EjRB2td2y54um7PqJ/e5
PG5F+q/Y5r6qcsDlTCGy34b5wwqHe3vcDxJOvRi6ehJTWXvbTN67LGPcrkU/Kj09pr11avXp6A3R
z8QBDJ8tJiNZQtlBlDv2bsT2cwQakHmeAbjKp61oROFWTUMxyDgAxQgZ7GWGeZ4U613yHpqxeuhl
jdEfY45I3woAYGtDvYcWVtfpqcvQyMQvNLO7VTSC2eMYz85MiteBN2yvYgouYFg06IhgCiCFgiad
07icYgilyYmUQ5beZsYZMWEMExROHL/U95K5pqGZm8FGZxTz/bu60M/nygb4AkBNgMk/gE//xOOs
HVMt7AMscEMZLSX7J2Udjpj0mIyOphfVTUCvSw52UbmN87Ot/m5Q+g4M25W0HBGlO5jdW7heN0lj
bYdovE3NJ/IxE9P0plkm8TXt70sbma8F1Vo8qHHrmm3kMqNxEbeafJCjLfVthtFDsbK7BeDrbLqS
X144q8jU0VnkRGSJ5mvTynHlVCbX4nDg82zDA65/bbUar1EHLkx9eAv/XGkWDCRfbdFZ4ko9vmpC
5LtahjaqWGB7fOxtjenOpu3SMNmXKGhN7cFbUr/LKT6kYbDN6Gf0VF1a9jsat078rDnP32+Ty6uO
lj9zFKTtzNkYnmlCJkeTKh8se8OSg+yjCqO6K6bN9az+a1XJYjD41gSJAKaseC3/bMla0fO+tnr5
kD8PGq4cy04b3TWYwqh4L/N7US9eSac/ds38SARfBGyHL9BQ5/IbUh5PWupM8iF27uJoL/HZTymd
/ZGcT6p/eeAHYIHuUlQaoOpm07DUBmnpFacw2jcMO9s1UmW/JDN+CvvuLLJ+btSY4hPA4933r+JS
xmCRsuigKrhTDBY+L08VxkGutYTykoak39prsJcgoMieFAcPMw0RdJMWXZEtrlz40nuh5NCgmzKZ
ZJL/+cIlRoYy0FC6aiL1psnGVRl6F28DLsc5jt5Am2s00K+lSCq/O385Qi4ZjRKhEDDffE4VdtaU
pxQe2nMWGwPPeGTSPjAH6lXGE+UCBvfKU8DDjOouN6+gaS8u+L/Xny14KUaIth0rh7b5laqvIATI
yLspo9/zpNGDGPdJ3V2Ly5dijwG2TxA2ra9wT1uvJqeSQt7yQPOcpjbdrig2kOkMXUMJOOMwXIf6
Knj+Gbpv3d7Ufyaahyzpn8B69es/lnobTZIr5wWtT38RAbuaUmSRsQgapWjbS3iQ9eOV+7542w7x
AHaSKIRn324S6C04WQIZFTnGE9j1GeUBK6aRVvGV7SiWfb4tsOuFXkSlBlNlth3tZOiVtuGbzSIG
RW2/ljw8ZGrjpnxDWPo1KKt7pY9+2gONXkb1/TisJw8hqdTZiNhZJ+vvb+ji/fBNkpmSVHNcfP48
2sroPVMnbHVetZng8JXP6Ihp0f8BCayxJZgrf8jByersQlqnO0pZZwQrrbgt5BJ+JEJqeQK15B5j
+dKutoOerlJF39XAe3SkYb5/0ksvGSywY8JBI1+ZB4LMSmzI1w43gPNQcQJ7zwEsBfdXs9aLeRFq
x0zwmVVzBIvQ8M9RoBldqveN/HECmzSFicsUpg4KaMq9hEtz9M41jWtNr0un3b9XnZ3GKEdkUhkx
Pojzv3KyUjTfReQYpBkIVyX7/f1iXmARwR/45xlnGU2eYevlY5OHdObZooPjUQUOXrxs45cAfrZw
bwkojzvQ3lRKGnXTnopY4Hrz4hpi4lKIxyQX0TH0pW3suz6vd6t7YT1ItXzwGbIw0Z/IQ6b7DJzt
MKxIfpqQ+eJ58Lffr8HFDfXPZWfpRYM8Qx3xnsWGokCBv89jI56cXIOEXLvQLJTnkqTnicWFJm0l
k9Sh+okORHi8buJ8aQ+xZaELUOPRXJg1c7wqqsdA4Up6dqia+77Kll02LjyBkqI32Zc9o5dHyFkV
0JA4ektSC3veUzreVN29HVcrypMrEfPSw2MUh1Q65Rl8ldkqQxr1q9JLyavSQwcd3TpCTIH05V3d
RhfaZ9BtQWuK4xow0yw0S6GUom7DlQClOx6w/Amro24Baruz6g/INvoRanivayc+5Dp8a0sZTHDB
9KZxwRDSuj138ZVi/+Ibod4W/WKBDJs9vsxQX+sJaeKmxONnT2kkOJtytb+O/BEfyvxwEvERmI2C
c+28gSjFkzl2bScfGr1aCXabXIdrIx/WpPFtdk6jX3UQH8aAfJLOiEgYhfbCtdTlApIUfw/oIvTz
NOhJ8/ZWE+qSNhmDfAjKH1UTbuS4AemoLCdpWOVkcV4JgLJjSM3cE3Tk4KZMYqpM3U4uHUhGYD4t
XhF3GgZTsQ0suqofo0lzLVTERFxKgVmQi2nRA7zbGEOKpI1cQbFjSrsTBEwNxNf3weILdZ32AiZf
Os0F4HF8XLNWe2nnSaSPwUcxIlpYtn6vDe9m/sa3zF7SohcRPcpnWne9Co5Gr5bf34F+4ajnvUK4
RMiHnp08CyO1lCWZowIFYsa+tWiANS1dgclc6oq/zDDlkUm8guaHnkNpTNGgTJxN3P+Oshy1632e
4QChRidcDFeMdIr0XUse7NRZp4ZEfyEBBlavpwCAvwJICqG2lj6knRm7oXjogLySfPMjQ7MjIKso
2kXxUsda21KPceaqAO4G5Q+jxv8h7Tx3I0fWNH1FxNCbxWJ+kEwjpbxKKfOHkFQqeu959fuEerEt
ZSWUizOYM9VdpivIYJjPvIbyx4nU41iaxHsjNEMmSC/gsFyW6VKKmlys7UzccItk2k24p9jar0S6
1ozOnft8XTc6sCbLF0JSMMTpOmN6R6+yBYdC/cktZAQerB7Y0NagSZ5JGLnmChceqW2QnghUji0V
HthCwhFtHFbLQahETWKZjCzUBEN3JvDLqm2Md8md1oP9QMSKWiVhlheO9Bbh5tFujubNz4vlCIBf
HAL/PsNBDONk6iCZJYtlVgtXo5M9SqNfJTV3Oqwp8NxRA6IXjxBlTlctPgEGZ0QbFijwXlWiiYa6
aXNZRtS0bNA+IHh/fkAupb8PK0c1HbRo4fJY/Pj91k/moNEq2E27HhW8lpp8N5wZ8X1u3SbwCerx
d1DdCBhD08SbCoksRX0ssByPztrGuhrhoWnFmRLugiR1o5Q67byx4VeUwKYl8J23aXGWFc9h+igv
b1rIjyq19Bsb1AUFr9ay3Uod3RqeobvI+9y5CszBjWkMALWSYAACr1uMfRbAlXzOkgf0/7Pkbhwv
w+V2kq/y6SywH6TuKoLF0caUpC9yfaPOfhM/6PTjMwvo9/KhTLtAfoYXiLpaPWeErbuOpml+F0wP
Ydu7dPVcY47W8qStJ5BkH5N8ocbBqqYKM2S/xlnYf58JIUAZsHauXeLYUN45s4HjLPIoxa4iHgPY
SbO6RIgpus/FgZm3uJdZ181NqyjbBPE+Kb1rJCqXA0qLKSVGAzFZKEvPjfarClYq18OQrWLSPBsM
SmEk50qpo9I/IkWWYHw2+ssUX8aqehGq2zl/bLSt6PktJpDKEDSP1EQU88tNNDV+AaohHYcbiUef
SjBozlkSGOtwAf6HoLllV+c6AIFGf7ZjC5QWeBvAsRPBJ8aVq1yeNlb6bp3SPv5MTg4uRqgceCRY
0EbEXfx9rQ1Na2h97NAF53BLgusFEKjFHQPYiWhkpEU7AgkbMUucJAzkuuc8Q4uaHF+KNyFuoV2L
NHwA1VB6b4CRD6hV/7wdjoQJWNZiqkCdC4js4Rk3Va2m56AWdoX5hr46e5GMY8hBXESbk/HokUCJ
uYCjK9gtqP4eBEqIyUYDXUh1NwU6aORbmCszVuoBUovUslGm0pVTBVS8cY5sdw0UF2QutJjIV79/
AspGNW3PQN2FhnxWAMiGL0160XJP6sW7DCimlc/F3R30uhcbOQKXld+BpBq78PPXy9K4baRGOL+U
0HQl+0wP7mMwokYtXTuZ7dn5eNWmnPR2hAKB0u17Fr2jF2d9E29F00818TMxNHxQp8u2iV7sfLpp
TZDrtPssK1iVQXKrJ8NlnVurrDyzomxl84ia+krpRRnB3sM3q2w/BFhEbY7YwxIVfGM1OuOjhI+W
NDTrwX4amckkzraLdBHJiECDJqFilYexZy3ZVh7rT8dI6yGpwhXEQ79fDBwc8SzpzG0U/Vq00J9q
1RU4QR1WpW3dyUkP64t6DNoEvZOtMcLx5uiuypuNnlw1jX3Woqbo2MU55vBXfdb/HrrLDDBWU+JQ
sAwr9DT/eexy9iDqW01+Q6wiTwDa7NtR+4OIwVTHvv2rDn6LMnsJhp8/UDQfWtpetihANmUA6PSs
N4pVZtbXMcAMc24uTKA/vfyhzYkXApdWJc3jQvyVpB+Blf6maeJP2WtiFJsaEwSmUbITL1dx5WhI
RbqLOVvDnBwBdWsy6KT+LERXsobADhSGpAzrm/HPkgjxqlOCIMeiKWJyhaAccdi/UBxyVkWJHnD9
jHz9EJp3060qgMxaqZ24i1E5O7b26bCruk5/Sj9MAmLw2iC7B6ByUnkzVIivVi9jx1ENjv09VtC6
Nz4aVDSV2dpFM+eikqHc2+4G+D8Y2nAIpB4YXIxMRojgSbiiY+z14nSQjZVF3BtM3bMJ0lnGdgxp
xSVMt1F7iagK6pfZVXKTgJCS6mjXWN1KwscmqtVVAIsTuWkAjkB2y214HakXqrWrk0sbjqIx19gG
owes/SlMB5msAjyhjTNc7GootS8zYjeA5WV1gHATUv+7l/AsQrhwJXFOTlmyrkpwU/mzU56rautJ
tnIRmc7eBgqjLx+JpWAR926gpEeXaV7OJBVXzsRAnAfUbw3S2u/BCMIFKMPOi9t0jZad6WvddBE5
5WWtQvSH5h1GIC/rsoTZEFwWAdFNl/iTpOCsiE32/NJF/e/FBmmLvVAJ+W7eTnmCLkcKoyvzIwma
Ue7XIKBSyPxL9cescwIirjHEcYMCMouXOjKyA8MODFJCtQ+L0MuhxKzQBVl1XlmB11nKJlaStSpf
mXRpZM4Xq7gZjbeZ/kEBNlBHOl3QQZfyo0YATzIwxctHVwKTWESP0rSV1MAPmuZcUR5wfvcFxky3
VnZ+p2nbZEw2vbIHYuU5AP+iXlu3srUZgDg3muVVOcDwsCcSH7Z6nl0pOlNAspsmy00o4JbSsCrq
yNXXbN1kgaAQK65mNCeK1UdDdAJ0m5CT24tW4vfDfW6koVYN8FpIBY0kGuOqz3VPZKAFBH3hW1VV
y1k4mts+Ha8FW1+coX3c78Q/Bx4K9+Nn036PQlbstUMYir5B3pwyFz1Cp/gsRVgE5oAv/moSZzId
iiyoAZalM/zb1EXwluq6Ka2c6jmvIZYPj7Zzy5VrOsinmJ7g+gloXIuQRIoCP8L+GxPGRA/DZKns
lWqlLKBkZeb1XnRAwhInjPqOJXOikHCsISC0IIBCyQiUAB/4PscGTIfQajhERKnOQG9qeOE8DZhj
5CAoQg/BXpDsfo5Ljl7b+CzLkMKQZvpLvzCRRnnsi45jUi6B19ncZpve4kgaw5XhTPfc3RYJmAD9
1pZXAyScVfyICWBmrhwnbygrzcjpV9zE+IqBw0aD3DM0ifYAjWZln4bO5eKoXtE1LkzSAqCTUVzq
ZU3G1Ptw813B8dOGl3QsNmrL6QH9sFK0dRwuN7l8Iw+PlT37opeeUzEcuTh9u4r9mVJ7qb+PMXmx
uuohYJw29jgWtX2dnIPijp7SnCyR8xGJXtvdCTGKhlYhF0o/XyKXpfG4lI3l4tloLwIIr2gidPCL
bJQC4KJii/jz19LFPjuMc4VCAEknff2/2ELUhuwu7vha6LSwzyMXTTSehWbNIPlR4RDlD8xOAV47
3MgTSXOvr6hYaOCDifugRoiikK7eZOMrGDtK+wJhOSZ7wh0De7Esnq9TY35pOErq5QXOLuVGN5GL
lZhyu//dJO9O9CfOfi127gm2RdQPp67TY5EkEDlqARw5MMIP6iCZlcGo7Qp1B1kxdMDF5dbDRHmt
CdRPJLUIYnuO+JSLsZsvrQlEdnlZhKdQDEfzfAh+QNZkhPH+UvovhlnOYvolu0SNEGPJLoZZ80H9
fKLGnfyWSStlOvjqXtWaFX3kWGhknDJROZrcfH2Mg4NBHZtUiUIeI4NHkQ2GD8bdLogYFEUILNIo
GYgnoiXATe35bphn16CGj2KTOLsQ+q/7fjNZN50+cprd/rwilSO1fQGaQGxS5sz6y2bZWSqzVNn2
u0qJNz164VGxBtuYOyr25aZf4NktHDLpGGl5fuJaUj71AA73w9fRD3oqsaZNbSCZ9DPzTT+q/lLf
ZrpKjSr6BVtqQCoZP5X4nyPV0fZqlW9iPbsZwmiN+oPVq6up3QakEU+hMfta5fiqhf8sZaOA2lcZ
7YieE2jZQBd7IVr0kjXGhoKzTKXKLBfw+ZR52FsCxD9H6CZEUPHyB/plcZ7dsz7sDINYsi08zL3I
EbKN82qRpesWXQlqxfMUe0Uw+AgsS9aZg25SSceN1DBDeIusYQQSbVeahzJV1iNJ8CT45rLerVY6
Lo4WqCTTsjaJUl7KxXwvOHCjonBCFystzbZ6t5y1GDALOgrwd7TT/XCU9yZnhfg7ulDfGiFLBDUz
IJIWpHQJa09Ee3y5aFYhjy041uH8NurjZuDEFscg+Vwl1MfU14hUqloUA5mDj59XlWoei96p8X/C
QmQMhA5O3jnKhkxP+HIqtWWhzUJBuxCltKSS/SVbRdKdnnhCWSpU2/MWmD3A5Y0xY0JZhp7prIfs
SqQaXb5HpIY6ddEl0HjepnL0ED8FgTo2lqcmj6iOiYS0lEhX1sbssH+RMYfCkgEBXnr4QUl2heZI
KAXN2saPUihzj1V9oSay3yEGEavl05DoF0BqUa781J6LwN3po89/FWvmfqRkEoClQdVaEN2dgfoq
GCzQP1D8pM6ElooAFhVnJloJ1JU57EkLAFz340WkeT3cEZjvKpYmNdxxGEjV9NQVkzcMhSeGyAli
o3k3xYnf2JeVFQFjo/AvggiUDRo7WQ05NyuqxEtwHY7KeU7gbgOun6J5ZdnnS6oAme1vRz1ai7bB
oEuww4SsSUrhPiCbC90ZjZUphL7YonKgrQoGkUOoKZxCizbfqSTEXbEyUuUmtMvP6pFiwtXQ0DMZ
VU/veVJEGCIhL1OYFw3dZUwqFoBGNdop0aBAfaMsN3+Yc7vVA3zRdRQwrnT5xaIwOciMngLbTQLd
F22DZKbXQr3wVmkfQilllWogFwiSLzP2If/okexIqXWJMlbMEqYW6aNQ/0vIe4XtpUy1MeO5Ki3d
dpCXhJwiWeqsU1NvngX+CcXVtzSf0Dk01kIy/01JFbQRgkeuf9ns9ovZeXiHih1dpTYi/82GTTsC
5E5q9LKIeRVOhiKA918q2wk2clTxX+iNO6ZXhforTI2LsHNQ64YiGEOfakmXunml8afeFs0P6VhB
PcjwAuEQafRgrYbytpQJoeLnCAkOcJ5eE8PGsbdOseHH2tlGMYkAJ7+Wp24wc60XhLC1cdu380Wh
ymdZ2z3QyQBKt9gaO0M9J/2fJKTv1nWXQVwq/KZsV93Q7yJBJMeVz2LWRQqoRutK99U23MZxeJ0u
08qW8jNJhrqdBztBOhHhY1aMrG/1XShPsOqaENMTeY2alyjcZoiITeV8XjbDiRj2WD8K8gtaQvAO
QWx8pudf+vlxmQXmAiN+lw7auqR7T8W0NUM81kZEe8yLNP0QHDX9tW1ob3PAUvFZODoo2tTQMDn7
kLf01Seh+WMt7XkQp5dlXp+VoOJ4+n8abVdxF241SUNYe9jYyNo5CohmocDh3P18+h2LOins6wjU
UM2UD5OtskyDDgjbJ2LfpPEV9No2BhhFP1FNb3niE7XJvyTlaX2BBoBdQpNegwF7kN0NVYwsSk6A
YeDTMy44b7KfFZukjgkAuOoF6Kto96UwlovzM7X9ZXjb2riu7PJcRwfn59c/Bp+mu8gTgUfDMvmw
ywm7TgefMUDOYE3lMZR8g46V9qudbwGmuZH+UMHiq0hSlJKySi8EuX5+hCPdFWSdBVTB5OoxwM5+
z8VkYCiDWdnKTq/3USKfN1F3VgW9O1jQm8GqtwNhgwJ8t/zddBQb6hponOYbUbpK9VfBoSBvUhLL
FXLnEbWzn5/vCEWJ5yMbBxCNasBfeNWsC0YYopChJi3HfR0OePKID103JRwh9zqdvQZoe1v1KxHV
w1f1MCMoSiAg8imP9iN5K01TRItph8lgtD5VIb7svjE1TRQz2X3gsjGnQukRLBtbS1yOBVgyaC0n
t8jfBbfvYx6ExEZTRnbXMGYzPuLBhRomWCEgLAjj/TzT6t+BCCOBpafyQc5l2QeIi8bWgladiG95
O87PqShW+aR6ZkvS273NGddokCMcFXsRdG9knPzSirYqntnU7tymUjlDnyvIu5K6Dqp0I1OsrTnA
szz0A8Paxkgw8W1OPPXfKRTaWTBPBJCNhfJZz/nyTRAFkqRBhE8ODbaOrksfTheDKQugvlrXT1yk
UPjP4Ki6mTLC2t2n9mYAJbzEf2o9furSK+5WubbPIGts5LG5kSMdbQbHS8ZT+d6Rmg0PCxRahXgn
eBMHU7w4YzRJkaPs7AEWdZ74g2FiSDms50HbpOjb2iS4fTND3J8J/MBm1+dZb52BFkAG7l2Us7Em
GerGF6iX/MYakftVqYlbmFdNz5RflzS9Tesef55TBae/z2pKJzScULCkAUWF7PtBkUNWxopzVHYU
SJDKWEWN4itDhVzeCr2gq/+E6cSNgFonlk5w9Ljxvg/ohIlTTEqm7LBPXMmvjomqRqmdFY7pNSwr
eURtY5859Yb2gSa/oAdlQFKopORP2tmrVCnWPy+1I5cHD+SApENAVPgMHsyAbsZ5QN0IkDmx4+J0
K1OAN4zLvsAZPCU2FUU1y/CVUijr6qsZcTtVh8uMYhaigLt5wITslLr5kTsEGxdxHIGVYAschgSR
QfIeTUwT0HLB7oukcE0HuWnBVBOVgQJDt9M0sLac3xAB9ZyqOHGr/t2EEyas4FURV7eZmIMjqtQU
JZQWyJRhfyfpnzEJoVyqIU3+MqVXp1/5yJ7nquIUhvaFrPvhgFkVG61Sg0QSyEJIjYHgMGpEQPyT
bVJDFV/kmoYUKLDyMiVGQtvMV7rg1OV55HCmsQ37DPEAwUA7SMrrxkyrOQd6+I+WZZvavhn3kcty
XjsVpWpyG7PZC41Naugfrd0+dhMGXhPWguA5OlQ6ilWDGGGcZhttss/lkpq+QWLd+vU88WcKT51b
XDOxnjnx1Y7gJnVoJOhXyByfbOuDh5/mxOD3wNuqo5/U18Wywz/DmYQwY0UNyCsTt+09ZXqANV5W
JWIkpOGBd7Lqc6T4xLVjIo1Lu4lm7qG7TVYXk9237KumRO6G4o7YSIuk+7aNsjEqOf2m4YDLkDce
QQU9S1bqtWN+ouJ4dD7ABWPqYQE35GG+nzcLtfGyswJZ3H9N/GrbsHV4kID90lTGDqqdYJBqA5D5
zINQCZF0AH+GEZKHNeeJpXUs7uGklaHOIBiq41Lx/WnUKIXNlUKsFPlyF4JuHad9KRmbmlYO0H21
i1YTmSfbERkadSNZ0qrWu/MMB/gkiE8uliPHP18HSLoODI51cXD4jbq65LHpTLsdkap7OXu+0buX
lvs0+E9PhntZuqW7A4npLmuEFVzLvVbcJ3S6XMetXdXD/44/8OKLP1a615fXjnv98sTfNfkv/Dr/
4+/CSs59eQs2L5H3dn326/rlen32sdl83LT+5mZzU7g3SOv4ug+kxHvUf90M7ibyP/jF2o+9d9Ov
trYPvta9eL56OH94kP3z5+eraPvauFfyRefV68olVfKuMvdVdb3IPaeG4p4/n0du7P/hx8i9vb39
c7vvV097/3fvFt69H/u39/f+zzfJkfMLnhq3KOhv4Up+MJc6R1esleoktD+R34cDceLvF1v3e7FQ
EOH+HeAgzogzMgtSrkkQr8R6ycweoYvLgaZHNP0RJQ7h+PWJGCqvG/mGEL41UgyMrC36x5N8OU/W
Wi+sRzMN1ob+ELTpJQ0dUD8sNiPy6kLxbe0Pkr3LkK971UH/ZbgqG4RvDHRgBv2Cd4pGZF2bzlck
VD2aBwnF+0XVIBaWJJjTCVCjqJL98MaHmWQWRQYKo0wpu5JygvBZzE4McYTq921WDwkKk5PY6WCB
hBLKux2ypbJGVZweKCWMtrty2sJn9GaCuqejJhXfMdeOVq2SAtm1aYPdGnJ1jy25ZZ9JW8owovDW
cTeIgr6Svv28CE7NiPr9AKkSszbzmRkZggcqNkAlTjKhj1x/AEmJZLn7kObQDrLpPJSM0goYAs0G
k2xhPqd6S3u2K+5+fpcjh8+3gQ5giGMbDXKnMhBXFUXJfhL4dmqjGQr5p1DeR9Kgb2MdzFuvh6WV
ttrn3gGgo6G0g+etqGP+/E5HoqZv4xxcv1FnGCV00knAqe0ZUPMKIqZZA0r1J/w8T/VWjn8rigz0
L5ChPvQ4kds6letm+fxW5Qx1adoIBQj2KboTP7/ZsRmE5ubQT9JpKB1eXWVh97mVd5NIwaC4ka8K
vsUpbPaxF/o6ivj9L4nfMvcpjnTjJIis7DUGooesOw9d9vY/e52D01pCBkVucwaCkhXM53Q8BgV1
xVOGXsfCIADm/07bwaGd1UYL4maYdsr9cp/8Mq4RCANeG3jonw3pNv7V72iDWqfgq59E+cOj88u4
h8orOeiKSiv6aYefTKifh9lep88zQLYQyuNwv9nXBjavTLLknFs0cOb2Lmz/NANArCnyW4JVg7po
WDzUebLW0Y1Pcu3+549w4mt/dg6/fO08b3RpsNtpR8cBnQnKIJwA9CFPFsSO5VNfP8Mn1fjLSIUl
NxYFsGkHy2Pqz4eBDoNKQwkQxy3MAwUwnOnGxeWgvLTNciIyOHYofP0WB4eCFvRKUQ0MLskCs4NG
Vou+wCsZboHIqrgnnOTPzzN7akgRrHx5Xym29KTr2a18fkDzLq9NWFIkwoIC2UbzgybSzyMeu5nw
AcECFQiIwYr/PqIdK6OpOIzIhpLAD8zIhJ30VzgxyGGlN6cjONUtg9T4l32eQEi+/Pwex9fk/3sP
/eBWspU0d2qJNYmNXED5j33CSFb1p0j3P4906mUO7iS5bQYZ7SBmLKYdsaHkQrzx8xDHD+1/X+Zg
5VEQHPSgbdhgQILm9Io48P8nZDg1zMFqq/JRQaKbOaPcDCaDzpZw+DhFoDoWLyhA8bl7oCpRQP6+
wgon6xAmyaZdX+6sd+hwHNrS8hJwnJ4S5Dm6CL4MdfBCegeVt9MZihyMF0KChAodV6o+n7iGjq6B
LwOJ3/+yT/tMbhZDKT6TBpSxpnJDoeA/WAMY5ZHnUedSPrXMvgwRV2plp109CRohRx+jUGg+ecIe
XQL/jnJ438hQBMLBqD5fBPMngQGQ6HCgpPKfvA1aIKA2NMo0B5umn8xEbUwmLEruxE3G3gQiQnnM
/Xmco4tNuMj833EOFlsFyRwJUzFrGBk6txVZUFIIKJIQabROcWuPrrcvox2st6AbbXmmKQ68b8OB
Q6GN04BvdLLKdvwz/ftaB+utS0yN8i6fCYYyADCKMEiyTcr658k79TriKb4suXFSi6mwys/bFtOh
HsEZidt93zYn1vbxex37JwqG3D1w+r6PNMV2o+A1xJmwoFJYfDTZWpCasnHz+dEGACO1Z4NGFtQ8
pRdK0o8/v+vRGUUty4aJDbj0kHDfjwuB1cCn04JzNCcQSMLSKSvvfh7l6H3+ZZSD29XgLp+TiBnF
mTT7IwjRs/ShNG/jeN9Ll1wkJ5b/ibc6nNdGDdRREwtyma/IvHkr7o2T3YDjo9CzRbqDXvGhpoll
l3UghXw9ziWkzmi6oSmlnepHH5+7f0c5CPX7VA2tsE9Z8y0KS/pDC0iAY4Oz1qCzKcSVx+pEoe/U
ix18riwtDLnG7GFnl1eEKuQwjKafAq8dfTFKmthI4vSFD9H3xY+sgmbGqiAcot3fbMF10SKQmiu8
xsrnk63EY41SJIaQG6TQrVNRPZjH1NTDqirkUVwkLWdhfx62ODDgG1Q+BmDX6HiBsfp53R87SbAv
A0dAVwBu68ExHFaDMw+TOn52Z4C8UVhLbEpOaGufMnI8Iuop3g0aFuJFoCKtg8jPwEyzkyxjFMYI
djOcMZ+t/WgDk5NBOhEKxqj1W5dqjt6T4tnvIia0Jx7kFiNEWCsAZtLqhKnZZ9h8mMdpOM8CqQbh
APPq+zdO1bQoQ10bEaV2NZ1Swk0UPaTdRTFgOOnV4XmsPlWtX2Y7rdmMoJZ7uvk3vX7eQ5nLtpBi
DBjtitctfpit7eChnW4aZbvIaGn5rUOn8XfeXNq9ZwyNl1zZ0nmy0/Y24KCfP+QRoCWzC8BFGJBo
2AUc3DyKsQDJjud/vqSVvA5IM3GykPCpCJwFT2NyB/r4ZPTzKUf19wT+O+7BBA5t2CsVyckuz871
9uHTNih8EMZZQrtybCh8o9eHWvtmrhXvZNB6tL4IPl1RkAcSsk0HmzQLk3GcZManjdRetei0XVNZ
7LONrFyHJXrGVu6RKtUbxKvyV8h7fXQXxpsCWokdXFsmFPJfNEehfWqJr539/FWOAUXsr0938FV6
sx8dFQj9bpy3lv4R4X0Qj65mvVRGQ2EY/8n499DcVwNdf+09tl70ePZsjap+rvoWpCwtBJqxUSrp
P1ovtGy4WFWC18OdH6HQo7CU+G4UMAgozbKBYuOnl/lZIJc+3Zox0lcpDiU/T8nRYw6HWkAp8P10
BJa+77iqSgqjLCemBPcrFHQt0y2U+1m+JMXx8sIbQRWcPlzFQfbXMhVuxSqMbNwDD26MQVvy3MLb
bjc1q9aqXQ2cgGPDPQGTJ7zgzHg4T0t1JXBfdGAjDL00vJZ+fvfPHuvfTyEAAQ49bTAj39+9NIY2
s6t+xDQES5jhFXo9LL1dI9lrvCbccsB8wwg2I7BfriQ3rgZfGKKKFoSm3eU0oqkyWOVwzTJhFVFk
LetNHfVejU25FTxpdrxKwFIPgI4GEJK9om2b/iovZX80epwl6jWEFzU6x+0H+zoY4Fp3bljvUKcu
YprxwmIKateFlGoXQb7cxqS1ojpY4/dWM2lN7oU8F01xuhikOZXOT6J3ElIp3UtDC2c7WyvJLoiT
dVvehtOflB56leEJlr7hTEwFUL5qg5BPYF2o4cMn/scCltAgp1VZ0BawoxlumgjTu7b2ZiClI28Z
wO+Oo/yEUY7xN1uCIxNkgqJwuwPEOFiJ0qAWRhA2464LzJWV9KJY1wAj7uGQG1bpytFGbQAMnsWQ
Th8j5UqmddPuHL09Ewh6sYRA1rrDFKGgfUWrCJ/gqc1WM5ZDMYjNtKhX6I1w+25siJQUhpxhr4Ou
tkvdrRGTV5ePkuJfXGW+QAqCDPJU+saCyyKcAHvtlSI6rvbUuV9G9cZuCrhxJzq4nwrKf63JL7Nw
cIA7mNhNWtONO6XraGbB0Bu9Fnxv3b/YTrJS5Bmt+matw2rJgJsvOxaBeDFldIsJHO0APNRJ1oJE
mrh1+l71KnjQK3l5jPEykAgGHeFcWy+I2M2rnzcUdd5j+/rL04sA50sqRP+qj5SWa68EjqxoLDtw
wfUe68emGbwWN+QRaVfrA9QSEGgHr63ziEJtiks6Ec5SvUbDS185XF2XgSOtQxNdAa/qX6Z43kWG
usbrW/SzTUz5Mmebduu2zejkgdpDyUXELM6wJbqm3CjQ+YC8CbLJxDJDEhtHD4Dgsvl4AC4BX0Bg
MEV25Q1SXjdt/9rWtMozWtXCLW5CoZZgSK8vOhq90HzW04JTEctmwLVGmF4Kx4JSxXZCw+tnSJ5h
WVGjCbHGHDt7q9bSWfdaMQ/LiM/9LDq3UnhdXlRJtxWwDgqiuYMRAEqmFpqeonGJ6iMJONKiQwQJ
MX4sZQOi1LhK6LeN+CuJPqgtVFo4K8BfG3J3T6lbkHiH4opoWGC0iTIc/jpYW20ocUBl0ORBOi0f
whSemNKGpVzZH/BDPIjXOaVwxXITB2pnuod7xynpOaUBZgK3IIq3NaBSGVh5hPYADC8BVQEZrHhg
0ob0F2QE/Js+cEZ2ZaNHcR2xF6nx5LnCtgfvFnhiDCD+VEOohjyhbN30TXJmJ0+Dbmys4Rf2arbd
X88gTkQ/QgMCs3QvDUzKeSK7ZduGoR9Prd9rhAWqhq5/67cLDkDoykKElkGUa726M53cT2t5axSm
P2udr8W/rfSDHK7Ukf6fN2Y3+3KQbBJkBERCiXPo+VzrZ1H6xiEuOqFYEAVdD0cHBLLkOrjjFZzT
wd6RHjJB9YAfkwz3MbOHpCMl36BaqWB8I3coX7v0BgLxKDkQSvepfGbnXAjDOmgedJBwSC5osEUx
Gwv3ADOoepR5sE46c+VInt1oq3L00+ZK6foL4TdoJHT45Qznw30ESjXcdbgFKoB8HetFUFdn+5XT
PKiBjnIbla0D0Xc5p02eoqZMEZprPM7MC5wGUFsCJF8Hq7TotiVeSv+cYUCTBQE/zYAaXEVJIL4X
wHHNi8Xss4ZC2rzTiH0JE1Uv5VnEz7GZ3SRBdc7B7QvL2a57yDLUszAItzd99iYNNxZ6k0uL9/rN
1Dym9QP7zKlBQW8LFpQGsj/oJo7U8i73kufOrs9aIDEmPF8g8HMTbZQEmn3m2hKcoAUFrK5dR6DB
grbYtfJHaHYYKn1oQ7iaLc0vz3SevOqVVSHXG+RC3UC51QhfshaPI7bd58OrhifKBV3snIVh4YsV
06qPKbSUeQAl378scbFmWxZc5iJT7uPlgmkWfw7Y1YjbI9TZ9dxMW7VvWItoIoWLF8N/SMMXC/aU
mAqBpcHfLLguw36NMn4FXV+o3ioUYbSnGP2Sis9WVdoq6uOLdAjcKrf3iOVV0XzdWLiIsb9jNlsm
F/dqkr6MKfZp1ksz5msjGG4K/q7BfC5T2UtagB4tFkWQLHOBBU2SVZO9d0QYKewPcgpBHjxxrB+N
1sBaOCTfIM8t9fupXtaJtVS0D3f2hJFV5sna9UQxsps2PDdNloE+37JxaPdUDjISr6YgYk+wNKrX
GG1SKG8WgWuM5+4AzCLvnypUVaiwCL1Qo95LjVhJ4v1FTpIsDy0fdskk7+fX+DRE+OtqdVDSAASk
KmS931+jGiNLLZxo3IVXy1MXo4jiKk+AVY1te5neha/De3pVrXFcPQ+32GhdZD2o4FVdITpzNmU7
QU++GepnjDWRjXGHbdGh7LJWm314OZ1PW/LNG9PfBGeJDyfpauGb8Ra+9uH4hg/q2TW3zUt7reyd
zXSuX9c+Iqa+cmvcWrf6ulzP23Sdbbk3/O42vomuODBWK20zvJprfES37Y2yV/bda/krwmX7d7It
vFO5gCGSs58m6KDkoeQSWmFjQhKCHv88VT7yJ3oGEAbq4mhpZ31+j0bxKobIJhBdCJWITZ3O6CG/
WS1A0SrjMrwV5BIZ9ehezs6IwUSIKrUG5kcrql5G7GAShboAzrWmhk/tGPhDx65EGkNYNreSvwRo
WnAQx5j1ZtJjP9T34qjioFARtxVl8G5SMRxB88CczjQj9FKOuU5S3Ll8NrBeCy3TG+0TpfhjtRnA
hojnYbCkUQH9vnraOo6cKqN6R6FEvApxgoQq0fB8Uvz4cKFibw4wFxqDjfwM0Kq/UHw2XkXUlPXN
rgZ49oZgmPv2Jv71qXRnL3efcuBre4zo3N/i354sdx8B9OLI4mcOADR8gNzC/yWtBveicC9uJrdw
UQByyRdc9f4CFNrjY+3fPIpf3bxzLruVC6ascR9kAGXeeejvLfctdrkU+buoG7gPqf8n837vb+//
/LwrP0EbXxbdXy97MK+JjphFXfOy2CkDrgNGdx277SeO7g0zQ/edp+QFYv7vplp93Dw+85iR++fh
4aF3eczr0n265QEfHnjqn59NkUW0/dPDHeSphu6kFWQ3ffN0VnoxWm2/Jrf0Wvct8e/ss8H9kLy7
m5uMafy4u/v4SD2me0N85H7QZ3A/Pj7uCG69m8i/w5Pbl7yPwBe/MbmvDzP7e3T3t7/vQ/+P4/MK
+9/JJvC4x/j/379/A6nxdr27+71vfP4pfmGP9YgX+uD7+K/dW6Zhdm9PeXeZB0H84Rc5bG5lcxuZ
YTjrm2BTs5ggFTH3b28Kby4+SOFfv7Xur4XXQxbI+wj5l4lf/3C8R9l9uLp6Pf9Tb8UizN1bsSpj
P3Lv07XAJl48B+5D4e0zL1vxZ2f3z+8Tn0zcRT98scOcfjBbiDPTqG9IWBU/5h69SR6p7ATvNhsW
7eSPaPM55H+9T/8r/Chv/vnL2//+3/z8vazmJg6j7uCn/30Zv/8f6s5st3EsW9OvksjrYoLT5gCc
auBoHi2F7HA4fEM4wg7Om/Pm8PT9UZlVORTQ2eeiLzqBVFiiJWug9l7rX/+A2K740f7XfLd//9qf
7/S//rtr2voti9/kTyggPt66n4ofPz22b23ctPH35q/3/dND8Rd/e0art/btT1fWEheB8VP3UY+3
j6bL2vuf5bnPv/l/e/Cnj/ujPI3lxz9//l5gIjE/WhgX8uffDu3f//kz8qU/fB7z4/928OEt537X
t/ot7N7G/7jLx1vT/vNnTdi/zPR6mybfY7CN/9TPP/Uf90OO+QvqOSwF0UBwAfj780+yqNuIuxn+
L6y5DpbGgoQWC8Lpzz81RXc/Zrq/0LEjQ+E/Lhka/fyvl/+nj+73j/In2eXXIpZt88+f/3Lqk1PH
Qwk001hKwmH5K+1rTAvP7J0QylyYPUoDzxsz1oF5ROL/Dfj0N3/pr5q1Euvtwav5S34WXRIPfxXN
EDf207/ZtmxrRrH+8I2YARWMMnGBQRMFICv+UvYEeVNpfmNFazl2gvxGa6C06h0N0XicJ/MHivph
7QxB+ObFCeCAyuOyX1djNRAsPXhu/TamWR1uOr30icQRFm7ajgPRHGMRosFWMlbeiKS3pM1xRJBd
6gEh686SRgwJSE24SomKvJldMxRGScNRCEh1gav0Gzr4pt+24Hv5xg8HWg9LFQqKsyqbemnZU4RT
UtpKYzMGdljv/ECZ7smoRwdHowEt21q5UhrgQx1xffXQCWLbnNJodxUZTe4OYVHvLA1dq/ONnWCa
tSrboukeCWEckGgKd0hPnomXPRZfIcXEFNcjFl9jz/Ch6hBN72WuZT/G3rZBYMsmbldhZKpun7o+
7k6DGXvj2px69MxJ1lTuLRtzBORm78fy0Qu1ur5mTuynK6dxkvREBV8rgBupS9pqra56eYgSa7Ax
eSpBF9uiK7Rvsm47bW0Wo4kJAC813E2566QkTzmWvFWW8uyraTsT7KYx098dWRQOpoFKjetSWUTD
RmBI9skxumSOqsxFd4j0OjCWgzm57kamedeuMNq0+4MTl/gTOaF31dt8l3s1DoRuEY5Q3UNvdrYq
bS3aBoPvj1u3pNlaeGVoOivPHbunWBU2wKYXaRmNWRLfPG9qcFsc7bw/RDihF6TntM6rn4Wq2kah
1XVnPPR9wIDaKJKldLwE9/zJqZlQxGnBlAmudks2b4+4Ogwsvdtzluraa9J4lrcZEjc6BGLU8Hoo
i0n75JRl2d6IWx0rGJSjMS0Lq6rsozuN+LkQxSxGNI2akx/wRs3tYzZqubyKLPB7hsiiV5vQi+m9
ZdCBM/uxGVmkETnpM5yvAEpz4tX+YmiKqtnUXV39cCfbSE+h4h+ck/LWWnhTiqX+ENoRgRjlhBjG
MpjPr11f06wFo3pLXzZThn8eo3S88TKg49CqPJjd5UYVOUV1Iil2l07B5GvXO2aYbBs3w7HFMqen
QkudF6Xr1NYiGeN6YadxDVpTD02+9ZrKZnihXIzIfGg1L1kdOZhbxHo0rUWBjd0OJNWwF5ZT0Dqb
XuWXG9n61Q8jDnD+Qc2ThnujnDyDnN6oSpeenk3RIUszV3/ye5v8Vzv1QsZqgzNGDxZds/GY2GjI
lzhqNATs1SkZepZDNODSbgSWQS7pZclhzEICuH01Ye6gj8rEN6gO9OWoGvKP+yLuz7k7luFer2Pc
bp22zhpCmTUAlrga9PKxr1uVrwJDL6J955L6sBkNr9CW2lC7ycKpXSkWyAWjESDIaY2VPtnJcCVo
GPZx2Ld5uW1AzORK4uvgt8t60NvCfU5cMWnTFSJsMo4nPcfKzfshm9HyijWqXU1c3cgcx45EyIoJ
2sqKHLved5GFlVa10AtTjiufkz1Fgl51DNXd3hfLVE8noKtaBPa1dQfQYU7K+KKXfMqYMxThrZWB
eUWVamOf5xpIXuD8eskKCFC3FhXv87SIXLTRsmRA+VCpOIGHDyJqLiemhg+knwFgD/2QEnhpDr6H
1dx6khlTvJGUlL1bd/1HO5pIvQMpZ/QuGvzvrCAdKey6U6qNcq0+XVaGEz8ZXQaqhg62wtNLJaON
j0DcrcvGMl9kD7Bl1AIBnD7bkyddmx6FVugRZpu6oS+9NOarN9n2FF7jIfQGQLIskKRlE0ayCos8
rlDvzfFJcsC+8GhPA3neRht6+PAoGywJum2INbQ2OeUaUEFqZKdOIamqlpG+m3lR/ajNjmwZJ3PH
gpGtJ62rUWAXPF700NBiJhI1TnisbKzSjkR5uku0FosAr+9xPOoqWboHBJaAZ57egDVYSQIWY3Vl
loIRIwzO1o0fqmw5tWraSSH9L4mPKeuuK/NyPOfxlCCaTbX8ic8i2yP7HZwH5RmRelT5ABow5SVB
JyLV1Ky5twe18ATxO/hlmViXD3lDwGhq54aYgeTIW+eJ9CV4GZ4HByPoSkyPs0y+hcxUMNaI7K2I
rehb4JfYh6GApE7taL6xjE2y1NpoZkS3y3ZXg0J66Tmta3C7LgqNamXbdQj64gVlvXIlRrkrV+9G
fwGTwezBamMkg34bT/5mtBMNJ8wxFlek4QlOUKpDwNdGAfm0Xt20PhuPA/7gStNZJCIR05tRdQwe
ot7k0XMkm1/cMgZT8zLILURQeW6x0UP8L9Y5bC5ni+N68VB3VWoSARs1s9uTy/mRKxEiu685ixY9
hH68gQt3wO04qRt0vmUo0MPbJYktnognmrwo74HfM5KwltQsjrd0wtlvt41jKyabWeTjuuh0cPjO
7xjEWtGYEfxrJBT2Javhua4KJidRXCeYSAZ5uco9vxdbvWsssmQnBW8kVkESzC94ik99FGXVenB7
EkQy3yVrFpeuLt4pLAVKoPmin9xPpjEa/r6s85546pxIIJrT3Pflq8ROSjtr7BtdtYgaLXmxrEgC
dCjHG87/GDVbjLhf0eZVZsJZEye6m6zaxrDkqaQI1pEDarV8E4mGa0yi821dUXSo9PCPIO35LEvc
ESP0sP1Dl5T+ZcCxBQucxhzD7T/SPE0ax6qjdYK1BfhMixXuaozGQFv0PH9rYVaJ1f4NhvZXEAQu
A2IZNLKMjGcM5C/NukpCO8boJ11PlJwXFePrKOwyPVt2SWFRIK3U4/rvYlX/Q0d4/6uwftisGBXT
G1Dh/mGq5PsEKxcp068ptpb9WHY7NzdJKaMsWeRmiY9Mh9didsRmRfCyY1xx5tJnjPqtU8yh8/rg
YnNvN/+zGn4O5iEx0NVxzMbK+D90+7ZKHUOzE1wk3HF8KDtdXPPUGNZdH/7mSPz/oMm8lB/ysa0/
PtrzW/n/QUuJM97/qaV8nPu8n/77Rx1/f/tjW3m/269tpeX9gt8bgRbY6CEehzr0r67ScH6BKilo
Nk1OWdvgdP1XT2mavxizHcecuznrzudwjn/1lLbzC/Y0aH9mIe2cFGH+T3rKWcr+5x5M0LryXTE4
Re6mG3yH/nwG23GDpYIyMT03GE8GCYTNLCCCMI8Ruvv1YxGmLdODVpyEjzf8cLG9SD4N8HWOE0mb
q6Iyx9eO252+Gnb4TukMvjrjOulDfQhT5/V+rWeWs7MzhUWrRJ2HoeZHFzkQGBrcgxqsRUZDQRAN
pwjTfbtv97LO9cfWc0JKttRa9PfDFeHOgS2wnzfcr6ogIirPg+lhoGpe2pJf02tpfcYwdYNDsHf0
rPIptvXoMaPHXA2qKLaGHcaPUje0C+XNGlfbl1brM/WQFiMidz8K9giTw6c0bJlr9ZHGCNHTHjvT
Ttcm4UmnosHvu+9SQpwGdynqdKkzmXWmyLnpYSIunS9iRNZjTqjCKK9TKuXVy3IQ+yzfJXIaD7X6
kltwICkX+qNigT/GmkmdYbK7dIJGDI7NSeKqu6H+oqbRrDJdmWNWHKEgYKKjiSdMZL5UrRbhOzqK
pySus6UKTXdfa7Xz5LXDDxWo/OzrTv5ZTrjIa3pwgxIgP/fadAqIPsAI+qWp6uZiRWZz0UcRsLM1
1kb5HVH1nXA2cdP3NyrhNTI6d1vLzMaxR/k7rxBAimPpMUYyGkl0tPPiVIk8dFUhyJ813/yBlsed
L0ArSsK9dLdC9RCKtWOox0i3z3k3BI/3C+h7F7Msh4faDa2DbTdk7qrsqvW1fQu6Nr70TfJeThhN
Y1rNKRcfxomhR8ZLXtes97ugVdGWibT3tcsec1/l68wN9bXCFmtaeQBmEAzifovbEl5ehX/Rkii9
uDFlRQCxfGcOcnguC/2zNxS3RrE6jupW2070mHaGWNnRuaDBYfifl4vUaZIXokE3WVnhZxaa1XNs
YPPmDjrsp/kq9LWcF+nYS/7w2ahlS94Fb9/Bni8aN3d3mqTg2ZVGH3+SWGPyLjhbnvH4pQub/GiG
7Iom4Q99FpvbqKjk8X5B+yaPI4aIRx0+8CqcAH/mxWHtiwwrIUPDCc7trWDZ9apc/+F6M1+nwq4P
ogdZwBzher8YKrGMXRzESCIDBlDrsMmcc605hJsa/Y3SAO7lvy8iAeejTEOo/vNP9wO/39aVSXfQ
vI8ObGaf9REG6lNwxAM/OJaVrBaji5elIMjYXGWI/LMkQ9Av8Ta26XuvWO/0ix4p/llJcnYsAq2T
zPRxlCg+FXGlXancNfriIb/WweF+C0Ka4Jo0hnYdrWHf5BK1vo4RsEjS6tQ01mcjsodtRSF/ut90
v6j0tvr1KmdhtnWn+uvkkYqONtSPNm7qYQwTDiAf9++gKK1i3Oha9BqPOGTbWZ+sTACbldvY+UOQ
dPlD4ia//USAB14BA11I1cA2xsKRw9580Tk8tiwL/9fbMFuy1nUyZcvEtkpkDILO04dkQfqBluFZ
rZR1tqvHYmD2aMv+E1EEEZ/aVG2yDtc0fTRyEgZoU9x/Hx3+fXQsNO9Q5MW7U7Ljp1LziTDa9zEe
xZr3grhCriOcJR/yMoC6UGYmP7qkHnVo4da6W3N1mJ6m2HOPbVKcIE1H5MO78HdSybru9ttERN43
OxyPaoqMr0WJ4asFlfSJd8vYJMJ3Dp0+hg9dLPH3NV7hRLNK6JOXbSJD15daNlQUPRheMRIe14GA
RmkYle8tusTLrxWkoKhKnAcvjsLV5AbJKgqswFm6hFUds2Bq8e/pJ2NbhtrWp+IamOs9xbVQT/Dn
9jTY6fV+U2nSvIWWHR1CN413fs77P01+fO7o384477dLAvfM1f3q7we8tDJg6aqHYHCiYzIkBFbm
blEs/vBjXkxE+IY6IVlZ2VzQAZh7Go4vJAr5ECEN64HIvwenaOU11fPusyVSRDGpj6XgaLhHRx9A
V3AX1qai+SqVD9F0Cr7puoaZuNW0F+VV8ami2qQUL9s3r1wW49rw4jJZooIZT5E7XvPE4Wrfmsau
Rpy1qCJ9IjHRdtlxVHBoVevKBT6SwcGuMgOSzvyjoVk3t3eaXRlK8wzX0zhHQxgfCsM8REWbj6v7
bU48mOcisHFYjIELfr1t/uVUjmrh+mxKSU941qKMbHujGRIZh0aVi2lBcWpkjFlZnV+spNiwvLc3
pWftLaZu37ROLVdtlGEvq7ToR9/L7Hg/OvujLUcj6FdBVL+6RuY86YmabkM6xwQI8XS/yUh1TtE4
3WZV4S7uO5eYdy67cuXGslrmXvNu5nVdy57euRvhNnIRd5NOZIeAYeOn+b624vwTmKG2CJrpnKa9
fjbcKvtk5yU9UtYW+/vV+0U+JJgMmRUC+PlXSP0+RG2un1ReP5dDJl5yQ6pNDOy4vV+dQnnORyN9
DGmdCKXKHnLbfjcNL3sJbTYJKUtjo0Uqe0lS3PgbM2ovcdf0T7qKf73dyKGQV/DWV/d7+YpYxEra
7bFqiJFOZaw9NHUKJausnsfASjjLNDKuXBW/+L4ebfqsG7Z+62O5Zaivk+l2V0tmw6OR4oUg6vEQ
QuxY4bFTrUoApoc2NbKDAzyyLbzWu3k9M2rkBuq9Mw+k8SAp8IiRlVrjP3RYPqZjydpj9PS3RWii
iprLqhHuykPP0cEqokdROcYqDOHgxAJ+cAbYQZRFkV91r3EXA9gwPbqTHUOfTZSn3O1HcuufnLi9
BnaivyE7KJduMdKtD7b3EKdjtPTmA2nZPfn4zcKk06cHizJo3ag42tZO4z/VxXSFs/wqpG59znhT
1oYYmo2hHPNznipt3cu62dzrwt+vmnOZeP/l+9FqasWNdWIjK61YjgShXIHBgl3l+qQ4B3V4A+d0
aYkb9Y4da5DX2U6B+20RaZSrEDj5mLRWeOssClk3NlAUZ3Ab01ZMF9xerb0pE7g1YUZq8iRetMC5
dkab/oBNuY6cOPvWWFgGxF5I/E7UV9usMJqDbHZ17gSH3hHt3gms/mCmQXOwOmPYh1PeHp220HdD
HfYnsy/xmq/86Tx5MtikZSYeTMvF1jyfvgSuNhdAZnwJggj+qZzEWwnHfxpCkoGrxNs32pivyCxo
PsWiyzaDnphnKFb6bkzH7hCHAmFsI81tQcWb6Fg1WpFQR1WKcSO8PL5RwaejCcxWNc2hBXt+hi5O
GVnlL5mNMX5jWQu+DuMLTkkgotmg762wHl/yCc9j7Kc+Fx3ut3lL2kTRiq9e+SySIH/T20Cu22Zf
y8r6hI/lNKNN1neMctZu3oevVQHpd8yH+uTmSfoQj4SbsWphVW4WE5SyqT92gbSXAH7tmWIxXZXw
MvoqDb/IfGj2eTd9K8uIUzPois/lmMLL0kLtg2ASqKrVq+qLV8N6nxJdPfJA6rH0kAL4RHDt7ldH
oyYdIPcjvpT8Spxh08LABh6yM20if+90/IHU7BALiMw9p14tTl6W/Uh1OCaGbNQnzggFcb5wL6nN
SWr5bvng52Wz7dzMPck0g8jT5+hLTGh6cYBvRVm7FyOBqH2/mOaf9JSvEyeiDQ9rfLV0VX4oHU6m
ZRDnEJKVFDM5emcZ/CBWV/sStmpcxl3S3ITuBWs6qfHsqibdezOxWCaiW3ig1Xu+/u5RdNFEXEDn
PphjMq2HYspvRSlnKMXyP/shyWiuq8JX02JF1P3u3fLSrS1UAYNpNYikQURhjRsHjPY91qwvjBPK
fWOxOrBbR6vUH/UHQqYQuvRFsgmypHyGfv3cpM7w3gTRGefB4iWFa7bOiQA6gXam50gFAitrAkNk
3+9ruxrewbC+iaFrPis9GDbR1KgDpnaKVaJSq2yqu0Viq+K171lREmn5Z6xje3IdxXsxRMWrmXWC
prMocN53+kejtjBk94tXhTHLSq+FeWDl1j83YY+HLrdXqUfEvN+/9xGLXdIGwefezQ9kqKVvwi9L
5k6xz9JnVLfMCN9/vb0xg0VMePSDndjRJettZiVjlr2ZuvYx9m50611JFItF7xckrzYhh88tsPVx
LBUs6twxnuup1bdtUVfr+1EZ0MXYGkvR/WiTMxDyHI1gqPmXI108BUajXe7XnDZdtLpLBK5RnxQD
9h2FlXWsS0LDHNxEDplg94kcoe2nJPIOnBXZvhIm86rIbna6XpmnLoiNbWUKuHGiCzbKZxNpnptJ
gRvrMj723UCxhHlitRQZc89aJcUNJEPfRxVOfVVDulkXwakdTZd+JMDQdxgN+bkew+89eervVpDu
hTlUXwtiO1eFlPmZ6V57GgM3X6dKly+akZxHvxWr2vWy0+DnBIyHDT1CSJBBGLb2yrWSjC/1pSfm
5dVOK2sdjKE8cN76t6G0Pu7HbT+j2nfG+OZEBkXryIjIj7U1/qwYFsvEPOK1TLaOqwxMcm0SABkd
vwi66cArmnBRn/KoYKWvpxgHp2l6iSwG8ZES9afILKJtE1TdMVaNeSz4QBHvhF9qTdQPQ+8lWyfM
+nOOA8621VvjZGths3NV5R6LRI/22mDFR79urH3g2tUhLliAI9si9caWEg1jCrNcleHJHvNi19Rk
TuUWCQtF2maPAK72dig0PMjnq/eLZjRX0WQ31yQXhDi6Ub+h4mKbRlDiE4rlSqJP/f5aIzF9Qmqf
PxljspH0Q9euAuaxJl+D1Ls0HSO4yDqotn3oGMcBRcSh7bN0p01KPMAtgfCmm+MjoE+2dMow/WoI
9TXlnfjI8dX1UaJEi1JVK6MOnHeZ599CWRkvMVg2LOE8f7R9fDariZWR2a+7lYXStjqjxKMoC3Fg
lF3tGNfFD5NKgrVPbvSnoMcWWpT+Q1wZdIBuhPjOo73uF8WA5M7182jppjlm5SVrmmw9n2U/+kYk
hEbweNQ/4ZEBQ4WbuzQUh4BkvXBg13baTL2Wvv5V4FB/0xLLO409hXtrR+lrcyvjgplt428NM2iS
bRSbakef98kfPL9ZjE73BFQ8bYn2iOYUk1ae7hchYQG9U6cHPtxoZ9QtYzuVqktrie5izj85ZhBt
caUWpMhw2+8HWE/hb44hFP4/H6hqv1pXeOrBetUWlO3h1er1/CbHmqx5ntjmfvV+MZbjxclYUlEG
yJvpg5pFwtw2omBFn29KDSqqvjzyibM/NNVwy6Q53BJa2IX0Aw1HXG6TWotISLPQXXGti+PxZpls
YkqbyvX9DveLIsmPWm+nD/drGqq6AFNcGPZecGpmGr5/muIp+PVCVglBSmVmaeu2r/Nj04hdmmWQ
2ibdXQlMwwFKWzIakw+jc4y1nwYexiY4zg4tGQI8y/aQZ+2mLfkm2N04LJSHJWgTjic3YWAC1YMU
nGJhwav1YfC6jKaSJdSWmNxZhSt28epKQmcOSh7c6TMO9js/yTYqmbaWgbzKWYchQUXczW/fOxER
XfiovZGLQliTOJY1Fbte0ZrCjBefYuwKNfM1y+bZ7s07NQ7M4+YHLK+OylugUo2jZ11zFkJTC0f2
4PPPoQcC0E/LqHsmiGtZeD9672NISSB1k70cLozKWNnXNvV+rKNTGQ08+Qb1neev4ALY9cUxvphY
9JtoKN2SYK322SVEMtPf5qdjBS+TWW6gxayb7M2avpb5+71qGYhcI0QuZmpZZKwwB8tiflYto6DY
1mm00Dqfafq5UccW97oOW8jefaurmRHw6jOZHuwGaczX0EUR2bxFtUtCBpIOc1f02Ms7X5nH4T//
NWy7Vcb7PEvNeK97nmgwxxdM9RKG+1IDCbk6kb6A/LDjb0UZwWX6W8erZcpO8M+p5HG6Eb0ZBPMG
vkEOWKMTUFDfHOuqI0VmCzKNL9JfwYKgJcIAzkPP4P2g1FmY+kdu3SqCJny0i4YAJ5Lfx/ibU5G1
F3/L82o7c28S/XMq3FUwXC0+GGF2y4jeORtuwSz/sw9Z/9rDbe8SDa0dTsglyV6EouTBqx6rRTef
AKBWnXXV5HeL3tGv6G+XKe/ZCJO88t+ZehXaVvKg02T+CCv5wQwHCkf0pFp0a6SLthquS0W4DaPn
Wn0PtfktTKp4aconwunWaWkvSElatKW1mIIX8lKXEssIYt/J2VloTPQDYzWfbgqdQptWkG3VIm12
dnJS1fep3nSzYm/pj3vlrHL0ye9muxq+JRi5YmeLr6O2dPWFXcKJ32Q6lOZNOkCqHKTg/Zj6BEtq
84fzGAcHx1qjQoE+UheHiUAJBoe4qFecMXVjGwesh9aTGT53JbGwCWkEK/t9TBAx7jcRlZhfPlvm
3uA1S2CEZVXvjXxrG8RuLxAU4My2tptDnW8jCADFOlZr78nC2FfthIePM+SsVWauS4B5UI7qoH0x
mejmz0l26RDA2rvmA6ofW8SyiI/gi1ZJB79p3GeHyRzZ1v1iGldGtDHjI31ZZT7azskumfVvBwx9
62VdbSe5b9KHwtyk9qKt2IW2ULt1bTdY9IK7dEA/ZK+afulAGerOPZl3pqbFCxe9A2EB70HRy906
WZjpUmA01x19bx0HG2vY6URoM8bFG9tbztnI40ZLD3r1qan3abdUwZrcJ94IUW28/JJgiUq3gd3i
uPb9L77xhC31VFwt46B+mNmyq/d8JXKA33oz66XsdVdcKu1gaoeguEjySdVb2UDxrT7NqSD2LazO
1XSdqhpEaDex7VYvJktb9GyJTwiQ2jaEYHTp7JX0vlYaDdvKelDu2C5GqEpuHD9pAcKvp8ng7DI+
u9EmTrZDsvQxpECo7LwzF2mt/UCccrNMsrOgcIAYRc3sDIdWnMfw4AE62wTUrvz40mg/dOvR1m6t
ni5CWCROR47qNj2Xs8f0MS7fZqUbKDGnue9v2nTJRGdBVlPgoppfhLCNgb6Ip+X9ci7+NyfasRAz
pZnP5HrLku9oZFYQMkIA5y6jZ/WPM6dA9Se+VhRKDWN5ghvw9I4BOwZWTRArgNmzIz9bAHZDxT5C
MQEbYbbdmJgkpGuE/lK/dWw97YDALo5x14HNu5DphbhdsF8nOpAgY4htx7yo3zv2o9MXC6Hf7Oa1
01/6cQuI1aprpB4abNxTKDn2m9H/cLoLwYs0y0G69cJ9Zx195xJnq9YkcWs1NdgDE5AiP9HlseKr
chcN11qgXk+yIxjOqhok4gzwUmyFAaD0MTqi7HE2CQzp9NT4n3PtgLEoIm4QYCclFnQnXlVy0OSq
qVZ+tp4nCiUJRCxIxBsucwsYZFcli6T/znd3Atu28EY7VO1WszZz1DBMGIj5kK7DXVKsaiZTwc6U
Jx0kWOH/sqyKTV9sMuwLXODs1lhWOAOFKAX4QjOsGw5+sAxDoq13TvI9eWRH+UaaTIUBKm8nEYtw
8LhssVrYCXglw6IbWCv0VU5OYvk2jadgn2+HdmGSJNLvwmJpf22rR6Qfw7jieRv+kcCLxEBmYPmr
cdjybBOyferjiELQo/xqNWhMQFOXPljofrLIvHHXlPXONcKbYY0ozKJPuUulQniXOLMvirPb83w8
wnqmgxWGxbpK1Tbw82kJpIWRU9rPC+XKzgl/bBaBw/leWK6xAqWsF9IxAceebf1Bb4r5nPL3dUVf
q7nG3oZnCRyBawchIyQjei5RDDq667M1TdZRunyph/gRYXV0SCI8q8HXjllTfvPDds5dbjAK7Nzd
0CBssjLnUuGlimc2RLXewvoJPlq2BV6kASk4P4bvoRcdXFpliggivx37OAxPrRJwanA2Hpu2wD+H
yJvGXc37EeyXoyUQI6H9TZcxCk9j57bPgu00y218/ZMNstMrs1PkX4w/KOQDh2KJXDgId94E11Kk
3pqtgG23zYtvpVZdJr9+LabwPG+oTmGBLVChdWOernvopLqQV61q6sP9Anzt24Aqrcj4vHvMs7Gc
WsaCprIVc7xNXz5YLoFKZTcdcva6gejukh7b0t+mAsl7QimV9aexHbVVzSY7EY3otU+RPX/piDaN
yehi2TGUvy35dmmNvaxlhKumfmBGthBrYZN3YWFzLoYt74wRvAQz3rpQ3BZgos1enRdqi2SoDaO9
RbB9QEGlYDsuYCGGqJ6tFwED6mB77rehOGjTJyN6anXCogDVNhDdF3Pphnx2gfW0Bd/zpnbhOoiS
t3hSBLLl6IZOHhLVtvnGUow2y9Z5PYS4eYopQftmAQGuXHTiAal8pBzIpRGI9wlkVduPAG81L8sN
16H2XpY1xRKKbG9jedpC8D80770+6bug7yiZns2v1YywFOmuy0zUul38YF95bH2KdjL0D7VjbDVx
0I2CL2j3YUbGccIuPLHKY183u0nuQic8c2R0gmfXS069af5vps5juXEkStdPhAh4syVhCHpSpNwG
UXLw3uPp74e+MTGz6GqVFQkCmSd/yyzHHwke/31JwfkRGP44bAo2MiqYFLH1a325DtJTwVmfNNVH
rDcfGf8fev3Sz+9qKT3Nn0arH8oQ/qt1nuJJ3AjxQ57G7DYIeeiXM3eHAKE2aN9NHW27DEZfilhi
C95yW8Jn1Eg9eUCy7KbNCwUUgTNzYayi22Yd8gcZ9MkUf0Y5plQVjnuvJCSzyG6F8wujbGNygrum
OfRKqln5dsy5uBrRF0Judpss0fctY75qWptobJkoE+aHrB+FLWQC6gRKsZKu1X3WPWoqXge9n167
flpIPulJQRoHXJqPsg1YBBG4baywkvZaz59W5eJLKgR5wwGbyhBEu6h6iKcTkL1yCyXTphXO4I4C
+t+RVbql3uliIjODt7GgHx6hrjKdepXl89dg8jdKwWkIsKatf5dw/KiLhqsiPayptsd03GkxidLF
p4LQXJQxRAP2GjGSVcB0aruS6azpr9ThwuW9tKIjBa5Icaee/DXSW9TUqNsOyTKyCXkJw3qn2Hrz
V0ePMV62M5J05O0f8zjvg4qmu1j3eOTLU/RSbjnPYdWxuN1thfM4Ik32GKaz+T0qd125G5Qd+4pR
+OK4HWiHj5mrxfcYy6+yE7i4/VWmeo2nixyk2TZ/TMOhvcKQ0N0iiMXIvDNKsi62AjkRlnohSYOu
XLIqMredEPzZ2i7TDWbImRoeoi22TfY7atugcGnvMQcM1VuTxkReZcR4vY6fbFxI9NKR6c0OGaj4
8BcezTPBT5FygXkXaNOxhRKmkbaxQ80cmDpdaYeSO5V2MPiEIyzTK+MsZd0pRkzIwgiBacZ4Q5oE
pDrVpaig99JCtPUCZuqUmDKYsCjQ+2X353cbcd5Mi023ZryPb7xTQ9nxHJiSm5k3q36TKT9SbUpV
g5Gqr13d23GJf9eRCv6qtW2T19x0AvXcjrt53KnCrhXurWonSrZl2usuBiNQ3V209DYKO8u4WYx1
bXkUh5OB6t10aVTuTHfJ3kkFAFySBJtnvdCdUXR6hSCfg4n7VqPGHRjG1jQPtX0c7lWuQEtIE/Ue
vhK7NMtRCBYOvvoYdqmnnLsdapGf5TAdjLt6hZJYPyRPzGCIR76ekuk44odX0LZkdGHXojeo6b4C
Ym0UrMpF5IAJ3VSNj2pQNzqIKQ6vBdv+AfZaKf7OYnWa1ln6UZQ/nS76gmED4qPiQ8i4Kcp64o0F
yaYCZNp2uuLpSDPQMQ6SLVvmqZNMF+Yz3TFQaw2P9Vdg/qP3RqISz9jJoS3nl2a+hAmc6IX5vey3
LOGz4HLSCZjP0uQoCm5fuXn22iUfVnJhZNX1bVwfl/YtSTMHnLhekfQzWTRbJT8J+klMXzuVjniG
zmY5mvO+LL4E+kvj38g4FRS2jX6XXpLkYxAHFh+XUVQBmqhXdaHdts/16iUG5/Ow8Jr+JV4evezn
srTXqeGd63uMgCGv+m1unCcuZNfs5fqed0/LonaAikjMryFPv/U5BMZGrO9W9xa2V7ZkBzW/+os0
NSlV7vDfhgpdaq6L2JvwuyrJtsMAn4m/gvAQmmQXmadFwONxa7MfXRCdeXlgU0B/26Oob1gbSRXK
mT7D7SB/i1HiRwQC90hkO3kn8bhiVVeCW8A1DeR3ef6YXmjwADWk4SO2LdcaoMgOCiE3jWIn8r2y
PiPedVrsBZ0QCnb9r7pUNmSrqFyQli9hzAbRLsV9SEPxet38nrTC/FpwqwXLQ+YdqGJs5/IlBg6K
K+///1vIAuw+QWNxSxkWuOvZ6NX6IHE0aT5qdPvSTsx3o8WJ9TuffZFRO8nuvDwhf/JS+HrmADJE
Z2mVu0g7U3eJW5AKbj9S2Ge7KFwOJFWFuP2fpDtzRrWm3Qw8M3QaAb5E57YXePYPSeoqraeM7418
VqR5O4bWpjK8Wv9AALXNej8yPCHY1DILJ97wZg9tvMabED0mbaTq3Zx8q7UVuEcZ/j7mg5AAVAap
OMPFau4MhmZEiuEaTDodalL6POOtEJDU0RMngPssTVgPm37YmvGYubk2f0h6RNmgqbFb00NefKBi
CpEha8t2yvMts0bjSLFQc4Ogvzeb3vJbuQVeIngE10ballvDFCo+dTNw9fLXnJTjHDPVdZgpTlUt
Ola3RkBlcUVMfXErKzCwQhA/5Gr05sKxjMWtFd3XBuGSm2l7K/zFDa0KDuRagBiPg/oiw6lthA7i
SzCS93Fo1LfBTP2x6H/iDAqwUOcJ3Bn2rpUZz4KK7gUyj4Ki/0q0v8Y3Z9J+lvS118sfK8lBOHq3
peiwnPGnp9FtRvtSYTHXqRrZiIoEigS1U4z3ltQNOaTrMZ0VN5sIwgAeFUIvYoUelQm8iIg7/vuf
n5fKPgIWUR/rL7SYfqHXCdkZl36F3CN6xDlxylNwxEzEDY30GU2Vk4SHgKepVEwgl2oFzvoogHXv
z9FondVGOI/MClNuuEJgeET3vFejtgkXxV1/b/0zNb3JfbarzwzmVkRGhHpkaOqQmOfcQDviRJQI
gKL1B4aGHXRIeqdvs6fPJlvBhatsDhtV+YDQ6qd/AY1g5XCPODCi8KQgbGOkx9VYZyx20LqDQDxQ
DvYe3mBwYcnfR2YWVcKTRbMnXyrps66vSvDUYKOyDbe9tfG74GmktMc8kvDc1teRCzsz+SzY445K
x1H4vEjXINtH2VOLN0lebVPeM7Xkg3iO+BljUmTt4vrMnwmFs6Df6c10a+GlEy6l4k31JSjoC9y0
oauEh4EeXyoohGqgpv4aia5MCo9KY+z7KF2MdzW3+8wHarrzh1h6oHY4LcbNNdKOXeeL1cFqH5QA
JfgCs6MZuqKy70OSq4gHaG9lCalx69hympAO7sAfOK2Jb3N8EnW3HL9kgdQogsDuQ30RJb+InTzz
RZMd+jsdv6TOn9qb2P6Y8UkfvuT6rEzapj8Xij2GrhVvdMh7CEqJqTTw9dLrTDYR+boMmznfm9Jn
NOwxBRfWbubf5gXyeiW/bQlY2ZQA68JTyl2+qO9t6aQHMXpPzIg1nmyhePta+GUm3SK9+DPM3pPz
ioq3hVToySnGfhflpm9MzNFt+V0NXEwTNO+/H7LC9FVreB9lSkmr6ndUWIV7HpSugjIXppdyMQ9J
O35bUImY5aQ3xC+7AZmLGq7EsoDUxhTnnbhIDIcS/bymQaFm3Lzj0LRboftR5XCP/If8vszovHJm
+lLNe9PEOSWipH4EBkKqWdN9KdKemTXwN4T4gviERqbc8iIlnX18PPFsEZxShQstHBhAS7Yrvt0l
nGvTT6J2Hyn017fKPgXJBTdsuAbT8JGkJTd2ck0j6jt6GuYonB0eOEE8IbR2hRho9K3ZZh+dVQWv
4qx3AiQIp5SMFJpuCLYSfawW8ganSuSeClGOKpI1J6iddfMowo5imf1uET6aaAbstsjvmilhXjIM
2V3aLHTJywALG/UPNYipeZ7a19jK9X1cmU9xWEBjrKZ+b+PslwlgNyzDfJqLlJ0/FidMOr2NIqYg
0fug6VX/AszBCs6/WjKMIqTTkYhx01Zj9qESugZfDWbWBpJTIHMZppe6RZlracLLGCqcQA7iijLL
zOYZJ+Z92wKW4l/G+1CoTNWIPF9iHUVMwujW9psyrTpbrODkxKoS7k0QlzcUIptAMA4WWrSzmuHC
MleN3qYwftIxCi6ZQEqcWl5atDSTsdAmzRYqDDNCnD77i8ZQ88qFscIoDDexmBAEstLdeYkFqLgE
aQasIZmLJjB0STNAkc1OipZq26qcZoacM1QWijaeKOuozB36xTx2pVB8VXpjcBaABdQWhuxg00Ub
nSxE60Sq8B0Vhm92xmhjymWjHt0i/E4PfdGTzA0eac1QIfixjmozvFdGNmxiOcMLxeYiIllTLVfV
deZohUwTFkqCk70pkHcp55A0Gwl+88zXpY59NX1BW8zyvxs1+pJ78WjVQBpF+zayGan9l2zC0dI0
HuEgOifleI8SHXwx0XiysGqSeNQp5ile/qX9YO0Dg7bxuS72MbT3sQ0N84BGUVMSvqXG7hh1J2E2
AnvOyNiRMuvepkFA8puZHSShi/0UCeMs8g/994PSDcdO1ERPTccFjYDiTFV6kRuKPhbkhEfECgI2
t5ADNGVKQQ4eG2nnNp6r3RzMo71YE3EOXdqhFDRyO4/kZ9U4pA2oriwgnNtYa3j/fz8M/ZuahqUX
tuVJHmjbFIr+//5gjDjY8HxlFAkBkv3vD3LcgdT+9/P/82W0jAhWeMNfCNkcpYwn3+CGCnOZqFaz
VZ1hWAG2TOEIr7NLV1+yWvwsIstr1OHEtYz9JI3VqZMrxQ+77iGl9fyahAoS1LH96ArSlPpiJhwF
/68b5lb1saTLRYU6u0ZZxN0WbhVzb3YYPDG6Y6czyy2GtsFPQbbnbFZ8syg9IclyjkNyUBL8siSu
1FnDUQyL8dgk7LLiQEZhoMQf6JZQKwVQE8MQXIOOR7JcLL+2QEoClgbzQ8hL9dBTyLKlxYoEmOJj
EmTZ5yfQ004c1gN4hDi9F8RGbJbhnEcvcU2ad7Yy8WISSJsI4LpXej+0tPwly9PiQG009rxSNzid
1G4oa/q9Q8BAs3Wq2JU5EVgVm5Y9CWpoB1DnRiqTElYDI+RVBCiu7vVc0exuIoMMlS6gjnRWx2Y4
yLV0H2P9WSegZCI8fSFr9oLV0hES+b3riAlKM6tzY6F6LyVz2ZuB0e7GVIjPXYc5V1pUXHzlTEcP
MBFOLMs2ceXag0p0WqWv+JFq+HVfzoesyByzS6IzZOOxJhvHNRBUp3lVHYRa+pCGsneTBLl7X6Ke
VXHLO11AJ7fcA/vVZwL5napmCGoNTqPasVlQzOTIDgFhZtMdJ33ZuVlTrOr32s5RLnNSyhNIiuFF
Auyzs3CE/pH14grfhS0n31Pm/E0ug0h8JjSg0eoHIeDk1RopYXcFiUi1FdomGTasIOb3JHzJFhG/
1J/cad7mDKuN7JzFDziqtFcHs6dbge277cXPJZeOuG/iw2DJn7011LtOBAErhx7eY04EO46qu9Fn
xClNiXQOVNrflQl+RWlOSp2TXVaY2Bvj+buadIQDU63ux2T+rrtoujVWO91idnK/DMgOmzt1upV5
7lQWY5aYAmSMU8kpT+/suZJap7o0YeQigjVvyNLMW9K2DUfFlKYOhhIkma4aV7GXVU2zxfoY2Lpm
9k4cl/VBUZZX4StZiBSwUtUNFOXH4lVE5nVWNeyUcAW0uQMAAYToxT9j3RNlgQw+2LPCeiQafqLw
T1uSTZ5BUoVQPQlJOSICG+1cZA9FLbcaq0+U3+bQT+tpOy3HejyhfiKoGt622DU6E58KVdHMXj+A
NU5KZmsMBnHQwDjIh9WPDTtg1PD6feHWcK5zfmf7cHMqTvnUN5Gya+t30tjkZkekpKPW/lydBDR0
I7t3uxflFWFU3ZhJu8ESqyBrbu74hmduDRUyGn0YNqJRtlVuaPMl0t5nKCvVXLYEURB2tVuiCxcU
6ETiugEgAp5mwD5rcmGhEex4GCPRZxUt5qO1LFu5me3ylMi8kmcMG9fp/8w0z3dlHeMbGh9DKluu
UjabhU3LqN5mkwRG8WAl75W8szijFNNnkew18cmiNoj7wTzLwCTpC+p9Wu6/c2MNyCMatJnJkiOT
Yxdp+6l4bQy8SelfPL6RhrDlfxPDSh+LzhiS++Wa8TNL38zWGRJfiP1Q/0qkW58c486T5aOUBBvZ
Ok0ClJP5THoSEfutSkWwjLi3fIhUzepBtjHg8Az5MSRveYVA6I38QFDsjZ6ysEJkV9KtrE9T+tJY
ZwMaPW3pXA56O/VbtXMmqSBJzM85CgQTn2lkugPdNY2MwGvkhAFZ+Y86Z858gDV8u3SbcanbkrPq
GR7dtHPm3F4xV/q0lxAsNAc5ksl5vHdAnxYgKoQlaWyS23G86yGr7AzyiptnsqsDgchtX5Jr6WgC
Wejxa3As+Qv1eAuATeXgHg6o/g6N5JCv0ewknQ1jLldF4eIZWncJSSMJ8sJT5hinNkIOh8EGenek
as+fsw9TBN7YIXjmVHdtBY80CHhAwLwe8jsK561IPAE4Wqc1UCf3Hnf4nB5AoZL5r8X+kRWnLCbs
Ozf8oaRhWX2fSBkP262CzGSsuatzXNMGkqGVQrD636A1PfJTHUN+Kvyb2egOq52oa/zWxA0gn0U2
7DYi0lOB5PXkImcAQ2pSvYkTFnBkFzTNbbOy3tfRNYNK5Flb78WaFEIwMa4En3d0mYEc2U6lroAe
fQnNXdITC7pcMvGUB5eWs0Ag/9LYrlbkWxmTHYvXNrpLHOJnIpLHrYS0woyPc+twswTyNwP+2J9w
eZAXKRyj/hz2dkW28aSdMg7jimx5BklVBqGOS3vHyHyqK9GN+ajEYFdM457skxAhZmo4Kw0PVYMx
TY3LA2zDAESjqxYhmAByoDAy6BAqf1aheDfNuynDXkwIRy396eJfPSh7UNAIj88IlN5o6FEKmbkH
vCt+m0PUDQr+nJJIG+5+IT+EZDiL2rgVI8iN6mS0VJGZ3vqHECOE8q9Uoh2ov0You7CqKfTYguGT
prhiFcQ+/FS5EwIl8bLQVxnjGoi8CkoitLIDsIzbQfDKLI3gW6nKrdHfCgO53WmUjn27HxafRzVV
fqADSW6cvUjTj13xYxXfcQ0ILf0KWWNL1hXNTVxgv9efdMe5YvS0CsUxGTVJNWnB8vVtyXuKI6L9
gnBbzJ9STy2zdJu0d8ymfgdfizccQyWiNA7pq8R117THhDgARas2CxdRtHCuqnsrXpfhaUM3M+JF
knKqzzSDMwsOrXJWlEvafSQQ4VrpGFL1pUxrni7u/v7U9rtWP8rxGi/CEbrKPLqpDdRIapMDsOJl
JFmjUT5F6ShYuIFIIJOjU1wkNtd9CQNnIsCFYBxXT46WSsgepyIiLKNlXaYBlmQCK6Qq5maS7UB5
nQoWt+bBqyUlEwSUBN7unmRv0uLLNMitvA3tF34UnAsJviXZBs17Ep5M4znAwnHOTwAwG2d9KckJ
PbgS3+KQs51XDrd88FmAEu0UcHgt7pF5k6f9bL2i4ViaF0071eobWhmxQ8Ou8LT55ehbqbSpE+Kp
yVNoUy/Wr2bpNkTy8vM4PRTdQan2EVZU1a6We9G8xL+wEktinoeOLURyZfHQcpVQ4gkjV+hQBj9h
cE97TII7M7pGIxlz6amND2lHEOStYX+Ac40Qg+2byiNTmpk8/VvyQ4/Oga5oikQRqS3JizzA/G51
a9/O59k6tc2urk9F4emdp67zJHfHIcN2Yu3rdm8Ix0Tap9JvV5zlCcjoNwreYmOH0AakXw5OY+ug
dO+T51T9nM35TQnO0fTUmm9N+UiqM+NUpx+aXtlIRCz0wSlMj3H7PgywnK+Fhkdyxx0PPgE6fUR+
FOb3erjJfbtt42s8PKLKKWRoh/5UaKdYOkh86MNP2uVbc3pX5B3E7ICCqjBuSXDgAvBOA+FbGuJN
Xn+iaCpY4NZlPkT9gOmSIXdjsS1bOGq2gYKop3+NVkLhwBWG8x8UDFSPieYc/dFbd2H4FuXzqFzj
6pSobiEyf1ZIoU6ySGftaUD0UxPV0jDArHzWavLbQqSFpjMrzESDO4ohepqLEn5k2buMd9nEwYc6
Q8j9dNyL1l0poDyxBXqcDI181xhuThiMXN2i3MMdozQ40Co+I4J2/LH223zgyb7k8pG0aCB3DlEp
WEMg/9U9r2tXyq+BetdK/EbPghmgPbYLIpkBsNAXy0tfn45acdDbvTQ8p7rESN6CQgLHw3EHbxKc
cuMHjbYZ5b+h+G2nN7QYUQd14Hdkk0nierdQriuoIlPHc0r3XQEvqm5TEsaUeYe+dTae4/gmq8xv
vqx/1dVJ1ZnZnIHJpcAx2e7NyVXX9wfap9vFzETwCMxLId2G9pg3u6V8zQWEhnsxdXPTMw1PQ8yH
4W8TI90qrnNLeqvCCt9ggi6gWXeZiD7jKnEBdQosnujFJHJ2k70uHZPmi17tVHArB9/O9FkXl9w6
mdIxCq4GtSS4qOTjFL/V7ARxcpwNf0IbuOXkbpEny5ATssFph8Z6S5NPyKte/1ICJ485Fr5wrZP5
opIssewS6xwN/3L8CuCv8h+LztTyEd0zwy4WoPPqIfI5BNec8tX8I9MOLbEY0bbs/To+9yh+lOS9
Ub1U1nBE3I3mIPa7PrRL5GXRhQ06iy+JcpGaA5KFedwHR9RcVtcSY3yKoQq1vTJ9ReMnOl30q/yr
iC3m6Wyh5gkdheYI4yzqTwuJkeFzwUT5p40/uQoID0PB5V3r+SUWiHY/5Z0nUtfs5aoz60/UwAtq
TUH/6K0fiadCXXVPIHFtfE5DdOrxmTKApT3n8ksTrePyWxe5oXQY41eYgk2d3/klSb9ZJO1kQOiX
Rr/Fxquwgl4c6IIrCbxMvSkbK9sLg6m2nII1WJYos9b0A/mYcniqla1Z3+TQGa1LIz84OHKVPpXi
oGm0Yex5Gnincb8tF+Q87TGwSFl+y9o7Oq82etJtOpe3Jv2LpssQXaT5a1rzbgKkmsMr1sqtnoY2
kqwU92PTvKBy1MujnryqiWcWTIylP6WPKbvl7ac8PuBvFRX8OEQ09syUJ2t7Oz3a8ZTC/jbivWye
xfRbhy8s8pCWNc4A7aWQv8bmSco0JFStOQSaod1Z5ST4Elf9vKcF9gPZYEnSQ/2p9ye16Vx8bJu6
zxG/XUxI6IiN8GyCUgQJpEXpi/O+UJ8pgVNN4jbgIz0MOFMkktsM5rpT5txBz7iKe4OSJ1pCwfYo
2F6mS2le+JyrhWSWnTA5zB5TQoYv1MDGgkOpXdXaL+lKU7wx1VQICYx/ooQY2nKQ6lTCkdt47E4V
s8xYuHH3QX54rzNPcIDmXjBe4+K5qmPTP5ashO/3Tv0r+t5jBd2UH0T8vfN1Kggb9qtklzJ+qAdr
KjZ5dVsQe5rnNv8IzX9sPCyMhvlWMrqxHaG5RRArDy9T9qtYV5aSWmGP2wCqdBHnW3Uvi689r7Ot
/UX0ZjCA4W0ZP9flxPBCeGrryrdny+/Ve8nSQmBz4xoDKs/yyvhyK1jpKuE6Jp96to1CBgKVzVr5
SxHXRw53HquqSrsAg1TQvqv8ZqS5JvqgKt0lEsPaSoucFhbB6pGino99YEDkggZkNndg4IScw3y9
cKvkNlefABQJxEH8PaCEyO9dexiTQ2V9WJJjAFFPN2H6Qc2wjL9hesgaTwwBrtYQfs7bU7mzaEh3
xwTJohLgza8GxmSRVVDNJ2s7sTXJ7JdWZj7XSKg6vFcy/HsQXcom/ir4xrhrAD0JENlIsWvMwWYU
CSObExabZTfnWJMq86AhnuAdiJ2yt6LWzRE3jUHrxe2nkUdvVBeMO1MKPTLgGWPad6mjy7Y1/q2m
NsnKTl0Oo8njlSLPNSNju5gm/jqLp1ZBPnpv1mk4N7cxclY9U7Y98nJQSyAHxEQiVNO/QTM2S4PE
u8VMQGQW+jaVLKngZpgaemmBDEM1FmFpq5ZHOvbS4UPtktju9hqYftrai/ghxf7IHd/u16o14tJq
wz8m7b1ZTsjnOBCrxrNpNg2x2Y30MUgPFnkxtKXydeCWLgMPDdywN/VdlXvx+ALB3zQcQDcolRPQ
MdEBaxF9VLNF94t6OpJQfazil5HzbXww+l/kvh6DAYBlgTSw/8jKXd9d9Ks13xHAYH5uUAubN+Q9
I2fsxKzOglV3hyxbddBE2Y9rziIp3Gu7w43ioxk7BY4QSRYJXtnpgWtA49ZW70bFuX0vSU/Tbf1l
HF6Iy90q+ImL7ya6KMj+W/FQjluN3BhSoExirub7Ur8oOKcZqlskPsWRfBa7Z97PjBtgOT8y48fI
9OJTCpP6JtUvtLWv4z8/abKT0F01Aw7MOObdpU/OVXuosLqq8dWY79p8r6r9jOiV2zXgBFc9kQ4L
wsGwcCvMeopVRSiPXTmjhu1N7oqGPbEYSC41VmJN4UBTIoFulfgVtxp+YOnB3oVQ3Ej2HFyJfkfV
VtsG0k7tay3s632lORi5D3BXE2auwhp86sMD+bMsU8RIBZBqp9N+UfwMGxcs2oelIjb+GVQ0koQI
gK4043HA8JtvGY8NVszlNLAUCgqHaxdHgxrD1HiTvMswPMcucwO0uGW6xKS/KX31kWTLUzQQHw6F
MOHWxshM+ConaOZdq7xicVUVAjI7LFoBMQMX8H9WHnM+MyNN3FfjWyFCeR1QwCckm1p7a7owWY2d
x6pXmC8rgJUUpBHCEa5ATXmluLvrjmNzs4o/slzF9LNZOVKYiofUfA/LpSNoXHPJ8O8Kb1Fu2QT2
czSqs1RvFRE5FOznVTe+a/Vo/eF359fwTA6Lw1JTTQbOJ+Q/LuWcZuunuRvlaLHI+/NwPWsCG/jL
yIwvP+TxDcVqUKPycEHq0vElkvZG9KiBweW3gRkgPZmcZiWnQtMl/PAsWIHmBEhjydkhVmlkDh7T
H3HouEVrY4vAtdgIwzOTvIKZZTU1a99q+x60CB5epPkzT54CeXRqfbJI3I+A0CNns1o1ROsfKu9G
ui3MK9qB4wpXUJ/Og+gxE/Yfq7wWZ+620jhmTO73JCleNXJcwPe9z4ozBU8sOsd2eOtHVMvJbsKX
MGNMvLTSn2h6Gc00jOQCvyp/5OLVGv6Fy9s0PSvtsUqc07tUekHnL5aTfuua30V+rO1MuosaByFF
Ee9KtrJ419To6H2tPiYVi5KXzTYxJx0naeSMgV92fhp48bUTd/HylgdPUPdE/ZDTo9XfVcuTqw/y
pyLZ041dJly70W6qq8HIE5yq0TbyA9sOY5xkvGAlwhika9jwYBVdMT+GLLDoRWQS86y7pNvCdJ/l
N4bKqfLI8yynClISgnjb4W4QnTC+AsOr/WlSPXYOQz0JLecunCk+wtQ5foUV7ZxUm36KIN6l6FG2
c5Sw+BjGMw/0fBsMpBPUgQ1CPZ2KlANlyF5T2GJ7Mqo7yRKclQtINDSyzN2FGLqVWq0qz22z0DT1
akQyR78AiaKJzw2HF4t1ULE2gaI+0v4mzxJuBePVIMrVQW6ylamgqbWfXkH4vzEbu2+ql8AEFgYD
C63Bzq1yZ+ijwxCkJG+yBdmJpGOTLSQKc2w6a+U+IJqSINQtqsRQcS3dQ0Oushgj8Ii4vhJZPgHs
IYEU0txv9PEA4ipiy4rEp0iNobaFU25uptBxwH6arfgXCKoHHrJ+KwR/XROfy25QNsaJFApeQJpv
DW0T+wBkkfSowadNmWMsVt8w/mSqgw4n1fKx9IgKUCCqDbgU26jF6ybv1WYGMcN/Uo54/KsqfkaI
D3zvLLosRfg4ggH0wglTr3oVDIQhCmEHG4P+YFqNsGqQtYMAx2XzbiF6OZXxILP32Fn5LbC7wBJt
BKRawm9IWjIBYE5dKNsVDGutS4+vojqLzamh4inH2lpdlwAr2jlRvca6Mg+NpteIpwkdbVhsRhy7
MqDxTGBZqN9rcJwZNk4f5y0ZqAfZbF1d0RGJMpjwoGUpsVv8P5gml0Ds7SAytiJJqVl2ue6jLmxb
lg98JPta4Or3gS3iC2pRzDKfVa91jw78iqd6i4kYQdbZMlZ16oLIvOTiuDLPVyK8a1LoLhLBb8Nr
P9zq+X3BXlupTqK9G9V3Gm/K8a0Gx5vTwo7mryI91ca/vn4Xs3uKwBX4jxvQK5Xu1ISc0V70/DmT
TEVR03gMUsHHQ3YoWCfYCRBeWkDxDcicUX8FItujaDjooTapdBjUUzbLORJcnFYIAmapopjpk7om
R+Z2AJMqDSczH9Y569CqRey1jI6qVyEz24C4x+qP2ez0XHRy2odChpRCfaAYqGDEI6/AoJBVXlXj
KT509bWO/2ksCrhhmPqZpjsDu9cLa3Tw/zg6j93mkTWIPhEB5rCVKFE525a9IWT/NnMOTfLp53A2
F5iLGVuWqO4vVJ1C5BkisSdcIl5VKCi9+StOI4VMz3JjrHaYOEcX1UdI5hMTpURyW+2ZoL1r4nCd
RtUmikl3YjhrGZ8BvrQljKXF0uLeQrC/QePGYpeYWBRS0HvWJdVJaDFOqVetgyksaFfRZ5999IhB
fPKVxiFesZBZhnlL0uOuN/eqMO9mEx4qBp0d8w/m4IxOA3shap7g1F/07cEi26g6DelmIA8qeTOr
B432FhcY52VZXVg9YMdhOOL31P3YgDJKJPtHyu5idq5ZzkZh6lEa1mqU43XaAvxo1nPWHBv0tSW+
7Uxyi/ZhTRo78GyrV4Q2sehC2oJGQvmo7RHdfL/qnK+JvE3FBKvEWolWaMSZaBTf/eCTT+ivyTDC
UIfUuSKzrhgwWJGnooDMpk7gsR2df7pl3vsGzjHw2e0QYc8s4K5OsFC6PnoLwwFXnbxKm/DL0Mle
QUeroqMq/B+VXXlpXH09XZVKtArQjKWsPxSEZr1yBJZKt15toeYif9jL+cOqfXJz5UWOAsxwtvxg
rSc9TMjVtkebNBh4Y/XwJfClTGSumSreR/Rr80ubEpgs98acCI5hjJYzcvcTlz6JyXVCcTRne0cP
JVcgiNPdV246LxlRTxbLWoph8gnU0/RIkubOrozGkVyFLCZJ94+UW5rgs+n0dUX9lm81zv9MCvas
GySbVh+5uKwsU0vZN628G3WJ8xpEdPGeMunuaNTqrHXD+keWSywlMAmLkxJg0bTj5SiMTWfDHGzQ
RiJkiNBv68VsEEBCk0VUhRQJ2lvZjG7I9lIunnYD3yS+9N1PZ6HApBUYLeSAGrcO9btT2e5CN9Rf
U273nJA85j9tyftYelR2TWI8amlcta0GtUTd6iqnlE/DOiAnnydtTe8squbJKKlWjXXTKgtGbMo8
jx9OjawuMgrHZv5KYi8SdEzMm/NfKBULa/i2m2ZZyf7F6UqmbA0K9i8D+pfRlTTHs73D6Q4ostBf
Wz0bHWnZY7Ds9dUh4EhGcq9xItX2fXaHiRQENv9GFMrL1rDvINLAt29bp+P9c0O0Z/mw8pPPEd1G
01zxk2wcHLYa234I94GWfkIwO46sMSsXIT8RXpM4GGDfWJOCIWdMyt7VwC5t9x9x33r5n2HGy8wc
3N7iyIhAAHQRjlfpKs07cePXMjRYcre4GHQWgD3KMHJg01vNBlLuwoNgYaKyw2RHxdLL59JX67Ot
3Ms9N1hU2HxMNU/8TgVUrKIHKDTzAjrea1AS+/5XHAAsxEuaWCHLhIvU4OMSuxi2pevEMYHFCG9z
mN+uJVDDG5lJ58ZL85ulZfLn+u3RHE8pwuVUwDQRpsd8HNAESm7Zq1gNaMxMCfArW0TPSni0EJzE
853mHBMnXfRqtmsQSBJ8wd7oK6WuDxOHQM9VxllGsbAwDLFyqIkzLhJf2VCVD3my7bNjPEvTAwuJ
TJk56UbIpMiRxPENStOd11rznAeV0Mtn6hoLblRsv0H86mKOfLgcAXOY6/xRVLOdjMlo/ZT1CZPC
XpIfWvvGdI9z0cLuY+fNQf8XNiA66Xqp0eWdpiLchEBPGqnGtsj2exfd629TctprbY1+GUYKnjvG
WKFLCqK0jF82rt3iXItklUqrWvrQqF5iLgaddRS0NJbgVn0w5F3JHaKda81a/GJ/cmUD4J+hjBe0
bRKEs2XOKABiAYrjBQVz3r47zQgwEQR/8+i4W/tvYf1Y07lDbSsQbWfh3g6+Za7DNP0gYzo2CnpG
shrDtr6nFiuEQBJLUFGy6jKbY1WhwseWjqq/W+rcjg71SLgcgRZY3LPaUSeYMp2K72TKy6WEPBpK
kXGucnzw+CzyCpWwAZjC+p57cmZUTsZCvPMMwcFOQ4U+gHs524mOF0RVGYHxsYd70j1RJ4Jdbxj3
oB2vlwPgcSG5Fa+I/pj6T6coR42EqJXoxG/ZAJapQ9Di7XbEtFBtaT2AuPFn6443xZPvohYCNF+D
/SRvHltrDUYO1hknfmR5/IgMK0MsYOMUhAYazAzpTmT2agQ7ogVjW7ogDqZ0W1mIG2i2rWMj/4xT
hYs/TjyQaCGtfIyke9CQ4rLkkimAB1MlgLJZt5hRF2CJFnyJPCfHoIU6WCm9qS3dKdnpnfqydRhc
mQTaqs7tx5jRvKx6nmdlSo4Gok6HCWdM6QmIfmFhmY8cHetK9pOJE+Xv95wIq3yT82Vn19xkAiYf
pO5gyogOUrn7aAOciFXU1auBMU1fOAxRjGTevI2PKTOt7Vh30bJOjF0f9M41H8cHFNh9pigHX0jq
0hAoHooPJ5ng6nzxvbNlezlW6kqLtEeUqd+5as3jZr76vlR7AyY8ZEuLMu5f8UyZsjpr0cv0WfE4
fMIbgrcPtAsugdmyLSuwCZ4DihN9+HVQkIXNb0vlYxlsqlTbndmYU61v6EtHzBF0HkloMQQxraU8
8hXye59AT4gFyIAi/GAM5hgDBetaDXGUmtUPT6e+Dpo2dBu7fgSxqZ+Y0eoOQi1VNjbNANjE+RxT
FDbxr29sZHPg2XuPq8sgnbCDG+ZJNc9Td4iC9J9ky8+iPlo8avr8TFoybi4gnD9+MGwgThg4NuRN
OQ8U0+knHvpjVo13CoS0w8AHEphmnWlp6066iy7KFu+J9ImbwR2i6eREoyf8ct2QgpswLTdeQ3rJ
MR+/nPSUEwUoD+rCqhv2NTcxTu+GFgHoR62i6hmZs1ayHjT5qURqcQyaHA0CMpIX6Ko5sHSI/gww
tHWFivxZc8VjBX2zxz0c3KXcoNhowJZVpgO0L2mf8gwCVrG3i7FTkR+UJXXMsIGSCyIhTRD3yowH
CJD/iLkrxSB/DpMCl18WlmsG0VZNvpJA56vlDy0XId1NX0ccGR068STB/1rqIxvD4Tka9K1sbKK6
/tcM0XtD2dUVz7gi7oC0D0XlsQv+gu5ejltFEFd4CpsfJpa9jsCjouRpymKnT/GxRF3ldZYZYBR3
tnBiUR/IzUcRKNTWcckuzYxXnQGVKLHkz1EPNllqoipXdoVPigUmUrv7CJRTJJ3L6p/PlLXpq2ur
kA4YTMdcsz8GwZFbtQaSLoEuugFGVhoVyl2a5bajpbZtLqdGkj+I46h2Y9RVu8SnrtPZsHWgEHll
9gJL7eRm6U0qgwVSoWBCCe8TSVgzBPNdDd+fVV0k49NE/+63wdLEnwA/leZTwtPoOcpG7T5yjqps
Vi9Xs2KmXyx7mk5f+2th9A8pj15871ovioAqeIJJQWAkXqVHL9vE7z6QbcEWis6xlz6yodpoLbNI
vKwd7W161jQmdlO3aWg0Mr19I6nD9UFhdbbbp/THyrA2HVA22WOUpB87pmlX5pI+zuKQBlsC/j/7
Gm1m4XF1M+TkFYhwJRW95UWxc0wV9dzLzR19oVtAGAoCfzGuIPKzKWaWXUEwCbx4RD9ZXfp+Z9HS
IBtluWAs1fa7ibfFn1CSS9djBhvHKnK1ai3rQD6brPktO7cZ3qEc+71naFfDvyf8pFjD2Qq7JDIX
BW9GJ4hH5Nhatt2tqz+l8AoHYPwowuF7Gh0wEOTdBgct+DAbT8gnvvhLemlmQlQHunTWYHfF4zVP
fiTrQNo5OvdtVXtNtw/MTVpdZOcY8RtkL0x2Vbexox+FvI06vw3aXm680N7rzD0JopiWQmWVUfzL
Qut7NP/V9BkWhTB0BWZLHS7S2XaW/igT5vyAypM1EmzLtR5ov4JCB8yfEu1S3b47o/qW6MGP1nNR
cRveG7CTnD+EDJShb7lKE7z0uNWhm4UvOfTrpWLrPz7DqjA8jGq7ANgcJc+BLb96HiEwD9Rru+VE
MncKo2VdF7ceg+2ZCKrG9l0drx7yC5uOliFu8qySK5J6KdwYCld3m907K8PSLXWvnGeBbpaFlNHx
wRoWv8rsnnTUXpSqD1jXr6nGDQz3HaxH+xlGyiHVvXY6mNNKJBcLFk30NMINh2aY7mztNg5PuDuH
SdpnPuPeX/K5pRaE9g7GKC5JGaPkyC5y5yRXZ7rFA8OvDzsF9vUv7C8+YcUqOAlEDsbT9uXHlHhZ
vxfOpg6PbLjZeEMGXEcq4mTBAVP1FvJVn6l4pyyjYDrXjbSHoDe9cLANC1UwYwtH4zyqw4ZFG0Ao
MvCgfSJFsde4S2DYPLGWsjJP/RU74WTYgvMuDfpw+ZiUJ3ZMN+oi5qgit3k211C4nmUv/8qVuPFX
F3xRiQBZAJ5YhumecJ6EHGYU9+WlpM8M3q3gbJqv2lyX5Z8kXdT4LSfnhXdK1v6xCdDiI/vA4RVc
Sp8X/iZKDrtHqnmZdKZGUqODOawTf5cMyCZ4jetOzJ5hPY1PcOnOAzEZpMOWsNbIvGXDAU0mZJxk
BRc7U71GaQGaL9wxfw8DIHBH02AP49UDqmebhR0aYOFN4ArUtzr8bUxPSjwIfy2mk0ljVkgE8mgq
rzTEukXIMAqhh6xc8u5ArwsQgnUkYpxSA4/xroZElh8yVlxzGx7um241lfuwvkTKqZWZc22kknBi
5FA3/uZAP4XVhyY9u25RO0iNWqNcMgod/TfkHw6LcyKBFhNMv2QmCzEkjopz7H/Y4m4g1Es2dbJB
oSMbt8j6ZvWu52cn+WAjJynXBtMSMC51PLVsaNXfFtEIS3ZYV2hiOuEZpRezjjN2bEakfNfzZZrB
6xrJ59NdLoD6s1GOPn1quwQQUImKG80ZVzym0O6qyR8mzrQcvbjgJNTTXaIeMQNr8sGW4GEf9XdJ
vfX2MQzem/GFF59d58osHVdDSuccp/rGx64yfmPjJSKcLSBfMx2QCrljEx+iOVzXtXUT0iVU/9SA
wYoWZx+27lbM7ywnOgARlBegyR92oG3IDODi4WvIF+7ox2tij3WIM9Wasb5l7i2L+dPJijZCOvKW
tZlXRkCVxIgAhH6K7FeGAvFaS7eMxzSC6Me5HC0I4zXvcYXVxYzfohEacCVlbm6Inv13gTUTkZpn
qXCHWVAsAyZtVHHHmDyJdRtpx5Eh70Jrvwo/YiRxYeg6TBA5+JhibgEjOen62zDCvLz1kxfWh8Te
OOaTr5fl7KO4+Koz458RKcwHmGGJNkJvmJ6Y0OU2MrmHKJ4TPQCDqyo8+XwrAzAJVvXPqf6Ro7ZP
ovxWWua7XmEpULrmGktc/OiFcvJXqB3UTW8/qzjbMDNkvYbOKWfxF7FEmrR7CenEuoZsGStnr8t8
tptgOIzVvRQPfYzuQdQAREMHh1N2PPbhttT2Y4hDRJzKaNf511hGzIAQ8Tud9x34DErGlvUIKop8
L3QwDuti9bDqRIqoOvySop4+FKQe5smdUZXfIm2jNRJRMqXtHF9CHnwYqq8tayP+lkxxiConXEpG
9BkTUN8pDgdYmzyLMmPrLA5aZnVLTHvRSqh1A2aTLjufd9cpWuamZJjta+SZcj8TGbSwdOaJAQ/6
gTnFaN4GedvnXlnsE1yf87+6QnSpZH8otRJ7m6DoZ3jEPh7xVy7pOIKFfA/tjvsM7+9C6OUJeZW+
mAoMDQVljtWAGlIUOrg4qEnkDtH1sLvna21zRLV082VenDowE+FS/7Iily1BLx4Smx6kIyXSX0e/
zNv2ajmpN7xAVQ2GzzVwi9ou1gqYRQFB28C/le04QQ9d8Qca3bFI6Y92RbE1aX90+n1mdJsMmzGU
5mTDSMhADiu0g91segiHb7b2pkW7OXmIlJEKCYTLi6TgY9luyKu4f3eAL6yTUnGXGmj0SYkQxjZs
eUDq4ADcBNlhUL0xWjF2U9t9hvM+vA4W1greNK5TsR/bJ3s41CFhIh+yxn8QUsGwhk2jnFivlIRE
A2ObWC8+CS09Ww3Doo7yRM4pptAkIlsyL1b/lRiAdxGOsRItCrBkrqbvuWb9Fgt4evUTkDQjQui1
oiF9HzxD3S5Kcl3SEy4u6dvKTvx1kC71Fn0hyMPNlPQut8cTQEHO6iG+ALnG8+dq6X0x7RvAAHOz
kOvUuWRt0ojnZMiE+sDJHOb3qXhlDhAFcxGqO+GfB/9DDVdyWMzS3n5Etd5uuFHNhuMRjyyVZ3XU
+2uKZB0xW4tUNqAvQri2gCbhkSgpP4Mc0XuzwBzCPHV4s9ibzG3jwmj/umK51igZ+/UWwV1xFHE3
gfNW2LEXSI+OS/schStse130rh3TEvakti0ZRtF6QVB18Oldhv6dxfOYLAP1BZRtVRGQUX3hulCH
Oyvw39RnlE/kyadgPF8YP8H0bIJ7X9/N+ldVP7H3jvOnPHJcSPJ+jP8VzTnMj2xNOGfnd8kuz0ww
5O1k1zBffnzpizQ/GvC8Fl9D6xpgrtTpknTsZ9cDHvdQ+yDhsGg3pX+pxCP8C4GM0Rd356TbpuNb
gWYnbfeUT4oheaY9/lmrQYV9ulYYWPAb8rVBxks8kVb658yDlE+SRdQ0dUUXrwGV6gr8JeD0wUZ1
nnV9NJO9g/9a/cdVl/SgA31nuEcsEYlRDxUPzowS/1rmSYFcwSiKRE6WrlH5lnZ/cvaN9h7Fx0J3
fqkcFhaqLVGu04DgmGFaZj9W/1k6T1/5C+oj951kZPCvuVCkjA3WwE0v+uSQqwkCuza/xzWiQ738
JLhngzyHu18d9iPfFynQN6aOPMSGP9D6SMVjHglFeWAnm1X4CCDRTK9/uxrW3FtarILxPuPEGoal
AFbepWKlChJ1VgwG+pBjqLshP60HxBGja6TzOnXBCP4hTHzz3ybmJKzB+qMTl4k7sN6vw3JbWcwT
TxJ2oiK81agtps1Elupn2bNDRKTvM52K8TRruJJTfmHVusRBrnRE6tErQwJei9eyV0tWmpOLYtgq
2BhT/VjiwDA91v51DgkfB01HBKDf03pdmeGhA/KqDFG4xiP85hvJloncu5m+MiQF2pHRzhzGJthT
3XLbc2txFO2zghncQ7qwJVfrRMjXCAkj2y50YExxXIOoJ4Pk2oQDj+YeYlXOYN5p/6xY2UpMqXLc
+u2UInPdJ7FYSUyJG+cvo6IjFknuAS6jaZo1VxhLtBjMRUgWNhGbLKQmR9sE1cMygDZH5AMyxfWN
wl0mbDztYJgAT0WcTU6F7Jc2ybZyT06M+iaPbbnJMpkcx446X/WiQm/eRyf9YTq1qrvvbLB/Z7fO
IksmWkFgXXF7Zd2C5J80kSBGkvGivU3MZd18y7qyRDCoaC9lkPKVTyluwvLyZQCBcoEoUFsv09nM
R4fblfaRzs4Vios6SlGH2cC6pAkoZG40ByWPafVg7lJsFhlpVprAMZNj7sE+uqv0cIXiv1Nzbqkc
1IsBf1GL7XWLI3phasDuxnB8RhpTRGVi/Fy1QTrPZLMKlKfaSFD7rOCrZVvCmwjeriudpRTvcFtU
zN8sW1mqsNw7nCAMwDA8krS6mLo3z7G5tOrimVrMKjumQ7Ktc+bKTBwgDX+bdAql03/lyDVqGvMD
9QneMUU6Kgnu6jBhKWqJcZ3p1lNpmhOetM4aK2gmJkJaLOqMhVhoY4RuYuLAWjSfVjFPdLEcw/FF
OZaB6WnARtkml3ptkJ4Z/kkprO2ubVlKhrVXGM57pbcS5WT/2Y70BHYLuqVcjFrTLSuHteGUSi9s
mm9+gXpW7jUs1RDwWIiHvYo5AyqQBT+1Ungc5PBdKuVniiyRKKteOPfR/zKi+QCRskVkqDGpjhBw
dyQddm4O3is0y5B1NfVJeEDmTbAwq/IUcbWE1akJmL+XkuNlZU8TCGdIY0dQtS2/u1MfdVz0nqPP
xsgaXUdYFcM+AYvh+yNJI0WHc5YYqIimeVFZ5Z2R93VqBmvZjux+qozUNRi8DrfnrDtXRbk0mvFN
ysurkurKJlX+Hwe0lA1lLF95mA3ZArkRTEhIbXsXOMiuSBf5FW1cMeuC1DyUNHcp41GtwrAQVulb
bT9Z7lKmq+VHoZTKOplYiragtpIk/+VRzbGBJMXRmP+HiCu2rlD5WSty4DB0KuKrCiYsNj7TPgLR
SX87NY17khKZ03bUyT2VzHs1aFetv7Xq0aocZBD2Tg2IcZgHeHY+0sxx43QGtVBG7d0NGpKb6lbe
dNYRedKBkiFpi6gIClKTP4lVphLxdvp1DIMYUT22s4wALmApRlh3ANB8+81XVdUbxom7Yv7HNDEj
rzGUGfUdHyqyBjxJ2clK/Q3+fEphDx716gu9ZDfhG/iuTJWw5E88XmBoSAj3L+3fQCAJlhxHL44+
L6HSfw3r2b7S/mVq6oLU3VWC1rBv/vgRZf2T0LGqB2NEboO0usLfXeHkYAvLnJawNIOmtEWnpdrm
vqrVlZkc+v5bY/tpxJRVBfvxR+awkqCW6SsGFzgy9pEPP5VLiikkvpICmg/bg9XYbAunBxCrulPP
bD/XNzRPgLJbF5PbfAgRWzqOfFe+QyLiEvlilw9+WcZChWPembZNyCCGO3ZaTBiBTFenA23MDUOm
Csm6rN86qimRgurqWmyu7JaKk6FtK2UPT1TQwEs10jncpSUC3b+0hV11zYUFfznhdrVppi6JYBEn
bVXpb4ADqof/IOzym9mxF4w4WcepaFs0AwSXnbJvvOdo09QSQYWCTH7NvEtdteNX27FPyLPG8aQJ
SY4ksxezrGKfE6wSa/zDOKtmpGAu22qoJuo/jSXID28pe88QM5Wl7BAMUJZ1JXlY/AQgu2gq8XLo
AR/ItDV4wGZnRZJ8dXVA3Df6Hz6UAhldCo+owtAbGT9S6lLux/UPAsb5bYvU38rCm8lYY+UEcKog
OhvGGlliQIp4JvP5gSkuy7XoQ9eIN72OtU5hoV08QvbFOnVjpLVYmTlliFh1zP0wHXEKxcpR1w76
8NHwxDl8XdToDUzjInTuVFHocgzlYeUIZta9uqn6rZaupmkbGnvUCsGijbliDv6wk7o/o+FNAhOm
LdLivSqwNW7yco/ysujvotpqyV1YMAkvlX4TYo+SCwmjhXcivGBHbrUvMpKpjJhVMV2RLMJU/qUq
2shmn1rwvjumBuY1U+42bg6cqwSWLQRm/Cmr0Ly8HB/1+7dSH8byqNpnM3/4MjJPT0FcL1+z+BsH
RjmcOVUj82CpGzEFyxHjVweImB9obqCajuqhMBEVwtt1vCKapdwLgCPKlzzcZ3mi/ECwbDef/gS3
ADYNYl567yK4V7gc0vTul0e+jNXPYszfsuiUOX8UTJZ8jczbqs///OBlZX+5DwGXuvQaCn2p9f+G
5BiH51h/9u0bjjLcSRUnJPZalZjpToVuOHC5PEQ/e1h+VHPrD6dAv1Xs3wEELOCxo//qVN5hrCYC
2wLQZO2cSJ7GF7VyXuN40uQHd/eqx4RRk/WUOb+Z5LEScfQnGlcFE3JIJ3eIVS/xj2r9JYwPP7po
6ouHPBTv/D+Wv5992zPf1uTf25DizhRrUna4wstuDZ8Z95yqnVS8eb9xYZ55PkzbR1DUW/sh/505
4Qj9kYu1zS3DYNS9NeWDOXTWXzkn9fAUlFdT/qVBI46nRviIGlJjq/VyzK+ifGVlQLeIO+qoGpcM
QHGHPCIZWRVZV5VNwifweETKNutizHW8RsN6wAn/wFXIbl3zye3ZVO2uDp4sYbZRftbQqGaHLH+N
4uoIviWY5K2MNRf6aIU4UmbGieNFNRfuPqoZTR0mq6QRP7NEw7U9H495Cr6hsRYhzWygYfAqPkL7
MZg7eDksJRYx8Ee8/kExLQL9gwRGuTxoGEo6V8vWY3BXDbGIC/Q+W0vdlkhomRZ3LJeiszECot9l
YmuItVWcp4auf9dqq0b6iE42sr8QAskZtaRRbLPioMd7Uz2xpXJWVeVGIL6b3RrA1a5FzxvsCovr
36tqxmpeHT/K8gPPTGTvq2DbwHZoob1up/qq8lXVON29wd4CF2rTgyL2fn55WNBWU9SYyLmCoxy/
acExrPethSD5CHGita8y+80wOJraTyWtJWuH96mMNgwZV/oCs6FgKDlg7dgYEw/vbrS8CZI3io3R
mzUrDoOeVVmx3zgrJKFy5vcoWYvDOnMgnczl/j72r0CoMnJKzWOeXUNYHNlJdjCeuIIgxuRkrFpk
dT+XMAIVae1jeqjhgwbqf0m47pyR73LUReM+IIOq3mb5k5pxD/7t2Suf4OXTjwGBfrErxKNmZxrt
MTiqGozGVWg8KYIxQSWd1ykHHq3E5/o58ZqxWdvxybcPEOv63gXcs8U3ZuY3q/+DBE+bkPBZoDeC
RRmtNPOY7XLrqNkPka4w/Kj+BtUdWzKj2GTmRzBuBYMgGLLawbRdMWxx00jqSu43yGVJ3UJE2UUe
4zkeTGZLmscZlMVszbw4xla2RoMCBgI2HEomPz/gdVW1Oy42oVP1baIVwjp1aY7VVkHc1vXY59F3
zpZEHhO8abWOkR3PxZ5RsqJhsBCXZBeCl9EmbofrjC3pgt0c89c56iUlKXYc2K5BSqaCZASuMWgB
ZZSf9dDfDQRCBB04LHOqPssgQ0mSZk8xOMBDgRRJcG2gX2BkmFiKpwBOon8DlCoD4W+9wzeZspDr
02kVpQ8XW9+5id764NiSUTFHuIPXDOxyY81xQpBUcreo09W85Qgb+eXnFvJ/5EtRRuso1XO6X8sn
lOjOV632v0MwgSROJEaaWd3vhsZ+mLTImYrqowigWVT8V4Pz3eHZRIpMxWEoXvRgrqhwX2KV6K+9
Drb/UhLlO3XKIpZycz2oxnwCRODQhAd3L3DpRbf0IVL7JzMK1NvzumKb155pA4+D/5naKErjlyOw
Cw1iBHSVhPP0J9yoyGsdi5w0UbZ35Pt9fdC6d3JG/WDXl7tIrAxZyxcF6/7MrutNOVFm5VcpHM29
km/QH2I+wJdki95Zx7bDmCLmYcNHtq2rDaoQvd8ozlpBJW0uxduon9B/i8IYvNABoYsNuJpsZWvB
8td0byr66arKWXHTGzXZGSqMPv9fIYl3gIkcpke1Sz1MZYYijuXEf9PisukT0Mb2N+mpHlJA1ByK
dHewy7lI3hyf4jMAvZ96LY0V6U8DxEYZdJCzFcavA6cmQFKrM/ccMcayUm2LU6Ie8I+X46ZXXkHN
WBhS6nuB0VdT2pvAvGr646KttaNfe226V8stQztikFGRQrFHAcZTUBb/ALYxMNFmhG2LcegxpjfT
DGFoZVuU6oA5Gy5VvnssqP3xw5lwFA98dJ7d7wMMbykRq9rZwIGJl6eQ1rIUZ8sOfPMywlcp2+9J
sCPnkEecGSGLq0p8Ooi+WY44EP0cX7lIumR+Tcp300ZIlp5mNlxROYiKjSAg5OA9b69JSxDBRYcw
qGEZ3WvE/8A1THcdY1MdNYvEWNeAuTVunczrEL3Pe8Jk3Xf12nEozUACKgZIc5+jDct+hRlC4JuN
sWNn4weKXBG9IUHDopnn29TwjPBTY28j7FWehIipL9EYeCkiqpRRCxCqnM0QZ45Efzh9qAHWw00l
b3Ruc9hLJIEgE7fZ5+ApbhcG/oCoe8UWLx6oOBl2RZR8DGp2k4bultJ2VkKlnUXfVa5UGmzggUTe
vBJUgzT2DOssgLJYW4+8mVF+oKxZx7PLMiMxmCnx8NcNxyQjbYPq4hJ2q6Z5t7qSUwyA6TZU2XVt
rYnnVspuDjSXwsEhiTe8tz/Zk7FAzcdb3EDr2Q7tpZL+1ayQSnNbhvu+Z47jjcHTtJidgu9TbXqd
ImB21/k4ZHXkD0XbbU3IYFi3tGavcHJnicZU+buPP4fxNw/e4LKSoEhyKC2YQrDsvxKp3Dih/BrW
PWpFCUq1ydUwl1/smuq9gc23Z0u9C/EglkxGF4Z9LatVDn5EhLusfvPFtmZGCl+3NCO40GOT7yvI
qWqSrOsPFErayqxXzF1ZLjSmv3em8uooO/C/omZH9MnF4AfvYb4Rc85Alq59BT0Ipv/2POdf8FWK
exa6LCRMt0o9u7g7TNGRbGbKNmyuCsKaPP1SdR2KI5JHNO3BsW66QyUJXltoQTXUvlo0Bh2xpPk1
ti9G/Jvqe99hZrspyR5D/ckSVWSs4eyM81LpERr4ltg3CclLVhOg02sPaTY7Px0s0di/lTvcnQV7
cVfkNynI8fkjC7RadL/4Z41sL6TrSPcBOUH2W0ZVuwzspmz8Y8lI3yqvBnEEiE/AuzN85pxPBeMy
suZoI8n1Yw3CyNHP3ICaZjTAwtMImoHd7gZWNIZhPqU0hzWjbuqIltIoMp5MtscZ42x/GL9wnC2n
pR5/WfW3aW64UTN/Q0kTa+BdjjJYIvmmzjKBa1Bxot/Rvlo+ehiPIQmaH4hc+0jz0Cnpzsp8WTJo
cwTAH7l9LCyoRM8crYvBzrJ3p3qXkCqTIeY72tNXO+XLrvwHGzbADuMjCcTUqbSeM5rccUzOdl3z
zUZQlL9okvLEQQeWnlsHKywyfjZrMSSY2vpQB7BRQyUtCyfYD6bDZHxcUjMZwTOv/qGqQOIv1Yc0
vtoU/Yq/x5GBBp2mHM4bAVcre9r/x9F5LTeOZEH0ixABFPwrCXojw5Yo6QUhC1vwrvD1czARO7sb
O9O9LRKouibzZK3fNICtiPBWkeNAGHlPwhVkrXWHPjLnj9Zp5z765vfIQDcoHw2Y/NTCNyJgwBqu
koTYuntLBqox60Fh8i0kHzb+sL2XoZUs1klaBWrEbEWyTZijcqwgC6U0uS8eoYYLrKhTXzpHfOva
HCjdOuPnwy3qJMwxm7XJWEjPX2sUQ2Py1vPBu9GVqdIa0xnLffjJxWbsYEuZWBCyFhYV2V9Mp5Po
Z4H1mBRAghVU6V3p8MSAw4wOxCMqJHPuEDyrwUGy81j23zkRlXnIxyJxgFkJk2oM/AwsV2lsW4c6
13YTRX2EJ1brWZ1Q4NDCg86ueKn7+Z8BoGcrF4xkgy4e2oRmP6fVsDbfXLc+tma+i6I/UjLDlan5
C89rXuvcZT49h06zg/SaRjPDnlL5kBcia9tHznl2krVCb2YsxnMA6Amloc2ulUA5MrN8RoJvXv+l
NHsr+fNK1NwNG6uSI31izNRgKZBtQ8XW0iHbvOBOAKF8PcxXMSN4THguSejTsZcBA2iNkg/VRnoa
RaeR6EgiN5nuFoHgvTPhwns35Kw7MJMBWcABDIZELbhIqAqFDXrLtS/YLTNUgbx0h20UFWQ6Gj95
7kUozSPkr2D6TBJeJoKnEDvrQWWB0nwtGLtF/68Okne7wX/lFU9OpOjcgPZ2QmNOT1EXmVeS8nS1
EbBAWSHLveHFvLtQW1PLOaQusUWqeC+bQ5ORVAkdxzTdfTHwXQz6pqwQRlQwN1oVf6c6z3HEzTX1
5U+RjqfB6dhqdtes4fmmAZtrBX7IOydG9qKrEiif9Qfy7lnASG3EU2EycSDLYLsSD2LhpKVFvwXh
x4O5DudXdzAwuupXXGer9txsGq+Cqzlwjso7ka9AAaEhIlM9D8C1O1DFMJZziPwzf8UNLBMJ+V39
Wsmv3rebWD5YG71i6CgGvkmdh3zG9EFU1TjwbR1r/TR1Lwlvt9eMgWofRoZ77SllppLlX834iwJK
m3gdzC0r2DA/OMeSuVxW/RJmvVbcBv1EBCabnY6/YvxiGtaUzuXpmZBkNK8oXEsAqKrz3wQiclrr
PqEOVOGRvebssEygEBOpusYlSLwC62GGBZRC0NU2OpkRzMNGY6K3Po0UEzr6GHWALxIlOMbjfzYS
KriRc/qvyTD1L0MS9HL6suelnSjf2vmpnz91ZBZN/ml7P8q3qMGW8dY/rX/robuaGunuSUHNEP0p
8itB63hPM3ZvicMh8uKDDRMhBGUzsPoX/AKLrylL3jJ0rVoW79tKu6Yd8GCig2wNiyKf0y10jXfb
JbXHfHAAbTn+xOgLCOpnPBCCVqsPLy1XsLVRP5Ilg2d/Sh8AWK3MlNHCRekt9htvg//+6MIe0KnD
akYdblos7+BmEf6r+hKXxsZkqpuVaVCPNj4dF2IJRISJADtkCh443+GlqohbbeRep7Ii12/IjrAn
OuK9B+c4xj99/9E4m7J+nmJszCucy10P6cE0gyZurmX+E+cPNWJn1T+omDPadVc1fhyJv8ry+hMk
XyIeDNY5ydnAH+ck33HoBVP+NgCiSwCtD3sdRpNOfcQxFtnD2qlDdsbuMiXmgL7Jjw4JVx9meHew
ejesoMJjzNWRmag42X65jC+l9awIQUTuu7Znf22anym6iYbDNoxBTDmruvmRVN8WCuSUP7u/JIEV
3EYVev3SVvtLaT1N6XuoQTtb9qfkwGQReHSyAA1SRaS4U9mDz8qF8Wg4pFBE3w2mmaF9LNWjjjV0
pDmIhgkh20vHwltFpJeJ7NVEFTvoVVC6ySoSVF6kFkTdPvbttxizg6V62ALeLa66R+KWz4SQ7gz6
mpnJIq4TSuRjm+bBYp6V2JkKtGIFcY01bA83BqSNC9Uk7CUGbWDh5m8RKqrtaBuYx/5VPavYnm3l
x7dp6CSqhjjW5yAHRkFk3IApI/T+GpGsXUyohsQMgoqg/SV7VVxNYaO3sQPCJUdSCk3IRtPwk9Tk
4Lne2ta/h4x4DFEe4mjaqdIKHrryrWy7f5T2WoaYkwt2pPkBtlgDHhHawcLMkygQ+yCicHvbYDvd
VhBSxeU2shxVi2UNcsqdOa9m4tqAyAfnqnjPaJeHDqcydKTKOTF396MhqED+MGMjLUwf7r5y9y4z
NIpjN1lHSOnsZlcbFZ92xjibxwMMpsgedc6XkTofXg93m919ppITxQ63nL953K0N/B/EMaXTyxS9
5YtC96NzdGYN6LyWnoUtSaWNfKgzZt9jyTMB9kr6r6OPV+YrjH/KCL/+qyTe0oYUupi5098mJloS
GkdbKAK4m0Byq7cDNrlMPUHZX5u4U5f8DVxwbEt+J6QgIPzJ5nlnjd73dlDDAYLAQ0r7buQdBQtk
UH7k2bwdfUnpzHiT19S5I99IZ57sI8RQSJtOfCrxnfodDgymoAgSyt//Zzj8tnn9rVNohoqQtvE2
Gr9aQpjNd57zD/qgDAh0xP5BugGTKlCtzA9agrky/nNY3i7b2i8TVf4eKXBXv8B0HH4si2xNPfgR
PUHaBw1yMC3/5RqqjdvUnGf9KIuXHKokrCEIRagt+IHzeN7YZMUKWl9ffei2c5wVoGRKHCKbK9ZN
Nu4zk69ec4a9zRan9BdlMpUWuyZL+0wXIsolExq77ntcn2T+EnnfHsuStk4B7X5Uy5vEBtmNxp1X
L7TPcSJPx2bt8qQzjBcFNwwKuQn2oTe9GUNQUGuMtYap+KFmbRtxx1QMkswhDHrY3OGoGFJC+K6v
XvbCDh7+J2pPFk7yEBO6Uv6bcWtjVMQJvSfbNKLkMs2HAcEaOgJBDVSj/+E1jdu7W6FHcdmLEPuC
NozxeYfKbCEf2x4rGgjpGUP6mh2B8RsvlS+SeT1ksBQDJqDaBT0/eaTeVBSR2d1P76yT8lGyJCP1
iyGxdzfVBfdP02Lq+uwdZhbN9wKEo0k08f2zLJm5x53PvLU3bYgRsP0Z4rc+GnZaT+TBXGwiJHOe
eEV9qjUmVeQf05WkfjNJJkHRIw1kgtquW5InJdZk61FpT5BXIioYGRHpSdPhrAz9y4c1KCIyrYko
An2IiRwFBKoTryLqi46p4ri28Hjo7qPv/I7xU8LYTRBWJyMyQo9e9GQQ1DxPPgJaPiiTqrg+sRwB
XtfQb8l9aG+5vlv9qJsnoou3Hv55b/5M+3tc1XzLrIeIN4wwvN8GBBBUU071wrihd18r56mn3ZZ8
uMytk/gz0Y6CUZDGx7qsJTMffCozpF0dfinrtZH3igSIwccMsdg2G7j+cthS3kMngLRIzr3HYE5b
thhMfVIMRy74MfI6c2rjqHpXAmlietDfPA7CcKC+IqjT3ZIp9Q8CuVrinvx/jEoKByP+MAY5+ryy
ZNsEUgHmZ1ahRI1/3QQNYA3hDoBLhMKqwR5HG+zhs8nKrQsTZpAnZIfoEird/szxHncIFqOODMYl
3fIoNHyA9BZd/+G5LE79oEC4qWUnre1ZtXrr2CQ45k6Y42QjhZlpGakNzdNA9IpAec+mvZndtbVt
I1Y+YAARsKGxAATwr+VPb7MUB/8Jla76E82bUVPIMHglPCDAxr/qeRgM+IjJrjdhiPoByc98KkAi
uOEXIC/Vq6b2wgwy8o2Gm1xUN+InZ/luiV/PgtKj8fJXWdchceSfIqtunvaduqD1WE9ayNKVByV8
CJPP3FU7oW7ypyRkIQk/MbDVKHWWNzuTyFSL95nTxbVVIOsnS2e0wujJS9S1QVmrMJWMy8U+3cgQ
p9+pVwzr2b+n9avGKgP+CZpT1R01rOkNzhRFnbt0YHGIHZ4ctk3LCqihJc68wzhfc2Sn5l/IJ1Qx
sdSq1w6C+rLodcwfzs+od4PcpFr2gAX8n1qQ7vrO/mc46S+6Va8HEpGJByfqjaPyvqku727e+KjW
n8pRsLD66MOXlqd34ryqqW6Sahqozu39rPB+YEeD2AnCI42HW1SNz6WWMxGoeMix8WB1ZvNSTjez
PTuYJLM1LohVDjiIeSbLdkAwutA3s2bRojmvEX2ObdBqQcoTOqW12+6E9WhN5GuW5V5U3gNhAzOq
jOFkoe5nEW0XzIw0ydXo0buW8EMH4byaI89og6M2R5jnJ+FXoVM3uSGDqClv3kbgLOnRsghnCWl7
odHBKGRFslhVs3vIhyGZ0deUWVXV7Ia4QBE7FCfdKYHl1N37hMxa2FGys1w4s44ZD5u8Gj56ZM0w
bizvqWAfrGjruSs+y/YyzdwHmLZ0rpGNm4SbtGATC43NZ836pyOUMkY0OuFHKTlJim5btA4W2hgd
6zYWeBmJjKniiG2nsmEhEGqAFHjBKywDxvzLC3EKYpTwovcinXmJKdfKmvkF+lmmiMwOzeKzhOiN
4kubhpW3OJqqcT1rFWX/ZtLRZrpx/lIq/0oGkAa0A3tbjDRvtsEZdaO2Gktm9HP60xuY0CxJsbsQ
aDy5tfRfQ10ckqEQPidwWCUSr1WULTIXvUgCIXq4CYX90nczwrKGxaXAddw8jSGDqUkuSmnw2ChU
Mu/PiQhtTXmuhwc9bokRmXZphUo6bCyWq6D7O83bV/F3PO1cGLulHpNlSXASIJtRe/da+eeS3mhV
D8p6MXQyT1tCGurxG24Do214Mx40FGO2Nzr5A7wqkDoihtQDoLK407kok5zDhOwco7Nu6Cf0cH5J
l2NHOGcWOKwZSeNjjli4+TObF0P0GDt7ZzuCdaDIMrbSALY9MmFciTE6y8Wk5Myv4j52N5dMiFA8
IpBuqq/cYm7LFEBNqHtFwXbQmRE6mj5dQj9mx6LrN9Zs7UxhgBeIieuQjkGSCsqV3oUYXmnsMJH4
h/EXoRl7h1cR/RXsH2O0T3HPxWnm3jabsjfPg6am1KnI6IlZFZ1Ei7W0JanA2qZhfra+VBoxeDX3
qQKaDRyiD8nNlnxyop9WboK1qZDHmv7JwT8K3J71ibUuqKSmnGRQ4X5PxEXxx6KVqAwUcc2yWHNC
1pIy7j9I+xQlIdhNNG7btnnECnoccBfiWCQAENMs7F+I6mgS+62j49St/ZGlEqeyWvCQQ3criZTn
0M/MGyk2L2L03+gEG6j4JrddFjYbh3gZdj+ECur5bUgzZmBfUa89Fm12t8z5uYyQsvdim7COd9+i
LrpWox9fLNugD9l0FYedqPvxoqBHQVOg2DVJD1QxQmdy5Ux8KuqtYYQR9pewfAnpT4ooGNNH5HsF
M1/ff5e/Br+EH+uUS6j3Q/bcpvQORrcqNGOvqS90FQXc+dH8LBQOIFsD4VGF7yAXMI9236zAKH1G
fmg86qe2igkiarGlNg2WpF7XLpbSLJKRxera/nOrE4eddUbIRoZIDrjVKgJHZy/6EzZ7mO8ObkCx
qoAjI6+YaJZkn0K56V6PEvFg6ezq6OxGfxAPIPT9y8AYkLeY/DTqOHb5ts5tODeSkTNHCzEVDxNe
BH16VElQy63jsKbcGMDS3PCahPx2+iMEjFgGDsp0g99oHJgq+PZvnxYEQsgec679hINiqTPyQzVE
nPav+ZztIQjyzJ4tKmRtPFg18nC0QlVQm5s0PPvtC5Vw4V7NAZqce3eJv5tRUmAjEUvVh0CYsN60
ezUcBo9faiKYBlJFyltU4kjum8PcP1cQCChrvfRj5vYzuINg/BXXenQfhhJASlN0lEnVCGzBRQjk
SMqqgUoWc98feEdjp6srikdg7t3Rpalukm0Pep5gB/+gLZEDiR2MjmQgiwGiyEvJVI3xbO6ku+xd
I49yJtvHiKGxa8UBWy4FJG0Qv6A/mrjwW9yyjjQuocuWvHQIXVbMhfRy7+CpSRw0yXmDdIu9Ts0y
x9m2fUNt6e+xLeWP92zq95NFCFdo0+IVWIiTfcaYtZfpPnTcZ+ZwEc1SwSJAEnoYmqc4rJ4jiYai
/UJiJaxzX8X1eqAihn6zT7nfs5jXyDS8ozYUhLW3H80I95mVz4Alz1xmBW/Z1LBsJOI9o/NOJ+kF
1Fgjh2LuUNUlA2qlpp1v0ZwfzeLex8knSTXHDt5Dt0Ynxv2WED3slouh1jzzg53npD72ebQrMM5p
qPlGTX1kdXUDXFrkFf5HjA2eiC6Ow1AChYHKUUAn4fgTFygoCwfekbGttOwzkfkZEfZB5wRPzSOi
w0z5gSs89NsU2IxRGJe6yFF9d5joRhHi+PIpmUmtGlzEaWFNCBHQquX0jAJgJBlihXQzujQj3Xs2
OwDvdFZV4/eMq+jshpSQRFclQTswZoKcDXyJSHF3iogoRiCSVnwiA+g5zZVsB+tmCpqIAabjuxaZ
lYwRc8PHeVdgUDTsjsQVDBaVzT30JovkHubaQ4NaoydcLPKTlhNryoIhjs5peVOEUuG8wCJVyFul
TaRYdJcpUgQbOpdQxWTLOEd9kTh0P0lCQ9kZGCtTYlDJ5Y688K+Hj8jOAFqHkDggYOta494FhTOQ
N1WW+t4sbuStM255QWv5aLBBBa5Ajp8gwIvaqdrE6HH1zj5nMn1LWvvs8LDa1lPUlVsHUYaCe8aD
6bPGJmdhSt29bhokJKG4tT911/gZ0IuibTAp8Ssdg4Vx6b35YSrmtQ3BHdOjC8fdMdAaNDVjEdAs
KQEzTaKm2+RQ8afa44AVniA8+Hnib85uNSEmaZBczGfmV1pFiJLVPGofBUFSmM8Yj7gZtkHfvxhl
Lg5tyMBLeB+qEVc80QjFdPvLYbVRI1Znfc5HOOxDH02S+qY/HlvY6pCL/PdFSIqmKMKhzZQ7f4g2
ed7i7ymBO9Pn8LLB7owuWYYJ8Ow1e8EYLd86SEkQNbLNOqu3FHYRhjeX3vUnGjbMxRtaOdxMoHHk
wWNZlwYIkObxVYDE0k6WRu/zTfYpwjzNygPPfnZcd9gms/wtnfmAL5v57l96J+SAmTSjMrQEEWOx
JnyQybcDVUY9y+lolEfWPuC/DOsyhnRPWEMEQ6dQvf2fnPUCfr3xtsv/TBg3N54gEa0tzyu3kA9u
WJ1QXH/Ns/cXzm6+Ljk1N/bG9GA0txOwBW8i+AEhm80S49vt9f442fPd73gIolH92eqh+qurfwkh
w5R5aJbWIYvVBi8I73U64/E8eRrNcRATkqK+EIrQe0X+c97bGwPvP/jOWRFHt56tk6INickPFgfw
WTA+8MTtDZIPtDeIXHpxZk7pJa9EjvgIEHsP7E/3Lnv/X8y9TVtA5C13ZU8GOnjDah/2Sx+mAW6d
JvB8c3Lx1Juba+4jREiwSgxnHHwTVuiJtTlqhJA1PNVdIWr4VcmNEIbiYer4P0K6Aax325b6i2nM
09qa2MHmixPKZogVJ//qEH144M7JA1HzQLa58Ua68+rgLNv+9LVKAM9YESHwod88NWnWH62UisIe
q4ObMq3uXZ7/4ZM13slUDyjid4XqvycBbqjL5dVF9UJYw6KW5A1Ac4ctFaAJsh370Z3OpKygk+EJ
GId9wzNt2LupOvLE8a+ZMbV1kBIHwjPxmpbVBowPO7Tw/sqy7mlcP8nRfqYfCqLjnGAaGflCvKfF
2xhBA8BelGwxtIz21ZCYgwPdY/8c6OM+TulHpt/R0WBjGxtFlnT96RtfMqa4GC9WfJytPedAq+HF
xsG5FdbVzXFMLTvQ9Ipx1IyTR11yeI9lekWebNDhjiLdm3LDtBb1qE4kKQcybg5iMeS66phTxGuA
1NzszYncXxH+5AzmUJJKRmgTq0zrYlf3bjoznO4jC9YQwomVg3crH+GPHAbxSWKzpLYftZ9kfDI5
kA5lj7sDalldf8DzNqjxbPE5iBc14DnlJiSMcf7C58Mw9I3fw80uLZjx8mXR0/YeYhMb3uZaYh23
1zzlWGEU297kAXIM/y8EZyf0xNqh1BDHXxbUyvxM4APTLv0dhmcd7inHynBPUE1+R3FncYzCt/1e
YhGG9aRjt5EjOoYQf59Vdn+Df5sizOmqs1kHXaJ4M4ePGow+hMUSv3dfguHw5v1KIfF3KYDRtTMr
TZ/MetpU+ktU4bHxMZbpkv5NVLpay/LJCrexi6eVn2bTOXjfaJULD7DW2pcbkLiZRifcHGzk7Eyy
Ca8p9G0EadSitBzX0ISCkA7KeMHHRAvG+niZEGccXfyWafc4ttVNeMaPX/0kcmbbhpAAL1LDAPef
hlnW303ZnSoOygyQKhaerCIJFmPwQOSqAazngCuY6/LLp/ztpYwQqvivXGP2mkDeb60x9oXDejkq
ubzE9GhOHtNZUhB7YbXruadnYK8YRcR5vzaYcgx7wC9O5YE0Sq+vPWB/W9krs/JXjJIDewE6jOVJ
ivpmFMPzrLU3A1ddGNM/NMbWnk+ALB81t/iQuAzjRufuqLZuwYFA12xMmAX5i5QwqHDFUyGmbl8o
hPaNqL5ta8ShAxKyGLb1BAMAiKeNK2TQb5m84/NZZTqfuQBuF0825JTX1Jr+cp0ZoJ4sSV7oJ2D6
0cM2jI3jJ2VokK72dnvLxysBx165M9vD5Gh8ysc+u/cZHL7QHW4WGqD8Ull9ttHF25wjeomGbhu5
M9FaL4K6K85w4ZvzPSnsR5M/yIBDqFPhiLShQeJSj/2664x/gw37s7ICdlC3gijkgoR6gsc3Pjl2
mJNYu2Cd87D/2M1+pBQZ+I0Z+ucePSDFjMxvLUtHHe/PGtivg19P0gEDpoC5JIzPGVC98hxm0I8F
yAeRy6Bb4AEFV7XgeHstGFlkZAOW+G80zMHN8DaClsnoWZbN2vJ4TPqPLVzCjRjlrHt9sBhP+riZ
HAMNcLfRLfeeO4J+oGfpK4R2LBsBxWS4tOtccsGCeWoznoPfronfRxslf2Z9WNTW0cm0zoRekysZ
A/VGBCnaf/lUXJYNcWGfSdUtaX+dETyieawEzorC30R8CVih9aDlFxkEq6XgM1p1svt7g+AcSUk2
PJv9LrZIcSl7fM/JC8LMgIa3MX8VlokOiXP5xAS0tQjCgS8kVAl8z9xqFGkmABWbvLuF2K6fRejs
9TH8SaJxr8r+R5raLyCbTxkC8XyMW5bGNXzAVt9rKdJiywhapDfSPak/ptFedgwitg3lU6a9pRxz
03NHtZaT3UELAB8dTKf5HLJv8/0qX/sajXRKJKxtWeswMfaWT/BSiOLvg0cx5JBWbBsYtnpTtskE
qksvA+PfYgfSTnrjvuSI9TDZbW3cUz34zQYnkqN/DB5Qc1AJYZifsNYNtKnWb5gwvLOafTnIc2xp
a8fw7hU+uSjDWmbA3mKDyqPkatKBVbTRddaHvXfctgR8FmxIZ/Hbtmc7nT59QLlRW2PdADPNPsRB
1m7FMSSx8BRbaJmhHY2bnk/Qq/CxtKRqpExwcoSPA1fq62ymW1gnPlCtsAl/DAx3VpwAl+j0q/da
pB55rmjqW/T49jVVyHSM/mrNucsPZH1lnc+dXQYjbvzeRiyXoQJeism3ONkYPbRuVLZZg31m3Ne5
S/cHSZuGOlY/fTg7PHlcHwp3V4eQfhb+Rq9xPOWCvlfTtO3omoeY93BixFQgN58ikuQmhhGa7TCj
UYfYpTNzM2Z7QAMYSZoTAyDmO8pltEwoC3B2Lt7eCW/CXZwalJQtwlRUF90gaCeRiWTxYc6FD2Ga
AjNsNXzwGuCpYqtqYD4VcCROFvGh1Etf/TUlASrzNqQLcJYMJcgPlqHtKomBWxuOPmNT3t4d/sWg
nBae+zOEqq2S6Q4uzT/dBAvvdqvmy9Lsc1zxmoTuucgnliTGc9R8qu61BUmiDeNq60wJCvuUs5Ji
MIcin7sh2qpzGC27jnLl1L+ubuC47DZWGz3pWXIqUjTkJvHEGxFD4o/cYFAk+6H6cgFrdcXb1J2a
+dzY+1IdnIiTt34njA6bCkBU+29RsXSwbhuwFwkQwMg8GoxCTdxAFu9VTT+5rgztQVN8qc014a6R
1akpCUvoqq3XlGvx52BYmGP29+WoEZiFBR3Q7EobfAiTHl5o8Fmsz9B+4vQnDR3IaHmqhLXm3JG0
jG36144PRkGsmY7IlHM0dv21qD8LdziIGAVtiEmm/bRpI2L7d0SRlQrrEvNKcKpYqE7mrWbGYN3o
K+uBjZas1L1oFEOKQJujLdQKzrD22ce6P2KY8ljucvHNTMtCkOmNnB8KjxV7McJ4qR8qxzzGSQiN
89f6602UfNYvQ4FvS3udkckS/xT0LdEWdPXdPkGHFU75VedBt8N50/UEL8zHbBZ0W/CkxUtugw1N
GooUewhKgdCLX+ZVeN6hkZKxehDpVzs89eGzmz3hQO6pMd2QQiETxCXd3O6mjY+d/5HO9gr3hKTg
Gum/upihd/rs2MW+46t0qkd9yldbkyFTBRtk8g/OstUtSj6bP4tECMtVgV8/eaWx1ez+miWJFZRZ
tvGEheguosFV5UvTSb484NNwxSX62JJRN/lmj4yaEc8zIOUbGquvoaNtszaVxY2kMoxw4yVhxSdy
nQl02z5KoP3WMMYvBT59X6MRLtsI5ZGLYq+2CAdT09/cysBDz9hYQJzilU1uLI0asmbHRrYMg/om
XnzWtyV+YSM+R4rBWb2vP5qD+tDi7Fm2r349P9ZKrDNsBnQFM+6ZLn6HMX4ZiLjQKL8Sc9gB+X1K
jPgnokZMY3koZ1LYi8hGgJgdjME7TXLcpmw8SrSUpfY8s5eeYx73kmqywk9h9my1hqc2vuSm+2CF
C86NcqsVW0fTUX5wmbj6awTebZkYp6QHpfyc2uycJAYw9ayGICxDd8Pqa3DrBbHof7S2ukxTOwVD
SQqmDiJ/JOS9JJfM6Ai/c3FiER0ES6XyQczGcpPUL1q1KX89BJQ+0JG4vUk91dF6Rs2218Zn8gup
BfQH6QIIc1et3QbF6KfL2fSssWekBiMk6lAYSEojjmu9tOHsYO/qW3NHlO7THKUs7nm5+DBH8ZEw
jKFEgZPFUAe5JB0rjXGPSE4RR1aupMW1WHyX9OfIMpftZ3sWHlg4t0jgOO2ccb50NBN48a+gdc5m
SBMblzvLorMtIOwN1tVyPGYl4CIV+gLWMme8M9y1vOvluIvgxyPCoh6E1VCa7AcUrxc23IhxdcKd
VZOxuR0b8T7OM8VDkWxgb605zCdgkVZxaKv/Vem7KnO/i7a9Wwvyzp/zfTsMfYDbdDdP6c4mqTAk
aErhhokc4AICJY9k/mtZ19Bo97TUKKWL5Msw+MPa5tkv4ncvJ55hBHhBkiieY3iaqxptXAVHsUFS
HPLrcaHj0hIohzKGP5ToxdHQjy0ivpjMUiMa137/qbH6HQrttx1OhW+2gfWjWpuUjWHrtwb0M5tD
jNr2PKIz65HFk8LOrGpFRo6MnuqB/HXadbapbL31eQQqOyAaEMlH1pHT4ZPTQHtpalwZPseieG1p
unNqQsccrqP36jg9VXj12ibRxahYdHLLLrlrZcs3En7I8d6FY1BjmG0N2O/yIZ1LlmbeBlvUzpvy
wIHaYRAe4iYgljBCFYMHuhgXXaGRHpd9lgwEqhxLj1fOpFy1eGDXIb1/Ah+lCZfEVIbmKnmIabH5
+beGQ5sPg9UtnvzwyWabXdwdHlHkglTIr8Y96phXliognGx0X0MA9ZVXnjwWrM2ipe77t5HEY1C3
467UnX+o9rwe5geB6jt2lfdh1rYG/TXfZNtMr615F666jRbro5a/8+RabxCzcF4vLD1O/lXM22ck
zlde4JuTSO8TPzzqnX+JugxtEv1zdLRitvlfvHJ9yshhGma8I7AR3x04Tyht6PKm4iGOHZ4jl9Fw
00PAiEi1nnXzT2kFY0ac10O/nUL90bQdC02I/UqO9gwnnhl45T05g8HZ7yhURt7ZJwwiZgDflkC5
SuJCnUcMTdIR7EqsoBXDWlvCOtKfpozZXkSbLudkHtNDUHQk20NZkKwxJh7OBPLD8o+3JRZM82dm
fcAO9RCX2rFiODxaQepzMtozeQgaHYxDGqmOz3vXYX2YeNWctt5U8Dc5wS0/3fhRdki6AYpEwgub
ZUE9EZEV9n8OZ1HWWqeUOA9SEZ9jqm0ydrbl1P8DiH0xucGHkKFociNwDG5BHxgms1WZbrDv8A0M
1q6EfMpawdiGuo5SCiJXsqVNxJ7pPlOic2GkoHCRHsQ1+z3dgGQzieqlmThAeLIalQX8KCXS1WNc
yacOUG0BOmj4X7IWHjtW7Pr4nnPupgbR1BLb1JJKkhLdJhvsRJpDZEt6msoMQnp/BVhBzbXuGEUV
IPNKYmO3fuhyh2THHLuL0x0dH7kmze5J2DTCJBg1TnVV3H52zFC/byCDFurRSbsvmSQbnahZPzE+
UVe4mWR8hINIZot2j3UFKlm3/F7+ZSLfVJ7/gU6iPPdUhE2KbwhiPFgbyLvZ3srkcRo7FtkhsQHe
lWk3DM7sJ4eu3GbtV6rQdEfU2RKLqa22SxDnPF30AjBm2B3Im/YMaPmlcYQH/U2sNPJ0Y97kA0FW
gsNzPVPE4ftZ4qMdj+E9qM7RbiyA8qBA/sbe2oylFvResqu7fDcC16iI0Jo6ebX8njC0++zjXKnA
23sJC+Z5LG9NwVq/xy1QlDf4KpdZbCJP3zTwW1o2EiMx7Mky2hE2JPJnMwJFsfjiIwZ1kE6ITsIW
r0FhHd2SpJtkV1CHlymeLyRa84ml+obyk/VlsWbcKWkcxr1vIA1y83ZGdEnEhffqQ+WpcgeZM5tW
bT84H1EqN3iUq6LaREa+s9ihsv7fl8gUqkHbzrG9lzaxbyRxFOk7u4tF9hsXWAmrCXXTQHIRuajF
fO4HrQ46R5y2KOeDbQQmjDPKaAE9FW1SHEfb5jtrWT7KXKOlzcA4TfAzJbme//89jkc6mf//6///
5v8mLJmPyukYSuQC5q2nQBQIQxZHMKD/EXVe26lzQRJ+Iq2lHG6RRDZgjDH2jRbGRhGhnJ5+vu0z
M/+ND8cmCGmrd3d1VTXWWLn1Fo0Tfj5SmTMMmkf//dcqy6NKI7pXaLOk4gl/R/H3VHj2GQT8VfA0
nxSNzp7OMVWtOCS9ap7rNLMZICr+i5OuiEMPjuv5wiAImq9/7/BMmfI2YsYLW7kt112d/e+PsFG2
mqIwu63ohQpeMvmDrDIAWKWZ8/fav+P4+/HfYT2sEFXw0/EY79N2UJolefymtjjIE6z+0abg+Xce
/nvdoEkO047DzSO2EfQy8jRFmep1cbAvGlBduhbSyPQXqR+ZmaxL2lxOmHHaw7kpxPVohtwboo/4
Sa9M3C2GPT1x7j1PDf4YzcMG/Csht08tzWxt2In3IwnkDIkfmURTI4POkqTVRE8W5KHSY2tJjw5B
jhMfIoOZhpUQ+zhViEGGso31gGxfMpaqOMUBPMW8UZNVkpD09FK7+zvffz9SDfwkxd0AhQsFlSGO
ZbLjYo3yEw1jeh+TAWFMZHQqIKT6qf//JcC/1/ZCZ1atW9r4cJKrYv33yr8rbTcwwMboq9Yqemnx
sE5LhmLnDCPOJG3135l5RJnpt5rx0T/TTPH/Lm6usAM8NJwLn17Ss59kfTWsS/PBpM0Wgaltxyze
v/f4+5F3TOJUHGLX33+Z8mMD4oqT//fD7BgAkNhGP9OTwOSqP3C+GWLQX9259vlUryXbqtd/jx7i
q6D0V8os8sPCnNiLAQsdpP42wJxC/f3vrrFNWu0DM4UQ8XJ90eplo/3ve0HH+t9P/vv459Qi9XOq
eRHL/3fYhm0BzqXk5X93Up9X20cwMdG7FdNEw2glO883eFSPdawxzOBRELf+3mzQN1FWLnXIG6BQ
GNnBgdnJ/eOVMguCu3mUOZWpTGj77/tL8RvSilORtIrfVISKDgOhRwgBgDsPeulZHtU5U1YYUTAs
iAJv9hNYu+zwmIpTABorgETXCZ21AjKt8YDZ18u8gun3Fy4S4zHO3Vm1qTbBEhcK2AA06efhAskp
9CCKg25VLcPF4H6asxudw0E5jJo/FJiZhGYyzztwuaTZyz1aC6MPRi9jfPwi2E9Qcx4LU5pjK4BL
gh362AVgNsiQtMnyLOZqQ4+r5vBNbMXDMq68MCv2Gfr01RnVK6bRUeRUXmkvsF1jzAhWUnbjgjdg
c8jkPRWQkEYjU8WZXaZjOQDflvEPnma5yKkjiFSM541cBOyM66vRnFLf1Z/Pm/bVuTJgy4NExDVw
xfLVGLtE5vHa0thCPknOXQiPkPq3G/3uHp35XoIJR78GK1EwhAwCppvRBibH1oRbo8ScHBWgFgsb
9/lwYdbp3Qx/E4Pd3xO/Y1cDmadmMiH/wkSAWuCCozx+RuT+ICNgKD8YnCFIN5At4iPmWpRKM2ZV
RCYQHR5E7nBlwtU2Hzy18TXuaGjpOcC3J0dMAPIL7BIcwiFDRzz80CAToREH/CCObHGUIGHD8v0a
op4T+fgKSgHHj4NfMrkK56j3ONdhPJOoz7F+YP4bHWEyMpdBZRWZJsxfGiGVDz6RwhLFm9lLno03
nAPMvKCIwkMQH4cAm8+x7sOZiQI9wAaDBz+bK6mjMc5yXMJA6F0Yf/GPc4fO1lyFPuExR1VI5Yzp
EioIps3SFIxdHMarK6cOdyjJ8qR7fyIlgtVR/6BECiSv+3JQHSDSwqQaJ6/QpSsAOdH5BTUtrRfm
oohWNHUK8QD8xzMg2f6iqdSYJfgVXnSoT+uy8BiUC/frtftSXoYdjc1k06+Ga48D6BKOMTxtdd4w
yNCNT/k5v1IkUwjxBYJbdbVvzxNP4EDzo3FPqF8YQifOgiqoZ7MKH6KHGx6i43R/nvjfE/2BM8tK
N7tyUVkJrIfqKppTk9ud6QqNiMRn+s34Um9DNZvuDK4vVfEynjOdi118YME1tAuwhRS/w4DCxp6K
Yqh1SW7pIBdHns3hcRyi/QG1EheuK3kNf46wBER+OtE7njn3HFyt8fHaR0925RX2hTfkBdWVES1F
u+W9JZv5KRwZjivX/AjLkNoqgWZ7dZhsOosPXBy+KZefg+eijxwVDQR3Z994cXoy4SdlM/0CVai7
anf+0S98QPhDafUQf2WxhD/xT3Pu+Z6c8AFWuUsZyEmQ7VXV0B4+sEhT2i3MPBl9HuCQC5sWARw2
h9TPBvwscZuC8mVnNRMr2cKLibDzhRohUPCzpGhziT0EimFtfEXkB87MfsvO2ivPKO7xlsZefcnO
JpINOMu+ubff4tV4M9+44wkpWMKLk873hXS/hdOpnmxs/o8PZzYCu6KohuW+iSXM69yK3i9iWs7s
JxtFck/h7udr+ZB842uCYcC7dbQP+ooMNaEpK7vjp2SgdsIzgv8DOTtM1YMz9kRHrOFdlff2XQ7w
zkdXvrFkqvCyRixoYO02xhITJTH2UQfoA01rL1K90ZfPvGW2LOXzglF1kGOcW+XTjkHQfGQy0itf
AnkJ6RkOHL8oQWilSpAgheQE2BFi46zMXL4zdYHxwv6xwiSfrhQHwOKaMaEGtiUktdl4yvHN/AWA
4D8BAaxz+2mu4dMLDEN7qvasgagHo2KmceVK1ykBElyuLnZorBo/aTVmHlq/UTOkOxU7GvuZ7pQq
Bn7vI842B1j16UdaA0Y+mv7HaQEdJp+FQ33NymlbLJbpsvjKA9ERlYBLuQBlGSsiDJeFII2BBoRq
jIhQsuV7YZ7ArCja5NTZHZiQqyNqHpHV+GEtxnFH5tqgyw7gF04NOv5EmYc/9dhgM1Gj7dOyGkHe
ZB/9Gv4092J8ICC3K+tuX7ozwRvd3hYfoRXe7Bfz0hAVrXv4Q2Bn4YgQcU+OcuUFN+UuXEK99KDf
wBUOxY67ArqiYPDWcxHp0lXB4ys3EFRXbF6Y1AmC47IBlRVKJ2YFiJ2IncH66i/J2fmKIwhXrvbK
pOrEuDBcu8fzAinD9Jqcs3O6Iq9mW5qSFW0xs7pgLtWMHhA1rKgRaDKWq3XM0JrFG26jy6ZFqDfD
miJkahLzkLnoqYfbAKCZAY9GXja5/1AO3PUMxvh6tqik36p3hLEj3FbJg1dtwe2kf+FaA1G2owAg
FRsYww2Aj0/nQgKgQJXEZFt84hDfQnY4K2eiOkLHp4hFGH1Hnj5/fPb7AKwWiGsffNT76V15x/of
+D2ftXu4fDUbGe6FDCHq6BYSgKtrjuJehETzMp2ZK4tjG+GOLwTNdAORtz0R3bsQBkTmPBGeI2L3
miN/wN/yRztLa+Vcnwxep2KFnx/NW2/4xDQc4o7pibMonPzO3A6PlQG11CfqqDf9Fp6IRySubAzR
dRhn6s3Gd2xPs23O5s/UbqJKQ8Lylt8lpC9oBG8mtG8GFdGo2FeOXq8iGIkLJ6C/XDEorGtN6J1j
tLT1JyYEXVfusI+hFV/gBkKRNej2QXu0BZKSiWE8NmMA1Qmu0rOpv82KQqux5cTVtLZnujZW9Iyo
oiezak06e1Amod12YctwY2Op1Pq0sCNuCcOwdKheWKQohr158ulsXmYxp27B/uKlXVrQc58uo90g
VwNU4B2R0hQdZuiHmCG+tpf9SoX+2S26dwRdgHiF16Ue81NsPLKRm6pufMO5tauvzA6A7+2Ys6uc
lTv6eWTg+rcGaegjewUWjSFAfrM3qwit/eFJEUjTCz3YbIJqQ9x87X6HdwweslcZFz8mB1FcT7/1
G59VDDOT3JbdP3W7d96jeTe/oWVgf8pCBLHEnsT4JVco37rX6ZfhcVXnNV/T78OeBfE8+A4vzRcT
kMyPB4s6+dI/IDF+xyQRoPmQYORZ/xG+8f79h3ao3jlJXeg2v8gjmcyGewa0RSzwOSUcRfEifQYM
Npk8pEtPnNpBUX9BQxtOvQ3PGEIxcj90BBiTiANM0ln1G32hWiBp4Rk00Xq+ANQJkFEbAhwNXMy9
uSyujNff78g0Yy5yQb/X+YB1T24Hg01miCpkTTjGkExm3UVeA7R9QX7mfiVRQnbOhsnfuFmZcIu8
4tM5dVSsWAUhXTxVcPJkN/3AwTbn1DIl8/fJNL8P6aQJwo2X/NLrCo6A4gKuZI5DP2OKBBMnETqx
AhMdDxNek70ryhyfk1+eAkHqiXCq8O3w7ykvE22qXxXhHm7UfKSRePQ3WoQ/kit/NL9c6+p9AGFh
euQ3i60xKZpn3AgmPmGoYXs/wV9kXNQIX1IvNlahudD6FXJxziarqZTcFJv3cZv1PldFpV+cbhBT
Cz9nTl3qJvSWC68FXv0KNhL4a8bsvZmYDITvEVryDkE7pqYzJv2we+nWHud17Sqf4mmTVJAFZtC7
Y2wCyKxMka6SNCXmnAiUHEnF0p/4kO1SQgbTM9E/kWmRAuXZklx3wlqB7HE1OdNPmH05RUngUGEF
JqmBOqcPdaTkA722pHrrmcTnUEBR86CGI9cm0zFwYHH7y0gqWMEDXLMZEFukr64cVN/OtN+a8cWP
Gzgq4RTSGnsKxxflXtmi7J2jaiVDVe2Vrbm9tXy2oOEHAkNSz+UW3Y8ntpszR/g4VFdKFDI1cliS
VB5o1CN30oTuLo9s1eIPJIkTAJtTzKeWai/q74/KxiN/btw7Mv9YPId0DyiH0ulCRsZB8xBdT3RF
6sOsTwxRSTH5XpGLVRrl9aNdUCOBxY21XwHh6OLnNGJr7VGHMBsS52T4mMWdCBtWHlt8MXLePBqO
ZC7QuPTSk2+xOkNAiuGDxexn3h0Bs7Cs3VaBL6pAL+iMZVZJzBFNoV6hKLvJ+xby4Ft0ZsJuRUrK
KYDmr4ifjj7nDaBZvhaUIFSW456kvhX0WQ6VI6c+4+AFflhBRIS84wHLs/tynFwy6Su6UshKg5Ae
kTryAFce1DGj0D6RIPa4ixjis/gj5rWOmA1ANQMJAVrQjJKV+YvsHmRtcumpb88b6WSsMM2SDJNW
vgpJDjPXH/6DtTVopkhJa+5NdFEs1p/k+7G1SxmG2D50THZ1NBoMR7+Z5IIBBDQ3ADZytOJQDpGx
UlL0YliYQceJD60GezZ5Wt02HugoJoTBpMJNLrb4kNZCqqvQyMm3XWox7112vpq6+yl16f4wC9Wz
e2lTWqPsGdZg4mCDFYMWKAt9QheYVp20TA16Ex1IbRs+VkoJcNVEcDlb88nqbEkBFfqJPtzpm5wn
ybpITklM90Cy0KgZRkgKmxKpe4VMoLQGRhKjjFEf7W6Qis7XEv27i+FzyKhXDVqGhR7O+4h23dNQ
l1UiOa4Sw7TvixbOLPMdp9bJfTwJpMiGlFzpDBidxMgd6GFxhpaonMgtq4Dhd2PJIskmrNnLBsAm
zSfsIWccdGJuKCSoESBEUauIVaHD9psOdPtaG866w4CAJHPUjZTy0U1CN9qYyMyUFn6HlEJwepyh
+n00YIcrK/jABYohHTg+zwLmLNYF6ygP9MqTJe01/jNSmPCikTFGpzWI7YRBohuReD2HjvK5SZwt
9PKj0zOmQQb3Zi4H+Xj1pQ2wxgKYWfTQlb2Bt6BeG3AWGBLnZ+bkwDMI+vk0QsaKuALRRIpjAilb
vXUKFaGpKqdNkwjT3AdDJAcju7DmJiyAryIqwIKDenLnXxAsOdxUu4gZgiNw3SaiwH5uns1FQCz1
UkewMvqM4mAuiTMtexwk2wXMeu1OSE2jBTkmncOW2wovVTyah812UHREsdV5sCBamzd+RfVEqKaA
izxl9E0dWzUffAnpc4/zIyVDskyFexZTb1sQVlwk83nf+rCWDgY2vFZ1y4kuvRbni1FaanbEEQVk
pyjYUPFF0rrDjHzSSpg3Y4DljfnwpFAZP9RV+phaPKINw49N3PXakTZyh94FSeYsTknVhlC/K3ZD
PwBDFylV8w3LkUvF9MmgxlYga6BNQ7xNLOXS6hMlE0xEzwknLKYhxTwCwO2sB9WdYPKqer+qHcTj
UvU4ZdN+V6Ffp9CcU8JT4ZvDhok9gCtcAmAfUULbbijSaTYm9HzU/CZYzJ22KQAE8QvwjCoVey8D
0xG2WsznwzUmBZrdrZUBHOqpM87divH2AqnJw+sjJalKcLusarnxKhWC+0ij1khtNKM2DHHUc7MO
s+zVo0ksGIHc2vKwCZ+fKjTzlmvSlICK8tQiPJlw/oylRRSFzMKIfroK4btZOrvHgdswfy6e4W6i
vYQWBVrRVUGWnaI+3pTBXjM3VE/sFXawDowbEReNFNsK47SI1r1k+yOC3rEcCYym8T5Bm0NIV/pZ
GpE72e2+VKuPunZqJghb84qKMvJFV5AKzBaFJJNjjGmfnsbkPah9sAcHXMygIeazYmsKuGSrQhp2
doO5CUneBnYFZq8itApf8LEOCi5e/SHpJj1x9TRUChPDwfREYKfQzkYIeyv1+dJZc6wmq3aOv23Z
7C26AyRJiQe3ujH64cUYRup5n5QALm6GvshZdxBSJARMi6nFKqzJnlvYVe+maRzbHpJvkQG2hYjk
qDfDgRBuhPjc23U6wFQwXjtmP+hMhdEinOx6GccP3dLwlo3ZaXsa4Yahs5te5TBYGwWKkLgovHrL
W4JASa+sGcZFkzdU5+bMfVlcrbV+gRbE9k4fDlimUNdT77EfVnfELCB9ERYwcL/WQISM+tY/peOQ
vcTvJuIX7TnFq16KT1XRzwdJMvxieIZzs8OJI+OUo7HErwA4J6AjBjuTaXgk7uajiRe9bL13AdO9
dRMxe99217hUw+WgVO95BssSqW9rIDCahv6qW4fEVAEwGjS++DttcGsAiGJwBYoWfQUJlzkIf3PI
W26SgsEfxJFO8u3ap2xnWYHqgh4pD1YQBRLpMlzuOVkLgbi/EegBC7Qvg8703FQZjug+EHYPR7yl
ayxUG3sTybDBy35ZSSAqtYz8LpfHlfEY5mWFzqVkhyB6KivdwLle0e1Fl/e/lmLuGdAZjg5sFCzU
EYvV50KpniwPm0HhTP5oAabtyvIx0AJxBEm/MM5srdiYUSDoqzeZ0nLF9AP3H6iXLr1VcruEN8HK
BOA0URtOOGxSmQ3HUZExryRXahWoWKWtMWWnTM3VU5d8iZ4KVc05M98jZLYwCnHDrTSfjkb0agvb
Rkb1GJiIRzAZmc+MTUSu9oyqr+hQO+wfGM8lr4NpGMug4haKsJTRpbGBpwGir9jd7Fipcr6RQsYq
5ekR3AAthEiW4bzS1SePcYmcmLUTPPgNSZ2iY9fodXdIXOrFvMH5AVgluu06dudzslMvIExglN2Z
JBRc5SyjQfo/nJ4CnXtD/PqqAM2AwLNTESy56iS5JL/8pDoOf0rmXpzxZ6LUB2nSL8+t+UYeLr3y
i+EORwNUHmHMTLmLDQ8/TRLBv9zWthc880ZuG7w9VZFMc+A/JbMJeDMOmzQ+6t+jHWkvubvoh2BI
zSdGPm0QjpPbDFAJvIdRS0BB3bndTudk6ayBCMw5/SbQCLIvDiO5jpfMmIM9iO4GPT/2aVRZvpOu
QfSBBZ6n8JOsHPCcoaS4iwEqk6my1ZGIA9XGIn31Od/sm7wdvjP8kgOly8K55TngS9QW6TZcOc1c
+p0W4ILZnYz7gzALBAUoynXiozlmAcq9Bm+gpiiBb9aX844MQroOzgZllIwAgzqSwh0pLZaaj9nz
Nv4AQUq/8lt0H47B1j6wA4lZO1Sd2tI4YqDEPCZEbpItYMdOn3AHZDLzmXNO4rrmU4F+oe9D3Uf/
RWgSeT7hhwsH01EdNpDDQvMoTryDr4ZP+sFPMYjOmAujJoMZzBtB//+7zXlXzhlYDWusu5OScFXV
y18VkwYsFk4IS4dIwNrksfRFn4RWVUcK7pC+zsguaDnZiqg0eAvaVZw5KgBuehZrxOYFRxgJAati
P16oA7BVpm390F4dvT9klKBGVXxCKD9V35gZGSnA67ILNj1EIWlm7KoPlG6PknkXMzqb2ENI1Mtg
HpxSCW9QsX0nUC6I89/1C8/QNjUjhbq5gjUJUkKEBZTlEn04SKZ0VsR/U3K7fdCQpYP0usNHtn+8
S8cHWgeSXig4mNUBUhfAquLZEdL+1NfLCjF3RtrLDWZGwzuuvYsOqsxeUfIL7NofHluePQA+wRKV
aIchkYZFte/CxFoVY7jP0YMyiJ7tAJ+vWZZLdMbgF6lmu82Z2hk+OF7e0bUxMerCVRAkeJkJphmc
IAbN9pH52hRrzdDeexVAuYf9CreI5qBdQKMdC6C8p73qa7AGj7KQUw0Ij//WB+5CCFSccBmfUlXc
DdIXQJyDC3/xIsI6Htt4dYN5j65sfkvPMwIkmo/K6NbCErmVz5Pss7fUcwtXv01Om1uWpWXfqdyQ
DZTIVHabXbvqrsO1pNlNYbbFzoV5cg47yw7qLeHFulNU07ahOqa5JfonP2EDEdanfUMvkD8ad7ld
kM+KZpiz4BnlyZn86vgvjeM2o+rUbzK70Sthg7V0ly/cf2brKnfzEv40NFmIZmq9FLhEPMMFDDiT
uUvxJ+HEBpgUwZFWYckdwC9gOIvNjDcklgRvzkt+ZivnbuGPvc2gM5f7DKCBc0bRQz06Qx9xwGzx
2Cb1zURP45rRz9DlAaJ32SdVMO7FNfysdsmuPAHKnJzXcstH5n6612/gpmQNvbdD1U7ziK4lA8/v
+o2Qlkw+DaF55QKtu2Cd4mVzAD2XiMHMeUKUtUYQ6srzQPTW9It+ybBCnFc7g74Eoyz+OldIjmbR
Ecv7VXoiNL5qa4OIm7PcXK75X7O2adl80rg+jQpBtllWo21vrK5/MR2poG9fvxDdY8Onm9AlK3yE
iCxw66jOUw0zFMSos/YS7OlXZbnwuSFe084IKrypsOmiIQGSRl85OVrZeopeHMoKQgJjA3K/w7eD
7pY1e2jgf7PR6/x2jjL1SF99Pa2Dt/EGoRuQ40YA4gr8K2PUC/IX7z3YcBrHi/SlvjmMtKt9wg+9
LkISG01PCsySAdm1Pa4xIa4NAcW8wgYu4m3GS0C2TKFFtsx5wPNQLDDMRYl3ZNMC155cuoUPFAR/
DWpWC1BT8Xgb0EKyT3LxeQVDN6huadD+gV40uWlL8EIxjQYPJRZ65XZHwDNuQ5qE+ZGnSnfVXtID
bZ1vjCAwaunbtZyanzQHUvjpyVzql/rjJcRZBthVgKK+8gtIJ8PWI9ZRoeNQ1s/7mtJ2G6R7lCL9
BqSx/c6oh5Z8PPy1o1XOtHdofBopDPKuYTb9EjRwvn1CKgnd8q3EeAiHgA/1uwAkBBl7t5KZ8Wkf
y+/s5adfMnT9w6y4U/Cbmek7hyTmF49pxMfJO1lk7+vdIWSoTv2ejr+OiS/iDp/fCMoIcy1jV5iO
NGeHxGjYYaZRPYkVP+YmI7zGOBKA0iJPWloZvES8mkGK9qiUah5EO0fFeV5laGXuhrQQITbNckon
myZm+sA2zNqwhCwgLuB5+cV6JW9oh43arNV2QSumVg5DeUjDAy2a5qtG06sc+f5PD42/Z62Dm3lx
1ppvAbEn8yLYTuOrrBxTLiiN8oRJwUDRCFvwuAqZ9IqUFcEp7ZBCdusWsH6G812X+Qz1Qjwj3YlI
zCXAtkc+6RIeVbR0gN4H8PjuneoQ245YJeLMOJh//Z7hsQSQoBwUNsKyh3iBp4Hjcz0A99VvxSS8
eL0zV429+Vw6/QuXkEE96Q0ACJ1lfQourCLzUlwTeuiGMafdB8jezT5Juh4nle9HWsT6J6iyUClS
CKM84LaE9Ikgil5kBM9EJDNThBCO+0Ose3Cdepyzm4u7HTKBArq9wpCDVIJoyJO5vVRdIAnsJmz2
oI3cMCCQ/JVOHLcdGRuhgT0D3kkwzKkSX40XYCCSgCbwQRzpMtOWg0yDefR9IrvA8JPOw4Wq4R9e
CTElRNnUA36IbrB+0DEEYHumKYB0m6X8dNnmK9ofeJbhoOdGdpdvNa4KJQA9JU1dGxg5MmhIccfb
I9DdMB/fxpiLjRf69xTHFOXY8pB6qEvrx/nBGQimmHRKm9nAyoQf+o3BLyg8v5BhKi+BXIHCMAYi
bcNoR5nrig/+H3bzKfFwLIHKGseMRvCcblkHlJFsodhCzfpvuiUIuEmpnOc1NfZtATlevlRgqrQZ
QpB/sSpIWOhQTB5+O9FX8wteT6uE1TBa61L1QfMxSMm/0hs4fc8y4QzwxVGhkeLQgoGrxJQAPoWf
v6wR8qbxDQ+XQ3xjreJi0eyc83R17lAZst1wBqPvJh9JLcPRMGo7035GJ2DdCc+k/s2VkULwbJSF
etFGn1IPzJnlMT18ivnaI2cjGSDpo8IlR2bJBM2C8k+ulkGJbYFf9xv7LUAZKdrM5huXnaQOFLoI
/JAVIcYhuGwW1ME5d6IF7eonVLZFv8V4vwF3xS0ZihXtZsakTyqdPyixbLbIETUvAQwl9CADjckg
VZurlkUIqHzy9OFOyUL9TQ5cz6GUkEoQg0F72IbgagQ3YCGKIG4PSjyWP/sSNPW6XUA1+fveYe2R
HdCh7xg1wNwTkw9AT4PDAcZa86bDsovJLi8OtjGpa6R+i+oWhjS8TMPjmsS0lV7qGOr3oH6Z+Ikn
TvRWYXyN5FuGN+QCKje0eBqPUbtSA9izQS4Z0oZhuCXioslTgDlwP3jS1UBP4Q3dKkl94+9PzL6m
0aiQ9UK3YTy5QrNH9L0k+hm/ROMcF8C9tTJWI05MOEMwdZXaAoCUrhNuEMjzWw8VR0NOq26ydDGp
aCi9B3JcHY/CbSt7meOLhiAbD+hxLdP/dw3G8OwmP9qw3TyRLtFfxhYVZ/fQxRFYG2i5efZ8mt7Z
umlbKkHuhdpRx8mtmCVL0ixiYi77uPJKA3w6vzM/9QCnhBmNI1j8U82qXXB3kgrK4LW6y0YNN4x5
lvrDLU80aiz0NhipMUEAVUS9pK8EAEfSpwgWAI0mGtJYsT1ObMJUJLRW6MjEPzSV2KTDH+c1OvJC
SiVWfnOmuiHlYFWzY1+o6qiPBT1BFdwc0rm48ckiM3lFUoeohZSAraW7QyIgCGbJikgHNkiXhpuB
TIManKoOA/z2ItN8sehxuOQoJY4hGGrhKvJAK+ZGoD2V23+Sza/hYBsVNUmm0714GNTNkpSun7rq
g5LwRtxTtGGkX6dYMMY4+S4yrzUYt5dE9F3yK8fKN4hPyqs4wBtORvZS5BQAIbpLQsv55tTXGJwh
cWWDjF3OIqd2ACyED0eLjfZYCWjqk3IlR1Hxn8stVfhjznlFjkkOwy1CulJzKim+a6/JlphIEhw0
NG+TSM/gl/HkzgaNdQ3HhfzABYnzeUrGiX5OoXMO82CGJoAnJ6MHqYFDwH6K9YF1+xNh1bG5xj/Z
8XmqTyleQne2Iy4ayWw8Kz9ZE+NbfBMAb+HyLSJwQWbYFfhgYXux5HH99152txhrz9a3NfpxB04F
hduESZuKughHV+wkH8n8IYOoudzBbLW4C3ODlv2c061/V79N6sPlsFWfXCLBGqR2exU4a65/m89V
by5giBJbCxtNGyQ30ZAmONM2zaN1aewfqmihVunG0N+Udo8QlaGEL/HjlVgtnqRu6IpnKUF/nqdn
PGK5G0PVz2GoN4xaw4rB1xTyaMQfOEfgandJnPy9em4ly7caDxIsa58hN8J3GYsAHN3IEuDEeQ8G
4ZAk10xPnmmHdmP90KnDaVs6OD/mDiV/7mqHsvDz9/5D+ones1+iAUGg/zABPnuXnY7/Pb/Dt3pj
77RPutK8X/LebqST8wONmIxMDVzzaPC2dN3Lj+jdwtoBJhVecMjWXviXd4Bn9aRwpAgpZ8lXK4uT
RTda3mTFnM2KnYnUaTBRSq6IjtHA3uA/MUoaIDuJxOrZfDD4o5oWrblIE3FRQPXExeIyZfspXrJw
jHO/JWNG7Bq6UAugAhCTSMfsj+oLQgNBuLZF63og/DKxg4nSCua9s/CGEhPqxa+w/UU40CLtd2F4
aChs3v4REbi4vAFe+lh4KkAC4Adf+NfyOtmeEcpJx+AvsLHa+IFu2GwJfZhOEQ/tZkZKrqV+X3hs
1O+8HyyF6tfU3jk71iHcyx+8Lyky54bGvhQuk6/0DaNAgjSRuP/m5FkH2AEfqLCkQ/PSbnJxTqNB
8Dv67/z9qbhEe+YsfJTfKd0OpJknaAjYfpEectXhmNCb12amRedJ8AseH+kbL+KNucA6XKLvmKex
kDDrSHBR9UhEMszRHdCo5yDyEVNbKsnBSehWzHWDbhAeRpANHl7+XtBp+EKQSpsWqyNafQAOgzs6
VGtePTFsbtk6iwgPjAmA2odNS38uYEKe9knqDUSki3AMT4tuOXTLJ/6FaFxvNhYUuGR72FQLKYE5
fui4JcNaynYAxwtj3W4F6kiAunMUwTgnEstogui+U3bfMfUk3tEWG2h7hQsS10KELhBNCL2DjonU
4l/3njDOrJ8s30UVvnyihQ4VUwCeAtHLIU2Qq4Jq8XvyFjJcuiSkuvlZvTmvxRn49JRdn9s/PJI0
9nliEggmutKc4gLcLz5MdzJgiAZ0olGEfWHjOH7BzkV3k8784JL+CGjigNEwoFzuPTT2Q2QzFAh1
sIjwrFBq1IMQOhcqDGR8KqD/gepj5MiIFGpDEPQI6xXfOg+wTRuYAiDoyZxRNVLqkw8OVCs8bj19
U7wy0iAQHJ6IwkclAHoULuR71q/Bxsy4I1JqpI9ABXjk0rLAnPV3etEw56c24Xl4hnArPnKkjHMV
YVrqKbggph73LVGSeVjcXxCFLXWeZAdWPtSQZFhaqa+lC7n0DSLjL2bw9G/h9LBE8q+KG4zUgby6
EBkShabNVE94SzBKOPbflCBj+xNqP4qcwcUZhUjN9+FbQXKiwjLSxfBbwWzh3mN+GqNKInGXc6Sw
mqJsIb5sOefmtCnOiOqQk/mq78G3sGxqRIFG9RzRVGdMMbWZyVB5tz1gxUcmYQJdO6gxxU5J1sCy
qqGKszaBZsLXzBG8dH4pLtyuUBfwrEdqe+BiTD0PoESihajd6ar8kHnoF6AgjDKAVWlTwxEBRDFv
wAAknBRYpBSU/j2vhO7OX1iIlkd9xpvTMkSIKljNwhUtmCVUvqIp6dyDC0kMd4nYEAXWwGa5in+o
gx8LePTcD//AdIFVQ8S7kYcYryBHvH3oQd0oPaA9s/TSrfIKtx/wCiEpqDTDYft46/wxPJ8OVbdL
T4P8/C2iJ8Cb4TsttAjQs0kN/hoNuWgikPLwCcFbMzLD1+cTgeKh8nGwvCYRyC+uF6Br6Zrim45A
AMCP+/TkA9YTAmrpBcs3knKAZBI0Xk+lTgIDfhQXe5wnhOknuAiNi9fmDuhCd5uzAXLyOIDrgERC
zzlqa4CbI8NaEApwwnlrTmKR04p1c4uxeq5Rw6zF2hkjQS8DXlBWXMjGnDNEHi5SUOzjcAfqmMY+
HkE0zk0HDcjiCRcPLO2BSZm45HyaGXnOfYRKSoFUw/KhxcozRErElTy08g7+LiRPFkWJgyVNCRV5
FBwdn1YNPHf6xwKR1G/FdWC4xInhjjca2t1VxpuHi0UaRgWOEfiFtRP+sLy4nEBZvB9fmiYr3xbq
EOviKePLKUp2lhVXw8Z4jvorxqeHeAwkjOEyUKcIijwAHaGYO7EuUjQGf2sO4IPkzrpT+tvhgnUO
2ZjuM1SQ4gj2Kt35evYNwIvoZt/ky9M4DkAoN3okqDaImOD9BYgn0wn58heWNUiZKOtu9HKh8oh1
rnh0qyn1abCMTHnwKfSaO/PhQAhU0YMAG6XpArxIWQn4yNemCI1XPK3O3A9ULBEL857RNSVPTvFZ
ElkvcflDendeorMq1pVFoIIjgesbzbgTsYT5oK0miEBgFQ0JvPbAhSYAZiopPaMhl+C/UY71FpPm
1c/y2X2mW7iBeGkjuyH0X/lirDmOhi0CCOO5RUPJd3iddvSghQ9tKRJ4YAqR4J+5I6DtrPkvB8ZL
gYs0kgkfCj9vuGX/YOnyTrn8hwXDQIZGQl8OvIo3ZWIQnLaKJJ1O3I/Qj/CeJSPZffNG44nquryg
k6Ga4OxyGjkeLgBwCb+Ub9zH/KXi3URLBHyEq8HvQE047wKKfzVeOUX6G2UHR8drFJwLCUr78QaD
9g9EaS/VXYVe/Fjw0bwSfCa7ik8ibBGl/iID5CnjSxhBf4HbvmVXGNFbmnn8kRPG1+AxlQ7v3Vge
MwqEvuKxTc7sg7SZUD2c5Vt/Af3mTAz0+itRo3XnEP+7EAAqPrC+6EP+QbMHWmPGF1QtKnuaP7wI
aACQltYQh8Mhdmz19F5mfINLdg3e4kMKSg28xAliqSFtwKdWnFFnltDeiHAxEi314kzMdF55xZ79
nEV1nu68YU9GMM55wCs4avIEpvm8smnjAXq23/q5fOOA1H17A5zgg3kmAon4xDvqt6dYqZwnFFni
2ATjHmncDJIbTUxx6dgW/oeq81puHQmy7Q8NIuDNK0kA9N5IekHIHXjv8fV3QdMPdyK6GZKORIkE
qipz5zZcmxrX23lwOEUVMcucghVsfgHK/LxKWWqc6HOn/EsxTD1IKRpgjfEIYUw+e3YkGuRrKBzY
IecRHJgYG8KnjJ0TmiD/J/rr1zgC5r2JKwv6zA4BvX2fk7az4iwj96LIbXo1eNwozvt9eQe+GZ5s
aR7xkMv8h2oAaCl8Mz5pmgS2JXwWVKgHNg0bP5cT1uWxB6jf87yYdc3QAdkzE1bN5kykyRtgyAfH
5skJSINGcxhcvW8aam52Vjzvu1vvkyMGFu1AGqI2kxCLUSOBN6EFFV4FxjP6AD1KTMb0XFpoWrSq
wfp7uDQGC8jkJ3AfirET9lcaHIWFOrHlKW2UUIxQpPlFdtAT8tBl7EkHpe6OIREUXO6O3qdlRjx5
sudiDQS76Cvz62hZ+fomTUZ1q+udhVuFWZ5iDAHw4G7V+yQS1tbwXNs2sALe0PI3kGp939XmrGtn
OKmp5NjLHuMp3LQYrUDQc2KsaAmiQ0XnIdsGWmy0bSURuZi1pKSSVzYnGPvepa0sc9flcEVNK64/
E6F2LTMQnqnWu0VDkxcOfXerMYU8QQ7bFLJJNlcisUqU8CCBA+deCH6XdxiGemL9W0zTmxSp5bsv
1WjIBJ93W8awQFKIOfh7QH4urmUDDY3OFMeKUpKQU1l+oEelHVYbYVOEkfLIi/y/T1GXdruqDkBf
8xFith+JB0FXuxdIYjjquGsNg3/AhQ3pYsyN54vitMlqTHzNwLLo/A0BATafjphZXnB6LZYw57DR
nr9WzA9WTSFamJHi/H3t76ERy3hllnX8/31tSq1xNcXQ0v5+7O/7qrQEVId3K1WJCPkn0G51HM3I
VPclob2ulqo2boaqHEkRaLSboocGiEXwWUkdGHVS9qfUE/vT30fWkL1zqUQUHv/n622hb60ubYjG
NFCkZ9GzbeHSYoXFmRfo4bNqwXAz4mjX0vyvddhDqtXECisoYwY3W6SdhhIcc9Uj5kKo3L/PBvIX
B9MTHnIIP33C9ADjaQNibFJ+FGrovfdhix5QU8wtvDrSWvvGwULIex8EqXb8Chrf37fhmtaHFSBI
Ghhryy91G7wISMLzvaXWlPGeqIxHVjIpGLWy2FgSWj4/lwf2gVy9tSoQ/Bhl2ofRx0dMAsJnVkIj
N2S02/NF0TxLOP89hE2qopOEWdkS79f1Rn3TssC/Ue//faKLWXMrCouTyKKGVRpU0nVuqDt8/5Nd
75Or0MYF/hsCcUbkhFw0KVTXpSGVD79Un/hsjMd6/izEbBqdpSnt//5xikR2yQpPpkkf1HWT+uHG
IHeAGFPR3CXV0LmZaManEgsA2+hU/VolQMJhLXnPsMWQrQ3xTo1D+WxY+nDNEu6ZxkRXk3uFjsKL
LAUIqT90BXk50Kvpxq5osv5bgVRuRF35IfljQ16jUr6AjkHMcbFh3gkhZyoL69JEJnpXw+pObRkb
DhtQftAUvVmDwqU7RS+RPktGufGEId5PMUxfoQT38PreuDRWbFx6/CRVrSjWXcaSLyuje+YhljJh
a7xbXWU4himP7t+nGYFUeFAn27Qlq82a5PraxiO4RCJH279PYyuw3HbsfvKgevkJPvaioqDKyAWY
k8kg3ZMAk3LB79F9egOjIe4XKRPZQdKTjKb/LhKdyh9c//MNxdtNvjq6yPuvns5nYdXi4toUsHHj
ujoa80Oqk+E2mYBgmSFzxMxf03vAysXfv6SJslODKvok/8TttGLEpKSuoJUqw77rlGifDHbTYMia
ShPEgy67yIlJ/lSRliC784dhH5yqAtQQOzeChcviEgTdb64F8YdhwQvREkXA5xwfGAwDcoIz5AdD
aaKKypL0XPgTB+wXtE1eReekxSEKZnaB23UxHnG+8jFL82CbhFaGjxoxHWVOVqffhtUtCH0N+ncx
srOFXotVlxhgEtqh2Oit4gue86ccSs1ZVmiQxmSkoiwrmJPE9J5N65JWOf5Z88OgRNrGM2nM66gD
/8RK4O9BHvAHEOcHs+bmY81Cm9adEXLFEW/AzMXBpzt4giIyfDbMfeSHNyP2vc2YmOK+5gXtzBlJ
yizxgCmUt00TzHxyqMakjmVQWyF3U2H508ND/Y1Lmi4Pgd11YXgaCAQXS0X89fTmWydulpII7Ixh
lxtiirQSowbnEstnDNxlEnenRm3vq5DshmZyhRy6cB8NMlHtxVusKgVQe20+zYGc9Nwa5XPKvZ3o
RMemLdZhCp6tTlzLImIVK1gjyJJ3vSqKEOQrkP0xrXce8kE1KNW13taTK/nsg5lBUC4XMv/CWZOw
B2I/ePG3LAxwHgu8teJNwenvIZLCd1Y8bNhWFy5pTbHYean+07+KcRh+upp+knzB8TLmxm8TtNia
i7KxUS2tOaiqARGiGvSbaAhg0UMsuey05a6YH/jxXTPIL7Ms/EdhmRYmlMQ110Ev3IW8OxqMDhEt
sSlbQegUipg8K6tQt0El7aox+647ITpG2ThTOaRxoFigbPEnxtpi0V/YIOV1XDaKjWt8/54m5WVQ
JHryBvEOhF7AVmShk6b3B+IYRUfOg347dbJ/bKzoJmaSf6/rxB11BU2fAVZDtaA9xzDfQPuE4RAw
NpSnBlRfiCAb6zg+ZWmfu5YmClts06o9e0HuFFojXKmCAH3CiLjmLn6PxqIl6xUb5CQivEnNwv5c
ebR/jVAJdxIutPUYpOQAi6pwL7AIT2r/Jg28z34vsy65U8mJm7ULh8nUUGhY0AHSSdR2hgARKEtZ
VE2RpUcdNQBENqlf1bcqV4djEDXEdM4PYq+MR90Sb5mcDRur+Eih2qbEMCRpobxpBK2v6163oFiw
vIJSYmzCrXvl/YSZ3LWdq+GzqPgtZbfhmRh8iOlFG7qfPkcCFzIeWZtTConKN4gIjKfb30OOwb0p
itFl7NOPOEA6WAsSt9nohycs5aHbK93270t/D8MkYbuTEi9Vj72+/3tIJva+UMIg+O/TwK8sJ61A
yP04JvHMKx6JVGdnXwz+e1CCFoiXULp1lVXeThO1yb55LPLTVKHOgJUL4k/grav7TcasLWGoRCek
KLV4aFu9OSitmaxCkdmeGsmyq+LLhiZQD7AV9v77CPY5Fa8frs3exFeqnPn+lmI5QtNCCtNbbBmU
JJ5Nx/TpatQWXFNDO8lTKl7Tsmg37dADC87/iBWhutKHTljWGJ/sZHky6VznD6d5N8rbCB5coUor
XxX1Y2+o8aYeSmWtV/pFSmD21JlhQvQbgw4zQvIipc7vzsmEUG30fXGrKQUjfA8qVRbtqR5ZurEn
7UQUyy+pA2NqZe9hdDGK4x5ixORXZBZKwNqdkfeb0Cvi3TjqA7C5kUKwY8jI4THg0KmhUkMCMfnK
Gxt5lubta4hkYTe1CXnOann0x2wd9Z5yyDvmxnGJFECRR/VQT/l/D3EtphRWBE2GwZQdhAZwo1Y6
c5N5tAMCjUSoyeW6UuA+jZOn7SiGMERoKfCnrn5Ylhn9ChBFWyTQYDrmIlHpavM6zPdDHBqXQS0j
J1TCBgq4flLaoLjFcU12ZuHH574kaEouVHwp1bGXXAItEEyCiunUrMigqtzhOFIPE/vRCIcjrw7i
uBpURT143NsbNaYVmfzCguuiCy5+fubRj+U1ZdJX76fgSIR094v/KSevjPvBwFthsK4Y1S6LCTkd
wFkghuSMN6dRD75lg8ghL0GDw0G8ifp031TEwFgyPOmiXeO2mDHw0K8KyJSHZW+9yYnPxqVn2bay
K4ixxqHryoJ8K5QMxe2dC4LrQA/6IyvMFbEQRrhZTdW/DncaOBsTkC+1U5bon5HffRWtyixOGr6m
guGdCS5KPSrhFnpEu4MWONORAbf4CLO684mM46HfSa2+AMiW3hMg7fqMTXZTuqn/m/bso6fQfBT1
d1B/R3g4DC/UJm38iKQL+ayJ9AjTq99d5PCpcLwmyqmqrma6t4w7FUABoYeeAknTDI0q0BZc6t8/
sSLI3yeKQWBDuSPhlxJhNjdJEwfo0m9dalpwOgaVIDTpfq5wqVZnWnK95+szhUyZYTierWEwsLHM
FU8vvgn/LBdELX8Lw/mpMW2u96KCexx9+DKYI4gApjd40ADCAJmNP1xE/aS2s52L9WjJVMaCBgs+
3MvQuQlbnEg04H0mO2t+mn8U2CwOcf3GD7MzpO3G/OF76BjpsIcrBgu4JqTDYvwxv4crFewZRLnY
KRHCkiWpR6154s/JAPTqvSWf0OehFILpL1RHCLOQl/szvxtTMyASHZPxurjkWNt9gpZro+0LWKr+
gjDyB2PQFu5hF+F9L+t2iKAGL4hkOf7gvoDOjTuK0dpBWA7XbsuvFH6hzaYLnrnY9TAo9aV1bcna
IGx7oWrLmvEWUjURlr/TvwELMcnBo64/85tgi5gwqfmIX4ELGarhdf6rn4dr72MAzZxyOTEDDWdC
6cT7n1zN7/RsuNphWFtX319WL/l9uOa/OAhAK4UAMlvZrHg/B/Kj3RwjB0pF/lC8z5Ak4N+FTWG2
DpcC7BXQGbiQ19wF08d7bQHd19/yZ92Hy/ijTBsqbOXQAS6Z0cpA95KBmMPQGjHUWgQFFBvsF1bD
tfhk9jXpBDevxsTJ34hW9CZlmVk7PbjiIs2LL7n4vJ5uzV1goKeYKWBuLx87+SSjJOdeg98AQmbd
JO9VocbALAt8pHFRavKcsHeptgXu+WhNJgwbOY4fkpMYF189Qz2HBwVBMFpB5eY0WIblIYs2yb8W
A08YP3c5u3NtImMFE4y7vg3tMXUYEngxxn7EcG6K8lufzt0WGJLkJUKFfX9rJDbOUlJJC+RYZE5D
ZOEXkFDOtvDsJiqRhyigdF0GCK0BNatNR2Zk7hCV2iZPTzvDvYbBd6W8I3gKD0qYx8VwVUh7KNkR
CSSUTdDC+IBey2qOCZ6H2SZuTl7msA5YcASbyrcFEQ6xvtSfI9mPi/zXUN1B/hzU07yTDS63mibZ
mET2bMP7AdZauWTZohCojnAZWALDF/c+sZrY4ePlSEYG/HDM54j05h5OO9tKz33G5Ud0DEw4Fg8t
OQiQXUQ7qHYifgGId57VDx6L3CAkfbdgzzXxDyCFW8I7/PyB6URRuFLxspS3QN1Epc03cGPx/Rrz
vNwgEWaJCyvXguVeNm6WHUe09BEKH6t45c2pDWHooHRAeZnzoc5fxby4PRrkppV2D5+M8V60UzQk
RAt5WKtEHTJHWMj/upBUtMUAQQqqlnEohKXP1F6yp2Ibim8SP/8lMZHrHT1+4oO+0PUzHltxe0qY
1rFMvbumnwT5C8Y8nr/UdgIugBjAgJkjGQ5eKgQO0R7hF0QnDMLDgRnVhr9G7DBPnvaZCV0/PwS3
+EEUsAKq5WMVvatlopZrMiaWSrsLw63BTZcZ204/SF8taDT5AnLwI+afRXKBKsqzljKQ04tZENd1
0Y73WrQ7xZZNGwP9ipAs/cMRrX2ffI/KjpxmPQB+Y7VqGMtfmhfJGmK0StRT3m7kEjsRg5tSvOn7
ifD37pdfgS4tz/HoezTaBxe9GCB5XDCajLl8ybUg3SP79NOrJzpCfKFyzAsn0TbGTtlD+0uCYxdh
eXio2n+dpPBS3vP4y+h+2/zTqm5cE1XZ9RIxpBtMFcsEWxgukcIAAK4MYyCm0GTa1XsBqpVBDYQW
zVp4T+HVPngrSRIm8RzHGvwxlmiDSQWWc/yfjPckviTJm45hgrrAo6xqLrH5phXv9H1lcfYYU3YL
f5d/lOO2q24wLlFPkGBNFHScHNPwF8W2umb1dvm6ocoZr8H4VRn3VsM94D6RMaqfAZNMjwkKrv3E
OW70EmvI51S+8LfvI+YTh4HAIE7LFm/IWUguCfvC2jXxgZu+hKkwQiSzzZMXXEGJmSZFnwYSwQ/O
Ep3csoMqYCv8MtSNMa1k8JJio0lXZfzNdHeAEhmT/fI55BvcnzHnnF02Tf83DH+E8VttMWN2sUi2
KDOIYQ6cggMO0wZSk2ZzZphCq4YBEob15ylwDGs3LydvZoVIDqtTipeSgP2WTWzaxIiSyyCtcwDu
w5f2mjqHgg9m9Dl6+RFCl6V354njRw+DNcEeU7kRxJWJl0F874pv1PC6sRGkd886DN2jaK5JvDZn
d1k4E4uWmEXjX81axtrzIzoN6+SL2B72iRLDHvhk0SJ7sYIE4y5qXO2A9fnZ4kLhrZCBZMzu+43B
XEc7cvl4tSl5PNeA0lI9V/K67Ow8+El6rLCSizYjVstqoPrrvzXYQFfLdKgMdTgkprHneKkVpwed
5/eX+R5/FLJ2Wblmh2pHvinCTM12yPcTXpJsV0DJVD06JlTMgUiaLXYR4pirzNBodkCDhLNE4u1Y
BGl2Z27OuxxsW4pG7nEfDgNWBi3ClmV8ZHPkXfeyZexv5ZtEw7/AmkEsEElSj0aCrddbggvDhD5C
34g6tJk9IKuP1G3YjsO27zZ4DJdUlgOhsvbwRYhfoB8adT0+SEJA4qON+4i0Nbg0jT3CjqOAwegO
/jepkCb2Dsya64lghag7y+HFGv4pkl3D6mFh1uFb1EUrTXsm8jHqSFOyRepnoWdYAhjBUcSJTltQ
OKl+5F00fWSL27Yn283N64+2X4ekM7JXWqscOhB6QPltVLYhxp7dyfE9Exj2qbVnNayWOQJLnT9L
nu5G0Gz8YZ16rMkaxwXvnDX7IP/malMkEp60KB8OMbgxOfYd26XeL3Osc2ThFROam2Hm0e0NiIaJ
tc79zdzyiOpshMhhQW7FAFVIRxtMPEhxgj7rvWIFJmKDDAnRyrA1Uk4C0m59Ye0z8Y85VbDhwZPj
TRAfVZe6BY44QuGm0I2y+K2SLz4q9ASuq5UtGFQcmGvj/pI+ZO0m5zdkTwsE3pgP/FOFX1k/y2gU
aT3bt7y5mvHNK8aF8qYy0PchvAzpKRMORnwVE5+ocBz4CnFlQkQOsUYQUH8b/i4YdzkWkyoDrlwW
7Am4a2KYlEP6yNQv8Rf4pP2ocYNadLfxMH2lj/Q3uCED45xW36txJW+qnWXrq2aNxGeBvZY9HoeN
4fTHchu9WTuYDg+mWp5Kf0vhuVBe2H5pLG+qCJJVYStGjvHSvvpfLoX2alDtHqb19IpOkbAyfzt8
mag4N5rTbSb6cAQaeO9uCkZNMLvixYDzeecMmhv3diLbwW14DcQs03YSf1jPZT6CX1PaGcqaY1EX
1ibln7pKDxn1lWnrnOamw03Kx2a39mObugu33aA9it2G0pc6R1Oxilll0PY4SnG36dFXLRJY8gOp
T2sWnGWTi0VRSMSzxRY4rqgAVRRJka3H9N/Re6G7AglkwjLACqE7evIu4kXLtgBTjo0Lfn5yzMOt
z6ZRsE/Mj2V8Zje2YMmT1IW0R3JMwS27NYkK+CAHDrfIhJt6PUsgoU23vUu1C0iB0xnde45EifJw
OkAbF8v1ZDhsk5qI1fWObyNSiyO3zh/4bzApQEaOqgALKqlyYO+iLoXuqtLVi4dctdPaphoVyETB
A4kcQWkrqqQ5u7q3xdUYqouB3JtRHGBEJZ+wmX8XbyCQIsZvuBy/wd8dSdohL4XB+IEuIuC6QxYE
bYM/BYNRQ56/Eaio+gOXkHOXf6JeilosGpZ+AhA5V73YR3TUONAj+TXBosbOYYmcmw+5iShCkC9K
L9JSCCWsueTmPjBOAbZ3TJI5dczM1RDWspMW73jCaWQwmKuEHEU8aX54RmPXP9IPOjpu6uGL7puk
bpMJQYT10lJ4msGCSWeK/7+/oi8DDMfAga9gpYOcG/sD8E36hrpeQ+1DKAW7IPjjg8AagtcMg6jR
kDyt6LXmvtDCFmBBNc41SP21hHKrsNVsOaCZ6Ocmi99M20SbqF3B8nhHSIXXtZVIct1e/sT4NSQa
7VOZHBOayD+fLFPSlvydJxzNhngXEkGQRaB2nf9TLVvbU9WYiI4giuId5UP+n5edqHNuLj39TIFI
tdSCZmqrDoP0FYcRqZMiDoSgof2SezsH8gqpvRC/r0KyLjMHt/SS21sgGXjZROzAiOYRrmzZGNhA
wWh4vFbSklxYXNYppIWcgspGHkoqSilcsa5mrVkeyoWlT62gLMyf7KuUdvq7prmcZ8YXWw6Lw/ri
ROeMm6BRIDj51D/ZDqqz929kgIX5Gw1k6xo4fOCDjkt/v0ogDiFa4w5GJgnjY2ZdLpp7cZ42PQM+
x9rVH1PktDH2EkuOUzjgn0m2NHm6AsxtjlmId/hudxBLQY7clASp0o4Tux42XAWKYA14wUeDtGqw
PZiNGZbEDYpUVTfhi9MI8IsOieSBgSg3ysvIR0QA9Q/0gZW8oq6O3sSDJqAvXhGuylka9/vupIQr
4QUIrYmrHj9NFbNKGECL7AfRPob3mrmeJ2lkBolLtMxUuSjoE2WB60CPxDV3/WjJT4cc390qQww3
8wPt/INFIsd2+Sh/6UwZfSnsbeQkIZDJoX4tfc5TiAgmw0g7MC8FVnSly8ZDB4JVYoN+t7q1wj+T
NGfNraaViGqkZmMBS3QCzZXZkH75moCdeLSbJMrwZZGvCuBIAmupCAvXI4M621rEM4p0nvM+xDyO
TUjL5tIMqdDArecxQ6o3Y7OFJKu2rpo4crCCFwgiAr1N9D5bc8Nqg1FzFzy7TmZvJyh2UNw86xO5
Olwa/C2xnkJDiT0wABPCg7nPrtZYZbCFcYCLg4NnYyPslWjLzlgRxzHAgHQzYT8LcGIHwwVZdFLQ
x8jOYX2DInK7IylpsWlA9rFgG8VIrtXeRZkzraOt2EjyFmKNRrZpPC9+pucISTGZEbxXJm9nofc3
fyTgtYfgZoaSXG3aRPJ2tE7ELav83tkBhMrGoZ33+h3G6ka9p8rlVfiw2KwTdqMx1t7SdpIuBAzG
owNagP9xSmHHHounywrCUBCvUQOtcghbyhJsDBaQEm9V/7NMHLYsiECKZ8NWy+J1jncyNSDvD9Dm
aIekHqfY9i3GE91mqSzy2Akjm+vXn4GKUJNRXrMfUQmr7/iN/ogcHdCjucQelEVQSW6fd/Xd/2XH
4quwJCiyOS1Lf028A5sJ2wi85S92OXoRoSKS3jbhYKOyhP1/CT+iW/nb/vb9WvkqD4QeVCfKFNb9
pRHuvF87Y9edjJ22TylTbAFwiag76rXdcO+v0l4l2HVZX2NjmTnFzfjKHBLC1sMaETtwjLnJY5ui
S3qFH2x6iaO8CPw+RKfygDE6J/mmewUn/TxbqTIw/gW4geHG2xXe9dhctfIFo0soa61rnfIUuz1X
jbei5BICN3BVjHUFJ7MCjlkIJx20kM7+XzjQHVBSOsQLevDKy2VV2w3MaFh4+HBlxK/hKD5TgpWA
aJplL8J4thsXPVGVnA192SCS/0BLlyLjw1REQiICcH9uqo2p7TTzEeB2hJE14hDEujYp9IKyNCA9
JQBHmeoGLIwY9jF649WkfzTKp9cdWNMxTQZg2ZzKvkbrX/6mH1R3bFwtOwPgKCzHicxJV5CpHJci
xHbNFqCPt+6A2EteyTDuMGXGHBRpDy9BdRvDrtSVwsTDQodlS9LOQ5yFwyBFL8VOPssuegoVgicD
ZwJ74DR5Z4gD+SSlUIV5QaAl9Nd/RAKR2C1VW8go4kxw7Zk0LhXEJT7Z1jc2LSbviYBv2OxRpnJA
ertc3In1uyTOBmaqAp19LeA3ORFWssaejQxLqH6gYhh8A/XMpmcw1EAAvj0neQE5eTA82bM5Iklq
6BwQlPnwn29bEnptMYasgSKbnOYFxT3IBTglNR9nVc3Nml/yC6yhR34dIOsJtjbsBp9j6DSYmyIA
ZV0o3+LISHc5sjxTao2F/oEqqfqmKZmjZY2l/6968w4BZooY80GipHEysYzZmKNN1xdDj0d0irIJ
BiOiexYpVDP8NwDKi+tkfRtXzH04kRvyQDhwSRujcADW/vU2rDd6Uv2dHpb/mi/OZMojlJ8WNI5m
UV56zr5bSpUDbr3k1+TNvv4XyjggLdAwlPJW1XcYwRTC1uAARapAq8zty83hodhZcHNUm/IYX6Nz
t6822bk7NzfqdrAF3rManRIo2Ts9tQmMCxbwXn3NOvZj+z6iYbFmAfz/Wn5wOZgfA3viDB79Uz4S
WB8fxkN4qj8UYMVX/qt9Md1644gk8AjwRfSX/YcENG3tKkpd0TYn1tCCQxejjxfVdKuBJGPvdWAE
oGB+QQ2FCwhBBTUUKyCzdXAj3OOYf5ffbJXjW3g3XEjAMAoZTtT77vm/Bi6w97Rtfje2SEnvw9N/
n57iqlkWWz8/GL+kDkMAUuwER6If6Qk7GOozfPXJju/NU/9mzsTZxD4MDZVKOIIwfZouOkAfi+xO
qeO74YEudjJAVI7yO/Ve8gXgof80awlsEwtLElQDhzctfPCgn5uv4EbLNNeBCH7Wmrq2crYlppnk
EcMqWI7sGLpbI1EfFu1DKlbzNnqTf7W9+ZT/qiTc2nLmKTpN5Yo9K4JnT1gnpGGGGtai52/8W93/
4ZhQ6WEwoeLYRuHKw26e+Kkl0Vn75L06Y6ACoJb9aIFL1YSVCoU2+0ePrJsOD5SzWIFcdzRL1Ajt
kWYppI6jSEQOhiD4iytRcyQgDeLacDFBWxiJPOjkaOko9NmnebG8Eq2+0QPwUnSKKRxbSQftVkqH
5m9JLfapMbLr4FUu1Yne6mRVq+xMxTQ+ea0BOjBAOZwzaAaW6ZVPSDAWArs8EmyocC7j6RgS00dc
LZYrS/FfCSGU6RTOXBMOZEtQwworfHEzQwNIENYtIjsED42TvfPqRfiqxaL5GY/qo60fPXjsLN6Y
68F5lcm2UdqWumZMzObaPsTfuaQFUYFqBfaFIgXQC5zQ28Nj4g4OStic8wtUSKJFs/5LvRlSrFNd
FiuGSmxNNDkepy1vTPnX8Hwlp/ZRnCbwi2oZ7/xddm7u2G1BSsVGBxIwloL6wqPzsdziLqL8rw4j
btDTKyFLyJrxjAmP7caeUidQVtTBKnR/f1GcEwZJC2UVr5mBWo75lO6A2tG396QbP0939QFXUuCe
+zW+uEijvmTL7H/5UBEXtb8p/H3rb7gXA0pctC7mHg5VGbuat2Ibqmnk1I0KKRNdHq8EtB8ffaxp
bxTe0Vv1zq1WnfthleAcjQRh392nzXhI10SHPtV/BeIR2H+I1uONn60KpqtQgd/4AvZVnLvMG9hN
kGEuTMnleNSBlZxkM/oHjq5so32zgWpIIt5A69lmwa/YWjnVOeH4oISf/p1/Ct/+dXLap3Di5pDw
J9t0++icHtkBs7v8r3+2nxVeP6heeNP+yXARgJjnt32ez29HogYggvAy7jKyFuZUPyBjtJrkBDLO
W4/H5F1/0sXIeKGKTvPDlY8UGtHmbH5iqMntwFthPqsCPRhBXfONO/cCiFkIn92On9W52xTv48RO
Xj5ALyOwfMTtXAY8hZ38WztE85hSY42uo695PPyj45/zWwPBcCUYfFYunTdWYoRgca7OOwteKEA3
yKFwYgaVYTMH7kA7+AIt5tYFEW4vnBiwTInAk+iZEOC8i8/sbr2F17/xB2A4JSGkcAjnW+mbTHKf
hefZFfvdl3aHAKMD8GEq2uMRjiHQqnyVyPkWtbIOOFRfyPfQ4+mgv53Do0JoOEbS4IPacq6DON2O
qDINhdpgVofHtCaRjTnQHLIJ3rhC6lkzgepslJcCQj+miOIsusSCgx9Cwinz1PXuh1/eh4dISH6i
wXLKiwelD6Ly08eloVkCyr0zYe/nj010Ud+TTDQnqzUeELPMmx2lJ/RMrkZ7LN6rd87S9gGCk/6C
8kb1jn2dGaMC/7Kzy2aVg0GgSjMWDKfL7g5i9sUUjYg1E09ivCy4ZIQYJxvSdg2spMBjoKF/qviy
P3uSaTRIq1vit9JhHxl7Ldyl+hY6DH7IOrr4yKaWIrY7EHdxinJxBxWjnk4JV4Qyn9BrZPriJph2
8DIVa2006yJc+bmdAgSp0Om533fiAMHDxSJUDLf8KfNef7UwLsQgrF539UaUty3I6mzQ7urarqnI
uDkr4cObDnGMv/tSB9SoryaGSQkvAQsZ5oULGOwpqsLY4StUeiFOCArD81XX2BJkf8gi2SWfXHmg
70b6tKKZ1hl2divzk5urD8F27JKs25hYvXU8bRLj0YvuQL9IpYDmpsLiYydJqzblNuZNJtJlSRHl
lzgIgXzNi7bC7Z1twsCJwbF8V6Z6Iemy2Xg87XW6g4mwY5c09NOcQscZPEGv6NNPBeljR5MTLSn0
Pspr7V8mhZth9g1eliKeHo6fvHg/MneG5hs7w2EBk4veZnBHcc1Bp+JHED1BPLjU/uwqvZpLkNaz
QwSAyaiRRocMKoipt8LCIopwEtVN6Y87yapcJn2S/l7rayiiKzkZ3KwhDa1HqQQkG/N/VDS7PP4x
UE2m+FTA0SG9zDp0UnUKvH5bZQfCxH8nKzzqJACSEbytmBeYJVJ0vh0RNKkSXaweurGz5ZQpmjo9
qwjPGf7HZzLMiLmPflsDPw1EErxJpnZTCwH9YrJLJ1fkUvX2/M8hONRQGdBaPzPhzs9MNYcZoiJL
Pc7bhhcu4/ajCk2K4OhR4wGIIbBDDpqPvqfAZ6W1MP8X16JurGbWBG3hLOmUIO24k8roe82jWKk7
NbmOwbeEFLajvDBYzj6zPYU4bSLoRyU+9CaFbg2oELJhC9rB4rgvh3LmdIgbYwQH1iQ2JKv71+Vd
hY1JK7LBbUtRPlu0V4lq3etURd2mHAuTjYpmXpfrJ9PRjuTVtoESETchSgbUO9gFKPl4DiDK0stV
IE9RaPdThHUkxisRUDQadV+Rlp1AQ1jVVPtmlXROUQDxxfq2T+pLlVhOFYI+lNkAbKi4Op2UJ/nX
0iOoOPkOusjbNDECIbSgHp2HKMhOUWM5G/D3b0fCy2lle686lml8aSGdY+OD3PEk6Dh09XXt3S0x
3upDfFbGrFhJliNRNX76cEDBXrfApjQ4AZFjRjA4gyqx0/vjsIG6ZOemsJEr/A/0anbmLtD8l0lz
H7FBj8L2POZ7OIBONmKOJiWnMUI9SuTOqEI+A76tpKsui27+/zg6r+W2sSyKfhGqkMOrSESCmUp+
QUmyjJwzvr4Xe6ZratrlIIvAvefsqOg8N5gDX2Tht1O/0sRLIoRUx4F7YFTeB0r0KIUWbzFRENw6
mLrIDdJ4Yml4kA/gC21xM6KDOX1u4reUPQrpPh8bM4jqL9RwI2q5TDj060fOSVPUv6qKuH1vdWFf
7YqLigNV8jnkWI+ZSljxCO6AS8Y4C1BHnnPlTSWCdB8FyIryG2chAAu+ikM/HfX0kjKjcL0oXv6M
MbABnjEtyKkXAbWCsIJNo6I+maLHCMjmSqeqwcJbMFWBMwFKbzDMfjKQoRLG66MV3jpo1p5Fw+9L
WsVcEW2z6K0gRuKxM32dqPJ5P6L8kQMdNHm17qlwSUySPCfOZHTTxG3XlwGEPcJFxomImIuAvA3L
46hUZAVGSDYwLgFRIqeBIdnXxY+8PJTyqjypuwYvse5u+rnECNxCuDp1YVeYjIU4hFCfOZ80v6y+
BTpHzGtiBCsfg8FeRCsxzG8/I4MBDnTL6E3rgEcT1vRjL32QfbzsMsGNOziue2X5RHJTcp7FrrWe
nrLyxU7xMK7I4SCWnEY8xAm5hsZ5QzfEt8e6WuJtysO5zJiFBxh8YT4ZVQLgKWOoyc+p1K97TRY+
i07zTFA7Z7Ggyrwi5kygztDXlUc2eAy3oniuSpagwVfUsC4pcHtJcJEnNsNuXru8mjFqRG97DBdF
DBdSiwqbYnQ2JXG9khQrN5TWo5nHOugrIhbBXTJ63PMmwyT77hLy+yz79Ma/WkOQdY+iewDJ5gOM
DzqUh14Gm+XNiitulEDd5NnXhsOEg1w+wNlKtb8RQ0eUQ79vbxKzpURI2W3cvNGmUVoadmlJT8u5
z6+kI03KfWSBN1oWGOZ9vTdeKb+kBX2ES1syQpysMWDi1ICVNt5jpR586EEE3kV+Ztw2+cPh8jtX
4bEbD0oSloqryHtnstw096cYqgjhWJDrB4Vy6/ioNQ81v+vah9mHTBFc7bTJtjx48nYc82CyzmLA
44jvQgbKIPUo/RKUkJpFbXQjOWiEY10QVO0JFOn0TmP5a3RqC6+WeUg8E1yhc4rVkWhANd1uPmRp
WEh7s/Q0w+0zekmcWGJBQP7LUNWCL4lm+rN8YBni3RTl1xw3mRLwus3tKbG8lgYqbgJGHUKV5LAj
Xlh69AScS1cjDSvDSxCtO2AlscImGenQIfnIXIOqd9Sl+JSb601AiTHcJ556iEsESeYed9s+G3lu
/Kr+NAw/lh8lNQk9jYs7eqlrSfeH9qpFgbwS+nxNavjfXdcJ75VkvdXX1bQVFHAEYSq2SO8U4Xzs
2cCIyA8339QJp/PSPGisM+L8+TCa90YK69GxKsgDL37yEednUFu23mR1fYgUFkv8B0UlORfmdxRr
15JG58m1CCeDOIeOACPatwqEj4/YIF+8BZ/ohE1z8TjJ0X/2BdTcY+G6sBDCwOY5Oocizm/w6MJD
YbAJQS/6FvIoqlp76g4Ksko/lZHCeZI7zH8UkMp92ERgh0cEt4IMfhkFceZLlKAj80Q4F/Dh8eOc
/zZBDTxHxsRV1Nc/FsWTro7qKs+Sjc5m9NWW1yBhXIHGX8D6UsPR9fs03jnUt87lpDX0ALnBU1s1
e8YaDvox1t9F44IUeMYToflb4/G/CzwGqzOFyFv0CrG3kWthekbnW+1xWt6t/E//Jm7nSTimSiCJ
p8y4pWUgCqdMtzvRSYi/1U/CdJLaQMOXwgBIWDir5096UG3D4WVPBydL3OcZgxWmPa1QEvUh0g+V
ELTtWyx6Vvpaxxw+xErNFiXXxAmR2hcfh+xVYNrflnu13NPm74LttJZa+6hWv80QVM+pOE522XJY
xaNi+qJwKRHN4kylYYAyhwN1jat1mnobnVIzuBRmJugFZeU4Jo6q+IiXEiciYFw5tzNxLG3L4imJ
28UQx6OWKdc2kIxjSiYV7V/M0eV8pnSnUrFuIOj3hv7O0Q3hapWI2ZdfGmWt/28I8DIuaNCarTgq
lT9wYHEuIgar7VbyogAb+a7WyZvhVzoYKFYQibTwu3RvUGUFm99CEdNwAhdBoPK9Ej6lAbmZx+O3
Kows13IlhDYULDebaM9yKYuUiDoxo/dSPEpQ1XkwY5BlAxu1D4qv6803pncLoM9qIU3tejuqWVDL
npAcol9dWr3EFI4mGZjZrVkPYnLk2xhBzFp3QQ6V+V1YEXm4b6oYMItsvc2zuHVXSfurQUT4ZkGg
aZhbmGpczmTDvFGrKabo3kMOmUYFTUWfgs3W6StXJoKhIiXT2ED0Oy7WgPJji5oFzc4GG8SXQ1X+
/y7i997GgKMZsVO+enStti34F9PfK2Rcb7xLEYIcW0q5L4gscwE4IlhJDs2ML6Qq/2iGb7L4NzgY
XpDssMeyB7PqGTE/EWefvyafxWudnbWSY6Pva3QJUU5HdLP7AyTWs9htLsoQBZ4dPSE6UZL4c5uJ
74GhAKFNAm/OXj8qjoIEBVcm1Fx/nclIKMO6/8oAN0mhB5F7RtlrsI92a1HB5jTVB2nBRnbusrMh
fpf6xYQhI7cNYq0BlJq2W1vFe1342+gAo60bZW/rTM8J2oQ02A6RjHmbF6sqHgvDxXxcxpNg/NHw
ZRpnHDzg/j32pVw+TzpJTn6pXmc8auaTRolvMxkgsRtD79UPi2+U4OvZNZu8Fu/Q+5yxZRUfPdFq
A5WyEOiiVrhNvF2rhNjVCcOFNgmfg28GNSyTEsAHrwipNOFVGt/HawckC9a8FedsfH8uNJkAUIfe
QD6MpPv/rvG9aLwF/GXZ/jIuVZGDaY5hrtIpFn3gL5GKUHnGuNw0NTSbQ6wGfBB1+sFGvxZ4C4/g
ouxMz3Wt0cg7cojwhLiHs4/73yeb1UHyoivvoicqt9GapmLxd7k7RJKgOWa5NcadZfid4S2cLqbB
qvosuDutOpQcScbwD4t1hvVRzpn1Ui20B90m5ZZa79Psyq2DCTfiw+B0/cyyUJNCA6xNCXV8RHYV
p/AgdKHrgU4OTaF86dUt2UjDrOGulfeWkBnID7RtUMOoarjnIpNB9QP1a78ru1Dr3RilOWzhbYvf
hMxROgZdZ7TetPSx1bYun5rxrY+8QnXV0UfwMLUu6480OWIS6A1aYQ9mHa8hSGisuAOGF1Dbr+YT
bKS706Le7KscvwECwTcIBe0b5r7W99Dg02P8/7U3EBwNbobeBdqF89LIiATUvQIAXmKDYhBUyZqJ
vkeLkFApUFPSWEdkRKOY/9bBJO9AItiaV/PCHgIwssJ3krZ8AUNGLMLHUeFlAOlDId+R/PQENyhE
mHg91WNyTLQLGI3Wf3LUTDHLgivM9xEADuZzlqOvMp7/mDHRlyCzvfpZI1ZP6AxTjcNTcUYoqc7T
OUp+VqATvI3yp6XeNnBcsgPm6VUrP5UFbvgfP8STAEzJYAMsMtcnU7oWZEjBEEvXBd7AAtUeowrT
QHIs1vfC8nlz0BLK9aHhGKqIkBKUN4v8ZYaywUHz8Bx9ROIHyagA0SI8GmoU9trcCfg45CBGLg/6
eFaTgAoBTTsWZKoyl/YH3HX5fEUXNS+BSWlg+VEuPlsGoFYl7uvEmw1b1sNqeque3ACmrjns5lCV
T4nxGKyLYjgaFSJ/qf5g4HYFFOrRo16uhNR+Z8+Io8aeRpaiZ+JFDGmNIUQFDz9YGVtboIg+eS3R
6JZ9Qy7cK5XAVupjdK+0IAM6aNxxwuz7XWg0CHs5DejIIdhnoenqs6p/KMqvrrNafiXETQgkGxyB
pbQV39RrX7Jb7AdEqZbdqd5iXjnyROUuNq+6ESLVxa1a5nxLb/VKIbadNEGSPQSRABkPLbPO7LQE
YuRNiYNOf2NxJEMewABoT+d2dfj8StGfokDN/GV5Z9Rch5CvgY1QWhgwjqvMlnNiMRClYN78ND7O
JSiNTfumhey3il3cM3iOeD/3ssKScc5mf+DwFbVjZO17UuiqPbgp9Tf1ahL6Ti7rTLEYUia5RVV5
kMfQ6j1Y3n4Mk+dtbMNm6xJKPqekhqTzus7r2YgZ2ABiFNbaQJWvZnOZ6NWYKNp5wtFJ5Grd0Ry+
zRaAtt98ZUkQPPrFcgDMunTtcZSe9655reVHz2/VB4bhLsI1g5U1TLgsLT1tsEJKe+2hVOfS61tn
NN61+ZRaB87TEfee8JpO4dieGD1Y9dToJOZYZsOJbMt0lzHK0Xwhec4yBqVg9/QHz4ciQmHt4uys
AVa6ZPMnYGXGeOCYXN9+8sp8G2RoXKlIgz8iOaAKVCsbNPIC8bRMHwLpYRusMOKEtXUm82/fhnAz
iHQl8rrWUDGI3KKB41Aii47eGu0ccxnWN5QMs+xYjY0KZp2u5eLyf+Ls0tAn2N+XmWObI8XKH5Z6
HuN7ilAt+YtWdZ6OS/kxzZAFLOpUgqLoMTp3TT1dc54bVecN1hnkEPnA1FyziAGPsxles5K3vaHe
6vFrxiCg2JPgmjJB4t6Wnmb1j25cxcpfpEMVeyQbrqzROmcxW6GNQC79bZfVFS3W13z4lr8i2R0I
Xx/DcvhZC08SzpBC6AHq+akUMkxnHs6FwkgT6JGnW9C79WvL0585DsitErFukNvpLioyLU4Oty88
LXb7/zGOLLE1FDnsQULYoaPcqldGnCE9yPGnoe6xwhB2eMq794RBQ7soevhUE2Q18maklLxr4jNr
ZrjkxhZitZA20mzQvOunBNuDcbTisEsOW3+c+muT8VqWLwM0opbeGAhZ4HFdiFx9yWeOQTiaAJeT
3wnyD8RDVg5r4WbtOabZY/jWNAqi4+duyUhWRO4m7PXVzda/4/yp5Q+JD+kJkAgHdpWtuK5xoCEM
Au6vwlU8WCVo+SWOvGU5VxF9G/uqc1qYVYnOMkD6facfpzZ4CsAaFyIxT486aUoczNv6vlmvWm8n
pIXZFe9O+W9IX+X8biAcjuY/hCdU8+EpNwRpj8JYbCiWJcpFJT2n11/2hel16GTQCQl2SmYRQiWV
nwx85Jatfe2F/Dia4mVDpa0EkWAb4mnMuaD4tMj+5b5Ynm6FnIZvqLrMRarOv3K4PQEFau00j99c
4LQJ9CKAT6yTY13ZI+oEAsDAiP5XYeLfjvit2pbpqUXU7o3LScr/STBqg3VIExSI6UGzPvUaBiXN
7QRA24C4sQrZi6M3I78a0mstPFVN1fYnG2oOnggiQGOnMFBghLLuKcPfyriawznJHXnZV/qzgA6a
OvofwVpDo70byN1K2Dal+BfNUJhpmKRnMQ70+XOhRUa8Z6337Ovb/qak+RFPgg2NNGQxRGLP4DL/
gp3AXypMvjg19UMTtmSgbhIGf0KN5v8hEa+k/XOG7Bf9cXyVCSrbqwZ1UR5mYZ1gI9lciRvsRbJl
CfxJJZmdCqK7wAUC1lzOt4xNSdK/YhSGfRpA44+5O3RMuIexDjsJDhIOIDHA68F0kVanSOJyPmnS
2I9GczTwdw6IbCpkYJINW7Zr1Hu24vcOLIxY2NP6czucBuCkkjvNtwy3Lm2NR5E8I2s338D/0uUY
WyHGg362ETiWhQ9F0vdOSYvJam8Ry+BefJamiVet5REnNrkhzI/LX8G5/l0jGouIpau5eKLym1mw
Mm969zeBcmMtA6bYJjdlmCvDgrqn7jfq35hvjREx0Qf4UKKGTXOu68MwBEcBrzujk1Onft+FRRW2
ZNP1Xj4S0Ixtxfhoui6o1+c2GA+P3gLvQRBJhKc24IA9R4XXWzQCfCTiHQmsJLyaMcaTUEMV3r5X
w0mdfDFzC9UXlQO2g0I4D/mrHp0Mst7GEJBqjR+G6W0KstzDSnOu7OkLxqPH2gfSdpxbD58lTzQD
LK44xiCrhjkPGwJ3NFbcY7sFkoVy0jMTTyN3Un8flSdRAgA38O4k+L+xP5OChPcMKVqQmndV9pYU
36y31kH7PkW3nr+saR2s0aP8wgTcWckkvk4GZ4oXe0gQugEqYT+YXiR6rYmGGMTkImGX7baTSmRD
BPT/MzEXpGOoI0LcnGmlLc3NYwd+ClgfRJMXBW0oQrk28VGbgsC0kr89QwfdKDrV7C4FfXY22mEw
gm1+m9VTa4Q4IKvKNxRfSs/8CBp7+CdJdzNkXDym+dcUMfAfR2snwBSjFfLjFVO1xzDTxeCfT/B3
mZlwghrhc+ZlrNVywCWRtxjpAOsIhHL6mmfFGcorgtJ6svPF1atQzA7YTZLq2P+JQOR7l5UdUjJa
/bTez6Yzit99RrtVKBlhbDpp4oAWd8Tsc+GPbgqvuuyHmW5lH3msEh+gAA20EJCb+Eh9xfDWzSvk
MFmdrgdedMvOEQk6AzGIMF0623qY1asIjjkhxVswwBwU4bg8gQc3oj3u+f3yKtY08onoX3zRamd4
lo/b1XKtKlI7wKivKgQOH1+7KX62F7Q/WLogIKjDGaO38g+cO68WdjUrcZnKMouhjS2Rmxji9NxS
YGxeZ/2PlbmUOs7jiRYbUpkJZxzE6lhVlOryTotjCAM1Fk+2di2CanO20UV5Bau0Buawb7ab0B0U
wof18ShVnrSEKrLdER/LCy47ykBtY3TRe8XbmXskbv4qbDjt/DolX7p8jdo3Gh4XjXMimOIDo1Kq
O9L4gWytbU6y5iC7TuID3x0gniTlmQ8bSq3IdSqBZM/z+ppy3RMtrSBEddLCRhYS4fXiyxFeHLhR
GNJMP/bae9Z46fxpksQdUUxQeWLKinaQulAkQ279ky93oXVYDdgvNLINEraAq/VkO89Y9xTOf0x2
5K22+zplU/aExlOTe1N/zN0XcR4Nu/DgOJF6NRcf9B9OhqcYtFTaDloeOpsJdWA3KDRENx9R6Y2P
CmhjqsjMlC9UbqKe1BCwJgu1EKkcf8XdPHnN/MizCIfByrZAf+ZUmcdUdsvN5njJNoeVik1KX3fl
P1nJX5X8bGm+s8i3nLOZoJTUFabnAl38Hd/23U/Ox0+xCpHMRjiOJ0U97cmGjhRuzYwTswXtKHOZ
V2aWXtUJ91ZtIAdaK+lfYfroSajNabPjbAHLOKh0LHWHaB60CpWiifcVbHYFzLTrda8Qyx/va+s0
tMeh5qrYR+JxphdxuzP7oWGZUKvEhy4+kSUk8GTpDrioFp+q0eP3XxMfJfwILjs7s+KgktAHp1Vc
HiZkOawXeeGpQzhH97E5dZY7AK2jIH3DwpUqDp6O1ApX7ZRZjBg3eULD69JUgKsaxeY8H1A553LY
aAcYXW9a8UGcNhkRRXpZsoeYUVHyD9OkKT//4IaaV75uAS/uT6H/XZXHvCF6Baj1lfbYLfA+Lrog
xeRsdXnRJnIrvyCIcQ9UyX6/4KQmEYcyXbodGzfDuvCqINxJhDHI5l2RsVoFreKbKu8+7QHAT2j7
NRE5KeoHpTSZSec6lMwffBXw/AqwwbIhSAjFFa7qY+k44MHTLcdCgSmAoOyxa1UUAWTav3oMVeQJ
2q9EYqGxHIh3aWn6gdulSeKZZI83k5D+3ageReWc8+Z2B2M8ltu+WHaiEVQFizjvBC3T9V9AZ6Pf
qStAgYsipSge+N6Y3Ng+YTcsA/UHtG+gbx6fOZdvo4QAKKj5rP4aIZ1n2SNXGcsuE3a2R7dLpjmd
CTWIME4n0zFSFw5bVHEuhTxugHKq6tQdn2Yg9PuctwJpBfgf3QQxPyFgfgQcUvjrQTu8sAMhx3tO
GAg4LB29riOqTyXLUydMFcjzkFP9LfaamDtxM2woEH35GU1nML5VMworlU2R6i6DxU7h6craq9pb
n8XYMv0g3BVp2rYBYfrU30bPmN1ruhH6xIUL5jYwXbug+hKyVu7iELFXhjkHp+BTP2RHJ5RG87+p
spArxjJKPFCpjVjrUv/aFui6KyMU4GMmOBOUkxColMzi8iH4df0YMk7CYNMvBcgVPRBb2/oNZVhs
ykyGtmQ6WCl0Ag3AYp9Y4Ev3F91a/hWXEFKsD3ythKb6HSCMIvyMdBoQX4p09C842oKbuMEJrQci
ixxp60/loNYf1/Fbl45qgxIRAX5d2wtBrtu+y3akFssxSpXRx7KDVw03JzlGDlpA1J5LfCsKlASg
Ih7jkyofh4VW8tgplgtuFgHJbHEdpQ+Epcs3vh5iXnEtUoBQsCvHlid1PyNlQSADq4cfXa+ouzgv
2flp5ErBsUlfcIHyEEzC79mG/MbngUTC+ogpDJfdVjoq4kWIEKhd08Ijyird6AwGyGX/RBGJ331A
00uPZphKXonME30f0vofvdhrLeEc+9Lam9U+kREaHhVO2PxJaENw4ZzV/yH5EWgip9aysTesVNKB
Mhk9qKSD9ZhJw1aIy+btVzdSvmhK9JoyNGQIBjJ8D9COHdoBwcsW+GwGklNDtLwiA/oclfrMjiUR
dkNSMKPrX3Zd6o9eQMrqFatIuIm0SNkkwputTWw4Mfj6N+ml3SvZ7ytKCYgUtbuIgyPiWIBaArYi
oCN2xsJmJ8xz7IAJmTpe1mJ5dZXiOKxhTScfKfb9ATEezZuADTj4ep8xAULKRFCFiU12JyXkiuH7
LX/1V156rfYmGPscfhQKj+5xSohfGPli0YV4yConUy5MpWb62+hnU3G6wWcIxhxXv/UJtkE4lN28
QGFyFsJlEjxC04Bfb2dxIE70ba0QAZyAQRNqCQd0635a2t0HEaVWw/Cg/otWhTwxNKmgIebDpAfY
DFmsUGgDBPL+K7GNMIwEQ34JZgawLq3zU8Kqobr37WbjhqD/7IlwMYW9wGFh7YJgm1QbFVhu7hYA
7Ix6v1BDOC9drPVuUrGKMUPe60QGfxR0RBJvUGWAN09oV9HCUbtaxWu57jmfQXFIK2Qt7xD+5pgo
ydryZyz9ZLZLO+Pd/OW+1JFVYA8kMZr1TcdHvFNo3qZIpOGBp5k3yLLDqAcDez9xEyNJmOj2yUpS
b2ldXED/iVDYI0bNtzPeD8Qc5q5jX0p2be+0EMM80Cwv8Pxko2BD2Ck6DJu0gzW8oEclJy/fPL08
NLgriXop9n0esGt28WG+1YufbaGOqICkDdlRyN1FAS/g4KbJAD7LZxfYmHG5u5G/lVB+biv7Khue
wbh8htOcugfTXiacZUqPLMvvNkdsTtZKoaptcLoZni65cDWwFKK5R9AK0a7r+4KUkBMDfIzLD9m9
aGfcy4uTpsV1jiVneDo2oxfGbjS3Yu8kn9yepkgrrjfFJ0Bm28TpoXMnMVr4aEEqyJrKFxNnePoK
kfCcyXtFDOoagByIzBSHfziX6vQ4lX/2wwCe7CRA7ijYMIjzLsM2CvuFeS9zttrPAZ5wGTPxG6vD
tSQYLkqACCATGw4ypo+t5WsnUBrZtbuT+7siH4wcJSu1ix2sPdpsOdL3DRNgRIyYr+UOnxnPBtnF
NVcu9QnHFHiFvEW0gB3hPYeN6Lje5tZEbpT0/FLyffbABgzg1cqT7Zjs0wCuol+LXiLS8+qgVcQc
X1U7iSKaZo8asL4Xa3YSbaB69IsmFYikAqQFHr3AmJyUHJXUZoJkHXJ1DlTCq1FL0G5OLVTuVUMQ
C7Cjzz+eqiWXfS+NP/T2rVPDkvq4wTG56eAIDIzNHvi/+aov6s/QtX6R/kkWOvBCkgJg3WciHoh4
xOu1OtZ20eig1A/kqSLPoNIXWqNANQeJyg1SasA8YNAMNGhldDqgUYljJrNIXnmMvNughfmxU077
WcIzJawZBgyBlGp8nJiQyJsStQvaSFAnvmX9vEcgnEv2E6okf1zD3E0ufB7FXK7gXlYG1Nlaf/t6
/n0mdY3D+pgD+Ssbub9AKVydDHA0DTSlCc6S8rfdraTeiqiAX9CkcserpdtSniGydO2pktFVX2rC
VSBmGVxOZGAiukn3V8VtStzDt3b4ZgdmZFyfkPcPrxRQNkKmucDuiTafRoqTSVjm9MtvqSJ5bR6Z
yum+iznnlyEuKM9C8y2K9pgOhzlZd9LGwqYueeUQY7mQMlb8MI6X6PTQYfIZSDg9FK+6A0FlJWi2
y+3G+5CUTwWuE2OWIT1uCTfBI0TzRgrmF6QvwBwoElEoo2kjYl58B3qJjweP0fQDzCSzxI8vkGn6
L6RMovnQaN3dOmAXVd/q0/OhpO8dN9fT10p36sv0TjyMV3oslE78pdwXWEYmDgq4sCVPTq4fmc7k
1FmJ1GEmBMESKINgqtuxWC5kl2EI2PYKpuF+13rLxRIR576gz4bd6xxiLA9irFOU1MfuikOWDZ1z
di+LgVgeItSchj/yZGMKw9eDf4Yo8SOBC4f6W/C0O/+KMBdrx8bXjBnvqekb/maf8BB8j3j/MDFB
lSqd/3Re3aVPSOzlNZZe7kRSgyXyDyUdEoZWoi3Q2wL+RirK+lpBBqgP+R7DBTz1duh345+ZXfil
uzOnpYfhMb5hc/tpvYxZg5P2WVHHrq9O+E0xy+dOe6ouABgFARBwZWF01WJ7tvUAmYcjnCKJ+eQl
d1NX+UMoEtLa5pugJdRuBuPGC4WfIeYCp/pZbwqpGT9PaxjC5M9NchhjQHLJ1eCezYdbzq3BfmG6
0bF8U/E84KNCH+ZRCyfbUeOAjhwrbwRx+Vw/k/P8avKHHMibokviKh8rgpd2tW2djR/rjtYn/Ze4
xiV1IDui/6v3qOeTTYeh5GWjLf2lftuDnyOIAEtlF2Zbotrhg8ySY/+LUISdfVE9tIaNk3v9FxjI
GGyXHJ0+MVWf5rrvDYwAO8kfJ3rgpNLHH+6lWNHbG8+d+jYgHfHya3Ym/D1j7aMvGiv9S/NOaXPk
M/EQlFAiZ1n89Qsx056P8F29IBm17NS2Duh/0HaOdre3KgfsgJh5ZFWY+lFM2PI/QPFpDKp9eyR3
CPmrcSgu+RuQd3SkawebwwuDSacdFa/5C8MbkyzUvEwX+dXhDbAZHbz8GF04bp3GiW31QvzvJSWn
+GX+TX7EVzwCTBLf4y/mJQyUz2RJbINXHDZO6sk2DYc2rq35s85egCTD7lC7kte78xH45Ts7097m
0458rF9HfqQ9KjeSM53oTDfPJfVTFxjLne483H+1n3Z9gVR/XNvvSNxpvJL/90hpl+W83spvIt3x
uyHjBzX4MG0Eciwfv9F74Q00JCmfyStvE98ZfmHtYUHUPoaLSh8qX6x4TA+gJOG+8RHw7ceD/C74
Qmg99NN4mPlvfl+96MTUz2K0peS+3LHQnfnQvMaPb/lJcqhjC9IrUX6Osh9P8WHDC4jK4pZ9tqfO
Pwpn3sXoijDhsvzvSWpP7ak/8ZaM/GLhDjGPwC76E71Gr2+ibmHneY7JUX7NPT4h8l3aX8wVPIAb
Iy+3uGajeYhYm8lMcXg19GeA2QPsZJF3We8mMwFphM2BJ/mYyHDumwTOSrv5K/5ina3X57eJdFvG
XKrPap4XyWEHNVt3Etg5uXDKlGuNVArNgvgJTK5EzAvRmxKHHFhZeUbs9GdFE46VnOCFGhuvM8G1
NIR54j6Ck8R8T4AAcB/TPD8WQ1zMNk4p4R2dFkpD7YBwqrxWd2QqiLrViwmcxKNUE2W4UubzBoCE
pWjp7aXz8W8smU1/ofEZv2OpgGWdpWBIbtDCBpUAXNH0csghGlU8hiF3XEVYUP3ibB+YOZFsvLHu
s7tuVpCQR2S8aA/SbTDWm/KbtaKNr+KNVArjaZgplXBmyNRB7I2kQ8xFD2j+PSnq7ORdSXGegI9z
aTA/KNl7L+0IW8YRkBOvQWfsjahFzzrkBwRHduWPCD9eon84Y9Haoi46ooz1MAV6xJZ4uNsP60l+
E9+Kv/Vt/uIuPa7X8h1mgaq1+XnXvxS/Gr7t+OnzeZaoQeGBrRKY4VCrq9XHISweYjB8zMMtPvQE
e92SRxLqt+qYI7XrhZrQAYA8M33Us1J6sjTfh3H8UPJat5MUejJthXsT0+OVcth+DndC0Djfukd+
QBvFkbbsIdA5x0TFMxFoolTdUBEfBkY8X/nZ/lqGnbhNOJ+eMoFnD3r0gAXn9CLRBhlce9tzPA8/
jMlAFX1A58QZjxFpFsZ3GXA8vAnRGXlZZmF8eBnws9nmJ5ZUF5ncbfmQ6BrHcZYCGe+s8/AR/VlX
GyPIM/gEed3GBusXjyassPnjrV334zeSnD/rvyUcgdRfMIs0Z2z7L5tEHypluHvQaeRiySv8L1cq
HXlxEwiI73/JzXtvveEjCVtNJgvGJE5m+qRmCypdfuG9/Do8ncQ71qv+Kzr2AU4I/JlefVdD0rD8
tY32mCJP8u/kSw79Rd/ze3UU31F2/8SqiYWbx6jUt3sKIkL8IV3SM8aNdVuAZ1I+5GghWUOSCPoV
1cDq6DxIip+pScjA0bEc1noen6K2hVLrczpAX81SODZ6LzlxKr6DUuXS69D+ac3PvqYRkhNgl0k0
NNuoUWdeGNYu/gxyVVB6u3ygQD2Vtls6O6Uz9aeyXrALZStgLAEpgfbENE5ZiyMbJTbSOEJFAyN5
JRMdok1JUfKfR85ZIt4xAJl7yO0cAWJCm9sO2oXnVTzMuHy0Z/8wscqmDYA20f1IfmEVAi8SrCuJ
h4Y5QiVg7oBeY4EqK+DE1jJpTrzOg/DRAnLWdWV5mXQgiokUVYurROqtrw6nBx5fRdlbjYxag/Wh
ThSMVAhXI2kOGk17Zwqa6wu2qImHw9gxbqkrN+RuWoJ2vGCNoz5xwFr8V3ymoe2uqkzqU9JV3yuC
Mya5ddPnE2MbgRK4fS7YLxEREf1Nv9PVKP/AfnTrXVQesfqoJnfhr71hEBO9+gkhMl/bJV2xNpAO
/iwdc1gWxvpBavDJaje+0fhZnlhC85bmJFPe0Z00sSvgDGInspb7sp2AhaL60m9HliyNzBRtN2V8
p9yaY5PGIyKuecCfFz8YAEx3E3k5c2T5bs3BVDm0UCCOn/LT8B9j59XjuJpe67+y0deHY+Zw4D0X
kkhJVE6VboiKzDnz15+H7bGNPTbsAwwa07u7qksS+fENaz2rt0WdlmlRnyZwOPmytpwRzcZ05Sop
VjSBHYGiHF+c+Z9YaTxlX+gObgpd3cfpXgi2WLu7cIOokImRYuxV5kntgdWngDWUqYCWOTUGy5Ln
hu2B1ZyDY21vaX2Vz/lzQDyZuvK9FQgE1rR6zZbz5Gs0ht2WYV/LZSFwXHBuyBtR3siA6FqVOvZE
C6SDNdAOoMDwxbkJcdZw6medx4qoyrMqP3zrLlqvJpXT6MYhCpEF8N0FE9Oge1WUZyU6tthRs3xP
i8oKl/LdEjYTvjTtOLY7azh44l4irGve1IPLcmp182hPPtE1PWb5C3pN4FEjUz0ws/qeeSs4R5Ud
oIYDhDkE1BcMbRzL21Q7s8z6aettWR8y1e2SbaIgEV+TGlfeaxP74clSXqPyLOi7IVsPsOxSO4Me
GB9i7HFEokMPZPH3CRAgwqf3HOLG4xJk6mzceGfjCBLafuouPLSCr0q5sfAFEyk/tOgcmpeyY+2w
0eKPobsbIUPJc9scTUpg/4t0DaO9kxfDdpw+O1Y3UK67eCey3ye4j8qVhmgk+HlfykchZS25UTiI
j/4Xss+5WV6p/spkHggayxpOirAPi3udnWLgI/WVUJs5wJvZsw/m67etMzqzR+TyxEi6wO9eFK4H
SJD72PEH4GE7YFlNvhuEcwkvhmTBLfPUCf0CCzowQ0z9SIzH0/rcHBjnGgf1lGK2M79rH2fuk5wf
BDhB6NvSNSRcI4N8sI7JVpH2msgMetWTaQN0yg2zTT0iwnNqbUerr8mAKWoqF4Jy9v6xJrYknk8s
nP4cYzRp1HT5snTK4sTHQ2ZfZ+wQyzYmMfI7fXLUyamOZjfHoY08AhyQcKvqEHxLZzE+ROGxzZ7a
cGs2Dx36GZdr7vJ2k7VjDntPvySPpLPR8JjHEtPSHNQGXncO/CNgIXU8xkv2cBBeuWv67qnJ3ukc
KiBnUKfmwNVFc2B3fgSpUOJZH3ZEtf/ExYJEo0IHcYNolZwlLpq4OBXvprkFHWS+9Nv0BlvmOHIS
c2K96Ifchhe4oLlbwGo4kiIX6L9R0gwav8bb8KjpVPOVQdrDslgPnK6Qk32no3yjceXeVWxMbAZD
XdkWetuIgRjbBVqZGCnoYs50mpBdjfEhrfXcUUmaqUciseB54DNe1vcRFREiEkarPOOzflFutNXA
J8vZS2F4RTjnKnSuFL5ofsHuglyXz6IQMCS0+mg19cpXctBLQbClHKSmIh4bTmMC9WqboUCCWUG5
DtXLVFxaNKoC3SSdOiGGYI5QhkybjBmC9hnKFww/JR3XgtEfg6GKXhaJMPY8gqvhUS9ZVyLmoXJk
+DQjEYJl91IRjiQvZY+ykNuSKVQ/K9IpdRkPJ4hDVSdV8Smhv7EBb6XhIS2PlrVGtc30kbpbIOqX
mxyi5xruqJpDLXNV6DAMyas1VjyWr+kGUcT4A3MQYQOSBUM6SyNmpdm1Z77PxIHTRF+GPNEBuqdS
wbs8WHeyBlfdyYEVebNpgJHDirIvYrSHyo2KETD3RpphsRqFcOqDPHC9iyJjAKWiqT7HbsVgW9gw
e/BUh4UVclp+5XVQPVOz1+96ulJdNoxH49a98NJZeWUgMonSReOMynZvfCmvyMZAxi4I6e7VpfQI
LvEtOihbEmdRZ3O800fR6GKGXeBDz/qLWCAoOnG61waBOUea7WpYB4AeALhAlzn3ks3OQkVB6u1K
pNjWSjorv+3ttF8F80kE5gv/JSQkTN3p5sJDUERvxOTlDf1Rv50e8kd8k7mL1uWJWEyBE47c1DkO
VP3gKXgYjvk5uQo/XGblNqadx6zHZdFsuOH5DhOCtMGxcnRJSxKHLdkhh9nImUZBhlwN/m18jjMU
9suWB9IzBTkPkE3MeuuaP2tgoxnM5i6vdt7jQbXrWCbOrnujR1H3rZDLTXfKD5fPj/GNjCQTiqG3
ZCCr/i7vEWnypBSiHf+I8Fr1NqrzzAXvT1PULG7RG22BsAXVrH4033MO8Rv+RRsz442HvPLUXYZ3
KvuRiNAf0j+vYE8lc8XtnOMUBjLEDIB/i7kSChKnbnaCDyEInKqdYWQG9xiv+s7hR8/e+P6X5pt4
Ig4hXmX47AEmImoB1Wu5DacN7WdvsFPfj2yqqTwi3NTMUvileMk+tZt4yT6pMRm9ze3tD25Bht5U
KrWrbYN1zaZv/s5Bvw3aGVgQPXireuwH8PWslfDFDYYQSCLNdolSloOEAhadOf07bdB8cYGJgHSA
VspbGQZoRqbFfDobvQTja0eUM/wXmpivdBfs+0v8JH1GONUvXNho2DUN0YPtG4BIFtaiuDMx04E8
A/eh/kIGyApkwQUPATQqECF+UV1St/IDsYCmWWb7vQK6TLoyIcxzjnJ3wLoDT+ijNB0KK6o1plUs
Cjh+RQxeHK1fJSM8njUmiFyKGoiDdxN7PM3pOnzWgMEhFj3JBUP6I+5qpbUlriuiFPlhUDZ9im+V
f+XW5G00D/6TfJzOfBcbJ5Y9bpNjcg2uDYPC0SlWBEQi4Sa5iJQBiFngHpdxtYJzhq8kuWZu9m2h
BlhoDzVYGQE9/JGnZ6HNuMyAJyKaT1BNdCufjDJ1tG/z2s0eeexBpazWlUmI5cL7mK8j4JrUoehH
sL4GyNNcpTlJ0XEY1sK5v0U70EYw1/KXVnDwuBs/hKhWgDq/uRW50HJhORw4M9Jxh0mCJ0NQnjH+
WzKRsJsQ+AfhkVwxXLdtvxuCb8r1esP6XQmRndq94cTM9gRMEweOQLX4lGea3AJnHkMA5TOoLpNT
+HhahDOL71kTDXAYhzJP4nKdqaxaMPhcWm/HSMBrHPZXMoF0xJqZ69JgooztGs6Sg3DLYtuYARRd
EleMzN76CfI1bR9knYX5nLNZRILQJOskz1Zk/BD7Rrs8EdRS4clEErTVQB8gN+HJm0DSglK8E5jI
EPIVf5GBRLox8R9cwipjkHQzypvOeApBs3NPQepqnVjZpu23VFM4My5dk7nSsUD3+LfWEhePuCpf
afA/AyZ+PNjUBTNpPduW/VMVUx4sddPxUb+q24Zgao4xOK6dzR2eECMF8OSVSYOOMivEk4sYZu/l
Ln/C9/Z5bsl0F7YM+LjfVupzHbzq3vIHeaeKBcVyKD89855PV9PbjdDyo7WKUql1ct31dXesCbjb
GdGuTA+qfojzLXMGPvZB5j3d5s3S65zE33otxr8FSd4lbLcn0MfoKYXIJenKyFagEKC3Q7SFl4pQ
ilUJswVRgi9DOwAVYpXjFCKUsuROJbpgT5lKIWrFi+wpf50e0+83g60LWLYRoIowP6IGaAs8rQMY
Fcyukbqw058D2WOBcg/58l4W95Flz9co+HDkQyAaO3gjy8k4Gt9E7NFsxLlrtBu02yV1eXq1lKNX
VItVxiWfHAqa2ubUkx0Q7zwT/+TGgLuCiLuwfQWxmUP/h7qE9hn+AvLhgUHUBctSVWI0ZAawQuAu
o6ujEAGAoq8sBgPNgkqekdAXHjyWA7XhhN4OeypXSzghgd0k62B0A5Svg9uQW02rB5RiDqJcqfDO
YttTNk23sQTkP9uoO+D7lcJPk0eOl7JLxnVs8/ExHjDzVZA7uHFLdc1FwgOGb8Sqpu9YWC44H/pm
TdQt+6jct022D7Se8CbAweQbZt0snKYKy9eWVQbnJ2QWKstWBrODwOhZF1aA/aRpnUxrz3KM/Cqj
eOIGgaMhMHlaDZbdwgeOj3R2aL7Qe6lA2mHACzuuc957cUBGAXTmQm6kjPY02hX4C3Lk50jhTpWw
JswwxyIgrSj8uvAh+FepoiPhO9PiAlyhjcevsUWzk6u4JlyFRrQ9GnSJKMMhd1JZwfhP18zPWbFz
A871Bxjs3+0Y9Y/OWghSgkybsmZ3m3DQ845F67BzuNmrA6WINLp14dJZ0/QmKGHiHe+/zlgvCLDR
XzTY5Poh1U/FeAFMTdZ5bS76gsnBvgHjmG9qjR5pH5r3pIPWvfepbOaawg65xWiVp2xfhOfcdHji
ljiwgNsJXPP5QR43TMy6gGWP24CyyB4pYRvhLkLI4bsT4Q/NquYIMe+xdY9kLtVL3tKfP5cCJ/xO
hAvowV5pdqPhCvpZGAlHWJL3I+dunBwqPJcsCQzQs+eU1jME7TXTpGHprngTrTOP8UBbRckxG+8K
4MYu+ikF8cvjFmh81DEt47hB5GrgjeC+ZHxmXXoQESMGONnpsxdZP6g+3D9zrw0XERpCwMPcFsXV
hEjxM8b+bk8h008zai9yjnTTVMmh1e2IuyTZoGliVa8y72ciCWJf2ui/Z1LICPp+lY0OTlt0Byry
jdG2fHvMdmxEPckVoj3jF8qk0RnzHSagpHUVLEOUwbUdMcvRNxW4/JrwB0RS2B1IgF9zdSFO4u1n
+yxjUDY2EZP5lHcAvh6T6j2AnCmwAzLM0W3Q95gr3AZx/oMFpM12Voz4ZIlYgql70ML0lm+WSISf
TVCnENoy8B+soCB+fDv/UTD/wRZie6rOXyvO9kCqHputm5E5XznJMTRqGZuaepdpZ11Fl7I0cPIn
HFVbxSQXgflORVd8HPKDT9BHFe5Mpt5SfiDPq3nlM1aTgwHyxM6hBEZ24W8orJhC80EVEWOYNetN
mKyULivl1diygAkO5TMb0E3z4HBIWefa3UOkwRwGZiYLanDWDyhH+gEe9ISPLEfFOdQY+ZpCbdbT
5L8ple9ma4aFhCDyDyLWp2ryjv0mPd1StF2sLTlbpiUVOtPS8i47ptMd1d3wGJATccY9Ap/e09+2
7MlIaaEhYTwmB6916NQfPK4sglHGvbBCSmHd/fSQYNaE87Hq9HOKEIgN4hsED3qI5+ZNRaa9IOy2
tRmBQdL9bFgoMKt/GyAGufwUlr4APeXQegBRLjYy5DjuKuAcDj5DEKVih/7SUWlH+AYqSRAMcRd4
ytc8zkwQtrP5hWdO3rjz6kA4j1wcCNbQnpjTSkrcEidstTLwz4s440BJnKfG6Su2tAteJR1BVP7u
JYiL4W1LjlQNRYgRcWV9J9mqAnAVb5TKaZiJ9EgZH15rW3wwvHGESrXuHKMaQ87LBKo36st8xFlb
qccJ9bOH+ML61gniWqRj6U6TutO6fAexYF/7wqcXNeg7aluTDMfLuy8EuMVW1cO3MLKevkKFY+Ek
qyRBPtruyWoPVAE48wlWYm9rggSBSp2z4A5PE9EGGG06aVfCNjBmWRpdXhrirqKgI2ae0AxXJscG
ME2+4Vkma8gg36foq5yQgK0NOjHtVqn+chjuWUzJelQ5TuJldRyp4cW1LB+Nihj0M+FO5CjxM4Mk
p66USCUhQ25i58GB7OjQDPiE0oeFVL9EyL/3DforwOGMu6gJgsU8qEGAp66sdosaUZTeoZF0HuDH
5iy0W4XJRboY6XGVLS8Y44LUbTP2GgHlKVMOAqKQq66htiNBZccQL3OByYoT6ttYY/B00KB8oSMQ
uKPnNoLCbxaBYiSdgQNb1XTIXu43reGK45eXb0ofh/4lsfYy4J56XbFHDTdd6HI0BnCeKpeVa8+U
+dQDbME1x9s1zMkRDHJIW8FRCAZpIwckhjRukx/F4m4yxs+eRsuVqh2OhtzfYD8toRXvp+9KcVo2
obKwMsJD2M+z42q4T6K8hz9CJC1EesoCah27CI91eO/Lm9k9hdDYUUgl+Z7Zl5xuG/Xcwz4V9D16
DSH8LFUyo5ic7hUQtvixxGud3JPsI0Qqxyh1S2ldsEBHRWNdyua5AebRnzvCEya3qJYa60vvGHsP
kSEr5gjs/Z95ZfftsymH19jsD1LVPA8CFMTKZ0RN8xjgJY94878SsQhWDN/AnBAWoWxS8m0EaYeL
i2NNgOm6bFkPDavUA1+n2cSYD+v6xlOXvL/Jugbp+wAOA2s4zVtD+h0/LjE15KpMe1HF6bpNy404
PbHj6YZDAPcJPU+6U+fIOoa0bPKMRXwLX6iS5MDWNZuTJK4RfszQe3gGjFxOUaTR2YGMnjINaNbN
j9MnnbysRLwV09CDl09fhRApbKmaG8UCHqMlOOBpBevs2U8Dqkav4kBQBKrDAO1YXpE6oNLSCCoK
kYrFI9dS+lKYe1xwUcHIkdN0cMbyRdRHNumb5Ine6xOV59ieLd8d1tUx/MoFhC52RzcFrXBnoKDR
qKwRX1TEn7gVdEoxVhcR4rmh+GqHWwlMEi0sUWiJbSFBwJMKnr327dkiRVCCsQvSjaiRmvJqIXyf
Y+yMaVw1UGRYl6Og4wErOXhCkPiiFM7IdqIEEDaIskiZke9R/IydkAIfLLeenjSkoWy2NtPwKNUn
sRC46TcG8KPumiFwiIuZ3OoKjJuRmqFOap40YCxZuJrAf3OX+/o19E55eSee25DcPN4n4cEEo0Ei
fJWvifqy2Pbx6EfNixFb4CdlriysjcEuJmLktvJdDtehdxXSbckDvP9U6znmHdc1nWv3NRiXkPpU
Ix1oulbaW0n/OrgzYcFf6Pt4q/9+C+qVxahUgfJH053M6RPFdYgOMeuyfb0fUmRKm1j+YY6jgWT1
ANLvBuwF3IAssZO9Ni5GmLn8YOEaRDlXVdYiDCSwjzDFyi7049ifG4g4yU5DcGUnP6Zi+8hVafhj
4Q08YPgcMSCFAp0CnmdXShES2WVJIBPdQRueg+ZIjIdV7TTlpOZIjpTx3jXiTVJ6fV2G3GOjRKZK
OD3pLVvCxrXM9FRCGKZ4hMjNDIG8NzTLaNKqTQZh9DU6XBj+MHaaGXnxkSnNdGNbFcpLQ2fTadcW
pHoka3j4Nml6KsznZsbxrNvKTSwgd7YYriQLZhZZkAyL6BdcHq1jAitiweamhpOhI91cKBfN7bfj
bURNlqx9z2ne6i//C9pxD+guYKCxx8notQxt2SowmXlLwFiYGwv7br4WoFiRB7JiR7X2Qc0gOdIf
DL0KptUhC6BDGd27joPyvfFdVqoh5Ssr/w9uNbLbWLbQcGI1zvahsuFBKHWXkAuppeNbDCgF0Rtb
oLWXWUHC2JGDCEkWFS5Dx5AZO7OlgjJspeQHDFkZ6r9PpqmcQMYcycOwzaFb0mE5fJWV7WPwQT4J
uQvDL6nWyjEaXLamOOCZvqfYKSFvNDcLFpe+lnkaTKjsLjoeGl1ah830NKqEJ/SQS2TSi2Os+r5W
gCix0F/1Ddg52aS/06dkMco926oEvrlZZQ+ppJyXxAb6GqJ75pgMcw/DZLNCYnCTv1rT0sQAMayi
caOV+7ygnSaFBvvFTrTWer3hfR9vDXpBi+ik9Zjs3/3ypOGqGnclLr4EoatNfEvIILw4W9m6Z0eK
FIlnHtI2noIBhj5mI69K/JI0x16+NTqVzhy/0Kor7jLuDJ3RfUHPc2jABnFNawSLI+7FXXKZPmrT
JlwnPcTDhTMGbzeBNwAra3aM03wjoFGT1F1oAghgzOXGMmX5UinmhMUG/x2sD/ibqBxj10TTYWKq
YoyM43vJUeMOCGOMjZaffXlvktQtojdm573ky0hXyLIzAZKZQtCAO9VnJbintRsTSQXf5zSkawId
BVY2OmfaWpK3BZX2dPBMaGRuh7tDQ9Fv5/KcAcP5rD0EZF68zxlgTjrKeRUnKBsFBanB6BN6rmFG
iAhVTDQKlm1pmUrncnKC8siuE9wQ8M5oG8Ys9m956rRfBlI+nHod5fRKQm7rHRoofN5RmePFt96w
MwOAGRhBlpy6Bk1otPdqKseD6LmkPGqim0O9AAnVHUqeJhlGhCMBQgSqQUMqDHfSMMjzya0skgba
V9JOxc8AwlQN9d8tDAaHDAocmWVR6mR46FkMcfGgC0F4Im2qYleAiZ0ctnHp2UJyzCS/3ig8ybie
uUYkxclj7VVvaDy6EDB2580sWtNyfQmP9uCZoV0HfMvhEZSsYRfYw3umlyPp6httXHdvEixKcs4T
m2xFG/84+2EWFTzdKfCAVVITwXoUxnVDaiNaHGQe0IpC1KFLpq2EBcF1ry0gmwCTOPLkMYEo3nIj
p2cz0aR16bMYiToshp1QHzNfRGZlABiaZmyoKvmfVgmANvBwrml0SLqMe7riLY2KPl+2lcfnDuNx
qsUfIx+dKLEQCnb6jxILmVsNKkox3Co58ddOVRwbuXiGj4kvotYwElLwhM1Yg7Wtv4u+m9iggbqO
u1FwQrmByVTvKplRqMfMh72vq2tkZDzliHN1jink5w32AqTNvGJZwmvCnZfrewXaAnszrj19wqtd
iLZFLN+IEqJQub6g8+cl0yNhEptDj+FyqnEXNKkQ03xL+yCd+nM4mpjkmp3VkZuciN8maUuwwMLw
StUUkdksa0+xck7zt6p5sG4yMbvdc2IQtOCQVZ+t/KT27BvLQ+kdjNEm+YOAT1JKYZBo+j1WboIF
JJtRtrgzyGKpVxKjSg7z5irQEcnFq6hf+/6WY3uk+uvbbW9di+KJ+0TWuTrX8V71r7LEwG82TrSY
dHCqRx9RCHiYW2wUXD57Vb/qGQsy713N2VNuA+WuQpWrFYaam958WNpumLbkUDUZ7NIn8nTlFsjE
TmVIMRhCuGNBQhMS0GCU/UtUrE2SVH6KiNTzpUdVZ0l3pd53OLCyrxyMn4+72bNs5s8MMJaVryGn
k12OToRO3wPhVaHpfzSFZfHVPSYBT31XC1YjXgpL3gTgSIPZM7NPK3h+LZ2rn8o1k78Pel4ysODV
yP5XL0BcHJXZNUozGhJHocd8eRRECPmok2IL1bQswiEhfEEQCpMlMd2nHOyM6S1P4eujRiTHmKmH
/gZFc6w2skEVHU+Wthr720DQAtHIVlgwTdE/NJ9DqEiQpAQWyY8yNv+P2npQsUzHTrwXCChE7yek
yJf6Lzmyg3SrBM99dBatJ4kc15q0suDMB5zUV8E6axUukWNR3TjdiRLLA7cG5IO+sS3bGbpOj6uX
9B2uafBA7XYVsj2fbZ35KlD6gN+ReycqTboGjZgwi1y+UEbBseugvzRc85R/31Ym8O+KMIKE2TrB
etSAzHIU8wcD62akIL1EiFn6SyUDhRbJadShcbFsKppzimloeKsAZXD2d1gxwBe99Bh+eQtDH1JS
f6mjdawcw+Az8M4mDxYp/yoFzBxHQXF4NofBV6gdFfS0fc5fv7fVGxm5hfghz3EvCrtwAawmKgjd
/Oio30es1k6GzjgT7yUrqrR5ZYhRFnetdOSej3BqYOnZsXbOlIfIbRsGP1ipcjOtFmzowzx7DqSm
3VQm28AgYAsuAF7xxmdPEw5+PcBdrU+v009TPhURUiJO0wLLgya/ltBhJXBHwidOAxacHlER1U7Q
76PBpH8Fsk0H4BiIj1TSz0MVc7Ye6td+PHbFcSq+aYoU7gHoCExmWHQH6brt103BY9CJonvf3cup
wy3xk2Tkk0S7rNrJSAOt+t1KjxmkAfXQUxRUKbnvxsJjG4mluiATmsM0OjSaK4V3+Rxn10JpNi3f
dw6N76YPUJSW3i406V1vTwrcGgOBw0sgv1vyJu7drN63cPyqHWSFAKUUO4tW2pl8fVIOpI80rGOA
9SXTojBeU8REwDhVcPQ9C4uHF4cPkhgHIbzppMpq9zS+DtJBSm+1zOj5PfQeMfKyxn/J2PWBBGvu
AZ8D0pTpLTv6iAGjDanZ0zG+F5iOe/5BdY/6aMZqpxh4qq3kSu2D24H3TYarDDVn9N/hRxnttVLc
Ibyh6igKAliX2ZHVm24+OohLqI3TguKBOaozw5ysaxp/UG8h2KVyaTg5o/iW5J+xFwbAghPXyHrC
0AQAwwp3MqteVs5cjyAdTekcZLdJOqT+jkY6hf+msBtJ5pEc+5/Rk5cN96NX7wTt3FJlcZAOwk0q
dgnK7YFFGwJTfI7FIUAzrRcHNXyoPUXIQtJcjbAvJPXKJsm2ZvhBtKma7glk12aq7XZY0u8k6Vr+
CvtDUj9n2inDG6+xB693ImjsCezPyyihpmll1v1tBwrAg1NH8oXyUyBrb8Ez8hHJylX49n0bb7W4
W+hAACPzbvBh973r98A5R0QzPEez1zR604Fix0yW2fzsI9r07nlUrnLmaOVOQ+amneUWI3O0FsKT
Kd+0DFtd6dTp6zBuG6qepn0o5nPSvuuiE4dwph885cK63ErkPxQeE6OuuqbmOk/62ZBboAKVAnFp
ws4sPduSqXjEwCRsA+1FOLKizZhu1Rl4EDOTboFiXWMJJJwo8AnJmeUKIYqzTixRvb5K1cAhluEW
k5utjwuL8hTPZSg2L43u9P6O6l2BnJve4vA9US7D8C4n+xhzmEHf3EM2BQmTymc6RWl8y0eoyY72
xrlV5Z9tyJIfrjDEMnUvFtvGOOv6Qag0hqgXniXoLIKNVT1iFE4Sx44nXqPq0WEsUJN7FQA8WynJ
xlf3CcX43q9ZUCKGyFZcC0wAq2JZyXe2gLnyqQqXMThXH6Xh+CyBQOSzzVuThZhrK5AkjQ7l7kWa
EKurEiblZ2v8kMpbXIHh6j814zXuUcA4zAhba5PJh7C5q948Zcija+MfJn1XAJoT1zrrNdb0PC2L
JwMEoZY+q9427XZKuW9h2BffffI2TkejfIprwLwfWeYa05qiy0gYboBYgHYDo/CnZTndJszE0DbQ
D7csfPRNizcwcIiONIxjxC7dHM6ccESwIftVfvx033JPx5w7iOzR8rDULPxlxI+Ro4+gcKQLIy18
36AtR9Qtu7Jqk7noeRs4/+S9xrMpljbZK980+USuoQmOXj8XyjuKRitzufWN7DuAwuedmxSxxKYM
3zzYM0nE/9tP69Jzg4+4IChRFimK6tBWhYNcUX+RCB68d9VnbVBfGS9dukqrQ6juNe/mqV9N+mNg
lY+eRfMRodOtqK9n1t7WZ1BNEFfqapkOXuDiATnHIswYQkC10e55DcyehHqfYxxNMBKUE1JlZvJ9
Km+q3NKdVofMKXQhCkx5//tS7lM2bwnVjI/A16jO9CyBeBiGdpFoCDx07wpoPyl2jIdrOgrBlYiy
Y1Cmo3kRKsKEvVcW2FP16PND762bEnw6ShEykChwSA6BmzHt4/gkrLL0Q1JvYnpBXhrx9CR/xOJD
hpL908OrCS5Mms26hG551veDzCHkJtGlqwHQax88QsLy8GzVDH3agHbelD3qJJDmbPVGF62qbG7q
PU9fRJkmNbxW+aBLf1oSOPtiaxavMj49EhxsK57dPxsvP0nDQwevWNdrZXitpjWr1Vp71MKdsXlO
VcspUa2k8aQJmAyCjgX1RcS4q3z76pI/7KWjiBwvW/FiSn8nQhEGcdsxiod/gjLfLnsIYeeqJ0AM
PyQcTyYpFeGAnBK/e+Qhf0omGFMvOQzH/Jxu5fqFs25hTRvDOhqIhnwE8dJxKh0uY72/+dpnh4+s
NwnKXA76KuxdVTnnyjFgDYraLWoBbotw35ZqOSeOClg6hXOSPBMkaCJj8c4+ELvIWHU5GlgXsWkm
nNsQyQD8D8XtUyeSNjSI1js/ZKULQDR2iEdFE1R4sJhPcC161dvuXEeGG5/YajfgIzA/IwpmXtcf
8+AIZNSK8BxfMQAW8VNX8ADWjgnmunDqGCK/Fu1pnFdCLJWabSoSRAo9cpv5yNyAt+KztrnUkgpg
9lLM7mpp68NZ9S7USJnyIrMX048doIgfPhve0ER2O+USMRL8nsbXqeI2a6k0s4OMpw7vT+D6MRvN
fcpZRiBKrL0V8bk00YeA/qDqDt1hcqOJ6e9lFD87Mg82Y0nAJrrFeYAmW5vEWDaXdNqPKO1JNMJh
3yxVYqNoc/lZ4wK/LkylPRc+A5wOQxLZUpM9dKwwFkl5lVNKyKeqbGWcGi/MXSQEoHwI/Tt9bqC8
sv9jumkyTSuXvCRBc/jq3LiOmCpeahWoyXoiiikkEcFeQN0NG8LAWIgDG/n1x7/8/V8/h//rf+fn
PBn9PPsja1PmJllT//lLlX/9Ufzbf95+/flL0zXZUC1F1Q1VFVVJNRT+/PP9GmY+f1v6P6bRmMpQ
jYS2xU5hggtYjj94TkxkUwk5OEQNguxzYJLEGWZ5CXRbNYK7XTD0l8hKVpEpnNlBTcFG1U41QQ7Z
SzGu69+gDjE8dcjexaWSwY78X35yWfvLT25KpiKKpgzjXFR1S5UN/a8/uddrfWx47PvjoCzB682h
4Vp7sbSZkdIJrB0QlniBD0uu0/aeAM9NniTlRSSdIlcq76O3FBYN/UTXX1kCUiSDzZXYXA1eYBtV
py42jXOjqyjzIM+vTMW31nXnnf7nT0A2/vo6eNt1ug1J1RRJ1AxdN//pdZiEnxQpqUlVgKNbLCB6
hSo6GDlIu3NvYCLya+QEcpKrl5Jpv1j151ZJ64MlG8KxND2LOq/4KONBOAamo7GC2Cd6eItMc3St
2qdQVcQSt0nXo/mwNqbUCzdDz7yjNGZsA4LG+F8+Gs36ry9JtixFVmRD0w1FV//6knqGSl6uW2Cu
deQ2raJfq1TvEAar4c73EvFZ9NV1rwztrayJFsv8djqaQX0pxir5DvsSOIGBEDSNj4G4UAZJPf3n
L1mcQOkNo0dpJDc9aaz971+mVtL3wTWrYT8mg9qdPDhMq7rpfSoMEu7KvGA8aCBz7zoAoX0aYvyp
h3qTFzXxm2lzrkSU4SrOttWUt/AgmggHn8GqTRPG5KkwuH46FWkTszPq0bbYRcosc5eYHSeBP5A3
w2+NLBcZ5CWu1SUsY1Ig7ilumN+/SzRiz35fPP/yl/u3/n0/f+a8+tAPmn/67d/vecr//nX+mv/4
O3/9ir8fws8qr/Of5n/8W+vv/Pieftf//Jf+8p351//x063em/e//MbOGmZkl/a7Gq/fdZs0/34O
zX/z//cP//j+/V3uY/H95y8yFrNm/m4+3fOvf/zRfG5J82nwH+fc/P3/8YfzC/jzl/ue/XF4H7//
69d8v9fNn78E42+WbEnUJCZHh6qZovTrD/gA8x9ZfxMNXTIty1JNSWbOxv2a5VUT/PnLkP4m6aJl
GqamiqJiiRw5dd7+/iPxb6asS5Zq6Aonk2apv/791f/jFP63j+2/P5UV46+H2+9vr5qmrCiSbmq6
qfzT4ZYNZUMmECoI5f8xd17LkSNZtv2hwRjcoRyvoYNBnVTJF1iSmYTWGl9/F7JnrMgghzF978u1
tior68qiE8rFOXuvbZW/NQ3B1xSyl3WriDSunIamS1tjPoJUJfuWmO1t5tEsS8b+0UhyysPmRZVB
7qkG707V6TNKvC0gpE1piKuSZgYL/kS7Qq2sjk2qzBxtHZi3nk/poi4qDEf6eJjGyzRJLqspeKOW
de352TM64sSLbnovvixt5076w21EAqxnxW+VnOtlAbr68YewHUwSRXvWecGb547wGhTpnL7WbNqa
2pppTIiQe4nYuWqe8vIVzlODHMUYbpVGyVxit67C/Nxsc2gl5s6cPPwqc6TPhZXpCAbbWyZTlHem
1SEGRbceyR+D11ykzLKAvulPegMLaJcCsQ8NHaWNsJNtyv5WKAyZIsGwpHtUrnPchBhdx+JChXlx
kRTId7sscFe532Dkjx1r6cvxMXVoSw0zYEORO4JYh8IO53hzQDjh1BcNy8IiK/itezN+Cfw/IIRX
tu1TH+ofY4umu5Vntz2HzwECijYgKNKkrVhZqdVYWfqQid5C/xTSWgA+N/VmdZ6qUQeFNtxbgzci
cmA7Y1e3xeQC56bob5cVxPCJW+gE9N3HKSYzT1FIGlXEzcuyQ+/B8rOa9H5KIMq60fSUG9ZvaZOX
Vxjy2k6w2/XJGBBuAjq/0aB+uQ0dJBd+oPlbcidW5ZA+y6otV0mLHXu6DyvDXOQNf7M8Tk/DoW5G
fUE98tKSOWw/C1UqcYyIRqcJhbfUWQKi4TFpxhJgSXDudsSTlUpDCZK1t2EYvhbERTWI5ERx0fn2
o9lpmG2V/1oV+bk7UZWaaGr5LZlU7oOacafUXaGbG333KGOpo1il0jHkpGs6JnGlFjoDY6A4iYtL
jLS20ipDalV18Cto9oasDqsx9G+bAbJ5anb4bFoBjs7xNpFDeUbmoI/sacVaumI9WAX9+Gp0nJM7
Xb82hKdjtTtzBhITTInCrotpwfuduLTdrluXRvcw5rx7aS7D9QiSLTNTfdObFL2lRjE8VCX7qBGJ
RoDU3hN6vThvIlqnfWn/GGo0tVrKpURmX22cPN1TYyDXXkQgq4YIhY7OMZvk78Qc9lYZVHCe3AfT
8h5Z2bvlpNegGaLiQZfxeTjNYkZe7TJyEb175U1t82eK7LXVO3zqPFbXlmjaK7x+XhRuI4+khkQ8
aUb6HE3Io9IGi7EwfRpPyLcCQrX472OXbl/U56QKKckxgOO3Fra3PkczyoDWZv5rCA1t004eGYAU
YZOW/YtkajG7AtWwARaVjdpZn990JpHlTjX2BzNSO6UPxrbT23qrWz6llBDgukif28Z/c8hQcHzA
qibBXS1doInrSj0+Y6tXPzQHzFqZmpxaKzSoVskTwS18nZU6Jo0ax79lg3PS1b7SIyKns2lY1n6R
rj2bkowHwrKsLWMTnod+TQwOafGdTOyFYVQddMSC6mmDTWTCXK05+nVTAaPRqcSWWocR3GJmG8Fj
8R3fFqVvY8TQ/mQ9KcL+eC/IIStA6ojBWsYjWXdR5P1y/QEZZs39yobqR2g6v3wo52PnR3RHwNAX
DuKsHP6HmdKTywsY23qEriFOpLkYzkSc5Csb9SgaGjjArBBnaQrGckZ0yHtzzgKbYN6tOSL/GXDN
VYKuS0OPOpi/NT15dnM+WJmxowiyJy0lgM0rjPs2LH6GpVKLf3938r/bevy/7GH+P9yezBvi/3l3
Al2uauv325n5z/9rZ2KY/2nrtmm6QjrCdaTNwv+vjYkh/1ParqGzMXEsS807jP/elxjWfzpCV4Yy
hKP4p/lf/de+hJ9n2dLUWV75Yfyj9e/sS6T+YWPvyHkr4houmyfTsF3HPTotxipKsmKAqYnGd82E
W63o76+nnUs8d3ag27J1trChn9DasDAiYl2/u1FfHFfFx+Pq31+AA9N88uPkyiUfnSxGz5DVUEOL
7ZcQEMNdudWWwLStBVUeVKze8vvx5h/3z+n4v4dzldKt+bY7bBPfn4790oiG3IPwraGWt+nj1u3D
9yPI+Ud8N8R8xe8O4LVdsAtNGaJf4kq/8S/lNr2sF8kq3U4HlHiL8ane1Kv0Tp7jS1yVh+/H//IK
bV0oZUkhbWc+yr0bXphMzrw9DC9vaBz26vn7n390vP2vW/jPAGp+pd4NINsqMjSDAZoVckJ/Ue3B
oywttAhEcywIPX4ceH3QRl6SlrdBxAw4fFFsrT2VpBt8wyeeqJxf0U/32zb4KEzXmmsHH3+f1MsL
VSXW/Pt0ZO0hTfxFgMsK1t7clFy0q+SRJviyWsCdX8ar6t5bjy/5y/d35eP2/l83Rbg6HzL1F922
j96r3LHHvhk6ufStm5TrtXIiHcS/pt8PZ8MPtZ0vrlQyTzgWhxXFeeXjlVpTMHWGzpXKgCLtg4j+
fH8R4qureDeAefRo9aj3ssFgACx9SxoqS9HCImgWoCrpFI2r4SJlKwg2cPX9wKfGPbp7ZpHXrawY
V0BUGbp5nWdb2cgT9+/UMEdf5thrwg9GhglNIkw9+gwiWZtdePn91Xw5p72/jUeTqiNl4MY943Qb
AzTeIo5XeG4XiJCWYOiyP6du33yC/fQJvB/waBLl8MOMN/x9bsNqmAgsLZfDLI/qin25pee3mtYj
+2NxG65OfX9fzTfvx55v+rvpQA/6zFLzxRI1ZM2ec5KjT9xP86sp1XBs6SrB/GXJoxdfr0In1IoI
5HRSzqqutvox0po9S0VEslfrg9rNJxpEhaX++Dib+omtfmOEeP40B39z4r66tRFtPQv7hO9RVxld
EzRTCtzR9offteMjwZNR9HPsiNmwK83Z6HVGGstoQTZrSC/UAiID6bK7d6LzJtCBJhgxa3a6as4c
Nug8eW2/DkVLeUyNFMD1jlJxi3dmDGH726y018mAzzjkz29NN6H3a5ZkhsStg/xJx5k7hPtOmMl+
4EAEw86ufqoeMeU0YXQxjDQBW1wgwByN4FBMhkaHsFIPnmO/GMT3DP5MgPLAhmdGySmL5mUbse4k
iXWTVLD9YmOuqHtlfjYmPl2t0mBuLNF05QFgiySX2TLKuvDcScTezWakDMcXEVK4j/Sz0Ku9bRaH
r44C3dp1gAf0GsL0qJqdKhNx6ejGr6DV9kmFz8nTdhlRJzqy2gnmQAhDuXKRg/VzypRHxz9NYNKk
BbYrY8etfxx9hD01REzf1Ptf01h5B4/I8Bq+fYeFBxOn9zBZJkoaeQjG7tJyPWP9H6bmtbJooSKW
Zf07Gps3q4QJmgmkCZi3/6M3lewDx5fLKkFTkA07ze9uW70nGEE3EaxGCFzrfFmpACINTMHQ8s8L
Q7gE30ENABX4W6MG/h9V4fS5XgFsTWp0zXZkEMGnzF+ljUgmy2niNV2bnljW5lf6/apms36bllCO
bRlSyr9l/neflXA9zmquw5h7f5eeNbt4b27krj6xW/hyGGVLlk+HLZFxNPP24/w2l2IextpAFNxa
W9LdYR+e+ISPF+n5cixTscFzXNe2zHkGe3c59lRplOAxF/fLblXc5bdgvNbxRb0ioxQlwPbkgPNc
fnz/3g94VIS3nVyhthoAvJzNC1nsroONuxw39ga+BwrlE49r3mR8Go4rk4apO1I/rvn/8yrqbkU6
F6+gzbtIefmt4N38/mZ+2mHON9PWWeldQ7HhMY6uLaWMYIUpGvp26f+CE35BI20j5nQ545BuX4fZ
/Ev5imCIRX9urOMr8/b73+DTCsdvwHupO46knsmx4WjSb7MuwYYBM6leI0EEfMk0OS9wcsWceYf3
8cR4X7w+H8Y72uO5E4WrNmUanlfUae/t3XRPUkRfX1VrrLCbfjchkj8xqH68X7CVK+aV0zA4arHG
zb/Vu5dW75ygaL0QW1wkHim8YFZTt23jPFahvpkI1Yw0GH91Ut93mq7TGnOaG8vS9MNAAaaaiOWY
yMGkXKmR5k2MRxz1Pykc/Gx1dEh9GWOVqskM6A4hth6hTcvGd2fd34iUvTVW0kdB5E348h3Wga0t
Yckb4KRlKoafnlNrBzcgWzpu1pqW/3ZSttw23AfTrC8bB1Gt32KZqZz8QCoyljNcbbskFfLKD+Nm
WaQYoUoith7HarLXGc2KVenX9yIv/lRTDTqnNayl3saE084uTMuplkUIATC37OLJbfRFF0nqf+59
Z6Nw1oeKFNe+wnlv4X6R9SXV9X6p2oKuT1o8hhzHcBJ3WCxS9VrBMuTku0vcAmQIBehF7gx4zWwv
2Va6216FsV9uet2ZA/N097Jk+VkktCQDByCpl91NczJBUpZ4n9zfiYDnr5WUWQ0bu0cF6TvMTLyO
YXCTj7MJIjGKCylxPaB9Fs1IRmSLoMUvrObENPDVZojmG18nv76g7fDxjZlqWQgvZkXqMue1MTCo
Dz5s0hMv5vx9v59sOLTT4FCcmvn+eTOPRml7IqNMU7Gb5MR8Kd/EyoDSGZ7x/W/Va7Ab3qyz+dxF
POP6xNBf7MQ+DD1Pu+8+CdxjTpd6DI1T8slYgcE6QKpf8MRObiyPl6bjqzz6+vx4aIopnOm7Neb3
EaDqAOKNIprqUK6oRdm2u5ygpu+v8Kvj5IcrnB/xuyss6yxqEps2AW4uzOYLkNpbiD8L/yY9i67s
Faf3c32F1+psWM/nSfShF6du899l97snfDS/hnhP8ibnNkOGLNftDkPoeXJdnYPgecC4uI1WGIPe
+AbeXtHqLeM9hcbDPBXK1bDWV+iKl8b19zfmeIU7fhxHU3AkPFfPK+5LxlawcG6jgCDKcJOVJ9aW
Lz4hpUuhbNuwLHpzR2dQo7L7NAaCSKv2vmkudFIVvr8QMf+EjzfXpe5lSsmRwjFM5+gJh1bUlb3y
wLhvgQMvsZoe8JVukrP6xLt0vH5YtkuJjstw9bmKZx29wWZBQ8r1Yp5i/SQkYhIkOtbFiav5/FwY
hGqgksoS3LOj5xJ3Iu16FwSR9yyuSa+x1qTHQcVYu2uk4eT3vRpLUmGhnn0/8FcXx5aRJ0THlULk
0Ssq/cQoczH34E1sewYukhiPY3JiFPH5dUD1IOifUlPhf3P59MPnaBm+V5RcXnsGqQaTBEdbXDmL
7mx8LffWki3xiacmPs9xDMmem66wbShTP5rjzMiaBjHw2AApbohM23KQRgd7OW9u1HRqMp9fgqO3
0UDyYlF/1R2DXvTHC8ztqcAsg2McwwnyQ7DR3gpxN2GLZ+OKB7c59eC+uqUcYii5zjs33pujL0yy
N2gavSMEZUkCwd8R0dr+6NbBrljyRa+D9b9fJOBo8W7IoxXLSlH5+4Ih6+Q1Gu/T6sQx5ou35MPP
P3pk1Vj6iRW0JjzbG9e5S5Lm1GP64qVA0/O3GM+RTPxdNt4tC8AlutLQ83nSiC/NtbefthBdmP+z
5aka9RflHBdpEjgC6rTMIfbR1RhVLyYfe9dy3Jo34GJWsEuv4gv793SLm6Fb9itjPe7mkNeTQ88/
+vhtdGbtlaQXQEfgqNKSmCl1pMAy+NyKc2czF6z983FjLPHBb0+9FZ+OEVyc8c9ojn70JuaJpzdY
dLmpN/1arMaLdIu9Ey3n3jz4q/Tl+xnrqw/776zvuoI9mhRHFzeKTCSagyKuXnvblANhGHE3yTE5
jLtWP7XMHL8x8ynNYP5Q9FcsWxxfnBD5UEweLe3sfB6N9PTNvC2jr3n6jTmeRI7HOvq+WqsOCjDf
Op80pFaq7+t86yxb1LsrqlBLf9We+h6Ol53jEY/e0aozWnM0GLFli4Sxkk2Jx7ScPYBuDJfE1NLR
XmCiwVJ84ikeLzzzyO8rI0fX+k9Vh3y4q4wijZqrNcKCfRRRwBnaCg6VlG+2KNbBXOORFHuauerj
Uf4ZJ74cykEnfqnPD8Blu68T+WNS3qDZ93EWl3TFs7ypKZJT0tvLtRmv5v04QhVnK1ckRHEjTr1g
8898/63Ox9P3Y86/07spyXTdkmEZ09wamwAf54qF8YxolOVwD+Pg1LpxXGQ+Hm6eg98NV4mup9fC
cB2gl+LW4EBoqgflbptRnSgXHW/9j4c62lvow9SqPGYonwhSbY4up7iLMaSNRqR5N2Olbk3t6ftH
eGrMo40GEoM6cea7qZ9ZGyLktgTI7U5Xwj6/vR8f2tFyH8W1yPgbsXv1i8Rm6NYvbf/2/aV8mleP
75/6+Ki61FRBMDHI3ILUFnic7+euKglJ6+L+1HshPk8FHy/paFoNEssL2vnFMElyXE8rWBzlknwY
6u74yRf6xiIzjlkIqMXJwtDX3wAbed10dBPB3scrHYVutEOL76FfWq/mGqHpJUyFRbSTi3Bzcr36
PKXPV/rPaEdfeVVZwnNyRqtWVIUaeivZo/cDLsmDvjt1W7/+3P4Z6+jrdkbXVt7EWBp08jBInyRg
y9B76xpY+6Xc/1+9Mv8Md/R1KzHGshkZDrI5hAxyG2C9Ihlf6v+rPvz/8IoiiUAbwXOzj14aMw20
zFeMR9jOXkFU29grgApLYh41SNWn7ubnl5Q1n/IzN23eZnPq+/iihKY5BGNP1igWJEK5OrA/OAg5
Jmm34dK5kU/Qp19tuEi79tR5gmI6P/zTTM2iwGbbFnT/j+YWzRah5o0RlK8weK7H8WfUkEdT2y2S
xzSDZpyjw2wyMjMLA6MMEJxblWkvTQeSTZaU0ORY2+sEwkdMbKqje1uzijE/kJwCyjtD9AojB3pI
Wif5vg2r+CrL+uHG7cl0t+pkol/kUMEwiGQzkZkVSgdfbz9GWnbQBphFUwKdpcwh3LtEE/YT2F6r
M6N1V5dgB0t+SIB92yoaSGXRc2FPt7WFUBJGlRnY6wbvCJtj5jKFAmuURJd3+Iy7wLyJTDhSmB1Q
XsW3qYV7cQLQDMo9bohGke5zrrfRzoCC4JBRWEfhedGTkBiZq8JHXl7PzEzE3yvDGwCUKjzWQeWX
18VE+a5s4OZ0+ujsrZaILhHRoPP5ZfcZYSBThwFVKtIZ416imuxzJOKeJlZB3evQDhCdusT6XoeO
qi5oEb2MJikCbWzAp7TGjaa1ZKx1+m0b6Vj2KRlsKlWKvaHHE1xPz1w1UzCSMlU7CzOz99rkbhK7
u7ZyjEqBCfXUrKHSxZGrtplVjtcIT/WNiONxpzCQtXMDTfNgb+f01JDqkWpFl03SbasyHPKchFea
Lvfx3JBDfJgti7lJ58mUsDNpN7DOsgnq9pSfRXNbL54bfPpocVqg50endJ/OTcCQRw/vlsbgpGdY
iN2XXmPJzufmYetn2llowN2Qc2tRA7ew1FUOztNOm3szBCI1tyHbuSFp0ZlsOrbplaY7G2F1Cfhs
NHvR3MrMUzhDIxGFBEs3xHfEfm8fUsdpocPR/YznPmgUxYonWi2DuT/q0ihVjfckM/swEaZWGq+u
juqzbwDXImOGwhJdd3V3QG1P1uHcc40GST/bxv05ZbR2e+hQYIkBG7cKV2lSGm+JU721unbt8639
LNjmw+0y3YXqh/O+RHkMbAr0+tz21dz8zZ0bwWpuCWf0hvu6/F2l6q6dO8Z5TpHaK5oNU9SfbO4q
ZzaxB5qRrC3PKn5XrZkTvAO7G3LTCKjYmfozZTXnWlr/Uvp0WQ7adJZ6/kobzY3bt88DaDI3BxKc
R4ea16AN3a3wkqcBiHQqINDkwUazf6uKKMgeLhex4m4PvLYm/CUZzhyLoJ/eWDewE32CSmT4VBXD
zhRIqMmXzyu8EORM1jGFETfexwRuU/W6ULx6Q5KuKzy4WVpvE1Jl0lbscj1Ys3X8kfHBtrCUklEH
wZk322pwITESsmoGeyT2v7MAHOlQLuqk2pUWNq0Mi3H+I5YSfrn/WMFvNUtSQp1niCsA5UtSXwfO
AwN4shEUQtYDAVaah6CS0NAh2wTBeGj4Pws7faBTT8MdwpapVjnlMb0JHzJtvPR8gdeU0MFiuq47
1h7ewdHXNgHGL7494EL23sjtje7fZSQfBPhQA9zpZvRaenT7e+dAhZhInixeR1A9AhReej0wMarD
1KcC+i9BB6G7E1ECngJ7XftDYaGZIBy6FlvbrsXR3fKWPetWsoqpwIJQgIxPiqhMb+K0q0BJueT+
kY0uLWImoUhV9c/QeikbcVaDgR36N117jElbscJbtnrbqsVm7SEESX84obOiJrnsyJGdOh97OM71
kUA9goG1oEUqm2/TDtWqVnItv8gbIEIlhblS3wdkDufEodGGItpxeqpIfPDnrA5F0CXtnIouZ/Lc
gJjsCCNKPVD/OhsGRaOmwhTUxiDqmnA7Rt4K9xSzqrNVaGltrOvDgGp65s11BjnISkBAK8KaHRt0
eE9ixQTZGEbhDkH10pbX0rxWdrG1++yFJ7UKJgyGI3EOAnNmbiFGVXA1g56wCrSqIiUYy/0RYC7V
yLXJFD9C/eGn99hrpp8Rcam55kDHNDz6h8PwU4C7dhqjp8MemruoSFoQea5NAEutw2jO1aEpTIJa
LGjA1AsR4aY+WOsmzfdG67rnkzE6VzF9CvwFHvg3mutgbezw3i8gKShbgI6QcNNar4SWXEzkAQTi
zRhsAEw1LOdiWKk2vo6KjN90CiCoxnBtYz/ieYpAuzWiKbqzc/ATUV5jKZNdeZnmoYtmKQjSK71v
C7jmMdxwjFQEX/R0o2jT2dB8XcwdPcBEGZfQhJwGUjOq6EQ1PxJhv9TteG8K3N1uXO88b7ocwsq/
7svyqmv4z/Uc53jkGleB3+41K4MXjsY9HLttoKKLqalIj7d3heaUwIq8q8Rxfo2+95R67Y9Wzj7i
wYgAKqX7vLMOHGAvEw33bJq8eQQ0xfWcOXPdKc8mzyh9iG1/ozduCDFoWErM6LJF4OA6LCJYE7Gl
4goJTQKTCfquWgO+feP8HkpcFt4EZNIeYJK25ZtnZc0eLSvERVJGJaaqhd7rpLT4dzxSkmx8/3qs
SRFn+Sgy0riKHnRUC43YChBhhIHkna3ICGKVRefdbQsB8NYkhFRVzRugl60dGmdUa0lhkcYmEXgN
yoH8x3K2q/beHsH6zu7wIGtyF4wD6QiRt45jcj2Gfh+noGrqKD4PDGQmXn4gbRzvdBj9DiVw16B1
+UbVD70VP8MmevCh7lQmavwpj2jBVg9DaK9y3f8Tl+ppDO3LXuj3cjDO8mQixSb6bbU2cUlhy4wS
T396z361Znl5NXWAqnh7o5J/3xLQonIs8hKxf5eF15FZQrn1CcX2fBr8kEp9QxPrMsPSb1bgFWNB
aKu09QfNMcCYj5jYcpSzScBWusvvShK9/+4j8uFGGL6AqQWLvydpvoMUbJXNfeN7L2RsbV3l7uLU
vBEdCMF8cjBJQPColbzxGue1ZkLIeMOGPADID6iD/HTX9y740y+1BjAyTy77ngx55V5Q1n6UbgTV
lFjeAe8IztJQunexVailp8RdKNRLO3Zkc7fNU5nNIGfeGJyKiblzHa9b1qJ7KDR2TX6GmccX0V4q
JICTVV8aCe9mYY0KVFW49+aUi4kcAjNE6BbfJ3EMN0Vux4EFNh0x7Xbostr0j6+p2yrgk1OFeGXx
vrNTnm4eaw6afrheWltcCEnrfcRYbxRj9li3pb8f3fF5qMe7oje2o22tGnvELQ87q9aidTZE7AYi
2JByhHeYqPwhCqsVL8Iy74eVO7+IQ49hQE0/0tbpV2FaXRrTCLRpuEgG2tWmMSdVRO5Zqqe/dX04
cyE3hRN25AoX5KIzfPL+wDwYxhkfxNmgeojKzkQromCiZMmH8YUbqEnMl9LO/uAyiBYK/K2B/3Uh
yumAgO7c7FsNPqXaTCpcVSMfj9BwbZrVeO7aOXEvA2Eo6X0S4f2Pg/YgtBpkKb4lLbmInbd0YGVq
rOIuIVIm7IAiWRhhFoSQUfNRG6dqX0TpPCjdfw181GCFrTNpGdqDFZCMpRKA2gMZ5YAEgjlurXee
LVbfuDT+hB0RsqK2/nj6+Ktuo+fe47QTCVr0Tq7dG30QYmUIL/J5l+Bq2Y8S7G1gq2sNokoRhPEq
Agm6K5u+Xqe80VVrOyuNjc/Cr+Tec0iGrMIEcHqRgHXq24eIRUWDL1H1cPDc4abqAgK3CRfBDmoq
DDwqxms7FgeZxOsUakQS2ge/SVnfJUGDSaJ+OrkJyAcipW+ZSzMTjywm8F8Eg6rUeqCZQiRnQ192
iiAwD+OFnUV3Tj3TXArQtGZKoHX1oLPPB19ZXoMY5jsHps9Uf55lRByG2Ok7N175SXYYSw1wn7rS
CdIWFtGfkcWmkBWnIHaejPlOJ4cdJqTB9nbqvF1kdE8cBV5GC0LnSPJsVnMSy3d+bi8C1Tw2jvtI
G4i8HKzSbX4ow+SqKeWz2WOzM1QSsX4FT0EEaKvJuaIw17YlFqW8NVAPjN6m1HDA4/nl+8oOpRb+
Em2w73XjyrDb1yoiL4LvjKjB2GhWqQ4XOgTLhlv2LRj9cDto/pOCSV5hr4uYK6C0Mq17qOakMlle
O37doejDXc4tJ/vWRys/aj9RYy5FU1+W2QRfkfQBTfsZmsHPiBB4txd/wjiEA6iaGxNxO1Y0AW8y
2YjUOvPM5EzPSED0zdLbqFEDUVn0OPK90iZloc4vTVKylhWgShPmQdEZD11uPY+iv0NghJ0qCC9V
aT0ihCTDs0/Npd3Ao+299C51jfSgewInINE0iDrmJHSS1ag6F65Dik0eRzUbT6/KSNu10MWrMs+u
XQ1Ooh52l3aDv7Brx2CnaepGxISEhAUnW7Ooyfyrw5fYK7NNobNBqjO+1tgeplUVBfgGo+zn6LcS
4ApJKRxMh6UIouyy514THQLg0gqRttdQJmFaxyWCBT98S6zykVnzMS3ciykP5qQEB0BkROAGne8o
CiE7+M++xcGATuHKKatNl0Lf7mV7EVukwDqpuo+lUS+DgJJJoNpga7ehWjEx37YOueOlOte5QkeE
wXaIimsfiIkbDN4yCtlgZqZ7xeZzayfeuMhL7UavYSK2pbGOdAKtrZRXccBgeVvHEVHKuj7vo4bp
mRIOi4xZ3lrFuI+N4SpwJxOknAYmzeonpj42qXqDF6Xr1Z0MyiejsVfmsGusEeathWFKb3nGLd4w
ZmpIXpgpZe9vhoEzN7qarey7c9/M9+w6njp/uvZNp10bmroziuTBZAmJB4JZenJD4D5okX3buLyX
KaHPQ7yDofcUdi4xCxJSbjaYv6CKMtE7FpjFLL8xCDz3vWlT2u2t06lDYdY7XQFa78BdAxxYyhi9
Y0R4nmjFTRSUoIZ1tRqb8izJUAcHerEVKesInrjzNgc9ZTXbInAK1qgYk5jjPCtREkgSx4vKASut
ExkrRD9LvaH36pjgy9YCiZ5nZ0yT51mdb5yx/ZF55lNfCHDPjmSjYAC5V4OrEyLSgfATl70b/DL9
fO9Z2FmhMwaTfeHPhz69JGLBN8i7gA1OBClPA0iNGVwpo9wPybDvwAOaCS76Kb7OsAQKEz673gN0
c8GEJQWRwAaGCDaPd5ZbP4o4v0k0ojnm3aBs+7NAZC9Z0pyPTbCvreY2KUiBw0yVsdsfaWhpfFXJ
JCFvcoxy1JaOx03pkqZq5OvGN/a+P9mrorEgtMSXoQJuE6jzJC7PVacTVq/YfA68YNGUPrtOfcvp
fIV5BTwcRINtXAT09k1t3RFu39rGq/Ktx3BoQQi27q3mi5Kv0YdAhY16mOsJJoeVJfov5ryeu5KD
d7IUFZDOxb0niihc95XzligF0dm8rirnV430b1l7FcJIAZM7m0ZjmbDJJjgz8m6ndk6Wc1IwMyOS
v8EhpsvP0bwMFbnNzrBPcve80GX3WM3XxC4rOfeSEoZHrsGLbWFaeqX50qZ1e5FMHUnUY32Wt3n5
JCK4b61Fl8bhkyfNkhJZwnk2GzrsKT5UTL++r6Z2XBUdCX3N4MnLlpIexKG0J3kcjWA8qwXFrBt0
Tcos0TyLmm02rOtZXph7pDvPgkNDz/aTrH7rKBGHuL71MuIXVWF6L6Xk7GvP4kVUMKw4s6AxmKWN
SVHBFEHtaLFSB6gfFUTMADVkhyqymeWR35e3v+i6SKnrAkYAhn5IFh+rvxUVHkhDLg8i+x3hiXB/
y+xE/+hT156mi4GwGV3u3JeT1lEz2y07u21StP79ctrUl9a5tYs2REGt+3N70T6BLUMtgJzfOnFt
n9raDGw6joGWybIEUpyjbtloiiJz2HcxMP7pw6ziJkKbjDi4nScac5/L6EdjHVWyGwfRT+cy1oiO
m+iaVf5nbm7TR18Qj3pGzI/cYCQ4dYnz8zkqoFOTcoA3KEun/XtUvfeDrB8HRx/pFkA4xGW2xNay
7zd8dO6DvghX6eP3L8wX3cAPAx510CLHaIRnMOCw6c6B3WyxL+yB/51ou8gv+lcW8gALmQBSY9Tj
H1/MdMgyjwOsXKr7AaFhsclIdUTRHa7VKtuZP4hQoP/i7sHs/4Lhe1Ef5Cm30hdNLcukD2OguEPz
9Pf1etfX7XxpTKpoJaoIkqt/1lsFTlAsjV/RSUHcV10f3HGSPvlsTXT+vl7vxqp8FXtVbs02AOOJ
2uVW309L2LyIVf3Vqbfmi2f4YbCjlyYK6ypoGwbrNtW+3nY7A29DujmlF/t6GMQ6KP/pZdlHc4vm
OxGJBKagcWxsjJ229vfa9rRT45M5j8/cETTMKFkp14Lx9PFV6UY/C9poooj1PKz0NV/B3PAPlwJg
7LLek4248jfM399/CF9Naww72zfQS6KZPJrWEgpcKQwLghsvhid5Nq3Ks+xH92Lv9Sto1rcg/bfB
TXR/Sm765avCtOYoBBVC/2SAwdOFMbnFMTKLdeplcUWU5NK4cLfdVn90z7+/ys+WCpchzPnNZI3Q
jWNfsJHXcEsLlxDDajG8alcgSplkKBMsu0fqtWv+2pWrqlzijqGV7fw89bIeK9hsfgHbka7jIDhE
NTq/Ze++jCiTo+dGsORLupKRXSxMylXfX6T4NIvSA7VME5EhmnHe16NJzS47YzJ0Ju/m/7B3Js1t
I+ua/isdvUcF5gS2HEWKokQNNq0NQrQsAIkpMQ+//j5QVZ9j6dS1u6JXN6J3VZZEDMzMb3qH1Qy3
itcBJq/XBO01be7rYG2p311x3mIfzu1PV/z0VGVfVSpzuSJmkZsbNgc06HCdLDm515KrLpG52f7z
V/nhMT8HYpcmuDZVXDRvvurZbT8Ev3usec3/4rGcT6iD3pWicqz3x2p2yX6Ot/1q5k397mz52/fH
0eK6JnQCQsTHVUH/VCL1xYUSmh9edBNN9xYGlhX6ftbLr1fH312K3aaDJLZNyMWfIvu/SW6OgeB8
FVfuopoJbllpvpRyTFbJTH779TX/Iy17H8qbuu+y4AH4mh8fL0w1vwnmsB7J58qexd/v4uLPvOwv
zaq7P7+WTxJan/73/1Iu61b9yPFh+PGjuXlR/xM0s2as8H+vSnH3o2p/1qQAvPp/RCk01/sDEKs/
I8aBmJKzsoL/ksvyjD8IMEAGTHCLs4YdX8pfclma/gekc5ChpGKW/a6a9S9dCs3w/rAY6QDctwS4
VQ7tfyJMQefwwx4jG4F2NVPpPJN7ADrx6ehoWifUnTHDYUTTAqx2APoU401k95b5YEpUNSgfNU1m
18GQl/1r7WdG8r2vhgijnto2vGzPZC1l0sMUYtCPrZ246MZqDTobq0RN49TSRjG0cFfGbsdI0xkF
xrNe5fTuKzMtOx5ox9p1hXzoFA4oCEM8/YqSN0c0gbivcJHlU45GMtFUvoafnCLXha2AhZZ5UA20
amUmVbiB2D721LEu8LLXvtZjD/vPoihvMiNOE/y7jKJ17mFO4TPW21kC+sYP8zJ5yXIVjW+ZU2Te
2RvJOzA+VipDBccOXbu+1F5eIVClpCpK2FjzKOPUQzlKs7tBtsjvfME1SuG16TO3UudC5hrK6rHI
kJjytcgrAYSlUZA9Gb2eSDR/QomviaeKwsXPK64ccTPVkWiPtkx6FG1NlTD9LLrGY8hc0PbzF7VU
dUoy0o/odkN8s8enMO0t92se2UZW3Ix9maq3okbb+E7nadqHxhjwluii0vafAln0dXibhubkMiWk
9yqTxRQxyqmWKKcM462uV3lVo6Fu+D0+iMlUPbsxok20XxJ/kOexSWS78VWc60+Om1rOt3iIiizB
UwKqyrUso9g/TglNmO04AT/He1fY+W70+rp9M0RiFfd2HxfOtTuOgElbmMAgJjTdCRmop5k5uDfS
k0FQLcxkcmiqNvkwOfdJHFu4o6JIxORU06wfuespD414LewD2gej9LF1bqouPDR+HUW05hVEri1u
kkqWG6ct4qTEqWdwDLTbm0D7lqMvVK0nWznRQSbvboJ+7bU3HaTElPG9Slr0tfOUaWyaS/OkoLth
dJ/kNOq8Jo9bRNFMzGbjfAijL3oU4AmftMbsbZSRcJs3E2NstW8qLx53bqNlDWgaYUP582nUg6zo
wnEfThZDz9oHNHtAfNRxHrW2i4wrxy5b/6XOujrGiEwN/ZMMe5TEywmBsLsuBMvj7qVSfTsgs2QO
yCchDoVZWZgOeoWfdBTj1anH0vKuGVZgTEkC1qOOgOeecx1OU4yAuavSFBe6VNNubVMT+Iql0tFQ
76bX1y0z6ZQOvr2GgmvmiRyXyMQZmJ4jvN+Ht73RTxADEZqxb5sOKM/BGtIoAnUjG/PWkrkhnpHT
NNNdGjQJGNmebPC7VzSRtbWkSIJdXkoEmO1h1Bi/Sddr7ZNnqBRV/Unl0gFDQsR/guPSGFclHX0s
2xjLOI9VFenI5JlSoUKVC5wwafsKWsy+X5nPpqMM665mKpucvCwxg/tAGaO4WH7pUMlFQmo3Azed
HdAA1MAYhQmt/gm7imjfsZZSJvmhFnS3Y2F0co/IeYdUKF4X2qIsp6lHKXeoaIXSOxLibFRl1uNg
EeRQmsbcZkhSB7RXF7byJv1Lr5eYJ/VKTMZGk8jdIVXtj8zla2X24MYL1THncjvbZ7bJG32BdVqb
+6LP0E1d554OG49V3UjSA2G7IwcLeabaTqbLnmeyazESoYGEsXhiobeO9Uohk29eURnBq4uyiPNj
7C1bRjeNacsmOKC8kObRqo4G3U3ubHeoKg1o01QxYmI+V9Qp+jiGEmoX6aXb42rh18698Jse3n7W
OBESW5HuR29mlRAKFpY7MUBbuG5XEQNMEQGCqNwwRg9xojupb2IgY5iB1kLp94ZsPf0wZ6e41sY9
Z6dmiKnB9M+ge0ZJFbXMC5Zolbn02DxPcLLQfvU1TDsIG1o+MRZjwn+Y0qnGCBadZeEdlQoy68nJ
hsq7DQYj846V7dpk864DrOYRzjbCcgzoy5Z+bxrHWB15tsC0o5dlV9c3eUfIqNZp6Yd1fVXFxAC0
gvMWWekpGzHKNNTg0R8FqpmjAemBorwKNHjKD14KSA2XDsvrp2u/dwR4wIVkyGYNKxYjigvbUDG2
nFY+1mb4flZ954AXt1EN1E+J4cWluaBEwlG1N50khR00TGEE+CDn8RYxdGbtG2dh5K0HX2HiM7QO
Io6MMPLiauyqLPuR0s8nYXRKrdWx8EptixZvncV5gihF6SperuVJbeJt5F3vQunKOPesRdXLgZkq
enmy3sa2vKK1Cmk2T61B4o1EjhhCMe/Snl5jNOox/t+9XwOAk21jhk96qxdixXeWADKra7N0rnlv
ofia9n4VaQstVAoL57xEANHb2Sqp2+epcIFII/gQdYr4UQPjMqNGufdJ5I3mlSZsOe6CMfesl0pq
PVVZYyRw6VMq0scqa5lCZ+lok3yQEJV0awPZqS+xQ5sKFY5IM4xgFUf4Bv4g+MbdI+cGY7iCv8kr
Gu+Z0JttXERlW6wKN8IoERjj5ImtY7YjzpKaLKDZbhPRurCu9aG9MfokGNPd2MjeQoEnDNPo+7xK
BI6iZBOVs2Za3dg0Gi1zBPOTBiKXr2j6+uJglGoCIeq4rgRXoPvdJAtmBl5lmMufEsy/Uu2fBYre
GTT/LoxgZvg+UiW2YZH+uZ54Z9T/VMUyuyZ9Knx9HSXizii6eysLWa0m4tp+0DCUBUOEZ5u/IUPZ
eZpaqgChECNhKBpI0WHmW5lXqrARsjTCDr/m8SpOFRYpeMj8+lY/QnLf75SaQ4cwKVzbtz93vXy3
qej7l5ibhXp9bXg5TA1Aed80iGSsLwZ4p19f8GN9RfMGUitkJ8twdJsqf5Z0+7nAj2ozJweUaFkO
hr8zqj5CXJQhNxjaNvO3mZqaY4x23+/Y4p8e1Nd99HJQ3EABl6rf/NwdNlunU21YayuAwAbOymN1
V3rGdKcDqVxrU5f+s+f8j+t9qiOnQfkacEgN2frIvHfh23AUQ6oG8jGmB1VjT6raUb/69dv926ek
VJjVGgykYj9dtSy0CjiNi5Mw+FrawsS4ZnAoyUF9AygBZfPr6336Nuen9DxbR2h9bok5zvzznxZ6
ltZRTvGEzagVVacsjnNvpQW+jdFmpN2VMsxQdyxEEf1mh32smGkSzdf1WbgQo2fg/Pzzn66rjMiu
8xRPkLyY0BeJBnk/tkZ5UH75OxLOp3aRi5yyQS8KaD5s6XnlfGo4YoVVtzn92rXF8AhV3noHyW0l
xvrH6A6PFm7dDnh6gRefBjty6UbdpZjnktOIvMP76/7/Rfz/Nmd68S+KeMS3m+J/3cffi59r+fe/
+kv62nX+MDlaKOVNC7K5MTPA/6rlXWSx6WpCY6aQnqv8f9fylOv8Kgo5tMghH3Mg/quUN8QfrG3a
A44QfP8Mlv5JJc+i+VDJO3AfyWGoT2cdbRIlm17Dz2s2j7uwS2WdrWcpJzkynBbIKBTaPvfcTVXi
95N4WN+qh6Qt1oKCoY7GWx4TBy97Xdch4tcljs+gw4S7q2OynNCWP9w2OJTtfTaO12bQkmwCPIlQ
vlb1LvDEBiTvfiyAvlAAO9jdu6Jbhja6xKWCPKGv0h7lanWIdHubhtGqFAA9izvbEpvIsrckvcvS
HtdTgzqvk18pGcA/q/b+lF+FXr0JIdYDpgTMW9y5yPO6Pba8xnAdoL8KBoH4YSDTCv8y8o6iRRo/
L+6gO9zZfXCXxP0tLpdu48FVzA59JB8JOoAv3R27bY28Alq9BMV+jfj1qvQgnqfpQUbTNaJT27Yd
tv7JbZ1jnQ3X2GPoDawQgDJJfleleNBpHePqNzR1r/queKAWfdFMsbHGdpWL9JBhlg3RZ8+Xf8iz
du1Z/cbXehSC+mg4tmW2Bmp+lYfdjSy6PTKy259W799kCO/jgn9nCLPOqYvHwyy67pvkCZ970L2y
jTgw4mw9xrs5YTUHZpUYYSXI6QwWRqDYwTp6g80O5n8hppfULLW6N8koO+49tZKNboAI4NdTP7/y
InWlla+mdwoANwxgqWG/LGto+ia4LQqvVV4iBYclxK+f42N3an4MxjA2PAwTLjh+D5/izdRHWpON
ebjuyDtXIQSmLkiPoBaeh9A99EgYTgkgg19f9GOQ+8+Lfgo6rT9MsRfgQlw26r61z4OYFqUEFORl
/uOvL/VJJOPPa/GEupjjHEODT+lKAxcij5o4XOc6GJUCgHrQ73wTvZM0WZTOQIqpybdSnV1Tu/z6
2p8kWN6vPUuREeLm8AMU+uOB4UZKLyaVIV8TYKiSHaJU3yegPXQY21M4bz54I+SOIUOL2NkmgbV3
Sn+J0ehTRfbc+rgjheGi0MrHzLwUZYuS+SnWZgn24e7X9/ppKvfXvaLJ6c56P3Q+P43H3KIzfGAf
GhZVxWFAIBuR0q2kRTM53iOmbqAIqwcOJQlc9FrU/tkYve9lc91U/qM+JL95dX9/O9gVzPNcUhPx
6dXFzmTVU456dKnpG1hwNdir+BINOQDC6qx0jJK0dhOk4jYIUUZNsze6E+BoMJJr5Vvnlg+/eT/6
u+Dsxx1PVeA6nkEAMHThfWrkWvmA24EdgHNt+O5KqB/lMc1chGLB2jSIXLvyLSvwOHU2k+0mKM0j
rZ24zikEmL2IhbKAuNC/tOSqt79O6oauwhfbkm8WADxlNhJoPTw5ffIea88+RRkoUGzZnNrnHLbT
H73EmCew942RXiLpPBqhOHkIVXrKuRTW2pDZoYydk09V4ocXT3OPVfsMAPCLXttHCyB/000nlG47
bnFMrQVl28Wx6tVgGTcm2awT5QBn3EMl0gst1je6vjvfKL+lNDwXseHjCllp9G4fDNN4deboYGJg
X9bV2ZmKAwLIJ8QarUU+xXhX44gNlDwJ3Pdnoa47tYWAENXbJ1uET62LE116CGUHBmIMVm1bX1e5
c4xS9wiVbkGbcO50v823Dp0Kt0ueDLz99YCipM/xb2VLt2V2m5mvNThJNRgnZ3R3Rk6ci/h6ivIy
DXgrFuIoagfSUHbpCtRdnBLGgZMG33qMSjUfdWM63ciUBM6u4d68MtmWBt2ybCxo7HkChH75FU1S
WCiwA+M0X06J8+jiR91E0UUbm3MQiWnNm4AcBtLeBpO5imtWheqyw1hlK8sqNpIe9wLZVpQ3pX1j
JOErgk+H3kje4pK2qCm29ixy3nseNlBiNyT2qc2ca1OVt8mIe7ZGwEzmdpGJF0LXPCs/eQim8CDw
rNRBFHrtCHlqwicA3kazHrXwWVflhD4spAhgW0PfzYgtAJpAcAHpvWhFY65ReziWFhnC5Ljf9ICp
mEj0XTv43p/36lFYdQWETuiBy7GpkQHQ9UMmvoW2s9eyCCZJ0lmLtqVLVfblbTjAygyfEGiTdCmy
i5uK49B5x2LMDlYpbuv0DRTnALMSrXqy9lWhFSdNRLux9G8zyU/SmoWDiNxSK9qdYAWbbI3EKuVC
DX4NyDuDLlL6Fs7RcsncYu4FQHXVXG1tikUeY4ZE/ng0ZlpJnw0HX/S7QROzCYN1Ukn2viv6/jsd
ulc+EY4c+0XUZ+WHI5RV/7HrW7KT8T5W8zdYDP5yCJ3nPvHBtmEqxR3RjzjIRngLYSe8fJMPD7T4
rfWDdSqRuWzwoE86nkWzoksLETWoz50CmQdhFXWaeuIj54WoIxWuNDCUg82Z6gmsUyx/j/T/S2OV
34oYk4ux1n5MwwOshWQtao7A+awdyeT6MIXnGb5lvlPTRm7vDaHdzXuszNM3LxZHculd2meX3gHv
p6xo2Wg2i0C8goGTdFldj+WZ7jS922hBfpjvcczZZVaHq4iRP9t5uqmM8YcjLdrH4rGL/GPt0RPz
yOU4OnS8XbAdyA+lNDBtC3YkbFYl72BDnMn7Zj+wkKbA8K3wKqQx599uivjJDoN1WEhuiyMuSt8g
IN/Qbbx3clCnYwON5P3WqiC9WJ11OxnNdcB0YeGPcEM9XFyntD3PZ0qQ8a/Qb9F0RqGyTo+TbZ3K
Mn3Tq/Qw57y0pHfvL7xLtXipYVkINBFItdhpsDfztuf2+1MxTC9WJgkb+Qqj2Y0baI9O62wRCdzp
rjh6Wn7R/Gw1luOTPvH1zSl1oNzdEPCdWZm4K91NEmS42DMGmI96XSZvvjvctLRReZtGQx1fYHTO
WEpky1bnbaDyUV4JNjnwV2n235EJbJjwW1il8H0se1JpFWKLO5re4/zFFJY4wEVJ5kijTDQELY83
IuKTKirc4hgSJdXGqLmheQEjqCmXhkEwKdQ6GUFhF3iHLlq3PMcFHxDhzqk58Zvh1A9+1SB1iNWm
Pn2Zo6pFtJFpfizxcmyYIdKhJfJodK9FRgyKfXMvYe15cXhbYxm7TH3jVMb0sKVx2wX2Me54C5os
rUWpskPeZJfYDpA4DN8mYpqq9rmQ13pbnhHCIj7wuqSeri0jXxeO3I4dRE4cQpdt9eib6WNuV+dU
8tBhVa85Y+lHZsmb07EP0omPrtxj1Bs3+sv8X6XuP6q2+67yG2kc/ZpW9+RwNnVR9r0sj21jn+Z3
N3DAzk/qddpj1jqn+YuOA5PF0DY3sr32orNqh+vG0a8N2WyMbn6r87HhuUfLbM5hwMa2ktBngObj
Umad3u/QdMOLH/KKRsEf6HF2CaZkmQZERtxnbIaWmtaD3u7YTebBi4JlJ61mqfclCuWN9VpmWEa6
NBhFThSA27sWmfPQ1e2Xoq7xG8nYmsx5V63r31Z+eZ0CF4y0eFPM8biR1VkPo0tuGacQSlWH0uly
ftAqLu/82Wk8yJAylatsGqgs+IEVFm+DtJ71J6mCVe0ZD8IWj1lfnKf2RQzx9Ry653Qr7LFECrFb
aWg4z4FeZuaJFXOcf7/ERxG3+5PqWmi96n5wGQKKOa9wHwjpPwwssmVen/vcPiWnskqIkPw5HS6i
hcMCTf2BBtMxi8UCPB38Gx3fhqk+zrXqOC+9xA455SU5UVEa9yGZcOZqHOwl6GAsV4uJG2H2vkSh
WSshmtkpFLU6qdZub+crvQm3Qg3NulvYFDmMLuGLhHw/lPgrG6c5B/7kiunUFprBvraji6P5IOwJ
HWhkr5FdOvcpW61T6WXOzqXUfiSTuDZ9lii//X70+9COM5xMJvebkRPe57Q+61hQIAzWcRZBEq7t
BH/1Q+pUyBlNSGDwEgYkBXxFmPTwxqzb5dwQqER06az2XPTaSYantIBhnthkIcLlDYCctxZexM1Z
mc0ouFvlN5agD2GQdb7HI01xToP+H2L/Mdb1N9/Dby7PD2NMtMF2cK0NMOLUpjDCM2kq8t4Gi2aO
upHia9H4RoIMLKoMn/GuqCHrskmGMXlDSOQI1w5UC7SFvjJ4uI61nozzY1bJ9ykXP+oaoPx7nltk
3ChzoysRQQQrDUSccPNaUPM4tMYJepXbnDqzetORfVibeBgqZe/EVID3x3+BueSCLuRb6gc/hsHY
5L33JSQ5Q1xrC8/nTVUkA1bOmTT6+ay9CquLdVR7w1Wgm6c0IUOodDddm3QtcDwtKqtZu214Sfv4
gs3fdhj8LXvuJfBJyXSTrRw4Y7KuseQOo2KbYyxGGuLjbx6MztJPTbz1nFsjNpBYILAh5xCuZxjH
+5I1Gm4k1bAhTjXYVVHGUFyewCVkIw3yUvU1JGUQ8h0sIQsIwdKOnPvQ824A1yeMIttXUdnaSuR5
s3SM2NzGsXxDnqKG7tYzMdHCbVppL/P4c6PHBxvzbuhOGRYRuXM2jXYbCjLYNNDWExoMjh9dVdjT
R7G84FTu1tURHicNHR35Auy9aR+YwNaKdh1mOPTaQa02VuCcnCrlkClIcmLmYQayCjukH9gnfoWy
GMvdHwtBldrwav1wW7nG3q19D9+n4NocTCQTgWesNHZsbBhgEBAYd4vJ3k4KjAdcR6fhVMs7tjiY
h7tEVnuj510U85KLuwxBhBoV1MLeW87kwQQC6i8beY3RELK3cEDKORzO7u9j65JyDUGxhIO9bjrJ
WjEnyENmzeoM9Fn0AsHeNNNXXpffa0XKxjbdCfqv++BUzguCaskKRAc+GkH62IVYQtTYP22ARuxT
F8UKT+/qdZF2/PtQqs1QMtAxm5nWWEbR1tC8YWtUG/jqYMOB58MicL7pgzHu+g5CZG5T09DYumFi
dxlrTMu6HmelmmhnRACTizq76yr3inHYETby8v0nEymDUYT0JhJ7DVURd6f5D+iHRkuz2o7mtM7L
5lYa7Ku0Zs/FXfpEpvmYuMbJKlnAae6AnkWfPq7uq84+uYEfL6uWs8sbkr0oymrVCsynVWe/DI5D
Cu3SyWvQZIxxU03COcZ2wWnMkU9mILc2A17QAV8tD6Py5mxCdHeKELfgCH/lDnWSXqaXuXwrSR4X
riIil4ylV51HnmdR0DZVST4e3KquOr9Xb/SgEO/XjvzDqh84QYIB591yuqlRIlykWffWw6iYj7IR
sqDR+mcgIYf5EpnnHP1GXkrp7BJI5RCOD/bUnGvy/g6TqcCoz7XDbczRYF4xpRV/bVAxcuRlTm01
09ymabH35kKz7m/n4mJuV4xZeFWhsmBOrM1pPgbaPHob6uSt03iKOQL2IZTRWbAF6REkKho4+lou
L2JIvlj4AKdD565QmjxlBbP/snx1I4yQo1NcZN9jTVv2Ut+McFzrSm0bOrQdjrleiZshAtpeZz7F
U/Bdb7zH3AwZUee4Dk/2oqYJl+scif1zq8w7w43WsuapAwm3sLzS0V2oKmuXi+Q6GTWacxNBpx5g
mbO2trhF0C6AOCw7nYM2JtJmzSL0QfGMCe+ojSlz6jm70wTx3MVVAgGYsv+aRTQdXb2871ocHPX0
iZ4wh+P4NVbZqtRbtYG1QAThm8b2gKH0AeX0l9ZwrxxjU4fYqIf1zky6h842vtJXeByiYG9Zh57j
d5klWDcOUlsErf4adXTcqhK9055E1R6Jz4Vctkp9zxVLXyQkWYn26HVWzbhV53pszbYv7qoguqQd
eyAJsztRiX2IwoEBH5ynoipS0SUOiZNJFb9JFw/pNBiuRNk+qFa/el+DesC1cqM6j25yCWdOaFfN
Rz05hqmCU9AZu8r/EY/hl990jj6PDXDEAhFtIYs6W3pCcPnYBbQyJhPAreDG93LNkL9fuUJ7nBsA
ZdTtkDAlIbe3IRiNuLrqYwQwJmxClnKgxtH03yqNvXc8P/SxZo0xG8Vb2Ld0Jz/3sYYxr1taKYQd
0d3KwlhlyxmnE3d4tUfO+kqG+q02abe+V+6B8ewLZNFbGg8ZW86gzzDtPfdSxdBJ3XBl4gkDumBh
FAYnQYl8OcNvUn1pR1un1u/7WtvWEwd9VgvERJL7uVKDTXXwHHnbZNgc69lyLA85FqB6tcUP3nAx
3wQBMdXhtkklOC4YJAHyYcgURM9eqq2ITQYn4pwV9zJbREG+Chr9uxaPx3KsHnRf7toQyrtEtwVc
JGu89x9r4Cg5+7gq9Ot2REjSiRHQGpw9YLcnU6FeY+JC4E8baaYc0AXFoHvQk2BjIn3fJohoa/3a
n+9nLNdWGl/asORYjVd9764clzrBifZJq10zICfJpXNQeDSFehv4XnZObFYuoZSAV2AYPtR4NXp3
EyVeYjgoSyEGk9P7YZYADnPTx7TKrDhYKzonjrSPKachGMBLZzgPoKg3ccAcWpMtjZCg34RQY+sm
ua3YonoGGbKxcwzvCwIAD4TugvMQOiiPu7hb2ewrsHJbfwTSoaur0lY7OGw3nbYIZXkEbrY0zGlB
DXtV0O1CAsM+jEZ4SKS20oFatZq5//X++I8JhAugwDTNeaKGlIhgtPfzVK0AF+XWsaetXJM2DubE
KI4Y7k5E30JHfpWKNG0+ln99USaEfOynXWDC2xFcGnNc5mEfL2u2Vt6UAaspn1OMIhgtID5rVOgj
KrP3hnM6ku857cKjgl6O3EIzVFSobzFFDdi93dybHJFkWmSklV3gHTWK4zHA1WqOKU7fnOeCvJXd
15JPMeZu8HuLoqeRMO+CzOxuDPcyWskl0RjT0eFEuugxE9W5y73dCKE+ieozbtanpCP3ykR2oH+2
KxWlOjotAXDEBWC1czvZp7lTM3hzGKMRFSpqybk9Y83VzFyDtnNQK4Lu3FEJuxUdIqdeJxPUZlpa
2uQe5wpvfkaNKdxEUj03alu/PNv5a013jB4LoSNzsKXpunNOgi6CgcCqr8ahPI+l2InC2bK/Hou8
ONN+P89rG5PpU5auyyS+mHF5bjT91PGZ+IWz/sRjz3DOnvZg7841vV/IzT4BzXuc//z9zAirchvE
1G7AjAghyIdZKnx7L7mJwotB6Hisz3lRmGV4TURKrpp1JUk0w9kaDx7lsqYMXFYIio0hkU3THwl9
TOBS/xaZu2yrLH0X6qRuWkMK69fUaDGMdYSAKBRHV/uquc2h88NTkBd7s+ErjGX1BXTYddKl9YqG
96Vikjd2pG6h9mPuiFg86dy6DAt1Fti7Aq7b9QU91TzN4OjGI+1WHhSNuWhVXCRU4oiE5M8J2z/C
Gfy/WFd+sOz+H2S/PW/j/x6EsKja/Ef8M/5g/v0/4QdUJuD+Z/dI3ZqxBzMi5U/0AUAAnLcNyACY
EBpYTHJC/UUkcP7QmSlC+wAGZZge2KR/gQ/4m3cGLfQk9NfnD/xH4IOPI1Oua8E1NC0EH30T9MHn
MeakNB0oep+R+r1IkZKYj5dM4AfrjP5jE7uwvXSJutJYLE2Bl0WQkWr4OlsU7aQyyplGqePoy9+Y
KP7tbc0jcPBn5vwSPp6iWYr3WBDE2U6r82vfyq8tN0OVSRlEJ/WbUfU7JujfR/af78DSZ3KpCf6M
N//xYmUNhyjCPmfX6MHXyIZYP5ioCgb+RuAY3UTuycQSpVfDPujddKECEih9pIZI6u+Yf9VrbPMw
4tXeOgKLY870fC0HpeFqr5X35nc5MGyPY640rS+mBVLip7X2N5CBdxbQp/sXvCuWhYtLO2XTx/uf
Mbejr+vpLjH8727XMdtvRpLaDDA8AjeonRQoiFpQrUUUruJBIUb3O7zX33xhH+7h0xBTcxPLoJ2d
7vqygI+bmAd78JDxqK0lTpz/CEL3/oX9fDHxaabcGmMEccVId1HUXwZVHvNae4nyXTuJV1gST79+
vxCoeYEfX7AJMHtGelmC/aJ/ejilNbAGHB9HOSw+AOG3a6Nh+FE2lbXydXlF8Ytp14jHcjauMW9m
nL1LkJ5eOQVm1B1EzWPWJ2A+Z3x5PNw5Mo6uSz+XB+oyxUf4T7mZ9Cu/SMDNVpO3+NORGdkB6XXh
CilCDHMqupDlcGpBnT/FKRXgWIf3MG8CUMNAMqdBmriU2wxCu/7opvtyQIGiFxb80FnHMTS/5+1Q
kiTqyReQ7be5yScaenByQgHbQe2GqhyOedJ8o0F/1aAFg0LFVRo2h7auBF3y6atd6PEskNaj9IMF
kkD/4bowomIpp2GfRyODFsNUd/1UVGvAy9YGxyOEe+jvYfJHY2pydkDqa0RnkLSLwm47ON4BtCMe
WaF6wVQ7YFRYP+tBcdU5ZY+AXfaKZqzclIF6niIb1siEIGQTLfIg7GnE7AqsnqvRSQ+2k78mveo2
tls9F5qqN32EEgzID7L5zDqmhhEdkljDkz35lkYoXgw5za/OoxFjGelK0p5VKrodPFDtKHCh1GTm
D7Yy2TFugUzSVO7tJL8yzfSbnk87j8Kqie21NqYRY+D67BklYioRYpS2U10nAPk3yiGTah1n2gzi
qsv8ej0INPeIFstAqCevGNqlbkSQijKEfdFU3cI4q+4hEiwxKZxlXJCMd1v1RbQdFpUxCUQtKtrV
iIqtUPdEjbDD3rG+dyIPaoGHIJvTIkiHchLp2jV0hm/VwMQH0WKBQ2Dex29goTmMYHBVgAzqKz3V
h6X4WiIZtRn1/jmCX0UvP+tunLTbDIGvLQbKPsr9+6lBQHJqfZi+fa4v6IcsLDPZQLAgWSKx3Yqg
XwNfXUAcUIvc6fmrMm1Xgo6l58ZfI9VBrM375wqtxW3BhJsaEZOpyKdZyemoOchKAULH3d4c3EWf
WI/9m3CaaJXlMbKP0tzHfkBt7scnN41s3Ozbx4T+qldp4coepldXFvnaMHv03e3qqmLU2OzbGsA5
kqVXhp57CMgZNnuLnrMjvEPAJphjXhlah7LoLxlHh5WZh/9i77x63FiybP1XGvOejTSRDpi5DyST
plgky6pKeknIlCK9ifT56++XPH1npJLmCPN4gWkcCGqZEitNxI691/oWFqbnvipQmqXRunnOM86g
U55/ckSEOqU+e64M4LuKdWU1xkp3E6BNzA70DGeHm8Sfydp4Adr1pa4Af2XVk4ygKErabWpFFdAe
9eK2VwAY0yoG2ibCciOIsDwWg32xIo8kVNtrAqH4QB1Du8wvq1NXD0+3ekzMexW+DHGUPdamcY6r
3liHOgAfpr6fCyhzIidewAO0sfJrYGMLUk730k9OIZ5nNWvM6fyXmquwshqPvJjsMZYD6ViCc8JQ
yNcKzLIbQbXhKbTS7qIjAdxEyObosBLY7ifWLclLjLSbcd1y8B4ztWm0btyUKhQHowGKlVpTAGFG
f53EN715jQrX/ogwSENwmAZAKvE1l+H40YLN5Ec5y1JcPDEafvAkhMnSt9U5XubfOJK2ndurg6jN
ZC/7RTYrIDz6qm9pKSB+pHqyV7axizUj/2QvgkE1HyofGuHArFHEA09rXEUnTwMibXNfV5kw5x0d
E7krjE5stdo9607Y7Vqf6aA+yPqZoY5lb4u2i89laBSbCOPe1k8T9yw1cmDILF3h99cPbZznD0ge
wsB3QgLlTZaMQa/uorLE7ywHZheIeEIzKrfLfm8Z/XffkvrRk+Y2NkS5Snt5h11Yrn1oqXvPi24U
F+BGxrxwcDgdpuUwlJ1SrwE6kwrapNN3Sg2GWRJ4c5KSHTFpFn09tt2NyprbmfEIJ+zBQ6lRRxuD
9rwWa/nWNjK5tTkpbUzWtDWQv3s3n8ZNVPgeNhqUReKgkJFtbKvIj8wApk2C5GZTxtoJX9jeyU+h
mdQPepLopyydPzth8+jhrSumqb8FuMJIggVwlowRjdYNkJ5ZUS7u5tZ5lix5Bw+BkK88Ai9CHwVF
wnGcFAzNTjhi0h0re4wtnhevVDxusob0vgTh5zoSoKQqE+St9Ha61ngbYGjQjGEglT0+Q9mf/Ri1
SDdpRwvb0wayTI67z7434+kBt16zpfusyvm1wDm3SpOkCVDoPNRNyEjZIJJjNL+0ntuDK7SbNY35
Rz0ZV4XRHpifvRZVdWHb8ne1QAvQhc4xGcZDaboHIzMuvhyKDZmysAxFeO9Z3das4uxOL31KPD1c
eWFV3RqZDe9u0mgFOj7ipd7cWK7WB1ZEDyYNgdQpwYiirMdXLyxekfeOqzanK9Y0ZIatorKyFmoW
HNGm4mtQ5/TzrYDKtu5qnDnuTKs6SfYkthzaig1DiohZCfI6rTeDxoNQ3tbuC8fa2YzywB79z3lV
sNbPlxBj00FX6THEBCCS4e3vyyUMG7+US4IOoGvYFkILVrR39XRFN2L0YXPxJgDdbHWo5LUVPsSJ
gbCuMO/tFsVA60Kz90xkVxB6PT1a2P3mmdydS4uYElZvH506yN+Mhro14EOPmMQiPdvA1pGbfmyc
yLyrhfsY8qSbnKLXpjc1t/3kH90JcKEw8QAAquRRsSS6CIhpi46h3JZavw09yCAuZKtZCzeq0CVa
JgBoThUY9jDQGnYfi0nuy2Y6GrxM8QwvPHSHPebNaeXGzYsLoz6IuvqbW76GyUR0WZ3RwLR0zu9O
fzvRQLhxjYgapNaepG+vyQB2NyNl69r3oxfRyo3H3HBifL+SbVRtWK7urMJ4xA20Dx07yBO1I/3o
LWto8bBqsumqIDezV7vvmsDq83MH1ZLQpQechBd/7PsDFIHPngmhcs4F+hlBCRiFK5DqEaPg4Q7u
WinCG79LtUNbo/3NJG7ieEBsmdruRXOrAb/Z3pLq1C47cVzGlyif9wW+1H03k7On6eNhqcPsgbB6
CeoWjy39+4ENx9OCoSxBVS6iGBHXGy8X351BPUSeT/qDMR1lSYilAfUPN1G1p169KxNdW/W12PC0
nGRGQQb4l8m1fQK+VgMnZEACvpUcUFj2MHME1HMtqN29F37U8v7T8s/gXD729rzK9W7vuFTZebWr
PGuHc/8r28W8Du3kU1Onn4a2RujGESi/5J0Z4RpdkL+Y9eg8j6QdJEe7k68hYDsius844V6tWb/t
G1utFCbZlR7dFHb6jYB5SLrdjWe0O005L0UM4kt62aqOxiaQvXuf+c6+MfPnyNnoTXhn2jOWcJ2q
Qwn7vnV7GlQdzPF8+kJTFlgtA88VU8sNRnDmz9pAQxsG9Mqckk8zEE3mq0c78571sPnioqPdGoX+
BRX1WUreiLB3F19evq+TVgNPisVah6/f1f0l9W8qjgJlJ4IiLb9yKiWUJnLjFfvfF6tLvkna2+sx
crjbIbLEWRXo3FYTSNxVa9MFznzxltiLdCpiF7EnGtVjD8TD+Jpy86RhqDNTmCdt7hAH9vilGRYd
GM8+FHNZrBI3b7dtjmnVUWghEFNETXNv9+ME9nzsd7XTH3Qsxc+afKEAMGEZ33IO3zdlPgT0dKGi
JfYa61+7xv5ur/MhvqM0dbjLfNBBJmcckHdTXjM/RlqxMpvwQzm4IVo35wQn5jw2fFdxRWM+s/1X
XXMfMD9k6LdEtEn5LeUyDvC85jHzmgcq9+42w/7MLw9HD1ropqu0T5m+KAHNt6KOv1tN4a2Zpkbr
Ctxk2p2btAWJajIrS4U66HplnFxkT84Qwa/X3ZWcUE2OObNaq4q/uHloYDO27gp6KMLvNov4lkHf
01wQwERqwrAp4GD64objM1FIfcVhprjRRMW5oX2ohKo3+tiGO4R8Xxt32KHntoPrwv2/vT2mdG//
8W9fy65o1fTwJuOy+LFXJ0yCon/Y4zaf28//eCvauJ3On3P+Jn6Qz8U/9m+xjNrmH4/dl29x06r4
a/ubr/JX08+y/4kJTcckYmGA+H8NP37VWUTerD4kC8Iwoonyr4afZf3TsujlQW/DjmiAmPnPhp9l
/nNxhJgL5Yav9X/+nR6qfCv/1Rj6i+TyX///J/fpLzkrWCtp9BAWwY/kynjv2mpxVWv4rKE4RbYD
bH5yzI1J2PLaa6dLvoiy6o5VN87oa5T6dBljOt+dcp+pTe9NC1K3H3aflJVji1bftLl5SGuXRIjQ
/tKpnLBjkW+IdmaWWndPtqaJHYlyvUfNHI/7eWbKYZUxYrp+0b+Zs2k8j4Xf7Wy7Ls62Vto36JSa
5zHKw5WeOd2HFGhJth4tRjeDzYBzzSTWWlXCpsyVREBsC9uNLjOlY4CDxdbXeT1UzyLJ1IPdx266
ciOYD6Wj6d/bpLO3ZWYV3UbVbh2tsXj6FyNLv1k9/ZYWaG3QgVtFSM2Z1czFeKqLof6odA4UQh9S
tj+ju0mtUH8sU4NMjV6QPNEfs9TcJ5MbMPSBiens66ndT4ZHrTx+zOt8X5T+3o3JlcgG6W1AKbAx
5w0ASc35iOvrkTf7PkaZQMUy3YUNo0+rsouLIjiGpQYoCnJPt21WRiirr401kwRkR3NgCHpMhlmk
HyrQqptmHjrI6ZkCRqp/GnHZPodT9dhIjKRDn2u3dkNGr9U9lhZyBgCTTZSQ8zDf+Wn8qpkzZZi0
Hw17AoTJpZeYwu3XwUHc0Y1jvWYSdSkLWgN+SNaY3tCXajIN3OhobPgk6Zayt6JGDqsH1wxJs4nD
6GSJSTCGFfOa0zFo2VZexEx4SVhL+gNtbe7+5+vX/3eIogVo+N8PFh5LTjT/OJbq7fOPaw22sP8c
L1j6P32058Qm6R7gsqWB/6/xgin+uTgXceGSrrusHv+12kA3wpVlLRQjn1Qwn2kFWJ82+o9/YyGC
A0qL02UhMFwWqv/JimO965yiv8HvwqcTLmueiTTg59a0nRqOnDVN3o2C5pWtkiSo4bUHY9lUVOZE
dZTNySSgKWhcEaPGp5hwgAAvAaVG38aoXViQRrs9p8MYb02vwjLSXiYcDSBzpwvfVXyjWo3woozf
p0/7Xava7hTF0cZS40OOqnpf+jHNV7cCxLfSkHpsvKpPb/T+jhNptGtTY9xr/pyfIutP6MjffPtk
NSPOQBXhQOd8N4NWVcSEpyWmQjdT2tMGWRe0AQi24Ei5nU5lr7zAmNH5RWlMOopBrViMzWaaWvXR
6rwbKzGPo6lf5OASIkIuzM7U4vFP84N3vXtuksF2xB3ivwVu9u4mtXUZtcLNsru0RDuDRNjaCj9F
PWsMyQ3FzzOHU7onctI2oTHTeMmTbdpP32c9QnY00BPwc7WPVIF0qnaSP8zxr+OXH7rvfDweHMC0
XMPlJ+9HVFE8NrUkOuEOLsB0zuweE+w4fMHjbtB8KpF8aIQJpSq8Lbk4F6ftj35oiJtqLhZrAw5s
ggtONjKT82SW8S6Ltz3ZJLdY5OQTQl7knMWbaHCmRvn43clykgpo6qEBGfOdjxZMIbA4amFg6+0X
0TbeSUf5eCzKtHpQ9ohwLqZ9CznbXRu2C0S/k+PamVxykQWYdMOXZATBwjkOqSwCf5bVnqSx7z+s
C78bAi0ziHdXydc5MGNXxkHHNO/nNy0PrWbqqiK7K1RvnN0w+uw2fbk1rSbd99ZUr1MTlEKssnxv
Vwm9Bcz3H4g7aLdWmhXb0ZcBFh+EGWxRoNNr6OCdOe49R2PGQKPh7z/uMtv85eN6iDIcwbqF4vOd
eKnR2cldICV3ZW6VB96czaA5t20X9dt5muJdjvbU1rOKiUpjHWMOf374RO75dxow5b7znodK817G
Fqejy+qSIC90nAGk/nKNnZ5OqGUkfxXIP9VTP9ZPV4ruT9fY0hE4Odi+6UP8OiicE45gNC/iO9cq
XjSC6dZxn3j3jSXelFPLp1zTgmzWCHNAEPagd07y1FbqyVI0JHvL/2jDlQquf8XjlwKbUf6+Do1q
U/oo9kWhPtApnj8P7bAipecpq6p4N0ziVpuGjSHt6Jgv99bqipWcy/KU5EiG58a9bV2eOAWyjdS6
kGnREK5UleRPTVyAwG5u9dqZ7gE07brRM1cOgVh5gxjXGzkh9w7C9r+/ue8HkoDpwCxbxFkzi/Rc
CHo/P4s29CQY4a13oQNeYkgZjTOi2qDxZ50oNElEmtFzi4uhPNDW78+ycl6oNzGm1VyHP3yY66z4
57vG8BNIgwW+F27jYuT/UQg09aHfl1ib7iJHu/XrvLzVlh9cY7prdOe2JysgqAmmCyKhkFl5/aae
aAibpMWAqZrcU5qhMUSMG+hZS23TcVX/+sYmnTdteeq0cC5Rr2f2Si+9sw2iZutmnflC9Jk4WZzb
OPqeZerrm9KsnEA6qIJgR9Yrv4g/5ESR4HxV3wAPvRlNbex0i0il6s7pHzGHiKDCknfKHPNptLyS
ObSHHw4o1ZPep/nKbTD1T+bSaESYSfGuhIfwK/bXRtbKQxEzA+6qg9O1H9paj3dgx09KqyW0fUxZ
ZZ08GyXC7zTsiVUvVHVSZGyxUWBmlspYl0nW70ET2Xu6jOHRc/Q3q6ijnUrGcisQxx4VVJFTVA9n
rSQnxx7b8qE00zUresKjWLWHsbZpQHqjdRoaanIIg94dOjpvl2l4o2YGr3Sbq5sxa/dFdad0Z0QI
mA+bpC4Qesp4nSX0EudF5NYRpIcaNz2qtu32fdRTxPJPrJLRNV6uLwc7uzhVUNdiskNit6FItqdP
WRN3hL3RLcmXCZXK02qXQyNaG2Nk3XjKv5/04mZKujSYsvpeLav1OFgfdbM7a2kmn6b5Zdah9I+p
f2zDfsmawW8X9ubB1u1dXXjDqexCMAl+HwxmOQTSBv1hoPFYOZ6szim6VfxNzjczfpDt/Kct/D2e
lzeObuCy+ns0wuh/vltO5VCKTIisvJPEhgbCSsURmS1pOOJ2dGRCaA7ILiCJx9aQ5qWUtb6uSiwa
nSDJCukgyT8qNRmOrIoo1x59yFVSd+ddzHK6MYBPuYPr/+nN5CD88x5g+YAOPMDJi4TVtN9tWU6b
1TMm+Rp8UdduZF3d1ozgj5MxtRsU/wqRXIJ9Az7GoaaNJiry/bqsWecdG7ytEBO31vMUR89/v2JY
v2ylAjINfE132UbBrr5bMCIS/LLc65J73fQ43tBVA42vGChoN25upmc60ndaWq6u71OfqvM4M3WL
DaRh0fKDC4rDEdVLxjqyxdo6rApGzNhHZHO8/qnSHPL9LKJoOxd+HqShGwZdKmi65UxQpdhWaomi
mxnk5mjvQc7BRHOwjJBsQFfNTS+INdXKdBVpvrMNdzkkRMQY8WP8/aUw3Pe1ITIk16UohIbqQbd2
3nUMOM25ld1N3eVaVnSKXJBqsvcp84XRJoTRqyd/q7Xla9fWQNNkqbxbWS0ZaA1SIcCMj2mDpxCf
ZW3ct6y6fux8iKIMriNbGaCt4ibyORi6bHW6eC1F2+6vi2sU4rUzAPZtwqRBaVvQipSuPd60JKlu
cF/kp/IziaXHnOIWw12UBECHi53tkQ04FtF48iTafKil5U0b5id0unSs/eSxinC5ERZXAgvDkxO3
hXvJTGawRbv3hh4V7aI/Lmb5dTCn8RHu5YdrjTLpn4aeGI5Sx29ld/2R1+0jmqKvlg2FASNPuSGA
MTBxNGxTWiLHxG3TrWON0Vrve5IsO7vYuGW5AeNfHiILI51UCzsoRqjsTcchoXHdFAPiiBtDMxko
lvrz9fnIfZJvRJw8JwRi4gE2DnEsEF4sD8m1FHWEdjCLxj5dt9RpVEGvdQoXdxmk1dSCUHHvqXwz
WgFtvK27+KXr6xNAHPSXarIwpsRvmvskSdVqGIecakAO90rPjTPq/3gn6CG3NXlE2AM2zBKjrTtZ
8FnMZt/XOJpMaxxoQ9OkkYN1AUizk4kzI27u063X59HiIYh3tVm1FCmqvly/qSl0PECxg7YtKOjz
gqe/b836Mda20AnCo2FHDdCTmeGdN36e4pncmIWsaqqccbvQsfk48QE9V3kQGO0igrU8nc8LoQWd
GI4bJDHJiEoLia6PwSF6HN0IKX5ifRg68w6TE0HBqn3oOrUHTVIEtMSeTEr+pz5+8wB/bL3cEQds
eAMPH++z7G41UT5oYiwuBfXXVhPZbSGn9FiYxz+8dsuJ68eShQm/cOkeohp0DWTE705ktj8UU2Io
/RJ2Q7RvXA67UFqZQNs4/0a7oAiMmrMySk6FZjfsvawRf3VT/tti9x3dymVLoX5DE0jsggeb6P3R
PTdzrZnssLlI/D1rOQwbWTFhB12oH+IhiG0MFNVS302JaRwGTX6IHQ07tdF3W1dzv/7hkiw72I+X
hI+zVJM0Ekw6E/Qzfq7iWtfIu0yzh8tkFhxefO0UaigVGo08M2WgfnUqUiKuy+v1dhaSMpc5EanL
/GzXavik/v4jmUsZ++4jcTaljWoTZ0InhS7Kj4VlWCOM1qjGLuYwPVRQFs+ynm9cBCZ9tNNEVO+8
RmswmGOuU71765dt9REyhXefgKVt05r+xMz4Z7Ll0R3SYtOgD9PsbdtTtFWuoC3LTLrVZn1vRPkf
1/ZfjmCIPg0HsdHS8OFev9vmcirxirO/frmWsIIZHgok9FdDtreXxZt4J+xf4ZidqnQkucELTL1F
TAau8Q8X8tdCwGKDQaXGh4Dz+/68YDB781j5xSVVTnJri35cS+qcgRYQBvUqdffxEsCJFms+5qLY
iagnNq4KtV0FJbPMxXBJO1idyXCW09zvwUNy8UZWi4jgIEQg4wHxw5mg+IrsR1K2rTgRd1lk/XG7
/PWJ4AF1LIOsEN00jHdPRK0DBx5qU1zc1kl2fuxnELIYG2pYhGJ/zLcy7ffTVKpHy3qqa0edZZgf
XFtVmxlg6TNCv2W6harCrkKDjMdo2PzhWr/f0HmPlstMggOLi0Vv8OeHFgtr6kxGLEDmKuoGCQC5
9VsWchvpXy5uVPgFewPCumV3mWEw5iXmdzllF1XNH5US0/04xsFUkrismiEPertAJzGXsMJwW6P5
8oLryyZiYixFhvjVTM0okHhW//5b+c3r99N38q406bwa8O4QiUueO68yimF2JX/oqrwfmCyLIHJQ
XhSad3Qr3j+ZLGYJwhzPvJj+kN2VkXQCMRg0wxJGHakREgoniAqbQd4s+qnUS96uv+prxIubRZKt
ZYSVCPzHkvY3ILiTCJxCbD/NQKKWwbw6AW8icwtPJ0Uts2CbCsutPi8v7r6P9XMtYLiLRKktzab9
KP3X1rLuDL3Ubmvou3yNwlnnmvWHl9L43eXlXWQ2jXmGAv3d8oAoevZ7J7HATVvtM0D5R2ocOOoK
RFI/x/QB9VbfKncxykv1RVahe24drGhoXhHZuXO4mgslLn9/063frBWgxRCGG/zHPrz8/g+AR81G
uVN4vbgQ6XTLuMd6JpkRqHFi2sfKu58qxzxai4Ur9oAm1ynqRHrUJLwWpNtoeDqqTmg3shP6w5WF
zOndSucvjJsSxi8qRlNAnLPHmSfwegM0Ea8BiltcHwY1Xa9qVD3L8TBxkbYKZmGotyb6NU5RrUpX
+h8Swu1rRt9/+L5/czvo8UOE48z0m57KbBPJbpuNcTGzEfv0VHnbUh9ur2cQq4/bVZcbO4c5EDq5
iBRSGelEZ5OVbZT2OdZKf6E8mCsAtG5gmc3FDxEN6TGCFmBsQccA8mgIIDImHrB9R2hnYxI9dt1P
CeLFnz6kt0ZRfb122RJlEmGvFWenTu4dW6u2jKu84O+/5atO6N3+yswAutrSviGY7N0LPnuz4YYp
33JefUj6ekI7g85jciPtTL+FExcxz1uCia2tVo6f4s77Omv6MshnkCAi8N2Ji2MWC5FfRkfkXM8Z
vZGgn+uSm0kDqudkpprSCPSp/ozAcYtd1PtDKfeO53ctoxwOUdRPSEq5g8t6/MPzSr7fDEaXnLjr
U0MHRgCY0fLjmAyoSJnPIfigD2Yot1iHYaIOSn/AYFAebErNdLprVYamT4UGU0Q0HEWTgxPtS/iH
lvHQdx0CvK4BNZPGyS1L4menJQPdAuucJSaTSEhYqEDp32ZRAsmIacjf36TfLRMOPDWk8Y4rSLV4
9z76zGWkNkJqkc5rVHXxVidUYTuRc97Oyru/HoiXQgRAy/AyM69U4KzuuwaYAQbQ+6j+c2Hzy/md
w/t18vUvQ8e7lQv2nmVCLEKoRwdDJvNwdDJcWlpufmUa7RFy7pItigXy+vLYuQvTI/sEiHdAktET
D4jBEU/by9R60Wrs7OiULWdMjdnpH56O33RKuWxYgxjMU9+a77v2vVPNUUJm64Uji300WpHdmWlG
n0k02bELU39ThgX3Mvcf0Xvqq5Rs0HMW7WtCOf70WZbL8v51I01qaUrRZvmFaIhytsNLX5jUg5zB
jLE70FDAtpnahzAnxHoUErI7K6EkaGKfmgoRXeyIYGpmTN1z4+9VOhqrEbzeDj43AakCqgGu7z99
0F+3ACaTBkPQZbrpY4H6+ZVyO9W51mjOF0tryAoFeblDl+bvFA1RND1xvTUiNJd/9VZiQfN5Ocpe
py+GRo82ppu0ljNYDLTi/fbvXwhv+dd/vox8OtCCDhMGi17cu4OKOxhV6xZCv+RZ2AU5CkCI8nr1
sQcLAZYzszZsqvA8/M5Zh3X5tWUKuW4Hevm5l7s3WRMeR2mG27ZrgapYhU+Uc7odrMIO+mG0Nnav
NYAlyFPz0heiz6uP49KHjpvbuFTjSScStrbgBAhlo7dohmEv7d7ZlpPOBtV41cfrzyTwfZA+Znyw
kloFMlUuxelXcK/9NsqL8khPfu/mhrMVqcJOWuTrvw57yC61oYRezf9WiQRHNShGuyLtaBt41ra1
b6Y5fIqbp7Az+r0+d/pW4wQkDRtG4LLU1bDa7+Iouff7gT55lVcfvTmLbklPxb2Oer+vWjgohQ4O
XaQM0GQGSAmTOyDTBtlzPB9kb2sQco3PRgy5AF/VbtI1Z3u9xV5EqEeimSIwQn+TxG61RsYn/3Cb
4YL/5kZzk1n3DF4Yy3k/Ns0KsjhlN/xrZZ+rMQIXtb92suz6U2Pr6apzq+rgFg77ZztZG6XlDFzS
6hXCfeAkGXCjGqJrItGXW/arCNnUu+Wgem0aEp+ug71ANWKNqAuN3LWCqajQjQ3CWUM0i4LpJhY6
2Qa+Cesa88oc+2+m5dYB9WcHzgZ5XIqQEviXUR6aqv6sibY8mpw+iTwBeTPcdZpNrAtdvTzM88Nk
jj353tlepvW5Teb+XoNw6g51xRjTyxgLE32eJb2xC7V82MI55JAGtoo8maQ7pVNdHVDfQIJb+gKZ
q+mrKEZbnkP6DtBLtjwOaXI7KhBiqgw3el9NFG31l5jB5XpoxgqLWvYtWhr1rnQI1SXRZQc7exEU
pvh+VPh23UZNfRq+Cij//Hmb3IoYhm3hf7H94i7TAJZk5rihVY/jInfOBT0AZevxiS3HgDYic/zo
Ji+StFOARB785K64k3YJocWzor9mO7BDeMFGjb85fa8Gbd6TyP21JZfhhGfpTfO0LTkixXPW6jet
w1duEiyS10YhUtZ1UeFQwN4Jj2JMorUchxNwBl5VM/vWhrV9J2r54uI+Wlmua9xdexem30WrjviB
O1MgtRoi/Snvz603Tq8AnOlagZVI++7N8ylJCzEzMZ2+5nMiD3CpvnWuT1uTITycZlUi8XXLlSNC
7Msx0t+k0RKUPYoMTR2XxNhA4pnpLpM8ce1Veil4M6OhocIelWATYLDDd7/plvZdN6vqDphzUY/t
M1lInAuXtnU/t8bZ81emnPKvbim3fdlviLvouWMMYa/vOqFF867xtbVpV+luQDe+thxuTGZwWFie
dIZGDV84U4Em45XDAepck+JzGIvxswNs51jA46AMZf1sx3hHWvb9pMZx12fKXmkKh3WZYtiSjBeC
ut9msFf2budyXSXOAYJu5EwxXzX3HdNaHcym1xo60VLs52MN0aTNSM9Biy2CKNHXxQhnyLowl9W2
kc5TiBTtxtS1lPeXBk6n461URv6htmdieXHuHKy5DwhKxe6WkT4y04g6u5D34Bt0q8yGa2KEESDM
NhUbM9F0vCb1sF7KUGsOgb9g0lQrMp9erDvPzyMG4Yjw2jT6Aj7QfhjbJjpAG8oIqrG3eSfso13p
J/oOMER1tuMyS9NtlIqGeUklg4WU5a7zZWyMLRHdld3uFfvISmsIEooz/cBTaqyZpM10Lxl2kcXw
UiRCHcfW64PrU1iJadiGevQVHRfy4wJwfeWj3aYjpOMBSx4sONgWDaLd7Bj+JlzKSsnwcK88QDJR
gqiyGrJblBjGufcv/FP9E4LHb2PjpZA95ic6xlXgH/o5wzjr84wv31bUtBoSNJrAY024KgS40O9e
Uhoga2uZCftxIm/Sdm9FVbyVo/PqqgRp+FwBxTYzWL3a6VqeofnuV85sTZtu9o9Fqut7ORuH66OW
GCLclY1+jMO53SUwnTdxwsjEIvn9IPNPZffqj7DTPZntr6ccU1f6Nl0sJ8uDb2cpM9arvsA1CI3x
sv67V9dBazgx9jHCYCEUbuZFGnIt5q5z5TxXhHNWBg6p0PyApA8gRfch4r3XBNEavs94FI7CJmPd
o1XQhdtEpDt94Urj7YdwwknzWqXmutxBJ85vtCY/q7w4Dcgy07quTuPg1Iyn3XAdybhH8HGf6usx
y0yeFXyVS1f0+iouRu3cirXdtbtf60LcE1/wcv29wSN9emggyyYkBm2cPH6rSfQCXQgZt9K/jHZ1
r1dl/Nj7XIMiTdVjkWNm6AdLEB/V6ggQ+aRFp1nQxziozT087L6ZT9edQG/idd9m+c31T4ULdGSZ
mLok+67TqbOPwqxedCux79PU/1YPIf28pHxDwrClR0k4ThHr695UMSJumwhtVpdMl19ypyTezc+r
sz/iTbxOnK69TA7tKvAW84nLsNvTJx4dY2/yJG3z1Hmrars46aWZrW1RBfoyRbuuWFFknGSZpndF
124LT+TB9fP60QxpSQkkFrnx4fq4DmVzV+XGygCeBKXYbU5xQ9IMklY20gmoZ4GXZMy7k4lWc+3F
wnns7NBB30qLmyL+JYv0D3kyVUd8Qfg8hdbuwtHkjG5qWGQRza1i/a4Eh71esnKOXh2BWKwzY+Re
mtONYEWaoTLtk3b8WpYd/Yckn7cRhEh6n7z9y2lC1C1OvUyE2+ujOKefjdrDGhqJ49S3D66cpxsl
QrhfaXzjSsx70+whu5u1Ytd05Kzwpk4rpyuuolJkVKn2qPxcbqRoGiSyA6FpjXevaeORskLtuURs
niPSOrsnFx5f8ItTRjwvEZcSz3N5wgv4vclt4+ZaJOFDcjfalI87MyuLy6h9ENiBrkszLzeOOrtR
9y5fgmXDNTetvE+zyDlOpRCnMKSmyuGF3ZhgOm/6fgqksOstBgTkgppW7htUG0Flp13QNT7TPb50
UtrRVg1ausWKmgbtNL4UoSUfUpUfjMYDtGqJQ17UD5mU1j6ueSxrb52ze9AVV19CpfyTKNzb2EY5
gO2Eij3utr23bIh6kxzM7zxTGJvlGK4XRUOv0g3aj3HXpOTK/1/2zmxJTiTttk9EGw7OdBvEHJEZ
OUhKSTeYlCkxgzMPT/8vyP8cq5LqlKzvz43Murq6FUGA8w17rz3Q7h5LBXJQzOXWtAr1/rs4SdnB
lX42vbzZtczaeKNRI08he2YV+Ekzb21TAyFQ4RGCEjK8tpNzqPEMQKseHucyj2AfJtM5K3mcOoKV
NN09SiKRPJCbUT4YmzAltZc54QObNb9a7K/vh5PRPRaqTq9jaR/WjhylaJf4s9fljzKPv62veb1a
AA+jvHfbV84CA2Je6TyuzzXdzym09WC7juzXR89GYvSgzfehnPY9sCIZZMya3o8hXnrLf+r4xyqo
9DuLxEBmyCWVuk7mg4aBHBbk+GNtNNZHb3ZAw0WNqndxk8VH0okJshi+2hHdjrv+AZ9mI9QuKkSO
QVqPj+tpSaSUw6ZQf/Qqmiyzsu+Fwo6m9xlbYUwyQ8TusSunM4pll3c1klJZiZ2JVO04u6mAvyPe
MN4KkltktC/4MePOnriVak5yEwKp7bXWnpJl26tvk8bb1Y3wvLPF/hhAMXM7r9ivL66ql+FhzGkF
lJn6eRsm+J2oCukAUaWCmmNjtK7C9RZfq4CQM8L9QyQ7JJdJmocuXjZIy+OcJYvUFR3EyOc6aT1R
VXRgsavkcb1WQg68QnoFxtWT1bGV+ccWwSSkilAdiJKLdqUK80ve9Oa2z7FrZrVIrwWzo1AM410c
frFMDXXY5A1bjie50a3uC/Xkqxx52wXLEi2IA0BEOVog7RY00YfUbeDIo599SFX2QGhFucH6qOHm
Oqu87o5GGv6YrVGdGpnnuxH/wza1eSiUi68nzZtwG3jThPqtK87rDTVHnELZDFQcaFSLDvbYDoO4
D1t1QdlWbZnSHrGb9k8D6pTjjFdPVWX75LnHNtjIWqUvmAx7IgYViCUJNVhK9ZT3aAUKAPv7IsCh
D0L3e6W9zAJbYoCG737QeChizaUBdY9Rh4cy9cLoHEIq0k07RpHRcxVDCuj1Zcr8X9s3trOfF10b
tYixwyxLV7+8afUQ6HKk0cybLjD7QjOPYVdJAMvjvDdgEulm8di3z1Wva9shH34E3EOHCMfkprR4
u3u591ayTo1QTp5grjfvrRtbQjtlA4bJQOwkStxtbxnPVFSp75WefaQy7w7rnH4Q3IYN3oZ9AzK3
Z4GyU0UXHCg59KPScxCXJe6JobVGeCoEM7dDuUsShsJxqmPyh1Dmz3KumCpiSEUCGx3SGhOCMg3M
8q73cd0LCTNrAU7nw3mdPdhzTA5NLR/0bPATM+d/PRn9psFNsuHEeCYC8GvexhTgFoFPRIlfh7u1
45jjp7hLhkNKtiqfzjiEYRqe+mT6oU3RD3bv3ikdCafJAQXoocvil4DZQ6/NWyyWxvuOyk28eoOT
ol+GGBUZcv05TC9NwwiVq/wlTIznJJQvaHH6+06OPxwYwzG7w3NLGbNv4C1LD98HDBj9Aqj2pRpz
98AwDDGzKRUXmgyEypweFNGgu4Sszvu4TFtMoj90qbq9qQN4Kqzyk7A+194eir991OpQ82PTeHKC
sAfkPauPWvwx6g+FmwNCwEu2Je4xe8b5uZk9q3paq8aG1dlmkN5VLOVAmEJ1QleU462n37NY2t0v
AX4VVIf3jp0Y0gerLeS9DhzSw8KoMUjcKYlNgz3AtJ/iDlhdFn0nEyw5FClK6Hrw2OaGAhRgBIa0
UkO0y8D/nNZ7xwky2zdI2/Wt2pD7SEpmMbg1DpVuvgYaQIjQAgSNC+4RP6h5ikuehLYwPlO3wiZZ
Ftuj67xZU7Szs3F+mtl1OVKQWc39Uct+pidf1LlW+i0eSdR0tTQ9rcMHZ0AApuKUR77kTshzOIWT
BDIMDyG756LBEoeDpsb0kRVUhKX/gQMdq0yt7am3TBq6Ru5Q7lI1RGm2Fa5kzhUhSBoqrlkLKOFs
5Oq7YdXerbSCt1SiSVw73yHH0JPEDY46Gd7TmsPTczsG0+rcjqOzzwrRHHMSkw5BEj9Dzv1m4Ya8
7+irQBU3BReAKfH6A3aD9VVQuD6GT8PkBntNa9sT+qL+fv0Jw8byiaWcrk7/wLY/2HrSsfaiS7/0
LtQ0JmKtP0BnReQWGzvDWQZxCke9BHFCm1keW+IwZIdNX1ZjfYtTgOruW5a46bPRFV9wlgW+nNrm
wHLyrppica/H3jdcEKD8Rfk1srLjbIff2DmkH9zB61FX7Sw7bh8rXd/oXMB7rbXfu40IWmrSiQj2
wySek3pErpB557ZoDAYl4lMpm+9lOoePBqMMBPfBfQ8pbYcxi7OI6Dc/TEX8LcVv3OQGMRFprx6b
kCDRXre/D3KgRoJ+aAVt/5H5N79XP8yP7hgeplavt54VxXcVKQ8nCBVMmsNqOvG1n0OjBQQ5BO2z
l7MtAfAyBijhHLCOPXjguXmL3R3gYvvNcjJABdVWyjT7qutQ3/qDKk37rZ3tbzWI5kdMYTvXCUCf
4lne5zxUu1lFPYOv7DOjT+8EZRHgHf8Jp0p65Kzv9l3PTRYb+1KO6WXIs3zfJtCgcy03d6mQ2d5D
tnoxJ/n+ODUNVvOxCS8WDpx9hIRpiwYbqH+xYFXHR5Va0VspRvD/wb4RUXpqEZvcElwYGJoH86Rb
FV0N/c0HXS/e5sQ6zpyIRCaDzci5ojLqHBiXeGpnN66ZdLQ/8BTzvYJJZzrVfqsWbX3rNohn++oa
xMjIK/i8uyTynHMK/WfoRzIODPNnMI3qiF44R0blZdsoC2/OkIAa77rsipgYaeIEUKHppvFNVxol
E/Z9o6+94zAYB3zI2wy1A+uT3OAu+TmTSTkl1se4srYyKlI/yNvAn5G2VyYKYDiqu4pYJC4MbwlG
GhtVUC1P2GSh8FAlaNjgJ9M1d3YcnLUggD/iFgn6ZGCKg3xq0TfccPTtQYF/7nD1HVgWD5hP2i9F
m+Awc3L9jtfT7BvT3ipjEKK5qIFotEwqk3nHSzjcdUFDHm9C85yPyd0k6ifZhASTVB6dT5mda8v4
lEAZJ2vA3gb5cJtD0qVx536s8HfXuWT+0MFrMoMHQFDWpjPpVjKGfXp83+spVYQ9gcatnXhv1u6Z
6J1uh5EG1QSCMubJflKwpZtN5XdRxugQigXDQPkCzCjf5iKLtjV7bQsJlq8xCt5OGX2T1CKiFAzX
z8avzcyjPbSKRLU5vtMi86dXsivEeD5WIRRub9/3gUHOQK8OxTR/KEbvwSm1H3WD/dEgvBcAdr7P
SR/2e15gW21m8VRjJTvlOlt/7jSvt55HpsU+iHfhM3nn3kWPnTNthfgrzr3hvWSGd3BzUmrRPeiI
YGldpwb7fkKiag8HBnmTfu9NtK+m/UMOfb+bArEdTdgEQcYKCUDAnoRXixJJoNWhKEtcOOBs0zOa
rkXjSmOTmr6KFm4CAoqavYnG0eN1YJuZnUDkd4ZToFneCevOzyqaM1/1Qb/VWszh0+Rc5ko+pwoL
pwKI7mcO6z9dg2tCGONihsjJ5RhP0ZjfQvdUk4qN+nHjtWm9oE6xwizknoHshDHxPTNwt245fMhd
7ydTQkZWzWe4S/weKVQS2rxTMxosYGGb+FmeXMoqQIAmKipdN3jh5yn3cz99sOL0G+ZJb5N7/Mad
1t9CCnu6VcSQOjWdhkO98kZU9Hqz5X353DTyZ+rU36JQPId940etXW0jPf6cTAwUEu/B4N/clPBl
CDoXH3qcQPDnCguaWLQn7fiz3Vr1btINMlZU7RILB1CHqAc+uOQKkiISoeN0iocqiNFNwuMcUj07
tAaAjOkzlUS/V8LJDg1BWXaQPoezDiwgmj53kkpQFVRl5uxA4gCzH93HFKYo/oNhG1vyYznqBWOe
hNTYuvlB0OGpHVHm6k370+774jg6PYlJgYnXrzyPdvlRz+15O+d8KaeF/WG46b6dxBIQfnPMGE7Z
WPpNUWw8sjc3o4GpzpXpCaBnzD1cAeaYk0Mg+YCCAfEZneiriJL+zK3wTXbVHUyHTIkE0JHMD92A
ZNjrkZP25Li0xj5lCr4JMb7y/OOO1jAO+Ljh9C2JBieDBnYXGnYLlqvs/Nm2YN25IShevpVS921q
yFPA2/HIennDjG2P9zikBiaWPR4lDBMr+jLyaG0DaV+0AuxSHnTFMfGetXGg9Wky169qZ4tlilqh
OWlGfOt1GnYupt86Q4xdxbrZIdqTrJguNlL4yTvNDiDzyHj1MsFiLtAPTWO/hiL6UbCtsTWm8nno
faiyErCclXm+Z4cWsVJx9phV7nkS/RcCydP7oSR7C3OYOJewFDaOKlnAdd6ls8pzwoTC6+DGx3YL
1iJuIYqwcymZ7DVlbBzbphvvZy24S7QUHlqGznlS3MVci2Hf50taSCXgrEgzhGGUCV7e5ls09sGp
IvfWH1Vypc9qzo2hPYO41T+UBqdniRT/bu7Ds21W7hGyCDqyKYPcVcDDIWn8XuhfqsB+bbUqvWum
vWDzA3ilz/ZBrqqtxzzrmHGVL6QS3aVO8DyXYBInYjYOjWVFxwFOWOmVkCBMlgsOSV4IZ4jDSnLL
eYjcCP3PqDPorr8Ic54T7DJBtjhNdcxaUA3XP9RYQn2OEAx7TuG9/zNRyB/2rFvn9R/VRGBt436e
tqGhrOv6h0PPfm0V4FfXDZz94FUEnkvva9KU0ZVx7OQrhiJbe2SzV0hJiBORwXRxVUziG0FE/TQl
jLxD5kK1wWKOlMjBAX+2Tv5AwDPgpk9ms9F/j2TXf2Db5kGLCbNSu6z62FRMw27UPOwo0zPqytPi
sdz0oQ1QlnXgoOU/Q/jJlyjkTPOmB2tujYVY962u0aSpULGVpCGbzGG404xn6HrFAZNpBk+btnj1
4sDI9Y4wV8D5U2zDkKGPil9qimqz8I3KdI9FbCm/SpEluU37XcTVTtSlOri1KlBzOuOd5G3OjFkw
PgUZwMYTnF//yZ2ww8l5Vw5T/YhH5P1vYNT47Ckknq6loTq04cJYDbcx7Kx9mTQYXlzsciDDSUdq
bkbdfO+suj/3OcE/S37IbJn3XTGcchIpKGXLD6v2SwXeEesFW+blW0C7+eG4Wr3Te0jJacDpEQXu
h1UmhT7MvNNB6UNvyaKLZ+Atru1vudZrTPVJ4tGNBxmM06UdCgJPllao6KLyjvSVzbpvMFmltJGl
ngEYcT7qcfw+7wtjhEpTOn4t2FhtPUY/5yJrF4J/WcFBMJm6ZG5/tT3+b1PGun5Dh7pNp3k8Wpoh
Nq7WPCfpDARUazJi6ICx0XCxlmdBBjIT9A3LKoZ+XQnspsx8hJv4DaVZnQdvYJNfziednZ25eDRs
pQBp1S/46JgHiPShczqwYhU6MtttuW+Wr5W3ljqFnbCvluvdDx6KwbjA66BkSZ1ud+kWZc2SCqZb
fsU9gTpXN7daKR+pqrP9uq1Rbvq5Qf63WTJ9n7VS4x3eXKQbUHe2Uj8XBRW8rVzr0GHJYFuKVzmf
9kNglzeGRme7Dd1L1iOcj5dKpvDeZ57hiL8vyNIMtrOLlYdwmI0R28F+6JRviq4/4TdlH2MPz7nb
U3E1EMzltAwql5UF6DjXaC5BovqLY9652ABM4VRngaVnSxsc7VFylHeRU33A9sXgtouexVjstcGR
V8ecblxR4lAcL/dFNBuwLdIfMmrrfRuSyLNevNABkDYT03cYIxk+vl+9KHVvRd486MSHb1ScmB+t
MT0SjVswtJT30R6Gg8GLxqquceGoL+zeo4tWyRPcDEW4IdOMVg7DIZeNPAYtAgBpznuiqcddHNj0
z9n7RFdViKD04GOVDZ8GrfPY5dEPL/dOUZc3U40/pl4fr0aFLj0Jvq6nDUwH9xJPFRqgIPSrICkZ
LDjYU4BedG7QM6kFGOGNzZXdfH6nQ+fy2rB9tDA06NCvbu6Y7bykYr4xQk0HYQ136ivxZh+TlJ8N
BNx4VhPip3VUYFCPP7Yi2FH7LgdeOOOLKhll3U+ShpZHjyF4XA6EP2Ry3KHBQaWpO4/B4lXvbQYr
RL1n+pUIs2m/rsJwCJkXkWQv4+IOX71/DZdoA1YPMoqes49cRLkxhpJo0Pvt+qyKpLIus1XvowCx
StUY+8GN3VNEDx44SBVHdHrPUYs6vRjSO9SwoQ/5jR/WslEQ5AEvZlR8u6Z1XB7m2TysE3lGCfmR
iddmXUpVlf7CyqLZr9q9gdpgA1sJEvHyjDHscbcBg5eDxsnM/m1MDrE+viZa+cnOzc+2qONd1dr0
T446G4x5R+GO75tQXEgsH4KqLQm5ELsw48vTZG+4W4kiEITXZSrzU2Q3nl3ZBwOi2mH91kneoIZd
/noSoIajEwZfNQ2113KDdAtiDfS7utI4El/sjeqLQ4QQ5Evv0FGyPAPEp2jsnky6zWOaDAt/qiZX
eoq/t1zFizJmfrZRb2wG1H3/QdCbrco7JxZEzeg1DJIg2q07EO5Te5fGJv1/wo5GYsPXVLmUuvaD
09dv60ALrOYEsr0krwCr6sZQeuATXkEu+6LFwK+G89zMTbqtB4c5lh+Ec7Q32pC9wPIdp8Rcxqgf
iqa2tkbtLSajCr3wXNV7ZxH9RuYEGyvPwz2XkqU2t8di929QDo/jpbQBh2ERVeg6M6LBBMtewSya
aeFYHrV+YJMaRBerEURMWUDIVM60yNK3HKngXEEEMsglAuIhcNFjAR00Pmi5ugYWdsjlo4ckzlO2
RtMB93i56/MYnUCNq86wYrF1qo+8v8SzFbIxj6zwZDEopYSaCsxhgFoXhU44w03oDXFMDC/YaCCr
132zGF/teuQYZbC6LnViYXzVGC9sC7tylscuO8VCI0BpKijzYvf9de+5yctcGRTIjI3RaRX9GZP+
FV6m9LFe9CCx5mDPUBsGGGvxU8GgEZfOpiswCQJRY1OLS1J6VfsxaNJbw9To4jVucnS08qGL9PEB
i+uDCzwzccuXTs0/hdkw38jt4bUvxte2s9IrKyI4OOyi5xp4nZtWr6OdEgvAGuIhQah7tRQrWhyA
REbhvsQi4tnxt6hC96EpuIuMF9hzpDii3zdcKuH8Cu/QesHxqu0FQhr4ldNN52pw7VvcEB+13iw9
lrHHhscDFkb1oe4eUN6J+6y4MCZrbqjZ4n29C+iPcHE6pX7NeG0GXlBt5irvDrXV2fsuJXUXt4V7
tLWm8Tuj5+fnrXjoEAu/8hvRmblzAJJZx5VcfbXTBlds0xwgPxzL0YwvblOzWpyde2ybgI+irj/E
k9w7gZ0BuSJ3CcXkvEdmTv7NwOYTiOwrltZmy/9veIJfC0MTv+YxjxjHudPPJPTyB71eMsAMmzVW
PD0Myvg+uFl8NRqEJUUV6Fc77ag0VilLmWdPCNWADJcJ2GNtMOfj7A36vVj+MNvW3kRPoc4o3k0j
LI+8MMIQz3S3KOzHoFJfppn1gVET17CkXQhsuC8sMcxdNyIOEdz3O+RI1XNUj7XverR9DU9vEn02
BrhNDWil9/N5rGrCNQj32joaF6jNG8Q91XSAHKOOZWUdTNXZME3s5oTJYOcsPkJkI8ex5e/K0e2s
uoikec2HrjxWHVuSjJXFyYGrjWbsaIWJtYUVLXaOiU4mLFvpZyWpRiEvlm0egHdzI2kdDALoNAvf
5qgwUAcjtShKwItr9M8ignhgGqQv6+DhsfvCA9Rkfa/1zaf1VWQEfebPYUb8cDIdi3l071K1c7yR
fYkOwlux5gia06DASYZLTStai/BnAfC470k4LHt42SVgYKyavjnq5bmrJ8zKWFfLTL6fcQjDWHKa
8ZsW9+6jXXSAISOtubcD95s1FLceoz5L3PhliszxARXqZTLlBYTvA180RREV+KprxD3DRblxKPnY
tGMXodndJbThymFX3PL9iTcWlEqWfSo0dA5p3hrvjumGe/DeqxQggapJfTdkIBLCBelKwbDVAgBp
FylZGg6yKc35yM2aHlhIhpu+VEslRwmJT40tcd6MWz2qUopR87k1Nf1kwLkqbZIgC0072C0Dkj4V
Fcxx43WuAuT+5bnKHcUeo/q07mAjk2w05UDu9nIgG6RMaicYaJlfIdo825S7PlNT+spVXgFC6UL0
e16N0bMEDw+U41A0pUcPS5SR8F5MvdfJ1PScx77Qqa3L+mRP7vtftRbTXplcEQ1VB5VH4WY13C6/
LDt7lDVaexRzx5LEOBWBLS8ZvuMIidC983Vt4Eq11bKc/Ga9TZbmhQMMbPlS9vuhNgfn3q5pmznl
ZW98Im5Z83GJ0IwFceRHzpQfszIbSQYlRRpPV7V4bu1Q+ypAfCGJKvqPlhGKTdXJ4FgNgm5D6TaE
UB6W2LJzRpV0A3mZjFcaoHdtcAAd4jA6sDMy1FtHrXTMw4C/HA8cNv5Sy/Z2DjAaIk3LE0lHmllk
VNqi9CCNQj3CI3hZl+aJq8UnsAXzopLSiMXrX5ql+1qL5MqZ9aMJJRSjCmIt8qZ5oKCgexIHeMZE
jqLLc5x4l1lAuZNQAeyvTMqT/qmujOKUdAOQtJ59IxTacvgEEQFkpxtNO4fjbyhb/NIdnVxWtTO8
7CAH4pqFd9xCYFs3qMasKylzJzZkw3UekSr1LocTB3QTgs00WsvbNg58OLzmZ+UZ+FWpKqUYe4Ij
EEoPeiHpSWTyGOumzwHYHvh5D6CizlZchZcoSd7ShJjMRrbjDYlKmLISgoT5Gio325a0zedojFCk
mPo5qRqGvKq+C0ms0PppuQzBl0AIJiMj4HOgyd/saHybDdIipTecs8nhEQuY0VsNkdN6vWn0qjlM
VfjFdub02pAvH3pOfsxBwuWdXR4lj9o7diZEZk1/xry6QjpYaQPaqdBF6YGQVIengbnqnsEmqgj5
UOSl+7T2cV6Du8hmhyutRWITqU9hFjmXcZzKk+0OLNnEUwDgxjf7wUL5FgmqDLyoEE2KY2ywX0Gd
cl0VEMGo5bv1ZUs+Zn70hoBwgcqa+FSQwVmpCd8sBQs5k1lOCgHF7rpn3jlIlHVWnlqcEWeQnJKY
SncMvhZmF29jg3bFWHKNzGb253o3gDA420Ta7m0jS/a1oW70rh7TDgHsvowOI3o1TNBfgyoKtv/u
HfgHxxNGIcd1LVeQGfObpLxqqWymshW3VXGYJmFw00WCjfLcZ4hN257GDfTy0a4EHbARhqBZUB2I
OnVIMWXwPAQ5PHA2YtAALvygG+mE6sWeDBz/kfbU6rHAOwa/xmRjllCkp+Yf3Bn/9B2wROuOaS0c
EudXQ1A31kx6VDrfdGN2ELc7xd6OQdiHFd3P3G6YN4esPFDLBqov7xri7Xd9HZU0K6M8mgGI9Kk1
xy+NOWxOR3di9eRowc/OSW4B/LJvgBOhsmpj9DL1pe4bSfIHab9YfGV/d3DArIOkZzhArHGaL1b0
v1i24hq0ZBdo7rtlqzAB9Ac1yQMw6RGRFZ5Hh4zKE8/Cmops8N+2cpNK9UeH+e+md3JOhG2Q7YK3
zXB+8RP3TdMnKg+129odakRXfypYDE0mgfRVUVRIOKaC3MlWbbSUKiAXIxMV2tWL64xsLUYEp2J5
hYZItev6axYzHUvtcVEGtX6/mLBgNbmbypFHQDbN87/fz+Y/fn5L6ovxTRjm6qD/y5WkV2fO087a
TZlqN3F+3taIbtcYreNacDDb2UbIh5lCcHh6kabt1i5fYADdMAg/a5b1Fip9R1iHfNFrShhjG3mF
eim6LtkXzguBAPV+GuCfOFEQ77xmTrcBIE+/gC2CmpAU8AHl7ol8+BANqdNv66SlayncP8D+fkea
mdCldNo4F0McgNVfcDZBZhX24FTyxgaIng+V8f2QzOd5aYTXWm/9EQNohAwOxCmtSHnwYjXuUQut
SruC/fGuG+aTWUbJpfAwXaQoR4ci+mFbb2s/ohP7fvrDj/Q7B8DlU+uOMCG8kLX0qyO8JxW9dQ3z
VkMJ2C3B606JbR6d6bPJ7mYTtKipLdM7hEbV7ZMclP6gsTHLYqRjk/1pFX5M/KunwmBPack02kiM
VqfwsDZztYXCp1m0JVag+++ekbWtbES+4NQNtj8iuFLwoCBe+lfLqbUdPecfve//+E3BNcDYdRHl
/8qQKMlviaKcBUrDIe9bMWKqSc1v5BvArehnk84IWygY053r1Wddk2QgijHbNlaZbwwb7JU+DoxZ
OPTQxTqVvxZBq5iVKS+BFimirYw9ZccO5A+/0u+HEr+SBR4BQ4vNN/jl7oLhqOxCw0+NZ/uqlzFD
xjrOiAkHH9dly6imG/JrajK3aGPAL2Hi+J5saNQXxx7hzNtEhyyNdMa6Am/13Zy6NmDvhjIxo3fJ
zCfA8V+Uqn4irSKEs8bCV+DB3mPyJ+h7mRdUEr9YifOmGbzzWoT++5cUvzs3Xd0ysB9aOtERcAb+
fvIuhA/ScWMD+XfLtGWuui8gesMdDqqWpa8MLuQxGOE5agz3IVwM95FDaEivH8pZIa/s0vpct5a1
HfT4Y5hMZIjmKJwLMov/8Kr+h5eEy++wHGo8PKaj//LUaHov2ITg/oozHuG045JhhuvRVhBixKmt
gHfztjOqiaRHg2W4ZxWEZA966f/hov1uh+STQNHyIBSA8HR/sUkPRmXMWp/hQxOI56Ix/tl6jXln
7lVj6lsrEy4+tLk5mTFDbFZLF6hEcZWf1uPfblxtw2Ur/+ALNn4/+l0dcyZ3K8EDnrR/uT44snB4
wL269Q4D33yRGSNUFmM8H5Hek/2wPGqicLY5zTeV51CB9JA8XRY73ymq30DXCx9/X7ottQ70QuUc
IDWMd0aNYrLU3Z9Y1rGLUIf8oYL5Nb8C3IMrsGvzqy5YEltfrPh/eWtR5JWWPjT2bdH7I9s99zry
e0/hc1ufJrenM6hwXLN39n6UbIOFiuX7aDVrYCwvXvms1P/7uoTP5Tg4sJbCxPz1BYOXWyMyJLVu
68NoOAo7iyN+jjMsOrPFtwEjSj4orWI1vsh11xmfKGj+//2O+6c3He9zwBjLUcrV+uW31WpB+A6r
l1s2J9PB1HjjJuYpoShj5Q4Ogw5t2ivW1+OcUuUvJWpJNeexOfdRyjk7ouZJ+sIufheFWn9IAosI
o0ndrZMKqxp4iZTOnWyc8E8f/R8eFj45rbktwB0I+5ff1gSjTC1i2zdbVsbFqYaXDEI3UQp6jQmI
GgOwJauoKH8tRj26BC7mnGYwmCHgXNXQNDwWQyT+11EzSQk5OBsOiCblMe0+50YpMWURhNVU4rnw
aF5J09XPi7ftv/8NuPAW0bZMvyzr19JKSTPXQtNxb5FOZpA3af2HrrGf1uoJht/L4Ea3aABFIyfj
wPrB2aeky+/Ku3LAULJ20u+cJLKxCkI7OmymdjreDxcHc8swpsHTv3/i9fD+e1nt0h070JLgJS2a
t78/Vu0IMzGOOuu2iiV7C22kTJkXNVNMKDJPUzzbrzgUAoxL+W29efVQ3uVLiBohO6bv6VNCsFN6
YseZ7v790y0Bnb8U/eBoBaeoNKTnovT/+6frOlXacyLJJVnktmXAQhL1gLnTMv56b6LfGh2kOTax
99s6Hp6rIjqup0HgTJ/YIA5kdJnRs7LFi4HW51zbj0DgyPSTnXZtlDVCgSP8JKDibqEU81e9r/sa
yLVNak2PmkMYDGG3qwEm9dpXStkC7FdqLIqbHdnNBzjx7slZRHX//uX/AUOwEMJJOJQu7c5v1n+i
iqQ2qjZhaM37QXfDDwVOSyYGhtxGaF4Okd59dOswurizEZzW5UeWSu8hTP7Ad+Gg/f2HcIEuQoJy
+DwUGH//IVDBDnJujOhhratCpuMnlcPyKAkPTokUNBk21wQiRuns3JpCUCfkMP12U3w3KhdjElaY
3hZwjfXFF5ngp2m/BDyLaGcfVVfFSD/GbVfpnzJlDzsbYeF+/WM2EcqJNo92lBesy9r4qZAMcx0S
Na9C611/IlPAX6v4cnLJWSmRDafK/GAu4uymJAZmtiegaFh2uhjkH9v+TaQ7La46Jg46S5mRI09L
gXpjmSMb5lMemV/Xo6Ww029ZDK01rsVd1pTiPgrzrVl1mu8VhGiu4Mu0uzii/Nb1dHMdG4DNOkXR
JRarpPrs2YQY9TEq2hl6wyaNcvtxHJxPjFOQTya3sB3zt0JmNw0lLs1Sw4y1uGKRNB/Dwt2vSv6k
xWmbyGprYfpkh9IJRmRzeM0d9ynse0p4fjnWGEiSid/jl8FPiklYxWdEdj8tvYZtHdCIetFbTJ7d
9b+/T0FvL75pkHS6/PXNjJMjxYfHfbpOYEXu3efSpniNjDdXH1E3pRNDGjFNp3WfvJ4hbtfUpx6x
wB8+yz8cGB41qgEK2iCl9lcKReixtWWlHj+MIQReQZjGbvXuq0E/4yPqj+tHWFEuPwz8iQca1sqv
U3Hy8vnDyDh3WzftPkjxnOLEmf/QMCwRwb8eaB65IaA7FxDZb1OM3mrMYqgtGEhMX5kA+WHeGF/q
HNtip6r6E8Hhu2hETp9D0j6aM+rwiPetIhWCo8qG9+Ca36MWCwdZZMLvkujk9Mn/FjX/P3TmD6Ez
C0ns/537sK+/Fa8//hr5sPz779ky3n8seldIO9LyPJv6ix/+PfFBs/5Dzepi0qMwWGBDyzzm/yRK
i/+w2dYtj7qWyhbD5P+NfJDiP6a1IqXshVji2PZ/E/nwS/XMOJ/pn4MxisOb8oRh5t/P77SyGJYp
EkIzCIPH3hwhXLSCe7w3ULbFbXTNrJpk2M7pn1FkjUPx1UwGjWKa3ClKx5kV1aSGKx1d+Iei6ffP
BojJYLRq8NTqXMXlmf5LZa8zo26bsiH1L1eku3ddscWE8FBFk/5YZvmmjCej2iTDkpfL9BJaeK8d
/4ew82iOG0m36C9CBFzCbAGUNywWvTYIUqLgbcL/+nfAXox5i4mY4LSiWxJZVcj8zL3nolziEObA
DwbGL8HPmjlKyV38t3f49k8h9O90+f/KyuClophzNFPw9q7/s9eO6t++OZaSCWVHRshOvQBUkYbw
1WVor2HpiM38gSgyvqJIQEpXT0gJ61URpQjUBC8Dg1QcKZ91PhFrSZjsuRXHUFjGS4VZM7C1pjkY
DdD/EDjrYapb8uvHuN8srISDZFaxjJiRT/1hHcHVtjvoFvjzS2djDQXaKq12z4Y2xg8/X1w3crcJ
McmMHP93JfKfp+r6IrgAT1UmDLiL/n8za1S9xf1htKwu1r9ajVSmYcFEovBbzC7x2o6Jl+fms+5G
xouTaicN1xROuXw5/Pw0hQT0AVKnfcxS1Fgi1v5HGftDpf5XGct3aOk0/KZm6jxMLtEm//k24QO1
UzI5K7BaLOfJc+6ZjEXVJarN5VLpLfRmmzWb6qD5nOPqWuRavhkE1u1cZKyemNh4IC6qa8rmP1ik
QXTa1M/ACmbxtDq43dZ6QLp0M9sEGtgKoBdKfiOlQbu7RryLxmJet0QYDFZlwRgy8nUFAcbEk/ox
IQ9nmS7Z9UckpmrlcYEmiJ6s0w8/mxptYuVu5BqC4eVFxuXw0CG7ZLJJ6pihA9l0RXp3Mzfem1GO
Jj1FW2T0xbPRL8v/qPXEf15RPy8l9TaAQZND6/83tOZkEvdmIRaI6fcH6Pp3KZJuI6m4qwV/wQzI
PSw1fMstrE4zq6KHOpN/VdyxD70l93nWoYAs3LTcha17Z0TVXgrL/cXvxdA8zy2a3/irIgfkok3S
2CxDA/hpzCyU8qZyqRDu/uvtGA1eIjeFBJyvG91JB79ktT2Zm8oDHR1WtETcopaAB1FdxcS22wmf
y8FoPhZwyD5Bw63HPhBUU613W8dpki2ZLyqKi7tttY/DADeY2/cpWVTcnKyVr7Es/7j59JI7k3aM
gKD+j3IJUC+n+r8XAYzSmE/BN7RsjYm0+t9TmMJJLBffbeYR5YJpcrJQx3TudZr0xyYjP1bRFqQO
s9B3FaUzgbXuBvN2mBkFuZQApeAsK5plnOda+0WUNhPcobjU4ndrm8kFsgkO28omG3xcNmni2lSu
a04j+GrUTNpXG+mxL6aZJNtY/xuvDzLtw8c05hvbXvrTommKF0PhyahUPFudQcHUbntGTuoZMQB9
dJYIZDTtjOdaP/V5/xxjUbZbleypStyd1HmhJKHsU3416mKx0oXYTiD1S9upu6hujkS1ZwWyYRpo
wysFsZn1Rozzpo3xjSdxe6enuySxU6N3tU+mJLhAMRD5yDtL+EfYfYhIluask8MVmKGxMTLnK09T
3rL8CdPqm7IGUqMLVHCQMg2rvTbSXiR4DFt7WmpwMwTB4QTRcEUsPbozPX0srOGzmu+y6Hb9wrEr
8U8/FPHfAQjNKy4yuGkadjygKIur3RxFSQ8uRj48LaVxGJMlRvkguktbdhP+J0zlZNmUj2V50VUn
vYuMBHOlW27h4DBbYxTC8G1Yk01LvglOAdQeSmJDDHDIhxZEl2qEB9z0FS/iKJ+4IZG8tfNDls36
Q1pDg/v5wtC25fWzH0gCqvY2/vF33a2PdgN2d6KjPproVAI3MqM7yWLjpnfj+sFmYrUzkFadtQo6
XNmUNwFmfsd6HUNrX4c3xzHge9m5fEMN+zfOHefP6KYkV6CqI64HbUr88PPF7UJzB82b0CgkQ4Y2
hOcBESUpGqVpbfgDMFLUIXoFMuiraxVjDJ8y89vM3uoqimMP8ydO4jn6U4f5R0o47a9ESFrxvDJf
wyIhJx7v4pNDBoZeJta5J97+qqpkz8EVeJatonkRu/yzHR61HP9wrA4fJgbpK3o+/aVgg0YzcEKZ
M9w6peufQWps2BeYbxku24TAh22TIPNolEi+KLb7KufR3pmY+Td1g+Fo4b4HBSMeW9EtD0PnomKY
qmvTl7hA2LwEmOY3zAOdg0tYnV+s9oA8qSZ/gVe17edaf2q7mZaYz9CLGUafiDAqFtT6YzVr6Q3G
rUQTMrjHquzxj3ft359fSVCl4p9/0RQengrzuEY6YbuQhkIQ8fpFV66NERXsHCfBLGB9xpuEdi+3
y0f6X2iFRfkQ6X1zbkwGHExF3Dc3vOYrfUutOyyU7nJEnts9dNKy/CqsRh+C+rw1pD7wwZ6imhAd
rC8g3Z3zP18EDWts+A0S3qGCjdf03eVfX6QekmhUxWw8Gt6cARJRpGfjeyhVa5/yrRADHetHZWjC
M9IJY+vmJmJtXTtncaw+kjpLXGhU9wc97xlluOZrooE5677tIoJ0kmRM+Ob2wS4a6yQyU4Fsr521
RtM/rWFbTfHwlTSM+PVuEXJr8gD8w+Koa+KozZS84pXMUaIFD0ApTbeeQHElHSQ50Yl2TgcUWqtr
gQjek0xWf3CmYunLaN0zsTBaQrC1X0HGGGfxW6RaRXaweKvg19ezOq1ekPm9XlTN18MZ6RNyd6ok
tZe7gkyUI5Gx3VFzhnmvFghNFZkWnljGu0wnJ4jQzSNfQDbk1h9qN35reCCSVThGGgFDbFFSPeoq
CjeHD15YF/ojSqxjPYHJzxKi4S1CiSdd3jMlwL3lwkmp76VhNoCMqu42RGp3a2eE/Xqoh3iaSveY
dGm0rSNsuSa2Io1kTh8P6++fCfmUhvpBZ9mGME2dNdAEbk+++pAk70KkzCSt0Z9MklMJH4ni93xw
51/b1ujKZzF06mYxKmXTrb/MCnJwqsWx7+6cfA89716xLDutmKIDIrynH8zcz5ee6fpOq5r81ejc
heVQX0Gjy8kl6FsZRLbbsLKcy2CYDAqL0Rw6P01id4ft4JPlQ3VZiLq4RFZicoqW5sYaS4h/JBX7
M/72O0LpCqQO23iUx8NdSaPizJzgbRBWf2eL0d/tgtI9MUED4goh8QBI/OFnHDrjrPSatMg5+hHY
je0w7eaY6xo2RnpKFBO7prL+48+vf/7JKUtWS1pGmF4f3fKRxe3Pj4Z4Nj+35ltrNMOnlspu4zgj
oAMGjlGrI4AFXY3Xnr0zxQu+RE3fGw31Jk+Hu4szrfQZHynb2lioVrmMtsUawx3m83huYcvtImsW
/9SeS85kNsf6wXO8GXAgXKh02h3mhdcmLO1HZVrsRzdfPRqL+efn51TRY/WpU9xsLhLflq0K28tu
H2F+FIHJhlXTO+QpY228MHagiSz7f6gxiJd0DcJPkucjegWnJOu749BfhuNPnJOulhyw8wjpuYnL
57BpwEeymvZxGITbCDKzr8TIfArLaJ5Abs86/FwAwk4wbwrOdi8F/syjHT8vLTZ7nbczRa6yw+nZ
4pVzHusJK2eqjuUhbkpK+MXod6O7XNtarR87JzpJ5EbnpLA2IPnqD9jkcJA2hj68AG10jubk4PJw
BFuuquEmdoz8ai82vld0x9sYE5ZLuwCjUFb3qPzuas16y8ylDPRpym+tXoOIL1T5pGCOD8op+oNk
vN3+/OdFqyfHyFqrDzl+9doCj6zRidLItF/VnAxngIHtU49M3SC1NqC9qba9Uz2qlKRBP6bfzsJW
ssd6ni7AQ9HoJhYtMrcKLkb5e0n1P8ZYxc+GIPAFKoQfNb04Eph3RXvReLZWOxcbA+y5xWDt0YDk
Udxso9H+YPraYezFegsF4VYyzTgtNbtQbAy73MBxzUV6XOM6ruT7xV43ZGfVrTUPrboX14kObs2A
SP3EsDyNzV8mOW8H/KD8nQklYr2QZjI4D8bYuz5xdteCOFm8e0VyIaNQ9/P2gkMme5m74UIW3qPU
FB6WUYKwYNfPSK4KqiZ7RTArzpLu2uuIO/KE1J8gtL4afOpPvHasMbfWFAp8192pMefkWMMvSLf2
UKu7cJ4v8M+qDVuPAvTt8OXy50TRsCHUy+ujOOddQ7U29ZAymgEBijfCHrnMzCNdlZ4QzSHOrdZO
N0k3zTAI5geLnKbAXJSgVFNrb/bmtsedQPYHOL6xCUEKiKPhEjzt9u507SMQKmjZdVehiEUhwNJe
OdWGM+2q6kElHcOpZfSY24hKRQNnQqOHMfqnKRoqPlt/V+vVdsiPIP/OmqGtjoKCTgHDq8tI1w8z
/E/qPP9SWR/djWKHhQwJ150hgA0Z0dABhvCtoOd6bBa5nViunbqs3nYsQY4W0Ps5V3cuoAK8MzC+
hMVt2ELnbE9NoiL7EUFLOx+U+lD6yRQ+oXHApbBo26iuusBy+1/EC9i+KPLvHiSWaVXJdaIwa6e+
3Oom0YouVJi6FX7Sqct+yv/gQIEfEKvn0liecS+i3q7wfE0DZ1g3TfuETJh+znxZ8LG0Zz7tTjxZ
XpiOz1ovq41wP2zuFtLU0HPFZCPtQ616w02JKNcl3z6D4ldlaOzGlihk9ycJJeU+/KCz5pQcCbVP
8Dst+fztYtrzR0whhaq9igIJM6bb9hQr9aVXnUd9BAKEpRjyQlpciIe7hK32YndGFGDFDXcEomOx
swXMCesvLglnE+ugiMaWam3WPkoDoxg3/HsykyCKta7fomY5GoArtmwe8gBG6LFZeeD0psN5zseb
zH6PFgEEbl48zNmXoqYOcmhzeipIDVZfej73yCqn3I+X0i9REWxVhMlj3SznC06WAIW+gz1FJp5Z
Wg89PpazM2M1B7v4hV9gL60m3GiNdAIricRxQnw11/nMxIYWKiPLfbW4D3EzbeLOuGszDVrGan3O
jbV+h3DMj3Rgv5oBUG1tgrRK9ZpmzkVq9TMubfhuDRpTljjHnIFhz4x7Y7QT1k74b4BamDRiio5Y
dJxtjnoV/xAqXQwa8/ydJtlOj5AtkTOCC6jGnm277UmiDfYaisnUUKoDU76XpDBv81Qv26FHPsFy
+DvF6tPPjdiqssAA+GzruYEDX/8VVTCVmyaGDwH1RY0AcfQSSsasOccaHXY2DDbIWxx/uhVZcPPs
U77Uz6B9sH3nzNoN6ZzdIhvocdMW1FCKe6E9FsXQ74o6fSmV0H1y8TBaqSrvShaN/mx1Luvzr3FB
Riwjx/CtmLHdNGee6mb9Ye2JUqWp0BnbvPkpDwkIZYbCCga1eKUG8hF2OY7QeIe1p62+zSi8p0Oy
nKymCT1Rs14bOP/jXiUI0FU+ywg4b2kvKFia4pRLYhMKd8Rl15d/kYKD81JFdeomBUKgQwZrvnAb
GKcwwqhX1hYMtp2qK9WnY8IHooPTq/xtwRaQEnbNWkxEAYKvcjc7VCOOUQasRsuLzBnEFjJv/HKk
mVrEgu3KYRjYaWdc0L8rIpICnYaKzyTRZ3hXfehetWdPVeondp9dLNcZN5RBRuXCqgJnRbGcT/sY
YmKjmhYHQnPALSuDpS7MQBLbmBamFw3lH1UT92iuhFculNiWEZkwH1AwM7QDGYlFifIbggUuPz4h
0u9cXtY4RIZbVedKLhwRZQbYIkVis84jQgusboYDPqli/iTLBjNfNhctDdU9690TMVnmYR55zwS0
nb2hisZjXgHPLCqPRic+GApUxKX/ktoEsEvJe9yiygFPcuE3UC8i0Kw+O9N+Uy7FvhZhdi/xq9bw
U60o8gtglVtnEY8Otiba5xxzog4ZwtFD+luRrAw1jbNRE342Rj1UBzl7DO1yT580ZJTkchIXWjD4
1hD86QV63IqzFIzkAEsj2ZTKCAnFmfYIelgUF7TotM9B68yt36st78GcvLdQmxCq4/MreW4VfWsN
ICKNuHK3NRX6NC3FQTHw4rjjx6AEWSS+56RofNH7VRpjLc6BfZmVH1pP9hLTwmAx87VBOyCDmIPa
crYNYodDL+CRZLiVqoKfxpG7VKV+7WFwjk0yEIDohlsrNUlR1uK7Xc+PUYqmH+BfFhQWRwKJLQKE
K2fZmGziPr1EoJbYNBOH4YyM2AVAbeGoq7puWvyuMljMSu5uS+kOmaRnqSuTe8zEamJM2Jw1wj7V
snXYv4XxXg/FATPwg2XFTCBZNyROEx7TYfXtxvnLqNnbVi7YmnKj3q1WlmCM0e2hItPUkWBOuWPT
J7cjdCzgom5AUyBPjIasC2PhduAgTXS92oqMabCpwq8Ckbixteltdrng65LXrm9hwq/e66RKADTY
SQAPmitFt84428ZANfpug7ynClC0zTA8otOo8VQ4kMm1Fbmsm1BPhmQYgnz9VMKFnzaOOfzSC1xF
ev6rTNhpVqXCdyAqPiqNeYnNKigGdg6O9QTHw9yiHseq5WBaCQHRyIXotfVAY2huYkUbDWeAtNrh
3XizRPylKnYfJEn3XMz2U9c3rzE8O68cynpDkxSImXdYLLZGlDg2Q8SBORQKk/th64TkF3cAoc0S
+8MsSkh3Qv3SGX0FTQuNQlprWacy5o7M7AmM1Zbi1PJSi3SxjMRaetVM9crcITXGyRDPdQuqUWfw
pmQOTE4HDv+IXmuCj6g7iydtLQq6qSTsr2zOTqq/KHEI9L9eFEo3u7wA1vHnvtQDTcFs39i2chxi
zjjH1HiG5v4kJwLerAhLcznYCuhK7tQCGLCTrt6oTINHrPJ7lOHFcNPuGEc8V2LRNqMms0AWtLoN
XK9IWL7N79/LhFo+G2Eo6ABQqlBG3kJZfZZFdYXOQAkpCECAGDMzT1WWjZiWDaRh+M4j40CTo320
EYgSeUzkoeaNCzdhJ/a1wQCnrsG1W7HkbyDsCnd9YNbzR+OMN7VmuhIx02USIx7lPD3ETnZMhNrT
7OjNhnpzJrsr12MbOpF5scL+xJJAcKRlcucktcRmQ8y5xWZqq1mLeWWMv6GdfXY1Z2Gexl3CR6lp
lB3LtBaqFlMS+j15VPB/eEubwpF3IgtjtVX5XRaZvmyd8qSRCH4SNqKMPuIABIYHHBoCCPA5tBpp
H2ghZoVYD6dNWjlOkKkA/fJo8girzo9m13w0vD+XyegPoLtADpXVLlFi/TJlYP3nIj22sg4irfno
JsAzWrdyw62Ch14tsPZpR9rI+dVoTRHYtWb4IDV2Yc8BLIdIudFeJvsMQOKW7A/HG+yNrUSYeXG/
kag0eK21gBTX8ttk3bJlAjgFQCdaOeOdFV8xayHSHr8U0V5pDgIVTAP0IjTQXRAP1adUtX6DwfZK
oeHhvdm63SXuzXfZ1J92BngVCtNI/tQiUbDavyfYPp6Bycax5oPTj4eemM/aqp77RvymGoOZS8fR
gGG3vkO5j9kMfEBXukjDBLw8vEqk3p6I7HNTNB2VAj9kM5XPrHg0gBy2Z40kkk/qonEp2x8Idde0
efpjkX73RXqfG/2sgaEPy2sdknsx54yVyRMG7eINNWNJ63c9ml9y0FhbRmkFZb1iXlve59/2xPNU
5NMb4nJSEhz1uZO0LWI+gAbQfLr4OSA8FDX0MoIF48fMXO1PvBrIXe2ZERifO87xoWjwMYelP6IF
3MQW3yRo7GCUXEJdY4Em7TV/QIIZMDRpMpUUqon5vro+GMmDeRuqsj6GIRYznDsY6tL8ubO7B6V4
TMOaynZs4b67qdimxDAfoOE+5Vn5itOFUfJUX9sslH7rkLJlpbQVvdICboLdEKCu+Z013audwCVg
yLRefmjk1OEphPB4EbqyjzW8xIYtDC6SgR0KLmlSJXKQ8XB8RhlHtHjaX3JYtXXgQo6XHdij3GYs
1GQ7qay/MvbDpt0z/Y44OoZo05H7swKMvqh1pm0bf7FO2hijQ9DdbynWSYvVmYeYsTx28GyDhE71
o5a6VLHX+zW99lSxh3RkB1dyu4CwhaMFYyL3ctDdV8Cx390SHqxJXhR12qajeO2Yn/P91MCajBG0
VobLMFXD1o9F509FBasxxvWucoA91k2IjeQ2q1V/yaOeQGZ+bzfDZCAc+1yC8VWT5hdhsQH2X/mg
SlAZk5l/jyrjBDX7DGlPKc6n95r+1HMk4TEle/pNCLd2jyB9CFxCWpGkT5eWWTjhhDTllbGwltdn
iLqh8hYa2dY2JDVYCCZNWOMbrLMTAG2cOVWMAz9jBNwY3X3WiUdStC7yU9EnXscK9iyHF+7yaC8r
Z4sFPLO7r04mL9ZkZnd1TfwAi/raYCjfLfprCVrtQY1nCCZDyyUpeU3y1RE4zlOytVGBcErAmG9o
X8NhfmCaDbIg/jRb5ql9CzIWdTX2TffVLht6onDlHS0rhkyXzZnMwKCAjbnGAQB5+lJTrMOMQLBK
u1ZQtvET4i9OLHzxHq+382QT2CEdtARNvrynOSbSbHGY2J6c6qgzVvTUzj5Pevo+zQbj4Papy0Ec
6JjpqqRRbuaSVGAFKcPNObxLnVzdtipJEGcBgPkfcFhLXDeEqHmANhtPE1bKjvZfGowIqqrYQn2A
J7CMdIJZf0Q9AmBZ8MEybLOAdRsfXQsscaGN18FWj1b/YgO32qK3Ep5pIeLrIpfJgkOxNED1asno
4cRKtw0jFadHdcHKmDz4AS1f/bnuGUPz3QCpsAdNE3pzJLeLqbw19hR6GTYaykQ9QLfzt4vdal/M
yote2te8H6ITS3eCoEtahDLHa6NcjL4/NmB4ItIAGjhTgQSGAbh4WxYlWHv4ZZZN61HYEVE64Xtu
x2vFHP6NGMsg+uckxNnYKpwsgkpV1R6LQbxXJskUNBSTL7s2UHpRUwCkVOqMz0JXbOEcorR5xIWk
b1IcDEB4lvuMJY/iJcUDSu3Pd+zCfcU81dwh76FqFOG7KZlbWheCIzvPIgLYw2F9mZdyD2sZnuE8
CkYS41bvnDcMyb9zBGaZUyMnWPEEjI78ydHlbkzqW5mnAcDtIkjClM5ioDqZxuyEY/3ZCuWdmhSb
vNJ5jSoIQWJftx3qTbn2T0ZmgefQ8VgIQBHxOOqbMi1LyhGn8NwW+YNu4O/SU+CBqBMrkghzgGYd
EKGoRkzUZ8ZImm3JdAxrcabDmF8cZjIlh+60pNnZkOm1Kkk9VbHJTvZgILAEI8ay18sYrZKyABKt
8swRIGVkQxnL1SaY3bc4th/t0NX2FSMJxhI40/QRf3OTQqXEpnpqNf0JAUR0JFOXaOw8enZpxgJE
hWgG5nbjmiz5tC4mwLZKD0luIBVGiMPzaxL0Ie2AHzMPVI75CxCXnRIzxs0kk8YRItetLuUumkLg
zTUvEj6KtEZNnf+QB5PlDUSuRGnCzA+0ne3TjtylYv+y9O4vR4Ptc0iS5MBIy3ML7R1DPYPCrsyg
Qp80gIkXMr2MBEt7oz7PtraLFUYB1myS7Zz3H8C6zyJvwodx9gg0cM8MQkuuqiUMKq4rM/OSMFyO
yZde59quFtVfa8C20StquGmm6LHnSJQ5+1XXzk2v69bWxVIPsUP1ykbUQ8zm7Kws4dwsjhoxPLlI
/kYGt/AK2hpDDc8rru88oRWboCLulxrvtA5jz28K8AnGUvd0HexSwtuoh19Dy77MrhijlRaSgDxa
SMiR469ULbHese1zRNMd8wW0wkwau8XH4Tj107FaTP2IPBzYzUq1m62dbUcUKfNE769/ovzkQVPz
19AKNZ+JHzbiwBrkoSn5TubuNwo4IKa2Kxj79i8xT4bQqPJsfdYvupGf46DKxC8IHBX2/+bWyAI6
q6aau5TB5aZJJ7IhjAH1imrtsilhRUgkgshs/RoRYEhtvNLby8NwI7UlBaOL62nq2mcqfpOL2hp4
N6zWt0z0VLVpGyyY4GdEpXKNVPchE5OE37iCXq1NBHQbA+Lfis2S1F1GBobiSRyuTyWh47adcjfy
/9PSUMVIKKVt+6Y0OZ2YWXdex/pIgfd3FHNr7Vwg1ySzE+tByB7EOsZsEou1U2sbDKjKdjktjOSd
AqAbH3y0FqsZtUeW07qZpA+qLL8LkwyK8BsVVHnqx+FYmOoUWCxReXjT7TIqh6pZPkU1jMjrKdoX
jyUOdC+zeM8ke+BMv9LRN4N7yWke4ZP+jmvJHahMG8hXcLq594KeCOktW+wQD6qDEqo2+UQWFCrm
Ny13AOaD6g6Ig/LYWO9pBOaCMQt3Wb+IhynKd5bJi64m4dZtBUMz6ykuGAhZdg3iCR2fCzl5r/bc
5DNyECxXzx1MIFyGFThUZ4zBCQ5lUOftd503jNII70oitoouE2n+83cN2+dGy5Rl1zsDsRYVIog0
GQMIZdmhfa6x1V/0Glh63gKG7NeA+0xwmHwOeXlzJnP0Ca6i2Wrp5TOLp40R5sYVPCmZjFFrlJO1
E3FzQRemnEfnvZFNdNazltlHGEGCavqHfETH4Vp/ClnaR7uVn5H7FFdA+RAgO8e8tchzUIvXpeVz
mQhnRJ8RD6DVo8e4ZcIh1V59T/XiVRH6Pq/raud2bHzrG44RZuSIzCGqV38IwY4b601C/NFXaAlm
zqNeLyc1E8Rb0qfH/VckIgq5EAFcgnsokGHyB8wTFPgUB55V05gPJ+6fc46bKFCzFR5MqoCYzb8t
SMdDnBPcwdbDbzDYKiIZrqUQ+wnk7ybqx1urEnZkW6Sp2JOi7d02PNX92B7McmKViQLAEA9lNyuf
c8aIDFwJTJBCRI+TuyNxdnV3VCps5WQ4xm0Uboxp2vSdfcLSdSx6DTKLjjDClG8WmYDswVZbY3dF
BLetC4JMyz4xAieC+8wS0/KHkomw5tD0quYQM9FSy0cNiY6nWaVF5uzYMXEirFGh7chyssvM2L10
KzfXgNcUJEXhSWk3IJYAapTOR8OK8dTN9sEQtFe1HpNmkVYba1H+5mly0+YYYAcSNpgQ+3Rhz1aN
Dc/GSm5MuA1hNWDK1EVzYF/vL+My8SI6KOII/+raEzHhvziuHB8z4mPpYkNTM/KpyCUxAtzO+kXK
7JrlHd9qt+1Fuh8F9CSyS4RvqIx7LXzgaUpNK6HW+/OUndNCn4glhJUuX+bUep7d/GvWSPCwegAg
TPIIGXJQSzEj9od1KqtkUBx4YSfb6Q6xmF/Uaju3rOYyHFip4rhe6GxkieQwT5WvUgPXXMcWm1ha
urhxqQpmXNkxq4ssQRGR2zUP+vQYK92NvTGBkU36mSzOg8vYiRFNxLRWr856X90rs7/IPksCQ20Q
n6wGdIvgpCm9zZWiBiMdH8Ji2kHVqLFrzEkQqj0JOtShkdteVUU9qWl/BErL+srVi7MiwitKKfK2
ol2VWZRd1vLe80ZXsap67ru99rLkjjVK75mKYWOeIzce0UYbgAuKg05mr123EKdGKELFTEof2xdl
Oco+fuWYIFWkBZ3CCvFYSpJIRNeDOMaWy4Ho+GN7MU33mANKuUlCaZtyvqzWEIIuzkle1BsWfs/L
kJZHs2lP/Zy6Byuz/5BVjR5Oo9DFCUfKTGGTqWZgw3Gj/s3SZzpVAue9NCHXq2onJHkh+prIGA4l
gB8qVSxQRHfukFYiL1bMuxDnnBAFD3IYw98azJUs9ippI36GbGtP/+uHaM28eDJwpVtIe9SZRDW2
JI1nJtVNqPnead1PijOQm1YNugE+l29TdHlRwz2gLWq9LUxyEmO8egQ9Bi2sbK839e/cSpR90qIv
bN0PGDAMttfJKcpvYCZ0Tz2ivBIdDJcR4DAb8/FR2sqttchhnpBBxotL3cg9hoTgaDBGYtyonKTZ
voG84kPrRpSptnOYF4vxCTqYRMw5UqDwkJBWW0Zs2eaI+qxwuxitpSD8bO/kSBWLRvldxTYhtXq9
m1JxYrgT0glwozWo6r1xrB40xp5hUrp+X4mauNAyOyVO8sqbD5M8UuONPpj3kZBCDZ+jz5Tc9AXS
B9qPIAw5edOKGEe87/GO5WgYsAz306lxWZ8nPKQmOTLjRfTIAazlu0i0C+fxDCJVp5fLfoEQe+sI
IwqdyDjEPb1lp8EKkE1D1V5QAcZPjgke06nL304hbkltmsEgWTo1M0KkzLg2SkpMylID9EtYO5pM
IXNlIRmtvBeq8jeUpXVjIqthCi5YlwKWZJzCRFgbKrZT/iJDcQXdSDgyTMm24Obo4q4AdhG2u7mU
FIjooeBrrcBU/ZyKMQ06K9rSwT1rhfO59Pk3K5jU65SyR0GSB6i4j/RRpl+NROypUfmnaa1n/Fzs
kA0+gCw9d3H8idsPYnyvssnPHZjndtTvU8vYOBpjuaWoHxiDD7Nodm2OqR6cOELXbOo2372hg+OU
5q6zNLYVTm/6vZNmns4Ukd0PwwhXbblq3BLsK4+rCRzSVxmpWWFNjDRawHEI/c7mezYT+bISovF4
cXo3bNfJTHhMsUsf9LU4NZ2v1gDbtLarLgrqDQTXfaW2kOryv0lj2Dj+u+3SnWQcXmOsQj4Slz9l
X+3YZ35QmCFRGsEVks9BBYnhzmoepzT9itZZAddR7s3gUYCiNGxe3Kue0Lci+2Hvky3FhlCqFVdV
v2Hd/62GZrkVLePxKCKoy3Bnv+xMNAp6VezN4S1skxDijwXzrxq5g9xyn/8fV2fW3KjSRdlfRATJ
kMCr5tmSbMt2vRDlGpiHZIZf3wtVfH07+oWwfH3LsiQyT56z99pmcRwiytKMAVLjwOP0Z7JM1hqn
RPb3QnfaddlU46Jo1ddIeMKiHPElm15z0vBO1Bp9T82k8OnkQzEkZ0QGReCv0QwBWQZs6V34TaJx
sUwczBWm4//iRrSJPgLP75GPTKJaghRrTP4COdVWYSG3mdW9EBexQnZ71FI92wx2e2fLYKFL5rfL
EitZmr8ILkfV4nJDdyjQB+CkU7nXunn23E7vWRMCMVN9uLDD8BNncbksq4aqTKyZ0t8aI/zThtpx
wsOCEsX5mwP5qfggtE2LwNgq0CoYHOcHNgcChuGmWnMTWSe+Kb9Vj8z6g5jpveqh9fX0OIbcRmjs
Bj8Z6fVeiI42bn+MjUepOpAbZKkET27l1auuB9aLUm8RemayimeGPyNLWlDrwHe5aSr7pxdSamJH
2sVE0i5Bd50xqTMdy2Mo301b8S4Nf5MuRBXnJ58uzL3dxpl4wvZQeRyU3EXhqW/X0r9qcnO2uTlQ
XpTeOh6QrBVSficMjzadnD4mhU5goMulZShgqyEuqJDEz3ZoSIAs76Jyqr1dorqiDUR+gAgffltt
BMqnFdHBMEgYv7Tj8Gg7xmhYS+r1HXXzZ05Q8BzWmWzIeZxHyLRdR9060Isn7CfW7sYQrWxu6BmS
7H885+G1Nr6KZviRtpmzELGTrvW2+sP0/8Grlq4a9DdLzIoY4mP4TbZe+NgaMrFcDo/S9F484lZD
J3E2uUf7Li/tfWEKOLYM1RYmjPLtJDnQMuItVyy7+McZclG3gkYi27XA5LXIpi7cG0n8yBM+EaEH
DC8iYoLUrjHb1jwfikMoZKP89FItWQ6sfkWnv+VV8btjA18Rj3qrDI7prdc/5qV2MZ5dM5mHETa7
IrMd02k+DKsM18JtrjoJoG5xNxr6a22Wf2lFi2S4a39PFYeuiQS/LSFW1rlQxXEiCWDRa9awKs2W
jXUCeVngI+zaS+wGf2VQfdMtvIOgnrjv0RZXhKEuSFHRduqsm/HcGvaT1WjLgYFvvHYGZElJA0i/
KaxvW7z1hWTndmoc1gDksra/R+7WtiTBa67cQJddIMXmeAfuBc5l/u44w9Wo7XDrkkJSVdGxb1Fc
57D2VlJPV6kzrRONJMz81S2EQ9eZcFfUtUR7qGM8jWhkzLXl8BeojGVVqVMekPwmihQEeE3EKnlT
XkVRTEjWzijBFxSKM2XtKVjGRr5ESnDFum7uGD8fdF77KZMHXQ7BxssjuuyCnq+p1Htdmd+owFha
Q1CfI1G+Nl6uQyyZRRAS3kK+zVaMgmidasawGOpCW2aROnWo5ZouavcwgecRESOYStyGJAmXZMrG
W51ziIgJMggo/5dtIO9hPtC38DlDFNK55mjvLcuIV5anc6rw1DsNeHqmE7d1J79VAx7HHCpkeUq8
4RSgyohj0kniO5ase8SniPq9oos4vfnQM7vSDthg6Z7gUjr3zJAXnU99AXufPNgk+FRTSFb3MF2i
Mn4QvMN8NN3j59lOTN2OlWscdEHLTeJToFZhc5WuOmZNvBq1iWjvQRAwnRoED7QTmZtOWh0LuIv0
lLqXEln/BtE4y592qBXVk62Pbwbvi+4MiHkHJZYF4JjLrIcuHJSvlfJeJlejiGEf7DhBjSGCfrbt
2jLbhUgYBxkcKL28/SYDQG57N4FbPCKL76hC2dpTHd31GBAJYLk/FNlNy1jLaXsnhb3UHOQAsWj3
Ln2mA9SbsxWsaFgzu1deturj8FuayFvK+WBVGc21ERy6XMaTC38y8lVWM7VqSsjhw5fhDP2uxedG
8t+4z231qfzsIlMPehTY+kW4odhzRnEura7duHAnFqwy63hMkyVSEWy8WvUDJIx2QOMLgC2wQOTX
RMzH7TJ0iQP0xrUBMPkw5Q8L6/Cmi3mhsRpcZSW7beJ09crMf9e4e7AvZe+2O73WvUIA6PKLyZZe
lhziEDQ6+27sd5yg3xrLeJ2mKgD+SaEDWfGjGb3tEBFepfBzsCWs/V48Qrv76JRibKdriyHQyr2S
zJe6LlgRS/JwjOwvadVf9MhD8LTNJS36F9ePl6wU2QYLkb+EEhsvtIE3QaF8t4UA5cyUQCcBELbT
wa/aD9uxuzOqCG85NfQ9XKcj3KLYFdlkrg3P6lFGkWUR1tEdMDbvgTOu3VSnTsUj6lJCLEarXUlW
+gX2/lmOM3xQSWEYYyMrA3bTTke8HWOc2+bDiExS/GXwxjIVJQi1rI9BVEQbmTEiqf5OTgX5ijDP
TplJhJJ30SpmXLLFfad/h2l+k4lFhE9Pl5GQ+UU1kt2mMTJc+0Uxg8m1D4m7aWM5xbcXUl6bbnwO
XbVXhWmdyLOYdqC2Z1hxuBjYjGkhAZx3lEeRb517H5l9U7WIBDO5lJ6k0pB8gEqqWCcmtafmqNra
3GBdYUX0SaWgk4U1sEFKRLk6lbscIUGg9Uyf0JjAdjF/mY17iVs+0tjx6TIeaS2GCySWCNGQnkKj
plAu6kBu03nXxlWYLBGF0oNwSZvUeiQQZkLPfaqh48vuyvQmWvj07mD8ehtPM0jjExm91/bXgId1
k2vlt0kG1iL9Kx2LnJxakILqhxbm2Uhbx07Y0tendJrL50zjrKQNTDLaODq4pcccLB3p+1q/sLFo
Z8ixZ1JlqdQDMjNDj8GSs26aBHFieg37+gLHnSpQX5bZcMGckt6SKbqNBGcfzDJ+7bTL4A13hxwC
TkDRMUzGDL6cv+XM4OxJTf7sEbfsh6QCz52cx2TiY1qF+ga9hXPUi9jfjlatLYpZ0qOZpF4TpUG5
uS3zZo3B8DQyUyYZZpmU9oV8WSSqSfgOCoFIA5+ejP2wcYWRucJ67UXB0g36AOfc8BIh7WQxKr87
FJpNwO1Irk7lI6y0ZbyLApIyLWyKCytT3OhRdgeNxiw4xsoWOj/i1NxZSUbG8ITca3QnkqbNbtkO
w7dTbn3pdscgDQ7QwJlE6dndioKINNqA+8/d58Mpku02deJq40NE55V/DFMEGb0nfsOa01fdkzkg
riISad91yGwYWq7DsGtPblZvNTBzWwcnG0JTiKV1xBciDV4D9OSjHFe6H65cWv0038PsMBbv0dRq
jPrkys1DdRoRAYo2BORTPQ3bL6Uv8q0Fwd9q9CP6HlIIJWQQRyYky/pUoBPt2AEAe2jlO36GQ2QM
wAOCLX2aWV2sBmVtUsFmH7vuWVGtz7IY61DOY4Gya29JiGKWYeo8LVXEXQzjotMwSpj1Mhrx4iCu
gHA9CHPRtrBH0f8sLU1+YXrxEI0P3l/HzsxHw3iNGBBi2kZ7m7bIB6JpPGttdM10i+5OFekLbsMX
IKSLgYz4Zec2c/BM8JqlwOdMAoOrwvyZRC7tBgF+SFiWQnIU7TO8ouuYgIQB+uG2wmaw7nPlcd+1
aqFxxkh0QITxATrNNZ28iN0xnueVvGGu5IXGDiYuRflT7+3fqYlpeQ6c1nwrPfKc0FbaRk5OynLk
kI8hxaURMOi72iAnA+XJNvfyXwq3+n6oTJKaxbOD+QvnxL2hwtvUbK1LnQLb1tqfpbOaunm2Xjk1
smbScDtPQzs8UCALeiSLMXtjjoZPf55lqrH6rjIyrAwPbYmpqE7MLIWBF4NPHL9dg0NXhDeKTLeq
YZowftlllSPqqhQNvOTgtyVCE1vf2WzaRYOzo6AJvq5tr1rGE3PGuKA8s9PIP2ZUmljykQCH2qoQ
DScwjw4sYkJzm/diA3AAVFBdIh0UxAFpxbSZanaGkkzi9VSnJNOPMlkWDr/MpKQy0JsaevGT32YF
hAtBNeIwO+x0r8ahM/acFvltC2FGZ7wtaYmm0UiM31qgyL/yDzmLDp+1aaub14JuH/0lgLZoKPpN
2YbvbSX/hom6IsDQh3iOTu2qyxRCD2BV0HoEpt5wVD1niIj8VMuCesNYgyg2nblOc9aBhZQdHx6d
H5vi9iT89jRqRvWSaoQDC0kpljTVpyiI6SMb4UxL2UE31Y7s6SgbhzdBrbdEzh8uNFfdDcYNpHIR
j40x8w133p8Y2vbewjfFWdjYjgbNdZqpuA/73iUF0TxCKnJ3OB6+NKRjyIlcI74ktEGW7kjSh56E
ySUQjGyHJLwKLbCBceVYW6rZNTpZriS9gq4KkPzwJZdsNUngbe2u4H31kvzWk6UTN53+3XHQpHkU
HlCblEurJZMpsdSt912X6im5FVZzJrZHHUu/qckuKce31lIa0336I4xqD2yxaqf5Gp4SdEKjaI5p
GhYHj+ApfREYU45Dr/ECDqyZvSag8E+WONHe9iaINZOX7EwbeUHedHdOPRWyAIIxcM1HP1TSg8zt
reFFYk6/JI35w2IsnqcnPsvp3k2qX+gCgz25Gifb97QrM4zvUg5YauZHnd0tR9vwjkVS6uc68qAD
0dkmg4C4LgztaugRTdol0qyKNk6I4HZNBwSFYhKP627S8kNTFLWBkjNId0jivQ1TjBEoqSou5nx5
ftUJPThUnX/+7/sVnLotRvx0F585ZdWvSmLxmVDwL1uELwIRzp0MTbCJ+rCtOwstf2OALeoYEIZE
qOzTpgq3yqN6QIWORXVGCmXCaK8ICl2sr/wcziMmLkn8s/ZsY03JL9YaTdIFdhvieweSqvWGmnsg
8wRCwor7OftG9c9ahwAu0XL5NhKCvffN+fxdO/abkXs/qiia6x9jepgpAwNdJNHFysvpkbO69VHW
3KPeke+Gu31K+RhvRjcTLMfzfylc4Z760QM4RSbdHabB1ijt/ODYqBBFlZvv/89Dtr2LppxH1Rrd
Lav2ZiDyuz1fEHRA2sTIpSOUMMkqu/i6WxAr2m+7YECmJkhk02RwabPGuXSmCRRj8MkoJ7zVzz1r
nxj6W5ZMJlELmXvowxwt/uSkZ6+xlpEi6ALyj33kjueFHVh3o9Rxjv9dhi5xj2T5IupyommNZ4Ie
pWs1e0x51j1PWsLUHbkjAMpYkuPR7yKZp+8l7vbEH8z70OvpO0CVi5X05ovnpuFFGt1DjbzxUicS
qGq04W5DYrnl/sccUnWvibxcQjasN6MRO2fNKLD0YuaoO/de2plPMFPs/xbcva6VZgcLvMw+IWh5
4Sg33UzSadYSMt/OnqVMDrqRdUN1sovTRH2VMRuhW2UfGMwORefZ2wSjxyoLI/EVYRZfFHnGKoXN
dDF6wkNfVzO7iupbarq/ngwNBHqzzfc9SgqMqkAKHIzEtP5HD8llYtj5ToUi3rWNpZ+el4YP0b+v
ng8FI4BFFJU7QTNsp/WehxQKJbKXde/eGAZn12PaZSN9WLVWbSPf05MN1ggdMY3sH4aqIjTRrdpL
q1mHbdkeM9NW5/8upNgutFzNf2++F2SooBH53yWY5am9p58rdMP7/GmRRxlbczSCZiAtOGoYqUaO
AmnNiBf2PZolYu75TCdRO/+55VEGjBwXeoGRCLBitEIalYYnkjZ2WNKDnWUq+6DVoXDXzy+7KF9m
+GmXtQcwQvRFMrIIskHY4Fjqsr6NKfK7vByzQz9zWjTpf0MRAr1mueLo9pM4xtqnQQavs/a63n9n
Y9cW3MvNjQMbOpZ4hgUhqSpP9ngc/ZwAUKDCbHIGKY52nhASSe9sYuYg2G2ekwQVNYcMt/JGT8sT
wvr2D0zFswM87Fbo0ydZgyWM3Ei/u6xvyNPddTZM2tawLw7+oQd/XIslY+hPNr3cLLY+RNLqeFZT
7BJai+5Y0Tl1c+/n0IfR0cY2znBhZFToG5suj8Z9h4WAsiHkGJMRQIOLZQ/qB7ndICxQh0S+GBmV
eIatb0kqF/q7+XV4XgIdCU6rhk1t6ZQfM3m8M+QZRb2xt2YPeODTo40i7HlCTPUyxa+ySZqvf4tF
intgGhI2+Dh9MIGhTzDz+hWKgpU+kR37fOf1qW6B1gKItUwTgT9WInVkdlXVO6MSjwRnEsMvM7sy
aLTWObckFREJpMlg4hFP8nOsxeHaHcLhqOO7WfZzx7VmPIvUxDui9fWPwsD1OsX5sIoNIhXbpL0j
IIfdp+zgjmKOVM+ADdybsnMRaoIMVCc6aqgq+taJFkG1LeVFVqK6/bv0BVx+p0A+nPdIANS1pwdy
jatJp58dedt6mr5kKc1dY/v51qD0o1PmXLOa4Oheb3sUw1N5Im+qYCUb9nFppg/eqPAQGFq4wRNA
PoYSh9409cfKItDuGERqWriFH5+GoiJaerS+krKnQSjNnrmTfKtk0L2XDpm2cqKubCzzQ0QVXkG2
VCu3uy1IgeKVCJS3ebIQkY7wcMihM/suQ/OSZp/mYMpVXZfp3m7iR2ROICBG47USfXRJ+RAFjqF/
T6l1jWnX7gPBdMdN+uTDosZaa3MWOTK5ZTBN6dGc3JSDqIutF8IOSnMeuspVu6lvdtZgLgtgK/t+
4gyE3J1Vu8Aj0+YdJqrRWCWOY18LZdET7uuK5q2qti1K8EuKyPOCiYTn0uq/QVhNBLcxLZQcEQh3
j7JTFZbokpzaWDxxTEnqBlfaejhKaXRtJ+KM36pokHPqJYKxMUtOSsu8bRU5lErZcIRWOoe4kTKI
NWe8JO4D82J/znVbW6Y9MtEs0cSJu7D2wkejF9qZQrR7M7WWQ3V560bXWNMwojaRIem3cuyT3UBA
zfL5sRcpiSq92/y0gY2/WvHvvqX4tWlMl4guoPvglTMQQrJOhNjkspiDbhGf1Yx0wIdqHP8tPgn4
hXbGFdE4fHsGsRV+X6PGCYsXS6A6L0wSCYNi/CGRfBiml66r+SgxtHCiJkq7Ax9N+JrYrQTzmH4f
Zol+zbXmt0iRZZWBKU5VRLgBIi371SDbNMR5jTALbIOFddVRNm4P8oEPYAPy6xSH6VpDYYPSH6OB
LZq/TmmixeKvPI96np0Jy9J3VWbeOwPbUV3l+IVm0GpIyngk06cNmUZeB8xEujp0mMKmjJ+ZmbmM
QI9i/S/QmCywkBmr5xvru93d1Ht88Cqbjr4czS3myTm42jHXLNg+BiKPI3AI/TQ0SZxgcaANqtfj
abCowGLpI5moy1+1wSYfcAh4rlAta+GGCvivIaI5q9sFVzI5eA0a198TMaotcRxNFMU9Boixxogd
Rl8BhAugyzSwKf6cvcP5BIKhKY7Pi5bF80iYFTq+d4iSXtyaYDWLpU/zzBSnuLBXIk3hu6Z0yEuo
akMIuELQEnwu/mM4JUu75j5wU6QWgdeK4/MyGCPnby8jaxTgNncNKFIcvJq9Da3+Ew0H5rAqZA3x
bOhIYYOWGV7jgZQCbz3KYTr182Vo3PrQ0Oq0fegMnKOd8RDPLb3EjC+S3p3UqIkCJkMvbPT1YtBl
dSjj7DOFUXbGXZIfSEjEe2QSvtOSH0ivTnVssigobNx+27SupwsRmWwUfXAF9uNti0BY/84+NQS4
9xz4xWxqfAA3sM+dkPUtn3aVpPp7LjlDWB/stlHrXKQvPsHye9vsaQySwXXRe3KdXZaibdO47lZD
96ov5u4x7TBGMX6WrNpEjLs2KE8KPcAdCbi2LPmpbWCiQ6/I8dzmiiiukOKDuIvm5A2y5yyWvmYs
PCsMTf2DgkZt0moK6U5JWDrdeMLsom1Lv7ZJ7I2de0foK23m+UxvRxw2ZUgOmBFtDZL3Gr/bWVUX
3ompztDycQQHjj+pqDrVlRVuzJl+8e+ZD1H/Y5hXQOS718kG6u6MHHBAR4SAduYST0MerGJMbnlV
Ejg13zICI8cunR+aaRduyUlXS6Qm/pEvFJr1ZFWpPAZ7gapZ2HVLxVfALqt9tJsNTcFIN5BpkB4l
S0TfOJ+TE2PPeB+o/KOwaFQOoWse4kzGJ/5Fjr+qtC462YorJ20GzEDZw8Upt8MtmHL0B4Pjjijn
S38KzjEEL0+mp67/6qfWebEL+hc6ncoAo97L855zjFKsYqdxzn5v5YdQN96r2Dj02qB/9AiqNk1r
vWKirV4sOtWGlGC+qEoXPLXhKtMsXSlVzCpevCKECixEFvzIphGGE4jUnasr7lRuWBqC8XB6flWH
p0F+z16gSQbRC64veRWUpVcSE3MYQsch9QUyn/99G3kcYCawa+kAljQZ7HWcVNmhTbuEdGCi60dd
2+qRNC+yYTDGScHcxZ1nXgVJ9COHszNdtG2t4vIUz8w8LAj+0ananeVUlDywLVZ5VyXg9YLkrKER
ZDlbTeYo3/Sic4+YfshRoY/9NXbOir1uTiGWN5K5jG3bYBaoZFkyr4z802i36mhMVXd14yLbu9Ty
C9EF3fV5UcI8B3r2R0+nm5U5zLwpLj1BsKE/+cdurOFQ2ShtvLE8RrI5kqGXH6u49W627DfPzaCf
lFr9+6y2hfUJ2+zF0Pg4iCZJ3pTt8GYEBihv6DTbumiTvQnEdjUAgELXPEInqogUm+PLjDaFrDNw
V094n45FKRiZezXFH/Q85JJGfo+LSfui+8nMwpbBVuYkYPsZZipVxbOTqgouz4s0RXBpAms8VEm1
Z+iqr4qygu4S93A/I3NArGHE2o07j1oCsLgHhB3PNlrfwpkUA0M807ES00oLPG2tdVFyN623FGAc
Cm/JfghPv2FKCmfdpZlSKqjyZmKJYysY+cSCvbqi6TTGYeFvwlGTG4dFexHOn2k8sIAbQGCsJWVH
FVT1YYqG9DTMF9mmXywKA1tOlBwJq1Mbr5wwd6PDeBupGlq7ZURKzt+m7Ftvh+3mJmvhH1uDE6CF
9PpQ4z1dRPNvMmcRnnLUjxzQ3NE2if6NcJsvlZGFu67rANkgntoiGUKZqzv42Gk1bRwQQEhfzfTa
S+vSBam9tkNv3FR+nV49IS9PEFTSDe0m6vTxGLWItorIcrZNwkxApjWMtSp/qFb1hHzapYuuoiuW
RK4XR0Riwarzpn6pcXZalG3TbUo6p3lhZJcss7sbtqdyO6NhkA4ZZz+yb7R46ldzopcRxekfSt/+
K8Gb1GtpChDPY2ctx6MGY/lIy47k4977G49mdWpIaMBxwdyK+e5EZh1Ks6wS4UqMrrpate5sdfyZ
h0qGwC7GwKTzri21OM9ect92V1psAOyqXHfxfOotDW3alKQdPR9isGFFy0P6vA3SCgRIycrOORi2
ElsTz+mM55h2O9mCRW9bx0Q4ZGD3JlJYqaGd9k24qY5vXlh2QT8oYItdhs02HrT62jUQxcwAp0fZ
eA/ToqxoOO2txOSiTpgV9UvTqOSJco1Ia9OP9kOYvUpV7BLfi65TLoI3sw/ZgOpY24oUyWAhpupI
bITahKHNPN6Vq1Y3ok9UpIApEGhexkH7GctaW2e2nV97J9w+F1QN7GQiZE8D4lYGgX585rJpoTwj
dZ/7qfNfGWE6sdlTVppAGDK1Zv32pCupdN97g3WBlGSd0ILBmXCs4GwZEbN9j2kxqtRGjVdLJuZL
4n75z6T0ql86hiZ3adRehMjoWDX8DgyEDF04vdBSMc3DWB9LYtZAR+otJoub3nZMQeeuFqeWBR0T
7SLahgB2P2HBtD9rOU57O8R1zL/YMSjfc671V/8OWkZOICSNAtwvXrCt3HTWbHpZvxPMLY+D4bKp
sU7TTAbXaE4/xgmsBhz6+qU1vGtp6sEx8+3wIElo04Na7o0g/aPabhXYMTppELL12k4TsprncEHD
j+KzF+kAODj6VkYHmMGadrWHKgdhfLEi7SA6PLlt0nS+1FQxKcSNva6V25wgjj5CDJCXeL5IYkEG
q8oPCp6IGfRb00ntF26AHsTQ3MjEx5cdVC1pOSr5uzZI3xqSPnwdv1vsHJs05yc1vZ2OQrZrp2OP
KeFwjo3QHsqkRwbzKWAOKh5+kwVXIEnRx9Kk33xUlZFuDEQHmywGnfW0IudjHp5b1rU0/+lA92gE
2splLSL35b+HmbK6gwWa6R/5LCG6fkuqyYSTJ/W3oVzmbVO+CwPtra1p47oF0sIbatVLS2/creGx
+dakm62KuaDoEhWAIohxvUblux5MBy2MUYWlr7Ni9YLBP7o+L8lIQSCT0jziSdZIFLcWmX7VGif8
BtjKCDao/8Brj7adltg7UQy02axt2Af0j2BcQRHA9rfyc7yZUvPUutDIq1i0JQ33aWy7g/9H9UV3
qFTTfDKh5l51P50a42mZ+tmr55YnqYecw6t8ArLuWSi/VbWz9a66pflqcMR8Thn1r0I3eb+86O5m
DPmduntLEiIxJg2YnUIS4IZ2fWhdFbDv2OOZY1ewIU6aRVu2/gFROGYcB6qhqVWfVdB2e1Jbs5eI
wzGhSh70tMGajknk/6VThWbc8yCtsWiyGKM/E13ooh1q84s2HOxeV2BZAC1rGsmeKLFibaFZxsnS
YHpkQv7MHTXd7ci8gFklCQplv4CK++9RikHWFGmx0aETfE75nRaq85XbOs3UIe035lA7Xy29IdiT
9jv9NGyq1gcYvG5djI75msVQDTXG52QMBGBgmXm2UfplaqPaV5h4Vjnrew7l51XDB7V6fhXFDAqf
X/W0/PDn9murQaYc25Fxe16sqEIx6KBimr/VDm56meeylXQZUqrmSLGY3Zts0q8RO3Yb1wBN2cGp
lqsR4ECnoxObL5MHYIBedLOkprj1MtM3VsL8H45dgUQHS76LZuCExMhZxBaIBtmH3p4cY4GThhNB
05vMf7X+XLjDSUwIOi2Dcmho9xxO46M1VxOq59jjVcmbhHj0BYPkA5+xRjEAoiISaXNORqrvnvn8
LgU7vbEVCnYTSgpWCOePwmJz7Sily+A3rcfo9rwwtrV24fyEnNz0rvrfwcHyGWlBd7NNPIkhHfsb
qmVOl3NVRvZ7zN4xLOIgzn4laGHpsROGrTATrDjX/uoLWb51WrtGLQd8mqBV6GFyzo42rzbKMyft
iPBNitWke3+GOstP5pwAubJaiikEq+5dNryI5QDSgdyb8lQk6sbxKvjuOuoxcqp/oE+ot45dZu8q
ZnKP4kAgoyY2Y8ZV6FOzHgYN00LtuII+owUBZrL5nAbgC5pxTmPowA12KAfXkFft01CiP08c9Zng
blua4Z8KNfOxokKw6+pGLnaBhYg6uCvqCzRkDgBa61mIt0rJRsmBS3d/YltGtuugOqX35q+7QY+P
avBi1PQOQuOeVbors+Mcp85IaAMj1tuHc7dMTGFBpiQbRx0hcfGpvNepVhCn2Y+flp43yzrzGHdQ
XCQapOZ60kf2fnR6hCohPMdYfsCCZfD7/+gKUEg/eNWbjVoSskl2NESmweJeSxX0i1RHDzCOhXhz
MCet46YWm+fDzshhqFXiFQwXPESXabodDu63KruXyOyKR1+X1bbWXGTYVRO/he7406yFfakTm2QJ
UVuXbMTdlKOp2RUTkr1VWwzpOhl1UjULnCFzX1QVdX2bQTKcG/meZgf1bTBkeoBNBJgscviRoNF2
XcbbmWntyfCGEbAgvdAsbeyfejx+U5+qe4Oq2ZvqF5a7cgfAk+TYtOQFdFhgtCki6dWgN04jCsdy
FJvvVs2BDBgyLkSyxpN+ch+xZp7bSWa/aqhZgWVsQALpd+p2cUdMgcxfR3lteUwUHBgDt6qYZZDK
S36Kot12iqJRN5k+uFUynTrLwXQ0v6yZMxw7F8iQiYQOOWxrbEpTfWMLwRlYBHuWHrJxGfOugsnp
XnX6NhUm3g+GuAhYBBb5oI6NIy2WbD3hxr0O5R+XEdgSTkj/QREAm9pxlLV1B97gqCjaTUt47xnA
UXR2/YJJ6X+PzTZ+rWha7J7f+u/7z6+KsGGmooFV8jK/3wCzITDQ1yditf93cWpA2470f8da0Oye
3w9lNzAkEH90o0m03UgT+jigXj6Osjb2fmuJOwzS7r39WRkoBHEQ4NSsmvHKK820ztXTBata9UKU
JmSXxos+O/BIqyC0kr2YeflVU+8wfe30gdICIop9933/zOYwfnYMQqkzBPCxwnstYqQ8hvm7MPFV
BHprvRsxG3zU1zspQH89z6tI8q19OzibgrkttxuquZoU09OzKaF0uB8jnpi7MrXmlvhb8YBP3f4q
R9ER2ko3QcgiPSKl4OMg4UJ2NOyel14f4GwgsOUFf6ctsPeK1js780Xr9FJfDbXxl8+lBXbfKHTS
Kuf/gkN6W/c6RvD/+9PgviZwARNlSFeX18GZftPwMPbPR88LKeBix3ZYstMUosQOhZarksNRiqpY
WSauyw7nL/KByjzQNr/ViW+9PL/1vKRFKLj5we38f//B8Zt3IdVLVYLedpswPGuTGUBcST/cSbUk
ynXWmld3otAy/vbxqL5wL9H9nwK5V3aWfY2rdJ5fFpYUexL0rhSrdIYdw7rXZsfpexLW4/+Qdl7L
jWNZun6Vib4+mANvJqb7giTo5JUymXmDEJNKeO/x9OeDqk4XBTGI6Z6KCkVkKqXFDWyz9lq/ATHD
DBPE7Nk3ksehMNdpnfU/W90qbajaNLbR69uhTbfuYfR+G9qUM9rplfVHdh0kV6Ckl6nvKvsqysE7
VpGwiPrCkWCKsqVTqzpi4MoNTE6qrdsDk0BH7jc6ViPxrkhRt1GKV1EUd4KLeFYppd9QZCmXSsaf
kByl6Y1QEy30AcrYIijUexyNl7mo/O70V0r/XE1lI9hEFSxA8kugyWqgAJhvgr0iA50WxGJvjOxj
WloWOMJo3FPBqOLC6xTeD64VmJN2GuVgtTZABSggQZxVjB4aRNChWAvBQaETvFV8E6E7OuOAVlae
gZKqHsA+t0g3TTBzNLchdGSIKSLNkl6JSnnvtBWQptLLlin+wzhI99/T1hkVA4EEa4Ky6HOrW9BE
VjDR5SYq1CM9jSodsPfqQXdymuHjDyZIflKiCG1LMH8lY/VTrQHl0+Jf1lKBbgcXQzsvydk8jzty
6x476t8aeeYSfjBdGkSKiybJb2FcoWlMec+x7npFCBDENM2dqIc7X0WyhAZoto80BRPoFmvPIkei
pLumhtncxZDX0kDNF3k2VBBTDRkcIR5Xg8bVugaOZkklgpgQXvSABIqT7M11KNu41GOBQozUT7X/
4QB/WySilN30GVBlV62abQUdOWqhhVKA3HelGj8MFduFTz83UymFjRR4TNl3jRNfl3Vynbtlu6zI
0xeDoqCC4XNGUn9b9fV74eA4Qk6NwG7q3teCYl2LGIxkZo2gSsMt389gapPNULEUu4VfQ+P1DGDn
dboLJNw/O4xPVLMU1qNz40L3u5wNH1KXhhr9sorzn6KIgETU5Ai9yJljO2rGv6C0KUi3mHplS88F
w6qDku50Rf2Ju+fSscpgWQ4B4sFSuYtBcmxTH4Zmo9x79G6fTU+Hd9HX1NqArisGoEWtcu7BClP8
HhVFB0cYoVecaFyC1mLYWru8ke+owUQbmpELAUn+nZP6/q7JhVXBnWZl4jMA0Qv5tSFCBKR3zB9e
ES8rVansdlCNLf7NnvfuwBt/dFC4bOvM3w01WgGqyZAr6IH7pIKj4AbSIhph33BltAr6FCK0qyYx
wusWRcYC03nRh3SEOSlyL67RIdxK+7lfFGlXgJ4IH1E3oHMVN0dk7H4iwtEjoahU6yzv7jCKe5Ig
iEajjqUEMmvVG90PU/VQRgwNc0Q5700tfAawp9oonrEXNSSurfbOJcqWZe2og4lYWdjtLZJujfmn
tFaashqbpOFK5xK8kOtMhUoWr0WlcfZODmgyQjCOTh9yi0gQ0uobSOKU+DkUaB0nivsDhiqlxvQd
PxZ1bbRyfaeAIzVU1BKHrHqHca69ZGyUqaVshsF5DWLIokVPo1KDiLnvfPmHYECjS3Xt3vWlGNIc
BGzBU999w+BJe8JPi0LpOunqreE1DxmqwqTF0Tos4FnsJcMK7yxuSNlgXUtc+38qXrUJqsCwJfZe
pKKYb2r+XprNuxPShcQzpF42Lp4YWZ9vkBZ484zk0GnRKAQyCiOhur70QHPdpONSMEVFsjX0ZAG9
NMUOMeDXgWO5wWTCro2njPrBnRKMFoMyUguo2K9lL1WvfR8zWqnACzzEsYYDgK1KzlC2UdD7ysFp
6z2MCLGJokWZ4hnRqjgZNMtSzw5Yw9z6ip7do6xOzThA4IiqBkKRRXgsR2EfnT4iVVwpX0kFvnii
tqtEod7XrX7XJ+p1JgGDp0d0b8rolKvW4O8qWcflEZonMAJSDkRBQRo0N7Whm4swAPotNvEjDjpw
3p3sZ5ODw+hzSKDO0OQrT5btoUjUPeqHgJ4xyEZ6fETz3HZGcm/VlW9nunsV5tJvgdKPnbTZNmwj
YV/02DHqLD2KOsOwgsDfUtkpSDvSFuB3DRoZ4fXfAuKPSH9ZV3mF6R8gx1dm0mvuo1sIdm5t6uig
qKVksNTaBHlWnlgpFatUBsWnpiDSBA09kTo+ormGVqG/THIXMrUkI7f7UmYIykZx/S3MBWtfOXd5
AdManki2BFUKCkmjg2GFSA52rXEX5SjS9G4LBo59Z63cCyVnBzUm97HAxZEyOPdQyZR3SonNNiRD
WPxecS1GiXWL4ZNvOyZmDepj7eIAgbL6zSCz1qSiD26ETvjdRdVdBvtsk4nYR/St9DtLklcqL+Ci
nPB3VjfPSTF8Lwb5VvHgskPRyVTgz2SEo9Kpgu6NxSU7RMm4yH90FdI0tdh+z3vd2Esl3LSWv4dY
i65tRMY4SKwdL+33D9aQ0oivxGQbG6wPo9rSYbeN1peuWFrfEPThloGVddv1EApQiAM8vwl6od0H
QMLMINF3yE9f60Z7q4P+34NTQBfc8fex1eFQ4cI0qXC/3de+X6/jhLkUwkbteu4ZTh7fhq2+hshw
HFzxvmqyO8lN5RuzDPd54W51P5FezREeAkwnAi7t/7Qsnw/lC6uA731rHTehaMW2DmZOpoS7SAU/
WHeKI97K/XMv9YBLvWvNEAEnpuzBsgJFSVbBi6CfLoiP8PDgrsOG3nZ+crDQ8QmE2rC1Kl6KImbn
kF6rjSmTeeRCKy6d3gVfVml2Dbv5Rs24vyfIQemFDFwEyEiTxu+UCJvbpgLbquKhQAFraY10fECW
K/RZHwYd+4vBCB4aSGBOdz1UhyTDRCLW1XUZi5sscn86YnZMtA40E7IIlN7RhZCC20RUwy0NhUUo
bAShpsAr4FMqw7/Y0Gl5aAT5BZW6wEwPcpD99LvmV9ZpIGug5Kwp1raAmfubtkAi1oiy3zDyfgdK
8gAbCiYCPYGt2ZERNpVFe9/ys73UFdmenIkW8k0O/2WRWSj8KAX+AgARtbVJr+IJG+FXCXVhqNxJ
saK6HDkOVakwxajUHx4B18KgDpNt6CNM6jXmQxABirZSC0kmxChs2WwBgWkgyDS1XlZZt4sbqrOG
hD+MQyL4WKj0DiQRPctuFQbQymldPYyeqySmAGs0zb2qilLdtVgW66Wx1AtzuC7iEHRVYel3Wkb1
drjzAMkem1Z4gABut9jRPFfsXMUoQCnrT0zr8jYHZj9EqPzqjbluf1euVNmyiqhDBYokBSlcNVa2
y2TIKmrnYdee8iV3Nwb02AG+1o1FcrWowgZ/i0xfF1qMQKMgvpluJt1lsSPeId9dmYK7tdCQ3EtJ
uAZNRerTDy/egMJooYY/ofwI31SprHYuYJdF5+ivFW27VehIjxQQdMBoWrQFaaJt+9JETgFLHINV
sqVRi7pxhjKJo3TtHYaS7GGVsue6/H+8lsaQGo4SKlWyRtay3eVwUQMXV59epAqGxpwPqV2gIKK1
ANWxiYnd7Baqn/Kkp9lVY6CG1SkYiL7ICnDeTrrrEi/YJr6x4y6NubJFc4VW5tYNcVFIh0c9dLjI
q9Qc+znD7dFuPo16N012x7//jfqQqcg6SkrYmMsayncTO3qAVwbyexC0iwGnGbNGOMcLVeyrcdSh
+wWuxOBEBDToJnbJowbdDEIAt/lvcq8d3HJpyr5C0wzkSeh3t5f9AuUv3l6mookEkBTokFiiTj4d
UjHcffqKT+dyboRBh1q/GzkPtbaGXMijLA1/rcWiHYdq/ygpFcgG/1WTvBuOHWFdZqjqUX27hjog
Ic3CToJdO+1GYYv9h/g6wOOBi5zNmJKp0miQ9+mpWqaom7JhYOEqGpTR+P6Jz2FR6kj/RDXSex8N
E3Row1v43uDPrF6/BqcVP7I5vUElTbYDGdYfmBj0ctAHE1Scg2DP0bjWWupwRb8W+kLft6ZV7ouu
sUEjhU+qHD65Vh+vXXDDNK3qNbt4Dd4xFh+hOIqPNcQuoUSDboCsjYsFyghibiLSSBlS1JrrOgla
uMQlpqmV5q20CklQyEqIQarYGaQp8gKO6V8D+I6v3HToVjksChIlxa6dPL2vaqn8xgNQEe7CAULI
EPoqg4xeuESFMhIT/8pH93AJfk6DOtn6bNkdmjRV4LMrota2LZHlQkMO7lOemSZvV0OVLYeGzl2r
umoSlIlCXxobvOhuplZtI8HG3iCH1t6FEIjiLJK2/A4ZnpMsbIJUKW8GPfU2qte7Sy9SqzV4+nyv
ZQIa/OOXjz8io/4SgGNc//VXkZd4a2pnL2g10BerQspoHBL4UY0/9fHzHz9qeDo+BvjGqM7g3enj
lzyBAizL9fVQZFAwUq6mEjLdK7NPaG/SZmIPkH/lbWneA/hf5GMxsXBb8xvVIcw9JMTOZW4/YVP1
iKTzJSrRnag1kPkQ2G4/Sl+ZpPQ7CUPkhUshw+6EJCIFr7Ei8WWqCinc3I8vuqQ/g0dWN3ClAhs2
T4rSSm5srVL4VQZNDA8ZpQ9ML9P9xx/V0L/raceYpdjthzh+rCst31KrpY4q3A4VvliDIt80FlBQ
FMS+S+SCu95TUGyXsgBHA2T2u7LXH+QiA7ph4vSA7IRz/fElySNEKowSWVPVE65jMSUnFiucY8iz
Hoo2U559BBUtIRi+DUkiAygc5JVLLiV5rvHTteQW3hYSKIqLR4/c0Wqq8nap+zjXRFS86XGC8O95
F9ag3svZTWha5l0lp+p92d8aoSqstbqy9mYHoKAtKoRrFb3jSq0pe9xoUHnPiv76vmNWXsNRLkA5
ay76AWVRrWmBOPViMHz1uuJeJozNUqhe0f4Dh8lhSwVmuOoEN7nFUCynfVi8IzqKl6kRV3AysqWc
t9K+Uyy4pHIvPFItoS1KNXRJiTKgUI2dQpJL3TIc10k1ro7Etlw92uLkl742WRIuXNpbShFnjyqy
guhkDFgpjEICdJSsaw0ChN2yneOolaOMj8cYwrrid1NC+EJtZOhZ6FjfRy5sgTRJjZWnj3cYP0Kt
rzQAsg1xuTSMrtjL0G0XOC+UcYm6bGFCpA7AV9CO9fe96R5LTgjQKf31MKggedGql+Ucoww93VVm
UOxkKyM1p/q1FXq/vPWdEi5pCpLMyS06JuPfBew3+JdBPSlKk6sKKTQIUDPPea+CcmUI1i1GcyGf
NvOuwVD8crSwo5l9Q9KgXjuqBnw1Sn7Qh9euDKd1UTsqIASGZWwXOM9DjfSQ4cERVslUridiUto+
LlybLk4AYAjSO2iK/rs3yqVbaayiLdjSwEEjuNQ6qMagwWOgVOA8Tcv7DWtX3tK3zHYxKpKrlu1m
WfYCmp6tmN0HyuBuocxeGZFV3il+oZGsZuFz7bFEhGqfqnF0DbgwWDelKd4KBmUOs7CivWKA4lXT
9kaBBQ4lVcHUJQ1Qtun3oRkEP+pRwLkPawMbA4mqBngH6OhgOWSnPnzwgDB8HRaB8IrdQIdG1d7s
AQWhH6vVL6B9ryi4WVsr7oyNL1a/G6+JH/yoy28TSTQWlaLUtyAYVbuvFP9aa8N+28jNj7Sh8tG0
kIU7o1vFEDN7Ry9fy+S7rwLZdRXuGEUbpeQnKGBGzW2l1WN3RUg30DWaO1O39o4n3fhYqNw5jirs
+sQsMBTxFqKjkDugmnVLLkVHbuDWIbWJAP+taNZxWo8PdGxVKhDTBMwUqP/rxwxtoeugRTWqct12
X4xfVCpoy7qRNRs1E05QI5e2NNvipwF17q3BhQNvIFJFxUGaKZLRGEIac+fjj7ESKBcchGaLxE5y
Ra0m38SaMyzdHrQSNX6Q1nF8o/IUXuPWQdAUJ/M9jVr5D9vj//ur+y/3Pf3T97j8x3/z519p1hc+
hcPJH//xlMb8/9/jz/zz33z+iX/c+L+KtEx/Vxf/1eY9vX2L38vpP/r0m4n+56dbvVVvn/4A+86v
+gcKjv3je1lH1cenYBzjv/yffvM/3j9+y1Ofvf/9b7/SOkFt6PHdZVWdGnrTUz3J98bf/+fPjQP4
+99u39v/+Pn+Fr0lxy8/9YcPuIDzz3+asqaKpqVoqJuMTtt/GIFLOt/RTUoBsk6GJUvWP33ABdn6
T3m0+cZCXCMNUzS+BxCw8v7+N6QX/1Mn6TVFSdYtDcEZ7V9yAh8Nq/9K9HTFNFmrIh9GJT21iPU5
0XMQeEFrS5KO8qa1ZTtad9vkUC20TbkrNtGzOOfMPBNuaszcCQ06Bop0dKvYDupiHzXKs9JXc67F
Z8NooiWaKj01led3mr4GcjEIaj5IxygDowXq+xrVxJNX/eeSOLUClz5fPP7/k/tnDE38HCNSkLKt
yICOqNtil8AhsjGPiPzaCPlQU1gktn+nATZYXI6rXR6aJn0Oa4hG1gx6T1jpQWxBxz4n5kz6L52f
FH8NbZL9U0P1E9Q3pSM152JlrKUtlIun2F9QVFkVP911enV5UNL4qb9MQ9DvWEiIqCbpk2moApwB
wdkg8r9D1HM9bMUdR+6SxujKWc7EGj/9pViTOShaEOYV0v+jF2In1kO4DJNvbhyu8WTAZyNeoy59
r4rgHiXjWRBbnAFwmJ15jWOQSx9ifM0nF6yk5cyQ4lI6+l6299T2vgcBNxPD+GzU/scU1dhkVAhd
OhvNJEjclghyJrJ0VDXpKnXMHfak29zN0V3ryK/hjBfqdW/2+ADqe3TwRhzk72EIboaqeUHmhNZI
qdkFlru2F5awvlGRbVT3zdO53RUhqF/8n32oxSQZFEVgsy31mOpQ4+1bhKI63C6rcFhzbMJOrQ49
suAZRZMa5iToCvXeTPrvsSuuANXR2pIknrSD7nyhXsmdsKV0wx0yHW6CtNtler+RfEzHm7rl/tVA
9sNc+SlgMKaByFQb30R+s0WG9DVyuueArqZgajc5FkD1AP9fHbnZAa16HRqDLNga8vABrhE5qjqy
iN5OVuxUnASoQ25zz7jVJRkFPO8tkBxhbgKem+ynr2VSFFAS6Fh5xc7R7/U9nP61sxYe5AXkqn9v
sp/GGqfIyTyj2ik3bv0Ri4zQTjf6NcjcpbwIWVqze+K5zek02mgmfxJNpEocWCLRurtR9uGtt4E9
rhDXRk38O8295DGy/bV0f3lFn1tLmqUYnIiqKlrTzQPECkANl82Df8C9187pgFyOcHZHPA0x2TMg
aQ1uE7Jn0JLZW2yI2aHWliobIvo16InZzY/LEefGNFm69JyFyKXsfzTTIws4CmcqU2ff1Mkzm8zB
PEP8jrkuHav2tcyeh/Y5UVeXh3D2hIRtDCdYp7UGHODzbFCtAL1L+c8Tst5XK3piG+Q3pEfrWdrD
yFqGd8qPdHs57LmRjRmVpmuKpcKF/Rw1wUID1FQoHTNjlLunXgywB3vwuVU8/p7pDn4aZzIlzCzL
C/xypKNz42wAlyzdvb+Jr71tvqZxuspmnua5CaHLKgVOkkldNibDGgTFk/OIYVVmiM4qNKyZhObs
c5NhDsqKSRx1klgkhkp7lh7IUavkdY0va0blPm6b3b/xekhtxzcjSsrHmXWyRXC/lE3+WjzK8AlL
01gJwktT3/zvgkz2IRl7nrLl8nqEXfsY0JqNzcFWYn8uUfr6UkjRZZJ4TdPg6MiTZ6ZwO4kixUjI
Abt6icdOtZO25op9AWGqZbClurmWZh7g17zzc8wxvTl5gG4ALVMLiClpB6pJCy15CSr8MbWZ+SCN
v+jzBP8caDLj5KYMXaZjcoyuq+sxJ8MCc2Nsgi3dl5UxM73nRjU+6ZNRiWGAkE1rJseKRhxmMJKF
n6Xk7jJn5p3NvbLJxhoJrku5llEVuYL+lIFzoH158knj7Jo+OE1UqcdZpmKx930eCz6CmZNkEjp8
dnUNlkhprxAessebgbMGSqvfUY8T1HW+G+fHXC79dR1b1mn0ydwvgWZqDcKEx6TLlzStTOlYCm+X
hziO4NIIJzu7Zmo17mGMsHJHQuudot6h4b8q9aMHBulyrHMz42Q88uSe1ZZdLdQR45FBqeBAgtrA
r0Lc5d3MxBg/84UxTdey2JQugph9coScea3DRTMU3B/R0MfxWIV+LUFqyCVpZrKcm46aJH0UCCRd
0aZzRbVSqLIlUtWILw/mN0xLLj++s6/qJMBkOiie4DVhi2OqHJc3aqwiHozod2ju2i6n+/B4OZo0
vo0vT/Ek3GRm5LkO5Cisk6NjlPBKy32X+z8d90XEnEimZYBg/KKx7NT3ZjaQs9P+r8D6ZJoYBmQk
j/74sXGqRRJ/Rw0iNGbKCtJckMl+T/lXV82I0eFA9uBslJV0SJASopN609jyStyCYqgPwvryQ515
hfpkxxc9vWpQZkiOKnoEJQZFSLTm9xoNdhEnisuxZubjNJdOUD6kWlsxXTooCmg1Ct3MhDy7nk9e
1PgJTnZ6aCQihh88wwASJ6QVtNbCsSlrG3i/XR7M2Y34JNT4Ok9CCdSegcC0TEYL6Ux/1NCk3Iu4
vvMrHW67Zns53Nkd5CTcOPKTcI3UY1U1PjvMaIMF1GVxWJdAQqrSsQ292DlFvI2Hw+Wgk1bteMln
vz+JOs6ek6g9WihV7DM7pLvadrfSFoy0Cvt0oa+zDUC1b8E+mHmFc6tcn2wq/liswXqOGQlq32rf
1aFfw3xceHR6ovRdc/e48C5on87slmeuFJ8HO9leDDMVFACByVEIIcliV7AIt6EN2zlYoBv30kj7
fvUcLMStORd5XGSnG5uF5axlSZzomqzKqjV5zIGKqa7cqs5B3hTX4MI3Dhdpc8GiX0AQnpm405k0
DTZ5vkVLf6FVscLydsiObasrZYPS0bacmbDjZ56MyRIlS4VHJ40Z+WQ7S4tadZK0cg7AN/BriUK7
SnTajsEuEP1vAtXyxeXJOt1dGNengJOdLDPlUJFA4B4U97FR7zBmvPz7p/vz9PdPUlbTTbW6R2Dz
0BaHoMN3kKtSt7scY24M4/dP15uleilOBdhVDcAjIOIKM1fzuQCTXSvzlcLjECNA+wYab+mm+fLy
EL6UM6bPabJTGUHsdfn4nKS78NF8wSP2VT4C5+9X451cjxfG8XLEj+vppak2WT5u1YViLTOoGHnQ
ZVMYIAzaDZd19JTl5meiezLc7957yvQR6BQjKmO49MgSd9cM0iEMdcCbJk4HSyUKdERGY8N6lgst
rBYRgE5ukihmIggNSrxA7EiskAmPc/QRobcqMsKUoJ6uHb91duwh9G+NHguXstDWbcbNTStajbqj
7i41o+pGNEuBKqmswQD1rWxTJBAno1gffmVCKr41MoyATGzoy+k0uiVZcW1cFyBq9anxDd0NWrOD
DAZeZIHtYC2iFRujZVP11bvJ5WBXYqS6EXRcCRQPjJqA6RQYNqBgrgevogRGuKn70UHEAh24SGlj
vxQGWmOhLDtLuInYCnnhDxXkxUauh3hJP1RamSOrTivbwe6Dpp5ZWF8ugx8zRmXvoy9FR2V6p0Eg
ElSm7wqH4S7DwW7Yhkv68b9xfrXBXs7NzzObrSVSglBMy1DHB/15jeHm7RqKJbGO95CbbRRKrjEd
X2lLz3ZX5ky0s+sNbBYwJypVVPk+B9OatPPaGP+5PjtW1VuszxQj5n7/+P2TDQPwfdQUvPGDYr1Z
TEUlfb68uM7uegb6e7Jp0MqbHk2CYwQJ1tjOQa3BTUCHds0DUriXg5yfAaYpWSJYOxSmJoeFOQC8
DaLAOYy5L5W8Zbr0n+t1uRtucKifeSdnDkB6d38FmxwUsuY4ePASTN2MRcNmCzN4LW/nEplzr4Zb
l8EUk3R6tJNdKUldo9ZL1To0+BX3iLgr2syJd3arlQyRBusYiN7W57ePqYYYo0ppMZLeTlboKKdr
+cnYUB6yPboet/lca+l8SFNVwPBpliSJk9UT5FaKYYFsHaoVqncroObAERbYSI1l/ztrZc3cnL+k
oOPmIJ0EnBwnvuH1ZSQzxmCXPGnfw627F5Y4K0HFXSV28tOz53aIc/NDMg1TUUXqyigUfn6qaFGb
cmkN1kHc+1t/7276tb7u57O+6WXlY2SWJBtcSnSDZvLnOOgz16rht0yQdbPi/a3dx4wW+bj5IXxL
E80WX93Z/e/stGRUvD5gmDy4z1GVQem6tuusQyK8VdH3Jv41s5bHjz09jce8788AH/n9yZaUI9Rj
mDmPL9hF97B5tyodf2FTbdz13Js6tzmdhpo8wcEXY7d3GIve3+GPlONbn87Nv7kYk90i1AynETyG
U9KIR8tjhTLU1mIGxtfjocG972b2PjDOsEuPcDIDwzBLB4RxrY8jSlrVNyRqN5mt3w12tRn7m6vL
7+z8GE0J3XVNVbVp3dxSkjTACMk6oCH8qAvNg4prMxK9m8thvlzt/pjxf8WZXD0qHfSoZObWod87
+9juttImeqROuapndsaPgtrnJ2iIsqhybMlY/qjTAwU14Mahlj2+tcqzxRdsTjYI8dMPzWyL5j/U
2CW2Ib/gDgQLRHGWc1Pz6zL7/AGm0yZOA0FMLV6h8yoZT24+c736+so+//7JFBFKDUNh1B8OVXit
untHwS4DwfjLL2xuEOP3T5ayFukDcsUE6du3Un002plBnNncGQUyvJoqg8ugNfM5AO6HTme6PKVi
bf7ErvLaWscbwy6/f2zv8gpNWfvykM4+N0WmCUSqoSjq+P2TIQmGUCh+z3JG1YlKYbKFbAdM3Jp5
cmcyGkamaGyxIkAqLsGf43hOJTp52FsH9yV8c7eQQ23MZO7YB5fYC88M6syp/Dna5EWJfQUZAUGM
Q27Tid8OV6AVlt6LscEaegP1a7ZWcv4x/jW8yWNE1qGuurRik08X1nbsQKTvw61wgziIXbG65s+t
sxFVmYOS49JUp7CrtvEFXxRKXpze7LPceAzAyRplvL48P8YZ92Xj+CvMFHk1lEPmRm3Bk0SmAuzn
CESO0K1vPCxk1NfLwc7P/5NokwPMEAO3sBSi1dxFysd8gx01anVLmM3LsdIkAJBdXo55bk1zyyKr
UmX0K6cLINalVkMAg+eo6gjHSdsyMmb2+bMhNMBWUFPolU8vPR6EWSAwknVAtZKSNuDtWWbOudmg
nISYTnilC5uS8tPhO3koHhUvMN5tfTXKVyzBTvDgjg+Xn9tHL2g6M0BLaqLEfwiITt6VJoWxlHKC
Hrq1tA5+5TcIxKIk+tAdQepu1BX4NX+B4kf7atxDHJdtbQaKcm5qnn6AyZESw4nOU4dMeGDEFaz+
au1Zr20IdkqZ25jH7enLYGkxgnJU6Nvrk/XdCa1SCEbN+qZzBGhOuoK6tavsfOcs4BDPYonGk/9S
vEmWn4t1oAUy8VJo3HH4nucPRvg9lK9F+PnmXHrwNfM2RAX8NeVt5ghuiZ835wKacuz0kXXAzf47
2kLrTLSKhVfgrCQpM2/t7GKwiMamhf/QNMu3zNA0qshl2mRPSAKjc+vNnDVn18JJhMm8SEpcnnvD
IxWQ4HVYv5A6/AU35l/tT1lcVJSTMJMTDXpN2nrRGGYNlflYb9A9dVb6vbuDX3Sliwv5CoORuRTk
7BZ5Gnay0mGBWSK6wTw/VEl2Gb60i4IrxbhDKuAg/ifZ47kHquoARkeCGonJ5IrkhFLi1lQQDpge
Yvn45nGTmWvkn5vwJzGMSUuxrjnhKqykDrl4I2uvevQ2WpYaxm2APU3//fLedW4OngabbF1Fy0Wp
VS3zEPRXhvJd839d/v1fUAnj3DgNMJmCOeIYmUw584CxkzPsKtzH04Wz4UoLLiGEcnJfPnW97cN0
Xo3gwDnc7dwAJ3MzBada4SPA1hiT1QsIXcbu3JZ4btNQDa4TIJioUk03jSESew+fB8yTf8UvsH3Q
VV6o9iPuixsHSgcCNSt5NZ/bnR3aSdjJzuiWceGRZ5oHVJjtXpQXgvHvzA4oBCL4RtEiC/+8G/p4
nuqZOrpCR8KDVuWPYGFXlyfI2RV1EmIc5EnWjWNb3PYVIZoaol6wj5Vim7OSL0f5gvSm6qBBNKAU
BswLI77JSCw0QkJ0/PM37a5b6ctgHW6SLT4qvBZzppHydcpPYk2GFMmRir19mr8Z3yAaonlgR/do
DTLf1VV8rezFVbwOd2Nhce4Kc3aY483W0CWNsrI5Wc6pUIQI0xFafehtb5kv0Tp/YjO0vb2ym3mk
48r9dDCrBgVG0ZQ0ydS0L7Ne8N0iagJ835CTfsu4nfnLym5eUBAkx6+Xl6N9mSYEQzlh7ONJIPWm
iaOC6HndZkP+poRYS+I3rUQg6NVhJsyXlUyY8bqJj4tJc9Kc7O8eHmJRjVLoz6z9Rm9mUL/LFlrD
pjUz68+9KENBmQUoJ82NLyBVBY6YUPh5+iYJOLpI2rpzaK9I6muPkD/SgnZV4S2nA5hd6B6y4piE
pXNrYpzz0xd48hmUyUHTZmXnZJafvgU7lES2aDGuldseiZsFcLur/grW/uWXePbp/jVoZTI71aao
6V8JyVuUoVmJHOWvSNSuIk/eo0i3vxzr3IQ5Hdzk3EHoSm2lxEvfNPFeQ0alU360/eF/F2OyqTjU
gh0EBNM3M39BJO+p6NU7rXu4HORLOsCUxF1ZkSTsJr6W1SHlhQpF4owyy4+m9JZyCqtWQDcdgTek
PVcKev6XI557TcgHqGgbmCpl7vHRnmzJpYWGHy7P+VuQPaXe7wjsVKdcDeUcxO5rJYShnQYaP8hp
oEAk2WnaFJ/4BaicbDcCHKwlDnjjgenZs8WQc5OCnYqcxNA4B6bnmWbkcae7vDBE3lfSKqToJyw7
z1iFG3SoFyPYIcJRew7wcH6gJ3EnJ4IeJIVYYKX3Zj4jnrMbS98OLeKFsof8fDXXXjo7SrDOhjU2
F6EAfn6s2qCJaPZpyVtfYAFhIjORRds48eZKFOcOgBF9zEkDiIPO6Oc4lZlHBgL84k//ZTA3YE43
Ic05BKtuhA0svnfhXy64j/Plr4DqZMMSwVhkYUTAZj12An0b28iVvvI39VpaUrm9AQQ3E3N8M9M9
8jTkZMsKzDzQRcQjf+aI+KihvLb0f2O1gfGh56JYhg589/NT9JRYLX3Xyt6SelihsmWXWW33ibhF
LsW+vLDPzsPTWJN52FZODQ/Ny98SiiO4ENvOznvtlmMelG3m0EQfzfnpszuNNtlHuEUlEjhMcq5F
s6qeqBf4jyU5CUptwpLLvPgdD8GFehCrRTnTNj6zhZlUl4BKaEhZc8B+fqhBEHS14UT5m2SFC626
L4cHROVRXnRmDtEza83U4dfCWlQl6cs5rkeFh5aBnr05wr1Qonw24PGFd+zlF3dmFpqsZovEx1CI
NHmScQjsJBA1Ui1ogZ1lS+bL5QDn8hGLxSVT9oaVC3f48wMzOtEXw6IgwujCW0hX9DrvSV5wyVSw
O3NstQkPjWAt8H9ZF6Fm/xvx2a4UHqJsfSXt+JnXVU2jJB+JKzZZS8yKnuIdQgTruWLZ11cGcwLa
ljUebV/LLrliNLrbBUzLwUUbdECP368Rp7JERBEuD+vre/scapKE1AnmX4rMClDLQyU+9erMzXPu
90+mea2UsTo0WfZGPW6faNq91ar9zAwfGeGTLfDzICabRoqFXlegB/JzuKu+k3xET9IKnegb7bH/
Ydy6G+G5RxN0qZMx1q/h4fITnHtZk3nZVqlbDh1P0MSDoENTDfpOYs3MvrkgkzykQvwoEQQmf1Vy
GsfBVijLGzcrZsJ8qdJynzideOP3T9Kdpm7NSO2H7K3vfFuNhm/UbNErdKJVp8rfFWeuvvi1QDYJ
OKaWJwEDH/OJ0mUXRPcRmv1y2GE0B6kaPwkApKvA/n+kXddy3EgS/CJEwJtXuDEcelLk8AUxoiR4
7/H1l03tLjHNvuk93ZtCjGCxG9XlKzN44DU32TKRAKMToxsSavznMvUEqE7WqNUnNCsALoq5hQVA
cG7qhDtSmCt7O+m5azxfu1w4qYZ5CUyDkPYd3S0sgI/Yx6pSnxoXHScn8yMQvtnvi6P6iEQ22o/L
WsmVR92s2QMKLW2qBrlvuM1c4LxZAQzW6M+uDPBfMNJ7OcelMUz0+RmpcEsqBVlWRzWHTMW3sBgV
Ki+DA/xOD5iT5pFzQtab0GCKscCtWPKXxn84BpI6ZJDWegH647UDXMnCB0OkraV7yQE9mxP6Am8O
gGVr1lKpe51Bs4BdaRi0ccACdo/Z7hEg2JUsPEztcAUo3/u8MvCfnX66fF7W29SI8iAtABgA3UOc
h7irgwJqGxkbQ3jX+0ML4vg2SO0453aAWWZ7JYzuJI4l0NJFtGzwJYXbxUXI5wg3gD61O0/141eB
/z54EqkwVp9VYJTOWYNXCSKW3bjJXBDpOEtElrJhCMYroAZevlHmG8FsIPIP1N0w8kM5p5bsk0Y9
3mTnthkYPG1AfoHBwQlkZ3QbG0wW4DCPOf7i6yAJLMFaKuWtgFK8tNhaqU/ZTnZwvK0KSAfF44/i
fL1ShA84w0cbDK1n6jmmHXr4cR42J2BTP5n5+KSMFaex8lUpLWC4a7KI8hrKX/T0a9gDGa5rk+YU
p9b9NAGooAOMDrpR4yEDuI9hGLwwUP7i6y2Mo0q6rKC5B4GUi0K81NThhNurvdETT62dPGYv1n3z
kPomADcdjoowxOkyKgAyGbtF341yFu3cg4R6hLjO1TfNnbQdtu812qXNg7jVHzjCiL6dpyPQQ9kC
GqKqY/aHfuJjPZjp0uKJB2/VLgME+2Ow0w+DE94p3wAV0b7weon0C1CBUacQ9EWYT4xFfvGFGmDV
h6RPtZOe2iD0wShE9Bg8qbb5qO3BTLjlTf4AkOf8jB8SMTKDHXQJwBtfRvikqAsWK4+0k9RZ6ZVp
6eldDBw0AOQGAILToDy5CfYVcNeM92GYpbfNYk6P4GJL7DoFZndR6VrsVHUO/yUB2LTP1PHZDJbG
A0Ku9SbE7fiYZ2bmSlGGebN5CV5VLRQcNFiszotRBNPcbhmAN5jPICuT0XIsAG88Wk1zV6egebQ1
dBsSGySQoSu1vXKjaVnoCBnh3B67oXM7y3zKckNDQl+gCuUoeiq6aiyMjpprgMUfAKuBwTvZLqsB
1GC6OAnHEHDV9x2yi11h9WAKa1PrvQvxKwTwpt6l4N2wm0hQX/Wx135NcdXflcJkfuvUEGq9ACK9
T/P0bZHj6R2W0riVcit9GEDBt2mBwA9u80Gz0P81sd8kFcIvjA/FT3HRPYxmhWhUGnPc0xLuUiEA
gK+FvrFSyodmrC3dnmcl2wgTGK7AQN+6WWmEjiWCoL4QE9Uf1EC4auMYxF2pkXiJoHau0qdV7PYt
aLMd8DXVmQOiAt1rR128szQzQttxeBUHcHLMIO37kWJg2QXornYNjnYwTshg9DNM7C/EE3qjtiZq
y52wgH4gAyvDy5ir6o0VQ927GmBemEIyPc2YddtowNRSTlL/CKamEXS0mWIvi1g5cQQ67R4LAteT
qBMeEN2w20qeHwujw3L7AGpTJB3dQQIdKMqEqJKEmT64Yi8VIE+LQZfeZGhBLHnszRIWCasQhh/A
zAs++jjZgKsVgdrSZLew2aKP5W+w8GC74EHoU2Pb1FeVq5mYgG0jcPPNlTZ5Yqv8kGajugJO3VuK
ywCvT4HZmMAHTRvW0BCD2zk4FV2lGQ24GBNUoiD0Bk18KLhL3OjfzaGfrvs0zVwrUwW7Kgz0j/u2
dfUwzJ0AXPNOsTSJX4pJ5QhqC44Ss3ufsgq1u7wNnaEC/jrIad/Tymqw4WdM+SHR+gEsGfW0GYEJ
51hylR8WHai0OeDjPRUgt4ENSEDNQ60A4Itipl1FVdC8gzoxuMmt4LtVKSBgt0AUKkiC+iCUcxPZ
4BYDXmEiYJ8EG4U6MGfEyFVQEN4Ar9cEgswwbpq8wPYJcB8BewvszVrXOq80wJ9XjWaznecCDAP/
myX9sDKYkCCJOnolX6orai0rQ9uWykc0saCMGnoKuB2xKoGm+G3oq7yOGmW6vwiknDq4wUL0PyCw
edU3qtPayxVs1VX1DURqWAThttF48ii/pA8VYExB1X0afNCWOagTu92V6k6O7GNY2S1fOBdKxRK/
z4cEhmzEwXrQYwVirgdJiwWcU3A9uNhI8gC1DVBBbDl011uQTf+4LO9jsmTlCok8gDMBKwC6jCEG
emAJeO5tCeRt9SSmMjac1CKO/AL7OwN46YB/ZGt1JXiVlgNuO+sD0PuBRWSbwZvcxHoRHoAqPIGg
eADlSSyC/NZpdJA266lV+5KQDPsM/OZ+lY3KIUaw9qDW44ThjA6s1yBJnx9l8M15YDsIvUhVMk9X
l8k2wZG21zLFdNqm0g4dtgDv4nJWbq0EU81jv9x3ozq9V5U12JhrWm5lSWweLa28xS+OXcUAc+jl
S6K3rj8uCRVEkfT0MYtPb2kM2pQCJFWUT8kBnQmn3Gd+LPvpcwGr4jc3CJoDVwICx2hfFkxlXr/l
ogVp6QaQ+0S6dinWSVfm4iKfYnE7pfeZ7mcJL5dkKByAUDQ0HtFV/ToEXZlCNxZWLeMFjx6Yb5zi
tsGK0MOyQZL+a97NV6roXT4WKxo6k0mCwVU1Im/h4FXtQybygeEA8oY7cZfZNfC3vBSj3rwFdroW
8ddNfp6SPPOVxHkcIrC39/JJvhdu0212a4A66WXZDB7gvuziZy6ipMT5erybJT9fyUxbTclmYAGd
gsrXxL0a8hJzhm06u0bKNuXgkQXXEQ4lPWqPZOwpv56BNENgoUguV23E/7Ft++UaqfJYmMyxWEVQ
yD6fsZkIw7CADRPsIXL9f14elX7MY5PrxoyzacOv0tqJwitHB3lfh6ovxEU/5604yyejcwRgFwMo
LPS6l8VykeX37oy9Iew789A2WIqIJBj72yQ2l3UabqORk1SswaR5yl5B6YflqMIHZ7xgt370EFyJ
W/7+C+OgZxKpg2ZdlNUiUGJPQ/kUEboCbnrPlGBg4BUZI6bw6PQe0TfiOSTHJ+VxelV8xcWU7V1f
YESZLL9kb4KrcFSfYRiRRRFjjHYjkPCojHuaUbpPpFE5ieJWbW/FyCuKB46CkBYi5RnXMuiZiLBp
grmeBuVkoDADkIjn6iq8Qy96zy3OMt7xmSSqJFMOyoSwF6cZHelVxI5e5GKQ9onEGCWMYc2LMZjy
ALuKXUDTkrFxem6Y0PhRFT1DjKFfzw4BDk383IleVCAY/Ct5xCpQN4kYwwBNAoaREGRQb7lOCszS
gBvsVGRYHrbTG9VbrgSnBo3bxro3NqT3l7oZd72G9dhUSUP5QkcsBZQsSnBstVU6CpZy6vx2toun
CI3iwC22gECqD7Kf+4LLrS0Q30Ufdi2Tem6VIIFJbiQPPEavU/RSgLLVr70bbYEl6uscV8p4COi3
YygPMHc6thCpExpxFQIhCNIq6xaBE5K862jhmErG8z6TQZ0IoG9aIKDSfirbw5DcStWfhCD4G7Hc
iMF5hL2UPpYphjGxvk7039wA2ualu2o8/T2wTR8MW66xa3hpC7mWLx9pJZHyY1EEZUkqDRbrNkSY
8zpOrvqNOADBkd4AMwuendjpc2e450NrsLVyJZz6ZnGKkS9hgHBxbzSu9Qrj70xb3R0w/mVhcB6k
8aH9v67Ifrju9SVTX1GU6xpRNC45O0R3lk/mAS0PHFob0e+wCTxe/UnqRGZB/vmslJGWyhDLZin0
pvWiu/ahr+3cIXuy1r6/TR9Dnzffy3oLWOcD2QlBfIToc7M2pK0ZddGI1LA13AJDsDVAZbuJu/bA
euEYdYHGA3wOgASUuW5akL4aS0fOBeJuzCkVlZceRB8rDzs1BJsVJxSiZzU+Ph3mFwyVbJSgHku9
D0A8DCWm2JST9Qgqdid9i6/fe4xOo9UagVyDJ45+HOjxoHIO4ha0fEi5mZqtmRKh7hpUu48yehL9
tvb0fb8pHWAk+YFreNN+8pJtdc0dEqHdBC2Xule1AaWk1qTBcXSQFcyIjTDf6Q5bzVv2OVZKki2Z
CufNABAtXJsCWir52qsovTOHMs66MDj+XuSON9pGdlPf2F0OJ2jlpMVQCUgwGRkAEkzrGGFFYVbe
02GfLw+XZdB9QfRTz78cseSrs6gy6EH6AF8OwDC/Z3qy762r7CUkVby5GvaBVBGKiYhPoz1PjGS5
ErI4e5tVVAkmrDSBqSEcv3GORDuf30f6FEObrV6UpgQTMUfhyrwGtRLBEJ62ygNYtoW3clf6MT8+
4smkDBfYksYhN+MA1WRnie1Qs4FDugEQipG51TfJKV1wkMZuk3iXD8uRSw+1FViBa9Uk7E7mvG3r
g6ryLpMO/KjLpNeMpAKURTEa1sfWW4Bw6WpbtXiwkC7KfvsDTBz9d7CZXj7Tf9FJ1C8wtKoAu4My
Xh2mE8NmUtqTeT0hjAZbmWs4BCwh8v5MJT9FUV5dspqwncc+f1OSt3bZWHm/Kbj76Wwr9SmE8jKp
ZaFynlbBkdBsqtG2SsANHdly88i5OGJ4vhqmT0GU5heRWcrYtWpPwpbk9mBKcmcMN8p2ZPMBb9iv
+VMYrfKzHIJmXGlOdVWh4VaWKOEa4EsSlOnl8rlY9wdyWgTjJmrUX2CEsxrwRpWI+yumwsmj2a71
wNYatCI42s56TWtB5OcrYxgCY1UXVLU5aTNm1cw3U6zd/+8olGoLwxT0YV+3p8Fo0X/qEwDfhGhR
KJ0y2U2u8d4S+0Qo+XwsCqKIcH4io8yTZMwTJNSpiPFCsBMsPy+f6EtsSiyEJX6KoNzUJCnViN5B
cNRsGXS3tuHXGwIaK7wNnu4ne0C2c4qrLM1bS6Q+07SowqQAr/Ao9a9K3dhB8SYMT5ePxfLxQA0y
CBwuMEfoBn2IldgB1G35m9kOPWhU1dtlmcCkGse2WGEOKROxYTHUSeZ1GO71LgtnfjXQSiAgNQEp
QI9BpWUhZ7q+WEek+XaFLnrKKzTSkw4fft8CJCAGvdE6/9LPxrFHa6olC19t9MKreF9swYCHgcnk
Tz7WpyB6XMVIuqHIB5xFXXZoGsrg/lD+xO6tDkPzi8SmuqgRJoPgpIRb0cMKKVYCboBz74yPwpHH
GMBUv9WJqDc1Vh3SW/iuY78s9qTmjmW6Une8rALEVNOmfH0k6lX1YZsUQp8Ub036HIrPdXyNEWQ7
ROG0qq4ErHReFsfUuNWZqCc1gNw5QZhpHWvwbcqgQ+VW/MgffOlA5FZXtrWaC00SZvgmVJB+FTlK
flijQ73PWnbgJb2PH3nJAe9IlGuvhQpYqiHCwMVcbMCo503uXr60L02JD9O3ujXKsQtlNkhxL8Ca
+wEI6oEl6vTPwW5wTMDxgT/Tye4XbmpHcppLF0k5+SBcImEaEGpG6CwRJ6950QMato7AhbthOt7V
+SgXjy6ZYXQ5Sevm63Cb78ce3RaV93o5mkGjICetVqplCgsBfpQJw8BbxcWA2U7cDaO7eKUb3/JU
g/fh6BZmqs8iEM7w4cikUvANfIzldbwJn7D37Q6hkz3z/DDbS35eJY2HvKhh3utArzo2focp0wII
VsuL4Ii3wS3Z5YyRKfyf2knDIg9Jmi5ajvwx2Q0HkD1cm3f6j/fJibbFPVqP3COyok/UhjGIpWN4
DLN75y88DatsAAyThWR88UkfWk1skFU6ZJ8nvuVVp9hW+FMapZujYQ6gwdSgNSpmfIIUlNujGYmO
GeQ6ZxD/SzXl9zv/R5ZFlTdyM68ko4S6FKRAa/ggBncAm/WuAJGGTyvA1hXQZaCoDoQ/LK2eX6RY
9FoGlnLrqF+DgPUOhD/XIHVNHe0aFSOM/djWkVcIYx9xJZNyanqFUkMAeMOjuCl2hDgh3Iy+af9e
q+fOtjG920oa5d2KeO4Toxvbj5GFRfMMMLhi8hpzwrpjYZdOVZwodrBzg0brW3b9Z6q6kk+5u7Ip
5cWCrh7BO/oLhOTAx8FocmMTgEM+Ztd/uVxdwrwEKmQYJDr/oDMmXlRDgB2NdtVOcSdAg/6FbIjq
FPfds4pxQAT5Rxr1KbsAUNdqBccXHdT7RoZBhQY501Vzlb8u9/lOApJNexvd8zpsTIe7kkt9VD2e
o7DTccpUf5Xll6TmbNOxlebzXNRHa+fBLMie01HSxy1YTLbRktyqVe1ZWvgcaNPbkho6Jy5iesDV
maioRQKN2FLmiIs6I76vDPCJgXU0tvOwfLAEHoDol6GRDztDJmpInRi4m5Q0dMojLUoQxyY7fV8/
zM/TFdb+7Xynv4quvgVq2Q13zIFpR1cyqTBJ1rK0McH0eDSvydBzfFW+RS5hKDtIG9KLBa1ooTvc
ZVqms1iJpUKneQoN7MtDbLIDipmjvHTfxV15UJEw9t+BLPYnkRq23zDOgYvFSDT1Apciw6ZCTgrF
+SnYS9uus4fpYDi9iwmZtzr268q7LJP5HNBvBhqWqaFoQZ3QGCYtWTpkqXr/PZAOhc6Za2N+uNXv
p9ztMCRL3Gk9qqkCpkJb3Sl6TNJZs3P5GExrshJD+dkyn5U4M5GIYCgYjr1B6lE1zXOkVc/4gNEG
3Lb+ZYk0YP7v3PRTJF3UFI1lksuIRO63gHuRkCr06aZ+Bjl14Bubfpe7XW3Xogud5RyW7XpNkDmC
o5QBQytowQQSXLxATHWGxcYiJc/MDXbJy5RvMt3u75pNyE1VmFYG45AEkRbYqR8F0VVuZEbjIgO2
oT21g2GbAmEcGZy6/9UlPzlXy1TKlSTKN/SxkPZ1obdYdZp/NfOVfCpuMcNi16/xk2k3w0HmLpTz
RFJuIcaOglSXYXVSzO9tWtpqev9/HopyDEBRFcR+1k2k/4giniMcJLIDl8ySqDE4TZvnAATdDxyp
zPe3ukry89VHq6ZWb9UcUqPDnHv6bOMF3prgdHDm1utlxBKZl7rjFS94IQ/uS/4HhjpRkwCqCkU9
l9u3WakI6KEeBz/cYmse++vRttnwcADYOdJKDvXdpKjt9KDFUyAL2DLGZqWXHHOlxsYER0e24cWE
TO++Ekd9xDizrMFQJuwQZ9WLsFTvajB5jYVVgnY+NLFxMzYpb5eKrZqfV0l9QhHuPTSmNHvLC0D7
gXm8FHksjGwt+RRBuVepGax8bFTzWGkPRvtoJodl4Cz6MPsl1urqKE/TTWNVhrXcfuwTjtdkFEjb
RNts/y9CWd6VUV6nrutunAbIQgMjvsEkELDBHfWu8bpv5V3jpI//QibRaErjsREqIhsCeg/62ZRM
yaxMpcfMK5z35C4uho9csNe71qbwYKhdzrtm1FfOpFEOD611bLpg2uND76cdAYDE/sZG95trHrQH
4zLXoui2edsm8iC2SPSmYTO3pW22vPiVJ4HKPNJ0VFFHxtWZdW8b8bUcP12+LobrOjsCZY2aqqqw
QzIgk9MrzHSq26YCb2rzaFoh58MwXtKZJMoeKfokFXGtmce8CMGji3rbaNliyq2v0UN8CNjO5JAr
Xdl1OVSHwYrx/ed9dtduzLscUWmx509ZstLCM0mU+emsKa+SAp+fLAqQsU4ghISb1lUxZhZaPm+6
hq0LZGxQAjjyFzagSM7K2hKQ4qvlL6P4Jk/f/kQVPn8/9UzDQBOMAnWho1BWdj8964CPRj+w5TKa
se3BpyDqhWrWVC0ADjSP4YlUY0j2Hh6se4wsgMOUV+2nAdlINIqv9Lc0/PNcH5oyr36XJ8moGQGX
KJ15tNFhGO7qn6bb+9030dWe5e/a6EQjLyC9fFaAxJ5Lz0JjLlMdOqLdyo5gA1sakO0ACfRVX9zy
GmusBPTsrPRrVqwCO2akLuISS5u5jYCpSxTx9mQZXnNSP74NueU18nK/2vfPG6ZetqRlfQmICCjm
ZhQ8GcWK/GeVg3ISXAUY4KlTh4uyx7tW6pGrfaqKadwir3dFR3YKN/9JMm1rkwHsjjvgyTsg/dCj
tuy6bMREytbcDIFdkHHnJ/GV4A5JP/kb24yc7ewzUkGHgTGbtG8RdNTBnaGFoBMCEVEgbaLC2gSC
YF9+9yzDLAP1BeQ2ADcFhfG5iobVBPRFy0IgPL200Wso/4pkXojD+l5rGdSJ5LSPMYGJE2mIOrod
wWDMHfkpuwE44f3/vDFGnvxaGhVQ5aoxh3qMR9fv1X11rJ3AjYEKa77K/6rNwjLMa3GU4SzReYvV
JIDhxLcaFWzupU+XPxHLS2NzgCBMAzobodL5J7LydB7TVOtOWdjeBqLwM5Iw0z8m6Hj08vGyLEZ+
oq1lUdbZAuaCHEcNec2EBifdNF674+cnzEv7PBJNsdosYi0IxE1X/b6VX+b5/fIxWKWA9Tnomc0B
YKBmXVbmsQi9Ce0oDNmXgJ6qMlAlm8YWCPhgduJFn8y3tDoVZYAR4TR1OkIoyL7QW/5WtKENYKM/
ebE62MXgJLFhTvfkR7EqY1nKzGOGHdW20HyUBey0KF3OFbLsngysJBMYgxIG8ijnNaCwOM5y1X5M
aasO0Fy23fY3q09wVW14cGvMy8PbBWqdqAJ7kDISQ5F0s5XMCHbnN03NbBnRh6iUzuVTsaXooqKC
ywdYgNQn6hWwramNaR4lfCKsetpWjm+0PF+Wwkq/MbHwKYbc7SoMbaRBnuOhQkfe6z0on19e585y
Q3AGyRap9YMjj2kiVvLIe1vJkysRi9QVMULb0SFdigzF4J/VdvACOzBt0CE933NkMi3FSiS56ZXI
Oq0ysCRDpLgHL+023ygbY99s+u3lo7FPRpiDUIeVADh4LmZKhriqAHV4bLWrpAAhuHkE/kWSTZxX
xcrDCfzM34LoRnZnZFISLiWpaWM5wCEcmCNqM+qWT0TDORPdwI67OSusJbSOgEDeyOW1qd7XVutP
Da8sQz47HZutz0RpuwS3W0sR1LAbKiCH7nWTS/3FE0FpeltZlYp0BZbchaaDrIWQ59UA7HKym+Qq
dYUjLxNiTT+dfSlK2S3EYrqgfHypZlf4w5W0qXcy2B14xTpmjre+P0rHJTE3GzBDmsek9UZgr96k
Xlzbwjc9JKjlhQegXIOjhzzdID9fPatxnMRKtgZMbSjHXgB4l/oOCAE3aO8uvyvu2agwqRZAkZRP
w+9KiQlS221yC1igm3TAeBxyBV5Jkm15P98XFcWA8CAGxSzusgc1ctCbrpVIm4WXBPGkUOaiHIt0
Ci1YJVnIfUhwBhP9qU7kfCWetaCLP52WL9ps4WWZ14BX8+L9fKfsQwcl4y3vETNjGUUkQDkAZ7QA
X3iuEgXWLXMhxZfq3JrsSZBWe/5soNOetLZsi3aIXTqOdpBnS1uOtUzKcgxovzdiDJngJp0dfV8A
5LvuEDyN/ocLw0wyp0HMSnvWEilDolqTJsxGYx1jDOWZ6S4bIqcKa7cyNW9sH//ofLqiymhVMSCc
8N/mmHRk3IVMUGILHuhUON6Q2RK2E8HrI3KH6Fi6iVjqb5kfdm31tCtFzTRzwAsYXieXVAPCNw00
LW/xz+kBnT/4mqtovJ6OnKOST/X1U36KpdRnNispFcUSc+VXv5Ff82f1x+AAhwi7FNxIhK04n9Io
xUnLpO5bIIgg1zPvf5d7TXe8m5x6122sXcnZJWS5n/WdUlojtYMYZPjAx1l7SuTnvOR1GXgfjXI2
BRBdozFANjkbrZdVCD2aGyPitbjZx0BxzyQg9CCFOX/iNchgRKDWIn7Ln6b6uzW2zmUtYLkVwMf+
I4Acc6V72gL8wBzB7wk1S3sZu30z9E5avAIfenNZEvvCPiVRDiwerFlJNANA24E4OnphtJskTHVX
UeKBI4rpw9anonyYGoClvm4a/Y2AiKnAfMtcoJlsMXKB+hpvcYxGQ/2oJa6lUR6sAJAWmG4QtnXu
4seYe6g3egKOp86TnGTb++V77wLm0u+vtNitEvfyvTJzirV4yrVl9RCWQaGWp3FvvKuCN97U14M9
OEXukoUs7LDxXDazoghaPA0L1QTNWaW+pQrExSoyEHLHgSeaDuB3nOg2u1oAn3RdJkCpIXVM6y7k
cnYwrchKMPVhlyFoBjMricuTfGxAeqkKgp8WKA1A/ypsy1144RCxgl+s5Eoi9XHTWmlr0fjIdlHO
P5DGUeBLe6wt7XkxClttV7KoL9mNnZEKEq4V+//+4oL1AZjH8g4UvYgoueEy80F+SqPrBfPSj3Wj
okALhDUQnfs5OMnAfwkgJQvznbK50xywN/u8YghbX1dyKb8zAVJTjhIdPBe3pbRRsYCMpIr4OhMg
wo4yufyyEvlIXz4ioWABMQ1B+aesnJrNYHGuUVZKO4AVTwcVwILxLtEOGfy6pYQco8qaddEUrOED
PwFrNKiUnFvVos5ba15m8iTjk7pPfpAF1sAF2NtN9wvXjKI7H1yd+T1XQilfERRz04E5pzh12o9+
eNEXX893HFvD9EcrGdRFxpElhJU2IlhvbGwOip6ElUgTaJ6v+rvoln7lGAIfE5ItFUjnhF7OBBrg
+XVGQxQmvQ6NiXaY1Q3Qr9FekO5jzGvBZWIDc9xyUzympQEz0N8yKS1t+8qq08gwjo1rbsi4UOgN
duWRMBcJhFtu/+hmP+VR8VElRSKABQPjKN/nN91B84F8ae8mJyEQyQ3WAHjDwcw3sTogpaPRkFWd
NEFHzUCWDlI0y+4cyQAbnKZfRqJiZbJrYAiCkdcfZ+ctK8mUorayWatmD0XVrxvAMCJVzzfSgw6W
to/mENDbeEvXbJEGQEwBOwv0EYPW21DUUznvYOtARzcX3vRYOtjkPeS72S1jt7z9F0UC5ntcyaSc
pBW3U2XkESFDMjXfioHugKEDmNbiVNz0WPtx4nd+l4gnlfKQClZflWho6tOyS7vZ7bSnKI559o35
IFdHo5yiMiqLDlxP7S086Xus528IEXl6kPbWvkOuC0xInuFhJSsE3ATMiKpEdtvOTUDc13OdCXDD
8372MLV01X1vj8EjQWcK/Zhb42YdcC2O8sSRIdepCCxcNPElX3aUQ+IKBPbgVoG9Sd3C4TWkOQLp
ZYQyklDbsYjHSF+M6dA1nLlS5gtYncii7FmAhT2tK4YOLilZbhpsz0e+4QBmFAZGAtEeMTE8I8o7
FGXTAPUzGsuChx6U30TLUwceOBgzllifijJi2jSkYi+CcGyeOnUv9TPoVudecvR2iOxQKauNovXa
NqgQqJqJGd4oRVNshsLAYlWsmrUdxvXCaWuyUqr130RuZZVSgT/LSLQBuhNUP2o4ycm6y+OTLC+8
V0jcHh3VgIUPqL4icE4Meg24BO6tIU14EwRXpfKnbesnD6SNwKs0sWzKWhB1y4ae1kVegJRpEEqw
YxR+grCpFlOb4wPZj/zzQNTNjUGXVE2B6ILEvwSyXx28att5wCl2CtWeefr5gQRz6QYptxDJ6VSJ
Ml5dGjnAeJh/Te6wAwyrbz5Zp6GxxQZjOyTACB+5Q8nEEF+STbmHNJL7EUFkeZo34r3wiK+I8t0H
Fo+v3IM+Y3aTDzAs3sdkP8rPS6YcRJ0HklhmBZgthslrF7Aw1Orm8odk6gucLYF5xx45DRme6xGc
cGpqb4Z1qg2/QdDWZRyDRjMsf2TdBJb8byGURyg6YKSnXaC9SbF2aHx1H4jFNrztbRKwdR9cUJGr
As47F7HgIf6rkJttf1Z/BOUnhi7LymFsMZPhTa+Dm4JMHXDBPp7HvwvaODdrUpFwlkmLiOVU86iU
oWPot8tYbvru1+XPxzRgn4eiGSNHWc3rqje0t8EKbLKKL0y9PUoPXIohcjtfnsBKEOUfSnHKx8VC
VDYalV1aodPWyOmja8kcfbGZnVADc0bMUU5miX6lOHRypmRZrtelbKChF2/LPRmsHf3JA1nYhrcm
z5VFWbRu0VthKPHIU2lTgeTN3AnPSY5yRefwM2ueclDWTC1MIIJ3Gipsyq+2esgwSdM+X1YNZoli
fXmU1RrFAZXPCDIaqLuA1WhwWx1bvz9M14XDS1GYefRaGmWrpDTso4mE0JOfDQQJ6gnDGjfvKDLt
MqAaVDf/Jo/mnpGyLHITFBNQiKsPkjIC+YhZRDC1Eqwa/rQw86PJChi2wBIMfgXKty5mHtZBCBoO
S/oWLPtBQ1uq4A1zMVujYG35Rwqlh+MCi9/pS3fSG+FnaCSHUdRv0mjeK2G2GdXBr+buu1QnlZ0F
Scbx67wjUnrZl+kMR5s24Pg0X2PBujFqUHzK/etl3eSJoVTT6gZTmbsQtrF6EhFIa6ndY8ntshC2
xUfZE2sEJqI82rfFWj+FLcivMEUWPWHJbQPumdbvvOIGO+1+z+3yMd31Sh6ljFEqaJFlwkaas+7q
0VYE/DvnSORXfDHDKxGUE0unopX7BE4MZn52tNf2Yb4un/vnch96gIu/zWwsLxEkBDc1bW4tmelt
PqXTLi1FSbeViNUCO5Sr+NPO/BkCGwoEo57xTTyINrBwuZkJMRxfjgwEUtEyMfmPWgR+vorRzcxq
k1qbwL6ZLKYtYGzUlgrTBoXFtrWwIrnEz5xLZn7HlUTK1yl52te5mvw1FuMS7NNpa2FgxQbZiJd4
4SMvZ2a+h5VEyrIMVRHJYj8UJyM+6MN3a8jthbeuyH4OKyGUYREmS++XUNHe1A2YHNJtuMdcMfhT
iocQpM8x98OxLRlYmUzJAKDrF3DHUVPboSgnHd6bkPnEe3VHIG4wNs2LE5hfbCWJenm6CIg0cEzr
qI8jsmvtfPtRjn+S9gjNrxoHC6A848L8ZCuR1EtsszoLQgEiQTIl9diLqT/YMQUvdjBaor+DCMMr
nrkVeaLtX17Dp1h66lIJiiRpzFJHFDs7YNZwk0flw8WCR4ETtrMVZiWLenllEWWtZGY5GKYbTG1h
E4dE6RjSbshOnzNzNxX/i0TClWRgf8CgGYUCaQE1TlHmwHOREH+9/lWL90uUkvtNtefXPdgRhPop
knJFcVpmUzjo2lvtEZtGCn/6sfII0EN8y0O7Y9qylTAqSEpHeSmLNsVIq/ZNUG77MN532p0hpZs2
5ZQ22FWklSzqTYgl+LVrCdRylSvupQbZsrQ13RSQzYDv9wi8ZNTz3zyzLrCSSj2LPgawXqNMxl/6
SfB5zTvNA0q1y0cYYjY31U9pX0px+pQNpgVpoyM8NrtMskHR5Ao/RwXbEoCR2Y/bzIlU97KDYOZC
K6nUu4jKYMqSUdbe5j2wcq5SjE2qfrbnuVu2hflHMy3KDVVVkshhBXudSNh6Me7AJG/rJa8ux5NC
uZ52bEIsdkXNqWiuAyx9hIDDbUfeFiYzclhdGeV7pKrMF0lAnmpK4Oqanwrjvil/KanMMctMR6CJ
YNAikHGSRr9mIewkbA/kpzzvE7fugBQNClLeM2YZDYJJgbASMQnmj6hL6/NeNWcZljG4ztEMeSIL
CobXedmEbDF1ea6bcaozcdTtNeBFk6N81jEJf2P0IGriltcYKn0mgWjJKshqkbyFmhnr2Bmob8jO
gII1f3nLU2mGGpyJoT5PJczRoAVwmotiHqym9UWx82a53yJO4EwVsWzDmSzK1qI6WU1GD6JgmD6s
T1sgHQfbxoZMv6dPgS09xy63UMiwfmcyKZs7lX0xtRIiHlIVBTcV5u1Nl6xsK9iB504FMGIBnbDT
Ae4JbhH6fv7Rliq0gG/R6YAMUvcEMkjeRUizQe3J7UAyNfBTFD33Jgml3Flhrx+l+DQtxwiG4rJN
Zbl+HAaAI+C00TEhSR1GlBrA8C9FfhLvMaYrO8DLwlqheZjANO4OG2HHC6WYR8KgFvgECYbqh/6s
VD7NF2WUZtyeKdw141vZPHJOxFSGlQBK2bX/kHZdvZXjzPIXCZBExVelE53tsT0vwvEE5Zz162/x
DHYt8+gzZ30XGOwCs3CbVLPZ7K6uggId7CZ/ktLhWtpq6BFL9oRZHJNb91/fv4U1xt0bVTeVOkq1
1wkaocTrNuY1sEwCiLGpP/A2bz0CLswxnm60g6SqYPc7Uz70D+i5QUvaQCWcPOUbiYfsWd9KKA3g
axkAhjDxNlNlQZSEBuUrEEx019UG4dbOU4vyLqQ2F265erAUMAABqwt+hzOKbOEaoT/MktghyZZR
CaTc1fkW6HSMnn1ttl7DdSUrVMGDsid9PMSky+SuEkwVISPftbvUmQ/RBjXpPeoH2/Dpc5+89Hnc
WpilxT+qRC4kSXO/ifJKi6TXORPtWDwJWel8buEynaD8UAp4CWVFo4izj8up9V4VgI9NTpWiu9D1
skAZbMl+635uZiW7hR0oRmOeBBTp0JP5aCeZ8TCZhJkA8+Hfjc64i/bl23wn1ZaBbj1c/kGZOSHq
MnkHMwzk8tDAQ5i6kIxVutogZlJNr8E4ORjRNatjMbyW+Y+m6TnLW9lFGduISEizW6QzH1en1T5U
LxU5OJkt1pVp3iTFnqQKnHO1ZgY6o9CdlKAlBjW5j2aiqS+yrtfjk1QRu2u+VaDva/Nnzqda2TdA
q0CjC8FT6DywUkNzlot6AsK5VxnSNZRPPAU5YfzQH3QXwK7rGQA9ID1fE45d6mkfX8rg78IAIfxd
NCh39cfFDUltDl09tEhpgq20TUCnBy4TjweRWdlDaLjQIIGBNPBjMHtYB6AmTEwAAbP0uYBCQBCC
fbT5whg6oFwLMzRCLkKSrBAMRcQhRQBSTcPUad+oomGzA1OBpz9yPhmNp8zefbDGxNux6KVkLlCf
bdzRIU7kQmvoLaWoH2AphaO55di7jO8fV0fj1mJ1Qi5GUhdLLZSE6eoiN0isfEtH7TJPxay/zbHH
Wx9zvuJOUVUjPe9muYMMwlVWWdpxtI0XWgrTYyt4+9zimpeAWcqQoNpIh+AYZ0T7rA+VStBfzfmQ
x89ATiY8IpAVbDMux4UN5koWhzofwYOmUwkEOv6WuNlTnVuY0+4xyvUMnZoR0u8YcPHywm558Heu
eSby94KYtVEBZvXGrSMrPNJfIfcEdxSt5qndjiCD6u/zPQi8/qKftpLtf1g8Wxers8Jvwh5zu8qm
PQb3wsv0vQXO6YpsymuoyZb3fzEORTeUPSWLDWePfhaKZVMo8NqxLC0V/Bf9cxBXbkiw30AF1FH3
Fb9dWmSiAJmScsBEtA4yCuHmTyg175XHzvGt6SHcc99Qa+dyaY+JA0nUkQSKexTlQX4gsLUPZmBl
AJBCUAM4Dz5L79rBXBpkAsEEzTs/jkz9Vbvrg01WA63+B8yZVjZYxTRPOXBnAniLZILBPKK/MNfY
VDpHNOItHzryLtsRVzmkG27o4UQCmXkVBKSXJkIFCNJd/DNtXfpuS2w9sYqjus9u44wiSTZfYFT4
eD6YAEQKCDm3FTCr0G79JgEjB01cKJlTBaTaHrbc9wHvQzLBaCIjCHtVwHWUTWmeFWCqX4Ir7sgm
e6yv+TPGK80GLBBKdQbVxoUoGeOqKRLFvp2m6gS2KjeSgr2WJFeDlILzPgC3czc9Bib5jh3IrVKO
M/vz+L4efxbmGcetjXKukpriI2xxslqAMRpXFlzFTb1220M5d6d29zWmuLnuS3/yRRRaWGbcNwnz
Xi1qlNbinbHX9lBy3LdW54F6D72Wv6kFUFf5zCDjwUbeziDLQA9SwkRHirlMXXb6UIKU+ltTiLyN
pT/tM2uM43YhpNaHEj3H0kmP2kZGPQ+9P4uKAlaOeTf/hhLJ+OUbRYJEJmin8WRio7seSugfj9jX
cNc7kNUYewvDM5tetCADfpPPLip9cKxXboS4fH1ST343zAT5AGOkzaygcN+/CD9M0A5I19oPYPiv
+DCU9VNDMLAGZCLIWVlRTlUsBAHaSTquzf5Iwd3UcXyr3fBg3ate+m6IVeaU5KyIjRDF7Cjzra41
LaHgDJ+uVECwbwsTTCZupEEd9dK5XQUop2wPm/6ttVILmFare8g33BbgqmsuDDIfiqiZYtStQmOq
sp+dboMycIF0qxjAZGRYkMjcqroblPzqy2p0XVhmgl1bd2gRp+gXa1eRZhXoPFJmFLBSNdBGBjyY
Wyzjbi4T30Y5yOQYTMxo/ZfHbrb/iMw0Xjnbwp5mdNzd5XkME9dq6AOkKuZCz7huKlaBsf3e0u3s
2LtUKJm8Rm+cIL4a2RbbykS2ICNRko+V/poXFtXEnVG6faZsh9ptdKTDHfEhg2i6V4gWD+q5UlCD
94JOFJcXOp8XLYXZJKh0DDWyEFAe0Wl0zcmOg3OuZXDLuatJyMIY8zX9We0kfcTehuItpPTsukJT
If7v/eOPS2K+4KQGYxe1TQYvHb3y9o+TNl5+OtP2e7zAeZZWv7gqFqtiPt/oG2EyVkF+QoFmY4SG
2+flZoYqaJkmm3RE3R+CCElUO5IaWooQWk371k2R0w3Y55Ecm+mqwXECTbA7CN/S+pBLIgpY8uRM
Itp8PgZgQ39HgnhvNghgMXi9yLDv8LyQ0tKZKAi5knj33+pRXyyKuf+MSCBtEebaq/lgbILDvAXX
3g7TVDgDf3O5r546PCMVEBQqKtSGcR0vXuLp3IxdMmfZKTVz4c4X5tEjREg4mkTr3o55O1QKTdw8
GvtYlDDpktBqvxladD609GInsaEsRuft/uKeW83x3+2xXA/hNCqYnYK9c8BUAOAubPU6tcCUofXI
ynjX3Vp9EvOL/y6QJXzwQwpNrNGInO6yUwCFUafYgL13b5Y2hjjcegMaF94BWNtVgN3A64BiHrSz
2By4G9B7IhQcgiT0TKqXGtBvRfa5HzeBYfHaXSvhEuagX4VPiM6NzNx/ZiqFgaz12qs6ZXdSRl6i
SQVCRO6/BcPsNZX0ixOfV5zzg0HGOXUSZOhXh8BnOBMabHTUr3gSwImc7cQj5e3g9SvXPqMmAoyp
qJKJNhFbzs7EUTe0El2VkYoOnwGmoJysA0t+6N1wG7sRttXlLHPlyMOohqosrgKUi5jD0WpTOKPf
m506O90139QzwSYWCZ4Qerl/BbQBkOS7QY2BqmP8rdUH/Qyfar7RB0QJvl0Jkxw1Oh48r1mpy34w
xqRpqtZkGAOKMrwMxyMmJ7e01Rxz0RNrqS0G0EB+pot4HV3U0OdJl+OIZLSJQ8Vw+22wo7QnIK6x
P/9eK5fpB0PMtRO3goyLB6du1O5RobH61hvU75/bWHdEtHpFBcKt1C8+xuWyk01dFoT0ZDzVsiWp
bn+LhmJp1ZNlpIC6jJv8+/D8lWc87ZBCssFAtwVqoB/NVurQk1DGJs43w+9gm0NNWHHmO82qMHIu
br+gSoH+ORR3aDcMQFP2vGlAH0+1kVDnaHd96bSzM73Wrv8iovsmq1c84OVaXrs0yCKI8nmWtVZB
SAlOgwvYIOggkGW2e2iM0LaEuQt4vENrQWyxRHa6TwqVrCGln51Gqq7dP0y+x/GVNYdcWmDicojH
+RwRNJ6JdJ6w0WyhQdMFK5MfqeyNemoDO99wnWV1ZTKacoaCJ/NFTy6odLObwXb4mlnyZvboXDTl
rm08jIg4sdsdeCdvZWYD7rKwyKx0MMzJ6IEcR9JsbBTIeqPAtJeh+8Zv1K5u6sIUcxJ8ucbreQ60
V609kf46rDad/8b5cGuBf7kcusGL5CsTE8MXxwHLuZvs5htt80D04iD+GFFsKDe8SLzu/Is10TUv
7CmDVksC8F94wIp2Q1+RQP6gC2J1j8Ao7LhvHBqkmAT9w+diIuUUBOKUjrhnxH39mLk+sKSaFby2
G15TbjUTWu4kkzV3SpXIfohagLhXvdSRAE2PoUhJWeTlZxX/Saz/57djCp55UQWVGeDbGU+DTWd2
0wIqUx1oMmorvdOKr7zhPmwmkyX4kVj3AqaIXoUYsPjctAK5tiT9mbMuzqFmL55R7w05NxGRB7tz
693w1IMmBygWp7bk7V/A/Xmfjs2cwbppiHomUEBE7+S3OgjtAKJSAbEcQIjJrzNwDjZLJ+qLiR4k
ExbYuGDd7K1//LK0op8GJkopncPd55u6lgItvJOFD5aiP41hqqsobWD6EWduAAsPn0qFu5VMPEE3
riU99CNfje8amuANYDPGUXyZHExkOdy0lQbbi9NNTMhDEBQwRJGxRipoy5eBoYK3398MGwq1awH8
pbgZftK1HvoVouCliq7qxQuy9sNyAs+9em7v99DQofThgyMe0z0X7rnqIu+22DOQSsMUC76Yngpg
xKvr0BZ/Rd8FF7J5G0oyMKK3yVWZWT13iobBJYzlGjphjnfiD0pXFjHWpz8LxXU2//jcB9c3EE8M
E/+sTWc0ohRUVaO+5keC93cPXuDWpRnyX4DTVjdwYYsJjmMsj7Jf1SomQabUQmIAKhr/J43+yW1g
F05pBzfc1/DqDi6MMjuoBHIM5XcpPYVoQB0nN7SHp1RAndTfVlQdSAbtwAPX6uod/m6VbUQPZUJM
QcdSW6c+KrZ5QONSsIJN7wp740185nb21pcJtBqwaiszE9Bcm/02nejeEk+z05vuHjB46FjQVE9B
PAutincprLQoAL96t8lc5KkWTJkiINOjtZv4B9B/rnwDavtD5PHYCNdd590Uc5NXeRrEaDmpr5qq
2mpQgDAzcftYc750HN7tMC4aJ+MggrOPxpPJFaz8JtnQeBIDhcctDq37yLstxjPFWlLGfqRXzt6E
qgRxaKLc78tvVP7yLwaxOHvIPnLkNBKUWYJPmrmlWmCeo/QFKIHSWZ4QkNQ/0EZeds6zyjz0ey0I
01FF1FSNxorHb8KcWUbNc0XOXrJTEhqYmMwGKAW8GCe32seeX1rjHdlDl2DfDuBV5S3rfwTOf78e
i2eLayUZ0lShnkJv7/BGsOeN8gPEb9uSK4azeqm+nzSTnv5Fip4OlQzJ+zg7hcfqW3CorgRbO8qA
KRWesOM+CDjn2qSfdGGNkKzUwuJ8CMYjlnaet5/d/G+ErHgfjokhhWxg9IXGkMbFKCm47P6lpjcO
iFmBx03ROZGSRQSKEJyF5C8yy9opTtV9AlqdxoMMg78F6/kedxC4J+4/Dyurmd7i8zFRJSqjMIAg
E/VOqt/dbmkeK2957x3eUWMCChHEqC0NAZXm+i0vtzp5iXkkHuuPRQO5t2SiaC+xxWUowymp3+M4
B99C39IhPBa5BmQ5fAkipdqB743ri3o3yLg+JkdL0ijIgMz599A/toCs1Qlv4J27LMbltX5WcxKn
1A07w/Z/00ewYOtP5C5q0WOZtj3PD6ljX+TJ2EAR9TTwDrLAgrLLhi5UCKjFTHkbivdBmNkqIHOB
z8OL8SzR4LI4zkGkD0Y5TempFSYrrGo31UUrnUU7k5++4OemYqLwY4C2ka3bDboe+II6qhBYrndk
awDng9EDfj1+NWi822FvsjZuMAtFEKBiYOUjq34IvRYcpgD2OhAQ5FfGV31wYY+5w8ZBltpBRQ4Z
nOpd4qa5lcW3BHUE2sIMA3t+AqJHsKba/nw/191yYZj5dJFgRHKKGUO8gkcq/khJKW+zs0JS7g5v
3NodTaMunfLfD8hearmqhJ1J01b092Ur/Ukz9EABT37Vu40328mtdsA77k2SPPUnZ62rd9xircxB
DwdJhEhjp2JmtD/LC2YK+vxUDKrw0srirpVnjzny9QD92dZESkmFNWlPJ8Fjrrd7F3ipX9wWEs+F
mHtOGQdhCgh2tvf8jTJa2ky/JqA2wS7WMDAzPMzgGbzirXL1sltsKpM3tyaauE0ABwrSHQGXflRa
n3+29eDy7jHM1ZbHJBJHBUexN3OMjcbhVRnPjtoFT1HS/P7cFm8PmfvNSMS2EsQZHjJ/b2Qval/6
Yfu5ifViyb8bZrIyc36hYQZSQUEB0mtefkvHfgD/uIpuaXZcvXGsfR7ITJEJLGJLKlPXEFhGT5ms
6j7srMI2rxtn/C3jmB/yK65e7udub4r07xe3QYRpwdoX4fYU5yp+G66SKyptPp5ouZwrucazRjdg
Ya2WdFxvPUlP5Aa6qO588D2qt4bxRLDe8XLy1TRr8e2YCBLrQ5InMZZG0yz13FMEKokrybvuhsCY
gdtSVjAO+XFN4LXUAwxjq69RHlopJIaj9ClQeYP76zv3boU5WK1UK6FS4H1BySwoX3f3S7iunGJn
HMpfXCLr1ZQftMf/rIk5WqUeCqWYqX+stbvqO9zQVjfFbfHwtXfvuy22z1wkftGJA6aMNfD9uPTh
q74lv/CeCcC3QFxhN5kO55xxlsfOiZVyIiToqNKcn6puZPvxEABoTckduGj59ZD771ZqzAELalHr
ohxNh0nxOncE3OMnZljd7GU07HIG5YJ4LiZ/vkKeUeacAYGk1ALmCl+VZC+WnUUwFvm5hRUBTnTZ
Fp+NOV2lMSp+p2IPe+872MQKK7nHg95JNuZ3051ii2ya3ZgAF9c8c1tGa3ES832GpBoElMAyc1c3
XYBE2o+wvLv2qLjRHcAfWw30tSD42gDYTXjX2mqnfWmRua+DJIolYUTSPN/Ie9MarpM7BGQHDWHJ
NryvguW1pUkmrghTbbZVj0XSUXXxm/IEbSLMgIYnYTM+fbGrv7THRBjD7PtSavCUo8BV1UvcChLS
j6M9gr5z/oX2mMnD5q7FNJA8yiq+JAbV2fRSM1pRqUqskPbj6hiyPrbcgYYksPvvpd1BSf2N47Rr
52JpkXHaYhaLYdQSOM53qMNspwBjHcGTYsXX1c9+U9r+NddX13LopUnGV0MS1Tqh2xruimuIFW6S
Q3pLlTIFmsxOdIDFIshnBS4SazV5wXAqxlPBnA84N5NO+DMGjmSzo1263olASkJLN/O+tIDhueKl
tGuZHxBfCjjqdFNGsvzxGpxFrR+CXgYvUNpZc45PmWVWloPzL+bSV/NsMZ9xBobHjMZRgSpe+Ch5
mZsNOxOVh/7Q2zPG2cz9cGPGXCaiVe9ZLJH5lH2gCnFXycprkvcAiCKob8IoCB44TspbHRNrkiyd
Ei3zlXNKJh3xdHYkC5IgmAga6AQHNI6fTP6rdi1dWn5AJt4MQmH0VQKz8kZCyyDbx7HVbNIHUNqC
Eaw46qiepnvhFWSsfD63dV9d7C0TfepA0ochMRVEO/WFciEnMJo9UgpdPmyDa43Jb6Rq7hMMlNFY
N0KruoG0cXDVgBhBO3xxslRbbK3C4LT6QDLrtjFSMMNIQJAnd7nv9LZ+h4EgN3uoMDzyyPEhzsdU
2KMvzFXfdC0uZszOirmr2cX35Fe+BWfWfF0cQRh+pC+YSLKjB/+e2+9ajezvX5Nltq7itCSkxEmp
oaiTbKn4Qv7cefo+hTiAzBXg4hxMhYk9Asn0EOwDKQqqyh76FS+U7f0HILW/KSkZHmrPnO1dy/mB
biVoMcuaqbJI5dJMZL0vRAXZeAWjlJgkdmITYx463FZ0ptaOE8vkfFWOVbbjHBlTKgxSn51a5aee
vvjibZnwCHJWU6v3lbFAC9VMW38SJgX9ekrhLT+pb9qtaSc7yc5+1L94T971WPfvRrI4i0zF5koC
INgNWsCYgrSC8hSTV1PmPQZX89XFJ2PhFVlCfD0tKIa9wDNjdqLM6r7jzgAR4XMJvKTlW273s8ot
abB554G3Suq/i2dvaqhC2GS4G5XpKlDB9j56mgliOYmbbawfvPf9ZK4oI6mkKRN75XX04tucUIS5
Hb8hTa3vsbS/gZfzHIa5rcqoUcw2mxW8so39mNgY/SP3qFgAnDa9jU/Qu7znHL4zhJwtSy4/JXNT
kdyQS1+cgduvM2GTN4pwrCVRsOsRYFtVaZOdP2bm76LMJxsldYzm6Hloy7EQP2ah/KsYYxMDWBgZ
zIOqs2OiCy5mXYgnV1KwhRZX4eZlZzqK4lePIIvVtpWfiY4GLV5LlsrZqrI2sxMtLRzoaBV2Xmil
rZSKsYlgEuy/LYoMnS94U0/8o09qo7fyXBGvxST71bRj+dz3QeqMpJGdIWhFJ5vHygvqytyWaSll
yArVwW5rOXJFjfR27RdgD5vVaFP34ADt5QIaSJEgeX1RJNYw7LLxOW5+a2jtk/EV5NjtIdVBkTAb
5S46jG2tOFmxNYdD+pImfW4Rs5CsaTQm/BRlsstiyNxJkdFErzdFGXomutC3wyBKV6Xpl6gGBSYC
3OxLEFGci7t2FodrESyrLiGJup+A77HChqTbTg/13Rz4wXe9NtWbWE3BLu1PhdtNqeGO4N3ANuih
k6DK5YKJw7CKqFS3RM0N7FfabYO0SXZiZmJKLmmQ9PQFePo09eSDU8byhXqwzSbHxGdlYKmq2ezS
yu/u6lqptlE9B05oYKbCaLo5AnFw6x8zYWx3sh/1N0VLBkeaUDceq0ZyG58Em7HIdPyPjT47nzvo
apgGRp+AfwsisyxfpY6Pm2RyCaTtfK3ox3Q4tR1nVGY1oCxMMIcuStI6FgOYqIN7jI1bMQbva/S4
I6WwP1/Mas8BtJv/roY5bHUmyZ0qKaCQyg9qZ0NVmyLGkGcn+6xH0Kx+/oU+3RomdGmUyQYzFVIj
EA39A/eLDtJW2aG74sZ7bvVprRS0tMRkgu2MOvxgEspx15xo3hnZw4u5aaEiX/CyhtU05X0r2T5V
WghhKfmy9pqa4GkmEAsVr8Bq0jniQxKBf274GXlqzvuA9ANdRMuFVSYVHOXOAFoOAzmthzoCAE+x
Y5au8Ez5WzAT/kL2Z5gh7vtXjuusfUUCNjMINhEdQnSM5bQRzHwI5RR4W39Dhy3APUbVQrlQvLWN
XRqit+LifjVHMDNDsiKFNk5x0iq72AtoPkR41hO7+lnb8huf13u1JLQ0Si/GhdFyhvzWrFMky7lh
hN6YF0HjpLT0u+FM+CiU/BYgb6X07xdGm0wc1EJI8tPQBW6DQbWkeeR8NZ4JJoWIWy0dClqwmIA3
pwA5yfJffW/en/HmfzMiwPMTJpqBdsw3BAmPFcyzlHY8GtkxNc3o2PakPMRCJ96oWRE4bQUejCLO
iIeZr+q/zqWiDqWAAA2UV5RbC2CGjztbtRLU4tJGPskbKvyMmY/XMbAiNABBtLWNnwYuuSG70X8s
Gpii0UwwerGPiFQxi8avMhlt5BGY5twLPWXXA3lVPVLB6b+YTWdzNcYi+4DoJSXPSz2VT+WPzqXa
GRhi3uVgpkAZOnSHrbr73Jc4K2QfE5oSdGWf5fJJFJ7j+cqoN5//fIm9atkFMQd/lI1xFECWd6p+
J8WBQvToMRTc9CDAkSjWsfjJ7/ism8UgLEhFMBKriswRaWa1TpoUZlVrmiwVWj8T5u0J8Hqqq0mO
0WEqfP4LKtHV/YRSuKGAylaBFO9HH42FuheLzpBPRRBeaVm6CRXgXzh7yt6I5z2lFKKY01bBOMHE
NSP1oSzaDTKU2qhSo3TwHZTzO6/ZtVcJT774Ioqy1uiSFwFNMFRdNoGoQCWGtmKGq25DH+9QNntE
uem7f819CK5uImVNw0AS/ijMQY/isMXMPQ56p0KKsvTKyjXvgyvfS45ihHJB4hi+nfCUb1c99d0q
K4FZ1UqvJaTGYZ+/q8HRgAq50su8b0f9fXnXn3cTPKkK6IdVyqv3cTe7TOnkwCzlk/TQOgbE3fHt
XiFgDN6iaVttOZ7Cs8ZkabiGhKQcK/rtqJhv6iUQr1esZqccAo/bLWBzXnZtzHebSDrqSoTvJj3k
O8GS3WzfzdaZA+KptfJvaWNpudVWFg9Hd1EtZCyzHUojIV2Yxlhn74nncV86EZVvz2zwnnr7+a6u
uuf7J2R7k6ruYwp+gqOY8nFMyk2sy97nFi5S+j/r0UH6iYlwHaMEH71EmnTRCFRcA8pdvtO9+Iaq
TdOsRcW1Yzqqw7G3tiQFLK0YQodsMGH7PCDvGkg0wV7l6jcgkwRmCqKzu/KAUpkXHooH7hdbu+iW
FulvtIgqeuv7mUqv1vQ4g1ey2uSiFb5RNI/siFuQmY9fCptLk8ymdplkJNGARVIgRX1LB3iineKN
IOjhlZMuwMb0A2LGBf/CIDPGcJnEWptnMCAF4zmE/VGC9I/DD9mjrxYeZGjVW5bGaBRY7KVmhFOX
tDCmbPxNaJc3/q4+UNrH/BpViwcuzeRapFzaY+6frtCzaRRgr3GvCNqQAUDAxk/pmmZGlOIlAbfU
43/2UNMEdoMqPRMNuqhMbDFzvw59oyQnOXXi0ClBCg6gD5DpIKKYLOXF8CDw4sicnPNypR+ssumY
GM6D4s8VORnRaOlgk6p1wzJnXvP68vh9NMN4i6lPdQjeNXIKCWr+8X3Wx+7n+8dbCOMiSusHRjZi
IRl4nBTTBc0K5p9e/39GGL9oiJKMxgAjzSxYYrg3R8FKdN5I/eWdhs0CvBhwZhA7XHByKmKQZEGH
zcq+gfMebdrgik7aEjBFDtvsv1bbIYj7wRpzg+azLzaSBL+juRZ0eAHkV131igIZxG1zGP8rioi1
x/h5G+S6aSoZOfnf40fVazaGM91AUp1OYguOxnGLleTuw/LYsadYnJohKqnnRdbwu4Z+nu/It+YJ
9XbKdyJuRd3i3jaXeQI1qoM/G1OH6B8wfqJOpdgFZYhTdaX7eyG1SyCpvWqfnqfZwspOpufkFled
x2uB/4/1vptmrh1CzHmqVQF3AKYBMzfO7PnMnzZvtNQ2E7ygv8Rj8+ervpulx3MRoVH1jFAD9el9
LvxQj8WVcQTSukabP96ntsCBbayFEwLBWkhvgfEagLeP1qbYMAetmvH4KduDaCLrE0tOeZNngikI
BF3mg68AV4CefJ+7k87Taln9UEQ0MCQKdm7kJUxIHMa06YVAw0PY6UI7RFhExKfi3mrqpDgOIMBE
5mV/HsBWVwWWDgnaV0QBMcDHjetLs2x7Exsn5+k2GXovzErOt1kLxKAE+8cES6inlOAwFnsRnpBL
KCxObqTCCZrC+nwlKw9goHUWdpj9Q4aqBnIgyYgjEWDgmiUDmITC4hyDhyo+RYpNvg3QZOcmIzQg
fnzgfDTM3DQklpXI6GT5VAOElW1MyeogBTFZFARSAMwTPof+c5YCmy47CWi9ucNQNHpc/AIyZhlQ
toEYPZsphKhmKMaMFxa09uhs+LCB27jg/jGv1D3VMucCCFe/6btFNkuIhrHQchEPgkK1sskq0dE/
0/EoztTsg94qdn9HByetBVK8kP9ZKlu9MQPRzEMFhtGmrFIrA6H+Q0X5qizhLv0GpFaxUyJr2uWb
4u1z/1o9KQvLzFeWS2EwlBIPLiMKbcF/HivexUt/wsVnJODtJxrqHMihP57FSRL60TRD+SRIlnFH
OWyiJ+keR1/2+g0gGRx7q99wYY6550uQu3RyF+BimEZbiCdXM8NdqHIyJIn+1p+tiokwag0K0Vr3
pdP4o4+s/ogXsd3BQY1d7VZH9bfxIjohEtn/LLVHbyAALExZpaz6F+CvmsRq3EKqBYXFcDd7Ighu
hcKRX6E8ead45d30xrtr15xzaZG60OLOi2qhFgMFFvPyqtR+CmJhacmxUzgZ05onotAnIqEA3ddF
Ly+A6FXWRRE+XLCrmv1Y8fLNtXiCH6xAcIYy5LDZyliToW38RIac3gTa5wrjlWWLsvNoz662TX/x
jtbKcw6famGQ3bghB4qtPD/+qbRd4oIByHiEPqGl70GE9TzznHLN95cG6d8vvlSJpD1JzFg+Zb+R
jIFQNrZEoEq38bN+1bv5fYuGemdl3CLA+qd731kmiWiFrE0iAXZL/8rI7mVecXulLPRxJ5kY0lWQ
0hNj7KR0k+7+EGnk2/gb+vkOdBfdz0PiujUN3Iv4A3IqdphOIBNYGGV4YuNG9yAB8pJN8TIC6ph5
KNk8cqzRC5yNJGhJQGlEVVFfYEs2yWxWcVXq0glDNYCOVpvyzX+ALXQluK+EtVi8tMV4ZBBAo0As
DImCyP19aEMYAE98V7ii8tAy4CS8Ws2qZywWx3ikLqi6kIemdCLw/bR+I1+osME1FhYY3ysTSUia
CBZAdL6jJMDtQbGCR9nLnAhzLsWXnMMAB5yGZgR035jAb2goGvZ0C1OEfXyvZqPd5tveHY5A4Ry4
hGyrG/hujk0zJZ0IUkO9o38pd/1P842W7IURs3nzCeLoVqzZPJur8X5hksk466rOAiDxsKPFt6wC
AWt9qKAuX2icp8dqagvG6H+2kjC5h5Q3c4bZCemkd9bglo/NPQVtiztVBUasP1ElP/OWm9fydpR5
tEZ6LTQS1HJxumnTBb35Kz+3oVWx0+AzpW3ENveM82zSv18EZlnpjaDs6LlDwStzIzfZ9LpF+S3o
HGv+y7fTF05YWT3qi81lTp6oVfkIeSMJYHglAwAfPU8UBFT0mZ36nv8g562QOYZ5CFpnBDiYm8X9
0EtHpZq3nCXxbDC3QCD0USj31DHBXNmATWbcGo85lE1otbLdkNgpOCbpJl3E5sUmMslk1yelr6Ww
mPe5PZiqLfWz5Ruj8/nKLk6cpqMQhuqyDIkmvHaYEyeYdWjEqo/ijVRv2+55qisvhlDnkDx+bujy
aqOWZBG1BCiEmRez7xhCE9UEIh+nFhNSf7C0qJzcgyUK181/v7YZa8wBF/phNEKodp261CEvsktn
+7Vdo7h/GMR5R/viazHmmJPdd33QDUiZT1lLrCK5FgfTknjZ8GVWx1ihXro4y4Wad6lam/hYR9CU
0wFmKmuZPxeFBQkasJ7wqkDcj8YcZUHLmtDssS7/Co3bsxweRu7BGgOlEvu/Zz/M+piTHDVBW0O7
mCBWtZjZQ7PRGZG2Ug1NSBbz7oCLMHW2BoJTOB6qNWyuJSpj1BqtTk4xvU5patduxRvtQfFossWj
G6Xn9cN5ptbQj1Yo6ZZyOc3WF1KpVQoKluNTUI7gXR+BTgYEpH3Qw8INVdnlHLiL7I6xyOympPg9
+MUIQcwy9mc43znsU3FBXpP44klKTUH2z5A0QwVRLRNFjFlXgyFv4Jj1S08ArB2tGTld19+C79fm
rGv1u2EKV4ZQlwjwAnPWsmFOSFZFBDgwuUYuSZtwrYXyFyWmrfncpjx7zKmbhyCBB4UEjWGCAlTo
hQ1IQjIYC10N00+69fkC6c9jPEUBbzEGK870bOf3/+KURwLYi0fappqVIxmOY3n6/Odf1kVBZ700
wFwts9SnQgEw70n+3rjaHku6KQ+DhOIWvc3CfbiZf3JM0m/y2ZqY1DXxffBImugRjIFTHmeMOoHU
YiddSyrKsLRKz8sk12LlcpFsVyJIgyofFFgUtgNQUPNWfJ1uzmmPOx06y+ds6so9CnOAKIvo1WJi
lQmUMZHLtA7Rc5HR5Qub7VxtkmrcxFLjcLZy3T3eLV0ca3CWY94Qx/pK3tNHQH9I7DgGJAMyFW65
MUtr5qAVLlvRZ495t8mkP7kJKgsgvelmGptzp/0g7Wn++Be8KyvHDcSHGrgkDcTJCx5oNSjbRJZy
cipqi7a9s00M/cHWHV3oyHM1HFci19Iai9YV80GKM6PGJUAgdBaUVjnJ1gxsUJ4nVshDdK9vJOQw
aaYFtQ/2xT2pURr3YYxAufvDTP6jcWSPDml1/zV/pJ8MHEMGrXtiF5lPhjmIuhwbRBFVSDrbV8TY
mWYdMjUobHufu+RK8gOUAtWMQPQnF8IRXQd5n6pDZyrS0LZPMxSPR7O2MiX/wpUGSzpatuj5gWeU
uWf8Ug6iHGi9kwrpzV0utlJltcZUO7Iqy7fSXAMkn43GtTyptTv1gWxDxWmySAYSpC+sGZzs0AnG
tW6wN96gpWEP5CpaFKTy7ViSILQ8NaktJmbK+ZLroUw3UHVVRQwYsqDVfAz/j7Tr2o0kV5ZfVEB5
81qmrbyXXgo90qi89/X1N6i9Z1TN5mnO6gALDBYClCIrmUxmRkZAxVpGvwcNR+OFqDuOra2C687J
D+Fm/J3/5jZAmEHm2yQt+m1Y4TQ1pANjPqJvpu4IbSDhWRWvezQ9CQRlx0uhWbkmar1/lvl1dhb3
3phOOYpfE3CkCGvKr3CVxV5SoP9Ask0MNQ3l+vw3ZJ/GhUUSihYWY7D311qLjZVvTdDW+jeTAv53
gqOLrlUerxNzS030UgkKGE5MHUhUi/LAn9BN69DcCerJiTWOTzLvoIUF6l4fcBC6ogfKMo7cAMQ8
/Xw5xddZ93F+23gLoe7yLjE6vVJgBqpibqSGTmRyUnNmQPleiEmg5IvvUk9N3IwQwjjIne5qYeEO
xnthPpxfBvtYIWBB8UZFl1ulruw2GjM8fWEFQj6e6CFD3tYbf6WApq9eDxv5jmOPeNNJDrSwR13c
4EjOenx3hMlPzU6uQJP8aD4AwUyUzC1X5MCOuMuj/C1N4kBQEjg3mX4meinBrt6rLlHWBX3GtcTL
EVjLk0iLSCelyROSwNIvU8VPkJdo17Mr2OmqcJQr4dK3oV2y4Vpj+frSGnHShYu0ciPpuQxrwh6D
ctkVmAj3qRtB2iew31sPxJW3IPnlgw7JrtEfcWmXcpoId13dQmLhIGjQBZzcJHysDTsNLxWUszkO
w0qal7YohymAEB3nOSCZHlHgaNCVtRzpNryCAhQoV7gBmGeP8hgxFUJfjUhmeasiBEc7TDRu/tFc
S9zA5bVLme8QkFCTxwgkRk6exGFdz0qNwaKDhgb/FzC8eRS8IrbV+86dLup1uuYiOFmhRcKbn2QP
mgQmlGO/Qbs5ytu0BUI72SrFLksudG3H+W5MGxBsAS0zqNAxFnVsY0oM8H5GsDGBa6R0iCTyDeKL
498MN6Nml9I6verXwYqbpvMMU4cCrVlNFojhubN1gLQhJkfUXkfRyWvbeMu2BI1luMoHZ8FMxyHJ
CZASEslrjxc8BmBZUH10rYx7qXPym2RnYnZQ0GwdhPOkT8YD2TCDm7SwSF11eWTVTYSSLES9OlSY
wbXklJvKnVFi/rK3/h9XSN150JhufTnECtXLVEbPvUMHN3G0N+N2coVdyS86MD/l9wLp5+ukicNs
xOhrglUT8AsvfLX26crcGg4G7SJbfPgrKW3iICfRbWGVOh19X/h1ST5keBHeCLayKS4NjzwsrR15
pP+AEUTEM2XxIWkhsS40e82K8SHNx3hLBjXMrfygIukjpRxugZHpqAALgr6GzCvS/KspQLKBMaMz
Mfge5naDPVEpl29UKLweyqsChWjhgeM5rA9JBjUAMpUZUNMxizAVUmOBWehUn8Pn7DbIpQUnfI4A
bsIQarwvL7lwItZCl1ap89EHuSVU4N5HZ7fz+m20E5zhlSiTiuhWWDfccRvW5b+0R52PLEyEaa5h
r7fsGYwSuTv+Uj+yAtUdc5WsJm4A4Bikz0eVVmmkACh2AC2w9D49aRvfBc2gZZsgyM64ZQLmU2Gx
QNpzdMmfp3IiAed2QCEcjNW7APoF5d9UQFinELNfEPtFoxfjS9QpTCyxCcMJzUnM0n9VHMG35sd2
/KtxzXdkU7b1OnA3lOkxC6NkwxcJ1SDoah3nQBXFhMbXnTf+h7ztVmQwEvJDVwoPr868/ZerJH/Q
wqAx4wnRG8D2WPdASjnaPgAVa2t/MeHb6q+/4KthHsXFEsm+Lyz6EDPrEp80faGn2WImpgGWMHFK
T36XnBhZ+F+Ao5l+urBJ/qaFTciUpOAJQPs13IJpBQ0UolVCwHzEc3jEIDzHoRJGXxHQ6sOE9kHH
HKteAzfIS23YXgIYk0ZYME+Kcyp6XHWQI4Bq18VTtCHiBYnTvFQXwMPgeuCliOwv9sccXZ3LZXQn
pUrB7qEQENRPofHqS7XNCdHsbfu2Qp03w2hUPwH9AQr85ZbItodkYBZzS5ITOPGtdcPr7f4X37fA
/Qq0GVJ8KmGqRKNV9RLRK/qcQrA8N5AekvbBb/neDNz6iQgYlAJvmexv922UuhPaIFWsUAMITf3K
maQNmjSZnRt281JgXj+4FkWPs7OsVxpQYX/WSV0LJUbqgrbHOqG427vFFeGODF3xVSzBvP8lOePk
FVQZedV43gbTw3yJmcipRtaqoGp1CDaKi8qnCxVfwxFTJ7vJb31P+uCslrPBNN5cDCYpEshqyYsb
ciyu/0o6U8UF4f03Xg0ODJyZBC92lyYdrTIoCHUzoGnyJYhYbggGNHNI9pQ8kESf21Mn54DODpf2
qIg9QEThn/XFF8WVhdkpyA18zROGHi9tYh/JP46jk58vwmbQAYPak2FCQfnQkmvwaPNOAzswf1ug
AnPb1L1lEEgm6Q/JANAKd8lFhVpj6aRrXmBm1jYhG6IQjkbGOEWb9Kaoy3CN9ELEnEqDYqr82u/y
q2JlbbmVJuaHWlij7gGh6ABMk2AtAJIcLZR5g4Ou3IJUnbzFOMU65qcyFB2ynRZj4KENBbEpYtyq
pY8B3dZ0mrnack4W82MZGFgFBQ1Jo6l4CRJYQRzlGRfbrYhqzybYGd68C+/SDeTMVj+qfqsLc1Sk
LKW6Rg9/wrUDQcneJgRpJG4Zjgzt79rWnOrauvlZBrawSgXLPPVjaYI01yH57F/IUwgkTU74KbzJ
qxQjB7yevUR+38lx/mPvhPU8z7Ksz1Tc5bWbPcmfYQnC2+lJfkogppk4oAIA2LqAZoQ9PdS79pI7
vsv0UgvzOegZMYYs2jYS0hrvJgzhDR4C9Fq6As0KZJAslwudZIbmb1v0eIVWBbrum7CFSQAZlFg3
MsJzpdotigbl7Jhg+lrxWIeYl9/CJpVWhGYVd1Yg4WAAgJqEszN0vQ1CrlVt/CyFWdgiB2gRL40i
V7tCgC1xZ4Ibsc5BKY/EDBKUwm7aEnZN7hOTee4XJqnbIOraMk4rbCl5t8+uAfhw6MbP0HjDhEx8
2z3/7IAAP6ZLwEefjnMYuSJUkTwiClz+IzHb7qW7dudfk7a3tg2ez0cd1gLBeWUaGLQiBPPUDSHr
fluGRS8dAnBuxSipFb77v1mg4rQ0jpbZ6J10kMPe1QLdHlNe5CSRkT7ky0VQkdOKrEkMQixClHZN
vbI6OwCuHEccVBh+4Pa7enDLZPNPL59XFuDtIBVHzUo3hjqG8bSv3KZ+aeuP8xt4OguD8tFyeVTM
TCQjC0INO6g3F3PnhB/zQwo6jGg91vboJY2rSi7hhyKD3T+61BfGabaPbpwmPJJgXNj8MxogeIRB
afb+qjbHegstrVHhpNCnGRrZNXlJZlfNFTQcdlBxeNDvsy3psdSPGSDonCyJZ5MKK1UuiLXgw6Ya
PQd+bU89+u0Rr3PEdBPUx1RLkjGWT2NQVUHAOTMKHIO1emvYX0JMyNaROUdf5Zy/4PZh3QeAoP4x
SS3M1BM/FwHJIyUWs7aTHFU5QmsfPoFtK7Sc5v6HReulUSpiGmYvS0ldSuAxItNoBJKH8ZhH0q3K
VgZfKFXmbSz5+eJWgJy62GsiVgnxv3QrvIQv/UMt23rozO/NU7qVHdlT9kTJK4CU6QRJcsz1P7Z3
wPVsebVXpistdpyKpsUQJmZd4G+Rsn6VDF7iH9KJxxnOM0IF1DYO9HAqsMOlALhQPzupKV+iVelw
wg5xj5OoulgMFVX9QFH9VK8Qdt4MgJQIJ5R4o19X278ZnWHlEcitv5orBnCP1M5NdTv6YL5EeQLE
q7OZ22F8L4Z3vsrjKmO6y8IQtXupLPVWkCABlcrhHXqjXqcpvAISzwa1czNIP5q4wGLkNUGSxSvz
1biTt9Ku29aX1ja85PXBmS6hY6YPmCvG0GLY1+j2pbiDavPXFOzGAmQf45rjD8xwsjBCHTQhjf1W
A7ncFy0M+EYVaMS44166IvpkQQ3WBd7VylsW7RTRPDfxDIuZWdr6sG1V1a54HKfMj7VYFuUQcq6l
+TA1mFcRc7tS3w1eUGC+i0Gs/efrUO4QSSqYdwtYyD5bPDfAZZWt1QdFw+VNRo55I6ysJ8/SHJWQ
jGFT5eAyJmMcwSbZgaB2RdAXPDPsZRlkrNpQVDANUnc1pAvEdogRH7JP677eklVN11BnmUAZ+Rfk
PcxwZOBlrOKJrJ0QlQe6H2DoJiHZPykySxvjbrhpPXXVXv6w7IRxwf9Yo99SyuTrSZojkscXwZW/
k9B5AcPoyrgVXZL4cH2EoH1Ogu3CHrWZ+lwN8tTmGOQThexVH7tqkwfKXRnnmpdaQreZrOiZMHfZ
uQg8YFX4CS/eExPn/gQqXUgnvS0GDffKhGLKRX5tefGnRda7w7PR5QQT4vPnjFFpQiKJcRsqKRI9
ybVaB29zB61DtCr0D+vQTw5hqiFdIH7/4HQsjqTTJnDMIngPQOFFHceyTRMd2yeBVQW0tV6x60tX
u5vXM0BK0qUq2tOm25S8BTNj2cIqdSrRW5+qpMKC21V0wGWtFOB9izzfJYO2XedIn/Emu+ZRsHEX
S70dCFFf3PYZqX+QdlC2IRBH7UrBapttDskGg1+HYEbU76XSGhEZkMFGXsGmdh3dYRCcgCqhBthc
gGJ5laA6xyXK4VmkTk+ghkFYzrCYgwZbAmEMRA8jL0TONyhOm2xmr7+N+PB7phMvFkqdmKYxld6P
YRZ6XyEYpNfRxnguHH07rzNzLVwObuCIdo6qUs8TWWU/CgHDB1RYk4gmDg7YIu3N47HKdZ9ssr03
LBR7Qmwz6egMN4DbgSIcD7TJ7vYJt0JxGicsDLcB8wOeBEk5YSWaugLJBtQXUeYNyOddx89E9bdf
88Pi6Xc9NkV+vlgk7pxSEOoiO4jxs5nepcqKE4ZOw+6xASrDiMJM7JQMog2G1t/F4jjbIHq9LMBF
3tfKqtVMR9GQIo5aajdGx2FkOM15YdzCADzhwFNPqHvmOkzBYAA9tbB/McOrSN2W5U3hcwg7GG2i
YzOUl3Zl1RvBFGSId/mDsZo32tX0YT1OUKSbNqaX7bkMoV/A8OPofmySiu4zXkFjo0fZYdTm1Zjo
+6RSVrrv7yZMX2aJ4YFd0evN8VaXplXTZqsqzu8HBaSX/lhtIOO4UaBaMNT6Jur1XVEE76Q5UvTC
2giDW4ikbMNMLrxUKx5zTQrtBAXsrhkEV4rzX3kVO8M0rYeh/JDl3J3bZiN3YWI3cpG7qZ65fTbs
erN76UbdmUG1b3O8iuwotXyCu0H+IJpAximU20paYFR5npXowRMcRbQTtwMGCkk/nM/FdHqxWLjQ
QJ8oAZEKPB4VCOa0F1D68ouDId5Y/ZMi36rm608WtLBBX16GFfVzDBtkNIbgJspN55o2iW78C5q3
IOrKyjHrDNF7cGhX2Lb4KUov0oLTVTwN3Ed7Rt9QYOT3iaJmedAqoDJlKKbMXjiAe6mJPF5axXQG
1YK+BYqswEhRZyEvrNLqwrZEw7TeNk5+H/xube1LPjr9zYMMs/fu2xjleQWIjrIq6cqDCWIBNZBd
a3owMBVz3h94VsjPF2FZbfV5mMymPPTKxTQA/CltwbzBO0Xkbz05RYuNox5mkjQHsp7qsLIyd1WC
rno5u/Od+ELquEXiGDfz68gp0zFCMpJCID+AZgGhGs2J1ZayMhWZP79Z9TYaJ6/DmK62KjDqeX4H
GW1tzH59G6LfF0kfoc1oWTOGEwnhcORpvqO7rQf2gB1U0y+5YAHOymgKrBFt9KASrQSESso1LlQP
XBCVbbritfjSPmmOuglWucN7wTO+4dEVR/mjaWVAKBq44sbmIR0ejZhzuTE88ej3U56YVL5mpG2M
XASYPFN6njSUjNbnvxVvDbQfakUTi+SaHrpfcbb2O84amBc0skg8RUB6Qqa+jo9Th4lLTasFoqsY
HVJQLWyJrKq49VMn8qFLEqNd/+/7duhqLWxSi8qzSK70WIcKaNa4KYCFUMep57dIPZzfPJajHxmi
richFNS867A4UE5ZX+SE4SpYd+/q9eBiDtfj8Qcw/PzIHnVVRSHk4orSTw9CturQ143M7VB5aWNy
TjDL85YbSN1SRYk5/hnkFYepvRuG3o7q27HnshOycm3Mf8MnJEnRT2YBo3Iqug5REJVE0izP1vO6
2hJ/+AslQbIzVLwllGd/bJGLbBHVE0VL1LRSU3BbN0/9BUSVtBXBvoWf0rrH/9Q2kY9InfE6fuQ9
KlhnDGUkTTVBYYmRcOqSnMTWyHoVcuFJHr5orbHpZZ5jMD/YwgQVivI0FpDrEQkX6EOZ4mbEPzNv
jJFnhDrKZaX7vZVq6SE10cES1X0iFi+FZHFCEqP2huO7WAx1fCGnO1uRgcWEW+FaBvaFQEX+Ybv5
i54O80xhAFTTySAZhr+PPaNohd7KiD6M+VgD+vySXRGAd+y2+xoTi+9N5xD0BsTJnjnBg7jciUsu
DFOHeew0HSPucIthl/eol1Rg+dUucbbXf9ODYH68hTXqSA9mJxpVj03tlcz1dTttwdqY/yRu/DEC
seDjvfTzGXdAiCWlwaECAhLkm+HwcH7fWAsBHBGSjpg1BeMZ9b2sRIpxobT4XoN/F0StIxjjaxWH
3nkz5NfQX2dphvo6czpOeZLAzIBXVltJTheIjlnfZgP06ETeLclywqU16ut0bTiGqQRr6jqH5Bmm
/aIdnn7FpbyF6Isz3fvQKnlSNzwIDyssWpieNGQFKFaMe1IfDMo9ajXV6cGQocIyj5dWH619qDJ1
YWYbfruSe3NzfmPZS/02SZ1uTLj6hhHCpFbk6yb2PdV/E7Vynfq88Tv2J/y2RHmKkUiRmA1VCmaA
d0O4NuK3zBzQ2Uk3ufl8flGsEL/cR8pbjDoSIiVqsI/tYJfVJmm5HUvWbbk0QblILk/B6E9lin6R
Azgs7i55C7pqdJ5dPrSMfcj+bB09PZ53VjEMJrbOny5FdVc3d6q/Or9lp7y1uiUuFkRPi6M81UVS
DBvyrY+ZunRF+Inya2A/HFX14qfpRV7Vu3D3A2KRY8NULtAPUVdlOT7WsEuucnAgQ/bWAlxOW5u2
YDoyF3fL2M1lyYSm/Rv9QuimChWGvLrV+2sD5fFY5zzuODZorj9I1hC4WlqCw/2ukvdpApFK3kAy
wwWX61DIzxdJ1IwYUsQRSj/mpblOgOE0L+onooEVcHk0GQfqyBT1jeYSbSFBQ2HB0hu8fcD+O/mc
y4pngkrL5nycIrkryoPa3ZX+TWL8+0758TOYWoMRRmOojiZ5BoMpat84/aYEv+TsqOAtj1xjy2Oo
YmVORw9vakmJr/ih2qH0Q8RNylertf0t4agV1sl7DCIuj3OEGRH2yB7Z4oVD1ElYyFXlV4f5vXdl
B52JhxZYCt9VbQUjspgegxoVyoLc9izL25cVBvLzhWGxUbKpAcEeHvzZ1TDb8m+01+7ByCtukdpc
dTeC6QmDze3skU9GZQVHC6YurzFITbHtjflNvv0HwCg4+YY0CEjflFdfYNyUOgjHgHsAkZSGIZPj
RcaAwAjyYCEjhPZkXV+rce5WjWa3qPSe/5Cso7C0RC1rasekmUM9PChCa+uNZatcSknieic7h3Fq
yLCBrkc8kfMq0sEXBSPBY6/K4CtIse8FZ16HoDPYgf0UU83n18R6nIPN5o9FGtyXR7KQGXOIRFG4
SK6IbkDmxHjnVW4BNeGrFA2CkDeiw/TLhU0qQqbykFlJ2YQHI8Ks5rzOE8spAbvjLI3c9dRmGuCG
VqBPoEIgjUYnSFElFL3a1Ieou5PLO8PI3Hb4rUAyO80vxOmxFB8baOw2o7huexQiBJDvFaOjAADS
XapCua5MdLZq3v3AOB34s1AItlQJb3q6wJgIeh21gUbCj39bfuSJE10Ch+52F+MbSjC8Ry8j+oD1
UpMV4DM03AFUtKv8UZ2NsqwPUJmcx9DWo97Wpt6utXcpuOdsOWttS2NUqDMjHSDw2KqQodfbKQE7
hoENVuxhld2kt+B9nXmKsKyPjBRJA9smnsMnx9+HaHJUzFUNi6Ro1m6UtQ5eE94TgLmLCzP02TfE
romtvD4MmgoyDMkN/XfIg32qSfMghCG36sPcSPR2SS0QbYMT3iVxaEO1CipAXdotxF6ep9whMlUK
Bp5Axtf/axZpHRoQC3vk71lcFSX2N9fMAl4iZtAjym1L+DzvG+wP9b0iyg8NM7DErAxqrCjAQGW7
GVbkQ/HcnRGkjxZCeWChErrjzixR/OvtAOOUjcbp2bLyhyMT1I0jt3E4AhGF1tF1sOnW0aWKZk6z
Fe0IZKGdc37beOuhHK9vwmlOIzhCWG4jfRP0nM/CKj0frYZ4/uLLJyPo01RI5L4p18DceCCiezTu
yn0PAAFaAr/SS672Icu3DRFlRlPH8PcJz9cg1XmhhvA1/XYGSiN2s8dgHV+ZKyQHV7yyIvNrLazR
jzQtaKM5FBH/GitblSag1mK6LQCgUqH3kZqvfiba0nQzWpXbz28hiu/nPyDjsgNU4s9q6QdcVRfo
8lRqeVCGfdtfmcpHr/DCLstJljao0zvG89AoWlXhSqkvxCf0DgIbJDqH6X12SMVW9R3l4X9bFnWc
q3lWurbCR+zyzxG46zbEEL9S2eetMMBLuCkXu0dWvvDOIS7G2PTx9arQgfrP/IKyoy39Staap1bb
6gIjMc7A54RnuyhGcFSdKBPS0JpQbtW+y7E685LIjOcQeFQfRqe7KFbpmjfgyigvETDNH2NUWUQL
lAAwF9wtYv67C6/9GTmsspazt4ZLncY87YZEOgnADBEGz+P9bMoosaz4K/mw7MvkDoqjbrZO98ou
3ZSPG140ZvBJ4Pst7FHhS5nnXI+6rEKsJN2LYJcN9leZ2svXOS+vZCWzsKZCZVcDa+7JhEWmR6Ke
JOgXz9faO5k8MG/Mi9Epn6BVsIofeWMj/8Ue6uEmGhagoaSqTeEEsu+880kqF6AgTpq4/ta8iB6w
mRiv5c3TM485hE7/3xydq6dDYCRtglCN6ueQCbYaabzzxnT8hQkqNRdjTQX5ulAeWhcQWwwPtrNr
uuRt3K5TsFdsOeebZ4/8fHG+raEyzEzBDtawR9jbMEOI0i7syZv0kTvMxzNHRa1YNdQ+bOEggxOT
bgLykH1rW2DnhcDWsPn3aiDIqXDKDKTfkNA4IYOXmzmWhQFP/xyj5BloMZpVsiXo6NLhV4PYV52C
0QlVUTGRRdMtJJNilqAbrNC+a7+iVuCpr6VnrVMv/c27WFn3mokb3JDIgAhGlo+/nJ50jTKNbX0Y
M9+phM9snhw1fD3vH6y0e2mEco9MiKRAVUsc6GJ6kYrkEtPRG0kYcluV25esGDgtBtYJW9qj/CPM
DK2MRCyqUG5zaJhGmJs6vyJWzIBQHzp34BDDK59u9ZsjKEca8ipV18K7jru6/4U5LDe4MZ4St/zN
48dl2pMtEzTDgGyiGkR9py4IUrD0SyWo7ZO76omgNcHo5YmdI7rqhq/tw/ALU8O1CV1AhMQTMTK0
PlXU85Adx3PpIdNzk1697JP2B1k4mJOJyC1iL5HZOPa/AWQmfdvA2RF7Z9T6yduvjb+kKnJv2ES8
OhPrdEEjEs9ovGFU/fQhHYajUIgwmGPWMrKbJ5TfMbke+TtxRaR8f1KaOTJI5T4V1FRNk6xwuu0A
HCNcbOLr+7Sa3Ao5Hdcc2TCqXHJkjkoNrLktS/CXV4Cn+7cqGq3yNngAMYzHxwSRW//UFGYgMeAM
0Xo6dhgiuvCTYeBRk72V2s1YX1cRgJG8UjzLFTFzA9JFE9OzJ4/oVvAB7kvF8qBPeDtnLZgsIbAI
uhQe3JNniApTrdQUftgizINzzpGl0lZkwxMt2eHEDkZ4MpcLosLToNTCrCWwg4TbeJed9iYPbe3O
Ouj2hJfuTbYannl4QlYKDqNAJpk40ShKUkmOOIMQ3fjyC3caXLwugDJHSnBXI+HHf07uTc8gW3w4
v1b2Uv9YpZ9tnYi+gChhqa1Y2z3wBTNPrY5pwZINTQVLpnmS4/fqWEhSQZonZSg6pSALGyOe+tX5
dbC3b2GGyu71yQR/tinD1zHM4tQP5MFb/xJqB7WJ0akegJpww8KpB95FQ5zu5JAtDNPfraizEvIK
JECOkFCR7Hnfbnqn2Far/JKXmrKiI6g1FLC7IAHHqabCcT/hwYS6C6ztvl5MYPWIf4FybNWucwca
9ed3lfHtjqxRB26y2in1yYEz2nEliY2XW955C6yX0pEJ6qwBGWoWaobGF1Iph4wmidABQ9dVBxxP
OohgurB5Eurki1BfDLhdjIeLJIM7wRkAx2HosRKTq5rcZ/1eWRNFPB7w7+vsnNrBxakjdQP6klpa
qk5hVc55+VVcBJ3FqrWT7ZdeCiedYsRFLOjbEPmMi+y+rZVmFhU0oOpmq1XPSb+WflL7OLJB/oaF
jRzYya4M0NJtPLUGh435GxTQo61vCa9Zb7oVZsJ/wgoCSqXFyqh3Ld7zWZ6SlWk2eEvNTwzWX5o3
pTeaoGadtkSXlCcZzz5iC5tUpS6t89aPRHy28b14IjXUbD3cgCaOjNVDBpXDd8SoSmCCA4JBZK5A
OtG6SaV+KkxAKQ6pkVwIYXQB6ktXSsT3GsNyfdFdC0HM6wUzUhDYNHVNlQhUni676Mmg1cqEFVaf
ohNt0lX+PP+zPnDl/MQ3F7aouByNnSLnHZKDUs3cTgHa0Qp/D8P8k6IEoY8BikMCGSuqE8cOGgq5
GKbzV7u5eFKdbBO7/Wb6wGS7jX5oaPPKSYzk6sge5ZpBUEWZOPUIXGm3K8UPEPqadh32XhA0n+eD
JDMML5ZGeaTfq1AeLofykBjxejSCh25IH8+bYIYQDPvKZJAGWRwVq/I6U5rK0ouDbmTOVFwEKBD0
7dt5IyyUDfbs2woVqJAiBHGv4Z1p3Hc12BHL1WwLjvqhPqR7AwJkn2TOBXSklnveMG91lG9AxCA2
ExWHTE82Xf9qiduivj9vgv2NTNDVi0T5l76YhbIKe3FWi4NY3gjRdcabl2Av4fv3U1dx005D1vVD
cZjNNarcohraQfxwfg2sRyy+z7cRygtiEMbkcjkXwO3YauiQx5DgqQ/tTrfNd0JpykPk81ZFOcQo
gloOCIbiEKufph9CtnWr8bHd5M8+uYjBeIEyoYIWNV0/rPOkBf8TqqOt+8V+Pay/GIxLuweccX6M
VsLH+Y1kOoOl4UYWMTRxymAOIUY9U6T8YMSQj3yUotvzv599Ry0MUFHVyIcuGYy+QNI5eKSeN+6J
fCSpv/pXvPIabzVUhtvlmRJ2YVEcSq2xW6Gyw3LFWQ/zRvpeD82/bObBCBEqmEie6m2xG3+1mQ0Z
QvLin/Zl7HHMMXJ2oO5QzkBdA2xctLyWWhWBHCLtRHFIWimQap0NW37Q1mAJdxrQDnIfCWwP/DZI
XRalpgp51Iby2+DAvQliMgW2EOq3aDWD/g/YZ27Jl72l3yapS0NQ5EbUGyEHYMclDPOCJxyQxRAX
iVydg7ZgnuPFhlL+6OeZNEH+sDxI4o0pBo5Wx3Y78kieGWXKo89GOWIBpEcXh3Fy8IdrWQoekuoK
Y5qXfSs/9mHIefuwXgmSaOHBaokKaI4pY6Melao1RxUI6YjmbA/EA8Dw/FcCyzUATyGiMZpogb7w
OG8Rw9rQpyEiD6DerbeJF72ljSM89l63hdKJ4fGOM/PJJckKmMDh+sA9EM9ZpPJFMIUgAMKLtfIw
NOtY4A0IoQxeQcxFcsy9sOVxejLDFWHIJ9PzCL805lRSgqozwHCEcFU9IVytJMOWbmcHo/Ogj+dm
8Cw/WZij4afCEJSTP+fiWwohcvIo1zZ46IHyot2Hv7rV4Cav+Y5Pzs8zS+3rKIxaJZBhTeAWxP0s
C/6LP+biroa65CpKAIhSzZ+g5cBz9mdraelptWt80NAIyAss0EJqN5Cg4xwEZlYgEYJEaMijnUkP
OYTGoLV+jdTm6yS4ya1h2PkemiquSe6bwFZ4B53Vz0TZnsjaYcwaz3RqK43Bn4tBRl4QGa6/7tb9
BkRVqR1fCTuRO3fAXuDCGpVbiT2uU3koiHsmmNfMNhKUKz9USJOnG9EONZfbr2VdQMv1UYmW2lVN
XSY5OYKTM4PdOdgFwLcY6xzDPbzgzD7wi/VRWVZqYHwe/AAkW9DeZzfzKmiD2+JNCmrnaoVHNOiY
NpwrlhnWFjapsNaOpo5JJhwGMYM6eQdyuuASCLUudQxcsyTLTwqXY5O5q2gZoBEIrgdoZx4HNtAb
CGJOcvAaTkME0X1X3s47CQ933+FVkVhXHpgk/mOMrpyKUqGo1SgWh0Yd7Cx7NaZdrlqcs8dKvZZG
6HOQ+5Eh1vBM07qqqs62Ot6U1FdqRSfHSxOU8ze+3/iBXCM5RrCM7uLSLmYHSNEUB91ywP4tu/VV
9SrW+IfMQw4bXouT+Sxc/gnUaQjVUA7aEqusXeOdEAdXDumfEc5Z1e4xPHCAYrMLCDUXus300sVH
pE6GLvZTIE6wDGjh8FlvtU3hlM/w02RLBu3qH+FELdz2GHtXTRC70LWX3BqhYROjHJ5lOy2eQJU4
2KOyq9LBTsTZ4ZwI9vq+rVF5mdljEL3IY/mtxYlo7PI6CRx1qyILLFby89TyUfjsM/htkTqDIXpb
mOqPCqgBTw4RUqucfl/kjnarrsRNzyv7kMT51HuRx4BQF2J4dNWnGSp5EESYS9F1Ba2cDBbmGhx2
LXBm5/eSebuj6E5EroHy/bpEFllTPeetFDeR/OZLmjeFqeMX180sA9Wwi9On87aYsWVhi3LLOWgE
3Urx2fwoiGy019aAcENxNc859BzM+GKQWWAVLYUTdIEwZZliDFhUKrhG9iEUvPDCMgBANFQxJVA8
YvD+OCT3gq9IVpknhyiObUXaNC3n5cFyABmNd/T5TeC9aZg3JF8irTBxt4HOJtALW5ggLmoNThu3
P4jFMoiYkKmL6B3Q5fy5zrUuntTkAJyjg/3EbALHxZibpSpEh9yUoexJRXuEjUawAlBV5GVpB5Fo
+8ntv3csQutHhNV1KNVTp7OdNWPsZhNTHLPihvG8kobUNsuMsxBmxrGwQ1+OKIUm2SxUBfBoAwTV
2uvKGZ+Vu6BHI5MQiA97rO780phZHHQcVKKgK6LmQg7w4oAmZVhqM/g5CTWZP9lQVfoV/S4zgIYl
JyvtzEUR2Gx4VpnfbGGVirBdK4+pHA3pYZTs8EGGVFXg1S3AVcD/g1jPTdx0zbswWeFhuVLqKwZp
WNUyxFlB4drYyujVyl6If3G2k7MwWjVVjhF0O6gvH1TDIRS/LhQEXMFTaiJ5IqzVi8j1r7joCJ5V
6ghkQtWbQTRiHNIJH8i7G9QpmLjXbDJyn7np79TpXzkrZV2SBNkCpiIZEYQuD6aKJjS+iBhl3Mc3
2mbeZxgFKi5mj2QdfBUiVqsa/WIJfS30BDF1QKXGetNiZDxrw0P5ol4WFbqe0xVeHJBTtV+zYD1B
jO8vNJgZBGzovwOZBNiQbMp0naEu67ZANw018Nt2m0C8dVipq3z3F0TmzJC8sER+vjiIQ+Vbfkg4
n4KnBPgJQbYlQin0vL6xSmd2xkPqdSJ/HI7pOhhNI/Nc+I8ua2QCOEuLAoOtVmiPK5PAYL12r9yl
dv1JKjeBaz2c9xzWOUT7GNuJqrIo0hgzYJfEOWlRuulC35ONaKdH4cYShu15M8zIhgoUGjNwFlNV
qEt0gABLW2l41+QXhP21upSLlX5BEI61Uz4q45oHwmJtJTBDCqEXBxMFHUpxA4aRGYHcSqu3vn4T
yzxUGYlQdNqmKJaBPokmKmAJPXYRXOW9MUZfICjI5Xjgnr8yd8k+dgXnXbfrJ0JyKIM2T9zzuvLM
pSGDQ00B2M0TeJnVt5PRJ0Bmm+OwauRxowzVPed7kSB1sjpg2MC+qQH0QvuFjJZA2IL26k0jMlV3
2jOYccAMLD0iyXI5tpjrWdiiDluPVjHadgArq2uzvfiCHa61t6T1dNSW26sYZNHKv5/utpSFSeqi
DTAHKuZWGx+GOgOtVWckazOYVDefSi6s8v9Iu7LluHFl+UWMIAmurySbvWi1JEtWvzBa9pj7vvPr
b0I+c0ShcRszOi8TE+EIVYMoFApVWZm8rJtiegGABb4XQLbPjmJWpWXPA0lPUuf2B0N3ADGTb5Yr
aZNd2Ucc7dybQZCNur2YjYVe3efb+GGbfvpVHEsjvepKghe+UXbOMP+eSevd9+rkzDoeiCJWYP5G
flhjjoSeT7mJERr1WIN7m8QvSJYvuwo3Wq0+JeMpklIEYaAjf03LezL6cnvITP+yCW7dbr1djGsY
RZRobWeluL5B8kfRNelNnTjZM63BqF/Jg9DUU2zblPVzzqaskOtazYroZFs7tbsLl6vUEGElVK4T
fNig/75yAq3Kswy4DeRa/nunzY9ryFhT5DxU3a+EEEdu5rxeE+PwYYiXVCSVGe1VNh79gt3L8gBZ
FdopatzxJXNFgst8z/tYIuPniyHHc9y2OGO1cZWjWQlmhfQrefJ6XYx7K0BqJ3JaZKc4ctvN0njk
ur2xH2KXILOb8TnpBf21SPWxMsbl5Tat+mnq8PpMX+LYdOR+C4oZ0dJ4LoJ3Ia5LA8o+Z1SGrRnl
nRFk1EUU3/TTTfCq/aLZVe5Lr4tohJSbDWBYCqAhXM1ASTNnrE/0ME90hMR2g9ni69qldTLwID9h
ztMFk4MnONM891jbY144rRbJgS7B3g9QUG0g4+yFB3Wf76lsvLQ3Nr8E9ni3JwYdsEAKcjwbNR60
uVcagL5AgZreUlHQ5CXd07X9AzA2PU1siIdgNLIQSoh2BrodVHWRpKBH6q84OVrPFQScDW/OXB3p
RwkuGyFLhcAi+zKWg0HtpRku2Xj6T93PfOnBBhcyCo7vY7p/maLPyfXOjyW+h+xVABtUUmCcCQZH
F73u63STQp/6W+9pfnYgiSdUu+NdM6tP+t4LXNmTVSOajB722k2AwdPCizdSAA/F/A+6G9Fx+v4l
QUQMhq0WyUTNoi36zhxDAFegHkZ1ccnN4lIdIzoA9AUSdFhT8YQCHYaKMTjmBI553Wb2lGbI+13z
pwE2/elF2xezI/9QXKo0Pl6J4D+8hHltkjmE6WAPbZAN6bs8Wr9Nt61vgr5UNH/PDy6rpdHfsdo9
SZtnkofUWw5UPiPDU0q7s91uE+3UXaH6arUR3eLc8v9qbWylITCTyNSaOsWVFz6kudO6Cp7gKahi
DNtBJ86jI98QNPpS9V9T0T6FqgYYOt8/xmqxCuSbpcHEwx9zjNDdAWV1CiF1zQnfpbhBoyB6V3Fv
97VFGmtXFqdulqayikEDcjNgTMLD/IcL5EKfOLNfGQ4tOGQ3ovv9/9nUj3Uyd2+QhDHprJyGAFCe
uOkuUzf2pnMyqNg64938Uo3u5SDOS53X62Qv3kBrS6tGiWOsfhoppDQkwAnzGdz9mIea8f+j6EXJ
DXOrvWTOZDrNpNRNrBFPhHccuf6Gfr9TX4Pl9XsrALUKvyhzHFVFnTSwT2VQbEILp3WoPK/kAquh
oCuOa98TwXm4UZWApxiYXdRt2RpVEWfA6/bgJ8s7KNQH285+mcMvvOswzosGh07nT1iURpkMllq1
Sn1Sg3tL92LoS0rlIsqWeOnEygoLziC5MZg92jOnCtKVqGYEnn5bGjswJZ1mjwqRmPdC5WieTYzK
ITsDogfNN8Y5oGgT6Xmk1yeiPqBl6zRz7112eC7EZW2C8Ygi0JXM7LX6FJ4opnoBJV7nTL//vExF
lyw9PmzasjbGRGlQSURKa9MBbDtztLl14/EwV9A5MZ++siyLoO6E5hpKXUzoiIbZ7C2C3RpdGTXg
1sFtvjE3FKgwX30pOYIgr6yjKYReEeuB9RiVUZPiI45ui3f+Bqm0h2gx//xzrYaeLJpw4e6bRcU1
oBsLBBZrcm6CODALmOy8OnsfVdb2+bXiThuqrSQEfvA8EeRWqA1pQKqfvRUKaQibIk6aE3kEQbhX
5qiMTi+Bj87IrDod+P6M0BHdsO8yCKy/rKyyHOjtDHBsQWJQH8j7Ns0cUluukdx20cOUKJDlvVWT
n+mYXVvts96G+zp47qyfuZ5sMiQ1xfw9TO5yI3KaAPCAZ2JtwgWXhx0hUW62RbRsm+V21E5lKbll
jQJvXnjN/G1WXgfpQeCPvPQZsFqQDmCYC29G5iSnRjcNSYvyXfOz2mub6M7SXcgMAhlEoeMYnRc9
f3iBF+VdTaMgQADUmcxyrOumHhYcACXSnEyOtqR6WNCz/7frAvuGgjcPaq1oMZ9pF6jaHM6YIAB2
bD//puEjd7Mr7Y5C5FKvfxFSKpz5IWOP/vsqEdHjRM1qOi2BYvnoVnA9hGLplixO602/oyt1119l
gqSA7s0nL0SSBRIWEwT4eNtZLFFYkWnKMBhZdFLLn3YdusP4uw6OcQJZAzUU2DrPtGAMgwb6u77A
+Su5S6UYzP/IByDRXO0Nt0+3wOkYHkHK/rv05h1KN0EgdJfzzICxy9wDgWZmJLFCkF9DPM3G+057
BfMYJItALj/jk4qSO95HXa+TuQoyUhdhGFfArUGA282H7Daw40M3J9tcmrYLyLy+4KrrL8tKejQh
saU5wApxxCF3CmwXZSzVFKSwo1eCaF50BM9j9OdvyvbFC7I0XZrOKfofdFop/auzwZUxeriDdhMe
DS+Cw6hyHFUHpR3lOgSwhD3zZZbEQZwvNJeEkDLKyzvpdnDra2lb30l70fLOIgxdHWIacMYGWv9s
ahdGSYtZxQzZ+XTsyw2Rnyx9J1jRWU0FNgxoTyO5MyyQ4DBt1WKMeqloJTzKQW6LKkfpwlcyl1JW
SJ7oEUldnD3nEFLA99MIOjzsKEwWhFNcJlpxKrSfSftUFWhGAMKJgnBrbkEutxUsjncEDLo0GQky
vcQ/xzKLSNWUyCg6kzvwYCpgOPkjcUfrYqRyCZRor/+I3kuievdZU5V+15Vp5p3TJw0akfV7vXvw
BozLpNt4j+a4sG3FXSPA2jpuPSQOLBq9bSM1TWsTClZm65jIiTTlpZm+j/a3CEqXlz8ozyEBRKdk
f+g6nt+xYzdKkR0UJ7JYud9UIypihj54piRnooeUyBYTLjF01pRpHUanCaHx580f6YXsJYGvAMuz
fUQK4qq5YIG8IA2wE6DM6AFSjkj6tVe339QsczMpY4EOFt79LdRV47/mVzX1KQJ+wJTTFAuc9Cxj
B4oZTyqMbiOzhcYEk0ZAAkEBSSZqHAbKCvGy1ZFszmnhQDz08uZxLvZPhpiLHZQg7aRIKBRpjR+M
T9O/BxMzK2FOW1abcW+MqBANvQM5vHA37TF+9Ca5QE0qCJin0ge9pvpweVkcP/m0LOagLWoT1pMJ
n9T1adjMRTnsDDMIwE9DJEGwPCu1YYEKSFWA8kKv/eyxmAylrlfgvnlnUAS3FXq37f4rpTbGDuP6
0lTNRg1YIR47f2a43sukIEY9BE77iGeASLuY4xoE8R+4Hbw+yFlbOorr1ib6kp9q6VFRXmdRVYSz
R5/+PrNHaqwMkRqN+Ukqx32vZ7fRVNVOMsr+ZV/g5QP4+cTABwTb6plWCxojqGDWWAj9cprbOuGB
Ui7Q+nKxrUUhivvZVtZotrAKFlkn63EYTjmebErmUlxJ6Upu3zvxFknBvr/7B5w0nHCB1g6FlmAs
HCghJkC1hSyFQVnTFeIhLDnGCXLy4FL8BXVEoNugBxe8RRs9cUR1Zl7eTJtKyNIRqM55ntNeUfNk
7PNTAjpUjI0F+z0o0Mi3UfIHKgGM4FhMgg3lfuGVTdZxumoowd6Rn5Rwm1aSY1kiJff3tgqTk0A/
mXaVFE0BRw2ziWU9knTJIS1FU7phHx+qXb6ndEKiQh3fOVeWmEhftYaUdEmTo//RXU9P6UZK3OqK
ZiDDNq88QxAYeXcZVgYMEmDsqNuxDSXDlgbJbOecwh5xRwM3nwM1nzxTSVSoMXyhH2jKnwwyueQ8
puUcdPiU2pZidxJ/AJm8M4D+z/C1Xezp96KEnOsfqyUym9dnELNMCM57Q1RnVB6jWEDCwN808C8g
/zYwFaoxHkgaUvQDPePtxv5JZReta307UmnXreSJBvC4y1kZYw63XeP5FM8DPuAMwHr/ajVPlwMk
N3qsDDA3C3T1dK0dM4x+NlRWVXU1MKmbEcruoiEYvvetTDHPzwLiSHUxdNga9G6IV2/th/51wB0W
AqwQPgrpdrh3zIc9nSbkq2BcDpYhQRAR9gY0L2aojg2aH5uCbE0RfEGd8fECuB8Cle73G+a36ipo
YyaFM+xaD+GXuNkOuKp78J1sLm+c6HPqjKePit5J2VDRu4aAVfCgbcJN/L246nLQCzaH2BfRj/w/
no/BeFyjqEeyjzWpi8ZksgjAXAfzjr6uwehyyPcUbPsFwVEaOugU/n+MMctr43EAPxgyhBQqk3F9
m/a2Mwye4CPyzhfQdeD8QwJ3zu6PHKRSzF6msd6+U10J6X15E4CgNHow6LSbnwtSBJ63AFGI8QkL
CckZIeSSjfKsUqi0Pet4riwSBNZj1EHUwJ+t+N+npxjdpbSyqKAhWtETsjoBYasHswbSKRRD6Bw5
ZWKnvVlhpZrztIUdC6rT4NAHAyBzjyVjmOdSg0s52ce79qaDsoThoxP7BUgEvIJABhT62jZG99gR
jjpFNWm24BVl40t3mqs4kDF3pWxTPPeYFSiEtELc/fowyJbDZalXJinFfuUkdyU536YpUhxln9Sd
L/BF6tFs3oGqBFh20F4455pKEj2TW8AFTnYP8MzwlHmRl7qBP2SO+YxvKSh78sLj2hxd+co5IDya
xKaNGQi5XW56I9uHeXEvBabA4c9xfu9b9rEs5gpbTCjgxCXUvGeQ8SJoBF4XQjXJiXbQztqqX7me
18tiLjQrDUOVROh+mo+SBX1GFOQ20nPceOM1+V5tRX0ovn98rI651FR7srpFwerCDCRk4Wu8oPPV
PmahaKSIawigVgWZNl40bKER8wGxrPYI9yl5tRLTsaJ7Q3rDjKAjcEOuX6wM0ZC58gvIJ8hQVEnz
U4yyA9rjcYigONh4yVCYxehljWvXTvVdVNsULZAJVrnaVOCDR66YgV7QANJhWHon7F6buBJEfW7Q
X62Q8XzbrPBkSpAjtvljPTxVQlIBeuWfneSVAcblEyWqqi5DPCyuMT+xCaG68RadDD/1+xciGoA/
n8qlB8yA3LiNqi1owZgNa+ysLuaA5ohb64DrZIsdQw7iWYVLHgZ0J3V0J+19HjnFBqi/fzDAzY3/
q1/AbF1T0AqvpeRANfbPBBKABmbSBkeBMoYiUhfh5j3r5TK7V8hWnPUR8u/Bjx8qP94Uiju+hk+U
LzoBIaA7P1w+EfwD8fF9md3U0gVquSYOhKkUT0A3bhRt/BZWyuNlM3yv/DDDBK4pQeFPHfGOt4PJ
k2QQRmdvly1wH+zgSEDzEGzAoAJmgpVS93U0tgj56jf9J/HJbrqyfrUeOQy3siNfieVruWvC4JIK
AkoNtVPGIPRjY2WmStBTeBUX32MUowVL4h61DwssIKyWkizRa1jAkxaqAH5+gydtj3IwxQjngg/I
DVErY0yqrwRxGvYlQhT+8xSSYdsEy88mnl/BJjCLVsb/dijsUCrvc5K6MYy1Mlahmzj8MA4006Ek
pRgUxIMp2lGK0vrl8rfk+jn6BYC3yeSciWpWqqYfS8DJFfI8yW9BkDqKIRgiPh9oo8EKpJkm8lIK
g2ZSxV6e7dqyIryW3vGQKFjlbvGY3sSuA8ahEHio0C22X6lEfzLLxMg5sdu+DakjIm2cIAuQ+dPO
dPNr/VD7lWsLG1v8j/mxTiYkknCQc2mEbrM5xNNOlvvZBwvFtIfqXOZf3jeeVyLtpuPmGAW2bOad
q9UY75zCBWMALfgBZL/tXsfyTsjIJzLDOL8e1JDZaaE3PEXDtz4OvECDGmAl+6UcCSYpeB8Ps82a
AXo5KC2x3f8kDKbEkJAJT6k6bc1yqjZGos++kurZ9vLH452ytSn1c7ZTy9FMKhWmNO2QdG9hLAAb
0gjHpgIYxaNThgTewD5Y5GlGK9dUoOUKtDHNRUP0/DphKZFeDmdm0MBATEdl6ox3hzIbKFWHZ4qa
dK94sLiBJR0MKd6mdfZrUIJbqWr2l78czx+0lUnmvkplJceVpeIySXeJjIJRMLmt9DrqsXfZEPfa
WltibpElS42okUNaYdG+NXtK12y8OvG1dbdsMhDLL/f/m0EWtjDqwxDbEZbWefEtjRb1NtQcRd3Z
N9PG8qW9JO2XXwKjNPJd2EK27z7NXaAVcUzriknumgOy7mkX+NoPgrFfB1ofwtlwhWYul0wyzj+/
i2E0eLy0mwywk630gtliDcrN2W38ilcaylhIHtHqTNxUBDTjHrwP99GYi2BIdLDbU/cpZ6Rwo7kD
F5jo6Ul//6X10d+wesqESTBLqaTYx8kHdwGt1aaQbAOok1YcxUOAoiUxMV+OF8kqIgLEdrojeu4A
riRICvgWMEUA7Qid6Kyy5mzVVRU3uKKj9DrMn+0pExjgRl46pvAfA/TQr75Y1lUYydMxeqXMxZMs
V+5URu5sGoJcl3+kwSCrWQCMnpN2LV2SLYMUyiA51K1torkGgPyBF73EKsq0aM7RaXrRMAb362H4
z9JQuj/nfBoIJmpwo+BYk2stfQuUt8tHWPD32fbKOIPHZ5TAmBEZfxn13lIe/re/z9zAqi23w9DS
u2S5Is2jPX0BzUHxkn9/oPcC8Gr3Oz1oiRFgQLhKozstNV15nPx6EkJhuKFuZYc5+1UqFYkcYyPC
Z/VA3yGA7t6rd/P7HJztCTsPvEcCcMIUfQMYB1Lqz16ttVpfLR0+XHGt+BUyP3m/gBRcdVIhuyW3
SK4DA42EzAQgjA3jSdR3rZUibUd5N97V2+almD2CBhECqWdBybFxL3uFwrv7kVVDKAnQ3PMhuLEL
RhmqTcD7z/slf+gn0x3U77Z0M2q5q/ax27TJVoW6jNZEmxGcopa97ObmhlQ9mNJBl9fObqrZgsSK
F0nWv4qJJP3UzHUT4Fdl/dZqjy353S+C88YtLa5t0Ptt5a/RJAPCEhP72LuDB/FfV9lp9/o22ck7
4QCQir/F3iVgcgL5OuRRzsf/0kQeDLlb5qNxM24M1zLcfIuavY9p5Q4ayqLqLH9tH/bYYKJAjFdZ
EtiLVIdgUBRFJOymgpdttgkSMRiVu1/QHqCTcdBmOcM5RSk4d3XY07bJ/QKdpSuMG3mZiWlDxTWf
c+9X2wnR5tzTAuQkYGqmYZyPVbVlo+ujodqQGpd//7mgyZYc3rsH4nY0dw9X1mgAX/lLqZq5VDTv
1gZP+lH5+ba4Am7anR9jX1TPVHlRbr02Juokdq5EENu0jxXY8hZv2VfNxji13zDNvO1ekjvL6yDG
UfrN0dLc6WY5mpojxofwLiUIJOGuBWoCuu7MpbGMcpUFA/Y1s+8K9U0WDo1yHQfaGFTQygQ1DnMI
ZV1a5rwL5qOOZsythniubjLw/8QuziUkcK5lTxa2nLgxb2WUeXwojRZEZoWIrpPfEyY9yBw5gf2X
NkaeOl/FSL4EQZa7mSuDzBuksbo87TU8suVtepvibORu+B0iHRgQeqbiVrIsCOvcffswyNJcB1k/
2EGJFS7dwYyeFF30yOGuCMwmpkzLMCBP/XwYgo5EJC8RPKkYDdU1V3bl1vI0p9yXnvwiArtw3UTD
8KSB0iOGYVk/TLvInqcZyVd4r1rPlvZsdb8vb5LIBD3+q+NtEqkurBgmtAryY8at0YF/3Fa+5Aqr
lTAfLhraOBtmfLi/aR4kYNqD3eJqEE+2PVNUMuNGrZU9JmoFVtYlZYWbVHf6DcGgQLA3byxAC+jI
srDJz3eLj31iolbfTUE7AYCOeyDc5Yf4gNrcdnkAMxqq+aXsiGksRBaZTCEe1R5Mc8iY7EdA9DbL
LniiPCC/Zz9wSh/EGSLoBPdofRTMWIC0EXQYAi9QyVq6RxVlkvTbZT/k392Y+AaVITD0Z01+aSCm
JE04u523+FQWJtinrnXX76ODqLLJ9XmdQtXQpDbOWvxyU4UAuoMELbL6rZEOuzEatrMqmuRQud9s
ZYfZpCKa66gpG6TsQb+xg6d02WFAkhCITD6laetY6FJnw+RVjeEnmNwFyYWrQ+snjLeB8iuZdiPG
CUaldO24cepO8g0V1GVmgLKRSMGDW2M2V7+VuZFiCdq9Bk09RzfQHXJdb/XELTH85fbv/D/fYq99
w0TD4Ar2nevJ0GUzoRyMiT32nRHPiiGBynVBjljt013+jaI/VeL9kYmvtqomSLLpVz9LSlcGmV3R
gjyVOlVajrH1GJJjVaau4VH57MsLox/skhnmg5amLE0GEFRHpXqN42dtHhxdPgTytRoVm8umuH4G
8jkquAWcItvmzpQQs+Aj0hXMMH8bZVztQ0Te/jcbTEDt9CmU7Ao25Cp05vChUn5cNsA9lKtFMDFU
DwrVarRlOSbNt8p+VerbUBNUX0UmmJ2vslmLq0qVj01hQctL/wmI+6YM6q+UBKgY39/7wWw9OPSU
rDLb5WgPyk1jkk1kNL42TV+65Gh+ChAzsMxsa1IbdVJMaT//JxsBiSRq5UAibgkGt0TEbvxnx4c1
9nElL7GKKU5jwbMj2BY+MJzefIeHDq4441YSlSF57XFzZY1NfaygXpQKa9O2AeQZUYY0rrtn5Uby
hKQR3Ai0MkVziVUKNMpJPQO1uhzJXXSvQjFUco3rBSrp6I6DokZ0k3Kb8eul0d+zspcNUdMtWjcf
1W15opE28oJdcAdtCJDwjEJFVJ7XAxIIVDZG1AA2Y7wxH+bAAruJcrSt4hA0yqG2yGEeii+c37UZ
5nVRKmO4AFKhHKsAQzjXeXAYpafLIYIX59YmmPdEGycYCKPPbTO4IUHpZImIRkvwrdjOeA5y4EFX
Bzz8Cmmvaph/yVtXbV4ur0OhP5S9G1BOBSkSBOLQ52diHTjR67gnmQwCQzVy08mzff2qvumu1Kf8
ut23d8RVDgpgsNlBuhdKB9Cjc8k6EwaXqp1sAGBkkJZDMPS+3cY3lD6x+CZWyKWbfskU43tBGRRy
k8jLsc4e+/RqNhNXnV7lenSaRHXQn/Quf1n+/n18WMYJNbWKCVXVPALFvCkQ2Jv2d2m3/mUrfD/8
sML4YdE16CeAFPtoYNwf44EKEc2rq7z3y8pDWBx2ERjgPtXgiARTYHsZkwDJPcUzoAEvQ9Ct96tn
5RYKTlDMBR/KuFMe59BpQ0EOI/BTFqatRGaTxI2hHK2han2idbXfozvkRqNxG4TNTdd0vtbFB9Im
ovSJCxFffwEmKltj2sjKhLBVXBsY9Z72ifcQOuD8cLPbCkoJFLgq6q9x7ziESUpVhrnFMyUz3KhG
ScoQ7/u23KDKVrt2Mb72YbnptaR3pQVNqrS67UrtRyB1T7re/2hlZfMF9/r4EezeZ82ch5IhWceq
eNWRfduWKHHgRoCVBeZyNQOtxtgClvmDPo7RYXf/ohGg2YpGlbnnUZXfMemg72PrXIZZDsUcwZCU
fDeC1K1Cfyn+PeUN6tmYp/2vFebUm9EyJ1OMapp2Y2zrCXIvCghMi8QdMxeEwX+lgDUNuuDhwg0C
K6NMECgjCZhL4NyO8qAd2rzdSV0aC84ft+UHzLvyLqSmniF/gtRUR6M3Z+Rck9ffZl7iW8Sxod4L
Pmtn+h7fycKqHdc5VjbpwlfpyZgkFQl6uF9wM0OrZ9oVuxqjXP+k+cu/CFe2mIuwjCdtNGV7xlUk
2Q5CaYliqOTMN5MMpXNHvhs2UevoLmRROscAe9FOhEXmeigen1SGTAVRMnNDqWqEx6BpwHdIveuD
cjda43MxjcIJOW4sXRlinFROpDJWRms+UlBLjWCNToFynfmALYBLeNgUutNBLlF1egBRTGcgIl+i
AfPsLl79AMZhQRhuk3jBSsnj7FLJIODy3er37P2jVozguxoMwGpOCnluDexsuwHIdnHzTeRrnoUs
l3YQCSVu2gpnKgRLZCnKu7DBzOVkW0dFcdpNBb6AaVcXrvwTXJq7f9AjFdmj/746KkmMUYelxCKb
H9W17kPregd1Q1QuQG70xYeK9bGDBvNwSDPDKuYMO6huoSwBmbfIH5zlnWvyHxVReW+wtT0mEpBI
nfscyMOj/Uj9RbrtwHmd33fCjROcDZbQ2w4ze1gWQh973V7ZxdvRp8Bv0W3EfXmtF8RkvtD4Ndt+
wAeUv0VPpp8fIs/cJBnED6gyZXEjamcJDTLRpV760hgDjcY3OkmdeYaEFAawKBfDo3dgzP91OXXg
XxgrF2GjTKxOdajScLaNAoB7MWS8U+/Af0i2lC+3f5N3QqQA/ZsXAgsL11MKJYsxvDUDMQRFW0Bf
UJBWnNLtArRH7A3ZGj+WY3aobqB+vROsl37AC7bZUaNcXsYiqN/X2+2b0Z9vgv1MQLK0/A4o3ddL
9ZflSrsidWwRrohbMoVmgA2JR5ug9MFkUXZlDIb2p/wi3WUolFL2tsi3wOkJ3sfS094m4AiE0zPc
yLoyywSdJuyNZon05Zh3vpnc2JYnRaLqCz0IZ591ZYOJNC2advIYqUhuvjXX4S3le4m/QcSVQKD2
0HuU+TV9TL6HrSCpEq2NiThdJg1tZeL9pgDAV0PSaKk0d0h/XvYa+lcurY7+ilXYTvURILAStaWS
vKbjfpZfLv997oFA9xiod0WzzxBn+VwZRRn0y3GWJeJNxbA48phLIR77he0QQszdOMbJZigkoEsu
2+aHnJVxJsbNOvi4zbLGuyl25lO6AZVcB/bH5BQ4lp/gUewIr11u+EbbhqpJGnRK4vP3VJI0KAai
oDJYRdb3WZHn12lJ65s20jK/IZMRepWxxFuSqvnRmOz8Sc/tMNrHSmu6bayUvzKLpE4ha+bBVuLk
YeglM3YqGWhpR52SzGvTyToJPhTn8tZMEEMBvAG5KdlifDzt1aUydRCtVEXZviqSjkFMLYl9u6oh
jNOExV2fq5BSmUz1QbUK5ZDoneyqhVp4tbZYorc2L3RDzQKzjBSPDkwJc1fMRh5HRUxblnfQdfKV
nZQ71pPm5NAKB7fB7IxvRBjDOMn+J6PMfVF3JMgHSjYw2SM4pNtlvtKKoYEQohE84/WP7M3uip9g
8o1/a5JCnKVtTHdSpmIv2A7u0f9wIra8TFATK4a4osVs4GrThylylhfK+TpFrvYjayEwVWzDNyFD
JTfUrewyUXzurKTvjVlFMKiu+zQ7KjrSgSC/k5rcF6yRG3hWtpjQ3ZYF0WujxBoPEbAQu3GrvCH/
d3vPisD2XrlfLWmsbLJurstGDqZ7YKL2yRNlPhyQgTRQ9qCKXWJ6cvrnzmLryhwTwQsyh4HV4MVa
b5J9A2Cq7dYH0BYgDQjwiI1d9UoYf3gnGYxCoHWEHgxkdZglLnFjg38WXITWjfKDto4lN3bBb0UZ
9MUYJV5lChwnH+aYJVqR3MoB2obAFlCMUgSBgGB0bdkBAaK6771lY11lk2MFri4a5OMcEqBPVONd
rgXUPIyzqkFnSYNmgNMIQLoodUcNFDVL5Qr8lLOJn8wwfpomfdd3mkZXaOnAuEdufsD1NQInOHuQ
SQULkCCREy2M2cIOWnlNHGILg+hGng5ZdsjTJ8GquG6Crj+llVeooOXna0qHevRYUZpDdNLjW4wc
u+U2vFk0P7k1/PlKmJtyTrsGypj/2mNu4iSr5wrqdaBV/NnrDqQrYgd8P+YGQwKaU4NVNcJLuLr5
2nHQQd5EIIAKLAXrJFVlKVUKAsniGvqZVE7CdFEqtrch6ijzm/CRw/2ugD8q0MmG/ADLmJBOchIZ
Kegco+sJx68Ajg2eaaMy/Y8qCzznBAKQIoWBSTjreg7aqE6FBq5Fs/YaAHMP3R0OwzVqfTqKDICx
iqdZeeAUUEX91+bZ5URio4JEB7R9qF52AeUz21XDzbKhl5KoifF+0zMxVAONGOwBnWyeVU0VLQ0r
WweZHc0Wf1LNwwTqoc4UuIApd2CJokB/DV70ZntEcEp4BxED0SrOiG6qZyTlukEwL2+D326qKkcu
vo/6Q08Edz0nP9ZWNliK8gBCknU+ROWpKtVTNBgbVKO3gwYdQmO+StIQkO9cENJ4Z3FtkjkTZq+k
C0DKxWnQ/krKxFE0gU4q18Aqm2QMxJPVdINNlU6wMR3uVxt8QJcDGHdrViaYqFyNtpHLpVycNOVQ
Fg9qv21E3Hy8Ny0kssASArkWoG5YslSSRcUwDrBBqd+ma+I1kdNdxe4MsTjtLQQcP/aEXRdOCrY2
yjY8lB6wbWWB0c4vn5XYAckWoAyRr2+qZ8oVHrrdETJrAi/kfs6PpbLNrb5Pyn6Z5+K0BCct7zfB
hOEt0DX/+00D/zmVmzVVTAgzb6O4HJpoqHAJQDvSSfr7UmmcdhRZoX+FiRiUSw5NG6o/eda3istK
m7QCEknBpCTbMKol3yTjX/ISJM+GkWS7OJzT6wHaruAl70VAN47vAyptgM0RY/KY4mAu1j4autru
Tcxw1bK5Aym7fq0upnC4m3PP4E2NKj3YcoAVe3/5rp7tXRYkhUkwHtx4yeC0t8qu2XUHEKYDCC55
osYA7yH9yRxd9cqcpLVkVhdMUFrf+017alG963ZmiuKO5htXhVAUknf2IAIA6khNo/SR7BRMnjdS
W+R6cUpnxwJ9SLPHSIGN6fzlQQJCDQVfyMO+80YJTyDv02KKyaLUxQiT7Ave0ux57nSEx/5gbXVg
e4InSltCR/5msR49p65MpcT/tsbeplmjBOi5gGwUL4Q9pViaDu0elhzREef1cz9ZYqJyvSyGZEbY
w3aj+BqqoYm2VzGrSdOENvbFIsmCD/n+g1ZOExKllrrhfSCVsqIvOyVx7VO+l73cs8FQLhxk4ho0
EKuBUJKVs6pBqXX2SGKwqdI+Cx0iCIgTvZTXCbq5fefoT5fDGfdUgEnkv/aYgsEQJplWmbBH7gYP
TI+JF+PRU+AQUjJEETaLF1nW1pjo2SRFGxkZ/FKvb+ToGAzPguVwXfFjOezEAMbAzKympSt5uRvk
1Cn7xM3BYDanbl9t5eAptkEeIUoW+H6J0XYqqgVGBxbYH9YYJ8ot3D26A2Z57Fq4gZ4JXlg+Wkfb
VFRWFdqjXrRyS8h8SpMUYNfsEHLhLVgEpdPo50/9PRXwUv79zQpWs4/VMY+5RJ71IAA2EXde6+qY
MkFu7aiFCCTDucA/mWECNBpGIwnnGJceRvXJPqjuWktQseH632olzM0ma5WR64uKuNi9gcPEyWJR
UsfJfSAvoAEJBonNc8aS1BoxXmsiQinNWG7afjJ2VdAQLxhmDSCpjniXPZ730UA+C4ZzA2BrpCSf
PSEewkXNW0rMU00HKyldPKWu7ESkRcFbFpRDqUAE+BvO+NTnrk6ICnKFU96rbkNO+RS6WntTC4eM
BIZYIg85tfOmjMAAZLSmk9dXNujExpccpPSXvxvPDvTLoYliY+7nLI/r61geQICLGGuCL32c7G+y
pl83hfogk/z+si3eHhkoZSFfBKwX7YDPe5TPWZU3Fbi24qVwUkCtyMNkCt4r3GyDzlnQCUWiyCxo
PEx0PZX/kDwTG9x5kA2F0J6sefrizASXPwHxVVg4hrz596sDrTQUjnUIbOLK+rw6e+wXqdTBnqrW
10t0Nw2ecMiVd2zXJphwZ0jGBPaYHAlG3Til8lwSEb8Gb4uwP8DmgHdQAX/j50UsgIn2lQTukDAE
Fqe5aWLNVTXBo5VXdqBe8LcV1rmJ1NTRQkpYeVaxkAeyUxNn/KFkDr3eRe1xwZpsZmNmMEgmCmRO
Tlm0neMrS9+UpYCkhvPyR4UWrk25rc415HuMHI6BhQWNWeVXNeQru+TWDq1dEs/PZVh8x9SEwN24
d5+JlBoHCVhbw2ZOk/5/pH3ZcqQ6m+0TEcEkhluGJEc7bafHG8JlVyGEAIlR6Ol75T6n+3dlOSo7
dl/sq9phJSB9+oY16MIdVY2Tu2zPesolPK+CvXd7hrvl8TXi2bfvEDZGkJM5q71eNmhr1jtVGZyP
rn3qeBOH8PwZT38/QN9viy+LXGzvsG68vAaE8Q1d4AB2nEUaJLxO2Q2yzKugiWtPdHFh6Bmj4GmB
3omj5E5bNFN9vZ+JuJIznL/CZQWLaRx8is9dfHym3w8UEJUSuTpktuUgkmLal6yBWNLH3KW18fL3
9/fdUoFpo1AF6wjOZBdPVNg99eHVAj3UpYyHIY9Um+UFiUj4oMprYfb8LS6fK3RQ1sHx4OxNcbH7
hGo84VfIYOcYRet5rAel1wrj2DNvYtxd09377tlggBFgqGcBFXnJpuKTO4aQAG7evXJTcFiskTXc
k2PV7RV9+Ptr/PZgfV3rfGV+SSpdTZrcHc6lQPT/vOtA8M1IuqyaVFwdEHw7Hv262sWLRCpJKkGw
DyHZH4B9qzbVHU16FsEEM+nu6wQIwX8jKAAm4H9e50W1I5pQToOASCM9i78Pmz7LP4s2qsF66eC4
cyXH+O6ofV3t4gw4pasWzFjZuyKfPoC/lK/d+Rqm9Moil8U3K7U5+m7fvBfO6zAVUUdVhE7Y/+1R
/glhX/aGzhe0gmyYbxheFU1das9WzNhVTON3WdmXN/bPFv2yjKM5Q2fxHG6fRj8pAMDZ8ZV4LmPa
rxQBOt6BX7B45PF0LW//fvejjQ1PqbNyyWXLpDZzMJQ65BhnzBpkp57nGYPVM6EZfCg/uoqy+i6n
gVfWf693+d24pnVZnkUb/793I1nXP6vYPQUPdK0ymo7P5fPfD/h5u/0RujAeRlPPsv8kDmk12B2u
GfZeen0sqns5vcr+1kRpLOaNaHcTnA7/vuK3z/hlxYvj5i2i82WJcmugmV/eGeXHv/j7PoTLoa4J
3ZfLyB8EjT2PJSK/k/NItu/d8v73Bb7fFV9WOD/hlw3pl05bMYKvxPdz6q/YqjpUsfmQ30IZfetd
Q75/u/2/FHMXGZuEYmJIzl4YhYEBY3cSwoGHYhO1+TVA2PlO/GMvfFnpfM19eS67CbSxQLPiPX8E
Ubm9GbOyja2bodmF2dntL3/Pr7a2UIl8s+qXpOAS3YcZtJhdMaFFL8IELhyRLYNEEfcgqZuEwo8K
gWTBOTk+xo7KK6NutpLJ5jQ2R5lWRn4YgGpBqzWSXbUtIOkDmGJat2Ql5uDULDKdPArUC00hhBkF
3rBSs59Q137RxZE17isZTlQF94vbRAMa6LVhbftGJcFE0r41Ih8AuJF2MZLdJyvvIzY9E8deT10H
IeYwG5u3aWljsSy7oiwesf3WhSdfuNOACHEfojWYz3KH5pMxkMMYzAmQGquRl7FDxbrzC3xSFfFF
JjCBy7qBxKH90gk4QZTuiphd5JtPrK5WHRjhElZR0tsNCxTCDVFBMQmwhFrHbYO6ZKARZSHY5FAY
rgj+Eob4ookKo1gvSqG3gdn+NIwxLU59rR+bBt47dOcFAASJo8bvEbpJBCWRNB9Ivu+LIB596Exb
PNW5FYNauWupnyyBGdFliqsaH2pqY7+Aq1Mjb8ksImkHx0X/NKYpLkSwmgMvI/lPm9YwPQX9UUKE
SNoRNCjMyKj8lb88sR6FlZKHuX8qK2dDx3bfO/hXNq0ltrjPdSRgNtkukPWe3e3iSFB5Xybbi3Ii
01CzSNRVPA1sWxryiYxeUni/OEjtpWrSvp8iCOumZLBjZ4RZQjHX+1GpWISwM1jYizdXT2Vtpbbw
onFoY2l2SckhJ1TnqdU2UW2OqJL7WNElZZ6H0TPZGkH+ozXrO+nrBzTzwXQrEmOSEfF4XNjP3Cze
p9qILZDgpCneghEwbqtL/BYA5B7j8kAnlQUKS/Ni9D3EAyE6PR+ZhguxABO1s6Nl7uD9dQMlWBnZ
pBVR3j8Mcsq43FsGKHX9tNHNvAIAGO4PQ7XzcmBDSR8b/hLT0U1GYHRzwTNPT9FYDkmncYlocIw+
WRUAZwbHTg/QLzrHxlwlk1fH1B62cuQbc27SomwzNhwtth3k/eiNh4EAmCc2DGpZs2WkdQA1A/wr
o/zY5sUtxGbuyh6SaDDTq+9rZmwwEMBb4W/KfcYfTUU9R5Xd/rKdNs2rMa5wbjW6D9VyqmcjhWXB
bYvfZIgXCtOi2pji0tAbr/nlNw10Av1YsDdvrCJvqtO6L3dmpxMysl+mzdZwirjnbrnFZZOS/MOo
4WZSbXKLr2XAswqWe31uRpIEkWmsA2/a5sHPmruZ33U/iFWlrXU3T796Bic56keu7u/CoE7aMowq
nP2CzZHAgAtU16rvI2OeHvvmeeBWDIIqVLy7VWjgZQw6GX3Ay9vezuAbkEmfIHrVSa2CKCiH9dwB
ojnqqGnuoN0eU9VF1KpiNJ+hiv/oYIAMmfIHSl7HRmc9WS+1XHucpOHkwbZqgjaSuuE2jdpgb2Gf
FRWwHuyxh4IiQfU0FdbBJBATUmPSlGNU8SECIDWDt0DiWT/Mqj+M3TYQgErlEK30wtS15W7yw6Q7
91OPi5Nyv1z7E0hUfpW6jRnN01E3MAILZCLsEzzvcd77e1k1D5a7cbsy9gC0ln6TBcZwa+B3WBqQ
qNyMp169GdgMtqqhjMhi3qtomJpVJV5dpNZjYcazv11mtbVboIzNJjXNJqFiipxGRKP/oubP1hCA
yE3DvSGsD7t078Tkx35dvFda7kgZrBYhX7WDr1MUqRMMqyYf7nSYr40eGlEGjEMs+AEOmAPZW7se
N1I8dS5dAcETmbVO3OVz9IpTA+NcSIGky5inzRm+CsCsM+URtY+1M6/M2krAfoyldUO96Ug7Hgta
RQJCHa3LE+FY6TzriHe47HkEuNbOQcXsjZE2oT5p3zeQ92DObiYGnDSd2FRG1Mit7atN6HnHMB9X
U9s9aqPZB1MZAcMTBmNC3PWE3+4iaI245HpKNgU+aD6dJj7eBrzJfPFrbuePbjlZxrJn4Zjx4rFe
2FZQGcHRGfSpOCj8SBtH223jyTlOqF6CXCR+H+w6i+95WK/+WcTKI8Nx4qKgCPJBIqYlDus+RZmw
C+mxre2oyc+HEkT5oUemMW07Afg7xUNXdBe0bXzutk12t2YVnIeh3kdMDpFqvhuHp6D/NTYffoFd
Yb7Qnh1BMIl56Uawstt5c52arZOatEz9od6FDepzPqus74JdYHcrv3Be1OKl1dglDguRAajIgF4f
HR5rm0R+7UZzwXHvHP3eWzmlTMKxPpmuWk8GzBOBxSaarQEFSScIDTphl3Id3EFOeSPmFpYeAyw4
u5iKYSVzHYWgfwv+NMO/BO4tiSA0GuEy0pT2qlZ5VFbwtrSAh9Bm0swyGtVHYbVp4YlkqtqVyRgi
v1neUBvRGh6tu84dD6Q1j2YH3T0pVrLXmcn9X4PlrfmUbyXxs06aK9/2bqAEvmmED5YrYrqgXjx1
eRI6dJUjZLd98BhSeuJsWY+BmuNiHE9hyZ7q1nwojPbIfCeuaJ3xTkejKRGVTAiGT5jp1sYRnLsX
GYyr2srtSAr7ARzDW9OUdYS+LFCL4XwDZno6dBrvuzoZDCGEdUaXmMp+1H0tV/24rEu9xI7ZJrwc
fvqW9elb/r1D8iep5Hrwq5c59+5VVVVRN83nNM3NwoZta+Yf6sJfa00/5sp7m1pv54z2xg9p6lat
hEe7+0M74xsbUFsAqLANSv+mNhAHbD0+j3IAFhq8ltpyItkP6SzYtoD9LZuXPTdwKky2l9pMrRLG
DX5vxTWooRGk1T/HQT/hRK3cSqS29hI2lPtqYBtf+tu6x2CiHnnclGrXzaBVQTu78HA+2iCtK5YR
7j1RS2SI3T+Vjf+ngEDbPDjQQQlEIkl7JCqITbx5KNg2kagqLzL9OSmhyYJnx7i5FA/OqN4r6PeM
XnWUTYutGoCSorilI8iHwvhwXIC6Lo6GxrZs+nQJ3QNgEG1EvV9kMljkIwADanFvVyhmrRIHuyzp
KXDLNZXVhz1ZWW5Uu7KYksIP7xfl3DBwDlZFPt3AAvmOzu3WJsUKV8FOojwuy/an3/fPRRBGRm4n
cw9h6Lnf66qOBdRxbA1pUYVuqYJGigJkaqhmAF3zOfMEdr/R7/DKUtiDATpv7W1saF2WwGkvadlA
MJTDabmViQQHfzTFPmBsLd1+W9nko8vHu2rqnhFiP5dZvC7cjFXvHoCpv5k8dsoX2sRj16m4KsdN
ERqrpXIe7KHbGVaTerJ89d3lFn2SNB88JMlVAHavtQ4YbmJENgfz23zqP01h3CyetdWtvSsIWVUD
ds/Us1TWZaJCB/MollEtVkU/3Ni1u8RgoSFDRnJdBc66Y9glQbiFqRY8esk2X/qNz0pEJ34iA268
1lqDQgBvFweasp7qdnKxH12PPxYdvfNy9dn342kIwXpeghHK1AvZ9zgHUOtZYzP/kjCAbHixWob5
hrf9vlvsxLSaLR/aMIK2TFLjR+S1k1kBW/OwSsDL3foB/KKGIF2M5oE11j9Is4Qay9qzi5UaxAqy
pch0+PwWFuamUMWWdrjjmwWKwVMidZ4Olb2lCjdwQbPBhv6DB+aFzum6b+vTUJI7TnmsHPuotJEQ
C2dsJrHhzo+9XaYWzx97l/yol/4Jsg7xoumTDUw3beskkFYahMYDPsVe5j0g9DmQAbBJcgv4Gw8F
vGlGBWxXS2kimfFcOP3n1JVGUhHUyH2R1mW4yd2+ToQckqaY3ysIa/vUXDEnP7XBlMez6u2I1MHP
pgdvHZ80aDE3n4HZqixQBjqYPBAksLNmv3LarnOT3soW+h2orrDbD6qGS7UatoNHbwf0fN2yPDm5
tmCcw7dUQM5gIlvLEKmDZ41mj+odQGKJY1UoFKz86DfDgU164065kfilx6NSWGOElH9XiTY1Hb5b
tPrItQJlWVlD1E9sUy+YckFQFkUKPjAkHUDrgHRJ3rWvdVV9mETFIJlv7bw4saXaGQPuatD1Ssaf
Bj/cNdW4nbidNWx8nRWk5GqjTroBsUfX+TOkk1+D3MzQPE8rCfxAHvQ3rqw3bQGMFG7sbpzSlrsx
0WIH4fnHwi7BsPHvJnB0cDsNd8woD6Rq15rzzWQMA/5+uKatBfp1UP4ieZBCIHBb5PaN4GgW9s20
De0cNRa3Tz1bygj+KNnoiq1H8i0t0QQYJ5+i4oAutSAbIyeflaQ3Wo5rYbX7caicOGcqMivgWesQ
33k6ga64U4Z5E4Ttmy+8rLfth7r3E6MR2RDi+5XOpiBTgbfHEtxtWdEZ+zlXKW/F3s3lY13bI6qy
/MdkQ6S4ym96t9sveHPEEV4a9N3jjNLAauAI1oxJxVovmZty1+bWvQynlUWdOwWEVTCEj9y1aDT7
VqzZ8lrMKKAnliCD2PHCXMElK5YEqau1mFmjyXbRxp2dhyvuj4lZO7Ew2Tv6nqtFdz970h7Qz1u7
bvcznOu3CjclvEmWc+UK+4fmNLfyzSflFEML6EFP9LB0qPp8b6VwKMqmgg1Qs2aBAk18Bp2g1hPU
H9H1zjnJ/JAPia352qP9kFnWFHODPjKjuA1DtCMWcrTltJm8dq0Q8rXtJ3Y4nIYWiCB43u3V9MJl
0CKK8zHOhTp0Rvvo8hFKlj0IqiY2ES1/sIm8dEP1Otl049g4zegaf7oTvIqGNilkt+8lGoOa0Qzm
6dEkBoTUomwSK6An015SFRRrY5zuDQVMkgGJhggVY9ovzZ2N8bws85uubwu40dKbUTX3mOGhpWGg
xOrC5bZfwkQ76Bj3DTlQXd9OobFlCpSEigHFXi5Iwop0HslBGGoDYbT9goZFRIW5GZj/y/ILBB36
adB+w6hlRxPJ4UJO6FOl50dp8yKW9pT2tM4j35p+NqwrE+4hbQi75r4EBCOyS3mrLbVFdeekPRxJ
Yjbmr92y3BQNo5HdzaiVmyDSzYhBOeDMsUsNErvaeLNmdIAsUj9VfrjH5GKKwgl67bMkb0ZeB9Hs
zvthoo+8nXfLORLToj124/DTK5qHxl3A6ZgZsq7ypG3zccBWJ1rfO4EhoqpeIEZizVY0tXLVtHwd
jiHSsAa/qDEPrXZ++qp6m0fEHwC1PnuhEzPQq2DoH/quyWDc8VwpdvTQsLF4vST9wrfalGFkzWzr
M+uh68LnOhSPrId/r6IfzpK/LT6BXCEyudnjB1MiTySjtXPa7qCwYQljqbksmUnNiJPmLmzbNzWR
m3mm76QNboqhTGoPvUmXjgeu+rdR2Hu77nqwyVx4wbuRIwCPq3gTgb54O0vgHMP3oOhSIZFCGlWA
mpANU0QnhnjHEDpkv3OneY18+Skk1WuPoh5PdrDI2frdXpNzhLRgXdppvmGWcUAzO+UYWga4tcK2
+lHmrFstTB9Nj+170027ot36MGgxu+EG8KU2VtrMIJS09QZjK3JcLfP4gvQrtSeFijDvZVQP9d1c
WQ+z1RS410z8PtfcDto5WrS/A4j+xcnzbBpl4s9BkSgLvSS7rMHEYAtmSOO0GlqYjZwba34AnLXj
NocmsPZm427qPIC0TyN97M55vyBHCwjM8gofszZ8NCmqXa7P9qy2+uiM4gEJPIoyzo5wOskmgl5B
7j0Gvb8xSnSdZ12l3JP7szdSNNruDkfESElPj76oPmheHvrF+Fnq4pcEPcYP8CoM9UBhN4HT6R6t
QkPzTxVWNFdOpos8FaG91UMZl9z7MMfhRTX2ksxttzV6Ez3OFqkbOhed9lYABh+7Uscd0z98aykT
KC/eN2Ebk1k9L4w/VzWuO6sVb5zRJaqIOMD6Za2K9s0qSBeV0BvFIBd1DRQBZjOI5dwU8Szm0yzp
RzjQR6RwH4HZ7Lquxn2Nz72oLcznd4vDb31P7YcFxqsjbXHnzAeOsr5Qwc8ipD9t2Y3Hofa6ZAmD
Q8dRWrPB/6C+vybauwW7G72/FtKbNhcb6cOfLSjkmqr+NuflazCZCeV9EuSQegXbhVXqhhSGH5EF
8G7te3CRa6snf+jlCgaF6BNoe1gBKu1FTRhC4IMOOJQebhiKuCVxbCx3+egsMqW+nn6Ngb8re5UN
Lr0LWkvGrqd/OarZFjOREXSKumjp1drpq5sgqA8sXHbNEIhD7sNErqQtfsuCLRqY6OjMD53BPkRO
Vo6v7hdDCWAcddzkyz3z1MpGymONNbnVi9gubRig7Ss9XLtgtRHLfjIKnagZTWGxuHWUuyyd7eCg
7fko5urETOxRdM4bv8zCvN6qLsg8Gp5y6YRbWaEvmIPPaQl/LZGjWmaztlE06SDcTGGRQd84rvMw
5ha5r0Xjoc08tJnsHVC/tfVWtTV6Oa76COp2wWgjHGIB69cIFNWfDA2WANlVo4KEjvzWRJvVk3lW
NtAVboakNlp4CBpiLWfcOkh9hVlskCnde4KtF4r++dC3Gx3IT9LNd8xybw073ASK3+m53UzCvl8s
6wWd2dcAvXFWNWsxsc+aKxGJEFUhwjKNCzTaHKbuB1HIZPZUExE3NzeTdmUWaO/FLKxHJWx3TVmd
WobNb+0BkRKOl+PKEUQ/cK3iuuuSEe2gjDru3ULa7dBOsBkogtc6rI7asA66Ve+cla815Zulpr+g
N7z1oa+A7D6TjYnWJ3mitZ0Q0OYNiZ3qdMNtiJ8djvYzAsUKPbCXyra6GFHeSwarapICrRqvCxZ0
Z837dlz3xnjULfhhjZnqxToVzHywc0w3RmlAq22c7cRCrhCNkh1VwW/sju86zoMISphPQV7jtUwC
maRT/azH8HGkDC0CtAPC3itjs/SeitnPZgzlYp33N9McZo6jD7WdP+TUeK67AeRXczlN2oGDZXgK
Ju9Bjv0q9xDSWZA0o0Ibr/JPE7S50eNHNCRFva+U2pJqwnOpjZLn77kIFDf1rsUZs8Y75j0bCt2C
wI85NeMRQazQ5FaC5Ot2LTBbVjqEJAvQF2Q5TTutdlOocTsdNPL10HnjVfsKunNi88dOlRs0GGFp
iySJ5ysv+JCmRp2L9lTVnwucOVsItPFRX3nNlC4t1B39eSWWamUZJhqSwBJPIB32Zjq1JHWxaCHy
zMfYp1dmRkq29/n42SzGW+Eux3BsHoqwvZtKP62sZTWAEQ6G0TiqdMIUNnBwlvznxR0eQ4YyOwe+
3Na7FvkDoASoSzEI9GkyKphAj2bkFBBF5/d1J2M4X776oxshwbrz/HHftmNCwSii6Dk6rTpqoXfw
5ckmJPg9yilMmqaHgMinkKIrGjbYzTTLXTs20eisix/j9Im6PjQnBE7nubLwF31v25koWE1I/6Eb
ida24h/G4r+Ms9yQZUF61IOLct/OP0MCGRbdp5oBzmSDeOSPsZJqJaidyGpEOExDl6bSDcOoaNAQ
qcFeBg+8E0vUsAHbDhMzZkRC7Lh4lqYVD+gp++O9DN41kgvMsaMQmZ01QJuk/zBbazd1Hi5eM7FH
c1s1ZFMOd1bfAu9tRk3HVxxiTKVo0WV99+eXhe7NCt0W7uK61UlAnhakhzV8hCBptgWXLWpQf/jN
r3K4DUKMXmp3Y1bdI+/eff6CnBDVEosD009GND7byo3NDq1fFKXYOL6h19gDqNSMR6S4mGDaCUqu
BDrsK0GKk9K4KjWaq+gUB50Zk3HA/IalvbJAk7uz9CF3yhj/RSVxMMVzosZo1j1Ble+xtA2RdaKC
0E5xlzs/0AVPFz3E0CyKuXxr/S7up3krhgpa1EY6ks+2+LRxv4a5fZCNF3vKiEcXMIrx7fybWY2Z
AEWfzjegdkR+nDOQpoA5seCxuWC8UDz6uM1J9XNonkrMG2yPoWcFWL1+1ugaC76hBVQKDSNEp5dh
OjdlRWOkE//htCeF5ET409adju0yrpsSfxRpMD8LGqPrF1dGkXrY9wOuid50kpoMCR9Au7ZUVJUt
SoyN6fLIDtHd0N4ND5dooEhcbAhBoSQ38PYsDJLGwIgQEhLQjdFcAtzag5MS6vgJ3r1lNWeqYDF6
xHuen4KlSObZy7x8TAwXV27VIee0q43XGw8FIv7iYWkRbIKKJJyS1TSbkVcWB1VZWbmgYb6vxWYu
6WauWoV7n74OuX0HR9Gja1YrZ4ZzuvXcyg8wcrKWYPiLI9TjHKtuvLEKAIFalXn8pSW/fIpSiEIM
MrwmPPENZMwzgcgEXgwulvA5/X20D0TeMi1nyMKCK1Z6SC7YoyMfAg3m33jFafob8JGH8BxCcuPs
eX6J/Z0H4bV9j7UM4y2vMhPQXLK+AsH4BhTx2xoXUAXfIgHTZ8PRAILiPvwZpvX4iq3Vr8wVX5/p
TN2KvA5XAUHfQCSwLmTMQdq14Xhzgd4a/BHkLQ619+CAQDXUsOdiq/Cmf3X71FvxFJ1h9/7vz/oN
Xubrkpf44KnDcWlwPt5UjVFs+1rl19QAv/tgxAGQH6o0AQwOLjZHnouJFr7H0IxDf+Kt7U5h+/j3
h7i2xAWM0DT62rb02LwrRO6iCCK0u3hxBXj8HXwQsJ//PMgFfNCzDHgxV+CY+laE0xeXqVrbr/5b
ccJ1AZWmea2uoPi/24dfV7wAM8HF1+EqtM780oNlfjQiAL2jQyAfk7+/wO9ARx4hkDQAVhyPeKnw
jC64MAxPnjGmzUYlSO221r2zdVJkQtk1U6dvP9eXxS4ey0fHnhEXyL4R4WJaANKYWdYY4bWHOmOX
LhBHvz3UxXGyWtqWzYydNyRn6l6Zlo/NbgE/yl4v1/iP3+CMvq4VnFliX9BN3BTgRvXYgh2q885+
NP3dRG+b8AHWYA7wC1e+15VHuxRoaKfW9K3SZe8Out73DbxJ9E3fg9dfr/Kb+l9At357uIt42Lol
CPczq957WMRvxYrD9ScxN8CwxnSHcefdvxGE+G3Fc6T88jqLUgomQkB1YYdyb8fLwbhBrhRRiIfF
ZfJv3Fd+W+4Cc+d28wgeDZzjFxoH0IoHcHaG8TMuSj+mMOQKYwCf/he6F98F/C/H7vLiZA6hNK/x
YmGZccdeeUJvMXODzpadsDv2eA1S+30I+8/JCy4CpbOMreIGSINzXNc4FGB7JmqIxlc3CgnSnH+M
X5AAXtmtVw58cBE5xdLJtkaCgGX1CHG/HrEzvAemy4u8F8xiE2BPf1yjEH53s319txdRxsstIw+N
EWhXjLEdQOeu3QfnXf+X8HJ5W1Oec70ohLEzkA2aJeIH0Eiw/0uAI4HzFsbh/7fXeHlXj6QG0hGK
9WAdRPkSD5s5k/Hwo9mJBb25CGACnA12KH5cWfe7N+mhQwabMaRcfxCEO1/7dkvASJ6gztgk/BaS
QR/A/CTuyl7zn0ZyLeBcW/Di04FTDwRQjjyo5g9u8Tld5R18d+6+PtHFzVAuNc8FQYIHUvfLWTuf
PTgi6xMfdkssRa8YSMkrL/G73fJlyUuasOCYoJsLeEt9ClNcMG62+eqsZQsjw4Rn12gH3524r6td
wHrtmhYNnc4sqXFvlzdCp7J7+PsT/fmRgGsCKQVyDVDu+UOisGS1axjkLLkxAKvKf/LrjkLfLgHC
C2bV2HamfX7KL7eAEU40ZD1rYR8v31WCmahMjZTDhTVCIzxYi8wFGPMKZv3PV2ed/UpNTH8daI5e
SoG18MctSQv+S+hv3MWMBNBdVjle2Q9/5gu/r3J+9C+PRqwC6LkZpJ5lciJ7Prj+U0BKtAQ+LRWP
zfrv3+qbwP/7chdvssZgtNMm+NRuVt9ABgIe1/McQxA7OquAt7fY8sYVifjv3yM0saGMHfoQOP39
CblbycYNFWjJI7r+EOEsyyV19OOVJ/vzKJ+f7H+WuQR4zy7BHmFYpv11JrJVEOTFbZ2g7fS/c5s+
/+zfoz7WA/0QdiihFUL85ffHWlhnhcb5ZPHNsJEZqFiZtxJX9Yy/ychRTdtwl4WODugh7sUJLgBy
wCQZQn9nsW+0M6D1jTlv3J/cdZFcSwz+/FZQhIM2pgeVeAjRXjJ5g7L0pFlC4W/I3x3bAe75QRZX
lSL//FS/r3Kx56vGVrAf9s+y8Od8XK29fyy60IWFqth155BrD3X+9y9HjJWF9LwFDxXm7y3GwHUA
ULn7dmX//RnXf3+oi5TKq42S2RVWKd7zDA36Zy+BTM5W7s+7ojOu5QB/xo3fl7vcfgBez6KEPjlg
QMc6cg8LRCD7rD7kn2cZb+By1/1mgOSKdaUW/SaE/L7yxaUMTdPGyLUXQF0zvzPTZqV++DfnL3gW
eUHr2thc1bj4M/7/vuRFCOn1VLmUnt/t05SY4Jf7zxp2vFArPPtIg5qY6vlKXP7nHv79fGNNy/Ic
9JdwAC9JWQI8LQ/g7uCNAVmNXJXGJATpErLMSbe2oWkTZgOk2/6LtCtbbhxHtl/ECO4kXrmI2mzJ
u0svjHJVm/u+8+vvgefetgTxCtPVL9MR44hKgUgkEpknz8FJ3Jgfoct9itANvGGfHdJKpjRPhwr2
9bt5helmyJbkGALKP+iH1le9S3nGUQ/linPxDDMBR1ACDXFWnk79e4uyKdizjlDBsPzNcBzjTfjR
2yAchKisJTi8q2Jxn7+/+VcsPDupYo2hBQmIvFORP43+m5hyaoYLWt0XmyrRyHRmQJUF0sQBHGmw
i1fMlkirEJR4wZZqwfhr81f6Ktn9vbhO0d3hnNjFKKTIMoatiUi5kS5NkzwJhlTE2rCrqEF/murv
Ym44Rpa99swKczjnsQfszQf9fbeNN8BC7oHBRmXYDgrbdIy7QLVReoc2BN4IXvgXzs0fRAfc8qaO
CX9TvE7VwkauBq2F1g6a3eadvCWrwmt36gZIxOmdhkLfFnmD0dflMfnCJhN6xWZu61GHzeCVqqbm
0JUONvJRz23J612QT7yQjXTsf9yO+NcJAKyCnhaxAXPmYLq73NC2BaVzLRfKSRGQaPS+E2BseJaS
VW+86+qdMHZoFb3dtrlwQC5s0kvozH9xQMq6bGvlFKmm1Y8fY8pJEHkGmAMyyQ0kxoBFPY3hriW7
sOQ9XnkG6N/PVoA5XlXro0o5QTTR6rKD5vO8YSF+XXwj5roH6HRKgIJVIJSgbucOhSpQpR6BZLCD
5+yudKFNDBJAPpnvohee+QPjhZ2GOWtJhkDZqCQHCk4Uwv6jHTDebcYcN+Atkf797COWoEmXCUYY
TmM+elKwM8lnJGAWo8H0Wcsr+tGKJXMRXXxPJqTIvdH0Xd3B5wDNKKrpEYB6TBVF4l0Wh/umiDPH
F9u1kmVuO8mclS7I+oDOSAcTrIpuCBJSZqmdOBpKPgw0YkurHuFLtRsr2VJ2gM4BQU/oNpvUBWcf
/t/3aMV7P1+7K3T1NAmSDLKGOV+2vlqDxURozEk8qQOm9GRE7pTzPOJZYI+01BsVGUfx1BSU3eqv
uFzdjhlfnbBbG8hkT11RzSXwDMAf7NWtaBsHtbSbTyAkRRTghHvQ2D0NvxoA2l3APigPbbT65+Rr
F7GSfZxhgt9PA4IzKY4ZENafdcK7dzhHwmCicWNK6ZxNiIyKZOV7wPNnPG7nN2KjKCE8BN5omxY0
GNfgm+YckOsNvFwbs4GDBqzD4GP0dpyCpzjI7iMpdG5v4ULucH4E2WeZaspdrDWzeErF4qDWwifg
m3eClnv/zgxd6VlYyRslGlsFurmpliBxGO4lQMqnMuSk1gt8UaC3EpFcGxjTNK4IsICBy/MpqeST
jEfLPUqJoHkmrhk5tSt44h5yfJ6x4XJo06vr8hhANg5RxDQoLaXI1nOADxV9rUFCTQkcAS3ehQfB
pSTIEOHzAodP4HjtGDAIHjbKv0XQ+2buUuI3UpZkMKh6/V5HqXsCrQMkT/RVvo3Ab9iueMwOC0f9
0iSzg10ex2pGTfbQPces+vwWuSnkiWLHdzDNCubd6Nja6UP3lj2JO4jouP/Ugy7tM3dv3sgkaM0e
CXz2iRrdnNd2H/HaCNen4dIIc9HKUtvVpUwgeZr/yJrTUN112cPtdVxHk0sTzK1TVoJgagVdx4R5
VhUDtM+zsgOOSvMfb1viLYa5XQmQxXquIGEnwI7IdeECzLyppn/+sqINa6JCjBIkbVcUI+D07QYt
xJHLVMwXSIDhFDondVxYCTiXcLB06BctCDSWfdZpeOIgKQET2yrUdnrJabUsPG+wDJOyACqARqAy
exmhJgBvzLItRfh39ROzTbSXC7pL0Dn0dniP6URwvwL755GnV3nHa1cvnGfUnxVQV8iIWSJhnGKc
xD6psgQLVDGsopzylHOTLH7BMwOML6A5BrtFL59S404BWWgGuFyCydjbHnedp+Ibnllh0gE1nPGi
AdX/CdM0jTM20PXSgBzVjGKvm1x9UHr7MVH3zBoC7+WOlfmY1XEfiSfgUiE8iervtt1hjm0FsOQd
t3Zx+wtKIpMFKEkhBaFKZlQWk8cMvlF48g/5N0ZFN9VR3HUYD7c0Xj1z2S8gs4N6MIrcrJYeRIli
Uig1/KIWUbyf7qW4d2/vmbS8ad82mMCeVqDrIRFcA2NglrgdHdkuD0FiWYKNsRJP33UHvkrg8tf8
Nkr/fpYP9I0ytEIOowkQspi3NYG+Lg1OerpQ4Kb++G2FCedST3o/w1zASdxScbDmznQwBnhPhcHC
Le+GpEfo2h2/jTFnOAQCWpxq6C1jehezAgCO+dH4WCl0GqfcK5OK0W+JE7WuCwWXC2SOta4OOWDf
Mj6jfGcEL3kzOlq7b4ZXXTmqjVP6nxxnWT5z34tkTrgktLM6ighUNVr7/SaBkhw4iN8xsuj6jzrP
NemZYj8p9GN0ShgPJm6ZsVboYqYH9IRHAXhFQO4BrbUwek7bvR9/iJpspcqhwcTG0HPyyCX3PDPM
aj+ACweT6houg3G6RxfPSoLjoHIqhguJgAmqfRR5wM6JrJUJKGqVDlk39PCXYARUdVOg5Dx+mMpn
4ju3d20pilCSeLBKauiVsRCQKK0QXuJOOikmOJhAZFFsbhtY+lzIRGnqjdxbZRtJWjeRlMREOo36
h6xsgT8FxQHnMbt4QRsQKQD4U0YJkK1y9oPUzkkBZzBf/HgN0OQKGI8HEFJTPurASi0D5Ih3xEvd
3FPf+BpVS18RjMQIKLoEdQC2KDdNShnkxiSeiJx/Yr5nk888fSFpyeGBy8QlaWjo/rFAxhnzHnpY
SzheII0TXB+VrMqt465qLFGeCQRr9Fo5Eszx7SGcnd0XgYyBP3EGxQkSPc5t/lWyZo8fAf8pRIhQ
KRFZmQ1BHECP3CLtatwutTJIVk0/IswOfrVjahvED5inuu1JX72HK5s6/EhWUZkBovPyYoD6cIcp
uHTGbSTb0JKnRJTofvJleJd8FuzSfxui2312A+WdkmlNU4mnHESNGSiEZ+W55RGtLt2t50bojzgz
IkbmpJMMJUm1mTvNDjWFuHmXKe+igGsXQ7aN8nb7A/IsMldel1dziKoBTolcgAD6uTQaGyQkNXm8
bWfhNBBAM8BSh3wZcoDMyoZBiLOgbORT0E8v+aR6Vdzy+p4La0G9HyMHsgTk91V/GgMzsxhOHVVp
6z6jxiqhwfAUQScKZDOfJsQ998FvQbeS1R9gA4H+ljVTR7uBKMCBX+4bSXUiFwSWB1u0MZKM84WW
P4XuANkvcHvjSws1IcNJX/NgISeM0zdhMgpJizdhnbzMAXHEHu1VJF66d3vTFhIiVUSp00DRgCKl
2XdGAn4r4tdYl+p1P41dYWd2b4ur7pnK+vGYmhetoYkB8I4CUBdY8C+/4tCZEGjXsSzVwyA5VK5/
pSiYKdDWjpyG88D5ygUuA4eKB+i3MSYVmqKsaw3w0SNYjU4PqiBnXtc/msqiUJTCRjKLMh2pbO1h
go4yMKyu7LU/1D2ZbfmdCl8Izj/HVqORC0g64GyAFuHOYNbfmhNITEvpVOmK5ugZZhYJxOOk7peU
6K+3t/bahS5ssWVQUplz1zYzVLAHaV+ClS+sVK9oR68rEk5ytHAvXNpiMpchHoUg70e6r+M+M+zY
CU71mvbL64cCrAArHvL5OtjAIGIjOLlRAdBY6HhQK0MgiA2AKuavSPuNmeTbH28BeHBpgHGeORCE
INVgYNgm94DmImYir1Wt/FXb6qv/Sp/x+v6BSR0RFOAbbUH/Tsq7EIJO04nqM5ZHYlrRNkEtmXjT
yrcUV8KIyxs3sC1+Sd3AGxxBG7GAcUndqCuj72C1LCy0sPbJVrBrV9+garNV7O7A710ttVkQwWUd
eCYVJVk2CszQzVKEEiaNJ3m2+tXgDvfVX35lzevEpogDsjVe5skSn6vQCri+84XgYwPDuX1mb6H6
HUBoEPbBo/klhNk72qpzwcK3G3cSnUNwM1uEIiYYsxzzSXrFYP4RDHHccHid3GH9wDGKKpBqJspY
l+FgjIVS1AT8kHhjfnYY+EFP1+5/gkoGZaXbDr0UDZC1EQRdVMzAs31pKi9EU5olHds8vknaus/x
IK1eW/J528xCuZ0mhqhXiQBPagCSMXaGysAUdzZT5fhPfxutJat60QJLf9IJ9IAT58mP7fEHxyq9
DpkdleC6KIhoUCXBQMml1UTSck1skHvMv8gBI37QbQXdNV4BQLrGbnwncMLDwlFFpw4azEjMKdEw
Y6/TkhpU0eiR5KK0n0F0FIXkRehmzgtn6b68sMN4apQ2ZZkayN2gknQ/eGC1+h1+9hjLmtYGWMM4
6f3iqnQoMkGQSYYqJuOOhdnmQD8h0yZ4v4OdKFS8vCs4RhZebehyQqgPKph4fl55YpQXSd/mqA4H
NK7GGI52+pUK7EYEkk9rfCQPIHHafuG7DmigfXAF0hYi3sUPYD6qEGa6jleU/JUXaKvMnT/adeXQ
20pf1y++y6taLH5XPA8R6yS8iHXmTEhzpEWSFM+nPNhRPgJt3Pg8cQCJ0EDNngFUD/62QiPA2csi
HuYyCIacdo/xfkmE+qHpQRlYTq1dGcq2AY2cUyDwHckobUp5+DGZ5lssJf4GSuH5cy/kx9JQt30G
kmxF38xtN1qNootW247gSDGndToRzMrOihskyQpUsL5FSlOAqrhUrOo2/ATcQjg0pGnWVa7g1p/U
VZEPpRXV1RNmRjtbAH1NHgp7aQ5K8IqQH50MAhQBrILWlIiFNaXmazsF2wDkEzYJaoiId3roxALG
xME5Flmakf8WZ2ENGeMXCNocexN5cd8ahjUJsbyaxjy0ZdCoJoL5e+7LLbhyMKgL8lzQcIDMEUon
U9M++VmwBl23azSoHkWRCpoNsleSbNNiqtkStRbj6pK8mlW07KThqI6zpzQDCNnA91pPrqmmvxKh
/ZzkBAwnqr7DlE/n5RnZxUh6waqqAZqYtKdUwqi1NmC2eBj3lap+giDuIPeYwBUB4+uC2JHr5mcS
N8cJvAEAqlB6vFgAo2DjdWDEsqZSwsz1INiZ0eRuZKYShuJLyTMLwzH1+k2So01k6L86c7b1RHb8
egQnbOyCV691tdzcVooY2j3oI+Ja3RpqcjeDltcq1XRbBcJj7Odb00g3Y1i54ex74OY8JiKBQmwd
/yVUZuL6qXHyRyM5Kl1OfhHQGoA6um0/IHoMmkPQgVhangdOasiR1xoVusX+J5Gn0ZmqUllnAehc
4hxibjVo0ogxeG1o3I3pdCjD4R6Mcxp4dGagO8roMFfZq9Z1mNAmGAsPSPA8deNDPZPnTjAIaFCN
Eh8WVIFi/Ygcdl+2UWLP2exJGNGuB/G9EIM7kBu3FpmTbqcSUMKUwibJIdUHCul5zA65IoLRdIAC
Qz+/14KA+CaZ7a7yC5AYEnldJ8NRSXUMJqlQMNTJQW/qAwlAsjwk8rEd4kdtaDD/L0QvcSRhvrsf
f92+xpbiBB7OJpVgAZsZm9SCFlqWowjRXs3/0sSXAE/b6u2fm8ADRCKAyyEGs2lARXWXK3j5KfV7
pyG5F4blMfVNTiVz6UEANOu3HSbGKkGEPgwtFPl3I5TGKzvYCm5rgUhjE9GOu3N7WQvZjaRDNRq5
DQRSrtR/57YdFLVD6SYDpGxnTg0YtPNYXyedoLuFwB+FpBc8G2wNiFChtilKEt4hl8EWDCtNHhBf
OmVtMd4XhpEp0GEJmhWZKhDPjrNqt2iRet0QS6+NKapbDd3dN43Ugq2DicROuvlH2DR4imYYwYuF
bR3pEseflr4K7loKQkCNErOElz/SMLoWDKi4EVC4CL3AV97Rb0Snz9CtofM59/rSrfqlHwRtLJQp
2cq8gInumcwGvggqg2A3scY/EBJWIVmFjAtfHno77D1a1HIuIyTMpylrnbkJt4n5OwoEji8tncJz
K8w9OkZR4zc6rAzlr7bbSXjxTc+33ZVngkkfCQjNMwiPi6cw3o/FxjDvM4PTB1rcjrNvxRzAPBDG
eG7Qr1Cbj1p/GHi6R0v/vgE5Cpw5vOSu6kaa6MtmEaO4koG0vNrm48vtT7SY+p4bYBZAtJ6AFPmr
VBQeZ8dYj+uvyr4DaoxsxWvmLi4HQkeqhK4Ihk2Y8xwOwiQZwySBmH3fk52evXOWs5SdGWcG6A84
y86CKiwGdK5ohcTc5ivQZTxqu8D1n/311zv7CPItslGsziVcNNKSu53bpn8/s60rRd/HuBFO9Qgd
hIepEUA8SzjnfynYGOgoAQuDHPRqmF8WISZh9mgp1bjF5Wkbz4cxfq8GHqJgMfJCohHdDE0yrh4p
0ICEzLcPx26qur9P82JtgqLWBl9z5OiDBiK/yLu9d0u+gWYcfVhCFhIp3OXn68sxGrNwBIZBd2bj
aQLZ0G0DS/uDPBFvSRR+VJnFbulCUqHd0kqn1PzSHNBCjBqCdua2lcWnOYoMWAbqTKi6MFHHJHGb
Er2TTx3As7VTb6K14sRO5uW7uQbn+5bOrvG1cBfgBCoKDt92mZNcSeNciUEkwfWjR9WuD5VtFivT
8QFBfdY8qsA7+MjK3OTt9ooXN+7MMLNxo5RPuBuBRTXU1xwd+JA3K7Tki2crY/kXcpBzKqmCZk6l
J6tAPVYYOuyiQwBinyI83F7MopN8L4YFB6dDIYJyE3hJqXqWo1cNdamo5bjI0hk+X4986emZmeU9
2HqBZtczJ0ERXMEEb2Dr7dPttSymh+eGmHA7FEYUdRJg3nSesdyUqxGlL+VBsgWPFr+UHxx79Iez
6dq5PSb6gmRNbYsQL/B+NbkUHTkWwH10DuZTrOip5c1z8fyCCbh0Ng+6LvCLIcdU0ySOK1IHIH8r
ErfGAL+TCNLH7RXyvINJWuI4mHRQPaJJqncPYPrUMUwugPerkv+6bYhzplhWBbWVmwreDkCaeASh
nhhySl68hTDBokxK0sqJjpGNep01P9sAKJZ/FxbYeA4RxzZCHFROuvxcjfd9sLn9iTiniGVMSAJS
6inkFU5CmFuS/ilC54ioP4rSvW2H86lY3VO1KJq2S3sFQ4MolIAAeaoAvVV/3raygEC4CN+ECQpR
Ggw6ODzgzOh8gkYDXQl/P61kJzlwS3O8JTFxQdH7ZA4TYToJ63GlAE6U4oICXbxG+6xA8SVOsCIc
j+NtFxMbBlVtK7xWlVOf9rYAoVpM4ntD+6QPHEO8xdG/n6Vh9QD6QvzPfAK43knCzs7SwuqrF85+
8dbDhAJEui4doE5xMk+o/oAvcLZCNOR8R3XkQ7U3tpJpFyv+5DMn6LE1eJyquC9IizkhIFZDPbTS
WreTMXVVMbJI9Hp7mQvo80u3ZAKFoPsx6SWYo245O7rte2ptVffdXQWudNBqjC4UArQ7OoGF5aLw
yBUe5sTCr4rs2YYamJWHwAR+QhW95+Ux4QHDbzsMShuXDuOneVWYRYv3u7QGTbPtV5AL4wHcby8C
1YxLI3IpDrWRKMoJ9NJgnzdETFpLNW+wi7cUJohUDabHxRkzOf4QuUnZuALp3CKI3dtesZxrIr+V
dKA8dfTZL1fT+KCwBtEKzphbd55qG2uMIwj3iQ2OZvm9fNXs8QWaOjzZ+MWPeGaWWZ5aqoLf5zXG
cvLwAH2EnTqrnFtlOWc6s8HERk1pZqkXE0BX0VuLn1E5WkHK0LBECbquYAz3Jt4g1WIkObPIREYh
6FCoVQp0aibIFKWVtu8iyFqJbbJPhpFTMlz0kDNj9O9nh2n2oUmqK7l8Ett9BnbMbFx1Befm59lg
QqOUxn6F/gbadtWDWLwkxGt4qJPFugXIxf/2QBomz9ah6z2GlQGK/eriJ+vkBKEoDHyPLljpPV45
l+sUTBQEc3GngidJPmkHeWusKi/y5APYfm06/ZzaAgdTw7XHPKlitD0pxB4S3lsRzd3KC1eG273P
NpXwJg6PTmsB/Ico//01Wdjt6AuNlILD4xRnJjoZUKQSlFM4y3cmFKeAl3SkInbLLjxOEMLmxBJ6
aK8eDVC/BpcyWFfULxjB2U6OBulGv0YyQpn8Qjt1clAuYispARUIK3lo8SXnBIAOQQuoCLyWmU+L
t3mWJwTV2lgfwAus3iGp36vt6NxeFvUIdlVnZtgvSsZCNocE9RM9KkMHxfTH1tRf8iR98CH1p1Tq
Wir79W2bS6kBviBRIKmJyQW2upYJjdCP0Jc79RGeQRPKNYUe3Jf+9DEBi6BAEvG2vUW3OTfIRK4a
yJNhmoCklj0d1TbgzECf4bWY9LttaHHPzhbGBK2p6fE5Exx2ydjo6rYwNvLAGTFfTHTO18IEraoa
61pJWpRttu27cQiP7SbfdEA2OImbeN2q3NWuARVTgmsAz+dVdBCeb69y6R44/wVMSEtbIsjFhIZ5
76fQ99StZtoOYPiVE06Ng27LlW9KJtABEMcGioS5vVVSF/3QVdi2MVA2RBjbByTn2dPt5SyGaAL4
O8buUBYF8ukyRKdCkqSihIJeC9QPnUuGLIpyD31IeMj0oXF85P8xB9Cv8VXiY8EiECmLBV/AVHnr
oDXS3GNQyPZX5Wtx/K9gZEthi6Az9X/mmCtBibRkDDOYA0b7lRIe5QDiySvNTgBo5I2sLx4A8G+o
igYZ5KtBArB8q8UElvZTPB0H5U6NX/OWizrnGWFOgJl0Q6SZMAK2a5Bd08EubdfvADCM7WYleOrO
eE1WPMTUojOeLY3x+mAmql4FyL4x5QUsWtnpNhAyf/AmhFDj39+P2SwfusaYnqHfD/xN4z4vIPnG
SawWAj4GMcGiYxJMSkKn4NLbxzrQdN+At8egGi3K0Y1E6IIqtIUtZ9pbaujHWJQ561pyeoBc4YRQ
KVTwX+aMNaSvIhEtqNP00LnmVlmj/bvVHujEf8AlTqBXIxM3Lowx6becTUpCMmQl8YbyUpmbYUUv
6T/wiAszzJcMp7pvK7QnT2b5mkK1zOR1iRYc/cIAc23FHUYC+hgGoB5uA8ln9VDY0DQOfYG84NkX
ZphbKzJK3wdMYj7NSBp90Ho+YGgcVFeN1+/atXhMNiZ47KCXbAsP/tPkUCi44PAgvEu55MXPYI51
m41FOWUNxp08MHs58QFlLNXRPPqWMTZAuPFmJ7lOyRzpBMR3alUD4CasySFZV1AysPvMmrfUZNFz
/ZJrkDnesiqXak+XONg9olZjpU892H3Fr+oZD07K8x4mgWyyBmPkcoRkhBZC6nCl1o9JH/LSYo73
fOVeZ2mxhjG1PoGyM/IR40AJkCCsIz9LQEXXeHEYg8WjXFpIP+AnRAP0CAADDB9dBrBJjyY0P0q8
6SGYAexPC6mSTlOcNvrNSQzoAWbjCBjYwPsJZlEds0aXljCsDO3FFjOoNOOHWDLIpLT71i02igt3
dHiF6KWwhVRcwyCVbGCgl4mRwJilutBPMg4ADVt0rml24y2vqrq0YVgROqbobWNUjjlnRVuYmq/5
cEKQvgw9INYCbwBg4Y7BAJ6IiWQ6Gka+Is6ZT0CNroLKbyCeZLl99bPWVUbyYiTkwSD5k+FHu0Hn
ARCWwseFTWazWr2LE7/paE9nXNEAUtgIIL2lWhVIehJoZnMevwvn68Ig8x1ztej8VsJhphLqSSVY
xCxBisexsrBbF1aYGCViCjocQzwp0ugxiU5Nx4n+C6fp4t9nQhLAi+CA7QXpZBaZ4bambCDlAN9Q
mEuyJRK/4rxfeF+NOb2NmrdCOQIXBMDoVlGge49KsdcmvMHnpamC84WxD1t/mMTQVwDJqh0BWgnP
lD4RnQPURASMNKm/6tDem+AShPKUaPEuM84qFeYoy0DLtmmJB6cRQ7EI6i9a+1jxhlLo1jPh6WKF
TJrj9xGeTj08PtBMaywrq66f5vxomoOdAFfGCYYL0enCGpPtVNroh3kGa9pB2OWb2cm2wW56bezA
LXfGKa3swanv03XsdmseoJ/jpAo9JGfxpKuVVq0bTCtUza9c+VAx55pDC1w2c85tJtNvduubMlEk
keRaD2Ich8E2vewVEhtQfNor69ChDWn/Sbur9j44zqkKi74Kt9WaNxG69MDHhwa0TdF1E5RBzAlJ
0q4IInoi5Yd4H9yLtn/ne5ClfoOsqWSJm8ahYPgUoyEKRCQgPPzG2WnqnNff4O8fwDYsfTFPChWK
aoik84rSIkRb5dHAjG1y4KXQSyCU88WyTctQHptA6XBTiB7m3gpw2KOh+BDcRfseKj57ENh5A/cJ
vnw6vxfIHJw4yPUEanqI3B1KloPyS4Z25b/8iMxx6aeuw4A2yAw1a3DLI4V4KV4H36HDQ7dtLZ4O
gCwp8Q2wVmxhMi8wEf0fU229T7KjbvwsZ7D/985tO0ufTSWA0yogEb3mo4PGexA2OUqFYZI6XQSZ
KBP6yuMfkHIAG3Zmh9me0jflKoC4CPIgSqTib8TDbFNKjsiBtDYvri2deKR3SChN1bye3ZEqpdKS
ARtVO7SSIFnxCpqiSPLA7LfhFX+WbvNzY8xtO0piM0YymrFT9Trnv32fky0sBWkAFjBLCuzd9cgO
ml1KK9Ia9f/BCqNNtZHXvNRnCQQAZkI8OQkqZlQD6zIgl6JRxEIC3rl8r2BiZlw3KwwI2irCEY8W
fDGxg26TjPlnBVBunblL9TYJUS82kNi99w7tMQh24A2rwfnPTC4PO764RWfmGO8Tozga8GNwcEeK
/dQ3YWW4tw8SzwQTG+KgH8eeoPNvQhITR7Z5uv3vL0ZVOnIPiVmII2CbLren70CH0ooafWcO7hcj
ob9FHcRpVjnA2M+06jLseDnPslOcWaXLPrulMSrmJ1kGq7VjgAIRqqKQl5jA+1Z6fzBChQrj9wKZ
a7rtdWNOfQW1AjG35NjTjY952Nz+ikvh7twGk99LqIZlZo0uxdAl0BQM19AuuC8Udf3vzDAJfhin
klkXwJerAvQCvc58gaz1bRNL/qaDWAsNMEkHnJk5QXMQ+nnRq1jJAAIn0Bzqj//OAHNmysmM4x5z
NKfA35fiDzWWrNsGFpOi8yUwHh3oo2ZonSqdIGJZ2iUGBff6tnpMwZ+do0hlnMzOaq3WrSAIBRJt
K7f1P3i4nP8CxrtTyKBNOqRuT2mRdCg4dKKDyVYrlv/kjjg3xPh2g3HMsojg23L5ezIPYerd/paL
ARVSiQjcoJIwdTZ4o1aixEWjSxjG8b3pDpBf9DGlLfFqW4auAy8uLJ0jXYKaCb2VgGdm1gMdnWgk
ItYTalDRVLZ9/JTMnJx1aYoU0wcgzQeNBCZb2G6pjjqNISW4xfU78lTLTvgsu4lrbuiU/vjYraRt
CNzTvejMdxGkbnjxaPG1eWaffW1KGohQqhj2Gxeg5ngz4GEUueqPwDNO0XP8WG+bfbOhLRd+Z2KB
WR5vhe/Fs69NYgaSmHS4jUUPhAudnYAV2QMT+Z28EX8Fm/Eh2YeP6IkcAm7DZ4kYAfcy6InBz4ci
GdvLHfoiCUBcQj88QCHGO2qaTr827NJNagzMU3pkHunt4mZTrjs6bGVcD8apStzktYpwo96RauM/
yDZ6do5gQ5428ow7cWM8lG6xl8AjEj80Ox5CcKmMC0+mGqMgxsTYAROMUlUIVc0fKWtctI5c8wdk
OYNnE5wMwqZa938AyULLBCkxeGZ0fEvmhgARUjGPKuqCUn4oxndZ58wGLaYL5waYrDRsia+a0HVH
1iittH20bQw3jsFuAZSKlYCXBIRgTvZGODffYlA/t8tkkXONgn/YIhtu3HIDcCDoF3xvuC+fSGYR
W/OaTWy1OK+iVd/nW+HIy/2XIhPyZOWLoggsbcw+yk2sR6QDa7qGgeJg12gfY2Vzgi29+tjHNDgd
JFAgyNhANvoFrZBiyg/XO4UeqG7mJbbiFRvaQyHcULvsmWfWmJxFkLLcKAycDCrc8Z82m+rkr5Bk
/C+avdQtbi2N8cu0lUuhi7E0CWrR9XgUsk0tbTPoQZYnk3CyscVAc/4hGSc1c18DuRqcFNAmW7Ck
XQYt6zsg+X7SQkjpmfcD7+bi2mQctIy0qSYCTl64B4/EV3ejsBPbeBnt8hWy22BduO0uS5kaiKnp
JC7N09g50iYtMeTdxSDbhlq13Fe2Pvy+bWEJEone77cJJo9phCSa5wrfEYwO2qF5DfHkDbag5Eg0
u/nRgPdAcsV186FzpVAXjwK4a01Jx6m7ojfxhSjNiigU0WckT8E6c8l94CFvA63KKljxruTFw31m
jclJkziO2nFGZalUhLupR+O0637WRrG6/T2pk18dAgJGQwNEjdejxg2qB2McYMfEvrNn8Tea3LZs
JBYZU1sCx8lta8sh89scm2co5mzMeozXKVQsV8VnvZehIVO9GB/VnWCLT+D6eyQYqk6O5i5aKUce
YRV1+BurZTONqKmh/yviLS5utZWCxFvz4nXNRVIv793fH1Vh9k7vMZI+5Xgg5/m77q8wypd1f9K4
hGTbtxEm+k9CNeUDPWt6YqV7qttGcwjtDoTOjUOAnArwAW9vH29dzNkjcY5hyRIm2+Gtb541UO8V
Ggc0xXFIhf6Gs1e4OQT6nBE0jJqucJuh2ddB8KYa6Vbs1Y1iio+3l7SErbv4jMyVMxagMDS7gLoE
zvTW3LTu6IKyd/tHsZEyxCDXBYiVHSgofK1VzByZ5qCaiZ3g0bkrg1ThJUNLLo4BfMyUg69UvaLq
V8O8hSm4OBX9+F9VVcGdjvGT/EM7JT3KXBkK/2STfLQrHlX6Yv/h3DrjIeDGzlRouVCGn+Re9si+
AVpGhUJu6GiApJlP5drfdKviuVhFjnkfurzX55KLnv8Axn1aSPQlbYblT3q6m4XIBQ/JXqpqzkXH
+8qM14SxGg/BZAJzp4/dxu+E6keiKgLISMYGT4hGLC0pb+eVEtXvhiRJf/CYR/UInAFAEhDtKvMD
H6GiZAPm48bdqBzSZpXwaqRL2dG5CWYnqwTY+KaFiTk+pXJik+rDV9dy62XkL0MYORfD4radLYjZ
thiyhmOvI/Ezy6NEUDTPVsXUOrfPOv3JbPTHCwRsSRiL1686U7UG6GcfhViSielFcwPUEGcZi9nJ
mQm29yQo6lhHZUS7+NIKvC5QnUs8Ac8Bt3K6veiUiYVJ6Nj751KoqmLqoKADpy5UM1gilFSu5hok
0/T7vVLWnrz7K5lHK1JByPDTH3hfctH9z8wxySwwJ0YahsAO1GpqRWshkxx1AGdxhnnr8sMX7oyS
uH+yed8rpD/p7F7QfdKlsYn61Ry96NKTWnv/6t/Xxct/P0+ilGhSjTsb/edI+TUFHLbX5dj4/dHY
RoCUG4MGshrpZBzaTev0P1Sv3jQAPqer5E4+Kg/NXoASE3psENl6EY6pJ/24vcbFB8GZm+hMYgK+
rKLWZfyE6WFc1c90kC54IbaKBpUAXunowNN9WHybn1tkshQ9L6N+qtH67rblPn/O1t0d6md/lbvW
FR2lstoHccftytJ/9Pqg/+0rOhO7sqIIu6ZCDgHWPlfFqAMIyNt17ULH2RLBYWXxbh0a7q8MGpQo
EDREylULUxBSCcBh3Dodaewq3cXaaQb7myS9397AxaB8Zoe5dnKpq/V6RpjMQTQXToGtteupie14
RFMfcKg44c4eLOVjkBr6e2n07+fnDgzZDaRLaESbV+0mc+NVYPVv/r5yJHQ1QzSEMT0Surw+1uKN
cGaXCTExiA6UPMAnTY0P0XjLDWiWFrzkb9FRzowwQUUKGpDcJeikF5+oOKIYb7jRS+VUm95LDoRf
bVxelAKuf9A7XvMsicJIQlLRToadbwrX9AbaAnB1B7cDcvY4sEoumdTyBn7bZA6DQCI/LCBNdRLr
aJWH96Fu2GqDDQvXI48vc/kcoJSKNj4yXDbEgdKh0wUBtmZZsJt2NdZo2plrY+Blucsb922ICWSS
Uip+quEd2YJ1DgzIIKs7GI9+bkU0eqr/Q9qXLbmtK8t+ESM4E3zlJErqudvtbr0w5LbNeZ759Seh
tc+2BPEKx+u++MURXQJYKBSqsjL35lMxcu721TuPoAcFfWcMWbAl+m4SwyWbUvkQDEl435fV6LRx
NHw0GYmcVO8asLnNULMsG82lU5sc86vJyx/z7Mt5huJ0O1U63kVovZvfSbG9HVrW74YzA0yXLc6M
iEQJkG0UdZ669Tfhofr+NdmL222SX7PPY7HgLYj5hIpc53lv4kKv2zsDM9WCzBV65nwytrjf9NFQ
yBFkG5RXyoybbCKwc+QQttGdDtqHtM4fbkWvs1OPh1JdPQl09AfHQLwmlDKaMkQ1HPwmLZhalvCu
0nVn0Pfp0Hu3v9tqSDkzxMRJKZ5qs6JVTEClMRQs5N+jstqr5b/K0M/sMKEySEjUYKZ7OShi5Sbd
vkoWV40+by9m3Sf+d9eAJL68bFQ9mZRsgZGmfATpUhS+3f776/k5Adc+cNEq8DJ0N89us6AYQVza
4QLF6/gj2NBuT4qAD2Y7kOtSXIHgGA6PXncVWUDOrDLXtqCq46LJcPXJo8hDxYeqr1WgK8Bn/lp3
hz8LZK7rphLAkRcjTNRd6E7kqxMgaB5mnGB06tlcJTygxpJxjZFrgrGyyWQ5QqXmEHzrHO1jfM9+
6u/Da7iTge/LNVd5L3b9W7ILXM4HpFHhlmHqQWcfMNXMSg57bGXrKh90HGx8moDcxBF2ggcedmd1
M89WyXhLLnZxCRw/vhtav1H7mtWg05B5S1q9y86sMN4RV0qbdyeonYSKdv8uwCnze8OdZlSiOvv/
wFjOs8g4CWRZAYBq8baHZB4KoZmnP1V7zaUpOTzySeKUDVez1rMFMiEKUOYhjGuYQ60ZE4Pp4FWZ
/pCL0JpTJU81WxXSu4nP8ZTVWHJmlQlYkwCS11w+HXXMKdYv9LFjvDTu6Mh3wi75P+hBcCyqTPTq
6zkZUJGj61S2el5sNL3mHLzVawW89jqt1QMMw1zSRIvbLopwrYB3CfS6TlF9D5s3QNE5m7f+yf7Y
YS7nVAghESKjRVz/Nr9oelXb6b30IwZwrd/qj6o3fJs2iWs6C8dX1vfwj2HqumfnexTTrOjpNdOq
/VEiE8A4BefArT/EzzaRiSGN0hggGaB3M9RMx4fZVb7KY2Qr+9wPd6oj3I/hBpq+kj2+iQBtEld7
NH7e3uDVpPzsJzCRxYxNA8y4KAZjktEZ1MRPhHDTNeDjzX6HM296kf6166D5Z1OZCCMvwlx3CRbc
OMVd+pB81jgLqd2iJDWAR9oWLf48HG+FTIyRTDDnVzF6IJiYSCFdZd7nzWK1RbYRO3k76gFnLnQV
FoRb/b9Hg4kyJBJIn5TwnH6ngyoF7/CNifQOJADgAeSPCq/2qs/tMfFlMPSgHTsssPGS2GqQV+bf
4o2koR9YenzUCM8eO6hWqnVHohofMX9v3+N9vBvQ54nALo3lwUnt2w7KCTSnlObsHE4BlJsiBbsp
hRDu6A2rKBorF3U74mXKdJ9uOOdp3WeWVH1W0bRA6fJUDoNqxIgZ6GbT8+6D9czhv/7Bol6aIBKW
KcR90DizKznQPn3B59r0DjQVdlzxAd7+MTGmbdo5TBskSA3IKGVwKYj7ufxs5/fbn+n/4RUGRMyQ
zOJhynihksWiPGv4TkpCYtOq0S98rCqzt+NyEp9xAgVPJOCf6aYY3OmVVtvT3ATvCx6o9/EoRBwA
91qkoeh6Cnc2icJqoaiaVqhiGaIAgPwMz3E5eskSHq/jalHx3Apz1JMkCEJBAUy8dSlZVmtnjyU0
MqjcSGAF+9gZfWV7e6PXvue5SWafu6UMJwx6IOGVdsPwQJbZHdv7koTebTtrp+HMDptDAOqqZsWA
HoW66bbtJt0oG3oaeN2dVczduR0mkRjkoJGhHkpxPUaGXrwK+FLy2vxQkb8LUOjBDf9A6VOzDVcD
kLdEJrfABHHWBB1KwpTqTLYRUh7TZwGaKtvGLUAiTC8msJ0BE6MNPgj+b2/w6hPwfOVMhmEaktIO
ymnlwBrSMfHIAV7MQ+kGKy/vZidzxe+8KLeW16A4TFuTAK+AR+Ayr1GjOdOCAvGAZN8z8Ue/8IiE
V+s35xaYiAPOn3QMIO6ApH4CLWjuhjv903BVC8A+u3ycfR5d7OqRwJAGRH8gGInAcrmksDGGBEL1
cNW+3CgQxSI/0kH14iDhfLLVoEK14HVwnKDWzJw9EOyEUp5gZTpJfg1GBv49UGeYEY/XZy2YUkim
oYH9A8T7rHiUHFcFGLXQvR7tCfUiWppFpc+jAJ9xX3IupBWPwGg2BLIA3zMNDANcbl+5AChl5ogo
SuBl2Ucx8fRv1sLkhQX6Ac9u1nopF9EUTChwPWIQzl38uLbC++j37GFsFFrf4x4i2VxABQ2+zH1+
YZVJ/FShyKHxGdDjfSIJoM8uwwIzuBe9i14B8dLlSXBaf97wJv9OYMRbppl7wVQFPRV03AsAtr4o
zuSnPvJc1VpwM9SoFXQ+SJobFyfcl71uQwIb2NAKE9a+vC9Ui1usWHHci61gHDfSAqNIkv/cU3Q2
K08hCpbbsb3Yxq7YRbvg5V8EmnObbAd6McNerVtsf5Y+5sb7nBWczHAtgGIqB+eE8ntDZo35wKGe
a1Elw63m53p0KN0xOhjbbF98j7fCc/Ee+Q2woTOX8HvlRQG7sCqDxAwKEEwIFaRFTiOgdeBYo5s9
qajjdj7uDeMhvJNNjLfSxHv0C8Q8bnBdSR4vbDPB1WyiSsgApURxfMGUHZ3biDd4gdvzNsEQLeeK
opGT9ePzlTKhIcyK/+wwBWinzzFU8wASBbkzBnY5CdtazKO6nBoVu0AYYqEkRpsJUlMb9DFsfCnQ
lKSadcvvEAW1fyMxrF4YY7YxXxYpazUoReBJapnBYOvZx+29W2ODuTDB7J0glkYLQBdILz6I27pQ
0r7vtpKvGBbVOzRdxaOCeIJNWQWLh2rBMDSIDDvuCP1KeL/4HUzwLQI9Kkvo1KEQK9tEqZ0sfb+9
1LWDCBOYgaHY+mt20NSUpNmocYPQOkb7oABapUK3BdISMQhj6fjA8KvWNjzY+dq9cmGXSeB0aVTN
jt5cwUHfzG69qzfBttjrOA7L/QjxUaCZXc5a17fzz1qZw58byPdbOlQ7eaE/EXSg1a0M2MLszFt5
H/2q97xB9jVk4MUyGWfFgZ9itYOzdlrjy0H6ISUZSDypAo/mQ8vdTs3ySZHmTRmpnIrNSmqFUSAw
NYKUC5Mi7IgTkeceaDKQJy5DYQvVdtYkKHt9Ewivnrj2Dji3xF4XfYq5o0UHnDq5ozlCvVkCO3lM
v5WjrX7WzuBqduLW853hQPN84mA913LWC+tMCjnrlVorAQDqVLrylLM+x/egTfpSUJNCi3r7bxg/
LywyvjtLI7pYMiyCHmmj2xmmjII31Uq3uLU2gatxnxsr6RAMapBARYasYFD7MgmLisnI1ADPjcbL
ttqHdNffh646Wvrb8mAe6EgX9Nx/tT+MyuJ68MqtdWGbyYdIWgrlEIoyCKIoMyAU0LZQQn2ltIqm
w3sO8BbKJDthOxqxnsNYmG+l5GmE2hxGHAwoMyXpd8h1bm5HhJXc6nxtLF5LGJe6N+nEnJr9FtrO
BmofB5JHqLFWVYSAJCTMMC+FfIdF7XaVmhuoumHi/bnYqq7il3azX55P4RWzcGCdu70smQYy5u6H
QchbUVWoa3JRvAlKpYd+z8F81Xd9Yw//QWktuzG2ZojaerQmHW0gou0QRFw6iRO4ytvtn7GaFshw
V8w9YhD/Spq8rEfMBM6gn6HxNnXL+3gDDvTOpTCx0RcGTlK5Ft7PzTHH0jASEE7Li3QAdMvSpXdB
9v4/F8RcIDPYbDK16TEsBTliwWqt2i43GG/cKG7sRbxi9EoGp5+vh7k7ikgyYo0i0IJIfA275qPr
hJ3SB1szWe5DBbZr3VKj6McUkftZb7e3V7vW4riwz2RBUG6c1GXBjGzjdJGT3aHNZlde9hi64lO4
XR6UTfeeP5WYEQBvv1dsAAfnOPLa+QRLo4KXtEogi8rEvXycghLCaiggCwd98svi0+g433Qt4qD6
AN1aoI0oU9dlaB2CLiRLDRNgebDHMrby+L3qEOWidxWjHdL325u66qN0tIn2vEFww6yoz6GeNxcA
b4lzb2FMvG7c2wbWpnB1+cwCE6/7NJeNcMKCOo+mVtVWflec2l5+mPayGR3dS/CC7rfDNz75/8rn
AnEnrYtJmB24inNmn2bzRELpmOm6JWIg1CgWNxufOStciW4XZpgVGqqcGbkYS0dKWRj60ukxrDxT
VQOKveBOwK3cgBf22EtJmoVKo8uiFR3Zzt3o0URJrL0r3Jk/WHt7ddjMS4dsMrXUpjGSjjUScohR
eZV2H98D+HOqZjblHa+NuJaKn60PomeXFkneDmSqsb5+17u5iWKq5A97eRtl1uAWD8TPDqEj857i
t53FFJlojcHJeEErXzp25Bh278KEOjHkXm/7Cs8IE7DlvB6LMUulY5J/ZuGDpH9GDWeMYu12v9g+
JkwvhRKJ7T8fbHQpaSF4svaF32Lyu9sEL7zxmLV8l1b8gP+E0pt0JfkYd3VRZQvcv/PEHRwSgzG0
dqI7vUes6kX01Zfbm3h1jxOgFWFNBywZtZorYcO6D5QkGxqqVtZstbvTmLmlPwob2c/ueS9D9pNd
GruCb7Vaq2DwYtaOeSB6kx5bIPq+SyIeOIF9HVE4MtgfAYAwwXmNovCl03cAfaCHD9QuvcqXwbLa
zbQnzugN7+j/FLsKfQte/+fKVVijrKuUsZmLlHSLGsVW7mkHPbN6kMbRhOxv2U9hTiESQV0YA6e4
3uhWn9Vum7qZeqgGSgdT1ycnFoXRMkupshsiDC7HR9iwxdqi+31mywC7ZTKFjXZUD/IOIkWPdBQT
Ws+7k5Ydl2hn5fNhkFyWoW4LnBq40S/NZTMGzUcR4intcq9rr0XzvSSPoRk7/2ZZZ3aYL6bJ7dIn
FZbVfUyO5ml+bVc/Blv+aLe5Ay6unxx7V96PoWCMXeFfyCtSdoXLdamQvVYCo1ORc6XEbraFpyPP
TKwCrZgn2RG2vRXO1viDh5S/PuOMYeb7NdEwZqSRlKO6MT8o4dhXjwaa6lGME2+K8QrLCGfBSxZt
EsWQoSDJliY6U2t7MYC0qGbpGwHmJn/Z5G/S/b+4vRlbbHFC7KYQK6sowQKwcK80Y4/RsA+s+VX0
uZXQlWNwvjKWy29MZrMUQlE5DpibxFiO8SP+Fr33I1499DoQBy/nZJRX9wG7QOYiVZu6HOZyUY6m
P9vqTnaLx+EHkPOeAdpo2WpqjIpxvHR1lWCnIyZo2lFkZrPYRS1rA0CAg9JboCDK3NoOMH4Q5nb4
k3jFIeQOha6eizOLTM4nSF1dmXmvHMc5Qw1Jrp2ZhPukyn7fXtqaHUoeR8XGEVvY/Bxa2RIEu+At
skEsfbgn0KtLhOYv0xL6yc6tMKtBvzOfl6hRjqn5UQW6k09PhZzwYheNTedVAGqFKBr4zwyUo1AI
vIwlMclqsS3xlcrGOtFnQoB6T+kidCv8Ce0DjwcIuKqbsxYZVzRbSRfiZpYRREK/3nWR1R/S/Rzb
4z3GG+wOXTNlt+yKB9lp7iFW4xQ7qbTN0Yq+3f6Mq4cC6BEJXXIw5OhsuxfDuktHhjlAic78knN6
w9OSPaVCRv1jar3+iT9utHa/Y8f/a5WFVw1xGUUpGWS8FJK3GUoTaJfaIUUBkg+oa3rxj9vLXPNW
QvmlaQcYmSBzDtUg0qusaMxDYbS1tZhpbLdmtRlS0BDdtrS+tDNTjMui8VM3Ql7Jx9bVG0tFkZe2
Qnqne1dOXZ6/TgMx8YAjQumyAEm60jQek6Vqh2TWD6K+V427RN6JKqdyvJJDnJtQmCtvyLQ+7Mi8
HI36O4meleHbqPn9zCti0I/AHEOYAU87yn+KgRbZ5TE0hk6OEnlQD0LaDVaZdg9L3BwLTb/LkuoF
wfX97z/VhUHmU3UBQJNorS7H7gs9802/CRxldlQLxSLw0auY9LM5Fq8jDQD8VFwO9B+GhkmVyyXK
dVcmk6xNB2Hy/unlprb0TFAVS1yUVGi9r/cN7S8bHCe9eyIDPGKAJVhmSzckiKJCjNsMDQ7T6sPG
XqCHrg2WOX9w1nf9CSnAggAah2iC9w+TbSZBqpddM6UH1Ibzo2zXILIGsiPYYn5xF372jVM9dHb9
mt2Xf9ta/WeRf0zTrT/Lq5tcMMK+KVOUc+rMap4kSL5j1gRIYwrZ5MozXEeUy5UyzirPcZeEEOU9
mElrK8pHEL0ooc/Zzuv04dIIc/CUopElLSlS2i5W7LoDe2rgRB1ic6Rb2UuSORmK/pzr8Pq0Xxpl
YmWvjYk2J7J0EIXXOUZeBEZyqEi5OJscSyvprayjcop3pQplcZ29eMHrkA9dJuRI4v8RU4oiq4Cm
fU0hvX99BcAWyAhAbKniLJzi9pl/CHEoiF2mJodBVNNNDWGg+0HQRauawoUTL9d849wU44oZiEdS
JYmKwzwctXKr6j4ZOcUUngnG/aQkVOuxx2qWsbZ69UEoW6sKOW9/Go0uA/LlljHupxZSJ8stjMw7
Gh0JuESM3d9L4+DkGkBDSDqtLiMDYRyOxJI+x8iGwJ06gQYxV19CWeeSRaycJdTH4Wggk0LtmPW1
MIoraGYUGc7SFFsEozF25FV+i/DwTlOO4IWHkKKfmdk+VK8hFgYeGsReViosCMbFxMxqf2ilzQQ0
WM2lJVr5QBcWmDSyjXvQOQpZDwhWt1X8dANMEGpNCafBsuJsGK0E1QU4Q5A/sa9QBSXPMijC4pDI
kd3MUOdFTT6veJcH28aBH2BMG99HQeHq+nLU51GIk1QQPqMtOih46hZ+vQ3tyh4tXtK0kqVd2NKY
4nEuxHmS6IHwmZhW+NBtB7x3hx+Vb+RIvXU/fORF1XWLYAVRFOAQjSsWbL2VDXUYyvaIFtR79Zl5
BCrywWPyUnv5498rKp8284859jWvaK0Rd2ObHJQl8UfxEWm+M5dvHYbq9JLHNLZSFMF2nlljXlBk
jKKQVFic9iqAra1FJlXsm8yaHVr84e4l9WvmZF2YY/xeCEBQQpYmxKPF+Jje2g2mmUcJtLTVi+yb
CbdBu3Ilwh7iBh67eCqyzwdpjlotbLGZ+RI6VaA6rT648QA0XKBbnDt/fW1/bDFJqZJHogY2oO6o
39e1/Q8sPbYzNGw2uTP7XKzPSly8WBuTkqYxDt0Q4CS0vye0atNdsO1Qk1/s+kn0gTO2Oeu7tgdE
NsIiuFiRA+M4XOZp6dDmeSj1AmgSwcxMdjTr7qz5a9lh9t2OXN5szXVKemmPuYzFpguaSl7k49DO
dm+GFpSxrcrQ7CV9av9WJJgAzgzsNMWJAaatsRMZIGDRDAJB50MqNl7QBnZZAloTvt7ew+uwf2mF
cREzIEFajY18TLbBRvMHkK0UDx2XWO/a6w3IHIAxVoPfozrOfCkpEmJhSBYB5PYQSQLfliS6UVd5
Qclje7i+KS8tMd8oV/t8bJZcwWMvROUd0EudM+l4fYVRHUGoGIJ0GFJTp9beWfa3tAmunAHd8UnR
rXEeXRKLdh/ynO2kh3UZmS7tMCmTCfEl0uqdfJzC4mkYK0vWBy8QoAeTvkBkzQ0wpQ0kbxDYEl4p
pGitIXjr2xa89J01JAehfdXnxpP7fh8L6mYJSztXfwS6bpvFr6lJnaQan29700rwxm/GxQT4CQTF
FMLkX5CRlDKlEYXDDAx5CM4gssUI7x3ewICt81gNVz71hTHGd1V85zqaavlIonGjZsQ3gxfOelYi
DCWu16kdHXgI5jJCwTU3xwjrodDlNLS6woocOr83O/VngxYtL6bR33z10c8MMtcRpB1JUIexfMwz
vbPAEeEr84s4G5LVz19gErXHhIt0W1skTZjhtmDKQsS5DKOBknftPJ8WSQWmab8l8uKNsot8gJQ2
vMC2Egv0c3PMZ6vBcpjreS0dF5UAoahLtgnWuGUSvaTVeTiwFR+hRxTvNAiGoPPBXEkyAYhvIYZw
IMbwAc/cDLUpc+7ZlYBwboNlDR0i3EJlHivHnjhGn+zVqdjmgni87Ysr24Y6j4EzhUkkSLUyz7TG
UCdUS9rgMDZf/dBZVbENhMKLB16naGXLLgwxcUcidTSLA9GOgM6XH9Fgmq6xDDxJ9ZWLB8TtGIbH
1Q08INsnlfIQpH5dgkihaotnjmLhREGdzpZRk/LRSIBjTbRKtFs8IqDmOFb+7e1c+WgX9plVVnMa
ZHOYa0czA/GF8LMVgEkmb39thGqcA5wjox2Mps3lyVK7otEHImmHXgfVOIZ2hrjwJCm0b5u5Qjwj
V7iwwxypguS6WA+teqQ9bipV0+zpJKDo8/jSVmr8GDWAEhNydIAdr84T5BWrueu6APxNwTNY8KzE
MV9UC7WdxcacMUR1pZ+cxa14yrlJlkCpFmMzaAJVQRU8xPiNZ3yHXGr8rfLnR/KIeUMgjmdgIsyf
xX3yzBsFOgUIJiCbYFhGNwdjbNLVtJfcDyqJlE44CEZX+mNedZID4eIUV1o9S9U+KPrgZZR14S6O
1UazdTWqA69VkKwJCSbd1NDUH5ZewvyJluc+CRRPUtLXSqyCt0mMpz0qjea+AkOUV0WtY9SgY6kL
w5KWJd+Ucart0jLW7lVcuPcVyQVLTKLog7PFV7EFAlRgg1Ep4gTXACvU0qI9jkGFUUNvWLSHO4CR
fmjfIzwq6WiA+AZcxiOfc/wqm2aMMlcdjnhYBoB5HfsufSfS+DwV9a4ldW+hT21lKU/96LpEeDKI
hegg2sRSmdOIEiEJjbzBKh+nO0BPfHDqbszdsOF3wOmBu/CaS1MsyFlVM6mc0qA6irNilZrsLdVX
md3N5c/ElKzZjN3bX/DqjMAeAIAmngSQNLnmlTXAFtdXaL2BHfI0fdy4kZ97PHDLWn53cRqYqJkE
ck+iPFWO2uMIgsYCE2TBXXxnbkov+cXLha68EvccaNswoYq1SQrLBomxsUVVZ3U+DqHgilL0VMaT
r6vkTiQ8GtarcQpoxqNwiP2j6mL4G0yiJ5qxLDSoPBznxhr1/TJ/zyIneQv96nHYGxh3ssXM0+r3
HmjgEy0Fb7ErW3v5C5jjkA6K0iSBMiDMkU2YYxxo8AF6UUDwSWkwJt5D6foCRLoAT4HLoI95pVwz
iHnZKyQOj0Ol2Bl0aknc2mnMo2K6QjpiZ8/tsOF7TrOsnhc80vXM/UfPWCkt4GuQYxp2UN1TqqTI
5cXt6yTm0irzPUcxi4kZkfZo9DshKK1oIJysb6UKd2mC+WCzMfagtoWJqrTIRnIWaEI8Nq39lf2e
Y2tKrUhzuFPwV0HTMIFQQo+W9jmQrDP5bDMEVTX1onbAe/o3ycKdINVb0io+aePA7onI6fetHIwL
gwZT3dSbQImzZaFXQ/iw3EV2PgKolNqYrv4SjtNvYnUYNJp9U3cxGng7qq1s8aVx5ivWYmhU84DV
Vs7yoXm0DydudcjDUIAbP2pfH4lLc8wXNSqZDlRgrX0MCubsZ7T0VtD/LSEfsIHnn5DtTVf4uImu
Du1xKh+19FmSNjGPi3/l0F3aYOK01vQgWzP6FqAIM7ND3Rq26UF+qr/mr76E+DAEisDt88TrnPI2
kLlhDTlQ66nH0srlccnuK/l5Sv66W3W5MibVxTOriqMAJgTldy8h+YseWm4zZG0dSG9Bh0IFrq4a
fLUamSMAPgHkMs2vWZPvmhIKdmGxvHAcnGeIhrGzWpKU50GqGVl7bGdXKC2Q9DrVjwjKtzHyaRns
RHZzP1oYMVs4RazruxUQXEihyDq8EXMDzMkyk7xtsl7VDk2KwPygLZ9j/LIMA+cEX4fhSzPMiVIR
/GfQZ7RHPcAyQkwn9D84W0j/xFWqJQKzrKP3h3EVxueIEi4TaWTtxBmdJRgPAuAKRCj9NsTsJZdf
6fqepqndmT3GAcdYl6NYr+oj3qotJslPbBPAOElW9T473Yb3HL9yEWpPRuRBzkqfIMz6SqiRZc2A
oKSIqMuA9yAD+0ktcrbx6kMxVphVodSYRGNV1MfeHHxC8q9I7Y63v9TV1XUyAZE8QtGaV6pXRB/1
RZqX4BCoXhqj89d9ZKnuAvsAzwic28bWd+2PMeZglRreNGiS4iuF1b2hd35aQmBM0jnteTbvRrKN
NyH9NDLeiMCvX57fEu2jOKrmHOC75tQ1bQDf7bgcWOzXgRmMiYO1geDljYcac1rTNOuUMqzTYxQr
z/ks+o05b25v2NWVwdpgjmrYGY2WJ20KFO0CtJ5Ty/eQaPLzzWBNdi9bc7ifDvyeytV5onbBPwuI
D7B0AEwy/i0uZMJ/AmXa4KKqoX5O27WVryX+/43g9/QHzwMGa5BxdUXoSGkGVXpEF9M4aS8Xr0Ll
mm7rxE/5J6D6vzIwYfDTi9UtPl8qk7wtg2yaeaZNn50ThRtANKl8IHEaN8Ec1ScdnkYBBWzHt78s
exSY9Z5UDc/uGC03FwEjhcoxM/ylf2pytMp0XprP3iesEcZDl7jQjQRLOwrzAxAYlpRH26yLrbTm
0e9cPeNPpoAMw+UFKMTVFMlYziWYUiLxU2x+iXlkVfWjQZ5bKbKiSHWlcp+XGL3TS2uQuRLhq3t5
ZpsJK8YyjlmJDcUXFB4XzKw4IMkJrQZRGRe2YrevsmiZCRdIdVV3Oy0aWpvoddLiLws5qSK9mUuR
LJ9K8BinXxNYb4iSwIHfs2lw1aqwRkO2iISJYuOB5J6YzZZaSq+3XWl9789+BhMkCkHQwmLqxM9+
p0IeKNyRu/aOglH5p2Ut5qnQyaKSbRomURmPMuqJVII8ip+Q4NqEHZSIdMKJ3qu7isyBlmdR2UM1
+jJ8G4VcQXQIn7N1y6MEfmdD25gvM9To6m39GJue+p2HHVtb1plJFkzRSGYcC6Dh/yzF5nURy9dG
GnlNj6t3E/WWcyPM3mHWNZer9uSmIygTwRraUBVu0GVrNlWbKG3ehBxvWYxjNEpMNLkqpE+BABWS
HOSBk7Cuhm0gh2inXwU+hIV2pSJiGJg7xc/RBi1wulgySMA9wTbwwnHQ8bfBC//c3Buf5pYnvLq6
uDPTzI1Ra60QZmIifRY59Dqne2M0rNsHay18ni+OccS+qQhuBji7GuSPeVdE1higfarUxzGrn2/b
Wvd6DAGplH8GBA7MjSsIBJl4mGTH9rdsa57wI/wlPxLQyTZ2/grAksODSK3u35lBZv+0IM+FmQji
J/h7t1oi76WOcC65dZc/s8Hs4BxUEALvcStQAbPkS4MM8j1mIEorsIA7De3kl8x5idJtYvMI5LKm
iZ1U1auBqpQ05pRXZnqU2l0hd5YsbrP+dzt8zEXKa/DQ48PaQiGNPjtkhEO27KMvJNWCSENkwkAV
noeg6LA0d7Ip+Um/Xz5ve8ja90LARb6JGVRU/hkHUc0qBGJDRroZYO7NmK1Q58AAeRYYj8gCaW7y
SkmPYROKjla2yrd6qIyIc6xWveJ8JYxXlOPYEiHX6b51VLLSi14xb/o0fzTwivix4VasVhYGfKOB
bBaCQpArY+KgkcQRZFQK8dhq1ryrtooTPqvbChTt8uPsocfDfR9eNf8Q7C9M0vb+WX6HCwXNoWzo
P7v8YIxver6JWt3O222V3U/TlixPvc6Thl7L2rE+TcNaRVOVTZoonRltjEw2um7uP+UNTQQWP/AH
VwLTGeUe5dbGqTsw7g9Uj4YHJHIf+CPjkHNpLMUoY4njjlJ+90f5G7qAz7ld+eE2O8KuP9yb4MP+
e0zbaXfPTDOemoBuMgtbuf9MtsqH4S2+7mR7bbPYGOZyxj23wbpy0qHoKlFUsaJQ2Y7LjYXOWBdr
AMV+YmrxofIGbCw5xbDIDR1e1r7mrZgwR8sDbB8YaWL2tQrCQoqHsftUyWuSorGplP8icoH+848J
Zv8EgjyEyF33Wbv6RsZ0ZgJJSf3N2MhO9Mx76qxcoxfGmONe51IdKXMvHpHCOlk52MHwAiT4riLl
v4gs56ZY1O9gilOxyGaL74SObmrHqSVgOEvHtxqeB9XK7nmngP549hCc7aTGJHWBpIVdoAYt5OdC
nyK0R7T4+RD6tVfqxcqYEDbLadjoQd/hjUN5QFHxP4Quwaip8NzgeANfTIUQb984a4H6wigTxPqg
DNqCwE3+YYYGcZHdfKdz+pQbEgZ56Lq1JOjCID0aZwFskesmV6UBrr+5b94Kb8LnG3bEQoIMBD+f
QXE1YmJiCmVKSoYHIapLg8HUjkgX0uUobqo7zWs39FqgjK4ySPx5sOa1gHlujPmGJULWbBrLcpyG
aRMXuyyTrTp774TamgIJHU7OeMepAnXlnGerY76fkYyK0rVyiwiNIg5gVo7o5rvxAR8SbP7aQdyO
X/mW5mJVaGc7/nNxdX9NYGYxR4zEFgCVy/2dozEJ+7Tq8D6gKLbUHQD61zEHRwWVc86I2FrgpAwP
gOaiNKuzjxEUOuRcTfPlmKFhqqov+sh77qzdAyZSPh3taJMAu3a5HDJn4jzrBZTR3Ql7mXmJ03xv
wbCPsT4+6eXqcTg3xxwHMQRVc5TCnGaNLmVmz+ngcg5qbUr9q4pWv/8XrwKwZPxZIXPTJVFtSHUi
6YcxG9xexCWui/6/CCvnNpj6LKkxqtyOWFZxlz+kfrwLQf6ab7Wdhp5z6HAJYOlXYY4BEUWCzFmV
VqbQhqkqskxcdLC2UL5SaQ+F+9zqUEFVwUVtjrbOeYSs3HggraAtRQW9KoOdx+wjcNGJJQz2Uwd8
ghcks70Ye6ArOTu54vGgM8EsAabrZCBhmVShj8eYgFqq/RSfkzfyu9yV38TRll+D1/ipgNKckTj5
j9s210wCZA36PgCK6dDQ5REoQSJRNX2nH5a0twz52Yh/3TZwRcSK5I5S9f3XAhMm+0VXszaKDfSO
8mP2s/BKqmb/U3umxww8HK7gaE+81hv1a9ZHzo0yJ1sTRmywUukHQ3wfci8WvqSMd52u2QDuAnAu
jEDjhc98LbMcql6Ta4KuffSmeFQujfJXU6GF8Ce0VPHI541cr71D4IcaRMVATwGqNeY8R0Sp+jQx
TFAtN9sasx/Kpnw7yTVxgu8V3Rr9bOeWmFNt1jKGkGvdxKwnpE0Ha85OgBL68aZndOEejU1o14+F
i4GJb7xi0Foh6sI6s7d5PWioAcM6RNqjt9lVoUQQOOROfsqQ/ule9ry4spV6vDt97TgAK2oqpgzs
x9V0fhjI5pgrQ/uZdW+J9C2peY/XtUscj2W8rwDfR22ILYe2ozJWaYH5f8EvthjQgAAiwAJQJEif
0b4VbGhwoS/tzm/mTt9TmYmRq02wdo0TtDtBkYTqPrh4mN01S2geTVoDDoJnHXku3VrpId6is2qL
e96Wrh2Tc2PM46QXZG2clxIpdTp+dGnXWnFZgC9gyF9uR5p1Q9B6UfABUVZhDNWLWle53JBDZH7T
msSbltoXUx6ka9VD5D9WmBSoagopX/pAP8jSW5k9qBq3nnLbAoDNTEhG7RDc2CHB5GsiW/TzYMpG
cyFVCDbc2Ung9tynAf2bbLykJABItPAkBh7w0macNIlW66Jx0IzBTSVU9Jb8LhAygNZSRzEGqxs1
d8w9oX+7/dHWkiIMX6HeBqA6ZorZlD0zzWVOZZyH/626gS8m1m3KC0gzWflHpFodl0KGXmtX6z2z
ylxK/0PalzVHjiNN/iKYEbz5yivJvHWVpHqhqUpVvECCBMHz16+zemc/KZVbOdv70GZj3WNCkgQC
ER4e7mNeWFO1YNVxOwbqnx6heR7D6gw3mRv50bVt+fEBL15tm6lTnahT98oRQgFyu6a2J+lNQa9r
SQoEHAAmKiaG5i+lKgySjpLwfk0uB3+K9a0JBDM/sB3kALTN+irlU4bK5JYS4Rfy2npRIE2HjzmS
MhReF1fSRImcuEB2ZN6JxG32a2pbBumdcl4gtF6/ZZ27qpCnvhHfmm+4tnkg64ilqaUqNiqSz9vW
ELkjQeFzvk8vxaMarIqZg2ef8tgG/6r4b5LPK4fz04rrf/9Q0trSzkWR4wKeQgMiCGuNKaPeh0gh
juc/Dqk3Dsi6FS+26qcVL96vUKp+LFus+A+xMw9GWEN6vd/H2RbdyZuyW1cgkE/rXVz8SiMaxkDG
+K5sqrdpX27NGO5RzWbazn52hFtO2K/2JG88qKDt93zjaa+clk+rX1xNvANDZi1nEA5ouPi1nxB3
2CHn8FaErr7LSrf/VwAkpAIxNIlrEbjB5eFJia3WXCuqt5yBldEd+ycTYdZTT/0+9bpT6euVe+NB
r33WD0teYlt9V5OmXloId+7JKY/QZQvYLn38Q7qMbyEx197qx8UusvwkaWuqZgKWR6LcVGnutarp
cfOWl+n6cS636sdlLqKqNqamKpoKy2B2t9KOFPij5ifLudD+RfsV03RQ7bD+XFvoBXw+iHJWJytf
avNVOAh4q1NV9av+Ucb1Ubjmjh2Yd+ODrbHk88N9WvDyg6Xt8L/f4eh9f+mODLCx7q5SdMUWfkv+
jdW+bo/Pq118MQYJtzxBVwXQRFF5AP93oL/5y29lj57KzbT36+WxroaZlJXx/LVbKezM7CvRma9m
/a01uEuHbDXbLED1u/FcXy9erASoBax4uro7XZzvrpZcHSxuAkH6B/jkT3K7Kg6P0c0i4uoX+7DW
RUI4VAQOt9IyXulJoDHFevAWV3+hyUO7Td7N0a1U90pi/fnpLjYl55XKJ+BngHWTOyT3K/XoPJ6b
tzZMH27VuFfw3HU1C/nuSt0AcPD5CHS5ZEWflBWmGSikhoowMbwaDpGrpxnqhh+mcusMXN2VH1a8
uBtIkeu9BULtm34Y9GC1i1+t4agealu4Zm1upaVfL9vPD3ixWSAYnbECxMDX1grXAQOlkbee6Gvi
+3mJiz1iSFBNx06aaDFg36OTuJVb82X5LwQ7r56xD+/uYm+YbJjR0kyM14nZh6TpzsrAtg0bQ22c
g7+fsq/h/tNDXY6DmEYx6ynws9fJaoLKnlxIwoTapGz+vszXTOHzMhcxquXMKMslNwHvr7oX4H/G
NFCiW7vgSpb3eZ2La0WagtuVgei0eiJi8tKjnYeM4H71NjdDZafh39+A/L7eZJ+XXEPLhzSvzYfS
WQyEKYUn414BNXSjzam1yUSeRz0cGmH5yqobi17BXP5BNMHFhKOGdYnumEXTV6W96OiDro+pAa49
Q+ID8H6+EUkApXSQF51YoCIirpm6t1qV1yLKH0j1Pz/g4nzPY9bRYTIqjDSQk3hMYIm3lVG1h1zF
4hZB7pPHv2+hK+jg50e+OOJDlk3JMPL6rdsqWyQmqqf52ErP0/0gXG2dA3P159tjb1eAtM/rXpx7
a14MlY+K/qpsiZt57UGHGbLqN4db5d/Nd3px7rtWlr2o8FFXeYPFz7z6wTkO3hDYofh1u918641e
UlEZI5i6yAl/Y/t8AY1ray/e4480QBbhKi/Qicjv6VsZ3hoGu/Wcf4CvD0fGVOq04LWqvzoPiw/z
IH/YCfSGlD+EjPGmUPa1qPBxr16yQEiSCKsAA/0VBtN1nO8grDYXgfK+3PW+s+0eeuoxj/yLOnt1
KtKgtKKtGhzGRWQgJTo4ctIqiLn0rubq23U4IXltghpl9hSs+lckvtXGufJyMUK4CoJD2x3yvZd9
aYKfk8xJokCNyt5AjconwJlBAeYxeo4Pjn+zsl4f4zLbRSEG+smKUn6Rxk+XUgdKiIph3GJScsdO
JfcGV30v3hL0p8EIHm6ODl9LLmAeAsILJiWh+3IRCoo579DZRcqblK66XSXCq00S2j1G0aQH17Qb
V/+15OLjchcRoMmUskpoWr2VEGe0xxMMn28k8ddu/I8rXJz8bJ47A/5I5msFFS/bGKEo92rgf/bZ
zcTzWloNjhx8bKGhogPY+nxfwTaENZpEKqjfif0qTpBumtW8fqXY36yErqUXmMUwMcQOdcYvdr2O
sBZ4OyOTAbn/9zKs4dMjx+qlOFJv2sgn+V/od15NrT8uun7OD+FFzbg1qHxYE7VhD4ZLKHikPoIk
FLAtFKLsPrxxM13dHx+e8uKV9kqblnxYTwCyDhoOsPKsNnJLkenysPH63c3b9+oB+LDixe3bQarV
XHkhr/OfmwKH/Kj7puts5IZtbnk23PqIl6eNG+WkgsT2Ch+AoCkc6JRW+95Sb5AWrn83wzQMBWKO
tnYJD+rVkimTnugoZFfKAEggGDyBq2zMIRr6b9IJBc38/7PaxSu0k6QqVJ5U64i5uV2bGzSSu+l+
/GmfulhsgEL61vkWa+hatvhx1Yt3uahaVs09rd9aXT+ndvswdek2W4aNmi+tmxT597/vzauBBbxR
4GAayvbLO8jWiWVyc6rfWKt5DvEzCvFqpN/549/XubpHPqxzceZKLZ+LTtjsbVrOdv7LlKPLxfPf
17iWr+CT/c/DXJyzPJtUpehHA0kvpp6/6SCZo2zWC5duCsCN02Z+oK1bb27GzFtPd7FXkhQUwAXo
MeCBOlY93eN3qwOMRIOxgMCXvzql3DzjVz8drnBMmVD1a4NRkMUZWoqS1niAPct+wWjNQ7uijfr7
tJ2CadPXrvxl85szlVfD2YeFL4qo3hI5QxfbeB1RMoHs1cBm8caXvBq/PixxkRppWZHzCtZ4fzJd
6udBFqpoUEMnEIZ8t/wbr349yGNjUAgw4Jc+KqwG2GyazHitkxPRTyo/ObdMG6/Hrv9Z43KORLad
XB15gT/8XpXWaJQe9JOJ7iyDLd6t/XjjgZyLarqq4RrLBo29mWybcuJW/dYh/4LkDqEPC40201bQ
q7n0lxG10C0yI0tfbzVwkGC5bUPP8Q9VdJtt/r4jru65D4tdxA+lW4a5VXX2xmcYVf1Wh/RfbbkP
K1wEj4RagssZEeqf4gqiOs9wuEbGWOyU6Nb8zZ/6+0tS/GG1i4gBySClVyCThMms0UM3TwmU0tXR
VPtRbqxDdt+ZgD/qX7d2xvV9+GHdi/tl4vhmpjPpr9ZptU6bIgw2hhS2cP/NTNjVCPVhsYu82Gjq
3lxmvX6rNEe4g8kWF7fNEXPs38ZWff/7Drn5aJc5stkM0AzCflzblmsjlp0q6MCvpnD5w60X+ff9
+KWzLlTW5GD36q8YHnDL6gcFAe/fPM8qHwejQKggXZIWM1uWQ7JYmPtZMdmI+Q31VmMSduShyW9y
UK8MC+I8Y4BEh9UX3N8vO6CORmaSqgzMqn2yWTNUJW5j4f43G+NKEfp5rYvj3PW2WBYxVG8C6Hbx
3m/4Lxv2C6M/o70ckZtX1rUF0cpeKSoQskbMutgceQKDWepI41Vze6DNK6hQbcz9HGo4Z+lNrdsr
2+PjcpcyLH2il7QUWE6U+zLBeNh8s/2xntSLCPJpiYsgv8BhuRTmspZOdhVAcXLd9KbX/7JjEE5b
r3XcSnWhCRnhir7ZMLgCdn9afb3AP9RQTB1aY0yIAcB2tfzi2JnGpkda/K9Arw9f7lKLdhIGZt8a
INAs5kfAiH8meO39Or5Lf/HaTY43IZJbr/Zid2pNO1dYtXqrhzauOVweoaVNvSRhvtXuWoEmnXyy
ll/5cmbpGI2O7iV66vIk0q3FbdX5Rii4cp9T9Q+DDhLpAFAugnaZzaw3Gkt/re3FZ6R4qJ02sIlx
g6i3noHLHfVxmYtwzbpyAjGiWdURZJxvncDY0EBsbl3lV8/ix3UuzmK5TKVZlF31tvyEENO+CnJ4
W6ytrTmW6JbcQmf+L/DeSrTCgDJ4txc3u0yUjOUD1bFX1+w8gxt5AkODdRIarXnfuTlAef0JYU3/
nxUvbvfeGmmLcZO1Up18DelrBSugJDI2ZliGzBteb1wV1zbsyl/+D9h+kS5jlhzWwBRge595zmk2
XLEn6FCuNUj1Ymeu+lPJAeE0Xn5z2OtapPu49MVZKeclt5UaGLHWt2GhAxpOnv7+dF+ziBWwXF1C
Vi+8L4oTXZ5pVT4L+kaN3zRr3L5rXT7/0ofk//mYGRaGqjDKZaC5Bs+DzzENDjoy1w0go4v1g+il
m5sykEhc/v44X1/Y51Uu9gbmQquugCzzW2M/9fZvtT////39i2BhkJLrKYH3aQ1tDv3BsW9Eia/B
CMwswILAjlVbdy4HN6y0mBOScdgztY9apt5B52TTKreQwa+xaK0qILsPDXKsdmlOZlVJajY0md5Y
LOMWTasR4D/s2KK/vywIQ3+Fpz+t9Ke98+Em41o+jkZd9m/5VJXPTaunvihqtmkgHhrmk9BcdU7V
MJVcRoPdEh+W22rc6tw+0NmaWwjj1DBoc0bmg/C7xJjmNw/GPDqxpRSjXyGz84ANp/5i5PO7nGrz
bAPUCaiepx5m7diGmbR+aEsbDKx0boIk0RXmFtY4eKPOSZh3PNsKrZtA+etU38LguV/VBXyrlbSF
urg+xeBZgbrSVcMBYo/GIydlsSOV0oeaOeUh8vDBS2sNXtAOtzak6cVWpp38IcfBfDA0MuyXkgMW
n3qwQ5OBh+NU/hgsqfpTn1R+KXLtQKah2Y2yzCMNp/ykJRk6JIow3wVn7V5aZRkooDtvMkmnlxwm
uQFLcuVb33M1quCK8bNMwfzqHAHxDVINoGg2pREtxmJ4STWjyuJWGqhcgaWS6PJz2RhJAIoniwu4
aW9Gp688ktHeU0kiQ9hoGy4E9uutbg8gOUtjHA98NgpPLZES5PAWerFpq8E+JDN4ekebyYxT0qSa
K/q8z3y1EMYcTZg3RieLLQnoFZLFdaMpbjFmb7bdF6GaMX0H32fm6axYHkSTK+Gs9+3B0WYZT2Uu
ofqKvwu5WaXx1KRB8jW0ZulLo7f2SW6MT+tknlsjOrtDk215UztDAEp+4bJMA5eR9FkI+bXJK5G5
+lKj1bbPVWhzGqkBZSyNVS5QpaM5FPld7pAXwtjq3dXP6tZIWO2ha974sHAgHk3qb1OWwojRcTq3
XqwsJkTHV++LfUHmMaRJ+t4n+dNS5cIDY/tuzHgXqBL5dsF1SJFoFTlO2rR4nHbPWq6DH5z0UK3X
jOwHIMnioJUW7pVlnWRXhBUkKvhzpoSwidp2Z5Wn30y9hJgK1H89Nmd4j7U1nBddzC6vrWcF8yhx
ywWyt7zX3HwsGz+fbbScNGHhbhrH+lCaneK2owpijV3/GtvFCR2nfTETfYFkimq6cHV+S3j9Y07w
zQdIo0eS0bt0Rt2c5uBcQIoJ36BfILTSt8P7mMgiUFVch4o9f1c7RUZmIuqNplT3JcTn6URpXLf9
D6lTGRtWiWKns37SdIH42TQejSnpvMnqdzZhmcs7ZY5U3sg7IVTxuGQqsERjscYolQ53Z1qUIc1t
zGzklLpdKXYDHavISEEErHX9iDkM0y8wqvBdsQXCBsLeoWmrxNUmE/SDJn1O5+J3qiUoX9tm8EDS
AXfa7iLTStEBTemzUZoPQuFPYBemHt7nDyoU6qoOLMHbKUnC1OKVL8qeuzB0zQPFVKGHOLCzbS7J
iff1CxPM8ebB0jeEt7tUkNZvc6WJ+pFh+/WQabUkVFu4U9sul7YRJCBRutpQ6oGolyZczHSr6nN/
XFJI6jhD7XaCsDBV8juS5T+R02nerNZDXBVEeoRU6aG3q23OaBOIsap9jCztBhspCdFmd1Gswh21
KbJ0/oMVnPpEl2djMHettZzSZnibLKd31ap5qGZ5mqtsCQtnbv0ky0+zDvGgYYJsJ357v08M8gT5
GRGNlCo7/MRfg+ns4CskIlGn1VG2jHtKSXYzjJlcNbdq16BKs6l00fljaudB3+i/FDFQv+/TLLLV
5XsylE9GT2HgUOTUZT3AwaWZIKylDK6iciT6nDyxLt3zdn6qy+7nmGkGdP/Fk86tx6KDHfySVa9i
YHclT9Cmn1Xpo8rWfH0qhF9Z6rxnBpfBQvXvTqZzv89KsA5Tq3im6PSfuiz9njisfWmszr5TFYaB
FT354Qjz3I66ulW1ovU7x6rwt0uiRI6dcUwbpnqcK3RxK6kqu17FQ1t5kb+Umjrc2V1zGMYW0qdj
m23mJO9cYreASTQu/SXL3ltT/TnNsnSdchShXRfGZsgNEs3ToB6WRSePtKN27U5aW9ylLBnO+ZQq
W7jyUDcbEd6yRSRRp9DKBfsXZ7xjMLzQBb0XAmHZk1NpvMwM4wA2vmJirNpl2YSrx8CgmsWmMmbE
qI2gKFnFt9SY+savGioyny3NCB0BXZoPo8VasWlwitSjJeYpTvNy2OZp1oRssZ1oGKkW1bKzPEY0
FoAgA/XMqXKy0KizboqQKQvyluhQC4hLqmPEVWnLDu4gqdRRqC8JaZRDlZWd2DYIY10gOiLHuFNh
7+YTh2D4scp5R13dmqs2KDS7gn7JbNlQUyikEHulIYvqaw0HaQ86vUgCcs9ulm9s1sMeFeT4TR3E
A+E/nMnyrOE1T62wcWBPqkD6swMKUu3FqG8t2IL0Rh2R6nGZMOA5YSTMqF1wLA9sQP8XKer4jdSv
kEHF9A/2MJldUDa8jg2hWVWHLAVvfqkh6zWSULHebSuBrys+3iJcqUO0rcS8qLZR8YcK8zz3ia+M
dAN1qodkNPYKDl9OOm+E0kBPlkfRiV1Pj1w/jIPtY3e5VFPdWtLDlOv+VNKYZdOdxWQ4K/AQUpTM
bS0z7rCpEQu4r5T8sVeBNRL90GiNSxoaWe3ijdSOEtjkWfaI2AmbsbLw0qwIZd+q7jCSoCwNP2uU
J0R9P1uHSooaH1Yg3IMwIdGHE0imnfpcJzid5atVP1Gc6nr5pqVTNLdj2OoqLGbHTUrTOClUzC8Q
GaOTHjUkWTsYCEOQ//bhdX8mzj7LlXuE6JfO0c/EEmE5DX7bDjsVmkZIDTVo/ZSu4dTQDszBA63F
t3q0gqVjP5lpw5hAHFKLHLt8CTqz90g93KlEhvoImEuD4oCS3dvKqy1NN2uyu3qNI1nyOlugK82d
l3BQIuY0WhhxE9Z8Q0j8ToedVp7noTgnMBkxKRLBCmOjDpg3Mz/MEPvr0m/qhIovZW4/qUiC6kDt
medww5vJj9qZcGfDYFfrXWP1AE3Ath8x+9ZA0q6CvpxqmVGryQ2kU38rODWtZrkq0hl1wJux2aPD
dD+nDKiHcOeuDMopibSyT/B/rE9LhgkJUDp0lbsLxkq7hnmt/cpS0yucGsEtWigkI5fOM5wMyVax
z+YamkzFIe8RpEbYMk0vab/A80q6adlsdKXxwR7DXoBYSd69zhC671ormHqELZvdaaIPa27e0Sm7
a1RQE7rUVZRvrT4Htta6DqGuzSsMzat+AuirqqYNWqpepqeRqloPTp7uoNy9LVPzN3V+FNq7sE1c
ZAVQOlbetWO3H5spAGNhnybjk4UMZ66abdYhL1PuOx3nutVdjqluZ9pTgfvewScc7JPUisDAm0d2
iBR0lt+EQB4hZaj2UM4um105WB6cZ+OxGTdw1vVhS7DnJVLfDgrN/RAthbldheDKsn1q0/m+yNu4
rKCe7OSemKzIUkHc7mWYClzP2W+Ho7OpT13lYZRk35rZaTKtU6qPe9zDYWZM4ZQl32r7IGx51yw0
FtbvshF+MRVBSy3PUMihmdl+KvJQS5FEpKwNkZNF+ljvxinDGys2WmuEnNIgEcJ3OIQCTHnMaBay
Tj0XCbh9ltgYI98b/XK/SBnPCYY5ZuKmdu9bxRRPinIqTftbybrnGVTwDj9Lb0p4MKv+kA9hX1B/
grooHBc284j7MQFcoZQimB1113XqeymLoypBjZdpCMvDxxziOCqyJr0vNiMSOa4qe6j335f6GJIl
3VSLHeWVHesGLLRnM4BFC35sHkrcnIXWbceGHjCMGgIN9hz80K5IvXrOQ0e0D2lSuYMC4/t+9hQJ
z7XJ8TKLhYx3T12KH4e4iRzLs9P6AQ4Q37j5NENyCVxmABItQq7lE0X3Ra7eL/ArJwqmenTF15t+
i5pmx1rI/bVaIEfbV+S0y4jtzUpxbpXEcmcVqkM13aidOBsLqLz5e1HRFzbDLkNvY5nj/S9qmI/s
B2uHyGocVJC9T7NiU7YPSM7v6mk4yu6k9GXQImHhioUagD0QBpGTDuN3CURwcuVc1CB0m/fL9Ihh
usN2y8rfM6vCQX5XuV76k6NlLr42aEas1k690cK4ZmnJiZSpdUiMTNsvZpvHmdI5Eewve4+2nRMk
LUElgNjkLQvTQwOGON+xX3kE289yn0NAKup0a3TnNu09xcrSSMBkbDsqxXAGdpWi7ICcgLEUaWin
zHoaTOHEk5loniQ2uJwMZWNH1fJ+QWm0MRZKfFiaD1tVIch+G8p8COKgjOkK2OKWKrRrco26Ii+n
kzlV5lmtdVSkwzBg53G4M2VNtdWcQeBiUQefyrHdzkRaW2gXgWg4T1ruFhq2AThL9ts42daOaybd
deZYPbeqmm2S1tigbPMUrcJIo9mEGXOChiJ9SBst5kUSOvkYtL2FHyECDK1CHSU/MQTubFSDLrlf
MgfwfPOQgZbGJODzjN9nCUaGMrJb6rMUJ6RJZyYspOJlWBfPufLChjd4jLgL6d3ZmFH/5Z7ETEcD
uF8faCQIpm8rO+i1HXFqvyo5Xs2AQjbxHPh0zIkd1MvbsOp8dirY3L/s4X2RdTRrv7nqbMmagsju
KTfNh9wZH6s2PdYi9TtVBAoi5tQle5mY8czVOLdpbA7iCaNO33mNB21EVLNmp1VIEF7tBTfkqAUi
Nd4aOcejAaFsUtzLXDstAzL+Ob1LCiOgQ70xKwxRyCoiuvKoO7MP38BYl+ygCDik6SYEMqWLouC5
NvVjS20f0754tZiYzSnY247vCPuFOgJ69zXCVSpDzJdG5dQ/ijxBvix3tfWgLJMrlAyGYDp3Hahu
4p+NRrNtBmJ0R/A+plejmY8YBILvT7ofFfuXbrYPtqZEgBr2ZqYE8JePTAiKup1d+RVQBn1KPNL3
d5nS7Cur32BuUc7kzqRkk+v4qGNTuZiyD1QBWYKh9LNMnuusuevwW0u7PWkLxlYQvVVIesvKE+Yc
oah209by4M0XyFl5sqcXW8cMZMXjua+DxNADTeWHBIGmrfEaWxbpSEwLMXnMUbBvOzfVnCOmCqO5
Y4FZNu6om1sQ0MI6H8Mi6YOxhQ6o8Z71w2Ehlg+7501JwY8c5xdzYbg2tLhFTSY701fAlQcWsbiO
PsRJB1pEP8TESE6tjbyiKQp8lyzQl+5QAHdW1PoB5IpfqOTikqce4C6POJEYHVczYUBQv8+1FdlZ
F2dqEpXjvKat9y3wqXwYtnwZfxtFe8cbsTMSuu2Efm9NuVenzBsXM0wwfqCn6VGMfJNRzQUQtxEM
GTUIe8qU7fDYj4OAxvfM21DhULVFtgDzWp/iUqkpLs61DO9KtxutXZ/DHERZUlfLnDtQZZ/pNAVQ
l9hKeuqh6+5kD0bWPGkopzsri8Y032YWQAGuVDumwQhDf9baxeWWfmgdGlTZD60c4iznr3nVu13S
RERDWbgGyCmNSNE/iBkzyHUVYZhiN1ZljJreNQlzNTiKQgrHF5U4WWUOL/EyMFO6NSWIuLz0W0f6
aSEemY1pyca+N/NmDyzrYFSDzy0ZjuMUsBy9p0EoMORSXNsmB0ITr2hmF46N/qTY/jQXHlceGKRE
Qch3J47DiXFwOSOFWbKzaDW3UcSGGmRXtu2GJsqxtZS41oQnrd9VZYQTHH5sQaMhY4HDIbcqeNwv
iZ+ObwNmoRZNuF2dfFecJEIRiVNmBEqXRDLDaKAlAz4sfoH8G9rcHtemQ0/MhxJp+ARnSVVJ3VxT
ts78Vje9S2uMHFs8BLlkIx3FE0g5G/1AUbwkTpjlzF8Nxog6eYCXXqD2fSpVwEBSPGkgUBhgblfm
sCJmx6XrH2E9kLszFuwcF7b1oS2OvaUcitSvixm/2wExDEyLWUm33MwDWkAYuMdv4T1iOwzCRX/M
RvjIF5Db5OleK2lQ5+LFKhdvKsdD10FgOweAafd3+sD2tVyiMhse5q4JtU4PCFoiTllE2gRix/Sr
6DofUcazEnVbztrGUIlnpBX6hlqUlF1YjDjinBw54XfqosQpkM5M2i5JhqduMgJ1fpWFEXeyvZdy
9vOy9hqs0PJmRzS40oK3R5GKZBZuhsHeVZ2zZc59r0xeUbyTVoummbtGCZWggTwNADJp+VQnw5ul
1qjqO9SWkBlR8pAge+7Ic4HhkFnaXg8UjOXfaTVuKm6HdDi1uKaoqm1VDITXU+MBKgAAN+2WDkSF
Wh5J2ulrQELWeCxs43ms+dOsjedkTWaIDq9P6MFqYAO6ucOw7xakSPJbndsCF3N/SsrTXGDHACJ1
xjGms/Ra9ty1mKhoqaeb7HsN4FAt8VWWusq8AWQMDwlpcQSjgIVTPfVeTXK2cWq1DZkN2z3a9P2D
YySoWSHMEbVSKI8z08Z7pAnKHo1siZJzyGRE7AlWG0RKIwsa+EKRUG0M5uupxkM0vNkmW9LVPaVM
jFDoMHWO89QpHpNK4hcTBuKrWlGNAyUozcel05rOR/puo8gxV9VnQI5aFpgKIQLYf9lJz8B8Zn2k
iC8b2GCR0IDAHza0MsLswu3zpDZQKI/qA0sXua2zDJ5bSq0dpWwYCjXJh94zBJK5NJey9WZn/Tys
5lttdjKU7hIuM5lOPEeftKDrUwopUk2NrbkcAzIb5jaXNbLeFG5Gj03ewBa1gJtKnFfdGNkLKSu/
pxyXXyvnk9DNJkE2WuGCmysBDaFaeWgM29lT3hsxCCtKAMmjBsHZrgNCG1RNY7UeKSeNQYEeToXU
BuLWZdZ9HzQKXoRp8+GhosueLc64s3XIN/imXYpDAugCTTp+LO30xYbGSpBDWxzlELMCjajVybaL
4Ts0jH9mpSoArqTQcaF0ihtrUNxKsQev5VzH5tWK42igTNSbsXHLoR38phXmFvOA9SE3msUHAf07
vEWqmJXpeymM2qvBxwmIjcipt8xniQKdzJQ2xwQ5x44rEnKBVncGkJnGqDQz31I6M24mxXkfpWIf
1FltfcBS7abv0uTFYQi6idmyQC1nC50Ajcb9YBLXmm0E6SLVAtgfaBWEyIf+vq20+mey5JYvCBLa
qiopCnbiEaPcWehToXTjG03L8RasGBwQv6m6J4fX7xmaCy/jUjZBZppHaumB1aH5UOux3irCxa82
EbRkEprZcC4dCwjzWERqBWl0ZXiWOtloFokbzfImp30esvG+xZ1ioN7Vaxmr3Ax4Mf0vjq5jSVIc
iH4REThhrlDedbmuNheizTRCCCFhhMTX76u97GViZqsoocx8Lj8SUR8UGZaeE59FOV+B7/02lMo8
ab0zdf1TwP2tDNW98hDF5KU3KR18kGovC/deW3HpHPAmWGBXZVA87f2uxq4R4LBivGvgRGMMkHh8
a1jxjsW01zpQLbxrBYQlygX3U2BvNK/5MhDVthqBugPG9DEK2kUdjNPetEIufAEQcepGbCu2XXxJ
aZBuLTPVq7LwkFu+8jnb60B/FGX3lWpDs8q1R0Omn0qHbh575nOKSlRUmlyHsF9ZE75gJRy6B6kt
rMz+kYX2zMMebpKGIto6JP+iQizTAQTHIN+6Xl2qOr5KGZw1NV9hMCBHrOUbFSdnp/Ih1MEaLQ0s
wSHyN9Uo2tQIUGYJTknVvtZp9dx8gVhDIOlZPfhHcCVbbosNOJQ9PlmUAehfenbEYgCS5EnfzXlo
2ofXd1uMRHvtzNcOys86pmvcdoi7H5oVGK0+C0W7AMFwLsrq4hNxpkN8mgudCewcThGElqFvX/SD
v6VDuAPW+Tk69B4BjKzAfcooeilJRDPE3y3nSq+Nk55U5+yMsbnQ44TGmn3qKXntStAzpp3OEHy3
We2GIk9jsnVGb0PSYl9xf12VxRKc5VF6QC3b8jfqfJHTNNhOSXEcS/liW5BZo3Xv/ojJTAuAWcl8
HNDimynCcuTqnjj6ZSzTzUg7YInIX4lUcmXzvLG+PsTp8ODgcjHa86sZ+p8KGxx4Mh+KTmP35YQV
mJ7noLzAkRQG+1GUC+xTXAASfouCca2AdPgcF3pYrpMpNuAa6Z4E0R05chdty+3Udos+SVbCc+9E
DF9zEf4pp9/zBhEPzvTOWfwbhggoc7xdnPILF+6dpuyTt6hxGE+PQ8+3WoO+8UT0qNzhijPwVtW1
lzlRvPY8/6f2QSh3JMpa5p47zDUJIa8whYO7kRgBFVuAQboEisYZtrbO2cwDjKtl+sUiojIsAlsF
HblXWFTpD/WrttF91HZdhP4LELFzEdSnxA1/42TYhR6aaB3Lj6bgdqNwHcJsf5ocUy1CT20KnfS5
aKdlFTgGN2h1K7E5t3RmzCQo6AkOIw3UCRlfImtM02fUplM+y+Slc8sblsiQDIKBj8QHjV9AkhaN
6dZL2pygVa0TrPzW0f8h9KjpbWvRvwi8ErMZjw6QO15rtI3jQVu96oNxIXo0hF4QrsHA0CycYgA7
HeI1er6jVX8MlNz6syCLVJWvgVV2rwWMXyp6wdWwCdP6Y5LuHzFsLebqHYQw7pNZ/2GZ4LRQUfXJ
Bb4rK6SXzWxYNsb/Ewn/TW3lLEoBzTGkk1esOviTjF4h313Oz7LhzIdB6Z0V/q0tiZv5hfdoiTmA
PzxY38OmKMwxcYjVYeVSdenSHX1gQPTNTv6fdMiO9WrT1BItKHmLyhhNkMCunTBZuUYVecJ4l9Gw
Xg+CvztjsOuI9zPO5GAbfhrr5lyzZtWgZy9G8aBDdJV8/HF7csVdeqM1P5du/3AH/DjPmAvMP2TX
DtG9GNmtgjkByxw+mAVWUs4JPwSke1VptxNOfFB1uWnD8RbR+VtE5Jd5dhuhymSJwRUeVfylj7sP
0UR7yojM+8EBtxftESG8hNryJ+DgXIv2CMczfF31vEN88acQ6TmVyX1IzCeviwMrvHUhp29f+u1C
2GZNWkA0PkHFHJnGfBR0Glj18MdS9wZGVGXYLxuhx5cfhXDeieKXjpPPUpDb3BMQKwEYjsK5Jw20
glFzaKO6Xk20eAlTw/MmGg+9GlYemFzQVKsuSgDMKdB54vnKQMrnc2eLZTMrBIzhqDclEGhEUmZE
gHlyg1U56w80+Hky+l/Sji+eOxU57sESkesjcrwrvkxcODd1umVJdcOmqGdOU3cKZ/cWpWjlImQH
TozvXLCuA0GL76iPUnWbCvQGmqgzTEcHxlsJnh4kGwxPaLCxqxqwqYWRZeTbIpHrknk7A0tQC9ao
VMmF1XA3BvPZ5/1OzmQ3exGSPtRn4QV7SDz8LI6jL22xdq3vAbeztH0A4T8HTgKIH2qTPOzaPgMo
dxuYBkxRldmkW/SdvmSL2oshlxiCEPRId0jc6LPmgBXqBmQIggFep7RPcj67GJ7sBlMEQAFX0QxI
4wo7wLZ1XB3aOF1Evh0XTSfRJUaLCNMrAYZWenYvy3hX4z8IeWFt1qtqUXFhM4G7EDUEchDOy/ca
zvlm0HfBJjDgyEnTpNwxKQ89DcNFw1D6GzC6tl9NFjtdmKELg6RI3O9otbDAAPkduMIcvXyuAPYq
5zZjowFmixPytE5KjV8okx9dTD+TWj7LQ5G7LQ9QqMHCNNz/acGYCkUPUvOb60Rfqup+fCnXU1ud
mMVM6hVXdMxHgvj6zJ+COxnSrZvIIAN+cLS63AXJvGSEvQTlQ9jilg7O2ZnVnmNVMjDw8GBJg5qU
ymApoPMDH4VdZdQTf4ghPo+8LYEkufex7hZOR05qdh5weMDX5MdfvAbNgIn1d5RmF0A+gfsLoDqT
E5B99xDTCo8wLledBYEdJ/9EzA6D37w1GhfuMLs/UwiahxXJu6mg64miVVUn6zZyVyaajz1+piSC
boY3za3x+8s0xVtp1akFkwqwWB6DYsT+NhHmfT+uwIccIxWfCNzSsnVeiqCPMydFZe2GfS3EKaiK
lV/JdyXoWQ7hC/q2TFbjFutIbBZMiIdq8KIKl25Sbs7Gi3cjkEesAm7RvRQgm7yjL8rPJhIio618
p4O76/3ialof2CR/c563BsFK5rzpmhLFFMONhf6lDqKXMPYuLHT3xmWv8K1srDDf0ZxuoI/65qm8
4Vq762H6ThJJQMapdYABCP0dTmKn+uPojl8dHbul4erWC3ofPHFwHQ3SsRBlZqX6C5mC1csXgJkU
KrVqycpl4VZNHsOCSvNoqapylgzviGyFLwyj5F6kBL90Ld4Vmy4FR3Ub+LSPcKMudF3uAwHeTZgU
bbCP2uib8krbBrBZejFjCgMwiY6z6WmObJcFi5xyI6r0NQZ3uSBPvNeO0bGRFXo8bLMucLaWAXQX
QF2wTCSeYDCf9Ccb9ToY+31Kxnf4Lsslm8JNPYcQxk7+r2vFe1FMKBBJxPAjw9ZG+UtK1FkDD1sn
Wm36svpNHfYeuWW3cmLnRXb8H47FcvbJa5FEE1Rq1StEuGvioP9tJEMSl0gW6CwCxAPipussxWw3
XHx4A724+VeY9BBajW89gkzrLHbQJjY+tSVUEcMTlp/6L9biXU24F+VuM/84gn84RPcZPt206UzU
ZwpvPs7b2cW6vAxc+gQrYIjT0Qy4hXDmPElV3pMSMTdplGZeOC2T0UX9HD6mwR7CsWC5JRqEL0Q7
Y9Q4QGKceq3doN9Ds3g34Xwks2qXEG+wNWuGVwtlUI4dlQ1uxHnIeGJ0VpTlv1TQdTrUccaRTp07
2COUYxFjn9VSo+lHO5J5k3/xgZetwHB2Ga6G40jnD96JYhuB0y6YIxaTZPsxjIBLtR1CuxVaDQti
Gi+xejPUA2NRRXtfOid0qENez0OQz2ESZg7UE6mNLwpSjQxz7LjuQf57pbeGxJHnLYncpRm6YKF6
ioM/REcbe29+E2xCli79sHhTWDi8YHH3knjdbawHBLy7aGpSESENPYQoX0v160M5mBcD5wtbOx9G
13cZsxFMpXpQLJVchkJ9CFt/GTofx5T+cq/cFXG6TjhoNcCBnzC5v40ymjPA35tRN48QRQ16D6wA
URP6xZK+6U496hoMx+As7BTdeQu2zsJAjfkaj7T4csr6Tan0Y/DIS51C32AGSC/i3ixEMy9n3eoT
b8QnRvQPCc0mVrnhbo1N6+3E7Cxm3z35Wq7qXrEVM7WF8KH/RYLDgrh0MXbumXM2IdWSvVMgPjmX
2kO/0SHqLZBnvNwSb5YHpSK2A2XIDP4Hzc+ucsXdRsmmnw1wa+w35AoUdRmStUoKdfBUk2QQ5xxL
B6HdkW4XCBzedm1698p6a2f3r0MXlBkBH7JmHs9lLc9E2TorLXjQvmWraeQPW0FNNXZmUSbPs4Nl
Cryf7/ibaKh7/s+LTAelH5qr2uKmCJp4zptw3tIiRDHvzI1GSNv2+s/BhEHmCIEWKGggDysK6PcQ
OCDc+oKZ6a32urcu1V/Wh84MCJjMBJs3Qw3dglupB+PDVzCXV0dPHw71HzF3T5hollFA3rqmRcUJ
2Lcu4huOGOi+oVsWVf2LJEr8NgRqm/LeF+6nbFr4dLQ6mBEiOOrgOGvmP7wpOjOaLCIISDMOgeAF
8g+0jKj9Wmr0Ea777lpcb1U4v9cJZg1gUOteG5BdmA5yt0DiDgRBYq4PcBFvo6HmOZXRCSofKERS
9P5GtlsmINg39QPT62YcG/xoIl0koTh7JSS7FhksmZQVcFmDKUkOcKKD2ADQVWQQsmIlwUCWTY3Z
3UtLuDXmMPcBsA7eePYjvIm2iJZ06m5koCim+LDouXfKsxcOHt4bw+WYQOtcxWgC3KcYibQwt49T
lRcKw29cLlRMzhQVZW2s6vJelTvgsTFuVbDxJO5XfYEdAizeGaXx7DpmMs8h7zV63xbhMdlkLMkl
GNewJkhO8+OzjGP4Q4tt1wDRf1Zu6g7/RBS1UDPFYJgJ9BNsL0LAYGEx3SbQgRTfIpPzYFbFhCUk
VaEBRkDfg3TAp+Qp2tWprYH7qB/kTIB9SC1kjHg7xjLGrhsVvyZd/yhDaFaKqHg3dAJ5NUisUxTt
0hfgcAsaHxOfvAxcgm8HdZyVnY+OMLQvplePwOJcV4LuuT+DrChwZKfB5K1tsMwjQN5y+jM10wN7
do7zhO2Jc4EgWsn6i2PsaxVES6cbxu2URhqtFoGAPfH2TQwMvBpHuGbdo5wMKoUnofQAGIUWExAa
ccAcU8m8XHfDI0InBo2d+JwLA3NH3JkdwWu+60oJBWwMqCyc8bfLyl30xRhD+gmmxC2Bt+kKTREJ
se4AlLFfTvuRpgssYsOAIkIINKv504vocUA7ZuPmAbgNpL14ayf6aeAFylpMn8txCq7xAKG4hJyj
mQmohJBDXBXiKavKeXXj8GtIvYPp/JOiw96J+nGZxD7+gFcAuMk9JcnWDs4PnYHBRNW6Nnyp+/GW
YG9y5/WnaeiuFGcFt8Pa9+alByKfcruaoRQqZXysrbzPrsLyxgHbbvvxFHT+Eb8dz7gCqtY4esPh
S4EgR/wxVoA2E+YpOgpBf47htxd6x1YVKK7hZ4gQZpyNCBtMR9db0jrZuOnz2RfplwwwziewA2TD
yH4B4Lr5NKhzXfbbMlCHIDa3hIidncRqSMu9dfh+VAA9E76pXDKuuMR6NkgnLnGUQo9D5nMwRpsa
DZ3jpHHeR95fAIoOTLnzYwJGty3Flx0BKFQRS5YlxMtTH79IyfusI8U3BU0CnRK7hzK6p1F79lgB
7Tn4Xzfc4NMIfGr9WvqVzczoZFLXXyntX1mNUaHr95AKYCUL0H7RN1v04WvwVjuG1hL38gkR8GTT
Y90pAnnmkz/Tg8Pnjzr0B5RZvfXi9tiF/sqCUxMxhDTgVbFgA5R6s1YCpYg0ZO8hJ7Oqw7diChHD
X1Do1vhBDuaTAI1GsQpcoETOuO7aYMy7Z4WP0Lkve6KbbdVPkMOG7F349sFIANuD1OUinpo7oh5/
TONtqQgxC9XelQ/pw1QoAoD0w9w1WFnYI7MtjrHMo4E7wZ9ZlVN0XtqH1i0p9dpJNBhzLosljcGT
JLZBu4BbM5IUwighv0Ow6KbpbrWHoTFCK9y0/EegFklIvYM0sjkvU5N7s5g3vQgukdP/hRV6vlDO
DcJs9bRpzRhiw/gAVr3eu6DjwbYeBIFchE1jAsyphEQampYscNx5P9b01Iw4z9rOd8A+uMrnAWVt
7I4hs5/VCNMFQKR1kU4vRdcgSzpoIGRE8+GE4ck4ULn6HXRWWj3GoNwGMf+EseCHEAnjZ39vHLqk
0MChWd4Frj6Ynp1qQX9n0HY5LdWxT0t0O0jTCzHzBWziYFfQJZJylgBq7NZ40c+YVsA9IcqpZGux
cjcqcIGGONeagFOW9F2a0FlCfBpAn8cPvFNLjp0FUOJjokLi4XDmCSSyTiwG6CWKBMqR8JsV5Ls3
EHA3cPisXSwXbP3YYOip/spmcjAO8remgWlMjwPJ0wb8mHCdi+vEH/MQXyTICL+pqhwZ5qdSQ2zM
MI2/T7i6M4Ar99CffMhOQDJDenUQGAj9ooOfqgKHLglkl+SbO+U9SsSjflbnioAYGTRFH9gCuAnC
T1CuxxaisSxNzU84GjdXTf0a12jCPRfBFjIqbR6WtQBmLT6CFoSiJPBs6SG8Vry/WW5fiB+X2Mou
dmk0gUrXAAzB68GMQw4Ukzr0MUiTCHuWe6R6nzzR5LVHuhxgcwlBSHhoef1lQaTnrFTryJQHRuWG
cQFxq2U7M6HtceXyOZIhyfaFzQqLvhsT7DwX+Fjf87ewTx5Ao/q8w/vm44i12Lm56IzYVz1JMqAl
X23XnwoLGWowTWcZQI/NnWpvg/k2tP07LxsALMEWiqh7DQp/mrt9Y6utS8R36kGdZUMw79QckhRt
r19AeZr8kSJBpGZ9cI3n5WIoUbjwPtTDuOgrn+aRhOYEwld0eonazWVooWcbXhAKcOq481P1zg2q
GQrinkEjmEgEtctNoN3fCZ0ZaHBsygP1FmZC1Q5Ua9OrNNQBRsdeWek1K7TR//gcgGWBnJf07SUZ
AwgDug8KZgVQLxocZABsTRVtOpvgagk0qmiHzT+OEy18jt7FlfMS+vYzPi3GORNtKJ9BnYoWXgno
FptwPDeRc0WewIIViHBs5x81lKg4wIWziUBaYaH1xlHQ0aLX6lhOMyhp9eJH8Soq0wsNkkNi7Lfr
tJBbVeQnLPC+YZd2siEGN6kOgOvyTcJItOxDjUQoibx8wsDpk43WKCfE5R86bTCh1wefxq+1N7IM
5q1NHJevIphfbDKs/aHaQ10WLziv06ybqms/Td8BNTfhwttlSvb3P1xc1+l67ttr2s8gEec1qUov
Y2G1LH3/GIz+JeEszZRfX2Ca3wxBhI3J058mYgINCUzR7VAvorT/nguuoD5pjyYc2ErqYhk3dZmF
87ieQsi+h9r59b32Zyb24oMDCKXzipSoV1hmOzT5wZGCFcijZFqzUC+J6H8GnkImX74j0/9ktQ81
0Ywc+DSGtZRCJmFwXAVFns78hE9JcIXpHwpJxMG0dPrwgOEtEusejaLnYcbCdXf4ruaULaK4+FEY
DrMUlFWJdgtvsv5GUczruF7NDmwjnb4lHRYn4+aFR6T7kwF+YKcvv2cxXmQDOTmLA5jSnK2vonXK
HUzbGEyzokYn76VxD0FKdKGNGy2cuXj4ojmRWn6KonBWXk/pIknpTrcCml5W5wZQsQ8QErQDHhhL
48806q5sRATH6K9qeDEaE93xXq+nkZEcxfnqKzpmSBNlMGAJXJijfx1S+hJXzi6dyLACaMcyf0zA
TSUTIpALve5RUVGi2zuMCntgrpsEO5Oh0nEkhhloygPTQFuH15AqukS7fbBAzHJkjB/HBvJiQk0G
znPjTXrhVOi1A32xKS414LjA+ybc1iYJzmB2H/3Tq1coTJn9jJYVG9QzcDWXuHMfAN0cAKt6LW19
9MyMLZddj+XTQ38SYMQLLA3KlE0M2Oiiy7uk+yPecEzGrlr3CYTcpHd/4rRqodRo+lyN/htEeUi8
I8jMT8lPVNAZ/Lk4uw7WqoLeBYzc1/j+MYEHgzlgh1S9wjE/EgYDWWwgocT4cvN78YiHYBtw54QG
q4HQPwV2roN33pKfoS2Wwg40i/v21Zlx7OhI78AMzmXUPJzU/5iKFB0N2xK/XPv1DEeLwPNQDgf5
BBK3VyAJxURAMiTdapz5Y3C8fuE0dstd/zBVcABOTnkLCy3zwpAYkwY5OY6bLqwy2zlwkFlIGBw9
Dd6xVhkQ9wPgs9Z1rnEEJU0vDlMDzBb+v2siYkydPebcEd6L3nZvMnWuURhtxyn+gsfkxSTlLtU4
s94IrmKMv/Cv7pkhL6mvXmg58hWkRTZjQCqoDRdKTvvWZ+emVK9JUHy4uthONe7EQo0Lp+9PVVhf
vUhevLL7Vxfwa3g8OJZd9xK4PkS64qL9ail6x8m5BuDD2FlIcHmz6Z5Wi+GvMW4Hz1wKvphtoCxd
D7T/KxVKByxJJ6RpQDlZzasI+6/pyHJTNDs+yV8HOic/KC69DxEhqcAVUDdv0RvCm/BBSbWpvWdD
kkIlFwG8UAhPM3iGxSyAyCMH3yRYSBXSDdfFL4Slf1HvxQu3H0CR+8HwJcrqWDjTKQiaGyxTL5Ei
uF28Ej4k9LrtjEMox/ZOoEbbM1VViwLRsp5MCQRl3j/mjFXuubM6VOCO/GTYBHaKcw9Ti5b+VXjl
uQ6HX5GiXgw07ZechHviR3JNuvQtHQG1JwpjPdniVT4LJCJmokxcTKbgMhlQk6bz0C+qpxbC7owc
r4Thj7GBbodkX5OjKXxjBugwsj/D3EzwnWEbXoywH+YvekA7aEGWNQnPcdGvHRUfCGT9qKwAjgTe
jHYuNwMMoYhq+Rw9nPhEkxx9TLMMWvxGFDo5q+UJG9n2EmxNluoGO43hfcxEOmO4hwQeOOSGRJBg
BcO1tHibq6Q+Kiimss5T3x6bvSUu9iWjwAqGYCF7dxFM8y91k3UV4XZ2cF24XaBy5AhDUeh576wC
oOlx/HSxgdOx6X1IGxr/kSpITSSnb3E/jpsw9CATgkpAmf6QdPGvqNjWqYMZpHvx0DCD5UHd6zyc
Uc2DHpwHEQDamelyyOM+Efj+mgBEB8Zot0E5H9HTn9DGLGCdv1NenBWpHnGIlRFdE3ygQd3huR6k
R/aQ54KHFFG7dA0HBef4H56KMYVQpVZ1VbJnDQxufMIrYzT4C5AYsMxWRoLhY+uoGLa6fPb1bBuH
GhpQSN/DYg8L8xZ93aOBKEcbdJBl6r0k0F3b8YfH85sV1a2aiVylJMQpwrrz+MlnxRAp1lDCTASx
uVVbr91a7yOt8eTrc4lA1KxwWygeY2jEST+ebeJuw6i9tnI8gabHL25T4KIdmPXmoGH1Jv6zN8Yf
tuo8FMNrqizETLHcOYndsQhNhjXliTOQ9xJS1w2LUnUAJFGgSg8Q1kx9JXjW+hMItJbwZuer+TwX
7YVDMeikeHdnuKvXSDbqLn2qniJgjjgsze90tmJra/BrBWdw3Ezdb2DNR9G5bi7wJm+c1u8XfKJr
glnAFvN1KO7O3C8pBUoOuKl3to7pDn0Dph/aiUMIB4ZLp60r473rMkhhLrwEcz4gCKR7mnbmausj
Wh+umxxv6sll7qq3zap363VL4HJpxIZKcpm66/x05JCyOELp+5BoOpbIcIA0DoAt1D1fnfFymzT5
3AWYcYY8Mf88qAVy+GRXXTluVdQtak1/A+H8o8wsp5m6gEeAHYoabquusRDE6gcis1YlG0FWGWT0
dvO2tMGnHe4mZRjFne+qfinRFy0CAzbDHSHEQjMz1A8JpA2Csyv2ZpybAal8TwW78zXy7yYJ9r1k
Z1rV/1xICFOsgBaUsZzxZpumaKklu3qFv1B+AAc63GsmXVI4RLDhPHf6a+hA/wCbho6KoxRsgxwF
nbHnjiW4AGKMFxqK1jqpnwJYCKtwRXtxDA+9WoUJXbltetMBhoayRHZQcnAitgRPuUygp4wMMVmp
waGqAPrE6btoh4MIyWqEWyisPZUPetrqmK4qFwiEmeMdWC7Qr3QD1/CGutAOmAQDmeQIqoJdzJZ5
nJYr6Edg6quuwGK38BSdAkDfC91VCw2uzKKF1PDpVOgC2wSgEgVkz/lqxpGgBV33abJpIP8FM7/U
CBErKUoqsFnfd86eZ9djVS/B6mysHr/CcNJZHwVL0O1YSTuDwXHGJgsbcZmqMdeA36aUvU08Xvkl
0EvZrJQv9kVtXuvS2cZYWOV402pso4WBczyCNAvmG+jF28pZ+oA1Iho+i3OeRlCLVCSDxgVe1deO
dJvRjl9BOS088e4T82sdZ9Pop+INH4AFf9qjG78rFj4gfR0gwggWdRM2K9fGm8IEqxRe9hiG1Klr
gRT3Z4aioCg7AjEA21q9GVIvRml3QyXWIn2XvQSaoy9QT+6wQpZuEEsBKZDvyLzRzQ1hvuuo43vQ
3wBtIBq/zDEagM6AO0474ezm0P2eKcwJ3eAg8Q6XTAxdT1kr1HWCrxbjkr6hmc9qXNDiOWRDU9Xp
+jzq+BD773ZQR6gff9JwfFd1cNX2WJngRVrIYZK/Wdxirr/LAffC0/vcnbWAqgZovhNivurtMpLf
IJHyWkO7XQDYlwmcKnqp0dc0jvNs+nS0xIV+K0UKZ4cPoNrz1smsPhgKlID7KMX8yiHWMKKHqqxH
OSqhM8CQV7ZZJMyCwiiQFs2aD8XazPBHJngcnUUHXS68EaCi/6+bwTNCyj27w6LroNYroJMbgz9Z
62wGQjzAg6A4PyqffYEbf+NJ8eEN6IVTE2BNtuzeCg3jY1kUEiCO3iZJCRwWBCyGyLSBp0iYm2yj
d+vN381otiKOxcarIboaq9NkgYn6j1a5ixJAbEDLnDxtlxLIQu0uOKWrlqgFSvySxd45qt78toH/
HP5ImCxorbK6/05ke/O6N696FeE3l3jNvA7XMdwPA+J+G7F2oSxiGvbJo1sAJo9uQfFLHJvrCshU
xXcN7a6gdpeeKnPYvTM3HBBy1YxncCKYwZtwW8TDkXsnp4UG8v9HBIuZhtlPp5fa8qWxsMyRAgxp
nyH+CFGyctEl/bKiQHf6eOmN5JAQtU/SGVuDxmUb4flU4zFoumUdVQfVWlxaTe7RaQOhHOwZ0FDj
fx08J6Q6grTTQPoz4lSzDOHlJwUYM7RxDrUktAr26wn3BbD6dX244hUCG6nEnsnopSHBmnX6IHB/
h9ADo+m6CuD/SdX8dR78UIVe9g1SObwE/nlzGVv3nAYoC4hAcNyPKrT//NZbtjy8cYJENdfmxvtn
RPI+4MSM2CLiQ1kVuP+Rdma9jTNZmv4rjb4nJoI7BzN9IYoSJcv77hvCznRy33f++nn0DRrIlBMW
qhqFuqpChkkxIs55z7s8O5npMgPyMjaqRaprwT9QoEnsC95IbThwFTvgCgulI2hdbxarsZjcXqpb
JT1yFfHX7wp3EtOuMzpfxZtAoC21xEdcye2xrYYjvJqU4Spt1McwUfcDRE6zgjarPadWua7xHC/a
aJNY8zZEu+hYj7lT31t1+ymC6A4bgctCs4F25odUoDaKh3VvW+u4gcWkPQfla9dZm0mFVBpCk8Bm
AmnQuLJze2Oq7NUuYi6OPTyr83/ILsqoWlZtZ0F0yB9SJBfQR11rUf2+yrdYlXkVf4vS1QzIsk0K
6wEt0kWfdEdx6TooGAujr2gByw27XU0Z84m59aqgh4kOLXPCpZ3qPuyuICpvRs10oVatJLVxac23
ZdO5mmZvA0VbLZwceaRu9KzZYdOxTyD5pEUOMPoE6XAjJGrS8abon9D0FDpZkfPi6xLLPLr3AlcP
hbZ9XtwspzZ0LEq3lH6kTQAra+UpaV9ihFw6zFw9tq7mMlp3SXNRG8dHqClMIs9qNL9U1EvFyHzD
aAgyY3sFIWVEvpdxup0mKJ4j3zGJ3h2ITD8nm7Do1/jUuBkq9cmAaR6pO8z2fEeZ1nMZbAx9dKuJ
KYMJFj10xkaduos4rA/M0xBqwUYR5n2OaDZpUQFpilvXE6yTn5G0fNvptki1QNN+jUq+NmrzVhu6
tRkb+4JTElOlq0YbEWunoBMzswooEDU4aBbOW4iFh6FXYAqp3oIoGduC6aFb2uPF1flZNrudo76L
NnrBaWPV571YleNHaXF7zrnniMUPkhZKLJBcpl0HHMyOSoAtutO0erere6GNh6INL2SlbhqBjAyF
Xxs1m1G5D9nGOpXSgIVMCtpmSUH1gXtyIy7jrIcyCdjFmD0rTfpk3dNV+vo5f+rG9Mqo7b2kzBnN
5r1TEpA8vBdm1OgV9diAn/XMbWHON+GorhB9e0IbniyEfQUaPmJxwfQttDLvmgIMMqufuryTGCLU
Es3cpD3XysO8JBu9gh9lZBC2oPzAjzO0db7AGXV+FVg4TCNjEPOF/c/3s7y0qfSrbtk5CNxNK90u
irntQnnQc7Sl2S8UMBTEawjWXC21V47GfSTx2m/fVXPxBWBNyxNQGBG0Qx4Zy1DWerM9rsuEy8yZ
1qOBjzxKCMvGMyLR12yw/SAvtL66Twgxk0a7NkNQIif6UOfJrVQoeprql6AAGizDyc5QHi/wiSo7
GzBnoKG0lV3U9ts56X7qZfrJ4HyzcC/2IIIzvhM2CsoI6XXeFPcKjEBqJNcM1Dte4C4ctUMtw2OU
TLuRkbMxZf92bJodHXH4UTrWfQjZPqqqsxIwLdJA3QzL7Mr4QXHkrl4ML55LNzeUrWnZrkhQbw89
/gs4f+XBtpzF02RUSPhy/UINJt+wN7MsWr+gJUXKXLY+/EMLqZtwDl0Dwh6GA+dy5SzP8FWHi9Fw
LooiVqGEpS9FLPLdogbOunEwWgDQTlsEtGHqNZZu+t2Y6X6T5RymcTO8aXLIcaqqS3/MCm7mzMCQ
yhbxeoRxu50bm5kqo0nQJuY4cXEDjDf7Ws5ciMbw54z9Epo0W/j5IpKD2pbvc3GMpOhxixUhAGGR
t/VPE4Z02PNLpj805U3NSQRQOj/iEFcbcDYcdvq096xaYaqhXBkBVl/8/h3cRLEgF0yggkx5RV/e
weLU4N5LaOQNAnuZdhcBaDIU1fQjXBRP5MVlaLCxdarORTtOwlzRP0Xm7PVi/MHIcGvHo5vRzEWV
3ATBEfFyNN8OGDZK47KkpbWd8jD9YwDh3BWcwAngQ7k41wz2jsJkv074Pu3wto+5OTFCMCu3oOsP
n4xO0JFhZUB1bGTDCPglapBDBoNh7+e1wfRU+NaI0xfQmLWKnFttgndNhxIVxX6CYrCE79WgYyKD
pKO6KwD2pha0uUVFloeIl5HGrWvIQ/GMbY16U5kjBzFFQ3rf1OnB6GNcoIZtQ12mx+rG7PfYF4Ao
FUgO7Q3DpYsWSkRroSaT9doGB5tlt6lKbTtigxCG80ZRzQNIPARgAiXn0m+HjzyWb50T3LShBWN0
HNV1OtIDVtw8Y/xBn8W0NAesTYCdpN9SR2comAMIooalPxTpcJky+hHDi1Is11HC5EiCqJl7mOir
Niu8QVqPSQPC1MO8jmOvTGGLD59jBoTrlKjdOo7hXnfNbNY2cuHMM6cUe44JvGkMGTf1yy169oPa
mLwg7vNsjGs3FFp6r6Y/Raw+WGF7gPziTli6dGX9jPUO1DXEdRSXRH2xO+5j2sdhTFbC4ctiYoME
BuL/U6ROL331iA/KAwyQlxh+jxYb7Fgp123xU4RH5xda2TF4GSeC4atpDxoBrbB/nqdm3rZNzykC
YaHt3d4uL8uk3k/x8ASJCqsSCdxe5S9YohXc05iDYmnSO+qurXKvSRK/DIRXlwVFLnz/2PDC7kFE
ZF071qFtO6TokF2k4etpSEuLZqO+CuGZhEyxpqMfb5L2qi/08pEY3MEvtXaBjTIJdl3YHzKU5V0q
H1lj08P2uQ36fsMVx50YVJTdhmep7V2UcrciiqnW1XwxpcuLM/W4AjmoTtPwZcrCmzGkqM1RzWQS
+kc8mjpEHlisgDuFfj83GvBUUsbo41OEgHdTZBifve7UFjczhz+9q+JF1JQXAEZUPnkx7cgijIDX
rPjnktFA1zO+KYr+WNYVwEPkN0P1usTFJi7Ch5INOIJnOJRyWUvSGMY8EfYpC2NOoYYM/X4FKIvn
2rgUpeppAgY8sLvsZixlNK8O9ZcBWopkhJks3ZUc5gsrjz3LGt5wfgCOr+E8UsaSukCJYTH6ucVs
8Y6xi+v0uOEi4bJbXA4gJadwkltLgSxiIUsc8bqKmWNPdwsTNytSL0xGTvGA2U9jb2vYdwvjgxh5
1cRQniPOy0FBBsiMc/Eew1t3QmZLkGIWRLCtqHHBuZDYocRWfpQ7rXJY7fb8GU8/UtT9hf64tB9h
C1glxYvsun0KGbSBp1WFIyaP9HP6CKXM6rIXR3eqVZmNqVtF5W0QTPu6gwIKmxjppNYjgUry9VLh
JZAP5mZcINrJrmpWdVB+6m3rjwO1ehY2P3LhPI+686OuQfuSajMX+Ztjdft+pOxZQnE7jZmXtePW
DKH8zcNF0NW3xVK+9ct0aCBHYlPWb3s9RxhnPC4dF6UzXQ8hdrmVw5k6atvagZpvWT+HoXmOJKST
eoZ8QStamBqSOnEfKcD6GWc2+G0egyBYVDL6kZqODAeTn76C5TI9xX3uIdOAL9O41fwKoL6rCpvP
AedxIbbtZLsqgFudYHOYYqBbPWXg3wCGmF2Uy80sTG4FgNTO8O2S3HkcOsK036K59Yr6RXBWRktx
rbfGpTlgVpQEFyaKXQsrIiSa0FedHfGkvq7U+Oc8lQsVoTDWS0rqg22+Vrm1w31su+h4HabKJeqe
Cy6rlVmW8GaIf8ErTyntmxwSdO+YnpkVh5TLpJpBQnIZHsw2PHpa/UxRmieJ9OucF7DYbg04ael1
4ZVl8CihSylW8IHCM7+2hJ26pRI/z/yqBDoVGyurzHWkG++Wmuy1jrp8MoZLs0+3sUx/GCHVfTPN
AEIzfHY1Ftu8nz1Hy57KFkxlrrq7AXYZI5Bl8kiXZ3BkBHemgUg17Z857NZTxWg+m8C8nPZ2KKrt
MoGBGFJ5UblvsJorIB0K2BuQgd4lT9ap2tVQ6NtJcMAsbczALgPjwRiUs9vYd4U4lHq3aRcYksVg
LFhExg5Yt/bcTQ18Seh5IhNrKC6U8tX4iGbvypHVnV4qVGX5JqrQB2agHzLL36bIecDR5iIR8iUE
tB+xscAy7nEJCSsrDFeptAumeIx3GjdSoj0DWB9xyEYo0C0a5PuNCr7rkJk6HgPhM1DDYix9oVZQ
PofbONdxHMvcZe5aJKA1EANmoI3aRwdF2P2FSOd039RF7y0VfkitZhZbncwOTEPx+Gi4SjaDzqh0
xLP7tqTFeHHGGrPGZkxvigGpqcaw7CaXs7gDc+Mmp0YNGcF33AyKKnad4GDvlwKjsP5gLdpIrySv
pKp4/M1vSWbSGATLY1bDNgYAgkUlkj2Sv8tF4qViysG3sS5QphQbsMmka8YjELGZ2NgAAdkyP44m
khgsjOH0qYcsTdVtkjIPtWU64G7H9mqluDYUgd63AmEoVQXRxjIEj0GuwBNWjSW4DeRQXy1Y++6G
vE+vIlTSSOKkphHAEmQpjiBjjHwbCmr5o7PgRTgzVl6huOy1hbuSJ4L1gRtEQ1Bbtxp7VE5wwQlZ
h3GFjKC20arkmit0HF6WjlNT0QJ1i/oT/45xmbZOWqXEhTcC24hyokRgyBWskbAXDFoss/HivuB0
cYpJPkZVnSXrIxer9blYJrEJGi3qoK6WDQQbo5x9valtzykgfboRreVdhHc3btyZie7TnJbozmja
8X0p7Bo5Ff4J0CrDTapEWHJM8wT0N0yPea+zlbJcGz9iRngXcpk/Cj1QntUqrYmhKkS5h8Y6PNkQ
ih+oe1SeCrfXDzu2x1tZqxOAjpYd48e7OPCyeRQH0eR4rzZmm15pfYybU1HaqAgXvaV+j6B1N/aS
7OiK5/e+1LLRhf2yjFdtF4zMmJIk7FZ6rY3RRRS20XKR2wp/4mwoE/19w0WLajhlUM6Y6nh1Ff2k
3AVGCmGgqOwGK4IR8yf4CHpwXbTYdR76Kq4X5rmGdRNLvdc2c9SHH3CY4vzI2QtMNlzT1Zs5zSh+
kwbC3USY7+fSh+FlLAJ0FKY6Du+JFQ/7pAoZQcmkaiA4DsKvozG/maLIXE0h5XuugU2VWfQKe7vq
j5QCY49pbHNFLyTvRauITWiCRK7TWVJc9SWjdcx81SSnI2CY6wl1rtotJWkEKW6CgO3JMcanTrUK
BFOdA5eHYagBGpvZKTf0YEfcB6V6NLpNFHExJDgKUgiOjGYU5mmx7awNaxyvLTXofi5T6LxkIKr4
rOEJ07ppHZbXMMs7oJRF7Bcjn5Ff5FZ3h04Hi+VqKuA4pqllPCWdAt6aVDMj4nia9LcxGAwyjnUs
R/HimN9NUyDb0ZS0Qaxp6s9SdP1CxTE0vlzM+RCNY9LxQyblwxiM9qMj8+oisxxn2zJP8oPSKO+m
pJ41TOhM7FTlUmU/e8PAgnOU3T7QJVMAseTzi6pWrjNWtPmWasGPcNoBVvmoPAi4u0ysm/J+GGfn
oXUG29PnOLwy6xCx6hxIfwriXzMci5JayZoQgeFFgOSfsjayypoXoqb7YE7CrQLZGdZnLjZ5PDW7
KIzLLalq2lWCDgVGge6YD41jlU9a76SfoRxSr4uH6hLfuf5Ta9D8oBcz77QSs5ihTG3EJ05zPybj
cDXFEvZohJq+1qN5l6rwKlGn4RmajzCQdSyDf+RcOY91bkWffTRkr8WCgwNjiWPPXKJkMUEnclyz
cvWig7OurwfbGilsx/p4CcwRnjfYtNPmlkw0wkHFrH+2GJYQy1C4tjJPF8KOlrsB/hAdplpHO0y4
Cw8ZR8f8AJ6M3gYxus/E+KSIrw59TdvPnSuzo2Wm1R4ajk+MyzS6OAW2RWzo8XOg1UEFcKRN8KTb
zkMAQWJuUjNXVUeB3sRMEJOZo/krHOJxbzlK/1mOCN+WXOJDu8RKW6z7KWeiX0bp2mhHUa0mJ8ye
5Rwabx2l1CbOTfDACJEMCJ2YtwUGIW5qZu01JWOCn6KhsIQ0DD9X1eUSxIWdrUfhz6Rm/qbYbbkt
6mY9Ms3wHIUzq88z2HfIAWg+HRWVSU8qyKejzKlvDFXvzi3qUGSPoUYygIx5qQqEWcbYAZMsE2hv
qoLWJ0YSZ8pgVg900Ko/zNO8sfM4OU7RygUJOnb5MPvk5JdJW97jx5q/ankVJmuU8ngi9TiadqNt
PlUtaJhqI+xawSpK7oaqBNVWYP0/OD3QnKTN3059zCmVyQTaRot5IoSPcQVbI4brVHTbGj+qfamA
lftLOITPmRjlvofoz8RYa6BmchiJA0xQ9S4idud26KHDTdPQ1atIYyxgMmS+UXVAmt4CNtRa9MfF
WGNRowwYukrMyNygN6bLKLGGqzA1oTn3mhL7EQczFVKi3I/SNp8RWB1ZJopqrdIFG/1cVlB4iybb
WHVQX0YVhgm5TNRDInPtyYpDJj99SMIE1efR90jUryrLeBYDeW5zzhXVkYy0jeCT4QBDloAJzGsW
CXreUO0Ia1hy9TDgeb4Kaai2QWxigNQ6eGsZSsUbrYYOD5Gp/zUnuLYm82y8jIGaPyhwHj8SnmA1
5k720gmtApCqp3CtBq26GZMeW3M5srtcbZDhr3ix2l/2uMj7OGCkVEvOCUzmaoljWJWPK2i11V2t
mfZOCfp6VxnKspGlhKuDRx0imqR4NGQ7ITtyikMHUeXgRHBBTWkNszeIlAvPwqHnoDqTjU2PLi9q
oHY2peqEua/PSPltu5x3RtZPP5Zei57hYRmCs67/McsU3gH1/k7HYXgb9M1bRwAE8zRpHnSJuwAH
pPEOLlCC8tDeAmuRFj/CdYZ6pV3okRMD1upHOqiudPsuj4drM9Px16WD23V2lRzwMYG/GsAG+uHg
puIPWfdIGciDW/XwmenA+6VpM+9ztHAdpJl1X7QBU3wTvEE/DohKHTRUC/tfWZ6aWwnr5lazA4ia
yggrJQpl4S9Wau8hEhO7tjT1SJuQ1bthxkxNn8LU7/F9vTRHS0CjXTT3KAGk7BGqeR9Fg7Lqs4ZJ
STMsz0rgxPVmSAx4ekES3IaBmUKmnOrLdpzhlja5DQupJQT3osfDja2oAp1rxqI91YZTbhMxpdtW
K2oQiU6Hu6HPKSM1K7F/QWXH+F/vqpjJQ7U8O8Ksn8sCFi4yYWrS2IY+6kpYedzEVsspooUgv0m5
5EfUcIHyMyylBjAXxb46IPRBaGRK5OZl2YAHWCK/yuPAscAj65A2Syvs+xz0CMMKp9e8VGuSB3XW
5TP3bekqeVpDY2rAB5p5sd/MoDVfzH44zoimBmdKw9QFMYqa9VkbGgUkXyyEEYCodhzaXauEtm9V
MXO/aFiq+EnWvb01oBWUblR22lMrUE44TZLtRm3UNhgOlB+zPli+hl/SNqOq1UPDc5pRrgqzv8Oz
io4bM6ZLPVTtdZ0kWPe0fQpSbmT3RmMFLurYj6WfOzy4HcOP4jlYK+EoX2OIzds+ZGLZWHAwjjkX
NY0yekGSvmicnOYFwROjnGrBpNEKlhUe4RiX1cwoJ2Y8QL1NeZkmbYxrsXb0ogASXJVadT9UgfJB
ekn7pjQVsLNh9st9pRi/pIMVNwOdAGKgonJXafAE4pGGp4EG/Toj5fhVIRy7HRWkxFUQYfRvQPEA
ZQNyPGBBZ8I3kdEWXkH5rE5Zet2PSqLs+PPEfavbtj/D1LvBokxCOMZ0lI4da+jOUTamBV3EkLJ+
bEX2cxj16iYxcufGwXnfl/3UujYeTZ4xd4zxFKiDmBTJ/YKK+kKB2uRWXDFekC72duRvT9xUG3I4
fyEXGocmdkVGWa8du8DxM1PABWGhkK0xU3/Esuj9UQXsb4KWIUWS01iq1Rzf6k5YPeUWMgkrSoO7
o8vBGqxhfqHYwk9S6kWEafiIdheD9fQmqRNxreJKH8Imx0bFSfPqNcmtjM+4TQuc93WLBHDNnPbI
oYcBWQSUkALbidUA+eSn0yBk0hjx7FMV2XSaBu01hEn7LR3M+crB8hK5n3Twkaa53Ibl8MOwQ8nA
clAvZNibuA6qdBo1eRBdbgSbmLMK6kGqb6H/VatK7QjRKJfaNThsNm2o5D8gfYutqBoYcJxLG6Ns
QmQUU//DCMrxQjCGvTKbSvNNOjKPshNAPhPDR6QXYj239byfaTBXshwxSwt5Om9qLbliOpSVtBjt
ISqL+s6mYuebgElgYFXoiNc5HtS3pMglHOgY0meiXyVhJfaR3jDnl6nqg4yTmZWpxaa3VUGN6+CV
AcJBz6bS83frjDCf+ZLcF2u4VQK7ewhrvYSakbY2cC30JGXglUPfLgCKU0Wu66mJ/N4GqFGaAb9r
zJbINxunT4Hp1zXc03JjL5W2X4TTwn5e2qtIKa3LyQmM9aTgWki2CdydQmI7d6wBZtulb5txw+jD
6SGpFBzkbMN5XRYVP5RjYroEoQ5U7LVbjZi4HpT7KkVfFmFsVgVPjcwiYMw0uM5DbH/Jixb1rVJI
/ER6Az+E1EHUnvRo6xk6rbO+sS5JEzPxThk+4xZdemXBY62ONaTGbb+2GvOGVpt0U97Xru1Rn1kj
x1qfx2YI2wAOLeAMbns1U7vUokAka5a8hsWuLotp0T/CqQCBC2J7eSNSAfKHmcO4DkulflPrhAF5
1NsTI0sHWE+M2XUNsciPx0bdYAyRXjiNRVME2aTw4txpfDPKza0o2+Z25Lckl3Ke7qHeDvvIDBgu
ZOT95PWYP9RMI5Fu9EA+DHhwo8dwoxni4j2BwRmsOwjpNxpnIZxAh9Fr1QXa3raAR+YgGnYGzgxM
EbVkNykmQOwYc+TFcX8/po7xVNmVYPaw9Bt7bIvHvFRMxIIt46duLhkQjeGkZwjkTHXBaC5Asjzo
k8EJTrm5orVF93ME2ZVkLm/GFkt8s1qYEwlMn4lqN+9pxItVAX3fU2JWXulJ4mBGRpKEvhg6xsPM
haUNfMG0JD865mNYdNs4xXgmf0j9Gm4FIG6Z/51zJE9S/Kyar39uSVOKHZ2MFbIFXrWjTX/WYG1Z
UiswfrJmT4+LaqVD/ELi23Na2sXL0mCN0zTyRQmj0EM8Eq+dPMk97LDiC73GlxqnrJ5PHXDADtAC
GlrX7zPJOMDGlHU3kQeBgnDM3f/8j//1X//nx/S/w8/y5v/nxf1H0ec3ZVx07f/9T3mM/vszRs50
JK0r6TxS5U4+/u+/BSpFOjzZqEubd/tyWisrjqCbhfD4S8RInrJLuvW/sZ6qCtsCo6XZN07Cz45d
WaZSu7zr2+TmGLZm7opfWKJtmm3gps9nVvvLD+b8vtpp3plGXkDUslrG2POpeei3yQYP3x1bA+bG
1tnjrb+OPoP379f9khpGd2hYgtmV0DRN2ifZZHQ7qWItONaF9S8D41f+ijPv8Uuu18kKJ7lkXe+0
ppnFzfuk/RIACk2N+JwEpe+fQ36JqjtZ5iSerBc98w1H1O9Ix7fiLicOWXWdi2iNawL4CyKUlboB
Ybo2dt+vfO4NnqQb2mbpmErCGywYlAUk6Nj1/fcryC/fxsmznQQbTpXAuKYK6vfqh7GKbo4RfCQN
8nU86PdiQ2wraqWr79c881SnudLSjHHtT5X6HVLdR6g5exRH3v9siZMjSqaWXSRK1Lwn/T7pfnV4
Uv3PFjg5MDJF12y44807uunjcLnWrr9f4C+ftjSF1G1YfLpmnG4eLUopH0qzfM8V8AOF0k0449Eo
gcCQ71f6yxfwx0onm4gJf5rLrK3fUZPdBrNxaZfRgWmcH4XwY75f6+tBK1VNqjpts+pwiWgnW0mg
6Rimgc8NC89r+x3O9HPuWq5z296UqWud2T9fXyKr8R/BkkBy1skxS5sCtamZ6vcy7dYC0kc/gV93
b98/1NcXqFkO/zoTSFVYqnayigogC32OU6jpZlc1bxrAhDa77sv99+v8c7H+cUtJzZbHS0OqQnz9
JjCi0HsDKOl93jsr3UVxuSahY2du0P+ceXPHk+XLUkQP4y9l6WD7J88EYjjobSRrpF8AclZND665
irlB41BlPzTEVd8/21/eoW1yVagWzAWTRMs/L2CrYwxWOvxSWXqgClylxUaM90wi/p11VMvQNZoa
S54+FwyARF1sXiFQ4UqAAcRX/KqrjAH49w/09dPTbMbRNpW3JVXVOH2gGcZOnGgccine3L7VPRbl
v3y/8p7++baFYeI2cXJ0N0UIWmLNxJgShiezX4O2+f4Z1C+JyfzyDhkRBh8dRKZ/KsHfyiKziItU
10PzlQQUhP6hb7rWavYgB7v5dnCdbbnuyIHflb27eHAmvHOR5fLra/zzLzh5jVDDVMXR+vzdfszf
Zy9ywSZGFyvHFRYYrrqmSLs5t+jZxz65don4Q0anJCYx1eo+t1Zij5WuOEb+vuZ+sjF3sWtt8eGA
3pH46Qa/+7Nxzsf99ef++/O5T37bwG5UkSxx/h5cGi+9utXWJXG8cHK0EWLCyryYP5bX73/tv5zN
f6ypHb+G337tnjy4SIU4THg7rZx4L2/jR7AgpgqbbltW+3Pv+S/nGQvq6DlVW5WaZZ7c0rbS67Kc
OvNV7PGAW08XuVv+kHvNq7bVuY3/9y/pt8XUP5+uMAmpK/Qif+9+xFfL2tngWP6BHsakSVlBNfDI
7oHIdq4S+XqQ/vmMJwepvtSZqqWR+WoqMVJZgu1yaHoUPTPJFT3OOroYL8/8kF8+HvFng3byqIpq
yCrHe+udSLV9t0s95arxg83kqhtYfNbq3Nd63IR/fKwn6508owrLcImXQnsjOxBCyNHl93maMI5V
PrT+9vuH+3IgnKx1LC5/+0gz3F8aR5+ad2xfkCjNJkl3fS3X1LHZme7i3GMd/5Tflmom6OAdJjHv
FUReQ70+SuFhneB5RRZq737/XOrxR/nuJZ6UYd3QLGYs6aoxWusOOLOu1Z1zRXr7ZvHth/Sx30we
oCFObKvhUnDwjf5y//3f8KUwP3m3J4dtkJhTK+xlfM851fOQ1iY9U/p/PWO446WJv74pQfFM8+Sd
Zkaoo1Ok0Ra3ynXsx3vFBYP6Jdb4aK3bfz32+Y+u/uR8yWqijdpjVw9ITEwaFv1G8PP7V3Y8h//4
1Y435G+nysnnGHfYX01TapLT3uyKzeDHO2Wr+mczn88sc/LaGkwLZ9Qm5quzXGVTuzKjO4k7cfz0
/dN82VwnT3PyDU5zgO+OEZuvgKG7muk1TiK74yjr+2XOHvwnH5rRhd2U8bm9ju7oVTfxvvNTF6Rt
Uz0G3pm1jofPd7/QyWU+YgKoj3NjvuZP1br1tI3m51uxEz8WthMWS9t/Zz1TQ2Bpwk3AhJO/57dT
Qzokbw8o1ulwil1x07rkq2y7VXSV38D1XNcfZ9Y7/iZ/PJ8KYmUYBvMakCTrn3Plt/XgqwZa2yjB
K4IevPsejn1BuEfiOnn6yl6Jdecm+/jePvdez617fO+/rdslcWTCFkJWCHt4q22YcuKT4SVoAO+z
J5hZPyt3hCqBF/y5z+fLUXl8ZNNw8IOzKU3/wWt+W1oVaTE7VRa8tl53GB5qd/LtA7ly7nBbbaNz
t+lfV8MCQRq0JoajnnxA4USfb9sBFhbb0VvWaF7rR8VbtsxGb3Fu7v3vf9Ave1A1MAVXj/8lCkE7
/X7quNPbuRyqN1Twq2Q6qLoJfeBfRRf+WcTQGW0ajvmlDW8MVa/TYU7eHO1nPN7a0JBzRBjfP8mX
+/O4iE0cvMCYUuinP1MltWKImcu8K6mh3Bk54ZZWLuN7VY/nvWW2k282gzhzaX+t805WPfm5yqgU
8RKZzmv6NNpusCcmfZ1fKi7VidyCsa8IqHOXM9fA8R/9cxP++agnm55x/xRXvOrXbMk/LXNCjAD7
hrQsr2calHcaLj+xc3YjHG+X02U1kwAHVVdBOOTJHiw1udSEoUIFv4UwEmwNagXF1XFgWK8IcVsp
O/vc3jv+k98teXLhDcOUZXB4nVcsaThMi83kI4YwPMywtjlz1dW5hzz3jMf98ttmb3vmZIro2vex
CCA1IdQ7C+Z9rUr4Zn5/jyf3nqgYxEAxc17hY3cHww/WMFSbyhUvmpuuw/vzR9hfnwoMTAg6Hwk4
9edTzTPzr7HV07duHT3MT9UmuVbcwa2enD2REvfj2Rr9r8+oC42hA5ZiJhaLf67YDz3mFGYZvo1u
sUNjTidNQPWFtbU38eZc5XV2teOh+tuvNmOdH8KgVmihix1pgJ5yV/kTiEHmhffnwCr5t7epq0Kz
bXAxnJZPng2yo9TnRCqvy/08r46FWOjpN8dBuivZ8SgP3HOf5d/XpPizHJ32FTDpzyc024RI9pkY
5NZrn7odIqdPpLOu2Jgb5FqX8frc1vvbxWAIUwWKYTVO7j8X7A2si/IoOV64cq2kDyZ6enIczhza
f/3lDE2zLEPqQjf0k/3WLLVs2mbi1PYxxPQI0GN3pzugDg8T0DPHyd9+uN8XO9l4SjhQ2upp9pYS
82hjJLLkP76/hOQXDIu9fby5j/isLVX75Nuo4AX3JsQ3vvvRC33Nb/xxo29QfZ+5uP+5z06PRkPX
BQmbpoSYenIJyK7E02DWW9ru0SNbwA0ROnrg6Bu8sXMPjMHFx3lrxRc4UJ95yuOP/2VtUE1Cv2xN
t05xzSw7Vu765Lzal1nu9lfy/5F2nT1uI8v2FxFgDl+ZlDXZtvSFkD1j5pz569/pWdw7VItPvfYF
FthdDKBid1dXVVc4Z43+HztET68D1rZH1rktr1VTeLwYUS/Fa+5aGVOw3kZ8NsFiOt6qegG8Q30w
HLCirsZXA4YMJLN25ASON9r3V3obduI4Z4KpWxC1Bjp5gFt9qgIwMcc/Gw4t0t4Lpl3vy1nWG12B
cUaUiXVS9yCXa8BrEkfHb/VtvMXUzAblWStwmC8Gslf02aHwrKB6gBjzJuIrgM3h+2BmOikP1QYN
aev4AExIW9wDO4i1qiX3PZOlUTk+DijrRVf6xkl5ab8BufYn2GvRYjK6gMFdpxjrcViGcumKo4al
olVN4IWbJF8FBpG4BrYPGqpBLQU6CJ+l/EuGEdQDGgy/hmz1jfXXgF6N1ir9JMBrl9NKq/ZC+o2h
DksXDJYejpMXST2bMvdTrqQAT5t0KPxggynSBWcxAAthSeSdIbisXVtc00wcCThn/jNpVbU1Wl4/
teVx8HaZsBEiVi6G/Aald6jwwFZIBv7RNGpJYywphTrIOny0h14pF5ivhR3vEpDFr1JEkcpKAPu2
Ba5qDvSbLjP9u6CLeH6gjQ+2UhV0kbphIpAiDQlz0SfFJA8rwSzfwFTxWVUIHDArOn9+hCj4aFAS
2C1cacpmNYA2noY80JF1wDPZQc+uCQ7io2hiwNZmHSDZPGpzIUoRNN2A9uMJdH2AepcoVVgm/nmS
0B9duLwODjC0OAExbV/gGjDWtrCXEt7+KAoCOJPnad8T1m3YgiiXI9EIBlBtaZ/jVTw8j7kJHoI3
32bt5oKCzgUqlCEp1DTqgFRQXyb/iDd/Ke0j7pmxKJYM6sB0Dcjp3qR5ODDeCt4FG40rNiY/Vo2j
badzbHMb4fG+zAVrdbUsyr0AxUvqMKHlnUCjZ4p4FpfS5b6ERcX4OinaU0t5UgwtuDrOBpdeuEBd
JwDFVST+MgzcVvM4hr9c3kMFUSriAh1B8rUejq0nZKUKAM4oQdICLChxCKwCf2QoIFHnG3VHlfM/
YqijmoD4HTVj5Z2CTbeX1s2ucvp9s2L5rwXvj+P5EkMdj9TX6EgFadx5MIBP6Lug7sCkBprw3PuH
tLxrhijBTugA8CB/n5lfcO6U/KBl3inn130QmoCmDuK/iEwB74Trino0UncitWdFxQPHHQj/p2hT
bQD/sxm23CrCa+WP2yBEmD00MKILD+ViZGSuV1P2RZ2AwJy0ESn6sRYBv1QBZ/HE573w59kyyJJV
WeBVTdNV2qh3Y1UICdgATt4Z8OmFW34U63gPYgrf6g7eM8vMLhyUrKD2LYlYF6Jf+qCAqx9jC7mT
LLx6gHgyLlW5v68Lt9lqEa+gmQyilDNlAJU1oAy7rkbbRYFzQsLDVba+RV6VzLianDl1j65kUT55
iAHolcV4NxOTh7F1C+wJa20lOf/ijb60dyp5G8kovvKqROkfH3JN1Wp+c6lsQ3b+Ka5jRKBFY6oD
IGLfahDt1sh4MkzSgq1A0yNGlDQDAa8hUerYoRt6AmFhfVGL2sxVgKNlPwdQmIDCThXQmywADxKc
q/dPccGwXwml/DH46oDSgBG706iqm0ZStuDhZOn+QkAFzZcEpDtBQYC06rWigPRy4sVe8E7tVnmI
8gfvSf8NRFnLR31Di00PCXLAL2BSEEkldkZicVtn0skOzNS0kyYhjxqYYADibPGIWP3zzGU9Vxa1
ZiaGunFZFg8SELzri8z1GCzG+DdmjwcgNP7Fec3E0JcubLUhyYb0rHZvoHgwQYrLcFmf2VH6rs2P
i7prcYNZQuThvZN6GBI3eCeZYgSgW/R3T06K4IJlrJZyK1cKQmm+2KARUQL0+gksSyBbwvgBcnDe
a1O59aY5GCfWTWMukdJ6IEIDK7dA7SKRLOJjMG9xAAyGcJ62JAWCk0t/3j83lkidCjgEjMf3cRQj
EsCcHVqGMFu9kzUHmDggKTFFU/yesFRyKec/31c6xzMOiLWbEJeb33orbgegwQ3ym7FZ7MBZMFnq
57udtbmLFuVLQ3UqFhn6GC1efJ+dk+Qtbp9UgBcxtpJx1XTKnih8WisjGtovwJQwDvoK8GamBwBo
KydzxSZpuUKNbc1SU5ZYypBMyTQEiTh4J7/6rXIbmXvroj8Ps68OjDIiVctHYqVg7wzgRQOi2OrY
Sf0lVzq73jplQSrgJ41VCkOlHyaXdFEIx+ioWJWFxxDDWC0lg6/WQ5mSqBZBLkG2jF8NPyQXEw0v
1U9+gyAYxj5/ATo0M1Ig9+iO9dIpWxIYSsCDAoBECiAEXwNsZDdtBac5sGJu5uIoI+JnkSrm0+id
4t/gBsiPkp3Y3LFYZ7/TPcDS3eCJVXNlXC26QzweamC21lAPrjgJIVDENWaam5z+ne0zqOAnTSYN
PDkNhzpWYys/BJt/i1CeNGOrtkU3WPOv/No7towrvbwwFdG+js5kBF7XPrrVRqTIMMqEjpS92Bdm
WHEsVSRm53ZhXyIosxQ1IWrZYYGFAUvRbI/TWnMArezvtRXQIQ+Y5WJYKdaaKCvVgwMtbAs0AnDg
Iyyt/lu8rq3Ajq3ktwogCjRp/ou+UJZQ8vdZsKMi2Q5OHYRa2R4jgcV+sIEd/6Da6OptRRN8JGjt
kBhG6/9xbV9bS1ktToHOFJxfXyo3aS05sEYnhktFCxOKrT+qI7vvhymSMmIo9wihGEFhpofGxmzy
2sPIt2JhcOdXZVaIl9kttywFomwZpwDhphk5FFxJc857iScIYHBtY9W+oM+ctacsaZQZE6V2UoE3
j8TV795RXGCCmkCwB6GEhQiMmZVbdG3I/qGrHZ05ePdcqw0mznwjBTDGSdABUNWCBbtZpwbrli+f
2kwMpZ2KZASoR+JKjFtSCeIP4M59VvegWtmoGFw3mf6HfPfNpZ8JpDRTj7g+HqrQP2sPooXSE2Al
7AZdrbwrOdXB2LC8D2sfKbUUYynkfX4owDmE3DB8ty5OtpdP9n3bwhJDqaLIDzImyrPonObHBpVV
gLmXncowYCwhlAZGIOsd2hKHFUoyUEmOOUYZ0/Hb/ZUsJhHU2QlRTjQAZc0EqNH6khlmsQGOlWM8
A6Ul3wBK1JZODGkMfaCzfmlWZnHuhQ1auf0QCoHIfxsD5OsBGX086tEDzFTBxXBLkRSwJSLFrmnU
AksjUiMJ4KcnIJFtNHRX63vvwcctzixW5L38jvqSRb8xghTNWgGHayyv5O1kNw8lmuNbt3xtHzh2
L/6ir5lJo5z2kMkpSC87D3UKYObpK4De2foJlJ3gzrN5DP6N4GFlKCXZrdsL/d/dpB8XYDRvZalF
QEn6SsHgtkYzwzbZsjKDyy8nlScDTJgzu+kg4vSpk7IpSs/BHsywF0BFkGjL9NHJIFjtKzJ4g/mX
YdBMKmUfgbJl8BngtE+R8m7Ao0XSC+MCLLqVmQTKIALnTatSwJydjJdq0670R4y1oReSZFfZ1nDx
sGbCKGuogkMHQIrwmDIC8cyNV5iLd8Q185nLWhRlDstAnBoRaJUI+cVteSxI79W6uGQOwjtmlm7R
LM4WRZlFbsiryAf52SUDrqjWAc//Iwb4HOOcFl8xMymU1QDGgiYGJI4jOfB61a3JLMa/2TzGGdEW
UU/ylNdKUgfZdJty1axR3UTJm3VGjF2jc/r+yAH5FpBp58xfCQ06N/FfXsDaNYYi0D2/AgfOC02E
IjRuZ082kJus9I3fKNscvVzB2/92RiIVNIF8mQtq4iDlVfPZ4w6qmRWYuexyzZDE2j3KLpTlWOUj
AGFOZWAVewAXo2JlAh2BDJuJv+D59XVsJx9Mf7LoLr+0kC5aTCjExFn0+ZYOL2ATCh4LN3hJdpPn
/GPfmV3prBOkTIY4plEbD0jtIPhUgGayLlecw31UqT3aqdv+ZAVsy/HHbImU7egKuS+lEYcorvQV
KX6DvvWziMEOspfDXzTACxhLxGwXnY4r0OLSZx2J6Z1iI1uYZQET8ApobUhZgdn2XzQ3Lh/gl0Sy
3bPnoKIUYjdxUBxQbgSv3gpNV3iAjg/cwX8UbfZ47HIEoqIUKaggysW/rgW2YP8F3g7KXEA6IzY/
BX09+u3Bi4NhXND88M+Mq7G8wi+B1ArjSciSXCKZ3D3a8iyQZwKpFbta7tFv+NbvWEnAZYVBF6AC
TnUNCQvq1gPkHXkKFdWhcSu4BTAB0FizBdqpDUBzk7E48vE30c5MFnXvAa7bi0hl1ZcYnSA8pjzL
N3GjrciUE8CU/morZ9KIFZopi6p1KOyLCilRBo+ik7hyZI/vgKqXtmCOtwGn7zOv32IMqaMRXkHn
LSCzKH2Rhj6LowFTGobn8khPhw4wxnpg7x6BE/8kXIC3+tN4vb+ti9Z0JpNWGRn13SzV0jPABleT
1z63UrruOdaU8NLSdEzYY5oAfcw37Ve51qMXxEDyvYizQ5KBj4MrN/dXwhJBraSteAOsGir8Hcgg
Kq13hCR07otY2qz5Kih1V6osQdMQCsm++EToPZUfYsw4j8Vgey6DLHOmeMDildMYiNgnsMKTXlRl
B0p1oN33FriGzNGOJTPWTe2Rdb9YayN/n8kNuxYsk1Ubnf1wcmrQxtYp2oI8xr0iLou+xPPVUS6t
47zck6qguRBEVIDLlcJH1fws5Jf7B7WsC+jkxSyOJN804hmFEYjgXkAQnAPPHmVVI2MsRCCh7e1K
vkRQoW+ViY0fe/CVIMh10AK9Gzb5BWjbK+5ZOg9WdgQAkXAoVonVMLFmls/qSzYVEFeIuNs+gNkF
ARIYnXaJaxxHkC2b0UWy9DWaDoAQNLBaKBetPVpd/rOrMonTZyoCqDAl0YEGiKwx6deHQ3ubjphw
WrU/WZ6FsUI6B84PXZHIElaYVo+yeJyS76L0p4gcMEbz1VD2AgCtwQiIPu8Ennt+fPMlUAel5zJh
VhEYyihTViMn0GYFaaEQXsTe9rYZ/GS2HmPMWstuagMzHywU1v90AWTKinSdHoHJDMURvgDy0A9Z
vtz//cXYZr57lLngtRw0hyVa+9JvQJHX3HLVYkwebkpyknPITKsv7iGmGmQRvc+3AwdT36BEPSJX
FQIXEO1J6oqxHnIIN9d5JoAyTFrVdanWI5dSO7hS5TPmI53gOx4TJrcdN+w34GL8q88EUrF2wqWy
F0cq0r8VhrJUC3RrH5ylOMGxfFR//mWsNhdIGSzRD0IgCCEarWwCTZXZwQOGx1dAm3RZpbllJzZb
HGWgmkZMOHBfktQiKt66DoJnm4y5onrm9D9C4ZFbNYjaWG+0RavxJZbuNxUM4Jo2fZeevfjFQ0ce
GGxMafxxX1UWhUgkQsMU0e2siKEBZTWYyGBp+ltF+5qQf/A1w38tllP1mRDKOMFmGJE0YIIB06vI
TGm26JQr+WRc1BYAZhZYWqbSzFas6hVRuptbQDrkgByE4odGR6CEDdzQA5TpOvC0eiWAawHIOjz0
6VQcxLgTLZGrK0bgtryhX0KptdZSLw9qCqHaGFteCWzNcRDXohoFDKP4/+zqlyRiBGYOLBXUQJ9q
zjgJL8IvwZUHE/NYBJ4NBIzivrKip+TAjOpZy6NMcYP3tiyRkSygtAACxza+AyHGUu3WBpNzZdYP
AIL6zrL/LKHk77OVonFuAA0QWamxCjmAGytPGZgN7t+EZRs2UxfKaHKAmAehjwYpD+3n2BQmAjb+
hiTnAD2xY23lohNQ0BEIFkRgBdLvI1D5amFNRro55SJou2B4YqyHaNqN+s8EUJqIons65SmOqreq
PbqSMP6YWsNzdBxWIGZ5ZkhbdDkzaZQ2Rh7mxT3UbTFaYTygqok2L/40rVQTTMo732ZB9yyqBHQf
swaAAhDomXG/FZGA5qESOvCXPfGlKn+lkctYEy0EkwWgSpMNDNoYsCEKpew9AJ9Bu6EUF5EHcrAa
FYQVTjmCSmOTKN07KEbWfTMc/bb+JiuqM8j+tyxT3yKlG8xa4uwGnEb3P2nxi9D4Cyg5SSej5tc3
gc/AJ1EWmXEOR7Cd6oET+jvNV+37Um5My+fCv8TcdKM0HbCUkxJ0CHYV2ApKW6k1SuaIZMGGA8kt
cgYliGoylkmjVZaWS1nsiW8jkOAZwpnM2AGOuxRdzqltMBFaUmv3tcXKStIughZI3RFMqZct6W49
N/omSqUnDc2/Al88l6Vkq+Of3hFaGnVHVCC/Jn7XFJdUy4EKPYI+LoobAEcLDwqYP7g4sQM931Zl
DZ5y7pA145aromPHj6y+XaInc9tAfwml2f5QDKAgwpc0Pzqcb2aXbyhGWGCZPcpW5Ha71u1tCaBf
IK9m91vQJRBaOmXPxdBrpTGrC1SPun3qdGufQMgATI1Vm7gJ3WhJlE0fBhBRSsmnpLq0vG8INuzQ
QuJLQ6jIbRPnCbXad8btudXiz95y4Fhi2B1DXlQw3GgNiBb6UMH8reAKaB0bdtmOQFEljvEoMeKN
m3esrl9LoyLhokJlOOUy5QzMNguQJBiD/aWgfb5gjqLcIKfSomjrM4hNxQl8jkA4fM72wg9iGQK7
jYAn5j1g7nZVPiIXzLJGjP1UqZc6OLCGJuSm/CKuis20AbgFsketXRybFd5m5v3Tu7WwZDsxXaHh
fabeTHOkXh7pI5DUz4EWaS89GtxBR6EHO+Dkdyz/QvvMf/bzSxalnaqUKxjlwNEBcNLSfnAmpvif
MKtkdU75zh4lEm5v/fXaKMUsgFatCmmXI9MiboNTduJViAxcEDA7ybNijTa/n5z+lTfHNcvSsmRT
asph8F6UwUr1WTGuV//06oMThOEgyZZdGzayRJK+1zH7ZRiUiRW9JEKgrwnnMujavThg9DaW49CO
Bd6zBKUVGPKW1eVLHmVIp7AA6bUWaqh+/szF73KzqaPX+xp5E5j+oyZfMihzCbh0HjXWQjnLK28F
ItVdp25DCwPMAHqo3oaIGcyRj763iZRegsQlKw30cp6Bi1WHl0hnzBfd/X3SIXQdxegyx+UgNc4v
sdiDD4k35aBm3C2iTv/vEiCCUje1qzF0wIHKOZc0R4ke0qQyueBBBRouCPzAR81Aqr2rB5BHmUZP
rGs5GyAvkD7EaQvpToxGkvuawBDyOcA/ewe1qR+BeQpC+FYzFTmygsZN/Pf7QhaCP1whjK5jpgdD
m5jWuz6dJIr7mEtw+iQI01yCJxTDRyc7ZYXCm4/Giz99330q+EwicQCzdfk14H8BhquclRw9ChrG
GPoU4Yennu4vbVHvZnIo4yAPcRGKxN7Ko/xLETE7Hyr15r6M5ds6E0JdngjMz3ogVfklS6z4CApL
x88t8FGHeAmh1m22zOcxa1nUdVLAsqQPcpNfOLCWY0Xm2D7eXxRLAnWb+MTgulKC4qV1ZNb1D46J
kngbEqKFDkkoBU9IYATRD5tQBDjokIOAjd+G6+wBTtBMN4Ij71jIOUt3aCaIftpkdSImRj9kFy4H
P+mgB8YbiobAHQN/G8M33KSViV6j71YzgFalajeQR0PowXYXWBRBUBiPQG0zszVwfC3QKjGR85nS
qEMq+TFpdKPKLsUPFLyqjbTmHOnAgzjaBnXx+k/zF5+Lw7owRWnIAMymLlPdpd2UBVicp/8Qxge5
Y+jcYrSizQQQpZxZhUID6J3sCcI5FMYV13RO0HmuXNZ2kX+f2mg3gU01GGULiJd2Ihb2oL/0wHoa
nuNcBXlSAQ723EbDwkYUfYZ3WboP80+jPDLolUMu8yXyaQ/geTQlnVlnWQp65yIoM6KLcR805DS5
9eCGawEoZx46uP4BJfqrEHsujTIhY6iChz2GtH4L6t/mkQAM8i/S72CH4aEHlr1ftJFzcZSq6tIU
ahERJ7wAop50k3iP/Ab8pr9HG719K5bAxUsPkCJA1gO5B9zZ16rUcE1R5FKqnlvgzKrfS8UHMdz6
vo1cvn9fQuh8vZhWtVH3aYYIF0Wk2rDyp/jDWwNMGoQuTnboWQjyS6siaSDktzFZc1MX9vAUS3Pw
Hp+bpDNVvMJKsXbzTLAZC1vS9rkc6rS0fMyHIp+Ec1yZg+uv+0MLKvHHGIApvV2jT23tv7Csy6KK
zIVSRxY1mZGAPza99LJbayAVw2R9+oHmEfBCRcDmAnqu+6ddA8SkzWTSJeHIG9FlUUJmDdLZRFv5
HgYzjB/3t3Px1KCCokiemCCEoHQRGGR6o0fq2TA2frQDK63IejGwRFCWE5yTXpvqoXoWxXAn5bU7
pclRCSYWnA6xCnSQrc+WQr5jbqHLTuYzxGxn8aAfeEuRrOS9as3EjgJTtQdLfUjg7TJH+WBPFi8q
5Uw2ZR9HMsgvCH16SfnMlLpffMrIn5MfuLc4yiSCpbUELxUESKn2lMUwS2W0z8LCmQyFFSgsLAYs
F1A/EneD6oIKucMynRBdDcq5dOpvSuCMF2MXOhOQCVzxR9+ZfLEOXdb8Arm21AKvhFJRdzhKQSEY
0PbGyDkrrn3B6pFlMSfBW/cx+GT7NmlWU+rV3+7fgCVLKfDIqgOgRdUBYEVtrVpXZSU0vHJONp6O
2m147tbGgaBIx2i3c1nAPQtZQO1KHmXAGm5qQYqK7Y02/nNxajZdhmmh1AK/9n449iCnR2svq/q4
ZMGupFIWDLDIsheofHopDDO8qFtt1yBnnpqcb/p771f7ACZK5iz64qF+bS1twnpFzvsG3b1AuBgt
GE3tF1pbbAH4npVi6j2GPYGV5AhOzGHWDIS+9092wSBAfVV0iYLRnvCNXBsEoWmDdsgl5Yx2lH2m
F794qcTEQ+ykQILVQ2afNrGVtArP5NEut6s6jPu3gnIGJXD7jTNrK/0QjiNy1+0j4algatLSRZ0L
pC5qHUvi6KML+ByPpvRDBx0nQGw0p/hW2zGwWu0c0zis4GXpQT7fVYW6qGlQJaCYGwlLhWaqW3At
WvkbGADhfXvUW/8FovdC8HklkfJRiZ7IbVZCYpyYDToP1i0SdlDaFrqj79itDkuZ5SuBlMdCg1vd
9dxAPC+YQx3EMwRNEmTLFjeYfmAbX7CmLKe/lEAXoK6fOJYEt5nyYloiaZ2nwzqIWrMCzSGYO0vb
bwSnyNpjFnmvnVGNZpjWDtBtfxaFsbl/aRZ1aiaf8mT+EIDpPuiQBRbB1Ci9S6A/vy/hBrsSnuVq
iZTB1euqV/22wVsN3CogRgWOKiohLvcBump46CMB6szdSjaTN1ZhmLU6yvbGSVx1qoAbM1auwiN7
EDA635avx2z/KKOTqTUAHr2epEf9ta5ayUMKGHibBKf9phlMXrC8IzM+ZayLziMMcozRdrCUn/vt
VGEUuz34DojYXWW04lcUSN2aZwJDLzrOmarSI/x12HJZV9VAUVtXe9mZduJG2Oqf9VjjL+3O18Ya
lN3hak1qo7JJL+JTtVcvpHZmwH1EFwJ1WoGYg5W8X3SZ8/VRdif0wJBdJ1hf90v8zZn9ioD6oByC
mB/6+S8eoguR8vxiGJTdqYoAVMcTyJbS3xLqL6A+fgM8zXvwvXNGW/oYTSMy/+axfSWUMjh6AvYM
LSH7uupsngzUx2CUks12j+bT7xwj2U7U/8ZHzk6RMi/1FA1RMGJPs723alfdLtz0e/bc/uJO4n2t
oSFe428AqcGR61UyVynnzJDfRC7ceFH06vXTG8OUEQ97s5yZHEopVdUXwImK1gSSKBw/PDL0AgDq
4gwSeIshayEpCS6zrzVR6jgJmAMzpFE5d61iJ9Gj1/lOVO+k7pKG4LdoG1MLvo/p632xi5ZlJpXS
SS+pIr4oFO/cdmP23Q+V8IB0EytUW/YJMzGUFrZN0UbcKCeEfUfVLQ7t8QRsJzI5q9kCayd9lOB6
3zHNPJj/YjqL7N29c6TUMiqzKOtqJbnIB+lXuJZ24Zt0aJwYw0shspXMS8fSG8oFhoY/6mWK5YI9
aSPKJvj86h8wZPtka5yYqZnFQHi2uZTXA9B9kkwZVtdzPtACQGh+4aTcDLJtzmwAWNhJZBJUUHGT
3NZNybP1pQJ1IU8+K6a4lVxESp/D094DSZKMJsdQzyUndCWP0k/gTjVDGiOZhtcUmQM7AJ1DOGoY
Li1WJSAYWF1BC5blSh6lqEMuRGoDqomz3r55umKr2pZv3+/fuaUg4koIpY4a6DJ7tZLDS/ej/wQG
BIadY1jyi4aiF2n/+4vX95VASh8rET04PRGISVPLkPcS5ixyUMfXb34rmIbxv+4ipZF+PcgF9D+8
SAmG9vytCn7dMWRNVYgL3gYtjYSdRxYAOExzBIhtD+JvoRTPSb0xePmYDaUppE9y3rhK9aqIx6x5
UcB63Y++5eWDFXc/8TFy0ppjntmTOpiCmpqiilCjzFw1uExaZ3leYYftm9wA5ZcDI7Hf+iavveic
bjPUYFHXZp9P7RJfA3wsmaTwEwkmO5UXMGOjgUd7Vl+8XypqUm6/Y5EDL2yZJINwEulpIK/epHGV
yotSALOIZ9XrLFnx3ChuzUxOMCwHoCsdkJQd2LIVBh/OUqx1JZZaapnqRZ8osYgev2IvufpHZHsI
mjHA/d49k5EbxtYumKkreXSYPmWaX5VhiKgnR5MZATYmnMs6psCmg+8yzdSC857LozMhmpaOoVdB
nrwK14ntnSbflH+Nm3HNV4y1EYtH+TLwq4KYCVS4YEaj53uaWhLGWOmEc8Y9DP23JGRl+pec9ZUE
KurxAAbbe8IQgGhhCs3hvQc60ZHftLb/jnu00zB1gSRWgYdOVTLuBLF8N4tTUOP7JFKR6c4GI5PE
vkl98SzEmemPT0Pgu1LwIdSGw9AQonF3JNHtDUXODVPSYZHyCkUokAhtQSgBXi/ZbJzoZw84EDCO
26nHBH5YPD/AsqNQqwu3sPApLGPb8LgKSn2o+13KGoBYsCqYKv76feqqNblaoM24Fc6DFNta8zuN
IidmdpcuxBxXUugLFqGlEw20It7B/beiQDLM3465C140S9kOq+gJD2H8L1gHSwbS7FKCdS6aRqcp
0zAdJaEPYDYHu3pPL7xDuECAu0kI2bLa7M79d2ZIt6yZ/91Weug+7AJND2Poi/QQHiVXW3MeUGrE
Tbr5Z4w6UEyUEt+YCaMFS3a1WuoyanVUqaNHVrvFPJCHCBmj6Qa2ucEMi1U8sfEpl1aqAjMbNEYS
+ANozGet0lJFGXXhLMZrDVFC7DemMTmSEa4Yd3DpKswlUXFQIvoZ0JghSTLxLsAsKNJw03fdbt0I
00cIKNn5TZZIKhIaKk9uO77DMbaFI1Sol2asTsulCzhfFXUBY/CTd3HZBpewKstdAaKT7w2wRn/H
leArJmMLF8wYqckC51kWZBlQ3DBzs6pYj5w00sSNgPi42TSNlcamKqPruPqtm9M3gsfD2UqBhhMT
8wTgL2Q4o6VQlswyopKJYRV0vlE5anC4Zj16WKVztC8whOGUTyTXl1rGm9gCmlD9yQaMWjhCTN0L
6MwHE4Mi6NQRhpMYJrqSqZdC3wB/1MzakbWrC+83iAD1DvwrjDQNWCLjvYie6klCvo3gvZXoUpc3
pCONZ9NmLC/nSxZ1CcrM68Spxw5KL9VedEiogncxoAswH2f5Fr8mL3/7vtosRIFX66O2kDe6LMAo
tHTuXH1L+mMrhxTEWCk2lhjqJmhCO3B6jPFjfqu44Gl3eoL8yRSz9Ei8Wg51CYKk7LQeWTAcV/Ka
rtMDsHpAroKuSDvBFPn9vVsqH0DhgeWF56+iq3TH/SRMUV8Z0D8C4EjKQLFvqdARzimc4Xe/ie3m
LbQLZg5lwRNcyaV2M069SKiHUjjnzgjPh5rFIS6RQNEzQiUDsCW5dRlLJc6FCpJ0QRaNz9cCXgzE
1M2si5THfGaEeC3w2/Fb8xC/kYpeXWFGJnezVcwsPrHkUXfBS3OxHMUquAzu5IoI29NV65LsaGVh
UnrDWN2CocbIBlqLQUSBya7POHi2ujjA4Hrp1cIZlWcBFXBDt0G/6HRc45SFb/fxTxH9tTHypOJv
v3mJindtHJ2wlVkatWRu5h9CnawflLwvdYJx1jLjtZzq0haTOkGEwU1mqHXNduKAZVgXUvrEYfT5
YOjauIJbUD/+akc0A30BpAOcBqWZ+CRIAdxPvAlmPK3yKT/oaK3QzWRNxqKCreewiLkXLy84QP4r
k9jH2SnUTRjBf0FmbwFsa1/jzMnDMHlGpw9z4GLJ2M6FUQrd1ZInjMDqO6vVUc0etO50fweXVepr
MZQCV0WJ7opoNM5Zs5WrDICGK4UlY6mGCL39EkJZ71yqGr+IWgPWW8AtIXQww7beVKtkxQo/WftF
aWaka1oUNhAVNr/G+kdRMOoFi/uF1KUhCdC2m07cpKl1oel56ZzWmjlU2iqNpid+TFf3j2XJEWHC
5j9i6PqZAHaDuhhz47Nql7k63API5pjzIEtPExBTSJgUBTEVjohSL2DfDn2XNBKyo+3vekLooK1J
PASMUFMETtc6chCOMezYwuIMUVMxoYmWQxFkp9cXyNc9MBD4EEpKkph43wgQhMUxxvgWVAHkzBJa
i8GpivYhKtITUyBK5qMqnFuvAzzAexb8vn9IC7oANQA9CyG2ue3x5TU/8NDAgz5X7yVsH5Lmpxg/
3RextIa5CPL3ma2RArmPSnkSz520B1efGUQRI3RclEBOXhIBwwajdi1B6AWw8fW9eK5BL51WoJ5i
dq8vxAGg4pEwLQZIUcCjESc6W8QQxaOPao0Igwm8VIINkVsE/kLARPymsvgdK1pcPJiZQPJBM4He
kOnR1PMCEFEmC+ba9XjF9tHv/OeHA5AS5LYMGdOM9FOmErjaS/1OPI+xYU2AsYskhhkghpEKZwwd
g1qApgay0Q1XaajKvjqWiKAQ/1p136JL6FcOIjKuAIBBx8p5LkpDkgcw2JhfAvD89bYlkDRUE1Lt
3lt5US0hxkw8Arb21BD4bR5PMx8dEdvC+hfICcTPXK9UBxcxqtuAHOKBGUbJjoQiDGpjEM+Bx7ll
oZlJXzga31tlUT70IECO43WV8PsgH83MA8tFeFb6k151VhSHZoKC4/2zXbCM5IN0cFQSStMbAtUQ
GLi618rCuXER24Wm0JkBPBf2Q8MAIsc5BHuJXfhY8JU62GIlsHPpAOUQ6RJBqxBUXiHFjXfbbyCX
2oWW9FRuCPWS+MxY4+3dhywJ1WgBbGDgUKUMMSbz2iJIwglrDMGjXQF5BCgIh/5RNv3HMHUJuh+T
PYLcduqkAecgq3gQI5+o0gvMEzWOlQERDRmgCqz2MKxFlPeNVe7i4chKrH/iuN4TRwUEValVUx42
8KSeU9gEuqJ6kAygNkt2/JQCJnpQgHvilp3ZwkuA1BiV8gtjnxeWjLuL/id0PBLEP8oe+e0YTxFx
FPIqjjcGuL2LdQMmENITlz4kB1bN5DMXTC36SiDlNlSVA/Z2CIFKt+Pi1PKT0Cr4lzBP3YrTUZs/
cEJhGmnKuDW3hheoQ7OFUgqV934PDjFZPEfRs1rKZuk9Ce3r/7ibVMiKOhfPhVognINNs5fsCYTU
hVPvCQFbyO5yWLgjV0uiDFOpipIHMAJkv83OroBeGjWWwOMV2z9yo8VtK4LuOQ0rxiLJz947QUpt
9Q5lrnqI4MJW/nF0JDv1reoFgyffsx3Y2Oxiy/8cX4uDwngPMFWHBG8z32nwYuDJNVTH03h0+X9E
6DYs9PeIL52u3vWdYGYBOBZDjaE6C8+qK92h59iNcfDzqUOoI8tueSE5LG+T/2oAh+Q21shseVhw
OPNzpec4wywOI0mr5LMIihAkzyyBU0y8VU0p/nb/LBkaRIc/nah1Gh8iaVyFFw99xrLKCBIZt06l
zEvtCUqXdeTI+NOYvWSeb5UGQwbzeCiTIottOxCDDl8Rdea0J0gK3RaltX+X9l48HsyAgFtZQ+WJ
DkunWB/6luMQWyNPbPwS9CcVo5tVwlS72+AUajcTRGz3TN+zMNALEZkK2GYJ83MmKN/e6szqXY8Q
5aJA45s6iyJnUSNmMqkDC3RAYHENAq3Yi6w4Omcpq+R0+8S6XhV1WqmRgnewJDU1ozH17HuZvVeK
aAp65IS8w2HuP+sFc+SQuIgVB2D1iG+wAUWwwr0wFQFQZPi0SX00sP7712GhtH79bZST8JJYy/wY
yU9QE38jmPVoJDEF4CMSC+7brIyAuKxKhmLAdiHuoNOf/aCMmD+FKc2VANyZfgRmy0jLRDxwAf+n
FyqGtiUlWut8CqhLH3RqcVcpJ7n2ja3fjb2lTQg6gTrkmYL2f5x915LbOtPtE7GKOdwyShpNTrZu
WPbsPcw58+nPgr46NgXhH3j7eqrUAxDobnSvXgs+30SUsw0F4pTabINvUVrMQCtHOVBEMLcCf3ff
GckcaG287Ia15grRkxN5FRrk3+uhQoNUyXouoAh6IgBJycVrqnLa3eg0+8oHCRDvMcW++Rt7VESI
BUFRQJVJQhHJmlakaysqbH8mWsmOP7+t0WFgHJsFM2YkhQDtKBQYn6OAyJ3WAY+4kH0Jf23jVQAw
1L4pSxnlgQqYgbLHV+cpybAeEWChUk3Q3JzJLKmtkzNwX6gznCbhsR6AJX/BRAQ0Fh3D0QLr02rQ
gh3eeeAp5h6C/QsEO6oKsm4637Rwu9I2Q84S3ir+FIT7D91On9Td3+TyGEf/bYhyM7Jl9VoDakEE
BTPQf8y9Hd2SWmhoD/cxoBfe166D5dUgpQqNeszVEan6S18dSmJf9Bh6hq/uz5oN6Ib6f9CeITeI
vmGWBcoVoHWhxEwHHyUX51AYSxEeSvKrg45mfQRISf+Auerk2L7JAFooCBTKTpU8/a5pONkfc50b
+1RM6vVhHeMuX3EHNJ+IYJA2FL/6x7oB22XSYSiRC0MpehGjHZ2jSpIt5Zw4xFgIaosWel0YCNSU
8/3YBNd2Xue5FeP/v5A/pbVhNHXRzkW/DDcNhOOmQq2kFGA6RcQ7Sc+9q8JZA5XWinZ+03sQvNf9
9MBXmmYblU2NkJBq1+q+paZEXa5F60mIITgnO/NZC8O6M5+Lo3VA1YJLisg2aYBUQFZAugevcnkB
KqWvJ61DYUs9raqXPqheltmI6YMPMVXZ15CXO6CY2v/na4dm+W+rJMBuvqKwToY5TUAtknqtdEOk
UoiqAc+bMOL0hRnqdpuh2E1zvIqnpVNsqX8vkZVY+aHi8Rnz7FDxcwLO0JwqLCcRxX0KYlA57/11
7QOhEDi5DuOGXSyJ3I/NznVorJSKWOPxmL42k2hPMrfzzzGhEKDfxoQWVpBEk1Cnqj+AZ5BzjIal
LqFxGz8r1Tuzqn3nFVXY59BEVRKwTNKNpNc1Cvmix6J4SkClAYJwnEW/7W31RXiNXiIQLwl7Lm8c
I1EHlwapD8qAOOg6dfbFsBszKW9J2010wk/SaoU20GEF5KB7jnxua5cUvqkgcGGPOvXjoCYheCzF
0zpAoK3AJKP5QojcwHfKPfqsHAvGQPqAp4gsgq3g8iuuGJcq0FkChKlF2c/ywfL+1Plp5yvOHAhc
uT7mFdiYo+K2CnbQXltr8dSsEB+M8eWK7614r3PhPqwAsF0X9dGgwlK3I971J2B+vi9rgwlNZ7Ru
2/g7kKKdBz7Q+aA2scibvWfkyBf7SX08ISyrpc4QQeXbBWQvRHN6tIUTIH6gwObmWyxr+HQgLAD1
KIEyXn49KS3Valhq1FHd1be+KS6ghffKJ/CYfsjPx1kXYWuN+nhpk7ZTl7QkO1EPeQpOQygHOr2J
KcXzC8pXNOfrAMA8nkDWQWEBQn5Q8KHuu9i2IEwfUCheP/IXIp0MwtP7+g0a4uBR5j44WIdmY41u
fpbpoqeSWomn/Bgfu9zWvpFqEJk8m98J/58KnQWInBGgVvvKGwhj5eygNyR4OB1i7ypdny7mtIun
piPbO3mYl/R7ZLWBdKjvZDtxH4dd//3r3SV3gHY0wKuAUQysfAZypcvTU69jEgFaP506M7+pVNFb
VvMISkdOUsmAASExApReA+ESeor0RzTqcEwjiHljYYsnqY7iJh7Z0MTpvUh1wISPXFoPufoErAc/
JuwkNBnxHiEqHZcLlKeoSPGkFtHEXP0qu6mz117DDHPxXqWBtryG4V6o79LpYVH/FTD///X2MoPV
1jx1X5K0E0IzwXFSg/hhduMS3lXwDCgY9D+M2W2e/wpliL2GI0B8RD8NUJ3LJU9ZUoZgYFxP5muT
g/N/ugO2osfMKwQU3xY39wbTTkouTI6VDGzNEke1SQasqoQGlZqtpwEEyO1y0i3/681kntXNuqhP
iaOVh7GorycJijFDnDuGodpaynPfvHVQnwy1J9mcWnyy5DNJnLnDSS3+NV9GvJqFyR3vTKRS77ys
hmn0HILJKwLKNZebN4IHSZtFZTlJCnTXbkUj+auTuLFAfZ6kF4ViEIsVJ7F7W90Mcj/jrrfTtxUT
vOFPvhAl++ptLFLfa52hbayY43SafeNjdtd98Rr6QMSNNsi/AmvPzZrID9LODJztpoa2OGoPtJNR
lzDrjRJORr2NMMdiQcCZzCiD6J/Uif9gCpX11TYG6WARQcagFxs8MYXSHsCE5JQPhVehr9d8mGYw
ezniRMd51jLjIXr+hoyJQlkGsOHyqJRJGEeYyEJueA9BXYz5xX59oz2uHkGA884lqyWsWOjTGiKh
br2aGushiAnIDD6ifotP6Jb30WsOVUywj3GfeqzSEVrBYCjBN0QuQ2MaSvBOw6tNExDuo0sGT9sz
sWV64L322Hv425JBPVxUUBT14ihOZxidgOY6IcUP/WqveGXAVZIkV+vqXG6sUZe77GMwqhozgixY
QmQHY6DguIEyD4ajS346zzyUKLyRZB4hj4ZVZUpuDEg/FxRwFF/bzft1lwJr65Q/IL8dRC4gHA33
6rF8M4CUv4xSOW8eCWnXtOUCUDEYjJ0RotLzT8HJUyd8lnAyE9c07J6HH2K6mK1Z6tmeakheFL1a
wM40eBoUYN4wTuauTyXiHMinFv5kC+tltrVIPeDjqh+bOi4W5IcSypvzTj8S2khUcN3/rA0I3Jiy
tUUlZxgHXQezRHI2HRZnQT44i3a/AybjUHrFM18JmZmlbQzSw0LpkIeFFmcT8B+K34EtbHpa0Wrr
7dmpbRHkJASG42fvX8d1VpIEmBxKdIAhnBmKLj0aeq9FWhbRdFoKZIdEBLECL5Ej77N992Il2Fqo
VDx8bZSR51/YpMJhpkh6ngzxhHAYHrJDj9uo+jnf0zDOCwoVSOc10NehT0N566YralNQB3L3RSAc
oZMA6Q3ouPqCy+VcYvgZVQQojGACIbFEJ37AuQ2CZPQLbEn+6uY+ypAZ0YUI8oOW2rr39RayjsuF
PWoPFVNOYxAVTKcCGK3KHh9Qlr5t3PjOuuttwoE0PKjvfzA/ynA2F3apxAJbPRn1RNa52PInETrL
bvNnUv1vQav1ad4USKu5uBbmidnsLpUXzhAMQqsuXk6tqz9C9bED2dO8i45ab2cBpCLeAPwuoJQQ
lbb5Ht1zX6a8VVMnqYjzapzJU613mzfzYIDev3A+1jsbTHTkPAECyHu1MU0iHdXg2FWUvqjApSad
FS4FylAL0OYR5P8g7Jzaoeh3ruQ0GLhew93A9bGMAAaiRQX4MxU68DjMl+4AklAtBDaRgIvNh9E9
JNx4TH6AisfoKJAeDkmfrvr7ypw24LQCR2yOCCnZ3asw2pknSN4c2fEPIWj8s1ZeJzhlY+uc9wVr
dVDzQqIDDJph0JdUi4WpqkbAKpfkX0k5mDzULitjA4hSwhsQczeQA6aiRtFB9jQXFBG5TQL0DiSB
D/k7EdUonnkHhFHKgyn0HywRYklX5YqoBcubPKInlsqtPSr/NM1xKnE2ZB55ASthgyWQcgIoCGQk
XYDN1rbu2z4l9QO4tr1kz6vb7jpXCPSbVnd41Fhce1Q+Y4gx2DOBnENzsSc0uB1E2tcAQ+ouyWW4
d5vxciHFEQK3xTW7Gh0y66bul7IQMdY2eNNbiRZShmdEV9nGQQbvIu/DMUPu1iC9vsxIG6uySKEp
DLIbDYmFaK9gQHyTHpWD6MZeXDmpwRlguBIzRUZzsU7qaqODukhWL5CzGbb+WUgoBSTQ1UFvoBxW
jyjNJN+MTzLJx9tk5sXb7DGVuVVrBUk9NRNPrdI7k/SmqI9fx0OeAeriZbqSakOKj9hkD734Kuf/
nSiE7J5Fpv3xJLvipy2yJhLzFn5ryZ8L7Vksv/cRr2LFXISuA0dpqkg+6YJgB2YxMdJy9GUrtNHD
wUVq4369T4wON3Qqfpk4PwM3haIVRQF1EfGAlSbFacbqpmq/GYpv9Ys7ruSVwJuaYoWxrUEqjFmJ
WY+RBBBJ2ZSzY9T6Y18kgJFY0/PXK2O7jc3SqIxIWCRxAoQA1UbSt6n91C07R1CCzhX90lt2svaf
xS1wJDYGqVSoTmshmgx4YH1S3VoGDWQsLt+NsuJELd4WkmOz+WZxMRT5JC7Avar6wcrUN2WqH9Ql
4xwNnhny942ZFZRvw5AkAKDLn6b1ZvUDaFl5QGH2VzJQ8tYBPb+ebJjUoVI7UowmzxwIUN+OP5Pj
OYd64Otds96oINwBeYxMIj6KNpdrmqq2wAunIi8NAuFNPKOA1gDhdZTd/jb0tJevDyHzev22RzOv
5mZTLXEuLaew+pSXJ2k41NbLPMBo+R4mnLkN5gfbGKOuFthxkjrWUB6y1I8pz+3MetXXp68XxOqK
bHeQZlmtqriXxRY7qNwvn/NRRf1kfidTYgVQhc5yJHNiKufAs9Oozcqom9VKodTPFVZm3k7euM+8
0IUqyfKh+vJO5NZPWE83NCnADgDa5evxl3BMGlOtwgU4t3i0+z1hAyxvzvEfRcQHXteQ9ZYBQktG
fYhAVmhi1ThuZ6PVU3Im+z1hckz2ZNacN2zHvmm4Z+dRDzLndXn2W4iSNImMWpRmrxiRRXFmL+9n
RwgKf7hpfc45YW7ixhrlpBD7paKMUEdIj6IjO8UBwn3OfBACFRzdvE/GOvnolkMVRTPBLUQXm+NS
GaJOMZfTuj7o88vU7mSJd/BZC0K0gNYlOKigmUxtXxgtSt5qM6BFkVfoaF/n7rgrcgfcW958yri6
xkxftTVI7WAUd1o5jyhoz/ekdQ0KuWBSwBSDEte5dsgt/ZAV0E+xrUHK4SMj1qJ6QlJG9AbnZ+Xd
7N2pxitM94mEXA4FGE7EZHoTPP0MkGBrEh4TlD/uolUpRxFXrf7I3hb0dqGh1O/awu5ckyiyELKm
gavJci70XK/0l1kaK2OCjEAf8giJVYCuXL1X3BJU577utt5oJzYpDmm7GMwZgxvaIwT00p34Xj+G
TxonxjKT8M0GKJTPnnuxTLOUdC12zQ8DzLhob5tu0QctnOlDg2GW1skhk9rbuVNpdtI5nHtKTtFX
W0GO/SbKV1alZ0McoqN/Xx9nwIiX1xWtKHAcE0BN5v4BeI15kxQT9xRVBfQQqYcH1GKzeTbPZTjJ
1xGELcMG65iC4V9xZ7lS6nHWyDSoErAo0IdEuvhyjaYQjcVqlcTDKhDxXG9yFIkPFmTryZRXPP6d
PdTf4dRR+ae1K4SilNRJQ48B9wc8G1Bd95OgBlEJwsde+O+eFqRjoJVBS0giwHZqdaUyaXJjyfH5
Oa4dc1f/nt8MmJYp/PLf6p2zl9fnBcUF0NfCCZKhSLogNCXWukhKksGv9+mxBR6qCjDBWwTFiPhP
itKlw0PuM0IXAcESvSsLGuVXo4IRYpdQzbIAjWa8FYicpuVBwdu8B6/NbrrhhROG6wVFqIiZRE1H
xQ2QzssDMyaZGsullZ4IsTuEX7sgdusdadxMx54AK3lu4PqEEr0dGdPwmI4GPoIKLs1UDEIqJCVO
aLTTVQyfmKOnPAkn8hXzaN9P//3ew6JJqPhEDHyiz3e5xHQsujmJpeJcwZQdcm7WXXRrLGBBOyP6
g4G3reQgXroaUEaitYACFRhorqZMTSmc8rnOx1M5xS6gN3YMtbfIfOScUPJxvjJDlVNi6L0rsZaN
YJsZvGx1DDTeUjd/n0U8/VYk+iAmsqV/Ugzw8j4j2bQr0xAqhzIg6A0V+iqO4SgtetOV8OY9iMfJ
QGv0oCGGlVwwzfkD0bZwDXWwh5qQQqFrl3obgyjSFGPYip7OzQzoy2qIXclu3UmGjeTfXk3As0i5
sQ4mwzZ67kwNo02MmjB6xAq5JypS9MtjJDd5HJe6GWMGE3xMRBN5pwTLsfC5rXbG6YElsGYrZyg+
jcqAMkkLNL4Wn1rfeAZ8FpRrT2Bmemoju8X0sJtCQF3Avfnvzpys8LddKkA2SrVIctH0aOEarYvq
NBrGvuGAVabz57sEwD7O+WUcIozO4pVqQuzVuBJaKLS8EIq1iOELEpAledEBWm2FoznqTXnLe3xc
P63w8sBbGIZ0kKtexapWU1qxMsv+lKsJUiFzfGx7PEHmaC82832hdO9TPrn6CmhYqWDkXpt3nPVe
fVjyH2AuACxNEm49nQ4YEbIEXerQI0/sAWRU9nBHiCGINEFZuHJli5iyiHweG+NVIKPMUiVIIxdL
QZPD+VSLsCvcyvM/nIWRs39xQykLVHJbzuqQo8Y8ILmdHOvjfEf34jOZMvJA381/MVxFkUuDNJfr
UGRTnWrmiIdrS5r+u//JKKJojf3jeXPmyQF1Cyg5LUBSUPq6vPoCsChx3cbjSX2cXcImlrrGnXUb
7/IDb0TrOgHAyra2qEsY97W5AtQxoFY9eSoeCUJhj3ZuV/sxEL5zm1Kss4FyK9hcMLGFS0jF/7mX
gWRYMvJUFkC5jL7NaoPTXrQ/Zqc7YgTnX26TQyRhiT4tW5vUeYzrPJr6DkmjLsbKLfhEwr2WtYmX
gGhZtSs1jz8UvZbsSkllp5nz8GTkseDLXdHcTcgBPVQEcxdqk1BhUVDlOuTzsOwq1HdtbeyV186K
6sOsr+ZOW9vCRZUgvZknBS+bTB0PvSAL+z5K48cqXaMbtUpjfzJnqDuAyPYQRlEJNLFU+kYEdSQr
TwXfUCT5Pq2M/JtRxpZjtmaxnw1TseexSnwoAmjOtGbdgy5N1o01YqQoWcbELftS3xtWnMJ/Fu1e
X2NM6+fFeKMUcn03DSXgp5We70Gq0+0gQyN+zLqWHkPT7PZFlZeBmeWa3UeT5cmdmNwOUSjciDX2
RFrbxrGamkivZoZfLXl2kAcNb5o40/dFbsxes4bCvlxV0e1ijLgqVqQexjhPg7UG0b3WVkjYwz5y
+rk1g3ZKDcdQm9U2Frn5rvdRLNqlvAx+JkSrV6ZR4kWTYr33goZpVXA/eVq7gj4jL+SgL9cIbCFq
Z1fwm24kgxrIEMfwqAqJZkMHOQ+s2dBsSS0Fr1r19DHUZMiIVSVI24y6ONb1OLiCtXLn+lnu1gJ4
DFk0vhAuzeW1HbO4k0sJV6kBAOrWQiGDQKotb4RAhOKh18RhX2L6CUJeQxrXGAE4J9ubF2ZRi2rf
p9aAAEpqaYK3BmRoNEV7iTegxPITANqeh0PQlwSO5XJxYSV3epN3QK8cyKueJGCkuEsSWqCeeJGa
4eAVESh40rvGqAZdEjKUak1FHAjw5PSghOiCyskgPzofFrd3+P79qlBoAUW8MUe81nYji0Hv5RZf
joDJyNiLFBDuy4ETkBnOD2bQjMdwGR7NdGKJMmtjdqI6nroxdEUjtKOVB5tknMELE9QZNMyo0sTE
At0xsAz1Q3FY0Xc0PCM4YkTP+8QsLGdN7K37vSbyJTdbp1bWNIhIboiU3iE5tEAYSd4fYBl5e0d9
IqMe0zKqALhW7s/DUPcLiGyRi9/OXuUuOw3TojYcFCfRINtFhQ5sp6WbEIEHXJmuosnh2vWGiVM/
f8Pr0YFODogZAgKgLJ6t/X9/jZNzCEQDofEioHYqOkpzLTXCeg7GorNi7jwFL13tWUHlRs+8Chlz
RzfGqLCY5akWJYoynCIBHRPRHuVnzu5dvRfPucXvYE+laYucTga89XKSH6P39hjddJCXcJQ7PPYr
e377cZd6E1eMnOWpkNH8skrD+6JRieJU0kf0vUZ38Up3fjfgg7UD6uN89CLjhKBaQ4gKMbeDdwW1
xmhdcxTiohEFz/5IkJK1hxtw9ot8nfrr8gnZUTB4KZgMBDHeVachX8LSIpnhgOstg2K2+3cEL8EA
oFJ9SPzmnfMFGX74wh516+IFWLCkS8ZT/63er/voMXOMW3AY+nj4Onyacfa30yRMdGg6zj/t98Xc
NAFgMAe80Ko7MXLO4+6JEz9FjlE5y8+Es0DGHQCQ/rc9an0YQChlK0vH02zuLAgYazGP5YzhkC8s
UHETkaVMigIW9OFHra+2uNwsvPYk+1gYEgDsQHxpV/KtoaEWciFMA0pOegweYMuX3smAqqTZyueZ
1+y/k7rgJKLShKY8uWtXs6Jt1UKEvBLJLVMAVSqfkWcCmji5GL95hGgZl2/l6vFODG6yK+pRhJIa
JKAbXGvNBocIfGO4X+4tFH6RinNiGms/4YdRDcFu4iDSOKxFsAQjt3DNoH8StC/ED/c3qg0F+F37
KPxlurOxRxXWlEiIgYuCPcxrYmoLlHQzQtuJQOcJECu/XblQM8bNvlgiFWpWRQpBfL/ipmV2DrN7
GQPGpist+/WQ7uoAGhu8YMq4bKAqUAwVxXSMctLNgiyLzFpaxRlHprhTjt0rSi930TG+I9Xt+FHH
5KrH8V+MCHRhktrYqtKsMYywsa07u7iAfjITTB2ZcwI5HHR97PXV2mMW/l7k4S94q6U2GHgBxehM
uLLY+CjM3B6skrehzG+42VAqgssoBDcpyf/lQALCozgAqntT77pjBR3Y/JZbl2AuCWSvBL+Hfgj9
eAeVlGYWIVlSAjoGPAQPqavujVv9nkxXFS5/YIysgM6/gPTG0JuGYT+dJpiN43nKmg4WO1SroEIE
wFmGx7ZYP2YomRWxEXx9YBilAqIa/MseifabbHYArFQX5gZ1nqF1QW1ql0AlVIUT8tAerK3cGiKf
dmMogp5GqGfTeirwFNDB7r3GPCfGyExIpgAVCPDSy1cD72i2t2mh5D2CgmEROrEb3S2O0icZoeKD
O1kLAtoXFoFqvlYIGcUirCcdX6oNg6a4l+UfX38ZifXQ2BqgrnK7DCJoDyU8NI79kZBaNndgT3Y/
ZmgIhL7x1HrdXt4ZD/EfjKiwFqeKyPBUoP2Bz6WCOJ5tWZRBwgMXTUeNIVCAShc1p7eroxC0hxbj
IlwhbdZR3Nqk1rvGWZ3rES43iEj85q72K0dPXXBofsgf8miTR77pGc+YQv16o1kuE1mEiIUCjXGF
S+8AXDW6ahlPS9jYvfGvDuW0tXkru1d0oDi2mGvc2KIcmBKtc2npM+Je60fxcyRq9hy+zQJ3LJTl
KcEijbQSYu/XaPG5iOpRVGPCbFHuRwCrU7f9qaJnBfKHV8zC8Z7hrLu3sUfDIIDIGFHTMpCQ4Q2C
ISOnCur380POt77zqiXXBKx4Nqo6CgtobkDxhX425hkUzhOIOJ/0R7O1Vze50QZ78OoHBe05+UEc
bBUeWvKaewvCd3txx53JYWS5F/8B9SHjQRJDUcd6hcbN9wRSgyEZR8swUpUDxSPaZCSP+1xmXkv0
ccBlTKBXdH9DHLQ+txakvfXH7J8r5bdxDOqv1LAHt76DzWfo3PzF9djYpFYq52PYNJ2EV3NkjQ9F
j4QimZRsNzUaZoGaXHRRquXiLHgrpV+ZS90odTEPJ+3ZDCDS7XWv2e0IjQ+SxUQff5CSMi2ahAUJ
um/XWP2kToo5W5AflgkagmCHCCzQ8SkYeRpcEeMBFpjG1TtuisH0PhuzlNdDN0KfDAMeQZIwHbtA
xasu7RmESOSRS0jBuuPiEpaI/94FJZdoY5nK19J2HcRRgOUWeKDP+qV0q0P4ID6AuzT86N/+J2/H
gw4yHeDGKHWaBEkYpVZCYCnkwwIGYTB92QIYdyyZlwkzPeDGEnWCJmlSQVsAH9G71ZvsaTcFUIPR
Ub9HAAvKW+n719fkGn6F7dTAXIQyJ1jvNZXazq6fIyXVC/SwMIgveqUP1gnVNQINORWm9aAuJH3G
BfpnJV6pziL+zXq39qmdnfWoL9puHFEvjB8MvwlmGwOeIKNE0zP1LJcLFmLlJ9AcBfIZkCH9io8i
bLKkiXU4BukeY0KdiDfqul9WZz0SXFT5LtyiKgRx4x61jAK1Sr7SBCvoAMMD2AIUqkTIJVzmlFI8
YrxUQXl5AGUUTi3EtkkRoATFuad44g13vIZ1prYGyT+0SWKzNq2TZSD1bIwrEWJzYHmg7q3bhEov
dMSnr88Uc4c366Ny5rVLIYEptQNKzT1aAjoRdAJek9vqYFQaSNce5Ap45EDAjLoqgpZF5SAnA96p
0S4GCvunCvb0Zp97cuhyN5H91X5Zo+dEsmQoTCsltRtf+la+YJD9Zr2LXoqHOfgDOBTLrQPJa6Jo
Y2lABFDXUswnuYokc0YiJDqF6SKtJFdyBiK09Mpb7V8+uQLLJARCCL4MY194jl+ekiRexHCylP6k
VjfF/NIb718fC1bREEWF3waomLEOlghhV6xpCQYA57sgJGBeIwDI9Sk+8GArjOWcKXaQbgG8YtEl
2FjU22g0kJev1fcq+zktb18vh5FKXfw+sb+5VGbYgQu9UdByMGJbLgc7Wf8t859/YQSYP+RN0KQB
APDSyGos6zpBWOPHOjb2HIluWRRBlfGSpesBPMKP+tsOnQebY9zK6DKTwiTGC2JP9OJvyk8IqDrV
PkVu/JRwLxTz+2xM0l5Q10ahnusZaitS5dXK8lEWaWV/vX+s1ivcgyHhTGtovdMkHmE9LL0y4XFN
OoY+6I7M/YTRer5eHnMLNckAqxOEbgAHobyelWHWtIGK0GkF8aa42KKXeeOu+laiIDl77VPmc3lD
GFkJQKEII3gvYcSWDiRKPBZDX8UDqJVQUG7tBNor++ygCgihpPw/9V73T4s+rMahK2Cd/a1h4is3
Z19P1hwD7ymKCPpTC2nTynhSUs79YhV3L1ZHbWgxaZIq6Bn8UTCsTuElj+ZeCfRvoa0eW4cPBGMu
CpAz0sxGKkTXsMSisBY1wqLAIH8cNQSsHOjz0PQ5R5L51TZ2qM3r5haa6KreIxoPuS2/NeDUDUvH
stwowaiBaROKZxDXNasr/cOxTX6bqtMBb67JQLqhVAc0wuWHKybLGJWkI7ZBfAYuqbxDdYTUy9OD
HtnSnmOPkXlc2KPWGmVmYpZz26OuC40w6B5isagDrQcdEl5/h8hSwdSDQRgVyKWrvlTXVnEyaCmw
fEDyCxij/581ycsfuQkB87yAUArirUDuKTRKoO0rIevzaiB8EwsgWaYMLrUo0AHJSlK7fyPEsLkz
csvzjLSHIEkg36YCXwtegstvaKqRLEtN3J+M+/LFANRVcCC0+Dbc81MCtvv8bYuOC6HQ9Emj4g4i
lcOkm7Iz7lR78cVjyke4sQLCZl30IAi+WiIUXdgj5WmP5qF6nCFnIj2iiX9Wo86D6i+qP9hAol+H
WigSEyrJmvNRbrsCFsHxj9XlPkq8/0iQlwPinPvSYi4PiHOMeOKpjvLW5WdTE9GKw15GJDJPa3Nn
lbxpdp4B6iUlDxAmVxLkb2KwOPoBYMtHoOGc8KV8i3fmz+iei9NlerLNkqiTqHZhLbSL2J+az9md
fhD52xllnXZxO8iM3kHiOrMtd+VxcJKfpZ0YUPs6eORFBsdoqi3KOkOqD4cy2mWHJPifhCr3grOc
F1JvhAJQV6GrSRzAJspBnWGYjQmgkv4baduQcUH9IQFZouQM93XAqzFcI8mRhG3tke3e2MtTwhBu
ksAgRINThRqq/0KdeGarhy6EqyAXCf1ax2xS7UaepuVGSuKCE9lZnxRiixj6kMDodgWkUaskSVoJ
p1TLHVH61qXHBRdw3H0dF1iuc2OFditRN+LeKX0PuUDj0GXmrZIlrqVXnCvBPCi/F0N7lHRKQkXL
BESfLruZrfnQx2FQgKvIbmr1tsgyX4+mt6WEptnX62Mmg9sFUnEP/5OoTpHaA4Un+ZLbBEljK4ad
OALQweoOLYHCBsjga6u8XaUSJjPtIXaiILhrQyBWhW02t0PTcoww0zIDXhMOE6KcMj3vkHW1aLUa
NhWT3McEVCSCozz1IOETXfUGgEb3Lxa1MUe83uZSlGFX51pNfAweIXpjWzFqQ2rrfG3lmjyK3L2N
Gequr1OiVCaYz8EthFG845J5+ffyOfJ6e7JsEXJwbnZvCfY4OfN3jmlyFq7c2cY0de2b2hAjM8P8
gQZzLwoksDMHlKJgNXySvP6VVzZhnpKNOSoO6XrZa5WE7xeagDBE4BTV/dBIOJ+NfUwwXwWOXfjo
K0VIqyurds0t0tVUDxAh8FFz+tnbPWYACz98El6+3kWm34KjPotPQiCSWpXZtkOTzxOSolGyBwXa
nQ0GRpPYNurT15bYd3tjioqz3djM+jjVJGuQfLB6eu3qak8J6t7gD0FaW6yu/MSxyVseFWmjRZ4x
vA633LuS37+0UKx7J8qhUHurEI76OzRT0U/iDlQwD8vvtdLzFGKlRYIG6oFTE6OVu9zmUekhKw2+
Xh65w1c3YGOFepUkgpVq64TVifNrpz7M6T9f//7/cRh/nQ6VXMGNExmL1JwjAe44+1QP7QNGncFP
kqaQtirvICDniO8Ld7Cbea03i6K8MQpSQy0oOCakpIIQ4AhPkJdyIOEGrWcuPwTzQ6HOhTkiFQkm
XbzLdHE1kgqJuvwoB5YELDbGUnFA0s/iKOcOAd+WrzzfzN5XQwOgzYLK9xUFULImVZI34HuJpbP0
wbprd/GKqhEBOmqvUAf4m5Qd+sVQ0JbIhCH9SM8rOZnCAUmuebv6Gih1Lafziz0ZEuc/f1jncmuM
OjaTVGthXFY4/eXnYj0pK2f4nzgl+txvf586IlENepl1wmKEZDg0kh6UaYk5j2RfDtNuSlbJ5twD
1inZGiQL3tyDcujkUapwnUefDBFBq8INHzLnfzpF6y2azlwBYpbnwsiDiH43UEdXuNsaaimqNjTT
KRkNG9ANW9DewGd9X3LZzVmLs0xAaADax2AHXfAdZTlsu2iqT4rc2RkSym6B7MDMmxtmHYqtGWoP
sxk60UqnzadZeWvKJ7N8/PojkfBBH4rt75Nlbr6RKKfFXBjqfDL6oJJPYnknYTxvtp4xZ+r0XK4X
njkq++izaeyaHOa0KHcbXQn66G5VURWaQKzcP9Rr6H69PqbTwDSMBKpqEEdf8WKLeZeHSy23AIiu
PmE7Tt3ilrQcS49glXl9AOYB/G2OZsXOyxJDYxNYZOPupRAOTaLYUXuPQTPe5WIfjF/rsqgolgm6
UMjmemZxBghOOAh2AlrzcJ+/p43TFU43Oj2fYJk4Ceq8oP8FkQgQuxLsHZUaaImVg+kGH7B18cnq
fwjlsOnODpSqkRg8Ljc8GAvrA5LBIogI4r5i1IjKtYrRijPZAlktAelgCPnc+gdKhyRACmQjHy3O
O+6aJAWMFUAVw4PgZmD0groT4bC207qASgfDj3BS4B4uHiunEQCskJziO5pHfzBsxCp+XVilrkYZ
jqEGBluCLu4TmwyVh8fhY/QkL/O5MFRWWnlhjdrVxjJbOVVBKxXerihdDkF2CgEjK/ayK9/UB8Hl
YjgYN+PCIpXIrqve6FJ43tXZRQeVFMD23S2sOgRw1fjN/bLjjnmyz+vvb0mdVynSiqlvsasmUEd+
N7ulm2L4zrqVc18E3Q0f8vh/HNhfJq9at+uSzxGkTAALrPexU+NdJ3gKGiStre7qV153hH1wzhhI
UjVCYfHShcei3I99JrZgyh48cm6Up2JP1hbxZ+UZXgdEJATQebZFr20pIcxUJ7CVfZqPBEpAWKaE
f2c07mQ3P1h8Dn5GYquJKrjjwM2tozNNHVTJbGI03vEBwSAngxpkJYRdjhU7zcPfMYOQy7+xRx3T
vBYjtYyT8+VH0tJB+NlyZgfDVmCt5rKcMy/Fxhr17RptSgqYA2vXPtkNr91jg8kdPQYdk3oeDrXc
ypv4Dy1W8W+7Snoaaja6sV8i2DVv631/H+6V2/EN++nwXspsR0OY1lDoYrDlVJkAVYoC2OnJWTCD
EkMpD6IN+U+8JffmLnNz05M4VUUWykgTTQM0yhrqtldc4PnUNo2SYj5p9IWPxHL1g3bf/ZiC5FBA
PXx2sgfZTZ/kfqe+8+odLNjBhW0qi29SaxRQLiU08tNbFdnrzXxDaPLDD62x40P2k5PfMO8HhIUM
jIMDlHJVdZQaq4xkzDKQSX0NbEvRgeBSrGAOEl/h7SzLnSK7BpkcObRX6HFVh9jBMmvEmuSL3vCU
gD3ecoo9akeZvfw/0q5rOW5d2X4Rq5jDK8MkzShZyXxhSbLNnDO//i7I525xMDjCts+zqtQDsNFo
dK9ea8e9/VnLWxuk8t+oV9VyIMdfuxkhxr7sKoySmrbmQAmef0exl6cBOaqipwdGovNQ2tV9ERYh
rA0vkL8BwNGTdsWzalc1bqjxpuBW4VnxVPpgkoKen2HSbfx0xnR13uN0lF3jiEDGahGP1JZVbNTW
NqgtLNVBq5pSJltoHdNrHX214lu0GT5QuCP40wldDXdGkPnhViujkihTHpRMIBfveEhuyYfTkSWS
iT0iaMDF/DJeYxrmY4H2xQwRGqRUHO1CU23zEGMAtTc7yY/Wlq6s68orjwQJKwIUnz3y+lHMT/dp
kr4KK6MCJF7tRt+IjKtGVPbVNLqcw82zQfmj0aq1WkVI8jt3cMWn3Av9cjvdgQvn8IE8BZ7p4WuT
rAtptZEf4W31Hsz6OIyEWcaFtIAbOym9pchfiireqqm8+9oU82ogcjdghgUeFAj189NWJbUu6inC
NIEHVDG4NFC3ily1Aph4duMCSPEtjhxnU2WmZ36apTliI3Fq4sxExNRP+jbeSbsJs4rKFQgpgE33
CAOhbIvQRAdN546gQkOX9xOYKeJq5Rr1XacmycxpIcD4XY+147t65j4DdKfe55txx6OEYLrRasVk
R1Yfdc6nJjMTMoWTaScwle7FBXoxX39N5glc2SChdWWjCfLaXDJ8TBOynWOi2KmKoQOB4zPcj0eW
ujYzl9B4t0LiM6PX/CAjFO02P1UYaciBLQlPHaRXxxv5rd/F33Qv2yr7r9fJfB0Cg4ExLXAAoiRI
JaRpjSewSKYy5+aDqQYdU0h5uhDf2GqOceic5FBwQa7sLwjGAczWEvAVFU0lTTBqqIEDe6VdGfVz
GvHevOxD8WmAen1KGQhTxEH/LTUsEKZmwVNB+Lc8QStdcHnXA9tbPs1RmxglgQQZE2lCLbJ12upN
awEOqnlDS/8lwnyaoZL5UM+mLrVqMluaXkPACwQlKrRgwHRFcLviG5/xmvehqJgmCXU1NKmCY6Bl
yk03quYzoQi6/9oJWVZkTFcT9BiDn1HPAqttIU7igzvZEefUSdRvX1tg5rFrE9TWpUpZtyiykkyP
kE5AleGm2cUP+iZ18SjhFNpZt87aGLVrWpXGeOhhPaUOJP4QOMN0o8W/Wqgqc5YlIj7Q9atPS2Cb
Po8fHYDO5ihhWeDc3Rc3AmKGgsnmeMOTOmE+QgzAtTD3iMcyhmPPLRmxAqILjLK9Es6V9jr3jJtw
l4zgtTLAoOfV+3C0q0N1D8rdvwL9472FJNYCyZuJN9C58S5pm2ip1YQ0LqKPV7MA/dY28gKbKOVx
izusxPlD3wKIdfESzR22eReYaDDgoP1mlYd2q/WBXQmdzC9OXLFYRrzC8wOT/0QUF3V+KoB0cVcB
fDDUH6icdpueegFQWwGv9HG3FA63w0z+H+U3BuK9iCF1onivUsehAfhI7gI592vwNCypupnG7HWO
9OdAa/fhZPEeWowTfmaP8p4hDtpGEsTcn3q79QB6JQTiw7OsgITNmp3Fg2r6d67ME1kFvUo4LMYb
wBdByILP3aboJXRH58bEZwy28mtOOjZurYEbEKDDDUmMGpD2d4md+Tx4Mc80dQEZYW0UogaYVR3F
gT2W4jE0xZ1URQ9WniQQt+pux7DjcGUxriE0iz7XS3nRVCTlkLQd+EOtg6DdBNP1EPICKcnlLvYU
VI8QNbYsXEVUrjcMQWdG5pgikLZPhCRw2ca3hCIQmlUOJ7rxbJFTs8qOjGqaJEznJYhu0Q/UdE/K
Nrz9z4waz0MZMdsAEcY/6yIhYWXLnCpxkJQi+WisABnnRTdGgZsVyp+7yslASixJ9t8InYLOdm2X
nJyV3UgVFzHSswzP2QXlpHFGBXK5BjBBdLVHEeK0QeF+va1ML1mtlDoVi6UNZpLnmR+Z+6n7Zg2v
ffKnUhIfi8IlAYZgwkNKHfcyABxVL9vEz+ZkY+mpa2bNqRB6njOSj0I5owkiaShjIoaBQI1yeKkQ
lDZpZTiIrwae9Q5KGDvY5y+56mXX8XfIUHMyFdZTB2si/GbgdUZDhdo8zOdbZhzATYZNc1xAr4oD
cL04FUo43YlfCWB8K0w7S4TV2SLpObWRQzuGcWXN02usPRhDYoeKOytcUDRjGwFBUEDejxePjELY
uQ/WcyE2WV8SAhFgsV9F3QlcTEOA+U46DWR4kXeyZaZF0DaAphaXnfyRbay8fooGNU8DZBO4DFzR
626nY3NDBv8HJwQx59VHC+UmdqOteChAfxPZ/L0le0c5D6HJ/ec3UHsbdUOYRnnQ+3GSAPCn9WF/
jwwb/GpxNQqvtaxFt2E2DPthlu70qoj+HMCwtv8x8L7ag1LvjDRMmtYPu/s+A82CcjdWk9Mb6Dwu
PKJ+piN9LpaeXVCCpRhySZpei0i47RYzsKtWR/VKwPzVH4eXs2VRQbtIVODQ0b/28+K2zjytfJ+1
7f9mgnjXaueiUp+UWbFGv243Q/+r6Y/G9PK1CUbCcrYKKiy3SR/UTaI2vln8qvu7gpdPM78HpocJ
35OhXAzYSVoSmrmK/GAQ/KW+UZTeqw1uHZF5zFZWqFVA/Fwc5UVS/OxldqJbwa5RYNDui1/tUXaF
PY/4lrUo8GmgqwUYG3JLKjcoJzCKD6PV+EMmekm9y4dpY82cj8/IrDAFQKI9RgHQzqZi/tIZEV6l
aeuPUSh5cVldJ/p8N88QSJ7i+zxolL0stT+/dgfW+/HMKvlVK5cDnDzPUq0qPvoS6hP4x96qq8xW
X4YtkK08bBhZAx2a1mukQlMwq4FeC2bjT/KTALJyyTQP4fJLqlAhjSpOPvAB4KOtqSKKMToGLHDZ
UDvadZIY9kMB9YAssqfsOM7A6naDkzWjPfeRrVpeLqF0WKPckN8O4EUKW8CxK9QXIZAqZzL0RUw3
nRtQJ3jttLfk2e1blM2KYzp0eyuQDhjz3Pb5Y2udwvQdFead1SGxmhdbaK5m8z1LHobwRRjerRLM
uGEOdlzIqCQvabfwFsvY2fVaqe8IGFAOIt6x9oXJskPpRRN5CnWsBjZAu8hLiLK7dYGmLeshqNJ8
ml4Jvd8IUldgvLfjsUAdjXePkvNLf7m1KWo13Wh1TZA1kETQIqdUn4t84kRzVn3wbDWUK2ZlNuL1
ggxkdECOCDFLTNufCBYTGEUgcvB84uJmmasC9hlUW5jbRUH9/KwNM3qd9WIm/tz25hZcXKJXdkbj
cY4043VB3i8QkyAyCBcs3VEPwuFcV3O8uQmeT9oFhM0F0/bZgdtGZS1JB58YNIcxv3TxaspyMZM7
xeg+wkfy3fio79Yvv5EieDtxhXdZiSpw458WqWs4VtNU7mZZ9/XUrkfX3BK8ouCI9S68rTcxNLt4
HSRW9AeSQgb1nY6BPpFyxgps1UA8z62fTm8TFF0WbXBqUIV//dlYPEAWqoQKgTOJyPzpyz8NF0hk
NAlK5s1RvAshNpSCBwiEXAets2UMDgeuvBcVRw29OUZezp+2Y64UAz443vBOVaYCpiCHC8YOFMUP
0kORanZvIFqF379eKONBCspJgESQI8ASfQrGfByHVChSv5FDOxu3+gJc/nijBbuv7bDumrUdylEm
PchjrRgSv7LeGmm0i+yxhxCIGYme1vacQyezDgIKFDh1GsbPkPucn22p0Me6iKPWN4NRPAhSO9lZ
ESs7MZxjxzDq7sciZdJzGanjXqmnHBokIMWTwIIEfrc8dJWu/Z40WeZCo2X6USeLeFNberbtAl20
29EMnDHt0HKTUqG87xoUmOJlUt3UEEvnT/eNlM8MQo6AdjSqIecrQYojmpUsADuUisjaZ+Ob2YiH
qTY8YIRfJEwkf22PwQ13ZpDu0Hb6INdpjfeKZoNmeJdtwBtr7oPNApJoFUKrTYXh4M4D891GSLZN
pOyTEw9MeOmU57+BCs2CPpW5Nk6qHw7pJm2HqzgoH7pAvRUhXsq5ei4d89wW5ZhZCrryvEebT5kM
N1fLh3Ls7gtpulsiGaQRZTxwdphpEL0wHRSPuLvpcqGYmllnzf3sZ715bDAKE5kP6tI5hgSNTx6y
9jKGYHXoumEAAKjMixIJ9ivQMpIrZ2rzs+iqnZzmsTOoIud4MzNXUwdjoQTQGUZ1qU8WAZMVavLc
IF4GWxP1a8GRQrt2rW1jKz9jlYsZZrWprLVF6sOpU5LEcwqyl3re6VttQ3KGcrQzDAi7+b78MZ3G
Hfepc7mfqLwYqKWR7jvh9Ts/jjIMVrUOo8PG3LYgD5uOROZr3KQj5qY+2NqvYokTA5jZEWbJCRhM
xwgcDZvXVWXqgx5AjdbT3pvcwRRvZA9XgxNdi5v8tnSDDjRevJuWmWKuzZIou3qNdGa6tII09L54
IEVDeKobbAiRbswVTmIG7NUKyb6vTIUxHsENZsZ8eXIV8XU0uQSvl8eOfLnPPaRK5SAhBdlUGbZ+
FtsvROyz+R5D1ANYpWE3bprXEmqKT/IuMGweHIu3Nuoy6iQwQMoJCOcE/U0VJnvMOHc490NROZFs
ggLBmCEdKGbaldAO3+ImP5apstdV0HhiRiU0l7vFUt6Nrn0ckeRyHJS3QuqS0gUFl1Mx136ef5vj
dy36xbmULi+Es49Hlw7TfEhKJcKxs74RT6wgzYFqr6u682aGTxK8t7gzpyPv5cM+7v84Dc0fEZda
pSyjVPud8TaPO9l6bcv912vjmaDCWJ1k+jAbOGQZ5LO68qfZ742ZUwNkR+dP59epsGWMRqMNAz7Q
77400AOqTbq44a15Nb/xGtMfaA76wbg6azoVOCRRmHOtw+canUCzI4AsAWJFW7oCeL0ogV0fpA+2
xdRNv/FuPI4v0nzjXTYJeJnjxhvrpyUFheX8/vUHY188FubDwROB+hCdXEa6EU2mUOBOBeGG5I6P
wd5w8iORi8Ewkyvc8lgHWEtCxQRdYjz3JVmhjleZCFmv44Hsa91VUz4PucDJgVg+CPkyBVJuYEqx
Pl55q+grh2GtI0I1fiPibVrmJ6kat21abb/eOdYpJtUKdNgx+nXx4g70SK3loa59pQt/yFHpJNXg
LUp+SJWEg41grggpMz6SaV1KqMdZ29RBKzV+qRzE6EloNzIP9Md8+5K0/D82aEhcls1WmDfYNYiM
Q3wr9oLbaleA3ZLoi0JXidM7ZHrByhyVYWFoWo3qheSNYrHv0brrRtP9+gNxdo2WTZfnuRPHTKz9
VAchqvSm9dCLiH98bYR5WwGDgMlQFbwdF1LidVTjGgK6zje+FQ+y95scp3pSj/yxEuaCwNdBOBDQ
/tGoqzdaMI5rLOLwOhWtcJUYceQOagIexznpOM3IS+c+y7RpbwDb1lykQYcEGOwH4byDfrAt6q2t
tjLntDIc79wU5QmJkQxGLiDEabZOlFid8rEAcuQ17zFxUXjjTi/+/AKBScJfZkhE+ZVuSA5gQBiN
sCyQgRrNfjoqOwE6MI18APEPoDF/Xpk+N0c2exWQiNbjXCZQW1SHRXcaM/1lLclLPyiNXcYVuO9i
Hkj/8nSdW6Q8pU7BRVwFsKjV8WMThc8NxNo4js+zQaVp2VSL1aQMIzZRdCIAdqGOhYYcYQeobCIi
HuT2XyTx5wujLg8knHjMRmD6JFc/6LMxW1HsiNoqP4ln3IzElkbAPhiqAnnZ+Wcze7loWxMl/s5N
a5gjZbIQ0hAPk2Pa9a00gar171zFxJCjiCrWJV2amTfqrInTa90nx7qtN2Gpunhab2IzcXKR1069
jChkiZ/mqHQtXIJ8UaNu9vNK8qAuFSaqLRoRx1XYnvJphcrXMkPNEj2sZ18IFTRCBm3sXgZh4BHF
8MyQv6+O2RTPTZ6qWMwytIVrFcIhhvzxX4Wr1ZZRXlHFYY4qSF7gzVy/LqCCViBaguSzd8cjSiwd
cKVvnJNGvsJ5Anr+laj4kYbaPAstTBL+j/4eDyBP3ksH8QiYwYlLQsWzRsWOKRijKEgLwsw5gD+v
BSP+cKW65R6EDice5Iv5zSDOQHQhgFKksRpK1QtNK4LSTorqTSkgFtbSt7/Zvk8b9Dx2larpHJcf
0b5+gjbJttrlezI/BE5HhxuhmNuH7giAgjJwkPQlbWRVJAoTmp4aaMpF0JQvqKiAHXOb7eYdF4lO
js6Fa6ysUUE4Bq6sLMuW1FKUTVIAIAj9iT1pNA133fQv5qOYEWNlkArAaRkNyygIrd+0L1bZOVJ1
FQ68KibLK2QglHBDyzI6WpTDy3OUoj5UzD5kSCvH0kZ3Am+e/bVfkF9Kbx2IG6CCrKgKBgWpvMNU
RrVASa7x6yq2hWhwxAFuoYGqS36aDfB/zonXdNrma6uMxyscY2WW+M86SnV1UZdLRG6VYt9ieC4+
vZdHc6M+Z1tugY/lHpAlARSKJPaYnD83JguTpCgDuM7VLUZMdslGq59VN7ghBQa5vSrhlw+c9TG/
3cok+ftqfeCJnAVlaDp/eVcP4EvxpuduF24hrLpVj+kmuP6rEwemD9LuwbAQSAnOLY5N0ARgslt8
9dRhqlzZwd5xwrTevxEEZaara2vU+hS5yMZ4ikn8F96l2Ksw/OwUu+Q1a+1IA6ZzlhyLs6nMPV2t
kLpzgqEV58QMcQF0KZS4El3YlPI8cqwwJoLhmiD0kWUR8etiErGcKzwnErSthZ1+IE/AYSdtMc7C
lQYl5/fi6KHcgGNHOB3o8nr3oSYbVbNfm3rpdKkmOWYuFHY8yJETDMIfQ3yxrpU56sgJGH2cRymf
/V6M8dBUklOQYgYEKhacVxNjzpKQRSi6CiZ1lAXoh4WVLp22iMDci9sBvFkhCBNBRJZufxeaMRUU
O81d9cirEjEeobCLggqKYhgOAjns+RGIjcZQ8PFIWz7eWW9QIwV+4hRkzriPDpnEiWGsz7e2Rl06
bYdx0qKEtVgqbGX5oc+VLdeDDdkqToxmRkuMcBOFVaC0wbV2vjDICs9xI6PRKh5mDwgbGdTFmDae
iTzPVhVBtsazyAqZ0HJCjxxPbFIVO7coQ4Zb65a+IPIm3VEmFXUbZIMYZIN0Z+JBUMXjREzWlbqy
SL+1Jz0dmsQoUziNepC95luwT5FQdgdrm+zAMnWbP3MsEoenz9/aInX1aaEpWG2vEDhAIbsGsEjY
VsvJZqQpY+umG970IW+J1Ak09CgAGyIYeLrlORxOZnAjjk+cRfFsUNdAr0YpcqGqIcrQGxW8G5AA
93DMzds2c9rYTnbRwXALXrWReRgsGTQxEtI9sA2c+0szCaYiDiNqc/20b8tNKWk7tRTwcONVLcgh
vvhqK0vUzbNAWgBkqcviCxG6Lrbkqj9Jumc51qkfbWgMuSWmuEcTnFrcO5Z5Kla2yeavbnUjifRh
yJEsjY4aOdoGFRMndtSb5omIxgnc8VjWx0RhG01liMVg0JKyl4hj1Yb1mPldu49SydWydyv483lV
gLdXRsinXS2q1OUSBI5d6of5vlO3cXQlNpzKLTNdUFFFAK4IGjsWXcCf81YqkyhPPxL0HMws8U/9
qNrNE9FdMX6EnKPNyhSgrAN8P9QHAIGnTvZYQvq9bsXUT6urdvy+ABL49TFjfpiVAeokA6qhZoLU
pL7QHorw2E7fhInn6ORH0o4OiV/V0rEMQOupRVhmsOCwQfsofIVgmDuWjjwCMolHjWzrb2a0+XpJ
zEIPkDVARsHd8NqgnG0yK70MZqTkJXmzDbJdH8rQwTB4Zwv+lNl6YM92eMOr9TBv7bVdyv9wmhtz
bmGXsIEHTwA93odH5VB4KCJweQxZJ1hTQN4OeBvgVzT0BnylyCBnC9Nkmw8puOpGuAdztgfWrmiX
b+ZnntQdy1NWBmnoTSEvad8P2eAb5Ys8Jk5WvumpxXFHZoIAKhIIc2LKEQQa1LdTcK/kU10mfrRX
IH29l3akGDOjJknEnG553W/WoxF6elB4wdlCtZ1KtIQIdTlFAmlOrpV2koLyOJJu8iz2lAr4iUpx
Kz3aLQJv/Ii5TCh9ANoJ8SEoflB2xaSOS2vRIlBpDMDnbSTE32C3/CLiqn9DQwmQFt5SSGUJ+IV+
GucpcFPIMyM/DU+ZqtiznP7NdyPvUojFQmUGj/zz2Nu2faREGUxMN8GdeUgPoJbdVRgxdDMv5uso
s0IKwaLLAPbjgNMSBsIQRLO56DHyyApjHBjBqzzzZvLEh3nHO9csx1/ZuuAaD4E3G6Dh6g+Q0Gnq
zsG71WkibgGehFo6TK7tUGGymw2hFVvkxvIWw6HpLjyAXtnWEKr+FcEKI9GBbIFq4G0DbAm0Ls6/
mNn0WVIoA6JkY7qhlThpbICe2rxqpcc/D8i4MhH4DXB+G4jK56bqRlnKwRLCD5kZ9RcGz10BUq7V
jCxH2BI6W14hjbU4FeQ7qgl0iYEIeW4RT5oW4Mu49OsgcDQAsOrOTtof4V8IiOPqWhmi7s9sTOck
KovQL17Q7zqQ8VrjXn7IbA1xv9j+RSPozByVnQZxKmSzrIa+2jxpoW6bY8I7yYyLhQzZiRooclFl
pVM1zVQWXQnSkAzC/cpDvCW6YRN1QMtpB8WT5i36QLzPxcCQkflP2RSJI8Iy5SFiW9dlrRvC99HR
t2ON3ky9BYJ1ctqj5qSbet858y7acvySEUXOrFIX9tCPQSqacwiSfXNLBNKCnXYI0eriD9qxkhLC
sQVFNkJjdlEjaYvOnPQCbM7Nu3CDy0ZHPSZHzj2+oG3Y7huHz3zPSB4lXC3AaINICQJ31AnPGijk
apkU+VqZuH2hOD1PqI+BpQGi8h8TMs29oORxrJpFDNb0b9VDCMHO1s4gYqPa3S/5JblH3+u2wVBo
3zo8l2Hc3EhbZWwmOKsxhk3NawpFAhJ1srj50OxJjZBQBRB+H46PsCKJKUHWElohsPWR9K0eFa2m
xNJk1aafAF+4hb6kH9+Ruw2R6y4GQKk5lUAc8qBdrHcGMLGfZqm4YprCiBe/GBOpOy++N3alA44J
EliS+2Eb3gAPz1ko+Y/U9YNJUODRIdyBYRCLOoKFJkSKnJoRsldMW5EDKBpeeFx+hUjT42915XEM
sgINGY9GTgLZWegUnsdoS+tUYyk/DOqAcCLOoNLqqPZ4JDtq4aXPs0iWQC1RRriGPWQNOBPUraA3
RjyKfR6il1NhcFlxBSjUaV68H7zGTq7ANv7M+5Ak7/nKJP0d40Do6wrj+5OOmdrmZ5/cCoW0azsn
1cfN1zvKcFUZAAhcEJYMEAT9BYUW/MGNAP7qMNmXeWoHsYipObdU/hxRib3D/SmhqAy8L5191WMz
yoOBSy8cMjtbTrrGO3WMyLy2QOdcTRwKo2hk3et8UDbVBoM028X5jV3ivqRYthTsGDQewf2Nosi5
H454biig/Ag/MAjxDnxlG8MjGATIZ3NunMughfqEZJG8FSXJC8B7JldGkkwQBMKj7QCKE4jjRrt/
ISV46ehndugSJBRrgKvNodeKCf29BPZ+t9vLql3WdvE8bvLBXry0dvnpCeNdA8OIIMDpKaie0QVz
Ea1EVUhA1t6g2UzAsGg274JNuS+8ePPnL9JzY9T1XYWlHs4V6PqKpNujzLsZmnErRerd18eKkZyc
26HeNqOQW72SzuBac0HjjHoCea9Fol0rtolMIcYjB60pFymmonNCFtNhVvtJlebLMMEsrwkkR/Kh
tT7slG29/xcOcxmLz5dInYEeY/G5VQk9gr9+IKkJyc8lnDl1I+4yR+O0pi4zkzNz9OWtWcM4t6Pe
+319G5W348zjPmMaQN8GVEKQ1LzAIfSKEE8QIBqQHXSI9Mauh0RBYhuOdBjd9D1PwWbCBRaTlOM8
1mNVn0bpVZXhmBS1hI9lIoOErljwAw9gfC533nFFqC9v63Nb1FWWm4lqpRUo6/rDsiEM0dBp22hb
whHNrx8w0jxMzkjg+wVUH7Je9LxhLeSGWevQiCdcUMjlrtQniO/eWo58M/yaj93WQsdoF/Jlaxjf
8cww+fsq+6qmIUjQMiLgFdHpXyE4efefz4h3oyMDV3jLu7EZsfPMJPn7ymSQLF2aCemCwcbOTVLD
jc10H/Z/rgJxvqV08GryRB47qNfq6qE3nxrU+b8OW7x1UFGrxhrUasxmX5lvR3CU59si3H9tgvGo
IYsg9GCA/KD4Tnlhn9aDojTL4MdPc454P17PpTNgJA/9etNedLswnOonF9J0eWOfm6WTKimcVC0U
SbQSbqZ9vQ0frcfomqAgpML5eo2XSRVsAdeOPjDQK5CBOHeH2BzBEgbgMSrwga33N9N0X5SBXcR/
Uf+BJTIJZyIZgTUqBhs9JgslvBNR0yJCp/Mj6QWRfexv/4X2OdM9Pq3RwSooxz5W6gG4DpAUzLb6
S7BJ96kBnYRlx3tCsjvVNqonvHIa80ivDFMbqgdyVotZCTBQ9Ra206aJ083Xn4y3NMo9sr6XA1NY
Zr9KjtJyNPKfcfP8v5kg9+kqSEzF0qtikwCCMKrf1Ei6ktFtalQeextvJVT4i+ayaEtVhhkVqqnj
3qpTu1Ufv14LySGoa2vtd/SzwSo6fQ4aoDeCagzszux3s2a5UafvEiW7qtL0bpBEntQg44FLvN2E
1C6qdMiGydJXO9j3I0i/hGj2wfhSQIazgHZqqzmgwrtbvGarCHwqNcadeWaSCrnRBIHtUk+B297m
14Wb3omDJ/wkI4PRoQkPvIuEu0QqAk+xNJbaoky+eif/UvGgtlAYMe5woFHOGne8pi7bWT53lMoV
da2q46rTJ1+qT0qLObT6qZ0Czq3CXRQVpaJ+goaoBvWi1gt3GD9e3kjmUf0anmSkAJPA5Ytnx4t/
lkU/BdVWtWowT+EM9G99+Wj8DZs6khrUNRV4JCEBpr5TPHQFupfN5BfH6FaFUHgDblkUIjzTlt3i
rjth9OM7LwyynkpIpdAAwtVioDtDxUFwxCPr7tFPi58Iy/9HB2gT3JAOEH/UhIFkIonbpzUqJkaD
WYRj3k1++hQtm/KVqO4k4Eqd7ub33h2e0F7TbL4qBevjAYAGHnwRR+9CxLFru7xfwnTwFfGbGL8C
+P517GK648qAQZUB+wGUuYbeT0gQBZAHpl6Mly1kUpWttW1vxGf5nmOQFUTWBqnP1nRKtRgqSLGJ
OANkKXFnhqcKopTFIdtavDoIZ/8M6rPlqNQr0QLAZ+dGD/Nr6xNO7PQ4YrDloXOK7ZLY3GcMa4XQ
RQZeEBrJ+G7UcRBKQxmtGq4ybCBP+TEHIt/UqFATCkheA5Z5DNbWqKgVm82M9ArHgHDqVrd4VoAB
L92rG/3KcjNOMscKkWtjVPDqe0hcg+Nv8mP1IVIeg1y0x+HH1x5Ctoe+TgGFtD4EtUCPSKUGS22U
GAWJFqDpvgfpVR6BsXB8hkafUnIubvberUwR71ndoXGiCClkrMmXmh1M3gtv+WN4BImtK0b2/PZX
IWu9NOrO1iQ8x4pK6gHJSh4mFw/dxK4iZKjFdec0J4NHysjbSurCbidTqgIRr79+Cvc5RjKLcrYn
A536ZTfmd19/N6ZvoD2JCVATdwFdBpzFPstzHeLZWvBomHdG9pwrnA/GMUFfZakxFcVgQS5ez76J
9aO03Mi8jgzPBBWewl7T6zkBqKyLXztlBnKidSf1+eutIsfkwsU/t0qhotJc5Ik6xdWCoYFeu0sN
A0q5dSUcKmFYPKkMZNsIrcyd47p0w4U7b09O0KV5FVOT4OwHoQcVoBbgs8SxwNNZ3ZIQ3G+nXXga
QE0NvqMr6zsvr2LeMeiU/2OPClHNYMhpJcLtSYhSHcWV7HIbbyensue9eMV93jLdfmWPilKmNovF
AhpMHOsl3IpegTvGuAfTTe6ItxizIsJVaMIuk5M88pJWtv/8/1ovyNTVWQH/iwbbhvJTTa+H2Y+q
+6+9h3WnAQ2AchKEzTBlSwVIkGnkRpqhE7oEd3rw2s6c/8+sSpDmGLSc0bUDwOE8LBp9pQdtJ5B8
jpAYT88Ghv0SF8wynuzqzxn0QBxr4FwtbC9ZWaWCVTHh14AkZPKT47JZCAY32RB95YIIm2PwnjuG
Stzu4hisDFLHYFLSHOJGyMTlJbofVes4mvV7qkNvBCj1REyuuyr+c/gjDhdY6HUNmQd6adS3E6Hv
oE066qrJkSg3GigGBt+FR+Wgbsh0hvL9a1f5L5v6aY+64fTcitpZT7GpexD3qHaUOqkzHEQQl4+R
nYWgpM55ayQh8nJfP21S7qPVvSpPJW5VwssLAc5TdUWmT6qDuOORhf4XV/20RTnNaKWJqnQILaTP
FTnzz1jHAknRJ7CHU1c6wTXvhLPaGWffkPIbpRSXQMyzyR/vEtnudUARll20yQ1vVGzrpG7yTWN6
tch/gDMDG4rxeAtgJuVCe1kudbAoDpj2zY6DCwxE8yC0Tn1KT3iHOMa2uxZ6NwJEHmxBHseRmEEH
GFoU1nBhAKV2HhP6HDgFSY5IIVl7D7a5Vzvdc+Mtv2ZUzJHYnri3BjOSrixSt4aeKfUSSz1S9/fc
cDsLVQ5CP2jeQnU0VgiCvf6hX4XcHJf51EMf/5+lUtdHozRGkZKlSpZt/ipAWFlsYgw3Y7lR4c2u
iQ9c1HbGhWSwT+unZZrNWSuCeBYjWAajSmnX95lbfnT0wWnwW1+b68ucz0p39INUUZY4RYYoY0Bn
cXNP6ux0q9rZq4Jx0HijJXwvZqYfq1VS2U9sQuqm7DQopZ+yj64cYTftDsth8v7NhBrz0KzMUSFX
kK2pqeVs8TM5PRaGBvriCMJrjSXbs7hgSG3LOSrk99Pxj9BX4qBiSget6vOjEgvZaCbWTOQORUf0
MijsyHsiPwjcyYb32mSdkpUxOiUeSrNf9AjdlrT42Ue7rrhWTR7+nOUkaxtUTpwtS26WAgYKNdsF
049TuLG3BUjpQzFauOVtIHNJwBSDWFUB1pHev7SLoiiJUMePoldruQ+1+y59+vobsXxC/TRB75o0
g7+k6ZFC6aHkl6l4Gwz6KevmvVopeyGSJl5ywzNIbeHUmGFdzKDq1u8ADsq+k8Z+d5U/Akxc7TKM
qugliGXqyA4Sh69szPTI1XKpE4dcphs1Azsa+KMHTPiVhRygwBFPN3wlN+LeF+6/Mkadt9lKmmQw
0TfrrcCJgg4IyF5xAyl9GIbsGoi3I46MW1mAY339UZmBGygzgFCAD0T/h3yE1XNem4Rl1IS08/vG
jvbWg/L7ytgUoh1sJsPRoBKoePNVzQ2jzA1eWabuKjkzxHooS2zwSdoQ0pvBrrzkmgCPIbzj/o/r
pAKMDNbSSNfhTJoNrzlMR+s5QIDB++1XvwfWbNPbPBwFM9H63FsMqVJ7m7YmZp7QbsgD7/dFnDua
sWneGm90kaxH6CTz5vJYCfraJnVo5DzRDZB/zH6pttdSEeJ0xOa1ItU4oipeIooONInBRfIxz+o/
HxPk+udL7esOKNsORC6p9L3GuEtTC44hjLYQ3kFw7m8SKwvDGjqgfCif04mVVqIWamUAIggSIUh4
AkGC3e20O7G3k2tIi92AjfaO40CMCAuoKRF1VjHQeSFAMtV10ImtOWKgqD2oB9CTJu501X/Pj5PX
HKbH5r7acsGDjDNyZpRO1SetkBZVH/35owpQuPkp3rauvMGAw+YvRM7RF1gtkYoFSmylUjiCLFv7
Nja2YNmktg1JrN6umw+b/6LOQfyRinxnNqkoMOphj4KOuvgRZu2P1QayZtcdONX32t/pmZ2vkIoC
ol7V9ZwqI6IdlKnG7XClu/O71EBtKMfIKq/QzPEZut8d51URl4E5+yKIEsYguQuH6CkPlM3Xvsm4
PdZ7aFFnHkJ0RlvN/0fal21VjivbfpHHcN+8ulsdi0UPyYsHSWZK7nu5+fo7xT07WRgflIddD/VC
FYHkUCgUMWPObn4eHfagkPqq0Pu92asXSTPfqxM5Fab9S6ZCkk2BdzqLQ19FaIQMULpAr3F+i+DJ
o3Qvv+kAR958+/Ui1wrPH1a5uCMl3alQ5ub5B07DeFGENoaKfg2v1qYE2GkS0T6vRDQVPNN4oGk2
V0hcuIqW9k7a69L03HROqBezDKwdMvt0nmMUHmvFHfr6UbBEvoRPh+Hd5tJfiD31Q12OHSoPnDzB
rMHSo4OJxQE5/lRAikeIQxVZXLhOPw66VIzow0vb8oU3BDHOl2MCCFNNmH1LfotOxNpz7Xxblz6j
mJOZmwRfEaPxoy+hYgWI+y/5VfEal2txlz8Fe7qSiH8wuHCbNJ70ys5hsA30Pe+dkUDLMZXJ+W0a
t751/PmHwOT6pkJyAMNpmH4zFnG00w2amBEvuR+LO4S0a7wPQYYJhWxQe2Sb77z6scR3e4sY2kAu
rgctPlBX0P9tXNXrrhK/vE+9FjJ/mWu/KsEM/ulNKvLX9b19N7w4I5PCtCEleAlz5G20oV4alJ52
wylocVJwKkVlaoHBJeutXdUj+Pjwqqoltq+n5rGpyI3g64lsLI6EUrNe7WbkpZyTjt+A7HE+8PqY
s5l2UB0PU5GLrmA4z7+fuYijaVZK+qTj+3GGndYFnc/G2JhhtRExZa1l+x8sLQ7DpBcYuktxw9dR
IGOGJT7wcok8QPlOd7XBn4M67O4dX6Qd9L8c+7+esuS/1Zk+kw6kbbxKg9cw6tTQxDAhB+lAZEza
CVPv9SNoIUHkCItPSJ8hUSw2zjki6UX7oHvsltYBRA1av3sgT9VRrwLRKVy96zGI+h+Li1TNGlWk
3RogI8y6j5I/U9G7ZWd6XzunyMgishDNzhRFwrIc9QG4wK5NXYPtvraxVqsFPATxxIZ252epiKqO
9HQe8VTqgJNz00sJxVpybfvyaQYCQPOKPQ2E9wLfnk9X35nRRQyLRjqptQOj+sbey2BJQf8JCiMn
+dT7nIVp+CmjN6/9Eqx19bCfmV1EsJhOWYn6Ied9wlpnX34xdTcmUCpVNswGEh0Nr0Z3RXFs/Tz8
tYuZ84/vJTToY3nMa65LUwDhv+tRG+p/GEd6KW2qa8kXCt1+vVC81D4aVJJayyN5Qo82nEOSu2kw
Kygh6jsMxE6hHjabVN+JXt2r7nq2ykVggxrdlKiQXH2ugV5trOOkYeLcFgk/8W/02XX0/48z0iBn
/XFpVjr3tErx9tQ30T6GFgfXEsJc1fZrX3mr635lZ3HCK6VWSDuBdJpTKEou9Tq02io/ScIc1zo0
mNXACWrfLt0iyFJwQBzy/DqufBuzq9/z2/c1LwKBrY8I5AoCgeGOOB4N6tCthzq0WrkONGSepMxl
91w89es9WL9AwMwmA6IDiNWyj5p3ZpGAd5RroQxB9GccwsQHP47zwlNGsDyPAA7LvEc2WALT6770
bpk7+FmhKunLoa4oCLjU4kAHAtbbF1kTcG+JbCw8ifZD0+kjOmPMGrzcAa4w78KeCRPE9WD3vpaF
J5UOwViyiqIbLd3Ja1+Mi6l2FbjJlr/u50C/MH8qD9m1yIX/l7DzbnjhNjRyVLWSMAumnXjyrW0h
2ur1TzwT5h0wUUXhDVD7+ci821tG9SJKW9Ljo3GkXLfLwk4GTq7svSn83W5sP97JYRlOW6RVfhmM
4YiGNTjc8BIPBI67mhAYaAACQgKU1JLjQ6Fskk0TWR2vpKgQjr21rxj00xUvTtzoJxFrhfDg9mnt
ZxYXH3myDL1xdJtfo4YUVgjxNCQbXQpxUHwoqItWuOq8Z/YW3xaVDbVMZ2SRbWCjqwv+davcZrJf
/o43BeBZreoNJh+k/0Y7BWBLrsrrgIMVjEEfT2Yk6XZuAFD3XBuHoQp1CeRO4Gr5zgc8s7I4/2i6
sUFREeXtY3XXXcUBzw8yDEQrnnb/D8PQa5+PswtCzgBjmp+V4+pM71E1BygFAhvoVrv0lB3ynRbQ
wBFelKtx9dwa/2vOohtr5LECwU33bKcu5v10Lz2g5+YRcPAxr4eMs+fsczyoRDf0akQAzgjkwDZu
k0/Dk2qcVY1igKkXicgOEcGvvfGRbDCKCvJ5chJ6Kc8zlqfi3N7iVKgyabJUBbVnCp6WByRb+TH3
nGcGqnaXhIYol139imfLWxwKolRKlKvQEkHIwctDwS1Jw+aQ7sywEdMeryVZ54tbhDurbwYrK0Bs
K2/mJ7JVtulxvIm9LtBDXkwRxpi1I6/x2R1IG8ocQPjRawhEIsE6gt53rpzK7KcDHhX1/utzJzKx
OHZxK3WD0k3dc5yrLpNKV5rum/LlayNrnRKU2d4Xwv+KM/dvIDKeFWbCvdB45aAUjE6yn1FoYpTR
uAdHY+aJnohr34pzK4OPhqsBL8fIoGKD2k2KDLxLrZAN5KKyRJM0q8s6t7E41V0M8lx5VGEDPLam
V4S5GlaP1j2WxVwloHvdcsfO/8ZmnltdegXI1exJRsXLQC8v2qg1kIPaDZ3APlm9cKaR4Wc//bdG
F35iK0mWKFTBUn08pEZMYacAnkBde0Qtn1034H8VAavfaDCWsQRwPmDDAO0D9mRxuPWIJFINcbq3
DmK+HQ8VRujBzPQPgq/rtuAp4A9Fw+lTOTjTJ9pkZs/1goZgulQwgQJ6mgstKCDzKUKD8S/0aWFg
YeUceSuUy9nUSloL5idUZcHbAqLEtPeVG+vY7opr6eofxpRWD8OZwcXXU0pq5G2H/vOoaeD8q06k
M68EbrkWivUzG4sz3pO5UZ0Ci+LPJxMs44rFSVE9ui1RhBUCMteKaqA5kw28dUEoZC4evKrWO2Si
aJ1xQOZwtNHsha3DP8yxr11pUG7hoqHWCuVxXPQQvx6AiZTAm1VkulsVOzu5Txskss2x03dO+ZD3
gWmKHr4rZMucbRA8y5jWX+FAzsakwaMIVTV5H+17zG6mQLRh0OteWK9Y+3jnlhaRrEzTKE9ayDfP
ALLNd+Cr8CFIF92OQYlcNm1F2d7atfOWS4LWjZMRL76ePMasyTvKOX54Jls/JygXWkE7YExDAzdM
MromBrENbzZEptc+57npxVL7uNZTJo0cCZ1cVSEDy5scctrIyhO2X9a2FRLIqoahxBXiV6BbGo32
kKlrfAtKhui/OIF6gqNMPufkEybRa+cchJiYsUFLC5NRi4iZOV2RKiW/kDDanm6nhwLrQ4IZu87+
TW5FiPwUWVykRLLUObY04ZrVm8uu2PexiGx51QAQDxpuAHRclp4C5RG7cDJcPHlMXTO+ZIYm8Ig1
X4Sg5F8LC4dgVdcVaoJrJoGW+sBcGj059PIb0dHik9jgl9LgEctCZF4rTmsgXHFRmgmy2PyIVVsD
lDDpd1hDIZ7MKdqROr493T7mW2rhDLSM4hGBo7trN9CAcoew3Y2YOhT53NrunZtaJPw1nsCxY+Id
JcmtugUlr7mRDULcSGuE8VBka+HeSt8Tmk7t+FadYjvrCSBUEJ4hLdgnDyDFAMwn71zBl1u7aCCY
Du4ZB28oFMY+7qVWONZMh7l+Lrr+KHVx6rKkD8Zo9LqaXakpeC9JQZjLugpdB9USlCXfwC7LZOHc
/sI9s77MrKmB58wZhvNsL74c9gXSSx8MlYcoTI+k94oisA/fjCfntnkic5a3911MraKxeEm0zVwS
e3HuDkeKSVauh6w2vmK6zUZ4G62deTCZYpwDLIgGFHY/mm3UedLkWMfd/jSBVitCLRZOHDpeCo47
4leXbAPmn8evP/Rq/ffc6mKjuwr6CYPsjM9OD3Frz7wmf2JARoze5SLvNarpGmBI0LF6AEMVqwE/
RrFLeJ5Ea19sue1UhRqxsX5ujFdjvNFEYBLR7+c/P/ukNgEhi5NH47PdgJpTzV36rbfC+UbyY3xm
wplaZ1KtqHmWr+Mb1bNNdHtQhgwxtTK/5RNJ/S0ENYDF7z6ziEMZNKEHpiNXagOw33KmUwg7Puc7
Bc2lCiBjRVB6WN9HB2MWyOCBOloEdKB024JOM3y0fxqdK6O+/9od18+9/tfAkhuZsbQc2YQFdVCJ
iC85xDgBiZj9o0NZk49rSajEp74puqkEC3t7KZ19vUiO+sFJSP1sPyshyHECCJAzsByN3hC7oDUI
Mo/9+HqtIpOLk1dRauZQCKqf6Uj9uaQeE4dxfjd8CqNn27k4V61qsHKaAQ1DMzyEQormz1vTLy9A
dtoEHGWf7FXUqomfyqIbRLQ8/vOzHR2rGvPdCcXbcj95eo5xPwSTm+yATg56dHt2JKGwH7h6a50t
d3EGDeJYkTa8PR26N8Lr2OO5RrL/VuXdQkJjg2DGgJbV4lLGtLDcmJFTPcuoSAOE48lH1np95db9
hitoZXsJPSSRl3KX+PQ5DRO9f0t25E+a8klaNGkz4VHGnoaAK3Ck3nBVPSCbCkECLzjrq3nHmbFF
bEEypTFwlyCdInSTONmWWeyoJJX/9TEQmVnspKFSsA4nUvUspc1NmZOnTlY21ViKRPBW35UoKf7d
vEXSHplWTzNiNCBEb9C3YFsuTaeG3cYSbBwPgl99Jf7zM88HjWtGId3TAPDGRZecQNvwVrQwYVjx
BrBF8UofIA18yOSjnbi3IBNr4k2nnDgQez5IXu3HdyDgDP5Bvm0llJxbW8L40jHW89KSFFw1qGWC
9C3ek6CSXaNBMf8tDfURv3rFU7JLMf3FWi8BTKMQLwY42sC7ZXG046JpY2PAYnmPlouhQu7mUf7N
WRF1n94kB4xKJ0Ks8koQ+2B1cQYSWa60ZES7C9yjrqrFoHESuD//DQtn+WBh4f6x3pjUSvCSAIuJ
52ida6qPWpO6s/DFt1bt+2BqcQAMKGOlVguiKnk/X9RITyyw6CiAgyR7YYtCtHEL34SKuy6PElrq
g0cumx3Hsqf3Omor0kYFIJKEosr3GpL2fHXLzAGEvJhlN9F+5mq5QJy9vTXJhbK3w2Ij6g6u5Skf
rC2S9ZlKTc0c0DXrKIOjNkwezaO94QMf8uBi0mUAxvW1B9UHulu7rwPmWgH+g+1F4kCw1DKxMzQN
74vSjW94VRpd2GNP/DEwPEi9b4XrFbjpsh2KSci5VKjDkUzOU/tHC/tN6Rlou74WfyBre2kfUEiC
897/l2vlfnYWSyFAojU0x7HnumHVTsUQHb3VLp1rDp9ChnsSvezXeocQQgCbOTh+oG+7fIY5akHz
WkYvD7RMN/F2OvI0PgINH7liN3RfPn69wtWDgtkLANM000Hh/+MCZb23qtLWYY79HNP9VPyfJd50
LOfv718ei7mUE7ka0E0zGzc1rkn8Ug0ih+RZ5KcYdmZjcRhabdZYakKrlLcR0OUNZuiPBRxbCsp5
f/gpzINEBhcnwCoLgBILfCMdutiKC4ZmG6cOjfMMk1aVR1PfEfGgrl62yPigg4O3ORpsH78TkeyY
sgiHbtjTK556OZCIie/+cRqX79inHT2ztnB70pKsyipAWgdPfWP0piflsr3g3L+aqIWxkoCheGrD
3aHs9pmXMQXyeKQykA4T6POBY0GkDvINyAEMl1BASeQLXkHDlED08rXrrx+1M8uLz5hWTce6EaSX
/JKI/mjbxC8ezZOx526DwqeoTy9a6eIbotY6V2osY8JKBvZBz9w4wexaLFKCWr+Kzta1+HoFy7RU
yWJOTl3tLKCRASabL3sf4gSbXnZn0RdcPQ4Oqu0megpQi1ucPwTmkZkxpjr1o/FUhcUtDacTn6JW
XdC4XIngFashy+G01AZU3T51DSGWZNpGDn4fBlAFoPny+Ptrx1j9Tu8GlqmmqXZM7cu5e66qH6rz
YLGXQvrztYn1C/zMxmLPCt1h+pTK3TP549yaez0ggblrwSpI3NSTb8nVcIfLW3bNXFy1WY0lZ7YX
ft/Xal1gyIKf7vRlekE9t/TQBLJvs5tuE1nutzpP4GH6+8mWVFqaks9FTdBPAPFO79WX/XOotZ6s
vQ2MEBQDbrojBo5F8PH1k3Bmd3ESoJVkyVQDQK15ii85NaUUFNsamGS4Ji8zfv1RRX7Df36WLDA2
oprNMKLSaQ/lhFu7Yt7Qme7XVtbzr7NFLR4FQHVAuyiFmWwED04sHyFZ70+y8qD1/YXeAupXxORW
Mtm+y+sb1ZmhTVKDCrakYZnLr4K/Zv3wv3/axQMiszrGYgeg2fShu0NTERxO8mkKuQxo5RVH0eFf
22NOSM+5axy0oBfmKEYAJCnjrS/7NpoBan9pRMVanvIsL79zE4t3Ss6MUtZK3O6pDqm5RuvDMm4f
Erl2TbvDnJN+6cwqhODG+E6wl2sHE7QmIDuC8tZnKlVsZTr2OTqJfPSnvAFE4Th69QXeLFtnJ8o0
13fy3djCjapRG/LYRAeuIy9x/JvYu2l+ECxozTnQwgG2A5qBEIPjPz87ETqdpc6w8hELkr3iV/YK
2hTMp3DN6XjACRTdsKsH/tzg4sBHfZLhNQsWSY5ITX4UkPhlYIuSNuOx2Ih2UGhtceBtFWOnRTGM
z1R/m0Un+9wrHJ8FSmA+Ft737IETDcPSmNM2zMV22rVRz0qPNoK6idAdmQ+5RzbsD6fLhjSE6Frn
DvDpHJxZW+xljkq4hiIj79kzv/ml1LijrCB5iVzMoYXZPR5FbnEULXLVLRUTpFQ6/vkk4mEadZ1F
mgo0tYXJPuglgJDCICKN+dXcT3s3syTe0JJ5AMMQgDMsrF/eBtJ+Si+8HBG54z3xQYP/naMA5jkU
j7h05nKgQouSxpJ7EGApp/rBCgsMZXMWYaAEOFHSPwz/rJ49xDHVBLEkeqiLDKNKqWHbFdqIXHRX
34MOdz8CYNXCPdtf/4DYWQ1eZ/b4z8/POsliOeVwJ/s5vdGD8l6/s08RatF4gj2Kbnbue598U8Nc
iqpBTNUyF8/Wmmptneeg7c7J0NyqZU23KFmLQArrXqLh/4Tal4VH1+K2iazcLlpQ+D33k8c7Qoo/
/C7xNpEzr3uRfXUrHCZY38V3i4vLp02tUolatC2kbXqJGbtTZrvtD/WJeOB66oXUc6un7WyBi30k
c8ZYS3j1e7hlySmar5pJxNojsKHzrsmZY6QN9rBRaPtML5TeU73kR7mvaxdUiABhm2RDD7nv/BAl
Y6vR631lyzpKUiRlHyvokND6TlJvYu3GKanb16K6/mq2cGZn4fazVDqa2YBkKUO1vd2AMeNtUEpU
bReZWYT+YS4K0CSiW5dASL7+HzPyVthYEvifvgj6TdxYStspfO4rx5Bivncuh1BGOqcfxBfoWvef
A/T/c76WBI+kT2ViWuMA+gEOX5y30S92lT5Dt8mbPWlTXnBYWvebC6FAxFDMg7seI9/tL3IgQIYU
1lhR9TzY5kVjzNeKjBGeNPpjFGDFtYstaeUfGiHbqUgv8wIoRJZt61J9+s7lcLYPizijGH1vxROc
Vd+Y+whj5b4KfOVVeYEJP7e4LvqTyJ9Eh3IRZyx0FWajgcUi2lHjaGVb1boWrGo9SL/v7iK4KBFQ
NCnFVQ6x6zmcYkwo4wv7NII4gLIHwezvqPxvI9pSMauPiCIzExEtNkA/3VWeQZ7s6vHrpa2ujMNg
wd3F9dP47p6FNDCwS005ALWStFvUP3e9Uu2+tqCsfqAzEwvXNCZDS60CF0H1Ov3h0O/iFPnzBmpV
8QXCZogHs+WKgqbI6MIP0wSt0DzDeRiN33n+opQHQ6tdwcpWQ8zZyhauZ+azWbQt7oNhr712EH3p
tlKKN4EMeOY/FNRF5hZeqHYgixoJAjS/wE1gmtJNtx/RdspDR6xztBpRkOJxxCEHHi7idCEbqL4R
dK1jNOZJMIf15bBBbccvHagac/6db72IzywuIjYcXtNQEcM3qxO/jTD+A8pw8+Xrj7buGO/LWji8
pHZ6BK1ZBEpcosk4e5n0kLOH7xixuKIY4AUQqPp4qjolaYpBg/cZxHodVOfGisqfqAAGX5tRuIN9
Sh6hA/ofO9xjzk5vNTZw9IJHfU8FWwm00R7Sfbc1qRsDCeM1LopDPoRTDpzsV70RWF/3x3frCw/p
IZeeY5gSj8beiyBW+wYwx7QxuPdU/x861+ux6t3ewj+61kox2IJP1/hUdQsa8MH47pBYbt57+V2z
rzxncEVe+fYW/bTJoPiB8jCSZ3PZWGrUNFeKHuS7fS/l+07BYeiSuj0wiSXHIbUHP7LIsDHtHOpP
IDvezHpcH+Z0nPayU5cXpZ2pASWN8kB6WmxVqe4v64HLbTpzEkYziTZaqZQ7kAoPd1pnSNuhVufr
JDUkf7Qk/arPdEh+kUQPQHHe7jpwHbmmlMhBKWcUdivZ0+Fshzm2bH+Equkpjage2s1oX5ijTXfy
WFr3ydxsSQH+NQP3F5vZ4Gpy74R5pfcX9pRMp4hE8y4C47ybZjQJ7Rp1TKUrmkDq7FczH1M88Nos
vpc6hHHL6a9ZnchbuXDAi5DK6s6ZqyZ01BGsDHaBSe9kav3veNz7p1j24NIuH1soAjVv0AnOmTno
vnHNAt48Sn4zkdDWqsMZwEJD9hbkmUtsUlPrNGssfPlqUNyu01yLCU7wajJ8ZmFxg9Qyo9TKkaQC
ab17Z3YR5Ujr9Z0zO4urw+5qjQ4acokavFH7CmP53XY60QdOFScuba5f+e/m7MVDiYJ2HBorHR/m
ATfnFBShAnxL7jqeFYHcsHGjA91rPwaRCqxgO5fKaJNdKl1EsZ3Zjm8nBwzRrXwQ0akK/MJehN2x
hXTNUBYY/u2G3VA6F5EupPxevafOtnARXMsmQpuxAZC3DcoXtBJBAXL5JvFMUdjh9EnZ8Xsjqijs
WJbCBQuQFC5uR8sanUnmiKvK74FOKvx6A+2aFHComfMlg3rE+fWtM/1ucpEeOiaQNHqNW0Tex9to
2OX3zXb0ZuDFPSDKkoOwMLH+9d4NLlLDMgc8VKNYY4tSJ3IbNEshmHNhgt8cLB2esxOVeNaLL2e7
ujjlEIaA+oqMi6vz7Y0GkjFwXvLRR95XNFtQbwnH23iC8fnOel/j4ry33RQ3PWnb584cEB6lJDuh
TN/sJyQMIBlIxn2pOc4FgEX1Q2JlTSjr8bjrdLkVjmGu5pGmzkeYLEgDLM/kmFGbGhnkG9Dg2NXX
SBIgMczf4XbI6bBFif8qvg2Kp3/tLQ5nkThdavcQ88PUXfmEwej0KWqbdK9kJPGkajJdPtqymxgg
VAVPImq7vNTzqr/UWqsKKi01Q9OUIIZcy8lDGWVEACRZd4ezv3BxtCEP5VQK5Eowe5jHXkreVA6z
g8VPdvwDWluhkOaOB9xP/nBmkp+Js0QxNwyamTZUhpJml0zJTW5KwRzZpVe3826w6DV0zw9zmW7L
WnDDrZ62M8uLiNIXac5or+B4l9NOY/OR5OnmOyHkzMYihDSkLHqWYUPnVyXUA3qClq4LuLkK2hIi
HLFYv0xNGwVplFVAGbI4XGYX10WhoTVjoBhAthwBq7t8il/fOr6IU2eNJAXl4b/WlmWANK5Bfq5h
aokPxnIpOKV3MZ1307pg8YNQQXabe/MGM4hBtUHULMFBYYEMgoTxT8E2r3/K979k8aqZ8sjJNZqM
z1HmR9RrdtqWHeYb1OFzv77jd9I/dIpWwwf0j0C0AU5fZSnfDe47s6ibiXeKQP3+0OMJKmEYBMv0
2tM/EHuI7C18SUuMjBYWgQjuM3o14HF6mre23/oFJCDhTt/j2EDl0OawAkDgIV7/8WzWlQ46tbHk
H1hvXHJQQHWN4fESzyjQifuFWAdi9UOeWVxEg45qPYgvkNdCNCu5QEcliK+dGxs9fhCJAIbim+iH
fbPpd2Z2EQrImOejFNG3haKLAwwDaAXzXb+TMTwrnpJHp20t6p0ZXHzLOZ4suaGG9qJVefMqzUaW
B7oeU1BglSlkxFVMvG5Ni3ZHijfVtZLnmV9kmfQUt3YdyH3b+1PSOMj7HchmurKU4x1ApbGUXKnL
lXtqDM3PhBAgNquKgZUtytvpvpA76TIeK1SB7X48ga59uE90lbxYIMhPXTVOqsqNJwlsGWDQmjGX
U1tp6uoGy+twaCLgXnEvG0CeGzqA4C2sPM6FCpIX04gKwzPmbB59ELYxX2NM8jMpVzM3L5rZ9glS
gpOam8Ydhl6dTZdZjuKmldmDpAbKVS/GmHc/unqmxzkzAA9D9SKs80arg2LsnO2Edyh1R6Jk2qYl
uWJ4rGpxDIgyADYa53gs1KPzpHeltW8kFHvdxKrT0W3xrwCqaPkhVmkCAkcMkNwWpO1+ZgZmAN0S
jNkbh2TG4KoSbbed2k4/aBqV2CKD/mhA0faozWUJ7bY2tU+FU1uJa0Z5+pCOTtO4eH8nx7iAwBoB
7W7vqoy0L4rSEBsUawbz8jbRBlfPY4LyW67j7HQdxX2q96xo8M5WRzw5JNv2Rmrjii9VwBDkyKBu
M7A29YFBUXPg8Jlde87cObmL+TOA+Hqtx7sP0lBemwBFJzVqctTq8d5RM9NN2gm7Xkn1fVtlw0ap
c9DV5tZt5ZA0bAZVxu7O5DQ31PlhgTWx9+aymnsPnIJaUDE6p1fzHJXbGNzhF9qgqq/Yi6nZMChr
pDtbYcd4AgFYQ2V/pHnkV2kcuaXads0xjbKWbonEUjmENEZW/56zdOq3ausA8B5PCTtZ6sSCMq+L
6yQZMaeBeRAg4Us49DBXfmTLkSsPUs6g3VuYwdhFzn6aWuN2yuTkqUql4YecFZavKnp8n4zAxQYG
SZtrs43oTwwvJD/GrjKOxax3htepJhQ5es36XYEuOFTTbApG0pBQzvP+XlY5zXwDlDfO1sTcCZxC
20iJo0M/tyrQ841s3OoAAzQbE1TD96ztm8TNJFZdD+UUb1k2xZsE2tC7GhU0zD8bqXaSBmv+UZqT
stdMcL2aoEzD/k6WnfoNiFtCs1MiyUuNvLhu2jy7cqp0QtFknqVdV1vx3Zg1ZtjXWXoA/0/9YEBQ
Oxgkq0HaUETqJlMkpQz6ipQAe0h6kfuWGhPw52VlenIGKDincWFejIZZbAdJTbzBySZPba3Sx5RY
dGWarLiU4XcbzWggJ5CrmPQ0WTaC8d7o7qWYZYcM7l26qWMm+GVmt9ENKdnGzQRQV55WjlfmtNqB
+aZpUXZo5pNUVSN+ZKlsY0qRdlNZLe55mTl+rNHpCtxefRDVMv3ZVab0BzG+2+ZKPWwlQsmFhnv0
wJACQsskZvj7sjl3K6vQL3ulLnXEDbkOC8Dhn2qouMRbZ9Tao5p1GFPNS8BdbAncz5HTHFRoj5/G
Io4Q3Ro23hJlShDHsL0NoMP4T3w5bqeNPNbZdaqV/SmbzczLEoMdx0oB9/BYEWmr0UIKrMRmj2RC
0MtQJrsCCWwb7RIm2ThHZpr9mdtRuk4s0oRZOVtxGGtdfgFyQXuXp4UdGqUR50FcQfrPlaktXdRj
xQpXogwt2Xig0SUpaQ/2AjSG8Xw2FPWeFnGPV6U+mKFFFPUO2HXNI+OcBtpoJZ6Wd0OQqEq+y82k
2miWMT80utSVODmsuc6cSr8qZHQyvHauIk+TIsx9DI1ZuI1UDgh6WhzUtjJ4Zsswl5Gb4yuOXWPs
y0FDEc55saI4vZ3KUarcMTN1b0wLNTCSor2hDgNN+UAlVy2lfCfLFghGU2U4mDNI4d15ACVtJ0ko
5Jp9/pCo0RgMMYrXnZxHuxQTgl5sMzkg3dSHVewAbRkh5Dc1TTYxrV7tfp68RJ18OjAfYnT+0Iyp
m6hqFlRKg1rCzNpgrmrDzdICImamXQYkk8H+6zgFUOh10c3bHggFvFXsRLuaUqnatTTSjlVjPw2j
rd3MTZHlG9oozfRiJormQOiITnoYq0qUheidxc42AhT1jx5N8y12sQ8NFrduVhjyw8SMCZqk0KsL
qozYV6rd2rHby7IKgfvWiOiT1SVDGjIjQh+MAU3nt0WpH6RoHm4aQ9IvixFhbSQx87Q4qwPV6c2N
AqZmryPtqxzXyZHZpXM/llrvagxqdFFclPc2eGw3CvilfBtX6UWplSBXw8sYOB1tPFW4DEOmW0Bz
Z04TGGM9XxdS3LtKRMwg1nvdm6xBcrmYeChjVs01IlyrXqaA6UXqY/saMwnyXgbBwaEDO16gocMW
jBDDeC0NSXY1M60DRcF1M1qd46kFhjuhiZx4plxoB91J5gCXeuvqgOJ4ijYqzw0jQzi0RhFao+J4
Ua3LmwEctS4j+E+kig7hnBbgo54KKHphtzZotyduPuboxLaOc7ATBN/K7plrq1HqK/2cPrStgk6I
NfRX5WDbgVRT09OlYXIHiWTHDHt6UqoE1YrewCB9mlZh3ipQZs7b0R3Q/gqokUhBxIan0jBBEN9m
yi9dyrNtExkYch+nyO9rlgdM6vRt0Q7aJmroiOhqlo+kiHU3BTT60OoELS3wTkCyp1Qf5XmKXEm2
VTey6j9m3jpHK4kVvyvocK1hROLORl/xYppL3SXRON4PkU2PZGAFrhXLuo5B/31V92YZWiixhmBA
v1Ztlnp2NKduMQy3WZSqp5ZVDzmXBAV4PrlNS3vYGRHukKHJpNtsku9axLd7ZSKgE7dsulFLK3e2
xjRbf1pzLA62TozbpMNkiJtICn6fYXYPYLKIg3mYusuCGlYA6dMyyLMK30duIn+yJXmLqFZseyLF
RyeaqiBP23bTlDYLQJhO8b3lJ2J1d6NE8wA1CQs+aUnXOW2f4kabgknNpStQSmQHXNs0MOtRfm4S
DAxmZK62aUX6I+pppieBCtrP86LYTiO03aTaQivIYnLnWlEGCQgkJb5VaIh8ZdYnARSi6C62IRFM
7RddTn41bWWHEbOifZRFiavZcXfRt0P+QkrkWZLp/LLN5BfGWyuvnGgW2JF1G2VKcZAsooEvnGRX
uB3+H0fX1VwprwR/EVWIKF6JJwdnfy+UvbYRIKIEQvr1t899263yek8Qmpnunm70xcHaXfzaILyQ
qeawob5nolEmY1EZfNpDizXIkAepCy4hU3L6mLTtgomgW9r23ZqP9jwm5TDD1ace1fdgB+g7/XrH
ou3J66mIYWeGHlOUVx7x/eAtKHIb4pGGrJ5YtjpeKrT/7Eg/MwyRiatVVNzpY2yNvAZNlVqN++J2
feopvfOq+oS1+aNdDlcTgMxdx/VxR0UH17Vq1Jn1sNbeBTrhexn4Hz6a5Njv+0tl/W2tv68Rfg3B
Y2EPMHQaBz/ZStzeQk9+SprtiKOWTa2buX0zoyeun1ZLbTFtzS+s4JKHn25cz2QnBmdXqykPCdZq
fX/XjUO+zcPOihaZwMdmF/rzXjPRpUx3RRD2f7g+SIom+mesVdY5jUlwk+0il8EA3Jd3M9kiQR3L
hrBKNksf6VQVrsX+WXz+9qw6J1571iR8YqN67ju5oJFdLrNuP5uBPff8oaSflqT2NzxA3ZSVi0jZ
POyRhRP7bXAfVtoiWkDBmqaXWFEHyWA8XDYW++wdr5iX5refNUCnPn+8Wme1WEwndydGeDpG1T9H
d/9GVf9n2vrXn5EkHq0Ie2j9wpNwuy2tl3BagZca9E+8XAt3wvuqtf9C5Phlhd4FFiAHrfi+18vJ
Qlhs7MkNK5KivLdNGXPHQH85todOfFWBs3eWuRgH5IOVLGVivgP6y+awLMJQZmICHNv42UqrnbT0
oVzRz3KWdQobKN2SmnIEOCjyCu0e3CPBfoUHV3ofitU3Llq3UE1TuLWT+2144BY+DX9pWaIEjE/r
hiVuqArU3rRj6s+q1JB4jnWcqb6Mvvc6dNubVWIU3EqU63ZZITBZnr0w2NFFHaLZRgTWaKVL6UE9
gchYA5ov1v5wHxe0F544RDbLhqU6rIO9t8U6wDTYPiwLliMslVr45w1GkzCocKFo+m37437G3uNm
syNuoSP1gzpVout+tOrM3fXKcs9ZRW5y0Hh0ayxTPOpDxyY4ry/bmW9dQUG3JExOfxKKyVwtOvPR
GVgtQwLST9v4p062uhCmTR0B89Cwc5PFKu++C/97b2xULFY7mWALg4YQo/ECgsrYxbTyf7onb9jX
fjR765JFXQQ4z6yfYiDPTusfrSU8LBz7ACzIMEX4GcfclTSTpeMlnD4AQ+8Cz2TVMCc8imIVDBjW
wi2rzLIjHWymGDfHgKADD2WZBSU9ORpjPaw6Dqyyd10U5jwkTWavCJXVEQokavU2zxhjRVVsYktq
G8+PRkaYQEvRzVWyth4OXvPqDc7Fk07qWesT70iiN/bhTeSpHPtzwLtrM+LyEfWyj9D6ionvF2c4
2hW2LPhQVJGdWtZokjKwEtGrd1nZ8TyyTC1dwusx2Xx1mDGQtKpPe7Jht2vGihLxYk1lG7th+7UG
1Wmx6n+sa9AHTUGiCH/pQu9mD/PVbeDj7AU7IenNjcSUQ9jewfG4BnHcRTHBopqk4uBYal91qsIU
0sG2I6qPutmu9TYceQ3CpERPGHqxL4ci2kzRGWdnUEVt4/7HRzedNxN7eH0umjBb1yfiqlMYyN3a
wOiZRzdrwkqj4GdvCJ6X0D+tok47Yv2JxexNMyVdg0VE7NA/kxGIzOD7BdKn/4iR72ugcxgQZv4I
G2Hil58Y1A6jbaVaeHe/I2eKL0EwZ7c8bpEA+8qlc8Rq+B4wxcsk6TN6bx2TKMBGEn8C2HBqLevQ
LM6OlyRIIJTLcKILRs012jRejHemFYR0dZMPs63vveGvg6c/B2q9Y4/3x6oASEbwpcbxpGtZkNGN
/YBidnE+Sn+OfRKlPgJl/IB1ce3ZAJWm47Lh1JXjKeQcd3x0R0rSK398jJT+p0OJGVEr3BRDhFs/
+uZOc3BRCWQ4fXlUYAJhpzbw63TuIZwnzdNG+//E0KdS2JlDm4wGYoeTk4jIetvQFYjSJI1rnyGD
kpVnp+5IdTbDJCKpcAXukZ78CIJx2ZhjYVPF/SLWpHVCU7TW/F8/Rbgl3Xk66LJ3Y4uq8tPYVXWv
Rb8Wtm3UeSUYnh1wKRekT4ZXBt04vNzsLh1q28HvHDvYwvaEAJRxy/psKIN6Fe3y3tPKSozrvUXl
xHMSWX/G64dkeTzrPbarPG96532zX2rrLSRdnywVHjVj9E84TzAubfas9CArpl/4MtM+lGfHnZ50
BEG/RDBotVy1xN5bs2KFgobPXDR9DJum1OPsyXHMoR4eaIkfolCuu8qe0zqwPhebwF92dvY+R/lw
llvQYjPP9WWuyTLlnlI75qD0ORBD1c5Fe1WTja0PNL6p8h511K2QLUuY5+fjjLAk49q/te2dyDB9
NUrsmIKP3yDvwwCwYV6tt7IkF2BkGTJQ9ivue1GhTNTDzfbnZ1rXt76nH93weEAwxjvktHXmQMbt
SXgyW02TTtWWQ5N8XWTww1t/jGmJlrpG+uxUvdvI+a1nHy2YzqgJskjMR7L1z8NQfroDZoGQdx89
FoF4iYdsQNhLhMfWLEc1dPumxaPs8mwGY4OLtYAOHzojvynksBWqavLN886jswHUU+U95BC4rk0S
lYhvMQqFAJeLHxYuWtRxVnur+lhHoI2WOQxivUH2fra8ej8H0T8iqgPOCcKBxjrfXHqUajmyx4Z1
v20pnz+odk4rJmRSjYdgdeN12bKIzPdNypMrykvfj69TEHwBT/uGD8Qz+v5roOY67cvpCxZ32eJi
rCXaezZb9B6y9dk29bsTsszlHYQ37m0gU4GO8YMb64eI7iS35ioC50aa9lTPdozImDOuva8Oe+XW
6uc0pJk0MKqbywFJA96zLaDSDERXkJU+1cRk1PZ32q1OA2m/FqX3und2vWr+cwM3CflwVY1zk2jG
k2HlOXbl85Kxq+LhhKuzAcTX3Fetcca63K/ml7rpcT/Ml4WWxTB3v7iRdh3dvjweFvZYg8MLYavh
f4eLnZKoRNcUJqAYM/AKRxnOJnY03YdRdY5Weg62MpMt2gtp5zb1M2L78UQAKZQqs30EunCFeazN
JcfAj5X6oufL3qxNFlQBiasFQbVud2YOBiWMnYFrCjo1u6aFua/j7tgg02mZitpzdppzD8DDghwK
9On9AiEI9E8JRh0gbU5wrObhIvT4oWR5jHpRAXuuPq0pujEqIZxCeqsl6BUaX4QKB0uD5gGREja/
RLK5BiX+Twf8uVv5//qO3ueINYnuxhZfSjWlbjR/Ajj99UvLAkTdRAmL+p3YGIIno82qci+E67GU
20F65gycWe5c7X104IKxZjgjXQ1BN8kU2VHsav2z4AsDED6vGCbn97rtRIadiisDL5k3PNoDn7uB
AX/pRPfDpECGues8U4ymRcCd2xhBzDACzdzcb9/bLjYMDIAyAChACgreJQCjhQa3mRATI/gFWdjO
gtM5t99iFn0iJiRKuqb9ilqMyWwkcIpxpLi0QcT+urHW1z4U2A2ozA244mnqnS/A0MC+tsSmwxbL
sv2mHXMOhPb/ahcRtW2IEtsvr4RV1xUyKmvtZexOUXMY2nF4Dte6cAOeaRyLcAp4DKmK/bE2IkeQ
eha2lGRttcgnygOVhJuBJZurSOI3xkq60NDzJBDwLeFfWswkqlPsGP5OEZymAQDC0wMOF6UP9Kl8
gOimpviPPApcfwCcskrQ8EbAJtezIVQXqhTIlh7/IwC5i802n30YFuEwW7EyqBJGcZlBwPaFvKLd
bKkP3gk41Qse5M1QfVXN8myxjQClGS4QzJ1queYzmua2k+CBGnUzrXukEb1Vy3QZbfomLNxknOm7
Uy07OszfFRlyBO3enQEboYajojKQyz4VSFAc/tUa0CeGqH5HKr5DoNy+g8oPd8Zzu3jXSZsidOSr
DocQ3k9C5cjxPYOuOLkbwteky4HiwMlfCnR5Y7HR8cc44Z49TCYkzWnt7WA5m1jOg3AwcVRGb52C
us5xvC8Z+v8Cf0zGYP2OnGmLQU9ho6cfAaUp+xdQwm1u+nuEkG4GCCNzoxFC8pH+Cq/RiNmIumtr
rffBQ5JgHeFBxYa6woiBzm2N/Cvgml/bOLmnxa7st6KNJOYv2V09gz/Uoc8TOG8/UHV1NCVr8VQH
dy8Y7+bRUPhqRVJgFRUd5Os5JTWERP9RjQUxsMWzVJcSx7qp/ujWZcGKTPR5Tl1WXxsGH34LBnUa
MCvgrcbFEeBTbrdtomV/9O0mCQm8B902LmmYzQRAfudciXAyzernDpBqt9FUNdROnHD8sKDri214
bq6e82k5NCHY/0NEO7AFWDLKKu2rIJ38/iNqg78N+pdmASPZd5eJkJTOfhJKjoRTnS1UFS4n6bo8
DQOGmra6hJ5OtR8lGDqTDeE6vStj5f6hzmW250PxNtDYFl6GVNVMR9WBm/HTUOsoxqcRKkw1eqmr
sX21dnul8D636Co7p1DrmLhA9dQki44NhQbcNjMnjub6ySqXPXj4lME8vUFiRxT4GSaN3NUsVQpr
lCVwyF7qYgjtXQuchjB95Wv4OpHlRQoFcnHhP65EcWxDD59h1H6gOX0aJS0TKIY+8bM8m1RF4sbe
rmElTaKqLcSyefeCydNJkf+FlBKhvR2bWxjX1JDh2u1/vmN+2gqYoKiWrPIpDqGrc5yy49yI89g6
qDMNPQIT/jbhcrTdqQWj6m+xHZlMtOsc8w36UVbdVxRsNtR3XfV30LX/6brDZIfxdg1/WFVeys3e
9RjO29o/u4t3rEkLvFX2b4MI1xj3NMYWE93bubtNnvNSk+XdkfC5X2ttQERtibu56cIgxbKRdLzY
IiUivExgeLcN7jQBgDQagWN082GLUL3Gg8HszNu2WAYnL3vG45Dyu4ncYqRNvjIrr8Igazo7QXz9
IWoxd7YWxnPkunjt/0+C5piaBomXzrOqc+Nhq/foPquENEPe6p/BrG98eQKwHC9jmTY4Lwu4CQYL
a0HGQnb9M9KNUtOHiaMqoKD32rdjNCq5gdeoNa3ZKIeELkdHfI3y27KbdIZyIgYLmvuGxUx6GW1J
6s3QCitkarp9Mo/rhfsaAqjpGHAGpP6GpLx47bsDtgF+EPcb21KfnWE+KGc4cMdO1xob3PArcwMH
eOV0qLT3y9R/YFzPAVBzB1B2tEx/XQdvMQMWSM4ZSLGk30IojhHkMXsngMOjCF+UzRG6N6dwsk+E
bs5eZfYuxjAwJ4URWLJWFIiFi8b9X9V+jg3b+SI8OozvyAS/oqnKeGhyFyYglf0iubXzDAZpUIHN
+FV2f902JxEHjiXNyWK6mMr3GqxPHYaHfljzVvnJA6/vqzBvvCkv7QDW4QQPMzdZDb1+Fcmznoac
DRsIStCXA5xxINYq1ZR2GLohDcu9cnx3xAjQEaFsCv6WbDkTqyla89aPzxygBqSoaOBILsMVp4Em
GnMuUb99xVPa8ifVu5/ocnW6bvV5nsa4pX7seUg+qlRCgma3AT7eZixbOL8CZEO5YA0jnFJWv5ah
dYDWfM+dr4aUT9A/XaDtPlAP85vSp14Fz1pbyNtpk177eBzKXQWEFqzDC/JcwUFUiaD3jj5jtMtq
TCIOh02uEDnirQ6lK04ANd8eIHhZRphZf7wQTEVtQ5jw2nvo6atbiLmnZfbTHI6oUipdDeyDOI4v
Tpnk9Ex1iLOg9nWDyubKxAj4vo16r9b2ssgpYyFkFlQW/lwWEZC1CT0ajwDjBl0ma3LphIdICvM4
j9aMouR99jXopgYSg4U+DdOym2axM023H303A74dJTbYes1buEgHl229MdlfTXe23Qo2EkDzFmSu
bfdo7VN4EOWQ4GXCxmesv1kU3SpKTgvtzqMEYzkmdYiOeUOmbqviziK5GYFYRNZea5NFKy+I+ITu
5OZBIQFn0LjdTiVrTiv9Red/EL18tgHry1UXwTAVzWM0oD3c/8WMS4ikA2+S3qYvtIHNRTOlmnX5
1rTY09tio4EsbiLx0TQ9eIoFbyrUbra0P1EHQKLK1/Yu8cMT3EYa9Lr+sh1ME+VQmMJpCB7SuBhK
74X09T2Y8WrLIYaDTkIsP2ZOn8+t2i8T9GF2iyy6i8WandFo0ppm166kwEvMTNcmHbx9KrafnOBn
Kv2ULeixJlGUEly3jxK4XLj6E1Z11TRK3BIaUx+zicaNvu44eISB2K9BuZP0h9smtmDtzdas9m+B
DSB1+SW8PNj6w+bhsUYDaz/35NUy/7Td4CP+EMF8Uss5HAH7Ly+jc56mZ6aAD9qgQtHSbtPNE11C
7F3Vfs82nCVczBQWnjOZ9Obbw1gEDSC0FqAGE7VgdRsYt4BURj52N1Tue+o9CPO6xGCPB1cI/TG1
OZmiAkCWxhfgd3tKIfVpJigubqBnMuwMJVV1ZRZo8xbhHtbHxt/L1op7XV/mwN95ZP11eW7Xo4gj
a8UgXcaGdicTOomPYZpok3SVn0CSEY/dH5qHtT/Um9wzG6I9CDEWEr3SNUKBDJMaLrLCex8ltiZl
l65E7yaPZqMPcpG9O2sU271K63BOaQAoDizZgNnJtYeiBwNnewA8nPqiLRqvgYMTqvZhB39TDEUP
hczcfv2/gS2BNKM2INUkQ4cMyoCkc4sedH1F/Uj6brwv4KUI9j42OUM6g5zg1r9N0b1ytoNC0YI0
nIXfXL+trEzBPSejEfeI7FVrfZn2IlyA5eR7BEUovNd6exlJn2Jc5hirvMVOIN2AHzfblcsHnI+M
Med1CHaR+oIaLu7Qz9iBC39p7AlD0ANdSkzmp15QfNvHcgwBiEyJE4CLhol4Bex30zvqi6x1P2YH
Xl8hrCtkve9dOL17eNYbUUQE89PXjAa0Mm7W2Tov61/oi44Q2qDmBimkhvEaASmu3LMBLxpb22WD
tBJS4lhEACbJn1Mh03GkqdSbylyMA/HojfeV7OxSHK0VyaDzDW4kiFTmad1/2J0P5U7wgaXYXT9h
sCTfku9N90dGdJV2+CPWfoeJ9BMq6YwMyx7eA/GKktr91677xi3TGsKeSsnDYJGi3d41MP4IpcuZ
+2SkXuJYgH+rMlkbHrPFikH9pgsOQb0B9e6mFANIXLYkRmOeDjOWL1G5Rzv1zJx4w86BDwxBOHqP
D4BaG+Qda14/aF6yp5LGI30a8R30ps2rGjHVTZkoa0xnBlPG+vag11t2Ud77gAJPcU135eu0Xbzx
bWOXYPnk1os3/bBowe/DOOLHw/gpSydBZgLyPhdQ0qiH3oxaIBN7XQ/gDi7R8I6EnQxnNnHhcAz/
2mxCW1H5oDaGz27z48WMWU3eWf3ij/dhrmJYzYFuv5Wmj1dyKVv20izQ9Mv6NVTA8sQEyqTH2Q0L
usJjtTf5rKPdBNGEESTbCFbl9KmkK6Z1CNwCXLXdfus+VtYXzIEHMVBCM3epJH+TM+f1CtGiPEHi
ltTo08n2zatLN8+Jwf5xZ+Xz4/ciI9bz7wMxSTtV+VQDtYCireuGEWPcfBu0dUGvdW1mawcO4mmr
2MlwN614eQHeULTgw6ibmdVPKifCAxul7ezdJR1Tz92wPmAVeoRzD4k+O2RRovbgjwN2bVwSL1TC
BgtiKtV+Vd36VzdQeoSI48RzEtQ3Z3mlFLHHJbt49Y+wdLqV844wcwseCi0Po+AcQPxhkCrXFo6i
uH+7c43hP2yxuUNVIjHsNE13piPQzA4CG+We1/6zq+2bdDHUYPApNbtr8U459EPmgS9RlKXyGGh0
ZH0Yqwj4SZ+PYGXd+QjaF9cAZA4TACbHTSyxJKi712YRccfkjfT20ZGfzdJlbXMzM2kAnMBFor65
2t3by0fDaQq8ILcic2CrOsNi86vCT439ZYHTRPfoDiPoCdHshzT8UkBQVm/Mper3G/jbfvnrImiY
KtXHfvMUel+Bc+cChyzCXgDuSGcAI4FJlH3307NlXVe7K5BceXTqD3t4Dcv2wmR4odio63sSOxKb
1BqSQfXZoOZrCaYR3BZxZSqElWLxJh0hKWVTnVcrSwdkPyzeky1exgjgKdd5HaEXF9v9AWNwqBUG
C0idumA98YWLKodOEs1DdDX6DElntmLM5m14aqr3tbO/GgD/E3g8yHRSjzUZYWD7mx8PEjwQ92jW
zl2PiudURb9QPPZqp+ibMpD36VPTOCff+26X6arDG0hI+H7h4tw+icCZ083OaacXM5TqUU9RMhx8
NOiWyxzb8bGuloR4NA7rq7L/c8XzqLDNgF4BRO/RZ1+OU19rVWUskHtq/z7oLbZs8Wo46tfLsJFk
KCXoYZ2V4LH4xNMOZmAdVFJ+EOVh7WC99U2MSCRFIYR6a7ehA+iaMeMNTeeR3pG+m4RQkwyrycfq
xxItDtuKtg33Us1UvDJ+aOZDv9yxDJfUFV69qYp2waBQfW7hFVcfXs2USCrTmr6F7h+AkXTCaqlc
DDh8/xoOkEvheubukNbdkTcvAkouSJJiFX6SGdOBhZxk9DrOgnj2Xqd8Y+da4WlhfjbVFYiHJvHY
lj/MetgWjzb6mwZWDF6J4cLJ+z7A780gU4mjFUnrOjj06CKgmr1uDIZ6a9E4InYCtDJdEqgnXkJw
+ccRlWgs8PpeBST0NQoPZlIpCEc8enPxYMhXfgojL6ED/XTCMhnLnLQfQvQZWxE0qtx9u4UAXq20
CtxClwjrEA/h7YfXZ1vfvHhqvFUgk516u7U12ffqNxzNnkfbuSPrM4j+eRo+xQSUAbF8fIoXhmwB
84yuKGY2PWi5gcPLeNnjk8RhpSqHxyJ0oFvC1BCP7ke1TTFEHRjy6SGcRCwbCECdw2zCd+aIdJoh
WkMONgWPjwqf+uOM1my3lHsf30zVYiXdWnI0yufI7U/t+un3v+EGj4H+H/P6HW9vDvu3VvdHrswU
fTscG/NueFSo77OFpYKqepYKvAkURxhDY4d9VnW99yVYkCDcjUwkJfFyjb9W3c3UfuaAphBcpmsD
vLxs31s0MtH6VPZIysUHvYABkQ7a+FH9F1bVOZD+wVH3stxeW1BQjXO0PHs/eVEO0DaT6OE962Wy
PtQyxxu7ifrLM9C9tev1we+EQP6FDShKgyqQa2YPsBDBgEC2syw/qQ8J/75FzFxtIcEFGToSyj5q
/Q1dk6L1xSxxm9rvqC53CogpeYgEQfXQNroMwX4ot7hqKPo7DYD3ZtS1W/TZD0cMP26iIUUwSN2Q
AHWQBBpPEPIF/VlFT27bpqYGyIe5VaBCMnsfWn2K60EabHuiBcbdkzJQ5qUEQmRDVYfyNwsEYM84
l8if2VxUSOsrdHjaYGgtF5ILeW5wW2E96QAxADwHMJEGU8rhWNQZtOaNOFnOHRbGsUXYxfVfkACG
HgamWhjMx27daVUXtkHXJHvUcHrZ6jCfQOA2YSEUEHX3uZzdeOLveJPgIbyztQy4izH0wR2vn50M
nGtaokZNrWUSoPQ4bjh+S98VYnAzx8Wn5AzAwmFtDM2pbkbULHbTNSlTYYHNUduFudtTJJodNKb7
kJEtbjF3zbR+B/h/mHoPM0kE1Xrp6MKq/U/f6yFFGMyZ6TKxWmvXQGFkmEwXd8oXsbPEr2tNNIFS
u0k27vw5k36xo+YDm8MJQgdzB9LiBPl8QQINIeAk4xLMcqhkcyB+27E8CQgAgq48Ik/66Mro6nnW
raW4qzRyK1y120JM/5AlvFUtu07DnAUanc1aG8D17udDxxc7lQtzgbH8ob3zH2Z0TNVySTnojdax
IeDuqVdo9RguCBE5MCvn0UDDQ1hiPV2h+hIgqrVS2WJVB9M/6kfXwg6XtZ96CFjx0DXFIVw8sbbo
7c0s+3jrET4NbjUJKoKiOOwFURcJmgAq+De2oi1uqiF1MSZ5D0gSNPxDJd/fB+6ssTuiANqswVmK
oHujo18sDKY433b461Z1TGQYhx2mBljkQB2TtfqL9k8Md9m4WIgpPjn8k7pvEdNJjw9nnUH1XwII
R3zoFlok+C02dPnmCUh2XA5QVrk7pI8nke1/EiR3ysZOtn4sfDmmAmruUUJHv5yk8RJR/WuBZ49L
tbP6Fs/mx4x9H2jPgFHKuAaraQ1b3tEmMcZpYwU4ECtDSS+2YuPqZXKarKSXxR3TkQZHiBERdUdd
4M6B78cCiyPDdh5DmORSOOyDzEkCDjAASYMj46eRmUO4/A7BJYJZRE8vdkf2g4OoPDyAW/RvprmU
Txplk7LLoHhMDToaBuIBG/5BlJbN+4ZMXifxQCdq97l2oYybL94MlK5HXClFGZIx80+lWWLeQePS
3makp47Ok9dk/lxnWwRhhvfssZu0LyVuY1hP49mGeUMLBwn+RsCaOe1ldK8LOBW1DAem/gFOTdqZ
5RuKVOk9lfqowlfYOsdywWM/dTGxeCoahDVAo2EVHIgyvBN17Jb5Bt6xQj3xcRf6UVj4fnVi3n8+
2rI2ApM17FkIx3kbqBOUdgRqiZrEY1A4kN/DfQE/BJChCiBMxjM8nP3hUDb9bW2wLolGo7dsiCeu
NTBnweRhJXgwcLabOooluIdtQ2MEgMDH1dEvDMWtINC/YPMjbZYzuqMkAKvPsVXgcsRT6Sgep7u1
2LEe62wo1x2FrGKwq4MYXytc8dvXRgEoo+G2bRdHCECu8KF/h5S5L1Ab1IqIJCDjEi0rrfvM4uDG
ogbCwzqpfPu78oJrWaLb8dnOe9AY9nqZIa6vPFasDk50UJUQ6YINK7D1OEFKNABiA0QSyvC4wqwU
OWXuJeTW3q/qg+/B7E/pIRYWuyuoSmYHgl9BeCwAWA5LcJlHH1ARtCvD9ARzrD9p3LOPt+PZ9KIQ
B4sJliuIfReoJLk8d0sAx3Ez7LAu9WRKfRr+R9F5LMeNBEH0izoC3lwHwHhHDt3qghAlCkDDezS+
ft/c9rCSyBmgu6ryZdY4DqGZmfdVtN/xrP/UcXdunOLbWbsHCI3cGQPIWSNNqC2mk8Z4wMDhBGU1
KWxEkueTwe0cZxoKu6XjKLf/GGn/Y63zf33hvgzWfG5Xj2tocDH/5AXy+PKap9Y/ubY/hHl/+KKg
2kTEVdlLajr6nv/7n2dPqJw6tM8jNh5odZGfD5eMo8oyERZVdWR93u8JJ1/dvI/s3dS+WnAjP6aY
h59dvT5wdBUIiL4+mXkcyp3VL0yyX51uCIxp72OmSRHDcjuI8492Zqy+8s5BoS9MJkCFHA9bvu1x
fF3X4mUutX9WrW1XrQVj22nOuyq/ncwIV+MNDX/jihbSeNwsvRNqhhOgS8pB7RmV8y+wjQmpuUUg
tnGhFOYGcHbTLqGjvrGaBYs2RMI07pnFdlSBKDrpsO/zCXA46NJqMw9ZIKxko1roKCo6Hl5NzHvA
0Q0wGiEtmChiGWEcgyP7W6XLITadG9vogLtk6C9QY2iwpn3O4p8F1WadjEjOF4JIUTF5QhkTV4kR
NBormJ/Fi+1QHOl7wy+WO2u7A8MyGPh+Novcli7TTwsp/HXp3jrttV7ybSvx7fj5zamKjYQaKTgK
Zm3ZMBmq+HeVegdM1Zo/mGvf+vzFyB9Tu4+lf5wc526VBe3ELe+LU8whLrV/3tyEbiO3vCcHtUy7
Qer/sUkZbaWO9LUPOgTvuBm24K7hkMSRSjByo8H4zn9O/zagLpgo1dbqv2IxQZ7RT6pmqGgzc6rq
nzpnI6BpMmVgrceYHZqmghLljpbZ+zzhy7S+B8Api2/HQ37V5t8yNTHKmDufx8ux8QUUVRQnCnUr
Pw+TtwNROWoGglZhgtP3gaKWWaqXBMV/E/OR6P3Ed+DsUwx8qdMEg1a8OcUUFCWrF7V+AAnU62sj
/ANbhaKhYCmvW1Lge1sm7lCjPAt9ylyOL2ZwoKm1ba6LjQdctsAEeGqCPXfQ2OIoMa2TV/2I1N6W
zp+aJrmnVllmA6K6qEO7+5IYzDqmyIsYDolm3X03AUhuwtJwmb5RlU1GUOTJYe6ta+0PYVFM+7ws
D0XSc/xh5muhSC0EE4bETHBSBUdl2lvb6aKmqqjE3cDUq8+yeh3y5UX21VXvx/+0tH/RnO6+Jtel
t/dpOl0dRY3Luzoi+DSpeBtB1BLAFnguTIH+Bdwjkq11NevyQkm0nRe2d5BThU0nQFIIbJg+e8iD
LFa0/d1mWNdj6Yc9x6c2lFHsaGFuxR/P54YQxA2SVwAoHznmuMPSFnZjv+3S+SRmeaWqe1mzZeus
WWTixEqfUr/FAoG5PFdYGfqu3KqBBa28bhn37MBYL3HWW2xTqpveuZHFTsvrSOB5eg6B+tY7A3pv
R+StxQ1R6aNmZte495EWVVib8rjShxnq3hjDps4/S4PViaP71cXr5qkksEhh99zeozUjxXkFt66H
fe1/9433LlxKbrwbI1hyV1R7s2AyzvLdlVNktfK9n/5Nl8/ZSnaZ1LeW34drmR2brDykEBBqRV71
nuYX46KgMNKYKTsbBbz+Y2VezQqHQ9eP2JBarObOPqv+Sq/aYlUCZs+CguluPshzK/2LVvxH8tYu
EbwSaxWUXc2Eeo4WOwnrNqOHeMvBmEzx5VBnxHOzn0r+oCl3dj2fnp4o3/vtMu73hpXPVH+ZGtZh
aOYxgT/XHbB6vdw1a/Mrx/GpcYdx8TNctIN2ilHA/hYGkRYtKCYviTP6UZ+o8zx8YLPZUfq/zmC6
rt9u5RwzvytCk/5sqjGy81IXa/JQ7smiah07hZd12s9W+tqNP6MycTu9g5iDkrYk9InIcKrArUgB
kG3k6cY90cgPMrVNDWQl4yxYAbzGfD0kS7Y1RXW0YbfLbt7JiXgwkLMkgdKRzbmd40dfaS/2oAft
Um4hPstNP6qdJ+563PwtkntH9gxSpAnhM1C2UqcERvNTdIJJ8jNA7Q4uEKqxCCdmEzCMIcHfBGJr
+ZGF75tqSaNVMawZu4EDl+erw3FR8yYM+Xsy320doZs624UdcjF+9bob4Q89PItCPJu7RdEnrB4o
gXNoMBazDQkFzd5jtw7a/KJD0I8D1WmZHnr3l23OoY6nrEy8TaYendJfYsE0yMYm7OkXC+EDM+/e
GZi2VvFFNsmbJfWwgiS11vaAMe0/OJ6//qSNEXfmOauqg1x8P0i07IqI+8hX96VmhGiL6iqbyue8
b/dTjCBsi/i/WZAE25Z7/Ng/gjyR3HboJS3/likcFHoq9q2Lpoi2+BANIw6XfnkR/o9jMenTEgHl
nn6QEJxsmpVZ5TOlhmM/3+ua+o36LfmTYEK1Yz4hB2dPAX3uFwdqcvRx+JJPvpfN/EdYK9u13D4P
jHR0Qqti7Wibty3tfHY26uLUqOaTXxVX5jDdrSRXYQzTEJC8N4epvV7LwtkXLKzb+LlBu8x2xcBb
zQMUeZjjeYzqSb3nfn4uigTWeCS0X/uKcU4vWRHVVQboaEepRVSCa4fMrLyEwbecDgW0Zd5l1C1l
8uqu60bnb1/i69IhubZG6PlWqIlkJ/QqKusaNCxHmf7ADMMAYsYQ/TUJK1QZmLKsj8L+cSCYvYXY
8M65VTPWpszaGtq8a3xMleW46YAlutnb53EbytXde7l2EHqM7U4Exfhj8zCahAW7VN4tBgXGQP+R
ubRZ09oJKlsyqlvXyAFeCXoH+Lhz4D+s+RCX5cWhnMF0stO4ijTFpdP71vV5boztsp0Nb6/zSylv
tCgT3bsmsw8N9T2tln3Zuhdjxbc6VRgc+ySw+/Zz7YgeShuWR6qV3RGStg7w6FdbLffUsb8TP956
Y0k+DSF+3HzQYAT01vG+mnyH02JsCJHJPxb49N5f/mMQuJsz+7E4xXmB2zIVE6bZpsjz1omvzGSp
kMTfvrE6xka+IpZ8GhnRLEVthsIx8108z9vaRqvQh/4N9fNFaurmjwB6lZcR9yHdc72ut9QyijPF
3fDwXUBGv+fOzBovoxteEfRbjcetvubPbpIt34HTroBVuKOX1UABQUPz+4aEi7r8MPrxPM3utUhZ
wJVwQWTs0XZsKMTSZVeB+1ataoiUHAIi+OGA/H0hq7d8xdbEwlEj7Ase4jZrbzWcS79osO91VInm
AUFVRNZi/UgLk20Fg5LgImjaJ8LIRA4rMm55fQPRicyPxd/T3Kudihc75TmW48EaistAZeNNfGgC
XHYatDlcJK/nmjGEaJr3PJ7tjagHweQqfe9T5z2d0/9KSCpojPgkc6b5KdMt6EUqeEH3XN0UoEqr
+O8FZbPJ3N/6yjRqWhgGkjCLRv6H3e+nYjJZK+9qHm63gd7AEyCj6/AKev9XwQQEcdz2+wrz7L+0
m/e6KcOlPHYwCYzwt1bKlK1ggROvSWVJLqBs37lZMBrFdcGmAFkfzh6Hjg0BAi/WAWZOPAvD/KbD
d7vdBH70OnonkNXibLlkZoLCmf8yy3sim06F/E31QnrBU1vkRKKFz9WxsM4iTqJluTMvDpbeixSu
fwb4S8+RwOrgHbW3w6NbfJhlsi1bcViz8swzDt9n5H912sDEsK813e5mKG1rIx2DKW86/DNiztV6
BX/NX1w4WbIgQttqwlbvzm2PgdF1o6a1vg1cwHme3Dp5qPmWDZe6XBQbEQ+wWAbD7z7MBX/OZtg7
pm4AHEkhrG4Nh6SOijO6rG0evBcTw0AwYuDz+l88QiiWxGThYl4h8waKHfZbPLwi5sIyADj/pMPr
BBQvln8ml7imz7sK+qopmCEULcpaFTl68epwN2lmd23LHDmrjlLxvqx/xnjd97F/cq2fStPPMOR7
lbmBP1J9Ft1l5ScUnNguo6UEbd6GK+w9P9TXK7pNPcjT2pGtV9s726+h1WhuGKJZ1c+M8OGRvVcv
TJLi+uhLEdBRsFjF7s/ZXH05TR+WzTHvIQFBQLiZL52WYed4iir5a5PHW1l293H9j8ADptwtgGZ7
Im0yHEgD0Rs936T6Z+upE3rAP1cODxOsF3ooXGgYbamucYN13LXRJmKUa727PUdD5jDgH2NjLldz
WX97SXUT8GayJOHD1cImnRiOeRurWM8ltpNhLXcsFt4yiaLxUFs/BeDzkK9zyFx+c7TcF6OzbjFI
bSXR5AuBndS72vF0cWM7mvWazkWcRfZX0XRzIp70mfN/yWcqAiRHZBa1jCeVwyW7/L9MUI8KDijP
7a1Vwowy+XcQzurs3LTUOHnh37p0bB6aXBldJnivIdSr5WMgabip8i32iGA014jtSzczY91rxavR
Gpcu7nf1NL0lQofGSsNlfnWM8dT4745rUxFMt8XRzn2yvJOtgc9H/ssaBjoWviHIhP5hr4riut7H
Xf5Ws+0oq5B/TOPfmGB8klK8PY2/smXi6Zk7N31fponRdt0xCJ8Rp6TMji6BkwfJxsVW09J9uajX
otA3k2L2V/j7CbuRjKtQEECzluzY4hgZMudPJkBCmPF1QNFZ122r1njg7H+XaXxsEn6e+lia6iD1
ifG4+xHzLuX0EZOkQpvFS+onVx+o2cVkh+c4sDzvkUyY1BuqdOWF6bOXlCXxBFbrkgdEaYwvPP6a
Z2bPne7VX3OiDp0n/k5dTu+B8U6wQN5rmagZrdyMS4Wm3Nz4BC9WmlBTC//ox909G+yr1ZJxJLq3
Acov1ZG/kmnXlNmeJEQKtylaa5bUZCj+uXHv+B3j6flIpNsyZTCix/vU0ikRVry0apvgkFuZO7gd
pwqDOLG2Ydx5oUMNN8BkmE2D7kiftc8EJ2sBCRroHodWL28ygUK1MV4kLqlvUzvvYgUuZfFSD8+q
r2fZcV1+iqfHt9XGI3aXnTKmDrWZc9kRv0ezfsspX5nGP72w6XpdPONt6dO3mTmuy3ia/Nb7nOvH
DjfN6CznZa1uddl/OhpdXD3p58bwSSta/7rzgDnEvgBsgUEiy0FJK1t/4/Deto3TARV4dFsAvkNm
odPW8khj+WcsXYUvsYPV569kPFxHjbMcdODKrtfgv4buYxXTLzcm4MMQHcWpxYRTlIGV0b90C0CG
Q69cZ2IJ9Dk5ihIZWvmfncmXw74YNxjSrNitviU2CvnYpXfiZmMo3XJuCK9F2Zou5mSHluJz06uP
tB/9DbwT87TqNpOvsgE1qSOSed9j2o5Qz5O/5Uj5PIqc2OBa/1dApomcF8a2Wngz5pzYhFO3eXCr
3chFuMW196F0eSwt9wrrtqvcMpK6zrdbFg9yGg5WvwZu4zGsnfI3ptgSDzoSaU5gUOC63jav5D13
5XdbAVitulYxVUmINngKda2I55DIl9ccS6yme9ul4iLKbC8se2ouFWf7hcCRrZI81yyr04M0Sd/9
qlxOjeO/a8xjt7zIPxakT52uDFNssN0E5w2fd0xT2Tm7zrBO9lOuaGRyaAuCF0sJmZ0x5RXFXyET
bgj61Lpy7m0HpGZAotdl/c+M9YpDvr7OnfY+1/Gd9BYa8HR8o5xbACdxHJcJhfUwt6d8Hq4LCVp2
U0icZf1fvc5I8pkOXpMFnitoHIfxrMrCC7KB2WDGwH5sc/jIluTLtsY9zJXR5beqzE/2mpwd2oBB
tu9rBqq3UPoNo3OSOkWyZR61WvzqHdbZYHQ7DIwcOwZnazuiqrGYvOxBkaiGdTEETqqfMfXfPeFS
Ik37ilzi6TkYEf4nySIvuplucdh9tGOzH6S1p1nqNuvkoqUsexspQ2s4BAadcErRgHePx9Gz9qtV
IyYMp5hZsiG5f5PlsKbZaw/yhi0YA90GI9LH3OLgLEfklKeHbWXg7nUuR1wcFXrKGT7Wv7NV/10b
adjQIPeGu8/lfFgJAbBS87ejptdMokE2mXnQJz1q7fZz9GeeAXs7W8V7anT7waresJFsvKL/8g17
Lwak7HzNtgOOmY0+OgQYmVvS1DeeOx0h+6FPZYBdLYj79q+BCLnO5aOv+8/aG8++mK/OPL/NxIrM
uIH02D9zWry1pv279ZebJmR8U+RXSIm7kDsGHYM6RNoVRDN6NdP3+9pqF2MuboOghSazvQeOVRxR
ldUEq+6edcEEwhiT9o3zzI3cOCmDPCMNLS6bu4HbnxjsMKcq7c1XLSletCwLSJxmlmojZADjenxW
uvrwsvhCfs6r6dLlK0BMXZhB22BPdx1sIiuqS3JyZxVNFRq8xMRV8cx3ZHga5Yjjcbng8t/3GY6D
1afKSVEhk4XJsrEZ/afk1G/GpuI7tze+lQaGnx6xv5z7yqLj6AE6MGPb+c4H4kDuo6ZQprfxZU7T
q//h5aC3Y9SUuzo/CGabLOvuEw1D6TRb3Y03/Spv5eSEYB0nZ0SjqYa716dHbxJYro2gNrD02mwh
n/MQUwcH9LdusjtkmnZZg4RJIyj67Do2/nWF5R1nDxG9DmYjj1Eih5tDHnHiJCQCZefMyw9Wal3W
6ilPWJex0K6KtjizIJ1r99T2w3e+yF+VHW9brb0y2o6j0h43MX9zo9yQoLxDG/Ogp+Wu5iNuOW9i
W4Zax5dDWtOxIkYn0b2XYRTHGaMQtq6Dn/mMHPSjI3DZjWNLQsJwUoXxi37lVC1lGCdyPw+A7MNL
jnlo0VFm7DqQPmb1fA5q0OTVWrfe08mqU4FpGiRL6v6zlhUghXk/QrikAsiTBB88567e76RuhGM9
bKWHTdHKiBaQyWVy3Dtt6cnB+sNj/FdmXjQC4qV8h7rycBhKGC2k6qH9z9AYnUu1t4X9i9PpPe3b
qKNfgRnaCsdlNvBLJZInnbqIt8eAkCw0DISmeVtMJ+BrxpucvMoEJrNydxjojp6XB7a+XtRQhO5q
n+smvZeVs2vSFCdI9SrVjGMbAGj1jiNBGVbzrVcpDt88kJNxxjWL68968ygBjFoHsTd3YhZhz81L
DgcS4rS16avileA9yDjXYMBvdgEZaYcRxiIF1LZKnmCMTGtffVgTsSMCsE70+2YwzvNCJ7bOqCs6
2dW935/HIQfnAydORohuHlZNjQcb1yT7wINkROUUOr2e46S0r8aXtJrDag7HTjUBAtVuyYCkUBi8
dA5WhChYr60hrN2M0rCQtMdFBGL74IK/z4X1mg7lT85wIsugNv00DYnRupE08pND8W1EUX9O679c
lg/Z9989NhhtJTzENnai789JR80FFOpx2Ld+QR5BFbWChrnFxVFk0chBgOGN0w5nABRSURfXUXR7
Vzib3HEjlmnuY43v0s92tSgI7ai2Nal8ms1Cl7KFekdWnilMDEqbccJlpI3bOUZ1NczQh/4rhhEW
x9kvQmSIdR7kpuPtEvgEZ3T/km4RB1J/1TvoPRIbL3b7U5KoT295AaxkOLXurWnca7k4VUYfubP3
Mj4nudZyWUp8viuSiUjOMIakE43UzPzI7l/h9XvCmKLO165N2WOgJB9qkbA8w7VGoeuaNMhs8zg0
xRbrFG9DHGrafNbSh27VHzWjbANNNh6rc5XztaYEZpXmNsOYkjM6z7S3jLlshszO0P0x2dXRKn8v
6bpryyTsbes4JxQlrh4awxjNs4+6bQS407EncOMJMk8SQB5PYOumJ7K+IcmO6ZJQNDSY4KZN3bXk
qjRb08haSGEsIYDYM2Q5xEeCfN2+CjO/kHJHucvxS46asaY88LyCiM5z7aAnNVtfxefVSU9cvxuL
yZ5XY+uZ+Q6fbg2/gU6jFsFY5WXgxnn6TaN0cKB3naa4aLO2xWd4seUzjb7bZ64d5fOfmN5qrNHf
QRgh2xpEAIV3x3zVtXGfsmdBCqzBzQKdSlJcsxxb7dXj2F2lwqvbP4bW4kpmiN31F0OMezcj8Mn/
bsyCxaYAKHXihu08X/t4uBGdtVPLEFa2w2f2u0LD0+zxb4EBYNU7Toz6y2owOCETszuUhQ3jljCD
lTqO0BYvealU/OhqFw15fJ+7/rH4YGm+/2Re78/KhAHklyeHs5OIrbZIxANvh/05quavDNhr9qn4
bfGu1uwQx+Z1Im7IGEu+SvMtoYrJ7AprlojqVEf6mvgmFqzxTya3DgEkAxnzGJvyVg3YhLDN9Ix7
Ego9WWVnFmiEum3vCBLdWAuDRptzA7O3HLNtxTh6St8scGN7MQ9ZhXrv6yezbXalUW8q+I+c9SWV
zXa6vvsmxSRXScCdWjWMSaWLT27espX2Y1rHbZ/6ZNI4kXLLUKEvE+V1q5T4C3a/AXXaEka1k7yY
Fr+IHOtg4Pm0crlpkb/JuIo8BSUgXMQrA0y+jGbj04YP83zt1Obge74bzmR2DVl+SDNtP1Xmmeoc
rNLZKDqayVSnvpvo0Ab0Cec8pe6vCTW6GIjVMPyLQTHWJNWpNtawxC2QCYar89MbR0UTFei8OROZ
svC/nGX4wnt+5JY9i8G4k626z2KuqM67rE5+Yo0fpiRWYrbqKvLlLcfnWNrrLiMFTivML+DC22DP
YeL5B4OUjYnZqzsZF7vQzrrOnjF4/cTi7hH+rySpydUBzGHUPZtQd4b34L2hVsl3lu//JGOyFfJT
R+nwB3eX5s9QoJqUquTmJdODGn/7fGBKTgqc6W+qH0+xY5xbnfQ6cyVPETAfhwgZrd+Wp62h4bK9
ZEJ+KlRP3K64YWr9lZXvOfhyLq0t7znWDXNHzxNlJFP0HXmVDK4K0gNWBNilnDHIyatbYjcr9V81
lM6YdB/ChWXI7PfnIUnffXye6XA+GfSB/6lh0bc889XSWTk2kB5QYUCnyyNGJ1cYuPp/i7F+TRpA
eGoxenafwwWLUCwivbc5tm9HYKCioick81h18x/LgkObSZbq9Uvvmqxu9xYC5qxtouyLHJ07M57Q
Vesp7atDpTlRndQv1tzujbX6xoidUT11h7WAe1qWizOb+xawVbj9y7T6j6Lj5/ZqMq66lkUs2bfd
M37MWm1b8a7NXvxrxFQIn2VcBgQMe6aUsrs/xcTip8787NdlL8eCKDDoebE4v1g1rIhnaHfKysNS
2h+uMIpAV+N7TcvGp/yqRu+sNDZUkY5LGtT4XQ3zxV+G/9ZlPg5Mpweu2c4f8LwjfJpl1MghSqpu
axNGOqqW6RiOwkU/9J0dddZ8dBnsk7aw95vxDLNx7/vspIOlF136hzkIT4TDRCVoKwRjBbvWO9qN
ZMRHkXYnX9GZcEidHbJhVFlGVeniFG/2Zb4cmZu8dZ7LBN7hscGdzxRu0e0/eWXfGpcfttDfWjVw
6eTEuRFxAvoQ9X4ReB43qOqYRo2h68gg863XsrbubQN2mS/vSm9PrZtcx279NH3SUxPtkVAskDAZ
aBkxbMC4sv414hQXGod6U901uiSpTUfTJfwvZXNBW9wNsn2VcJkRYcvPIejMnmWQNY+Rp720gI5T
XH4lAwl7SNTC1+HD0u1sG4RxNaxu7AfScxsr0mmcSmUFJh1VCxjRAiRxcUTGmDGZByypNFa4Ntt4
xAVrq/AZVmh31j7Xu13lE1orEUkbRC+CE8aKrp4DuaSkXLAENRVhL950S137lir728vHMBuqc2G6
zF+Gi4iXt4SUGTLHXhM17MYnLQjgeurg9OJ03GE9uq5lf+4qAteqZvgNEUjQaPWvj8kHnRJsw3ik
fRV2GF5TvfxPy603XKSR6jxWMcl/hHvSw7BzF0wl1trjqiv40OSqlH3VVHpctPLMOP5e1CL0bO2a
9UPETbZH4buiY7+0kIBtemnZ7MPsbpcNxbVEGG96+616JpwkAxWLY1lhbpzSmLJoUifimE5sVtoR
G/GTTPnrSFAoDCYjeUGOF8VGRa9OYl8mNg18ZeqNO3MmZMVqdjkJ0cWsvZvYeBLoSTIhZa0QNtkb
DFvsIXH0znczca2u1bXu5rfUp3oHTfJWyiKQ5lby0Hk+FD0R9WRX6cmw9wi63Ng+cUtZs0eSPUxy
vE/FjHdvCkfJ/NZBy8nGAfqmxsLU/WeP2t4SxjV56oPYBEfZ34wFQseJL7Gv4dUwfg9TQypBSY6V
yxDVOHdp+uEbw8GG5HMrEk4qYgtk60RzYr08of66cyMSeiMb19QYx8ehml5Eb+yIt0NVG8mt0Xny
pgRuzXqkRUv0rndh/ocoWb/YNUPHyRmixsBb5lkeclF7spNyX1SipxlzDk7hn3XiEzRzDVYt42Jj
fg81o7CNJrhKOYFfnTLHgR/3D+Uz/bNwlJj9iZYROdQ6siUE9xINZyeqT/a7n93WfV19xpOLcbKY
8dmCZdvYhc30ib73F5KhgyrHEIuoqxB5eoUO046byQX84zrACEkd/wS83QovNPCFbuRHYejodsaV
C3JvdPrBgApu8DMQHnFaEHw6j2CLOdWPpFyGQ2afEm/alrhOZTOhBSTbmF+qUO3ztXx0pjhMCMJC
IyIOGDxI6yYybW8vZH9EJDhlWXPF/sEEgQzFxHxziUDSTRwxotqkFmtIPA0gznhdMDRwYlH2xpdO
tASSzGE/DVtdh/qH/SPhHH8OOwggN+MOWGqxQe/Uzl7GcMy5PaT2WuTtnqgW7BvebvZo1RgjZzgj
eMw/pOPTcj+6eSKWonA/HNfYKqX/GXDnjvV4Tvp2RxR0oCOSKy1/adwM67Z2nkvgjZa7x7FvtVZt
7RG4EsuIBCKbnDHyXAMYzgtqZHK7qh8J55hqtTCmHOnLhdYHjN8s/ReWt928QRDcIO7smSUpWDAE
wwxAyVdb3jvBXHyJYByee5Q23kDbmaPBsL/Hwn9QM/JVUH4STIR2iQGx/Goa7dJ3tMOyqW9ePf1R
2FFZ+wgvJg6FoPfQ9Ih7HM8+bQv6KQmThwLjnZYRLAnraJhtSPLFdoD06F2srC2bMxILHoUqYhqa
XwWp64je57gq6auZy0/1YSnIKfDrsz1h201JjsRAfVw6nrPEF8SmfMVuc/DoU0h85bHP9gykQ23o
wydcmyDb1ev4wc417Et4WkEzZqf440FFjJX+CksZqcX6V4NKsKs5EORtOrKMlD29uKbz7udEiwMA
K2XAY047y2gPpIAHZO9uWhii2URD01dxnuKYW4GVs8QKozmfbQZFlLS/G3yBWBmwVGlgHlk4aAwu
LEyP+Ickw8QZDlqLJ946PNUElho4NlwdC40vHz4QFXIO677JnWu64to+03nGrPtUNnRABaCTjaey
bW/9Ir70zrokTFDzxtnOxLoupTpWbgX2aH2WeGTWrL5mklOoWD9IOyZ6Zmoh43oyGbWdR4Bu1YC1
OYmBo4LGsOlCNL/trJwH5MKtlVD+z2QYws+uWjWdVYtlne4Oc+eTF3NC3UVenWnQxoUrgIT2pPTP
1lyzB2DtDjGqXc3vmmWsBNLMS5UsuzZVD9fQI9dV29Wst1Y3ISTkKHvddpgdJiwWB3R5Rxt40hgK
xoltL81wqQwB8QB3oNuHehkomwgKfqamdMkunpD76GY9wiqkq29WRUA9BR/LB74E4QzFLJugQPiP
ZX1ThIh3znIXmnXAGkxFAVBjVe9pO1zMAqLfGLELTQmrHNRvLZnuGbnrABDMJ9hUMbf5B8uLaLUx
5hjkyZa1fxl5Wuac4ocQwwI+puYBIXXvoJulEahsONm4gESM9RX9e3ARB43uMrCQwE3yl8lbeIG6
0AFuU5Yb2Ll3V10PdM/eIJP4F9uCX18jUa5nprrBxFnAgRh0qjh6qKTtYp+VRNezZHEvWvN3aWnI
P0jdxN6m+EiRTVhoyIHqXIWebBuTlMHuaXVFpEcbTJI4LJi8Np3cFZM8a+1wZHEHT3B5lqzyWNlM
2lXZf2tPs6lxyXIHfrqpEzKZ3hU+l8PT/SEIXiRPMVXaTo/JYVhY20bgd9zmr2VcXkz/S9N7PAL/
c3Qe25EiURT8Is6BJHFblXeqkjcbjqSWsImHBL5+gpl9z2jUVZD5Xty4idyFdriqm/wSqGYFYL+L
5LA3Axhdz4aa5DNUSJ4WEZBk2N6Du9zNgbmfpH5upNqSAV1LuLs8bnc1hM84gA1nMv7k3P2VxGRr
PRAzixZ0uryJ9habCs9hG/iHANS7hZjpy+ap7TpEMvKSOfo8MFMQzfQwh+NJJs6qGTRpQE++sGBm
ZYVFtMyiF1clVO8ouRykiL9+tiS10NWfxizfJwg+29l4aEN9z6Z1I6X3iS11k3rxsWegWic5hyl/
FzLdI6+AQLc+ZGWKWz8/Djah8YksCdbTM6+038Vpii/pHwmLc5rkROBGIsheqXfCg7Syg4ODQUEi
2DM0z7mOOGbAcHzJyoh5hYD/Qks2Ay/atkoiExmJF9MAabXZBqdUwXTJ41RwyyeaHxbtbka14bv2
tUkQJI3BNp/dE1/o19qZVz5hNUqFV6MrXm1RrWLOMJxdnmr0BYWlrw0GvwliMUnz33bUZ2U5t8kh
oIJNHcAOLeC861yxLoUH0oQbfQLHy8ziqnw0a0vuwmrvRq32qce7w0ie8xLiHNUQ8pmXIQgf0y47
ToHk/xb9ArGdMJDv7sx3Wc/pAzwhs63uyIJi77TuNpvJ68vlaznPCeLx7iaLcZv24zmvq2PEyaUn
ycDf43ZCGQ3pshon+7ioGWZQPx03pAXaNdavr6zH4zvQTOFH7BPse73c0iCWh2B6Awcnp4j5gd+j
ZhNmNjPWTE1CpP1xTPNQGjHPt+jQjiV5qerIt3tdLuVwk0dAiwSbObJsmlgtg2ULEV9plt1P3h9r
gS0r2xcFYizYe7ST9UtJAu8H7lxN9TY79pWxD4JcCCm2MAXFOB3fymgeLmrwX0CVl8kcTyZRmDvW
r9iEAj42CwwybVNk02btY1Orf2M3Id3Yn1ynOPR896PR3ASYfwKSvXNXPo2l9cDKhjNVfhdaCP5a
8pZls3KLnldlgAJBvOSqv2UZQYmmR5kJllrzBPYK/0YZwJpeuK1IkU6YKQfIEl+xx4SSCkdlH5g9
oAXKOVJ8+UNyGMv3Ofe+JxKCNO1AguafAccpw+bHtqNX4UZ3HYkKsh+7YUp37L7PRcSoCe292YL9
zSE07JQ/LpyHWylwvewMivmQmOPZ4j2YxuXW4Duf6XKtPftoYZfS4bwd/I5fZbCEylC+lv4GT9Z+
LuetWTvPAKw78hx3syoOSRl/Fqzpu7n7QSEKaY0LranYa7mbSnbnsPeqtVuSJS5w+sVjPZ6B6ZYg
wMOYWdsyqa5B1xGaw25IYhq046WlJaFsk2PaEj7yadJxUUZOwTbNvDVyhefKsI+gteuhLbZzA+4K
bgAp6HK7JUSPgnWOjXMTGq9F6mKS4Pnh0+BjMdzPu3Hfd861gyQoUvsY4t3jiUtWWJKTBTkEQyQ6
BgwHuLiBcmV9LC4D0HlR9wjHnN/Q756trF47IT7jnt/fnEGzsLblmGUPeGF6RojCrY5pNrwZicdB
raYTpd/lal7btoSsDw5Rjv5aqk1pu7wHCK6oySPwVjHOowsShhAId1Vbwb6RtMhB6hhcDnNzgiUI
8EigaeR5YbJSjZHioqI/A7+s+fPL2B1zTiJWLqtMuiIO8aRu7FAu8LAr8Im1aUMWUZALeNU2u9pp
98wO1j1OmKiyL0Y78eDwdx3aL4vpb9gb66TVhJ6HNUuA8i5Av9R7xqFMl4+beuiooygi+5Yk8j0f
bW5MfBTLbt+1arM42eImfS7BI3DJAFC03AqKdeDxFikUf6MThevpanDrJ681LviRqKjwDrVuf+ye
ZOXoCUDP3v4zc4avLV//wcmoELA4MlU7yVpTtshb8Nj6Pb2gwjt6zMoNGW7Ze26xr12wNtyNoBWl
Gg9FGf7RmXyY8ohYfcqBr6ev2awvCbRpTGRGRObKwv87+Wpbtw0HZ3F0XK5xDW+6OJ1uvdlsWLa8
MtXkegF7SJiOYqsbs/P3unMfptJCrIpKfQr3Qy+3OATYksYbx+fKjuEpt9u914l7k5wpxt104/H0
NIzmsWndDQejqw/QXBTqojnUmXAKZW2++mAweiZkkbQ3qzOvhDPOXdMA2YqH5WvpO8axyB08C3CD
fbPOefMgB3sSEJkRbiG+slCXKJxINXOsBeokEVQwrDY7vjVc5PIqfVCiSQAPWJqFDLyk90VEM1+i
0zsTVBhgDtak3PEquR9rOsNaO3yjL2PdkHUiOrEZswHTBpoiRso2u3STSgXSD7c8He9rR664rx3Y
x9wEZ/Caw6vjHCzhMxI3NhH5Jc8eb0iTeSxr1jloglgxiGnkmBcfcPK9DRUB32B8yhHieVi+EpuX
gz+TN7e2AcD43No7q4sO8Cg3HsvI5qZxDW+0RgHO1QRWtzFJZMavoaj6rd9mvMeZ+8cGXT8K4NZp
TSqDutM8VpfKMr/qKv41tPMqTedzWsIx6Tx/pHN75RtHWmmoSlLk3XHCddaiLMF+uy/VxHrLerB4
j7UlGiPiGbRCHWNrfufJ+mP0xqUbxsusq12OwR4OlAyU6J+A998CJ9maSJXBDjio5f33WMmfosnO
2hj+vEg8OLl/MCZFRL58T0xOCJBpT7ofTrHqLnIeTpabKLBKGsZ8Kt50wMfHsU+mzxQELSW6/IVh
MZp+iTJPhOwrn2od41Kn7GDVcDPa9GXUDAK8VJ/YsLp3WiZwAFyCGTnbM02HTH2NQV26xH6YQN4y
VCy2mm5dBgcT5f7Ny8oPt6p4D83YjZiRjEIfaxovzACLCiWjWywSB7OhZEC397k78gHBhNyLhVnP
R9LZ5cYXAJ3DyNqdureE9VJlP2hBaAaT8x3amcvA7DypAclNfx9WE/P6oDhhf6WRxLmgrzp4+P57
a8wAo7mNjg0ZyNb9rGWfsko8E/myy/lo+xPOCF4rSdSsqYV4IWS6ry3W3hJIxI+N7y5hAoV1hG3k
E/eADVaca5dEjAA57SRyyRwG/ESltWuJP0ktWY3m1slgCzApLv8zLAhFSu9WibrYHbEsO+ccZ4Sc
zfemnvZSOe5RmzGDodl4MXX4K/vorRE4plNfvBYqeCm88bdw9WEo9KlozceqoD1BC/KFTn8NMnMn
RIZeAhGa1geroW0gHUwWSeVjzCi/ZYXGCi+P73s+S+ceTJdnOftskbDREAMn2CShP4c9eX/17DA6
4A0STOpHd10lxMg7FZ2aPuc8Sw1MX7h//6N0LQCVFxTXMMDXp/uXSbenxJieIvYxfY6goMO1p8by
n8VC1TLx64fTIQsXNYq5F3V2jyx6HSPzFCTElGbVSE0BkrOsf9Zps51MY9tPwwelJF+xcsj6ZgcM
vqfJRLvJwbCO7UNdKogW58Z1DKQAuCQr7h3oW5yd6YHy1XU3c2EdBe1HS4kSY7nw0JbDuY3bW+9F
//zaTe6qKtgErv8TJnA53sg1HKEXCO6r6ZFstJwYOra82mn9aksc9239VHs+UbjwPRHj86h1whuz
eRoz85JUJiNSDPlmJ6r1jK+MRVJ1Ggf5HBF6cRLqhhUKIKI4rGl8ot7uXkN7rOrOUivPdFeY0eP1
NAx0ONEpMObQykXTYDdblDzjuQvKvzxHYNKOxz5KTrEJ7zYV24lXctAZXyNXwbKdW1Dl9rPn1Akv
EP3xCHvWkziqSoAO01jHm6RXzMC1/VKNKLMN+9sKgdtdvCNNZu09Hb0Hg2Ey3RJXEMLzmCcPRkk9
dM/sU/RMz6fHGGkJ/VG7punuEzIUpDWOhChfJsfbMefgmqAYDltWcAA0xYpqMHQyD5mTbVyTC4Qi
ggi+8dSRTfWpW7lDu858NIs/GL5c6ta++kS/hgFCsuYnyOf5H7Tgs+UNXzGLEMqofl1l3fvauPZN
t/WK+KsmiRuxMacNFmdSM94o+XsOBeOqAqcRTzqLUF8PLcOC6x/3KI7iNWtLJ73Pp/6zdAmKlA5P
F15v2A5I/MbZGs5v8VOekta9AdDckEtCtmC3op5qXbu8pm1ujJE1wf5oPucJbYgJ8L/TbEPPflA9
dQAzEEDqVS+TzCvQMpgYibs9G4aTzofrbLtnC3s+cfCPypWfft8cMa4CEuKeiUklhwxZ/S66t6Pi
NaiRNvUEyoTIT7aLODKA92rm+llk/TYccU8m2avHiSb0TKI5HeLgzmMQ5dzrAe43JiBg2vo77Ex1
Z9s8PjnTbAHZr0rOK2GxPuRz1wtzq/3mlo32P+RiR8ssHx2/ewHyXe6aOJPzEQNNuZmnem+ULj7p
7qVX2ZtDzizPmMXPiXkuGz9CzlYIXrn1QrSml6jNnlC+X0ZDbZklvzpOsLjIqFgACHYz89cd5+8I
FwSmj3/lRFKzJ0jgo5kVxhpglHh+lr3OGineDLMBsXRjwL9l9Lm2akiSbGB123t/aIvnu07Kd2HV
Oz/hKF0xJiQwxZO8x2i5CLQ6u/kZq/ItqeR2xFfOzJv6betYpOO+yTig5dS8+bhAR+we7CK8L1ct
FSZMyuX8PPfGi7t4NJCKXSmzZFRmnEL8q8C221zSc4L9lmguB8NQ7Ygg/6lIPAqeaFRUZetp6v8C
bZ9iWfMm8j4aqgFXVdR8A4czCyu8F69oj60D0toig8hYFnNtKXaBAAHWNagCG+6Uw8S5rxhlCzGh
jUmS7ZATfXCXCQiLp1e6RJ9UOZ1s5b6Rpf7w2/ZCBAhlM50jGi0yf+Ph06TKzdC5REmL7NvsKYB1
c+pOrJHzYBYwnpka7i0K0Ct/CAsgQkv578wG3oDRJZkTA/6RZc5on6IhPJUNfEYR3xeqOIURmQ5e
YuC37rGcywMOqP0ccwZ18xN1pfDdbQt/KGETxnx8IGRyqmu3pwZH33tU/MkGoENX73A8Z0GosZfz
e595r2NhXpqIlZlhcqZXet2r/BIzJRfuBPjnZGuP8yKkn9in0YyrIHDfk76/zHHOar11/jWTi38C
u4I7lF9TUv5NtY2nkbPSxA+ClE0sXC7aLDqsPXK/Ad7LNCPEMM49QFj6U7n9oZ/zM2lrGkGcmz2F
n4MsXoe+O6Vd9VQE9N2ht1zNsVJ0cxjYT+TAW8t8DA2PXZ/7XPb5qx7s9UxBzR0m6tfas1/7gMl+
bK+Bap8qBu516oLkEJAhlCh9UgXummHcpyvMN7r2PpDL5ieQnLdJdw8ytl507a2moWYfKu+jLLrU
PLaJfCT/EgdpuPCmnRYVWVMLuMie/1VNWN9VpaIdqqbZQR+6NP+uwOvKJMYa6jwPfN1bBBnESfLk
DjPoF3PZewOAiinPPjX0zS8Gvi90RHp98t77GVMHLsPcbCTUkKHKm224PAMJLYydRzOP4JNW5iUR
b6RE8cyWVMdPQjAolVPy0nfp52xSqMqY5TMwbMBhtixkU/66cWJPRdY3cv7RvEUbrhz3BFgestp6
kEFyqHiIh637mHu5IIpPVlcI/p/ZsO9iAkauH5M4rteyxReQCP/RKitk/V3/1zvAt72zH1oc2k5b
vdGxvuPQCxoz2fd2xo8mauaBGfeQT4TX00ckGnFNyrY5idztzlEu1QqB17gllsqfmpN7lLi8cVgO
GHLppBi/jUAdLSkOZVX+5BRB3DEr/q5x06zoCOTcmLqPpbaOQuNybMSFAxnQvdd+96X51jjRzaqR
IWj6TqrQ4m8D2GOql2kOJwNcqAdmvu3dnFpfBamuBiX7XeKGLw143aXHYdkPATADbFNLd1nUwuMP
4VXM9mL1QQLHv9EKugeYL640ZbKRxQRlPq9gKS7lkL7r2XnKQua/FjFuiyQh+xy+gSkLpA47b08F
rDu2H65Mrj0wsTEaByyD69awD3nfXCXB/lLGpyilS7nup/3/eHMdUOlDz+4xtMa3uVPWtrb8E64S
nEPYHniP9heaQ9k9V9UrDstfM4nex2F8QUr8QGESoh613Bqs+heM6B17S7KjPtM+CSvxnkzt5RdL
mPeQFwev9423qs+Xwj6Fc6tMvsdg0fY6PDx1NZ74IBNxdWN5nDxSF1LznKmdqy94j1npdGxavlz8
snlK+4lpXHpdzxuumsPZKMtLM1iHKPH/8orpFuVam37AbzyNcEEhnmc9jyfuTnSUsQEOU1bkjpk9
GhmcClyeS8ANMf37JM2973UIF4odE+6XuSZh0/QnX8hflTD9ZFxKpUdCx1fNPdWciL/EKA6DklDS
6NH05hMB9ErxZC90a5YXLMa0RtZnHa0hew1dEMqpPk9TQSisYrnQSTfmomhc2h6ko+dqyHxtp5ru
C/HmzpP2RtfmSXXhg4WR1NTME5Rx9j0SJcgeQpkQorS3eRtyaSLtGun2zlIMQ6EMRnc4kKr+17rk
S9RQ7xwrwooVKZDbxGtXJcloZzZObmsdWaxgZhk5UfgsRzgpdA6xtcgp94VISJAX6zlgaNiOHBey
b9fz93k1P7LOOwO/w7CFnDuJRVVDsataecg0C4wkZE0QwASX0zmiTUEiDFdetScBQEwON23DIZYs
WdolbzNnY7727pYnDdDmcGYtchv1dLC5mCVpcAiMH6rY7kwlD46Dq4atK1yOe4hSaiBh725U5l1p
biMAJoqPVBhX+pSrlRNREDUPH5Pwno2pQRfCzq4HvctMsV/cBJkR/S4FmdLRL30fryVNe5ONRMEw
WtKaeq1L/97HxHfEgcm5MhRb0/b8NZf+32ysDWi9pgXq83cV7Z0QL38RJulYyIt0ygJZChdWJgRA
zgzq/cBJf8G7gl2aF/YhwOx7HX1CumlQy5XHXxh+pgAorDj3rpffmb5DK09xP07m9xBCMOWTtdG2
+s1L62AjOlAOwxcRfmUNYvMKfywfbUj7wHnmBsqTjYnm6A3fTdrweU/mxzRnHxx15K5kBaarRzAX
38IhExtkDOgYR4yWd8+lGCj/0xzjm5Q6AA/VH1M7xh2yik9adnxnanI8y5h3iGq00gX2gazOaC5K
sDMo9wkt8X1DXtydmM1MyTK+Nwnssm1Z9SQbiFpgyINau4xiuJim+rEMl5olV55Uy7mLVJ5Tp/e9
kNfSid9n/kMukgfQFbTAHRkgvzO9M1YOkgNwhmtnMcA26gk8my0rS7Sktk+VP59KJ6IwI0oJhSAZ
Mp9dunD+ObNg28uZsH5qfVgWOnbG+mxgQaDSgV0FYJ6xSqagOJSoYl6dcHoqKlLFqZTGxozd78Cq
kU34cXFXS/xa9Vg7xGZzjoYD+tmoNF+DxMDE70A7ewXbHsDWPmev10amu/hMkl0wCbCsjIlOZWCq
4Vrard1e4RHSJGi1Sdgh7awPGoJRvHISP0xgEhkmOY1FxkiLC55AhjNzGN7aDFAC4ZKNz80vj4WR
ClZYbUNCEmhNFzIA5m1+C0syEZG+PjScyVa1j7AXIZ95LOSYvBYhrgDDTo1DxgNmpzR/7xJp78Ea
K/DqloVv7rvzhetiTMclyF0zV1zlUvY7/f9XHNXgWGIP4AuKCNykrA8Em+OtjPoWAINMUpBhZOyn
Ll0blaJ4zrHZU9LFRjdGyfJknBRx+8qPX0wnGlfUCy0tLRxU+gZ+ok6xnVMzHq6lpVLU4wpZvkRw
52D4RjzjNrum4mwY+ATzuNqIbYMK9qmq/XanJ075tFoRbmpy796101tRPUxBWbKXMnRwHYPW5IPE
1TxxlPEWjDp/E2FlXBPyofdWbvbn2jHUvo8X9H2gHSarx/Qp7GPzFQdrt8L7m5Jv73OUSbzQ0QQF
+EmrjGdFlNKxoSbiJMYUMv/IHM+9lQ6AfGkEdEVzEj42EpnhHSji9McqmLVgYHJt61ET37esss++
4h+Qgy5PLrZVzdqDTW2ERkuXzw+mAQdiF59WpB+akm4HEXOY2CStycJoovRl17IEMBuORMDNlLTV
4dgx33GCSypzeWI3LgAH0vJJOtP4nObkUnVZ4iWpqp++BcCzhjLcINZhem6hfk5MyGIAqWE/yhIj
ZMjBuklH/26SA5fdtgw++C/u3cxhIIXyJYjNjKB1lHxamZFRXai9va5Jxth0Bm0ankdQENmbX0oe
eV703iQQx60mAzQpI90YVfJlUEEyJkAhRrWP7AHQl/sOrTca32sdAJ/O1oULO5NwhT29E/LW+Rwd
akKJHdncO5cz5jqW2EF6SFwPIV3NWEuBW6bS3Lq+uDl59GRL9huC3aOl7CP4zAvCjd96ihqIIH8j
YlrwQLs+ECEyXi8KBF86fYK/OjA7uR+Vcd8P1vvc+LfKndu1m+eX3kmvc72QHWZFFaiB1ymfSR/H
Vwv3TcCnCBbT3w8mrwguSU+O3VJ+bPEnksQ7Mrc9JVj5VlOMwrDHCsN+HlqINyCW0Z6qKQoZKOVI
MA4b18IBHo8LJtP59G1NLFGGAK1+M+vfpqd0J5ujxWoU/zRMrwMge07g5HgWxsaPUTikHisGz4ZF
UUN/9Wkr48IR3ngwcHYzriX5PlzA9SYovB/Lq/7F0vRWteJH6SHKA5dndsFHp06z66Crfajc6U74
5hHD1dJqCgxr5Ir7Oem0mIWTK3f00S80/31rEbuARaWnzbkgOuGyrfCoNkn5UtImvDZ971KXOd6C
0gEekcRG7JAEPTXcRg8l2bfGHmvIPReomnXnvB68CiY8cdlnC3ke7AKeEQNZ6dJi5dj21zRNXAOx
QeFtZhXF4JL/WTG61nKjuiqPk2xIqNM2eBcpYhtN9+FkurorJ5eXkJV7G8m3c6Mk9gIlxk+JUKIm
UeclzWuFLomc0ASSRI9Gp5cfcQ9iwOVzeVJIpkmFdJ/ngIhany0nsoakh5kQIAHruIvt5kEESC7b
mWShZa514D/ncZj9MKjBP02wCDSYqnvA5YjGNSwLOLuf57nm1ZhQGJfK6Mkb7L++M88ha8pNaUjr
AnNCB2gyn3zFR41i6aOEN3UHngneUHzamf82s1aY/X7Nd+0M+4rdVUas+V3Kowj4Gn3+Mwftoe/G
h2ZOriFGOh0gXihGlGfMV2gFvlqCRxMJEXJ0RvPQxcFLRvHcnWt5TyTZDkPE2ZwlTkDIx9kK9DGe
yeWmS98Z6724I4Fi5r2aI3P0b6rrjeqr94wGS5Cc6JKbzX4q6b+W03PjsMeawo+89Jc7KCS/HWEY
tSpAzdJ78wFe+G6ONLBqIowxeQMqPtF1BWut0q84JrTdjOVnZAryrYoZkf9jQ7qQXXQe0si6iNxc
yFekRYD9qS02gAjwiN5nwGO/GRu0U1I9t+FIdTtXxzubtg4XBYA3tp+JpTaBRg7uhnDIqqgfCt4l
myoqX92ge5t8KstHKNMYhitdOplJKp+Sor3hOKAbvQuOtGC8jNVIy33kfQ/V8uiPwHD6kgMH9/J3
e+Jeq7LFX93ce3b0aQ7muS6xc3LJvdOjj0Ks+eenw8l02sfaqB6L1vmk13WXp8ARpskrOJ3dwwg5
pSleSrx658a0ijVxQ81QrryNJpeQDTFlhOl7WTU/nkb+THn1EAdPNDryVCpv0ZDf8GDtnXw6qx41
NkEs6mzDf7Bm7KPBPtlvx6tSMRXRw1upvedcoElSZQvlIcUtiIPf0ecrBN5BAGgw2Ok39aoq69eu
FTyZlH+nFIZTtyueOZusYKsRhDQBHXNMS3VLuEm334OZXesZX7jGDbY2POfEJ5iBNz1MfvGC4IPf
muZFALm7bab2D56yPVR1sTFnfam8bnGNc4RIELs1lvMkmS66PWiN0NOrx3mWAk1CW+lbUFuvpfbf
rEn/Dv5862s2Yqp6KtE7sYRksz173HZMJqSR7gGCDYcPBeMsVCkGk1h4ccuj243X25ftdP+advjU
sX9v1fqeP3C26W/IfXlElcpIOdsGdOnmBd/DrDUOqghvhRHf3NHdAlaRnAwp/7Ohn7xGPmuqpPzG
PcfG0v3hMmCrJ1T0OeszgK1zZMeHsDWOQzN8J7AH9sgdsPPJSvpk2h3XSFmUdBeE5eAWcv6siL7X
Rn0YKMbQUqW8Yz1AZo5dDm3yacwTs4CUWTvpEi+xl8AI3SOqyJl0K/4+p6VWmriLobJLkfm8/nKa
ZxOpXujf29RTel8zTza64X422AQ6sXsubHPYUejosTcSbzwE2K3q2eQuGjEd1t89A63OdR4ml9Rm
QtSJySsvjabX7xHv2rENX5NMPPltvfLz4KICPW5Sk2deFAQUb6C+VkgdLECvECawibNyX5aFxAI6
87hdgqnFRxBw3a5N3a3TIPus7AgxXcUKnNc9u+++PYcgRyhT7lMTvZS0HJg7O9+1UIcr10QG4DUs
MecF+jShKxNRHaYl0eFLRJNexJ194jfGm7J8zBSrNathRlCUebQf4mznKN4FagDMLoKGzu3pxy3j
U5Zn9I9757FWZ4pI0aTY3eNAq7nVoR4pNc7DWL+3JJSFQmCNt/vI2hmpiJd984K+uOHMaqSPUMKo
cgsG9JOqNKIXIvAhZhDD6zEbl1fqV61Q0irzrZwgs7zm0w+Mf17jAPh7D6Kj+3ZUr4bbPFQ0192V
do3R1V5Wd5N9mRhZ2IpbV9i9OwvJ6cxZsPEbRa2Cu4NteQuExOmAx2NaoKWO/BXn8bXoWfvV4zFM
PCRCI2XYncPXsRSY0+dD3QfXHGEmpX/EsDid36UtmCcttUHC9mWoDTCiJFILHbp2kM20DttDUH/o
nZZXgqT7ItPZHhXaTs/xe9JlN7uZT+Tb3FU7Fr8J+QOjpmbIBrBLqdS1Ygkdaj5Gg01Xbkkmtx14
2bJN1pKBTTuLe1HDVBJWuNhN+1AUFJCWOuHp0bhXs+ZmYyRHZnP3IdPLcenUwuY++ZSfhUIz7Jb+
pxGaH02gTk1pUMpM6R7b5pILFuPStuVcI6jYmqbhTOJ4OyO98Toabi3l2Msa5zWromsuKE3TMTsn
3XA77Z1fMvnPRVPpvWfKTc11QCbumxzYdPl+chzi6dUZo5tNqJqVE555q31xY713rOkfKZZ3lWCc
C1z7Z+SCRfWrj4t44hNbcbPKPZ62vdCwL41Jmyl3s7VQ9o1mFTo4PGorQmse70h+Hq0pe7BtPd/F
Y/WxzOjHPntF+0nv7HSqWeGvc8aZYgiQ+TFfrH1CMkKyGRmDC0i/9+bBQ3g+p++gMc9u691VdEQM
Hpt9tjwPtqNfqWR/Z2O2R7jLQV37Cm+6BV9nevW3cvtHVyfPw+w0KEU9i/Y59mHPcVYhVh6IbtaB
J3dGBNMSgsXMzsm2YOM5h0T7Dh1m1Xobl38DeQATVHmE9OVbNNyZg7znO7lml2oC0TFfGfvVABNV
h1FnrF1rFgCldazexjlt/yxjMUBkexUnXExgHB9HVLrVYNIuaLBJ71atdHAfDaZN0U7oRPcRUs6/
hE/yHVLLl0BTflgLH7xJBR/elA2vc8Z2tWPtdplHr9y2LssCoxTVVkp+lBb/IqQc3MY0+R/CGLlO
cGLhfMCdDiFQksbbUhGott+ECrBV8tyw/3ROgiB39i16pjLNV8ti3fTzIxXolyWw01Pu5QC3h854
c6PuHM/zPgwF7vd4zA5jByjXZZDXdnzicHTJw/lk2OFSlLS37de25dgHZsW9nVTEpKGf6qc4kJzB
yKJz/zyUkp6zzDnG4fxDnvHoutGzZbXrDrkGZ6WNN0EjDDbE7iJ1olLZI/URYT6T8J89D4MQ6xnd
fmSlUFl6Ec9rA+Em/ct5erIZbRLb35qBfXMJYUkwCHzW67wUZ0XdwOjU+D3LnXDo7LaqjwhFBGql
k0Ccmyu6KHr5HtT20ppxhw/zn06NG7KL42i0W1nkJwkRCDJymltEP6nh0+s1U3ICW1rRW4/DwhwD
fsMD4qV8y5wEmCzZ4Hk++TiIfIeCcELIHDK/DN73DvRUUruPda+OcZMcQZY3M5Zelx6gemjW2uWD
M9oVYyri0lW57+kQMjIqyNwEDT8f+bSXa9IfRz9Inrsi4PcLkoPEp6/6zzp2dhX2cokdPg+IHeQH
h21co8PDoMWGZdxe9s9Zmp99RHl4vLdO7hxaSsACIzs3HsUDHfNbDS7gq+6RVtI12+O1mfl8ZqaZ
X6O45DTV+gSmZpcwyYTOjqMsbNDfaLvbILVwfTFvVwlNam3HliS+0q5KDsD8yuPoIgKHQvDgO3PC
l9SXX+GADIdPA5RkdXJFd2k6l37M7NHXgbPy7TD8iAxu0x2RzLXLxGk9VEa9IeWK917Nxs7ETLAC
8M3vbem1lzgzkZBX4t0eut86wZRvLT9n4sJ2JRoEhhWs7oq1zsiVQYQFfXE/DDmtEOICnCGZbvA5
S3YdPeLSumU0qyqDM382tI++jYYrdtAPpNaqCKPy6lns6VRSMzQxS3wkzj/ysyChE59iQKg/+jG2
MD83z6L+VUQQZdZ2TIxT7LcvzRzyqVry7tHWHDSCFLF3uvZgFxFWkcjdz0TWMTHv0lKcRPQfR+ex
3DqyBNEvQgRMw21pQE+K8tIGceUa3rvG18/BbOdNvJEoAl2dlXnS3VFtDjSse18+MVrKXkJdnvx+
CtK0ocCmAK+KXYNeOHlW7rBHbUaZ4g7KSpztUknmju5PM7kM0kNepLy6IWXUGFicQ1qDI7aGQ3vF
eIjbNN/XXPE637vUOsub0apendhBMHE+2N9f7HFelBTvh2tYkDb40aSEO+mUFThQcetk9dmLdhNx
FV0Pmbg7ArNJRb6QTqzyn6HlggOcXAc0Ckp9FJxPI8Z8X2bVayeGPyxfRFP5Dllh/mlL64aK9Vw3
7LJLJHkj3bSqOMh62OMfwUpJ409uvfgCFneLxQKI1j5bioO6VDuqHrxCn3P35uNh4B+xAabjzRvp
mAvjABATvC+TUoUkecjaDvGqmR7budqPZOnWdZgCvUwhxfRvYzc9uI176GqfyhHtSZ8FNWaffTIT
RKhvrlu/ito+OgVh1p52ssqiBM3aEYkfV5mkfdQxH8gB4Lrl8sOOZy6smxWlh16AtXL8kFR0lG/7
LjxxBaIJRt+SvzjGtBx3jfbZLOlcEk08tN+VPmwys4UfjPuRkqL2wVbeo596sFA676WfGolzLn1C
vMHnuPAHOWwORb1gM4DX51DnnPIk0eXROWpei/Cfzm2Wbocmv0mdO7jKsZpE1wHckw6bLlEl26Ni
s1Aw+av/Jn4F/gOCQeGc2rDm+uT9anXzWdbRlxOxMsVFJCeDp3V4KPmytSHRZH/c5+38BQ9/B1Uf
loPDGE92M/frq6ET5S1aCuDAd+QfTo09h3Z1DVoM5zplEQKjqLGNlRs0VfI2KYDaFnbcKNv0tsaH
1u0rLaPM1nwyy5DvFvedZCKRk/uHhjnYHsJDM9BfaGbtyzDT0OtFJ6eQP1FE30RDXCKCCNrFZ4ur
kQN4Z4K4EZuUCrUjLJjyt6aKjEw40Z0khcUoTRRCfCY0QW4tfBGVPW4NlPuwn9eM+6wdeuYEJpvW
+cY2epC+OpoZA+dcfaWKhhHyw6lOO2DlHm3oerqhdrwb33FVIQOzuWujg0bjrcB0Ew/xV9FDrofv
04MsdLxhl8L3YKe3HgZehG4TMGzg8IZdbTcItcPdYVbI8bCgc68drafGZHiu0mgHP2txwT7nbqFR
Yc3uJLSCiTW8rnMX0ZJgUsWj29oH8lm7kA6u1qS8QVpP/ew+W539orz2IIbmOCTDQ2ZwQ09MqKoA
Rix5xflVrfGHYQuyzhTELUV/K+U5ipcPQOouetYy0BcGzl81j3uTVLd0yGMZ1gy4oWq+bLPZ4Vg5
sSxba4sxGl6ElT5GtPw6c/fAwx54RXZVdXIbQnmeZ2TpbEohVGT4fAd4wcVPL9J7y+sxSeNdlprf
Y+Lsiqw8G8DWDULdbhySBLOKm/SNvzyqthFM8Wz2nx0j2unt+JWM9duQ9s/C635tMbBGS25Q3WAs
yvJ7SKzABGTP62/bUzOfSVwbvhOoia4ckHus6Is7rYkYQDsIjthb0yHbqiJ6yWYXcgulD5RcjjrX
DrAihiwWLhr71LiJ/7UWruQ21y6GPXFJ4JKttMSAPpNuTCFOsvXonqgpGR1+eIHuHKeEjAAwjH4m
MeePBuc+jolbYmTEg5uNUZT/Bh+Kmas8Dm55RX67TKCyPDbyU+yTOyYVMPRbkAa3NONTUPb0ETEi
DG1tIlAyX/bcmtsKkUBjEREn7haPJ2UXWPU94byPCBIO3HmUBUhfUX+rffs4j84RUMDaBg+WoJtO
ZfziRR+z4+/1mGaDor1ZqbWJrWIX1yjSFlzjrHyyDHWUxnhknHyZXeulpPUh7OuD1JqtRbzIzZzL
QqjLrffB81iapdu2CGk9EXsvs6/a4AQUifzCQ16XbTJTFo486Pj9l+qcE3YR0Ohpey518QLs+8+g
FUtELYOppb9ZQM4bK7+z772miYERKgfJaVfVg6Q9Txv6S6yoFcoxd7ZEXaXaldC0ktC4UOQXlOF8
FV4CRFS+5zzl1C6wT2QWtrhauYK2IOFuW6fdyUpf95Xi+jQdwRefPGG9swo5lp7zVUvKQSoK9UoY
Dprnv4ox22uqfRNRdJ+d+sGvSoU4r8Es4kR1RpqW58I+VMjboO2/dZciR9vE4Z18tpCMNC05g7rG
aOLjiBQ/M0TlZnGvhFArbHr7rPzVWwJmYbRvfXnRaJNqqxFKh8pjYKIcxaaon1267mpKuHMjfWaP
R0OyeI80Y6N2RYxhL+PixXYWOwQIKLCTVkyfZ3epiVziBDt4KXU8UY5wzVMqPcBQo/Fd6umLH834
TM1r6w+EiLozO+dw1Tj5pnbZJnjOzfWtp6QL/5H9WDGnHDpMKWPzJ/NFEkoJ9StCVEj99T0h/qh4
D/f5ZwkD0sHQULPL1YmVeXOzw4KxdlqChDgAgYIjIat9OoqPXi2572Ft1T/0/O5MAQqZ1MRQt0e/
aw6Vq65NRxRJiXw1s0gaJr6xHujBOsEbBEg7yQjKtFRdOibhWj6FWl1wETO5wayjtDLsoV8oYqPd
kyQmK/vukBVG4LK41VIb8VW/iNzamC2oPOrRqgmOJw16lb6d81Namtjn0UWTwzw9u+LdttC04dPG
Ff/mY+L166KDqoHvOG659/SY/2zuzIa51iQZrQy3pI8GGjYHM3c3Hv87S9dd2ZN29IEV9ADeRDDg
97Aab4uwcHbTJNC1/tjE3NOLpcU0QfORRFiB/AApVoGzFC0CAXLYCXVLxEkzX3W9XyvYOXaHxdkt
Pzsa0vx+2NLjDlUGtYLq20j+sakG7fI6cJ3jHN/8H2ScCIKZYm8mCaYx6nXoD8joYO3MAjhFFZRo
9M6QrKzeW2MLvLDYXnMxXg8GYUbf2DfwJn11ArwSFCXr6cTaOPNrUiGZxQZnmh1oUbkTtoSd1Bxa
XgVEL4gLzJsIPS5rracBxkAI12UEqmDjNbP4CWrKzTBSB4ORnhw/PYVGBxkr8HOf959OQxksJFLh
UcGaDxzZ5Fl74E5BQuoqkdtyukWxYhOQXs2J4LsgPkYeuXzgTn5nblxYqjhdbLbs4AkLwBKSnW1Z
bBQdZrpN68NACVFxaDhSNK6vCeFcotcpZZ3FZ0nkuMUhONE2ofKz72Wndj4NECN0vkYeGHbEoo9i
drgqYN0AjohkySuBwviZvhcsWcYmUjRThYA7g9lUtPFI0TPb2h79pB4FoP1onjI25PjabdZOTgdo
z2CQBFxqY3oKwfbi3SPUxVYga9gsypAeN9/KcfmxU0FRqfUjYeBx61nwNWyVocI0o3HqdWXshhFl
wjO64qiNYw6PjeAbKfF4/g4jk9Y4ExgaFbTR8kqUyFoa5T5S95E+JsAILtU6/GVMqr0m67vwWPax
uTm5Mub37S9kV/foSUv1DY6T6BUnDrfR9iZAPyw8TNlw+dDLDWX3NCJGPEzLN84+FUkwVnTAR+42
aT3Ywvpz31YvcWgRNm+JBqe7BKvpVIHHF9khjqYtA925pW1mdEKYZDA48ehBy9ezhb+Ccc+EJctQ
USmdPILgNIBkDvs6FfHdq8wDSdkVCraJRXfCQTbg1+HrsWO3uCZ3ExjavqtPyu2hQb8OCnYpEIGC
4qbekn8lfVU9UwyM0dcG0y7TBVB9WEG4mcyiIdJIb6zXPTrC3vhZG8TqgodnrdM2Wbb1V4PZTuZy
b8BNgwwQPtYmD1leYROlKxPz9YaM+9GOh3ub/jqz/SBbbHSEbxGd5baKrL1jktsjpCojBhb8HaRi
Tq5NWKHjfTBQQwqVWSTwmZJqK8z5w6bZq07dR8xwm6n5hPu60binWLIJ6rre+2L8GZl7WfjSPEcM
XEFWRCxKsYgJPTklALd8PbuZ6D0uZkYHB6Wnt6c2xpsA8JBf6uBnHkSXZov/a61H9aOhaBnOxntG
HCclyalXv6Q/N0yz25R87jR7hMqfclow6N9G17vYPidEXJ+qzNqNkb+LW0XVRQ1bo3+sPAPrAF3a
U3o1rObFBWHFA7mSyw9AmpYNXIDbFA6bAbOa399tVg6NYjLXkVqzQ5bmJ87JP5mKlU5XqICApzHg
g448CypEOjPZTdNHQo9wGZOgrovHhCgMG7qdFgnWj/W67YcvAZ0mgpgdsYUUdoWTCCQKi4Qeydum
8jPn/77r9Ie0mc6mVp7AXKy4ygSdDpUfObPnjuwCAOaEW6ddfo6SEcPospaqVlxW16Ovvr2q+Zzk
gLhfgTYgPRfiotI9dgPp2iqeGirdOkCXE9fvNG5oEpX7xIz+oS5suro4jahiJueUmyB0USjJy0/A
Lmnsj9j5K5mAceUcDB4PLAdLIRlG+be6+KTJYxXTpGotcQpZbR3uCyblT2QYqPlK6AvgGOeVD2I7
yJK7N3GKp3gS4uLme+Y1tKI7SJN9PHd7WWdriXjHl+U9as8wTvddhFKk5U8xfVE957PPEqKhViqy
wEclFmrrvMpgMIBrRR+1aViA55boByAif8qHoajBoJ1578/qAFJ01UUf5vhYAA3tZ/lrQ5wQHZZQ
5J8p5ZOELMEvk4L0+RdOD7ZTvbUGoKLY24Sx8Th7V+7GZoEHrOsOOk0gmmu+df5IJQnkMgHgGvhh
C2pvFO6NHq8rUtPeitnWjd3LJKKNVXXbzm5WWoxatUt6iHbWfHGs8MFHRlIQCtNxvE3FcOHBomaH
71o/7mCy3hTespr5UeeNk4znkrJONU8bixpyvzl3DkgNkgmAnITWXySlbQa0pU5b+o5tcuPL0FG9
NlV1NDoviMq9bobQrKZjhwHAt9C6lgONslXMReAw9G2IyXAe+dOpj9Tor5PlXoVg+e6B0LTEU++Y
v14id5JNDiaBdcnZhCVgnWdq27NG8p0WliCl1+Mhbq4Rvmy9ee7/Z+xT1bhMTZwGFoEFRSgcKuah
CWm0Th563vCzG16H0LjnDLsjPTFihhaR/kQx9YFgH8e42rKh2Sp6IZnLKOf6rfSz4ue1ZiAxNLO1
5CNceKEWXb39ki6xgPzaVc7wGca7qoF/V7XmB4t64FOhR5GfE0OYTfJuDUzTxIxCCJL+uTpwOTKR
f6vxDkgpPMU9E5Fo/eZmiIGVCaryq9lZ2tYGJLW8FvRDm3usQejK4krmYDX04/rWU6TyofUK1UZ+
KgMAzmw2RNdHBAL+gxR1E68NoAvyXRe+xtI7pUMky8cGgofGCdP5NQe3pEij6Mh2OFqNEcajQyDC
HUcfTKfZdL9jqXUMKCS/0GJOPjgNNfwMkgmgq052zefoPC0eKAyCu1kzf0onpcmm3Xjx+MuJuamb
tyZcopMC0G68oWHoDWAl2Ghxz7X/pxas02qPhkLAddrltGwKml50tzkmjDPjCLtC8G0svtnDk6P8
qWlG40IQ6i1/GpLpMn3lcE6ECmLPfY+og88gC7pQtiZE+IUBlDFfKDwfklBYrDaTfiTKBnXb38nE
3DAAcTl4Dn3WNHq27spwl9XRsc27w1BP3LiXculjhUCUAFWom1+jci+m8ZrUH0QRtkJC8e6zIOPl
FpaSPR109nblMxR1A/3H/T+DwvMWxzTaEpIHHS9cHc3hxQUz57rOhw/V0fTpcWvnjb3s0FzowQmG
jvpUkvhPlnkvz06d4bKF42+Fk7a2UAEaEz5rvm0xDvYNZnrqBTW/eXPqa2GY+7zz77Hz0Rl/XUNI
G4cHqLQotp49MrxuxylEBYxDKzeaypD6xITPnvndW8ULLoWta1J3Rc/7ptJek4JZxaIkeFqUWEac
atiVoHadFL4YLLK8zB+mVgZyfkVzPIQFj7EHt81/gd4YlC7UwbL7J3LS6G2FeGmHGLUpUMGuZ3Pz
n3hG5rrlroHXzG02rVl+TdBLW73a0CKyyYdhOwAeRfhw2PTCVVrrlIA6dr4pdXuZullbDccqeZdd
coXFuB/p0TBVseXi/DUX033O5KuuiltV/3ONj8r8bNs2KDjcMQJh/mzvWRhhqLsNPAQ2QJ2sHv58
w7+PXR2MsYcWRoivWje2/eHX4QuVV6uU0acYya503gZs+R35xBUUhfXGTksSKq7b50YLzzzYtFfR
AE+zdYoDXDihs8X2e+8neRjQXWqnfOUJfPL4ahCTfpx073VEtEd0OhkIPL2gVSIuAlOm70hrD86M
jZ8EhuNC4NPMJ2dUJ41i39yquPM5pN31L0jxH/rMnBfNX/iQ1yJk2Vq3B1BiV94lb7penON8upJE
vQ3mm1N2Z/ysVwiB225wdjrFQl6U70M/uaTAXmh9/Oghp5tAMiULSwewzhT+xEz+ovAC33qZ/HQb
jtZ2llGQsLgsl2Wc4P0LJd6zXmjZ2GjQGrVlP+dV8CsnNE7eE/98yuwqVlUz+3QvejfMbpOyC+Aq
gBs02kQOnR8xViMyHMSGB0UToRhevNAIIqPfYqUPahAYOSyGCav3YFMyYBDo9Fwu0s5miKa7pS8J
AnXO2HN6+M3y0n1OUJ889PtJe53S+dXOaXGetT1/p7tmOc+25l1aYixAhcgyP86liVyNoQiTA73O
GA1Rqhrn1/Ofzea7Hj5pO+66F5/f20VRkMDXXZQXsjJkZ+dVoZN0asd+g9K7q6qTbn7ZXCeGHHg+
yQOfOTTkuAI/E4i42RoNbXFe/lcVZ5socdw5/680s8k91tNjmWJdDwV+WIl+oZtQNvRzZ7dBnWuP
hIluDWzNmQBnDhvJ5Rshv2eDydbNDhFDTBaZuyyucYeh0c3OGl6oL+1dx4qhN/RD2Ohb0V0d2no7
i/MP2dhVPN7wSuyhOpZ6j53bITo4HVVCmaOWQv/m+kEmwi6Tjbk02BN44SncqZJldxIdUvGGkemg
/lfzrSCCHYlbHCYW//HO+HE47lnLrKqk2TczaAk726ZFebIX8B2vvWI+xG6GS8D7Wyr0okaINXfA
jWm9RckbEeKtIv0bCaiVmOqY6c+zRuF2HD26Ja5eLFeauDdWcs8cTGgQgQnzrbEprVU+cnSNB11V
P5J4r59MZ7cgr8rNcJMlD+hfh9LKTzP3Iq8hxtq0j6TptmMTv5Yg2kf6EBR31PZsFgfcxiW1E/nk
g2K81dNJmu2OPcuxqivaUvQ90BpaJ7TuAwr/0eab6fZbv7MJQUKTxB19bohj5391wY5bPCnei0qd
3eTYDJ+ssYYZbA6kTtSsGEfUgt+fvueG61bZP9h6u0XTJ3MT7ebmh8rtIMPElNjuaVxQRyONzC1e
k+HaaQ/N8OG3VKliMfXnc9QX1E010E1HKlPng2fB5DZ3aOk1O0ztTLdEx6dZjax5jGSj+ohvx773
zykF8QKmThxVGI+zD8s5WenrkE5nP3Q2ftXsKnPcDdUVRirxLgOvnb4jHAo08jiQSgFP0ubvwu/W
iinayBmziM1NP8TNT2Pq0B8QwZCWd5mpvfLCg1cbbwnuDoe69c7l3QE0T4TnQf4WEVrkcjy6eMF3
+hBvs1msfatchdOLxyOt3waScC7yXZzsYrQmNIyN5TGOetcs/TbB3OGj37CUXRGz3xXNWdfOlb0Z
vUszM5vkR5fPzH/IQfUZP8BWhHmbkx9lPcrujYTwtmIPE7Hiz+YnC2iYZjqHErOyHdIX9mKL1758
to3ndNI2hfFjR7cKT1jl743mK16cgWKg/plgXfiXg1hsbMDReMa1bjfP7HD4qcgNrieP1g7nwcdl
KZSirhoxg0vUIl6IwV/7tOmxfl1F8szgvTL0r6R5L9q/2HnA0tnUezXgfy2fywG5tbrk9WNhwtHn
p1KvU/ydh8bJo9olLklutdElK+sHXG/PydS/5pW/yUM2cPK3XvZe4QhUlbxW2V8L/V9k3RvKN1l3
Er6ij1V/skrtWBkGcDvFpOf3fREwpaQPyVjhPZztV8dF5OaKBqyVf1J16aOpR1cMzs6qoVMzz3nt
dBXVB6UD3axCiXKoc99YUwmtqIE8QPgML31aSCYnWpRzMmmkTr4dym+3Ue5CVaq0MMDuqG09mm2v
RYlo6emMEnmeWQd8RPmqznI9iHMn2jU1SmAJai6YHUVIzctLohhEYOvvMp7jRRkM7QdtMNPvKRt/
ceYU32WFNZh+JucfLCsbyACEYZ++Ti1m4CSWVX1zW6L4ywcm6RXa1zRlFbgswLYW4DYY+HMaFJNL
0O1j9I62fvIy6jonEIpwgE0WZOaU0a9jb1pY+CO/cuQ9TKncOATd5pi/EYbJPH8p+HNZ4rq00uA3
pj80PQrTW5KN24SRUwcP1Sw+BtXu0tQjB6fdFtGtTW+t4V0MfGuWJujMeSQDSTkZIhZh7dQozkNJ
x02aEU9jZiaj0+Y3q/WCQvspkScadIPWvo3/31dOtfpUwydWpPUAD7aYWFgR8u4a9OEU78uULoEM
enzDnxLFzGGOHpkOKFtmOthU9Ay1iIGAXKmv3oiZZANfso62+VD/qbv3CpFXwQ51ATcRmwhaoDGN
/MMWsG1q/9ylRAoLKIC5zoA1wRvjWAsX4C7P2MRr0u3NXSlClAPk5xQNvoniawT8dx7Q7SwsF2oK
Zo8qWZqqNRqpJ8LYZUl8t0WDxGMXqe4BNBmno1fttFxd6Hc6xIrpnMul7U07NmWHHM3/eR6s/EId
5q3zpy+83/PR0wS81+bbkfUtAonHfnSv6fqwMpP8YDfUQpSg0oXI+KOKRz62X+FQ4WWo7pAPbbey
3fraYSFJRckrPTd37ZS/T7Hzak2UhlQhgB5CsLXxHre84VLTJz9rv8yTRdyElpNIHhNnOuqtczSh
TnLUeGfLw/fczSx/S+NfRkdAq4v9aNVbw63h73MTmNLvuKGfZnCZSub5K8m9sy38v96cAL8WODRg
/ODcUiRGBP0dYi8s68cpCxifOEdYJJnDk94SgsM2m8f6TqeVLbZFTBlz+YX0cDM0bT+DVcEb/9vp
ChGqjd5m7ujaOO8EqYW214OhLhd3Le0fw7fyEqL7w2PFLpik9zq2DJxs4RvOlGBCuNLj8Y0w+pcV
AxxNGD/KEUrKzJ7RaF4dm2ewo+cYd/aXEPLemdoj18aNbXeXUsnAE/oDypvJtw/EayS4xlbCfa8y
Fw65d9Ib8nZcjFDYwIpkp9kyjrXRfnqTxa3T3HtF98LAG9jk3hNaPFSyJ0l5bQQVkjb1cEN8zcsZ
FjeOFgPvNp8QuKpIgUkFAGRh2U70dUZTSLUU/QGSDrQR1GD/bnrwpuS0rfTmKic+Q9dBPeHI56Oz
TQ0KS7R1xlfXQT/UrJcB6aeD6JC15WmkXaVWz1FPbeUCjTZwxy1iq0HpQxfxfs597tiYumqapxvj
onlxMM9EGRmLMh2SdARNj3U3tTF74dHLS06dXflS0brvRM5oV64nmV5qE2Gu0ggmiNr7XeZwj/iJ
o5p9WcgAPvdTZy65i/eymH8TuFNlSCMgXr5KFO+KF72Ya1zdFZn8eqVVMkgGk+ZBolM191sDORL3
OrLlcdCNd6nI/+fGYzeGZ1f0Qe6HT0nN7cDmOOeCP40fluWdYmmdfGB0uTBwiSn/ZHZiV+vJNqmd
p2622RUhKVXsKIz84ImRzew0n+KKcugObbk0iZfNm7kAQ2Anza0EQ+jPLgfLtMJFtTfpWgJehrOf
ogO3BYFsbBi38YbQd9aBQx2aiwmtZyptLnDuehkRVQudtYWbHrbljuNlm5tIiqN0TiGrJF6G8juK
klOufXe5YqnSP3RUj/hopob60lvjEg0hZJThMoo3NlykpMad6qJ/sWmdvND8HNpsxy2WOwXm/vZn
AE8cwHjazqb4FGP8aIGe1ajVdvSZIBuoo9zIAtnTsx3l5bOysndFJH3slowMpdx1WW3YGlFv5lLW
SYNiyvqsHmAM4PBtFg/jNO47xjbSBK9zDCkOnvxoc2Ih21DRQiFXir1XbbgEw1Y3thbFMkPlB8Kk
LzICkiXfdGqY2K0jbAxfPo+7axUnXhKHBM+LnkJvNqIXkyfXNtqLRc8Mpwgq6aqnQVMHlQcQ5dhT
0eKmGVBj7hnmMhiP90qjtSTMtpUjTzhBLsJ7GGV5oSt6Y6X1q6N5x2Kgw0hzuZRWqLcTvCXt0FlG
EOpg26FPY6CVeHf6fTlzRfbmc2JFP/1Mi2nevk0YFkjdrmbDoL6peYHPQ9xa/uWOfaC2kEChQHVO
trKWd5I1j2Q/Huc6+RdSo1WBR57Ub4x2QU4VdGxylBI9Ce42bkPw1Pm671mxZj+tQc0WDmwDVQSB
kNygfQfmA7uApytn+SZaOLj0jGuTu5O2PEYjywagK1Re/nix+1W4DPoJgasBlwX6WLiO8+xq608e
paIeAO9q6LYuv5MYqZq1AL4W6pSbXCXc9iCtbG9Yw81ytK3g+M06bx9lH9oMbFsred8o3EXmWng2
dT/TnlKYQ+/kSEru19L5oEBaw24hC+UB94wv0Au+I6wHAvxNZYXHeUkD1Fq/hmlzQmkE0m4eosJG
aPyzaLFImUFclAscoLx05nnj2f63aQ5vkfHcTulei56NYkQG6jaN4d8Ayj+KuvgZfeAUqBsUDlZf
sTBPqlH7WU6nvBx/cy/8+l+pNLqnzNA2zWjv8f2Q3fSpI2LIydDmpXjJM/YS3C3DAe1RB4cql1R9
ARtgfHPZrFeJg60eP0PnGajalEqY/lYB+/S6mA5PtPvIOxROsR8cyjwGZnIBnqszHhX2upLRZEyj
u7AJC+KaavHI+phvJ02/Z134GdJRW/v6g0V/wNRGLGX7fgvOkKFZXPlkqbqxFwT8SmoEeRz2MnGH
+Q6RzaC6TBb4jVJCCn22JCNpqflLs+ZH0yFlJd2p0rqgbjCISnokLL7BIaFyEiP7lhZVjWgvZWOb
ySr3kotdX+X8lCw6huQ4THeYXMcRhBaRcYvwLr6hbUzpIT7tDcX2t4YqkZjmLdOkTDzKzjF1Sx0E
HSuv1aqpSep40VpKkK/Ku/OF2lkllV1OG9A/tcUh/lIbFvq/xJe+APVJPYbo3bmJJ4nX59InQ6dA
MvfPrN95uM11peKXgYUIvTH7GMaETioo4YRTHagRYdMrxHWPlawFK6gvtENhdHgiHlKnxywl5G3K
uqPM6jUG0ossxdYb2luKeJtmblBQMNGxnmyT+Dox0/ZkgxwtYmScT2hKx0X+pzPrKaO3uBnla9mT
UU8HdR7NFOSKdrWKYUujRQtOI2n5ZpAt4Q2vuc96yxwPju+eJrC8/IRfQR1ngqsycvbNMH+A/6RT
KLrYLoEM8LadKy4jnvsEPdoorXvIwR364W5cSKrD1Y8oRyCEoCVi25UPvQb42CBfqy+OLmgxqml/
UzlcEh8toeMchHHCDTgEA0fDbEbUNCruttCOMyiulbaQDmEXMhCB5kOYXVqEY/rKFI7SlN7M/J9b
dfvIsI8huJ4kZ40yEwStlgoLG3hzeBsImaUzcSsj6Q6+yDbCmy+R0najmd9q2l38eERKpqPIApeW
4OEOZ+tGWuU5a+hvM8prNf25XbbVxT2qARMRXfQESvmAScH9l3biHHHxS7Cylzptkg2txfVwyHM7
yEEsq/TbnYihRXqQKfEae+Di4E5h82MRzA0j0d7wBT6F7IO82H62LPxmlvbSTVHg+tV1sI2b7hAk
9T6wN17HeUDxiWzGL8hORNDUZmw5+ebmKU6oLVYxpxo6PM7QKOaF5+IBcYbmTeas/BRW1nXPCxrd
TF6KOAavtjTNRRccAutQ46pCzVdJYXlZhUALjXs9FmdFcl+Jlnfha6MQr7Gu0lGF0Z5FDqFTPQvX
nrkM7BwO+Dk0hA1eayy998r6MWO1zvmwepvlok14b9mA2uTPLDYQALtWQ54EpjscjdE+1/p8BjS7
szL/OhF4djyb4cbhezIJkKaujngjtjmcOTAzR5D+u4moNYZEjGU1NULjMXWLoK3ibaPHb3Y1veoV
yEGbz4FiNq7CBs+mfOxoS+/1e5N82CNbY/9NImwqpzmVifFYdbZgAeI8hUZFusEI/40NjB137l5T
9PEQd4qZA6+YMT3uoiwvX6EOodA4+rs5xA8mgb0Vjq6f1o/iNX8OmsKK7pqJcJ9DGmAgP89tcxHK
8UH16duyHE/5zF6NBNVKj164nrM1IEfMTdxzMHq21WMsrEMloMEgV+muDg2fL3fmPpP7x7yDhtCL
6uJm2qPn07WLM0sHN9Zm8kW5xskyw63pkLhW9MZqGW92+tBT/hkvrakrTp7K9g449rDqazaaMOtK
a9lWJ0HlEfdYTPyVzB5dFuZTaV48lr1D9U+x4s+bGVAAbZPN4sBFFhNqyw5nHwmmQNO4dIl1sWgx
B1nyXIZE5Y3eAdTTpquRQErpGOeSn1WqOXCyDvQ0b4Jw+SpzjNVtjXlrCipmkIoaaQ3/smOIEzCX
x4wHxPGzlyzsmdSQmnKX4WOagjFVm7Ttd249By0rkToXPAP5fsQ2gn34KGO1k7Px1et83Lpq1nr+
z47km216v62p7mFM/LdJN0CpbyCCruRPT1ESPYeRhL6uYeytEDiI4JfdQ+sjOsofKblV9vGb6+sc
VPqj5ZEcCflXZeB6RL0nds10PtlZo4g/SPQL90ILwsGv2G1Gw70FmFfL7OA1QK4bo/iSffRPKrB3
NJqs5tr4j7Tz2pEcSdb0qwzmeoilFgd79iIYDJVaZ8YNEaWotebT78caYDuSFUju9AHqpju72tPp
7ubmZr/AnzpFuwIBhhgPe4B9QSqfkOX5pvbtppKtlzYZrkoJzINSoOYuoguuCScV8T/AGv5Hl6Uv
gSFfwaRHDOGUIFSok14g50FTz9rBHtujB0JpG/4dB1V11Y3LLZ+YDUCZqWffiC+NVzmaIt+2JtKO
oLMrAfAz2VvVZfdtndyVE7Ohi57UoACk1ttCkGz77pFeXY+wdxBvypjXJvRBHVw/6spCXKLnb/AQ
RFwdiL2B4wIYDJKdLA7vKiF9rTow3bIxSV4XAbp5GW1i8hZQTXeNHj4A3IIzAp420kUkwfL22kKA
ANGxR4wvr0xWy9WlHxX2aRU4X612V7qP4nRLkztQonYHtU2mKNydGqH9COrmGzaah0EtnkqfLLqt
6dxKHR4BiK1JKNNmBo4bYkuCp7hXvRRjO6gZmKTot8qQD+umV46o3qCJEV1nU4MITaSTmYGh9XNK
mX5BKcabdpwqo6+iCAIGAwghel4AstYzP3yEOvkZfcOp/aZNLNwR+BdAYWx9tBomR1Z9C3UceicX
OZWqfYSimFfxhBa6/HkEcs63Uo+x4ZdrE4Ip7SX5JZOSu6GJjn4tUmQHNreK0dMfPeBnHVpWXvnh
mhYy6W551ErLsg1ZWwtJDWYjaFeAa1VOjIRgCIQ0ZH6uEEB/B/aLC5KHaAl2WdbWwqcC5UX54FUd
V7OFGqBihXdN5l1blnBVm8KPDqWhtZeO31IZIdiGpr5WJT8FK3uqXO3ngBDISCu+99DbUNXk2Dc6
DnMJ6t6JRitPEyDTSgl6zYnGS1pL+mtlqI65hjI5yPDGThDO7snvekO97/X8QTCTjrsGtXqoZ7j2
TBxxofUDWH018uxE2l0caBMBoigOnajg+4c541QmcPIg26GcpdDzDieQCXBeFI8Qik8sI1sHEXpv
QNbLmldl6j2ixoJOcNrp+xi/DIDy4CHd3ngbVAFPwZJPUz4Yfhe/t01JtlxJ3mPesAR9Eb50Zv3W
YNSotpX2gWyItENN5GdOeElDEdUwL4O9S0F8BMivJdK9grst0pvXlobsX2PV76htBmSkcgptogLI
rW1R2tyhaHAlCBQm9EQOwLShomWW4bOaAvJp3HbYlm7N+dbBtwtSQyl0TJBUrEl8TJn9h4/gY6hm
W2RJb+hWnpq8neoQKjKNmnlKXYohY/UrRymBeaf+d4V2vSRSrs4JumzM1qLCn/5IK+SzGo/eZVcI
HzV8mrGnPW/hJSsiixPTYF01mgHygosSpB74KdroyNsTkt9SpeBtS630F7o+IfXZCvzUZHLU6zjn
VoV6XYQc4UEY8ndrkIb1qJkl2NSANldExbJ21etUsn7kFmqhSvOUCxgqJioPAxmukuBWPpYh4EZG
lD2Nod2WFpQXry2vKK9T6EnNKzevAdaAoQmRGmxT7d1FthRg6NErEVUXs+cmFXeSjNKjDpvEpt6F
joX1Iw30Y28UyDErkw1VHCYYfLcQYKuXYSgeG9hBOtTpVVRVe0Sr0Thtwyt8MyJeuSokZnxQc/1a
yTXEMosrDv/V2KA8DYa5RGUl7ItbaxyuR8vj0ldxGY+Fe03oAZTnW930WK/wpvLrq0CFG9uE2cEI
QpRY402otPsmbYBDVHtsGdejB9VDUoNNkgA5VoMrCb8r9ANIwP1NL0TrNuI6S5BdsVEUu80t957+
FZQl4ymL+g38c7gRLTZuDYJveR2/i5p4auLxOxFyRVnAUSJ+37FGEQYUExwG4EpS96GDvgh8nUos
V1oVgsqC4obQUwMZq1SprpnfevAvO4l7JnSRuEYXNdPL62igdey29iim275S7R6tP+Q3ripZPqZj
8G653rNLxhRDuHQF9CV1didtnYC6XvXi+fhraOaPToWmL5TvzPlBxLyEsi304MhQbTj1NiLPMFdw
0Eb3+UZL1G+U2baq34NxFoLHIDDeFVgDUg6oQtShamr5S2JN2SQxXSoPJkYtUqBw948wBwb5B8aO
49VUV2kxmyfzn/A/NPaMWAbCpSuviZ+eQqmlywSaBiIKYvDPPoYfhgVigv45rmnplV6bD+6Yr/Er
lldSGH1LE75K6j6RKXxzM+0anX9Hq7GJVkGc8A5Wi2QT1HCse9QxRv8a9kG+GvPxLTWw0gEoi5Cr
0xayYY+x5jmmT+syrN70/KYWy8NYNc8D6pGDYr2y7t/6oHyvkwCFHF68Q44JK3J+Qsp73mJrAg0F
o4s9yzi9IdGOSBCVXYlu8ua5HCNrDJH6aHalVt1qDXdUoHbUzYpthQVmVemvopQ6g9ZeRQVxMDZ2
TUMUkXyZC4POvp+b5BDxba3p+4aoMUTDewKlD4rQXZ1op8poXtQIcXhR/p5QLkpS8JZCeYMD5RGf
zqccyI5ct987zSVGyQcAq/eJOzyIYnfKW/2k9DnSSLXllJwo3QD2r5d00HNUocIBJipHenKgwydS
kElIxA4jH2Q/2ki9KvrxVuy1m1Yw3sMGU7DEsKshdzSf1zg+dBhVUn6EKJNCZKvo7zapskM27CN2
c9ibPUm1EabXuRW9dVhohHLpFFH4WEZoT1XwyNZmHyS2iwiabSK6ULGD7Bos/KqN6f1W1QGVFl4B
7EIAZ1sjGn+i1IWQUE120vvurShh0CNENyj9bD1LNEicLfiDI6JtQWodRr3Dh9HaG3DdeHjIu5Q4
+TMq/HZXW8G7GeXuNgtd41WorMzWxBJqiFSBqR+z+9qVrg20QlTfov3WB0wNzZdS2xVKetDUcd/3
zS3A3DvNQopNpRKEDw3VkO5Z6psPEeEvlf1FhJ3UTK4UE4cPN3mIfY1bs9/guuiMY/4C7eghsoRN
potvTdSxqUrE8gNP4IFnbOvCe44aA+x3MaKeNJwGf4DTN9ylEvySjI1UhwccNzZFQIgyKmBatXbP
QiCr8lhH8gP1kJthOvY9NlRDciU2wwN/91jnzXOfJ45PAYgN8aYM6Vqr9evcQCtOaFQ7xtEBVVhk
iGEL1pn+ow2tZzEtnpC8h+RJOV0um9sszZ2Ut1kwCKcG5dJVoUcf1JkLaE7mXe5HxBvkPjy9PnVt
+SKTLKN7cIsXE8llH9x4OFD1U70/1PbxdLGI9CxcjMdL6MCqYK0KOup+l95bOsjoJETnxYXMuoIB
8Utzc1xnS31TZVBeBz+7rmSfZyqifCYupiskM69gTpuvQuvi6FXW/VbNOKy8SECoDjhKyi73YpuL
cBxE6HXSm5rqIKe875o4HuMEXUV5RB4tlZ6MMXDyLrwysuEOd8G7UldQVQMcqPCes0AqtaAfdAmd
B9yd7wtR/WZGokynFS/NNJto8sZerxFGjtCIBfLj59VeKaCkG9zBTQvS1JieBeR20wb6iDL/vjd7
xKWhlZkQiTM4yenUA3C74TlpEKz19K2pAWtIELQUO166SYetM/DZsjKvccK7lauCbqoLEC/57aIF
vZbarburQ+1Ji6iKaf4J5Dy4i9q6yYKBjqWpA3aYflZ6422DWnWOUopftc8dJz5us50v5GSpcK7p
WthpZvV2blh3Vdg/BA1obVeVSTNdD1CPIT5okH9TAeZkGZ6iIr/VY/MDbYgD+d3BDw1lJYDHb1pv
G0r5Wqa1ZQA3SsLqXeV9gI4rT4PgxUf8Dg4TJpN04ie58rrmZtEiQNXJyMs+vNM9nLY0bqSEhrBc
OapV2qEebC2gpFkAB1OrIXCgia6Y8QfEvsc2RYfHA7HqTuW6vgbcZnhPDYbRXHgwEskMUO6xSMYq
bkFP7h0Zk0/fAOIxhjcQ4x0XyXRN9x2zGK5bPBw1au4RFD6YGvvCpBZfdHc5oonceS8DvBlhHBzF
1DfAb3dV35zI1zYF92cEi3CgdKOZ1X2f+s9iLZCwB2+88ze5r3N7gAovLOk6SpODC41dSeWDICAn
jFCEIQ3OiLafX+Rgn2iSoGJEKFejO8UNN6VYHWKzf7ImbgeAyFJpN2TjCJL4W65/Wk7VDS3FN9dV
EVH1pvYHguRQ7EYN8XSjeUVf7waawHVUY6OmZRuLxRLj0Qlk+pIJwt5QNBCgQXBSffSk8ORNPQJ9
uMV7YS9EqDPz91owRxa3nVjA+1FTeHuwITpgmbDGdexK4M/f9Dq2fBg7yiACATtvIJmigUGunofZ
RkcPvMpGrMfRGkGZ+jAE5Y0XtxsqVXZsgVaWcQEOxuuifpV5QRVS71hNwZ7vr3M1uudZA6bYq99r
hM5jNwPB9dMyk6dxRP0yibO1MRooH9KECfPXojMd6Oa8+uKPFC9MMjJs5XCHRVJ4dHkWRtTsBX0j
NNWr4Ol3Fq21NjF3YpmuM4SPYgNrFHQlQkW9G6Z7rCWGGVpyq4Aar1By5X2NIICa07Es4V9RCqv8
duv7IrInJmuab+ucTmmEcFcrSN8rQr4bu1sjlO9zrrkyCHddXJx8s/7WFkjnIkq6muB53J53mUS0
AawfGuG+133skGNGEBxrjO+FxKpsxapuVNqs1F92AaxkI7BE20MxBJSnsg1dFS1kliBDyIUBDh64
27KCvJbxMjfiErxR+e5b7TEXFaKuBHKjQVYQwRgBZCjt0hvuZiQGw3slwwDMFajXorrzABcHbeu6
gVFT8XaQfpgJhBB0HzHsW1OTfZUljjEUNQP0qxojIeyCgYmBgzVa/CxX3n0gUb2JKBRUwS8Nyvsq
AEmN3OZNogH3p5HTJxXYTXWj4m+fWMK2nUwlMEEaeurcvumQZB5C2IqrVnYhPEBAibr2Veg5p0jW
QRF4lLyCPHbkCKGMLLUAt9wufm2RgaGoRx+0fhVb4XkMhPsICwXLMx8zrXsMB/UJZ0sy93InoS5G
b7WHWD/wK0QV6IMMYiCK/Qr9nOI15R/0wtrEtdyuDUN4RD/wuqcTu0KVplx7wnArG/7UybvHK4bG
KXYfcnxrMBiZSnVb0qaUZJygu14KniIJG94CqKWsvQqDV79m6L+sJFDBhQYSrzbcxx5EL1NB1Q1/
ZcEI0r2Wusk6SatNIooCsSf8TcNCGrP2KFap6c5QLCcsm+cc5DvgG8G4G4Lgl8VWN2ULrupgHnye
uutIwcaqCX8pnQSxS6muYZwj3pTQURSCEq7kaGtozBPW1HuqERiksnpZuCfLvJZNhCGt/sSKOmPj
vZtSZeBeEYh27fHXi/EJJiY6IjynNpWGWPeILlJpfctB17c+UqGCVDleiUFqVvTtkycX8luvGaMt
qrH8aAUJjclC6EEnSE+pNFC6af3uTfLUe7Ua6EC4j1FQ3CqYR2mexm6g0w4FoYn2ltcFT4lUvw99
86B5kyKsG9EEMtdmRlTG1aRFB6L1Y/SK9NBJTO1bIhh8S2WvdhJoZ1OkUjzZPSWINqZh8qJi9S5D
B2FzegKtRA/1Y2MY7qICuTHM1rAgVuVh37aNu0nSsTjlfau/RGIarQup/IGk5tbnJkA3Yghe26IQ
7kdzPNaB6Zi6euyl8N5CFb8atBeUcdqVlPjFDwWdhx9uP4DlT81uvE/jGiIwXUnxLaJmziOqq4Gk
SbVfbbB9UbTVVA1CcTfV+u9R0ZBnZ4CXazopEeAvU6uQOjTz5FEwOgGsotl6zX6Ieuhg7qjfNwOO
HlUoQBgysM2iid/1hJhybNDNEbvXoog8hHisiBeoGcUYVqIym6SHrMRMc1Vpmov2nVqrv7oiBpPR
6rWFE1le4iichWiPPU/Vip/IUAJhyYNacTe+MnEUDKtsfujmIJVXPERp5rR0ggq7HXOL1zouzsE6
7DxtOBmJl+tXda7iyzzUpRlv2aYpuqE+z55RMaKDKFM0v+nqTNQPsD5M4koSS3TiTBdVulQYUBq3
aL+thVqxGkdSjVHgxaYE922cUU1HBST94epy9mToTfUt06Tuu58kzRtK4CK1JgFHyc4qELLW0tGh
Wy+/hx3cldCzsM9J/WYjobzzYjZuCEhdjw5GPcIwKUY3u2kkFNRWvdjLd+Ek8xOUeNoawSA7boUh
l9yC/8nDonHKKQH02oxOVscjFgmJKH5L1D7eep0O4DkFVuMHca6Dmcn7TaG37a1JufukdxhsU7dw
tavGHGsaNOjcw5UVnZS2LGcAqVxlhOyJ9d/7qGg+/T7Dw+4FBy72jXXVyQa9eBfGWt96ECNltG94
IJZU4wSZRUPDxxF1hjewKoUnQ2AH4SQiikipf6O3aIAlidD9RFGOfqgnqcndWPfQzCMR3wdQTR76
5TjBqXvUpgC2u7k5URuD9MVA00jemsMAfkE3dKxoIswFpMFToivE7SY7QaNFDx0Vko9waOTbUh9x
QE685ijDKQKBooHqqZWIIzjWACD/Jfplo0e+nx/RM4JARNWTnryGIU09fuBEBR2LL2drrtuu/xUO
aZoiTVac9OKlwrPF1RHLpTs7ngxNOaIofyeTSvkgH9emB9GJZ/9JKIOr3MRYBCWXf/7jf/2f//29
/y/vZ3afxYOXpf9Im+Q+g9Jf/fc/JfWf/8j//a/3P/77n7pqWuD6DFOhgWEomqYZ/Pz76ZHC7PRf
/8tScj0Z8rE/Vg6EwOcKrgmXrK2uJBvw3YsrXHnrZmlQZWFQ8/OgqlmUoz4a/ZGNV661TbU11929
+B0I7j0n5j67+huzVGWdqeqiIRui9nnASQCU/m1QH0GcbIEFYwG/ctfyPtnTuLfVHaUB01kYU74w
yfMx9c9jikFfZBzZ+mg99ezeQ/TSrop1R9N9VW6B1S191GkO85U8H2+2kqBLdTDOQ30cHqY5AgE+
gIADWNHdJ3vJUXcCUIpdryyNe3GeqiGqFmAS1MWnxT7bQWI0jNA/3frIy2EvOzg3vPW2uFHsZA1/
Zv31V704ybPBpu18NpgZpi0gG85i1Z8yIG3JMVdvvx5CWhpj+vnZGE2k4GiepNNmEe3gsd1D+d5F
W6T4VuFtuEOp+mlpWhePoXo2r9lmST0ZjAjQkSOVMWmj29JV7q5xZ+nt8hWzcgcGdOiMP76e6dJE
ZzsG/yi5yUe/OSaE18Qlqg0nWS8XlkySLm3Ms7nNTrvOGyN3EQU6QjqPn7stiundPSWAV/wU74z9
/2xO1ufFq2kSNpbMnLrBW4vthzm9wf2FQabVmB81Az9qCYKuKCnqbIfkQdx73MHtyW0myzAQHo2j
G4+a9/M/n8z5OLNd4YW6Jqi51KM9XqIH4d2RR95qiIksneHp2Hw1odlOkCR5TMs0UI7gffI9bfEb
78Z6lLbde7cGZvjQXUkLn/DS3juf2mxTZKpcgMJUmyM+GSvRcpT8yaVV9PX3+x17ZvNSWSAwMpJC
7FdmsSmTJNPXI6M59u8g9O3+qbhpr1Dg8x/1qxBE8H1ofz3ihQ+piook6ZooytD5ZwOGMsJSoqU3
x1B9jRpsUep+YU4XPtynEabf4Cw6pWEmZVWndscubEGNoQcUPBb68etpXB5E1UXRMnQF+N/nQfrO
CvWYROoYZNS0JLe71TwDqpN+/fU4l2Its/lroOlyOZsNj6k6y2uX2HDQy5WcrDFnvSm28LUezMqh
Z56sMZi5X4y30zr8sTHOxp2tU1Y1tYcxc0MGgjSDDcpvY93qa7A0e1RKAKIvrNqFiPFpnrNVw5e7
AsVntkck6ivLuNKLj7h4S6P+7usPurRw08/PvqcZq7EIbqE9juAHlIRX6ZMlLm3yS7cVgtCSYYqm
qmmQWT6P0sObbWpDY5fv6VpWKxH99xXPmwMOaGskDWpkS5OVu3C2pGkz/LFouiyapqEbomHOJ1fL
Wj+iDneMryc3to13KK9QscYotFunTkp1fmnEi9vkbMRZAO4BkMS83FqyY8oi63gjIYZuj7ZkIyYN
LGUdfPt6/S5dlog9/jXHWSQe5T4d28pqjuqNfEDk6wnS/i3AGKfbLWWoF/fK2VCzEKx6A8XYKG5h
vxWrFoBbKD9XY7Ww8y8f8bNhZjdypOSNlg7MSDyggSvDSFkhd+uvDWfY1KcQcaOb3A78VbWQ9F8M
xX+Na4mfNymiWANqy4Z87AJjF4PWNmEyf71aF0/12RCzc1BjINp3slIfY8mgKupOREfJPSgy0MNc
NpK/c7jPhpvOx9nh1rDySDyj4K0mVbdTkcovDfosjfP1rKYt9sUxs2axMbICd0TrqD0K6dSijr7V
Jqp/QwLRE71DBC++Hk6aFuKr8eaxsVAyNfFHHhBOvjd/uh/9o3ZInVK3l3b85Xzg7AvOIgiEHV3o
E3E6z+622YL+d3LtBkjoGt3v9eCuMQ5fmN3SHpmFkFiRykCmV3eUMXNzoNramS1QL10FL5ihbaL7
dju8WffFwu5fGnYWR2JPQtATqNExjjtvHQX5JP/20oU5WrBtJywchIVQYs1CSdC3EfLsbU02995b
SPXvmu7+6w+5NMQsjEDCl2VsgvpjaWR2V9N/bI4NwpRfjyJ9/d2gE38+Y2qTdYWZq+qx3iDaBhqy
Oul24MA7gJ29Ck8Y85yEX1gfbxcGng7vH6fAkBVL102U4s3Z/FDxSMU8yduj2EHy9cCH7tD9Kbad
pqGqINX6o9hlpe1bkfRY8NpygtFzX2UAzHYuZVzCX/8+F7/DX7/OPHp67ih2auVN23YYVuh0iGuq
WLITWn3gyJarLgSdi9H6bLxZKAXDPsQ4zrCm/ampP4CjLUzowv4x+Kqks7osAYedHYiyFgU6emV1
xDt7tD5G6YZWw9ff7FKCYgILoZJm6ibUg1nkrFJMY3t1LMmL3C31xTeADJEdr7I96Hx3vbhnLny0
T+PNImfUhyVWWm547MoYmfpjkBwAeqxUNlCG03aPIH/9aCmw5HSgiEDZEzT4TOnl62lf/C1kRRXx
YJQlQ58tXVt0UperQXqM4AodckRE1kaTWeuvR7kUu01JVXlWQWSQLH12QLTRQ85XVsJjuR4cJJk3
BvpKm97urmlhOpO21/PfGdGQeDuqADf/qGylmZdrjTQmU5lyDRr/dyAA5Ok0axSKv2NK49/8D4ec
rWiCv9zgyeI0JBBYbEmgglIaBX26BxtgCx/Rt69HvLh4pqlbCmUMkRLzLN4lQiYpgaQc8wJ5NnqZ
eLb/jREszpylSHxEebY9stqEPIXryjEETjvEKVJm9cLeuDiJsyGm2HqWGGWwtKn3K0DLJ4FNeD3Z
0gV3aQRZ1ExDkTES1+Ynm7diXLcGm4+KOsiQapWZC0t/IeCa5yNMv8HZHCI/V0bZy6KjG74p6gvS
86iyvU0iil8vx8UgJWOQgoCuaVKLmK2HTC9CKzQl4RxJG9WOHM+xHqF1bWNU9lZLL+3LH+6v0eZL
0/uamEkp0zKfPAEfOevX1/O5ENfNKaCrmqRLFn2Mz98Nk1LDHw0pOcbCS4KrW28gqbhU5L48CN/K
kPhioj79/GxxrED0kqLt0mMhFNaNWlRAOSu/C7Yqnh5PX09ImpKlWSZgKdSPNFkTJaLO7KZKDdQt
siIOj5BKZdwr1xwZx1w376ON4DxaKYKD1OkzZgYiL6nFZ+GlB9un8WfJnFZlRAqcbI/JK1oeCJCv
lLfMVvcAce30VgHlZVsfi4/7adt9NevZOgolmOOwQo1JW40bAPJ2cKD3ugH3drV4b15YzvMZqrMk
TwxSETOTNDwK4tp4xwPFFmzrxe1sPHOoJeCyJ63E3dJRuHSDWTSg+KNyXcrzqlpTyLnaFW1IcM9e
pU2zLW7c9XfESl7Hm9Re+qLytE/++KK6QvdXsQxZ//3rnG1aydJcr/dIk4072kF2tfU3II5uqm2/
AzzstDvvAbz5qn4drhHgt8stPtfX5g2eNKjLLzxHLs/dEEluFVW1/iiZA/MPVM9iUzUHlOECO1dW
gYPzzArf7BT58RWcvPXCQboQe0hu/hpzCrlnH0ALgfpkyDAe2036HEJ53k0UDXqbrnszrGPH2qPn
rf1YGPXiRjZUSVS575AumsUKozIz3dXk4CjmNgHWcff+m/kEGnAdbJameHEjn401m+HoK1U4+H14
LMadl28iCU0Sb2lCU4ie7SNTlhVRQwmYxZsX0Udc3mu3IA2C6BysVMc7iE8QWzfyGnPtxW17YUqf
RpsW9XzRRqMSKx5DR01GTtpCHxEPDqjtztfLdGFvfBpmtkqIJ6M/nfg8BwrPGdD+z4vN1yMsTWS2
NnIeV2MI1fnYoHJhunBuEtGJk8evR5n+L38uztTHFzUD1+XZbS7GXtpmLYszang2xs9q1sGSpcS2
XAy9tA8UCzd5jWFUVZ/dS4FQ+uhGo1KPfM81Evs2DFhbpLksHPyDtv96XpcCBn0HpqVoZHbq70Lp
2T6QWqEwqpx8aBJgPmDZtoleEI6Da4DsNXtvwAlotTDmpRmejzn9/GxMqwlEQUX68VhoK2SSyYyC
FwUxN6fa11vh3nj+erxLexBoMw9FTQfsb8w+qAvDS+0Qxz36YL9h1Tad/XcG0AyD5Nfi8TTb5LmO
flWGUs3RjLBfQVGgASD79RDypW1ORvz/xpht8zHrKmTixmoCkMiHWF512NBMT7Tgyt1qGy6TtX6P
/vdehxeDtMA7aCJPc8ySazZZe+ul5sSlA6EqYD0M1eTPvDfhg1PvxIAXlIQisZW/h3hCdtqjSjnx
65lfXD2TJxPdUXSF52ExMEv8SuQBTKJB8TD8LutLI1xqBpjq2RDTr3C2H7sqG/DFHfuTvK2vVSfb
oiR8yzdcL4fdC8mCqVqSqFkkJ8YfSacyNjr0QaE/mSkMG/daTX8hwInUVOG07e7rLydfqPh+GmyW
YWIUgdqAUEx7RvyFZP+ViE73DuULCCLrdlWvxHdhO9mrXLUn2s83i3igSwcdExITvIpiiro4SzZh
KrpFC4jtiGfypjiEa4SqV9m1sJV33W4RmTO9oecxWhNNWeH5S0Sbn/NmNORRAyFH4OwcILQO2H6d
dHrKNJs7Wh/W3wgs5wPOvm+pQJ6xVAaMhBaxB4TGlpZQmr7QfE6EFV22RJnIMm90j63pihGiar+X
UK020W7caY+Iju+ru2GjKit11Tq4vCCeQaFm8Vm5NPzsZIx578t6pTensjRTGy8/GCQDstm0xPNq
3Jm17u2bIqabFUQgkleIwmR/54Y6/wSz6JppuSbj+t6SzkMaPCm74CGh3Nfbo6P0q/+PZ8ul0IYn
Ei8Hg2Yy+c/ncABsDqRvmdRH74RWkPqA/uY6usq2+TdYL9V7jVfE9RQdljA103aZrTWjks2Kmsbg
8xxDKRuhC7Q2PkIpW3Whsqp0dRVBPJLaU4OqE1JPXweIpQFn93BhWHFQZqC81GLYwZzBLAANNj0Z
X2RjXDcdy+qKS7O8VBj5NM3pGJ9F217vBKOpNEreD40T7IptsPV4gSp2aQebv3FNfRpstoG7MgO5
61Xx0XWRKm63nfDdGo7Y5X39JS+lUZ/GmW1SGaADwuJ0sBtMng+YFdkeshh2sIe4pTGz5mppZpfr
B2fbZZYRNJ3bCiiQRYQG5R3FYrSHCLDb8Ta7JuLdwmUpUlrn0UImMn2xr3bpLJuStKqV8sCsj7n/
reqfInchqP4+Xn8MYKmGLFJpMkhKP+8PVDvauAvrmvNOGL8TccGqnXSTbKfXNLyeB3TZt/4BsZCN
vql50S9+2QvXlkV+yqPSMgDrW7MpGmUUDaZGjeTfF4lvo8QOHsHYymtMDv7zJzv1JzCzoINFSVbm
peHRMhVkK3ThA38zbOueAcmsBUrubbL+N7hzaX5/ppKfB5ydCV8r8jHys/Ao9RVUs5CaPsI+A6qv
0mbhWPz5JcGqSrJqUjJULW0OCM6lWC6tovaOsKaJolMjONnKeyzbNvl26Uv+GbfJNRSuf+C5sPzn
GOuqCjEMwO/jmKDHHqPBocNi7s1JTbv7jw8BQxmwRzVL1f/Enw0JioxDT4mJrNX20eswx6VtcWmV
VAMMtWSR9f6JDWsTy8rB2h8Rc0wbu/v1b/iUBg2qtVVk2VbDXtyFN4tp1KU1I2UjrQe0LlPC/nz+
9DpsK1+WAuLzuDE241Vk505xPe1FeO3/cXY/5YdA4mlqkbPNn05JlER6JYXB0fMkW3ExhrQ+Fvbg
n2khe0GUJFGhG0k1cHaahShOEySgAwrx/ZrSAFVeKHzWKXwVNyl4H6NZylj+LE0xoqxJ4Pw12nXz
LkZdNtVgDVFIf9I8NNtkK21HW7ERpnYWb9M/w/HnsWaHuRqCypPh24EiWbVrhdJj+oR4Qb0a7Q7b
ulVup8sVv4uf9GyCs9tOjeraklwPSf934Sl71L6JGI6shrtOoV6Fo5m5qkPn7yzj2Ziz607q69yU
UyY6XQvlM1kRYHGkElbjK8KEixvzwvX6+cPOtk08esPQBcnv84dkI+Os6eE8QN2C5y1+H9byKnkq
4DcsnIhL5/5888weFdimkpd6RXjMQmx8h2/J+NYtRcqlMWZHXBmQfyljMzg2RbjSuldd/y6aDwsL
9uXOlHA8/hxHSs3DShTOKDDCHvIJEpzeTtohrgkrHh7pe7aBsPltYdBLwQvdL1E2OPKGMW9ToRMh
ymMyBkfzJnjMN8Jj7hhbyc7W4ipYZElcSGXZI9pvwgusAorgn6fY6j1K6ZLrsyfVA1ARx1+7z/qd
sIV5sh4XAtnF73k22GxjeKnWyEmSBscsuHG7xEbcf73w9ZaGmO2LHo5iKnZ8PYw/WqKlTzfD3Lu7
3o5v1Q2oGGepsr70Cec9Ij3Ac6ZEVPZ3rlXeRw9YI9jWw5QfuI9LZ2thfvPOkB+hL5ZLUnSUcBnS
KtrLxQJ2cFrxz8nrpx2hTvvz7HGjimMJYdLwj2bQr/TsJULYbCwfPTSIan+pwTYtx1eDTWH6fDCp
KFWvq6OjHkBwiy0bpixsUlS2EjQ4POSkkQiFb7KwSy6esb82ojp95bNh3SLDuhIeyzG8Rs+ZggTK
jJviGjc8J1ibC+HwQnHu8xedYtnZaB5K3giv8EWRoPyBKPi++w7pcXosrpOF6LG0PWZXTFepyAQm
vKh6Gjzy8I687MKnu3hxnn26WcAofblNm5FcRL1J4hU4XehjTlmvrFOEnDGYeAGa6Xph0KVpzQJH
lZaG3lbk+wkecurG3OIIvA0necxVjIXWOh5XaAQ4ykK8unTJWCjA8XzRLSops2ASh2Wt5VVYn7L8
V9Z91OZ7Vr3951ObHk3gB1FvIVudbY7RKj21NBSfN7CFGs1tRavEcNJXtGHpXeDC/bYUQi7lBQxp
6YgPaiAV5rgOVHnSWuoZsgStNMHPEKpON5iWEbWqvbxKj/HL4hJe+JafBp2FFUtTq0jpx+mige96
69v4JK+RECL9UQ6Kkz0tczfkC8f805j/l7TrWnIcV5ZfxAh680orqaX2Tv3C0PT20HvPr7+J3nN2
KIhXmJ2z+zgRXQJYKBSqsjKp6BL3NUhT2uk/ewt+P3EnWvU9BC0VN3I4Z7ivf4KLFd4DefDiEyjz
23CXWjILIrlSW1EkAS860mpQIZNBORKoSEoj55CJ6S8IpjYGZEwVCoc7/n12Mjt6kh8ZXrW2ciDJ
dZK9g0CSfpErcTSUxYDWMrSWAN2JnPEGfKcW50Fh86ZglI5WTqe0NEb+fRHfelWTQFuXdB8KhGLV
oNl1artjLGjNfZY2qGOSgc0AcuYoaKBXHvrfmWzm8cfGjR+h9yjgZUJ6Haw6w9rdLqGcqfIgd5Hw
8KKi3Sh14LMY8SAn6REZ6wBR0Fa9k11+41saa8ZpbSOX1qgwB1ImI66ULMQUn2d8CiRb34Exs8Jw
ZwGas9fa+qOc7GyFlGvKTd9VbYoVJs0POX5N+nfGl1upaWCiDjAWlMIwjkP7vobqLPglsChwwT1D
0amUN1CItYpt7pS3mZ3Y3dv89RsvvJUnLJCKImobyNyRTFOHHynZxOXQo8MR6O3ZRlw9+G6xBe2o
y2pBkz2ishiYQnOI5wGxuAAuliAzlXVEmlPj6LvGazeDSzyElSytTFMBmriwQ8XQKYyqufZDkkgI
7mxPH9A0tBu7fvVN3QVvjV0xbqe1U4f2gYFBCOB1IX54frL1Ua0lNa+qjyp5y0EJE3a1rQmsUtT6
KVPRiiXj9bBG1UtTPQmTvA9InC5OBuo1s1e+ChYZZsqtihGt1ndRAzCBYAbIxX6+KATpUUr5NERL
r7db9PMsEKM5aEQNCCYStCrM9MC8c1e9cWGUOtrcVHRapcCojAatYGcP2m2yDTf6G7uvvfrRUI/S
SOUXPUsqVDZtgYX3OHB+u+9AlRSl+xbSX9eP9WqoWhihEs2qCXK9AqjoI2n3CWio+p4xWLruFLqE
EQfieAKN4g4nxBOe7Fi8zR5zW3prf6h7MuUOhoK3ngUMZpnTqLe+FKLRUvJ8+BFuB4dMDOY3gPqg
8wEme2ZPZ3X3fq1NoxxeBSy0KaUAwEkOJOVa6cX5uL3+gVa9YGGCihUG+JzAbQMvQKsZUuKn1HjP
FebTZi3PkBZWqADRt1DU4VK4gezNyDP4A0aWLFK5m0+117FO7uohWlijEo1kivQx7vCN8JC6N/CN
GrcmbX9ci8yb/xJ5gFi7sEWdIqE10lEB5dH3q37czpt6M6FbUx+Yo2arzgDmUBxYAHyAzjqPR7Ic
N1NPLkgFFYtok7r9G+SBdIjHWyFqFq0XTztmOr764RZGqfMLpZc4mfrveJQ/Q4cstcG6d9fgCSy9
RHdMc2u7KQuIRgY4xYFUoRxeyP0CetwROcyYekTZM9mSlf0GY8ya34PWHTgmAM+AXKV2Mw4Co4N+
c4BzrO6yTbFL7dBODi3IpcGQZEpO6WG6oGMSCKz5JvCqiFOijo4ffVV2UROXxahxR9DEbjovQcVc
sGqztnKrYZyDNYeRFWCD0WvDCBh9gdVCAqIldL0/KqhgzGphVhD7ux49Vl8siqxImgrohooO0blT
xlEX9NwEp0x+Vq/NbfkUQHTGDlNzdFqr0E0ofTHvSHLx0mnU0uaFTw56CenF9jSDFTuwp58cwN2x
Kx/Behvrlvx5QlkSOcETK7CsbSgaHaqOEqguQH/8fLHdBM50EGYgrpQ3UbEH5RJjN9dO28IAfbmU
XdxJAUk5erfH7Z/CIedHqOG5mRs8sWhpGKuhL5e4TWJZ9PHp+uJQjE86KylcvSqXqyGrXbz3uFoY
Cug7kdBIgAK5Dd1aDrCo7Dl3RFSCnhm7t3a0UKkAdA6jG+hFUblT1WgTNNhgj38AN4cTPuUbaGVY
CViDmD7IskW5QiiAYpnTO/KlkkeCJZW3LejgPLBrgwmNdcrWgtViZXTpWO54qU27As/Lz9ZW3kGK
bM+Eb6rHrLuVPQOKaUH2ZmTCV1l2yS4svyCIrVGPgotAq2qyfAwguhAp9Pxn7hV8whP0vC3RTF/A
Tcr4lOsH4Z9PSReXOwMdFSXDpwS0Hxoi4PNqN/HPzuZt/4YNel8tAC33l0pP5kZWECfxMONqp3Yn
S98VoLwCr6ybot4VWTEUkM3R0gtTfCfvDZJJ/Ek3Gnxpv9ZMzutis5MoxAQAaN9wIxGoMLCZNyCZ
NsndELhMB149/SoqeypqicBjUIE7K5u6msOclLaVd3CI2hBKsoQH40HAJ8WROTLv9tWwvbBIhW1O
4Ku2CsvwA1JRZGxdMItbASdHt1vIslmAD6Hx7oLuFaLuj9f9ae3hDWThP4ulnnIlJHhlvvt+ELdb
YRN5IGN3ao914a6bUQwDQ9eYuqYhjKoKYBnErUn2AjM3LTJBY8dvQu/6atYDKwDe/7VDeQpEfCH7
J8JOuK33wC1sNGfeEV4lUvj5Q0/5ZY3ylFkds6oscDjKxgHMhAz4kRqw2qGWP1qyOz2xqzKrgWex
QspXtFHLgMerwg91mk1Df6h6cBSnwh+FGR1FSVEkM/L0ZE0oC7XC+1zwnbx/o05w48o2ma6O3PDl
+mdbXRPqCCikQ94RDFLn53vuiyrnFATxcARADyzXIKgA/Mu6bmXdORZmqK1LIX1UDRFCZ7pXf2Lo
zUkOHepZEIp9ACU0wxprTdTBaispUSQSONsa2to+EbnXHBFC5oxFkQB8kfItFkVd7VM6dDIUk9uT
rAIaS+7b9s3AJIU5ETax34nGq2d5YZG64PVWGTlMapNyZB46veGBhB7Zpmk4mFp0muex/p7rS96h
IWFC7dn531ZM0yWEYgfeOYz/47VX7vWfsjNuPmUTWKh4QxqCzOi8euP+Wq9BXfV+1o2xBtYUHAUI
wJEbl5SwJU/btQCr+qzlES+88kEN8nMWlx0o9TBaG+KyAwHtc36f3IAxCBLi/l/pTWOr79F7mpgp
hBxvWKBO1vmgIUsQ8+79grxY/MPg+LtkB7pnDAEpnuz2XuTmsv0/fkkqWuucpvmdglSxcdrQJsgQ
3YYQq/zpm6IZPQU267ZbfZSh6kXQISAnBSDxfHODfpD6npS0jSdgSjHz77Vv0i2BNoy3CdpIrILz
2sdc2qNWmI+YCMpJ5tIWmeqEaf7ex8JWAPO/WvaM5sdaxFnaIv++cJw8wew2lIaaD0hDmD2kz2KD
N1XIDzC+GvnNtIMu7VBhdA5qDP6QDDR4VT2wnrqgab6JDvJT+DjZ7SE9sJKH9a8GEKKqYbKKV+jq
dlXV4MWWEEsrQcEj+qEW7zuwcCiQdwykWwWgB0E5CgDMc/FNA9qwNn9krHktBqCE/88voA6l3ITA
j0fwG9Chid90aD2qIck2vR2e2Vn36klcmqPcFOLPYBHhlJocDIyhu5XXB5jyAMx0g5IPs/vCtEe5
aZKLuhZChPbUuyB7dqJdZgHq/AC4DwpMzCbd2pW1XB3lqLIQhN0oIuds7Xw7Y+Q+tn3Uv83WbPYj
ZNpN1ilc9djF16M8FgoARduWmIGCHnCWvHbjPcM91g0AvI3EEzRnBnUlaloayTNUwj/mu9kd7fQT
Rdxb6ZCeJlt3Qyf8Yj2JVs+6+F+DEo2riyce8lSTXH+AkcEM4+cpuOUg0/o/LQtAgPOIoskF2M/A
9/FR2iXEjfcS6i7QWNGszg4JXqT8nfLj6l6SwVdJx/yLRpeSkkpMpmwkS4OM1/O4Hzxh40tmbxV7
EfqCQPsHNjPCrBsFXNDQ8D9YTM9Xmkd1Ajlq1DzrzyADokMBYwBU+SxZA7yUVGXAscgCAq3Z1MBy
oSnAxgPVQB2DQBi5WMz8HCxb8P7sPYAu6/UPyLJA+T0npkYdQjntY8p+KnJkiTyz/rIWGJeLoNJc
Na8jPwixcY3T60A6S7jCa+imCV64QWnOLn5cX9Ka42sKxjEQi3m8GKjICHVbUIZJQDFM4YMgbX3I
a41/XTexQpKHqu3CBtnWxUUaV30SQhaBjH7wVnCT7CJP8QQn3TGB22uRcGmJcoFBgoJUKiUp2jFQ
myLFq+yLaMOHdv9a2OKNcS8oFmN1q18Muh7YPVBDYKDwfHXcVKVVFmrRB1RZ622OHlBvpqinQBcW
qucec42rTriwR37PYjcbcJcqY8VFuDp9T7KDnXgUtzJCvU8IZ29S699TbZPP92uBlIuoYxwOcRSk
oG70IIjGtY+zzAj4a2nd0gTlIYIIQUotw+hHPECjinvSqreI53e1wrCz9tRa2qH8Az0mfmjLiAwR
fFdnDhj3dH9j2pHlE1SggDC8oNeaH32oL9Kn72VO/GQ4pY6pWXQsHNYLjrUqOmZA41TkCnhEvg82
0qbdkD5+7bFu/VWYwnL3qKdxMwdzo4VYVRVi7mi2EdOjr0qxpk9MYgCm+lSVzvXDtRKdZAlDQaKq
gSTpgiEi7KEJkAaIhoO0g7oEp7hG9HrdxMpxOjNBHSehD7JCUmWMJED+lQtmp8oxjHrdxlrCfWaE
OkLDKGEWTdGCD/nBaJz6fn6Dfu9e4/bQpZxsKI1te1YHiWmTOlOpKHAaBylGZIXc3QD2qk1y6HlL
QhPwu1+maiarRrPmIWfrpM5XB6aIOZ+U4EO4+5uauuesDOBRo0R5WbGyO1z7yY/rm8v6gNRZMyDy
DXnUtvhQZPkAbXsMUM/2dRPkAFEvtLNlUQdsht6nBEGX4mMwUltNX0vtoVd5VC8eoefA8hWWMeqU
+V0vpT2vBtDCGN0J8CMoKmzmH/o28MDiOe603egldgFKxj+4ybBMXYAyIxKoCxRuYlQQb69TUqMk
5FkCRl/7zex1+8IdNsbm+p7+P/75yxp18MIhKLUyhTXhqUTcAgp9MAGgFp86u3oWN2hETIzPuAYz
PlsgdQwrOS+nkMtwDD/qCFyypuEmD4aTbwJQOqPv5H5foT/mP8kRMFSMwUY8ZkQR8LXzO7sdUqGp
Wr8BHG8CZXvu9j9AE28pOwjeH5jdydUT8cuaRKAPiwyhgI7RXKY5viOEZd8HwHubhxRq8lYAHToL
0uMNGGiKt+vfczVUL4xSadCUQUeqi33umIanaNwqU26m0V/XbazHF0EhrPtIVy9wBrEYZmM09CBY
evJrjPCbOaAUOgGjPgMHyNuJO5gsNuJ1R10YpQ5kBXxgzBthgPro4ICswKpeyORy8oyOGQYBZ0aO
wlwk5SxiIzeTSrx0gBiZyVuaK20ATEc7W9BJl+43arIr+Rf887/7CtDouceIephXwOcVH62+CRLJ
nG9VOTTntvyjELMwRHkJ9KgKMa/iAAkYcmW7eUkSpzWz/ey0Xqd4zFoz+XsXkXthjwoyVZF1cdvj
2+V7Ip1UAQWTWNJOAOaG9fxk+AnIn843MY4UJZIgTvUdPr/9JPGgswnVejfdyG/ZbyyP/MlryyOR
YHHSR6EdmmqYA0zmda9+gBZMdgh/+LpHJikTO/4SWTF09XZabCh1wytckCgBARWNZWB10/MQQuYL
khPR/LPsme7C+nzU3d5pQQQVRFgjdTSVIG+AXXLJGAoP7APjelgPm78OAXXLF2jelSBr446BgvF2
TCuhscYwsRokRQDBQGmoQaGEcv+mESSkZA04ClvJHZL2Th0qu9e5LSNOEre+8IuFHcrtVUVsMYMx
oPwChHuK1MuNgB4NT7rpA8HBPmYse5TrQ5gxQE2tIq4vvaMC6daY6D38jaiTfyPPXPV7VAahowFS
N4muaSFlVyOtD5Aj7WpI/lQv0GUSQZJ4q96FN+GDGkPT1/qjPf3HJo2YyjqDL1oR7gHRRjx+QGBh
hk+aE9xjasDjnhnWVt50AJ7/skZ5ijLFiRrEdUBgKSfUJEELizbVFqVrq3gBFSQZD4wiE0Ly3ZYg
0FhvyvVotvgBlAtNme8X6oTlEgyoBC400Al4KujrCF7xj5hXlLMFUy7EaXlaRBgQxy1riztCPllA
SkezKlvaEWSV//hn+e5iiSQgLKKnDl3fOGtHAszsQWKQuyNv6n+BsREzSblsMlFqqwFmYY+Knb6W
KJFfw2uJgsP4V2rXaAKiUlQpTmDFTrcZS5NZn2IZpUKoVgyY75mwSInf5/VjC41uhquyLFBxUwdG
EoSUBnfUU4zl2glGxENXvB8fq9RCxjID/gLpSvu6Vdb5oJIyIy5GsZsQcaLqM4hDa8pv4xY6uE9V
L5jgNLDGiTXwtZokLT4flZfNrV6hC6pzRxTSQfomuf1TZY1vCHXGCQSBBM0UO+VXCslbxmLX+knL
w6FT+VnaAXKkzVgt6vbfI+SYinfBZuOQRIZFZMC0RsWemvcNMLnzAeFd6hyQ23lkMLEBcTxYl5hl
JfKlLu+qfyKdTgWaUBGaWW6RolVCbvLJT3AwWe3gtTOK+Ny0i3qZdTsyHFanQs3chv/JYQartdst
Qa5wgIuCgswOIZHI1rdcv/Z/LZH8oEWgEYN+TLgZJ0SY7rvUIVS3fsoYg16heDoLoDToR5ErSUh9
uCeqIKGVQXhjO4ZgB6owlPioHTq7NudD/5ODHIBdPmak5sTi7FxNDn+dEJ2KNVHLQet4muOPSONu
Rqnfxs2jDNn6ognAq8k6j4wkQKfiTlmqJS9nUQBgbEdEFcBBgyby/m8Qs2ELrHfZajK6WB0Vcuok
VyptQlJFGKzKe0AdbuYdoByH3wD9stZGxZpGkjKgnUqgney0N+d9+g2a7K0EgsEWwCN/hMpZhpgL
FJAealMxfV9O4X1/n30Yt5GlmoKlvIAIkdkgXM8Y/zkSNAhIT3w8zBpcS2QzCdAP8seQKcU0pJu+
MG96xgGkMUBZWgWpXOEANrUbvTavBPAeKOidkCoMl2xA1YLaAffX9TtqjWbhbE+pQANtKGnSwv/s
aQm2tb+JUwiImjXwuRrTZAXUAJjGJGCA8xCjZVWLdxJIwcoGqnK914GqjrGa1U/2y8R3m28RxbRE
HwJItTcn3hN3BAuKdq6dbXmoT7Hhfuv558IadQllEDAZNRnWpDvMIDWo9BAhAckDgQ++lc0mxVj1
EdC7G6AJl2WMPp3vID8VYTJy8JF6RB6x4+VPLn5lbOH6V/plgwoheqWIXSwhq5c9WbdIjSC1+x/Z
AJUd0a6/6of8wPJ91rIoxwikNJdFo0HqEJXWkM+mXAL87LMA/AwzdIYypnnPGeivfcyRceuPwW0q
Tm6c8Pb1HWRsIN1sDfhwmEKjALCmr9ym6zdKKjLYZtbTn1+OQCckM1eDM418pN6N78XGjHNTfuYO
A1GHxBZuFJZCx2oGtDBIhYl+ivVZIKVT3zCcEQP24KPjONnkgxIKFg306z6v7+L/c7j+8UOdbPPi
KOejX0RhBqeIRbPfdx4HNMab9pG/Qr0L0O70q82t/9EkcaCFSagZJEECapGPtoKCBErSZuWVrYnu
fNCbGDuyhw3zxl7NRxYbS+UjuKu70CdBsXVnl8gujTfTYE0VhqtB5KNAC8nY6TehE017ZJuMBa+H
y197TMUTjN6VCTfJ3JGgsqbbCoSX4lbzOE+x+BvW25J1LqjAkkKFMBpChTsO0nHqezPUFMZ6Vl8/
i72k48iYimKldRCk8O+q9HNuC8f3O7MRIoanMCIJnYj4ra5NHTLGD4zFWdXc2XMNfawwYkQS1hmg
M5C5hDZETuz83e3KbYEnOrBmcP99BGSTWVJZTSB/bSGdhTTNrCtxAndUnkrFkV8A0tMsXKCKI/xO
DrlqDg9DFSrIoiB9b8DixElCnPkTRCOPFXhCfQ9TAD/0veZJDv/Gggasut/CFBVP6kpre64r8YZL
tgGRMyuYKFnWaqj4EY1qp8DpSFQubjuvh9pNZ4Np3TP+aD4KDDW/do6KG36t1l3M4TSFe63BAzh3
fYxm5Zod3Ys2RuM9Rqggz/eLJ/DCHhUq5Myf50lCqJC95LHB2uad6Mobjrky1neiwoQAAVE5Mvry
Iw7vk+izGVgvwPXLE9oMGhqtgE3QxKCFDKhDNCCLGt+J+FNlZYf5draareRwWyby9fLmBKYRPK6E
3Rt8+HTO1o7QCZtHvjl2u+BRc/M7wqriH8sf5aaGKhhJFMuDfANtMFa35zJKwbKGqgu8BFpXNElW
LSmZBgis+pGrr2l334A1vWbJg61sJowYKpneJpSItExDFqAlx/e+im7Z8DMCnF/DRPxgczuiGsgK
T2srggyLrBN6lUsxsqEwgrY0ZhXKpA9B1JpD/czVzCr65ZWsg0gYc83gVsEsIP1OGca6gRxZ2hzj
bXKqMMWd3+d28qDez570kG1Vd/T6F0xz67eMM3bp+jqUM6EmBcfkyTc7zz8yZMGcJnXNEdLst9Vt
chOjdUx4IfgIVDXkCcMcZ7sMWecmqTDCS3h1jlnfHAnusd+mdwT3qLqJDWyDw1je5fUMiUJFwOsP
Cp5QmiS/ZRHsy3AC2gdj4+j4APv4rFpjbs4b2VYNU/oQQGc2baIfxpbF7kc7DVrFAsBZ6GYBdgua
HCpyjX2aS6OoGR+xtp19t4leBJZfXvTDiQ1CmgboMno9F9jsXjTAZaz0wilIzVZ24mfybvK3032a
7Pw7ycK1vc0YTNG0t9A2qe3kwSMTZZXGnxr/aRz208yYLaEDF/n72DbZABuOSPiMzz9XmotjP9X1
fGr00qzK0RLyVxGZ8cBZtfyZjDIjqVq1B2FXaKQAyAlV0HN7bZQn3aCo06mXQBPb/Rg1cGeWUHbV
fNMXRG/m/20ahxWiGg6udwLHhvQgdd7KWg4J4ng6heqdyntpbIChIbcZbk8n2d9WDEwyi2BKgKwT
tS4pnIoY077TKd2SrABM/Q9EmQTTTrbBRLWTj7K8pmljxGkWZywRIN8sp9/GSFG83ZBJLvZs74rD
C4LM8wA+YgshGEstCiSjQzX7ynTyPwjxT+xCWyY5lE7vENWD4K57kzv3+kZe+ruAhrRmYJAL1PIi
DVAKDSVPa1WeTqJcmUbjRt3P6wbo+ASKYBUQTgm8SYCQSjSrb1lm4BWYjeyUBAeuear51CraNx+k
HdftXNyZMARpUAkc8SBBvxx38PvJr8MxRJt2h9lvvPki2cw3LZp65UN6UJ6vm7vctzNrdFN4zuRc
yvIchcXxNAsPcvuv49D536fi0CDXolaWsn8MUPeqIECLXh4jNPw/O6ZCHQLU+JeanW0NMtiiGH3c
jNCCsQYvdtWj9q3MIPPsyu/lKcKSBAnqBaADIKq056coqNNYncrWPyavPSisG68bnlvfbipzINyp
KooB3VP7xSueslUrr/gh/PUH3wyc9UgHoDV+kTQaKtfjNaFkHyr/wRV/FRzjm13ADL9dEPx+KkgG
IVZL8+93uDgmCDf4aJ0DZpg9AriSm0ACJZZ2ECZMBSB922kDk3tg3TDEcTE1ha8JJazzrc0yX+r0
JvWPE+hp7vF6tvQjhA2U0K0KszwpwAk0rVnFltEznGj1oy4sk3OyCI0iN/EpNyb5hwCOQ1cUm8wa
shEywDkgbGGhgsRCKRTLSNW7IB2ir+tf9Hth55EZPrUwT1028VByWShBOK3iWlcoMysrYnsaoUAt
RCZXlN6gNZs0q51B9DWTH0S7S3hHVphA78v76PyHkDC42Ie81xNMw2Y+ij49em+E6al869wKGnzD
hn+8vuzL5OvcGJV8tRX4H6Up8Y+9sWukhxwuxlUv122sXEbnRqgnY5i3VQ3Ys38c3fBesDsvtiP1
Wxl+sCXIw7tRbgolK4qvXBdnH5TKj6ZwBtFjrhrHeG90porWJR6TmNrOrHzjQ6aAACGJ7qphszI/
huVv/bfFF+wVqdSjqGhOI1isqsA2kp1cYwJfZfRrV+2AdgwRFxq3IAc795RwBFduG4XtaWoTE+RF
Zm7ctHyGSlfL2sxVP1mYog4nL7ZJmetGhq6DukM7UbTm0EwefFuB5f1ky/tBN0smRGP9YlEV6JBA
YRAzgNQSg2ngg3kWDZQ1fA/8K7YRW+WmA8mUeoMiEavcu7rMhTlqmWXZDQGna8axDYF7FlB0mNB2
Tif3+olYN4O/A5lrPLYuhqdTPxZLbTKOtfFDKlSrlo56VtjXjax6h/rLCIkzCy9s+UiZwlwwjlm6
7fufTfQBtJupt1/XzdCv8e+bamGG+kKaL8xJNM7GMZo4cwIMSvnAeJRdp60phK/XbZHtv4jRgL8j
TOsYMqBTTM43egmPvAZcahNkVF757u26gfVbAOcJlSA8By4GQIsIj44cBKTHuNmUhhcM2ltaDLdT
UQAJq3wKrTXyN2Jtiu3kjh3ji10wO33vJfCImJ2AU6j0C1zSkjQWOkk/EkkcEvrnH5ECDsPEiRLT
uC2RgWLC14oh4YwsHpIroKH44hjOuRquDTCsgkgR+utgNzx3nETOeiXiI9wJ7/oO8ud97EIbfAwg
Ysq78r5PvHE0B0CuWUkPcRX68y4M091hX03KYeBAVDdh7nFruG3lZFDYTU/R8ZsJu2M+x4S1Q2KI
0DRTUTuFshl1/0VAttVxg/gygA8YjZhNqXWvmgjBO3144rJ2H1TCrhpFj4u7e+hWZabSSzfdUH1V
VXkTRNlWV7XAuu6Fqz8KD3q8PhSMourUB+Cl3Ii0QtSPUWJYSfIVYexPRimNxam3EoYQViHRDUEW
jO/SwTUdxDYvJRkIkWA8pV0C6cQg26MFtLm+nrUofmaICqtzmvNCMqn6EWgwQmZQYJAbd1QCWDuI
QIk3/48GycoXsU+Lx25U4rI5yR40oa36DhxQzoj3iPKKxzbLb+kiHY7t2fLI91xY68XI7yV+LE//
RfWgpwzNAfQVtqyVsT4Z5a8FD70ltdX0YwCtHj76HP0nGWgNxvatxFmipw3qVtBHQiGIejLGQZGo
2SgR6NDgkIQtesD4s8UdyOgIlKu+mAW6y+IStnBhkbqspNBomyqFRYw27qNNc+C+eyZgTgKBtezG
u9iL7tUNuH0YrrK6oQvDJCYtv10HqvVpgGuGQcztQRwavnOG8j6pPQu4v3a3ILrJqqyAuwt1Jurb
+YPPgVEdTlm+yw/Nq0pGy712x4FNziZCHyzI5+pXXNij0u5BFYq47mf4SjhYYZCDD43Vq1ndvYUJ
KlL5UaPykGfRAYr6rFrRlkPeGrt/K1ZPzpcAUljUAlVVvKBt7WJ5lkDNqR/99GcjvakT4wCvbdTy
71PntxkHzI2Xk3bEEL4pSrcRx8CDrBpAJQ5TBijKoXR17mSq77e81A35qc8yCyryZqw8MY4s+RPU
3YnSNoqkug5E3AXbK2aqYw2KBxoKBsApgP4d6hibwOMO8aa0OJt1daxdnEt7dNUq68Q59nNN+ZCe
clzV6ZN+JPBXYRftZyu7JxNm1U3NQkSs+RuuKwyWIi1BNZDaSLnq6ywtp/yk5sC/Zhlo9j5m/+v6
Xq5+rYUR8u+LkKBpXTflegB381+Hequx/v7qdbhcBVnlwkA/5ZPQ10p2kh8Id+a8AVnSg7QjtZXA
ZqZzJHReeAYmHRXCTQNSTiqYy3w/t9FUZAityW228aEb1jpkuKu0jC0LKra+toU1OpBLamqEWqyi
YdXo6FgJBOJnViE0U1FRZ3LOk5h5sTgDWtCYiIX7fyOaF1vZNUIOSmm8pEruWeASh8tRIeMzEEi/
hHHlXHeM1QguYmYUNKTwwAuqsl6Po0jDAUdphrsrZlPacI+Sl58kS7+B4q3H2s2VRNBAJR1/UoL+
Blri546C5U6z5IvtKTEy3srDsNuEmg6R78HvLH1EYer6Akm4pncTbKAofgsor0Lf69yeL2C0OR1L
8tom3YnEw6Q/Ri9YYIW1ZWF+zVCQUOM2pIub6uiHQV8PyJei8HkaI0fnlMzURK+QttcXdAGfJVfH
0hQV2qW2FfxBRc8ATMSf6J+6oNtB8Ud2xU16SN4Y1tYihwwKO+T8KJ5edKbHLJurVsBsMZlhUwoQ
fUs3/vEzicxSNXMH8zk/BNYK1zZzYZN+NE2R3KWygLlwUMfYk1VvUbNFu0J0fLuyp9runqEP+zTe
SyxxCcZiv7d+cfSCqi5aORuw2PR15AKrAtyQsZ9rl9pybVQwiRs/6oQobE5aCdlIlPZdNTbJuFMr
7ojU3G803NdXBXpVXZNFCe2m8yOglZkG+Knm4wig0PWpCFYPwl9HBlu2YPGhiZFV1J205+srZVml
3HRqSzFBlwFWyxCqwl+yygKIkt9NH20AkjQJBSce0r7ULVAr5axIRe4fIQtlhpFhcsFDj5VcX8eq
M0ooR+I/iJzQskj5qHN+GRT+0UheROVNqzUzzTYDBPWu21lfzT92FGqYqZwKbpwwAHDs4q1a7GX+
K440xlrWvomCOwWcMbqOZgjlCcU4RGAFQf1YA594wf+sWLX3tV6LsbRAffU5UrlBjmBBPaBSTGQ9
i4fsS7UFr9gm9/FN7f2GZg8NFCMRcWmUeoVkktQpSUHK4lsiopbs2o3kTXtxw5zPWPtIS0vU+0MY
xaSf8Wu+j5IGRit7Nrnb+VF4KCKzuCcNdmmwmDmiRqIC7eqAsaA5CGDEJWixCjkjreQAj/9pam4w
7ZBYiT762z5KJhuUnBMKk4a0abhId3jokN9I3AQGIl0HxDfJOLcXlPSjFTPdqaNs3M9JaWyTrjV2
vv4UyVtjygQnKOXhJhyGl0mTQSJalPV9N8v1XSVufL/WRrNp1PgAUqzSkbQg32m+NvaWkYloQqii
4ZZCGVvyIBl2H3bDazbwHS6JbDDMIatqb47ScZ9Jc/MmK5NsQsP91Gh69gJGyOIwBmiwl2BPdMJO
EF2UIvunrK3Kg9qE4ybHwK3TKgG6/FwArxpk3yqwV0/TqONSh0DPhivn2onawd/LrQTR5rJpNlMg
BhbfCMl9qvQZiKbU0h4CqTUnaWgtCeKzjigH6ICXYBusWs1wr5/o1cQROZwKcA6q/ciuzgNvXSjt
RDq+R37Xnb4JhL9lkb753VkcXqtHe2GLuleiFj4hpbDVqDd989bPL4zFrLk+eetjtBzcqBckI9WY
V2o+igUqQpm4M8xDAlItzgFzbyLaHEg85Y1xz9ItulzVNyxNg+vrBm4L6mQLUi43XRKWpyaFTNFc
WaL6xVjX5dGCCaAlUX7H0i6wWloS4RsNpXqsfuaQ+q6s5Es6zJhbjT45+18zx6OoxkNeUiSIIx7C
npRLDGo/F7mWayiHE0FPQLWOvpuanNd7wxvrRXv5koAxCHZCHAZk+AJdndFASjGX8USKDKAtySuz
n3+02VfnPxg1M7FZ+1SQ1MMGorUF96A/VehXFVeHOkIjil1eLJg4XoPZlaZ8h+10+M0c3/Ss1/Oq
VXw2KPpA9lGmX4J8ncFnVbzZ4xxTjtpJNB4Y/nGZsBGU3S8L1MFSm6wMslYpTtpTwDlaZ5EmBufM
t8K8Fd3onf2WuDxp5xapikDWZ/5oDLl+5LP7vruX6+0gp4xs4zKrITYg8QQtRNAd0w0RCWMYpcqh
ICDoUNhQweoxVU4QdeYwMTB9KymBBMCWgtyJpByXXJqKMBtphAPW7XQI+U0OqIIslTPB+m3GDaqv
RDyQ9cxcKeacWyWOs0jl1aEY63DGo33EmlITbUJxNOO7xGp34nsamEMEirnaqg+/YXvNZZYrJh94
YZvrsgJqF3l2Eg8jVKuJgG7kpa8Q0LUgIsvWrV4LYXjDAxUNiBfoMaigIqFX7idCk52mhwayjMUL
v21/TjYpvmj3LE7gtaCyNEadh1rk04DDxX2qWmUXGiFwpjnECwu9AFFZIQNck/c/GGeQLOA8/cHH
xCGU0NYCEvtiiNuXjIBP4uwkfALlagobokecABZd3DER0aububBFZbCBpHdj1eDjTbss3ZFQptvg
mBqQ5GDEEr0dj7G4teO+XBwVOMUaQTULEizuKVFvJCB3ydD2TrOa8Un8a7TAk+Rwtvr4P5qlUtk6
afUo77CnwOR038x2qT1uwCT0SXjqwXNFdHpFFt589Wgsdpeqrhsp1LVT8Isgi+ghYHQisUALMHQG
EPMpgb7nv8ebkysXuEcBzRhSbadltgLAVYKQQ7HQCGwIbaJPF3laav+9rayB45V6GqwpBGkmgI4N
QJbzsy9yupL7SaLiLdLuZ5uwBYa2ignd7J43E5f5Ilm7ABVApqF6zkto7lP2+IhDUySMslNpqw/g
7htumwNRh2lsHSxHRKqCWaBcc1gU7nBpQC0YLWYqvP0fadfVG8fOLH/RAJPD66QNSpastHoZrNPk
nOfX3+L6fEezXGLp4wsDfhGgFjnNZrO7uqrM1SiWMEZ1TDGF2eWPAN7b2cgBAkmX7TNS2SWpC8aO
dSiInm+kGE5dUguycmLaGXY1KQFpt/Umd9TnHGhcp/HqwZbAkJZUvm7wcndGyEGeC6gseJSQftIX
pCQgIIVWlR+DO8lXcDKqLRmBSwGg5kVU1g0piUCloQQC6cWL4qE2Zk1XhJ10gpqSqf8ck9wQO/Fa
d0QbzejdZIQoE7fOxvCdM7tUqDO6Tl/SsZYO0a547sBVi6qlbd5mr6M7xI7yE4v9siQeJ/AwUg8c
RhX/cEiABKA8trSirBUNITsSoS853aooEUydre7k5/xW+lW6zUbEwO0DNyVgRHaUnFEqQjDA4aQ7
LWMm5rkhlPqp1B1u0316h2f0rn0W7XnLDQQsBwJiHLgeEVcy2rHn/quOcxGI6aD/47/xXt+Vt0T/
XLwpOc0+VtABPP3TFhXLx1qPpTrCFUIKIPVT8SA85Y70QVRJm42VeH+3lSuDVBjPFsmAgFJGthJl
SzAe53cdFFyqe9JL54IRGJcGSvfkmYbNtEw64OhZa+F4yCoaMAMYWBF0KpDmxw74lR0DVIK+dOD4
KPk4VMKB5xKCDkEMYTSEyqhq0G6FUpDh3enFKHMDb4Es+aGCnOaD5ZFWU5Tb+fe6sPntJkZ0BQxc
RKIMPDiGYaittcZJyuUZXloZ3+Rxm0iHRePdwhwbdKezRhV6yC3YELagbRvsHgky5ugER/N0ME66
kpf68zcuAyvzO34ujb6JmyWKJK2H2cE3NwRSD0mlyRleZXu2+Wk4b5EkHKyy8KXVG6vUYrwAgl0l
H4vwTfvPjII42+uPRYeUqFGsIDJxS0AvtLT/1xok8rV/VMon3552SxVlaDLZQwbLKN/A3BzmYiqc
88HvdqSZRYAkfO0r1r2wMkO7R9fN6SClNXIYobObtHQrlYcHYx2wtQnqgFVBqstNlesHsYRmWbk3
x7dhepTyXZR9u36WWW6wtkS5QZEJi2amjX6I9O+GcsxQtZVjDhiCUekjNzfaYwb+oQRCBfsWk6ED
ntRIpt/zo/DeOgkCFOZrflWtLW55KBiuOSreT1bSB4AM6EgYjO8A950UCKsR2YLmpH4u2te3kHm/
rJdH+d0oi+UQJKOO2s4ABtUcpZ0Irbh8lxSnpvtfiHGSk4VCkiRhQzHeSONiK5BmzWMtqrhhiGC5
7oRE93QrguT0D6QxWZc1lHLBqK8hL0AN+zxWFJ1SGF0UaYcC6hFkjL7DGL0FEePK4SpVXHYrsDKM
N2LkEAUYjNtQtgarFkBIph2y3URIRjxiC4pBPtcSa1Uo2MIh0b3FTpKjsYqAYrQ0Q1pL5LGVH+Mt
YdpQH8i4XOoqB46LsFYFEDEwl7gu0SmmVtUmUdaD1Inc0aKTbhNwgGogVag2vEI30xl16AtD9R2t
LDCyn69qWOIlluRCPaT2DdIPggvap44Fc+C/veGeNVYwxEgURqSxi9hHamFiGi7TkJgiFoaOlvAu
oPyAF6t036MUCM2AaoNuBDfBYiXJBqb3MeIrA7xAl3QaKwSKt1+0Q2eBbDDe1h9VuVM1UEuRM17t
u59yhGaTHvBZFZkLNkipH2PT6BZTZ0Gr4zkOEwOqUpjvAINc/5K4S7FLAYWqd+NDMzl9Z3MLA6yr
zUBqB6gJSmcXOV6SiWGyACd3iIAf0uz69TfTfu60B0vczJVtKqgYzr7uq2/jW+YkPKomZlBd/wX0
a2gSllbJKxndGsLz3zwE4IZH5ccZ7glW8/p5Yd1KhKYXj0s8gi5gN6FcLGpfqvJB74/FdDtHT239
/zRBvvPq9AdFJZqlNmuHUtLdIXus0KLUOu6sMdNdViuhgkxdRXESFpmMdw5yyR1KVxPmkVQbGh4k
CYq/Bk74dn3zmA/m9e5Rn0rvmrQdaknG5YAzqf5SnTm1tdZJN9odigK4dNPviN0/eXOtbB+xANgE
LJEUeaizYRQItXFTZ8fpoUMDp9+kL+1o/+bGraEo53AWytzclT36oh+WUOzkWcSYGYQk2ydMzglO
P4L+V/RL11xcHVxRGx6BCPMsrqxS170StkO8hJOIkwC9cehSdR55SHLvJxI66XQWXTBweOiApVy8
smJJLEsBVbuDedfsJOiwuVBUd4pjdU9eBOFXXjeRdejW9qhUEDMyxRxCvf6QgTDSjEHPLmHqo9z9
xUdbm6FvjCZVK01MNWRLUokRvWXXvxCWvtGvjpAcNRG3ubcUcyuhoY1/qP9fDNcuKtAjloGqdesp
fqbYpPsG5kg7ulde28IetzyQOcszTUzTEsoShUzRnUeXMmybcNYz9WAG92p83zQvnF1kfiwwohBK
CP2SSqbLl0UI54QkFAXmryH3Ytd3ZEnmQ7triEK6y4MssfweTQb0ZcHGgjc45fdmEvR1CAgVPtz/
sILE73k1W9bKVmZoeJtSqV2dJZoCfP492MPsKnpsAp4oHzNUra1QadKIsKwsnaIgRobgni43gW9s
iJo9IVrhBiqW/62tUUerrapOLkpdOUC7uHhu7RYU0PJOtGxrg1lYaOzyYhTL/1DwImxDGBMFZci5
/3WZWhTT0udHwwogVPwllr9cd0DmV/o0QOOx6q601LKY8dbWPUGO3WraIRF0rhvhrEKjPlLdmlE6
Y9LmMOkPcXorGo/Xfz85hXSERaIMTiGd4PTpU5oiV67MCTWQJl187SlscmcGxwkI3rZdxGOhZGbm
a2vUbdX2eNhEqZ4dIwgHfScJXPszfunQ5xVLW9MhscAl+GFv4OcCKTdIYiHR1cKSD+Zkd2h52B20
BvNNsV00OzvKPqah+S844sxXdpUehl5SvcQDb5IRmpCsOjhcP0NUzWR/3s1bbi2Ss0QaMhKbyxCr
1igfjA7SIjaAhzJa6Blqj57Yo7G9gd2vwhfu1rIPwL9be5rsXOWP0OmV5iA+rVI8kbIOKSZF7aby
9NvOywF2A4hEhmAlT3GEgXDGyOun18rUBVqKyhBXmZUdCwt03RX4KaNvKd5eECCwuGMfvO0lP18t
sym0edGyFEfQfOiBuAziw/UzyNtH8vOVgdmaByXEvOVhUUM7q4FCCJ9j8dt1Iyy8w9meUSmxqoaT
iYglY8ByGz9B08exnoTX7hsKrJWty7biEeFx3pAbb21UFlA1aZVp8qIcakjIV0+QkKx0ThxmX2Qr
b6CiipAVpdbIs3wovd7T+k3lS2/WkwRLdgaaVLwvOFvJPN6gg8K1IqGeR3MQqDFYQ6FTmR2JshVB
+ySu/qUCcV63KbiSJkz3Q3XBwntCRF2XugGiDBPCuV4qB7Er7LzfZyFvAoL5WrJWJqi7WYyiOQXh
a4Yy0NI73XPrlHgplZCnBMlbAIHlxAt9iwf7YWYEK6vUITbqtG1wyGXwbJJdJCXRBvqOGTKCYg+Y
LOeUsS+flT3qHIdaFIladvpqaBJltnYzbQfMd1sbxem/4pHkctyE+N3FLbAySJ3rZJjVQB+xrdV3
OULRy9y3QPNPb6T8G3q6q2EIEj2Bo3RX1VytcXaMXFmnznsxY556rFCtmPfJj/oxvxvQDsPDt9n8
Aes4ccJrS6WOeVzVYp5EcNIEjWID81YdFPPSL+bNHxR+eX5DHfeoj+Vc7QBoGMGL41jYTKJDAY5/
2V28P+JUZ68OsxGYMQSOgp5N14xoEAZRlrG632pogved1C5Tn9cUZrvMv5ZoEl9gP0NDUhtAfcwc
7CbBtspTR2wAKcB1njfAnPYFRw+CHV8+TdLxZbDKsBhwL/RNb8/zm9aVNucg8ExQ8UUG+mTB0L2M
boS6l181sDp5A0qEuwlyMKhV6pIDqlHe+WOmtiYQLxaKhihXUsevqKd26mQQO9fpvgIbTp79iAio
b5TsqtS3nDVeWCN8wapOWB1RqhBpVQ1rKlW96ysNayxfJ7c5xE8QrHQjn2S3autJDvSuPgSX5zGX
55wyTB2Hci6KsG8b0i3QfO0mB8eQboMI9A/epZchlLJFJdNGpZaSMsOWZhc7ouUV7lUcdcIYKyJ5
/++whXN79HEYxdxq+hrtzNbrbgkXOAjXc9S2FtAY9V9mIAp2nM94cbVTFqnT0MwiEtoSNdHilqB6
sgdU8oOtfkotx2///U4i5ghvLDoHwNrSz69IEdQAk78ZtCHqV5C64V4wPKI397s9zDsS7A+4skc5
ixADW2OlYgZMX/A43ZrARiB29r5c4p5PCZ6dh9Ii18zZzYAVEiZL0KviIS7TK4TcoRj2aYbGp69v
JtdH5dUjnTrDK2+jLZAnSC14k1Kss7i2Sa3SmlodHUk0W2eMnXdoSDbFZtR+FNFPPuPWRWyj1kcd
iSqRFwwWkcYuaCOKg4JvSOR/8/dyB/IBnHpu64djkX5cFp3ZivPQq4csnjZar+86q/+4fgx4JqhT
0E2iWSgNriFNfKunt5D34iGbcsUp6JfjogMfpBiBeojFKrDDZsZ4TWxuRnPyg1B6CKZ2s+jVTa9y
6VUvHwun72WCFBqzvphzo24FFYDBRqpUFXE6fCJieaqrbQiIDrNDXGnoi9cPZYzKwYJA7HW9QqoS
Jbdi9UT6ESMvYrEP2OeCqNRLVsbByOcag/V3YgPZ226nuPVdhZ6xn9yjnAdK9BA9SF5/6pIxiVob
dciWFJNgrYSDLQDb/SQ7p1sdtH0eFIXTH/vEzh9kLps92zE/F0udtrnritwyAWRHQ+BWR8PjhJ6t
tjn0TcGPlvtB4Cic9yXnI9KXUK/3oVRGOOE5pkh1rbbbQbM1k/Mc4qyMllXo5CTOogkgZD16jMtD
NT5eP9I8x6dVFGTUra2hgJ8kt92t7MV7wlGQHYloA/9BwFsN9bYbhDqQpgnOMUHrYg7vg/T9/7kc
8hesiiZSFHZGh9kbpAaENozgTcxbgnZqUEPkAmFZaYEm/+t3FhU1jDk1knTUyZujxD2d+UgL+kPj
EcIj47AcOIsjZ+cyPn6ao+KGkUZpH6iIG71DJCiAaAQllq3ckvyACFrng10+h062z16mkZet84xT
ASWpR8zRGS3pq6RHFYpV9cbcBaBFRyYkQOoj8OX3EycS9GAWl1/cu3jfnQcWiwosKIEswjKfoFIQ
Z34FrhJo9c4rc0BjSWGAmxSR2+zablNBJUwxGhtVWHDrmRtCmAki2AfSlrASfsP2+uqgZXzut7lg
BXWoqflRBCy2tfuX3OlA3ytC6xoq7Nv/3nc5280Ler20LEq10HCVk8WJ0PKO98Gzbk+eTFTf+fau
b6YuUm+9UhnlfE5wUkg+JN6h8A1uHMUp9tah3nKOCfNUAgImIqMlbUYqBuDBKpYQ1c6Pytfoh/Q8
vQW+atkyGt+RhzF/3l4SP7jwk5U5Kgh0lSqPi7yoKANg3GCj72afTC1yb1amixCsGejMJRVrO3cR
kJumUowR7sO80TfFF1KNExz5Od6ZmGYA9p1HYMB8Qp7Abb8NKpRPmkXTliO0kE5I9OmEG013/Q6D
Wy53cUz/+FycQn6+ituiNcsQ3NRVtFAVvzZIsmybha2/Sy9twD/bnL1UKHdMYyUo+2QkKEGCDCfT
Nh2CKYKY+G76803HnV4gm3XhJasFkr9otcBFKyoVsOIc1PpIxW4asN3rPqGj4vZfmO6/skS5P179
cSlpcYHHY/BIdJgx9SL/wBDMvvQT3eGVvZnuvzJHuX+ThJoQdwoSzU2zI5oBysbYy3z359mhLr9h
0it1MGCnQLHm17DLMRYJEUPBIRoFoaPtG8/YayDpUW/+gAuF5zDU7Ycykj4vIeJz+ir52Q9y4xKQ
l6w4BBU53vAgJ8xMabWr1G3XzfqUZwvOg1DtBhlVaYhacMIk0wTBkyqgcUKBivpwgSTMQggILc4A
Pp4jPeepDYzzLnsF2MQ1VBxzLpKfecxXNqmPqEZtWIkqQspvnVLJLl+CLQr7Xvige9fXR/78iwO3
MkV9sVgDd2jVAQeixr9Ma7Lj6b7teKR/7PR5ZYX6To019NVYdsT7h9vcIwDg1q13pH38N2gJcmuv
rFFXgJxN8hSFuNnUx+7W8pcb051/GI/4Xnb8kDnaj+tbyFsdDegv02E0hlxQ8LlIKzdy2lNeMvvj
Lnrk3gGswEUgcuAqIbwNF/X0cm6ExoiItckVTqfb3KmAU5eAbvMOGLPmRbjLZDAAoQhFX6cY7NTK
pG5Id0tubJLONm9Gi/5EdlS84g7XKRerynqTr0zSF2rYB9kcT2OGZ2qK6SBc4Yk72aJip3dAWnqK
I+BKd40Dd1CQubOfa6Vv1wgT++OS9YACSEAFE/whXuQ3EZCWkDIC1Hr3F36zXih1vaoQ5zaL+dQZ
sd77xxjcxR240a1N/B7tuV+Stzrqak2bQZx0yO78e5mDIZoQMJY7fTt+4913zArHenHU/SplYyt2
mOk4zNAdBloFkKXtOKEvOvwKbDKFaKCcwwnWrGBGEPloNKGXAJWN8+wh7VDPmYQuOxrd4zR/a6ON
xiV5Ir+DDphrG1Qoa7tMMYMYgFwz2sXtLThv7UK9s8S7NlNcjoOwrtO1LSqQiW3eDGG2kIJzeo+5
vIfaIfKNXrmbd3X6B9VRZig7zRlA4Q5k0vRtV4BPfJkqIGLVDdrK5Mmc2st9CSE90c6/lt84C2T7
JMYa/jFHXXTxoiiFOAKi2u570Pe2m/BFOw0AJogtvBfIZace9wIZbQBPOyE9VairHNxcKYIcAd4+
dq7iV76i7sxD5ZHEqJpsDIm41UvKU0JgOiXmuKFCBHVCS6GcMoqXqR0kgJo7c9vjYTVAUDr+ztlI
VpZCLj0DTPeAUNLtulpUxnRRYSSFYvBH/DRuSkc/SNWmfieT+Gnq/O0RXxmlvp4UKqmUBaV40B97
KM265b4mj61uX8r24mkvAJEmNo91h5yvi/NnQL4MQj6YNlapMDboGoQeCxhNmh2Gb2wrvevVl04w
3Ty7rVLN4+ws8zbCNKCJFjUoXmnU6gzZwCEgxbjaUyy7zL+SApYJILUCNNyx+DWYeKDXPyoujpV9
Fj8t00BWU0/MYEzxFhoggkL4rSoM4cwuSZpibrGdaQ1kwBArBMMmSIGpWFPJVZmmISk9+B1StHKT
ggIAegaY0eLDEMgvoz/iyhhdFRaiodOyEUk1eQ21eA3FO2HDh8Czjt7aDPVcjs2qm9URUOBqBk3a
gmkiZdNFvLPHCmJrK+TnqzerYJTh0hIqBfSpfQJoSu9MQPjIgsbtwqmns66ftTHK/dWql7oI9NNH
Oa0TW5vBK5sjhY5CXzDz/VgXvNlL1ot8bZC6x+vW6E05xupIDYCE6O6GKNDJ237LOWnMfSSjLpj5
NUHHR4XnPFHCLK4BORj8BtCiBShnNJjI/MfiTZiE5D6WWUHzNOfyj0EqfimTqGZpQJo/IPCqBTh8
/np9TUwHXC2Jiv1CZna6HADAJ1ZfRu2LaH4bVI5DMBMtwySjTmALUS40fcwavJaDDqj26EiKEy9e
v2A+IXENT38Y46d2l/t/gD9j792nVcotxCVJa4hvkFcIwZ+BP+QuBJmyspmcyStdtIx7f5g217eT
WWtbr5VyEbXWNTDID6Q+KoM8CIQ2XgF3hLzpA69AxP50nwuknEMFyZSVNJF+SOv7ZboNw/v4vzMv
ICFZL4dyj6QPF7ARANpz8njltnYiDMXpdkx0poY/gJrxvhqdvCZZNs01kGYGGJW9VtdSpw/MhANb
OKEq6fBOxmTARGQAtUA/GvVkquOhwh1NypT943LTPuFxcydtxw8s0ScNCckbHhXwNb4UH8KONwJy
wkVc/AEyZjsJZR5BMZ2H5KDswmZpWowiQTihAsnx7EEPD5Wa3P6eoEzU2Cq6MIUXeZ3qcnyU5TgY
svzXNuU4wiLJZbZg8cv34lmwhy/pI3hfkm+qPXjSa6KR+aTDcLhulfVh10YpT5r1aOo1qRMPofwg
D48NZpSuG2AWAtBTM2RcBiLSTOri0erIDPRhJMlesGntIbKjCs4abKN70TUxIXyYuIJs5HdefsZP
m1SQ0asAQAYZn5HQOQJu0wiOENrLBi/kQ+52P83K4z2TT+j3c5uYPYSCCdicoRcAVBHlOlI7KpAT
TE+tURCTuFbgWOBvVnZNApykhGyPUHdFYLYT8Y6NfTW3O8nP3+K36zt+6UfnfwiVVlRdPrYLwHkH
JXw12wcl/y6WHPQi46MSG8BQAXwHIih6zCe2kkmssyBFPP2NxQa06N5yiMZ9s8GwMC9+X7op7CHJ
BGsmujMSjfPr9DqMi8BKj9Gtug9vqhyDZxD+dLNXobGDd5AfcEWqL1PNc5NUyJOAz9RbvPyOg1WY
NibCx9s21pvBg8iB4IxhZNplY4AbTU5N9SMdx5SX15Czd+FREsgPcEGf4uG5R1WlEAbATooH+QPP
ztjGzHdtT1sTIT7H0DWB44XozmovAyaw/wL0Qdb/aZ1yI1WdzAzsC+Khx0VN2CHTCZqghN1ndqcN
FIu/cFvCl8f23CQVKiYVBcpg6sVTR4zoZmMWKvIHXGyKY71GocON98yzslokFSjQf8PMe4QtFraD
26DBmLklZEgJHn72o23zGD9wV8n25c+Npe4YozWIpAk2dsZAe/ZsYY7GXp4gqu3MOwxmP/xFRe18
W6mLJYihly1q2FbC07QA8m+1jnBv4EuK7oDKvZ/c8Wzy9pW6VuooKfN4wr6aNRRMoaQtV6YjIFO+
Huoux2twq6ydlDqkaToFalQVuL66b0N036Ia02LQPVNGu1Nejd66mcTGSUvTrpcBgESIH9X3jZq4
ifWlS1tOWOR9WeopHIT5EFVlJB6k+SZRjlHYci5T8qUuIoIM6hWCo9Nl+q2N6WbZSItCOgipX/YP
ZvCjKb0CLAycbWUu5NMO/cwetSmPE81aDt17AgH78GaGfNpb7GS5C9C401cukOPi03Wr7MWBn5EQ
pqGCSPmMGLVJUVohaO/myCsH0HiYe7Vq3TYeveuW2NcXRJX/Z4pymwmsIrVs4ghOfoLa+Y7MZU3b
+YfV2Joz3IVfeYeeGcphjyS2JqZiqbUZOToElko+XGY8Nnphd+nXxsr8Ouvvq6Di3BzMzwcuBKL+
BWJWOouFOo9QFQnSH2P5YqSjHUEW5PoOMs/3ygIVUmazLNAXKEGCZqqOIoMGCGLikswj0GMuREMT
ieSOlyqVsVKOaVghjECrbWdqiM2Ck78TZIt2FBG4crR4OCGFZ1I+v3SHRJmloAe9myZIt1kDbau8
21zfPEY92SDE1ZC/IWXdC1oj3egTqGQkGFHqNvKm2Bk+wYMblkOeGCA5J3A6izuazfT6tVnK600D
CNw6Q3jCg/+d3Ogt+lTZN1BKok0litxhKNZWru1R4TAchCxauhSsHO38xarlmyasXM5WslKGlQ2V
VKFWNTQk3XFQRAgaSV5CO9TKnSxJHucovx3b8cNs06dSikVHN4YHiG1hLNe8z7P6C6ZXODGFdcLX
fwiV/utRrGtIDMVD0FavvVJgzrkQfDAlfEyG1NuNxSO5Y+Wnug5xL5AigPLRoEKKhiO4ZAlS8EAA
/74G+goyijVmfl4Vu767M4fQrsXj3+z3yirtQ0WjBSpJxMtf8f38SpDApttBT8Kd3T+ZAmNdCuhP
iBKaE7oB2qPz7yuPkqSjjp4eRb209Tp2BSnfCFLjN6rA+YKnujh9u+qgtgCrBfhXwUV6bmtQ5Gls
YhxLdWPuCdhg2gsbsAPztWCZJ2Nlifx85bWh0E8CiijKQYalQHNDDfsoOA3grdjHuHBM5L544XBi
G3MzwZdlAgCARxv9RM1A5oSWhJkem9bTlu8i0ttlOyj+dR9hOSZEGwAwQJCDBCF17LuxCK2xW2YU
cUjZl7AhRkBZcvEMrKO/skMf/a5TEr2u5RmXQ36vOtpN4scvpMdZeKr4B4zVrI+2tkedcDVXkr4u
RLxBBbNxzFzWHtCCDH9c3z1GCerEa6ygS6WgCHbBcaoURTWP5YwB3d4DuxBhEdTdaU9orwjxcOEJ
OxkYrL9xDuhFknkhkO1daHr0vZjEs1nN6LvfJ3XtZClUqMp3UR85/sHoGGGF0KjESCf+g27Pufen
PfIRVcAKOzd6JlpEpHwJnDNhEcs+uHRGLK9fm6NCSL10kqYW6oxrT/gqgKleBaNyDMAe6twmBrDG
h+Ixe+FtJ/mtdDABqzk+IRQw1ItS5tDMfV0Jcnocx/IgZb96sd9qI69HzEolZFIWATkiuuHgMz7f
S4j5BWqW46u1Xvsquak3mrcYLQNInrRv+9YJJAeAau6M4GV3B0rWMAgAGxjpLJ06DL0ZZsMAfUw8
1UcP1Ab7cDODA1K84R1zxqmDshI606TirV0oRw9J0jdSVaXHSepjpwjaBJD8OAp4GS3PDuWU5jhn
k1QIIKQtZX+UjM2c1f89aT5bCuWIUH2aK2sxkuMQ7PskAY4fghsRd5KAvRK0nIE5xBuH/jTymFnD
GGDHWi95xoT/Jgfl6VhiJLbHsI64HQQu6xTjiGFlnyappLlIwZJeTkFyDKwcPbjCX7oMjB1bKXjl
REfm4rAySQWIH81myt9TVU8hZBb0h/iV1DKMbdm7ytPgEHgX5C6g4nE/cRplPJNUypM2i1o1nRDC
Mx6G/C5Yvv4/10RdmFnfVSFodyPSQYcOS+Ro3zBxq7o6QPXqbeyGkf2fCUKg2AEBLBwrPEMuKUib
ZixHtSUmw2Zf540dCtMmsbiimOTDU1HwzA5xnFWikxhaDVV4oz+Me9DFejXAAT34rjB+DiTeX+Dw
zldFOYci5VYCwaoe1NKgHoSo/SQ6lT7ZcCNXNo7NOLtQ8R2GR3XYj9n79c9I3ODaUik3yeCszSJP
8bGX9h0RXxZCrxsPff4Rqt8BW+DkcqzXHD4iGHhVlBQwxUx5jVQsLcRs0gjt28Etn+o9wfR3qAqH
h2JfcHHojHYxWjif9uiakBZ3Sxh1RQQ1mxIX9o/fXDax078rMzR7kpuZT6jMSPHObFK3TCSDjEED
39zRfAEXOuFXigobWTKYq/zGXu6KF173lr2tEGHC0wpR5oLwtIssqay7MDo27zWBbdvLm+5C06ZE
rZ30b3h5AtcgdUSaWOgIeqhHNlTsiMoE2mPNdkCVHfVuEyhx3pwbK54ZIO4hrxxUVSyy6asz2caV
moxyIx/nIbMzqDu0m+sngWeA/HxloB66WdNUBJdcbrO9sQyCo6vVzDsArNiyXgd1nfaFMCeziHUk
u/ypfgR5jhPvptccY0h8bDgjnZPXxqivNKrKmEmLHh4Vwbfat1iI7Gb4uzONAWlTAok88jrq0/RR
KY4d8IC4umdPAMnuJgGlvB3LSFNRdjXtLuTPjjGXBq0ajaipmkj/zz+XoSdRlAdjfGpckpnOLnDN
AcSYv7W786/NT2XgmiUbRodL49MqjX2vw2UYNHmIjomAOTwsrTd2UvM68XlQSNS/ZokKIkY/5GD7
xfrQTPuq5qGwFUbpa12Yfh6CT0Yu3LqvFztOysSWWoyfoK9pI9k+IO/9OnTWRs1GX+mzTWzwJlyZ
J2W1CVTelFZ6009Qyz0KOVqM3cOk8u5E5sfVCSwPj61LrUEBBZQgyrromObbMn8yWr9cvl0/7qeB
v4sNXtmgbj7IwWvJoovRUX8cXwlL+2IPJ0EnC220xdEL3PnWpv5BhtNJWTPbRBthx2vAs3pBsrH6
Myg/xuM8mpJgjMAP1nvlfeQYN+3d8DajXeosvxSvcWbRNvlzB8yP+GmXrkOkgzrJTbBEx2lQXK3z
5KT0r+8wzwLtwUo4JmGsR0dQlAZgx413ma4M9nUjrPxltX0q5YvWvEQYNcNXzDMocjwb2mLPyYsg
ugLossb4+bo1VhEAeD0wk4AHH9kLXYuy2jrv2rlXEL37o7JNfDIYL/rWvn7gw0YZG3hmjFpbbAiA
/spReOyCO2MMPAQ87/p6eBaoyB2V3RA0GI8/FjUu1M6PS97AFSNgQszCUjQiqUnS9/MwrRsjJFEr
oT8UMrIEkMAPUumIRuxiIzmLISeFOtDQQpDB3mQBx3KRWi6RbAahqgUfyS6ETOIA2Wb0/7hE04zY
tDZDZ5T9mNQSeEmDD3GIvbZT7SSCDqPGA6IyHPvMDLVx+CoTmLZSBeFJ2mEgAqy7A2TDpI1yDxYS
KBYiROFZrI02d8CL/OorG0mzPxhGV5taY3anUqgMtmkibCXeFo/8PJK9mZaOrjDmGi/yVk1OhdIa
teEAvV4oKSePrZq60xJyNIqYfg6Jm/+ZofIgwIjNsjXk/pDnv9oRTphwDLAqWniXmtCOB1afoOHO
/RzC0Fopy1MHXVJ9I3sQlcxtrUFwIPRMJZoMhKSw5cFdWKcLDg/QIfh40WAn27vKWfugxFNVxPnV
uuS+SoE07H+OFoDLWszJW1kfCv0aNDUwSIK3G/VIrWO1AP8/LOXqY6TdlYlpt1XEMcLIeRREC3CO
o2oGFWVqOag81iOoNIMPq0jcMdrlqmqP/WOiFttJe7se+lgLUrAOCSkk0T+iQp8gTNAYEfCAkcLa
t0ZQ4QJEuJgR5xJk3hhkUeg+gV36Qt9wgBaMoCb1cEIOk7mwHMhI4KBqzKEFuc3LJ1ievjZHefpi
dkmYCPhO0FxytDG1J2gaXN855lcCS7tlQI4cCt7UzklmUI9GtgyHsNU3ltjfqxBtj/R0mwLyUBSt
d90c80OBcUDC4w/dH5EyN0x9nWTlNByG6KkwAPYu8XCPLc6imAeYSE3jnlJMkApQeVhhBF1TgPEJ
bbQ0dkLDrio3d8Rd7+rv5WH+mropSJK/8B7SrBO8Mks/KPCYFULZwm2C+Wd36n9KYEiy4q/G1HI4
g9jb+O/6aLm0pIiVTB1gaBgsu00Mu4t/JFLB2UaWFVLXwRsdEcmk20BVjYxzEvPlKDSy5cVykXpS
EAxu1k4WJ1gwTEFQEwJZBsYqoSFMRVyr7qs2K6XxqMTzvQKR1Bct6bdLpM8/rzsgq9ZxZonKwzp5
Vqa+UdrD8D56pLFFAIXNaY4u82K+xizjgJ3ZozzeAlWD1RVie5qwUV+Ub6kORzTuEOLvc1D5JN64
1X7ECR9YSFZC3fwQSZVBVYwJaAAMqUMwBMEiidXS/hOsIBDyVd/VgMd2m9DnEhoyfB9BXicStxJk
O2hnGZNyzsJqaJFngM7Qlm4WqHagWrAlKNF2J93JN92LnvCLV4wE58ww9UGLEI9mSMW1RJznVnhL
wBlEpHnG5/KB1whiFSDPbFEfM24rIUyTpMPHVPcLZoFjp30k2iS9H2QYHqkmUMPygFuXercypGZX
W0uuiVViEDdCIA5i0x6Uh96TneqQuJg6e5GelAFNWdEvvGJjVXYIkrInnpgC87ysjZOTuzIeTRhP
7LSig6bW4v+m/zDwmCbI3w6zfOoT53wyvXa1WOrOUzMltNqka8G10x8rEPajXO92R5nQLfxVuR6d
UQMKqbIpQgua+qCtKvW60OF0ggDbJ7hUFMxvKjTwawweCZyozdxLw8J4GEAJsoiu7PleBlYjpL2i
Wx/Du/VdsMfNsrW8wQkeJrCx8cUAGaEH5RYgIAC2wDAJXcrLWxQj1KXRP5I4dyYwvfd45+iRPaIG
knJyZkYAP7NF+WjexUaYKfhs0Dp0Z0H2oi5z8jF3r7sH41l4ZobyxrwxtEk1cdihob2TtvFJ5vIv
dFhk5JKrnaOcED4fp0GQtYdlAeKhkF1dLoAvfLm+GEY4wTsapSlMkCuAe9EfSJZaLZqEUDrKRA5I
daYdRo1+Kk+dp79PHxVoBngZCtMk4A7oeBEM6EWzvlGMMprmZkLLRnSC6l466ZCLGCmwUTbyzWHf
bP5iOhI1g5VRqjpXpIEmBmU1/TuX0i0nJEkNEj3wFfHowU4souc3H+zp2FtIRxH9KMpL5lbu5G7q
5+OEduw9krD2lfRpwX3oSQluB2WzePq2svvY1ntUfGo/8gyXV1llTPyd/xmUF+EC1vR2rKd/wFzQ
HhnHuxpiICX419RI5IyuMb8tdMKJgrahQZycuvBjJaq0aIkk2JP3ixukAKsahi28Znb6bOh24vWS
U3Gb/SRq0bu9MktnvaGlGY2lwou1r+ZGdzQIw75Z6IZj3Ogldos7XuP4spiCpys0mKBbIzMax3Hb
W3qrA1co5fN98H+kXceS20qy/SJEwBXMFoaga++1QZAtCd57fP071bpvmixiWKE7G20U0cksZGZl
pTmHxIMFxvkNlhHtKDV3Wja5csGd4LmMb+dCmW85S2k66EY6YxXHSm5xM92HgHYJn0x7JFaLPfoD
TveNRztF/+rl0X6rSiP8yeU7V40S5mEnHmYlQN14E5FjUd0NxgcnEF1eurQaYJigdkT3BRfiuZyu
l4Sq7CMJldA/u1T9TttreNbSVJELkrNkMGCdoMjXpgogXkZa2hpmGzb6dMh+tw5Z0S6u4GJUVPGa
TeoCKZ0zPbHwHESHGltxmFFSDPrQPVcPFCtNYgTNBPVK3BuN59+TzBLvkw2l6URRfqfqlsa5ERem
6M6lMomp7Nek73NI/QOtRCkg+rfswbwdgCyBQZjqmQKwNo2d87BkLusGkAwmWUBqIMoD+uFcXz3O
gt4cq+kgCQc9wwJgv75uMPQPMHap0k1DGY81IHwrjIBWU+YgUob60LWdHYidLaA91/rvmMYnpntd
1kLRBdqcCGNuj0GPej/0p/owf2pbGQMc9TqKsJAqAsfSeOR1q5ai9pk4JoqaszLEs6J3h5QOdZar
cJXYs48HIgWX5MWyhZTwTDm2cyMHZZ6UPukP2k25x8PJ0wSri13VAuyqm7qYVh94OcBCKIOC8HYU
fWTwuDJZaCUIg0yytD4Q+VfT4YPdzgUn012IW2cimGwwL4CHUMYF7MPob5Iwdec8d/uq3Q5ZteGY
B08Wc9mXpAzRjsjrw7SdXLDKrWYrXmHVF/FL2QpbStA6PfJSDIlawaUHfB8icx9kkT4BMTCrD+Nq
ctVfld3v/G0OYwk8CU+yaaOuIye9+SLdPl7XeNn5vkUzzjcCWFzTQhwuCfWVMH8Gxl2iNZZZYnxV
PlyXtTCQTu3zWxjjfH6f5RXpcbq9GllZXoPWaz3UmJUtJLvexfVKnneaGXB8fsFEEaqRw6AcbtDi
5HkA66c8GBIsFRyasLZC40GLMU1dj9Z15Ra+4ZkURrcyB1FbMsb1IetQWm01yxQ/WqyYNuKDSLwx
esm4PHhLipkapiuwtkxrXYzvCX4fN72eSmgEFXhCbxvPeI4nDBM1eyBK4yoy75t1wTnNhetAA9gQ
XcNCl/OisZAoICmsMDZ+iJTkxpQzN+m01fWjXArSZzIYfxDLYpIjsRAP+pO6HbxgK28A4YH5oQRe
wItgS1FTE5EDooaM1zTYJc/to5nMsdfSSDwoT5NNUXjiO9MNPPVp/FpcEnkCF2LMmTwmnhVamEtR
hexPTrd19t53DUgLnxTMRl0/xgXzOJND//8k3ytbCWxmQSMe1Oo1k3dBXVp6w2lG8mQwX6quSd1m
gEo7lORTjn6KMWiUet6WKHUdJjyeKcI4sJbkZdb3KB3DKl/SuEyx+JrbeWmAcS7EEKYp3FQad0V/
IbHUFDTt6OwSrIP1riBuUlNLkViCXncl25gBflPz1WhTO6wpN/lkOtc/2FKSdyaSsYxG7U0yCtp0
8F8oYDuFXaz0fbTNbKEG5IJhaau5wtaQ54OhkSd8WV+sH2NsShU1Ft+LDI2q1BWEB4fiNncU9JF9
W1as9HfrYp1u3ce7gDfuv2Q+lPH+H5kssldJkg7QtWQ6FPA45a3UbZOLSkUPjbUeFaOeKs3X1YuA
1faikokpzZy3+V5ZZeCNIQHy9drFiJKD0dIb3kDiYkQ5Fcl4RUEGNWsqqKV6vhe+B9tA2oHBoNoA
18GJfxmiHfPILJe1pECoWJFQRNZaK2FW5y6GlkpX3RTpeFc3E8fXF8OyaqAoj10eXKWshQSmNE8D
fQnUXyAZaFi+qJveFjxt598Kq+vOsGQaJ8JY0+j6PFDVGcKa4SWfP2fyHhczJ0Iuf6hvjb7S95MQ
OQqKPtUBhMgPKMHvpbXgEhf8uEBkp2BRPHiGpUB2qpN8HpEjEppyV4bTYdLekxJzkOVOHSdXArGX
SNap8Xr9CLnqsTfbINa+2kE97aUBjCt9ftRrcRNtKLh97hFOCKFmzXoaQFRQSgGyCSZxmThd6mYo
5nE0HuTgpqwxaZNuA4yWTn/f3zMxYvUth0m1Ak2rg0EvlB9GUoMCmoQfYDd+LPqJ8xq4MEHAVAJH
DEPF6PySC3sXmm6Qg6rMPqassSo/twcjskKJsxTOkcIa+ixNYgN0iezDmD1FucNMZis/XTeERRGY
h0XCBnUuMhwTMTAtqzTDdrvuhXP0WJXlWk9KzkPt8rVLD+xEDg1SJ+7UhLGshA3kDLai2PpKWk8f
uuiRLQoxGyPnmNtFxk2lYW7MQDcZg5IsZk8/z3VZERycoIjhqsTS2Aro2pUdCR24RuFrdgvwLafD
X9hi/NX/vH6oFxH3SzxtiOq6BkYMxtqlXCERAcHIR95tI/9Rrd+u//3FjwaqyP//+4yVd0GuYGKD
Wh+4FLreEsR3s/24LoOnAz3ikw82BFk1+IC2/piM2yAbsbJfc0LsRUygp2TgtWCgPLAwTBMTeSxB
CgvC9rUkrMt85Vc/ApPDNHZ5NTFiGMuDBQA/N4EY42VA5pQBJDRsMSdLseIFPrDP4rmdaEW/3cm5
6X5PJozSZMCri+817DhktqpgWUWzJBvNxcQKVlzmJZ5MetInMn1QVXdaAZmNG97LtuLUueVvUDLG
ZoUaWqIFjBbvX5gH6qoo7JgGmn5MqTNNCMDBQJz4EaDuV3UgZ5ye/zcJzI1YjmUU6TMkCHpiNXJj
TSmvkXFx6X6ZxrcSzCU4k0QI9SjK0NJv0RIT3AbZLSVAogCNlC7HR/GPFk95xb8l09d0NEtBLANw
YBa1BPPrnWwKU/qRTeumvNWbt6wsQeLJiRM0zpzdutDvVAxjF/lYdGlUz+mHQB7n1J7SdRffxuVv
UeNYw2VLiEoygFeGZXtDvFisIBqJCkznpV+7ueXP1BnfxPvRRswAN+JD4gSOwjGPSxC6c5FsO2hE
Wlti0iyFo5Wfg6usolvRTdxoJ619R3jtTMx0A4OfbBVaewfIiLBLDC7wB09zdkQK67lovwn4GX94
KDL0/sIQoPFY3Uo2VP3obtTdv3eNk9PWGdcwUl+e4kxLP8wIFbL+bpgSTmxeumFOJTCeETc5keMA
31MTNymGryX1oR942EtLt/SpEBrWTsLWrBuRiXHA9KOuAJcYFzcVaKvcfqw3UjQ8FR35xGSYXRQ5
Lxmh53PhF9/WqjMxWkz6Wu8TaGfcCJ9aZc2W78hPFHqtkqxpzRuvXPJ2Om2GWXakvyY7Bhtl7TQK
Hdxw0rHLBwZ5DWPgiqP279fN4jKph0ucCmLyglQyA8MYpfQjCDFmQqe/c8AvidZw3zgtpa4OXYX3
EblCmUQBUP+VL4YidX3RRjZcrgI0+TMT952KDjSW+gSOcS5ddydqGgwQjqCJJeCzoGbRPY7ah88r
Ri9dC6d/n7nb0KKszVKARlrqW3OuuW2z69t9kh1H07DmlNfluuwbnn83g/Fn3VTrqdEgUPWKw3Tb
gIFrTVyQ4K2mlW9lDnAA0L7TaptjLxzDNBgv76W8lZIKhql6muQNr6MPPGkMtmFWKG5WxpOio6Al
W8GTwoNK5R0x4/qCAcpLdGYRvOvKSdM9QVs2TWbbCJ40oMWnhDeqy7MZxuXLOstL0snUNX4P4q9Q
+OsXLvMNmbs2G9GB1VoYpTLfC+mDqWCnCAsrac77aEuhWceiCgDwUHrE+NB51KyJ7qMvM9ILJ9+I
B9Qdj2XhiChJS7/rR5TBvSqzZG4NcClmnoplvlhZjaUwEYgNNz2IIVLAWZu3yo3ppa75wcNUXP5a
3zqyX0sZBVKEMI+k73fGrN0LjbjiGD/vHJkPNpmyPmBXMv3IVXdGFRfjAZ6/URWnwIgUVoB827CH
N+6QJe8cac52cun5Zo856px+vgdxq6GV52+wjDna2Dqy8xuuuAvwki+z/D5J5koIxLCv/R4nSScu
wIS0btcYQt7zgeJ5x8lcA60PCLhcgaAon1GAz7EOGTa7FFvtnOjPEcSyU0shRjBw2acfI542Ur+a
MOGfcgov/+VS+8+xsc8buRyF1BzwlSjor2pnrtQip/sDz9rcAaWCu4zPMXmWsbqQTXEoqUQTWr1j
WuWz8kw7Ihgjo8XoPgHCGZdwcvFxfOLVX0n2iTVKNeYCTeoExOpBcgvk2wrIt1/49KvhyOtmL71H
TqUxMaQSsmnWdUjrp8pOmlc//KT7R4N0G8q8cTHmPFEExLwjJbg1MZ2nXQypGWmQp4lqVodBj215
+EgSkReJl0RgwFHTMZoChEN2OiVJ+7bVFbFEb7460KHeGEyy8VtqRc/9I7ryHg+ehU0UvpSiDRhM
cyp0AZgJHrOe+2FpquVB/SE8jU6DzV9JtEJHvFcDx7gDiq83gprx3yh6KpYJIkpFInGYDJwl0BRJ
b9GRtPqtt2uss8vIT3Kv2WU8F6RZ1kmSfqErE1BIqqUGUoTqUIJUQwYIdnWj3E4rxU3u/nY65ksW
MQEwiDe5aWIQ4DwoY4a6i1o5pwqCROo2XyW/atDmlLaIqIyO3pvyt7xVrEh2I7QPJ/DpjEV18G+g
Hl6N/mZ+/KRIzPE2tZM3zm1HswL2NNFA1PA4JyiPq0xOiwkdQ8gNI4U4A5fOfBTsfzYNqdEAgC84
/r1ELIVgPAwVPtp4YvIUVat6oajiArjp1av2Cl7gwA488S64D+zMSSr3L0tS9EQhEAVf4PyIOlAl
zj+iD0T6HjyU4UFpieVrL6284ajE3N2sBLbkUM2q7quTRKmOp9/j5s/wweSAKWEd8IlsFz7ZqT5s
ZUEeR2xPKmZ+6D9rJOHAF5QB6/ZqdJbyu/cSB/v9Zcy5XNkL4UJFegQnF8I891Ec6V8slINrUhon
1KUs447yAqc3PPz+pYB2piNjJJlQdFMXgYq1/4wevxYdX+Zb/+njg7ZDbT44MXuxf+mHoRjg+YIX
i4Bu7Fw/rNuWrZ9Dv4FYuWxR8MvYSX711ghKyp5WAO5CXplx4UMagPXFJaRTclR2QUqekqDKcz0/
BK9yaPcyJvBTh06+VhhorHG5yzsebQq1dcbdDVxNdM0XDfSLLanE0OQJHIA5JlEpb6+xoXxEtccN
nAtBGnJUtOmRLqMjwfgc6aVObmtQqferAsCU6apdp78FDx1SJ/sXIexUFut9sV91/oSOxEF6Mh4A
bWind6Gj21lkgSUYrAg85Raud8gzJEqhBv3Y610JSYyLD7oJimaRIrFqhXfHLVnGqQjmYvXrAUCl
RE8RUIJHCmnYBGvzi3YgxBtu7bs5D3eHefJT+wfQAVIj9OIwEMDWovQ2NOYaz9RDb2yM7k4q3+Ls
Ni1frkdKJtH7kiIhDAPNCbPB6Peee1nejE2Yif78I5lyS63ug4rYJvFtH/sBJU+lr6yHMXYK54MB
ZAPgl7jEz6XJYiK1UahPP7SH4LHe+JqVYlUuwM7OsFdewlsKLxVi/ZH3uFpwMopxDqwkYKVidpHR
MpYjszcjdKxUjw57m+6wok7Gu9eYB8/XYYLtS0E2KwJ9kg0fY6pNUYQN1R99eddKL1idCXmkUUtW
gS0dhAt0TTHZRH/CSdTX+qyWIxWMaR28t/fSCjFK2I754bpZLNwuQOIV6Z4qukYAVmDkNPXYkjns
px/i6GoexQJv12DKBX0sRdTku/CiQDiYic8DxlPAr5wrNnSB4mdJM/0YHjq33IDB3OsoWxpFDM1f
eIXehesMuc6JOKamMIsaVEygX+HK/r1xY3gqZorAyPOres+1HcWNzj1een4ZpyDUABEPOGqQv7Ix
WIh0tF5iQfkhRqOE+dLqd+MPf0f3ABs8k8HG3t6Xh0HKOpyjrO5Ksd9NzbDmGMdlMFThvpgOAZwn
2opsipr4Q9nLFWQAB2zTAOTMcOhO77DHFQm0S4WzrUFj60nUAOoGNs6BTAESVxUXJIsdaoSJGZCR
SMehRIbfS27YjRZ2KdZS21oEDOYpcLA4KjKu/CUTOEAUK0A1LyNGPrUFKsutdPRLu3k1MJY7DUiv
sAYKBMzZldfGiu8EjHNfCGVSuj7JEiOZZ+nY4CXcAKBdLvaVMVmIN5zskacek1yVhUaaoJ2kYyI9
GOqtPK7KmWOIPBHUGU4iFaiJuqYdBSoCSPNKhgpQauUdDyFqUQzFBwCdvaIC/fdcTB9NWV3NuXSM
QM5h9rfog1v5/HzdHDhCCNPHGDSjaqQAQmLfmwfsOSeNJVe8kWmeFOaWUmVhrBuS4vMX90m1C+vV
zEvNllxJ/j4twliYmotk8DuYdZUkTo8JVcwf9ATvFPJRhHcV+JivHxybxf8x6ROBjKGRTBPrGePt
x36lm1aE9AwbLYLbrUC9I2EG2MpW3M08JjxdyGQsL5uUtpRIIh1z0/oT1013fKRtQ3X1RR/JiYe8
70b//8TS9UQ2QhmbdMdcCa0g2vaAMAnDf+NOJwfJXFhKGpNGC2fx2IVS7UlyVq1HIYk3+RDznkGL
YehEFJOlqUVcBnowikehirxGe5PHWwHONfIIs3nnRo315NyGsDOnEDuGxym/7wrQbd6UvEIATxUm
OmRRM5RyWNMgdGMI69m/b1O3kf83A9CY8DDrQeMbciwdU/8uGTZh+VOIOLuDnLNi78BcFvp0bCFC
a/Z59NFFjyJvyIZ5CrBuozGxoYiHusOwgnTM0ObQgWNUyy+TmVqFhF2mobE5kYHzaTQmMoThUKrR
iMiAMnrzqqaoVUZbPBMBARRYZLJRr6RwEqaj3lS8rpXME86EiAolrzyuIFydNOW215TWkuYieRLm
StsPsjnvZW0qRasBPY1dRWHuzCYpcpu64VYYOsOe8obcp1LaUkKTZLjNy0R4Fkog248G6X7lZqu7
YCzIMMLmV+s2MVJv9hXRbsrEvxGlUbtJxd7kGOJyuMUKNNYwwX8ITKpzl2r1JsWF2CFKAKcsWlfe
oDpIo4N972qraUeIXfN6/IuWeSKSiX5iWc5ti+HUY6W3K6OL0S4YLGHglGZ4UugHPYkVghrJaRUL
43FqFGuYnkNAL5OeM25CT4dNNJFEoNgkgs3xYis4ErJM7xIE8tA4agSZnsibemafOX+c7EQE42Ro
vcUF1sbFI8WL0dGcNQZLBxN6tWmeUETjKLRwanhqA1qLZrHY/GW+TVE2cldLOsKfONqlfJyFwQm5
xGX0NzPHdiaF+TYd5nVR40Ucz/fBWgM+MEU9/gSAxG3L55Gnl8I1YczlZAyjMjYdhIUbAoLotbQe
O5smFZHXT3a1KVYimMsBuiM8DzveA46pI9Cvd6Ypc2PpReYHKYHwdFPjiUoxKCkjNS+D4X025tYC
u0XZZX0gHUv1U1ftKN4Z6u/r4XchAJ5qwj4T87rAogmmII5ii3k80ux0JbFVAYS0scwL9QuyxJOk
k7XCMOzyxixwsZj0RS8+RNq9qsnW2PCg6xbO7UwQY4ihrtQzAXrKMU57UKCXVqkPjj5+XD86nhTG
AlUtiuuowd2B2rVVpcdOrC1T+HVdCO/MGEsrEzEK6ghnpjexq8Sh0wSpUyo3Ig9QYsGfzs6MsbUi
AvE1sjCcmRRaURc5kzQ4RN1NUbgODdVquoDzJliOst93FHPxy8KgTf0MJ5KrQ9+9DFwwy4WzO7Nt
5h0laVkQyRFyJX9AZimFDfDytcqwwEE2WUJdzN71b8WJChdDnoGfhiTAtxrV/DHOknUG/AOilDtJ
739ofuhVJVbWlGp1XezSXXKmJ3OQfqCErVrTaLTHxiuGYvp140y0smnjAfL3F/CZMCazaCShjdNg
gLC0tNNi05HQrnmPHHZGlw2wOvW9k2seFIR5KOKtfZTuyv302u41m7IQzl75Khfo+fAvlGVjAXYn
rR9cNj/LWlMyzIOJx8i49bt9Nr7H3T5SN9e/1ULMwLodQPRpXoZeFhMzhKEUh6zW5qOo7cxGtkz0
JPWH6zIWNTmRwYSMZpyNzMQi0lHQDFeN3nui2yTUrGLuneuSlrUxAI6GPOlyG7MKO2lopH46jsNT
WVd2ngH8OeTOqzITUX+MAYhU/y+GKnxiDHrddICmKKdjM01eXD+nbWbLzYQikr/WlMgrswQMKrMN
5BHe44R+j4ss40Q08720vK7jNJWmIx3GUl+nW1JY2EfZ6Xa1l+x0jWZgjCoQiDB4T5Nlrz4RzXxG
rdKHbGqEGQlO8/oHjrJy0JH8IvrgSuN9Sib8G2MLcgchoYoKKQgFbBNNOpDWYfGm/S39FoBjZGdA
xHr72zEq9uuyK3OTWYnCoPqYb1hPtgIenuFXYWNWZUuZVNV1yifWXrh44IT/sSd2URRj+G03JNCV
qIGVqz+klDeMz5PAZPd6MQHIvY2nY6fvDPm2rV6uOx7HLL+efyce0RtiNyYK/v6MNeT4Zww9xGCy
/LlaxSVv9WXpMXl2XkzIB1YfCaIwpbaRPQLp9Tjprr+mfF3yOiSO7nABr7EzvuB4aHhi1YxuJ1+g
D6uqLwAZJsZTZe6l1i5ypd9PvmG+D3KVYZFere9j2Z9jz0xMf4sBIXkdmGWyVQpQRhI5U7dqEyQr
eZqzPUlTeS3IzVha7ezrP/KujSM7nGrwibSVYqHiUay6qR13aMsIdlNFwO/qU4wQKYXbAkL1NdOa
1vXjPnvJzH5aiUEggvR9ioqHFvzhW/z3cJeZamulRRN4TaWXVhLVjVOHnW7rfWTulGbWHypiVnZW
FW1mlcbYgPupn9Rdl4Q1wH0ytbIEMG397KO0+GiaVv85ixMqsX5a+KZVz5WIbThV0G0hMqpfE2hD
Hoo6a7fosg+eVmBhwZb8JPs0dV/0hGaMEC4yBdhgSHVy1RKEGWxTg+FrO9VXioeoCAovRfvkvvQz
7UNO+l0hz6CZx+NnH0fV+BBJlbxRtV7Y5pgZwlJmLoMuqlJEy8+F9NgmUYQOOBABgKIsEcPWyyGx
W1VIeiuZ+8m3wr7IHwQw+jxMkgbIAxEIt7LuGw8AN/RbCyRfpekhwAaD1eBJ5UaG0lh4eDdWEHfj
HaZ9o7XW5NLGbBQS21Iykm3cZu2mBG3uvdL68X3ba91GF1t97+vi4EVD31lzGxyVdkpfa7+ODoaS
BvvK71CN0MYO0w5KKjxWIFHe1sMMtP0c5Z0i6ISbKfdTS039dlVn0qcfR61XCC0BQvl8A5rcypkB
MukagDKx9TTXn8qkF2CKQNmU7TkPSmIRI0rf86YMbEVLRnRuGtNVhHC6LzPQSm7U5iMTQ/IKYvj8
JzAAy7U4C+Mu03vFbU0/ewACDHjTG+Bh+NM02EUrEqesyeAM+uivtFpRfl6PI0tRH+jNMhpqOlp5
7HSiaqRxbehIs5K2doA45WiNYs8ouv0bMQCUwoSBQZkSzy/wLkvnAVDH8jHEAHAbr2rk37758b8J
YbIEpWzbRk4I6k9C6mTNXS7mVqLy+uFLkd0Qv1VhEgLZ11qjpbn2+Dmvgl3nBa7/MxGs/LfxWTjC
JhKtjFdtYFexv65ILD+ZtNmPTIsddux7ZCEJABSO7WpwAZDptsdoT+f4BUd4vn6KLHwVK4udckzF
OfMnUD0h7RjvCBANNVqRbW6SGw0MRD/ET3klAp4ufDDvK95wzVIB6URPll0BGEUohQ7GfCR3UgS8
rsKTbsV3IDZvEmdY8zhLFj8l8lZcPipQd1ksvBHXDzgeWiRYUWZN0C7hsXssuteJBCaFE2M1JG0F
TqN6fMqzBx9guwpv65sng0nczMJsiNDV0GJ8Msp9V6PKizXK61bBOSq2sVFEQMMqgnI+asJ9BvrH
Ggxj1yV8pXlspm18nxXb2FDGSkGREl8DswR71c08f61vC0ylcdMZnjJsckbEvKkTSJoDx3+Yv2Bu
MfAxWiBJcmULq6B8mUsJ26l2zBNdCnsZjQLInEA1aa6ah3TTbgZv3AV7+X14n5zW7rF86/Bmshd1
xbgTyHJAWILl2vPIG4UgxQgitTuWRmPl04+6fOR8N54EJuwiLP0jQQNN+LO0r27I7QTq4vgxeZbc
0kttkSOSJ5EJwbkeRnUqKd0xrdZid6NqPLoVdijoTww8OTXGb8eqN5OpxakZ4WAboEDXJ8nqGtEb
28GOZ4wxpODKMV80aXZLMV530svov5clWjvZ8fr58pRl3LvLgWAIpubuGPbe1D804+v1v7+Y3NOB
uH8shB1pSNuxGEQZpyndGcSiiGn9Gr2id/9udlsM4fFG8BY8QQE9rqlScm0UQhhPSFIxSXOtQkzs
SbvKgfBn5Xki2IVSZE5TNupG64bm75vmZ0LpKZ+8l+LQr7Hkm86Y4kntIVRcjNYDhGPEiv3146TW
zkSxM0Gsv5UTtu4kaFfpIG6YkMl1o/oWoQDoiXrHcQRqhhfCMO4qg/hURN2KOcpwThUi9EQ+xu3a
VJtNlYAHFI8cMcECMRH3HeGhLy7V5YCd/S2SOUg0RGWgE3TzUe8weQXSUxDbg1ZBvOsHp3yl/O/D
OtGt64fKcvhRfwRKONY9QAsjG5d83o3WS6Xu4+Fpa17+3K/CfbzRtvPzcAPKVfVntBkcYau9NRtY
7bbZUOYMgCd413/Ggiue/Qr53IhAg6xXSa5Lx6LGZHELEt9G42i6lH2dyWA+qRxIo5BJVNOtsaV8
yyUWP2akJ3eSbmvYK8vdaS2sCEiXb6djsb6u4UIucSad+bpxklamKqhoBpGVoH8UoCX0OSJYBPaL
b8l4SI1GeUcp248JljAejAfaKQSAx636rOySG/X5DyZfskq9FsxntZ2seGkmT0vmxqpAS0xi0Oui
nPhcGK9B9+TH79cPcimqnp0kc0f1oJ/PIk1Gb+NH69SbDAMN5DHaJxsK3Ss4PJWWTZPS74kY38bA
+LlpKmUBiDVtQIXGiDGHEIiPbZhwQtvSrQid/iNEYaZb6kxRkyxK5WP0Oy+s6TXaJW6/JgDtchLf
Ih4FXokcmRPk6E9ng9ypVKaJAyz/phq0UD6qHl2oadd0ZFtc80a2OSeoMM4Nntl+6nL0ivT8Lscs
BxE4eiyGzlNFGNfOEz0C6gcaDJhGKzfZurrR4dexNXtoojz3Xu6lHnm+bofLpv79yRiHToQB9Okt
CvTTpGzEIHJT33S1jHDC1tKdfqoa49NVkNaF0MP8ChXYSWq5Df1N44evdbEjPCSV/+Ja3zox7osO
no7SHb6UuI3Wkdsfjb3y8Gf/NVj1sSVzGl485RhXHjQ84MaMmv0gO+b8y1CPk+AUxoE0L9e/1tJ9
fnqM9P9PspQiGNK5IvQYC+1HXuR3kSgi0DcghPRTDyNHldUk5O26UJ7hM6Gjx4WLLT0qVI9rMIZl
lZWTaPM/CWGxzAsjnMH3rYpHWfFXRMhW3MIMx9LZUXSxDhNJCFAvDozSUmS3wFu74u1oLV9e4GnT
JEzRUG6W8y9UN6BpTXUT03c343u4qVdq6ky/6SJxemc44k9yGxXW+NtYDYUl2bRVE6A8fv0sWSrh
PzfoyY9gnDpWmg6ujFs6eM03FDvsawe8wEslcvovRFtAYj/l0qoQOX6+aCsnkhk/j2QRXModJPvm
W93+kv9FdxQbEd/Hy7g2gLaxi9LjeKv0sypKyzTc0OBhey8H4hMpjEO3TQjyy+Arx9K2ylq4JY+g
E64pKwmQDf0ZqVW9uv7NFg0Hm7zA2tIplx27RgNU4j4wRUE8Zr/zPa3hxc/qgxbaQWMpDsqVN+Kd
8CDvSW0JgA2ondktVrmncNyQ5Qv7Mp3Tn8EccKMORZilqF427uCWH13iIH8WbGNv3lAiNmquGWAT
7lO3tDXeBUidg73JT4Uz565rU9e3GYTrT9KKbhIVdveBcTRLxjplbnMxn5dCAt0xowvUQF8xGWc1
5SabasDrHqXAIXeaJ7pk3VRW2lriXXiIABSEDdnuqHImdBf981Qu4595Yyh5OGr9EfsOKQAEN7RI
XIPa1KpLW/nROUDIwsdtsUfCA9dezNFOZTMeOkgVwasPgRZ7/ys0493xmEuYwpOfiv3o0sdDJ7n+
r+vWvdSqBpbc90kzZiUPYeInPTTGxN1KAR4fOFSifbaRHUBz3U48Q6KGcmlI3+IYQ4qw+gPEp3xA
mXh0Qijpf2ACK3zCfMiD+TA5qTuAvaWyAm4yyjMp5oZWYl1rtYb0xyLZ6s1ziT2GkMeX9tV0uaYe
cyO3cy4rwqD3R+2h3BAsdNdvSEgVw8J+1b2KZ7ZkI8kH3E2x7T84X3LRRyn1Dto0sgrks/MLDmwq
gy43OQq9wDgQvmAjtHvJAzOkjUvF4XY2lm4U7UQec6DZXNTyoKAwM9jlpnhUHOwX7vQfowvvvCnt
bsd7xC9754lE5nSDIsbUCsmoxOJVttG5WcWOcOuvGucPc6F8FLh6LtrNf4SCNfX8WBNTUIQuEydM
PkpgIH4vzDs9P3K+3fWzlNgVXsWIpKAj+HbSk4nqDEWIdnor2MjPqRXcEzve8vatlx3/RC/5XC8l
1sSuryGycuUtja99Y7frYFNt5psgt7hUooueD7Byumyo4R8mvKGLOOZhFNBZkfnzD6Z+79uao9/4
OV6g41fFUgXd8miZnBHq/6Lrt2wmyJni3A1h7U8091tF6xSnq9wGzyI2RIMVcTgfk/61iyBwoinj
iOjY0yggTEeKG0PeKRkfNjF0V3kgN/4TLbSFroDqonVd7qVY8LWhiIA7E+1GQOGcf9C6LfVWNBp0
GuGIYWa3YW8XEVjptMy7LunSWs8lMe/6dqY1EhWV0pb8CvytrHOebQuOfi6AsU21GLRYU1GqBG5E
oiPhEgCVV9iCPT6IdxVgIyKr2ZSAiuUN2/M0Y/KOrAdNlOzjDIPoPVNey44D3X/pBOeKUfknz8SR
hG01jzg5ogEHTY9sSX9WY+zvYQPWz0xO6ZzGw1ND1HETUD5IAyA0BCAUjMtlgo6ZBX2MfwzSc4YX
IjEjWy6ey3YlRO7YpHaEsZfrpnFxAwLpQwMXDqSh3ntZ2FaFIlLLqNI/JvU9KGV7SH+bLcCTCmUj
J2tlQhFNfVCV+6DH3F3Xr6oeAHfyBGZRTzBXvcjjY7hoTrI/iDnyWsbcjdaX+hfoFtZpbiKPeODR
2HEj6sVxU9W/dsLNryVnxu/lNsY4nFrrX8DQHTByE82q76V14NUGAt20CoCNe8g29KnCpbqgLnH2
rRnh7G1s5kamThAu1il2aEtPbXw7lhNL1x6aoXVHWrOtH/PpQzbfDJJyvjtr2DhlJB2Y1cK2NcU2
YEytU8MeGESm8qGmGOaMOivQCmxejcCRbuyOS0/JXsqsOCagEyER/DmP1A9gIfvbNDV9OxfHcN35
xf9x9mXdbePotn+lV72jDydwuOt0P1CUZMmSaccZnLxgpVIucAZJcP71d9NdnTiIKZ7SU1bsBCCA
bwC+Ye/0cFmiXyDulJ31qAftAaATaLDVjv/BNrndG475gjnc3hlH8aeGppUCyKsEnMndjbMB7F51
6O7KY7Ffi+v/4rscAMqYANHRZ0oRMDkql55BdnFOWrBTO1rbP06U1Qfb69HOl4h0I4hlfUNbG2xi
5DL3sQMG1JeRVnpo13af+ZVndCtlNL9K+U/foxaZ9GZlus38PRaa09LjjMOho5d+jaJjbd1qQYnJ
bCOVBW8+00ftOOc2owC47qgQQ54fhj+4fMq/RBb+s83gnnJgNYHJoSivNlkJB9WkhJkYcbrZjryT
Poh7N3hyPs1AI8OqZXp7J39MqagsSRIWJSB5g71oYkBOTQfULgbyub7VDt02fw/wNVxPpnv9fEWJ
srpeRazapgCIvQ0e+ehk79Ob6bYEVOWwRTN3cEUNhTKbWoSSCK5NtMBSx9rvtyOgdowg/2juZkBO
1Ck+pnyfaYeZzykOVnFC5uvIzwo8S+z3ff6lPMXKXQdQKOCS3087uouP7kk/zgG+9cfCfGTqVJYB
AjMYQW8GnMfvX/l3YQvLHmfa+qEMjfYZGbmNNI9Vj+KhtA1RpL1ZEVv10Tdv7OsJFUOYULfWLVLJ
z67e7Ouy2KQuEshFqEUH3F8qTW60EcBbINKZvkYR2+p8LT//q+X/+QsUxbFj1nteUsjPtvs4ikeR
T/40xf4E7vouEvvL6/3V7v88maIykSt1WqMG6HOGRsGcREHuNBs3eX95ll9SuequKspBSmIPcdPL
zwj0jYA78EAyNvii8r3ttAe7yVdyZsA9QC4ZBbkN4En/9mNe+YKXW80rQQKHRsM8DwudMyUUKPtR
ECOJrG/mSF+2X63kXzlFta6eoCi7lRHms/YjcCa/ek/l5woF4yywguiu/uiAzrCAYPkloHov7/Z8
AbugMy+O4NVSEzfSOgONIp8tYC5MRtj93SyQupfKpd7pKK28JAe9PPmqVa0fAXCJiJuZvy5m9poj
WdHIF0fzajkWzxOTuJgNyeOTuAPN2bEBCfLwcQbZQ3Xwyu696SdfWYCXsOKr+WhhFrUVDbPj6lB0
YG/0W7KFvMIrZw9rXa1vuazXkynmRme8jGTRzGLC0bab4io9Z3RXr9Jrm6gYFXeUdSuYkLhzTebG
2FBQgrmBDKgT/IcjZC2a9XJBvSSFimURdtqTmEABiO47p/pkbMmTc4uLQCDOEkw2xE+3EZShOoFf
fgRr6oH/gfaWx2JYZblYMXIv1unViTqEFrhsw4mM4tnmiS+cP4a1Wo63lc5zgaXrGDNor+KowP7q
dVYpP1dtHURj6/fTx8tqvSCYP6ZQfGHmwO3ZbiY/px/7LW4YwNqLDzNBSBrEq1G6tx3vj8kUwUR1
BYnAFyw/e6ncgLZ+M5V3GloMgG9Fyk1Rfbi8uLeP6Md0iny2TdeRZF6bbE6EhuDI84v+4fIcb15J
QWLx/YwUkczAsR45GXw7AFC3IgfOntiUtw2SXd5x2Edb7+Cu5T/e1u8fUyqOL4ExcU0TU9ZBHfvG
6CfMN3ewKTfRo33ojjZqQ7V84+7E4f/SyPlG9GD279/nV8kmpnYyE6FBLBH4adFoAAIpsXcPmeZX
SL1oQXtqd8YuAQvmGrG7sSJBKr4gCv/yXswa0e2QfgG3DXH87LG5RZPHAwtifEmy87YCnIQIx24Z
Ynj0I+BL021yhks5/NWh/j/fhv/Hn8X9f0yP/Pf/4u/fRDnWMY8a5a//Dsvn4rGpn5+b89fyf+f/
+v2f/vwf/32Ov9VCij8b9V/99J8w/l/zB1+brz/9ZVs0cTM+tM/1+A784FnzMgG+dP6X/9df/uP5
ZZT3Y/n8r9++ibZo5tF4LIrf/vrV4Y9//TYXMv/P6+H/+t3d1xz/bRPFM9Dhf0b67z9//iqbf/2m
m9Y/HaRbqWbY4M8DF9Zv/+if59845j8pGlTQOAuaNpAwWzBnhaib6F+/UfzKxv8E+xleAfps96Vo
59/o7j/nukRgFwMn5Lf/ftBPJ/PjpP5RtPm9iOHasICfLjDE0GE+QVmslsMiDJq7eK/z+6qWJGhq
i+xE34wrkZWfTc2P0eeAzysvoDt46Q8N4ffMG8UmK1ozcGoN/NxJne1e7fBfC/q/LGB+OL2aIu3o
kLNOB9N4PaUbp00Gv2VWeXN59Nn0/vCsPxagxKO5Y6Q2LT0rBKCO5zckPgszuYmY/Se39MNVc6ix
mShvZeloAw2paP5ktvzACAhkOuPjlI2fLk+xcMq2YoXdpLbjChXRoUf4jYjHU5/qweWhF3bIVrzI
VJt9ShPTCommvacM/YJaVz7yqPikM7YSC176fMUx9sL2EqcjVjiYZa5visYF74xA7Xa1sogFOVXz
OnXKbWSuHSvU0tE3i7HzWUJvps74dnmTlhYw//yVkObMKyUbsP8i5bimCOKCgREvr+tGny+ir0YH
VSEpbdqbYS8rGzw87kcQGRQrg//sWr5rgK2osEOMcSaIMkI62t8iPdvlkhzMtjg6SRY0g3com35/
3ToUVW70GsUrrDBCEfUIokTVU9kbxoqdWDpiRZNFO/ExZhEGJ43hOyyyNp02ieM0FHzlObMwBVUu
HprdZtxqEiP0ejQm8/h9aqCspF6jYl8QIqoocTmKOgNPeX7PJ9RuROB7ONpDsWbplkZX9JiamQ0I
HpKBiojquZ9rdUCrnFYrYrQ0vKLC1ESOxOnq6J63FepPmLC3WQlotaskh84n8koDSMsK6tQZvwfy
YeJs+8nO9G3VU70JLk+wYOVUPDNwKlnZQJoqZHqyhxIf3QoeTBsqigbw/MpJFD1uEXaqbBpVoWzF
16xFljc1dhan6A/20jV/OZ/nGx6NKvrMDT6JpCndEKw7Ry+tE2CiIqvDzWNnj7thlZF46cAVZca1
Cp2HpVuGMTDiPlhpvImHlH24fBxLmqYocwvUHlRxIj6p2ZkEllNWf+761PTTJEXdzeU5zIVJVETX
yuxxWctzQGhrO6vAYyL37jQPZYFOoW3r9txZ45ci/0z1dMOSNBCT4w/DMwq5fRb1fjpEOy1v7wTo
tuz3Jtnr1tEsRx9/adtoZ4HOrwK4dPFhRqtL2C3+QJn5V1IA0WN4bzvv+jUMSqWN97sJtxTD4VWx
XbYDE2FfRe+0LnrqjGxbTWQfD9oUoAP/aLVewLkElamYq8ORlFrZxKU9VKyK2Q/d5HrSCbnIgUQw
eqY/xWB5onUerWjNgqBZimUxWdVFbBzc0LWHQ8H7r8ghvb8sAktDz6t6ZVbMHn1bZWXZYWt70Z5K
z9u3mkhW7n1LezPP+mp0MZpGZeqDEVaOcbZZdtLF+JEba2HRpY9XrEkBfAZj0hIR2g6AR/2pb1A0
y8rqOmdtKXbEBQ9BVVe6E/a5vk3i9t7Q2ZUbo5gOZsVFpWWjE1au4W5zHg0fo4TQLYgH0z+uO1nF
gNjELZlZSzfkzYRmAVCYDOMfml5Y7krZzsLhmupdwOl4XRFWhI0xIcqfGk2QAetzB+LjNVbspSkU
te4FCMkrA8HmOnJ2CQdyRt+f0s54uLxFCy5PhYrqUBYXcVJ5YWE0T2M9fvVcckz78mi7a21nCyJq
KqqbFUVejBOK0VrNyIHvqoE5RuvXeL2W9mf++Sv9ysfCipIBo3dafeOJ5Ca22COxnBXUgKWPn3/+
anjWQjgbTp2wKKVofCvSes+3Yr1+vG7/Ff01G6/NeVo6YSIpu6VljLi71XsbasfxfV9OckWRl7ZJ
VWRL72ilJV4INJRPCQg8tTi9dbo1VN+lbVKUWQc8bRpltRfWpk6+FHGj/wlUmPS6l6FaL5YbQDky
TPgXN62OlSG+AGV55XwX9uWXnraxzq2M525Y1yM/ucM44QaQdJ90vWu3l494YW9ewnmvRAhQZa1b
TKYbJq42eluvdZl20HGbbXbXTaC4X5A0kJyXGuqUzQhcgFmUAhPHvrlucEV764yOpWElbsj6EEXn
ve8WqIK8bmxFd4uZXII50g7LjJZ+VNSgkOu8p+sGVzTXSsvUjBtNDyX6gvzBbBw/FnVy5aEqejvp
fTT2WqeHACgEW3Q07QrJ4xWjvCSUirKa6EMmBouN0O4BtJE5TbcpQdDiSxSmbq7bHUVh0TpgOJ3O
7JCnWXNoJ0E2GUCQ7i+PvrQAxfEmaL5Na4rRTda9s3MDheSTfqPX9Ur55YLXUvNOGrWSPksQrqjK
5t4U7p0Q0Ukb3Y1lun8PleT7ffqly+WV2nYdtTzBK1wLAeRh79jUuN+YKJ21E1jYo5cEw6vx3bQd
BjOnWSh53d5S2Rs7ZhfFfYzytOuuJy/Fq6+mAFib5+Uiy8PMMW8Tc0BixnNRctf+efmYFyybmtDV
qxREGZadhbxwAOJXFLEfMdmtiOgLqeobj1g1P808FhHiOllYjYfSpIWPR5dr0q1uxb2fJACsMg52
DrQx46DRO9EeukK7G/CXYTw1pEMhBAl6Lb9xUFDI4/iQy7Uw02xZ3/oyRfv1RJc2R7AgTIGxzmS6
TbWwTTO/BJdVl00rNmZJQhQzQOwSnM4NZkFGLRXOUZc+cgorPnVpcMUA6K6R55zqWeg01S3I2rdT
PIEBZFrR0CXRUCxAPuU5sOXGafZJH9pJ6r412Gt1aQuDa8q1O3XrRKtHIwsBgWv6CEuPe2fQ9eu8
kqbcuGXmphmovVjIhpIFhkaAEZQPa+D5C6KjKc7aaW191ON4CnPHlRvXRiFU3XlfvGgC21BZo1/N
RQ/XZf2cv/gNMdUU361FtmZUTMPlprOzDai36Hbs+3YvMqO/ccHngYhQCc4AyZ3rbgtqVVlf6p01
oG4xtMeqP7F0sj4AOap4vryepXOff/7KnnmuIFkGCiY8VjxgK7PmvZasVXMu6IOmqHTLUWgJfjo3
BEKpfStSOt46bpXf8R5p+sufr9QbfHcpmqLQUdemKQh90rBMom3eyw9NVv1BWL+D0WrtTzVynmIC
Ty9w5Rkim+2V26ao+iR73QZgJwspLEoZuDmQGLealZfR9vLCZr17S84UZdfo1LcmG1MUEvbGXQkU
oNvWQFRWIE0ZEAchswQoJtsi47u0GOsVC/b2JQBVjIo0jBUrgQuVhE1L4qC0ql2R9k88aiOUVayp
0Nsih3rxnychupv2ltmm4cjLyqdNNG66hg5XqQt6YX4eXYssmZiCOOEk3fzzBDJJ1PAhdLZGmrD0
9YoBqBkzUmbpSZijbNdt0dXg1SuFGEtDz3r0ShfTqtIqbWjSkLtZ0EbW88Dkp8vitDT0/PNXQ6NY
suK9LqfQyirit7GxaVu0JV0eXOm2+K8SWmrDbgQwTEvPZQJt+IibA5mS+wlWZABZT1qex1G7zdpv
q2HZpbUoKm80QkfrIWN3kxZnQFkAX5io0IB9eTFLoyuaPThDV8IHDqGuTah5jGm1zZ2Sr0jn22pt
qfXz8TQVAwKhSQgvS+89PUW9LAFIf5qg8MSpH4sss3ddXYGhbKT9ipF82z/+QrntckOiBsWOwxEk
xppB/D5NfNjH0q78aTRXLNZCtBwAwD/LWDllacVdKw5bd4pPBm37B5pV4nd0/ebbiqK0vuzvWIR+
bshGbYqzHpP9VYemVpjrWpu2nRzJ3cCr89AOSJHZKxfyWfl+McQmGHl+XpWW263OQR137gua+pIl
RyevjpNerCWhlyZQVBP2D8lIIspzb9vygUgJPDCm0ZMtE3tFAN6UaaxBccTAFpo4c2Nxhq2KA+m1
5mHOYKzEe5ZGV/Sx5N3Uu01SnPOpe+SN/rEhYnfFueLDFWUEmikytlqanwcjj8+j6Ng2AX3Miqq/
LbEYXnGyyHnhOjrI8hwnGbDephOqoL+xSUA7068ASNzYrQUOKLH1UnpLaP/x8qoWTly9a7ux6ZCZ
Xfks01gcx0Z6v3d6bYUSL6uVpS2ciXrh7oXHtY6y/JzEwv0EEAvIbqanaMm7vIQ3TQouH/PPX/kT
rUY6FFkAce6FmwLXOnrkeX0E2ujWavRT1lXRykSzW31D/dT7Nsm8bDRyTNQNpPCdrN6NmhGYdfax
HYw1FVzarfnnr1bjOmCnLKgnznXMiG/aqH7sZLFi8pdWoChfWncgcerj8pyOAN5rdApqj9wqAZ7Y
loFsO7oSmVhahKKGDZrUZEyq7DxVbof3Z9pa5c7U8upamVKUseZV341lkZ1BpL1HAO2xBP/kZXFa
2iNFEXvpGqkp+uJccfTD1iO9y+jk+SyNwsaNr3ESYPFVLrei7zRZCjM7U6MAGx7RdQnR7ZPm/eVF
vH0ArnqvzdssZeAMzs6D7LtNm45yE0VNGlw3uqJxEJtORzdPdk6RvNqjEkHcOBKXk+tGnw/mlQZY
MaFe3sjiHLEqHgKXJvmuE5mer6jx2yYPJNE/j0+l0PoJabyz5zaebzfS2pqlifhlFj9ft4L5VF6v
YA68NNGQn3WR/Y4+bOIblF9VJgPRUXS4sYreQB1afi5GQQ50pGlg6U2y0h++tDmK5kIYPbB4lMV5
iItyq4kq2xttUZ84K9YA3d9WMFftp8w9x8TjWM/PtGwOuqD+YLHf5QBuxiFfEf+lVSg63Hj9CP49
mZ07mz+DvzrQJ9AZkTXExLc9zi9Q6jIpZV11Tn5mpA3qMj0JG+1ttA3iuv/GGvvhshgtrEK9xOoN
tzmgWPNzPQ3nqvJuZtc/kGzlqBdshKtoMehwJMrp+vzcjlpJN20+jqnvZcJYcQILu6R2diDslNk0
neIzkWO7R4Rz2uqtOYFDTYvei5agZZeiaeXyXi0sRq3ziboePTNewc9V7VEfGbMji72rcgVzA+fP
+tzlHaszA/dubpb0ts1EtPeYdd21AhgJyujIHtrD1MBWJ/I5NuSNV+tf3KRCJD8/XLU7rmKQqi4x
onYsYbC9vgjofJsvilVg34W9dxWLNBRZ3MUpFpA5hht4dulsU5leVYSBzVcsUht7VWZ4LVzlkNyZ
3bBNjeirVzdfr9sa5SbBeRU1vOizs8hv8xGsGzm4ZFc8zYIGqE0kKM7THMHK9Awoig2JzAB1jbuo
Q8NaloTg0liZZmH/HeUy0Y5tgmujnpyLKpI+nrmDr8u17POCtXaUlzRBz1abOn1yFqWZb6isTlk2
BHQkH7j+91je/4rZmK6jWCJn6oemnfT43GYAq6LWXifuvrHHa5IVGF5RX9KwuJROH5/z2GmBFGfH
XRYkrlVcVViKCRQNBuWGXbCxjc88y0GXU5t+IbR4M3UWqH5H5+9xHv7YJkXPKEtGHg9NfNZZ5m0y
PbYDZEr+HqbOj9EVPWtY5tY9yA7PBR0PeZvWWy11rP1VWuYoWjbKfihlbvMzZV1Y0vYG0DZrNZ5L
4q84e90eGmZlJj8nReehw26yNkBQt4LLX77ghNXGjtTp7KJzRn5mZrYfCBhijTKonejx8vALH682
dTht1jpGmfJzltIPTNZ3uVk8XR566csVrWIWL/FgyTB0797Uo3VwzO5oZOTb5eHfjrSarq2oFQgI
WSd5xc+dPn5JCwleTEAey6/l+IFUpk8La9NG5WbETy/PuLQgRc1K0HuUTBBycjIZ9Lk8mLTc8LG4
KnYElIaf/TCoRLWhczG8GBCblFHU+QkB/8/lj186aEV5q6ScOjuJoQFRoT0WY1/fgFhq7U69NLqi
vIR0rYgNj5zAS3IfW8MZlW3byx++4MRU0AqOwhfBB4OgvVTnG1CAeLs8Td5TEg2+4fUy4C1bufAu
rULRZKSXeN6UET/nlsbCxsnF0TPiYuW+u+DJ1M6OkTi9PgrKz7ETV75eDE9W6fyRVF2gt2tNnAsi
qrZ3RDFULjexAt0uEqD4Gq712DgaQuvRNFXX+TMVISaVY+fqbU9OvAecXBDBE7DAtRpnZaMWjoEq
iq0TtGRjjyBM3Ml8LCjz9Za/vyxOSzukKLE+dDoH5zY5pQnfzUosI37vtO3KTXdBWtUej4gJmpcl
DlkKAaZJ0ylAp5w9tRPbag762hy3iFY0emklikZbJiivES2H33HaOsy8Ltr38QReha5dYwxbOglF
rW3WegUYycipGFAd4iZg+0vLKbjuJBSfHFleFyMXR05TGt2aU3PM0novtGolf7u0PYoyM68xk7xL
vNPk2eieYGHeJ3dTMl5nrdV+CK0fgY5bwHFa2ng0HfvP3KvF5vLOLFgKS/GchjHI2K4ichpHJLj1
9BjrUeRbVXPbuMWKrVvYHrXjobXQc0l5z05pmh/QurinKDIc6+bK7VHUTIK+vOm4CWc2tYB/5zG/
IaC13F7eoAW5nLucXwe4aJTnFYIS3qmqeR0MzKv9ikZroytI09+vopaqWRmk0mA1P+Nhs5OsCOwu
3WbeDWs1vwb4TccekLhHDm/yve6La7bg7gQNlxMa7sOYfrXZLu6uDSwoKmh6ZYWoTuGdXDZ+aiJ2
b5r2l8u7uCQCigJaTROzQaPslESiOYJvuQn0OGpumiJaexouSbKihFmF5nWeQsd12mt4HJZmydDl
axeZ/jgVFqW7hHX1ilQsrEdtlygtkKNXpslO2VAcSA9swUSe3SHdX7VdpvIS5ZXJkin32Glysp2M
so1L888aqf+8PPz8Wv41u+OqrRKo/IzSdv76wm7K5ySP25sWrtYfe+rtnBTSjYBisskLV9sgU7cW
mlH4ib4L+8vPXwWLUYcq3YJKdhosgLlU7+rxiXVxwMx+RwBNWfZkE9FoFw9lMOAqnWcg4s726bDL
UQhej2ct+mICaJlPt5y1u6l5J90zmtOC3lpj6l7QdrXDA5S3NUUDFTvplbZnbvbY4ya+4kQXBPSl
b+/V6mM7M9K4q92TPY3vTY/X/kDkubL6T8kcjrx8tEuCqZirDOgIU8wmdqKd9a5L3Lui0U5pP624
i1kA35IcxVyxDjGSzJPuqUnrd7nobpNBhtyg5y4xqR+Z5nZo3d8vL2XpLBRz5ApHaGgu8E4sYewQ
JdP01Hd8WAnZLp2GYpHsvJNtXkVQsVags5HjIZee4tx8YsOw4piWplAsUj95nZ6CVP4k3PbQu9Ft
Fed0xwv72FNGrrNEatsHcDs8ECJP7ikR0RaVXYBz51oW6C5bqzNaOAe164OLuEFXQOmdOq1K/aQG
03kz0HeXD3npaW0oFxA6oa4o1Rp2cjmoSyOtOEWE/ZlWer3RSo8F3E6rG4BBFOfMsupjw701GNUF
WTbmY3uljxliNINTauzUGd0H3bin/WNfxhstLu6JRNFi/ffoQH6YvVlXX02UAH6njmKY27Hx5GZg
Ub0ZTUSOL+/gm8cDvmBlA52py7Ix50YIsylALB13m8qt2hWFf1OGZzbin79dB5FuxCdtCKdyfOK4
xPmAF9lXHoiah7UM7ps2C3Mo+1NGBCaLcMwhXbk1zNHcgBgZJNEt2i0ub9KbZ40pFLMYlSjrmnRd
R0Auag9lx9l2quN2Oyb5tEPDb7IBZvGA973QVpR/aVGKpfQIHa1KalM4FdGtYZdPulGF3nhl0aKa
KgDslt5pZdeEtTE2HxkTCNT18v11u6XYRi+zW9dyqiYUrS6RMSZ24HG73fVdou/zvqt2CS0MH826
4sPlGZeEWDGV9SCMfKSODCNXgKWKy+Gkkz5asfULo6tZg4h3kjhaJYGKw3FdGCrX/tyWZbP2PF4Y
Xw23cAPs6cJrwIxTunzjTuRUZ8nHq3ZGTUrYKIVkTS3q0EL1LvjWHRSwBGaPVuwV1VgQVDUjAR6Y
klejdO+Miu4obiW4QPgk5sF1368YEFAe2FME4Ilw0EdtgxizFlS0W6sQmI3cL/cRkAUppiNJexD4
5bp755EP8YSESrYV+iPp3vXxsHIXX7CAam4X6LJ6zyvLxYO+bTcTu/fKBtfTqPWLtUjOgnVSQa1i
IAN1U1TgCLQcEV/jgWJFMgKsSSO8Q+eUpj/gLXPdgSjXKqtgaFE0TXJHaLQBbO5GFGvYSgt6oKY+
CtMbEFk2yF3UmcfBGd9l9ZVezlEMRNwyPgi0h97NbVICHTIeX6M0XFAANe1BXNC5gRCc3OUy3mp2
vBNd/lzqVxVTWpaa9tASG5C8kYZNIRSI4ZFD/CbHy/7yaS4ogApnlRlmbNcpJXcyns5GIm6mSQtQ
fbixev45bq+6LWMRihbT1gOIN0KZd3pp9D5iN7vBIXsD7fC+kV1VL4tJFGXuOi/mYrTInSD9B4Ks
Ik/5ijdekMxfEh4cb/8RBfN3lSvQMEIPSV58vnwCS+KjOHq7lQiAu/hqOeYb3r7Xm49SW+NJXjpe
RVk7vfVo584V1l62M8F1ljvMB/QKWgRLeaX7UtMenUvrcWLQLaOxHrraDlwHBEpX7Y6aJaBeNeZd
AdcoQKIEUI/hvoDJsbQ1kNyFDVITBNkwkqyXOFhAcb0DlOUxY+4Bz7n7RvZ73jlrXBsLAqQmCmxq
cnCRDuQOscwNnE4wy/91W6SIvc3qOjUSz7sbuhk2nCbaVmb654pW8e7yDEsfP//81QMkzc2qauMe
UiSGG5uSAMX1K++DpaEV6ZdpbcYEKay7xim2dUE2hWes9OUsHa0i+8ZEDEk9fPVs8sfijwy3dDj3
Mj9OiApdtzPKTbdPe97WrCN3Y4LqvNkbWqiJXZH9t9+2QKtUnJaVctp0vePBswwPbNADwhAjabZt
Dh5gOjxwp70baYvYVr+SiVjYM7U2rOJA3BB5UoVmId+LontCGdoHEJRHG2TFAy8S28v7tnApUlMS
gFXtG4dOdahLABwmZjQGQ5sgQZqjdKxpVkzrwr1ITU7IGjX65ZDXYeTYt56RPUvd3FiNdswHuXeb
+F0PkpXLC1qaSnVw8Pe6btll2BfkLu6MwI7rTVaaJy5BFm9Hd4lVr/iipb1T9J3GPUo0Y6cM09S6
50X24OUI0/E6A29LvzLHkhwoGi9SxobUGMvQo1wEk5t/0O2x3/CsFzuO602r2VeFh4DJqliATDPM
fsqBAgdsqPahSXmVACxSkOtapK0XqphXxqvqAC+KitA6JHX1bRrRk65n07X6otiYUjgDOi+rMrR4
XzzV412dCXPT99Q6IvI4nWw0B601zS6JmGJrGNrpRw2l/KEJst0bNApoAU6pPSdmPgRjYjc72pSN
n0/1VYUYOBrF/uRlSvgEPNhQ5v0gtzGpE9fPTMdbq/pbsP5qGiR2x84hNYF3p/xTTDO+8WS/dnVY
Gnzex1cHHztJ1busKkKdCnpMHKqfyqJj95cV/iXM98bTUU2COAkl5jQxaLv3aSgevNS4GdHC5gxD
kNu/o4m50h+BeMcJBTRD9QV39gDdUNvWeqSgb7e6r/N9D9lTPwVAsEEPWUTe22PkO6Ct3diRfVx9
Hi5thGKbyjKliAFwHsaT7sEguf27SU/W8A0WTIWaljBszgjzpi5sOIQDxSg1SfeyLT6OpnOmdfLh
8n4vWD1TsUjIz2a5aSQylEZ8i5r4d2TqHzsvvZV2vJJkXNonxRL1RZNoKEmUIdUqw288GkHY12gj
lwZXLEUD3k2rAqFFqPH2G9OMez3LrvxuxTC0LQIwgDiUIUhz4gfXG8ctjtsJLm/80vkqRkDIDhtB
XNQioubOR2cSmqDifsq2Bstd4AaLZoMOI+vT5dkWtklNR4hSz8Z67uMtXVKCgjEefWQi1jLUs4t8
Q2fVVISuE6MxxmoMgaz3vrbSh7ZKNq3d/nH54xdkVM1FkMirad/AG4siQatVfjsr/ODKsx713spx
KEwDf2UDEMZWtJlWVWTrXRyFGQs9L9vAbmwj9i3OD2ACCKZUR1+fjdTgU9yYG1b0QQOgUHv1kb20
RuX20eSG13U9ILASq713SLMFKe+9EblPtlxjcVuQODXNO1Stw5OBeHeVMe76eniX9PneipNjkwFJ
07023GQo+t7EUxu3JVBOoxiyNjbAPI297Mq46AtF+Sv3M5hjIpu6aMIJGTzdLB+sTgZoGF153Swp
iqL0Be+MoTCJCKN6yDY8Lj0QUrK1Z9mCoqiwUqZFccm0pwKwVdV9axcfvck84KX8cJWiqIhSAjuf
6glcs9bbz2WBYsl4gN+UspR74axGdxf2SAWWot5AbTaSIsyZqd30PY/AP8X5dVkBFVOq0O0eoL8s
CVH1jDu+Hm+6PC/2l3do6dMVNUsy1AuPXpmEqWOb+5i41M8jugbxsjT6/PNXsplLwEb3XZSEmiXc
Xe11aF0ruw+XP31JdhS1yoVwo0I0MTxdFZKmBK58d3a1aaVscenbFUdaUuoCskmLAZWXHQbQSU6k
6tde3EvfrmgV0I+zeurcOGxGe5OjPSq2bwzLCogbBzRKgqkcgikzt5742OS2bwNlM68Og/6EuO/2
8va9ZGbecFIv0YBXh2OkOmC6nA64D7JAi8ohGXYmu0cr4//n7MqW5MSB7Q9dIpAEAl6prbuLxkuP
1xfC9nhYJBA7iK+/p+bh3ramKSJ4c1c4hLZMSZl5zvn3jzGumkfdnFn+vlfPOp1i5BceUJATjtYS
VklwWMpfw7IcKNBkvT4QMYSDB4D/S9VnZ9p4Ict/SzGGQpyHtr/0xbfF+TpN39rkw1x+y6sX3xNH
NI0va/J1wfMcX7OA2svIcpp7fpjwwglAf6jFX5pmJ9A1nds2+chEc0Bw4mlJ5NFl50I24dyc+1mE
aVe/wyA0FNl8+pRY/8zjO02jng2HhkIz2wE/UtY+ok5n0I/aqp9T4T1b7XxBav9TPv/b6RaaSvfn
19Ct+b8D1MTxByW0OW0HG8jJWtToTIiJdkfJ9NFZvvQ2C7X6AV0isFKfsfiLhBCYBhKG/Jr6JVTJ
ELJ0Kyi4sttMuL/X5cJiucrfqaaGWvJgQ5YOFHuHAXoGG6NdOUtNxH/HajBPMzsDae6MqifQlRQz
Kqx9hqoY75mkWzQia0MxbiUD7z3IqjTpO6GBXO+ZhHKxNz+2Xr2FY1/7wu33V2Zhd8TxRsAw340O
9oIY8xd/TjOYYPD5/sZYcSy24RTBL0eLysUQ8oDJhzRviqMM6l3gGDylDa/YqGywFtQ/xGOA7bS4
QhxHN0uPQnRb+Y+Vq5lJquWVltKA8uI+o+bLIPJ4cq1IiunZ4/R0f47WPmH4RyvtFqkKFcQ8sR8q
8OsQb3xCieupHruP9z+xts7Ge2MELT+oF3I/1ixpTyy7wueQByuh44ZJvP0BZhIKOE5eCqAbvJg7
cIHd9IEK/VJNauN8WmveCDvUICNpEpp6sSgnFTbAydzyXfBl3uH+BL0dB2ImVRZqXQJHzVYSW6Pu
D2m5/BLV8jAS78j94anqnJ8pqmU3Pva2UUBN+U+rq50KdGKd4LHjzf73Ie8ESqSxz4KNxViJcTOT
YkDVNqmnrHDivgnOqEP5IRr/agv6T7moxwqpJZACJs9QyT4NIvjn/gy+vYtZYFp61hXW1M8sRv7/
U55bj15vHZAme+hqZ+NyGLz50mQm9QBFGrXgE6cxBf7QYvxHXyxhvejHJq3OnbVAksXzv/hTu1VR
vDYm+udCDZ1dwEbEFIOW4Jcd6IvPVRZqv/2QN2zL/Nf2tmH+yyISW/m3O8fkX9sZxJCcv9jI2txf
l7XmDdOH4GfljCmZYlfbwTtPF5U85lUGVVqZ9h453f/K2pYz1bl14/sIcDt9PDKocYvlXOvkkvTq
MVPDtUymq5jrlz4D/7g3vdz/5ooZmfwEYDa35dKwPmYWLnWMLb8Dbe/bzWYBXyOSHjydtI9lnj10
BUoDUEv7ofRRk+aP5339v+26V4dvU4xshFJbH09l/7AM1schGTb8/ds3FKim/9m0azVpPVdzH2ul
Dm4ffIdzuxQ+PUvqvEdt31/3R7Cyt/5Twcd8Z24D2cdpVZ15GXyF/MwHnqvj/eZXnLIJ7M+7sZ8T
L+jiUUyom5Z/Uy7PgdAPWS0fKMVDIig3JmxtJIalgydsWETqdXHPnE+Dah9tmR28sdyIJq54LlNT
UcAl1aVKurisyHx2hLgdYjo4TDLhpykbfuNISK4z99xDRZTY8JcrgzJrCBqZjoEN2rC4WuSTu0A4
L+VTc+hy+e3+Aq19wPAt2rb6SVJSx8j4P1pBMIABmgKyt8h9IzCL+MBIpFu8S+u4Tmj1jQJuGOey
zZ88N682LP3NMTDfDFj5t7I9Lm6V1CgYOU6+TZ/owmH0imw9SQxpzf8vNjZ2l1vOHPrcwCv1VXFg
HqTfl/lAp2dhX1IHzIqeOAXZ8+zdYBV58MLYz9srM2EgZi/fOU0WtktwACIspA1ksOczaVCDXTZ4
YH2wJogi+EdVfetIHt5f1rdfc5gT40iClOCQTZ4L7Jz6Cw/VUcW3boLl9zQ0aagm+UBcDojyF627
j17LL4DAAxmYxkXqhLf+BRtm+TanLXpi7LC0ILnWiRVEzBe3F7qHolpn+SABnnCcL4J0Z4BPSLoc
3dILPavbmIF/A4r/iRcw8Iz/6UCHbG6FBi0zYKISkkMxaL7I0hwFxifns5eR2yaHEEsCKaJTkLIj
aQXKFPi5U895M8d55R5KAEjwZ6CtkyAfbfF1Y3XePPfQN/MynM4TsW5Zp0m+aEhigvg+HFAkr5bl
KLkKUYhRiHNVkcsNxIOwQdNCBjv4cP/za1+/HTmvTi2kFqvBmW7Yu4qV4cACyEF4xVZZ/trWMwOA
viBL1RRLAM7HH0r/yJDHI+JH0l04O/duHTX1R+Qbw7H63fvP0KI41howvQqxzjN0NjbiwOy20d9a
/puzeDVIizQpSyrnhroDE4hNQnQgCBAKmm7I/C+KwAWJuCxtTH5/Kpf+gF3Rul8Dkd+mXycRgIFY
eyK+zp4bLsnfCNvkTX9EHOxyQ/7cNlG14Arm3LbI9sZdW53b7686nmvWQWIu9SLLUw9BDXJpyMrv
4oPFxmN/Nt75RSZFnvIoccFsqsczTbdUTFa88L/2/6rfc5ZzBdk6Hs19PYVB6cVk6J55t4XpXJsX
w6PVJCPzshQ8Et1nUJi9E2rccFFrLRsequxUYntFziOZD2MYUP5oO1tCF29egJhvRtXKYKHE1zWP
WH+ZfS/kmXdo9HOTfG/YCAoKa+MmuvYdw6PMCSkrm2D2b1dFe2gGvHq9WEr5bNs0CfHmerIoqGt2
eRAzfCZLkUEKquQRzwsLBuT1J9rLLV2HlfUwWTKHUs41S11grxxZy1MulmqACGI71Kd93Td8Q0JR
uNFS5kVFLwRo4sGjFPjOLmwPltww4KmukBkmmkd4wf+aE/bczvUXhgOuTpON1V6bIcOMKxU0nNDA
jSynaM4DkDnHLuPseH96VizZDJiJrFAdSVM3akbnRfrVi911R3AqbhRRrTVvGPIcEJUJTl3AAhED
sPoHkjhPwbx8vd/7tbkxrNkawJfkWg56r+b8mDWOffCFvyVl/XbrnhklCwDYKf0uR+dH/nuEYnbo
sHZPcgvlQoYNg3GaNBqyMlHuIO6NsHEBIHe/hWi8vUn/eyB6ZnwMJe2tkihaiHIrbbrHlGg/PRYt
QW3NjUUvnmrb21VQgJHc+vDqLGCez/gUSDeaSQjoy9KGvtrlejwzMMaBJXMLiDxENucTRKZ74H21
3LXzvf9EwLpmtK0goZGsVbTk4zsiy0vqNnveQpgWw2zznCrIzA9O1A38qIPhpcRnSJLuYnWBruOf
s+7nGinpGjkMe6zc0KqqZ9YXfOfUGFaL2c7toWI0qvPhSLvhlCzO2Wm3RG/X7Mqw2h66E51bI/01
LhwYQucxm93DfYfwtr/xzLhW5+SgQAkyFrk1h6oqK/1DudTlaRHQP73/iZXem3GsBhRDsncsGpVN
/biQ7mnbKaz13risq2ICQRtyMNgn/RV8xR8h5xk6U7bhc27NvOEV/gNExSEeoECeRJ3Wn4WbXSvH
OUnSPEx+erKks3EdX5ug2+heOQTbzeu6JkRHTq2dw5zb2UFQm2wch2uDuH31VesWq6nl8MyOdKI+
VGBTTXTxDLzzERGTx0rtu+HCh/35ma5pmHSQQ4b5jsvVWsrmVA9teqy5tZmFffvZ4pkAVFfOSzbU
dImI1tA+J0c/8x7reZBh24sDt6r3Na0/tkl/4ZCxdC3v/b4dbJh327ZVnvrNEmWkyP/yCw7MRFJK
ZysQuLYBDPteQNMAGWU9R7oIXhBrujS839hbK6tvwlATWoKDdnKnSHXNqVLOo0hQmGMngFumiJ16
w95jzQSN2pBQbkE3PEUB9DF7v8PVq+Z/g1x0V30RA7bmzx1208MSQNViloZyCq0+eBfU+h3iABsv
nRVnYvJYLhKkjAvelxHoLEF8ZyNOOYi6e2AZlQ+7NpIJHbUYGKfAkAWgcdM7eDa343GWWbHhy1e2
kYkatWxL0lrbU8SVJz6R2YHoG7c8f98JaiJGk0w0rm93U9QHVvdo88C58obt0rnF6hrnc7AMTua4
NabGnY+8sC42Skruz/rawhrm67SdksrFrKP0LQ+rhh+UJj+ZN+y6s3smTrRBdnsuUzlHPA3eaWIB
B7Ycyn7eujCurKsJFi3oABXpoZyjcaQ37iUxnjXH43XX7JhY0dIOiF8Lf4y4Xx3bvH1XieQ4JVsK
3mudN6x2bFiQ1OUwRpmNmCqI/8HWng5b+IaVe7uJEeXV0PVObbfR7HbnjNjPBPDTQul3WdZs5DZW
do+JEKWOy4GimLuoGPr0MNf2Q+rlNEwTsnHxXZuh2++vDuixcfqZaquNHEulEN/yP1hFtqWCuNa4
cSw3Huq7C1t1kRiGnxZx0tDnm5Jsa40bNmsFow2tMDTeVOMPRfsytLLxad+2NIxWQoC2gWvsokog
Elw0OLD6Ba4fKpn3P/BmzgoMdsahKx0NkYIk7WBVnn1wCu/AO+cjSYL3ua0ixytBOAGOUmmxD/c/
uDJbZrJHz1WZtiNGFCxefiastB6grdI/7mvdeB/PQrUDGPvaqLO799whv4g/bnT81sQb12AT77qA
CEfPEIGJknI8BnP9MLjOEdQWFwZjYzaow9stcM+KPZuQV4TmcMr7ZRvZbRFVqXseSH0Yq+EbLaYv
+ybKuG0j+t4KFNy3EfWyZ6sY3zVi3udKTXbMwU2yGoyq6H0GxcsenB9hazkC4iaOvXGbX9tEhj1L
7bio+5N1VBBXvtA6lw81Eib7bhCuYdBzwZV0U6uOBk0+ptX80FvTRi51reOGPTsgbimlSusILGTD
Kc86Glqwg42OrzhpE/W6LHWDTBbyJ12bfZ8zmoXEnv8KVLZhAiv70sS4ekkQVIvOVRR4KSglzy1Q
W3xOHnDnOu3alia6Fb5GICU7V5GDHEdUE9FdbVK6Gy+YlfkxUa31tNw0gqY6yvwAYP5anyAO+J2N
et/qmnSbIhPAmEBLL5L2LE5DtjiX1BvFztk3TDaZpAIJG22iCVjFnEFiwY08nV+XZp9VmYSb1Ygy
TqRnKkRdMzCza152/MElPN0Kqq9k3DwTseqJgCOr2uMLKBOWPpi8k7NGDUavv44BCx3x5Fqf7e5X
U9FDUrQXkqlQ5Zc6dw8QRQt9uzrJDqUHKI/NpgN2IGN2yIf0gP/klNmxn3/gX1ZaPPnlR8yLs5WO
Xds5hkugbrkUjHsy8loLvfPKkMME6o6LDdNdeaE6hmNI9CLJYgVlBPq1s2qSs2OhfNttHsmiDnlA
vu6zL+O456m9NHmvSmQOB/YwdO5RJkuwsX9W3IOJSXV1HtCk70s4ftywBsUfi8n7rnnyzbfFlo9b
mSiToBOu2a/VUGAEQ/mbkeK9hvpmGMAOJGfQfAMP9saSrJQleCZOdZzrrOReV0XWHNu2++TVNJyn
fzdb6X52gvk0VR8YV8iQjiFCzTun8Ta9r27CIML0g2IWVaTTEuldUqT8LJa+6H83M5nqX8ssthjd
V1bMRMQVQYJ8IDAD0Pob//Kq5EOA4t6WtM/UQengri1HDbfl2YtTZ27Kr30f2Ie2a8BakLpbuJMV
wzQRb32Z223DB30FOwhiLZNyTp3iD1NS73vWmpVDrWsVsvMIu06u963m5KASHblVv3EkrVwITKxb
YQ91Bp1NdrUsfnJm+x0f810wbuaZBT5kSaGnUPn02rZNAzTlIs4BtuvGuq4Yolm0MzJQpSyBptd6
INAbaH62uXWAYuUJaIzPLZt/3t8+Kwts1ugUFU8qpji95nWioYM1XT2na44F24pb/Ft08sbF3oRh
2wNx8bDCsbfwPLwdGqis8bJQNOLAGv/gls8T+0xZcRkdcsntFELURdjihJJKh7b+vGucJko7o16h
iUpE1FnWKSmCr27RHsFN9mtf8+xPp1I6y9yQItBXUT7Jhn1s5+XERrVVNLKyGZhxPubMH1kiLH3t
Wv9JOKU65QPoxrkkn1zw40MwJSP7Yrn/3i1eucdgEdM4AIR/7e2z0DLqh+rcayvU9k+SOr/3TZdx
Tg5O0iBXJpYrr0d+YVVqP1ujI88pVWKn5d9e5K/GYSso0mldLteuS5rDLCd56Tyn2LgsrvkV4yHM
p8TCHbfXVzetneskRRrqjA4bYYm11m/b4HXfy97369KFRizC3U+BqEko80Uf70/+m607KI/4s/Ui
Hzg0o/0u9gZOQs9leUiE9jb81m1+/2PuDlKsf7a+QBV8GnO3i1sPiETSHtNmObTcXUJPVVGghTyM
Q3dqLPe0azhmSgARCFGUnlAxyZIgnOu5CP1eZBuTtTYcYykct1tQI1+ouNEPCTD/epDHW4Ha3Dww
8uwzdaPvvj+QN10xZs64mKDGrG9dkqs4V/RYDz88rI6G9sX91ldW3cwKDEFZuiCrV7Go0jRMLKGw
KnN6vt/6m9Eb9P321Vc7NnAplBWKuYqznrl/O50c/qb+pJ9LcJr/Il5VPmTMqr92zTJvFQSvDchw
uUMwZEgC0uoG+aD8ZKeqr09pNbJ044K68gGT4a1miy9yZ2pjFBkWXqhURYdnPoH3es9rAZNmePXF
72zNGlbFfZddYRQxaOl3cWEyk7ASBabd6HK3iltgE/8ZHES3Qju3+y/3l3tlasxkBJ1TJi23KeOx
FnhAsXau/iG2xz7uat7MRZBlSJifTCp25ag+W3XCgSEu6caVc2WvmrkIVjZdkJG0jKHnes4RNNNz
85wG/sFv6SVL3ND3+42o+9qnDO+xNBJRkLoY4D2+Ty75XATv4a3CZPngQx6iKrbks1dch5mhWDrQ
rkuB78AtzV13znHBqvRWPfHKapvJibmyoXQy5UM84jEQVijnKtJ267xY6/rto688R4GH/kSrBCAh
S3i/Ci7n97olMZCEf93fTGsfMPyEn/apS22YQu7TMqRWcxyI9cwX93Ff+4YV8x7CLGCCqeKuzYPQ
mrox7LlNHqvM9jbuA2++Ix1mxsYREWe0a5c2nrOEhUEx+KHdq6IIwetmnVq/rfcxZjIzNK7xbfBc
TXXstuof1+2+zSVq93dNlHtboFcrrYZM+16xdLFLi7Puuk9pUz/kSbFhayu71IyL+6VbDtAWQfNj
8VcwthfX3Udsx1xjC7lSLWAxEnDQheUdxnn8mlo+JHOmElFO8bBveox9lBX9iLhc3sS6taOci48T
3FJL/K03xBq60DViYMuQLpnF0gbHTdqFgtg1WAOmz1OnDlVKfvgJBR5kbn67XnqokAoJ749rbV2M
6ybIFHvq91Yd506a6lAgpZ8epAZUbN/EmU+70gssBML6BrhmO66UegGl70ttTRv2vdJ/Ziw+Y2O5
ZFq2seMGp4GLq1TV3/enZsU1mc86z3KTBFLmDWClmR91Hdj/SOJnz1Cw2TLolRPIzCks3dwkeVM2
cek16dG2ZnYQgauOgtX519EBai4tgumpgLIQ2Vjw2+H2xgvATDK0xYiK7JsMJi1nEnyxMzaJw9j3
jQ2pi4xO5LNSLbXkSbvMU1vl9ytzaSYfBuopXUPXM07c4LHo5dktyUM7dxvxg5VdYOYeAGEZWWbV
TQxozVw/9mOuqz5Ehi+vt3Se1j5hOADKSeUWAvs4Vbx8sWk2PVLoTW6sylrrhvct/GpKWn9p4qJI
SXBq/Bn6vIPCdXbj+bJySJnpDVspUneCNTGF1oWcywvp7ARs5j6cZJl/u28xa6MwjBGSYuXgC9rE
dm5ZX4ZZOTGIQLew8WutGx6Se2CPAxarixnKGEM77U6oK9wSpFvboIYfnHzfyfuBNPFYqCd7ph9p
1VykZ21UkKz03cwOLKOlF9rrJpao7zt6Ni78DMmcjffdWus39/Lq7La5O2RNNTcxL9wOtTXuo2ep
jcfEysSYeYAh6aHNPiYN3r0ZhQIcza5+UUxHnVD7smvbmOpXVErHpovdxFkD3u7LnPpV8OSVfr9F
crA2BsO6ODj1BAJxIkZEIK55eZW+1MjLA2W3bwTm1lyIAvYZ5qvt5TkfA+Rnun02xYyNKWauEjUE
TWzh8fzkOQkJLURLX3Z13ORNbKdhBo9uiqgGm6GN1vfZoVDextZZ2ZYmbWIyZLYqBIIaQaUEsKJB
dsitTZe5sqgma2Lmzn0LVrY2BieH/iarDqcyJBPZr35aqr/uT0/w9mFppoiqoGakq28OTaYR6HOr
g937362m+wTc6XVoUKaIimpp7zzHzHRRl4qZddBtiEXSnpF7/q6y8ef9oawtxu33Vz4iVZk/dhwO
bhHd0Q/UGeSS+654ZpYoTR3RKhQAxU2TgyjbY/Tg0kXH5bzsNDAzU9R4PvEAE6vBWmY9dXK+tO2y
8TJZuYOZiSKWlVUd2JjzeUH0kCDJeJpKT15cr/KPlNLhUEDYLvSaod2Yr5Wz2EweOa7KMiFhFylg
fCHIaz70kEAMU1Ucm34fszgzU0eyFfk8Wbi9BrM8E+dW9VfkL5MNHK8cSUhI9ehb09f7m2vFFk28
NmJ9Tp4lJaK8rfc3OK2LcFEWEOvc3piyld1rUjJOKk20DY7vOGP1dM489TsrEKu+3/u1xm/r9Mo0
IIJgNVQMKu4IsNjVSJuz6urqeL/1tbkxDp/FLuUwdYiAs2Q+4TH0UFfFz06O+2KJ//K9vup8gntL
IOZRxuWYdxFu7vzgTc6WyO1a540bXQoZzgmyIgr3FvfYOTKqXfUByKkNp7RiCSYmesmAVXP8W/Od
Og9cfi9y+530fXIYCrFzgoyzuZn6JkERv4pplx+roI/KeUuAeW3jGGczU7ZnTTkcn+o7AcJH672f
qK1KiJXGTWR0105JUDK7ihWp2pNXL2A5H8H7fX9XrrV+84avtg1YJ6DhLRB3m/3qH1wCHqrG22er
Jvi5dItRzrOuYy9YyNlOGEgl/Xor2rayI03wc25NPECxNBILgxUGMr2FPOsoZ+2n+xOz8j62DXPV
jZhYAVb+WPEWAZ4sDmh11lBfkYp8nOtdMvYOM0HQ4E/1O5/j1AEW8Vfbq0sFwmKfORtrsDZLht12
Wesg4Y1IYcF0OM7fhfu5TbeCwitWa+KfsxwYRMuFtx867/M4zleoJ32qJ/JQ7z2UbcNoRY5NRKrx
FpbqL3Yt/wqc/omXk0Dt3/hY8uHiVlsaX2srblhxUk9pVee5jJsBjK3Ue2hph6KqvPgFvbKIDbuw
OQ41odF+TwWFCmsV1yNUxMIiHwvkdodk6/X99jioCY8OZs92vdaTsa/8Cqc9iv394h2YQX8HDYv7
aVdZPsZx+/4r14HMWzAF0OONK9ldLCd5nIYsAn70vMcAqYmNbrOl0tS+ZYzt+tSn6n1V9Gcwhn+D
UPhTkNKNY/ntTQwugD9H0ULRtU9rjSyW7orHMckG8La12aNji5ek3nlxhUzxn58plD3MzZQovFLy
JcqnuoVgBarZ7s/VStSYmohphWh0idCwiluRPrt0bMBzwM6zLB7bpnwZ2XKZZ/7QKHYO+nFPDQrW
n/45JKItgrdEWsey8h9Sh3wGMe6DZ88fa6JPdZBtjO1tF0YDwwUM0INILZFn8eTpL51bXPDEe+lB
T3p/6taaN6x+qLg7gsK/joO2OE0L+8ad8kNHrI1XxUrzJqg678fCIS0csJbJVytrPoHW6UNN2caV
da154/juBPU8V8s69uXweVroj5SVB5wyG0nYt28H1OQGZKPPetWqOkaB3sfCWq4jkP+7bh7URFSz
WkyirMs6BvIm+ElnZn2a3KL7vWtZ/0MLOC5l3nk+wjzVjbHNVySZz24xc4gZiKIr39//zMoEmUDU
pZCTMyW2vMllfk+t8mdV7uIucahZaKId2gTJMMt44tC+ZU4uLr4D+tR9Hb9tqFfOO/d6koydl8ZC
UfVYksA9s8nZeqavHEFmoQn3rHGSUpVxO7TkAryBuDTlXFyE51hHe3FBX8pZebo/FHLzBP9NZVAT
jWqpSmQjgsKgIvPEe2RbkyiXujqxFHwvw4BSEwS7vYNbTe0Z5U3lkfJyiDKl+cYta2UXmOSQvjuk
jmVXN3JAZYdVMLqHedqpsUlNOH1Q52kLzijc4SyrCetZghaOnSsXoh2UQNR7F+zEoSakfgzAzGyn
oo4nsBmHRT2jnPDGM31/lVbOWZMXUhZVShNPVDHINz4l2ju7bnNSZXVMgKPZ8IZr3zB8uVIjyD5y
mAwG91lNIB/EZWcGwxbqCLYeTGtb+xYifGU4XkGmQaVuGaek+ZpV5Hm0lzhI8sPM549ZU2+cGytb
yqyXG+3EJbrXZTx7oF4SeO2Ew/ZirBwbZk3TkHllbddVFS+9fBozFFvXrvckIQJ5f7HXem+c2Vp7
vE9KvCqTRY6X2tb2xfHzYafvMpZZJ3VFW02L2LFbhrhZ+ROl9I/3e74yM2ZR07JICnWlTMRAVHih
z4YwzfofEAz9cL/9lZkxy5o4CE96CfRb7EE8MOyYkocy8baq7VYMwJTjhQivxeYMYfy6gTwr4kE/
Wqt+hCZpGVZ03JXDomYZU4fyDUqztIqB6uqdI+Lv+RLi3lx+3TdF/zmaxKAdSUqUDOYvadKD91DI
ja2zNkG3ZXllvWJYuJiATo4z4N5AUfpeB8v7AHLaqGHfIthd+4bx5ia1VenSo2Uc6OCcBcHRLfxL
0fLnnCwbB87aLqV/DoN7xe2B55Sx5OX7PFN0uoDXbNF/KWjiJV/2rYNhxM44kcFG1VecDz1xw6z0
ifoweVxuBRVXbMGEmMoKosiO4mCXRCX1se3Lp1HnWxCp2w34jUuBWUcD8VZU58xjGdcgIDlZFg4A
Jav5Oe0rPxxxMzjI1FKHQDrWxt5aG47hlvKc4ShTRQm5Ve5+mzJHP6XWMm44ppXxmBj1gKZ5OTZW
GffIegw0+TrW8nHU1nGoi7joi2udN87OkRhnXG8v3CkcnHHSdtlJ1jwMloCfd22r/xTsjj23etWh
Vtsfs4tNHXkcpetsXAHWFsEISjQt5WyoasQzAzEdSVAUx1EDYHy/7yt2ZxbeoUyf9W6BaF0X2O+z
VL7jacPDRm4xCt4m+K1Na7i+Cl5Uc8/GvZmi+CfB9iTjX53uzg2oQltZXWaRRjbEwPYNx/CGmB2E
PkrEPlpA+cohBVu+U4SQ4d64xKxNl+EJ7bFuLa4qZJU9BSgwJe1TWVfs0A62+nV/CCtmYVZOoUy+
Le2eyzgr5FNLqy8oYAKV5/iNMMQjs+lTmRWnfZ+6deHV2TGhvmyuqqmMLa2+pkv52CGSWjhlxMn8
4nTVAWm2y/1Prexis0wqm52x9ZPSAjkXWMcAZ6haCHhB0+h4v/21WbsdXa+GIkuEDaoWzlEv6oSS
ycvU2O+TsT1l0roy1z3hwbRRcLQ2FGNL67oNXDvBAok0+RqkQQSSua2E3cr+MouZyiSgiNj4Ml7K
9ldRiMc0aT8WGML9WVrrurF9xxHZWbdq0HwF+tZwSbsgROGf3rqtrbVvnuKYFWSlAhnbHr0x5E+O
HWLi22bDF65Nj3GAW3ZhFxPH9AD5+KvxoRzh394povh0f37W2jcOvLkaQMIsEAC+MaQEmoPFqk/D
qnV+3G9/5SJlFksBVtkotaB9TseXunIiWs+fm54+5qrdIpJbWQMTSd2QZc6zPBdxNQRIrNlSHP1p
p+4FmHL/tDPEFhVEdnJcN7MRHK5DPYTIE24VC67Mv1kv5UPOuS1bv/g3+ATnc7b5CLmxfOcb1MSE
Al+YCZWmIi58JUOnIkmIZNjWdWmt97cVeeWDmtGnFunhg9iUHbNAtyEv8GiZ+aZ42draGvbrgvhp
4jPWNrB9J+SV+tql7sYLd633hu2Oo5pq2WgR14JkwKeI8mBB6gCXDZrvOQQYNyu+GMTKSuprdYWZ
dSG6/tgIutH9Nw8Axv+s96L/w0pN25pzdQU0iISoMj5QG3RK/5MBsACGJVdB7I30B8IDFyzvux7u
+KpxgiYVt13hZN21Et5yvIm0h2WX6I35uhnVfy5PaN0wtsAOSilcPVxJz1iYSce/VFqQk1e29oPn
W+XHeS9zLzcrwpgORuTjsTi6I8k7CW3zB9ybsuPUiGbjsvnm9sV4blvvlYHMtjOMVkCGa9+2gwiB
AB1+8oI1P+9717XmDfsDZtKfQOvfXcd+8kNFoGFLE11tnD1v+m503rA9zktrFGppr8h/4mSwVNFe
RTJYF+ZnzZFwh3+7P4y1VTcM0VJWNSzQlLqSXNTFoXam6ZKNIzsgO6mOVqCWL43f7OPf42aRWOH/
L2dX0hw5ym3/0FMEQkISW+VkO0tZLlfXuFF0tatAEppnfv07+a3ctElF5MoRXqCEOwCXc8/xGxil
d5+qeqZ7ORJv19RbhRXbVIz9tAOnX7voyX2i4WXlZK9C7+NVCsWbgp9okNq4f72bubzABITNypfw
NXwFkkMxKrI/dfqhZtGf2+Z4vxiP4Y0YDzovAFgSwzd+H0NdJl5KdsrmMcZ1D1jn4UN75Ut/kGJ6
7Lc08yyubKLCqhUSsXVIpzPXc4YdMMycc1uEy8Y1xjb81cffBCJqEoEI/aA9Q7qoLHdtF9EF+hjp
uFFQs8SKawR64dCGLKU3netSHCGr8DoSGjPaPqiq3rjp2aZgBLssO7fyRY9wLLmjj3zJF7xzi2Wz
g8X2ASPew0KV4wwznGdJP+Zq+Bqk7T3HQHiUEeEFXZahWvvp7LhLUiy13lW6++6J5ZwW4vNtt7UF
hXFUzludR7k/TOdodg9sbT6UjO/AdbDRGmhbHSOyZwbW4Iq305kx59OQLZ/UstX1ZkkaJjysrGQK
LrVuOgc0fW3kkGQK+ZUtj2Ipz7nakhW2zMDUmp1cKgJ02bfnitef++UTYJ4bCdw2srFtKzVX4xBJ
96nk5UcBbKRX8sfbVrUNbQRuihqAqlbhPkFlReGowR50UG4khfchFx5OLv/OCgXvtfRTDJ6nagEC
Tf4FEP1+aND6CVHgsc+OjtPs+m45FkrccyPFN68TfZOJArdbiZxEcR7JouK+jfgxR//W/vZyWfKQ
qTGrRZh7bp1dRycHp+L7nvDfOiPPEU3FfYcaEzPmjQSN4iEnT6h0fea+8yUci40z7bvFMyyOEcNZ
HcwVZCAgG5Y3KQDCFSS4q/bvqsraPVSFs/2M+i/yax6e1DiuG1+1+ZgR2t5AqlqHKXlSfQ7wZADk
WPrltj3eH5qZQDHUZYLcHeBhqRv8BU3k8+jRrXvv+wmPmSCx3FlWFkAC7snLl1/BwD/gKTZZu3SL
yOJ9YzATHOakTSAqgWUpB/dT3TUfIYVzIeW0Q7DsizI8FMVyErION3zXcu5gJlwMKWSsKooJDXOe
AGz9nDadiB3CT9oLTn7Fvs0qfPbLYif1cqJ+eFeOYf/BjwG2n7cpI0+L7/wth/U0rvx0n/2vfvEm
2nmqeBkVGBrF+A68gG6i1PrP7bFt9jf267rzJxzQfPJU1CrRzHuhmfMtSJuNqt/7uxIzsWHoW732
23vkafLzY7d0SOzioZfZCU1MSTS1z/fNwgz5mULBo8MsGtTHIYeNlrQx7nq2MQtbABqx3U2eE+JV
hTxxLfe+JI91scX0/P4FnJm4MFLiPVa5WKCKfAX/I7ru43r9ktegnWjkvss3zGyZgSm44aW50+K4
Dxfqiq+OG/1p53njWGbxIBMbRleIxnUg5oB+d3VoRbiTpN/NRXC4bVrbLzf2brGOkvlQnz8Pk+Pv
HPTdHjSEl/f3jX6d1JvQ0n4YzGORU7xHEBmHAi1pyhXjxui2pbnO6c3oEu3THuky+sTH9EdAixdv
GU51uGycJi251QQEjVE7L94E3xnqJAS7y/DZgQC1TL/hJiezf/wi3EhAlig2EUFlLXk/zfCeoA0e
G86eVj48jYr/TYj7OYrUfVFsQoO40xSEB2N9poxP4Pl0isPQzvxAHHdLNscWbkYkK7H4xCldzESd
oD1/cEV7xtLVQF4H6XFpxq0CgcX0JrFWFOkshyZ0cebQKgVBXvQD7XYPzbzct92YuKA8o0HqiBLX
63QGHXbE//by3Ns4nNl+/NUP3vhtlS9pFk1OfqZ97Kbf3T5ettpX3z9bMhPNGNK65OmCoeemf/LA
RsTItGudGbS2G85qSRgmdRaLgjKN2lE/9VDA27t9nT8WOvI2tgLb0hghvTi0ACKL52CAypOeqj8a
Qosga1ruOtkzE8M4+LoIwbJSnTtalhBeV0L1sYAQyde7Ep6J+FJknuaC9OrcqN55KDwG4cMJBCO3
R7dZ19iHF1H0nKG37ZznzU+aL1+8nD03aLRewuXh9ids5jUj2IHKTrlUGsSNEI9Y6YS3ssw/3DX4
f1BfbT3hWlDqpzDVh3bJP0UQUNlYG0sSNRFfbVSSboUg0Tly0y+KkXM5OBUmEF06yf4iaguKbPFQ
E/tFesjS1/VIn6C3FP6q/KJ/Yl0e0phAfX133zoZm3I6ZchqbqfOXQVBGVDELMcG3V37+0a/zuxN
+lmUQzpXhIiBsv4AWPKfsuy/3ze0Eb7oXewhWcPrM4OKLQQXlnBH+/mezkKwMRln6QhScn6kvepc
U//Vr9ABiO7F+343/feSdFDBTt1lrM6zbqC2U6j5BHr1LaEuS9iaqukhsCzLglvxuVr6+ievS3Lu
nTGbMoibB06pYtBs8DtDzIhfT46QacIyPY1pv1eQnIxTX7KNGLP4/n/0NLxsZf4MVbZohHLxAH5i
yDQX+HvbCrbhr6eKN46Za38doMaJlzgf2RP0CIufq9htQ6WyuEWWDjfc1PYhYwMOdcMBXurrc8ih
5hB1HC+jKVt/5HTYuvhff/N/X8mYCWFK+6zI2x5LFZSvHJqWXXicyLFe8p3op9gftx6nLWnP5BFD
48s0cIHveGX1iI901TGYvwcKmBbxetssli3B5BLjANzp1ZnzczA3z4zJT5HDtrK2zRJGTNcF4Ncp
c4oznkUfqHR3WUC/a37ndm9CH4vQoUDlgkNlYNW0c5w8OLQyrY+3F8YS1yb2saRLWDWQBD6rPOuT
fpmGPQB9EFVm+k+fZlv1QtsamSEdEcZTybMzzYcf4awewiE4NXpL0MliXhPalZLFKxV0Qc5FM/+Z
sVdq966+Jo+Z5FfNlDfaybLsDDs8hw4pQH60bJU4LatvgrfKPKv9tBmzs7suv+upe4zoeMIecWkg
yXDbwLaluX76TUKSfu6GTjk7T02eofAxZu7ebZa7OJCwOld7vxldDKWzCj1gdFZ+aa5N59548NX4
cPvH29bnOqk3w2dK+gU4LuiTpEJ8nJr8mLE0HppBfvDW5nj7I7YVMuK3d1YVoDtRnsXkfR2rlsZd
N2xtN7bBjV15TBfmh34jzhWVy96pZELBn7yxl9mWxzhLg2bbF8HouU9O2L3QmZbgmgn7OK2ynZyj
LSiGJXZ9I3Yrbw5qBzXaM/BPCmXSNI9rmkYx1erzbQu8+wWfmhTlDqeuF0Lp5+IM7vI8AM54aFQw
vYzQb9hYKtsnjEk0C8Q/S38GQMnrlwPVdXQQdO4f+5xssXa8a2qf/hso4/4f1dVMe7dCP0jR+tMO
qophhNtZmW4Z4t19Eh8wzhYKwkQtAMT5ZZqZ3uOZeT0srGKflnlG5wDt+l0FfbKNvGH7mHG+gNai
0NP1xaVs0iQgc5wLvGdX6swW9QJGzo3SoG3RjPTUMGjxRcuUXVq3+QuNNH+6wd2YgW1oIzdVkjdo
G+2Ki8Q59Zimku4C2cv9XT5Lr199k5rmKqudYILPDg3/PdHukPn8SZFx6/Bl+/VGVrqWTNUKCtQL
9euzpx0a6z7a4hWwGdfISgT9nLSZAR5nGRosO899RGPXeSxSvIDUyRh2G4tkm4SRoIiAvgUEnsoL
WE9/l3k6fpyrPNuos9gGN0K6dYs2bENWgH8PDWl6/p7zTY5TS7owkS+r9NVKG78AyVl/8Kn/lHri
x1Rs8S5YfrqJfIF+Lh3ahhfgpkKOmMu5R2MDuXPVTYwLgAOr5mIAmJGBHdThFTnwUm6J7dmWxojY
tOxDSSdaXNBi+jXqqs9hkX7v8WB2O65sS2NE7VpLwCu0Li40yPpdkbbZfmDD1o5pG/36/zdRC869
KlhzbAMz9YbPq/bJN5fOW6KottGNmOWsqiQaVkrQXDRTEpTR+EnM9bBu7GG24Y2oddF/tPQjSmUu
4eAlHJJ2nLeavG1WNSK1AgcniE+xMO1IvoOv9DGoUHEayOG2VW3DG7E6u+iTLEORX9oKumR534F4
V/4dFPKeM5xPTWhLt0T9gCScX9BGotZzAyLc6Iz8P4+72xOwrL0Jaok8ZwHFywJ4th+IfdmtbCdy
KFPcHt2yPCb/EYBKDVfqmsr8NNhXIHl7mHj6Svruz30fMIK2bLkqV7YUlyHSxz7VQewt5LlHA8x9
418n9iauxqjOmkwTRO3SuQff9bxDQWt/P1X+FmbXZoHr/998IhAdQ4lCAuKvqNax4Bn7je7JfLjT
wkbwAsTiBeApKi7d6vo47aCxXfMtgK5lwzWxLFXP/M7vgO4PCvHJ1c3nth7R0r48NG32ueTq020z
vI80QhwYYTzN6P/Puh5nniHaadUdpi78NXXq6KQc6pZOdy7l8guPmF28hM7GLc3mvUZwT3Wkgy4b
y0ufEheP34237yB7At6lmW0Y5+qn/ylF+a6Jb5kn3dDsepYjkuHg3p/By3FwqHhuq61GWdsnjNN1
OE5qnoUH+4MN9yXia73zSSZOs5TsZUVn0vG2jd5fLdeEu9T+mnV+jlYhV6FVwl26cdcHIweNAg3F
XW+LWC8j3lmwun3pN2hppd1XSbo/AvwAM+Pfbs/h/VgE48e/YzHE+ShrM1x1eD+P+7Yfs90Y+ff+
eCPScxVB0XeGsRfi6IeUjHi+Hht0l6Y13TCCzdhGsHsDZfmqBhB4udlDxIMfUeF8zKrguWZ4q7tv
kYztWkApWGBliovIfehy5qUOf0ROJD/fHv7ql++FhBHqkqSqnVhXXloxfuV4hdpNlOZQx1Lg66z0
hObMdj4pNvO7wtzlRpizdc7H3JsU9Ax88azHIvsEhsFiT3m/VcezmMWEunSBrpSC9Dja0MJ90MuE
heO+z53noZjum4UJc5l04cgA7EEXHGHnfc788hGPtXIfNJv0nZboMOEuXjczR4ES8JIOYb0Lq7Hc
rXm0xVxiyR8mGRKHcgsIcpA/pnDIdiVb/576qto53vj9tmPZfr4R3FW5Kh6lGkaIpnznBACMgEF1
q1puM7ER3AR0tUUZDPlFinDYZTOBjG2afpWAEzwId+sN/v391jVxLx3IBv0qn9HPyNNDGzZ71+ug
Ca+LeCz5IWzvaifwXRP2sq5uNNOQ5BcvbxF7md/sALtdNrLU/+6D78S4CXfJVReGHQM/Xw02Jy3J
YabdLnNfquBFQtzDaX7l0wLJEn5evPmBjH/p3N8N8ltTFw8l9L3zdjit/s/7/MKI/7AjuosILq39
oMInnoXqYw/Uz8ZcLX5homHWaZVNT8DwEInoWEDyAZ0TZ1YMD9Ah2N81ARMQA7HTgOReDt7btO7Y
rg1awnba77wtJKslckxsAKD1eeM1IFlI/WYfBtUx87ae7C0ObbKHZXrRxAmWa/M6alhX1AehWX5i
QQT173ii03B06KSh0K29QaR3rtjVWG/O3FIH9VoW2CaFC3Fi6X5wobh82xiW7cvE4EAdtg8c4AMu
YwoF4i7Khn3r5agqK7c98CEQu7mTYteM3l0YWRRWjMxDPQDsiwzmn1eOJ+WKLOdFR+k9aCuMbpwo
HEhRhkPeoMtz7t2HgInq4E919nx7tSyeZWJyyhZyJS0uoJe1Lx9LziHz2HRb5Ky2wY2TxBThAadZ
Uerti9V7iESo42WAJOl9P91IG3JtQC6KVoFLXs+Pvrs8jGTr2mz54SZehjkh2hBa/PDOK157MCWW
7uYh1JKPTIyMS6Ee35Y1fnYgHvTYPdVBdgqWPMnv1M9yTXYkMoHWkIGpCxocmdyJSgLyTvXwyME5
89ddi28qvZGhZB4osIoLGgTEV92BQiCG8thwFw7HRy/mvxNE4Kbe5GdpdikdR1S7ae16EhOWErlx
8bPkvf8AZrxyDnpW5JdIXnsP5bPTlx8aCsnhcTzq+d7MbZzVuaewsw4p6HEoCArQfVrGEmLC+9tW
sBzZTPBMNZKC4LpxPRDWqFz42RMPiz9ZtWw0ltjGN0OsWUYmwjC7SFBgUa9+nYUAbqz0N/Zm95rE
3jmHmKCZTIKBTIWI4WjNdj5bZkDPca7qp4vm6c8rPd/oqG9kcfarDj80Lt35o/unpOrL7QW0BKNJ
BBR6WnPVtcXFc1j0t1tUqdpHGfM+5nqMfqQBBO7vS+OmMt/sl5HAmPlF026M1xrtLkEzhPdgtHzX
RNRMOR7iuWTZRdBIlrsRsp4/tVqHrSunZZ3Mp1pGeafzRWWXNGzErmX9KyhlP0a1/CWCcGPjtiRd
k2ojnLxpESPPLgwtRg8Mjc8fHK98vW1oiyebUCCxgHtVM55fln74XFfiaS3YJVPexvpb1seEAVVB
Uy8DpRmkHcN47ZwzMtpzmXs79ONvxIptBsY5gDYCDFURKt3zWhyXCVW3Jff/idItJRDb+EamAoBj
qvgIRkOn5Ayqb+5LveCNpJ+2gGXvt0fBSY3jQK6DeQHxFmrp3PUPlBH30otRv4ZpMB2a0ZEn0HB2
uw6S380u8Ga6G2gLaudVZRtraHExZuQzOk5ZOTYZ7og6+IYmuZeOqvvi20QKVd4aDUGAu7lanDqu
J288RrhpHG67L38/T5pgIdW2kBhpYZyqx9tATdtXUWW/VHbl3ENXmQ4+dA35uSr19fb3LM5g4ofk
PK1r6uDC4Xcs9fZL40351xSVP2DEpn4ONj5jsYeplTdTVBGdccWipfV3XYDXpXHEfSp5rgkhKoXH
JFSlM4jp8C9Nv64xY2gquG+BrjN6c4EJV+7PeYlqA29JfpxBM7bjVfDP3AZb4MXAYnIj3gFxbgD3
AMf4NaW4Y/eJdDwuIv6Cljx+5yyMmMchaxkj5mSXeokgY1d1xyASHwdCPt23SkbEj7MPaE+NU1yd
sSfC+e96cR5YWGyc4SxeahInQQsOb2e8zC6jnsMTczy9p2PqHsTUFxsZw2IFkz2JMHcOIZmcXUAd
ix6d6eDl3o8qgCxw6p5uL5IlCEwKpVCnK25JWlzY6B+92j85eqPgZvvx13V746ReCrClxOPTRUMz
ZIYaaZwpdppxyoJgyZ3fMAIBVNDloDJok0DXTu/7YQh3wQgcY+aIdpcWbN5oTrFc601x1aifWydU
qZOsPtQQl+IqoOOx9sgCXr6EERv2GQerptb+1pnHZhcjOIC6QjtJ6zuJYsFniFM+17x9uc/kRlwU
RUWrwF+cZJpyuW/batzXWb1RTrNZ3djkom7kAZgSnASp9HvZywZ8VvUzsO9fqybaCGzL2piQNK+B
MnPrdU4y52sapx11QW3gbunC2ka/+sAbv5UhKZZurZwkbH33qKqhP+Bs0m+c1SxZw+RoYt3opWxa
5MWr6LFspynuo+kv3c6H28a13CxNWqYCvd5FKzt5YbJ76rzlOBb1qfSdzwt3v450q4ZrWyQjuP2y
9cREZ3mhM9EPU0/GfcSiZWORbKNf///GBHXZ6pK4mMRQN2o3kq7Zi+1XV9voxt7m607hqg0DR3rN
vhVgYNtHaCrcwOfZDGwEbt61LvqNcicR0O7Zw5Gem6JZ9+NKNsLXEmEmA5MIo3AQQ5gmhWiewf10
BrPvAfCNPJ7I1muMzYuMKAZBgERHsHSS0S2+LUJ+iObmoW5Q/BuiF6fpNvAVls+YeLRl1DRYplpe
nIA+NJ765vfrWVQlyIUkmmRklH29HRUWk5vItAjA8+qK5bjM86wPo+f1DxV3ycZJwDaN6//fuCv3
ygjNNxhdtL8G9rpmv6ibuEO0H9I/9/3+qy+8+YLjjplEZxhuwKgT+cDRZGyLI9N2MTLJl5opLN3A
dSToiNPwgGskP7gE0NISpbunwukGgFJI+9wptCZ7YZUfghDxOE5td7prcia6AzXlNhCDgBJH66rH
NI/Ygys7tr89uiUeieHKoA0rIqK4kyxlFsRKlEAmFuW8B/Kifrj9CZt3Xf//xjqDJzwpVyEvayN7
rEw+Hb0F1aPbo1vi/X/Vqzejr0HlLivqnEAIRU9TNYx7udDEzcFQGA0bi2SbgZG0HBfu2/qRvEQk
w1vfVHa7tIHg5+0ZWEzwP897M4OgEmoWjg8DK4nL6Uvjjztfb+lR2H67YWA+zuEyu664yKwqYzHQ
b55sN6pClnOfCcAjwDOhGR9jLyx/mNn8A8/pKBYABZSH89eBOecwGu5iDPRdE4w3zoEs/GgUF+CY
VDwize5RXW33Tj515xk1sDvjzUhX+Vw6S+F34hKu7rhj0FDZ+RH5ctvWFmuYqoRFEShBx0pcqKPA
etj0ejcOdOtUbPEkk3LKBVFcVy5YomGo/iLr+I1iP5p89v32j7cNf53UG0cVNS9bX6FDr0+r/OS7
TXnmQvIP2RS1G5Ua2yeMw0cECcu5JJO4VJzvtJddpmz4ACLYjcOBzWGNQK5xsgSXXoSzfan/VE79
7OXuq2LsWOr5o3S7T56e9/csFu7P/14sSHjwuXCpk4Cds4mnQhwhInde5LKxZ78/FWISNEVOzYNB
KXHx2LLPif+Y6glyul72OWyrh6KtTmKWG4e2972WmOg1OrorSMwoT2Swxms+PUQu30h+tqGNrbvw
RJPXeOVOQF7+XVdpeBwgS7txL7UNfvWyNw5bgqxiLuTKk7Byq12DR/T9VKqtPr73fZWYkn0A4vgt
XlCdBJzch6gIv6WROuZE3/fQSUzNvpIWUO1rZifBE0v4JcPt+dkJ0LgW33bQ9zdOYlIwrdkcRtp1
0qTmQu8I0WgYiMZ6T9Z23c31Fiu+zQbGdToSPCqdBufxNSi7Ry+vM9wXnbsIB3xiwtNGHYpMjYiy
shtTb4fb1nKsudrsmbHYODR2TwlKmE6rniclKMZDsKO345K02tnwfksQm9iRKfBo5+O5Caev6KHJ
pnips4fGWfZCgeimjwAIpxuZ9bp9/fc1j5jP5kFOe6938amerk9XANEkSTI0/a500tPoOK+3vco2
I2P3bEmfd/3qRegew2NUF0ZP7co/BhVd494dj5kkJw1S3Nsfs7iwiRycl1XgZU2niYQHFFn2Oc1k
Gbu0fkqXrVKvZd1M6GAAZXfoTDtRApK1HWIyiAefnry1OspUPgOc090XjyaAEFKBVbaMa5qEY3us
RL6vW/09yqKkmoL7irLEhBHWVTvwnHg8SZvwg5v3RzqnJ6Cpv9y2hyVaTFHFoXKkUwY5TwJsfV2c
A5bU71ouMxmPk+dvuJglo5hqepzPeSepyxPIRw+7Oux+R/W8dR+yDW4cQDwU890xnKIkpTII9q70
ljRuqqbe2LZtS2ScQNzO72UNLFJSFHhOSzuRPoCPhR2JC+6d21aweayRcdFyTLNuCHjSKH7hIjuo
tqri1k+fryeDrPfuqjOSyMiNK8v0OqkxTfrW9ckuBYHweqj6rt5iM7WslYkOzHkDdZh04YkegjZu
u4IcFzx9xYuYgtPttbKY20QHhjQdwXft8ESMy0vnkO+rzzYOTZbkZIL3QHZcrDlafBI8aj6kof+r
BuxMkx4Ch3fGm0ma5aB7OhVTx5Osqo6e2/YxlC7jGfliIyfZludqmTcHKK0hGew1NSwgu3LXNUok
DXO3HuZt9r1+9c3ogN9UxZTnSN/kKmIIVR7QG6qsBGDXC9t+3tglbFvS1UBvPiOztq8nFUVJ5DYB
oJ/hI/dW7EL0yRHiqHn/gHb6jW/ZpmSkjzRwwxH85qg+ennhnacWORil3yaVT6Ddc9lGBdj2GSOL
LI5qPDFGSLRF83zNKDHI655bpV/uCwsjheDMBmhjCMcSONfGbjYFcT91W7grS4Iy8Wm+l5ZLjUIt
Fqnc5Uv4nWrx+XrI0vl8kWW/kWotzmvC1KIuc0fZtTiKXPe9uGz7gMaedMK/bi+Sza8MW5d+obJg
xlFnIuo17YLdtUQRR676ULTzL1bnp7apNvKUpQxJAsPiKRpJiOrKKKFL9rGFNu40NAcHVKDoW/sC
zqq9zsv/oRQznBzxarzxXUsSM0Fs/aIBzOkLrOFU/8pTGoBFFRvK2h3RpvN8ex1tdjL2kYDzoW+i
KEyirg+gMKVP6Jvr97cHt0zABLHxWYBqE2jUpGiDFz3Sz4DNoQEr6Nt9x/zP933k6iFvMow/gYIe
kIYoCYHzOg7AvMbemi3HBRyfp74idKPeZlkpE6cGLlJKe3+8OsGIokLbttOrdvz2x+1p2IY3EuXE
CaO+aMIkALQhrqqvC2823j0tCcuEeEVQE6PS6cKkyssmnr32eRX0Q1s09/mpifEK0Ao1QH8yTMAD
9EQLenaQ4qs6fOFlv7Gf21bHCPcglMCn5zRKRghb/fTq0X3O0nULQWZJJibhU0B9rpcCE8h4/wl0
p6emTP/Qpn65Io9JDTzcvEUPa5uIkdx1PtEmTfGpIMNOm8ryLPLyLio0n5gortnzJZV5ECYt81WD
hyoVqRhQA/a5b5m6TxmNmIAulaFSsaZjmBTgsvikU9fdKQd3zbviwAR0RVq1XHvTNSFFJTQPl3gU
jTzcHtyy+ZnoLV20I3hI8yDhOPTsmXRPOa1fy2o4Qkr10E9bKrOWiDPhW3ktuy4ImyCJiBCxCtAf
SNDdzHEFuG8i1w+/SXosk1MBnWh8ICefw6GaAIASv9ZV7ubQO9UM7dq3P2TxV1PFrxj7VoN3jiUF
9DUTXgz5C2mreuOR1bZORlgzMlI6FHWY9GWeDzFkj8ofGSf1K5rJhvrOKRi79xiRfoESIUt85Yj9
FYNzhMjzFs+CpQGc+EZEF+kgl2huw2QS4dnP8j9yjHY0nz/VbvASLl6iC+9LME6v7dK83jbKtYz9
TjnJBB2PU00FYN8saVpeH9Ox9mOZ9eNeh77eNQRMbG4x40Fc+OpQqVluOJ0lTZo4ZEVlR/w0RPQs
efh57Lx1X6y6H+IlGskjSYvXpneXA/q7gIW/PVOL+5mQlDoFjB8yyiwJVJX3INsCTjFIfbbViGNx
QBMoh5ZeTRmo8pLK0+OLHKjzizNZxKKKtnibbat2zUVvQjUTLoFz+0GCJ4jhAHzWAx/Kj6sfHr0W
zap+OjwqFe5ur5dtPsYpAugLd530wJKpgpzrwna4o3wU433NLcQUHVTozm9ddHInpF/HA6Or99iz
udnf/vGW46J3dYI3K1UUekCn0gpjfxErqGhmRwKQF5WfGL9PQZ6YYLnJ8YK2KH2WoLdiiFkU9ke9
tu6uiAAouD0Li8t6RroRXdV0kwuXmpdyOFKXukc+ii31Z5uBjWwD+lefOjlHPnacv9Cdn4iVQreB
3PnjjevAyLUShUS674OCxI1UbewoEtznnSY4rmsH2Uy1ZonoHbKX1Pce+TyX+8FLp41PWFbfZGxj
7VKvWbAwYFxQtnL6dtk1YiUbHmo5P5gINkVBzLAQxZIWaE7IbSakAl304I3JtYoBhOVGFdG1hIIp
L7hWU1ej6QYf8sjOlap40H31RQgpkJryvxyhTlmzQqsZlLB+0J8YMKVA0h3dcDpPnXwpoYZbbYqn
W5zOZF4TmuEprGI0kYt0To5Tl48qmljclhCbuh01tk8YJ4GQFtlAU0qTdWh+U9//mE71x6XdYri3
uYURlHk/BI0baZoQP5t/zKHqvy3lNP26/eNtoxtBCTw6JJo595NFNM6uBLY3nuZ2q+PP5nRGTPpo
ZXNZ6fhJMOgBgPfwZajl76grqzgl3T/huoWss0zDhLx5nQYd+tz6iZfNQwyF36eg0vfVGUyUmwPq
yt5hkiWDU8ojlI/VA++K6XjbABbvMfnXAEBLXUi/YxuHEdSEUm8x/4Hk0M/bw9sWxthVR8bgPkHN
kpQ4v7s8/1FQ9vn20LZffv3/mz0vlWBg6BR+OY3qL3RVl8iFTPDk3lmHc69TejP+oFNZNTKjyVL5
7k5KmUEkrvIOt3+9bWGMqFWpnMPcb2gy1OjdKzp/iAuqft8e/H8agu8cc01tQbpU6HPMUjcBZnva
RzVehLJiD32HR39A601LQVYXHPVUf1un8Lgu6iko1dbJ05KBTWAY5D41sNa1j6dN9akbhgOn2Wtd
+TEHoG7jdGszvhHZzYirOXjTgJjz+RwXYJTYBSzL4rnxtkoCFguZKDEWDQ24USY/CfuhOnkdmAk9
ZI6N3dYyARMWplu0pfV89oFNcV+9TH1wQv0P6u0vtz3ANrxxdO6yOuIof7sJiDPnH4TCCjTMop+V
H00bjby29TFCu6NR0OHEQ5OMkH1QFWSnECMby2PxIRMSVg9zRlJReUmnq8cqGOO8c1EnRkeRQ9R9
rxGm6iA6emoXqFs3IYCooBZ9lsT5ovnWm4ptfYwIp9Ocp6KdgRnGzeUwjNV8EuNwX28g+Q9JW8sz
vvpYlIjgGQUKIn9Do2RjYWy/3NiUa6AD0KvZuqhcsN+Ayr2U9VZ3tm1oI24rOocNGhkoCvPoznYz
53czbjU9vevzHjeha1H3/5xd2XKcuhb9IqpAEtMrQ092e0rsJH6hMjhCIBACMYivv8v3KZebTlf5
1TlHDULa2ntrDf0EFTdLznRudSbEMGTQsaN7UeoPXSziJ94r1T/OBNBYeaVrTs8xbR8qHbxOlfny
7x3715nB0Jsd21HoAMGympzVAA9M19XQY17ccffv0f+6nzD6ZrNakPH6OJLk7Ecc4ucND3Pr+OMt
gxTzDheYv//9M5de4v3T/DE/q5ahrWDWAqhlHx3bgXpJF10tgi6N/v73P0Zf9DzIZvUQ1IyMQMJ4
14s11ZUZujT4ZrsyaqmutMaBjLZaHo9Tt1uC9u1j87JJoq3bq4m7GHzgyk9KNh6nxb58bOzNbi07
0YTGM9itMYyDitgdEp/HH+piYuFsNizqZEhAjO/V8kT9JLL+73ZSzpVT/H31/V+aQuMtEApOGk2w
VsQ921BHR0PVKxwFx7y1WqSuuHaXdiEubKFQfOCCl17nnv0WcChBd2xkeVvWVwr/S8NvNm4JcaCO
tNI9j31Up4uz9Ikj3Lu+YtmHPvAW/TTDLUcvfrGiDVY2QTIru9yYcSk+f2z4zZ5tDCsiNruYnrFj
VT7ogY4JwFzxx2LCFvcEQPEEiT/uonUBBa6sCyvfHkQXLB+iOWAVbXauQvOAjnFhzwz85iE1rhZy
z1VbNPsPzdBW0KhlQTRzr13Pky9/jrT8rpeP2azG4WbzGqCt+2gd1nMzaHqKCZ+gTkI/5mQSbxXf
tPGKsl7i9Vy1rcyJCUhKEaMPZbte84S8EDa3qm9tVwCMCZFe3JA6An1HGmDnXq1j3j/h3wLEJvq0
UxzbcPHWswAVC4dKBQskZdtsgdDOIXLdJV0D30t6J9LZXHQyMX0d3IwjgUcur0MQ9HyKxs/HlsEG
Gu82cLAQJFzPAAf3VWLmcjpVDWyAPjb8Jrfo1kmLqBLrufaiyjvM9cBYGkAS4Bok9MKn2mIKcBfF
3VUty7liEwIV2oc3C7py+ccefxMGOenLYZKIshIMak3Yq4ZE95WZ/3s9S+MtYox7CzijNWKICyJm
CtvLs2Bh/o4ZcWUJh1Y2JN1Qn+aw+MRrkDQrSCc4HyoE8eObADk7XthBSWY9mzKYpqyL+eJCaasj
05Wpex/oL6t8K/YG9GlcDxZ7yPHqWwg7HSQDF4l8rNbEC2wCZGxXU4pYrWdZr7+bgORiYb+HyH/4
95e/9PibTSrdVYK7XeLxeax3C1E93NvF+okAtJt+6Ce2gPOxmNquK7r1zKZh3bFu6HajJA7QRPbt
379wYXNscea10URpjV8otJF57QDuUYMqeWUBX5iirUCb29RdrFmzwq7CMbsq7lnCejhkNeBxX5mi
C7nUVqBtnhpFBlkvZ4eMS7ascleGxE9HNQKbca3EujRL7+/3RwZuaSngntss53oZ6nSgwjsYXD1f
yaQujf7+9z9Gd52+gTuWBFOBqLPGls8WNnxIMp3GW3E2SYC5H9ZoPhOn5I9mjtUedyrX2jmXHp38
76M7rQtMjQzsWfeL8wOmicWXYICn3scW5yZLUH7EGuJE9kx5SFN85D6Ntb6Grr/07Jv961SSqdbT
0xnsTW8Hf8QAyhHetXV5Yelv5dA4WylpS4OPKnUf5fAMDR8pwN7fhiDyP6SWSuMtwqyI6AwbBTGe
JYOnFOzM+yTQzRWoxYX52QqhcVMOaoGq1BnmXh1Et5fyjM18Tdrh0uibLUXZLINCaHOOZsV3Asv/
4DXLNYzFpdl//9U/ttTceRaAl2A464Ae63a9hehI5tj6ytRcCDr+5mQZaEzMqthwHuri1yy6z37L
jpQNd3F7jTB46Sc2O4s1SzgVqLHOI6zVgpI9zr0FK8DZmdm9UqFc+onN9nKmFfwSYoaz2003KrR3
glRpZ4Jjra/ymf+KZcAK3Wwy2/aVD0IiXmOSdjfous1JUJLj5EXsNoKJK/xshfetcpsPiXnQ+L8X
pH98eieE5N0SrPJMq67clcZE+7UTYf7vkHRhzv4PyjZ5KKpLzBldIy+puwq7ugSeQUsT5VDdaq6E
vvf08S+50RbUJmPTLauh/ZmoKjqApugnsiF6b2nQJ++HW8uvwU0u7JUtxM0Gigu1Nv25Lqe3uUAm
i6FVYK7k95dm7P3vf3wP2tYw7w6ZPtuFfSoKwhM1DKDYxvWrCtsrn+VCNNkKlEF6Pp68Fhuybrou
EZNT795D45XRL83QJpooyGEVjjPhY6BL4xh+I/kaJfEirpE7Lz3+Jp541MowavD4IYm6Oyxq5PH8
qivLX8FfNGabUEKH2lm4mfsz0EPP8By+UW11DwrHXgTVDjDW3QgvXH8xj//eIpdeZhNWQirVGtui
O8Ow6CeQLUAxht0HD+0tkC0c+jEYpkCfAShzDshU+Z41uP/80KNv8WrU8XgREKHPpHK/D5bbZEGg
/+Dgm0J36dBRfG+1njtTiNsyWIMqCWumv//72S8s0q28mi2X0I/mRZ/pQCBUVfKgrnckjmr4PkdV
sV7Jty8spq3Emo3hnrxGcXdWERZob2M3DYHAyIRj2nO99vGOyGjNXB4OgK7FUfaxt3t/6z+iCNjC
qo5QCp2X2TSZrdnvBfQcCg/Hf49/IUptkWTuPFag9JnuvLZd4szBLrTdL1rIW06KK0nDhX2xRZKF
yic6bpnCT0Cyc9F3RVN++ffTX/r2mx1ul8VC2KPuzu4cfQLe6wkabz+EDq+Aiy49+WZH9zDJtJWc
u/PMu29LJHTCHHaNSHvp2TcZQkcHJ/aDpTuPzkzysquXJAD0YKfU+sE0eXuraoQ76XimzRmQZz/x
LYBqOqTXLjwvvMAWo1b7qvhvLXFencDdNYN8qBvu54u23z70dbcItRpqwaN0PAUGLS2TeOhyT7mg
LukPnp5bzGzX2Yj4Aq6SyhfxwRjaHLkfff7Y02/OfyQtA6Sv/OYcx85uGdbMGeVT4/KPkGyQd28C
AyTg4VkZru25CqJXkLx4omfx9O9HvxAUtii2OmgK4GqsOrOIfPZlcCOYuBmJNWlR1Vea7BcSZLI5
+hXgxLjyWZCuujA/VW3jfsGlJctgKtKC+OS1CUC/44u0XvWxUEo2wSJeRuZKEshzwMHOdeaSJI4p
/GRx7bVT+tJLbQJGGSlbtCRuz2iTHzhdnsJ1/eY7/LMVemcghYzq7/nf3+hCbCKb8EEqAr56ROV5
EIOXtz3a4o6x15xwLuztLcCNF2SpBqgmnx1d37oKLLSQH6nHrxwJF+Zpi3FbK3hb9COGX9AvSEPo
ap+HoSE78I7hIROUbRIFfnBX9B9stm9hb1BksrQoFNpMzPnch6RKaOx8qI3lb5On1XTRunSrc+qN
UPfWL7xD06Oi/Mh39re4e6uiWY6lF528woA6uRbjwSHq2l3a33e6v02emtIyyEKv0alny5SqyqdJ
1XVrEpqhTno55P9+ib8vJ3+bPLWqB80C6dPJm/uXbvW/DN4KWFp5Te3z0vjvf/8jS7JIurwwsNFp
QK8sGWEyi+Oi7hNde1fQT39P//xtnjT0FloOfIlOrox20aRUakn/VVJnTZfCfq5xx5I2AT5/oeyV
L3/ppTYRMjKe1JFrwxNh/REGK8829JtM+uu18u7vIQSS+P87a1Ep+36Fwu/JDC7dG7l6zz6l1/wE
Lj3+JhbqznPqpXSDU7VOUcJqSM537SQ/Q9pIXUn/Lr3AJgbCeQGg7xKGT8r3uf8yeUs5PwR14zUv
H1q320NWua4p2iZeT9oDgTWVfVn8NLoRNO3dtrt2UXdhprYAyorBLpqL0jsNav1V1pJBXm+2ydSp
nx96jf8Ssv7YHo5W7wbzPTlhy+WwpTgJAOGVkh9KRWDk8L/ryHEd0joQij6xufiqHfUJjY8rGfiF
qdmmgB74/ZSCdXRaeMQPxPT7NQJRgQfxtU7+pV94b0T9MTdtFC9hCLzFyYkamdswtgIqMLx9mQWJ
rgSPS7+xSQVBAxILRHP8U4sc/DQGbXkTOH10sEVdXJmoC1thi16lDq+rQKJlOomVnhCoWizR+Frx
e+kF3n/1j0nyy8ljk679E8Ai0SOBydqDUMbPq7bvH/+9Ri+8wDYfHOoBZL1V+6cZuKGsHyZ9r9dQ
XbuR+3vG4W+TP9dbQcic2+BEo3kKP+mIRONz4LgnZYo6/tWHALeC2tb1n/2iKMznj73UJga2pm6l
0MV6mr0lyki8khM4zeuVb/7fXfD/zVJ/mwPSfuoF6Ed4qcoZE9JFpwiWDkXdnyYatPAujEza2u9c
rjxx6+JZOL0GS7v63krvzs68SKJ3C/kGvEQMwhEUQPl9Do15gS7Pl5IX34tZguLXUHUKy94cFj0C
CCGgAj/6xbXwd+HLb3PN0g6VbuMuOA1L0cxHae3YHBncBT9WBvvbbDMYAMtdIWty8nmnID7jw56p
igj/COeB+tvcchwtNH1Hj+HTNo1IybtEccJAnPnx70V0YfNtG/u9O9lggor8aWnaKlVw1LypLPTM
feaWV37i0id4/+k/9rdXaluupmEnIgsvbewcHOAprq+Ev0ujv//9j9GtCqBtgczi1K4LJJ56tElT
Pkfk+d/z4yEQXEjPtvK6KxACUhDhnlzAUvZrWfs7nKM/8UFyF8n/DgvrN4R7jioO4X0y6CaB2fWL
VPTr6jWPcV1/HUL/R+kV3yDwWGVBqU9rGxxFEcvUb8P7eDLuHYuj296FqXc8enD/o7OXq658gBPz
tyWeVRrN3lsVwpLNNthSXCl05Js296rlrffghzN0mWrbr2qxnwIPSbZ22UvYKZ5CPeqMa8F3Xhoi
RfQylsVj23c8IUX33A7xvpcK9OTh2SvVo8sjkb+PE9Jw3xVuBnmErPTGx8523x0/7NLGD783rk1r
tztFobhh8JkwLTvoof9cGnYaQ18nMbDGvTCHXsEsqyyz2u/2YVCmrSvhokVvGGQMkyYQNHl/7hI8
edwsxH4C4bEw4W73LtW13s4izIgoYPJY34Nhd0Kj91gX1S1oP/eFtixx4nYvano7Sj8pqvU0BVFe
+GsOhN2xDPpT2duTIu5xLecXvrBE9uMdkEtJ5bDnZQq+N8VwNzJIfrPuAdrZRbry9cGt+UG0c5nG
ovkZy3L3Pr1V68mc6egZxlVQGCV1lfu+SIZmuY+xe1Jgub6xCmq8QJRAOfcmmti3DvaOaB4/QTbx
q67Ds4nAl56526egO0+Zarrv7zM9VfODgEVjoqX4PDD1CRo3uePrA6v7POA15P/n+jD6UYHunb5v
XOCFevsrhpgTxIBHGJ2TX1MnjxR0NxnGL5PWN7UndrrWOZxB0tpbf0WC7xSH4iQsW/KmgP3T2iVe
IYuEjxMMVm294Jq+/0TbyN2tq3fnVN4z0iBI3cTeL13OJFER+TaFZXPvhubW84bpFsKNz25cObkX
4p6cj9ZJKujF7QCcf9SteMBtcZMRTvzDBMBBDs+eKas6T2R1g6vvDnJgCVUuFQlaoXyPE0CkYTeb
zzAqPTZ92z/hqpwn3Wrv2bw8AE8jT9K09T4aXFAgirXAN26/RSIM4EgSiPSdaBk46FKA6P0KnY1o
B92NrF3MbhlJFnjNJ14tNql0h5ZQR3/FTZXH1n2oguIJ/j5vzIFfcUTmIYGH+K7GCdGu/d6pK7Mv
rEMhgNEe3BX6EWh1Tmmv3Bs6TQcKO7M4AFyRxU77Cn7dc9mzOvHiYm+d8MUY84XUI9uHVbOf55Hj
3qZ+dp3xZZB6P0dMJMRWT1XP+wx9fpNi3d5CjuHVRtONCetbKqrUi4e8lhAnFQ5Qijp2D4UtlqSr
xV43oCdINkCSO6hvG+M3qcsdPyGet2R+1JWwqvWeIKTyg2P3JmNgTm231CmvOFQiTXDCs32VQdno
BD4NeMxmsqlweVJV7YNrzB0Bpjpbwu5X54pP1ToXiajonPSDuK9HCq97M8NbGPcuSWhJcdLoq2bV
4Jok6uq9y/2jMfqH1atNwfC3KSyW62QZLDk2iJQJWeff7wtvipZP5TQ9FXw+qZEjnlXB59qZnWwd
i4Ojw99tUZqsr9ykHXwGyjg59UP41dfFzdLEL2EV5FWhnh1V5zJ0MoQOCSZXN2R1oaDX1t4Cdvtk
Qi9KAJX6hf/8TcAgPHU173Z81v2X2IvCBNV2k7ShQajAdUyy2PFRuuVNZ5Yo9xVE52dcsrJJ6IxV
zWvQlHVmoN+jeKQT6gS73qG7GVQRGhaIFl5C5+YAn5mjLSDXzYH8AM0dDD2YSMEZu0S7mauqPvSg
Ys+eRccwqKpTSSmMxcLxFJs4bXW0h9YFZOfaIQHFL3PW9rFd1WvY2E+QODy4tId1LNTN22QNIpJq
jqw2MsF445vi0EbN17EoD2FontB6kQlK8pQy3ie1WP1DTPSbO+AuDlyRJefvIT+cT1Oz3PIG7vYt
X5KIT+bs+91tVLb6fhXxDe2h3uFPudPGYUpi71wsNM4A0hyhvOd+J3R9hbFq2shZJH4bN9jB3tcC
g+6RSMKduVlIEkcly4Jougeh00VkiB/DRZyHWJ/Y6B6WCiLwRTPmXOonIetHJat43wxhlAblKlNo
Gu9lKA+9I3cymPPAm0CTDe/RhKuSQA5TGkX195AOKh1rSRJJRz9zuvUXKuEmMXY5RWo9+lWA/d9C
f4Dwfkz71iHZGJTmCMlh/gSnZLH3G5wJoptzrovcm+wxEm7/EAw0GwLLnli9Jr23yJxDdvrLWNTY
OV7rJQU+nBtSiLSHzxLJMMwf+G4ovCqn3KxpJbV3VIX/c3ZgCFsOdbibjD8l8Ah6EXYtElcvcdbR
sAFgoBGJnMavrh5JUpaIY7bu+pQuwJLAfOuNOPWQwajOHhhj/CjpEqTQNM01ROsO1HWa3Dizlw09
oZl1CrW3MDRJqRPeR6YnN0gQsPXWlBB6tgPP/HEIUqip3VSAhGVFGP+om/CInXdy0DOopzD46Y4L
y+dmLR4aM5V7D0oCBzJ78q6dqP4yBZO+hVuDyqO+w2qtXAd8VLd7Ltygy6IgFEkUQxIyqduuBbdh
YqvJII4RQ7Y4RFeeFE4WqGq8sw3KiqlmiFkN9I2yAcPXOYHHcJPClIjf9xCX3HXGLEevokMLIFsz
vczYTxnYQp5EmGiURjpelfkcV/q5jEJkoA4LMiqISY0wCuj4qjn5TK9fZsjo7wiKKXBzB1yBs8oJ
EkjzIawBK6yaZF4YewMHL0jWsPWzDsieYzW79WNRDeNjExOvhWkIbz+xlbm7tovNQydhgJE4nja/
2OBVX8Bdri1UHaU9WjHOJHOBNS6yuGzdGcenEI+LWvaGhubAWtumvjfPS1oxyO3ikyxQnCv7F8gO
tDe+rOYD3BeKN4dO6k0UneVJKEt1t+plVFChYWEGqspKs17oqUhqpaFa7unQ7Gef6ltoG4KcEUPr
ZwBPLC9F4O+AX/R2BhnrCZTzKoftFxQcK8/PPZQfe9yXtd/ZxJz7OX6HZHUwdXVLn+ax4655GXpP
xcqipOMl/cZkRB5QyPmpOxVIU7HbHqUlc5yAny8/z8hPU68Yy5smmMmL7JF89Mp4SJbomgcFUCAO
juFbqyvxY4zLIZWT+O5N3WPP1XcmPHz3UjgpigpkbIv9MbfjvJMyoJB7rz9FDA5baNXKL7A3lDt3
FTbtor7OqmYCfD+Ye+9+7qJ2zxwXgptoN+SW2SDlQ8E/QXNzTgWgqfWNJC3lqV1CN1kn1+IuPr6v
uBIZlRY58TIGO8+W7Oh40FueSktehDTBbbsOCIu9fqMrOY4E+sg9eHEI/pDqsd2PoFvim0jDOxLJ
PLBn7hL8tqMLVwqkYxAJm8tET9Qk1Vxg0bWUIlY67pla8KQ6/X7RUwzyhXoLrJtU3N50MSUozvW9
Q8D6VsyOx6bB5ZMu5njOKC98bN9GnSQEGn+XxaoTW0KwTS8STGctjniuIulh5/FCCxs/yKmNUgRG
lraCN/sAF7pnSLVMXyRIYTwXIbwukvH9imAi0KkPse7TNYJrCugMVeIPLY6YqIArJ1R9Ux3F2ERy
GFOqY4RZMprXoe+qNAanO2ncssl4qJrXOg5/RkO4QHHdTvi/KNb+ytgxsMu9tdb/zLC+jlE0VDvm
Kbmnc/DY1eazCxxa4q6Ev4TDhEOJ1z+wIucb3LtKCOA5d2G7FrmZwj5jvO4wT2XDYM1m2KGGDvgB
2EKbyqIXpwGqGlmsfJpqPGQqvcFNA3dpb6Q/Vai4apPB4jLMrJF95gOWm0mPhWktei8ZBKtSQpGn
L0sUHEgz/WDENXuv6B/sgJ5oLRXJO3f8jMRr+mKrCqizKHwX+YcHvI/cvhN9lfngzOeTnvgxCshz
XdIb5KWQCVy6Im3DWX9vWv+HWwEpXTt6SXgXfcMrOndT39u9HpYn1L9DUrquhEwpeVQM3tcMHbS9
qcv5zYyTk+uRvUKVCEbMkzt/jhbdZUEXNTs0SWRGy2V+8laYaZLQY0nzvvhrWobJ2hkK87RgSoeW
LCm4n+j+4NxXt1FnEb8aV8R3hWuWvVsOr0ULrRo5sDo1TcdQ2nmdTvxqYhA5lSp1sPJPPnQQs7HQ
7C0s+m6/CuTUS4XUTPeQ6mmdWRygyV/tGrWQbIDb644tVYRASVhejQYW9pb8cAI1p6Gaza0UvcgW
qOVgZuq3ccE5oom+rVfs3JCMnyqBdKLvDAcNppbHuZnmjHX+V79teuw2z40hI4mSsM3wLwMkwQt5
IFw+80I5CxLpKYR347T6PwzK+tvOTupxDOAg6MV1sCMldY6+ALSid8oyRxb3BtQlrolgKJBBEaw8
2tn7WTmdlzdOYLKmmvwTEMBfWzb7N6Ty7iashZsGV2SJguv6jhFdYSWFfTL763eACLwMiN4Z61SI
XYACOgtmM90QXIA8Sr+Hm+FQ+DnOG54C8I4GyDw5+36sg1vfkDgpVmd9aHEkZjWppt9VXev7Ckv2
bnAkfJu6Qnu3dechVPv+l2ZQ6uDglgbqNgvde0v3dTSDuakl/L2k14+vDZ17tOxU/OQYjGmC/kcw
Kw1mQBjBn3OckxZwqW9RUBRfAxe6WlpVIp9p+aRK0mSo+F9Ut8DxT6EzoGpr5cM4SP7VKyNGdwOX
6Paj2igaLhLjm8n7XrZUaIrjHNacPWhnEwKGjpcm+O3Ea9+g5xDNzk/8WyUeVdfM/ZC40FAdD0w3
sXu7QoyPJ/7kx3k3wfvUcDp+hZ9lfx5bkFjQBUaG2lZ1eEtwd3HvFbY9A2vXcLB2g+7kdUNwH8Ke
KNgBPQps6ntWa1at0hUg2XQKtc6pOzm/u6mt70aUX58WqGf1hxgGOgUElis7JrM3s2ShAvnrbFYU
69B23QmYNdzPULZgSRSWqBVwwjq4WOwnN1cFib75fqH72xiogre5DuadJ+zyQ8YLxpqrcs09t5i6
hDZq7JK1pwY2fvOM7HaUR4NXLdKBjO6u9lSDfiQUmMUyo2kRGj8dHHBLDe4w89ICDoSauUX8Bu1J
FRYNeDKLtMLt1H4po+6wwvbk5PR98xQEXqwRJUsKpA8N5iYpRNA/l3FgX0ccrhyhwkVfwQ2rPgl5
CJS+gxVAPRWkcE+u/cw1wikT01X1HfayB+0mYcr9ArjGG/y36oPHefOtdAdIYIcRrFkPjjQmq9vI
wL0uFDKbOjgdoTBZ5F0zxd2JA1IYJXXAHHMDvhDqEL9k/Zsr1E+XDnzHYvvb+ugUCEfZp6jsgmnX
h4Pzawx7gqTLVhytbbEuP5kXRPeaxH4PCJASX1YbsWRcR/lSoQoHIbEv6mSGtQLYMHF5NAUX6TBD
fEkIb4bpO8U2tdxA32NWe+ytJunrkJ/k4IZAXjXFGR6XC016Msa3liP15WjeZDVHCcFdi/opdEaS
LpjMlLU+y4wXDmUW4COd1skZHiYPZEiknmUGa04v5e087pHODXgIqvazQU+x6iaRzbOskGjHeuwP
qADlLW4S0RJxajWlhtfea9yX8li55D37KnDYO8iTnxS4kU+R77V7SWa1CxmJc4T1bs9U4CVu1Nqf
kO6ub1joide67uMUjj4o5OdCTk9W2ijBRYe4QRWPrAKYhdyLw+Ykbbf80sjqnuK6mM4Wjpl3MRoH
kOsaKbpGtrsJ2kKlneimw4h4mIyiUo+lM8gTRMOd3WjLus1mKIPQ+y4mN6blzR0dSvvLJU6bGx6R
faO95TF2WXSIFPnaDWWbirma9sEihlNNJ3QbOHpUPajtJ5gCzLezKuQJmdDwOPQoLALi8KQvJ8j+
QCH9iWvaHoe1jTM5N2bfxw69R0UwZ27Yq9emQxLUDeN6JP344Fs0yAR8stJxaLyfDY1o6q043r1K
tIkaTXQXNC2H/Shz8nZFJBBNGScGh/FOr+u8m/weR0bToHEH51hgU4STed60pgKZNro+a48+RChy
aOLOeSXGLxpR5p6u/bAnfHCyNqC/hinGyeHMuI0pHQnlZVGS29aPIbuGduz70jDktiTiN7zN3aSJ
6jV1Fqc8dmSJ0PlDanNXFYHaNSWf89YvvrmNVz2wyfGSILDVPXzf1A10nH6iYlUJzHrD3B1Li+aT
+9J3qn71WKNw2cjVJ8SL4VGIsnyYDOlOAJA5XyC6yt4gSuw98MUBxBGztSPDMH+VQiIkI8fZ4S6m
QX1XwKhhlSqrF41CNHZU6q4trkslmz/5cPzL6WzGhPGlf3XXsvzCZ+vcSuvbGxKhP1naFkpocY8Y
hzuApBnZm+rhAOWOKHrYoMUOEobksKA828O8hqRdrOYfKPvQZNamgLhE6KnyoE2PVqVgxQEaBc5+
cNWUFUg0dwJLH51L7yUQcGOwI31suhI+Rz4kiu5H0tnEgcYMSlYpU6QwbuISf0WUXVjmVsWSOgjX
R1TgOm2J93UwjQtWUf2lXisU0X1TfkOCadKmG/WNrtzwpldE5VibczIaNtxwp2T5u3QXNgpbkRvM
7kMXB95urckIqxSI5bi+0jj/0ZC/JdM65jjm/WcLlUKc9Qs5cou5buEEjv8E9fZKms+ULXrPPV1l
TDhDWjiLCzxWW4s0Lt3lboBFIc5KaA8szATvq9BHSxQJSedRlDyjihOX62UHgcs5CYweb+OwmHNS
VOLBqdupTarVKb9N04jDKBjLfKU8Rq+p7dC6lwHbkTqG1BJkcnFtEw6Zx5ugQS+RlK9dV5c/UYJU
qGunmKeoFud8qlCOk/9wdF7LbStbEP0iVCENwisCsyhKlGRLLyjrWAYwwCDnr7+L9+VU+diWSWDC
3t29u5kMCYCB59BsjZy6Mc/+dok23qwcXqRfl3Fn5Wv2bGGZc6Zccl4hYrwfDIDnuOGNEa4gyMZp
vekPBYCzr9xyOeWu5fQwL9Xybeqqua9DN3+0s5VmgdUo/ejKCtZjBvkm/mF5a7rZjkRXuTu/VcWr
OW7FjlOcoremQD/wjbI4AY16atKq/tFh2IKVmuZXZY/tu/QM7zY7FSBIuUxllEwio6GV5WFMNv3T
zWe+FrkZBmyCP81Z7Ph5dXKbRj1bI0dHYKTb/K4lZfFvkjgO27k/3Is064PE7rJoAOcLBt0136Z+
yJ8sQ5S/uizt495b/n9F9zLZPYQ5b74YyksOjXyoUt+k5us0J/a2ggexFdel1UQVNcOc4tCs2f5p
HrgKBle5vyZZrPvUctq93ibWrVGWc5ylV8hg1b3s7Bc56EU2Gkl11wY5VVEOsfnGbp73i2dpVdQ6
clx3tutxw69iPDx+ILSEYpkkQ/dqFBknBS4Je2iG/KZEVp+6UaloHFRgS6M45r41nGeHoCt7HcSP
7Fv92hg17cG6zP+UbRmnvNamOVADrMMxNzRwtDFx7Itfd1NIBsx8tMsOMQzKYlILLA+b9Nr9byVH
81omwgu9gkO27cflnheVjFwUt5HR22fV+s+W6nvIsV6yG0og7GW/DPa5J+ui1Mp7PmbYrwFwAwRf
LTt5U0mxG2r35I52DYDZvbX+Sjqk/riUbKBhrqixWNJQpOkXruQtReYWGp74LFyduVv7rRBrWE3a
L59tTuWVH2dHO9lUYWD8J3+Ey+pxsfWM09aM+qMzDJVPz835kepQosOURGU+Xro+IRW+BlOWA6NV
qR2X0AE435qBGA32YRelbfNRMgtaKly4UhoRKaf/Osv63ZXOyWnLwNb1cC2GX4Nsj3XbPblGEc6T
3LHeIrtcjqOn3fPaYNsYxR4RLoWTEa+SfjWfTj6+EdhfHB9Q8VK031pTERJQdJ+anxz6qoi7djm5
lbotW7arpvaYzPK5tzUnNCsyulbtd20nl8l1TolqXqUvn825aIEP83Ox6L8AxP4luXr2bO1f2q0U
VhmlUNcDw6PFCCvido+jOz+50pNnpzatGA3wHwWt0I9qICN5e/bq5EhhfLQ5+sdZvfqbdtn8NFa9
+mgt7zT67l2Njs9aKv9IzFNzz/pItAK/uPI6JU4aYUu37QGwg7UUVVhswg1RqJXY9OQaymPtqU6a
LDCUs9e5XIlfeJ+T9NjP6T/broKqm2JdQIRZGkSO6JZ97ov93LmXsmiyfT3nF8/z/pj58O2yEw8U
6F2wjt3VarOAWj5U7XBsnW0FaXaoXzFNQBsiqW+sORrTNu6IU/6btmYF+0rHuSSZhCbZ3pstbQ6U
dEnUS/5i32iXwaleMob9/M77HodU/XSb+uPyn7221N+uR46gsL66urs8FkHfDTtvpbjfurCf6qvW
wg35ef2vsuwDp9Z/2rLQuKfLR+3rMf9kPLCJcEV02KOLBxHi7ZigCjN/OVRyJnRKvq6jHz8M4W1B
mLChRwZfsHKM0CyMqNhoawxqJqgqq51LiFXbZp8yRxghvD5bc/+VWfLau6l1U9hwQ9FS++mcnCVt
wuhX4KmFQUnv/dd3xqHkIeQFjeyWHceR0cPcKgMlrTo2PN3fDZ637khUbhCvqo/aSW8Y8w4AdKZH
a0qAWD3Un4tmJjy65Y1rrQvYHgM0gBhDva/uTdNre2Ey1Kh7K/ahqdEfMXDTocPLV7MunJjNfTSI
kto5dp/HvsXNlYrmDhCdh4XrTKdmFCYYDuuIB1ad2GFY67S1FSb5ijnJpN94vC4GFt6fdVpe3J7w
jdq8pLlOue5o0PdtuKRWpNscjIgAjzKz9bgXSQgrdGfy6Edp05OmITBBHxDhuHG2y+TgJm525IXp
0HrAh2kOhs/8Th0Q6Q4XXtdiP4j0xkTlybTse58ON0+YZ5Euv/TNuNi5F/UUtUB62ZihhwdpJQz7
D1PbbbRxG3zzjS65uTCEtOIr2Oz7bbiuSQ8mlJpaqHX5j+3S3eCfZfTtn5zHB0hvqD16qj7Edc/F
ILne+3CFudN8T1XyqieeAwlmEhvXPxurkx3U3P5rVt+MJOmCuGHoHKbdq+51x145FzbtEDbgXinA
B1NYTjFmF2+pX2QxAhSM1XA0JiGCrU/2oLEtWYGj+/9FDODwQcDbeVLG2dBri6kwUN0ByhT/7xCn
5Z9qWc71avwpLTPWlcdlaKRVOPUQdo2Hhs7I9XNW1bEq+stkpMXbvEx9NHNOzQ9BrtveHZZxkpbf
g6cj3jTNp6JyqIXmV5QoO8PUXmy7PPtV+zk25ZNXpcdKCWdvdh7Qe1I0kQIrCl27OWVjdUnANp43
NwsHywtTzDaiSTP1YJL6cUmsc86VQz4hhEQCFxmIrgktofo4bSiqAH6rNXL41xalEEG76WVdh30x
Vr9zM/l2aiDBrvgziHafzwDD6+CnwVjZVpSr9SODwgCHisVijDBGNKVzxzmkc3qck7F5L7aNSr7W
I68qZTB7862pTDqr5UnpyXG2+huELff/5nGs8sDKWiRBvcxTDNn7jBPdfWjKW1uX92zeskDgUMSg
ISbys1Q/9TCtEfXj2e17O3ZyZQRLq+5boTSyvt1tTwHq3koXp/60r+JFci6RU4BUBJFakDdZF3Ky
nZMhj6HeTKapzOmzq5f8ABkcFnYWqwnZBV13MA+iDHMsS4x8g9JIX4iG+5z1VQvbPNt5ynhK8VF3
2uyAwDGyURRlj49a+sYXFQ2lRH4nN4fcSAdIb9Hsi/TNnSim9jSvKeKGHOqvENycchMvXsP0RNJ8
Ktst/v+2WjRIYSpkEXZlelOuPRw7v3t2N+ZskdmEdek8dP56YE2cnHyXx6Puz5a7vrRp+cu1oac1
03kva5i7RU8gYbXWC1skviEQvzqaU+GFSeE5T25WDQciW7dgwWsqyEpZhYyCgRhZVyn8n0lLdjhh
iriz5o98nN60pt5VyWYEuUZMryynv1rm/nZ94NKuzoGElQBfssQYj/bqU/i3/+kLtABv46N0Fg94
BIJ3Xpy/iZuGaTHsrBKexvZjuqyntO1eNILTGOmu3xLmiAPDLf5zyTEM8ISug23UaHfzi79RRVEa
l2Ghqv8Mf31tUw6Iav1ufPtlNLSvYkLHYHmvHlPc1JsreVx5BykwQJuPbINyqQ8ICfcE0i+RhyFu
TOrYPz8bHvDcEd3k3pnGazatbuib49FlT4hyxVVIlxu+pvNfrZwfZLn1ZeP4FLokkRKi2f7TlJYe
26L2D7PVacFECSgr9QLC0wWgwic32d6dqbnaLPzEn9tYksWO5GX4taxQRvZgvY8FW4RISK5azO8P
Ppd8ZOjuy6ZrMO9klFj93m/kRyEV+ogsu5quTtvsiD+CwqzozNdmMb/9wngvObesyXt3lule6t2J
o5TLzwOPm+xmlwzrXyYAnzKy2i3GnNIVGVE3u88mjmCmgdlULWuK3KKlsGq06n0tdfNPOwj/URqb
sd+1745vPJpmw70PqqtDgaVh6K0qveljukZbD29d6rApq047XOgpQrEqhagHJL5vaMLihcSjo8o8
eRKL2Hk9Y4haZXWhoTlmNGeFEU5DmWBC594sNMxhrTXwbK39SyEaxF17yAIHuJjugAigjQrKoxYf
o2nhB6nCkQ1FnG5cM8tuIPWtJAuyaXZfbcN0cu4C0wBONSjPPZRrm+t0L3RQaGKF8COyp63PjRCg
2M9nxjsRBr+hayks8DptgT6tGIHJmq35i7BM/QLYSmK3rNM4deq3IvE+Nz5duOn2/AxEUURL3zan
wuSk7nNs+0Q7VsFap8gEVh0pycxFnBvLqwH4c6s0vkSdyHehpuvUetrN6ajcapYvlEgfIkBPdj1g
zWFKjSwWTlJGiIvcU8GNY+8me6qjElVviLRFe9VT4MZ+Ra/XD34d6NPc7MBVmhDLpDSE2uoOVLDO
PVVtd8KPwtg7nbueukrNr3LlSKDwWUPXzea3NPe3i0vU9Qcl7nOTAhhYauRIxy8jtLdC29d0eW+O
Zqe3tipufql/4KOUXtpKT+GZhuK5A7JkgGh0Id/IeNyrtKHZ6uzveVhea2XL/eRS1RmtPYbaLIsA
L50MbbTxz8q7CjZiAjHRGxmojDrAFTr6jqn8xm79suXbTA82gW+VWnOsqdifRJKOZ0lffqgcF+QG
QwoUOIxDwiZpe8POEs4k7TVpIb7ANi5tYr+YmfG3W9blpctxsMqmQX/Rt5H+A6FBXFmiIh8brkoJ
aqKm7NNbh4r7mGdV8uXNsnoz9ApFmajTfVn17aEeSnuvD0wzUTaNcd4zGaJ8zd57G5G4mTRGZFzw
Q5Ws231pl1MgXMjWvJcoeYxheq0qe4P86QeIEVvIW1o5ZhGoeRt3idB1QEm/5eVKffmdWDjbwx6j
DaAWjnNdTF9cIzbXWPkhlJUE5UpnSVt1T9yuDeQiyTtwlLxASV3bytTPbQJHVvU9L6m1kgXSJSfX
XCXJqUzsOVp44YHpZsbOYKp+11erdSj87L0uh7/p0BpR3iAEaDdzQkWTdDvA2iIoh2Kgl2lzuiiK
z4FQ+WByaZeS3vzPcwsrMIX1ZusDqIMw5aH3WhGh9E+OSZ/2wMugir5vltFSGczUS6t4LSatI91t
a0NjHQsSrWEpIarXp8Lt1a2xIK3kijKizLAda3weS29Nebgq+MF6KV/rJEXltTTrwUhMebLN0eYi
AsYLFnREWdjnRLifuq7TaoJyOtQ3A//jaPaV/+Kn4nlOkvVZPtby1qorHTpiw8WA2rbnD23u3n0c
UQIin5yjk/nnQjZHWW0VeQ95u3x7puTTN9W4fdVpK770fGh8ZlsXew1bARUewOWLPq5bOLugmgHR
HGkRRObYOhpv0xVuhAYGlYC26qUEdFxrPj7O2ESPDpUjIyUU02jI4pDBzn4ylHtQMyFC9pYUz5qr
IRcEeX0oOL3EfbEr7n9EE8N/hYMqiQdGjHPEHYHhlllvfR+UtjEuxOOOaRoZTe54wVbi8B02ncMz
WLsu/2rFSHgrCRSDdYTZME8Wlc4S+7Y+dlHWqBbg2pRQ79JeMK7C9FNTtIm+nUU5iqrf1jaVX2Np
9SNaimxw4WJ7eznktb98LFgucelXjZIH0E9Tu3jCRu/HXylJimhq+jWjTN1vqE0RTh15j4Fn81ji
hzND+mIaCzVfkRcIDoaxyaiuNGu0D27hgmVwSkBN8spoD4XtFNYRqCl9WQ3iIRuv7ijuySFr4r6c
8Ma3CgYIJ4iFd5eHuVxqoyu9wPNYv8FI860CLatGPRoty8ieUB95V1F1yBnHUU9fu8w3zrMoQP/F
utY5Q9Oi/J2WZfWho7BxAqMZav7s0jTNzWQS8ltoI7emkaGJPyIqWW3aEhRjYVGN0jzXpqf5XIoe
Ugir1fqTNoIbh1qadT4gwtqWe7KZM2bs3NnBAKMp1ja0mhnJHXQHXabtTHBSRps+6/ZAIKM9O+q9
dI3+tgHaw1XmsvslF7DuU6Zp6Ol6EqoK3sWWWWCxPKRI9LP4WYt0ayK/M9e/VQ0JRWye0d77tXOR
89lVWQZTRUdG+81FbQyV1MMms4B882XysihlLs+mkMEHKHRAQzjcddOVF4pvkCjbmfvP1C055uGG
NpQmK9t4R2Q6t6y0REY77ZnJB4bQHViVlKt20gg9x6q/ybQsdJgwVWE92o4CD3HKZEdsCaIJG3fJ
/ywbuP+pczKLzdLqQNgInI0+Gm2T54FQnfrWHlavP5RMwKS7juK9DWZntCfYDfcxNIL/vRV6vkYz
ICcpjMhXM6KGenYDXcy72Tf8EcwJniwePRxDg0TQPISicIc5Znq6l6GQ8/TZTsr6wvRx80+PoaQ2
tFnf3ys8bUZNKnX/1RbK/KjGUv4F+URcl68+XEWOvpmiznvoUmt9pjuyqrkCKimlfaiS0lYRPSzK
HTsf1NvqYAAG9zcZI61PR4YbokD4EKfehj2lqMA02klIYc6zbftPtau0YiKB3d9AvGKIWytj9Ty8
SPcudE5+MFHCzhFwwrztWKX5u/I8i0EIT053n+yBBUUoADfkqaftC+i751pUUoZrnuPKSiJZ/Wcz
pI13Z8srir1SK4jdmRtxbbplXI80tTy+qnyIxJNllKee776dRtmNJXSwgYIDycz21psA9Ps10R7c
rt4uBPMSjCwqpFMHw21N6Ftj42AyvbX6xLrdySIDCrY9ZMPGW8dedXRDYTXGXZGhk6HjnKD0Oa0t
LxqX3kGeY/dMDYAuQDoV9gRQ7I9r9Z9ZZjbadau2KExmq/gGrs3+FOC+KMRA/81IKfSUaDmtLj0l
/TiLEHS7Y2i0tEemgpJuGC8ohfAzrdZRvI19VROR8Wjddh3Knu4ZDrJBYupSfwT+1Hgi8EtNryB6
bF/RdDCgYdcaZ7eR9eC8AkEBsNOiqy7OB8sk76PTScMYNJLVkaRZOrAWP+G19kbPDLZ85HinhEkI
DGo5XExHNW+JY/VHw6thxGae7R+/q9ZrW2jNn80XsgvX1V7MsCR+Y0EvgHEaluBQMMASCRJbrbaN
Dfs9q60iqxHlEjUI1LNgspoqvSVKN5yrMDpsKSF5tPQlqQYELdjq2XuwQBQtqW41/nnC42EI2kb4
9U1MKgmkNaADHUceQHWe7e6pEu5pWBVSzQeA6SNeepRVpOMY3Tnb5j/uVv4tRm6L4aHaT1QJM2s5
N3TtKB5k+V+trXdNUlNNOUea15qwUtP2RWd845oPl8m/jISTRzBnu9JcQfoUMh9smmlELzBPx80w
z1Dze1t3HLAy+detdGzpjaNK5wMjQfsE+hflIWa1RvHtacPj5dmHpTfZLsMfhPToJRTKiwXm3TXX
GQp0QAam92ch86cmn97aWT7NVvVJeXvz/Nnc+TNboiiIv+uRH6H4ROxcXCGV3/TeijXAEEMM13q0
rg4VBxReS8eDyG5hLaXM5OhWe7JADAi6HPrdNDtnnWMzhGS8dnmCXicbkCmrBJQrr+8oPK7dYLzN
2biX2TxEEGr0tKs3HBhpWgOz307kuXwO0v3UK9J3SOj0tPpaaasT8O4/QYkOiVHSUSTAa8n4zo0i
cc9FkOaNRdQ1Y0RTh5p66UhrKNXNxMg+QmV7Mvp1OppI2wvZHwYPsbLXHOfCfwPfB730/Z09yEPW
1a9Gsy6hqxvnx3nEqFL6uk1uHaR+0YUZfiIodMBa21GLLWtTFG45JQWXjiWGF5LTTj1+mnE3Nj/K
Mo6s8J9UTL9w1UIBnSMUac0EMjq9UBB8mDzbcTD+mQKSQyFMa4pjhRLUXvWPx3JE+zLEPMv77PIh
W2sZQgvKJUo7FEEpqvGuMO6PCZWu8H9b9JWPwOXvnOWB/KLYrSN/dhvbY4kQO+1g62YsXGc8lZH4
5H8zPKbsTT0xZomCS3vP8vW/0rBOHm+QltfnpKUWCzLXOTOBcZ1oSUVTqYN09X9rv6pATsZ+oaUL
11broll76ML0N4GqLbV0+O5hvG5IVZvSs4LN7r+kC/M01uUOf7Q1oGs62ctMScwCdQATmtH6ng0H
rLBR7whbfiE7rvetpt2HnrmJx9xU2EvaBZhzpHrDdEly1IlmrY2hk8+/RilveemB6xoomcxuOrSz
2Oc1gIXnPkS4aWyh23xAOothCvh84aiDzhyQh37PAImVxVT8UF8jjkDy3X92YqYCMVHBLKs45J14
3Yg1Sjz3Vrniw/eGM478HPBm81xqWUsxut1LEhI9S5ztCQ0PhmcCPfl84q19ZAOku7HKM/GqVMUb
F9fwmY5iDVz3MWcmmtfHgqBGfBsM+qN07PdOoY3wnQloXDP2COWLt7pKSRm1e/z62YDl5C4BoGxM
mZoFyrD2ybDcHfiGIyfF2yLs57LAE2PF76TQpn+Px4LUHEyX6z2mgT5X87SDqb6CYt1tPXs15+m3
i2FDDfFTr/VnN7Z49JQnpmdCQkCMCG/Lf3AWx8LCOLMZRnLKsckeZ32fVxNjjSBSKxRYbxRf1WD+
DJrkgzM2mZXpwRitW2H739hnRFCuKJTyT2szPkZ7vnRg5FHTTE9Yefy2BIplIXdD2f+XoeB8PNYk
T49L6WkhWq4MtfPwOVnq1YVdCxDjBxDvSN48Wtde/SsFdIU5p+/6AwQ1sukqimznOMvZIRvQS6qd
m0//mVNCUaaladwqQOjJA6xiFOQoB+c4LuuDa7muD4CD+uNtrPLnXPaRTqMdW00zB9uWPhGBncem
vV1TgNS+Z4Yy7T4rBgKrdfmVT9tLIaTiJnigAmiIC/Og5fJ10Fb5UJjF45IdMuWeKZUffiJ6E6Sz
/3eU2tnX1BOSsS4GYjoyHAC3y6T3t18mNKnr0v+kc9UcDJmWRz9bVKRPvhXbFhcYhe87st7QbuS5
9pZ378Ec1PJs+vU5M/s/bib/tZkZ260ZPz6QD1JbCu2AXHcLbLOmwhXXRwqqYrcvrf+kwZeJFYmi
UVafOtKdZs7uaiJEtXXiTqT32lBvyYIQz8uPtjHvqhY2pXiUrdK/LfW2y6VgxpvgxIVpp6meQHMZ
cAhMp/2UhURuIy8mv+M2tM6cGx9ebYIE4oPGfNJprY0fO2EjiWbXF/pFVHU01RmKoeEINEc1l9Kn
t/2fh3l7OYk0UGuz7/iGYgU8N6nZx4T9AN3KHEZ9GK3psvr+S9Mi2/R9+dUN3T9IsNeGa4DJ6vey
g27tB8cGuBWRW7Ms6Yno1qpLRs5zXAIMBMgP7bBPgcAcP/nFeFe0MFE5KXCIckiYo2E/DN2JGaR8
521VQU/bnho9A9EthYlkxmdYxzivfX1L6J0yLf/N/MUFqRDE2+LdnHU1IgDbXVdBVKuUmQh3Okp/
ibVivqXFcssbgcZoOEnfuaBLBCtJ03+NggLgjb+bq/9fKvA7wgfWZwKibsRT3pQc30xRNjbKH6DE
inmC1atfnM76GFfxU9n+XXqU9YrX/9h/s7L2NjvHneaTauszjjShKLWnTGv2g/LPydwz8jeQhpQ5
ZRnzc1SgJkSkZiaec4NvK2oyRZn96Q5DIX8/DGQDkcGVpT1+x/1S7w2MK3aWICfEmto7zezB0PDn
KtwK6BTdfDK/lORuGNN46A2EQfl47dbqykTNZzl6x6Vu79jR8xsW+LI//u4d/59miCVmaPW1tJOj
J6on4iYZDvaBRLU1e6EoCymz4rKZ7jTpkW1rdZSjYLh3LSxJzazlQ+H/ODGadE/G3d5ti/jx66Rx
rqmhkq8sc+pDyoJzHO/MfNaeI+iyGA3MSP0uZ6pPnpQn4Nqz7rmu9eNoeXfbZMKeSPA1tyPLW2+l
GJ9Fw5kDijbL4YXW57c/qO8+1285lqVtx+Sqq0hWGLpdPa+vkmWmsVqwnqSv4m1Scv1diuzQa0wi
2YXCOMiRywlx4s+EjIJhtH0zY0Xlta38MszlvQGujFrGJZAXUynVbvqskfvSUKw0peOHdVHlO8PH
0bkYy88KZZYl1h9XV37o5tlPnXkX1vtlBAO5pkS/nVfblF/LCA7qTq9DN92SzGdiWW8+2rL5WKSW
EIzDjPOUPZlUz8pfz+CvYGXNpXAapiC94oJWI5YD4ykDsGYmGbFHu6B5VFaeu7J7lbbXldorBnLV
KAGxq0ibGxqzyQcTWqgB1J4AEkzegahGtVvs9KKLgh2CY1afv9TURQyBZXt/spmdXtxTY7drqA39
vljm2M4RS9HSXUfd2TcOFljp9E+nAqP5nLNA00pUXwWjF8unrRoVWy0GnAOOBszduP8hyXtSpfdd
Ju4+87eD0RXhVLc7E54soO/hLF4Qow/R8FB5b/Q0KtO/NtGtu8yAk1fWzaIHSTzjcxv009RrO6UN
r5u0IjlKqhLdPlaJ8SIdDqQykX/zCXBCaS++2uhR6uwZCvYwDePJbMSny7vFRV+EtpvutNyJH3+6
SWF5a3nNkJAhQ5QQvUk0DwqNxRo7qojnSaWBRoJXxhzjrLoIDAdlIhViOS1PIyr90VanTU3vrd1J
AMDktgJrVcNvLy2/knW4UcTLh+phL6A7UFIBMW7JJZPzj9eLw8zhLtb5oiMnQv46VCe5eD7aPbHX
Nf215TJF4P+8bu3O8chJEC4z8lX12hvpLx25FSPDnUAJzVp0wy7L94+dt3XaTqtZ3IwPRzIt9r4B
vDn0zZ5Zj5fEb0Ox5CGC99gaPCTR3gvA9teWa3eXDm2i1+WTxPaaMPQO0FBPxQ5FH4mMmBLoH1tm
hjkkJvCFvq+lhrC7OsyPutfn3LUGIm88/5VRjNBdUDaKybJjkRdPa4kBc9+iKASaNgt+UW+/ZdJG
hYfFNP4QW8t00yYYkWrYnsyP/PVZhyUVsBqNEo0jyDPBkMhWf4qs+wWBqIV07Ag7GzosJHITYV+Q
rdrNX9rzVFfhLGhQanf7UBpzX5V99ajMnbzfMz9/X/R0l5gt73nzf7BafpMmogkkSHYFzOcsd7LJ
9pZYIlDpSCvNeDb0fed6cavLCLeocBlRtVKBR+mUH/DwuPSmHrZpctFkfSUdaZ8mILN5faLCvraW
Qqzjnx6LFiUOIPz0YlNNNt2wt4jfKtsl7gdzhfVP91M/v69yOqD0b1F+jeGylmdmgh9aAmadye0d
rHjJ8kMnmjefme51c07c3pHv0PwwgcSAQnZcTJthVa+CEmbHi+W1Ncww5R2JoeYUyGIXIXkD/Di7
I2meHA05t3rbAD+KunfCuWTmWGrPjytNLJ4eLFYTPW6cZbSisu/vnb7tvQSXyk2+gQLJnWUQpySx
TAGLyk+r0CME5j7zc9XVLye8BXrz12P4NVncNzyTDlgb7bsNXjPnjOQCM2KUXhgeWLQKjwGrYTZC
UBsZ+POCldn6bEzJOe/mt2RInwAP5lDPik+slz57eHDXeSQGOB910S8M+E1GyNKeAnMej6abnl2I
RMFdBJ93KdLxmXvpV1P6V9k58ZxVO99wfwNRXzbdPAGjfhMkcphFtz3UtPuNQjbprB9MjUExx/4Z
p/9dgvq0Hz08hzW7DQnUOFRgwyMLr3ro0x+HZ9uzJOeJsTFg0IpB5sR8VCMlKdzbdTHJzhGPUhZI
7p2K4qE7GsK5UpfEnxDC++AJIwieHUmqzLBZ5NEcStBHG82t7l7zrYmrVqCNZD+bbE+ThsdwStTU
bx0nbEBBNYb+cnsABq7POLjaXtO5jrzs5fEomKydESZoz+aU7pgKGRGMMG8ghq86wfKO4QKhc86b
bv23F/Uxb/vz3GJTbDmUwltACPBb4kF7WA1EhsG4tf0/js5jOXIkCaJfBLMEEvJaWpJFFvUFRrI5
0EjIhPj6fdjLzqz1tKoCMiM83F90hxZNB+gCjrdoS2bojcPOS82XqSPjZHVHvxbngB25YyzdjbDC
A3p4zkCSbGEbu+wUzrkOp3DnGzP+KPcy0bN36socPIOpNFyYMRzgVvTYtIZPV4avNctFyD2AdUj3
VqK/cQvga2nWRhbti0ytzMT9YVvL1i5+l2rCSR2yJ3588jnqeDBvTnFDnmdQ3DWYVLoDY2M0TQ4v
fnzh8xXLT+L/U9obK4NUo4PBZPngw2m+Vbbvrwb8nNUiUIph3HhZ8V/lNdsFOssKM3djGW8s+EDJ
0sWvLiCujIG3NVoir937hJJa2Do9RY7MKFndA+1TxN6wJ5sPxVdxs22zAf+PGgi6IgmmNiZ7FazN
1hCrJs1e64lAu/GmsBGh+3gYDBF/MBc+42beZdX4XXgxXTz2klXkBIgWqXeNJY9kqU6drM9E/la1
HT2xjmTFA38qGyxcOmhQitjMw1OMP/Cv4+NyUK5szCq6sT+anteqFNXWicrzzNHEZ/24LIdyZP5N
cfwGbzLAG2t9CwqiJt8aZFeqyCAVLM5cv/uYV7kK8FxWRbc22SecgW5YvixbmaeQzYqZ2d/iJt21
s7P1DXu7vG1SdPBjmkvplo9BVH6JhvTU8hPTzhhocv/xwfywveIy88Kzf+YRugdTP2sbwZCInIb6
sNqSt1hb2j8b+FSiwTpXZX5K5m8ehKXH+lzuvjJ2D00pnkWu7p5lrxLm8Av8QuQoMLUF3ktvknoG
0dmkPBpj+jZW+lgvhvUYyy9WgRMR7m6dVhMnPtrYkrlnh2buuf+/QpcTNB+reu0hrBUF16YlTiM9
67oZkmKViOp7zOtzXkjwRwxdoaXW4GXKn6z0/it8gskpAyDMze5KhzHDZNy6+H1mEaqdrEbnLPE7
70s1YR52ceWNZCO4V+VdqOna5C1uFL+Q27wW5ZvhDs8UMe2GPNJucNC3JENrpqRzu28xwxB7nQ7W
bHQb1VW003AYJ23S1xsCp+aMhYQpJCKVax/NKPheDNtOOlaHvBrLPSrRW5O2nzjY9jiDKYDEyu+j
Nejhc1TMpHVIlcgCw1nB3GNdBtMCD8FZ1mKrSgDit07urGsJrmQY4aPk/aNNQTMM+t4lLaLOSLkx
By9TWb9mFpp3qw6EEH9lOOwKx9kxwwbgZNKf9vFPEc+7JqfEzMVFk21cs/2IkEYyXB0csL5lPBeE
ntZAwF9GDn7W/e7qXNG9MeQhSFTyfCu24KE0F6azSic61cCom19+fXA2HBwU7EQogmw8BqSERvqH
VUphQ77kGSzp90jAisJGPjBAN1gWAZhoiv9pie5sJj9sbXyfvA6Yg9UeErN5KmJC/633YsrYwbsb
HXAtUxaW6DCWlV/U1GKybuZHB8fhPLt3y3aeRjImK1H52Cg66kLiX/h3eQAJmvKWdfk59av3TBnO
sTT6j7og2d4NtDoEHS4m5wSBpvTSUMP4c78fDbUzOv8FDPhznRYPVm99lF70GhIvY4DnguPJiNPW
Ov1L3fHL4mkMnPjP0O526VO4vlED4g29+qNqZ4o+ktaWd0MeTohBdNiUqMgQjLOy9Vat7dPP9tZP
QW4ht6rzIBMc7tyhEu9RGfcXnIX7wnc/WzcnJ6kwtfY2MX2Lliat+Cd/6KE61FUJ56hPoRJZy8k/
31FK9QbR8F0EU7vzWmbnzbjTtWVe1UxiWDaE89woZLY5YZVRbXnpddofQ5UHq+Vkqkp8ybJ9cV1k
GbaUeSuHzPYGt2PIbxk+0nvgLs0otQzKLlDEWIDY0Y2Ckm5nz2DFWXmYInPjznG1TZ0ZzxkfS+e2
NhaaMT3bBm41kWEPs4M5Pdc9BrXJHYiJCvuTDgHhyUj+iTw/kz0/R2nyJUZ/x6j9YrJviKuxPiS+
jbUyerd7XLeB4ZN0zqxHYtB7YmIBYy7vIwyCo8xn3DLJSIM/PZYtGjeBk6BzX+yxgJNm/ApeMMa0
B6n1q8OJMnLUR6MkoGfO20Il274RNXb06uhZxakayL3H8IVQJPeWL25ep+44tt8qG02edMo1jLo/
P8lO04isyn/xKnN5sWC9lNQx9EEsZcHjdizC8WyjB0zejHwLv0eDGEjjHMk08Dbso7HXQ9RtFpXR
mfxb2Ahq+k41W6xh/9xGU7KWmFDxPd9Asr+kXfftzI7GqEOSQDcIPKr/o+fcQ5TYdql5WMqQzgt/
eFq2seOcR8NYW+MApnF5rgIn+E597qciuhfoGVaQH3M3OwYqPA0WWTtoaziNT2bPzqJcPkw1SV/i
75BPmFJMMoJHnK/Tvnpp5gEEl3cBWhat3czvqSSHdm14xa2Iazy+afdCfhkRdCj3UZUamGU7vEV4
HWnv09+l+XMr77lDconz8cUd+PU5n3AI/HkpFkkXUybDfTplKD284CfYQThxAvclqphIzvLq2MO5
nOzHsfKeTCt/bP3+ZYiCj7AdNc1Yc0lqSqfl47UWL4um3o794gEW53H508OriFaJBeBqAUOhG8q+
3rRM0SyK3hhXl8k3qsb5zna3B7OHLAeqKaQfYV/DjllTsZ2H4Eil96QS9SkC/xqZeAyNRvy/uAQB
sU66+rH068PSH01U6TazbyesXkSFudSpiodQTgfIX6fBUxe7RuikGm8D68I7Xz5YEsGuqeZ4Lxq8
463J2xxCc9vadl8x1amzjdk05aOPN/rQJBpoj9N1W6yZ1uMY9dFeiTS+jGHqPVsQlfDmmvNb2lAh
ExgTRz2S6d75phH9QiAgWMd2uGxTj4P/zpJHcHVB1JcPJWsYYWFVR6dX0JT0JEA1BUu3ox4cTM66
Mj9cTviVq52HXlqQ1RZHpTX+xQpLT8WlsMgAhmhwIFKbzDBSeOuZflucYCIa/wJ/QkZu/7ldeAoD
w7sS3mcihmFmk4aElfqxv4O4XQo9+W2H4X1gxS0Ji5iDKp/sU550yX9so8D7QcmwXsZprhAhVnZm
I/NA97CiVB0OI64PpjbxDwZcfZYwU1clzf9sF+c6gEGUtNHemCBq9TTZy49EbffBX5iBeO6f8iz8
Rez4CAb7oFBawd1VxkoNFEZFGF0DAfNA5Z/pkBCUY6/KyoKzpPvqO/Dsc9LyDJMLwZQaT28sJNS7
yZi+ujE/QMI7M5R49PCyx7b/p/3qM1fDI8S+v0XqdgL9Rl6eSrECU6DbV/wd0YHqjqKzYx4aj/E7
ofw3jIOQ7ewCr3IG8Gxof0MuOtkycomc9pdAJJNB5LrSvJPDPw6N+0BMCGdasyN0f8Eh1P//SodL
9BIn4XVQ8FmbZBgvgV0dvAFWHe6ZpygYLwJNNqv6L9GP3xxV/s5tkxumg0uIEyqWSzhg2qh6ujIY
LNf4kH4snT47nYeBY7JaWDzeFlvBU2iIfo+Q+jnM8gyHhBAjCaBNK4dkA89o281c9CQav5wivXbY
KtZaJgz6+uCGk/4pSh0m9kNWwkjULHSbcCVAGtikhv4cQ0JtqR/8K8dwYLZfLxZwirbAa+55F5S8
C7mJJZDGuvJaYILdsiicY3vl4kHf2iopMIdUKB5u3T9TmJl7w++ebIdKIDThVII84BuVQD207dwm
LRgIUPFiND1Vef4+GhEkwTkKjqmXNxelCO7IyVri6d2E+GX+F1btVztb/tOQFldSrv7JnZaGDu/v
uq3bBPKVYoTJSHkVzMNIeTO0tJ/esWlsoBpVcS+y5kdjW8PR+oBT8Yq0n5NyxVJnz8wPY6zSm2gu
qqMxZP2vJWaxd+fI3/elMP/1UVMEqzjE0SmsESnDbxg15FhiVR0Ut8QtxD4o1YdS0O0QfKl6M7g9
Cp7rqpBZseI2gs8TRhudOebey6w3k+73TUw8hgYRlNg1X3qz+ysQdTnzyuhBtQRAVGm8Si3Ff140
Fb8SJwFOE2D38NImtW6oTA+eGCmAfPc5Hjkuh94G4RGb01EDIVrxYyS5jBb2TxY+ySIF7DNmLxaz
MErGctg4jLriSTOzmSTyMCt3ITkU/SVBo3npXX/c+aXrX0RO8DmSU03565xmO6d76juwoj7T22tW
+0+1NsE6pLi4LZUTWnaSEDRlaYaYqeprklEoz70NKW9W4QMvS8bwebqXE7V61Iz/kHmYnQwquJMP
ZzbVBMQeskG5f+Dw3zrd3Ag83irMD/CdcvwQGpKUGBl1BF3yGtYRlJCOWqPt7GIbgCUHdoSCAA94
2HdJ6dFRBvdEYEZvPR1dlVZfeSv/k74PprWvsNoLq10VXlXfZdp/jpg0XDs69OZccHpQ0NOVnzM9
W6tBJY+DInKvB8LlZGaLXWdH8LTclllG5jbrYRytCloYP0OZLW6yyDmiCt+GyLGxUJcvMrfmdVDQ
2hM/qrDzx9mVMbw8t4MlP1hWplexVX1iT7G30Tj+czP4bQn1RzYxnRunMvuc+unVsvqb54GRcpus
+miKVF1qiV9bBREjtpI5ZlafLazyR5S0m9X56T6s5FnHqg05y8lp1D2+HLN0MlysmDYca8ph4M71
SZQdBm+jvvRsjWfK5HyPdFUPjkgfDB+7tRHl+wo724oI539dX/+Zut1D96hAm+U3K09o/0w4suO/
maOBXmSg9YQyxr20cpjKRX16j/L2sW2s25hziTg9qgYRR7UO3PJLxrS5dtc9xXUHxq386yLxh3nT
36LgwIVzjH9FMz8ZeXqtcqghy78USUktSDkHSeiJugdPsCeJS3BQu87CMLBa3gy3XHxA0NWoN76C
okNcDPkyvLxjL1DV1Gc27Tobn5xVnU6HLsLNBWGRLErYUfwdVKT2Ymy8AmtF8JwETXJEY4oXTTZf
e4Fvfgf+bDy1ONhO3uTH3gZC5dyta3apJ/TTWO6gzDQbgRP8XBgEeaY4SNY+zoozq+KZDoy22xEx
1WyxSMgXta4hLzKCi7ufWX71NNRp/pU3wmTihoGTabDwRMavNxG5CkyDPDwTr/JDGG5+Si01/oHb
Iq3boeh7NL+w0p5to6pfZIFXdK4xQzeBmd2GttI1J38ARtbqBMm2sGea5ibuqZGeeNN60pjiSdLz
NY/9CbN3ue+mUJwz6SePOorgoXTO/Nwl/0L+Njmen9z6drTR/TpjwzzHt6ISX0Av6pZ8goUJ2HGF
RXtq8j8siXvGRZhgLdZ6gOQHkOc9X4Kg5JVACz6ghNAzmYN2jqgC2Tayah7fAmwP97pKygcy7K+O
bolrZzrHf1Ya0U7HoZq3+OCHd4X0VuLIX+s84HyBPeX+N1bCf4jHjkAjni//PwFiSq3hV+arlGME
CnAysGE173pIIaGIYN4gihgFhlm3CapvXaPPmRFdtQes6dbhMMAh5rA/aWLfIbqeLc5tqPNXkTaM
amJnCpmZDrjeSF+G4BTY/vBeTYk4xiNxSDXruSIdLoJDygKBI/QEfXCAwyPpWibmJDMMNoQb/RMg
6BFoSyMukZ7IunWx99cPrbXYoSfb494zrP/ctuZ4TjJFsm2gqeuAUGdWMj4zdyVcUBH+nSYCXwYO
KMZaBBie4xw5YjICZALH8Z7wOFKb+mZsA+wkzta08UwpbyqM6Z4KLIxR4g+KIhkMJn4OmlXFzSTJ
ApxtFMCUZp1w59B63WPG0F0pXe3KAnNINczTSYNCXfGpBs/zHGJs5Vw+EG73voZqDB/7YFDHAu1r
HYYt17vsq/FkDXN0EqTqfuwhQimQ5XiYReGtvVkTh0788HlK3eRK4nU+WeTBzrKcEmBz3RSvMzal
UyCU0wexXbDbpvWvq/Bpbpqytg55EPYEFDx4yqlhYBibsnBBo7Uf5BTRAyVd5Lrz7HQXVEN2jXmK
rgQGQ1osX9k7r8BzqYmlo5gHxXR1pAucyKNwP0mbMPnTnE/A+uOqr6HySvtHz61xVFMdPOe51js+
jBA4U+c6R7+fMMmEykxOjsM8ch0SKQMJXgw5vtMsT7+1UU5Ek4ACrsehireTowVDKAMJILDmHl8C
lrRdjPftwfEK7ocEQfI1oZeEjilAbvp21v34uqadL4RHjTNOHjqpLo3irQpjw19RarEnYUot/ej3
OgmPfYEbCWcZ/qYGphGReKyyx65M8vGhr5PQgVLpjjG5UTtgyFRiNU0Mf3EgOYvVv2EdF/HYfE6J
Yc2GyaIYTkca+tRHFeuMtXarlOn/KIkd5yRImYbrizPbCGUZ8MO1MQfuNqyDeXyY0TaeQ2y7a0tM
AksF22N3feKN1V5wZG6qqEVwDjmaKl3pZ8fR7lvhG+Vz6RvZSyCRZTBSlPty1PaXqHO5qtI03Tcs
j3pwQD1vI40mVTrMdmU0UrfwULofA6i9l2KGZafnEFaMrr1v9u5F0ars28oByTHLbt9xMQJTMP10
k8q62To+HWpYpXX46DltcdEihjPSBjZ43tqb1ngelhUIQUpmhWR9h3WMA22c0W2U71TvlnSLl5zG
h7B9SfRMm+RAiAZcRiMQuBThxjT1xErjnrQFCT4XRIruTj02dlhgov+FWOP/KWGXT8BsoXlIbV9l
QJovr/tsxbhLblmuKNY6UfXKrc16L+NQvBFKmfZ8mAv/gwK/KTDIrEPo7itypcgJqddyKAV/TRgA
MkVPXfVGk127hrzno6J7vSnX1dM2DUCDaQjqOxk57s2q3OGDGiR/Ckyo6SSY9V3h8GMe7JF1jRU2
jh2ZlTzZetgo9zCzzK+Is+calaQTXUc1KKnQi75sPEQbyRj/NNhQ01uBhh+jz1JEV/7N8HR6tVrf
IApvFmfTSdynhhW9DwHRyL0cMGmgN0G8oChojlli2Pd4lOVZtCLf2cyX3qo8S3C9J32xVwnKjm0Y
zcUgUpetAhYKM0ZVyZ/rGcF/fa8gm5CeCi7KURD4CUBvtMc+KskffGvCVruZ8G/QAcdYS6awR7/N
8k1n5/Kf1wvjmSwDOPfU7TeJQCp1UTq8gx9VJKUdp6h5HonE2TOtjdNTbOxwXFsbIHoYmOtaHuIR
82Yt4KTYNRFNC0FhZ5Hu3cSzCa9AVHo/eFH+m3Ap7ZyGwz6Bc7V2PQWuzCP4YBAkBTRaNkawYXWr
sSK+Ije1j4ssjDNmKJaNsLGMYNxR9WBdBqchyxe3HzLo1U20XtwffLeablM8VYdM48w4+ClEPaD0
jBFNDTdhHkJinO6g2j0YtWGrkih5DJPG+gPBQZA0TexnX8zRE2iAmkhmle+dwTNQjvuxO+ipAV4X
0j3j6ui0we4Ed+5+pOyyYlfTFNu4G3vvhA+xvMxei+pbuVDR05opXD11p85JaN0kw7jEsX+mbOiO
ULkoxx2GjayccQ623TEfrgCqZumc740B6qnLEPPG5kN6ZS72Ja84BvdaBV8pntzFcyLuKZoKKIxy
ZsagR2eTtIb7UKcE+fmSAb30s7WRLIjEJ6v/7D7IT9owxQU/rvhIJw8UJC0odV+Z0hWsEsLcOzc3
6o3lFMEmiZZ5/xC5r1Po9i/2ML/KQmTXxhg6plxevm2d1EcpAj66iRu/fQlSn3mPr/p4AyVweCxH
g+iOeV5qFWTR4aMLGNJaAxYGk24kbQDVsUdgMhYADvGsUTyXyZsU/raBfB+UFTTwEMSf/Vurho7L
x7lXhD6V9DLhTuM320gRJCUm95RnjYsrUmLnzj3xfa+nnS036I9EeyK73vBc7bBKMvoLJL8VmrHd
9h8Ww30eVfiMbfadRuNXz7aHyRnMlTOLlUGVwEouHFtENrVw1rMEv9W7YqPj5hZHycVh8oQ9mjvm
Tn4EbJq55n1bW553CLL65BntU9eEfFwwSCaDbrDZZW39UwXRTTJlmmRLlsxf5536TSRpqyr+Cm2f
pQt63sTkMziqaJ5C1hi4wFDIaG5aetNCwZHOR+s+tYzGw9EkohbdmbQd5iwouRnZRVGPR8XeiN6M
MbzPW3YqriIeytw5k/Pd6Sg5i3E6zzlXAKB1coi3xr+OCasT9E8J33oe45tp1rhwmovo3/vinRbl
nCfBJk2YgRbeaZaYCtMCKR5IH5ZdhOC6nxYr8fBijBONhqqt3ZS2JFmgtq7mxmmOjePbjzQFOSDk
qPfXk5LVZZxZDJIxbdMUkXhi+yj2H+eyRpiJCjvfRZZh7lpTzBu0KGBtrWf+cxxb3VKTqlaopSwl
OLrSERyMruzSc97m7HWA30oMGJ4F+Cty0k1STzfQdenBd/yWeE8aPleuqOnKEqxNWQXGQvYTVlHe
7FXVVu1H4bCxoaPaPVpFN13zQXXfro1cnMtsfppdQ0GddmyWAAiklckQ9UPkFNVFs1zpaQRdhaut
Q6npSgza0lXZK9Z3QFruPL/GturxXY31Y6TddE+wLtwZhlEfOiAYq7yESNgsBIjKkRZ22DL9S4q8
26G7Tmu/Zf1c2sF0D+XAFSZJns44H2xIsb23Yqb2JTzNIQuwO9sZ7YzTQ4etOGUs+9gCepM71lIt
uwOkOvpV3xGIbMw9eFgD0Y40UmzD0ovBvp9dH7iQ6xXOqYnKSBAlB1eeOl5wiPO82JUS0bsfgurZ
GdyRtyONnC/IBuwLsYrc/kJnNzfgyCIGsiDuZtv+qwZHHwCV+Gv0b8IehYvfJigH7u1ObQYYlFBP
PBdRZSQSiFcVG6YX79o0YjCpmMTtHfCrK8oqSCV22a0Mr//UFrqTQeJt6yeK5Dc4E0p8niw4nYa5
ZvYb7/oiBSRZkOtMSzTQ3OgHmBNk2lTYZEdfNjAycjeisEmScca0PhJm6KJ53krhtUeC0t6VNVXu
R9oX+XfJ878rOqagCYbut8FH3OJvPH+EEL/JQKsBqHUyVVs9Gz+qyTNOjvbXhDawSclpw363cEPl
7a0ofXNbNRhiA2XW28pgpix78weVsF3jEm63s/SKo5+7GFSayt34mF0fgOGmB3sUrBURiSDuXJTv
RK7kU1cNaKOcsscul2CiDaZXRRCHZ8G1+N2nol7nE5YFnMlA0v3UqfACAwmO8NysWqcV59Cm1DOS
HPvUVFVPSufWW9NxXVghdjuZiH+iqspnB+4aq2Fyj5UeOl4r1xZI7UK/MEVoj4JBMesDaD61k6md
JWyDvgGwkhdVGCADp9/106A3gpjdRZJj3EQ9IUPNTXIm648dryNaaZqgWurYHq48zTnTmYyVFkSQ
hlMr4+IXYl5xG7Ss19YYuRQuTrjP4n58npMMEMoQxZtRlVgpJf6pwq/K9WhTmcm4Kbeh8gjNikbc
1VilxPP7Wp9JWGI0K4mGw8zT+75lWVDX23KrI2a2Vm9O/ADz9Xly55uVZca/oM3b/ZDU3aVlL8yO
GaV4CNMc/zbdwRnAAQ4dh+lB0Af9A/2c/WJhAN7GcYOjMefLaEwdfRlFWb6NXaQfADmaz6riVvCk
JE5rEZ946CZtb8jbGs9lWPsbW8a49gIQeWRMSH04DeVNZUxHiZa7Met5PE15okC5Ys/RUfeRBV3t
QPRl8pL4GA75JkN7a2aZJlJnaLXKJpk9WF1XXPOwLZdTUu2bKllcKGazDkIW5xT+QJ1HrEk9S77W
6zDF/V8jHJ51bODFmyuQfzvdAYjBdrEmSWKB2JybBm6VsF6ZcMtd1MtvSRF36gD7non5kwwygBMY
JeRDEGj5tjQqwkgOSZwk8SkdioOqQ9oU/L6UlaQktqFudihKBIpfom7cuZF1zvzpe3L5a0mfQra0
f1O/f7P5oELVr21ANZAEtzOzbRZ77euwgPvj7Jd/D/yEl9E9JO6Xajz2qlafCC9IvNhNplq84vfY
FGGwbtV1VHpbAR7Axu9lCVicmlSZRvGbrsZcQC8INoRtEGHkeUQfAhOwmrj6XB+dPh95MfTj8k85
4QlO8Emnluz3gEpxpsriJKLkVdf5NY8wXFmW+IxYE9SH9iXhhlGQgeYGjdTB2WuIbd6OmwzO7SqS
zaXiyO4DfYfksZNsnS5I8cxxfp/4CVnWn0yb6lW1wbBqCZzXSYI7wEEgMJobfrZ5hE01OJiCwjOM
kjUCy5py+iExrE9hcebj9XXThigK2VgqXQ5OFpHVv1ktkenYXzSKbWrmuxDE5cYQ6s5YhZE1NIfe
hkZ0rWW/tpJr3fl70IiofsE9lD325uxoJTDyW3w0YMPblsV8ijTf8gglBFvNIvkxIFRuAtziUTj/
Jhpmf2CvR2jHKAaYN/qMmNi8MR0oWzPoxK59G+abC6OJ+ea7UXA5FA+pOWxNO3yzNJOYOTsYtjjU
IjoZSXCoR3IUHTAfBOk7S3r0kX86Xv+R8x0X/GlDjdU+SwDhLc9dRO2XOgLWUUAqyDvb07SjDMCw
+tuFP5X1ruZxAx4XP9Xij07/c8MblqULnkIWewjgkXhSPMta8RTlDlDfZqjPs0BXW8CrgA6JNcEC
g4qxCmz+ElFKdEJvZwKay2OYCO8+puMuk8853M6EJ9w326M/pd9+IWBpU7MOHIjvk/o2omY1mh8Z
CqXgy2XLzMVl0QC4QsyzEWIPZ49jROeOce+kCyiwnNy402Ry0zwbYykv/E4eP9oZ8yqocTMPmvyu
xSoFfKEDpmwv2IKS3rrgHtw4vfrkyVFLICE7oUA57JdYYrULekwSqWpf/T6/c8VtVa+3NQmdOVIP
ga7xWNQ8HEvy3s8eSFRRrGdrJv9d+hka5maqJwHCk1ZigDfW3YYheYuHns0M8h9BxSNUj3e/Si3O
GcHT720EHiKFBZwXdvDlwcv7p8X/Fg8YVGcwdLnapca4NyOJR4DtM6NckEnGeoj9z2yov1RtvEhz
6rZD774tTyTCIwlP/tNJmo8SGC6M9X3gpifR+86xxgzV5NO99+5t/C6gSKxicstm3b2bywbOEa5b
hHPsUdcLgqUtXlmLy5KAhLWb0cIcJIQYbGYXm93gwZafKs5aojKjwJpKgsPbjbzGxOKnczKQYWWz
CgVaED5BNTXOdmuxoUcGjy0UId9OeaTSlJXa9mubRQ+Txr3DLbAr0wLTbfFQLc9nbYQX+jBzU9qc
saMcCY0RQmpS5xj0rP9ua+yrDv3K8iBYs/uYz+MHKwAP9mLoySUgBqOrF6tQvgA9cP4Q21yehjQd
9o6GigTqM5/7a+14eGlGJqMVjveNUjH+y6ZgbFT06qtvAuuJ8nk6xJZbEi9M2ouIdEH1RmtmBnQV
kQs1PAjvHXVSNSPPL/BSOBskYDCby6HihrXNt5jVM+wj7Y1pm1sR0Dzg5iwGxL6v3P4VDM8FmvfJ
miNYos2+n4CRaHnCvkWJ5ncobvnIpj9S1AjCyI50OTzw+rFI8nfoaWDmk7bcFSnnYBEb1M/1UzCR
uS+AQGwkYZm1y9x4X0XOtWmXuj3Gm8An/hL15AVY0UXd0q0TpX5jc2R/BAIgz54egh2fDcFk3e+9
Dm+gVbhP7E+mr4OQzQoZTPZxlJ6I/txZY7Bi4d9dReyiYhsAbow/08A/n9TZlXuFwKJ1aVyg24BC
LAYULu5KOmWWH6A9+x0WvNllYkCD2jupsXZJlrNaZ/xkIv/jeqxNDEFgsPlOdWt/uR0VrsUVK2r+
et5+6SDTBcYSlzJxYAdbY6w5KPRujAbsRNpFP4nfIBAY67FIeaCbzxDNHwTQSU2YM3sgeg3nQZ95
ZxYe7DM7vkQifETZeabRRDrzLbXps+gaje7Or9v3OeUT01OHFWZQ25oTQ4ky3RJp/oUhcmFesZn5
ChtWnaDvnPKxRfu0zialNPShD5lRdhTiPAQs4WN7GFoYUSL2QOC0LZOrO+j3YBZsU+okjxALA9MC
17qBtJj2TA8W1Iszwh/gVBtNFhGMbRutWz+4W8CQm5Q9mkHQRlvFqQHHI+BGr0a2OJkI01N0X/4S
IPkXR9PwO0lxpjXnUcwhGlDajke6RXAAyt9bun8K9Xgp+OOXDQuTcEtvIn+4J53xDFom2djhBLdh
oI41ImtV2IDxDHKdgcKfXzroK5x5EVBnmmQS9yUKWhCydaLBkMGGInDzKTHadTvbJOL1S++hopYc
PloD0QrcRydjzgR0kDdbaSBzEV1H1bxUFdjWOTJe/BpDmYNTQkcD61gy/Zu4TPqFGWzZo8fqFBdi
bVjUV5RR0KIThto6TPa2YT6xIvA1XrhXXHf7uMIcXJj1GoplxySqv0ps7K6gIaqbYTeC+pKG8WH3
E9bzztvnXKExvU2j0TEsiae6jghxtNlNoMUUnHDp/1g6j+22kS2KfhHWAgp5ypxJiZJIeYIlSzZi
Ieevf7vcb+RuWwEEClU3nLsPbu+4b26poGI8WrzTOtpZXf7ted3RJQ/vDV+FemwB5O/m0m7cFN2j
dWTVSrz+8ptEzbEc5qE6e/Ug1n3FlHsjjJrKoDmtPaU19Pzw2WvTZco92lLzn1KQEI7zLC8VqkGL
+DBlKhLXwxu27bBMaoa7OD5KJ/nCWaH51aH2PobF9Fljrnqjwu4yNWlchNPeElk7BwuvpU8ZD8Gb
yC0wTX6IdDNEtwMonE8UECBZIoIGEKDO7bwWrWN0Cyaw3R2dOc9i8EVDGkRz2ehiBKq+9zqFWHLN
DPKsXa8zFhXmY9CTycgjKOD12ZZOtaHjUgBw5zswZT1kVgLKycJ80qx4MedjZgCirlCqLfyIqSZp
0Q7NGbbxPEW8I3yjeFwJdIEgEtXpQTcPQQzgnV60y2AeQCN7EriGLi49bbJ1wBPBs3OJoGZNQhgt
cEKlteHk5sZK/b9ILt1laJk5LYHpRH3iPZx1/IzmnE9kMxMCOeJZMD1Qt+ZHDQIhDpsOhbn8CeLh
NxtSdLMj8epU/gdWsK/UoXeOI8zN7APH7iPzHgUGaABjVfnmSwaZhZbGzqp8cKWodydEhW0YaIsM
U6MtCHjtnItuZA4LzbXBUACrs6/iG9WNblWPOToJmg0CJD42LJSI/XA7c9tNHw19glpradveL/Tz
b57dvMjJeajib4hDo4QSz2g2DM9EpmdJ8byK50PMtdnm8NbHvb6ABIIZix4r/oRxmyyF/vLbR576
IcU2pFTtwIGXUBc102QLdogqfA4noWeWxkMInxfxwQxMYvHonZqCw1zspK9b3XNhKOWvYrKBUWjw
KVq9o8EBeIkHK+9wx3OYViOt6YK3tY52wWjtyyYmbfCmtd5a+Zqa90tsVC/okb293w/AXiqwJUBQ
eEbxdzwHv3Lf/lV5qMWr6jyU+c0a+1PooPCz+mwXzsbd9UT3ZcbWGyS9tdKR2l7Z7qkUkhV4l15O
r0ONm62BvZ05ab/roOlffNMLV4OWXsq0fnEzF+S+RtaE+0qivSSZPixierB+mpF/4ma5ncH+W9pw
SW293DWCNlf874smHDvtMKn3bN2kBPHO6WOkyR0CLXNuipWsvGQ3dgrGndEnLcNxjZUDxaOuoUE6
Mv6EV3DXfbhR3ABIdMGu5x/G4D8QYq2nIngvKiSD7OsfjilvyAAOTRTuu2Q8o1s/TrN/oVPwZRa8
HF1vbWY5PRC2/NYpb2zozl8o6q0Y7bbpVSXQcBDleamxTkHczpZ9iMhqG7S1cU4QQ0Wctu7S8k2o
a2SlMd4utiptGKbxVjfEWxXmqP68ylPbV37XW8bw89XkJPif4XMk7BD9mE4vJpzdN4YY/7omsbwZ
LFlxBzdDhA+F7qYlDqmwBi1wpJ1FFT4COaDTW3WalE689cTl6aCPdLdnL934Ebm0352p0Z39NNp7
Yia9RwAcdhP0MQs3qLD/oSoDaSG+W1Z6RFjyK2J0aVXU+bMa4T+RBUhZwEIRFd08E1wtRwQYjL96
gf/Vws+caTnqaPdLG6y8I119F04tBglza+9aSznaOwbUGwykEF9lOQWFntp95tNrKgptI5i/2NCO
RFhECHsptFwHcBJApnMCVZcy9Qn1A73geNArMLG5IFWuuO05sqG98y9NTVyPBhztq6dIAeCGIOdQ
ZPhD94IMTF7osoeMTNWy3rhO2Oz61E2YhYLBtxyCWP9d2wWjY12kOTdO9/yZ56mL+AJVXIcpOWIa
BWgqCmyQE8tulmPqWxuGIwGpYuMy8lw4FsrZgjkfBN0STTaqSTOlvmXD5XYMt8uWESqXderr0SVq
RoPKXyteq7jWtlEXwxR3Rndv9wDk5UR8GPWeexiCFsVQoWcnHf7Pju3GXAeOj9apn4st2g65Rshq
n+Zcg1FimQRLg+pEaID6cXt1N3MeAWC36rpZ8eNL7Hs9JhhtER+xyhlWeHhQnmhGm6GPqHiWbcXe
B3KbWLrTDnYyYbbc4qahrJq3dh2Ce3Y9QENOJx16lnO/1RzavQDMURzSmd5EeTTfipY3r9NCFKG+
rb20JnsSpZua9WS0ax+W2lpWdMZ6gxo6XYhoLcweY06TjdocQIsYSeYwXmZVoF7q5DpU/Y8AW8Dq
SpydE2qBtWogXN4dRVCooB4sNCp3627K+mNpCe8ktQHhRebl13HO1TZuUdSIZq8Ecg5qdUGakjxH
p/G27DXtdkr8ed0h2YSdT6fPSDhL3TrItqHu/7E5j9TEbs5r6cLmQA8+wQ+Jvix6E4uyNk96YAJA
o5fF21TQhBiDdaraXa1PAmzvJRUzje0OguRZes13S0aEJsD/a4Yl/FWn3jm+89kOyaEd0kNs4mxO
UXRjUkfzZQ2VM2puqCbW9oBKF34Fdo8GIzWBiJ+ybq1FHjRrD0Rjqomb1VU/s6iZcWaiYTGo4cQy
UEMyEPdYxsyMAPbTdfuYgs1Bvhvj1d59mmiF1UDXqo5n66D3LjFd171PXTeiQMatRotOhas8bkpa
XdwLJKurbGKqXw1kFHB7Ud8f4Iuvatt6jFWyHIz5HosC4kC0FRhaVB3dWrt+g+78p7PRRkUVKWir
ohIZnpzJP6V4hRqldh4SVUaUJ9MI9k1Z/I6aoUI7KQ9TnNzGhKpo7bzCaroOnfHZzONr1zuM95OU
phgrtbEzLOxG+1KDKe4U3wXVoMgsrulsXd3SRiuTfrZM5rWat7Wa6iKo2VVgZ/CKik4TxCXORsYF
43JZRdWL7ZiXsjeYXRfps0lpHAGAgmF4ohb4psMFdgfhLkQWbWd7OAwpDAF9LmguavU+rM1XkYuN
O6dn9f92TD4pQN+nQ0glaTqHHsYpqKt/Z12zCd3h6uv62SlrlkH5WSnGSSvHD0/2p8JvfGV/pANZ
z/0t3RBqYi0zkt18QOd2QFRCs7n/xaTIJs/kHonNpXL0rYnceOObkvazvCLrvgrKWw6iIrRi8HOK
MHmxYufWVPPN+Df4Mlww76yPTdL5JLraiXCU2eKKOtw/lkdcISOqkfFbmfM22/h+8OLRe8KHkJ4T
erqgau/hlLq/KL7Qi4rS7Dyg0/I6sG5B5XwahbEX+QQeyiBaWTAh5b05jOVwcRC2Z+lcGtpzOI6E
cN4Szj0jL/7d2g7BoCUyYCMwowaMKKOYGEcOE50xdwZS0MJtMwm7Ca1b+q6UzI2MVmxo+S+CChpG
rfiMuwme4TBgbS1nhJShWkeOyF00QpQQ1x4El90R3QEFoHb4BcnkDioTV28nYDtWQpZSNzcG8QeU
+NUQYw3mZ/LZF+5SeP02gyii6Fkes7d2+XtALwfzGWJu2C5VpTltPHHqhQ7VH69cVVioQz1d2tY0
btsRNAVDsDGVzd6a1jlUypq4huFNLDUo5QIhh/p6oMXw6Y8anComkct0zQGzSUzg1wFymsA8GHi2
01c/tBrmI5NlLjqKPBmtr2MVGuu6jx7YSS8nMAecCRwJHVmfoVzF37ty9hjapjdr2OmfkdUcsBG3
BhiyTFKaKcw3aYCnlVO+U+MQcnSQ7kfK96SK4TQMOAPJnvCBKIpEQFPRpp5/CpncbFrFDGDSvbIR
FtYpbbLAleciYjZobg89fBui6hlobgZRw7QYMgrKU83YzDzG33Yhj6pGMk/izLDIy79GMrjctdm4
V93HjztkLMXv63iL6HozB5ydFVXNWswrPUDr3cZk/pSG7BLEAcCYZWAwnGCJ4O5n09ou52stezic
2QgNUYmU50thhitUhb9mtC9mxqy6ZGCgJ1DI5EfeZwd1XVEQgf/5oHh95ghZeVn6HiDWD0fIXZZH
FAfKn79PbGID3bqlUhn+Uun3/K0n20va55dQeOS8gCO0ZK8XKlud1pxo68pinJWC1T8ujZGuWt0l
Usc7F4FPoJ9So4W+o4Uphh31KmEUojJ9fHLp/SZRvBJzgDDS24Wpu7NJlUKk4Pi7Kj268+L1+qFK
vZfSNjYMFKF2FSZjEVb7Ugqs6xPj2GAgOrfRPgsEPTe8DAEvD1c0LbAiMm9pSbLEyJ8eSTJS5rW9
o4sCbDGV1kfO3M9ikoxNmtPSYHxbrVDmDZYd1z+ALNQLJm1Y2cEwr7Pwo+Cg64W9Fry2JLoIguVH
ZjFOmqKGMeoMYry3dQzP2nltBAbQqhElMPgSEX7ppbkHCnWLAMEOjffZowYiv33DIEpZ3rMlYyI/
Og8QxldHlj9Q8BgsZrmrV0UKh8l1HLID5mxwYeplMV/1WO1j3ryRtSZ/mGrT+FrmwJIYHWxJYd4Z
cZaE25kSPZjWqmop++FfQmlG+j+13tBlj//kOEpSxXOWzOPvpQ7ql95+sDBKELalTW3WM186q3k1
avNYM3NI2QRte53SwZ9Pfl1am5hFUbfFGyWzjeUTKc0Fwx0WciGAaMuhjR+exTSW29sHFFNguFFS
kGiUZBHDe2CRqxIvWmw9wFjaek8nbqMP+QMRBACvBBPkIUi+RjdmObX4nNGQZHNHqV9l8R1Gwk5i
7QpczHsPoupkYCaSutKBEt9+uV3PMDNU97VphHzKMf/T+JON/84QrXIzZTqcwfTN4A8vVU6FhfBI
HbG8xdUX9L2TkNN7qjs3z6ZsSz04g3nOPbeN4t1vg9Mwy8/O1seFmgEewwiXEOvqU6BqPeO1aRw8
5X1nX7a5ojKN+LYjJ9P6GyCb16JufgoKoxqn5wKz6nuhjCc17yITd1vMnKRlJl7sqr36ZfQcqcHu
HGTzNyoUNhpf6Jq+yQi5S9lzZMeTFQ0HOV20YUarEbgm1WSUYHnxFbrJNqtoNEK/RQzO/CQV4SI3
9n4FTN3L/fcW0fbCcZU3UqOXL8KLg0uoMSNJ1j+e+5IEqpX2SiAgGpC9sOJywko3WBFELGlY7wor
RImCpKOnhAEMIx6tnavCwKHOQ9SWLj023JhO1MbFNhui6JXez0y479npFVSVTTUZ8FLumtOTxBbH
jqgNh7sYBGXYXkI7KcsEegccXnqu2oCToN2c9Xr+rBwUq+OYmlAGOMOwpNqzKIAYlU+CfEH3Q2ib
caAGq9Fh8/x0G7nTZ1eVyGCH4Y3+xrvmRiHoF2ioPeleObiki6GGDsi5ZDimLrQ2/y0sd9XrJkWI
5tr7MZ1UZixM0mrKOJe4rM5lg1OC0118iisLwsCd6PoXFLjFsmOEwa2HfFUjqSAk+UkbZlaJ8FBC
vbZSHjRQ/4wXRc69tTRutRST+TqjKTgi3ZoUbcp6L0MI4TX1l13HZ/1jFTZtrS7xabWjpkTvbyO6
Is9MoEdLe8u0ev7LwxLh4UgiFkrzTG89CtkzSNNEFDIzrE4ZvHF+qjB8zWENgJz87UACkw6d3ni8
ITBSRKnxjD/oB+O9r5iOvtYQAsIAt0Gj8K5OYxh4AnSk9cBcr9QmjVs34UQUF0rdhga3GnqPN2tC
tsEPQ5u/72Zth0UnJTx8tquk2Rg1tH8TVQ1aDbpcfkF9otl583CuCMA1sizSwJ6cleYuvuQcQXkP
rcJs9xahSiPqb8YyMLUpd6GWngbSfRL8k6cIIgWaKNkS34QdVJkBEdZpqNKGbguxEjNC484OjOA1
YJiJ3AJvH6c4FmJ2t1OZbLweQV7mm8lK4D0YlfahlU30bc34yYupugscp+NalUOoJ7ckL6uCHiuC
eq/4Zg/5oOOBuMgw5+NUI/WZ8qzfAA0ODCKl8hA3E9ClHEBine0L2/cZZMhLNLO1ln4o8AR9MBST
PetCT2I4KQyvwSVGNW0B5SbQi3u8Z4j/4SmuzWn6tOzixPa28/H/hsm1d+fk1mfxJum6K5NTKzcS
/QFsdgXdFX5QnNnrBL/5FVQUbUFJIuK4p19CVi9IOYgidsZIu9cep1sTUnNKMgTatFfowTRWyFR3
jw7jHI/nwSrStyhP6F05/feMyGdHPUpVjIurHrR70dY/YRPfvYqoBFnMJkPkn/Kbfave9658oaG7
nyRqgqFPm18ePnrEjlDpBlq7vVgx0XBtLGUNF1OV806FlTw7rTjbQ8z9dDZBZj5t2dwnxf8J2OpB
HqzSYbxaobYD53AES7d1m/7YjOmOYu9bG6LUg+aUwVZThOyhUaLRmIC5YJ9WZboieSc7Z9bLW84S
PEeL+51BUC5L5TtAL63vgAW1p7ko1rVDgS6t33FVWRmJ+9cwbaTf80lrmLWKU7ppSZqjxcDIgmlG
bEZwy5ARxhgNp72pswisVY/svDAVfye3mHdllBOFrP2nMtpBuc9iuITMacHg3kDC6qkJx9LFpKq6
xVyhcND3umh1x5Gial4PCxcQ8SzA0saAVX0fRnzQDd9VVV7RSTmrmQHkuhm2WD0QEqnSVpmEa8cj
hh0G7oo2bMErP5ROZpyaS2m1clk57Xq00ARFTIgvzFHsauw2Ui3d6TOlzEpJGOZdL5hgtBXDJKyY
m8gBzpW0c5tYo8dhWqeKRamY2StPhwbmMydBZ385wfyWtPPMITzSSdsaCgefMS21ZYID74YSwAUQ
ZQxY1A7h1IhViTxRwTRX6Nh4ormjt04wImTCcmF2PT5FsfcXaQ8x+hQxWVvNp96kBFubFX3tzLiN
5EzJ3AyMyYIUSW1tH7m1uvHms2qhsBh8vKhbDxYkI6DxiQ21QMwES8FzEsPFtJkxUtfk8FHnkrn8
SIOfJG6s4m6BSAuYkfQZ3JQNOASq51pQv82Ycm5FGMDCCRv6VJLbFo5/K2Ya69re1h0OdYzoQaLe
oSteR7r/mxmiBxs3Orqe07JEEFV6AD7C/t10jatbj+8lnSt7HJ9FytGV+w+PwTNY8fesJoccLGJY
UTEy1STV/BqNoGymoUXWM1fdtw4E+1NK0z9kvQg3xuR/uXnzXaD8IyFiS+u7dD9bxREPH25GsmGa
ljlY92rwyVIx3ybQeYmmU5Ptv9WnSeiG5s3MLHl+zqpoX7gpR9Ec3mK9HmHUd0f1KCfUWvn8zxyc
1SvOpZy3Pi+jr7uMCTWvgAPpcWmbVFfNMjPAtS7cz4GyRtJ0C+Rq+4BY/wQodqIMhC+FHHdhZx9r
7JiEjNe2pX2EZrJVL8TgI8hh10ONcHby+Qnll7eoE1t/9NG7GJdJrS1WXYYKziPOkE3xGFV2URUe
ZwbOn1o872jEoaz1VnULR/VegYCNJaLNs8fg/1Bg6JCbvwCqHUVv3fJu3/HqyD16ToQoWMTW8ZIB
/WVl3MeBS433ahFbBuJsfboUtDCsv0l5b5L4mFIBTchDU5AsXlCyolB08bsDE3yGLQg+ENsyxcgv
5xpyhuD6SxzslLDdIyJjvpKWuXtBt7/MUZGllF1iXhqnZYejB2sjWCCUZptLX7jMOqdJyxheuzE0
ubeaaV1WnynC8QGBgWt8DM6jsb75fUZZbqaB0jDXymtLtRriA0oYai/OCReCtZVgHowWgu+wQWq7
CTQZqtOuGS97W0cD0S9jXcK3u3PBTnBpAE0wy1JSibRxEMQexQmXfBwulIm8jsyt7X/C4pGC4eOP
Ao4P3ziPBiJI5uIciLru65T/cOkZQi1611BsPKXBWdrGuJj5sBOJsUdFtMo3ndv8ARsvmH/M9wYD
UGqBd1gBmmF4jlTW5+7zPNmagJPjCv9M+xb5lO7jb4vJMSbI2KyLbp+zj6mfqGkMadXOVxjsfMZf
R7GPQ5eMKUIERWJr3LkLIxPnEU5YfXp2CRL57pBVK9mh+QfuKBRNptufQz6u6q7EmfTPTLvEk+5i
ArXmDJ8+Pd5xYkP674GxaHRpbdVD6TiyWJJIbl9nopLK+cKm0+NGyL3ahPiGithfgwamHn2YvOdi
/sPfikpcTLoBnZXuZjRrQs1tYZ/unYbmR1GnHEA2Nue9Q442wRr2TIwkVSl2Oqg7oxaTXz4MBGQA
PNXv4W1g9UoQ2ugPFr0rFmMKZ2Git0YXg7uAZ9jWKyYmHe7D+B3lEHFzZ8Ua1PrXWlI6UQsQPx19
kxQMiLSbihEMvEZWfNxAWKgeJSXkd9N+t9GlOfWXB2nNIPzotWcS0iQUu2p+H2BToqLbR5BE2gK4
jDi54IutjPAKU7z/X2g/bpLoN6t+YoOGf6H5vqK0UBAgY3LAR8CsM50P2sDqO6zOpEeBuhMjFAiV
B655dpM3ywt2TFwBr9jbWnyc8VQnIFDnURWZWwP5L79UyVYZ8cEjA3ulMLrzy+rWo/QEdI1WLN/b
NmhJib9FxGSBUays+iuhV8Sa5vrUU6esxbSu3BtsFPTeTzXTJziP7TR3POQVJosNKYXS5XQAcMT0
23eACocMwfs/vFNtPv1qKISnyYNbm87NrjKSldFN6grDUd+nxmvE2nC9ck1TZK1e1bb3D1b2SJoL
q5OrgG525gLU66YW7/CKy9ORv6Ddvix5vUa2A0+PKOO9FSBi+Y4YalI/PIh2yUa9ddQ5CxYWN04Q
7+agAApMOOYbZi3MQZfTYnbe0OD0M0bELmA2VNmzteEtz9gu2Rsq61v98l6JjxRTg9875j8NhB5U
AgB29WMG1bIWzTXjhtAufvA00NCsTQbPWOTxV4sapXBBfBlXX9659oiRHAxM17MT7N04by5wZLb0
qasF94VUneJe61yLJP3CV4+2UkiGiY/HBzq1/YSGTu3GTPQdyD85j+fPyXR23MrU1E+5yi8lhekA
JrkZBk8aJnXcXUo0vJE2r2xp73kW3K0pNg4hcseA/TrushUlYMbhOxLnDz78xK0dvCe+NIuR5JQ2
1gZp9WoKXmo8WPs+2oWcJDpFxQGu7TQSA/LK5eU3yL0F/sFrX3CC8NwYH7YAa7bcqy49d+anegp9
Kw+ewOaZwC1uoltU4DOXa/Rq+HB6eVSbe1sjoEAP3VY6lF1zq9lib435NZxMtTFqXftB6x8JXUzB
mmGpMF13drFikYCtWAt7j+0jThzyiyf/D23W7Ye4dVEYwzjkLerZ8KM3odtvDn/DpbqlctSTTz5E
zPXwNX4NzhQVq+s0UI6c40h+FCHfHciJCgw33XaTwimOx3Qd+48wxny6w4hoprqBkmBLJZpiWQDr
EtBqCF5RhbLqfSiACbFQK1Hceg9oKGIqdawwibu02g0nTuqjUnSQAAq6t+2mpHNVcnyM/Z12wClu
soXWPLAkUvuE3DuevXYJI8zo0kPQqFGo5qavrIuO/KtaMPjLL+Ab8YauLOcjI4BvlbyYoc4sKb41
+jw1BWjX6LasDeQ7nrxPDIqwkUWRsYXatwoCl9C3WmHJtTI1/3sOLfyrKNjkRAdxJndGVb6oLyi6
asGO6+jpNkXGHVxTJtk8hlxJH/d0knddDajTKM4WmQEn58j4sjonuFKD5MGD19ErwTU+UkNHZyF1
5r9wmY5xloMhdLQNe7WMjXcRtA+70I/gyt8KkT4mc3rlVhmBsRzr4FO9Gt1EMM2rNtLlCvPq2hnO
G+ylZVteu4pXim6timO4s1JHO8J3g2Ghi0XsqidE+e0dPvqFo312GUHRaEMCRa3EnoIj1Fm5zGbl
Qf0HKyss8ui1aifsEHYxB/ToMP536b153SenfjpUPei42thU3V4vjRe1SDroVqgpQehxajcLbFx2
3AJ1Rg9kWlr5ot6cuXpSeAIfAD+5R4OQpPbOwLmooKaYpWKvBfNKMH1hdfhPe+wv0zQdurn+a6GF
XkZ1/Y2p167OvFejtS+imY6hr63gp2O2CgXFHZov2lCXdCx/lwFA5AJn00roN5B6PdkEk0pEpSN+
6lbCZHYwDXwJxK8+nlBZ2SchMCLFgemgTelT98O9HtiHohfvqSOuUeDaCzMFsWLJ/eBMR3jf+7kt
9r6MH3gmbvHw2THxf4vBdOR++k3FlmdlmE+ZN0cA4ds6CPYmOwA1s20E7GPB1NNy9NKrYUk+FKVg
2wf9kiu1HYujscD72dP4e9B5cyxrE/YznhrR1rVm1nIgNlDyVrXRHdwqHOEhQbjgOMzGyiB7wrxy
8LVx4Ublj3Tl0dbqt1FiDeRZ1e+BW5HE+tps8daOm2tVScoN/Vkfk36piXZLIXOv45ruVMY2VNOS
TPu8pjm6xHzydrM07hmUZhVcDmjgaPTsGGHemqxf2TFRS4Ls5MPFrr80XKJjcePd1sU50N9r9k1e
WbUdR2xaDJW3AV3zD6N66rw1hU6deGO21dlFRIQLExpNdtWzUaAnOxMqq5im6X/0dF5zCPYsLY99
noYHu887MpqtjlmB9U0NZ5EjeMwpclTt2Qt+ovbBycf5p96YiUaSDga+TV+wJqUNpxzoGA7xf5l0
7JXXnztGr2ycktCUHZjKHL2BizS/SqgxWR0xsXVt0hd1xrDg1dGhFd2vOXpL+cX8VHZitdQiqqco
lDZz/wzTWWU5qjrYcFSOwyejMzS9aEom3TI0nO2AHYAxPrlQdXfYCl0Xgj7UPBVZc+Fa+9ZQ4alQ
6RRPi5HsBDV4BqIX+fVybujjiz0xBi4FRPa6nh3tmlBSfowAZUyL2DGazw6RxUhVgd25EIy5VQ0d
GH2ndluMxlZG+5GjkJnsHzbtyuUyeUnVnYlxYqZQetJoOvDcqEhRUeKcJaDjJ/ecqKrrMaP812YU
vDpTKcgCCBwscVC/f2BwsR/ZWf1HTpokTFQS/AwuI6D5I5oXP23BO3zwsq78cN5y/3KsNtq/WEsh
AlPpVe89bYL7QMJ4wexHhZlZA9KbjVU6v9WxRsLA4uFLkRovchkyBsRNqYJVKG48E45QNNOMenDy
X13yjTiJIPl8//ezVdymvm9GMl2M6OFJjYTzwd3kq/3su4sQJxF6dTwlILrLpPtmYZgJHUmxlylG
tQ49xgtLgEF29W6p3V+IHeX9Iw+mNR6qmVSRQFYxpxafxAOR12nP1E43nrwZ8q9PZM7PjKL7TE8e
ScCCKhm+rsZOsColZFtWgdfPbCannnMrIAhn+HzbJWdeCbLmSocvJCgkRm+8JkkD1h8qMFraHf2r
lQf1dMAMbEiZU84ZoYCd0TOoktw0qthcowoLKXfu4qw9qKhU5sllHJK1G/wUOhA0nCOQOoVDee6w
k2UN7HCvvFStQvjjxYrOgKOimF/ThMXmPIQeMlU3jSu1TZjMqqh22SqK7B0f0nDogfICdHFzUD7w
CJuP5LxBelH5CwjEJaypdWpfXcf/VMnhKOEXaJFyBmeI4G1wH/SegCvIBzaS2VYW5rL1/p1/6r3S
YfDqnraIXBS/+YS6mmtLpuRD7Rio/5eJ+9vqvAtJLu1rZlfKa8ImINVSZ0MYs68Qin0dykOqDsVa
PoD9oMejF8dKTM6kHn4rzr4jNgmfVqsCZmYImYZgyYr3Wx9ZH2gKY2DmJF2MwS6Ofg/qWXsfytIZ
SD5rJ3SXKiWMvHydx93CTx1mtuTdoMoGl+ZGex0xF5tTuq6qf/fA5/YHQBINjyhkX9MJWKiEX5DM
MIsxS+ul65wXdUwY7Xh2s2iHiOAQ8UkoMKh41nZdQCM0rIkdlWG3PR4tkJwo8i5jgmI+FhtKYCuX
q0qqPU+U95BNSyXV7Cxqew/6YKn+dyCmSUko/O4wgl3lKvhquGYr9dvS0VmSe/AZGbz+tw5B461a
v1zHhC8xtQe18atdt0ub/T+YsL4prG8jb5Yzx1iElwC7jNT/v5LV0mNBscj9Wl+zLfOk1Qs9BquK
NNfiT97TCLyvQAjR0AXpTfvit6pk5HMX1BeVVK5nNgn+indjJmDjLIeEgDSW6LWhEuik7S7oX1UO
4PEmguC4ESvxe3jeRYyOUN7V5puzRmrjkfJ2xbw+arGn+pW9hxulFipf7ZgCmYQaCflsuz82VRX1
8uoCgyOsOopYoQ82JSUulXKqSJ3iqLqFbIdO8MNanPqH2b+rk60GFh4RRLOxBczDc0FxQ9+ZQP1f
WST7nAaCDEWAN+6qUog5LTSPjyIcGBeBoZfV7zO9rJYSOwpkVQowyI3VGejBzeCS1fJNVJsb0ROX
zmbGVfPksE7gKY3rukbhHcdn9ZTqzN2pP7M8XaU2kxtPg0FAVVxRz5cTnwyNMkf9BbZ56ZdQByl4
OEgku70qcmTsdDpuAWoTNO29WZgbVPLrqP81Oy7ANea9SCI4FuLuDRoyShB3Nw64cwOcTSjgqTOv
5FBHwUqmkIEoeHG8dpvxJNQN4YNU1mcnGJdgj/bTS5Q+1X+pDAU+OSHuRd2SwHkdOaTVgcGHVUf3
RIjLmvjXuMvtJSvPye/k+KZzHl3+qftDl2hrFM3FIBLS0kgtS85YtRrU5dbE5qOI6YMma54TO6k2
UEzjZe0JjJOWHwSzC9yt2jiotoUI/c2zxdvES0WB0oX+GUwvDaB6PgfroYi+Zlg6g6WvDE5KQgF6
KMjANyTqabpRl88KzKPsYtnv0vUXPMecMl2VIBxWZ1+drlWFRj0/tUbVSaCKbBQC+UpVxFOLmJXN
kMmaYuO/E0nJdXlWDulzF2lHVSvkUkxS0r7IVtSj6EgQk5pLoZmw8XlfOAtigc3Dw48++NH/D8A6
P1eVqAaPIZsHRoCO1msXo5h0EWMT3ah4gize4scEEGaa5KEOA7oNaHNudQHmiZ1KZDnDVN8ermYp
xzRnqgcNUwUZWFvtuG82yR25S8tro6pNJSWzbm/17NvhVkEVwPzffOHQ9GOGjdCapYXjqCpQqYOV
ffbEcUORNG3wXpHr0kF/xU9X5ypzKgsa64x2gEbm/qvzyQyM6U3tjTxAZoiNFQ7TePdk5qeXEek4
QYXfuczOphhnlP15/tbAnADv4iM87de6KZZ+2N3MQVy9hml+pbO2PU4Nvyk8wC3E4wyBFNg+LJIu
ZooU1ZVXoo9qXVASHtMpdgbRKYijt56Uws3y2+CnPWJKL7lPjjN9eKLPMUd0iwtuos3OqasrwSFF
oLh96WTI1hsTLlTTBgL1Oknleaopq6hhCfB6dKXsu8zi/YBiZ9HndGZUAKcW1Gg3hxnEIzuJM2uf
DllwI9r3tHS5Eco0TmxLqkN9LYl8EMHFw0QBA7hlIIaVa+G1hstUEVIYjObXTM+ZWYD/Y4ftTRXm
B/oHxqht2dxuHRgyp2/O6m1TiSP6+78GSYhqMv739dPBSNKrrg1vDDABMOrqD9/3P3uPiSaHKn9U
f/+Po/NYjhwHgugXMYKg57W9k9QtL10YI0dPgh7k1+/DnmZ3RyupaYBCVeZLfdAyRHT2svSEMJ9G
gr1XfX6JG/+lgouxNt17sxMXSPlHRVdTeQQwqObo0nRAe3gf+/WHdKa3sEtOcTZudOmvDy0FhVbg
d9d2hofQK+MEaGKv/+MsBWlBnnhKUppBrdddE2YvejWiHD57LM8ecduPDJ9vhkmPhWUBKR5g1aRu
kK6obCVM8BV53pbruQASjx0GK2CSAifmZMNP8ICmLahrSevZq4AxYDUpWPGx+zw1zUMfEl67FDew
ayd9W+tpQVvqaMrgeCdFec/Y5p5MbmKExqM9qnQfxSYuiIZi1nW0G9LNnDu2ILXpvda65WX5MNYd
QIqSQ/Ocj8EtN4T8jmFg47I36HLSkwN9mHOQTei2F6DcIHxDlSqEsZ0SIFZGUWMedF67NHuaqD1M
BFRYZfBvpoqQTZoUmBnuy47CTTcdVVsheqDZMnOA6wPrIAvSOXPupN4ra99CpxTJx/+PaULpZ2Ud
daCdqLEe9aY3jCFNspETDtoM7NTTDLjVqWLBYzZ32zrH1tJwmLQ8c9mSYHSzjfGNnFT00wXEOEEh
Bk8JS3tbXvjlxsPUO3Q8YvQcQ0OqcFEAoYnxrRso9kQRbkFVA5PidJrNXw7CfUZlBHGByrj1Tpw+
zZhiZmlcuhJVoaBxe7XDaBsa9X4eEu8qGVeuzbJxUaF7IcFCAUNGQhrHicz1evIWhjDmvRmMj+M0
vOhx/li5t6HDUK1gAlPUMsMjbgZk7lNrDdp8MixEF1mQMaOAx4NiZbL7nzC1SqwI6NvtNwhtLKJk
WMO51GvmEABC7spNiHYtwhakNyXdbpyq28QpO50nEmi1UX54rqm6YfFil0GOOaKjsCmFreGdTjX7
Phd6/JcihGWejRWVGUaFA9t+4wuE1e4506UuWWzAzXlqDJq4qES31G+s9ULAHdWBbDbArnqr92jq
G4qRbUJpOOKWoSByMj3wweWKGmjpiI5gQW4rhe7c2liufOFQXzXQoJRpvJqD2tTht/7FzPhVUvWx
k07Js+4GABIhjKL7HTnHVZWL6Swhjg8t09xlPCH2sWYDJfsZpUlHSiMGTJSjPdl3lMBFcB2Q/QCs
5QBXr8zE4ynaMWpG/wSiExJkvpSPlUbJV+wh+lsHPJY9oTh8TD0CwgJ0aphHRd2bD3HE4YCsG426
J8ZX6DrJYVagfwAh4xfFzZCAE/RfU4dQY/fDS8019GE1FWOC+SYhGqNbN9VMJ4HbEJHPRj+u5iMn
dN+6jIq0+pmimwUmoGGqu245zbMH5tp4hjJIz4o9qtU2Nx4pBDzTgHh3m7HytpkkxrAlES1cubR/
KFBG701/Z2qHEfEoYVrsrsS61AjBOErpP3V3XpKpqIe7lLAJcQkqeaYhaVBm6b+Mh2e9oehHz+zJ
gXumetD7dqb3ZNx+o4n/rcoPZYQO3xcHGgYnF3qM7/VntLGvbO6qie/4pj2zOP1s5MG8g1HIjJ4k
92x+BTS84QfqD+WVYFWoRPXxKRlKKnzdj3jSnm0VXSdX/YtdxLDAo1IetM6d90wdc8e8Oib7pN/s
HLTZ8JL2Axt0QY+C76HoYNg97oWS5luoydzqlwTjj0KKu6HNX4xwfOUkpAqycgjG41nme4Z4QweY
GXTS6XcOWz4Ftxu94hrS4avFo62PCfpXNrNxj/4E5SBb7uj3RJBzBuvffKj6MTuqhFyBueQtYqBB
8a5fWd14rgr1/wNAcyRETMClpWnujPWLLndK/12Z0R1Gl0tRyyNMkI2+/q7RbcscOD0Xkk7KVl+p
UFbHGI+mPpd1mCRLLFvuCI/ewK/9hOF2FdZ/HjTAVe8WDwvFucfE1KWFCYJCAKTPFwTByTMuInQp
wfhJwaZ/Vgqob10TZuDwQ3xABPpkwCsb85A2jX/AR3nQE4iYba7FrRsNqB0xeuoSoAYlgutqbbLy
ElHobTQ7vgoNXAPVpS1PY1hfkFjfqyT//zyJaGLb8Yi2NDtj/4JWgNJW0Rdr0b3O3D79munnTY/Y
UvZnPQnVC1ADr3kYOiLnafy5jbMPLPyvxfCd++pJXxG9ZOmVzkReI6iTaZPlwt9Tzuv/fZTdqYv6
C40l/U56MueFdnZ62C3lG2OK0K9e2hFyU5Y8+dWCSIQM8Xbs9PfRD0qXfrXKuGPFXOTMm3LL/Y7u
Mh3ZYuvXXDcmvdzZmD6BpF8R84Dyt4aVPTCjDr0SmRJYZp+QZpogfOyl+oGZwP71OvL8RjTL9HAu
F8AEyDjG21LtTP5S19VFMMFVoaOW2VgPYJ0wrghZdVg02wgAcILNvCv9h5nNOW3ABVTNqYAI6ImC
lha+Y6oj/TLw4nFsYtEljYmKj3ZQ4ndPKJM1DBw2xLxC/UZn+Wchu9yrT6Al0PfjA2J5qs3oyIuh
LzDMIuKJIRpLmR4ygHclK3Vt+4dJuF9VAS63YXXCac3ymbVotxbvp2kIBRiTPU2sXcAbPtc1ML/2
KbO8LZx3hD1h427JCGd8b382iUsWhXGQQftpeO2TmEB1oXGSs/tqWMufxvAkYnz1p2QrWLsyad0a
gt8hUJCskcw5EF17OLoRedLNRrdTK2/YzYWJdFfiXCtw2Yh6Z+bmTTgLBw33wqCFFHR5LFigLUqt
zk7fOS75kbk1THHImh7MmV5o5niv91y8MvsGDB4L+sEfne/E5KTBU1izOjCe+3970wIt1RnOLuAa
b2USHgPe5DBLFTo34F7swanOuwy83eQ0J8ODjqyPMXqh1FNpvTXrV6GhrOrqiSAW+9DMaPUnvnHl
ffoa/aXC7Ec/OfUITWaqG58Iy2kVTO4TMoPUyOxbF3/Ssd12MFBoKxxsgH+XNJo+hqC6RDHK8gZq
TdcOd2UXrPVN6qrswIKiqxHdlCHcbcdzQ9ClXhQ4FMaYrLzCOZOTsdf7a01YKeJ145+QFT3ZStIe
DlG8CTp6Bp3gLsxfvApvMJuOPrHyHKGpARCOzsgONmaMcpR/bp1m1/GK0dXEKJeu9Z4JT+1Dz9R1
iakHFvrdHWlHQJ7YVfyzDL8zxwKIRM7ieNNtPG6660fE8zFB5WFNXftBf4g+u/MhnMrGvjfkvZPz
7VEa0FvIEqvfKM+9pUYFPrS+CaYWnhjVZtKNcrSHtAwj5GD6kwprPJcz3jfLPpo+laIDCjMLGMjb
bIgTVkOuBBJi3kcn/kxHkiJn296x8KdzhaziXf9ac46LhQNC3ptIX6SWNFWc03oYYkCKVy19bb16
0E7UNbReziLuROQ15HSwLrrLhbHLTPNZ1yruwFSYhowOlwjSf+MIYbGKcsgrZvjsWSgN4irYyWH4
I3gVsG5Lkq/w0BsTT1Bi14XpJOnEMszfjqa/lTyLeZ1ynMYc+KnqzHkcULf09JSw+yKlXoh7ghrI
zSsypvckSibxfHIyfl/wK4453M0WG5AkD2VfafVqPQjtOI5Jnou691wSAO36Yp/k3b2PkEeh2PC7
+VKQ6rhQkbODnya3wELjMf30UgeLGlpGVkMyBHZsdd7JToufKgiHLQT9HnQEbssOIUg4OHtvSMun
xPQh36IFL5gHn63ZEChA0B8awxNoo7U5Yj3pBwDnbdr/NGw77A+PplP8NrlCF0wSQmdjqbXlU2s7
b0ZZ3Eemy4VCak7msxh2+E9zbk+V3pyuOwwd0Uhh+2anhIO0rU2A22JuPPiPoIYJwomcGAWGCB9s
sOh6S205cOybauivDuvdHLn5egEPvWoU0Yy4+ep4JL80fBCcXUw2cUdrM6w6vLN4rj3WcdcZT2mI
YSiwnt1KXuhasYNEtCrNbBIsy4u3KmQ4bmob2bCxdMdKdO+Az496J7fN8YEi5Rx7ak8Pad055e1/
cS942yX2zoy8gYwtlNjDsGHdI39rQKM9k/Lh2PvRLllhYa/wMA7joyGGjwpnozvRbS7TXUDdTMDU
mad1J3xml8CdorA6uMPwgZ4Qt8lyHoP0z0loF+Jp4u2h58xvUTs6K2LOKMN66xOJM3IElPzuhOxA
Py+1GdALaT5IYcBgWKHey37renqyKWvwsWz0HUigPdsq/teUCHDd5pYlDgqr6W2cQx81HC5Ti18p
cHkIEoFhkHnaKOMFGw+BsTiHMadfls7/N/vWeciLa25x9eh1rKgjfoYQA1Yhn8ASf+gjQJsJTlAL
JEXe/VTnz/j+Sb+cIfmYTlS9UjEBe+LcnxG6MBIjIHP1/6MvCueJx25bG9FTbCdXm3yipoV6ridb
PVnd5NAcS352TMUQj/Z3rpAoly1LJFBjZnftZnBJXGt0wVxYh9CpgcK0y9pspt1CtRsV01aZco/y
H9wYg4wFbQq+7Td9ZEkyjqJueogxWnk8SAGvVWtw1KuWl6DxN/A0o1UaFN8ZeppIRj8VmLAalK2g
olVj+9w08dUA2U0znXqHtaf/v5hZKCnc5NVNkf6Y6urLlCp/13UTreN+iw/9VtLytwi7b0loj7oN
TT585HRY2q3l4ZwufmGTE/5jbvIQiExe0TXoxlWEpBEKGXcUEI6B3loLIPDXANvL1pZ4r8bm4jDK
8XsTPXI4302qwk4ljn3qA4VIaiCPtX1vNdMvDx93HmiaP2Puo68Rb5M8ufoMKYemYcqCuIDTDPz3
aOUZI8Mezj5wzrcmt9gZ7T8k2LzBDo6XmfFf7dn72iPzMuXOxJM2XAWgXEIAGnMafYjcwBphffjN
dAC3vIaycG3wcXgjRIwworIcEK92lLVtMNB3TVwOAPP7QpjT6A/hvtFTL5oE8Pp/OeKmgImbN5rF
m4igIS57NM6bTtFOovz32DItZBuef9DEa0ZiMNY8RCbdOQJY0XrBquG0Fbn7iVlKiY5Y/1w+L8nR
G2F6KzV86gSztWO2b7FHNGKI+kh/rR/dp7xGttk/UANgGj4r/mvDNgYndTO0CWSaBlZzUOLiRyJc
BAflRNvYfxFK0RwcfkqO6FFjPhaZ9zjGtCtJHU0ae9u0FrS6+F8IDYbIhmglB9omtNFp+WYjiBo4
++uZ6ELfhwUTOysHc0fKZpbissxtl+QSjse1B0d4Jlglz7fJDOu8prPOM8nhrKULEE05YcW0pjkF
tZxg2/aSD/1+MNx3YigRapy4koZy/vAxozkeL1k87DujPU0+/X89A2LTQUTBH/owwh8j7XpqoMAO
IEIEa9grIANjuFHLdtEiYTfbgIIDbZRvQuBxuk5hfWxoFIAbpapiJ+NCstWAwSEiiqIqkdVAVw6k
AocTizmQfk1Hwux1cVB3KRyyYvDvcjnSKA9gIbnVBaMFF1I8yx7KIkcJx6LOjX4E4GAjc98lBbiJ
KKlypp7FfN5ZszrT3t55XkYqZwfLgdpbTddQdtegZXDdRsFGsP/2gPNBn4gHoTEkg+roRBdbm4md
pBVSlP2lB/vZGxxp27k5NmF3mAJYdJOg9Ycolck8v3PwkyLvEmZ641LpiUIp549lNA4dHFG23Xkd
kgqbZe01wLa+4sIRefCxMFloPrg6cQar2sb7heiTCo9J7c5hr+PSUcQ+1xx0lYJUUZlNsW58gg6a
8sWa04teovDpPqascVHmrfIlvujNIFDOxSmSU+bYJ/Rj+6K18/1IxMJgBLgVedF6FR5m2mcgOw/2
UKDBYkvNtE7ODBR7JAeS1r/1iALAeV0FKjLXUI8Zk/V8EN9ut2zDbrr32Zz7gNIwbY4RXYW4zZir
c5AKhsvMhfHiFuoFZuMs7S+Rhy4C/awASpNR/aih3hpqKnnh0Yg2Rzj7GFgAxAxHX00Ay6hcq+Hs
utFmLAjFG2IiZcSpcaxXdtP3kB03CLxLN/jHxn9KLDBDBW0KlEqnIGMXlQnlZmS+2xaurLC4cJP3
nkVyAN6wTTO3dybn2l64zM0msrKQ/dNk4nKydmZoQ3ip0yr8VDR1eEwnIS4mF70vAYVREUC8W9MW
+FfKZqXLbV1EmIM42pi2wFCxwxhfakCmgnmHaA9UZ4laoT04kbOwnzUyN37t1LwfF8wVkhfVHMu3
DuYu/olNwXM1ohjrBZ4ApppD3+1Kos/8pvuQNYwlC3EOQnLuWim2cPp1Y+67BBbbjeO/pfi08cvq
VcCNxo98sW9xYL/HffbMiyM4MlQuga+zLF7wjmYbT745Hic9y7Ge8dytHZHuJioO7gOtAIAstDbp
vPlxfh5nsFJQyrAw+JF646bxuMPe2Jp8Cn0uCDk+4M098wU07lyW5oiOaBV5W7O14RM4d1U83wR9
k2vNB5vnAB2W/57X87ke5PCdNEgOSF3bO3QrdYvFsN2UshhIPFvhZvGS+hJytF+XE84P7xV+C2UV
qlxTvEvTaPGwgJ1hSqAPPIZbPxlU18zuY/k19nO182wX1IlfEYdpzE84eNjZ1JcYRE3OYv7ZIAFN
EAcMHA7b8Ue/ViD7dznrHdL+2Qk9Tcz6aPLm0LB+DI7uL1ileiRUj6hn2WvmLU+Yswy/xiQ2ge3v
ncY/tywhJS/4qkTiQKgHa57V1/3/hS3JeLj9lfeQN8YvMTlftl/9y6biW3Hss1pnnaOfWWw6JGEB
QZFb6A9wH2IDhAhNPw5TKvLp2RUONVoyH0squUdpd/NjO1pbfxLObo6zBwMSFeRlhePY2oajfdEB
6bn/RfbhPwsQ5qbg9L0hFtw8kLLXH8YAk4iF2v9zTEX6aTlDdlyWzIAR6TFq8In85nmbjOUhd9hx
+//FukgYAlxSwYSWMF4ISowhkSElmyBWDJNmfWUkL7us3frZN/P4CLKSvjAhrZZ/F3u476JrZIC3
BKNSh+2HVJDVG68atyq6QexDqs2wA0bmG1Dsb7NrzpUvz00z3VRAQSM4pW+xan87EL9bxWxM2BMf
BRyAYSA6DRx32pHP9JUip4ZMfEnGMHmg6trjq/p2WzfbD0MFZoDOdeQP1RqG9Rlj0RHQHD0GHoUO
keouNqoty46iR9YeyaAhSaoPeGbBJ6x6xI4WmqZYFexx4jLNxZFAsps1sT25U+tTvzgamsorrCse
3wmgyBnVfTYOpFIUxWfjA/U2l8ehh6RQ+XQYhiqThOGpeyWDk1yskUGVaa8Lt3rOQ3iIHnbSx6Zk
RzY771lhRCms/qly3a90lOMuiiJmCSnc6v5RX3OcHzrzsh2IgTLeSduj+ImAwZMgQ/yMWSEIt6ib
sa/HcSs2Rtf5G6+o2Kuh5kL6QHfNAtba/afyJJIE1lxvQnYcMGUoMP32VbMr8aIhEQF6Ycqv1mvA
W/OmqqZA3y9hn9Ms+6wcdc3B0yYT479u5EWPer1xpMZ+oV1178LARwWO1Zf3z1IKkfw80VULX6Ig
VOsoCUDctEZ4jEGnb5txSoHk0D6aw+FqucFpKfI74Qw0IOFqpoyKMVWF2ykAKA3MQs4XObB8gkF/
MRJeVpO8XdVjkuhd8jKC4F0Wyy0t0o0a8g+/zh6tCRVx1fzGQb+RZX2pHJh3s/IO3IOMlj74U8jw
Z9iZm1zp+suCsYnHiylfshL+mLyGc8avGDPr4O7VDafEeudBj0dxhGIlAmLFKTx+Nf1hzz6A9Du7
uI23yzDiuTTSBzWfgjyku7GcvLbcm3b+WUxg9023OGBu3cKI2NWZ+watnYn6UjznVUWyWnWDrb9f
0uBfZPaHpZ6/Y0OcSjffSiXwQCHWc4KXdMa+Q7nUSLNeT0Hc7aK5elp8WmluE/8WqQ+70RAIJ+ru
NbIwKNbemVmPdXDcATN/7bHh99TWS2pRCU9de8dg7qlwFfYrd7jOZBIgDObhFET7NcHEIi/zXd0u
P6HSGjJGMXAznWzD2fecGR1zYZiZVmezes0QAzvaxbmrHgZreEsiiWOpeC6aujrRsOQAS8tmMrHy
obkeN3aksO40u8glro2GI9ZCOsbruHeOg/4ihs0b6XA8UJIOVi5yOFd1/TGorALLax50XNbJRJH7
6XNJQr/D9Ub+B6lhvHwAe51ufDIIRfDha618uLWeOb/grX+whHslm5vjGxdkF9sDA+V4+vVn8It2
y8XBRLi3Iw5Ane19Fotzt2Q8o23OiBTU0zkmMe9+RIWE2pkV2lfLJZ1Z1VJhnNvJfpr9/NuvBKLv
GHGZaoHRjpjWQDJjhxzz8ZBFntiFGDW+465Hf++Ijnj1hf5roPw/JmzPFkm3R47XkoMnC/MYhWB8
appZBNFsyD00V33lT5tkBG/tqve5r8S+rR2G1LyxePARcQe27Hk0g2MHWS1N5RW5Y7Zzq1nHqTsE
LGMfFcuMHYvENqLUah+rpcG0EKbaXT8Ss9kSo5P3/m+RRX/+YB0Dp/sxC0aY7Hp+lNK/yOPxNgJ1
NMiUWZk4PdN4TLZkQD72lbl30d5v+hK1ZY7mE888uyLOnoE24VSH2YncjfQiTYrlmHDCTeKHfzkA
L7ehAp3x0sNWwUtKIO5VyObeM90np0u5cDUmxsLzaI7XTnLoZl4YaZMAzKGQFTQKzUOf1IwsInKw
ewX3TfIuk82Kkj+OorMflK9+DOasdQHoTsGjbKwfK/DC6xKm9n1XDHrm0d830r66aql39K6uNQzm
VRzSfWf1iWzakoMfe8R+BSi74ZLh9JdkCPk/KpmetQABq0q1HmOHan2G3L0o/3+npCcFFPHFfI2q
BS8JxTlnbyY51LpxJysN/V13/RyuFgNScmFaV1nraiUtp5XjO1dlJx+ZGvZR2M3rruofJaEyZ7cY
2bgDOa36cIYI2QV4OppHI3R+Db+92Z79ULscu2rAPiu7V92KOuFiT95hyRDiKRnvlawRi9szvP4g
hLPiu/uezUICmfxfFQWE1OiNfdPPFwhzF68HlFT1uIqdaU3EyXFBCOkE0NpalmYsp+uuSwHW1JCF
CNNjQN9OX3Mw7pIoZvyZnioM2Y4Ls01kzoaow4cwMXfjWHzoKaNBzVu4Tkf7S22C2rv6Jkcn4Xfu
t58Yz3lpsj0A4DIZtDhhyPMD+beKyBJ3f81M/eYGnbeUsKjEf4Lj8khLRW4NP8vuEYPBRW04bTrY
CrucyJByj97maLssTlFPyHa9nsO0OKna5U3BGH8MRop9u2ZJ49FI3okhqTkhMdsO7VEcKBwjzvb5
R+rQ8vP97MhofOXb41NYynO04GjPbZI9y/59ijwalxYh80Uf/yvIJh1Km0S2+pEtgl9rLM8TU4RV
1eUP8BE57RXiHBpk5Ybhd5WCv07pABm6tOlA05WlQcM9XD5MG3QkXgitlWSm2mocBaIUz3org5rU
5HGDIIydT55FWZ37urq2lovhMTB6oNihOBWyuhOMrh0ycLcBYTeUod2ltRn4eMyR7Ta7LhZR2Tyi
WIibv3JSdyQrPgsQlUVmMMWNKf6CwsieRWrRoCh5S+szjZOgp8lgE0bRofBA30RZ2p+jXJtC6xuT
SEBqijPxdGml++fHo8/O0jyldrWQ9MOiO8Bbn1v3TOHC9obMtybic+UHGCNzYq6kn28LwRlBmOQq
NG0OzMrhbAE0xESpCU+67wHjmUX8Se/hzEb1V9s9h+TylBjNTX/3gkQLb/LuY6c7pQnll02XyVEm
wo/ymAOsjpYZPwij6Mpob46cnxr9efT/2tu50Wt6NCEPFqpYgy2jsdxnlUL0YOJyY+V5xVSGrmfC
caoORe1u3Dg8WTnrU4/wSGbMjrruT6dAbi3Sddr4WyLyydmDVspvrjj10HJNxT6NyRrTqwgJsau6
TF6mrnyofOtfnbekmbdbhR2fpJ4Cl9f4DaEAXUW4HMd8vmhrif70nRec/NJ4cwnD/P+2ZuyrdewP
a6yzbBiCMt2tNoY1003q7nrDvdh1cLdMALwqb9rY0pU/zDutFy/tAW4Uyt0DT5MnWleoFLMeX0CT
jbtstIPLkI0QuuaSGWbUKbOgzUz83CaNemufe6CswSWA4xM+RywB+a2jo06wa0AUcZb/Vfj3yWlr
nMtQkQEunBZmkjI+zYU+Vi5CZxOKFspENjIWtBaE14lDaIANAHdI+pd4DCMYj3QhW3P6LacgP6nU
wTlR9cbWqvJxLRbRbkAhjV9xXgXwk4rJOAUImYJVgbFiX44TyZ2WU9N+QOVlkmp8CzM/e0z9FEoJ
KODx5E+V/yI7GqRT1GLPTmQ0o90fZHwAVVnvbI8pQ+Ek6YlDGcboaRRXY2YoDV6R83frzS9W6VqH
LmUdRQjQP1uMZOqWStUse1p2xLkn8sGNfgEkYaRqT8RNDA7vKtB8W6wMoJaqu5uso1LJ1sgygmm0
xg+HhruqDeO5dj56Vb9X5Yf+C+ilR/03RZIAJjK8lzoEWYegiCmlxikUValdkOCp/0km/CmA4Jx/
rafXxnl3JalvY/QV6Nl/hYjT2Sh0LNUpzNrfmIBxwd3DSq5XkcQ+he1Ze2j0v0nUGDaaOw81WBgh
mfR2ZfXSQ+vojHCHHMrAa1fJOzwzE5XwkhxzKC1VJHa4pubpRYFR8vo/gmI5m7wP4G58dOMTDQNH
PAoLAbH3pAZjXyR/niCJ2P50UQ1YosNhdgyaZut1Ed0QtE2thWeloWdBv3/yn/UvyIcTRfuVVO0Z
0UlPBkiGyDcpwI8F0ap23tG0C375kmZYQLg46pS0h9bSUQHXpEvwU0g0W5Mn+TQVJO52WNjN4sNE
W8fdydlLyiR5Lgc60QF6geg28xFhofHI847jMbTBFJWfIeRYzEPgynJ0sFqChan8wxYkCVYni4vI
hfMD55HvabUAY2eQsgGMMbvZ8wXjJPb5HGoNnP6l+GNwoDMPJxYl3JpHK/f0NzCl9pW5jEPak9/V
V4vKss0RGoIb3nYN/2H8UsTo6MtXkXDQlL8ox62Z/iUjMHKn2BshZEi63lqMML0FWmmV6B4yN5Rb
xL9jQKM0pHBevvBEHjhcrLUfRnutqMvvk+ox86pHTmtHGKHsNPI0Nv1x7scDhoMvlSYHVTk77mpn
XKzwuVbABKpT3VX4ghi7es99Asrrfpkwpvs7fkM+rN5xCPXaCZtpDxAri34FOB2k172/huW7llxk
DHCzXa71i+JaP8HkPHFFKjZdGkXrxBweJvsnqAx0Ms12MiEtVydzupYMPvg6dmviFCQnxAETIg13
J7dQh4b1fvRDk+n40aaFVvNj6rTnxH4LDeBQVO8kumVPjgHfvU4ZuDx07FQWbUkeI166tEWGHwGQ
4vxrflSYnQzxWwZXNy/XEZ2bUQjgKlVzGPu+xG2E97XymmkdxDQ+Q5ni1fu0+Iz65TYHZyOIPiZd
dQWEad2Wv/rTCaLkGoTkBUjPU9+Vuz78HEq5sXDkO4Qy1GW+l2RuDeQD8LBwf4LWuI/NF/099R8Q
E5zO25OxDHYY9S1jgmTgJgr9dnUVPAXx21BS6d9DLy4g/T5YH3r9GzfSelkSeKeNfzMVE/flCSOr
cOj7ohAI5Hzs+D/ztt7rH8N91osLX0RXO53bPY1TMl1b/VhzNwiDhD1mHjIbhkzPHqg/cVcDwJVv
o4z2vp1c+BZLFeEZJEqlfR1kRNNnpx/YQCwIA0/YjOi9/+r3IRWJAnwVPep4vMMCs7/LMQLAzayN
bZo7nNFk/K6FZ0lu7k2YeqaqcerwbNmj3KtF/opseU3T4WtOkALb5MtAUXY/DVI6wZkeumHZGlXx
kM5+uMc57JBTaYX4SfDSJB44b9IjzSY8V7LxTgzFthpB4xKfYdbLK6UHb/XAt0WTQlgv+vyI5ubQ
vKSliQ6I9IzAZoZQWe9dhKcrp+kXmahJ7QmNeH9O2enRVsAfsH9mhc5QBsck47Wfra/MHq450Osy
z3BAMH0UwwOBGSvbGmhzw/maBVxM+Te66F2MqQWuhrFY+R4nzDI6t6LfEPS+m9CQeP7wD5lLch68
jI0n97AqcPkJPuUIsVd2xqzMrV+okJm2Nwt9D/K8+qbkwDtc3I7zSLpkW5H4ENGa3t0vY8CAudjY
mFvLxhQno4ZSYagvB0w8W9NrQnRj1FfImmArhWQ8EWeQrIXC0gy18kSi98kkdHKhV2raUJJmaGUG
cGTJyySXy9Abz+zHsF4oM6fxKOf4MLXxdpB4Iht1EQaDeqM7yJF85dBXe2eR/nmijulSx7xVjE7m
zGB/QokXNbfOSH6GntJHb6Q1DWdEaKciYTnKB2YkjC4ybzkvdbpfVHHy++XJXoBKudFVh65X4H0b
I4UkQiMvQGNuLOB3Wd0dLsxEb+kgOgFNC8AfntXqw+WXXuCahG64TufhvCz5djbhIAZ9+2Q7Lu2T
Yf6Hp+TbSgLGP/0aIvBRue1D6+b3fixe5NhuTSbFjBIsLEzsFEH1HITjs1OO5wwJu2kwqsDUtOoi
8xaL6ThyK0ESrquU8F8TzJPZZb+2qM5+3BBgieqxjqpp1xgfPURRdE7uW9OwCpiFOeDvGfjHRVKT
0dR2yN4FRE5fGDxtvps4/noESIczaZQDc4YxYgsE3fecAf9VoXvjgPU3+Zl26YUtx6/s3CRvXhQh
a22Lx2hoj30+3HciPbSttTEH+8htx46DW0lFZ2NsL72PsA7r5yHK6RhMGCO4a7tYajl59uqL5LwY
cYBtOK0u4SALEHEkZLX6WTbKsjmElvvVO8FdHBOjkXbIJDMmhPZMZdj32HwMl7NLyW203OlW9yjy
3PrA7XqBWw/yVrWbzpd7LAOrkaq1iVFeNVN7rnLW8LiiO4yT3ES9IrYUHlvHzjhu9C5okf5ZTIpY
n+lP2uazASXLWcQeHUu/TkjdaSGjrgsxY4eey/Oipge80NDpjCJ5D+caiEO/j2Yt3mig3GEAmZC3
2UT0uq++3d1sYmFPEsasP3rNISeuCPs/RBQLFj1jvQC2nl2+07De9an8dqYIrCkvfcRgAGRlS+5I
6SL4KVH5kh3sphZC3OQuYOiVZ5bEfozDrkGyR9gPXQGsG1lERok9B49u2rV7pGY8ux7p88jDcryV
S/IgAirH2YXeNG6bUD16Ul4LnhQxvA1d/Z6r+RC7wCKp02DTBMdsmp79/zg6j+XIcS2IfhEjSIJ2
W96pquTNhqFWt+gNCILu6+dwVu/FuJaqCBDIm3kSqyyZiVufuVxRULZmb6ObEW454GPYQiN/vRPu
KbSHU5unl14vdv2Abnusqd4QHFy332gLaVakximyHNo5jfpUhvZ+8sTP5GoQlVn2h7sxbk7d36bY
/Rt6VDD1A4C7wBY8JnZ090rnXXcM7oELbhlhHFTtPuX2uE+T4NlJhvMYMR4zzZekjXY0az+AHUQ5
QEtscP31NkP95RmKS/lvsKiMlsXG7GAd2xEuVFh0Le7UeCLhUh+7Vl6ENz2Gnv8wO/qxS8K3EIm4
qMNTz649pNmrgbnE5LRD2S/nJgtXbEL8bgZs6En9hvPsJFG3PR2vKeRg9ibOM1vk2slFsOP7MVYW
HR3kViiQcjUe9zH/LcsGxcJI/jBm+PIbWx8arqm9ACrBfyqgIJONE/u0scli60LFL4OSHO1HNz+k
bbqrnzDXoZjrNVxc/+AX65cUgP3KNEHWiNwBINRwQYya4dga6ly3OA6nVDKpcH1F+nxpgOqiH3eK
OAYyWyehQwZZLs0ls1/0D9OYNZuoLX8tOfwd0+ZCdJSGlbGHresFE4ew/zsUto4thr+O67gbvuyY
UOrsPle+gcvVaZk/i07Rttki88lp3iF2eoAde7ntJd5jOfgMcTI6Wk3D77aagvUtXIL5FhcGE0Xd
JJzwdf9eFI1xjhveIUqFx66JzkrJfdAoGs/cXRWxuWKF/Kg6MDMdKplgodMtcaAY5kQW7NwUHoaD
IdtnDnuC7Ui5D2H2gcYxKO8oXfycqfdSMGHo/OozbolTVo71ODc5aUUbYrHjwKVBoLUEuDm7gjU8
BVzzkzx8avMaV1Fdwx1V9S21Kwfz3UyyqviaJ83KCiJ7b6labuPce6IoDXCH2a6MOvu2oSGAcNJQ
jqZWIY20zLIBogu7gyy8yO9jdy5L52Yr828JMyAOyoc4g3bMkGBYNx0dQS3jCrPl8FFOZxm1ZwKP
2N/wrbX7gR73bdtpwq+Rd2Fl46Wj9KjuPkI/fKqxVHR5ecM/8DBXOdNxJROMVYHxd1bjh88iJK67
9YqaGlJNyEVSeeqXC49cfThN4DIcV3fu4Qv/4QGl4NFoKfRmSyTjce8MgvHz/In4fVUmxKKaNqP1
PNhEIRO1s/mJuwnEKw0NJ0MTLhWQxPzYp7OX7AMekJ/S510RYKfiYf9uEuc76ZnoFo1+bOnAS/vh
n7KMa91JzePrxAjxoBUDhpWMCKqCFCTVSB6Av7xrr6FE4REQUrS5If+9XXDt3lyuY3KnUed/0RR+
kjYDryQKeBQhsYNm3VMdf56gvC3XHydo3rJCwSehUKjv0ZaLfIdQpPbj0Bg4H6A0eoY4GkpSCsHh
g8MEhw/Sao0TbEsGQGleMvZCzLTyV8Exk/axKwfe+Z3m589BRZ++V5YHPdcMV0cm2gVymOcHvFjC
t2isfjKMlWHVo3BkL6OhuEP7h6KDFl4b1A2hbjTCpXGYjhomPv5Tu9CrdOFcokEXe8FeDZ/D+AIp
rXciRXeYbCRegMYvMhc730MWdsucct52rwcqV0V4zM1pE0z6pfVHxgfVU2JR41AqutvnNnstDLbL
AaoG2H8WtU9HqKqxxXsAUxxMi31A26WwPWfP6OjJMLudm/XxPuLMh29r2nSG+aRku+gB/SEW80Oa
1HeaDF7ol7inhbr5Uf5kU2Sra4ImMyKoMWn+fBOyUMB3R48kXMHhJFzSikvlAOD2LcBuzsHlTMpS
49XFI4hS1mfjBXznV8hnoJzis57VzTaLHxMKNEhj+HpWwpsZGqnBuGxgwMiUwyDv5frt0aRu+I9P
pJeFOOCYt9qrzQ9pJvTKLh4SP3mKWe6KpSLYcRpXHXLOqJFpEd1IyQA6eX1YKkjT0HrynfGUxuHO
YMJ6NLmnkx997dicPMp1+pyes9GlRNEKsT47B+3Ovw7mYx5ddGnHw/a3ICZEca7S5K/rkmeo3XzC
HiYQ9MhddTa7Zt+jZrsBGRrqLDCEYh7i5zGn+KH08qOZIPmDSrJ4zK0DyjR6/ch0iD6PlVIREaGB
XIofgQ8tqOAk/PA2GoR+6mE/1SwJFtiUtkTQ7OfC4Ag0a4BP1uyvyzJD5BM9/VD1wPwTA4C017wb
NqUFfDeIu4NvaGfreFi58YRRuKO8JRzpv3NZYKgzeKeBNGM1FIx8CvKUHHkPRj9+BmbH6NU3MZgP
D13SbRn/7yyHBvFeMYbF7JSbb7rEZpMu/XOz+9nlXYVXDsuUQT/wlN1j2N/xco4MM2PcOEH6kpTB
jXjGY+nU/EaBA+Vz5GY8VSjrYAu7dcjJy5llup5ik3ejIc2NLwHA1+C2D0m5gHwFthHehp5Lbawh
vehgWmPxh+sS+TFaONl1HQNwR0xi0rSOSoldyXoFaUjtNEg2TVQ7SaeLIdpbWZnPckIomaPjmPiH
xC8OOAWe8Xhy4xA0A9PMulPcqrDQq60L6Diog10ncWWqgUbepH/I4/kl4RcVOjk37eJDIYyWOEgc
E97S2XrlaVynbbnRQtGROA7v5cwioQUiU+IQCr21OFHoOb4BDpfPPW4GokIwkBcuVxyTRlHACDJZ
n5slnSWiYju1TMjcXNwLwzqmboTNyD+OWbQS4bRrTNNgUugQBiWjwrGfUVaWpvtpItyf1WIk0ZNd
l4ezzj1af5CiJhybWYFJcfk/E2Zxky8Rc9hZDIxeyjjYiVYFG9XPB6mnKy7cjtYvp8c20p6ZSfwN
/PSzKLHeVKNxyDjFkbAVKPFIenGaK0puA8gfrZFu4xg/aZwpBvbQTbfWUGRc8ptnkx3RoS0hy+WI
vr/gl5tOONsw9plXVCgnZjlPfJ7jc5ZOz2EaM4IeXtsqeBFzfx7hTvKSEmebc7A0nH8ebfTAmTjr
ZZZcqY77mErYl0L3u7AwrmjbvBaOtfWR8SGvr0K8W6ok/9rxOmv6JybmsF/DSxAG+ICsXdpb+zGi
F82rJQxOzxiwnMfF2R8Mhlgtk5Ny9rg0lupNVSYA2QBL+BjVXxl1eMOYPfZcaJZunptw6A2mPwTY
v0z8fwh5v8ki9AT8qXkV/zU0oUUlbiFrMQvmVzOo7WuVofAz2KgW6wWNzgUOwJxRY5P4v+mEplov
0VW3fmPoAPzR71CAALDBq97NZrnzi/Zeey4TKEgSXI/w3Xj9E3zsd8j+VNeYb45i/UoQx+XISW+O
n0Qznpw6szd5lLufjce5LG7nB9vBx1jbyXnsireOxrZ13LMFyIBUvCWr8Bj5TXOe8xB5jSnISvnU
jVnjUmZhrJAVAJXbPrHVuvzlKPwkON2RFeCXCysGtWTTljYyMvlV7JbnhmoelucIqMIiVkUta0+f
eKZc8G4mG8PMWExrJg3apgY1gTxucGIBgczOwOXgVhi9d+IK9uWJwQJ8YaEyj5JNs2tw2cJE8mbx
KrmnePG49zpnH+MYJi3FvjmHNbd9ccwalInOzc8532Mh4w/GkqiHzYxyOyjYQbwNBFvmVmXthzNS
rcs+VEAjLdO9104tXbgdEWvLB3I7E6YpwsPgZYcm8986OOFRgTpvg+Xf9Atq2o7HV9ue6WCx4nZ4
Ktgtuen32wiLsNv3lDNa0L3r9B9fxRMxIHE2HfOIsQbLA4Dop6YuOJm08TG2ogjsG42rjczNw5AH
/3Ro+YzOZrRwKoNx23rHuLJubaBOXYPDNGooWQ379hz2OHizvJjpn8Goag9HCwEskinqbjT8lsEQ
7nPW+RzmUP68p8hmVII9gemKwj/jG0vclwsyQP8zHUVH1/QpFcGPgwMJ6hSllpHungMulTSSapyu
5onX+07HuN2MZFrnCYzo3kl/fBx5K0WyeFyIFW0eonkaoHjA5BR0VK0KT929wtyjuJDMc83fln5O
O3NJ/HmveLyOzMgDni4u+HkqGADNxckIaQaK5vRmgdrgn8WLRk2sy9aKRFEddU9iyy5ZOV3wHiXl
fYqKHf6fsx0nuzSvL7OPR7OcHTjDLRZMLfoXN8HGHrWWt2FyXQCxYrvw+Ux+S2NqeE1xY06XuHRb
dkftUtDeC/qfa+saFylV9CZvH+yzBaeIvcdM9NiaDQHqdnwwnRgG1nJtzBL3hVLdfW2HNxkXV00f
AMwRBIDeAy1WMRjbGyyUjSz7gE4qRWegRze0St1jkcr7qJ3fEvN5Iq+CSkZsMYgaDnd/XochduZe
RxuKPNZLU1faNM9NHfLWXJKbQUprsRV+uvqjK5nLugNzUKLh8avBmaRtgQuM/p6yoHM6i3WZjUjK
8Suuyc0QtO9jVp7LMcj2Q0t5o/5X9rw4lm3c/jdxkvNiBhuNzXKp6otGL/UZWMxltkpTOBQybL/d
yDy0Zr4Nw/JAPzswEEvT41QKqAVUhFc+Cq+BNcvA9ga6ijMyJT5gR6wHwkFyVdT85bpaGhe86VfW
uO1VmV1nVKowN74CF8Lpgvvm6dja5TJoi25xHN85qT9XBnoDsjF5XKt4tRho0rr02C7PkSAMTSdh
ntdrGk3/SKLmb0ilr1bCgvc9mCy29UPU6qyJg83uIt1zYIkDQCJY/IwO8zHuFg9LApUkHqyudkL+
F7ixYekDDtRghh1GDcGsNiBUHqWj9o1fXrx4/i2IljHVNBhEBJynqTkLcveNHdyX+XZgIhxOyXX5
LJMmvIxJvJ26VxnTuYW3EsjYYzHT06KTezVP4FYs6HvL+aQoLSABA1MDvKSEJ/t7ODXjTiX1bx6V
rEJqdzVTUYqhdPbjLAZNdsmoBQKTfWJNPdexs/U56C+XeisxNsJiTEXlCs3ie3Px/pPQjAsEbTx7
sjvryXjHJbL1W0LHEluRoOHSmFFtenWi4nRH0PANrsjBMiOcCWQbSWnWHaBPPK/Q1J3r8kBOFUFx
zmSlYe6HIfyXN4o5MIpCIp7KENdDCoqfjyZJwr3qbPzEJIpy4oLD5J/HbNyxwv5Wfczrn5tNSXmw
55uU52G4W4F6wLfEg9KXFpGwJaGNWqkMxRxhcp4TI3kyAgmeR4Y9N3aLIWvtAz2KTCSTkGlDMkk8
qsCjcJltNBE0Fvd+EtVXZbJ3eY1xw93ypuEubMqpTS8Qu1MC+nI/+yEOnWCeN3FpPU1NdR3Auw50
m7jAL20yh2uEUWgFNjwfDFhWkQLU9Q02RBx4a4fe9A2Vre6hd2h7by0chDgnv6wpeujMBOm7rszH
BLAK1io6Qyrg/5zcb6Br6ZIwq2jj+O1rBRbLhCncvfaI0D4/LZEs0kvDg8rDdVQP6ScWBiyrOBUS
3BEr1/a4+7Nhu8vW0IGqa5znscL2PPpQgat3j7IG6pa53wDXwA7E0HyDAs84TDBMqeNbbr6MEb0U
47Cl8+2eoTuxTIhr5LckxspVIx7axZ9G0fdekK03i+yQZfV3MVlPMQ4ILPPMwRcRvPUX2WJ4jksG
d2yOr06roXv6l8ab0NowMrAXZVO44wPb5/a/lqN8J6oP0gnozDQN858/yNC+zOMPZMBVZb6ERgcY
6XdO1WZyoldJkQsX7auVRhxOWgTK+I1NZE+Wgfi++yACCLKoUIw/klU9tbTQ+9uSkWzOE9kKrvLR
RRDkX65eQQNkEL+IEwxLmOFtGN1zXUFtjPthF6lnaFFQeuPkWiXyjiOSuX+NK5kgyNiLl7ANmd47
h+UTwTl3KlhlLtRPd553ilcf4wculXydQ4rvZgSrk2DjWtv4sddZ4y2UcFQD1Ixd4RtvpDRvGh8U
93Nyze4lyoyFncDOZPj8qEgKCFI+H7dQOCSqL5Wqv1ZAxLMxQCKCeT6FUD7OQVAzv4y9vYzoa7dp
xMWMXgbGDm38QSbmKVLUJfSUKtftK5FaBITgABgJKrH76I/exa1AO5ZzWu7F3H7lpidfZ0nbt2eS
OeMEXQBnQWu2U3AuUtkbNr1DZTO/b1u/X/M2/wFi/NUysSYRK265a1ObQoOeyuIzJvSbUxVvsvPU
ys4m1PZOy23jGg8ZsUUJHAo1F/F69KO10Qn0v4htMlbZnvfppi6aXed55t6O2GRJyQndNjs3aji0
8oV5tWjAlrefQWx9g0ndjnFI0VH4mEVDQCR9Wqmi37vVsMchvoZzw8CORJ3dvwoyLSkQPZU1d6Ex
hhhck6NLQDetn1inqhqPCt4hjwKTqoHLbD4/MFVfS1puFf+NAqepsvsPVOJ909CMY/vxS1KMDy63
gEDRi7Ok3aNLFUUHvbyoDJx/0jgn/nCUBBh5JDO4b06Yf9vzuymxuPU2N6t6h5NoFVNukUjExvgr
dvK/1Zj9EnhYUfZMwWydLxth8x4Uy+qjo5NkVHZrMcN6qYIlY57ykgFD73x76QKLTCSZtIKYIWTU
cls3ESFsRUiBV+52LoqbMifG9ZSQK9R8nUOhgI5jHSluHOn66X0MdkBszOxb2aAkDc78U5WcyR6c
lRv/xK6x0xIXeU4AqxuopK46jtXTpWvGWxOZR5ccrIRAsC6Yw7P5Xrhj0TXQuduc8+9YFneLDSjR
+dvA6lgFfnaNe/ubcqxo1bEdli28smzCQ0+7UM5H0/7RgLaWfAUXHS69hWOWSzXKC/s9X3IoE1gh
4Ao1r22sbYceEI3LH9f27n159JFkHwnV0AOOJ4NCs3XVWK+Ccp15itFpwQ8wC7dSc9gKP6W2pFVb
LexXqxSHedbsWVSImBXtG5Wcvht7ps2vf3Tx6i06MNLftO55EFbeMqxEDH3Kuuy34UvbEB+2VkFQ
vMSKPB5gDzQAfhbfVdSmMf9ZaSbLshW/Q8kDVFeYRRF1XzIXS3u/0Pt6ydUVp6JHJUjin/GXk2tH
COe8E0iNK4FsBwObYm0wDZ166zsnBLvwSeNC/nYBJa0MsNxOALCmOMXXJHiD3TiHp5Sp88hkOfJS
pilh82qRj4QC6fjmR2d4Wx3bv8JJfl3qDY9QKS/+SHK9liiyywYPYJ54+bCRgX7IqEEx2vFAmJfm
n0Htq6I9UWJvb0HUaXPp83L/lD4pjQrfs584aPKsJ0tzRB4kqBeMy8uXMVmPzPuYe4C+z8A9hTMH
F0a/GQ0Bwez+TQtIhct1gpvaHsDVkb47Vqv94xvDZ9gE+3apvS9boHQc7GT22WfdNmc808XR1o6c
61hMb5YbbrBunxbVNCRVZOqOK0XEB9yZ9Exx96+ckPdlzglAsUSMfZiFsF4qNuHYwccu3fBBlvHj
bHuvoNr2SYeyNzrVO7EUvjR3LriFVu8T+T/k3wtT8XPE0TGAd0yGGYQKLeFmiR110Bxs0u7DH5xi
Z+sK5xpvqWEocNlkprGxE/d7khMwqGiAyZzfgqm6Rcx7h46WT5O1EpSmeqmDgoOL7R0yPeyZW7oM
RfFpCfpv5GS+SGp3C77Qne8Qv8PbuqVBMATCxz+n4ZvAjEVLi9rXlD+8g7hc+t2wT1Q97x0kDRIi
ii9zGDgKwfCb5CVzbMwl7vyzHBuRu64BL65wbAA7q0esHHdqEn9cI1wHafljG/LGZVGo4oeijnfH
DbZ1Ur5KqaOdHAd1NBJ9z2RynyYmLHKgf7GCgG6Ep0DRkqxGoOLc0j96l1RTBjJqaBc353gjUXHw
ibmtXG38oRyIy5aLJjJL3IA9k37IHF3lbOxOPUP6oW3FHg+yiD8HD1xm2lDTYvyzQ3kQujlabemC
f5wjOITpLlroE6rpl/pzOl1hX8HMoaizq5rvVObFqpsm3pr6jxUFj4p5yCqq6KHN4ZfieKI9SmJ+
9ov4hY6Abj0SmTQ6BGir7zCjRsaTx9BmOT4ipjqfRIu3kSXZzALYxBUO9WqIP92FAJUHI2n0BPyn
cbZMdY3F+Lws+8TJPmXk3qPA2Q5eyluENJ0bAkrJZYis9MfIgR6mJHrbqPo0vel7SLkjiPTRIluF
Q4lhskW99MG3ACxO6BV2KL5gs/8sbbDL8moTesMGLg9Wvl8uUssFpuZKvFOR+2nQMVMLkplJwBLl
PrUfQpZlG9GhgWHgGg0+CD3eHZCxp9dYse1QJhtgmYEW2zZngTGbRFd6J2RzDnnvirJDLuQBw8AW
gKqnitPC7o+vbuX0mDD539xEcHP7nEtJcwy64DeaUHM0D4dLS512rYcorV5Gs/00Sm/v6JLH2uWN
GYx7MxqpjuveClEcGVa3a09U4jJi/4MiTI58gnDA1R59vy1BCzYad2SQG5vcU09WpV+5Hz21kPjM
EpBJuhjwWSYek4z8f9E43fZVCfLGMUa4fwzYWh5h6qcDjFKSWvbWOBlucKayTh9M2d4LLy5uHsJ/
IrBKUlK5tmOCE5AACcTa7SqHrbXUDSc9OA+ViAv5Yx8YkSZsTF/retkmS4JpPt3Uad5fkaFf6oLi
y7BiLVhBuMf6ugfiem4s69sc/atp1qh1HTpKK8gAj/LZ41ONSVsvxh2HwqvunUs/m7S24K9leErR
9+42pT24WEDUJvV35Fdnr0u4v9f1U4dEGMwxDPqOVyfeqcT+p33733L0bJ3oahu4AaMWspsVn8y6
/2spUP41Yv3gxBSZyYNd1v7RyFuenuKv31FPnRRELkubJdNuYEL9CCk+w9T0YXQMd9Ayf22n/LYi
cP2sRgw2qPOGYCDIrXIYPCwY4arzedEsmzoeq1/IhCSCIY5Cy7Bfl6PVWHoP7mIhAu1FUsbd1tLb
+BFX+ZqEhRbZQxmGu3hqjoj5w4oyHJoac5C92WQxVbftEzohcOSlXowib+x5K09gvRwlJ/muY0Jo
591L72JedPpXM1I3enkPywOsQxtplKOkO7BJUUIqbFduspBlovoJfIQZbAKlPgbd/sSi+Dtoggim
B6XK1Jdw8QEZY5peCtFdADCSLKM3BoEUAxz33qTnvF7b7l/L5HycyfQPICp+tDZ4Lz2G2uYkcasE
4MD54Hp0FAb8MUBDlJGarXQt6JhdOdPMVCV8trzy2dcBtubYe9QmdtxejbCTMHmGWODXDhtxNdCG
XE93H/hh4haY+ZKTmIoz+zHsbxE9OfDv1q7T1exg4bNGESspINlERrb31IzjJLuG9XCfE67SkR2/
a2egUoWZEgiT9g1H7QsRplvZjOesx0vjORPSNV7k1mGDi6aj0coYDy4WsSLhvOIkxpuCGrRKve4L
Xz4Y/MHBQDrs7aVhpQsuDaeMCCrCcm40GO7WGTnYovvkWcGFQ0Egs4A5hwdTmZpImrijn7/nITHA
yW2pi47y29j71LtjNyyM5xwjrFOZACEsykz1eirFY48FKk6scVspH6qHyb9W96SbaEVnxNfgzhuY
ECzxSLHNudFvUt9+xQYSQV/jRBv1oT5TPKkPgT2drdD9M8HLHDwkXk3oqmVxjhrnYta9ujkDzaHL
AaHG4yPi+HvdU6VhFbjExkIx4LedfRXVHxKwU+IhbQRw/qH5rMGZr6chYUzBnA5F40EM/nc41zcs
XYCLfPGy/FYKh+kqdyX+54g2C8FQLXvoghD1sFh8HSefz2E1YP9cOcN0mBLriMWlWaUSnMbc3LC9
BzSohZt0zu/KSq6LNc72k6tSKNEcFIjZnGPTorjKnYpDC2QCBwGn9mrxBfMjnWXbvpgAhtg6qU+g
zqHi+7NM+4d1dSxG476MKBScDImRIJwYXRoQQ9uMg3GXBXd7eQ/0X2E1Ppl6vnnTFELyg4KQVW8m
IWNoFjerCR/GKaGCgs2hsvOFGkt6m/MDY6jwmXf8gWg4De3Fl4/1y0yHHcLrnQgq5p/0Yo4BPBgK
uhicjPQaLLLccrFFDDlrVd4rxMaKPXrZq6OW8J49/Bn6+OTgOSNetZ0WZ+NU/Igg2/bhvEny6m74
5PdKKPxIiV9hUmA4iP3XPEMCl8tXQoLvWc5EfvwcgSKCQBNK4xDPzVG4audzpCh98zh0JdC8kvAk
W6XNm6uxXXa/5l417ovbBR+6kb/LHqmRBBeVlRHvpcPEJNqOZgpGbr4A0ZJwIw5j+xqEyeMo3cPQ
YMqPR7xRtv9kutGfaKifWxX/MW3B9J3nSdThoXQGZ+2HZQ48ArRD3/b0Y/UB4wP4QZkswSbZVx5f
BCfS8aKnY6sjaEEa4+4h8zOTBau4nBKGRiom053e1WV5bEwOT5kGBiBV9LBcO500qrexNC+mZgS+
dFDZVoBLibwsuWbeMjklTimcAQgCj6YvH4uCi2JsnVlrbChpvEkFjE4l7B0xRmIs6ARJ5f1zRiih
y98JsnwXGcG/OeUa7cbDMZTBLeEbrkfeFdhlnr0uOJVR8tYQrq+0wPUFLWQ0H5A0TpOTH+2CqRwJ
ApMJF1rGYfl7DhOrfsI24sX7cCB6rOZjhX/YF/o1cMK3kQ2DM/ZLX3MQLjgSRpL7ami89Ysm0dd/
4vnbqIj8+DFDGHlrdHbLmG7MufdDLzb/3oNdhxGtN8TCY/Np8qZdikQGrIPfBvN9aI6UnZG3xAlC
aDrh1Q7UrmLuFg/9ZeaglCeMHDDDKB6PGTnSqki8IWGZocepuj2rtH6UrX91vRlwrzgu/bDLckQI
2edaXAttAstcXoouv1Z+xRsExrS0LlBzLzk1XmDJs23DgsI7TvBOZ+LaD8VzTfJwBXiUus9OPld2
9LDchIKx30mPggLT3TDS+arAhY3sDLyi3qrIX5kNE80hl/eApt0kjd5hh9DmET11fv8Y8B8ASf48
tkvSDZbnSi4PUpLEJElpCYjC9JqAZFluI1U7/szV+Kfj3Osvj3mrXxGkaVEAENN0NQfr7NJwckKE
+HEyi8SVX+49r/hIG+YyiTirYaAbzL33HVY5qe8tlBicu1uD8oSebGNd6G2QybPh8zsmYb2TFNXg
tfK2TIMIRJrBKZraECNu+5QL3oUm1wbPghTgUj8NW77HRD+3lIIjTH2rTrwhoiGzs9lPQ/dsEVsF
xZE+1UhV7Kk8FBXAi6Z5wrcHKtYAnY1cY/rn5QBdteZp6sZLq2hJsCWwEuKxqwm6fqHGl7QYvlWG
bdxzrerkpsH/x4p/E0lFX9AtkrNaXHu4aBKQnBP4LGrrwWy4iQ9aTqemsLjZ8nOFvHpjB2icZV8m
YzibnX4L5bAPUmimvAHoSuG7dnP3WPFDLw+y6OKnYs54V85/e1HsQjvGziP1+/LDpiw/V5slKi6j
AhK6pAbEIWiibymJVkXYC4Oq5K4BLXFF7mv3f+4y7gri0E78IdL4OsbyR1tiWzjq3bbosTZaVT+k
cZ5wOamGYxl6fyYlkQUGCotdfR6wqEmjf+C8eVItBxh3rt8wVOzVglOruht7HKmIgbQ6Gi+U5b55
CN306hoSy40CPmsQWtqCphg5qHUD5530B9sXr6/uGrr+x5waYHLaej378T+d+0zXOiBP/nTobK5T
y+03rYx1JYKT7dgHO2EqKuudLcdnlYZs0iN3ymlxTVhGeFEy2ApN/mxubC68VG8zd2vvVUlosMJv
48b18zwmJ6Xrj1rqj6pVxmpMNJA/S9gMo7vq2s1JDmLbYbyo48fUqp8ZwKEhDB+ea97zABcgZPqH
ZCxvaee/aAAsXNJtnBespd6Vz6qKl6Yz9VuEzj4LyMdFuDdDx/f3FWDcjN7MjUk2dhd15qNJIa09
4zjGcIOMb9R35XK+ATiHnbwuodt3B5p10s3sONyISzfY2B6iaFNkI+lREHJWlJJDHuk0gN02zGKv
VXXgbErhIIeZtrn1eKWocFEPU06X3mhuCDIB8hNf9lRcEgGixWnwGYwdypGPujEHwwteR/dRNMJm
9NNw/u3mU4ojmehbfLY9BqTSsG8RrtAC/qYOGRfHOOJnKy3WYIH/+Fg3tY4+iIfiG2EiUzvVQ2+6
F5dXz8igNghzvsv55irGhk1N8WTPWQzPHLz95KllQ1Cz/0KZ6dFvMe9P7LTMDylhdE69ae+ZPn9F
+Maoz9ibA6/RfOCYSrEe9ivRbeiZvOi82/YzbuaQPUQDzYJGAE4IyFqFX8UEuW6CD3AcorSD2ZU7
0bAvVXN762ZuMsGY/kppvDRBfpHCrFC3MAIwe4jMkUbJAuCgDXOKZNhQOTCNOKKPrBlsd621yvwE
foth7000i6FkBhFTmkDfYYJLMe9okk6ICLBpsheXM+m96bty8M4Z2WLm4EdaWRZEJjhfhrLvA6uZ
moXXwErih9Ro/ZVv62sM34kIk6t3PrQgN7OhHtMDziCgcJwnl7dS7EbkHIo33/P/ViHXY460fZ41
sD34dprRB2w/3OtM31y3wiTQTmdhy53WE+XKeP3cZJt1MV1tNcwO0StSm4J5pzEnyYWE97WYFjCW
ZnSZSjxv4f+nkEGwYTWO/Vy3+bM/DGj9LgqbI0mE6HKmtRI66v8bqCjNyyDMdzng0HNG9q1eudUZ
re7ByOMfu+NSnMaId7YJsD1FYytCa6dsqnragThpDnBr7SUEteJJjotHILmzGQwbTyiuWMm7mVY3
z0lObSn+4GXASKEJCDtmHJ8G2XZ7oqQbM/TRzKGnXjMKyumP7oAqQUokfVx23j6uqM1Eca+3Faiw
+2iK4OoQHkAAw4W1rwu1ADGSctdXXC8I4TwLtj3l2q9OZ34zOCFIklvNVgg2Deaoz2lhB6Q4LYb0
I7xUjEyHroY3P4NhCNHeahLubbhNbKprof1vZdK8pq13K+r2ThbSZf3hE52y7vQfR+exJCmyBdEv
wgwdsK3UmZWlZW+wEt3IgAg0fP2cmNU8e9Zd1UlCcIX7cV+GTx2fYLQVZ+hyDHlUSsIhBoH2iCSi
aIGxkbo7b3a3U1wxNLRPZnPY++4BxcE1xnmdTvM99LpHYMJG0dpgT8AmIgktT7EeFw4QUkKIGpS5
aCq8FBMSckL8EfCQEMYReV6/Dbxytw2DhdASezsOtlaun6lWfhgKfjNY5MmvjU2uYuC9zPG7jYl2
EwKQBtoPDrIdor208u/Urk1wRMNyOv1C9H/JALFgtgyvU+HvFJ5c2TPbyHrv4iFnl0lx65cVJr/5
LdLNKaAjxsJKPIjNLqElXcfjgRht8bM6SrK2iL9j3bwnnnsNp/VD8guk75Q7claJnovA+VKtZXN8
9ZkbzqydutJ/gCJ2UIkP5tpCnbTcolRjN4/4s+lhbAtXt9jPqUehjTQ8eqqKKPt9N2DjM19Ykm3y
anjh81zkWj2NVfdGjutZtAvBN5zFsSN/oHjzJg7PXpte1Ng+QBMBZBvJU8HG5VH4qGXaJQ4o0eHe
uXxuu1Mxk3/WhRizJM9BeUBifmzD+rIMKy1spxhSM/JkQOjveWd/eAgrS2m9rSvw0Xk2iVF1Pl/i
tfxw+6TfeWP2nEX5qQvnxyT0HwdvuSQDDiwrZhLaaCIQZ4uoi9hGcBJNd3VQntQwEiY6EXs9N3jd
bNdN4WvHqIWMSnABs4TR2iLAETWS+dLrbeXr7FQU4a3nD3uV149dhB/dHe3fZJ2PsQr+eDHbaNXT
xyN4eM7n4t0lMrd1WaCpqX8JppgxqPS/Jts+WUSje7P46zTDndWLn8mWhzJob5emJ/qFbT4LggcN
Lmrjg3m7RiqyKcfa+4B1PzcuiUCyzLAQp/Zp7sTerVt334wLW3I5V7cTeuhRh89pMdyumi50aeTV
8DPTQJ3WRh7DMocy6xVbgy61Cvc5tAizcMaQcHHO7zQJGP4ikkb99+LK/gc/kdpkTvjTxAgZGqAi
gHv2YRLcK5K1YsH0KfNC2D3Jj19NfxuXrqOLp1dJyRVLWxxgzBS7KqYPzov8V4mJI358ChWxLCUK
xgESEYrr6NiP/m2dUS3XvsEQpl9Tk+E8ZrnUjI+M9n6Vl1ibUquvekZu6ZAjlIZp+dpOig6NDSGx
mFypIGWmptzdJEUJO4WhejCauWfUvOd+eAoClk+Rnx6RlCdmQ/k0cRG1Ox59bzi3cWJtiVpCOuIB
mlTtB96w1xFXCqg/BdHOXo8upAXjmtxqG0/hJgZwUfe8NuO+eK8r/1p1uQciQUEVsupLwOXGCHkJ
2xBP2hJ9x2t/8BREp3ShUc0AbbZO+xhQrKLJKZGSdxxmafze5FH6nLvqd0iCq5j6P73y713JxEkC
aNo3w/L/hQlSlCX9kn+svf7p8TVZYjxN8fiHsMOT0y13vAi2HCeHkivYywpAAzr3uwZqkg/w+cOr
xYOcKvyIcgAM5v4kOVlz0XRpclZMUt/7EkqqCu7WwP91LBi7Sd5fQhMTK5tf5P+4nFRzHCQlNIle
F8cRbM+a9i31yMQm6GnvYhyZa/ETuisAJR38iW2G1jCR9lNDcAcw0gfP/JEYpeVS/u0w7+CHBV6o
p2zaVe30tsZG+d/OZ/SkG2ceXwvRn1ZE6Zls0JPMm7Yg4gRJBxWQ5CgdxTrt3KV4Bmno3bRMWpmZ
MirNUJeLWJgQ8GiztCCYbB7ukXG5ah7naXgyfwDY1gtaLmIIUFyyjtzWHK5JpHdDER6zcXhe4/Qs
4mzHTibZZj3k0iJzqKFyMvyQXbG00da7Vy6gXiFMIxnwM7PwxFeBbu6Qotzy6w4aU4AAHIMlM7Mx
feFdASbRTwV6rRylNbJCz9n7Yd34Ox1Zdkkg3qKSnRUsMPoLh9i0oHLyQ4oTynonMaEIPpEgSYlQ
t5QlOBq42Za/4/DMmxenF31yj1WQvnVMMlETHlcVqWIUZMfF/SBsMzdAh55nF5COpu0lwjb9LZHO
eFzPpAgsGHJTqJ67JvflrUDCgkoyzVdt84CR94Yzv1Vkj7FSF9i5/bKLM15svmDDMZb9vMW7wxiL
g1+XaGhWt9zapMZVeMPTRl2TyY2bbdvRyG4tS6I/0QKf7jYZ52I46zy08y/tqkoYLEfA4qBMlz5+
Siou4u+QhlCUcXcY23KS1BaR8aVKjXgorhnabKtqKvq7dInQr/o5/Rqrd78Qt0k061dYu77/42dO
GXwFdqaWi5sECd59NdaCFKAUxh8xa56RMuqunDcOUk3kvNPslqBNygkXzcT+8oVor4B3hzMiYEqn
WIgzAHxhEYwX2tGxcNPRYYLfynRZgNMOfLoit2fEA/DD52PtNNzRtONR95gk2ks+o7qF9sU0aEBQ
q1hSt2TpIn1Dz8MmkjuEqJiK8UOrOJnqssabWluj5n0Keqe8gVFBKntZW3CpdiJkMPi3yep43oah
5zv7MVVU2DGWR/+5x7BcM9zuYsx+bQXm9LA4eUSecZPWDCmROJQ/Y2pJNA2xOyBABCohdHxXlhaX
KKwy22KKDFsMBlkXRIw+q75/FXYXTHetsub4lg1pzq096tJZN0HEpzRo3N5KPru04874WiKWp3qj
Ncn1PzkFyM3Ek5i1qdDFrs/7DjZNxHcxKlwWncURUlaVydqVpYX3eQlALDyoChfZj4JCzzo5XRyj
hYoDe3Uwz4VpzRthRg/TlwYmKO2/bpIg49ikpbnZDiICVAYXiTUlboS5m1PQFVbAr8zBr7dkCmwW
ixEjazc5hdaP641OcNsiAlHTM7xLsSizWfYwyfouwe6v61AHLqaIRdjjxzhwvr/3nR9ijOpKi5DV
LuUCYXWb7clyt5XjE8Oz0R21HQYWt1ltPmqBL97irmmU+xIuTt89rdEYtzOSwnDu7vDCWumr3QC5
OfIMz8CQU4g0CYpJNo5zsJUelxocl3Qo4CmhMrGKG29qV1SaeLRqDuioAYoykQWjVfwnx4i8YrLO
puQeh3jdvvWycdAc9E676CeRxm705fdD21NJEgaHzGe1ncLQ3TK76f4ULWOH73kdOqIWXN6c0z5w
68FdWC0jP/tJsbRFb06mZPFBQe9MD0jXdZKcKdTxlKaZ6FiOTb1bWfyVGQFrdzMESRpDi+t99ptz
XrZ1vBd5bI/PS+C5tM6cVovf7pIokTM6DeblGZEPqDNKBr85SeOnYYJcOtCyaKzzTJD56wPwRLsr
4aq1adKw55/reHwdktnvH8ua2ZlHtUUOIkl+/ez6Mc6axidpMbdGvGs3RbZK5u39yFisJPXRLl0y
1zwXqMgW5UZmnJicNSmE4QD937itECyDOdNlJrEDdmx435A6etPj5C6B4SojpouYmDuWx2wYulZt
fUSzMySHhBR7841PtTeX58Lis5B+opoRUhVHiGHSgNjqrOChF3Gq0MOhroVU53Zd957Z4Nxw7oLF
FD8yDe0Jo0IaeORnpXbR5Xt6Ok5+0nHrCaiLrZeE8UUswXkgChmddiKGpvByxzp1lYNNZBcNGkY5
JD2mRkfmFVnXmW12rxk2FpFAbh0sGGL7zPe7n76ckvqht0eBosy1/RkJrQxwTccbDp2+flFFsNRP
xF2Viz41ndIMnxdDmVp8u2MMk8Z1fV8zwQEsOOtBhJceEy0m3yhyIkxPSeyzXL1xunANW8IWIr+H
69nYUCPR7xUMQix/gH+6b/0yM32pk5tcanpEhc/Ba90wkVipQVoSJsMifnF2vsOwXXAeFKDigRyO
/YEVHrv30BuThH2wxaTYTKKLWTzit7KhqsxVlpImqPtyGQ8d7Smvx9Vu/D64gRfuUeNqXitm81gI
3OQ3TutaAchLlXWR3PapY9sovfQC3+WoiMYNln25JCJQd5NIK5rrUQZBqjbzYC9KbzXKhmk5WPkU
D39nLA2CeT32smJ5tucZJc7FG0Ng1A9W1rSVviSeSJt231UMgK5la2PPOXQkUwX/YIvZgXNBQzbl
gKYjK/DlVTtBFBAMMwMs2veuzCNntzphXTOezyDOmGRcN61S/aB1ssAB38fYy+oR3VoIzx+F5DQw
k6M4WHv+zZSAil5qiDyYQhBOC/vbAmgs7jCmz9HTbCmUruBzKCHYnFjTkHgHJ/AzOmoXee2YP46k
5fDMrcY+OjrYR+WYJh7qukJ0VjkcXM72lCFgXEQU7xCukNbesPLOCgwECJeXZju6XZv9y/wpzRiA
dLlinCVTTFeM0WotXbHBwJpaAxOYMe/YwLWNx1Ko7WbAfDu2n2X60A1VjdKzcW01VdtQW00doHes
uMVLi/QVyPbjRPoqKgoJ2zamIPAPsiHUJydCVNvqDuhUnu/glnc0CWTNAg0vYsebv+Y+a4fvEo6o
SUsJqb/gAeRrDyJfLFnRfUjRpOtf3FCJyV3qstmKDggDWKsDjcIkqVhF44/8Z7tRV5/EtGBV3noh
1I+GE6xW1vvc1CTIMC2pGhj0scJ2FVtgq5191eHDPo/pGrSYLyy4zqtO0+DHiQnJ2YFxiAB2+eSF
zGGUQnHg/lZ1/pDbgbTfcSssmCDZ2K/uU+bW3iJOXVJAzMCo5gwt0cIzxuv5YOFXVId26Bvi5Sn4
eo7iYGxEc4+sMkv+cJCA8CFIserib4/9IKYhseR/294aewyePOLBegnZfrTRLzaEhJUYRFayZlAa
VwmMq0rEKnvL1TAAU6rDMJrIUgxTe0KPYflFl2HXXTqMa3qo2vxRJ1m+fveh9qP1gOnI8QUmLwc3
+RbGcsaawk2U59+jU8+rcUcF1yBJBWnuEjubZdPAhKAD1Eg8uEqwMgxBhzC6ZcjVH+2U7Zd1SmbZ
IOfIRt0n/3IEA8K9GTkMgb8xIfMyZuJRMu2VHnovP6WtCsR4pB7wLHvjQy7vr3XOFmXbaxhI1Qlz
bCceXGi846e2tSDPtszT6c2yYdKRJOxOYyZ3XicEivlYj9FrUgMx/VPkfsobCfdcSvyvkgK0EGPx
puHFDbZniH7iyUlLhIYxI1VqL2io7IxxB3GSkY6qfcbLMvnfChQ2hZD3ATbL5r1ond7xmV+Yue8m
XxxB6JqgvMjAY63lYFF64ApJ4w3/YfmMpHCJOCBQjFnEhMUTa0J6m8G25+cZXiinv0rqpHgm6GkW
iqX1MnSIcJ1Ai2bXiECOv5Rbaf4hnaJevwesQgj6GhFznzFpS73uFoR3lnjEdhaWsGG3ReiiTkuV
ENBZRGRqsjhm0EXysEs42PJp4St0Q2CSLMsZ/69FkEpwpXB/kCMHtRweHLo5gYDOznz3i5LVlf+S
FsgVTHIe9BlJdWon2NcGjIwsJlnM9gi2Jr6T0jtQcPrj32JEEzQy1OZKfa6e7vYeolHQ58Q8Op8B
O4uWnkzHMVuUGce6/2Y5go5v4yRBiYA6A5kC82fAYhhxesWlwqpawWWABDs0SiZ3fNe6qjYkfCcs
q8J5kfXfgmkj8AlKCWZEo2t7SH/XfHYVQ5UldugtZ2SZPBUL1xLNJI7gKCfnt3VXeV7kGvXnyAPK
9eDDOcGHlEpEQHeZtYCVmbzVxpJe0KUvPd1dowJ9clDWw3/0XYozfK+WO7rnIdTKeNRnn8E4OBhZ
Q9rJ+loaL1G4YJNwq57bZsuVmMIv3i8pocL2Iv3hWq2hj90oqUvzLRd+suQjAKcCOhqqBbqRDrxc
BQYvT1L1N+ysBHvt4JjUPV/WTcqGDI8cfqQ8WowFMc/jRt+ovKsrh4KMMia8zKB1dHFxS+5IxOse
m1D81zXqqe80gv1DFpKfhfqbyzuNeBmYoZbnLE1XkDY+vkq4CGzO+2TgLnXpDPZ8Gh4DHnlCcMMd
/zS7vKt0qbzo2Iw4TF8jbOcYOHUfOd6fpQxtarJOFA4Ez7lwM+Yu9cTh7ihss5uiS5b7FKZO1oFO
axF0E86IUonk+4xIuCiKGXwcZQv6XN9EKCFMnrkLMvl1otFc6dsh2cUNzKkltQJSHQg1Y/zSIRhe
buuGbC4YEV2CKBL1d133j4BCInIiHOb83OHMSdP44odFkR2Wzo+WvyoShvbAk1bExzJXRYT6OJ2L
sjmHiR3a17BrgTxtmC1OBZAxNrsyuZGdHK1fLNc2B2CTFT7hOXQrDeiVhIgIHNtFgUb5ZmyyyUNm
7fHrMTlAX7wDfU4JGGb0qA9FOib1Y8agav7CGW9am2QKbaISRd6sC6U9iaPRN4ESY//I/kNp4lbl
Iqtt2uZoE2/4IspiZldV1fHv6MoBqxRLFVfCLR4Z8zwoXiWeMNOVIf2rJp37H/MIemLBmj5Oyye6
0yR6LYO1FygSlB3KkMue6vCexN9ZfC513i1AXKjyW/+TEzOBM0BP5oUDwyeZdjEAx5ilSOCNoGlv
BIGN808ZlrSnVwJ5VoWcdxHx9Jezh5A0KIJF+lNNSU5BFQVJKdQzYQ+Z/zsmvq5I0LBGGvIojWz7
Pu5ENFqQIaOUvPba9lVrM9VHgg//qAxGo0kB/WLs22D/GfOsqIIERdQAoqC3vbWj2LA6Xp4oxUjC
vhFBZRcM9IJwltmmdxbJOzsTtkaoVtnppJ8LetaSy7lnP0YOSBQThZ4gLk49Bt6vrTvkE/D0AEj+
h+Wz4J8wg1e9Tg+N5VTNvZ8UhXps22rRh8zOOmgszQiPigrNb0BhL+z+r1K1HVaSGfkzbr4Sb6L+
0bxsizvs2MqmCmy0szz4bliwPGCq17WkbZK2gUKmQrVC2Kur/PSRzUkY/LPSfsgFOU4RfRX6rnqa
9K5x/HBW27THAcJgq7MkWeGsq1l3b23FmwIH5FQh5pZDZWeXPs3cDANvhluTzL/pJSzpaDdoKMv6
AFmR/JV1FUO8mfOGOpOJk8pvvVh43imoM/ypBApZw6YgHYPigDEKhP+ZUQ0+gCr/rVqolIpwBo84
5bq6Oq70zgtr4StGeHjYYUk97pVhdUs1GD7oHO++k7SZ+VqDhmln34ZX4fdgqVdBvOyNN7f1wyBh
sKqUFgGvDK48HVU4SHC5Abzo/Wre585MlqAOlnvfrz0zEGQ42PlQW+ww6U6dea9vMwYd91plJFQI
d+Zr6M99go+Ajmndlk1DBK7ye48UZQ6VU1q51b8syLO9F8OKbZO+vwunhKeNNkD/dMzsDyON/VfV
sdSGJStYEblY0KudraP4rvrfwlXL8HEMnfkstQy/u4m+t0nZKtCeZFugNujLh9y+bQGGXiOnab9c
jAVMfqpxTHgYXNx87IKZGU9MLeKsAYTa5t3nxHTrZWWatwMbVJ1oSjVE96Hot0gLq0cf8RpMTfw7
B1lUr027JPsgmPuTB+Ya1pJExcqi/T7raDyJBMqOyIHY+trY28jJtm99DhcGWpW3p7Ced3mx9ldV
dBhul4i9Vqa7N6BW3oOvUe8ko1NsEFDhTBotRQKt38KsgvViZsJ/rVXKw7KOMyJRSUyCmFPrib/m
My8wIQjlNSsRHdj+Ry5RrYgJXhAqu1MXg8HEHR4RJuGOxa3uG3zdMYsmDg4iXVeTyJkidQKxz+oY
+6f3v+NyoAptAncLQnXnN4LessF29oma+JKtGXYqMf/JguhpbGk1Mp8+FlSwyC+5J48JOEQWqzjt
mpcG8IGRW492e8U0/NlUBHlVUX0y+9BBVwQJB/AIIb3NlOAJ8Z15Uh4TxoZDAXoEDwbQCr5e1iRl
re4FEdCDE9JLRj0N/XKbpyworRGeeEsSIpCAZHnMAxxhoFijjM+guoM/rqbkY3SUrED/nPDX0St+
PpbDgAYHP8QCZ23lsFx9LCprTk4x72AkvQdalCd7gfXQxtYhWHzAPtO2SPS/tsYcmJC6QeQH7rpy
ffHz+GCS292CoDCfRLyAiU2fTYiE6USy8rbP3F1fqiOn+rPDfgUeCDFKPdvtaScsd0cem4m6nq6O
3TyU7bwteUgW+2++fmUSgRnYD/Klt5lT71xdvtbsv1AxL2Qdu3AtvWMQ14eEb5YB3b5xf9MEPaZj
b92GrXsFOlKhZVw/OY+3Mm/vxIAyQgP1bkhMMQYv24mONKW0vWJYcLDjo1PvkymBCWLH9IIAYG4f
fBvfElK8reir4wKSHviTgcS53jMUKeIP1+LdIjyYBmzDy/dAssGhdVjZayMOUt+N+2fKgl3RRqeS
jCbbJQZqXm0eynj+HYWQm74LrtyM1zycCER1bx2b6KF1PXAO3npzfHEt585oNNOKNwl0mIvo8c+4
JJ/3ET6peg3fybz9bDuSlcFKJAvOfe+9WfKjP/eHHm60HIoDalcqjeDFA8PfTO6bk9avnL+ghDXB
K8sHRu9TEtu70RMoH7mVGYmhMkPebMGAgjUwwb1y0mmzMvsafPejGcoXGUcv5g8aeW4kBTQfDyN8
uc1m/8hEmcnPF/EbWyW/yOY8WsCPJZSRlN0iOn7Qx/ku9OwbFSNYEMPTWn4VlnuGS3lQcv5loHiE
4Pc4NK9rZO96OV2yOj8lrJwJ106iYBsmy2VmGzWH3kds1JpOLW7GlECrOKTCHy1G9+2nvcRXrK2X
3FE/rZoQ+QUm3OI2VHyYkD88Zy7JdhmbqfVYr6R0kjNd2ZKcHxh3E9+ZM/2GKP8VsUOVpHhEteqV
WKl78i0CEj8xSONsz48ykIge569mqTjwxk2r5wOKr4ccz6kHlIG7UZHF47Qfo7nqHEAg4kDnN8wL
HFbCZXLuc6IQy+KtRnYQdPM9Q74n2w7uYhntOm3tgoVIbgSMzFw2faEOZunvAeqww+EeGdkX4TAk
94mD4lmbkfdlTNWqmhNNituch8ogGGCVo2eNrxFTYt/7NmAg34u3aJ+3cVuwvWzvUsy3uddA5kfi
WP/a07qPy+DRgQYf5hGy1347ctWK5ptY90s64K9g08Bk7zZsq00LS0iL5ZwW+SEj0cJINaEyXplD
3gyhdfACkHcNHHO0ayqPDubAmDm+dfnP6zocxT6HCtp07hUGE2wkdPnSuvoakKFj2cGRQdbWHM2a
RG3mm0s/3C9wU7083NujAzC63vKknhvd/H9/5TBC2GZ9mM8+IIczQBMAlGRLczZyOrhJuGmb/MUB
VW7PnJOYCx3jfOUpNde8mPUttTg81/gk8uCJvvvkcSzQLyCRXK61Exoi4xadPb2Ss0PWssXvc2LO
e2xT68+UxttCYVbi7ANv/pIEBdYTezOQx+u46uzQLcUsnEBaDd+oBi9R7ryv2EX5RxpSE1/2Ql/e
nDgvdxX5QVjzzlzvvbBKAnlBqUfBgT0e8noBzm1m78CKVdIb8VWBC34KZw+dgXNMRQraFk8DP6/n
kCOz7xLYLqBDwkbZHZrvZAEZYb5ezQLWNQjjgt2E/8NW9xRG3ysWFo3VRTHy5ye8hPn46A/Zs7aj
2zqFcc9KnvLhZowmVsvJYbU4bWa2rkBYcB6d7Cnemv8djcXZ5iDpQrXHfd4xtZgzb1P6tP+oKaIZ
DhHeNYQjaBPqjWe9wSe4Ezo6mDPNnFmliiBdoWTlFU4xwG+P34WYdi3dRhmthgDzKZN+WyEXrHg+
3QHsJMeHeVtZzbepH8oe+tZUt+fU8Y4ar6W51p4HyrGAXDi5zZMjWgwohX1wmG3eDD5OaM1LLdWI
ZdxcodacghdZsagZwuvYLXuxQozWxYCn1vG3Y57w9ltUdtT98FrwYaJq2QWSb8uyniIy1FdPHvzY
vUrw2AFwe1fcMSTa1tQWOTTsIELninZ3AK9hFfLgEAps6g4p8w3jS0Ce7mFa6kvdBRvzwC3Wgr0x
Y0ZXZCkNyRIKJuzxna+8g1EQ1GV3jaYEdxW+b97K87icprE5o8N8s9zvhLq5ax1eqFiTGgY52AXD
cTkbGEEz4ffVFYtOTmuPm6adJZnsSKn43VTIHMIIQ6cq/goIQLgZ+WLJh7my8mE1cw0pWONs3KvQ
v5i3S58PZr2P34kxf48uHT1gbYWPy+KjR8pP/uJ/NG36WOEnXekm8lGeV0GNglHgYiN1L1rE5uZX
p0n6wbLz6KDMZBxVfFZ2fDBvlRmzgFt0t31jTnK9C7I/VlVcXR5yQ+Nmaro1fiPz2cx9T1beISqe
2fDsQ27OOhhezBVm13L1/PWeev/Q1dafoifDVsLI76LmKUvjJ2MaNrcuK6SbjhwEJyaXT6i9OU0b
TnjY1HcCaIb5ZNka5RtdsYDSzqkicMMv5z/Ig3hcel5qzGImgFkStKnDkVTbb5jI7kn93ZcdxkY0
7DaUR6uG+Owtz32/4Biqr1pBSExKZ19iV7EHLAZY7FhzDLsKuI/XkSNORJrx3c0BQlGqyAB8ziTG
XYcES1TxqYnGR6A++ykliiOC16mCrUaFaCraxA+PdkZPjnnJWfXW+IeCDAejrW7XgpDkpjovXH4r
ZCJMuTAxiUMQQRoxRicyCaI8i+G99bfRxKDYfC9ZP9IdctXNj3NQ1iwj5t4gi89Sjc9dRDQHZZQV
AKpMmm9Fodt24jHP82dzOpiXZuDFDy1XTSH6YArz0I3etp/Gc0zFMbL2YAaIgCM6E71MAVW+Atc+
EZkMTX3dBoO3n90EpB8MKEIM5tm9SMM1QULP+n+/4IsPaOiQqHL0tbuc71sl1Zlv4aEwUH3317yC
QUEcjQOROMz/a+1F17d6hKPAicsm66aaYS6achvTW8JrfZX9p8/rqR3y6yCRJ3FLQRmELWlIEeVB
yAHUfXEqZHmxkN9rKrbA+yaPHaJneNciYiqq5qrqz6FPMFUI+l4SdohF38ts/dRRsl84N2PZ7WxG
OabcMeemKgx2GxgBr3Xy5iBkoHMfo7uxpEyOvY1el0OcWc9tWVzDNSeQiCStVhRA8gj4xgJVcS4l
s3dZeIXN+AKNkUKkxZlEp7MXTed8MoOclP0l419UB3eVqe+IJjTljx/3F/MlG8NiXs4HCGmblFmu
OSgrqR/bfPpI1niHUv/MK4fsSfdrhGAwRONdk3gn817uq+odcYChPrAleTZ1CdSPfy0z1GGi0Fw6
6I71q03d71tvVcQ1ySCuBz4s4PHNHGQKhMvYs3vgJ4KpMl9w2Me35mRhVXpmNPPXRsuG9mBv3qXY
hYg7IcmaDgeJ5q3Mxq8xdKeDAIMyVNWnZYgx3KXsVk+mxYhks5/LHpmxQCwI7NirZ7a3yGJoOIm7
37clRhWATkQ7EogCk61Jwd4pliHggOjTo6Q+qwb/q+1de0oC1omwufNff3SooDomkeuBsyCliITb
tBeDd24Ho45H6g0+79Ec/kNDuir/Na3lkK6XBi0lBOD/H5ecsGeQqRfzWLMdPrHTRDPkYkxs/eeE
13vbL4TpxDtTsS/AkRxOGfO8M5V6cHAB33QxbzVPYv5Jun2q+/2IA5LZ5XbootsxurZ0U8YnmbaM
tMlXCzWS+rL8jqBs+qI5ONA+HUGCxHxXhcHzvIYnzfMrbcJDVrmPRm+XhcHeNHz+Mm9cujTZl5eW
LVJEb8fK8DSPGJEw7fk1oueqZv6c7uNc31vACcwbrQdePPCBhbwzZWDBfVqg2AupGKuBrpWw1i2v
5Y3iyHfK/B/LzL158Zq7RRSQDPlWe3SN5h7Nu7dA9jsZ0GJmAk65tzU/z6WPCOmStMadyTOKEv22
nJMrYm2e7/oYi5EhmX8MsQ+ygLsVZCLF1YuG+mRuBRYd7+a4KHn6hf3YmGFb0u8hr5vqZ2zHveU4
uJyJXkHsRchMH10VySyN7n6IJqWoCQ45EJtsWC88MYeOeahG2C0SRiccH9QE+zqb7wz8oKbkqqzq
aAcBmnJvZ/4c4bvbFD2/HaIelPfmkeCX2L17dqWmFAeOwMOFd/q+zCzo5MUmZOlcY401QbEgVkgM
ayxunJB32fpK/e1U0wMkZFq8euupgj1itg0JfmN2RqywAckYHlVmhBz+LF7NuSbz+Mi9zI0QJc6f
rp4eZB9cgwLFS3M1Za55jbIYxY4LvtJcaarDFSYcpicGMJemXPgUwuOeTJZv7CznKMPDJLmW3Bzm
4/IePwVTdMeoDmCmS8Ch+aarvxODl8rhxG6fmnraWatza8ePTp0fqAi5/QgdAuP4f5HSzSE5tT8e
Jb/V3pmzc+jDp9UpdqbqtzgSFXegaqe3li6CoLAjqZuHzI1fCHvhX+3ybPIq5CKbc9ml8SDAwjQ1
Ybd8mibTksuz+VHmoTOVUULJUjNbM+UUFWCZAznTwmUh0d3RpOzbYmK5mrDYqNKzZOTTRvKedSmm
KbG1yy+E72deTDlNryX8CwKPq2mPYpeY3VBuPQN7RUi8rs5fny4ehfGPb3Ubrkpc1UdzvDpreyVv
h6Mxbk+8oM8571qo9yxh20NENpDs7A8fS3TMKRiDa8nYMd8EjNMCgFOqjtkfre5PGK9PBToc0bL4
aK6Zaz1k8BHzQD9JXrYsh07me2Ad+qdMApJ1svPsFp8ChkaFRJAF8iGhSjTOcO668MoptFtS+WFm
DjTPmRNf7CK5NQeCOYJtETB7VA9BUpCJwpGnTdWRrHsmCRV8QTNgYBlxwOlyBO10KtLlwyOkjZXR
PevQJ9OAqYqele+FImHvuprBVHnvxzXypoheYb6Z5PLeu+jBGWnMcr3P5PhNUu+hnxDpZUJe/Lih
DgvOtWddNO/bWOtttubvpppCsAJ6p5f/d8foYk3nHmJXuGny8TA08pE44Cf+/5DrxTQ6HsfbiX/T
wO9Du/PkxXofMRHhngAteCwrqIbYAwDlAVNYk5/CWMH/4+zMlhvHkmz7K2X5fNGN8QBo66oHcSZF
UfMQLzCFQoF5nvH1dyEy61YIKZLX9JCWmaEQQB7Az+Due20CtCzYlLLhLuIwpH5sxDcm9ZHcUORL
z7DXtNpQ6PL2su/u6yr5Tj5qLfI/0xQOk+Qo3hpzguVgvQtOFJlcsYuODmzU39XO2SoWBXGfLb5d
ltdZlitwzc1tWAzXsdoo83G+Ta36TXH9PZ0pWw1OgWObdyKtt6VDvxL41FVADoLc4lyLpcOYWhw3
gFETr6nagNLoSKs5DvxnNXevMOF+sxxK97TgMqmWj7lHLacqKUvKnXYYMzVKaczH7RQiWBxRNJbC
eD0oKX13CIE1W0NMkIMjD3YOucwLUuiLnsmjT1XsxcJvFIC2llXfUlq6sGTtJrclVvXy14athi5c
mO7jOBeqcvFkp+iyyTy1HAI9+DPjBsTTjEPtZD/GY3jLekmp5lqt6isodzitEedxlC4wapnTH7ot
Q4r+lpRolJKqp3F7rEXqgYbFSyaPfdcGPxLJO0DEuOR2KzJFLxQv54IUAlChHyanL11tvyWGh+mt
rP/sg/LGIo4TTa3WiD/xKsQyFn3LZSXHT0mLTtMw13nYH4y8ZzXBdds2eA+d6Neg0Zy3UzJjY+NT
Kvs7wzRvykDspLB5oBlzT0X2tQWV++vM3SIYw4SM5WLcDPxaqOF4Yid/LVfZDoBSv8Th6QGS4KOg
X3BWq8MtWcZ5KGlI38KdUmCJSWZe5Qxd0Vo4pj80zcOBM1o3HGhHdGvIlruugLpLYxKKlcoL2jel
wi9uzOcx/4M5CG1yeZlB53gv72wXZY1JO8yFZhgob51bP0PPWrH/CXKaXCXgtbGxVBR3UWa0rFj8
Di2412XZ32NgxlvDRtXs0uBGstHfQLzYF/WIKzH0N1/S12XtoJu0pQskg5dpklw6XfDcNhCLKmoK
usVlUw9vJ23HFn+DxOfXZCKQyY9BKHL/YTxRRa166/K2xDl+FNSpr6u6vQfmK2juL6/GnBLyKXIE
HE3HsxGtrNRV5FtwcERLPJBfZwkwBIQ+i3U5q5N3DhDfpQKLpDT51vTBGjIe1Nyc4qUNUA8p+q4V
2mXBZFarpXmRIfsEopmt3Kp5l0T54NvVpSO0K4NUUGvZy54znRlpNyjpVvR/LsY3JzWBNOuludfk
3ly0qfIjFeFN4Bfzyo5VnE6Hg0YasfVcKnP5cjzbQGJ/8Y0G+28OrroeviZdPTdJdbaNzZlQ33pa
RvNjDMREgWvNbkSn21AZTccVFcUjVBAYVdiT9/5TJ1QFH+3kKQ9oFaIB4Tu9W7uy5PFaYYA/UBM/
W5G0Q1Pz2Lo4fQkJMpNRtqvRSAECkXbr0COkFP5DRy/fhduSJcFFBBVOXQWz3EMLGaelw1nRxhpY
Cd4HO3qKkvYlNsSY0wAqW1JdBn7sczrS3y0d0z6pwzjHT38kBn3tdDQ8CDxR6IBBk0R/x4VPywAK
N2QRSXlZ9hTb6G8DvZinL70oaZWOH1NR0EjUUsRMZJVW0RwftsGLsMW0qM6Pc7wp7AdhFME69wfE
0nQHUfIQ8nhyNux3M0MZ4lkIa8r+VeNMRXOyQXVDXpjNsFR7/dZUyucxHzZuinWaaNnRN5c6iFcp
aea0u217HMpMO1x1LGaUnEkWcRweU8xdnjC18VqYWEor+gaiNZzniquaNNtEKkC0xH2C1btyDbmf
+0b8XNTRo2hwx8WdABk8jSuigIzC/Ik5xYp/ngPPXhUF4MqQJVGipuAC+7KQtCCBoZYe0ntIMdgq
gXqTIOIcxmfHgTO+TxVt1ZvWvd2QebbRuCoxXBVTvdHgktOTucYjh8xlzLCXnFsSD1lbBAnQxGQu
Gio0UfWWHhFnriY5DW9hxZHBW2Fljk8QDjdU+ON7mmdWCksFyQTu680tim91wjYqDS57M7tW8dup
MBAIGwMaEurmgQQ7Z5hUo7TnsBar0eW43Ptte8CKxLygA33T8Au2piULKaWfnHRxjHRsOa6rrgPD
KKjsdjlus8aMGFqKDf0Ll64krbqUjGJnx6BdvU1rNURFuJajbq2xtR7vyNuHtZURXpdsp1OpR8pn
b2tyHI6bvEWa2Lt6t9aN5lGvtdcuhqRvxzQIswWpbXfvomQe9azehTug1Y5lztjCZIYfi05gvHAC
X8c4lzktrW4jh6lB3jIrDaqto1Cdt+cJ55jrPmi8eSqy1fiLSqy+BOCyNolsbW3IE2Tig4PLjtux
2LZaAgoByalAcLQhlY0XYj5rslFmyGwE3SafWaVSXEIyfqwLu14lgMpQe3s77CiiCzyNnn3FiVkA
qcyWaPjIJQAMz5dBWSc0gwXZpdIX7pomyvyWg0Gwin2PXVrt7Wst25ay/5N5SYwZ5PLW8sWibJRm
7UWxuVX08rEC9gw9RNqaEUZsqulfJa7/rjTibpAlsA9ou0eSInY3L4mTRRAL88tGUsG/lyZui0Ty
nuzj0jPzK6n0bkZESGFFL3D+137e3kYgMzAFPOS685qqnIgxpaLj2ZEfQ0u77yOM/+rO5Bim4AIy
xmGgpsBihjX2mDTlmFCDEO/POhnCKfuZe+zUMUHgeCtXw01r2NdsJMgI6/qPIR+V/nVyW/j1e+m1
q3oARuwbljaP7KG9HmvJhUs+2yCLUPNIEO0XjXjleb5ENbDZELAXB1482qVXDsZLS5S4IrL1X+q9
c50P3mXg5zdMShslK69rKl1j/takHuTJUbLCMuBKUgdKgmqEsXhwYE0FJNtBma3IICrqTV9VbygV
AJVo73LuXZYBGEXN16jyatGcLj06biymGm9Q11ies3xQusFZ4460GzBFfJBCpMadBcaSBMVawn66
L/st8o3ZeCQb35Sm6ZeOW7B9wbFWiVCs9xwUek++yyQwAwanvbEsQn9PcoFh0U1MaRx1xUPvItBm
sQ9aaolxGOXrcgTX1wn9eWrrLuPG24dquIiL+iVJojc+2V0h2IbgQXKlGjKo32peVvnPIMAJicyB
0oUbeNeHsNFwnMrYZ4QKrXp9YmqrXKInWUo3ct/douOnX5+vauDb6+Rbg393o1tRoa6QyXAUbdbd
QJqNINZbcG1eL4EXDS/NxGN7Ur1lLeXc0veUsXeGJgIIbxTzksq6dhJ5X2jVQ1xTlqBd/1ky2At3
lMkV1mzUFKsmQcmoV+vEpq2qr9Ez0BimHRSheIDk3Y3FpqVVQaaVlo0lar0Jxj3G+NG80iV/Nvoj
wGhbOzgezXI3HBN89i3GjksvBcphcrqIA8y7whiwSxsw76HAWCSefsPcSinSHO24EAjAMyp9XA5K
mUNsYr7SFomuxv4ekgrqPeFcdMn4NrSAWkXTYaehR9lG8J3VmWzF+cahaeuR9giM5ltvq+ohem35
2e+DH1Kok9QIlfcmiGg9kwx8TfJevfAzMsxSzGo2Rnioeteaqq3VjDSFYnVk4uQQ8wqwrx6JckW7
zQLxWnX5dwqwz35DFpy+y4PvmuIC+a5x2SgJGcYxs4TBIJ43+WNaoBxRrJrJQKefoAIuJvLq26Bq
3gWtQVsJS8NE9W5w4r0lSeEgbPENICxSziE8eB8XUMzmYsohEVm0LItXVR8tjdJoqKm2DwLKySw0
gnzmCHjAiol0m26gH4luPZfspJ063lPgfKFtDqm9yK/YAt8UMA7JJkjVyCSiOWzcww5F/81VxDDm
qW8aTppew2bTEG07b+r6qlLrg5o2EOFQnaJKu2eUN6qfP3SRSUanwaTMlskWk2CMZOVJL2kirihn
2CYMUHoMTbZDyVNgFnec1FcCBWxDrtvxHeoCUvRYqP6tJwWb2rdve6pavSctSonzXyHpzO0wTKnq
QYnJUIEFurHR8VB2mSGSXL6LKnrNnMa8iWpjD+L2OrGLrSR5G4qp+wGbpbH14wpS8yPKJYA/Trp3
wGriHSZm6i+XNH+h1mSiaL57DkpjTd/1VZKYsMLS14H5vxbyS2tYZP7kSxbSd0PU9z5VhQsfgUGj
ip56hbhyIn/VBZSZzRwCB+WyIAIYlpYPRaH//PWuWVG+qNTUBAsuX3eatrUbSgt0wTYz0ZSYGgYO
wr/kW1AH2ziSLlNToQ1hQNdRRzEZCC9dwFlPLjjaHmJsQuh87u4VXNMv5Nb9kXdYu2pVNENyxleW
pUcRJsE86rVXHyvnvUWiEPbD2kW63yUp/SII0leFWTfLBnl36tIxK1QVe8Uk2ZWp9TNJSNzFYSOT
9ZVRbMHHTOlgsYP2vs20blUr2mMcRT8yFaRzZZgJL7ZF9avwFujABKNu0mvcWSD9m/qZUsBlaKqb
vg+u2fR417T11qiD6xfF6X5UXbZUShnv52TDtLqVWrBLtKsAVMs6FqikxK+pNenYxJC0e6whZFx4
saJ/z8wuOiSei3i6HYhsS4J8aNEFcI1NgLX1DDCHwwh6F2FECtJqQ+yLogKTriE3lrgzFK9t1ms/
A9gxu8LPo/sIssRljp4rnOsg6uhMdpimS6XmkRohVQ/saILhPsFrblHVLmYkkIbeCn90k8x8o3+x
wjSjFYb+GwMDDkj3Lv43lkEbmOk4d8z77egEIR2YENsXrHUoYBPNz7qmp9s+H9x7yQQfoOYSiH0P
LiYUnIBSaA6emk5dO32s0qK6UOpGeu5LYaxwEHRXBp/kwrPFhodxVdoxzFJBrwl9+ugMYT5Qy2aH
pw/9m2e31PMVGKxPZFJXhu1/k3PnvbM6kE0cyRBSLzw0l4pS71xmaeSNjynFhaAtDxBHc2bzoGf1
LOBg+JQf23WFFhfawVLk4SHRZXntivIVKftbQIocQeo1TsCP5P6+WVJ3wzZh3SjSq2Sr93WMnC4r
LWOnDlV8GyPIu+LT+XdN2dxi4gWeMcK6IAIYZgt065nSPBAg8bpgx4B8gK0pCSOs8RwVHwvbB3FJ
JtZmf34h67BeoUze2Bpa8jTTtBX/QSEvtF8rbIrnUVs/0XlGQ5QYriy9eAl4U6omfOrJlqF/e1Qb
tL5qvMqtZBUZ4ptlMSeKEU1FOh6QET2eEYUGKtbNQBc3CwIevULFKoBqs2X0l2bASVMT8qLLgqtO
hZeVteiHgsY6VAbWyLgGhR7H2dyIxTZRZU7YIoEoI5JL1y9y3FTNMX+n5TBbSc26oKh9HJRp7/mh
1DYrunndRjnGBfpedlxkdvSlQERRLkQp3/KeIKoPjYU5cOiDJEUGNODcZWrmyqci4QTDtijFnZ8l
l42czy1QXp7FdCQXzR2oxRWz0iYysvtYJN/6rrq1PfWlQgcFt0TZWmW5J1d5g733xmGsWgugSRNH
3bWB9xO76ES/6MiZr61WmRtUvMiZGCvAI9QqC3QlciztKzt9TujaqBAQOLgDDzntU5nBx0ErX0kW
Vmr8dXj6MxOQpxZpl2bqPIK5XWe+z5wS9YcoFA+m6x1qBukCIMcAjQYDMgTdtCdL93Jt3AsP8CnH
nAejka2lkHIMrfmFzL5P8xpoTJZTJe+XVqVRGCLFEUb7rpQPCLlXSmpdUtAk+2/JPwMhrTs6w2iS
5BWm847kL3ti0pBZbezsyLERS3gLpIIHS0rfE0kfLgMjqedhRTrEqjaABlaG2QBzQ5VNLSRHg+cU
z6akP+t9+2ZXFNuVBHB2MXLfK1L0ljwPoI4irB4d19J7OfHWaj+sIQHdKDSCz7BDuh4qqCaUnJIL
OqDZHVp5Bu/RQGYY+ze9Tuei55bkXvu9lBtwPaXiRyRoZ2zjdSQQEZJ5o8NJdl70ol2Rs31mKj14
UkPjmsPASeqdBCi7x90uxSURoPyu1ynBj1VmXQlkDoPBhveG6kjlUBai8zBp4XFopFLBM0bUO2gl
E2ShEpUKIwbZgfvgd1R6/bq4BAW+r60BsXWFHLZMKcP4xTcoTsMs6awXVRV3GdaWF4gHrke8T9bL
aHHjRWuhIjAzkry9wP7DXpEpePBjOGA0dGMdIFHPshhYP4R0mlrfUELjiZGVLwBDdmHY3Ce+T2ep
t7Ny9bvVlc+JbN7zCj81MWUs3THpnJWYGXrz8OeAqjyCZEhGdsl90bfmGrGeOTcVuK+dXnxzyoRW
gKCVadjLKKgglWRilJ76QpPwDAC3YznAOP/4x3//63/fuv9x39PrNOpBIf8jqePr1E+q8p9/GH/8
Azu28U83P/75h6Qiv9N1jeMSf/72eouGk7+k/J/KbeUhxtF+axR7T2R7m+JrXimvp6+uf3512fp4
dTLSgkN2rm5LpNdYw7HdQrh38bWLmx8vPtjkCNs+UykhBS+ZqG7rVOy+dmnx8dJ+qYNaibChtJHZ
rL1US9YaEvXF6auPH/CTMZfHZ/HbmEtKDBE7LGBdRwBHGs7pclguOiHoyHWoJyJwOn2jY8M//vlv
N3IlR3aCIlS3blkf4lbfB0X6xRHSPl4arGKtdpmnbvWIrWPpSBspwlbp9Oceh/mzAZq8lAJsU6Cq
lrJNY+d7ptYLj7wBWZe1iRLkzD2OjY3y8QuEEqFma2a9hVobgejFypTp/PTnPxJUsvzx2poGTEVF
NjNC3t+xGNHmQx/BMWdmW52+g/3pCHH8/XiHRqZqkdSpso08a68pwybT20vNdEimp+SmvPU46yFH
3Jy+3edvrG5P4pjqAmdj3xjTXuDgewitHOMLKadPPca2yLs7fZvPn4luTyK6UJCByoGZbTU5NeQ5
bNiEZsZoMOdfu/4krHXToPqSFtlWKOHPKAFth+3gmc/+a8b8+0ur25Oo7sLaIo+BvbMRdDsrrujq
KkHht5dJHs1yNaC7q1mxdmwjiQ5eh3pEHLKQfO2bTSM918hYm2G/pRPmAG4bVnRWnvlmxx7+JNTt
sEqFrvk9fbQgNopkXlSonqJwkeNPZ1x/7QtMQl5uOKNrmttvTeId44rCX1YWls+nr/55QOr2JNhN
mGC5Wkrd1nR7f1UZmj9rtEHb9HZVn3m3jt1iGvNVbpKPq9ttzaSISBmkRq8+IMUNzzziIzewJiHP
Ex7yQrYbNvcV6UdcRUuY02Z1dXqIjsSeNQlxS3PCslLKBnM0elg7u8OzbsBE5fTVj334SWT7jQJX
RM/58JXk7s3KSJd+7+WromSD+rVbTII7tIIqN7Sy3gYZRM+qUdaCEkachdvT1z82QONX+20xDewu
LtpCqbfC6JH2NZEEEQ125emrK0eizJpEcAGYC7OVodp6MYVNZzk29gQxnb/tPE2GBYpDer9oWQqX
mRnMpGqY8T6gToNB69Pqqs5luhRPf5Zj33QS8BZqQvxbRAxlTb7VZKDZevqlDSFlzY+DKLmlFTZu
kW+p9HQLjlMYdmn9uTA/sipakzAHdWw4jUAsXTkOHco+5TvXBS2GqA5aED15aftN0vBUV0PLPvPg
jg3WJO7xxhpUI6yzLdam5kVqQHC1Wki0X3oU5iToLcWk19VkTXeTwbrQK9rq4iS2Z6evfuylMydB
n5R6EyiQM7YKdrVp/2qx+6/Zb3GU2ljejVpWB8fbp/0wz33AFeYGMsQ8pjO6dLN1qekbnbrf6c9y
ZIYwJzNEDdoxrhvW5mDI96EVbRpHuc1GQuzp6+tHXg5zMj9YqixrfWCk21HAKQPxTOq+moHnK6yD
3RsZJiC6ADFAitkNcShGLA+9cogQxG+g1MCfTpqQzAA+Zu8qoBckJ/lPQRsTST3bjYzEWYaWo1Ht
8ms7uK8GVp1N3w5d+QBqXyZ3B1QqBnNuUzak7KhmNnfpk8aG6W0MQbdCzqznKxrQDXoxO+07iCVf
XKdZRlG4y9JsBc/PpyTSgtht0GnIqon1GzwxXDIrrxvzkpGLVCzEH4JO4ic633yftt8WC0MXJwQU
Y+5skOuk+tYlakCD6zC0uoPG1QOxhaVwnzevcQ5gAguzhD6k0yM/vkx/3xiZyuQlsyzTBnJSqjur
QomQcliW4OfCenhVS3UdpNE+cKsz8TI+zM/uNXmLQOKYTt073S5ChfJEu4NM077aPXldxum67GOK
TKe/1edxbyqT10mVhjb2okLdSVL7PcT2tKRY9LVLT1Yaty3SYIgkdZey4CBebLXlQDrpTNAf++Dj
n/+2jtm4bGjC0tRdriHySeWcTn0ViMPpz37sAUzXjhaWY+9U3Q6C9MzprTd16H7UUrGSdbs+E8qf
TxXmNGeR+IMYatdUd2NfXB3ne2wkEfroz6e/wrHLT1aRuNYIR8dWdy6dmHJj7P0+3rvUNU9f/tgI
TRYMu89NK8yF2EW1jVmhs+QJLHQqahe4RX7tGcuTZaOBIAnzAr8gxdOuCzHcwYg4sw06MjrTlE6G
pWgRgLokmhPzAABFQlwaqCwPNiru6MwXOHaXSRwLBcPVwtSJLiN/oeB36xkVxs7q8vQzOHb58dn8
FgNUY6zO8h2xG0rzkKERQwFEo2firk9f/8gz/luGRzi+Ao9N25FhwP+KLqXBeVYNsXZQo5y+xZEw
lidh7JlovvV0UHdhCrkRC7afXqSfeUWPXXsSxLrVRIIumm4HM50Z28NwvRjC9syzVcY3/ZNJWlY/
jj5dHXDOHIuProSvFT5E+Lg2934trXPoE53I1qStN41GR4Gtvp0ermNPfBLUoMyoJ/RptzNUQedJ
KslYFFm4A3ccdL52i0lgI7ylMQtZHyZdyV1byt8owL+Ykfly+vKfPxQxTfm4ERVI8DHqroaKpVTt
uke6f/rSn7+uYpreyQdD9HaP3XLJCMH+19Irr4rNOS1qo3MT7+3p+3z+EMQ0v2NXXdlJCg8h6zvc
l3GR3IpYVZYWUPgztzj2VSaRnZMVLkORdDuHWhStu4E0h3hvAQzI0nlSIlY//VWOPY3xK/42gyjs
Vkslzvtd5SkYnMP5oOkSjtbpqx8bqElww9ehX8uDxh+LNth5Qi3IP6c1xSRcxL52i0mMVzqYiZbM
9g445hWa8G2GENN2xO3XLj+JcbuQodULqd1RKbO3tteDWDDok1dKpEhfu8UkpGk5pK+mc9pdMMTG
ln5nb15qvr01ddRhp2/x+ZmB3eLkKdt6poPU1HYCzgLWGUC4FqBLUSe+hbY0M8sV5/HTtzryQk3T
O2Vr+rpfxv0uxKGXFjXTX0uaXXwpXS+m2Z3Yx8O+hCS581G772kqobgHcP7MZx+D6+8TurAmq7WW
G2xfdJ6EXDfpvDSLUW9bFzs7BYmdytjanB6jI2Fhjff/LejMpvXAiBot84dbLSMByo9GYcQAfV2c
mT+OPYZJXMtVEeE2CLQ1rKl3InH3xu4q0Z3JsinHvsIksu1cHdAcmcpOTa5ienDJ18PoexqF4VFR
YZGsLmL5caR2jJKvnP4QizontKiL0Dx3SDr2HSehH0kNHLpEV3Z90uOaDLVupgv/3Obh6FechD4e
m16h+Vze0bAafYO0dqHpt7GLmgcbDsvbFybHjv6XQpfvavbGEglXZrSPX3tLJvNCQZ3CLqoWmhL9
n7fyUCDqC32cG0zNUc5M0MeGcDIxmH0tm/AIWwBJWX+X1JX7HsMFOPMNjlx9mvXpKy3tw0Jn8jSa
WymQXk0s2b80ONOMTy68llQHKwtyLtwR9NWQNDvmhHMrl/X5VDBN4wR2q+c6aO+dZafXhozgvarF
YpDVAxu+1xp6N1xJ/0t1NoiWH+cDw4xGIHPe7PDeRSZhCNrVJVuai6zIvzblmJP5gM6IrHbQie+w
IUFPKLzvbZGsSkt7OP08jo3XZD7QItPREFS1mH1Hq1pfDqm54180UlxAW0Nw1n3xnZoEPej5rJPQ
Ju5sEK6rLixQknRGemaYjr2xk5gPAKVbiezWO0M44S4Tzkstt92XjjpQaz8+5qJruzxi+0Pnfplu
LCvwn3QW/nOZR2W8zifLlzkJ5q6MMgBXUYs1kxRfKZ3ZXOLtiYeCQitoZqviIQP/OlrhBTO4jPS5
DAputpIQ9pmoPDJ8YnJeBwvdOwbJx51UW/RlY1ECeONcaeHIkiPGV++3VbPsqQwkiWh2jV9C1EY5
SVt0ulHy6GvHBzFZ/rPUiBDGtM3OJ3WMedtBlnx67YxtV3eH02FybIAmkd4QgXHY5vUOIUi0iFNU
8vhGnlv0j43QJMjjOo1iuanbHZ07zRJCPhSzUomg7wEq+NoXmMQ5pF1wzFreMi+q5UKKawTBFp2u
p69+ZBYRk+BOEbFWVVU3O0gHV5kJnlVOd7HmP1aSdhX49sbGWejMvcYh/yRaxCTUR/MJ4BPUuKOI
hmKT0drXjW7uK/jl866rrDOP/NhDmUR9Dee2bVy33AHsvkKF+jML+3Ws2E+nh+zYGzUJ+kShczkP
iQqA6d4yK9J61lKE+9r+wJgEdBXTwEYRCl2Y3qdXKgaS65Cm5vWXPrsxiWjb9mTWvoF9cEKXG66l
7XzAWWvxtatPwhnxMY4GBXM5disQkX3w1ftKyaHqnL7+eJ1PXiBjEsvj7kM4VdDgdJV+j+MOLohQ
Vhj3rYWj/HC18O30fY48YWMS1RZO1wLoGDhIw0ZrUhjt3HCMn1+7+CSeZRSEsdLyCOxAVxfIgsQM
5zex+trVJ/EMNFCVaKhvd0gnko0txchT81Zenr76kcgyJhHc1ppilk3YskFfqiYiDX/AMSi3ytev
XX8SucAmQrLCPqHldpc6FJc2dq/M4VzL4rHnOolcAgusVsDQp2qcLEq1AXirO9LXhv5X+fC31VJP
/BgJvlbtTGtszmsAfri9cWbuPPLR9UngxkYdSm1i1zudetQupZOATqC0/dq0oE8CF58Az3exc9oF
miUvS4oAKxqlz4Xt+Bk/CVt9EraJm8hdDtVrl4MyX/hOE4Nf9A+65/j013pobktsV8GlnrvhkTyx
0CcBPDQap3FzdNXFdQ59W4QTRuKjqPcKRVoJX4XAhUzxsjalpgCFgfdw0WrnmiePRIk+iXATsX4m
dKXaqUG1LjS8xIr00JvezekgGYfts+GchHgNgz9K5WEUWRcY6ZkwX2MLkSXIBiP74gsxCXREJL5s
qB4bM9I/V1Rbu5eubrKH09/g2ABNwrzSVTVDTsTpK2poqRcgMvgzkAL0Ep1ZKo7dYhLqaotlUACu
YhdTA5VogUFvf60BIj/9DY6EozZZpYHWZ6pckU73xUDHPtD7pa602eJrV58Eu2zJcRWZVFFSO2l+
1qUav+GuVXzx6pNgt+hcS9WKg7wNBfKtLbNhA14p2Jz+7EfeTm0S7FhMWJJVZKQGFH9GQ9V3vIDu
UD5+K2D9n3m4x0Z/fOi/zbSeY9sSxQU2eEleXARqh1Kg/9qbr02CNw10coUVS1CeW3DWhIa4p65M
5fvp4RkH+ZPg1SbBG44i0Qz/NfyydBgYSm9cGBHmRWWkwgbV+1E1fiZzeyQEtEkMJwEqMPBB5Q6+
rgMTkb708rXAa+rt9Fc59hQmUQzqEtp6TaI5ltKnRNj73DeMP5/wf39QF5S/1AZvadYXvutVk//9
1+o9vXqN38v/HX/r//2tj7/zr/sU9kI8/SsffoPr/nXf+Wv1+uF/kB/7VX9Tvxf97Tt2UdW/9Q/j
3/z//eE/3n9d5b7P3v/5x1tKM8x4NddPkz/++tEomKBW+9vwjtf/64fjd/znH0+vUeSX/3hNfvwD
qkydvP7td99fywrdBaY+/6WoOu0WiqFpqqwx/O37Xz+y/kuxFNIdCtbQpjW2OSRo8bzx1zR+pGGM
p5uagePJmGYr0/rPn+n/pQEwUWxh6gJ3HZq9/j0O13++u38+ms91Ib82Df95xSl5mLYhZAt/X1ul
q1xMorTDiS80otJ7dELtXmnlnS71wQ3WU9bcc8WTS/kIsc2j1luPgQswdqhmffkNOPOPum4cgEnD
lW2o35oYqJn7EsgFcraxUpNr61YANoRNiEc7Vcbk5xAoM003Zl3+ZvgIv2q7QcQMrCFEstU4Eh4t
2p7OmH3DAR1F0xqiw8bP3ugVOFShvg1c5barcBP0av8gI9CU1PYAnO/M5k2RP86Kf43JOPiqkE1Z
kyfhr1ldaOIj54GBHL1r6NZiEDQDBWcev6cAaswG7ycL2qFT0TBvO6RCOijKAgFRDMG7vm/UduVG
oGmzXVpif1jBCQCIVcRDMZPt7qkzpVdQ2bd6DVIE8b53EdQS8e9o2LoHF/6gzqrqzhqkNWMB/6O+
VOPgAQ+GFbtVyrh0aLt2uk49Y5mjiE9tb62b0sJJflpiERvABhD2J+0ygb4Ch8yKPLA+6gYVDbgV
u7z1MqjyAHlWrtots8FfWpit67Jxbxk5HyO7shUFm0BVQAmEP4z3GDkxsFkWHi35DUZX2ERgrFU3
qwBfWcONdqL0dw3AQgtOnFte4RQH/RdXCy05xLl+GUf+tdnmq9j2l6bazCqvnldOtKgdxLWkqbHO
gPlRH0wtRKlmr/JB25eDfO2ULdCzBOOIMIjnkgHKuEEPpnQU6gS1FN1RZkV2+Vsw/xUkv4ulJqWN
v14Ag0Y4y7BkS0wPCWyngrYxNe+xXLQLA/eDe/XBXcSzZtbOzZ/5D1B70vxcckcddzsfQhEPP3hC
NsoX5h99eldHZACZ9KF6cN2RSgXjSfTPaOPnVSTeek2+S/ofYy9g1pdXBYicUHXWJib3BRgSD25A
qqa4rygzsGuXg2te5l6+PD0wHxcRxuXjJzQm+7UCda9btHb1gEvjLurLi0Yuz+T6f7UL/n0URqGt
bNs6HbAftw211RUe7QPVA3CmBTYO79rcWLsLmKHP3hUO0TN5h2pzjlPPmV3ixxX431/uPzee7Ock
ETRyFwn6kKARuF64wJURV9Jzxc0jj/k/95nsSlNUlbY2cB9f8mmj2wfJDxww543y0KImYVlYFIr3
ZPbVVneWTQTn1WZrkHZzWyv2fRXMJbBIsg8yIJZuImG/n37GvzobJw8AzqOggUnVZFmZrgiYbg2h
XTcVri0X7qu71tbABuWH4E5a6BfNz3KTQnS6adfnUqefjP+H+072pImkAsJC/PBQqi9tDQ9Xhat4
ZpelmJ+8wh/uMnm9MJ/z6j4lyCqjWGPjBn4dxySl2Xvmni0HPJnR4UbMZB36ThI/tX68dxKKBZ78
ivtu6FfrsoTJGheLHj5gn7YLyaX90UYhV5ZLGbu+XokPJQgyyvsbSY3A/skLP78N3X0rA3mQTNDJ
6VuaX/6iIJCRxnrzFjucvYb6V4ofLG+4SuHg6YO0Bb+ZmB4yWhmVc7wKsW00/YMil1hXuEiVtdlg
fssy6VrS5q6w6E2yxuUAxwzarsyiXBWIg30gmPWVr9r2Qu/9JTTipzJ4i3ExiC0u4iE76PuKRjB/
ib5+ESvFS5E54IvhV0dmqFzg6QP/uJUXauyCawbr3MlzJFz6HDfOudbI8tzTnZlSFish1JG99pok
AW4f4Wv5f5k7syY5cW5r/yJOICSQuIUk56kml+0bwna7xYwAienXfwuqz2m73NGON96bLzoio9J2
dSaTtPfae68HvsITeIxTsi2NAEbOAINQ3KUF5l8F/juh5xmkh4zHn2vjRN7cBR4b4PjpX0icnkhm
vVT9sE0cG+peF2lUZ6qGXyuYGLsi3aLB74MkGWa1P9vGBrQADsEwaIEXVrIvFrYXoFeeG0cM4BaS
HdnsREkDH82azMe4AHAQ5mYpa8H1zV+wIoEdBItyOgVo9QKhEMZo3Z5hz84mwFVZGUj40Co7Bhkj
OfTwVRJIBZyntLe2YOWF9egGpRm+W2150Cw7oC06AhP4CBPGsw1TxsnJT0N314tJiXVugSjM4mOL
UYUS9i6dfkJ4eFzmzaf06hA4ZarkP6o/rUvcTzf/uyWO5HDWc7MJO0wlt3ECL7vu+Terxz9sYvgI
3+U2ol2BPfTn5TvVRZfzdtQv8KU8APa3AaJli1H0/e9GI51/Xi/+75Pou81otA1Q2Sk+qf/YHsoI
BK/+AC78Jg/tWxOmxxzbtQjmCH70e0CmtsX36dCG1uZ369Y/ryh/f4/3GVYJVzplsKJU86vPH2AH
+JtTuoSbvy7If3/AuxRxxD5eVAiiX+QHPDx3zA1t4D0IRsIWCKMoe/ivz+y7+DcRRQZkPD4Qjrfg
Tx3IPg+/WQ/VHubdIWwQ9nC52dAwi9JNt0dUe543cP+pwt+dWeeXQFzQH2+m92k+R9+iO8JP4sUN
AAA9pUf3qoNnOODkUzRuMA6xSTbFKcWy8MH/zm7+TodYEmCdsUm39DfhAVnu3F8uA7I4sgQmmCZ5
d2c7cNbuO+Z0Lx6MZsluAlTzD7hebHEtgEYM6Q7sIr/f0B2s9LeyCpKje/j3O2F5PP/lG6xC6g+K
SuHRwq9ifIMeLcEJ2J2U6yOKvntmX+di3Iyk/03A906b/WvF+Pug15r6Dx9Z84RirSDdC0uLfT3C
foduCwa/Dlj7ocOzhg8X4M8uefjvjvTdLd8AdTBN9dS9ZCCbd+Kjw66FftRetdclcJy/Ocp/XEl+
OMh393ta2UUzjaJ78SsbWpILe+zXBc7w78f0jzfzD5+yfIsfTmVCaGYZ7G8vgArD7BumFjQ+sQR4
iM785oD+4aO4bTPhUm573HXeLUnC2ASW1aZ7scmntu0xvz8fRgLGBvlNPPUPd+RPH/TuOvVJmxKY
hnYvU3FEdrAp+vzoZF+rHkbJugu0Zr9bDP/5E4UjfNjfu0C0/nwWy1iOfoVIa10SnA8ObKqaLdyS
sc/QK2ykwlzB8m0L/HEePjWv/34J/+FGweH+34e/7xedQdeuBxzYi7ZhSocp45JJoPGS4L/7mHeX
TwKu8HaM4MHBYA+WpwA0ZM1vPuVdP8z6bP90NO8uXi41eJoDjmYAIdyCR1pcx59tz8oCFevHzhPR
WOagLMHzjg3QC6g7fvv3A12C7XcL2k/f4N2DB8tBGMoS3KfKZpFUoChPO+KdBAzymom+PX//kUp5
Sb+1dVf/qd9rkD+Jljf1vXrS7ffv+vJFvf+X/x+qlRAIfzjvv6iVV8yRfZl+lCjXX3iTKCn5Hxvj
YJ6AosMZJR7CmzeFkv0Pd1zmY6OjDiWO/YNAyQn0SZ9AL7Qdh3m2j1/6S590+f/4aAaDCs4xvUHx
rPwn8iSl759312GYtuTIRiHEcPf9896RCSuzTkSUlN3Oc8oanqBlu3FhBbmRdTteLNZHIDuDfTSh
+79l/UNTCSQQTQ8b0ZXyo2Ua9ehLf6jzMo1y/nE2LtQSw+AyjBEbWEyz6dL5V6et6EufNOqu0uoK
IK63k37mBCRv0OORVt+bJssPYOKawDX9Jw1W5cJ41GJjT7KA/1sB/yIYNR+4w9gW7Sz9rW3dxxRn
ffP2j2kGKpSbON3Niefhqkm8M5MvNg5r4J7txuzY8n3fcrVXea038ajgyA7zayhk+ChPpRHK7ZBd
aDKj4cSdz7Qo94TF7YFooGABZABwfpAK2BhWPrCHlG8aKmEdNpRD/RF2kAqIqo5uWGfBhYHIEp6G
ksaPlvT+7Iam/GYnE/xE4XTainACuetFZaTYUkaTTVnA0sLK+u4hT0tnX8H4vYMF23n0xdmuRHy2
VAUDmix9ApY5j4oMTJ2kvk7u5EfJkKEzTTP7bNKUnCsbYIHFoppM9d7U1mn2R/VJgRePBVVsscS2
D3augQb0yyoOUH65lKyXUV8M00ewICJj+flFdjDbllolF+nboepLEtUNTKJrz0MKn8JcApRBWJqV
erjA0jWdApxriIx9dRy5J8AsQhJrl45zX1+oRPImhLj+/UeJkxHgkWi+1xqDdutfCDgcbVmT2WHm
ee6m6Prv0svHi2gY2SZjNQa53c9Xhg0Ck8bJlik1fTS6OrU1jZ9dd+72lusb/C/QG5DO6RNJwdlM
TWEOjENSwIlI3Gk+JARDypqa8lnr2n1IL7zQ470G1uaOvZEAGlUnIIk7cAXA8PF1aGA2p2O/fYCA
BPRSO9FoLES7h0E/NI4ONJrGwyLbtLl/jDNcfRDjdw6w8lvMP9QbMDv6s5piMBeHnDznKb+PqvD2
jV3BTXxom31cp995OY4XexrQITnGEak0PcbwVj+n4PiAPlPKUzfyPyvpiisdO9wE8Ryf4trr9j3L
zmnhpaeZfYZxeHWHXWN5nzRm0jFFuhmSxOzauo9xmvBCpzbfO7gyxB0e7AGsIdCq8JUzzXdVWmj4
r4/gZGdlV+/wOMmv2DFf4FqXfvUHcLNsG76KfLhYlbUYf87eYg5Z3tfPXV8cGweLNsydJmLG4Htf
WYe+zg4YNGBXlaryOuceg0mnqgOrH5pPXgH7aFuCEyl7Sx65I9mt9pBy5i+N9rqLB9V+CrgD1y/q
WDs98fEjd8x3F78dos5DD2hoPQLKvVQSF1Z1bqopUl0D3vyozp0fy0NidWzjg2rppk7xshxRDxv6
p9iXX2yZp1/brL9YCRBXOLNAbwhvq+SQn6EOgoTl+v6uJF11t2fHbJsCj5I7ENiwjdmlLOl8rorE
2eChTY6TV8dtpGkBH0EOQjgthR3QbMAKU7m621rTDH0rV/yoDcGFY8krJq7A6szhlz6p8nn0SvRa
jW6yndwiiYjdTscO3KR9ndZpELe9OZR+xtl+qbXzikMV6bSCRDTQGeIYxDSkWHHI6KKm2L2aTsr9
CgM4mF8oUBwl4CnZiEpiWwqYHs3xFoZ1w4fM78fInh/LakI05GT84liUX9afeO8fMsYyEDDtj6Rr
AFhAj8w5c7xHuHpMT31lPMhCbbfHUHT1mxgYyvu7MMZ18B8yVZT3HJievh9YrnVS12NPyohq9JkG
NZeoh8WSBnkLMgSAo9uGKiBG2QA4a5YBRmD3w7lxoeCZXMI5dLDM0XhVenNyE9q6CEyiiyiWXrFH
q496RdslOJLzaI6zZYBjSMbL+oIoHxsgcdtdoX0YmaKoBo+d8psuYUCthPeaDWkGSm8G4COZo95G
EoVTSx/etiM4x6ev7ozeCM8Hh44LwAZg3ljCIPITnf0cXzMF4ksTC/epNuEMYe9u93rXgy9+zhfJ
DBD1HeYx4hP69OMTtro6AgjtQG0Q74U80SHHduNlR9NX7slL0u5cZkkNnApgrAkfMDpisyYyi9O6
ATHzur7MdCTRoNCy6eQWuk6tOQNDUotorsx84faX9b7tkl5eCi5fLBPfrKLsTjXc25/zrLvH1vz5
7VrMiHpe5FhGNTbVQlswUnfj7xT9/aTI7KtQCDVjeCUCg6P7F4+ydMfzGEj2QQ956I8TLoPR3942
zHh023Ako/s0ZWo+9+DZdUKUn0eRyVA0vr8lsSZnkClgaV2CJIdRjCFwfElfxux5auPh6g7sD+pO
FhBGjbNFg0S2HW0w2AwmJ7/WowfCNHrUXcgeG+OZL5S14oEBEXzzOIcrk/LIHhDvPgE4EA6zFphU
Ozu2tmPNX4aBeh/enmO48UxPpVtfMi5lhnopgRDtwm23Ms5BD2SMpGtQ4PXGW58JrMPLhcUSEjWC
xEHvONXenbXz0jq22VijYoEsoDozENCZw4odL517Ktl8sdwujtQwTMfCZTPZAAcRb6wWTKxW+X+g
i7h8LiRmnyRusKAu4eiOL/kR1EoUDN2hAGEKHxCnfbXnQI8sSCNMFxQldlPUVbXqxueCAVPrqeQL
IMoxyIodBdU2+9CUkl4L6r+uZ3d9h4vwUaU1O/mzM8O0e84PqFDzEBgNdQT0FBwCVDxhN+qnn+SQ
fuaoY9BEwPl4sEA9dMDnAOzS+oB2FZSdZPMB03pzpHgh4KHfsVMF29SRGfuslxgmrfDHXgtL0rEG
LL5BrrpBXGl/wvLxsRMpf8grwMVcR5+JGboLu5etr+FP7pKt71oIaxo2/lHzCVuxMfOnquz7r2DZ
GS9Nv2KOVUYafkongJ7GKNaij9HD7E3nkVN6R0sZYiAMyW3Wt4LVC68yrWAFWh7rmnp/5CMqSGQ2
HyiMLwGERDVhZLwEpmjkoFO09dUGSCCwuqrbvoVpOdjrFWoV8DhFyVoCkmf+96f1z3imZNgTg2CS
lrDM9aBOR44Hjl+TEPP49jduxcGwXyKCck4cYKwnFLaYJtkjbIEqL6iBIlNBkvr8AqM2jqB7woue
079Wziy1TjlcEtZY1GnjB52CVRi74mjVeeCusW+l2vxccmDh15/aplpK3LYAYsFxYc09dzvKpXqN
cX6DjKJfEHORNKzWvZdX+eXtRGhQf9TownkJG39AQFEejAdfNfoZpI34ZJL2SF3F49NkBvDel2c4
Ty2E+m5t75zEdl4yRGibcUhQ83YsfXdgux0HbUphLouWEFgBjG8RDVON1wauqL4J3JJuCW2EL3lM
o0V1RXBZ7d4e2nlKsGgOVJ4G4BiAxhgvTWkuXeyw41IzvsL/TWJFnKB45HNYDsQ+OFNV4DmBMQ36
h3BDNqmE0XcqxXFd6+mA6cYlpPQEqC6SuTKwXNk91MP4cQ0lf0gr72+J+491c/Ze/F+2QcYFxVLh
wrnofU8l0GcGQLKpQuDn1XbQ+wA/SDrACdanrygqHsYM1B4I2vDfbpLqOZ1wdRyMQFdz253ZZVDy
dehdPADwU+Dwqd8iwNCH5Z0gQxUmEn4Fs10gO2l0gdgOFEj4VMfYZE0NNotBUqiMAsJpNOWROakO
7Hh8SgxPvsKi8ZFichFVKfPRAij3ONQzMBmtF5+lL9sjF/VvVEx3EWp+1DdwPgRnqIVwgRgPKTP+
/gfJDyFAB4KM7COEdqihGs9/25+lIpHhafPJIomNvgvbOjKv0Fs/y2H5rMH8FGj63xLeAGxZyeJG
l5+wAmI3KgcU2pa3658RJU2kCoseGmtmm3VjFAqJTVOh5Yv+mWMxXhpy8kviJtMGoFIC/mraR5I0
OmiXTDnWLlK5NcMc4L0O3zGnQOblo++kHovt20Ncot04HKjytwD4sSi1ZBUNg+tGpSX3Bs6OYTKB
24Fh0+reKOCo1kzmN7fX+0oLvBuIg24iSJtogUIS/fPpLAoXLnCxGPDMMmrCViT9AY1BWWCM7x8q
4X3l5eyehJnIAWOJIIUNXtD6tR0W2Twdkqpd0I5s2PtTmp4GOn13lYhgPC9ube26ISafexiCZ+DA
jFKY/aC8p2FCLIJRZP3sDUOYc4DRcdQFxzgUT8uNsTx6IAXwuR4c2uEzouP+nHDkF00D73JGUveI
4hCs5rNR7DwbHlQgbijnVk7lrsKDfy7QHPY7Zc/9hzOFwGnRfgnGEsj7eXDPJbVnMRtoZqOwLWcW
PrY0X2Qh0ogAp3VbX2wMcd2o73wkA3SH1P6UoKaZbEjOvb0dp0+iqLvD3C2PLAwvHzIf052OPYa0
SqpPmWDT1gXK8dB5HMxYZR4Sop94DvxPXsGbzRRsT7EI3zOwn4FMVwiIK109VmwIfbef913TdrfW
lPHJs+qHruhUiMmU7sEpfLED8IZtpD2TS5OR5Ao/pofBg1FJCRQmwBXYwcC8Do032Y8AgQD7Cfw6
3M6mO3OAp+3hhntcX7rEZUcrcT7H4Ngdyk6NodWAX1SNGiZV8LYvKjpcgHAjwTgNML+0/G+D3Q5X
Z2jVvVWQXaX3x9sKnWJcDA0h5hHWNfu6AYNFIsc+gmi+a1AxC01xGEXrnztXks2swOS9go8By7VF
+VhDB5nbJwNjxFBPVXsASRk3ge+P9yGJr/Fs65BQq3tcX/ISJ3rNymqu+Xk0sr683ZtpN7xqnauN
Dz7qNhM8fxEMg+QxkoTYSv2LUznlybOrHNNomQRf1i2R4Lvq8JbutkWev51Cqesg1RaMiVNF9/YM
I70RbRggY9HmqentfO+1XrNXicj3FYUpdyIAopwdy93FTowKpMF+D2NDCQt17NsbzG+mG2vYJSlV
P+zwVRdDlifOFcfqhgX4ftt+kSpAFZK1yR6x1hRBO7Dp6MObf2dJTbbVkEPa4+Jj4jpb0UoPLvms
hlKEjXh92zD1x7+vL+sY5s/LNYo74IHZkC4Znp0lz/thuZ6aaeqn3sf6YpsHabjRZ49Xn0YooFuW
Y+IdKIgq6kHuhPU73iYciJwRlgWbWoklwVPweO6mAaKYPc3BDD/4gEhjXYEuwqgvp9lN5NKg+UDv
mKvqO9ZSFXq+g36EqbL3I62TpyH3EmhQ6Lo0CtCXMj3QsgrdFrGo7uMCQNn5xc9b75LnvHzuWmT6
nvIK0G5ckOAW4QFtJOPeiiNQ4sq327u36mEDe6Upkpx1dx8eEWt8P3AP01OTOQHx2h7Qu/khTnN2
BYgYOodNX2DuBU3eIgJ8Yku8kiOMPvmLkwlITfBGqVvwHNGlpz41FsAf2lIALPbzXTu/nRD4pfqK
dlfgaGws+ggscIkWnfiHa+OXGSK2FFi8NZ5x+TAErbHra694GkxFFX/Qg1sEMaLcxbVqiNCzWe7l
2E3ntrQXtG+K6EwLGjLbafYCBvcH0zXkQtC9Hwm6//d76ZfuhOX7ok6BAXIblSr+/vu2WSmRsFca
fo7KOaeYnrwR/zKMjnVd34xD6d3aSSsQksvvQjdTZC9sC1wApMZ+jVS4pLvaj/PD7CYAvy8vgIwW
xwTZqgP/vxc3LZG89pMXWWnlbYspzU6ZjYbI3xzK+yhmORQUvAVSZRdNx/67OpEfU8WhEHdhkdMH
nhikLgkFALd3vri5vIGfcozjJXtRQCTmxB5eJOm7MJNZ+c2IA5A/5dcZ2tnGGOBjstwnBzBdvCvI
u97V8sglRb33N1+aoM7wLvayPVQobHzjpYTB/XcPM+jmtIxr5WxKv//szUVLN84ObdB4SjsI8xVr
H8a2zW6zFAHPsXRyLoEQXySKBBSPw+jNN3upCHgTUG+ALZoTWc76+hbV9i6q1FQe1SJWQ3HKt/k0
FpuZufd10/O96sqcGXte7MWbNPEEZv/rj07eMRi90nAVwhMC0Z7Bb/kuOgTuyDzNYf1tYad+WJVF
9gEKcNgvhIw87vBvYfh4yrWdHUSvGNgc7TPKpD6C6M7ev4k6JWwLI5sseNeYHLMUkAUwYcZtyuzk
yTY8dHyQegyEsKdUlFPo5jk2VBbTIIHRzrfWMrsY/SyvBf2i5hapeEuycw0jBsg4X2HqW1+rjJjI
EV4TukseY8BqHluJFqaSnQfl2k+stM4CgCwVz/KyvlgGfWPrZjZtWeWZl8EX0dtuVFQgM2FUFBPG
SzY4uy47YWZ0jR9ZAnzUkia1Eg6XMlH7scr6cL37GR/5QZAKvcT+iPhtaK9+jNE7u57/rGbQqggI
IAiDcZ3hZQ8vjDaPYtUmT7KpLsBjcZQMTHWpSD3vCvPooKa1n4FliNrOmjc688sNFGjrDqNQGzib
xjmDuOccjBTJobYQov/7U0YI/eWG5bhfbQ9rBnU4Wi9/XuHsGY3hsMl2N8qq3ItpkjqMddKdstKr
XwvhHxNs8gQwi78qT4lX2NsYS/QFQUazWXek9WXuEudEcgeNpPY0IdhtQUjk2RnUwOzMvIq9jDSY
9PcxrTKUzTpQNB1AbjAglSaXWMQeurMLBrlP+Pzk95YI+hEQtrc0k8SF2K2RW/8NyGsCqiEiYJ60
DySZ/XvnDE2Es1MFpO3RurG8rVG5OIC/mGNaoDabumzjA5xJkS2nMvOP6w0SLxtm7JXNJ4Tw1lkV
DSpDPuoXKm4R6vd1u8ln2d1qALA2hM7DxvfBbjZ8QAC/PKUpOmKEqiORKyj6bV7lwXrta187e9e0
bVDCcosGjqJg/i21lAljCmtk1i3hmQVazUb1hb0bCb3m+Sg/jGjVhAEUxizrtE2AXyVX2fvbAptQ
jpsr39QCeXZNz8SaEQEpU7GQTZ2/kRPo7oCbXxN8K0kN3fvwnH2uHP8m8y6N1FLFecu4FBoaATie
4ufYBQyvhFLSkqBJUepLYtJcTVv7e5qWUY+e6EPM7Kd/v+3WkdQfYx7QRDFMDqs65nseun3f5VSZ
aEbjCSxIc5X53rHzZVgwX17yqUou60/rSzXhn6B/ZQIAdTjLpfD6twxN444FPO7QElvE+XmARfPG
t6obijHyMo/IutylZ1mj2LTGF8r16F/LAZ3147Do2c1Qb8oOPgM+gdIYpyB+TiAfVmhH3iezBWd9
lIlyuD9/gFyKHE8N7gk88QcyIo3WCReY0AI8fpgTHtYQKR+M5+ir1/qogeDd5KEp999P3S+laXSn
+z5lyO9RJffo2mr8Q0hiSkz5omAEV6eMsrPt+i0aZf+0U2a2SnERpcDXnOqSDhikzeMArVv9jY4T
gvQpt3YAD+sA3e7TR8jiZYQtX+zXtw7j2wR7ceTqAaUw7lwSlm7XInTJLayFgP0K+b/nQNZJ/Txn
gGu5tDjPlS9CUJv6U5IDQ982+p5kHu44r9OPhbRzNOsmv2skEb8ECC4yTIJ2T+IRl/wi+3gKdgiJ
UrAitnX6pEpg8pwuqW5mzqxThqk8aG/WFiXvHBmD2FpzPZ9YOqX7secfwZpUJw6g4clRGobNdHT2
TVf5V46kQM8VwlVUpnoxTad1z3SlRvVK3LxGlDfV0HZXF1Z8quMkPY4+jAb1aJULdbPfAo7YnmWT
39G+jM7A0UVlxNHBUMfW55om31gr5d72cyieYqln8uJPyeP6WHBsBZSk13wcnGeniJvQEijF6Fo9
wP/mqRhLE7FeJwjNvOHi4Mms6p59GYbqc4X+oBsvgRYKyhLyg0w9N6wmk516VQMnW2uYp8UVDRhS
41Nt+18nIKjCPsutyPdxGw9NLK9qrBPUdPGTA103clwbKrHq0YbQxPeJ9e1x7tFrmPWI6J2hA067
+c3CsJpM/LQwAL6FSwmTaXSHYFt6F3DTzucTmDg4b87MwYUQRgcwgE032cCiAZnPxvEa9jrN2gVi
lpmoSbr+5FrafYJFMNZNkt4HmrhPVaHnDS/6HpWtyg+zAuyHdhHaE1iAhpoiiGKLDG/E8AmYcuzl
y1928mjAePyAgRgZWsmMVcCqazSrUygwVl6jwBwWif2xKL+vEYLRMB+rO2NHxOkBmPK9OGwBaQdP
27hBzZJpJzJwvoeamiADSGvD/JF/dEtyEnWOf0r5LaV7cPnEtaali4YrTT9XPQy7x8x8r/n8rGaU
m/99DcFj+8s8iM/RpGcL9Eo7Pv9Vq3HKyRsA3DZh7k/YujBEhaLuiDEvE4OKizlI7M5z+pp42b5E
5IhbIJGhBhX+2hf+S0ZD4eKpK3MQCm2RQklsEEomAxBk68qd+QXopatEjB35ExFy3y+/XGr/KwBq
2QNjpQw6IAifR6P7XQx20aFzs+/2GOt9DkF3O5j6W4VmoVtc5d9oDTkGGzxSqCR7cNv+Oqd2AuWN
wbncoP0vN8+8zXvElDJ9At7WpWKLA4PdfG0scNQd9TrnRAYYtakObruEG2grwWNplUlYdpKfYDh0
6rzSvzP4mQVQ4tpr3X/JsYu9qKIe7j23nw2XD6Sv1YtijRNkSaWPRQxATg5kKmY23LcI3xVxHQ7o
IonQFfGyNvignQiu6q3t7lHcL82oH/uGM+CT0i2qrgJUslyd8RCLR1bI13wq1ZPnibtsDLTQtAZa
cwk36gFKmmjasGhjAJKprp5Ll1inRmGRAzZ7Dk0dl6de1tNn0N2m0OfIfby47bakScSxcpwcm5sR
aHkr2LwxtX+zR1Q8WaldYOAK92nkVhLZfQ4++dLbInHi7lA+SKQskDVEXhQIarmzALrdZ2TcbpCm
fv059sQTHA27P2l9Q7MJINf8K8GRAdUIME3cp82+Eg4I2zWMovy1Oj854u4npDyNRXVftfqKQeRU
7VJ1djAQXqtEoS4IROG+yaEUZppEjVXCt7zm9m0UNkCHiP8b3tNXlZbj2Z1R8hjZt2bGjR8kLPmy
dkfZuArnekJZe9YGNbkOdZ0BtE3FrwSlI4hrdndcs6z1LU7yqbDAWV/zsPWPYKi94Rr+Uz5vmqcq
7Z5hbT9/5tC0wYas4hPveBNmhE8BGyeyJw5Hujq2+rHNxICmafHdn1l8glj+10sp/C+e7k+Dg1kP
t4LqkRd4gGqObouK5Beeahz1gnD00VkYrFffU4xgIDnhGI8p4+vfL7mVPE911m1igRzmTRkrMGR4
9m34f69rKOiFaMZdi3FVJuptwoYpYkXnRT4z+lQBHBYpPWSPfPJPWT6o19TCpCPaM8QtmdnNSlD5
zBbtR5AimOIeBD3Zpe7bcmwpGqaght5YDclnDcBc3fY7xlSGPinX+ur7mJ98SxUzp/0wG+E/rFmF
L8YirOMqPucFiM94hu6uVXu3vnNQvy7pHZ5HJ3gUIwtt/OQpsaCGUpgUbOc8fYo1o69kHKw98y5v
oa1nt/K2Zgpz66VByetpT5rMgpSJwcSUuOWdVV22h3YBOXXIx4du6vKbHNMUohJ7stDC88FrzG3N
S5uSlhhTmikm5BG8o+jjXV3eoEo8N9UDzWQP0qqqP5Rg/uZF3nzKGgPYPKDZaJpygahPUrV7K7cW
+ZTsUL7Mztk4Q8qP6TWdBaDPGX2K0UxIZZ+gyjQdZuGaby61/kD8wj+mVgXECKSQE1p2ynOGQb5d
MTpVCHEhf8xVI0/gDT03SwPTens5VmKdirFA5bs2BbYWg3D1UzchF3lrTkgsICIgOIceweOv59m/
rT/lQBdhNowGfdpOGJfFbVH22Rhv3bzRJ18O/dWp3SQQsBG1EBh/biko7YhUx8DIhoYIHIGJxV8O
HfeP1ezbQUEacoYGYp+buHl6awvIYHN4gBZ8gglH9zAVGZqme0/vvA6DiVqUn+osN8cGnNdgoBo5
u6O/0dbvoiLF1O5b2VgiIy2aC3SA4TwJg303kSdLZQiKVbeFqcwArjnuSUsOVkC5PWxYm8s/UOhq
0MoPmuPkFy2GFwaxMZjvDjvmVhsbGeyWtwTNbHwwUW6jN2hYBOMcjw4biALnvPw8MCsO7dlkl9bT
5jbqKQ4UL4987vizrdI/x0nEW380KrJmKi8Vhnq3vSe7EOIlfY37GAPNGEA9x9ANcyRJIuiyrZbW
C3kr5bqW/a1H/Q6WvQ0WV+VCS8LcAyC18goUmNxbA9GbhrttlLbIF0VGv7M8R20c5psnWdvoSlwy
PW9s5H6tjKWyV9i6LYC4RRwAUIwUixbZ0QIR2oGZ9UMp0lBNvDu99XlCkP4mx0F9Wou1Ay4RHKM4
DLV8La9AjqRwdBYHsEa8P8Dmfh0zB09OLe8w/cweUiNOiNBMgmGzxDpaxSCPcihf32p0LSBKtjAm
XCUdgHPRjnVx0M6u07z8BooIKqe+DtC79kQWzR3k+XOJRpuqm4cLgiR9bR3/sUfOsX58apfPVrMM
Pa4tUOjzBZsX2V9OJ4mKOwvXJWZIyJ9V3KEcxmyQX2CaJzaqmEiIxsIPsW3Yc+b/6VqzQu6OyqSV
giysh24KhZoScG7HOt+WaFpYltYqiVBYug1Ds5Umd7bNjPqwwPh4UT9XnhYnISTsCtQZTtXjdhjT
b2WmrG3nzNf/x9Z5LDeubFn0ixABb6YAvZMoX5ogVA7eJWzm1/ci6/ar2y96goIjSySBRJ59tjFg
3+3I2Fx5LR1EwyQAOxfe2h5wN279rV9D85kSeyGkvILn1v8eiypfKU18I0I3LLAECxtXh0+KBQAp
z+oXEHjYKRv+hUPq8qCbIQRG8qN6og31RQGcIvOwl/rUBSVEBSQTa1ndwNKZubC0oDKacYlxQmJQ
IXVGulogR62SqQE+gAaaOWfRy207zjnlihm6aZ9C2ZyTZNsZ7gyRtznmvbhgF4MHmq3tY9fDaSF+
UxPpH83EW2g/yYkkzpy43M1CmAMd4a+yah7qufqljbAMxFfiJo91Zm6NcdkFZXYgf+ABvl1HkItL
9Krezr9aD5FXUjwaXoJT4zZB5ziCqAZYQ49u+mL70lnPaviuCkLFK8VEyxzKl6pWUVwbZSRnmiQo
2aCsVRT7tNwY3w5lwJHuyYWjErjbqkxOWpJ+r2PJBerQim3NkCifPGwWj8fBfFkM1W4xsOtCUSJE
cn/GdDoBAWP4KGVDqK26MTGbcqNNMMb1Um6kB/ZfQ0iwe4dYAJGsPEQbkU/qXTjd0qOqWn9Oq6ga
7WRtQlfZwmP7ufTmHgLyxC+LTW9ZqquhunPrpqdskd+0utuD3Wxzt0jp6E6rlItGFeR2OcP4mIKi
aov+tkzNw1I1J2Fj8zYFq3Jo6VYg/QU4OGWFfCHXb5/oxsEtvG/S6haeXckpjp2I4Fg6HEzcKA3R
trlUTzZiXXPk2ZSjyaJ3z1sN5aeta7dfU4tIBCygjPONxcqEixSJdNbDrrN301y/L3xMqQUnT+9+
qip4Cip0HrDR9HU7pW+d0XQbxKE7BVcpsoifi2Tt8bNoKXfpOEeD1561Rl5xJHnPreHSYQby4qTV
l6jLYiUHSGGBBxCd9tUX1PurBUPJljHVnrnrh2avN/VqTtxV6U605C1FJpJLLeGDZbRlsGpJWju1
j5bdPntxnYUjjxOVBi92M4lwT+EuoXlccpV152qgQWKVpIhzpxwTKNfbAUvqPVGxyapUxpcPkDfY
c7dKzXjEvIdhgEYBw+0c/J5GN8JZiatvNq5Tbf4ELX4vx0PgPJlZpoUmDoI8RNohKibi4zXLDeEG
25EHx6jvlzVtzXlCXjxZYoH42hFErLfF2sgEeVnJcEo1TW4Jn/iczKDetYESIfQxRjPYz+2lswpu
pfaNZsSVAKYfmMaYcKr6NszxhdccLWRQSCMQnVvOdx5h5vXa9kkJzu5+z3N91cb60TX8DqK/dYDW
MFeQZlV8sfKRL7RqK0je7YNnk2utJAbQ7WA+Inx4SgLzGwhkEarcOcdGEnMpAP/3kiS68dKXSxz5
BcpwvfCi2l2qaI5JWPBMWurBom+CNJNr3BA12Lrzq6FmnZZ29itLta0h0Fy18T5Jlv3guTWUnGII
bx/SzSVe0M5UM4S5A7+Du8YyBMTsNC/YqQinM+l45SesSI63a0Gg+PfSSyXXtUU+soAhanbFd6/L
3ydikg1EIJFBA3RdNvljUcp0N7rti1VkKNOXZ4OPuybVCo5Zpm0CBrtQ0y0+cEoLxdF2ost/O2nw
ARW0jGzwqbQQpEMTd1baEKpcWPykAN/Igb8HB/eVBA4jKG8XbIO8feZftS1Uk4ZlMb+o3oLumG11
xdh7czE9weA5VQ4i0EluOp8oWIyrQ2YRwyqPK7VXBM7H0I8owpuD3xjQRKw4B8QKSOMon/W52aam
SA8D5+pOKRnQPZ90QHmaADZBImBGWLK7OI6/bgn4XqUWKGeXtq+Y0aybqp6jpIZKFTg/TFwx13jq
LKBPuXYwfnQCkvXgePk+NhwvGinjQyuGKmZ3dEUt4bxoesB0nAJq18TlqtYOOo2FrYDdsq27iYpg
rriAM+usrOzdlfm8ZQZa7yY3G7djZywryLzpQbxgI/RSd2b96mryJU8ZWTq3yaKFCZE1ONOWB//e
MYoffTDLcynnX4HLTTqMQx5lBidOFRE9acuAYNTuenbclZQBQJeRD6E3TCqi1zdCiYB7QKkS5Tmd
Ldp1WYQRDOG7JfxRcumDMDayo57hvQvK1tHtKlDzD22+WvgwFZDfagBFDV08EgR6kbWWpw+23f0G
c64iWZUORU2/8vmpbnAmZgrxZB8gustQz5vdkmHfMJFHhYkwFN2GTnmto3Tsp1KsmWp6kYrtXQIe
FlWQUWmA6Fs3LRApJ0zWjKLfVS6aHXLkYGUV7RkpxllT+vdUV8eqJCwAqOi34yQ/FPkT0h5f5k4/
OVp19HL6PEOK0NKL/Hp5qnrzBTSOwc9OtzBioW6a1ZM7JuXejYngnG1rT3Umo3wuzS+TSsQ38VIg
G89doYM6mH5cH3ozySLXBSlVtfOZScS1KaAb+YnJtV/s5D3XPLAQkF1SMtTGbbrPij9mEzvWd3Dt
teDPX6mFfPXKjC+uKen6pif4V9/TYViXxfI8xjcTk3ZpV7WcuOGWD8rG5tTVKd988BLQc8LQuPZW
sqq/zS2mQ5V9ixI3MxTmRUslXH/MqvafpmnKD8KwcyCRFG8MPs3FvC0KJBErpXNXMDoG56D108PU
paf7lqI5PuXZvB/T3NvpXLYJ5Tcka2Yjbm2Yu3ieYKHynQYeAxD1zprI9HqvZVl5nL2NrJAL+F5/
rmPXgpJerOuC5OK5hSmKxef36dZ5G71ya8wOtBlcH6MxdT8Hp/w+BJjH6tjzlKm3WaCyd80PlRdY
fxszCX5Bh/GedqNnmkG4FPpOJvNurupsBVFoZwf1soaSVq+Mysk2nd73Z5H2L06LmkiCoG5r/FI2
1m1TqXYd1H2Uxq3zSulnnO0hpS6zcvd1JPPvLPwKDvjtqHD65OwkYxVi0+G8FnQ0qfYs65D47gL9
TThfrhkfknjq3rTcELvJS7JtQkfsQwgtgsTgfMFZYFhDSXcKlJ5eF+Y9obgdqJ3kd11W8skuIEVl
dl2s7/vV+AgeuHz2eVltXLRx0AeWX74xDMc51gYwMteOnJKObUnL5mjRuOSBGBMtkruNj1aNSZ5w
21e4//0jMSdvUL+n94H8n32Bhy7GoO30buNmuBp5uuyb29Gq757FrHmPQzfYL33vRPcXKc+dTqbH
M+v+oiqzxs2As9ZKuiI9JsGcXidViUuua6sJ7vIVsmF6ve9X+ZdmKiDQ/+yB6fvgD2NxCsy4ABnw
CRDo22oArTaMEN28ut4X7lD+nqx0ObjUTn92mWb34KlUnf6ccNuf4Sriq9K7/N2F1dOSDc1Ra7yC
WfD4rcEVK6KJ2+xIGRn2mJcJ/nw5R1KmFdW9EdHpq7+bLiRtlBnZefL9+kHmN7Ujg9f32ktOpV2N
b/qAkKqcBntbz7F6M8DF7ydoy1hEQ9WuTavQzlWn67vYBBWf8Hl6TCdNRZqZeJ9N4GwXzxu3sql0
qgAUieOsnLOCC/SOuQpiqeq9M/rpAtsBTk5Q6u9ev4xbQJ4ALYC+oIwwaP84MYEhamg3VDED9WNZ
H5y68lFRFsNL0LvWY6ITmxDrMPTqHtcUSx7TINA/GQ0t8D7hHuhRGy9mQJPstt9sQBjI2izJvzCq
l2DQHnjrniKddlAV91W0tJn6pnLx0jdJBggdbPLUIqIzU5KbPCm+EjnZZAH4w4ueNcWavE2EBv48
7SqSbZkoimhOHSu0NHCbnDESGKMazpVWaRuSZYKL75TJJh/z+dFrMiRwwscHBcD1ZNct13Wlup99
7obKtLTf5uBdOt2Up0HHgzieQVqGMhZgN3BNS2MInh3hjiujM1OgBNvYekEnNpnQgCX1sd13iz/v
58bxTmW6LJvG8LOroy1mOLrCfFjSYLzQfsZhzvbqj6WkJ9lMkvTRoW0+RqN7dsz+U4zjrvVG40Xp
hoaRhSwOdn/7TocajzXhVZv70azyMU8dO+CJwrimwTSu/CkNnnnEL0S9ZO2bow92qLRW7HqpgihG
S7l1R1DzsWs3kqbbO9UdKdrfRd95tyGUtCLmko84uxHucTuAtoEGv+G8Uq85qzpRjyb91+1kTP7r
VIhHjhvfcVieQq3LxFUAUh8AdJZ1LZzhszaQXN7OAAzzosIxrPMM1XUNfKg2xVucDNVVSre/Wll5
KGyALpSDlH6wYQozSa5N1mGj5LTyXCm5hdqgPfbFEGuh27zZi2s9DBuZVyKlpszbnbLFizlXgbyM
2N/hobeMofJ9bVs5DFXJmJ2QSWhMFXyDT8JmrKd+fEVqn500mFrbulAf9wO15ewlXuy7wMmofW8L
e3C0430xcNH1Ye37t7llNa00OaS7mrF7JpnxVHv1PwuNSc1JyxDJhZNRFAerKbf3U+T/Pe++b7yl
W0x19SakvcaVSaV077/6siSSSOvXgSlt0O6MGOC6oTcU6N0eeob5c7Dqp6nW8URUzU/Nd8RFenm3
wqtjJexWYyYBzMFVO53mLQUfypfbeta4E8+x22qblwndt0TmEHOQXNx3WhY+GGopsTr02nUy6y5c
9Rba+n1V0PE7pfan0yFITMeZvoXXPXrl3D36g73sa1P87m67VOB0QdgW1pP0zfR4P+N+LlrWYltT
W0ToIrR23QyUpcgPLoQq+FAthLlqDE1uMDo0Dy1P1MvS9PWqNUT6OfFLm0xWflkNYjovmd+AVeh9
0N89lTqsehsnd4qoIPvQAvVwPxUy86Vuy+FDjVznbuaIcwNvfGVZkCknB7SwCoLgA+fXXcED6cei
lS2hOUHwRL2xkCMA66Rf8uSlTeiS3U+ZM/1Uepn1DoXExzNxjg9ZNekPshV9dHsjdJzx2xS4R733
7Nep7tGpo6raDLlXf7UnjEKGr9LB3yue4B33M2julNZn97Z/qWsrInywPEvNEo9Or09hjqaYtgnf
yiQyGZFOvmCCv3QE0zd8wbcFNpLrogysB6vVraes85Zd8hVjC3+KJRdN3WvYY8WyeRmsyNQC5/m+
sfREBslUfPqt0e1l6aZHVeTZsZ8aurv31fvCzfvs2HZG6CxkOMyJUZ7vi8GP/1m7b9p9sLXroDiU
rWvOYVdJnmsWfYwcA89wtuvplSIiiJqkg3dQF3WEd6XFHENDF8YU+hu3DaaJ0rcetFutA1H+Sldh
CYHt5GEEPDlgpUIJOw/lo9fhOVlwgwy0UyFxlP0+6Xvj8b6Y8xitubHkqzzAmDE0yiw91R242YT4
23aCL1U5+uG+oHMK4nNbYKmhqvC+c/D8ZeMMyfPfU+5r9/PurzD+nnzf/q/D9837YgRHXLcmfhpT
p5pHyufujHH8punj5jGelzygjrVw/0pUsq1uO+9HuoDOheGMp/vWff/99aMhZeiaWbq7b+Zj2z66
I6BVmYnX+66/LyjzW6ragE/CfZ9mLc9VC1OBpyBfuC4eVQPwXKXWWkdEvBcBSJCWTK9VdssPW6af
Y+F1H/Zo0+RvN5MVBK/tgKy8ZeajoX26JJ1urdC+SezurJ9i6iFr+fKrR5uKZtHB+Kuzv89YyjGy
x+axLMr4eZl7C1eBAvUAMuzn0p54pPdOOFLKBEMmnrvO7J6pPkbgMkS2981MxU8B9El0dyZQb1xP
zy4EhzSmCbpkpbEqbG1rCozcZBv/nBPzaMZN/iOgCYqOWqOoVUaz61GK7KCmiJ3dt/kT3DSaKdTP
r7VXfstakMpFxB840aoteSIjGeGq+gYxLwyqovwanEFfoyxPQohp1G2Vmb6SJ3DR6Up/eWaPqN9K
KfawmXjUajy4xlh9xU1vPBe9+YTzMfPVYc5WQ/Fp5J37mcVGsylclHzEjQ+hJrXpxVnSaqNb8I+7
XE0vqnPwpOtvH3nG1k+UPDzvWjK9VD+r1m6P961CF9mDA+yOCUL/dN+VTL0i6a176CYQA9Cy5jpL
t76mbkME6CysKLWMMaqDag+7Nd1kFmKIoUlvzcDbKjgb2hO784924P8cZZ38GL32Q9DjfiGKpthJ
bE22Rp6Vr0GlXu8n+DfpbkbI3rPkPtkHpZVsZasZb34VnJfFTH7kwsWmFNLiNTFR7k9C1pskhYk7
WiBIt//ELToub2eDtLSLROm4MANNixId+oM2x80V/WMZ9WVevHod0qe8HY/3RWpacmMMODQui9Pi
A0QxI8D4MJ4oNWSOEGzWXgeMXZuIj/tMvvJcK54DDL6TG1fNqGVyGs0XaHXz7f6suf0lBOD0NuwX
PJb6pdNeZTpzNeRJ9nOEPSNNBeHJh1qQGua2wvXidW5wkwiAyAqLHBSVUjdaAbncFY+pHlZvb7vH
DL8GpgwVqjM1fEvdFM6rBa81I071W2HgM+maOE2QknVuXMW1e9tPRfocwEaQymgfqhpbkftigdIU
YpoZbLS8Nbb1oI2oQQf5cF90CThMj5BzzTN230Ohe8qdOXjqmseeecDRjcvPicSWK3F95kGvvN+F
OQTX+4IG+byBBYyH33/2uXp7KLL0BWIhHaDGpc3vLuM+9tWldxwKPBOmglfU3iag06+ZCz4PQ8AV
1WovABNboduonS27i6hK5c4R44foiURNyx67lrFkHmBVxXkaqPqn9AePjB44FYfd+5pxW8tmzPYc
fzFWyaI9Jd6wXIIhXy4xLYvLfTObRgFcAU3XTim1tWp+cOgJPPSVPz246O9X5CiU/B5s3vdBLf2N
w3d1yIC0nNqwYNFn2tVbeucMQ+zQO118rSzh7ums2hGXIbYomj+eGwvgs7BFcOw9s90nKp8OMi2M
Q4ArxF7z5vykjyM9LHTGQNUkwLctdapm5hYzPZVfiRRyVrM9/AiKpLoIufwq8zx7BRyjBqoHuGmq
+25gAhKNzIbEaFza2Hlmpu3z7o2KwfodO7K6RKzNFMOQ1RLQFNJj216Vy3g2p1LbwViuz2M7/3sh
OvU5IXbsDEOUW83uPLS6vhn2MhELNrtOd/6zKlXsn0SybkedA5hxPOP14Rz54499pfFrTc7ypBdz
dRx1/zdcwrpClhdDuJmE2tap3QDj5VEzAPANkLfXJiAQxp8sNAQ6ByTwc2jTbF/dD9z3DRSifMu3
w/cTh0QnXfi+HVtlV4dAD1dIOMuuTWrzbBpK0Ie0Fq77xTzf95G6bPyzdts3l9h+95VtrZUkI+rP
iX/PaajldGHoh79v8Oddbq9FlL0cjIpmzN+X3o/eF4UcjXUwobD5r9f+fQMat3MYL9mIrwN/1f93
njkHkYhH/fjnVbfTdEs5MlwGV8FmlH8+C5ysOUTUtURO1wcbu+/sM144jB5Z+uAk2nyoaJeo6qLN
1tGLIVsllL47w4rddb2MM/ZD9rAXJmA+bSx0K8otDkvS61ec1Bria+JQqZvctWGsiTVvPHuFeKOo
8tIGfFPhQdB21wqW5Bho75OdQWXIS4ROS5vHGzFO0wX15sWGBXxQsUH+54xhDW2cKttyM0iKaEeu
q/jXJImo1LE2ut4XNpqCoRu7k9s5NHfSlTST6YkGXH3CefZN+Pr4FHgYB1nBcDby+Yez5J+a7iU7
uMvGYyG6h9Z2ysioLPfojfYMa3ysNlZ+YqzLPsax9Q9mZecrXxbd2g5Uhvp0XOEvBJVicQ5934g1
o50VGWZfPtzkmaJNHWqTyeP/m65CdF2EqtlkFj66l6oeX2KF3nE07LdSTfxOYjDevfw1x2sHzQ/k
pGI4tFah9hT2W5Okb7qsQKS2LleDSpoN7K3IW6BPoUfvQw+ytmljFVNBbq0sOT25En+VrgQnKUxf
e/F6XNjL0e5XQdcmKHoa+wCvxqVW5ih5avml7uqP7LYlSJvEFB6T7tvWmPnQ8xbnhiMsTRn2lvpl
Wla7/rNp3ncWjLyH++Jf29h/MdjfjkzZ2B3+brpe7ik8czgS20u1shD8RhOk4yf8FNKn1uYDNVn/
iPo3fSoR55wob/8cu5+VipXynekSw3f7s0hiE+OJMZ1Wf/fd15RCk1uL+V/7g1F6F+++0GJIsI2J
X/B/3ilbkoqZmePuc5NOYdwm3TWZYJ5kc23gD0JSX/1u4ZOyvl95U9dl13lGzV0tD3CU4q+0f1eW
PTEPAT5XluesnIXmNj4OzRoMhBamJeERW+1TBiq6l0v+y/IQ2xale42RYF/zJdE3SAA3MZMsHOCl
vNLak+CWY7rF2qMIq1lue7+tT1rBPemRFriarcl/rGTmn9sWl6pRVMeuqR9UFjcnLxPNycgXFF8W
IUxe0wzl6r5Tl/o/h90yR12vpamz74d4fT/6d3F/G2QrOUrgFx1mLn4peDLxxMMEecy2fpuqbxAO
qEc9sAyXADQkPj48D/bnOU1fLa6gNdsZDES7sU+5DUcrMV4rLKq2iK55hkFNHswSUUlH99ec5RTq
hHxunInGRFB36uDR5MPm7XE0a3MtDZDsJjHk+wIYFyqMFmhC1fJ9yrcY+3hvpofmTrpEMdzPQifq
bjG5W9YkG8v3jLiFiNw2MrC1+LtRmP0miLX+TSMaIBj8DUXecu6/L5a+fCy0t4/OXMRR5Rnux+Ba
aCrgnpwCNNuvtiNWxHUOOxCTdgs5N9jFQb6EDdrElF6W3+/mxoNhUkz9SsN4mhmWQQPitqi6hKxj
HCJiof2zy58NzFbqU+BUrY5HUJxeOjU/D7A+9qOQkB7KIMDWVOI9F5XU1hA0OOfvouwKsS5yrpzW
6YyDF+vIcoP7Ul8qg/H9tvtecN4XjsEUs4gNGulWIjZOMidbqxjNd3ybWiioVYnuLRfvdLjuu+OE
GeSAp8vdyCBzNXeD5Bs+1c3XAIpm8XB3M3DoltKG6B//a39d2S4mcv86vYBxAlwqDnVeqiO8XHW8
rwUyHaiASrhOsjrGqO7/7J9zazmqjdZm2nfgyFDxe/yya/U9Tbi4uqp4cyfE1GnrW+s8z2MeHPnO
9Mf8vS/nj7zXs9Bv1XBmHBwwneOLv6/pLpb8oB5ACtNIGucyZFscnWjMWdphMDMd1grWRhi8Vudk
ZuC3mR+B8UkCUTKfTmwSsC9tUnjL/HJ5qpdHo9LJcLivqty9ZFTKDBc7ydQDaLPBwRVXpjA3GMkn
wpt0l0GMoX7fa+1CeLFbPphi5iai2pnN8ivOEOqVQf+yzIaMdN+muw8sfqjcasOEzthnKQl+k94u
p/vafbHcNv/sa8jeCGJsJRyxAAo1Qx6cqO3/WVh4Tp1KC/4Z8u1NN3UIzMoad5mwd2MP3UnnP+Jx
Ee+bbvmd37bu++uqU3sDxUac82iVGOVUgXXWPRWsxxGZTNM18Y6ZL05ZFZ0BvRDzATsbPOywXDVr
9Vi34++0M5zjYvMlW0IF+yyXLx35asc8F9+YCtqGZVHrfyGHLva5Y37M2VKeHGfQwHwll1Mw7SvY
9Z2u6XtRZtuiMV8NIPRDY7j+obXjd5wH2ofZt4x11vv0nme3QbQ/0oAPBqwCUo0MkhSfeRqBtU2z
UogankeGeF7DQGafej9zI3lOhb7syRDfgXHLnWeGDRnHqzwldcsZze/zlD/PuV9ukwwhaq/trb5p
I7vVT1wXO9GYl8rn2VZdAnrcUHq4FCddQMkhTmijMGjNDIz6lKUeOkO72TwsF63KMaWMAzOSpAhB
2fveMA9EE3Md6nI61vLS5Pjpz2iLIp4PK7NgglD7e1mIfrU0L3OL74xy+4aZTvKrEM2wz3P8FZx+
xM83wbbNXPAny3EVzv36KxDdSsLCl9xPeeJVYZq6L3qyeOsxmbdjYFIW3DwKqznYpzNPbQ0juihh
QiwLsOeZJoq/+G+Ea/WRXlWP+Prg2ZL1bmRlOfbizI7CEnLDGneEk8pxUAr8nEdiHByR6wPxGbPN
sMYXQNjeKsjqc59bTmg2b3j3zRsTH6WqBnzNq6xeua3xgW8CrXeRfxszN4kwonpq4CmvWPAZHYsg
nwltlkzcdT4FzluNt4J+w8BhcZ+rpB2vSzKeg8leF1ZnMG/1p0tjfPj9UL+3dB2ZqVUFrX020a89
DXDjz+nPIPPNPdwkfN3sPcKG5yXow3meiYUIxve8RyVO2zOqKkiRlacv9Iv1sxPUyb4dmO2gWHQV
gMFSm0yVRTLsktRzw7xn6tr60ZjTTA9UX+Nk5ps0FmC4lkAzssaRJfBQPFVjFgkDclw524g9a6iu
qNefymw86Tno/ySq1dBR1vvafB1xBLaSpou6YslWmM4gTE4duKy0Io5GjDcWLn1V1peHLrV/egmW
dUzJa7DGRqOmG7Z9ikvR+AsIfL80oUwW/Vw38W+dJk3Y0P7fDu6y7g1QnZhnUtHSKM6wDYDOVxgR
ZOlFR/RaYCDSoQyYwSxmWN9tAw1ft+XLsFjiCHwV2ijSXSazIV8Nvv/EMjAJnt9ESkL8QtqsTC3t
klsgb054c7fqPKwA+h6thc8DOdN6WKiTlkMvTq6EMGgbC/ogJiA8kUZrQu010A7z/X4NraF54u/I
gudGBm7UdpNcEbYdbDwfTliOB36ixIN0yUbELXOhzbA3pqDcIYl5Biaj92tvCNeIlgkHC6nRhcQp
Aft4e/i8WcNYS35xlescNaxYZkh7p7p2tsxl4KW0MAJjZ9kpDegs7rV4xUTwhfL3Ejsy38t5HE+j
3slDjGC8b2oqcCSdJ6Qr2DHkwd5fxq9FK8pHhIa4tUByzDMqfWxLcYqNx3pT6t60dWzje01z5RzM
fCCFe9+msKfyhZltpkPjCjY9jZ4w7Xrt6CnjohiMHzLagHEZBiNo6qCVzbXMRf1AFzBCELeuaUQ8
lA3aHEMo7RzTZavbAW3sMjorf2CGJwZTRcmcf9EuHM5Ot/QbW7OgYqfydXBBdawqV6vl2eKyuBE2
5SmrGnVa8lSMwKb/u31fm1ShrQpg1z8HZg3+8mDlHZYsg7ESmY6fqur3hpVteyHUCu4HPjy9ERoQ
by8xQ8XJxzzRBeo6aKOLRCqwtwYQzr6CLADvFsPRgohBjXaomRgvEp5yO/oZ9h7PVYlf3DjZ8EdL
bx8XOu15nvVrycMoNIIOaRSNVWxCNk0W3Bo0LmQlhAu9t/GnOTjYbru5Kwpq4f/oetTFbuanYdze
krDSZVW2scYYEMfR0EhIGPMNHys6ulYiy5GIN2tR5/W59oV4DMzSWsWxsFeE0iCEzcrHBpITdIq+
vyhDPYhMOGGyiAJDNM0+mT5ORVoCzCvw8ckYA3UXezyG962lBDIeg1vd6j4mnfuDPhXE9JFOGTzu
rZ0Ou8CQ7bmcUM7hwIZQC1pWX3Endzdnn9gzxEOc92fJWbvixu0gBcxCVTGtWsZ9BQ4ONb3H0gRt
ltGXAUNkwuALM7K0MRU2oGu7o/PRwx2EWzM2m2CC5jPSQfiD1Sxqmtaio0bA0Yc4HUQFJ1OPfyCa
gidhJdRqqf2SOuWypZUEA5SnKX09l8GEMaSAvq0xD1KQgIbqoC0Gsm/Gzwk+eqXVPwxkkRuCmpq1
TOCBgpND9B3PRWLJQxN8trQaNyAUfGWlCc+Wcukwau3POK48apJgoLsVBBfl1L9GYz6TOVRdQesh
cUJuCkfswlZVvJSfw+A8+Z3MEan7/DSWsJ4Y1ERUx0a5Sz3lXC3qtiRwHzOnvdqpMBAGmtqOaDfm
5kYJ3q5jMiV7nGtvW66Yu4dhycitNLkLRFJAsdF6eOGpB3upQ07pefZnPSSUQ2W67Uz5MDaldb4v
hJissybaNhqNgKiF2+b9gEurjZ7A7URpt5vYY5Z7P/nva+9rVgeQmluYwPx/L01LASYy1w1eII51
Rs8EO/b+uvt7eZN56dwBV6/bi//1X3K3m4fMd1d9l/zK6ppUtqZfJxgnfoncLkITgsbHEDRgbojJ
b/4jfrSYs/0/VJ3XcttK122fCFVIjXBLggSzSEXbNyhL9kaOjfz0ZwD6/nKdG26R2lYi0L16rTnH
fMbgCPEqMvO73uvtviOu4qqF+MmBLSyyLPmGJH48q+pGyXgVn8/HENsO611OT2dSN0HBrA+fxA09
EMWHFjVPEbdBC03jVJu5y7uf5T/zwkT4jQbxrNcJDayeUIxsr4lofpnUjO5MO4hTXalnGOHuE0lK
+itDWsIm8kYBIcLTynJdDwdk5K9Pa0uBrNTgakM7MB7URfAZYh69WE3+l/n88EoXXn8WuV9Gz1Pq
ZK/D8lBZ6X+OVPrL+pI01HYHkCXb2yJ81K19zS2Z0+Lr/zOi5NhBD9tmdZhtqvaPDdDHC6vFVxAX
0FfbQfWUrr2TS26fQFZsjbLRHgqG7mzJacKzn22sWub3hMjGrvAcNx59eNLOIwoxsNeFsgAlsUhF
UHfnrPgMB2wIaVL1ftlTnPWND6h8F9b6r0FrSs7p3DZDS85H1e4zu49OKqb1TZhXft7vNeidjrR+
O9gFN5YdvtsBNSX4UuSMAeNptJJ1BUI9t8VPmDnbqHEOhh51pC62w5sIESzbDDHR90d+Zs+HuUvh
RpSD7tUV5oFmoPQPKHo/AIjfTUXkV01Hhl5eCzN/ZlL0lHeNP8415+b+kHS1l+BQKtP51GrRhyWD
X8QlgrwolWNZEngkhxt2bi2x0TBPJFI1eENyo9zj6r0nTXxkEvyoTeutdst7Ez7PNE+lwPw5Z0DE
bAJtubqfnDB76Pqp43aWk/3fZJRH3r7PjgI5b4xmU7qsJdLiZCgPBR2gbDAwN9yx7e7VSjllDRDx
+VkrZo9p1NFeIoPGvZqPuM8mhuNpgFIq6h8oR6gHaNW3vImzflGeUbyi2MN7kuags+WQXYyJo4F6
jfOo2pROdUh063fdMhbv1ZdyqPINYyXEuL0FB63Ywwm4jbK/13Qk3Wz+FbbBZf7Kh4rTgvgpjGdr
JEoo1hG5lxa3nMbBStuaIzoiu90rgwWro3e/1PmKXP1YZzB34u6ji5MIIZOyL3PEc132MxTmXevH
E+Ptd5MFczmcIPK5xES0KbiCYM3tanx1jiLvICgsKTeV+zy0m7ArLpViPyAH3W1dOdJL2YgGE6YU
Tyok6b6aCPFUR6ZwVvuEz8MZK0LMnN/uML7E8LOoifDmBZTyNdQl5T6w9JuqT18ab6Q941zITkNc
vQ3UXNg9d+ciM/8qo3XiJj/1kLkGt3tSE6ZUEUBCnE8MquP8R0nhjLjqpc/qJUmIk76jsdUM6tFJ
aQVIRfyqTUYLJpwvtGLE/dRsL4wrF+kz8QhPdq2+2wUj43ZpBi5/L7pAcpNxW21K1fyD4blWu99F
Ds27LhC9Waw+DJZ3SsEBYWxR5FPmDq0cNsTf/p5U95hr8U5QAQ5x4OmLSHU7EvCWU9kkrImpJU8V
Vtucc3uYaT5L6S5x9fsAaUzY03EICA1tU9wnYXByfg2jdWQIoFjz8+zmn9Ic38dQHFHBbdMg34+T
ecWwuKsYgYcdoy8CDngzPVd0PvLdfTxZTCZM5j6NR0bAIZ9wMA/qtUzGh2rTXR8iWiYGNu7ulU0E
+mtwdYZfTGhn4LCcWmNdgyAwH5w++cQCuEvN8mZLPmtXAsEKjVcsTyzns1dG1q7psidu86+8Y+HK
GKfFEaO65Jqp8cPmcrEt8K8d6MjQ/dGP1aaLOb4W5f1ADp0wmuNo9JeuNo+aphxKPbnYDol25lEM
bbm10wWs1v4urNw4a/qfSvklUAoeKo21sQFxA3kIksFXq2uftZNydsJbOWd7FKLPQsh6Y0+YLvv+
7FrZT6YViCyNEOF+dB0t9ZU6e29pil/LJOGEjOI/Vsafc4e3S0drRNP4B8KjkBu2+ESOTiwsN23d
oL20mY0bCKLhIS9CQ0ygG1u82zpKjTAquArm184pP1GGaXhUZiqCPG1/TmI6NVjCSrc8iy9sRPuw
Gm4aGxPOrzyLcFJwX45Ki/LoUhYjIwUFLHA5b/R0+DHVM5rQEhije8NHcxdVsudqXSQnia+P8Rk5
y97J51MY7vNhvlmBGWMlS3kjolPRiota40awQzYJsAdxt2GQ8UrEAidPppWD8xXN0YcRJrfZpfM6
/ldQKc1wodvmA1lFdy7C8K8eBPt0TIeNpYW+W4830e+7puB/t9BGcL21tDb6usMgUF9Njq+OomHk
z3fzrepRhVuoJJAHQ9nnVhE0KETaYqEOnbPWD785siA00dpdOwel10bJ3SyV02DAw3XKw7LbqGnw
Q1Naz8mxxtjq+2TiOLLp3FmZUW7YW3yLaW2op9jglOZHLzNvsl+Raz3UUXPByz+lvfg0Wq68HlhC
yxVbRSm+j+ZnmQWPxKKEAP6+MySZpi6i/1lHx2Tm8lfsKLcKRRy+/myn45FW2O0qd9zQODgWEGVn
47cZiD/W0GCnlPZzScNFG1HewXr5oWfjBN0mK7ZFS+PKFPfRHH4iBqBbSOss0uXzZGo/RHHhEOxs
sHSHuE/ygzFzNfU0RWKG3aCUbqYl7ggjdmUxnBGuYV9vIf3R6dVLGoMy7T8TH7aC31DZUldVvxQn
/fGAaQQakRTuY4D80O4JpJQmG5fjZL9T/J30ym7YU9+bgvTpIL47cUY7aab91BnWm9lgcy46cEvS
bIjV3DlFfItVpoY958SmdHfNOGqH0g29iTwDX0C+4pgSeCClbnphHsdApPQa079FJN9Uew+dI6JT
Q0GFk+amxkaMk2L2LUv9rVbhrsj0HWrDbYxdRlCMh0wrgnRjKTqgU2yjPwXEG4FC0RhopKRIoyEs
TH2908hg6QfCh+29Eaq7IK0IaVB3cox8Gct9lzBsxRiV2uEuidM90mEz26d82YQvNCvzzmgiL5Kk
Letg6prkCAPfy01a4tNWRqj5NYbhYC8lY/dU2Ew8Gl/KHBV4i5Sl8OlWp3PhdUR8BrLyUP+R6KJ5
WHh9wwQAnrWHzjZ2ErK1TE/JrPtoXfdaGfiR/VlwdorRQFvIosdyOOqFemmNeR/Fb3zvSyr5oUkP
UZVpN43hg5XxNJX83mVGc8DyA83wW5ouNg0tOUz70UFsG9v7Kin34Et3FShNne1MOp5RTru0HI96
Zh8ynLs9bYw80R4d310zzH2EPgAnm5ct7vVGOUiBfEe+FvRyJ7aPAG06TeFjmPaM+WnutIShs4OX
hr0biBs1x/jALGGnliaC0Zi8qlvPFCQYkmOruvtx1o7B0mjAOxDi3uCYt4fahoxiQG+hogHnDWTc
GPIVHOFrgD0La9jHenys4D4OVoVErPc1u/XMZNorsbUtYIlERUrkgH2caEQ1dA3s+gl8pz/W855O
4Q57035CeyE4KwPq9KS0aQrbRIZbu7EZD+Az9o2OoKJ0/BIquRI4uyTfVmI+uhoWTYClCS0WO7nF
udzNgFJK3UJlbB+UDjZ6ovNfjMnkChVIpGhPY2ied6bKASxL/TCMqdWXdKUBvYf64jT5fvl8aSve
sxKXnlpsseYcMwXDczZ5lZJd08A+coDzS8vGWz2/hp23WLk146y2xmEx4S6qqd5bfh47Sg4MFQm7
mbyoM/20Ko8mUJO0RZg/EwsNI5gD+qm3s/0EWC12toWhH1rA4WVfcmKQ59DML2lvnssqPoQ4V8LC
+Co5W2lcvJE6+Z0QvkV2IjXjQlidgr1NBG6qqF4cRjdJrxa6A8kB6sFxyYBVjnlvA4H/StPJSysA
5Yo4pXg9x9g5cv96g3qQSnOKC+40/jrOSFnnbFLjD4jEXZV1+4KqsxwsL8Woq4vyQ5bygrs5rH+N
VkePzNoZqrYDgrdDgo5jSvFgPfCeuo2/GDbokc9C8qZ3+LzVEvHD+oCLkni/jEFXj2524YEnbR4d
14QYJ49CnxnXL+YeJryJijjiBcH/DV1khnptkeQ5SJ02eRkgJiZbpRHT8yD7nwyNcNgsuLeVk7w+
NJr4Jui1yhxdMpwiMk+rHwMxqx1d/gy1/4rSb5nUnGeBzqOrMnsnAy09Rziq8AcUtFa1WuGsCz3T
xKK2iYNGOzVGMd/G4qznv9Ht/Y/Y109BehLZ/Im5cPpFs155ciK39DQVCAKsYPwm9ACOeaRw0GmH
zxIoRhKOwAXdWwQ6mRAMHtacGLwmWF8XIL5bBjXrvateVAADF9KlPuqhMt4EbW2Eyo6n6SHRHCZx
DysjsF0yH9anJlLGpVAkmUvRNitwN9OmV+IvGsZWmVrsrfbKKFSC8V8CBdaUArqv856C8c8aXBCO
Frl6wo3RPbGsYWjIL2YcqSfNnF22i46OTB75FJvjXmGV8lYsDRy/6MACtVsJoUVRhCeQDhTgZVxs
WX2MjdSgF5hBxkkATgmtfWtCswZqiIjje7D8soqTa/xCcivtDGjxQvWRkZqiVQ1SnyP4U6VwvsGN
0PmYEU2WCob4AS3776+V6YkJT7XecsTHeNCOAbUDDziO0WH3DONZqjNANkDxKrrVwD//76EYuglL
cTamH9nAIb5s89Wcnb6EOQyZqTu0YVefTaPPls1OMqyGSespAaHRmRJRrCy/19Da8qlQ2fW/f6Cp
pxSP2lOgTX+jvBK3BONl72BtWno20bGFKb3yJdOFafiPR9qS2sQgWI7wIOAOb4Z+rs7kChx1t+me
vv8wY+P8Ffab06XmcTKVhEqGB/PBqb6/6ll4gEYSnNeHNfymsOPfYzyLfast9CNi1IOzflNp5t2E
hfhkfWhNlglmL6f1Wb0ImKrCupl4Tg8rL0ZZwEQVuk4/kOHvNtNrw3t8ky+iSftZu3bJfg2oU5tV
hWFYanJ24js16zf99yN9P3c6dQltG8P9+pn1ZxoD+wF9OKafwZjn3k9UHSG53/soaSeQlfHf3rGb
wzQYy6RURS1vSIFC0lWVnbUAX1d8WF1nz80Y9cf1mRWaX1FdDzj62hHDoFF7zcLE6k3zrZnq4ED8
mnvprfpPTmSFvz5bH4TW1o23foilvPbUstl2DqGvU1IZH5DuLnMw6r4jwv5h6o+hGfWbKxi1AiMC
tA/o+VLqVY3TMtwEIW389XV+9qMaYBUcaVtrUzI9RX2DBPX/I/NwbXKK1REi4m7AxmvpzX4KXMvE
726iIFoeBjNkRtEmAqUXMhhcw0HrRbVubJIR18L6UA9YFXTUpV6eZBDbyBIp9kFNLzyf28QjtBd+
7tQIyhkZP5dp+JoW0avSRnui2vRDTy/cR36L/7JamD7L4tOkiK/snj4c0RDcqMpoHpavjUKnPwZu
z+DHHQ+0GOK3hqQVFg95/4aAEwrYYN2hPdTxxwFeS8CQCflr0yy/fBygpXfA+C7v9Ezy3C2AinrD
sO1XpZY/FzOigaoPFdwNpfSMQIMV1mXbbmnH6mNiXpneGFdTHf8sDnz6ZsNr1GJEtSjVD90AR6DR
bRrL1XpVEg8VEHLU9bTw4dlN0hj8irSm9miwUyw+KuD50XsQmQ7C9+QZct+p0+bpFMMzZLMtcvTz
EGKDPn2KObAfxWL4JXMyuQ11yDE7qUn6EVGZe5lGf9hcKhtXLWAVlLi+x5lvYqQky63gyJae7WXI
SXgCcR5LIzqv2UFOsUWWE42+tsQbADbcIqmzz9+ELEvPALE2HWeOpqCvpg7Bq+ysFhPvNCImjmG/
LdTibuqtAzT/DxeBsrrw8AxIz1tS77J3MoZudJgaa46v2KTra8FFfpXYriA5I02RpVpe6bkQy0hD
dZO71aWOwOUREqT6i47uUnX7NG51WitITu2IW9U0mpYekT5GO/wGLvaKLOctR/53smrFWc749Zf0
OgP9g70ygODisiY25n/1BD5lkjJ5StoQ9FQz209ZN/Kr5/zZfLUwi3MlK/etc6qLpRnuq80RKTTU
3tdtA8o0AkhvcIFFkQGTek2fgbgeLcdXNa3dFiNe1aTt1U+8G3f+XAm9N5TBSnqPIRwuCF/XlI9Q
Fd0JyVaPlMhEL7c8LdiirzotMpsKSK3u07AAnvmJk2oXTU2EGA3+gV6Dws6N5IXtBrWdbJWSmZO0
fccr9dI+dimStnjZ8Y0lHi6nNkMR7eB1z9rwlELlGUBdnIGuewbHo6WzxVWSOb8du/wLvFf66/vR
ZVl56OFl0dpMoiOIxe6QSN4CHXmLDFAmr+9ipDUMYZbm1JR8akNLHb98uTABhmhUUX/laiRmxSyr
k67i9kDwkF2+3yxiR4oThM/qOAfDfhzSU0iMz1FIrQv2VkV2xwQUgkisZXY918idMfme14+k2zIW
ZOCo6/2wUaWiqBCP8/pUEsi4livrQ7WM6cI8/jC75cp2Y9fX+/alRGKGc7+gAVo71iPOQX+LvGsP
BcKvgLkMjL9iOtoqU8S1XDEzFzcmI42MYnC7wre1XjMZqU6+ndkJ2jJyC7TaSjFMAqkkU+1vgksR
Sxs4LcEEcakRBitwTuYQggmbnoNK+5hG6Otqpe7hwC9RlgbZEG042RyR+sMKvHJKW/ul0ge9GYZe
/yoUO9rDiL2MTZ2euo6cQNMuhx2WXhSMjg77Jwri59akrmRGgX4bd92cHjRzEb/m9/VhjTpbJAvL
Nerq8VemaWgJSPXwsX5Otzpz8uO6CH8vqGrqAljK0Ius6+kIrE/RB2R1QzN9X8+DcHMfYC2eb32Q
T9/1V13/VVocU4pUjau7PCBALC52r/T3QUNkti4N3xy2ykJYhtrEuE95zK8DL9ur9dK8r6/l+aQf
05ChpVPfV+yBRL4Ey2hZBpVK9FeNtBbZpDetEWCcYyxLeZZZz65pAykgB/XUJKP1HASIA1jj7hET
Ng9DaXbQsly/hVin8NO6xkc4dRHT7R81N8dLD0giJ2din2VI/QXznl2XAOdI6bJ6MzI+X5tSojHK
7rjym1Pm0odxW0zuJ5qw8EUthvhhJSXywwA3qAOgpsuBvW5CwliugAKt80SwFiE5LrAKWpSIB2AY
J4p7XV9zgQxexyQzDmUkXtfyLWqgcRAQcx4AFRwSlhE4/dNtfduaOEOLbtEW5FhfNqc8lcHNWhIF
sestuNPI0X8QdGkc1hImBNGjBkl+JD1UPqmUlXszaRBnm/0Q7QTUYSzgDCj6glb5/15s6PDoftyn
AEDWlUssrzSKYAvC2PFYU1vahCGliJBmMRJEupKVofddeU8ImMbA0c629bouQetDF1vudqwZgMUT
dPgtxIRja+n2qSEa6imVDc04OPa+nTdIR/BsvjbiC0dPu+vnRZ0BtPsJop967dN0K2JqbIix6caY
gfSKxRh1XL/N+hmgtjlyxlOnY8siYNvBRWrUwUmLGb2NVZoseYQvKpjhsx4n5t1utb9RzAjhMJhL
dhxHjDsaYhz64LoXPhulDThGJ5C+aPVnYgUD35wQ1K+xr3CaOmJbJfmNQ05crsF54khf6LEWH7HA
StWTArSLanEK8cX9SksFyLE9FI+chsd+JkvsrM6BoLYzmEosy1c7DM0+RBuE56/ukC3B55knhDyO
G06elWa1l1MA0Xqqs/duxDlMFpV91wVaM51MdfbJzgJ2Ao+FFCGYtBHMFrJHl1SDltHCEZvoE0Lg
+LYuD2YVfa1vXtTQ+m0jM9xTiLp3Jf3RpCWDT4tiuM3aM1P5d2A2nCDC+i50xbzr+n/xDEhlSYyY
aMmLrGeDXn/gQs+0cw0wBEQgfThrKOhy9e8rZc9OtPOkDxkerrg5F2rwaix/beC+24rK24pD7W7N
1SfZi83FUl2ymSOUu1wcEHOWfW19KNuI1E6ZxKRjWR1hvsZjjqrOX5DTd5g+e73U7naCk/b7/Rkb
BNK5BV+R5LC90CJYr0rXXKIYIJ7eoh0tbIJie3YRqvLsncye+G2o53mTKv07AWrJK6kf/O9kQ+kD
NoICADxuEuURRl/R8qPWDDpOUVKdcUCoN3POFI9E0uCKyhIsJGE32TfxtsRZpYXXspcJ4w7hvIfp
8EDBMj9HifDy0I1/s2h0pfqyHoIjI3Ho8uTqVlRoFFEbTb8sVctozMXFGRg06Txm6tnmkL2H5oRO
/53qVvtpYKDCpMKkTCEh2UoFvXynuYxW86YabnmbAS8ecIR9GHX+YcSu1y3ESAUBJvGtJIwFITN1
udST60br1Bq7pyEf8bK2rQscbgwo5XQTthoa0mtYuPphHEaa3grpajmlMEjPfN9w7pUadwEJJJGH
hvzElicGjCL9rxkdwkHXtOQJvCtKv6DEeMSzomuik4H1NoNBcHOSllaZsO+j29pscWSXKmWgfuaR
iftjyC+Suvelfe2zMQQmUxd3u0q2aQupRn9ZQ6UkbcVr37MEr/9Q5jZc12VZzK0IoIPOW1FHs3oL
ahsBodOj0YP84IW68lNRe6gl4Y9I1XjDNXw5OTgeeP0kYlpVoB0jxyr4bUm3Wh9I66BwmrKwAi1A
chjglJe8EOIZ9Yz1LEsir4hJc/xi2b9QtJ4Cx2JG4NRfZR3Hb46bOvcqMQ+IouO3hERAqjpKNDZB
ZnuReAfPuQzLxc/1WeFUBjRQR4Iw55NCIy+8rui1uWaB+wXRUVjjYPq30qoY4TEqj8d0rh3PbebP
DrRXZvzNou657FAdEchuLvxr6g4YOgxTLv0MvYajK9YwzNyHagJsTJ+OPj5VczRhI1OXNWBmHOQS
9lPHg460sEs80bfkh4lIeXa5W9d6pw2bX+7kGs8SMMbOZca2W59meiHhnjLlA+jk+rGbf2Sqc6/z
erpyX4jXcXY/kyltrl1KKucEedq3Goc3DyfFeUItfDDbpNgGfWicRD9h0cEmOYycjPC+LhihmAF4
mF1kPMqdFRbYZea+9Jv+rRmz6gK+4AxPpvHTpR00iS+WBPaeDMdTHirZLUZf0Y9Kf2s09yBAqh/Y
vRn6CZrvIo5eg0TkjzQzfoiBbMZgtsOjqtjThxMxd3KYOgf61GyJ97KvgdnqF0TA4FaV/mAmhr6Z
gwk1nJj4R8mh0dsdMxl0+pE/DH22cWb5lx/YeWCgzP06SstdTOjq9xkktHX1kwmtDZfagg5NVxgp
sAq6O9Pz+sgbQ5NxytPLjE2IGM4WtbIkdSvR9HKv03875LpS0p+WErUIqlmAwPGJxbAGFEHGMqXQ
SMvgKRFJzukMW2qHYsdqYuMDvTFu1KVQ7J3YemokOuAleris+kMm2/4+pzlA4455Cscqe9soWX3U
h4TJTmbcuig6GzM19npdaBZY4mBp3QG53TWzIPqCdjZC5+g5jP4mVqL7pRoUvs4fD/8eeBoI1fE2
18V/spzKczUXzWFecjP0Yno3yf5+FGBi9hp0HvA7BO6E4PkLGsBmqLM9BOAkuyBH3WKYD6OyU/RQ
0O1iw/xNYdFc1rjO9SPFSnoGDaq+tYlX9JIMY6O72MoR3eKHVp/4t7PGqS8KQN9G1TzfzPZiKh9Q
9nbOXOnXtRC27B4LHn1nfTm0Gctx1BnTBBIw/SDVLuY3qVOefS8dpuCPGkKfY3YSfjh0ETZFqDNL
y9W/a8PSkvWhw99LP7lm3tiSFjFQ4bTk1n8Hk0qh+MMIF6IZZhJDY0BAY6KUPf1Y6Zyw8HSZW38A
bTVO8LnuRgvcfAV/DwskPNf0BlX76JCZgsvTQUJ0GwCp73o1D7aFkKBpym7YaW3UbQfONXI/6IO6
X08VRmmXe4KCE5SUBJ8qXZFw3GaySGcUpTDL7pgSAso98reb3K+VBG9IIGO5SiE52zfTDd5Lx4SL
r9qJ32Boi0F971SXDM5gGqMzQpP/PZBcEDNVCT+LIoVUCe3tXuBXwYvQp7AjqQ/inB52wcDIEzUq
27U25hBDv6EChQ+L/pAOuBhdkuWZgfTscG32HEcW6GAQ++t+O+bNH6T6PdEmJKDH0gz8bgkuF02H
trqBXZB0ZBznAQWdNyjkS7oMo7Z6YTRPGWgQBhm3LHXcCwJU9jm9ShK5c0qUC7FjSCoYFuxGlv0h
7MZLq4gLIwTKbqN/Dmv7tUE0Dh/PufRrNDHHY4Gc0zqY9Vdq2kAy3RJPKKumhhx+RL2Sc5ZVLQGH
oNdHkB6PaBiZ0zX9g9rvY+0ZWPhuD+bQvziIgQbe3btROcNzqiv+TNjYO0W89Nps4MzqdiBIlweM
sg7kQfIYLcfwzSzRXomv1U/mUr41RXmwTLfc1TPmDU2PX4jxqI/1kmyFTan9vge4eljbVcParl/R
SEkYdCb973e7QB/LH1ncU0ePxQjYdy4AKiKz0VtreC/q6F4x2D3pZQoLkjJvFyQqk4wqxls4l+fM
zn739gK4rPNlktkFx1hIoFl685y0bXwPG8xPyxG0ymj6tXQYNsrQwKZ1sAPXisIU1eIgHihhfKLf
oD20VuW1qrm6FjZmWHPbtdDrS6c9WlD+m7ERL3h7UWzGxmbsiiWORn66BfkBxK79lL06bBPAFQxQ
q+EqDWKfU7J0D9A6GTfkzY7ZSPALiOVnROWjaYxI3LD84LD5N2Or3UzzbJymeDRuYWLczTaWp1RL
nF1tcjKA8YY4dyl357q70Co23upAsW5J9kBx3G3yNlPuGdEl50ZBiKtVWHnWODe9G5WblYaeY4m3
VnPmHutH8aLleupFdh//SG0O2QADnZPT4vSdQIASA1luv5tJUY4WXDg0q/RGCQ5B6UJszpLw6LrM
s6O+W1wcuDLmQftiuJq/aopSXrtQOD6xZMNRFIhE0jmDPxMVRESVSEXIXJ1bDde0yb4aoNpztPKX
XuTx8/f3RIi3U0sXDip833MEa+KJ+jt9W1CJellc10pZSzNwkWORen3mxSPiBUXFyrmebsqiaXeK
oZLquPQy7VhBjcexzFufys58Srv0j5UD6nRsxbq2s2wfSCn/c4+1p/QtSVgw+d/1lfwNoQh7g/kB
WBoUwvIBKGgCJ+ZLmxrKVSsNd0YewViojSzIc5wYw097GSust0OY1xn8haUxZ5QFNovUtd+KXP2F
Hdb6g/4FSpRwXu1Jij2yyen2fZpM6Gc3YLBhStrD5juyuAOD+zEXarSdQVY859lIeBvVmQiGH+vV
qUUkyGaFM/rrmp22sqG0narvp3BH6VNW4LFLImPNCsMOf51XIwl2ZodJPXWGD75mckrol+wD1stT
FCe/yaZot4RdaPtoOZuraec+Ufi3G3JHSx/e5ixvphlzpiYdwS2ia8OZ9Kk2Yjpo1vgnqXRxRhoa
vaRuNZD6CMNWUZ5j8si/YIc9K/3QfE18MJBlv5UxgJM1WBe6L2NPiwhpa6ZrMc4bQ7TGG4Nb9HLE
DnPuaEfATYOndZzLkGSt7QrRcvKb8d1vnWHWzppJf2L9iD8hqS1x8VmzCtABQRHyb2Y8pEWFBQsC
kFqL0ZtEjuW/IRUlCle0X3SfhFISggBSviH2e1OkOGSXFtzafUtGVDkbac4jtpe8x0xOXIpTSOug
gHk9T61agLkXNJ8nOuelYr50YHR3DXZURK5KTcNreA6XG6QShFh3iMoPyVRhsSSjKtiktnE2gzE/
TNgFIKkzm7U4vq+3ZlU1xaJVcfHRif4CMwoeGVvwcKkgg2uWdZaGjnVN1c7/rq51UDJLirjKiUFF
lgGLk5lxmcMa3+IDi724qohHipPx72Cx8qynZ2pFZ8PZqva7VCv2KhYfL3JfAGoZX/ErgiXxx8Es
FZNiIPTE8p1UmC8WfI8zQVhwo5cTMRTico+K3MXjhpkbuwZS1XUGB47pqCXVX6yfzauqaltmSc5j
fcZ2MwNtAI63Pp0lbT0AVuoOERzReAbNH2BE8oF1RByERVs6FElP9o6pkdPsdgZAKouwkP/b29aP
mLFjB1gXxFGF/LV0ptaTExVle+mG6vul9fUUEdW27XryGCzFPv97sNIKhbysPyirI35hnq2f7NTf
Yv65Fi5qEYJHd5UEp5AZnNYTKv7o+NygBF2PqiDx8MhSp3s6FOZLEeT1Pu3T4qUqe5rxXAjmkfCu
fruOvP49xKn0sgjwv1Cp16DwbjpVj39UNcgDqWJKT1vdfBqlLvAvxF94/bQDtTaoKMPwg9bpg72C
wZCTyfJeA22OYHtE+i6y1KcUnOOHOjjyCEDRQ649oZt2oF21Y3MnT7x96uP7v1fWl+cBq1Q5sjHS
2e89I2aORtYmnEmOFz1bnHmwho7k4co1Dy7aLC8VLYgIG0GAgY/Hg/MD5bFMIMp1A/F22oNZquRn
odxulo8au86frJe0MO1rgSRwAKrhFRiPUbygPKZJZl4jwhrBiVvzr9KiPg6FDE6GQojsujWsCgny
ZlK2hCyv6d/YbX3QOHkf3Ngm+DQbiv2Yh4nHpYaIJQlbf84c+iJdSN0QBWCVlsu6KSPTsyLL2NMl
FC/S5JqpzfDTfVtvFZMoEm3PIh6iU++jm1Lk5cMR1bYUENHXHbN1mPCWNng5YkbwZQ7JVRnc9qEp
Zf2eLQAP+mCjpBNgCkO8VIJuHpAeIF+WKhjEl2PF+LB3LnqaO8AYyeT59zSuoMcSF6BtYS8RqrPe
4i1ZNce1m1/zW59gSN1AmTUXmYzVBZH/PCR+mYCQLImHoXky8KZHUabRT+3k03pws0n0/G2XKqV8
695Go8MZviw23bL4dBZq2F5WjM8CC+RqbeFVFaXNCFMkz3i4IIiSz70+s+oAnGd4XpcquX6J/8fV
eSw5jqTN9olgBi221EySqSvVBlYSWgQ08PT/iUDN1L2zoZHs6u6sJBH4hPtx+ZAzAsTLBmdS/YOZ
zQnmWT3+PVkcT8wWul1XlSn/WWC2uxJTJKc2V/rghxjenRL7mN+9+WZfsDvBttVU1jNMYAZB6YIe
vAmz/dQCiXWX/po5DH1yj+3cwtSK0oKFpTHQ5rdtn95X7C5xd+INhg1E2QVoIn4ww4KWL26hYKP7
/DcGz5Pls+o+hc1vsJGDZH2uv1ApTZc8dbpb2IeM4TKkZAwHyNZqdAqJuXuLYkZJ0XCfTlXxqps6
QogEUjndHtx/x3hIEj19FihFgmJ+6tM5PxH+xPo7MVG10XbdKq9N74zIFfsgas0H2xze4zHF8VIM
9a0vshfXsxY0gM+pXOQwRxQP5QPi6IC/MjMAFN6XVTMly6QK7vV18T47EzGX05H5FKtT1LHEdw/H
exObLtNZ3fw2pcjjLbPFaV5X3+Q4sfKi6ZX14LCdW+MHChH0IuqgmpAITYjWSU7h2o1von+hvoLV
uNjndAh/Z3OYrB1mSJgOEDtU+RE3F6X4ikiBlIQd+7Z0A+C3jHWCNvuYyNiGli7yBb9Lk6O9iIgf
xX75W3CxNytaieiQf4zbbXcoG7bnIDin23rgl4aXPU3pUp/NioFMmFf52ZYMAzWzrjFZk3KdJVv1
nin/yvPC2nM0HP+gJvhagaEs1mZqaGncDzhim87Vj2nTr2F0qvGk1i+wTdUEIeqI40b0/s9GxFAC
HAvEDg+0uzCLH3mlQcjvGXaF6ERVkPyyRNAMi6Tb/wvAVc/yvF/YVpX6TrBduQ5Ne02s7tQZLleB
4STGaUAaXeb1Qyj3M2rGwp/02cKnhFJBAw3ZlZvZfVHVL+p7ZwJmJ8d27De5jP6isTxxJYx0WLwK
455ojxoIqhKBRKFfHbNkedO9prrXrRZ3T1XXiMmzHBxZxkLDYG2RgoHdhErP4mHHVM9qC79waAVH
kkNc3KW1ffJLnapxcO4r4S3PaBL2tTnfIBsnWzgp9XuDv/8Q2gVi+bAAnOCVM4F8yDXUQ+IaBnS7
xdr9ey/GiezZ805tKbKz7nHE6gs8eSPU0wsc42LXLhoTjrBJCWIjXlz9A/UyCBmSUBMpBV8AuZhz
AA/H4Nzh6IQ9JB98VknrM/XStYpPEArB8d/7Yexm23TR8uPcYWLHsRweqe7uqMXDOxug1AXuM10A
6QQ3Y8jr7exkX+Skd/fqypKvHALzLh4ZwWrrNCM2urh1wImvAbDVpjiDC08MNXao6AQN8rWbnTLe
hTGC5QV3SjKgy3dZlF1Z0xAEKgObWiJmtgYoQrww8gwczJEB7lCfIpaoSC/5Px5HbPYHJTxsBVf6
EdSL2IvSbp4m464lv5YUWv5TYcb2OWozBIhe9OBNRIzweSZz3r9hCqgvfumfVPfh+S92OtTE75Gf
2YXWxfHy6NHt+viK5Nne1LU9QBMKU/xrBJbVFsKDtulh1GTZryEFoQzgxoEBC+NZrkGSCIsK8I7x
3DNWv9QG/tcYtvlmdsR4gpZZMoHkoawC425gnF7407M6RgDRPKdonhN4nTdfhGz+IiuD3JBU0cHT
9TLcNH5ChJCJmrWme+mYqnWvSRYkV1W0RjMYhTQwtlMo6k8twAdT872YUaTeams4kuPtg3G+RWYT
vKpcKDvT//Qy4KsjKeUcNgNibbvsTqlrZ0fHTPznzhvt7LbYlLLTVNc304awSPSi9zXV0TvU5wf1
Jda64AHJULaZxlsYZ/OHX5bmOV0wgY6Rp3/yU72h3/nVJD4O9/9PErh+S1J3xH9hE60WM0juk/lj
TvLf6qN0RcVcNbfbk56E7oPm6DnMP+Hfgf52tgwO5gs7GNyIOxAU1VNZNZJDZOClHHui0KhriOwQ
P4jBLb8P4yvTQeMHJnma58zNmBGly71TxEBoacfuyVYJT+ra0i2sA35LEpZ66cjKHbLY0xyaQGRI
RNnYxhg/TAUJnJuBFJlLzi1baI13jGGJbyBkccfM61/ySQti4pHTJNl4fSZO7URuANlCCw48oveq
JDm3eqT99n/6doreZdR+y/cclDcb13aSF7TMp4x7xBMRtMSmlLWMNSClQYV0q4+yt4hpSG37DxVe
Ca7ldwQmaFM+hjGz8W2eTJQkoA12lRv/nLzC+QzLknsciADIGcNxjQ9rneJBuAbu5Y7ftF/37I/8
7JCIDB6MhaPKiJ/WBHFwxhiitPFmhlKCFI2wBNnU3KHjS4B6TAxsihglvVY5d+no9Xd1IHAvAZYJ
TH5I4aR3cSnEW2h2iBTwkrILyW4t192DU4cha3HrN+dCf0oqD4uXXAPmpuFhCY+5nOz0TCfl32Om
03eOlpXPAy7GXuoN1M1VzTVqCEZ7A/wQH7/WnBd7fNLI/OnXbgaik8hT/Ss0Le2h1awHzciCvek3
7OTozPJqHr7XxVyazEO68vtYODLzR3eqZ84Hc63CPaARV8N1yJALf0V1+hbhTLmLLWaElGDdEzLE
Ul78y3cykspNYbN6S5LwT4yJ+SWc5I7C5ZasZDz0FUogveCDu+nahAWvJftsRu3HyNt6r/xg3o8u
rLpF6qipl/GAcPexnWpLsoT7GjL1flzbJXtI50efPXOEBGq2N/BJ3eMSsZr1Y8vakwnGIVSFCI4q
GIsd+csIUVkhaQZJ6f2yJZBcR92wjJvRH+b3oYvqI6RVvPHdZG7VbYhE1ZRd/n8e1E3KQ0amx+1N
E4xotT4eD2tAu+lHwWU9wmEMJaswGJ4wvrkZjH4mots8JWTFRSTLqHEFADHv5ltYSeTwQm3NEIN+
BVntHFeVsVtU50ADAmzEYFnYAGZHN0liNAv2r2Huu7uChNNNABivZh1D3oidOIewoqhhaN0/wh3C
asqi7H79OoMwSI5LhrKpTH3nrRnR2nl6PJ9U01Nw6m+qHpt2SYpGRRrtGw6MbBsnmfWUaeTkIMEl
IYhcLENWHKID5uai9paZt3SkUJx2pUiNbeq3/Zm2wd0Evg4xuwywdEZPa5vAj0S+HhP/R/Qt0WP8
XZ2saZPVdwxUECCiMHkkZz3c5ZJsNhSLd4d8jYNPQyngDvjRGqXoEgVw56XEOacHjOw912mf8ZH6
DyGJGxaaqcGWyd5dv5BuW7Mj8AGMwFBKrW+kIDzGdLvwIzySTYpR4qc80HFIvJg4qY8Do7N9rAgp
WaXggxj2ml51h2Zp9edU/nXZaxcN+mT2oJl3NcVO+DhPsWdcnE5kVx0CFsDW8OQY1s9uiQWWvAlv
NxOA4arH9GjPfpw91onREDYRY4olKceqK/+azn1+C5NOpwfP6q+ExIzcL8kijccv9deURv4HEnQO
WSfm7frZsg6x6wWZdTwwCpbjq26m9/Zr0irCxP8IOrv4SPXy5NnkRYmw13frb2hVf9tBDn7M1zAq
2j0yP41Z1KR0OWbZbNUyyZQbJfXsf14GHT85gaVfACJB/fhOin/ZtMq92uHlMflJns206p9CWpMy
dLImz9EwittE20ienymAd/gaXwM+Uy2JnQfTJdZZFvxuRhzZEMxYXcqw3hdAN3aOTDX15EOd9u+t
ENjDLcKt8SuUdyxptowR8Qng41hLtP+5IU81oIp93+nNwTPy/jiUiXNefyPrXWJqqSXk75Fa4al3
mvyCF/2maVP2Gs3JM7Dr+X0c658F2+AgHl4quZIQYyjduYTN2FjwlDwIrLr3GC74lyHVkBYsJUOR
HUYYSfNPJfD45/5gi50dBXFsZdo3a7W4SIfWaLkIh6xHJSnWkZ/A78GEMwZ5v60Xx0Zr/Kwa4DQQ
J8+BnQF74iEDc/9gd06wLYkwYA0hnswwTa/k7xGLnNQVcTQAG1obi4oq+wyLxFqA9wCjzCq22DBj
SK795oeZiQoMas9mzg7aXbVkC8VY7/H10nyUFc15XPLiODg4uDwfDHFuIjOWCyjTRWDqWlSvaWVp
uN6A6IAmJhyssp+hJHf3c89soKV2K4mIS7MCo7CeAdmV5/86qq8jf+/oA/UboX3X2WnJjKi/a3VY
PIe27lxHySYf2ef+nZ0lDUugvl5AoIiECFzOrq3SaNtF6B05l6zzNPGxLV7pvGDrCHZFbo2HreZP
ZDhPTvEzJRu7AV3aVa1+b+EoBykXMTHTGtHt1FwSdsE+5K7EshrR90YNJofl5qMOyG5MGVFNiQCd
/pjTvkvlJ4u4LZPyfTlw/zVE/VwJy7wJN/8k1qb+ZI+GosdF/de26EeznOLV87tn2l/9K1huaN2l
bAvwrbqPumnfPnPIZfn4swrx7UZlX78XU8tVbZTBKSuN8LKeXAgWP5JseXQ1Si/GHWClTO3S9TCl
gR+gTJuK40Sh6d5ZI9kh9KnKxjMMmHGm2Sy2Q8YJfmgtNux2pZtEpuIZYHH7x9P6W+B08xOJo4T6
zfG3eJyNO/Tt2a3UpO/DaEBtyhG7GFyb/mL6tMsJ/3lQMYYr0C1vFojm6NMckNlu1u5HLFFbV17U
mjvNx4XpCqZpXmZtcQWMjAsdPM11wjC/tdlVslhmG+mC2nzUQwgCRHbz35SdRy/vqR9esxCL6vkw
bgRBmf2S/GRHCUDkv2+BarqM8DVRuTUF+SDhyPxKEJlK7tZ57T9iSELpwBY498zbulNIFzQIbNpK
m9F6PQQI4lgAtxBISjB7GP9qrfGvbZz8CTjgX5eQTLUGHHGF2v21ynIyeaPoTl396SipIQORAkbj
vbZoi+/WCwRRD0p72i4wgHdLlXuvaiACk4JgtuRljDkrDZJdiLRrmZ47Ogz8KRmPS2cnj5qnhw/r
1nqyU+ekLBILNR8QQ9smiEdnL1nq0cHVmnQdD/hyRvA/gwLakKd1Xhlbnn9GhvBgL2P4pB74895R
EAIFZnjEnqb2agPf+42y9HHtJJsC8M1dUPxRi+R24PbcYA8XA9+XsezugMDDkJ/GZi/k8Zklxkus
V9nJT9MS7iixtGU3n1W5YeNJgLOLEjNMickpA86BkjY7p4oCLzc26y1ZjfTVA980QX40RaEqNxxS
zrgo2bStk+1JGx+HCGoXlmRnlEYEHZU6Dv1pr2x324HWj/VL/4Nw6DedxOfFzoZrPhUt+aPjEbLi
ZpX+uCV34gGP/lwTggnF4I0tHV4nuTbEq2YBJKvY7Mh9YrR43abV8XzhAvsoY3e4jQLZrVaROmy3
GiUIYG2AA9M8IRtP4r0uPzP10GbUmszSIePI73uoWckjcNqYSRhbKwBRrJ1CK93ksvM0Bq2+auGZ
I8q7wwjq3aln6iEwpr8vjUCDSS7/qXqvrgj09eo22JVNnGN5h2F9t86qvAG0r62XpGTJCwsZGebu
Ek8z8ZzuXVrHl6W28XuM7DvTDsGONXvGsTX8FHI2Cqt1B+QUOdJ6z4Cyk+o/8R6uTYKW5+K+zLur
Ottyb4cYjuQUk2TUsqP8G0Log0mGbnl92qU0FR2smd0QayenByT07wE6DQ26jjXFKgbB7cXDn0gn
Mln+Fzx+joPISL4QmPTntsuJ9g0dYwdXZ6qOpXd2zNfAHOYfnI5plHInYCJHy2WQEhfo2aHyuvTm
kUyyo3idf1jjzm2n7xG31pNSVPxbay0e0pAkQO4fdoCb9YDrGq3W8N4SqbGgW3tuKTtfmrggYDYN
Tmv96ZIzhGl+IE9camKtqn2pIu7pmfTkFQAY1gaDoCNcB1JEG0Sethc93I3R7J8ac8Qfp9PRBBWK
2JBh4WYZrPRYA7NXK9nB5hPpM1K7liplNMvMer+YZnRJbMxb6tkkX86MU09xYJ3U+3j/Q+I6ufmT
UW4ZR5RSI0MQ6C91ZbZXVcJXBTNst2x3a22bVosgVAdjPP+Ghwcv+I8lWI63jeKsFcO+9osMKSfz
NDVeK20WDumCvY9Ph9odOisYEvSNaeV+rVdHHmAnJSdBXVzqMkttiwznPGFVwq/8RJHOcJtJzrbM
RutKhXwrErdhSzoxiSPHz7m56YeBhAPzNtrhCB6sDyD6Xw9mgoLMQ2c4J3PzG3PDfFAmW6wOgB1k
8TBYVbpV+/c6cYKHhDwPltlmttVr5wXCfIKjFq2pii3poO1cyZm/Z8bVRwBvwG4jTtVOOm3zPhuQ
B5nkgGPaowdhkkiOHLgmNbNz/fwHdqv6bLMHORLvxA5VbVpaj+BCK5w2Uz7OH5zJ74HPRjPXFrLg
clJs9KFwd4sX87c2pDpqvQ+gn35Rpaa67eANpeimIHEtknfVhlHtG8PZGQjXaEbW6rDQ3cZonurE
fMNInp3bRZjnccKwFkVt+aBGMgjFBNX7fLPAyX1ZNiorrfTjl4Et4iFtnAEEgtR2FBNGV68dXosA
MHxg0wUOrXiMHKIq+WzaW+jHJORkAoZS5lV7FEHt1tGGighzwJwEwiLQw3ICVa/3p/kjJZ9TfjIb
jmdWhb1PcGYbE+5pDOc2H+avyIx/BmlQXK0yW8fG/ybDTjcwVHNDQRQrni0a7gX29yvCsJOYhvgG
wwrZPxvcbTOV9TsQT8CVuH6OkwepF0cUqi7dxgcCn8lvF9LUs5T7feWfI03Uj5k9wccu8eQHTbeg
9sFv9bf9ZRBw0HRjOC4OGjiqDzaDfrMpi7R7LQtzZ6RGfYfPo3isctrztYabi4UPkdVmaQXi6M52
vQvb7HtF4C0cQK14tF2LTy3pKBR9jXzhlmrcAy3w7MCToCBhVKEuJDutxG6ySmLSMEC8dkVLQDqL
GTAeEYIzMf4SFjgINQusdfdDpHRBKASW8oBucKtBL7i2BjLeyOyHg+Oi9FAvq86wEUOlmy6htFdL
2SWvvCeZR6/6cHQ+mCVN417d55cMjjNLU3QLdO4GQRG51Ml2cTHtOHUhjiEdITxiOHSih+QgHBKp
2yi92lLPV9htfzIWVno7I9opUd0onB6/QGVd23lCGCCH44lZEwVUfmmBVp2EPHVgDHo3JQSO5XGk
9TAQ8Xd+V+8HV3hDDYxbdIMulgHp+qcXyLel79xZBcok9QslSazFo9ycbOQ4fyvsOXoxI9DYcY6f
U8SzdpuTDiFSR1rozfMmDy5TS+cAb39fk6x2VftztU4X1dxtPXoNMJusKlsf6DRSxuFs1jYGRCd3
wHQZILnkj67Wg+okzbz2XS+9VzdO2qte9DHLjQqjeTB1h8p1p+dq1mtyxaL6c3Ksv8/W9yY7PsSm
6QDaXeZLSVHlpQEOMwQjbJS+uOijHdBL7zJOiGciPfpYC7upKluZ/TbtYm4VV7IQhn0Ss39o5VrC
J6PlmHLYbSfIn0zbpLatCgprqyYW/hAtFDVxhAovfCcnKv82oMn37ML/wGYDgMUBgzw2rXVzSP3b
GKKIXqQcGppc/R2eT/zAmkR/i/ANo4U0kThO4tXPUjzqNVAYBoyXLmBNByh7E1aEewUSSDDETXjH
53fUGNLfNIYQgDE6EC01osX/PtSJ//dlhD7ngOTB3OnMlQlRIxJp8GDgqRsK1slpz8Cw3AbYz/Yi
g5SF33zxTl6EVlIZZnxAnBwCHrjdxn3GL9sU+ovaW6QRpnvUI7vegAwrsxVvbdV7+o4ZtwwjtzF6
WX38sphRsFlN8a2JhnKaGa6lFkDawn9B+DsydU0oqIoAW+PYeP0NavnkpdZRy0ldy8tBrgJg+B0F
HqHtLIVmowiCldtRNc0LhnvC1mpBky2ZA/Qe2XMxITZC4hAsI1hORlvqoZXm4dl0sQtINy7zWoEb
t4v262iIGvYOrDmF8JQ6OFYsZLbqpe+08+nNSlBqKrk6krSNsEF1rL2EF4/N0adt5VMaq4voy69A
uDd1Cx6G4Aficefc0RZh7cwO/F7RFU7xiNqAmCNVGKl6SD3zCu7r4+QPG6vtNp356TPZ/woYZe1n
rXfOvV6Q55KAFiRxpTlw0TDrIeFrt+BzRLAL8WQe39UNV32Rvdgr9mTIJJuMEEl2mqb9vfZpStPl
abTMC91G8VrPi3d1vOKn23TxjZ14vBe+AzPS6gYA0PmW1VFESOTAoVRJlE1IGG2DQsphkSyv87Ju
f2iaz8hKvmp8gSI+T/tDD8oTO39I4xJE1jfOsn1VO2elfGBfkrxZDKu2kQa3u/XRVdJBXBYSYtbJ
UM4r7LYmLL/TCgthAuiS3UGaj9+QxCLHrpnr+/dd/1vNCNVD5US3lMQ1NIV1ca70pL6kw9KAyBi+
q6IxcK32Uo/Oz5CLcLuWoJy/LKlxpmwJZHbvGf/vSUaUPtKoAlvBBaae/XswsYuTjIS1SStn67GD
HrYlE9A/JFIY3Bos7HHgTgy7/lNWOktnfrMWuuDpzxiW85MGN+aU+DqpS235rg8D7FD646vlAIBZ
CqO6dIn3bWwG8y4viG4PTbobpL+fmI7oMnXjVxwzEU9a1hQWQWRnj+j4ZxxVZ03SObFvk8IhEkZw
QBg2UbbwgchtS6QzglWuHdcDsca2QH8e5qp69AN7q14VTJquoWHWJ3XuuCVjcFsAVMKXfM8v/LiI
2jyrIdRkNcZV0QLUy/5u/W4YaNyUXVQQsLDrZiZQ08ylvB+CPt9FvoNxNIkFGcxa/Um4g70LuDOe
h4JI4ijAvLPeZ1DDv/3r9Yn4qcQmscWvAanZsbEwpBVm9FtIZ6t6iNNJv1MLSKz2SJMgaKaN9m3K
h/jQm8BgO2faj0brP+mIgpmK1Plf4XKlaxstcIPP2k4Y9SR1+Dl6+tmoWnB4bXJtoMV/66fv6/ZO
R4RQLW73pwU+rgeMrbW61m5E8iBXNmb3oU3eVCEHaTw+eWQybcToBjj2s1NjI1gVjK5gWMByK4qt
mtxxejKgkqHa9OjByNncA6F7LosIlELKXazo870+oqGUBBNHdhmKpLJMcAMXG+xBl6E1jOwMSYK6
2oS/t43gM8nGGk7vaOynqZmOI9qzWxQWwY2oaTaV4J48YQoMN010yRGC0JSjR4nMYjwrtwaHJhkn
FoMHixIkGIuPZqytb56oz1pkuu+J512j0HJ+YWe+lm1PLpPp7YYobXZT8Q51emfjI7vp8meKPRAr
TuazdJIvM32QmqedWkoGXYeUD3vl1deWDu5EPp+ZvzvCrb41Fhu+duwfTRLJ8I25/jqU6TJUR4nB
VA3ZKhQdtAvqQU3H1ZKKmfA+jvUzsVw1KHEDjIAW1Me1h3BNvmkJ6eonYZoW6jdpy6bl2SiTK/EW
JlEq/GaLGGH838UEYwv8c1n5ONhBs48dsjbXr3xVLUeUo3B8pCQtcazy3m3YS88BMYty/Ms9mL9u
hWlpbB4gCILSIQ7uPtfr7uRJRXFxiSwPvrIUFruZxh00wSgTSnWIQ7Y8qSUzE+189M09MFJKzsZE
fzsI9jeLBYE1DoDckbAkBtph6AYTgGLbbNyr0XR3BuOnk5Ir/1MvZ0JnLuPbCTdJK434XYf+bv3V
aOOIyNpLyZSPx/4S1J1xWMsgdwaTwlYqP1WODEia5hIXXdBpL5Qy7fb/2eWSnE0aH0MWdMXRxZwM
+0E9CGdG8W3AbFcvB7xdhevW11mRSKjyyNNIvfdwqbE7d4hHT6X9WOumffw3kFDPaixyG2NGU6Ym
vWpnoNMBiYn/n5JjTvQ2+7Xi01w93f77c3kG6yL0irP6rsQZP3prEAHTgNFpQ2TftpVlr0Jzd11C
jdlyk4d2x3BcZxL3rp5lkPnxFBJgNEpD+KwbKB09y3pUD9YAqjUvw9D5SIw82mm5m7M9rN9RA4O6
sY00vg5JF1/HzP6Tg8Qydn2uNxcdX8M2oN56IsPSelVrD1+gz+EouQg/rw6VU5qXtJMRDczjGJWY
704cd9+yLKFlmRLzNWun115qEBlDDfssGmljCKGPt74GjK9qI3HxRRz42yLzIZD7CG+NOnqWfvB7
1n/Fa1o+ly3o9dIMh4/RQik6Q95an6n3mNQOm1G+tz7Ts91ogC+G7ZqSHntdt6iIWonaZEJGE52G
tCHmQPB9Et6awbE35JaRYa5F/bWd/NcW0s+5M2MD0nhU3VpZtqlnDkGtlJUAZU3Sl6K4H15awlEf
nUSsr1yrFFs6pXlG5sK9DvFHBp5UTQ6bFtv4bCLBUS2Q6LhuWKGEO/U9teeKslP+mWtlTKWWI1PX
7oNUgMPsUAghHP+td1751qKqpkfqZ7ah82+jFHC3pIW8D2FydAuVvRgwPsLzSBkFLfWuzpb3JUDP
jkCuftZj5BFxSkypx7SDrStKabbC0aGZULd5VsT+TB4RXmt9derrwV0fXNwCqXiTdFGLE4GqrSGF
wGpZCCoJYBohWFL38dayy7sSdD9k3qUqThjvsNJyC7YB5Jwtu3C9FYuC5Qs2imV+dKNTszuXdG5I
lPzBmXKGI+lk+pN1t/5aop5NARXwfCgEbEKjE+ZhiWzhb1LHdu6b+id+oIRNTJs81vJZGxAs4RYb
JzLMg1rhzEBiNlIHd7WM0Np1KYKLP6IZkD86gvhU2diidySMRkmljAXWdeoNx7wgP7ZNQPL/o8o1
2uTht8BpSN4mW4/oPMic4WZOs0uJbJXBcc9P1S4/2LsyUWri6SMjGiGe0vN6AqxkBhMHOUUt1DMD
m/ch6QFgsuX7xi1s3lV1p90Pk+EcM8/fc5uUvC2UsuqhSPGLtHDcz3bz0VZ0fLYcdvmRS36wahGp
c+hM4poQ7mr+khy+hkjCbT77xc7876YhzuJqu2Sxd6yFiTFWODbkbjGxuem/xZbxqaXe9OiO7i/O
sA3/eHqhLWQ5FxMK0xLdEmnR9KJHi31HOMVzzdziMnjDk1rGCpknpZ5l4shuAGcUdvPB1xH5xdpF
7aqT2Ym3KWlF6zSDHNZTlY4OPBRgTGPZUnCMCzz1TEANY2cs1Vmm1Xc39SogWxBtdIOMENOntR2D
soQN5lG+yo6v7HzCK6L5wF72cZy9+jOxI5fsJIKTHJtzUmmeI2OAiUTMXFZkpJeoZYvvBcHVtPwr
MJjqy9Vtsnki0NPCNsGtM988RxKO6erNu+lio14pi6n2pSZ3LTN9sFbaVhXa5uykj1XPvGHs78s+
bn/VZnuvs2D7MHwEun66VZvKWs/qk2Crx32WefCUGtMulGr91EvsjVFaN2FFjGZsO60B0Zrtg1X4
p8l3aPmi9NeqPAHDBXMgbe9WuX0gfvakb95PzTnRtPj6j7UGFme8cgkFx2CZXqhzW6L5CFWvnIrl
UmvgszOjiOIUUs1seOSN89a/9zPzOieBODAsmvaOScStxth85yOh/FV3enZmwzuejDR/r6LFfU5I
GtqbfY4okfoh5HKjtG3N0P9k5gp3d0j8T3y8yL8aytM5fWmzcTkaHXBdk+U2kBn/XC0oDoxUv7DM
BzXfT92zmgSncMDYP20T9ju3xQclkHgUv5rLh1Dn1IaeIeHx3vRWxpBvJBKlN+qBfS4cUAwOEe6z
bnkZ+JAfY8PdE9qwvMQhb9VSBBQtmM89weZSL5vkGnGen/7n2TiRIjDWkjTWxTrrRjxVPWb0SxoT
Vpy7DNpaffCuskRvhdv/Ydt7ZJRIChxWw4M9eXgqQfm96ybSG4EH4ucY+AcrTbQvr0xniDh8m4OZ
eXJf0VTNPWAW13DtuxEr0walk3joHd3ZirEifV2tlRfdxogolTqdwQQoDjPnpEYG8eS91qj3toPZ
9OfFccebB0hu7PwfVslcj+vOjoJwl8HMvsQNHNpaw4EnQhT2evFG0sJHO3r3/jD9VP1DX5FvXZSz
lBNS9CKykAzuhuUql999PsMj/++x1bt8uUirEFvfIBmjS8P6pW2Gdptq6Nc15Opq8Yc/ojiP3g8H
Wy2RJaZ9FwmmwJ5ZOsA/XQvcDCgKtbwsuMuzcLlgIH/2KbhWSQqULAfNdjcctRjmVB3U+i4aR/Fp
U7OwlPim+3lzUUcmGqWUWDV/2MffAw8dtxriZyBU9nWMGBafEbsSW7sRBh9m25nhwGFIO7GzEPA/
G7bVXZa2Mr6Vc49UHOkx/Lg6MkkPTyf7wW4YWpeDk22yMcd0wPwZgwZDrCZ/4SvhnPEGt4/zjoSZ
AHgDOOsctz/70uAILHzlNkYRXAWu1I9mzixM2gnWJG6ryOyGt9FarEe/t6BpVBn2Hf6dteolZY6U
Qv5q6mXvi+EOydlFs5MQI7z7qY5PNbawZEqSEMcFyDcGPGidoaBPsGyzPnREDm5s2z1nc00QhREw
A5TjP1XQOh7dYc8wSe3LCsP4NQWVc+hD/14piJNq/sDo4T3FCd5cCVcY5o7+I57X/TyUVUQ2Rfet
zyI5304k4hQ2y9AYf4vQZIBvHBXTe3VV3wtA6g+175U7D1v2q6k1z3E0/M5SR0IkqcUohjowD8VP
RsH99LUUI0jgP8UYHjq39zjLq/smJiGICc8maDNwDL0hIMHLQ7UP3JfRrJ4cVYdBWCBGKZanPuyX
pAzv2c4meAosjDKJlx1zWzv5L4uXaYDZp/bXJEYsLZ3BzrbKrAxklPbNGfrXJDfDs9/1wMCcFGa2
qjPsjJ6aXiO80JHh30uNm3ow+jZkCpwTHppFy6+a/97Nzr3xHPfRr7mfHRLsaL+taC5+gj53moK4
g4QNioEjAxhphADZL8pTY5m/ETP19//eVy8x934rtQyYiJROqQc7W97mytbWt0K3s7Z1Rz5VNJY5
idZlfrCjjin5qDnJERgAqn8mnrFXAXGn4FArtvg7sfd3ReIzy1KVH1W9c7Uzh0EpZMao+rBIADvK
edvoOh0oc1ty5Xg2goM4U3xitsZ8RiAGGpmmG3C1JpApyv6HWWR8bSojOpnz/LH2veqmXdlWtYui
+b0yPfGDjEdV9Bi1TXzEMsNAl019GwPXcFuAXmSHmAe+ft1q0v/XvKWpFx7atryJZaovbuldMKif
hx4IpKExJIIXwBZt0IheHDnmsdwx42hEXu2COn5G3d/cdDl4t9FsGRmDk8GPLI4Zk3yA0v3VZdMn
9w7sMgFsXXXR6U6y3AxyXaAwo4FTflhoWRmaPD56qX0PADdlwZ+W9Zvc6nTPAeQTFOnxyfJTTYbM
pK+aSB71uJmwtbVIB3Rtvg6kdm5UxTEMaG9BxTGh6ql68YcVZ9Zt1ZZpt3EoTUPfuQHjJ3A56Vaf
NeeYesV8RYq1c+Em3KMgeaPTRCwbyaBMml+EU9g6TpDaxFZ3KYv71vm0xTjKY55ICU9nfK4cjPpo
dveVjom9M0gP52B7QSDOWqwumFJKrIKP9XlDe/+BWhQj/vAwk/1EHBkYWXB4/p4AnemlGoJ1sYZR
4ZwS0Pl/fJ3ZbtzKtmV/5eA8F1Hsm4u69cDsW0kpybb8Qli2N/u+59fXiKBvGbgF1MNOZKa9bSuT
jFix1pxjnvCex1uodrZQtJTQRVDKLqaC4XpmImJ54X2gdXgy6oa9dXS0I77y8LjKfWlaHfuZXD25
RcULp0ANKOsxg6ULMzXNHn2xvBi9jtEvw9SXFPqTTnf8wqgYX4pFoliq2Z9trMc46Ni55CBuDFT9
0pnZZWzM3apoGis6OENsTfdCa+xtYKOOrYjnkAVe3Lib2p66L0GWnfWocg7eWM1bWaBz/tyMBhZ0
rq9frjbdisJYftH2LT/b0PinY/B2kVMMJB3GuZrs0leIBvPbePzp9YJxo1cvNe36mxQcBmCbkVN0
03OikeQuBwBTAZhIQzC5NQ3YqlFXHgOuQGl+cTF+nGETQO8w7BE8d2LsQ/GsULmHpWQ8Q2O76T3H
O05WFr8UNp0scWhC2f0mWUkN44vCKrILeDnLV9PYJNjJyk5xY1bHrHKI/WmIUl0bNJQZm1IzCcAp
1Xwv1/05QbGNh8eEEBCqLEiJvVVbvKdujHAgzIFlEl79zN4T4c9Wh7P0Y6FyRGcWQ5E3XecAxzj6
HBJ1QfU+toc5GFj8Hb3/zZoAXbtELBYVxS5XIHH+XQSQniJ7WZZgW2Lm2bkkYxxjA1I8loT5+0zv
zbTwHKHN0HcpV+ut8JrKtwZa3lynyUkdjM4PELcddexFzJQEBndEXF5TPFObR5wqAAxJ+Vxph+1l
FcLOaOb7jvAxmkfmo+UIwgmx+77MrAkbNUB63kD4P3C1cqZRIhofKHeumQgAjMiNu9p1xgRjIqtL
vDICWFW2Q7o9ZqLn0mijz7kbXB8rWXf2yuW2OtPD/DugC/y0ZBr9kWY3qf6UN2QRTs581lNC4Awp
mFLGqX5VEkNHjdf0zytaV/YuNETlDV7mgzHkPU19LXvFzv1SFhrZS43+2psdxZCwToxAlhPBs+G8
onLnlvws8qV4kM96MFW7WEFjFxVa+qIUhuvzEyS/8u5Tb+vowuaBoKJq6ORkQXp1mr7BviEUXcTj
fLHQC+9iQw3Xj9cows366dZeMN3D4F4PjCeSshoBhyNU0YYJtWKZvBeRCi4D4o0WDmhKxDhCEifR
HFJ8hmQRCcN+EzF+jqvJWbWQzILL81B03+R3qWm1CING+Og73P/HkN0Zz4OgG7qLPW4TBN9cbjih
2Rc363smesQGKcqTDURDAuKzE23WYD9UVfQ2Zkbuz0Hym4y8+G3oVbrPKsL9XR1G39fjHxG+wY4/
62iWqYb/iBnxEI44euTpSrGvWFtAbI7E8jgDd/omUetD1ZG211p6cKENU7wBXSVaPcCCWMTJNerJ
MNOx7jJMqecLMQxP6KkWplDgsP+4qnsiWpfKM860K/AYm7T33S79oyNOtfQgm2QhTrWtRfzXRrbL
1p4ZdC4AIIyRdTyEvRLmftckHUGDPChJHlwR8R1toTWTby3J8gsogoY0K32S2xnT1uRZvsogya5j
N1Q+4zrXrMKQwbOIwJBGj7pkGlpkc8ltgHXQ6ummJm2gPuQ4SbXD30akxMcmKO17loc6hi9+0Nwe
Xj0Hsbk+fHFTw7tLbSxLgveUDePXqsJti8nX81c9G90j69oq1yCollVQ/acl7y39pUQtQY9yyX52
lXZg9JXdlCnor8NgPSbSVX6bUHKCbnjjDkcmUQ8fkIuKwzJC6IrS4qA0E5sC366vj3r6Mlf2TJaW
fZTbq3wY4wRFTYXrMy1/zJ3W+LKMQHCE6lLqqROuMilKVTPs8OTtuuOm6dDeSbkD3yHzU0o/P4o1
KGKiySkf5JeoafQAK1WryYvDTz3EGsAZyVHIejRxEqgrH/TJw46elB+jmcJcFdIaBxHFPcIA5SCa
3SpqjtUpieH+K3G8nwq6Q9KwC6WOnBN5FHfUpN7So4vT+bxO2mgRExeDzLqECLQKQaIuwzsMaJ5T
lUBvCyy5fHCIt4JiTjtwqLp/QkH6SaJEIaFtnveeIP2US/czMrZWabU4OxDvWwCNdw57Icg1N9q5
NR2hvAPnATORf2jjOdfYInuuqwqO8mEafy7t8l4fwrTNfpR9+5MhRPVjCap77/2W2pKxi7OLmccC
NOhp18QJOc8oHibiVeBTzcXWwKNyCZXcuinvUqIgH6SkhcBTxK0O0XcleN1tMofuC816rMbkfGMJ
Y29HFf1KVOXCTjFzu5fepZyymJRr9Uq2ivmlzsKfox0+GbHbXVXa2Kd4mX5Jubk8r0XEpfk6WoaT
FI20RmljqumHbQOrXuqXECwEhwSokh87YfIZEjSLpFdAbOCM1RnSCKvfpjZJloayXMckNZ7DQV0w
4uQ/USpalzLMb9LVseQP2UBOGeupwVcW1/nQinOd5rArVkZerH1MLSCpJrXoicv+gIdmBvmAcKlO
BSgq1t4W0s9WVvtGWqmH8kA7f37VdQccWuw8+nw49pUXPrRaC85jH+XQkMp4Z3hzw8VFBEg+cooL
5/EHYn8wM0r9Y0rDSzLWoBXExL6cLY04SCp8WTQVdGt9VPQd4iniolZdmV65DzmXMU2MNxCCGM5a
la+h9r6G/ZLhBReKnBZnRZGa5rWiU3JwkxqnihykhGp30buBHi+YDDKisvhYjLW9oWWkEVc2Wedp
IY8MswOwgZxlq54R3qOgE0FAc/KyMGTD6d06p1YEbdQe5nZfPg1F0Ew+mHRycuKJfDVPPtlY6PUQ
W9QEpAqxNChfTLPn6D7SW5QvY5dP2CFK0Ra1OBUD2vGr/AEROv3KgjnZDai9VuudKehya0eU7Oph
O1rEXDnq/BQEpviJoiQgDBnomKwtMg049Vyj7YNCJrCHodKCgNQjY4+GN93JerQjKjUAXeR7tNeP
8nIsJ5ot69+yOI22c8nLFR3qREmDF21BAm3b9s+cDImXSFlaYd3wtiTtebuhTRc+dwO9X109zVmJ
VcZcjjHir2PrqSVYPwKvQh3FmTfgIpQPLrrY9dnf9xzxq+mIKaOCJLX9+wvgq47kNF66aS7xCtiP
UWoH4ow6QLyU6zFQTDw9mc3iiHX+DrSvdPGTs9Q3rvFjMArlocGN8gtNZdho5c+QpUCA5tQqim1R
q074j0uSVq9FoiLEiOv3RZxfESupAj+KUF+81DgsNG7S0M2tZzrKhO5AD92EPWkK+lL9pBwf92He
pl9QyqVAEVOgA6WuMNgCKT7vx6M9N/WvVGhcNHQ0PvrNPaQ461uhw0+UTR2nz5v9kiFSqWYTRS2V
xTHquuU9w037c+g6WimBh7UVo1MSae1jGWKGyqDRzzrK+E2kM1b3yEDAkGWjiKS4utXTWXYKgVPr
1zK3v8h2ZtC2v8rAcUQaFdOzagieS5etbGg4WZhT45zyOSfEiP5d5IZAHhZreoYMWZ/bOM18xYBC
TyvmJc35eMHfnLRO9xmqDR+WCjI7mJsB5SyAO7mCUDAa1wCt0EsPT9Fv+s7lIM0YVC5NXcmoKkuj
x98ZTzWy5YxKOu1DO51uVoTiZ9DTVdAkElSeVCikZjf1yJa96bD0znvtKv1htf3hcb8NCHifRrO6
ZFUTvMoH8DoPpMfRXb5SYAmAmwSE1HmJ8lqDW/mj6rSTpPe1znFeKqzvSuZVHzkemz/3Ygk2tCWu
q2abCke0j1w6CnlJYt9pGEAmLiguDWDeNsPb932qQTZ2hFrnvbP/b7iFpkOIuYrHwCp8T8B7vekE
AbemOv9ZlXJSXv/qGeQzOgF16V0ti5gVNYFcH/Zx89pqMPaaGVFOU+v1a+JhRa485U11TfeRw5IU
eri6JsPRxESztoURfLb7gep0SwCZIMp22mGJk+PS6t73UAGLyHG78Cu9GQF+CkdnE8fLvqnRJBBX
iL1arR2M3Kp2zIui58QUFAy0i+jg9d50d2lQov6OqbOEV2wpRNQWOViZOXaLH3Mv+kbTZociQnCb
UxsjEBJ2I1p3I1qLaPZBQ1dPSFmoKYEbS+Dx5DAF7lscXyhNy2Iz/zSrZn5kwfQguOZ1FbL1pAFX
9fgA4EBE2siImkTmh02j60Xp6F2tvfnU7EiZDqzuoobFF11x6axYTrHJR/RuTh6au4jz4gts5BAS
mUIIq9vlZGjx910jp/lhzU1xkK9UT6WDk2d0YOXrgeDEbQ8tc0OPbr7KXzaxlVtCFj9fncWxDjGz
zSTPj1VsHoflREQkeGnN0939EjTpVpbNfatso8Lag/aGq6XP4TYCL3tKPaKeZuPJGRh7cOLN6kuP
502ejuW0+++DfG+EjgCau3nI90sxKWirRTnrLeeurGfEUrtDumtNJgF+1NvY+j1op+vrPBl/Tm36
T1CQ1rZWRPwr32yn189RaTfnoq6jK8kenGf6ysQhbsTb1ui/sNzpr5adfm/wn/k5trmrFOQbBsr6
5L+Ig1ZEF8teANgKS6xuub9KfSGhmyHGNgoMCLsUiW9rcTpUXKVLYB9UOwf4jSv7bARGe88wh2yB
EkXEM6k9GYuhtV2QtV7iPiN4NyULdW18hErDgV1PbZ+t/GfvDR9znaU7ywg8gLXdPSTK69VZYvcw
qmQMEAJ8DjXN/kqQxykxc+M2gmP5a2RRFbjSU/4YRZbHwkiP/6o7I0d8KLKmCBKsrC6GKUsYPT0F
FKmuIceQuqKQMLopNjZmVhHS5Tpf2TKVlSn4V5+D+Jhtol9yZAzirnF60lbMEL6r7dS/oMFR/pjK
om8ksGj9PR1IQ8xk1W6sQWIzUDC+Gk6EzyJ09p1rGE9ZfYX64MNwTyiOSVbr/MGo+uv6VIVJ6Wun
0OXEtSoAdDsP+F7FpFfFDS7nrcGgOGfaMSBiaSA6huLtPZdOjgxJ8aDpHds0tteXtshMgWWL4xur
7s7Jk4+sQxt5MCDxHCU0EkErPXWZ42LVxqurzMp1gtbwgP/w2Ujjg0g1x85wcqZhs4pQyUlYiPdF
hMeYAfUTgW7VPlE5DzFapUrppmgjTWa6EeIZkk+TStn2hHvd5wH0OHhzIKZSXBx8XxtWTUOUCMyf
p2AaAOiYYflA2lbe6Rme5KtFvJWEXG1hUF5Ka/gdsQd3Ji0/cbKrnCrza23S+efYTCsrslDyIbKg
bOHXINREPgQu1nFirKzd3/foSaekU+ANGVyr3PYIxI4tPYLdeg6rQ6aKo4VUs9ZAT5Xpd+noG+vM
3rQO+O4CodCtyBccDUiK3wvEH4kdPU/a07qLohM5pHo63ZepZ+pe59k9TQDO8zGdtblz98Wy5GcL
td/JIPFZ+miRRZDPCGAe2olYm+dEiQ8EZDMpNT33yTMQYEZeyIUp/KxFBn/EswLzbC4Wy7Ta0gQQ
etcoVJatlRIAx5XxywzIIpFXEdKfS9a39q4MJnJohWdYK0UGt531uJ1TZL+F7p11jQOa2Xgtma2p
uhN4VFpjGrok8axczGuSV9ouq6Bm0JvWnxH/giUE1ujPzGY/4iJ/zp3pIO+rMp51lMhCXacGnBSQ
ebBdwoVJlPHNsHP1JQ7pPXEpL1r6nUBKZxvNNhh645cUVCPi2vc1JrzKCA34aIKwMJnjc+JgOZFA
bs/DqJso16zF+bzeo3wZvS8r/YAY6os9k4VdTznJ2fRiByuOP5OpQwWa7smleAqBgBxWeX6TYSor
xvvkNt6NQX55B1R7B/xZPis0vHd/nyljh4DehGC1ylo8nTmt19eEgFeGephsskWlqKvW0fGuC1SW
iQx6O7Kubu/AufQM+zxzanq20KUxkbEeiVd2z7SEu+cAUMgpY63zHYo9qehwgHcd0ds4u6LsprXY
o6EJRnjxYmJeVCJ6LesX+Dh2nLEPnnujfFOS2uJAn8/HUl2+ATao9zVCLRJ0i3DnBiwpigaEQprC
gjZHGOdBTqnyYh9mOOLJ7Lt7S/I1HGPlBWNzfogqdb4bGrRhLASfDrZXH4EzFytODfySLGcDFuY5
elbr9BcbFUIFa7beQK6PG5q/GQxtxXobfeOHXRbvcihvqW53YK0MDl3dslLCFz/mTJH2a4cHGTqz
m8w7wtucPrTYfG3tqkrJVUWfUsc0BtG/p8VCnpI2KTsoh9MFaDVcn6V9ysPvNGOag5woePorfjHo
aDrnDtnedUiM6cyBqVozGLeGeoUcV27Pi44coP5ztAmd8J/CzfOnEqOfPWoEHGLwwjNtjvFqEnG5
Rb0m3Oe9Z9060AgvlQltEgbwl3U5iUMSToSNQl7UY41ogKFVfaxdAgpRrBr879F4IbYk36Qiw2Dk
eEWW8vyoDIVZiZhAakzGzx2fIWEynMYZQmQHz25T/DBed4nHGnnD4NBKX2A0cQEkhxHaIzpQYpUj
EWjPwSpSyIPum+cwVj5cobgpGIztnSWsjmmSc7Iel+Eij2D1ZwWGbOOJlZh1x3pVUmQrWmN65J7U
ZDkvOvNKu282eoZhpi2XHrNvhufY7cb2xqi5hVJU0DowTvKFfJvToLavByB/juh7yJG9pinIb7EJ
y7dio36ZFgxOE+kRpy6AEmFbl6KAPWlXKGdHoQD8+6ADKvMZveUH0xRyHqgVJ9myy8GC7dt6NDYh
oRI+0jDyy4IqeKIs669Rl+8Zi2tkk+rW1gpIDFVFAywV+RMdOFWEq6AEhoWQUxKx9qva2NQQQc3u
d9WOx+O6W5Pbgzk3eLIiFdIh5+St/NuJyUFrIO8q2SJSLFRvEmNQ6AT71N2swQIt38q+HkM+XxKb
pS/0jzGiScKNZi8m5X4IxNUjYpQzBg6twVDt/8LSmGAgcMDomNmtt6JkmZUXF60tQRZG2Ehs0rxh
lc5ezMl90K1Q3kRtSUnqV4JhQ5xoRT+Vn10ZpupJPqsXhEfmeOhSrVm9PdLg00HugK1df1uxrxTl
CUV/NX/TUzRltDz2IAa15xDChc//Of+MMGKufXq+lHqKXqulV/YkYfpYwxfF4P5lpvMahgPl9HTF
/DC9dKEWYK1euOZLEZpNHJL8yDyXzDsJ42AmTaYjXBQ4n0N4mIQX1MHTcmJVoFyag9wXvImzSvE+
ZK1yX6uNifbihM9i6Aj6lGI8+aDBp9/Dw8IN06r2uVc0UACzHX3UTYUYoPb+iMzzNmqe8kydt6Dl
nB2t4hOaYRh9PfAD4AAZRxeFwBPxluPFPfMGMYxTJmN4LnNuDhS48QnkEPQR2uxVRHIyfayb7LxH
FvCD9fKKFXsWoOJiu0yqTQorFANaVWAWPFrbN1KdDaV9UOQ3Z9se/ll7YZpievvsCq1G9UGewnkN
+uS3VTS633WueccFad6NoCK2bSIWUZocHTP7TLUuQfc5Bhz9x08NMvCjICIl9LHizEhk6R8XNVkM
WrzAuCkR3Gs9fiTpYjOU4Y8hmBEa/CvD+8OfCga2FyBQG9m9JRiVagxp7UEy4Wbb9mjPFSW9WFZs
8MExQrOhOMhZOfUWUEt5xyjUTeufkIq4p6FmaOPiUebsorvPmgJ+Uap3JP8WxuN7JLr3KjkoKzsl
b5AGTi4ha80wv9WGIwiJqUsqnDwnCI3uvBioouRUf6Ztf08WyrcRAnBZuk9yfmI3SE5jO0EIIWYq
sTM8Cg5fF61z9UPtmbrP2/E2oVxP9wkZv5vc096M2gpundHnb4QrAh73xscALw23CTN8KeNaOGaR
GrQ8t0lHcdnm0zFQ5+QepuZDLoe6i6uCLgm4G1Hj9IpKZil5u9uAA/qN1MCee+6F2s/ZR5WtXTIc
Ohe6BJhV5KeHR+moixglj0MDC4QGBbXSL65SVz6SwUZE2zHpL8cfU0sgPLfLs2wRt4CBcWUCoKmV
XTpZJVaDpj7H2kBdTTwDAUkDqEC3NR5TmI1Iv4abE+H0DUwdU/WYY2BZVaZeOT0RFaCEmvOsBwgn
ekLdz3FSQgsfsrvqwO9pdGNhBj2VW0X5R0H4RQyc9bmuGB2UJPGtp/uur8Ir583jHJrhabQYhMkU
DVLFh1XBlQqVCp+wucYvB8rPntn+e9M4N2TP/UvoLup77X0J6COd1u+fqO/gsLZ1hzE7ynVXA9R5
IRo52jaOY2/l2isDvodqvMhGkI1v1R/Gj1LPor0X2+15UUM4JOD6NgpN/wfkI1AoeeFs5UtvIp2d
kXnNZ5kAsBbfpTw2wiWZDzlF0S3bVPhnP9ALx6cKDc7OCoz8VV0WMDqeToCH5W7loAEj8AkFNXbj
qoDbBBl+YwtndrOY00kyzrRFBeSTNm/9ZEPVmBjixW7zdak14zZTBSEFvVvoQA6QlCdfvpQPigl8
L0EMoWfzfHLAXR2i2p33YHhBaNRz7peVlvyyOQ6Gczd+qKQfMcV4KmZipCdRqA7iwbGT6axXw9dY
FLBLEQXXAf+G9X8NU9I/ZToxs0pEjXFVZC8ML37Idp+2dALc7l1pEtrHQh2dY8yYcF+U5H43M86S
2FkejlGxz4AlkQ4ju3KeYo0z7uJxDJa9ddWciO6U+16X0uO0Z7ifXc0uAeXDDz/os3q2b0dqLPJX
YP2hrPyaT+DKasjZez1GkE8oaGja5r2kn7Fv6VgLJXO1iRvlWtIf/9X35esUeUDGqhj6v0nETa7D
oYrxHMRBUd27KKSlZbj21dP14AEB80FyVP5TW8qv8Xad5RMagyOz/PCQzr+g3DPuemzPfiVy3xbV
GjZgcr4n4Vxv5ZTeVbDPd0b46FouvExbfmAqrLZT5BLUOmX6dt2SdS0OdnIymQ4kVPQxui4xp/Rm
Y3qCHus3JPFsauGoIx88P3XyZTh9NSK6xLNYnzIAyFhge+UQmgnMa685Setvis/Xr3NvuStLtSMD
+SMvcYmSFvR9Qfkcd/FD7YcngDU6Mj8KD5uxrQihCm95y7SRxO12L4MVBiMllTzMgU15wPuZlWiX
qE+qo2OWl8EO9ZNZ44MV1K86A/JEKot+tubFt23T+CdNmhepkYUTAteycLxT4digvDJdfcKYTc4c
NtKUtfYoo16KBuB5FxXqHnmx5hsEovqa1A6Q3F4dSickE7Gq2e7nZde0g70fY2Mr6+TapEENstxC
vUSnDBzuuwdtw7eVvGa601OZhEiwAFbBFQutmay8lNa/xfsWXUy70ZqXsYWk01oJBB3w2VuyrrqT
QaWepCnakJxmcGnRaveU/MUzFFK7DJfRrxqR0uiQdacLbfU0DMS+i5dzEKQEgFHs0HpomlOTlOXW
im0E8u5bE2d0ETU0eSK5VelddBNVEDEwcaJPm0CPKgAG3Hd0zKVb2CJKaFPi/RdOUMMMygc5oGjn
QwCXGiFsXzOK6aMa0D9CCBZ+tSMqScHoDFu4o8VMZtZkgymFG5scU9PCzwMxUtkMZa+xT3FmruLu
JK7+MkmZ+syGds+UhrC6EGN8Eo7eHpJyt5+V6teomfdgIPkIngZWoADypa85ZMMUDqaEfJgovXoo
bc1r03budp01rsBFHFYZcu6pOIOwmfemUz2U0Yz5Fy0Jveeo26QzeR82/+CtiTFkN9TTwl2IasQj
VHa7bjeOVlTvbhNcC4t5kZ0tUCkEsBWzeeSbS6p8RHm5TxbTeQMuNJ2CCRFcb3INaK5OzG4i2pDJ
a9M7xgn/1qEV+l7XDEBZlka0rVXOBzRwyIdC1HOL8O6ewzD/JnFDU8HvaJyCLFQhC6lni27AxELG
MnRVGwgiA0XHSkPOnC7dF55HQqatIt8b3wPLFLO2vn7CcpJ/T8FfyBFtZCbzXpIMVQZiwMyQ5dte
RStej3GXaFW/8Wz+fMHFwermL2SheAV0MjmfbutmOOeZKQ4wU3MuhyrZF/VCb7/MkfCik7aRe8Gg
LrMrp6wfkriEbtT07bihFi2MkTjJ8TNK8sOyJO6tARRzGUouoVkd+4dZwzyCBhgc25i8yiELA1/e
ZVYUGpvOiitfLe2v+ALtX5RyJ0VZfjCpR21BQPmpqQ13VwiAtJKmW6tZbpWlEhbkTvopQqS8qZ38
92AO+jviE+wqDRPRISRGzm4yikchUM8LlngM+d9XJePQc5AiO+Kp7abbOvREI9rvgsnbtnkQnYt4
7jeIKfZy9cwz/dNZons5ttYbTLXi0AFs3sqXST+CtQU/5Hcu8xcvcfk8BJZEjjzxb4bAzU0Oc1ac
HPSJAWLZhCYwmKi70FAkHYhE15fQyC/FqCAlEa/iqiv5gUmpBF1n6KqIFxQYFzcY73bpIPzyrNfZ
CNUXaUtLFU67cbLkPxWk3wNAD5LfbzKSFtzucmN2jq2cW8PN+vZdPmsnc3mOFtYu05l7Xyk6ZRPb
PxNjCQ+2PVekZImZ/VyQ8C4LWWbqMrqqA+FzBN5G+Btq+52etqQpmzqNlNYZd2HaOUdPS5ZXBLIP
Ixqn+6hneFRy8+wwHL9VqqtRGIlZ3oTj/rjGNDPfiEufqxXFG6l5W32CKB9wqRwi+jhjEhEmJS5c
5JMVLTYCYBULI4KYsxQtwXDh0KcXtAQ4vXXr6qjeU4ix5TlMlpoJmwGz24IuIq/ShKyLHWf595o8
gXOWoREmh7i9Oarxxj3J2KQbP0n40x5VhNYfuaxNXDIYAPiOMd/B1KjqO4iDfie1C/BLwr3RFeM2
Liv3FlA/Q0AakotDvlbSMgiX+0KlBGdrAfoajpioHQLHNkVmPBvw0L/1zkWNRrgTwFTOQVx/5oKS
OKK2tIYzc7kBCt/ddUbOuYauc3UvytahTbtfJYtN07IxDskpbSFjiyehWjI2mcdn6jiTCtokQbF3
7ukEb7urvXuJq3CrRBPFdsWI74LTjgEDBwK/ldQixa1pWS7TtszI7JEuJOhjHeAb9wqQVMQe41WS
GsG6YcYg+3+Kludn01Yj31HU5V1rM0IhlZvaP7n2UJ5ruhz3ckZ6DyRjk+jF+C6foThDIjMBJEo1
Lb6OzfSy6mSURM2vRR5hsFHd5ElRikPYGQPra5E+iTmPugiSz+zY9T7DBLQZlBxVZbVtrGL86ZYR
wR+BYKG3EzecO70kC+alwAjtDW269BDXc/AKHGC3jioDFOfDcEtrrf9gKVUOjHEy2L/unVUWVfdY
VEfIG4wtw/AkS9hWpVEUsNcf4tm7gP3VmRgypjIKGoMUjgplbYNDYCTsXfpQJ+Cm1C/6ygyDiv06
6J3QP2vPekoBL/LgVIiZ6FS8oePYDuCv6kky7Z34lcZhujNLTFV9V70S4238o9D74r+CCLWMAbOS
ms8KKeO+7prVRxU52c6FXXySTX42H0gmFgQcp6MUNa36xSZieJvLyQxLwMSRN3wO7PDLJOhgUJKb
TQMedgQrc2ptMoiUWtf8CgmVRJjNIkLMMO0W7YC+becm2FZDgby9dx5rxVICllPICUmRIt9c96NP
+COHZo7hVNKVXHrADGyosR/nnK4cnIOvM3UkJd3yg86QhaeIRA/RdL0GnhP7rZLP51pY/kVNcFbb
+YdV2bjnSLeQrYGxc9qnrOXAM7Qm1HlRCbtJWdxhFG8hgtGLtmL9ojhLhSATNXZCAiP34vLa2Wbz
VDAS2xKEu+zqgQ5aWX1YFtqlXNfMbdx12bPVvmHUBOtRtzNuMIYSnt68K4zdDg1JOKk7IAEfiqsz
q8E5IgXN10234coAMi4NG4WbtevLZHkkZJo8r+iKIvR2fZAgLGq1XS/g92JZiIaSInZ2P+LZbRHV
auNWGfIQvXdzoTOh3LKi7x6lg5LOHsIr/hP1MCzzL1oqaoZlQEyFVtOEKPjSrsjPU2oET2PTnF1j
w6wpT30Enm3f6T/quP7SCwJWPYyX1tKc1zqoUCvbx3GuGMaLMX2mZYcAR+GmNYb6mrpNdWFi6u6J
N1B3HTQe5AlTew36sdsMwo6qwYUG17XV5iL5qtnaF4/x089+8pBwgA8sMusaiy5OKB7cmcRGpdC3
ZYSGtnJb86mJ+FuXNPwOlcg+rKsdZvvuUI+QC2hDZILCmDwoAPK+VY85+gQ85TR3nTw23k2CHnwU
49dB0PecikajvPIc4+viFC+Bm9WQz0UfA7MlHfW8gmAgHGJho1rn2FHuqfZOG8N5lqCJUcWi0ubU
Q5PStAe6icjp5JhczaFeD8WGjJb0kApNSvLbwSm+nwYswetfYcdEak1LQQtVJAoPhdkf06D5JgFj
Aw1haKzFtKtGo0akOQAlsyukb4JRV8eRClfJOKIPbF4U2LQ7pWpnNEBAd1deVZkhU6+zC9b6/hg2
AEk8s/mKHB1JHcZ7kJs9nYZ6ZNMyzfTYWt6XsM9/S9uZphskM7ilRQPKo8UfIiKN9EcdEK3sKCjU
mVT1QEXRwbkWaRpBlRa3THO/6or9KdWVTe7ua9R/NWK4U80khFaz5T3JdQK1bLdFoZYzWSloH6MZ
YS0t3gyTJOqkZjgtDo8L4oyVq5jZYUW/DV5Up+C+QD8irbDjKCLncgRFTdf9gNVH8h9p9yvuCNUJ
IwcsrLkxMYUUR1DxoCnRxuZe/BKYjp/dwlZzfjgKO2ifNsgA8bT7Oo5Uw89CFi5VhwdbR8b8rem0
rwv/ukLBiKbtcdEst7UV7Vhu+OASyf8wzpmXuwKTY36qyE05zAhDqt46m5CIw5ve1Exyjf6qxtqh
xunTIU3UY8ZcrbeJqBan+ZtmTYb/73/9z//9v35O/xH+LqH3zWFZ/KvoAfnFRdf+579d7d//qta3
T7/+89/ItF2iigwARYbrYZO1XX79549HXIT8bu1/hADNGFwKC/Bika2cOsMxGDT92JHL2Pbz2zRG
HqBXyqn8C/UOrUKqrZfF0Y9uZavPUQpANQPvY/DlfzHVJTyZiktzzivbg9rY467Hp7XpHAY6nuMQ
ehiN46MmiCIOBvdZvmLZyk+DCpraiL7QbzYwoJXmTT7jHKpuprRHBR659XWkPO1IoOHUoO+l77vV
UEmm0exup5Ept03wNRgP2Uwb4ia/eHim0ioqHwWXSllN+nMLL8hy43E3GoZ+M8DanEKy34cGrwJF
T82kajzJZsTUIYeuBu0ix8jO7Nqbxet+eIvePpzu+8A4YTsB47+HuJRpBRRkJkxMebELLyc3hSGA
Su6pr9Qv8o+zjKzzZ77mkCjVE4Kt+lklwO7L//8b1XTzv32lFhoYy1AdS3VM8//9SpUIC1QxgOvL
22Y+yzsiw456imz9ue+r3zXt9EcbVPkxNzjsRPUAqIyz0KVlSTq5zgDthDE7GUf2LTbQgf4fys5z
N25l27pPRICpGP52TuogyWn/IRyZc+bT38Gi77W39gcbH3BAtKR9bKubrKq11pxjBqLuwLbRU71O
8+WsaqG9vDTTCSuL9OKLSLwn5Mjb62JG2Nmd8SHIhoNOI0tN/R4GuF/ePY6spPZRnKX6Yxppw8eR
BjlxZl3rPWuLkZIu1eLx2RsCT6w8N1ptSU8A2xLzcx0R9jSUnEVz9jOPKBXUW3jorPxrXhkmDAhH
I38627veTGyd+4GegrcgnANjRVSIRyjaH7EV0CCLZyD5aAAV7EM4y7gw7wkI10ffnx3gI8Bckmc5
k63RQF3jPD/ZDmlxTFn7KzU9FGRZO46tt2OSDCwr15JlalyMwVNQFgqGYZTSsvQIVRoLWmQhRpwx
mLXfoZCZ04UM59p3GvRv0VBAzjIOeXE0p97C6HhGLaLvcEy3J/hpyWEg7HiVRBX+i9mRhRO2WOU+
IheV4PYXyi1Z+gadtRc9zpHUheWM5YQOSOLmu2Aqb1XhDh+7bDuESClzPczeU9D5z178ruq2tVKf
PaLSbzgLxUsN4OIvK47pvrk9XcNUNVu1LOFYlmoI698rjgNjlDxiZN9933zl7vReTLN2j56w7dUY
lsoLJ/fmJbV5oFWrWvMMDeju6VVhPTSAoHjO3nRU2pV5XT/QSFcPmk+o3HX7iLkzfa7yUNtZCFpp
fk0kWjt40SQ7guiKfHnLkXk4G6Zxq0IT9QettvbyMA58Jz24TLZgxQ4JlKTMOYkiyw55DuqXCKvp
5ES+RVMPj2NHlVzTJ7IGCGyukg3HBT9dun2OoM6bthyev8V4ve9/fsDn9+dfKzbvH6dylUccWa1Q
1X+/fzqSWQV0DGuRxrF08nDKj3gN6b+OghHT1z//bfq8Afznr3NVVzddoRq6MX+cv20Q1tTrjI7x
eS4jSNqAX8OxmNMWTWJgDHO69SMNP8V6ZbLJAczyZ3Z6ss8xde3qzZK+BVwI3F9UXOI8/Q7QLjrI
CR+k19eph4Alv9LxaggnmFZjwNY8peF4r3S/3iYl4b5//q3+exMKXRXWzIXQTUGJr//7t1JG7jYj
IIeHQ5ZrnbA5lk+I+ci7nmrwi5/lUFReQmh3IBVwpLh+1aGssE9TWIWnAGb5KkmU4eZo/UyWEMbW
IODt0E8UqUoN6tCvSO1rBUrvBGnxVQHii26L9AVveKKrVt+aJk/p97nHWKmH7eBZ6ju3Qm8VaT0Z
EpB+t6GjDGuPhtE5nab39mS0V6J3roXmBF8yHIFr0PWfGti5G4Nz2kr1/Ggb+IF2Ef6Hesr9O9tv
9Pjzm6frbx9hoamWo9s8cBYKWdOw//3uZbmTKXaeId2Lza/Sdmc57LoWLu6dX6gCERIRHMxXIjy3
8U02qkcEy6ul+icFCp/23AQ17NI58LdcfrEK4zA396lrJCuRqVR+yNgcTX2VRxDav4Qo2O4us0vx
6JqwecaMFdKon1VfhsHkSGa64iwR28gVH7Qc+7CB6mpfRrTMQMfCGq8LSBbsHhYIMVDjTnDJuc9W
6RhNT7ZvrZqUwyRKvx7CRUm0LXiYOx42tkzXRULgPrpaN94laSVwGs/ls12QnhfHJWvwXKw2cRA+
gQwY7WFalwzQLpPvac/eZF0jgdCEuczXQOmRqBY9Pfb5n04jiIKTZWVpXssZyVCXBQ2QH3hm3ffT
gG5naT4oyNyRrLTVaexFcKI1uCvgYcsKtrYwHdoux2ucDe+X0nokTO1Q5Z13Jl3Yo9XUIGkXhX4w
C12F5xzd6KWoD7AAd4kYIOLzugh8JxH6oKw44480ls4GhWhIutQzEKeD7M/JS5kSxif7f/OfJf8I
JVQwFlsVTPkqu3ZO8c2iGth6xmRfF4VKhNZgr5oTU8POVgkzoa3YWNprDIGPTkQFz1oaJ4iAXA0C
3drIgTulHbaXRUQb4A7LtPRE0jzJMwtpwfXPJWz6HW6HZKNRXtyUscvPWvhe7mXECRvbBTYVjJMD
Xxd6hyyLEkdsYs3WT9FMwOcIoK+Yggrwe8DOLLOE8TeNPTO5oQ9ndPQ+iD3rmzbR+ut10Hpd+zHQ
Z72LOur3gvVkF4desV/c+LHwX1NAjxz9FAYHnk6/jIlafbOpjkDWXCug76tZb7408U1rbja75XvB
BFOeX7IqGkAW9Y/lOerp0IVRj5uLVic9aNvekevirWlT2ntRGNNpKS3kTeTjLd63iycK8DZNTTLR
FaT+spojTRuj67ilR90xcy0oOmwL0oeCguJgamW1I/6uJ3QDn3jA07aVTVFNFSOIFbAyBtOVJYyS
ns6HrgDSLotmY9Tet5yXr0y0jHdwBd/HjBT4t86A2kxrsrUkK8oLqg7tTAsj3/95lTLnRej3jYtF
ynYM1bE4MrlUN2+WeFMnk7oyB29jpVqzQeqY72i2RDu5kigZTg35pXxTbb28tkl8yDFvXJShxxsy
lJ89h5wKDld8b+DdmbnwBr70KQ4vpBCCbqlVso1nE1rno5xtqgnjpJJgnJi/ZOeElNyUysa3vpRZ
gnrZQxWT29s51uGfdmBNjyvjNpYBEIOqwZULsLqIG1ZFwgyqunfXiAzVbOeNwGYUO9UJ/4DaGzoB
wzybeaxH5bn989sm3haEQtPhTrt8iJpt2Y5m/HttNxWUHGUtYlaG8DQoMQ0Em0YWLQ6mWSx2deVm
Z1TdXybVGc6jbwRPog4+Yvhzr/qMh4rKmzzwyguir7XZpc7FwZ24dwYqZXPOepQXsA8Bv74R7XDu
0TuWGLwxSM/FVAB14PNLz7mnx3toTzq0n1lEahl6B3MXfuLIAyvfySLo3U1gey2pXpq/rXITaRWz
kjXxVqzi6lY2USR/HdpsdwkQwhFlb15d/DPMJEYbxBq9tz+/kebbgxNvpGZYLBsurVJbtd+ccxv0
YUL182Q7Nt6z0rEhlGA0wNbwKqzb74nmsy3N35I/FG5l7FAY0RLvJ+3861KDrT7GwoNDM/dHQVce
5ZyzDbyrJCfLi0ibraOGybrFYnTC0Kg8kY1g7GsNrZUmCLEVxa72vIQAl6wy2Vzd8RSDsjk6reat
pR+y9XyxLeuk3tKrPZKvoD6Qazobq4ncR1xk5oZHN33OWtTjvd10zz3ZMhttYnT+5/fOnp/N359d
hM0q/zN59g0eY1ni/nbonIhHmerU8NYwes2TdAqQzDee5SsHhfHGEtDl5dHDSTY6K8A96bBOOkNQ
bQCwele6i+QfBEWzKuYvc43M2DQBuv//Sn7iTiB5sCiVajsOtN1+RVQNpv4DWXx9VpKswjKcmWvC
IwATKJpLlgudI+yGI/GyynFRHhn5Xpsbv71inKuhmqDxWe8EKvV5DgwASnGTlenjppKaFHmJ/c/L
McB1PxCjk6zh9Ud7W8IX+zJk0DmUBxYRNDyxupdLiZJ/DWIkPZVQyp1cQplBcl87hD2stVht1tIX
284LEQqY8iy/lK/G+i8FiSHeflqOowvXFuZ8ItTMt0tGopSjFjC93bg03mddIJQuECE6W5qcB6nJ
9E3vyCMidfgkMs8k81OZ9i1cBYx7Q7eyTS+7hiL6skynwxoOnkNk6oZjWkDihsexiX4jqaayaTaQ
VNGnwFGSGhOc9NumNuSlznnP0Wc8jsE0w5b+F/lKS7y6e4Cdx82fb1NjLrX+dZvyi9sWBa2lC811
tDdbTKyFhmF3CAgiq/ouf1UR6S9p7kyXMgERUwmgFXbh9WdRvZo2GqY42VnGkO5yi5Wwi9Xp3M3f
q4oq3enBkDxSn/zLqPd38In6SxsGB5JN2purhdbJRrJN4yO233fh8DA9ZCGFv9cRTAYbA/fgX3ZQ
8Z8qiS0U5j5HfINH0DKtN7WfE1hDJhgRk1JPfSJDMCjQ1a09NME6sET55FcEpXBjr3geP1kZYL00
rqGRV84GlQOpyfOz1znQxZExRZulsenljbXqa8zcytCIY0fauApYrGLw4X3/CepQMvUFU0jMY2Jq
L35OP6oYW+MwqTlu09y9p2Z6Qdun33tklEofUABXNv5OBG952OCADnz0zlpdbzovhrMx35cmuLmT
bxT4AueOpuYHZ1WZvLs8A8xf0Yhw7/p0xNMa3wWN8zOIjeeoc427vGiF/S2aLUGRbdKF10b1kzxm
Mbu+t67jPA05jRcpGBw4Lm/kry/fEXkJSC1MwwBfRUuIBZvo9E9rfWRySxfbgvAg32FNMdDxwcY5
9ZVzpsX/sWRu/rCKpNrnaSIOLhqblwkvTB7cebPVZ3mBEkylGKWQqvKSaoOSQG2r8Ja44wPvmH4e
nJaibKyJTqNWEHumVh5ljvmlLdBvwPGDm5cbmMxSlZ0hE6+eEPmL6yTFi2F2GW6UxD/L7zGuDU/M
5yeyV/lpC4kTIjceDCWP3iM2qTCXzlW1WoDoWtwvYQmFWdGUTz5FMaddZhNq3DSbpXWoBRoUfEYq
9LkrduSqvC2Nv6k4cXNdpWq0K8P2ZiBCUl2ahTYhUDHJ6kd8LCj4p1K5SwTTUmHiqUB2zGBn0xsi
vLf4zg/ulN/6Qq/WrDsPKV8GWdvdpF4mTOlUFyM+LsdWGI8GRnB3w+DnJfa0U1lO4UWMsy0uiocD
CSaAZfIBz6xBtTArscBKtjDTnfwgb67JCT5XivLUR6n7rMJIwKcDu2+W19WtgPLhdmJVtEZ7VgZ/
hmEhFafiT++K9p7/vH40dHHXOdztbZPTNrR469HI/O8r+b2Gyd4ObsmH5Ye1AXnWzDYqSdJYWJiT
EVjeHpVx4POZNPM5EV/loFj1qgTZTvQ1CWh5TDQyypSntrC+OGiIsZ2H/i2w8hpyUx11J+GzOk11
H22Ea6S7sSa8U9HI5mmIQwAmGc4B9XG+l8720fhQMCzpy/f51OEj5YG8R47/EkWBvZKFE9P4xNSQ
kYlvdtHYR04C4G2xLXKwdXaiS9tTKsDHLRZHXA2fi4IpXzTj3WXeka3239sJBSvWk0ML6vS1TtQt
xwLjESb5PZozz22vJObKsafNLC66VgR1XT1/PLlWz/HIEnxr/r5pJmLHaDQ6N1YvDs2UgYrgmNmL
Wr83w5AebVyqm0KQ60dtmr72JRuMWpGxkQNR/4kwrosATp2oq8fYtf6u0wDBJrUQr4WbEARDO6Ft
KndR/gW6225su3vIcR3bR0qtij0ritXoFJNlt1JnEb98xRFMP+kZjzKtHnoMWEk7PJ8RU8hpPhJX
VRVvJ3UCkpG79riu0sR/5/jKo8i/SunkL66XXujTqWVU9stkBO5I0xF+sAYgmwwIl1DtekeS+20w
i/Tb/CL3CqSSMrs4IoVkU2Zeux1yVHBD02LUFvnDmMBTZOYQ7rUML02fO96DEkF5NAVgTv4/Vajq
Fy/spzMz1HLnk7aFKodo3HHu8LVupV9ixSLh3lYXSkZo0R90IvEsT2GT3QWr2CEGx1TT6dS7Padh
/mke/u51XFcBsZ3/ewkEBGVLKaqd/F4Xa3uUeRdjMOqDZTGVIHB2/Ag3b6Zh19Gt0krrRbeGY8dE
6jpag7durRbg3KfegJvWJWGM/06UJ7cqtT2qeu8unC9R+IkWTLjOy6l9v7yyYMWMcfpqisnbjmXU
7NyqqY8NFs61bKDIS2tP+wJQmp7U2YLfs8Ba/PT+ybBde8bUiSkx6KAZ1l0I3qVZJuIGU7WfDBLM
sUMUxwZAKWhyjHSJZcd322IErAepeUXzgdcz9HfoqPRbzIK7VRoaiqpVPKK+M58xHamjRvdWV+h9
VcVaMhCggPxMxyMWBkmcpLUAeWTXtpXsmobGgThd/1w7KDBqW4zon4NpUw6EJ+Zd/JJHChFbwoYd
Gmrs4x7oOlbSKl9NBUZLMbr2u9Jo/UtLF4E6xmLO0BbuDlt5QTEzG+lD0e+yoeQkMN/9qdG/NDYs
JfLbMVw1mbZvpsp8yFQxx6/CYwj762Tm/asclugZ/amlCeW2SruNgpEAwaIzt2nraPeCLCgAg05w
ILHqISP5RCmebM9/lXQVeYGd8Rj9urtIJHjXtekao3K3q9x+G0RMLZfDqWgH/hg9sp/0eaPuy4Zw
kZCZgW0Nt8X9AqZE7FJNg3Cdf1k8JJZaWKglxyTYYJ+J10v2sbQSLDyp1FTdUzP3RDWf+Skm9H5V
LH0t+FqKAoW2NJ2zFGoUbfkj+Ex/RvnpMSM70mPzNZttWGgvJBfkJ6sxSLOffe6Gj0fDCbMNXZz8
KR8rsc5jtzrYWdAx3nQrmhlehBoAWImfjlgYviiT4T/Jyyx0k1OuIkDcK/13psbEwWM+cWnjf0I3
9D+FTW+zLZJ2bNM4PkRunD2MsPqoAK1+ttLAonntp+xlofr/fQI3DE3TVJWJiHAM13wzDPE7Y7Ls
tjLXDITzTSBaccDfkK4tgrAIHvbuHZ5EGsUE2tFjJwTYRgU8yzZcs995jds8Kh1GQdR06peY+vcE
lip/Ussku2heTl5gqpvXuE6vRpiewiQyLhZO9bXRudZVyXZSkeK4zYXOhnMsB6Cwfy4xrP/UVoxc
LANWoWuzGIi3vyDGzVLEdu9AxzlGzGYJUf22BKeWRBOtSzzdW7az+nmo4m47pOY811MOSwvQFNXG
A0pzN6zhO2K/8d7pojiZTu1uDRXb8ei1L6mWkbkhsvzW9OPRpSew7lQTT/BMX0jj5ta3iXcMpEih
wxhl5TTx+nYi6mc23yyVazEy6ZjJVvKiNzGZGyOhZhxTPvWzGtUvs/yimeaHjiPq2qhKWMLVYCNV
4VJXubPH0A64XSO9RW+gEZe4mrWM/EqPdWBNh3K6JtMwXSm59vLmnsLyuXLIN1xS+pJWb58IfjOu
mM29nYUE/i9dCeftYN2dJ+u2auq26+gIXd6We6iCG1Mrmp9URYvKc52WSnxhQIM8ZD4EliYWgoDk
xxU5H+XdrEcPVzxxZ1OSnUinfISzOCqe9qzqLtl/8wCYuro/5JVG998hy3BkhrMOSye86Yx7noRi
01Vkxw2Syn/PSpOucYKhvJtfRTrziiCr8anPFkoTKPgw25j60LvDsOBgXKjuXqcIapIixKnK7tMl
mnvgqFvugtYLd3VUbP2RBTZuMElY6aMLbfW5xknu6Zp17VOxSRTwPr73HMZG8VQzeaqJi903BKjt
gsjfNr2bvo5FJhhGoaycVUhC1zCWWp1CBc/MgfEfWlDqPScvnyQi2/OUL6SgDMe4pHiQZ3ClT1sS
GlIWeUABhFx7B7nyVH1GW9mx8hv4FVvz/glL37kSJuL8ZTHR1Lm3+Xs9L+jVoUIx5nYxbgjnjRim
GZFjYCikIW7HDa1HFMOyAx/PoFO1Dqctc62ZYj87h1yDZE8EZBngyLn1Ijt2fso5OPR072J5nr8P
rBquVBVSbsGAtS8W8axxgGq6ykR0rEn5m1cvxtvma5ISEFvMhZHiimnP9matBALITZxC5ZNQtphs
LqaE3DIkADpnXZ3ANHv1h9jJT24kLvIOTMbmBf3sddQ6WGPsizSgWpPwPtohbY+zeYKwbIsJzx1C
t1rDv9iWHFpNmaIwWgkwgGEOdJlHVXFRUCcqxpFZFqFzMQcBL0hoVdjldCz4rddyS6jd6Vk2h1Ub
Mn0a3ZhPJo/eKh+/mlzVgHQi8T6UFnBNuSRg081hcFycNCf0dgqsd1qOxR14BnHdfgprV2cgZLse
tFd1UC5KYysXnk8X951m6Fvbw6PTWuWz4kXDtm2S+DVk3rDSmTx8tpL4mKoNKsbmoNqT+RrmVQmm
Ihqe8aTQMZhfZaS7/nm9dt6u10zlDUu3DLpBDJhVdV5Dfutc2k5FsaSk2naxctVhCRJo9ut72gOM
WPSeh4jAwElnTgvp9dE4QH5GN6budoJ+/yu4bUpVhOuoXtbye9BhKgbBvPci6eMntLrdGmYw3IKi
DjZFVcbnPDLcL7paIU+ztW6HpUjZUK+1h1SJOEf2aXqBIjerebSNOaco0Mesb9ag7jNOZBctxws8
Z+n88s7LV8qEoKFpC/uoQJo6LriCLvhIiVbffvqNQvOrlSIRZMZ2AwRV3xQaQFYQxLeRQ4lU40cV
1FXZvnNY1/Zp3PYvXYthqGrO/PrhWUsaOv1RtXVCUBJM3b2HDf/viNyn4TOt2ycGm2fZF2AiU3DH
pFCYquaI9S2lCDCqez2Nu4mu3AbyHfo5ALVrouGbB5Hizr5pICH8+dP+7yDc4EO2VUdFQ+eYrvXm
03Z9y5sa0+KwO7LuJ+Q5moVot3SJX7qRWAV2zvhpkR5prXtjSP4jVTzjElWCyGK63BuvAGZc0hVB
GRZdsynIaXK3ISIBvWieGhXAv1NZWzvE4mQUn1MtUD7Cn3jSdKVfyfHaKFxzS2zwP3/53d7qTISh
mRbCdUtz0ZjpUhjy+53MmT6ISxvWx4y27u2Jo9VcpY8BuuQNIYXl9yl8tszc/CHM9P1A9R1ExV5I
UUxk9BfhDHfDOGpiVJ7NGRBBZMDBKuP+Fln2cGqs6cs4Y+6rJO63FRXWqvCN7G+b9tsx4Jx/wDNJ
uJArGAM4b06Iph5kFfbmYKebbb5fSIisPBar3jQyrUKi4qhYe8c0oSefQqnmvSc2au8W8LZxpyQn
OW7R28micWG4r3jx1n0ZF8+05d3XyLM/wp3wnuTPsmC8evG4T1Tt6IZT808dgYwbyzw9D3aLhLrB
uS4bFC353AT0ga6bKkqDmcHZD8xvfh1RI6Wu117tqNtFqZaXpvXCBOvijF1wAqkAbk+anQPLC8CN
FXMqJ95MWc+PKggiwiQeTqa25599cxOX78rsiK6MJpxjJAzpRAfTmHc1JV2LQpw9LeyOWRT14MNV
ylnr1E/FN6033bPh5DitoaSLEFzAnejU8KDn6pmaV90JavZPLQ0BpPh1qqMWfZH1COqE7o5nrdlE
cMbkHF7TgmxfmITsxqr/4883rf12esl+YqtMjOxZnoJI6s0DGYsBM1SvRLtl+G4nsXqLhhTv/gC4
vu78/PTr4mFVpkb4XGi9dxEd9j2t9miqIEHepFpkfzSp5DCEkm1vo7Mhx0TFb4k7X1VQyfWonKl0
+Xi6yCITHhrFoZgzL3XLiQ6ZnTBqmkF7Pe/paawqLPVIaeNJGw6To1zlcyL3+1Ijbxhq31EPTFyX
BXDajZfyePthbB/1wllj1ziYzBJvXdz1DIHraU8mRfG10asJioRFGzuE/1YlG3f+ImodFyxDYRL1
WD35SexeZFXdg2heMQK0NnZvR1gn7ctSJwCbNHeqCtDD1vWvOiMwmnxOiKfDMxHtoP2//vlz0pz/
PpYctdgjWT2J8bLejk4co2sIyrGK3YI+jhhU7QL1q1FgR3Lhvm611nq4c9iwHPL5A1xjG+0xKaWI
7oqxcIgcr2x1h8mkXUML0LdydXJKEnqlz41Y7ngnVUalQ77a8veUCqHKgd063Lb4bVzFoyRmuim1
xFKWMZIamhOs1uRucVVrfXwqGgVZGJKJNl2pIfdSOYTlrv6/auc3UKZXH2qbWIAaZQzUMqvdoT8b
2J4dDoxFkvQMAQNrqUBVJ6+umf7ZAUqyQ4M9MNGGVhK3JBd2gA+oj9xplyaavlkmLzaAgHwKzXNa
hJuwfl5a3b7CFpM5dnt3XA3AlkBm5aYT0LNZUzDYc/55MgybdpgPGkvxRhb1AvzSy00Z+/GTpMa1
U3WQp7gcyud96b6KSU95O/36FsBqN8NqPUvVLiyjzs8BJUQwTm+9Gq4ssknWsoUhi8BQpE8avbIU
3+vDU7jjw9j8UGrp3tJiGBjaziNhgBhpbPU5Wl2vr5X9kM3cm36OFylq7ftyvCCip6gsbFWo8IIe
61TfEpizqqIY6r4obA/pRbiWLeTK6bLTqFA6zCZTZIXDcSbaEL1UkkH6A5gSOo1RV3EAowy2ncBY
i9nxQmxAzUl30g4CdN3az4xFkqYoBZZGhPcrxx/DdeCWzmazZOrOvRopW5Pns94uuu1SidqMW04F
HRvVCQFUiPiCGvCaMymRMnDNxWtfwm84pGm0GfzIvsrWcaElJFmBddyFx/KwRKyQHx3uaJh+RgHS
rPu55KuiPj0uzf1S+RxALdtJVwQ9wGFjJDgU3JTcNInZ9zHKb0eyhn3ApBehmfpem2q4O3+bhMqD
zu+Vk22TlDKPgU2DPgwti38fe520QuDFjGe7sAbKFuH5XJF25jusSxAvysw61ZHnrD2Oku/6JA/W
NI7tD5ma3VxQzwjvtXM0X9qo0WhTP6f6pJCaA4aIVoW1jtJFfRSh1zgvaELbGt21fxmYJpxVp2M2
0wUd8AovIhtKnWN6G7pofmWHPzfK1tfrJa1UKZD84OVw4jU4lGRLVcEQIxn1gzxT1YN1gwjsborC
xejojNZ1BCPubCIPIWijztkBEQ+a/ImXdv7WdyEsm+H0vunoNToZw1aMfEa2gz37XTpMpLhMvgJe
RL82sYlvcdovf1lZpX767UdhGDyAs3zC1NR5i/zt3GaEvZOruult497RV27eBbjnRUBKGRdCLW9Z
ZulH+f2AWLVrEte0cX3GOXQFQSjj4zyOsPbOhvDig2Rjan76gwE/7At/AEOs4ueVi201umwZVszu
niWxz4rnq9sR+IwHm2tlpZCwZPVYm/+Q4gl5iMkQ84NUQ1+VB9WpKoh0V9P+R9eo6dlhJb8aPtZb
N0428PynfdBVzns9gFdCQmurjenGF71LXaqc5WBpYmToiNG+wszb1h6M5FgxaMRNo7JfpJlsyxCo
P3ZV66/p33t0mov8ZHJMCtDquk3baYfMsjYT4Gy1+9aJfry40CWMNukgRfC4L23ftPmUgXLZEPsz
L+XC+i5/SBuiXzjCspEeDVm6NHXadIwvnYAR5lqNddHCGNlSUZEAFKcI8pXhamo6jdEAaNcio7RS
i3gXLwcORQ8+MzVr580MgpryZpsVHqYBu6e7QBnjbrXGq4GhmshLarLpnERnVzGIcUTGjSUiLZi/
F1aLs5+yI6U0RjoxbkPGsrdghClRdpVNumTeb7W839W12i8BjdAhKsL2ZoiE63QHF7YLvBfMr1lH
/xfrzL6r+uTuWIyn8WIVnxJWp4uUeimuH6+yfmypWsNqpfiK9nE5XtST7kCsGodtCo/vNuIDOkVl
rQOHRAinD+1uGQPXo/2saH2ChYhOmRXEIDnCWvma5MMaDigQklkmGJSaQKJd9TvhG9+W8bLKTPgv
Qjhdqpj/9SA5lmPaLGi66tgsX2/WtLZLQCPlzbgLvA56N03M1IAw7+VTcMwC4yP9f+vokQaLKQyb
hEJUWIZ1+y7bMBg9d5rA2CRmp0BD3+6pM3jQKkQVn/UfXhpvkNybP/COP1XQev+ZuEVXUxefRT7H
6NgZPVONUUbQ2eZFonjA79EXs3uxl18q6IMhc5IQIWnlkJn603KvIoIaDqPcIwvQm+u4Eu6OGi3a
52GSbOREqcUQfVwme3XgwOwmOmqXt9Cj0hrWjOf72rMoGjyAWqaeNcM2zxDEt03ZBOdOKvGc2GIU
b2wCRgWMZo9tHdZ3Db+w3ajd3qojTDrzuM3soYclcXMHF/MhZgq/k5NcdRDxAXvDqzWl3Sv9nQjc
8mQcm9hqX8sW6kWkZu01yENGnOQGWwz86WO0exkpqXRoX/FfmzvZD+tiVA2/jh5qJhbNgEIEz0l2
JVCO+SfJJCgqNORpYWZYQBni69Po3G0euyI1ibSeFV10EMg1ml+h3iT5L7BHNqLeWS0PRtMSETPr
R6qkqleIqBkSD/RWbC1+QRcQrZzJ/OH6WokDR0WQV7Y5mGT7Ayd55apX8FDtnBGVPiSbwM2sJy/8
XCNUe80o8Vt7ICI57r/XM2TXK6JmPWYkPssStPOpo9oqJ8asg64kI0nkMCMsmMgvn73V0S0J+8TZ
dYNLytg861Bd7EHLv11YmDBar71rCqWJpEaaUXZHTXGJQi1dtRlm2eXsUceGc8ArdlO7GqZe1BiE
BUXTrjOQn8p3R+sjE1Y17dka7BN5jTm7vdSzm4QMrQmgyo491N2HYzSktk5t9C1i8aSq3IK5XjET
h7vGJhGtOts3DxE+4NNyqE0GJKO0Jgj/MYsvelFkKxAVqQtGJvUL/BSz8WqwmEM5ZCtIJTfO62rT
lSMo3VnYnWtNBx41PNI+34d++ySbUGzpyhOZSbVFTEczd6qTcDQvwEKfGAHtlxpBhNVRNOreHAOe
2sjo7lqiN/uoa/MzS+nPC+21gLxNB4A+e6m34y6ugdYi4Chr8jCiqj6QVw4QvDaCh8og8WyP4TFF
kH0WABw2pTU8L8ueOeg3DI/JSU4v0iA3L38+E/xHxwW3SnNw79gUW5ZtvG1T4SaJco+42F0hevso
xSKL4GqYiB2rCyyUi4IkGsUmgvazXpY1qM+uBh9XwhCJ3VLOnLHUFDGR/A5IT/Xsx0eV8+CLagb+
hni7XQsAtHJHRjvzJVZa/hsSIyJWF5RBQTOOq+Ww5qhldKTDd6gHp1dXRt/H17xQydWMaOyqbSS2
rhnAmMWB8qGHvoCzXLTw7uhbI/Ncaanmo50w2y8e0bKZxjhyMCbOAVnZ/0UK9x8xL50jFb8aYwYb
Z6X6tlwNp2BikJs2ICIm5ckPkuFB0+6dJFw6wlB2E6OQgPF+ocUfVM5+bWF0DytLniuJotXTs9nB
4G3aiShdPTynRpmsS736JN8lumg2yuDCObtGtWmXG9N8hYKIQxszo5yZwAMMTwZkB0OtkKrLB62f
Y3mlAlInbOGJYdSLlEGhg+jyJvrQtD7rcTF9cCvvqUyCF3kGGdjDwF0zbjz0RartFJNIgr/cc28b
4YxPDLqis4icZrz29p5jApSBGkBFMVWtuqF/Yp/kRfzfK/mlmfUsx/igPBCq5t3rvH6edA933Tfm
VAKyi1R38F49NXlFi5d4nOYAzAJcPgaRknBrhcVxooggwrg/L2CwmQ4G9ifsaYEtyx7hl+pzlybJ
2qRFuF2+metGcejKzt0NNTEPFScXNsl1KGOGas18l/mn1ECSOwO+gkQzrlNpf5CO7j+/V5r21lCF
3hn9KDMnF7Wlrb31RJZm4apxG3n85WN/nnrirzTdZhYyTxij4n2nYDhpTONkkxKG7m2OeYx6lfx4
n8wAmRDEmxOCfHYVjO39Y7nrIhfgL61+oDX/GDLM1cG3cWFxXlmt91x0Q/I/nJ3XctxAlm1/paPf
sy+Q8BF35gGF8kVvROkFIQvvPb7+LoCauRLVIU5MRHe1KMMuooDMk+fsvfbh1ZvCdg2eRJYw61Zw
uD5uAMsmlBZ9cxgRI7r2Gvw+qTS5Z9NXDnIKBewIY2Jh/C955FDOxHkFcmO09FXX5pZWCyKR08re
p9r8aI5WdrNGCzTD+Eh4bLaztfpnZmalgYpfN+u14aBgmtrmM9IzOpRLWlNHLdyNyiXBYbl3tMgn
V9x/fFV9iKR/rCFCsh0HyWFoLcSefQppb5Vc5AP0MFgLGoyAmBjAnlTZaPkSIqDxc4Jdm+23fLGd
zZAkrtb9PV2+TFTtBhGMeQxTs3lCLUAshjW+NGrQskukGP+WzKMC2IuZK0Iy97WnU5lQIwdkD60n
0HUI1sPw9dZiRbW6+RgiOkM8o5aIUwhiDnvjCsDS86qM7PxC261tidcNSTV77dgj6nDWqKGGm3mv
+uGXyEo/dPNEKsLSlo21D3+/LeXbcajDQyp5fBUUwJwkV23CLydJhUdwEh1zp6TiszbDqLnUTZ0z
B+SpLBw78+RAiME0WtMxapKe4MPaciulU/fGRJGQmYyLAGodhjFvsDJq5zGZ+NQmpXbtLMnIn0FE
1Ps98mYslFmhyXf6jNYfq5COBUjaKjZZi0PJWxNQUDQ2fAwS3+ijFQc8PNgq5/4JbjhBOYTVIzsm
V0uiXls1l3E9D8fewjINB54zdvYY2sjbhOm71qxuBqHGNzMkyiu/1j2U2+0pAzFxWn+1vuiE3ez7
Ls7g0QJPDegbXq0vpen8/FVkolRB+qs+BvE+TsNjnFrlxWgL/Rj0DjXFmFW3atZ1R9MKWaB7vInw
223ipGxl06CC8dbno1XCK9GSsijJg9y1kkZFoIfPxoLNXqey5B51DGaDvilxxtjc+PnIikYW/WzN
/l51os/gczlR2Qxf9q9HNej7S1LCHAMtjMYNa5CyUyDPbdImdraTLMSGFMFlEZ7IUuqmOy2znVPk
J+U7c5s/d1wD6wetYcluiVX87ScXtv7UpXpEXVvE+YbpLbK82WRGs3YeHNEYeyMIvoZG3G0mNucT
k1TMLBLcWk5YcVwXJYRnm0wS0OEn5mu1leACs6wnPMbVFWZO9E7pIJ5GNt9zktjWRzQSXhHLCCEq
wAkcQoQyF9MnshBBqk0x03KGHthDlxNPqTKeT0wLuASSm2Iau1dosURktZFUYxwlOCh3af1t1OAL
yYHhc+U/0qhvL3ISpDYtXyIpku/UKn84uBwkx7p0eGBtFfuRsTzWvzy2SQXk39eJy0LGiV5gmdm1
nHEp0o+BFZY3NlOKXZNr5c1gEKMVx/XTEC9w8nhJsioG52uZktulLZGG9mpCyaWxhMbTQI6C/rRy
iEqjHr1E0+MdtxZBaLqlHhRsgy+oRw5GLuZtjLtt36QGAWpWpF/m5UUtYdXjXcU1pJUV1fT0epKa
xzSlgtMf6oVNUJAcPrEvv7ZmX2/MsCVpB3VCvwkUDX+1Tu5EOjyoSchfW2Ru6wHt7wug+XZIwZas
MtSl3MP3TtjN21ZanhlQYub+p0w9LLuIgdys0IjQ+/v1RYyqcOugk4f1yy5u5ttcPg/zMdKV8IGI
kuiBJhFFm99eAZfI3byx3bZRwuv1ZXBqfY/FOGMkL6pLMRLSYGeWsx0C3bx6fcGCgTkO/B7jHP/u
dUsjIwwFxqJQAVpEVzipup3atM62kfpwNhPa9ag1wJpVceRCJq8/JUp1VUTjOS/05ppgwRJ39LWl
zNmzOd9mU46DIV9+PiB1+7kaYHipHHjyEoHgiD31LM2SPm4tqU/pQ982QYgbb65LzogwK8iJ3IWc
yi5T0jTEmDJBMLrmoLbFcf1Q/s9vyJpmRdh8LcoJqXnYvvnyPx+LjP/83+Xf/Pff+f1f/OdV9BUA
RPGjffu3fvtHfOOf/8fe5/bzb19scwyt0133nbiq702Xtv9F1Vn+5v/0D//xff0uqJ++/8c/vxJD
1y7fLYiK/J8//2ih8Fjcd/8N7Vm+/c8/u/6c8c92WCc+59/e/oPvn5v2P/6pqf9ajiVYS5ikoTtx
2ABpDvAnqvMvYjEkux9NGGM5vPzzH3mBSJv/P+VfCnpdHD26ZRlsY/xRU3TLHxnOv9gsLfjDjKlo
eqnmP//r57597Y29fhb/ni6k/r794lCjfEAKw/HTQk1FP+33pQgRhzrGug6KZjmwV4Z9y7R4xKAm
OHYa04dWpVFZ6wAuleqJXIKOBPKihA/VB0tee7719bF7VSr9cgl/vtN//MI9kr8/2ss7W4xb4Ec0
ph7gSN7IArqRiLt6FBiokd0b7TDe4eG5yQSSvab2dNxu5xFjqq+1z53hFJ+IJqL5j1tB8EMooSMg
HmW7oRqv0jKIDkXq/8AJ5l8VmsW2O45MaxagkNI1tgeHp9xJzq/0O2O3YEZx+/ef5s/rbEqEsDpa
WHyTDGvfXOdCEbEulFHzAoYS63GA6MKucwK0auSUljAmN0UkYBeb4qVoUKatnd1GqhuRCAfEmxA7
Tgj5O6dA7XcT7HqZOf6ZCCfxkYGlfnOZzVF0/dLeJMhSnNRGJ/qXyNnMEE+KwalUs8izNpvwdm7U
ZKL4B/OS9al4yCKygHw181ZmwUovoDj/OmfC3gtMIzdL9hNUwvreb/362dHbyhN+Wdzq3T5TtH7X
h81X2oXmE/38XLfhCQhMlEM/YCRxSnk0CQ127S5Q3CqcQzrj7RIeV4YuJWr6Ti2zdgf+fyf59So4
fEIgVBh5K2935KgM9Lw3nXhb+0N2CAmsG6IO+6haExbrNBotjgz4lFYZ58ECQRmY4s5CBnU9FVm5
e+de+V0i8fPNaAy0NB1JsfHWW2tHRdQlUJdfdT3rnQ6gmjQAIDrxEPpnfWFYduRW+6F+jMPC2bei
k+/cGasp9NdrIk1VN1h8MEmzSCmrkO6XKqUnxiXiQ1S2vglEoQuosbCn4r6BsZqIElVzmH8bShiM
s1U82UK+rO8CTLKxQU+pe3+/LG84NxYrFc+OYeg6C5VjOm/HZoUCvKFUWmW7ptQN/I1tlIFGdm7o
rAy70eLkFxk0bew0hxSoQg43FxEdDlC3Ry1yLvrxS8Sqc6jjSR5lVfFT6VF4JPXhNE4pjCq0Dccy
ijxHy7/Ydqd7GqFn9wVSqr2p+M3GFvH4zmVeXeZvLrPJHEGnjIYHpr7Vj0N+EPCl82k7TM1pXGcC
HB4X7NgYwq0PiGlCOYQhZERda2tmfwwSa7xNHBxqdP/9Tjifp7gb3aRAN9pNkapsVFnN59TUboWT
X+dZFSSnrEhQbxLvvlRRm1nPi6fA0PDUGcrkMjMbCCqpDZwHAQmlvW1tFKeIN2EWQW9WGFEVotut
1UyDNsOd5jDY1bOhEQVB4cqz2uIvYDVb+2CiUn+sgv20aoJLLvqKaFtIyQBWTvEEfX1pYaxFiRWC
Z8f9eZIIpTa2ZPUlW7Lb2eCdzoZVHgIaoudm1j+qebSACBk2W8mS7jB+o9FBsFeWf4zSqtsCpE13
xWRhRVok5kpmZnvR0mr327rY0etCIJ0hrf/7TflmBLU8q0xxMRejNWe3ZuX4ff/0jXDUxmKBuVrI
t/24VBeh7LhpojDdKf1wcYQyHTVCnE30dzuVGGhcaY+lNWGHJ2F00kXMSC0is5K4tHSO9pOO1Yco
iY52/TjuU0gxRYNfgmLI9Q02W7NvP5FW87m1RtOr0y72SiTT7mQX1l6J6684SeZzMsf3Fn4Sr8jA
9+q+vDVi5eHvP7xc9oZfb93lh6dE4edm+AbN7s2mhhRIlyza/PBNx7HL8YeTpedHpc+yh5p3x7DC
SJ5re2CEPAL6sgI6DYX2MI5Kf8JXFgKS8gd0JZ1zDSXE3EgJDcDKmosM7Pi6rZz3HNNyGQn+9pYp
wXhXTA2XtoOmvzkwBH5eTR3IAA8ZbnJZN2JmCJ9lYpP46TD/rMoPIbf0F4zPjmuARkQbZGLjMtIF
eabcEBON/kgObItpGn4q4uAKGf/8Orn6GHBguig+hNpCd5JHJ/E/SbUq75VAf2eXeKNsXZZDcoko
LJEySwexgvb7nVfnLNtNOsB9mYg1UWhmeXYOT7vFKfvVqPvpUJXxab0t1QkeSlxd62HYPoHvAzhT
68WxyAN0WspwY9SqV1RhecmmYJPag03zrh4PQrtb22G4AMh91QMuxbJAwma7qGGs7uuyso7/g53H
Xt76bx+SpPhF/M/41YCg/PahyjgSQRDQwi01s7ILkNYQm1WGu8WjdSyK/jvyJ/IuRPKs67Q3pxgG
d3o2rTm5aKrteOyti0YhVm6G0f4gYQkhopbnFeOu2DOuRCnUxyZLX8gey3bO5AAqURO54U2RzCj6
5PDagI78NNowP5uu0WvNZzDNe1oiFpMQEFi+DObb8bRinWINulxhpwdY0uzL1gB/tvePLEzxXmjf
06bHGtx16PpHhtBrdyilqnZbqUy7rLGIbWUYt7dUXAt6XwIFgY6Xlnie4yZpXCB4d/RFs9uZCtOV
XIyzOsf7VCjJbp0m9IFYWF+wFojh/SEARGIZLiRp2UTvAbYA+phy64NlJ/aN67RPB93AAVG4UDvH
s0Xcxz6fyKp0iyWdQC/m8aKLJnqnzvpjxaCVQ8fSofVh6Bx9VqzILzVFziat40t3PP4aUJ60wnQ2
47TYZn3G/FFI8uSy+xKtzlGzh7MzGcybEZ9fHJ1xIFCwDH5P3UEMQi/eOIm2p7bH9l2rhzIxJlzf
8dXfFzntz2rMYc2wFRXLicH/vhGsVnRLsSspwdbpCQHS8GLtklY9ENkNMBhssmcw4rlwCHcnGr3r
lbRIM1amub3htBft42Iu9rPOBA/b9n0rM5rUTBDjZvzUSaoOR1YjT50t7woYCbJc6fikkys16N2g
nKsfzNZTCWSWa3auO+MdHfkbOsiyh9G/U1hMFE4niMPeHAEqpegIQmrDbeqbLGvqbLWeusRPyf6L
AmorpqK7diqrdumF9NsUEZiXNl5aFO3BUtMMtK7dHrNxidstyelYt/6l1nYHP2c7jLWH1TY7txPH
nTrU0BWnDfNYjgp2JO+MTPGysM8enT5LblYbUpKI+WCgxtsPTTW6aiCgYWft498/W3357N4uNByj
HY7A/BcX3+9raJEQAiSJLycUwAoRKrC7RrET7jliEt3jRLeh2ki4iniqlRONluJuakGLyy5iQWou
GpHol1nJ/O3K5uX9OqdeZzIT1IDbM6aibkbDR9MNe1sPCBVizfY3jCNsj0YtY1QSeW6aYHq0M/nQ
2u2XadGc2yJV3STUm4PdnpIChzCmw2yHjxh5u2mGNJV8nTNSLA/m8tymbJroRnDSCrw1f79Cb+Ze
3BscAnAncoMw9KfJ+2aXkf0g9UZLFvyaychvRsBqEQzWQeY7Rn3+DMdovEKmX7B02JwGg7lTDk6l
vIQ+avdXenYPKQpPniqzcQf5YN6QIm+/Np1+6zn92i748xzLG6UHzSfJgM5W355j1TydlL5gOm6k
i86QSBkyV5YxHaPvA3PhR8UWh7Brk5dcwHMpnPHD3MKACxYEbqvf5GY37e02JTowdA6WUJvHmrDf
q6hvDddcfh+jApzkPiEMguSfHOsF3OgG6Plofhax6Wx5eUq6KrsMFmEDEeQURpbKSJ28FD+jnTwE
QhL/LRVSVCLzJifw+b2q4I+tEw8quxu0f90G/fi2IZpncVFFtWJ4KyWdmIktKun+yG++hEWOt7Dg
AN808NYYHNpeYcW0QBxC6W0CGf1IWVJYnlGmVwD21PjQGpjNg8q4GIjliS5zNbsj0yCf7sLS7jfv
3Gx/9CLMxaPDWYiGrk53683NFthNOanlbHllPtlHETrlMQ9S0FpRRGqNPr1otsy9NIxIT+ymjyS+
mbf8ZG6dlJbrwNYiGyJGxzA5YbZjPlO/AIrbgAJkVfv7W5Xyz5XDMngiFGpfHZrtm10h1LKxQEQX
bGneOSfkaYSuzLAooxYBmkU2HF1cpL0W1z2owwQQxghakKzFC3ipfbIAEWqhhjdDHN8SUbBARwqZ
b5OIVUKh43VOUKudm6zf/i/e+CIysWmuUTg6S9vtlx1YwUCBvLMMt0FpWR7D+WiTBM5tC0LsJig0
gZR9+CYJDN6U+sYJAcAwbzLjPCA0XNB3Zp1+aqR9n9YZBO35RuAeh6dD+4FF7yG9GmUe3Pz9Pf/R
iWARWurA5Z7mlPGHzi9VjNSKBHxJB/RLMzlfs9aOthakiU2EoIeMLJ9jl0+hwzqWAzIxE7efGgIT
zetVjPL39yP/KAl4yGzJHI8qhoP7W+NVzCdXm3zG3lyC5Bn8Di1ffIkhMaFeiDtCt4GR+HErN1FE
KyIfsj1SaaYjSjleupYaM40Ve9NIcd8UGbOqoN1HsY5ocZYXx2+yLXzN8OP/5l1T/+K74eWPq9iP
slPasuddz0q0ZVKHKY3wYQimpFgGJTFNsZq4ag2HpWmC/WA20IBT/X6ws8qbpjFGDzbAVwegWiEV
D3tzi6oEc213tSaSRU3avnO36n8sZ0utuEjX2SOZ79Ds/u1uFaPFdKRSkq3RnF6nX/1LS5iEG8YT
GNKgGC5pbiJ4ABn0UKq1GzZHUg6twG0sC5wlkpR6fomJNrpHJPh9lBgLqnASAOxn6l/ne28PwU27
vOj+oRgRro4OwUyMN+Yy84ZUay9KXpaHWic9qMobQS0dd27OMrp3cPZPttF5WdAQa1QQrJFxcpC1
ebFME2cr5xa7ruJ3xGLyj549XXF2LaaHtHsY/i9alV8e4Yr8ikybySDWohzdbZZoW4aWC5gDc8Rg
I31vn9dmEMpUe0cf66VhNrxf5dBpeDWkw81AF9Oz63ze6cPYI3NCImmW4W0bi+36xFRdzxOtNjdZ
mH+n0WO8A1/8d8+0szBlJT+K5Dl6cxAf+tHQRt6x56xEfkIxNE8S0bSJ2xr0EE7/gw50brO25hUm
nUdiV1OEQWYLLLya3aDTlP3fHxHjj1XdpI/Ds40Az7Cohd9sQElkl2NC/IRX+Y59QYNV3ZuK/bAe
ojF+Lb2QYzyN4IZKs/qppFz183qcfg4bp9+v/9DupL2r6wXqlHLwt5bumJgXdX3WRFusWJKFt3/W
gtq+LM2ViyxC1JTAjN1GDskuiojpmvymd3OUAxfqkJfBqpxdpQ7GmawtIP3xvU9wzSGLDPsSzHh5
+86mK1aKJwKKXd9MZi+STBtm/6ultc1ZWhJsfKp+t7W4OcwT5EbZAYswIzt7FWv+/VL+mzVSMvDi
lKeZi15qvYl/uUmHMJ1UjerRa5O2dhE5t9j80nnDeASGz6Kfiwuj3/ZcueeSqWQCbetgSqLAFR8j
XyORpgYNRs1QaKS5LP5+wp880u/K87rcWN1BF+H8TgH15ySAW0BXHc0Cm70oy9809IKyjQlYrkwv
odl7P0ow30pCIsScZRsl0wnbsaVJ+DAhn5OCkQx18Ys5Q3DByJ29U9T+2zeDYYeYCCQ+rINvqgyF
NKRY1KrpQf+C+1IXCUymWOXeMpCia711HS0HFKx6Ke1j2zq0GdaDPg2TY1Fm2XtFz9uFZzm90/Fb
tz5uy7e0wUCKLOgKm5ttid12kKrvi2q8Jb2YetNwnsZFEhBIW2yhJtkHw24Zqiv9YT39CSv1jEDN
7zPYczsx+RN2njxx40J+SPLRPMt89KZkvo1LPz6kjSyuYtmYHBit9xIO1m3j13Pf+oMw8eTIpxq0
Lpd14Jebs9WGGdhA6njrcT1BZLDE5X7WZuW5rRSkRjDahl6rbxCryKvCyr4h4KqeaHrtMkxBc1yJ
59ACsgpZJnpnEfrjUMqb411xqSHck1T8diRriqHFk0tw8FrCB36/X1FyZZAkB5wBd02FfR+X3W4K
u2hvq+LRmXUWfb0tPSfLHHT+3bckDx9B3kRnIl5ZGODeeKvkqBwr2NUN6vkZ18II0CCa9RKVYh3s
VqFray+dKuRR1UKVaMC8EHUpthbGDpQH2BTSoPf0DCxXY0jNnVqAUx3jgkpWEUAJn+TZINSvGn1w
TqrD/Qp47J29g8bEv7kTNRq5GiNiXVmKsN8/wCJJm6RWliVv0s3dKo3uBtTbP20qXbGwEACLVZad
v77kBQrousC75xAakbTxiRvLIFiPr4LlZf3VEMRftNmPT3NSXcfj0D/0SkMwlj8vid/XqwQtMotr
faic85r32TXlB6uNptP6W6sTX/Tmp14T8PFaS2FcAT+1Yx+/7Zd5c6inI8L1SoBNxwOW4zSaBvdV
RkiGxfrh1gL6R6JPqHOWz1qFVIL1yQcvpzAaCUwFqL6ZbDvZ9ucWdyhencGNsCFtnQx3h0WSVjGF
ymVAPbmhcxxfQ4Gq3HqmUtIZ3x3sUhvPxfApb4bS38RJd23ngUkUJk24ylb3r3sy7l0fNEQ5nVe0
r01T8ucbtX2bfKfsk3D0Zj+Mkl0c9ctGRIY85p21lyqhpq+fxSCL4liH03AqEZK3da9d+TGBXFWi
7gV+02sBmN1rsKTDHoRMZmRCu+0xiW911WoftWImMRlwCB2q6WAObfRUNf5wWHncoYo905/LuzkQ
xZWRTi8Bpd9jazgjeSyhCqOtAA9OSvBeMaxvoa5Nn3osoD/fGtHFBcxUNqWwGZpjojNh1i3OQQrc
5yZRlXtMNV9IAzawRb2KDduEHa2h/PdUo9UqALHRB8OA5wKV6sGpjGe6y5hlp+hZdiWCrZLEVL9F
d48pWjz10FKHJryfRl29Wpmgo+2bHhi+jtPMw6pHEvM83pOtYuntuXeYjLUL476KA2D0U20Rz4bW
3mIonplkHM24mLVkMHZBFCL0cgJmeZXvrUwcn+YWpkwsuQwNQy8bWLkU1c93ZAcohM+J8G5CxhqO
E4N9Mec2FQGrQI2PZzeOWCvTzOzp3ClebaoZJpMgvwn60sMk7UQbq9EZMUY5AnZwpRHpX3IALWKm
w35dcpbadasv6dDrSzUIkAJgKjpilfZ4IhEAOiNW/oB8DeupXbzaFuaQXR3KxF23+0of7rBMINFN
en8bVODeRs2EA1FFO0sbnu28/Dg46VlxpvYuzfPrVc+RpNPGVOHKyEqtz6SoFRjtk0C4fvekpv2I
6SVWL1AYCPsJ2VThnI+Y79tn1uNtnDb2c+kDjMM4I3ZrEb1+V3stUgNHARGs9dExkbLewpoWkJFp
o/Tw+fZxOyY7FdM06RSbggw6GvA5mjuAUhsMdeUJoZp1G9Yi9rSMjMDAKnRwdxblmD8Qpx0SeKlW
88Ec55d+kRs4UEuMprgD9GkeJlHFbKR6QpaAtMBRIBRDmkU4WUaouB4iK8l1UkenYd4FaiivRaHN
u2j51UDGiofDJNqkS1C4sVgZdNGV5AvywIdTSAgiAKiTnYjLkI+Uj2gKtvSKv67SxIy8tOUAoArF
vFrhUYthbm3y5goJShp5jtsoiH5kJmCXbrSjYyQVomKCHCTYitUtiA84ZVSvW4d5wxYsElpCw3Oc
MjroZt3jFEDYti4Hfua/mCy80KlhdAozNxBVBz0zlaZ/BKwTEXLIoWyKbuY61W+0SftkDehnEQ0/
9EgmN1AFfA8nUvlxGq5wtaQ4WlQOfGADF+q3KAuqcvuaCEhv1XKPQ5ATO8zIb7Vw5bENpY28Bned
wXfgI09NZvh3o2IofLZ56OGGGd2qHYxNmuxL1MvffLtAlBuN+r0I4/0UldG2MbKGWr3UmRrRQRxJ
OTqUGa4vMyRIi9U48Wf/vL6kTZq4eosYU7cjAgjKZNpmi24YMnCGH3xkT+VUysEd3PNjIat8g1zD
9pzkUxrmync62N91CwgTh+n+wAIOMLB19rYW+u66eowpEIVkwjv82hxVWO72c7cftFm7pWtVuuvz
V1q9BdWbM8aronNmvz9XNj2XuTEfAAg0lyKLDuvi0mSm5loW0pPahA/Qj0TmpikdQ0gVmifAIR5y
iVaG0QdsQGU3YNA5Il4NRotGNTG4x1HLmg9dcgxJ7YwJ44FsCw24hrKCvAiMp7Y4mQJnOjfSbLdm
UfXbXAjrVA3Tvouczap2Fw583WKGsWaJwB3Vwv8uyqd1hlVESr8bEZ0eXzURJBjs67APruoWnAty
YHWbWvG2M4mD1wIghOlCeFmF+nMq7MMcgTEwi8RN8b/cOstlIXdvt6oLwN6RvCG0x/USpZr+I4lq
cse0OL2aZwT35MWe1/snMv2enupQ35SmRGH/OM4Uv2Ze3WvBZDy0utiU6qtXWxuW+ZIDgIyh7CEu
Qv8CxCbx1u/T2P4u0sjVK+SXumtQOcAP3fTtQE5Zrp2odQfgj6Fy0J0wcU0V23UVkUst8UpwlJwv
aUpqCGquUx2QGmH1CEFM7g8zhjczlSeAgBae0okVOd1FGF0dSpM2helqMacTJ+wVgxZsBPlt5qYF
1VA/ogPZlJPjLUSZ0gRHrG6r8NsMDNbuH8Pxa/iFSrrgO/Iw1DtRgWVwrtELubWN2dH+bt5p+UfW
KMRHro1tqEwwfuSjQn1QS480NoyI46feznTPqoJvuhKGN8okmHyk5qMpgdRGBI3vhFQvQTqxEcVR
ttGM4EtTxR/JbfmcMBUc8mBX4m1RfUqNQE6cMtRTSCpgs42hl+0qPJTbuQzn22lcRLfKQJQkbH+K
4nYDCb88Do5v7bOSPdy0yJrGIyRIo3IHIphnJqfs88exDXti3eMXvUmvK7T2+3qq8SH3E7ClYAlN
i2t3tKfwSu8po+uERjXq4Hbf0IFNjfmGmvo2jZhZY7f+kPuYX0ZnDyQj5QBPfeAnVHfT86iGF4NY
PKdsdyPvJzYZj2X5ZUK2k5QKTeYEcy9SwwH0X6w8jzJ7Eo363Kb9ztJNNzHgrZcmObeO2BvRNNIK
YxvkUw/QZgzl9ViSuQIU5Rwj0pui8Jb6rHFpH+xmCAxj0mxUdWo3OimxNa33MFO2ZdOrS4/tym6s
HwaQskEpj/zeD6VCyVFnGzWuj6Ws7xCTPmXE9HlTFN0GxnjnyKlyTYNpQ9n2zGOmb9UcsDs5Q7+T
NWhJK6xOwgHsiSyDBIcL2efbqK+Ux6TViDx0ROkGgI5vNCJMXLLzbM9vDXh9EU1ruCwkHCUuhxy8
8/ED7srHIrae1huFHnuPphHkWgQowmP9sqFO+92GiPBNYFfpIQxQYMW3wi4OcV7s6sI/z8YPxxge
ndG6q4MvRgeOV63wbBc3fiRvZNWi/Z62GI1KW19QKcKtdJIZOacr6M4QoGE7nmUz4k7Z67Gq7LLE
sDbkMc/ukHNZNPnNcTp1wxKlwv11viTR/GUeRniw3f2Av82SMTLK2nhU1Ip8YUIzoSdfQWwtzuSS
H+K0cAPyk3TD5Vz5YkBOJRByCrZGZZt3ooWnUKloD3oAnhsVZfa+lyqM5LqOPohE2ZpG6Ww6R9vG
ioZA4cYxb/TiR05Ss51/gW13ijpB0zcE4E/8CGP8K0eOntWVJP/ah0j2B736PpUJ9OI78sgJaL/g
Mb2FaYxa5kcLtM6h3ZzutTw/z5IJJzyKe1Njo7dbqHqNznyNLa/rSG30cW1lEp6dESnAl6sr4pQF
SF/7A9NjY1sz5QuddDqmRovsdzlJpSN0OkInurn45jC7tVGTaf1z8NTAeXSuA+ZaGc0j7Pm+pWxa
3KgqFpSsi4jCY4GgLufxdHXnpU0ywnTVaeeIbHzK6Ieeg8pRaf1kw0fpY40dgkmhpDBcUfXtrRY2
jzGRQB+T3pq3kUAcYqZNdsprulYotC5Jzf7ZVUZ9Kuepw6qj340NotjMaQ8ys54NiyCuTt/gd993
CLd8cmR6UlITDDE+4igyhUHMGRzINexCtd+6/WhugdN4Ue+lw67aZOJhwv+jGbGrqt4Qf0A11BAE
Ix3igWm1xMFw0zGobmw2JmBrjxSe7dG3yGjxq5qEh2qD3TlHztTk+zESx5ie/JEo9MSdAivm+bFP
SkEykt/okWsF5L61B3JT7tq6ZYOZuuwkuHi56TwDx7h2Qlvb9kb6bRqMGxgvNMRJiG2J/TKsg1+Q
zzWB4QqSXZ4Vrl4FXHWiPSsKovYbvaCdMaNX6aDq9QMy7W4p/LAgPqrlR2XIPoXxE4aQ9D6q6Md1
9QX/KngO68aO9G+9SY+s6g5fYoLvjCj/7PvtLvChKhB/DthVnXC7mCT4KUMDLsLcqs7nJEM2bsOG
z4LN1AuXg6hrUAi4RjDVp75UzkILZlKA4u9Vx5F7PgBseMyTyr8i3gdLDKclmpW9G/aVG9cP3DCm
Z3MjWygmJ3M3MoM75m3Rcx+P8SmwCerSo/ySmig/YgnXvfXng9LN3GywncnsUKxdaz+pCLvUkuWm
gMlvIieSZXds+8i+GAV3h0FNi1RnxkvfacPerKG8pBlQnok8W2Fnd2mcfWlLckmLIsBeohXiTivq
C1qP8NxtjfhiVf1yCESjERKHLInQsKkL8se4I6HXuqK/N+vhhnQsqFGhq9H9DpMC3onutdyDgjWu
xJ0XzIGnxIDYfQd4y8lGS2/Zo5c76S6OW0ENPeA3VNMKag2L9mRjPy20Lj7IMe93UZjx0bCtZwJA
HZ7yHdEdm567dos+NB7rTTg3930RPTlWeofsO9+Lrp52OH2bA3AOFcm8TM7M3DZNGemfVKRHW67s
Mgy0JbxOeB/LT27hB4scf5NwtmmCaHrOx74+Cj/43phklypjUnoBkWA7oMlXgcFyzQZ0X4dbKfCK
/+iHH6p9F7G2B+OXNA42yhRvOkN1DRJGUr9jWsH3vVKY8j9OCatrSFpE9px1XwvRbFJ2Ax5PI0xP
nKBhtVV0wxNqwNitc4tYA4OQ6cCR2I76apdoSkGSmwnK269j7JjdFkJE8mwVhnSDhdx+lSqgvFLI
6cFow6afrM+AtZDw0hOIK9QGtTcoV7N/RcDHWetQwxUNKfG0hIjY6M0iveSxdmeMQFGykigERnsq
Wb68LXvUPkBHjMcPGoYo1Cnl6EWEWtz9P7bOa7dxJerST0SAOdwyKCdnu2+IDjZzqmJ++vmkfzBn
MBjgHMGS5bbMULX32itQCmxrANCjulD1T7BYNpWB9WFCK1MbKnbU8/zPFsUfbANoLPp5N+uUkK4s
QO4l1qAdtyOhevKSQ78A0zWFGrSwm7zEQrDGkomfVOpBIXpasIfoU5a98a13Xrr8Pa//5dWnkZoO
FYGeRdU8DbdcSd+7tbew3kiGw9pO48c45ee6rbdDH8+Xziblp2jhnXLPqz3VF3t+wZheP7u5PdBu
thTOmIZ+dGl/M5WT1MsjNqYQmZNfQoJr9l76hsdnQntPdvvkhE1WIdpi1JvWJkkhTgU5el13UrJB
3AdT+M7tF4KuKsIbobj50xKWMHOT0IBHimHxrBzwQ46raJoIneFKCm2ySQD1jGPGNsTnYAbcLX4H
4zB56vQElszEOBNNpJpqG13HvMmBX1Qv3cbT6zYyXFW82Vne3IOYnH+K/Rc7cP3HbfCD5zNeDf1j
bE3CYo6mSdOJq2w0QRJfDjZ0kBx2eAV2wScYv51sY1fRPeAJHrxxs6u9p+wd7aXHPtHQXtTyJ1Eo
/ZnKUbqARpC+NR1rBXf2zeQU0dRutfmSi88JM3cDWIWdS193ib5V4gMs6GV4M5rXpAqz7n3CI0xB
jxxlU+jgDcG+kai7Mq18hQ6sHvHDln+NccEbga1afDvo2kd2Hu26uJ8LoGJt/dYRag6b2dq6aPb6
/eQch+QT39nYHxDXlZGwt2yD8j2GEuqS8xo44gNgwnTRqJKwCV38ZWLJLX2bw+1pynW109BR+8jz
WPzxYaRwMiG2DQTeJMVr0SQrEaOTggn3EFRu7X62FlJX3BsjzalsshnvEbhmYA7VtnB6ztfdIarW
WWo0Fkf5lAtN2y62C1romehXK/3d7Nd/tVrQPVtME/Heb/1CbmJPab7L/n78StyVDbfY92np7al1
kCIs5nSd6VS2XRd4pRIhJVj8Fq75TLaaBIqy7RNqeX/0CfcIsK+g3vyDjVS+6dseuYgw8eazshPR
rcTQjJa1NebUvK6zhL5VgEwOw4uITcQbmYfXBaR/XC34CCkLTjBMcfOM12S+MU08UGeMMGAod4Gy
tGdj0HAYoUwmfsiGB9bjhFcPcbQMGBc3Y0QWPbvT54xou4UcRQw3ZaY2Dps1s0LRaH5MPpsjXlv4
cnH5gRjC5xNH4MKYzoWeqELH2FcjVv+QbJZ6M2DOo4+qz4/73Ns4BbY4ZRHNnZZHihXS24TMn6AX
zkSnC3VHvkZ1cIZbM+/K3PK9GX+FffesWlymrAly6wyJzyXOvifu/nH03utW537pLeQl5hvrupuj
IYHUpRGk5WgdKUFgfGjFIgv/q406lDTsLe37fNczk7WS+wVxmutYb+zOIvSpizj3vroWZ+HJfW2s
EIEh93VAD7MbdUbdABKwfyW7QR83BoQRI23CVtaHCd+BzJl3k/7SxPE2HcztEithcW9j8zQc2LXv
x5l5RNQUemiNXH/AUx5b/HA/J3eJMFmqkCjAgpNjPccRwcBBBeEkC3TMcWT9Vk2+pT9rJC8hZ/JV
r4xGQ4vuSaR9XNHw11tdTGFs0CXM8ILwQ9fzHtYnQdC5HswrN7GLopRWchoIfc0RMq+owJ/AbCM9
a0+zj5k+XWAf4vK47VrzwE4VkY4awH8GsD7zX1b9ypaXRoc4k2IXWhNgOKggEi8VpMxKUlbCBmbU
NKBuGfFCcxKIzGbgTq2vGFACBmKauM2m5h7Tlp0oGgAP2xDvBh9LdPnLztmjaY6geHOXSgwA1dCa
3qnd2YnMbZsXp2q4zkOZHAqSzp6q+4OsnY8+Jm6dZM8iro+pAKhFhEvEp9KHrZuAkv4G6vBq8lLK
THlnloNncL6eFS/X6NKWADZiEUxTfFCt4ihLg8zyxc/bNGgdTOP4HqycoESiVOaeb5P3MhsqwEPC
RejsPawA6rEnS1EJ9VWNKu+frDcrk6B1xMsnBcIlg9SlrZsdDNwoxNLYCUgn3QxcI2nyZWSvBdoT
kZoBUii/IsTTqquwoYUz2d76AeUAcshiUSPPNqIuNrFpv6bpl6yfLS+L6NyD2pnDyn69i1ByFR/I
tApavYSKejcS/sOilNk3rgNsi3A32EzzElmZQnq7Yp1qQ0CLJo81IpfrnPIhz/etvqJ83gya/leZ
eEXhxgmMuTCjPmdZ6xzFwwa16i8d/uVHvS1ZO3lWDqvGlGF05aWxsFjrQNL8xexMft3UB1hLMBZw
fHX8wr8dH0itrUNpDfo+EWIP01ycq4KI1GktE7owtg8M98/2kiTfTKduC+FMhVYuxzgerNjHtBMu
YdP1u6Xm3A6j85I1xYW7ftt2W6JTsC8Yghgbm9FQT8R9HHAf3WKwdmqAKGeYpUx8QJzH4jUWNDPN
7Mmw6nQ6KQfHYkt32qvs5Js9MYXRpTjOnblchmX4RBulvY7eK8zC2Bfqi/iwhvqqkHYgCER1kv4Y
K/8mL90YRrWFebFlmntUhhg/jL9GRrcHfXwll9wo2qhWvcCAilJPGlox+4KQ4wTaz3rzInI7qlH5
C+oyMComOOS8/kvyFJrus4JlVFdT2U9PSLnuhpMgcfGBLiaauQLikUypmt5gXykRjo4JFzNYOCzf
32qxpWelHB1l6OFFOKyr7g/JTsGR90q46TtWa8I3aGYib5bYpCE2RmBZHjqz/XTx+t6bYwWNHLfS
UJcYm1AhPGWE9FQDqYZjicOyPWr1tXK65pqbVRJhi1KEj9daLHmRMbtrYM01EZOxeZBxn11aZmQJ
49Pj3A9CpaSTN+x5Wop7E0P6humsQGfF1lZ+IIJJIPt67bPshgHzO5NS4J/bue4+bqUWkfLURph+
27suF79SBgbXkeHCu97cytmx3/il1VG25a1xudvsUWZXz1lVkpvlsWti88w1DHFjvdTu2ob11JCX
1qCrLJcuTEy9fHMXj1KoeEuAGo7rUJPPNc1JBPWdHBDdGSJj1TaWq6qfc+O+JekuS+19kupfI5D9
GU+JBlgH1nI8ld220Y+uRdqqrkvluawarE4TaLz4K/WHlHCMkDGufazd8mdyi+XY6s78P9ECUIi0
7aAqN/umZYgPBHu/2eklvjzdHJa2TYOEAmdwSEMvLJBTywS+vA5q3p5N4G8StnExcNqVQ6CbtEYW
aBkBPxAr6g1dXVc0v+u8pgTPLBq9+4OypttYw3POzA1qtYJ4n1Qd6hMQLA05Pu9LM4lI67UUjQfx
TEkv+yfVUW69UWofRLgP+0HZtczNngeFWIW4sLPIXFcML9MKOv3gZYiB8t8pbCgGmyMRNTUYeVIl
KrCQkFvTPqUtWnelRwzEnIW+dy6qwPEGHxEAhReRee7KmcDt24xl1LUTuRVze8s3FphqmsLW6vT1
0xkupdLzF4vXiT71PBfW3kiG9dre83XWwkOFSeS9mwJtTNlHq1VP9pA1mPegQJMY3fidmzK1l6od
cD+X/jKghWk1qsfBRvOHg5KZ5WBVuVEc2GoaZMEMhMzMLT7WsruNxJiPX1Pff6ftWlyIf/HCrk0W
UtNT1Z9Ao07uHdrBVOXdZjsOgWnOieYc7Wn5nQEPUTU2/QbGe3Gw9e4fkpv4kJCt67sZJtXOUjD6
yjdi0LFeqvHMOMCHQF2fbmRW2hGODT9THtsR6QrHRrFdqlMibZqJKHgli6vD46v/HozMESwd+bCx
qWSy2OmuQImjJUJAlY2l5Ri9YrploL5wvCfugzygJ4jDwZlJ0iiqi1KY1Yb0S0ypzYH2YTXLrWIL
5SPR6dyVfmdh0r1zBQMjELprqtH3SA3m+4wVN7Kt3ZQq9nvp7mgQ5asWq+9gRXokxtngPHvaZRx0
wgLwIVhxw745q95fWofjz5Tgtog/Seqy8A3OuEuW+Lkpkazge89ApVTbw+MrG6N6jHe92H8QRohX
wbx+bkssUqaSaJoVF0QDR/JFc98mdZbBHuX7BibH1kI3Aj3YbBu0PzZ+r2YwLL+acj/lOBy8t4pF
8eSFShnBZgolkJHNZp/PetgQHrRyZ2xkmQ9PzZyRMa076Z6tMflsmQWY7ix+sR4um7PWJdPeweZo
xUz/ySk+GWAERmy8OlrtbQzR2WewyRUzClLC9P5kj2MMw9BuotEkKjlRh35TlEZ3gmWUYAqO0avQ
3XZrE0MOFWU8wKT+dqZkCtheMD3oFFYTjqfbKB4DenxE3aJ414Q0j0vtXJw2q56q2Cv5m2mubYbw
HyDIMCTbdw9I4Viw33QD+cOTDcHiuSoJN6rE0Phgq9621AQ4qLT/mLnLPKms6DYavF6czTpa2RHb
SmPj6hA/kvU6Jfod4nubNO1XstP0zAFMVUmM4pQCP9r7cWnX964hra/ygjjTnio1HS74oejnqWHO
ltaeeM+09hmZ/JNu4hc693LdlSRrBZ0BDWduaUJKOYF7Z3YHMOMsL96k6Zd73Zkl1YFzeMvjrPxi
ad0O8QgK6aElSJuUrmLZuVQSmxFPnQ4sTi3bS9M5zaUE9YhGTxXBCkALEHh/kd9u7b3RuPbS2rWi
/EsGxaVk2KcL424www8/HqQKQ0LWZAZDIUuy/jT+rUX1XvfctKBDQRdHWpp8Ev/wq3UUGVX5a8XS
HxuVbw5QCyKTQmt0oKmubhkNRu1E7aBgOBVD2VXH7mNJ3Le5ROprTV25YRfv/dTxmlCH1hTA7yz1
2DfSlMFdBECpEnxKfidS50tadVOQl8n3UsahTNjH2/hFpxps9HIrhi7ZjvZ1YqrGj9LW93p6mPPk
W+nEzkCMoyNI85O8CdbyoWUheojZP973loWsclUA/+waoQA+0ALOk6ExvQS8SzWVBDDTmEI8/pJQ
GYCPLIcRn3duhxXrZa91fbX4CyvsWglNfTMoOFoJpzVuxFNGPS4syAJC3bYKOilY1MRlzwUM3/mv
ad/7KRUUurOi2C0hGaFgNTH8QYyjRPfMvRg3qpY8MasXScCN4DdFQzYfWV10T3gWg/OWHmyEljyI
uYZsl08bTDDiVnlXG8mEC1dTSsWmCgrvbtTfApLkSNdCzQThaCrt3cirNsjX9LAYzmYaGRmV1aXy
nFtbZ/orWw5D2SFmKpmJk21BbhnzhsVG1p/MyTRm44z7YHdtWiw2Q4tQV46zsyvcMb624/A104Ub
pfFT1ZX55KlrRAAHVltz7LtO1C2VshFKYr6LTjCMZmqC7f64MnunxWl0NdI4BYn2GS8qW9Jfk/mA
bXwOniQfQI+kYWKF34a2eXOKV/RAZKydVeNDBdxIkJU5DMJz6YCaMxBXUPDpVnqwGF6IOPvuG86L
WirvSPyqY6/myaV4ijvgx2y6MxH6X0P1J5tXiObcnyS0HPOrncmc4VFs31gIrh5xb29JPR7yyU0D
vc5o65n8HMzcwd+wU07L6tmbzDRXEMdVAjrpdBGIUfYVnhE++ujkAxWgx1K1WvtO0Dw3FnwsgV3u
ngwUBVui4gZk7YzftVy/gHgCEEd+MN0sjDdNQB38cwOyemi9blX3XNsViZB/FqLclcrYJDnnXucb
ZPWN73bch2r21+FgpIXl5+rzYnmhdB6d4Frjx2v8kgkgfoYQLEZXODOrKNPhaWQwVUCDs9gFfELh
j8pz2pZgMwqFcatk93EjKxW2QHUd5J2ybyxJCPQNPX84cB0OZdCDITjcSHb5odFU9jjni4unGTRR
v3HE242uHdQrZhAwdEqCQcq69LNRdW4in71ztSVgvkBulBS/BdeUm8zP2ZxWZ0hfEEAarw8L20h/
J7G7H23Xe0MPO+wJkqIMIrugalLll+YOfm/Cl0ixrcbekemC6St0Iykq52pUgwJEJykYdN7i4sPd
TuOz0m3d5BB7VlhbXOj2lcnBuLyL0nk189gIRYWgsrPUn4L1NTdK0++mUFjJFwS/fZf81FDfCA4J
uhzAWPvDBass/1Ym1Q3p9hUTOrBe/AsjlU0TY7ANYb1mqHuzFjA66/fQAmAnJr2z7atZCVa7kySl
vZa1rJ90QF/MA1umqnm+yY4obRZuqBhZm/rSq9kbgdklENmINfM6yj/maoaKMJg2zH7W3hJYCP6I
icJ+sLX20GPqBGSUzV/j4n6nkI9vbd/FV71ghPV4PUvxipiYXW+68kWZCAG8D0KxvkHMpk5fPZyZ
bd4RQfB4ys1/gDU6vBKkbZyEsRAzd3/bYsMiGch3SbXWw2gsWW5VTDJ5jH3wOfaQximF8VSk89Nd
QjtmHhJvNOxP1mSk/qDk4y9GHJL4JQI+pLgIr2DI0TLSf6dP9gX7G9C8CV+0Z/LSzKTQORDE7XJT
aHUI28eWvmWkQY4LiIopAILjwE1eyVShB/30lnd3eXPwcF1dFmD+FxpdIJfPfO/WsdiAR4E0MeSU
BLV6spwzgR9+O9bB3fxSzz8gHwSqW0WdN1Hr0xy0U2Q1VIYNhELoWd5JMJFTGBdrtCBjDzThjLR5
mCd54SzmjYFhq9GFDRic9e8uEjMH5mY9SCM2f0kLAMOQjITCQEkzsLhbk/wYxoyE4tcdgR/cKSKI
HI+pQJ1g6QEkIdYPiDUMsu/FXgKtUoLmDssMDCfKctMR57pa17ROApKQ/V4h6bc+984fiFphtySH
Gt98hzcdBSWGyNhTP1klc+3CbN+XyrsF7uVSbklcshMOqGDaMIgXAy9AE8hB9jqw9U/DXZJ3n33z
e8DcNgH9RZalyRweputL+wpBabPg27uyy8QDR5KxQ2tAjNVdP7P/ZwvEUI8cJ8+XMfaaKwTUfmvQ
t8N25YrLw4FF/j5vZJsILQZzdKShNHCrmV5hsNTM7ws5gMBDSNeeFKTVff8FssvIugFs23MjYJEK
oj5ndxDeN7ssnK1ncyakzvywbExVsCHnOi2qnZfAK0leHPs1KUhJx2ZU6144kn7Hv6W1AuFRG6xk
IyQuVz2rphpjTGP+gm/OKRzQM7TY40QN8XoMTpfigB07f9pBa4zAhoAwdTi7qM+msbkLFkf+yCL3
mIzKoKGUs4ufuLeRUxNExFUGQTt0vH8pf7oyA7nc7ycGddNv2/xlJH9LQZZsmM1vQ8+YVbm45d6A
4SkfZcKPQ2/NvyNtfLQMKKniBmPet9vfXX2w3HKjwTiiGPUVdQ11Cmrh/snVjrgVjmb7T8gyhJLh
E7UUKtp3a+RwZtxwTt9GDIOV1fZ1TkBaKRxNXCuIOkAo68t0hnaCnYX3J7Y/Xbclb4ghlDA2Qkar
ITd2yRWfTTDJvoX2U8yMMKwKH9CGSlyPVHAfipxtHpMoizUG3feYM+Qk0M3hN/AhM5K08SQMsarz
M6Om0EhDz31e7Ak0kwFeA0O3m3JAeAYqFeyrTVHn6Y6gdoIZa+9Sq7180zX4JIODMY2Txe5X3L4z
pTUgwz9bcQUzuxtphvRvffX2K2OXV1QG0+uaDeHcTXt48PObvupGVIEybDX04h/xrP2KuQxv2WCK
V9ewosHK/yBUTG5KF48HMTNcHOzhLExzN665smcxvvSpVzyrRWEyrpVHtZuL57yr1CfPCyE14/hK
eGHApB/iZkpvBl7gONsJAeIzZMLsGcLiXk8SeH1l3UWduabP7aqrF0VNt1rWpM+Ph5EKzO6ZYSSF
VM+2zFqMIpWG0ejsvWpiZatiU/6mAKbGtOM/5TSWAfceVag6DzsN4Gdnzbp7S1295dT10x+Z8I7R
7jbZtBNNox2s2vhZexwCnUFkDMus5ehOZntWsfTAtZRSKMusty6br4QDxf96O79OAxcqU3rSTCeV
6ID/80BSHzTjdINFTPc/Lz9e+e8NZsJ6jZZ9Dv77Bns7bBeAcRBhwzxP9wcsS3cJhteHx0u5HDKu
nPs35joD19WLz8fbBuRIYPp/40k0DDIT9Ww41rSwErmf89LVO1zK1/PjG93aqTh01n+6NO4CoU0V
1LdhD70y/sRPU93apiM2mkUCJEakr7I1/mZzUhw1C6zLc2NAJ22C2iTs/AsnViskxdYJLOY3mCqM
7ddKECm3ma5mLNq97A5LOv7wEb6sTiGI6TrO31UbfycjHsRsoOauvCrLut60Wv6Yjuy/+nHdQnbA
kYNIii+d3X8S4tkczD/N0sZY5E7dZnYVDu8Czq53T5URP08m1FrwNHnIFUCKMZPttbCBPW2FiHYb
+LKINfM3iQy4m+ClOqYgzmvuNTsVK4UtlMDpU/emkIDqg2xgV+Rjy+CllVdY5c6WSFLmODBMCHDq
fueqGaUqxqT9LI179gClTaHd6iRemDV7FlBqv0sb+T3LYXwm5cYIJAZHu0Tm6wlGxHpKExB1X85j
smt3rj49K1UF7O/CA8AF1086uzlMhQ5yZnhZexhRi2zR3e80xQjE0BbMh7ttWQv6K96Zr06EhCfd
zRO+6Xet92G1FONiO5GosD8xQ/xxz+YwKjutxXe1b6V7fjwgmQLR0DsZTFB2H3DQ40GJM9AZdz2B
lSKlii3cZOFGWLu4x9pQv8NGaLp6l+SfmuQ2xO3w/0GWHj9slaAgOGecVq9krX78W2XJLxodrWXw
w/saXMgJF8wVIooVGxABZ3yoYS6rRjYj8mXaUJydTlY32PtcbM2gU/YqR5MA6ydHM6Gy0d46/Xhr
0EmEsuq1iNkOUbYtnAXN/TcLjp0+xlpA/OR+6cef2mYwLgi3U6zsqcidcoM1FVH2MzJpl3yDk7bW
P8n92eOlpH/2+i2YofGs48nwSqLJd8Mo+SSnCsojsWM7hDFZiHas3pVZarwKwqa2Xp+jXLk/tQs4
tsJhxPt4mnFdXhdPO7athXCIBAfSh4lpcAWGtuSVyUm897hZHHUL8N/N1upr0YibsRovPWhuf7Sk
FNccV8pAbSdS4WEpLvSbvVPBPMzQSFeL85FUpJlp/MoR8HoZJDyz2dnAz1ToV1XnbIx6z2jRrG52
nWfRok/mc6qNbtDj3/w2eIS+YFk0fpItAjA0DOtvu4FkXNcTG1Lynbt2iOYRwKkpjbNjSo9Qvrsa
StjkoLijfpH3Z4/vIsmDGDEOXHneVMNzJk0l/L9+7vHl44e5sG/EXtT7x0v/PTz+LcUxlANE5s3/
90dHzauiRLZt8N8vfrxR6Mu1Tcp02/TJ1nXMX00BMxfxc+pEkyJBZhhGoRjH9pWDx+B+6q53itd1
leZFsHYdHs8ahzTGMdaVHTMIkuOs9ilJPftm1qeMqNon8k7KndUCC6SGMJ7twWU03y35buit5xrp
/i/8/7Wwe4TrkEgQrs1K9rk2nVWr/l5Lz7uknddD4+L2HxUKlnyWB4JgVN9ae4mZY2FsWu+XNJXl
MAxne05Tf00Mm5E+DA0Weji4XflXmBT1lqpvHX29DHcvQq0HeGs1qWy8YhDoXkAtdN0MtTuoAcg5
4YJB9AfACCzSwggMNf5r58WdFdB3J9llle+thA0KpHqHQQF9sZYuCS2gno07YItnJ8YnXEr8mFPn
BEf3L95V8RaJiIt6rn/TY4S1xkgulEdlaMRDCAlL37ta3x+zFD9nXXTnuBDimt1zH9VVrH4jsB1a
BBD/PFvXmbzGc6OLXQwtbJu0sMKyREJW12HttM1nzxK9cTwM35x2uzI5/XINeIzEk2F2zx3VivGE
0sA8maSjk5lVwyoxZzabTF4SUd3z3fJb3nA3DyP0/LZJMK61EkGxY1XnGFvgpokzSIt3RsLU52Eq
eyo4B24rGxgh8Uk6s94UgZO59HWyp/gV7l9jhh9iETnqMdY+QKTySsYdmnTgwGfesVwhjdazAquj
+bPYSgcoqUwRsZTEQpXOfhxpMuqyg5SavHQwI3x2qR+9Nl4h+tabeqaehybm1+g/0gpXHIeY61xZ
kl1nddpBEj9OLvx4SokmvFioErqek9ULQXlsZNuMZMY9GRsMk3stHIy8Q2UJOQEHmOUka3bGXCG+
7vHUnmNggPs3eqen4P/vOVJdNZxeyGBfyekjDEc1x7fJg45EpSU3coWrQ3bW767X14BVWvgmHpgh
KfZE20EVnMtWObcLckkxYQGuD2bkORL4EHXevNj100yLfdEkg6P2ibSC+WoAT2HtoxxVZOo+RZs+
ZqjNsH/Iy9ca50ZoQUit8rSYzlqx/pnv6WDNyLhwtsnMhjiNr8oCHl/IeVMqVnFTFfG7ZZi/N7Uf
KNHdqSDe6qyjIBzcdDl0cTGcKoCLPcw0pLL1q25aHJiZkZcskR1M2KyHfTNcV8/YmrJST0SlfHb3
/dIx0gsic3+sBeFa7F+zAu9gIlvjWNMTY6MDQpFdSzN9UUev3E1Zwmy2znez3WETtgoSeHeKw98j
GAzwcWmsTQvNij29mEmk20nz3Ma6jCgFFGiew66Mu+IqZkZwBovVplDjW2LiSJcqkpbZRfTSSVIw
hs5ZTqRcJjQKottlo1Qu3prtRolnjhX37xnVKDnxsA5stjg/oZsumXyxE4ijO9NDiNLakV4NojR1
VQR9WaFdnXohj19dWWhBp3Af521dREWMzazQAGftGdHTjBxFgKI7vfNjx5V6hh7fMH3XiuGbGXrF
pGhNMiWqEx0ccMXAv03Nf9WUlwemJ5u0wMgHX8BjM0Dkckst85dSZqGeNF1A5vqbGw9P8xRb7EfV
nUQClpoNJ7J/n+POcP2CAvHepzZwytLAGtHlzHWTBBhkapsV5vHQafp2HnGHgmnlRbVWwDeiK0kA
Z1QNHzPv7ivZdRZ985pt0Gxg310newg+59LBIKushhyOMgaMmewDVvXhY5wIPuxYxVPnpcKtd45Z
1lE+7vvf87ioZ7kYz1S89UcJh8ZvKtldHk9r7dMh6uUi80qjdTKispHnavb6pzRbrHNhQ9Jajdex
maz3SdggL1mjbL1aPzBlA41DmRlmeKfqKCUD6SVfEIjQVrvLp5F7YK/kOYT6yBlX02mjO29uu1p+
Kspz5w7c0PqMQagwEZaAZfSQ5NqJi1nNSX+jDD5VCT6/Pbad9xkuEH0m7cBNC/aRqrpVViMDb3bf
64kGm0GrGU1ABVWakhx3F2dwpVv0gqHez8CIxrBF0IPyMrVfi8SpAB2mP0tSv1lDi3lF/XvMBeN0
wFkfDmFQZkThKSY2hWqRcO2k8T+jKpudeZ9Gl+4LVpcydNb9YJGskULrhv9OXupA+KRTX2YCN47z
6D0lntwMyu+OJfBUt5YerBgw+jWeQUttawhh56stDftWG07k5gischMUZJwAXuaeoGQWhlmTft2r
Fw0VUgNa6uRFG2C+uE8q/LAyrdxOglwGwuezVIMM6+GxCG8pz/Vlx/286zM57+GxPWviHw5tJY7N
wBSdAA6rTHr0aYbUNKc6zhHoH5tO8+UyuLjoMrrAT3IF45u1SIJYXDXhfiCSdw/sKPNBKuub4iXQ
cBEdD0jqCfcd0bIuF62r0GCqNdxpgbXdtBZ7XfllVosRDmAdavNl155zxJTolcBvj8w08KLsHoPZ
tMOPqdfrzcA1vMQRRivEdCiqvt2YghkBlpbxbhwKCgtn5d7xjLO+ZM6TkrOgKvGxqbp1Dw7g3Iq8
c29tN/+4WRfvs/uzx+srYuAKuoQYu5Pj5SXUbBbmsgeM7PP//dDev7JRt41oSkCKiRVlUVVxo3pY
UuVpAify/vB47fGVjU30XtdKBtFzdZA5UVbLpC1B5clXJdOGaNbL38QWuk8G7Yln2+W1V2BUGHLZ
a7Y+hO7YjsdCw52Lxg9YfdJ2XcHJiO0523FnExl8KVK1POoV5FEGK3xZxRhqWQw/ocrfVSEZxhKx
BSXcKoEi0omJrpV21bkZTDRQOge5Zvk92EnyXM84cVT3BEDhgJTJKZ+pOhR5bnpNnh9fud19b+25
FIk7/ER4kH+w7u+wX0FrnYPnQBtowqmz8neNu8bkfjIY/n5XfH6KgPjPiO6mn4+r6yzHKscQdvEO
em3Gh7kcJXTb++sIjtf/eYfqTeKg5nQU9x0Gln1xtTV/1SBigciW1/9ebrzuVlquPPw/r2N/YgHr
4XDx+Olldkq8wizoMYP+Yd5Jm7n4QPV4H3OCjj1ethEsb2OshQi91exAU/D1pONTD48HT0lRacSq
CgLLOQUoeDw+Xi5InIFPUIAprnF6+e+hWosc7I49qfK8WsWHZmlUH+JSsSeN6eXxxtiqOHWyJkFB
aKd1EKy69wPvlkNyrDolfLz0eMitDtvWAoYY4hbTd21X7lo22hTkPP9fhJ3JbuRAdkX/xWsTCM7k
wpuc50wNJZVqQ5Rq4DwGySD59T6kbLTRDbg3CVVpSmWSEfHeu/fcAQXw4FMXaNW+LGA92UhBUJ5a
30hZ0y6dw35cgG767qg0WI8mUewjfarv7Scu3eFq+gwrw/E1CDT5xulT7nQt+DTSXp0RwpREpunj
u2e5A2Mg3wEeyz8nUpxWOGPdWwBw5E1hFxqLERmyMq+jhyD166swy6GtYsZTdQ/PAOkHT3dCTA9D
Xa8wYplqxAVUQ3GD6oq+pmzXveYwWhqDbJ9Mof4NByoHcw7VFhVCyLnqniac73w03R+EtSCVcXL8
Rr1rf4uccLf8/0SfZ+/7wMxT/GMfetluUwY2r275LnBbXby4+b8PbQspIY5s9BwJvPDls/oo/vdL
ILZmm9wk3sqgWKJU5puXH9OUxd1qsTi0qCMJh3dpeaTewwxsLNluSWoz58tLXgx7HMlIxYMi2o9u
Pj6p+SGg/4eSPt31jj2hYm/tJ1/hG3Ed+eTYzPOF7h+VKJ59b3YXTX23Ktuh3Ga1T6+cdtvGTkfJ
u2n1v0L5Htdd8DPJh3uvsntXw5WZtACZZCaDbf4unaY8j2VAaOWoIyP1RPVEI4R+sY1iIxkwGkC9
d2/LA0VMs/c0HEsERvEGzw//+GyJqllMiYLJ+L/f8PVRF/WbKGAR+8cnQKD3Nz8jJzGOnlkGouep
zZ5tzVWXbv4X3Y7m0WaStj3/Wr4qEezaLbIoWi79u5UiW8r67sUOhpKODeYKh+jOrd8RbK7JKt0k
OBg3KBPrY+R3u0VAtDzQ+pL4QodhTSi6ODLXXit3BzmwvZu2/c2ry+Rqx5yeXBJQUVjASJh8+8Jf
nW8H3Wj3Tsb51WtmmT9dCK3vgYb3RnZwLCTcdQN3MEE7RMRFveldJj+TT+o6TAqboXqhdqqZ8lWr
UDZlccII2+/fJmHMGkbyBdxNpFICszJuXcSk7rVPHoNGoHol9qg0srWfqs+sNX809Bt2GhhE8lWI
t68I1j37SE7shGugHalHwWH6ReqdlMQKWSNe8gaCsG3oCNdQhocszLyTlXKXEUH6BGk/Q4XJgZ2B
6gnt+lOrgZQonYE7pBnmYViHBdtio0uNOjw3M8nYarkcckU3w6N+XkEWiE+4ej/MCGwLBf3eg8qN
mY2+atX+YcqfHqz4nqY9tg1K9G3tueUm4s1de0LCxKUpdwn991A54hBxnnDmkoT+yU/oz4RhG2a4
ifLI4KKxt4YZ6M99xLiiq9PfsQz7V4+RUeJEDWZ+DHNibI2LhTfsXGCJMiJvPJTjZ+0mx0D4zSnp
X2rTLM+OgQWs1V2Oz1lKnq3ceSJHLCW9fS9ltSsrj9aan4iTnuQvpEvmW95wdaB+U7r9NrO2qYz7
XK29svw7RJJR/qQzRKnbd0GpG3v+rMQWNqxbMtOo1xnImoV1AvO1hmDqnSHQ0twowEaowcrOeojC
oCMdgA1onj4gYjm57PtqqE+utL392LFqhipq98UcjdznzywO9T4s2d2JsLK/kXd17ML6EwhNucoq
uFwBp1/mSRqHNSP91ZrORGGPDd5RCNvS5CV1DONkqBgFGCskwjpMaOOIo0FO4S5IWCgIFspILfZ3
ECf4qgExas6CXjKb2CsLrnqZMTX04sOYIcNqzeA8Ok5/gGTacIwavqPdSJmFm0Ty6gr/YTqS84p0
G3oZwuh6JCGwgKDJXBcdlJvsK0gl11JYgCuwgCR0NEb0jjtiFhHrCOnewatDR3H1ZCt0D88qB7g1
+iD7JiP8MR2UnC3OueZhmdBLC+zsOxswFi5ZniZOF+s2KqZRaPNWLYkZu0AVp4mTuQDRv63mHS1x
6cYVBbE8bddtUSTWa55LfTBVdqHEy9Z9L7QdXNTdEEP1kpxN6BKlJkysSLIj2STjoUsNnghtIKO3
qb9N3YiTypgsXlYUs2NL69O95sRoPuSYfjaZKtedRB9SIFflXtunQwZFPMNzRiV0iGA1Xx2C6Lc0
x+wNTQ7j5qbUZrbLaEPDjaZVNkBc4kL3Rce5xkQ/qCVwQ2hkoR9sM2+tNe14k0zEE3fSWBB8/0D5
dZhUgFA2kqgd6YI/ICcW68ZoS4LaPOr3UX+pHCbLlBcB7cdkztpAhJ9CRBwsEyyQ0K62kw4XnzhF
vGi4j1FePjRonih855RtnZUHqQ/sICbOc6jbUMpfVu1/lO1EaMq3XEccb+MAWTkwIiz/Napw/6Wp
712Ton0vC+gwbhTn19ANf6rY+G7JtNwbGCeuE4urTo307KrZqyRRrBVNQZGXZf6Zbkl+TER2qW0J
5kuEe3bGleQM/AEz+gduo2+UsPHVmh9KztrwE721btNLMw2QLhNNi6YabUxRGJrg5eyMPGqPkEDz
rZ2eYMMw2C9C7BmKn0jewMHKsOiWIszJY8Wv1oIz9kP3FqbK3Fij+9uuxZ8k8UNme/Ha9tN3za7L
h6dge0TRcDOm98FDcdQacJDo4D/74QELZnXiJEll70GSdhFfH2RNG0yWWom6dXowjf2lwwiiKSQu
8QjuYSTVbltN4SMa4WN3juSZd5J+RCC1Y5R/Du6ljfT6FjoSf7EMbr766PUaiamGlovsF78pEjDo
yLGbMsH+8O4aY4usOpwVZYipylDidAyQy/qmsYumXD+AEf5hT6NzqsZDoZcD1eI8zqela9mwKZOZ
JFTWr6mXIpNHESqRhSlxnnpEM92sL9FT9JJwXHg/8SoIjZ6D5HoVMGUOIi2JEGfmFzL3WjWWBLms
qitJWQOlS2uuWx9bcBE1CssyreeZeRFnHNmDhkFlnhcnHP3+qTI5CAttP9BMvQUMvy3u+FuFh0ov
LkMdGMfRRhBCFnCy0ZRlnJ3+V5Sb1bUWUl8jPU03FpvZBvuSsfIi9xqFKLvbIDIO5EhEyOPrLcx2
iyDJ4j1wGqTP4/jRKUlHJsL32gPiwSFVodsH8+Z2KUqELP6NnqnfWRy92SDSikn8mG8F1SlNqmSY
8QTRyh7bfSUdAty86G9rGORKkvmJ4wRXcKTB00s9uYrH+G8eJt6uCocfVAbyOPe8lZ6ZG8chllpm
2lOJNWrftTie+t4nXhKo00bq8VNrix8WBj/EY9Vrhj38olSxR6fyKxbDT3gZe61E6Asm0dg0+NlR
WB+z0VX7qO/Jle7oVgAJhq9RHmVGT1RHfb4tIt3ey6k06fkX4I4LdH3VwN/ko1ll7Kj91LTIPGix
Y79Xwn2p7AQvS6kBzuj19mgJZ9r382y7Rdm0y0MvuOumi71ZuhwGR308yHZ6A+v60JEG96FFcqlK
WefbdmZQEh5SoeqgA824n6bupq0KY9cnmziqILDQGahb+eIopY4HKmyADYqYmUwHFebyfrMj7IFG
pVukDUL0v+oM+X9IF5vi6XXdy9A6u5mE2adv4d65N1vzfnv5ZK2qFphiXSttnQrvLajRAMSV5tJn
yTaKJstzX0CsLqOPdFT9bcANTXtuWuMq0c+c7rwderSNo1m0qozmVWAGgq0y4locH3qeNDtX5Xi3
sUl6w7tfJPUmT3XGT6BDXMY/q8aYfqowHFeBfJ8SZHFOmkK5KHndevvHiENpB8K4WVvKwOufGgB9
lLmdou55YkzHgM0hY1bOA1llmivbr/8mmIxWulP9qUqWAdEiL25+miaTc+TucmeAr6etx2WYWO1F
K5N+ZToVIrk4co9ms5OEShOPHt2YLn4iSZy2LSdBM+2iS5B4R2PQOOjlHlYujYPg8mCFbvbwQ/Gn
Msi5ahoatlX1VmrDH1gb2toqk2HnSWNvwDpm/aAj3hkaqtIyPgRkta7MPGaYkfTYGey3WEn+GA5g
qIvL3RT+iZ22uw6mxiFU8AxJtl0lSFr3GVpdI++1c8ZEBeoRMSUTi3f221LBvqx0jlFR8dPqjZ+c
QuJtgkGd0Vihzn3JbKaLP2w19feGCgMKbbizNEue/S6+APfVEcdxoupDRaxNeVPjEO3Sxu5faXEy
KQ7HnWuPwbaAiPEmMhvdsez+Ggkp4Ll1LZq6v2oaanvqBYDZGp6+Kb5iWp82qKgSLApkYSAV2ehZ
7qFGsX8lbA/0x2D4eLx2Zk3bRx+cw2RU0GiSAoZYewx9UIxIQceNCIFxazXyT63Ed1g0vCIhJTku
200gMfH4tf7c+JGxZSB/UHUYbGdfbmMm2jVw2d6BoDHHmhMX408/1ycG8hwSXZsGMFBNbFKSMoEl
fuV69Qt7ARxF8u8YmJcvemAR/pIQ/JGWzPW55UtqKTSqlKKCiaoHZK4AayNLHbOnDHRmh/2BgpHh
QU4/1mDdaRwOtVKNpA45/ntl9O2u1CbSzUvzGHUYKxD+AMSNPoNYTRunrWf8vcKs1o7tszJ8wgXG
fu/n0IhRpnbX2s/RjAMNc4uW+f78wFjzh2Nk9l4lXKkzfYLlW7ykJdLwaGKxSsHElZpX85WStVYS
Uw2KpF2lQ26sGxv2HmYPfLMz/o/0DX9fuZW3t028ep1LbnUoXhYwmuwtfN+pzeTWCotdxDlq7ygd
/d1I19uK0t8OsS5711fHMmTim82qZiJr9RNc6+cxM8fNglk0CIXY9LUydxaq8tR01r2Poy60nPia
F1h/xl6HHIHSu/NVsnGSQbu7GTtkWpnZW1j/GvTBfgnJkcCtA7wOuCJcJpOzO7YBZ1XkprOJhe89
hRmNkH7mserUufvWRdZnKHk3iKPL+mhvzZRjp2BIM9hRfm8yYK5AR+7sYDltxSJ6EITxA1rfvedl
Pylq81l0thAu3VaUGxPzyp18pT9t4/dsvvKlDrOCe0HKl+Wr7GgaduiLgnOB6bfxNcrJNAV8PFSc
u7TkvmDfRk+7LZRCxzROOvMIZJtac11e9CUoxzckAj44XQT0lBqEJdKbiohmddFV714HIt2P4bgE
VfDEGquY9YTEMpsomFzt3KRpDLmAgU9dMdN1qvrWytC50nwG8QAHYYkpWQKmaNWsLQ1GRG0H5bo2
qnoNWg31SYcgfD6BOrhTbf66NSsn5TEhT9eGDEgla+usVfE9VPZ0klSeXZVhfTKT5Eq1Wh4DrBKJ
1SU6pHc329aDJg6qcsn/1AO8JrG0v3K7TMu+WI3GOAru9KqMgze9rKbLhFqJoHTvvUna8RQT4LQL
UwsOe9UOX4xK5cf+HnshnTh23cvyURDh/micKn8aWncbGm7/ypcvF1FAEiKuOU5xy0PHQlGUyaqe
I5QN6T2nBWmRPt2H1dRTzMLiT7iAI8lU0q02AbG5XauR2MWZ5UnHbMSgxhEvmEGwm+kRcak5xWdO
J/48tfrJFahOJ1ynx6nxgT5hm/JYTbHsPNe+Kd6saTwOuCLbGZgeazy1kAnBiBVhtQQeQiocd6JF
BZIb6J5bhLsIsKMR4m+R+Hct6SA6pjNgyx313WBhra/9MMfIyq5CSHR6DwVS6jD59cXzNMy3pvDU
dXmIU19HCju2R4GGiBwCbCSWlWzC0CNnvOXY7fXxB47su2ZqyNa4B6/zv4YuCRFEM9sdkxHAKHLG
emjsFzl6rz7c6ZvknIiL0z5XmIcYMlebrqNVgjl2oEAcUT9pmDusHEqMILPygYp/w5WAfGOOjEom
vt02k/izismAqOydHqCUybXE/XrHozjyKYTIXBLsE36SFrewCsTnEGYsIQj11pOKwElY/t9/hNdq
JGzGo86ENJOIPGsd3uMYhf1uIiWVjkyZbwCpeQcPs8gbJx7apIPJ+aSozAJ9azLuNVFM+7hSr50U
J6KreN4mys1BiXCXMLu9Ugw0h1jUx1Z27xUT1z+g1NaBv1qSGYIotNe8w94VEdW4NcTAOZi0zKcv
RH7f0nudk+iWB2GOwyp3aVwPPmyjTMQ3zqwcrsfwmZ0EemswmWyYfnb8ev5amL0J67lmNMLZEoGW
TyayDf91E7WYZNEI8C5KMnrzKMkOA3EuVowuD711toOt0GwLNbKMNBqKuqY9OMUUPClgTTkeZHvy
9Z+sGwwFJnPcT579p2tN7RtNfSBA8+sFlTmjacw1bBgvfly6Tym0/ygLj4YJlwEzWY28Gz+7H1lb
M84QGjGzvzHXf8w7+LENQWMRz3g3NQPzeaDZHF+rP7Vv4S6fs86Xl9ste3lYbne8wgwd51aOzU5e
MR/aBgZjZ6QRLv3+HC8d6tHK875N/kswdtFGV54kjAUo0lfyHx0vf9NKzd1/7W0BApZyjSv7QXUd
HVDwTjhULXebFoa1S22cNBWDLWprpz5ofPqA7BhwCSyrdVehak4ne+9n+CJXupb8xvJMQpFPO4JS
fEJO23gZvYROTvscVfFrDuT4OM7xVSBywXUJsekxN6HJzx9izoZdkomXHeAri3JZpLFhmSflVTtC
ZY3bktrhN/jYBtew12QXk5taBwezabWNFst+M2GLvvtS/8Nvh7bK6yBo8gBcCIbQ2Uxjqb8CdqCb
3Jj9U1qWp1Dp7yScqyetQxRS6urnoKLolNNZaN33L0iyNZ+tprjwr6od7TOGXB8PMPIEg87ODrix
+2haROyJlqOp1BhM+o5GQimGeOVYBzaZzxRx9fs00sfGuhE0s5AKDOu8ejcGAk4iAr+VTEraGY4+
4WZlpM7RGfcz+S+mXXKSq+PykibT+MvTtFU3Ggny5M8QDNq96ND4dUPoXgI5oK7uZk5YIC+pS8qn
ZYYoMuFBwbmFdoXGsfb4Rck3o4QXwreNYhfjHjmUEcNmsiI2ZieHp2XtxBfElCFJQAuaGkaeiXEs
wIVHMW/JRpy0myK2t0si2hADhIoKe/d1rRkdruvcsn44M5m56kxoN3mLD6VlBjrZIwYxzVeHoTB+
dLFKtjAvCF3IuxOeOg4ZIU4uMZnWKTLRf1SjiR9Po7OUxPFvXmjzXVg65RnR1TpEnYqez1Ez7O4g
RIGZPrXA2mdMrjAnFkZgPBVFiGfAaMqn/lCIrOHsn09bwudQGnTWypxaegymXWBEFNoh6KmUS6Uh
baHsvFQ2UCspuS8GS/QbZYIHcftmjYhhuDlefZb9PhuM9k7GQbKu49gDXc1JKccvs7xay1JIQ1R8
ZpaRbPx5ZQj0HAuCY3endJhJx0m+rWYuBX2VHn3rZPwKTWCtarOwi3nbueoMP0LNO0S31jMgj/X4
Z5eXLcVVtnXNAyjy6u4Jqu8uNLdFIvWDu6xUjd7uaibWu9rAm+PNTNm+cuEg2yH5AZ5/EKTmcED/
HFuCognj+Fh+q27Y/t7SM5rwc6IJot/uatQGkYrctZWuN8e8S6ddM3q/wtZ6NTuve3Z6boM4iJjx
InbmND7IO97UGZrR3Ix+PBpV4eytwU4/R4nIMS5S/Kmq0rdhl1WPsUBwFIvOvnV98KHB1Pwc4BKj
ZRBqr3MxrFQz5DuA98Bl5ptnoGTCGICXNKnDdVSq7Dmt5kgRVFqFLZsn2TMB1HPn2dNHoJpzZ5js
sk3lFeGlQ997g0b+qQm/O1YAymhy9+KzqyCbELtMqhSZoSkB63TQOHqbPZu24rC4MdzZmkPM6GN5
aRhRosCawmszT+JJ9e4OBByn5zDlKJSElnbIjaTEzsCBy6cUOGt2eY1q6KmDlPcC/DUQMJ4scSKz
reGKmWHTwXVc24lZH3Md5GmTwLHP5hjoCXcvvgtomRlJUqs0R+FiEX91DA1IGX2R4Y5FZL6qdfcn
oEj3pbVZFIwimueVINgdqbOwQIs51WXkYJCoLVR4lc84G3bv6BcWkBWkY0teq5LOtPK8Or60OW49
Q8/f7FEOP5cVgOFVdR5w/G67mjtjtKp+I3oE0K3B8i+TwdsQ58r3u052q/Ko50jN2pWpBvm4ScAw
ICXWZAPFnpl9DD3aCgeRAgb1DPdxUeSXuI0nGBsjStZQParZxFfgTtvoXsWP8DWoTaomkSrFjxSV
zXBN/rYspk764TZjd/Pjwl0XqZ0fwO1jkGZbXflYh58tu776CALIudZvFvqvdYGvZ8dT1A/0rVdj
rbaRS1m7vOJNZJVY+/G+V6FKL2gxnN1UCE6lk3Ku9DYx7Ak0hx79mW3VNNWxbMbfdG3Cdan3zX4a
fkMHRsvYkzZgg/hpPM3fBi66K6bzNUapAit/KNktAm0lUHd+bxsl9sMQ93g6iU0TMLoQGnBBqeeJ
PKZngelsV/bG8Ph6tYp+iBC1ckeYdYdVBkgAQqGvEhZwLPGOLTJa/UDrf+BMAO2ksooDDIXwnHoW
RyG9obRkod1Iju7bZT/GP8UPwVkpDh1yVm49aksbWXb7MxI0aaP5OC7sFpOr1BCOVg4Wy6FbDSOX
ZpvZL3Fto7sabZ67jo56XvMAfjfiFrdBf21qNOU+LIAlkmCyKK2nqgJsBVRkBeaHyQvFgmWUdzpk
/qbxMZVqfMXW1FUEXnqmdIngElZudC9bdbBa7QnMa8L0q4dPEiN+wTVEWxXAbaXl1ktCaiSmo4Zg
nCjv1kvB2UfJ3Ys6eQlljUwPQdZxKVJLaSJeDeMXNd6Xa73wcO0qVcH9SYY7XVL3vJSoQKmRgjlk
3M3Bp9xp+oYmcUOCBWB+5WpsiLNTTJvjbJiGWlutxZzg46W5lyratIP7anIbPVt9bF8xAzw3Qu+O
valf6NVW6w7B3WmCAId+UZPnzg7f6rDYVvaIxbvorItn2B+lO3BFzEcok7AijNn6GVpDc5YE2Ukc
Z6FFNxLECJWPiOCd9sOpkN7DBqaytsgYXWPn493qtQvoxfgK249GAuJ/9HI2ZhcDD2nc6NYNMXyP
SjTVjoS3WGNnX6KsrjdfHQKGYC4YtFvS6m/xmANF7DN5K5jvXptgTo77oJ9SsqX52j2aLMwU5vRm
9GjXUXCA2HU6xGZ12GIjfYQNhn0PV0KYGZveg7GAwis4KxSqqMmz+Z1NNIpl/mJyHR5tqbwtthkL
IZbajmA77CbTHplh8bZ4jr+OB1u+L0v71LZvA6FWU5Lq9wGh3zrXcZVWU3lsbdt8rjo4U07AsWei
hXMSofbLK8X7FIvo0/YY+RYdoB7UNa9oA+oW+Y0DC/su6vobhdVwsfK+3geEO0D1o000JkBcdNGr
oyGt1ShxYY85xM6vA65Wxh8a9+h7UXvTKk6lc6UHCjp0rD5qkanb1HRkfcoI+bz5ze0B/bdjHj0w
KrpbI6M31k1u+KjP+WXZPpQHKedr8U+dKdib82jOa2V2XT6SHS7THkfmIYh666E15XsnjPi7REPq
DuqeWsg3yeGDXwgwnyet8XuJ9S0Hm84f/HpFtb/jK3Y2B8ZZaxuf8Rce6A2Vhw7OznmItOhM9UPA
AyqXXj8OUxM/Uwskb4S3+Ukt3tzcOcRg30zPIVvZoLsalkiQx1QfLsoekTcM4YB+rX2Vng6pRdUv
GFKYI+A1hWYRqjdaMFicG3VMAoAzy3VihNjY22Hj1GlBmEIGCLwnTzhNw19LKWXFzWdcfCy/Ce2S
/lJYLImqe4mSyfBZ4obkis56T3NJ38Q6g/dUY+BQhJDBrDkNmLbZ8NVAYLILhIOLbZUTY33R+/pv
rTOKC402uY1xtZQ9FB6eDoHPHWA9sv699EiXtlmq9Tt9mPrnr4U5ctaGibN4ubg0+KQZin1V4+BH
32uGR73l9ICoKX/FOm1xwFVUo6M/GWuOJOG16L4xW1uFKqC2zfQfUQv63B6q3858G6aImPYkE5js
tF30AgNjNVRNcOGEBYSrZ8uO6uNg48rLa/s9CwPtbfQ4WES8m2gPUv/uchSFH2eEv6bkzSCG5/fU
soSINi2evTGlLJ2i9LAsjoKExvfRJDq5HLKnKnK0J4BjT7JU8ntSM2bHAhbudKwW32NvQEimiRic
lKJuREQ27+Hokq8JIKxxKdDmhxLAyYhm47iUgcIgvygrTHXVohGUk1+/eXhBlm1mSuBdW1bXaKu0
JIbgK+7Ds8R7DTAuT4J262cx+rExK3e2ZChEAbldQi+ytrFP5SBfjHDxPwgdjxeGu76qz/94qHIS
CwSDrjNK0DuqFIM+RZReSC7T96lTsDiPAGeBiG68gMHlsjE2I8nvnMabQ276xjpnlveH+C6AZWMD
blxOAP4j2IkeY/WLKK2YwXLU7BOftwwfjDoZYq6vJKra0o+Z6NPjonyyyrU7Jagi6Ey7Z9hg/t5s
21MfxRokSjLeCs4Q20kUjK0qzAmxqNJ9YdGDKEsO/8HcVk2UXdKe6h6Z5xj73uenOajoVoZTtQ/a
W+VdNB1PbwjjH8UEmUzr0SHSZGa9MdvnpGmujZqmO7BuwLwZvvEYldSJaab1yr4TbHwTyXHn2/RV
5niwufRxpvYQWhM4FjHKgwPNhIYIVpEydIaDVFg+qqxvz93kRZvZzompdoA8XZCXgC7usym1bt07
tEm51tJvXXbyl/girJxAexIXilBlYbaBPBv22nSsSlV97fBagRS2dSROUUP/s1xM0oEAl/Tcf7bo
m6eiT35llKgbkyYcC4L5ngYRXCNeWnbWTWKK6PsIbCoyx++sZ4fIbpJ1mAr7xQyn1wwMwYn2XfOC
hpTAoYomW+6Ataqr7C01bAO6Olo9XfPtfZMgs0Ip3Bnit5NmB5gQGBqH69wq/JpI4JmF81iG0VE2
lr4Jek7CcTq1NyIunzyzTI962Lvs8V54tTzwN4BufRtsWk8C6NrBZAF4w5SrPJH51QqQ9EC+ucaq
DI/L29BoCL7tQb8wQWMu7ZmcDhoCpSmV17FuBXuh8mC9RLRVMQc0Wgiv8KHcPQ6IaO0Q/82UBEuL
5YqDwBcSRW3+LCfmVHEpnkKncH4Lp7l1JqiUlgbchnPnmkrNeKQe+q6y5JCbUOeGQ6q9VgzpV8WA
uAJ26jWtvEdt9rQYY1pgSy8VxmFUPCw5RNux6H8DsZoxmi0xTBGOKGRUCrk10Wx51j+pkqod+F+K
zEwY34IsSHb8kaSRzD/DE2tlkmkf9OY3apDfaU4XGQn8BG6Dq1PEGp1dvwsvSz331Vmof5Qkuj03
FllBs41dy43z0nQ1OQDPzU9X2bPXp/hLY7NDhW7611GRH7BcZMupaFkdNYvAb2Wg3Vr+L3VrOi6Z
8zTV7vswd/It4siPXopdEgTwjmLgjWG0x4toujfacOAxGijhyz+NmJRo3EViZiJ+pPAI3zuKUtyU
4wnp3hkDbvFwiI556Gz2y++bPJC8RDHXm6AQ6uEIO0aaRKABYHOinjtSeJxkjJ+JdX44RoSpMPd5
t+SsyhVyI5y43YZjX+5RX6gVoRHfkcrjZhrZ55c72q7ta22SHaZNN13vnN9BkD9hvu7Y9GuPHuK5
cnvzvZyKZyzAsG6V2zMjAQeWpC069qSoj/aYfKZtmR91eDK3NkDjxO5xxHcK2lbQ/SBecBPa7V9B
R+7Zw224kqmpk1BDJ2p5C5ffZfdEFgRUF5fIFf1l+chycNV9dTwd9NzYZeQ9c0b0WQbt37rQX2Gr
BNeSox3rEiOH5StsJHhpBjfDC6n8Y/LfEF3hFI3baa/16NGBlse3kBt3TwIAiql5QXOy9OeEDmuJ
k5qIX6hlSnYfEuHvLrqlOdODGtIo5GF5yjkDoINyTsKKp93X7RnOHPwG/mqV9+l6Wd5RNFUE6Yb1
OVtS35FgWpe4/NO4kfch8BDvKoTyBpEyoIXSnUqM5NTnw0suhzeLI+VSxhTZON16DWV5swu7mhpU
DOYl6suJMoaPc4N5afqegWW+Igr6VCaa069jSuVX8Db9WD0Kwf3itMX31EDK7sTUjVoCm3A5vmLq
9TkSuP2uzV5MjXCKesZ4LXdcQTmML542/dg89QwEzqM1/ooxbT+wMbmPPJvio7R0uMfp8LMS2RXU
CnMFnTgNLlWdDicPNk7yW9kN1L3+yugd49vkicfXbm95xsWEJdNT7N5kYTVPDlfK2vCI0lia5laG
dlyxUca5dyavvKRzA9uD8Fbn30S7/2vAN4WAaaOKcekMmYbxTzHQvixHOQYMuI3BdCEJlZADqCgu
Ydw9j+Z4SJklb5bqs0CEs0EHblx9NMSqScFWtdeKyf2R7B53TX/ePfi2o+0puDMSaezklen971AE
IV0FjVMczNCTIgd8BS/S20vbiV864e5DG3oQNbK5SRqX6kOzGFtopDWRi1FvWYw+itH8TZ+fZRSc
czPDGsCURKN1MMoa67nzt7YQ7bvq3wTumnOM6f/NqRWOoQvP9YSwbZfZ5T+FEY85WG8Q/4QoJwxN
HY++BbrU+rKshEIiyJKuQAPZduXDzlcJ/YSqJ80vLRE488KVagBNGmjpqZT6qQoK+6wltclfZ4I5
cBRyWEjoMSG8IcIJtKrtyagQDC+jg8lNi61WC4DivYyYY7X6PgIbByAZ1Bmu963lus//f2y07v3r
X2w6tk4rR5g+HMZ/+osdkIxePszqL0Xl0s+jKoIq//7P3eUUR8xi448QAojVJyN99XhN+V59OK3Y
0d4Ux2liU54XImAfmScuQ98qsvbm4dT//1RN8S9P1bRc0xC24dDvFvo/hQgj9JvCDijrxtLrv3Ko
zRNVYAbAkENtpzsXlcxqEY3pn6nsHuZ2XG+Zin7P6/zFsQPrZnDN6MISZ3j7G+JOWKYd4NpDkr5p
ExBqJBz6GdYehhYo9rbWCwjTFFMyhQoUa8klDqzyuNwcdmL8u4R2Qzj/8gca3JDz/enTbOX64/O/
frK3hfK//kP/T42ONYH2jiAhZNVSqT7bCTlnaQtzDHWAtU5EOv1IMvN7OvXTfzN3JtttY2uWfpVc
MUckcHDQ1cqbA/YUG3WUZHmCJUsy+r7H09cHODKvpbhlV66a1CAYkihTIAic5v/3/vYdssIfJXyT
2wa3ox+ce3o31qQEUIwpz6IYI9boznDNbi/lLpzFChq9B9PBiGikqv4QckJJly6vzNwkEq4ZSVvt
05xuaTLZ4Lgxo2GMH7ugcbagwOYmNzrCb9jCh31LP3QJPpRkFLabixxfzUJGXbH3wGpd+pzXc6l9
emzFzuxFUQDMba9KQ0E6FytN18Y75cQEA4QkRCM+SQBfMf8VmzR3ymPlV1+J5LJw+KjJZnBJA5X9
GFzm4kqU6izuHbhueSLcve0Tl2ijZHPM7k3USv9MvQ4NgJD2FsUbtRCZEI+QFtmWyE52XzSvCGDu
jrVt3oyw31PGQXhQwVYU0UkHuXVWaN1s+oZIBnwDOIYthqOu3gw5ysKyxmZF/5z4xzbf5n7egWby
1YmVcKoj1Hx50eCXmNQKiuVam4afz0WeNCZXNQFT1stGPbqRQnyQPBctI5ztkUlSBeIgRf4kSu2H
NEAvzCnBj2GwrGq2h/OXhd3imJ62LB78mIUf4k5NNAvxCbFFptU+03OE1VtGzs6BabVPy/Hbj2WG
YcgC0G5cgQZCENnlmO0Mos2OQjrOzgjAVAfszy+QTo1VzKZDjb6mA/UHJ/IElBkaVKIHhzia5FA1
1RBs9aLbIBBO8QfpBAa1iNnnRil4mWrRGEHwrSnHR81Sr+e1p9n5eOKdsbpu0PTBZaZLQ2TcSpdB
/tQHLgYupnguhydNAzJUQTJCdtZrVDib5NIYo3odNONDVvnUkwKhHfwac7RNt5bMiZpwoLJ/tIEI
0A5qyytDxzI4NNz8I7hWhHQT0DN5N7usv6vDOjoEEENWsXsnOxJZQRKvS6T187I8xmRJ5JCrL7sI
2ImJZWCp9eKhq0nSCfSmO6ZSPM1Lo8ql6+cB32HX6Rznr+q2/t5Ji7Hx18OgYf2LUYL9Ep7OKYtb
fp7BafjFNjxEbaWjveK+p/ao56S/Dq1Bx9yEquNxAwvFVw7zk1PKlhp19rNjlLtBpZmhGXc/ckkr
tOY7IzGcq4Fl1Dz4e+bwCggX57XRVbs8ZxxRo6K+zNeu9yBlTYegNeWhj0wbkCZBKY2KqTMdrGiD
dszd+3QSjrZuoZcwEOqsdJwhG6yPKGwqF/JT2MtvYzIQ3eCRrQeYf2e7/X1j9vbSqQf1OSU4Cg+q
ePRYYJkwww5e2RIDV8N91wX5l7V0cbC74hg35bDOLYoVvz7F2rQI+rgM0KWNzEQzOTYDjNrHgdgY
Bpq6Kql6c1dBdE1wTpMc6J4iKGsE2UozhL4H6keau5XeqSpCTcsMb399GPMn+bfDMNnzGKbUNd38
dBhFQ1HVHrE0Qr5iySAfVaOX7KPj8F7p7/0SmgZlS43lB8jAEC3Tuk9ZOOQZ9RG10a80B/RF4BCE
iHLbgflA7mRLEjLjJwWYxOxeoa8F298c9TQNfzpqui6soKjPoKvUpuv3p1msh+QSBlGIPqPEseR2
SHkhtuYr5KiQVBIiIVpCvRdayE3MVEC236h80ehQnPrAeieTkXzmMLKOvoJHQxiUBSuTIbY24fk5
lsIuzPeugs7bQUMcnn5z8H//5AX59o6jWY4wJW/i48GjwdEtSg5yFclhZRTwJ2mUfRsrMz3kMRs0
SgfpXUKQwN41aghzdKDXJT53f5L/xTAvUEDRq+rDSbzm7ewkDnZjVCobA58smx71Ajr/5dcHrf2L
dYPUpMDnhApVcmt9POhU9r6FM0KuXHq0A1rGu1HJdoilHgMqIEQoQZrIR6iktjSRTpvfZa72E7Fh
mSclEcto5qKgn95ucP7NoU1/+ueLATamarGqsVG8cDXMg9lPFwMgaVMfBq9ci85jfgNdlfoYlKfE
5Enj6tANt3AFvsmSPEQS1ikItxkBWmARM5z6V5U0ninqEFWl18oaJuLjbw7w8/p3OkCWvWj7pMO+
SDgfz50C7citS5/N4uAMS7XoGMDgyNF0UXBzNEgzet24AJsorkgqiq4D1DkeOHblUtTgKN0h/8pg
/HWomk2CnvsUCXx5/8NjZFfC/S+5Jh1H1dEvfjzGunXVrNFQTs8rPT3+klayO9goMWCWGt2Xu8H2
bXJQTf02iVzBTOroV11IiRCJCHnhSQJ90I60c+ASLZlDSTnboTz++ijldKZ+/qhVUzU1nX2pkOg/
NTmd6Z8+6kAVMb3ihvy7ohBsgqh4x5S4zXKIIEd00OsUsh9o9uggJvHwzw+dKl/mzVU+ZMO+nOKi
gYSmy1xGkhOKgCm2yJ5mFfvkum10GAdN7Iu4X+q9Jq87FsLreWT2KDuvQFVC/pF4Mlu7hFAh8Wal
plLu/LA6RCHeKaVyt5M5ehWpmSCJ/YrUpwq0PNW5ubYmHfWUWqlyCtB9mR2HOmYDGa9xeyk737mx
CaLGSxME61+fvH95CzuC4og1Lf5169NQLzPV8mtXECSQ6HT7iinJGUsSRZZgPKRBRCtwGnSA8lv3
ReoejECcRqdYQZ20v3l1D8rLV5JNMxlxW6zHvzm++RL7+OHqJus1yW1sQamb92Y/fbhDlqUNZXVm
xGknMJefMY96DOqxdkTMfI+IdYmdoL+wRr2am+YOOtQzFp3FvHRwzfjeTR31WLaqv0J41W2YfcWl
7ZK1DT79i6V6V6pvtmixjeY41+bt0A7PvlZ6ZylJcq6IvYx8Z0P2ZXnrVxAXXEegiCSa6kAKDSGD
iIg1LXZ/8+atv08KvHmsm9x6mqR4/GmMSOMURUdl/LUcQKHTrjWgID7b3B5YPoAMxgPP32S+k9E5
Rhfk6fCeSs1Tt6qRP7ChaeoFzB04elNBF/2EvcGTioFHU1Hz4e9aG5r77Ask7dkQtke7UAibnTfR
BnbUeeO3iZIpsXqsv9HMF7tE6+/nnpNEfwqlowVunBbo+rvhGRj6IXOnGKRsyNjY5M/hJLbXQkwH
MMjDzRSOcMbqdT0LgzJm1UUZu19IWMaWknuw81XyFpOOfDZ6zuoKkoc8q0P/LWnltToJdN0aHv1m
8AsGIhnZlMrRwvVOESxN21SPIq3tRz/H06npRwNw59XolVhXpD2uvBLcs+jaq/ke+vfX/n9576CX
48HL0uo//4PvX7Mc5CyxD5++/c9T8EqScva9/o/pn/33r338R/+5fc/OL8l79ctfukBPzJLPv/Lh
Zfnrfx3d6qV++fDNOq2Derht3svh7r1q4no+BN7H9Jv/t0/+2/v8Kpchf//HH69ZQx+bV/OCLP3j
r6f2bxQGTAol//7z6//15PQe//HH6QUEbB001d/+zftLVf/jD1P/0+B+Ni1VY6mpGSbrue59esYw
/zRsw3RYwslpEjeZd9KsrP1//KFo6p8U+JGgG6ZhsVg29T/+rcqa+Tmh/mkIQxqOsB3DUC1b++O/
ju7Dp/jPT/Xf0ia5geNaU+eY541/Dj22EI6h4ahEz2dq2t9XwVlX6EYfW8DwOxY0dXejUwWTDNwL
9Gkbbwys9VBoBQIjBzZ7UOz1tLg1iyLeZiV5DUIJv0MeMRsd0534ZtkYD0BnLDTfXxMFDBoJu7Wa
tqBCc/vac19gROy8qa1ek/RX6uAH2F3ayV1ewQ7J+8ksG/kvISFrS9MvVhEpiDAsXUKnTfIKA/bx
8DwiMiOidU9wVaXZGIYKmlCNGNf0YQrkm7/bFH4qXP44SSalK111VOYQdaqd/TQ+x0qGTAAc0rLf
DKVmMh6xDyS4a5kW3XXqUpwww0umNnADmok2daBgdtYwYC3GTtuXTXjQh+A0GCwNDNs9qWlJyTvf
AVa7D8bexJqTbznVJEVH/b2bKcCeXPcqCKB7uVZ6zAOTMJXgbI/RK0veS4Y/46eL9q/L4ufLYK7u
/XwZYMOXRKwKk6q1w8X1aREEGIWKnySfkkyCp8CpzoykSxUgQYwoRadoGpfNRq/db6gWqMck913/
+ptD+DgP2CzCuNipsdrC0UyD9c7Hkwwzl4Kwh+sk8+nrQJ4AWQw5x3x5F5DEOmHv9Gk+yljt2tXp
1398Xoh+ev+8adXWprevo0r89Me1QmSBbtOhdE3c1NoClYI6fmWBvazgEZrDQ4KqxE+LFUizteeR
VUNrqVSxVsabMfEvCYgE24DBZ5H5PQVm5/nG6O6sYoDCFi0aLbtXrXExkXSItgQJ9es38Kl8++Ps
TdsTqs3czdKY9o0/XaLeQG9LrbxipVavTI0plcXu7MkAoH5rjMvIK3YG4TFWOW6HYUo1eEX06Lai
pC5rHyqdDDSzppGJG52pZsy8K+81M+xHFWCK0lGKGm8ytkGLkCjvxeASdC3u0VY9FjDyf/1WtI+V
aN6KJWiSS4hcc0Xa/rRaS10jD4a4qVcyNU/CUh7SujkqgfGEBuVl0MVOadSXxvK+Vwjsf/O3p9P0
4TqwdF1jZLVo4LDX+1wkFiMeR63Fye/EZI4IVX/2sYhnek5dJp3oYXsv3hwtv9vWqVMselYSy18f
gvy01J/ev86Y71iG5HYwHefThnP0lV4yojGaBISPhm36nUF6zVzxio47s8RzlejPStN2k/rwZoLM
Lho1QDCogMNz0HE6uEMWSYvpCDAxtQBUnY1ypMpHnZRQjTIxKKDStS2JPeRefB11N1hVdfjN01zy
ocshWCoBr1pXyU6OO6P2VcSTUO7Tkiu6I95Yj8GAV8Wmw+UOL0+1Twkmr2WpknmDmwxZK8BEAWcn
iZs7DybvgLfIRABFEZqs4yhblI2xNlr5TC9d8frTkOhwZ6KL1gaHvAoPSSaeazpSla7v1Ep+Y+T0
x3PdTvma2jPw7qM0clQo9V3QOq+qLZ/s2nxFQXPxjPBqcO/tSn/q3fbO8/D0VQ3ckNgLV737UrTW
9yrHIEwXj9RXO72pla2JqN9JuseCF87LvqbQrj+7VnXURXNXCP0FT89BIaaqJJnIhwM4umJbId0D
iukzJaXmqm6Q8A/Gq5c7+1QOJCNkgAWjcReU8aXT+CRlSffHSPe6Va+BUxPjYtj3Rf7mE/BE4Xw1
GDhlkgCch/Pgq7h5Y0JhS+PUqsZrn5k3039VKJ5Jxtp5nv4cuxiAuV9TzcO9oT85lYxxMHHigM/Q
wghLnjfJQUIbxQ8rsliVL90USNni1c1UfICGGny3x8BeCDmsOz06l7ZF18J4qiJ1L1DKRVbJcU7N
X1qFb2l9IZXnDqPlFNVWM2kDZ0dJvMt0WhkqAU8e6A6at9ozaYpNLq9gKAz7ApetZ7Y3sU/zWSbe
99ZgQulhw4P/fM6k9mxECd4QSZKGo8szec/wLqHsiTFbjL7+AqDtHRY7tWXoQqNo7yw7WcD+TxeY
OChjTu/RQDJV6srBzsWWVugh8RFzNwrwQDu65L3x1HUsg01SfEzAEOG+ytWNGWlXYBlqDJ6ckbqZ
TNvdMkoSLKRoGsmx9IGWc68LatJK5X9nZP9u99rzaKo175Vyhd4RCNNh1VoioPhuGwz3QaeR4QMo
T5b3sByxbo2RvUiL9DorkkM01MeoC588b2c0BIcWqr0fvJDs0hS0pDvGa0UnMdzwiMXK+uzo+Qo+
HEcuOnk08HVIfPUQJSRRFFZOMIj60g9+jgH6ylauYxUwbZXv3YI/SwMASzkFTVCw/cVWX0sSjhY+
8MoldFJCLnwQ8bl4sRuOnpjPq64kBWUg6xOG9dbDYrDq29zd0h1adfglgGtcOYONKinzD7WqkKLm
OQ8dLZLlYO24i2+JA3vtARBkAdZ3gYydWIQX065pzCo7jqRZQddvySyNFoF0KA9EWHGSEF5dA3w5
oQcHSNnU6q8+qpqlUsgXFPYCDqt6bvVnw7QeKtG/O7251RNOqZREc5REDevPbeGVq8RFYwFO4Zy5
QMKsV+aIctFW1gM7wlWKQM4zSngH4W39gptBwXhhPfSVfMmaaDu26i0NSNi13Gg+1gHI9T5tusWo
BHiaX2En3xUjJ4tiND491kPyNffB50q8R2gnfGx/Khd0U99xnPdS6u2SmskJ48HZBGvrqeYNevpF
b3uY8cWUYRb6jNkE11IVKxaZTc4XWWuRWt7lJR4eKGRmw7ynyPWQWCtgjmg8YFb07nfNU5bANbyV
C0Ru44rwq65BOEViuDBzhXaePOm2byzi2C9J2cBf7BrI/DlOmyT1/qUFHd/F4xH5IqRl46pnl8Hq
Xb46JW4zkNP4eLTkWwxKgxVBmCzAmNY0IJkSpqknSeSz19LJquLirU7ujPq5E9qeV7y2LYrj5ERh
b1GMJ9V2Tsg5zaQ5Ciu9LiKS9AJOUliLJ8MES6/52xb9OvYcLoFE1guUbzTuu2ENvEdfeSCyF9Qp
vzjTnGNlzkNacUi60dxLYqRS3VeWHb6bjUEeHwI74NphRATQ2B77kU5Kjvg4sJx7OUXYIpWyI+fG
Fem1FuUrYWwNq7n/9dw99/M/LR+mZSQVT2cqatifqnQYfBonibV61fnxpQQ8ATWJDGpFbGhmbRGu
nEbPvCF32l9g/wxBWSOG3kcyREtY3/mW/pvitfj7Wko3BY64aY9p0y74tK4doibIE7euV40rnpNm
IEpN31kOS7uzXsHfHl1tXE6jIwJ/rF/47BBFJ8BX+OBTHe09n2c0pFQlYNa2AD+rmOzUpGBg/M2p
Mz8Ws1n2sANlA0JtUzNtum+fVrAQWiMM3dIhyLFbl0XxGGvtWujhVS05bqx17LxSMBfBLhmS+0YZ
ThaFuyIR10mVP2kNGXSxzQotPEsyUhd1oK+NXAJKCq9DUq0svWXcrR8Nu12Tb3nCMwRyjXDPyF51
rb90OnWyR9J6rr+bocaFWd4NnfeCSPVB6BfpV1OGgX+0suZKxQvKwGI8jyGzGn78Vn83ppwg/7lB
07sw9H7j6z0yPmKgYBG09lWtfAMDxvm+9RT7unQR9LbVwaWQ6rPXdnO2zVB9M5Nim+i/tyrGf1is
SNbMZ3gDX3OBrYIOA4strH+9d9/6zWvcphvVSWHcBfsW8WEwLdqGTcs94HTeXglJTataRLWETXQF
1xikb4J3XnJ2NFpkXsspfbd2HqCYbxQahF3z6rjxLRa0Y6H5x7x7UKV+beYx84m9SOpLTW4zSPC3
IEpvmyK9kxE+BKqHjQYIdyo/j7QwQYgoL4QwLF2r3xSZurISbRUDs0z2LGVVis6+GxLNqBB9OHx3
CO0iEEk/QnSb8oFqG6y9WxoXr2Tyx38fMNH36Ja1W71AcVDy+VMyCVYWMlidmbYY2F3V0RVCM/g9
wxJhFoLKN+Hl0O0G4qmJHlqIqPlm6/lVgYSvzeobTACgMqHBK1BoivDo9PW56oznaBxvRcJygVFK
K8oYNY5j0WVr90bRBT9W+v+jktq/roN9qK79v1Xd/j8sqc2yuP9zSe2+e397/1CDm//Bj3qakH9S
kXNUdVInmCYAlf+qp2nan2jLNLqK9rSFc6ax9696mun8SZOHZuNfNTTDoLxmSM2mKqdZ/M/4H5XQ
pjH0n4O+NfViqfEha5NUTyw0VB+33j7tSCuLqfyYJSCm8a0VmvvUtyZsTionmyQLlSejrjH3Oo48
+cQlPTUhno7Cf4z9B0UbhgNO7bxYqG1OPGTUCmZlcr1dhHEwBpumEOf5KzJyxVnP8LtjBHOWBSPJ
LsurfBFnNktv4bonP6/rJw8xrmLljxFn5drV9a/qIMxHaua+4+mUNfRr7Av+PWDfZ7+vkAvAKMxN
JAUOEpmHCGbQqSm2vx7fxd/OkmnRQ9Xx0xuGo1IM/XiWQnxzsCUA2BgwvlahEetHS4+bzWCzwDDo
/u07L38IEEh+rax+jybEfig0Xd05Edlg4FrhSoiaBmddH6s2rI9lULLNnb+fHwLkyrsuNe2nwtHe
0TNqd0FQiStFEiTLRjj6zUZ9PuIPnzsqTy5DKUzdEhQr9I/vKC3tvpeGLEkpjXds6pzzUAdiD4bS
2lKm0Fdu41Pmh/QJoz0ZdvChr9mUr2bdyD8f8tb+GuaKciCnWW5zWQAARXhnV5ih8Yngcw8Rb/JB
tXeYcVe0er2bctRQoDmQqPxKDkDBg/FklMG5tEacMWNzJ/1h3BIN7B6g3KTsb/MvkRb4tN/oojrp
Va3ZYwu2uNOB7w2Lwgztr7T/3ZUd1AiTgSMgO3ZPoBCYSwYt3ad4xh6r2KFclLa0LQrtNARGcLS7
plpH1EGe4NafRkWv3pAjP2lu/5vSjPxYmuE2ozgpbYMqoT1dRp9LlFpfZJKFA3Vl0PXHJlH6G6eP
SXYo7BMIz8b309ckh+HfC70mGO9GQ2APnVb379lJI0AfDhDwQdbbmdiOk5jSDkHqDxqT/6zYapHu
7pUsJq4HP7dfAX/GUAJv0VO0nVc7chfkgbskj7GjSHZQuk7fw9rJt9KMMCeEGEvCOkCRR6ydPoyQ
3XjyMQNGEIXGqvUSGCF+0f5mzTn1CT4NPxbjD80FmwQW2gyMcz9X/swUYnBfF/2K0Bb+epYRKlA4
BcVkrxnOONWVxxHJIzJUZClSpNsZ6MAaoNgoxHROSa5RWJm3Q5mUy74tjK0HWWeTZRA8UB5S4Ylg
b/aVKtY+8solmF//5HZmuER/1a80kriA2Lj1FrkLKVTAxo9AM9gtgk466oxkD6M/bR6nb0Nkvalr
PamNeYBebJ3E9BBparH2G3ITNE1BUR+F2R0Q+eJioFY9cNtMwn4xXsrCpTVpgUCbvnMBwF6UBDtk
FBe3jhuol7bKStYppXawpm/9gdRbwFRTDgU7jJnD0QliJPxRH0/zt9VTLIv6N5fqfOd/HBkMDKZS
m7TgdHE+N+t7T4RW5OglckKNKIRJr46apkXy6cNHK1OMKJNGtNDJiFj5Mlk1SEt4MqjWNh6qmuIB
7kqdGC5LEoBrlSk4AOJxIkPXtl1CHVe0DdYtCxDu6setjLl5wOkbH3Jcho9GE3s7V5XdVpVvHZup
k1olzQ5jq9yPSd2f7KBXVr8e4ed57uO7NjXT0q1J8OxYCKs+XohVFfWt1DBKqKWJAZGdHhdMWh7H
qtJPdUk/vQRMvmHXlqEAB0yI+s9axqFtPFL2R7Wo9MMmMDH/jrbr0o2Pm3GRtxGFkhw3TBRcGdA6
HkRZxrdEwO1dEIlLVPPu2RDEvfRmWt13crLZRZRmSQPvibZOlSvo/eMKW4TzmwlA/E1XoLHSdJjW
JIV3JG2fZwBnjIpooEK9NFwnhwEcb3G4uedZ6qf6fnUoU+/N1Ohbj/0A71cpxhMJ9+OmhRKyqFSM
Do7akXjhMDWQPqFh4QuShxgx1wLgYfliRyWf4GUexOYH3QDVUrJC34dlGNwPSlQdcbk///M31AyW
cEtb/6rLIT6kgm1P64gjjZdhWbky/0r4DJxfkd8N/ZSNK931mESQrlNmhDrGcJMb71EcFc9uJOSu
dPNxjTi9eNas5LHUBvcWO1KKAGuqf08/t+lRwcswoUoo1ZUewi0Xd0mAxDcFD3XWKbTZrdZuTLUX
51jpzQWSXRCeoj3E00Mke4X5s9kEiLEP8KKp01AFztr0IqPCpsgscjIQg/iaJhbLnirxXhylXRMm
orzZ/fiG/6R8MBw6LgIE5MEM1fSs1eSsqH4knyPh7XVhukQINU9G73ePXkA9PRqtblf38KBiQ9zk
VvqlgQ99RaQM3h7VW/tOX5xJ3bqmGbFOpJe995b+tUEVVEvT2QUWlWuw9xBo7eKmIcCPDSEp4MNg
Ju+Gc6GDiyanUsedZQE214kj2ZBHd1fVUj1m0uqQsT21JnW0NnlxYaesKQxhyzMZHFo/5024yQsG
rWApm/uUUIxD66vRQZKx+uNh/pnpINO1IFGe81S/CycKe6uX4QWpPX85HtcCxepj0gXl2puogzN/
0FKgrHkwbtlExsPCaLz6rdcvtcEgjWz0revBzTr0fppeRWdYifjsOpV/ZQRsi8uwaG5HkdEAc2hz
iRQiJQZwWLaD6S/bvrsqnNF46q1kWenu8C1yQvRGqLJv8cJVO3u0zZ2jBdkhyPpD1CjKJjWoZ098
ncsorMeQxse3nolzUSgJk1JQqFd9owBFZZ7fVOjWV4kZcDlHhoZjgJjX0a/P2CTTfZ/p2s7o2+A8
WMD2sso07vQMlo45ZqDNzYJIs9gz5KaxQApWMVUkoWHPZZxGbdheCyPHsVm9dzL0D8jf/UM+PShm
DP91/p7tMF/Oz0dC8w+6033/9SBKnePzdG7aFGvE1P+n9aN9LiEROhNbUHvhsyl4RLMY0rWKWYWw
qbZrl1Vgd3uVtFgC5e1DMZnrYmZ8JPSCFjn1hsssmqyzONtGoo6PAKf0Ztn3ak8gUfM0UOc8zrYw
QDdyX4/YyAOp+ve2Ii7S6B5yO7IOnGDixCfIXYdaRZYgz0kvvLEcnxzn0ux2GpopBVlMcBVp5KPL
Mh92YprXnEjgDM01GEmgYxiHeuNe88NuX+HZXcL5Y/8vTNBv+Gj7yA/WOJBLkMj92gxNZx8YBN+p
TjXVeLiturABshDXh2hiiqRd1a+r7I38iAhyqhRUvEMdJ3v82g7xuJ+td0gwkqWttzsqR8rS1DKH
mBoe2nF0rhkRypzw7rT5mmluvMIWrS1x9H1TjMS5LzqnmHxqSClBp7YLFYwmjHmb0kcsv+i4aosg
1B86F9QsIaCUfdSiQUFvjpt6hP1Qa1ZE5DNngUwSAgHQQawhfrjL3MEUoOd9+V2pqnsf6Ha7gHOf
PweG62/D0nhoQqved04vz0yHb1XtK3uplAkUzHaTmP4XNycDQIQeQdN+iq6uTniJPI3bU5C05ZFQ
g42d3FdNnj9RZ8vOwgNg0zTtcK0OCTF5uKOeI9fOKPWxeAgzg9qI31VbXdIG9OrcvGFVZdoR24uZ
/NI4TnUVR+Nt3AD0y1p0RUPglHeZmX/Jejv5Go44gL2cEpZHuO6lzLtDMf08NS18TlgsNzDJ3Gbr
0yvCiI65gzVBc2XrXQ7YxWNFpxolpCjP1Rad3Q9f4E/3JjYPbIvNTtGL6i4iaUInuTgY/OycFLA8
/tq0aBO5Pad4VrjqVwQqkA6REd+Ro6LWaOhIjhqfDN+/1WL+9g/nTZ8HqzDNsY6GHehRFpiy3OA7
uMHFIB/GFmsNJbnwEsC1Xktn3BiRnu8Dx/bOmExiqsVu90IJYOHgzIcr0ARXsR232zGaUvim9d38
rRhvXI8wQG26CNL//oUm1ZtrQx0uo2UphJTGSCimO5cgiX3JIG0PQ/pV0rRiiZog8Wolt2yMEu4Q
kXl7VYf2fVhGxd4UesvqXb22DezPP+wPlhfEX2IZZ2RK6uF1LUkhizp3DVKUzZla1ZuKNeYgrQgr
Lo3/LqPtlnaR3BYTGVNjFiiRL+N3SNOK9o5IbgJFQM+dAULUwV4zs/ZOyqh7JxO56B7DobWbbzVY
jQXJIYXYzCNITztjtqBMctmZdwX5y7keta5cluwLN1kCOHD+DR+VbL+0iSN9V4aGrOSedHZGOvfM
2tQ9z181gZ2tMCCLFV6d/a9HWSROHwvjkxyL7j70BcPUhEar/VM5onHrBtS+0JBHTGfbj0z9KLrS
2aoFA0NBqs8lHqEaWdBc2oexLAaM5Cr+KY9BzO0NvGB1/UWFwsU2K/ru6BR0ib8RY9ueZic2gvZ7
D/YlDOKu1mHmshefAbm16uiHkMbmlIIxg4Q0A9dy7rJHnLSXGvpPqC3yamC5v4MOQahNrbAqk+lD
WVeUYD0RL2ujrK/Hjqj26VCiAqJ40ijLsUfCGhcAujucQssS5f9m7Bl/XSMm7zdtzS9jF4NfEO03
P2hviJx9I2NDHmk+53cYu75iqt30hNid8V+wAKNdBla6iY4tE6cCBgQ/sKdTEYfJUmjiXJk6BrWy
G75UY07KOGKwdvaZuSCJ047fNycICfmgx773ig2YpnqfETay+zEO0tuzuewIUqgh+4LeGQtmPsdZ
EyVX32EuNDcsOcIV3rBlGSTBXWSTnxjYSbNW4+baDNrmOJ9v7GvkhYzkQbRV/DYwV51+DJMWZBny
mZMfBj+jxbDhlLm/HvNMbtSyyNZZ0/q3tDHdRaLlCH6ytl9k8A+vUapYLGjDR+H1yTXBS6+65eVP
aAkV+IX2bT7ktO1sO7stgMDu5uk4TNKnaIBE2uV8hiED96qtBfxKXZq71CxLDGTDMnRUYBBChveD
3b/6FBZvwK296YVm75OmgrjF6FEvICXSBpuvIs3Tv8z3GWylfOFUBi1R/35we9K0p8tmZurWxPIs
frztlNbPUhXdYMA9jp58URe7WUPvVZqzVMJM1XCZRazBJ6JM39HyKTzbWWt1yx8uy+ErMc1yn9KN
4Yls+IE2yUF9XocmWXippp3TtKV4Qh5TCDDAmkIv/ZeMcDtjIUNAb0NAsT7ixadVQDl6kxYCbvXM
ijImzWtZaLhqKCNQhskLMCiCBcV0o8wPJpWCzY9ns6JFaRuaYLxZmmzCgZgf+p4au7zG33lq+6SE
dg/aGId6moQU9umgLEN0zjsM7/WaYhplL4AUWxEN19oAAsETtf9swsYHBJS8JtS5ys4+zlu3Hw9i
SJZNlm+aoJnGJb2AUQaBUWBxQcU7LlFZy++eoZ/rkEltLLCvWGXUwVPZWlZztsyOvMzpIu4p7B2h
VBq0xRcZ0fG+IayHyDe0NZVsiLUkmqiVVd9UBOYsDfmuanX6UhRv1WiZp1zDV+/V32IS9b56wICx
lNTx2uqL1KcYWFYLSxHBMjSx7ut+B1FRBrDeaBfNmBsng2kPr4nLv/PgHbFuRd8Gnt8d5Cnncz3b
LglFWV1xoSDlWLqkfTzbTgkb4Me579iWCIP7rUwIu40qzIopIHiSqtJHJ+zanTHkl1krnVhmhnqh
2WdQ95yc8qWjlWhbDLjRSgJfsi9qa1dMlQ00Rg/hUL61SUCFBFyqs6Jba5JI0YDP9GG6dQEpU06v
ryyl1+9YlvX/m6rzWm4c2bLoFyECHolXkqCnvFRSvSDKqBPemwS+fhbAvnNnXhik1K2SSCDz5Dl7
rx1MLTD9Qvi4a2tTC9YzajZ4z8REvPT5cIy8cvoYUv88LLZIZjt/2M4WDm0aRK4Yf2vD0OxKr/3d
6KwyVfFT5a15SkHNb/Qobh4Lx9FOece8cVsYgjfAbjWT52M1PZdGMwRT1T0bwq6+7reYk7TTk7NU
OUWW/SpqVDFJ+7nuHTP5GMemtQGpr1sJA3KoyVImDFclkza9f13X0Tylm5oTE7wfQ4qVZak0ljwy
pU4qCcVzG9MdhxZnPdQ9V6ACFIbnHwoacIP7AtrrniTxwYwOmrsIlHAy4xisvyYHo3Kl6a+kEsfH
pLLfkmEwAlY0+0OGBZW6d8gqVvAVZNwPb4jZf9lm7v2dlL7BEUX0JsSpSyvJaOq5ZB5bqx5fLOE8
eXbpf/olRJiI1vehDl3xOUnz5o4J4jKXMMaSiaSlam9vEI70CFSV34JdI5SODobaYwqyOFSRYueU
v0y/lYfBvYgzk6CgXvvQ4A4WA0gkmgoDivZyK2e3+fJ9fA2pP7n7NLSCBrvRIcbaQ3VGkzGvBxw5
M0fRpnHgmrMvdOY3YF/5NNnWwQ3VH1L/RiB8tvUD+mWyzVgutlGleVsXAdfL/e0cvTTed8ocX/Ku
ejTs+Y2i63V1bdNrKbapz3HEw1TH0LOnsupyoF1ipghdvSVVS65azgIgwj8iazvERKbFBZ3Nx4Jk
KSnYLRt70H4SYugKaT5Ts1N8eYn7Ec5R8eRPDW0UGb/5cP+Y97qbQU6VtU2bmMwfm1ZmDJx8p6y4
uPiNm39YWkrgjaN/KcIBCWkd3PCSG/JpPapYklFP2X86dEiiXdzOLaj0TmxWv4Lth/5RJt1303g/
WwNvgVBJ/CRn7rv/PhsLx+Xs7H1T+qubaUuDOXw2XKIoRpYYFW+ay+0Jc2Kj24n2ZnZWfzMijVV+
uUhM0cW71Brcs2nExmf67snWeYWP+jTT4Ayk04bnIovp4EH/2nhDVF+cHrL1vTMK3AH1ImGIj5FV
LmVyK7aV5iSwY6e8CKCP/oF5Iy6GzN1trnO8KWB7b9casvzfQpLAFhhjEZDO+24oP0rgH4pauCSs
+Mf6bJ57EoFKZw2hAUM7E9JqpQAyFf/OfUdbFs26guL8XGWadRprhBPQoAt/PyXoexRArUCkUfMu
nOgvrQis0stKUYXec9clFYaVUIXo/kBr204bwIQaYHnDUWkhxWxTMQDnmhcMAeIKJuEj+Lj4w6LN
9KaXc3mIOvzj03JC1EPtW9had+w0cUXDOn3asJ6d2v1RLjC8MHKzsx5P8LQcbYuEdJcDOL1EIbIF
2aGhjJz2VedG1eZmV+nONcMcS2BYIhAJLA9l/EwqinPB9mpcHfJsgvtq1xYFZNTaT6+uN6fXdKqI
/1AQedJ8jyceDaKnEajQ60g1+9Q956H2kjNAIZONbkZc+f2vUsrt2KXhSz4Z46apGe4PZqx9iKQg
/iKETIjyIj00KcVebiXew1Cn405hVznbddO8GG5IJE3QgnHHob7E2dC7t4kfphwWYK4WMEKndfJY
DfnvEFPetqaXcx7BLX1CXjbbxLhOS2BZ19jNBTk4oeaOW3xU7eN6Gkq1lHOs6+xV6eTPM+S+uzlo
MPViwalNx84evgT+21vHyBIBlMdRDsP4jp3CO1YOco4mt7Uzjv9HIudKYkxmdRrG6aJ6Wd7Wh0o8
WKCKqm7sAJaBJ5YO0UPEcewbxyGKfenGeCh4H1xbQy1YQfKXfc4ngTaL2VN1avw43d0RIhMywcCt
pukhcdzfjRr5DS0xPZQ05x5mvaULwVjwhr9sxvCEHHToB9JppunPvNDY5wY0cZZwLL5XfblHypc7
1kPQjePy4PhUyJxl6yq8NsZ4o+h9hzTmP9ZLSk5dvY9cxu+iqLIXmG8nohr2TZNKYs1k+xxC5bRn
ea01tpo1MoGDNt6IQWv4QzSb9ltUg49ahiBVavQvYeYWb8QyVl5vvNmtZ7yNcfWkd9pZlI32FIN3
3lOoQHDQXPBVMqI2Fs145GAWX0tD63cIR7xHaHWQzDGbPWhQ6LdtHdFxQvLvLsxZ+wYq7w7vR0v/
3uFxvKw7oK18gM+yPMdVhZ+sEJN+aBp0TtDq41vlGp9rQ0xW/OLO8leVKnoESuAiAdXxqCxVNI0m
8HIOP+TekAJVaHv4ydN2OVv4Lkz+cQmXW/jOblRr+9V6FrXHXlTXyWR0oJPd+Up2QAgcbR5Pmt/N
r2OXURbPKLmjkJdZGVqgRDp4nPQCij05q0epXREKyarV9uMC4kyo7GhULk+z9alyoUCiooPW6aqT
RhrHjzjKilNELIpSNd7c5WNGlV6C9W8CozTdpYPDsKHKIg04Uw67GzUG0lAHfN4C7USrW3m/Os/L
ES7mp7FceFQeSOHlZqBsQuFdEACVyLPpoju1wpaTwNL1Glr7w3XgrmytDlmuofSLP6KtR39MDkfp
4RPmhJKWALgNrW6P0KTRRSL6JM3RfxEl2l8YQCVQYXgkuWIGSWL99IJlyIeqTQaXPTjqRfeUfE6B
ASlOL6SmVnB/bUI7cRTVD2ULlBPedf/eeRapV6MV/+0RSwLzwHOD3fxa13b+VNfDT+Gn2aWLM5bI
BZVLgUTMUUkS6vo+VBk/m/zSU1FQDrkgFn+g0HwHl0aQ++i/6ppFFG7a7eoY1mrGwkl2CVmt9WIT
7pz0e+X+3IsAqwaEn+b+zW/dX0S4TT/NknGDARhpa9h2iru3F6++XgH1K4yvLsz9oE9JpmSLJFAg
z60byQLZpkHVfSvTmvNVpP2WfvTYSq16Y4qfX0KpHu8pBNmCwcOnxIdJhMW0pR39SqFZ3fkk7oBI
oPZ1KtoR+rgQZGavuBUb0znAlLrmu9BXalg/hOU08Kp0agCHiHMWfjRqY0ZLwFMsjc1slec5JtKy
JelzZ8vBDHAhufuOksazRvufiYABfqJOgLRF6EmUU1uFtGNAzAWVCqedmMPxwaK9ArAcdXLIbrPr
J2VzZCuDfD2Erv/J8jLNOpuxRBwGKzjYFRkEDyrUUySLU9dqwyn2QkkKsFb+EiyIopt/aVP+hrbm
l6TDJ6osXGb4YkORXnxAjUpP+bREhnvEAamebBZTJWjemsG6ARk3DkZR/aqXgBUnxHS/PusnPwvk
rJMDMk7N8/oGd5kW7pOhE4GzZkktdt1weSg9cQxj0rf9OjobI9OG7QJQ4SR4KFxsrGtjHW54flwx
6ytZyDWN8t8DBYAC5qneRjXphO53YesaHr50y4qDoTXp1UxcZOTAoFw2uicdEc6TIi1iayrAs3bC
wL0KewUxfS5f8rZ9V7Dlv9biZZo99Vm36JgdK/pI6fJec6wcEFt17ZMzWOC69Y74r3CTFqI5FkVG
WR0W8XU2F+AECDOQhk10W6lJ60NqYG7NSvkYp8NPLXHCb7ZcIhbC+ek+GQghj27JAwxG4rj+qEVt
6gmr+UD+wjgdtTIAWBLwcjmXFzpcXELrU3PknH1MrMnYWMgLf3ted0T+TayHUsOu89N0BzE8u6g2
6ffFPHXHanYJYVllMHhEUkQPz6WYKrpdJGCYtJwo6Z6TEaeW7viwMerIF1uPDt7FXx6mexlIFibS
ZgkoRmZPpplkl9YhArNLetjdfHBMsdLkHLYOjLdl+XCaA13pNBg556BkXuaH8oOkSqD8T/0Mg0G0
8y0iP/xJH6O/9yOJNKwPf71aRE5FZhKg5I705zusPvUwckIx2SDwLX14xTjv15XDM3/5pdQ+3XQu
juuX07BxMW4NY7i3Jse/WHRbY5X037ZBvq3hjV9oNAFAw/E92ZnytjXsbZ2d7sGye/vSItwnLSie
T7k0QN+Ocf2SQRbHQlLLv4b2Egtc15CF/08DR0VCD/LaICBz9LxbPPdcLUy9d+tLYyqvCa7cje9o
9FUH3CFELk7tjsnahq52cyFvYbPyjuHLv967iuNMd3qjJ9mxrB2cOGP7OHHBqJFeNnkfQEeBE+w9
GrW3xth4S6GKEizZpQR8buOleBUSEHdlzDs44vpmbdAw8iHqqe9eEST0W8OLSgY6tK7XwVE+JOn2
PkWzogimclZrtzx10OYuM/IW2PC24bA7ts+QdKJAOHK4P+tSQU4No7trnh6p++33PIPTI+LoYKpC
fXRNocO7xDIRQualB2gcV3nW+uDORE+4BkhuLSZ6qjBL4qKX9oBVFwOyGuPTNyftRQaZ3uS3weRw
OTE3/lHl9XuyfKwJn0c8ut1x3XOrzkA2s+yaU32tuiZ9dQfxRQVFiaqa/iVawKyVCXvZLv/fM6UE
QoUmJYRQt26GXkj0OTnZAQPv0vo1zT/HajlUFj3uYZXQ4GyaR3zk2aM5AMkSPYIBDXDr2sZ0Ju+C
iqN8ANK/wY1PhEMRFm1Akmm2w4hWHT0555v18IFH3bgWmv7H8wkDpcOYv9VFjzuxGU1cUom3t71e
C4BmdKcG5xEWPeiPue4SbbSOscQIGmbCV2JRrJ1qSTA3EhTteZT2RLigWx0sopefkQ8mt3t3pjLT
K1ERRWBQWu/aJZFmfdA9sKToMqhcm6W350NZXcY+dj4+uJERPhLD3r4nsfmcilB/XHs7y6uJmJTr
/dIV9isZsJAyInoNEe5f2uTBupgj38p3jH+e1y95kCLOTpoiXV6Irn5mv4Rwo89ed0tyB1CZQunC
yo7eTE1hfMod7aI71qFTUfS0tlpTP4QDYKf+Xoa+84olkPu6iy6xHZYPdRP+Z5K21h6o0hv6CY1x
NVsSTKwe9KC0OFCm7ZmK1/220zcFKo7gOI3JU2aRKU3A+mGdXACXAeWqinQLf+Hb0OTw4LqjRs4q
QVDVII2vsiq/SFyxLnRcPltZhNfC710MTH7zq7ON65AW6p0oo/qUMU7elwuQ2M0Pc0yURp356Q+K
vp1ppjlK/0Q/enmV6UDt1L6BAb42avU0Km9zyPye82QwgHI8CRe8dAg3+erkrbu/v/9xS8znLOgd
bwQw2n93z/uKWPjadJiIZIfZqadX2Qm15exJa2X5CPBwFAHikHZXz7rAd6Rd75tVgjknYwaAd60R
j7mrta9EMDQH7vn8OGCeQN2KDjBJnQhPFHTxEG7wh+O6pIz1RhSYuZW+GrPgABT7D5mkwy9i7ZL3
qnsp9YFyGl1CE1il01IbleHzSvV1lfwVkxVzcJb1gDZ19EhDZ+NqcFumIttJei7Qyui+JpThIPrU
Y6hNZB0ts4sW268J2+Z1lg6jxXXKd7/0TTEVx/XCpXLPYCJ258KGU6FTZj/nRCLsnUXEQtzrifnn
9AmfEj2HKMh+UuysCI6rnde38YneG/LBhc6r2XG3L8o+u3He0w9a4jrXOccq6NQGTmL0qE5oDCcv
njBSCkz8rtZRYmuTOpgVSWrG1H1rDmBpTZEaZYM/iei+uYzzR5Q9zENzJsN2tOD+y/qwSkLJrfzW
ZeXhum+IammW6BtkyduB3vDV0aHyVz6bJEvOF1NUIhbczsSZ+h+FQK4a4IgCnBfGuHA0WcMKLsnG
gMSRaoKUOLPZ23N+1Qpbfi9PVNsZmPnK17DNytv64EEtvT9TX0Z9jpMkPjdl2z5PIn2J3LZI90xm
uS5KolRcspLyxnXI+hmO69WX18k3bBDAfcu16BPPcz8jM/5Xe1OzDIr783rpR2E5chaCMUA3jWyG
FiiJNzbhJRyqPyjhPh3kPJbfja8hQg6G1yVTv0ILkARc7x/6FJFHt55dQ6vNtpp0qz26Y8yNmvL2
eR3Wwfo59UPc72lGhLu0MMIbue7J4b/P7KSlRZlaiH+qj/X0vj7EOXptBu6PuUGqWSrIfI4wsGKP
AVdjjdyZ4JrfSThzA8LO7Jdk7v4BdTi/5Q6mSsbtgdORY7+uaX53mHw/Qw0Va2dy/+CBkQhEM8l4
xCJ3kx1Id1sZc761NfHDqRi5uELHBDPypfvIAVLVe5y3MV5U7HJOo3+UcDtpIdNwmTIzeRxj+1jQ
haWPmLQcTheRxTzkrICGvi9rc/rJYuY1bvQl4cpuMsf+JzFFz6ZHUrqXi+aVqMh9uaiHB2bPW3iw
qIdL7TyilzonVl5bGCCHHNYDDaABS+WSamftk3Ak9MlokafUTCKrCHFCnHXtzZtaj8oBFGQEPeHS
k0+6a3rzsFYnq6IlSoFjE6abBj6S152B7BWI8LNbon4nOMvdlq0HPUjrj2K5KLXlGhXZbBPuNZKg
aRrZ2U1Rw7VjKF+roX53ljuQ/nb9WCoiKXQ/cOdpvIWLMCA32uLJJHpjk4RmeJycpjwoFjzQOBA9
Ks1ocFC1zoYvGRdHpbQVa7/99gti4Ftyk+mNDeoFiJ65D5GxAIeUnAfXZkE5dt9lbGYXqWIylJZn
s1Evz7r4qCLr086jlKlejHVpIhevzFrGtqFxkqPe7BLf1M9dM15lji6kK4caWBPi+cquv8rJ/u4G
7g04aCi5GKlq4jyQvvHvpPPeFmtHWj5hrq5zTWa8SmrrOTMpbv26ejQPyFaZaQ7VFF3CfNLhW0kP
gj+5TpBmydIVdXLwFYHeuZE0NwRlHc5X57uau+bW1mVL55jorsN6psqg3G7uYG5RwTgbC+uwDnDp
My3RTJN6goWFLGmBBdtzpe21cSKVpHc+15Znn7Gt2a5qN0vFsPai9dScblqiM2Qd/QfXmalSV+Ds
2lHo3LzBJUVR5BC2tRchM20/EfVpMtRCYQXCFhE3/zngI6aGBMMie3FpIJM/gB7ar8u/ETnhWTJE
xU7FHKcc/44CXKjx7wsftPabuUxh+I7NcP6IQY41ZOkCKpaJfTmjDeESOIPZMrEY8jNGa1aX9WVV
0AzuB0CT60k35c/WEyJ/R+ev6EJC2FR5dUReXmrixuaxm9/nGS15rOZsm02W/DItE+GQNfe4BGOL
kDdlXrxWI3FqphrtMpy/K/tMr2lE3m/reoDVZkNNCLcM58lxHsoACj6dUEYr7fkuClnro6yZP5Pw
nzUZl9jn9KWZbXWCF41Nra8IDIk7AtnDSrt1ORFMkSTwXPrpuzNySXkAr4IkImBDH6Rz7Awm+wr8
w5MdJ/aT3YykgpFRfDWXuB6PvuBtfaYvL+/P/EbfRdkCKm6lYpAT7YSdgL/ol1xwT3lB68jsYKfN
sEtoJm8HOkO5Z8hzuBwWkUoGhTfV5/v5cSKXyEOpxKeoqq/R7ZESh7ZFZGQig66hq7VKb8qhuo11
SX6dJv+JUg7ppXrOm0khvQNZq82T8YqMQ+1ThUqFtOv7NYLYA3PA3ATR5CWPa7fUdKatUS7tt9pT
5whBwEba1vSzaNUxdKMeqCN8oGEIj1GcTmejhhLojyTbpElGgW6Zr2X/KCcnua6XhqMX//xbpw8i
eqYZ/puDM054g/HgxtKb58rPrQP/X5Dmc/7cQh96XeJ51wuVvCCLKR0j5dT6mMIMxa9F6gveS3eX
xnV+rSbUkCvhUfXUfgbKnmB9Cfwv22BLawhpmvrdVIT9ybaVOqQGDv6SIQlcXK+l4zEL4GWMffzL
eth0u5qSMiuKF6cCZBTNhXumEFG3QuPA1qd4F2PNrXZa77/UTpJc4lTrnmJmq1h8inZPBNC0vb+k
a42FKnkH+csgo2veM1ODyLGUWSqeNJIQuaLG5dqKCP7dhdWUB1NHtwnCH+oux3JeVaROlTmNZy1P
b6S3sx15cBjHkstm9MQnWntKHdjTT3HcYzKbUJ+vgRJF3MqDhj79P21uPul1h6M6zrc6Z61gYo6D
U1iPwT4188UxyISXvGWbXKuYbyKGJ0S6K1l0ljSTiGjeUtTY2fUaom401D/lOMYcCCE+rs/Wr92/
O1JnlpXd7pLeDJ/7jvGBTA3jJOJYe26dOnx2iTdXSVCYm1qV/Y/R6Znzlkn5UPQTrb65Nh4Z0sl9
0RsECrQddnpPq77uE1wyWDfdshfnVUEaHjfVDtKH9qxMa8vfPbzFjMPeyLK/TuG/RUFm/u0dP9tZ
q1ZmTBIoOonrPjhO9xrpU/3G4t1vshVMNy/21xLh+jG131f1273b2wDEDroSATMfZnZ0G2O+GG7y
T6rip1j1/iPihOLcDpzJZO5HCztbVDeZvq51g9uaU4BBVigiPTKHcXRho1PUMiK2jMzY+6h/ghIV
zpsdE8IkCaYNCoRepJxR1Eza4OFOowlSj7+Bgqkd3EHWqNI6VfyhwC+GDoCg/6MbJ3PbusAxYpMP
1EZVqnPhsFAPKEFCA6uKgZ7UVMxX0LboVbXN3Oq5YnS102BqHHC5TEmOAiW0mWfn5as9g5FP46Km
p1y/+kQabNCayq1LUOvGMqIdQmuoA7kxb/Dz/cauvuvGdqN5xPC2SHpvkLiWln4YaHFybIlTDsLa
eNFan0T5eQehad6UDUcJNv+IgBs+a0O2Go1mwrMjPxdbFXcnp6qxTpsVLR7lHoVF3JUP4aD1GfDD
Wdxg+/tjZrnYDwStV50It2bVkN+qNzOiqZn2ukZWOvY7SYD5vmzqgff/ZiU9fxu5ZkbmkCe8jMgA
gizym2kfaZw+s+VKUhONWOjL0GzkiO8hJhrTMwJSHa+OZrcXA4venlE9TeB5eHT7+Is9c9dUxXix
orrjvZ/iYIydX2KuftkRjSjpkRKRZn/DYX6Y8VwECtEkC9cFCy1AiUQebMLloFV5p8nSwiBxu/6m
y++W1PRoUJxS8bJtZfGDM26+9/JyDPoaDVxPMiFCbPogMc5AFObYkkxib/xK7XMbtaFt6d/W3HwM
pByBJ3XPyjG/mTLlT3T/4ZsvD1rH+MhSwMjN2T/NyopIbk0fLaXDa5Pzb+aF8YOYnMdm2rcDB7c5
H+adZ+ZQafvhSlMa+pStUTzKsd1Dpqs2cfPL6NRDXVJjOFP7PUCM2uCY/WcsPCj6Yhi3yqaTpxu+
CsAhv6jZDtLJ58Q8mgnoDCq12WE9iAfnp4JM5KXkAesJ4ySt/aHIiGc+af6yGjYVqftHRI15QFhs
vWu1Hz1RmkPRxvDhK46Chv4Udfp01PGms4C3b5OL7FIvEcGHYo+vwIDlrW+nMiYWkR7qQxV9jQCT
tio0shcy03Z4Pz0mckDtM118NPWobeuOpDI/n20OxOKvzGfvQRkBepL2MLbSvuzTSnuLMNI0mfR3
hj788cd9CI420L3i4Ht0y8LMMIIJopI/VMXh5NFSPzVd+4qAwXuGPBKMya6vMOMrB40m6xXQporJ
X5/Ezrbs4PCPqb6nUdYFJiD7ukmfum7+4AqZjjHipq1pIeIupAgfe1/jv+xNSS+YWz4djO4ExM4K
2NEWvo33Kjn4c0YGFNQp7RepBRELdaICIubbXZPD3EEEYW2aTjiHygMX3CYT40rTLE+jy7oz9tBn
h4pr0SO7x3I575r7mbDrHSjrMgAPCItX/0Uj8A8GsAM9xoy+YfMmdYa4qsYAbaTPo+qS3RxG49as
dbkrZ/LJ2iJ6IRaPcOoUFmGlkRfp1O2plOqn6VViDwLgn3zU2k03qvOQw1Me87Fkr/G6LffDP0Ys
2fC8/qB8M9qIjr/JAHm0YRCRB0UFANCZrIWA0KDhy+O/oudayBwPIIKBFlbCmwA25+3MgRQKK6J0
05QZgHHDIanbkPDqwNIGUD4ExRxjmaVnP/JuWchON9pMFR3unl2j83nHuVUR3/MH76Z5YTTOn+oY
xnaqaTGYBRBZ+0z3IySlg/QL0aQPsg4PGdFOnnDFuciLM/D+GYMMZzUypza5a84PZcQso/d78tcQ
9qzC2CAaq1trt8jPfIYfjRtaBwPVgIFskNwm/QF9IIkh2KhQsy057W6JlznhF9ZgRTGuvGiW5T55
G5EtHlDzjb0g3OEZh/oapkStxfp2ZlbF7nk0Bg/hUBj+NIBrHSlVzf1gIrsY7f570mLu20jGO2Gy
DCTTjyzpk6CKE4Q8fYL9sNgLkjBGoy4u4fhVMlyn9aJ2fWTUGISucf5bD1vtROR5vhvcNt2TNaxv
61k+MSmyg7gczE1TmlfFb8o/Uv5JS+NJtAgwuhqPtuj9+FilXU2Fs5DVQlWdQ3nsk/ClN8FUwi+I
MFl8ln0DDdxODrNnlE9ZVfzQsmRb2FX03iXWd1mHfyXHmZ0S4kHUvn/mTtqVVZM/lpHuberJ746C
vA3dyQSIapZlMv/8MioCBGrdKR/TPRHvbI7V5Bz1tt/Y5twf8DKleEYzBFPtdHISGWM85MGO2/dZ
j392zjR8ZbRCe10eGqfVX1KddLixyE99lvmXsmGG67QJyTsokQnrtNyXRU+zpok6bcrBPzY/I0/+
ElGc39icnG1adD+y1Be3mEJ6hwfOC6uTWyHALAx9fK7fq24eA6f2v6ay/VM04bNJJvEu7pwtSwZ+
5RxNgZyFEyi6PskIhqhqGwPnl0eOiOvfMqNvLqUx8ma1ZKgb5L9K5PpHYza5jziUDJEIn1qzw28p
mDenTaE9NbScAouamIQ4eRJjFh5Tb9b2HUAA2cI09jreJRqFIDhTbN12yNbdSwf6kD8eZO3M11kb
eddRMp6Bk9xRDGlaOzvPdWUQWz6jLabwmITyCylfUaDZh9Im52JoKfLbbCy33ZT+Llw86V7h3ebu
Cb+QdVDmwkZlRd11Tf1eOiR7+BHFrFkUt7iNEaUS84WsPyxv+inrs/rcdLhWBl0jCgJcCgHvV9cS
9XHwBoxLPScRKrxt6sVcNrbHUsToZ9kRHrSxOFM7Y0WIEXO6UpysJbQjyRxIrfQd9k1lsllhvaS8
U83TAB88wOgBiMKFFCQSKnXDEORpeUYSMLWJd5reeo8u7cMFkIWDHLwcuAH8k7r5BJ2DYkhwiO+C
cGcUmR0YNXmEOZsXas6R3AIvnY5Myt+bzNL3XuJDcxoHHJgZKZHxPBx7K7zMmczPqXYYYh1g2Ij6
TDpqOhSjdbNURXyf8tzd6Pl7w1r61QkWqW6W+5lfD0UnSa7WTJJbqAlnl8oe148FvLCr9yV9/k1v
UdQ6ZvrHt7V5q02pTaorQmjYAiWtufo3B46TNHvnPSqFt1VIsw5j/lI2JSLqER3JjHsHXbkjDuhn
zsIQW079KYMbE1iZA6beaQxtZ49DdikkdkbGOkOQu8A2KVu2qVXYZzJx2m1PAbbrad5sE+HzRlFh
omr7YTFj2WGWbTGYNf94HPXCFppfEmSj4Xzk2DsKhE8D6VZmkqOuTfRzVYl4x2GJDm4rDr6eZ9sh
afckxDKewZx28kymopZVXqLqVeM0e2685FRNyMbFdCylt3G4CC803Qn/MJmQpC64PZ90nruxtE7/
jpEicsQKjRexqLPRJO1m05J0NWdWIHP65Q2AW2OaZtHo6sdx+CHqtrrqaeHsyPKIt/AFcSrRUiAS
d7B3TvzIBp4eZd19j2H2iPaIDEWC9exoLoPQGb86043Pfohkhtm2BIxiNoeWhteG46u8aPaYb828
L7BLcVKuXKLrem0xIJsNDTxfnZtEo1oyCAvSi2dO71BYZCbOzLOObpulN8g/xHbUHJlUax/CIhV8
ltHj3E3V3nMSLlUAbX5BkGFkQkvQCWvDP5HvGW3/jFT3u1/2t8Kr9MOkfY/JUxvX+IKzBNv+CMJN
hh4HXcQNkFvGYvqosiLZomcsDshguMPnnsKtKmguIsfaNq2rNkrPORxjvgmaJjp5XJ6beDCzo+Qj
D6pUuMRic5bwMjx5hkmYttZhEfWdKwFXMajAAc9knJooFsrkZjvOe1fm3SPd/L50trL29FMbKbVt
2fiQgDTVeX0wrG4/z1V9SrOc4WGHainsOap5AJsDWwNkhYK63OdD/+qkkrs6H34w7Mm2ocn+KRxR
nWOt4p5an1qZXp2TZcn678v1WY7CLtusT//P63L9KifvKhDh+H1/SXsjPXex0N9osmtvKcLPOmXT
iJZXeV18ci8mD+v3kozjjUaS7lnUlXxPe5oFbiv9w/rdikuNMfCggsyahpcsrJFTmf3ebRmtVTWp
GKoLuQXFtp1lue+7YdolInowkLrcOoNMZiudT6JMuzO4tE3siIfCesMgoP9QEVSwvCztj96lrpTt
m4sf8qE0EC4PUV5vnbh7tjHx3obEQ/mNwyGKFyN7zsBEH7Bll6J0zjn0Szbz3Sia+CTosAdhPic7
tDB4o2iufjbuBbV6vrcKNR4caJXcpUbG5lE++tNgPCWZLo8wt39Wffenydqb4yUIIuKqX0QaHzXl
wrUWev+Cv5skEod6u69JTSweZjIIn9eHftLNxyz8RqIzBQwq6dw55NcMegFULDT4y4lEis+0IR6W
7JyHsUpCxhTOwDkx9iF/+Bq5SO5vP3yStjTfmZsZb7RVNLf86OXEiTPRh9diJnjd7f0NDbHywBFY
fw6jKT3jG4g2ha5w0NM4Pc1FhfB3ZGxk/w9rZ7IbOZNl6Vcp5J4J40wCVbXweZbLNWtDSBEKzrNx
fLba9Yv1Ryo6I/NvFFAN9IZwpw9yOek0s3vP+U6fRrtMo3w9Ik7mZ5leXmShdYciVS4BNRairn3j
rDaJu6kNl6Wfkk6OpUxD9jqcB6oQe1UfAXPa5Gqc5wdqrxFHvZsQSjztz8YOe+08P03p6XehvuwW
874/T5lvzfvIkyVNbWjU9Z9H5wfEoBgQOhB9SOqch7+8wXxXrVSu14a6/X676YP900tlaujrPkFV
/ue1fz78vC9TIDbr6lht5ndg6tTvtKG8b3yieReV41uHoAi56RuFdZjvQ0CCETff9HR2AtujmOEN
CLGnp89PnB/oRUh+rHSjJb3rPDAo39IVoJZjw2cjF52SH+6qX2rcpcdZaokHIqDURpRGj0/RddMH
SSgNn89acblxTkKbarCF2Zbn75upYWhINWNiU10JSj5ShnVrdu8e0zoap/9n0xZddk4719uZRn12
mtFYda6dLdWgGBAFlATf9NI00APmI9xT03T2kC4f8qpRL5o8FBnCehRk5edQ1AimkTAwfEDcMpuv
wlGTSx5VPxI9NFdemEf31eBqyD7q8q7TLH0j+lY9xwHJmlWTRSezjeN9mdvi0DkWUnqtKfaxDN2j
j8BtZ2BjJcRcdzZNFxnLjNLBXk6VyUJyCeyRfrpTsdLKVB33XLPUqCgchkr5JVOnvaumzdi2uLpy
luXzPmsiEpCT0t3R4IaaG+cvXNkrePlUPhQevXisNi/z3aBXbqRpqquIEjxhf0N96Y2svhj/uNUF
PzrZZXuDwm+blMElTOqEak4tgotVNa9Jwgwg0LGpo42DtdAR4xe63uNUAotAD1574guVwrc3wZTc
DfSJ4MxguCQjgXh+oWLt6rEh1Y73EMb5gTWBS5GXjemy6CZ9u9v82VfXxq8uaLVDpEkXhUz07hhp
dizdO8WM3Vtsdu5NCYq9MG1vHWKzw3cRDkjO2YyKTdMCxc3Wyitmfingl7RX87t5A/aouDMbg/Ku
fAgxzb8ZGtJH00ffpcgyfWT+e5j3o20eN9T+hm3qJPLNALtridh7SkKYHJgNyZMesMkOuftDsYFi
mZTJ2yjd5JHcNAOMFn7BW99GOldCodmmOFMCB8Ue6Pxs4Qyu9xRrCVU7qmcLNS2xxHl2ulG8mFZq
8VjYuX/qbBi+JjU8VXejBwcd/RiIYqdHTBaTrnXXgWcXC1DSUbZJLE3iGVYMQL9K+JZgWiGwUZHH
eaNkNHBZGT+BkEmWdjTm92mgy53VNfouc6V1JeemXJI0bMYly/8h839IPQDZm+evTTVkGwXpzqHx
Euc+rIiJgrji/7BRIvc0dZ/R/Pjb3lKCfQAY7AFxXfD9HvBhn0QUJk891X56IV28g66tPUq7eJ3/
CJmoP4VROscoIJYm7OzxWNSOwgR1uhnrWrBJQaonBbTf2k51Ah5CdUMeUHZfK0l+H9YyXThVfmcY
yUgGnFnfyqCpb6o3xaMG4d28i1JhcRRN93O+p4Cqp2/SChb1YK8UOtsHi5riY4z1c61GdoKheGwZ
vxPJRCQBIdq0OYsf23wvtDdwCiHKpcy8c3Jx8wJfffCq/mNU6NhnsW9eLVdXTq1PxpsIjfwjbZqL
37OYr2BarbAOozjVMkF1UI0/3A5MdZmkbwUe86nrT4C05rqvodovxjp6o5PXQg6oEIeSsnzTaqvc
xSySd6Ei812l2swVYVnAYjXDH3lNtOpg/2yGWDnRGIU3oYhVEqjmLjTlsTHt5oFlPWZ6lnybsnVu
lGQImCDd6pA7pJTPd4tSKx+IC9pAsGK+n+iXNE68B8PzrJWrI/Khdu8+eJ5gJdwzVbNU9dMYzXJZ
IYXaRc7wQetUvyim/lPiO1kphQB0x1d7qYqR9hrBnY3uuk/TUdYbYyFju3xt+vZnEvpUJf32CUsM
bWQCEPcJ3qIhr3AXIGK8wgQhLt6ljzm2D1055tdyWp/AKIJvP92d99l5nl8DK38q+QUeUIvk13mX
ldr+jsPOMD89488LelCB5Jp7EFB5j3k/WnxOaEKtlo2kO7aYH4G3vbErWizz62mSWkzs2njdyk4c
5o1ITXEYps2fu/OtAlEkc/n/7mG38DAXavB/prcCCcWT57eZXzHvnDdGan+MrcyOcI3OIgmDUwhO
xeMQ9NGqjWA4K1WtXueNOyT1vmaWvrCsWKnXVrlWWplcR5W2LfUp4+CLfjgYNgNvhkzt3uYn1mm9
fgfDjU5N7KlvVWXZS1MoGj9PP1saceRsBoBXS1+xmifdLZmk9TJZlmZps8hN0Zj5mogPNPinhnNy
nje9r/6+Nd9V67495si7MMeGR3TzvzdVy2FZzPf7xAqOdqGWexSh7zKPsimFPH9MdWziNIznO2S/
scfAjdGEJFZ1r2U/9jviGfQbPiz9zrMrxAqOdps3TlPxBTA7Xo+Wi+fWNoaNHnHtlbBbF5ZTV1db
H5JzMuBwHvJCfoxFgjHNb56aUin3vbSDjZj2q0DG6uwjHuGIVUi193HXGE92TtR0N7rPkZHtLDel
OVPF4s7zCdGzcVytWexrL349nCiETDkN/Gkn1RWwOrq9FdDWdhg13JtrIFifnzK9URN27ivZWiQx
cJGm+UkleIjb6qwA4Zl8E/XrkGQXZiP+l+0Pdwrw21ffRiwUmHp0Di2gkbYw1HWrw3yrHP1lfmrF
W8vO9d9dGs8rdEGAiG2GW4aPYVMKhqUmkg7rU+YBmfSQLPBjXQN9JuYytGPc3XZ5tZBXXXtwi8ec
usngUrbD1ssDBD38siUSiPkZ83P9ptsB2bSZQ76XcaCfcN9bZwS5FY616SZ4m2I99LSAqB1AaXHB
XWS6WIY+0uwcKFND3YmdQW612Wq+yfcvT+12vm3ilVplTqwsKYSuLNZHq2hoq0vtJj8rFpmfAa0U
FvPaTzMt9g40FDw8OPSLIASYHGXgMQT19az7aIJ6hMff4h5ureS5lemRWqOCBSP7vRmnu/M+lm3b
TqWk40eRC7S+sf/5ed8v08wnHyfWrhtSIrHpaJJe1PpIcySi3HnjW6F/4vLtn0ZST3e5btJdoNWX
x+MrkT/Rtpd6eFIElcv7+YGuc9SVkRIrO9/NzIL8E1XZ4tehmFVZAGX7yh4uGa77wXdyLv5eEWyL
da61+h2I/I5r+TUm+/NahKVyTct+G5lKf/6zP80nBgZfkhhGua2G6IAbo77XRJDeOw9oVMaNYQpa
Zlqln8cS/aNu5+onuhoWJJV8J1ub/rrTmQeEV+W908G2nZ9hJwW/s9B5SgdCsYH5X7NhznnNzSfg
4Yika/kZtQoqiy7vrn6Q6xPvzZ4qg/IT+J9Cz1lLckSmOfbzVnW2Qm8IKCzDaqc6aO46pJrPjFB0
jFJ1MkOVzcrFVX5vQAzHsmBt3CJUH3FLpBuvDMQ6n7yEvVHEB4Uji2WNR/UQ16hWv7O2f8hkkb9m
7WBuuwTBIXqd7BX3Gm6vwG0u0qq0O7VotEVe9iGxeFT6KenRPSgEsc8dpxvLb+bUdVxtJK3BLUuT
gA6j2qx6tKcPDRqfZRD11XNqIS7CgGiy6JTDKR0gsGuZ8suRBDDbUfnTD9JiIUpZn+LKQUSfh/E6
bKLuajNJ2bDGQSGspAoF4VSew95guFNoWNGh1pnHMHZy5h1iB5tGzXG7jGEeU95w5KMClnGRAib6
CMbhHAa66y/QhiP3CX2wpdVjV4QjaSI1iaU2pZJAVDUWDdA9UZE+KmGeHD2v6SbponjXYvVc1636
qHahxXdK22zeT/DwEeNjtpSe6MAFJVuntvQrRAz5iDzQWXhlkh2E1clHe5TFBm+HXBusHCgStv2K
gcpdK0yUt01rjC8OFbsFtNV2QjsmoGWXipuIF60uzHPuE8Y3KN64xVTSbDPX3Hqab79jNR6ppor6
6mp0GpMSiICqx8q5TqmnoOhZZiLKP4VSHNPOG5/jVhrbUUpmrkbaPDN/OM1P6CMUNg3C5jszqcMz
ja2Ajyeyz5jGFhq59EShs2PgtKuNOiZyn4RRvkN3wOxHa968nGK16sf50eZf0P3xXqbqcB9HtnUp
hbv6swv3D+eBld/NT5j3R77ZHRDRsC7kNfPGrnt14aCYWcqefk3AYUVmpcTxCUnfXUcG9H0zbWBv
mHeZ+v5nTwRN/j4jEcRGanOZ91t2GBxrLY1WSag3xLsV7YuKonUx2FZ7QoDevlT1VB2SxiONaPua
1PxEpt0SF/ZedyoSwqYXRW7aIQsosv38Ipqmz2kz1teusoonvTYWoZU7KzQ4A84D4pPgnbFaARSD
L1T3jKUfFVghplUNcsUv02YyWmFk3TCs9u9Dcy17y/xAds8pHFOuxTgz3FLT/zXv7wKzQsMvgvuQ
1MZTicxpVU8vKCtliRpaf8X6FW69SK12ituWz5xEB9OpzA/FtvDV1bp+iAMmNSwFzScQSQQaKaF/
loFrPLUuxCOtzcuzCVP8icrCL7VK1e8HC3KC2iFfVwPGOLsxtA1N93Arp7vouB4tNazPTOtCqIYm
gDQ36NduLXd+Dv3EEg3+8WEHfpFIgKZ672xoX4UqEbbmAQt3NfmRwPiY/Od2lK57KDtBGn2mnf4e
5A0tLknJWMNCOl12V1IdPg1P1otKHwUstmgdmYKcKHRoI+E3Ryq+PouzIym72R47CTW9CrFWTLhJ
Y8jzUEttp9EPA35sjCuBi9jjHN2Nttnu25bqvlG6mKiUY2+OBL9M91q99FdCj7qVh3794qtsBAPB
UneHaD0R1A7tmDm3CcOjkU6bamGzSgxVWbaFCl4mzd4YaVlPoymHKflYZIHLTzPKT07av6YDYOkC
hb70yCCP4/4BHPnaboZPpsKmNtBh0rwLtk/YkF5EBIverV1Th4xDNquZl++OFYFWpdizDBX7VHGJ
fFFj/94PlGgTDFTJJ7bFu2m1mEcwjamOlx2yOD20lm+tbC1SniBXHMMu0T60Bkus1Rn63vT8M4jM
hGZQerNDdIm1EWz1JMy2Sa092ll/g9i4NGTwZEX92VDSI7KDUzjUj4TEL5PE+yQt6BeuTnz8Yjx6
o/jEmHG267g4u8i/Eouv3lHjejd1s02EPERACNgsYb5XBCyawTN2XVMgzWsRaKSCQy5z5FpOFNHO
7qhM8O+C30h3ZU6bs4toLQmQuYva0fMlOszVgPgUO6mXLHMFBWWuXICIuOTKsL7UHPI87NRfSVYI
VRMjC6mxfWvEJixrbLRL8nmOjuk5C6FQigE96awcxQ2Weh9T+2YmCHtI34oKrwmSkJHB2peLAanU
ISdcHUugRfu1qBZNaq4CNQ+XdSOjpQNmYEVG3VfldsOZxfKP1IMzJM1228HRKRj+lmFgiHVodo8R
tMGneIwes5tHH+DgKQwZtgC+0Ms8Q4/itFvKey908bSzb1M0iPhnYBEC5O0ZKCqNaifh3T7GGzvS
QaLF+mOO5pEoGpxgXjCS9eYI2nz6GO1LEByL4KPJLe+gDkx6NAFO1Cx/dFmjLHw97Jb5kKFuSZ+k
51go3vhVwLFeVwb2OrIc0VBqzlJvuxOLJmdJ2gvJkXq/dxNgFNRPgTLcgoyMkJSwMhq0rM3VbswP
WhfddBfngfCGfZ/5clX49JHAcq0Ya5o2oJ8gxEkEXXtC8QojA/EfaphD78pHR0sCiJzauKUA/hBn
kbv1dTLJ+pg8Adu1fjHZyghsbr/S6V9Gqb4ifwn0abUk54jwjcB9rcvol2EqOxFEz7hOY+abdNqK
UNnQ7bSQ3ZXOOkke7CkmLhUZmVJlsAtKbGeakawLu0BvUaQbp4xeyOT8pK6D1LiNKI+t49AHB7xk
tUpCWkngYHDK1FhbG6IPiN3tTm23SgZgozpQf9wxGUZLkAWhmz4z1pEMZFvZUlG6vSi8PYBpYlOU
LXkkX2LsUIy03ZPoRpKyaPSvAdCLjWtr1aH1+mPK6n85xvaSnnO4cYraWxKudKFzs+qV4MFVCRxv
S/3sKj5dZineGNi5gmnXYegcKF/IMQoLpWBa0GqMGn8B7PxiUDY32mWWawf0C/gcPIGzT6xkaHxK
lipEkcgnAjyXfh/3KA+SYFlTZONCfxwbkkk0H/KsNvg/lLi4n/7JIQk/LO8M7JJV0LBQx65isq1l
u7wZ3gl8HLb4EE9FExVctKMY42CGQVADnGqQVg0D7BTVKWo38tE6izJ/iPKvztIFfRG59BSLEzzy
vEXQcLU6CKd7IW/6p9eMzGkL+ONY8qzO/eWowlvkKtQM0iSaRW3wI7U5u+NR/eDCihJQM4I9UV/Z
ti3Vo5Yk1SqRMAdCDP5n27h0ZjosdnrO5xgC91ESSW9hCEd7mD3IS2IAEszpsmtOUk2Vix+lTjEo
tqDCtVyDWfRN04U9IKidjtoWg9Q6gbnl1+mHYyMm7qUBbypLsI0E6UeBgOox1CWhqtqLlw/3tV2c
x6ShB1QqwaLPbL5itKUo+vlRGfGuUHPa/23wbHRcWajtRwsltG+WKH/2invqAoEAKnkhm2jXyprU
5RJHB1rqwMObUGQxwBfFwwzsLQr9TQcqCHAQeFg61MggDIQuukWYTWl9KWMZkKFI+win8DLuvGMp
k36F4exNQSShyXgfxAPIreZkYYPuW96qIKQM48qeouEpGdO7kXaxpL9ryOY6UBVcgnJZUl1ZhVYc
LApfwcQGEzTAuJ34p97Oz0Hc31uGbG/85kB5uwKGevoT0mW05QTyUZcs03B4iBBqIK4VIYtzmM3M
FfyVYekHexy5bsN7LRWv34wZnLciTDZ1CYRVBUpQux6WxVqgYKt+osKgHuqiuxzqYht2zaVLzWe7
YZ2NIpgfKWkI+iR7kN4H0+2jY20RQ3JgbhC0lkE1HDyNmNUK0fLYt2RJoPdsQvLbGjkstSx6bBoD
uVHOWsVQys9Oq/GdWsFjULVHL4L+4sb7XrDcArbjx9dyagsV3ZedKudKKT/U8eaXxp2JEcIMu10a
alvF9K9V9TFq9Rnk2JdZpHeiDT4SVLxJ6wYbguOQWn8hgndxa5T8vg3vWaFEhph5z0frkPZWkHXz
Y6Vy7QUO4W+R5of5SgwAdBQdOXI9sNbmOKARaTG6DEpgA71DyeH6CJ11L0kXo45+PemqkNhYj6+P
gBrKP0iQzD7DKE6lIxTkZOZ1sx6rmPGmEdqiZhRcVNi2hCgWePq/wFaAZrHEsEjcyABVAFBXqd7a
mKm9qxS/CiNZ2e3YL4UjiLYU27wkYXKCO6+LKZGQmtoePOuqYE62q226SQlXecNRPuuxRc3mZqc4
9dFKU/ZJCCfMqAUfIb4xkW+nkCVIS3eWyKqVmzXui2ekz0Fd1b/iroQnnjfv38bSxh6utGoCPMXJ
cugrb8kh3PFdKBs+W7ofHcQ2SgrVTJ8cZEaaFisLiy+OV5aZLTQj33HoH01ulaxjUR4aKNIUw7Gf
/OlWpiniMHtZUkV/D1Vta1mG/mvM5I6UVSjmJFQHdU6zUXjoawflqES9RVodeiEqsANHM/nSJt+S
XmLlzFLOPaVzPrNQr+D5UTJ3aEeYSnceCk3s6xpuhRZn13lD8OFSU2+/ERKF2dxJyxsOxTAqq6q3
652KYuXZdwA2wU/+yNsWIuWTW/vJKhhM+7P/FflR+sNTXNrIYPneC8N7HVRHX0W6hZVsomm1fnr7
Nn9qIQFBaQxXOk4JdmX0ooo7mcW+7cOwG7KTq2TP0dgN75Fpnr8BvlU7VCTEZ+3W6CkWG9bYn8FL
5pu6yh1OGyW9KqCCz+nE+kxFv0bhMrw6XKMXCY4EMKRd5JJO6pHxXdlgq2uqx6raWD8Lg0We2z47
pc1kBiTUn03V3o866BgrsfNjZsGNa4e3gG7T1NvHSEe8FodyiDv6WgNeUwcpp6Jkx0bR6B3ONIhC
gvUZKFlLz9wQvz68ZUw+nUQdP3wJvLWlM7kqmtG/l7SxMdE0yhnQ24c7LWb7qNBfsD0xeAAowxYa
3qVFFZ9YSGmbunB/zMZaI/3Z411UatZ7gEeHEy1h67FvRotLOLlDeVebjwiS6o2dtSajIsL6yA4N
Pq5d3ZsayiuTZMzByUKoSExzr7oJkga4OLnpMxyozu1zJftHQhjSp8ocXzs/G659OeISqZt9qA/1
M04IKJkOhdkuHA/Cq4qjbnbKIsGzIn0LqOUEQUiEezYzagPSAb8qEzofqNL2TZTdYv6Z0/ykCj3p
Al/UKp+YM0bqaIdCtBthF5dqogkxnRAI462aBOgICSrnaWna9rUOInHfGECql62O7HAORulLdESt
4dKNADQwoozZ9NAfdqKKB9wieAb1vGLoFgj2ANm/1xnG3m/bHOihhdMGuHmmz9GGvbml7ABVr6u6
M9ji51rk4pCZNWEuDsbrmTPrddo7FtvmqrpFdTGBiS+sMyhOcQK/SfcpavizJqvMcDBucJpNDAyV
WHaeDD7HWt3aNDZN7zZzxeog1B8w9jGZ54dPYYlOAPU4XatXBK2GOH75hCxmMi4qwXTq/cpH6jsV
H9nIlfGnL25DZDxnjew+aec/K63xijevuoFbsJZQCxLarQZ80Cwmt68jSmgny6K71yhfRXXbrOM8
RWo1nwOxbyCvVJDcZEkv7zya/7MZzfW+Mr1IHr/9lO0X9Qt0AKzdywm735Rc3fws2CfSUs6+NakT
08aB3EpGjnCi27yhDRzsG9X+SmDCC2K6H4ba0gArF5KyWJhfciRzzE7koR3s4m0MXAutZVJiRFWA
rs7G2zR2lbPhmx+I5bwF0BB1ZclfWj44SCjMAhGFiNdNp5zs0jZPje1luKPSkqOy64gJePz+Ivwu
NRZgWM2HNGE2Qc8z3CrpuBwkvtGZj44S/81OZH81yGRZf8OzKuTV8ApTmiODDXAx6vhOsaH6hwKe
EY2N4WFUaY7qrI6PkQPfw27nmON0J0d3Lbp+AKgD+cIraX1o1kdakCAsdHBSZTVSbstHCKItLDUv
Ku4HOYX4Gs1rZln9DTlEsGDqMjzrZPLUxQTntLJhg6EgfQQSpB+w7l2gTzmPfRF2EHideG+hglp7
oe9SWBXwjiYqxky+bXMsMU0Dy1WGmHoaq1V2wZCrp+/RYcCQ6OXEOdaxLtel7OFt11Q3F7aWGScx
3+wtu6OKXpKSM/1YPcT3ZvWuEjC+1VzyaP3e32V+Ex0VZQfgxb0WhH0t8dqkmyz5QRKNwyIzsvqt
33AOjEAy4URbH0XdeEvXrLRL7aDX6SBuEjjbWc9KY97aHFZrwBnWyFDeHC6buGUvbutO5jp0APNX
CTmvwXvPECzUMKFJnFcP3SRtc9CZK4HhHJq8VncDs9Jlg8n8UpbE3xkT1NlP0/iGxzZCkQrDckhi
Y8U/Lpb2lCElx9DaaWoGaasbCyCqHaQkkctNSuY3TqR82TpDvM5h6n6bdh14YHpfBvdKPVhgIhxK
7o2NwTSFHCEgOlIOo5cG10wThv06qij36uCzox65dIj9RDQ97Gmq+8+t6JF8k4I+esoLyDUDNyom
a6pKUGOhsDwWKpPBIG1RWAcxgz7Di0/hBRawQX19/vFb9L62k3//groCif8rToqnyFG3DnzMg9lb
/aagr7EDZEgHf2iaR7iL6lqJooL0lQkMH3ngpf0QAVKl5pwXSUgquaHn68bv8Xc7NXlaimc+txqQ
NugP2AHmQdbxjUd973Ae7Wai958NOBtzKyLrI4hQtme6HixZtoQb8AHQOsmWSr9jW/9/Z1huv/LL
R/pV//u/xFH+57//z4Iu/+VF9X/Ob+J/5asP+fEvd9YZp+lw33xVw+2rZmE7/4Hfz/yfPvhvX/O7
PA7F13/87Qcodzm9mw+L+G+/H9r//I+/aTrpVv99huXj//ovbGvD1//1ku8US8P4u6OiRrHpG9iC
tErerPuqJe9r/t0iQku4DjoSx7CntLffKZaG9ndVmOhQYC+bdBcc9R+BlrrJ+1lCE65lmral2tr/
S6Cl+ZdEOc3QbVeQWiaEYWqO+tdYq6KSbWPrjFSV49KQKfWFPUj7kHhWLihKCLkOsTZ91GY7TZ2g
QCKum4bDlqhxg3CpzTgpPQ0yLe80ps2J85SHl8AYK9pmUc8Mj2XlolJ77SComSxUEX9qvWFsGOKa
A5rLI6v3n5WTpNVCrbsMzzYirrb3igcBhrx2BtywIx6leTwh1Hw4B00I7D5Vg43euv02kOb9/KBX
lwv0zNW6yMtfHfzo+3AKRS9luqMSGaFP0FqouqbDhNJeu8woEOphilMiT9/4QnySlHH+pxPh+p2H
9m9Zk17zMJM1R1QYf8me4Pt1LFCaZFCohB4L6y8p0XGDRSUrzZZsSKbyFgkOzOzxJ1Ua9W0dKgQu
gCpcK033GeLuv8ykqaDtPqVKF6gEnqJJyhKoAYJrgSNpC20Pwu9U36nnDMAaETcMvtP8QoSZNHP8
8+yg77Vnp0jlMew9xORuqL8YU5eWfAvCDMLfLFC+LG0/vxZrw7BM3QxLXI261unvxzGDOZb30y3B
YfCEeUyIZmMSWD7GxXNnpd0yTJpoNzMuaLyme792WcnDMDI3Dek8M0w7Nbz4HPiUCYSHl6eGZ7h3
x1bs6JB2q5mPpg8AoQbUZxtjaKynnI5IHFMeM5MNCWQ2oIvauQRm3VKJMDDoh21sbQTVTsevolcZ
pfoqN6e3lW74GpbOQcNVGUDN2HtAuIh44OCyLq7QVdMbH1ZlWi/GomtfTJ2xgLVCeJjvEqh2VzVd
f68Hhr0w9D5btYUgjt1EQeQG6fjeuvXGdMoJwllTEDWoTQC9zGFYbOd/doQCfomseJ858oiQIOC4
VsnCrEnVyvBwVIsIevmynIy9fhO8RXSzd1zfrDVa++BNoXGUBVE4rEwC35KN1oJi6wx6qEN9DNNi
A/CBL83qWcqPZkf+teldKc0ui8YwzmnjvhV6DzROTfW1OpoEkUvsrywMwIwQp1CtMttmHT0dytGw
JJX1fDXRA7+6IX6KRLlHRdT/U+IZQJ4HzbFZbU/Ay3kzirZY0sscVirFBBSr8V5O/GM38M1T12zm
uAca1xi5iHrRC5b8YG3lOseCd/ZERUUqL4mObmr/o1cGoH06xM4Qa5VUAnMbyr5cDGA3b4bhbAir
KO/me0rSBvveMRzKwZhjGf/LlegofpUm1qa5MmA2XfM938BrdPEV92108upCLaa+6xv7oSW2j8Q+
W6Uogvp22f9gQljf5cm4rAo8lbT8T1FXlWcAPenORa9I9WrEX95hrrZBI57IaP3Z0gg/5lbyMnap
OOtNs9OYc55Ko32Axu4+xHGxp3vzUysAGYVqRdeAqQPswvIGW/WDtqZ9VYg3XiBJbd+hj+KycBYt
Xa3zjCjUVNfZj5NEfviyxxr4phvgpZcC15BtndrWfWptt3qOajukF6aHx6ojEiCNXKR0OpSwqnii
PnbziOXwJhKQM238UR+OoEiWtoYfvXApmjZDG+/ppyQ0ezvittH8XK1+tK+9aaE9aMiQqA205gFz
HKS5JHgqGrDO0SqW2YRcL6JKvRBKV0x3wlKQ6SHaMzZR+9qog7ZS+yJbz29IpBE5wL5iTzqrcJkE
wUCymeo/FiZfdGay1Bpz0Zz6vH93hO9e24SZ3ZgBPlMq1bky0LhXmWvowIoenOM/9vmU89BAhGTY
T0/RM2QOPUXxY+vhZdJ0gDtul0Gub8ty740aRsFp0u+q/KtGHAMi5sFkGIJtXitEsCHC4GjHyTs5
pr9vfe/rFToPVDoucEk2cDnqX2h5zklsU+XNpUobqNR331dkt64pXFVav+47RAJpkq87y+m2bqWx
9J9ixcw4VfdRONpAHCj7IRkpbnFs0sAbm3QrTV9b5hQRVzmXy6VPynFgEcwIvkfszKTlEtIb9EQt
z1Wu86bpMpIZpXnoQ0vHFKVt9Vq5Sd/B/IqymU63IsmO15zyiRQvCP/BwijG1zp37iMjPKdQAi0n
XJSqPCAvoGFD/CtdiKB8LtXsprbK1jVwCNjsqq3tGNSbAUB5koldW+WY8GNOKmUL/vRQJpQDx3Mv
kpfcpdyRuSxko4wcv2rX9NrGRXzo6NYa3MiBCtAidT+0CDmNp26mt9LoVKGCXqmdvW4JZjQx8kQ6
ZZgCpphQl0Ij3wqyqKaodCbsrWVqGy3RGbFMnMRc4fPh0DEMiC7dkyB071k1leRwkYbeKs8ySrCK
e1+FMRFJ7gr5ruzMOy6nG72ytw2gfLuh4WQaZ+Y5t8Q3NonXnanu7gpjM3b+Ku3LTRHajJfDmYke
bRbaFLSU4lyB/IMH1FjpHr3BINjKnFDWKS7Zqdc6Zi4K18smoPWF4Xb6Eqcv4n8Tdl67lWvXtv2V
i/t8CTCHV8aVpJWUXwipJDHnzK8/jWVcwMcGbMAuu3btkqhFcs45xui99dUQLkpWYecsdkOImNbQ
PRgIKIvtyvDk/n2w+PEgAa0k0CQvVGh7WDI2JwcnATFgNEQFSLWbCTK069BBF/mwifjzjNwG5p6h
AixnOqkCI2yQAn2qBglpoJAm3Dznz5QZX4yJVwPWshJhDlR8whddKqSHdVbhCNb7Dk8iJKUXPSJA
CJxYt87ch/nUxyvtmHIfUe61ePukZjrhs2HfmI/Ckr/QcHwciWLYACPDojtJhyce/GcKUYeikjkD
E68L0h1mZnhoUUjLSDcVhs9ztR/Cb7jn+5HHpYAvbFWhk9dUfVa7U5XiSr8Ww7bNmufiF/IXeled
YNJmX4NKln1Jarw+X3HbGFewhV4fQX5donizBOHii2klGMxhS/YNYk+MCcPzqDsNfZ6YQrEw91qf
oDbkmYSjD8t0O8K4kWG5M811EkWPSjSeGaQzrIo8k4A1E/V10+5jmRYnP9gnBHoHM/aDbjId3RhH
Vv0FhA9BGFXu9j0t2vmDYtAIaVzgzDvyvwJ4bjxgv33efSRmuGfIdKor4i8HNBPuNsoWDeFPgxt6
66Kbcgv0sT2Idc2kQ/ASfqoYU28hAM6PtJc06h62r5I8tWsKcGzwtPoGGYVPmY/S2Fa96DoAbxss
7XFq510flX6XwiCAjDkgvbTG0c1SyG2RcB/r76Yzd/GI/ahBDFJA4oartz3PSbc8lP3W41OOYbJe
4OoduHK3yR3OuGQNFhgwmAeyjYZTF4yVHmz/3GqJgYbZ16TyHpMswUsiGTFA8wakHbzQQ808hm6r
oi9nNTdtee4P2/922IvQwnHztkLlgaiLvaIST93Oh1CLvRJiw4irpeVWbveY1CyxpucBFgvHy0Hq
TttNDpN8PxY1GyCOyCk+KXm/Iw/u3CTa34ubZNWdx/lQgyhjvv2yrYWFtaUsQKp4iyVyCjmpmiZu
eqO4ZsWwG2TxfZkkW/bLqOI+LI+TwbkUIscCbUX6s61nzFPE4apOutcCRsENCuQsZRWDWwK+W8i0
Jw5tdBsn3pDsIhFQBV3DnxW0c7Jy0bTCqTLrTdHWA9DdIw2Ubn5rN5PkmmEfXzg4aVcp4ivqWrAy
/Aml5cGyEiA05dvIAGT7rzbx1yr1IsSMpzB7/GGjDaZyfif157GsQbbn+nNIRFohiTsTAXifMOZQ
eCcKOWjRpAkrL07UHWZT8aWl9WVjPGssmFH5CW6Uz1+/zRq25FIBvxC27jSGqIGFpyqDu2VndXIq
lSmo2PVEIdzneKfarf1HNNYyLA/pPN1qw3QjmF2kbno1mkX2ufVFE8c9CKijIk9gZZRdVGrv2qg/
FHLvyL0rd5NrFgBJONbEtlKKr38zzPMm+VhxBy0rgQ39ZOLvWZ4t5bnLsmsYkoRm5ZS6fJgTyhJj
zkFyqOYOjMUjLX+sxwOflf5GaHzpztlwSqL5vef51cX6rVx2S4Kfp2YeaXTmvUPiC40GQMqHQhJG
BEoJkhAyvrNeNg9tg59Tqg6x3vikEBxDedi6TRH4j/JZFASiehBAiO0YaELN31Y/Kyl6U0f1IRsw
D+gZbBAVy6WqPgmbh6Ycd3jad5EBkzFbbR2Qhb0yJIM55qHABQ60EEwSGYBGIpOHVL6OVeIij6Vb
Glk/nPVPYT59W/r4QYCyNy4MbjWOdZ3MWyisH0A1FJFPWSHXZ1az64/cWKdG1L/0MoIrG9Z/qIxO
gop7ZOmDrlivaqLQbC2xBDYE5JX4VPKrnDGOy5S6dyZD/5rm8N7NGNXqa5QIT+rQXcJWug2YXzr9
KTLjZytGglxnftmq0DLF8U1HRYAIpb4xSJSKGT6dsZ6ipfyBY/NRrW/LKr2INfj/sW0/+iE6tbH4
Cccj0NXpBZxoA7eyeiCN5KnXTfgxqZ8l9Y4yOyAh3CNDcrdUymcF1ELh9jHyDBT0N1HSBSsx4unq
GTxUDqPG44ipReQhtHG38Do+xk17nxPrXdfTnvF5eUi+8dweW6CsJSOCmh2upcyulJes5H1XrRta
n0eheuxk87YZE3poYkacfo/Zehja8BfHvG0JbK5VetHyhPMr/mrWw4rjWYfXO7UGDikof8QnTeyu
KVrAkojCJrJuGusf9qq9jK+GtzNZxWfOuK5K3p8l9d9KQilVSC9WjXxL6E1UW49dLb/iNtUAZ0Cp
W2eJe11p7zjbI6PcA6F7TdL6rTFH7FfiS1/V75LAeZwOelPl3+tcP0IgGRnddzudF79khx9Lqmk1
m8+UEbukdkQhPcqQXBb9Y7BwpK7V99QJNT2j9TEDtu3QvyYRKNmtE5bEEvGveibTYWN9Cd895wdb
/e6VXEZgj5xwMZmx5uIfrJ65TdJkbU+V5QI3CXJlfdo8gksdn/qQxUyKHoYIfVrkwTPNlhnjaVue
k9R6UAeMbIkl7JIlqIQJDWWmfCVGfkhIslRRotrZiIayB080DNkR3h5If6aeFa7ruiD4taEAC1A9
IX+c3G1WhX4aXNtgSoKHsNgWNm2dKGRUTDu8CLz+1uuaWjuRJSYptF3dMzDAcPAFstzva46epFxB
jX9fFMXVZIXNtTpkkkHaeXepENJvqKaG41ZrmPtO8iyme+s4HBFJeKOEuY25z6YJtMae+Ths7bl5
1aHRCyWtd+UiFT1774cRwf8Oc87SD2SmYWcpKjauShZYcNCVm/ihTSwiUoPOz2IrQ0GL+6c+jiVL
5yril69FZEdNMUU0A0smivwjo9kA0ym9CdZOX4+aOzt76ZDVrjjTrP8BCxPbYYogKeNgMsnIMQSo
9nOCEq0WKe0BH4D8S2w0eg2EkpFoXQUEpnEFlQBw5LK285UAUY7t2fAxl3eMxwG26XMlmjvc9GSy
TsyX14FJyHqsYuJEV+3aG+V1pngPSpAgxig9j1L3ZcLjs0LEZClWqdZAhmwm7DI3eakPUSQ8roiL
04eR/Hnb4GY1auhJQvrbaVZlh1n5EaK+Uaj21QboaE7jh7WiFzInFYyrDASJJ/GoldFtSMazBDCv
7dpjHMk+rg+/EVAGR+IeYaxTDS/joOHAhvE8GUFdGK94uT2KcD9GFlrJz1VtHUjLQjakeVL+hVTJ
ERfSX3I5c1QtRLEm7cOJUynHYhsphF9PyV5Vnls4qd0U79f6C6GJq2TEbDMPKhF/FPEIqGJLKEbH
qs/3vARIKrP80D19g+rtCD1llQiFrgvLwKjh2mQV0vmkKNGLAFixsIaztnsMQs4jzRgbGPw7Rewd
Hux46oEV2A2klkmI/GUxbiM0HUnrqEfSk844NlwJzJjBmJ2ymSSXJtaeMS6T2dryspF3jaLNFolh
j5QbnTW2WZwXQnSWwsJvTP0eCdWZ5q6fJn0Q4081xjyYwQwr4a/Kvl8sEGOpMMhS4dXtnaYsH0VJ
9eZ58i0mlrWYuOqiX1UDTHPdgrbuTkyAfgGx+G0G7MEZxPazEswXZt0+5J0D8N6fCeaNOCqOjnCJ
zHv2Mf1QtgZEqw2AkLY4i7bqS0SCZ1YBErc9Q3a3ktMnI578IdccS34QiPZUsEbVdfIHIsI+EiRo
MIWdx4giGcLaSRKdLc6mooJzfYiDEM49MZZ+EuYv9bVLvqY6d+cfox0PMa64XlN2mlXvegMfDwvN
uxp1u0mUvUEjR1hcHxY13GNVpzKsPfLXWoHm/NiCxLD0G0KAQwngy040Wn2TEX3pRVzY/aB4Vdf/
tlJ4WwoUhIr5Wo4Zv6+RQSeeokkXIZtZtKs6qEiJlOk7OADvggzgjDl3u1m0Aqsxf5E269tuFDqm
UQfERLxk6byzavMoEnOZTvJGNDurfe1hLqsHPUB/8ZNI2qNCHFeLnL2TK1+NRTeVtEuqC2TGwP6C
iqoZ2XOFYo6O5MU0ewokXjgxPq0Q3RqZIWJZvfXjn2RI9lDp/TWKyWoFVooErsKj3abZ19jhy4ab
M67NrjUNb1WjQ44bsJNaTyfKJi9ZtaU68YpKfhUgS6kZB2irPsW5OcKaqr7GrZwE8TXD6e7C3A8R
xH+CkjrFOrlkaUQYd04/JNf6Ecm3VG7hz45ahO8hurq2s45pYgo2ku6zMqrOJnPNlY9Bzv/MJmun
bpBfJL1o6F2mSAwwSe0X7btrI4x6y3loACNVmM1UJHqj/std5EMu6F6u+b5sy69J+zTm9xrbR2uo
3yauC2yidjOiH9NCsI2Anqf03qEFNBqcQ3Ku+stKyz4SbBrqSFXJ4m02S1L/WnXwkAbK5NmiYYHI
zcI9IUSI01YiOBW8QapxwLAEcU2iiaWELg+ZB8a+l4a7RaIqMkkNNtjgWGDqLEGDJ6hcJr6qQXOZ
N9UGNeY0BZUM4bOaUzTyZQC6VeVPof5Zygf+0zQo6CJ1ByON7EBtfNHSgrHu7FeTdVCmXQnRpyri
/SKquxUrxpLiLhNUHEVSd0i19aqLPfRnC0v1ilQ3PPb5hEYUfGgrfTSjyUxeKX9D0Vpsjr1HdbVA
368vZGajUqTVyBZ9yGeizSN8/QCsh3E7Ss9ABXIK2ybdjiJQ9oiZk09ZjpqNM26o4z+keTrpZMin
7b1ncJyY2sHkHaoq3H1LfOgAtiQWEQchjElCpIwxRLSfA4sBhs3M1h8VBNq0n8pF86WS5MhUqfZZ
h17bLH0ZM1gSl2i0/KVNPatHWMjR5pLRDTCk7lEiLK6dIKpKWKXkr7kxPHTz8mM5PxXbsc2w8HEP
s5sNym014yNt7Kdp/WkolQlMfJ8qXLIh8qnBoMjv9kVDdzdPJYdBHMq6KrGxyzVdMMinpZ0DUbee
CJ0IOMt/llN40mLhkeFIMGJQ2XcUEkjkBXsQ1luLscOq60cRIU+a/QwbdhQMrkEaWy7AXa8pdOn2
qKP5rA1AVEJlVzD7RkrvS06VZhjHa/GHtIETSCST/VlH28yPavK0r6ojjeCOR+FTHan91LZ0ddxa
7Wh9oGoy53wv9UTs5AI8tMRRDIaXgM7wNVjNQ9eeu9XcT4QX2g2GZMW8Z7QDwaXx6SqFjemOVQ+p
vAiAjFiBdOEH0kwH61egm0dV3MdV5FiS7Md0BIgpNoGDwktGIuPMc3KksIA2hylgqgmw0naEj+Ns
QUBl5rOf99aFGFVHghpFpwmtB4YsICNUu6gHSKGehEsqc0iFvNJp9YNM2qwBgZbd0BPggJv1fZkg
Hqm9O8uDaww3kUj45NSl3R8rrLwOmHOcAB2Lu5PRf+TLIQWb1TN2q9aHQtI8A7bhtz5QeohENV0p
4J21oMErhtiTyDffE1q8E8t3QXoS02cx+xz50Y3vULYuq4W4la1gDEUbH4pnSWRRS0Vg7vV2ObAU
r2JPqxHeY8tMijQv0ficVuOeKsBfwO4y7qYVhzIwRtiqEgIc1NE9jSVvAuhMEagnxy582SK9y9KA
XQITWxrp/a3MaHdY8ZKvgiSNcBoOJlzrTT1rtYCGVxSlpD4jAimjoyxxQugjT49plPbyJSo/euFV
bfZWeExVYvI24CwAsmILb0Q7Ki3Go2jsLQiqWvZLSkGLWAp5h5dpxxkWsKEpe1Ukcjb70MbQhdH/
SDdXNoBV9v1bjgwfl94GgbXpIKHSx35iGjusYXudVSRfKycWXltVOVGLcQLABDaJwpdZrxdzxba0
G9rXcqFZFQqOqGiPGF8YuOMIYqKYkpSVrIQh6bo/lV1ggtLNcuEa5+keiYBtFHT/CkerYQ7K/S0t
KPIybv8iLc5Ey26ROLugz86xpMjdSJllbi0/NdCj5aSI0UI/m+ZS1R/kyB9DOnXTqFm7pVvx7DYi
chXwtGadKZdK8TKpkf4hPVQ6a8cgundSMINXwKzhtaXvLWvDVU/RvRZrjYq0ttpTy5mBg2kb5TyK
i3H+m3Uj5O1hqJPdUGDhKDPamRUDlxOJdvERt4Oj6BpHL2nSHzIGK3uipwhU3HRyohQjEMqoaDtV
ePwLuTeYlDAWwb0ED2DfzFP4003KiVbnKw4P3HcJYVuiiixZMLpfxpbLUZCWhVo9Wo5/f4ugsrOz
oqs59fGnf38h7PAjGbRXMN0tqXBacTGEl2hsvpjiaXCPZLchCuL895dkwmKnEHfillKrHQc12szW
0msuZbULR2g944Lg/Yb5Be7kZKmyGphhlqBHi0KEPl0o3qQmoe9XZ41njot4q1v9Vi4L6bAJ/Liy
IYqkWxFRrCvPhrbx4+otdYQ0hNTVKlP11VpfARq2qLlQ0N6HMjtGRHy8G+PzvNCfE4yaiCdqXDCt
PcuUxGB9Dntq+a47C5JYOxCw2i8r+/4rf066OaexuEUcYxU7/P1/JW3dIJJBALYGswB72mbcQn0y
Uxn9VG/pTraondNP4wQEmOyVuj4O8qA9mdFAD6st22OyWn4pzskbjhL3v8ks/u//qf+hvtj0OcZf
kYWlK5JJ9pUlmprMn//5vCVlhChD+n9NacQG4fCDIxBu6AxKwp6rWfmLkfYI3VXIhn03/0Z1KH7R
FCpr9MFQsbDpB0ZbBXCkGDDK+QUYNYeiLCy8tO8kerex/CRRyPv/5XKNf7tcS0G9w9ovS8yrlU2T
80+Xmwlrr0QiVqZ/yL0n7B5TvT4Kvcj5AO8Gsuzyok1EZZMEwmhbb+tzpjAax8wRHvW1p1pfgPZt
kok0W6/lkkc11oXmu61G/oUtBhNxAuzcTZjHzBn7y/8Xba+EgBfS83/+iaR/VxFZwD5FHYmTZaEG
UP/3TwRZzcQ6HiM5jhLz1CEHOLcdl1lhP5wlpglKBXYC/CO9Vr1ODoJmtE6oT89ZUdCLMHQNM5zo
/BW5K31tBf/l+pR//8RVGX2zBnFHBWPzL5/4GFnaKMhoiDNuNr3fefRgUhAj8VeGmq30PxKJvjkE
RvMUj08rYH8YaMQm/v0lGkPvP1+RjIDrfz+yf9VgqqpJimZqkrY9I//0DGA+BSq89Ue1ToK7LAn4
YUnPohU7rqey3jHYG55II0QJCM1DF+R9FIuZC9Ay49Ay1XuMn62Sk76czQ8aw912oIlBho34ojUN
nYh0Mm7/+Zr/9SbDVCP9EqG7blmaaBn/csly3SFSzIjKU6MrY3XNRpNqfv3n74GcVdre1n9+m8lE
QydlWqZl6GjvtO1m/tNHU1Wz0EZWiYGEuXLKDBm09XQt8/PY71qFxwt0u0iu2CvmeOIjQ+kDexy2
gnhK7b4+aIJb63+oyno71k2vVL2heewhD7GcU9aiY+9+IhRF0biXzJ2FbTKpIG6Qkh4mDuMPXdqp
yS/wNqOpPfx++z6NfSR+r/oKyHEWaNE4mnFjmbPz6KNMvkiPBnHu5RzmjXSTRkC2JNKVoEQ8EJDt
R75Dr14VCWKsTAKKTC82+khi+TiEoT+rb3Y7cB5uRG8cI3Ri6COqd32GCP5LNPVhMOkTuUz7Q6eL
nsqY2jB71kkCtr5y8dSTYXiTCsJBrhlDjH4t3KnvOMvMr7gGQZnU9TMnnjp6qMIR8yi2806+KyFm
/FA4Wm37nBoQztbHVjhEw62rJS+DkNkbTIotQgAkhPMmHUtJeNAT6ErYBWeFaqLHTaI1meSW0Isc
cE5aqqWAOtoSeOngpw2HkEZlbIE3juxSlbBE0OJqv00mlb1Y4eqj+4NBPzEdgSyOKQuprRe89HEA
f33ACU6qJJxNHVK//JwozW5eXiaRDbbgxwWEhL0d7khFhmgMurR/Y306TXzFtjsgYLYrnk/jWRff
MaVvvPXyvaDT3JN0DBCXKNtZhBPIxBmcxy5OCJrUy2tFKOWd3doJ1/RepDWGpv5ehK9CuFwaMT2s
qhEssSOV563oKPis8hkKVdVbUAVq2oPZkzZdRLm05UkH38duQsAZTU6VN7tABiGggavriWn+LrMe
Q6bacfypjY9WDaWhOdfzS7phDZSd35WWE9atM8jFoYlHd9zMXtSaqwV2VKMdfchFMG8ZFk7szybw
WPQVm+eKcpTPCBkCGLqIHtf7rNDTbulQN0+y/NFlQMWwzQIf0IeHCqJyozC25hp9YD8hKIIifcit
IB+ukiwTvmIFSswHkj0t9DDbp6Kljy5ijgX5OF3qhnHJQKwr7slsuZpEZnaMS2H3Yuj7K6hIYzfT
X5f2N5ZbjqK0QOZLZFS+GUW2Py2fRTYhW36b69b2cW+DsqE3TDNBAjNf1QCnkapUewa0mfoWVd9R
dDUsyNXFLtviihxTvctgKCVazTR4lRe1uYBbthuyaRQFjQKwdItCISV4eAsEg9DszqRwUJUcYrjX
+Jn3BtrBmrbnurzIOO+0xJu7PauyTVObTh1xVXrrtlTnFY9qSH5OIj7PXINh6HbZNU6U/QgSbtv4
SFYBkx+226r7EFT5yINpz0tpd827oHJRxp8V2qqIbWh2SvZp47NLA6k+FGnCmRae7fecnYz1QgSP
k6V35t4kSzwYy6vcPsKesBcWmlrMaP8mDKP2ALmPdHRaPB4FchQ0NkcNfIkQ7+bsfWnABnMpKi0d
Qf2NoeXkloq+s/BcODI4ErsC4+JTzexOUUdXZx+Olx+ij12ha9GNfcCpxo5Z7XSQUryQ1gk1JR5Y
poMct5fM6aTBmxc8yHSWYvRnefkmRUddEe0Q5UIjzxTxr0VCICsDnKX+3p4RSMyt5CiCO1vPje4n
5DlZdGHIFnFDwk3itnSG8aYWvw211IJaTP61pscp1t2y5SG6+CjjePMs9YIpkQnfH8u2upqJxi0a
niSaa3HzyqCBIHPMJkhcR/k8KIjh5dS3huchSrGiiawzlZNh3RHrF43xfgNCiV6eON02M+PEGwW1
XAFpkaQvhs74sXqhj13z4g6Bar7UvLVbToOycpD4yhCM8fbFi+BmMtKVk7y+QUF3VPl1zc6NI+pw
FNZLN/xU6Z0MQlvHeZuEOGhyfxKf3AQLvN4jUAUtm991+V1je8mHozWd9qZ2sQHOeLqa7K1q3fGk
ReNpih7GlqdS3lFiOxZm96j5M8NcrPJXAx4NOd7uvLLAdTgsNrLzD+VBuyqs1K8J0z65OfY8iT3i
PlYPmFfkB9jC/JZ9RWdtJBvXr1i43mPisTPiAGYWcbhHthD/lAN9LqijPRqxdlhOY98cdXW+rfq+
XOg/gdoWYVX5lohM+JEwv1Q8o9SM9ZPOCEJtKGfJExSIMcHcd4jNq9W95vFXM+OUfBN4hjt25YL2
JJZlyhw1QuvRYeffGRTEyw0X+3Eurm3x7A9wVHIc16FyMAXoPnRR5wdSAWy9/jaA+QiBjHm/6XrG
sUQrG/7CF9F22sJtk0ms0noXFbADxckVubO5ddfpSs6bpoUdvB6/zeYC+d0xuVmwlmyRBm2unPoK
08a84Ws0d+hNm+wum5ZWNWkuJyY3SRFbfcdNxlSCNHi67KHZ4Tsh8pInyiRndrU4F+9ROKSTXyJu
cJCRXseBd7Au1Z9Qsu6JUEoHZsk3Q6k/BBNfCekGvmqId1XQuOWS4UkZcLBIfgFGcFS5MM4T+pR5
PUkj1I3cInT4Oo0BBJDEcAArm/mx8PyPT9G01zOP9BCOBUxXbyujNGRr4N8Z63Eg40laSPchf+eE
XKBuPtpUuok9qZw/OmbvFHW28N5Kw0EG/oAUdRF7UuXEs8TRBysYzGBPNJEIuTCYXZLc9nG3q9u9
SmRlZiW8T8ZzLyeQHoTTpF+jLjrI+uRXxQ+8AhvozDmlmYVPt2NRRfxhrhwh9NQVzAWCdoaEjR6B
FA27lsAHg86dmRQB03ofa3OKUXmR/LjtERKi0lvDl1y4KaspnAZF8sC6wqy3xcZ6t566HfD7m8nv
0R0yURGryR6HYJRXt/jMHmVpR/JkQndtFS1fbi5N5l3iAiGT9EwSNSeL65Jcc6Aqk1YF4ejiH2jK
lsZ2Zkf5m9CdFeKDW0NwJ9z0vd6yYZb2sD6I6/sCO1ZkDmi68BEfiSHZix1QeJDiRxhMQZ7gAmJ1
L4bLhPSxGtj9CL2gfBqYNfyO+deQNTjrCbGJ8UAquc13zuyxp3Q6yr0vMHRCwdbs8vpDWXtPSBja
0XbomYwEIzKCVrAV5pTpQxsd8Mt30w8Dr/W7/wPXgayvRXhNyO5Vv5EEHHQx3S/yO5nDdip8UJIu
0MFbYZ+Tu243cosfXQMuFxZb+yoMWBCZomeeWbg+QVsxbn7CwADGT4Q1Kq91uStF+qe/Vnv0K/Ve
RziMBVfhkN1m41ktoreF6Z46vm/gfsyi9KyGbewNJCH7Zi3Na/YDiH4i3fYm+ul3eopQoPpFbtGA
vq5sZdD20CjYbnkharY9wRfns8jKMUYvpbWPCAePw891O1bozwz9eL66PMJEVkAVow2k73r1DTGC
TZrydYxb+KwjX0V5miy2O/LClOaOb9BtyxdrFZ7K7ibK6xWjxi7hbmBTMyYWhImMKxlxEbRcBjUR
djDdjar2DQWYPcwG4ceTY4TWATOJyw9PG3YoXKJPndnY5doptzBBai+i9iowZxPio0K0OPOj2pkm
2nJR7yBQaYHGh+RXWiEK9TR+HnrEkKjm0mOUYd13URtjb9G7J1DAOF0YGvlmdR6sgJSlWr9k1duM
qnZJk2/soD9mqkAUjffjfaafYCeYrA1QQ/UWHh4PLltEMVdfSc+FbQ4+4Sx8FaNImzU91nV1j7Xp
LqSKK9xE9dEUfnON7vWtHX/6r+o5+2h+Ysh73NEQiGh9mNvXWcfEc+Sbui2Lec/QFqPOLi9qR0UV
m5Nw1CsMqTUSQPFRlkDbiqM5ngeVrka/M5jxDyPwObneR5bh0oZsnLzMv0Z1ipiFHyFh8QVnEIEy
+21dGk9TvDDEmcuLSvUKaYhVkMJbGhjbsUAqggOuNNdCp9W5UPwYnlXleBHFk0mUoSpYbqhqTtiz
iiXw95g9R/jnnWp2gSUPjL5K448uB9JpuFUgWPmeDSYktmu3ebato/wi/xZYIgUdPcpiIeo8MZHc
6RAAE07MrIJUBRqm1OSjPU+Pywt5n3Z1y8CmME1yRzadfvWL9Btti0eny82Lh06X0AwJQID8hANg
eGqwGLJLdr9RoO+Lh+yQZnDgHrTR5mSI2HXAuNVco8oCEPEoMZPNOdu/ppbpKZIbf8uN5k0FD+3C
2AEG4EvTPrbte5/dgIYEwA/Ocp6684Fn56qIo8ds6VG7J9Zlqe4z4dtp4qOAdKxhylCPSnaRH0hh
qaOATUjXpHOH+cAi81YyrCe040zrg9T8komhjlaEoqCJMDlJ/ZuQPhtvy8sIWEkuvdAyPGZmGKcG
TMKxfIt19hZUIKnUt060cJAcFvVuRsgJhd4jdQncj/kt5eVVitePhvGdMGsnE8t9VUwBkykHnCYI
M+JSo7I+VCjvqs0Wrg3RsWekYnQjeTp9dzGIOs8bYW8aC7osaw818j5MLO5gygXaztiM/Q7IYROR
6QGIW+9vibgT012L5ZwowfSxWv4QAsOHJrPqMR9SPXf7BBt3NTH53gWa3MSIad1bojxlzXdYcK5y
8cOFxuPanYuWuuaAyjQvnDxBlOIoXZDqHgClhO6swVw9yPPT2gGv8cKMqM2zTE3ZHPN4q1AFg6Pc
sTSfpe6tQY1Znxl4zRFm9YOmn0TDz8hqSJ6ldlcMBA/vYbEAzDZzDz3zlN3N+YNoo3g8kIX8kHa7
dbmEiEzNgL0EDEEKIsPr57em8GrC1+BNMAuKgmIhfv0oNN5ICRUGGHjZ1ZkmLuJDu9yVlKbzA/rw
qj6ij8djtkmRZrs27brar7JHkj0deFW4RMWd9yomCpD9JEfTyuOP08dhxJaSyCKecc612bNJeU7I
YHiYRmSrfm9+5n2gASOW3LE7FIjiyNuj+tgh4yqAg+m+InDhdC0euBDMjly4Zu0xJsn6MSPHIDrO
0bEcyA56ohmixLekOmoWXmVPtxwVtlcRSJmPR6KPvawjId0TIsDt9oDtsbvSjonhY+qeb1mBpP42
460Ov3rxVRfPEbi23ue0nouutf4pm4OEFp1Fl/xgZ4wejZBxvlfXbrIpDMmy8EA5o4qYwVZBECkD
fcF/4AaNYHdoJYAIkeBkULBTgIHQdv2l+WygCs7dq8TEt1/+1OE7v9kcGJL+UI0oO49J9WlUh2X0
Og4Q3ywBcelTEXKPZGZWmGXYAaEu1+5kcWA4jsV1mZ+2YtlqAi6NvDNMBHwza3Xt+dtVWk6Xrojr
raR5s4tImqcJ+a68ds8or0NhpzSvzJrGJvCRWhPMzjQrT270ptxt4SC6yikFUIYnFB5yetSFXSUd
rTpQU9cfah/fkdacs5oHwuMBivqTYD5HSIJL9dfIPtT1PKsvPAKh/N4ZR25ike65p9NwyuoLGDwD
EPpIDsqRtZQIK3okgnrLB547W5R2ohw0fK3FMKlakFH4lI7EhaqZ3b7TEuH7r+b21xhLQxbptIOI
yGc+x/KJF6vF9ef0PU2XH2mnZxjKOM4HFbjGJcDfwJhF6siG23NI7lTwjp9K+IfoBMGAW/c2cSjG
NLJNcuwUtEZyRAciEdq0PG2hJrNjfcmffFSSZIuYJrULCmEJJHfjUmZXY7PTwOh7CMVb5X9IOq/l
xrErin4RqpDDKwASzEkURekFJVEt5Jzx9V4Yl3vssbutkUjw3nN2XImYNWY4pNUQbxTrPaRMzWfS
wm+BGIV3g6N1okYBiavp8VEJacroDzq2ItxW2F8qz8IOIDu81i6vCdx6b3lReLTsia96t+oNUjOQ
jYrYHFe6qxl6xDNefh3vQ+SujQkf1Lr2KTZysIkIaB6nm0yTEzXeKQwo25EtXjPjUy7c9p9bEtjG
qjqvehZP00lOyZ5PPy+jrtsmFQ/Ia0zCvc59zhC/ocivWHrl7KZc3lw4fdQ6ETqzzCUMhm84bBBO
rwtxSyBHlK9IcKxbt4OVDVFQrDmZUKJk+YXnRqvhIM9S78nAYeYK/CSjdDZ5Y5yhH5LZdGKQRe/y
AybJGyH4HhDkTPqV6JFz2/k8r5T7JUcVVrVy2l9RJQDKQVBA/hGvmYaOcUKV4cmkE9CiIKxpoeKW
56dG/4aFDmghdRRFd9gwSpfHu4cJUcE7kMGuIMUWOBlxMcuasEobOrYcblKUc+y0lJmB9jB0A+r5
zIeoKjkNHH4BnsYyC+staX7AoHjycUBwOqIsGKVbIZ5BVYRXw4qScKhQE2CHz+mk/aDFQILZL21Q
Tk3DJZn3ssMmiwsJ33VKzlRGABwVb4hX7PBHQuZTuMQpRLBN0H433hFuiUHyuna9zM889SU2K9Vl
AUc2464ZbhbDlYnORnuyVFXCShhwPG0RE6YA0L3XpcvjO6bH+o+ZtKV6kHZMc80ZP3LLwZkrLnWt
Ij19rAHZYagOybAqtEs9HsLuQocVXXNNcYBxrT/8zz74IWzTbllx93Ky06n3/ulfo34ZpBUZdgHS
XJlJq+f9vLo6Yi0+YdFF6jbFHv8OITscyk4VnZuQdh1o7kCPHckgxQG54ao29UvdBPG2EfFHxAS1
nmoksKtBlBqnVlmIUIQN8qY0DmP0AkQmZFtgb83Mm0Z6NzaCZN5c8zGnRWr5tyEiakVF5Ow30SmN
fTrjZsNgkkUVVh1DtWGtQh5BqNNE9yE9bcmub3c1XzgRMXJ1EMNx7iW8Zv4Syk5qXztu268Jj0zv
6BzN8SXsNwTpEd4jDLs5elTzLVVB81ZShTHrKqqHlNTPpU5qCVJ8CwYXSWPg955JrSGTj1JucpoV
31A7FbTQ3cxiidW5zOUxy/4N5im2vhfBVVHrnotwtVQ8bRGYnkSNZWljCSuiI0G8DPVTofppA+j4
TSeHRPFT5WZbzXPUN42scRtRFgQB2DmUcnUvr3WAtO9mCFjC3dg4dNoxUTduexQJNBpU4RsrjrAq
KQNyRZOyiYKn3xWvCtxhyyFL5oa1ovahUbYdVul6nXvROuN3PuZmx2phRlsk6YOGFf6QkBiiUm3j
VCLqis1kODCCBjWTcDulLb1JW7dayzfgo/SJrJTUF+NSnPt/1i+yiOTRvmhhO/vf2rll43yTbwx/
5hc6tPk1v8XvoWqLN+WXp0AXHfUL1BhJ5pw6s7BBEqzf9L1jHPlWNiR8AaFXb9ov35B6wvcYv2u/
w9X/0nfz2USgaUA+8RZALLBi2+SsFiGyIkdHqkABEj2XxsrtB8SlrtC5+hOBM6ry4oLF5bcDskNh
YCF0XRVsMyy85gpmAMlSXa4BDPDGdWGbsnsIP4Oe3SkWuQpmdujUtD71yLqGkTUhNITGjluYFCHa
icH4N6Nj6ANwH38GAOKYrgd6yIEe+qE+De3JadNHkhm7JE09qjVmZ+k4qJBrW05BetiN+t9VR/W7
qEaEONOfrbO20O6bY/Rfaa25aZLMCy+G8vDVkpkpf5NUCnYpZ2ot7AGUQ677pTQ2HKhXR5TSCYjp
Yv+UzTRnDL+F8WUK6RGZON56TBaNcJFqrGtq+6Up/1x0Ek5SoVM6K8peInBdfGncSrVqJ9KtEngQ
yhVFeY/KFG5SJ+1SxaTn8k8bR5toVJgqYMamNdi/VbDtFMQshQDSp6tckExvjCC5gqLvLTZPU9Df
8Tg6M/FlZOSdhahZ+eXo5vG+EvYq+jaJkk13+naFt/mSoUyyacWW2s8M3V1Dts9KnjfzmnmJ0E1c
oSqVCr7tP42/4IVHXYUVlYsPgiPD8KbRDeBzAbIkrHXlizKe92yctlX/wB+x3mvCvKpCya14fZIn
0coOyYBOaf1VqleX/UnJ6X/OsgMuzqjxz5Li3yOxvOoCSs2Gujgz3FVkPYWMGcTuuDLWBLOv/kmB
RotFJf1TDf1fMs27WGw5ZkfztxmWi3+0YLyU6j7TzI5GgSsz2/SWBZHqvxpTupYWLjU2eXE0ql3E
VV6HfXAMm3GwpZCe9d7UkoPYcu00ANCapQKgohCwEFg5lPc6M511ZoC6ex8a7ETze6LfSQmjzr1f
wPvvUvygbcRBK+HIRIgqOsGV5Yl+mXULPq4ysFHctUEadWoybV8rCKAx8mPB+fSD8Cv2CdvCqbe0
FJbgAz4sjtzcRqgge05gHCT5n24K90Zpb6j0UPPV70rn0zxcvyU1mo1ppo0136cTG1ksbLMBrGfU
xg2N9/Aws4cFXxtIWIkNImNJj3JxnfCe05kuflrct3KsopQXSAtBgPYF8UAx2X5e/B1tx/o+u8VE
qoUS/Kw17qkKmFnlW+wSbpCJs2VrguNG7R+SKVsHRJyB91rEcuT+8wx2TlVKsK7fy2/pbWiT9WSn
4rweJDBt3JdDhGRtZVhHHxh5riBYWnMXS/UhpSgrUJks65ec47lg+EHKYrfMdAgvwGipw4AzmBAg
BMadkbCllm6Clx+pn94vA63qpvKbWtBecidvCxBDDapFXekKOTNf3Zq/WcJcUt9M461J/6omJaMu
t0Pjx4gypHAmXzyG5tGoYIezD5Lx0gzfJnCGRlyfT8hfh4SP4hS3lUqoSyUkmZ3BCE2IXecQk2Rp
kIcj8ymgIjGyxneuVrrg5hEj72xbxrvJD4H8h2dup8qV4mV5vPVBaPzsH+YsWWIrp8OpZmDKe2On
tQuC3gsuFAZPHaGSWk1KS27icOIyUNqQSW9YGdSWonOD5td+aumv1IhO5S+jxccaWBZ8KUdmkP+r
pE/6J5liSF5RJAp7Aaa3jMTgXTFXJHF+LXlZ8y7on0ONJ2VU0FWTyi0obhcdZ6M4iIrBvQQg34k/
ivqxpI53w0O/cWMYORm5N+5AVSpOOhvrucPUpKfYPAUegCq+E0JoFyW4JSPvADOrwrOMzbXtd0l9
oHyqNHdG0fwJKlNV8ksFiE3yVNXt2/yrVg9rUcJQxEf7vWoPRBl3+tNnDpSvVn0dJ2yfJnm6J3X6
UqUrDdiYKPRsXyAbSKdTGXyrxW86EIlg/HQt7vvv0Xg3wCPmBvomv/BJzaZzxNWP2Fsdz8O00VNP
+k0o9xwOXXvJpBaRHSZm5A79VaT9iDzNadtle0zbmCRIPMnwqWnQRrJGStaDxmExks8WwaaB54IA
gMQ0YBeiavKEciUTVlb8WtKBAwKV9Cr3WZ2WBcY846mw4MD0g1zvteyWt2e1QzLy0VH5p1Dic1e0
H6QHIpeEOH2RDqBVd93gwAO3PyYghuHyXSRk+N2CeZtXz9rf6HiMrOCRwNib31YNmfqNjgVoKOWc
CMSzOJ/F4p+kvZriN2cMm04dAJ7w3QTPwHymxqskxY2lgP3UZAJkcFOjj1x5kdSPquh3AMZvxhl3
QOTMfG7duDhHvB4BUTZCQI/qIzYfDW66EGhXT55j9h2HD/z3wniK663S+p9Gbm5GDjBtJF52eMsJ
E+HDgYniHEif1NTAbjXtYUZqM04fwfSupe96fQrMS2ZUUC2U9J5aeJiRSuaSP+SK2O4sY9vMG0mB
Wq4Zh3Np02o/pn5XhxfTcgZAdsZTJVp70LKtXwKvk5Y6rCRS9onwjrPvAXtFQRRgwApvKl9BQ+se
pXe2ETxMiTEeHUtD6HqOZFsEY4uEjxKqPOF2iHbVQNIQC+x0luZLn4/fYv9do55IE9/xxaPcHibJ
A0LTNQ45Qf4X+4SdDB+aCBPzHbefeSjti2WLlykY7/gmCuwkiV7uh4XoVhpXoeIqE0ZHxjKdLO3D
tCsjnbc0CDlyhedQ8YycuAoL86Yviqdm6Wtk5pOmrrb3A8G+HGYdENpJ4ZMggKdU/fxNdp4yBp91
BXzJefYuVenKVHfUxaLnrSTWxLBwSSZxECGyuuhP2meBrbN7VuQHsa6DNb15jC+adKGpA7u1SbFp
phq+JydS7CSRzO1gkNAgWOgE5sG8svQ3y+JZVFjB5elfK6UayJLMKE+mwfRSzY7jE8a1BhbpZVuH
PwMV7ltKKCgx5HXx4R563jti3/XM6yh88z9U4cAZIGb7klpl65b7m1y9+NFdSX6ifq2MnhKftIAP
O89M8MbVnOTXoNqEomc0j8S8pT14zXBLOEfj1TB03Vau1CWb4hSV5VJaKQaox+ljBBbxx8OY65sK
nqKravq3Yh6L3lWLyomr3DUrzkPasihAcDE/bhuOs9JX1NXUgtzKPldYn4CJB4a8z31hK7Qgiulz
pnj1GSS8Qx2UngMJiV8OsIY7NQMcxSmVB/XaSAK3KNm00bKpbksXc43SH7fqWhfZJd8Ha58LWwXp
kztgsmTP4wMSoymDSRU0NVpsS+zwKZCAlouVK3XNTUCRAHhjfeHpndUv9GkWYSrhV5YvigwfSIM4
jgm9spE1G8QkCXNTIGiwVMJDrW9BQhG6Ut/9NHmnX6lIb7JspaDa3Vr2672Qd5tJLh0fK7/4NXaF
G47oujAzoiDX3dItMKHaCX+S9tRS/It6xh28kvr7cG16VuBG2fmG+GWNODf8IrFNvfmkw+yhZdqp
S6ONHIDMjkhBEK2SnPirtFiTlKNSn5EKegLtUFmy1VQZ2b7xUloOCnaHQ02xiMYtlspM5kwSSPwC
rfxhiwGbQr7U9MF3aBI/YarSRaahlfjsddf/6nzy5JD9JhT8aIuN4dNMEvANn+0tfqdi++LnBNdr
v8qsfxY+J0DZqYotdPeS4I96btGNlPE+76+K8eiNR9CcYvOcp91JHTFg56TX4rM3NfEKSXnuCdPu
1OcQyNCTuteOTQdXQe9ZttRw9RiB9GHERotWz5Y9caabco7kbaR2WyWTVwvFr3YFKiQGIypm9IrD
sZXlf1FT/JhNsM27al81Piy9WF1NCR9SFROhEO1V3tREaJBLCE6DwqBPizND5ymoifc1+lcbxo5r
JK6MtyUDpAG8UURrx4+S+sILe2yDcEH2Mq1BIdQ1dt5S2UY8shOb2aUuQvRAAzhIb5Ez1PL/taJ7
Q1UWHybcJfwx2gUC0j5sg+kJlyBCouJLrMsPmmbyVl3NsnAcam5VHbYQ8NPhTAlAkPClzOXOQJBS
j9KhIFkhoHSdogQGNYBL8FKWcVHQY4KmiGuPGoNLC0lgqr7pscQcT6v3V0fitdm+65VO+XzlDeJw
qZr+rQspFNJsE7kIhrG0erbvCOXPVtVttMNagUNtOVRrLLsWjOdenFjTtyVoB0tH2Ay2W3TfA6vR
aGz5+EPCjOu4JVohSiAC0TZJZHMAeEibOarfEYyPDqnvL5kLh4Q5TJPh9CmQaudWf3riEzUAHJj+
+SnLKEJKYUnhaeJnn5M4FkkrEb8blQ7iXdeBePmrqX7yAHdDDKWhzTcCGG6KcJVDi4nJ506O6pSI
HrRTVDVJrOQJo6vIHjBh+2iZQBtix6TwliZfID5CeYzlP4VPeclWQ/4Q/VKM+3wOGARx3vXGj7RM
JVHvZnnrWkPF8dR6M9JErbfcRW6Yxee2wXbKBzqYvgK5Ws2oMMqW0m3xnkeaF05cSbOZ/vjZsE5i
psdQR2o9gUGp1FXC92j/FmmdHKmvBmnVRPKaFA4v3OwgHi7VSjeh1bBiFXsKa5Yvvfzv3LoyHcEZ
bA4pNU6Cy7KZhPeiin/GVHwPuCN1HiKjuao12x+VcbUtK+1v2axiC2GAAIlt8ZRMvDwELzgTh1LI
J62bk2s4QUFZJDziU0CX+C40GnVIkXUqfSCTiaa9aI8b9xIWCPYSULVqTeWeXFzK8WNgnFKUv+aR
Dd86yXOK8qjSj954Ad9xrsp/pIOzf0S5O0/72WIMmz9U2YOiEyTG1a8q3VjNhi7KP6HdjfNJLR+K
/GD0gwf8UGIyjlplJ3NaBo3uCpyy6d80fM38holfOFmnXQgvJryreXhj0riMefv0mW3TkE2piH/K
ONkLBQV5LaIPEz2mQshV8jHXpJLEiIgiFKKubJSA4hnPem2F5jpo+LtuPpfNJi6UJ0G/mLRwpoJJ
dSQqJg1KEgB+Occdm9/HvN5hjFV9KHhDbdY5jtJ2yedqIrAcZnKjf1tSy2AfOZzwlYaQsajNVGTZ
kOGB6Ig8AXKN+GFkmWgl/y0c3gwlfIgcmlI9OQFvtkKF7WCO576y3jV23zhuvutlJUf4ppc1iUIJ
0V2m7j/IapNtRfc/LLH90utokyKDHt/izstI9zCZM2TO4Iy3dTmy5ma1fJYYByhO7IjYCdH39ZvK
IMRusGzZl49LKVLPXy25Q4NsbWV+P6RhPBEuaIQ9QG1dDciFJ2dqfpv6WwtIiKYBCQVkAa8FEEQ4
7ctWXpEUw8otHVW5XhPVc5UURDuzfgz64kWG9H8bgc75afn1PZ8UfOFOaGzyGUyKogx/+A+HiGhk
Tf+alXmLd/k8H+R9eqz2swDPzRucH6A6DhYtOPWR0XcYpOU2fbVVITBfZR9SIj4asiibXHs2/GZk
WL8y9YHNEm1WWT8KUk8/qs5BjtGaso44kb9HE0mLHAMOt+u6Gj4yH0VYDjZctXYCKU9LJa9cWHtY
thbyYu5IkkKYgYuRtgt75rg3VRyuXCUIpv1fhBArDYVID1FesK0AdHA5opbXAVU66VBTFmknEcLE
yOJmGb4M5dVk//Ar2RkNy3S1rgAKvAV1CHzEvDWiNZAQuJNiyKAp4HAagSAraxVRbN7DGllcn0GE
Ms24W31h8JiTnLkpKDlflE0pVwPBs7Q1hg/U1L9Txz+WMejScKrwpptN5GTFANlvkXcVuaEOVBUH
x0j21zhbvXyqtmHfbuOQhyrZ+GlL0Ny/nlO1E4mIyPgoB6fWGncqZslZfCwrTArxX6LULKpXVz5w
mq+SHEkE412Kz9dM/5KG8MZDOsLTwcpO05YIQF4KczrSzqezMGcBaAY/M5dtjBbURLGDzY+L6JWF
DpkUyIZIwKNHr57QrRJ6rsdXixe8WyvtkY24jr664qHk52Fmp2fH126xVDnInE+RcCIm3pNxzA8A
ymKebgbTuEfmEwlEku6W3QpJgCUBQWEadvgPpw4gvjEsn5Y2cgYmujeF7Sjto3ZvWQ+pAKBYukwG
wOxgp8ReTWJ6fzTh1OIrgwuYnb9TMYSq9bjy8x4LGahPuKjeUTcmqFZz2+cfK4DwiPlfiPi6kq8t
jqkQ8QJ4yAppA/QbJAAHpaSg21unKBIHPrY7KfbKZK8gAKLrF85b5nef+O+MGubPz5452bkE93JP
Rrk9xES9RupnBOEAylR8EmlfEEEhg2PjWHTRt5b1fZZdQANdOo7aY2p+eSy4n67ZcFOlLdIt2uZr
jIbk0TTrythPZGtUx0W+4pYFBs43orMMIAzh4NcG8SfUIWHtCmuNeDaIEYyeais7Qq/sLHk+q/rg
WuQimZ7G4A+jUqEjgBFQngrxRo2XsMvwo+XvUv4u0EqU8RKKCNdTFfP9iRpvyo/8bDMjpeuxotrL
nwc55aWdLiqlI6lTPyFJhswrUZ0vw0PNdt8R7AIEzxNv2K36qhpqtblLj1xCyxNZ02kreuISEncd
EIb6+cgBdNDukvFY/uGZADcyGqT5UWvGBB315RGP3opoFEdFuG3FP1N0t4adehujhHtLP5HeSEdR
ASkjB9lRLfqVjp9DC7utj/N5Ijshg5Wel8G/Mr39CLA5ZrdBPZrDYUYgm3qT/mkhfcGa68V9+Ba1
MTpMtKZTwYaE2kOJUHiesmzLntzm7zgLqKnh4QZ7LvExJOXHPBfrghKgBGTNmsM3E9hanxEcd6u4
Sbep9Ud0uNsjTWDSu4q16hWKdNHk/DhjJsGajD2fzLeEh6Fs060pb2Vrn/B8j1F/GuLrWAeeCS3V
s61iN+aeBc7oL3HJhIYIYzMb9S5P8+3aRCLgExsjoOIUswLCB4zGZD3nTNJQPY6UcGiorHsaowjb
pGOs4lIWpWut3trWa6utON5IUjtYzTkCilD9vaAfVMv9FfQVXFc+rttkPdEUxG04ELlavlIg3AoA
jgMI3E1Xn1L1jNRnwbuLBoX7Rcxe1AvYKqipESaXEimLD9RoCYyF/bqnBgT7Po2EY02yYnvKa5MO
DRkJT9Hnz8kguWIQX7SXch+wKKrCgNqnO6GxyJt7kPyI8asc1rop7bPJ+tH9/i+V600gaWuTN1BD
gw0iXRP0ZDKNGzNofi+dK3N8CL7Ph+5H5SIfE8F2DUSkokSoBPuCysgelXwM6gxbl/FJWiysezDs
iyy7t7J0TJsY+25qEuKloY3imQ1cNk8ZqQH1NKVuklobAb/R1XKsCDp29Kn/J8GTDR092cFT0wDC
/cIrhx5+qA5X1lR/BLUJoLzO41th7AULipu/4fjj4k7/MnUd5JFbZLBVIjdIg49cdeMaVV/0RTW0
3ae3ZHj5yjFUboN1qdhrAoX4g4q0H3jOYPDIkl11jEWQZ/+N7yn0QYbFWUPYNuXIZdsvP4Y40Zey
ix7hSlz+wyj+TdEA6yHwC6AfMhSmTV/cZToubISy0GUWQD+j4dwr+7DoTlhMd90ogGDcRBzUZRuv
C77HWo9X4WS9C4XIeWesGJr3CtGslsZGZ0lk+MJDudzummEe6SS7jElwoVDHLRqV1VLaqaUX9jzw
xtQ7Y7ca6OQyIgIRJOlXERhe+hAOiInOnYpQ32mlrh+sEk9fJqMKMlMX/WRC6ExrS8GiORFkRH2m
0kF/+XjJ8RUYxEipIpB/ivclxpeOFiPeluK+gpTps8jLte5Q5Hw14rTViCUFmh61DnmEi9MNa0tE
+lWR/1K98ZTwWerTuJUCiHWOtgGqdxhwuxQD4hrMTpyYcvkawdJDDtA4Tne0WQ4gUxI0kYZ+VWfN
X/B+C/YhI9qO2PqP0uCM48VLwd3hAFwT6/jAys8tOw06sDWTTsLZOZFSZCyS8xYYLGQI82eKg0SY
du4Ak2dhCMptQkGf8jeMBg2fkHK5AfQNuDmwyLWqwLeXeROJgXMPkBWIb4E/3lSTrESfsSYjgTFi
BCtRoeXazJTe2IP/oS0ZpiKlxiUbaVOWj3wgocGQzp1Ur+dJ28hk8ExatHcjoXhk/PRNj9dIEbyh
N5yeoE7RoIS2VdY6M15N3xvlcx1XapD/ddLnwrQk0ucwb43wFkhoVszk4Gf1V8h6VZZE3yXCKfeB
5uVVH89XRe/fK9IXFFQapnUijftg1d0uaOLPqKs2TAk4ph1jRAeEBkvt+73RIEAk3lBkZDNlEfHK
aGfMiar1NjI66tapqB7p9KEU56Z6MB2iYuNXz9bW3TC8IWBZhG0scA0mV9gMNDYv+Q+BFOhmLbum
/0b/rG+gpWJt3HePettup+/6HmEYwaVm86vsnZhdh0Y3bszfYK+tp1W99b18K5zFvxr3AX2bvW29
/Ktwjk7qTloLtup0J+ySK2UzHJujtME0dAzfxo35aV7MrX4xFbv+EFbjHmTGAfhwgj36bv/PF97I
kv9sTuqjubGpTd9IXPeSyzCENdDYU6i7zq42lJJNJwJSXSycB+2JulZ7rqc/yvFmbBcVikfKVHuo
dju/h5fiVN6zG2lSxGozvanylyi8+X9GCXWAK3lt1ffqRHSz26xg9h2NXrWc1WDfUlbgPhBt8S9g
nfIzjr5zbSVFt2lFgab9MxyLcQPg///vBjczKQl/SnUVxWPqn8d1Bs4/OMJaBnwCP+4cnNF2xCn6
/68oLQpMu0g3BWXrGcgkmpz4bSg++CzlCYP0YNgTdlW4xIJ4v6sfdYdmRmdUxecIpccgJGdSwzEF
ksvnhZH6oWfdfpCMmw+hESS7wr/U+efc8nqxeRSIOViSiCQGnW0wIBu2G03nTELhfGutXSkwfVxl
ph4JSDLq/tYayPfQ8Gw0wYGs1T+tylCo0s4ilce2vMfaS4MdLJtn0P4YQmvnmbAl9h056XlZL/sU
m13BCQ/LGHwn0hUUL8SzROhVe5GbfZ4gI0oQkEXOlFt2Ib5Mi6QQKR1vVpo+E4FEcrHakXu/GIBE
DhpSUiO1zbza16AbeCK1HlGdNBgof7k11oIW/VhzsY/jBOn1OMTIuP4rxVQFWfYEsE3ISN2r9JgF
hxJ56AqA2F4jTFOpw5KRbpFy5zihab1zJGIYpqnFtXrjp8ZntW31w0gvEeaSdMCXV3DHjv5fQtOf
ra/q5gym7Ygt8aWAwl1VbQyYA2xrYICIMwf6Apn/SW53WvFiiCel3erzilWlqS7ZIgrlHNWJsDTG
dRKs0ZXYeBj1dBXV+6p60wsqxNGr+4QJWmtugJ0bE/QsgCbmubiLw3krouvog5vcY+FSRVdQ+off
3swpO0xLGS4qgoByqkqDN/Y1l3omdr5vSfuRZnFXirgWh/QopISPJdrNSDGhcHseEfXoJVhZ1v8i
IywwOA6w/WzhbJ1oPZdM0vYSwW7P/cdIeGKCqjlBlSu02UPRzWOu1SsVFU1WA+CQ12VF7+bVMLbz
fKkINjJ/EOFusmlDB5gjRSWjCh8GEASsLmxMbrS8FKJODgjLMJQv3XMynASor0jqms/JnzVIwlta
RuFgJBG9cXtsNGI5LcFc+V5hmTaqU7zZor7pVP+gyib5P6GdoCDSMOlNFFeV4vckdh9Cxbva1Ml3
wIPCy4YCTHIIaHuRgo1AsiVrRr2XKiuqSii0Mm3MkkOW7C/EEwlCg0QFAV5kL3GGii1eVX19zDHt
JgRoI0kGVY8mnIu29IFmNeEdgGDBP0pQMRRZtB2tm2HdiGjuBdSjbkhp4FNRVpRU3ngaff0ySU91
uAUiDe2rsfVM7GW1csvqtf/NUTEKG+DAsrzJKbJizMeMBlugK0ZOOCHwurl3DFLi+RWthY++xzKL
Yd+tmlMfXRIkp2wIyqvr3uXiFJQnXhuMSjRuWArgieaW7UevbfXxKoNf0UXCVcPbRBwBV3OCYG1c
mbmLy1odoDG8uPoMhNIxTRxTlmyvS+lCsWoRHKlsNAFimy+kZG31FahHyEjT/0AUyGWOZ/YeZCTE
vwsEytLIwqzyNisjI7m0ieRdlryhlFk4MOWrwstO3QW5rPIO73+efSHYDwovST4SsuprJIm3Ziak
Hp20tepqJiNbzoFTo08dSarh3wXhE3UpUhAaw5sRZeW/KZD3Gu3yVLbgIuECvII1FuAh+BPru3bQ
9v2PUvnnpAasXw+38tMfv3mxxvoJfeiWpAbF1TVtNpG0kTTU+6+8eYvp+BLX8rzCv5LMx9iPLqXQ
2FSLrgY+1cVmwAcC0eu1IJChcMT8KVkzPQHnYLrpVEhAuYVPMnFBoRb9265lQJJA2AryvOg1g/SZ
D2Tuk/f2hqpLa+34ueanrrkskDbTzANRTexVwMwsX2WDyuJVkrGAreOSJIHmIH1016bwuhASo7PF
ep3QuVZ6oMlkKXK/K25G+DcxjZe1AG6BmQfLCv6qdmvIbFbsyWR1+fsI/zsnKzotVB81BcGor9o1
i0LGf+lIZUY75nuKygZsjzhlOP4gPUlQADWZaPIkPM/nnPtrCg5TT8qfOklTpQRhsxoZJfAiitT4
MkD9VGhNfbA8RhOKwa+j64sNIQikxgyfOrW5eSZ9aPpGyhVM/xWQVUPmWOq08dc8PWszXHVRvZFl
5MHVKsCNZhoUlBwnfXJVRXNG39pjFfVoz1ub1SNTELDeCekAZZ/j9XrxhHwWposQf9GH5SdDeqNB
zV4YUh803crQDujvNRZUvfqtJEoJfptI8RR9R82SmxJrF7MrBOIXeyjhxdwJ+iVv0vV61s+YOfr8
3iMfnu4mpgHYUuMM/g1+Kr10pBgtREwQzKx4ZvqpVPAbTQgt1bZIA/5oFCXe3zW7nwmNSSuRNlc9
BkwpygRJF4eemFlE1beo6kkVXyBHUbAjTJBhAvgu2zGHtYUCozGe6N8yvGGU9aFtj3tPYSikxJTa
dezIhPhskHwa5VcTcXPnG8rbKvMEcuGKhluqf4UOWdIWCJSIrWg1EJ19B+RHrQ8ZNbVXadRw83Ix
25MbrNlsE0qzMz6zzKvijV7IDHYlvDNzTwHrjJcyXSCZrumpum3mbdUkVDiPf6nPDzttcGpWApGa
/0paK/vPkdRelFvscyJBlrALL9K9b0NCGhRE8jtExFnFaXJKRs4SaleQ4hLzp0YVib1JcgmV/jLD
DEvixQyPSvKesV11XNDKONIh8msggwHDKPmcW++M0dawZ+sbcR18dmy34rTVwLIH+UwBGHhTYPfD
rkcdnH0G0woRi1kfMNsaw449D7pH5CtLCpKnO7gfcItmQpKe5PHMDamKXiTtIlBRSfqzeATNeCOM
HOz7YXIZK3kbgLXG/EyVpqo9sxDiQF31Nb3faCsvxbxNpXUWkslxMpTfVP0rS9K4ynO5BGeyLSuq
7gjaw2LykNQlKj1AeYbjQ/lMm2fLf4u1X7YuOdlGeLOsiYyJzRCsjXJr0lZRZ05Q7v/H0XktJ452
UfSJVKUcbgGJnA0YblTYuJVz1tPP0lT9YWpmutug8J2w99pFi1Vi2VZIE5cD4aysYxFjYNfz5op3
mfp9hc/cvXr/JvgvxB1MceR4r6mL/A8JKO83orpNeUWnnkGPTddpSGO6C/UTshrfOgbBI+CIw3+j
lfGnaD1jyUuvEAgBO4TFXnTtIaHq/gJTZlFXscESeF6/Y/UO9Rdd0aCcy/GA+oCJyt7tbTjE2K3Z
MLFsmNYXkk1h3AvrsDpq8kPL9jIb8PYa6OcEJiv9gPoryPROJwSgmrEWX8zgmL4xbsn7pcQFcG1+
HtYciLtQuGnuKmzPXON7OAUcLwd1X4RXMlzmYDBa1l5h8VI45msOISjxDfyet5RzF3wibVP2315/
NPBz4zRrTTzi+y7aEI1isqzHFk3tUXt3o1zzWm+TObOakVaQkm6mkuHES30RazaMEu6ABXYy8Aqh
iLphKaJupvyRNuJw6dNLH//o+cMLSjtpAEmscMGU+krltBhOHaJDuLh8deRLeFB7llq3MS3US/y0
7TU2l0p3Tdobgl6YLOeidVxt2RR22EJzW3ruYqjzPdTYCLgwI/+rVnMgr/XskKR/of6TglVmpCiv
0nxvGUdLYV6wjEa6AjtnXkHcibWl6y6KZeuvKpz5er2Pc7/E8YFwJcdPaZnVDyxmJ7ozUgbYq8hz
mIHtt/SNGKxBjP8PcqLv2SyxDKApypzVuUp3+faYx79pSkAMdKgrH2SRTbTnNPphjq+m6yr6RjnS
RgdIgIHvWNmZkYDn0yCfKw1sMIgzS+CeJ/nmUEe8RCvKj6z4Cd292756SlJd3LB5V9RTSZJEs6TE
XpBcjZi1To6N+0B9nJvvtljz4DfKWgYvKjlmdRK1l9KdLcz+Lw/RqkCRtYuzG+IQvD4sWo5IrbFY
484fZQMYgXXHy83+hH3nQpWrceHTMpVaXjJ3CvYZe5EQCaGffxv6OE8bnpeSPFHsIH5vzToOhs5o
V12rL7Mcu1xAhWeRNVoHtpkXq4J7gnV1z/Y5yVYSz2uTn2C2QZhjR1N2qwprEJ7GnsjnZj5U7MZi
mc1PIHtvmcgdO9X0mli06juFV0hZ76LOFJhnDqYlbT2rPjdhkm2zQINpQWATljqZsT4cg05r+okN
4SED7q61Cs+19rh5zKfcj7zqLthr5/Jgq9pAOgM5hB3Y04JcJcIjoLrNS1qX0cTlyEQsD3BhDOGq
YgkXYvxkqGs14kbzUeD7WJirxMdmKc3bUmLHBXvSGOZcfJzpq1D2nprFwDodIVo1LpneIpLiWGkn
OWgB/Yf2gUgOTvDCXBRZYBtGv1Ib/LTsiPOd2//lkuEUOkqNquEoBUYSddK61rggOxG/5W6gKYHh
KiP4DZJ6EQ1I+6pviRE45jyiVtkMTQhsk80ibUM+ztj918pFFM/euBKQHhgxhPwaDY5LZMSUwYr8
VPtROHYAVtC/ZRzVCLkgGQW8pjvyt4J1Bg22kEqGXQ+FdZvCFBXytwWekdcmt7xRH6OI+bMFWOBH
7PWFWv2mI3yR8QRjG22pSEXdPH3/EyV4EOpDhjivzZpZxjPfmdtUFZAI1scuxD0VOYagIB9b1sxH
TBOeI7aOJrElFIBauqtlpyDAJRy/PeoHdiB9sw/Ul958Am1jVaGdBHSRzagyDuciG38g/bUImSlq
BuAPaCT3g/ayOFs1YjAJZKQJAQ8R6Zj4Yq5NPG/z8GJa7k5vZWObWr5CjTxqaKm+u9zseOiXInf+
zR0tdtzByQCcLOzZjGk19+2t934InA7NPXWo56/RlO91mKmyhCWTJgrPnHHRBcRqGUrA5uX5+7FB
S2gyzkHF7lpXBaVmljKomOE47Jsl7lyIoKmGqGsrDysKAbaFQ7jWvKXUfLcM3imiqWXcfBa009hH
Rwo+ZaLs+/hCX4Xngo2f149EwOyne69On3rL1Fv6I+pqkQb3Sj9DxVZC8r17W67wDkp/3fhkJ46C
ay/wvSeM2pVrlVDtcWAk4s0Q/kSV2WhmUFfyJNy1rwHR3yT9z3n+BRHzZNytmY5uo1pakvWy6k0y
tHzQwrWNt1iXlrQrXbAXmExy8lgMEbhMfnGMSZWJpxHBkXfi2OnzLqwJvimd6WY0BY59k57p6JvP
iK0yF9//iBILbKIkgGUZQDgERN78skm2FDTofKuF0Yl2XXRfBtASh1q2N1e4Y9O8wkNxxFBpCicu
PAZn0pJmtbBx8xOzAj155PXVkryV5j/d+tWos4brh+ILxyCMwlGjAQHkr19G/2IWjoKWjEJfsDYe
ZRfQolrWaaYXpvjU2PQpnyT/zfk2jWw/Dge+gUZ3Et6OaE7NYlcKX1J9xjmdpFcRLF1K56+uMu/P
0o5m9jaBN8HmYi5LBDSi9RPwEFD+jcJMUN11QN4ZgM+4EjQXDYcQNAx5Nf0cFZPCgIFzlj/64VuU
3uwmyoa9JXLHBIqF/tshv1CyL43NptTXc1hYh9E/qdUEX+GGiv9l6b2PnJJtkOcSqOIz14seRB2w
Wl9KX8TRpjt8Oh5cLGvPbk2vb9OIqPVv/K3SX6AzwbDRv7XhAWqHanVMRCodoDP1Hpk0Mk8gLaem
+dFYQUvfGFZl1yZHdJ69ZQgCM+WXYs2ngCn5bwbP2sNE8j/YYRCwqa5oqJjjNofmbMDwRUlw1+El
w5zB8VIrND/sr3mERqc4F+fm7t1JL6k23iH8otiRPg1qQpxaMaEN6xBVDtEX/5JVssFXzrOEDlDX
pnGa+6IBXUSbnHEvYv0NI2K/tvPdwmeeLf8rySRT5qq07P5VU5+zNiYNHLSDdaFsMJIjpsebgZoa
d/Tco8Bd5V9M1fHV8w25Z3HAb027DhmMZTosHeY7MwaUR9R5u0W5yFblIl/Hu3wxzOl/mSlFKy5s
Q5er3rtltIpPzb5FGzlP7sUb///D+0dcGdwpgllx7USX0VH3ZbnKYOwp4E+WFtRHwxGYsO6TK8PW
VnIIhgUFCwg7sht6S5xiFBGM7QJhyVPKl2/FKyHfyuoO30huzdsLgOBXRI7XgmfV8JaZyazhTjJq
StZAd5Z/cMCwpNMdAqOc/shJq+T78Xsqnw0gFvBIoMwCcnC4TCJvFyk5TtI7djtM0DLH+w1orkGi
sVG1rX9z/FcJBtp2cvr16Ac7RmFLcaItrvH8CN03IHm+5qcfbJPm7gdAZDda+9Vh91U8KCjhT5x2
3opkwIWWS+Vsz8CJr1L+AzDJERdtneouXWnV2D8HxiJgAuyGV55gVbwhYaEpHd/Bb3VN4TEas8o9
IdnO05uWHNlaWqptcXu6C7Vd8AqQcBIYds7MztBR9cwZVDCcp7rzCTetl2W5xhtHBgryivx75O3u
O0RbYUtlKsuvHX+LaFXST4v/jNkRmNUSdOAp/BpYSSxGYcnwp/uH0oLJnLtpd4Md8JNjl/fTS5Su
634pfNiu06HUeOyDtYdugDJpmCZuKGue0H3nyYGN3wcndXXnzrV2ps1QiASYIlzTIin9VfcQqKyt
wcHEjysU5ZROpB7vLxWsEZv3GSBoR0FEpnGn23z+IDthFhaKBX1E/FV+V6ipp2JzScWXe+sASa4E
+HFNqRTlQJ5sGr0KALS0Dbt9KG0HoDLyhlp3gvc1+7rdo4Avm6ervdRsY3mrWjnQkgyX6JG/5B8a
fO8RfyvH7qxe2DAyQ8W1S5pwMltYJ5agtXmFEzUvaiPnDYFPoRQMRPq2/OL7aJ3MZmPZQh1RMNDt
lTUhmT1ZawEN9jz+82hMGLh2M4Oi4eChYMO0Ps+2i0ll8qN9hjNzWpn9AjLNZbXNfqof4elumarU
s1shAA8iTINXoi8MLCmk1Pb1Zl8aCNMK0jvAFVPIDSfOgmFAU8herZuNytb7tAeeUPsfuCXg6QuV
GZSl84mMVMc0wNnz/18IRQr8wEesPNK4jyOsnUAPbgjpFOAO+ttkn7Fz6+Q34xzTgl5c97qP4IPx
N7pekHsqt34YsjwTGAV3cXE1eFAjL8923aAdsmkOQqoKV1lUo6Wp3JOyPMnUoYAZm38CAiVUYSm3
MFc6mdLvYgXRjuw3Z0ufOB99HS2FjsocZPil+CpURXI8hQW1BI4lKjz6AAXIicf6xQoq9VBIwgdN
+ppEmY3AXM+X7k16z2oXoRjxRTgD0gqIz1jDrEjRLr0WMiuX6qdUg7eGMMfELq/8awtzbu4lJL5j
tfKK0S6TV1aecu1ew2EyD4l1TTlWpO7OXKs0fol2IchHGQ9V+hc1Ec6HneIyLaQwVR3EpBLDDRcG
sglZ5j5kp9Y9muU9NlblMD0Stciz1THUqZjcrlT/yuxigFGSazRgu8bAFcGgMbEAlq8NMk168Af1
ha2EFt2G+jLA4nBiLKL89sJDZzvsTosbavio/s0ZqTVmMpdjJm3xlThpCrSdBilP5vIRm8lFow+h
Ghs9qCjsO1J0Gj0KHL24l0yp8m3Vsrs28JPtG2XDKxIvlDD1PubDmhSxdF9andopZX6Vn9r+BDiY
ETiqJJOIhpbgli12eFZIO+KncUJMOSngJXAH6bd83JHTauqcBijLe9ieeMfVAMsS4ybra2x06jGG
C+SYIO6eN5o0K6IpLQ41sH+NhlsQ/bWM1PhnhO841byxhFsoQT2CW/WUpMnhr2tn2CwdMJzsyZgc
ikJHEEj/yswDAh9dB8y2ZchVmQ/F2AUk5lx0YtTisxaerPFbl2yvF9p5lwLWuTHxvLdUL411nahD
CeGESzJJ/lE0l2xnsmXapHYPIMep+0fjU0xIT8G/8UcpHY/ADRcWSWfpDNkYasGmdHhFDq+EV2pt
3ZhvKfEL+mjP/qWbi6YzNP8GdcuvRpRs+g80StzWzKMQnInePsRzyy+GzMCQhFFgGr5gqxTJWggO
mrCmnxoK0q+dIt6UwIDxHg127h697ga00HUfkgIAOp0h98CmcE+GYNu0IGiRwTXmt4kuMyCrWfN+
XBhRWrc1GaMRhekpq7qZAWo6hPVRbu8e+c6adBV457cy/JSY5m9hMLpj9hkiYZ6En51ItxC9IPDX
9Dbl2ZO/5GFPraCyWmxvOg56wVy3wgY5Yj5pkOFZgFoCFyUhotTmUvTik2J1VMNrWx2NZBcJOzSb
qYQkZRuNX7hjyYZSBWb5aDo3qAExA5LHtq78faac4TO21ZlcXrFbMxBuDq3Eq0FbkwWFJKVsT5Fw
79fk+9Y+Vle746MMzoLRTcJLjU+LQTJFzOXaGv1xlf6Lu4doPVztzEHFcYaldFuUuwYwigCvFwoR
syvgKCSy+OGlYsQa2OkvtKgqn7fmkuG0bfY467k+V6thfIgLm5cJjeQcRguCxxCJGsmJ8gLXPAQn
dAwVENERe8DBTfbBuOMbmgMkoGSx1J8K22a6HjJwtYdcXvcFc+FZuJ8GqBtZWsJXClKg/XaSb5DR
uIj1Rw2mx3LSAst1Q+T2kX9nyulQPnRUfbsxg0+Hp6tfBe2z8T6psCWmotWPo/6CdAINF8wNkm0m
x06ANAv0cvSsICFspmE1eJZox+onAWrTX3nEMAGCB/Bw5FvXmqgzeiS2FLQ53pub3RdPaGAtY2V2
YDcRJNriyLzPKcYvtSV9ZgutRsifzGt4LKg6mN7Jgk0GsoGUbGYxVHw38UlQ11Z8joodBmuWaY4k
Hhjd4g5Xl4IH/YVI8X9jea6kvaHZKczPfItGSZc2i8lehFWAdFE4hxRr+nj0y7259MQ9spSqXVhE
g1DpNPG2B4aMJ091Qn0nwIYkpExa6MP0ibzsBKdFlp98hFE+8byVwjuL10aNuqaZh0CwcFHxkkig
5HT1SSVDGiPvBo8d7xK0EEV7Y35bDZQNNOJHv1kpJpPzXY1qg1aoyCDor5m1V8HTEokx2UBGkFM8
dBvGUXG4w38wH6WdYjGtvfKiD6JrQ1HB0CFxv+HApDLzCAB5c1NHU4grBm8Z3fCKI5d70Q03KNl4
5lzxiJMvAOgIRACOhD4jEp5CbuEzdQxJpVE/HeqR3FhZ40GMVvW3gmWd9a76D8pXM9gkZ8/V1NYG
Z8DenelblzmDgqoahg8vV5Ts8TSVGOnQGhwMgbg308PU9BGdjiJcs0dQgN53ZGy9YA7Proem5C5N
aa0GE2jH+unetDi0igWqhic8rYSgY9OGliZiSsGOi7rYi1ZIlzQEbSLvaf4kxLexQzmpfKjrgB63
mUOlhKjBKlYSWkHfuujVSdNtN15SisYWdbiD/IxzuA8owpeIJHzdRlxDaFGnz0QfbhULjn1D8Scu
JPHoxnRmaKygvOgJfc7cM1/9X4iKRSMGzHubSCPQmLAH1LAeoWncLTh2UDO4BqlfKGHm+OLm1fgZ
TUwRcr51oyTb57GHcMBg55cNb7X+cdijMXwmlcDaJNkJ1CcZnDASaoQ9kn7zxHPgugtf6Fcb3yfw
FfjIlgOpyn91dooBbZNWIwTi7OXHZ/o95AJlLjsGRhN+qQSQ9VrQCpoEQ2ouVu8KtXVnaxCt+U/N
mIiVrE1RG5gXt3VREmn5lwGYmP5J3NfXmHPLXVbxwyT5cnwEGA2DpbGzaGf08SJCsJIEVjQ9I0fJ
wsVdoYYKfRz8u0r/imgj1HZOmeANJQMAFAlbpb5m+sFEfphz7XvmoE2orDUsEHihcwabASX1GKwJ
e551lsX45Z9TfzJln0so9j9j9/HrgyK/Q/PphTGY6VfPGjpXUAnH7HV+JRFj8suTEltkPSxKRwOV
ETLBUHZxRTTwjWl7aSYR5fIzdAZ5VKm1SjKUw/QdfQRVOAUHQC+QNjR3PsCS4S3IFwtGmf+UuNvj
9IXtbhaGFpRZxkIyHImin7sTMI3GsWR3ITA9mhD3JYIhH8R/BB9TlbyFqKoLSuI5kuQZNQYE5TY1
qoWY3zsKwKZ9j4T0dXl0F5EKluOk02GQwsCVLVeB8pWNUF34HIq7lCg2wSAZDEFXUdyJSFECcV5a
jGm+9P5ddRf4/ekwYYgWVYUpDgYpS1NtvLrCKRcPZf1dcUQzEsMIkM6RLPNe4ftAooITjhxmrIxM
y8QTBRn/K1krnSFioZ0pYM3ibZSPcYAlPvyZSOyyXt32VN4Pztyk16BkLrnGvOcr6POV9C3V13L4
lyS/Mm/CSSUjW6RCM9J5tuq4UZRV5XPg+so8TvyFxi68whxi6mjG8WTMkD9LCok/95GHQvbyTYfS
Q6j/ejpeF1Ybt04bHhvorAkuhpwJi+z+dbG1lxrobJzDnxoRVk4/rVvE5h2zmppUf4jeNc3hQmGg
LEaAcxCzlOqiencfvxw4Ay/fI/38RVTZOwBaXPc3Ug6i+SfQ3vuEnoD1LNUjmTJK8i3iMA4CJs/m
081eUv9LXjAGgReP6Ez1/vUydATtEVf13GJTBuVncC9w5kVAJjX26bG4Dv7vtI3ifiHCYZar1lwI
rQ16eetSoDlp+Dr7DwDp4qKzXFIxiabc8gMa8lD+7dRrhyKsrb4UiGgS+/IcWYVvLMGziBVVcnfo
ocbW+jGJV7GwV+STTnZm/Nv6/iKBAhAjt3RNfwahJHdqbU8oDMGdzF1Mc+VGwixEBE/ZJCq0o4NH
L4fpFws/TjLUABjU4O5wFQxANCUea3VdRmTegnaBORvuRorjsX171drQHJmOh9I9cP9qJZsnLqGK
JrdSgfdeQqgTLIVyJ8P8Ujrgh/pBRFEte+1KDSOnEMAx1wIhisW8q5Ulpx5L5hQ0bopKwfXPToTa
HNpkuEvS7WBdQ7IKsu80hkDuwbbajcM6a/YGfGomJAPOm4iGjAsyQZXH/j50jPhibo3TdE8ENNl+
3S9KMNDQM4YiXbTyTeLtwX0uiD9jRUidhpQF2bzV30GtuxTEij1kP1IZLmr5TjhBXK9N+nb9kQ5o
isfvoNJY2uyNCLgLsL0hT7g9/gbl2oIfAjhTp6sWJELg0tgzcQ45AWNuB/GYYnWJ6My6Ujka0b9K
vxXyVTVKhN7JXoddpVoTwGlAMBaxmwNMiGYQrprjRuTlkfSYRWtRH0BhszavFxoPSZX8NALCwtRz
MPO06m/IxLeh8pU0HmIsZcKwkvR/Ja8yw4JEh6CcYGs7tTB9hf9G98flJeZHbx2AhRt9fONNZsda
HEzmgbDZxI+e/DIDFqYFFo53ObFBCG+mTEBET0MzBY9viwGJJasupJMc0gGaP2+RMsfj78arUP8d
Jq1ea11y/9QQAT1clPSJ9jRgrDM+DXcTQk6IiIY+Vz1qlmecOBk5LOMrxNeGNoSgkdLdK+zAABc2
p8ZfFeoXLQGvn7a7drrTozhQzlWC5e0D0jjlleb3p9IgPmsju9ex3CviwQPjDHhK6q7ISxJUOsL5
xf9hWNGaTWIw5Vr3H9fk4sPhpCbcyjAJDW+bE+g5pA+ByZa7AO501Gq7rAHq0k4pWNxY97n1zmVm
7AL+wZ+wA61Oc8PgOZ0CkbWLxtS+MkiQufUtw7AVnFYwUSKrZJ1OEeYxk+xtpq9EA2nDPcOyVlBM
3p1EuJjyNUaVXGhIoTOPxnHF9GeEcC1dAIkqRPJgxrAWIutu5HiKuxShRbXLkhEzOXeyeSqmyHYY
CLbRQwt1LGUSpBTi0q3/0DLOQFTwBVEZSw1zCFvw75W29FQa4j1o9CJee5QEA7xntfhrghWJH6Z2
CDJn0FeleCMjdoypag/QyCLk4Lq2ABSgw12XbPzuDdI5/KTSRjP3C8v6ZIOIcGeWqBSc7HF03n7c
lSMfSPpJOlh1Ft6iY8B8TFv2CXKIsycttBEp2rbjiy59RyW8gYvb0Bka56J7BlTYbmVuXK1Zi9JZ
xhNSiPIiBBsrtMx4mTk3qMFMaTUUfy5NULcuAe1zkJrJY9rUyc0u5mfI2SOK4kvrIFXV7LYk/oXw
lBX0rvVB9j/6wF2ivcz0J02+JQU/kIfjMlpiPyl4+Q+CN/OPVlKchLQiEZQk6FKbZYiezeBn9Ib5
DEVX3N9z8hZaKJBBbMwND3GlOcwVV4JMyIlQw5bVAJ43SOr6v9rY95aCmB/OwIjhY9/hAax1yJkw
8tz4mXFreQhD5GtIPm85ZXOufRZjmlnSuv/m418HALzVUM+Pb8vgyZ3sEAzVk3ySJLPwN7kQaGpI
CONmUcaraSHeNU+cNSmGi+DM5Cx3zx3vraK6h70GwYaSFB1JBsBRryHabhrign4r7H0WW2dzTOnY
AL8z7MQymJLuqZVfVXrCajJv/GQ5BGtdXEr+zWh8jKRsa3H5+DokS463kQz7fqYrXwObqhD/Qq5+
JHbGDeLgvNojiZJUXGYNfw5oD0/coVjMqMqEI9uIHmMnVnmkVD2JjsE8Qqeo0e1pwlwSwGMwEywQ
95DTO3E3EWmZCCFw2PIj4mb3ec9btLU+uL4+YzZJns+Qz4GlLUXUgnjv0X5eELhNa1o079T87hpo
3HKQK9bDf2VzhTvb+MwvCu5sBmKA5QioI+lyA80xKiFwT3Ay8ogionOpXkwWH1MiTiPQdRLdUbAF
i36SGkkghphLE/1o7rMZz03/rKpXEWwSeSv350y4RDkWSFY3HG4hbELRpVala63ePm1pqwP0QCqZ
ECghggAqjRHM+9rIsQVrwTxIVfpa0HHJJ7oZjOrQ4iNJVpc1e642X/a42Sj68h3jPcV6smKNvI8B
ewr7tHW3aOO9nZF89aKj5k5k4JacTJFelZcLl7mJUNK7x5K5DLGvJhCUkEOR+rwdkZ2stJTVQ7Xw
LQC7jllvYPLMSFY12J3anrkrSN1l+JvDGOoqkpObZYE4TGR+QQ1OtYgVUqUUS6jDeg7WCuuULpLk
g9E4XXvuSgk7EAhOZIJ3nHX5TgcLT4GpXD1vakMfEjyQ8Cip6wxwvjL+5mh/h5JZBDJ2NKaLhYrY
IqcBkUMXNemnEoELhjsDLmRnKgRxkOIQI88FeOcR78tKw2C1OcgkthsvjSvgdvT73jzCV5Jhtdar
9FIU32IOALQqNqI/HZWYRl2KowqdnLAlynGWlRT96cVqER2d+upRBR+hmapMPvCAN581Qv9jWQbl
/KIpYU19q9kNjxn9Coc3C5TCN1AVefP6kbafIKZ0ROphWpeShB9MDaw0EdZ0Z51wIc2S2Tji3jI3
UrsMm1VtrSJOBYo88WeWjZu02gvDthqfCoYdZLbkzkwvhxINO385EgNE4LAAfZbHicYnYFN7aQFZ
Us00sEBCupyY7kNi/KzFLz3Z5OUzITyHMC3JWjPlbwk/jddjd8jzlSlNuVfPQaMx3UgdYr2d6a2r
gKE0R035ml6vbbI3QwJqEX6HvwmrE6v/bTx10fKCVKPDUB8V4gzqrS+p7D6nN4PiBV+AE2YRA9wI
iUJVacz2XbsxlQUjIl7LlfKb5Lc2f+RjzGIVJQNg5RZoM8F4SH0bZivpjHV6dgrN/D6cMtaqSvfK
hu/A0xfiFKlaigOA+fpntBLUfbhnPGPltuis+epV2MHRmeV95NSA09WgP6oC76/x1RTPeYzdTWMI
KMdzDdewZl4jAV6ySTgArGueQVkA4duznCCYixnliK7I28VUrRZ+5oL2sSPOjCWYS0BuhqL2n1/g
IQ5/W7BU2fDlC82sA77cqaz6tob+NuIdjsYBNfsANbdGven2yDKZWmUfHzKdh8GQLih/wChhRI4C
jFFQ3/wVWJAHeqk6OJrhfVYlG6staIKnBImPMlxTZFJSdCtBSQeqvlaqYIOQmAFRzibSTa5aRwlM
CR5396ZoSF0rGFXdkvwtKoxEON5NfBHUWlzT/+98wlhbHVFCgCrKbG5hcGnU55ji8LZeQow0dqpM
T2K/5zUrFfuUB4z1nxCipsXcG4on5taEU1CkicMbHKVQb834Ux9L8vYwrjM5bot9Dv4QuhgF8EsK
eQ6MWyog2F5OZmIaZ/jPfKXK03TDuZjdTUaM3nmqAEX/CoBp0Wv0z8hYeBx0SsPiVOV/PYoeVd/K
4lMK2BC/uvh3TDO4hrvUvCBEYQ7hZXiNN73rhNWe7qiio9VvGqrvMZmixx/K+EMyTJq9kEptlWYT
WOyP2k0jHaFeTzStSDz76p+Hg0NQsklPNsvubdxSkfrI9fe+O840TCVC9ErwGeg/uKgkg1togdd1
0fZOj5CIMGxx33VvAzXONLBad7yMlWumwcHlcUspW3ckrc3ZwkzMiJQJpJszeD+wtR9bMt7mYNgH
Q5s56bgV0yui0xQPHhF5GvGnSw96wHjCL0wp58+Ecs27NIuvLed1OUz0hi+vwbiyn0xu3ZfC7gGI
t2CL3QWZRBf8Q6Xu5/bM93YMHNzqHuPaaoAQo8gsJB3jJ7MbkL3mxslMMN7+N9mRuYQsv3vDoSCa
hhdSKzA28L6s+Jiqu5DASPfQNe8AGmEyvPiu5zoTzYbUxyq9EwPvyCpua3KwzJotZ8XLln9cQHWu
WNk0VA8ZwguFNdLgPkbeJjXmUwrpMbUH/NYJY5V0eOQ63ELkReTw1PGrtG6V+W0IxUHETzmyiZ70
lBJzTyItPVIAPUIAV0QaRPkZ/ofSODQBAMt8nyE1g9pG2FXUE3g8YM3EiwzMR7qrEs8JeG1k0C+U
/NwSn8OgMmnfEuJ3vndkuyycXOncKneTNHRro6UOvglczzpeg8j7xllAno0sbhE14W5ypjbBAjNX
7hyqmKrZga5pr3pgy+22445BTWQkJ7HbdL8ZxlEvYTx1iF2el02prV31ymXPpLVfLNTkZxQWaX0e
RtuRq52AmdTHACxjpTD6q8/vphbQg0Mw3PXmf9EDwsKOs5rzD506secSQddY2lTpi4k6T4pmV8Yh
U8/MApLp2M1XnFWp9q8TAbCY30F5Yhc1XZ7B2ErAnpX6y8iofBPGWilJScmP2L64Gbeie6Be8/Rt
5zIi2YgF39ROV/f/6/9gjahOE19zHiNRgEAmwNBrlriMjKPRyUsQsdcQo7jRAbGU/+lgJt0JH1NR
5BPDqoKC9wyXcAFxTliB1X3n/kVQ75Z86TzupFCei80CjiARCMK+QZ+Jfd5JsshWVAtnvGsn8tFy
aTJ+4hyAuimdTFN28hL4Y+uiA0/nXafY+XgtzQ9Umc0IpiD4yjG4IIyIzRsJQbDHLr56GpFl6PLb
iqmVNuK5cU+mDPQAoNRoXWSXS7KBLaIzUyLOjn15A4bSP00Gztr/lf2HlTPX8qutLOzC4it2o2UJ
hVMgorSAG2Djj7FYHRssI/2xxpLyFmjI+X1U6TtWbLU7KibNVXxvURLRK+giMMvhyltUh9YZFEtj
mqO2KO7+yToam5+6eHTyd54SHXm00LfL3rVA/JU6WnfSa8I+JNsMICjGniMP3sIC760S2ybqV6fx
pLXcZNwTHCbNb1mgiOQFm4xnUjxQFy/jMZytpwMGDNAiJFASp4JBOSZhUBnrc9wlC4k5j4ivOts0
JeE1Z4N9HK5G/K9TI3xYEH4pQedzP5ApRcH2AfnMMj/Yh0RN1I5VA1hoCAFYeTLmaUGba01zMCJz
1ksHAyjQiNbLL0ubcdIytvxlE/O64ajH5vuXG8ZMqgE0JpWT5PTF+roL/kx26R3kvaS6i4xq8vKr
5nLnX130UNNooRvbUDRtyTVmwJyJs2T8qX4SPZkr4K+8lLYUNdjU6c8KhDElpP6A7k5pyEJEzwYW
rORA7iqik8gFrdCKddrwJbbhGk0nwVSCe9QbbqasvyXKU6GCyrPwa5IK9q22mjQTyBcUT5vn1hvh
4yRxn5QJee/v0LRF5V335sVmHHasIGOPu4hZVZXiPNzkOCF8JvBvT1lHSA18TLdDQ3Zkdsa4LiE4
PuPjE/unHhLWB7FVsIFQgiTkZt+jHKSH64iM4cLZHfNqIbyIaDnNvTxuMNZFOq4vSufgLOtzheoZ
xVxspyJRCK8yX/GzG94PaWjj6FTlvJV+K3kvIP0OQBDge05tE1ezu5GKVT4AMGVpg8WiaG6mCACX
cgvW9w5jO5l4gU/qFTeFQz2eaXNPeUjJSuuPvfQfR+ex4zi2BcEvIkBvthJJea+SqQ1Rpovee379
BGfxgHlAm2qJvPeYzMjVaG2W6JxKNsEcyYG0YqfGnkNQlcWmYGSjWe+mIPHWDrpt5cPKwezzNbwK
7xBGkI2Y+4sIdfHO0AR3yGJyfn7yayyANrxF7V/pPeT+rrfgQ8x6paW/krZtCmA4a03dtaQ+ixrR
JcxoUJnhMfnQ0ZehvUijR6cCTyhvgvCScKoFx4GJQW8+AkhFEJgZeXFI9soLs3ccrdw+yIka/p4I
LZXZ1U+k6BQ68V/POjBtOcUVUdBwKSjTqTIl+PIzGTkb/qzunE7oS9CwBgkzsR1xoq5AUzhye3lx
DxdPIUYEEoeCujuSDiNNPeidnDddXjVYgjVA/T7YPSNAt8zVkGs/IbLs6NO3Dl0JUDL88IgeFOR3
nr+r+moRRFR726bCFcHA3bwp8Z+gXQBZkBa3UTPvXUnKKgcG2OpQzmY7IZFoDLm6Px1/fyo/AuQy
SfmdZh+LrHwqfEup/6UVzxSps0V57bNxZZ7cxNqCI3xMlE1OJm1CfiPKFj58KzsX8lrTiPJgeDyS
ujreB2vdjveU5MLpKndOoB00a5fI5BZ6RLIyO2Su06rNskQkNT7bcedNKFrNh558aTCgLDFZN8zf
+5Coqn3/VurzAJyieMj5KaWiKlZSuEmrS9VepcpYlMqi5eiWbkrwFIZTpLojZZXaOb0wLLA3VywS
TYTvY/CYwvscNejlH2L61QECaKqbbOwztrVkCR59jJnZ8M/o2Zu0zJpAAHbbHEvlID6rwXMWEfmk
Hlna5I6UF5X1adAhXWJ2N3DS9sU1D2c10wjoiU10iOJOO/OLuo6ZFZtlfoqzHD0ptaBmIKUnMQrl
MCvTIyUo9AFMplFEXX5nFoUKgcHdgLtguAm8ceVuNjZjkhfIlfjQtH+xT8Q0G6KH4V287KZDpvC+
Ou48XUZB0GEnawmL6J9qfe32Ur3p2QkgF4YuqicW69Nt6D8b9qZZfM06Ri7pTyB989BrykeFDCcw
IEhv2+AZsHAeu5Pn38gdVhgHmPETfyxUlsIgvw0GUDNv0OvmW0a3b61aGHi67Gr6tspiJDV/ovxk
rem2I/PslcroDDfjoB2G8kmcp5SdwaATjSPrZ7oK09wP1tuvPn3hjyj2ONqNI/ISd5aDyfT4+pZV
0bzakBjpyfnVIjG9ZBvPQGyE/RYZJNlUyFn2rHQxYuZQu1ui2MxzptEEuXl+AwOxGAjnEA1UqoB2
MzmwJf9R1uGp0Xix1I0hLIPhN3DTYQEw5+TFx1xcI1ei35nFzYWK2ZCOzqmRQcV4XiqbLhHxzpY9
Ps42DAz0SlWz5eYDI8ZGEB5TCIbC6e6sCBE5kAARP1gUIE8DMsz3ixE4GV793wDj4FyzmuzQpvLc
1NoRQCfakXj6yLJDaO3wRWds+QgU8PGn7+hi03yfssnPkRYpTzN70s/IOXTpgwzCngMnXdfKikX5
fLSefDiLAZfE9GkQpSPhoYg0hHXqwoLnTNSzx663THmdLKdrLk38ITKTSPSTHp37aMfT704zH3VZ
AEvV+HR07r7PRLwyqxuiSz6AFDvm/tYP1kT0Cep+9rvDuMQ6ujgIxbrvnSS5tOae8gqi+nKO7wiW
OqynZFf3fLj/NA5cf0l97idOgDgZE0+G/SRlI+iQgTwygpZ3lnrKrEsKIZYCjgNfKU7KuOunbZ84
4kgihB0HoIltmLCkSiuYALGMIO9CVBEwaLNeMqncufXSQE/qKa4tk6gUPAMbQq5Q+KBS9rovJgYu
skqmg22OZ3HVypuavWJdAu1cpP16tB4CrcrIhL/Wbq5RbvPgKcP/0QquOkyVN8XHg8vXVNtp+rRR
nAANw8ZAOfIrFSdLVewwfQbyWUGDFZTpssWLmDVO2X5JiLoB/fi4LH0gNqZ0H5R/YoLNh1jnE6Az
iSkvFE0sCbfR3Kcqg775LvX3fOz6YMd83op+TapDzwwdsTshn3w8BEGz0hlADXf3atx3bPnMAal3
vGMeVWgno7qV1p7GEcJghDWNGp+Iq9x4pSQaJz9Dd5Qs9rdTDZwPzOJaZ9ynngZ2e3VkTxwEGFqT
7QRKTMzP1Q9kllmyF8Y42nb1yMSJrCJHDw+EbDQZjo8PKblr9coYKNirc9WTXNq4U/kOx8Jtq/MQ
oHkCVoeak/8V6obuT+8J3bDeXBVMeap5RcnDq3D3EEBryI6LDgNOR81Tq6U0/XTy3vx7Gf0pAloy
b602p7p9+951kAlSwjbBs1Y3OLkYDgaPKr5I+BaF8tm2hxRJvDTCunOU7ndANmgZb8HHVrst01MI
6EWG8x2Fiq3gcLI48KlyRj4qoyAM1HvH5RdYM2Ibf/TuLWq4RDe06714MsgEUzh459IQlfDADSDQ
Vfl/cH5ZUiowyz/96VNlqzl9+MEzko7uyB5NwzkSy5u0nlCH4k/pVOB7hxwjTnNJq3PDyyKp+6q+
l7QLZOjk0UHmRop/SjYxBsS8bjPq53mnVOPsMAce6VvdnIYQGxZp1LLEh6jhhF4hIxLLM2Z7j95i
TLYSMjfpmRFK0fs5GfDU5ho0n/4QfmY86SYiO9gQ2kfLckWMWlfTfvWAiZTN6shhu70I1FNT3mJR
A+WyqayjxA0C+5NJX8LUK+c54ndXkGkbLh7Tv0sWcuqVZVwnk20PI99KA06C1Jf5GejmIJ7zvAwy
LE/AKsTumhe/M8EwgFKGVSp/Spja83By6XaQhkmYr0IO/vQ5SY+iuzWoqqXNbNtfW6cc7kiMDIEo
z3zWnAIx8zjei/QdqdfWB1b5zIJViVUp7+YGVVOQ/Lj2FO4UfQ/7hnZQTYqNFDFil9+1greF4Zrx
K+CulZdUSWZ4zrOvRt+m4xYmSS/rx0H7UgfQJ+SCsyKJf8mIRLtAalEi/wU8krTf85Ymx346EPo6
H7fXgSC4RmEGNaL9oVw23CQ7BKxuWJu24i6WDqY+rtksAtLAxo4kFBgUZ5blXczgVhbfZWyb1WfB
MDMO1gNqjT4zeCrQOxxyQmppDvTWpoEdRaY3PYJFnTRvUoldvb3E0q7ywEeNW8p/ST+NLLBVgiTD
ay6v5rxaGdOBdJd1bAVMuxpLPscs2+krNEx9pg/thFYR+RuDHwn4U3vUyq0VtajiTw3RZK0jKpek
ujDOyGmXW+3tSQcM/iHrOfxFmP5k5lZswqt9jvBa9V6ZdfCLRyE9JIK+xDMio4R7LW7RbCMAWCEm
Ucytr9nNdDU6l5k+UzVQhFQ4UrZJ4ksM6ldbNTokFWQQykc0Szyi3BbD1UIc1h6KB42vZsc1FIrM
ot22hAi2HXWRDHGYx/0f7E7DuOu1uCiwKkTdL6vnQj1VOBCna/2PCTPNb4AWWNmLw0ej8msY5xrq
PyMTnaJ7yRPMn+eY9ks5hDgoYENlpDZ+N4Grzf4paqeGBc6sQRcMwl+yvdzeO3DxmClYv9Jr0gmp
4TFrzmP6hfKLbPebipuFJ6hrrF2BE7QrQzdogmMynjQWktW8o5RumYEzfROQ5wE0qPS/xnlAqYIE
GwEV4yS/Bg3kPezfQM+YToPQ9x78szidXAF7nSYuC3w93BwIDMulJ0Mk4ny6YCec+jPrOBKN/J7V
hRu30PnanjeHoXQ7LLM+wGgSuLW0MYxgCz5G9Q+JzKGRPQv/c1ReVbmOczqGdmdYRBCy+QUbweGF
jI/gqSf6mCLDoo11CoFax8ZtwBVhcrwJhD8ywjBjyHzUKipmTWG2ACyQHbTo32qDqZrPNkQEDmsy
3seJw9pSqgDPyC6VUQerTuIdqxmkqSmmfGcSdxFbI6BBhKv5KxZZ5FaGitso32mAARw1UpjshOl3
3ikH7S2/0BzYpcUlLSOONqpdZZHXFl6Vwli0yH4mBg7oBzER0ThDKCNewnD1/Dvn+kYERuT2XgzQ
EndbPTD2KnLNkNHuBNe2UemMiN3KVWjBh3DciJB304ANDU6TikYpjmqUp8hGjctkIbYLsnXCEivR
nVL413cUKwJDEcevlUMVZZdK/8eD3ArnDmFSwpyVfZVf/KlMXrrZmpWzK9z4BH+k5SPxW2JdWOHI
rdNUANtOxC67gfxVD3fDeyMmi+nlCIJtjFk76oYYS1iF8FMIyqYrYfY3tl6d5p80pk9SKmEpNPw3
yYXB/ykNG4V/gCxRv1XHKHKlknw0eui8nPlCLe4caXxWxl+qXirtz2A7LfsnVesX5dVGbyuNLkzu
IDvBC5Og44VOgR8EKAvzEZcpA42PxxS/anGVkm8ZweFmjXqJYz44BvmSjTFUEV0rBNxMNNHAEga1
O/KY8SZ5mEIN70vFjhKBvZASbxfVAaLbWR9qbQjP8iFJo5XWmIYb5roxD4W/l8nGq/9pFFdFfeu9
B7liJE4wsIhGzkoZPoy+zOYaSkWLpgfUmux4G5MERbbRBAcOEwLvFvAU03scM3ux+OfRu8cDPiPM
i+zKPXHZK55b4tLUeYhrmUEAVB/uZGFE/z3+aC02+BjZUDm/MWi5aLzH8R0mIBQ5rOfTjGgwFkio
wk6p9gzmjYz4k1ew4Tub+6IT9zJBvVweFswXAlmF4iHpwcUi6mFfElZmgwRlKgv1UyPQdhjp0pIp
CMn8RhEmaqt6Kw4cyKFPAF5JDrPsukkOxomAitpl+fwWJ57QZdBDP+tRoEEYy0ALZcKXAmAqPQfV
e+pK2KE/mf6PBYs/Wk4GgnESr51BwCXFca/hetj72wGhY8xnXHYb0FmOETC9ydZBeigl5uvaR1Ai
OIvhIbaY7QcQh9K4MTkgCv64snsrqYTs5F10FFAkEKTHduDnLY6jluxN+CDDKhuvHY8zHKKu2Rna
hmDoeNhgzdBaptFbrsh2AL3hDpJTkQVohYCxU3ndVU8xNBB71U7Vnk0f3ReiB2YkSnyvKj595lUb
2WzHg1maKwFhtEcQaIzhNEtYeaENxbMmKmdRxKy27gyCdwkD+FY4FGdpDZx/Rd0JnQVBgPwYcNt0
rs1ZmL7N9lCsC2xdsrDpg1lQMAOuj0pySQ3ZramgNQPYznQP4tMc16fz4Y3+Mwq+WRMq/bmxGFLC
I4Vq4r8NyuaCd9dvvWXGoVuxSKmgTYqY8+MlfyeqggQy16zYHBoHI1XJZ1ceVWJ+ibvjPZ03lZOx
DQ3uicrmpB75v6eke80i4qSTnVTi8vOeLNDK8reddcP7vgU+IBxq9V1Nj2G6YrHaJPmmKzY42Ofv
E/MlPbn0CSB7TZhY1DJRcKip24ScnSUO04KRRhKcpxZvq3LvUFh1MjZCp9NOjD+DaVjr8mFGTIBC
iUnS/MdE1WtFt+YwVrs1FuF3ElhL0Vu3Jh7oxluaojviBJ8BtdFqnGFKezFeKdWztYZ1Uq0AxQGL
NiMW6pbDiMO0SETRt5hCzO4yy11QrAEGj2COFkdN194SNgT/q5fvXcuJD5v8TqvGJqmnFyo2igSA
JDmTPRRYSOEIgK4OSfNKp5AfCu3JLbFw14W2oW+KOfi8aLaZ8oAcjvy/7faeASsESMaANwPUpcUQ
ifQPGjtWdQw4TOa2xQFhkqQeUvxrLXHz2gkfDbQuwsiDfsUvyjPIXNMVNYqYMtzvQbhfEPca+DPR
pkTNX1Oz8QXc+azAd0qs7XkjgWVAw+e86eAVHVoM0X60Q1wgs2CJeNfKiCcHKviBL8Ojb1AEBp6q
4kb44oaZwzb+IialpSb5Y8BNYSZbrrGC2CAXH3C7JXVar3/6/ntQ9uAgLeoTHFuItysiTYkn6pGF
QtvfN9K3OqvvhnUtrYuQQozicwQzWBDXR2yKgrLiWBUOr7WWr11Nppr5qtodXVRUQbC4GcJOH1ax
4vJpxjvMnV7PjCBbV8Ng9z1BYeMrb+meCbVQA80JkREMOVmXrkIsUPusOrSD3wnUHX+g7HuN8m8R
b0OclOG+4B0mbb2vM9swrhThLeH2ybrCUutFiqsUIGb5alKmmIsMIYZB71OYiEJf5XhMJUjELME7
nDkxlp8onVzYH4t5TmdlylYvrom+miXMCTeKQN1uMG0hlldNzrMOrBzRv5s/ElBpzCJpeGjzI9yQ
hRLOqK29LQTmohC2U2cubU9/IZvh6SlRdTJlQtET44nwTQI8SGUwo233LpuFal5KZoccxF77l+3T
3HPzjP8hEgv01YRDYdBh8jHuoftpUSTf+4E94cA6OERrxLYyD255/y2VSJiqkFUoZISW+Zi6buUT
RjKqJdsEvtXhFxOr/qjT7ekKpTfztXImRyWx22qfpec7miQ6rY9pUxyeBRKp0X83IKVmpx/3LIup
HpEAMlqL38fke8rvEZaonjiSaYoZu/DXcrtUaKXS7y6oaJOAFeSMqjnuuLbJC36mzYx36x0dP62E
/dDKkYX4XyGfCOUdrgTMA0SFg9tbzH+pKMPTLPyQ0GfGEHBeOlQDv0mFulQxVuQfoIeGfICXpx7X
lXVSavU0DUch56RhOS8F+VaPjAPcKdPbm157HwqVHxBDCnFMTK7Mf8m7kKsHgQPEqrWEqhgk9KmQ
X2JV32clnpbSFo1ln/ybw4KAPJXqC1dmDV5UnCUJwcKWCnapGx/jd2Ft63mBgukdJO6AtHDO3V2P
uNXqndVicyFbfD1b5MH/UJyxiLJKslKASWCozrZ49NWO9WTIEb+eIFVzG0K1j25699MHx1zDSagZ
TNDQwTeJ3SL1iTqeOH8jFUz+86XUr7tphKp6JHZ7wMvqhKHbFGw9oSnxgFLNK3fhHmNxXwCh+ubD
YBdotm7Ocg2PJRzj6EPD5Ss0PLguqdgFaB3g9xEz6uNEZd2ziBL+VfjuW1CLu4I3hCknF/K33bOP
jX+WTbCNBbubVgVHRYT9NFYkZxg5GsJJBh3zQbpbXD71CvcKorcCrLlPwacY2krXL1aEPJeDr+Qx
HLpnAzAEzTCV1ehn9KIqeGhIg+GXiAF3QM45D9UjMnHAUNn6WNJxoqmTV9k0HMDIC1G4zXcyMB0J
emwi1QRdFRczm+ESoDJMhVShnGnlaPcM/aeGIVGQrLtYdEqvXsdjtmbfn3m6a1QVEwlo8SU6j47U
HpCATpCL4OjmAUm0gASmRzcrO3jmy6Mp5Y+NEHcRtQXYMD9S75rZWWupoOyi/IwL/rYI5Xr01Ll8
dBTXpsdmKAJXM6kNa4aa6ZuI6Nn7UdtfFZx/C3+paIenCG/Oj3RXoq6QL2H4Ije0eInOPaGbG9b8
IWOysDMkYS4XZ1HaWuoK30q9RP+2TPtNcQKKKXy3CfZuu17rhwTJ3cL/IplCcfvP0CKWfcEHhZ4T
mtgi2CuckFtWYTeT/QCKDTa/eKTwFP4EWKXJRBWv7RV9owyPaxUxNqVF5iRZMv3obRl3YbZlCWTC
gKEmR+bnGr+8ssrO5MM8Vj/c9AIlsSM+mH2yjqfIsSUmG0vwQeY2fzS/2EL8nblq3gPpTQs8ux5l
KpchADQu0uUsQYfUutUNJ/x0QbuNGw6OVmeYtSR8dsDC4IwflummDisEHfO4LX7ljvw9g6lXFUQg
tt8Lt2ef7iY/QFviCyD8mt9/SXO7/mR4qjoxd8UZsjRKIuYzDrM05afbJKca3DZ5aIgPNUf1l26z
V7CJbgMJOZmbLw6YHGRHjRfiNgPw5HZ/3bqqbRy1RIHbwiP8IEqSizu/YpOdXuJjqDY1pyfdIK0b
RciL1UGJ4enbytfqB/EMWYAs4K9Y84+9GMemWLKbs7qFQPvHO2Av/A80OTIzIDsViFKyWWiLw4oS
TPqGgMNfpSKHULd6+q2aDvccVdkkOWBmeDpCfRdXR5hd8U5GU4MUlJuSiij+lTo3bIk25OzE3iyT
K7KiUu+wBTMHwPpSR4ey3Id4iyoMV0hd7bpfRwrEr5U3rFx+iEg/SOI10zf3RLqx+UmMVacDjiNR
w+0Zqyb6lk4XMS66HEcrB4gZybIn7gCOhSuSgV7681dLwQGcrMP/YLEJVWKViEeQbF3I3YKPCw26
DmNGCxytApJD7lWnyWc1BRrTOglB1qMAMyj+0MIvIWgIyKp598aTVUPHg25VUn/6HG5nswJeJg8A
VkBZ8V2Z4P2+JRUzJg4glUxe9nI1/iidT0hVdm16dDsMLCEfEL4nMMXHiDRgD+0b0rH5PxnO1ywW
VA/Z8ylRafdxpUcZPf3sqBridRTsq+wevZr+mOAsAkVQTdcm34KdGcLTVL3ZsyUVegia7YleR87O
rAzSxEDay9znBo6aUQ/nMMmeuO3MGCIAGzAGyKV2w+yLqcVqsKxwunb/+NiS9DVqdhW/p54hE6WQ
yHvg5QpAT5YiiNhyQgKUQLj1eKJxC/DT5IwgUtTjQ+U2xGeMA98itptqPZSW24XyjXBKez641P5z
jLc1FfSId8ILyaTxOlZQ3m+GfsfqtLteCqOdNr1L8IkcYUEt5j7jNQ9G+W7ZbOrFatKhD1WSaJNE
6kZef1eM8oA0GgP8TGTjbGMIij6z0/9wL5L8MupkwW4wICmaM2bObONh9cRWifMYcdgsMjWbH9Hc
8RI3zB6Qg3pvyXt39U2U0YCgsbuxXumg8Mq7NOG11r8GMk/Mg8qH64v3mBQOc1tSU0bXzjzk/Smm
EhzTR2qQsMOArN1Z6SFVVn38z09+6beZ4HbkroPcKo9+y4TAPIv+XyWMH27Outzn62E0PtYfmAFR
OMP9XqYTObDs6QIXXuC0RoKxEEvciqjN40sGvqAHI49JZRbOxKGINJMrzIl7Y6mLytEqLP3kG8NG
BuQmTJoOLtOkKgPK0MMI3/ixUjIYyaChjTBPu3IFKpRNPtO7LplJ3zXfILVYOseSF0KF0MsCUqFh
oAwLbYfBwu71nUXLNOw4WxjM7zPjyEi0FXYD2g5ZUleKdjMj7wXBc10k+l2JWo4tlgANExB7EHJG
oxgKGBmhMNAT6o8AbC8zSr5HhEdm2ZfYfxMMn77TkEHEiA39n/UHLK27oKgc9dNyIgNSXJrEgDoi
ctSdrZtuTpWMlpm8r5/qJdHBEXNkU7OG3+kDNhNW7urlC0t6XSw0n/DXasceJFdHi4bpG+fHL67y
5ke/Fp/k8wyHAk5T62QYdhmdlBtWrvKDWV0vA42i5l7y/XXeFekCxud6zpwnimmFBdFjBPDPf5bf
S+ULQU4MCPtHz+1BpzpbyDtl7pmWUDAFfVnCfaefpPrAcupSKOMtTG+lZyNzRGmPMWMHOqlY+eUK
2x7HDCs3d6IgeUApScat+UnlYgS/Eh5G3IGUbdFK79zAhFCPnH4Ragcc3CWqofY00unoEIUsUTtU
yjKTXDn75d0Gbk5DRmU66bRS39Kw1FO3w8mhs/2k0nBD7TQCl+SM7o038S7UcxvmqkiH14AmyAhu
xq1crqLeyT2GFtwa7dFKkGbZkbEcO9SDa3MCruC2k10iBvJmnkheEbKElCf1y/IN962NjJUoBzjL
uXjUcyf8Wga1Lq5H7cNXMJAjiG4BStSIUBOPgqAq7wQGspUCzaVVq6RJd+WsEWqtDD4urBNyhyr/
7LYe9QUlIwRBwe+gigpERDN0TS24BD5S1nnLyRGRYRy/TeK4LnWeKRapEhq0EdmJYZC9XgAEZb3G
WI5/vnAEVeN/MiUzQWYI/DKC6sMoOk8KKi6MOaXF/FJmhs/1ZerPoh5YXQo82fRK6WMcDhI96czm
K+r2Q665mQq7DomBNx0PBZzeoyk4Kh0pyQzZLqbOM8W2qmOIXOrTWm87XifaDx54yHrseD+LFikV
RSIRQDAWkmtGARMLUPNg3Qoc6eNGCoGDkAgU5x8Fz5k8L3bRiInB3xB+Kxa8PCa/TUzgRfeDK6dB
eaHVN5V2MwvLnRjlTorFSPHu8DfAxewjPG6xgcqjMBWHYG1Yfg9VUt2K57BriHFmKSN6+d6LC9IX
RwANE03/vEe6R8rkAGg6dWIKZQmLN8ZPX0GWVx1jEaeImLrXTOM7HGB8eVgyGwbAUosZYD5K2TIm
2w6o7EjtzeVYd4i0qMQKumxe8Yglvh/5wJZ0XoavEda4RUpXW31XXE49goCJxBsRGK0Kh72LzSWr
G2qNfyrlnTbyad59ePymCtwVnN07g5ox2nQhyzxC6NwUwXPVTtmmDWToxSjBcDiLQNbxZEup7vjQ
FUPV2IqVxvs9nvLZm0M97XvTJeCfVPXJmqmgzYzzHGgYKCrgQwFfXsQkoPAPMkYCk1SLAviZpEH8
ZyZHnnCvPgvzWpg/IZM2O6swIibxzhp5LdCmtj62iaJyGRQjl1ZIK86wdqIZeFm4GQoQeT7CpZxV
QzKorN+wsPcYmyPqy8jflkHs8Fbv9DB0tNnPKyMhDpiEk9OTa9thoKjDD2BQM5jCccKvbDEhbzFZ
AvJCx9M5Us7bnggrPS4wHeYStu+VaivFT6781SJC/EG6K/WxYiMn+39mSLQBXmGFydTIiRha/6bQ
gA08NyaAS9pbaHTgP94JvkydH5TJOo260yfWywfAESlfAePOwmfeSkB4Gb7II1kI/hdPmVf9xgpn
VToHGlBaPVxQkbHJ2R6xhpjbluzGWj8l5DYkKog3r9N9V8ALyAxjYdayz6SOEA2j25RzZYdKQJS8
pTwltlDWbM12FeZAITFdS7qHsGi77BWw0sq/y8xYCsOfyj+95ibg9Am5x4NpWqoU6MRK0dG9s/af
oOF2Z1OTRRLZBTMm0iTICaGntlHIrTDgzOS4XIUS6Ae6dvRcuR7sVDaW+cSgRGCZacCASQ1iHnnc
+vigDXsF2/gEBpelxmYEiV3PS73Zby+6VW5jST1RTRh1efXDXZdvVRNYmscWGCmjwwB73bFqr2o+
02GiVyYZ0vgZsTDkprYweHgD9FEja+yhQ7fUU8/L2NAnP7CVkA6zzt2aizyklDC7+ED4H7GSs+n5
i0gNB8Zczv2UVEhApNhQd3IobpIyUB8yzWXPUWbGtBNihyVE+udTuBO64gYgAPpG3hvaRQmFOfvb
YzBDPWGRvRnkLKfYetGjFV84S0vN2DWoLTAnhAQ8VQaODRNtbgMGVsytqyZF2hJdAA5Og+VZEdE4
krTNF8SeS3XF+iUyuNLDM86/ITi13abNrpG4igjqXRpNCBwG6bYeXzxVe9cqmJKk0ldtg/fY6P9V
moJ2OBswWsjteZyZCZD97WAUj3lkaQurydys0iToYJObRCgCSTaGkUtjOGrlrxCkG5YmTOP6sl4q
KfLUyZNi2xKE2G4k8j0GlYan7FtcRDxFqF2zfmSKwCnWJO09ZgG60kvcukRRLYA58GGdjGvX4Z3V
DPErbBVEWGqCNOw01LGxTctXPRQdc4yBdZdQ7xQC9Fg3Ar01qbFiCuOgibJtPno3eQi+Mr/8kDV8
OV4hAdgQ1lJs8QQFDtHBDPU7618g6Ksxz0Z6wQKqDItlMZnfZURNjZrYycTskYhElyDjVRN3v1Np
JE4S4EWTzeF38AsWLDGLfPQz8gDZm8gAqaK8r63eAmfo48ctDCQprOZ1ybUAnQ8gTy2gLATd6ozT
eYWi/ljitBcoJlGOdA0xlFRVCUYV5JlEc4JYsdjRsd5PjE+WUCv+RkU5ed2ByHW/IIOBiBDzK5ko
/Fq8NMjU/FRdemGyBnrVKzQsPwjwh+oAxLaObsTysRnAQLjSeyxxn0ir6IcIgYFswKmAri4oThpi
PyVBMRYdhvFsyYADA2JxpD9VXDUsj2VoE0XqrWKxQKwNbTdMDdJ0qCdy64Jy8VgNLnROJf6uZvVP
X7hzfqQtRmeBuVezzlCDWNwnooQJNoYbZh3mG0X+mFs6xtgcy4H21WfsxE2E5wdNUD5KLv4MrRep
Q1wJhfgp5gkarUp3085EZ9IJ34zJcBHXJPAQ51DBxVnj3UJqGJr1b7PWjqyUCpk523IOcu43+OTy
fiNxTuQoZEv1GcUvIbrBxcDcUi5cUBxaCaUYWTajI11/BcWdrOpRv4PSjCagDmS8FhQeAxGXBNhv
aiJgJg5bsb5GjKiMKFhXGPodH125aeZAf3zlIOKY8vIc22wNKf8DG2EYvMrwXxmdB33b0xOXeDyM
F7fGOkqC9eyKiju0MkFlC8WmGp4R2sIBkXgn73uGp0rzIpZhQUJNpV9m/6QfriU8pt3SxV1/S4dT
Np3j4odxcK0wM8LOLRLkKUM3PlQkMPr/WNXqWn+qkJqxNtF35iCh2Ws+jVj5G/vqbeUi6uVxrUe/
yQRHhD+BdJl72TEa8NdI8jxuQ7Nr7Yk7vOkfan4d5sJ8FgxHuGUD2qvcs65YcoFh6IepDokybSHi
SAIbUXGY4qsu/Ij8stk2xMidf3u8nfgM5SniEuvAzxPusQ7QdIFYx2RB9CYCf6B7GqZ5Er6NorXr
4YBqN1AaewAGUgKv1S6UdceIwPvkFsPwbeYZoMpEMRA+GkbMJfY8WH8WLA107oL4g5UtkaDtmADy
ORD7eZKn4sNCc9NcMcNnQMCH8S+I73J8btNbPIXYyDRblu8VO4DyT8cfIZwqXP3Eoac/UfLurA9f
uqtyZQPb9DQ4WON6KreJgcCFCbA/YcTphGM5f0bCOul/9epT1bjsz8IcZmXCmlOWkVuWbKWjH1gr
lNjGtlxV9TNqcbAL3w3e9ikQFxjMPSKK5F8VuG77zuB1JvFnx1EiIndVEbvV9JDKB9HZbkIujFLd
Wvb5JtNNcMB6vAtZ1utdlwFak6AIkMhBFBHqXawqY3vvcxc8zArPb50wFd5gcylFY4vEvzHvXnQU
aChZUIkRX7HHJIAvVE5KNxMFhIVQ1QBXobRGoxQSUcsaBdOogIAi/MrxHYn4Hhp9zbR4yj9NvJSw
DEs2g1vT26QEtZCjWrH5tWXfEfDrWLaEJjw9QCJxcWIbKBtSxtmYPv1pA4iOBIM4WvMfAj4MxNbG
6Dt67kJfLBV3zgVLXBbNsLlQazfe1io3Zfon0T4hpkxeJFEN6cEgjCjesf4bfbeMNzG3f7WOyDYZ
2LMoxvcEE6HZ+/XV735tL1u3enjz/G3fvxnC6+VZoWrTePOABg8uZiWG1/hNBT6r4SJNNwg1ATGS
tqzuCr6peQkjMWsPucYKntKp2pjw8QSoi9aHimQr49/Y4UEkyjdXNpzfI4hzCZeJQuwA98h/TJ1X
c9vKmkV/EaoaaDTCq5iDSCrLekFZDo2c86+fBfrO3HlhHfnIFkUS6C/svTYz4RQdfMdhCrJVjODg
+c0zFPLlJTG5dE4hL7dVvrvWn6Z5tpZZ8yan/rHuYQDGkzT09WEL8I1tBMsb4PdFcVy6THRa9Cdz
gAd9X00H7b5O4/NEmEesmu/uVGOTwOQXAb3UnHRkK4FpNaCc6+734BVPZmSdqwElVKVuNo0UbjNv
PHQxUQDWuhfPGrWAiN9Dh90wFSXwgg3yzFn/5FlK/zGozL2YMI6P+LLfMPW8lm+1t/G6U447QGYX
hWO869aDeBMAWhzU1IS9MB0VR9U+Gt2rktCiDq1Pdi23NfTt4Z8KwHbKu+85uFygQGkP7D6H4Iy2
Py2ip4ifZTwXPsLqaFUIumqUTuXOpVpHJxxMApTAUj/SqVXHljkPw7Y6eytBNLdNzyeKA/HFh9Ni
JNsh8QnayajRIvIqO5bSu4Ywu6xOp4fcSQSo34pFXMqqYUbqjWyit0BKRZoCcfDdfF0sVjs3mLdh
aA4khdv11kgVZaLZ7lKc4YPFUci8X6QzknvYfL7xvVC34CYxbI0RlhDAzi18P8Rk/81g9Qpzj37a
iuc/RdK/cFK/hYP6KOXEqxI2zzv285g6iicN7JGSHAoAodoX238I/2YHpN5Iuz7E2SFdo17lxd74
oD9UH0wAxxf91mdrSmIJMJyfPq62TJIHc4ebIai3eEZ4RbDD+SZl/rZnUmatuvv6gamc42+AF3EJ
pOvFms1zPgL7wUAggUaxIh7XmGHRMBM2RlZEHhP8t2YBBIszLB+Wogx2FIo+BEprdOdhvE5NJB4P
+kNuZ5fZC7aNU+kf0MWUb8ECoN9gEqHga3iu3kO9JYVN/Fkb9YZgXMzw/o4nl/MUuUssfc06+1v9
jCGrlqSRrpAK1ocABt60mZAdElNEhsPD+HvLfl4Thvhmt9vW22W1darAA6zQcbF5QvQFTiU+N8x2
7Zv0HuSHcXFAFTorbOAsxrihEYAIMF+khIk8WG+dtZ1fuyc2KdUfjNlgJeoK9cJDzCqCD+kDU2af
ufq6/1W+qooAyRX4C/aSf3hCS+sR0PsuJU96lSSWN6vtyN6DF61bJUdxk1/EsfHtLMfFjwH1jQl0
5CEF4wxtFLvgCpEnhgzy2F38FP0OOA9Gl+pYf5tEtxsP2LB4qShtaM1jXErZGhPL+MHdDMkfQNxV
luzAkEj/YQIdCDkPXTAcNT4W0zK/oIFFG7Bq+y1T3spexFYekB+9d+fnhdPqbUp035BcyjV/zV+W
ig9ouJZqjakw6jJWfZA83Q+ElGreOu90r4pgxZ/Ro4099TerzLbaYOFxacYTLkr2VyyHOO3AdiZP
FQrMbsvQtjo6PyhsWDFkPzHEH6KQRQ1D0SV4Mhkfll096A7ixptn9zP+ZIsCmuLHclm8Vl82A2HM
5DT0MQhX/AjgXikxiKZCX+dSmvGWMe5nQvu7+OIdMLu/qPOXIMUIu9yOUpvCucL+glbjB6L48DP5
Iz/0G9jJ9iUjcvKhRBXHHWCpbJcQ4ugYOxuaFSi/sLMqpO49WoJV4VPWMFJZmAINfRj0cZx6wYoR
MFkoyxvg0OzGvzhc2CeEnyAc0B7D3oLxuhr44bD70YtvTISMvGtQmpiDmrh/+RwhCXlI4CszkeQz
SrzFJxIFtoatuldrv8cTswKWTOVv9q5c8M+cCAff3uE8LMotTbdrbtipDzGY4Idl/rbiNycN5AGA
MH8Odo3r1+eqogns1uRhkObqQZNHgEsCtUUG7caw90TlOskGuY0ot6gYapTv8ueWaYwuNgvlz9mF
9oFnR4j8BnKvRphRWHtJ90LmnLsiwm3qN3N3Y6/Q9BvMx7vFWjOu8FrzOZvnS2Ah4L6Z2SdMADSB
NtlSvDGcA708tHKv83NC79SOv/AY/N3WKYBnxt4cx7P8HrJj3L5E9VvhT/BNWOm9z7hzvKx9FYTq
rmb4dYgsUcRMOj42qr7Iu+97MgGyIumb7HA9lTYvcsuHhvXRrdHptkdg17Nqcn1YVOwNx+AbhWIH
tcvEfbPN8wCe1BFrgVFdvfZbEWQoiXOdI6hDEIbqvbmkaTZMEJC3dPogMT867Y/OxM8evuoeLH6J
XBjjV3mI9c0twRnjD0U3UlEztvML2TbMdhYO1SYJzuHwN0IeNraHxEQRyAhPTYRNtjUzkF3nupRg
yP/TArHpKEPG/z3jRDOubgF7UKlbJARN2uw6QdmgWiDy07bvO67IAdsZ2AIiv48JfvOiHdawBSI0
ih3tWFoyNQkveXQ1CbqAq28xB4r8d8fhSmQakDE2mrjtC/MFm5lHE4gZtmzUd7kHx2ijTGC+3biH
hmliO30J+QtnJkNxAwkiywavfR1qnHJougYNHSx5Nrt+LewCi2za/25zgj6DsfsMR2YT2ir3Wd//
SBt0uFaHUkZFu4xZemIwarDnfe2V9PiUAD7Xgw3cmOe1uP8nI36SNTa7yJc/kwmhiCTkrjGyc9iH
VzeSTDBDwDM9MYeTLp7E4FwqZJtOgSi+ScViO+T0kl/99NujBMnieiVnEGJ1uC8xAiQlx0zR4teJ
HXNdtw3MiQHFSROeDZk9udXYUNwNmIZAXNRDC4+hYsqQx3vPiXEHBTCPsxjybjjA1ynj6zwE17rw
O9JDQQTFk/9RZCXHrAUtJmP5klDDoJxkwBdgh28HwqyAHruS4VNaGcfKt1lcqQ6amE7wxPrUmVUS
i6vtZPgrzMqieYP4prz8h0SjQpF1SAW38wwLUp9OaMJZWXeKzTTOzewQx1gMhrrWP7yRahJBwOgE
CaRWBxaAQGoBfTx0aY9yIbLDqPFW1Rmfhu5VO1x/XYssDGvGe1VFYEBl+x3o8k8eJaemUp+dSIdj
mzCvis3sMOOvz60J7oXw9hYS93oghMx0Hjtb7qWf/oyrDzkFTF6MZXZFNohXsZrVKPcYCgwP8RIS
kFt8sF3r6pj2FwsSZ1vLEm8hTua49niJQro/2ni90Q4Q5yoStyoIKYICOB/pnL6gjR6UufdICvE9
Dj6fS7fym2qTGOJK/GwAXg6Udcmw2VA9PkAWVlZerHKX56NT45NDvWqEZD9O2WEHMRfw+IF/4EuT
s+eLj3T5xmL5FwumkmlgxhufORZCouk7iPNfQRF8xZPTnJ2MrLQICgeWyakeSmReVHwNrNSVO49X
c4p+g8GFoNRVKLG0v/MtBCeeYzZcHEizod/EQ/tDmf53MDq3uNgnSz4C00OfyourrBzK3x2JpBhL
Ki171MXphzUtLUNDOxSw8EvtJ890KOa64eY31BlWgZJi0svhDPvW4+Ao2pa+EeMLZyR3MqRhXTIt
IWuvbYtqbtnLlBEK2BYXt9DoLmq1xKYN5cVpxEhgMkY+z2UVhZfiWQrCrZkLMLUoTEakttMRcAlx
xLRI6vU1x1VQQv0J2DmFB6EgXrep8Xu0FD2PAxBEwxfUKf9aF2Dskj7L8Lz8FTQ+8RUSHaNvgEDw
29feFEz4arZeNgMHmUcOuTrhLkapOswoRXW9LLwKuI5D+qsd3ZWe2s9+yj6tJvjQlv3+VmX+nzQd
6ouw3avZ+J+Rm7OanamAhqRnFx9sp9J7dFkXEYWHcJGR3z4ugt+kmXzlFapcckjtjsbWIvzOQcgg
qjJneQqzNMo/M1WSOMfaKjdD/q4zHnU+P0XdsRjd3cAarGaGLwZdrZPl180cQkzsyD61CVX/xGY2
NkD7l+6LY9fHoF+NDhVkl4lxq4qjtmvaapNSp6YHK1L/dwBY3PXKY/g3yC1rM9vQDyoq1CxXYFwU
g3XkBG50zrC+PqDpD0bIAVELqiD32Ht6qtiqsqAmBKgfRN6vzsfzcTBZT3HzQ9Hm+c1fowg0BeU4
w1wmhELC0fCKCiKIV+3SrnjMaThFhIoNrOVsvYV2dR47/TMmwq236Us9pEfAmZFBOtWnrGkJua99
+VO+LmX/t+rRL+uzyLl/lOkfAJ2ZQe9em/hOLYlZKM7SrW1SeGtnfho1E66hpeOW3c/Rstgulzm5
rQRNRQAKdTQUK1QT6pAwTkfyOD7c7GhNWi+lbfebgfjeT+qfw7AP7Pg9Kq0O+gO6Isdu0DxrAake
LUEoEEYmGQJ5fIq7lNWS2XI4Neqz97Vec3ciUId1Gc67CZDGgmELX1QbAM9QFeUgG0wl8OcEGJNy
kyRSBeWmaSlxRRMySzeO5WT+jShRHbPFMRg7lzJjb2rYYBIjm3vUwEFOriKMDJtEaFoCzzBX1CY2
ARcecr/wQygQzEUPg8EAQCkzpuR1Q5jzbKefvDsQfYMJABTHphje4nj+kVbzszcMf01SsbIhO3eh
jZyDm55dc+RqM/3hZ0X5FARoPGfbheAxz+uBmt+1xrc4M7adw+oytelbXC3Vo6O4hftcQJxwwYJR
xeFhW4wEsXx5mTc+mAqVUsWtcmRBsxYC1d+os5Of47BJxKxelq9sv6eNKovx2OR2DTNUM9FHDTDN
HOCuxJxdNmDDjMD5HeL3MnqZrUoRDDvtd0vqJw/w6Ip4kFddNrvC7czXYajTayfalz5So0mucNhc
vX4Sz56JvivFCbrylb/vnWj8oZrkvdNe8TdSv+vK3LkZH6m+8IKnnDvtro1ssTJQ7U+t6T/GRuYt
HakDB4+bBuvD/31wevuxTLiVW37GQt8uAA2q9Lv3F7Zy6+vvxlsI4tdK0Pz5ygyesxCv3KCq+GcP
hbYaw+mDIOlHs2Hy6VQsLF0hUBIWpekfrSh6q/z+SvlSnCrb9655TeAw1zIbD9fho2nO8qBb2qk+
JUEkHCUOLWoqq4ywfbAzafMEYqa09JMWDkKKvgTYWOppqaNvY+ZzGGfALrRfp09Ohl8rmsn2VHn/
bTHmako/eCsb7HSTKh2kCgYTvWKYCe1GBmWGtBrLE5gNxwTCynZgk7zFvj99oh1AHEbKmzk/RwlH
sPKG8RZNJklmnXROyKLsS9RaDCGnVGO5USF7+4CkJWpidirWWxP07nMauX+C2o32rQNrO+9bphFt
L75TxwmejRAzNfNcRINUYE/3946QqFteBpLpqPtnaicoSHYmGXfTgMXtaO3mjLO8ipR/VdFr0eTA
8cZEZE9zPhpvpgekO3OsTZtkYCRQoZwI2bqG9lyfy3FqUCphEBta03ifuUGxka3zsysLqOqRR1QG
oaaiqaZVV+txY5Sk/gxOwai3WzIGSqNPd15VkmqVYoLugoCcmyQ/jnP2ysA/fS/qZFxi1GlPQyO7
TMUrV5T7GLut+9imM0NqWqe65xgsg1kjXuLBFcu+M0nSrenWxYU6rlsh0tqiUhDfHgr7ALnJ0S8j
ltmCDFiedrJ1JrbTDcLIabBrYsLZSHl4tSQV4SiAkpUr3UX1iwxoh0v7+f5F65F7njTub4yOpEFP
SBW9gbFN/D6kw/TpDPGq8Ux18sKet9ixgmbbcMAfG6ao97cHVJTF8LPok/0Ue2JdcpWd0+nL6h3r
TXXtu2zkJhNsgoRPsn0XVs/Zzqgqqs0wbjkwSNm2SgfNUKRNAmzG4JIrPlKqzo+NgTE56SiQvD4Y
fdKboU0XsTpNDS83EaLScOKrVQ/xVddFi2Vt+czJsSk25pCdMnzBcu58UBPds+MXf9ElcEQGGaLv
apzCjywRNza901MeuYxUDN97W+x4/dia1NbG5f6uRmaPjN2IXnujIz2o672tMbPZbhAtnesJHU+b
Hyg9fpZTPr/NLcEACdIznY/+Z+F/U772b10+ngal4k3Yj8FpQLbX12G6sSHCM0tWTK+WD0rIvMKc
zKxYhcxxdIPCv7TMxxqxRtZY/i6YeWHiykdB4EJVD8v+ux2q7Jcbqg/tW+jOxhhDKlZP4pqpbobm
OoXUJWqkF+pLd94j3PF3tohzPvda1OfRTj/8Ef9Fk1vDilbG2eKvKZ5jhmBD2r56ll2+VBbWTDv0
xlve2zTFomJj78YZ2RipP3PrQTctnfGWtUzrsYK0j5i4rLVrdOneShkHyUG6qOFMknZs61yPtXqZ
lp8w1SObBdsCSNOwjFgeWoqsfaOMD9O1GrKsWrbcy38F1nRpEp0zcdRIlyUgtcIiD2IePaB0PK4r
j1HyUIfVOaV68rjl7IfcgwDWZ5SwSGJSX1GLTOOrllW18ZGnbmMD5ULXcAvRtnhaeIdpLjH2LQ+t
Ipmrl2zYIwyAV8fgp1WDT/AN7bccwvLNGJNyo2S96yBGnydhEtOLxs51cqLWk2g+1A5PbkD18VKF
cGcGmf8Zgr+CO+Ezq9v05KH4eEgkbuhG1j9xzq/8TMEK70J58eapAbRQv1ZeCTbLaYwfqa9Z9brj
rZ/qn/Eka1SghIbHrmbaGCvG0aGa821TIDZIw7IAtRC0KzW7+d6wejorl7FTbdbqUEcE8cwBqRNV
XcY3TkHxxPN/t7rJZPXeRbuSFviJ7oIkuCGXtKiRtZMWTb6h7GmfEgPO0C5FLRpFRCimLQVXQu6Y
E5vXGaTqU5JRtZttVO29GlyMjFH1dlmgybgQ/SPuluBUV4gXXdOJt4PfuregLJqdQRn/0M8VmTtT
mBEQOWc4r2oJu7UlujTW+KcyNwsu94ekw94lOwTNWU3O3/1aSEtGzTPlqfKD0/27DLuBb8MYprJA
Yc4mc1BTGs3z/QFfi8VOZHHhMmYPhfUWV4ueQigiZdGxGV3xrmqKN+2GxSF2QpZDUcL2UlC5WTYK
eFt3JrzIGBFbDMBjUg1ta0johTOXW+Xx5HprbPAQji9x6U1nZeVHkVfDU1Iz2KyK9jnIZXEwQ1Q/
SetznHdoRLtyA9GgIdMxCg9apua3cJBC6ehdOu5eK1+huku6vdPH40E73a1qCWjq/PqnOWfouboD
WOXgIEfgDTr6Y3iWPpSixMuIeuQW+inWl5nfM3O9z6l/9CKzBnql7H8P3pg/ybSFOiYie0dL+GNw
mZ475LL/aHA2WaYxfc8TyZdKqVXt9vJDLgC4uSiHc1b79XsPwRQQUi/a7KgsXDTu8qCH7C2MPBi8
Q+0fXaABx/t/iVb4+G7KdD8F0Kh1h26R2eC/h3ysMaQmafjX86354okTJrC96YsvOXa4SsE/csVG
xmnJGEHY6JALwkM9Dc6ZyRtj/2EZS6QzwMv/u6lQApMhljp0wnm/EGUMGIOjKY7/DhMPuhSAvH0W
zGidvKCOT65OWNtohljgFmjMYquXJyuw5QnGpjzdv9RpHO1qK2U2kpdntTyINEqZ3UUIKsOsG9Dg
uI99WeB4Whq+QCgPyzlTGuX13jlGT0iYvMAX5gAURhNojLvBxsYGOy0tZiJZRDme8UqMBFv4WGpc
7SGfqTtMxsQf9NyuNwa0TNdRTOpzw32yYZQvXzDfaZ/Dvm/2le7jVWmPh9J32/O9+KzE7KDOQ7fE
5byM4zOCIpdSuOh5ccv2OTJdArAYP7lBA8htLoA0jKAjusKJPwovRW1Anbxjct6W6AUdAfms1PjO
7l8agLcPfZNdy5YnCZOSmmJ51+gp///Dvz/Dfee0Fbr1ScCfGcA0NmO6n2eMdfbQzg/3smmmP3jk
5kb1ysqnA4kB7RpGTSah/yERtd4k4y+eEmn3ft4cFMfyWzEOi4tBnQqju2k0abs2K513N5PjKSW5
6qxdnBY9xEyR+vzK6QSZOcHx1nfR0es0VXAxMK2OoxzqYBD95q+XD4mH3jRzBQdM0nBjmkJg/5Bs
H4wUqP4o+31b1c018UA+p3Z4iUNC90hQEcdCIQD02+dqniDrBlbNGruub1aV2uDpARzzRcCdgKLI
+KryotnPouMziHztR+Em57kqt3EbZNh+cvkWKSJYHct7QgDLJD5kl9MrqDNh6xG8lC+0KTn7+9Lw
MGxb2FSFTMcX4bAgdJ0YqJjGRqbiwb4OKa4R3V4dP+UM81KOfAmTr02c7jVyup2Re9Zt6JBVmH1d
7v7decyeTx3WnzYMHxMtjJVbtdG+z0w2WgbTFFXVxmMwmMaj4Q7BYUrrX21Dl+JTR7x2EwN42/TS
s6UMC3Oi4j4kqDeSUB/tCPxwcHSTKX66V5yFBF3JZMfEJUT7PPLO3U9sV8pmm/YjrvzSW8D1/Epb
y+yfmQSxTAkyuvPFQqUmHAoWc8DNXAXI3UWj9d5U6hQlBZrBOiWiEfVnnLrmOZ8lgMHUJplvIFet
XL7k3Jse/Vm+BTV5NF0HTyldmNHKyQYyiBx/HSZ9BqOgU8i6BcSP1s4yoMogG8hJYNtpzgnWCJvl
nRj9tIAlOn47DUvWdlpgD0vFL9tZgFhOf1u51FdRI6++v/GxaH/lQl0tuzFOIgqpsR3kWcOiIce6
ZsIZTZIK/71T8BKM02Leu//Cqp1wOC231v7/7q9WID97EaAtqSjxCwkUddbN4hXxgLCE5iky9aWr
ACLd6wF3IfS4zMnXbRSZZy+d8JH77DadXsSk/dX1sDWi6CbKjoAQZx9NTQEwgl6kqvK/qPn03qD2
YkaS2Duts4x3LzSLc96Mm6kA9pHP9d//1oJdIikI2+499oE650wGz4FJ05ValVzbrYX1tXPZqhYU
E8FsBwSVi2zjO0B7rLYnIzUEmhTVmpaaDmvX8HE+jrbnrRUuAjdRWHHtdOupFqNGzM4htHsojyBy
MTKJbhcl85Ues7uZKSaEIuNtCBEPkEypiFi2jGM4hV+wSpGPZlH9FFfpxR8Jo4o4gNfdCP87W9yZ
zXixTS6+MU/bL8kWvcfaT41tvmIrT59ijCoLUDTwa8zkXQ0xviaXfp42mR04BG+YmoQhxWYTTHDH
zOUJONvPkObTC6oahH+LETT1B4hd6FJNX8u3Enw0NVXk7wqTEA/FOBbfNuEszMZUZFJnFIHDPDuz
uCIKexpvBgV3nCku9IiK5EGaOeNPWxL9ZFGl3scWJssjrzAfM1eiFmXdc7C9hfLehNbJTmzz1LUW
3qOySoiVn8Vy+tMzhO3bHIRXleAr+Pe3mEp8jkme35qK/zdzS+VS6yon31d4cnE68bRND0Gt7pR9
YUS5SkwEkAOjy9W/9q7s0PfdL/gZ98KRMdAhariDKjty1v8+9o0c13Lq1TFBwv2voYZHQvMZZ4f7
mdLywmyKhTVoP+gRL09pRcOtjlCDWVH/GWeN4sACeTeFJlRp66lJPZJNmAzSio9oi9N2JHUFaLiz
NP6hSGBusUmi8SI0ROeTe+g4Hl3bVhc/bMKbi9ShM4L0Mk5ucTENrew9qs/yCLt/fHQMkpb+lbj1
nHxEun77dzkDLoBV0xAj25c2eXWW+4aSmxRFjup/x7oJiniMRb8zLIPI1NTNwBW49tZkZkZkbN0c
GZuc0aoX+6aj0L235WP/NqcwEsf+iROtforoRh7NKTjaDWFrU2b/IKkuBA87cI3UjXpMFWrOtAeX
oG2ucR3VB3eY2cuY+Bw1lAJrOYI8qyfQlFiFtOej5BXJceB6Y9kdyAstoeCO3FhHHc32h8oZGvvT
oczTDHCnYZ7NLsI7BesTwAoiPuQHyHH4y8wUGDrTHfdt2p7uzYWRBed/55ITUNJjRtyMVd89TyXC
0/v3Nvb4MfUxAwtn8J4GFpH3c/n+4Pcoj+UELt1P3ff/1iDWZLP/mRVG0tYWZx1w9wg86Lf/7u5z
gVC4z8OJED7uRKFjfoZh1784aXL799ZZw+5etf63fp1t0W3UqIr6rNjgjnYnzt3yj98f6sGhd12i
KR0nGc9ouKjqPASWc1hW2/ufgcaR+zBKbwn35SuTj3oTt2xq76MI2XkYHxk6LOoonpwv2JPbIzsC
OVXWIXOpP4zSFTs7inAJdMW1zqPsySp08qxbBLj0yl7a5+/CobwMs7YFH9tTTDtsihkQgccUH3mF
otztctx4hvTagzuxsAFlBQUR4sWUkbU6an36V2THFbjSiY9srYxXo5idoyiq9J2bvrfKRk12c2Wx
K6mVtQ80O9Zmtn8EvcDxnleBADqRJQcn6Vi8Vu1jXLFgSKdanrMS9YTP6miTmNVzqLvvlG3bdbAw
eDSOmX01DTicmm1bNpEyXYjqECt/4ej4XzlGC1ag9EL3ASNFIkmKSOpOVdGc7519h4rnXuSwVRk2
hJjonYkZYD8z21nxMeV+mSUGAxtN5e2o/lIxBN6pwiDKc/lSWPKm+ni6aNX16Nok5OWokQRwqOyg
88bfjQXmXE9KdWqN+GpETE4qXfiPuWdaz46oXkrLG9gUU7wz/kmZZYvh0sAqj7ixnfWQP0cQsp5D
oMn1HMpzIXpNLHQDYGXZFDQVFthokbTYdug+RNXowBChyK/nlgnQuqjIq2hDh60JwDRiqMqf9084
lesIVkABtEsRfWWLmWm5cML+jy4N+8UoNapmFXkIdX3UlR0rwPX9OJ+dDpBUjP2oKH2UIos32M4C
Z3P/XFrK/8vqGxtxUQf7WuEBLYgQvVqBc3JgYQF/rhGfe2iPXbsx4cHl8mxMgPTsymfrZ6ueUEPK
olzN+nC/nu2pRoq5RIOGaZoeFKiaOdb5McZ/fg4nNDKlRx1UYIs5dGhffbsMT/+m0qY71dvCxNus
0pFVvB1+xaVM3y2NOknViPwtH63PfeoaIL6zJr1kyXhLqhjqH+48/pFlBclhkv06JR9MMm11K2bQ
46eiflzlFn7HVquNnDr7Yujil1VNFUcBLw3wtOucq2qHqrjemfTjp0ti9/6FYQzNgr5JoaZnG78B
q/DFlcSKelUqzF32/SaaD3OyMQZ48Iyox5tqfoWGzPftZKI4NZC41dgsCfND5ttW0zVj4oWvzqbh
NYXtEQ1vJUQWZF8089mzZ4gfSTIaW5W59XEGuR67YfDotOqgK5m95g2KrqB7Yav6nEuiVrhSYflh
tX8W2kfMGRr9Y1j3w4Vt8DOWjom4sOVnZYFoETYLb1cmAeZrMSIPS1HbZkNAYTjHWQxoDQn0vAx0
umW+c/8vz0KqFVvOTY+Is2mVcdf0Fo4XXVtyU4yIxWaP/AnacJYOzKc5d7nFuTLbiyT318OI6aZZ
2qs2HskXYEyCrLdaCkJjKQjnll+JQJtxgA0tlrkUs4rh4f6NKnXTWxopooKML7evuWYGRkMar9l/
DrC65IIYKqYcdhESNx04GC0R7ZerqKugPyhmlnbJzq4k6TyqwitDVLTAWTTdbOHCMypaTk3mzNhi
BQHCno1K2hd0+ZbY9LJSWNLoOqzCwwX3703LC29rTUijQuFb52iql4Hdqx1azVUpEh0tnfbryngM
KWX+pl7xHbQUFhSc3m7sMjKhbR/rUUMKVTPkB184cJl5eg+6L9g4MhzdDLZf44/quVELshlFWJ3K
ITEBSlXhZbC5amJuPVZL++rmW4tk3Mc59TAkTH6yBsKmXgLsW2zcHibP/e3h/aG+EjCCuIh3wg3b
IxsxCD+6IvfXJ3X6XmDEwZSdZf6fF1a0gfhjLxyAMDdPPfcVOhkEs2wau4PRN+/GkM3fRpzVz1Uh
UVssDVHmxeLY+NuiV8saWaElWmQjhp374AMCkPJkKlTTMF78ajz0jA8gmZN+4jGeWVOJFzDUOvWe
JhTztU8f6NolmeBM8TdOQLoqG5Z+55UMHNwawE/Rx9XzFAUv/UgCXTSyr/AI7c7TvmbEjdnbr7I9
nvrxhsu+vHRB3r8MSu6c0TL35nLqIWLuDo2rjrHLm84ATd7KoWMRZFH1y25Yq+hO9H/r68rf5UBM
yIADJY+K4CHriuiAN7BiPWsRsAGmvMij6OriXy+L2qPXZKZTu8Rtc0AGB0//5Nbbbu7/VNMhInMj
YianWsQXfhHsoMWXNfdMuxJ+cM6JfYws6d2aqOzJ9XI/mfSmbzWbFUPF8boLB7oFaICUrujnPeSQ
91XI6KJkCYuw2xsxMRai9kCd2wRu4VIytKFOVWoVl8khoCIHyyv7rH24v6SSjx4bcedvVZsmvTsL
sYzoPLoz2HPkxzaPfgtkiu0QPrksLk8AH3+YBpNvrxLjmRQK7qeS3rgkRjwvHeZlpKfJPMPrb6dH
ESJBNHNsfTru5rdu6oilGOxToGznajr+c444jvTlxrrkDmzO+3Mq8hYipUcHQOchH90Ue8u8NKty
AfiPhQu+Q9bmWZI87Kt0PpGlgMa1gQRpJJsmQi6qqHY/WmiNZF2qYyobe2+UDr9WUY+ktpM9WXnA
WNZdZjcr3zVaWJ1W/iCTTO9jWCT7cFgcxsvOVLcy2bWaRtFq3OqWzv+mY/eZmBuoYS+Gl8Tpn6cu
7AgOZXR6Wr40cVrNhcTeN46otbqF91mXHXRNeBpOybGihu69Ypy9CEj8A8ozzmUTTNeUwTbJ+Ewf
qwblrG+J4FAZzFmW1mYYAKT1c1+g7yc1jUvaesurlp1/r04cZ5LYBss42BZe6s5ijSeYZOJH0NxM
6CekFJfSiMhZXLYUJcU+1tiiAZCPpn5gVI8KIXjsAwTjxDjakJgHxG7wzJxC2vtiOelGQKiCzdKp
l9o6KcdtcGiDi07aCTVsN5t7zu/u2lBdvFsuN7b2fxg7rx3JkWzL/kohn8f6GjU5uN0P4VqL0PlC
pKTWml8/i4y6PVVZmOoBCoHwyshIdzrd7Ng5e69tIEo3G98/m3hle8rqpSFhekZxxjqDVlgJv+eF
ga2HjLQNtU9GtHcVbwieYu+qbOJOEI5ulHKkQeAjD9fdKNmnpdi3oZ1c20mmkgr9mxg1jpRyfLVV
EW9TLJ8sCi6xXDYomN6O7njfyZa1+SFlisQM6+Q6ROq2i/L4rWiMTWmZHg5C8YzRE3m5TUhvN9ZH
1g066f5XMAk0FKg1KR+Q87nE4IQZ/q5C2QPLqg8DMOKlp6PaHGrtbmWuvUkTcOAj4NwozT8Htri4
dMhomIWPqWL7Xy3CLnTZLfVoJCSBgSFK8++TPGVTGi7xaKJ/xOsl95aW350EVb3Mnk07gKbtmNXW
Au6/7FMj3waEIpJRieJ9miF4liq/uugx8MK5BX0wamJRdNvIR+wN6YuR8bSYFlnvb81plFEn/T5N
HEmZAQTFLwzOKYbjbRw/ExjjiffS2kOqc+au6cCVPZ8f915N880qU9hDpUqgOG/OML1NYSh/+tNc
bv5SqPVWJ5GkiMriPUA1CYIdr8uo6PSy1F7n3Vc1LBjgZU1KNNvQ2Q0aBsxDr3yObUHLwyuHN2Pw
gf3aVrGYb6s8T+UZtQTdUF7qUFhPgs/7GanVfjSQBNlJAc0C6+xBm4ajJDt3e4pixnbWuTWSZd02
HX24dt+2tn+Ubf5ujj6wqy63VpqkMVrXhbnCw1ad5uKuhQl9bYj80kENP2ZgpLc9lcc6GAr9NG8p
Opmia89y0U3k6hcu0apAJtAUvfKomEi0O86wqH0FSfN4xlfVGBF6A8T9WJq9iwwjgmyOiJrxVkW8
goa4qIzb4XPrkDtVhZw+KmFtmyxV9rU0rzDU/JPWIS+bL0BWKdZjMrC5216/dum/vaGZz4zqYlkY
auaTno7E6OjEZc3klPpG7V50V8u3ZhLUe7W3aftSVwsCxZcJsoFFLepq71YY+Yxs1alO9dkzmGWy
yIDXizX75CVdszFQzRvCpdM3V3qD3y902lDLdOrZ0xcnDWbqD8RBCV5imtEr8Y+OJ1byicaaO1+U
rutYWsts6PaN6t/k6G86qUq4eC4x0kF2+GhSjPhh7F5ANKcrJnW/eu8c70UO38oyfFd6E8zTdHZg
KXf3SUyEGs0p5CLjYGw08b2T0NN78nZHm+InpffP4dgqN1oN4SuP81sXR5BfEBwwXfFRl08KgrAf
vQNgVjq4kzBQBFX0pKfjqy8wj6KfKPH3dxz7O5Xzzby4NicHrzhKSyBdbqG9OiMtCe7QiRBZMe49
KI4l0X5uRewmXxDxIQptaaab2Zc8ClZ0Zq0HpyguZZ/mr5M6RLEc/TS/fyWkXEsjXng0e2Ojj3fp
VKyObNAcD1lCGiHXtjW61ypSrDsdQH5t3WWbzMBajipsPHR0SzfRCM6lcHLwFCV+pSoOgJ2OiGd1
H6HnfAmlQv1O65mmZuwW9EKxTiFMBaDNoiH0CMaLg5pAs5KeqQR5WvEwQg9tRudqeQmjoQw6Slur
sOPsbDVYbr6LfQG7FxDkZq6rI9sDKjLgchKam+7N8ZsntOjjoBcVxXLQVfHk68BC1VaxN4XV3pMi
sy9+YJJ2m0CWCb+Wqd2dnALz+ViiGaPhQ5WGLhqK7JCsPS/A/d7Y1cHPqckyujjXAilZKxX/SVWp
6BANnXwj07cIuFDxx5J0toL1xdaJNyhRbd5h1vfHymu/QhvuFhBVx0PYhuKgyV2jqd2aYZbE28FF
mbqAoq/jKzlx/MvY4vRmGUwbbNtwHM/8Lt4Ek+ajw600NmH/1TbfKIrsp8HyeBNc4xK4zJ6kFOU2
71reV/oI5ILCpUszC9vR9HlHnEGoGaEwrhERMOShOzAae2OOUPWaTg5r104U1KBPahPTPo7UCN8t
+AaaALZpLzMO3eBYKXhp/2C6mA+xno052VQy55JaCsHgGn0rj7vbSxxGFpNy3QcyeehKWmF0bRn0
Kx7xBYZXvgRhNm5FR2IPirVDPxTuIfCbTahn+xbpkL6dJIyVyj3ejqNzkX3WHZuoWzfTgMLw6nLl
KSjinUKpt5mIrnqEJ3D+tOh5e+2Urj+opN2uZScB5OmYDfywX1e0opPFq5dgfzbquL95ZlwjlQMY
HRdyn3fZV6Xz4ksAVXIK9Z3v6IZA1oORMuMt4UhnqDi2VjZdtaqDiDxVVTRBJkpPvSt8r3tqqsRb
llX72WIFWKZR/5IGUEQHVSTLuA4nKKtZ7udbed7IPDXO1y0niHmziOgCxnNzCk/lSyzs93HseEM0
VGIvMaPgqWiRLWpb5glE7kx7ZWaH41FTh4OSj85LTsYl0rF1OeBVmiaZc4OM7uLr3GwcHd9YJkaK
mdwNMUn7Sr6iIcSK2yqoS4nh2aa4DVZR1JqL3GehnYdCaYS4ye4TddOHTkh+g+AX+7SsqwYKkVnD
2Rdqx0E6UbmNs+GzQ/sGr916PrqIIc8WdUHdOS/pnFisi25Z99oiSErYwyKU5dlC/7ID9VMeyU2B
s8LEoIB7ZoBOeua8iJBvOlBVNTel0zX9YX67K02Nl/DvjEfxPYwNJLspbHDFpNcA/39tycrdqibe
qTgkSYXSl/OZAxG2Vm2xjAOH2Auj/qyQsLa0+9hcumrjHKT2WRtNUqNdXF0xrYq9M2Co0lW8ZkYl
SWhj3LHEex0hGZv6ERLWjxOijB8I2DxGyK2L2AJpnwTbbJL9CcfhcG0FxHxoQO4GGoGMNNr0ILK6
fGh8kzNy6nwcUw3bUq+0MzDgeBTfmJ1dIiYsgSBxy+BXwDZAskz/uJdQuu08uuZBybOxsnrH53JY
6Ib3yPZXTEVEcKiN8UunASQeM5Hfht73zlqG7Pqj7ZE2Jbhg0RWPQ5elax+N1YtG3z9UcqaKvh8c
9TY8fQxoIh3HqCDLLZR2v/ddxYVHYdM1NrTizC1XPFalMo1Y8cNN75Qig+6ChIg4Qa+ujq07/Mw6
YhsGTPh3p5fPRjLK19EUTOIRo7fNJGSM3S8GhV3bm+0pb23jFERkFXQKChhhKOeYBICufWpQd76N
LREoPWKth1n8wjvx5IDF4x836CP18KtURXm2G1oOjNww7zmo+8LASGDTOKSzaPnZgfUbDZJO27QD
M+HbOHHYXboqGdDD9u4TzQMU7B2JzZw2krnzZyh44YPG+SgmmCs6p+gsERQ9dnweCCTM3zodLRNu
AYoNS51KYa2s7wkYYTXC4Bam6MubShggDZwQ57IG+p9u+zrSsRbHg1XvsxxL/rxlojAEMmv5ADKk
hKBHKIgLljPQXjlJNWwWEZZ5AwlD4OXjtqt7YOy28xKI7g0h8wpVAFlI/Wgf3PmniqzQ2eQocAhM
ePTt7tnzgA5A9DAewyBegFthfNTE2Hatqt/1qXjX2pZ5OQUI4hJeUI8qbptWOFCZg+OEMBGvF2Qx
ZWNRgIuXcmf3IdM9uiuouKNLXmGIj0frMceoU/b9cB+U4uhF5GUaDeqtvO609VwFp2Sa50hDibmj
KzNmX3zP36ueDuYhSAC8Nna7p4aJOcDuBJrpYbqraxgIQBSKSXBVhepZepW5K3Q6X6aF5GPe1erY
PIvOOweMaOEPJwimp7qq9HzmLJ22miYal7SigEaO7CyF+BmbBCcFzliBROsgaJnuvo3R62hS/5oV
RrxLaxTTWii9tzxpaFGAVhOG81Lo/rh3Qb4AeCaKZBZOwikOlxwqv8f2ROeiG/yUauJnx5DXrFQT
qh4M6Fuljtlr1oho71fVc+lgj4xGVXttchvdfl/jNJQayJmpTJ3Lhnl9FA4D5THzk5Xh2+IlqjQ6
+aq/+fhwaxk0Dbr/Jzwl+FldCeRnmuwUGsWf40F4ZL+NtraOxG8+6hA0hjkrsRXk9Ly+WAUAh0jT
sQPsZgls2bSxouXgEkI5H/0UNflS8hp2KQqhlI+nEkXDUvZB8e6gl3040bDJ7ojKESUZWF0/yoYs
FmSWhp16D5V6V5bYwaGfDXs+levR7vVjSmW2nm+2srSI7GjRiY3kaHUKnCgoRpc6i0JENexDqteN
63GajmeB+X2+OmZJezlGMnPXuyma06AInPWxtHbyj06QidgWjT2ROvN6XYUkvH50vDMnYHBh1Noz
KvbqISSrkZaLcq48Ye2Q47U0GPFN4cmbziyo7BLc1AE9KLtz1rKAWmCqcXTs+1TfqnD0LsiBhxU0
q+AQ5ddS+MY98pmiW7V9VtQa9qP1rUxVopx6CMxJCZ6kM3EDB469tAeTjMmkvgWMHbbzJBbB2q4s
bo7or2Dehs9lULzAnTpSceXvap6jzYwMZNtFwkkNpkxpRO4znkPG+4TE0z/EidVZzb4a0pQaMyuB
ljJ2cMguTUYjeXPxjEkvPtYOKpyitbBJ4KVc500+fMYoX7YIqN2I9keIP3DTja24eSHtS8BnVWOI
Va65NlNP0kPGBLBno5T6tStb/Hp5wSiKKsq75U8OYdkHcJH6Q2s6XNNicsTkj5o3JN+0BmsswpbJ
Gk2YFAtpuJ9vhRGO/cHUGM0rYx9fetoFBBQEx6KC/PRxv3ejL/Z0JElZcJN2bdJD+n2rRumZLEbe
1gIOHIa+uXRg/06Qw2hogHJGyqVJTYR4h8kDpL3TCDhjL70GWXWQu1gsQJ/OQxGaj9nOD+Wy9lts
uNJ8M8c4uueOEd7JzrhNPfRkCDL4i4W7q22f65AqZNBo7asH0XFI/Ksb3oSXBJdmxNEXR1DcA73e
jnmuLWwNOY1j+e0jDpGKARQOtVih5p7v8o/ljQEwCmYkM2wiT5ix26vw+10X6eGtCsqVRlDgZf4S
oKisLdIkK1rjq0T0/rpGj7vux7rZ21ae7bqMZBUH9xGiyeE4nzOywt2mmShOTMs4c8mBKj3x9J1e
Mjdsq9Z/VsjWUxC4tJqa0bOiYjNU8u2zoqZzMaTZMiDefoPfUVNLEMKFxDw/6AgIWtFuWoH2PKiA
vEqrYEbZTcaTxI+SVz/Nrk7jR+R+VutAQTWfB6H2HOUgb9w+Rl0IytbDqvqKiyBZFjoTnMSxb4HD
gGfuKOmOw8zWQ3GEMouDAQwxzXPlbmBn5jeCpE1bLJ8UieIwgWmzwH9KW+VZt0g8TwMkMQvEpMnw
XLaeevVs44onRM7SfURIZ9InlpFSafceycWW0Wu4rTWX9ica8ZzJ14pDQL30K2HfvbgmNsPpkHhh
qnzwbcAcg04Hp9H8dAEoxXmpgLQ0UwRbZeXPpmMrJyPTNICkgWXtu6i/KVCMziWgzFooHnofH/yU
SpvPceAxl0yT6dB8HYIeCw1cibnHjTMKnlkKPX3Qa+BKHZ0iP3Cskx9o+en3Y5tlqfuhsl8cp/Ne
KyPvl5wm2VYrUuOGcQT8W1ccNXFU7RIWb44TCIhLh/EbGRhhQQJrURyUSDllmiTjTMXMSerTthtB
SRpE6QC+dmBlJ0A1pylCyGkqsvByGSr8AguWFo399okVE6ZbI432KKd8NmQ0dNidIVg6aJ/50FFZ
9n7cLPVEHY4fn71ZRrStYyYCTpP7t7hFkJlyHlzQnh+hFkxZFbmU9z50/X3apK9ROvo7twi/8mr8
R6RE9UMbKrBLTCt/seg3r3rRo2tvqQVkU5O4qoZYTezBeDSrazxVfDmpQnthE2TXlcHdJp9k2muM
VupHxAbVzfKTciWS4LuNY/XOzs90UJPxBkgh+2qauYc6MIcl2CrmNAaBCEqbjJweKgD2VTEekBfC
3Bn9Nz8ck2+6k331Ap1LYU5K7kG2BLFUSXloikg/hrU8KB1BCZj6yq82o97Ej39qUWG96qhOjDQ0
f1iDfJkmDqTJ2dEuCfJbDE3cezihtW85V3GhUpTmS6VkJ8BpTQQ7yLmFMs0EsdZExHiNkza0LWnK
1ihTZaw5T25BCJSWM7kcq8g8INwqdn0Z269tFyFY1j3/s2xEsncUANNto4D2b5tJr6QrMB+D7EQf
PVwmkgE+n4OQnNDyyZ6Qim2ZKCu9V1to64q/NnUieUrI224FtauBgHAk6UO2AXoNv6PN8HET25YF
lldJ8AZ57bPG9Pyg5fggiGvFA1wXp6B120tcBbC7UjH+XnqUAonoPLLD90SXlGS5DX5WCFN0mohk
CrJto6IHbaQavKmdTSsqTqKT0wbjKxRV2pxUzhzPl+3k/ui85mjWucHYHGtIFDEtQ7TzKC3sIRlC
0ifbkem+1Ol31a2nI2DJrHPq4UiZHrVJkh7TCDcCR1PjJUNFujR1poxD1gWAYtAEuRjLddsSvz97
09eP2XRUVwPEnJrCGxNxYEmDRxk09qNOQGTgcyZKS3h/RtSffDJIAxVPh+YzafY0+vxa02TbxCf0
q0xdAVOSD8R8fAoJN8YEkwGaSQLv0ku1P7VMvgh9TsrjRxPCjb9Es5ywNiwyOpz4oDeJts3Csjlo
9kYOTbeqpu4j67PGrLj5aG+DPgRDAaOm6ilv22YbaI28GLrzMjJCffEtuzsoeA/wMPeXUjTNU4Ta
6KHLivHVixwQDPwstEvOjr0nUHxWiG8cL0WyWWlrpvnKexTQjm0SeRy8+n2cdIidpiADBLC4762q
fcLB8qVGnrmy4gozvtGIl74Dps3A/d6So4DMHntVWas3dnro61nMdD2pgpsA1ujiwuI+b0pgbZm6
cvmlrdn0qHaSXTTLBxQnAM5bQthQLSe8OEmJ5yWM36rv9Nv6U4wg46MPo40xtpYkM040B8h3qDOx
UxjILaMOD6KP3njtTO4/3zIyqCotO1JUqpAWPe/OxvCVcgwjf1X0VxPfVxzFZFJx+YypCxeq0U8Z
4ezIgk5Z9vFwnweVYx045zjO3hm9dEfRWQzLCS5ODGCS7QBS023NXYxYd4cPHarWuKVJEL/oOdPz
sk3azdxCHkmIaBvJJDCOgEjVfbuxYqtfZFkEiLJPs28dJBa39JMXt6neSAIYH4xWja6hLYIT5jdz
sUh7Q//qgdNJ2d5g7RPhYRdacSKvgoDwsrr6skKXOz2KJUmXWh/v9UEtViyKMZs0GDmRyUe3z5Rn
5ED1pmaeFztKsk4CiNo+sV8D42eyYvtn0pq+OOpEh0KpUrXPrRwKaOr4xaf0JWP0X0J2yb5cmSyA
bQCP/rnVEUOWBN+hZL6hB6Wb2j0lzLq8bh+nzwz7ChQzkzNGX3bjHc1VYKOzPgOj7V0GzRdDgIHZ
9sbPQTyiPl6ZaL3pMddjvahyhMcRlDNQV/SS+oL4j/rU2z8W0SUsnw+ypHHWF8bJS3+oFo4znmxB
FG3eGnedptGKrgzNixb4QwnYrU5sIGkWzhiz8/c5L4PlleISPGVCtQSNZZsxVoVX4q9DQ2xLHZWN
UWbmeUzUdqfUzaMS0pnodButRWm9Fg48gjIleGrkOI9zmF3TSjXQ5Z1YgDlZfPrtv/713//1rf/f
3o/smsWAXNLqX//N429ZPpQAbepfHv7rFHzjbJf9rOe/9u8f+/Nf+tdTlvDf3/7I//MXTU/n37+X
f/73p7f8Un/504NVWgf1cGt+lMP9R9XE9fwceCHTT/7//uFvP+bf8jTkP/756RtI6Hr6bV6QpZ9+
/6Pd939+UnV1vlIfF2r6/b//4flLwt97ToP6x/ffDkHqfc+Sv/zFHyj4/vlJ+QeDG0NzHNVGrM2C
on36rfsx/Ymw/2FqUnOkYlqqZmqqrXz6LWXZ8v/5yZT/sNksYM/qiikVw+SJVBl0mH9+0p1/OIpq
oelXLFM1HUP79D9X4E9v5f99a39Lm+Sa4aqteDrWp9/yj3d8eoWGjkbD1C0DbglYaV01JX/+7cud
1zT99P9ivB+YaBRY9pvsp+FrSPb7+qZr9HA4PoKBOqp0g/7HEt3LkHxHenbnVK27Bcwgxq3MmV9I
ivqqudAo/3BBf3+6f3x6qmH+5flhdNC4bJalqJqmcSH++PymjTpOXaJH/ZymvYmED4ORPM91AcwA
7Lla5W7mh/OXDGVUXKTircAr8hAEpbiWCikRBTl8y7zAETkfzlXdhD9bg/3qVXqgoYzGz4kT3fIY
joNoEaBMtuAS99jCx720q1vr4hn9N68jqikzKxRFJu0zP9G6pVYD4IaBGgXrwug2jREEXyvopVDm
oHvrMW0oqt4LYXpdq4qz6rWw+tSeOZmeYiykwNpUY528qI64mrRo6EUBwMXyN1BNNmbP0DWPkGkn
0QGRhtjZUYOl1CdCE4gQ1J9W+RyFZvAVayO2m8LSDlbH83Y840XRveAxseGvK3p7CEzmfVjYopfE
QfOi+gS55bVU1hqm5YfM6oIjc5LkqRvILDQa5uO/v7YSPQ0yV8cGKtR8nksQ03wbggCJZAPRJW9M
5+a0dAN6QgidIhC0cYF0F2XzQzeVn1Kvm+fJDLkau3rnW1qAVlSZ/F90kaMJdTxJHxNQJ0/Dymlh
OPgDwHxDEzDwUJjtRrNk1Nd596xIO94E7+7jxNkqPqRiszafYrsdb4Weegv6tTiYMtxO9K9tDCcI
sqDjbGYvU82p+toLM13KAmMlUjoyatnAcazF+1jNBaNPHkaml1zIcHMus1KfDpR7MUvx8aiRYjj6
MtnTktiHQ45THOB0t/D6RmyKJdM1Bky05PxDpKa7kf3LtMfxOazGcqPrKTqw7uBE9nieJzzzl5RJ
xwKD5KmvvA5pNCsJmZqYYZPGwpjQBMSuTiCAGAfdUjA/BulAzKWlWE9631W32T8Sgbh5MEKw1Dix
T5zpkR1XgEw42Rg7AWWqVmwIfnXMUMCKkgBeP/Y5JU92bi3tt7COklXpwlkZHOtRUfXHKNTpCO/n
6eYgi+rI2zPuRadtBVlPSYE0n2+61JocPtNuSeegVRqGLS0OMvr2BNIz7NqCZ0xVAIfmLdXD4dvA
NyLsRmw1HBdbqDugHeS91FlKAmTHq4qxLsiZPouQxkr6H1Fg3fKWVlVU3Gi9WDczwSqBounkFaK+
qu4YkQg4Oa9aM14qnno3+rE6zO9d7IXfzeB5lNgVGOOioOJ/hE6EMLOpznaeWwcNGHT1b0OAA6vi
obHgvmmEYB5cfxg3QUoORWZZ+YrJNtytNueTTIKKJPchtDH3+0LK577uhwdbhOGXLCuuXpz4X//D
YvjXtdBypi1DUwwNx736y1rtRi1dRgtPSa247RH7fnb0fLom02FQ7y8R2YsXV1WJfGnvotTEC771
1zygs6zcCLd1LrPR1NMddA5JqiLgyek9iDH+xnT6Maoz49lGCLDRrQikEZD6Iut6aqXk4e9fiKH/
uqhbumqpjqKRl247uj79+R82ndRRmasqMl6wFHZ4cgB5t6MZHLOu/uH5oJkzOqO8Nr5jyp4vywlb
2Jkkf4h6dN5rkG8kK2hXEVB1FSOjoNElh8Tp0vSpMfzHJpPKQQ+wWimWfvQG2uqtE28ar8/Os1VS
LWx4t3QPlroyqMekIx3CEIO/QEdKsKhWvmto5YD1lP0yrJ2pEhtoFhH3DlCygTFcG28+JzN6BARS
OHb2wsm5yQOybkol2hjm9WPsmMu4XydoqRAUNNlh/g4LT3YQJNL8/UVVqRb+vJNzUR3DcBQuqaqg
EPnzRZXEGCSlnJoDs/RFsfX8fZYEutZIsI+pfy0s6RznpRZJ3atmDNa2Ei68LLvstb3BxKGV7DES
oGHO/wFfGjSLYWiza4yc5ZYWU1hj7qmX//DMp/v2TzWIZTmOPW/z0lClNt33f7gdcsGmo+UDKdWp
2jzkjczOrbvRilQ/N9NW0UC7zf3FTGyZ1dB+QCr8h2Ekrep2WznGu2tV2s5N/ZD7oAJSIWMBZNtP
AfH8p/tX+/VSm7aCQoc4V113LN1wfnnCqRmmfdIBsaWbchFtV7x7yFIe+jFwMdm/5IrX77HCWFvK
F25Ez7iqOYMv18TCEGsYyCzPfRnCygb/30Yrd5K0yVI1D7q770jHnJcuP8YjND2KQYX6bQqAtSjX
uiG6UxSJdMmEl/axGTm0AK3go+b/U8n/x8JL+WthaNmSDgY1qCltU5e/fEbLmmSLsOJYkrWW/uyo
JvYSNVFv83eqVzcPsKLP+Krla+B2cjXy8CCivDpXFrzLMowCYEhadS6mL4OGSK6vLXVxD+kivmSK
l2C7kduhjM5hQQKcYpM6MpTFcC1k/C5yNd97ktmmBy9tdow3tUTUqEbp1egTUkEmF/lYg51VNPyk
ZC3ZD4EPw6yroyeeQnmsCl+FxqoKSdbOqug790dtFme8Nxi0CbJHQgdAyc33Qvfr18GBxJQ56Afy
pm3PXhC3Z1Urb5aRQIGaHs3/vwXCwGGuZJuOwVpLJbL387pjkVtAn79UdgHC92WZBcVrSw5iF5IY
3uSFjxjDVg65oRdrEWaUZB5BZiwNztVV83AZhmAmHgLvrtWk9niGG671AWq9k8TdserNC5A2a++I
aWxlifw9dnFRYK6/tjhbH6uxtZZ1nwabwekZL52LSTUVCcVY0R13MB3PSx8XGw09GIKHj0XCMIEE
mzMWYtYBmU1XAnCs5Fa2IamTY8csKY0hU0qgyxnN2IekIBEJMHh7MUxwe43w7xJk2z0Oh/3frwvW
Xz5maORU1UJCZOuwJKxfPmaiZNF2Pe7tj4Zym2NF1HC4NjVhv3NjEidAdG+YqIqM3PWqDo9RmA5b
2+bwQhIOkBUz2M8CMmGZS0GwpGra+rrJ2uwxhh3H3kNRCtZIW9u+Ue1LrUsWqAC05/lhQbD2B9qF
yGw3JsQHoe5Tngnn7I8YkzKHtEpDpUvO+kq8HAYC5YiYPcuLkcODukQ/6T0aOGTw4xDB7U99bdSb
t2ykNytiGe5EXqPybMXSbkAB+9OgLe6T6namAparfir7oMO+l00+KmBy83xDI1Tf9XWINpBu0zY3
xDum5f7cNPn7rOgt9O7NmkyEc1d2/mKlwymosYP//Tuk6PavSzcCBcPSOcbabKWq8sumMwZYBTs5
lCjeYU8kTbjvNYHrYLY4MwXfFEY2HksjVK4aeJx1Z2ErLuBsnUaQsmfPbzhFAlB59nIbK3gUqiu/
cq+RNngnGiPVwq1rZaU48K27Og4xEDr2tgRHtkD9CG8/SLX7/J0SQtgKcd40hNDXiYpIhbP1Mok8
ZW2R1SUY6nxOEfaWqgweq/lylvbnmKOUVSp8zKcvUphgswESPPgV4nsdmcutE8O3JI3Vt5JDkZTh
e+oHyruSk3yj5bnYGeA33vrgS9lAd64LFCltRDip46fOS4NIYKEpNR77GH/RyIFoYZdj89LlCmfA
ICmO0gJoN+nErFQS3qLDTNOVFzSgh0Y1jde4q8altAdYAM3CJMaCVXTyzqoJMRahiie9Y8C+zJig
BLZrbVuvn86LNrhYzfW71Qevo21EBadtPTIj3451jDqs4YgDQnJT5iq46sBV0YaDu3WGBl6b1sFG
CRjlt1BcFhhoh71h2wpDQKKlUxEDm/fblcDAmTYqU60SnOyUy5ZmjUoqmaetMMokSPv4TnBa4/Du
xadCb8elZ9uUd2FYXYpOj5a+MotuUQXSELT2FpHz9G3T/CyRUa2ntV8rHBAWjrYAklBdtDiH4xFf
pIjKl9pydoMZiLtmTfzKWcgTJDo2PE15omNoL2zX67adXShPeYxiAXu2YBhF+YU9+8r8K4dP1dRk
Sdv/oRrTf127KMQ0Vi4pdYVa3f61r4KbXrDvYVNHfLLxXSN5qFjNj2PZlrsmADg3jwD1PJ7WVXsn
pSqWul21W9gO/iQ7Yn2gGnvzNePdNBiVSbd8B3tEQBBq55BS9ll3h/5iQijjTSO2Q91bqtF/VlOy
gkynQhGX6I9GG5UAUk1zLQDFh+BDvjYKn57JkbWjh3BTVUZMnsZcEE/2u5ub5KPY/jYlNP4/LOfa
X9YKOllkTXIAsWzH5tL8uczrqVC1vgAOl8QIQVFcvKddARYW++g4utoGZCEAecULbiERXnEXawdU
6s6yKUYCx5U0PMqmKNaaNLZWoNq7btpPIyPWdmwdzk1gankgQij9xhF3g58oB1ZeAHyJ5bAM0f/2
vVEiUeuJCmorc22PtrGMSk0ewXvsc0ijkC9Fs7OQxT5kjEwR8DA8YHJsH/9+2aRL9+uyaUpN0Vk5
VV03OQP9cina1jE6ishsMfGatfpQhGP7hFsvX9G/adeYII1zU2bvBIqRBZdU3PC21mwIRLn2Qect
5x5WiuZjOz+0MbseAk30KIUUtIi0f3Yz1qovCUX0KqxUE1fRdNn4y0wA/Jkeunm+1nX1xRwM/dgx
T1ukI4lprqvTBPQtUiZ6bNKLzARlUcQfou25FUhZ/SWpMauo6CatQscMZSawDCOhn7VJj6PT0knK
ek1PNCdLe/jRYI3wEYhgyS0xGeYj6S64/v3jgC3nAS8ihhCxmZsWdSm+a407bOcVuRgSb913DjOX
1v3xoUxRzDzYCVNzD/MX+EwjGkRBOkza9Gs7Jbk48rPsNbKxNfuPCXqIn5ok2N2slO95bt4yQKBh
SixSr/fFQwZw7Tj6zDh6O8W63GKUbxlhHhJJLlyqOck9wXJXMAO/j8p+toHnVBgr6jSLfDnmo1DB
oeQLGBae4geHtrCmMFiaVx+O0sFrvKOjAqbvOqL70HX5S8Yx8S2J8W7ho0hJlgEzGVjaNUSHjlic
KRiV1UMwJNVF/h/Czmy5bWTbtl+ECACZSACv7CmKokh1tl8Q7oS+7/H1ZwCqe+7Z8o5yVASCtFVV
IglmrlxrzjGZwvl1lBxQuomtjWJ8X3my+tATm2Gg712dYmSRFxvDtI0LUo70fNSISVM7Q/TlvavG
ow2N+Do077kWETC/FC1pYLAuLUoZG446naeuQKvVIy1oLf3rSNQVYZdmdNJTWNNp3v9aYB50DLz7
j+VW0fCSPsxWLlQnP72Ag4Em3AZlYdo9GPQr6LU5zZ2ReTZQ6cx97Frvi4jHV/xw1avuB5e0iPyv
Vqxh2Onutaa4VMRgPocWH0Efw4Qp6vqnZln9l9Avryie1FOb1d+MwM5Q0qUeZtv55lqeQ329sBYD
+1pen2MNBJrMNyES2Vta4G1QVW5fmefP9GJ07PNlecRe2KGrqogHcTV75+BAOiK1WRvznFRTdf5m
DcjWReWPZws6/i4Bd8ExOWTe1zg6Pg9UXRqirsbHJVPignqzfA4Emv87om43S+/qwsa4aJodA7Sn
Pm1Rpg3LntVyHx+JiMR47WsSmHydbBebUxtAQ1DJ3JEaLVJg6pxUTGRF5Ifh0zjAStIY+BXH0jIv
aSwJZSJi5/Hjk4nDEl0ABroTYEWSZwpcdE7jY0syerHWzJLYvvloNIXh62iXNy2n9eg7ev9KFhDR
TxRTpFvRcD5VXmZfGYgxMSfRl+wVnqrSUdcubonHCBHuMRAON0YeaeDrY+O+joS7VYRW7/SQtItl
rGo0A8szHFhoExNB81kGqDX6y7H1z21XcVw15rYOsxELg/Z/7jG+j4SSs3ixnjgW3TRWT6m1zsPE
6WJTUWpFFqaOxQbhhW2xMWlVY8YpIOPQhCRSx6MTWRIdJ73luGv/sig7V0aVPuRDWp5r/ssL88VD
NLIavLL4aukK9o3eXuPeOiwH97AkiAtbVblOQvUtsaAH1rEO2N0mKLTDxLFKUAVTbkZDSEhEZCRb
ZGr2eZGyjcRX/u1N+aNvyJtiULsb1CG2batPR/k6LhvIZlSNNQFWjDLtmoMzl3By5d3oPX5oPLyA
WaOb9yuKgXhdu4F5NJSFbof85TJq5FNFWEubJOFV4qdblP7L3/MeHvq0uaPqwqMSd/H9yG7MuP+x
j0v/HKYYwElP1lS3l7UNFry2KzKgN3EDy6H2RPCIWto7F1OOCB6zR+RHKUm96tGK9PRV4J4Eiyce
GhjwJzUY6cksgmlf6+hl/n1bFv9lV7apTay5OUmV8rmDhhEfjsj8Pi2SwzEwC9bBuXdGs/GW6FD5
lE/t7g4SxJxRsPe2dOb7ZHgswmLL0VyB7k5zrIi6+RIqcAa40Z1jadIOmSWoiLPfBydSh4SFZttH
OOnZiP2dRNN4SrRWPUjMT+tW8lX1sa8d8mbVi7R+WeSEmDgQLQXbJC0mol/A3iTxgHil7VFgFdVf
erQmc8n/bMoptC8MJaHmEpLwx02DayXCX8Z0w+qU2OXNQBo1iOhRJQYfMBchrc3Ultpb5xS/dIdk
cG6A8bS0Cj96cw64XCdaWZjAtvA9BJ5/IqdTRSSaL8Jz0EOE6VWK3QBP1V8KcGH98fureUZqWZLu
It26Tzf9NCmIOjprUz0DHjCfopxttY1VusGTVSRc3Gs1YIfT7BzCNxOjkxmX9Ie1itTHoa4vy42I
pVXsmE1om0qWOJxKgAVLC5lF6DS1eBYQ7N+6Ur3GnTt+K3JymQLgx/eJru+LIkpuue7tTKIZxkSy
whsS1rRhmLswn8KTQavo9O93sWH9MdJVuusa89GD128iEPzPNdBITKRz+J/WVYXMERxueFouZV//
8+j//5nVVdn6w8UVuBzrGouGN1a2h0UNWBs+meQEPZDJopFpFrJGLt0ik9sZTzbN1bn5JMQvpcoK
1zVPOkwc+LY9tBXzUzVioAI9gBGnpyHz0RZnvHGCXzWAyEiMC7KFfFOZhXPhMzPui2B4sJ3av/9g
GUtPI5PG+do5U3hYqqMsaLy9NpHQFjAgvA0xexFJiz2uG3u2YfV4e+jM1UHNbClRL7WI7S8Q3SfQ
5+F4FVru7npIKduiKsPdYhTB0bHufROp0Gh8+dBPke9yWJyszXDBzTyeMvZ5sDny+1Ly+V6mXcPj
Ug2K0iZ0V2gtxGs4LbJPcSpH40n15jatyI3onHg8LReIVkW58nB3loOuM3gg2SZnY9riBkifDdN/
6Em00MxQuoc2hivWFZjMLB0iNhUG2tSoGR8iTcP91ChYvdCAP0ZlTiDXgcl4UZ/0WN+nAbVONkmG
qDN2M0UNefT1FnH+PATDZBLChypcbJc8VTrYX0XYollr9U6TunbNuRvI7y3rL5hGvglmw4cPs2FE
7/0uNaLqvFz6vvF24FYSRPZ5TWJhoALQduwiRsuZZErkzw+mPa2Hbo3isd0hPSCxJanEpkPIyV2U
Him5CahASR5spF0M9ymoM06vUGZndXcIFgXrKtSVivQdQI8E5UGGwL/slOVKF3CEUd5vvX5oL2mO
4fTfv1Dm/H35j/GEUrYh2BSQaVjWH21IT8swLPYZ3f6lRVtnwPD+mT74v5fer0u2xAWv5UnPBwS6
used4HE2TVX+NkZZdvIJFO2cCGtqppu3FvGfkcLPd0Oz2C97/6L7bZX5/u+/+zI6+c/fnbXPEOxm
hkkl8rkewgIRqtEE7MNR2I/vwsCb7oTU32LNrw+6ivAzV6l3XR75rrB2UWp6OwMfhGf3FvYyGT/Y
tGBRGfTveIS+LnD4FMvUw1g05tbFboBTEgp1ghlI1rV6VgIPDWVfs9NSPHiGqHYGVthfZQ2KsxCB
3JmBYmt02+rRUClZFJjZehG15PN5Iv7LWVv+uRoyEWMvsqR0ICEvApP/M1zqtT6AYUJGUz9M3xFa
azVZ0OW203cN7T4Akrq1GcLAAczlkU+BOwYvXZ8dZJgwNw0hUXq6HR7iTm9I+oOsOtbl87KnRJ5j
cTf3+l3iW/rd8sjMJGl6bjJ4x2V+PozdeHFVcpP1GF5FFcPVIU6zqgP15vgkqRfVYwCD8HX0wLYv
95cWjiTRlmQBd/1oHUI3fTfrKb1kw5cRqc6W4qU+2TOVXZ8fmQ1W23+/a/7L3u8yRNRRITOlZc71
qfHe+wVu5Q5UTU4RT2ihuY46DXpXUBrrKG+JdstEvBtaS5zNIQKM4DJddSF5EOkdufdjGH1ZGnVd
YMtzk1MIBX0MRCCMH7C/wXH+30ushRFxGd7rv78C9UevydZ1MTeamNA5rvv5U48cehiphKL7oUCu
EP8NwRAC7rS+Mtz7BlKBxqAQ2a3OOlj7BfjJfGgeqy7Kb7kEEJOnYX0Qkgi9JkvvnVpXe8smwtHr
wviGSkRt1NjJrefq2mEMIKUtPEEIIzG5Sd4PbbZotzZoxkSOJ1B40RM6wu8WwXaDQdMaM3p9b2fB
vnZEuun72rhjWlXfRuAcZO6tVZgdgDHYX5WDlRCVZnVJO0IOGllgLKC2CFPS1j/qrJrDjR/r1lMD
BgSoTAl/drmVmkn9pMEV3y8XOyH3aairZlsbpnZY7uFlWoQi9IsWtT0QkzQA9hIu6mm6cjGwtn//
YIw/amw+GEfo3Fh0LXFBfipOwiGI8fuTcmql2I/owcmXWPjHYex/dtVEm9NQFcMX8dPuh2+9HoS7
JCR+vpj55vCdYDQHm7wAs4pLoSPCoBQHy2YnNMPmL4WU9UcL1wbPpgy6d6guLPvzt8BT5USICCxA
I2Cl6vmIl7abPxnF3fJUOm6+7xmZrevZ6i5t95dVE7kKZmQEnMOlCdCt6pn9AmWFs3ERlie8nMZe
WdSXE7GOH1b7vK6ix74LHRoC+nqhfkfSt/fTFL8vzwgqIvUyGxtKUdThEAbcBxvU2rX3DSK6cg2V
2oq2XH9Z6NEK5ztrPRk2MVl1ZyAlJI0aOPir+W0scnrNSZIZSHN42isJuFrpZ91pmqOmmdt//8jN
ebX4jz1ofh8djlOcPxkpf96DzJr60tRkgiR/roCTSfp0MmDkwfk8t7mZHjRfzenqEJSHfihuke1R
resFhVBWP+eEl6F2ZZwJLvxQp1I7Ll0oQFkffD4835xZbXmLes8moW+eo2o+Df4sL4Gi5aP4y9jr
v70iy5Do35h68c/nV5QxbUyB4iTrj3K2b7QTctxtOwXIJ5BTIWRIYD9ysDgi39bIdGaOyke9TtIr
JNFwWwkCSqti0u7EoFtfrTwH8YsdybIJbf+Y/lu71k+e/lm+qMelN73NrM6/fDh/FDe2oSsp5868
0IHRfepEB9XkeqFJh9hsoq9yoAOddJ1z8pU3POgWc3k39v2febbvut7clDEygCUfCqgp/OOYN3zG
N7Sh9Zr5otqQU2BfmCKQn6oVA2b15F74bsarM6K/fD9N+aduxDA46AhTUttYf+ihmCz2Pr2EaO0D
jmN0JeP7pf+gXrmVkrduzE7tUB60Jg326eB+15IQnHGXqU0/gzu72Vne29ET7dlVyBDummhJ8ki7
EWR4bWWn0A3JYkGOfCsySQoszPG1lxnZo5cYw4aEJmxIM9BwtMe7IhbZGY+ZKLEsB2A2Z/aCsema
LjzSEyGyaS7wBaPrx0Gau7mzMYIx68ay2g+TfjGrUp1NJnrnwewwFaaNd69FU322DQ7dZKesrGFU
J88IkaUSDIpp8iESIKoy2A/bLILg3M8Y46xM7/vQEA+EY8ZXgPm7bjYeNvPFjYkOCyPEutWPcf7F
a5WMUECCnPRk2ixpxG+2NIOsAFja4IBrIK6HroQe3MQE2yS1CA/gbZ0ivXsa5ouVBMSBgAHEnY3J
YQm8iWYCCkZZZxMM8uykHuSTuf8xEg2wyzQvX/ci6C7oC/fVLxyA2r0NWW+NcpU+Y1cePCghZ0o2
Qmn6LH9Oezj6QYuo1KFHBG6UCM2mvNe8zr3z6Ch/XIok1Q4QTEEcqjlxWVaPRdHXe3B5qK88fY6O
G4vLNIpkY3pEcIPLOMhSQhCJ/NfGzdp7+rUW8/+aWK8vY5ybm9Ca4fYxedd9HpFQF2Rf9WEkUQe9
3M5y2+xrWclb6EyXMJnCjSZnREHl/F4Gujlw3a7qmLEYVXmYZu+WM+1ixejTyiP3aZqFGo5nqlfo
O2TXFmP+0O8WiWqTjWpPBhT/c0buh6XPGJTSwv4dXZO4DU6s+ZCj4SYW1CQHQyXWm9Y1r1CEydwq
7XK7VCO0usaN48UsiK7mJ/j8LPHgy0idQjDFgTtnnoREoSykVRM7eakelvPUP4eqFWntl9535A0N
VEeQhET6EQ5fkqjBd1wn7SlSxnMOBHOjRU5Ff78tD9mg4OrMjmes+txezpyiFocEs1c+xHKr+RF3
dX7J0zkEHhf2xmFAdVhukDYjjgYoHHqGGX6OWALMdX8FNMlxob8SvwDOqJH5jyEjQJoIy+hZaznl
d0r71pUC4R82+rMf1zeLd2MLkhhSeuiEGNH0jvG+75d37H7vyzPHBlYs9AEunpEYJ4su/mlya6DZ
gS/vOOtoT0ngUn8TuZYD7v33hZf+66dtERGZMOdjJap7CSFpLmH/z8GEwf/ooZlKwBwWQNOFvgl8
ixdjNSm6sS79gS4Lr+GiVNDabNuP6d3ilsonfTattYGPmCFI93jc/p9MRe+7gJG2Thr4TKXifMxo
TL8Vnt3u4dCBi2JiAHWFKAjaYCkBeU9WTVBnkMiKwFRIO4vqOyBEbV/9L9N/krAPZWO8eVGRrFuj
B/1tFPozsQOHTo4t2irCWGTZ95xZoL3ZPhUxQu9lmyYHj6pOwv5piSt5NCJMih+k6gL9FKyy9py2
JoefJC6/WhI9hoPreaV1+XdGW9hV8XavSCmOH1Rj/0iGPnzAsVA9WHX0q6nby5in/S1GxL/lmGbd
qTKHOYCtu5fJ1dGmp1SC8enLIMPS58DpI+hzM7HyDNRsT9Cip40IRHMwnOzZbsPyErj0qrRapVdP
uvCizDwQKxFORHmHBXmcpY07ObCiLwVg5AgO6PfE0M2dX5Nq5m4GI/d+dznZxEmVfSNv5MWTL8tZ
iNWCnkjAS55bLmFrB3Rtpbvu1czNnxVdaVveKpcPGiB4QydlCP5SiTmfK7H5llOM4Nk17f+i1gH1
47S5zSwXOyBC2fxr6XnDsR5ahBU0tNYOtT/voL9zmVu/ZwOmepE2J7eEIGJOsYU5Hpp13kF9Rmji
7Ow6rp/xm5974R4nwyje8spV64Y01qs295KSwFHE29Bm6Gz7uxpS52RGerY34P08VjHOt6C27Gcv
yC0SM0trV9IpPeTSSA+lUcFBoe/2MXIsCKWqMne8a5H4xamRPgc0EJ6MDFPwzJQlkUER+2O8JyWd
Lxx0xAjS+TyiuWk2S6qgHIYz3FdEc1PQn4ooCm595QYrB8f+91Rvuef6+KWyQoQ6TjR3LloYR7lT
ijOyRvtIw7dYLUGIEUSTa1vRDNUN46GqQzJ7sIC85BE3iFsN5Xk5VnGp75gWcDFyhQ2s656TSAse
wdpNHuRhVnMSmItqDjW12KPk+JeJxh+tKz5w1ngSZyhUlfjjCONWUMpwecfrSKuac4kXde/XOiHM
QyOvbVv/alSXbMktdJfioLZT7SjkxK065bm31zkmoy1qYagLfkMVm99S+An7BSMwadl3sibsRxoS
8drwvOwv5h8K0c9NfMR4Ss6tCNfi6OB+nsjo4P5qrZVIB1z/W2ibYDODEXDCfHEk2QW9PpAKbqbR
VdRudK3GML5HAnFZfmL5o6IbGKkwzFwlKuH8C9MJb2ME8Wau5NgExNHt7Z/Ls9Hw7kcOwXu39QpO
X5V4KOVTO5ECOopHUX3p5wxTvqPadXSJQ7YuVnUppgyhJW2Mpavxqb/BuTVcV+iId1J3queQzp+d
Qc4ytX2otd3JbkdaQjH4j5SMQwQ6w3QQA2AWp9HsVzQDv6Lert7BszWhp+E+dtu1PdjWrk5i9RrJ
kHqWfgw/U4POAv9s5Y7aJO0jFA3zWIjpO6dG8YiWSzymNSGVKW30Y1YCO9U70NjjRP9uqX19RFfS
jLJn18BLiv1g/kZP8Ixw+IAag4erhZ1zjUJAZoR7gWJQ2om/RFfh+ZzLW+kdqyQ84mwSb8TfPGdm
9B624aPP1OdnVsePGc3bj77E7BhO69i7CT0Xe+AIWxAlwW6ZoXuKaI8ga0+BUflIWYC4TlPQbDVX
EZto1eUqcrvxB57VdU6P4QsiIGuTdUSfgil6NisSmSVK/G0aW/KIyCjessyCzW7tjtGt+9Vy4v6x
H5uL1pOlVTXVPcAGylVnn3IrnpJYV6dpnIynQLd/65280scDAO6Et1gp6H6uNNcDg59DMNrFEUd5
DLLXwoFWeju3DevtpCb3rYdOuZId9WDXWagfmii9RAFLrE4+7w3/GIcWXOSQilR+BopsrQgKa1/M
AsoiOSfRulHBla7ycIRv1aJt0+MX5Ub+vZk6QMjmpw5yZtOwjrixyasALtrfNcr45yL0Vj8WZGzC
aCfnhe4lh/0cjPf8dJwvnhnliLZNAcs83uBnqS5IkYy93SXDxiNi8L4reswT4VUPmYG60CEefLep
HpwxrD8eZbpb0RyJu+3yt/b8I5BZsl0zb6ulrs6xJ+WXKO8GTPgifvBHYRw0sBGnriEju9ZTeQ01
pdaeCUmkAo+wMqPCep0M99Eh0hVchEl0Rtt6Z687hnlcv9pRe++KtvgBMsonlNttL10bkQXCd2gD
3jb/gZdnZdgcTMF65BvXCqYT4xQkStg3XgliYexe/fJIKWpV7D/7WhDfasm+1PfVKfWZEo2FGz5g
tLuh2t4rsAk7zyNgycjtaYsgBbxFZT/Di4meVeEENyg+1Y14ougwVIxLl6eeSw2KaVeu0GWXhzah
g+VPt9aJjaflElWgoSSYj+WZi31tZ2gKJgBkttabwGn76bAOdQM/dVP0JJZpnPfmy1jSBZsKs71z
C2kTTFJPJMXK8rkbyruQeVBWpP4MeCza+4+HrYni0aayhExWHPNSO0bCOY2sNy96ZenHssO0XjU9
ZXE+bGKt0E9yLoYbkG+nYshGco40WBgrj5zWDQAcVKcTeBH4Xw8BPb5dXkLSxKblnJcLnYOBJKYD
zcnvbmpsyjYq3+nvPxK56H/1AFytZzmWFw4HDYEc3MPeeJgYKT+00zA9qFXa69HOaMxu2811myxV
fl+ZLcnjXWjXmC44lBfjk5wtmqqnI1G0sjgR3A5sMOBgQKDEPK5VzR63yvgiSOBhgWkZVDE9e5na
yQKmRRqAKOz3crK/S+jbyELjaAVIFWLt4CN65StpBnxDYy14GTElCEN7NCYN4bx/RKYQfbWwWEYY
5lIvvrQzqGkAaL0mtm6bgzBsQ5dOnjlB5sw7nERFSBxEPhB1VJJdqhcQMmycTQK/yirkk3Md70Zw
BmehV7Yze1O3Ata06rf48G1WuurQJfpTEbY/dVBaUePUB1eAAxR5Ee5qpwlx26ctZ6Lvkx9vy8qe
NqlUK9MA5eVOx3TMvouJCBqg8TgHhUSatkbid84SMe1xtn63xjlDmMPzEVsk1t/Jk3uSV8Q6NKdx
nVcbJ2lZp0u6OkOX/+YIyKGliLM18to3NzJpf9XBRebDd524xZUW+6eOcpFgZWoyzLc80G5ASEgF
tJO9t/iJioGAEO0RtR23f5n/aoZBv9M5BEB+EvV2bDlmN4LUNUJJMPvRvnYFJxP3LCY92TixCLe4
HgkK0FpjUxgeE94bLla2yNqj2maeCP+hN9bFzA9MWONXnasTgaTLF4KQwcHr1rTrEc9szHobG3Qd
/bxER0jKEX7O0yC772mJ0FrZ1psaSxPtlLwSrvub7+APqzu08tILdFBi3KEkJBIKs+9K1ypj1XtE
mqoErSsjeFdmyWb0ZbwdYqTohQa8SoAGDJrpvvXL6Jxn2DnH0QYFyMA2o+kA/KTe1FYHVMWHGzCq
7p4uRsIooBNWsSNTY2sEyamomPjWhYYgrLc00LTkotGegYH3ZIeTc+wm9sfxt6qHU1x1O88CEtUE
1bvhc9Cm9XTvxZG38WyNDUQ6ZAAjCJpcvMqBmMm+4rVvAKTqsr3yxrO1GY2+ijmNkxV/wnwL09Vm
0mtCdnANxJA2d8emRPAcDg3w9kZwuOpxusVd9K2p/W3p5hNifg8GW3DxiMs5jdlLbwbjXaLM5tRa
ZkTqzMRrUyYcyapZt1jD1r7nfnObd8dW6TpP9BsBTeE6idT3pnVKBsCBuWa5F7NzLzwoBSSFJmWI
gtppGPmI/HdIJ3+rTWjuS2gb5JnAQvUcI4S+0iBcqqGsIq3/PUTFc+5n37OBCO02fofsR7Sy98j5
4sA3LDskvpnfoSY4MjH/InwYv5EydxaFAesFTt+cg2SjxEMbkAgAtg4sBz/ekEjYdUyE8BxNfBdb
qx33iFL2UYkEbmwqf+fTIt81gHpXbY4QtbI1BCQ1UK48++LM+bWxzYqZWSMBBEO8IsVUO/ieueEj
BYM6ZVCqCmw5qbMTXXPpvPi9d4s54LpBwTiERzViGq4pHdZ2i0p1xKAKNOVABcRd1o791jQzfjkS
INUIR8IOko3UpztowEiha7tfV0I8Onib5m4f++1WDZm+bQiuDRgAriMoGGXqXwBATquqL7rd0PX7
lLYlie+uB4XIK9djDISIM9S6Jy9MlsW3KWLgRCC8YZYs9+ZT7NKZaWV7SKbiS6HPlR6TMmpe/eSj
cmTRrDjstRE9NHfYurX3YsJmctmqNqFAE5D0dyVs4LuuwFM3NtBDsA+0XroLMBQz3d8zHVvFM8ek
acnBpWWJTz4AOka9a+vvkbZDL1Gsct7NfJLqINpkMwxM75J8fHMiuNWl2+9kXvgHszQh/sRfasnM
M55Yr736JDOj3+d2YW1j8Fpr4dbq0AlUdFX1UBdQiGFgj2s6hSRWjuZdoNNgquwG6wyz3yFCxJ/H
GAZKv+w2MlDuqi7Kd8+GztpyRCJ5z/k1lH13NkqomVGwg8365HtpvGKM+R770T34qn1IqqCeVcMR
GOWm7b2DL53Xvgb2KwNc6nFQalsCdZt1w3TB9sicNXCwbFOz/J5bwOjjkOwdOTD/5OC7SQFtYnST
HmuRDuXEpWgz69fQYHwNIG4z9GDI/DH298mQzLnj+bWFY7Yynb2fqpI6LPw9kQOxGioDEHhK1nam
9Rc3KN6bPLpENaDioEXcH8W7xDVfs9aBYexleHlyagoNeXTce6wpqSh3BEGjPm1jqLLuHbXbsCcx
8kc4QkzMkmvgjY+xIx+pIZ7tZjae9NaLxRrYNiJdq9q/6zPUjy0YNS9ziWhOgLOJL4YPQk3zD53j
vRU1rxFwz4uWM/IQbDxMTVy+koCVDUv9tMBrH6AD/QrLZmuVcXs0EYc2JTEfjuvdZcp6Cnym985g
0ybzTZZZlsEwveMjvRGr8YRMlqgsL7oPMejHOHxyPDNwF+mzhuuxbq4MjPdR/04kzJ2S7Xhmvbdu
BIznq1TPVr2JD0TBQzrmYGgHO3zTRbkf/Qg3e7GH+Zmt7Do6V+Ecb+9sjAZe8tpU0Txug89YEmpj
G8AV09T4FkCbWHnDNtR1slE7knoNQVJv2teA+srSXYclqmM9/E19SaqWll9MCuGG/IJTI99tkPBr
+gflI95qczNixKhSgsZ8a/xhInBt43Y4KBlgH9ZKg/W4E7uAoyB/PZbJjjbMeGDB2pdT8FYyA15r
te1i0rB2uUcsK5RUccA/saqz1N6zXVNxsfOYeL43xaZU5mtVJ1/twa1XPdjbdQT4VUT119Sh4LBa
8lcNWpmZI0h17WlS9y3LBej6GMy6HNJqIzxxABU3rP1oNOeC/6stO/TRZFnbzkhvIDWYFgFNdgiI
ptD11x4d4IL09C1c6Y5wGXxaee6/d01804EUTua07hgGbFmjBQ1l9CZ6ko07MNUPVKMCV6B/z9Fz
U2aYmUOgcDhb6MP1HDwUS1qbWbAUCJVQgmC+0kDYNIQmByAUYsv7ErSss2Lo6hPKv/cp97/xlQ22
tVVZq7Aq5tRRWmgRKGNoKnsEVfaOsMpQoREwWfHjbBzXmTgZ4W8i8OoQ/r1yqju3pWT1vUns8SZv
W2I9V/QBg7telG8WAspVpPiXA7MjOX5ysYCMtFEc9hw9/xlgjl/ZHMNWdvcUYhZeIcI5mXr3u+pI
NTd9ZzvS4e9ACfulkmtZWl/cibLG1oe3CS7XSjPt8Agwcp1Uqf5kYXDsHAOXEiDgtQY+NhRZAR/V
JFM1JyyL+MW1jDmj+z0s+9TWDFjIyKr4V4RLA7rd6v20qkMjpwPQVbspnexdhL6Z5C0H5yHA5lEV
R+DBJMFq+U8Pl4Zfc48ayTylj0hyU6lxmGpLcaql7gni5r3VDAy3MOFhx+ApdZ6bIvMvLMH2Sqlv
M2BDYLbbjjqDozJOmqdGr2as8pKEwtN8/jOvZAnLjnlIdGxqKfN5UM0cc6v+4qQ3PvfLbMYM+Bnw
nSnHBBD0SV0BUK3irAtGv0BiW3gC4bZr4z21OuyTFtFwVobwQ1QPJJUmm555wyzgQe86lRaSeS1h
g1cHZmp/UWEZn9XEyD2QOHA3mK6NBuuz7CMGq+Am1FEz0rUl3iQ/ZfRh3iyAyytoXwSYDh6mAJW2
dxIT88fYO6o91MdzrHGMZORvA5jPk29+JQd5MzU+KmHYQnOz/P/MX5iPKDtAtE/7kJETYwz50MGJ
2mYe5jN76p/1vv6pG/ZdnFSPA531syAhbb2Etv77LEia+me9ki3R8UoXM5g0lC3NT8OgzvMCfxzI
dIrR2cZ6NTx0fA59m++aZs4qraburvL9B7/T6xOeeXnyYTfu3CSQVyeB+qLzVUngfWzSUPe2IM/r
MzFBh6W3b6aqPprS+GY1PcPP0Q62Vm7Vl4/Gv0TsjyEpBnYILAZlbu114sWe2ImXp4lmvDp2n86y
Tn+HPBJz0TSr1r3C2XVCvf0jm4aeQURUiO8U9ExJaD2CFYjVNbq4lRP7tOscnEt6EnBrGp22rW1k
G/PPUqX2bPWZs637rthWGt5FWLFrnxnJD7ftYNKggt9PiZvuckvLtpHVzkKmdNwWQLw35Uiz5QPC
hOTYOY9xSwrFfEnbWKC5wLtjlVcr1a5mlOJyaTze1w8DvG86T4pFvcrILaAkoau2zatixNc1Y+FD
IPAn1C3GCehqcNDr8Gz3E11CDErWJBpG9Ibx7JDEKAF/PMAsNJ7ZWBGGjOkJx7GzQdvnbQLd0XeW
x9Qp9ZiGeT3pM5re5CuPQpMTD6j2ycgYzs/ZCKEloaZW8pLqKxjM1YuR49KiVHfvozgyDoVeedTj
DfMqSzs7dRBcKnqEuw+T/OQIgqcTzX4MXHfjqFAQISvFvmMPzOzmd1JF8uiZhvMIriy8Q27GPcdS
vo7dETxQ3dDikKKvz5MP7YmoiPvaKTLy2KZ/HgX3jRbcT9CEi9XkpUyWGavee6ogLS1HIxiKkK54
ax35+uCj8Y3stluuyH7ymxtDI+ojRJhNFvUHOxjSfeE230YcFBfZjaR2BwBsgc9Yd2UWlBinxFEC
1FXTcGbgax06oupY0VyLI0NoktUDO0PzyHRw3Mw5itHBxVTLZK+NPcF3ISjoyHRwzOmO+VI1k087
uEz3iODieeDYR+0Nb/J0Y25Y0RfHbRoi5fr40s2PNDleR6DIh+WPDK0BQWP3r4MbfZmKnFQrtwNZ
BC303FRlToQe3hlksLBUQrrtVqlnCPI8CAwamuk1yE+8FKPVPJbzpU+duw/Yl+eFdIT7uAczCEU8
SazXsHyy4tGnsCnpurkhEZJjL8aHabT/h6vzWo4b2bbtF2UEvHkt71n0lF4QkqiGS9iE//ozgOp7
+sR92BUFUs1NA2TmWmvOMYeNkzFzSUv/jNNMh4rFyygsk4wBwr8FSwbeJ15ai7F71o/35QocIqG/
M78hAiY1a3gZMgS35R07h3MsAu3VU86TUwT+W8o0azPYRKhMtvPDWDwt9euoOF1iC3e3mpaJi5ZW
5rnPHUmivQiuYoaQGm6h/0Y1PsKLHUGwF2Z6z7BZvygzF5y/rOnJUy05qxJRenCll63OWOr8ctU0
HfSoTBK/hf/+SFN4X80KcMNzmglQNw2egmpqYwGvnoHvYbebdEMx0bOHu210GiA19jtCWMKngFCX
cBpPsY06h3KV88RyjTi7WPVj+72YWGCxQxUxU/taFybODKuzb+yv2Egl9YXj1sDSLe2OWWE8LRQ3
Ul4fI3m7Clw86bJ5GW2qiFo+k/z5/vgccoef4SKCyQZAsbUxbiQHOTolsb3rCUlY/rt6sLLnYbxL
hltXlxpmF2ON4XvgcskBAiUkN3U66ts005qrpLeGg0p/62pbvlb539HOWJjmJnozfNdBPEacnNWu
VUr8CXJKrLHzn8hm7G7YMapdMECwSubZTR0P48Usrb+619JQ5ZEXwQFeDV2BOVujcGX5JDzu3PHl
v48Kz4iuJUtx9Zvi1Fo5OebSROlkQQJetlIlSV2Jyj1p19nBLAZ/jQrrh89f/gth+cpF6PaTiW0E
MeI1hVu7gSU4vGjjEG9jGJe7QBsJnUgn/BGLdlI1xdbIM7EnAn0dSEKXV1M7eBjWuj7YkTbaPp67
YMCvbZYDna35CSw6rLm08XyQsD5MsIYz54nW/yWrSH2vKg+1bVDknMdQFFo9+dK2J2jEzjmWgAeG
Yq+TQbcaxvZnjkthvQQpLS/uHKn0uLRMkjlUB+4tzI0rQRThnkFeTtDrDAWnpYNQZohT4zKWryTG
h4dBJPdsxgEvTODUwAkw42OTuqG7OVOYS5K2nhyUd/D5aPDju3YSplZ0n//BEbIeOs+7j8L5x29A
fwUhEUuMG9stNCFttVwun1BB8+ah7j1Il27oqot0grexmdfRKK6gs+o1EeP11l5oaRQf0V6gSZIj
aq+pjNp3FXhqXeqmenrsf6jZtcP//aGqtIpWHeRk/CKefh1YdMbV8tZoPziub+WUmBdN2uFHXPjf
XheaxwdBpcEvsPIwgIZtqROLJd611JRPQQA7N/dQQ4ZO+97ULeoNu9y3YqToNN1rT7k7rUx6bGvR
O5zM8nACcJEhkdbK4jcmKvBVmkZnJ0nq8qn4p7a+o76vfjRxpx+Smoenm3yqPYgrW/yi1y73pzfX
iqDTZ0mZ7qyKnE9Mf8ZWa4xwq9oKTyQp7utlwY/I8NoMiaIt46aHuA3kp0E2xyYdbe+cWa2HomZ8
D4xq04qKgDOecvyC/70dffotleZ+PfSSi3Syzyz7FDIvZ6VWqj3Yy2qmND+iUeb5W0Jc6/3IUH+1
KGYWMZkS5vhklb+qJNM/mAZMx7FhRx/OhF2ou61juIb0kGylbVFG6YXRs3Rr1rTJCThBp8dUVN7m
NpYT7ZRF41efz0eLZTxFSL7rEGhtpTOHtmr2kBHHitZRlDUYdoh2KyQy/sVZjuIc5PVzhifLmdPA
QAWtPCKpTnJ2Ukf9YLAmVpwm8cg8XOH/+cMb90fgfY5d6oHEIs640ljKl0vpNNTBqYUGcZKwpdM5
FNQJaM4j14G8Lu38FOrp38VCBddtfJipCsMdzlosP9LO0C86Sbwvlg91YD7MqdFMXxyuFJzqkSz5
q+t0uK5UGxxLxYBiuYxrlxAImM6HEvG1LmX2VenaP/GA8PNxe9AVofaz5ZxcKBm/6d4NY+crTXg3
OFdpMawmDup6XNunuqTd0nniGsQiAbtEsFYjBRuur3O87b3dYi8upIItSIbC47K3+voQGxZl8RSW
r2PR/faH2vvUoYBknONOy0s6vxvj7rOtI/MKxSO5+0H4t4rM8StkA+Uubo29XZbjlxtjENNig3E1
/wrb9+/CuEZJEV8rPd0+TFYdCsefVA0U8wEbFxgj6+jj99lpULjew7F5jyYak4iUmVA7YfWUVP2x
QLHPPCNLP5CJrC2yt54bnKqHyeimfVlE8VsANITFwLnUeC9uoe5HaPGi50pKEpHGeosUS7+WTqNf
JYJe+PVcJjl/i15Wv5DK5U953OZQTUtOyyZN0eVy+YRQz1WJNXM7et1h7J0AYjkJJFO7Vnpm/J6G
4W+N6XJh84De+vAonV6SbCDx2O/MFeO3BJpkSLAlbBjStpRj4jYs6kPpWMWqIdkBYogiNaUZpy2R
kEQZGyBWxK3InXzHKY6pV03MH5mR4P8L48SD+qifOBWorWaN+joQaXFDu2TtAxfYc6CK7hj2BTCv
MOyvRVs2+yLUejgJcbOPxODuCNv5M/GUXTkWE8PUGPWvwo+edJ6o9y6WOv1yg+abpDKAnfkWlcTS
ZaBq0anOlI3MyTZtrnE5H86Wz9qNmg7AUsWuRYy/xW7SzSd70Jp2oH8IshByRrY3PaiNDwYxGyur
h9e6GNpDjY4YdyqljjdXOCi6wHuq9LRcLR93h9SsQArwT+z/3nqoA8LN8q8a7Vfo+NrJGRtvAyNx
XPnSDc/LC/zx8FyQ5+Ssl7exZv//X3/5GpWv/gqSQveLyXYhNpapCDZDYeXsgpgFqxSzIpzKczDH
uY00z5TjOeT7pN5dhxayjIWbiZ6zaMKtF7v1czC/2NmQrym9VhDdq5ckSmjxquh3UBB0KluT/MpJ
7rTZFx9m5b8vyyVHx37dFMZAWyAwb7Uhn5tME0fLEaQrN6U4Q0cMt7ZedXt2Z/Md6XBIBQu/Xvik
1oxRcUsshyw2WCKkDlQJNs7W3iJ+CrehZY4/U9c58uyMpKyVB5wEZIWxCdNMzkrkx4Hz7TXIQtym
+bThFYQZEUOD5RG5MTtsbS17T7XKP9M5fWZsFZHNQJIHT8GeGRD3vq6PtzoJpxvw6fFmZQ098cq/
z//LpXN3UnM4FWEgPlpdfVixL548LKnXOiS4FGkOw1Pn27KSf+o0jd5TZtK7pnL0k9ntfNcd3t3u
bllx+ZkDzrlFXfzGr3aroZP8WyrKhdmFO3nGk2On2i4oIWi6NvhyTKoKbk/vv9mt7LdEYjOPn3Vo
pu7Lw6gPGrQpqO5zRRxVJQVTSEcvLTMIWvPYrDfKLwts8b6ZdfVSKcgoaeRtFz8mUQUcjHta5ox7
UN1nAyHQhE/MTlUa8oOd/Wl6CgjYAu+NsP+UUf0ZkQv7JTERUEj2IR2orHoNwTK9sCGgFq16be95
XvwTftni9F4+jLYZlzch0SKwu3czDb/6oRdPNC6t94cvV6fPdGR4Yh29In7JYTw8+WKPVSe/g9Pb
6DJQdxfl0QkGXM1JDlMTzLrgxYn84gOxa8deSxqPEefRDx4Lwmknt2A9b/yVU9Azr/shxWte5tDt
UvUrGvuD11fah9bQKjA4fpAgV/4T2kJ7Klp+A8s7SD3hbkIT/0SxzcdKjSo8BRAFfIKVFafoLyV8
kLfS/abtj6LKrww6oGlzSApx1Qlzg9U/oL5wOwqBUa07v+WAiSL8lLZ8MY9EKaaYVXiwbXiVSQO4
pWZFlqEZ7S0DNzF5dCSA18y97dnR1OiblrjJSyOl3DNi+8W9CuJWjzpaDXKXDM1pdo59pFmKknKY
ujPLc/RhuPRRYxNC0/LZstF+94VNxhbTAm8+rjPq0S7hQFqmqzE5Sn3qIz8amn3Kl6arQILYomYT
4wsDpPh1BPS6SZwiO6Krng39OYDIfWSW3d7rU37JeRNsx3JM9qNnt4ccJ//7QLdOp+T7DbALLGQ+
Zk+aNl4HxH47lGTTsSh65xSWHNoKz9jlI2JsY7LKa+kO1pYMYVIS/MhbQfL7StKovHnz/SDn+0HM
9wNoUcwWMeYoXM6+Z1EJzhRkI3XFvcEAMsZNQg2nBsjb/DeOnx3+O90tR7zcKM/dgmZWKfKxKhlg
ZfZhnK+NNiXzIDSSc9x11osRCPS6Rfrmejo+7tiv94C8qbVlXhjwBOziUA3Nr1oRCOP7rTxYrGl7
qvxDxOzlqfUzzkN6Xv4lyQCN5d9apN3KyIJwb5Uq3w1FRI9dJPI7szdehnIztrJfClXPxvf97DJh
xr+lUIjWtk/G1L8btuZdEdaJJ2fMKe6rino/Tp3XfDKD19DX3zK262sbiu5aFBbBJN4Fm+7wKfI6
uzgOxJYqqLUPNP6bRm8/FpK2CrJ+4+RMrsxMfx2j5qVVtvfmJt0lzlz5ESidFUDpL1HVPtuzVl5m
Q7MOzDntO27eOpcEbr8rzh31LdrMGg1m0QiAQrkhz6GFFlbYiX3VnahZx6mGg2gOPdSEfyjqft8z
MahoFdHnAk3X2DFh1Ele7pZLc4HUdb21+V045XD1jTSEzm86aPGKAn5g4XGvTv4W13d1HaqGXF87
5UQ8q8b5m/R7Ubfw5XI6YTYc+t0CQOrS9I8LTs5OYCUlo8mTCfVtBSUXVwqTxoW9lUnzO/O6jubZ
pF1KvemOU1y/De0tKVFxQSW90cRVx3DQqhMX0fLRqb2Faem80xBIMDS7RLn4VnSFkF1+TCy/QrJu
OGUbb9OSeC1zVPanTmgih1av24TegCaZUNyqy7RNa6T6Rlqpv8uZqdvMpjqQ9XO4IkJ0LFu5K3aJ
UzN47fhpCSzCmmzE34hrkM6l1xBl5MvywlOgYcixil3Qjt2Lf0MdFeA+cAjL5XvqnDJ/VjU5V60l
iEBjJx8HLx1BSPDV+0r9qUcwEaomO8zQ3QF9eXdUMCh+aTEU6s7EDszJkBkOZ6XlhQlVykGydbbL
JUat06DgQrRmj2Vq8UsNRnjPpLFrsfm96va/sn+lMbNdEMCFltQ3RgwyN/vrVKPlG6vI3yy+rpgM
mFOzINztvkuvUEqqleCEfqzmMLuwz+Xp8W2hjrB4xAv4Cl4dryOLyLeS23JDAhUuywUQuYQIP57s
bE6ZJHh30nq0P1OxLjia9mBP2/T6eGuJNL1KHZt50LPcVjHD2TDOjIcbhaW23ZRj6VnHZ52+XrQ2
p5p+ilGL7ZLdqtmqveIXP7YzfX958ROdnCS++fV/H2sAUFxlGe1qjRYqzXWGAB1ksI0dD9bGyMZ6
Z7OvkrxMloxfJtU5G4x6Q6f8d9mY0WWJOugsVZ6YOpD8MLuHcr3t8aBF1b7wEHbM1ZKZmMzj44R8
UMLdLjX5bLQdGbEMZg17xIr+YQ4ScKoIQG1OevBmKWG0BM+SCbG4bybDQ00YhcVmuWz0KT0A/Q9W
ThTUO7PtOzxZLSECdVmf0CGwro9d/lz2SXAqEmMENxp2v6mqt1NqOF9Yc9SumcdgeWSzGc7Fbc+N
+H9elNHdMxK/LpPS/pDRG/zVkj99PLwodqhTW6ebkkX5HOucYOB8rSaQ1ezkGG920zCyPxO9eMCK
HRE42D5gDR7i6NdG4S+SyCExKCIaSYWGdMBBHUIzdXkBnPesqdkLL8f3VPEtP9qbTmrF9+WQ2dpf
tnTlvbHr5qkHzcvuF569+azvOn0C72G+/vdtCeovBTZ4Db3iqqZRu7WF3q7SUfmnuNUYHYB4xg4V
whLD5UF3EUjFU16pvQ5C4ARbgl7dXOJWo4aKqBfphWHXa1SPPg/2BWC7esKXSxbH1Fn/MH5Ad5W3
EUHpVXxJ6+C3l9dUpK0at7WrW6v0QPqB8bfyvVdXaNN7Y5X7Qmv/Ln8+xfHoxUOJ58wd1/m+fvZL
VtloYw4JqqFSOGfXV81vHdTmSoWJ/ASNZXCjuOmpJxVik7iMXuapAylPAMAz49wpg+IAldUaBTsQ
Ba/pUKx5wOsJFkPBVJyX3i9JDAxiBD+tRNV9UTkEZDsNox/EgeO1rEzrHIDCeyX48xg6oXrWyiC6
ZF34qfNzfHBcZ6iL+2m50qb1MBTZB4myLcwdcF6e/BN5fvIdSMiXYyo+YzOZthYjaXSUdkWIIcpF
Fb8tTMq+sn7H7jACZUVFk+K8P08V+C1Pb4JbHnjd1hrt7iWXpQ1sdeo+Eo2OZpPnTDOkKbdowKqz
6+Jsns+By35W2+9Vo/fvuqb9EZk/nxpiitnuCpabpI7xG7bxwNJeGa/ohenEV32+V1a+rxvYEpZs
mIO5/hxlgbBo3U09OtT5g8unQ932LgWtj5U1NaDj/ze5ZnlXoP9wvRY0UWUL+Y1gMBOlOPUGGzYV
xfyKxYiey/xRwpq83aTaj9QIqmtuadh6BjYVp1ZIKebL5ROjZlTDSjlVdVWV7Z8KT26Xz/73T9Ke
YW49iPceLtJ9hKN2FDkSxByNzX35mGcO7ZU/4x5CACEwGi7ORAvLvVtO7aWfpdzLu4y8NCKnCZ3w
GRQUntdelMR8JsYS8QcSBIRBKP5ChvHvEmDqUUW04ctBfDNfQRsWly6WRyKpctuJzsI3sst/L1js
agTT7vfScAwzbeYeAmKt+vNYmMa5dx1zbY9Om34akdk+9RwbNo0HAnRZTexCwZkoUFRrQ3vsVEyw
b8hNEkXJ92LHylViHuMUeimAIchqdlvvl32obe2U3EADFWd7xXgjt47ZRq/0yI5kj2WXevYOR2Mz
4EcyeuR2rAo+EhT12USDd+iMU2NlxtpmUf8xCOteDPnED/HJmnIKXbTlS/g0CdHpoR/prQ9a+yss
7OaQFoFxdNvu2NuGS3J4YZ9UCsUp8hlRaGMj16Zq6h9eKDHXas5mcma4h5jKZ6/FQz5r0/Ej4trp
gXO6Q3Lt5+hzWOQ8C5UeXhP23rst+J3L3gyOJnFAJPkxdpioflamwwTj394vNfy2NZnzoQxy6RwN
BHgHlTonPiazNuhB0yrIeKXZP+kjwmzfhdW17J1LA9zoPbwcZvFHdMQ1l453bhMGbHRQ7TPT5d/E
6I1MTGYOGoFAWBGs6kmPfwVxPWAG8f01nrCTNrdN6zEot1iIGBu2DAV04ES/RcGPWPXFX7rb/7RY
fN9ZG8krtbHR0f5vr8LaVmHOsByt8wM4PTk0eVEDcPqZ99GxiZgHR3/K8YkoyaO7IGOVVkDOAYxm
yv7Wz52MhSPUI/dpTeX+CEkg3nR4Cy61oPjQR2tY20X8Pgx9u38Mu1vZxefCPLVZ7Xw0I4EfgNWJ
4K6Nc0T1dUSvyAyc7tiZlY3uegbDUhngb+f/t6Bggx4zGtjpzC9aPpbYf9gnhzXkg+im0KWs+7GD
IFZEM+qg2tZ82V2Y2Pbb3G0+gmLH4DxfxmOQXu2EM5+pdmOD6AGPZYmsc1bF0fG0XnoDy/v8Wc+V
4dlUnFGYveuvBf5tv/HjLx971jEZ0E4xgjBOMdbMjQ2uJnXc9N3v+2xvVVl5ZDjpPJPkM5GuTYqE
E1oH2Br6Wna9t41rT6Rb08O13Ql727fmp5i7ZP78srzrPDNBUmukF4Z4H0g3pmflOum9ss0Q020Q
/hB5lG9zaV8CGkfXXA+gNEIC/OHjh133EMjPTefH7xoAaUx/Ohn3yBwejl7NNcYD25rJ0S0Z710k
7kx7xIdRjz+GjHjrOkgYR4TtynDwcPkOD48s838LvZjozvV/B+ql5yjyeNjjtnhX3jgH/CjRH3Nn
eIZK4NVavGLc2wMiCjlQzMO/5V3nVD9bj8HV0q6bXD0kKPs8OOK2GOmZrKySKZpWHAvsS5kOR5wD
9aadY7siQiQiV8+fG13Tj808e6Y/7F7HKX9vCXHcIBP42VfEYdWBPu2XRJLEbWCU6RPG8ZwsZGPQ
8NVZyaBDVojJj0zDe6vXEw8B62UoqgKJXjhVlzjXzl4VoDKxYZ4daiL+VnlZpxei685F2RgHp8uC
k6IQr2aGz/K5DMnSpazUrQxqs6UeImFdHzUUUohaTp6CXdx4LaHyAp0cG+ebpweQexe0GvHZ09p9
zMrcxoChloVb4XVfSaSzInq/xShfcLIASDXtIxFR+BQVxObMCP+aJK7skEcMK7scx5tWNcgRkrRM
0JASN21WFiuJwR9IZNHJz9OTDsN6XNVCN46pFv1bnbre1O8ft8qDOgywOaa3QLkzykHtzMkMN01S
umuL2dAlNQye0JbBOW6I3RLLEGKOfJmvzFhjorr8XC39i2eHqFY1AD62IyiGS51EE37YL3Vt74SE
WxlatFn4FCZ9vUtg1u7GguZApibnEwb58QVLMYyWeW4SlG+iGIkk9pVC5ED6J7J2cxtNoTgGbfIm
e25rW/W7sNHN8zJU90LaMASFT8eyTN9yWf8cISc86TKhBVJqxV0wLqR0VKRX07k/O6WDZLo2SS01
oi/lCEp7qoVJMlScVeqLDCuo/XhdNg2Wiqj6XRq0Ty0qwTfmR69Sj4qjz5lqb2YBqiiao/uF9qdJ
4ugSAsVWzaGcB/rlBGGE72ODr6v96uP+5fHpCUyJFB4mo9IVK3Ny1RHmyHU5KzWu+EAMHuwj5LQW
gTqOMpxv7DsodY6hT2Z4pc94h9mEBiC1It1ATVvhNv5HPwAzJ1TLawzk2Lq6F9rFmgU8ZrEspBBx
HoxFZAn+ox53ejvaV/wmNhM+zk2SauFBz9MPGcXiRrvHXotiCrbCQu3ad4yZ+mSeHyAU7wxkWB5i
pxt9jA9NquxeeuLu5f14oqmDWKQvqx8GZNXV8hIVrbttFmQ0Nr+RtthD9IAmC5I+Z59VNOd1jJWt
HxfUb+8zIQqYTQLFD+hf1F6hXy2xZwcobsoxjjYNwOPC22D2W9thsRdBa+Fj0k7L9GGhTTBeTUPc
5stYg6DWAWOtN+5ThBnbuKmqTY3VAHMBiiAzjrZ9GECoZ6D+aMVUSIiOUe3eGsQ/X4E7ym0ZdZvH
QwQuJkmsCHdbaX5GBR3ZUngw0G1jfAVpu7fqCYy9xJ+yjCI05OpxEZJ11dO8FJn92Yss+Y4kSpSO
ODi3ZE64oHsD5Ka7hnseTTG4OTzB6qzs0t6EFacIWznNZXmJNO2nwUiEIzkWcRbXtDnGJtK7OEAo
XPRXl8wrFsCMML5FPqklzkiaSc3Sp1OgVC2JT/ZY7pi+SZ62zHryfY3gptp5Xh6tQFnsjHn/pIKN
awOjcdtgrszmG/Kv1yb9d5gD6rN10QOQIfc5cUmjeNxjoSaSVWYiQGf3NNftDP0JjUwelERPXLFc
rxqCYc6TWZqHuCaspx8mUlaoyY625qpnEaFeWS71EnvWkhgQhZF+iRsYER7paKrunQ+0AUea8XSB
q3Gz+P8VdchWMB58pn9l4Ojld1PW/Exp1u751ajaf3L1jCH6okqUTvfSVr7/fy75A4hHoE+fFZIm
EWfdXpKFUnROcp7q6p/lDi2QXjHV6GmN5Qno6zrsAZh7cAuK56r2mOn3ZhMck1HbLiHpi32fnld7
yOIXNgDy8ViHmVibNPo8/I2eASLcHyL/DjrxD02ZfR+ia3H9yD0nZfvbcALYDvOpqQ/Zv6QEaUha
XnFJOhm+MFzdicr8bmwcEoll/j/hWkomehsz0Mxrg1GzhGfEdw2dNq5IXqcXDJvByjIyBms9WXWd
fCtzGrIkadjHwcm7XRbo7Wc3ZFtGjulbpHL5im0f2Bbqh4g230M6laRteH48GeAJpre2x9VvetD0
o3mn/veAWtBvqKQwj2ZPhqY+k39rHSJNWA4JvXr52gdN9FuEcx5PZ86WGK87xaaN7XYyPtyaw1nu
+6RJuuYAxY3j7n8vi5xhucx7613MyTh6WOGqnQEipG+Eby00yH1cdez4VuvsIoNt1k0wuC9u/cko
VkoR0LLY9jE4+dvaY8Ug4YFcFpkbt7HGstujQWzoMByStoh3nQGwb16S/Ciz13mcRNuIFA9U9nUJ
cBVoALrPstqQ6zJRGsxDZdaKc5kGxV4BT/qRVm91UBS7oiDJeYjiV90txF8TA72i0l7puYWwAqEV
vfy5SSUCMxFMIBNEBKQ9H0UXEkEfmjw1c48mgrXslTrbRon7OwRYdyChNt8b0hLvXec/J42lo53I
Cwr8yMdloULgeG5u7SkjnkhhQPbdWWDSIPATCR91xd4nVP2tCn6UqtP+go36Hvij3wTSYU6uJIXn
BIq9L++Io63pZiC4PtpG1a/CeYTSOqxBtTU+y8zpXt2GJcKW6Z1bVSCIZEgbDs5XXfrGYUnLiozs
GZHDeHzoyCpUFjzx4RkshA24yBh/TikSU20QPn6A1r21Tm7TBVwbYIfYDyLtCL9BbNIi+RGRJFSu
A6/68tzau7hYaGpnxP3plBCtOI/slqaT5U7uodegbDohD6QF8muHgL28gxxHb03d4OLVJk1Hl7t8
VmmFxCOEXdJsF82WAGS0W96Fpit3PcPTdVhNPzuH/PPKk/E+iFIc+0nESLSrX4MSvdmoAOLQDXFP
hEoY+1Ga0DpzBhVwuvTnIkv059QAUcFiZwaNsVdYKNeK3eIY+wTULgtQPLi/2toBAMV8/yXzras7
FX80snieEpIGEPymPC45ou/UcoND01qvzZSIs4y6DP8wX1CTfvFlpfWfwmLcDWl5HaVu9BJjwtkz
oD8bqAoPQPkrKrz4bki7Iw5Wfi9Aq86xfhFVZx8GylhEgMQYCc7FEDPS7E/aeQdcHelXELRIboa6
OJXE/q6UbYdMf4rotbGnX60WxGjuyA5MhwHQYxVZKyPFAvIAuXjkAORJfYeuc+2szniXIk02yhTu
keF5BuY4s9YDGANiqdqSUTgCkM1k+vbBaevxlQ70Lk1RVRlAVS69LZt7XGJbAsDubFGmmO8iJjs4
i76wkpAm25e3pbZngaeI6l9F/ref1USZPn9rbkaftnVpKZtiTyLlayhV+ialxoOpiDR7LH1Oa7wv
LfFKJoQgBCgqlpY4iblrPOF7XavaYxs33oeTjlsU4uNPJ0RiibhNHEVr/hH4p5gAa9bdCb16Y/RW
feYQFb1Z/CLIi7proZF+ZjL+KLNk+DGRoQ4DIJleLU+qbTfGu6BrT25nW7BMzZ82yhSa0E10Y8WM
bm2gNxSwTrHPtQL0G1YxVNxZ9xalCByApnwNLaIvjc1uo/nTjX3ipRoqWgk4ZZ+z0EMd7LrdvjXt
+FXiS6dyuBrgvdejDyg6zMWPRVb/6BOMZalhaOuQBrdZtvPG4UZDMduhACe7tvWwEyQK6Pk0VOvB
b9y7AwlxLUfYKFWGhS9D/X81RW09y3r6Xv4Wxf9+vGdUh+EqZgIQEsC8UOPRI57jpK8+O72/mE7w
y2oIs5SBZ940g5w3TcfdmtmIGHOno8PH3bHh1ImuFX51R3sXvQq8R5NZYYxG9yshanmdZKTWwewN
tgNkwq0VGZ8i0hnOxrUTXeA1eMP4ZZMQ0nVFf+iaJtmXhhHcMnRnt5ZOUFJmt2qIm21vgT8c583C
zGiVosuGiB4bxnHojF+RFJBOKx5PlIH5FxDDCTrtp243Fpw+stF6u8k/Qn/CHkr7CudOXrzoyJdX
qTSGU1cAwjLLXF2SIHtOAlXfR1VVF7fN1EYgxN2ISnrb1B/sk0nhvR7iAHgkzfN97VrutvQV+gbH
+dQrr77QLFGXwSjljuk8ucX+38W5Ys72lQyE14rbJzhjiwywkO0JBpLbwjbHe5WYH2hgy2dNEoNi
GP4f2yQtKQjRHS59kP/aIp0hdqUmLpNd0p8czL3UK51+JA0j0RFziBl2nmNIlOpuWH76eOQSGl0K
zO07VSshn55FtQYNZp0V2XRYWvJhgug2IecypByI59OiLGrrOAZDv/YKZ9gVU8cyOnc2oWG3a8Mr
cO3E8i4iN/oB7sbqU8DxQv37Js23RE2GH4lo2qcIjxmOs5bqD9EbQcornQbSczI2P3xvbm/5SDbD
IPEuj1M5ateZbO0Wq7iyTHBEdr9zGGPshqiQr4pTqm+Gt3LOcQepXF7qaeKkOl/qxD4cJqbbG/cI
RKfKCbqdE9iGwEAQSYhwuwcSXL8xx2f4mVnFX1O8jGz264cf57EWWTHrXGIG2qWTWbYpoUe+mUHx
5qaMGpCW/HS9iENdSpemqhBNdGn5uvxqkMBtEeQdWTvVc0dPjtAJ+cH0znyfzNkI3LXccCKedTRN
u2exQvMMzPtN8dfZusLxdrCNcY9CyL3EBLBbPrqbxTJBSRIc0gmzaWrGaIuTvENwlNuvorGPUnXD
EzFJxBc4rsv8WUMkrUB2NJgX7kVuobGhO6wxzz+OWTzeOda7m6azfaxKDUQT9ru963pM+h3c4nXf
js+P0VmA63MTFvVwbSTNL1QP9Z6zh7Pj3D1uF5MFMJJ/L9tmat+n+5ILo0uUc8nE/CGKffeahHk6
+5bxCmXoIPCw9eqJvPmL51gZMbLYqsIypI7kE+ts0fUibarWXhxzGJ07vYitzFWM0e6cmNitSZN+
sCkV7cBbv7ifNKPn5w6I/woMFzWOZACmQhe8rZX8NL2IIKTR/GbTvQJL31huYV6W7MqgIsKsnryb
WeM5zPMRSz5Et5EEqh3pe96L0CjfSpvVsQ2P2aOqDlEeeaZj839YnKw+Sp41/DcI7LVum2cWwieG
Tx+PdwnypWV51406XZVhgXhS1s5LyoH/gXpcvg8JHXlDj2vqYv52ld7bZ2Zr9bEJ/4ezM9uNW0m3
9Ksc1D3rcA6ycaouSOacmifbN4Qty5znmU/fH1PVXVLa2NnVwEZCKWsrRCYZjPj/tb5VPRaFvBrQ
qhIRYc4es130s5x7PKxVP+wF0doUPW0mjL74opIKu8paGrunKjUrSO/9/HSWTgTD8uRR4gDZEE+T
/aj461qpmucZIejOqseGZbihutEAcitWq5VpBP5bXan3pSweg3KqHnU7/UlIQ/IdS9TPYaywvCvD
V8nM9jzd9Jd4IvSOViM9+TGM3VDEHr7+9K7XQorYk41Jpx3lTV6YBmwh+cdpyeInY3rTowYk/RT6
gcIzaw2S/NewhCjaYa1v7caGDBNnt+o4I+Rnh/1eNZODvONij3SYCH7/ErAbRx55X584lFZ3W2pW
6oTmnD6znebM5Xl90wHr26rxQvAAFiax8H6obL/eB4SLO9Ui4Tt9L+jfREE0QmOIZ7lK9TWdvucA
yxmOvEp7sVUS5GVVio9Kl7KtrJIMGWgEGSNCtucZS1MIJua0fZ9bSMOMr050Xov99wZv+CEorNFZ
Htavw/DV7wIWdtMMtdhlhzJjrC/RvmRqT6VWSdSHUVC9T9JBEEVEET4CPwXUFY+BvLBx2dkgXFwY
rYCsbiy0Koe+bMKVXAzqtz4WTtelxYbdMEr7BbwrTOgko6/1W+30mMBOphWBdj9lhexqfp/sgvoB
l7b25AfQcBJ61B4WJLGpg5hdfTQlR93iWJVcdHd6PdBD0surOc0lzy8H3EuKlU779y99msUrynWw
MkHj1VH9EzUacJwq37SgPHE006td5kxZnTpsI9eiK+Xrilb+ZoD7fXw/gYNA1C9ihJcFOuF3Z5BR
Ncfa1PRVubycKK4DdBRZ29pUYnZnAvxElfPVu85xDqfrTEqQzdsggv/dS2rpeBDSQydnsUpl3dje
jyxSEfvTuOua+0yL2TmVVuekBAgc3v8ywKKOv0iQTm6bJpxJuw7l3rNOxetUhgtD+s12CFPhBPWo
HXU9DbYJvcz3r04bIdwuDSvisrkLrVA5qCwuIXmT0n2a2+wciVYYTkvZstyfeMa+DPwoCGA0xUqG
2qLqKeWasKDm0A8IuZ4zhx2T8cNHyGfzNH3qy+ELsDai6fNArE5lvtO80/tq41Wj+DEbWEV6ozPu
tSJNXSspeNbp2nUUy7Irm3SQCg3TgoJMqMGFAUB0Lu+1TAO7pizgA3+SAje3tZ8y5Kp9FiStF2dN
tEm1uqF+mDTHlGxB9tmgNiNV8V1+uXTdYA1mbc0un+LCQSrM7G35Igdp/TYl7YFnUn76zud/kuCf
nX7m9MOUv2j7EpdaKCYnZM7N2yBMqWjSFV8h42yYHmJjoxXSeMTbgjSLItRXLilsvyC+bmwrFjfU
xEp6GkL6SrYMi7F/BxK/pxKXfXEVi5VV3FgSCUsxZcYbY0GhotRvjhpM1ifUgCGpY314hVfKP7R5
8c1nv3w4vcSRSs4GeiBS0/RdH5aYtypf3+GEoRbZsnKvkSw8JQJAUWsy10tEc1yd3gLU+eKP0BpX
tcnyjWy+/Kse++izkE9OsuTv0kU2gkOzc6YYbJg+DNqxVBF7xLU+bNIO0Iq9KP6brH9Ou8y+r4eo
9jK5sbai717iuRz3iWLFlEtk+R4OHLlPFM3VcWXWhL9RgU33XJAJRLAa0LGB/oJC7aprwTOfqslC
kIbc4RnnegS5R9q2RvCKxgVcuuSr0IxXez2jHu1/m7SeJCs0y5pbUdzY9HX5y8Yh922SBizbBBq+
20w7Uwlo9lJQQ60mPNBA1Vd0V7/8lL9lSId7uYbwGw6YPLBhkv2OfayKsqdxeSP1fPv0A8FgxO9f
/ftH5bIbb7QmHz3sVtULZmIvXrD3dquaq7QeU4g0aU35bvAChTouToEBvgdKdUWjsxqZUCWynEgg
kpTO3nd6uXpoMlV96pIbqbM7T2itdluLCWZBOL8Wk8x8UUryrUiKZi/B+1mDDoIXR2N4O8pD6nTN
EoBUdyRbKJSlu/IqlcN5ieELVkXHIhfUZfwiV6JyyCuYrqIqi1/CiMhFjVaQpbYV2thiX9lB8lIS
/QROCzzJ6af8Kv/R+Va+KQc4QLpNoJayPEBOL60fPJZcOYcA6PX7t0qtvSdhxj+k9swuM9SDO5wY
yfH084mw8ut3b1gbcjkSI9Q9ECEI4qQFW66SpZ0nw7VpGj1CHXLqM4uuJOuexNOX77Eg/DbUKaCM
egRnh7WX/jhlu4SiDy1OdIdDVQ9ub+I6grPTPxQNGh7VaLhVxnp9kn6cXtolk9rScAzGWTKt8+77
e8dxCPvQmcrW+gnnSKeS/FbF6Lw4VcNjhQbXGWQ12koj+hJ7eZEGjZg4I6Acg3MqyVkylJNyE2Wa
2KnUJMnOQcsxdL34lswErgDeeK7VcaSg2yurDDf2Xq58TDdRt2jkRCzQ/ZnmgTxKqkbtYLunt1j3
IHdnkwqkx67XRZzOhzGlKIj6uKCJYTaEc3YzH0PssQa+K6x4uLXjnC53RCUGwBEBpMxEtZpjyiSY
47S8bHQ1XMUhlH29VYfj6avw9Nbk0aD22R3Vc+NeAT+uB+mmte+bStbYxPDSa+V8MKu9RbPHrbSC
vY0WwFnAMX2X4Hfd1GEwIP0qlK9Tf6vOpvUtNmY6L+ZdCy7nStDdx0CD8ccZ6iRcn74phXW4mSRE
vUlZEZ6K6Lyq49mR7TRfq1o6OkPbFPtMn7Akpza7ff0qKnvFQ79PV0fXFmzN4hQbRlpFjaMiAvua
SJbYFkTlulFpJsQcdPq86rHyVzpTZptl5n1BBuk6rCtt3/j+dGWqNW7BWJufYVd9V3VJemt0PiNB
4Rcu96tKFXQqcqzFOO5f7ALgxJDZN2NnLuHkSzM7sGF/jGLXYtd1lIWIPRJ0sCsXFELcGnRb6aRM
dclumTb/tUTAADXeyL9WBall2hA3+0mAcKRUNLlm36b7qBFwu4d0lVCoeND0Jt8EJTBqdms/lCjB
j9BRYGuzSdvPpd7cvleGStV0+nkGFQGnBfsbWS7t8pbUKNsTaaFt2oBQV1XtqwPuZs4e4NItFlJ5
C/5SXjeFQpZvRK3aN/X8FtBntCobWEF60tffo9zYGQN+v44O1qYgfn4zDcG4Q5tl3spTE7m9YlY/
ia436hxlmZ3aR8hCUPPGqNjh3bM2cj4ZB6W9Xwzy3+tJ9r0ZzcBhlBFTTeq8awTSLDmhPUeETNSV
mC3E2D6oQXCj5dr4lafUVFvompdNM8LCeo+XEC+9Fdg3laZy4MtXrdBfsx44+mweFyPgM9TzQ9iF
FlnwqvFEiSoocCzhJKupyfmqmw6khuVdn68DxYyuEkWddipcDmiX07RRur5wTq1o9FHacUBI8449
J2tiPYxBcTOC+Y/C+1OUHn0yVt9+70lGVGE66IPH04uMYBbn5cPpjcAJh4dH0ddBtXQXM+hkouiV
dZCok6OfDM2UvmkpoCJdfXTbquzXOjbVTh1rX8060l7qUim2En1tnsS81SjCu4lhy4e48o+Q5AXK
WqSzPBvhpVe7QJooy+g/Tg9l6LLysZKn3JmkqXsXGHb9YinEruyYiyf2ZIWdpso/5EwBsm3le6Ch
z0ll6zdjP1fbXrQE/AbCd0/deykRxkHEKFJOp0w1k+igN6Fn6yPk/jlYXOrVsZ5uTmGDOHm0q2Ks
Dqd3bIzAf/Y6vf73da3Qap0MGv6viYhSDH1JsT4Z180eUS5ZP18zSf126kqGi3Y0lTBfwATFKFlq
+qbLO6qxy1M5xVZoptlDDRermeXyawTkd+1n9nU36fZx6uN4O1lWs8sVqfIqtadVTRWpqsrgpTdl
5RDpQPBELln3RGGuTo6nSAvWXd+WV00a3UrzKLaxJANC8pvW00+JzaFi8hAwi1/vb2G8LA13Agfy
wr4GI4i8tdOQZYadsXlf0hRK/3AqdEPhs9zYbvr3QjcBoBzIHFFlp6ozaET40gnagMy+K/HJsC/m
ICkTkr+WH2MUXkcJ5hT12+VLi/rv0V9e6KxbGy1tnnvbp3MhYpzDth7A8CL7t1EG9p15ctOqDXuN
tA4OlNnwY2mz5EFncFOLtKJx2WZkKdkqBQkoVJOoaVuwfG9qI662Uyt1m0YUcFaT/DZq9dwpxaRv
MQ49mdbSmJbaEEI+5FYFIXKNGS2PaM9OXVrqjtZClEAdsHSou9n3IBmVNV2vrLFe3sVgUxSmq7Aa
TScYgt2pB6C0qApxbiEgUuZCWeVSipxw0K+WLYBUyOVrZEn3gdn63xX/mY3MFbKe+Kehtt/xB8dP
qYiCDY2lyHt/pNkziOq+YZnVsFF95aa6DXFpPvN79+08FG5fifopnQY4DXJtvuk4JgV+upn+ppfz
LMTD1U714fTSwzJ//4oUqAdKjPOmYJ9gXFmgjo92YVA4tyN7hTkFB0g59M8dF8j2tN01klIn+x14
KKflF54D5VYvuhjvlyUOk6m9xGpgHHUV5IA+qxV6o+FfOHew/CRtsQR9Py2oHCjnK4V9c3pB6ONv
MAsOTjb6//re6R8mkWKaRZjhduHwjZkH/bqo8kOSj8H1abNbCBSsioHJdoi8U+9oVBPjLkoxHC/i
8CodnptQ0dFR25QVbVM7nL6SO+NxgsNSr8hGsA5JEQkXX63yoqbhWwug8I3dq4ujxMuNecS9iDUp
NlA0otwfwIUuVmc/MhL3NKbWASRsUjBAjL7qetoneR4JtAUwcd9LO91E7kWYZt+KxRXLXgB7Td6o
hyobYVuEGaCROTvgLyLF8fQlMxmdL3kPLVW76mHFUItpjid5WGXlE/sifVwR8gZmUSQmgL5wWois
AnNXM65GtjK6oysDzODlpVHDQ4OX/0CDMVTNTdvma2xA1Ac7TeKTSok5xPI4ZWI9gCy8FmHX7qEc
U1evgGIv3woXPHbArOm1s0ZSUw1IRKqPVdRPx2Z56bt0eTHIZy9kczUaU83TjgZDrhvfdUUqnELm
aRtE0AFlwlgORTPz0JG4qU5RnpGM4Jdt3a2a6f2BFhy93qWgEyWd78o12qyEcsYDzBwnWmYRDGHB
EZnE94AYjPXp3b+/LykjRH1FOEh0cMOV1rLdmjQwrWViofel6SBRN38dSQ1Nylq89nwRxnwHR7nB
oyyDo3fbqll2L4ng7iQMqv2+IX2QlQzahIxwjPqLXN9FlI1fR0AlrkWV/FrOZ6A23O1arxeqg8Sv
XI12gAxn+dTaeLIdAi7IQioy4waGMU3TpSWqopJ0m56k2PAUzBMnBk00F3gsWSv5wI6yIoAnFNqE
YkN5KdAIOaVZYvLF/wXFugIvrCAvCDo2HOZMNaaiX3cYbLaBtpJ7Y6YVV6f83Fihscn1v6Nsu+CM
Fdr/1EefCpu5zo9KVGYdEx7EF+k6F/0VbQT/eWTvS6qWPyLZj9Ynjbg11fdBSpHlJDA0h3yXAyUv
7fELhD/fg3v6M7Ckap8swB2Q3pT0phx4lUWcka1I2ZUpSceSBsVDJcLvlaJY7+8UGUGGhTWdIhn/
mITReIW06/n07vTSI5Ez5kG/Ob0TmQKONgexbERwtdJ0vCvH6pdC6TqOiU8QZf9yKtrKwNLzXthX
oYQgrGLF/431sFsu4QOZNPBCaAlyBElxKh8tuku0KUFrOXVLPfFp/BK/oJO1uo+E0a1VaGfqvGFV
lnJdG/qhEl8HDTOMFy9U9tYYTOqSC38tpv/AhEVnL8tRdMnG3Txb8k7X7RespSn2OBjzLD2Hq9bK
vqBbt/b4r7L1EqfsjGMfbMwlYJV08vp2bsf6tutl9QLaUPyGNtQtlVhrXei6rNo8Zz7j+qJRUSlk
cLGo1YR3Oix3DZyyqxrd5m0qnqKlpzLTBTioferGefIlgmp9sCbLvMozX3Myxd4OS3zHadIvgUlv
MetpJHvxvU5KgaDX14VPbG1gUDE9fVXoI/0VdLDvjqyRdKl3hxYiohlUH/LebhQZJioMivogxRtV
6m/f6+ipP3ilTtp9pZY/+iKjMz2N9HvzoqOGjxApXl4mNRZXwkrEHkDWBz2xb1LFMWJy+bDk0Mqy
4phnN/KnDuYD5dqSFeLiS2sD2lhU3bTbrAVc1Qh0/bF+CxE6WbGR0N/xRcnomw408nxVogFroEd8
Vc2qhGzrT4+oI7x2yLRVE5bypoUUc6Ib/vfr+L+CtwJO9BQUefPP/+H9a1FONd3M9uztPx+LjP/+
Z/l//u/PfP4//nkVvdZFU/xq//KnNm/F9ffsrTn/oU+/mdH/9dd539vvn96sEE+30x3O4+n+renS
9vRXcBzLT/6//uN/vZ1+y+NUvv3jb69FBxWS34b7Nv/bv/5p9/Mff1NNAkX/++Pv/9c/Lgfwj799
faPs+tvPv31v2n/8zdD/bhBZvAAqddtQThzP4W35F135u6UY3Ai2JYRNOC/5qljh2/Aff1uiVpsC
XRFfqn9nEpIF94usCovYnP/zZ3z6uP798f1X3mW3BQKshv/5c1CZkBUMo4ol8xepGBIssbA9P4Ay
zRh7YWibo9us/DsfXuctDMN0TVdwO3jMzeoGaPGF7J/Pd/tpTBrypmpo7I+IplxSnT+MqYKzoebZ
j26BF6yLnyv9ucx/fDjf/zrQjwemfo7DYpBlHNkwhWaaOgjQJQD2wyCB2o4NdOoeSjBqxBB3RzrE
RFXOhek1KlnRD5HVQj1WK04xzfK0WYpocgOp0Vcy60ulynW4ZJegQ+hKDZMX3RRrOurQ9oxtnYla
W6lRM3zr2CPrlTMIYca7xAyH+SuCPMtyMBqTEVCYnd+t6dfYRHMZIoxU2qSzP1843lNg7fvtuVyP
y/EqCE1tDTSIbFO254L5eLwF8SjtxBPTpaqyqb80q/pR24ZeRFvcQRjosFzz8JxdAK3+fpaFUHRV
UbmWiYLSzi6fOUcgQo2udTOjpZQN+SAAocNSz+kSEDfCj4l3/OtPVlE5kg9HquINsZbbR0B45do1
zi4fwe501mJqO+kRtv0qXbdbfx0/Kyv4h658/dejnd0fvw12/mRaqGCkCpqONZpevu3j/sIZVJY/
9/Ph2Hxgiq6Tj0uG+/kHlyJ6ColitJxmVe5MFwXBtG82yLM2UuFFT8qGTPVt+lQMofMf3ogcnM2Y
3Pu2ToCvYpx9ehMgCHKHEop0RgtxoNhqBBX6lb7+63N4dr+fhtFwfHJL2qSFn9/vKfmIyM5Bjk7T
rgq/DHZLDMvdX4/xp9NIBejfg5x9UFj1czspGCQ8Iv5rQ2/0UHl5tXQwPXY7v1TH/6H9QgSsbi+d
RuVzVq347QDP7j27ruZ4AnvmAPdNnSho0OiO6HyrKLmiV3Ec4wHz5/QYFdhPx+bhwqGfDc955YMy
0DlZ3PvwhZfz/2GqS+FOyTSbCeXY9EdtK63GvbpuN5RjLtx6yzn8cKmeBuJysQ3mbT7K364XvY4R
iFJZkKH59deFLVa+8VDBJGuVzZgmF4Y7u25OwwkhC6EzGNP42XHppBMbUV62lB96QguqsSwGdHiZ
iDYQrAg3unAe/zCZ0ZPj+FiCsg5VzyaWyAy0fuyIT9Bu+uO4s1+CVeIyk3n5YXRnN3DLu/JJ+Xph
1LPpbDlKW4YDo5m0ygnzOxsVt2dWSUPWuvGOUL5VtvJ3+XZ2fWd+irzYvTDacil+/ggRrAnTMrB5
8Rmayzn4cK0ASGvQkeh0fo69NzGa0bih53u2O63tDXOoU7rBTbwHTO9emul+P7+fxz470txvtQTh
TO3Or8vNaWwBLu3nrb1qV9ws7X0FscDVHOM//1wZ1yIgEfiQbcra2XVUW/Zcx62oXSjaO2tDhuV6
Xot1dIfrd99WLqo5N/L8C6f6DyuQz8OenWqNjnorI8R0G7xyu+A7hqRVfZS2vZddU750+0N6WJ7L
g75qcT7toAetSjd3ta/Jutle+Nz/eO4/nIOzc2/GBSFmPX8M6sRrEkxXwaplpsBI405esQ73CGXW
1uqvR/19vrAMRIm4URTBuuS3SzshPRh0UU0hoYD5WbLHeUJRW0JkHyfQi30R9GpJLnw9qzutmdrm
ws119vTm3kISp9oGdHoBov78yRMCTKMvXEJGNV91/cUwLvz+P6y6Pg9w9tQR3TCHlsoApK9819Z4
Xu6SJ/IdgO8xb8hee1d+m160278+r2dRAMti7/Owy13+4S4usRHCA2FYfVM+JhntV8eUMP47rKkf
ayfxDHSKlgOT88JF/YfL6OMJPaW2fxjYVySbxTsDj/WVQNMyx190/ckgAu/CEf7+TOMIWc/akPMR
tshn96wU+lKl6gwk77V1tk824qrZxQ69twsLvGUndT4jMpJtmcJkO0ZY8dm5VBsfxPpyLu/IYV8n
K9g7o3BqllsPpje6WH1dOkKw8PBK7/Xr5kLU/XLnnc3ILKHZ0TEj8xw/pSt8OKX06RoC6QnG1KMG
mhimk75yDd/cDpT1tTG48An+6doRCvtOlu2C0FV1OfMfx+MZhEaImWDC++mjoKuxwPX51yUioO5u
fSwi5DW4lRSjGIgdo3+qwq+lDKdXur/wIf92e7KOtw1zWc5zSf+2npjj0BBNJ2bXvFO4d4YnmIDb
ZNMwKQVu8Cp54AL+4yFN1klcTzwCyWQQZ/NgS8GnhDoz8bTldt3oLjZBV7+1r+J7zaVGvlIu3avn
B6kqpsG5RlxIBC5NnbMREWcIO8pIOsvSX6OhY27+5oviqgc22snVhtiQbYfB04i7x1HrnHnQNmVD
LRT15oVjP5+OT3+JJWs2Sw5hoS36/MlDrKBvWckZ1XP7rhqIBZh08D/aggA6BsjtRv8prmdvZrE1
6w3kbh3VcrWjlYgKZcEWywSbdhvZai/c7n86RyrRg+zWDVu1zreRoVEEmWrRUytmgr3A93Rzvv7r
oz+/zZeD/zjE8id8uOzNohwzSWOIEhewCrmtaG7tdnFmVE5vBugAeSIjpvnrUX97QJwPezaPqVpH
to7NsOSN2ZpruvIb6UrLvnxEae3KmittDDdZm6TD/f+MbRjLHs+mXiUbZw+nrC9LUeozV16NUzAm
uxLTF0qndd99EWXtyJCWRD3sy7FY2fKw1tD3qgJ2wjRvI7KRjFBc+pP+dAl+/JPOHlx+IkuNr3IJ
2g/ZL32vedqPx+l63BJZeVSeqdE+gq1zgsvr3uU8f5xl4bgppmLrsrmsRIzz+57bMrBCvW9dYgIt
FyNwves20qp3Qf0sS6DMk7y7n//xh8/ehUx21kBs78nq/nzNGY2F92sG0+lfSV/U53hwyHEERR+v
bddgsW2kZE249rN8cUv6+9VOM1GDAqye6olLJfHj1T4TwhP4Mil4+qbdwRfYDGt9fXmY81qMrCqf
xhFnDxNMn1oedIyD7MzDaelWm3AdbMSmWkc3l5aTZ0FD4n00Cj8qczgVVOvsUZ1WdEZ6yy/ccBdd
G+tojxDUkfj8AlbwSEwvPSqXv/7zRWObzEcyBURUyTyjPp/FllCcZBRmySKE/JB1v+3WCBzdbC12
F66U80XAch4/jqR+Hgn2HWQWm9TZeDd7YJwOiBMdMheYJ+Q1+OItzvt97l46wj9dJtwQEJDYCcry
+byrVgKX0BLbuOw987W/69bVjmS5S4f3+/zO7/8wztnka6WksDedWrrT3v4S3IfusAn2kYvWM+N8
khjqXZz8frvh2VIvC0dKkyYNpfNrZWo1a27GBB7mEf+AR5rnF+5DzmfnkeYVuMRiO5dWx7/P9sug
hkYug8JDzLbOZnvLHIVmWQxKAME2W8mVwxO2xgW0rjx5LfvOcLNsNRX6mt6FK+j342X5ymQPg5ux
zfPjRUszDWqDpNy/El+UY+6Rku76R/2m83CvHPQDoa4XPtbTUvHT/UHB8uOYZ1etsWQnpLTGaR4Y
X6Lr6Lv+Tb1SN9oXncqbhIZ1Pd7XK5mGNZNctL50zL8fsjCY0Nkm6Kaqa+dn21QI8swa06KLLz2B
hTuAkXrVk+5Svtlym38+TMZRqc9Q31ZM9by+1sedrebEajutN6yG62aTbMybZtdeDdtLN+Tpd/02
libr1rI6pwV0NuVUNZqvzlKWarC5mm+otaF4uEW9kF1zKXsCqMC2OBr78Dq+bx5xWa7UNcWc/eVS
0R/Prq6rTLM8xPTzuYFFcqqX5Mo5PkzzbLjT9V+zuHBqL41xNi9kcmRZUs8YNsA9Bfxo+pRdKo/+
NveofHofjmP5Gz4s/BBCx2m5jBGhvhrokNewmC7cfH8aw7ANXaElp3Exno1hgU5NfWpQfGppJq/8
zfvaImxaIOXHsFnLXuIRzX7pAfWnK/PjuGcLDHrA/dCwDMBm4MLU2WI7x/ft+E7mReuLo+m69vlO
OHVDbEo6CgVgGnja2dXp1yXwBeJanBZP+SvREjbT6FSSChbn92V4b9n1IZyszaT7/S7rAedF0qGL
jIdi1u5FXLCvQBUJYDGLHNGn13qv/GizJYdgylyrR9U/xOpdxWZUBK0TRTVztN4ebGPAzNWh3ydw
8kbBST3BcuorkMJddmji6g7jzLe0qcFiZHiaQWBea43/FQTA4KmAyk0wNxANaAqY062Qp2Dll3IG
CmVx9uHA95seqL8vniqrxKOQq4Vr5Pm9FWGv09XmLjd9/6oszIcqklBc2ICj4rVJ1vm1NOphe9OU
XTSty64gC6ygyv8Y4EhR0d4BiobLFCIEmex+XRI9uEoA5q/VCdLR4kALeD6o1kBqgGX5R7NOScWz
cu2BNF2s3ONor/qeoPoUlsZe1WfCmWVSHofJxOBBhdf1C9nfapPcv8Z5o1xLetXgzOmHG0lOVUxG
Qdw7aZIZsD5QyznqNBmoBWzDWplwEVxDn8wbkTwrndzdJ+20pHS25X1iyMSQTTJ4qhxdjIYtJjaB
YLetZ+L1BctqpNedFChIffsBWbGf3QBWpws4F89Vt/yPSlHlLxPG7ddKUgRZ9nWod1/8kMiWPQSG
pG2oV0UBUQ5DWyBSZwqIa8iJQWMGKuV2KVPqn1GCMqZDq1YBJCSdMesJrm2LLMRMGEVAIc11l6pF
f5WNmVEebZSJ2gNYWD/9Vs0FAg0s1HYILyqviWIifZtlcDHHkSNT6veaJmnMfZYQnX2UZsLmaBhh
G0xAVRqg4PAuYAkEZxqVX2G61WyIdHpBHujVJAUfzFS984Wm1OPKYnVjgMY25KZ9ngdjDL3aCNGW
h4BAOtArMCBjD2ImXjYcR0kTj4fBrzLEtZY5yMMRJArKtRLISOHKYWT0b20X+VjpUoRvjqIUOYKe
qkxnZRMatRm8jHk5peuiEl1+PcR5y8dcGDNbZ3y2sq+We6syzPKX6nOhB247ZmWpbzIrqhrPR/Qe
rGtNrdSs8+ZYmSaTs0NOsz7Nji9EMZP3qs4zhrhfktKVRMmUQmnNW2UoF04eDPgwfJIGnxToDUUc
WLVIm5IuhUQLX57QWJIjG+nHEKWgmd1hOYXbmEja6JfWkqFDi6xJMYaMncZVJUGyfgttKPXjhABl
V0B9zq6qWB40VNJmrW07UGAUOCfussVQlaXxrZqwoadd7/fY8JH/vqqE+VLI0Tp4Xqrc1V+Mfh6H
Z0NptfKRS4H6i9TNKK+K0I7GtZRUger5Wmb4XpIiC16lhqQ+xDk0CWKKSHtZ9SknxqVtKfYdm0eI
es3kRUbO4rGyoOG0CnB7Wb1vFane1Fxix3JGDV5qALIDrjvXD4mjr4PuRcS65CrD3IC/q3xIRZG+
NdOEMK6S8pskmc0dxmzV4XFxHU6gGuuGlMka9ymusgxftyJgVXRa+DbZGWtLntmw4O0AjEoz70cW
pJBaaqpm3NfABirjCiw4DLJ+UJ2s1WH7tRYQyUr1tTW34SMUjfzAp62i5Wrjo8AKSEoPrsViHNJt
WMeN28S6DVF/yU1KwEn4IjnEspXMNDcj7N06QfXMvZFpuwLM5CqVUvVHppgskAyIMyIMEzwCUL/2
bQ2vOqTs5DZFi8m9DjSX7GbFyfAsbAi78l1zNoS9KST+RSBDJ/yULAb8weMVfm3ZQaZRO2Mv9r6C
ARWiloJB0s2zfl+EpJQHif5cSdGV1mh7yTa8bo6QIPQ914LgriYFeHpFMbeadJNMxf4njPC1SHx0
HxH28WJnCHWTEXpflf1eFIaHO/pbFX1X4pIHWvQNPoSEoVV9yPxuM2qlW9fzpi0Drw6gso6+DLRE
PZDbYx4jiPnuXADwGlpSj9mZBoSRtSRI41R7afySbmkw0ufTq00wFpUbK/Eum/oVZYuHplEItWsE
DCm8WIRBQmop5pkaXP9jzjvHx+YRSfgTR/FIjcaVdHkLh2Vn9ZiumDjhZ4zqY1t8ByuGnBP3f6wd
Wm6hxshIXMyDp6K29r31JhLYFCRPRI4lqjuzJ+M9htWJsVPt6cRomWOF8+BS0ujXAF5xbknirdBM
TL6z6h+ROtrMIKQWlFF0rcHpxnrREkNsDqw5eJp4cZ/nXtIIgAqdtqumlPMQQZ6vU4AQg1lsTdFJ
h7CA/hQ1+ffKJMMl7TbM/sPGyGs8Pkr5MJG50E4Aktohuk2CIUb3jzZZJtc+0xbSXhg/ShlCQKkp
jBWTBaMMc37LukRCDB7aV7MWQjRtiCCtUybdvsRY4xvWfayZX9ipTohVCLoaESOb8x2y7o2Yy1ut
V95ik6szKnAd4umhIqyTIlia6VNadDTwk2kf1u0PQTAHn3w+rKW+us2r4Toq+teuwQxhmk3rioyM
2zhSvhrkeMeieJQCplzRWDujkNmAonvCv6MY+WPRWoSf53zUUlbdm22OJhyrmaHexSE4pxn6lzyb
PQ8/CewQidZOoeqPwGlB4eLew9ZVEBCixsWtrBuRE4CLxUvYSuDRVXFnyNPkyHN+DY/Oh5FbNF7X
KOk92WZcS3AD17YUxkvWQM8HGvxC2R96hZ6kKwvmGySsIHNgtmibJNC+ERDOCiwo77lDHwiOhXFd
ky8skfrU8Vw2UdX2+kCUSBg8Ykn8oeY1ixQZHJFtOKmU7fXY2lpduW2S7Ao+6V5ikeOiTgT2ERTa
KgrMV0PJn5SmQtqeB4prjP+btPNYkhtJwvQTwQxaXCFSlJZUF1iRLEJrjaffDxzbnUpkWmG6ty/T
bdNNzwiE8HD/hUZhCYTVfdJY8m6YxOagB8JNHY6vpBAgLDLmV5ez+loZm+pBiVH9NgHX5/4eAjrJ
EjKyVRA8wCr+EbX9r7ZLcRmbOf0galUyUsolzL7G4U/wCrV5m0nQNKsgV1CcJu//tFV0HEKVHkk4
IgHbs0dr62FuguuuH6EcG8EvSZhyB+sjPkL0irblrw6rYcjIlQeV8T5PlcdSLb/nk3TbIrExivV9
nbI5UCLdIcdaOZDW9r08PM9N9+Kbwr1Spg9Ayb748fS1hqDjxi3WeX2g/xh1BC/1kmxft3xksNTv
CkwDPCUDe9RFfD6pK2Tx4giJsLKdVOlzNwq3Yyke63a0qzg8+FaC7kxOJ3yKKgeFFNy6gcgXAf5b
aheIx8qMmr0sS987xfim4ynsauN8F6b9e9olD/44VXYLMT4AaGabKgD6mqtul0zZg+pLN8VcPWCw
Ck+meKtg0jjoKWg38Wx9a0P62l12p+ZViyTjYpscgeutp4dW5LhrjIk2fBZ5IO4zexRRaR4RFT2M
gYEimjwAYs/ldlfi1mQbkfI9jqecxD14EAXhdmhZpJWV1zt+VrandpjeZ+EA969pMkeM5RHXpwQg
e5V33tDVgZfp6YtqlS+cJHjH5wPG2vogYYLNfwZvSy6xrJRRTTkUfq7vhb4N7tJQofnBonfbusYz
qRCIiQ+iO2rl1xQBbXgTAiTnMXfDTIf7/BPFCdxCUZDhF6tXkOsQFDJdLFpuGgn1VSFHrzJUBG9A
2A2XHqQHEA+zKS79DvMW9ZhRmQ7wPcGDyfpuGGgQyFpyFYZW+b2DRuOAYbHsktxqD/vEEUyUMPuu
mF5Ly0zdWCVvkIuxhEGCiFTYVtdiAY9M8yfYcYWUH/xU+mXieyK28uvYxc9mX043KIUAkBL8r1pm
fB/H2ZN74auejU9tld/qQWdgPUGfKImUvalLN7LWvkfoG5D1jfbUBG/pbKbspSHwyqWRpEy0cyJR
usEG4seikgWFScAkqE65JK0al1hk020lSHkEFIjfNumfbtFybHC1MmTz4OshTpIa/nxlqDz5vfot
bXVtr8aVJ6fxPWzRCXIlhoVaQW3UENordLlR2YqrvR/hLx9NEnqCegP5RKrcObd+xHMU7YGo3ZtJ
Je8Coa4RKcoX3+9HVLdB/lcIucTG70rPEfKTXtEbu48N/yhL03Wdte9KSosoaAt0xZsSG2L0v1XU
OpTooa2VK/T5f1qDfi9WmDyUSvo0yUWCl6wfH8NyoTVkFg5DDmLbPG7rfkAHMy6/BdH0oxMMCNEo
QicMCkWeTnCbDmMdAUmAhcEFExPrhigZD0GNyMMcXLF2n1PZf4LQg5tRHrqBmjxrXGSsePXOEpo7
Aa9JT9LNGZVToAG9JnzvRmqQQpTO+2aUlKfWqrOrFvVNV4hAPPUcJGpe3FbjBKAhixobLdV9ivpG
7FvHJSOwFdDsDg+j32GV7uqMN1FuIldWgFR+q6KpccV+ULy5k0DQJ1HnjagN2IKpsTanEfnGDFMe
KMcpnZH7Bom4Q4sqJNr3JVrHwltVqW+Dr7mTZrx2+ODIjVxeJ6gK2CDsIleeNEcq5yPp5HGC84D6
12ss1epeEZuXNDI1d6zA4EYKeBa5Qc06RDtbwrkIrD5eoZhOR5FpfckTkRN+sFRER/Fm8QwkmJ3O
WOQw4qF/1dVRc/uo7Xw63uLwHEWNdjeKYniPm5F8jbZccz12EhmXUhkNjTO0wfxanb52c5wckjiy
fi0iAs91uvDypjLDtLmHYS3DEgD0/0tTxx5eh2w5uea/Rhpw4SygrNelhyzkxeFjbr7LBAwb8SB8
S2rrSsoi+LBS7NT5cOsrXWtXTcuu82VoaM0fuCQYkueQ0f3CHluwsGIDNSAWMUmsH8UsP3ZgR8eg
nq+trH0R5+oqRgclalnKaVi7vSF9oXiFjAmv9urdkKcdl7UDhdleckUksHtU91Bl87JIcwVRR/YD
93YQEtUNUr72REREGYJp8Or6PlDq59JEskG6GlrZHkTVUXF+zwLDbqyjDjPLCF1D/tIq5KYir92C
oYilVTidniDOrxjvUt4mboGesIwWSBFm3yWJJaYAyChea+kwd9GNn1RuL3Wk2x2eOICzC7yZ5HFy
onRywkV72JhuCzzp87m+qorA6U0gHHTfpe6uHOqHsZxdUf7da5VXSCDgRMOVu/JR1b8hTNhVohfi
b9Lkf8LyqtStI45BNyF8zswabjV8oztRwMo8QjA5eKtrYT9yOWbal3aUnqTWwqMDWaA8lI0binNK
jUmQNbtGIkvXOdqfTtfHvIQi0fdk6CSok6cqDHNN/zJZpXBoEZY/YgmMc7kh8J/F0xdzNB7o296X
JhUyLUN6ANuYF8TnG1tT48X0Qq1cFLBoKsv6k+jDkRhR2amz/sE0hqsmUEUmyf8SwQHHBAWm41Jt
6IUJF6u2eRFJ4/eiJPy0QohEIXc8UtzfEC9+8pH7MfraRTRpJJ1PH7sJFUQFkX9HKVBryNOpva06
tDqkrvjeVd112BsHVZBYCWZ7gP8AcFqGw20W+UtQGznap5VGOi23Tq0UhwhmLQ84VNsUB9WY2MnF
cvJ8oQx2Qtp+mwJxAhcWuy31Z1w1eVL5CtrQQkM2kasztuLUBJuYUxwG0csomWj2Cul4R+mkbj0f
JwvJ1mShscgFkJJGKUPRNK4MiFdRKb2ZQEp54LZPkmK1UBxdjmIIyzy7QaUpmCT3DdI/1dHyuT2k
2ym6R+nWCA10WHgIDvrdqNAQSKWbUKRzrtxJUXXkPcL2OPQDqoZIhvRxkNhJPN7qinHIpjC1VZTj
pkZ+0HMOWPSL3dFCGD5C13LOMReqbLzd7LTCS0oNYxeuJv80z9dqGTwVsMqSJL8R5epqKHAQTNWH
hPPTIsXLxNhT5QIQfi2ZXuwbHEDDY6GFvjuU+6RrdnFUvE84h7X9F216x8U+U6TXYMTysnoqm4cm
SxYvy58hXPwoiQ/DMAFHCl97qb7jOsTuFQq8sROEF73wmi44pAV6pumfodkb1nulv9EI4kkSQwec
7rP8gDSpN8bW1RyFNtkV5eDQwdm8yha7eETdZs4LtmFoZ70A3kl5UEsEhbjKfhcDdezsyFavuuG6
HO/G9AcL25ViDdcxbDIH+X0arTs1tX604j5rcygO4w7Z/p2EO4fN5gFTKu4bWPR2GR/w8+aX74Hq
QR4rMnS2xs7WzFt2kSvXT3OoeYKcgZkTeMntMHexO6lxLSQ2+Ymz+kvGhKepkE0W76jjAXkePaoN
/JG6rVVv2DL+RPTSVdOvRpneyCICCixvsSq8KAV1zg8yMTlLMUPQk6+a/0tvwXZhIuU0WKrZQQFF
37KQc0GSkmwolkIK5HFyJQvfe/BPZvpictcigf0oS53HbXON8sl+Qik3EnC5wkQtrxG+olKSai8V
/0oy/K6y6AUPBRvhsYroEEHHfS5VM5JiqPxpN1HgdRMm7KZEgsDdm3BwSt19kGoetUS3Mm/6/kmq
eHnujeoaqRfyfOFdMP7kM34ywm1eohY2O9kcoAqM0J1A/o2vWoNIufzIYVVxZbdQBvm2+XzE6JSe
RKc6ELrtZiyelalFcASrEnxs8GB2qDO5iNLfQSXeC6WGkDPi077pwam7jTIyMu6TskPoRha/xN2v
GhkDJbxqRoEaE/UwnwakEXkSvz5tBs+wDL6psatraxeGpSvh8CsODyZSmCPYn6K5zuvRiYU/aprt
cXSAdErBruXGkp+wULRz/MlV3o36UNnJ4tAw/pxQoW0TQCMWneQRKrwu2kVPvXuKrg3JhPlcH2Ye
xAl/jBL0diQJ9jgjMTync2UbPs8oykW+1d6leOXxaLX95Dot9QhZNSt70JCE3Yt0jsmY+9Sd20E/
VumIuK5oIp2VdLr4W/Xpcx8MHQ0VKqZpsFf833IQ/+Ti06VFAin42ZO57PvSqDbomavu1kJvAJ5I
UxkokWTK4oIi+NhBQ5uPkhwdtKB5EFs4FYW2Ac5agxL/E0Kml0yTDBLHmgQTtCiNxuOwNNDq8ZoS
M6qnNkUAPu4tcg5730MOZhOivbTHPjRb11G1FXqlxIYV6z6iytVvHNfLInLNpZjaiBsNwoszSEeX
RrVGe95cz6BOWXDSRNMWiz8S21GJpI1W4MUIQH5U5g74wRplOMsy6qphZ7JPvgq0k5Zi9UaTc9Vs
/M9sLSAcwEwimO6lOfhhGWAEEIcNklI2OtngKYZb9eHX7Ig32wTBNazoLNQy2g+heqPE9SQD1Zyj
KrHDW/brAMDagaV4HF8jMrnvn4/t4kL4MLRV/7bvybw0oTbtCq8wAZO3utG+xlZ6LeTF4+eh/hIP
14sONgLgUxHkK4Sl07EBM0D3yeJLxUfEVg+To8KEkL15h7PxQQD0E7rT4Oi/MfXaKcr1Nmzi8mYT
2dXgC+BbGKvZDZAWagKyBPAMooMJEUomdqHA+awPFEo9zeEBUsjeFgfh4hJlecJxUQysjFfrR0SR
0qLqQbIj/xnyV8QGPp/ZZROtJlb6wABbY9OpC6WSuDDAtPv6qBzMY3Ccbv4HrNYKtLAszpM4qw8I
pI/1ghy4Dd1KtqlPgcvAe4xqst16kqO8mgjg/WNAkyzButJhQikG4G3oeisccZ0bYipOKZoVpjBh
nxklh2pIH+pSNd+jtml/dspDLRfq71S24juxket90/go+/mLtKUwoY6QiG6EMtPGwXA275oE5gge
qAio3FLXh1suEVUyOo0FjbDEoT0sWMNtlt3ZHl3CwFJUufQAyq9pn0Hbo14bVpq94KsGLdn1U7bP
cc4zLP/q85Ukn+EcNFkCii+B115YmWtWdBDIAx7y1PH8H9Eb4tGYV9oq2EbBoyDlu9P3yrU84zF6
4MVNKWsHtOMxfN/EOy74qZMV/ZfUB5zEYsuo0KVPjwoqo2FrlKVuL+hK1UGTPbEzBzbjlb5DDm6T
x3h2wq/irVa2YlSDldZ/44nOsrCDq/za2OMYt68On0/xCgjMapYt7CNURZcNhmatbsQQH7YmyfEX
MUvjVStMgQKRsPcD8UtDQbkQ+6tksjYW6gpk+Tcm6QsoHVMDYLWGyIWW2mESC9uhnJENwy8VAX5S
0L+SwzbgAOtXKNfaxsV8vmzhG3Dzm8pfMO5626bIrfijImj2jDphDSJw7jFDQOnCkDaGd3a+MqU0
9w0JVoMO9mN1iQGZp+lSmlQZ67dg/qr1j59/svNbeRVgGeqHWznUmyFSWgIIB3OfHIKrxOl2xgJf
/x/Ou7NTdhVsddylvmWMOScB7YoXbf4jWF6eyxtp2RpQ/J8V8WHKVgh51INUxL0IsuA1aWanO3a4
4S4gX7Y1hjjxNqj4wiY7+UyrlU+Nvp/BNmNkF7gYid0GHngJw7H26aEkz/38m13aZhxhlF91C87Y
+mz2i2agqhxSSzSGB9Sj75V514XaQPMGjDaF7UxM3z8PeXEZapKiaGQyXPSrZShUcIWAhGu2P1iP
tDwOKdWJz0Nc3MgfQqwWIo6zsGZMQgR9CgetDniozeMzMOPJEVprr1nR/vOIa52M/6yUDyFXy5E6
a9bkOcWjBQOKMU9xl++yfe+0HgX93EvcfB/+u5jQdSXg5xBJVgnTjD/XhPsrpXuoGc7kdXuer4In
PneKEyKQDc/Pd9p848C6vM15p/DpSA7lNaY/wWYYCxhatqBCPNq63AKwM6+wM3SmwxaG+PLEfoi2
unNQPohMRNFYLrfV3fgcuzB0PP+Z3q+zcJG7r1sgbfk8X+Gc/BBxuXU/HGNCkVYzLQCNt+bgaffz
TvWSH1zqD+MR+JNbHow7xAA93xbd9CpwE3v81V13duDIh/oK55uN+T4/6ACpk9iJlgyE+YzUIPcd
yRugY0w99CbYzZUYD7eZpccGxmigMDcu3jXfkZWswDWHWgmyRRLPsKqC3mrDIHDJj4Fn7svdeDCH
K/AcmRNh+G3P0KHHvXgIYVnEe5izHsC2jc20LNzTvOb0J6z2L5r2vUX3QLfrX3CB/X3mkUE7Yr5r
3EW4wIw3iQ4XlhkhIc5SlGPSeGSdfnSzLseJo5eKna2iXzvf1wtGPX0WIPiP85FRV3ftfuvJc+nb
foy6WmpZ2NZBguKMHWrURik/mtVRxgHy8/k8P3EBjPMgwIEXUK5prqIIk9KVXYn+yiIk4qgy5UCx
0TeCnN8kSxBOBDRhRUoAq2vLooWV4zVGwkbPpEaFMe+RHqu/JsG3MnvKTXVjkZznTSfx1rWZFKW8
okvognUziDwE0Lp94d+X09vnc3dxYXwYl7ZaGOnQRFkfECe8Ua9Up79H9xlaGATJF4Vj3b/bhFFv
jWz1uerGUkNVJ6JmyzVN/R2GPMk1ci+eH7mNmy7Ke9hTlKMdbGK4t2KvrhTBGHqrL/mKnWx2tiA3
6JthsWLLZVXulCTq/81XVDVDQ+NG4em2ml28N4M5kXlIibq4U/P+qJtTiVRh9rsUw2Ij2KXdpiJQ
B56IGqKoLPvkw8FemWInzzgN2XOmHcv8W1M1+3Z++XzByMvnWR9e1NhMHi6IEOnramgWaAr6gBxe
mLTj6uRgNbMv3ukz7axvqhd5cDv3pSfcGhD8KtnpWme7hHPxM/73N/wVpPkwUlUqwP3rnOE09nGG
LIS+ttFPCPbgd4rnOMvUDZL6panlvjB56HMGwHE6ndpSGStKCKzZBO/FWX0rKXAL/e3nU7sVZBn1
h1GllZqlHc1cW2oKnGLfsb2mn/jr8yAX0hsFIrYECRo+MO2+1VA6jL66MCQKSIHDrB2XjGN8XK69
oiKLC2Z3I+CyxtcLRtc06M3wzalhrAL6XVgPtcLxbOSRODiGMvuxN/hiAJpmBALmBuBlsbAbVUyj
tGhSMidn26BvleT9T0XKtlKAS6sHzjFnOeAEtsnqB2UaT2tMDHQAY/GDGim/zLa7VSoN6G+wVUm5
8E3RVDCQoCQcb9JV3gwMYZbNdOIBsq+P2EBnAJdUJxBpgdLJhj0ABtNdqJWLXgZOJxIXTL8PuoPo
74PcoSf1K3veKnRcuDBPftTq2ddHluzXBggxAYwXZQhXA1Px+Vc/Hzc6GXAqlxY3Sdq61lCr4RwD
hkKOqsO5PYdE9V2PNvoy0vmdTBBTRxmJmoZx1laYxSQxq6mgf5G6E8o58Q3ujPlR9SCnuFHjmc/p
tdpR0pW8ZLf1tLw4wv8Gt1bFqX5aDgoA/jTKSRY76CDCT0gFu8/nETnD9e6Be6bDYUfvTYH6u7pB
JAWLrFlCoywqUmeRoe78Gf62TBkQygOdR9nqXpKyfShxxrUSyS5rap7oC2GnhewmOKvi2Ms/IyO7
MdRXCeXTsrMrzTpYGpgpLMuNqNk1ur7T5/iWnvcdXpuBo5fDmzWkR6NtNtL9ZcGfngY6vCqD8pOM
IIS4XhhgF1CEbipaQchWWwEG9PVRBTiRkeC08vPnsyefr3S4y4uyI69HyJprcZFZCLWR+5dGij7f
i2Z2j2dlBryjuKYxgEa5ND+mo1ztJTgTntppuxB3C9RKEprJCJo2SK67aCJ+x2XyN8rxDyG2DsEY
PEtgz4FWIf9tgF89sAiRBdet989//uVfr6AAs2hnnD2NTD31W91kiYUFsv9YmLRNt3GxXbgOmCG+
CJZX7NWz6jUGaZiSpShlL80QyaX9squvu52wx0F0vyU2c37yEoxLlO8hWvQDV+mXiVEHcrU0HPXg
UZXVa0k+Tt3ezLvHzyfuvMWjnQZaZvbDVWrUURM01A7+1uTze5y9XQA8tn4fHKF/7ZB6yuz5+/9n
0OXE+BB0FDVYDcvoGk/aoUq0RMWxareIqBn7wg3i3TaF/fwYWq5zDgdLpQMhr5tZedTF+Jxyu0ri
16i4ycxfovT6jwdGjZCMctFINES20enAzFGsFsVQYL3ewsatH7rXCGXPvYFy2ezFCMsX/4P8wPlJ
QVSq1LKKQBwHxirq2MkjpCsuxBikaNt9UfpsP8k3Uv4+iluKUpdmkdox8tcQnJFCWi3Mtg3iEHk9
chTUFWZUwgf/TW//IWH7b+nhY5TVquQ+HGFbEkXHsRZU952Yxq9aK22s/vNdhrAscg2sCQjbMOJP
P1eGQydUL/Kbpr7pFYzXcAmwzOzK0L5tLIyVQMTfAX2ItC6VCdGsTWpNJEBTh1ALd1FXvNI9D20Z
cWkcp+71ynxLquxnF4Ub3OkLxevTPb5Mw4ftNsVq2sw+2y0BNgTs1jGkGx0HBVF+rMfoIdafLMxJ
wtruWLkZ7vLiNGxkIBcPaDRLdQN4iEwz+fQn+KhK5+M8mnYvS7CrwAVtUav/UorX9yXKGP8vxJIf
fBhlxFtG64Ed2uMOhBGW2pXb3AEHutF2QMnFt6F3QQ9HHggi2o6IAeCGV181L/2jcRWi6RRAH71t
H8FRq9db5Z3Ll8eHH7faNtjEzVom8uOo0O6KEjOERdvFm/gl0vSdcr7z+YI7Bw8s5/qHgKsdlM5G
k+rLhLduUjkSKob1sXT1vbGr9iqafqbbeukTXhyWgfrc0pfZ+gnnYqern7A65StjaEuhZczqvroD
OrtL9ouWjXq9qRpyfiidDna1wIMp0uHpMlgy2dARHWOnXSMXiYJHitM2Bdn/pe90YUnri9iLQqq5
wBRWw+uFoipHA96C3L9RMwQOuqUJtZbN4NTQT0KsxqVmuH0ilfyflEP0KieXQQ8kzjz8Ga/DGbna
0VF32a6RnGz4k97m037rBXQpQdAtOrAqjxPa6uudG05QX6qK7QLg6oixlgoc3VUOi0DKfCVcieKN
+fN/kGG6kM2fhF3tZkjdkHlnoGRLGyVEfA1TqMThIbbv98b3rZrl+UXAwbQURrnYlqtt9fhUh6bL
pEIG1qP6jg/AP6cPW2E0D5r58425Vn5ZvimheN/KMHQoKqxOgrpAGboNzGU+IQVEvHf/YLnmWV7t
ZT3vTA9nMm/Rftm6Uy+s15PAqxOhsJIGoi0fUmnGN6NJAK/y8HA3hndhK55EWe2KPMVRy0Qvmk0f
mofSh4ddIKS6HHYcOMFjZsY2Lm7oMG0u1YsDBNJGr3eBCK0fgOgiRXqdMbMAu6/FXvXgLG98vYuj
w26Zv0i3qHKd3jFFWveBhSaLjZ3qTjfAb9alPZTjbmMWz9MF3WAgikGQRUZ5tUgiExK+GQhLVt7e
aIcRPansZelybV5My8W7ujVPIq1WBdTeWsHndLmY8pcO/aHSS4j0vxyYFyaPnYXGEjrGmgjA8XTy
6rYZc2kwKVc13+YKqlb27AcbT4utGKsT0xcsoD8TeGux+pXPt42AyzNMps8/z/KVV3N2MpDVaWGl
7ZRNLQOxWgkfWQ6m6n3Oj2KrHcrsrov4W03duNC3Yq4qUZDwhoBjg8lTf8N+cifeag0+1rgSwXF1
Nb225ab3Ph+odGF1mLJGD5SyAGtxDRZFAWGaG3Rs7DT+Uaeio8u4WC5KVdV8gKbkWVC1S57/kvoc
psLGNF/IW6mCUnuVafBAP1tHl5AAFLFS4o3hMDxjNx/0v2q50YPm4PK4jbhYttXph6VybXLNoagE
qsRabbsC1FpYyDhM4Uq2M7FPdpeaLwwYaw+22Jl+6luasueFOWNRqOPxsYgNnjXLAgybJkmYMVs6
QhAR9cVJfae4yVXmSE/mr0TJvcF4Koyntrv5z640NxbWhb7WyU9Y989KkzLz0PATGg8sV/0lwPRM
9ebDgqKdU1sSYoiJt9tab+dbFckTRaQ9gtQii2v1JJiWctSCH7Z1ESVky7xvUhrIuKtuqcNfSL6J
RFkIqN5SSFsDac3OGuYWASk7zypdftVweHOGvs8k25eV4KsSgZDXx7n+PrVj0HoB93Z8rRtBE7mD
JdezLaPgs1WvvNBep7CnULGiUiDS2V+Nf0QXBMOD1LfxWp53IvYUBT5Br9bPwlmScwXWAa+D2LNc
8cm8Gx8+39oXCn6n4eXT07iwZn1Qo8xn5Yn5XnITz3Ra1+e62S3yUFTZEb+B4v+yoLYS/hn+fHVE
ReywiV483wSnP2W17QA2zMCPmInoC3oPxya1qzfxS/+CtMqBNmez02EJPs/4kmxnRRcOGUB3XEoW
tQwUANeKXLk4T1A4YUgv0EkkFcHo9ofeVm1xlx6Eo7BxtZ9nmosZCRAOlbUPkH+VQfSxWE9VjYRH
a3ZZZpdCNP6odDU5IIcjINtQKVs5y/nNsQiraxp9LOqJZ8Y9KigrXRUgDqVmBJUPpYXZPPTI7ag5
epVW6Bhwg6M/ny+vS5tbEZe+Bh1d3ApWizvipk/bvrZsKXjSBcs2pJcyVzYuiPOED0urD0FWS1hs
QOcoFUFmiHUIQ6GEvBHhAr53CUHvltWhwKtZfa4pNqW0GKEFmrfyVX8TXVvXPbxuT3BmN3eX//2/
GGbRHW+xJKWAstt6g10cJ9cgiBRR5uGw+hGpOAyIXCRLrQ3URva9nB//xdfS0VmgEyXTf1ttQOws
Flo55Lg+FV+CRvySFv0Vr4WNEvr52mcSP4RZ5ZpWq2ClbBKms7QA2mv8I4r0GT2v7BtJ2xaV5vxU
OY22LNEP9SB4VKnv45dsq41yh6LcLR5ZqdtXAQLqqC7ZFDK9rjS//IupXIqxOpipc/SL35JczClj
bEwuM+uqzd6t7sfnMS6kZQzNxKuKQ4R+zfp5kFODNmWfIGjMPGTga5sdlZwWfdTtl/iFi4JgOMbo
wJLBTKwPSLmZmyYQUJFZFILrZxT8oXJX70Viq6prumB7jsUOzVDVTp7xsBYP/rf0oF8niRPvtyAx
55VuFHdgxDBAwGn0TFffFL/WJAsjy1YywUsQakVnZhZiV0pG2n7WRk/6QuJgLp1/E61xCiBn+aAx
yXo5LgRp8So6GF8xY6YCgYepl+3yfXf4/Kue73KCGXQN2OayxhVxOraOy7jIUy6i2U8zu4fcbaep
n2yk9H8/12mOe3LZrsMMRqj1qc+9bzz7GMVfxTAt0YQkx/0m9dgDkvQi+IIM9Dw7pd1+ie9gHucz
jmR/BXhzZ6tOeGncH/OgVXtY7uKhRKrNRy0jcob212DOu38+syZKhZSxQPSfSfnHoq+p+DZzA+Ku
3Uk3YrdV1Tk/2bhjWR9AmansnAElpjaY5PGvUBWaCEFj7XXrzrAeS73fus23Ii3//4dTDZm+DEWY
CN0CZOEWJwa2pi2NkBQa9/NZO7/CsdrketV4n7Dz14CMuJh6cbJivgs6bn3+J83RItK0/edRznc0
fR6uVmBSGEaBPT8dj5DVAaxhtliOfoEXzeiP6MqIuuRQ0MSKYipk3UYv4sLAeFBS7hN1crAzvdqo
KHUxakiITAVneRQH2vg2N6X2VtW6cut1deF74ZbIWwYnDTzo1gmElObaIAoKVHRn8FJk7EMXTZuE
xMFAsLszD+EhPVB4jHZbD7sL+DMOLiIvCqycl+u0QagtPbdUdAQXeDbKP0gItiRkg126S6ZbXS2y
4WhTTeOO50ZyUHuA24KrCPbWsX2h6MlP0TSa84uHB+zT1VcOxlhFXmeZBWm34GlDV9ecUTmOkys/
F0deuYdJhNa+m4p/cYifxF5lHVKelkOEd4ut+56GIxkPLd81nGba4SWFfNNhqx1xaX2RbgOC5SAH
rr3Kfa2sjlEQJaA0/DEzBbS0YCfK2+f75tLdxLD+G2WV/EqFYvjzQJT02B7F95A3GnhGp/oNw8Ap
NjK3vwXw1a0BFJrqOE8kEGHrfF5rQ0iFxgi6Fu9BwKjKrrqCZUP5OjpU+79UM4r0zQF1XnFzQi/0
IOCUf4i+HiuiakrtL9EzL0QgBzuIRaI9G2wRp2dEH73/aMNvrtvlD/5s2Kt1W4x91UnRBMKfBAAL
lttSuS+94piyXsP+kP2LuxB8CZ6tIm8O/axEiltwIBpx79uVAUZJb5wg/7axbi4duB9DrC6QDMNs
X8sIkf2ZoO71v7v3bG84g0v796G6QeaYMvO2XvmFWx5ZAKip2KpRPF+fAFVewhdMkeRQ5vZ5iou3
opE3XjHnCT+rhDIhcFcQZTjXnB4yZjMbMcI3+OEJheksHGJaOOg3lMh494mBoL8eP0hV+y+uE91Y
iqQG1cOzx1NqFkmF6T3HbBHf5XUs25WQvk+h+fvzL3fpWCEMfAwJANJZjlGX5qw3CG3aeWG9+vIi
UBshdbqFR7x4sDASWijLJXnWCxPUWLYa3eBguTGxPUq84Kr02i/LDtvWjr9QfQSsR3mZZP4SqaVS
5zm1GmT0Rv2nhCDl1SLpQMfIzZOrXHoUd7KLLub+n08lzE7yDUi7i1rF6UoR88Avff5CniN4jILg
W6hrXhTGu8/DXIBdLoNDRgTCDmXOs7ZiFEzYzekcH4+N6eigL6ry3cRS79DsBadFlMTOK3OH8h9d
OWdxltk6wS4tGtNYLG34khdAa4E2qsjd+XYxI14iZRbiWmV43dRbnlGXNp8J4ZwqKz3NM/iuUk95
rovs79BMjrn1NFW7hLKdUKGBhe6oIXz5fG4vnScA+BezEDB5pKenn7ArFxUUOV2SOOWu7YKbzAq2
cDPnXTgqdSJtPgVMKZXa1elfS36J/i11l2zuIxfKTLCYNOc7I85Tt+zVtzGt00cZb4LfQ6Q1D2GP
mt3nw7xwWrMJebIApcdtc72C8IQdZzEgbaN4t5A9qvqQlK3lAoCnWBuF341B/OfvULRB8IflJL1Q
ukvjqW/1kJLX1MU/pyR54gDdCHFhsfC+xWYJVgQjU1cZ0hxKYYurhWmnPFvoaBUiGwFe9UOc9QhF
F0J4LWUtMF49LFVpY0ovrBx2PS9sXtsXiidRRb9VEOl4RpaKKuTc3itjtLV0lhGsEgdqM1wHfDzo
LOvHk46hVuEPNHBTpA7q5xCoRkrlID3Ut1uH2aUj9CTWMtsfnoQtVmioABJL3Ws7hM+LH1N3bz2V
3uAuQGcPhY6U6r73+cq8cLJAJTNRJ8G3CmDl6rYNFMwPYnHRoq77a3NsbrURmSXRj7em8tJikTF/
B7sOJ59r9nR4oaTFeSTTn6qwy0hLu38wvubMKMpPZC3Z96R3zF29T2/VO839F2P8EHqVK1kF4rAd
EEKYBtgoNAZq/qXAM6lskIz+F6HA6KO2QlZP1el0lFYmp+Ks0nrshTDF3UKO8uQ6TGo0b4ew0LfM
xC9tAp4niBRBTuJkWd2ASTUlUwR13tb00V2EzGbj2+cDWuZmvQM4NqFZgYVlWKv1UeBdEPH8Zu5y
vbUnzbfctM1kx0z81pbNduOZd2lA6FchIwm6kMLrakBlFqlzotMrNlRpRCMw8cNffi0G0z8/PQwI
MUDzAcfQN1oNa5KDqg9Gi/TZau/9wvKyIN1YdZdaUicxVhu60n2tai1iNKz4HH/3StpF2sPiDEWN
d6+2d1p3/PxrXbhnTkKupi/C2RQLLDKiRLiZk/yuiOqrtEYPNRVdLfr9ebBLrU+i0f0SMcFBs2S1
pRup0qY2IsXsrtqbzJO+Gk9xiFyNh2acGx70AwBJxQYh9Koci/ut9/mFlWnQReH7SSBszgragwU9
FX9a3gmD5ORgQ5tYfokQbgsn9V+sSgoey0VAifOsXi1rkSZkFCaR5lXxTivTJzWXXj6fzUsHMXo/
SzEAjPfZ+2OSa33sU426sQqmt08Gr0qkxjawB/080IV5A6Hw9x1OOnkmEdFqVj2nWN3ZKqrxTt6E
hZu3jQmSvr2Ty+SfTx08OPkvRIC64BqLUY8juukSB6IqxFealrtm326cuZc2mkZJAxcJ4B64P60O
3V4yglKJ/w9pX7Yct3Js+yuO/Xzhg3k4cewHTD2RbDZn6gVBUhTmKsxA4evvKsre6kYjGtq2HXaE
ghITNWVlZa5cCy9GoiIBlgA8emialRWHjpWA7zO5NqL3UbR2ge4FKlTQ0em54E5mLjewX/BmP3iu
c+0saYiRDODpXFwpotM0JZiEVFB6RqzfxoryrWjrrRrE/uWVnEuooB6MNQSnF17k094i2mc6NcAY
iJAhXPfxuotsoXbG93AFImK3+4buGSb8RjvqTOUKQt9HhuXTa87sU4FCRAIpRvRUlt94RYW3v+rP
/xEPFrcFMTbEmByxN/Fp1VAmaRmNYEq7omvFLjbIvkrvgvdTKTEU3UjxhUXY88xxxP0N8BDP/nEC
odMRiio1iogwSFyWxjtj5T5OyEGq82+Xl3DmMCJDhGclUgIzDUJiEiD4UjA4QwvVm7YSyltLeIGO
VXNXWVn0cdnanMfGdcdhlRqiZlBQnI4qlKFeTlKYgxDJ8Jje6Ics+8JLSHbpgIdOc5Rr4zCAqpMr
bC5XIWeudxTFgJzQkUI6r1D3VGvEMKoEu0jDa0bSW5mUC1gsPoRJwHJign/CURithk0SMkwkzkSw
UtbduvIg3bfI9DC3cAontMK+xDN52uiuVtBVbg3cPp0Q7pNCABMpWsGVCo1W4pJ/46dpOiRA0/nz
EcKyZ0HRYEZB0oJYClSmV50uuTQ9pPobhcAre5UgXRbnia0wxe/ElZDQJetza3ZkfUpKxiqWoLQP
6y8gavWgSrWiTtOh4VS4lgAjMrr1EsR55uyBHfnP8U5V54aOBoLZx1D+MsMd0ZIbK6hfzVxeuAjn
BqaiRxtqqDyTOo0BS8iW6USCckoVP0IbBHfu+8Jxm1u4YwuTCDCViTaaBSyY18rHz2zRB0Jprj4c
Aad12drMcJC4wSsc2BLQ+EzrFYzKglYIWmAzBZr27WunhgsTNuc+TkxM3H6AZtFKzpAI4xFtrVwH
6Xelv9FAu+vqm3xDb4N2R6hXxWstgzDIursGwerCMGc2x8k3KKfn2ywQjmYBvqETNVdPQeMbvvXQ
Lbk8mTM9GzwNhkwwKm/82coj7SM3MlRjECUWZpM3LugodQ0js3NJ8JKPcd3Qbed0nuzme2l8Yf3T
gCdl1rph/7RIJzC/rL8+ZLKHAEIBoWOHDwEVNdmXYHp2oIFT3l0e71z24WS8k5sBrSF1LraYVqgr
+KlXXpPYl18blKJEF5BZ0Byj+rWE7ZmLIxDDo01ZFjldwJkXzcDgA2oiaFTIjo5yEF2ZbsdQUW0g
kb7kVubCJVyzMor7KIdDI30yRkSIZTKYSL0n+TCAKppqqd21WeYjy0NXfZpamyRVjJ2gQIMwgl6i
2w0k9KFOJPl9nX30JJc/x0LonTzVu4VAeW5fI7mMupGBBugzdEOrpcao6yC+6bWXsgE4LRE8bbEb
feba4jqe3LmCVPSs+hCaRIrUHCU4UXrozLtBwtYWK59or5f306wdMJeiz5oXi6e+dQzxltF76DKU
WWqsg5xCkA0jegJAXLgbC5CIX7Y3V+7AG5DjkEFCd058B/mlVM0yFCDiCMpaQuDWLbkfenKnRJnk
hQHbk1b8AOm55IBggKvwyY9BaNmXP2NuEdEUgRYkZCZ55+up1wjUXB27EOnzVkjDZ+z4GjJBIspx
YiEuOONZU4Cbg1gA8ccZArWHTEKoaB3HHXc2pLEcsHp1KvMvD2jO+1i/rExJH9DcnYikhJVUCivR
rg0ag0Vr0JtqYeZmNgyuYGDIVWwa8+xsVgFLQZaJHg+rjsiVyqpDm1aGF5eyR8tmgXhmzpgEbB1u
STj3syydEJq1QlJAKgalHd0uq8SthYrf3ahadQut2ypbWKyZaQS9LFycgu5k66xDuTBSAQTJLS+b
3ghS5RKjdC8v1NyFhV4m00RnPBA46jQZX6hFrqoFQP+9oyHWCHWXfQ73JRxqymmRJbQJ2xUaggTX
BBq9fV4qUc29wk8+YBIcqJXY9maND5D25orcluiXB978Pt/wpwTbLdGRzDy5Tdwb+K+pWOgImDhz
LRLMCHJFuLASM7xKtCJwWigCQo9Z0a9YUtRrFbt0k2by4F2e6jlfY3JaYvQ7wIOe0VTUEXJhPcFI
hfXog0QQLarKyljx/tRlvoPZvYq0k6FBEQbVsIlLiXJBlwQVl1ZjmF6kf7IudVIkGSpUHS+Pi4c0
k2eGiQyGASAqIMSoBZw6LwM6ugoVGCIrSo2VGIo3llRch7RowN9DDWiJLfEu8zU6sYiaLaBpFgDR
GvB2X1vqKMgSlNHK83QwbKiCi26i2Eo26l5Si8ZLilYovwtzZQ+ZvgoCpKxcKpGfedAv6+BmBSn7
TFYvTMZMjqzWgEh4QvxegNpIWRXElwxqbS5P7XkJmdsCTg1MvWAC0aYUBXEypClomAxb/QZZMJa7
vFMjXUHDxtG21Q/rsVi3ror6R/8uLqHfZ8f5y/aUtAA6EllnUdguFQGledTMIGwHQFMnsyVVgrPN
yoeJchz6FBTewj8JzmNzwENK6A3AAOR1HScbWc6+l4UMpqml9PrZbuWmsF+/iLIRLvGfH+2dcOwT
sawxqjTFjIry+E2A5KptasNN3eSHpK+/L6whd2BnuxU1HSRk+B01zbY1UZ1FFroSAcQTHcUHCsAZ
dgaa/xUvOSx1dM4ejSNjE28qqzF2YYujkSlPMUi0kHz0WJQ7ikltiGeA40K0k3hceFydOVU+qUdW
J+tn4AEpDAKs9jr4TlRxU2jNpm9Bh64139NCfYT2knd5Wud2p8X77mVwzaHCNPHjLAFfoFGOhq3o
zS4J4peGiZ9lry7cwLNmOAIAFySSNtPt0o5mqIpwLMCepe5QxA+gyPdSOf6rkQUmEB7lTzOT11qY
W0UoMIwG3Cc+aB+/Q/HxO0QibxsKpe/LMzd3ArD9US8wEFGcXUM6Lnw9heir3UgVUPQx5FOC9Bbq
6j7klq4qabFt+vyRCBZdeOovqAYo3KfhbQGafJJa2B4qLnhj311BQN1tnkGj9zR6agT06+Kb7fwc
nJrkHufomCfWqCmjDpNhZpurSvdQAu8Auw1jG7jBygOvu1N9doYHPoEtdcVmmSX/fJ5BgIqIHlEG
il1nAFzdqJF1QVrVFnY1WNcUMDNnos8zpoJXQ8EH4IM1i1zUEt1itVTlOjcOz20BcYcjYqhnL4q4
CYkG1WLDzgul24diAWE6Fhg+kDPhW9dqmV9DvG8hmDw/LDrgVDyJBOQDgkn+86NJtygobmjPexhw
IV6BPhGqnGKU7SD4Vv009T8fw/+Gn/T2p/+s//l/+PMHLaDnHkbN5I//3Bef5L6pPj+b67fi//g/
/fOvnv7Df17HHxWt6Y9m+rdO/hF+/7/su2/N28kfPNLEDeTwPit291m3WfNlAF/K/+bv/vBvn1+/
5YEVn//444O2pOG/DaLW5I9//Wjz/R9/qHDZ/3P86//1s5u3HP/svor/dvVGUuCFf/62f/+Tz7e6
+ccfpvR3+CneiMC7EbgGyB9/6z/5Twzr78hIgSwOmj/o5v56SxBaNdE//rD+Dni2idwB3sAAiqES
9cffatryH2l/x+5FrIXVRN7/6/f9+9NO1ujXmv2NtPktjVH6+8cfkwgYzgZ4AAXEwLwmCr89RY30
Yy+CCAjyuurKeOGU0oAG+OktBxf+5QoQrAHkg/sNjW2oVgLHNbkiYi2H4q+hVl7pcVkM8xrqZYDe
qbcSaDxHr7v5jVzR6WV/ZnP68IXeOJWTTINa6L73VI+uVBesN85PgHJrHy39v+b38nyejnBKOIYm
sLCpcliLNj+VFngFHYEh3mvLnTqnLvVraIhDwQfOt8oMwDbWrZoLMHtcvyXd8iah39FvmTwIv+wg
OQGuGcD6vvbwqRfJoRoZKXVdepBjQ59lbXNpWOejdZlbHdh6SWFkkkw8tze5e6sqMukQqxT2ILj6
1K7yFScZjV+Xqz+TeP7c1mRL4v2eiYmlUA/EDci/KDH6rSAm4ZBd4oNY3RkdsKNoYEcpH5YZUr6y
Z78i0TPrU+WjgCUxQjWMFCKWOBCKG3v5ClKCYDngpiWnOcT7ZfD3pBXl3O4E8KdEJI9ZFxeefm2i
1xzlZqWxoe3dARXHCXWlx/C6dkvg6qNt1LqaS66S6//ksOBawtWE/Qus0PR2YhDalqEGSiERJ/my
V66aZ8OhV2gs9+vnpV2lmqdvmp+DBoZSBf4PwAx42NNtXGQphN6lhOJd2iLGaWMx3OLVSlehIBeb
digk4hLdiA5llafQWdZEW7WyfpuZYNXUYjkAYCQQ3sMkT5+0otc2cdKOudNXY3OQO4sp7hjV8YYN
ivaQq2n/opttWawDE43WdaqWIDxNck8eC/Ebq1So9GiZtkvMxrhSK5qsci0cQ7fSO9AO5I2gXaVy
E8WAl+blO0C3qepBza8PXFElwA9LRS4ITkGrCt2WYhz7oxGPWD5JSp8ZBuQFpobOaFlm+sE0RxmU
5ZBlA4wA6T+IiMQphFDVYDQPcaaLkOJoq+xaa1iMFwPJ6TuoyqqbOlbYbV/RxjX7sHeHIaAHmkvK
myJGRbhpAfX9HFVigk27lqt4lep5XnnaCNAomLy7FjwFLOgAGEeuunwMc3ixlWjUXb/TmFglHtMs
ltq1DAdtaz0L1oEyQqS8pgoIhPtO1lZRWhOPmYqxJw0wN1CVqxuk+gvBOOSDGL9BPa+TPLEXqwrJ
jqG/1rt4qO1BZiOx49iQnwLaqd2tanXRa0xb9Of1aGKTwJaoAFAhWYRSJ2n6+KVP1PaqMqThm6LG
xEeigd4FbaY8tFqf7RNJrwDhGVv1VpeacY+3TvjQt3K27nJU53I6GF7JSsgB99jQkQ2tacMBIrm3
21RvtszKQBJGC7qtmozcpHo0OEUqyW6M/ejJQWE6mVbGV2qh165KgB0iVYD+CLWtfAZCfdBKR6Xb
pFX1oLeBfoD8d7FP4la/SlpBuRtpCV11STbcoh2km0Crx4eAQTm0LHETiWqcPquxWJh2ywIImyoy
FOPdNugNcVN1KSXrRMvyq9LUhxSKtELW+8BHFG4f0F7zgXvMpe+ceRI6rmkOPGugiKXmGbxH/UfN
sCBY4XoI2yeCrzGe2rKE0B9otwpAyPDMZs6gijmeF0PGQOAiqGPmI8FYguy3bEcv7DNrFeho+oPM
tJG2jsw9v5YIzSHD5v1GWAGiiybq3RLaYr7Mhji208I038H7E5tOZGZiYVc1OsilKDEA3tcz0+mD
UH4SwCwcXReo3TK8FCUwDA8V5O6VUPgmB3m+NwNa2iF01kFoHcY7hUEtuCy0yANQuHfqZqSegnlb
QREW1D6SmrQQp1PQ+LFK5DREs3WGdsVOMAxPrRL1PgQ1DliUBOi3NSQJr1WIFu8DJo0e6yzZHXWN
4GutErqgowa50iwoqexAyByQtwClUObnUgpBZFFon+qwLJ1C6no3GKi0oXJcvMSQVkTnp65ApBnk
EpxOK6vQDUp2WfsjEm4tdT2K8jUSYaYXECDT477tpPtIj/TEjXRtrCD9YK1TcE5QtxTDOHNEsWZX
WQR8hJMPenFVimokgzxY7l8DYP0fgAxXcrth6KC1BvFKGIsktZU+RB6jM8Fb5kQ495Lbo8f+oaGm
sg2DTPe0vM22kh7qgy3Av3mhGpIrS6uow0gzvHdpKrlhy3pbL5UhR7csAnMP57LaBYllCi5CmiB1
9TJHnbIFCBds7zEKs05VUPU2SMPqDlSkoEtrlNqpSYVJkFvWgsJjNJvYzdHbRPd5qVTSPqyg/2sT
Teo9kll56dVVFmB3V2K2Uco0vh06RRVcRD4CVk4DCB6bMISCiiIXUEE2EoM8xAZj6ySy+sK1YqhZ
RjpUYfO06D0mqLGPtiYFKsjagTUjtDXksVopUUS2Mk7Da4IczLUQQ+tOHMGra8kjzlnSSW6EuM6h
RHyQ0jD/xoY0dMu67rfQz7yGUhca+vtec0YcLrcwWHINrDMqmVllOgGB1HVF6LgarOygpHLpyOAl
3CSFLu0Gq3iAmoDp1K18GxcmAKOSuTUb7bVQKhVbn6JPL1VV3UXxECwBiQwiuNzEgRdzcyvqUNJu
EqIdApVCZULPNPLR5aS9jayk2SbglN4pKlWvrK5DuGkZ4i0BGfe2CsrRg2Jh44Dc5GWQAgafXSPO
7ksCd0ZVRwwy4b5r1eCHkVDQxUvWjxHNuU5MBEgfDEJ+30LLA2kPQmInjozSSdpA2OK5NNiBiXUb
Asm8pyWUwKshuGtxQqIc+sxtVN7LDZM2AyenjfKqdDQ1NLcSxMQdzSxHwesLq/IkGcga0JFKrm5i
Wbp4VCDCXZC2wsIkQJD3eWx8BowW8BFlddcNSb82cygXZ6oQr2XQcUM/uMjD74MKbYMcl+97YNTW
cDsGyPUf1DBPx6ss7nJICo96tar64VZFrliCEnmGibOJovQM90JW3VCwGLhgl0FDgFFJXtfh/BML
wpQOHWSfjR3o0cOBPMK1EiwHbqi4ZqkjB0NkW2lf+wP6Ev3Y7PY6lyVv1eoAcWFqG00ZbyvItzuy
2YurVrIGT7Niy+kiNf0R4xzdhBL0u9NOY3CmQK6+tyFLD3GlBE9GMpLnVGv1dV3mtdN1cgMXbyKb
VyJrPypRiM72zvTkRiluKS16X5er5AaMpuMui4so2oakZcIVRVIjPUhWk3dbZOKJI2ZD8dx0JLpJ
MvhkmjaghB81yBVCf74kt6zSQwuMQnrmAIxYiG5TtXikQUGRrWmcpGxNEhUaK0EjbzRalNsRsN33
ikFv2elKgMuvejGtr0yKWnCkBfF1aQimH4cdswOjIF4kgedu3SlFfMOKofAWHnw8kTqN4PEKB1pV
wnQgJ3kaVDZZVmMpEVT2TnxjfPAolpM1FSWiaN69/Rercz+jWLB/gJQCgsuo7kwyu2lPSETLrsQb
GgJY4P6kjooGdjB1lxt1bSTLzeKnmStuEWkzFcV/1DuRMZxCAISWDFSWMUROODKQa+25/AxeVZfj
ZlI3ewQVf6b47a3wupQ0lNWz2YVppE4ggQfs6HmbM54ORV7EuIf37VOHV270AlouJ19JN+1qWH/U
bnz1pXv1WKEV5CZ35Wfj1ooXsmgzD+DTz5jk8PNCJMUQacQzQg9d+zr4QU0I/sAnyOAicWVw3y0N
/fyxAjoZxFTI9YD24YyNDWjxoUjblnli2qwCpfb0IDk0NXvqjfbj8h7m757TLQxTYLtDfhJpybNW
wdQYIPlbN8zTDPrCdDSx6rkL73Z/2czMiACIx0OPp9XPyVtSDTGxmQeDB3EAO4wrtMvtaiFdFaA9
uWxpZkDIsQLrxVnEVAA4Ts9kWylKokgl8xrtI893BlqABba6bGNmZwJSrIG6XhMVCyw4pzaGMc5M
VR6YN7agrRN/5EuiyF8t/JNlObHA5/Mod9ujAaRqG1jonfAOLGG+eZ3egaKsgvIFGEhjJwNU7abN
/eCFKxW1u3Kxp2wmP4HqwNEoJ96NNuCPHTN8A8BkMXhckTFHt+yhekXKHBkK6JOAAxmMUZ+/UTA4
T9yd2p5kgfQxpuDBgm1gFFE3RuaOV+ebt9D5Ha7JCeyCezlA1IDAN3gHCkhIJokgXE5KSwdCvHab
v6k/wh19MqDAAgJIl+tEQ2HbcE1sJx/BSegwexkgcJ7O4zJ3aIAGQmAGxmqylIRFgitL3HI55nTV
Ip2XbZd4jc5zvnykR3YmE6uyutct8L972Ubzu3vwgOPyULac2zDeL5U/F61N5jVo8lxXQ1jrncEd
UWjighYZxIllN/m21AQ546mhi4TqI59BcJBPq4MWXkgsGGGNg8aHKzTLexkyW54FmmpxF+6jhTLh
3PBAFmrCHO/4ARnA6SlV+4Z0rW4QDy9BF08npy8hRanawb69Zev8+bLXOfdsAFf8sjaFcMdpUjVU
hTVq7HL5uRC9MP0vRzQFbUciMr3FzxH1XrirV906veL98PK63y2BgM/d6OmAJjcrtH4kgQgYUDL+
SHP9Me+Nz8tTNpNNPjUxCZjaMgK7Rmwij7Q1V5Y/7Go/ukvs33EiM9nkU1t8uEc+ux1GQ28z2OLI
Aq7DPVgHla20wBU8JHBA2gAmcdD9FL5U+LG8SKQwKex+ebGTDTK5lnBj4M1V4gMGHyyPyfeoR3Uz
8jm3kWqukcf+DSLzpTOgTG6qSGCyIPAdw+sDfNTtJ2dTYD4Aat+W3NfcEUDVDCUkBX7sjC1qGCBa
HxQWRlij0Ti/0+O7HoJglzfN3LY8NjJZxyKXQ5lSGMmCxyE9ZOz18u+faDH8XKdjA5N1GuJRDzIR
BnhM3V7nDqjmr6O1uF5iNObO/DSKAI3q0XRN1gYeUo2QX8TuJ/d6f2WleOEWktOzW1PDe13KF+Ki
2eN2bHASMtRRG6pSi5H1YNEFGNyJt9qNAb5mMGotdAgt2prcZO3IoJveY3BWCzHa9hDdW066SWJH
tpEzXPC9E9T515oB9gk3D/5F3nk1cSSUNA0I7S2UKwC5orb4pO3iLXm2rk07vy33ydvoLbMyL1qd
bMU8KbV86E2KMEjyEXx5ibLWlA3S3gZa9YhHVgNYectVIK8v79G5iAjvS1AzWOhIP+9WypNBqUcG
y7wpER0ikfgkKMj/6Qcdeqv1IdqnTvQUo1g84JVmk+axq97IYQk4MeNegNE6qttMtvCIrAxp0q9y
YO+NEPoaRJsTApcbfcd2S4JK5wfm1Npk/6pZQIlUStST27ugS2wpeANfy1pWP6zyFkQ17uVZntvD
x7M8vdIbqAGBFR+zzJ0nptUeng1PBBRNuP1PoqMTW5OyXyTUoQwBEeq1KKxKvg4yISzianCgfnGb
7pfs8YWZ+B7OBcN1q1Wwqk+RzGlBpGFoIygYoBkUbTWPYfPAJY/UTjIXHPa5KYCH0XrC2ZjQDvnV
8HR08cadCfpwUym80NJ84EF9M/bEONsA5+4sLNj5u+TE1NexOTKVU4PqqaIVEDRSnKYiGylfQ3Bc
VvwiiJBz2seiH7U7ofkwus1l2+fX0qnpyfqhY6pLygCjjKTaQIoUVWuI0i0McGEqv2rHR+NDYTEU
gYwuPLGIXZWVxG5D/RnrXoK0aIk+8/w2Px3RxKdaEFMt2gDGFD2ymxYlR09pF1pzl2Zt4kGlLEZB
o8Ws1VK6DpEeTcYlbciZRNXpOCb3eYSHW9byTQGR5Iba1kc+2sTH43gDfCmuQMHpHPklWpMnLJ5u
K4d8I3nSI0iQ//qdePolE2+ZAWldjBa+hHd00wPnIdRWuk/3y3iepcWbuMpsHEatM1QMuvzMBuJH
+Xdkxhcc5NJ2nNzxZSVItVLwPU9fhVT0WYi871e6+eW/O1yTl1xEki6WKR+Nbq3lonnIYvbwX5mY
+notCULN5OeXRNKTLpbXzMgXmCFnNjtneEfiEH0qxpmARZp2aVFJBEpGDaeXT+n1QDX/8jBmXtnI
P4OanCdN0KM97fZjXQQgZ1vWiEnMg7ntoL+zsgChjB9q0F3Ge+GvcQ7x0OvU4OSZSCkIkvMBBisw
0kFN7gGvJy945TIIOEir6EbknbjfUFT963nYU8sTB6UEQpvFMSwb1qOaCk6GNoPACO2hX3gSTIig
v8aIzBOkkjQku/lldvp2BNgiMGNNrxEIgB4Wylq2dZ9Wtr6KXscr44WLUgWgrTKhTmG4V9mN5PV+
8yZslzNE/Nye3tugajv6kokLsVCFJaaq4ksS6zaXKT5i0LZpazyL6pAAOTD+9XOBJDfYiZBMFfnu
PR262Y6GElWQ3wJNsxpGdlIDbfknJPP257ef4PL44Z0OCboBYCsAYwL4GSaT2xG8mhs9gKTKSssc
4wM99g851JbDa+kuXTU24lgwcG8Vj+7JNXqR/wPzPBsFunagcUEwcjpAC3JB4IpLm68g3tgzr9yK
6DLaRj7q34UHylRl224IwEEujC8DvuZOLLhFwDgoQwMYHXMT5yahfK6HfdHwRK4fG86wll87x+La
rqCrBrDGWSpUzc34kcUp7jJHe0qgZLDYV+h9MICeaQ6p9iSjfqPfDNZLYS5ZnIhD/DxBxyYn4REx
pILIEhSH0zx8JqF0r4np91hXXaLF2yLSdyiz3+jkMUiklU6z0CbhB4qvnqXu8I5cpZJ+gwlk67hL
VyWD8OT/I4NQg5MPoxhRygzzDbMWHwDnDw60fvJGYThsPC+nENwEXDoZePMboODIQwn6Z4Bw0BLi
W+BTU7bKtx7A+MQjsq+pv6OxNBPOomUDPEVAHEBXfpox7QItYKiQNl5TDm91JN8XYrUKrPqGKuR7
FEYA8QjlTR5nyNwGaJcZQTaS0IVLfm6zAI/P7y387wynLoRyMwYCa3DJ71EuTjENlL7JBK4Q2ceK
eDUwDZfP5EzwwltV/jQ5cXIg0urAbzdiZSukh29QaXDGYunemp/cX0Ym5z4aSvCWNWLjySv6xgWz
LNxYkIb4vQ7DmZcyyqRHY5rESrClUJnAHHg4iw33b+QdDf8rZfs7OvJz18SxtYlPCZU+bfFWwKJJ
7KUrwpvRNJ/rSIXUhJ8trNZMZhXFdRRmcFI4hfo0+TIIpNKitK09IFEf0jvobnogT/lUmDve5VcA
yiK1CQxC4SrAOq0ub5VZx3JsnAddR08iIsgAIoQwzq9mK/KK2g1NlIXogbjVhvfO8JtZt6vRodAn
Q4OLDy0fQ7fTRe2ZmZOCFBQ4TuA0ANefhl5ylogWEKY1HHm8ltbxCtOPtOHSkGfCyBMzk4CrHyXo
BaE1HcwF971S2qBJWzjyM3E9d3Y6/gO6L/Dhn86pVUSpOPYjLGQQ0UG3thTuKxGI1SXa2Bn/emJo
ctDNRqa5UYqI4ASomRsb6Lfumrq6N6MVOCESunDmZ2fuaFyTI29FDWIZqPR5fa59pyRfR7W6oBU2
47q4ZroKBnaQWp21wDGTJUYqIVyqS/nBivpVVDC/rsaFp8S8GRUcT4jKVNAzn66QXpiFXlC59kpR
v1MG4Ka7eG01r5cP1+x8QaDn31Ymy4PmpEAtOMDBkqorSwC+NBLpknLvkpHJoohaHTCwrtVejkvU
NB7jJb7GOf+ENfk1jInrBR4hqnQKC42LNgL2lO5GO9h84Mpejduf7SbtBlTuq6UHykwCEcWQI8sT
N2xIPWPgCOHOiVdfwFG/DXwDkR1bL8nyTnQjviKsY1tTbUKdJjF6kr5sKS9pjTeKVMD3ybfAIiR3
pHR0vwRZ6rN8Qz4ub5PZU4zSPAJoA8nErwD3yAVHBB27Q6bVXhgCrU7ym1iKPbVnD6lQOjlazey8
lRbj9tkjANITKIZwgdlpp3Bdq2Nejng2RBvDpmC87VxQ+l7rtznu8RGJJE6KuXDbzO5VDncCrmSG
qFXqUhmaYGbttVK4EWWgwut84czN4DqwZ45sTHYrTZQ4pJAkR1xSQdEWu8Yu7oONgepJ5ykO8cBq
uhbcpY6P2em0wNWBrkTQFE8pECDVW+NisWqPSUCIS6BGllIoZdcLz63ZGTwyM3Ep1MhUoMBhRhif
RSAnQylbsDBTZ8UEWpoKCh7wgp0xVaKLtKsrAZcKKEA2FrULn67IrtuOjrWFzPIqdLXN5QMw72GO
TPJRH52AMErAoRLj7CVX1n3XrMyVDCkA8Za3fSWAp29b1LUlL/EEd6l3Zn7dfo12chNEtKOKmmG0
3XhD5I9CeaXa4+XhzYYDR6ObrFlYl70APXDs+hi1Y0T7lfSWgqg+05a4KmbXToPio4jFQ0w5zQUk
lUEYbeBK1JXYP5pbLu4aO2nmj04FtTR0/wKh/355eLMnDjA7DkfD/6MR9HT1QAMgWimewV7jMwel
+VK39crW/HrVrCGa0rZg3cy2gSP41nISa+5A6CiNoJiHNtMz4vxGJmjPKBOkH/R6K9QktmWjWHDQ
c3vk2MZke6J/RSkDLcJ7v72qu9yprBeALhbO3fxAoFcEkmwQ4k8rSpXUScg8Zo0nWOs+ewvBf7Ww
TnwdJokieKZfFuTTdRKrKNMYzflrnGV2urPQEAh9otjBDYMuCFDsrsCguGCUhx+XjE42hymwCsKf
GBaUv5ymYPdBlWNDdocWDxoBElzqWPlqI/qjVu8DQ3mysmFt5UVrp4RcR0S5GUh9aDL2l6jMfl73
x5MxWVODCQm6YPBdcvZM+0MhtrbaPl0e/Py+Qd4BoFC40ylthF4VAKzUkPkd1E/K6K3SRKshWcqy
LFj5wmMcOU8xrBNBp7Cik8hOrdqFqIsLnOvCSi6ZmWSgaFtL6FoXam9IqseIql7MMvSfdG25YGh+
x/w5a1+ZgKPxUBDAjGEAQ0o+bjpdega1MMABWfQeRmQXx/XSHj0fGbg9AHvgWSrEQVP/VYVaKaRN
B4nxHj0oxmoEa1KhPv/VvQAjeNCIXJNeAWPB6eFrdDReFqLIPPTB+XpV2hWw5YO2UCI7nztuBThn
rkuErubJIpXo1Yz7AsDSDOxLEStdo09dDT0RLGZorzlcHhMPv0/P9qm1iUNBhy8tEwHW5KF1EvJW
CaojDKZDmYquG9XN8FIofly2ee4mYROkD2AW4EKh0zNVlyFg2ObIvGRQvaho7HYRVXd+X5+YmB6o
ZDCkwIolBiJuXzFXo4uWsHoEwWbiV7vKC5oteicVR3wAP6p3eXQzaS4ozeDlK0PEB1xsUw4mQTVy
sAaZHBnduEblQh0d9D3Nj97taqRcFu2dvz0si6udYet/PYUnL6ww7tquiGrIIWa2+E3b453q85Ju
s63RbtHYHVq1RVd/zxA2L4VeM887GAf7osGhyXCPE+NNh0gTna3Mwzo76dCsBrV7CBRrMxgieslu
IIPzybJo03bCM6Bxd5fnemb3gu4KkCceTnPN1dMTOQaFBM6pGKQwIejo0KUWKg9q2UK+sHAkFtt9
Iftoo1zwbjOgJ2T4fpmdvjNbqgRQXAABpMwcCY353+sDOJreyU7r3NbVX8LENqHgshqXJKzls32t
Az4CKji0XYgQ85vqX5q4/Y2eoNUD/Qkr5iTXjQ/xMvqWrjO3xMOPJXazU12IwaLZ0QH4Hh3zoq/7
aBoVbW0h0XM+D5OvmbzT0hoYjKRX8R77MPbGS32Tr8vBHqAOYo8H3S5AEoCGVlQLVpeX/cyBTOxO
lr2SqkQnJk6YIIxO2wterixldC+bQIbpdGehFVvIE6SyvCwcwQ99b6HD7PIgzoteJ6NAC8+pCXSU
942RW+hG3ELl0hvWSmiLm/HwEzbXvIpL1/95foRb5DeXpWuguZ9eYBJT0dsdGtwz0Se8a2un/Mzx
vEhRyxm8urCD52q1/K6e3ydHdvmuPgoHNEsoMiRO0C3EhZHRFfst9or3HhSYHmD9W8Q6eFWw98Xc
01m0PBkvv2qP7ApgjkOfjc5wWiS/jkFgwRtT0tjOngavgfSkuFTkO3NIE4uTEyF14Vi3LUaaQGaT
Y9N7P1rn/hLK+Py1PbEzOQHN/yftu7bjRrJsf2VWv6MvvJk13Q+wmUlPSqSkFyzKIeA9EMDX3x2s
nlJmEJlRpXkqqSjmyTDHxDF7o9kfeUjmYw76AY1yB+WaQXBOHgAKjFs83tAQn7nkAVXMTtSBJVgj
71vL0QFx2wjZskY9YB17dbEvwfRrmWE+hqlGARL/+bKuvAvvTpf75oWODpJgntgA3B8iL6sIiyHz
M+R9kYjzL4t5/wzm5HDRUEVAsgnQb3izLyvcdu2SzjcPyZW2Q9kzDVgTSewsbNgAtc7YE0g/JZDD
e4aTzr2z5phOw6hCeravb6tw2o1hdQvWVF9kP9/nGDhJzPod7eeqkizTJuwnS8oW35WQaYbuK4fZ
N8MOvdBCVdxaG57F6FDG/JCNWu6pxApj8eiCRMxHi49yo/qT4USLBf0HDAcZvjRT6nUJEsREE+zq
1tU5FswdaVEYiBJqBO053LN9KMZXKopCRCK4c4vHvqw0KuHxEU/7Qc3KT0Z7FXfZ/P3yBXkX6OHU
jpfCnZoKnIPZTBDUTv3DaqOhE2gwrtLmobY8gVHHW5pRoHebPupYJFv60UVRaJtKSokrKYNj6UkL
7VdQUUILrHWH7lIMEAuVgG3WyYOEWyTnKwixbaAO4aIwGmrtGq24JBxcCrAh51m+loUzS2zT3stD
VYCB/CKHyF3MAt0WgKGl6Hmpy8As1XDqbUG4sn0/fongrmDSlJpd6hARo6mjHhrPaK50TcArK1oH
dwnNicQElMsQ0n7ri/u4FoHoi1bB3T4MXcEEzziYGNVD08oCXUfyaf10+Y6LlsFduKm1s6EzZxzH
PF1pUje5AM9pBKHXlgcDNv2fZ87dMUl3xjZnT+y2Rsfe+CjblafSj2bxKAPQEtznWi4KlbcC92OR
XChigLZeWdMFQ79+/SrXUf8Fc+Je69OglDEi66o7cY+TSCYXjNDaXNWqgunrKNCyavKSyFN6jYG2
NGxqS5CMEx0c2/MjSzFOJEEzNhao6JjDHT4z2I7LV2MzfD3aQx5guNEAIaXVODZyXRau8SndLR8r
oFTfLBoiyVZ15+s6BEZfJq5ibm4lgNyBVem8JWZOVxcjZzG2Fq4larS3UumRytUeGWXmcj1O6KdA
Yt6DMU6Fg/ab23okmH2xo22tanXClmDNs1H4yjJ7VTULzNNm1AN+a8zRADTHAHLDqQzT7rTSTKHZ
8oGm4KV221cjVHa59614dSJi+9ob4rjI1G9q4ZFY7npidgeQpytuDELmw4TJnJZemTm5m7TV7Xvw
gJR98bxM9Ofla7S5o0diuYuarwhZVWtCjEf2/WAj/Tn7/ycJ/D3NSoKm3BWXpclRKJoLjzYfL0sQ
HZnFea2lKBejYyL6xa0Xd/1kAh7HHR/Wl+4qvc76sN1jkgX9jDAroiTEZlAAZA9kQNCtiT9wNrpZ
WrsFxyiLHmf4NHfAuBOerxb6AfvSs15/Myo4FsmpwZTrc9Z1uKKsC5F+qOeAvVrLvRaoL0ryF6ZG
3zdVIQ4BOD0YTBRFV98BmWRxXvfxHwab+vUj61swr+tI/UG/ApntC1h6mt5l86rmY2y5jY+2L9f5
vAr8xmbC5/hrsNt8pP/zpLfFzPKzqEoHmp8EUn2wjIOBvlw9mlzno6mg0g/Cbr+sXMc3kNB0/NxV
I+NJvrXS2yEVpKc33w7IalrITVtIhfMdmXKaGVmO4QPUJ+sqSM0wvSpQgprc1o+f+iEo00DcdfA2
e8CHaY4N8kHG4A0Ub85GjYOcNnmLQLS4nh9oiITurgRW0K6+LYMeD5bYy11AubGut9wtb9BB+41N
M+cegDmXp7/GhPU++Yk7AnhqJEDRJgaQSE4LS2B0xbIBLVQxJmtc1RCH/h0XnTQH0ZNtK/o6FsXF
kBLAgQD/AJ0r5nYfJ3iWyuVDbmmi8foto3wshwsj50FasnqAouF2TaDva/bU3jsjpqaLMI2an9Vr
fa8okfJTeR4icciyaVuO5XP33elQ/armN9uyhoCv/CNlM/rrijc3Q/0VeaH36XoTI3k2JlIAcA60
z3cZ7DVt2qJBEy+bIyWGx/IoPeIyAq1+EKPibrgfBoyMBDIS9hDI3RlHbsy5N7BA2UyvpNL6Imsk
FcS3G5dFAZckuuKAZsMa+0+NhtrUJB9kyFBMjNe3X6kMNOO8fRA4IXbnOJ08EcM58CZXl2SM4cAl
4uoHdB5FyRft0XQVzwTptTAIez/FhpM6XhbnuU2ghyJrwWwhIL8wvO2E0h3150h9LvzpRQEuLWAs
b8mdE4w+kM1AJuDn38S5jI1Y8Phr2CzVcWSS69yujSo3oYpO7raJ6dV9FQHgy1eXYnd5i7eXDJ4i
tEVgnglzxqeymhKtcyuDJ1EZKaIeKDvWDNLeEA+QygEJdX8Oyz1I28Bj1gGjuvaRwN3XL5e/xuZ9
AvWtzpo6UdjiHL5V9e2qOMwoSAziTlcxDGmmjkty++82dbIjPpLE+XnaEX1OEjxZWhutzOixGYtA
FT2Vt4wMamVoX8PoL1SQr6JMUzWjfmCwx5gSrnt40Kv8prvCCYZ1mEieyHhvJcBPBHKaArAsuydM
4BQmu+lJu0oe0LRxbaNaJEXlXdb+lez3pnoerZK7Oy0QLrXcgdDZQ33BKw/sxTkcWJfI/FU0ryDY
U9QZTm9qWbDGF7ZEBqTD+jytescyRYAM3KPpslc8kUhmxd6ZHxT9QM7NBgo1zlVJRj7MKrB0A6X+
YCS3Sz26VLfdgTzN4/ffUIAjUZxXMqRE6hIHolq6uogZXVKjuDgQ77KYLd+gHInh9MxUMruoLST4
0Ft/Z8ntS1mbgoBy090dy+A0bKk6JVcbDYnYMEEFCD3nYRs5AZpBkg9sDGMRDc9smsujRXHOyDRy
CZjU2LsJjLWK8WWdvizk1RC1sDEVunQbOBUrSxCKlDLE1JJ9j6Rv6jYqHGxlBCl6UEZz3pVUZJ43
7SJ6GBywE1ioqHFBWWnSQdUWyOyd3pPQrgN8UFexFYE739atIzncTdfKhCpzjTOLPxoaUBgKH0wZ
0vMUWIfu0bxKQxEslmhh/H23rcQwMwhsM9OdHKBUraW7zqK59I3LqIKSC02H4Kuz8J7gFtaZw9Ll
lcHm/ubnEm/Ib6wQCTcGpm1Rd+/GwwXCWMQOmm/dgtk/tVDyZFN5UjEQZNzFURUCJ67GWAzDZ2Q0
uSnAEbxE4Di3F/hLJl8rkwCSSqtSQWOXgsFgY1feSN7iuJqFqbm/wuL2/uBUbCQquwwNEzgT3IbG
MyWKpgD8t6YSQM6BsZSi93be/107dSqFux55as5lIeMRPrelK0t3Wvp8WQA7ilNlBtQdFoBa0RaK
kklyAlxWZYK/NA9/VMLUUN8J/fJ7F3Iqh1tIXGd43bVvcqhfTZ4eVHhiozsUmb05BH8EiEaQsxfH
sluX0VLB1AbjgV4nUCmeXkadEhvY47gYvTUmB/ThWSBLs1IXdCyxVxEJZMBDC9FjBwwkIMXPUZdJ
yRNgl/Ow6pv2oyMX686utelv+yBgoWDU0gIMJoS92aKj6FZvJVTqK5kGVBv1fVe2clD1WiwYQ9pS
DOa2NTZMzqjiufUPRU9WMzVZI2v2QQ3WXYIxefs/dPDCN97GOYPKQUfvA4a5kOPkfFDlWKiOtB0M
5uA1e81vW1f+3CLp/11+0l2KsFna0wxT8y4RQ15sXGYbhNmY8oL9AXIjp5O0m+FuVwg33PgBLUEL
smb9o9oib+YpbhJYQfbaPSffyQoISxQCRMb8vWdUT+Rzl1wjedwZwOQNjPghLwj6noHYn5Sfklz1
VA2Q1GT5+w6LidTBm4cBBEQb/CN31FM9boYJdh1tyiVQhxF5ooinYX1vr3iRcd+wewjmAdsK42cB
xZWz7ajtYYA/z4D4aeLSVr3jJgrZxxiCECztfTSDlf0SxOd2pyYvhrwqJqS5cm+u2kPn2B+spl5d
wMgLrKBgUXySF0DT2Tq3OWjIzFdn1n3MHbiyqKqyqRpHC+JimKbW8m5ZIURxdG+pP6CZD6jeT1b1
Epft37ctJ5vHaYKklbk1OOyUZuqqBaYpM0EVdGvLwIesO4x1FyiinKJ38aS1Oklx8fIn1brXpcGv
qsq/7J22tuxYCBdqkkpqbH2EkKJ7iNFgSQdATOcUWFz4M/5+WdrG4xE0f2DrNpFv1cELw+2aRdrE
aopkwpRX8ggWF5f4NiA8gW8d/kG0+zvKdCyQMxhx26AHpobArHtwnAeySu4y/ry8qi09OpbB2f/W
thrdliCj1ho/lYsHuc39rKy+yMsqyFOxr8sFE2waGfEzts9813pStGU3qgBKCVqjf6g6DZMS9fh/
lMFp0SSXGlLBBA4G9IuLOniLlAhu3ZYZB+s4cjCIX9EsxJm4znQqPEGxjDrWvBjUHrM1XcvFqz68
oOHsLpvk8PIRbcUoiEz+lMjjAdkZaZ1uhcSqdscCEIYaXvRx2EqY2V98ctV5IAcVdgoJ1skDvCam
MsmgeRnRtJep/hvjVeanUQtIw315wzLsq2d4IAJAtBAq+8tr3lBt9FIjbkY3MeYA+XybGTvWTKqe
gt4ZTS4UaDqkar+DZqn0aF3jeMEHJTCKG+t1EAailMZamN9BB2SgbiKOEoP9zamMPVUKElQ56W6r
Van2q2xk/lQnyU6KDdH8zMa7El5RxvAoKO/wBz4PBrC7rlmyhAK1YLiWgxlIHj6DgAADwusEEjVh
sn0jFMLWGjDNwNEBGzN3hxXVKBUitRCYxIehBUtHPKquGacHUH98Wzsl9snkfG9WsJpdPtgNxwB0
G01H6xnG294FCAwbc9X6nIKNyfSHromAy3kbx8LU+0aTAkO4AGAKRjcA88w3ujk9OAtBncN6TvXD
sDe91ktz175ncJi1jwrGXfyCjj7BJdooRZ2K5QyQPRer1DKxDOh52oOiLbICJpEcRPHk26OVM6gn
S+Qc0mxQFSMOHdIRY2O7lOTRaoFwo7tppE8FLb1xTZ6NWHqqVGl3+RQ3TPmJZM4zKWmeFEoByVb7
yYpVf9BEuZYNv8R4JOBsYQTAN8AFENZqmItpNyjpSeiDVAf5MDraA12q8mrtUfH9jfWA3h3qj1bk
d7hPWjZ3dqri1BoKUh15eulVSzQz+B4o1dTQ9Q0mT9a4AkZNztWW2jzXJM1YSc8GzlCwXoOcIvab
Ep369aH9kd4kke6+pYXTEA1Q4iaWjRvDvgKo7RjTKIpt3I3BNI4KWhAJTdeK0bpzYRq3K3g9d4Xa
J9f9TJWbNlbwTKgHJRrVNd43hNK/7T/xHTAjgwiU5RX4J4JaWHnlqCUU0xgnT9ORTphTcCd3Pihq
3DUH9RRYxQVCN0zsiVT+vVBPcp9hOBm1e3cMGN6wIrtsOt+Kln13k4SGQOD7+3sqj3t5KZ0VVytG
LYN20f0Sg4VeD0ohNPVYqlvY6FW6fIHfm9VTcZzZ6UdzSYwpx+yRbX1okoy6ckkCZbBEE4VnNhJV
MKCxAEKQJ0CYdalpHL1C286N9Um7BqqCZ4IqNfnOUMP/ApHN9sr+lMdzXyZzVlugXPzDoCo9kgYM
Hmn0LdtrAW/HQK+ce5EZ3xYKshPkRvB85rMidKxzUibYzrXSUL5cr8Fz4jqkDi6f2kb7EDu2X3LY
LTpK8vRzo0sqhRyG2sz4YjojUmc39UyXtZIoz/AbgTa78mM1/9aN+SWaM7BTM0lgV2Kik08WmpYZ
m5jW6wIpG274dIUs6jpa4do6wAJRIYb5wxSATHIOSu8/WolBZde85SEqr7QFQfO2/v1aHhfhDMA6
MWgPY1uot3W8q5OXlMhuowm6cAQXhc8rg9+POEkLNQfk7iFRrSu6mn4i4sR5H5qebOJb0HG8iZkM
dlALiynBNYikY+OtSxvGYxxJtfy1MMjkTaYI/YP58NPo4lQoZ1JA7yUloH9HgSpPXySttv1C1oUZ
qs1zQh2AlW6Ql+MrD0pXaN06YQNB3xKZrWsh0/wZUIdec6uVjOvdc/ZqhCbEVqTjb5aDXyCe85iF
YG9SkMueXs0yBjJyPMAZKnaWX5N4TDzSJaBxG5Ql9uQsBpVNN320WVoBnG83FZlyT6vqH3XSPIDv
bUGJCQykZYxOJ1LT+gFBKIhDFWABrLryZLZy50tSp7hOYc9uVVoF6Mk60GgWLeNvkxKvNfUPMoWh
1os8RlfpUr6QEtRrzjrQJ0ARr+6iGOM3KqPKqdtVu0+sGWnSvCNRk0rST6MxHUEA+/7hhawNCMPQ
YYv4HDH66abIRTLYC01wofNvbRyDG3TxartzixQThAMiaIEF3LplAM2xAeb3hv7NyZuxcauRjxSl
1haYSEnn3HbqmgS0k+anOJmpb6jadCgS3Qz7aiFuyzZocBb7vrd7cCBX83LXOE0iCte2NBuPBwYG
CogdVAhONwI961060xXceE3jVk28TyrHrY1VsAGb6z8Sw2mZbZo5mNOQ5tdo2oKrabBDCXy7gnay
LQNyvBgu7huNqVGMREExoZACFW0AbfNqAMvdNIMRaJLz8+VT3VJqjGpqls4adN5FutJoNeUoqzRQ
VVxUwDIWyLDTzGuHSRBmbZ0ScvqmreKMENNyOlwjzmxTeaFBojzIhea2TuF29vIbSmHo6BLDgDMK
JTy+U54uQLrF2H9QdWtogeq0WW4kHYmJ5SUphRHW1pU4lsZdibWzHXCRQRoziZi5AO02kpp4RSZo
7dQ/KR6aKyR6ECV8NrfyaJHcHbFGxaZ6DbFEQ4hKMTRv225bCW7i5hPEMFXg25g6Rqf5zE4L5vi5
/aNtdcIDiNFXzddlKIYdfwPz5+37kSQeWlbtGnV10rd9pD6A1jW/eQKsB4M67wHi4KLLwnf2UwT2
rCAJpQ+XdWDzFH+t0+HsRxlXdSbJZAkSoCPjdXkrTeaPyyI2Y3HcebQxAnXAAEzFqY0i8xiD6BEe
jN0UkCaHzfwdybk9C4r7NBx0P9MFCrep2gBUsGCwLcAyciIlfZRmquH1lqFbQJrWqO2sJ9WIgWMY
C3K5G7kUtIUxQDUZXFbAdOOUO+1bkg4tllchkDukcdpFqrp0z0NtteFSFrWvr2b+0xiIsk+dwXmU
oMDXvTRU3wUbveUV0WmNJ7OFR4/Kv5vlVHfS0rDhpdCbutzYr8ZLKAVTggFmTKLWrn2Fq+SrICmu
BKZn6xqhkUmGRwZtBVoJTo8Yi8zrpIUpta0l/dgmeXLnjKYtOFW2k5yqoPcWyUAAriHd+i7b0iEZ
qJgqGglmJb5Xlrb/uqxJ/5OABzkDjABALQYlJUDfBICT4VNDakPBFjOrxn8FWD0EHvAYaEPhDrtc
i75K0JAbgIYrLBZAXst2kJTxrQqUn2rJfQouCxAohz1totSwHsGzHV3+DhunrCDVDNOErCgbcDrd
63aoLLNIWVaUgpo+HRcgUtfN7WIlV2neXWGmXDTovGFzTySy0z8K7IdVScxJ75ANlV5Axuv22WOT
iAAORMviVJaqRZ3FDZaVZjBzZfldT2niZurH0QZARlcJBW7YCBRGkFXGAwIdBXyFZNYIwFSNCq3b
S0qDZnSma61VpQcT3d1ek7Yidt2tXUSLBBoYWLL3XSt3VamZ3rEYslqkOzTvPXc2VLHLQNt++YJs
CkIN2wIGPVDh+DtKsBRjGiFIlabiEVOe7dUSS3Xt6vraCBRiQ/GRImMKYWOyB8b29GpoGfJVIGMH
D6oc9+7YoDGigqS3Bf2/b/S/kx/1/R/61f/7f/D3b3WzdGlCBu6v/75Jv3UAvvw5/A/7tT//2ekv
/fuu+VE9Dd2PH8PNa8P/y5NfxOf/R77/Orye/CWoBuBaPYw/uuXxRz8Ww5sQfFP2L//qD//rx9un
fFiaH//6x7capO/s05K0rv7xnx/tv//rHxbsx5/Q/+zj//Oz29cSvxa+FnnxWn3/r33P/tPzv/nj
tR/+9Q/JsP4JOB2GrimDJhIsFoir5x9vPzKVfwJdE6TDjEQSGWoD8sAzPhD2a/I/WWXDwq86eEW9
9WmjlPnHz9R/osqEwIc19TAd0f/xv5twcly/ju+YsODUbkusPUi3UWLnVXqgQGGIZTvSMfBS3KXR
AngL+UoE73x63399PGeWMPxfylKxWlFaPA3Lc2mZoZo2f8va/vpwzsqCecSKGzLa0Ug1Vy90T2s6
oHx+0OQvZtwJHBsXbv6SwgXRStYgNkioE63Z9aB/79sRY/k/7HXwcvu663+uTeoSUYWby+f9ksZ5
6T4bSj1dZvDX6TKo1nslAEX26xxPbmyqn4zKmFxCGt1N7f5lLePFH8gS9XH5qW66XdchDV5MByMZ
PhVyJWpmPneIXCO4uZYKdabBjgz1WTGjzho+1Fby8Uht/nMhjy8gF4L+uWKeSQsM6l2jFRjRp6ES
Ek+Dh3TLj7ZPwRYxRNks5Kw8tYe/BHEJxHmOW/DdAkoulfeLSYIuEYW0b9ryK/T49dGciS1IYg2L
s+a7eC2vaY9uLOJ8WPPMLzLHV6j+c1GnEBBT9xTYhnQwGhekSagiStHc6kBvLuLbOM8B7lsm13pe
3Uqa8WoQ63NK1dxVJu1J6mV/JcXOWET0q6cu9tdXZv//KGCwEeEiXxCbkdnbPvJWbgeI11K57zJB
YvMtj7+1KZxpkadVMiVrcaJ4HD/09lR7nbQ6bk60QCnGG3QwISA04s+GQr+bhhF2Mk4eChAB7uhZ
6xp/XYobVhNUrHRyi6b5nJT2V7KqN8CkJ16l1M9GZ0dDMe+MxLzWa/l7tSgfjSUtPBQx7qa5nr1R
r/wS2Pn6oAZWrN8laXLVqPFHSZ9oKM/Z3Sz/PRjzXzvK2TpLpa2ptNjRuixupRWF6FpJX3LZETT8
nzsxztyBxqnUSziEyNQ+A73TxeCUT/XUr0b902/qImfr2BBN5zSlEcmH5bkJSajet7gZ3Vstcdnl
X2XZuyzq3GI4O4fRjswazNGKBvl2cdBpVdHrafqsGZNgt84YLT6frjRZLVmrakd5/ygZkTGu7rQI
9unMl+ebHoxWlow2M1DxGyxXkg9S8anOHhVdoDlnvrrMGSpK52Sa0sSOJO1jLUUF3uMgxbu87+fM
rcyZKktrqFKuqhMhr/zQ7dE1HySRlaOVE6NSAJsVUWmxz9vQfpmzLyqUjmoJDrhSQV6VFwExVC+V
EjeJv5AuFXUfnzHqfH0tcYZxKjBUE5HRGxOX0XWpQRoQX61CDeCMe7IbbiZRz+jZ3eN0vK97Ui4L
7lM++4zwhO6mzLOvKZjp9bC9W3b64+VzOncHOGWXGmi1NXROpDZXRUNRtPjc9ILWynN7xmn5VADw
XdFIHDXD+lGSx8e1RlX59743p9cjqvC9Ws9OpLWgpKa+2Vp+q75e/vAzwSo/kQZ1BhlftlgIVu0D
y/hpkYQYQUQAu70vwAk4dYlOrBK71SQrsmG2s6+DGl7+2uc+l9NndEYB3Q0DA1FtXjl65iWI7C5/
Mlcc/V+fg5zy6VdO7S4HZjLC9ybGQHC1XNE6/9h1juWCmB5zbUWQatmOtGtY18UNIhDbjefqKqeG
a9XDj2YsMw8EIllw+ftsG0aA3p5+nWTSjCFTcUBqfpC1p7Itw1XZ1akov3Lu85m2HAUtupH0qtM0
dpRUmWsa4SoD2sTa2aPgpM7uJ6ff1LDQHjkg2B/8pIrmQA5GoGNZwRhKNygMGQfVld3EF2FTnlsP
p+WoJo5OQmGMjRFw31q+PEhGf9Aac0czES3NtiUBrurpnnVKDdiPNIPBN/Bkf82N7+Xv+ViLz0wr
abqWwHUxotkYws6yDzGq/5Jo9v2c2nDPjsycmgK5HxObczUWkqvGomQlU7z3vsni08HyUqGKVQPg
sOvUwbXm9trutTDurXCQtB0giQJQMAoM4plV2JzylzX6hosZj9Rk8XoJlE2JKvhkbvLmT+W3OeXX
Y6tVnFI1IvAk+Ap4qsuo2bG+rwGQn7Vgjvvc9+dUuk2XRkL+wYmwksdaRdmyQGu2yH5tRwkWT9BR
A8cPIFO5HVlyrURTO1C3B9SwvjgYVCRoUq6+1J36QiQzc/ukC0dqf8nS/gsp7OWwGtUz1SvNJUVx
ZSdl41+2YueWzP7/kZWBH0BrLsFLV1NTt2x1V24E0FpnnveYyDr96KzqbXtKKaIiG+gbw/TUj1Mk
ddKnVKtDo6g+aeD26BLFA/oW8F9aNxlALW//pEkS2RMMj6R/QeeXYPvPmAb7nWkAXC06ZgH0OWOe
uy29GD6iXATbeO7TuVDAGOtatXW4U4Cr624/FJVXE7JrJz36vXPiDIRuZslIkMuNgCww008d+p0u
f/AZs8wygMcXQKFSlg5xbUdz3oS9+jnV6a2S7eNV1Cl+TgBnFNSsWLt5AWCmDT9GqpuCrl5h3zfa
y+8tgLMMmAFsSJ3Br5i0cg2zchGlgl2xFgceZ3TE4syCatAmnjM8djMQTlNkDokv3xs3q2cdBkAo
FTdINV9eyzlJnM/vJWOe5KGHletkX8NYdom0+eWPPufuLU7Tu1GiSgeYjmg+AJvGbw/tzdQD82eN
wDD8gc3ijL0X34oahs5oBN+iNI6ktJCGMiNFf07Is24EtSg0PrsUTpeRj3SUtWmsiGFDmMD2KZoD
sd0CRX539GU/Q/9amBiRcy964Z07GE6/aaVYK5UUJAuWO736OIiGGd4a6zfcM99hSzqUvKvVMt/C
/Ole+xofqr0cNE8TvJt2II/lvXqNPhfMWxe5a96KIPDPLIgvykhamqszxrWiRgHyWlv4dvt0+aKd
+2RO37My1RK0JRnRkL7q1V3c/Z4F5HH+pG6pjBId2JGhYZomk/Jbp15EY0rnvjSn4sZY9KORVIiS
1NrDC9sQRnZn9IAv/cuYjlkMTJVEiVWGnQTIt9n8FteS4Jl45pUOpIpT+y3LczH3DrZl9uIHS3H/
SHO0s5crPnoNDupVUYeXT/ZcEGZyHl0eJwr+L+gdQyRXX+ebaTd5tlt+7g5/oYf5TMRqctpt6SYK
6MpsRlaSPQBx6orGGhqHjPu2zV6ayfk8GRaolecaOFcr0mlG0SReMhhPSabd2STF+w8hk0d6NOtL
Kd3DsVUCI3rumnBmYJXTtSEs0WMtV2lTuXIsyrac+2TOvzsYOXYoi29VeQ/QEVeLicCncANxf4bO
rOZ27OFllaSVoaAWMPiyt/q9V9wlX9gMpgLwiPbpL1BinRXF6X7X9YihncqKegC7O+H4cXpZPiuR
gYG7OkTP7Y324fJVPBNU8HVeAJ2atMDUZLQqPzTtGiGsb6WH1RSk2s4orcGZA6eNZTTsxE7UNldx
vEde3kh/741hMJFHAbdawTM6fRlH6MBss8KVROia57aEMwSSvMKRDKgtmeAKmMuvcl4iYWeBh1sU
Qp+5o/woL1UauWrXLo4K9LrJ/WeiCUz7GY03OI239VyaSYLMTjmT28xSPcspojSKra+a/UxHgfKe
k8Ipr1pXJMlLakdKFjsuss436Fl001hJPXWmN2VOE2+qRed87jg4he7bJckrAlXA4yoY4nDtksCk
V60kuEfngiC+EVvJNTll8HkRksHBUkUM9Nb2TV+/k4HLsE9AEMSoJlFVvaxyXIPZn3ZE55RbGW2U
nToVlYCyuUX+zUEdWn5Ci/Ftl7c/YbGBpgJeB3dxOsy7ZldaKdDGM/dO5yJ8GZkvtMJTA23VVwWA
22xDWPBmN2wj/NI5RdfnuUl7gvKDfFCBEgmTDuYhdwmrwHwpItFo+tmt45S+0ksKDNABAes6wSm1
pHDnev1aTCVCSa11FTltXXO1/NkpXjRLJtDaRaBc5yIEnTMMRiHTfpVsM5obr33WAW5W34BUlniz
A3adKpD2qSjoP3spuQghA4+l1gJMDmmaOVD8NBgGV/8c73PM5sw1PA7DKpHR9Pdb5SNwZpxa03KN
h0o2V2ScpmSvyGCdBtmxNIgqd+x8tq4HbzJglFa6YuukducY+9G5m3LRsZy7epyByCiIrAfyltEC
XA5Qscz7ajf6eqgCjVuExHvu8PnBs97C7Cdab9hTqel8DSiXsY8UL1Cd4fwxJ/VFhEp0Zqs0zjqM
eE7EY7UYEQYu1viuMjGktPqXTc8ZW6pxBqArdMkoHZRqJ/U6JTuHwTg6GHL/zRha46yAWfWpXLeI
awd/DprvrNqC6OighgbAtWBCBSZ7u6QDRqHTy+rIC4njdXXw1kt22s4JNPCSitGGz5hJjdPzWTKT
srJTI6IKCtkoqu0BUiJK5jEF3tAEvpcXwztpXHe5ibylP40eXqiAICu9CYPhxEvvAUzkmY+XT/vs
neWUmvRISq4dkuFDKHvorAezn2u/gZ2hL/LQRNr9ZUHnriyn3fGAZg0gXiDsSF+W+irrMAkhqj2/
3futDePUO18UwPICDCNaUuPejIe7hNAFqIvqDSxKMBX6U1eYuxqpI3mQLW8sjMc51e/RILe6rPnB
7WTpqh/M5ykzrtrY6lxUMW/mVHnR5PyWUAWtNDZ9pCVYDk0rKJX2kzqQj6vTHQY93y+k98u4vyoS
CXRZmnQlJ0WQVeVuVonhpu16oxVUUGM9o55856oO76ajPcuKkni9VabJk8YlVJL1UC4ihIszd1vl
rAuJnbaWgbkSpcoHy9hRQPRevgPnvjtnWpLa1rtq1mw04nylmhJUBmqWNEUfLPUuSzh3nd9A0o8i
/kpvu9RYdSdydgy7b4xqzP6C3JChi07RvBNVL86YF7690er0YSbopIr0mNxq6vSYasVd0Ui7UrM+
Dbn9WdOqj3PaCxzYuSPhzI2UgmsiTSYzGqWVsfcosTtQIYrLmWD9DeD+aNPiOJuatrbsKDbH/UxW
NK/L+wLlfDeHSJLNH5QqC9K5eByW9M4sAN1ftJblxXV66KWYunYBvkoQxD4ZKnKBjbr7zdPkjFNX
17q6dm0cyQ+L1+1zUFWSF/UJqFABOYAT7rNAzrmLyRkno6xmQFiaTlQlykviAJN9Xe4BkHAlq6vp
DX37Ysz9GFpdRQ9zjIU7yqFq+u8A6nWVTMIAXq66yYRuF8EXOncinEEbljJfEwRbURfGN8muj1qA
DmvgSnwBgYLrPFg3s68F6AqB6VLCy0LPWGi+X3Kh2Wpi3chSNg+d9agmyImqAm98ptnVemOpO7pi
M6G13skr/CVdOzwq7Neaxo9VohY+GkVCFeyPEqG+NTVfACr/cnlFzK5suIW3YtmR0NponDTPbCsq
GiSmgLVvl8GQ7ihAyFdV5NjOqOZbdH4kZJlMIptOayJ9cd8WGLwjmeAWnPtkPoQpTeRdWC6ppbs+
+V5kotLxuX3hrEmL59EKfDX00sT63lSiun6Fd/YpfDJVP13e+3NfnnucEFl1SrmEv5/62V3rb/rf
Q5/882X8li892u9xcZYpbtGfqU942M1mMFnkNzWAMwMSiMvLtFDQpzMDId1pP6wx2f1/zr6ruVId
6vIXUUUQ6RU4hxOc7W6HF6rdgSABIkiEXz+Lnvmm2rrmMOO6T9ddJY7CVth7hbxJt7aztTFRotrs
nBZIG0xotyOn8qE8JMceSLLmSotN2P36x62n4cp+puIIS8B963kCorPAba6wRdgLyAHvTRRtLs/u
yl6hIgk72yappU1ejOzOmTXz0XLY9Vx0x681vyzcf+a4JG5ug06RxEkF1xQ/+Q4EVZhpxgbTc+3X
L8P2T/NI4vNBJhSbUXvQ2Z3VXbX84fIvX5liFTbo1m7SgiOA65l+y72baSsDBW2hzzczXQnadLCL
YkqqJDaz5lYrxB2UMwH3rgXCS+rnsfWfGjpngeuDVGS5ZRFZQ/fiSPmnlpYWWhZK8U7Rvjl68az5
MKgxTahF+o9ySq+ZbK9IU5xlVgZN7SOXUPMzLph3mQNIeaeNXTDI+dHv3eUiLM0QCaiTaRnXZeWG
pPL39dyfTFl+1xnfs0oemmzC8SzSPOjb5soZoQnneNphFtYtbGUDGLQ8OWUV54N5zPkIaeXOfwcf
e++X42Fm5nPt0huwSn5YwttZGpWBQbtoHszA90ZASqWB9y4InR1evWJw36qWxrKOZImkDjXfhoKf
q7bvQr0rH33cSQLPSk7daIHgk1g7l1vQ4qwe/aSnYdOYoS2qB9es7qF4/phM/BdSBRLVDG/ROfPg
3iPpj5pk5x4pzaDqqbkvdf89lfOO1qIOHMFAixNNCsCPfHcBSswLhLhtfU8JJDDmog1qPoYO9YLC
T+Ou7L63XRHa7XCd2222Y0b5YBvi0AtfBGZegqKZDtdaU35jempA18G9ngDs4FzaAfE1Pcir7s6p
BjfQM3GqyWJC52oiqLSBB5QPQF1kfIcCW0SG8bmT7YhirXNT++LKnpy7vHaKKGmKA23nczXYoSmH
X33d7yYIhlqWjCwJJgovtLc2r3ERGF8nLn9yaA33RQu4BZlw+0vEOzVrFmL5XVNCkl0NT6G8K9Nb
YDLeZy1/J129L+rxez/Snd7oJ2uaZOA043XFs7duSI6VYd/6Zbs3Ot8LPaBFotwxqqDCm2oYChA4
PRZ0JTu6PZ5yOc8e897KItSrIh+6FpXnv42Wc840sFHKid2TNqmAeMACngznqs+g0VTrsTGNOkg0
Dgu80T6mxQwx5HzncahdgNdy71nlseAgyc52C4psr8Orza7IviQagxa2POiZfrak6+DGQnbMqc96
bV+hF099a10ZjXv0zfqbIcf70iY0mr0JnoDe7VI4hdvAn3YytpJjn+8r0L34uGU1RgbN+lqkhz63
w1mzQXbV48tb1ud3TbDFPjY9VeNgapBLQ2eLq6ZOboWpBb2N9B40zSAKMh1h2LBxwq7kLP9D4+3G
sYYBqqfFzrV8aa/svfm7/gYz8lcR1cfkpZoBjUgjvgW4WSmSgen2sXPM8AXs5a30sBiQTWY8xPJZ
noy3BVYNkQI2AnS5dep+fq0Cs+Tjt9yipI1gdXao+gJrTEDpNQ2GhgeZvB3Nx8uztbYQlGPAHmej
NNoqOxDzVavuyBY2zfib4PvvbdlRK07WnEkjKSha5smVzdmtadBvE2M3eIVFQ9uciqqKnbYi58yT
P5ne7KktHqbJeTDtGgIQPAVeFjyxod0J0jyIPN1Bm/N+cAGxS0z/NikmI/CyeVFzPNh0PGei2Gcp
BJ9RpgsyG+IRQsoz7SHL3NYwCjMHHnEP1hldAkkayPTKlGGHlMYLKGxpUA7tEDF/vMlFfoBWjAiQ
gMWBw4ch6Kk1RYYPXQoP7KlIWhSK2m4FvUOhRZaVnFsbNwp9bDoItdhTJPr6JocQdWDr9YuueT80
w/vdd9ON0CB9U6BFQeu3LGfXqa8BmE/GE/X5uRPkQTTJsz2l0Nota5zHpPmZWmDuCbM9aHw4l1Nz
7At4nzVYAqKdJQ5oCAUlDQ11Xt3ybvyWdv2JQjIHPij+rTU1J9NFrdKtoTGUWdesQYWixvaU5U0b
pHr7C9i0IU48+mik481oONcGzQ/+nF83VXfPeP0NYPk6qBr9zmL0t+6DGyGtZYgFruIOLXe8IcdU
8DTytPKO1OSqFg7UGLIpcPviliw86HoCZdgq7s1p2CfZtDe5eNCm+bsEBSmFjiO04mo42RUdjzrD
vrFbd9fZw/PI2se5K4oAGmwxnTloVtbGnXBl60DQfgwvonll0iOgkdG19tU+Ofrgmcx/pTLoUx9m
O9fdTUVoWCgzblxz1+7RSv7BkrmdzAS10i4zzy3t9pYOJmQyyd9NRTYKbmuXUeXRgeSCk2Q6Cr2G
2YS4S+x6Gg/6t8u7heIC/39fSyqzgUCoELbMQGJaj0sGpUNFgvFdA+sCH4c3IL1w+Dk4O5iksgZg
vi+9XKFU+3GqoN9QEJchqSy7g2irgBZbvrwr25+vHFZNPuRehqtDrJOnrj1m+VbOfZnST3Y/lfBg
uKQ0+5kvxbTF47zYgw/7vsA24FoIBPcXB0Y5jvD2K7I+Aw1gKn9XEirq/lYOfAUvBDOnj2PuO6ku
rP5viYuAqlTstdDJAkz8Tj944RYWZCXBCrOxj5+prbkwzAGfoWyRyzs0cX+u3AAImhoWm8MBpCz+
1WWkRLyYdbAmKPjBHfgL6R6y1hvTsDpYyyr45wUI3T0BzTTp/QVXwbAwkgcbDlSLzg6Lt4rBa2tV
iexUtzuWJ0slTcSy/9Nnvy4H9ee7EhQlPv54BriSPg9IU8xmFzjAlaYubC5zNzAtsbHxrQ2QymRI
O+FNXYN3DImpE9hX8zlHFXNuwv9tRrO1wa7dz1QWg8fTuuqW5cRZWB3Jro5x+r8THvjXBr7V/04j
d2PYVu65KquBQnCxJ3JyYmagDjTj9tdybTeXTgjXkjSw6uKHVdZWdHmSVibfUyIdtruQKIKA5VLr
yBjoK9bj5YY/Py/gRflx9jMrQfLFxxYikmcyyr3M4BNO3S+lRhxv6c4/gSEcH6+/ZRdJrXva39be
Qes3KldrP1yJZugoaoSWfRL33Ym3t9l89I0vNq2E8+RmLbUqiE2S6TA4d3IGHXt/ebhXgk0VVssk
S+TUDkk8OsXea/IQTL7YptODO2ypZa99QonnoZGznY26Brzz22ISYZVd4PHI3yq5rwy8yjoYc+Km
Lkj5WIrWLauSe57CbKWrNi4wigPl/9wxnEWC5N81k3SyaMaCaTHE72U4U2xMPTsh7/LSe+RpbvMH
36yuEoHdyUksGnAxvhh5NwdEePfjohlqaUUEYEkISRnrVBVDDWFwA06hfQlqIT1nRTNHvt7EcJHZ
WOdr55irpBjH1iwo7cYk9hcYr3Wg8Avwbm34gZJ9sUujLc7152k7R+UzdIw6ZicMpDL98UFnxt0M
tcHUck6tWxuBZpA3Ux9jKCvuLq9Xc1nzn1xkXGV/kBYHjAa7ROw6B0MEmOkdrMUjMKH2Ndz7Fngo
PPyAj3s0MuCJF/3SbevalaWs8h5QDATMKhm1OMNbUeTT0dLE92HIv7WoxV/u4NpqVrcR5oEMmk4a
1DbsW8g1HvI2/9MOW4/4tZPPVfaSTBME+i+dFtuP9kt6WGxU+8DOwsXia9vmYIWwBUn3j0ED0TJa
mt6QwZxi2Gk+uXZZdec39pHjDZ3nKF+b3c7u7TOdhudSpo95ATBXbe6ZpR9hjhDY0t0zZqUbJ/7a
OlU2ITeratn1bnagEDFz8VDsgNcULjIYnNEI+l/anEIDxtnAkq0UBB2VE1HhhemDSARNIJ5HWgVP
eB0qnIb3S8z0qndfIMh7ymc/rBxt40ReSc84yjblISnh0KxPDy6bwhwYj4EulLgnXrg7w767vDpX
AkAlToi29TS7x0eK5B1OpPvBSAOna4OcdfuvfWH58j8ndCl9YRV01uKCwIasvcYrPWD6dbIlT62Y
Cf3f7VwlUXiEE5MJxHCb+Mit2qBPCusFXmlXvKa3U1M9mb52hFJKTCjIxU5f9VHn1LfA4HahlPwK
KfCvUXXhnP6xs3NiQ4nfx2/pqt+peHK3AIFr06RsIrnfZdnMEeS69TLQM2SRUPoLsq0k3Vrzyh5C
Zmn4NkVK1ab1BOsqbwxyp3mlHhLGzpZxwMoNU5X/lQyq7ToMPw8zr+KqNqKUZ4evrTFlM0gHsyqE
26UH5k5B6tXPFLUgZvIIxghj8KVvqDh0h5V21ZjIlpZNHbrlfdIjHZHAHDW3vvgFZYt1II84pjPS
ko7FZTAkbRMmQKSTjp2ySd/KSKzMta2MlWV0VE4VisSl/EFIE3SVCHT3VvhbbJWVfUvFnrcm7wzw
OjEZqNJxo9gXPhI5bRd3Ivh1eS5WzlQVbZ5Qfxxthj5k1nfb/GH0D5P/+rWmlXtWZ8i87FIsJe4d
B/k0O/tiC7CyEgAqnhzGD17mdS5qIglSz9CRhbJ9fPlXrzWtXKIcnmdZXdtQUnWeWwD82sfL7a4s
FhUeXs92zhPPTw8wMYH/RRkgU4bM275K7d3lL6wdrETZ2rwEGLgqIQC9ksaFPOn8xDkZQVKxf7G+
11C6nW4Hp3X20tBOhHd/Ln93bcSULa9t6tyGRQY8y8cxht3RefLzjS6trU4ljj2LZXWrg+Ht+Ax8
gV7eVF0GLTeytZDWZkUJ4ckzM2NIMCsFzU/cHU7T4L1hrnA9H58vD89KEKvQcEfCVgsC/+khQfk7
zbRQplAcNXZs0kO32l/+yEo/VFh43kB1RVJ8pESdvhmPlR+1dQKr6Yevta/EMm+SwYTeGjbUDqlF
t7ePKBc951B2m6dsaz9du4D/ByBOqS9rYaQHvBL3fJ/c9QHqry9AWYfbEtwra0qFh3cFgMAOLmeH
Ih+idAIkTb8x2f3lcVqb7CVG/rmieW3de266wFfaKaDDa5K9Meskxizok41wW0lmqRDxjmiAS9gM
RtHVm09u4QccQxEhEMlTCmZ+0/obwL21rihh7XZsMCSEs+OZ+9FMHxagXlbAqgzD1f++PFxrc6HE
d+6POh4bKfTBU/2bZ0GEX0I9BXShjdvMWvtKeA+lRAWvW9pv7DTquI9iUUPdADK6W3n9lU+oqOyp
G50sMzUArrpxLxINdUZwj6wSGIbLY7SyvaqYbDYMcycWtZTcvCYFiojjVryt/XQlqBnVeNY3i2SE
yyKWWHtfTgffFxuFlb/I60/yESoim5a5mSPWIBPEUiuoO36fUe84Nn4VzWay0xg54EAEgYVqx77T
fyVp+lT2xW+rHPXI7rXbJEH9uXdgCMwzOmLqKgKbBm/X+PAE1QFM7gfrl2+PIvIs78phzs4Y6/Jr
464r698rIRzYVUjfZAtWiGTvudFtLZq15LeqnN53mtCEpyMHZcJrmuygmPetBaznES73++qUQ7Ad
0nOXF9DaNC9//2dPSvG7qWsBSt2mD2z6WbqHim685deaVra7ztRqQEYoupGTQNMs3PBIlLhbyISV
U01Fpy9S4HlvyySuhz6u6bvfAfdsvM/eV4dGmeNBn4y0kkgFTuMUE58Eyeyc22KLrLUWusr2puui
ZL2O5hP6p0eJFZX/y1O6cgb8dfP7Z0pzUcjCM7okzkfn2ivNUGtRD4f5UuCV4lvHyG60t/SDVzqh
gsMFB8hLMExCNYPpX8/aAYWCr2XvVWx4kvPZa2Zk7+faui9T/6YkNMzLLULbyjCpKHBIU4vZIdib
PZgUBIXVvNn4H1j4nKDEc+zt+lj2W5poK+RTR0WDl9CmbJa7ZGylu0Udon0f752gfNJO29yztQzN
37//M/HmkJfaUOIwaPf9S5EHwA0u20e298MeULw6gPx7lO+37FdWQASw+f24dwDSZmXVBFIN/yn3
/dWiTlmdgSoxrWC+n0Oyl6f6WAO/jCIeEBiXV/failPeMUlipotcEm449M0z/kxNfLndld3q77Xz
n8GrZe5IBoJdPIxmVFkt2Kz0jfrNlhL/2v3179L48AEoMhY2VDAXJAEAuXMf8DMJcM0M598Mfo7R
1zqiXGvsqhpoUuAKWECSFIa2d1rFtcBOiq3S1+r5pMA4uGgzS+rLUIV6yH5V857s5oMEmaqChLgM
+jmob7eqYGsVGRVTrvle4ZnAZaP+viB8Sqzn6tnd/dWP3ft3W8rxKzdaVafWpB6eewm248xm74M2
ppE+iR2qe49zXkBBJ6O7y/Ozcm6pQrUwjsnqMsXpXlSvTn5dpvBMFC8lMGmX219ZyCrUfLL6lGuw
g46hCx4Y9hA17okkW27IK+Gnws1NK8vFoC93kxpo80dXHi//6hUYl6PCuJoRfm0snWEMSKcr6nfP
zQwmU51HqTt1yHHBSC7V9Rhyn9YeVrg90JPsjmiTidd4+VPryiDx/dAm3q/LP2htmpQw6nI+WHaD
svRQ3RTi6ACa3XSxuy0J8/k8wVH64+6pmzVQXQbHfmBjm142T/KEPAaJJqA2UFbqYxYbVrR5oV/Z
rm0VI2WmFUuFhednt2NPcl8fnIc2klfac/FoJKF4BYcNe1EhI7r3Ntb656sFnhIf+1gkw6ABJghy
QvcwS2ic0v8/l6H/qUbACvxjy7kU8DFMsFxkfyDimPhPl6d9pWptq3gpa64an1ATN5pagn/GQHzs
bgnX/lDNCpN5OhcAsSbCu8r0am9adhsyAhzYrM3PLuFX01inQd/0PKjrKnQFDUyQW8NxrpIgd40X
cM2eRSWftC31hc/Xqa0Cr1rhDLo2ISBlheRyG7jQXirZ7TBuaX59vjHCXujjSI+N5YL7hJEuKvAt
WHk9uGMR6AzlkWLY9/yLpUZYOH78UNuDbQrxUi/2m/aq6b/1BNBXWe1pV+xQdwIYsT1knbXx+l/r
lnL9zsphHKwRSqCj+asunykUetLqtYaw4JZq+9riV3aQNGE2YKIanCjT6x7If76Re1mZcRWDpc1V
DgBwksTeiIOdlHQIu6p4crL5pR0dP7ocCCvbk4rAGiYhEz6nWpxMzY764toEBNz2t9yz1ppXdgZd
53wxYVw0wd3IEs5ez6obI3c2Zndl7FWYVdENftkIgqioXxkksN1Nm/e1H778/Z9rHDcsXdDEB4cc
hM6phd2q/1rWW1bja3O79Oef1pPRcUqHoHWXQnf1CEeKQzEexaaE6Vr7SjCnc0mImLF2DLa35wdq
QPdmOlUg8FxeNWvjrsSw5jJTehB5jYe8uHJKYsaFBsPfy42vXAVhYvRxdEYb6MxiWFxMwNpYZPfr
MI+7vROgKB2n0ZZgy1onlMAtPb0AK7nQYqN5Lepf7vxy+fevDL4KuGqT1CClhsmFNTHlDzhYdmJA
2t/fkjlYWZsq4ipfTBB6iZg1yld40VnwISDy9+UfvzIoKjAK8rEd5xSD4pWQeXuaso1C4Fq7y2D9
s+Jtyv3JrbEiZVnsdS5jZ8g3xnttOJRQRWK9nsXsYbzZyS0qOE3fmfzxa8OxdOefn10RWmsWHCyB
/2OHaTQix87uv9a0EqN9z0tu6MDNNenvHL+6fLjc7tryU2LTa72ucCFsHs/yucp3CRDCJjSYi3mL
MbY23kp4mnzOp9TJEZ7Mvqvq/EbP3X3nGBvTubZSlLCE1eRcaSmaT7o0yoU+wwpl2qKPr/x2FXcE
S4MaDCIMjp2groR8sp7e5FtyrGuNex8Xi0TqR7OhARVXZAePlT51QJfdwgGsDIsKLfJ7mteGhsbB
YbrtODtSeJpeXjErdyRHic16XogJLSxhzGS+YsBJtA7MtPMOjGDpQks4jy5/Z2VlqtCiYYQluGmg
C04D4rvVNNFEZzMQWXNsZlrHl7+yNgtKyDqt4bVjz7UY+qVPjQ0prkzrruEItalkt8znf2satqrN
ysu8hvksxqvfa7f8rj5BeW0+ExgSH/jOCO2wjxM94NdJGYjDFgFqbfCUsHZdK3e6Dh91ZQPsbAnC
W8XgRzMb1wwqd/vLg7e2ypTYtgrHnGsKZJQl4rZPgwwc7q+1rIR17fpV7RcNDi3EdDDOegjq95/L
ba9M+X/osUiEyAKPNxB+zcAEKn7USGRl/IvNK3HtsRZWQFavxSCFB55gUUJgATSR8PKvXwk/VWDV
myU8HpnAhid/gGdpVmkkqz60ErgAZVtVjpXlozJh60aDcP4CeUvsx8mS+4LIIAVt3PXHjbhbWToq
/7VNSO2ODroB8O+5d9q49pqNEtPfmsYnEWcrMQ2vJ3ioe5gBEUbkfoLcYQvs8mn5b8HnuvEPO0xe
piNSGg9bhJG1RaWcz05OnJpWOPrNnBwsMV6R3g9qb96ojK5sIioArtFFA8cZxLPea+eBZw/Uqp/M
HgZsdlle4e39zSzMt8srbG1qlKg2uef0tYeuOOO3xkjDat5i8Kz1QolqYsE1sm2Wlr3n1tlBoOCR
j1GeI9flGsGg9xu7x8pk/AcFp5kdKZHwhCFRd0x1VO7tOY1LHQDFy0O0ku1GAvHj4Q39OE2H/S/O
133zY3E9SXfeK+C77W6I+lDA4Oim3HjZr3Vm2Qj+uVS61HPGQlsGTb+eCjMUQIEtBezLPVlrfdkB
/mkdJmgwA/AxVKS+I2AGD2/C/do6Issn/2nanC3Bs3HZw5GY1YkfpaLYGJMlHfpJhKvQuNL1Bwm3
IvxqVr+Wc/NMW/E7SYtTyTwaoDsvmZDnTttKz6+EhIqTm0nNGF2OI9FTwBIIlA622HNrE6Cc1BTp
bWBAlrUqXnQ2QwHwlhpbgbBSX4L/sjIHtuUhO90CAJ4HeB2HFDWZ/PdSYDJ+tLE4XF5EK3ozNlEC
2zP6dM4GjM9SxpJ3+vcqQkHmnV6TSLvWYeZrXIMQcZfqgb+poLAycCpKDmobPK0I4sLWcDnPf1bt
93HL/WEFGIlRUsZNllqVChwhs9VAfaV6KYcqolZ/zbw2lqx47LJBBINI7sFg3zjZVxa1pQS6iZMj
AXIFixouyHQHCOwex8lhq2a2soZVqNw4SsaSZrn2FPyQTc6tzLONE3dtO1QRcpSAN67naHvco5IQ
0vvmGlC8/3O/7bygunafLi+1tVlfevfPpmJpNTyFUUCIWy5RInttxirUrS0rtLUxUk7x1iG8mAbc
SvT8fgDilo8s+trvVsJ8NmTWFx1aNtgQtZCarZ0mdIdNrZTlF36yI1pKoE/IbOZ1hwgk8TztFxVA
aOSEAA4bJ/oLPNz9FkJlBVBgW0qswykDSZ/lS8Yt/Q6tJvcFCD88Ztif1AyaqwbF/SpuNjb6tUBU
wXJyJNY8m/gaZJKP+SE/WQ/GCTT18ya5aOVSoqLlzFSYtWsg1P2De1s99QBHdPF4MIqwOovICt3v
5GAepjOLtwJ9ZZWZSqDXNPf1LkOgF+mNSE9D+XR5ja21q5zlTdaVLqPIhBZTEyTkp4M84uWWV6JO
VTCdZ9jgCYmW074ItPKlcbNgsL5dbnztZy9//yekPX3wAVBFCmcez0DCBlM+f/FnK+HMs5kwz85w
tjq/HJhX+zQLfcf+YutKSNeNU3usQmIV+lhOdkqLq3ELhbo2JEo0611iIC+BH84mccoGeN4gFfI1
Mo2tQsH8yUehvURixaytneH4oTuSmyIbXkq2RfNdWS8qAoxVnObSwHrxoKAsISZXascOWlmXF8zK
61TFgGmz7fOkROvd4D5VPWTdPG3PDHawynwDZrZ2oqlAMM6MQtYSme2lqjA/iWsD/iy45Eflsb6j
IpgOX4Pm2CoKzOFGq7sCZ2fl/phJONdwH+THyyO1VhxR0V8kZXBA7hFb3W7ajfnOfS+ywN/1u3mX
OZENCOZX72N/R/KfMDZ7p5xnSMHFboWt03hIEkgEOc+XO7I25UokS5hZGLqNfozJtaxIwAACTmHF
Bu/4jRlfW7JKNA9u3vogH+E6abWBVrUBmfOgYy+Xf//aqakCvSyeVD7E45b1tDij5bsBqMhw8UQr
gb7zHvSD9WrcffFj6hGd2ZozggOM12l5s/hKiB/AjBzykB7bPCwCeV2FW4fZ2gmt6ofy2Rk7VuNj
bHB+wTezg1b7Q9fc26SOeU3OMGM+pWKAKu2W1PPK7qiCv6zMGoeeTX7sGjCWyzCIydZ1Y5ntT65R
KuALjhwCgu8QzHB4uCiCJ5F0g79qJrs6an9vXaKWk/6zzygnderBW73W0YMuq/a2fgUHcchukUCW
N37ycHkVrISMCvkiQ9H1TYFvMOSaWwjMSQGezzndgoCsBIwK+upZm9NeR43OTu/Y9OAguZ38/tpP
V6Ld0y3Lz/oaIN+UQ+dhn2eQ3PHuDBSnLn9gBXprq1B9OOwlWjFC1bg4LvYyDfyVl8SgGWWnLZjT
2vgoZ7gvLSczZtONqXGy3Z+thRcwLpUbHVibXSXEhz5jXWFBbaw40oeBBf1xcY+B9hwJPIhYQqoB
qhoRvf3aKUX+A0yrYWuUVjk4JXBnGp6Ye07nnxt9+TzowG37eAHsui7t83SkB1Ic2qO7p7ss4s9A
J4+78jXfNxtnyOcXfaLizgTExUATqfOD7nh3EMl7rcQzT+27Me1fW++lRarzcof+PoX+G95ExaH5
3MrBB4XSYDnXScSz7B2aLe9JNXGowthmKOfyRw8sIbRWWRrVJZJKVgc3Cew8UYLMUgVx9ahGpv8w
2n0XGUYO+VhS0J1LKCigbHghYwnX4VKHX4Xxw5ognTjZzQinIivdW7APAg8LZgZNHknHCC736vP1
TFQMHNXLASKmXXbw0tsBZFedhtLcanxtbpQ3AGa/Y6kDNuI0QrkWrgHfGlveZA1cBKcJWe7RhfCv
o3kb+IKVvBhR8WuMN33FNDBQSWzXwYKzzEPjxB4grR19+WwkKnpt8JOMTQvRNblu8a4ckRHpvy/u
7e7GBW9tUpRNppzyyUqknh401znxNNtzvbuhxpa7x8r9kajyYVVOXS/RrRySqHq4p4f5kEQ/pz2Q
WYct850VdROiQtfGCoomfPz7DZOeypv3fRNme/NX+TLCyLf55f8/0CE+vzoQFcBm403CJNHzA7xK
kubQlRv3u8+3Y6LqhU2a9KQ+VNhb6KnTX4zmvbQiE1XXy7H3+X2BqMg1w2bFhPptfqibxgghnP0w
OoYXFqyNuSeuZ7GV+Pw8B0lUwbAcQZ60I3aupivNANodO9nSn6nd/JQ9P0KPCV3s+3bjurWyelUB
MYpXv/Shk3VImHcae+uhh22IT/0N9Z+1UbM+nivlQNjE2w6Cr7X25mT+Ha+adxfo6qA22wYmeWx/
eXrW+rEcbP88feaU2g4ETTBqc3VoyiGsvORGl2W00bz/15r9kxNFBbl1hWelss0gxJ2nVuQW9ves
pHifGBKCivVhqvidLby3eSAPRiLaICmKNNQYRNAlaZ9dzbmtXOOq4OLga5kbajqIiQUdfji5f9OW
pnauiP7G+azjSPIfNY1mQWqSSIzid8X5riXNm8Pqs8vJY9eZV3Oa9YHhw4rHadlLWhjPWlqYMW9Q
GikYcjhVOj4uN9yTBrHyprYfpPFc13QK2lw7wyGWQ8jAecqa/miS+trqmnAaUif0fQ4JnB7OtV5+
37TdAdq8Z0H6n3Vl2pFrjqA8jsdCGBxMmboNCytNg0o3jcOU2U9QnI+ZN980JowqafGuz7BCnBpg
h8HZ3xvZDaXOFNj2cEsF0vmpU/Co1iHlYrN7bjV3Zem91hSeeEl2LdLpXGrkDvZjJ2JOcTmbt17i
syCfoT89cnsvCg6wkU9G6DKMB0uvqtBz8tPkibOZ60Po1c1bqw+nPplem7b4JlP9fdbLO2FL6+yj
mh7qpvwBLd8feMzSeCT6UzLNV9UEBXuB0zzQ8UwItAHJTtII2KssWiEFlDRzkx5kbhpw33J8mJOI
s25Vu8FyuyAfvGtmtWB56bS6p4XpRnAfejNGc4Y0Y/HGPZRBS6sMcVRcNXT4k4x66OuwO+PTzveq
EDjQX/bkPjaZcZtqEO9v7BJ7gf4d3ronzro0YF6Kilv9zWplGnha9ZNWmh7pM9jLJdduDEYfyzoD
uzyD3btZyJvU88JKaN84N09SDs9JM8elXb9MnvXbnKFV1bj3ia+9O6Xt73XDy3d5lx59q3+klfuU
NOTdbrKz77RZYMxdlMjqUTYS+m+VcS2Q34MeM92XBvYmDaDnYtbOqJA+jxrw/w54CwQ6Y7Hpm6j8
lw4UHJtYgjY0Qg46T/Som+okbEvtUBVYeQnj36AXdh7N6g8O1euu795GCX1/6gx3UpI5bFrniNwT
5DMNt42YMEBDlg9z7ughtFd+wjIAYgpT+2oR8WDPZZTk9G5A/Xx2h7tRQIoeck8Q34fEDDQIY1Y7
GcQeJXwJ8vvSHd+ZZZy1urhJKJIP2qBDjNkrv0MND6rzvX8idnGax+pPbrjPhc1hEpxWb92U5YFX
zzTAP78nzngLWf+rTJTwyBMpLMVsek4r994ScjdrzhlmFnqAFXedmO7T7NcAV5X2SYr2f3F0Js2R
4kAU/kVECIFAXFlqX73bF4WXNiCQQIj918/zHKaj59IuVxVS5suX79sorAluZji7eye/DhyFZ9lN
MSEgy9XN/D15w65t/+zw1be7CJOu0jSbXio/6efgu7HQM8bOSxalHiK7vpXW/9FdibRO9i2n4DMK
+msLd1UCqsCUzHzBKoRqk6WWL6XKn+eh+CQ1Wpk2aMETHD78fn2hkdn7rqfjxkHSvl7fS0f6SRtE
WKFQYGgHFc7bZVMqN2uHaWudCVsIRpgYOVAmBrnjKepGbB763bbMMYiaFzAi3HZv3PZpJhWOIXzX
/HE6IUfwQGtvJ4ic42nWXsqkfWZG/NJiOIVtfxomLHH4tLyLzsnguKgBsvZ3ZtHXiZbbaYRPKZAR
6IcuPkv4MxfawhY3zvLIcnoJhgqO+b48D273CT+B2LDc3eWa+2kb6N1s89MS1cgYU20Rj633VYp+
jLlwV4RUg5tAnI/WLXg6sj6T6CjiinZveVC/EXeqdlHPZKa0+bdYbJTM/NUHTKCX68VzvYth5Xbu
qx2vViRw1fl7UXdnOf3hO+r6ofS7Xw+T9LV3T4QEt1W1t2oqntWAd4d03l2HUzY6uUpZDTwel8/B
Ou76qN1Sv73ndM5AFn1bRYtj3nEyUdanti8VZqOgtlboRIUyR7wE3AkzkuiGDmeZM4f4W16el274
RKDG42TkCxEkkUEt4iVAbtQsuxexgiffRljyEsYNsS1KzrJCLoBLqzcU7xvrYZMGQMKd0sU2L+qz
jqp9X65vmufI9XQva+Vt51x8DyY8Qwc9+KWXTrpn+DkFqILls1uMFzHpQ+01264gdyabOgbW6qFV
gU1C7tex7kCe7GCJdY3pE9uzLNf2rWgMcoxluZO2WBIFHEoz90nEqYFPqj9XDjvMRl4AsLyMbpD2
MvoRPseyNUU0QBnwp6r9+5KOOYalQ/CALi2K1eh9RUV56ywrY+l4Ji64UAmc0A8EH2/Y9Ke5j0KE
1jtZQfLHIfDveUF3wDOxuIEBLOt0m+H3e6w67u19n+31jICPJZxM5oXSAblQlQiyBw/YXUaShg5u
RdxzfR08jUH41gKJUkpx6SLWx9r3d0jWP0W4myI+sJgOQAiDWrJ3NcXqXX/wQ3Ku/t59IXZ6DBFG
GH1X4/rb9sXFLJAiaKQR4oAOdxqnTbCKg8idBMsMXyKk+CZaVAJKdAk8Iq9uAc9DpOptQ7yLGhcL
lwVzYs+fqgSTp+eOBC+BxcMt/WpI6+K7ddZE2fFC5JH7Dk3oLD6cwDuuwfIb5ubRb/mLQooBYgmn
GVuAMlkDdlvg/o5DZM8TbuctDJLnzu9SXKhJCOkdPuUqXmf/LB0BbTz6AWFmjodmODi0KxJG5hNV
SPoZ/i6bZUSEShvlGTDBO7rI1FVG7VY8byTQ947xAbVOj3OlOJT+nBZ2kGkX0Yc+bEnaCxIdQ9yK
cVnxJS1rvB9dNX43PXLWuw60mFzLO7wA+DlTsVHWPwdiHmLXFxfEe9xyIRCxVpxaOp+cif2TTXsH
Lnvf8yAh3MWprAnuYxPdg7E8E8k+cisvleBnrdo9WTocYsYkU+AnTbfiiyjktOfI/tH1irx8jeBP
gn+NDudxxRPR16RJ2cAwafEUoAvYm6Edao+hrl8jOj6PtOiTFbdSspT+yUYraCz9bOKpFZ8OXKiJ
0bMft6LZVQP7UgYHta5uEYuOTRugDmrISYv8pagiFQMkcvdH/TQF9FuG/CVi9hgJruK+DDCxGORB
B8N3X0qV4H6/4yD6BGfl0tlWJKoN9uEaZm25InsXQQFp3y0HO037hnXHfNAZg1/ZUPHWMmzddf7L
YDHBdkm4o173GjCLkrJZD06P0052760VEvdMdJqJ2CnqD3jk/SXJ1zLzrNiUzfoCmusFmaXnotUs
VVP+G/j1h9fkX2Vnz74z6ThUo5sYsTyMKAiwfk/A5Ivod5FjiFRVmRZjm/GyS3sMEO1YcFx1uUkZ
p0FcRPxZdtVhdFB6g7kR97m7mZlIu8nl8eIYJ6a22bo22IVmQSUxqM06L1hNLV5hTzuC9fTG+/zb
7ae3XtS3YmTXdVA9gjfm955Al+ceqBegkeard7RjkHDVXBFEc2yJd4en44m2jReHCxYal7b/IFW5
V9HUfVXTImPkU6SiVQhaHySa0oWohM8N0BH1eB0bC3yEMx/5YMCi7eXGtxgdT7k4SOT9dry9FaVu
EtAG+k1XV+fZnTcA/5l4zTsgowrvnw7p1pHmWar64BP1SIfpMo72MeKo+UeabywVmNRQMC6rkiI4
tn/r8vyIQEncHpOLFTVMt2ibNNaeG6vfEQV7BXriTKzzh6U8FXl4ylt6Fg55WHPv6o7NQQajjnvV
bksReRh0dyed6wyTXi9RQDnl83Bnk/sRRji1lPhkHU2ROnkqaP69OOCaALT8gyFkavpyiqt5fM/r
esm6mYyp04A0AXTkLVeA/kxu7FckLTAkgTDPq7213YMMvEPAxEuxVGQbWeAOa1Z/ULCz4hUWG7wE
JJnhhW1M5KC4E+1Nemrd+4FEmILckaG18bio1zEUT4tiaJ5w2qFq3TuzRgZs0OzytX7GHP8o8XjH
pkACoQr7Oi19/3Vqiqd1WTwgutDJrJX9dvXSJ0QOMO+haYzdMMxjQKF4oqSHx92NLnoCLTU03VPn
ufexLT+xznvhJd+zdbiMwXwPUbx6w7Em5Q8Nq03Y6+vitRhC8aSo2Qm72w16li5IzQrUNpVYT4pQ
GoSjPVsZYAVNXsJAX+rCFlnn2pu2COsZrfuqc7NmUpUHrbrjoOcw9lb/y+HgW+Ho/YwmjpOX1WgS
GpC/xG9ezxuXk7PGgjg2caNTVfM+YbpATwUEKargKFuEf3ERXhGroMNJKorEccTZb1Bez7VRWefI
Y6X8FVmwdZcOimxDM2IM2atLC4zBGCzJSp2zmoNrGB3AZBb4NNg9d91fbroxni2OXIdUR0bZDt/G
y2Dcf6Mrd02z7PWoopjm3jns7c4HPCwZB3H22iV1+tVLvAGv1Bmah7LDcjj32o3s5r1T+pixkugQ
VPKnEuO7Kb03B5Hsm5U2XbyS/soLlpR+faDMTYqAbmYfdDAAEVUdpVEdPrdyvkq8uFJ7GR8LP6F/
V9DqzN+Oyt+8SD6jtjwObv3iLtVzZBEOGEbn3tI9NuxVzK06kWJ9qRx0GkaWDwFZt46P7rUsnQcy
+m9jKZ6qWW3qBt8VJxTv/jpf3YplYu5eOqmuy4r/bA9yUHfDUsymQNE2DPa62vaAjjyRVt3WOdRx
Hkwt3oPqafSb4MZqB3y5oYevcXZsTNtq4+SeyYDYjFK8iR8ypLe5Yr8djn3FzWe3MA2foP/Nhilj
IItnaGSe6Uy+F5N/ykD8YA9S4u7IadL/bTOswvls+6lPHRHxuHKH32lpigRRoQpp5E0qOh9AO853
wqIAC2TVgRTgnripL8XgwCOzhH8CDYcOz0Ui2u5pRmYZKsh7Z7sTtV1+JEs9gUuZgzBmI5xqbnlA
s3DOe/T62hNPLndOCwcoVKwKNWG3nLAGlkVlsfe8AK7mYd7qmWdlR/71EzHJ2rqvZTHc86Z+djAl
hTowXjhz0Iv2WTSgo1Ne0hcQJkJM56m/HDnv+0RoaVOPQTaZ+3VMNA3O4V/F3g7FU45HJ3YnibeL
Qg9op+XksX6nqjmN3MBNp0i/9w3aNiTx0bgkbZD6NHxHhYfFPYNkIf7TM7o3xZj1s3ec4ZmJrWcx
oujJls3NCMWpyTrWbtoiOoLUF8UYWG5WYpByII8tA9S8X0bkvSq0MhC+VBQ8+nq+2MqV4DqhmKr5
mXoYfOgGN0OHZnbqyRNyiPH8OeK5ZQEe4FAnHq3ypODBwfOdLsaL+aei+gh/EKrgUOxnhTKwWNoT
2tpvQ3B/6Ug9DNT9rQL1PYTz0xyQC7HDU9Pld8qAA0cfdyKRxVntPknQDIvQzZoKYfST6D/RGLtJ
9IePMt0e2WTgPY3sKwp4JuvoKBxc564pPyahcYbU3iOX87dP6GsV6O06+AlAciwMQb2qyifxR1Uc
1Jx6hD8JNLUenthkhO3Fzv2mrZ2fqQ8NvkTcQ9XZPrZEgFAnrsUceinxuzkNdPBQqSat7XDROjrp
kV0G1JlRM+YbxtBPC6XuLRO4seXW0yNMLnOJV9jcXGRIJ3Vb/1Ss39IufPVwN5bV+iOq796IhzKE
ooiA7htVokKqYNkn4OQ9NH+NW1l4uwXJ/QZPeYw+WSZ9xYCiqE/c7R6lOz9EhkPMnnd8Wjd/g6wY
pcW1ENNxKJsXNkWbzh22BGYV0frZoItjH7J7P5BXwOjfje9uTb0e3G5BK48M7axo1zOZ8x0qlA++
LlfJuw0HmSIvl52Xo/YVdWbavEusoafQqb6gaJw9Kp4gmJxD3XtoXPNvLyCfpdcduDsu4L7xF+rg
hJ9H79kEJNOjfhUM651u1T8FA3mmlfxtWyxa6YpvHGe98V4fc5TIsYcWUZXuJTdTmyhCP7COizOn
3iAE+OoKUcaUoy1knnqxpT3kBj1WVJoNmyV+Ffk6Kn0P1xoO2rXeIJgKltTAf527+rOp6T4oxMad
7QGgnUzUtogJB5KLGLTa+QbpnnUMGfDcc73XJvzXhOqtWPJd4xa70SkgiuVXFuK5ltWRgqSo/i7Z
vw4tz+/OBAYm5SdcG09G5NdakS8vai4RD7bRMOxL0TybCsk+nFVJ4AaHsKMfdqDot6CukKjY99Cp
m5VWwDG2SdevQ8ya9rtXakur7qWZ6a3IcdpiG5lNdVYMa4qM2avnAzo5gyQIfxdUUByDedSdXR7d
UMseZo3gEz65XwTqk4KARtDFioI+5UuTuSZIaNicF45pvs0f2mZMV6O/hs57MSraNUqQjUfXz0YG
z2CVH6Cxvi+VSUO/OVqGLgZZHsXkX5kcfggp3rTr74pwOWDre187FrJwCbGy2IKAvuuF3Fmv/qvJ
9OuAOwfHdZOMlic1shdj1HmbyY6vMqoM6kCNXxIlI3PkPuc1ykTxN82kzs5GIM2j6osi976Ww1OU
Nxd37lCGA3XnMHbFY33O/em5qccYOAySIrLwH5bnl2SmIJAzBxql91TKmieWtakRTpe0vfNsisgk
kPP3qpAvrkbTJaBviaVOBlOfbPFicrFrquavhtqNMIQDrA2mRT6nbUOOra43UQ1RAfcWxvUpAq+O
EKqfUTLHTcVT6bLdaopsIGGqlmEzCe9pheqkx+oXdWta1c0hgNay4n+SaUB6I27OM3X7DdTV619+
BFva1Kv9HvG27D41YjcqsunkitrL3a7OBJIAyy8NExtkLOH75N96oXCpzImuUMjM/Hvi0aH31Tt4
dtnE8yw0LOMQrlAgd3tekTOGdB8hmHvSc14BrN+upMlMMCGqRaeE1ruuhlWJe9F2xnkQC93jMwRi
Nhz5B837pKXOvqnVFpisraztF4IpzyMBHLTB+AtN6Zi1U3/BFttnO61HYs1+gXMoHo26NELfehae
osgUwAny3RQ1u1XPv0rZbePQfdey7zbsgcsJT3UJzpoAOXaR/ltl8Cqm0UESAOo3vxn2LqLuQlk+
6ai/ygaKJEpEsZDrUAYpdd33QYnnEF+SqNFHiv2/0alwxq7s1lI/yel4Ep0AG8VeoL4ZKK/kkE9R
5nnEQ8WsdzlrDoM7vFm9fMwaJQhdwDUNeieOjLsjITuBxAPREUIctdMWqfE3+FK/efUMtWMjneYZ
7KJM9s2SjA4O8Hw9wGaRTaWDACvHYBgRgAns6mfN0A63HYmVXx4KVyc2RNU/RPRPLytTqUibtDAo
smrcKTVlSIjemnkd9xy1HsbcX0A/FeANoxzr6Rrb3A9jfP1xqvgagijUBRI9c14+Nv2PctDItiJF
aXNCECrGFHl5mVm3pT2cUNDJeInDfIAnCnpj4rS8TDUPH1xrXoug+XK1+S0p3dbaEuiV9DXy5EH0
czLo6MHUIvXC6pfggKyNuS2hOEbgXlametCI+pHNsB3CtUM5VHwN+MCzwQn3IWL90QZzfHUn4G5b
BpxRty1a810O9X6wFn9UaHsDf8h8f74UhbOvSucQKLotUA/wYrgCoPkdcJ3qMD82wmbIJNoG8tcG
dZmR2sg4YurSVfwNGNstiXCGwqhRVfOLqYPHZoBKr0gFGbHjj9Lvk1EELBnRMOCONigJwh8Bv3Qa
Se818EOetO6U+nnl4Rfpx2T0seSGZq0P8iNV6hLM4R6GPh1DsHw341Rm1Jn3q1s/K8c9SNZtJoqT
ni6v9excXQLpJIT7Oq44eMHS5PdwKbq4jir1d6gf16a7hsZ+Lbn/wZbolAcu+uIS5sgZFCV/nsrY
i8AS1pw/lOAEin7YUUw4WRP+sqK49y2r4ygcw9PoFkesvsedwAkAS3AhZJ5GNIQ2waCtjATmURvC
IwHCjpo8ZF2Z9oyq1cZRQx/FDBJr1Ysf29cYtBUGExs7ZbrGlJQ5kPM5PXPqq0Q5/ccI+HUMaw54
10w/LKXzPbsW6db+JSiQ3YauDoeoeeibeW/VtJURQz9QAmDSBJfVX7MJwthU4PSM6v0YOadC935a
tAWeDRFs6hyoEZaHu3YiVzr0ezwn9xV57NZb9tQup8F0zcazM49Lr9XZisMThMAXJyo/LQpVs6A2
l1MGxerJn4ZvK4a/orjYSJ73sY38Mm41hbIfPtRudZVhH9NiDpKlGH857VCT4gNU89+GKYaOGZ+x
T+dbKFk2v5dd9US8flPUNYjr5BGMkTxrG7y/tKB3VvK0cemXnr4a2uh9J4Kj4+Xo5Lx5g9N4Vyv5
3YoZ33cGe1+ATwTDt63bGYootchLW8eLFS4JTHNSb8ZYYJjgj1zWCi9Iy2Bvyn7vLeXV8wa8V8V8
dEB33ZAGo1jO2WdeRVssvH+twQpclCN/HAMzVMeKjTDTnoliSHyi7ypYN2iFlpg08yHHy+vtPF7r
CdzmaAVrlmXV5Dws1bLp9Hiq1zbVtDzjuHvgJkckO86QdlWHPBqrncfX32k2mZmmzRDYmwdNxFvn
fysK1zggJmOFr1CMYfjU91te5h80EudV4Vcnyt9MRAeQ9W3c2whvF33hBRnPIeKt42qAbm9CcSkk
lpYNGLT1ovnZMmRc6gkVjTsxd6Pr5pS7OvP74WXlLGlK0K4tSqgyqoPDSIpkmpefiYo5qQmUYWxm
1llQ4hL02/Mg5mvUon1A0v+/zg/SuXC3S/1Xn/7hYZuHxm9kMld9EEs1I8mR9g9DPZg4CLlJ/EU+
LC5Svq2H71VIVz/zVXGvVxdx7B67NmOwd5r11PrLxsE/ZlrQv62zXOkkcWpHEMCCQT+D+pl2vncE
U7cEfHY+oRi4hZ3ZRmpM4Q8EqxWTr7lG4UQ5WlPreDtq8LRKDWMu5ol/7C+Pk9TJ6X4c8pvtzCuV
y3Phj5ixAlgBSdrb+RGC4cW4VZCaRFWWGc7zDzpXYK0oH3xEVSdVSE5F7xex0yE7q1hwa4bwFEzM
bFfN/4WzfXEAGUsAxw6SoUdE40jF+X+r2uAInTRL9QA46LHN612jZxeQY73i8IdwtAYOIq1EDELK
fi26PQa1cT+NP7JZVuBoxVHwMCW6OuJpO41dkTLITXji4PJ0gh0GhunYlR9z7eyxO7/JKwQL4HhN
C5zKGZx/T1DGb/2CZmCBCwx1cpsSF00IRLOnpaRDPHMCGdUCyMMjL3Fy51tVKu2HcN9Xwc7IIQvy
FmEO3c7OuGSsv4fp4x2U+Yemh0YBduu9HMw1Cs3GusUz1NJfBX0uGWdkWngiJJnRIEExNt4khgAw
bHQ31vhvLZSFRa27ZgpT2gafvKgcfEe9h6qnz9Qd+yTHZCb2QM7rXKdKfWlfllIcoF1+jjwAaB0z
p1hGCt7D8TQ0E3ClZPhWTW7TyhQUPoRx2402xJ3xODnFbXD1Rq6YsSpzDhyWYo56lE3k/0hvOY4W
wxy/fRv74dfHp+71mOdXKziAkXNZaZn5bLy2vjlJ3lyI095nHGYLQ5J0PrFrvSDVNBoxR1vgQgn6
9kz4Qw34EYiRGx/kvEzBP3Vep/Uku+CjUV2zraNFZrV2D5hy7ELXsIRHhZcMnnn1FvmDpHlkPWoL
by3ZqCg/joy/wZgCyLrqMVvqYYJs5mJXethkd3SzUVwsALbiW9tJGDj6AivhuK+h+DnQaMuQPWJ/
Bd8PFWVu5Nzc3LKd5LxKo0FXyQxHDxIdVyeeJIBA4bphGNklxcApxEbAtBE2UGU+yK0HcCnXbFaF
QEeiPhwSHgeP3PNF5fE8h492GTMv9/+ZKKDxasTRK4qMmeEwYR2gYJj7QlqLC4fuZOH9BKY6e7o7
FNUAcA/JSOAByV0lXWv6R7RPGFj1qBOmXGUu6syK9p+V34EePTa7yC/eGS9eJjvsaYeiZR4lPpuG
ITef3L023/iL3oyUfyzFdHAGfepCqBR/MHBO3Nusl8Qd1w69Xg4xjTZ4ARQQ0cn7anBP+kJvI2Ey
d0bZ4S2fC84sW7+vuPOxRwecdsflwV+8j9qiggSNMM3tgFkfVmoGf2P+RvbhCJWpHp0d1OwrVkgx
y8YAukb/0QPtmq6F/1HNKxJdMRqHdn2C3wSvnbfvYPFi5GADvisanWIyhDMHUrB06NtomwcqxjCB
7TYtQjEk6+iFsXGHWA0rKh4PBkCAqMKMzuiZ4T76dPNoi6/ethumg1vVqJyXlJXitLrWTaH/poKS
ix+BuV36D42j3DRccOJHvthUQ49qh/N3sI3fGlydEATf+QpPTludgnV6KsL5h67BjXNMVPNuSDvi
3yZbNmnrV/deu1fWsCTPHRzM0KIQBmSm8Bjx+cro+DGu04bB1ZG30xMABbfZAHRa0WXGbhjgzwUV
mEI2GQqvM/M0SQSGZ0k3FtkM+3M8FQbWtLFKfNo9kLk65J6z+QsIyx11Mlo+hA6/hRjrg+beNolS
+Jtd2I0W608AiUyt6Ds7HC21Fftgmua0CTFbL/8GMQXMlUnU1ZhxNR1UmhK8eE9iklBqflj9Pzcb
eESRj3gKNtlHMZoP0YYHaKK7XDaY26FlcMMjG2WZ9q4he1AsEYhmb+0UHEoANyQCxzDjHZ4n4x29
apVpPoaPeTADuTLjhw0SYyrk56bh4J6ddfhenWo/VZj/LH+TlqAPPyYMpzhu2Ljx20Negrq3qJ3P
W3CVveaODvtWt8NjKM02DKfrAH48HHB4SvogdRdyqzpx5ygCkQS+KTxiY7dod7SY3D0hVeaUzbbk
7k6DnvOPLe7F6/Br4c3CffrQNJj2V9Gf0bQ6CY6KcXLaDeznOQL9QoJrKFi+gnBtkopJTMHXsIMf
QhtsAVH493w4D5vma+Cr2g3Ero84XPO0+vtIx5ztgsrBzT6juPL6xaayxXVr8ThnM5UtZDE8JL7n
wbgI64XCH0No6mRmTQqB4w6346/FAGDhsOuoyAsSNvnvohovk15w4NUfgoDc60u+h30S/RxpEgz3
PDjd6ibRS/7Pt6WbjSERycLqT1k54Y6sMAUsACRrOBVZyLJIQBxdhiraMIMOaKzzjJT0EWCTk9up
HYUyFvhYtMZM8Sh1nTTg+OaYP8J4+RkNLcRxskXdRFJv5XHYsiqemoqlUs8YN3JYiwjMG2M2Ebtj
tvxlqkDBIzAjVRAjPSXPbuGffWS+lbLIHMe5e5SdIaydIjdCReg/wu93gdi90XCc7kouQIecNOwq
/CYbifmc5u/dHzSDt+iZRenlqbPAROO2uE3x2tAcTGUK3ziaGaftkgpMjVVOiRmw/axIt2PrBGtE
5ELJQc8W1H1c9gv0ioFBk3KqSw2/VhiqH5QZQ5YH7TUIYbG1jcQvNnV78IUqYGBEGy9+axJAfS+D
Js9yxSpDGSIlNxj8L7qaJ3cdUDAF2LaqVgyDc5vRUCC4x0E943IMj21+9MZAJE3je9k6WR2vrLsb
nzxGsgVlBpT6yucQztcrQpISOAV38LmlpdenyJD1YUkUWdBWB3wN59TQq/w7jNHrjjBXzluqPbsn
g8bweHynqtgrmB4I5n7UK3+USxOvI5iEWIb5Ft7N1jgZXCsHU7nwy3a4swzdDBHfqML/Aq9zjetw
3XUVlDIZQIIgA6b3KmsVKnhVnswQosTBSb7AEnibSvIbYOqZhqb9LlcIjBGN/sq48NAVeAbwBcFH
1w+Hro++Oo//ChCu7BpU6aDhfgwZZpSaDxlx3Mc8mk7MmrNjU4PWMgG9ulDxXKJ20ARlLQLBcCgI
GX7qILz64wKlWsWVVI+2dP5OGYpcBQB8Ctk5uJvH/WKLk6zp2Qs8dYE284ams4ol+hG3lzlie2zS
AhbcVd0u4JBGOUCcrPiGoD6iMoe/UPXNnkBapAYHBHodgwlPkbUSPtwod/EzKBaElwoDquZD9auL
gN/2I3K6p2AGfITD61s3u3qxG1ojzXvxYQgp8ze3mYF6MjrE4NZsm4ht+2A+O+E6xhFt0rUsMWgS
7clhuFenZXzB7UyzWTJYdLubNQPEbNUnbtS+5J6HWG1IlLmt/twUA+Kb5+c6cC5SzHCNs+3gMSQQ
S2Tqui++JRgmNf9xdB7LrStJEP2ijgAapoEtvRNJkfIbhHSlB+9NA/j6OZzNbObGk0QC3VVZJ7P8
fdKAe/HQnxjTqlNeAwJYM/mJxoSwNEynYsYBSSj03M6HsuWOSSxzJYMCgQ12mxl5f7UiVd/BGYuF
McL3CJPIaPp5tqdPAUdUVId7t1DJss+sYctGreprCLppGyXeOVLhi23oi4ofqnvKh2E55CK70L/2
PLfEzDEH1qo6OEY/ozv599YZh1UeNoeO2YsYk0s8Nlx18XANqmJYZ3ZzAsFZ9E7+1jvmL7MCuWd4
hvBTP8WN7dA/yGvM7GUpbOC6QP7GtvefW1T/zNb6HCzjPpiUV7RMziqtbMb27n9p2OdAxLXJfNxG
Qp/PsRfunUH9cja5KOHRoXeSjRNoPrQpxjNRUDG2PUL04Ib86IRljx4zhgToJm5BX0jmq1vzyymQ
b00Lvq0UKINzKk/9IA75VLJ81y83s5PuJnvY10Sw7bIi3UmT65OFi5vEmTdpWRzYCXhzQ/xSk/MZ
6uhfMHifWdhiOnPUER/Eir1MAS1v9445SSwUEArzURZYZPaGYPrj2A+rxGaDEB/wooJrWJTIGNyE
OxPxqXCtpyEfQFnS3xarl+O3O4uKUUv3kKrpHnv+LvIDKqlafVKu7dmDXS1bhlljPOmNl7or4TT2
i2+KFwZZfwZksfdY4ZsFYOc22l0/98smcjXy5pBTMKbVkqV3/CoRklTsBi/QfmAfZRCuZBv9m2ax
ZGp1LKYCJ6KFDlcFARPK0DwFkzrGuTHAKyBE5Eods6YqVio39KoaOSxTqcQyZHZ1V1Zjr0JDu9Cv
rUG1m8Wrkai+jenLZOE1wafp+FdHzqchNu75UFBBtdckbq/N5O/MdLSgyYRYGEXE/OyBlRXWPWTM
WefeXxPVqz6MSuJpij93jp87u3qXfM+hlEeLRo4xf3bzXJ9xcnIonfxfW8pXTT3II+auR895ZhR2
xn93y2dzx7uAr2BKNlLLDSzwvh3MH0qTS+BlB+ZTvyW4gaGn8Bgno80ZnXmbVk1ipZuexP1mWpWB
eTN9vQlMSsRY0PVlDyQwe3RWVl5fkiLd548dYbHjrMWIdFemmVok7WN8E7R/WtZQHW7SLtE5VnQg
nD8h9Q7zZzOdzmMV7ERqvEYjbUXBo4id9i6G6tLM0zVsOo54jTttlKe4mF6NOI2XlSVQOruGWAI2
qS+DeN4rY9yEufti1BU0uvVgiFFaTSO4u433PHW80onVoqpTzZb1WgzoH3GULYQXs1MBeZTjQm9n
l1IpefSmKQLvWqcuunZJpefWxcIszW/FJGBtms7d9ayzGvkRMJRvLcKE5hsGHHuOxvA7Vdx8rnBh
ConFmCw33XaT3DrYqldGl1LyEBg/RoxxRbsm2Tdc93Zy1rP/3hGOEzgdbFmIvwS4YUyMdSjcvZ0y
Emq8X9ADiPc5aY71GGcr/7EBwjXirdszfYhyJud1sKjCgKrpASC3Q7wGaCkfM33oOuLC9rNO9ctM
4bmKkRc+SkYjTdn+lH4Nb9rVxs53/3zpzAsmZs5attY9EvlTEtmvUsxnNxSvIoVyL3xye7zGOoZ1
kT7YkjfPYSMw28zdZe7RYVeGdBaqHdmPHXHg9blm/i6KhTeaXE5l8ZVLHfASx4hpDXYeSsdFDTBz
LAKqQd6ID3ca7s4wPbs17G7uR1cJFLrAN3AuQEaWdda+WOyBXzWxnaxqEZ7sqPQ3XTiy2SPP+xIX
jrVWyIa95y7ismEFS5jsIv7gQleoO6yRDM3ZfI6E+DdzAnT21F5lzEY3Mc4eZHDzXxm1vB0EAq9E
bUGN2O43g8LPsSL4Kqi9jGlh5C4DuLdNTvlbOYzpWQmONegSMhuK62DjV/Th1vgcT+Y/IgXXRtOV
q7YPvkbAItj49HUe2y0aFyIAcgqURqkX9dBfqqxU69hrGxjiUZxFxVxPjjlqX00xjTqeht6dZuzs
SP9qGO1rkTFEiIW6WmOytWdS8gJ/44f+c9TzwM7mqq7KrYhwMsXGyS/AO5ton0W4GAd14Pre10l6
myh2LdGvq2Kel46s9imBYl1RU5V6C5d/hXDHTDmnXMo6a9OxYm4llVq5fbsOLMlzF9n7rI/OSWXu
qpipfVXEL9i7bsCT6FJKrzy8BkA58U/FutCl17t3z6m8hZgYQVZOpxehhXLbZ+e+Yh+rkfMBeCx2
c3CC5KMHpSqor6pDOhT7GWK5bgK9yK34zcjazzg2D5UPNcp+hIW20+Og7T3Hn14Bsu+8CRtDoc42
hyyjZBWuwEZOsZtt6qTeGE1wTInhIXrEgE+Jrxa0F2XeRwpjbSNjLDttJFuZecZas+BrNZnRJstZ
HxYz0Vr6qv+OTO+aOwnslTqJiWspapItB/hvF+FvVvHIIqAHKiOOxJfu3UHv2yCE0Oty5CKD5spf
twDpgqC9velWX0r384L6kxtS5a8Z7iF3SD9hIHZ+7D9bRYAC1tC4sIMNxJOBXjZtm4IupZv3AAPP
np/+yJGDQCr9HlYxW1QiSY2JUcZl7WzgELib1EXJm9cuPTO+DW34H3an1Rx0R/4pRrS82BX86YGF
pq3Se8MSNeQB/aLssVxmQ6zXtel/VfLLGQS/QGQuc9VdRyd8WK+XtTUv0PFPM+5szhuKNpe/JQ43
rtntdBttS9P9CEUKhpJ/DOGUMQ8bN1bRkWrIH6Zc85lFKfcxN96EVoc0J5RE+cGLTIMlD8zB9k2m
/zjOCtTxLtN0CBKO09YfUAA7M5r7jTt1J7ttzjlK/cJoAXz69mRidujL8m54LB2vPAD+ikXXERqA
AfEjS3ETXLcQcHtw9Ds44TcaK0X5ROHKiOQ4edEtdqMNTdnKyMhgsaCRAnj7sEOPTz2Y6RHAOS9g
MFWMi445l0Hq91JI11pEdaNgX/VxKPuYST60BGm/DLtTf6fRsYFft0VhbEpE2UkawzJJ1JL2K14X
ok1XUwesqIOUtZx5Cj5QdYd6qr75/9/GMTnXJY0i3NYqN8dggSay9hO+eRJTqcQx+Huzekorbzcw
ipFxw4sE+4KcHfnG3u5HSXHiPXtRt4HyOyQgq0HUVjw404HLm1m++0fb6q48iIiFPysEqs5eG1GM
c4mqv00wAekif6YltxboyyuS5ldW69yjQa184e0KtztGtsElnF8sz15jsF7njfOvSEPonWQ6M8jc
d67xlQThM3Uc+4UCwnqkXhlhaG1ZX0Eqa57QTpmbEjvowIl/VxLuzdcdo42EFwErYr4auugjGCeE
DVvvOlPfrDQ5IFurRRQEB2S8j7pqy/UceGKPYA2tnCcUnOLWT/lrKOJjY/h3Wrm1kYg7BMy9NOlg
jIyMU59Ul13byLXIrTt2se8Gi0hvDbsyYSikyOjWIgdqzQgzmtqzKOu9o2yqKuIXoMzmo2ptGiio
oaVf9Rcnba9uMjLLtj/HaUD1DAGraSqNMb/VaENMQd1XMp9OObKBMUDiF9m+DkNmllzOZXadzEAu
rKwHkRNAoZWtm5UJVGAGU7cIUvPs1h5iq5VB1A0BrdiwnHHT0mYgqTba+gZWXLt18Dl1xd+sJnYj
tkdWyr0SAH+phuwpgHoaWKJe9bQAXOnvLGvliZXWeyNqvl+EbjxPC+w3qy5PQRV7A5PKyHoaUbab
WHNzWEO0n/yOp6Zgo8HcbsZSg0zoeZn6zt2YEEOmmfhPGXQWeVZGuE6L+DI11UYYM2OV/C8iBCVu
0xMy5iEL/fdZWk9uXa79tttrjw1rTZhvwAr4nZRejE707YrW3IoejRdqsGXo2uXJy9DwAhkBWJjT
PxNhu+ylwRMXPLkq3rst01carD4bt1Xlfo2luythmi2z/anm7q0l/qGeH1UE66gpC5jM2LSyZWJ9
xJZ59SHEqsi7TglPc22229Atx3WJnSEWzIUGOlaRR+9AVj+VrshZUInFAHRe+JbKmdqBbcSPLJOW
6650QGNT7cB4Rg/XboeHBlloDhRniBP+zbXxZFnpUWTOknEijij0WTxSdDxZuhcODeqsD1UiN7VD
WBdI/YJBxj6q3dtUcgjOrPfNJRWEEU+LusfZ2nT2SWYgJTbW5BZwvK/6lxjjCnafZMFfsk8rDf2V
vE4JUKFSFPE080vTHZa+rs5x0jw0nq6hXarPpi4vpjftjS7hkhznhzkSQ1NdLb0Et4/dDKugdg5p
Zq9cCoPOQxK3/LesGAacnwAkfWzUGxbDHTD7PHVB8ZJp09+UFSD6w+M09bdC21vTdNcVy6hlK16d
UQLfMoKF1XFZ6N3QLMbeoTA6vFPylPjZq8qBoP3G3pSeZ23aB6YaVc846968Qnwahv2FqwR4pvss
9fRthMhzBHQfTPLAIdzsbeYW+G6UJL2efFTIcsPHVUYuY+V8VojBqMXfgs/bDuqfoYePCAXy1WDR
3esmOjZZBY9fiWOg62NXFXTACV1Z+NsHyVoa+d6Mor8pRHidkvMknHmp2+5ewRonufdOx7kui+Q/
jxmzY844QfKlzMxbGrtfVp/RyE8OcEd2hEhlcqEOY6atZSbFu8U71PJ7LsYwexc9DhHXm0510EKT
VJuhttfEA15nJ9pLjSDcZkx2Rf1fnRvHSanfIgc1LjVr3qoAuDa0GKV28mIZCqIi/NAmJqIhgTqJ
Fbvg3eqsmbDFiQ0yVMs/z0adq2RFgUFbgOIP+kcAhZG2S9v2956saYCn50qz4LhBywnj/KcX0VL6
cAODQ3+dqWeuVfi2Id5E2HCXhplQC5RdRvy3uIQWiTlYpmjsnBWhx5j3QG1xaDgSI34Pl4gdsQzy
U1vTCHBlomNIjHVJjNk6xDfFdEXuA7sTS6/1/mUxtQ8H17foMUhlHR749IZ2inTU34zKPsixPysp
zkUGXByZVze11pUjD6iAB02DuozQlJetHV1a1Z+6XH+xapAZFSgE7qd1I52LFNydQXmNRqYUfVvc
AiN+xylKRl3lYDphptfjS2stubEN66vJITJMtohWj/mhMLekwILoebiYmsZdqsxrl1yLlxZzdOPo
s0NMRduabzKunqR2bpJgnaLLY8YKaLCqLF+HCPPQ6LYZVSQz08axz5Ou1pMmPakULGYgwXBZuliL
w3TdYg4rQhitRL33kdiEUp/cgm91iMpqmaZZjdGk2o0eArLfAx81rO5lKABNVW4NWR8DlDSsmsMi
b6Jtbklj0RXVp9PIjTLCjZeDt2iPr6wssv90gws5nneqD3Bz4qfnp+DSchN37Rv2imVrsPPhsANI
WAqnXhVOimOZLcpdquwF7o1TPU1/la8+6CFymIPuR0zUBkOKhRsmKZmahy+5nZcYqFbIIksQSpzR
Gcie2amN26bf6KvLyg44hSt5Uw0l8+A719TuoYHMYeeJ7BAZvkYHHDci8vkM7S/qrF2is+85M85F
yxIygbF5+ai8xjA92iZTsrrdGQOP4ODiSeoorBRo+SIV5nLGpvu46dRC1ONHkg7G0vJKbA+ShzmL
9rOREA6BtBmVFgtTmqsUeut2xZaG+a0Ju2PpQbylifVq1CwEZpnmanTZs6HU28ClxIaog1FmyAkk
tJTVHTlnT0d4YVa0DerwBWMqftmKgSVwzFSm2Ion71oMyb6WzDyilCTrPHAWfkvdGIRQVLODVcYx
n8rQpVwdDj44hwCqZo7ECtehedOq3k6BuTZaeSvV9F739U+STSejNZp1PgxPPvawMbHk2uzsj8Yr
1jhEiQWIJ+rbKNhL33wBkhsff9RvbuRvSad2uUUtTd7PlgzPdGNFGZ7jru03IOM0yD4MrTtgXGhT
/meYLfo5QRDGcrKgGf3uHa4ixjhOdgXIhRubz4Fw8cWnkEXzw3xgvExVwaPWWb9djWzkSB68+fFO
ONH0WZO06RTcz4YM/k1DgKnA4tqs3RyiUiXDgQSti3CIqI/j+jl/WOB6vJOSsRH3EP6Vyim3dmMc
3AjqwjPNF6MgieARnUpDRGDVd8Pgc1FO+mjEJV4SOz/i03+XjsvIusu2TcB/svKQlXSwqTM7XVFf
/tJ0cxvhmEKv1eRk8YTsk3JM90VnYtQP+uE91qBJHnGedPEJ+M1k7Samdf5AdeFW1S6epmY5+0yn
PJMgRmlvei+6JK5aza3/qibrNni1xvBo/8vdqXmIq8e6YyDYNh/17L1FzWCw9s1fRG7/nrIhdNF1
wH8kc2Ss3SG64Mr4elnUFVhJFyyImfzSYsJyYVXvcd0jKGYh/+VsH7FdnL4RETcu/dc6if4cAdTb
cGG7tHFpbb1Qd1y7oniXor6R6e2sC+I6DItElWJsSQ6jAJLd9OmyFjUNOVJyjJcLpkQvVeo6+L7d
96phn6q2x3si8hf+/U3hBSudaD3EGAU42nxW/FEh64+sdw/9zJwNen2vrOrp/4Z+0xyOqRh/kl4c
phC4tSx+hK8Eyo51K8ORFzZbEUnULQFwVziObEhme99ql04mhpfonO86weDQjtNfWZcwFhb3a+PH
L1bPTtokCl/hey9B7/xnzc6PSL1XEkU+U9CjjOLU7AHeaM0ZIJ2dWH9XDTMTo6P3yJpk4xJHiUxc
knOSXVsmPpVklWk6/wSVPOUprl2Zr2QhP2nNfjwhTlJ6+AaS96ABIPGy7xyR+uEaf2sNElXmQr0m
9CAzvn1vnqm/NCbLsb45dntgHcpVwErXg2LoOcFxEx+opo0chUbeIwDFyMkyaCr1agq5ctm2PGXO
U265/7Khf7cc7a4my/oSsCsCAZZruTqHuFVaPX+0Tr9qR0xdkwBRcYwOmwlTgpkciSjt1uHjeBz5
4VrluzB7sH4J0XGibe62RZ9RlPJQxxmzpkz+xEphbo0sezVkeBTSFrocwYBhDtR9iLmqoJeNWdqd
Q7azdB5BSItnrDxrCdICpn7o67pYdUpjzuycizG5C6jRD920eHjpqbqy+0AD//DH6DjJgn3iLjeC
5farsbHxx7YXN0bGi69s+Hy2cbokMwAiOLgYnadSzDsHTyLG02NnaPgMgkkScAxU+G78dLrpZUii
Z7eK1okv9309/POL4dIUxJDNmIQrd5dZ1BGuqo3NmDDhqZK9EuVnNZu3rLL/Wmm+INl8+9Bao4PU
Bh/w04igoYcJJKALXjq6tL8u9k45YimTq/qqwuoYkUjgG+NeyDhdeAUDQleg34etwLKFGbfhvuw9
PrYIlLI3uSadFoQ2TdACvAAEXkMzksmxLVEQCMHIFtBuKSd48Mqj2Syl16RoicFlIn3DTMxNX+OS
NslhzomOWDNYYUoz1+TI1D4tc9dd5sw+GE79PkUQLvAKUN/pPp0jcmGsT1nRgZodh2MRvycZjUeU
dJ/o159yQkszilfDMi9FoC6DY/5UMOnmNNfrtsq3nRoZfkXPlk/rFsJvj5F3GIr5FQrov2FCtgX9
6ELvxyjVqQ/7/UMTJaFm388YUTpj2niIfsAGDcsxXG70iqiQhcpThnSFd1ZR/2IF2dNoxDcj7N8Y
f2+s2Pgu+mKTkWCz7oL5X2qkO7en9WElOvNRM774SbE2uu6uKrHxS02CQftnKtzmka+qhdXk/5nc
pJGDzmHWNqZBtZt75zUjKcTRailNsQsG+4BXZMOLvGKF47eLppWbKIHMNT67mhysySyGleE6r4qk
q47MVHy43bvTFz+RLIkjScqv2urwBsU1Z0CTo3VX8285Gi8Cy1fH77hjHvFghpxL3kfTSmIPNhKV
nefEe+n69C2OPMwlYX0TPXJXQg0RdvWtycAQ/erXtaxLSu5HCqzAYzVv56E8whyTJKSYtYG12FEa
EsaT7J0sGpZ1naYro4/2fhKNvLF1eBjbkqFF37/2tvPu5khYbMRc9oaPz1qFKfOb9JfCnFVq3Hiy
1i9+3JLc3xoflLgWj1i25J8tccLQlI/wEk3I091HIMlBi66iMBgv3CKmaksOTaDWUWlDkkcCet95
7qP8J2tgYxARb4I1LDBGcFUhK24ts+5QWcdkmTd5fbCANQ9k+5C5lFA+C3rUddoM2x5xpSRdcsHn
EK9n5ti67l9gTI9KQIh1efBmRFiGCXhyRg9GBu02DdJsRRkfbXQOFObOFTtjc/xW7QixP46bCfke
ssPaA6fcNY6xWJPbkczFybXkq6EhiXqv/R0a7DtjdTEd/WEW3auNtUs1asmQ81I6xqfqp13kGtss
NHF7mB/CjHcyKy+uOT4lhY3ZKfun5zQ65ToNedjFWy97bLwak918V6LaZVkv+cQgXDGh/HW2WmdJ
9zIyOauS8NArOkk3/wx8KM46yr9SqHsWInkfbS4PBScdDQBfsZ2/2zF4nxdy5nqm9RpPximxWSpt
65oRZhbG28YKqJvrrTdU+Wn0VbP2YFhJXVhNRvRUFSQueIom0YzrE2a1bVLCYmpfvRreeNXCf1fa
/fJ0HW90POxdZlN2Wm0rJ/lg3sctkVe3uSyvlpf+qpBvd25wkPrFqZc+egP8f5dUZLgUlO+RSdpP
Vmlwlnzr5tmLGmfMwra1mLJp303mT6fDs8WYCFTI7ngBeR0kEvPQBDdgCKJPcYXZ+Md0ccxxQywM
lzVwqY2AkBGsqObq32AZe8+fViSTvs1N9+S6lO92ns/AA/6v5+fnqcR/ZxDmPEfJ3Xeyqxwf2JBP
ISrNv2Iwd+Zc6AfedTG67Db+H4VGqgc+hrN4wR7Fv6alosX48LPpa3pMB6381RJJvFSi3sZMx3MT
R/jEqwHBSHnTG4DvNrN8+fi5TctbH8Ec8eyK3jvQOK/5uDbFHJI8InA6Rd4D4lDVZcRTtQgYBCxT
5JM0sq7kEr1Syb1py/gxxKNlG2wCYJPkLc2hGoaJIzm5YwO/sAPOeWp7Eh3GjPYd7WhEEnafbLv4
85z8u7ZJTpCWuR9n90ZF7q29qbzUGjheuNPKdzCLD535g+XyEndU30NVE96D/2MpEgbyjT6PJDMi
L4DSZg50aO39jMz4NGGEdO3JiGLnfQV2sS9p2isRX5zRP4ejt8kq48fv4mfjgQ9rb1XNj4m0MsHD
anlnZcV6tr3jDMItODXmwnhC/tpJe/zWZCEYU3IaIv/LTT2QluG5zEiwt+uyW/UARLZN3ED7mNgy
O8A0Eu8E1hhGx5dJhhBfTntL0ZHxBodsDw9f87mV5zx9QJej0TzFc30WSdFsfCZ9Hh7Ay2S6z5TY
3IectEXKOC0zJF1WgJNhCj5xJJb7QdYsPadQeK0rdRnDnOlx1Z9zbH2cGvNbF8VqZdqAsWml/sts
4EYx/vrRtMlz9cIOVA68QZ88zv6WvQur1kRI9az+cwDbDEqyEkwkXgqiWoO0A9iz7KZaBV289nKi
OSY4Fpuzb04k8VaP+yaQq1A6O98R+87EL48EcspS+6ScT0z7pJmw6GFKkm0ri5UM2y8nnK9Wlu3C
KT5PuXpCB9xE+a9RFYe6Ha+8DfcmGjZmmTz7zJdzKzyYbrgfNGa+mT6JNsI64Uk6j8wgVoJ0wU1a
5y+2zl4spC0vFt+p9JmsufZ1Dqeb2+FJ7jMveWrjAGN5uq4GWLo6sG5dNhOZNohqSRbyd+J1/XOe
8s0NFuq5Y+pnr0Rts1VT3Rt2dm8mTXpN1hy1nW9LLOAcF9NRALEshpYiIBhYR4oZKV2ip7RI9EBq
njx0kx2sZwMoqh/nZWhh88AOeouM7DYE/q101DIjRq1oyj+DkcOiSYx3PcSEJZIbWKvqucHmPBCU
yBEYXTN62wVxn6+G4OSk63nwmrvIjp4GbwLE8+VpavhtZmyYRhZs2rF+CgfM0qNHMls2nn2HdwfJ
cwHpuu19/VSSGRpZHi8n55yU4tdtTCDSkNPJflJV+kxS0LHosP/SiJU5jkxGHC3oWy2SnQw59RzP
3uedWnrs4FzVauZMBPkQ6Tbp6jfHzQbMNx5mU+cyeqzhgnW6BXm/8zJ95S/ZThVk4Fxb5GeSwY28
E3NWmoxj8Ksw0AjY2TsRoaABgxPfeDZ9t95Kk1/WbdsNpRBSAE2Zri/chM92ZGzFHJfQj2ST+7Nc
tVQsABinmmwfPybEMGAFmUMEZY3eWfsDuFO0NUzvRQTdCi86wQPc+TinvOcma69xpEqyDvUnT+Tr
FHU7W7fHx30/zkR4J/1LztHStN3bEDCo7KcpXIPU4ZxxzHdBAtcS8UYwnWv9nVvzS9suQB7IYoy4
7PsZA4Vq3DP4HHm0MDhRYG6tzEfnlP88S72SHno1BMCYnIihz7+soj1wJG3pdbfeyMogntDeHL7b
eFir1H0j6uazeEiAMolPun3osakmbYEgOeYQi8qqzhBdv4RK8rMm4My2nr4SGezjJvkI/fIvE/NX
7eBAdHjuV66R/GSPoqbLoSZE4zXLOIS39nzI1TR/zCfTfB2H6phkw4mP9U0wYwpMhVHHM0nzeBwq
Mda6+myFzpssnQ02okNo15tCGuvJnU9MDHGTJRsfgncmyytlPeoiMuNNHs8bs/EmkjwjFGqP0Dm5
njP9Nia4qNt+q3z3qh3nWHYj+JfXtKgb8VOPkqCphXGLyycBH7dsinkNqPA8KWePLv2lq3zDDG/7
YDTo/xii659cZE+sk7g3DmucfUXCXJ9dA9t8yQb3aapcZHXjTY3Nf7Ornytz+gIZ32hHnqpe7yJU
scBhCFslzcEvxg8L+6sZcK0BqaMPNTfRhU/wTelqhMENTPDYXF1N1MspI94IYfsyxeFaYP6be+Pp
IR4lqrkBnO99nTPYnCCiel4GbKPkeHnxE9nFsDf105ioJyTCckl45F8axpeK+opa4JOGjdflkrqk
g4bx2k+TE2o/ag9BuKMe/zMn+2r6DaEOln3H33ZTZk4NV+xaWR+SRN9nXCXLPrVHKLP0Oa2afa2A
T8mQefJCE77VhXNOmNbz6/xz5uJelMMZ9JQmY2r2A5g0KXpq4YQxdi9fmIs0TX/JfCDvzq9/G09c
p0Hd/Y7c38hk9NfgdZm9lEwNkoLS5qW31NYiIoKssI0nH8eLMs11rBAIupBEBFIULOJNsBMAGvdD
RlXh2ctE+ySYYibL8nBJ6AArHOwd4l148RywHJEVH+hjJ/yal5D54KjqJSQglF9ItZapGEYZRnFd
JLK4kel6iODMrAAvThuSF1p4PvvMchs6eHzM9d5D/uAVg8OfqfEubevdZkkPa3dYcKxo42bECJXj
qcaCW80QpkPQEIpqWgR7NNlVq+g+BzGVaRSBVGLC0IT5Me2TV9utP03GEeS8URx0eFQqqJY4qd8a
y6fNMCsI35ClhgFj3zn5KBzw5T7A/sjQIxr2lRr484vwmy/lu3Cmbz+PGBvKS1xoulowaIK8sTx0
/9KZbli112p2jnXJZL301Ls5+2yS5duLJuOfVMQoklvur8zI81YETm7KpsO7MtNGBVnkIMoWd83Q
dDWk+X+Dcin5Hy0ZD4+Pz95+G4cYeSGxMbz75e9Uw922abRSOoRn9w6m9A8E+cKR+E+MBi+ORfTV
zPxAttUpDvOlwimyV/ZwVEE4MLhCRfEd116TWorr3HopZugjhdlsjpmr+rdGe+9tEaG7oA5VpIlU
aMm+aG1qKbVTln5qfZfzr8BQ7sOFtCq6DbXh7kLDIA8KB00xgW1Xe4fcwKOuh/9sD9CSY4YoR/3g
/avxJYaK9rvoy6bjWJEAMB3/x9mZ7DaONOH2VS7ungDnYStREiXL81C2N4SrysV5nvn097BwF27+
pgjUpoE2upnikJGZEV+cD3M1dyOSBwbdimSXEBQJGEmIwKUjn63DkMBcLIoY1Y/X2Lmij5u+VISb
wYh/eqLxGiRmY2uj9TNBKkhD+Y1e5TvFoIWGHLol8GGboAXdkhS1v1N9g7wChk2C+N4GysEEsiX7
WrmLTYhkoWtdkQTaVZn4CvnpqEEWztJxnyd017WtuRn95thVABc1+raHgT2A4MrHWvBPCr6DzQBZ
1Fe1HdwqklEGqoD6ve4zWmKFmD/mQFM4/HliM2yb3j9JKnt1US4PVat9SujqC8TjPnnauiun3+Ak
IjI4P7vXJeE6SlhnDRBNenOXwgxp/AzQVIi+M9YfMmBPNUCmichd1FRI0ryG41keKxLnfgldRDZt
KXTPfKvHoI4S6tuktlRRYDEhQ6gP4rtIl+XWlAd/I3hVgEOPf4WPH59VwpatD88YLaaIB/2dkpFZ
b0oTbq7+kgxYBxrWD+CJn80g7Pugvs+S9kmqlRPNTi8QzT5CiVNchGYrijTiSEHbncXag8bjxm3c
Ck1cifBbuTUg9MaZ2mwLc3gu0StU7qT6am9dpWeT4E2t07Au4jo5dm3u5PTtIwqhNOZVb76ZPMZw
QpJYudLpKNvkYm4L4nAFaOExb3IMnCL13vDjg2uOxyCSn1A7TUwp46dVCO++xx65T9HzVjUrWSof
lK7f5R7dOOgPr+Vc4dgafOR4GJEnbO+6RAJpEatOWER3tUSJXirk9z4s7i2YvuRWqy3HMScsFfK/
VH4DK/hRlvED0pFj1YOPJGmajjmrkqBASsj6h0wOn0xV2jWVXpOzrm+EWnuwFLqgTbop5bJNKGP5
z1rm37BdJeVbmj8y0sY22kQ0k/2TFEhbl8SkpaDxw374qh7YSktdvPUmZZWZ1ddJU/zQWg66KWVt
mSCeGJ9yb6HjV61bUzD3tV78HGOF8xJC0tbYq9V4REVIB/uw9zP91CmF7cvWlrPpzsoHDEvGiNOQ
PHxIFWs49f9dODX+WCNKO7HO34PcT6gx5teAaX3OuPQ2963ATsP6nQntr7TXX2tUYNtKq/ZAZP+o
RnqqzGgne3lGGO1/535Hnzyd2BQsz8i8rmJDvRIj/xOx0jlPwzv8TdJNXmsbejAd+nYyNKmiRg5i
PA1NYnupRJOouyX1YnM2e8EZ42bwU5rZQuOnV7Rvnefv0grpuZ/sKNE5IH3LBsBynAKRMCY2tUaj
ZXBEwUzkH50htx6GCZSFkhPhNSf3eESCX/b9u+dS4qtH9c4dmCrs639xvAe0TItsEgT7PDWRTg/p
RqjiO2E6FAvWJJbJYhvZ/48oi24lmiI2Xs1x0ZNLtgKm98eAIYhoUX5HAXqsxvjeZXesmJOYFkNP
TfxNW9qmVvJzQh4yJSLJSEI0ckB+Hm6RM7FdFzqBboscLjR96lZzsNrhOvCDA4QHYyMG+p2HtBUn
moLljK9fGDUHGf19FyavyeDRBE+D/LbStX0+uKcgEkObfyEL2+Qf/iSld9NJZ6GBCgua9MDSGBHP
e5nFP7tpMsEZiOc5WDvPLU+a22CkFu7aUj6OrrcfFbLSfaZ/NK53FY1Nu9fC7koV0NpIgLs4/L/0
Jey5CMpDPCCP8N3kSircj7CwcFNAtua16l1f9yxrKmpOX3xu+uYt9eR9GQCnTA1URBLaDHp6P9g1
1nvB9XkvuaNXarCXovJd6CK7U8Da02JJo52JlHSS1ertrhry1yFoAHTr0lNWs59ulD9hqnwCZ3mk
/o0W1pQKMhm09UcGRVNQIk6iyzCOuyc5DE+yq/3Ig5JOhIRwDvTjZI09Wg7Tj/dhiMiWOqq81SLQ
VK4FHUO5Ho38yXVFVDGyTlsulbMNWbdj6ntPsWkdZcV4GBJmYZxFd3HtPfZNj8kHPadGIjx5BqD+
JGKHSskh9B7lli7TwB8p6/W/4FAJnBrTYktBG+GAn++jSn6fOqYbS5/Kut1OdfNfZYE+jJi4KSrr
RwVIpBebiYzcOTEtHKAtKWCxCybdgvgkE29Hq3yrYkRXrii+JwkHhbonURxLd3luOblbkynRpc/S
0qlZDjyKkN0c/V4/S1X9AYwdTnDlalvdLF8pSZP/1Sz0YUn0QnJCJ8D0j3FBK6DukwoxiuQxQkNC
iQr9LcdxkSrELsiosBlmQLNpmLe2BEtxb/Gt6x0/nJ5Airy+M1CnsE3W7W3V+MppqIMnhBYvvlqd
SYlwvtaHOzI6N2wEPNphi5uqIWfgBdpHFIJ0LFtw3654rirrl0pyz0kK4CUiXYixR94fVX/PzCuB
MuIW7LcsrpmufoReQc4soOldGBAijz7kGctCx0umNZDg0lXWtWIYMaAx/YfV1lBKdPGVqG9bafUr
qQZ9J+ZkoUMqCdBKHmAy5pta4rCF/HWiSfq/Ifmi/RHQPJRCd6571fzVavqbr1Po13s6YspSgKkn
sdUc2aUWr6no3bBfpLjfqfdRzAa5c8PHpMK4CY3Jqyn3w97wBmdizYRu9zboKDSpPuDwAaK3LfZQ
ml+6pnhOC+2qA5Yvi/1HJY6IL9i7oRT8VWv8mlxQz0mS0DhWPdRt8LNVEe2A1awhBHGYiuXmWqOc
vPH96BRLCZum2j+V7SR7ormABZpDu0hiK7wbhuhXSZv3ijXL//0/3xj5qebMhs2VEmTReRgi9x/O
vYd0zzLvo6Hf/dPljcmm56uxTNWrkj8EdG7QF613TwoVIqN8vnzxBS8kY2a7Ftah2ChTtGhbGv67
9qWgr/7ypRfskIzJkefL78Y7lU5UdupOrnMIH2EN1r8tNUGy3qw8+KURpr9/GaEA4ufjhRQ4VvtD
7u1an1QnB3Ko/3YDk9PPl8ubhWlpHRpiRyfmaX8gNmwqNmvu+HL5+tLSw5/+/mWA2rea0utM30lf
J77EMdmFNqehZ7Xc9Vtpm9kCrfkrz0qaDI++cQ8ypr9/GYwG0lgaCwZzn5udeapwOzSgKsEH2Job
UsN0cB0u39eCE5Ixc0LqvaYURDEPyIZyFNKfM/cPC8yKD9KSU5gxcztDF+B7KioCx7wmo4JT4Hgs
b8er2ils/VZ+FU7jp38yjsm/2VMZs8nN2bAXiXkQPHU2Vdln2bv72Fp5KerCF6zP5raEijcaYytw
epHJrQqwUwvfQGRRlC80LYhbvAoeh766SyI0j4p/37AaIfOFtBOIP2t0zHqUvoljfTXQi4ytyKNm
1cYN4Ex2xX1vV0p6HSTqjUmmK0sCtO9jXrKOxN62kems0g1R2hR1Q1NPi4ty1IF7RFroGdpzWenX
iWEdBBlaQYOug3IkPYYQe7ZKT01ZtUjMqOkzsjQ7MDDmGU3j7vIHtPRUZkGJ7Fml0ufsOdPWltaP
vWUirPNfReV4eYCFL1SfhSZPl1l5ugwRWS/dYppxn4TaOcvGf5sA+iwulVmKU7FL62OV6Q9JTlkg
M56kwdxf/vULYUOfxaU6TtFm12nocKi1O7rRcnHFwU5aevKziDTKYeGXZhI6yq2OdGyj3boHfRvu
hW3qSPe1tsdi56Amm8y5fCvy0puYRaWsZpMeim3opAlntCysz9SBQoA71U6iTWqj9spTlnl3OHly
bOSYL7cF/REw5PLsUS7qQ+tKDpsnW8zIfrjZwzCGLxAEP70UublaoQqjrf1T7dDuwPo8X/7Z03fy
TSxVZ48p9kuvqhOcKjMFyH6PtI1uIo0zMikiHLEuD7LwaNTZo1EDsOwWuyEnqGH7W/Khj6V3qQ1W
7mHBjVpVZ2E6MsxaGenCdRAzaq+BI2HrSOfQ5B0rnNIbkPG4YI4rU3opbOuz0WJXS4eh46MVT4pv
S6WT/TWlHq982/8JgdOCvvQHwTGjrvnjLs2T2UoxwMBsSwUfwxSLaE/+NPKby29mikPfvH59tiag
OXT7in2kE+jDLxOOCjwUPKboKECKYo8cFJVU+LdYos1WiE5BLIYoN3Rcr3YSDkYqchkrbXaXb0Wa
rvPNvWizWJt1qitHqC0dMviKeRC1vbibvHchagBttfMX48/4h7IlSIA7eUMOYOW+FiKNNk2tL9sR
sxakSNUSUGg5Zx3xp1bd+Wm3lwpr5ftemKPaLAgnopa0JhVrhxQ+wKna9kYQyiYY7i59pujir0zT
pY2VNgvHRZlYGd5iHq6K72kZn7Lij1H8aCI09W523wsvkYe/N+5faFJrMqNtvPLulh7hLAoZFaIW
gIwUiNN7XX9ucLhQPzRgapc/jaUHOIs/Uis2Annz0NFE6SdF+VNUwK8Pw+CO8w0JXK0b7csjLUQ6
bRYbIiBqJaU3FgGtvhJyn9o1VHLcQC5ffuk5zeJAjHiLTQ2krra2bCGlradDaK/fqk2w9g0shBpt
HhEyXRn0vAod87ndDzvPwU6cVBmeWLQS2KAh9u7KW1kYSZ3FA42oLQ2dGjgDZKgqeUuClQm5EAjU
WSAQTDe2VNUNHJx6rmlQ2qe+AvjXUH97A7VfL7beLS9Hedk9XH4tC29dnUWAQQ/IPCt+6DTNQJeD
hFq5uJUl6d8+qr9b7i8BBhVsG0kJ8gmS3nL2Tp9y2hwv/3JJWXoL0z19uXjS56raRGXExVN8mlDu
blqvpfcWiNSmUEJbb5XTOAY3bThUu7xTruLCeMzakU7o8kA95agqnrXFU26Y8F3836oODmDcJwZ0
tAHB7IicN1bRofqmhLzQ/Q0BQ9sMOeTkHnRhKJkfOLuyVYfAQH9zvDdV5V20cPRIxMIJyFxXofKC
9/R9mubxNg+sfasZH3VGSrZjmQ9Dsuc+2ohmsisKskddp00DTmenx7fYGKk0G+M+4Tfhz1ow7zsT
Nbul0WWB8AyPEzGlwpo4sQtdIBsOlCfOmUU5cTBBmykgyWMVlSAcEr+tPutEI/0sZr8aCFKuOl5X
CbAaSaUMlzbj5EaLHRb9dhuoriruODVi2fCH6XW/ilgiT5f3rwLwI1syjX5LseChp3iNMgFsGAng
SS1HOcSgxaEM6NrJDJV9omuiQbOeYfq+F7jIFynatWZ87auSdm79RxAat4CeSH3F7U6uxZ9S4B6z
VoRRyrEAIMQDvn87w0PEaHjj7xQhUyOyhvjiPowhJHfN8FhZUPeD5DlrGZXOgXyrhcLeMEisR9ZN
KifZ3ioUmjh1/4yC4EpI6o+4wrusKmlaD3HoNVCEl+VQrcSGpSk8C3RCqDS6SJuTo+cwETA1HTsg
rfk9+e+trFZ74JDwbe5XJsFCWFVnMa+VqGNapuk5YDTIALsmD9c8NspEzW3rP0MOcGLEjId8P20z
CU2+UvYeeaXjGvFrm/b3w0hTlmCtzPel/aw4i4xFa0kAjmPPKe1c3gx/tH11MG2OtOMJ29DHciPb
/s5YGW0hAIizaCmOQpKIFoM1fm/jc+wCNF55rkuXnsVFNBI4iHZcWrsdSHDkewQUSHrzXbvTtun7
+Bk8Gk+Xx1oIwcrskYETHdXB4whg+iONZZZ1k8gqslR/WFlUpOlj+GZ7qcyeU2JqmWBUCnoy2miL
KruOUdAYRY2cXOKIB8F5ysdvwNndJujtLt/WdPHvBp09QZT96AJAQ6DlC54C6jGjiA+C5T5GwSRQ
lzQI8egXLg+29N0ps42mBIKpq3EK5lPYEsDLbWxTxbR76Lys/bLdf8Y7SB4rH97CrFNmK8/oRzHN
etyb6AlIueioN3CrljkCUwTsV+5paZDp0/yyvKWVYuRBkeOri069oJk9h/cz6L0tdT//8akp/x0i
bHtUdJQtHfWQ3QTkMfqNbwO7sinLH8uTEdnlKT+YKze0+B3K/x0OoeVY956UOC5GMeVBUnd1eYI9
XKW0AnaO0boQtJ8v39vCBFZmYThVFEuKBIWnNwxPFuoVMGcr97EQ4ZVZzKXbaegxSaIAfqS5+To4
JEdlh4nE2nRdmDnyPCC0URi4HdRp+o5s8QV6e22nj2AL9iBU9/qVaEe2wM5gkz67u8tPS5pewTez
VZ6FCJXvS41U7ik9C7/gSG9dG9G2nfxu7v45XsuzkMCcNyAbcWOwpgB6QCi4/OsXIqg8m/yuaWVG
lE2pvuIukH+UKYzf18uXnn7ad89lNtM9C0cKvxiJK5b4qtB9gwZC3Ispjr44VwaivLLgLEx2eTbZ
iyQwO1dTPEcekQCaqXSlGCrOZXi1oXm7fC9LiUV5Pt1DxRJSADeUOqKX/Kju4DNvrQ/tWjo0tr4v
DxBdd/+Y+JFnk91svUiseoEVVNNPElZmI3anKzcyTeLv3spsctMnLSlGEQkH5RYYyZYOpx01xT1d
iFfmyoxYeiGzSS4X1KITMcaOW25/Vob5e0h9p8/TX6qgPF2+jYUQ9Tcb9CXAA6KT8A7nLoyho+6s
0xoTrT2hhZ8vzeZzTcd/gXOGcDDfScHC1tJP+X5S40uxjZaGflrtoO/zA351xsqYS7czn91ir4Ip
ZEipkH5zGjv7QXZ9+UktpXf+ftFfHlWZAH/vhwTy/gts3Xjjb4Md0PBtbW7HHRBNe+1kvxQI/24w
vozUR2Hp+i0joSUyD4FDC5cdncsX0Z6GWZscCxHrbzHyyyhZI3kKj8t34jC9EQzQzjpFdkNZm+nT
JPtmgvx9jl+uD2C/oRM29ykhjHt5VxzcJ30z/n1WIKLty29lqW7w9xl+GcUP4ca1bU8GvtykR3Wr
Oe5BOcd3lAyGFwP67YtebsA129nB2nb79AOLEZwWN9Bp+PTW1sul724WDJTYVVxELp4j0K2H3aw2
BCsL/dKVZzEgysD10YJBbo9W85hfLD9efnILOwhxtmD5oVWThOTC4knbK05wqHfqHm+GtR3Ewg8X
Z6sWany9bj2yoaUdy5v+HJ2Q0A8b/aw+wnOzB4fcwFqFZGnGiNOP+PIV0G5nRDSceEB1bSzL9/Do
cKre0XC+S2yQpcbx8kNbmDPibPVq47ZKBV3ynETF6ta03ks2rjrEpX+7/DSVvtzGGNBAYTXUOw2l
3umKcZLr/LEay5V3svTrZ19p1ih0j3eB7+Ty79KCZty9a9Y/hhNx9qHKvOqqrrD6KOjVKeKXJlew
1MhWAvvCG1as2YYUa4iYNBsLVbeFT7iL9941XJ4Ty60DAHGlxv/9N6tYsxXL6ETflE3uQfcTm7bP
s264K8vH99MN4+r/vtq6M5oMBzXhAIbwhI9KTfdcAg271yDr3jSIJEW6lf/lM1Ks+dT2BxXjo+lV
oM40VCefWsndf5oCijWb100+4mkNXfXgBr+FhC4cpwzjlR++sMYq1nwel6IyiB1PSX/2bka72lSf
1k31JjwPeyq7jlTbl5/Q91sTLGr/+zbc0fToz6Q2Jym/26lLz2dp8o9Z8HT5+ouf62wm52Wt0AZT
CAe6sd4FDayviauO6HsohjXQsb56r7rxb8AudhOlW91Ij8UQf/zj6LOJnugo+6lLo8lE2XGCQ3zK
rmno34Ka627Xz1JL3/Rsyptunw2ywDBhgg25qV0D1HJt7vyYoyf1U8RvWe4YMprpyzc2zcP/3VIo
5iwI+HHVjjVCvwP4mINGv0MYkiCX93HY2vhggT79xw/RnEUCKDMDeQ9YHV0DIFLu+8y2AKMqA4Td
AVBwmoi2p2bvYSK8SwVoSnoq4yJFuWysqTuWviFzFjI8oSkssavdg3pQ/6i73oEl9ad4zY6THqxU
1m51+iS/e6izaIHYJ9DAJbqH6KXbTfs0YRsgij6Le2TqfEEr7+7vtv+7cWaBIyqVGlxA6x7qPRza
AwDRKZDTMbylFSd5HU8tLPMDWlMq/2t5zaUPZhZPGvTAbpkwppvjIujeieadNsbIWX9UeNjIK8v2
dLXv7mwWTZQuR2vt9Ww8If/4H5gRXv7cl647CyJu3NOuGuJrlIqWgIyL12Lp0sp7/34zgJj8vyEQ
EJSHidV08QoWir7veyomtBNe/umLH+8sNuSNJFMJYarSKVSeVc7H/t7Ci/bYkQmlCrpbGWd6xt88
+7koNoxCt8SjetoXoH+6S+6xHmKf3+/ALv/w7GblaS2tTHN9rIfCVBYDxmn34p/mpthO42DRMmzo
P7TXtSoL+hgU2v99LxivAxb1WtQ49yi9W1vdNteoMG7c43DXn2gOsQ6TSFO/ad9WHuH0xr97hLMA
4CIpTqW0851uK27FXWy7x/pEQ/Pe26/Juxa+ZGM296kV4x1YcFOSjD9fatHf762dM6cv6rufP5vj
Oh7QrRKhzlUPWNfuk0PD29e29aFyLj+ghSAyF8xCqMR43W0DpyzSK9PvtqFPYya021o55/knPIR/
G2c23VNsyVDvI1MSUmVrlE9TW15dshdt95hzbMNiRRCzNDfnytnUQqPQGwyUvJgHdLOOtVUOwr23
Lbc4xa9EgKWnNgsAqRCqFdgl39Fg9vQxgCbpI6u0Df6GG/zjAv/fguRcOevFAo6hueA7akFDv1Dt
JSm0L7+QpQelT/f25TwWykPqyko4fVr1sXn39xHE9428//ukbFr5L4+zMDvmKlTIZ1XWamRKfA0n
+AqjjNUN9cJGd65AzfVAV9QaUHMMRYhsa3AvULgHDLfJcC97qQ+doxzld9z6Vo4HS/cym+myT0MX
1C7fERNwKZwTrn34EP/4oGZTHYvMmJRSTRhpt338GdMbdvkNLCyG+mwFr32EW5iOo4nXpVtdra8z
/HNCc01Ss3T52cxGL20GhdX4QFnC67xkfyy0jmzmK/sPaSGC67O1nPJSUxkuyWGzg6g3hqwTKT06
ccdeJ3AN9uX1L9qhPiBO0Mw2pld+tpYWXXrfs2kuFoFc6vj3OGLzUGY/sv735TeyUKijM+u/c29Q
va4GkRo4Ic7qOxL4gANwAQjr0d0WGQ0FqWA+4h7kgUHKm40VFSvhfqEbQ/kfJaTW61Y+wWEVEyCt
VSmY0DUtTUTyBwfrHwb85FrID1jrOqFBV3TbmbRkwUOLJloBDJ6VdM3Sa51LIxs3LfV8agrottKe
LuOdqWxUu7FVkh54BF1+0NO+4pvlcy6PxPAo6/KKQUIXU/hcw27Y2GLUQyUeOzp55XUuxKG5NpJ+
OrU1Sh21mpZso/TRBA/mG69UYC/fxfRVfHcXs8iQtvDd5VID6CsFyjEAe7VRNR+lEoLMjSH4165R
llOvOUDFLrYvD7pQzFK0WdjwojJ1MyVg1NQP94blPaJTwklRDMy93/ol+108rHSz2uH/elDF8J3H
cFYlLFkqITyqzMa8K/DjNsTHf/xJs1BjpRiFYxsQOF5vHdtJjYJ+MgEFAGZKGd/rMD22gr6Xh3xr
NNEfUWdOuTGus4MP+2FUSpAa6Zmmy3wltC69+Vlsoq8a11SZH+TKgFXcXrlxcwt3SRfL2D6+u3zb
02v+7vXPopBndEMSZGzR/L44tj6cFN8Ae3r54gvRe660LOUcQV6UBU5TmT+w79vnYGpiKVtZMRcm
4Fxv6fphIbkSjPK4nNrm5fqsGXGySUPzbeytV230ny7fx9LnOhda4roVNtYkta5BJeKVvfWc6oCz
3Rav3x2Ut/5F2+aHtQrAwjuZ6y4TTxcEszE8p8Mae0jfFPpjV25kYb1TZ5sMC6E6bhZsYOFECzss
Lc9yH75UkfcMsepl7HHHE7DF3pdYUfXQ88CiPlweWpmm9jdf2rzjo7ZMRLA629oO3C2N+JaFjXRx
Ew7+bSUnt3pchDtg7w+u6j/BbojtrpXttMrOQeyJdlBUd4UUGrYmu9ZGCGsPhF3rTqCo8Ax/7011
fQxu/JEPwcMKo63To1XjeAGDtuUfAw4dte6EdWWdGiXFAcdUrrMuFVgcKa5cvselded/Gk7wTe3E
ki01aLzsE89AEoliGW5braSxnj7h7VC0eLhX+4qWfxVHNL0cVmbD0lcj89y/bLldYDph1XIYlXBE
8N0r+JNrtzVd4rtXN4tEgpvqcToW7IWP9TG5Zx3api/SFrd0Mk7yw8rDW/pAZqFISSw5GQtGKdUd
yZW9e/TOtbGRDp1NV8u9YCtvKyMt3M9ctJcajeX1lNjR6Ej74Cra6cfqVUeeUx48e/zXUWZnIE2g
wUzVNIpGOE0MW7zpd9lBucGTJv1A0X5YK60tHbaUKT5+efMaCIk+FkU2sc+17R6aQ3JdXuW78AGY
z78GpblGT8Q+ufM6yJCWSJtl+N7LK/WdpUkz1+MBJzI7paUVTKCFUOp9BelxmW/00nqQh2Qfpj4g
VumnWOkfAfLYUln7DhYW2L/S9C/PTcZIS4Xr5TkRzZi91X42MAp8M7Xxnr6//KktnOX/BsMvQ6iA
39wsRB46doZ39EJcLQHGTs5/4Y2re5Ra0/IxSvzd5eGs7yeqMn3wX4dTRaAzUS5AXk038JGC/N2H
dRlZt7gBds3vBIfcyyMtvrVZTNA0Ex/mPhMOpQ32ecdyceX9/8y3sL88hvxXQPVN4JmL9QbodJN3
NjqeVLkXI3PHeRA+JtZ7sCrba/xQnUxHKKqo13rY7IIxPhSFizy66XaV1E7G2TcYgKTQiAToMwX8
sQAsIDMki/aR3BzaaLDdqISbXdpB4B8U0e3PQ6KSdEnDD57l0egAqsbQN8QxuLNMPd2UTfyrtVyQ
kDgpggrBL6kxr6WOsBuodK6M5U2olIfOGOyiHAzcM3oawwSsJbqqupbMgq1Q82F4WPVI/VWT4soV
YEICdnLchlF0EATjrJntQxQF2BDFV6Ka3sOW2wveRLaajBdK+GVl9SqAVJ8k4plkvEpKTgdACB3D
71p1o0T9vSmArCy8+j5Pmre+UACwee4u6gyey1BCkKllFQvp6C7KoFW0ocK8rnt9Iwo5qPA4EbYY
1hXAE/FvAwX2WJrNHWfLV1lUnoQ+v45cc4fV5c7PGxyIResdLEFBIydiyiH+9Reug/bVk72tgBVE
KGZP8Dj24uTaog5nIIENWF9+sBLS8VHK4q+gLTzsNzTMhrwxZaWP4B6pv9qkOtZRLeyr0g/sQR1B
ftPvMRQgiPHVuW1r2dz5PTZ9tXKLadkVVPSrLg5fisK47fTeaXVtq0TpLk/KA8jGq7i23jS9fRNq
94c0NB9VK+DZGtJYFkfIqsdAvK2s9j6txvcyMq4Dr3CUsr3Siv5cjcmziz9IzXFgY5hVtCvNrt00
Sfaq0TXeqDiNGa6FEVN618kunPmIpsniTzuC0p3qYWp8gpj+HumT47Lm/vJKXLZqqdxgujTZmHqA
6nzvNQrDCFsYKHIZnTL22De7auwIinXzxtQLbT8T92oyPltx8DvUJtgoBJ4gvI8x0uuE5CEpzOdO
KI6UL9yN4tbYERXFthMNyENjY27ApmKBEgggVaA9b0NrSM6CL9wmAliXTlH1U5oXr6FpXqd0kYWQ
cEdMDsAG7GUteZAk7zVU+uiq1fjnBgF8vNd6mOMIDSYfs+wtK2rH97OTEVMkgVLbcFut5chRtoZj
WDhczIW2XsM7qjTaLieGnhLD2WoPpu/bl2PPUtlirqmNdKuOxjzwHDr2H8SXqYoYbCG+3Sm7eLde
CV7QvitzWa2HtyTeFdwGbk5YKUGAeZJ3zcHbWbtq7/0e/zAty9VVfKlIMlfbpqqr6n4Iw76XNtVL
C/ihOEDpf2hP45ZJehLehUOCQFlZO8UubEv/ys++LElSIyK3DniOcitvi/YMdndlsVu68vT3L1cW
ygAsDn6Ojt5HuwF2TmZ8Xn75S1eedqhfrhz3nDi6qaNXlJil8p86WpHJ/N3TfLOgzXW1sakOsWFx
kFSS8CaKrMNojk+62U/HIDsZBuC3w4+xBufUqxamcYEMnwnfZb2I781evNVM72NM8rcwjq+7yLhK
+/IgysGeTBpW9PEZSaqjai72sbjHQFkmZOCkfJVKJqEIphxQ5Hor6hJkAmy5FfwMZVk8eANuSZcf
3eL3PNsXKHnWFppcs5tr0nbb5Pg5atpJ18EgBcFdTZ96Hivk0Y0CkSaIqE5PXgyhjXD9hfzqgfmX
tId//C2zE4Xh1TlifySOfkYZGK/2u0IFlRjpdy6Ghl5o3hsaTl5ZB63r09fandV7h2G07ECOf1uy
v/LWl/Kic61wbIx00WeIHNt9Swf4m3KFmZwHNkY7YQvsyFfC3ZqscyEqzqXDoP0ATLOCONZ4lU2A
RvFnT8Xt8gNdmBd/g8qXeSGmvS+PIsrHUNTepDI568laNF/YKM81wkYnA5+rmMx+bR79CjlARS/A
mJ2wW7EtOf/Ure7x8l0sbPvnIuGgYIfWahzNTYy7rdxWobOM3tHFXO/yAEtBdi4QjhVBZU/BHGgF
AU5jIh+HRLoKVPOtSQWUz3mpw/o39rGqv45NKe06OrepmfHfYvVrqwUGijk+dW53V1fSSpF0SUby
d6X78vbSKJWE1K9IXe28h+BDep2kpfVPPPP2wV17amySFccYOskaI2Yp2v09sH4Z0Ri7mG0u4lIB
WKsdt+ZTVGknV+rLe1yL2WNruXnvGrhVjJ2yB16Msm/yXpet4GzAevS6zhlcI8Iwl71izFasRGit
9jm2kgpkNIG2KskAv9OJ/anUCWl+pAEiBpZmKtGpE5q7oNN+KnqZ0OxdvUp1dq33wa2eCUfIe9vL
r/v7Q5c8r3JLlRWlakCzwdRRJDn6cYDxAj92rary/ZSW5zCoFAJLUDXtJNTo7dGO7RrVDyDtB5S6
6Bx2k/BHuAvrlbLwQjpBnhe5jc6KPbdjvCk7Arr2gP9gfWp3+n5wVG8T/bj82BZWCnnOhYrrvIYw
MQrIp4zX8bzn6GJbW+Na2lZnNrQI9teC4tItzUvdRSWqxhgyVPuqn/rj6CgPwvWkp6GMe7VWt/8+
rsjzmvcoGb0cZETHGMi9q5kUTbAlbsxzmz9ffmTfj6D8PYt/mU9ZI7gcIxnByjFS/BHByvVldtbW
y+XrL216/5YUvwygNVmv+NMA8Vnaj3Z56++T7a/G9t4AMNhrCau/ZbhvdkHzPmOtCJMuFWllkrT4
rcqit6xnW1DleN/Wr1hePCqZYkOFOTaB8lgG1g7j5D381udIAduaheKrp6VPPaxi7KCk+0HNOb9F
8A9a09xrWCLj/4QJtFh1n2NpHRB0irarBOGmqqjNRQKk3iTVabSuf2mN+NT48ZPQaZ9J4HPCMsGI
SRW+erixUOEZqX71XSK+KzKcBYv2G/xb1K0pqR+50DtWEJx9NfnZA3VsXPWqlvyzkLjPnfj/OLuO
3sh1ZvuLBIiUqLBV6NzOYewNYc+MlSUqh1//jvxtPLxW68GbAa5xQbUoslisOgHql6J+0XTVRAak
nIjVnWEeshYUFo5imT2d2SMaEvA7BEkgP6nudCJO4UZb5XVyNcCq1nkiSw+Sios8h0y9xpC/Z3V/
VdbRs1nbK+fk94ENHsz/ptlxCiHO1MCZD+zyVgXxQ6mjXWPpK9nK0vDz378u5rhKwyhErm3S0Odd
Bx4/ZK0Va+08nbPI71bxPGNfxjeySgsGMX8CwU65Oh1LqNSo9nRjhJaba+IhMsvTAIAtXOJWaqUL
AUBmUaC4AVVkHY8sLNhVQAOcdTA6zl7KeiUoL31t+u87wcRVp9kQB7to0k5QPb9rYc5wObgsDS1d
DNpQFfCBw0KKyANMgMdU/eF3lrL8kpsG9J+RXWvhUVWibQSnq1FRVj7z96uIyvSJWiWDMKcxgPRq
4A41NL7DxzR5vzwnS4PP2fCXJVR2MPRT2w4C18H4q4tiT4vCGyiQbC8P//2UU5k6kSvTSPQc9x+C
3270qh/UPwMUwVrg319uqWrbJEqLjmgZbYc6P4RTs/nZr5b2bS30zJ40UIVwA3uD7dNNxoaVpULn
xfbfPUtlmoRqoavAUb3aQfUUqW8ZznYs8Bcb0+IMEWW/rrmX6PEelR+kPVPo1EK9E3XdYLeFf/qq
Otom5B/baEz8XrOUg8EA/kixSeCMdzMMdAVpuLQwpAqElilBYVZoy0M0CN3DfUKeuilbmYWlZUH/
/XZm38Z2bfeAlNhW6WQG6maQfl7JhslnR+i7OZY2Ony1YCseQc1hMvg9b7orZdTsA4kLCDkxesxh
1+E0hqXCt6PSncImv+A8OELtoRJXjIktjBRuGgUu5TEoY9ArH+9ACnJoBiFwtQTJ3TQyyO6PLIal
1LBN0t7aadFUbMuoh/Z00d0OEBhtujB3YXDs1hMcPqOoO6a28BMo9diAjISm7ULVHY17vYDIzhUc
/eCEEx1Ns3wojAnmNGlwgtlJxe6sAUXp2Khg4JaUApxV7aaFc12WgehkxHAmgc8ED+mvXLBZL/R9
NLNDFoKjPZHG4QUD3s6IPBZN/hCEGxawA9S+d1wB8gl2yvCPjZmnGc0dDbWtMQZ/Ol2811Po13Za
O1WC+Wq7Djb3gjuoip+g9bZrAXV1+hIegJUwzoQHt2HaXtm9+Qwbu4eSswMNxr1aK5bblI2ftuUx
KO3tAF12uIt/tBASZop6nbb9c69OMMIDHySB00mP1lslrH2mto/g023KIP0LHaMtJPsPjP6C/+Mm
g08fwOn7IUepvzChcmWjfETLk9kBgGnnYCvPRfEWrQENnq9wmy5SbQdfsc1U/zYAoeuaLdBAkJcp
oSc+CBim6D5M5x50m2wKO76ihfoYJ9rKVX9hG8n40DHulQKOmQje9IPGCSCiikeLcGWpf1+zoDJE
tFMbOCogCUDCr2+RaNSOnU23llG2EIoHsq7J9V2bVSspn7G0baVzLoNNeKRYQ7KrIXjkQ179EFkW
TtMO5vTJdV73z2UAA9tWC6FMqxwhWP47bIMSjlR1gQK5Mrgpp3dqzF7TrDwOqn7HeE0cw8jPBika
v1O0K4q210ZvjetKR7UQ8u2R09bTI8qQcCoabiOe/eEaNJCiDktQswGVnIC/YcBwTQrfCNblsKUw
T2mouTbBPm9jbYJuVRhsOFQq4KMbvtZ9jV0/omVlt7dqDSdpCLfXE3tkSrXPA+sBTd5TBAeTQvCX
rmmeTTZp3qDXz0WqnIkGmvAAg8dUQwiO1Oj30Nt3lw+eOaX9JnDJqrDwmOsrEuFMA68f+vch/K0b
OALMBmr3CuSlLz9loTqEHvO/4TeBIwuUfwUSIZH9skQnoENP9qyK9xbs62EE5bJS3TLyZnXhprNt
v+sfFbQala7cwsfVqwyA8tRoRYlzYVXJzDBzlsYEWSrZVbbmtBZood3PEClUpoKlZm0abZwnuwiX
YQtOFPawktgsYFypzPDKI6GblYYzpuGdP5SAd1IBvylzcEbdhFEBDM/qaRurMMBEMn75wy3UeSwp
5cl4yAJbt/DdYBvTb1j0WCof3DpbySkU90m7hitdCFqWlP9Q+MRWACCjTid+qz1MAp/7NZr0QiWa
WtLagwsV0FQ2VPf0bQUKbeHAlusAU7uzeTt91PtuKx7XUGwL9UZqaf+ucy6GNh/RsPhE2WhevEmA
/HX6Hr7Ubhl4YEwN7uAXm/ystzAROqRrHNWlJS3lN7alGFndjBB8TZqX1CS+klW/Lq+BpW8j5TZ2
TxDnTOjbwWLJ4S14hRF1lOLj8uiLy1oK8bYCxFoLADoaBXBp2WbbelPujd26dMXC1MikLwbF7hEg
P1wgO75RauUPtdWVlHWheERlopdeG2bbCfz4YdOdDMNp7gO/c7QtOwTuOAt4rpXzll5ijt9fbk3w
TulyKygg6wN1xMl4idjKEfvZdP3mBDClLc70ItCFgJZ2PWaHuK7+tJpNnVK0+KeLT41KJzhwJ1CG
TFnhKp31K82jYjtMowEdmGKfC+000mbf2dNtoZK9nQGEV6azOxrshYLe3Bd19Vtl3TNcK2F6PkAj
uBs3Tax7l1fQ0tRIscMCnxLJAc6W3raAL7jrsqfLAy9FDnN+4pdJH4aGg4QPgnm3odC9gMDxRruq
dmQbon9lvsTumvrN0ikshY2qhxmxVtaz9tdrhYIch/Fv2gMAHVvbJp9WTuFPxOs3n9qQgoRBctGb
ExQjhoxtR8t85PC5gSOotbHyONwDjOObGQy8YE+e0Rh8eqP1aqjg4YyEDjrTnpQaGqCgAN5PJkzi
dPbYJvFLzzMAkeEgBzL+S5+MvijiowKLmhYs65oCKzHZNnPMPvOziZ3Q+n+rqvBcjrAYh+ekYutw
pOJwnx710algE7SZYC8XM2TmhZ3BJjS67qrkjgr9UR3r+8vfdl7d302FFNQGY9QNuLriYKuGRxac
ev0UQbSYwlzw8gOWFo8s9z10eTKNs0AW3BAPwXHmgALs4ti3FiQl/z8KQAvrX+a+tInKc6ZD0DmH
AVmTP9E1jcKlgec7wJfl3zd6HJHADHZB/lENd7qxksksjSvFsoQlvU7qONlZ/ArYYbdT1zgWC0eV
TE9Jhla0E8HIAQBfMMWzGLR7zJWq2FJHhUmBJspClMWAkdgZrwOYtrOIFwzS+g2M26/XycNL7yAF
HaY2bVRraBTgOo/sUZw0OFTRfq3TtTS8FGrMhrOiKgqEmgqkF9D8NC/wzbuGuODZOpBgAUouPvC7
tQ7R0seWYs4QtWY2GQhtavwntI4/pLtTJm3gHMwdO4FWyQ6I8i1PS3BjupUPvRAbZFluW2GBaoRz
wgj4TgMkpVVci/qmgRXZ5diw8ACZI6IpfT6ZDAhZ2NlCfOM4wJ0lgDV6oK3ssIWPLLNE+rqcYvgc
4ZgCTqzJ1XMkCOoxa83+peGlDWyXWRrBlBzeUupJ0QBz9Ivx7vLULHVIZSKIGAgY3wLWUuAc6YcM
ELQ29tEBCz8Mh7hwL90VO/53XBWD+r6jQWV2yNR0QmEVstvgKrsSGzxuY/xCgu7+UKCNyiQQEde6
0cy+LiDSePDGdmNv2AXbWZkDmrze5Xlb+iTStqYa+N/MqpD/K/FtqCQdKFpJ4MbVGvFo6QHSPgal
MoPRFx6gKJPLw795ZTp2ukZqXrhn6tJurvsoNeoSc5SQlyo/j0HqwtwNnWWnhpJ8nvss/nN5opb2
nnTdiGzTDsGUwmk53uvB3wlGf5N5A6ku9/L4C/FO5lnYxOijrodQXp08T3BstMy19G3p/JFVkZlm
mHE+Dz1dQ1N8B7YIXEMceg/1rw0KsvVKdFrKXGRuhd530VROeM6skjGfc9NOvAN/rd+Dy7q191Hh
dT8TFqEyxWLo2t7qswTTJZIndINOeR4emrpaycI+iyPf5HmfMJ2vOQz8cBKu6JDct8m9FafVVqn6
a2FA2E+Jy60IYUEMdBcqpPF7XQ6AoQK7PfDmmQYF7DYtc1PS8DedKo+lsC5WVRzGAOR4upW3bteE
x95AwZ3HyZ3Z5idNI795m15rakkdzsfJDdEMhwku6kyN1fXeGGrAL9jEK4rwlKgmqtXGeDe05taw
oEQSD0faxAy19+TD4BkDlFhNwAvt/aCzcnCHS280lSeTj7BKtqObuUYPjYQ0RaGb9148abuxGI56
Fd2CRHA31sEfpUlvqth0i/YNSqq7ehh+MTrBlDkOzjVNr7uOeGOgATBkwvq9nzaGkhwncBj3RVO9
Mxb9yRPeuRGp3sMZ9xwnDD7gGNBKgzPPdHTCUnad2/bvIKr+xpUKrOUIWELWKndWvaY2uxAfZNpK
mFWpXeDM36V1fpzgNq0wQBY0Az7XSqvsh1TpPZRdtkFr1/7ljbxUs5R5LIPN1daGC+Gut4xTMqgb
VkBjhRcUtulDea2NJTylWOOmaXMeLKhl4Ws0rhWoD1pIN8oY+RQsi1ZvT1pHHld+1Bxuv1vPUhgu
JjuPWcTmasnoa1644Q/TtvLhmAeRRGMtBCwEe00Kx+HskThqCPY1lPjTydxrijigcbZyWC1GMikI
h0lIAIPCWwiQCDKjB3kjt508SQ95pJwywd3GbPd0pFcWTk/Xgg9gExgrFY+FtSSD6LVYhAPgCagH
6ePRIGRTgnTZj7ADHotNRgoPhnZHbVx1zFo4cWRU/RjbmqYydNMbb/BggA07+QOHU1J0gnGRy5DT
pLegLq3pAC98OxlcH6EWU7bUhJ0DDc9DQ7yp43dmVq8kxwvnmwym19WmUSjFrtAqujVjTp1JMd8v
r+6lnz7//UuwrqMIjj4lzmYI1esUkImmdPLeeLk8+tJ3mN/oy+gwbR4Y0LzhLiDUNaPcrSYTXhqP
Y/l8+QFz+vvN3pTVqhtqcxrbSbIbyv7aGPNdrHPfCtWdbpY3mkmeLj9maZakEGAbJVMigeO5C4cd
46nT6oBamTeXR1/6vtLWj8Ie3KT5Cq3mzckukbHCyvvy0Eu5PZW2vYoAqUQKSo3WKzoW4QN1ayTD
3COGB8cjuK3NmkJeuva4hVeRIejG0BeiT+Hg1MMee1vtI4cAMAZVnsCfDvHTLGDbran/fGaq33x8
GYReKJYKYp0CZFSPBn09nnlVg3pHCqeODa8X1qbI1PegSx56q/hImDVsajIdc43djMR6NVFNDazw
yHjwYuflNehjOGEhdU2y4EAJOHka5qpRRqettCtFj34VTQkXNDh2inLYDKR28sHahi0438EAa5/x
VkBwc4zqj1YMOystd4UdebD92YoyWemjLazEz5Pzy44CuRtXmxBZRTJQ3GAPrfWXZq+XF8vS2PMu
/jJ2EyLrMEyscl6B5jIpNjRiS+rraMBffsDS6pCCTT8IpWybAlo0IXVApKwSfWXhLY08//3LTyeI
kYoNMAfIvQGyPab5UaU+/uxXa/+OTeN4GEYC7aGYUJAwy76CFOnajln64VJkgaYR7UWJKeHZB+RG
nLTbX/7VnyHwu90hRZV8jMJE7dDfE6V2qw1m4CmMuGDI3OXGpDhxCQuBDg3GqNHumxxCkrDE22Sx
cTVMdeELpRGwcer4ztTFRx+pZ7Wzdn2F3F2j9L0r+CsH2XEDLdg1b7al5SeFKpCKwT80oarOmnIP
nvRWLc9MWZmOuYD6zWzIWGCtUMeiMDDPTAhnSB5yAkQjNACGwIsAvQUVd3N53hfeQkbMFqGdGmU0
r3FAj2gUubwWkIlYQ5surBdVqgOxoQORYU5GFUCYulqNXLtEQLr825cmSQoAHQ9x9+mgFSUU6Ocb
UfdclXC1H/OD2rLJ0+J8E9Wdf/lhS41bWYAcEKNsjDQsUELjY1LB/d0KvbwoXjispmAdv82Qh0R8
Al9qKs56yLkjWO8XQqlwJapvjFh1gdmAtr8dHJMEXebLP2x+2++WihRLqhE0SROOd9Db710bVeE6
K6gHV27qEHtcUzRb6mPKINsqysMU/nH/u/JPcKiIfGjz7nQHE7HJt+HPYq4qBZiOIQGYcui9DUQ/
F6LcAvnlXZ6opaUuRRglGkfdSlHHM5KDrt8P4zVX3382tBQLcB1oxpJCa0Ll47OAFFPD9RuWrNom
fb+NiAy3FUpq1SGFNMcY89GDQdieZzxyEkvrHBIqoL2AYgwcP/hEIxmiTVL0G6UBc720TCj/xB+a
UHDZ1JPBMeGF51oFAVit2PQqfGatAf9zRY6mEd9GZuNm+nSd4WW8nuQAx07ir9lQ5upDWDlJUDzq
vfk4pulRiwvolGrc70IUG1IujpEJn3GSgcSdQpYaPE1+KvICgL0UCc4AZ8xKVG8ixiV0auwtN8fb
LofPHiHFXcPEs5Klja+hgIIzvP/TCcPeNhZ/SJv0FchIkHra1NwHI+SnsIW6GQkJFQKCWsUp6wAr
zESx1m1d0HEgsnI7GVNKKxOyMb3b+5NnuDODabYXac7tyiXz++hFZBgymTDP0H9Gr6iJtzzoz4bC
vCY1j5ZCZ/HuGiRQdU2VeQHiC4nEf7OCelB5VGZQTG3zK1gV9t2jlro9AHNPc4pdblFaaraWsSPT
Hv9yEy87+dRZhyd8v/uIrPOehMHYVbOQo1aWXmGfmiry07VW6tLgUgwUlRq3Wa6H6IgdEYmT6DRo
PzogiSztzjpINyjKCD1QXtwUuvKi1MGmzchKUPr+RkhsKd6xIICCjDVh+Ootnm6E4pI28xs7cGrt
8XJwWgoeUtwrKGnybkBw6mLtuiLjQ6qEKxfmhVOB2FLgE0MFY1Go4OzYfeeh9rYJPagbgjU/+bOK
8VqH5PszjshwvEjNQhrg+N3p4L3m9C5tUwdufI7JVi7mCwtIBuXFxZCMnCTQZBv9Utkpje7qZuT/
6APIsLxqVFPYo5ZAhNrZWSmshypbdYy1vz39iQy/i4GmGGmAsdtIf6+U9gF6Ew8BibxBLV+ARjpz
VhceL2FewjW4kyo+EwncXal+JiW7TmPSO8kMC+hpOFVOoQQfijBWbn8L13kig/aKWmGlLtAGzE+F
b2ybh7m1BcXYY/zUehru8tUqsG5hlcsYviyvadkY0NadicVwpT0qEfvh95NuVGgAApUyy/YyHEJx
+6EnK+CwpVUnbX59YBA70UNQDuLQgVYzdBLhY59nK7FlaXhp4yd9F2pRg+Gn9hewQtsxfAnSNW/t
pS0p7fxIWIxm0FkBj6w/A30DKoPmMM0Eo4D97PfLsDySjVahFhmkHm24s3SKI0aIlSK7urwtF2rM
RIbmWTRWw45g/Mob/U891P10l8JTisIbZLVZtrAwTekKZBvBoFcjJqpQzwJtFb1d60wvjSyd6apC
J7AyNFhd5oFvRBCJ6ILt5blZGnpeUl8KFErAqS5Ik+6A/8JFHNlftpLgL9yjiAyZ46mup6beYqEf
+AF3QQrzHRM2zgeyi7btr+CG4OhQQHHJnXWE59JBJdPRo8RugXdFv6LboOA2i5SLXecazgCiuDis
26gvLippT1N96ATIoQng8hAnSW0N6sIR9XFSenXa/66N8jjZsd9QeDwL9bel048YMm8rhaWFpFJm
qdc05J0NTS5oi5a4axfxPgnCc5JDiDMPb9DLnNP4lTWyOKdSCJjUZuwJ/AVgGjqhC2w+k2O4aZzZ
tLAJ3NxdAwgtPUgmqudaVUzgrCa70R3hKFA7TQIzT2T8+9xvBifw1jojC1BXIrPVB0Mbm8hOUdve
wgLmBkHh0CcOcOzahr2zXXtmsMN14bL9oG/yQ43Oq2sftMdswycvApr3Xnm4vAEXwqvM0bE0nedt
McskIiev7w30YKv4CRUU5/L4C2fDf1g64WhXdmcgcRt1N4wMv2O/oFB1f3n0hfAhc0b0uEqKqkbZ
lwJlNwCwb99eHnjpHvMfmkg8FnARtrOdqNhJDSPd4ZTZkMseH/uYbIkNMTRmj8zrCm9K+sjTIOPm
dZECQFAAlQw0Ejtj/JMkhumMUBsqqbhn5pR4dkNeswkg08s/dGkGpJwBNvEjQ7sn3ZUD4AOQ8Aj7
lWNrPjf+W+8hMkQXV+icQksF0iiMP49Gcpfx6pBB4SiBbm1QTk+XX2BpgUjJA8BbZiHEiD1HBxDm
TEdPr0m38hmXBpciR1ln9TTEkHcZwEoOTBB6+vSuEfZKXrV0fZcBr0QDn8vU43Sn7HSYhIbX6h70
P2f2GF4NSvNEfPMdZFl3u4qVqVYAQ1NN+y2ZAqj+Db+1ifxCQpe4nZl1J3T5OqdUmRdBZuEN4nhr
t8YFAA5Mhv89n6PSnHgOgtsueGtL938uSx0UQqACzJ0MN6+focaIjJedBlKZA8ODjHHctH3qWBpk
epM17aSFhfAfwGzcaJBUZMkO3l/vAnKAdqedJm57lxfx0snB5u35JY8ZyqnskkwBj8vr/Q6WlP4E
wbrBNfDfUPX5fyjWzRv7u+UgbfhupGU8JG26i+E8v4XXnAv5DcsDvTD350+yvvIWjgYmZRhjzQuh
5W0CSeMcGJ/+DuDQitVe1Leby9O24IJKmLT5zZBVWWLNN1bLOAZqANUQuzO9oh0/YGDyBhm4nZ42
wAaT9m0k4z3wEW8lQVHEVKEXGXGYn/Muf0aC/VgoJJ9L4xs9gH5f3G+zKUuhh2leKVW1N9r2LSq1
NVm9pamR4gqJW41rbHbjNpJ9zNg2D8or2uqboVsF/czT/M2HlqG5VRFY9ZgkKUqDqgtljhBOVA2s
hzVfvEardjcL4upEBuhm0aiaBhliWJA6M0fcJ564TuAf54zCyd+1LerAHgQM2Muad/MCnInoUlBJ
scWHoQdDLAS/1R/9YZ9fR7fcY6jwuvEVEESIoP2zvR9uLq+zhd0vI3khb2VHNkWakA7ouccDvPf2
AAD6l0f/7OJ/96Xmx37Z/KCvKKVSAhJG7mdgje6CGwWVAv+Tp4P00Sh3tZdfTedoYwTOmrXXwskv
g3kh7w9guKniqfZjDGEuDZX5lRdaWN6ykHqfqU096dCp1+cAAyljJ3ilvVPtKrgTb+gp3GFJuI3u
cdtdeeRCWNOlYFM3VkpCijtyjQURutoxc02f71oPmSmaPmsn9tJKkAJOlTKgKScoO5g26vzNvWaq
rp6vVNqXvogUFcxEDDXAkdEusqdT2NOjCoDiyvwsRAMZzJtTC5zHqUIcwAEDzQuouuKCMLiwjTjb
L2seMgs5n4zrHczMzHQ2YE2BVWtlEMq2TikAqnlaw7dy7dK/9BRp/4OxFUM4LkzQrAUYlZdg9WxS
rfaMFPqrfK1q8anq+c22lAG9rZ33Cu2xLRWIrU5uCz3mDbqncBRVBqfxUcTfNufuiYQud9qHAN0e
J/bX2TNLOYEM+FWmcrRowrAcyNbaUr8HnPfddM3bLHOnN35MNqtk36XVIaUfBGAei8+PMl5xSan2
2D7baQsXCXaAltuqfu3CApdxqJxVlR7UyD0q42+ovUz9zzaOJm3+uBWQSVVwIORT4mqicslaN31h
v8vw0bHQNVFDN2tnZq9Tzx1VP1Xwgbi8KZcGl/a73tmRgPw1QEdK7Tb9U8nfarZqgbZQYpHBoblV
sbZVNagTbfI988pj7wYgniDhA9o33NC9fq+EbvNGndBfqwYsvJEMEGVpoldFifsSFU8mqKb2ddmv
5HpLNXoZDTqWRi/CWsPYt9PGrrx5S0BSwaeBj70H7234P3A3eL/8bZZ2n4wOZRbkggLLRmngNrgL
duV27hgp52w/5zPKTztGssByBvhFbRvYErVRH3qw+sum9kM7+lME2sflV1lovXzK839JL3LI8NlR
iUpfUMBJtQjY+2SrkAeJrSubWWAiNRF3hpwSZzZedS4/dKlCJUNIkxquYCDDJzvY0HolCbdpW287
nNIbUiUvfQWCrCmu+GQTd1KHV2FPz0nHIfLHwreIiNqxyHSj62DsxsYO6J9jYkOfLe8eclMFITKG
Gg2rBo9CSdSA3R8ItrDszQB09y+/wEIOI2s99x23E4iu4+qfw9x2T6AdlpPruv99efil+utn4ejL
V+nKZogsbuOCcm59gGG2zZFcZSfigxHgFWvaxQtpkYxTHU2hU5R4ZklIsa/+gPftJS7UkAwH1g9b
O3a0lRR5QfyAyBDVMcoTAVGXBGpOFj5ann7wGi6barhP+gQQnyQdnR6uPX3Lj91qX3FhbctY1bYd
Js2iwFkr2C/OkJkbXmenKWTHsDRBzIZfnlnC9JGKlarW58x9kxXISFGINmYai9WZA9fjrpNu6Mcc
U4stfQz82Rq3PfFf2Ut1K1xlr/ywUCQLLIca6MB5CwjZwLK/LKJvZMj+woLwaOtJ7FhGdtu2sF+J
zKdWgVduP9lrhZWFZOszHH9ZpzGkvgJbQedc6HfZULkxSP2jkm6M6aSbL5c3w0Je8Fk9+vIMOGEE
EAODvOYAGFCV8NOkrtmkUrawBT4D/JfBRWaWTUR05KRND2V8m98kEDtKhQpLCPPeVkPV6UqQS0VQ
POeGvrF0YzeNE0wxmnqjQ4LKCcziJg6ZcKGdBdwQLw7oxzlR3vzSDah01blrn+1Y84w+vGp0dato
0YaS7kntsNNyeDU6oOlpp6C2661i+Iy/EBiFaAQMxMgvQ9yJpq52YObsKoH+ENfZ4CgqRtUnATqJ
JkxvajPhGXx8QTUcKtTma57VLgGqqBwNbzK6yNGbKIWdNQNYRVVfxhKKQ5kgKjjj7R+91xxoAu8V
yOJNY++aIqsdFpkHOyuuox6ObhWfDoNqHKekeklSETo5hT5Vixunob72hnFiE71VAzEdhIpiDly/
e6e2oZRRFjuramAFHzpVYbgiQ0tltEMH8hnXOUkP2ZQ+ovDyzFin+Vk/PkRW4XML11ujE3TPRAPV
7KAzwC5rABOL3my7fBVpFOxNcggypTtVEYgZlsZbtxj1RxhudFddzOgfWFUKH3gX7dSbaQYApX5E
cTne5IZ4GUZgautso3XZruJW71utuG5jy88V8ZST7DpQWQljEUjICQGKTtAqjmXpJ5KZqIMlGeTA
7H07qgdD796HLuMezEtmiQn2oeVZ91vjBNAE1iOnCjK0eIxZsq7OOx/mKoVDx4B7EBysXLMOPGOE
VzYFwswI8a5mI+4Lq9zbFK3Eumufy6p5ZMQ0fQAhd6EV1R6fIF43ITUzhPlQ9gLVTHatKcADl6Z9
TywotsEzAEXCNHD5AFIjuhiovJTHeEo+QsHByBsULwXQl476UQewAWhilviFyXdFWD2GiMuOPsLU
t6jfo6reRql1G4GcV3XpvrerweFRDpNc/T1FXNWK1AuGDmJ4SVg4UCG4hhbGI80DDcS/7MESfQRF
oBAaMYnlaa120O3pVWnLW1q3x1gvT7bFr+euMo70V2ZwHwjhk2joo5ZVT0KffF2ZoIwBRfADrexf
bUevykDd8D7ao+W9CdvCDzugDqDPDHx4lPm6hVYNS1gP006ypyqkz8ykbXHxSzatWvaOmIKDqsQ3
DaeZIxRwAasSHxqcx9soiqDlAZXiive3Q6dPjpUlqFGUeulEIzkJyn83ZddfNX2+L03xpxrQUDBs
5a6G8ZtWGg/M5gDWtkm7dkB/nzGrMmJI66Ks1psJ+Z+vIV926y2aDBAGJwfuFJ75N7+NNmsSWEvP
mm8KXyLhAGBmWsJyEXQb3Qk7A7sUoP7o7+Ug/n3CpMrooTGGMpEC/61dlB3FUaQH0p3/XB56IVmC
zue/v1xJzFwMUI2GfRm/j4N212TNVdHUpw7lBiwLcl9O5pYYxlXNAgi82MpNkiPHXXn89+eTKifp
SUfzfMr1dNf8Gt3+KXRLtHWFnz6pm/k2sN7FWHrQ/PcvX6grLQCeCpTM0za7CvoRajTRCp5h4Tr4
ObVfhlaArjUB5cQ5Hqi+UWK/Kk4KkfbK8gzFreK1e9P3r0A+W11fnlP1VYtjC8+ZRchn351Y+CCO
Y4cO0LYuvGCTCX/IN5c/zdLTpCv0iG/VVz0ogkOtXOdteJXb48rtfGFomdowwvcmiYWFiln5MNp3
WbKiW/L9PiH/YTJkUEicRp7s+uFVp2fgPRytg3vT0+UZ+X6TE5nJMNola3kDsdBeP4DzCkXPox6v
cdyXLuGy6Lc9dAOSBlxXVfhfuukL2fyP+VbtwqtO8Weo3PpuWNj2INL+ux1iuJFDNxMMPuNVDd0K
Fox8Hz+bwk0eND/fkpW7y9KXnv/+ZcnyEarxFZuJgtM1iAlOFj9c/hZLn3pOSb8MzEQ10EZk+c6K
n+EOFAX3aQNgFXRjfzY+/Xd8NHfMTlXjfAcWzjm3+G7gxZbk7Nj30Q/nRip4d6OuE1imoUNdJMdY
BQt0rFb4t0srVdq7LIKevzak+Q4kE7+wlD0UV90kWwVwfX9zUWUyQoR6XROknxzNBG5Ke+oqTn7P
9xzi6w/ZqdgHL9YuPJj7aWWuFtarKqPxQVfmQL7QHC0307E+xscQINJkPzzx92C1of/9tKkyHj9q
66YfB5ziJTtW1qETTwNdiaYL7XpVRt+DU1zUkyDoS4KTPxueIjiFz/XG3gZu6Nh7CjLDmnTQQoVN
lZH2oxnrdpdgtqzX3k92xVk8617QARhQueORu2tCPN9vb1VWDe/VhsajjquAmt7nuCrR6fdPtp8q
Q+6hhaMquTZ/bshITuMTqTO/tg4U/uuXH7DQXFVl1D0NhpJqzMx3U+pWJ9Xvt3XpJGdjHz5BTNcd
T8NjAsEuerfyvKUtI+32/+PsOpYlxaHsFykCBAjYYtM+7zfEM1UYCRBWgq+fk73qyamsnOjtiyoS
I11dc4ytdW65UJPbtJ3ZJoAvfcyGmRQD/ZkKdoB+4NYW3gMkCkM+IAlrraQrm/tusmsYBLZpAZWp
FeWTU11Tirm02M9ihGkRJnFVsZlF/yNpsy9aaQZ22V3Lv/8cooFd/t8hlNIaIcJF1mrcL7v+sEYQ
y4aoan6EOKgIID5kxcYGwo/Xfu904/+3fWScw79xGMDcYEQXOzd9TKuWIVIjfxr8MjT5lHJPhGsp
n3nT4kn9t79/1kvPeHYMeUVW62XEOm3qNpj4t4IYAYNcWvv89+tf6P0Z3tk5lBnaalcKFO7JbdGO
892QzC//H+UpdlqAf3ptZwsTI4VyphOOodl2geJkXhbXrH0ewRsUqDPmrryXbHl2USbHI3hmSINu
5wWaQjCwgsqoRLKL2YEC/s6bQ5k5YBmMn65dxk2P2q9BiwC+nlFj8s+6g5OnmpzNYOgU3iAwq5qe
oR6+qXMVZ44fS/Smax9g9VwfYDSYev20gbfPW06rD+VBStuso27SnwTfdq75L+FnL/CamUI2gLWK
nB4uo5FZGGMgGPYTzG8dXseCqyYwKjj+cqzFJk/mlm2lhYOktY6eIz6gJ3ElqlzYU97ZniINJHHo
gmLKNe+osa/Zgy1fr6yE05L6w3c6h8L3ueFxgyqx8SRsv4IhAPf5WRshg2lykIfivnm2rnHFLgSr
c1i8dmGTPA2sARcMGEr9s6JVV9sPnnwHnC36jw90+vF/pXDQjISgJ0V8UPcnd+4mKRK5X+5Og/M6
IdE1XMGlk/dcu3bMba+0JR4G4qVTeHLuMpE1wgI5zJ9MeJZ2PPS31zCBFwKCexb0Bs7BBZ9RZq4u
D9puis3hzuza0Fv99O/v7R/c3Z8WwllOTVcJPo+esWFPHSZ0L3OToWVpyxcxrpsG+KrGQUOn4pFH
isdsWGLb5am7kkhqdBhn044BoY3bxgosWzeh5DK2nAGaxIPxalJ4RQx0fhCQk4xqH5pUFZRWA1WU
ULFsnWCcaepRbH8YIoTEQ8kOtnUAa+ZIVNNNPZSxM4O0X9K0os52ss0IhGgZykVEoA/vDG8M9dLt
u6aN0E5/dSGg5XN7Ly0jxQQrnR2kQ9rYEZKlLSe/aItW0t9f3J8HGsb52IzMhGFmgvLNMdTWgBJF
Ib14EM3OWb4NPcLUGWSEdbhmJnKhoDPO+QbCbCUlBgVK1zVAgG2dA7HXVNslC7yV7Yul2sqC3bvz
emSG/Ty4zgAvv9kOGpaFBUeP017v//7oF9CwxrlVHsnxC5D6aTeOSigVKlhcC5DE2oO1hhMuNhBR
rIQkjQ9zhnl6RPp6ZZdf2g9np8vsy074I1T0czjBGHPow494dBz4jlv/8RfOYq7KJEIuh/vDPJiv
8FkYg2nO9ktjJXpRV37jQlw/Zx90hldaAMYC6LvCq9k0DThmmNgDfqP/m3SicU47GMEA6RQQ/5vO
NCJr/dYZgH3l7yvf/88tKuOcSwAQoTe2nLebl+IA51kcl6cZG7TnIxvWMPCHC8cYhy/GAUYAcZgr
O+4Ukf4Qqc4ZBuvi+Y7LYMKtViOtIEE2qPjvD3RhWZ2zC0Q7VfUCaA3kvGf027aTNjZLPoS66a9M
Iy9VnOc0g6bl69j3fbvxFesDYuV9oIycRfOMZMcGDY3VClyak0W8Vv4Bne5NZoz3sAi/RiC4dHKx
s+zS8i3chYMy/vSxOphOOod8x0N666Jo1MAsXiPXXlrfZ1kmgmGeMQlIL8kfWtj7ymlJ19y7UszR
C5n5P6nnv076rDmh15CMQ3dwDecZ23/sm1dTgI0h5v65w+DF69xosKa3pjRF6ELFB8b3bli55r7n
mHd5/T3PjZTb0y0ndWQXE9BIXXdlNV2AvRrnMtwLZ+0wLSay7G/ehcNuCYdP9OCiIoKHzD0v4uJT
xyel/v/4ws/ZCbnoAOLkUA/OG/fQWP7jasvdWPbXpFIvPdE5NUFRw88kBtsb9qx2c1SBx9Tc6tcT
EqL5XdzA4zpqMI4Kr+F4L/7gWTbHJ7OyxTTWGw+gCwhipmwLPkQ6b7wG7WkPxV6xK8egOhpXmMUX
gss/6dG/FtXKMW+eCqzZxTYiU1q/bQ8R+e/h5dK1T/vk39deJbitGZAI1gKaubkYd7Qzriy2C2nI
OR/B6KxBZxxlaiF6xN6eHVtRdIEjuohbQ9p7TmIMPZx/ed2H/+1xzuKI2Zs0qxrsv5ruyuKHOK9X
rnvpWc7iRkWbTBcM38DicrOI5RUKSy8u76ega6eXzGuHnUEx44Uwp741NCRNKS1r+EZYoQWlsdDV
05Ag4EDBuceodbBqHdUarbCmn6qAWf6d1diR5ug0TtT8JcAV1e0cC239zNkAHWCg1Ndi39gdTeXM
GYaW9Jgp+8mHpx/p/TqcIUgZ8n49zqo+is6BQTwEHXW3wC/Ya4/F2MkASK2g8lqMNPt5pzT/Miaa
WOyqmvqFCvucSiGgrjI0AirktJ2LFG33pICuSavbNEd1HQBQ8OY4PvyaxD0Epd6BHru2ji/E9XOR
8hJG9sq3wCAwnL1cfmBRHsg2v5IUXdgk5ywIg9UW8Ss81iTveuPdHq9s7Esn7znvAS1YVlG7g/T/
M9x4tlNKYlmF5ZYm/9SFP39fvBfezTnVwXNbu28cNHutOSW+G9Lsfumu+Sle6sCe8xocBp5Lo8Zq
UxqpgP11uYNZNId3bh/QJIcRLeTLrlUalz7EWbTKZrfNl9NocwKIobwl9ZUpwil0/yF9O6cxZIXy
c7Xiuou753LXea+SP63VsTOv9QAuxI9zNkPuDCCX2QhMojrUxZNJnlZ1aNffDTkMbkrolTh16UHO
wpRfDmZtKQ+M0UEfIUuaoitVoX+1blk7HWEde02B+B8E8J9e2Vm50xT9CAQOHkgn1R1067ZuAnaQ
pNC8KG7p1n0ow3oLK5PYT08q9dW+TmRqvntf0ARLuy+IOv23kG+fVUWmgM4Yy3AjvOIhLEjRlZTp
3zfOpf15TniQjNq9N+LadmolQ6j+QeeVh27r7UlkVv/tDD4nPLRqyLLmdGjNbh86xsafvStXvpRX
n2uXS1tLzxW4tBPM0fJy0n2YN2Lv3WZBBci2+HUN4XdhZ57zHKq1YZ3sEMny/HftbAy6+fsn+Ad+
/4d1dk5gAJh4zsp/sC2jfO1aeT86Sx2KGb6geWZ7QS6npCPtDdCKD5obqexJE5SF2i0ubyIjy15G
3Vax48ubtaS7UdVpPlQ4AfGXIMNxyQboAsNKdFcL5+jO3g9tu3vie0ffzJ49AqJW1tRf5VQ8Izu6
khldelunv/8r68qYLRyA/cBh4MPDQJB1r9fS00uXPsuAfINLz7Ma9MyKB6PYNfb73z/ExaV0Flos
AlcRIPo4Or4BmiflZ5bKJNsaP/ZJYQfaEi1amVdHKqer/umzn4WXzM0yWZ1+bU4g7R9Vjw6Y5dsx
NhE9ql/ONQ7lxR1+Fj0gy24LDjQfoFNozEZI5qv4xJktNjwBjhToryuv78IhfM6kcLQHDN+KCld3
8nFCC3M0xbdHhr0lzQyCRO3Rzdwfd1CHzprf/dp+or7lR0O7BqKDfy2p5cvfb+XCCjnnVxjr0Hv+
qUYVa7I0z/k1faxL1z2dSf9a1HbmsdHx8YSr/Us6b+Y1DYALHZBzEoUnDWs0ckfAY9TbMmN6MlYv
7HxkeJ4nr2ViFzLXc6Q+g0a92045xiYQahFRm5apk0ISOSh213htNvunCfmHVU3PVrUogKp0HHD9
ANI6MPARjNbUeyDoboxWH8wFJvXWes+EtfXXBs0Be1dmIrJhDyYy/pa59QLYbA9FOcQua5CQ4M+2
ne2n5oz2fj7cUQX6KrNvixWmBY5G02Hp7xgKyCAH5byQ8nZt4ZFpeHA0bUeSALiYB24JIn1vAMZV
tDd25ex14aWDtcCsEyJtsCtOmUFOWF/nabGsG1NOj0vho9E9Lo8agkjA+c7JoIrj2M+3OZV3ijY3
lMklIIDBBj2DbIhP88gahptJTzu/6jd1Vu1H7n47Gsp8Fs3vy1Xfdnl2Z3ITsTmbEh/2r6bVGQEv
mjJAs+Roe86dI0EIrvRCQiWWjdmiVb/k44MBW4l9j56zP60JF/lrmbcb6suPYWZHhsIqR9sj6jRA
M5L2EREAzlK7ehVuYUYdpzyYKdtCnSribpfUaqwDl4ifuigdpLKeC/9tB5zacfxVD95HT5x3tZAu
Ul13LOfiox26x5F7IKVUO6LkBL1eFXQjDLUd6JBVuRUPJYClJUMppjENzM3hwS/ZjntNHhCvoPCI
WN+MjC+Jn1VHnin/BFTu41lCG8/JSTRkPUTgLHunKKNhuYxfNR4r9HAY4i0Pn+2o3mRr7LXn3ZY1
2uu0hW+vVKgLl8oGBDAr4CmLCWS4+CQZhfHhgDUeEjgzAwKdFLbZB9ZooklK9f3g8J+5s2/h6b4f
2/o9r6mMXFstgS5ZHhWi2GtYO0A1MpGdX0eychtAzMtHxYsioLq7G4vh2WL1GrS2c9fL6kMwtNoK
9qrZaoRDN97Np7xU2RqIvrp+snMP/5bxpxKKuUerWebngorvfuFvdIbmTItZQWV1bey065MWgBMT
KK7EJh0eeo/qQLr6kQLAWfYn2XD6uxvdp6n192XuPk89oMpZj4I6U9MH6tI2KP2hD+bC3euygqSX
s+FYgZ5jHlsqUtlCxLPqKGgY9phy3TzbFTfCtREvZQETj9lYA0z8PzkhvzFneS/87KvtVyeoc3vL
HMd6hh/JTV/3KZvr5wFcj6B2iy+mOBpT2fRAQJoOwT7dQabwZh1HAHWzrozagoWr1ZAIA7wyLDwb
ysR9/8WxkhPgEQ+o/nkM2nA4mnmcCZIMzfi+EvhkOUP2Ljt4AoFDj16Kk0jiq0A0xk03rnk49xLz
H4VnysjvCoRzy6ZbuKoxkKLAcCng9kJEtq+VBDajvMuY1YeKOZBSHfhj7mck4jzbCjbZoSqHNpyk
kCHTjTrmZhaXpkMwye6eRpkn5mikloK7q1HusswyQgi0P2FzHDFSTyuiIfzYWS5ACsXd4Hs/zWzd
LJ7eWE3+afKMgZGVH1Utnzuf7pe+rgI5uB8wBkv7HDpxpuPdyRypB4woi2DMi1tb1q8wd8dEfY2L
jj7wzH2oKnoLkzXMlATgtR2D6E3VBO68fDQ6T5XMnuTUPUrO/dRG6yY0+IIBcw6yajHyALxPUHCt
7F33TgTq7nZiZYyBPLRRlYpPIrdk8o5VqXnE7UaF0BkN/UG/ihUm6/7JDyWfXgth7oloIB+ANktE
VeF8a6c0ElrVt77LvhZVOtE6qv0k5ptydt6J6KE3ALNFAKPsIQ8t1/xdumo7oT0ckAKShtDWglSt
owI3s3/rVd7OYxeZ42QHDJyMrFc3bGzqg6jcDNoCRqR8fsNyaH0tGHnAUjZYe9wyKDeIIoJt7GWG
1pJ6Yj6N4YrzAV/7r5aCHczozSLWp5564SqzvTtBPiwvHqXfhnlBN4vJEQSq+astsXs9Jxyx9UPM
6iOjw/icWFm4VgjoYNBSDNYKv3hBlI9LUf1MnRN3WCcg9BlJjz07lUsKsl5kwgh4cLtNb1bJwn+a
ArONClb0Racis65CWpDD3DT33mx/LxBlDmZj2uTCAqaCPePo7QICEAW8JZLeK7+7TsT5aD9Urv9l
NC8tJH45dW7EPIXONG/dJUsctYbqpJtIRKQQ1KRJMMAWcFwxXB6b3Qqf0dU6TX1TrN+wr52wVvZj
j6b9bc2h7M3c2Kp+dfnaBZlUMswm9Q3gyJ2qIAPWGIdSn0KSWMKVTOi01FELcPQwlIiAThtw0SS2
OYec6RITZyNYGBihwj2FXjeWxRTlpQxgEgu97Sw1DDJFhjsmNskeOsJSn0+7hZTfmaWibMyMQDNz
12YakJHizrOmdPbxkQm3ntBdS4aMhmLyHm2L7dbuZI5BenDA251JcKCssIMIqGuscbXaLO5HmLk3
BYj9o1uGysOGxrlvDRaGMJYDVYw1rzfdhKWAEX8LP0lLkzuobkctKEqLJ6Je6m+/8yOv1NBxv1m9
IbD1L9eZ7rPhCA3nZERDdjCbAEDZyDbzj9EeEsLIHVrFNzb17yhRH6DAPNVdHjfwF3SkigaPg4/T
pKRYNsjWIfJP457QMhrq8ZmMc7i6wALkIrUaywgGtziurH8ZYT+1WpWN9KH7GKriXiyoCx27S1ZY
6iwuxX+XryWCFuJ5FxNrup8zuq0biSdCv2o0/BMT6sBOCCsqwDdyvbvaaX4mk/9qp+FQUALSkAzK
1T54tHjri/w+8/Vxhb48Hl5tW7tKe0gWeJImqp2/TYMcXQPwksn1j0O93I5gkEE4aYETdpaO0tmU
1rhfG+PL6gu8T4s9Ssv5LGcXWra0CLlNl8id6heaERbU7fhtFuOtJ8SDD1IOn8shdPQAZ8ChVGFF
qrid/BujI0lXlR9Esx28g363gikgxc13p8AHh2bXK348MF2R8sWAdVYObesTY0b3UGpGctXWy13j
8MQX9lvRmwBOLE+VAyqYO5JgFuS+pHM00hK8Idj4GcPGaZomwrTiMBiwwC1Mh2N0DCoOmb4J7/dG
oRO0peJlBYtYztNe2WW2UcXsvYM0xB00vdc6AIvMhFRCfUdAOg4aH/bKfnOjcRxKlz+W7QIBk05t
BmUdHOb7AWhAd3CMTDFd6OKaDhvmYzraOCCYzZZJcVp1WQoXcBt2y9qEnr1ZPLXNXIP6BTxyAQHZ
uWH9QTnsI8tGMPRAb85ne9cTRSPpGyg3K43aoKkCv+j711apdLT0b3vMv5bVbmICCATw05bajUQN
kabT3VDZqQs6dNG7h2JiT1ULA2zGl5cxA6xeQLBQkSxSJZsjWfOjzVr3eV4J2S+1nH7jz1BRQwTk
U11GFDl/5xZRN6ibqldPxCKxWPRxWGjIx2GzrtNGcBlBxBLQ6gbUWDffNcosEjaOTgxfQvR8l8dp
zj9gvwhFDV6+2llGE9wGQk2LcpeaE4KibiLtF7+GsfYiP4NBAjEAuiptzjajqHWIBbkBEgZMJqTj
lCc4cF+4tbRgAyObFe4Bk7hfzWrAUdlMJBA7gbXSeF6qnWWBeA1XNFZ5u75mW049CUNl674hxg2r
HDvwc5xxsDU7ME5PbzVonak5Zm71VuZ2hEV9LIb8u7PM2IcodZ+Nx8YyX8daHItlSgoXrErQ5KrQ
s/tHpnmC0L/J5tNwZXTtWNjdbib+pz9UY1xLy/waenxyWkx9bDUmDN2GY76Ip3bKfha3gA8yMkgx
5rEHDKvT0oehcGK+WOkg6K5p61+ZRVfc8wCS27xGq69Tw11vmnF98FCyDSX7aO3hpveBPZLQyQzn
vLFCvTb7DBeazD7UetqYPU4ds5k3ebbCvVCKLzX7W6iO3ZZkiZUu7MhcVhlnQ3fD69wPGe3qcJia
J2pDtLm2v4jE24fM/c7ItN4wQ3WJJZQ6vY828B1x4Fn7PBelEVuaygQRGxYbU9NFULt4WgxjTrhq
wxVsBWKU9yWAUUHmweBuFQP4NnU+JaqH+62Gsxy+a2wbOUBTa3a75uqtz8tby83neNLqCb35JkX8
ADygUe8jt+/gXS32TTktUaGBK8hHeXK5btcNHVfUN2UB7XIPPmoOi5aaxxP0BQJwccK6RdWFpq6Z
qMa0wnld7kdbH7nrzsA+gskBoSuBgxIOdFwjF/dUkME7KO4HJAdtzrqgamDjDXphDBxO1FvqLm88
766U/XPzTy3nfQg4L70Y6FrGnUt2Q9clOYG6TEdyRP31BynbkxpcnvQrSXleP6q6TIsGLFvYsW61
5r85726XGSkOV7AD9495AdImk3hzcoVIEVyiwdBIl5wfuJ1FeOuwNhq3EEtKQYCF6aJ515pqlxuQ
YbGzOsYGeJRLsUckpre9Rvh3XJSX/XZtfbwVF8qtDADistoVUG30CZrrJsnD0StIDInZNsiK7MWZ
yp1VYH4xTBRKZqWvk6xVX/NaxpYvQqPIv0HzJBt/RVXpTWCdg8csZXsAXjuhpHwsiHcPWGda44ez
1sSpaB8ahpM1szdFDqM/1C+vmZw+EdTK7WAUzj1K2OJIoSK6M5ViD+isRoZQE97TMkZtDdEp2z2I
emGBMU9e1GsV+GDvjj3kb7QCPq/NbuEwjNG2f5DM+W1CFqnA/pMT/EW4TkjlffPFvC/HeQvfuN9+
T/1Y0TwpRX2/qva+1CQ/qtGBW2PbosWLOk/VvreGyzDdZl4OCbGOe6hcbT/CZ/0xVW1H1F42JQin
kS3o3hcAh00zs9Kp5O5G6wLeJZZ+XKvlCBxhDPbqAymHk83haG36ER4dXlFua9OI4czpPkkfOpuV
r6fYUyibvHXcjgv7tNd1CIkNkvJUibj2itty8fa8mnrkV+sQlKJJOSzXuqzdrvmYrmtxq23xDe7b
y6rUdrHLH6F0sHBU/bkFTwmJ3ETaNyeN86Vv4ry3fqy63ALQuLcnO+ILaBVuOVYBV8ueOPrLcI17
LPS30QXhkbuw9Dt1P7jZxhzCuFbntrGa560EiZqDKr3YSIQB3If9mGywkGWdoQbtqoCYOKkqegTn
uC8AofLvPL6C9dw81kMzQPNUvgvIJjuThmnh8s7c4sZuh43pzNBS9jsRdAW02YGLK2uED99ZgMZw
yb4mIwylh/Vrdfs5qEGHB089IWafoJa5424GzHWzLXR5g/NsQ5j1klv5Y6YpykD20zHuAsk4vrkj
xDXc+ui6ZtLYS8QRbkLHhJQszAwnHAXowoj73iI3tWjWCOIHW6MvEhTWvxarjG2ggMDtDTOZp9mQ
3ze+TaLJaz/mpQZHn6TENPeOK/ZlV736pHvSeTAT442U2YNjGVGHTAayYWFrlyuMuSAcaZZvBnwT
GzreLUsVK9uHeBV3gQbQTlrlSwqp29gARMCb2W9YPGEfI24YnXGcXO9tqLsqqQZ0vdmAhMUeNx1Z
28BmPXyzXJSCKwZ6fSFR4wkJtxGzA/VcDKHoPFQEA1gT2utglW7xV8PC6zZ1D9GBCd8N0oc8kgP5
8CYzmpi8qcjiHGbPnbAvvX5DmVFHUPDmN5qTaaftag7QKPbiWU2f8GwV6HvYcdeSwBjliGDAopZD
kRGo81DAFiX2mirparLt5z5BEp5KWtysDDWkLMQLARRhXw/O3p/zz3kdjx6sAoJKorvX+QJqQg7e
nyJqbzb5YZmbgJNVoiVg6thYDfh2d9QNCuFZoOraAI2sDlSY0VdCiWR+WpBXSMd+Sbwy9zbQWdib
FjyrwQdzu2aH6ibCwbVDXfYMQdw6nCrzIa/9Belcs52L5sMziI82Bkka7keo/W8nnd2Y8JwN17Fr
QjqzFS6v/I17EMYYFxvAfjJCuNs7wu4lrQZjvbdX/w7KAs2WEdMF7hB08bmz9hMC1UFW62/F2xon
IUQi8JpRoZngw4u5OHRCfGZt+zYq/9ZVVuS6UD5BxsKX+pHl9F0X1fPk4xXba4MxQJt1sc/wLWDR
iZg7ppNAS7TX7TO+7K61GxFPDU7RsXWrxJraInJ5tmwxfu4g0+AjHee8DNk8toGh5jVs5HDvt8Nx
LvIdbu5VAfB36vUWMM4j776olsDLcNQ4Zv8zQkECigK+myhh7ko97PnEP/RSb/I6j7pTsTbWTYAa
HOUK6t/MxCkxGLAQhWsUuj2xNqbvyfCOpsy30wlKaFcHUiFfmmugU4xFfzJ4+02jEZVrtqs79Kq9
EZ6+fYUxCHIkdPzkTbmiJ8/7l8pCvMMNnkrpCS2m/jBOODnJAukY4qpjg245bRe08Ftxsw7j9wyk
KQ4mRC7qJxIu2r73KBq0f9xijcccOmzufBzKH5+boHRUe2o1aTlgPfgg3k1juE6ohtsXbfpopRo3
BlL3Biuk77pQWNN28N9oeWcZZDsUkMYBvWjNoXvQ59vZ+aa5CzVywPlehf9UWHVYEuDxpzb1hy2D
I4rmVuhpcSB0edAIYpA61gzXhhcr9YakQWs2r72wdGCkjJ5vOfqJhX4JbSKn85MWdMTZ/nR6D13v
PGotRPiqirhjBrnBvmQ5sWha3JSyG+YxlKMxycVxAqEk4MOPXfshyj8R9Kv9U1Qdwgscxoj9qV10
1N35u/azcDa/1vYZidxnQddIIQgxqBlRaRgRXF2+Zgtacr5+wSQiEOK2dcrPhekNUUWwWB1gUQgR
jn7Ujr6xF7ZFi/o9L5YWok5mSmzcGZXwRrJo0PZlUDqwV4AY0KOnvSenXDYLqDAlh7RqSTYmkKkl
KhrFgWWa+7fWpyF6vBBLQXOO6c8CCmtV9uGX5dYap6Np009d+c/2cGDNg7KOaJQlg/ZeC6PBUnXF
YcJ77rqWhl3fPoKwHdKRvuC4vJtqaNty46tb6mdrRr9TOL8aJH6IQurDhUpJK9dgzqdjRUq0X9oI
teEtLZ17ZsxYedChwrRCBqYso3pcoxytuApRsqnNWNK3zGKBY44RHTDOZuBgUvIwtSRiQ/MwSJE2
+hMzv6QeLLy5jbl8TQM2L5YhAkRcA6xXNtXXzNDbhH/AiEPNxrawXkzocMGGKsEZg5MeTX9E6lr2
SB9qeyvcEtX6AuwJxGuYvxmxu9vBjU4uXgQqlCN5M/FlfTWFVVUFI8YTnTsdW0KiGgV+OXVb01rS
ESMddErxvb4G2Co13UvRWrEo698ZzCnRww9BedlYkIBB3rL3UaHMbKvUnED/3yDGw5g393aOc6JK
bOxhTKz3wmjCZfG3DUFsl4OH1gHYWBhCyH4JLYtsS8O7w/g56EcVkEwaodTiB9t8z4th15m/C9rF
kwAXt8rDSdOX1sPUWIOrUUw6GtcWtB7lIeqWt/3MHtg0fsAfTYfo+r6NtnmfQw8G7on8Xo4Ylnnt
hq0ri8x+aeKhg8qPB3Anzcyk7cxPDQ/zUgvoeOUPTY/AXDjp4JLjsi5l2FloIyO2b+n43VT9T+di
VkSjUiqMqqgKlzJDEsuCRaBbBa1/OJh6SPOxejzxqyIqQdcPUrdf1GRBQW/hXgrB08NSfjTer1K/
uZmHjjZQh/ZNW9nhpIr7tn7OASWu8C1hjxfkqxl44FKaeEfcYptlnWCWxuPBf7fgIlQ2w9HHOQ9V
MjyQ3qnGucmKb5dCLNY19hNgrWhzVCuOEbu4lerVojFfsydDA+DDUsYkgjz8GQ27DtXwkKuDtWRP
VS2+lyxPPVMi/R4PZGi8sCHTV2bIgOJUE3yM2fC82the9jeyw9BG19jL+jsyubhH4KLV2/9QdB7L
bSNRFP0iVCGHLQGCmVROG5TkkZBjI3Tj6+dwadeMbYpA93s3+ohBxfRj6m6Ylv1WSBW6SRuKwT5W
DfDWKK4Lug/GVACgdAG9/ZhWmwnO4k8ryII1o2omIyl4StyHpCBq5p4nXDhbVB83lgqte7QJkVvs
cjMZaxggtfax0hmXRrAqZc3W9Aya4cmTGfGtHv1R0kPt/kp6mPrEv8hy3KyMK8I2Yy7jMIcaTWoV
VgNsQ3/18neqG/a1X21J8IlxIYBxJ9fGUkdrTje68+ms/XvFJe51mE+aNUycvTQTVvdHKzVOXdrv
S9x8pZNs/PS6jDqv+/davJhqwOZXRoaGs8QrT5mhRShJQwe8OS1pxkuHkCv3mQMm7n17l7hmPIOy
+q06B2nAnsVgOsJy9NmpJV55Hp0N+MvBW8ddPYJtFXx3ij1FboEGItcfL3X94fFFkE9bKEKHJgS7
uHOrhzV1HpqC79ATobu+z+SkaPVfg6pXdVkoAz2ay8cFZASibyOHaWdWnySGcPE/yerPrI+r8epn
TTwadthP9Ey0B7yS14l2SeSaTGB/NGhu3OAxZahpOqLlnGeHA9u7rwtrwGMf7BYtPa2TzhD3Ya91
VLVj3C/j1lF0sy8/IPu7ZRgv/PZ2nrxQW8CjO/Oi8nKzphajkoK1ks22WwBl3A+bTCQIDVgJiII1
Mqz03JuMSVbyIj1/p4AjLTLHHQ5vk2m68W4qezPsv5JfuJYPvW18eAYpUnNzGIGYA6Addw62ZeNG
BTHi8Fl8E7A8hIS7u1oT26Ge457Gu27yop5DBr+m2Rth37wZnK+9Nx8HP6WY663i8g8kh4K1F129
mRBRFyXoQh/8jjLZz+b8CSRPkKzDbX0vO+xOpvS/bLG8WEJ7ShhY7+adBzinYpP3nB9r+xUoFsQm
p9DS4vbldsvAjKsUyjFtOLzuzkH8q0JiEc9L3qDW2JR2d4e+jimExQCRvfryZKjqZEFLONkIHzdt
Agghq0BbporIgoCQfnAgITIm1UoLe73+pL+UYAaVWNt2BgNP/Z/eZxtJP9ahJdQii9t0EpGvy31e
6q9TQf53tUSF5+79MpwcHAqCdgPlbe1Me6AJ/ZMqxw3YbJwO66mqxc5sxdX01Htdi3gg3qmfgg1M
M49RBbPqFLt09b9ds448p7/LwbLNYqyRObkA5MOtbYiASudnctN+WH71XdbTkc1aVwbV1SlFz1sz
5lvifNGHVS9luaA38LdTAZxFH5Sb6hcAwXgYKWlcgu3EWp2108HGZOGL/IVcuAciDa9D0fx4ffbf
EgTPrjV9Fmm9u09pRd9yAJq7kXrEtfG362xHE0Fjm2rsn1hDHnzfeywEtgyeJpGnc+wPDnlToKBC
tTculWeTQaHpyo2eQ1abVuzza290GXQfA7t9nYhrK5o+tAzw1pwbebZ3rjGf3NKOWsPhyrKfm957
m+0l7jCl9E63xygTKWlFU9WWoTStQ3V/DB0JBZeGpJ+FDuFjqUbRZn1/1lpHhTL70MWfk/3XoP/w
dfwv9hKSKte7/rYGE1gm9uBKoB5oMPTWBOM734PeXTutGWOa7pzNEtwBo+Vj1KfvJYC2aodP29PS
reez9bhO1h9lncACWw53k30hn40C85zBaeasc6YhNikC24wuOZU6HwQZzHyrtIHwZdN4K3US3KbA
urOFrMCcUUI8G16CwoF3Cemy84XgZLrpFQ+03gDKcj31yFSIapO0jrbaybFxomJ9pvZW7lMHg6ko
kU/YCbd7en/Asyn4LzBMyIzacXl2EUVkwnXiPsl+0CAcJxZhxXcQzSlV5VIfzjMBe4FpxIlf56Ht
qIUo1Zb2H8OC9i6Gh6FHY+fmz5bW8dATjc6EC7LdpfkUzRy3uySwQLXoMaF9A7kNcZ1Radbi5piB
/THPas9P83UemfxMODFJVPu2tqtQZUCmTsJ8AqHfh2tmHlTXuojop9dytZ2NkB0+jQr9hmGE/Dis
jW2pMLWwsQqLnPlhBRTkUodfdi+r8v4soCKOmshBN7mI6VMaayz1YmeXZF7bsHqNcfJtfhbCi2Vr
n0jlOhulfkjX1A0H0/zXG/JDKYD+QYt9HLg6odIMTv1BG7i2BaxbPzZvlmA+GPL5YLem4rtW1Fuh
jfATD1qlZ6nKCQEBQPIM4weHy62ay5fSGxhCcbS1aYzsHsbL2RrS42oEAYdDexpnpYHyjpu+Mg+t
SwbRBNRWdDAL1QpKI2ac1Hri9LtOK1uEGLp1XUwwSNNCgiQ8n+VSN3ceOAtrX/0nHC7uIrEEtSiJ
F+e1a4cC9jHp+lc39Xe1qTy48vRh9rxiK2rzaiwwJf28z8as4Not9121hrJfHrOelL8RXhLqNeIi
CXNfPzq2+2qm9iMFml9zMnqvjttuoLS8XUeio3RdJwKLkozFnExZl1y9u5BwgnGjXkmvorHrqa4Y
wICZ5eYRU6Gy3XDR6yeK9LarXPgBmO/EbTsA2OAjZkIc4exgWkEuRDph4fAc2s6nn65xobkQP9ii
ZT5GlraE7jjtnAEJ0OAkfVRX5qNqmcJcR33yJeabua28/3rNP5lqRIsAvp/ajJ7IMGvuB2F3v+wR
0ThhYCbwTwUk7TTrYWi6q0u6Y6b87OLObtxo/rNsrZ/VNK9FL3d8+qjqjTdMLpfUzyaOQDxNxbyU
kedPUF9GZlNTLU5OZR9TJ/sojOzWu8lXyTA1Sv3VrAmsFAz6qfUfuuMLryATU67Q11GOVc/La12P
G18tn3YCW6oX6snt/DOmyauLfMVlksSxGaGO59pCc98M8wNhiTcHZ/Tky20tuTA9ceod9+gONZac
EZDbiTSzvhjeEK39tC+z6jQN3cXPzf3YDEecA9GaQaRo/vhcru2LEBpgdfKlLyu9K5JNIlDFe7NM
B1NqH13tPBQLz0JjB3uPz5kEhDVK630Nkl2yNu+lkcb9+gdVHxedteusDke6F3FkHQxc6YVazqTd
hEuQN0wtrIau2g36/Lzm7oFi21MxFJ+mvlwAanDb6xnrQkM9Q8Zs1K6HOSDRRelPc6o/VoVzbtLx
Be2evTE1eRtZJfBC7ctU+/UygiqndKQuSl2ToThUJcUxCp/u6iXvRO+91B77UTBaZ783ntsCzrkM
TBZe+gp1174snvacEwAU9trC+E/CetCNN9NYXlD6XVOjPOlTcjAM/SD64XGZxmOGTGnjDsvvVJaA
OrU/seOVLyrzRjLZQQYzTr8x8e+4yfSp1xohNUX7R9QaSbyrdlSC5JrC+lsKAlnhZt9QK+w8q/zq
EtcPif84G4a1TbLxYlCEuLVm8Z95N2lxBnHrrSVcbPnSdhOk4GLNh4A46qVxY8qCrdB06uOiKKxe
teWTITw0TJeDZKS0o65O4+BcVN0jzmjRsmjF8pbPKi5n/5Ss/VMOUqZPZ8NVkDkwUVO/E81bMH/C
1xvWsKEb1c0YX1Jykz2K3IYyVEvN25sclpy5rPMOnuZvg0IdM6LACm9AYtPgoco1foOc2iXdmrUZ
LgwYqlvDHgxDM67367es2QTERV/tU0Uo/F3/IVEhmdP6OpoTvX/t2fT9J912j0MWIKcZQr8A5i94
Nm0esNHhC/TYCxIfwrmum6dOujv0WfDRw5bQlpNMtQ9VZbFWMWR17kkPxgupny+Gvjy6tTtvfG/8
r1/yD+kmz6wTIxkUgi7vsYxEMyGqcjlzW8QAg62dtRSR68IUtd7J3ASlipllN72l9NvMRu5GvXwF
/mRZIF4cE196UyX3hG692Y3459fOmWCQeIb3DEW2pJHTWRiJCY932bW7jHvXkmcJrQTq6m/yCWYD
nPU2jXPUmtD0jKmh6yXb1OlikecXLcnSXQ6O25nLa66rvSfGNjSs7qOeh8ckLWLXn4+BNXxXrvuP
YGZnN93HGh+6pFshbHJbctg71kOaNObGTu/34YzEcK7Wm06B6MYECTit3fgauNpVeIB35nCRCYRW
ZfUfjeEyueXi6Pjz3nXMK4kN/5I7jdY5ehFmnnxIp3UO+wWJY6KZMSVT9zEM60VAIEZkCPIl7MT7
CVL7xZKkm698D2JjiIklVNtZI8DB4EEgNfmuYCLW2T/mNb2Tzss3qHwO+RmEtmZcjHwGku91SXRS
KcmOGKt81zH77z3HuMHzfltrBxyQ6ZGdV3hs4dazekQfjVSrzMpYz19p4guTXsZDoR4DcVfMDMp5
soJ+J9P11dJbxI3ZykMv32CDTuTwXHQVnGflgsazkJZ6+jz74qh5DdSyzrZsAHTlfvpTpywVzXzv
3E62qyX5/l35kRECm+ZMCFbFtirHPCpBeumK5R20SMg0ubxynSDolfiPsvZ/FZEfPQpM5uMAuR9/
ozWd+9xghh5agqvH8R3AfmtlBuphUQEykKihje+dX4lNEpAZrDX9g1HZLE9JsNPt0Qt9r9nqeh27
eteRrc1RYslIWQWrYqm9aem90rQVBIvXAdhObdT/RJ/dyhW41Uvdp9YIdpnrvaSi2zHxoF2cLtow
7kynzCNVdeztPGyVOe8HVV+Ftrwak3Fb5+QxmI3b4ubcGvLV6dXeyoIHxfoGI3itEhBE3+si3Wq2
g5NeK2OIdJYHQWxlT26LPhDEi2TVEIjsSIXWjGmnI4cCrvioyiFy1vJ+W22XujxKTY+X0Xpw/XTv
pG6cFPWhm8azgyPXoW+ahRJJLy/5T5VkR9uenkS7IEr3Bzox/BuA3smcUZX7pQGTLXjX7X6O62RB
xTxcSSNuIq/z/svq4TJ03MJd2Zew+Op3datDnRVaDG75uvQJGrLM/bAkxy64s5cUSajfwcXAnx7s
zNK3kycctkokSm2jf1T3K57z7DHrxLUcLMJ43AmZi0KAb5kQFOXcSnhBloW6Wd/brjg4UC96S9mV
atrdgjFpY07a0Rbj1bZbQoWht8xup6X1v9zSPvKB//8us3dzgPeS81hLDirwGCWl4ome5Tbvg1vb
gcfyJoW9KQzUV/p5sYzfqc2JOrbNBkBA/JdDHZW5uFRF/VN4sFN661+12do5d1xjstIXx8wfqyz3
UDza1XZ2k13tdKjfqqvP92EzIkQcw1HjkF3QTAfCEM5T2737FV9NYZ9FaseFcv/ZtfYrId8njk5Q
Z/h+Xp2FQ2Ck2DGrSMDSs0vNwY+i5sVmEd/y9/0r5/XMmrZnBYuMYHwyMxMByLRbHJuLXMQe//xV
EcSMeD5QCERs7zBxOjgCbcCYoZ6aUpRG8g3QiH6B7uD6xYNFio+pq3jBO+hMAfxMAgkrEHwy5ObT
zVnXg1esj2ajdkbvxtJar2Q605OaxiTNRKhdAd9HsM40qzer7x8KfyKHizoRr0L0OfXHlPRpAnL2
a+I+6q46ETD8g84ECDcnuCiplx040z5I6jOnKGByYYDjOhWjqlqv1ZidLbc6mrp4XnymxrUXYeMB
uqvVPw1BnoQTWPYRgeQdwZmR2fTyrCVFv/MtDZX0XRsyZC3qZqTb/kqMeIZFQF/MOMtrLAfW16xZ
h9qHjBhpKRrRIDO3bcsO0fE4x1puvS05JX+ZdnEWlxYj5CiiJmBR72saRn3IOU2ZyCBrQhFlk8tQ
yPZrKJfYDeZzhW1uYzclwA//dYC8trQF9ItOObqSf3c1Q6dB+Dj9V5GWx9F2QinyS6m845xyWRnj
R7IOT5PKd1pj7LwC0WCzxI6ov8bE4wScp3NGVY9ER1TcpcFKRppcX0hM2fGku2hjOGNQ0CLPAKpd
jtXkQv4PJ8NHzeC8rhKxTLGMUdA3N6vMA0AX46g30zF1q+tseNsecGZxNKwdcpNbRJQbwRoLbzQ3
S5IyApnfAjSsM9UOWeR2geOKVhv1jEDtN9V6lDXVEx+3hovjh+bq/ncNgVEG2k2Z477kxWqGN2Oo
b3CGc+Tq6xubeNwlJLyC7IqmeXZrechUcpIOaGoiD7N/542dC26OazcGZ0E2nbzvvIazHWTxvipz
Hxj9ach9xB8o49x+m8L/zXl5rcR/wgHUmgiH4qrpaw7oYUue91kaftRo6Q6wIko9GRuAOl5xP8UM
3vTMJTmX6ggkibj/nJoN2NO2bUXbm0CiLS1CmX3tWvUzmwg6DwupqNLnI0AD9z7Kg2wJ/SqL/H5g
Hu7Z8fqotxa+kpcK+qknsdDR+e3Z5+pSh64sogDHz3zfifDW5EH6ng8Ju8ZAVNZXXeY/QR3cZOtP
m3RKwgE6y7Wcl8n3vp0+/bVFAVmbhgF5X2vfEb5sHDBAES1fH5wKFav2grbqZ6r0c0VMlJWbZ7LA
gcaqV28BJ5sYWRq3Penp8trn3CGtWZ60sdvidAobzpRk/dX9+lHlfjg26imrPUwD6qXqYGSS4WU1
1BadD2wxCfQLQ1JFXXI354d65sbtcVoFwR7D+WmQw2FOzZek/syBYXtL/cqSIkozYbOkimpSVTwG
5NEnZc8naPpN5Wm7yqluPpLMHgC5qr2dyue4GOW20ozbgKOUWC18AYEfm9X6N/oOmbXB2GxhyVFS
IO1jSKAjg++RilYiqzZpgxhIIGIcJ+IthosGPbGwC93p686cX/rG2869R7vlv6TqjnW27POq+hAt
ulj6YENt/C67u6ZA5zbN+aI5S8xgR90pkIkIB4DfLC3CQeEBQ2XMcb+pzSxSASjLXH2ujnfxJi0C
utvKRaFYvHOc+b/UBDuVFlYHyP9+Gh70jEA2x4313jmU/MhpvWB/RE0Lq5lBy/aTfx7uiuOJyou2
c16sO2PfB4IvnJhb133oLJ1YECLiev+iEbmmYahgwkhG/ycdKRW82zFrnxbKgjOGNaLBPjQv0HEV
AXLdY2HIRwT0G7PhaB//OfBBRTuu9NKYz2NF06IhXy31vKR+vvEWKr4STZ28dti6Sfq1KnWVfsXK
xhzHw+nNy8YYAPwVS0fnbooBKHkZGAa6EKlkXFRGJO0Vsx/GWjM7B53kAESoVCbBNp808OLq0Aiq
5MW87ZfloXaLx6xNjlOtdhmfZPFd8GIXSrczTzSFppHiIhic2mP0avnz1lhXd6cCuOwGZxFyleBW
FhQgeUUfL5kL2u2cJiAH0U7g6aJBYi9ihPBfa9NpfK/kW6a2t5k0GnMQZYdOWoBpFnxBNEWsxWcR
6F+oPF0ANwIsD67Lx3PKz8b/E5OxB+37cMvyMJrGOwLqKA+ggY35GrRoadnwEaK8Zb04VHN/qnLr
oQ+6GddWE61e/igK8iWI2dsqZCWjNbzm3HLgNFiq5PgAW7fNBu2YKtx8drYdp3dDKrjrLBKaWAAc
7D9hqMhpmPfW6lghH6Vf+7hU5rtU3ttaYsm1+DB6ufV5QxhZAYzgnO32sSKd1w/IocdVyTiOHgN5
AN/8KdOLh2oYt03JJSoB/lnSr0tdx7bsD5mXEnwMDej1xRl1WVhXy9M6jGAe9bE1sR/N/cFkECgm
I2yM/NJ2TKD2lBxdQ9sWwpzCLp3g51IoMXxGS9PzszTcnyE1XoIRNs0NXlIr+1ZZDaWTxwODhWcZ
yEC92FvlQcNFaHraocGPZsIcjSv5BZxHO3jGkzOY82b0mkc6PjZuS96+PYT2YuHCFFjKgHb96VuU
2G5bkMRK8naVnGrsgL2Th/pj0iHckBN/UXvoxzbmw91YH+EMqq9xZS+Q9kn4hGAlrX3uXfFoeNOJ
/e3seMlupbPcttE1llBLTb0rAENzzQs9bb55Evo4n/kLyH30ETyZ3jETVClmvIGZualz/lvHhm/B
xbZUlxUiq/dX5DpIXBtriftO33ZBh0ila66828e+7uutWWbvyjKx3eR7vRFo7q0nheYOJZB8GmyQ
wbTTtpPfnJxMwWu6RK/N7c0fs/qGfulQUrye9e5O67sHlH1X7Ax/WiG++8JueH0U3Gfdnwu9vNqa
7+zqob4kbvncWP2fKfA3OfVpMu0L0iiGpkw9DMo8YgX2eDrbKLDyJy0ZDqo3EHk4y4mJIepc73fU
TOIptQaEmfmjRhizaVfxqpX+sVbTBwrBbCNSH7WNyq+VrsJZg8QAcHzJdcO4U8AfQG5xpvTDsLqX
Ws1bYH2uXSdBv8wWYLbpd0uDku0UxA3pKI3xDtmAsQKZSodZzpi0vxkdjmfIKipX53fqtXNdFT/T
bL2aIns1cV5stF5gxEGVko8l9Ted18TNhMe2yNqHsk9vKB/kvraNP6tUv52mv5izEecYlGscEdqi
vkSVP6yGH68gf3yToN5kaJYIdjelQ0KnjatOW9C42UlL2hEWaJfd3yjjdOmfmoplvG3VW7qIKyIW
Hewre8vK5JWhl9YhDkZnyvB2gvlnE1qeVh7zztiN0kTJel9FR+/o3Udhw3ybVhGBX7w0ICEmk29X
YpLUzDeV2OtpvhtrOx0Fabo89eOIicp64XxKNxk+5vuMbOnr3ikRCugmSH6lI6ziMNES92xhYQd2
jYKJMCilCIkSCkg8C1MEXjrkQm0MGP/Rx/bzFxVv87lUwL9NFU9YFzeFKHbOpF+yhPObcLDbnJmn
tb77EDL2gM5FYuzqaCSnJ03KbYLWxu6YJ1d/RaivWnbu9qG5LzmKzgieDhVOgQ5nEizPayJessII
BWDPtvPQYJpgDZ5CaTQsNS+FsXM0p44KXEqbXsm91Ipz2lc3fe526M2Lf0ba/oOwo+7HrB8xV7P+
pKhJ1N4V7r6wEu8w6/YPQnVSQDNorrnrYpQgT57Z/DcqJIg6wAUZURubl0isZlykThANGlmUnlNw
Gre8ky1XHXXD8E92rj1O67ezQHrWFVfvpJXPQ1s/Z4uGLnt8XYdpq0EJzinyLIdwlR6px5pqWwO9
Bktn+REkkB3uVDwExQzDqYZ327e+Z8fYT47aYy19NAo3bBdrW7gLHyV4wuRAjNV0qQIWfL1dDs7s
vSJY+Gl4JlHmILdfuw/Tsk7D3O4bnXOhCrB/28mlFTYuNszz3jC8lZV7nkiTC/3Sokul1H48ADTB
/MMrj763NLOnxeSq8ev2KrOVFsP5TXXzidKrSJUubjDre7WmbZNTiaRTGkX2uhmLFJTNrzjhRufa
N8A3WgDZ03nzea2AYdLhsUWomApkIR2nEWfIVc4gIneJFS0vJKcIwWRYd3/jks+b0k3e8jT/tlWJ
+3XeNfCXGzGAMJFQdmaMwPTbBadeC1CNBfNHr43+ZnE1MhrK/IjreNx4Tb9F2/7qLtbNJGrFQSQh
umaX6MmBhhR94weZA5nB1EturwsF4kBohmU6ncbMf1ad+93o9X+ebcPF2o3iYb6bw2xyCkj/elSr
/Esq+Wz5WvWgGQv+Ze0ufYB+XlITSbuwtloJIed5ymPPHQhJX4eSy7nW2Y9alPntSbbDi5K4ZzjT
NuU4gGBSW6Y5JLc1big6pF2UZB27jkvUHgBfhSK2YK3AiizrVrj4kkbzm1q4Xa5sUCdUzFOL+KK2
Id6CpgflmbB6o0LDLSSooLKo+burgRgmmL8M+SIc/Ti6ANL+8GtY+jOEJfLAYtwZ4o7ZM6RgXERe
WHDE217/YPn9tSvSf23RvRLXQAUZGoAIWxHlC2mOq8pCZ7pW7TPPPJ53oNVO72F1VutrkDYF94AE
awGBlJQtY2r3oudIIysNYUuWWWecuBkE8V3b46n/5DxQfzYWP/WI99kXuBPsbviaG2qg0mb54QZy
NsWkW2GB0cWXJULVZYjGzFsA3IKvGhXsxjHNEz7l17nrIVP5OTsKKH/i01Gw9lG66GA7D+NbEnwJ
SWU5JnHDM/GqFJIFrrtxMB4LGZwtqmIC19kW2fIAXBVgApJ/edK+VXnyTwrxD6+DjNJpeZom4lMt
izAsifi3n/qTlZHNPONrstE6t7jJ3dx7cxL3JDDqNfVbX6tPsnYfMIuIyO4MjnAvZUfEltjlOgTF
Ak83X6vAPmMOxOzQlLGGZzJvTDCXUpzqpPpXspLVud8RK44CEs7vsSPTnJ/+FI3ltCBva3aZhe1d
cHKStVGchT9+lItgzW7rk0M9be1r57JzYq+0zsEISGgaWGUk77Y5CV5wZ+wPiPyvJTMWlMSemHFc
a/Xe0wi5zSTnDzWAS0B+ddFiKFym9oiqm/3F+2UtuoyahnkOGGHJaXvx9yJHr1QGp7mlJKsZkdOq
WC9sICFTwlyk0MbaqbgPe6VdfKW8cYEeUISyDOeO66kfITtAlRlSKvnX1oh0K0QimW2tYd1g72+K
N9srtNBtkKXfjcRj2uLXLDpmTlKSsYrX23VJHzNWtrF0T57nI4IMHA6ZeQltL9sJgeqlMoOnoZsj
Kdk063vYAV//s1fUzqYb/XiBj0X3lNebJS2hu9wjVNYU1Xn2PNdNE8rUf1sk/a+mPBTFEg3t+JbO
WVxh09tXVe5fbaOJ8EfugBXDamXOcyzT3TU6PbftOpydQTv5XhYHnYulYHI2doZYUyLx3KSCa3fS
wdsV94Y73ZZRO/rT8pXk/KNWDy1UoD+rujhLlT94vfezctvzB7gMCs53MfRH4jhfF2lcbYvIDJOZ
x2ctl5WIiwRx+wQFb5PQaXbN08jCtC7eM8QBovDkBY7nsdAa0On8MiU9Ksv6sci7U+3ALunNzQmq
h6msn+Wd3mqbNmZQvcpOJRsTERA225PtQwrO9ytZUJIU4HQZ1XIpBFjLoOMGtYLYqLqHNJuYubJ9
UCCUM0zjAfPxi17peKI46NF77wILlIv4ggZDHgG7ujrZfXDWbZLUsL+mdUMkRwW3myaMHouPQFSJ
XGxcph034Kcvy+EvqevzZA872aZyaxqI8YLRrzctjF84rMMh5Y7f5p09xEbOCdIVW4onJ6hVd5HE
V2sVjCrfPWcXxyyWLdJX/CJQB1hC3ORwiCrgils9wl5K/Y5JZJgptITtX/4RsHqdqHcIbV/GRMY/
j0lbhX7qRfodyh01nP4dSibGcqSg2ocmzd+hIFbMIx0gXOb6wcyr8gn6GXCysXdThujRH8B22ODs
Te4CxRc2D6xoDOzd5GPK4uh39QPFpVvdd/f3S5xmGwRhwEINxb5Zu/XAaQoPxYptB/dFmiyCae0c
xs3hn7tyGaKhghdEgqqnvG2Z/ZjY+nuVsq85yvtAx3M03Sm2G/018OsjSwfbR08Pi3vXqk9SPxkT
aF6pz+nW1drfCl1OK8qCp4GsFaAsoMQpVv7cbu2FC9aSAMVa9bjAxfq13UHdrUSt99j/0rz5mM1B
39VT8ZnI9LvB+hUNbn6sZHbWF+cZa9KDbSNErhDq57L4cxx342FoCO0yvXWMNmFR5o81p7G9Fo9e
SixGOxzNonrpVkb8ugdWXnGaNbOzdfBS4v45Dyu0rCmGrwIFvDWRkJO6KI4tLWXO00cePMbD3F2+
zMaXkc8STbpOyhpFQ0zo3dE8mc9kMZeP3NOfrSY+shU5ejpstRon2tj/zuBdhsegUoxoR/ljwGON
syEbABIdsFtINMOCgJMhoy6KukoM/Vsmjmd7UIgjs61lADBawUBWq6X+VRKldwssICvrMrP8zcZw
US6tg52NdyElLqAhxC8cEskPvUf4i/SNf2n6LttOcqms7sFPKCfuXTiURmW3cUYzphrzpo/3e63G
dDQE6dv/nJ3ZcqtIlEW/iAjm4VVCQpYsz+N9Iexrm3me+fpeuPvBRRmpo94qblQIA5lJ5jl7r82i
eOsifdHplq1NAUNlCipRrHxaUG7TwqelU0Q2MGJY9PobFTiVzZYdXIUqsq9sH5HZ35mNeiV2yb7u
oJTSqkPWOz4JxviMOfyij7GRpRHGeOTpioWar0seYO8pm7wYqf+Ib5GM2bkO90NZkekaXbYxiWCj
9kHg2GOu6giKYG+0eNwCvFsG7cbIrLDLsDNge4AquFIecy+8TqR0O1bDH1dpH4g0fe/V5G/I58C3
6g8OvI7VUpeAl6TtDMSrYqVhA40emmDcl2W8ySoodYW/g6nB0MPz6fk7KjaTi5IWOLoAbaCy1Ibu
MSzlVy+mEoQr31vFmt84TVci8sq6Ve1q9hA0zyC7yUAl0XejBMq0vUUhy9Z1IyESGyOsGDluxJUf
9SHKL+Nl7Fv6epb30hXRJYcD8ivcHeCx24oHl1XWX5HTwko2QodtGwrcsd6VYXwv5tW97uv0blRe
mpmQMJcX/UpqoIfoSfiHOvceVfR1qTJA6ODuAxIHh67fWzSuV7pcXZVEwZaetWantzOxFzWtz9mr
LncKkckro8+mefDcytILqi4nUHFSSnq/lrQeokn6B0XRvirxOo7tXSPq5j2QkZus698yLT4Owt8U
Xgru/q+w8J7oDz5NjJd6bF+6qvzQc2L3FNoLIjs5RHoxOnQTCBSrxqpoCeeVk+y+RbpfFL3dc7A1
tGQXZZK4Ald6gERwHSI4Genpq5jbcbCheyyHQ0P0CG09GQd69aCrMiBIk+DOHFur4ugwtTgdJX8M
Q+HjFr4aQRlvT+PzpCXO3QwZqGNDjzWZ6Jv+hZ5X9lVeVA6apeGDWsG4BhZjp2vlDHVxgRo4D0RP
IhqA/gAwLq4e4sJpYsrotAZP38nCjcxzzzNTsgzyEgH2EeTLPDgU1G5P//QSV1GawQADlbKl2wsT
OXXY+GvAcyvXrvdwY+xJVHaGo6ktYCKliRn4gznYyoilh5HQjXosrhq3J7Vcj2GeCa2/KSu2yGCU
sPt17DQpSVnkP3tAmzBvOJmZ7WsrfQ0zbZ9pTOkoETHLxhFRvyV6OfhzSGDG1yDrgEckN5qqvRc1
dXovV95Jk7mIRk4X2UTZBYCpixmOV+xggYC9u8/+RlZ+cGkLGENwKWbRhzCUdu82w3Y0kEerCvCp
foMQ5zHHdynK4ZG+3EZHGNcMyqNWYWpMSDPfutLZt700lKZ///GoPKsIu04R0p2r3mrNh5Q5edue
GUnSAj7xe678+HHq4zjAaObs8HJ6u3QbHcGnKWt6VURsCmcG1QLcWJqhTfVCNTNctNmuK//6w+WA
u1ZG90YjbdUagn1m5E6/9guj8XtE/7gVXyJEOxitiBCl5Eqxxx2t2NWwldbfLOv1ufgkeel9zFiQ
ltqmYl9zHdnrnKjKNqllVKsaz8ww7YLaDBv6GAa3vdK9ZCH7ljS0DpUhO0NNC0rn7N/qNOiH5pCQ
Cza1FLDuYudSobFqbO7YJmjZg5C6jy1GqjNPZ+mPnq19Oa44EC0kTMkEOCioR8iR5FjpnxlHCyuS
ONGzfzz7xtMNT1R5JgacXyvbxNU5SvTCHz4PzI193eNZM0Bz09qXPKAegTo28DPPZWkCzBNziUL7
v7984siydd22xqrbjuspDALzwOmxqSxMM3G23CG4Y1+gmDESVeMCNOwa44tNMAwFeZSXA30ZI1nT
j6Css4VcvVLhuFFjwzp8qBHwl/4BVb9NqNVKQnAWyAe1S27bSsY2EXNS0zZBnd+HggHtatzHY3zT
4v5r6ouKreTpW1iYw+JsFRpyT+iraITWXYEYagoIQa1+63XuI2rug4lD/8wb+cbZ/jKPxWmM/RhL
7DE0U6NotktrU9mZ/vBKY2ajcnx1BbR9MVabVRB1f6JWvsPZcDUZRtpIW4e1d+nFteNrkhMiQ+OY
BJcgVwJbtwIcD8j8CQ+n083Gjky9XU9/nzO8LWDl4n7ozdI5Pf2wptf62y3MFjzaJ3Es5x25cW1s
QOlq6K0rn4E8Xkwphqev8U3o/u0i8j+fU9+yzfdSId7JFG6KQl6Fcn8fJem1RylcLood4UM0jC8z
SB8uGojBfGw7y4l0a5W5NL+9AmZlaaIhPuomVuJ23Oto6kJ/3Ho9XcVABkGRHAxkOtqkNJM9R+9U
hCbJ3o/bXStQA+lEZ8grBwKyHVnqmRGwNOVnCyz1KipwQcoHr/Ov8KNshSa5xqJ45uUsjeTZUtg3
ajXoQ02lzBwZLBz99Ks0vQkqlzPFn9Mv57dbQBMyTx9WRLpHeNrY/kVbAGePI+HkYSOcmYu/LlrT
z08ZWj+mSFiggy6UnA/qGu/3Q7pNnGYb3eR7ZPjr03fw2xCeLjHbB2Z1ZalFBceblWubxjU5leaf
yDI/XUn4OH2J317EdInZolgZQGUCDHQ7RJXH3uvXWYj8Bs3rgGE0PEehXnoV07//eFY1xt+29CYg
uSvuLaoTah5DMpPuTt/EtCrNZ+F0E7PVqhULF5AcCRR549tpxIdDP/MGvrdHv/30bBUJXUkFtaBN
yeQcDxGAZxAHFdXB+CnadWwYH2YzFLu8KKEj9zn1Dbktjm2VIw8LdewxFu7c03f5WzjbdJfztabL
Ih36abbLPYX9ip8eYbwcWxVjn2rRiRppemjlmZjcpaE3m/9SL0F4MUTSMEHHrNK+P+iZ+GTI8YMe
y87pG/o1tXa6o9kqYNUiy3JdT1OIlLktH5qLbis4KnG/Z64wPZtfXp852xMJjSbULvlDO+W6EC/E
p2hvbQrJbr+CD/UyubcezlxnGg6/XWe2GKCzi1SrISUGHU3/F6/tNrTNi5IcgbVwK23EXXHmizP9
4b9daLYkmHxKTc3ihsILbwcDzpkeGFT/c69k6YHN1oNGC9E4V6xq+m19qW7GnXohXwu3kLy3EPfO
vZbpBf92F7P1QFAzRc8kdsKpBRFcRsOfuTARNWDFg0zHzyR8sNSVG4per9Rst6ff0sKYNmfLRFqM
ri+AcSLfqj1aqeG48CEsV1xLgXDu+S3d2Wy9sEa4XEOtpLukGeptEhAPTo+j7/NXwSh2IzRlVS9u
BhOYekbtcHX6zqa3/9vznC0NjR5abjHI2c7okFQr4QRA8TVEYaVtmt0V1sbN6Qv9Wr9hypqzdQH7
qJFbKlfCrnuVvcHd39GJ/jvuDUe0w016PBtisXRPs8UhGAl3yiNQ9J5CuyIOyXzu8cZ7UBKrHlWX
6N/kJR8qa/pX3AbvAwgsP6yvYYDdtkqP/8q1GsdTra1e0WM9/QAWFuF/xysD96ITQUII7nG5M7dh
Cy5EcduC4om06/IYbUd1efpiC5/Neb5yJo1ugY8n2yGuJu+dkh/1XS05dyL6LvT8MmzU2TSkIaEj
3536qs4A/g9lix3b5g1RlZJjojPYlm/6tlyf39D8Wtli+KizKSijr8bJzzcMKAC0mcDJ2tRd6b6/
C4XxiKLcrmCdSrl2HJseZxeRElb+fvppqtrCKm1MQ+3HNqR0FbGO0xRJCe7u0ne3MkjZUpVvqw4F
p1YpKDipAYv9OiZK4RYPN7aQWm8dqIzixaiZ7crVRc/Ow+kAL/jm5ahROWuMkR5s+ydRGotaWnnj
dzWek2wtj9qNUBvXbGvpH6tpuZZ079OUlaemhLWvaS+Bpd2NRnFX6OG70Hc4xRrQMo3nPTZEXm1k
c3wU+/TLLOVuSy7AtqF+jxhEvbB8UJ54tx4jAd8C8/8N6thFnQs0MYlkN2owR2qH1NW690gZB2Gt
Elig3RVhm9labNmyGZg2PedrS5LkldBineRGrqAVXrhy8ayiQ9voVmJu2yi+oA9E9wEaiIPKGjlD
q2IXN/tnM3PBLyjI3MhfyOymJgOzKvpqDfXppQVX5Xr+3qrAWIf+vSDTDfAwB+vdaz/Wx0DooYSN
H2lXPPoFon0Zhxvg+Td/iB/7BFOJEGeiUxXBRe8RpIocGnpGQ4kRA5UWwnMJE6mxzUSI1mmT3QpK
9jBUZGYR+9cY0i4x+fDW3o7e6nUrdARCELMEgyOFWCPvExPcrdxxtlf7ByMB7kMT9LXvJAluRlfC
EDXvGhfPIWDb6YmjjMoDypBJdugCws3EEgmdodCJB6yW4qCoxj3fFRy3owEGEdJerWZIkEzE6kMA
Pa6+8a3uqMfjba/XN6GmP8Nug64lYUrFKuCimOi08i6sm3dNV27VtP4SCpe0Q6n5w7yh5e5KN5Xg
buRBlh2+n9U2L4ItUCuUXWJ7hPRyrKVSWFWEGk5h9muxnASRjfdYq9T9SyN908pgi+Lrpkn1WxX2
OBtKxfY9QLApiQchLN1cgtEQ4vuUihr3vgCThj6JIPfXxJBi5ScbGkrsLs3wTnOGu2sCgiVIuEXZ
LN1ZrqGtoQw6eZhiOs3+5vSioDuDv03Ij/aLPLSJ0lMofIUHTSs+tMB8Ay1NibusPrUslwDq5o3N
Nh7hUMIBxMSdxgMQ1pmBrq0MvT37xb0SIojMgTIXQfEitUhKe/MLVfyVUEQEjXX+XSmlV0YnGSuD
bgxo1Buoh3cx838t4lShL5ftW1N3OpDltGPRmE9ecIG2iO2rdbwaZEzJ1mRowDWN0fOgiGRixVQD
u1C3LUTWdumlL7gzkrXSBC9p5Uf2WBkprLbS7sp0bwgEmwbmpWUGTiP1kI91lBhRty6l8Zi51X3Q
qlMBEunFWDshlJXUGqk6qvVHXKX3hYejIfC1h7Fn12ABfh3V6AHgFdycMX4WyuxVc/unpoloxpfo
nHsfT2Bh3qUMydyTrXWfsFUPiLBviI0sy93oj68EdE0jkiB7Ob3xI+OzR5m1KiTDUSSacNOKInnx
um/AN8TC+An9d9yNonUIc+8DJcHVAHZmnXb9VdQJmE2tCdAxomro7vWxPgQa/EJABcG6LOU7tUXf
0Jn5DpQ6ataSD3LcgEDJpbLaCOZ42fuKzZJ3UL3mIsvTx2Gotp38DWLHheHn162bvrY5tRvF/1BU
BMaSEn6lNf/hat3eMtBCyAAdvMyW9e5Gr+rXGr++0qEO7eX6qhFxQRNf4IYxdfWoQmBUo7U3aP+7
8E9sinpPXjEew9raWHgGAW0iEUbusslBs6yGJv2gu/hVW9ClodmJtmyVIIom7XgTTv6EcnxCRiCt
cNmCLIyGZ6txwYIUgD5kX6kJL+clFq43Ocae5AofNvI6+pLAlAivaA+lPACm71FTNrEThFNWscFT
qoT0Mh9xcWsDwFELo7e/aUWo+mZrq4pKF0a91KroxuiST02u3vjS9Ixd9dLV9csEb4GVBXuxkj4x
lF6I+UALBdNxCf3fFNoHj+gaFkHrIm6GN1+n6skHcDtY47GA6buBxQPVMI+cRMKEJZUQCllq3rVc
ANDnIpKA3ORFcIFYOBBQOeGIy17M/0pyeY8Ua9d4yj6I/A4IbMPHAitNqm4pvSJvS3KS2uioS6gR
MW2kdsXILyHXtNTIWphbdp+mr6IiHvKJiYU52Vt3WvoSDZHPbC+PNYbu9em9gLm0FZidc+Ikya1S
kqMdnZdXgl/jdZXydUv0y17jBFKpOIfJHANpSLc+yupbkKy8dwlSsKjUm4mgboAnDnXjNVLQsghe
cdAG716gKi6L5X0qFW85DlnwLcQoFEjlhiy6GpC6eaW5V9GFrswWW6+HZqnPX0zYdcOo79OyQBqi
+UcpDS6TpLwTSS8AGsDsVLWNSGJVUIZ4+1X+TDL8yvQyJnCIRFxzBy5km2sGjhIj3jeKyAmqEi+t
QboBDfhcBeIlnNHdCD4n1qFOuEp+NOJsX2KVjt0eJloN4g4opaU8lVmzz1Ntq5g4E+oy20ZyNkH3
ugNyTmMzaN2xl6WHVJBvWnMyySlvg1r80fLsVgQHlesfSaycqXosVGBMc3a2yWKUYs2YEfdnS9sp
g9GKj+6D4hD6slKfNW8fPJ8eE9+h1//eDpvzs03c9No40DXeqaV027XqeiR0p+vY6lnGRZeBYtZ8
cQW12ZYHd9+X18khsDbEcuylTM2A3QPNBfok9q7KWaVA9hArCB4mwZkQOLqWOVkaZrYhSEw68c8o
Ch8twMQOAOs4QUIGOGTYpf0jGJ3rSpEdIn3Il8B+lUbCWozTHCOkeFkhF0Sdp8k2YgLH6LVjQZ6D
0PXbtquQQhpw52rdWOlqAn01ukPJeWmBJOv4Wkz+8GaFCOyixv3adkVBIhUfxNNPcGl7b8wOFImZ
1AlupHRXvwCe3KZbfwvuEL6bk2yH9+xMbWo6LPz7PaFC/uc2HiCrVMpTUackkyXN76PmzOl26bw1
O7wH2NSaUKEelatPYXLrg/BWjXNn9KW/ejaONQMph2jwbKTqJa/flPDM01ioCBmzE7kxZHUotKgc
MNc+DgyyspLffK958YQytdvMZIOnvbWEZ595yQtlFGN2MO8ryRWsgZKx7LBjKca1t2OzvUYN6K/b
t/HLXZWryMahfmZUyQs1FX1WxMNUUxKHxvv2Qd2xcE3CwzJ5ZwuOjN4frv0yavFydrYQxdvESm7l
GN2AiP6qN0oRzl14b3jMaLfZl+NwgJKMAi5qn+M4rs/8jQurlKXPCoACnrs0F6mbQWCsg9X/PpJg
nccr61a0EzuwzTOfroVxpM8OsXXiQpBlOwusWHlGMfGAuvE//vTso2iBVUZZUWU7lX182zQsZ/8h
I5pzvz5bGLoKA/boopZR3b5i+0/tRoq3qi5SXVDrp77GsHJmeE7z6ZfVQZ+tDnKpiLAIwWQkHCsu
8m1wCxEOkCoCoydkfFfKufjThdVCn60WvSSm8dDytHwhsuOyvTVz9U4S6+3pG1mYZvp0fz+KFW0C
1x/lcoakln1xJ2YraG33qGg2Qsrm+/RFFops+mzxIMslzfDLZjtiGLa1+FFnTxD07TjcW93D6Uss
3cdsuQDDVZhUF7JdkAVH2dP+ECvMPZVHxUC0fPoa38qoX166Nlsi9B5YiSqgzwkbfI6V8qfom2vP
ir7yRDy0nocTInz3ghDQL0WUzL+CIvRQxcmjXohPdSne1OSx0JoOz4z3hbHxvcX48fJkL+jCCs8/
8QNPkfZeQg9wz6kAFhYAbbYApKStQ46Io91Y7lXrQycp8/RTXBgM2mz6l0rTwm2Ooh2IMlvPhMfG
7UKnreonEiD/ir1SnHldC0NCm60GnFU9hOgVWzrIkzHsxIK4q0F+BAZz5laWntFsEUgzAy1xiB1K
iLc5v6ohOjj9kJaKpt/FxR+vloUsS8SRn263xgs4PHStazWwpbt+3dnyqly7d4a+6d6TM9/3pVuZ
rQNF4DdJBptipwsbD1+gBpb59K0sve/Z5AeNFQZCJsc7q3YG/5700EMDiys183UQ/sfPlTab/oJp
lFLSV8mOgv4n7lnOvkN5ffoGFsaROpv1QVRacqgBMZA96Ybgko2lDHdhbOFEMO3Tl1jqUaqzD7s1
KoalBfmUpZ1dQZR3vIviIt1jYTgzoOSF16DO5jMYfrKorJpjh4OjfZs8cj+Aut4UO9mD8tgYm3Et
UQtd9Y8c6pCAsrcab9KjvMqP2CrO/BlLf8V88qtqmuQZ21NR6O+6RDPxs6JLTuFsEFdcafrL6Qe6
sF1VlX9+1mSiBXIxtLhOi7nUqq80jYSXoFIuoAruJLPo1/Iw3mlG2G5PX3HpzmYTqEuk2u1zPkBE
/kTqc4O6WUqdFuyKkZxp1CzMUXU2k1pRw10qcVOgDi8VWXECbTzzXpbOVOpsAqljE6Fa1qf1Bi3Z
uvikktqvxa2yhsb2XpzT+C3MJWU2lxpIraUuauFOgpc1VdT96y69TZLo3H0sXWA2kUzRTwlmdzmn
/LVemiuY1IxtD9Kbna8mdahoRzaC+3P3863y/mVLoMymlUllbSwCnpvsEGdoe3vMz82WFqEtE4jA
AyTc1MZrT2+03Q477VxXbeHT/y0V+/F9kKNcIVGI69b0HyJX3eCfMDrteHowL4w0ZfbpDFUlCaHi
xrtRz/BXUUUyHk7/8sI0UaYr/vi72T5RM0JeuFP1cJ2U4lop36kNhfq7NjinL7H0aGZzP858ihgh
lxBU6hrqhwbNCGTK6R//1sH89sJn8zxOLI04IFrvAuktqizfpVOeTpbJRyzDdtWoRzMPH8iXJdJD
LNaZopIV1EmbMDaRHQYThmQ3gWkq5UVQqoNFRBImpqMLfiaWVJy+jXJwQ9w3BFSKHnDGvnJGhS6F
GUTPsOUd34U+J3HKXxHIsfekYWuoyu3oTarGeqC2P0CNDP2N35suNqTOUVviiswqo+SquddRm251
L3kteuM4wjKOqDETN3TVhN1HJWEZd1X1Bbj8Z5JlX4U2XEQ1RdlEB+UDS6jMwXuZw11HOpA0gV5h
5FLzUWRzNVTklwedTBE+okDv0xCf/KsBnApZpDyQJJ+QVW+aSj+MkogTsr1CZHhXuYmTTg6XRjMf
6rj/xCR78K0IRzrp0nC4CTPQryYrrV8Jqm0BdMwlqkvZlDl/+p0uDBhxtq5KJqlxUUNBhkYRSQs5
jRIJVn3/35Ztcba0CgJIxt5QkU2QvKIHh7K5O/13/z5Lzbn0MGp0Go4kZjou6Fsl8BE2qlenf3rh
e2DOdYeAdH0xCwt2bbtmM2mAhDWmyr2Cdeb/0ahfuoPZ6inIregOIlXXahM+4FTcyN2DaVf2YE9G
+BWxVGK1Pqs6+l6U/z13zbkMUe7bNNGSLiN0FBhypzFTCiMgZYtSH7mW5QE77ktF39TFBAUOFLRB
htsydjuMk3X8lwgsWLSlddECChxhKMJvqOBGQlzVNFgi3gDAwE0gBkavKDg2NIgkSLJ43RAjvNem
gNzWe5IMOlV5WYigszqnqqEcN1Lor+u4LOy4E760znwDnMZSIIoXcipzUvaGK6UDzlUm2PdHrcyQ
syJfT0r/QeiVO08zn7Em3MN1OKoRGW5FdSlX3quX5femFR4ULSaOVtJucJxR6OcLvEpCEgAH8xlU
6Z4JBUESOKY9Xikj1oVWHd5Dpdqo6eige9zga4aw2qjbOEclYzSO7sPJlLLwMGoZOY/tDTwCCsKW
u891yWlzurWKTw/322ZNpnvcrrHt8CSNRysF5BAHn2Qw/M3odpgkCEmGQo5dzw30Pui8UrgD+0Pc
BmkTeXCZ6Ui3hWQDtMGOxWQPs/uzgwDaSMqn2gU34jAcJiCxG8hOo+I5E6vkL9Sze7OWjmGfX2fA
rsQmulCJ/8UqWrzUNU7CWn8KpfygN/WVEFEt1w1k04FLz1cTbcnwDrrv7iUfPI0+BdnE47YlQJJk
jZrl/px28Pf9imnOvrRWr3WpnA7ZjkJVrf0hOG2neV9x1Z75GC7MsLkarbQaPdJCKoZl5X4VAF9X
YuvuTi8Sv6+b5nfX68e33EP8ZdQ1scqVUoF/VTZmSSYmzNX/8vOWMluWgXKXHlI2xOE4Vdss3BLb
SaSYdWbD/vtfbymzZbmJBAErixERZrLz+dZCqDlbhf/9rVrybJsrZ3WbA4hFnze627SkJZmL70ae
71sG/+mns7CR+vZU/Hj4mY9zvgUUvoN80wPbFuzaEFjTAvy72ZkP4/ez+PeCaX0fJn9chAIHZbQw
oiZ+Yd6mRN28pB8eQrR6o36VnhPfqGtYb88Iet6iy8mANeXhxTuOJURi51dFuxo3UA05Svr/aTxb
8vTEf/xFHLLwO6g1r8ykd2pmHh0o2Minn+m3QOy3+53NRngBro8EO9vVOpkY1NTVIx3QNf1x2rSQ
04cCSA7BpEJyN+rAokPkECSUhZG/r9MLeXzs4ZF6AgI3GHlQ1w0oRrURbzPpOsoe1fYxRlOtCtou
aXsgQ9C2VZqocCMCcxuMT34LrgkH7Ugad5dgLlaCdZVd9F2+C1WYcHHuQGKxC+tc3UGZ9sS/3fBs
O07516OFyJFY9aN13BRHuO8PYqTdREH2bE44U3B5VCz7L0kYVRLvE+Ba0m3uGzsdEPOgCMO6mJxv
VihszDp66MTRppHsZGJiEtzchXYtQldr424bgpWvzPKijmFOtDn5FVZcXaoZEPogfCwS+SWTxbOt
kqUpODsFSKKuqwoSg1297TbyNExtthI2QcRbEMeb6Vwr2GePgdOa9NtznJ0K4BxplTn5Hg0zB9xh
Kd7KsqA/ee1D2AnZWieaxk51AZe0GouOnLvrrBjPDduFi88WSlco2MqYXHzkK28Ir6IRnlnhp1Pz
b7c1WyNxHQHvEDG3NGhWZO9WQdUB8N1CKsHWcyN5F6cn3q9OSzo3cxN1OrhdJ1hguLwv76q8hC7F
r9sw5Hb9VtykNnXDDeqG/Gl8Ci5JSn4LHkgTXwfbc/WxhYLR3GiN6CbI8DdkuyLU9mH2GpNYliOC
SWxMoOtQdLcK3arTd7vw5fluL/xYw6zWDQyRXMEd2d26u5M6Ms+fTv/0wqj/Lif/+OkeJ2rvGQiH
8/HggUSYgh2lyIkJfj99gd/3EwCLGSk/LpCPY9JUEmMtVDalD6ZTH848laU/fb4UQRtRTYkhIIzR
dQFSgoC6+iYJxJ3iismZiyyca6zvzuqPv58wt9xXgyT+NoMANN0Id8aGVFKkA+laej39kJZe8Gw1
IEMmThR5kq9noq0RuhE7nunap39cnX7ll0n5bRX7cQvEEvUxCIgJWVc5rVpe5ZJmR6W/N8UW7Ud3
EETfVlOi1SB3qQXZXhkxesCQ8PwNBIyhgYUD/GLCjLzyiR/tXG3rNqQSaMi+NVBNdeg+KUUorSy5
uANUM8U5w8E3xvCpmj5LiDtc1MnuX/JRwX92TutThCBhqKzjo0GMAEqw69CjGhLW7aqUkZeKgCNO
3/6SN+C7hP7j9hNgcMgf4ZLEF5BB862GLGpc0axfq9vSIdXRj1Y0R85cbuFVzu3OVaaEXu33yBDc
G0sin+vOqs70FeRpZP/yIueGZ8NQNVn0qOemKqg0pMHijZ8XjpqMazA+26Hs12pMPEYS2SnhtEYR
bAb1LQRxn0C8P0iQZ7yIMNAKLTXGwOgWvLhaJbZYt8+nH/bSujz3TFd+y9GyZ0PEH3XkoHKspPJe
0+QbBZs/BEh/0n/1RwKnEyji0VPVTIg0eZOOxSbLhE2lDzfsEXZGO0n8DDLprAoSkg6pKfbcycRM
2A9L4Ufoqc+l4odnXtvCYjJ3YYejWVvu9Ek0BAuEXeCUQvfhB8hI5AKh8Omns/DN+JdR2qiatpDH
bGcOPYD8yrgd/fxR69CVS9EzIHK0h9leLePH09czFsbLNI5+jPxUDHRQz5zlshrgakEEtxeBws+r
ay9ynYooiNPXWRrzyj+v40py1fY93ydTJbgH3k7ivRlACE//urKwfomz1VHqBTfoEqaUa9Jk1Pru
sWl4MaJAIGteIpQ13hKdVNXGu8xUglq09BE27pWh1NidKFCCRXOMwfyMRCRl7cihSi7QaIc3Y1/d
qB1VSAk7v1iNHO0xLaA+JJv9rqNA2sBuM/L3sRahgVmfp+/n96HGRu+fT6uSNAuSmZjtWv3Ob68a
SaPeS/aAdOatL4h+zLnvlLKnDhh2KhFcR29khOyEjTKulD/A0G3xACD23HtfupPZe88NCmRJgHGl
JxlYQw5PjNB1FSRbS3fPnFp/X/LMubsUlnFLcAb3UoINBG19aWrF3en3sPTTs10wgmPR9BR+2qsj
cHPALYdzy+BCN96cW0jVLmIfTFEQ/CK9nKiujoDkjnqJHJ/xhK3wM06EK0pfu1Ru7iVR2vS4eII8
htFUk0Wh2m01nhlv07j691fDnJtN21okGzp0WQXaNym9yIVnrd2cfoRLPz1rnlmGIAaKl1OOtSzW
dWQG6bveR2fW5AX5DHGo/5wppm8axFeahoPVAKkMOFCtOqilAsDyyx/rK/BUf/ISoB95ZIkywkTF
7ZxohwiZacpxuw5ufD86c6+/L6amOU2CH4upj0lTHysWuQoBvn+PTRzL9V0BYKhvzjF3FiaUOTs+
lRoxcUiWUXqCHBJAyJXNU2HiPC28/zaf5kZBPWDD4OfcBcyLjQtneOjGM/NpYTDMbYFqq4fkKAWs
ayMx8qlvC7pJ1Ii7Oj3WFvSW5twmN7aFlsKem2r/k+Ka9K8DWzlvT4p14XROsJnEnuTboWvcci4z
bsbwzKv/riD+MoWM2btXM9+LzBxjsC7eJr1MSrdxIM9wU8nRFZDcW0sxyCmQV1AyM6lZR919GD64
1YvXXQ9CvRYJ8yDXZKeMhROVuCLGkAgQc9VQWfXlW9/7KnHiZUJut26CzkDng8CBOdC2px/d0nI0
lyb7qjcSl8E8bbfK1l/H256Wfc95YIWGz/YAb6+yLY4A88wD+32jYxqzDwOyjLAZp+upDt+fQ73T
HBqa+3ONmYWV25htCNpWH7IC6SFIOVqXfNAmeu7pR7UwA+eyZamUWoEJmO2SimaPXkKTz8J2JOgk
IY8FYPTpyxAT+/uqPNek12oKB6akyRc0bUKEkn+IIylYIYp+kszo0JUEUrds1qroUQ+oDJIU2K4g
xaYrcVAuBom2Q6oQZddU1sZshOsQUdyKfHpynUTxL0gt0K6x760al1igRspEjmvFRoAkKowkTo49
vUXDV+8LcipySU4IiybVzlNex9666rDDoegiPltWYUKH+7boya0S7EDvbzSreDRFWrmaqP4pIbAG
neJvisCgIyPQnYaYzk8PEIBczyNmjzqfz0dQDasLsdG2goWowjJVEoa65xSgqqrBqmR0EpGV+jfx
4H6JlfjiVcU1RvjrvsLjaQnDY9on/O/mY6fLNo/rXhKIp7Esgl3J9aiJVCNL/T51jV3J/7WW6/ij
NHFxDdmfTmtAmZvahdDXt5Hid+uw768UGcOTr7Sfgt7u67aEFtdRphrS5AhptFrnoXbbN6a8qlOa
eJVJJh9GPZjVfYN/Idzi/KvX6BLfRTVwgny4Nl1iUC3hKXcBOnZF1l72fIxWQiw8uoQqX0jY82q5
2su1cKEPlCvGFumvJe/MBFIS6X6WR0wI6d5m7kN0r1d5VzqADx7kQqWFPUDwL+8hXn25Q3MV4r2Z
ksg63SBs0SjHjW+mn24dynatNOXaF8BgRkTbhRKc18SqAXAKT7oofcaVbDd9bbcR3xeyPy3CvDoa
k31+FUqjeKYQuFA3MedyfDUpU9Od/DG13W1II92Yr57De3awFT6edeNPM/6XhXmuwZeAzletAOio
q4mcdd1jHdY1+d6m48fjrkisPVkdl1WoUH68jv6HtOtYkiNHsr+y1veYDS3WtucQKlVpTV7CisVi
aK3j6/chySEjUdgEh9OHNqMlmZ4A3B0OF+9JwktjZPdHE/7vt+l/wvfy5ruU9p//iz+/ldXcoJm/
o/74z+vqvbjvmvf37vK1+l/yT3/+1dN/+M/L+K0pW4zn0X/r5B/h+3/Id1+715M/eEUXd/Nt/97M
d+9tn3VHAfil5G/+7of/9X78loe5ev/7r7eyLwCke/cexmXx14+Pdl///ksiZaj/Xn//jw+vXnP8
u8N7Mb9++Pvvr23391+q9A9LRKHaMmRNUVGgRhQ1vpNPFOUfFgAoLdMAnagpm0RhirLpor//0v4h
SqaiiCIgKuEATNK6Dhoi8pGg/gMjsTr0UzIlzNrJuFL+9cNOjujXkf1X0ec3JYYn27//OvXumq6j
OGjqhq5YqikqMt3AAXqYVAhEtIiA1BKOb9nVbYQR2+iybYLdak9+iF6LOo2GfogyDEs1VLI6+s0v
J0iut0ODAdle305gAwG8GxBkk6f/TAxZ8So67UdNGfMZYlQAAUSD4Mxlu6lN0z8vhgq+Pi6HCskD
VR7BGgA5wWfQ8tmg4UKdpLohlZJuCwK4C/Ml2A6eduwC5OXUjsniX2b+UTr13ggxvdmB7wEXnRtf
4UngAokeBDIOOIZ3oEs9yAd+AyzlwT4KJUHOamu1JFnUdoJQdIAcC0NkqapbQiIgRzlx+WnE9EOY
KSmwAwN/oiOnCPiPZY1cKqDATWT0Cj28wiyHBpLG1twtpBdMX+SnccRoZJC1GUc6S1ktRbZkGUgA
smRRcZsFypBm7MEnawHok3CjAxkeD8aCE/Wcxm3HRcpgf0IDgGiqlkjXZFXJyiyB0EQIIPt0piy6
0Zvx03lNZR3biRBKUzNzruZahpAWFI627IV7wJe60rffg/yk+jk/rolSTRms06FiQdz0BgzZA6Yy
QdocH9LPhtf7hLb1CtnmVwnVbeAWuFzLICdDWcbJaiklBSoeyHxMiMdLA/A3sofKpQcU/BJcZrZs
z1vQiJzfYPn0zj2u2LQU4Noaui6jZk4pywBEj0QPEYEDffc2uWnv5kvjOVM85Xm6LzfqDjV/HzDT
zjC46Se05i21HbotR2OpBnjyKzBcjltEkUQVUQb9ZFaMJsaEPlr7NHtwB8A2Y0b8Qtgk+4jT2kql
04gkTQGjuWXKMq4gjZ6wEAIlgmUigV0pDhm6bVwQt/uBOzhleW3s0fe+4R7rR0s5lUk+X/meIA1k
VW4gU3qbQTztqV56G3qGE++yq+wOxMuRx5NJFPVUkyASoTsuWhOWKFNpMcGU02nuY2yoAO6zF7Qz
gRcxdUGIBWofxZEAC35ekahX6Y+NXUkkirZaZLNIajcMkDi9ycVGfRo6B4TfLqg5X63FQcPA6JY3
mYc3BK/8/tHfna6VUmENxM2GXkJyWoYg7hbQMgoQZQQ9P6MiRgTA3lDF1FRJM0WZzr9FypgFaoAz
nBGRAt1F7QD6Xr9LyJWXwIiy8pjjXqlK17829KdEOvs4Rp2etDokEqBubbts0U+wQ/eu121CV/d+
Q08/uh9N0THrj1sLkD2wx9MjVI00KXoVEsEnf0RoKzeaN7+geoL2ecHl5RU+xm+n4iiNyWcggJkK
xOlD6o2D22EvQYgTh5yoimV+62VR+jFPhW5YI+TU8eIWyy7MeSklhhc9XQpl4YmFpiwQDqAsZjSz
r+voKwSO2RfNVH1MJVROjuGDPnuuOxDRAM8DyEVebQ13Yot5+roFwI3aIveUFveKhf7MvHjK2ug5
zqQLJPf8MeR5fd6OEIta2WosT6qkkB2Jk2+teheZFscbfAyATveDCmRzEUAkIfF4JHXUb7otmLu2
eCN7543y2J9Bu7n10VLhgYw0wNASb942eDjaBsgGrmavuSkIRCJ8Osg5oyf5pbKc4jN/aJxxbZ0u
kwoXzEnFjUaWWVwAW3aTb6QN2IAdMJbsOAslOeNzC6UiAwuDrlbTHjdUeCl8YKEc4WBDLhws84Jc
bSntdkoLSCPBcUs99PppPhm/f9M0G8g2i5f7/O4plvteC6S8jlCCYgJ9ChhtL19y4E1K2yoI/zN9
pAtQcx+gSgSKNpsgW5LtA8y/jxzGhnNMRN/OHBMdTUlLuegD8QMgFnqVvwHERfQIrMjwBXCdWxXd
CuiPsKAh3CCD8aY70UW6XpimbZ/XC0S3QDtNQnd8ROhoD474koH84IZEOORFl/ogbHTNTWPwbJFz
e9AV0dA0SzCz4Qc0brCRvXSfO9Vh2A9esm02lhs+n99rptqokipqOiIcmW5SDStLsAqQatoygICE
9HUuE7c1OfDOjPcH2I3Qb2rKoo6okW4cSpuiqvIZ49WtN3tIM5DIFAAsO2C3gE6V30nI8MxYjiFB
poGrn76C0wx0QABhBrUfAmHZiRz0TuSfIx8Aeu6CaSIvvuaFisfOIUppT2RS97AWqQ047rCT4p5I
LK4FlGDqi+gAemCOH+Mtj7qKlaEA34uJ5dUi2Jvyr+Jwc14rmAIMqIOEeqgh0YN5pWVobY/EMqi5
1JulyIAFyfPFTBGmqSLDhQSYRVewBsPQwL9mQYT5UpVvuf7vsb4cAz/dtBD6IMGFSIxGzjRLpSia
BmtowQInSIKtmgvnwcVcg6XJhoxd0hDtnQYAjZhEBmbUIrCki3Y5lrAcXv8+60GAZfySQd3N4hRH
SkNm24reQUunraMJyFkOgkNIO4DSVd7ILh4+NzxM/uPb5oM+rwRTt7IEfsMiFyHYvOwNd0D4cYEp
YMNH15+HUZurHtRd2T7cxUDT+jo5AELbjwdd/gNVR1ZEQhyNzigQv51ucT5KfTkgfgcbqn4AwYyb
t6FzXtkZt42+EkGPvwP7EiioLRaqSt0mAP1cWcmOVdzMqN/U08JZEOuGgVuydFAqqpql0JdbJgDR
rR+Apz86kg+iN+Ohh1NsnXQ/XCf36WWXOmANcCbPXNBFa8c+11MxrhiSKUCuAs8w2dTJnbCKW+Ex
G+S9YHqoTXXgxADz3rbc6C7wgdUnkhLix0NMbbJUHckJDXU/UH+dyizVJC7FHqBm+mfJl9yuAvOw
W2/ifXcf7pEWwmyx8q5vAX9lYKD18/QOkFdO9ML00MhbwEurumxYdIFkBIphFzZLZGe76GvlT9jl
3h1eu81vJEqJXtLWs5JFl3yCsQV8IJ4hyM4OrmJtdGQspB1hIECK5CLA+Me2mOwBjX8X9c3yCFiy
P9HqX4uli7dJqiiDSOhajQAE4kDw1XrDsZYLoMzZHahOz9sQ1Zby3dsC5gsFCyRM8OCkdCpY6iKZ
OxjR4A9uon2TgUuuu+Y1GAHDzgOXtBc6iWdgguqZp8+MEEZfi6a8sJEGs2nmcBE9JltjRbQtvGEU
4Clylsg0m9USKU9c5IKZ1yoMd/CTm8oP0WMRJZjzN23Fm7czuDE5M69shTUlyZBJ5cg65jZWhjqD
sTdoSkK94QW3qjdt5R1evXazj7kPFtbbGxViCTUgydBEeNxTA23TLi4DBRi7BOifzP7nmFao3Dx0
UDMXU7fExYPFTh7oTkKne2+QRymBY7qTD/32/E4zbcfCenX8HBPx2+lPmcMl0gIJ4Y26Ka9avAeV
TXX1GwD6rOsbrv2nHEpxSk1oF12CiSBoy5C/JJhghW9ciTfiG8iYkbHd81+7jAyYIWKPTbQF6PCE
5EetznQcUn0YUzSEGkregCqwe+u7DITDdfFFC2cRXIraNZjdOFvKisBPxFJ7KlTTjIbjiaiS4ssd
iBzSTetOXqRsMAni5pxnBVsewaVGxRMZcfr9O6LLwpoDRPwkAjf8fgPWVsTDs6946jNvdYyDNERL
RX+9YokoqFKhytBES4tGT+huFty14DjS6opjiwydPBFBPl8dG3qSJgN840Qn/0XqQDrmeU9fhi9D
uK0ZKAsb0P4PJa+qVmJtVhB0WblfC/czQB5mmQvUyRIjS6isyTB1TaNvp3gJ02XUsWFkNcD7qcYr
tPFJB3IRSx74PYvB1bVXfuzBiLUMBHMknQ5Pilaw021UsipCN6GBdv3SekATCBCznbkAg/sIagJQ
AJ93JCy9kCUskhTY5A/15sKy6mYescymaLyoHZ0BpObnRbDyy1jRLxmUE5kAFt0nItE9hHMAJvcn
TCma7ugTSMFkcvT+ZkoOvDuPtzJqHy09XXBlQGqeVH7Wok0/Hzn3Hfuofi2MNqoSp9hkOCrwUDtd
oTmihgEY03QMRXSjglMY4Emj7EuvhUoBJkMERObrdjDRjGMDIzcbdjn6VzlHxpFFD8H0UyuPlQZZ
g9/sUhRDDcsVxcFBozFSO6DZFg7xcIMi4VIBhtrmNuhwDu947a98CRLSvS5NR5WZ3AzjK0cSRsBO
w0OiXuroh5CbEiFqSMWjazU9+uuVzKwOaq0yILMfmpd2DCUgPGabWVGvdHPh4buwokESs0gyukrQ
wU8jSGUGSEEAiBTZkw9EZa/4NJqgrSg3bwQVKXstrsaHBey2l7ykAqPyrJ0IJlu/WmYvK72Ae4Jc
c9oLwd5A4kdU0RMrt+jJdoHE4YFk4ElZHDSsyf0h9XnJdOZGy6amy0g8oM+FUmSC16vmAS6KTOpc
zRyzzTBn4JkvVEDHY+Cao8tMXVIk0LwoKu4NOo1iNVoopOReAoz78wwZ/VDdCkLnloEFwvRYc/MY
QT+69exxwLiQrILdSweBiBZeWrHEwVJkLn71ayifoWXA1FcW/Bo0Z37OJ/GbWUsArVOulk7ZnF85
c+EoDIiILjTxAxJ03syAbsdj2o4M3WnG1haqxj8vghnEyIgPDVOWZNzHxJGstCkQRL1T42Mgml/l
iL97v3cVR7YBH+RknAcbVxq1eUJaACzAQshEUMS66/Ed6FsOerjBtnXoMXZ4x1kdieg/uAQNcCWi
pMNE6Rq+XLZ5p6nA1DQKSyv2Jp5wA6CsW+NyVDuztsshGV8rcWozd4yWFNSFXVp9UUMLya4+SKZH
zu9hvK8MRZJEWUN7mymrRLlWuz1ktWIFE14grYfm0Ifxqqz9ekOuUhXjfPtqw2NVZtW9TiRS54va
mhZgvXBTYHTP8O5BR65p1w56Z5+Nx8lEsV1zusvhatjEPq9bg2Ur6+VSxx1LEtIhPUK9qOgPcjJd
J4b+YAKjvOFNULCivbUkyiUFiiUFUox3TjVLtiEJF60cbIw85pgLWwxyK5IhISFAe765jYGwRZx+
V17numaX6tMspTyHx5FCX94j+IA6XcZiSOiaBX6QHvINyetLnvaedw5GCpYeDOW8fArrMQ5l+bk8
+taO1LSdQSBP1BO1UVKoJGk6CwhhaOPlXmS8ZcqnxqABb0gUAiyTxCjJy1LY/WQX18sXMI7ag6d4
onT3G4UT8rW0T0ALEfydqqkf+zPSRTJnWfyRnCSNU82AogkwKG7kLZI3I+/+Yi7zlzz6mShYcQOu
EeiMrh1AvATWl9jOtcfznoVpaRriEUOVDaQ7KUvLDSOP0haWVhlfCHCbKQBvrQKXEa9ez8rtGspK
EmVpep7Ig9Zj+wjHoCt6/aX0DF7i7NlIbeF1clBAtGs8Gwsnx1s4tHPR5hH2se5FNGSh6IEeWwPO
9FRxqggwyqh8YbhTllxruGmj0Tu/nazatoHksYK5BlU1PuRy1bbSgsSAbgLjam8ibT2BghI10uhu
3IlIWIPghyORFbGvJVJhHapUstGj54w0KKDDJXcwvV35VYrOKGL6gR0d6shbdLsDqoX29bx0nnBq
RwUMWuUKxqttI2me8ll1BfPOyNW3CeCEzfJwXhj5sg8GuNpb6hLMA7EGNhH2Nq6eMjRipOF2sHjs
5kyDWAmh7j0RiWEti4lB1OMDYGP8UV12mB9/a0aVM5/PWw9lezoQL5JGgCjwVdtToQEbDDhkOc+P
cHWSsrylQ4876KKITkr+9NXCBISbwnFJXgxwsm3s8+4DzsJozNcpBbF0SxLeiKMOYbSrkxYQvDy+
dZ4UKisL7hE5VCNEoGVtytOhSeIBcQq4dyJ0eJRAnzyvfcxsBlKTpIdV1NAVQA1dlno0FqhNwXtg
OE53yo1yJ6mb2iWDcalroaMXddSFc6ez1NGw0BogiwYqwTTCvZi0c7ak6DxU1GarlKUfhL2LWS1f
4I03E22jrWstibpVg6UCxVoMSW2jNNeLmR/GZNpWFbD0ZaBFgR7GF9uRYwLsTV2tjwS+q8C2TgpN
KTtIzUF4uUtrB0ONkZP4ggd9BROd6coX8paXReeKpZymNYoAGyStLCqAqGzAzYD38p70kKk+bCL+
BOfCff2S7zy3wUSfV0sVMdyStzJkJiPozsuvptH9iYrKGoZVdEnBfX4sZKxEYISvA4sjPErnzk6w
x5M680mT2uhidK5Ei6XF5fFgzFogrWAAFRqFEetje3cJ5q9elo5hUXAb3CKj4WeFHbjEMGQ3rOxu
wwf2ZNVMT6RSB9iVUzIHJE+U7bIb80l8LHAt6M4NYNQ2GPQ+CDcFyu4pil1etCcw4yaPrIF1nHj4
4j/U9VSNtszGUH/Uqosg9Iflk6xyHTdxzLTGrEVQJokMIxjv4h+OW5+AM9YJDkBb0kcDnVYAadiG
b+NzZThoctipB17CneV71uIp2wSdULw0BYnYghkz8uhpmC+iBmNz0yeOa2WFESi2W4aCsMnCOMup
aXRqMllFjMdmtisXz8CowFM/uST3Z+CeipCfegoHB7qE8QB+YYF5Qa7FUxexOjVTfUzNoJa4wStm
VnFDWs7iaHuwpDsmIHJ251fMPNnVgsnnK0MFA6McJCT7DtbaejH9DqAFkXEdYRK+SvfhkLhlya1s
sM5z/dalLkwtlTqjIsEaeaWp8eV8ZZi2hGIX2eTmddwVuR2pv5H3Y7rbtWRKkcFgOIu1hJ0d/GIX
fEvGTerluDpRY8t26gUGmPiNuyydWsuktNea02UKSbSIlNHFrPtluZGf8i2A230DmVaMPAfBY3QA
XeKGR0LAzPGuZVPeKTFaMN522OkGHQ7lnRCAeBeuOHAbT5394UnYT5vmsv8SPfLa35iZsrVo6pap
LWVRkgnLJrVqFG7dQbQHe8JjPPOQKeMVW5g6hbFNIEqhsQFzl6eKLGtJXgQVVmqIgFqQdTdT5o0J
gp+s5FQZ2eHeL0mUDg0JINwWTJCDyC8G/CnaNYDyiKGByei888bJ6ivDI+6XKEp1FrMttIqojnnZ
AAAhu9f8DBGJcik8Lg7hB2suTcO2HjhiydfS7n4tltKaVJDDsFqwQnUzXGBKPjbsxE83aGxvbaTJ
0fzzG1kNRtv3yVopfWkzMK8HBYTKemXPFrpprQbk6PmNhRGUbgGcddOj5SvtbseMF/wxTXS1z0S5
Vl6wBOJn1OV4J5CIuutASTo50X2K9j1jM+7U1KnHm+6uV7cA2ud3GzAVytRJSg6DaYpCef1crsJu
JA/nahQAQF+bEvoIM0CHtbyXClOhdB3tlkg6iKZ2vIBWCx0MDPcbJLbOLgzJLUCF6UGhMI5afUOr
oPmGOIX09PN7rVg7rBsSxonQzKF/qAR0qpYV2oA89lB+UqfSHkTL6cTbEJCzwjTz7IaYIK3Aa2mU
iQbF0uoFeazM+/BO9mJMUqr3yRWpG1qu4HPMhXV+a2mUlZaj2AFmAlUO+TK7WPzFFd+L69CLL0Hn
/aYjybRJ/ZQH+8qK+tZCKRvNca0MxQyhXQ56A1AEqyOnv5h5WWKwHXPxuoweYLodMKkWs7JGnFm0
C26bBzIynTpvLfTEVhwSTPN8OGtNhqwbhqkZOnor6GAkCBZpycjLTyjHZZObXZvZQVeGvHleZqAF
viHVMkWNjPRTkmRNmxaNPIFIGSMG3gh63YvZlohTdaJ9kNs82FX2bv4SSaNxk8liqT/OfhDUV7t1
lHJHmt2RJ3aWd1NyolvefrIUc7VKGl9cawJJN8ibVkpFJzM+jRKYdlEvP6//zFNbLYwyNjlLMzLT
gjbVpLd7oDirOWeSlbcOysBCAwjvVQsJg/lYy7tELW2Bx6XCPR/KoBotykOQKmE0YGNuJBezQJhD
bJ5jRN+LN8I5X/JQ6Jgv1vX5kHWvvHECzMjyuK72G7guZy8HNTeQ95Ewbf0sd2vgxOAx6eLVyMvm
8HaUuvDwlioSIcRiJ+AFNeZnEz3OES9NyrMyupEIrUOTDL9IRpHUb91N5pJpC4Sdup3YlcO/SHma
SF2kVZZOSUr0BMiYXm6iE6Z7O6/rzAt0fWSU47C6Se2Hoyr6AH2NBid9Gtz5lfhG3dVrN1784i53
m0eF441Za8PtCQRR/Ie8CqUruQobTiqszQTyVpZ9EwGVw1kbUwTaQQD+ASiFD63XStYqYZBAROfn
r+WViqHmyBc/TWBNa/E4+sP3rqEo6A3QsDL8/9QA6lEopJCo4Qwu+Y2p2phbQNCVPBW4YdTCjvb1
lrNIpuavRFKar0bBEk85RLZe+yQ7gOF+t64GjDmhHdrGzJEb+hrn6JgVp/UyqayCkM+CiHsUG+sW
O2AmowlNRWMuSM1t6bm8jdwO76Liar4wt2a54yep2Ia4WjRlGGWqC0FLLlZQqyhOvJUOZLRr2c8g
Q7IJqS7v5uEumbKTvi4UMTxeCm7vgeQbgvbiZX7b3nY3YCa5Igw4C+gNOk8/yFtrx+vwYbtzWIup
A9NH+4DoViRGoskkBCTPT8EuXDyevlhXBlKQKE99nr8IX89rFluxfgkk1rVy5llk6X1PDDTBOEq8
PEyNth8MHsckTwplMYDZ60EiCiloiXaCZZ/3ki2pnA4h7uZRRjKJmATRSYUBkBH7YG+AQcTNYZik
itfd1dcxSkUcwyRfSYfseP/9PC/KRpp+6IaWOB89uMHuYVzMVtudXPMA7FgPkbUcyhSUUJG1loxu
1iFy/L11q8r6vhNmd0q+xfXmvE6wNxJzmzKSrpIq04SGxTJXpv7d21SyK7+iv84ZbNVOZbu9QLbt
lt+9y/LiaGn7KZIKxyKwNIgzEbnkht9OgptHnAQIaxYc0N2/RFDxWNUZWg5GNUQP0XBhAVivbKVN
r4Sert7li/ZUacrOBBFPzUNzYkdMK8mUkYkAGxKj71a9vMCpYILlIuvt5YDWK/RCodRrK6+Jx0tA
sx3oSi5ldhFacxSAMRMHOnrN1/4x8vF+9Yqr/qZy5q3KaVhmVhVI7zVQE5DQQpP5qTMZhdDQMH+A
5sDtAnqIfqMcEtQXbw2gwD8LTobpalyQF+11ckCcKDj6VcmxR6ajWf0CasXJbDR1XRN7lHAhozCV
ttte3XHsg2jKB6tHRyQCG1XUkZE4XafVFd2IUX9SypxcJLfc+jJyq23jEW7Y8ZmXlGQuaiWO8mtN
EYoGXBtsQ99JxeUwPfbSl/NLYvqxlQjKjwFuLAhaHY/mpjJuQx3BUy37mYCixWKE7nlZzHYnzLT+
3D7KmdVI0yc5gahXN9VOdZStuSOD9+JFt+GNb/C2jrrQYzAagucAoibxyjQbO1fAIXd7fj0cGXSj
kakm8ySRYqgyPyvVXgHKa9/+++PAmFr+uWUWlSfOqrCpjpbVoeemQKoxCbmAvxyttigXXEqjEPfE
ekdHuJ4NB4i6zcUCtlw4Kn0X78QX8U363L8bz6T2MKIrrm285JYLAEWO/4x10VOselSk2USaR+On
+Aqwpwdlm2/S1B62qZNeFDqC7GYvH2LXvJs4MS+zyXu9z5QHSy2xlKNjaI+J6OhTdoPaQ+x9h2aQ
UWW/ka8Bkw0vRugWBx5KDfviXR0z5VjCCSM1JQFKEvdVRy4JxC+mq17nD5hSu2uADcELeXnKS/kW
sAP+cGVB/6hqD02FMUqd4y+ZMgAhD7Q9NDl+GLTuc0MswYiIjJxlVW6jJ/ex0re2kobeeUtk798v
SfS8dTsFXY9KKNz/594bLoBThhcueZvVEWLA33kyEIX4oKw/u1o+jFw3UldrWgOJaH28S9X0utV4
06E8EZROZqMhjQNZFHy0U0oXJfoDOPvGPKHVKsjnq1eACIDt78/0zjVvlRJMMiDmSvzcqd0IlE7l
A+onv/GQ5omllC9UohJQLFgZuldQZPwmNnZ6B+hOHBl679Cc2iKvL295cRFPLHXZ6XOlzmiGB8Kc
1qe+qAaHJqhd9EjHLmdfRY52UDddNGSAliQ3Xfpk7ttN99y6wOq6AHA6J+7h6Qh1zwldWoTgyEOI
MEj20l7l+SNnKSwJSDn/K81Cz/WFlZalBXmBkNwzIWiS6o2FBknSviUfgjsdLafP52XyRFKXXqI3
FeiuiXoMvRPEe3nOvPMSmOXe9aqoO29clLiUiIixXbqXMTK9Mp4+tXl8K2ujA4S+fYS2/QozfoKs
3cWmpPqDmfAqpkThaCey/hXUyySoFikrRuxtgNY/VNHG5yAEmGYQ4CGbK6PdiH9Ua1qLJHu/svhQ
B2OYQoKW72md2NMTHCfuHIDXgSDP+np+o48E8ueWSGxyJW8I/5WlG51S84uH+arG1Ef5jbQC9k6x
64Eyjmya7uZPS44UngQ0JiCB35u9o2FIBLhz+HVwR6oFKKGtBgKKCMpXa16KwRIn2uJNsedlY1h+
AmO/pgiQFPKooX4zCkkDmpSgHHEXu6p+36HWMkp/0gi1lkI5wawziigZiRSAwI7yvTj9e0yqRwAF
Yy2B8nedboXp3CKgktArrumbfnqxeGBPzLfmWgjl6lQdo/V9jREjdSPh7adsp61xiZlsnBpqARvN
Pa9QrAfLWhzt8IpODMIZu9Y2emeDYNtGq7+DwbRbVbw/L4qjBnR8X8tTAdwRrEzP9qXSfIqXNwCh
3p0XwkzRrxZER/hBExhDohJP5GRoOHkJ75YB5TYSvog3LbQDSP7AE+GXH5hBEzBbCAKOjCQ6Payl
y5OYYPA9spVrtG+55T5B1Nkha4aBCaCtYhqNC5fC3NKVSMr7tF0vWWpEOvO+tU9guwOkVXSNUBfF
6Lf2odrn1+0h5dwmzCzMep2UOeuJrC0ZMbQEBHXhnQoYEaySkOP6BEKkgp7yyqdMLV2tk7LtXjcA
FEXgJvL6qbEUOwMy/kwAJSdeBMd6vKFFQQf0A2buACp96l8LTY11g4C7ondAQBsesA6d1DFBnYA+
zvrrb0y4kauR9ugWhkFMjPQgrqenQcQsCUC3Dq8yOqIjOy1Y59C22tnKPjkkKZfjhKkyGCZEShI1
Hviz0wXOQ1wLIRnK1KurXLuKgvs8fzlvgzwRlFZOCkECNWHoeXgrpk9lP+KN8uW8DGaJwVqtg9LC
AKDjYxrgoAh6D4g7WrwvcdWBIgbTgZHf2flF/KA4wSHyktSrLnkPPuYT1zJEtByjsUVFU/zpRmYV
kMXSBRvZuJ2btnb3tfzcPjaBi7qOikRMuWtvRFv+AnVFAzu/yMIcjVz/AOqmELpikNPk+APCuwoY
3q1t+QW6+7D23aChogsomBhD+sBldLWRi0bMTASjO03S0UEqAyuLOgJRGNRUCaC5wJo8ELzADGNv
BHKDl7VhX4orSZT9V4FQhjGR1Lmic6xMpo4AqBsSNE/v2cbi5LiJhn6wyZU86mzBPjSlVomtFYfH
BoNMY/CJo77kGz5IADcE8p4Y4QDazKn29AGS5qUM9VUvlbfoodlNL6R3SN6L34xrda9dL0AwIvOL
wqvZ28WTqThIwda7BehfFRfThLleYD4CwU3HHUxXYuW5F+ru6BTS+LrQZt8UeGfIdAorEdQRBsNi
qo2IBVdD1UgOvHmr28U4w7VmqaXzEOOObvPDBq/kUUfYRmqQayToNC+1lwQt23fptvSKi+hicCfX
GBzlEPnVVrpdHGMfNUinL6YzX2ToPeZilLP1d/VjKFMdwiILIg0/hpQjh4fICW8Bk+oIt2B5BSuD
8XBeu3jHSQV1QZR3S2ngugwmK7e7qioxq9ZvzgthH6hqmIDRBvQVjYOzxKWu1SKEgKkHSElbIbtf
Wl6EwzQTAmGPEXgARdIVNMOKg9rC3tnz9KmPgMzWeH0puCJmVoAz75xf0f9zTL+kkat69bhS5LHJ
SxLZ5E+jZ/gl7v7WTXeSoyGq4aPdsXfwlzjqKm7KXDP1BDs4oOoZBIHfl01vj3Hknl8XQ44JD6Nr
ugoKC5me+m4bQQt6gr2ky9p735TvZh18K5Kc00fL0DrS4InUJOZwMF9OLaeWBWsSEuDpgRraDuUJ
WBrt7vxKjuEXZdVgwAGOFFpUjkO8pydUV4JSBQMcc3JhbfUNQXFVnq2rZYO2GBTHMNEO4HiS2c68
cWtdNKErcK4GVphvInxCuAbsWnhvSknaFrVPYH6TYmD51D2A1wpEEehdceY3oIvPD2KHmxZAfudX
zrpsT8RSuxsCga6YK1jCYoxOrVxn+eD3uQC06tIJk0M41LaIyZWI1+/OPNXVcsnna5tow0hLJsi1
CvSKVd8a+ZmzMvLLP5zpSgJR35WEKFRLEHxBAkmh9HcS4P9N13DkF9KNKR4kHlceK1l1spXUVTRW
ioa7DgL1Sx2439oh2FkthqMFzCaMGIbgrI983Yf1aYBcAd6CiCE1yhuLUwfaMrKD30chkJMBeFHw
ZHmdJwGoRH4OTDTFOXLLhaBiOTS0uP4UTXedBobc6fpyFC06wy6MdgRElCB5gq76OCzKBexgeOwT
kXRgI1ZT1SRwNoodSxt9r3rKFwHQuxtzV2k2YAoexIv0LdvDTHjJW9ab4EQ2ZZoDyJKthkTEwkHe
Lw/KId4bV9qX5Yt6oxJEBifs7fxTfx27gde8ccUzDxpjeHg8ArZNpcfHWj0FWvMCfw4UM7d5SBtn
yB8l1ZHfc8KCcjfhEZltwTesIGhVMY5/m1iO6UearTylfofUy/a86vF+EBV2pIjiGo1cMHjo4gVw
kUtfF9JTXd2fl8P0EYaIHj5ASYEHitLwqDaMIuzh+YvoalCNbTbHHK/LkUBnzUchqjSrg38zpmLT
LsprqgmN/R+tgoZj1SOjypEYQKNFi7MRNKTE/rN9Mij9TPMJhBkEuiPuY3dU4HN0jgS2xf86Cjoq
q5qhLyeCOx5+U67NjeqVDhoMAZ6GeitgA/ctLzXD9qYridQFoYtDFeOy/O6+pQt0jd5nB1QKd3Cm
HTd9wRVH3RbpDO64LoeuESNbXGDDed2h8shcmeDyAJiIgXxw3au1UTdFGyp61xMk0GEpiuexLfQL
UwpCJ8oNYHvnVfQM8lXZA3F9zUPRYdruSjTxs6tbcdK1HtzH0PhqGu1YTBwdzktBESPgQf8T6/yw
SBNeS0FIg8IUuZ9XkmZQm5kKmWGWw8Xr06dCAdGm/lwAqrch5eX+yzCpf2JrK5mU0uQAzNSaAUqj
WoM9YzChkzmdHsygdyWB0pNFAKKWmUNCZ3wxx8thuax4UAU8EZR2jNqY542CIxqML5n6OGp3EReY
gGz+ucOh1ACJwyYeAsggI5ykRQoNUs+dTSDHuk22Ue/O+0BWchd1ml/KQF0ZxRwMmjHBvORbfdPt
sjdp2x0ab3Hym+EKo95/RgYHoqmVTOr6SAHhVpcS1oiBvzs0i3wihesUZSkRFNWvkcerR7FfEXhM
grZTQ7aDflU22dKBOBWLXO6F/LpOdrq0UXzFJRNO4c6aPUOz5R7olh6ZrHpLH8AU/xtTcawUIhb+
63dQ98EIsC9dJvPm6ibYyymalOvHwFXRzAgscMxYFVeEs1HZFY/Z/o9ig5Vsyur1qJsikcCTypbh
1VrjoJwPuEUgvie8XAzTla1EUcZeZzjgcYGoIi3sosE8vRz4Cdqfito5r77sCHAlirJ6y8Td1xEM
zcEfnyKQUd4ksBjxvnejrfkcf5W+WZekSIHY91Oz4SkW+/Zdiac8QmcJoSD0x7vwey6/wYsMI/zA
sH8iCBDcWgwzLloJpNxDX4RmMg7H21Dyh92yGwo79IhAyRm/LoDo5973TI9kiQAix2sfaJaUSNCL
WpVGgmz5snObHSGDElBQFi5nYBTEPm+InXzdBwe4Ekc5JOBsN8JE3hMS8tiZWLoTYYmuRz/sJXdu
OLcGU1VX0ihXZErh2IYhsYrirRYmoHN+rRJ00/Tv5xWV7WctQJ2RwRf1wyjuJLRqHxFuFXWjfksU
u1w2k7bV0xtztHVX2RfeIh/mSgIV5h/02pPEM1DQUHQCujm1xlCZAHtOeK+CUs23ZmqB6LoWmsu0
q/t92YsiJy/EDNlWAuluslQPtPb7s0wCfDspFCiX0h3h28z97FLmXGGsmG0tjXqASkltakOBN6+4
zJu87p5laZj+j7QvWY4bybL9lbbcox4mx9DWVQsAMZIMjpJIbWAURWFwAI7Z3fH1fZxVXQpCeESm
apWmDJI3fLrzPWdjM8BaWEi7WhQ14Ay9Dx8f6NJDVMU7VPDAtgmd+d6JsgeaDTZoEzFs+YSampV+
//jvL9W10RXzU8DsHYAoJE6MEgIGGcpQRFO/Z18BqoDS66O/87yAPE8F2rzWe6KWz8/21QwwDPUv
k8BgpZWZRDdnwHUbQOR6B8Rn/xJg0HnIefrFT53rQmvBTdXiiRKLfm01lN56cfh4C5Y0gXH2NWZm
pBQj15ih3mbr3GFmfqcnzh6QrIecDBu3Zc1v+KiY3MDEOsBlwcIyeyfCnIBYrryELGsxIma0NMAc
bL79eFVLGudMyjxFY7emy0fl/MTZK7UIZuGe9OpG1GuZ9GU5Hug/EKBjVfMLKrxRrxXaf29Zdz2D
owM48iQFN4a+xrm0eFdNUAEBmRx4nBD4/jEAHB+AqSbMIOEcCW1qi4DGQ7qLk+Y+7vSTyLWtXeo7
qXuhPbF9Spy9hT7FlDl3LScv3M9OqDisNSUvWC6MNgJbGl8Nxb03630W6PRMN8xCZcPaiJ7yJ2Of
3vuhfKxO4D259W/WWmsWwoN34mb3lXPJJFV5TaOrQkf7UUxf02ncfXx9loYA3kmZ7XVcoczPVa1H
ZU8VAx99tb8rUD19P/XRfyhMXbKzHXQ0u0mbDsKyFD3t/jY5AlWSvyjKCFj+lTEYtT8zy/9uZbMb
69cOd+Ia2RI2uIGXJhEqhyv+4uruzbRqH6sZedWzQzSAuCruH+dhAmDYtke95zf6ZbEgF54T8oB4
gup+nu1e10+F1yphXVXfDO7wOGb6qSHlw8entHzvfoqZ3bvOL53RUXhZhH5l6YMgXpACZuhjIUtl
kHeLmd07bWCVrJSZRfvDparD5JH4poUv7s6MhKLOXkuILC7L9IAgAjOIM5mpY1JPOcjelcC0i2py
rEE96wMqamVdC1YGfPL/FjPvUusZ6UXf45D66J/vyX668/KAoqfTCvMLRfBoBfRbuvKOFy/7mdiZ
15IMphSeOrSifrL1OkhW+yOXgpN3KzPfX79CWkwvE6wM7AKf1RSwaujPHrSr3+7ofydudtttcxyS
juC8mAJBMb4l4neatd6JmN10LkFjkirozRYl/YRdIF+xTaPiC2m3vkQRMD86v6OTzo5pdutjDdCY
lgaJJIY3oD3m7prXsXjNLQI0IFSL0PI2O6UkMf0a1StI0K27JE8eDYOemkR7Wbnna3Lmx6N3hI1v
e+fsuXmwdxkwyeKozCMXpBNJxC5lpOAn1/qmFi/62fpmZ2YwNwbxOPwdLasCOMyhmZG1N6z26BfL
cSZjfkrI2rJW3XSFNAvUvmtAVoXOvbll2/x1LSBeyjmg/ennic2MYsJTrrfamybUQ2uLivR+umi/
WKexOnaPqiOq2tAtCPt25cUI9bhK5aGO6qPlzgxl3TZGXsm3/JkuAwJEftV3qn1V3VEMPMZrK147
wpnRFEYSEw306QGtu6vecw+9763Byix1t73b1Zm6p7nZdxIjhwiQExFRZ1s81FjWAVPNqGhYp/je
cC8m1BHB4VNcrWUdls3bz0Odu+W56/e5VmJPxy151NPQfWxODmycdwCYVBHmztZenadZW/McsWd0
SnCdUdxbjgBP2dQyu8+3qlA8bWS81R/8IywRuB/9y9/yTc7WO1M7U1LajdZAtGZVh7ISh0ajlzK1
tx+rHXU1Priqc1ApveeomyogMBBejRY6we2eRpy4vNgnHtCSj1KfLB98dsR5svLKXIESWgplfdND
yyZA0UGpPK91OOWYACUGy1QWwwCSaZKE7gahK8pHCYgto4+Xu6hk0aMJZGs0YqNt5b3JBfevlo6w
UYEpn6bsAaEPLdfQrBZf45mMmfrhvanZVA0MkBK4Kean1LfCj1exJmGmX9y8HpmZ472LGnEwvyKD
/C2NfbaImUqpmnZoJEVOSh5pFrpbdeuHR4XFL67+ROus2pNfruGZuJlyMZoGLBgCK8oP7GSNYXNU
vQIaur3sDsPnCdqHKr7pLtbG6s1FVf1T8DwVNlCmJ8CnV94lg96il+1wRFoTE4Kgk20DF7hII0qn
fYjOb6i+bV9GzmMStoBL+g10dHDc/vtukpnH6U12Z6Qt8ripwIysXafJ3plcILN0fC05tpTtfCdr
pl0M6VSZofZbIdtOl/2N/DS8ij3OGFzf+oPTAHlnVYUvegFnC5x5OIxO/lCqO2Vf6eBAQN7x6qX/
obyadaj5lSdC1OdnoV3MwVNJFJO1V9yP/Eesf//4CS61f/mAtgblBxgULWueuwAdQGOWiu67lznQ
Q0rTRQN/fDImFpma5UaDRZJAlNNV0fuXlRVHH8tfUmTn4mfrIynmIkeV9K90/YKYz4mDKWRBVqzD
0rPE/AxBV50BnTkPkL1WQ7u94oT3qZEEyVQZgWclAIJq2dHKp9eP17QU6cES+GCoAr4hUlXvz4wi
PZOmaktFl27Gmux9ealxvusF2ZhkLQm+uDacm+uBAwzo/TNTYE5mVhsmAjzreoy847BLARlWAn6Y
5YFKheeo9HUdEMI/XqQ6mLmmU9fl/8Sqr3V2MSv0s8SlVMmAsYnKqQnLeOXQlqqYuJI/Rcz2EZ3c
IuUTRIxbPQQplI6mD36cHo1tBeRsDqDuLwlm/enNiCGJ3RqGvlLVHy1wZjl4SmxXNpCOIYS9gsBQ
4PnFcc0/WtvHmcXwfavreg4x9sQ31DPRIERXjmrJNzrbx7nLKcSUikFRCcdm/iJJssF92UxZeaga
vwnGutzmJl2JZ82lR4BELXIqqIVjam12eO448rFU5B9tJDeYrTiWZZQ/GGRjXRp7L8p/qFGW5jBc
Txty7MzAv0Jv1AZMoJsKyYNorYK6tM2mIqbCJAIQ2Of+YW+IbupUzt31dsKKN0Rfo8ZZlIAmTDXi
Be7DeSfZ0PhJYztwl4pERl2GgeihW3sRS28dtAf/ljEzrRmGk4jTQLPEn1yQDLWgcgCyXQbgHnqT
nlTTJ42y+zVnc21lMyObp5J5tIL2nCwr8OqHWP+9SNMFkaGHqiUy+zMlplldW+ocC1PMXg4YQJzQ
O4xoa1QxLrs22WpMtLyonxJn+quoYBPQsoQkulbejWJ46Hl2+FhFLgcFZ6uavQErc4YpVhunBhpH
tM5tMEQNmFv6lB+HvbXi6y6t6PyZzy4HdfIO2QlElmjXHwEexXsKiGCHT+mKPllM+J1Lml0IwUrT
TjEfinBSDytME2kb+95Db4mO+1dcraUFlso+54Zg/ngNq9RsQ1OdAej71fb1QQOfSfkaXyoMyfEk
Ab2nrwPsLz2281Wq/T6zcJ1lo9FLJbLsqxrTRZcY87nNt/2FvCkvGRp3QDhV3ifRWqfUslhUuHQL
9MzWL7wbCDHTyYW21shd24NknjaAK0qjtPgN3BJs609Js2MsMkALEg9PwOvjaNKfRb6aSFV37lcj
+lPEzFXWHL9sbBXh+ff/HHxp96r9Pgfc+SqHpvpbH8manZdp5OCGUXSomRvFu1olbPUg/1Jv6mcD
zPVyT/XfenE/VzfTWiP30lwj2EDQd2KCGPX/qd6s6JDFV40+DhMcdpganrMyaYmeMFSScB1gWRhQ
bMDhXgHuD3lHyMVA3YsCzV5r4lp+cmdiZ8qkBrYnw2CmiifNH86thywuoIuR19df+It3bSDx6CTB
mlOpNuyXIyQAibVNHbyu1uwIMcc3Wq7qxh4pSN7aKUozB8iNazMvi3sKSHwd1TLzVybyxtaypEpB
14HmjZBiE92yu105N/V4flnKmYyZ+9g0Y06MATKUjpyQECpFOO6bSPUT9064dmBLY4m+dSZv5kca
AriKgLxXzrKIxkOzG0Kx9fcjmAjpZvDQyyyO6R5TzFR5CVt34wQqjdtf/ZZD+/OL2Apy50xtjrGU
BScT4hHjTgHJ2zqNVvZ2+fzQAoBheiVp9u7KvoiJMWFv+0hxgNBNlh5dzCMC7nbalFHfBGkSktUi
9eLtdEAJbOuAS/6ln9ms2qJqQOmAZIMaFq6iXvFAKehpa4M2x2/rxKPLpwrserx7gCb+0lDKzDGR
BTCY3jyIApOC6Z56mwn3CQRtYzQMkf+l/PpPuLckHEXg45YlB35hZk9DF44spPVquXnRQp19qZnd
EIVm6cVoQh9p8X3iAhEHGZ87OmAgXRpkLWG/GIedSZuZEJtUY5G7uNjFoT90O4DMHRz0d60xFq0t
aqZ6QIM8ev2InS50kDAhqfQ55pg9zXV0QtHx8eMbvHiBz9Y0u8DO4Htdqnorei3ZeubdmLA1H21t
Perzs2c4VKXZUUNXbwRI4tCiIblwtDtVmp1CQBXfymYDex/n4ZoCWOqC9sHYqcM/MhSg60wVZaLm
XcegAVSVbLrMUyR2kHkJ3S9slwAg2t01DwjZ0zqMzQju/f0Am71K0rhYaTn7Gm+Zr7MdqKlVwYDh
a6gGlmYKugyw3GLfE8SZRtjfWgID72sWbNk3/rn4t8aQM6mDyHOn8nFd0cN66aIhCHD/XtRvRLdV
6db1otnqOmfPsbNEamojJKpIm8NnBEoFxr/gkJPQUbcXrfWrLvmiLjxb5uxVxpUoMoNAqJo9ZOCa
agP7s6rzWl/zE78c77IhWN/d/48+/PfVetuLs92ts2KoSYcz1Y/ZnR2yW3prPEz9BpTl/8QRnEIU
6AsggA9h+QjIUgwWZFGWbZE8+hP4eItG/mwXZu9Y9A7qCyO+jsTMkAmLYHRwzJD2Pzh7pDHWXtba
ps/edCvMoZ10iMNA4n6St4n1mRfO5mPdtKw4fm7xLGjVm9bOJtVMZPrakcfoxRLmVudy69hr8+PG
UpLIBuykjSFjOH3zTGlXCVBrN2r/jvSuu4ubgIUstK7iG0Vh1p7AhueAxeRPBAtLGvhc8sw9q/Rc
wlbh/irk5RHP8zCphvqNmkjBsBKm87e/c3rnImdq0bAaME+pATNfAiASU8/XrhmHpNZZ8PEJLuYd
ziQ5MxdMtN5gFwK6/40nPbK+YIycAtWkO4DsFKXm37gx5+JmsYI9JU7HBvgDLs2OeoY6k/Na5bcu
XemhX2yqOxc003S1V8Mf9LCDOVyBKgIcTzQG1s7esuu17O/SKzgXNdNvGL5SbLFwXzX7Tupu2Nko
ndtPhK31hS1fRHB9AjsYyfR5+r7s9Ur6Hi5irzdhVWKk1t+vXIc1ETO1kU82T0SO66B4Ea2IXLzx
lyo/IA7GO/1Lvp6xWRM5UyIM3o1fc6yqNS/1KXQ+G3s1y5FOm9ELzRcZjbtsu2aUFoWq6rvvgL/4
F8ZSzvpW6BTRo8olHkCoghonaddylUv+KEjVAKnl2Si+z9EoPF1mHib94bJUFzroLT233g/uD5A1
g3iDBg35bDpttHKEv2p+l1gK4hBOFZoprNl+pgXpmtZHe4O9Q8s48QMDWXRlaYAyrb9YR4VLEZ/W
KrkLzsx7sTMtabndwJgHsTmDiRMAKFSPDhhYLQe3pZrK8f/Tlc60ZGZPXjyqleYHehpOai5RgfBb
R7QeA6owBdNavSbzVzP+bpnzkNUzY88olcz4KrtT8CwUGfUhw9DDn6mPr+3qfEoQOB++yJQ4ftSu
mzu1RMBnbowfBsLIdQrElbszxxVx66GTkxJXOHdCv9NkGchqTcesCZnpS7d0O1YrIWB8cq8VEU0T
ii/0qKjIUNp5Jp/+BPrRrw/+/bmpz8+8wdxret9X17OP4tvUBgNNs/Mia5ef4iFUh7de/F8S6ds2
GEg9sL/4+uwhlpisZKWaqpDdNy1tAuo/ffzUFwUoLFMDYIEguVYbfbYmPRNeOSnOSJc9ZJh9GdZA
9NYEzKyBl5FaZqr7vYkvU0Z3GeF/necFgA1na5htEtXZNGA4A/4H5qNus5OKgaovQOlIP5svwHHD
yOsaj9VCJ8h7mTNVpfGaVOlbGdw9FPKuICwsUjeskxdHS3bCuBG49JZ/4Yn7ZqjDQZ4E+CJFtkag
uPQQztc+11/ZpKPlGmtPMFzQ03pTsB9EFNHv3BJ0nLm2jSB73tDA0qTpaAMj1A1a0GRlUPVfP5bw
1g/8PoGpNvSnCHWPzi5i3ZTN0CuudeUhm17kuVF3wlDmK/nCroB5eigvFc4+v/cAuDIExnP2KPds
xeVb3s2fX2L2Gsymb7ImxZcQ+dcExHW2rDZeu/t4qb/6eu9XOnsRUyobZmnwXwUmJ1I9SOk+x7Rk
aq00Ca7JmT2LLGl9boFgKcCIU2SVfsDAI5zpr9r013NmCEpB+Qq6cfQ7AjPr/dlxSTKeWEhm2WP/
4KXFLa+gqyxGI8Oqn5Ii+VbIctPq3rByL98y9LNbA8kAIQfzmg56rNkaNUOjVmHC11Q9G8jfh9Oe
gJ6B3TbAXhpDMP12Uf/F2juvxbWy7GRnhe5n+KEbHO6FBbJqN2rqEAp9U60lcBc037vvNlMRugTR
QZZg/ysQcdbwpMphJeu2KAGEaGBlAtmoPZ9PAzQ5seB84oTBJUktmKB4tQddfcv5DqPBVLdghIgB
dt/3Z6vHDeETxSq6jXbt4QmCYf1zeSo30zfnqYnog8eC8jsRyHzI36iaYw7hTPhsC02o2clUwitJ
9mleHZDsX7EeC0/+nYiZAgX+W5tnHUSURrNHqv/gjV3U9tb+Lz96IFJiWlkH4hq8hJlm8Wjp253E
ExkKbyt0Oxx0I/TtJ0E//2eCZtrFNZuuc2qVWHaALNo/pNNLjalao1sj31xQL1gRqgSOCWJdQCe+
vxhjJgAcU2HjWsDVxX4bcNZsE2ruRWauPPPFO3gmSr2DM9sQd6IfYhNr4r3QgkSTF4DBVzCAXoE5
U3PT5WhDy927j3dS3exfbv6Z1NmRpVqjt6kq22l5/FA79VUcjxQZbH+T6v5RV3MZHwtcSK3iuivu
dxRe4ZLNa/GFYYyjrRJubJMf+Cbb2/V22vthu+ku+QPVQXG4FsQubu2ZyFmOw6/H0bEB/B+M2aUY
LgbvCRBAUakBPtT90sblisZa8pveLXF2a2rPKIg7QZ62H0AckVzwU3Ob36toXfxg37v76vWv9xOp
XQWQuacrqGhrtkSmo4G2GpTI3t+WhXMZp97vvO4zEbNVCZmLvFYHB5sbalNzTHQ/8KQDTLS14d/l
A/u5mtlbIJ3J9FiJIteKLKs8Np/AnxApsIxpp7Dh7MvspQ79aI3NbVFRnq1x9hx6pCYw7wzBVv5s
A15WYzsxjitPYE3ITHvZfksn9pZy5lWo5yDuId3WESsobGtSZjYNHbNFLFQevR6OktxwsILTv+h8
uQCSxmS2hXl7mBekh96rLGMqh6aw2zwQWvHNTFtgr47ejwpAqaHXsDW8mLkj8CbNRkoPcCYA45hH
caIBeKIj0IGrm4N2iRvfH+GDtive8aIUNG4jeY6581/Uk85ZW6Ymek+E1eghE+VwnWTesNLKOT8c
tRZTB2kT6MsJ2jJmziTLWNx3PAPvYj5eDVMZJe2JG9PmY107t15zKTOlYDdl7OkVpMQs2/tw0LTe
jGwjjark/mNJyoE4NyNzSTPdACAdhN49JHWmFhhZAWSNy8TV9jESy4Vw9l69M75/LHJtC2c6Ap3M
TS86iNTrLnDcNjDrR8o/fyxk6Tacn9PshvuWLJ2mhpA8K0OLoP8jWxvOXjwkA9C08JuQY507TSin
Wr2VQkSSXvW9f3RpHPheFXGj+IsK/O2QziTN9E6ujWVmlZAU185OUPfYG1MSjB15poZYCXUXT+dM
1kz7lLU7eJWSVZTkYOfFV18jj2j8W7nhi+djY+dME213MIHvNVBZDlbdDTQH4JBLN+1kZJ9yMum3
H98CzBgs3W/XsAALS1SGana/M49lxDZT3AMz12RoSqM81g4p7upaz7/YrG0e2jzJf2iTpn3Vuyy+
RoMZGg2JHYtkk3Kn+m7YPH1sfRkWpbYRE2WvPu0qI2pLjgJZBvjXAHCJtA6rNpUA9SNd2r/2JAd1
RoXdHECgYZEMY0flEGsAHQOLcWIBNqDL9SIA53g8DkHCKm0AT6Jsc7ipzWQWTwabRrLN45g/d5U3
mYGoMlMLXcOf3DvS9tN0PTFWl48J5Tl5TnI/A+1e5WotD0uWdd8KX/eSUJo86yIvJmRTFTZmyqZa
JHY4tYMUW4nypgy6GkXJMJNCYHjBSeU1BUvwZ79LkBqqwC7lXEyDluSBX+c2ICjqiZyaToHJc81L
AjkKTFPVjkmv4hyhg+j8yT+YscMzjFMa7gBZ01BHWQtU05CbtM8OU0ELuhE14Mi3ujNxULe58Oo2
Zpn0IJlAWNpedCVlD26Suq+taIc8LJPS0QLpaA26JWILlmAnCjcdwqxqShEnQZbUiYakNUsMr7+z
xdDkfhI2eQsMxINgvANILLJHWesHLdVEWoYycXGcYKmLnWJPadxp1wBhpFC1WimME5fdAHRZC9M4
14AeapxATEK0e3/QAF1Xd4jHbmKDd6KOZGl39lfVpFV8Rs5+iJMLMdQJcUJMe7YEeyzyVmxiwy/a
LoitpJ4Omj/F1+3Ap2znWV1mH3SNOkheaYnxfRx7wwLiYcbZHvhUtLq1SekN26FCM0mkCqd+1LuF
jFmQ6C1oCwpWmz/cLi02TkFsttNrvxwjzWFpdeUitYLSSOuZHgaKxMSleKTNWJbmxtD81m8AgSWa
6UbTvRFpQd11p9uR2qWWXDm58MzvHuu6CpZB2IPRB5QPhR05pgGspOPQOeODNEEbcZnWPPuOIKRB
QmPQiBaWXd3dWm7My+3UssK+SkFF71zBM2kKgAS7mtzqhoD+zOwXDYzbgAIEPG+Vyfy5iCckzNNO
+BsGUHXnwtP83tu4TGrjZexpkoS5GFx76zq5XW90zaNAZQGkBQ+8zCpcpDV5Rve1n6cksmzWuUE3
GSy/RwTKMOqL/qxmb2XUHbe2Pth004MPSu57rYlx1jQeu9CpudUGYE1w+YNdT3LcTxpmmL5PicX7
18nW6BSho8auaGiQshh2rGXEOiaVi3YpvbfBAjbGfWFsXZd7Xtg6QyYC+BbjcHLENMnLxqUOCcpa
mwAdUtdSu+gKzs2HUdpdtU/reApzRQK9590wYYLCE5UFJSCrLIDibLKTVrZuHTS1oTcHGseChnWj
FWVoxrENo9fHuoYRYJbK4TP3OQa5q6Jv5D1tSzIZm6HqfXeIOtrq7cYtHQ/230eTaGi6GdI5bJOM
TOvFVsstr7FJ6LO0HR+MsTVSjL/LNumAjO6Nw02OySQ36uPCdwPDaGu2bSxP0w8O7re4KOSY6E6Q
ZhwKYFdKo84BDtjIuo8PHyv7RXvsGUgGgXAHTRQzy5V6oPsAISzuE9Ac5aWJUiTJiy3prBUH5pd+
4Dd7fCZJGZ2ziN8tYTaQ1oMHcwQTXCvvFVnKtEcL/lF/9F6MaoNHzq/XizyLVvNM8CwdxAwNlVVl
zfSOIkG77eWnj/dwWQBmlAjYtcAFoT4/W5lgphiED12vZ48juhfBbRR+LGHRv/B+SlCfn0nwzLGj
lg0Jo/PN9i5I91qVLx+LWL4IP0XM3CXLaNup8iCi68AG1gEuov3slpeluxJFzVMwb9fAN3UgnCK0
AV7J+6XAgoKsboCcqUSDto+x6hxjWyONct9AstnZfrysxZ0D9hmA0jBY75C5OMvEIKXAk66ovq0a
tkurMeK6uRJHvRfjogscGI8OAQ4dRquQQps9IzNxWR3T4btIHYNtLE3pkj43ijjMp7RcGxSb1X+V
OMVsQny4nDYIjuY4iXGqZbKsjG9EVLFhPgojFzBSxeixL/U0uPktRasxufPjnmuHtGMOSGTwv6rb
0XKkjEgiRxLvWsE6jQc17IP/LyaD//ci/jt5ZTf/jIa6f/wP/v3CakDSJmk/++c/rrKXlnXsR/8/
6tf+/WPvf+kf1/Vrdd+3r6/91XM9/8l3v4i//y/50XP//O4fSOVnvbwdXlt599oNRf8mBN9U/eSf
/fC/Xt/+yoOsX//+xwuDLld/LclY9ce/Pjp8//sfaA45u4Lq7//rw9Nzid+7ev7+nDx3L8/tL7/0
+tz1f/+D6H8DvpaFuUZcFctzFNQ6f1Wf2Nbf0BGCN+EB0NDGpxBUsbZP//6HZhh/8xE6Y8QY3Rse
4ie8T7REvX1mkr85iK5RxrMcEH6hZvB/q393Tj/P7b+qobxhWdV3f/9DacOz2BY94ij8uPgW+K/i
f5rFGAkjGgpLiRfmB+AO7+mOb7Xdn2h8xHP/VRLyGqCZwuPEROU8n9KZSHFgwswFGaJgANzJdTjJ
ITfgO6PtxrKKHKCRRkuGIqpz7ss2YIldaScem4m380RCeji13E5M8Ida1te2ctxn29P6V7gceb51
M5VazipQHO0oNHcdSjDoXhQdGKSjoi17sNoIn1fIE7SZHhbmMPWfRjQUiiqgo4y5CBpajwJqqZee
kMFYyiZD61jd0bwKCrgxUwMVZthlGVgp5WrGq8p1dpOJqqBfEtpm/UVidr3XgYeYi14E6MLh+og2
tzbH/8zHiuhN0Dv4CGslZZ8PQerlBqjQG3ca0yLwcgwMYMTWNiXgyFMdNswMYjuts2MziULs5dhT
Bs7PktsdKo4x9VHLzeCfjciMNolwXqes8RCcWcBsb5Ta5S5BFAGSwq3VOz3ZZ61RScCi9ZTWV2LQ
Wu/olx5Lj6NZWfphys0YMaBZW/6LRoaecVBts7w9pmPF3L1b84J+rZmFITM/9eI+kjnjY4Qhjhi8
rZjQue0Z8w+MO2A08Qb52R+g7Wv43kDhH0wCNAmjlTTqqd2Pm9w0pzKIU5FcWbTg+4n68li7fXuM
mw4p7MI36xNrXP9CT/jAQzMd8i+S9/pD0o7oVk5ib+d3WhvyfNTjkAMR6Bst02xb96l5qVU6cl0Y
iMDBjU5bfa0Kk4PYkDt+2LE8e7KZxAC1DV8svqzMfrriSAI/WmjkO7m8TRCcNmV1HLkw+22VecJH
CshxvhoN8UK9mPidZsdAdLdorOINsjUkfjBG/dnEBF6nJ4GmQfnu2ASsx0hvpxKt1WgTeUaZQADu
BSPjh4bY4zfDYUaUG7nxmThEnIaxtj9Ls+BlUFbeW7xs0y8tUw+GydbQI9NKPBF0DTGqYCz89qlo
2OhGmB+tPnVKewdWWTPYiLYfT0k7mFFjdNqWOHlz1ErLvC0ENeEeIbAGbAPiq9OEub7Q17vhPm9a
eSNLt2mB8NrQIxsNKxpLz7iUtSv9YMqlf7BGvzTxQuHHkd7Jb6aUmFfgkCpDl/Fki+eGuM5O0NsJ
LzSBTz8kUdazcT9I0nyNXc2IqCS1t/GNrt2UVSXkhW7ItInqzHH2JYK/PfYa30FIC4zBTgLvupjq
qz6X2levmsBaUmSaf4q9NIuRs8j9IswwkvupLDo02cVjbT3RTOdHR/Nk4GG/b6oSRjuQPaIIROG1
v0dNjGKmKfPyp96I/SGkqcm/Eiftjl4Lqxx5shnjnYY02V0qLdHvkIcAv4Jj8uRKZ3Z6yoSIrxO3
LPSw7XzNCVPaO1bIOjK9IrJ2rKjoi7FGMI0HC98n1+PA9LShuullCuJkPrgXtnR7CcjaNKHPkhLT
R5NJbW0T1mTfbUyZIHEAqLIspE1G9pY7NBelWzhFqMxKE+otgD1D2Asqgn5obUDHiDR/8IGpdl87
BeDbyww0ERWzL2tAkHw2hSA3jofBX5xunF1laduwrRkPzrbqG7O/dWwqXty+R2xWD3HOo1xQeQmU
OKBqM4Puckefbnxr8ncmzFsoUg3hd+Lmdwj9rO80Ttod2twZ0ic+0HCBq2YDFrdwTk5aa98m+NSB
G3vuJbOq/DXlGZDt9RERLDHSEwjJ5dG1EjAheXUTZHE3bdo2d/e1JwApXGhDu2WVX52KcRpO/aTV
BYImM6NBjmS0QC4ATm2ocV9DNzjT4l3iIwdFrL4/VYaGRFIWp7upt6ZItxnfaVnnI5TrDPHd54l/
GCqnvEx7pBbSAmEzGha6nZVJ/qP1Cbny9dY8xI6bXcTQ1Z8KDs3U1PgIYqfxGm1ldcDMxg8BYjNd
JLgvF15tvFilh6+UTOKIPI1Jw5QPiMiLUvW26uww8gl9DQBN25bpUG6SdDJv3UbixhbIYTrCbB9H
L9OCksV0a8nJRuq0YiHJfG1vsdy611Pbecns2sAUQ1/W0WgmfR44SNQcaq1FhJnm4x6ocBygF7nq
i4F3/GiOZbItGRIkdoLSshhwOQdTYeEnGFRGRYTe2tKuPrlFrt+QmKQPMXdBcgne6U+jbPWtneEc
q67Ow0mv+g2383aLJ1kg/dqVxhciWaLB9lRoce0o29LBak9mqg1H2yvGhzIty01Bm7IOuNTAiZpa
3caErN3km8AowJMm0RBL7QdrZBy6QKPY2FrihxkZ7GgsTPLkOCmyIqVs2zvsvHfRJD4Afp22HG/L
gqD/yBZNuekzWTzCMvSbvOYNGguR44v6KRkux6KyIx9D6YcE0I0RuCa0gBp1di2IM17qhVdtU781
7+ELsO2guxlqWMxAQkVqoQkPYEdhSi6BXswc7HuVPyCR3kS8qcz96JNi4zmxg5eedl9T6dFvWf6/
nJ3pjttItq2fiADn4a9IipJSOTqdafsP4ZHzPPPp70f3uV2ZlG7y1ukG2kAV2lsRjNixp7UWjW6B
nNwTgkZwm0IBC57hUNq5kW8Hq5Cd8i/HOsXUfdY1+ZNZqPUhG4vW1vU0uAl8pjBnX1f2UB+INllO
e5+JWnGjDFVBkVGMYd4eGAifzNTLEv97AozajmLxLi3bwok1099LPRLrYVkbD2GsTV/0wVQhAisz
N+plcR9Mg+K0hFmeKDTELHncOUUSmo5ezKktpyX4iqYeH+BFk91WjdTdACH9k6pr8eswDOLBSmPp
2yjl5g8l1xDpUJndMeZBc2v24VZtx8ouFKX+CQOO9GDUI2K5dTy80D/SnUKfA6dVx/RB1kTtBkLK
Zif6kB4EXXjf6sLwyDvBDe8aIXKY8KIyCBbipirG8qlg2m3PDkb7amzqY1IZxXei0NgdUjVygoFP
rhajZaut3j8UWTH/ttqw2ceCCPJVG4lpUjPdl4rKsLDSpk4KyP1XqWYosTEQEZ0iWR88CNQU2Izo
fruyNcEzi3aoQ6opPRByMD4xd9YwETmW/Z4HjsOuiwWzTGJRn7pW1n4kg9g9ilYlneM2hwO3VgOa
v3Wq/5wGQf4kM9Rvz9EYfoFDzXB5rgZXsBTQYPFQPYhzg3OJJrEO4FXTKzuau8phBs38aYrNzNs+
Dl486d2NKLbR97ZJBncOrObR7P1uFyV550rDqOxmPYoOIcTqN1ZpoHBXNLLdDsHM/9eSvph5Ut0W
kqTuK30WzsOsMIA5JV32LdYarbKHdGqeIL+YkIJO+rA7+FUlVw8qVXzJg0xv9J3EUESnBH5a2JUO
ZajHSJJMgRD1G9FR2koBQqgW/jetTuNbFb2fQ+Aryo8wm+dvc1KqN6U01rLNqM34UhZ6ckOdM3Rk
htYeCLnym5R76RlqHrmtREVuyEt5X/qa+WhNXUkzTpu44wgk5XQl6tKBtHE6NGGgeGnTD+4QZcOr
RAi00ziMu9zUE7sKSsTt2yH32kYUPYWG72HIehjBq1j9nExBxfEIfEevhuSxTaae+btSs/sm0+2h
0i0nLUCxKkqvPU3ypLMeyrOGGZHEhFHywIPT2brhV54YUfDI9Ng4NVTfnbER+5t26qJfFbdQV4TG
yfxycMVWoO4bK/VejTuNDqqU24BlJTdtRv+ppTZ4CESt8caqVVxdC/LbUK8QV48CwxU1REnDYjQc
mqOBK2SDqQOt6cMb1Qrms5XKlCNTTTfRMO2yAz7IdPMolI5ZlklHM9VyXEGQ98ciLQ0vqaXx0I9t
C0nUEMHpVRYdbkGmLp10ZnqY8XBeWovlLa2X7psFVgm0gTI33+lUyT8Fsan2TTR2X4OmiG5yLR1v
fH0KDki1zk9larRuko7ZrlbC3s01PToaQu//iWNf+dQrfTvvxFiDfriXjPozvYvSyWcNNelCSu9E
oy89qrjDbsGpeFk9xo4vJMl+mmfZ66hzsPtNeVSkNriP0yKDeVWeJTvtGqJIS6YklHaZo+n+sGuE
Vjyhs94d8zyenxE4wm9qxMVML+jGuI+rvPyeBIl09MO48rR0FhxDUFtPNuCx6ukEEsVFyWsmxupp
NovgNRsG0zWtYs6OmSZrVLt73ppYiNP0SSoiVB/82gpfBz3U8t1USUB5SyWHx2kq5tckEXNHgTfn
YJim+DrN8tehCqUbnlIBDQkrU3dW13QP0JbxNFRiP+9UbfoVEU3dm2yeF4+8uDv6OcLnUMznRwZi
4fLvhIxNSA3ozuzSH+JvRtOoD2YZ9i8VDUMaHta8zyk2eKj0Gd+M2W9v8jxoqqP8N0vVIM5zsyxP
v/lqmbU7a07H3jUsqbxvwzZz6bgVR4le1cEfKoAfnRX95lEoXxVjNu46AF/JfowU49VqW/nBgF+K
lBcF1z9+ZPJheE5kp67IxUI+hZv0RbkvByt9rYZWS22tVuixl5EalU6Aj7d2GgTmDOFZ8wnCrfkQ
FoHuVREe2IhkgP25XIJsVUvahek0RSermoEMF6k53/lVEjizUgWZLVhq7NtqNKjHaDSin6kySY6s
R8l9NZlou1hTksC+I3TpIVzCpNyao9cU53YaqiEiuw2J9toiLr+Gmh8fTN9SHiQIKA55NQr7MdVC
WzC76KZoyID7oG7+ZLGK2mWop04vmMVPfWRmywprMNUBlOwySQBHQlKm9HlM4+RGLkJ/12kBQGyZ
KIdCQAL392BMZ2WSg2mXtIZZ2qWcWLf0VuvHsh2Nh6pu5elRD1Co3Ud6Cb60aoZ7qTW456XWFruG
o3PKe3JCtG0pNnQ0BuG4i63kLinayWujRs33tBA04b5sTKk99WVLIlemVXPTS6YP0UyoOmMplK7g
d6Mb6mp+pHklwVNhQQzTzJ07TXh8fwYoOahqcO792v8yd5OholCrQ0RVzOInwRKFw8L9aFtVSnXG
NDk5jTS5SawyIFiW5r1B7H4QWiNvd3EaTQ9mMGeVnbZG4/EAjHvccGHuRDMZlT0NvzbifeR0nawy
0h56rvsLIfrwRbAK47nWjewY9Zr5s06D2gnkYHQbIkSPPhHcFh1pojpFxqdg0ORDZRnpQyBN1mNP
LxkJoxjxcyXpEm80AuPIUVZJPaXZ1prScoKm03fFGKW2RFZCm5VM2JEWR0MDcniYhoSx3kLvY9mu
VbX+rs5z4JLPtSdBbzjZ4MbuDFU3R3vUa9XCjSpBslfzflIcWeuHR61nNINrodFhTP1nHYbVAwLH
5lOuCZOXShXIuYlm0q1vDuEvP1Klc+uDcS76/qlmLmJnpUVtN9V0GCdaaZUh5HYy45aagipHWui3
YieerSILnMHqYidvhedAozsPVrPcS4MOc0VNf3ZfLUAQCBiDM3Fy4BLMpLho2r6hmqbnpNFSuAPH
3NYKS3UMrRG+T5oauVIV9LlHFTQsHWpN3TGjfX3SpLYUHaodBcU6ldjdkQt1goVQHxAKR5VvdOd8
Ng+8enluV1EdH8WWWdiTIVg0o8tRfoyDJAa1LRa96g08UMIhoJ5G2q2qqad0qn8y1D6BUoXKY0eN
fpY+p50mfbdqAS3Y3pqM80QV6CwljR4zZdMaOmAnua8pGfS+o/UB7e1irvPESRig4x+k1jMpo//o
l8b4OYKmkepGrJc7uU1kchwjOgaq1YKgN4zpy5RFE7iSyIjhuYrjKbSl3hjPXdxKD/Lkp18EZRm6
GcQ0bLgFWVEd5CxnbCHQjemzVQQmfCXkPz8Yce6ep0ycE4cGbvvCO0vPIVL09GmKtfFF7qZy3lmF
RptlUmci4qhMpPlBQhZS52nR6P2Oepme2jiM761mbJ5bZfA5E3rVq0Rlaf8t1Cz1IWuq4UYR9Pqn
Eg6CawhyfATslnuDERAJxnVw6LM4vZUMfvQOByN0R60M1ckWQEXsp67x3apLjZ9E9MlBqMfkLBVB
/DoL3DUGcfXhVzfr0gvwUn8mpo2iZ7HDJY8ZWnh2axZ5DpIppPQR9fo5oQBuC+ilnMnGEsXWY31E
z0xHPcBuZ72oXMAD0xeB89De+k0xVaeu1xrzMBiDJvIaTCbfo/LlyCuDIgwporRtsxd6S6/Snai0
RUuWZob9lyIBHPFitAJn2bQEFXbWLutTTyQ3j58aVcrGT2OnT+prFqQEIDuxgrYT4vEg5j2aoqw3
b5MwrO6GIBLVQzpW/Xjs2mBKTjST1W5nsVbhJ+A6MWV8gxpF8DVSwkoyKNKRZlABGpkBuhfVTO4f
fWXslEe1F03/Met4RD7NVSNKZ18ki3bCgF7OLg5NSAMT32grOxCQIn2IGcdrncwcyZILRu+BCya+
rGQ2FDWNz9iAP6bF57Tq+/DOFMg5Hvy2NnW3kMuwRsx2iPhrzbiReSVkxTen5zhLGLJE6IxXLbbk
3DwFg+mHxzlJ8BKNnwzSa8lIRmLPmeJ/EdSwyp7bvmmxGbRZ8Jr2JADuFNX6oalk3Hg76tTgOZyN
+hINLYdYTkSjc/uu7qmB9loYeksQnTlZWkGsQjlPKnYSRZX2lWx4jE55bNYKv3YM+IvEJKP2Z1th
oSWfAkWR4/uu6LLwkXqJYJzkWhHzI2enmdxJVavnSEwE0CVqpddeJ0lSc8p1v09v/Txv5x9VTsXo
a2+1yzcKtLETM0echaE6GnHd+Hbe+Zq8H/ibw7NJkYBBjZFM8V4pYSV15LIWrXpXmTRUXJ+ZopmK
hUTUMe18pgnET1brZ/lTRVUn2BeC0n5503n6n97O217OmtOZZg59bzpDdHKAAl6Q/+gpAYoW9r7t
30p7/yR+ThVHZULioZZBPI6OgUwO7nWhSSye/fLeSHnSdkr1v+D7uPgtq07slFtpmMT8lsGe91L0
JNuQ1t8zB+IFmisMTvEQu+XtFq31qjd/YXU1ykYHrsyIyX17TtXdyP3sxa1NXnW0L0ys2v8DuWw5
I/9iL8Ttqk2g6qRHKg7odpYIHoQod1aIn3lU1JB6jEcHkTInfMzu1QN0TLuPP/kacHDxa1ajAmos
o0mELqvduM0L+R08rcANOqfkE/vgkWO0iLcoa953v7X/saky6LJgCS/oeqDMm8wQPIethiPh8WGe
c1zm88bKVhMKaytrNh41zKTIXD7lQgoUMgx4iO+jz+Uh+zLsJ6dwtGonH/y7dovFfs0ifGF41RLN
8tasGCaCaeOTeKKS+NJ5YNJ+zK/R7bC3vPqpfZGdbB+ejGG3BebY2Nq/RB1vJj8ii3qcXGFbERNq
eTQ8Lc2u+g0IwpaV1S1hQizuDAbw7CBh5LL/ZTU/awZmPv6Al53lxRn995Ssx2SMoDcJIDBCtdfT
K+shjBCRNP3ypua5UKrMpuK5b63Q+djuevLo4vutrkTH623Ji+cRPf92+lMftT2Eb65xB9Vu6xJY
IKkl3myBK/6CUN530pf1mrT6oQGxLtRIS2HyFbNgva3TvITeYLfncj8ekgMivn/VkgOPKPlpdlUn
8+TjaFMLPi10Abqr/Cyc6lg400HYwEmshTz+ZzP++VWrMSz6x3SwEn7VQrvUH8v9IlXePC7cR2Rl
rnhWD8M5c8pN/ebrnvgfw8vxeHOSC38K1LbhzaQ4bpvJS1mpG1NSq7GY/+uH/mvCXLHWkNPN0tRi
YiHcpjgc7ylW7/Jd9pA/jt6239vazDWwIVQiLVMZJMAlzfviTtvTzQ/cHoQq5XPYAzRoNWoUfVNv
iwro/3Go/1nr6jlVGQbMeoXvGB/VBCRnfezvU1g9TQdtWKp+d8apcBjw3XJIm5u88hURobMymWxy
45ZEEc+L5s1C6wktC21onrQtDpH1OPr6yJqrB9aggEXLg6X63/ST6LVO+BDaqSPapltDkeZztQzU
W/O970Q2HUDhUbC125hLjvCmYcPV5sGn/bCQBmi/k728K+3qdcPHLNfm4rKD2TVUCKhNAK7vT7ff
FpQsl5OgPobMe+4mypWohdxEbmb7e/8TvZK7ONuBrYyU/wWP2H/26I391bVOyOLKMMT+cq31l2Vw
R4UnunnO4KHaogpds25dWFvd5bKDR0wlsbOhU0Ze70F2k5Mv7Nqb7mt1zu+0hWRl2NXfcnvr+F31
Iv+sc61SwiwRlbeBdfZU2YXk1PvWxjMlb5lYPfdjr+UDPTK28hQ+kCsRpv51kuOvlBO2SKA3z70n
HyJ8S0FagyBy4mw7l6tvMnIM0PUwl2+ufUuadFUvLf5SKClZ3071oxa9fHxqr+cHoChlnTksJtFW
S9UNU1QYZSey2dVUyijXEy3qR/G+8/yv7U7yqrPg/V8alIGq8bN+SPZb7F9XV/rmV6xc2UQTh7or
v2IuYmKcFznrHEX4vbHWq+HjGysrvzXH0GVWE1YWMkcBfKCtvZqn3ImAWRo31W3mQdn2rHjlE0ys
4k66lb6rP9qX+qn4tMUUetV5Lxz/pGcMDVyw1o3WDBSlL8gfo90MuqDfmRUktAvik850ZAdfAcnJ
TgjJ9Zaa45oC7e/dfWt75SlijTqglGJ74fJKDgncCvpzdFwUr8Wt27om8rwwtnIUYiUyolFirN8H
kb3ohrHdbuxQb/5kPsjH5Bg/yY74qj8Nz7FrPWz9gL/KFGu//Ga1ayI7X2w1xWz4AUxlEOjgrO71
Y+pEJ+N5UTLLHxp7UVdq6x1ZGZzGtZs8E5Edcq86iKcC5QB9AwwpXTvuJvM3/wGSXiI7hZCBdLlc
PoBo+xSdfv/nAZVO8l6xey9Ndts8wNecGhPQJqBRkTbKGnfXlHAvzu2yD41pj+ZtJlb7jy/Y1czz
rYnlAr4J8IJq1OOh/rvV0ffBLX8hqc6Bjo5E9osP2daJupZRvLW4fnRTfWG3yHl0uyeGNyk+Uuss
n/IqpG54Y2WUF+txI8i89tC/tbm6PlbP0GWmYLPLZ9dXP+nCvSR9NqTbuH3RtQ1c4dZXW12f2o8m
RV5OrxLJPxlUoGEjbSQEV08jc7impRmwwGsrt9jAWZxGMevJzc+1fGfMt0Kz8cxc87wERf81sazy
zcGogrYq6hATkyFCIUO5VnEqH8pVId96uy9nik1wzMtwNVLiPJ3Lat+YKmQ5A4KUWbZ4ChANjT+1
qBQmRGCoQFpudg4eFLsiU+ehqX4YX7desmuOXWOkGyFvEA6yuZ6eNlDKpcU8Lnc7uTMi9D3b4gjR
PiCXgeKP8jn/lqJrHuy2aI6unBR0h034H6EuNC8ExFO5V6YkJ1ow9Zty+jVtqnwtj/DKkWrwASwQ
QfCnF3Ph2WRZSVzU3DXqWtPtIh/QgsFc9B8X8QAmWba+5XLyVhZ1VTNVJJXZS3Gt/yMWtEnVgLBf
9FRP+6mf5nPuaD9gSCxIORZKv5TWDBqb06G2/Z/6vnxMvc162pV1Q8bD5KKusbPaMpP/9kQFJaNQ
loW3HtS96aluxcKLn1NKWiETWm+eoCsn+K29tQhQYcAjPiCaSJoMHC3JdtX4I2QiBUCOxtOlFKgf
TcXxY999xQlgVNNRiFiQYGv4ii405dyXLDJSHqfwtzV3ABajjQ96xQ1A5Q2lFE0HHZzMylvnk+h3
VRb69BlFJ+ifENCx+46BzWQDjLO+CyAk+FKIP/A/PHlrfiOJ4TertZrZBm030YJNG2FjKev9WltY
PQLm2GrMDBapPTGRXSido0m8br688dZcuJPFDjRQiE6ZgDJgkHl/+MgpR+pjJgVkVz0pDklW7Fgw
T/3oUQFCtcOW211+24g7JjA+PhFrBmCyjsU0ggHotyxXfvUu6NqU6xO0LlSvRFvM3YX43OLQW9Mu
hEnG3SxorK/72uDqlRgWIuwIxhXK6O25P2o3ySPzY/a0l9xM+v9oSFz7hm8XuNpbI+lKxs8gleeU
9Ax3lMFjG/76eBe3bKxCIi2XoHoNWVOefqfauZNBOBtb1feLbHy9c6uLpeZjL+gpVpaWDmXblvLD
96BAtSPzetvwFGLMeU8Dq7vf5qS+CPt0Bc9oLU8eaTn/XR2UMe+AhvR1utSDjmPkDKO90J9qHgya
3TFxZtMdDltu+XJjIdBVeWRl5sMv8XazqKQjkx+j7cPJmAmx3Va+Y6RblCLLzr19glgbFw+WTi4B
Dbs1SWKT8CpkfdbbktjSWCVNKxm3Qvegm1+CTNq47hfZ0l9zi6CMRH4A/mqVjiedDs7HSnvb/BY9
fanP0ffRWYSqCKPd4oTwLNlhNN0QTSeOtdnFueJtWC0pKdSkGsHa2nxEiowEGAPzg23dZ0+Ict3p
RzgzxptFF2XhzoVc2jd2xevHt2QtU46v0U1DNMkWQZ6por66Jn4S5WXRZ1TIHdNTnuWT6kaPP8Q/
PlqUxa3hoosU67vol3yWbwSn2XguLiqamLfgG1TM5U+q9av7A09CruplxHvBfod2UED9ego87VFi
p5mRtEsv3EDBqpdvlCGroqYt8E3ixLUgmdA2qJ70BT2dZPriC+Vz2GnQEsgaqR8xuGbd50NxFgC9
ifHoDtpjK39G2QjiCCZ+AmUvAn8BML4rp86W+LOSO5zMn7oMQNx/arp7YSEN+uWHZNt1BF7/XEaZ
O4gUP+r+UAYJgDv5PIuD06TgyrrQ7ltijUa8QUwk69F/oE6Zyd3JiqSN/V7HAbrC0qFQ0mXwuOYF
eJXh3SwrZ0bcmJdkfl52i2g6T+KnMG/cjw/W1U3+x9JFsTCoRX2ILdFmABtUybGOdedjC5d3ZiFQ
BDjPjPTijtZBTRlHakxHtOfVyr6PII7uLJBW1DloqLiNEyjn8UXdMwW5sbQLB7iyu4pAxjZcoD0S
ccCcuUqm7SDncGG29z5e38W3wgyZjLgoajH2sj6mzLu1aumzvLCzkJoBRzLB2b0QYrTqVsRxZUkG
rINcQwPqYniZ3wc7hpZ3MAbNvZ2eszurOWrn2EGOyJ5P8rQvGcLZ1x68HP+S6ZQcEemIN2aXQ/Qm
ZRSCqhsVceopUSEJsG8Pi0qrvCkGeHEWV2aW1b8xk2vBDLgIM23GeSweJMZ+P/5WlyHbysTKjQag
WUslYQP7fefmPVo1hac74V32zNu/napcVI/XO7fym3nXT604Lx/smDS7zO0+5xTUUFXw1Jfmt/5M
W/4c0wyoPZB3vwooRXYLfHbjiK6LQOtfsboJWSuMSajxK1TPP+X7Rd1JRmV3q2Z7+TivdneVCEZA
sEdFGXteR/+xPtZO5wYQY+4UZ2kzBsfJ0ffBUaBkPpx5oLczQ3kdjLz/AetS5iB1Qwl5av+3lEm0
NzxVt4Lb7WX0rg2kcrZIFi/jypXBdTgyMkJVx3/Pk/xnGUb+6f9pcGyU86iVV+fxu/qzhcpju7m5
ToJX31RftuLNZZnyYhATaKjgZAJzk9ZOWYI4DUNGZI+dhkqiOnpVWTh6PW+cpo1rqq+cUFb5oBGW
Mz3LGi5HRaKQytbGq3HFqxrEkyrsxrC0W+u0rgbIU7WFSpyXBTuxM/cMUO6IQnYRAm0fO4VrTpVC
MxGsAjpBXCtppRA5t5nFepLyTy9CgyF/HectCtC1VPNfH7ow2mNDXmo2q+8l1EgaC8sd7PfalwkC
/Whn3TDqYDdfere+65zKKY7jwWDOTPDGuyULSc8B5RNk5v4tw/DFj1l9Ql9PhoWyB7dktjYIGLBx
GwTDV33B2/Uup+jN+ZT0oTXlCRMgdndIapqH5I6Y1Q0d1REeabye9Z1kg1Z0QAcOu8O/VSq9WOPq
NWl7wF3m4urRuHjK3Hv/+HO0aXIfW2+753oxALVcx7fLXT0sVauHkF8ub5dTnsEtxrfo9NkpvZPC
rn8ktvAtvBPRYev5sluBzrUL+db26pFhSDs22mWlc/qtmU7W9P3jC3KZv64Wt3o/ul4HZzWyuKVD
FB1qUhyKi8ItuGy0iC1nutl0rNcu5ds1rZ6SVq4RmplYEyTlXmgjSXjMYau2WyYE/Z/yub7VvlaH
j9d5ZR8pJJFjQZgL/e+6AZSGcRnP1oCcY/8Evc+uFrYYS694NcruKKQvVWIK4KvnQgWAWZVM9dtV
NTwKefQcdJajl6I3RNKwFessl/hdZo7flGW4t8lTLdjiV5c89RUSp7Gkh0eeLLuLakftKt4IW25G
M35rBuWiaccVeGdvdeOFOkslJU6X3LhnyLMBnrBr1J1/BOPrTGcgwY1N426rHHxtTxkngRAeoOTS
QXnvaAyVGfoM9JCdV7ejeC40Av0RGj0USz4+HtcMWVRLrSWvEEmE3xuCLSI1tbIc7SxJnMmAlMT3
CSvKs1Dnzsemrpx+2NL/a2pd4Q5S0AMQB/T2aPk7xTjVVmx3+kaCvdza9fmwLNFaHqXlnV27DXHg
kc263O78s5IxhUXRUjMeqV+d5vQhF2L33y6KNEmVsUYThhO52j9Eqv0AlPQIdSIsypVcll5XGtmj
MZdbKu2X+/fO1N+W95vHR8mLSBy7pLcbbbSNYIA1i8ENUBIfr+jyRHC/TP6jgvCV5fUN87slslZK
nhN4RNpx3vvQJIDetRnj2zB15Xa9t7W6XUVQTAjCM7mr3y5yvNNt9i10mGS7HdHZhBjOLm/Dzx8v
74rfp9shWir0ytAf0xl/f+IHoxAV4umBia3sTnKYnfPUB3VXnavj0q0WnK0B5ivf7Z3BZcPffLcu
GKYMQGFrB+l0lEjJlHK5Ys2/vl4UlKSlXwUfmckf780UUJ0CNQ3wVPonAYiTiFZbMW4pKF9ZDFrR
Mg1jlerVRdU30cpKnhKKAbLe74rotzJ8D7rXjz/RlROIDcorVHohDF5PQAGnArhh9a3dj0bsVS1E
BnRKmvu21SIvTSXh305mQA+ngJPAOUm8kdL6EvdF2iFZORA1IljT3eX7yma+yxZuGds/hSd48TYO
/tVdpF1MxReSA3VdPSq0SO+lgVdFbizZHf2IclGSqcc5CrZK2Rezqv9Z3D+2VnHOIBWDnxvhErPm
UHuBC3BmRLYaL/OiR9OBzMOBgDH4ktxvxTuL73vvi5dt/cfyyjeGmjZV9QCYK4Waajb6o6iLrmo9
zcUfn3qnpqfnAZDVx4fn8gHAKPmZqJD0AI9cPwAg96TSYmslmMArvdrN4WvPYJslOKMSO4E6byQF
1xwK7U2JajKrhaxtdfHATNZhkbYtG0zHzJXQkwVsW75KIip7kq24Au2Rh49XeaXmQxn5jdGVU9F9
f7Z4TlsbupW9tl8mFOVfCdNcNfWAecPa4oZXH/KdsdWeBj5VZmBXra1aL9as7jKhcD9ej7JlYnVK
5ymdUrEELWaYdCFEZKezTvDAfN5NYvXJVCc3VXuoCQIPAgEHGbW7IlDsBJrciQJFIe6ICOzaUmFy
BXDbdccp0h8kRD5EglG/TCPmdm7UgavM6F0+e/DSPVnJ0TetfQRDjRQj1AmEHuKNjfN47Y3jMFLv
1mgo4V1WK1OgKDYng95C4/pe5ko3ZbtjPpkc2ZHs4pfIVHLgyOH+4w294kPfWV3dPWZ050FSAxLF
Thl2s8S0YdzMX7seMuYJMJ/9sbnLXorGLKkm8TCQo+JOV3E5FAWGNgP1sMefPVRXLg8r1TG6kNAJ
EplvS3ZeW+Bbg6vQIU3Drlegu4Pxq3KnJPM6vdlngu8K6tZEyhVvTXZj0rmgS8UQw+qCK2Bpx1Ql
beuCRzN/StPXRP788f5dmlia7ppsEERSAV83HNs5ZkxPY2BuzDkQEK5P3zpjK9y6vGM6SaCyyEos
wzXrQrscjoWVJlB5R0X1ZEwAhnP58eN1LJ7gvafQERq1TAueB/FS4pS+jwKbEAxsWhBDGpKLMmQF
shLexqlv3Ta1L93A4b71xl3unqEQ0Kk67SXDMtfFrjLJyDpKo6AbDKVRUTxlAXDGfJz/5cycDif5
GztrJBoE2Eknx5QnfXCLMA7A5eHbBdQGH2/i1eVA7yYSGkiMsazcbQitkJiMLEeRkTebwNTNnyk7
bTimy9PAYqgMMqwmScx1rawk7RTzDYcOkZv9wtjSJv8+YXlvYeX5EtTx/EhkHVEMYVbRuk1zC4xk
o6145f19b2bl6oBdq3WbYYamqV7vfLivHN6AJ1BeiscU3gl+lGizLH9l++COomfPbJikMQbxPtwW
J2hvpBBC/Ll7zfVTu4lHuGYAn4pir0lcejE2pfh+ahQRZZU+0n8mUOWHyqePz9kVp01w9sbE6gMF
kZ7IohJTzHMkAsPMDVFWsjuwjbkrviIhtXHkLmbQuUCWZkH+Ct0NRan1mKSQjNWQQsDLmGZ0EH4s
qKVlwKB5iB+3ZLivbN/i61SScsrg0DS//z45rDjcLDqYXTF91QJYBPVEff54A/+K8bx3d38d6n+N
rDZQr8KkFkx5qQ7V8i49iszeQFP1FU5U6kTZrf4Ma88e6Wov/V3/zr5meziDnPHBzDbxWYupi59C
JqGqMAWju7OqwinqSENXaHLw911/QganhBauj/ZSI827pla0nZAZ37vBajac4t+/+cKytsyu0MEV
6TW/3+m6gzi4yqH6WADeQ7orM6rTkGXuGg++lPFA6OUIfwZ5h6zCgtctb4fXrXrZlX68YdHONZBI
YUCI2bn3P6Ko+6zqA+owtZFa0X2jp4n6TU9HDQbUXBiz0I3MvAsdSUuN9Eb15Z0pV96MFkhi/Uqh
09S/wNv9O9MTa76T+PfyRmHqilO3SGiX7g9fiNGp9z8Q25CDN+QlZRM9oEWHMHa4E8P+x8dH8roZ
RDSpGlJ1+Hti3xQbtErRpSGRSWXr3q6MymEiuCy35iCvJJUGgwFLtWG5ABfxytQbaAZGY0tQGz3N
ewC2Xnt/JJ88qp+sR7izlxp6cG8+fby6y0sNpmNxueTMV6C1eiAgCqcgZSe2oMCa8ARJ3uFjE5cb
uMBG2DyR8TIq56t7VJZz43ciJqAZtlukvFU0kTJ56238Gyu8vzXv7cjvz4PVR7kv17BeSH0bnSMY
T/dZjDqO2Ujdo6qNdHiFsDloKXKZBHO/hM7a0oDYWuoqZu+rvkvSRRiwjp8CPKVClz6TPv8v9vPv
yQd9AkZyZcSAVr3pJBn9mLZ1aN/qweDM4dY8zrWlKJKFEsNCe3FRMtLiPhLaeDkYMAFlDFEzLtLV
4sb7tWVl9c0Uv4CPKmMtY3nbKfB+vcba1pt8GUFTVzORF4W/UUU+ZrVfWufXVTlhQ0AVE/K/P1BO
2kps67+kp/6geOYX/b47MlJhDPbWROnV9b2xvVy/N86j6iNJ0pG4pZOT2tTgvikdDQeh2qi3bZlZ
/v0bM2JYclIGyglhfZSM6UmXfqMg9/njc7f40/X9IjzjyHEkSExX99hSU3PURAReegt0u2Du4nmw
40G1Wzm8a2CvTiHfDKV+4zW85qHeml0dkTGUrMTyE+oYNaJN9AzCY1jM/3rSnTjKACyGk0etFUf1
fgeTaoysKKUVEIafiyKAbn1LJvyKf8IExNGM93IOL1gMIkHW/VSaKM0jaC1osDqJ0qfg/5B2Xj1y
I8kW/kUE6M0rWa6dWq2Wac0LodFI9N7z198vtcBVFYu3eDX7slissB2VycjIyIgT5/TZfpqTUxTr
b0nX/13m6UuiRRv+sZbRX9hepFUweE5Th7ySN39vH9uPzpeOJ9euPklPNte2C2Xn1LpbDedrr7xc
8OKC7mPJDpn6oO8RtZDtSfN7La++hL5tbESRX6nnpWteWFrSFeiTllZ5iyXYYg/Zu+Zd9NB4ykmg
p6mf7Ifn+Vv1vN3Ovz4R4m2M9orFcwJk38JpwiJ3dLg86R9B51Y7r4MiBMsVV5PRG0vigz89j8NG
PWBtU89tLiKKVJSjM83B4E3FD0n+niFbrm+1/NaeMZTuRadW0Zj9Wj7/4SLWJSmjiyTfI2ktudZD
+Cp5ujt7zs/2r+2m8OqiQA46Cthl2ozi38/il6WjOQqXHMVd9YMs3U390d8cmll1kvN8cfF+GYxK
9eE65/kHDewHHd6DcDczxvku/tkh0LgXCVb4w96P3ymx3A6d16U1kruzVHVx/PrZCOweQkcPwtCD
090nEUogse7lkrpRpbx2SWbXqNSD+qQldwV8D6UwGLupATdLq2mXJerkZXly8n2k2jR/9JoSmnwp
trO9lOr28fYyV5LYS+uLWJ2gCjMH0JT/qszSbtL+zoa79qHaNY8FKmxP8b0A1yVwiX4E/r9JpnDt
RpfmF+dRGssKiQ3M25ZnvzTfGnoys+xGPxLDY4RV8Nwz4BYBFY93t1e+ckldbPviVCJnVDVRRLE9
y7/b44M1fL3997dWtjwgsVFFiSL+vl96PEp3liYdE2tL6XPdjKkz8EUf96ptB9emVqkFG1hrj4ny
ppofKuP59kpWsjFRT3SAejOKddWoCysQO5LKSgwp0e8lXQnuS0WyDsP8ZUi/tsWkfbttcP3T/Da4
OHuIwIyjWlIIpmr6LklmN3DijRfO6pqYoFEp/siKuSzCpEXVhIbeYWJCrOCuR1Yk03909hMk4LcX
I37s5UWHh/9qrfJCdADsXAbKeoTRQRbzjKnVPabT564hPIfD0Q4fX4duK2ytn2cxHkRgFuj1Rcik
l5oPWsTCpqP+Ij1TBt43Tzn91Qehu24dkcDwEgb9n4fTFt/AqiuemV58tk4zy8yQi8yb7b8h6IGW
+C+HysPt7VxpJbGf+DtNRi7VKyyX7ittRKlF1Fe6z5Ibvk2for3E2rh+yg/lX/JDQHnpttFrbwFN
A10FgALLBL+zOMulYSGvBAzKy2flNSqgFgV5MgWT55T5yYY88bY5VQTdS5+5tCcup7PLFYCBXyYV
h1oQ2sw7xbVkt0h2ir/LjPdj+yCEqcTw7wxZdnkIdsY/8E+HCYKSm3Dk67N4+VMW/tQ3YzCqM/zQ
ONXrUCgwVHbz1v5ee86lkYXnIGLKOE9v0THpejRIVbt8nFrogVN0bzfC8up6RKYk1OOUKwIKWFBs
mDfp/8B5Lo+uFYfNC0JJ0t3tT7jSm2ZJZ3YWn1CTFJ4mBk8v32/be4PHmYeG02g+plLdC3Z3QWxQ
odgphXL/Mkx58whs2nyKq876NKVVudGhX9liAW1jzBk3vi5B6KWdy3bI4SzSL1Gr38sNSrNqvRHs
1q2AKgK2pwJrWjw4pVZRU5SxcJLwSeXxPqYnvf+xsbUiJ1icDoZy4JQmflsMXi5yhkaCry/ufp0O
5fArKXxOntCw2sEJD6ha34yp17kgwfTMoPCps+OYKZlNFZHj/x/8o+KmzxS3UThlaix1B8hqptOM
wHt+t9UsuL48RBgXfCmUdSCYXFweSReYWaXQSpRn5TmVJy+mWLVT8ihym9R5C6C+3ffN4G8E2bXP
yLsauhQKIdfwN5v58SgYUFWSw7skhxejZWY92wiqK+VqZAAV4PlUGhl8XDrLkBca7NhYafbDHjLi
PRBnZHSTY7uXjs0r8r7xC2wREPNs4YHXtpVzQIdAPEKvBgOGxGkKqxPbmj5UnX4faU+qheIdIhSJ
vus6ZSMarDkQx0EhxxejwsvHkqwNcdCiueSNECO7w9AfnCB6NOlXUPnUN076lrFF5KGfiTYKVNhe
BxOpP94NaCh0cveq1eUf13n4gGfLWtwNyCDIUZ6oqTcriudA+p7Ac7Jx2NdXA9IOCgCaWFeH3UQ6
V7Z+OYlDveqjum+ODIugHByHrrUXowY2Qhy6GwM/3eiqrtwVrO+37cW5tyUtjIIW20H4VBTflHHj
LlqpL7GBoMOAYMpwiywxd+rsSIYN7MdDBobwX5xaFLJdyZofsiR/gMoncFu4olt9/hCUlLhu7+3a
KaczyBQOiSKtyEVwaaCJTxMhU29V2nuzaF6syPzR2n/MA0AqyteDYwPCaZ63Cy9pWjuhC8CMfCg9
OZHh+iBb6y3A7kr949LKMoXwbS1wkBDyxgMM2dKb/AT0swru0bU6at+IJUN5v/l6FTu0vIl0cm3g
8SA+qEJeXgxDbmh5NpYigkHESIL9VXvIniaG5E4MM7hgxU6jsSs/yaf8PjhsVapXSoSsWYw30Umm
/bEs75qSUQEMxbz5ohxyVAeBcD1L3nyUD8lXMuH2wdllG2diLXSe2xSp69ldmBYB8CkH9o/sZ6q8
D9IA1YhnHQlvhQlm/cNtD13Loi5WuNjgGMZjWgSwmVAlfFMO4918Co5oTwiG0eTg/HPb3MqBgNxH
MLQI7j9eupdrS0jY+rDPEBNkLNYFmHKEseU+88c/LgiiAf3bztVodgOpvRWzhzL0/b3eu8bw1Zc3
u2srofPCzCIZQ9gVbFjKcgTZm7xPd/Pffszbob1HN8WDvvSp/tEG91tR84pDkr7uhd2Fi3TlWMVO
nacgKix3+FbNnu6JBg6in+/DZ+ULmFu64aAR4Y48qI+CITajNfG0lTythG9+B8KPApB3/RQu0sIu
Cp/1m6H51Lfmh0yR3m57zNoRvLCxCDstwhqTmqQwIh0mcpjmGLxYzBt7I7N+2YHXr/V1a1nrXvp7
WQsvFZqbRhckmNRyRBA/oJLpTv6W6vrG5v2irTg750bcItjSsbAuRUpSAaWidIfbm7e6EEKnOG+k
8cvwFUUoxmWmBEOZQ+iqoi52i2Y8aWS2u9uW1uKICu+S6L7SOL8aOq2aEjWJ2IeZBXA7mrfM7mVw
axR3OcDkTX6L61uBzBKIJOyWQpJ6EbQsvTUbI4dcx1fv6b4Bxqo3bu61j3NuQfz72ceZmemwAOsn
XtY7xyid7o3K/Hl7y1ZNcKPBmCiIUayFl9Gwhs2wgX2pgaUqG985491tA+IPLO5O+nZcXCh3g+5a
pgXBXKAK2rQJo+vBSTu1J+OoH5LD1uj6WhDUkGqh22MzmLe8oqvKQDx74Msjr4j4H6TnxhMDSi7K
J/vbC1rdsTNLi48Cq8kI5hpL3fRJ9k9h8s/tv7/qxOdLEefp7KuPXdojxCRYqSiUuPZ9zeSr9oTw
8LhHU2G/VZRZXY9pqrbgLaOJvPCAPEpKrQoFO70co9dyZ22zXqybALMkyzKoKWORGqqKKfV2ykmp
IW0IoGOtIdR+FtFz3EOdkLjp07gB41+N2GS9/2tzEbHTmgqfJOHYzqv1Nr6KiX7/pD/bbvQeft+d
c7f1+FsLc+cGF/tI4Txt0RWcGVdDnDwfEYVVD7q9EUw3tnJJkFDaUqpQFyHCDeGdnMk/G9G3vu2B
q0f299YtYUF5F49SUuPhkw0ZX1IeDKe6kwsK2ppZfekyVI8jpmj8NDneNry6hRY9fnCTqJ0uAV3Q
bNlWbOCKxSgrJwNBqUdDMhRUYgdtYx+v+ZjIXrQzWyKgnJ0yU5/SANGExDP/glKMoXZui3ino434
qXgKjm0pZoXegYkSg3L+h1rarKOvIETFTyCNAjzOq2kJhIfZrwrSdvpPaJQahCneO/DpiIyib/7a
4hBZqag7VOoEd7vJ7A5V0csVF1Upd6XBOITIE+uPyUkUuNqToFBP3mt7+28KzLvbH3TNW6mEMN7G
FcALdHHwi7BppUnW+aAZELkKCV/GfG+bWAv85yYW5zxET3JOuhn6QAgdTedNR6h0zuEvr8Z/cRvr
FLEMCqw45/K+7xJEa81IgQogQgZ4fGdtzeat+uS5BbGdZz6pRW1StmYCNOIgWLurY/cBQrR3v4iW
vNbVJgici0N5VDM32NVPWx6ydvwMBh1VPtUKjwZHbai1FgfRmuShQD8WfWV//vMJE1JB5mYsYBm0
WZbTM/E8Ti3oKzJOKz/l5YwEYvI41c7GA3Z1MymoMscC7O4aJVtRcWv6tBbuPuyNQ74bH4Q0SfP0
Ae0KYN8FjFXO13R/Kv9NMwVk7m/Ti9gyd4HWz2rDdywc9IdflKbb3/b6tToIaHbGOFVuVMde3tqS
qYVM/rE6wegkKZ4BP+ancg+zJOONRbkb/t7KE9ZNikFijQl6LAv3OfNOBN6aVja5FuodJdXopJwk
r2J+OfkoSiDbU0+qOLrL1PHX4qgNmA4vvEuDNNWbtFbwx5FH1wSDPSRAH4NTSIz+K961D+1dtu/5
Ec1ugpijPKLG0JAkzZ+L0s0zKOT4UVvIKRGxbvwmR7D6nG2CqlRtjboZm8Dwkt2Ert4e+kTh7fkt
26R6Xt1yi6ayCvCNCuUyZDdaaNRTxw4I3g6p3mm7X5UuFEP3gh8xQjVwI2KvxYBzi4tH/RQWdqwE
WOxnByrPH22m060rN4L2yr3AuwlkuMLFpzO5ermLcqgOpVyrnM3ceUWE8H2fGhsnZGUhhkzFFVIJ
CF6vug6aDcESsqI8bMCelzoVCrVGTPSf2+fwaiFAChgrIb7IIHEJaZcLGU1Jy0HeY0VcOQiXzmG0
sVe/XkgXLocNUbsV6AJ6/ct7B7p5peyCijQBWkTOnnMX5ofiJbhv0eDpP2f8B2P9zZ3QUnB20kai
dHW/Yp32Kbx/lLJANiw+VT6Y+iyPJJxVLD8a/X2KQ/h14Zao9N7ey6ujxRuUCXGuBNg5oFZZJAt5
5xhZxGXgxROnV81ke69E427urS/zID82abaFvRS/fbGzFxYXuQOijArVeIkX/KR6fiPvrCJ9TE3N
RZ70Me3qw9AP5BQ8vmCVMvTPktASd7YoUa88lXXzACcro2KhXNXn80n32yrPyStS6aT0+WGy/gEi
trG7K98RjnFA/tCeQnS47AIEWTWmqkSe1FSkL5AAhG5i2m+MzspuZ27OX66Zo3alyKi7UI5ZNv3i
yrajNkTPLdGKgzUVL31P+0ae3ufqsLGytf2j+EeLkSam7Sw9NNIni1SCkx5V0CpLSItSygiMcn/b
PVeOusrUKk0AXUgALnkMHH/wC9/CTAhdLGrSbrvJ5XmdogvhCl4/1C+42ZkuvgwnMwqhcIRgQ7DO
77RDj4JLlBwtmezP/D7vlZErTUaXYWML174Ww2oUzsj+aAgvDnmKYqri+FztSDR/18z8La4s2NqC
9pU04O72Pq7aot5A5ieGGJaOWAzgLeeMYgDYy5MycWmb5l3fZfTDnH+zLPhuGd/hAXJF+W7LreJX
BU5Yxkg1tYH6EiKdYU71t7mStuaE1tf129gimNi10UmVSqCM/Dy0XfDkQYfn+4Z/XxVNZHthZmTy
8fZmrjol+CiZrhDvkuUxU51oaADvUuVIytM0Iz0jqxubuHq8zkyolz5ZNUHeZDImSke7L9CLTi15
NyJEeXslq2b4RIaY0KXVtnBBppBULQ1xQamBj6wedkb3QdvSMb2urQmuDNGBpc0sYGULK6XjB742
EfHl+/bxP09+6x0Cl/fVc7DbYrBb8QgNdiYxmAn/2pUeTQ5JvzRAw+Qlsq8cIil8tdNsdtVGL1wd
qebdH+8gg4lM7hvQE5IvLt73YEsKNQmC1KvMbq9I8bsx1T7WubZxfleuaSGAKoYxwDlSp7n0h8Cc
prFxYjTD9PFZt5o9mlt3FfnHnMR36rxF7ngNkjNJreBcAwCkaNcT4oZV6slYgLDSjzFcWijRwMs3
7KsPziE/1P3B8vRnlJ3fbACJ+56Ol/lle57gutm1+BWL060NdtwOErMuzd4+zrt8p/Hgguv1r6Cg
GxT/Ux6iAe0A9Hf3xS6TdiblnO9Dfie9T143+9ErecvFliw+gRaCK7MjtqTeCdygaHNIID9FDzzf
R69/3Oi4XPtyhiOM4yg0xRdQos4dKdf2wett110JY+cLumJBmodxlBx215FDrx4mt3NOty388v5F
rndhYhHGQNkXcWRjYvCqz86p22uH7NR8Cv4iGwKUcZw/d1DaFjvmRO6zL/H91tTuSjDgFWsIkgP4
xq60ZUIF8aZJ0YBHOPU/iiWlrqEh30lSc2f31VYJd80aiYKg8OBVcpVIdLzVG6kC/iiVTeWWufN5
lpSXrmKyoUghl729uWshQQW3g+4Jw1NX2si6nwa8Ef3UK9XPvRzv237cVeMXKzEPSrxR11lzFcHn
Qdot6kdLwohB1xLLj7FlZv23IaIh2up16/2bBfGZ+AZ8siWQa+zbZqhzYaR4z+iomzGDNSXfyc4e
6mhLM3jl5qN1/duY+JZnJYW4aqyynyipxPadjzJwPz1F/+KdqvOApP6rkgxd3a5dH41GPoK8nZSX
wHng4bPhAquLODMgPtvZIvwgMVrwk3Srs/5A6cvY9w4Mi2YBGc/tb7NlSfz7maXB0aZAYfLdM/MZ
0XHdDdNT8cdtFkLe+X4tvknpSLWlZXwTdSq9NvzY1P8i4p0bWDx2K79X5WliFbHgoJyhFo+mjXxg
NQacfZLFlTWCh2xbgbaWuqMaZ3u1K1w5nTzu9Y3jsmVpcR/llV2kGlwDhO4vY/OSlszxqC9WtlUK
WYszmgFvEG1v+MeWqUcdSVlcDQbgL16vVZu4Y1jscibu0vEuYoTqzx2NUsR/+uKMwyw/UQ/bs10D
CzQyHg9psZuFL2zWwtb8+dzM4jNpRq3JdYeZVEw5m+99qXVVeQPCuWVk8YWQpbKZgMeIb8toaKDQ
q7xP4o0BorXQfLaSZZ4QJU0/5CpGJH98lFv/AQmMw+1vIn7n8hY/N7HIcRmwKRVVwgOgIEtcX5Pe
Iiv+6uTBdz9tHoMs9w+OAgGOsiV+vObi54YX6YNjpkoeCtdzqPv2/kvbFSfVBs2cbI0srVsSBUWR
8l5NXNZFGgxzyS42Un8MonFfZ9ojPFxzusWRtWVJ/PtZJA3yoiqGhjW1k/7YWj3iuK9pqqHtsVVf
WHe/32taHCV1Nu26FJ/N0veaHnlS8b6Ti391XtGlBmMu3lva5XIy5EaVvCAKBU5YeLKZRYzDDpoa
elBhNva/iK5U4ehg0d0EfrbwRF0rLbge+ExhKmcujrf30+8wKE9uolYbtq7JybmOzo0tvE+VoqEr
emHsUX/RvkNg5GVogSMHqsago0WX6ad+ME/py/BFQ8Bkf/vUrR7ss7UudtY0pIhRM3bW0n5O7VMU
/pvodPb3hf0zR3SCzBmlnL+P4hzzFX35syqywOsideMVsLUQ4adnhtQmpi0uUObzEO+qIN/Z+d3t
rVq9omCkgcQBsPDVJEdQ1vYQpFjI0VJs4/wHd4jtdn56UNr8e1A3f922t3qyfttbYkyzDAK1Tsce
aEy3QiKPOVG4cDasrO/b/67KWDi7U4bgkcS+aTkDcarm6X65sXHXYyK/fPy3jYWPO6Myhdz6RCMI
uubH+a58NRQvPIAfdRVP2fsPoBMBdm11vbfWtnBupq4zquHYJSBTdGrcKd9yilUT4t0Hxy9d72Xn
tJK1xK5CEWjl+r0fAU0s9cNtP1g3wXOFv0+5aYl/k2ZfNfxEmJAiT6n+6YMtDr3V2wK6cQbqKH5f
gXPU0Whyo+FNNI5fhug+iVO3r9/FxbfbCxHpzvKG5+YjyYPX+ZrDXxvCsEEBGIcejOkQZxKACyec
pW9BKU3PjapXn+IyCmtGpXw/3LhCVgMtM3rcH3B7Qjm7yJOksE8yo2DUZfCCd/1j9dm8j7/an5WT
/9UBrhYJVi+zd+WP+sN2kem63csRoPIvumywi10NwQxamDt+zNoFu65/jE7FPdA/YP6ah9jZJuH/
WuwwBG0w1ULYHZZXGIOnXMLVBBLD7OPZnaoqbj0paxwapXmlWBsPt5XQyNQw1V14wUC5yMKFz4Kv
lUv6bHYBT0SlO1Z1/jo4Q+D2M7xtmf44ofqzYXCt2otQCyMbMApSIV+2U/qYa8TWOjG3Me6SU7av
ftBM8ZxjhVKktxVIVrfzzNoinbJCv7XMEmsqd3T7s46fyuTv24dj3UPObCwSKVAlclMY2OgP/lEg
hPyd9iFCckaQIVd///EAnXDIM3OLt0mfMb9WjD2HUUruOgazGmm4s6p3sVntTO1TIG8NC27t4eL8
mW0O/lzHYE3aZtsPvcnkRLWRbqxeNSB4maoRrUnaAJeeWBjxYBjhL79IP+qzV7SHVHGTF4qoSFjT
4GbUrE/31eu2Rv26T8KFxFg7YhuUsS5ty1lfxNbY8Nx77D4jIMS8/nQoPmr70tu2tradMNiLrjp4
SmdZxxqqeZDQW+IADM270o8PWTd8DKpwd9st166GczMLz2+SpLYylatBc+qPauKf8lj9y6jLdx20
dbdNra0I5jMayrQQBYLkcvuCmYHqvCNERszJDam+G2cEI7O3/87KckGZ0ttDjZW6NXbB8Hfn6Puu
2yKSXm1t2A5qnILN93pypZrjaFJChtnMcoYzMi36ajjWqSmIJaXJf5MNiIttuQbsIQtqa90Y2tot
TCXXgFB35jfD10r+b1nyJmdhne2qIiiHoz4Tf13akX1xqjoFrtu6cIK7xqZEc5gzqdwzueBsaQyu
fBmaa9SrFVrX1xP3WpgWQyQxSTJrnxOZMvr099xa+9sfZiU7EFTfMsg3gSddAqJSp1BCa8SIkZcn
OaQnkU2d5Kq8whmSRj5NupOj6Hjb6EpuBZqPh56Q/lWu+L671sgl2adpaFUvXfbdGrdGuK6ximL2
++xqXOTXSZ3MqaqIq/FQ32X9TgNR57sBasZHwYNXfRx2wyF67HYMaZv877ssd1EVuL3MtQ94/iMW
CThz/AVezzKdWN/HyidDzjzoBDasXKOeF2tdBF+m7MfMblir3CY4c9E8F5DyVFbxJan1Pae+8wob
TkCzjd5blf4dAcZ/4apAGJnJpVhA13xZR1RzY9DqhoFKBHFfomD8lNTDs6zkh9sbej2DwPV5ZmfJ
oR0Midb7NXasZ/Ne97J9fAh3PNcfhZhSBD/uFjXLapfr3OLCkZRxbitl+DWpOtleW7h1BURQpD/F
B+uU3Qcv5YP5OLw5IawUKP8KDZitH7F6vZ7/iIUjWV1n2VnIjxAqHPFjv1OR6cxReI6O5qt1HB4r
BoC2+mtrm83jEcQREBbBG7NIjcaWN0tTxJwhhwZx1riNV8Gk993sIEezfopB0n+R8QFjVMAc8VAB
BLi4jHprRGQ4ARrBsMn9ZMDFZsf3Wuxv+JG4bRZPIkPQO0MbxnT11aBZOUVllvXiSVRrQbefxhDW
HU1p5b9Nq6E7NSUoeG8c07WYB4OBrBk8DLQruJic1lkfaby9krqBYLdM/yqLcqNeLFKdxbqYBbLE
8Bz0ArxDLu9yNdSSdugnkECmEnqzTj/H1JL8ZEztccyaO3tIXGMq3ulxvcXWtLKl9A/E4aTAT6Fm
cU6YRzOMgGe5x/gbGor/zAyTN3mDhNa/6O5dWFocBiVOungSUFe/izxErZsIXbrRdm+HGrFVy62E
xUMDOQZ0/2qk2aklPc1z1jOH3VtdzkfJ54VQma+zWZwiI/t429zKVcHoDHQC1D5htV3OdZQ19a9Z
AqyTNP7OhA5+CHV3mreaiitOeGFm8fwo8rnOm5AbKXesb306vS8UENe3l3JNzmBCPMtFQMQAR3VV
sZsKuUoSMf8WZfPfoZqdxrn8J4akIQilo9aVh7DXHzLJ/GcalY2DvbaNwIZpLekAkq6wtcwmqrVv
8dWycEQl65uddIj2fNpY4Nou0vcV7I0Uxq+IB/ug0eGAxQqcDIYr9J8rey99G+/VA2r3tsuWBoet
abiVA8bgBcFDhEbRdb482xlqdWOLMoU3afXgBkOYeKrSf5Wj8E0pms2bdsX/Ue/UQE9CIwwx8uI8
t6XZAy7mlEmnGTrfhxZgTOg5f0Pyb2RueTJeiJPa5+I1fdq67la3V4OLUwBrr0WYDCYmEPwAWNsa
wwk/cc3KfLn9CVf9BHCrLLQn4SxYbGYe94CUdXCMk1MfaNu4Tfu1zqTjn1vhEkPcCWAmYI5FOKaw
IAVDbTBCy9uARuRkT25MDvrfWVmcabOQzD6YsWIVhUt33U1Jp+fw+59boYLG9QXvChFxkWSacdX6
YwWQVg5CT54+BkjShQhk3bay5uT06bjAeGLzXxZeFxYWgBrhdRrCS03QuCmySkVXEuD/POAyPSew
uYCDr/EbcdIHYzNynJokiwSj7Rjvwkb33zRr1jcQNiuZlAKPCzSTgnJEJ/W4PLuTHE+qNEZickr2
lEfQNc2xOIr6J5IGX7tntd0swl97uIB9Ch4qQIVMTi12MnFavyvtELqRkEqdI90BQPa0qdvd/mDX
YYL3G7MgIME0KNKWE0V9VVQVGtRkHHALBc4Xmg6oStpeJYEs7DbSm+vAQAUXYSCRQlHOXp6nKdcy
vw+ZDenaaNfmKC/8sVNgQAWOjhqbLaLP5XeqcpoNicl3mp151xZvTdPsQlhVb+/ZyoMNM+C0hUQm
JavlVG6i+YGeQ3LqVc67OqgC1xkiEJhjcIyDcq8p5QEFbgnUffIip7E3FFup/epGnv0AcQzPCscl
8qxOLjEAM6fDjkuAfsBWJr8yZHO5yEXwa2AyT8KoB+X8Nk37+k7bQWRy0O8iSMve518Y+NyFJ/k0
6jv1w8b+qvz8y9wN0wI1xy1JNXJZ0qq5npUmxXT7ViLiylAbalKBq44H66ju5BMl0NsWr8MWBsXI
Eqkb33QZHCnedLFiiaGl7Efv8JRofhR67fab3OYiUCxXRhuFASkoGMW9cvnhAnlsErPiuOlHWdrX
DDOEO3On3EvGAXbS3XYHZW1lTFIzoUgbhai/+IpTbk86ZBakOs7kRuhdj9mpnN5N5r842jrU4mKG
FRjicuxrnnvarejTenJ2mgIVLa6tAc+1gEhSSImaBFGE/suta9UhV0wel0AleKUHxs5MHo1O3zrb
q19I4NOFat/1C5bkdzTStiDDjtwI5m1m4J+1D/FnxYMd+tM2d6y6+oVIeBHuYRQJRPfluqQ6dtSw
ZV3trt/1H+XjDIphn9yjXxE/97A+jffR+wwdPf2k7OsjRc/JlV3jXt0lr1uHfi2uiH6zeHvCA7WM
n1mv9VIZ8lssk0qBAqf6uAVWXGkoUhGFEQ2gKnnbFTTWSucwbHMOd7V3XoksM0mPFwWukOKFdGBn
PM1entzRcvv/FWPW/OjM/rIEZUnZWDs2Z31Mmb7XkY3TufmsrQrmuhm2kGYiB2PprlEWh4Mexbxy
29xtnGdpPKXZt9thazVGC9VRyCqpSVwBfIJItifJJ5xMnvbdrN3qQ/6sS275xXyd3pynaae6TKsn
z+GndusVv1LTQg4EfXLIHfGXK7hPF0f0n5mGEH4buYIFStkl99kna5+fZmS9kjedQfKtadyVbpEw
y7ONGSbqFUuqsnDsy8owfZpgb/WdCc7f+jCj8yZovXJvUy567SsKUUFq6/AFXnH10Ej1taZggzWL
6rNkvxZzsQ8ReO3KD70Fn1I7wdXrnMK631VZTyKQIscR7+o59px6q6ax+mvIm0jTBPhpiZqwyO1n
m96Gl6h3GQJ3efxk9t83fGotADJb/ovci0txOTRD/0WXCwSJPGV68PP+fpoMz4hhXqiLRy34Eej4
VIAoTWiBS/owd6fGLzfybXXrN4gE4Sy/8TUtA5rNQgfPPEoT3A8UHXbtqXnjPH1NjsGjte8fathS
lSeEED51wL4g0D/d3orV7T7biUVkLsECJrnETqjUTkPrh6QzULPZk9+yImLy2VrnkliYCU3WlMm/
qrGJRRG0Zsn+v1uM+BlnZrqgqc3IF13WLHkdmMnuOtNrzfjltpm1pxIgkd/us0hN+ySdaEiyafJL
9I3bI/2qfHHezS/9z/pz+WE8Tqfsy4ZJkdUvkyrIecAzUO67JlOCwCUhsfJjQA3Od51csYU81C3u
CoRn+6+3ja26JmUxmtVCc+AK9COXpW+GFZ+rPXS1m1Xe8BN+ZOvQPUlecIzu9Gf/sd7Pe/NB82LI
J961Xvn/aClct/0Ucq3fP2OxzfYoDXYZ8gRB6ehglYUb5KmrQYNSyabX6JM7OFuQ1dWb+9zmIgNj
YLsIrZylx4926Y2dp//s75A8PEA8UXr1w+gl75XalY7R9/i+O22N2a1APVgzSCQx849cyFK6wMlK
W6sdgnG1zz4bjJ3dpwcSpLtcOUpH85Qfw+Ptj72WmlGz4yUiRG31ZTUDqbmCaoBYsI5a3/R1qJxD
Ad+1pmzVTVaflBBdc41D2AgobnE8h6z346ATLBrUzeq88hr7fRcdlRIixXJE9Igt/pSqPxBH2sh4
1+LPueWFJ6nzPI2TQsLrN3DFGr0HA40HRZF3ey9XzFCtI1EA6UFRcpkPpYPUt1ZOZag0tLemMt+N
3fDXbDdbXrqSwpKRACEQc8cguBZO2tu9SQNczL5Pw+OoDK+TvMWstzKULui7GVYxSICYMF18rNSe
pVkrqT5qz4np6i/Dfto3HrS7aMN90Go3/oDY52Zy/n+YZU5coekFJdjiPkpnNQ2qHLOkPo/xPyq0
XJJn7rRj/g2F3ZP5kD3/+aCjWOlvk4vLKR7kJghNiMj1cLgvdO3eKA63/WLljKngIyxoI2HEvFK1
6HIGwjWb+ZjKnnZS+pI76XEOX+dI3d02dN1b410D3wM5G6kc7/3LC3CoVTOiCcthvgvo+7an4RCe
1NPWE2rNzyk8AW0VZbsrzg6jaXQ79QnMSqV8BJb6GsZp41J5+3h7OVt2FlXj2I+iZsgqGLSr5s4Z
m7cAcj27HLfy/LXzxMgfyBJe9iSFi5JaqlVyi9YxwJ8Ryh0Jxrta3vgya8FP1Uk10Ue1LYFAuPw0
cVRFgSSy7Piuf+yO2fG7uEpit9xM6dbSkwtTi2jXq0NTFSleIPiDxKDwJCaFIy/5yBRjuBfzBP8i
jRQCBihdiLiEdunl6mZkLyRQnjyq5+xzbmUPhaJ8j810A8MnAtsiCxJ3I7VPeIQYQ19sYgTvW2aK
lkgXDvOHrEzj+7zWor+QEikoVMqm287U/P/cC1HcoQYPiwAQvsWhCv04NVKNtUX2WxH+aKdv09YM
1dq5PTchHPQscdXgMMlRcIw9i0FK16rayu1SC8rxpPwSWsVTlSNgIOXjJw7jxhlbi00UzwQFCUH3
SjKlgA5GmVvOct3qH7oxewVOvveL6c1Xhj9G8SnM8NJlQhcbfo5lYVDRi7Z1bHLYKfNdOfhZcxmr
0+c//1oW489Iigsw9xJpaQyKnfB4jj3DSA+Dox7SMjrRYTvcNrMWMiznl9YxzUdyp8svBpQd0HYp
CJIM4My1lB38jnnO20bW4t+ZkeWYhx70tpanfeyhkvkp06bXApRbVucbp2rFjEZPH/A7HBliyvpy
LVphhmEvqKbqAlK1imELgCWqbW6sZq2aotEYo1RkkLRc5bY18z6Bo/Fp1KPzrP6sP1r/UYS8LzTP
fzY89ZT+6B62iPSvHVzQi5Dc0grGLZZtVDuoDV9KWRHSymAVet4Us9d0PSTR5ujcWVYZBhuP6lWT
SHXTfSehvmrR9HLpDL1QPpYlGXhs5aenqU3ekRlIfzGQOcwbO7tlT738gJWh9/o8s8SphJeCzrQ7
9tF8oPCHeHVqbCHsV80RafiC6BNcwU4KddY7BU5RLymd8fPQBrqrdql/QFicGZ4i3Ho4rNuDIInZ
X/hblukuLzLHLisNKl8tNH+OstE+VYanjNMOIgCn2wj3q9YgeyJIiXbJ8jTIfmR1qQoUEQoy53ME
JRJAaisP4GFP/eypqM0tCpdVi0IrWzgqZhfph9T2Ewk9uMs0L109c06+pCVgJG15N6j9FkXm9Wln
1kTokVBi5HG/7IZOg2mFsxHn3kMXa58hOf+8kepcP9svDCzJEiWpZioJiROv9IFxdcgL7jowZd+s
dGx3sTbB6wig4ieiG3G18e1Wns80eRGPg0iLswcO5fIk+InTQTnNVg5eCJp/J382HmIaeiliVW46
u/Jpq1h7vVogNqDzCJwkuFeP2moaqhHBuMzrUOPR4aqRwn+k5JNuFfd93Nz9D2dftuS2jmz7Kx37
nX04DzdO9wMHzarR5WG/MMp2mQRJgCQAjl9/F2t3tyVKV+y6Lw47yqUUgASQyFy5lkWXQGxXssMY
GhoZHACuUWWbF/JKjblSg3Z1oI0PWvzoOfci632XkUhV3xjkNMZ443RPBc4Cri/V0i+9B8aRmkAN
EefbBcFiwSwvNmsMt+7/1MtnNzbR3bvE0Hd5uZ4bmZ1nWY63FClhxHnmh/hXvumO5Zoc250CJDaE
JfgRCYrbV+01zzkb2OwSHGqXZY3eAlr+y/xlBvyZvox3fdC0KNG0L0q41GRzGcqej3Gag5OQj3qN
RAoa9ghwZ60ReIoZjLRaMcagtvK6MLrL9OG5tWlZT6zpVl+UeQdrNjBngrLAM0DjCk6QxnwWKpjt
cMg5Vo8mrXhF7bfb1q8vp4fqH/wVCKNZuqLuwEDIHUiMmlLZeVQLCvT43TZxfVMgQfpvG/OnIrGz
xrRgwz12kbOq18naWHfhVF5jwdKeX7Q2O2ZKMzX6bIQ1yFS+TjTzSiCBFXDQwbFbhlZfycdOq/ef
wc0pFqDQWLnFAHPWffO5X4E8b52sMhhPH3DArYp3kDUENsyQbJGc7A7DtnhsPhzU4EuAVBXnqwOI
0PztRSt0DuocX0KUxPeGr22i+o4Xga544f646i4nhqbr8sRX89itjMqFAuDQU98tHoi99KK7sveQ
j0HFEggF4Kvn2BZhIx0jNdwSyZh9G4GFIEQPKk1Ere1tQVO7oEpw5YqYiofIfALLjTtp5v9c2Elq
9j3iJWI9CrpDJSRK+iHqLBoKpLXbcljf3g5XTmn0ygBVAiY6B0XumX8qVBHEZBUcpnB9PQaDcv9U
tNvbRq6woyFMeqcoAFksovrZkUlt3tlDBbFWZdOv3LUOHlpQkzkhehRXSaR/09bWjglf9yFVHva7
Hixt/03nwRV/ATbOwaMP+ULtQoKMa10OenEUKBJtWPVKE47ax11fh0AjZhN14MsMgGe1zEgSXD2S
F7sRIu+CRZYRB327qIh3dTBA62K3A8d4gfoH5UQG0TaYggbIY/mabwDCC4DZAUI4QINuSJYbNyZn
OE+q4E12YnL6Sif7Dff5WJkVTHobfdceigd2iNeAd923360ndZtv29f6odqV98tiOleehOe2Z/eS
iWM0bjlsZwe2RQUSqhP78k2JmpX+tTvYq/bPSUDKW3jwXrvsgU6CFhgiRXSPzIseDRNaNXrQoDYf
wVQ1XRdeZEGEYeqojffL/OHXVhWA1EmmZoK2z8NS0NPihVpiPyYKkjAobee6tgL6yq4X7sHLpwTy
i4CUTToaACrNs4xooWpGQvDorLq8e6r11NzUQtX3ZZ3ZftPZH2fMQqgO+oGpB8EEPGN2BAAB7cWk
B2NWPozOppP6uIIWZrcQ1l85QKfXHwqfwNx6F+Q4XWtVQ4E3RVBW1r41sEqJuqky4RvjehStPy5p
N16en8CJ4rmJ5DYgvqjknG8JO+8SKCLgxZnECrigC5Dd9+M3ZLyXetIuHQNAW5wpkJcAT8QFM6lX
9MJpbOguq0JT22Cs1eSrErvJ0+2j+tp4kOLBmx11Dgxp9sKMadZ1I8WbVhMVIPF554DQoHTNN9kn
cgHYcH1Iv23NgvdWN5LCzDAkYcV2GULvu/yJPJqnLhzKV+1M/cB4w+LhPEfj0TjpykEOuFWhxSxD
mmdQJsa1Wke35+5yS2GJDHSfQpT8ivNV5tB2chyn1sQxYoPSQzCLefsh7rrtmKTpgrmrwzoxN4t+
QBxLuMswLFR6tIeGKcoTia1yqX/hqkecmJl5OOsRcHIVZtrGVtDu1aU7lg35qmb1UrXo6ogQiyD1
pk5g75nzaQM6kh0Hr7mSycoJ21ZRRx/EcfVCmHXdjgPSejSvIek2G1KSt5VHKRZq6MT4VSYuT32a
qVkf3naI6XPO70s4BBJD/7YznVYn92XRq22XCExdSXd6Aor4vFrTEWMSrEMl23AXHm9Xx4XTVTcR
dqPEMjtjayvjFqkwfx1W7Ihek36VG4vU7VdHBZY99EUh9riARCGfTorOxE3ctaCig7iF6leo4Uea
MNa2k0AJ266zDxcEMJPgpQdtkgvJ9vkxy2XPW216tI18SCODIlg1CyXxE1R3Fi7GK/4+NXohonLR
UHGBES4bqxvLiWvWtoeNl8lj3tX7LkWj7G3nuGIHYaiLjni4+mUuHcKYNCtlB3aVpHPWmuI0firB
0N3Hza/blq7ETlPE+9vU5DcnfsgzDRICysSaEXr3SQFyW7Kp1whSfcBkwFQPvmn6oPvVegmZf9Uy
YgsXXAxA9F5AaLGXeWY6EKqTJVs7dZ/6hUG/GL0bjVlR+aXXPNdpf98mj3yo1wKETorLXnKz/cn6
8m5iZwnreOHaueK/LhJicEkE6ZdYVAfIL48WwH617L6oipCQH3hy+YbZBk2+AAS/UmG13Kl3D30r
YKO4AHpA3qooocUDYsWjy/3qge6g2ATZU61+12j5b0g9tMsgCDYxNFBHoPp5EQSlxUAsmxPQRozZ
2rWS0FMFnvyqvJcu37iUg6hAhJ6ihm3M/Ey/T4m2EiZU7fsuSix4u+Nsa7uC6rQiFuKLKwBvF9/M
nEAOIPe/iGMGMNjaaOtC87dp+uMAQoNC9T29Pya9ta+lsVJcBPddf+Q1jzxJHhMidngFffK8Hyrz
Nm7ysxIZQBGCIExNV05df4pNsM57KA3lXdjQMsQbW/HbtFo4hK5489SlgIAFcdgUX87uDQYgqGW3
gCQVxDd+WkmEzDE6doMkUgLF3CsvwGrfAYl+by1cWIuWZzeJQnTuegSW4z/Lzwmo/SiqvBFEH3x+
p65kNITFjjwvZa9mRxQGCgTKBEIA0AE0x++Po5Nzw9CIwg0OOtjBGO9y5PIh0Zr1W57BlW8fUbOb
a7IE2mFE0PAMNOfPe1xAiUg76NLpQWF6YdrVUW/yhVzxbFfABF5x3rQTsefxZp5djv1gj5zTfgiE
Xu6hcfKlSWhk0v611NnneESChVtL5PSziPDdJiBD6LNCFh6Rxiy7ohfg6kxYNQS51t0Voh/9SsUz
EkVmSFuadrkwi5frNdmZSlETJvpC6US2JjHc2uyDrK19t8QspmnQggTnY4sFnBd2kAWhBOCUgLWf
hWlxl1KGzjYepEab+KD1P2hGu7Ba86HMbejnVxZ45Ny2r2EDBAB7HV3WWUM+aa23dAvPHe/dDpZo
Ym8xkBqabWlSGkpjDhoPOHX2CfTLIea+sCpzx5tM4CwGklHH518Us1vQ0EAeeuRBTYojd7St5Shr
pRxERJlcaxxhBgRwFoxeG9ep0dn8jW46oC8VRkG39ESsbGMU/dNtN5gDlaAjcT6w2Y7SIN5I6xE2
3Fzb1oP87BjJo9qqYc5AZYDO8UKsDG9fDuOjTvLn29aXBjj9/ORsamNRlro3zWq+Md0h4GSJL/aq
BQ8KsZMeErByk4ueWCAZT4HCGjjgn4RlQVrG5VqLuVjqeJ5l1d6ncUqKgpgEaBfI0JzbAblpXRR9
xYOmLPwyPca13FXS3EobvQXmEDZchFq31OR3bYPhnJ0K82haQWRybtUEn2oOyVYetAQU6ewr7tOI
ukslyGtzeGpldm/FltYMsoMVqaq7AmRWfgs+g/8PXz81MjtlB9MamJbCSCaaTVW0P5ycLsRxV/bw
xIHo2ejVRTg7rwPUJNM5Va0ahBblg+km276RfJ12pboqdeNR79G6aKAmf9vH5xjzyTVM5C1Q8Efe
fIo9zhfJATWb0VgFeEfQDWcXO3vwq9jXbd9D1NFvfoBl7wfVHtLRz781z+nug2C9yT4aJYHAxosS
SYT56ZhSo5CZ5vLAHF00rbdhmd4llG9uD3N+S05WUKYGeRYuSUhHzlxx6Aqq8BJtRFVr3REmd42T
3HWuARZypzretnVlswFSNEmpgU8Dkcbs7qpKtTR0sIYEUC0xgzrmvqTJChJ9kdE6x9ymd4qtvHDZ
LkU4V/Yb7koD6U8kNsBQPzOcSwbIW00AsdSTxgfu7HPbc+KXtPh2e4TXZnPqpwVCH3f0BcCSj0My
tMTDwWjSHUnKz5UcPqEgt+bM/PpxUx7WDQADoLEumlCBm0N2I9Z5gERe2GNSBVE2rvrsKNvbhiYP
OEmkwA+nlJA2ucnELzvPiptmrzlFJZogGZqgEOmG6a/SNraJkkRavtQDcDmDLlp2gbFBvhrvqDkO
LLWQgBdO0QRjaeNNmGn1ru5KCRVAIw0txSjWt0d36Rpn9uY9mCBPGgdT5k3A6GHI7kZ9nZKft03M
HxDTDJ6O6f0uP7nMIHCmaDyFjdC6J0/8wQgLVN4ciFinXpChXJSEH+w9+MskoB+oK8I7LjxeGz3G
bWgvB+Cm2hdZt0ncJFoY1nQAzhwDMGK8r5GzxlE5D7AT0iVOUpIGtLRIQBXaGu0bK9b0G7Nn+0bv
Q5JAJw/PARwl2VF1qkeeK5+zUizM7+U9h+mduFFwWCL0nRMeKZmhKKqSNUEG1hJvTH20N4e3x3rV
S05MzK5SnsRjDFqPJtDs9ptO3e+KrDeOzpYIjy5PyPOhTD8/8ZTeHDtkvjClaPHJBhPIRMhmtffC
7sI8/wYwT5svMf9emz3kKyaCA8h2IHd+bjLrcP0xTZGBlv8JrYaN44mFLbZgwZjJ8tpN6RBNJvBF
7qQhtZz7dnTb4PYKXQYJ6HT4PQxjdsTzvmhqR8CI0cvIjdMwBde+oxfHRv2zG7aUZAvuf22pwIti
4NaEJt4FpV3DSRMP1JNBLzS890a/Zl8k+SI7N0ClG6yXUIKU9kL6bJ7Set/Xp1ZnjigMxRJFEUsE
JdoKYg0exF7RedYGzhqtPj/Lxl/Wer7m/Mj9omUKmkvuBUyhjnvOFBsjtQQt/SFDe0JbjDsG3YiF
mOva4X9iyZl5Spzmfd4qrgzy0fjS59amSLwd7tp92XTb2/6yMKg5KVUZpxZKERgUYbpf85fctn2r
X8LgXl+v33Pn6Oe7S6vy0YXAhgSYGrmHZA9qAeAErGN9cH0jApT6uHTy/z9MTpwzSLXgYT2L6FJW
GkOrYGSJtjZBahBCiPsLaMy+ug2k29Y6KBuWwU9X7ziIAE4kiNYV1o3BtntrgKhRYP7p3fdh/6l+
zMJ+4x6gZ/uaPyRB/0LuPyj4/dduODE6+dPJcTlYgyWdaRGl533WdBKkTnMX13oM9e9kV+h89XGn
wUk5cc0CkHDB1pbFbupI0cig6coXoP4j5rag8XToz9t2ru0DT4OOGgjF0KM4D4KsvKdpp0gJTjFL
8aWVh7QTzJdZ97UV7sLz6trxPCmwgmMElB8XbWK9WjcmmjFwkDXPMj0q2UL+dOnzZ0dWA+L1ZgC+
OKDxndvc58nn25N1bSeDlR9I16kv7ALx1tiQNoIPyGDUftgd8HZIz2bFkoLs9VH8tjJztc4D3QET
sJJWQ0QtnBlwg9sDuRJog5Dqt4nZxtWVTprZiI9thWR01TRppuJoUiBsUDEjfUw1mX5zrcFYInZf
GttshVK1Nz19wNg8wV+I7j5mXHYLR/sczPO+V/G+BLLBmprF51Ga66aZZF2FvTP42qrf5n+CYqXy
nSEAvRdOQi/zx5+3J3TOuHthczYwTYMWhabDpgzNnYrG2AFAyHX5WAZeQIL4OXmI/e6nfJPr+H5i
c1pCD8+rQX99ARzBoBgDj8+FyAG1R1mnFXy/XdG74oc0gzyKt/Idiso2E2eb9Vq3AXLuXrgUs149
RNBeNVHooM1qfg+UKCwRdGXCdgflTPLIPSMqeeUrxlLsdfXKQU3pP6Zm86yrrbQZ0hVB8tqHwOMM
RxB0hcnR9JVHOfrJDyX8aHlkelOdmpyFrdD8qiskL6CJYckA1TWu/skQdt12oOvr93tg5iwgGe02
VmKIewX2sQ3F59gNaLXOmkitfXqU4C723GCEpouxVtygX+sb++n2N1hYxHm6P2k79Gnk+AKaSb83
PK8DjWfSp7bHgM9m1uq2uTnh6uSw6NqcmjNcC70u81wb6YqxqwRuVKGVlg8oOnqGOoYTqfpJW04C
MdZJaAxjtari1E59M6uWKn1XznMd+T7kayYAM7IA55c6NIwdyhKgibP6cZS9z5CV1b/fHueVEw82
QOoKkXMDEe3sqEVfhtZxdCiBFwMvEvYSm0t50WujQNkBmTvkLS/rNIOpgOUXrTSBI6eqg23fS+aB
9bpttPDjY/EgjYW6MwZ0wWLVD1mb5KyVyM24yVovKrar82oJ3HdtxoBrAWARR5mNfOj5qvCqH5UU
CC5wMmh+rym+Ei+c1ldcXT+1oJ9bUFnhSjZZ8Ej2KYlRbdI1/QGFDumnxpI2+9XlORnOLLmb6kPC
TQN3LeNOqA4mwBiJj50e3V6beQvC+35CDgY8ECi448CavsdJhAqFj1xSiqu1XSF/7KxG6FDXIQjw
QHn+X6R9rpSF3Cnn8x970ySf2MvHQdhmC3tdAQ6/Apj5EspIoCTvq9bvVZDGjn/GQIJUBfch2LgQ
wVx1khPrs21VawS4QgvWG/vbaHxy80+3p/PqqoFvBfM45ZvmR4NbaWNVJ+A87dHntdLJZ2xflP2d
gi+s2xVDEGlHRGwBPwZ2zZl7lKxURqkxxKwdHUDNZrx0Wn2kGn+9PaArEwZAAzSQkOk0Lvu0aNkX
vU1xLgBqvKN1de+MS8XcK3kKgI3RVYs6+FQxnnlgXqmDUo4w4ckvrP1s88+KROGY/eBJGyLz7+cx
XZi9K6OCyUmOA6EegKyzs6Jzh5woGUwie3I0B2dtJ0shx5UFMg2gIqBChhraBYrQzWVOqJkgL1xC
lLD2AjVtIDezVMm9bgYtpuAdmbCEMz+wDLdQW6Gg3qM29NCiHr4mdeXeg5SMhB92BYSI2lTrAfDj
AtnH0HFlZaisgsTte6V/6quFq/3qUE4+f3a8FkNe2PbkByCERdTE8xSKaaUKiufi6+2RXDnI0WWC
znNcrahzz9taBO8c1pWoylWuHm/RJbStikKumJ3/Kmrv4wGSiV7cSQkB/oYk5vmBZw5eMtpsKgG2
a8oODGVCx1HDWFvYqdem78TOPImZuHFlMfA8Bwm4dDdNZz7bcQ8WBi3f3J69y4cSWkqQYYBcD0Ar
09jOR6SCfsQd464G8CcOh8LBu6hUh4AlYvR1qr+WBWsi4N4dvKbVg5dkj2ZabTqQHYVu3CxAQS62
Mr4ICmaI7JEgQB1odqLHNR+Q5BeQI3Hq5mhUzXeZcnN9e8gXDoOjAuH8xNwIrvYL6IzWdhkDKrcK
bAIt97R3NwM4QtIGFKPqYl334jx8NwacOJp0QKg1dxhqGVxC6q4KmsJbc73f604LTr1s+NXX1oNX
IYPQExNPxqTQ/dvjvPAhcISb4PAAlyuaclGzO1/ZzGjVxjYKFhCl8nsQUijGJ2eRRWv6lLOyjDP1
/DsgC0GfFdpmpm9xEgKM9mh5nUDnOKHQk2nGO2BEv0O+MErzqgLiMBs+eutPBk0cjjoySOjYmx2S
pR2bKq1jdEe04JkE0Au4Vq1c2BZX5g5GAALA+wRwkDkJeaaW6CoRMDJ2bu5rrD8yaX0VLf9ye40u
HR4ZMDQ6IFEBGoML2QcWA7bh9g5anTR9LbPsu5EZzx83gTIPqu4qimfgDz5fIOpalUgTIOArQVFm
r7xnVinFwnVyuacmnS8HwG1A98DCMzMiaDEaPMVbXKGjFjW02ektfym84qlotAVs5pW1AUsvYndU
QQDPmG8p105pIisCB6BiXyvoH8yz1Ncl+7CdaWHQ1z5x7+lIJJ1PnKvg+CsVSNk1hfmcMjUanW+m
iz7Xj66PAcTldD4go4jZm10pHXVcmVgG+CQ05qu9F0F4ZOEyvvQyZIPA3//erTjhLs9HUjaiGHQG
pru0Ul+cHqwHTrv0xLkEsAA8Oj3iwaKMasDFWz5Hw6BQXBC58F791nV0a6XizbRw8mn089Bm+xx8
qtmofTGHkUcFSx4cLVsNTrLyrN63jPow0vo+YwV51DP2CiDWgo9ezAJEDNCpPK0n+HMusCe6NuQt
HWQWUGQBmTwMyZL44cVZCAuo9k4gGqQeMRPn89yMjiXVFBxbzCB0bShodGpkqGbartcMAiLF/sOB
KW7Jaa5ReZnaM+Z7Qcky2+6qOkNJItkQEYOdtgsWxWnmBHyAQgGuht0wNUdbl30gtHKafExIFrgv
1YEfBgiqFGG7r/YgDSDbdEPvixfn5+19cbHNp/2ggdcLEB5UAueApDavxKh7GQl6L/ZJa/p2U4cq
9sm7mf/50f+f5K18+OuqEv/8X/z7R1kNnCSpnP3zn0fyAyxG5S/5v9Ov/ee/nf/SP++rN/Ys+dub
PL5W8/959ov4/H/ZD1/l69k/IiaJHB6bNz48vYmmkO9G8E2n//nf/vBvb++f8mmo3v7xx4+yYXL6
NOivsj/+9aPtz3/84WED/M/px//rZ3evFL+2fuP0lQ3zX3h7FfIff2jW3ye2FIAlEIah4ozjvnub
fmD9HXH21AWJihTgD3D1P/7GSi5T/Ai/M4GRJnpYHDZ4VPzxN1E2049M5+/oepnkyqZiHX7f+uPf
3+tsgX4v2N9YQx9KAMDEP/6Y9RVMWi464jdAg1Aagx1j2uinIYcT08qQSIQ2plx5caGnqxaQEV+p
GqRNRzQXBkYmwqIZquPoNeM6K1w0IOSMPSSaujWosaozXZCVV9hHEDGRjall6UFTwG6qepUevf/T
IXEO7ufuJzxf3I+1WYWys2UEBsztycT/a4CnAzKmx9DvGOp9QADOTPVuC6k50LecD8jpRJ4pCaiJ
WeW8KqMZ773pD6vyQtdrvrp6iXbWwcn3EGNBN4eM20OclN0BUkMqUJZZG7kF2RDpHTKRgEm/LIf7
uBYHmaLpBwRF5rrSLAiPgLwo0MvUBZ01dw/gzHMP9Q9aberULlfQGOiOlJTgv9fpOm3ZuFCZM6a8
/PkwQc8H6lDcRGAWQ6VxNkzod7Na10t0dm00MyHPUK9DtkP9jGbN+pudMdCK110N2RzxMtipHtmD
om8tq/EVl2oHR+Rslbt4dcfMUw/SBWW0aehppMZ9GXnocfVHyxJ+Ju0nVXAnQuucudUtIVeWtbIr
r/zqtJAAjIeqjzQvMV5oOzihkpdfdNxevmqP5p3OHcUnEKuI0lqz9r0txQKo4r0Ifz4NCF2BYppS
FTjd5rCDEnvGbHmJqlDVoQ+mqhUe9SX9yUWbrQmRLTojQLuWCGVPqGGurXqogvfv28QOv5dtcTAY
7Y+yTzda5Q13xFTTZzARHDJrvHcrXds0VOkfMofy0K7sIsYjh9Et+rLhU3GMlGDNt40bK6jTqOn3
ylozc2vrcXLfUkvZ5GVs7b2BW35dqm9Vm2jfZGY3oVG1bAOtl9CyGbsTdxnCQVR7vNL2CyXbNI7R
R60u270o2L7qeA5VVmaFZmPa+z720BNZJAliaNteFSLTVu//7NkAfpS4sO5Swty921FU8Mcm0I1K
2eaG/aUhaqUjuouNLU6lO2UgY6DIQgFEz4QORt7+6w+iLQGJ9Et/nZJkSCsAEg6019xfpSkqUdlZ
GfSGpCtuqPkBTWQwT9pi4yobFXSMCbpJ9SO3nSLSsmzcq4op/ZxkxiYd+lc6qI6P7Vve1UOTrNx2
UJ/UuDaOrbBR+laE704+QBTFw0u/JFumNyQa3Lr0XSK0vZMb48op3KVwfVaqfJfDwvaGiA+0yvBG
fJcjPjlCq67qxlYRWVCoBt+YRlLVPlKDdx1x4vW75zs9d9a96YCV0Y0HN0woCt1aatg7RYD0Gmzg
6Lg3Se1FpVeGyJDSNR5TX+mQxndqZxmHXhfFwVOGJZqGKYiabR+8ANFmiDALbYbvp8zJV2/Vsqjr
QckCNPaGSt3b29bMis9dWRo+69w9MLCe71ka8d2hSvZWnwTVxH57+8x+j/4vvgb6mEDeOilIObNL
SPRdLxsVMhcdr721LFocRkMh91pnvmQyAV2Gp9NDOv1tUBkaHhlYO0nlYMmdZ896TJXW26Hb3tu9
/6230vivvyW2g57B1nZBOtvwg8ZJHbY21qcR3Yikk+RLQ7k2o8Ce416d+FPRvXh+LgtmO4NeQeCz
UYA2kABF7aXxJAqi7d7/0Uyb+v1vY1nyDUKpYUOm0/H3H+OIM2NAEtavCXFX71dmwdEs1/E9MyvX
ZyJfuE5mxYd3H8aOx/UPVDK+tzVt3xNHqBppIPWLN6fTGiFToLlGkR8L26zPo6TV1LBIsp+Uax4k
IxRzbZu/VEjX33aDWQXzry8xBcQ4yOED6Ow4/xL9iBwLqILBf13F1grlyh8WWmRCndmWj3N+ypjp
tS+InvpxDRXjFPX3ha9weUxBt36qXCJgxgPnYkMMhDZ9DunwvCisPWAbRqiIojySDJIchRrv3VJ8
tzMjXw+ekuyJqP3W6B7Nmhl+T6rnnqX90bbiQK+Tdq92JVDWYCLLF+D4V6YKTX9TNgWPCEQBcwwc
MwRKIFUPpmGlgYcrhnPk0A7d6WLykaY+1ABXhaZszENKnznkvRce9DNt7WmxUC1CmAXGi0nk6B1Y
cOIxuasmpQT/YABt3rR2RoDTvE69S4Wj3qF5/ugNabu1mmLXtEJEg61+0jgzXjQIgowFWH6cFtqw
Ok1alKPH5KhKY5eT3tlKCUUdQlJvfXtpETHPjjp0CiErhKMOffBg2jp3rnFQzbTHvfBXpCBrFarJ
nZ4cuFE3GIP3tZM2OOLy8q7g7a/bts/fsn/NFbYWYkAccCgVTN/tZK5sik7bzGzKoCOA8RkZaov+
aChJIIyGfsJXhhep+VLdd5ZFeDcLJBpq5MjRgtbTmg1ZxlqPZwGImyEgbwTilTWZu0oq4oS9RxoI
3nP1wBmtQ3PwoqIxBnAg2dmeoLMY1A5QZ6Hg0sotMoa9MDbTe+RZ7NuC84Vr6MoNClgevh9eE7iG
kI88nx/JRCL7CvOTIg37vasyEBRAh0hv7JfMSOmqtNInAOvEY6bIJugMFZ09Srtu2jqDjBUvwWxL
LbkqyPi9suv82Dec3je5UHwRx/JZHdFB2qOZ/MOrimQWgAI4OcFsPt+DteYmNpKOFPOkoiuAtJlv
o1VRyNoKuU5TSKZ2bnjb5uVVCbkivCURbOCcmvh2z6eqcbIxGzGFfl6DTj3XvjVAs+1yvX/00iQk
AJYiJVNqvg3Ai1skeWgSuotdtfLB3DD4DHRvUs2eB5F893Ihca6m4UgheJknEDyplXUTk4BnkJDP
4xRwU8ta2IfIw1080ZA2mnob0JaCOiCQ3+djyLA80uOp62cmAqbBNR95D4oPlyirZsxw0blpHMRp
ui4Moh9bJQ+Bycie2pXZJ+DpGms9lGakGpRFpjUWoa2A5xoo/yRqq9QN6yE+gMfcDlKNjivCiodK
GqCrtt067NwW7I8JfxxHPGOt1lsZpQaNqybZthor0M6vvFlV2DKNROhoAmNkme8ho/nEwNTwBFZ+
TKOOni7XakO2LTNll2vE2oo4bXw56DLSJ4T32H4GYXVUs1HuG0svfFsV6RpPNt9QsjsaE7HXmq+t
HeMbl6YekdZzw64ajaAG9L0zAbwq0gqCX90L46buG1X6JipjVYpO8xmCzVBFUSeSSvPL7nAdOxko
GahvCm+IPE/Zd5VyYPWLGwvx/Ig3TBWVXcUi7HqgC0Rhh26ihWo/QhBOZ4Pv4mUeFt4r9G+Ij3vW
Dls0XO7UON+kZmeEJVNyX3T2V50USiQkvC9zIqplbFvALM+Tfm+O2kOvmNUzwE3HzjCyRyfOHChz
GyJUdPHFUNsE+EFbRDlXVmkPkGRJHsoM8ldEQ/OHFteWr5gKWQut2rUlRTd284juiQa8gQAbFjxu
1jGawfxOV5sI2r2Kn1RVg8cnxXNJtpHi9V8yOnzvoe7ld7SJQ4VlHZYWp6zzygcjQqeBHgGbzsKh
HXduCnG+orfARLAbvbze67py1xe5HiRtj0YUN/YHVurRwJQfedcfYln294lWDEe31AJeD98F00mo
gIwrLQrHd8AP2dgpYGagwUWRj4RNplSBZK8yRsQyKGMcVrSJej1Ot6In9w3yhL6bIyRFMIRkC+5z
X3ABmapmO3LVXOXQeISGb7onJAdzPf+agxVzJRTvZ2PX9L6vJOg3aJWv4f9NmLkM+WF9xxNt18S5
66ee8eYV7hMdPFDz5mjs2bsyL/0uHx5L8MIcEw8fIFn/qEsL2j9t/T2tLEDp4w4cfG822kNDoucQ
e8rTfJX0cHFamF/qBK3evInTwGReoMP3tp0F3UkaIhmODC2zxMoaKWSNDGt6pYmNRdDXbLaoCxp4
w1JW/UgyzD3KvwAKFQXEYpC29DPVy1caZntHLCOQTcIjsOVwnxSNB6ZKpQP3FPtBh3qDwqn0Kw29
eVbT7Coduxz5Y3WljPnoKxALXsdyRJciEySoeW5GUtJuQ5rHjpO9EDhPvEGjURNZItVB3ybX9aiN
a5DNPzfgGYpSNHCGxZbqSFMpeWWvwdq/5TnIlQfdbTekB+uWWgGaWaQGiZLOY3470Z0LEMKMWveT
OpnmN36SpWUEPjAbEu5QGsvhab2efi6a2PUdu+QhMix0h8MeLBQq0vY0q0w/69Cux1vIetpa4g+e
+mww1UKAomhASetlSFO0aym0+5SaP2IJqBW3fyJXqAHPqH6qcSIBXOimfk5ze+PmYEsmWgwyA6xM
XPLnHAfMOssddeuO31Stt1dGxr7bGJpemUkEmoQ+pFIPMh4PgWuKOEKa51PKhnSfZzK0iabCRzVA
YYetUabxIVPqlYccht8bxrCC0ksR6EAWRsSsAbRU0c0Ta/Ln/yXpyrYjxbHgF3EOm1heWXL3lnZ5
e9Fx2S4EQhISCBBfP5E9D+PT1dPVnZWIq3sj4kbkGL0HIZpqlJksEvlocn6ybf8SqmPLmg8R0aWQ
c6pwzDw4Lft+ZTzEhORDxdq4rzrMenWXL7pqjRvLKe5fKUdcMhuidxPhLzwcXJHPF9iDtgelpu/p
VikUXs+tmY78tjLqrQuv0IWQunXDlxu6GQTeYi/xlHyS0YodPJE+GfvHOkg1OUcWrx4TgS9ybh/d
6D0Ks2SF9rVEDkbnFenqfWS5PmRqiB+Tweqy63GBwEzNXQwLj0O4dSdMtWsxEchOw769joF/oTKD
pash71Pn0gc8X9TBDUsXDLBkSvi7j4DSXbd89NOYPA296quItfnOUzEWiduosLCRqpbZf9tCl0Jm
d3N0mreSEm8u+v7qJYzuOwagYfP4sz+Zucz8/lO0Evl3gDM1e2A335dfMGXj0zqSy0TNYSRwskln
HdawmccyvdlwnPoJAfYClm9KGlPAzYwAy8sRsanSsEq2JiyaNYYdMCwJqzHu32byFOXrXhBfVHEf
HxeWjkeDtabZDmMR50igbnmGzo3w51X1SYm13rnoKA9rYZtvFiHQ3puF3av0k3iyzNg4Ax67CLt5
BQtDcxoVoXXTPfgEAZUJDwGH9T9xPkRPALaApnlJ5Vz7NdyOhrZhgRtdFcT65IM1UaGjsD3mgb3Y
rjO7iDT3uCqPhsYFXAOaEikT7wwK3apX0VLLmD2QWN6JZCEXUKdfGFdIZS03lV6XUw/L2ctI/HuU
KXEdF4pmFZ/LDBKucuYyCO+NZfQFU+ZxACaOfyyFpUNUTTyPD3wNDrw1iHWDd9DEFw/hy2tSDFC8
F2qOD3IY2iOgsrsAoQq7JJWy4l5y4fZmpGAAHm4q3UeN/y1hvlHAHhKYGoOwuE2jgqnubXLaK02G
v49a8RUo/wHM/wrTnXGPzSmw/PJLwnPvOCkPW8F6k0VQLGaAdbwcaj6OS00Da3ZCBFkdb21XhX66
g/XK+NAwxXDMXbiPtTfXoHu/nTVbsax5WAqXpocQGCle5PAPEfN8iPEqXdpe5eBIcUZ9Fx6UVV+h
96+fZgiyxxEXk5ujevH6rFpND4PgMLuiQb3bAop7FXrEeMVaaH77lL0l4smz8DGLLkMbRh+48fpa
zh3aCD3DF7fDu5BgiEEriNxu4RVW4vcC4qqHaDk1PTJEMH2k55elE/KvmdWzxDRT+JnNQHCkgFe1
burmpIb+XUbBM+f+gpSAfdPANwhWxtHBzMmRhN1vG4cH0ntfzfhn9UmzY9HBDQ7lzWVBJfK4Fn2T
lQRVuwjJY9vSCtobgjtAkEoDH61ZgzLv8zMszhBC2imUu7UkTUqvkBs6aLML55LpoFecYCdz9hhq
/iI7nH8dyLmWZNlPY5YXFj1JzrgCMRy6Q2hiuMsEzfeEKPgq6sShafSD7H1TuIxe0Kd9douI6mQc
7qJm+ZiNDQCq9MfGaFvNCr2pIdj3mvFMx2nZ+W2CvhPWj3p7s7E7LEPiF8E6/bPx9jfvEN45otsk
UKgUyxdFguJ+5QuHCdFU4xpLahsh5Nvz4gvygOt1SB9yDU9osrBnY/1DBjerpPMp9koHiJJ1Hr1h
SnwJEXrO7RqdhyhpKsiJ9stWd2n/IXLY8ggZycJburtoDffCT+1dOtIPcnsl+jBAGMIm95AwwjGI
NCHmoulxtqKpR5NcZd5kV56pP3Eb6iNiX0rY9Twu3ZZVlmSVgSvk2R829ElY3UGjvSDXBkXWqxWP
3DUIAVW41l8qpx5FNubHLsRe+xYTekpjdJ+K7bsgqoSLpmdvlbel/vHQ9CQEtdblddR5H5yv/oMK
DokVPrrMrb8kJqEFRzERgN/Kzhf/LOb1tRd4O9hB6fsOEeYVIzMUyEGqnoNR7tU07Mwj0M6wmFps
8rtg2i343+obUaXe9rLE8V/ovB+ibiiSwJz1ZI800lmJrC/0dyjzwTj9Q/wqMtl+R1Rrf7yXnGCs
QT8Y2njfG1Go0L/AfumAqQTOHUMx6BfSNdjQjhcY1LR76dMi6dx5EcFniuYEHdoXQg1swV9hCfHk
OHqfWR7DEHCOnSBf6iPv6lp2hwTIIvNNX7kEOTEq2O4H6FL2uZznIub8SGXyhE6nfdLoq6wvg9NI
pzcMJXxWfOdhlCr6xqLhWOhpjvLtPIvgJPMO81rObw292i9s/DSdjnCOXAovR1UCA35ZyOmWM1VH
fSKqaOy8FyjXznQkOFU0CxGXukXF7ZMqtTXHHO/0HLJqsdwvM0Lxeal6aw2FGjy8sjC4yG7vy/ax
h0S4GEArqcn/YSp6UmPQVDzLEKsZbDAdC4LKgivDHf0BshV7RFbRYibszzJXiJNDIkkz0MrqFCFi
8a/PyV/fX03BfBoVQRetpfLWgubyDpOPLDKd6xv3/SRIe+n8dq63GNZvo3zrOf2DN6MvZOJ/tGn2
N7ak4mH4HuObRdJvxeBaXnLa/Ukaeo8lReRZtI8jWn8Av+rAZLzsE1c2zRtmS2f0p93cRzsMT9OU
9IU1psqmWJ94Bm8ADEbtkQtRbO322ufxm+DhnR5S5CeHpkUhhcsbgv5So4M7R1MNR57gGPgYgAfE
uwsfM7EMRsiMw4e2TXH59R4Drdia/aZ5UBg59IUIbYFGwT95IYXFeRAArfBeR1AQZNdupjna2X+h
Mj6pYMnLpIEiyw/ZP9lSZACq7dWF+VxkAl5+YX4dIrF3QQO/ezZcBKa7E+7cXRyO4X0oOSZ0r0kq
iaYvURvUcPBsy4f+S4/eR7DRrhZT/Nt5US0inB3UOariN56z79TD94r7+t6lGo2v7UEPNjeDFIwC
Hs/LfoVM23oeENAcyVLRM9ZOxgNG8OeII9pACIXACMRD2AiPJm3atfT7Ae6GGxodMfpH1rZXN05f
7XyHqzvBPlgZU9ocB4V0kC4ADNQh44WpHDFt3oUbWWHX49ODwdSBhUlXzxH1MPBN2B8ezVHFyVWL
EGMcWv3hcEtAqTF14svjyyFtzpSNYKMatoPvb1pukGMiMae9ZhyAUhOmzw5k6iFpAbs7+HwUekSq
GUGREVCNF5Sv7C2ODdtjda3Z3aCYOqHSgKrc7jIbD6V2HOvLWGLCpESQopIWkW2zveuEqBgWXwpF
5yeehMsh5BweG7KVaPw23EXZxgtHMNP2kqIU0Rtb7c2P8XxghPnVKtrtTI9tGo+naKbgCOYa8r0c
IzCsmbxwPo5zfPIAL4MobT91OP1Sg24ppv4D9MA4puzNrAZd3JgMBaiBochjKivSp7+K69q7bkB1
9wMNoVgHqmERpV7kUQvn6mwupnyYimxJFSJw7BNX84mpxO71pI6LsxUnTqFVCvqzr+EhyQccIw9b
UgXcL+jBbupfH5j1xJKkajKMC25kKRzo4o+4A/25Bfiee/qqAcGXqcVNs3Do5ll/Fwc4KEkTywo9
3GGCAUxh597uMjmlJ+rGXSqW/BjZ5Y7b8XtdkCQ8dDA+RJwpvvcw2cNV5zGmKxLJ02BH8XCK1gvf
Wr74e2/oosouHpYufzKj+0IvMduNPPIwbXTT0Qhv57yUXcClvXurySs/bocKpplXGOllL3qQFYWd
OFjzvw6+UIVsYbBMu1bU4yirfE5xua0rxhkTtgX3jvqGIclpuWNCAM/ILC8IUJbFZBhQYZnfdrs5
9q6j9CuNyn6Cky5widvYmZufvAHYZ1P6GUVsP/cI8Z775EeOIOsXiT+W7Zon3TWv/Zq1JYI9UcxW
XFQi5VgsXe2nR+EOEgZHl7j9tnooA/SVbdMdjMX22ZyeQeL8RU/TYBuHvw4SKbpwH4o7i0cYsbcs
ACXHiL4sn2BSMf4SqfbMU/UAoX7BkgC6fT2E5YoileZKVmOaHbts+AvM4NhMEjhKKtYKOhNcol4e
oPnweG10BgEawRdCF7trCRiC3mbo91AUXdh1BVWAyUH2Y9C7RQtASj/VPf8zbqKOOCZhMsij07fZ
wQAiDdthFwgvLdtlO60JGSHGRZAJ35D3qTFzwCtmLwMULLYOXs3iAY0vhXlVYCoRAf3riScOvovg
xYqOdKY+CIwGZ58To6vNroUfeXUqg+c+D5pTGyYStKE1JRyDQefN2+uSsn9TEr8BH9lPJPzMw8Vi
KEymIprx+swBIiwgg8J9In76Zt5nCYC7dHELNmyZBPoIODRk0G/Fv6ipGlAiHhrUOuGDj4m1h39B
Ad0mRh79ig3/J4mwA4rjga24rhCbjdE4kivs9ACsjuNR0nmvWXxtJf313AIjgF6mBQmbnfFsVrJw
OkmXodFp0OX4wC1gv9sXsMGEoMKkMDCdgHbdnoeOLQjCNKnX1V6xaMT2eaBfIq+VJ4x6zXl2fW0G
ckPTJ1q62J5nmOJVgLCR7dpHgCBa7yFZ79owBYjUC1Ejk7VeLLTz3QQHGeLQwCwuzXHUcDCnZTwq
D/DkMoqpgP029/LrKrdKO3X1snQ4ru2HkYxdGjnWyaT34SooCgR8s7fAnQT33nL+lugX66B26rf4
KQ0WgCw+NhWIOoplfYOyRZbUOESfa68ya3Rsb8J32ph3zJRdmcxMgSkwf7SJinZh6NbZdLdR7280
NrIwS1dvk7+U/tIhxHikqmib1OxgTHzo00gVsKECJq4xj09/NKaxgSzjKVWzQFmYd6nkKHihD/xE
h2U+v8Gw0z+ZDmhho6ohBfLXWf8oYBuBcBy67/1kwMULIh+5l3egY3ipGN6pPg3vp2F6g5L6B7rn
uUwij+B0RMkRgX0VWZf2EjmLb4Xde2J8VjQpvRzCnm77ExF1l4c9Hj+FgeumbjsUamW7ZQl22Rjf
j2kA3zNBN6B1SV5A5DmCTBu+pXPskBV8l1ICSUXSI9GuCGbNK+Lrqeh1LC92RavnA9eVAWIne+yx
bnJud72/jftgtpck/Fhj7ZcOmaHYbNziXS83LKDeEMnc+57QK2gBQd4mVFYI2y9wf7s1TFrm8PKF
N7TQ87t/R3tYtJEGNApSFtBK5jgqA8LW0cucsUD0MG19U7IFhQhDOZjt3C+iLvYLjKVXjwPqIbqv
UV0wegvpgUQCN8pHvOboFArG+rXo4/kPsKyloIa4ve8HaTFv4ttj+E9pOT15Meg3FWJ/EV5tyC7m
sV96D3gV0Sc5wOs4v9kyZfskQVhPPAZY6//rxPaj8ARKHThX6AxIbRu3eRGT9Rhuy14t20uqPMBB
83SMEYJX9DNORdjQptrCDiMc5oJpot1e+V8hlRswwYDiderOgDHRI0lcwEOANCknwUZEwFuxXHlt
BrfzF+w9zBwO207lyKGf4W1Kof918djveQ80MV22ft8lE4MuH+NYlo53gC3UPvWXv14+NvuWbaco
xJlyaQybahV7NXZnfjBYoVrH0Z3pO2/f5esPaGrx7BpSNQx31Th0uAJilCbDSfiaAPWdw3KZbjv5
nK410Nzs6ILhavWEf6bvTyZPnuGe8o1LBEjCzNw5DZuffDEwNsnIsQ29EyRxBbA0AVbpN8mwcJmr
N9h9Vh6jr6PpfkbP+4xg4196lKpdMp7dmtp9gz8GvkjIfeKJIN4ygw4E95xGacboPUgAf4pE2LYN
AHQ1Di0cDGaxwlzZRvKd8nswarE4Bzc79nBNaigfvqTGlBA2d2uCE7dYeDe0Kn6JYGgNAwlxbwPo
X7IBq23xNcEsUiKrHpvEL1s376D+zk+oanuvZf+ahV17fePQIb7fZTQMwHiMv8YL7kba6N3iRX9a
WIDqzb8MEg+oD/VSZtD/ULb99O4+NULjpFtcfSJA6JyPjKhkeMOLhH6g/21uA9saavQFDS4+Br1d
FWQ3McquJ/ChmFNQFkgOSqrAxH+m1aLLlKhIuKqnmd7JXP5uY4etRpv8OKARdOhuYGh0t1n+OERm
2EXM28stg5CkA+hoIsB9kyKXYV13vmnySzzLvAo0Prpc3+ZJg0CcWFOGFsIogVeljOy48+e0Nm76
6b3hVdDhwPOueUnW5hQ9+OFxzX9SjRj0lb4A2nkG4a92dAmu1MbvlqIyD/gOgDaeHM4twfPqXOQX
nfRDZDpE9/76mabIik0CLy6WnCJKos57gk++fkkQxYHxywgG6EBXp30buO/YTZiHgd0PWfw6heQ+
pFuC+K3hSPE2wNUNCj/eHda0ay6tEWPhbq2q2fAlJxMKhhgfOFv+ZRGKlPKCsaLLdCVR3XuSgg+Z
3yaD9zuBJHVh7IVlFi8HfpYymLJqcwFAmgwjU9qNZbuhKoqV8wq1Ja9AlRrkRxi4uI9+vSaAOjP2
kCe3XNNMd2Alll0Qw2vGJ2Nc6S57HhIDoCVfapYaGNIFPSzuqc5hiI6lxKWJrr6bwsuC+2xguC/1
gi0WIsY3ug9H9jkG3rKPW1j2h3xedl3L4JhNxbNeo62KAXeVC2a9YIW3WEKG14hjTylPBK4AhY0y
7aVLwf+GJkdTNKDYeA76i96ue4yKrmi10EfdgcyH5AfnM7E7kq9BTYFdoaExjzJEYNYU+bQ0iXgD
4hrvQ0RKACdMeR1gAMey7Q8itv3DCNC4WDCgFeEw7LYJJItnixCuvbtO4egh7+AhTby0cinASwHR
M8YGH8cf1pEpWroqFgYXbo52BcVNAwyZ38mCmj+nHql8r/tJNrAHZFiWYhzEGVgQWkWT4ULGcLw1
YEtByx2TKTwPAjxVP7X4KMtczo3VZwT4xKAbeQOuOmN1oBHZE2XxCQ/92439EUpuVcgOo5DtKtZ0
DXZdppr0tCvUBrB4WiC96OUj2GhdZoKAfRrjf0schnXfa/yu5BCq/GjXxdSGAbXqKjdinLWYaQus
cS8wzEAaDX7b0oPEoAWJvbQY1AgCZ3Q7zb1TQ7EkBz4M+53dCd6zIH4j/oByUPGcpKWvYInuUpzK
EdIAhFNgxU4dOgT4kgZLi8R7i8fpmwBtBkiQb6A4vfcGY4nIslfr0YdMUgsNlL8TWLKoof9DRwW3
zVqvTVL2gwVflEPtoNLpwnDdYh1RHTBXnlsZ3wNMdEWODr/Ed7olQ1e1zn6vYJMlMKzF/QQTqogJ
MTisKwHhhtH2ZlMPLvsuhOV6sfg9ckc3/a42+0q76JyZ9l+Xh2+pc8DiQvWa5Ho5asUROKFltayB
qPRGnhdqVJkyiqmtTUut2NGHj1kBNhI9SnqEYvlujYksw8Q/4aVry2nu8LooOF033fgGCPopMuHD
Cmy88JdXGjdrRVGMS99AQKdX9AmCIkFsdvk+GxewhOo7Id0JggC86ml66aDuAfDk9jabnmc0nrLH
Lb7NPK8BfHx8+ZlXOkx9+4zDCM8fZmj5/e6lVfTJJfqrNRJ9JZVzkdxMLxtmoZOPwydQdwm8pTPM
TXJd8Vc8rhjb3gnsA4G6ZN+zxDBOmvm4zvmPRkoSCcY3M9Kg7tv4fUAVqcMJNYlq+qBpWHUYo5vg
qe9NVs0YxLtAYTycD+iLm7Z/o6MYTpn6ZzD7I6vqxRcbRPud/OPPGlL6jFz8IHkJcu8dMrnTMId5
YQgKsxwBsM9rgvZTrE9OjXeh8ZMDt4DqYGVyJ3BkZv0y9+hOwPFCNM6xrICvs1SA03n8BJArOdFG
tIVr4NSdzaaioWOAbOCRnNnfyWHHd+rya9gBNYt6cQzszCGzmPZbgzd88cQzvJ5/s6bxKzAEtUnj
PZMAHcbR1zvBcdwU4F7o3Q75mCBecyUJAMkOV3S4wfpze0rdzRVf8qQOly/CQ1Fjn/oMc9KxyDn6
U+W6D8Wnp5kqVY14VjuPxodFZdj2c/+NNrC3UdSh7CAyNzLxjYqDaMCZ58C/at5/EmkO0yj/jIJX
mDoilGN6dpAMl7nB95e16D2MAqpz46QKi2ju4yDm1xScAKAiAW8yidyZDuPACsli0WXzEXsw7Yvy
/b0vHGSQ8omOoJyCQH8lA4BEhcinghBTkjYytVSBK5Zw+w7Zzwyq48BBczYiLpkdnrtkrocOMg+B
QYBiAvCCq6HpoQPWi04DLtZmBV2Y+ZcZYx5xuDWs1/5wGc4FUAVcCxxW7pBNP27j07BiAkrSOyLF
I3RwUPXA9Sw2sMFe7Z7ZdJ8zX9cwuTxs8ClFwzm9SNq+d8OIiRG4VR73wN/SVNZ9dJQ6/bQB5jMT
bF8k3QlqvhHeshZDMHXVyN0F8pi1wtTZlEEHPLv33J/GOH/HQRzqOb9YOg24qbFtEnvinq/pOWrU
czeCz88BOhQT5XcEcMkhTtqTiFuMC0PU7xRY2y4aIIYy+y7CR1MzPGZGDmUP/nuDbM7x3Ox5DHyN
jPp1bhNTMw/XmQ8XSlwQBAv4czOnJ1ggtXCEV+iwwF2QV3SFrJYpVvOZI/Ak7wEwDH4GOR0+M4fb
OqFSFAEqTdXOM5Qco9lz6Nd3ipqnJF59RH6GOw/6c3zJD3CDBzRrgdqN6gs7kQFYH9SxvmN/bDJ7
J9zBvDLYCgkApM1Avs0oojvn4T0jQEaGPoOgPXsJ2++RB9dggecYUxOOXAj4U63RHuzxL2O0K71k
eZ8knvWMu33EPLlLZPd1FSJDq5ZG18F5ZUIjA2RsfMfG+p9t6SCDeIW+VIkcQ8SMRRNv5299W6tR
ytoOGIctvYQUmBnM6VKTxYc+R6zCEHllq8e0YJlL6jb3MXHaTxENEmoWNCh6mv42C+RIkIXhuP5g
CRbt8YSo6g3jTjt2l4QtJzTiPu6vidSsb1955381iIgqiBf8LhwJSmQJ13LLmn+TN2xY+oAgLs4l
ihiu0845uktX9e6C7te3UMWkU1w0WkKj2Jt/wHqSub9qvzvxFf1fnOEez/1kpzKIFGCiDIAF7Gfh
W/lhU/kUB/Dxmbu2thr0AYfvjCQxrefgz5ZlVaIje06Gfk9mKCqCJgddE0KCZzGph2LpsToQ/vrU
Te98KxNXjzQeAZzGz61D/WlVU83Evtquf9cc7QN4gxf4hyIBWkIhvWINDngMEFu0FwxZX3vSfUSp
63dZwj/TFZKSFogeMIZXPxtA+qB4V3A9BwVvvBJ+AKqUJDD4dwBWUGDi0Wz1vBzC/mCi9pvIx18F
9abttK4mAimcjbq3Oerdo60hZl7PdArWImdpVyEJ5M1spEc9k33lJQJ6QggJQhHd5EdRNWCMur0i
/4Z2eA84toW2zj42M1D6lG97rufnVS9BtUbzXEFHNBbSG/EcxycftidO3AqYx/sqU/aX5in4Rwh6
jmMW7f12RIWElKwKnfvIN//s9+klw4e5W1sRVk2XftgoHPZ2cCdk/e6D9SdTMdJKGf2rt9juZa6w
tLpFsNKPsnqZ06zwRvT1sxHX0MFaaHLfOfZcgKnjwc0AJdcsQm89T7sUPXy5Mh2Xy0BNpRLYpK3W
60FErn8DRm+Mh/ta/CQpN8grS8BqO9ybruxC9FfY86i9bpwf3fykfDPVEU1pgfWD72DSr37/t03g
LhIls0XFc5AwLLD/DMBLCQWNXQfJgAognbJb0d4YPABx7TlIab/HKgpk2DraO4KH2hGEfYFAT+oc
xitNHv71gomfRj/bHmUi/cc5Yk8qCF7hkMEurl/k80q2FytIDwrMj6HaXE5iNN4xQMDHgS3dA8zi
RiDBUOg0HWgeIcaTNkBsVxo9WLY8c7/bR3LzPnw2Pame7TeyDVW0cTBdWPOhhOn7jZtLG+L+nkn+
kdGEYdNtgCwPQ83OBOj0jIYfDdSpQhN7DIE/AdeFspikwEgzYsFMzUgL96UEBC6ShzWOYCsePAXI
+KrjxjUg2vX4qvBgsW83XrbO3UOvzJ9G1exAWJ9h9hCfGQwuy9bv0L9ub54GZOYz1+CRQ6JFE+Cy
yA/9TdGWr533zBS/zBNDv54B1c3a6OSTDqKeNL2T2+KVqoUEgxNy7dcuLxXEzs4CzZ/hLHbc0hFG
iy08HgDcwFiYzACq4vVhTd0n/Bfu1hCberbb3sYlhxUwqPxyabrj1IZ/TbpVg6GwEsw8BMICYY26
Piqxu/NFfOyHpRC2lXpprhagsPGWGgcfckB50ZtqSxRQdo759zyjwOu0f7ht4KMGw0kUrdhUGQC+
4SOUn7QGQHjcItgAmYcVLfEpyNrpRIZ5LkE7P2DV4Ia5tlHVEWCcBH/CDpV0oQ+B10EHrrMJOAir
1NbbO7kiqY8y6F1iUcg03yvmFAT3Ejts8WHk852fSf5gN30gS/o02QFdH4/4yTdmF0zbg/GMf26d
sEUKRB59JT2JYUVGdQtefdB1BNgLgAJCm6B2zJ87+rk6Pp3EQRhz9NvmRU/5NcKVVKgpB74K2sPY
7aC3BmoBRx5lJM5DOB0D6K9c5x6yeN5ROro9ltH0MYdLWzFx8gZfVxBJiYLmzuv5Qec32gF3n8hs
LYY2+hOEGiqVVLJ/fNjFiX0HbCmKHisJ52VFqzYv4t+Stw0sBrAxGEJ3UsTCY4Wc9KNZdXgIvHaH
8Je4bhcYKTq0VpWIMfExYLSDh7g4u0CYnBP6vW7byTrBHhVbOV4Llhys26f4Zn8zE1wzExct3cZr
ANL3aqOpwwELo9N/v4xwx5ergFScUOWdw8aH2Fs1eNQca5GDoP4jfJvGu8Fn+2Ucgkd7+/H/vx+l
j0Nq3dlEGdZy4pmAdB7spVPdodmUBDS8smeic/acTwiBFEnY7nWakgM6KBbAcl2o+0Fh9AmYy3fk
9st09ZudNwP9QwHyQrxqDlU153eo29H9fz+mFGBRFjeAvUEEXQb7Ry4UbW/Dxoe1bVdoBaPhCg36
EC/YlViz5owA3u0VO1i3DDF6/9+veoj3Ziqap2Xyy+m2FsPp8oALPL5vgZW8ZMvAUbdtsv/v/2zj
Rh47chfKOEdTa8jzlGzq2cYgLPCLZsDVLDS/511bSSxUXqOIBld/6M9xQ9S9H7D+SEcY7DExxnsJ
fQbEqmR9NM9wug92S+uQKpmis3ZMfgAGf5kXnVZ2oPnOeuAtwbayMkT5P+LeB7z935Y75GrdbiOu
LaQe1vN44zT/+8EXB3ZTD+TYjWH53yqiv8Twfrj9+O+X//0QNkbWwgbKy7fABuEDlAiSn/IJS7zF
f2vb/+PqvHobV7oo+4sKYA6vkqicnMMLYbe7mTOLRfLXz6IvBt9gHq4gud19bYmsOnX22vs0jUCG
dsM/tZraB+ODhInsQYZ++0DEpL9LFYZr42MytNvc00qF538fa0uwXjXyqOIseWd0ddB5/QCn0cX3
icox4Pfuto6t8pNtoheacf2tSiu7Njg7Xjq9/ZbLK3ea/c3o+ANDbRSnZjd+LdAVTkPlheDknvMA
r738ye9D03XWKc/lG3TujwbF9jxJmjQ60y5fm5w4kh7p757Xqts5nfYSRjNzJT1wO9xF1daiKbA0
LV4rL4Ixw76+HsehmVZtoObZv5U0FG50D6ybdXP1yr9hU+8DDkElvQzNPOHuMk9O3Jp4zuWPF5u0
kG0aF67RPCdTXF11t62unUzXpS/9U9Ee+i6CzpxiBiMijj7+PnRZdSzHmh61lvePYxfi6vGY9hT2
Nh4uYX3k5Q4P/vSJPV9sS0yc/305o75zIcZsoT20em7ck4lmlD/OhLFCRG9mn3sKPqtfm43FBYMR
Yy1oOr54lVuuRWb3r3UWAy9k4DLMLoQej85NWWTvfnj0cJIdtKrJX9O6bA8DxplHMScn7PmKxrZA
UHHH+pA7atv4dvoo3NDdxtIckQhrqkdEUvYEUBqYULXO4u5Nt0v/H33aVmFgUlrBFqC7w2kpC1aY
h2baRI66ZY3zl2aFtfGtrlspvRSQBNxp1Fv2E82T3NLlk5sW9a2qxy31s34S4EDN6vfp74OZWbiw
pxzTQ5r5uzF8E7FnPHHKj1+M0cPfrIW3qtKZ0tirIcg9bLtKtebBKm9xrH6sxohOjLeTgdv1xZFs
5j+ahtaTdVSH+OtN4zzJ58J35OJRoZR3+2ZrtNV0tJSdno2x3xWude/YUe/Z6Jg7/r1ub0klnyAD
VyI2toxRjC6/D9lEeO3vs7JSP6S4NXun05lLkTXJN94suFLW1sfCJJBm6MeO4tyM7jkdRNTxL3L6
3B/NL1lKaes8MUdj3jm6Nuywgqb733WY2XfFMcI1tmq13NqWuJ4DkUTXqB3sR3IWojsE/98ReOWq
4t4PIj/eCgC+k9uxQmv+4HCecHdUqsVOTJzfknGAeK20cPe7OKhlVZgVHyLS+1aHyLE1Guy4M9oH
124zppb63RGfPHxp2r4apQ3E5FPQV1WSvIdanGybuFE74QzJu5t4H3ZeFVu7Mzi+1VN3ioq6O5nL
s7hJtiGegHvEcR+tuv5w3bjfgdtbW9+FPewmUkQyDx1R9kqDVzSLx98H07XeBHTs6fcVPiJuZ4KE
Upa+/74BF8O888SfLjRRUtm1r6Leqd7tblaYdzcnEd4+zKy/dVMeRVH9KepYIlsnyUsfj4v5f3hs
RTSuDP7KSeA933htOlId0BhStWZ+axaKgpvrTCUFoC+TDIi9sca7ldXzdWAoDgn/1acdT4wAzsch
aFLrX274+SYeEBTX9gjdEfY5la7bOmu8YPGlrUM67Ih2W0Z+dPRyzWutDdqlXB6MjF4V0yx5aqky
3mLRM/976Rey3KJrOkAZZKQMcx0jaZf5cbAX05VbP2JKS2FwmnAnTE63ZUua2m9cxYgT48kAhF4x
Rgv5bYkDGSYjOf1+yyDd/Jw4UCpcDpXzRu/0rfKM7rvyqudKP6WIABfHlPGTaTX63nRFvvbd0FmZ
gEbBbNPV+V3lYCbgKdqtX8Mx1/EjIWH5nmGXzj5p/SWnwMxWbndXzNE90ShXPW0T1Z3/e6rGYZvp
o4knMoY/k5n+SnKUvmce7bjRK2pyPdRFUBYwxXVu66+58FhpWTczkxKr1LKd37mPCBMpLjC0w7Kg
XdoxrYzGPtIxoxoD6j3naaJNc4X+u/hhW+9Yr611ZGTybo/pUWnsCEOv9vlgV0FWiTgwtQ8tbeX1
3nNjXB32nI1Xt99pbzBrcu7GdeN58hwrPHMEtM4IRPLg+uOr6TflPsuJNtGN/AUgRChxT8VEGnE5
MfhnlNB+HDgDsyQgxef2u0upv4rOpr/bo2BPrgSR6eLmWCDpK52SuFLG32WIVxA7pnaChtdOOXJH
p1vFdRBjQQAwlUmWtgdjhLdzhKPvqkgm598HQ5SnIU5GMs6XGTYwcluCwt71vGWXg4Wje0vfn/pR
P5U1jXUNrVLEVpBjfVqzNP1tcdbsZpXcUuatH3Lbvs1mg/psiFM9aN5qGV4TtBp0ukEUx8PklTtT
Uxfq1XFnOipIYZMvmWvx0bHOmdC5SurpS5v1ewUW/5FHtloLzYXDQ+Z1meP6qJI+DLCA1xc8Atqh
Gmt77xF9dm0GVSPrTNlzrJZWWq7b11LC2QoxvpW0Rr5Ly/jvyfIVUdEETSKsGhj79O0MA7iH7vKf
83h8lNjPgNVhJftZ5aSC4MxzBy9aMdzNeGHsnLo0WfgEJL+d3lu7rt/rpNRPHafptVPX0/toaQfG
HlkxFNKMqdNTlzZ1mYNLa4BTwHihvh2ZEdPKVdpkJCToy03c5/bTqI/skPrRsjvxmHXuq4VtjBOk
+2Q6SUHDBi2i0Jv6jk3vo0vpfSZD9Nw7Rn+re3xwXIVPvw+4VR5Uxqzk2Q09+MIIIPv/Kx5/K8jf
r4FMugAHf5tBrx9wc+JGTLLiTzZ4eydLsm3fqn5rjsu4ezt5jRey2Nd5l9lEwnPS6665jQ3SFpzl
ADCwXFwzrf829IqPdQkL+n0IJ3T2yR/X5mCq2zi1zja1lpnZU2PfBdEzgV8ZJ6Zoxqd2cod95KQt
g9pgCZq56PfTsmTpopQX1j8bA8Mx1vqzkgPnEHS0axzF+sWH0QkJTPlM524ft3wsAZpLt8+7ctok
AOifja4fnDzzX4ounQ+lTL5Lu7oYKbuwNgz6zfAE4nVMAyPtpyseWH83jTPyV2loQc5wk3XoJeyA
bhMdfivLWjBWPSX0gJtN8T+W9AAd+Pg78Ur91VNduIp0KsEC7OjQa7RaDSZ1chDC5DO1RLfPSwpQ
xvU36LG1LwTkbMfwxEvfNtXFbpqtZjXT8feVnsmjr+XZZWqeaNG491Qa4YNwxdMIvG0kvosGMCMk
2ql+b4s4CvxMOptmefn7NX9gy1DDYkqelrytvG70k0x7nnJc+aqNqdxZCFrn34fKcaqj4ieIY685
d/1NxA3FHTTGaZK9DvVk67Cs3njyawTYhuysJZXWPMAMce3X4ciAcTmVb7w96OHV9Jmksc1dmpeH
kBzYo+cgJiuG3274P9lAsL37nDrqXNHR++TgY8BTDPRWclAhgr+iS6JlqVp5fRxfXBLIik4lH2WL
u4KxZsCaWrHrdeXtW8PpnmrN4I7NpLGxawAhUXnFOamt44jnDk3SO/ezw4A12oPxNulGzDSlKm5z
dwpxTr6aDdbufJg+OxNzV1Q70yG2R+vBqf2XBNsqyQOzj5lZOte3wveBJnQb4XG2HXWhZ3yd+gS7
unRUvs9C9y9EYrmVZmScMLS9AyKBbORDugVi47g6JDS/ullbTVbYHDqJVbz1cpysumk428K++jKa
/1q5jfo9RsmVd4UJAG6j7bHA3kvXii56E5bbOdTLoILL2MZO7p4aHCa0avyZ7j9vvtmj1vuTyVge
FKmbO6SPlpLyq6rDqz5l9aetD2zknmc9jlZO2Fc+TecypDUReraxYyJkwxG31nYRiWHbSvny9vuM
WJrhFvvzMzY0dawa2p2uQ3Jgu6x7pAiqc9G+h0lmXRkG3u5tZ/gXpbz67QX8fn1Qmr2LlxETqMYN
mhw4k1ahS3MNkfQB5VN2GPX+7x8JNfiBRlgZznbXOFqAeOGyzIhlhfl9ZibmsCOJ4bWro+n0v4d5
qP/fl11mc4iUxNb89y3Eswa133Sr//1ovz+ps8gkcQxs8/sHMqEY1PUpPakmPDXVPHzqJutUhsEK
sSdLdpEzx6ew7aezdFokftw8EFDTw5yH40MxN5uqkfEt7Ic6Wc9fVdM3D5HBn4+mzVspCL5dvtGO
lc0VbJCg5hrZ0SOEjoTJe4NQf66Wh6R0geL+97qAAGRYyk1ghv9i3DzehabtHnqf7uY4dDVkLgQW
MfoBcXw/mm49xwn224FtdJsY6sBI3g84Gcz6FmwKoanuOrWwxpvplsuZVdq3s1VjJMmW5sFBOOZT
yk8ZRQ/SiIfnToyfCRJF34ZQgs02YkO7uLb/jtwudvEY9LVrXXwnjXak+Xhry9hI5Op1bWViX+Sj
/jwZA743BOSmsCDjxtzZqro6c75ZSrGUY1lWzgdd8c57VvWpypHAJM4d+6jvAcqdlmkVUf9dhbl6
LFNpr/G2HDQj94J1IQCqIXcSfDxCnrSKatH3gKG1ZA7PJoFaZ39kRjMwOcl/vAKk2mO4fQ1dUBPy
Q+yNSihclaqPWRvd6w6reK3HYmPQ94sbOZ9qjHWFlmxlA1SpjaQwMAKxCywi5BtnJu2mEivfnd88
GznQNtEH0/ZIm+2fqSFoWznjT+w+eq2LXGfNHzdTL2Eo3T7bmNHYIPy3I0cKZ9tbo48BxzWZBBuv
e/pxa4yvxjqHxWm3VDeg6DHecoGgnebHPE4qWmCYuZgWdycO9hR3dCkLo+iC2mj2ZZR9u7K7F7ik
CfK/RWbzluAQftA6xt74w8WzG3c9OPSs2MLwQ4jq0NB8IEgAVkmGq3bCsQ+WPkBtaepFLhKK1YEB
GdRRmy5X9Tmd7SPqKdOBAASXw/paayb1zMHxHhEpt3TP6Khr6smq0FFaPcHMI3yt349UH9F4tlMo
Jiyo3imZ2bFsQSutzftgbi3wPpmblyx5a6vitWEC35qS01g3mh10iXYunSh6bBqE3RL1hnbSiT70
TYb4BSrdU0evYDvHJUO642QFLN3L1WmuwrgfNqHTF3tOMVrQVPrfxt45NijZ2PXmuSrKw9yUSNoE
PQWuVt+7AiRaRP0l7No/VZd8CeyNaxmpcm8z6ZYDeOQBLI/M1Wmd7zFNMCsMbRsMk2rxn6XGJku2
EMBM/QmLP9Hsn2SdQPTDRUJDhtgaYrCAIuNqnA1v73n/nGH6ywZPy8Cw/9ZfTeG9j3TJ8ELRe28n
55JrKtlkIRgV5ld2I2vGrNWkHIkdfkrtI4pIz8ApcJcIJrDzxSfRnxOEpwpGfabIj1oGigAYHQBW
AtHIn0Zq9QPiKf/gNJ0gP9aUSR5mgAadqJm743IFlSI9iqZ1DzKH3iwH+8QE7xHaNrKJW1BTMawq
L8a7LZFL9IYkzUyfYMaBQhan8ounjIcx08rdlDQfQzmla1MndMTqQ7mB0a02odyWhuddCQ1Ee5QO
ni7D3xq19sfvaWkgDXO+UjmpmtnArDFcvHOUBbLVrzEfZCCKmCxdQkVwW5CnIO3uK2vI4QNjh3mZ
31qj2nXF4n18HUo738MZ+kBGtRX4snyyld0dijS6ZkNDospQj5vOQiJ3M6RA+qmbmsDqdByedCM0
10I5myoc361envyh2Km2OgxdwfbfFzoMyNCuxhRjaghDkPrQX5qnJvIIhHiIDlYfFzuma7DoDuNM
Slj8L8QudQSZKjeywzDsqTIYYs08ZBp4B4e2gAaduY1UT55Ej603N59jpvmgjzpbo2ohaGJDBs44
YH7VOOQn9ra2/MswiJ3DIMKN1quExlB4b2qdWW3SsMHeUEw4rV4n71mEVMVPJG3gWGe8RBT5r5OS
xSoq8Xp5ylk7vvz0NY5nnX+yHKvfRx0G4AoNnDubTTwRPZyos67zaD7qUXzIFWiBrpM7MbqUH4wf
ZUxFFUMoTRDetm+fvFB9Ac1k0LvWQ23W60hFPlpTjwvBQLPDVRKuwt675YzPC/Ki4+SKLUCCX02j
ASZlNuk+N8guRgxPF8oLABDfcgo2wDLGikF16SRE1hZcEAToR9wkE/6BKepPfW9fJkJcL4Yctumk
B5EhXwffpB8o+G2tmpiIprqGmbI2umuPW6M0SvKdEhyPS0t/qNCG8s7E6a1Qcp2854SMcLdmucDj
QT0BW4lXTkIoOVF2jIe6OSPevffTcJrKUGxFX38xjhBEnrVu2RM3GS1ugdsUHbuNQPwUh+ePIksf
shgfmpw9QU3w3VsOAk7tVRuXSQ6hgrwupvKEar6bVPdkesnRElGxGWyr2U79EacpROlE55mMEP/k
t/I5K9z3aorJ0Bye666JQV1sSKLcRSbq6wdvno1gFqhRQ1H/y8M8SFMRBpk+GCx0m0ZMuA1bjBa0
hPZFSeIAYjE13bSIIxxzqsS99codcE822tbLFo4idQh1MHT9boPHriyMKnOiEE3TcctIOlwMVrrz
Kx0fLMsyh3vBroTTM4o4DJRNYDRhftKTn8mExBE4OoZSeI9EzKPAY/uoZo1Xzr1g5d0kSjdPPinG
ICKY+vFlbid7AoSjYC59zjgtUGvRI6laEPXg+a0Z1E70lscwtJH3kgiq0pHeGbdJOB7KiA+Fcqwb
UUurWHy2OeVk6uMMtjLzb2LTd7rW8Rhe0hOlrsMUm3gZaUNwoSLpo2k50TLjF8N/QHgYEBghpRoN
GYQAePPEaxqA4FgGid4cskpF3Is6jfGcCB+h3iq7ad86o3zOJXH5UiBnDyTblsLEMxrd4kKf2cmm
kywhmO0UDd2b+ktpFfWFetTGx+h3B4GdSmBbhNVdxNJvU6WUHCTsENwhQ0r+6rvW5vqh0THo9elA
5gex5FjmaGTmJaNnl/OxGfbkKzhe0Ovw8bYxfvuJ/pj1/XWwO/0QmeNnS9axzHxz78b6p/NkEIt2
d0cf6sEhy4gzKTuP/jCDm2/cxn4QmbEai9lGliWiIjkb9Zwdm4hrqmuTwKR1ts5De3HUY6+MpXYn
m2Vff/VOK25sxrgvbbIA4nmFosexoG6dHdQ55NudLFNjA7bMShG+1r06TY1rHcmJbtaF3v3hVvoZ
svfM64nMFyT7RooABTKvrzkQJ1a5dRoOkpuhwwFs0OwtqhbVOgtm3803OmzzxvKkxl042rjWSsQJ
/59Rireiw/vfWt20Hq1wiX1CDhpsWrR4Hf2NNCR2mq47JzKRm9aRA2a54d/AanDKYZlqcyBAQEN9
VxE8u2Ba7CTNY9Ubu7nUnpTNMuWEobeEAblBgikePz/1mum1eG/0tZmBlUFmmzsBmOc7I0QyCWMQ
aeW2ykrrVFvply7YPontmSeOKJb23hvEXKTWLUzjVxzR6dZewnk0q9vEXbZn6QckcxCFLMxqwsbo
NW2twifIufKONDF1jIFqbeVRu00mh+nIIj5OPvtqjzGCYdPzn3r2QC9aFObEM77ABfXVUMqbNsUu
BiyyDh0SwHMVeClapNBgg8fhUeXcmU4x6SuqI4/sgsR/8e01O1VNcQwUGH8NuQ3KnA6vKsz3JVO4
Dnk1fHodY7WJsY2QdNYcrxp+EJjzsLAOoD/FilYsUct5+FHLDyItF+Mkv7M7h3REBuNUduQTtUYN
mAbcSWzazDpcmbtimMPDkMxP8C9Ad4n/nnriX1/O1TZNPOJniHsOU4CPOvU+JifjyFU8OmG8ULQJ
5q8sP7Rmfhv87h/N3ZeY1RMzYhhum1NbV+LcOERP5PUHKdH7wWbA3OCT32FLfc2UgA3y7eNQz/2W
2d3HPGGamZySHSHK+hYLQIF9D1AkgwdyY+crgTLc5GFM42N4kTPB4HVktjAJ9DZkFNvnGYg1qlss
MG1OuO9UfeUmBk6F3V+RgVLHREe/zGD55QSYOImjVx5E4zGI2q0MfCLV2+TqDw2ekQG28tTP2TvZ
ezonD4RMf5rbldHYfJR6hUcO7xxd+nljfM4k97EXAiUz+GtN6N+lG8pbIxysLE79Qg2zDUWP8uZ6
3LZ8ckE5vpCcpZa8vi84AePRSobvSODg1VwwysRkAWeFPOSD0xKYEHYbbamJDbs2H9zS+/C6AjKx
uyVFT/u+6MNdJVw0jFz7dMYfjb5yqjtvqY791fS9b+aobcib/c22elaNXFjZ6NnTVX/AbYh4oLCE
MZmHW6ELuoEjqijMg6dNTwQorEh5vYfstet0oQ5Vb64TJ3qycRCDcxEkqGdA1JxU6h5EcQqLdKNM
ZW8riubcJfXEiuBc26HdyZwbcJ7wO4Ce4ilMcZL0GJeGKAbd7t1/+uwdJ5k/ydrAytLZVwldoNNV
xAIdERNHujXBO87ZOfF+bSVq0yplkyMCg9OhsKnxfUhfo5JY5ytrO+gcYmRWNUFk1wFe8ifh4bDD
Xob6DtHX0pulctPIJ9BBmAyT1JIqAcGid+ikg9p4Bcg/ht/CJ3VEhFhZ1XjCurLh0/9IfPJnRpl+
Cdnswoh0QRdDGsLCC6Jg4BYc6IYEgrqevznh9qswnPn7bX50aPTKTcQHsvbg9AXuWzv5Uj2+kyw5
xl372TecV1zRAaXm2R8SfrxVTeJc3cRXvz9zc+9cWX0YEucWKuo98fIvP9c5K/bQsnLezi2QO1rF
dzE2xyiT586S/WrshgspGNTIRvM0CyuwRAU7rg9vEW6U1ZSG/5J53Gcxa5NncLHgMyZWe+W69Zvy
LcacUrDHjMChSD3LwYq2luqWtfmPGyfBUJ9n8aS1tIoMo6SoByofs8da+efcDI/zQFinLavnznZf
iw7YZ2bOI6okHFjevzgEIhS0k5I/tMcd0CSD1CdRvdYjx5rGehGyx3NY0S4xNLXTfWZiMZ1gR3QI
klHUVwAwq35E//CM8jGeJrVhfzgSmR001sGnTor4dDfMEhP7qZ9f9aIttxr7JN49s3iY0Ou484O6
YaLstCwgJMOklArWymy1kuw+GIYaZz2ZdmSwaTnWutJ+ETHOT1poK783CLJmxT5LYi3NklxDV6NK
mxo6k8XiCcuxdl4sZqavKG3bdR/VNJ7d+j76sKhNI7/qWLzRFWi2YTVqaK7mj+M+Q+wTOCD5lDBe
6MGyWpRkj5GZHbVriXdusVGVULqx1e1pp97giX4W3iYiUWJbmjbReALE0R2igHrDAJ7AyNiOzuss
5TN8B4Fpbvns6sU5j8Nb1LAfudq3Gf9jqFq6kS3N87iIrxkyMCEk76jXal2kV2XIMzkWL6YmVrMa
nbXhcjthOFr6M/4f0WLiTFv8bi3uYnJrDQRKj/Q5NDlXd7js9eTBxANEb0HtvEn7tpz+ecTtMHM2
SekZC6t6jCOyU7I4htotSdjQ2uLbE52/V6VtsBLq3yJBmsmQmTf2xG/qK+uHNky9Ck1cRGHarmTB
wdFFp+FS8nkbKsV+QwVaise4ZBOE0akCk+PAStdnMqwTzIjDuuhFAiMcvhsaDoWoxTBTu3YQglvf
qBuPeTlchsbai4KpF7l/8Fx657X6KFrtZoBJbsAlr8RZ3E05begsPVs+zriEHBGOy2VQ2wNWR0dQ
G+rkABpewdpHdMi6cxApnRJUqzeN7Y9BFmPgmaTCNDnkspzsZkeZaczgJ67eXhOHSDE3kvuJwbQr
asgJL3Ptr/Xpc4mYMR16084IyUjx+DxH5Q9GFZqj6YD5LNcpcND3ewK6LLK+KMbyv/Zsf+l5/8yh
jiwGlW7ILT2HLWP9CoGTx+Hwh1e3JSGEq17Qpl0VBbeZRtzS1IX2NedQVKFfELBW6ybvvivombk7
3Hk+3o57rol/c/mYkWC5UxZwsacS+qn9MqxZpA8pCMHk9TQJnGHV2JO16Urz7tblH8SCemMP8VME
vsgsYXr6JNf2cxytfC8yDx05K2nnvrUy+6zh9yYEzU3hGhd9QmyWUDbqkmDZVYogIfKV/KCtiL7x
wJS0ER44wY5NxByJkFMdUvHEz51vW2ut5EasBpdqxnk0DDsOWklKQ+wlr0lYZqe+suutn5APqimX
bmJzS/xwWJlRMQXZzAWZM8dChTg6JgJIykb8QQGt+ef3Irb3pd/Hl8Yu+EhC9uMkVBvS9FBspnxt
qTAYZ+45CobD7EfoScJDM8zkm1ZU0RmaiggrqheSBvUl78ceDWvVIJW3rrg7kAdHMOslmrJjFZeJ
vzb914SOVECcSbmqlryexv+IW7BbDg60skf7LxT/vHLZXTfc7VsIo7U2a/VW1HW3dmaanbOPsXxA
TSJwQudbW//L0qAjkurO1JMGszjENOG2JFpi3wtY48nLATrNwyIhB429Hh/W3tCHfYMLaZ25ISZr
7Tx7xmNJaMIqcvxdDFPBj+0qmCJzWHL4VyXpDCRIUDQD+7D0OZ51sTv1VpgU8rKAeccMgik7oxcw
JbS2Gs//AXoiFqZpT5xGy2NRTc80/mp6osaZ6N2PupyQt9tDrU/DvWrFUemXhnuHEdX2up81su2W
27WT/njUpBnYumS/kfFrpB1Dq39RI1d/mzfL1Xtl/NqrHROT1nduC46skV2ZJd4Fj8+w0nEmBRRf
r1WvNHJop63tzO+RZdBZcMLtIO1HV49g+xj7MBREgXracJyFdhJeey3FYK98Df04nThyaXSpE4Ul
Y6LEnrA2M6AnvheO9s0ob/yqWnPkFoAFteRFl9WjoRnVuRiiPWfzYkUL4KY36ZdtNihjol9icR6w
J9TLT9vT6DxmoApB70caF6u7qRDkruQfx5ibxXdbUtv4XgCM5LPhJqux1QnGIsvUnl4UE+kO+BFC
KLV1ShrMpjMo8mQesVA7qbWxpX1xcBcQrlnRR3ae2xeRloufxxsJry7OmoQEEnLgUovGoPVt1N2R
yPPIJfikyPJ9yoTW5b+2y65p4xmXDJP+Zs4y2GMwFcztxgNwmAfoPn4yH8BGf9wSARaUsTVSSnJv
GzZC5UjTkpYJ62lm54HqW1ouguSupuNwEmZbzm47eNq7PYt/ZVoFlUGkJ5tNiv/OXUSE+FR4H30p
kkPbEflFlM/KEBHpoC6EvRn7F2j4GGGZT5qW6NZw8EloTonls9B45zytfJitIV4z3W+mgsXPXcc0
I9yo4dAt4dkxVJjbgflK4dxfJ3xSdqnVRIt1bxXZ8kGYLGiROPa9ezLGMYhafklNw4KQ6mI+Np0J
X2rsPLePHjyP42KTUGKl7PVflm3exkhyyB0eiKNuD7HpncRS9RKMPm8HLOYr0au7PyZ5MHfWHi+S
vCZcWmlDZ33oSfKOtPigW/q/aQav0e1hPQqtZ1etz5HW0yRySBP26TQY/Tqroh+ncxgS6xCZYnG/
b6q+/QYHoTmXImDNJ8vy7KPESu1F5Z3JnW9LoDSTjSydXce03HHdX2NGTK1tHnZzr++HLntljrz2
TgUY4cEI761jyCvHeHUufSrzvM1eEXW1S+aN3tFfAoQs9WTa9VehsH+O7Q9JNTZoQHcjQxi1QyP2
khlw0dmS70aui7MVNxcCo51d2sWoCnXN4m1kgZaxBPsTLgx3xjKWJaAzDB+8T+/VgHgTd8wlSiF7
N3qNyl6a1aV81Po+OzA0ftOj6XCyJXYIanbejZNRBRqDulhX1nHExJluJJSBFM9Tlbd/zXIosZWo
eMlSwjFJol/A8NvnhKyTrinYgyzR7jUP5wRUSeArKrvBsp7qxNollutvmzHZ+bQd66mybzlJHU/c
WwTHdu+tgGTOaZjqgQEp6Vd/R5Z9Q6N1Yes6SqDifCCFBIxkavFGhsjITWSjhBI1QOTudyab13rw
L+bw7dbatcPsHE1N8e4Q3cZxTHF+taoBnbuZv8yIzoKVbIlUmtZGP4y0Q4ajQYbwKbNf495Jj3ZU
OeuG2JV1j79sTOmIEO+a4xAlyGMiI2rCGtPTamK4epB0bTBOLCMaU383ehw/2Gn6RAy5s2sdQM8R
Q0Te09B0I7zVTdu+OaqLN7yd1J1ZfRLNwrbWpy6NrScVkYuwOGssLQ0YcvZPUMs5HOoCYz53qEO7
ynBvVetfVURDWB8m85QM1nwg0IT+MNE2pC5ERJX17fPYW9SffZbu1M2fzfIwVNWHyrVA15VxxcJs
bLTfqEub2m4gngWj0obliihYPE27usNZEhXNPfNl9UpK5We00U2CMzkGAcDSZI7qmZ1BvsSuj82Q
K4pz9rcTkTvV/x/Ozms5ju3Ktr/ScZ471elNR0sPlaa8AVAFgHipgE3vfX79HUnpXpEgg7jRks4J
kQDBqqzMvddea84x58N1wFIZSMTI6HKwlwCc243R2/KGICgOFyOIMB0TR8OMHxVeeAw1Cgetknyb
zfs91o2naxmdYinPvJFhBBzV8izReUPkkNhwD9a+yIyNGoBjjyKDd7FcgYqdvsywYUCiV2fjOkMF
RmwKEACgy9RI8kdHa0YV1zpgC0GOvUGtznrybpa9eqSv1iKzDKeEfRAB4L4XzRPC2Z2mhKVXZ2+F
aGle3c5SGpaSlDIPIx+rmUbOLslXBX3g6ynqm6fBly6ZptOC5OibxMZOwI/mAzQta+alg0+rmnoI
RCQzCtZGR6ufkKzgEEeN7/R999YC83HlNLlHaDuA/eHxkrv4MhF/BCXPvia4PIciWZV53+FlpWL2
x2TVtMkx0k3RrYpZaoWsBMRzG7OgKDVXKES3QnVceGIWrXvwUinhwLhj9HPRtw7z/ScOIq9+Swk7
1XrjifK4rOoS9M0Ab0JhbmE02mGoQ3ASw4M66xvr0nq96vm7OostDBV6bUUPRKzEjtYObArqn498
qu66KcOYTnuFVHMdxyhOjcD6QKePVbA1p4XE7miIgpczcdRV9URWWC6W4VJTKdHN4ilFW2VDcip4
aMa0eEYn/4pk1atGUKQib1asJHMhZz0aScE8D6r0Le2EN6lUN6GlNftuWGaFf2sYw4rvPgqcOpzs
GsFAk8PBRae7L+C/c9doAtwIBhe+JJxBzlj2JAyeWWFS6TtCzArRw6KzQ4OC0ZkBFxp30oJViMwd
SgSlyT7Sfm77NEgFTOXj2ilvnXip4M11DD88vQLtHdSW6mQ9Zu9KkN6sGAGtaKLNL5VpcJJJ7NcR
YgDrPUpv8SU8xUpS097Z5j1DWjMZo1WJUZAuEiiwgcOBSo03iPoe8G2H2LWspg0kC5ExDzkcWfx4
TXRaTSzZCwA5H4OAhFdJ+9hG0n42QvFRZfSC4EE96knE5s2UPApAmWJLCciPGIclSJhF7tvoZ46B
Ettl8ZEbK7jYoSdV8St5jYyUyxYpxWRUrtVoJQNADtgmFH2a44E91gpQ9JgzcAsoRNBV9BXZeBFj
cduhYZ5ozC8DC0uaDJTFR96NqC58Y+i1xR6KRV4QBbsXzNeSYCYAmvjM/IbfodQE+3InwekoBuhD
VTu3dFXDi9Ke+jR4qHTzlngIbxrNYC03xTFDYdLxfbZxZUrqAyzQ85InMAqe2PcHbsIJeQhndGiA
PYtBBBjNtO6BCNe7a8AKLlXS1bta6kkqKTLkqtsS7ZqtzbA8TlhFvLBHCGdhrdeFwhG7gOWXRBol
MZ5F7QZV6yY1hocxRM6XY71YhIxWmJuXFYhstB/LwCgd34+ADupQKZBTA6OMIf3Ng7DWmL1xxATK
ZrTFctxk0QfLacc42NUa7oGo7ZVloGI1zULgWnXCwV7B/dwGk6P1kKuvHISg8c86uO6lBlyb4ZBh
G78+xRkeCwONsEwU0qbzHY7/lts0vES9wwpzVT4S0ScLoBzvhZaLWCIdBzB0saQBf2teZcyAcn6g
Oa6aPj4ZCWVjh+Jk6EckiT5DWxTdjo8tZTcOycpoV4VkxcwGlEVdxOCV4lZ0Oen5yCGkb2hIsRCG
TePECYlJAVE82/yqnnSUQmGPK6hRlLdrQYcLP+9eka7Cqp/wnylGKjrGmPU3tLGaKt+aaAj1SH6L
meO2vr+iazMsDDqQ61GBXMh8Z2P5kmYrRqBxLsh5T9LdNUoObYFituC1Z9KImKhVnhS1vBnbXnYz
PKWnibw7mBnrIFOmTTJpoquOUOdwXzeSeC6ufku5HvTeOJTPpV+nqxB5oV5yn1NWvyhXcgrEWatf
Z0dGtuVmCvNnC5Ax7vRsaQbWO7b5xwncaRQpr6OojCtjhKUkcR/0XWwyApgcSR9vKrkDHUaLIC+1
eFtr6fp6qMXEvJH7adtXmr/XsHa5GF0TpyqSdlsU2i186PpWnSE/o1GxHU4dbfJen4/MiAsoOne5
ZsH6kVTVM6VMdkVJzLZVTsqpgHEwy1hJ8B6ky1xTteVAmVKkgj35aFgmcHBeEcxeeYqn5VDi+LbM
fnL6utOcQhYsztP1VpMzY9nhYnYFbveFIswVk7qZkXbkOshbQL7AJjA72k2IJr8RiyVQfWuB8Dg7
9DU+wHrDdbNsQZD5Or0wm6IOib3SrdJUu2PVZwLPjENTK3GdoV5emLoEPQ+cV3xlTpVn4aZUOIKJ
CL4WKgzQNpCfKl6k24k0cQUplLaSgM5KnmLtUKBlvoZF50zUjXwmhyCur1s9jO+jethEaUzDKQUJ
C9iBaI3wnJgMDocofYFk5g1dt4zH9DZEsm4GwspK6EW02pAfzRK6khXYvc6jDWMKJ7XVjx6QNbDA
Az3sTIXvog8fdaLuowrOdodssLpm4fJ6TW76HISdyHPgSKH5LvnFrlcDBSZ1staU/DkHD26bdKpx
5zH8NlA/yI30alzlHmRWTDuk8UKpMJCGd7I7tAb4xsL/MOPsLpmYklXzUF2h1NEG694KwperRhSO
IqGuswaeikyMyPdpQ5QurDfENwAsi/g0Ia4zE2dpjAUJAyVnFQF9DUbCFYEFwKa6SGOhEPe1wtJG
sQ3SpRJpSuuEOuHA3PX+eNerIS6h4Nny0exOcQpTMyBQPsPKSwFPSpruXFHdNrqEGH809U0f4xqv
pWEv5uUWUiLqHPSpLSPjP4eAqb9k2ZFNaBimrswRwISAESn9Y54cXZlO+D4oz6imzhb38aha0/OI
0nqBLX6bk3R0ECPd2jKrqlxp0p8pE7rVyMN/wzHkrimk/LERUCrFsslQepZZkXyzVeHLsJtgRhEa
2vdCIfKUh3daJYi3YGl11uQq3yuiCpCKKBHM/hky0pS28Rirp8ynX5vlEIOgt9xrkZIzyUGaXSBg
XATZcBTUNrNzUSpXTLTqY2G4/wxFDRtMUb5MOPZCHeOb/ooirrRGY3/FG+n++eIpv4TxGSI1rwHi
W5FVXfkcEK1wY6PGEdDOqaU+B+sY7jVvrU1tMqwH9QPuX4SYM1XOWNRIHgrF8jKktBSY46aKQZQo
DPTQwvleLAScxAj1s+UyXFVVTGCGD9FIDNV1VBDOEQ00TZUaoZrd5kXhlACTbrS2xDAtDUsrVdWt
kiek3/YGc9XUt87mKDhoes2bsh1KzwSQ/UX+mmTNd8dPaasGDRRRVGSZpE9ZVz/dPWgWQbQoSHVJ
88JRk+vSKb8G26gRggeNsTf9Qp+5XspMvsAy81glwXtfD4iDQo7rYhKWtK4yjkkCYGQXNfXI2pSN
hxh0Cy4gH1dVq6FNpXf4PTt5gi+GUnUTEDmzwihf3wQ6/5Jr8G9qDmIkJt1mR2XxrFTZS131j0CZ
ZzBgLTtD1Zd4d5nktHJ06S0JTV9Djlva6I4l1u1yGnPp3AiS7s3yRNdHw75QFTZXpZDzuyTy7zi1
c/ijybNTAhGgFEvfIjQKfwPbKuEMA4xfgKh40PuFURLSIc1/sO1hmRVRIq4R/c8JNph4iriGeQee
Jm2AHI3XRjzST57WQ6dRjORZb5eck+dM4o7pA+TAqfXpURcUf6kpv8D9tY4aMleLTIT9NRg3KeEP
q1IitFhTBgslsP+Uq8GH3HWmN5jQsuoEkZ0/E94zmfzy70mkSazGEJc7UC+CIGG7k6RDJVKLVRCa
4KvMfqXV95zJUgGQOhpEEFzbNgT4b56GKzAfkAf5IdAY4ABzfRmJBBs9fWbQBzBw8BtIu+//GjJd
2qWWeDsmRvCNFweivGVVVfrLtS50p09gAX0PWC/z7rrNm2cieQ4yCqgVoV/hkjGO9QxslZJ8RK5a
VMgRptqTCx5O1zdk8aUFXWKrpbFXyCc9MAVCDy/XRybkptMH2gY5nbaViglFtl5np6CT0fi06ouR
9waFPbOYcR7o0VZ/U8ZBWjadODgddLKbqXqFmLrj/kwJLcimvSz7hWuViAXACYJ6y8vgJu3EhzAP
Y9gu4I2CWbRQzaUz8z3olpAy96aO7k0cGGDWSnWOp3KGThY1fUjo42BDym8iS0gcDYdy9kJPI1Lo
WCBEkZbLQg5E+aLXMOdHNNfOFMBc1JSpXkM0y051BzS6wFHsVEYkcsjtNJT7GAavas9oxe9j/ABl
7H1f/P7rdfhv/z0//fMpr//xP/z6NS/Gijqp+fTLf5zzlP/9z/xn/t/3/Pwn/rEPXyvwgh/NH79r
+Z4fntP3+vM3/fST+dv/9eqc5+b5p1/MKRXNeNO+V+Pte90mzfdXwfuYv/P/94v/8f79p5zH4v3v
f73mbdbMP80P8+yvf31p/fb3v2SFRe6/fvz5//ri/Ab+/te57Z6T9pc/8P5cN3//i+TUv/6jf//+
fw39b6JmSSiwVdOUTYlkSzalJvj7X4L2Nx2MpGmxr2iSJZsGydA18fPz1yTxb4YlsV0rBOaKsqX8
9X9fyk8f2b8/wv/I2vRENmtT//0v7ecNTNcUUdZEbm9qAIsfZsxff32GVe7z3dJ/CoUFbWPqxkuD
pokYkpTjl2kz47ziF0DanGxKpq3xWuXeRxdjN6foNbh6hIFgKDF7WylAPti45LVkWfebhvGCdJu/
Ik5uoZ/oq2o4Xg1YEo4m7Kre0as1aiCQMvV5VqPf5N5wSW4ayPTmDn2VGp390IuVVTqxN+xN6Vk6
sRrRjv3hE/nXZfjpbf+0a83vmmh1WnGmppOhZko/v+s//yxJ+fWHUQWADtc05P+m/ClwVu1i2Hew
6y/KkcbdbMXkfLlWHWFfPzaYavbsYdFXhcfP2dLf38FPf+mnfVeOx6s6qGp1CXtHIcZWWpYCLuTl
ZC3nWSHpJTTz+4NVLZExEBK/myUB3QXtbaIup9zhgCcekXwFJEPWhBTaBE5q0wLVqLVAMo0YBQsg
Ho1OWAFSW+jqrNf4qnr4Obv11zfx88fwn/Vk5WpEl/fC3qJ4Bb24A7hh29hoNu4Cn674F5+7PKcU
/7tc+fVv/BRNLg+SlQuiWF2YKZytV7zQ9dqMN6lwYi7cHjInutNVB6iP4ZYoEe30Fe/rVL5hLDW9
Yimc/3zvyJ+q719f0Kf4Wj9lyEEubnXx0XWhJWLUkG6GyYJxDharGRfRN4Fzckk+n6mem/omKo/R
dR2T0DSS9Sq1dso8xOK4lYa6PcSIvgeGXuihcJHa4fiNmzHGjDAJ3wjeWpj++sqlzfLCbWJpp2Ge
Bsy/IDnFGcv8xPlvSuJ1nL5MhauHjk5rtl30EcS6BQpkBlzWfeqE9HleFOVEDKRJh75bW6frdCtF
S2bKs2+iXzMTt0jh4iDMACk6VUQ9JbEbDeeQEACedbd470rygOFHc8hHhFq6nQrh1UPMzoT7asAJ
ge0POHA2YrTxkdSlqXeFb3wdnBjyGRONip09yS9GfJqTNdWFjvtdcZt98FSMeCYIwzvJDy1RcndE
vQiyx8+dLsUSnkKx520P780leRrh4j/pzV1+h2OJ1W0gxhEXGQfMBSkH/NQKG8+TfkVSd+zSg16D
sGBiuroKnBtXw0F6H+/aZt0fEfAniscIO0oZ7t/hJgOt7FTazSifJFpL/qElSxG2I7IYCUHuWj8W
B8XtLoSdnuexyWaEOP0meo1Lp3SRbPp1cUDjFMBfvK3s6pK4GMEFQv3O9amw+y2Qcm9wpyfpHgkI
+uwN+HC72M+xwDapHG59ym4B2OPns4ODtmSNXqEQmsewJLyfyFCImh0NogW0k2RLJs02tVtPWLZ3
w7uRHLi3CDbor1iEHBq16ctYbettsq9fmI0bX0R2S18sZgp75I+bEPr1SGLKVl0mEJB4vUlAsVVO
4KWb3OXvQE18NB7knPIu2jv4t8ljLl3+/CR+yjf/14PIbqBImmbBq5lX+R82wtji/JWYU3XBmJA6
pDC7+qY5Rui2duAxVjjaHchXj/VuOERPvfHFKVyel7rPC5OEa1Lmv5Iqq2z4P/71g2TmxHTX88Kk
M99mgzTsxOlW4l2sOYFDKI6y0nhKVsYe3wpd2Hu0SpELARsSkMIAP7bpMKE6/2LFlObd69cXplJw
yCiUdPHTAtWHaVTJWlVdZu1pvtAB1NmoWK9Oz7DcxowQk04X2zS6rnb48OcPRf65N/HPD0XRAJax
Y1uS+fmqaCKS19Qaq4uhr2BkSV5TO6BZoEefLSYrK4S9j3CF7XQZzTJGSDOeiooYz6G5rtk/fJdk
XJSTCG5L1O43UXT/5QWSf7eL0TzRaQRYGvqkT7uYL+VylZKHe6nd3iTn1UPZSjKp/JJZXtF7GB9X
dfEcEo0wJeegJmqgfTDN06xeVrdVcNCLF3KXhOtSIm8khgdKTDAKGxbS7mTEkUdeQYu+Eta6c41e
lPHW6l87tDntfToUq5oGmmHYBvM31SZi7somorFErQWH9lqmOslF3uvL8oDAWC5eg+jpKoMiCw7Q
i9Twm6CeYuV4rW4Zh2nDsjbOQ3SSxseS8ZHh5uqK9VJkipTuTesbCI3JQvy9NKgc6oad05Zax+A2
YCFHVUtGDmKLsFk3mcMU21X8tRQ+ptelHnmSvOzS+9h6Ukx4CtpRtzApIG1wk6eAsLQciMhCk71c
AfKBEcNpyH8M+NBxc5FlAQzLUY2Fnj4GSWuP4qvgfFUbfC91P9/pECw06m6Vfz6vAKAJh9RClnyZ
iLzc4daLOWBOroxb8yyTkgZnejMKK87TPccrRPeOZgL2ZeyUHJt0p/YvQfysTHdqvMaQostLUf3W
iafgrb4B9LWn6Go21kW7MZ5qKIY4/heDvOmrfZI+JPU7F7nEM3S48pC/FzTicRCIlnd96d7TAv0A
sB5c5HZZubqyU70QsuuAv4y53NYEn7NAMozwCZmDpDpsgI0tcSEXKDQFx/xqTZiLy1+vFLe8ykHE
UPRPixX+UdG6Auq9aHcEGz8jtx5Ez8KcV4NrXxTPJPmCfE6e6Mrt8y/WBOV3jxvLkanoJmNT0fr0
uEkNBmIJZA4rZfw8argruXuONQUKxTeqQnjFNslenUATyqbFY9R0nVcqH5m/6GzJupPsjuaAhCpn
r7H1dW5MdbyJHd8xv6rS5wvxy4X64bV+KjeviZb2vsprZfEkt3wKULeuOixLd2iBMIUZ3AIuyGRS
fajeeprBiKFtWoAVMSnWkgoCdiKk3Ur2ZjsfXiwifno3fh1frl+91nmD+9Nr/bTQq2YPaTHhQ5Wf
rvsEOiMi3uKcrbEvL1Mgk3tsDfXTrFbg5cmLkCQ9+xovuzvlAW/oaey3nTs8a0y5m03vDOXW4L4I
PcP5857w22Lh358/eybv44eNOhKiKiPwpbzMUbJACBhrYaxbcMwJfZuoc9fYwCxKIFtM7ngXe2AD
oy92a9X49SYkzlCRZMLQdYWx7Lxr/vAiMsa5dZde/Uv1OHAWTlErZGCoMyY24+JqHpA+4Tj6JlV4
dj4MPuoqcFqjsJVqLRgvMnkdSP79vckjaikfc+7eFU/SKDxMczsYuGridc0mzVC7F29mZ1JoxywH
dyKUJvkmbWhbEchQQ63fQy0flXMOmjO5tPD0aR/iTB9OHQgtHd1DhduoTe4ny4PJQoFNQMnwrR7P
IdWh0R1Cxr4i36ZyLMiHfQ0R6yUiPVSLjzw8MRY8H13dQUbOXi/F8YZwnoWhPatTvCpGZu9Uk04b
boCEatAFE/eKGXfw4Pcl+Q3hUouBecuIZEFbTMYHIDBGe6iApR0Qd+Je0nGvRV6lkWG9KYN1iP6v
VbZgBLpp1wYj/QcwLCMZfjdRijNgxodpTFbeE3NTwg/0o/fWZ7jVNG4AT0+FVRFdoQqiZZSUVR6+
YxhEKYpen60konvn6FRLt8pS2NQF8lhO62BqWjTXt+Z8FOJSBQBW3pPuqBISUKwU0LApnEKQMMI9
8qdBc0LZxgOB0Sd74lFkkJ/dBDTXJ4cs0uZGXlWxg87MeK+eYhGyKxAO5KfoiEM4GjaBBgMwF/zH
VrBBVeEzmUZGRUo2Is0BJcHJj75J4xI8AAeoolwUZPaMO/klvktaci0X2rrF4QIa+D1BvdXiwCVq
GsSW1joZEO3E1YZ9FawnPq5ww1GJDTSvOHm5/Z0ceXCG6uPY2IX5kB/lHXK65EZetG/ht+KJnJgP
AzSL+SA9U9MRz70wV1jhWnhDydZvFzMBJVzJxr4yHiRrR9Zhkt6nwrnUl9okInZ3Zx4pPQRIRQ65
wObDcKnf5GDRLNm7OM0Rh1PAy2O2e7Rixxi+mV7gGmsE513siIy93pthhbkORSJe90Xeewi/GRCH
c2rzziqfDdmz/DsMP8hUjOSNRK8UUPew5iwpo6UBXYRM4AC0sJppekjBcEPdslP6nFkIS2hZW6sX
dT2e4jXpGRsSbgIXQQTTkqW2QZDgEF+y0aajEK/mZHB7vEOFUEFu1T5y3EP8YhieMfnsWkLr7rMH
nT8CE7eZXNpm/JhIOBSlPS07F4vLcrzaoPxCe6ObK8yyhrHttXfyAsfGLd8ADNP373fRoTC2NUEA
XBPSJiA9KDuJvGYaMCiibQlngj3T41b8lUGyMe9Gr5UXrsVvyAvVk3F6i+sRye7iemwJPibgpF3q
jzDQI4G8hTPGRYbb/FAtdcdSwQr9CDUdmIKPumY7bKoVOtdsJez9JUO8ijNWvPOXqS26qZsvr46/
BJP+io43+5gTdKsF9skP6aZ/pOAGXvKY7irUk0tcpzcMe7EOPWqbcpcmXvah4FR9Qp+VPyYf42MM
kMsu52LcHVecn8TDn/cF7dfWzrwkqwaCNVZk0/h0gFPU3AyD1PIv2aMB4WB01ZSJ9W4w9ZNQnKUS
YBa0NAeSHHdGvdA8PPP5klm507JbwdqR9ukJLrcY3H4X9uD7IomrOElLZuFkCobkxS71I7wowxUu
vGtlw1Wfe/dL4bZ0Ohd64EaLFrC5GcwrX3WKfj2H8fZwgVFyqRr1zae3N6SAbIqi8C8Dw6lFdi7v
ByewqbjLEsPCYthCQUCliLcWh7K2kR3AGhrWjsX4EG1C56tjj/nrmf3n1zN/HD/sgADU6gaCgH+J
dv39uBldEs7qB14J4rqx2IGnRtOOgnCr1TZpJwPVKxjql2ZbudyNuABX5br6GG6yOzRZ90hDkyOa
Kc9yw3UqIReyoStuOTPBTtiUDveyF5xRfy/Cm3kYD9BiOT5OLi5QH6yjbb4gCd1kl4QY7QcCs8Gc
X+aTi8jhxWbZNIQVKymyDfrMgUtjxuOTkvLnLH71r+eg2BntEQVudVBXvleu/nxrwrP7pbZCDWzQ
H1YBW9DW/1Qwx0YmIn8Mg4u47EKOOQvpnAW7MVxpL3x8fRSy1G+4RDikMC11KhE+eEVsIOGY5YcU
WsurpS1Fnw1RO3RlsUw5Hor93g83GZtKeiKzjsgWToybMV21yVqgYhM4Cdb7eniOkAxH6v0Q3pLA
Oink7B6wv/vppguWrWW3PecEAHQZo88QeSsmujFeRtgq9+Gy96xNKz0U0sqovaa/lfI74Nz6+CGa
T3W9xMESjOvmlrCL7pC+4SEUd8xgqaXpMCY33U2KENOJDq2KN2ClPwaHzhW7BRIV0RtYMOkDBnsx
vrTC3iy+sWaH3+Yl16SkdzUyz2gCLvtz9yzu2hMEeQa2t+ww9bm7Z0KI7RX740LdMiN7bmxCYFbN
c36a3un+IWk3HwofR5ldn9gZrtqaXQkEG70VUhKdaFpW71xEJH/Gu2l5io2OjzMlatvroVrqcOEf
xB2hZ/b1tqLiJnsLqWawos+CScKNbkKv39Juc+WVWG/zI71O/C9QNbxxxdbRw4BbJhcIRQ5XASE1
3n9knrT4Mg+RciOufHo41rbYgqpnX9IWvIMDEq0LJsPQtI3HZid4uHUFDDWL8RYq0zXEfo5J3472
3Nn1Ssxd6dSvshsYDNJF2xRu9jIXvzjfbGTlEO4IuMsQYn716P+mK/Pz3TwXxz88+gRtGWBKSKTp
XiuaCnZ9MB7D22w3OJOTOOVFxUzUvxm3vOAl7jMv9pi2Y98wFsnB+ODMimvx+/b458eMydnvHjNL
NnRVUVTRFD89ZrkBI6qEnXHpUGUdBs06KySdyOlHx1XlCNbiA1T01cwnwbd7vbluKGI9rLvdlgfP
BemyyO7rdbwutiwySFEJXSG6Jk6WJacvopggsXikVRk2S1vplOu54wYlPaYlgH5xafLZov1ywVYl
0t5sNk3+rhGLVe6V2+ZDbBfXu/KsbOpvaG/XhVvvJHe6IS7UEY/xWtvMTXYeMo6KlVM3G0i9OQ6X
cJGv5VcDVuMuWE3LdE3U1L56xvvRvk4fGF5MFGk341F9zULbfKVy0F+xcVouXRsHFse7fyed/nyl
tV/PitwBP1zoT3eAEPsyqjY/oOV1XeLA6+76fCmtmhWAHSgxwiP9kyUrtodH+RVhonKbruGrpQQ8
2b0DdnEZMemJC9TpDmW5Q9bEkkzTlUTFAf/GKZ6tDcYWD7XEsFS1vSi7wSY9lnf99qvms/a7jfXH
9/JpY23hFkmxyXupPHmZu1m4w3PWqK4cPTAWMuSPodcOanOLVSuk4HsmzacC7c+uxagKkoytzrfO
QfkAGqqMR1He6eWNaqwa+VvV3EbFqa/WgIXw7RrxJm6XhM/Qc69LByfrzngqVvnrYKOMu01ZLMqX
IPriwKz82oSYPywdb4nCkJdR78+Pqx50Rp3h5blc9+kzCHai6UV0s465Ud+7NSJXtqTJad7ouOOp
7dlRQfM4Ps4EW5rc+k1/0YUtRx5kWjthKa/qr7bHX7u8P71A49OJXikMM6kUXiC25usNa8kq89Dx
js/QULhwT3OV1nqiNz3LnnkXvkcP/i64L8GF3oeP4O9SYpLVdWl9ceH0uZP0c0dkfl0M4XWm8wZV
5c8XbhKnwMA86F96FJE2Y4n+tuBeP+fPAfJM6nF2u9rDIwdxK1jpCizNBQ98fVc+DWeRD3U1nJVt
yrGss0ts0kThZidjFTJXoABF8NIh1l8JLpzne0hzAtWbeazQvwX7CTuT6Wi2bC7IVpMDl5aG6vmg
uaQjvd3ZbXzhRKWhTZ1tHHshPnGMRWRV5l9chd9MJtRZ4MVoQoZuY31udQQVuCesVv5F3KAGVOaa
eCHu6bwwBdyPb7Qyjaf03B26PQ/nadxOgMS/oXzaMG7a8Rq/rj3l39zRyCV0g96jpBjS9+Xphw1o
gueUa43us/xw7ybr5AyAODpFayochyAsh9nRR2eTTwkrHsbKkl3c/vMSaPym/v3pNXyqf0PfvE6x
wWvQ9zCrduUHT3ntgrdgGq/mW7oyIpt64NT3k0M48IaGzhrY9jxHXYzr8syxVPY4eyP1t6EQrwl2
dUNKEmjKIf7GZbfjHrFeIk9wFUwnN4ZrLH1bXVW3artJtsZSdtQHQqkFEkJhMbdL85ETIZJiwLR9
4gmqJ9xS696jFmRwUOjMjEqv23My56R9pTFqf7WSyr/ZFUwJQQlqQJNi9/vH9sPHok9Xc9QGg4Xm
Eh4ilhAd0b6rSxtSfF2QZUeR8/W0Yn5TfZQ7Y8NxcbIxnHwvvP788ei/qbh/ei2fdqjGisU0bPl4
kp25YWY5vXEULPZovCfqKmtRtxf1uiPLVq5vyXDre8c/GL5zvaFNy5irRPu1DjjaIcs9Yo019niV
6x0yLvkOkwZHZcNTMcltWNYx7JJjnn1Q8MEm+eCgPm3CdZc4/poqg0VfkJaSTUtqfV3kTuh9VY9Z
v9nBfnqvn3ewUivCQeG612588Ffqfeb4LgNnhsWraGOslTu644QBG0d+CyliK92YVGF+6mot4VlL
A0ZAmdwpw10VuAnQMj3f5gdNdsiA4mai6bTN7XmfA8J2P0d2pbb8iEqgtYV9RoaWSaG+MSFkpi45
mByKR4Xkarzki6m7kNn81mheupOW5pu/HraGy734Cj2hIoVh0xn2wl9D8SrkDdgfUDaklE3G3J/A
l0RRXtjjqt4StpDsaI8frePwzmBv8efb5fe37iyEsriBYTp92iOlqMDb1Yr+BTASdlDhVfNKPJM7
9VLfhi52pAUEDDpAr8pHp3lYeEhFtwvNsXCh/u9eCzNPDU/irwOOZMSJWKot245tLtX7NHFLtFXq
Atn+UGwwEE7bWSXDHQvWyDa7k0q/s4kB0NnGt/RhXH5xbeZH5dM2aMqiJSuiDnzXMj/1use28xUl
MIQzkD2AMXbnINTVFzOIxSWJaUAVMuAvUl2lmrtMih0Yc6uMOwEUkF2r+0b+otcj/27xldkB+I/G
/vx5A4gMkNHKoAlnvFgx3bdwXycrIt4WfYkuUiRu1svhQJtu3Lu9eiL6uunfrooDKED1ZitA8lb5
61x7jkg4nTYR2XzJKfLt6H917VQR/pGqsSx+HlaBhtc7X8r8S/OY38eHaaetykt3JDkt8SCSb7Sb
mJfEwf3SXUwv2WR2u8q/qK++1ym/fICsEDhCFKYV3wVsP6zLSqmTllPqwlnEYc5hIWFqa8cYd33P
oNRiRV4aGG9xuy16V2f75gOVnP6jOLeHcokxx+AgSU38kWJZ0DydMJN4ZcDPyhz4lFJOZ8cWzjgW
/3zjKb+ua6amkhDAM6lz+T4P1g3BL0LIbP4lWOMEAX6r39a3kInYFR16Q2/+Pn8M/RVZNkCIXdnJ
1/FJTLzryjyG8wOyAxG3gqZY8MWrPZv/UVU3C2C8f36h+q+3Iw+GRIPHEHUZE9Gnc6eoyYPWQKw/
F48Zyg1CWdfZiVkHxJDuJF6Cb9GpO+rEG7zU5aLubwhEusUVHd1zEIieMReirGzpJ7J1CEutYlaw
oLpN/aUseO2r7jtBvLomnDhj+AUcpoaN6tGowuwf2bQHJHofH4JPcLML90wCGfoywxY5mG8qR3OK
1/CB32ddL6B0iYtoL3wh4JF/90kZPI6IKUWLWvlTpdxWRCB0E89j9qguR7dfzmOPSz09Fg8zasJw
xW/TgYMVY8O3fk3DYiZJvPD4KqshYm+GeP7nj+Q3JSIfCXO7mWwgm8hof67d+9QywOzJ3Jb9duLE
HBA5a7Nk2ea60RbhurjX75JDT0zP4f9Qd15LjmNZlv0itEGLxyEUNZ3C5QvMJSQBAiDk189CVI1V
BD0nvHvepq0tyyqzIgmCF7jnnrP32sVCwGI7E2f0an6oEv/1OX8+e6xeVcJQJqP1pff353VYQmNU
BRbU0zlZNoiHrJ0MDTTvI+S0TjQ8EifZwqElG/Ls1eE+w8Z5lZ0h1fF7UqLJhTOIwC/JgZoZMMwQ
bxkLqXbRftQzmvrz+j5mNusDupCPxIkDwkUc75OOVFquJW0JgBHCdaCsaqZqWTmrFACk6AAF+z20
dqhTEiCebjlxRjLUvkB+2FqWPYWzxr9nVmPlWSk+WYy68Y41nGpoXsDFwMrUznMiDIXVKKyILSKF
gYEAlG5F8qkQ9PIZ6zxoknajhdg0QEI5LUknPWQjuwvstPIqLpqkMZRLgQcAHvlfoPvSxctDiNLL
KJprCPukg36d0ziswn3KiA9+N7VzdeHISvOvzJ/F9nGMdi3nrn52ru7LF12d1Uhl8r1kefGkLrTD
ugF+XCEAuh/oiQZEIc6KF7bT3FymLzK4eFQdwLY+EQHa15X2ZgKQ4OjF9F1wmYFnwlKuPHFfzpt5
8kJXr3kM7OFQeYOtfgn1xuwNsD12gLrw6qr0Pma1H7rkCdO2mZhpNOA/uxdob1SAk3LLu7xVml+W
9+c9bg9WXobMMl1EoxfVnH1VYjgtyb48S+AP30Lmi7OrhD1gxulgXs6myg6sEqI8mn7DetI2gNZA
CKLYNLwcyyteOKna6XpcpieLObw+pde6V80/Dz7hu0myk/vQDzXF7krmGELoDtFcqfy6dSJj02EP
jG0RyeiS79CRcg8LDj2jzztIVt0cSYCBuQuu0wpbXxgfmC0xM0UunKxSR1gENuGCEEoJw5NFzsfb
im4mw7VkkYub8YvCMbGcQMCgP9f6NSHKJqwx2ePD9V+i5aHdhQnpXqtcITh2WyrPmebSjgkCN/xq
LLRM6bsa+XwebnvRSSX+0+NvX/aGuQNBwKPTFCtYcx8E8bEk7unTQUriz39A2IeBc5H8ptil1V5U
HsA945y668yPSyPMChnwJApSwuwMwtdVYGFaB4DbdPqhhX8aYuZ/ahlHF5Y3Yj+7Rl8k1Lkq0gOh
ex4TfWF188CKwRoRynQ8Mz69z/s5k2OReNS+m0s0A0ASoOUhDZWjHXpfqGfM1Jjrdm5mTwIeJhvY
eSt3kBdNusEAYsVOpc+RafJPS3Vx/UlHLn2X8kzvJ/5PlylPeGf++X4a42FUzZD30/huPNHJXEkr
87mdjX5ERwv20jL1rLv+h/7hPzRq//zUaUP9rSIJh3w8m7DNT6If3aVz+MOreCF7OPKZHPzUX/rx
027ewYJZ6GnYdvKpWTL6Y9A0FQzqjIfDY0i2+fvO8w/V1h/f7dfJ9LfvprbE52Cpkk+IE8ld1Fzr
2O3TrWqXsIRm4wnAN8IYbcUrbXq+sHYlwh19xCX6Mk84pZ7ghG+t07mAlj5wmwVPVwTAKZv94Ycr
/d5340qZJUomthQK6Zs9cqjlQA2rWj4FLxcZG5itLJi2h15mn1e6z0Gy8MXclT9BvIrKMhVRQNvZ
O+hAKsI5HY235AtZLO80/AfWIhC30dUTilXMGLpzio9sGayiF/2H2v+ff83frvrG+XBWe7ZaqZJP
ygw9xppuuXv2aaGOD1e/+aF0/gdtJ7fIxKTDX2T0ZjeVnaT2kagGqXzSjtNP2N41n/FLtMvfYrtY
XLfIXWYqTQwS1mfpMXRwSbTPf/+VUIvxMPxRQkj4c5lnqBA/keBKN4+ofL1WrRkn6kl+Kb+CwRa/
zpS3/eqcuw2M9uvSMObElTgj/IFAeBS7+zS2A6YNCoDHXinhSH2BoV4k+iHgbomLjrDzovas9OXK
sCD3DdDV+UIzFxm7VSSjpVIeQK0ds4W5zJ9r4liWkHpL8UWw7rvwSaqYo8/q2uvFu+4hCVeyaWMz
v4zedfRoiCYfhBWzF72jysnPk5xZN5ymRWXBwO49ZMi1aNzSHfbIuxeBgSHliwzX6iNkH3IERh8P
/XpqAXMyWcX+4I0uaDACTlTF1p9Kwig0LzbnqAnA+WUDw4PmII27+C4pt4qyn9hEEefUxheLZ+VL
lu7A3anpmnSO8ctM1vEdiGnzifwWe9RX/ItyaSMZTlfM1kPJsM0fJX9ofDKS6KUJKDEwOfXda9l0
PKo++TiDggqTGSX2VMtGnRF+hM/C0mJudH3IpkZG9X61yG5u4zloUtsad4bwGCM4WpM3RPYRuSs0
R9T3SSJCw1ZZ/H29fF+yN8vl5t06WHqoX8Bxn1ABO2K6aHJIa8UK9YOc+wT51XZzH1xmbTXLlX1I
lUGbS6cRicZw6k5lnBp+uCJr6oV+X8GU46DHTfTcNy+asz4IVTZU6okBJszEWN5rAYnkfoF0Ioa0
gkZzE0u7AsSg7il6OLvuYGLRleoDX8FKVR7wvTtx8hU1j2n7ouNVqrV9Mb7maM7I3VDZHYXqBOOe
auRF61eV/l7WU6MrJ3oNlfxJ4fVrOhS+/UcrvCnI5hman3WnV9wzMnvievUHyAaJNb8Yh3N+7PUP
7fJ8PTdOARQvZQinGg7SbCpxMqAIt1uaLCAIRGP2wjLXgvsew0ezFqXFNcBwsxXFHULu0M+YiRW+
0jxJlHpKsxRdOryNjraKSWK2CMuVVT7DGoSG7qiISLoFAwBdc+kJRNkc+ACsdtJwrovaoLubrmk9
VYy15WpjhPsINMp62jo6ZFoEEU41FKMDHpzLp5TwHSNCQ5SHRvsMgzNrIXP0fsV3ic7HCm0zZxD+
f6XEdscHNnbQr4ZuQE+5Cghli2fpcy0y2JyL4dsl9FCVo2vrAh/VWMT/itp2xDjkVCIET2TQPKVu
h12hdtR3hMzusEj2472OECXnCY7Ojkx8R1J7neyw6qBwruqjcBdtijl4sYcrTUFrBnmIJjbH3+ZE
5z7iRMzCdNB12TlqLfyCvTi/lncI2MEyYRDHjGPKVKa2VN6VMSpppJBuf/Wu2xFxAYcLsSiWTES1
iz2iS0G+ZEjLntH6F9tWse4RhXnqohJnn5B9ksd4bfi9i4ZyfiamBQaPXe+YwK60Xf4+7jhAC1NQ
MUDlGbo1h8WcvsWP4XWmBjbidEKyFdOtd82CeKdPbgjjSqeaaZbbf+qrbJ9kzuXAcR/T9rjDOFHB
JvkIHhEnJC8DaFcCfAhxngWP5+Q51P1z/XgxIZFACMA9BZ0uccn8+eHR/NYmn14Wuop5QbIY7dz2
Pa3u3KF4j9WTtBMwAp36dbc15hrymTvOAUymqxfRGb+mF+pMnv837CXfC9A/r+DW+6ONeodbmitI
Fulh9NRx0xeTuDhdGepaqveQEijy7eZhQNEF3a511H28Vb8KF/EKBNz7UnHRQKwSX1qMu5zAJkdy
5HIWz8f4sBFqN1/0JWkws0HyFXNRjdseTruwIYiErUtkEl8QwEbcy10yfI4d83tpmGkGzE26qopy
30XxCu2NiRHrCq71E4iv8tLVjIfX6lP7SgKieRe/8yN2TO9wsJLyEc26zhOJLJuZJHvMz544R5ff
YWyN3RxFieUYawkiOwPFZXAgip7xdik4k3ry8taTvRIh4nN75rRW+xZfGrIUDCeIHIIHvNx80gUM
/450dgoPgHbg/qSw1/6x4ADvKpKoKZvmbdOytbTLVcQhdapd413/CvESLnIuhlPe3eVjPE3D0PX4
DvShcfF6cLIVbNo8ISrW5/gTysWm/WJchSx8apvHp/AjYETyxGOD/DPfml4DTn6cIdp/G5zAm1rZ
gIqO0Fl/KbPOr5wKdIcIc/eH1T5VSt/2od++2M3WWCliI2lFMH0x3Dbrq0RHzG6P42N6X2+ibtb5
DMCfUWufn4IjoZNYeXWqo3kMvMLO7GGvHn48LnybZf5a//+52TeHk6zFZVElpsJxoXNHBE8m9iqY
MjNanc+00TKVBA0afbP6Ofoyj/o7z6L0dXnID7inoxkrAEF2cAC5IHz0stfNfxovfW/uTVdomAgr
RYt5xK2qJtcMLUhSA415NuteZcHtT+0uA/BnKxOkmzixSaQ6FZ+7aFVAm9qpb5A57cpjoAYQ11Jm
6eMPv+Q/VhS/XdM0s/jtkAX52xzrVFdOvBs5KYHZnJVbWhfk2vWL4V56BIl9BH/IkM6hyVctlYd2
D2VkkGx2sh/eot8tCdMdMpH3MbCRRePXkfC3qwHVM2ZmpSqnSTPtg5YloUKdZWiTd/GSitJm7ina
yj2K5uo+QGT2w0nuu3nx5gJuFnYdhmp14STDwpY8mcJn27yGK4au88pt1imKx7tmkS+nSVr3+NPc
98evf7OEgaPXWibw9WmjAXsn92CNC8TXP+A8Kmyo7CKUIuwfDUekn27+99Ed353jK2ga09RYoTfF
ZQSB2KiERqH3PD3WRFl96gvpLd3klZ9+xnvyzh2Slq+LhDcOgdR+fweHjXzzvy9J7Z+20t+v4+Zc
mrRjcs5SrkPflK/MT0Sbg5A9yVvlRf4s97Tp7MIuu0WdOk3jxEE1I7y3ovzR/Jo4BgVLgAT7CGqR
FyOIeq42+ta4K5/R9aP3aADbmW6Y7AxgirgqKNxiaHT20O8iJh7KBof4GQ1g9mZ9/P2bfbeATndY
FTWNBr9Co+jmDuu1JBitobC8Fzrechef+Tx5a+cB7yWk5MiJpjQY53/u9Ln53Js7WgKONEJdVE6k
hzNUX6tu4kVHY8voJL7vOBea835zsXOIbY5x+uFL/+PP+duXvjl1F6aeZ/nIh6t+sKz91KdjPGsW
dErnP3zSP223v9/em4e3TPKi6xjdnWSfEwbyMmkNNfaRJHKySe7Ttehp9qX/5UeHg03h+cPnT4/n
7a74++ffPL6Keq2iFAXQKVtPBaCxCntyImcoIGksj6vIo43PM4y3hJoYrz3cvx82ZnV6Xf/lEm6L
wJCAGmNg8Z04V11snQFNtKlfpRPN1RoGwUWdX+jkK546+M32crp4mHyY6aDPQK2xobUg+GfAAskc
am6/zfe0TAkq1xF7zmJCg7GUCM8tB3jcdR8x4/0f5l/fvQd/rtRfErzfNgCtQfg94VJPhChIM3ox
cvDINC4LlkVkqxe7RP3Rof31RZ3udH8c31TkP0zsMP6TqkO65R0hNcFH2RP3OYXR2oQfKIdYOFze
ksSeeqO5m6WTTVbqUBOug1999+q1gQYgoo5jGnKZpe/RHip5XPrt1U+lH36kX6f0v/1IN3uu2erx
1UhZp9XT+VWne7qxdqQyAex2Au0xCXuvGDBNIfsIizfh0ZgnO6ZP27ObOARALHSAKMMuHbcF9SPj
zub9Ym0Jp+L4Nqf5KW2QryYMM8GlRPejRD6LI/HMLVUmMgBsHc74V8O1DB8lC/MyXp+jw7EeWzMD
tPFYPAbby7L6NBaiT2a2Ja3iHBY83giI2DOMTcaSiRT5EwyPliMwTvuy5B+YxVIdDlG7oPf+w3Ml
Trqbv92w6Z//tirCRLUsdXqFlMyKhqkbjKwoE7dXFrCCB6BlZmXDOZzTJHOAcmy115B8XIe8HhiV
RDLwFIqkB3ZecCc+c61MFUiAY4h1zPgBYEW5+VEh6eLzLC/6CJeQN7w09/zxAJHIo7jhE8JDK2Ef
xTBiEcNOhDtunSf9wfIS7/oYvVWP8lFfXEDEnMiokCY9YsQvGs5DZJWMshhN1gu6KmfXbHxMqWfp
Liq3RevnPWb0Q2cc5LMHiYDpSYtPW+XEItpCQlNlQ5xj3/tjuDRatwrnUvApcG4j4774YWH+Y/1h
qr/4hUx1vxm3VUHuChj2yunqGTt1Gc7jVe6VPjmhq+SBcbqxzObRMvOFeeT//TeW/3GXMCYbNC5o
U7kVRxZnM0hkuWPTH+YBcmZ5WVxWqumAnsSagyFwyVuq0jwZYZNMbPwkh0fB/zLCZM5/eJH/est8
W2+/XczNfqklWt9JyagwZyJLxT2LKG+mhwShaeKRUm3py1FdyBACL/fM5GHTGi/YEAaneEaRr9zz
zqThxAhgJBH3Augbqd5CEOY4ykHK/v3O/WPJamLY0mRFobC4tWsNIUFyglhNu06wh6wGSJ6Rtm6H
LuaeNvJQ5WzPd9o9/h7lvtz97Pf/1Tf/frv+cwXqn4+nJWdJERpcQQcRbxayYazzDwpXm5EfvQ9j
X7az9lVdV/5PB1Hj+6EPg4JuoU1AooB+9aa4IHI7TTMyZU/X9ij6ncCGN0KPuEJrKGh5dkfh6meN
XwTHFEezAWHVVp5wj3c6hiAnNo5W8aR+NpMJ6HLA9Rr2z2q3KJBHF14GOgtuYUSz7a14GkWfAfXI
qbaBWxy/yc2+om+uRw9qt1QIPYjNhxAGBJnEw+IcHhQTrXuJ/fIeHmJfrM5XtyLGRAfROUd4XDCc
6rySTNWetkDcbusYE2IpeNKFnrZC3EfJgXkpNQvtJ9GXMqHSbt6nWPskg/B5jUHIt7tWi0qWFzpd
eg1t3Hk1lsQILKyrn6gf8K8yWoYA4Wm+2ix7+hVMSXLyO4gQ/yLeZzroQxPVmMetxIduA4d/lTwH
D+WBszYNYOQhGmMHGrz5XXuXP8cIydhXEOu+4nE66V9dxoNgs/OYAw9V8j58xsvAyR4f9aN0aN9S
tA2rqYtrIfW363CBq0q9Ty1E2YQZAoa29WdtSwPnUXzq1gA2FtH8iraxcM0ViUcUl9ZmtMsFhZaL
qnsGf2k2GUxg/czL+dVTfWvBK57GKplvu+5RmcYfhgnqAEiGe3mY4uaW+MVlSkSam9ID7afiTjgv
SSWAB2p8DYtsKT62L81dzWH5LkhtMkBWlRfg0zLnA4NHoJAr6TneqZ6G/GQpsrMu0820NRGMgL2q
9IqnYgE9fR8f+Xc5VyIoFjEoGMBhU1vMADduG7xw5pGDqo0eL7nzw455OILs7JWxP0cxA/YvgKLk
bQJZo44l3mcWPSLbxghCMBDDtOpg+fmq8X5pyFW/kmxaTg7C3cPgXVw6c8Z8klPQFyZGxS6ejD2R
KwzmDDruk2l1PMACzR/MO0QyB2yac2Hb3BdbwnI20z9meCA+jY8CGuiQT26JOaA5uOtwywibiR/Q
u4huPO1A0gJ7oqEstNI3C/iPKwPMhmDjbMwIm/clT7XHahklRDfPtIq+ZMHPuOjX6icb94WeWAnJ
2Y+X9b5hxPHIua/06yl4zs6OrJ79FOYCssCWP5S9Qk7fFwLY+MRAeHgi8lG3FggPKF3bfYUnkRTn
A8IXfmHGrWXkxhHJXAuiUqov/kJTP1TtIHI5GIrZqdxFllPR8C5n6lqYZJqevE6W0uQnX3TWScwX
ovgG3kmWCGaB2GVDyg0OFi1JmGtlgKqHxpOjG7AqER0QU26Pd9qzIR9TbH1Qm0kKzgMo5E9/3xXM
7yUTjzhUBVlWNV3Ex/XnO1lVa/HSjk156iiLeyfdtusKv6Ktfej3xuLi1LTNvQlEpZ2YdBxLNyG2
bZ5s2PMSuvEjM8uWUSw42nnGkhlCJ94UVAQvkb/v9huK8OSk2iQ2ry7zakVeReSQyFB6FRoTL9mZ
C3nBSrY24geaPJgv8wt+QNqxCDD2jBRMeFl0p59fASAwpJic4B615OhOyoX/Rnf8p9txs0VVcaQW
msHtoLYQ7cn+mhzl52nibC2rA766H+oZYyoR/twT/7z/N0d9VR7InY97XrEUUv0angJHvmwmSn5v
wfYhiWKlGC6CQ442yOZDZmoP5QMHMx6z9L5dMTnDkmsehCc0Dqk2m4ZwPedGr6NlAH52zgp2CFHA
nkakSwazo5+BXsXlWgl2PbVfF6SrUKZrw3t1XhC1Hsy1JR3j47V16pEsOJ/5SY1DDFdN8hSJy46e
I1rzyKdbO5AnnK4ER7mDw9x3PxT08k8356a+qiWNLFGJm9OaO4r5DNTM6aXeFnvPOuTNg1zOK14q
9GBWxh4XYEg0CM0JcyseZNrZvPyYADz+/YH5roSW+MEw50yQLCY43/BcwaBGGhmLp2Z696SHCKvQ
NmGq64nL4Qs4CgwxREvWBhf1O84L5SXGmcJ/YrugJwdD2WtW4uGHq/rHnfo/VyVN//y3kw9RMj2K
Y9ZtBb3gWLxyXbaxOt+DTFif0ZlsxCdhKa5CRyFEZGY5PzUUjOnB+LaOf7uAG92GETV5zBSjPEFl
RuzMTt6RsTBTnuUtXjbS49aAMO/KZXMf7q9zEBMnbJfaNt2Lm8suXZ0fxD3uWXUv7BSv/9A/2QEW
nGzKxk7guxyVvbhQ78578wvO9G6wTQwuxLB8BB+Qzq/L6FXYX15JSwQkET8zOCUBiFqNjASbaU/+
iSCS7PaNdaKBX7/9ZGYwf/ryNwf1iYefJkFV0q/LFyUy5Md0sAnMYkYgHS/Yk0gJ4YLrz+Au3wXL
8/ZMm2TefvQfzIvJb0ihjPtTzZISdznpKZVuK2bbGgsCYI4OgZ9tvVrbZJeWs0Kjcp+x6ImCc/G6
oqldC8tk3gI+dCvdAZBI09lYdJjx59WyO5H46zEhCz1KF7ebgz90NCJlGeex+ZVzUz6YhAxM/A95
hY8bECMxzlMJ9Pclqv3jq/W3FXKz01jiOU1NkxUSrdPX8KF+UL8u9ZygDZbnsXgA5x8+WMfANz87
6p+7AQsRmC77fM+x+VixRrIjeb64Qu7z1QXIYratDpppXw/oTa8H6aFnOH46q7hJHPNJ2vT37eF6
L74x5nKK1d+/yy8B/99W+802YTWl1hk536VZXumSYrxFKV47+hNqlP8OE/Cnx/tmlyBRlqAViZcO
1dmi8QmanPAXNtbQH76ZLE5r9W9f7eadmyZyHYphyQ740rnRZVY9i5j70JbC5iF/DW8MRRxpyYhC
KxamR3FOEaPqTiy4mHiZpile7pxThzjuWa8twGvDMVYGeHQEtDvX2DU/mdWwhmmbRJPT4Zz4Ok20
KaRpJncLSbIZh4vR3LrQybgTidPBSdWyWQVEp2OZZXyPnhf5cjdDBc0fjaCTXmY9rSeQpiqpeDNE
uN0zek+gedUmIj765dK+d8kM2TXFRfQ2hVhx7sB24TYnnJ7DsX1h4QMH4gWBzP8su2RRXF9RluCJ
5m+hkYRq88oWF4U+j5agOjCBmg807IJtkR+L8HrCmcUPzN+Ui6dyYQi/5V9bEOf7Y/qmnELhUaWJ
FrrYbs9f4zG5Ov3zCP8TS0q+xQwDy9wB33eezFzBTvALJ3KblTCvPsOzp1Dz5jgSBVQP97E0i4mG
IEwSqmvhAUMQacFxJLgy7wlecD1eYp8/QaczJr8YNS8tT1hZ3J1kRgt3akPgZLe+0HTAhpBetXsS
xwCbPCVk+r1o9/WO5kq9KpEnclC6zKC+IxPKntK3vz9K39kGf+6nt2K7rJDHtr2ytDFyXNeX0Ld2
QjnVlDhQ9sQ8HNCazPq5hvWPmCVhFvr9Eri85mVbftiYPkLr85bHD/P3C/uHIcwfG/2vJthvW+qZ
qBHpPPAgELNQ0i4BXADibIXSj100ss931L/Y0X6SH/6K/7h9ACG9YL8hicM0lZv3ZGZczbN5yaeK
3Etf+zV0Yuxn4rHkl6YQnFkHEnze8zeeSej3kuR2kkfQZBDaFwahhU+0W3jZojkvSvgr7shRslyX
ojvmm2a8b/UvHaUG6lZYJLHi49sEW+HxX8botdFnlFiU6Gq9S8D56RsJ5Ge3OBOZm/hj68nmmjSd
/tQr6wYsD3HxDzzPpOQ6ouTBUYlsYpcuKB1FHxGFVOw6wraDAF9dudP6+ZAHj0UreEJtuJl/TWYl
VlXL7eR7Y3giTfWHX/D7nIc049/u5M1bOjObitS9ojxdHXGgy0B8PJ7f8zLi2NEuAXJy5PnQV8Mb
psLF3z/b+vbZdJnQ9yhTVomK1PfmVzTjqpPUQAyOTKj1EUna11V9yMz3Cznccbxpu9ivg8ExGp+b
XuueGe1HCYdJW7ktCdVh8gSHMFgQuC2FL3E8J+kt1hw2fyY0RA/ZusVBFD8PDQARNtd1VZ7favU4
jofrxWW0KUs0rp26hRhI6pod74TT9V3cBhvTjw/BUrQHmyrto16dPSi7a2M/6ccCzjkBDEeEZxh0
zJ2Vr4bkPuRFfo02QvfKuJLgY2GK4+bMEa/G0U0U8Haxk5EVffYiErjCnU43IKpfs/DxOpyagrJG
Y3LYIqiKEtBc4ywp76PpfZQ9icWyuv7ws8vKP9x7cyJSKRDiFcTWN7tlpWXE4HWNdjQ36rJdj2ue
Dcwnar9n1+BGyuFRCYx13D8nJq9ydG4J9ST1YpkhDkRyiDOPraNEAllngVMXiPXy+Gg2AzEiGB4I
d7tcr7ZCdyp2J6J3FGpzBQ5tk4KsIekYlhKovzfipILTu340xrmorOvsHlWOvKZLQK83iefJeDK0
I8VWUMwDfWPUL+Ybe035bDFHc88BISgrPirDrg3aANNR4pWlawFEDecjRnQoDBS3VUryN6hNG+tn
W7zq6gKXrILxRgXL61PjEYl9IUPZnGX9jK+LGc9ignUHa898q80Dp7iSljQmY1BmsDTkzL6cXWlb
06mk/mRL6zZ1t8nPezV4EMBmoFpzqMtakCIiafNP9GgsL2VvoAhCaW9LX5IPqePtHC5UyO4vhgiX
/NkSZx17NxC/o7YyX0vfMvaGDaQEGAm5GeNbfgTTiHZscGvu6vUxtUkWfkJCdjCBLHwqjyjBjDui
SCaAEp0cj3Z/xN3qSK+jFeOqMrb7mXK4PgaJTwExZA+U01QXPhv2O0GgtUOI+IwRr/YyLfcHtkz8
AOQS5kyC8IOgF7A8oIFJuoqKdp6k77npNtdVmHhn2h7dfLzcG9ZDr9ZOkt5lRuHpnbEpE1Z7dm3c
kbzaDDhvivV7aEGFjWcvtcblxbc49mkUJXXwnOl3pf4iKnPjcs94TXoWvL+/d7Rvs2WZqQgKJg3y
iK58p5YVoWWQaaQd1Rc20qdm293TBuv6TaQDk/Trbo4AopZWYvDVF46gbdg6ypycYDxoJzM49PGO
BxvAROWkTA0lJ3pQMgf6HcOU8KPdRocEGtMwN10JybXAYbtK/FTzR3VbdQuTtlXiZJJnJk+XZkM2
ktJuciIhRZvUWy34amn9Y9P4ycL9XdTI1wYlzENvSEgnrJv+vhC2CRmlkXakstJnyYf5cPEypqDo
GB2eOoWh52yCPf3PybzTB9MixxjNzdZvtVp9LF5SSwhI3bXBG/k8K9uQc5UruPmcxRDQuzLfIEv+
JCSVps3rjzLh5oNvzpzkyZn07vhghcBkukWtDX03RQzI8Z7CXP9QOOjBV7D/HxaYKvNdTe61qCg3
d1rvlAvqIEU96qUH4QkcCBsYc4ol1rhmj40szZ3hZSgPwz2d6RSuMkzl6kVGaX3dhaYwx+1k4F8B
x1Fmb6T7zC29gaFxuKDG7aL3Wlxdunfx6liNp8Beon179S1xY0gb1ZoHOeX8na4B0K5mQjvXcaRZ
OWaGhBE8oyTTwOoYLCQFj1uw6nBRpOqLSsar8KHre6nZ//1u3E5CMZjq7PD4uRRI7UByb36F2lAv
V+2icdDstLte087Lsa3osf/rr7/+xn/+UtYxyLJSx/H9j/+cQw4BqRrEsV9X+e9knrt/rYqboKCb
//rfDAXaXT7z47X6/LxuXi//HyQDsbP/33OB/tf4Wb29xsnrH2FC/JF/JQNp4n+ZwBUsUzQk6OMY
yf9PUJCq/hcBcxp25glqBl2FZta/g4JU6b+IrxEVlJmKCKJootT8OydIMf9LsWQLV5fFjBE4vfw/
yQmaHqP/PN4kzZBHJEl4kKhfEIv/ouH8fvpoCNA9y6HsamI/E9XOE+gz8vTUzAolLAq/3Zh/L5Df
43lu3ibfP+5WkmQKdULsuOzilXDJAAEyYWPnNZ0agCijqF3U2+e3Hz70h+/4a/z423dMxqtcNm0g
I+02nwPiovFHA8I9N51bQq9vwnyuwPhNNFgCoxp6+cj8wGqbx9BMLzPZCh8v8SWx9RCaaJfV8sPf
r+/PN+y/7wkcDgnvG2K7X/fst8uLlcYYChVhSFlViz6rvVj76fT75279/SNuKlUzTMqmKi3C+QgB
uHaite87skA6tEkaZE1Zrpkmjq6agfL7+5eb2jh/rK8Jj0mIkkaEgmkpt+tL7tWAdq1wdcXiy+zh
2Bf7LuLoR+DZ3z9IFr/dR54K0iQmyca0aWg3O0Z4kbq+iOrELQthcDotYhash3By0g5fSS6Pw2tg
DSkVXF5tSrlpiUQtI7/OhfFdPhMTghMuBId20UN1q5hDvyedsfCjtMPYNQrDMhWuk49OG/nXSVzA
g15lxZtVN8MxlC9nhLDpIKyg1cowEXUCyVtNB/6dympLtkwoNvfA9aE3YN0jpSiq9Oc0LUY/SSzD
DtQs+TJKVTiplmBuB/YBYrvFCCJlqbdLNTPYkRLz4ra9bLrapUpm1+tACE5xzd+TIBL3Yt5XSxAW
zYBLQdRx4hid+t4EPXC360AmTalnMLFbZfzAAdEsz2F9WUZBl9yrVy2S7CEYQDoXXdPfV5ZlgDjK
jVPaqaUvQWTxWjJllk0+xdxdyONc51aa+o0Rtl4uZ+iRqq6eImjj8GhlQ/sIrmTA2HVm9Dxm6lYM
zZo+dWJmhE1LRnMBe98i4rbG7FPKzQsRq5npZmXM84a9R3MMs8vfhkwdPaGPxpUuy8NiKEZdW41W
eZ1FRdW6ulKpvqJ0CpwBJk5dl+vziqTKRULVistMnnzVrbJQ22uzPWuDcNRqsRXhC+TVfR6kzHSq
Fm9/P9EQWB4rUCoQPTVACLWadPtq7FuIFl2SP1/N4ko4BsZ2aRTRoslJ+1SUFwnDvYXgirmnNwjF
eRFf62B+rdQrZ+M+O+ZKOaz0UorWepYB5DMTRMFRfzj3lXzXKAOZOHocAFuRn7oIBygvezxSZ+Uc
rStyBKGKx2RmnC84jevLeZ3kZDUFrSrBwc71baWnFhiUwlpcLyGnKkmuB7vmhiyLuLwchg4PZk18
6yKWdWYkaoFU66yI54VKZrDdYN1zyvTa3pWCDuMlMnqjnZlKT0xAe51m0yw/1yLqeS5GhvShdzwh
qaLVa70O+oQgL7VztVw0wURISC3w1GWlbYUwojRS8dBXdA19oyI/vwp1E88vdHwf+KMV8N5cfbmM
g+IXZ4lEoL4e5LUhns/3Cc5T65wHXkYipZ0OQ7xKLzETyVYYF2JqVjtZQP1hpqPIceJaZcu0iroX
OUqSq6tkofQUyUbwcCnJexrVyrxTlVwlvSP8CqzWin94t0Gr+ba1mJKmm7KsEy7EXPv2PECY6NWU
SuPiqoVFIrxk9unTVfnf7J3HcuU4tq5f5UbP2UFvBj3R9ibllVLmhJGW3oEgQfLp70dV3VPSzh3a
0Wd8O6KzqjKrBBIEFhbW+o0kYRVyTDEmraGmD404Nnh9PtuT79JlooGFJsekbPebjw90s6zbLtsZ
IrJWlt2L/WhXBRVwVW8NCWOcwAENO9L3lZ7PXVoZYBETFIC9TI9NYQfmndTR7qO+2SKPIWBq6E57
sIU7weYzYv2bj8M1IHkzU0AuxhSTkcqjVjPo4yGpMK4opHKfOlW1vwt8yR+KMaUXn1nYbmdSzyUq
9/WEHaZmp7+NJBq/9o5IvqvMCaB1afZwyNMOlRMvBhxftBW1ZzRzWsw6BowElETgI8pxFLWTyYiv
psBrtnGCZ48eSkRRvRY4yuAPzrM/Te6mCynuy8kYfmhRqxadTTS+CjDVRL5Lz82NEhQBwcLVqJfr
KVsqzpNOW4uwH9c+LqGotZfD3p/QPUJDP18LY4oeyoI6epHoyDJGwaQhwFND12pi98XBBReHvAD5
b8Bs8IetLtr1Rld/bQU6iCKx/Jtw1JKVq0/IOaCPdxxSTSF678RrbDtpAxF2N/6Q/vLDzPeuHCNn
F6W6ap5zO6MInvpQsQDbWXW8sv2w/Bp5bf0s/DT7Sce5/DL1nrt3nFYhv9Sh0GmJGKyTNDvibINV
887D8BePM1dHczHbA9XtoEZadrI2NROZoc40xJUq+xIbsQbtysZ25NGMQgylvAp0lMjtl06m5qPh
ICg41V+GMl47nuSYqKgn3oqoKIG69MHDZKQvkzVxLUoxeVQhip1mAOS5iGI4C0NHguhnyr9tug7V
5NBJDI455TS4vup7LHjdlaaQfR0dY1w1IdfvcnJRHNF8E5IbmdRSFzP4NLCvK53qj2+GL8UwlrTT
B2M+OQ5eOjxzZLxMZtKvuihSm1K0NgC4VkBFL7AuaNp2IRScoEjAk4C7g+CykrtC756FI/CqwJZG
jNjD18+DHR2iJlBHFDzEJg2RoC5a5q7Egh1bQAdoj1dC0AL4ZVBl5BDaqCHyDh4819YPqqvA939P
MQ4Y+tjtsgkR4CagYAXLbD2KivKCqlcOrNlgAq/VhPRIQi2uAOH4oJmMHimf2DP3bW9SY4toMbtT
ASAqtkAe1RRiDcuafsNuST8bfkeXJazuqrJ+SM3606AZu8GPN7mOYJeFOE6q4culldhw5+Fd3uQ3
wgAzBDuJJULxsIkspIgV1VEdHPFoy7XxShpusau1X1oO7bXhVY+FxLyobr52QwJ+w/GeSyfYt4Ki
X41bOt60MY5U2NuNI1ItbdLSBzI1HAEKiWo2BeGRBRBpwW5wapwRyhe3qeEMJ8Q+iCzYoH+qJnGI
a7nmNruQqfvcacFznxSH0QmXwkiSTVLpAPi5LR2xP6YNlsK/63RfHvsxfIq69KlKy7VbUgyq3ZXD
UjiosiVn9KKjm6WbJkwQsrDN9HrI2IMeCZ2Rg8JLhkotDMN4Ds0AYIKFMg6ZulUDWBcBoCAdGZ9U
7+40aT5AoF+PrRT3mq0DGwjGY5yBbowgyQoM6NdlKyZqncFvkUx3zNp1VI4PvjMgf1/he9QSYGIK
372BhBCINken0SDBvUlpbbkgUAafPvcaRI8sOw6yOnoBjS7fGnH6y6uZTSk2QaXDvG4LNJs8tWx8
9+gl494dLBfYX7dpyGwQm/805NWt9OvrVHe2TukG+95kGpuY5pkzfJ2CaRc4BsJuWfYQhulSeWSd
nnAQbjSvgjH+FgpICH7u7W1ZPhhuPyKD4y0dEaziMFmRbz1Gmb+P5XQd2T1MWG9dJeahF/bNiOvz
ratUto6j8b5r0/QQeoDzAXDtSLE/j0nxKYiLG1ZMCu4MXFukNfki1zXvGOj1QzuF99IW1wqB50YS
2ERxqAZ6BHnbiHWiAqw8GvyuwpzEq+6spVkHwJBsEF8F4IwJKxd7tKxlEMe/7MJO93kbusvRTBU/
MovXyigs4KHtD19Nxq3flPtqbNd5GW28dsSGJQCUWR/awMkxZk6U9pP5+WwFUY2s7vAZTeBPTuKS
bLcv1qjdDCYgh0CPwy9NNNl7w1YpzVP8c/dD2/4qumbTtU6M+6a+NHouqJ0LocE/ZlG5bjEE18fp
OTZz+j1V1a0Ka2TTDSRy2FHrSf99yDxn5YtxlwzGJmvzTee0ex2fPS4BC2O06ScbyVcSe+uYmaiP
dOLrYJgoG4iQgvaAwBdWt2gPNQ0YUlQoUHfK4k9DiCBVXYqeNnMHbs3ob8lkkytDSzowKeN11Nmf
WrzFqCxs4mZGfbvHttcgW0QOyW7T/KRvtMvs/tmaIvCROeg3FY+I6CdxtQrE8OJ2zoEUxlilERaA
TTSkK6lrmN71FO7LBsVRFKEwrgCI6BiI4GfmNpyauwnliyrWNy28SUx+LPMosVRaZg26uSH3QPwi
Iv04dRUOtLqJ2WkGCdYw431kAqmcsjxZOAUVOpTVFh0BFz0yF7zJgN9uSYa8EjaCXLrnY3tLw9my
TXRKqh6IclQBCUyhIdQxGNihye7NwY32Nmdywp0wSQBndhEVYcuOBUVUo7sdx3yjaKIMblZ8VSqp
lpHh1Hddq3db0+hoZtejf8DOudwHVkpvXnbpXZWAEa7bTdMGS7+zzFsz6KLPthl/aRJrFatZK6C7
4XJzSAu6LFru3dp9tzcK5ORF1z6YVr4RISoB2eTDcR3wbrmRUtT3mVvkv7MMVrhN7F17JSpSbpgf
MiNHhlqL/Ju4LcMf9mCC/U+abJdrPUZDoaPFvwc50OUUfdDfxcXs0FEE9fdMFkpsuyQZhxUe4IKO
qd0DEZJpVLgQ1zPzS4SKUHBow2gCnudnpr8lh66yY8q9rrxqmyk2byccAcIfoMKdCPwQyajPORQY
X9yUFIJsLbxOPYwNytwwd4EltGTn1HVYHfQhJdkdtKp/KEWH6WjdCVFflUkSfa5LA/UVMzaLm3ws
Ku+ZD9Z+6aMh2gpvoqkVJ41zrLxweGB/mSSgSGC0TQsrKR/sH8DQ8KGptGxPbxtJ5rq2AUF03hSy
0GeEdmtbtxzu2rGvM/+pSRP/3keK4HZKUeB3azXGNK36Fv3zJPjk9yGWMHVNFE9wVva8HFSD06OV
5kDt70Uz3YxNNJJ0lDYSzu0gyocR3Z7Pupe2t9LAwVCleWAvJ5n4+8jVjIdIB1TSD1WytoZB/Xam
ChsMJ5wjvfVUMA/RjWfK4jZvarU3JxaLHqX9zWg1EBZ0x3BuGkFSAIuCHFSm/lphCLzJKA1jcuva
3hdV+fmPuigQ/tOV2korBF5OmFuXXLlXXLnBGmuN8ZIZYQJfVU5c8IreRQavRlEY+FobrkXd5Euv
7aY7PSgDGipgQLUxzT61rdUdOs+pH4IwBP6fjJW8bkj0IaKaES04yih0H0t0ARpy8CfVGtNDkZP8
5FrFDV4v2Sft2AafyxJpEiuMwkNTJvG0rEwbGMsgLMzC8ZLJuQkSOhKIC1z26v44wp0AOiK04LMc
4vJWix1xO+USJnxneKilKbNFXbhSTm+Rvjkm0itTxSFddea+QQkDaZSyDR79zBAHg3vl3lKRs8+n
zvY3fBgQQkapY94U2MhB6z6g0jLzagsdEd+7dXWBJdaoh7/CTgb3WqSmL2TX+qKelI9VWE43MYM5
46WjQS4PkMAs0NtzK8wYZTuXjiw/BzRBNeAq0vUOY7i02ZmDpkg5tGw1lmRXltLGVeo4/TqKjOzn
6AjCWFwjSWR1+cJsPHvjuP2tGjnOy6yiPxGBqstyDbzj5KdLqfnaMevjejM1U7lDwlfQhI/1JY5o
aF7EtXmfljZ6ARX9+sTB3Si2WA29i3/xEJrWdStsEBRDro5uCQ0sTQquT0GF/lHsa8vYrX0QGHG+
qk0V3toRehZRXr9kI/5piVWQW7bKw0xhoO1YDjSgfBxdGsvHgBk68UoraOznblAvlYy6hR+N0b1s
JMjm2Kp2Y57l6wHZIJTxkMn0oyRYqk4SB80wTZe2XmWLpm8ipGynR4KaflemSLG0Jvj6CfZFajW0
tX0XvmooQ0rUk0Y9R8Y2yUIvADXlojtkzZRsXMLbys2zauEVCVNnivK3aor+3sCid13WPu4dZZ1u
uYQjH5qqYG86CixJSk3BNV2xcjxr2MkgBXKS4X7TuIn5yGECQDk0UGpIc5vDsDSCK/R4poOnLADQ
okP412dmpjzKl7Zr5Jshwooy5+bDAlbOeixgisVaHtyHIzkqy3QgsemwcY4RpRmD1NqUvs654Vrk
GEYZN5xJRvrkdxo+Ob4m6XiF1cNQhIVHM38qHwE6dMgd2sP4xRQD7Nq61n5w3wbIpImxOeRGjYdj
oRrIMLEsUS2xo+BgCcVtpE8tbyvtkdSuytJDVzYNOtTJUNZLMY31o7KqHPRXITvkuhIfxq0/GChl
ZaVjbU0iNTx1kytZPGbhnZUr0LBtXII6SJA7I3nkqGyzZtyVvQcLR6U12qWRYedfA2pJ28bu8cFx
fSXRkpS+aJYlp/iTH1fhU+tr6Z0Ix/QuAxwNijU2rBs9qurrJhsKccj7mgJoElobYeby1nYzgOpJ
Vh91NvnVhCvGvUj0aNNX48jWKFQx75RmXZum8VSKsFx7XtIegoAsxfJwY5kihbnblMBVmcboQJUB
4PlgBQtAN8PPXHf3XlpxqSTiUtDw2MzDJB66oW6fkimVsDsbRWWs0eoVjXPOF67ByUazBm1XdpB1
9GCobvU6Kb51oT6+RP4U7dp4wC6QY2vVTRI13W7WpzeQZY6sAYXGPouP0mnap3gqI3RWZNltKbGn
B60ug82kx/kiaQX3AbNoxaqSShBaQyhFbtivJt2q0ajyyTysKZjlREYqMplW1HeqGQDPDMh0Sdbu
vWBTrYKhgXlswC/jcT00OI3MoljTT/HsXpkWSYEwndNhCE0FVsGJ3mpDhoBPFRbxPs2CHGk1PX7x
Sk+7ZVXmm7Sqw2saYihgaiVlIOAL1SJwS1B+ibK03xHPu1G5n60KbfBfLFNDFjNGWykVgb/LBqmt
m5QkukcmZwNVvLkOy8L7pWph37uUcVPMv6jvmlXrfko1boPhgAZNoCSbPc+c5sdIgL4RvZvdDqXT
I6TcRqzz0u0qLDmpqyFrIwxxE9shqWXQ1zYF41bDJUup6zH2+KK9cCNMnCw53HpJPJBhkCig6lmi
geKOY4MLct3eJlSxQK9aHoI4MiQ6BWYoj243RQdXg8Yl2TL5omw8+dmS0fjFTzq5DBsNYI0lc32r
nMwDGDr50dZkohdFmIofbhoOwbK0RPpsVo6+60fR7/IycHdDnUPSKKREHLUvPTDbqQ1DXOp+u7N6
I/vWTE3yzUs0+4c7IKIeBd24UVzVl8YQ+8gMqChBbzsMvigRYnHs2hGlwwyU8b3w4WHkgx89OrKZ
FAVKw8HwOpfu79GRLZCcXsgfqVVa3+w8w6Mzd9BOUlU/3TnOhLLbnPwtuinpdx0J0+dOx2108kco
6zK0DPprJgoDnlM+V0rG+z4Q5o3hS3EcQhU9Kt9vjqnIoLiFYU9hk8tJ/o2aVLLyOjrveT02G80T
8iFojO+D1wAUiqKSpGtsPmV5Jh4rOxebUTVQdbUaoiSZpkjWBkVCwNwJ3q2JLPIHI4Wo5nKW0EdA
4TyuHID/Wo9BgldO5jYYU+6pqCYcfVuKrWaHaqfJGvRakHVouvYNm6nz3HBL2SBEHUNXC7q4HOl2
be2rSsjbogvVwU51ymNFSYUjrxuU5aaey3oawlrv40b7YYZK3WeFBjRQy1N3AUKsuFUywMOQGgu+
IYZU321PIzZ2jpfsKIZARCRg+gunyQWdGONH0sN5ly0MZT+N9Jc89YyDX7bEiopn43Ax4IAEGlLO
LKTF1NohwMoY/2ZXIDwRDpNcmGIUOy8LvRs9HDEwkU0RHop2dJeRI/QX9PEQkuy9cIuzdfaQODLd
hW5n/R76qCYp9aAaW22R4pGWlOpLHFTgnFxcFm8rp47ufOLup84SHp6VqsFqove4W2sco9/iLEkc
LEjHcv9aVAwze8Is0PNw5rZJNfpKA/TnOeK6rhooCDJWN6NrN/sy5tPm1tTvUO8093k6uHw+DzGz
SEEyjEv3sSWpfaJMFl/5WgRjzFABCgNdfcjK2rnJTC+4Fwj4pyvTDH0qqNMUop83ANNODRequdZo
u0F0jruoJKVioIgGIKwq965FJHWYaZjjhnNPb6xKY5toZo+7XI7TS1cMGy+02psgFwTnoU/iq7pw
w12lJ9UnNw+KQ5KkZIORC7lVkKtfefY07PSoRpkjMfIfwaTkwR6N4CmulfM90TukgnuRPWZtGd9T
eHFuuIRCXcvb8aYIYu2bynq18idM50Ml0JAIqQjgo17Hn0RrUX4N2hCcZZ5Pzrp9zc6pLHPPb8wU
vzOO+m0NDBjj2eFLLoIBf0aam80gv2eiVUfhVGolOxzqDN0vdlOR1Dvu7/qnYvTkSuu6EoEm7tsR
JiWLWEw53C5Lu60hrFN/50Hd5yhvtI71HcbczYuiwMHTShEcKKsyuG3MjPS31cAY+11THfKCHkjh
kShlVZOue6l7X2oxs1GiRqNOoKfOErUgtpw9gSonyG7HNku3Yx/bmOcFzq3boGhttzEosFgi+Rw7
+oM1glOMIc9cFSxenFhtSbkvdUsQ+WZvzkw42blbRw7pRhIJSmyDeztcaQQY4Jm0Dz9jV9xAAOqS
wYZpXI9L6VtNzGkxRD8sL0GbSDN5CSGVv5NmOCzbzpkcuMcefSv+hGjWIPAQ0xBE+LHNnn1qumtr
Muvl5GX6p6QccPYtzaF5MKfS9a9KrbVvyKvqheTCsA7jzHxG+558s4rjCQ/qhtbSYqBh9pxPiKqA
Tk1vg9bOf6V6jvlEbGW/Q5p1VAvbov4qcEtd04mgVcKhC8B3oEtjy6xFB1wEab36uBn/is561/b3
jdkP08MfA3+pP2AlWtBJiR4+bX+lGdRJajxUsx5YaBCn2XXpjcF9VQ8lRdHZdcUFYC76ST/WfXGT
ljTvsYKHkpjJRa/wm1MaJIPAMJvFfBrfmE3pLAddax9GbXB3sV5gPUCDBrHNpKfV1ybypgzDgvoV
0oIJjkh+EQRHv6+29PJ+uT2cDE2N3UoJlqPKUMqVkZXvugYI2McT8Qf8IbDB76Bdxf89+0+IcEYj
JivBuyh7PGje/MThTe/r6zZ3LyDmjPfaA4A8Tsaan+UNjsSyRdH0irFop+AvAyPa3gEa1dcm6q8X
xYXeU4X+HO0EbUFJJZzovZncEwOEcPrOd7/RFqSjR0tmoaxC/UjS4bvRm/pX6U3xszZ6gbiAwT7R
jP7zKWaI9pt3ltEw1abLO9PPtB7MPWL6K3QUtPXIW2frS/oOF8c7wS9RW7CSRGc844EsblOuw137
ZViY63zF3fnC4nmPL//75Sgv0hAxDZM+8/uX67uo14IMYJDdVNW2tDwTuHVRiTtKb+hEaiq6DSfL
JxGDkPTxuv0DMMSSDRCy0A0AZvzgE1rB5BERq7rTsSj7VjeutSx90JWPGmYDE4Xuqx50NEfwx4Ma
8099FzWo8XPl8pFcAZAWvJLI33zNukgRJJO8MO2ctfE4bbUVyqn7aDH7Xcb7i9Qb88J4M6Lo7XhU
azy7RIBtVtfz1pzlVLvoNKyNlb4NwDRcQrVeCgfzA70ZMDTLqg4SWF9T/wLOYaF74zcrq56EW28/
nss/wVDvA8/JB2zGrgW8jdlimNdHWAWbOJLPHw8xg8ZOvta72HY6e42yLIlh6MqAUyeLaglG5cqL
xp8fD3N+z5muBQEjQAfwFB9nFL7eG/OqQEhlBW9oTWM+XLMVNrj4Prn3F4Y7G0YZCFETz6A3fRJG
6yHh8pAJY/Uqsw1LAEw6frfWKllf1Ag9G0TfjHUSRI12EsHYlwZcnPaZAicMeaexN2hROquupRwL
F6dAVsLz4xsD3HUQ5MQBtTHplYnoZ1XYTw5qrW2srxMbUwzzRXP7+wLR2pifoIvmztDDdSPLhQYr
b0Q2nu7qz7wZkuXYmt6FE8g8N3UzHgbUqq6jL3sSsEqZJ77ZO8Yq8kdUAQr8XUpLu8n9Urx0FsIL
Rmy5G/T30PcvrOpYjzqne46bih2jOmOZQLxdd5g+5RPC4e7UR+lSr/BU9kd7WAwONjOpgNHpTpG4
kLGciz1AYD1/Rlo7Myb2/dYsNWVRmtKMlXGjL8wFRqUP4bIfAddjK4P6qqEuRPdzO/TtgCexYOqk
zX3Uo5HMGzl0Gt0LVknz4jndn6Qdru+iMYh+5slZVfvSAj4RGqugGdZOlUHKOGSY08QmMPj+6uNt
c+6sejPYq4jmm8iWyGxKAMrQLizg2HK9tkefohMIdKAIYXwzUPD+eMRz4YfU4tXcxObEOHk9bque
CQLBWIEtoosMDX32jPMePx7lVdHgdBbheSChbaEFiLrT+3XRprHZIi3Mi+363Sz6+aPYkahetBc5
G+beDjS/75sZNFK3pSHJQPoeQ9GZszyLLGPysELl9SG8sN7PzR4Km46LrFiASNfJ7DEDkywTRhOo
Ijfar2R4oI55YVGceycbd1nIkbATsaM5iaVp53Z6D7xlpW3tfbOP9gA58CtFJYF06ZJg7LktDGPE
tEB3GhifnPLxnKHNAVYymmNcTZzn6omOwMaE9YGMC5raT5dUVf6Es6Ob/HbEk/fLxsSdgpZukFpo
62Hd3KNJtFBfZkVRcV0sMYD670xSXnPCdyOenBgiTXL6RPbrckQPPQPTvgkWw8JeF2vM4S8mvGdS
snfjnYT0sJ4SrRPW/IazTk25zIY7q9oHfymHrsbiRRoXNva5i4xj6gYcB4sz2H/lnr3ZCbnej74l
e5LPm26FwOA24V4OZTTe0mSKL402x9mTDf52NPdE0oQcqTQbi/Pe3pgLjcI3SnXBwtm4a1wRkuUl
JteZsO+Q0yOQR6cJA+aTsF/n4STVWOl0yrRV41QrwxYPH8esM3ubaEUng3OYYV5F6t7MXy04/F1R
6qtgjDBaz90GZj3wsKYtmwth5JU2/8fsvRnr5HUSmhZtmfOtMEXWjvYGN5cFUgo9Ol7lb27y49pd
Y4eCh9bVRbOpM+kG/X0YMmD9Zxr7yZFtZKpJG7NgKoP9fOGdr366t+lX7SOIvwvH9bno4liwrXH8
JLh4r2zgN7M6tZKOfZPrrBOof0V01f7CD+8n3rjjssBmZDEBV70QQM8tFjClNtkv3Bzbm7/0mzH9
0e/oXUN35hjXNrXfFt+QV6wvBJWzo3hziqBzy+Sv70dJwNcVrqox0IrTO6Nw7iZY0//9krT+GeJU
N8hPKIN4CeoAOYppYYeMLlBcdWErn3sPx/RmmpUNwvxV0/PNbJUaLPzOYi3CMFJ3RmSO95rRLj9+
kzOJjgvjlXSKgpPuvioevxnESvMy7ZIc7aseZvxoL1o7Ap71QPILhOK3kP2FhXcmjcNex5uROORy
zukZGuaoQ+QWA6oUoCSka/DkdOYs/Tapqkf6888fv+C58Yi8jqFbngdbbf7zNy8YAi9prDgZV1ET
t/dBbJWrIlCIX3hZs6omb8TQzswuxZE5TpzEEehuJtqPnsemDk7iSCy9wdVMRo0xU3eOyAIu5pCP
Rxoe75cyhTOv+G6wk8uxAfo6DABdckOyf+Q29plBjjlI34f3HIZ3cRf+/HhOz0RknxrgTNdDaCN4
1eJ4M6fu1OR122CrzFg3re1uRmfaNk56YSOfey94hiT8RKl5rPefbqocNw2ccliZXrOxyqnBG0Ue
lTYcXOl8iUGI/PfbOtDBMTi6jk/uHwP2WRdMRh2qVY+0DDfRddqhsqdLeiMfT+C5TOvdSCcxSnci
UZWKkdrVuKKdsNa17cS9kTUyC2u235N1Ve4uDHpmUb4d9DQ1GKH+jC7dvJXAGdtYJiskWCW+RTb2
goGzcC6ElvkdTvbAu+FOzrPUyZKBDr5aWdNDaDwjt+Bo6tpEW7rLHwvzscyiCyOeqOK8ppPvhjzZ
dmGkzMi3GFLiS+giiFABsr+K9lzJnVV6k36hTU4NzqZLgNK3t+Hmg+6Ujy1xpl8Bm14P/e7S7jx3
0r57qJPtWcS0lOp5HmbnFAIsj6UtsoVY6YilR+tLOfWZzfluOPt016CxoHsMp0X3hpsvepBXnfG/
uHC9G+XkKB8bN008YOv0QdKt3RJyMomAw6Vhzl25Zj0Y3TR1ZH0s/yQGjGimSNUG/2/yoHg9iUO7
bHbFOsTZa/HxFjk7d29GO9mWY1f3pUbXeiXclQKK1XfhVe77FzbifI36Y2P8M0pwkqJPqUY+Nr9T
lbv4/S3NbjepHYH7QsXk/ORBvMboGq0F7nbvl4Lf1wkXD5bCXBCOF8a2tHfI/i7jbf/koNVxYfYu
jney0lFKTsJ4jmrz7WrWdARlkmz6Ba4H69y+unT3OL+z3rzfyVJvJbSLUTGRww99YSxtGoG/3CUI
/TWiLQCAAEFciDDnLghzOfB/pvRk3XNcJa4hGLJfx7fu5/YTJCxQC7tspd0jVc6rMrl3dYwL88dL
80TC/e/Y9mbkeVW9OXRlYthmNq8a6C/rFjUZExXh+La9ArC21m/9nbdAiurYPWBDoNA3vvDmZ7fG
m+FP8qig9ypIjAwvOvsxTPID0j5RCGT/49ecP9kfe+PNMCf7HSxirnvzGRWm7T4UWF5qFybyRHzi
z4k82eTCa2HbzhPpfkIobTtbVYvtgD8zdQf/CuQkCpDqgHjbZUH1+elP3w7mDrV4x9XJtk8m0cgi
lQQeQwPFnvZ5ZdCrB4tWu/73HAWYEXWw0dC+fTylJ5Jsf73w21FP5jTNqtYLBkblqncNxxEN3OiO
ws6P2bCwWObo/VyuXp0Lcm8HPZnlKBp8oPx8SG7SxhrsSbYpHDTSEHlfGPDAVg/lV/SD0qdLl8wL
A5+Wbs2kAvJgzQvVAaXqYNA+fPLRgzer8O7jiT0Rtf1jYp2TDMctal1r5s8pl2j3fDaQEb5GVbHB
YpxK5IHgt9JQZF1K7tQVZKer0Lsyr2u46csp/jW7Oge75Nm7cLyc20JvZt45ifrgyqvGkMy8FkxX
TY/nYx9eGOJMZh6wjH13rmnRVT15cd3QQiB8DNHp2yE96MHKxf67aO9kerFQcX7P/DPWyesArO4s
LWEsDrEXlNKQcoPXvWyWUAB3EfLAJZ5H/rq8S5bpr0tH2rmoZzoBFRKbOiwX1vdBdyZwxWiHDKsa
wkJgJsuoSDaCStrHK+ncJ3s7zMlmodMQFabPMKEC+YwI5agWUNewv/1fjIOERcA9GA+w02agl49Z
Otr1sAqMXwl8y6q7cGU7ez6COPufEU4iXCS1AkQVI/hP48Ldl+t4Hap9/WxcjyXxdVjJBb453HM0
WikXVuWfH8vRaWr48Hw9tNndk7PZmnudcQ7Qzog3phYvc4DtKvry8RSeOYffj3JyDteRCjLPZBR9
b2FSjIbKBiMjevv6btgDKlth2Elz1b+2dvHu0t4++4r0IMAgscVJ6d6vx7gG9C5tG4g1FUhN7joP
yHV/wSbqTF7lGPh3U56htkvqffIRIdK6k6qpoDkP7j5ewNJ4DqmCmhEJDifGutvm9SWIxpnk8f2g
J1sNzQYj0VsqydaNsQ7WcDgXzXJuV86a9c7tx1/xzAXcwZ7D9lxSY/bBqUypG8thdIpMJ5sSIB2f
TYUZhLxCPmNtEDndh2wd3v+dQ/1/Ral/sRbffIDlN/nt//wqZSLH62/Fr//8a/fjV/6t/ImG1Otv
7n7+56//4i9JKc2w/k2rcL7izWJwfBP2lPrVyv/8C87/v1+L/yju+AHciBm687eolOv+GzieaRJs
2OzUlTmF/haVcvmB+twlpheIvhiwn/9GVOpky1Mh16kczrg33ZlhRNZJYEntPA4SB1ZCXNf+XWwj
iT7OVu1i2vdxWq4Cp7uv6+xn7mbYsY+yvBaTqa+lj7dInExHVSr/Ckitd3R0Ku1D1jw0vqDsU9Ri
OQFwXL+Z3Nu/EsoPdKnmkj42k8wAJxfiJACp3oeJwM1cF2xnhuAF8ilO3QeL0U0Osa1/NkBaoriw
yPo+WnoBxWtkD901Af06i2a0eurYWw/q08ePdGJ/OT+SidIgRWZ63KQM3klMAdgWZKpv45XWw6eP
JzhUhr9rfOPGmUqw0Gn/BdzzzorxGEJg4ElzhXFtjP7nrvUxTvRvp3FD97xD5rM71HCBAJnU0zqP
80NbuHDXRg3/P2F9u/Dcc3rxT8o+Pzd6ZpZH/ZH/QQQ9OZqDQsu6qW61pTfgok4f6qZDT+RKH5IG
KYcCq6P80dbQ3XG9CvUFW+V3BrTGEqWYjaumEnxskdK16lBC0ovHzvzdu8HRBeZdKm06KNG+jIka
LwiS0yCYL9vvHtwksLFy2R2+y9yfLlroxnWR4+ggWb641zjW8Z9f4H5KbFvc3T+/NXqJfdTnX1wz
REn79Z9RhA0h0UFj/udf1IbWPs6H8JVpNRYatnI4FKk1HOo6Gv/6u9ffe/1HWacjzPcKruX8r7z+
QZfP+grTTaNZyW1dCXFjtHstTED8zr+8/raV62oV9dX34f8ydWbLcePAtv0iRHAeXmueVSXJUtsv
jG4PIAmS4AgOX39XyTfOOS8VlqLbkqtAILEz99qGSLnEWh4d5JgHWlC1Db3y0YmWPGfX9P4hJivO
bdvu7JdBvCtZ7A/GDLt1vOjsR2UD8QFDEKXYR+dFYkB0JvvGrSs7ZVPS7aPY/GNni3NRUQ+PZcqf
iWgGJHP2P19bdt49vMn+0/SlffBDMRAntcQAQfDxd8BXaGL08Qo6SAg4RNQXEANf48ghk0O6uXx9
T8aQprMmOM12ai4JI9mXrz+x2ZmLnpLy5Bh+OavCLlyB6iT+HWxwFNvThge8O09MohBI3zurEqrS
ST1fHD01IaF1RYA34/kN01bVziuiz6bD8MwAIv3YMmTAMZ/y7Pz14gvhbdtEACboUucM1MX+Py/G
F3BG5hfIBt2LgsO0FqL8dLOm3AorJ2Tdece7Jv4BQDke0JZgqD+/bWtqhMg0n7PlWofc/Z33ytpg
A6s+FpSpnSwMccxWUH2IJim2CyYVHF98GTvPKJLOtMfWD+x70hLJKyfwvE7c7FXGTLRkf7/WXf5q
yrZ/+/pWWWIxSlSDN/L5X9hjmx/HEC5sR3pdPi/TK5OJ0+uY44YIoiY6/v1eidtAjt7m66v0+Z/l
Kf+AcQEo/fU/tEUWrHSOla1S2bcWqtjFwAt6nZrFu5bT+PervnD7kzsnQG8siP5KLgz6J7U+1+ns
b9p02ASSH+wPQ3+3wMNchQXQc/H8W+KJCEzfAIfo+aW0evbc55+E4C9PcQyKuOHKmMtiHeKkPxdy
qZlBfP5RjmLvJLM85IWAtWFnznJSzkiMh55I4bWlntZhXlM1PV+SRPDmtH2HZxd6b5mm4mRyLwEA
35AwmP3odR6cLZNVGPNs+eIMstt7MzauFTYouU6aFoyFrnddnAH/6BUx83WvzgvWkwqC6iaTg/9a
+vFFBhJKU9Su7VFXpzwW7pUPhTzteExOtcewX51X/nWyP0Y7C2+u8gJIr8Y6RqX+2Uc9ANK8kttR
5vKbX6XW2k+tflsEfQTAv8oT71z6GPWygCySwBueZG0Hms3XH+3ZReea0nIHjs25lqZ49YSFUaXW
t1IPzaYjO2MPrizZVaFZkFcasfJGzFhmgqvq29+E39Hj6ebvM0kIJijkugDpeEl87PptTWCp5fAI
KDfPb/RG1TqN3eRW+SCeehmF5zoxL2UFPS4Po21ue9jn4SIcLDeg75DE/ltcB85LU4FtVx6B8osh
ZLrPMjJ/ovE6Y12rQ7KtcImAv4ns18lJ97oTzYZmZnactG2uae1dIFO95jxrHyqEEiuNIVlYAtJn
R+UyfFLLvXNg0oxEOObwUzZhHuOACWNytmJnVdhYghWwA6ytBYiLfpvmDsiqOtvAFzTb2TGXSNi4
XPHQrul/EZxmlz/dzPut84JLTlZfuICvpDN2Ly1Mv23ppbxtCWkRJWbfu06ITe0995iYMkXuAR+G
P0gd42X6GZeNfW/G+nusg+7gdCXw+KA3R0BE40HKOme2YgrHs4/1poIUxYRF5qiNFkH1CDOzmwGm
vIMJ8N55CMAa8WQ4MRuhHQ/JJx4cHM6L/96yIzVYiMjGsF7GKp8/rFl9NiLMtu4ct+s5fS4PtQQn
ZezdhF/uijWju0boqasqDye8Mc5/zUyUcB214HKxNhELYf7zxDjcQBjfeTSy96+XSkIG6ct1nMwX
LNNJnV2d2imuYd8VV3yGLsRqx/tsMNS+51FwAqHGAFc3vhXTdC2gAm1Tbh5rSsbmnCz+dC+zzDmI
WbyKpd3blTc/gnEvotK+JFVsXTwxAMVzAGHXVs/nnRp51QOanRqucd7Yt8Tx0432puha5kGxDWNQ
9yIx/kFjAL3ao3UQYfrfIll7SVfoq64S7Hft+DNpw3WLpwpfdvK9DVxvRwfGPptsX3flctfj3D5M
PK0aWginFNvcKhzpyYJcmzNSH8ms9YrxOubTpglAzCyJf3Zk3G0KXFZrqCPprXu+zHXK1HudgT70
5pdZhwE75XRbMkscm3A0O1j43UbHXDAVAgU2cFw8hZem73OmVolsQSYO4SOOF1xQ9pSIbdKnOUs2
g6xQbMTz32RmeD79opOtVbfzpdD9z8J3vqdFmlL4ViSDdVzYMWJ6BwhsYN3du1sE+ab2av+oFRRH
0Xbpa+QP/01ODTOsdufzvK+aOrtQt7ZQMN+susCb24X/jh2oFieHE6Qd11qP/dAdymrwNlZZjPs0
HO79EIqN55J7C74x37juFO3tbLjYzfKRTAPQ8L4O98uYqG1lRvs1oZgYevVLpTYZB/iZMm/G1Kao
mM/oADAyRHge7P7hMzi+jpVghsDM3kUv0Z9Mix5AzMUnoGTI5n/SMDRrcFuA6/Oh3ckd1EnbIR5w
4nix5/msRgJOlinVu9Ka5KlkCwZRRLJLkz2hCSbcMBbUMPXU/4wzAlTS9tNLl1sDVGADUhDUl2UT
dffTcjJcy3LyNqnXy7Ot20taOTxZNRFicSyrLTiMAwNIyaZ0RwfnsPYuPQ9EVSZsQSyzuNH1OvVS
oDqe/zFH4ABFU31rvC4ktW9eDQ1WFJlgrrPxPYqsgPnvB6sFh9qjmOH+pDDadQTpJOi7eBd13cto
pYQ3FUbuwql4V+4cnYbU0ajq0tsvkdtd6Uj/kZB49lMXggVJ7c8qyMKdPw+vWU1dUXv2jctJdQbC
Sd5OJJNd6gdw+kOTYJ9ucFYPlaAuqvxui9VEQN0a3G1jN902acAI2vhC6x+z7Pyzm+t4Ncwedr1S
Q5dxANxEeUjGcRKf5hQdM7U7Z+2Eyx8pjDq3wlPnWoczESUm3lBjupziQG3dMDjKNBz3dle/Nl/P
bBrt7EkPx94M1rqv42pjPx8CI3EWsLx9u66Ztxcc4XPzM2iXiqMaNucSbAoKBtiwwjlVz5pxIA1v
pHLF9lqt0ZfOz2ttq0pS4cqa9achyvT9aRmNYmAf/JeakujSihBbe6AOX2VF/6wtSFiNisK3Lkkz
VKAUkuyUOtmDKjy6QShhqrkR0YtctmFSkdCSpv9F+7KJffDFZLiGsUvq45xXpzodOjxCMlobyzcX
Y8+kCGXD+4zpnwM2uRRYSA8Y4JtzF7gQNkSJTPTcK+1AwXDR7JVPlNY5jBJSP9rC3kZiKK//+4KJ
eiK/ICdvYbaOvjT1zoIss077emSWixRKvw9cnMI8QCp2l4NUpAsxiMiwEHkeGE6DS5r674Cts4OL
aHWcwvk+iUo8yCiKw3B8rWa9sSpIm/txRIXPF/OeaJOjR6Y/Ij2RTBG2+jaVDjNkXkI2I7Pa9zH0
fuDsPkDgjPb1c/8FX9ut3TQuaE+V81V6S3vJ1NWvuc1Zkep3mWJQqyIVpCzcF0Gh6M2hfG+VD4XV
A+Qksp+dtv19JDGdhzPjTsbr/qlj0Wxz0DBUcwOc7Jp/CpfTAOivFta4MaXdvWmZbCbw1g/tDefI
YeGDg+32gFYxsfbZnj3DLob2ZqeiPNZ5/vl1HJWDca9TU4arfmrcE52wF6sFSzQ2o8G0nQf7tuNQ
yUpwouXyTU5VcB+8TwaV+m///xnzgvCRgKwlwjdYdo0x2a3ogBV2ZPHMLQHERVWdlh4cYVl+B9ko
96nr/etK/xxDIzjJXHm3MCaAArMupc8iuxcRyh/DjHZvxao5p5wUfPSkPo3pWInVPLFkencYidVV
7cZOoWZbVqlfG7v+Z2akhNyHV7gkE9WnV12ManKMSAQEpt2oX/z5Eo6/A69bfvh5fModCRDMt74D
icx2fae6Q9ML7wY7mahez0vvWc9nsdRl99kF/U8tYv0zjNREZIZHVGeihov2PTxiE6VLrPKUzK9B
6qtDoFLjQxwFy9ea4vhVI4R98yl8B3CwbKMLbumTDhhiUUToNIyE7VXkG9SKGgNqLPp+mz0vgthM
07MfBX+iCGjytNAqH5eI+LsI6AYQreYQLh2tKSfcV0m0ceE7BtB0PsCx1QQqs+HiVGByoZ7uvqlw
52hD6lYaSOIqTMVHEux71OWjp/s37rwZ+k3xHkG6bcK2ZENWxJFwd986eikuEVAwijEM1iqLrlnY
h9duAVBUWWO/0SCtGeHp3PXisyfLdkaJACOzzlsEJOZJ/Q/h49dcwuAu2yq4Sr/J1iYZuHNGxbwz
BW6kwjFIQ650znNa/yuVXb2DA7iB5+rWQK2mS2dFDPoWAmAbpK0i5ulxGr/e5dDLjQnaI9OQ+jxA
1QZM6VXboCzlxoR+ccj6E9uS/dr5MTV1AdmKYUPon2PyGEWYbMtq1EdtmvSSDgzQd2PLChwhR2mC
zb2ya1YVhvCL++Pv0pdOGdzL3vW2lZuqZyhK+tK6GZmY0naP0xD7B1t960o8SYMu/gytp49fz2IP
TYNzGPjw0nanOM9ev3ZArfpsk+lCrgIHvp1nL0TI9m25lWn0IaSFsQAX77mH1uEKN7xieoEnrZ77
YevMWFGiH9oxp3xM3GvSWe7VFZAuRCVvcTX2sBKGE37Z/toNFsFrLItGYs4XaXA3fW2dmvpXNVXR
I8ErNQbDnzYFDOfIpli1E3npTSvrQ6Ymf+8KPZwcgCZtAqFB5GrCAV1PO3dEBbI6iH/Nsx4Uw8KM
kYrOXy92mmGsTwjqcaGkvuYJOCm7ySLS7iRM4B7buTWp/lyQP0I8jVKrLyGn5c1NvOrkqOIdyCI2
a3jRhKvMZLd47VRcrbwor64lriyLt6yQHSRMW72NyVNJgEG3ayGnnLWy9MZTbM8llFn4hyPrEdj3
VRl+uHSycxVW4iq7CTibPxcMV4u528S+IPK7masP07wJe0x2cKWa8+I58P503a87IGVgP+RbULfF
sa5wjzlSPkpoVHe77RZSdRw4Iv1PR/jWfzYg18pX1aNU7kNPkC1sKcAtLklN8tl4rHsZrENQ3ofI
rdL3npAVBbzo/FUQQMGsOQXYVSCpy7EqrljSCrbYuQZmmnp7LiHxScn+5euwgotqTk083x0TON8S
99eUFBEX/an+7jblKZvd9mIViMu56c/woouLroPPue7+HYFN8HeH/ibxTXJItWf29bNvngjP29XJ
8DoWZbmpQoux4EjN53Zp3tsuaI6ixtoFgfrpAByi0/3raVlyRbp0MmkY2ubQ1Y4k9zALt2OCP/xr
q4QV/LvT/q0uSi4synvXc1O+01Nb93EDrI1K8u+TWbfnBtrnNXlXNhSCqpyuyu+Zu/dAWhTACcH7
x3tbsBNTTmenOtLuY6oJNQdg2evCegE2fyJwAtUMOBeHcMDfDNImFjUbTEj94FVsIsDqtonTU4jP
1b+gOGzOf08fZC28t0JAzWvZamZ/uFvZRQCzuAaCoGgHDvI+TkNnN/RVs3IVEnRstHWev/WNxWTV
BnLIvHaddD7jpIHulKKVDIqefw+ddYRG/SKhFG2BOcPuqBzeTAzLyTpKMmB6EJTzSaNJ9/nNWC0j
PbMcLnXGaChTKlddN/usmkOi6fv0HBdEA9l5e80AFJwtp9wgWUxrcJXOPWw/vs5+AAy7BT7JiniI
XdXEQPkK8ZtCmYtkcm9HtJSlo2wWVr3ARR15tkXXUqpTLDllb924m3KfVW9fxV0QpPiQfGmvpycR
M4aOHEz9rQ/b4Fi2aliDnhbnMc5JLh3JrRdFNe8s9GZDse7JVSaS4DHWNu5HmWQ3f7EOylE/VTvA
7ZnjM4BTPE7At3dhzlNk1WKll6f0plqYcaU4o63/SERYn0pLMDQqkgmOpvWzdOvvOkP7itu2P+W5
S9x27VECJnJXj9P8Doh54/hVQShCbu3zpjtF0E/OCmAJXs/SvMeG5NgyM5eRLMN3zemW+YW7WQrH
3TSAHh+wVqOrIoxggKh+VjrdoeCZW8us9Bre+vKEJQHb0ty5j8ofLm5fOqsq1c2eG+v88vXi0517
ceNP3i+yywadbHw7nS/O84L8dUselgTtdYhMzhtkeOgMC21MluMSK8n0aGCdXVE6x6Dydw2UvEMV
SXcvUvXm5Q66Q9M7LDgYrp1e4ogE9gDMOxzEDRAma12m0AzlHHkvKmfexykW55SABDuR7nfPn6f8
UEogn5VPkbIEa8o891a2xn7ye8fDTN+KDrQ+srdHR2lTH2ShbPZ/i7so+IbJX269YVSQtzt5t0KC
RsZ2vAqUz7Swm9dYmY1uq+xVT+VHpw0pqc99a07nW+0s7YHRQcmqDuXZTYsPO/cy6KmjvAzU+d1K
FzFsltjbi879/N+iycrAqdSO/7OnjKCIncdPq13eXHMrMN4/Bi+Ld1MShmtp28NRugMhnKRmgHNO
EOq8uDo1GlpRMGy/LiwuhqbBk+au8iE8N9nPyrfv3Ku9exiW7Y4MA+I1eocHg3XZ+nuZloR0Ff2n
qJNHBBHyssxNzj4dAh/qPetSjlxe3A53tHhKwEE4lrtpToiIdtrgUnp+t7f13K78EL3E66xX4El/
lhllTCxNhYhwEPnaAl09UJCifEkE0gZmUpRmb27Z1ZD7R7HpGNg/Iasy/x/pU8+08dqqvGgz1l1x
zq325iVtuep0T58iM8k+cIl3rQml2cuxbDYsknE904I5pVNT7EPjV5z0a/R2cV08DQrSafttgtxg
j9HD6lsA057sjxWH3WD1b25ISmsl/1RJ9yq4xez4W+xp3cOKRSUhUdMNlv3s5e5Z7jLG6cM8elsg
5WytAhEkKwi3DYtTP9T1Z50m//F7RocgaC9YEcxuAbZ5y6yGuYrAe8mn1vpoF98/+yMaY1yRPQu3
ZusFDDolUo2wm+S/ZZH4J0taP5akiq4N4Q5p9b5YTXeJxwFIauJdBuEUSIpeT4QFGpmCBVkuvr4t
oqSwnJKDE7ZQZ5cnl9Um+2vKFLER1f2r1hjmtkLHSpZ7OCyHbBynrSq0tXGsKH8dzcuYegqFy6t+
v0oZldw0RbQSw7MP1s9bSIf/zkNq9lUgPsDRBkQdZlu28eKcqMpbtSIY9hMXq31QRP+1WXmvRbaT
bmMBz+PaNSRw3Iy2G4rrQG/QoDv0/+UJDQq6M1BFs2m5IgKW9MK1Xav+sNDbzkbCvHO66vvMI2/R
6wfxnARuF3OaR8AANdJa4ZCaVOTLi7tMYmVERNCl7tFIjGAmMSvTG9iOF3f2dtJuPSxQI7FFz+gH
y912XRRuRteHBx2xzBzcvoB0AOtA5jrkMVhloJFPFiaga2zp1hZuMKcvG9JhiPS4oig/BnOrjmbs
P+LBLK9NCKxsLqJLN/87OMP75EBSr1pw+ZOyhp1TZO0hheU8tXpeZ263of2T/YOfT0EdDYo93Rp9
dr0JEA807a0tsIzXieL2J4sz8RL7JQzFNnW4bVFc+fvfrZZM76JUbAzb7i41SJqjW0G2fJaEWd0u
27ocepD+9A5Hbuhn6bWvHlZ0+FWOxdus/g2CqNtqA8ER7RAOUBXY1wAZZtOWIdpnHgNiRmXzRlh/
tU8aS5H3z9in2IPnDksyfar6AYCGVRPNKaEYvdhExCq9xAo1vPIlgNOlSgAghqvc5NEjyu1zDcq7
7Ntv/gJjLYxTRjufDTDQRExdRkXZrkzf3fqGHqLM7WQd5GPOil0Q3ZrEBxVdOnvTWNwl5yW5Q5L8
2pknfbOXPFrNNbTbNs6OluWQmtLa9qNu2qNo5g3SfgEjPPMvUIdp/GaXjlvvUj6RA2H4BAHIT5FJ
EJnSANYIUU8zdfQLGK7GiQ9WYL6PNhc0VSWPnrL4zXvmlWRR9O5MH2D26kvZlNGaCcNfTlW0hzbp
9GaIBzLKzTCd4vrbIAzjwiyIXRAQRquY73jJO+9N5P5vyy3805IMx1RLlydNhrupxnsIdZZKBxoe
IX8wyUJNHVTUQEgLitBVk1bjMQs6m/g9/xfjZeoie7NywzI/5Wnz25rc30anD6fOipOuoteeS+Ie
dNty0dLZ2AOQZxm37pkYgCcgtD7HgmbhUHv3ctlbtrnFdfHRIGFxU8nGkzVVC3TddjxNlrKO4ub1
3a/UquyTMf0MzXWUr1WwwAVr1K4NnrniVdYfACTtQ7TcL9XBHujBeQE5WIk/nnXWWseWrK3OeDFD
D5CDQzkVe2Y5GHaBDr0TLWxLEQA+bZpw57VuiPRvHRyaYPPawvS7TcriRzuNhBf6zrQBxKJXIZEx
28ad5aMFTE7UCSk4yGH9KyC2lZv3eru49nSZPCohUa4kptp/RUOKpIIphLmUZwvpfgtcuzyAGptO
dmGRUwP/+2Ci3oKeZua7WMJkFfiLOdRVGiJJEx3VtuUzFdW47s7z9A8dVskZdtEjgQZDyytNbtxK
yAPxpgWmegHpE8icW8/dOe8RY4PGMU+dCrq41++XZGoPtDORLSwUPmNeKjqJJ4BdpKpyqgsvlnT/
gN5KRznUN7LhkqLCRxadyB8JyWvpn0Eb0jtDrRTbwCcj3aqDdOXV/KpF9d0A3rs2GTMakMPohS76
Yo1z9uI41UvoAlAeyX+ofW9YN3NGb1gVkj2dVpuqHXOGYJRRwWmNCpJggZKhueqg/2fq0vgCuvoz
nrxmE4RsgwzogZBMuhPYn+mWt0zD5uTt1p7+3XsZvfCyf0rAnXf8qkXSiDvH35sHVEOE+M465d/I
y31BdAO43o5iPQCX452JL9ADxwvvfrgNUaH2DeCYp/b/6Rc2hedS69Vi/Oa0lIO39f2WQoSY8a2N
EFjOpbrMpbH2Yhzf+CHNhjQYsQ07xzottFRXgdDzqevUzg259pcplb1sC2iWaDOtzF0CmOp0X1ew
vtk01UUXQAobuS8j1T5ZhwnCifJBsgpD5pdc6ApEA2MXIyay9I2g0/o7sVXg/tG0NlGuXUi1AZdb
NXSvWXLl6AovQKffgCUKBsDr/BV4THjKogbT39iNhO7m6UPRyvVAjz+qBGPY887U5rNeazlyOjMQ
uhpH49+y2fqoSl19W0p7580ItvTYzTu08Ucblu6h9Zd8rbhh3r+qloKos3HKgrNyZmsdO8o6ZNY4
rBavY9LCVeTb0r9nsiKGRU5Imu8mb6oc9rN65NL7HNp2vKk+jtYeiMaXdMlf6h6jv2Oc9JZqtso8
8J+rE5SrScL6kkBNpaUjMJ6WzWUw2tnJzHuQlEGSejJjsSCjbM0Ibb4nmsjlg0gvo57il9QuyAGg
Ht7TPfVeMgU+n1SBvB3+c3K4OYvTd6fSCfR3lW1ENbz6lmkfqj8G4PlP5Cwsm1QEDuMPRcIVKfzH
R5K7E5nb+mcjqWJCenK0anR/J6t6KOv3/vlzyL51T52KOXMTRpKRkIar5wky5+qoYEqtKl7chAC1
JKWdPg/RcoqnPD8UYYuUkbDNIJG3YfZWOQZxYKrVyqG+JPDeSVbWoMkDyGaSB2oqI+bY8m2ta//Q
do1NpiuCXFK3x64wBL+m9UXoz8A15THJ5d2bDenXzKBGM8DWPP0xSj3/6HqOC9f+5WiQcFKkDpxE
175GDmkqieFukc7iOqLtwyUcCIjII/8jboy9pm2wW+jS7ktkxW9GcNls5DDteWNyupyM5Ax8TFvP
VNYOQBECg+oUKTDMw/QBiMJyKre0EogBKyvmRoLlOvma9URozI5TniTbOgHhpohWWVpUc267paWc
Td3Clizr+dISUHizxnAzdQlZMHGKVLzkh8UT+avoI2KQmOHcqdrKL2nnV6cuG/8YS42vgxsfsrSo
jmpwcHKG8c+ICas3SU70RqbT1gMP6lYqfhfAKVfSD5dT6A1q5Vrz+HP/Jcg1iQQW0QsHzYVBKhEQ
bNKYrFt9tZc6KzRM1zzTtm3g1raNJ7MOZlL2UHFUI9TOb7ty56ABrsLFSjjHumbtDZC2hWz0kR7t
eCwrQ3RWqCt+HzI242dfn8y5KHuvJzs64Wj6RR6h/VbFIfciZYjrUfGL8EjyEaQy0r0JxFm5crqE
pbkFE7ODNloUqNbZnKPCYTplikleeYKkVjZdqttkWegBbvPQfNqk+oqXkPOPitpNN8kUtN8rm5Wf
FdaxHiZx5xi9Nwl9ymosiAZ9Fn1sLmo1DiXDSXSIbnPRkYn27A6Mj2Fq45MbDPamCbW9skyNvmRz
qc/M4OyLCLnJdwniLmIWiLDDas8UbruLEJ52ZGMA9m2L4PbV0un6CmpvRhO39/pTmWAYZzKFsalh
cTeZE/1KQ+ZZCLfZkNXGwVoF5f6vFs7A3p/pKfYuzxcGGdUhH/X1a3EtfyeXpmdTw3EvTav12k5p
RXvPU7ghL5ATS9TfQee7x8Ap9c0dzbdpisXOW+bg1KEjVitwwOvJ7a8m01wsaJzrY9/2DpFT9B4D
d0jfpFHl7YmcRjRllHNy/OgUhfW8JlTDXRtQMpfQ84qz7hB/w87Q5CAWpfF9xAqmsmgYiqtOmngf
jVlN43U0b6rrGIahSqnymNaRjTyLV2PzJVv6Fd9q3RJccttuvuQPQGf9c41IKvXCv80xI24BiTQr
XLPNrfDHzdwzcdjQUrxkNcnxjhDWNtERdwEusp0gEE45QKucYgyu3ELIkMysc+fZ/7lFvyHVkZti
gte8TDumPMYuXkeDd4qFyndpshSHKY4uY0OQpPS66Qh6z93Vz0iTybJTNJQ0+GxD+bb4Q7mzkFT2
BTzJhzMTvxT738ZKuOvUJM0u7p1fEmFjJHaETJ+Q5ieopoJZaMvajVEo1qFLksUyuvOtDPCKDxm4
1Txv7hGxdEeEjO4Aj20m9YZwA1hsAK3z5Qpx5r2m81vIxjsjyDzb6SU3m4GQMSD+9WKbC4I4gH1L
nUcTq3NkkaqXVP5y7WbQy0OpHokbnStmJXdlPuzG3H3YU/Q5MrnxiXVbngLGN2j3B2wiURqv2txp
d14+lehhwKbmkJHLsq9encqqCM8gDWFFdOSd1gUB3MS77D1W/5lRBX6LwTt6YUfd0g35ftSN3voq
xipLBijvlfxnCLgohb2fb6dS79yg3mNiOFWomVefiAtwvoM+2uHsrZqAMZb6U0xVTk2Q6lvevFlm
Uq9jOB0WhNIdg2neNgkLCYLan/Y2DXU+hTME8PjQY+U8xA0NXr93xs3XWowHla7ALXBSPQvsIBnr
jasy59Q/0fbCTv9K5nTIym0T8z7b/HCiShk4q0Tb7J2A/jt59sa174MO1CVZqL7LplLMJAUbTlsf
vYczoQmu4fPMkInvEm9lFpZDcfaeU3WOY4a9qBriR1M+Q+G58S1Q7QdT3tbf66c7DBYNax6glsmP
v79SjMh/aJyRXtmBhZ9edGf2uQTBwT00C2iYd8TKI9Jka8ThbFNHkjwfkmX+loC+j25UDin6zNKt
tW3fvjRY107MhrZOwPjKEhyX52rLCwYh8vrRt8u0Df75ugLCv1CXwKjxYidElBM2tfFCWX9OyXTX
bpreZ4jiZFO0RKmM/ltfUXtI5E8nL5jJGxGVJ2G9KkDbtwy43VMp9nLas8VM1w6zMTclnOiuGOwH
MS4o9ku7zSOliZfQMyfsMxbtOfzQUibsn6ERq7lH11V9v6mt5k/LcgJxMtA6ryVgV60OLO35gt+N
gZNc3Wuk7BeTkmWlqQV3yfCLmkLevl7oa5DOK3iD1k2XhPu5igR0+rq5tMO6cgNSHP4fdee1W7mS
pelXacw9a4ImaIDuBmY7br9l090QaWmC3pODeff5yMzqrmoUGlOXc3EI6UipVEqbwbV+m8pXBq+D
bCbvaSh039Crfq8SZESrTMKWQXxp8lB7KkJBIyzqPF9o1AJlC6Wa8Hq+hCKkNaREAzUt44DtoMtI
0p57o1zkfmgWbRU9j95MfxRAnJ6mCNh4zn4BVkbGN20zpwyeqsL4IRtmdaKstW0F1Lpxm6C6Z8nA
D8jqv1KfBjBBhtwZKWFw8RrKDVK4J1+Lr7PK86dcBh81OjFvTL7OZnSr7wFa3UNoFNFuEh24CMf/
VtJTem2rqgeUpiBklibacrVgx6wNkh//Oc0c3TdnQDJyHS98eu43Tv59FvBu43KpDKr32qJDZ6n8
tJYd4hrhnaSexRtoiGhDcFFwJCdpfDIKtM0kyqvN+BzMVnABaBq3uWaQIKE51hFWUNw7GmW2K+Zk
KFBnTc+9Q1KRaq+VP0KQRgrbGmryOt2+pmNi0ZtTlYvilXaXuHglOFN3NpM5/iCEP/LR7YCdTS28
Q+Y61iYW1rBj/wgv83KJF62XVpUvOismAvxZgGjF4ccMnMDt8zv6vGHHysSK4XbToQV2PbnpMD87
yX728oTHiOV+nKwpgtgqmsOntHHkrQx+6Hlo36yaw8FYLp1pFTPy9+gtCXv32IaB8IlXTzamzn2+
XjTlIMQW4hGWTvSICrtjIsuH4ypcjIFGN5Y1eCeUI/WBGCXgj+UcjalQZa6DSEl7F72zFHPCgMJP
0LXo8KJjgYaPCX2gVTzTmg2UFL1GktE81vbIbK27tLvo2HaURMaADbq2dPCBXmy91oxoqe3I+dFN
z6cjsT2SUF/7RTkgnRitczc7mR8KyPaxlmA7bvEOezb6ky6P5oSFpEwr40vaqk1cu8FxtMvs6Gg8
Y8K+cj5200eEdt+0KpYocgzr2TOhX0XdOXsR9dMtbVEuT2PJ95WwJPOYf2+wRD7lUDJ7GGjb7y3D
NxB2IemT1nM2AEBY+ejLTMv83rCcfTbm03muwL71MsM44lVQ89UArsbp+KQkw6fKUY2OA57bEfz8
OIM2cBB5+RVHAHCJN2fcEvZw63X53IXpazqH+ol8emPLUVz4CYI5hC0RpVftoD/EgGc6gM2ZHfmw
ZWbCUbXjSStolqprDNNl7xqH2TLDc/zFtqhcSsDxNmn1xpSpU19VUdodZyZ6LbQM3Vw7p5jVgHuW
dgrHEMG9qwZkOnUUX+RE9yovT/pypugwEVciKBa+RMGorrNU6X6cvGjfjcnwvZSuc+053bcLL7Mv
nf7nEHdfhkp6O2iukd1PYSoHaaCoGZCjk5jN2bsrTwtu1TSNVDzKryW1VuT0W/bnOZ8jsMsKlZUM
ngwv92uZfqWgI9/odqGdhth4wHZOLyllj7QwFEdaTplSrHh4bUP5a9Yc89VCiISSwPqVqffAm9tr
oYZgXxj2awtLlPQLupS4xsO7palNxiYr3CFdjuc0sgM8PT/dxuVuFnteQN4jSFhyZ5fJplD2iN7H
Dn1RC5rMwLn3nJXUEWn2mztr1Vby4kBL3qZnnDT9AaiHWgutlkjRp2+QBzOCCo1jhcqag+6N7tFI
kDgu2mSrSo89k4OhquKuRS7VNxrQO3UVp8R19a0ax5iOZNjDeoTP4Bk+HmA8BVLBYDo14fw0Gtb4
sJEvbZEEOz67D17sSukvlI9aFc/ViHXDQLz7uasW9abnWI+WkpDnuOjezEwStA3qTlx07vhF6hcs
2ttQ5tN7JKual+o8n+eoBGB1g2d8Xe9qVvrONIps52mp/TJkICzsTG8j08QlMsxN1kzB3osCccc+
S6njIsEhIqa5R1FuvcMUSpIxmEQTvJH8x87jDu/BMC6iOq0/rcL1qaUCZGbyzqY23nts7O3vZbS3
aamw33oas68RS/u1byEPKaskqCnGiWFS2LIP4744rQe/TuHqCJV97SIkOaNb3GPXm32zcN0d4CaS
Aze1dx4/w41aX6jNjHcEdpZaPyKXuxDIXQxEKmchXgdSg5zL793L5chQMb0MMJjBLlEav9NRtx7e
gAyBvyNh2bXsY5z3j6Ae3Gumq8bXptreuColZ0KEbOdSTU/rJhzTeAGm8s5vqLhkrXGsrUEyACTi
MHU8hfsZh8SsFnBWdd7DNrVjRtTjuc5xSaQJgHsaaTSKKHYlz9Vv6wXJnnOwS0qbHApN6KprRyqX
bReZzTicK5aj2fKOA+00D/QFEcU/3pfKirWXXIVv+TQPZ61vmqPmchYMLVq0SBjv6MgpkbGrrwKc
hGYUV3uDjhcnj95U+iX6HT1pbrbP2pH2O1mccrP5JsdJvVhNZ269Lhc7Z3Z6TgxHO9fLJQ/datdH
c3nKShpSqzB8/f34zR6rADmlMejyGyTVIa60sOtfCfEGBk07BbjPYB1qM6UiDYLgQQoqnZblXczh
3axFcM7dSr+gJj/FbTtvhEaSNOoneW5pojhPNFsfcW1HoedbiyatRSG2rpUDcRxxjCQ9NN3suL6V
Vyo/5oNw911pIJQZK/AU2s8+BkzzB6XaCvyUuZacfK/26qtnxx8mobm+NoI+ovpqt6UES6mrrr21
y8XkRUbxIqW4Yftzonn4YFKrdfnPS0h640WFJn0OcYmIZ8EZajWX1e831/eRSgwbkhCfJ62khA7R
wlOsh/WD8lnMGvl0t9tyxxYnj9nQfLHFt17p8dfBrq2LURa0U1fgGqZdsfkHw0fqfZEJdSVMOnxy
MavL741N9VV+yUr+WeXIacrpg6ymRhVt9PSZ23nrnPvWhJt1+2bXE8pr4eDIFIc1Ig1Nsutzajk7
Z6C1y02j/kYxe7AZqlbBkBAmR81UcI+79D3Vm/wpTShT6qAk/nheGBOCj5P3hh6FwpfgKPvJj4ze
vCTLBScOZXzuIPd5VifHfMFnPcaT07SIUWNSsw6I8X7oGuCEF4R7IzBYgqPmc5kAm0dQmxsTE4XI
y2ucMM+sqooFHhNUH116D7f9FHXvDBe7jHHkE+6nTZLVb84EHhUJeiunOGsepoWYbdghFVf3MgvE
E/n4+lOf6Ds5IWBuXALY6e1L7mboJvf1LU0R7WgPpntyu5tjOtVzFKjpZtmBrygNoh6uiB1+1+hk
NXnuTAcqwqX4lOQS+Bk8ltdGo7J7vUj6kM74w1E2cMyUllTn0dHliZuUhyx15RoL052VXOMGloBP
qefDQYdb04zqWz407yEL35SMWE17YHANQYgWtupb64Q32L1DHxbNU4eD+RKb3feOOq1LbJSQ84H+
6GdyFuJe9w68/qJ7l1bR3Rida1qGL31HR2wKZvE6pCHomTbQqpbYGU8zNO/N4oltUoR9pbDDvbmc
ombLSFd7ate5KAKjZXql/yejxt29l8Ec3lQGvvtbu0ajqDrZHn1EPCbKbw7khZuV4bHEMbeNl6PA
9KJvtTnNfpyh1ld9/pIlokM237xg+oloRaJTr5AmWoLRb1Qhn2NYspObQAOUqeYd0d1SNee43lNq
Ge12QnCzoxL+VOkBv71E5ldk3v4iZn+N3eSZFjj3WVdYrleMtQ0ScR7TbNqkuWJ90Opg70Rmv13N
TbMbDU+oi7klaKuuazhOrXlp8yg7D5mgPrfqmoOu9dV2XU/03mVYsNAbADLKW1pq4TUyeVEwbdyc
MOT5MjIiMHUdV8pYApjQHZSF6F5tpDh2P9+GLPw5YY9h5XazJ/hnbf/7oSY9CJ4mDTD0ga2+huXD
QgdEwZ3ZmRvhckcjMYt1Rz5hDN6Pi+MrrTrztak3XTfhnbDt3qT/GR1vj9+2Nd8VThRfV5l7tdze
xR56Mftau8CB6FdRccLj+To6Dlt5n1z1aWlsijTroEHv4jeZbtK11UPBhh5ZmL6VqQED7g0TVvPF
0hXrmDAtlxHVksNbkzSw/hcWhpJ1HmRltXeVrnsMQo1jDsCOytyh8EfMjfwx9t8KCBh6aNHU9K/Y
qlBSx+NtrktMkSo8JLCylwRRwqW3ypCz3/O2magDb6tso7107H3YKfVziBkRUr5qPoQUWl2aRsdm
gpLAqtqpgUVFjIF2dNh4Vdne3HJub8Rst7e6RN0s1QB3PiS9u4ta4tmKpqRr0gp2liyc83oxlreU
PmN6G2GZNnS8vju9jbK4szz8tOlukmF7jOiBLgAyyWCIYVW9mG9iyV7Awzht4cE+USbmPDlWau8Z
8jx26wgItAjfrMYozqy9rCgI3ihRXV6qC9bsZrQuz0ZDo2zX7dpoGfzC0CTwz5p3tL+KA0Jo7dYm
tiTC0vArGZf7SXfeZTVkmGLFK6A0LacOSh5eOYFGSwRttqcmo9jB0rMIMR4CNi909Gfq4okWm4b5
2MauvqESrd8KCraLqmzgwxsNEScb36Ib8YL8vU1Ut5fhLJ7BE6+h0R5X9yXe0HmjINm3wwxJwiuA
T+8K7UsqDBx0xowVgFMtoeULF9FTWhzmqC+f2jk6zk06XaJlKLXrrWAw3maFlZw0mb8L2bQnoMnq
iFt9uowVSlP8my/UIb5oAxzfqjXN69Y+IX6gYdMcjpo5X3RMKugQNUqxM+Pw+yyKvheWbJ+wJ3xv
5jK6AMqFW2H1HknnWM7TuPkclNqzAT/6QQnnKw8e587G+WgQF2/pCD/1sSNewAeyTTzjeOnw7g2I
mjgk2okQwVi7xbSL7nh+zKdMJctwA6gIov59rClp1ZpTVDWajwKIyqjYVcfCIsiFc03HbmVMNc7W
kWBHvxddgBO6xZ63yMlW3K1NzMJ3ZdFBmMlPeZtkyBE6zgtM7nuAEQymaFiP4VDwRJfYEdfpf/2t
KdXXO0Vjmd8m0/QyjSEvTw8Th62lABf9WzoWWDw79YQUGWtcMYY7aeTmMeDI23LXzZ9tyWFn69oH
fhTFYX3tzO1FzG4A5EtBpQsJQFn3LzS75aE1HfSlFWDebPdXUu2PbtHPF5C977GZFsdSTozY9GLf
p97Kt92A3ESkTXximPT5oTsbFIntIWwy97lD4z0yYw5A0Czb9bwZzSJ67SIbtzTaGeUVUEl9Xb8U
Q/EjoYIHbw9Sq8zY2Xrev9mTGlC0AcJJ3e6QT7AzWp0tN22dtE/TcgL/VgUhNP+eUvhy0woDFp1C
zYMZOb/0rkn3rUnHHvVowyHCyIvJpfwMsZCf9CAr9iQfRoecCm1/wvC7NTtrOotBfdO0pWA7ilpE
bN7w1GFfJUu7uFuo2Sm2tbSrWeP+oxSJU3fwjO0ckIXRdAWyMcrSdp6JNspW4F9Zigm1cnm4k5hG
C+nWqRxu7NpuNoaVtxuCpdqrM3FnayOGIwWR5Yf9oB2bRRxYl4nGEJFHZ6KvchrDjy4QzpuSoXGH
Ffmk0OGmKN585lzEg0vmwpq+MIc8INAg3sNZ757YnTfrA7wuFIpKjSh4EZf4P6nEDLBJ3ExdjZsG
kcluJDpjJ8Mj9c75YOQvGJ/lPnaa6FwtJ27nDpckc0csIxiHvDFObtOTG9RQEFqcXDzCW0k8HC5u
2WOeVVW9j4lx2NJxPiNK6mmMcT1OCge5AlV99QKLMZW2WbcXSd5vVw5uvRiCHAnTGRZ+9Gc1lNaL
N3nmS96odwqlmedtqPy2f6E49yF0HghxrtTxt6lJNop7SbPepBQuYU8gYBTwtuNOApVbtaG9ZUHc
vE3w0nMxHIbMiqHOneRgMrZdlY7kuxRT6McTeSRNKj4It5H+4PRYz0DF7xqhh/5UaK9uGZMluaCn
wtDynWaOxTbWfxJ7vocUGz5piH2pda83tPFCmXBI7EP8jYAzrTB8pYu7WPgqvWEiYXO8echikR31
z32qYRxC8SH8IBBf8/55wHD0yG07ewyZtK1ND7HJ42KfdChvu2ywzrIqkpx/J1xxqax2Q0hfdlsv
he39eUuX3KxY+q8p7XP46/kdNqmOqoT3dNn2BzqjSbuzuvYCJgU2nIj+VWtUfO/q4jMWER5rP4yl
Zr6x+BMJI5MZGbjg7Mm4IgQ+aAW+A5fKu22XSlQsjYN5cnCbl1JrxEavf0xVE95ynk63pESezoKy
MZqgfZHQXbvRIoWEWxgP5XLAmLgZp5CBZTEsilkYDweKb6pBCVqVkNPX28XHjGfqXOAOwojIuE8t
UrXLkPNf1wsg8J+3QMkwEnEjWQvOu87GMRz61lAOmmkW8hP6kHdZFuM5mNIfK1MjjfZHZmbWYeVn
+4WkjQ0b2VACfwYw+BwRxnMyB8JKq2WfmNPG3taBKnwqEutdPbGiuk76rbSrT0oz2rO1ZHfEk9rq
BXfhcbHvPwyNQ8GKEOMM3m39d69KsPXi1g7FiyHf29zqdw/xH3F+2T5dwCq5VH1JClFNQdmHGAfn
o5fUx8ACLTaL1rrQDuqMbb1BUM6ZODr9vZgG81AQXLL9fWw6fDtEhoTNoxmgGEPCatqJn7nXOk9N
l36PIGj2qS4REtklc0BJaAhA8D0NjGTX4JNl7luY18yiux5NJnrEv57IvTdjvUQaThBcecS0BRGV
2dcudJxjKcqvs5fummoMnoXhXj327UPSiuSUOYQfeY3wyfiuj/jIeGACL3gW7ijIWyibLn5x3Ld5
1PXPWNyhsMknUF3V+bUVfg+oIdrb6H92YWNUrzVz3T6E2CXgIUHFpmkNgzRc1O9/fmN1PqIjFBVt
+z2DGiiZZM1gHl5JVUKEoHvOM25+dQ7dsj78EQ8sZL7oTxiv3lfromsxqNDj1R3sNrewpjNbTrZH
hXpYMPr202n12xJGcZwGL8BEyuHbTNHFTrXnaaGHNNr0UDmi3rVT+B6CIfsD0R4KgiAnGQwJFAdI
ULBrJWoZ4Xs2xhwBjiEuK929srQLuy4Vy5kDS71c+mmH9rI8x7gCkLjQO9/wPDe99IZyDy8W+k0q
Wwd1mEvsquaQOTz9SBfUU/ttLtLc52WDb2UxQ2Nc0o8ZGrFlZR4ZsOpkUVAP0a2svq2f4S5JMuhK
N0IAIdb1uKUfm+Ocb+lkQiyde69AGdT0YOGW85hc7b7e1AVpTZtJSfOYzDr08pjOft5+kZqpzqo1
Qr/qR4sglV4jIsIdHoE5/rnwYsn3QzshFST8wREVsSapN20sxpM9OS3edXWTK+WIHhER7/MA3Bax
xc5YlsFHjH2f+6yqPggDcRmIhC9RVuKEsux7twTKDMulc18Do85+R1a0SBSWXTNC++/sdTxQl1UV
YooPBIZt0wIZJ6DEu1bKD3xD7pGzBziWL3BZ33IcdC9GobyNt9Cq68VZ3eUpanXh0vDc0mKy5Hrp
14Fzq0piwweus8/rRVAKd27M6YXgOgDvxStOTt3XoWtAPTQG5w3JqsMhTzDQLZZJvUm32STaXY2o
DukCDHg/BW8tusbr5FXJ2cGU/vs9UM1DUlrAGER6kODdYfovULc6TW4ccgxv26AR5k0M0jlRc3Am
BBODlO39sL0ZZ4Pq8mNimV8glM2PgUb/rGoIxELc+HOlRKu8vVduM51aPQv3Tp6S2LlQpcp+xsSG
gQkIyO5gBVLiX3fSdB/Sa4l+nSdkP4PVHpB0pzsi1MK9nSefo5KwPBxp0M9B6B10K72P/PauXXCy
auxpsVe5O62Cq5CcGX6M5n4LHo5NPQl0CIYUUCmm/ljL8tekQ15qROk3Z1FdB6KAb+WEWzrAFa/V
DVzMWywgbNbToKhaXt6ipQxbEZLJBFwtQMzwsn6Ur6ffV7q0m1wS0KyiIVyin7HKId7lSNk58Hn7
vnTB9yB/b0OkZwepY0wJ5Tw892bxJhH8lIlV3hS9yXu3iRElNI7xKNR1cL/h7cbi6chP+NAeYkQh
qXpv+tIduSOxe5goGwxzPNEywYMnMqudGB8pOuCbrQgOK4VISd2p7fOqoEL4wby9QPWESDggOIwP
dhrh0JK2sZPLo8oVviWxnIxOx8fLUxh7Exa5KTjW9gw+sGTKFqIX5KSk4ubqMJsNloJcTQDwTrgP
A/tTCjCzaVxc1dgXF4m7nZDhoKcPiTrkHDbuS2sDaQSe3W8sU3THVaLajNMXp2soLBpGunKVaRy1
RvetJqPxfqCOuM5reUgk4HAn3S+URp+GVjYfpozlIYCDPhLwjwJ8jrbApOHJMUoE/ot1CQlafCgV
v4NsCDCpOlm2WD2767ykbrXuGO26UfXkjkDbpj2aAS8sBu4f5FNwbuSvmfp3Ia36AqjUHVINAlQr
yp9gst7OEdx0SRwon9CnL+BH5sZpeGoiOBn2NAreCIfY0pbBel1giGpmhnvqBmgenHejY31ovI8g
di1iZjohh8JBEjk6l2m5rO+airlvtECJXXxcJ48EDXKGEv2ZmAT9ua6tbu8gp0s0KUAaQu+VHt5l
ipPXbpAPJ4q9Z2W03nPBpucFrEk0ZQabaNbM58wt0SObSC7i2TX2YcGC3bDlo7cyanJzeBXJEI/M
NCnHT5H+YwTK0qOYAC+nmbwm38nN1O96hn4xm+RBLKa3idqDbZ7N+XHUg4l7Km828eL6Rpn3cZwg
tCo0BxsxjRen8/qtrLvDtJwNdTa7eE3QXhpsvxuRBVhzSi29Blear8n/T5wqPJiLtnqVy7V6sclm
lZ1XvXzpWAgYEf7Elh3DGU/80DpxXeXjY8iQGdkeUv8oPayrJKLiZAuGBObVWi84dtOdigncgtVK
rmKsrxhhdnZZTp9EkbxR8mJecNdsRYkAGYkj0goS9ajKwWI1Jod8MRtqzZQdvBLauzNLf0oosGwD
r36mb5tjCVNd3L7Avm5xmdLxDUscV5iXoqfVXl82Yjqgf/wcosHHIsAF1HY5lJexMRuE3NbxI+ws
8aIZ+AzotCZvSwhM2Ah4fJfq9LsO0lqi9OIZPhiXHABquyq3Q2owt86kG/ffEw1Y2aeoE4srxsL5
QIVc6LifKBXfj4pzm/idWxr8hGKABQpmbIsiesuFtXHqabgYyDmAYWia70bStpwK9xAnwKVT5vBA
x6IAVosARshJr70XjQ+tSE61hPJcpaL8fF/COQr9Ug33lpbZTZXhvF6Hb0+Sj+LkJclxi4M80qZ9
UdT62epDh9UwN54t+PByMCsyTgYDul7DEQSFcpCOaR2DmBORc07bd7c+lcmpDMMJu2Rkv43qYc8F
vj4ja96FJtrTCBGKBnVu3l1UwmeJWnFDRHn9rpf5F0fw1DNLWa/y963p6sSK0Ypuqia6KjrSTYT6
yMCbehfSbr63MJrvRg/gUsqh2uP61bdd3+RH4taIQUVcBPICXeiRjBcKcW3dfGs2eK+yxedllQJJ
pkodHuDxk1eHkZ+mHnTX2EoUp8kL0moSr8rIhH+1uwNrGhxjkx17r5SXjPkMGYRBc5IelXTiVLho
aVJ5mswcS4JhLhpkzWdGAGXF/kn00TbR04y0SUts05bbUbQaOQJGgcsnbTYdL4SnkZvhebSJISU/
stuvCAMGRrSERoUdoIiPSQPf0jjLeaiCaOsAt04wEUiM7a+wTJhNMvTN1bFw9AuWjfzk6Qpcwo2t
rY1CezcuZ8V64fsLrwysAOFlpDFvzdcJftRcbAI5VAyL3r5ZTuXMTRpceG4J4kioNLoPK9jnnYZd
D7I2zLAhtCU9uRiBL5GMvfPgfSwgiu/rJWrEZxIUMIlyI1/MIdb8mohQNUn71i9pCwY1Q5sqZms1
SDcDRAB9FBkPtjQvFlmBPtVP4PH3IqurO4WaEw9cgmWpZl4OONjVeUDwB+jf34Mvs3SLZ0vI7sTD
fkNAzBcjcEn2N1A3mLYarwn721X3EuLvooJAJzPRH2b5PGb0+aYk1n4AINoVafOJZDBgdTzA4cbo
crQo1ZJ/FMTviEM6qJGu24yh+TOcyo4RKCuwvnAhCFElDFrrtLdeTE2Mx3rsWZiRKi3xBNVKitsJ
d2zVZOCWefY8DuljlnVx1Xnref1fsRN8N4xFfmCEH8pctf6q7a4IL7uEGqNun4Wn/6QueEmcSw8F
VjolH4mKIHwO6P4eN4m/Ds9iCdIYPQScJnE9tNXtJZKiHapHh9+9Pr545rZlL/rWO+kxiEr9szLN
H0Fb/spVfu9KPbw1I0I8RKzTp5Q4EJyFzCzacEPyl+7SzmEKnFDJaNUI3RJmlEWRU/UpaxS0bCv8
iOF/x9SQPPRR+KFZmy+pMM0XTFDeTmMgBcoZPWL5wAIbcC6R20sMERwORfMI86q5PhmVUH47Z+NO
iKg7DjEWBl4g3isW7uHZlNO2/P1e5r0qCw+1meHKFvXyripNpMHctesfmHPPvQ9TeVs/GOkwP5mo
viZpFRAJiHrWyyJU423hLpFh45JsRLtXVKTGY1bt17HU+x6xA8TRnzcDl5QzD0Ry/Z9JMGW+EZef
AxW456TAQuBEuXcmE6LdVJ4Svo6DyK8yRsEJtdDgsDa7AjvaAKu2sc05JsAgMo9g/dYwqLuGRvXe
Nk5tsG0yTWhOTdpQIgQA718/HAj9k+xi/WjNbgWdEKXpPY/ZpQqBgG79Cuv/C2N7Ehu1xOdlrtHt
eKhVW00nNAPn1ogStiqIlEKXeV3fXy9JWj7MyOqOSpTfpjWQLjZqYN76iDrNeukY54CiyPZbX/XD
shl3y6V23U8kVoTI5tr0iLL+tm4ksvRYS4L5z+X3lpLq7e8c7X8qr93/WSwZ5s2/Ln/qe1FONQqy
9t//9e/eeyMlo8j+20+5xd/roil+tf/1s/7u6zb/vn44/FksGep/985+jU5/7n6SZfMTWOf39/Dn
M/9fP/gngB0/GKns34sub5evFsZF/rfZ7I5B14WkhJrWSdtzLcsi9fp/rv/mP3/f36W7/++X/ev+
5cN+93/+5SOp7T/r/F9e+TGRtP3zP+Le/+GX/B3/bsq/eOZSzwh775qGWIpPB77Ov/0PPuJIw6SB
3XCE0Bkl/iP83TT/YpEi8icT3jKXLtGm6NqIP2X8BdOFqdNoKR2HlhLrnwt//y/lHP/oZ/G3xUt1
25k1nmZ9G2aYl2spj6HO0qpiKZ4H1/zIazHGWpe9S6CixOo/BJ2965A9NtJKzouSaFN3+SL0vXe9
IokR4t9r7qpq0i+uOzIMaVaCFMwO0L+HOKNH+yP5QfpGFWUpWccCGO94/jWNLAkVPMzr3ICWaGkw
EGKHfzbNXoaS/ONMRQEacXBLpy+sk9Lr+0hgCsjOcUqLD9OQ7wYP6dqG1Yokwr6oq5fagOWJRlAm
0iOBy4eMSAMHZYqeJwcChfZ13t0giayD1+cfCSMrn6yYrUG6bcxm0e+bejQ3UR3fq4q5rbR9gaMH
VW29NbFLIKCM7oUJx1fEH1ovfk40VGxC3CIwk5oTfw9H1V1lT4JwL80BMB2MRhpJt6sdSMMAHUXU
FCH22uyXCJJgi2ETtHE0cIAzcswCs7DF35yx5G0GIX42Ufq1QS+wC11N42Mkt7jIbQ8ZZMKG5gHU
1aXs9pgowmteynGv9xM5brhD9MrbxvXwqpX2t84IZz9ri/Fn3VS/JmI83Dqot5wO+rYK88s4TC9u
6XxXmUX8lOUhKnIeeUwk1wJPRQHauDpIlkAhFDikPMGqxkem2UPYpQzlSZI6OzMSAwEFYdtAZMIz
EZaAjT0WnZ/XmLWLMUqeutGd/aLRnddB/0YcR/AGg2UxxOAi2JiOapdMC6IPmjjkJ9jZwb40pSUg
QIbhCUAIho6nih/qeXHLSv4VTvodwM45YAefD8pxos91NeYXcx7ms27lWNxkdOiljKytatnoSZVK
kGMaKQqR7OHK+qVxQ+KUh/00RodZiJ2M7S18hJ9rkUUOk4f8RF0EWlPD+KUN5iJ92rl1yIN3vkOY
o+BtbiW7vW0mN5JWmJiNvWXiuDSqe+kimnBTP+/Si52TAN4RY8puNImElz7BdBulptfOgY5IjekQ
iGZjFeHv7Px/6tT//+m0/m/P5v+Vh0X6dycxn/773KVaQ7iOTaeitDxXWDYf+X3u6vpfbNcQRG7q
UncpX6Ws4U/phmb9xaRVQ5C9wNmr255HYcKfg1fT3b8IGjwcuqE8F78Wf+6vD40/rRU833hw8hD5
By0WpuDg/9sKA4fKdLwHDjiJ5RBtJPgG//bkRZ6lgYX133RdRoVfdF2jEQralkHzawo8HBmRNcRV
85MWZvxSn+KUOM0NiW2x9qstxWKgNGckwKSRx6hKsh2glpDpliAQc94OoT7hK21ms2kPsnICcs/V
kCbvxEN3DsY6U86V1p9bVQJb7nl1px7jF/FLeYiaq1X85DdZIgedUZzC3wVygr2sXiMrtojYbfum
V0Ro2NSAHJDkzeWbVvbwR2KGnP9ap7MM8o2h11p/IWTPyb7agvkWVwHy4OMEuBOecaDnI9HbIkAf
0OqKWOyNPjAxEzKLlcT8THaQB7qBDjWB86pQCEwBS0CEQK6pLX+qq5q0i74ZRn+0PTEeOkUoO/my
mSXo020kGkkQIhcv97bJ9EHe7fn/Unduu3EjWZd+IjYYQUaQvE3mUUpJ1sGWrBvCsi2ez2c+/Xx0
9Y+yVG4bPTMXM0Cjga6CO53MYETsvdf6lpFWnAaIlSdYw+VcZEf8MBMG/KmxvMsW1Cnxjj3MUN1h
JD5aFIvhoZH55AU4JIea9nriWVl+U8YmoRyofOTI1holwtJQF0IpyIrJZyixm0aDvofUVZvhDEUB
4XL/NSYlpLuStpxbRZBxbqLOCkM0TOiaCzgvl4FcwClQr8/2bVALam2jMIflCexSFx5tOzSMTQKz
3juufqJXHDB2dmXkjUF/rLBV28LNQDXYHAIk1eEpsVJ3PVhnOryY+rM4uqBMhjfV5GNiPyW5ybwt
zE1AAiQH8slFknaCBpvNkcP1NVPRJYjaaNovEkE9Xmk7hSupu6jbT6oCqaGsCectD3kVXxv9/CS7
xnt2qsp5muJmKLcVDUJzE0JhiDctPgCJRCHuMeLBXp+2kZqAkpaj0SMDats6xC/n4rIxRF3DzfI8
xAJcrDgVIjoHK1zeCeyHAoJktMfXYDcb9kvXuRwbvtXGcADVb2Vk9DAWyzk2V57zahrJnfhVFGB6
+FVIrPW5M9bG1iQSedi2U1YiGJNpwV48BooQBWIv6p0uS/shbDSd+455LQYcpuyUbpBpps3oWMPj
DJ0cR8wyLfG572OLYUBtmSPuEV0jZAty+/uYNy7q6oa+PMyoJH0lXnMlIKVqeUbVjdNNNsMsDkoZ
C23OStrleviFgZNwSI1jheBSjp0F5Z9JqPQjwxzcvRvQtrhJU+1xLeEkH/zUdSI9IuGOzeGG+JAA
G+8QFalfskzChzKsU+9KISRYWQZVblzwuy3OoUuXrHuQ0RLWDCgt8jMOYVEaBiOEqC/AUlgeqqy+
d1JuM730dKmxNoURYo5Gx1aO+jNxA31So1koCTZDxIiWUJq/lPxONQ2UiF3w6GUNhgA5uzHC82QG
vpTwVoK86UrK1CqfrZKCdMxQZ8UIG9gVvIKRBiEbwRTy4o3ZfAXvf1RPqZ2a+kLNncvosE8mr9/i
iyPvZDDMzKYPgJOD6JZEDScgp7hXeQEaggLqYomj45jFuBw8u6bDtOHWguNgI9oElmpWK6Y8QFGd
WF+Es5m6AF2xtZdbGBCOwNJcBqRlAJdanJexRRCEPaNTAGD3KIQst6WeJuso3PZ13KTbacB/dXSC
YUxSEOlVarw2jGGsFUqPuB7wmdkOcF/dqk0+cpGS5hd86RT6BcbdFEF6VbpnSxWaW0uNYS5/jRet
Jsz0ZVj2X82+jui5GO5Yep/iKYI7Pdat123B7Gd1tRnTUcWvNdqNuYKy+4OHr6uEOxQ4ioMzWy7i
fQFZ4IMlRON9thtezG8Y+M3gc9dUnv5isqsx7Y1djLKxk+ZRsRkV9/DnmB6cPMpCjM0nlTZD8Toq
1BNyU2VZU96z/4Gma0x61Pifk4Um/X5IWwXEaC6QjV6IXOjuOhFJsNzjWfOGWyPR7WjvtMlR/hIx
pNXX8Ks0g+dLj7Qab826q0aYwWzyhmVcS8Erf8V92en3RmjoCUEtQwem5WMF5WWGf9AWxsNPRd8v
zuu3dRLdWu2ulwUpTZvsdCHX0/yngFqdtEggbHlDV6fQrxFxGM6Rmczi/SHW+J+f41Elmq6p0cBo
qd4lSXX0k0eVhNeUFr5kV1bd8++/yI+/6U/RSXyTt5/wLorOwzE1OXF4nUAdcrf1db1s9Heazp9p
/xCBR9/rkDzrlwYKabbnZ/VZ039IavyRK/X+76CEZeON5vbj2O/imxBuuUkOIC58DQ7M5LFkan95
HF5QSO6Un1wUt5Dav1q7mI+GzP/7JyD+8YyRzkvLE0QNUkD/4+YF9yTxQB1ece3WF9YWFPeuu6Sq
3abfOp9h/p/zYt/lbKH+f/OJa57cz6sn60nXcIz8CgHlqf2IaG1X7cIHva8O0cf08Q9fb81ofPNw
HUvYmpYDl153vbG+/bBSlj0cKwrbHZBKpIQ+p4af3OMb3ra9T7zIrtwjlz38/mN/9an0MehmuFp7
iPbffmrsVQNu4PKqCHB4zg+lijd9d11Gf8j+WlfG+y/nSIFozkFYAAfi7cckgTfYTVVeWd4XPM5b
i4FHk4R/Wp///L0sy+M1pxjA9Uor5u2ndJ2VmGlSXRXn5pQ8YZr1CcQjTzh+ggbyh+X4fjXaFsh3
XgFeS08qy3n34KysqMmEdk5VHPj1NNApVH/4Ou9/mh+f4JGTJvgm1o9G08+rj/DBCDSgPkVm8yFN
BWzSeLs0ycXIQOT3i+BX38VVFhGa9Lsc930me9tSwyypc5Krfm70HEJYQ/cPO6R4XzitX8fVEAFt
R0gS994tganIwekAWRN28BkFdbXpSTTbVAYhQbFJJQAYjOZqnuGqqqfrbIqOv/+S75fgj8938Atq
YuA8zoW3i2ORg2sW3HkIpIGEAXrrPh+AivlKceT9/qPE+4X412fZ/HLaImF+bVX+/NNNoz0NGfyp
0ScpzSctofWxF2zKkz7Cmf9THPGP7NOf3y6bJEClhMmrZdEi/VGz/nTK5UWRYSMkb3jk+tL4LtaW
OEHSS/bcpRFaWXrJW1lRA4XdAoN0m3tuUzDJDdPGuy0KsDcIXFFNY6sNBsO67s3E7fYt3ueZ0Wvd
9q8movmNZPxxnMssZsCCatWcj0NdW8fabqew32AxUMl1aiea+IZ4BkKA/wnwcn9nhxWm5rroc/ny
hwf9j5Wr8B3y0nsmJ73J2fT2QXuF4zpgXPbNU3WKfLEZXrqNgunpHZCI772t+uut/7/Th3nTfr+p
vhf3XfP9e3f1pfr/or/O4jF5fv+5p/4Q52VjnNd2+ts2+r//5F8tHCGdf1mEfVLwKdd1tcPL8e8W
ztrdkZ4rLT5IStIr/27huP+yJKJIj6saQ3E2IV7P/2nheCSxmiYbrYuF0JKagOd3LZvftXDEj6TR
v18Xl0NOO8AIlOb/C0e3tb69P70uE1kvdlfV2WXY5eOFV/TqwKL1C2d14ipcGdk8PDpYGza4TGaf
MgWs9ZSfaEgni11/WJIvqh1ovCYxmFsDD+xYfUcKC36x1sWla0XttukvIG+eiUfYO2mSXxou4qYo
kB8CElcrZwwviy66R3c9+Xnc4jofuvnSHO+WodI3c5C8jNETJYlH+5rgA5URUeHQqG+HATqzF8qd
QbSdRvw5xtGpKsnvg+ib+gM63g1TM180hfURXls9JPBnZXiaRen6GVE7iP/KizYkwgfRh7t1KZ/L
YQI9ZIj7biHWzsyyO6PXxqaP5mar8MsDt2OuH43GfuzpFCOkXWdk7gczIH8WpwzinyT+1DMPwH/j
HjpPXU42QK2JJJULfGFgHXkyG1VDzDGHR/CUXwye5GmYm1MHxKHJo30PvogIvbnbuZ344s6EwRTU
uV+rItsIExEqrIQbiBvllSmLeM/j8qnW+q0YonPdmhlEj2gBpy39QMbppW3pI7pD5AEovLe1J8Ae
RGZ9KJHOnyo6D2kPpAxUd31lZ8NHoynr/SRMPzDVI1iZfNe5wYOjiGEjBPanl+YXNYnzqwXIK6Ml
OzVIG2G/u1eWIkiXwV3DkIKkpv211MdqoPUVE5SxL7NhuZiXcmeYODQDK5uIRak/YdAjUCX2PhI5
Nh4lww1QYQw1G4BNrY2PTSxheOcM4VfRjQ9FP1oI4BtzS4znNhoWtXVd8xZ15mtc0devoPXsWgJ7
NxUpQl2IVnApm+jRuFlVIEsyiIdZdPNJ4hjLOtfYriYwYZj3c9YxuCFSPGzNW9PQH7MRP4KB/Wcb
JVW1xTkgD0mCEMEiVq7PXOspKhzMUNayZdCR7FwJ9d1ZEJfkGggZ9THwhS6JjgV5owfW5nKcIxSg
Y4HE1DGeFQu1lQnrL0G87/VZfmDCm94ukDhgFBTHrEuIs5TLqcDVC47HeuwNh+MmyNYMqirC5xOs
ii9OPXpEXaaPmTMbPrwl8+iB9hWzMD5YJmLAlQiSmFGCqRLVJzjKjStMZzN2NJG6ZET1aZsZfQMC
1oja/Tphgz2aiCBuSG05t2tvM0zlsC2CFfpmiPTSiNSnJjbvmAjJ28Xr4ZyD6GJCXiGMRoAzK7Qq
6JIJISIw+oE+X0yuWIdAKvqhVRyWU1m+LpTpxwbr440xZNoXut07gtgpKyOitLcV5qTp+9REQDZa
8jmTbLkMC7qHqUCungSVeY7W/6pLgVlxSfftOFxVPS1HZ5jNu17H90lD8U/jPfI5UCe1KSMLKtGY
0YSYMIjC1Y7XUN7nwIohh/bTpasXBAqsnrQq5MXS4PTyRocwzJzYKRgVyNukfRyyZPTDHiwlBf5L
uuDh6sfsSUI/8RYjJuhIGLdNNBlwSM5NHpZA3NcVW5QwLFClnsUecYAxz5IxnWPtwDOPu4yYPf40
tAjW3mrWoK87+SVUT39BgDiEc/JgVTrdmrpEy1PfB0mf0xcDbi2AAmz6dipvTXo22850bjQJRbtB
yGqPznveEZtGZ5skop2NYH6fTGCpHS852q1LJ0+4Z8MYrJtxqRG7SUnmU/Bx7qz4PIY2efA1vi86
ycMe6SisYqdjTmjkyykNWqRKRX1awJqcQ+SQgMRRk5OsWnAJ1ZR5RRCfA8BsaBiYHqIklBdIDfJP
8Rgj06rdXdf21WmUSGzb2TQuhOs+U092NJ6MGI8UYjE9AShv0xroiVVuu8YZAOtYNg4JhCtZr85h
+ANCzYvvzrG3DgT3VEwxVpIONH2zMvWUfdHU9krDlt1Z8Kb6Juir3bIkwb5vgFlrMhsIxHHtO9aU
hYJ17Vq1IeqXEMuPG6j7PnCfu2wOuPsxRAPNyQhiIhLC1vkxqWpxCalLXHoAccpRYpyYR5TIjXtT
O3Z+WVjWRyJqhrMKICKprEF7EQHx1qgYIdsYmlgI1Ta3KnX3llM0Jx731zolXTKpTOc4pKA9QRgF
28wIGXP0hPYpMEEomILyFFut7Q/9GsWEycu12UYZKnZ8WUUSQJukhyjvjq5IzzZM70MXTa+9nK/t
BU4KUX1E7HRi21SdAInfjTdK1DsvX0+01Inozg7eLnPRozGmJT9SwNxKScUyOn6a2HPdHU+Y19jr
v1TecAVQYqEpzlNwTWO8lurOKVwXV8WjcpOMpmmW7+0+fEFs7myiFrt7MfTcD6wvs84Zn9+5fQHN
zqj3jhXyIrftqRqAkghlpacieaiSR67m0SbwOnXrLAhp9Uw0Rkuw+wZYwj3bzXzpkjFIZ5h0kTZ/
rpjXnMgYuO280bp0iwQj6QmmXPuY2ej5HHAvC7aA3QAsh+Cj+SMEUHYee74yhyjadJBYTwBIH7w4
NS8YpRT+sNBsZeyEZL5JrgLHesZgdDMkoLEdd3wy5acaAL0Wi+kbEXRr2NAnoF7DLglJDoxSoIVr
Rp2/0CHfLHJiZWTWRgyFRkiMdY1ZQrchdfaKOQVmynRLI9LYiWBpLqPBxfHY4KjtZLYdFNwLBnv3
KVmgDHsIf8ZYvWPHDi4SkrzziehEldbbH8LPOuUsiEuDkAmCc6LOcnfaa0jJ82ZqCsbZJAtY6M0X
8Q38q+MDa7W2fbv0KMND8DZlRLu3mSFt0l72ZftUld05LZls9E5FZgHAZhbm4JM621themWMzt0Y
jya5j4BYZxBcZDIEN322R3c3bSrl+FWKjMhosXnZZrnp+I23uN9oMeM0Bb3T4bgpeu2XDi1ckr83
fdmQbdksn7nARIAO+MtIMBn2IB85EAlpzoG3SYerpJHDd7Oo19niPrurX6TT1kMkFWYsJye723WY
TzVPGljoJklrzOkzjmNIkUGku+0PcusCDAFLzng1MRiK2ehOTmV8pB++bHEdlr7blaCdyuyqKhqK
3yKyd9SFu6FIyWAlurgltbuA+KijdC9rmN+uUZ8cgChwi0mU9obQ3grL6VEoVP3lkjABagT3vDTo
SoQmrYb/jSC2XTO6J6KMoQTQXfD6fOKwCLFNWRCX+qg3LoN+YtQ5udJXIiayQczBYaJyhkpglH7n
lMYmL2usTkKYx6mX5JL29kY2mmumFYXboprGO2QBpQSIyOTxemQ32JC7bV+1+DMOat2S8I00Wx2j
zBbJfJQStrMkbrdrJVuWfY8YGFMvwRfcNhG0ce8RwV5H0U2Ns7yaCbHKSjDNhW9a3wsvvc16sYuF
vjfnmkFQbvrt7GzTTqWQCZt+A+cQ5ie/uQahfaggxU1NIPwWG2bthfOFjXdFFRBKqiFb7Tb6rJMO
2FyuL0kFuJqGfnXMRDwB8cEsjG8My66IRqh3pKpeLEAIKAqDzB9pdWxQv6DgwRFRYaPZLqG8LwK1
MB0MeH0E+IuUYIE4C74VhRoP+UqdC0Rx/kFLrAnPiG6N+AuQmHE3RM43McojoblQIZdzpczaL9v2
qQN/jlQWbprLCZoUpF+ECHqghQC9XPwQztSW/rvYBHnxwLh7wmA3TBdyJhMM/zH7ALSyKo3BxKsT
fGp5amqML8izMU3lISbV6i5a5ou83aE+75HeE2TGP/GomiZCiGzmy/FAALM1tIeiIu8VTeoWC3Zx
tgpjIdr5o7N6cZc8Jp0iDPdUZde2qA8cIZ5DGtVckbJRZPDECQW5zOLBz8LzKSlq8nW9e4rOj0LO
iV/tDFBGzUSgHhvJeqTOF6UhAFjCoNk5osNPxKWbiSZBFXazq6HrMU+TMdJXMMjtRGRzbaHH3Ndh
zEOHwkBlxVMo6xTcJJoAeGvf8jErgOwItrLc+JqvXv7oiFmAXbTVp6KRnwIJHtw2wQcF8S6t8i8G
AAgarDtZIHOZe7AAo3Ke0zD0EWyjuB6Nr+MUnUB2IndQ7dYyl+8mqTYM9Owwyn2SIxR32MFmg4TL
w7+gQcMODOn/91WUfNtjo4p3UUCztwqkHbZJ8+ttFb+YqkG+VgPKTpL7xD06NRnF02JuVJWdm6Z/
Tger3cw1W1kb3kfcCtGp7+nLYSpZLwEgmGbhpls8bWiyfcJ+phgXTzlRHoUVx8mPv+9/1Tn6P5Fk
vmkuHf6DAPT/Rd0mjZz/3FLaNTE9si9v2kn8gb86Sbb1L/Z1U7m4o02ltc2/+bcIU//LtixafkiC
XE0Hh2nYv8VAq96HaZ+L1sczUW+s7ad/N5KE/BdCM1d4uBxpdCv6qP9FH4kuPyvs7z7SOs4QzEyo
AelOqfU/b1fglBf5wDQDOksr4l3rWO0TQNroE6WruWdkvxoZ8JpHuWP6iy453cOoasNNYI/VR5dg
7ZdsEPWXvrP0/ULewodC19FL4lXJTVrW/ZbJKwyvIsIzUpgLrCFr+OCqLMFY2hZXEYlnBFfasmLr
cjrnoSxzhVbPkrCIAxO77HjhemgeZA8hmsCMB+6/nPZJpd3jKAy0JiqrrkbmW2OP2WYghWRP+FK5
G+c63E1dX+/LdN5pq1cfEfj3m3LuX9O4FBzrpO3I0QUNK4lIMGPlHlyy7Led16Azn7w7BHzxiQCl
6bohRAFG4HINHGG5GHokCHQjvjahJe5oyM+7PIntQwzlxY/Qe5BlMPMyJk20bR0S7xflkYWbaUUd
aHkb1LWkwZZxRnnKkYEzLeZks8lZ64pPMiJAQinTg2ochbHfL9UEV2mMdl4dP2guoWnZwpN2aXQX
saqw2yzjritpVHtWB1ikGD2/6JQNrJpdLNFVez1TAJGwWb/YWF4fTIc8VTyfXOR60TxWDcR2qxkB
9btqwN8u6D1XnfarusSs2sevjZs8Wlb8jGcLyzE9dE9DDazbatiLJQ43Tc8NziTMaDPndb/Pkevg
srfjqyUvkpM5RnQrUuu5L3piv1ziHVV+AEL6olqNaKSfj1BSrHvkliupS03XePas+7gPH5bMTg5O
4For+N6MVkrywY6Sq0RxV1ArZr90uGRUBiiSspC5r83q1EL22Aa9gn7RI20ScIyxMtz1lSO2Vd4/
WrJ55gy6Vn33eZmK4DPBoYTNY0c+V70J06QRX9tQBXsebH5s6N45NVIiNKEc8258H6o5ucpq8GxW
gphEN4u+TxC7Mcy1C6SpdRfJbUP9zY8yzodcE1vSBQEhi3PWbCaHgj5NHJyxg4UjzRXyLqrs+ioy
YfRM0BmR2YTlHnjw+ISCM3vMEg2zLdBJieGJSQWYigqLZV89Chv6gahX2jWeEb8zOCraOn7JxgxY
aqVJezTxxHTRcBOlzoNke6K27j7zzAlNjUK1N4MSk9xUDkdrSPdZkO50vRT7QjYNqreZOp2sjQu0
ZjjhB2ifgy1g+Mwz/tM8Jswv0Db+ddABVmt9LqbhQNYvUldZDmcyGw6xTK+D2APhYIXWayJon0qT
HvRgjzu6mZbHHbo0XxctCEaWDvUz4QyeD4eg3bZRQUVWVy7Q3Bhspq8RXKIcNuLPpsi9G3YrA89O
lpLgSH86BqEA6txzdyAwbaB5mdoDyqoug7iRpwDi12WedeaHgLLkW8WdAK4uM0SQwo48LwvpC3VQ
Lg+gZOydMAvvmJVZcnS8JX7GOh20+9xS1fcZBpFP3TiwKpcGXk4yTD1oM+7FPknB1XQoMprCWxit
lntMtSTICbVQCrNbp8Y9z5zwynCwhortzYz4RckLrndtin4dSJM7PKAnph2oMzXQ5C5dQjiGqUnO
cWHpRzLeMB5HZn5LSB0M/FGH3zpj9lABt85hYCM/TGBQ801p6IHKcOKy3uXVTTYZPfbKPtyrmMax
6NXkU2KkJAea4J1RelgglQ52KdtPaU3YxGYMbAKjIi71NT/GPU7l8RsapITqKdbsaSJyToPjhS/l
EFcnQn+GT8QXDoBuNKhXWeULAo4uxQLeJXfSNocjLtnvdb02AoK8G08pMs9NF4Dn8nqPyhNYUUok
6stosCRBvVfxfVss4w2J5nxFAEadyIcPRd0m+8WoMMiJuTxRIYHh8HKTYtaYbhBmdsROL/2uR/l1
A5gProhJpmBUK3YeIysvijrSvkJuexsv7CUjev+7uco75I6Lc2rrFUdfIF/LJOHiQ42rKLIsYEBo
9ln1EcmxY5wSTiMLBWjNzXBFRw3GWQ4oc3C4k3VAoCCNC7DBSXKSWEl3ve0YF7Ng9YHoTgIKdKtB
Ni8ZnUCJYtq4Vj4P8Fx5xwDI+31vz2vyp7o1iWrYmSO1Ciegs12UjE4WruVtGq2DjRDWJXe/kJgR
OrCUfOPZSeZkEzCmuOa3I0s6xsdk5Zzrcs6/GlVj7VtaTwh1gXZ8d5WojiZQojO2JnIvrMS1N7lb
NjsQiAhvzOZTwGy120RD33xAHsDP04z9R3KYUJ4HKpl3BRfRl26ap69zZ7/oODJeA7sBJMxxfTWE
EyAgObnp9Vyanr840rpsHKiiyeC2x3CtpkOXsMulp88FbjM7BUwKftyBXRsyipde1dWlSoyILsLc
7iaGOk8whqrjlNTeviwL8xwHorp3PMmqN8j5+0pSTnPG7IFxvg2JfJhn8yqLcrv0B7P0DsOAEtTw
TAwepfkZrebCDMhJT0ZvQ7I1hHGX0Juh4xHCMRq9yY6IpUida8cuyAipg+K1DyHKA7KrN2jsI7x5
4SPutQi3csVdifeS5D7+cObg+xhUc6zjpLlJrKgb+Qt31gc5ipws0IymQNaNuBhi0LR0l7KWJRaF
RBwJM83v6IrgO3BI2Pw0DFAgD6G1FIelDuSW3ersRuD74DqMXCYiE34pU4ERkPPWtdihJLK2LU8G
C8cMIa5DqndiKxKst0aTvrzEW13D3BOTbvYV4RZ+VTKPwghQsyWS740DFuFzisfRI5GmKOIj4rDI
PtTkSJl7q0qiR6R4JlU5gu4nL6yt08izMg9uP7XddU5aJz6LUjU3htvJJ3u0iIzIeld8xG6ff6rJ
nDpwyXQuuVJk3R5eMjaXzhj9hCb1KTfs8bwAJdtkeUdZGcElJHWkubUQO5zrSEaUSsSdYuRoUnID
lpRdDAN7YZnRl7mQlb3R+DRs3w4V44xxamCAZF4gEG9byNvqzBDHNoYXeOmOznwZNo4hHuTAxcXn
jKy/cd1zybQyKrYmTR1Ooo1RAH1CuVmI0wJtMPIxtKGPDPSM6zEN+xJlQYIE3hUBtzkA/0pzsSSb
tDwOtM+RODN5OhldnD/ppXXqjXQd44OTZ/q5qOP5MWvnGsF4kZaJ+wwfgKABB/DiGVlzY+8HVg0o
9pD/TyNqh8+dFCUYCGu6BnKRfBbMDklYqJvXkMEFQdsVZ7N0ahLSi66S91Wrw9WwrqsPDWr7T6VL
w/3CKEVZ7iryBjq8xhkcI+rUqaWMt/uHvCe/ViO0fFqSkW1wxJsTpIl3Bf82/MDC0QEcQzMXR64i
wHJpej96QFC3Q5c4nwZubs+KFfKUtCS8h0zKQ57elHFRNuuzgql5UO0sTlmTd5ehyhFOLkT/betm
ST9rgNu3nNuMMcAx1N5usKdI+QQ1rb1Sb+xuDIUtDDIwUuXNaIdJv1FeNn2KXLe+5lq19lKz2Dkm
YkJdPeEQdwA4sKuh2O+sl6Qq6fGkXpdfzcmcfhRmUqN+jfM629ktB+BGUvKcZzmnN56ZmxY8/JyQ
Ek0ZeOGMk7qbkP+SnB12dMlUFFXfrDIOPxiMq4E60qk6ThGCGiaU/YIhfzN1FXyOQVbd+Gjyymha
GJn54IqmvQ1Fz4FrpWZbsWMkC0jdSkTFPhC2eG56GG8XvVCT9cV08J0RY4/tB+WwW0WOcZPkZfyt
1cnL0OEVNVvP3BmaN6Fn1HRj6YIqJyJMY+uSFhWgekcLvc1pnaudxr6xdTpGpIyGyDYcJlgnDErV
VW/qmUjT3mb61mclqvgZ9N11brpcbj36VsYGPGl9UeeZQU8nrJBMhoX9KUPyfBOXE4dkPoFYG+kc
XjeI3Jetxpx8SMOxvfBE3R91rxG00ReGBN0x6veMuvRJmhs/YFdyL4IowN0+zO4doZygJLEgXCgJ
N22fxe5qmAVFaS8q/h4oDUS+tVJy4xJ72TVWMJ/TeWri8jEMAKdVS0AzpzCol0xkn9cOoNxz77Bv
NXGEeC+Lr+ClnWmWx+c6XuzXqCgYF2Ka3nKIpryCiKa9up5WVNDCPdQgwWITZWX7bBqxfWf2qr0U
0xpUG/TkOlCawt9Hj4EygJl4Yef5Cwhyz8WpkCXX2pbOZYgC/pTxpgBpLqR74qZoKNb5hJGRsmSX
q5GbfequpmxnpCQxjNMcRcXlMvTyW5vU44UaIlo/Y1o+2vwoe9LNAUwNEek106K4XJfJfpgEYWrI
JdpXpOgO6at4FZMZPBJcyKLbcVE2ng2vjD4OGAObjQUQ5jGNGpqPblNdBF2GGdNSg8INifLJX3I7
vy5wVjx7M6RIMvKkAmnUp8+wXw3If8aIA2Ii5rpvsaT3qGeAb+Tpl3GCr1dwrlylZhbCj0xmD/6H
rl4SS0Cd7DsQ81Xhpp+IuYiGbZeGWCQs0uOPopPTnYOGP+d/53S6BjsaCjyWCzqIOpvNXWUbjACd
nNklKJYTTHq0BJ0Bo791KhQcQ7MzLDq1ekxZ14XXEYyrNCiMIAcIHiDKr1tp3litIR/guqpNkKJG
aDxV+THa/5jmbWpeLYk5Q7wu+8dhjvRpdkV0A7gFfL8yhi+UUcW2Xiw4UXPBsD9wvGeKteBDOIdc
n0cbRX2C6LFYsHL7jsvZQ+YjL1HZeY8aqOJDB95jC8wASn9mVzQf8/qe6kNeF6OmHRFg1WfMnGqS
KpDGIUjJHa6bZe7dmWldXztpON/XVKWHYZqGRyMbx2OiWpwjddnqD5lZa95IuAsXBW2B8itDgCig
yuWef22XDpIzyFjNRYsfJLiRghnDQlqxZ3jnfqpc80aErkxwk45NqjaZymuj8iUiCLmrFh3pO/AW
HIcxcoMZllrEjLEjQCMjbhKA1M5GkECEVZN1ZEQDmwKT4eGlQG0BJ0OekswoifVdnKzatyCDvA+G
l41fRivo2htpu065daGuMBSe8sh2uTQiiclBqcI2sXCtXs1jlXt/kBOLf/bE8Ohx2NF9cxQe7Xey
2DTj/gJJjvYvmmldg5vfALb8yNzgTDzxflWJkzjx34lx107c2099p7cEDpGI2SBSIhkG7oI1k/e2
k3+Q4P/6q2mE5569yqXXf/+TbAzfQuSO5AfAojzlIG2ycmdVf/iMt3rG//kif3/Gu8c3syDAnFt8
kRqEUn8U7def2qu/EB+hlXvftJQ4MpD5WgjuMBW88xEstUtPKuVb2Lfqa/upvmbmdcF9kZUePIiD
/srYVT8CAQ233sPvP/tXX+7vj0Z1/vYBqmKQDQFJ9mbh6ugnk2Bzz2rvD2LmXy1BpgGrWRT9ErM9
usY//06AugaPiDXSDy+AJBF5vK39+kD869a94XJnn/EOX6n/nU8VClEhEmNhWe/lzTiGlBeafGp0
7rawq/fBNjh712qXn7FtomWjWKs2v3+g7ywRP5YLPtO/P3SVkP+0JNvS83oKX3sz+iSc+Cnl53F5
8XZQr/hnW4LtDrb7B/naL16DN5/5bommDlbUtlq/aHaW2NxQr/tAL//wPP/0Ke+XKVZZsw75lLg7
m9GF0pidpj88vl99htQ2dmK5ClbfLxQxOQXXeNZjMVbMu1Hz+3MCQaZNdLL7/S/l/fOtQxdLW84U
jK3cf/iDXBkkI2Ggm9JdAdXBRzqVNEj0l7l2b8ATK0xX8Q2wxT/4Ln7xyr353HeP0c25Z3BF4DGO
mbnrSeG6MqIQdsHvv95bq8Jf61B6GKCwP9mYoNYn/dM6RHlZJw6SLyoD8GdNAUb3f5F2Zj1SI0sb
/kWWvC+3ZddKd0MDDQw3FjDgpbzv9q//nuwZHapc/spn5lwMEkKaqExHRkZGvPG+WU7qQU+xIqe4
b2zxgF9am3m9cw7I5wIYFnvX3iMVu4XNVhD7bqBl9wD0m27/3XqnvLtvdjaB9dciNVnV+Iq6qTFm
fr1I8IT6FIS4JNggD12xbflY8pfcTfelN7k0UT/Zb4ctlWm3cP330p8w3dz/CUtf8+IXWLMAmjVO
joCEOO4McW7kAukxPSj/zfbSXIMNylKQmLDBhF9+TPUMN0UDS+QGee/t5CkbqTjR+kaPzQWT9Ss5
NI+O9N5eOSGz4bK/t/fCrFj8hQ8hiyqRDWHWfpFH4Bsuj/OD79We8otXHnr1vTv+wfyxZ+4YcQ1z
uBBXtnfhalQ00UpmhgidLHXmV1Ee1FKWGPpG4svyzA5QjO0ZkdRi3Rsta8Xa4scE/kv0Zq8Ne2at
lG0ghGKb5QoNNTpVCfR79/1lKcCBmP+PiVmoHnW0bnJx4fYw6Rfsalz9DMtszWHWVjILMnIA+Zap
O/qm8upP8lbzuPyO2nv4WlzlEX3xx7WBl2VfEXNyiimbf3HwXPpKawWJHI4chMZD3b50ebAhTmzs
yn20l154jTDSM71vOIvI9wKxcf1/9fF+/4CZs3ZJYLUxU5KbVn1WUtPlbbZiYdkZf1uYhdT2rAdD
oWPBYLYUrpkOIti2QGMg1qP60Eojcl+SSeXjvsssRXIGtf6zszOvNKPMV2DOpAzIKL3unEb9IU6+
+s3qcV92mt+GZr7JuHw5kJ+KTzh408Nj7aK348HHvM+96ue/8xgYpMCM2DLTJ7Ok0Gh7ObcafLT5
0f8K/7R/hh7EbC+h7wUnGBj3UGw+ai/qG/lg/aGsZEwCjTADCpBqwz3MiB1/Qh11Hdr8aTDHqMa4
fAJGpX/qEKR8UOuN9YZCDg3EvXUCKvwMB9PRfyt7qTd+fzGQ+dpoJ0BK4UZaHW1d3P3fv8iZ3SRp
HVM8m/hFpRG7MWjB3N7dd6TF2HNhYbbhehpSZ6KIvCnLNwD6QEM+Qqu94q1LrxkFjkxLPDltHT6u
652F1tDI6wkvEs9NJIdalAb9j2nyI4fqMeT6KL1hS8ZlnRob6JP3Lx6epAOMtYrJZEeRZ8elofsW
FjLvtbLtn0iBToAM7u/j4oG8sDA7J8GohfkkXjMBotZKJcNIbu6LBCoQ59d9S4tf7MLSLIwbei4x
HcEXM+vv5XQSOEQEpO7bmE1G/n3LXxiZHQW6LTTqKxyvZjhko26VAx2ULUPjLphWL1kJoosH77e1
+QC3T2u7CEesSSgYGjLdSPCwoQMI2AiYj4SGNBn3Kytc+WCvc7AXeUyoTo5tFNjUE9pzG3MfHaKt
741QdKCmxCB37o2HnrmPP6LPK6a1pThzsVz1+jT0RfL3qWZSCK4SN37bHUAqb1CegqdhU7zUh/sW
F8PIhUHxgy7WWoe9PvHa5msO6GZGkJeZKxaUte2c3bT07RW/6DFRecoOgWSv+e7AAevWHGzZO3sR
AkwbO6UBsxJb1tY2u4BL/8wskTBcIEKogKihNXJ/95YOnA5iiYzTVhmvme3eNKJCkol3DEQmfdy6
rXNQGYm+b2Rp/xgPZjZYliFNfI2gF5+okxsCV8rTbCqC+oczSvbOL4KIxoNcAOQ4V2sZxOIR1xnw
FtU/BBbt2cZ1NYT0CvP5vB864LsbeqF7xw0+KtvsWVot/S0d8UtrYv0X6wtqjV5Wq0OGWyG8iIA4
NMK9l1Tm+1w6E8u6+otSnd/f39TFL3exxFlQtky7OdsmXw6sNcFljMofahYP9Jbt8nTf1PL3+72b
Yv0X69OmRpKQ4iGclDYjIe02LTtXm3j+TT/+N0uz0BwFwIYrirqbSvsVFKAkJtudKPCMTuHdt7R4
qJnAFI9o1WDmd3Ztx07XR4UYdxJPTMSb5G/dOya/xn4L27DLpNY2MI8wwtNHWgvPSzFSF8VpwRWH
LORslUXf5GHOTCbVQX/PSBJpYLGNn+C5fOVMsd37S53Nev514V3Ym2dahi1pIAKxV28R0OE0cBeY
f4Zvo8dga7wJto6Lao7XPfVvzx5KZ3+2h/p7/mFt2Yte9HvVznzDbaetEFPBi5CJNFrjw2DHx0iv
9uNQ/puzoZsmhSAdLpNX1OyFw1bquUdClwPZKo+mD6w//uacp5WothxkLqzMjn3WSGdE8XDW8ydl
Z+0m7jnwnF8Cii//BRHMYpAxBAMPR9thVOj6EI5pxiCeLx7S1Fnbk7k3T9kf40vsSU9oWZ/J08Fa
nKafzc+1G/Y1Pl+DjGG7+W1am2XqkV/2DFQKf33OjtGhfRbPpLObbML34w7m/R1UbXtGZFfCzmKR
7dLuzGO6eqJ1PlI5FEuepl37PLyhdbrN3sNCb+7sHZz2b9fS6dfk6N5q1euNBv4otQzocOnysB88
HtYn5QmN5m2xL9cyi6ULHg5H+FWBlmt0C65tpWoRGVWMo9pSpjzaqsQA36TLjD+YQttcs8/QRk2y
B0VbdrTtXNk1fZ1bmzwfpGPbxjV8qlW2hYKiW6naLp5Wm5vTNDRNPFqvf5k9taDBRWJAL8hFfeao
+Z8nO/YGf60ELi6q+X4bDAXCTazqEGTOHNuYBl91/B7wWtl+7CSr9coWXUuttndmnU4uxK67+wFx
Ydehs4H+hcEPau/zPgngSTgsJ75w1HyN8x9RGK5cLgubd2VgFhmkpmkg+ibUqYj1yMHOdPJThfTA
OZVWlrJmaZYFVAnjwnbLUhRnX52LbVJGLjPuHsD4lTUtNXpUXpcar1y+kzonrzkPTEmYkGJvoiLf
hm28g/8c4E7zjGTLqfAZMB4N/53V+U8qBeleAaCJyFVXB1+VCWzY/U+44DQw6PA7BJOHgWzvtXtK
Bt3jqGkZNK6fnVA9dE0CPE6mwx1/ToO/KVf+X8rVpWTh0tz8BtUNWOKcHHOwMz+U34qP1VvWaB87
lxcAFKF/5rtwm+zXqsELjnpldnYIEzPIaqfFrDyMJ/jQvjIYEK3s5OraZvHOaY2wz5ntp34RHFCW
fUEOxY63pieSAoZ2v58/1PC7ogX6/R9/Qy4NGJegDaIuNX97MEAJg2fdUQ9Tzi4YN+iSG8+RzL0m
B1BcqysOvJAwY05QE/HUEaR81y6joKNZyQbmQueYqS+B/DRFn+6vaM3EbCtHGYhLJEJZ3EboWA5p
yqg84NyhCNPtfVOquHRnYZPlWJC1AWoE/D+7lMOsLSYrZznqPnjvP8on5O696JnBZt8Nq72CoMlu
2OZeijIJtB4f2kO+ckUseKcJnZoOozHU5DfPOjMY+mqyxfdjQHirR5V2jNBFWckCFvcUbNVrng79
zmydxhCnWhVyEVkygMg0P//skbt0eW6tpOULoRRaH5xDzG3JN0mjLse+Wsqcg9qGXb6ESl5vUWBJ
dQul7XGNimwhnbuyJn7NRYoKveXI4BbWwM9uk4+qK30WOsXP3QF11K0S8b6ic4GqYr6TVxn3FvfU
gkKRkwAKw5wdhRbVJ4iJ0WrzY0Pd1VAovDTI9HpZJuUrn28pncI9SW3gIbOMG07BUGMGGXgfuXho
qCcV3O0bxW78Q0PRFDYTmC3yzkce5JxWjwU9MTBHXYeUlDOtJFviSpgfGHAntg2031BNS7zKLnZc
8pNxpOfIW7komq3kwybDWKgewYYbOt/KSlZhq1G/++CwNitndcm1mE4mwTMMKrTzZIqhgwhVUIMq
SzD9Uktm4cBUemelfZdNAYX41qRK0Fd/GIqVbJ0MBdQyeo7Qg983uvKHnjAvagJE3ERyjg5o4D9F
Yd6eAGcyn25CCpNHITKmdfsYFcE2Cw2NyZuohoegrNaKpwsXL7PNBgBoQ6P6MOc3pH9h29JELaci
N4Ydd3yk+ew2GxMZ9035gNyNK3m+27vm0/1NVJZOzIXleSFVrWXCzfC3ZYDlipc/R4Eb7c2N4mpu
/MbchU/m7uxlj4TcFePiRNw4z+9lzyuqaq0OHS7OW49qgX9CefXQnWhFu+rBfH/f1uIOUy3jPge9
dsMnB/mGnFW54LiKCjeJ0A61TQ+6YEGKWUN4cN/aUiiACpHZUR1VE6jIrk+Fz7UsmROp6pQYxwJe
nSLpv8p2uhJcF83gMHTTZE7CnI2wYEwCtmmiuKPG0g4QMwwmKpq7FXr0K46yeM7FW4L/qO8IcZTL
c46b5EztE3DkU/l0PlWHfgcE/3H1Vby4pAs74nq8iCcl7GxDBJhxI70ZdsqOAcKd//H8UweHcX6X
7yIvfNGO9z/Wa0p044YXNsVvurQZ51Y0iLXVW8ivYfys3PSr33MIULwgaD7EJzNd8f1Ff7ywObup
nFRzpqTAJozaD5Gh/zQhjKd65sVO9VgjC31/jcvbakKlyIi0TvHqeokwlQeIylNs6P3kGDjaO00a
T7VjKCvLWr6YDFlRTIGKgn722tCkoXiGNgBB+dgcYWfPqRBDsuHSz65e1rB5S7kSFK2CBpojTc/8
2hgqVZrpjxgDG0svsKj/BJJerrnH4j1zYWXmHkagps4YV0C8tu1Wdbuj8vF8Kn9qTwbcN/v0SKVg
30io4/ybb3Zhd+Yi5xSNNGj3aUEOKGTFqEbKPB7MYnffNdY2UXjqhfePY4cCjokZS/qmB1Qxu2TF
wpLz8b61NcMCQ0b34NpCmyAMpJwJU72DGJva6s9MGx0LyEVXvG/REPyT6Hio2FNmS2FyO4U3nyAP
C96mlA+t+ilkCOmf75d2YUTcqBf7lfnWBEsMRqTqD/Dmap6tvB2X/O3SwGy7eisgvTRECGTEMFQ5
OWPZHUJGUDbwBa6lzCo/dx78Lqy9vogulgOP39CRudNmoakzbmtQ/puzy7A/cI34jLDi/d1bqu8C
i6I3ZiGWacHhfr19adcMDAvzmut25yd9OxyK7bhjNhSmjv+C2Hwpvbm0NjtDdVkjn83AAdbi8bMq
M51mbIIDo0Re5PZfChuWp3dtwHD/k6gwR/8Gj3G13JlLAjGIrNrkB2QtClrIMXxwrPzzyp4uHeHL
Vc5cUpNzJTMNjIhW6vSAEIzxoB3yveT2O2mvR9tw6/+v33HmpSNS6IOUYjM+6vkb0e93XP6SbaM/
x4dqv9bnWFyiKDMYPPBUWjzXbkMGZMVFxrPYD9EhmUzaj52vrByGRSNAQEHtaYJmZJbkSH0Xw5OM
kVyR9mdt2qEFuvKpxP/i5rjRP6U5RqvUmj8SSTV8QNiYKPJN8D44KIfohbL7xv4i7+D32a8mVIvn
+8Kg+PeL812noZIxbE5HLvCqY7ZLHxvK/elDfszfrX+m10Rivj56w1COM85pQ+BzbQ7hUgtFDOqZ
6lf/0X6evNBNn+0//IfmTf4iOP0B7PzSXLhF3kRvJVh5Vsoni/HFQauPdyFyBjdSBrZK59YU4XnY
+Xs5cEXfkYlihVdF89M5rp69pf29tDeLMBokv6DCsVd5/dagWjQc/AfBU51spXdrCc/C1YC2oUn/
wORhCxvE9e4GFeOY0G3ioHX6NtJhVR/aN9EY/BmO9cottFSZtlQbdAGUD8Do553FNEFfKs444ILr
HPYItxh+dkRraZ/v0vqz4xWPa5fDwv0NfzNdY/pxWNRnwbKRaiSWIp5NhqBqar76rb5jKvdw/wwu
nPIrK7NomTICh2ocVsYa4bgOFeF9n1nBCrxr6WV9ZWYWsQqjcyr1r1Z451k7CGXQcQ9cjkb5GO0h
AeJlsWk/Vs+jdVrvbK4scl7ItOuwtdOMRfad/5OCPxx3gL//1U4yMGXwqhBjR9fu6FsmAoExRiDb
QPCGOcRq7Twvu8RvE7PwFfp91RVivqJoK+TU7aMWAR03lbXrbM3O7GQNDANCmIG3v463IT0SuH5w
Ou9rT9013DduxwwOkz9Pa9orS0ealJiclar97VDT6OeRlpkscCifra7aTPKPWn1ft93KeV5aIHUy
ElcKywrf6/pb6VZTZuYUGlSyYbsDaG+ozwzf7e6frUUryBIpEKLS4pw3AZuoSzS1YzVlW8N4AYku
NLJKtmJl6cXODfrbjNjUi0tNho9Qa0T5Wj6JOYaYQi9zbXRX8mNyMMtt8bKWfyx9pkuLs+3rhqD3
e4qHmyar3pthwfSztlcyuPuMNUGNNVOz+FQ6dWME0GxspBh9mMEZp3c2ZIBPgWTXm9xZg3UsAQKu
NnMWqDRGEyUjEUvjBsv+UF8EekVy8wc0u93A1c7b8bCGB1gIT6INzkgLii40OGeRA/RdalZ1wxrT
xLMVCLm7f36Z0D/RiE0OKJ1buEpel7nDzD1VneqlNMaNwpSe1X+57++368CIGFUgmSNvnEMNhmRi
fFhCOLdNyo+Qoh/IUVcuEuFZ1xnVtYlZBGSgejT7skIMOJK2ofQcVO02t44UcLwWTcf767k9vxhD
M0RxkMK0tbmcD2wpMdwyUGAi+Ogh3rcxI9D03fafW4HbD3wGKA0UimYeJ/mN448aiot28ac1Qpz9
XoZD776NhUwUVWa0mVGUQo9QmU87NUkgWzpk7+Qv004Ro6IQKjCy/Fx+Zfzo6GxbOnkpGBsaeWZD
lHLpsa/9ioUsSngFGqWmULjA2a8j1Vj23CoS6aEYaKngxAAaHZ2C3HVe0XCdtot2//xwXduc3WVE
ps7qUgX4AuyCT1Phm+/jAC6f+xu84JcqwAVUhThmDH4LV7qIwfUApqFGnRFSlYmqEbSsYyodEtv6
POjD0/nsr+FPF3yTwgcziLydFsbXnDo9G21N/pSF+TEw4y+NRbFiddBdON/VeTOZ8xW1ezC1FKzm
bSUAjGKSjN1DfuM4olftojf1BJxd25WnYGvzhhkhIHD7t4mzhWtjrSVzE/5n9mceUyXQg+eiiAU5
+05c1NDfuI0oHsCidP8T3o5bzWzNPKV0UC+Ra2wZLZTuZbOf1F8QVbtp/JxARxREz1kUbhUI7dDE
PMIqsW0AUwW6SecMrtyYmf9zupHNbBfbycpj/PZeEj/utR1Gg9qwXxPsCwfT06TPa9FarLdUihg0
eRDCaYkX/LQfjP3oMX8KQG4lNC3u/oXRWWhKI9s4ZyNGz8mHoGhdc1I8J/kx2dXK3i+6mSn6Q+RK
qjVvqNi+hC46YsSvAJF6f96Lhop6WLsFb06p2ETaskzQqLA4z+smfWvkvWYRBeGvcuX4Qzp9G8yv
iKvupkDb3XenmwOKLUvTxcwjPNpMRl1HhL6CzKgGkrexWscL5WzXUUtso7U51jUz4k6+8ItRNWFf
7YQZmfG5aJs17zL56/+2FPEbLmzoA1TPTWALyQUVEmbkQ6B8N6bEu2/mNpFlyyiUsF2WZuN2s7Qy
ztSubukibqYf7bf6OUdNrNkYzwrDuNU+8NZaXTfpisAmwKgD/gkl7ptu/RC2JoIReDdQuv5rMibq
Jyscf9xf1KIRi3lxS2hqU6673jtVLlVbD/Dstsj6E8/DAImH9rxy/Sx4AYADHdJXlMN1e/7ArdAg
Tc4tO9fHB2P8FGifzHglAolEe3YTOOLwiMcZFuY3nF01aaTkIjEu4KY0pRODFVoyeQV3EOOUJ7Rk
9/e37jb6iHPDtQMIgBqaNtu6VA/LQo5q6qgKhdT2vAuMDkSD5g3xSj/39iOB4TZAGkC2rDNmMQMA
KZ1d8iBlbZVoMrThF7iRVhazZAKcOGTKvGwNJFuv/SCWjSiPCiqPkTXCvIdSo2WtRByxH9dfSKiV
/jYhfsLFMVXyHoEoExNDZLh6+02XmLiG8KSE2UvNt/c/zi2mjyLzpbVZUHD6cmQWB2v9qWr32UeR
GcAu+DH+fH4oH3w0cyBYCXZrI8m3nn5tVjjNxSIHyI7zUZg9k2zZQeIqIxoJ9loh4vZzkVjZ9M24
k0AvWbPVtcgwtYNfsDrY97eod4cnRCLW+DJurXCc8DogBNB+U++4XkyRFE6hQW/KaJTmQZxESp6u
RIaFxMHgSWbLlH8tGMTnpBVtp6FE3jE9licMBUKw10PuWko8NCOk7MG09nnm6bIQq8/zHXrcb+3+
z56uie1ABQdv8n2/uV0yP4fHFLBoTjUI6eslZxPMVpYZ0YOSH8Are4qdrHnmDWzRvDYx+3ZBX2VF
CeQdxXdgTLjJKI2HWg2oWlmf4LLbK04MfVvzaLef/rfFzZyzqMBmQiqK16CqJ8GD7atrs8C3YZjF
EetRMUXcj8fp9f51ha1ZKOoQFG1pB0Ew2iLOI+SDPIhH5j9BuWprI4K3R06YRIqA64uZFnsWHeMh
b6tA7GckP441rIb+27D6dn/nFpeFviVFPx5RCFlfL2vIzorlwAYAAqTVtmlQ/LDAKppNvkH5Jvah
CXPabiVe3iadhs0zVIBAREpozO6XitdO1CGMQmu53AQQx/VD8TYoBFuy/Ujx8BjBai0PyorZVxTZ
dZwWdg3d5EEFmn1OwJFJ1hDBbc8n1IynCVhdNyKVpb8vmg8NkO+Sl1SWqV6vVCt3kHC/G8O6wWrB
vhBtZmePfrlfOxXyXQV02fvSyTOEhWzDq7Su2YYWwo/3P+otgBiGEfBl/zE4O4nTENjoSxF7mApD
xd7ZK+1e0Fc42/PD+QiJZGK7wy/zS/I+/VPbVq+wvvs/YcF3r37B7EROU12XVcgvAIDm9uqH1vxg
9mvTb7dtttk6Z54Em/lUdwyRUF1BA8GjXXNytgI1oHrZfq3tdYsqEtZMsklxVowbaG0T1+jDGDkR
vX2RrB+Jfj5RFnUHzd5MMDlnSrEpuz/l/smfmpUveutBVKgoVKmGQddNm6dkCmT/RoI6L/o3crb1
edYczcEc3qfIJOziIA1Xyn3abVwQk2gA+CmgAwOX5zsrC9bBDq22+Cj2lbqVkAY8yUgP6l5+Cj9k
cB5uuNmGg7TVj8EjvNfAXfx30VcA3LuRNnLqycyNJM8qfIww9dXulFNkolYR7GLtw2itbNHC5zGJ
Y2Le4BXzOM/400iTIx/xB8LJ2MDQ7DiZm8WN/KNBWRKnQNreIW+BkD2UH1XtWx+rzsolu/CSuk4s
ZtlmmYZMq0wkFvp+gMIejmrdFVxtiKw/QLQ81t76zOmtb2BTvKtxTJKNeR0zCewYhwMYPIzv7Dje
BAZo4sZEK/AfZ+tXhuazgux6wTNS1zaMlbxXguZd2WUrGOTbsCFMmDzeyddF2/f6OiryUbMKwtpm
0iP5rQ1KZz9aevLBaLNoez9C3SZE1+4iTsBFQqufIcNMe9zFaCxPTwPYZVegczMNIdBf6LfI9KwZ
A4Y0GtLKaxPZYJtxlpsGYVjZKR+RwtVf9JPuZjv7mGwGtz2mXpdsGP4nBoenkbnL/doU2e1ly28g
jyCTsIQ8+uwqqKZGL5uBg+yjRr5HgDlhBm+Eq0IKVOpnkX08y5xJJHhpf6jKmiz6rXNinvxXp8zN
62v+ejWqpkZ8g6kLjdG1YxgM7Q6Nu9xVAqX12kIa/vkJZOibdIbttgjScw+SW6WpQsi7OYH1t845
at50gHhvl5Wv2Kp/0ePmI1MRVnWN6MwU3cxla57ngoLcpARgIhuRManGMT3+U2eljKFQLxHq9rR4
Zg8WroU4siZSQVmrjrKmvc3acSXkL8UuME3cLbxaTGafZ90wsOLNZBciiT41D+p2AkpVe/5h3Kle
vPVdZWVJt47JklDIRsLWFENG4t8vzl9TDFUrKSRFVkECpOfKRNe51vaDpO90ZF/l8/lYnJuHeBzO
K1eFuLyu8zFM4yFMPlP3VOYlQugqmkjNMhJQn7Hb+qxkhwn5FaJM2++Hocr3YxmuAWkX1+sAUkBQ
itGuuWPGemul0IeLqle5g3wYGTbrfWTycpDOAHc79fzOTqKfeZR+vu87t90fk+VeWJ59WMqIA9xI
7LT+iAKB2++j57/GOuwvgpUgc9dmGxdqFNcWZ+7qW3FFwxWL/ovTbopjsQs9VGNHhKeIdoIMIQau
nH+Pvq8s9TZtEYZJlahfEfDmeZIV1GpFYwYfDtBLjGGXZ9wi/pzZWgK7scLTog1VJsD675Ph9zDE
l6d+pHkgMSe90czh0fElQKBhOrjV0H4JK/sdVepq5WJYqA2Il49BR5A/GHGdfRHIPRh/1fCFTNop
/T45GjtaOy+deujbLU3WES7j8TCiT9WvuP7trXdtefZljEhGYavDsj20rhYiO5R9uf8NFh4f1yZm
t97Ynbu6lDEB93q69/eg/faWGzabagsV97bYNFx9xSZw5U3ktYc19o+FFOJqb2ePLcUsCn/U8b2u
rQseOmm56ZRS2tWIEt9f6cLzg5U6Nig4AZlhwP06hLUo8EqykGX2H5UdPr5D6gMUsbphUGn9UC1F
rQtr86d6mylRYOdYa75YGwFpVN4Uu+EjJRXSS+Re1YiBQvXgvFujMljyGZIHJtwswQZsz95y0FbW
UWJTIwiA/oPW29TTStq3FBsvLcxeGz7yCkWd8o6LmdcQbah2Fx7SnXW8/8HWzMxSPjjQW1TDXs0I
zOtf3a51+OnrS2N+v1wuZ+YXQ3Ie2qbEDkLeO3S8d5EEHLMh84o3gjUyh4vMeIc+bpPtmjXg/kI7
FdDE7881v2hyM9TDoMV6fWq3waHex7ULf631pNM01ndJuolPIRyzg9fsys/Wx/t7vLb4OWJTabTC
f/2Wyoc2dEXs94/oaQ3vi8/NZnJFqls8SkcZirKVz7vwArxe+Sy4VUlcd1PAyvW9/qvf20dlnx81
13yzjqhfijKXmzwLckkUOjUCbxz98pNy/pUkezlbuyXEz73jRvOS7VQFdBgjbDReLcjsBP2o9djh
QN1e8tbwGrdQUdKEyyXNXgpmrp2NsH7dveiQeNP3zIu9897YB0ck3gU1rnNKd0B8x9wzX+57ze0z
QdimtKq8InFeyxEXyWAbq0FTdOSeg1pZ26Zu8x1qJ3/kBmJ9tWn9rZb6/5M+LH4+kEUW6B/GIOdJ
u4OEROLL2Is+Vch9lG5fuooHxGLbuZJQnoJcFs7M7eomL8bSC8Ozmz/LHBWlIgwLKTFjZ3wRWAIx
BgJHd6bs4/fKdnyz9gZcXC09NtsQBSx9TiMptVpUWhlfFsGWDS2ybYuANkqh97/hkhWHT0h/Cuqr
G8jKwMXf1gEVcrtX9m0ueToio7Gz1mZYcBWaQ7Cs6rwpwTLN7veaGepMGriNrAHdvMjoeXQpUv9w
7iT/sYpSdQXLv2gPkCClJaiAb94p4zAaSd6xrNHU35Wl7AXlsEeTB5n6YOXxumQKYRg0l3gSwT08
cw57YnJdg2hu05XVKUZpST8ftTKEVevn/U+1kCZTnaUOTobMIK0x20NIm2lXKrGx0WtGFoNMOtDJ
CDd2bOyJN49ovNXMnBurPbGFBTqUFGmiOFQVAdhfJ0xSm47Z6LT03R6YAjnK2/M23GVvDIthr35n
f0FH3G1rd42NZMEzKcIoQBxYMG4z21dfd+ymtTDboa/iOGgs1h/D+N39PV042dQBGH9mgRyC+XtW
LkcprECBbipV/tRKPbJaKrHlvpGllBP0tAZSA4ojHg6zTKkYhkRuQcFvzOeJuWRCFdXW+kGMja3T
+C59LtwDuUHBw8MT8vpzxXFdV1ZjaijSp18g4N8Qvnd5IrtDscq4Jj797LKjSKY7DJTYAuUwW1g7
2nLadtiCoebZ39ebxHOe6l3H7DP6OKsM24sbqcFNyTPM5M951bST2iY+t722saLCeeiQGDgFUo5I
I5Oh7Xcz0Gia8Ig/aLIvP/f2GL4PYQKGQ1ZFRbgUUlErX3ZpA5hN5d0KUpji52yzOxTbJMDkonQc
HQawPp4NO/2w7Y/jB/174v7zTjuQFWpkKi9xUFJzZKoDf1VtRGx44iASKCljvYOSyPx+f1lLR0+j
xGKq1Ki4FWapcBGNfoqSqrYx9Mn+UpqVfSIE8EAP+jJf2cLbE2hT+gKJA1BPwElmlTins504TlVs
9aO5TWHI8CTQUitvldtnGFYoj9ECJoTRHrk+FGquVaMpSvyynnUB3PdO+Mj4bf9tUNrqqaVauKvt
8bxidWkfCVxkSUyVUemfeYclOWWX+BT5tWB6lrv6NKoJ5WTj/Mc//14UJXjNcrmCBRM56UUiZo5O
M7bQnWzGBoHJVCkqr2mb88NoVit1gqUVIQzM6xnqCMLybEV2CQeKmtXwmUwZsPgfERjvs7xW6luz
IkLcxXoGIteE7hzHHJ3uKOYKkNOtJa2NYy+aYUKNwhOYFQCj12YQas/DqGhojegZUuLxZhzfmcgG
/POPA/rgP1Zm1/akWU2vOWwZE80PTOz80BL9KUHZ8F+YMWEvFdUplSzhejF2nlhWSVDYMF/pZrZ+
oABw7IM1CYKl24VKMyJKQNsYPpq9xm1UC2vorDmumv+uyX1XsrtvyAc/nIt2f39Fi6Yciq4gHaC3
u8HimHShTQdTyLR9LjUEQ89m0LiK3z/09bC9b2ypukfrFNQsdf6FZi315AEJKu5oBOmqMzPXtbrN
tK4A6IBK4GaKgwLFIX141KgzPsCeHHpxW36bskB/KRCfcJAnqf1mQ7sh8ORB1VZiyas3Xt+1ZNDU
oE3ALJBWyLNDHvRBYsvM3L+2zbvj+CIoP00e5/Eb9SAofu5vyG22KRJ2HeETZlANOoTX/hTr1cQE
OjEFhI7bdOYmdmwv0lUqVox2qO8N7fN9g8sLvLA4iy2BEshKUWNRPlWp+1cvYzj1jFqYu+yZOfSV
FS5kEyxRDODStKTCP0/+2goByySUNQhjGi84tHvzKB9rIPrM366+1G+DzZWxOVuSZI2prRV4c943
f1SpCeVUoz2dlc5b2cbbY8NqxIGhq0xxYB7VAJxOjV9w6fyl/4Xu0pkUepPuqeDaLpy0brit3xj9
ana2bBiGGGaWRedS/PtF1PaHKk2RhtboY/uPqVQ/V8P4JM71pm78D/dXeWuLpjlUFgKnJ07FzFck
JI60gYbipjpbfzJi9VVrxx99lP8awOfdN3X74TDCK1yArXhJzpP3IZCmITP4cG3ff40m/6UsW38z
OcraSMVtjkISxBWOkiCvhJsGV1bJRViOA2tSFLqsT2r+vqse6iwHgL+S4C2aouFic5drUM7NErw4
VqIpHQPGfCLpndT0f9DD+2HKwZNJXNuFeWNs7m/ikkEUlFSRCjFfP/9ekQW/WqtIHDUt9ZKcx3Ko
UHKAp0l7Y64Cb5aaZxQ16N4LeBxsvtq1K0pxdW4KYNKcgfFXam6sfFO78c72mm2TnCpQLpH3by5g
jpwiCBPQUtRn8TnNtXyUUpYYZjYyZyOtQmOX9s32/k7euiNFDfG+E0BYyJjFTl+cMjUZlXOKeDgK
ntVTA9kw7zufDElCsfi+JRHh5xcOk9nc87KAIdizq16LDLOVDM6zLTXfoxRxjK5fg0gtrUYwjlJ/
os7F9Xu9GqVHktOvOVypE0xgYbSf6EijSwVt08oxvvVA4i+BkSEGSA9vePIyn6xV08UxDkI3jvaR
8RR1pZtMKfLOK1WFRVui8CSqXcx7iVVffKNy8NteUUSsb4KX1qlOlaGEHhrf+7RHmSpyqn5ldQuo
FZYHyQk8mSpw4fk8PU/GHJHkTqPsrOxC1/k8JhtgyePWfkbP3gt30tZyz3vUTbZ55EVcsoiZ781/
4ZxiZBZ2UBGY5yNDulNLlY4g6kYvnINd54w4B1469StF9kWvEedMVPcE5cP1/tKp6Eu5FJEy6BR3
lIfqwawm5u2KbPh4/xCISDg/BDpcuLx4XqsOMwetolqL1HjUBNEwFCj+MToy1b9fa3ItesyFmVnw
KMs6C+wz91kayvJWjW0GS0cL7cJ4oGapqx8QVV47e4s2BQ7GoXij4z3Xu5hVaQQTMBlvBOngAThz
7PpRUG7Oldkxw2bXm0HJ39/fzqWYcpnEzrbznEAcR3zEQcqx2RG4cndQe3Vl+mYBykD5Swd5yawA
1NjzAkaZj510NvlqAsOVIhy/G2jSkysLtig0FT6EW3mzNue/4JWXRo1ZJWM6Sx2IP7wyGtJN2nVM
4ry19ZWlLfjjlZHZBkoFXGlRz8qqFN1k+xTKA3LZydEMqu+TVu6pwD/BjLlidQGFfbWh89mLWCr9
eLRZW3Isn1p6vT8ml+tnnXNobRNnTtk7Q5baOoYAlf/wUVL35J/gg4XIwISjAkL5b8i+btNJlkd6
59DkATp/U8Y7UynxFeKW31VwHUn5BwPlcVfr1QKl2eTH/UOw7J7Q3oLc56l5M7oXqk6vU6nBU35l
DyjdeQZUTlrldrKrWvCG0GzeJXvK+frayVjcXnp2dEbEtTt/U9t+2cR6R5wZ0yGAzLSJj1U1RUck
xNf6IgtHnbPHODTIZ0pf8z11zl0/RT5HPYr6p8RIPlVavrKRS4eBQ65DSwLyFB296wim1s5A5ExF
9VW0zP9baIAqTu7sEiDR+m1HLPXiPm8if4IvATuCmTLads1G/mkDRDMOdeep5SbeRa7g+2ybxyZB
Qwy+I5r3G3MleC55qaBBVKkogiifRzXaC7B+KmdtEwctw3exFyujR69oi0O7Ky669PUubM2D2Rj2
pn6usSUkamL16eyg4Gl7dCN3U+SW/T7Xtuv0AwvtbKoNv5dozMLbGakP2oKY7XbaToJiKX3JaN5t
qzeDm3Lz6umukl0fUb/PqfgBqyA4YWD+qS9/wOwiVpXi/0h7rx27jaZt+4gIMIddcsWJ0oxGGnmH
kCyZOWce/Xe1jP/xLA6x+EuvbRgGDLtWNztUV91Bm7KaHyCMqvqzOOqg2XjDeRtxsjbFqGXwQOGm
4v5dPMKKsNXAY5e8iQLjfu5qfLGC3cZnXBuOg56ZKK1zDy4fr346J3aQUBX8dzjNsT/hggqGWT1t
ycWtHS1wXkUOSseA/szlJvHD0G+MShxqvnnfRPNDocm3wEQ3NsHq4SlMxAQXift9+ZR0RjUJtUzk
mGx69PwT4Af78ntJZjsea3tnnoZT/irH3tYDb61eRA9UHGqo0/FSFzPw5hiYnDyLclHJTVMS7YLs
CYAHsqSSNiZf4rZp/+LSQPzaqqxdA2/WHev4Z9IG/rOKUupGh3ulYGlf/JpFucUoZLtRAO64+Z3A
lUU3grwa79UzOModucG+kt2m2GmfNpbUyndm1nFGh4YJRdIRaeWbWXAKkyYNT1RU66a9Ou7iwY2Q
tkD7+K52m+fS8apHaff7jS9BqWNn8uSlnrO8TQKLPWnLGC/3xg8tr3ZDZB+vD2zldBXgcxURR1Hb
XkZogllRp6E33DIapS+NZCl/SwNQTkmb9bMS1ltaBCvbnyC8ktg07Jpf3/fNPFZ11HVNM6EpGiMv
04y1eZs1lbmRua1GAa+twCOAzrDcLRPkDEuCdeaGbVN/qma9PiVdOJyuz91KsVjggChLC1Iir7LL
NZGnoTSa4Qg0IRoLL1BwLYj9Xrtrm8p2VSesT5AH6YD41pYI7dpXAwMsAPZUciHTXEaerXrwO1Xi
eOuGv0Olzw5KDHlImwE/2ZO0selW1r54ZlPDB69sUEC6jGaNTaSnOK/Sw4s9nUKCZGeH1N6IslYJ
vwgjPuqbpZFhT1pLLWHGv/sdsK6DQH7Xe+l+wgf4/8elt7JILuItDjYZt5na74jX+zfR5/IstHX9
Q2Cd4m845f7ywNvazyup279lani5lCyWFcihSdGO9gPT5bptX/ASyFCxm+qdXPbpQ+ib9gsKM9lu
DFrtJA/NVnK6smzob1OkEKkULdPFh0QjyMGEj9K0bY2pq5TWK7ZmpRs3/vfQUDZIGmurBvgM9T76
z+9vLFXJuqhna7pVOipuNcQvRjG9ZGby9/VduPYZgTdQ38IMgvrL4gamqS3NJaB4N+OF+FJpfnHu
fSk5XI+yOhrKBkJlQpAbl3tdL2ur1/hyppIbe+ou2n2n09+OnUnxrodaGxD3pOBu46xDvedyH1ip
0ZaykxsuUK4PztA/U3k/Xw+xlk4Akvkvhlgpb/aa7PRhYGfIsIV3/d/6fRJ7+VlIElsPtn+YvipH
9VDeSOctU4S1BSj4M7QVqONCtroMW0JdKa2i4tyC3LDr6upoGrnmOnrzOQi13fVBrn0yYRNm0c6T
Kfgv5rHzHXvUVZBjjR8jHFrFX+zc/A55ZmOhrw6KC5ontGMSbpEa2HODNIhwEDeGW5p5N5pJzUWO
PL8JNz7b2ohImUEhwDl83ysJxzEudRwy2LFFurei7EMnMY+O1mxM3dqQeKhTBiPn4JJZTJ2k+llV
+BAOJ6X6J7D017ypfNia+j4qt9bi2qDoaKmsd4Xi6ZJgMthBn9oj2nZ1j2yUZnS0np0XE4Sv+/vr
gdzRppMAXvFdmdYc4rKii224apM7u0ybER0u5uI2K4utG/PXC2PxoKJ2yvSJv3E2LdZE6pRlHvvD
v3RKbVcc5/AgD64/Qi+ZDgYW3xMucaanwupv3WyTYLx20UBNxUqZHgad/cUHzIKumYaY+IPX7/TP
JZOKfgEeea5ZHCRPGMYVO73xUBnKbDdKvOgPHCxpnrz9DYszBs9hDJcifoPw6DE/CxKDcZRumsdt
2fq19fo21GK6/SosKkkMt08+yVL9QYPfbtkp+MZyI+dbabIxKqHZJcBb6Mws6p0JyLu5El/WepQO
g/ev40r0ogRuChdK27eV223EXB3dm5CLu6fJ4yKvTUK2c6G5PNWLHbhs5Q4ZjuIsGcNf1/fJWtnz
YoiLakCV5rXWGsSLz8VTx+NZ1AKKD9t1z5WbjvQVgBonGkiE5da3J3VKYsTH3XKS2scxy7M7LXP8
3z/McLui0PkLP/IOhzrX8dzWNsmyEmjNyc+reefoYbGvfLk91QkCMNfnb+VzITROw42aALDXJVzT
GOTCaFPiFU49uTamiW5lZvfo/98VEhnE9WgrxydYXkXBjtqG8rRsPpU9zvMRJHUXFT7zLpb0/tA1
rXFSM3QerodaoesAVwSVTBEOwBD1gMvrO0EfOwWYIMz+IInfKSfVvJNwAMKEKnwovwkdhQjdbi+8
N75G/yjdRvy1oSIqwbLGawo22yJ7QMk3s6jqsBrnD3Np7mV4mgDs/2BC30YRi/ZNapTpk9YFM1H6
+rUcG3cuY9cfflyfyrWV/zaIGOqbIHU1tDXATHKGCtGJcg9mYWPVb03W4vQdQGUVZKxQHGjIB+lD
0X7tjHkjyMo1Q9ZNyxcBLFFqWyyIHqmmDIE25grCt9ebifTo13X6DetZ/b6c/N7TqzS+y5RW3gd1
vyVCvjZG5AKg+3HHqmy6y1m0+tIcChnx3UrNHmctO0LE8WxtK0NZ29DCNZARGjbCQ4uPVSajGI/C
x6LkY+2NwfEwHDgYTfzl+qpYHQ9NegoXGknXcoHntpICamU6pap8bmpe26lUenGOyvn1QMqvCsgi
QXEEmBwKACQOHn6XU9fWTt4WnUHVbBym2JMKzsYdGAtZ2QVxO3lONKnnSSmChypUpeembWUvyKzu
Nq7H8MFuLRnXXZn7Z3QKoAto8CnqHuzs+KNuR/sDyHH11Z58qXBDYygfY1vFQ7JozJNdyulr5JRU
MLnS8Jg2dWncJ/GkPKmzYsduUVXZt0pPVPr5WWrtla7qbsokCh7sWFL2YztK+0BB/N3MJvuLbzbW
TzsetftKySLLkyIt/YD8YUSSMyR01MJ4Hj/biZl0rlaM/oe4VvNThmHxa2rI1KH80fY/TGU/7yUE
RlM3S8O5Qecs17W9HpvRE7js5KAVaXwzlEV036qh9DSOpXM20rh1lbSzjqUf57wwkrT9Udh5/olT
MmrdQR5R1aNGZH/QW9n55qSdco5VvcndLh6CF0xGrHulmbmEGMVdNUbR7RQYBf+2QvcIMe7oRsXz
7Cz5nf2PX5mzO3VT8d1Pw+km7gYMOS2O/LLTVK8w+XxGJUu7vHPyWz2Rm9uwziFRlv6QeWXjkBDB
ttqbhf2sTQOGbR2GKih29q8SZJTPsjkg1qPSbuwKQTWgSJFVOyVvN7mCa4ucmib5N5g5CvSLlWf3
8VhGEc9bbe70u9iS55+d06deELTjRuK0FgoIDyUPgbV5V26ZczN1pp5Qetnc5np411rWXu3V5+u7
6dcBsNxM5IIwE/DAfS/O3k5Trcwp8LEgdYtpX56zfXwYy334LHIntHR26anf44yA6I0beYJZ2h5V
uvIvyfdiY8xrh9Xb37JI3ljIUTRX/BaeiPdUj/dp+KULfpTjlnLXaiAEMTlb+Is39uUJQv1WiQrx
bgszXEDDwpJug1kezggcIyLoDP9sTLI4zN9N8pt4iyyYtN5EvJJ4A8LGLcDjR/umfBxd8yy9lMgP
fMRbDsGwnWgixzGEYfXY3MTH8Hj9d6yVTkQV9H/jXkww0mu9Kmn8DoGyCD3tlq0/frHP9b7fRz8C
WhBBTqPZ3RILWEsZaJwJt1NlhRkG6A9xqJrHf9VIN7UQ9NKkjcz/fQgK2ZTraM5T6qLZcflJ42jg
OFMQzsQqHcXuwh3079dnTzzELj8iqHaNLpYgDuF/sniomUmMtHNLBFX60iV/cxkgGB25OjLvvroF
9Vnpq4pomEYJ/Dh39+LiDhVUTlV54JITr2C0sIduV40oG6k//bPlyYfwVoJX27lpsrO+biGt358+
REe6j+GCS35n9qIkoW/lE2P1UxcKI12jH324Jby4PsY3URbLUfYta0CVRujnAbTbY0Qxu2p+GPp7
4YareObBuVcPYlNUyD5HW0X79yABh8cbJzndHF4fyydcNEZNUYSkLDw/otjLVDn8Emd2cNNX2vzU
qIN1DhQ1PMpTrT5nSNJrnu8HW3XFlVc5lAnMsmE7CWyvvVhXeYK3mZ5bgk4fnLTcVX/mX9ODw5mb
PvSza0pe8LjZNX+f/V4GtS+3S1Qaypz1BLWe+zvnuxK6w9N0Hx60B9v57HjIuOD8FAfPmeRZwz7a
BNevNEP5AXCfsIACxEPt+/IH5GnS80rjB4R4x3Dp+F8jnJJEJ1TZ24/TTjQxtjB7m0EXo9bVqqnG
iqBiwaGa8Jx1u1Q/6THM8NETkuyBkrjB49Z2en/fXA52kTdUQCTGDHaO2zhFdQxHC0puVGmwfqzq
S+jLdepeP6vWTkMemaiIiIrru+ZrJk+t1NcEnG0fZsxJDbfwq1sRxJDfvALTMIyR/zTREmmMnDZU
gOpG+PX/NorFGjHScUgrixiOHlAPS1wVRuP1EKtf5s1ELVZEFmW4rImJCvPu3jGmc1meFRPfSCVN
fru2wiJ4E2qxCCKlTTOSMMw39exlduSbSLmtp8ZiUch/FArEOaUOiHLLHqseqlMWAmFxC7+/18xv
bELXnhzUxcfd9flbgViIUf0XSqyTN+sgaU0VEDihRD2RzkF56E+9V5yzH8rLNlV6bdUJCxKBH5PR
qF3c8qU21I3ZMoe8DB7nIPwwWcHh+oi2QiwupWoytdkOCdGUyr6K6ps5qvZ/EIKvwgiwrYFqejln
OMr6/ThQpMzNaP5U0qA422lM6nk9zEq6R7dKRVTBomWAVM3i20x1oPnBPIjjTkMgp1e96Rut6WNw
Iyzfh532UkanbUzYCvoOw0tFmPGgOs8bZrFvlVEt5snpKa2MB9GbM74Xx3Bn7a10n91Zx9bZda/V
mT78UfkR3hlfky3O4+rIudSp3wj1Y3lZ9nDsJLUKoW8e3o3g0rJ98cL7O7oR7QNxwzQt6jj4Kv3Y
mPG1vAkBxv/vyy4fFn7aBIPW8GXlm/4clJ58Xx0FhyV9qB/i2/FePgWP1UYesxYTLQTgHAxUA7+5
WE2ybzp2TjnAMpzgvus6RLLyRN/Thmo22oVre4PeEDB+dC2QtFgsXL0qzDrNab2qTmK5ZiM92umw
gX9Z6T9hQ/lfEH3xOCtmqaCtB+NoTD3p2bz3J2/K9sM/COTiMK7vsupjYp3EVyyP1m7jA26McElv
qZsUsEzMCDnOxi81KlnQpb3wm516ZY4PTetFhy2Y2todRKYjPDA5294hflKksuK8otkLBuY1K+LH
GctDTZaIPM5/cKXa4g2IsxJEgmXO62d8PkniJaYElXksYyc8AzBWN/bB2pLkAQFSkq3ABb1YJ2oW
qUlS8M4cq2Q8O22X7Ipy6s7z2GzBUlZD0dACX0gZFTr15erPiypNZ4k6Sa3H3Smdy/5LUyb5bZTb
+UatZDUUOQ0kFgE/WEJQxmgI51iUShQ5QPJrNL/GWZXsa8vaIhauRgKpQXcJsAFyTZeDAu2WmeoQ
sKUp6B06g0Kb6/RlcmjHqviDXBGQgYGvHWInVIAWH8uxQyeXcx6TcdAa5yw0rL2cbdsWrIxJkQFi
gTTlRQvN43JMjQ+UTDP5UEJEHKOdvvlEMdo4ZcdqJx/i+mfTI+mHMM1GUUkTk7V4t1PkYSq5EOhE
Lm/beggjqZszQDZB0t9JkaPe6ChEazay+CPuom5YmFXkZpMO7bAK5UejbKRTgZrndzWP0ByUy6Dk
FQwlV3diDNOtoXnN5grYZGhVXhE09gct7oLHzkjCT/Jc5yc1wulQaiplN0eZaQt2HO00aR4CbxwT
ufeCXo/OZaFNXsdcb9n5rhwob0e8vIX6zI9GxWaqKfMO7oRJ8061g29KPX5oRmvwrp+ZYn0s55ea
OM0zbKAFLvLywxZ6YE/zxLaoAH58qytb3YHIypFJTJ3sGCcywFaLdldr5taNoffSJmLgfXkNJRdh
RkV7b4VKVxhZnwYjOW5/CE7QVIuf9W3vNXfFIUi8+ohI5PH6kNfuKLBoYDE4Bbjs343ZaiJlmDvR
ZpYe550Z3VcPKK+zmCNKM0G0d/D5ppT2KTlsmXytPWIFDk4noaOb+I6LUtqgbQ3tVzFx2KN7vhvv
8kPCLjKOzbn20o/bafdaln8Rc/FMikorksqI8U436ad/if7mM8Z8gEGG09Z9uBltcSIpaiSHSkA0
uIjhh9CrvPDQuvkA0d/g/t289NeOpv9m9J1M3Tg6Ok0k4sG737Vn6W99XxwdKgLW0bhBiumwrVCn
ihlb7hqyNVvY3AMksBb3VqoZhTb2ZG3iOIxO2Ufnodwnn5TvxgPdkJv4e0ayIyENXZ5mNADIO3Yq
+l2+h6DcSOa8iRJfyXwQnPnvBy0+sR/6M61CfpBwhhUifYm9B3tW32pHtGS99sXRd/NWw3oFOEut
lj2Lfw/QRCo+l4dHnqphMaQkzHU7ad+LeA7uEzMKjnGeJA9NXVB/VHIrpDiDmdFr1Ur141B25U+T
htoBt4/psw3kY+MJKOZ+8W1wJKfRQ/dINEYW38bqeaanCXCHyTQ7T82kF6iJ4qTnMShH577Vmo2n
2lpE3M2A53DrQ/NfnKGyFFihlBKxnIrgXsnL6aPlp5lXq22xT8gRuENyPfl8/Rhb+eQgQkWdl5OE
59oiquabcR8aaKonOpPuFpqGlqgtb/nMrn3kiziLF4o8RO0sy8TpD9G8Fw4pQnOroXZeuILav31g
rdyAbCx6+yDNUUvTxMjfVCWawsnVsRdo4bQyDlJfHOwovS3K+nOPL87u+jSuHB9IjaORoCBQj8KF
+DFvgsWkulI02QYSE9Y3S/Irt6mbT3EXxRurZO17ocaAbiEVF1LdxbqUpCqLg7A13RpJH9e3xgc7
NU6/PxgQKipGFwYdm2WSK0d95xsIlrl6YnzLmuhR0stvYb1FCF+relPrFlQKOn4IFizSQfQkrcQe
ShMkoWk/DBIFUkh4sv004sZ0o8cQ8vAu6uhPRabtVfkoe3VhFiczd4LetdRJuRlnXT/OSJVsPKjX
NiNPUFDZICcgSSyunyLxE/rhiFDE2IV5uUWTZ26iV6Mx7+OwgueNSd/Gl11ZQsgpaMK0CG7kO0hD
GuqSUhoRNop+O56bEfF6JNXBYU1SWQ9/EoxigeB5CoeoxbbvWyVs04ZSamzd17KwavlrMLbeZWuX
OAWg/6IsNv2gKYDJUqIIa10hoWjfzZ7tGojZ5N7mFS7+b4sj+yKaSBHf7EE1SlPTKommH9vzcF94
vZt+tjldaoT3pU/X98jagXYRbXG8xH5r20NOtPEQPFVPjYdV8Ceh7GQelJ/bp9nq6ngzlYu9gmji
WGgD4YL2Lq/LrxMG2pqVbxSN18p2dMG4hLlK4cotEVHYhIWzEhPmFiyA9agCpMEQOd4h7XQWLEQG
uNfvImxU1FN8/P1DFAAgVUMwXfA7lu94fzTzeEoInnavU/jDx4UzM6KNp8rqRL4Jssg2CuEfmYsg
ZWPeYnr8lxmiK9K0W+/3lYP6YjCLE8RS/I7HJnF6/yVUaaZRC72+BK+PhNb35Xrv9Vbxa5kIBaYW
Xd7suvg1kKeNKOsL/X8TRknnMowJvy1ohNFD50UPNW06xPc/+Ack18/pPkDKdv9/G9bi0GjHNMYs
gnhZwQWn8FDuMBeIfz/v4fNAywYI8YvtfjmquszDLDKwTqD5e3Am3XDTwtoCt67cInDriIOgPxyi
Jbu2yjusX+eaINMDkPaTMkysg8wNpXAHxutwfeJWvxT6qlxYCLIB3l8cgGgn1/WICRCM9+xJO3GF
tjv/k4aOuXno7xFPqjduybUVCIBShycg7F2WZaNGzyQsQx3gVrF+zE3nSxgUp179fVwh6lpcVLTI
kUmkTX75rdB/r2tYOSjx2s2N4hsfyqF96X19Az6yNn/ALKB8CUEvStuL+WuDTsoKqxIq8KCCP4yh
mz5GxxH9keqrfht+3PIe3wy4uEOUrBrz0iFgeh7v7G/qT2FgZr1YR2Tf6+N2x33lTLoY4GIiay1y
QlllPdYsfCUPEPTaajitLAlD0FahjWDTCeT08lvZEh5UaUDXhfdG+iW0K+fV8Gc9xhNmno/XF/zq
cGCYAQQVaofLqp6WTuWcd0yfLDWelp0MWIF/EAHsy68uHUT8RbatqvVsBI6YLJ+OlaX6yclIe+v3
t5HBo/t/URZXUl52sdKIuz0LY/XcUYk8YzKXuUEkFxu339oFTyxRT8agjErsYgnoUdvpesX3KV+l
R+cx/JCegUF8FdbG9q7eN6obPqSfk0/NmX/ab674lUfZRfjFO2nuAsQFYIG5yecSsyskaUkuTNwy
4hHPg3YvksPkEG16Kq8YVvCWeTPuxZcswFeMkU7gWtNu22h4tOFT8188NblyqJAAbafwQ9wkkudL
k1uMwcZKWiEfXP6AxUeOZnssdIcfIH9U77MaRcld8AANAeeHcIf20PjU/W1aZ9SO9snB2W1SusTh
tciOeczRWxLuDzyLF4dbDKkjGu0O6EGwa++wtHH9cxu4/nP6Dz4X++lUZRtDXtueqrBpA70KuGl5
nCqTldSx0iLnP0VeypO1mfr99f25UneG1f1fiMUB2oZdowwSIfrDv242w0EgeLZSktWP9zbOYtco
eWq1gUac+KwdIuDlYAsfKo/D2osf+i8WdUJ5J1VuO7pw2INNXdfVqaSIQXtGrOHlVI56UuqpQQap
R8m8L3S936Vab26cp2sPcl6f/4VZTKef0bnRs19ggXHn31Q3Wn0MDxY1UP2Q7YzkSMN8d/0Lrt0X
cI3wdULIHw2ZxX2hqb3t2xPCpyjWNkgPYHUejkFz6gP/94lNguiBSKcAXNjvSl3tNCIVLCHwNw+1
c2cNztfOliPwqIri5nYUb4xs7ajTFEsFKY7S/LunVGAokm9kZGPTUJ3sufMcDUm/iTUzfbw+h6uR
IBYhSSNUY5a3VNcUdjSlDKzM5EdFepVMvN+Sbuerm8bO4nMsTxFNqFiyo1GaX5ZFo9j0yxjIPhkL
H4qqPMPZC95gdGg2bsXV1UibE74rRRGGtth0Zk025muA+Zv9tFc+NcfCc54s4Oe+2z1mz86HTUTk
2hkJXAplHyFK8U5u0rHLUkcP7l+1ZtVrMI1DhNFh/as7zJXl262DRdw6y+l8E3DZpRuctk71gYCa
/n1OjJfO/tljU0qt/MbUv11fJavZJt4StEBp/L8XYJzUgv6vTzKDgOtBx+NIPOrrvUJ7I7zp3OjL
9Xi/akjvBvcm3uI0sfQ5VK2MtAYRhcaio6B6yT6p3OKGUsnd/HFSaPr+W53x95yZUE5utz7p2vHy
dsyLNZRISqT7Ab8h9W/a+Q7BAi/zt7hqa3Uu4drxv5ldZDVyFwjCCDP7L6Y+2vs75Sk56wf55OzG
D9fnVUzbtWldZDKVb8ljIz5jm8W72ix3Y7PxEFqbNJHBgxmFrf9OecAy5z6xY2FiVDjhLrTam8aQ
TnG/qdK8tvxNhHRoP3CYvLvWrDpuISuKB6sifzZq9Yuj509W6vzdJNE/VZMcr8/c6neitAUmFtS3
sEBhat9UCJ0MGtcQQyocbqy/o1NFc43dMLkani7bmJ7VDYd+CCZDIO+oqC2+FJzXoe3gQvzqSQcj
cJGTOE2yc44u4o1VEPNP1vvbkIssMwF00Oj8gWp4bHpgexpPzq2/qineOJ3XMi8wYKKzIlB+y1qd
pNQ1yrUgRiR1HF5j0yxuqR1qN1nShPt6HpVj6KPKOOk5GL8u3dL3XrvyAPXRaUGcAIzfYsfNDu0k
pSD8ENeHoqQw2X51ptKbnS0S1loktEYUlIpw/n4HbQikEMaXT05UdHbnUo8/lhbAt9EfD9UUbjzP
1naeDRmUJ62AMix1D8LGGcgZoCPYnZp5ShQ550zpa4TZpz+oHgIKZX/LQAOFwvflXqAE7DvGYAGj
TeL6pGpdfcBJLH+YnXrzfFw7srjIIZPz4hTX+WUsVciPaRJwPvmmeZDKXfWrsz7sbBrcOxw8j+lx
E0CwdpdTDFM5l9EFg3R0GTMrVTivMog6wbfiLidXybwIiISorpT3vy+kh/47n01QbEUPe3HRSOaI
aF9CE1sD/fkw+nH2MuUxNbfJT7aIQSt7T3DzOZpNRvaOtoxycpa1MmibKHZK3iJJuMuUZJ9G2i7O
5GcfzqSbONm3PnQ2dv3KZgCrQHmMjQesfDmpUz3kU1NEFEuVsnWjzPkBpmsGliGNu1L1tz6iunJB
IK5AG05Axt53CJ1SjsdKaOCgeJp5Q/haPVFKF2QDnVwiPPwdna1jfBru8n3/bfoUnoreS76mT9mP
4ZzTLTxuFTBWNijPFJInqMcCLbc40ilP9r3a2cJU0HatQGWiJYTc5SLaKhisTjXaJ+CpbF4s6uKE
S6rBNNMOyNqcA5gsUv8vR4m/l077tZmaLezB6rDwSBZuZ4Abl8xt3nx1EedsUD8DqgUnKtmXSpEd
GrKAw/VLeOUsEDYToi1IdkFZd7EvE8OQmqwCF8oK/mBh7HmKjSHaMF5ZWzikFYLThdAQpa7LKOBB
JKlHyAJ4Aa+GVEZ7JDwXg4GQtDJ0brNl87c2Ku5CqEyYXL7no08zmnlWIVPpt1oPsJhrjp+vz9va
eqAzZtGVoy3/jgyozM1sxOIa6NTk0CjmRHPYf7XT5qnKreMfxELfAZsPlTr4sjuc5FKbdwnlDiOX
nnsr/GKpQ+FaUhCh5Kj5G3Wi1ZHRZIf5xpn2LpXwwbfGwpsBr474xgiyr3Y5/aiNGiHZKt04wNYW
OmVAwQpAf5Ak93JdVL0Rz/JIrLYNHibfPqdW/WzUzcv1CRRp1iJH5ykOIFEgKKi1Lo6JtJkzREwU
wpT1j2zMOCvzfldguDgGAKqmISvdXC6+XI+6BgsEVIscNp0teiXL0XWIN9tm4pNPF270MH0WD3Rp
Lz9Hx+Fg3EBlef4Tixy+3JuYYme8yanLsEXnMXAo+KcDiu2a/GQa4WdHi6X99dGtLRPYglRSUHyA
1LLY0n1vV3rWCEUQNbiZVX2fpa0r2eluGKaNNvjabn4bSvyUN2MaI1VuKpFFh2rWu1Ev3Zb5pvfX
ehBBOrXZZfZSTK7uupJ6g0FNcVJcSf/LQMr/+oytLXagJOjd6BprcIkoKyS1DOYoAENp9P1OCnRs
scoeJAvUwI09vBpKSL0Kp0PS8sW+4uMYTeOzr7Quvq9jdMI64xF5+41jfS0MDTq0EsHgA8tbJHXF
OGDkxb/kWA+P4Lu4P7TPvf/7Jir4FAljMQpPNh2zxWjMZFR6JUrRszfGRykJ75w63ALHrCznX4rL
ALmQN+KWulxjUqgNOVhy2uiRnp1MuSplV5fyJvKmxBhPtZTM368vh7WI8GxR5DU0gfFfZPxmKLXa
JON141TDOWumH4XvnKGu216TRxtFipUPxXqD2iY+khDLuBxdAW5D6WOsg01rDh9lFK0F2F45K8Ug
b1xWq6GA+IERI91/xzSL+mJqtJTLCuVYdDqpIsXqc6moh+uzt7JdSe8RHSW9pzq4tIWcm3QKirKh
FYhcijtp9o1lV/Pv71jxFBNq8TD731VeAjVDX/wXOCV4ULGPV+0bw/r8+wOhaSokzHG2eCcHZNdS
4PcdA8n66Ws2O69Nrm7lk2uTBZwUOBsJ7HssqyUHtVoIzIhR9K6hpYhspBtTtRoCcQT+wAKIl/nl
CoujOsl0kaOYdf8zMfInRak3qG5rBRzLfhND/IY394CU66kexiLGx1l1rcN8SjzlOB3Kh+4sWGB/
0AxBXRpkpxB9eA/G7ce4ApxEPIR2MX+bp3t5kD6SYWwsAZF+LNIT+iDwIvlTuFItzh51TGdVEsZe
mjI+G3HzFJcMzUm/2/PwqTGmLTrfyrfizUglDPEPADHLSr4kG9W/fuVokFo/7HSqH2pN7+x9pk3K
lykSuj1zPJonE/DILkUJ1zXjJpuh+ErBWZ2CboSWU6d/qZYZ7K9vh5XjgwoBvwubM/b3EqPjNL3Z
jBFzUTj2EermfR4UsztU+cbVtcZHtQURF660II0sJ53Us83bmbrthJoHT2X1c5h73T10kTvjqEeu
9M/wQ6ncbULjyrlPNihQdRbJwLv2EPrr8aR2UBsQqII5llHR4omi4szalfQs0yo9XZ/StXYpOY1J
Mg+dkcLuYn05Vh+1SUrEGOuNNned23l4iPaZNz/RlYISE56ax0ndt4mLK0R+3Ex8Vhb4xQ9QLzdu
OvhwknN+QNJVj7USJacmjCVPDoTBVl5q+0Zuf8RO8jrhv8VbAIHRMqtf495hIYa6SjMi/TuN43MX
AF1J/OJLjSZGJKux2wxmuO/UMHfTPq133RRi6aHbOfqkjv6gTP3nyMl3aat9k7vuJZ6CPQfYt0Sb
H7Qk+DICR3ONkjBYpkmI26k3fh9/5Un+rbXlXZ4Wt3JTPDldes4tw+t0nKSCSv1bVdLPei4rx3xO
I8w8dMcNOp5jbaK8aBk7Rx31zyJ7cHMlfOzmLZHgd7sEOzmhS4JTGQ3UdxTLrszwULB4tTd+/ypH
45NeDI9anN1cXznvvhthhNm6CR6cvpi1KF9HahGYFTq95PVRGiN/H8snPSjs82w0deamWqaCA0+2
KChro+PURWITMDSqXov12qo6io0C9TqXjedP6Q4QotfKv83JY3TiCMCeFWgtxK3LVWmMXR/aPs+z
KVFdZ7gZncZVSFrQAN9Ix9deglQhkLWxMVKEBbEIFZTFGJY+G2Dy5kPa7MIf+j7eoWEX77V759g/
OKY3fMnkrbjvPiBHKOKroA/RLH2vmu5HRjmpojQpGESCmBYe5sBtDL6alwD+9l0h5TPJXpt7+paz
/bvP+Cs4xFLR3qeJu0gJCicyywIMvSujaUVdw+3L0JXG1+trdPUgZyewUjnNOVEXq0Vtw0qvdch3
2mPou8rOOkU3wb0OVDA5D7v2of1rOFX7LeGutVP8bdTFkZYYsZI6KVGrUXl0EhmhpOdYJbVqrI3r
enUaBXgP7XZNmMldLtO6GsY2Snk25nN1lvTsU6dW59gwNrKrtaSAJIT+EfUKIfN8GWaa2jjNRVMA
Ew37mxKZkxdB1H26/rXWBkNlnvevQmLNTriMUtu5k8UyYtzIQHIR1Yp81uUouZGmNNtdD7U6INQ8
RbWW8vgSWhcGVZfGAaEMo3FrdKyadNgIsbYIILjDRxG2GTBtL0fTTqgaJjLUfWdquJdyuilF/DPU
lI9JEb78wXAsKoCC2AsnZTFzXShUHw2GU4Uf0+6nTxX+/xRg6VaVpDwQB6GTnup3dTO6CGB61yOs
fHyqfACiQfVyrSzzTrOLDF2dgR/oiTuF6mMdtCc1UY/Xo6wU+1ChAeUGWZ801158lEksr9SCK2Qb
/oF8CIDYV2lKdmWb3kdxemRVbtSnxNS/zd9VMHU8dW0NxWSRTopxv3mXmDqK2h2mtq4jfcyK/jwX
SLHnL3MxufKgHsL4Z1NuYdnfIShFUAxfQczzOoHmtjj2sJWVShMh2V/o6OBWtNPKk4D+hHt7Y3zL
GV2GWp51GldXGRCqc2QP1UDP0JKbdIB4olU3Xd0/zcEWknC5VJYhFx+R9EIuI4lXsWEGrkxmVfZP
SrmVaLzLjJdhxBny5svVVZW3UcHIpptu2DXYUKUHVASmv5STiUYMcLQ4cJMP2SeVfBFUwrZF/K8i
8HLxvP2Oi8Uzy3Hfh/3/4+y7tuPmsXRfpdd/zx4QDCBnTc8FY0WVSsmSb7hkW2IAmMAAkE9/vlL3
6fZf9mrNzA1tpUIVQWxs7P0FvIWLFdSF5GvEc9gk9dF+8X6UdkS28OR5hbYKhi9iEcqE7P0I4Psz
MwNyl8Xi2b7BYeJTL7LfPdU/v7FL8Pvp3iwdk3S+nLYNoTerRTf94gGeVwB2tbSnss1CP9d3q1w+
CaqfjXuVK2nOTCixYdzLaQXg4I1KzNjefKY8d709XE/9VW5rwzU+WwsMMyBLdzMefGro9NFW+HdT
exWyC3PI8AxfhtjNiYrhMGZCCOFi8wWwcehuqrsck9qE5v+y2nf5aKiMQT0WLsK/+qLIAsaUbYEe
gMFngJeNyY055D6Dys+L+N8H219qMh9jYee7NKeQnFz3pvz+op946XGoUEf8DrJOoRGK/RBBrTDK
8uB/W5PBeKiRfLBCLiKY14y4yu6571+mDTLW3+s2fx6Mukelttp+8sGu9/aPgdAJAH3CgazSdT6E
Owd73Q4NvupQ3pFQrcEFGW5HxV2Rg2u1e+wwc5+dlH8XkFAC/Oeo134Q6JL1lc0x6kVj1CgD/got
0xwpO/iMHBqQDnSyV8Cbu9eL0MOy/+z2/ibU/2n8q11l6KvZqxqMT74a2WPTzCmTYyi7vTesUeOP
n+zVv73JKBhCEe/iCXjdv5+JC9wQ01ghfhWWLWjv+sXLHkuvSj6ZzsuGcbUWUWCDsjB2fECbr1uA
UKXWaFfhgwGBEhM3aCCKh4coWC5muPL4f5xKFNzRULgILv1S2EXXvSe9eXmAtvlGIZ9qAvalQOfP
SXPoJhrBuOu39mYmXcATg0d9EfjbzyAbv1ufl87nP9/FVRRXFXDPJcEdFlsnsafIHMIL05+lxWa6
FTv1xRo/id8fUIjrW/3zkFcBnJhK6jbDB+9j1LfcNEutiO3XTZbOWwHuYFJEI+xNqrvhx64FuQSe
hyLQ8QTHw89UPn+xdL+s4p/fy1WUByxN1Ia+PGBL3D8BrFJ0gfPsgl6TRagjB1mg3w0Wlgf34J+z
gDy4e6aCzzCiv0vW/vQ2rnaCLOuoHPl6eRbKDX37+1oG4KoMyP5T9drfreGfPrN11Vhqu34EdBqD
6cTdDe+CBu3N8OEv2WyW5xo+eLEZOiEJPme0/QLpvLrfH8pPPyUN7lSMXScwNpR/YP2KDe+iE+Ok
9ACd+s9p2J/dWOsqNcVh1l+7AuPZqbhtIr3pYpKYUK2CPswnO8Jnt/UqJeUDYwW9RJCxgbv8wCBA
5UJxZ5nf/dE/zwKG0Hr+VBngl9LR9R29TlGlaJ2eYVg7XeImj8r9xaRZh9VrsUFGuDN1II+fqild
Hsh/s4avpcHkbJjZxzyW7xUNBkiE0CDfn/o0Q/CgzxaoKIn57rzTqPyf7PK/kA2uP/VV2Jpk4Q5l
i3lt34sHGyz+C58fQ3tWuIrgkjZ9/jB99pmv4taYgzJsXeKWnV5UBnkK/t3/wbL47x8NmOeL1h/+
uXqO3I6vUpj4aM2AAdYeVvef9ft+c3pCuPnXEFfPTLtw3ufVBVaj76cqj3X+XKwk/PdbKr3EkT89
I9hUsLNB0RatJPeXRkY/M2Z3ChoyMjITcMqQYEYaxC8cXj40t7yEJ/VWrJgunny+wf6SwF8NfxXa
60JWnuFjeDZ+KZomnOfxs6Thd0OA3wWWFZrZgFdfnc38YXRXocTlE+rIhHl3tvVv5j0P4YSR0L2p
ws9gCL8ud3yqn4e8evAXbstxnT+GnMDQcMHHzF7ydA2hvw07pAxKHZ9tkr/mCFdjXj34HR/U4PYY
0z3yV0irfJxCwzEgcuNiDrPw0/3wsxt7NXeGU2amY2LuVOgWYUEDbzchtMABXkV4ZG5IxJPPYtrl
zl0/rj/f2as92OihQIs+EuRtrCpg3IK3CZw0+gp+eZ/N4m+HAo4IiPGLO+B1b9EBAn5pZ6Szrc83
vId7DMudJSjLOXHyz6SLf81xMH1oKjColkHj9xfedc1Kk0oDH6w5FKkKkd7GMnJTGqLgf7rkWrmM
rJu2RI5FI2MLe57NZxqmv8brP7+Ha+aUDfE0UXgfj22zdd+t6EJFW7oPD7subb5+btL3u0cIXXkY
VfgUxIfro8ME5VvqC9xjGPVFtnhp0L38CHD/8V3/Z/7W3v792Rj++7/w9XdoncoSQk1XX/73qXtr
7kf59jYeX7v/uvzpP3/1z3/438fyu2yH9n28/q0//RFe/x/jR6/j65++iFFqGpfz9CaXu7dhEuPH
AHinl9/8n/7wL28fr/KwdG9/++N7OzXj5dXysm3++MePtj/+9sdHC/g/fn79f/zw5rXG3z1y+Vo2
b7/8xdvrMP7tD5v8lV6ojYC7w3MDLVFERfV2+Qmlf8V0wALq0utCG9XGnDWtHIu//eHQvyKAAosG
tAG0v4Bq/uMvQztdfmTbfwWyBqwAvCI0OQBM+OP/v7M/zdG/5uwvzVTftmUzDn/742rpoVFOLkxB
qIyhKg/O1FUs62eZ+TjnNVGetWlm0O99K28ra4mlRb//+w0QueQvSqaQXcajB/9UEwpxFxYAgs5P
+S7aHBC7dco5cptyOIvSiOlIvTMrSv/sFSDONn41Bh4BZgLlxZWlnmM8+aud7Ru2TIn2ZphSN7Y8
S+uHIxQPDOY3G68YitvschFQhItca9qqLpuDDtaDR0sYJ1oqcmo6GGc33Uw3U2PWT6RC73qsYAzq
y0C11D4s/7z43hhQl6mN1RH6BHnzMPdItW0UW6OqNb1dVi8QBOeVHw1O9jpWxgsysOrWlOM7W20d
rkryFBjAfLPkpRlaijzaIBNuFODCoTmR7jhxBqIm9FZhJlXpxHbF3uln86GQlrvPfFjaF4taNz1b
dYTsctzoxRHh3Pag5gGqeMfGdO48DtHgedhC8Hk4cyGOOWvXwzq3JJC8Qh/PbvkZVIxblAjpHvqi
JBpyVoO/pejt4IKkA8MAK6Lc17sVwJadebkUkHbfjRGH/dnZMrYWNMFPNmnAmVWuH5SrVqkju2mH
roTI+IGthKYMNmUubexDY07+RjrNI9rF5ZZXTh0KG2L6coFWuqIPDdRj72tpO5FxD2FF43FopXk/
xaYxtnuzfpxZOwSeVtPBzbIFjbuBbZY6mtQCFRhTO/fNClE8lq9jahDyYMqs35K4n/z8YGpGDgOQ
ACi4+0XIODSOaV1u5rZYb3GizEL0UyD2qU1o27WHsXPneyPL9t2EMlGlJHTRejI9DUPzUvkW8hZQ
pvYmMbqg992NmpW6GxTv7lQ1uxvD3hVD0+2mHurekJZ1tthxnluH24ehJBDanhx203fOricrGg3a
BUSnWucHuOC6t6bNU9rsFTwVT0Pus9NYLezUcT4FrqOKRElB9sivUbpuM2PDpb0dwLS9/bhMA7oI
ZbMc/vUtGN2bkTMDnaM4gAcmbZbHrsqNwGFd+YwRIiBN200m+HfdlgeLLsONl8uNN47b2uFmZADC
HpiFd49TxHebe7A1hr1J7Jqtf3JGs9qIecLS49UYTZbFbibHmZJ59b46zDg6Xbc8Z73xVvWl2FRi
cSLWCgM+enV7mHnjRFhiJcTvbOcwC36s1szfeIN29+P0kK+8PKjRKg/2ZOEsqqtHoAzuISWpnkqc
pTK7HyN7IRC1KdtCRHRZrATrQwYgfJhbRc02AOV7OZfDspzrAvoCTMHxXI/0KPuob/K1DqZRkV3T
zjw2cmMKCm/Wu3nObl3V613WlGvYM5l4K4QsFqvaQonlvimUDh3hviwl0E0wzUkdjy7wZipVWDhG
qBc+b4jN3+U4bWxhIi8C5+A29wlPiprcQXeKRLmOCg0/FqDpPZD0A3h2jeFQZVlUT3Qvi+Fbb9Rl
3HJ1j+4V1JVobqSztyYtXx5bt9QvppFj1c89hxC5s95a/fBQM6tPLkXfcEWt5n7tjU3pDtUz9yL4
PhnR2ucjnDms4afLx/cq6fQRNvU85YZNwDAal5iQur3Tvj4b1rgEvJzEoWFZdWin8g2f9yxmwvfz
7JRR1avE7fka9bwVyez7VdKpRZ47ke9lY5Vbzc37yiiKh7GAIrbdDink++dIo555K21yoG6TDh1k
iQoEx7Bp2/HAuDkcFM2Gg722bN+RFEIybN/Uhvv3i1Wt4bAOOl6zporp7NLHGkFPT/YXtIGqjfad
ZwBsqj3Hn8Rk9thr4y067kUmQ0+tFaA4Xb/tVH/n2bq6YZPphu2Y5UkhxXLnOCi5d/0cF9ns73Om
+nvTrk7DlJU3q8HyWMjpoBbmh9WgX21IcKfNDBeXtvdJzCCQBS6ELQ+iHp8mr1VxlVc+AKP9vB9Z
6US9CzpNeXGXgTJO8djOaNCAJPnC8w4b32onHmftph2aL0DdTBtlW/VOzY08ZN0cjiNTh3bW69Eg
/JyZbgEZ+mY95qXzsBST2hkOo7cAQRQhXynkBS4xHZYp9HZdFE8ry0kgYh/Oq/NdEGd+ciZV72cN
gxOTreqpHnW7oQuxIyFgx+tzYW4LYrwKSsVDmctxY2PRpFZOpkfqtA9iXsrvXr0C2Kna9r51JDo0
jb+bskwfejr6cWZX9YNcPAWZD9v+rscidDKt30vdp31lBdDR1t+l0l+xrzkPYnXX1BaruamhtH1P
crjItbMX+JnwnrzKzkOcCoz7ZVl5zGbfuKlWG7spXKZ23TCY+2YgRWjX9AX5PP8yt7oKNNbczazN
6gvUBgPhrDK0G2faZ17RbI1RVMmIc8YrbMj4VJtfZ+DJIzPrD9C3q5LWaafHWjdGUirYpXx8SVrX
S1XlVmG1ePFkCH7+uCgLDDOFs34Im+vQ5bSDpvo09cf6clltjgKMMmVUWrmZdmN9XuiROjqknZUf
tS3bqJV+d3QR3mpz4l9NKlqEhdwNXXP5zhyoWpruxqGLffT92jl+/K+ctTjScgsZ2oRbc7any2Tf
9Gg2wy+TdlsQ7tpQ1IO5q3s8e6vvwm7NHIxbnIIiwhrn3kItc9Am1C5sUtyvajKPVdXcDi270b1f
3rmC8K3jyy+sLviPLlt3Gc6cTzUaOHwwnpU2aJwNoj3C7GEMq5LDCwQOZDH2yXBxBmur7VHEGZ/L
ROjGSbzGnXcdgyhTjshZ6nretW0pInjTiZQ5nYyEHroTxM93cOP1o3xwZLjgblOtk6Ido9LgEDas
h61TUpT7AfXdur1bbGxdrCleaQ2MeTDvybwMSTeYZG/JfjxQZbMYABbQJz1Bo96AnecycOet3Vrd
GhKZ16epIPr248Iq/jRbFOvUNIuQrLl/nCfqHUcthyPX+zLD9ijNTu5cd+6/iBpuVHZtvYhafW1Z
81w2Fsdz6IDVRop2b2RldetfLuXUyNi2VYMti7vJVE09Vl4vzhasX3eF637/+Aoo8DPAw9lBrz0N
ANdiX2kJlfuiCJdGOU9TY8moXer+BoBPf+f0ZhvNg9yJzp/u7Qmlentu6DdBYCBad+b7ZKtDZjOR
FuPkpG3PPLgG1P2DAcG0GIIIzanwuJ+C7+ftfA+goml0y6hVuTj3lOoAt8j6NnTqpqoqD2lbD8dM
w3Zv1rx5teS8pmSeVdivrX3MBmIdmZjbmFnmDVErAbzUKp5G2NfuXMduQrlwdWd6fOuaBAQywI5O
ttUYyNzqcbdylxwArmoTY+iWG7eonycI1C7IaO+aGn9YLUMTt9oYI9lZMDPp/Qd3sNhu7cBZrdyi
hUvvt7LJxUn0tE21wFNm4Q6fLjf2pPumgx1xx5EcTvpgFLY+rHL5ilXcpSvz2q29soPI1yEqG61i
qOtYt6oiR2Yv3lY3hT5+XBYLalqL5a5x0fNNrcadAX9NCNW461nmPB4XWC80tsOf7AUP6VyrXd6a
U+KvroHlnSOkLY48dtiv4gwdwiPxi2LvC9rGJsu/gpHthxTFuRPvHVjX1Uu0tL59ciwnBga422Ey
y209pa15Seg96cZLbsmtbY7fZs9aTjpvbsvV8e/peNdAjG0nB5ulWvL9BDTjO34l8QtZfjNhqhB4
M2V3QOfDfHEul33hzPDoNeshIm4jsTyGeeeX5rLL8rrdislf4jr3dTg4Th4Woq+/dHSwkrzOZFIB
6H60ivHdns3mhAMR1C6xPXk8b06d2zen5nKpQUGi2lt2//pW4QuJmKuj3JH2rslKe7dKCVkJAwcl
Kl2kp7h0lMBN0cqMqJS22tcEIacVIn9u3IGEovqRF1N9V9TmLfie5fOFpRSOBWZnylOjoBZoXLnG
EY1HcmzzBCyRLlla4IraGfnBKAvnrq7zZKG5iBoIAd53/QIY9dKrt+dyWL9JKAyfmz4rdrVV9ZHH
SxiSt20XFtOaH2phDKnb1Us42ATfIwO/yzFlSdn1GTRTxRrauh+epGGHU2uJl3ZZ0SezRrpp5Kbp
yuXkzZY+Ya/xA1X7IIG3oOPoJV9TdVkAhR7mO9k9IKH1AkP6CIgDIzccvsGhhTJyOg3dGuX0wS0n
L9VEucdOQQ4RTnxgtPO+r2J3nlBXapAKEM0fFg/uXMNSo5dHO3Pb2NCFn5fM33d8+jaz5WG+HJ2h
ocUDc9hBD4S8wYw5NW2hvtktKMjO3K0xx9ORNE4BZYBsNO6KRphR19P1rITTxUZpT6cc6AayuWhT
JXNGyxOjLYMv77wGntesG7OS0w04gxmO7quK5WAWqch0jLTtjDVln2AfFEA8mx2srFo3Vmk/o2hO
g3LBSnbAa9sPlWmkwi92/tRUewDJ9pIt92JQc0pWaMK5qrN2jF72C2LfEgVAOsoCdmpwqwgqzw4p
bNdSY+1VwOYlFsPY3JTTxM+tdLBFMEi6l7XDbgG/202QSd5XLi2Qm2YvTpXVr6tbRwhuP7BZ4TW9
abfmtt7SqUlovprIqxoR8rbs0sIrOPDsvRUDkLU1SwupDhwo0lxLmGnl/rxjgIs/Ak6+wem2OqtJ
WhG6gUs8FYBV+2OxPPaKO6EpmnVrslrE9lh2gWv3atNqGrnrq3LlGjbEeRqYfd9IV0c4oxtBIWAV
vpp+QGbphVnbQi6vFSyccuMZRI6tEISEbIHPiVFZRTgaJkQD37Ulv3i9i/o1x0mytaawmkiOc1b+
w5imM44wNs8lgkF7YziHehi8nX0c+VgHJRR2Q+UzHc51mYHS2hsBrabEkeax7ABftDWs6Dpqf0EX
ZmehBJTaBQ420qVTxBCpNyilPHaZZnthn6hLYBoqnujoIn8HFy7sM8iD5fiPO7JHt7R00HSDTMlo
njNPHcw1W4Ka1wJqICptXfOUIVYFrfmwmi7ChjpAWxA97WpGnlYsL9ONlakH+C4da+bEtecDkby8
XaxyEh/qn4iIRpST0dsuU64i2ecslPZraS887IldhHq0UUcVZGdZRQbfbn6j3U5s85bLAI2dfoH6
JcTMJCC0AWtBXi0kGNM1pqpSOo8q5a6BNVbY6MErLI11s8hvgwPQjL8yDL70EZCy8JwR5LlbxX25
gjcw5KBDW2h9eayj0TDcjEL4ezrRk6tbHa3rdLDyhUay6ADLp9YS2NCZD8AlAdUD2V1YY6cJOtQ8
AnKZC59DQrqTychpBRxf57a7j4vtl92uhcTc1pExWx0dUA6vcqOjdYwm7kEP/uNCBELwzF6hfn8H
+eAXY8JkdnOR1LZ/4GuuQ0Hkru7yJR6d7LbU9InO/tbkBt/WzRzzjEy7DOfbAIamcwIeTwK3qxYV
cNBc2niyxx9yLF/JYs/BaspHeCOfPM0efD7dK9MB1dTv77VBYO0b4djz6joLKooMOo1Li4C/Olut
jTK0q2oI697aVjmpNtZo5oHSG1j9qEA6gOxCv/+ZoZwC5/D3sfca5NYOKhD3QvUJSmTbTqs71fdf
19I7NVV1Lpbu3kdyd5CjfVB5hfBg7PnYRbk3Htqe8rDLjHtnmlM9sFenUz/oSp9sAaVaWbzpMX9r
8MRc/OdvqLnI0KdAlWR5rHBACT2n5kFliT7Iyixg6HjGUrYPsIyHd7Ln8JBmpNqTdtAJ6azHYnbX
na8YFNAIJtAVXhlSe7hUOCiOdBCdJrra5xY9ia5kgYeoABfgOjBqAGg8dwKobmzv+fKNNSZUzMQ0
BNiLsICXok+1jVtbW+u9clTsVl0WSp2hkzbINRINoAl2/63yCKxcJHtvjeLo9wKEUv8BNQoCPdsJ
5BdSTaHq5BJgL4LvChqai/Xqm8Ctm6L4vi7TvJua/F1p1w4bEEdDpPprpfJo6HszLDgqNFK8wFcA
kaUovnhEnFk1m8FEwMvN9GhGOWAEhf/KM39KhoHJ0DLQ9F/4O1m5CNu1q4Kq9J7X1b1fy+lYAGwe
Aav1VU1JDwxpBP4Y4kFlvnZN2d6Az/xggGd3oJrRUABDawBHEBWD0wdG1Qbzwgb0wtwe+6+85Sjd
49Esrdjm9j2kdctIlStwSmXvQVZ8HELpj2VMhf0y2/QZOlJNtFYlJopBNqsxsqB3YY4gu2EjOjod
ERHa1ReJJWFjAmPhoJ/KDZzuNu0EIg+TEF/M5XSXmcOxh9dzMButCB330VErxFhd541b3Zu0bgXH
AoQd0MbK985Cf3SMAcAyGl7AFmczLfXBqgFtpFM/ncmw5IGzuCS22YKgIWfgyRii/ryqkNsoxpXl
FBqemRJUA4NGGGNaW4NKDM22TU16BIR62bh1fhZ6RqwppiYCKyJCFbk99R46WjrLtpT0dF/P/RDT
3vfDfCHBpRAKNhGFEAJgIG1TGSmvUmS6OAHRXevPx3Zg630JmHgwKj/QRt999W3YVEE/G7KGU4Et
HTcKPb4hQF/LRWVXeVtXISFlTWpckNDdmE0hOo4oJGj5dbKOqEjhEOdYuNM9ccPMHlOv7mnkzw4L
DDUXkUKhLWqhPRbUGQF0hAgcm0ao/c7FCqE1Wka8fprz3k8y6Z2NwgFqZ1rsZC3UkCymIBvDqQMn
n7+DMk4P3tI7t7L8Aq06d4tFtCl9BTlIQHD2fllEMLDIIu1kQN4jadu1tnrJLIIjOj51mDudTtq6
8sIRxwJrcqxQF8N8kmQeo9kRZixQMUsNf03M3GliwZo6HnN+QxYv6Tw2wJatPc0yqSuxKwcwUu05
gcIGzIgs+T7S+YGPxk3OsLMgy38rhHrz+DiG2FzcED0L2OjUu04OeUiAaAwgoQ8UZ1Ykphjrjemo
hLlY1VLXPLUHSA6v9FVmY3bo1d3ikzd/tN9dzz53enmn5YXHBEhj0FvjQbLOPDhGg3rRCjXRShtr
7IFDE/kL3buybpGQTefBKLe9I6ZAGSy7qVH4Cj2iTewm9qsWRZMwJKuK1jrQa7OmxYQjWIOCsnYN
M0G3B8A1Q4ee7Lp0cCsP7P2hBq9K0TDjdTqZ3QF1djPASRj66HnO4nzNItdfgBMv/dRe+RDM3Krj
lTYymOqqwVNWdUknmtiu7NesIjIq2uI1Qz4ciHLY2MMEAWgfysgdisNFNSGr6lHMhTOlCvJZnWc2
2KGSNKxR/dq4I0rZE457XVhximiuKy9pCiifZiZ7wKPompj6Nq9ZRFYDIYcDUNTIeoOHOtvA/eTU
QJgLi3pqq1tLdTiC2BVJ/v7NvM7pDVUVojr4oD7SD9qIRIEnH0HZRe/XyRpSmhn+qbcNsDZ5scdR
Hv2cjOZxzobDqIH082S9MyufhZmysAlQ9WXOlXnbW/ML8XhKesf+0tVVFS4UZcvcnOQXAweZ07pm
G6CRJix+Ze7sdVyO/kK2esrbI3LYfE9hjwDPbXkSHu3Cmg7f0KnJItqMCaSHeOxlxbdKZGdXV0tQ
kfJpXJr9kqudp4l8UbX1vRU12/qXSUf5C8421E8afl/4S7FdBo2Cx9AVZzeDFBQxn5yqZwcbWVHs
qHeTfOG0jCUKs5Gb44Q9L3k0a/e15ku6jqiKj2Mm4rYgUyQBOZ16elNeyFBTOd+BHehHqzm00KyE
r5szo8KJKhQBRQZjDYsP3eviwK1s3KHLO+5sEXvwIYpwcEMJTFAvFhybr8vqLTyNERNlvS96iDpl
bcbidqJt0Iyg4+aaBhOlTeCV9GTV+bGgtHzrAf9AQrVsRhh7byzUeIPMKclesBmbjQXKp1rV8DAo
0wpVc8vqUYG/49d7p9EbZ7FVajREpCOOXqE7MTik+cjes4KFDiuaw1qhqGLYEimZrZ+qAoc2kXXt
HihgD+dbb06QXkKzrUajSPGs2XmgHvd1cVzNHkCJ2u/jqb3siVYTu4wl+L0papyZnQZUuU92jcMl
1xd1Lplttfk4deuMGrhCHM1coLcLC20dk90PaH+8MhNl6mqZrB1ZcIimokiy2n+ls22kilU9qLW9
mUqL/bBhLJrMNqbSaRzIB1OI3Tr1cM9AMbu3FrQKFzhJbj++bE0rD6pKvTBkTd3InEtqj/xNe2ec
4RK2GK8lmpnngdjPHMUgiCSGlDXiWIB23bn0xnPRGsrM1Jqtoycmd2cSRUAEZSBSN4lDpmWXG4hz
Hjx4owFqBKFBCYDE9RiB2RmvnDb3LV3Wo2Joj6F0jAaFvKkzHo0tRE1c6Us4cnY8GlqLHr6vBZtu
+pJGo4fKKzSox9jOdfHUzHYK4WnjIMr6mHtdvXMxjwE0M8yjg0JtAUBpiP6vDkara85W44ZA6pXb
VlYEClgF7MqqcY3sZkm537P7wtJdBIBctYMQIYLfiM4kBJ+B+cGpqslEWJblDUS7cb6eexsBsGlx
sFy8PemJxg3tUKVDcz11fPU8Oe4Ekguo3kShYZjzMjW06+w7Wq6nmavuxkMWjqbeuekasa8mhdOj
XxqpR9oqlI1u0F8w0EJATnyrtS5uzXx49ueWxZADKkO0w2ITtoMvrFhuSxyMEYYl25kGDQ0shISw
2wI2i3jdpxEKRaFh0BNURb/ODEHHgfrsjdNzY1sTEkPGCu9+vBkNNKQJ1oH7vQKBO56UBMUfBmjB
5BJYL7nVelKMo/tNnobWtXCYLPJw7OZhMxYoa+qdowcRLqAfqOHkY+6PbM1wLLc6IyGygXpA7wfG
BMy6VWCzgmrSPZglOqrdPmBrm20IF2jUeF8pmuKwG9sN6KHUGCok5P9xdB5LciJbGH4iIvAJW1z5
6m61k3pDyEzjSTwJT3+/uhvFOEmjKsg857dgXV2m0epoDHtSqPStt7fuMhvmeuJN5lTdAGPtwjwv
Mn0aCmeJBwM9g8oqShimMWo9rUtS+V5ZAzRkAVej4Ht/YI08tf0Q5G4jb4WuP1SV7RaraXnK/NmM
893Zkt6tyvuYWnViE6nGRNqe/F0SsbkllSH+LJlmwbEpO9q0RO3Q1t46f2d92yDlWNKjtNwaRaXf
3C1v47u17OJQM7FF2wBDXIMzrJSuXnhao00fIBfZ4EOMOMC05GwE+Th+yY2bDeRNhHopt7vchmBi
9HHALQNN7+zQfVBwRVm99NqQ3bFfgQftbuB4R1+lLJXLny0VZ3dbvh4Fy42ueXcyoOTTbOux5W4i
BMCiO0Fbk9yTBOAHqd96T13neQdhsS431W+/4xHtUX3E82jeWzCgh1MSbPvxHZseTsmy9C9NO2Om
ThvFTNxOcR6s0J33bJB+vNfENkMeWOdiqpdgE96YVIX7yc1X0iHMpeQN2yFVbIZLpf1zynwIq8V3
6GStLmJz30XXRZZYzKeWQ5xkpOyQb/YU9qY69is6BfFAEhc/V08TUDdMVFjgMEwm02Fjs+dAl9Xn
Xj9JgO+I+Af4wlI7j3qrR03unxaum+/MN5NmhVskmbI09C1ZzCHylW092+WWNFWs7/yaRD80SElQ
S+gNi650F+YwDSt+z4g14Ayi/G2tEqNtRMAc2UWyyp7XhmcnVV39ttXG+GLt8DoiBTuBSgp2Wgfv
rpPqYdkNTZTrwMgaUpF/NFWiXOao2iDurogaZOQ5m3crZ6u+dmvaxEtbGtR7QufvnXlogCNPHIp/
0w7xLhXKgeLSiipq2KMOVwmMGySd2zu/DQ89/2raYVEpxlhnG2O0U48MUsEwtrRn3+/50tkPa7P4
5602yp00PyGOeAdV2k8VlPGmHPvZFi5zn9k+9lPXSP7/g2xMI9jaYblsxaoFW12OQT4vZgLDd7Na
20joZ/7P5dUB+Mnbo/CnWOmNxySqftXzdjFJDwwl+Gis+cb2XEoMMKwD6arm2zq3sblyCZczj543
PlCyYu8TJ53/iKWaEmJci3AeB5exE7FRlpMn2o857Rx6eSgI33xxaCoN4DzS48SX6HPwBi7yqmet
0b76zJrOVof8wW3VefybK1NcMoa7OG9Qr1hp4R1ppby2WzrAA1oVw8BinP//Q5ulbSK3+asXPnQV
C24AMT6fywfsAJZx6vmJu03kncPOEW/+JJ65Qv4/7lanwq9nwq/SxYzsGc5nUNRt5LW2HmBStKdU
sGZ7M4Ei8KJIVpDbzA43cWc/S6v9XkT3ZjeN87NsOdOd4cWdXHZiSTZLUxl9rMx6jvUyM4iPc6sr
ixUzmLuTiMRnYMl1gUtRv7qpi61Rtomlzc9l5mnohLK4cPXI2XewkXWcwzyrmqvjKDf5ewDN+S5E
delHe7s4qZXMALZv/kRC/Nba/WXgqXw1vgpH245S6u9bOm8fVmscuJXWH+Y+femDqK9+n6tgFuiG
cSBG5W46SW5RXtfv3Ve55uHuutaz8fgB0gYnsbFgYyMRh8mi8eNh2917NYKFNTVdu/Pixs1+aLu+
AZDWvwYApKhtpjJcypoD9rEOUB6HfGIRYVVD7dqPb1Fb8nMuG/0FT8YUWdn+nvENBKp1jasrBw03
JNl7DGBZWPaaETEleFcJlxBKAlkZdJYGYZvx6izQqAtverTS0X2BGFWX///VDH+aNL72xxade57n
I1aFEUnHMkNIcbCmte2H46SSfWZSprk9NDftj4NnYssnwv0nLZoagZwcXcYHkcRdvPgWPQOUmjCg
OM4Pf2quVTPkZ83b/0P8ayarSA9VY2ZXvYc1trXifR76PNFLowlGL/ZcUNLUdKy/SNnDWRt/WHzS
CAn9p5x36lBOn76aUZCXpHI3GftkaYCwzmgHWN1KBARVkfT6Wj49rPJFs2n3Sd+WYLksq7R+bk5x
qqldCbeysw4Qy+5bm2UkJ6EycVk5kjZDvVCKtg9bpdmJTeO6PQ1lKBaAN3B4Dv7qakjawOtpCmYH
OcRq6AcpvT3oazW8ZSnROnPvH3XBU6JPeh0hx7oKc1YXW5eMD6XOteURlQgHDms5k2NOQak+ajTJ
zvLk5mXgYAhlx2m3k7HkvzZiro9D1ek3PzM+FsbopBPlq6atxE+IxzOJUirUZVPdbfOzweL/OrRB
1ZBf2BX5b2lV/EXfjEeKSv6rm85ibKMwV8PXIFbt2Mr1Y3On+rwU/NZrI3tCkWsrnMR4Kp/qcl9f
nEUf+B5pnc2L9kTdrahH7jG7EwGp0E0EqamdBt66YHXlXxeND880sxgfphM5+kRnJgmeJ7HYt+Wv
z2INGXVGstTGVgcwM3n8cedtmyMfIAyJWAtvY4ks2Cu/O6DD5QAou7ML5+eQD73Ic+tl1XF3U9Kh
/YaVgRJj4+xUszrUY1BNfXsHmA04D5/KYt4C1W0lUUZlVGztSzuvaUg2hYy9MheBmSugBovqnbmk
CWcnAuFe9NUzmU5ZIvSC79XnqzO7+uB0+0PhmGYPACOBm/7NdXVuCH4Kc18bAnfm529LeVBN/u10
3E0OA38+6sPdssV/Yt2rJ/3d5ZgPtp5Lts2BTyb49cAhpOJYyuNWHrKloPjOAy1S7rhedw+wo1DT
0WiOaVF4V3vob62tB2LNzp7Fizx2YVYNw2W0x0jt6BNJotWunNBsI201/drIK3/jIyLjiSMty7P9
uqjmarfIvlyj+S3dybsAf68xRO/F1DmjB33NINXWbxohltNU7MO91GSwL4O66fkoAd5sQIF0NtAO
MOHX8Op4umz8n8rSjvWqYhRvfkJGV7nUdTyjmQ61qkSk6yz4FfI9MrL8R7dLGpt395lsuvLaw/uZ
dFmFg2F3XBgL34pRhb7h5XFP2QYHXbokLrx9vSzWdc7fZ8jUJYN0LBX8jJurOupq8cNLJXuft37U
IzgT5Mz4o5OcwI4FEUXE7c2b6l/FrtsxWRhxt7XV5zzxyY5zidEze9bNzyq3vFOhDUz8iOcaf/3R
TKgNSynoHrD0iP1HnIhmtw61bCe+tgcOPY1PniGHuF403Ht2tXwqQ/0upJRAausQe3xBGu9TMJT8
hmjnBlX3cEvq0PQ2AK3DRaakd8Tx9Pxo4zgThFVG9mIN2EnG17ksP1y94W2zpuXQ2VngO5mMyhQO
ZvGXD+IXfzoMshHL7wjAWiF0rigea2c/Wba7gQqVqbBHpaLtT/B2QHTiex2nOfCNtY9alx7ktHeb
u7e4H7KsPrV1FS8PEq3jeojSzo8dYj1R5Y5BQ+/YBTHXZ2m9Z33mH8uqZ6tVCLdK91A3dnavGvHA
5DLgnD5eOxtOzKGnsrEHFI4++sRasxKW9SJeyT06bRPDdaZtCTOWhPjMtgAavwRIRWf1/x94UZ1b
Lr3/LDVR/uCsw3kQJxIjxqG6T6MRSFE6d0YiA52P/SFGOcVt7dzNucoOadY/IRizzqhJplNlQrZB
/59lOb1TVV7eu2k4z2V373Lv6OmLGbttfqtLZDHshF3rcKiNv/zWjbuxzw+7ic7H36bYrbrp4Je+
DJlhOTm4hAoTbFSeC835LvrGO42W8u+mHP/N3vDs9OYCoAaLm5UVx12JNGw09QJV79wgilNs5y/O
prZw67cqEDYjQt1XT9RvJm4Kx1wZpAj6WZ2HqwmWnJc7E2zW3Mpm+VxSaCRV5IBpeXFBX+hhD272
Ub64vnaqxDByMJlfu28vsdjWWz+RZwWNxlniFctNQG4VsxEsuw8n2jO0aZwMyZJlr04298lQ7vSa
NOthUKoCZDPTc+EZZHn/NGrTfvIs+UOW8p7CHGfl/E9ZRoitA8l5TTTfIBls9PQPUYFTjCr1a+OS
JVo1/c8Zh6P0GuuJbSOx/aqJS7+n0UpvDoL8WN0anZtet/DP2Js4xzWOsJnRdxu1oB7akBV/PApc
/fqk+Uet6qBIaL9Em7j4cUHIDfLpNTAa07rkr9qoPlVRJmmradGpTpv8yNtQxIVi7Cgbb3seN3Ge
x5V6YtGMMYxSG7gbxie97MewmiSos5gkv558VU5mMrhAs3f6C7hwcRgnFzdt9tDL7LYV9/mxtYD/
d5InI2wQ5bEjJWjr2Mdg4hQDnkbwn6jzaGmlCVQvmMmd7LxYVh0vE3BBxrkyuHV5bUsurbryCCsx
1i4YNhcMEzW1n2GpeAQkg9zIMwzcj92jCXC2uRRoS4myKec4R1AQz4/wbnDKdzQrT06Jzh93Ct5p
q/llMlCGi2ETL+UklWmE6ABixogu0hvQTCd3cV1oWwNKMF4qfdFjLpCLyjL/ZJY6Q0Gq/bBRip9Z
z8d4dei0mq3iKbchZjyljfGQp/XB7JDB6A96MZPlp2FMfWQLyIDp8X83NSfP518RjHrwVJNGk2nt
nFTZb3+fMVMYOhxsuqSofOS/BiY+HMXIMOatkd6zgBSVtoZp6+tXmhSYzo2ZWPI88zlc2AMH8tTv
jb1B84+c2155aiQIUkvk2WhCY/luD/eqP/BafzGSWmLYAHXJhfY1IsyCN5s4R/P8p0irZ8KaXheK
aiIz/dJdF1+hsRjRSkvNW9fuIZPRmuyPHb8pCi1BIvRX03PjMK3wv+bQBaZ15aPrngumcvRppXGr
CvZn1Ca6r4ZzVkvrVeytfrR4Djlp52ivswm59giAvu0/XWtlWgKhIso0qVvmpxHcJUTSGjHiiohb
+iC8/bMdbC+E7yKqr3s21WVBMA9OOam4NM1fbk+Ega0NTay1axc5jgTrXevfkzstfArtX40pWU/z
+bAUBnkWpgkkwlgseJsiLCzPRY72za/Gn2pjyMmmbHh3fT76aVB0+6UGGnxRxrnq2PGMVr6WPvzL
sE2RSfJJNO0iexbFEO+G0xzG0Y4NXu2wEU0XK2BGZXhdSMLoS5G2ZBu07VcFmRdspQfUbdvlMSOY
ahDreNt9iALMBGdE8wgip9OudWls6uUP1/vTjaYR2QWMaP01bBvCandlcOSfIkLJPbZ2rp1JqFO5
ig8eCQ/IP08PfY/2YEZOddR8Cjl8SbSOKszvnSDJcEkBVUzm20T2LhV/PTJEI+sSHRF4sinvZ1sP
0M31wd1SQFig9bJ2x4NYO8j66s4e/WyE0nFf8RxYyTjnRdL0CLc0p22I/Py5u4qvCIF5oOw3IvNI
2Nmcq8lJgkEDhn9vT2ZfIvBW+nzscXYEGgR1yO1QHN1sfy7FiFZQZ/AZUKuPxD33iMUP89J8GJl4
ZxzNjj4qn5B4lu+sBSOvzeXhhol2a8sO5U4/tl6av3eI8GT3d1idrjoseX3bzNa5WXvnJNjf2igt
hncQakrCl64PlVdZR+GVr8qvnKhI9TFhNMqpGNnLe54PF3qYXxxnbJ9mbX3ed/kluwqMuQaOadR5
ncj02Wtpok0XaB8BUA/TxRid1xzn0hmzj3lISZ9EQgfFQ3KOA74PhSedsoqNiYl6K7Nr3nbJ4mLe
ASeSZ/C/F4Mx2fBH5MYzVHnNgc4djZZzL1EPM3udR8DJK2Kl02zN3tHMV+2CLbAMHccaIwRMzgWI
hEp3c/1p25oTkV0Xl/vunB3p/NmnvolE673vaFfeOo/LKdszZvL5Qtipjp/L/kzVEAD8O/dd7MyY
hv80O/+1M8vP5sQFPcCXRmxBphbryQtW3X0tC2GD6w3roR+MNwMYNVkwha4tlKc3WC9K81SIhogG
kkKjvsZqx8cr9mJPyrh2LZkYtJFF47Ah2HEL+ezkSasLgP3cimz0LSFVi/rBkGfGPgacfY8ay/aT
YiYmLG1q8z5MTSxMsKa+dqxr/9MxEAoUtRAX7Fd/10o3EzLwiOKYW0rbNe3PYPCLDBKMoDLTPZ7c
puClgdeChKUtwD7oVJaFcvswvJXTGIgk9IzhiLNsfumwD7EO5YmTpcDSKZeHtjjc324q+YQwCQ2e
ex3Z5EM9n7C5tcWbtZCbX9vZ+zZkIGle9q+ZTmP519RhQMj9+d3OdbDNK9vdxtRjp97PKnd+GYaD
VcrL9TifP5RWge5trCiVXYdkMXnB1Eg/7ARsxiqhIqbxMOW8fg2yj+s0ZHHp9VmU9xyXcy8U2myY
ETd/9h9xmTktOqbNf5iSfx4Bf97Tef2jNrqjfVfE+pT9dQtHHAwEr8E+UYAnXaIP97tQwjuwRd2a
jPkQnbXsMvAKP3XO9UMikSEK0gu+j17GWuk/wy2tATP4EprWdCk3hxFs6M81oUZHT5i//VLFwsK9
w2zUaNbbutGxsgCCBU2zMyipN0vfcbG0qc/j7V1mu/2BivCz1+s8oP3DCNNcTdHvTQ3g1br/htgf
nfcwhi0bTvw89Z26QPQGyAAQ4HRWf5AzEuz+6vRNGi/5tCb18LzAfD7EgM+oJ590hdvQnKdvXdWx
4CluHu0ADQsJsoP1O10+CJTX43W/yH7+0nKkurNdnFeFT8jBYApBJL6NMj0unfx0wSwc3stgR1eM
P1Bv7XDDkgJf7v5XSfb4ncvLgJsvtzOEVxfjNzqvlVVDUkHzwiIe2l7EDDrXjmc+wfr2IbYtUfV6
bntgPD5c1C3WcSA5PTRXtDaj9M+ZZcRq99OgVl28I1yIy4JPNePP7D7G5vYPzoTnzinf3XL4N+Zd
HykTHd9axKSczF16sFVxgG8zj8MoT5sNndC9VGL5Z87uHDdwUWb2hTT2qd82FFxE+iFan3oUuMhv
msH5yDkFLL+EzzHGT7GAcNSQLq5XoAooEX2t2BTx2pRha9KmkyEJ4cXyGnR3kxnvSrw6I7VFDN0i
aiSaoXVnWZyNs9b8maxh4m3T/rDdApTTAUlrOPIDk1HDeTAolreEwv9RwdxGYzo9C097fXwje76T
iWQtr9P33AxTwqIOfLGhyXW7kLXavNQl46MzFsahcqqLglgL9YKhq135ntL2Reg7uOKKiajaId5S
hYa/8ngPnB9Qkir+5e4L0vZeXqas9oNu+QvADuawOfLYbIcsH9IEz8F99ToT2rC4pBuoilOZ8YD3
h6sMU4e/LGh8lygzSOq2dvYX2Khvyx1P00xQBJD1FUAbJYqAOoE7vPl7y0vu3JY1+5A7A78PiKGI
NnZ2L6kzOxZ2PiYpScAvBpxBr2DDLfvuweRkznSYRu3UjlzIVpmruB8XELgq/2bxAxFBQxN41iTg
28rfetu8zpNhv8OndHRnW5rmvOGbfK5gJpLa7wdum+KeW1P3i7bFgMGfL1SZpJgBcMqpEE9ej7Qs
hzS2nCENCHj9Z4mB2UxV6Oz2lThPVE2BQMwdGfjgw9YoXqUUT7jAFRcCzygr5p/OApGafRLre/MV
w2jSDLiHZ45qu/OIi8t3zHalbfCg5ttxcJEAW/NaXmy5zIdyyW9oANsjIuakcdV0LQTGp+y1TXfv
6ELMJrnWgczwAG8LioMekdisLzJsNvWP9W89+iUYbNWup91l5OotFo+6kZxh1vphaaZFiq9Bm7jG
K+/xRhZzZj3JpvjVzt4WmHpen3hODJbDdghlI0Fxm5s1pR6k1uwFmT6x11EN29u+96Rb6pUepfaI
6vYLH+xJSAaAxZtjSLH0ZupdFhQZx7DZAPaVLgISNacQEyD8AcqhHmNncYA9fQdl/WVZmn+W7PR6
gxguQzRBqhIZ6ubYXyeetx7AGVNibkfCMj9otgP212x0nO38vThucR4mj/ZorCpHZiGvuEidOsix
Xf8VfWoiX/BPeTMh7tGnWFQ2j+rwtnEoL7YzIwZGWV9Vvhk5jcNsI7wTeK8d0gaZndPtRUHJXdsi
++XtSxPsa1c8Y6lkv5KnEovO8+prpN2MUx3obrbGVZb4c+Wd0GF+AcbRcWaDPlTWxapNPaA7lY/o
0QPdZ/oJGxl/bvL+PaCJ10HnBmjx96HG/gHIg7KtmvYkc7V35tAgzwFHNbWgxNS1X66DRtrz0kup
ilue9uXVlO6b6aJicIFoeTvGi6tnmPMa6yH/CXfUJ7d63/9ZFIYL4+E8at1bXX+ag/pN6LL1lWee
ALYQUMGtYUTkypLgOCMWwBSIdXa8rfRdSFeMB53t/+GrGWnaFMla4SNPQSHiAc44UGX1vnnajKpG
3H0osvuiZ+fNQv6udfarHPWP3J/Mg7Y2/VmfOXrFw6fFZoRBldC/+qvnk/jZpw7LjxhwcA85StvO
ftfrpypzm6So2foZLsmnwSX2ZA9xsfZmKFTqH9bGzUlTK6hPmGj1wuhfxK0wTnQ8iMgymF4mGooa
x7i2OwoHre41kHZ9jTXVa5E3AxXaRSYPRclQxbR0NlO+MZVRl8Cb+QM5A94dr+BppiWjdEAZXIeK
5glpkpVh7ltABHp3HZJKbcdsYScwfAyG5vjH6uy7Xu3gAx0bR74PGdeUG7arWyelV36g4Hh8eNt0
dHQzO/TalIZVXq1XVKg/Goxhl6k0jvaORtPK/ZfpYeVjuBEBu59+amzjj90tMgHOL0P9YSe2C+Mm
ofw0xOaBzxXkFA2a0vIwdZVzKyrzbZ0B34pqfR4bo7/PgAN7JQ4Fs8bfFK4gGHzRxXyENuYHBMWm
ypxjXSPOM/OMZIv+H9cQdtRaQMvmRR8W5ISEq+OT5tMgX/e6NupayANlb0fL4wM1sUcM/saobFgi
Fgb/3E8fXbWo7ek+WS+D83PzXICmitc+1f2SBAfTO6QpeN2DT8Ow8GlY7n+252aMGx0qM1zmsyhp
jkADC2LJqLHfs84x2Ydhdsx2PBr75kfdbGTJtPffVjZ8WavEI2Tsvwu93KL08fT4AijdXLJfgCza
2dVcLZI2mlUPZ3tEmWEbDR5nlya6ezqA/zmyjedO2Lf5q/Ht8QzejAc663oeyoVQxbrPw9FmHy6G
VJ4U5qnYhRJvM1IFN37CAYDjpW6lFzvKpnPY//SxfhZFg4wy7y9bIxZIrhWmaHvyIVZA/7Xq5k+Z
D5LGItx4v5bCS6+2d2j1akseQM6gWWymP1CJpVEG+flQHbZxhvTwXuCCINU72DwFtF1VOBKwe0dd
mR/z2odLzVw/aZQIJ6kvNFvoy1kJBxeub1ByaTvxZO5ONJcjqZFYelfLmWKto3di7uXdNzDUEqOB
VszR487ZzkzWPBNzw3ChtMtgsZz7QxpXqO4jCzABOQk8uLIoDF3hffTMtZ/3zDym/VelavtFaNuP
Ggl0hAZ9wbUT5ZXzWqf5lz4B+o5ud7KzlQmtM86ebv/tjf2fbxvhrnwvcP6gDKCjMLP2gzdVYYZo
8pS22+tme4/z/bRtDexHb13qBm2aAkFbywVxOCAA8cYIdKQ/W/HuEBCpQA5xQkWmquDbdvE8d70L
Xi29c1t//1/5aSuzvYGo/+MJEKHV1xO/XL6xaKJJ9Of5t6CCmXAccA/Uy+GQF7AEtsRAx1NH1L+O
TZ9tuUxvO8ECrY9OkblD3axKPyB/fbfl5MZmwYbk6uqf5q9QULSnh1mtv6uBd2kxeINkVUZZBitc
ncHiFKpkMli8bjg15i5it9Z+1o5tn5l0MVD33ES65RRhZxKZtJm9hhNL+5d6rYbnx5rRXAs0Zf5e
INRelsBAyERMMoCn20K0zsdq0Y9DvSDWtOd/5N64sSrEx47ExVlyFfaa9QNhLpgqjF1Uo0TuSVl5
Nw3nOGZTH0hIoXhcQO0HrP4R3hQVrDWzvZ2jBgVsYvV7w9+nc9KVbkyf9PrpivzJ/7/0N4dOJ2Mq
wGxUJlZVfYxV+YYwD3mOLPPQg08PmxLLiar1LKxzg/iWzLuk0vvLNI2gdu9Y8JqRF2nArTB49XOp
FeXFK/60QHxRiyoz6rPWvKHgh6EtT6nZ/y3RzTwBfswAniztAsnAbFQqEGYj7zzEzFrFjH5lAX4r
+iE0IG4RBRfEqaTD5yD3xClWJ9wMI0VngkbO7DOyWO1RJjqyDTFnv+H/9HC3SbBjhwf8mQHu8gyV
m/L037BYIuofeqJm1rdjl9m3QWLw6Ka4q1EAkrlFRK9icvYaXMntO/iDfc06pUerVs9h1XRPWNHz
BOL0HcO6dXC1PoudvX/jeCHRnQU0asUvz4RSpTJBHg37Cb1Uekfas0u1o3ti4vLxrtq714amr4jc
4FEKLfVITClO8xSR9Q/tviLPtVrE+UN96jypYuok9iiFaAcCXg+VnaeId6yLga0wwNLUJ6u0L7PW
xhCi6XEkKGTe/Jihj5hjR24RchrE2lb60cIiH1fRhsWCtLvQBZGCWlUlc9VdV8kegBG/xAZ9wPcO
7AFTD4BEKkBVy9jVNMxCKQOXj9US5cs5G3AcZEXzn1pLTLqbf9zsor3tTv1V2Ijp/bxbzyYE0qZ3
6lob6d952hE+PnfpJm66EIgxTe9op5mIJgfLV7Frz4uR7yclu19QRhvw7rcif/vWODUSEHzjiu0k
XEZ52IpiOBlIwUjRuOjzi9GTgkNpmx06WTGEokzbSOaYpItlROiMYnCvmmR3wYBlBrLd96cx3QHd
jWIK82K2Y8b4R2WDIhpodsoLSwKQeMeG/uGuu3FB6droZg6ABq0Nx0SSfov6v68y7zxIa3nqV/PA
oz2fNo3vt2YUep6H9bSlyrlsxIUEVvtReYZ7YaCI8rp1j820mQQrkahbzIgwyzxT15ZgFBg74nyN
5YXUCO3cjpZ2JtcGglmmMrJmxH/DXvY8e2A76bCFJvpduhI4J0zN8RO1kImTA4leQEKfN1wsR7Xl
c7ib+3gcOw/IIqdOftxA0B7rWbxAHYXTrDfI8iwE1XL+ZgTfL9hR9Qsukz+VUVbJsCMlCmpMfKEH
EBXpw6Bd4JtgsH2iJkjE+XKnTlwQdv4t0s1hMXO6cJt272C50ojYXFu0PDvBWiUeQ8NOnaexEOff
mNmr04KpeqrZui2j6w+Lgc9CBw2Ou2Z20Qjb6gkTJv7ZPM3+9mKFUYFv8+o31TTWj8IejqVZZJ9b
m5nXSuKZ+v/fpoPhHXy/kzAO/FuHVZOJqqpPE8cOMmtN3vJucShls5dLYbnnHGXcec69m6blKB4k
e0Ej0+wsUytaMBXf9lb7TcXlN/kXRTI5J8tI96RL5U+FcCyot/F3odlFBDDI5bu42/a0Gdl9AkA5
mwNri7nPU2J0h36a9HcB0xk2u3VORw5ShHL4+kMqX+SFlpoxmgwUWdu2LWHHAIXxzdCDWhR+3NgI
0OaCVox8dqNlyfSXdsFcr895ZClDu6i+fqskFMhEUXU4C85qNbOuVdoNk5dgQ7oQjTl9eAIyH6rN
hQKhwDIPGz9tbr2/EPubY9Wbt8E8j+zYm2p9ls8i9LqH38xps7tJqGVWfk39MD7pUktRFrrvVf9Z
eL+2PEsa7y0Dl9jBRkTLhCAx4LEo2u5LNjTXRXi3cSiOtlEknfylZHPUlx25TnNhHjlk/+PoPHZc
x5It+kUE6M2UTqS8UuknRLpL7z2/vpZq0A/9gK7ulESeExF77xVYclvzeY4iLA8peTtrdVqSVD31
oMGvmebgZK4oZ7tymZ2yhG6FOWLuLZtg1EuDCWBbTFdP8ITI+4GzV5SsZwmJrx+hBixtuHQkthSi
PEtH+huNYHmT+tUe+8Exzfg1Gg7ahGUqDoXNwKmd7qXiLIHUHBBcjZZYZIlisQzKoZ9IFGAVYAB1
rMiw1VvslnwiOdMds32zmIC1ADgwmu9bTNzL4jJdUjL8Ts15Tr/NQfVaWQjaihYQ+VMAaSWxZcVk
zBSz34Dqe9FW4ny1z/w4mMWNQWH3kWi8iWvSeHX5XOoyAjG6xEgLhXlOhKMywruouv7YWNaB1oNY
xpfQ6k/89q42GN6kvonLthfbwSnmkfzUekWwB2I3vEgCrmc15jNfhNeYhaNj/KJp1Q4ulqeXdiR8
N1D3AqIHVfomr+8xeB8jnpmP0kYI9AstWj89ldIelxaZsG68aPhXEtXE5QwGwVm7GVcVGw7yBndw
jVnz2zDvRQusgWAOUOQJfpclvBgS7q38BOigyIjiZ58m2oaaN3Y84G3YTIf2PsZThffYakdbqBt/
YxxSmLQX457f2BmmhpZ7OWRd54KkcVAg3gAH2hP2bUHsdoOCk6C6ouaQ2D5jr/VzsvFUQIv4Qc7N
UR92MCo9y2LrKiiz8iAxSoMvgZ7E6D3B9zHblT57rXIk9DWyTkBWa6YgCLKDl9aXUi1Py/Y5zj4u
RAdU665YJEfka9x0XyibMDO0/cIszIgolQmmMgA7YbDcbQAZNizoW1s4Wf8TMWqxuIan6l6o/DzY
Akvcfmq0M/LuEweHR6rMT5bopZGn3QTKa5htIaLhZGcP0LJN+lKRnhvmofn2x3KAA1v37Fg7oegL
K8v4kP1k1ifnHfzYhL9lne8jCpAZl9Rvj5Gdk5uxvUSyp1TRMYGFlilQP5gh57rqN8m+SQ+kzAJd
of5a3nGdBzHVP/AMah0lrLFsTPp33N5z6WvQtt1QPrF4g02Bz/Lw12vpr8IzW2U/GkEmsdkDe9No
0fThqxEPwlzgJ+qCka9Kv9P8uqAwnOK04CiBDOtB7LIlgiMojGgLYccDJ0bnqgWLcEx5lnLdQLzP
djPBtjjzBDKmsnUb+/GjqOiMGBIgZwfrvIZK+spyRBzfNglfEUE4bS5ieWqGiZOPQISMqp+e8wcQ
YeJF1z776rnEsyJoA6SuS9G9gg8LcH2cRW0vYlGNqqtZNzupWJFaTq2w5wVx8vxIBMKZ5MUpn9UG
bX3tvCmtnaiQnF4PzeJSxUH1GIwuOY7994cMHudHAYUS96aonfpoh5KM5XWfL/newAlfsnYx6xmD
8bclhKVbIpbphMX0Cxtqmg6nGQtCOfsTkvYEvloSjrj/dlXV2/KIeZZZX/smF6wb2ZXYHCpylRK/
R2Bi+8w4FgWCxqNMbL0Pss7y2vXnIQcO00c7jK8DCSRrXl2JuajBFkyLkh2PMOZNl0Cnj7jpDskW
aNkbWeRWHWyFmfkytrtZnrxlpJOqwHp0fylqhMVQNrbOo4kzpwZCOOeuqB0E4tUNTL0lH4ignebO
sJXHxkY0CyYPjIwJg+peMRPmxPicn4GX7I3x0kW8dEVyMlj2lh8H0rTyeoHLQ1ZhtCUqyCnzOmhI
WrcfCoaJcurUg+ywbc8fSxRhSLtM6EYgmqQqOeD9flIZW4C9yL3qjwrI0VEDxES0ud6RePi9e78Q
jQM1DuSth8MG6lYEUQLgCJbFdh6eqqS+pWD/uKmdOcVJoGC/yi/jwkkS9XvKXMciERMrHaNKmhKE
1bVIwtuyZjfSzDuR5gYLAkb9DuLZpcHYipnE1fArxRaTOoLQkf6xLsDdWT0bo9ZDSrLr5FZ29LNT
5KnYTDOs2TL1FYEJ9AaWkqR/0vL8QE9k+LIR11BA/AqYXt9R/RkeT9qCyNRgKS2kHzHif6d6a6XM
r5rCVntSIwOB3xYNlNx6Fi20EzegPrauQDTl3KqSGwwDmhJ3iyO/6CMHE4grVg8PDPOLlZl9bcNF
sXtVgpsigMX6fWQTCIafaqUPTdzOQy6FJvaRWXoTScls8mGK74IBgrlrSOLrJ8u8l+lAWrvfPT3C
4fp67SruBkV4gSSBKsUlYtpYwmau2u3hy9onpeZlanLqHqrWw2Y1zsGC1wfL3gx0r2ZbL9VlAISE
jXQM3gB25bla2ggmcTHu6ZGdTD6VxA5oifmJL8pVq0/iQ7qHiy35KBm04Npt4hhfeKnXfo9oO5Y9
majCFeQal8pE3UqDJuM3y9KHCv0mCu+YtQyi0GO1a9ewqNDHAMei/zMBe46H89j+RP2PMr+lHfO7
F2MR75jV/CRGe6FtH5LIHWvC8Mn6ra4W/3/QWf+0CTM5r2k9dUSp5udO/55FLI41sw/xqeAzqryp
Sc88/SBv9V3SrtW8n3smzlp56JULnrkHjcoro2vXZDezSu06OqRm6kH8cqukOeaRsaO031dp0Gji
e6r/prrqDE5k3sz+rGNIqgwL99oC63N2TLndZxJvDRJLvrb8uRT7YxsoAwPq3AFkt2/qF3k44KoM
YpN1YqgPAoxN80etTlI1hgb0Fb0ofGlk5yYFkAWCHJRBp577hghqmkGEHbyY1y03oqvMcZ+Uxhli
2EciQ+fILeIr32PBHPpBNV0x3ZxKBs5E0QUz8fN8vfWqvBcY4GjLvlvCiMlwo+Ctis69mmPU/ids
ioO2dCi6d7n/U0H7xMw3p0TAvPFeyJW/KPPtWpKnAgpryDmD8Efel4RwfdZYiLYREl25xvsnw9Jd
aTJCRWOvrslABAsAp7o5J7tV24lyTvvz3nbUTdgPGLANl15lrsHKCm15i3POKfxgD3USesiJZtOT
TA7hsi+9NiOM2Pn10EncY3VYZ6rH8/RjdeAYYiWk//HF9R+t+KEa65vcpvQg1uBX8yNUYvGGqIec
l1OL/pkiC4WgpmXKvtveZ/25UH/nCJOiAGwH7h24txqGqrHdqsq8zVZlL6bgxZHwq8btoWRDQyS8
4FF/nhmFIKz8CgLGLo39tyUm4JmBGuCEF51go0UcWEWNIIJFn8MduZ5KwQCkTxpXT6VjmwgniFCF
uRwSQ/3c6MaomOATca7r4rGuZZKGsw0VhnqYEp+6i9BfnnQXM4sPy5q/46aiOoXYqVLzq8az+rRi
WVxX6h3QfthHhOyVt8KVzfZY44dS9O62JTHDzwJbN5OESHItg/677e/RljMWqu+gcLGFKrgLMOvJ
giPMydFUt32rdzsSmZp27LQkrJc1JPYzKEQgNoF3/0ijsltrKRAgFmaXLin8Imihq66NdoRj6sUl
BWFkxt9pJl4MJgVIVCHw0V2nvg/W2Up6G5KZbdDt15QYViNwByLhTKbmF0O9G/lPanlgDZj4rDYY
ECjb3nKT+KFO9wDuhJ/tYZTKmBmPCHMHqYncQkl22hqwoNhrZKbCj8JC6NHb61fdrJ2sZgYk+RE+
DB4WpQyKSYHE+S2Qgm5U+bmoqjuoU0+k+StVEpY87uwndfUJdJm8X9RQrC38nvwtWZ4GxhqYGkwk
YfQsEFeK8cw2v+cIKNCj3xShv/ZOLeqMy6GcqJjWmCY/QKBjqMrJhUE+ReDsztVlMhRfYwPvgLF6
KN6zx586XMGZISsn0PtaYG9N7GjjiyISr+gMulz9so1PD0eINH3phnLQHtpi/LkqdJ/j4jbGTdvI
aq9k1fA5v1dlxlm+OiYTvFTHBEK71J8aorZRpu+VlIJ0C7fhXIB5zPXrtEKqRdq3hLcGVgbxGp/j
Z6sPllDvZLN76xGiVJJ8PbAmogZVU4aM3L1I1AIZenDGObwKp02Y7vNSPaV5RJ8BCn2rfBVcbtL2
QW3M/hiTmWKKnUafHTESoxxtWcY9b/BbA9/47aAAQ8hxZ7DefZvulx501LzbUvbPEP8x0w+AlceY
+V6/heOMrKhe+/6p624P/AuEYUG9Gsp5o0HCtVBAYV8okxPdyxbIcTFJIIT+VhQueg1j3fSqiA4Y
IFP+ALbKCFG4sMVse7VU/DcjlqwCrLGIS1dUa5BEGOgywww4ob2FaoIyrqKSbqLBWR+kOLS8lM8m
S2G5sgqJd6DhbGAY5Mty7M7Zay2xDUzBjJ+8RBpFuQRh5Ean7nS7TH+bpJ0ZVydjAMpKat885pQq
VnMjwjqPX9yj2SNbQOKRbGeMD7XllOP7HHDrxONf91i9TK3BpyXg+SsKC8EuEKD06hKD6HHxYvay
sEUPv/M0JraUN17f3LDfhqzZQQDE1TaDRLCBFtsF1ASMWXO2p2P0LAayI0sgB5bgAZiMVldbSkx5
lRN33VUSA+RKqPR7Yi2HlpusT0ufEgconYMK807Bj19ZUvCa+RBKQz06po/cqzifsRgAjTD3VF6p
FkGnIJLdlG6vfugMh0XhLJFYWOKaktC6ouwiCUs11qyDIoiHyZAp8qhTt6dY2isQp0SUnJTBCmNC
f0iuCG8s2uy9HqyxnAiuwSfDvYbQXPldFMzQgGPAlevwRJsgt+xNjMJV1u1UXFmClz/L8RVIRN6h
tpxrMBGR/kl2A5sgpIuieRsXHCBPYx0fdBQopB6nag+9SfSQVH2R+21KFuItUgaadcNRtd4vH4WM
Csg39jvsr+VQfoGI/VzUg05HV1RRIJP8MVo1mGPI3ow+m9r42mj1pqoKLHRYo4Yixpyl3tckpxpm
abB3Bv1qQVXjeUssloZOvChrxd19NsR/jRAHQgkoNMQDU5WS31uUSZy5pv4U9/e8JIndMFw2fDTI
rPzTBWAoP3nyWVvh3NUXYCpuxMC/2xhQzUx5xsskceh7jfkVs88ZuJBdAvUserIWbh27uTA6UveQ
20yH4RTIpTDvjsMQGOlRopycwArW9YLjFRgceiaUlUQPEkQCpClfmzp36yUQ89OuHU0wrtZXka7P
mzz4I5m7Jo/GU15NR1WgBtO17lgD8XRmdQKiNIp3pfvVpinzIQPsIxlulDIvrWeJ0uRPDeQNa9b6
M6gFG9V+8PPHmEXbp0AlWJhgveSaOoKfRS6GpsdwJsrjUGvmYBr4gfVVUWlkErCKPXmJUclEt3lE
skojyY/wrJjunyerx6eYKPluidV73rRp2BKJTjFgeGtWVnaam2rQJ/J96fr5gu+y8vBzxcwgYVtl
asyJiocTI8+Mj8O2qlr0+rL8haswcZaXX2lbMxlSGLEoKGgZ6m2EXeESt9nZVLJzPC3qThqZ0JWT
yTxSwaMzuw0M0GDEsBpuyE1qqZiuZa1vBR/wxNjutX/4CcrOLXMh3ecIMYj4j16QRHVrtT9jjY0n
JXWtxmtygoD1Ws2EFwezHQ9CxtAYtmuo6r1vbLR9RpGaLxlTyt2oZqCA6t7VdXoGa1A8YuWXJdWX
AJwMmfVpqoKUJ0frLcIN1ht6w9NUAfURJfGFcf4rCyewQrENArLWyHpBZlTPkk47zs9dbyZhhgXv
W2UM3007M32LGjj5xgtdwugBqfYbRqAei3gkp+mjZWdgo1HFaScP6Xh5pBmaQiSFAVkdLoL+xEH+
lC8TsOcaePAociaWs/pPwpR+Bhqv6BFsfM7+CFjEYGzrGSFfyjbQsfPyh/973ONfTJwqUsbdshDQ
kgpJuTHi/o6S7jboRvNTgHCGsBVqo1SGU0FtM2UJepKWeCt3eP1bA9QNZovGtlyzqwnMa5YUdrJF
H50GsGi3tvxV3cyUu37INXoUBzrIeLt31zT5kwwBYWojTisnW+NBpLBm4U+KSD1UfFJQudgB5HJv
MX6tISSql0yDmrwJFd1rBsGnGzOGtHLl6GmcuV+JQvEyq7TnxgTglQ0nm15fyxzP7QbW4qfOeyuQ
JuEPqzf9KWqNbUTRezNn3ElwZwCu6++itnJBEuTiaLjpWsyho6SMYzCTzbI4O82GutHn/V+SWI/C
Z+JaWVavEWXBReJB/1lTPzcFfkNl4hESQEludxMv2+O5aCdLDTYVQF0pWe2u06OXWYDFpcXF3kz0
QxoLoKoZS0ha+oon3NirZHrHFHF5a9MfQ36XFkp+p+ISErqTtOrLTtlYo7hio5rwc4KlBorZ5aFa
M4KOHhXxAphL0fRn1ZrL8yoZp6Lp97KVc/qRx60bibkhFHJ7SnHlgELEqDvko5810kYen3tzSXSJ
kUM+2XpF8A8nwjwkX+DAObCWuT7Kw/sEQTxS5u9CaQMz5eZr5ZibXTjgPbWVvAs3hopWb/jjppyE
tt0pwETYy7Rfxw2PMIQ1HQusclGSlqHprcx7l+jdvk5fhszcS/Lo5Zhe46nwO0OBX/Hd6QqkSQlT
U+ZJ2LZgBxjsLW3lPw3gbCc3e7MiVkrrlp1ZZkesrgZRyAUdEDvyqNd9lYFvFt8Z3ZCSXv2Ge60t
Vvz3XNv1C8ERHwM5KFwWzCCLC2L1pKVPdWp90x+XYEp0sSaP9b2oP2x/YIr6WT2mFzxYVjaTq9nl
+LS3hvjCl2FepA7rqrVnwwOiRGnH1fimJ/kOkhS5ntY1prd4WwO5B5kc/TBNe86jOmhT49BJLA7x
1q51CBL5aR/x1aJswQTNc/JXunJIE3Fn9bk/sSRAt67sXd/J8ku7/cvlrwW/5wyWqqGJjJgfRwys
pXZ1CDyfpY+yoXo4C5bpKdKrSmhmAff++Joq5iyN+dqLFGXjqdtphCCVnTh+5cxdoDEyBkdvzVnL
kE8ObJDrxpBBSegsQA5mnZdw+G2E/0XlH2gI7OjcTgtWLvqLlMYv7fAd5/1eUp/zBBAOdqqZr5vY
HQk/62libJOzA23CJD5Wiw1tc89aNNn8NMpdlYW65hWWk0Y3pXtdzKPOQ5U8sNu/lbmFDSQxdtnQ
rGTHgmmVQOOWll5M1VBBbzTT5VpIx228gGRx4qZymrl1VgVI/XiTVe06Ky+m5abm8/9TXyOAlcEs
Bom5o9h8+CnMUXes6Gkip6LlrNXkcMnW5ZSXm5vGkWPod7M+yyU778dtrw5Qb/LqVIG7XyX4LzxR
i3Ifg4oRY560wKEw3ikYpys5bDF30JoV0UwMDQ2O10DMTjTatDyA4XkvGaLgIWPfUJIy5DCcJhHC
zcJ9gw1MVQyeduznQgjM47LWW0A8BuWpdHOV1oQSv/zJ1DdWi9ALgjkb4J/4+mxhkfB4mUatd6b8
M8OnVChvpOV3Ci1Gj0nZ7gQR6UeBsg5klPniNOxq1IttJdepMWalDChpbqTjMrIQuuu8WD2OKxMN
U3ractO35vGvoYmvMDMVJAP2I8zeiXkSFE5nQWvOMUguh778gLGwzTiSzD2WC0J1D4ceNniH2RQh
EaeuMdRB/7RGht++WpDobL6A1TxGR+OTNF7YLmnPA3AS1rvMOLyyxjUR7srihOvJ1MgXJLwjsavW
wRZdk5RtD2zOhiQc9TNa0Y6dK1B8GfKca/OW6uyIIIXFSgGbbyuNd9TQxnKSBKYu2/2MPvBUt29G
8yRjswRC6QjKRwfeq1OIP2EwMyNM1KGQ9UfA9yi/rxlKHaAqD6kaYvBvxgG69BCkU94ozK7il0CF
V4wDF+WngN9pKLg4sW8urI8UETMsnOy1dNalr7b4LHlFxGiHzciR5ZrVJ5LTAvlgA4sw87efxuKj
lTTfon5ZapAiDIUyGVdXC3SmoOIyf8SYrAszCTFPPORbOyo6aMS8ThpBGGgRXfZYYiHdc1Pkx6np
QrpDm/SXbVVpB6zTkBnngX5pE+OjWt7h/vncM8ydQRil5OUaEX/ryyRPv1LbXoEFJ32+T43lmR2j
uwy2E92F3Q3R+5RVjpYvZ71Jfic5eTOyx7YZ5jt8ibNFSZUo+IlWY/y3gCNOSzYWgSWJDsYCiDcy
Wm4xRbL1pWffq3qLCNiK23XqFW+s1E/I5rfhQcWkokvORmz6huQhnD+ZIwm6yHKqXsakQtous3Xm
81O7HFcro9aZq/+loqkTyCNxDZoNtSk5gmJ4GTE3Anp5yzHmSPLXJNXfE1zkYijOVUmHyJ1axuOD
MY++lO4T5VOW3vQmvupf0nDrCJ9F/W8hHCIl+VZ7cd/LKZFj82MWFl/eHkdl/pEtLPvhm+EA/+hH
hk3UtAZP8yPmixwyAZWPyg7zW36tSHGj3zL072hopsQkJlTv4zR1xxjDDnuI7aaxeIT1MLbU3Qjs
0xKbsO1QZNSHUPIhSgUO4/VtLvLnsa+fhNkIRN66SvnqoVFo8kjHYh625UsaQfUoUKPqOUzhblfg
CXRzo2KxRbv+nY+9DqfXKTx5csaoxHjb2JJhoi2n4ZaAsm6eOuJ5coeDf0wupZXwTwxhk4CKag/C
IztH9lbOlmc8eXurGZ32+Dyr9I40OeIkXHVpIy+nOI3o8RUIBmvDLiWCIZoWgYtD3WjP0YpGtH5T
GEr0x+4AcshkqA5fDglcZUuvhcJqdudOmFiVlFKwDjbPENy55EFmbHAO8S+V81zHDy9x24ukW2L1
DxdBRZQeB560XRLLUSIvbk9Kthf7j8Iyb2K6s9YnLODUs6l02Dodnq4UZMD462OClyDhmN3qnyvv
m78mL+wdcnESH0bd2Anlv6GSgsdLMaVvSXPXSOxUQK3iUuG4v2BUhW+hsWlZ2mlQFE9leelaHwEE
G5shBUYO+dklPK63ZJ3gRI7cnWzSG0SiNi5sXqJEBheJ4nM0gkRFziLNyt4CBQDNLXvl8CaxLgBZ
JwqjMbvEAckt5hjijsq1wi3MroI7wrB+5BHoNFt4lX+t1gdu4LEIQhwdmTovv1uYQO30iOEERVoO
sUN0/zJFfilkDdAWQ38Z7ohFEN4ESzJK6MrNNdOrQOe2MzpAeV2JSNkbt6FUnZ8CJTAxxVCW+GUI
3Xrk1sU2NJPGYXtAWNSEqcaZISh3/ViEZY6dEtKrJsWuxKjEQvjhRmFQMDcB6/2KIXVT8ugB34d0
olXAE7q85LjnXdykRedEkV1elX/V14of/1LjxgQwIuzTcA375+WFwOmWuyalcOO2H0wFLOzMk/MR
v9fPvG4Px/HVCtsr6F2bSMtKSPEJOzGZbLV4jvEtzNzk/I6XAs7AVGIhmla2vhXMTsgsoSZSS64I
Z4v0nUY1o3Nj+idMrvI5I9627uZYe4wC47N6lLiFWJ8usejMsf5oOCwI7VhMmXwgjgAh+S2vWOoI
z9H4VcIb7HOkXWn11PbEbnCCMOaOn23I90vDzWp3XkNElGQ57oDttGAHXoG229W/9R0qAT5lcheU
oRtx+MqzlI/ykVwJmPviHY5t0riVaWJ+49mlCLKpFXju+dOmjcU8/IH8KWTOx81vkQiLPTvqhoK/
CdchwTs/alyhvpOpwR5AhnOOj4XoWVJAS+rN016ND4J5KJMDt1+zhhTF8cDcOBCaAy4hfDAjfKN9
Da2OHxAyPNfme+0PJ0IScmT3xi8hX+OPfXA4ZmsoY3OAcsIYBX0PEl67nSXk9PjUGt+dyeR0Oegj
PCK3hYcT4naVtPOqvKAqx8Wz2N+Vxtfal467i2Y0vjeftRpo5nHULnkdxvmlb/kTFjzrMHPGS9Rz
e5xetJg34U3M/FILBlwBgDGo2iI+qH4f+Xe1/CQspxJavY4NWPqJCl/41wy+LALj8/rYTp44iTBI
M2YjwEcxmDo41nGxobbkPxJORSBApveCs6BXX2gGBibTxonCD8dJr3Fg7TSoyjvUA7M8qfjxySBD
a9oc8jcqYzCsmtIuylmISIfq54VPeruVjxoqZ/oiRV6WB3g61WHXFr7ch1Bt5vaZg4LHOyIQwXPG
piCECyZm8TeY7CjBwcNjzzYVv1KezdEZstCQdut9Lp11O8xvMiP5BGfKWRO8WWVj04QR27U+c85a
sgZk0JRnHpGqOfDr9gP/8Cmadl0NxxKxi5M20JvTxusSRycNB/Wu7EIeYlxojMNvxVuCOyELu+7x
kRQ2IL5trLozHW3XapyqyZcmnvTlYNSHvg9EYW+yErXYc6pLJqutqX3Wh7fxMZeo2May3vlAYkIb
d97Ym1UC2Vd3bfyzGY5Uc1k0t81wzYZ0lquvhF52MuuB8rCq/xXKXpH3YHYiKKbbpR08FWTJP74K
fkPuydYzc2fRXEU/w23h5xnC5Yz3t8GRlOxUi8oMHGyyY4ZYyZdZvi5nRwRr0Lm0X8i4QrWTNq/p
fplkGxDkhrCLAUN6GSgMTqEMKcCbCHrjlDtRciLIRsT6K0fh90I56N9Y+JFRhoJAwaxXo0Y6zXTv
KWesX8pBtUd2Q9J2geVarS1SDeUko+z2QvAwvhTwsacT8S0Eb56A6Gf63Nj/kUPBctiYNVZ2g0tP
hpSGcIFBl1Sc82AcqbA8mavsJ4zqLFOTfFBvHe0QZgatYoUXMexLfidXJfcH/rkIsyUFvd3pzFNc
3Df6m/Av5UbZQlARFPDeMAFk2RXciPWdt4aPzl6aacdcv4IbWvALvjaKn30+MH7vCiQ5a49dT6RK
GRz8diX/BvplZrMOlp8Z8CDfLntuOrKwKFY4FZ6HWQ8HRngcdmz50lrcTfdloS8UabuZCgHQl28P
Q8kkPBkshMA/RI4FtsDOmAK5O7WYjggfiTiYXyp5h+SWjnuTM5gXpIBTwNpNNle6nXRaGaWl4nng
kFHXu4qYqXkLI3mV0E2Q1buu5/hwAR/k19n9UOgK7Tw+xHxZ7+XicxDLUVjGboHFcLmCOUNNaUVw
ALcNVQbVqtszT7Rah/kA60steaez6xxtAHG8LY4smuU9XLHhLq6xeW1JQozBhD0fH5mtzZMA7rLO
qRahs3Ji+2TniuSW0EIAxMFi48o4pqZd+rFYzmqd5pQKL8DKGbGlU3VxqgyiozSkP93YCEDyNOBH
WGCR+/Jox8/M19ofidV1L7xjFHB8syAUW5OT1FW6o5Jceh4cBtvlk/VVrc7YYJEhLXdhp1T+OA8c
vWPEz3a7ALeakAUJtnjrPIBcJhDYOCDF2viLVY46i87kfSMGfLQ68XLVq2ERoOX/zZLL37fCgEOq
+YyxSd6F7qxeNeJj4FAQKlkzqXG3u91XniJNhLRQj/3wylF9Z/UM9RJ3JrigQX2v6h+xdafuiVUz
E/+Rzpt/e3beUJ94vE68FvxsfcjDwyqS4is5b9jPUCLY9dc/Tlu4JuJ8yPmptyu0iFVlCMUWQns8
Cvld52OODsIKclzdhXm0R8jQ6SF49CPzolp7oPLMbQevNAIOao3FBcIbA/ulxHnrZyj4jT2Ql7XR
6pYzp8HC0GUk1v0EXBARlGjXUcYyMOw1yFJC9LYaAUY8dfV75W9jW0FKpPsy/SOXBz3gp+5cc9it
1pdphD1odhXCQxf0LYuR5rtSHZLhyBgrE5lcglDCWhbkGAo6487kTXnhuJgv3MwluY80qC/Ka639
lMb32gUzieC+YcTNf+kI+gv7BxAXiKhmWOPoMvDe+x1snC7Qo31r7iYEbmp1nBrbiTgmoufMtVAW
jop9nPiGLTPO8HiHuGKJl/XQGIgz4QvfbHqBmncFB4z2qBLl7UAeiyMNf2oLfIUjkugr9bHs5O+U
1OOlORu3BwYy1N+V/cBapWx2ig1jJIyGJ8HggfcggdFBUZcYALyusUn9gf/PLcQLBeo4Mf8hEm4z
K66aP4qS1PghWsGtw5svlC67znIrzJvL1oO+pWHwDZ2dU2BVvBkNMfoieuuM7OS4sOoC9ZzrK2fQ
zo5xn3ubih5z42Dd8+wFBlTiyO+Q4PSZqeABvEfHfSediCvEDEwmtytcrdp3mBeq+aiySwMjB+vU
5uHUJBdpeRIyfL8N5zprREiNGtRI8jHDk/K8YYPfYPbGhs9jRl1V00ICYa6XA9Ee1tjyXnDc8dI1
Zx4/Y6azDECHAajBJwb3ahd3p0RkR+WDJ8FDZ7zwZO3rpUIKgCb1KF95rJJqR0FLBZBedab/76pl
T/v8yOZIDg7+L+MWShlecllBSnuZ5z27NBBkQp2wIMltw1Me8iHzZUchwxNDYWLfLqfPEaYoUB8p
92oEgfTHGl3wAmxFin+XM7dDe93K+zrDnBWvQsO6BGw1cGhpbpGYRcFO2cnURUuYWGIYN+l+3MYg
hk67NCxVpjnFG4jFFt9I6+nIqvogPj22eazaH5f2nM1YFVgKM76zJZyqzGBd+HNq4sGaL8KMDa8I
VcYuTEkUKXAeE20wnbSS6QnaygOUxmBLYCTKDjzGYdgJF/bu8szVYmtvqoCt+rlvWI+hkQi2Klc0
WNot4NGmQxinK4xPt72u7WVdRvqMU1V/s5CG4x2fXXLrONnr6lPpNq9avwri23g9q8+ek3dl/1TG
lgdBMnG/YJCRPrV+AGfd+GbN9zxJnoi9YA41hmINqIR8zPjpC+oM2GvEj3KDY4WXpT1vnP7q9D4Y
A2QiNexZH6W1aFmzdFqKlTgLxg3tFrMWMNuYNCmkHjvtahZQg3gQjIWZc2HY88gCw+1YMPFB4u0m
JtkCQPTYH1UccK7aXtIRLeuXL3nIOcu3l1T+qTq2TsQst26/VAgufZM75TQz+4LGRx3Hb9cz+4yv
vfimyESxvl+q4qpqwAoQGH969cTEPpo+p0azB4vR3nUBNlW076LyyW4s/O5PW/KK6cNnIeJTgev4
P47OYzlyYwuiX4QIeLNle2/omrNB0MLbqoL7eh1oMe9JipHIacLcupl5EuKkux2699xuWHdGDjCQ
uSbc5rgTM6EqSfnYSJeCU03OTjU0SDk+FQp2f1fG4G4Q3FqDxI9vB8z7ZOm7WK0jm4OBmfJ0Nvxy
GwUoLtogCrSvvqTfbGAO9HkmSoWVZSDNrgdLLRt4zBDrw3RFUz1ay6ppUO5aFrRoj3+iRBuSnbn1
Cp5K7gTmitkDl1umoU7B+bAaSAENEmWziIyWMS70WYvhfqeQe9JSXlehxmF8RBylQHuROZvYzbO9
BhEV6b8+Di6XXnRMfPWWQHWJAifEBeLcwpG8ghM+03ARYQTWUOddOGsN7m438PFXmd67+J/Bcx+x
JGm/oW2dKjfbhj4/g0jvCTlyhEjEe4WVolIFkqxvwNIyrnYpCRpaq3BgvSXdblUk9avDU4n6JHLM
O1XZH6TeOk5D3dqxgl0+tuda2d+tFt1ogl0FbrgxJAuDZOL0MwesptGKV4BQiHq8VZI0eljJg+5H
L4WRpQv7zqBtN1BwJ40eXuGxGBv14KqC4s8V3ldHp2laWutuzA+EsXdGI39l6BAm5xhRI32Vpbfo
x5h4gslR09yLPP2o9chCeplLBatj2Fm4bGqfIt/haBqQBNqfgWemU1cTTqEM6qQZ/DSF9pXWLO4r
Wrzwb5DvCWQFrivC7eK7lP1Vch/SXYu+MNe03QdvPDokdpf5qRyyux72KQJ4egCzQeZTMDRIGgbM
moUfyHR73XnaWmnAwwzHdtm3srChCBpv/DwLDTydc0u1QKTIhzfx7PHetFl7yCCnlcyuZO2RIcnr
LrE46vjPR+rMbFquum4AEsTnaJgvuh3f8sp7zwYogoocAciHgyqKu6Wrw+wOZkhufIMG9TQi4t4e
Ah05ojG2QxT/4EmHVQ4gkBUhhLWWyhuSNUcUwDPdJIStebiAFaUd2be6XdyfHJZsDTVUTsinX3ku
V39x0Er3bAbq1225/z3tMYT3ZpznXHk1U7DiEat+OOeTk+5pqd/nPtbtQfHny1cOa9Aydf+G1jlI
OL+a198EFOcnf+CpUnYHg8aNDDtxxg9PId2WrHan6VIjDqWGtRGt9wVQkAgLhTWQunA4VRlxGtb6
WZh/KS98z3jqPsUYuPgW11BcXwDnn4xJ475xyx1EAPTDam+JaO0Yya4OaGmJQdKyGIzujsLGqv5Y
eZ5Cezip0X8mR2pJeQOcTteFBuIt5GxpcsbnMtquLA50jB5bH3VTB35rsWa28iXHjym4QLN99g3W
1629aSWv2Hk7ltBvULNnlHdV75sKVdMrTm3sbLLu0I7dNivExbJIUjrBa2KEpyZ9WDMKcpb9LdzG
hL8KmWwT66W1iGFLNhQFx7WORVl6zLBN+tDiRoYxl0LyueQ2xX+maHykK6pinLl1RcHOMcch9BjS
r6z/N6UdvPFjaX3D3YQTNT0JJF8oT9teUpQ0sddCISSnhSO1RE4vBmdVM4AkAtMok3hHXMqsB8qJ
fPIl4SIlkNbMtgReKXbzWeMdE3wuRqIt6yEms4S6kyMzAkKjJhOfVsp+fBLuQunpItTKhT7uDdrc
kh8v+mgFsSdOyjzM1hpWM6iDqDICkAn2aqNaKB6zUVathv7R+v8s/x/oM6rGV378XGcflB6w6uk5
Z+HI7IqjEAlGQ3spVHRsEx4wMt/l4LUjeTHnWksbOFEoNmnhrEsQZJViV6nTZNa6EGMhA9DsYHQB
UjAtbRS3Uoq2NqFY20B7uAFkDQdl/IbJ9eS8CiXPlRWtE+dfWeJGFgGr3z8wmHTuxBu4hiuqTvBw
WiszrLnVMLKDxhoABInxWA8P3Q9ORo64nC9IDh/TKdxn1rQ3h45aFEXbW8mpDk3O3Nt9+GkAl0aC
OFZyQjstqQsb8W3oIOa0AZ0SkHkcUqdsHJFTNik1shFZwl4hxPc9aySwhspyHjazGEECGlnsoX3W
eQKjDS/7aCRBAXag9FYcIlm0gEBZRIFYmMy7FfnARZqzXXX0ZcO/TeVXXYznLrTB5HhXE6FdSqLZ
PWuQXnDWUNjQQ7XjqXnFhLSNsnhTlyWKBCdZUFNXm+Vm4vNfZ7c8lsM1ac4OgLmnINE3kSL+Eern
ljJtntFXc6KH0tEODfKHU/i/DZYgbfLvDCAhwX3d9IB8gV07kYimqK/aYjjO6/BPc/t3yogOxmQ+
u/G0J4J69HBaUncC1Z2WFg0AvGdcSxikZgVZ2B+2kf4l4lPYROs+1M7lJuh4C1dbiKU3cyjOQWFt
sqm9TC4rbTSbwAjuY9LCP4X33bnHmLD/MADpgeT5WhJcibDmJNiULZpuAKvtPGjaJYfeISDsXx2t
KQP9Up5V3+JBfg4mqBKy/yLqxxbD4LMl2kCiMJPxzup99so/iq2u26/Rh89mLHdaaS+dsPrTJbbh
JHoZZb5mKr1wxpOcRKSGT589nevpr5ZrgHext3xNFlL6ny7885iMC9lYQNT0rQOgxAG1lgrzve3r
h1Li7PTNgT5MSoIfQ4aH2TSP0C4pVO95RaoX1/GoswKZFeOsxv7VTt0DoYjRfON6dxFb22TQaJ/I
ThMKNGQfMHTec4E42XThvWUv6xS4ljzSx0H9qLsP2Y2nKWuey2566GZyUrQxkb+HtZl9q+EqaTiN
hjeNY1zasEUiyw+OuTiZE1dQ+pzy4Q4RU3qRLL24vsMzQ8aJOvQjcYR7BUSXPnmZrXIgZMK4cb+u
cUOdFGmHnNvQia1vfwhZOdbwYpIvXYqnJhHrKEpu0gzopaXp0XH7S455HRmZw1BP7I0+4VeTKgac
gudBy5/lFLyVevTssAY3WNRB+9kVhvenKzKkXsZUVQIRZoUEnbsmoqxDDAqeC2W9mKCVYAlD0ZBn
USH0p3QhostXuQskPzl12IqLUH17CZc8HNclEo/HeYKvOi+FAA04w32YjczTM7Tle996b0GbvLd+
s64j66cVOHPSqnrEWAYoJ18PbXuCcEk/sRucnaC9jo65SNDg9RpvlTcdmllE8HiHh+0HJghd97aO
Y3zE0r9wCOOJ7h/bqjp69uyzaCNCePLi22tJJLnI3eDJUeRrMJPsYuQLyrwy0gWyEm/QZd94eW1y
Ahv28AoD6r2mlq5S+at2HPr27DfZq6iNbVH1XKW4yVrju84XcTxss8rGDCLFcx3ew1D9MCDhaOxW
9vzjpkWd8PSAt616xtn0NdonTInXvmr2jpE9TD4kMK0YCTfNfGKDTrUNp/CQjVxso/4DPnarRQn+
/nNP60gD2Cnr0NDS5GDOLREOTtm6MzgWxM9NbpwrZSyyXm36djjHQv6OqrzYubYu3eZ/KyXWMfaj
kWT3nA8WbUpLN+T433qfEFyu1rxbCCijdoYPwxOX0ihP9oh5E47fOOJcrz6omruYIB3WU0Z2yi+O
zBWRab27U03tlc/OUus2fjVPHeGhitQRPhIciHwhgyPtiuuKzWav8QCCyBDlxrbF+dKip9ZJNseI
uPPmeFP2r0jhApl/FXE/KDzwsH5UtxbaoWeKEPU7uHmgkW9ZzqaGVFyEFUNgGOCWNfIvyhco64YA
sZG8BWfWcgGGnAPgU1+LdUu8RmedWuBiEAkKlf/WsJnSiNONVkfUBoYJzBI3X0YzvkVCaRR/FMMy
Knz6AztYhrAx7MCDwTyQOCEc0JY1BE3ijuwlNCAu2TjQL4aNTI+3PYilmPK+gYA52ZptDTPSNPAj
VFh035MMywLfnB99QBWkX3bcFGlNk1G0Vd1P3Y7Lnm15DYhM4s/qAmrnG9RA1CYr8BfTmEPQpxnS
vmaXMGVq7NsDWI9dLyLOZCFst4aICXKzV+Jvs1cT5pgGB52B4cGjDy6rvJ1W3RRRrKx7HaqLBpWn
TQHaav88tnot/lhHODijyJLOJSEDke1RblJeLyPJX2ljBkdWxmIWWmCIYQgQm+wGHXsqpfBzbymE
Kz8ha8YBUS/fbOEtNMSxxpRLuipQAwecnP7KjaJLmnZbrWGF1ss9Y+8qPCu8nhmPlfkOCGEhCzip
OkFKXiPLyS1+rOiVPRXWvBXT+TCif7PXTeub1z3X9bCnH2Qt2y3POM5VfAgdW8bZokixQEvEP6XX
thash025chtMZXAjEnQND5an8TuSzp0oueKRaDs37BJW4KKXOJsaDYcAWcuYy//16s1qdonpHiO7
2+PrNj9Itq3t6mf+Mv28LiVW0mLgLy4DTCATDGLIApcC7qeYPVSJLQfeYfvNK/GpF0f8jU8Fseb2
a8TwpEcsj51vVTLodTkKyC0suEDes+AZt8ZUn0AfQHgcdjPa1cz2nfsttKtUG36nlb5C/g+6d7vc
mt0vcZHG+CIfmyUfihhcll7oyzUFoK87cCaeieuqpqeON1whkhNlZaeYUAVxznYXREiRjTpn/vAK
wAkbS31iecx2MfKMA33JuHawKNx1TWzBmjPDforqR2BOKvYeezFHvfvqMvnT/2N3nn9yj9uqeIxY
aA373iQdwPUAy5dHKmHlqYU7XVxuyQCfp4v9gA0kw3SPgaJMxqWOZb8d3wX6E7MCYtFrNdO88z/Q
6YhCrzWQKIy1tMqyG+esimUZggIkU4Ybg12o02wBprB+NTBlW2f4dxmcNHN2RKlgqbCSke7EVLnt
cpyy9VtAwC5xHhqufWLPyO8Qa3iVtHiSsukYkzCZSPIrCG6CyLWIDdAYXDRkAuC68FudZRT76/mB
Qs3qysLn0ej9xsdcwn5VQRqw9EscBmxHUf14oMUtmfLe23IMp4uo5Tx6DDEpdn2470CzKzbYFRG/
CZqCAu7j4AjV4pFxC6e5eeTkY+vuTjQsEFh3C0B4/jAsdDZNCg/eVKH6RFAtG9JX2DxHc5vDhHFx
59h8vZICrQq9o2+yvQ8LzVcAL4jDRmxGQWUtqpgwDqHkUHtrsIUOiNQ3F+ZrMnKAJEXL85E1GKC2
bD3piKKYcg0MFAHv6pg1IXZb7JzrOAamkLAWJBRBtVcFz2AEk9WRSnFTfLkZYLkaeSB6tTPyvyEU
dJGwaQu2iWBrkG2FoDKqp+IkwUHQGx+jn594Y6w4NG5KgiWhXa7NAws0ZDIOI+saMWaKpiWgd2qE
a/i49lmjtxZmhUXuZhyh9QGq6eNsl2fWpuaPkDloY5iXeGndaAE90dLVoEKEMXSyvF/OntKkTg/Q
mtZOMP+zmeAJR6u2Nj2xqaC3D3Nil/brvTQII0ZUWVQFvSE9FBSd7izssViKYWJSU4vWBk+SUMtq
AjltbEs8rsrolvScL228DfgjtpSnkLVunvhNzqivZNzAGNWWHCc34EPvkEHWscRfxJs+7pMdrOxZ
6k29N6F+8wzNoLt5sxWYZ6jt/hPsmLnzq/xFEOlqixn/vGD/h6l/XNoF+ffkT4HJ7Bu11vTfJuP0
5b2MrI0AA67L7xZGDjeZpM3AKT+65gbK8P/kEe4YF9ClbnMOZxalhhx7PjEZ+M7kX7QSLfaRsqzD
Jy3FP40zVjy9RNpNnzD78gbGsHQYCQxF2a303zJ5dbSfKARiigXG8egne1MFvw/4iIZWLtH2JtKm
5q0Qb0ly6+OH2f5SGZ63H5581NbbxMLWQnZtNaqUkndQkL7+UXEm7/BUDUgqBfbvXl0ddTKSzcA8
FSRfIx5t4I22R4Zjow+XKLyCHSdA/pTgh3ZxG5pPgN77Z4xVVn7V1fNkPvL017Whhhew82CU3hQn
v+EljmmXXdNUPBqvBmWyPWwSD+tpDfnBQLHt/F8ObXaxjYqKKJxcBClXEMbYpPuV0Z6n3NamEY86
Nt7Cj9Qofhym/YIEsEQ08uF9eN1L0kGRGZu1NZoYAADg5cUmpJdjRG8YMRYUE688omExKBgvIzxi
1afgOtDr4mgAfQKI0lxKUeViIs4YwfrFqx62CyKEaz1Ass1QEtl0cJJW/BgCVoxmdrOnr9khDDAc
jAP3lek8tclbNz46AdAOJkvBac4jwll2bLrzl8LnIHuZ2IUZrwTmfO0QVGu3WTX9X+L+Y6HcCYTa
eb7z2N74GHsxzYDMxoqJuxzT4aRqfKdqUVRMH52D9dVZzmHrNDtPoIt6cwUg0p/Wmc6+neGkoISI
V0ZIpWp/AqrJN3Mso5eh/uKVq7nvNLhxqf/LIyAQdyP5maxnHUe83f06FmR4+5kfpzW9FOLWVX/1
CFH84vu73F8K1i/h69BF68whTMyrV2z5g+TjTbXHaK5PjQMwM4D62VVojwoJTegvafxWraL02Zef
BeYYAEU94U3ZZyChmC72nmfzgzrV7rY23hyEe1ndSmaSnBE0UO8V80BsLSptxLvy5SNiu1ixKTB6
cp0bt2MvrlR94qMAiZM+Z8BIJv2tqhi1cTCR/ol63NzBter/9QY6dnEI2otT3SYcbX4E/4NduCgY
OU1UXBIKYEOiarYycpdcMxepusFo4344mMOroKOXFpuk80Ul/QJYhOTezXP2kfGLLz75hgiGu+Gj
1DZB8dngQmut9yH4SUBRVEgicfLNRmop06stz+18eqyOSl2Vd4vsXWCd4/TK/2bxOqr2mX3Bmz9o
GHA0QOHYCm1O6QSuuXjwxHtzLMquEfaYGlOsnumwIwjEjm9aCX3c2Sq8+IqjqOy3KV5Tryc1WWnn
OeQ3id3gFa/z32oqO0xxg8aNe5KTKGf1bR+3PHXHExAGIOl0T8T3vuYmnYi8Qloy0vFoJv7eTPFm
2O5+yI7RQO3c+M81jU0DEoJirLXqOWoZFjWjBs2JxhHEM/A/nXICAwwYmBaA6o4BQjGzN36oUIo5
7VQ+9sz0CjX/DCj8O8IDGsZsuj15TxLjhtbzaeftZpgjWeRhlXTXvGHrXO0Sdps6CydfAXsLqkNy
Fq0NeSm5eD0tHLHAMTp8mK1xx6pPCmJ41yOTzpJxDf9322WviWUiU0IUqlIWnOXG6tM7VZ37sdf2
1lwuGg2HjLGq9LtVNgPa2+o45vNhjcfN3Bcz+B8VLzU3IXSnxqOnGnqViGv06UPY0QvtpreO/uqe
mJlw8YmZ4YaOz23B+io3vzWMbD1tvHAR5v2aMTlbL+xJW7n7EmBWmBabKXN2ISOOC3MSQAZ+dG8P
+F6L/V3ayp3F1tIz420U0uICdjBm5DOpGqlYaoPIsSQJS81GeuqnbeqHz45LEs8qXk1z0J5Mp/OI
Pu8iiUBa9v3r1KBMRqj+tIjdOosvaZbmqzvzYOOaxV3IFYDxCL0TDXc2c/FwHFb9YuwVVpEWmy2V
Tcxlxk9NE6djzmeU5iF6KFnmrbJkd5h7XYuQrUoeNc+WZh9dJTdG0qDCaZBRrDPf5C7FKVMhGS46
HQb7VJ3sov4UeredwKbPictiFoxmvlbvcBwegy8FUW+kSuopElQVW+41Y9b16HjgJTBdWovBIoTX
yBEcqP4SZPqReOOtN3rYVH9d1p0zC5lxiPW/DkodI28NNlPXin9TyUVq+58ao5v244LzmOiPagB9
DCZNxHOUiIBjP3z5zSF7K3ztxcGcF+Jea9v6QpbpsyA2UhW0d9N/hRSILEBSwhHG9xBA6nI7vukm
QVhgFxEO59YwzjbfO1yfc+/1V+Hq1xidsEuhi9TPppq+GhVfCXx81g8vGZlFkfvL2SUB0tMN5QvU
/ePAc8wqoItyskbvOdj+eBdQ9j3ntfeTbSh/M2hhta+9C92/2k1+dzgH4hRYuW5+cAIilu7GmdjT
V91tcq0LXMmja6XHEfFPwIEViq5Qfd+w5S+T6Ri206bqijtUHpcy3IKCc12LWNYYw3OSxo/QRzZV
ipC9yc64BNdecJTzSnNFGmVVD+3KovYi8DYWjOkcE02e+ieJlzfRos1Amy6Vw0DGQ6onIFL3FbIo
KQMe7CA2rrqkCpReesWLh04tYOHyqdb/jGwdsN8koT1Z32UI+KlkM6UQDCpDbtOIQdh7UeBG2uwr
6cbdhEsntcFyJu7KquR6PhvGQF/86dVly+qg5vKFnNE46nF9tUrj3c+mxZS+up22T1HXfchWY4QZ
33paZvrN8j5TIGFgwOkNSEg5oYeC6QRBsXWL4IKJyXuuA5tkMwtwCr8JHi2dBKqIzXYBwJBbnHpr
1uOeFMwHX3CB9/9Cd9wD28UHaaxiqbaTwEVoG2wPP+3pMuAfpZQIe3YM41QE/c0Jkxuc0DNYlS0V
lzpmpG4K8bBigJYJdZAxkYxCrX2NMYpBYugeaR5gDaHzL80J0AD1tJi0UtDsGJ7LgiUTPBQX0mK7
5a1tbkvIoDE3fe2b15RfluteQ8e/5hL3PugtM9MwsCMgP1wvukWMuLAn90Dr/qX03Mk62RUoDErZ
W1OrjyM0AXNGv2rlLrc4nnnjtAsT71g1PxIrr6gd4hr5XgQBWQSi5Lp78gfr6DziqxvVZ5NfINlu
tCVAb7dufkxSojY/G1zNFbi/IXfeptF4T3TtXzTk10hMKxBy3qMas7Mjsk2ucEDSyuW4LOgIlhdG
tC+d9p2DpB3DLNol2L049HcQwbwXs1pxGuKf8heAVACU0TVDSgjDUnmdvN3kf4Y8kMpoY8s7DcCV
eSJ78lXRMNgcRb812n2SAEzjcjza/ctU8tDegjBNsnkqCnmkgCYI71HznqbfMSA1h1+ymLfxCfYx
HC7jMd5XHBEC+2oWuxarK8fXYlWJO6ioiVo/+1sRf6xfDOtvrJOnpL2m6Wc7PLN6HR5GeZmKDySQ
geHevktvy+6NM1/dPbxgUxg7Zew0f6/JXQWqpwkWXnjSx389+U3kVa/8EKwbfPlmme+qBXPIgEdO
RGo/YJp4nP0QuML2+pNRedDP3+5I5Y79mzffssZ89mECeqrMH9++G1y2ONDnaNka23qDXaO4TSkw
q5dWfTBl28kLbd2kyxiuSBd6+i8WBOTSTuSraV5Z4BzMyCL2OWNl/cYfvkuOkOh4m+FJ2tvawSvv
rkf+8iRpzCuvWUO0ltBNy2mpCkJiTn9kJVZTu4Mhf6ZQbmFBCc8Edy6/cGMz9kLBkw8HWqRWXkzt
CGNDTF9KHNruw+v3EYOf4BHB4k9Dwu4PebgfxjPojAYjF0pkdpJEYcmkmn+D4qOans38HdT0hJUw
OXryVMmzEUREY5Mny/9NfH+fk2Zi/g1B8IS2g7I6s1wXdBgiz9Pegy29gYk6xHdIL/OPl8u7Mndx
hJ8UdGSGF6suoN8fme90gqv2t+Ojd78b7Y7vrA8Oqj3UgKc90CRvUfkj/c8JMnHXv+vs8mRJ5djD
1o6tQhu4YolOfzlbwNKUw8nrt0Ww1uihpzNb7WLrHvlnBvqcCLfjAXv49qp/Bsc+cBa2+MogDBvX
sDnb04rYZh3TbMIT/KWqWXnLX8f/s9RLXdzpdIqrVxb2RviTm8+SKRp5kXvAZ/PqhfdcQ1QyPwvn
FHFsbkNwfuNXZZ8GeWE3nDswWxYwSFuHUOYrN82Ukt54MdRJmFDuCfXO7Lt7P2Jx34fTv9g5Fv4B
41Up2arSm3NxWdv675xeIuMzJdLccscNLNjLHIPOJQB9xZ6LNc/FVp8j2nwxZCufUIEESYRs8mQM
2cIufufz9vyc4JsHssmSYrwG1WnkWQ/VPenA438V4iuBFDO/3M4aj7/wLcBFTHMQbplk1RWnfFjH
7s8wvAfmb2r+ud6z4vIaWLmbPv01xLNrOjcTjshfXQ+4q166LSav+t0Mjxq0GXeZ4MMm8a7Njmii
jPHVt0G3bGV46eROted8OnjiJo2z757d9rXIr554TzFkBY715BE9MYIXkV0BvmvOJcw2/EXOg9Eg
mVH+hRHYAf/hQx1JoA8brNJhOAH+OcXub5Pv6WjXsZDq10y7juYLkGeOCKjVA8m4V370OoET+AcG
PxKzfmvMFzs6tcSsjXxNaGsU+IJObo/x6C2O/gLrmQWKS3BQ0WNUfplsm2wClTY7Nx2Nkq0S3Nxf
Ia5DRPygeitYlPIS8IPnMTjX6T8xnSy4NcZ73vybbzAypvqcfTOApxp/bBR7Ahaj+5Kx7I7KJ5U/
R9beNk9Ns566M0rbQMjcfE4IDfjhPaj2RXYNRow9y1a9UwUCHhxj3MFA6LTNg8fQbuyM8ILwEbKv
VaQMhnM3gwsIUUqF+XuYanAo0HrysHKXmRa51Dg7bzTaPyIflzJGhus4Easbw0fMgSAyEzyXVBvN
vcscUymdFt690NzXsoy/tKz5HvNspRh2jFH8ekyay6B7ZKT/nmqTHYaPuCjo/Z0okEOk16+Dy3g8
KPHWFT2++0iHOBKBGfc9f0mJCD3aBaVXgUuXdp16q4KSzkYWJ8OsQVEZgNqNCBMsQG1+Io2WISDU
6RLyvY1bd0avaf1v1tSYiOB1e1bsrCpbYEgPiVGgsvxB+UANi/MZdUBvPAkkF2/+YG0Nj5WPsivW
uDYZjNROOcqljrbk5is2rqx2DPrhIWeDjF99o6nm6lpqmfbW8n/Bk7oNXIBtg/QZr6cCA64n45gN
h8uFNsHHI80KWXxS67bT9zk1Kqx23avu18hRNdCZaeRsVQ8b6fjjGY6rrUPsd1IWxnLEnZ9r+Nfx
jvNhOMtQxeaaiublUCVyLRUPRDPhAFVPwW9hSHOdQTWrTETcVNv5o5GAYxFLlRRQIHSXyKQdj9zD
96GzDoUeU9CYC/bVmna0GaIQSwumQU7p9GXyYkDJ8DiH0a/WXMI42PilT0+JoMnSZ6nbNc1M9ok+
FBFvOY6flUaepZ3ZuE5ZDkwb1cHP8EpWEY+Q+ecNpX/nU86NcYn3Rd/QNB78eCzL9RKAnANargGA
y+ee7PoU6JIm+G579OuFx5FtkJCXvWHk/QC9gkYT7Wk0CMGg2h+Sxh63srX/Wt8vqXz6sYt8pnTU
2kJ1erybqD5f532N67tlxU5jG+DapDXXbDpL/c02wHZO+BCUYx5io7o3fVvfDS5wZGVwsaS7eqf+
dmDbUOUjDqgkYt9VvOJtDp1dlcE20ED34mRdxJJUROPmLyWuINE+JgJBseUYG7oReWoa1jLGX7oY
RdVsqDVajaVHqVefrhEjfQwn89Zvfq/TEc0e3iv1tXCNv9pkw6C8hjwiawG+si/IBY8Elc1Oe3a0
4AKGpSSwSO9aGZRnv2gaGjK7TVi/ywlTpeeDHE0Ku9wp+rjGztdOCUyBUDf7fZow+sQkgCH7H4VF
Viz3UozkMa/aXB2Mdjxls/dB70L8pnW7sTVO8EFNy3vBypvsC9oMRHqqoJrYXIUihYczEMoeEu5Y
m+1O1eCZsFogd/yHmQ9i9zgWfnpRavrwRV6uJz/Z6JptLSWAQnLxVr4LysDdxIpiqsKPaHfBy/k0
VvwWVwzMRJMFahkYnD0ys5tFcd0mVEeu6lAnF+1Fj6EgBwXMyMNVk+q3TkxY6af7wNZuk9eIyY7S
PuwsvDB4hYeh6oGwSNIjRaIhY0iDDR+Ys967jB4AgqkCrWUGnsdc5e09OrGYQaIrHDaM+aI6cFXr
Cy3JoPNnc7batW/0y5ANyPJTV7hoGSkxgri7G2W6zG0kJsdNzXXSEkLPsJKbNqGVOrQJzOrUulQc
n2T4VA+9XPYGPAz8uMs2YN3V25NaWIOL2disPlurz5/KilIJW2tJz+Dyh5wfLWhswWzU0cVRsgrz
qcjFbsqCV0dzLnJtmzYck5wugOKCapSlOOpd1YJVa8K1yboOqzQ/BjsvkRNQlFXtopHF3bAQlHFQ
g5is2s4hRRFcBoVFXvgjmHysVYC0u103lvho0+mRxHR0aWDS12xWntPCfeVK2zCy/bF5Brg62axH
u/4N+L5FBKG6ALx6OKlAPvYVk4DxE0KYcSpyGXTw7PBW3bKQn3GajoIbKN7lptazJYr+GpMAlxhR
JQcsCKCn1MLm5KsrecsLIsRp0UOPC25BAdNNC4lgsbfg4Y5BMadTeqUa7y2V8TG0tAN7N83jKR1U
9aPr7ReQQndFiE5k4bI3DRNwfkOvKB+uq8DnCT34zmH7bmyV7isL4UtjN4FbKLqIgreIYV4Ts9uP
SJ+ALV5TntkLlxBQ5FqrSqII+GN0NPuYZdKIt4USeT6ylngjUlousxco/rSRuNO3b+mftFR8FsZ3
zxopHV2q6yE70DLcrsx2+Jvv074bG/6mgcLsn4SbWLvEgiigKHGp6aJb+J5z9SLe6l7eUR6dw4d3
gdu2kCBJfCBH8Dh5smzMwSK19E07lW8zdB7CMl5vXR9WmUY1R9SZyyCZ5Sn8ZlPMZtyZUEqxaDw7
0KaDwWHcdcyfBO4zBh8o6TM7Ly3sRz61+VVixRzscz/l+yAbv+NKmdS1sN/rwllNzQN6F4rIWUNN
5dFLWCgbPZqI9kzvTHJcijyrQl7SrxZVZ7U9d1Jxx6/boCFfx1mxbn6Ljj1tFNfuuhcHFFxc3MJH
kcf66DbhbTS9YouR3eMNSbdlsRqFJ3kYInt3eQO/r7y6jY4KSXNpkMCUSl1xSXD1wuY6SdsBPK/L
l1DCRoqhfWG3VccACUZaREFmDifo57BHfRSPjugJQju7zhMGpovkxOV5E+dc7i+Ll0zPWBi027Dj
5E4TnbUsC/CmE3bXMf3jQMa78xBOqJ+hxaepmdZz4unx0ehXkly76ZFK8iSdYrVNNg1REpKkIC/X
XO2Bz9GU0npyhvBNm4xFZ/EwVTFFgMrFZF1VZP6ckffUSIba4z4OLfvD16dbpdkmZ2N5HM3q0dD/
kQ4dnpGYNK528wMVrYHN85Gh6v7H2Jn1Ro5kWfqvJPJ5WG0042JsdNaD5O7yRXJtrpAiXgiFQsF9
N66/fj6qarpRNcBggISnFNrdSTO7957znZk5uO79j8gOdhX42UOdihw96GUI86NrsDKNcaG5edgT
UO3y6oQt3DD0LlbhcSzFvBWl+FMh3jD21xgHiKZDP8XdVVrPRQm8wOnaX023QnaG9qGYvXFjc2xM
LQ+ZEVSziqyvrHBvct2ONG+gz04Y9nP/LfElqCPsMMhlL8GS4talzRDSZ910QXpJCk3OVlK/dejG
N90XWqTFTWxvRFV8zNi4ojEFnR4zhRm1/dlbwUUE2Y2sOHNKn8OB492krLsAXeL3rk+fHMFlGQTo
u3t3Y2SfYp56Dq1RXzf+S5ACByXn5XP2m+gwGzByjMdXPnOILyqjNeoyBeFJstJ7LwvWFDxA85NP
OABzkNR18WAMOcGsgQzIYVG35dC9D6Y/5+kLvd3POBr2iTUcSH/bu6hqtHi2GwwzkxkZHrsNvuP+
001/B5mi8dUzUqrwaGdr1yAgFbT387fC816QUHBl8FqkCqdjXlXcqil+8Qz4rCzIzxqAbQ14eMAy
iGNvMazNhILtPe8wJQBoZlQ0xPMx4vjb9RTkjeTVULq9m1zUKmlkXlzi4IkgoHWDsW5vOORBlBlt
fCeMA5hBHoY1hTiHpjLXUAp9S9FNDj789cvKkSJgySjtR2dTzZ6LiwZLrEZhtiny7N4N6VymhVB8
0FjXhSvvFmdAsyMI+XMyVEY1G3maUuQz7iX1hlxdZ/4EO4VFIlIJ4TZUnMhIQqdpSXGJ7BtO++CV
lCJ5PmA2qiBsNR1ODkGOonSw1Ov5m+M0T3l9w7a/Fe346edwtaOzWQCxDB46TDP0e1m6J3chKbzJ
zObrM6r12yxV+hCm8zd/rKiaTMPmrfDOF0gOphDcPohxpjbibVyC90iyzzZ0xa/o0y5ByVbRYMyd
x+6A/IUL1h3ucsDFNuk1ukbnkIbYqC1LPnclNho1l5y/HnoL7V3U9d21LeqXuOZol9SSxNK8vjQd
mCAbd07dEz7oWSnpPBIHlJVBz/CJ/SwKTGWVSS8eZSs6nJ/FTLkd/w5cf9y1CuBhTDXZke20GrBg
1ZTe0fObCUpUqXfkgB86q5+OTh1jXR9QdbcevcwAGUYy3kLoxmJQjxexcCksxgMHu4xI0x0gJB7u
vWoegO6KZUfxuVBUjB8h7fkoRrXUsBTEFnI/mMMlzq8+egq9QdNBTXedLlK07BmT6WRABAtQw/de
TCa+BROOm5KMps4v7sc12CbM+9eONYo/G81LL3khnfkV0TQnHOaiAAAeRiE+nGhVsHfebSbilzSm
NzhFDcLpCjM/pB9mvKO1U1SfV/OAGCeMnp3MerVCHOJJ5CCIs5kSN47/4UacphBhIEUygDWnEPYJ
TYrrLo/SG40B0zLuKYL+SAMCdWWrg+BqzlZHjiz3oltgp9UXUpavhVreq45ilMwaejreUZf9jZ5G
oIVZb296KNEo1FGaapQ36BtLSACZhS0O+vfFrojhZBZh2Ive7BWRRrwYAmVJckLoPwor5aXMAuzx
UbxLIQGj9vKD7VDNp7rry2NRNyzCrBVTdwuiEr6CTPBjz3FxwodCAGx7cLiI55QORJuBZyWdqsdE
4cb7Ycl/TYoTceRhP5jLY5KPnyWxlddBI0mTzu6zOn+2Zas2mfqG1uq7SeqLeSnuOZWstBrY+3OM
rMkncYpm5W70kVargABBKrwnxFi/symO8Pe3L6ahcZs7G9n5wKbTbGVAswvQU4Zv97N0yyvZ+rs5
dV9q9FtLav3yW+TTbl/dlBKlxSLY8WsiB4qEFboev9sV3VbC38FGtNa474xHTEmPIEvMnCwckte1
ReZFwWl6gE9Lq9tivKaCZhvJs1dCgx1t59bpJnN9TNv4QrkO/jRK4lOknJ1fpxJuMDaCSDEVSXYY
BSFmkR5GJ6NqHgbHxkkzunoLf23m6SEdRhXfgp5uuYYsYTUEWfY6QuwybCCwvgmv6nfhGpTY4jBc
cs4cqn/pVXzLJi8ipAqDz7DRaR2DkBY0UT6vQjWX1kxfamId4ApPotsnAzK3AHJ9W4Ryb+cxHCtD
4lMIZngVx+ElxdhjDp2HwNWCYmKoWsYqwanjmqfF6u5rZH2WIvSAkxvNreJXqgd6vs3t0EefoxE/
C7KWbONhCYB/kubLxdb2BXgsJUMZYymy0Xy57bkZQJ15Ccb4HEdVN8EWtNyF6Fi5PPY5p2oiShlG
xcFecZ1wVLYOFkHZYoIlnHGeK5vkZx/Fr1Rz/A2JocJgHzWiOjQO6hjLJiA5ztj7xpXmUu0im5ST
OeJnjSjaGEBw0dPys/T0nJvmnFrLwyrE66KJ34FiIO2z+JBY901NZl5Zusc06i9twP3e6L64JSn7
utKKKbbvI5iZJnFV1shu8yzhpBEAiXRLRA2NPfFnkjHVZP6enfE1IOvOWM7jssa7ahk/4zDEOsC2
3qjWY0ko8bBJUhF8aTpO9txYHGtJJssRfDzLIk7Q9McPyao1wGqUzfZ47a8/KcDblg6k+YXaOnyS
VgYTqTDDdgyeGsMaYRqHEAfx6kdsQa56J5UI13NzcqL0VEz9T5YYHGsZpgx6B3vckHsEdR9hONxW
kR9d+93wwGsR99ZrQBC4i3GYISkkRuyTgG6KtXHIET5KJ6qkKEeZ0d1HtdzNa6xGUb/MQ/loOgwm
iVBYV+23MBaUXppfxmT1rmmmi0+YEX1tVpeZi6Wuuh8YPpsNGZgfKC8vrYHdO5dYHBJJtNkiOeWk
ms52Pvpba6ijjfmsq+pBWfrg+hbinYrYF2h9jxqtzeoO6K5F6KCeIxNjzH2qzbF9dRK5HI3EJlyO
IBnAukKFEAlt6PHR+PnerRuMhQ0n8r5YPbETlmxCHVwU1xtLhT8DhwZRMEVPltrPibygpPhN8IXe
ziO8er8jJ9BBhx2TbXLl0jixIkrcMJigM9UvPZ79yzJ9+DpiZidoDWdrcMjEZHYw8VvqJBib6mKh
wUyr29gT+c3EiQE9yejKDNEDexXYi8KHziGQbzW1nK/LPvgez4aTWALzNhd6F20VScGIBzlK1MSo
qBkY6ggKi44wqRspdAEn/RiU51xJY/8ch7RFTrYaBWm9N577zY6iR7pad4QGn4rEYb9mjaHJvDFg
lCbFtuT2ze92kNd0n390bkFABCu8zcQ7b2F1rTUkam2UHu8UITS7neNYEtaHASe58vRwmGtkQl3H
eMT2WIM5oa49xGsAD5AmNdjJEMXPtbBCyIMkQRHchreAaibP0/vYcsZjm6/sm+F6ceefVlq+ufSJ
tOMetEYuuOB9HVCj0zS1v8mk/5kJ/5uXxNfwAyc0T9yAugHqk6CpJt9hWJ9iCTgDfvS7IDYXb/F0
i9xoQ0/1PUfm0CF4MlgcpZMRO9sEHKU5uSx9VG5CzTIsau95tJZ7lxABCmiQ1N6616kbDnIDTJPE
2ZVocjqXOISW2AFQ+MfQpD8khT9SVpuAqZHpVOBJvdWEhQ0FEtcizApSzpLPSWYvfuf91iH3IFV7
V2LoL6uXvtdYzTl9ywHwTG/gQjR5QJbG+kCaCfyKcp2J4v1jug9p1PYwcLjyxq7zYhvU6oIfFk8C
urBygXmAdyuVBDklozqmvNK7yQMnGWNR1OnKKiRZcU4wvxkXnuaqkSHN7fe04DRD/BAssNlFiKyt
DkS1I9d0bTxruZXi91T037yweCpJlpeDfARFnJ7VSOyJ5cN3rWaQqFm7PKk4pN8Trd13+LPxcZnZ
ogDLBpumCF+dqXgNU4Skc0gLcAXtFVEGJTNu3xoCnXIf+AduZ5ZfK+jwVXDCTFMkH8uUvgN8V2H/
Y1nyFp0/8xiSYVcKGagaRdjz/cBNScbIa7q+boEOyXSBjKiORVeaF8V8xq2ggg+mQsRak/zT0Efa
Om02b4Ka+UnpcOapXZjubV+16y/4c569145QD1xfEZMfnBbEXLc3mQ9SWy0LE+Lsu9vQFPS1/zBU
NRoLK5Kb2N4PPeTOIqiic9Pp7opTuNxXCr1WluKmL5Elo59EeE0uWbIfCBjjpeT6DFWjDl1Ji3JG
YQ17k/mkN2tAlw4WeuSvcJBIJJ45qlrllchgVOXTrJC2HgcEvzQt0S6nWBVpnPLUtptBgwqvBhlc
hbVpmZhl7OjJrqmYLgdDAMFOMhNWBV+uHCgVpJFMAqZHQ0Qu2nhh7zBITnHeQ4+af9UIPstq/inX
bK7RAu23eM/cK7+G2RMoeXO5yRmTFoQH7tN6vlQS92U/oVALcphzpePTAanpQO4bzXdwqjLeohFa
2s9Ri6MLcNWOGJ7YPlDvFGiNVer56ENS8mVmdmFh3kKvyLe5wwChtAiQX7hA27j6DqPgraoGMFU9
fQKeldqKOcD20eqle9BEFNBhwxpVtKBcWon7eWHecF0Q6hu5eh8MCiClBljYu0+qy72d4zMctYC+
5+yh13aOv06cx1bZu1oTweNxwvTa9hsifoJozMXKcDI0y54W8vfc98CF4TfzpxoenM1I1C5/heF4
VG5pcahkIj4s/bmjRBgzSkdjTeT6+SCgcpgqkDIwgyQbQuaa69TqMVAauU6WB5K5H53ee20iemC2
BdgunD0ygO3m2A7TofdAAcN3LTfT7yJK/GtE/SEHOhvTFiNG68WqF3PXkYmNVXS66ZS1pzH3YM2m
u27pIWK7Jx+QyLJrxwLarTCdcyfaW+mPT36goHSF6IH92d6pZDFHVSCdrBht7fQq2ih73CKLQ9/C
TVtmepokc5DDPsKvFYCp8g5eEyaobiBptA0q8i29RtDhnqxNy/j4ZBtaOxWqhKY5djOJmfk0rOUt
d2eB7iNJR84PbkFY9QgJIyBqqmgquhBQs5TNEGXyz7lQmOQdMsCjWFyKktu05hCZ+3rAIps9tlXo
PHpmunIj8ke9DKU0vVDCcnwUvwR3kUhKNcN8r4SX5Pneti6ycqPaMNuOOZ6FEZCLpeTw4OI4n5OH
cXbl3pWkLLo0GekleWJvE1PMWTdAtWlc6zG1672GgjZiVT/Gc/nNNsVwyL3q1gsBzyjLJanHVkRV
TGJLgAZhIzNjraix3unk/e4KqIXaq39acQBGqglfNNAZOgI82VlLFq7hUkimGWap9CG1J796B7xL
LLyPwReEX6PrrEeMNEgMZj8EWN8n89ZNl/1IIUxYkxyvSwwISSBQUMMbVavRJwdzi+gbywdL9QZJ
s0VAXu7INyryH3W6TGA60acvDVOeYiRa9r2b2Cfkm4MIjrgtemwUiHpa3jIXaF3svk/p7TSzTap4
vIfjy3gguu87B4ZrIHCQDRFgq4G55vLmzo1PLFTzjQBm7xpV3lPl5I+jRZaMiO0fnVc/kltFl4In
jC2bfiwz2pCOA+QhYMFBtg65w/XpWeqfiTs/xR3SdeOUT/PkPLvzMtD+gkUzevZL7+YHDvDMrQcc
lQ3KYn5sGt5RmUPYRzdCQAquruWx6YPndni1yLT0vOWWZBJ5ResOpgWAs17T3TX+MuwLhq2xS4Rn
62E/qSFGSns+0mmKmNKTG0x3kWqULJ7eI0kkoiu2GuomCYRimZAM1zfDAk9PXhmmbSoc2DGJ3CYr
t5/mmwpAWop8m9xnXhCAMC0GiXw8dNyUC0hGu/geMzwK888oaA9ln54bluLudxawf/s9vY6B2VRr
HeXQGxpvOVypttpkDMtvOLV1HJNQbFTWVmTuY5IUP8IiemUKCPdjYLYboHUKdxEF/aAX5mV0yZCH
RfwI7y4kQq8KHgJLsn5iqVNy66HTbDmnTuXtUr1MNV5IAXO6rV660XNQKcNRDYgmUURHh5rYEsbk
RlU/crw7FWcg14zoFae7FOZ+gVzJRnkU0YfJALSWkv9rcMRpc+UW723ykPcDDTrMrBhges7s5LRu
Eiw/ZOrRt/2wjdoTWR9zgyMDWnqI0ElsX8t1YWo0vUsUQHz/pZo3NFuuBCj+tReoIJ93FHUjpWlL
ZR0lzjUmVrVNaBUXQQBqgIFwnexLYm1h8tIq93rKStpWzKCYfcNERUnojJAiORc6P0mIuR4YBQoK
aMxOm6ayrx20LkV27TZMieol/jAubeAyuJmWpb+ac1p55DQM15xpHsYU21dGYjknQFiTMSGyiBVy
q3HJb3IBkFmr5/6mDQI2bW/fWG81Jtlu8LF4JLuaULIcsF3WU6DX2XlNZA8Qyk6C4knnxx6fHGvb
LQWL4TWO7iLkB0P5LvyLS3c0XzNTdUEwUcI+h05a4BixP6NSwDvWzas2veL4UgU7T1XYReF5hoNN
fR2ikgmibLvmqq7hfh6uXwG4ZbYQ6cIDTmlgAg0oqOzzYcY1U97Se8ZZ3dxq9wcCtMLVHqmwaCMj
lraUIBLV4YcPMqKpcfOuSzY+B6APyCTn7s2uzXcZsixmrn8vjXqr0gBqvk1lBNykllJcx4rWal4n
zLqt/KV31M6zyo0pzbMR1DBqBgvohKty/saVoCaxETbk4wabOq3cF0kYmmy7+LtTYRL1epAIDHOt
p65AtjPlw3K7uCiFB8/rUS055liQIQruBR4Pad+UkAHb8KCs9yjth4saAM10IzXO9MpmI/r5xVvS
6PHrAWX4fBo4yYW+9ZLnU3wW/oiNBmn/faTBWQ7FdMuUpDktNjQmvwzL22pk1jXrIXtgehxcdX4k
brTVusQOQOFYfNzLOv3m1O34ZBmtNoOa/UM0DCR5Tu45cWuNGqmuCXjgVaAZkx/rGu0PN8oR98/8
I/Cl5qVV49GP+upl/XfCKkaFGNcLV79wnP0K50XcMu0fDj4xnyrV1ZvTxU9Wp5zHyhRY3Pjsr39e
Ms8j6aTR22TomX6ZuqHwTON94SIo72gfvKyolK4syIdUvX+MBHeI8pbszXMq8pYa/+y01rxj3l29
xkv5pGxfPzDtal5GeJ5f/0zHhj5/jeun7PzmWslYf//q66dTWO7HCoPu5HNA7yYE8pjCA/iq63ls
Lt0tdTU8q8GSuxp103NVwRfvlG+48rfxFDu/5FTTrNVGPyUBIpNyosNmuiS69w1A9bFX7ZUIxvbW
LMh9WsLiXpIxc681Toxn36A48Dr7x9g56Zl2GyEFzux9Snp05kEErnjUWRvcp1374EoQafzk1zYB
di1CbW4Nfq02HynUonZ+S+rlo3bj5oHu3/DUFPN9wI7r+Iynl+imgwsCuWtWt4ulYY3Z/VNO/tVG
W+5b3SD4LUqscUvdZjdaoddRqBcohKzuBF3mKgFBsZ8RlT9bZCX68Mhiu64OnTQT1w7coyoz9U3q
Rc/rgGPvO3FwN8f9d1+Z7tRgbYXHNB2BtMVuxEeMtM49K3lGc/FuznJDvOV0nLtcoopKcAgV1o98
GXnPY8+ADYZ6Jsrv2wC+XNsTxdIDT7jPCkDlHedfkhUAfn89FD4SoSUr9A21750nuORFKMeTlw7L
Llo0aHyuoIfJkR8RsLb3CckfkEDnrFKCC+miMqTzQ3VO8FhN3K30o7ph64V1znUinduqrpGBeGKn
BUGFedt8n0IyA+QEFX2BATqzV8UVYN42mQgDEBJ+ybjsAGHAM7bHn55945ScDq+WxN8tjLi3wvHM
zTjwck5+AD4tvYnnETNUYt6dpOf219l8ij0YyPBR0usFqpu48uq2Oyg4b/46bI9pYS1RdQ5sdOoc
tYHhWFACWmblO9tZE7slR1V6Rvs6iBEJ9UPio2RD5zoKG4HMItst5/InM5bR3eSBxdY5R+CinY/s
Gt7RzwCwxb6Zv6Pywy9XJ5C/OxmAGFvehZHtpawxIXUG4K+nc1qOQl6P9Kpv55l9vBpNc1JwI3UR
LhwLBaWKtBCIVWAr2M8OzSQpuGb75MNZwxt1H/D2oCUCOy+Dt0Ryk6l8fQQiUb7SHOMUkJnvPRh6
BLr0o4F6Wm38NPewn7rer7Yxc0tGwsJcp8KGXI7Mt54K+1kqhIMR18OHkOV97qYba0Yu7bjWeJdC
W2EMi1i7m62JdlaDiIYiZ8e3TY+Ns1O1591S3mPCtaS/bXg5DrmTHIweuzepYG8ITBYuKwQMITe/
0yugxlut7bALSp96OhoM5xM3afY0VZCZKJHeeHOq983kMK0dRFuf5xh8kg3kDNxHy2T36wE3BUSo
pUR594N5DcJ+ZtP3WKDYUvMZwpjJkWytD51hom4tKMtRvuijmgFaE+J3V+VIOpN+ODEzo46s05Zg
x0HcOSJ57OvR2ad+n93B+jRXcdNWu693HSvL7q4WByKU4ia5WgBOrjpNGhaG7mDpS2ILre6ChbB5
0C62P1vn+Me4Wh98x34gqhv/km/ak1kfRJNDghJynzSFe9TaDg9IUNJfkAKwcrX5/CTRHNyMnfpl
hPuRtUVzCgLPYCQJBCk7ZcaZpDvEnGQ3wIjMhZD38UbWxjDkg9LtVF5056FUuOo8y74PpII3lROG
0gfpfC4mCeZC77rJ1Z9liGg0k7O1bQMoqJEJSa5a1LKT31AzJTTBPyRl5Gh13smTRXUee+rZYFKc
tUdcXAA33FsDGzNpKXZ6G51cNpX0p4KOEGJPvATjKg30oEhXFNrH1kv6bRJXmHcs5IilhRjQAs7X
t8GpciPnW02e01ByBZbhDB0mxaexhHS3Ygm8qh9xxlYtsqaoE499uGpGCLsV1q7yCjpMbmqjjSMd
Krazk8EJdcqaYNeX4bgua1el8D0m1k52iqwhO4kh5/sWlD0Suc+3ySVmZynsas/l9NPAgjlPku6q
1xUg9jM2Pu1UhM8H/SGrdP8c1Hb9EHqaQjDmHJ9FR4qA+OTlDJqqm6juxLmmLHsu6pIvJbwK1eJ8
pUdfnowMp5O2SJIzEL2+HhghkKpCt1bTjr+N6MXWQDKO0DgBXJPyZb/JyYSPprdPrpMOzyv0qI9V
j8JLhXuTnnoW2buaXgnzwaF81g1pJmUyPrDgnhbMk3e200jcdnRyyOXKA887LaEFTmp94O9BpxKX
84Z4acUmlFLKscjITaIYvlWNULfF+mCS9GXGl3TTizjs4Uvzb18fTccCYFcaPlLllavD9ULDDWg/
NIDz18PXv3+9ZeTyY+45ff/bv3+9q8QaQiR7AraDNmTw2zQpSY8c7Yts1ucOAi3u1nRfSXs7DeMA
a5gVoCopaEjelVhQJAqKkNtH6/ph8SIs/UsYn6fSQo6+ZHa+1fmaoNCJ+GzDHTx/vcUTEJzsrgP/
w+KRcgQ7tSoQR+bCLv30BFVfyzxqNzgWFLt4OFuClpnbrXfPF9xpfWCsvOx0hEciGcr+Lqcf20Qc
e9q+haBapsH9kvXBfemimE4DnzVSNhcHF9s+Gl5bzx6PVpuNR/rmAuRT7n4fhOYU2AchTI/Uv/Pz
8M2zeZ7HWhhwE/EjqjGOwusr+PWWWd/9equVtHKY1oAq5O+sVztk1UcHIesFVDUPeZbhG17w6yXo
LyI3a/g+Rtx/PYAMxWPbOadZiIOKwnqPcdQF8h+ZI6TBOnfVbbs+pE3b3gjJaMt1y99B6kyHzq1T
kDnyt5PW5vQ/DzUu171ObVKcWz2IlXGK1A76AMEnLGuUMYyR+y74CERHjgUbCjbR31MSyW8+DTI2
gXW+GJBWG2B2jWv8G3GneyQ5AR4hu7FekgXbZRIDOi7G9nlV2PQUspMV9qdhFu7d1wPjlWTrLA1U
lSUqfsIr9ghL6JliSwiHJUG67EsbVCUzZrKZbgcyiWrxzO+cmqvtMAR5Oix3PqqJIyoYfcvw9qgL
6l/ZVvd1O5xTzATc06ym2YTvaR5nmjTuPSpjeGwW6gonj8PnGRXntTR0B1TOeVxYbr7ePvqSBSWj
IFIQIXe8N/RXnyIPFFHhdCCJerY0YBtWRUjIgqv1TL+EUC/hQjy11NsyzPrU5nmAAp5KDYcl+LPQ
I3XNj+rXVKia+4ZzTgvBsECCsGNsfzQavv2EJdyiyNrYJbRfH4TXhoggSkWl7YM4i6Air9fJxGXM
UHgMNJrC+UeDGuYaX0dy9kBknJJWPPGFr+mg54OcIemHDHJQpGxzv4D81NGWaiG1bkOYmduyu2U2
Smh3TNOjhllZJB4gRV/guIjtJzolG7v2f6VBQ00zBOphyshtCrMuJ3QjcgnjU3RbYhU8phVRD8XU
UlYJdUfvkwyg9aKA7FMyAY0wkQ68ZKEtP5yUhtLIDDcdpnCvpkbelbl+TpPn5DNcHGsblGbagWlK
vgl+jW25CNK5yUvb1iYNWDlcdEzhsXJ/iUCvqXmr6a2ML1Em3wa3ZLqdy0uloU/FRKMepzU22JPV
0fSYiwop7v2Eqs0pyRHhVBffpBklQ7FgwJ0ZqUkkLNuhawB6aDIi08Bp73SAILtLtICc1VMMF8NF
SFz0oiUvEYBkiQWMdkjsePY5LHJ5biSivCUMd+m6JEmadgGKcEStGIPwEMFekuWPPFYxTrFAbwav
n+7QolScSdGTLvEed4DYjrFVHyYQQFai1sAEM7/llthZVmM/R+Gw0qEqChUcyWeEhY8gMYt9ZfeQ
YfoouYyDjxKjSfZjqGl3D7nZjbafvCj7u/AG+Vy2VfoCBvjUQB2+qg0p1wg650s8O0jRo/H3oqD2
o1qTRyZxSGwC8P288pzy+rC/Cfp43qgctlkQVPQuklhdFqppgE2MhepRyEsRoxItG1rVbsV83fo9
1ndOLLt7k1t45/J1MeF0dpMkIn3SY0XjMhY5NhEoMSjcp2Oc9NMNMqyUbkAQfZMh7Acgz9GuG/37
ifHGE7SL76FtDR9SrEUt9bq7tguWUL4GXU87lHPg1li5uxvQ4ICNJyY1qK0K1/5AusswfRIgOvxj
b/3aQmsLO9044r3NtVfdd2XWkZAQWtuvd4s5r++LVxsk4DYiGo+Tn03X0nogW6IE5eBGbyVpQ3oJ
8YL23k3nFN2h1ti48V4RUMAJhAIDhqGMdHoW6wOakHlnt5R6WBiB7jrQOVqmj09pYblPlf+okbnR
+55wZDgNkxLZyH1QkFAIIRIRCmpIBGVd9Sja5Vs+WuOFdetTTGBABjeO9qVQ0bNvXS2ETXPnO+Vn
UL/4Cl/X6Bh1zCaLg9966JxWDmVwtVjwuyBKWw9hFaGSnHBP+rH9WlQhE93SPPgN7KiqFNbeqlCm
tEqgBy7QcNqmtm+GcH5M596/1fotjpAuy5nsH7/LyDj1JiJUKIjpC5Ljo+afTTq+o0P0n5eh2AWw
Xne274S7vIuzV5b0E1mG7s+pJUzEdwFTzExL0LE0CL+QBr5Wnl/goiagOBrL+SmyugPS8XKTUELe
tOQMXuIWJVc0jt0ORzOr89JhtRon6rPk6l0L4I8ODOYzLV5mrYlPCGec4EiyB7E3nouxLiH6FSoo
OgTseRryqdWN2ItBNlz7vZjfwBQls2pvyzTuQMwhuGzSFA1LAtMWKK4EYCKDD9EZ56Dbqdv6uW62
VgSOZAXW3wUF/p8i+UHW2E3gAEPABkSNDls8cdI7hLPkUk9y2rjVtwrJHtwQIhyaroMgpNW49a0h
2EceVccy49eavKzlPoe25PAGzTjn7Vc3NsUHAtCaNlFCqz+oHgTXwCHQq62w9Z5EjVwBfWa3j61Y
3k0F1H0vip17NCNy47oOQhWTvlD6WsDinObOqrjbZesSeNRV8e0YpB9lwUB/qsHh0vkFI9RRkPo6
f+YJrs6+0zXbP//4j7//1398TP8ZfVYPFIm4ELq//xfvf/Dct0kUm3979++XquC/r6/578/516/4
+13y0VZd9dv8Pz/r5rM6vxef3b9/0vrb/Pd35qf/87fbvJv3f3lnW9L8mB/7z3Z++uz63Hz9Fvwd
62f+/37wj8+v73KZ68+//vwgocCs3y1KqvLPf37o8OuvP53g63n6x9O0fvt/fmz9/f/685pHugL/
11d8vnfmrz9t72+2H/gKiah2bCW09+cf4+f6Ef03J9CehxLEUVJ7tlJ//lFWRKLwRepvQislEcMg
R3c8yS/QVf3Xh/7mudyMVLzaldp3fO/P//OH/8sL+D8v6B9lXzzgADTdX396yv7zj/ofL/T6l9Gl
la5ypcePcfkxgOr5+Mf7E500Pt3+X6n0Za1HuWtqAX2KMZiN6Iuep0KuQ5z3hKLJSZHUOR5Rlq7S
aMSQQaz5aWPu3cOLp2Pvp/WqZGVWiqeJbG81YyNO3fQu6fUS/2Zgqd3rRVf4FK/CYGADzVhthyfh
2azno0O687njB+frGLbriOZAEJlgYaPtocjgGsRifvtsyua2tdJ4OhFVbtOPS9VEHFFXgr7lvs1Q
ozsTR9csMSvfKVzsyv8h3XbiTBcuBdWKcgLi6rzR53vbElUZLTKvx6ddxMPy6ImooH4NEceigaui
9yawXErPGSTo3YxmpjzIZAH/m8icEI521pokEhTOFswqoLt+cXazCC1pa1KnxPQ+L2X6HE5ZvWYu
V4QchHWHtFNwSgsRSYqs9k+j9G0A59RratuPQ/gxhhNyejbNtERO1RelNpjcFr9/nRud0TTy0wb6
WW0qFHNXOYWZ/IQubhEbLltOcKeoJ3IWOwPdfDTmhRpucvSc/5u7c1luG0vz/KsoajPVEUM17pfF
VIRF6mZZttKSnZneMCCJJkGCAAkCvE1MxDzB7Gc9q17MbpazyzeZJ5nfAQmbB2SKtg6iEt2qioq2
5T441+/6//7ffb6OgBp08z49zp2uTj0R7R3Nha51urEBF8eYjLp1i4zCqtOJRGHBzxLHpBV0n3jY
O8oa0kngj8djzAMqfUCOWGOre+uORlMYeAdjx4Mkl/JXe/U7SKdo9c5zUyN6R6ZstoDsdT6fPoOJ
m1Jsm7kTB7T2qu/p019C04zgcMAosloUWXZn5tXQWsycX5aDdX9EN910/BxNnDVAYFcbLqcX9irs
Or+vDBDiZ5MudFed1Jp5kBivx+RS5ymh2juT9h39pwGA2V9b8TyF1SDr0m9hGA669CJNp2nUXq8G
1DmMqDZJP87W4RKwWtqN6GDgtyhhnuKJDwsQ5uQsX46mDia2R80a6QWHOqC5TknBYNF3KGqKW90v
yy6lgwQ2reknbaJZIfQpXaI8w0Qf01tx4hq0T4qSLhyXbqL7bQxKKJ8G9FP+deWsBOisb2Gjp/qi
qxNyJwh7E6davoRI1LRpH0YLEwq5cS67Tgapou/R/DxMQhi/87lPU5/ETPX8l4RkwmczdtPsQvdn
Hi2OiSItgR9ZVAh5K7pikGHj35xFNrCFNolbn/8l75Xcdn0jGnVazrL7YZSvgDT1R6zxzutGELrZ
Wkj3GMTEitxVazbvU3mrz/ycGAlGNCw8KzvMzqeuASvkNNFsspyz5cKCMgrAgMm5mCZ4hizVSGeO
c2NNKHHpLt5ayVgwEIV4EtekrGkzmWWjGbZhstTADM08mp6PU6sLBA9I+YCYGX4ATRb6w9ETSB3U
Yp62poJCzqZcLQ296ZoQHBbiudXXoUmeW1xy0V9tTmJX19fR+tm3WgMa+hAgns2gGI29LpRok3hx
t7R9ByLSUIcPZeXH8Ea1NG0yfDtfTKH9nWYub3eirVfGHVDKiXWzmGDQX3cJZxqdGU2/f8udBN9t
ZCCjaKdObvCmNc9aDyl9jebnLQNLndhWlPfvfQaOb1ogmrPruQs1QTte9GPECNi2lvu7s/Sd+HwG
GoASWiOK7Pc8lvHgfO6BTXyKZ30SCFYEt2HbC1ukBXRifRAQrx2qR4bmBOT5eO2K4n86Ai06rbmL
E2CBgE472Xo5ftTiyOEqkhOl7g26NLzn1hJ+c+48bL3wWQ6pEvEhrgacS9XTtMs9MfPWCqbXYZzm
4Mb15GHmzyLvUjfj1dch0M0ZwNFuTN0l+KYzhzp/WrV4Y2RuFCagekxLm6UdwuQwM2EuZeYtdYnm
6tO0laTdC4DdXUpKTaAyn2P+yeQztAOUvPatCd3CBvpQ0z6suKGEjAhkuefkW+A5ojNo18thUo6A
EC6oFQKGMKSgOGqtwSqej/z1mpKA6VKwSUcQdAFhmQzh6I5MWJjeUhU4BGq7Xsxp0bAeOlnHJHJN
3bI9b42v3Dx1W9fDldmlfniku2DiXAumDiKwEPtz27pUnp1pqzEw7iEh2cFlRq3w50Uqwk1pssgJ
HaRzoARrgMfv+6MI66y7oFPBCnQYUfHEhSTHD+nVuJ7MyCJ4w3X/89JZwlNtRQkWdzdcjUAjIDtp
L5AkoA3Hka4Pr/DBAOphz9MFwZ3NbltjHUaLyCdpMh+EfmeFxjgfpSB8+xG9WaYjlk2CpXWTTyIQ
XYsp5ShzPD/KR9P7PLTTr8S45r/ZA4rHFjqMQVaGlTlNWrRwBAV6DyxmeTsB0nCvrWHonWCpoBds
sltpPCGcNGh9hg8+pB2gPXxIMtjuMRX6xi8zqm5hbpjSEy5PhC07GrjmbYzz1RnbhHfiUd4z+30H
DgFL6wxT8C7x1F9d2AMoCFPCdp8JlSTjtwPCk2BjRt34vQW81z3LtQm4k5inAJ1+FIkUlJFNbyky
NIM1WErg9rk3/wA9uPnBS2dTzKV5GDhZv0uSw3yGgvy3sTmOLp1xC3r2zEEEdVfd3z2jOyL6k3jv
SWyP7Kuhnf0yNRP9Hce4frLNPmp4mCUE38eTOQWX+dQ1RaTHucYmpTKlD+f6YwhogTK1FZU93S7M
mbktuBH6on7JBaDQmlHXNJrbo06kW8O3MWwL5zOdxlUtPQV7lWZLrRcZ8y7B1ax/NYpj/TEZwqg/
1/P4apjOaYYEbsm5ahld6zqfQqRmegt4CWx3mMOvq8G8id6+GvRJn7XDaT65pV8QKeppPh4+kEFd
XWqJp/0W0xsbEtoWRxUDJrqNTN2mkc8cyhAbgBEpSx3CPVLkAPAXfQqqu/rY+tifxwTRSH3MH4wh
fQixB0nnDXCzabm0ntI/bzVGqkZgqH6HKW55Pyd4TB3hcugjmURUrdVdOud0AoBk2lnzHM8HaZrf
eRoEfLnrDz9Mh/4QF9eFutkkJJJN1wMipJSxriFo7EAM7Hxysjy66Dr97AqbisatGnhclhQ9tJzU
haTdx94CzQ223jCHmKROiwTW+dAyplfmZJi/naeGh9IPrfnX9dpf3w1nk/V1CDCDlAb+I5Vftv7W
WRODMKfzVou4Vm54RK2WkLRDrHzpT6iOTXKNJNZyTQPSUU5YrEX52DstnYa8tL4zGlPYMtYeYr2V
fkrTwYRdxt8ifu8mH7qUxFyk8WDhn5lJqlEeMtJpfYC0czsukeObeNxt4XAuQ2prdFcfxb08zFz6
XGUOKKtuixTkZK1DAwZMH1ba1bIVd10KKocJQGtIELpXUX81ug61OaWP1npBL3CB9QKTPp7j9uP/
/5ZODXo9EfmF3meSWAnhFot6RSCeohA+Bdk7b2Wzu8xambcjytjXH53+DEQUaf/+FXBiygDDfsu6
ppTRJ7+yGEy/LGJ9/DQY50P6GlKuDluf4bQ6lOfTY2Pu+p9nsb2+HHbt5C5n1wn3RLOb9aKP0zxZ
Tn/zuyPtfhGa0bsQEMOVa9r6V9eCtA3aek3/kgJB+LC2zMVvq/5kfk/Nu28uPpKjAbA2ZAHPptGy
bymxz+LrrjVf3+nrxdtskmnTc+zNsBeZ07znJd1W8nU9c22bGM8yHd5q/SXEHO2FR5r/Yz50BxQN
DSkVoGsCcTTisoskf1oRL9OuRvaMglZzPqbanxvS8h6602F3dg1LS0KnCcD6wB5j2t+BRfG9QRu8
8erBibL+JH4YzAeOJ1gMM9wZ35sKCpqxM/uiL80ZDYmyln8JTCOj1jXUJ++AwpCeXnXj+cN4NDIe
wbKBmxxjAF3mTkpwfp4ko2e4ADUIjea6DqiMzCDRLZue5N186vQv4j49VZAyg9UXOnW1et58Jmhl
idAOL6bp0HsyQpcX50zHtH4Kc/4fP+KTmGlgjlerISwOFrEN+tInrrv8NB+26Nc7GNvA13ac460L
uutyGkbF4/QdV7cdB4iVr9n4hPi2ux7noNul1WQ36tD2+j3I/LXWMdAFbeezRXUa7P+X/vm0o13Y
X+EDjM6Hi3f9aWd4o115m2iGFMzYnYh9YB7wN7i+5vlw42vi9zue73TZolgFJhVn9WFJfW03Ss6M
5ezs5dVaRz6C97/7kTBOzVXCRyDli7s33WXv5eGPraHivVM0uqZ0gfZSA87fHl60xtO7Wd+9V/uK
Jy8CzipoPuimay3op/EZ8K6Wf375C3o1DMGlMLhfjmET89A1o3IYaK4+FbppB/z/Bcnd/vmo7X0Y
XNEMvN/Jj5yJuGC7IQ/xLUfTLMvXTM22zcqmTQFj0ZKLqogLoBFXo0vzcnCVXg4vX17SgZO3DIOL
bhGxBAskVrxzvWbpmAycFlFLAq37Mu1/MXzaObz8DXF7KiuxiN64vg26xTT06koGRBgT8GURNKJA
Xq07HXQu1v0vg3Hr4eVP6eKQ977lOLSqtD2DsJVY7856vOEA1CQte2bnwwdU2X3+kQactIs/w8M9
6/8++Gi2xxe0ePxt+uvLXz64SNe0dN02YTWoXo2EEIZJ40hqaZEPkf9x7C6D5eDXdXjz8ncOHZjp
IZuIrdLvonpgZtQdwO5Hgi2jINuKYMeeHhF9unZoD3c+IUTjzh6OQt2h/6wQfatzihneWtf2JezU
N8funi4G2jusnQ8RWtz9UHcI8QWI4Q6Nt9v9G6wzuMnpLD29iL+86j1ZuxtXuRmkYicOwTtWhe36
dnRpX1oXdEk/f/l4jq6pIiKy8WQ5HPOZRXtxDrqmPeyM2/GVewkC89y+O/KxA4IVveAK/WRaxGcr
r9eKjNUooU2B2MBxdEV7niuns/AuJzfuJf2PznF7W3du58hXD1xB6auV+7H0JxbBWN7zNeUxgPnP
hlDl8mGxyNRpG/Ss6HSPXcoDd8W3NM2wdBEK9rSKPk4cA17JEYb/PRE1+0K/arUpKaH0oJ224fA8
tsZ9OeLxOcN0IBs2yB6JN7LzBpbrZeas4diDOrgTXtHKYwB7+aX5fkrL8dW7rD3/REMPAGhAg+/0
65c3eF+U8G2DQLzneQSOq0/cyXFnh3ArkxxmdVPzLcbOV4K+cP91/WMLFcJXfoMe0FzPc4Gs6ATx
K/c1t6b6YG1C8cFCyVG3o4vW+8mHVtu4S89tVM7kUm+dLR6HR87zgH0lf1dsws4GE8yESY7vzs71
CwCANI2kb8/Z6ItufAq/0OuhQ7PQm+g8+RAa57NWO+61hu9xJY7N49A527ph6ihBMhUiu7E7DSP2
ZtTSjTsefYLX1M+YfZBY5viLb3azZ6OPm4B+JCSI93D78inv63c2wDAcDAnXoSatohX7QzJ+1iTh
y90s+i3EjyKWvZrOH1brft5LUNjvF8N4ZjGp1ep23Hcj8+3LM9h/x8zAdKi61gh7WtUnBbkeEDIP
wjwEzBm5EV2kRbMjHzmgTVBSKGPXNqHcZrHyDs8ABi20cQLXPU1iYxe659QZZx3csCXNcPOv8TA3
LgjUUhumuyNRMQPh5ssL3ReTcKlp3G+gMEQxqw+qu9DDRHBb6esJQcK1Q8PyS9db5MvOag2p4MXP
f008Jd1ysRNNv3KliCqPBq0YDeAb1FKs++A5Q38J4UC+cK3F2csf25cVvu7ZiGNAu7anu5Xd7Q9n
Ayfj/k4nmXFrQSJzu9CWNDNLwsHwSz5fWb+8/L1DW+lh/+qeSbTZtirfs7hQxP9Y3HDSJSy2XNEb
chTfen09PbKN+7eTlTnsH+YvVqNX0W2DrrfqLuEewkiOL6c+PJI8wsW7VyxHpBeF9NMdu6LK0v5w
6Gewfpk54dxsNAY1NjJn531YEi5f8yVSl4CGEOsiwboraAhcTNxsMe5MRp55A3RHe6CZ5uprPF7Z
R74kjkCW6GycZ+oYoRrZTFts7I5khTkXiJk/7ED26lJxC0y6nWQjmpDZvju5sQwzCzuw4E6OyLMD
N4PvabZLOM7h7lc+O+hP/YFolkXA5e10+DRce7ClTc5f3sUDl0L6iJjEztoE2RAghbgzgnHR854m
Rv/nRYX0gcoxLTOzv/RAiUQaFBXwkzlXYGHMjk/U9MgxHXi5fAmTBtlUZN3lpUTAftYUlnfCBS3i
6LIcju3rsP+YdT++vGWHz+X7dypXPMkp28UDg3xCVNGTgn4epx9e/sTBUwE04Oma6zoYZ/JSRpSw
GqQJO9k0GVKl76eTt7gux9TVwQ3b+UpFICxS8vw5X/Gpx5gvoGql0hzowrs0/VIs56cAJD+GDvkw
6cX3WdrrZbfBpEaIyA6aZA8jsoG6bBEkBWLiIXndPyoRGQIrsj/Qj4FOAHYIcM530EkxUIF3eWmA
KAAWkz+DS7FONY1Au+tiH1EsSilE8dct2zj1xY+jg0kRP4i57yigw1PeR9jsL+tH/s1LM99AcQQq
ReelKS1d905hg0dlOtpmiRinu1vggK8BuYYTApCm+GnaFjiqp9/ST03TdwnUeNrmh1e9uweuf4rV
6NDABUdI/PD7Zl0DazOj178A3T4FVgXqCvFZLnFnC3T/FPvZ0V3T/fbrZu2ACJMqPYSWafHYueXs
wOai89h3tqDl8HvCoZ6tExEVP9jUzdoDC52otgfIO7wG7sF2C3xZIBrmKZaj4Ziu3lBhoCu/BNtG
GhDLsg1/c8zYKjvXgC3wIUY0XRdrRvw0ThYY6vLQPSXdhN8DpfbmR9qC4iVgMOKvNO4FYPUpvQDd
OHWJnhN1k49d13j9OjEIy+RJNOvZ6wKpqrRqSzvl4RgESMxDB64b7qnOfXAJoJT3oVlboCr4DA8L
kMCuUPLlCncffWEGkgHd+XWzNmB7K19vADjGqe1aBtnd7zbOzg60fOcU5LOva43Vfrqv+vgN7DxO
37W8g3vgeKceiTVMJFNcliaKfntjk7z+Glg66q1Y4tbcl40gxKOFYvRs8OnN3AJdVRRY7qntuZqr
ibDizgvQLWQk1XrEHJu6dF1V85vGqWO5HDDNKg+IQds6FQrQBurS0C2wlTXhqTB5dAJD0uG3XCxj
EVsyra2PuNnqnRjJ67z8+iIBxPEUrQBCAeAiiAqTaywf984DaDkObrBhYG409fhFfF7JEEILcsT4
uBTOFj/Va4AbDOSBXN3m19s9b9A1cFU1gK5xC/Qi2iE9AdOjnIrfeM52axrn+JCDUjz+Ft6dSQbG
h/Nqc8AscvcJ2ETLkA10m2ve+9/EJl+v+g2d8jtXaPaDa8cAJPLhYwRv737jdsBUPX4L54/8JTnF
rW8v+4CGfWqg/PAPt14QodJmeQEIZ8UXgAAUeUHXsQ7qAEo0XYsbQJL3m4HQrC0QYDslFWDrmABA
MQpHf+ftIxdNuJYwDxoX9cBbUVy0ZXPshMApbd2cq2z7GgQ/4JF3yKs27sqr6jsR0xR3GtDAtyu9
c+w+6pByX9fztymgxj16QlOKp2/g1QnNTmD3kNbThesDasb37Y2EbZC5I8q91Z67eWpbOipd5PZ2
zl1EhCzfckxjo1cbtGbdUT5wZBw/opT+0IHbxH810wH51zwbT1d+78YpOHBhwpdOrnTuRa6PtZPs
2mxN8668wMgp3fkWl5tUF7BOd8/CAcmLh7PVok269OoJPoLcrNotxbyQ9tLRCzkHEgZCNQGcb5ZZ
oytbdiaJfAQ42U0WtyPoLIQ7BYKAt79bfM1au7U5jdd7NiauCz4dScvvGIadHdA1E7vfRAU0z7px
VMVdi0sNUJJ0nVl568Q5bawaYrmNu+zKEo4grgBSAkDc2nQyqgU4A+kudoWuJJufpm2Bt3EyXn/n
W7p76pCktmjqKb13LgSr16jiK+BOzXrqGKGKus3CngNFTzXB9/z87lsnwCf0vudts/uNs3As1SB+
y9RPXcGR5JbZWlnNtVzwTjpgN91sXAhnjz7q55F8Dnls4pRlprby8E2OX1TuOI0TesYWT/T6J+/o
p47jksQWCPKdO+8D3iJl51h6UzX89jRev3QDDQ9kwwKkIC2djC7OPVKlRPZtxGqD7FplW17XWaII
2xKZLX7kkDVqAJgz4SyjVIVNU3UAiRRlPvYdVSBUo7qA2Isf6RLopnuKfUsUp3lmvai4UvLlLDIS
GuB929pKPAbcefvk7FxyWcR0N5dDGP/NUvncS8UtEBauZ/FT8Wx4/BaYLYj6tqG7zYea9PhVrXvX
wnOh0BxC+s35Vmw94BzUfrEzxtbzaV70UigrtRfgnpL7JnMtMvf7r59YBwWlAt//Pa3VsBegvAVk
7olTAsh0yuCGJAQKwCYWERWQTX0JuqjXUboGLU0Y/hTRSksnbn1K+zQILGBPEz+Ns/eR3Yor10+p
8ySw9SeoHRL3FpANkppbZ7d5pq+lKgNsUNmUJqDkt4+cAXe0YAtwIzdML2O6DbwGxcVVewBFAt/R
wKccjGwTEbCJgGoaNA3bm1BcvAbpQ2ao+BZ8UKrIesgoiteuVUwCDEF+XLzf7a83mZQmbYFytFPE
vohuaXAESY/AJ95Hxoc6+8Ydu7LbTw+KUx8bRzBlSIu2HCEcHcsoDaTGyX8q6xTvfMvFzrXAqwr8
547Uo2/fqePh9ul2U9+7rbx2+L8NGJ0MpNrmScv6n6yHD6kjxL3fQ//Nsv62SLLXxz7YAYFYBJn5
HZO9cwtalPZB38X12EqWJgk7W9X2IdapC+oEcjgb219+/jwNirkM9F0Z/dh8sEF7YBiqTiAyDtuG
0h3Y4IofWe6D6gXdQvhj+9vmYVapLVIVgWR0TJxAvKCDYX9R2wkbimgu0DTlp2rxULuFi4/0I29d
/MgRb6wBF/Foa/b3mpZmCUDglIqnb2oU5hDh/JMadg4fdhqrhHQ3sHAXTa24BUQ5EP8+DEry8XtC
/4HdghB2czs2CrdJ8k/MWMnxESaArVs2dcsHdQB5EZEAh07/e0Vvs54A8QnFPTCx7oXb8w3eIoeB
WyIHBF2SZpSKsHH3gECt4h7A1mEAUt2Qe+5YQFAbGAS/POhrNz/Nc/pUJSD5L9IfyEBqFw4oAZvY
GFFgRy8ZLjYmR4OkgKf6ADCCsPOgZBR4zZ3DFwWLnolV0FgDUPc3PunrPQAuvjh68E0HjWCBdsH+
x01q3KM3tuja168d74aCNDI8uADFj+z/kRsrBB+Yvs3vG+f/q2cAce+Ae1C0sNV+nPLOAxCoRtpV
QdC6xdY06NVDpKoo88EyCa8HdJ+8avxCIt6+CXdp8YUGLbqE3bz+zpPYNFwoiyDLPmTwYPLj6WDw
Ok1lrSJSp3jugq8BjQ6KbbsDstQXtaridyLvsfnZGJkNugb464p70AL0QmiDUO+OYbPz8k1buH6i
bme7SQ3cA1XbH7vXBLos9P5G/MuxD1swOmAUIv6+/bpZpr+ujH0ySXmwxK33L277nvyHzIAQ4JYo
rUFvQBA9q7l+AtqGcWcIEPPO1W+5REWob6FW9Xs8qFkHjz2iuniLwK+gBReQ0d3Fo/EFSwfPvkRB
Fl9q0MHjr6sunqi3gQ6EX3bzU7X7CIgUrVO25EgNWrxykhOjhyoWyJbLWhak6M75YxLTJ5BOqo0z
9wUztNJ7h4PP1n3gjgS7ix/52eMGkwugeNlqnIO7mdDrbT4SWdhzWLq0Ryp+5JVj7wjy7QIKWPy6
cTg/aAUVDx+oIxAPS4BdN4cvgzyEm0u7AuRh8+69qqiHdwJ8L52gYCA6cPowExDj4MWX5FyN83LB
YSmeviBeNIliE8XcbIEs9Fp0QiIEisbjP8WnGiTxfWUzF5QvVxuxvjVnZDNX7A3YDtH+umlLLzot
Kcn8IsEl6pUgXyh+5GffouCH0D8ljCX4e7PZDTr+bQzi9cKfy41KFz8iebuj6lsA3za7UuJbGncB
8NIVXz5+LlykvOuypEsQHuxuArg2jSgvvdm30e/mBfgtZQ3AJkBLWnCTHngFgqHDcHHxvrmBTRME
8Gop3gPKPGieReeKEskgC0HBUkq4D09/m1FskARAaSkuvgWUX5Rvof0OikFQMKwerJveQB3gKHt7
UM+JSFdp/giFuiMBiHiS4BXw7++WYcO8ffXbD08NnETAN+VrXyR3KHEqY4DNg3cayikOQxb4JRlC
gx64MoJdVOPThqHoDVXYtxixOzfc0+ClNl3kW+OMW+U4lqAoMPBdiIjLQRwQ68WyRd1q4+waqk0V
RTo6G4EuwIlbs0UO3IqaBh/gql5mrhtn10Kho7gF1KbAq0WeBue1+JGjGmQwLNPkMyUd40aLNujd
0zhPcQuI1pGqg6bB3eou+Q0g6wQ5F3yczStdUjXs8eyozgScAzDlwOnDTAOcia7AZX6rgaev+gCQ
AXrR9020KtuR96zd5unz/H+edu4Hnse3/k3tQRg9F52bwt6s6Ji0YSQ++g/Kdkv7A2wbFxXdiXDb
/ib9y4fVpLcZe9PDSPz5H09JHmfp6mOvHyZx0cFq55eirdPOH6V/O9v7x9u1F7Pafmv3r85jWj6V
K5UmVv6m/MursJcG6dNgVfxitV3U+2BMu6g3ccavsvAp+NvOYsnElH8UX/4vf5OmWkiJQ1P5R7EG
Wmnt76RMDv3zv9+ZHPFyV/uho2CHYvZ7b2flY0ieesG/i6P6mlaOiSYH1WPaLnlHkP/86QvCEcVx
Z6F0n4yiMpSjCLNVeaF+bqbneZpMeuWsigepwZNQ/sXrBn2fpNng5M24V91Y1LTgC1SZ8Jt8lqVB
VNkHV/MUt/Y+yQ/PuaiLVZvzB/ES5BmDRyARQTxWxCU9kbFBU6rsyx3N8fpJ9SsWkHYX0C9hL7Ct
osa5+pX8u1id/eDt5s4ElYtI5sGzDBB2gjML/m9TFFWqLOe2N0smSRaM5W2jSsH26UEDXgUiasDM
+9fpFQu6DfqDtPdYzli8ArBTNDLjaAQ3hHA8hGklL+gVH2oHafj4yGU4ed/LBr00CuJndn0zrvis
cN9x4HDyBFkBvBeiW8eRz/51GuPQJpXKcVe9ynpB0nl7OmR3Nce18+6/PhdisFTcNepFAkZQrf1z
17XJA0jqvJzAS3rnrBeFa0maCw/0T+/PD773djLLgpOPFSUp+vWqjnwendwH0Tx4TtJysOLx7anf
/LuU+sFJX+ZB1hsHkaQv9/Xvzw98lcTPQgDuTlg/btdtTvSlw3vPBqdBP5dmDONy+aFSF//8lO+C
OBjLwwqG8pdP79DT+ucYosL8Km/7a8XICyLnr/IIoj72kHQKNbygN3E/qdzxYwd7/CaeJdlswZ0p
RyrMwpcshx98k2e9OIx3BzWIV718C39gsnmax89hOZCYq6jgVB22PQiey1HEmPs28c+/w4+9Sf4Y
hU8nydcT1P9Jmz7CifSRl7T9D25ypzdOnlL6Fj+dHP9eDTewjb+bJol0ri+amT+4jnYyTtJEErM2
GVLlc2UA/IeTN4XXF3/bo3JkcdaCw175O8Gkd/K5lz5L6lhgUFVH7gzDR5wV6caLhJ7quOf91SQr
hxHbIGDHyoNO0cMJci86ucyJGkgyxalBppynIY3NpWFdvYZ5Z4MwmcjiWmTVVPfjgWd/GYwf5ZFF
1ZXqyJfBo/wIBahCedBBRQ3su9n5K0yz6kUAuKM+1/Yf/yfrnTz/p+t5EqbSqyM9oj78TS9eSdfs
QOzl5/fiXfhYtQrg1lef7Tv852wgKRddYMBVLwTzreyCQFKojnobPAf9YIb9W44l5A8s1OUfX2/7
3garJMvk6/CiU/2D6ukW12IhyWCan9cx3agyaA2v+BZF+vQkXwZBq6J+bDnStxraKtAlykMnayEl
p7l8coIFRHXo9yGGeDlMcc/qEOzFqLJUL6jKVGe70Zqts3A2C3Jp1gLDqjr6R8z8Z0mqQQqmPux9
b/U06EVRTzLfDK2G09vGafdi9lS41THvuNcPonIgcTmKGhzVbb4nU5QGJ+96SSzdZxpllt96vYS7
TwhzyDePZHAN4+bPgWTVFzS8qlvxkMguT9FzQnXQ+z/+V3LykIz/+LcT7vPJXfrH/46fQjmvQSWQ
+p485HFYCX0bAraluoCHIF5X5WhR/ak68Kf+3gMXOFPVYc/ydBTGwclFMJPUCkWG6oOTQQ0rBrJR
S7SRoAaZS0m/woijPuEvewY9bdJqGDYcPwaPC1liiFYdqqe3kaH3e+9bVIOpjv3mcdWTdhjOYdEN
HZiCCwcB4vS4C/HXhR4piKeJlGrwcXf+x3MYmxDXz8f6g0EayOE0wZKlen7t1STNJbVdh6V4GayD
k/ssDSflDAvDS0D2VCd8ncpaCnRzDYPO0qAn2QEFBVkNc52Wkys2QLTsUh30bZJWFDVwIfVhb/JF
EErxoIKVQnW273qPQSwHKiBgUJ/uh3HlGtQhKH8hqS67Cvtp+vyn4x/3Qf4cnrxJg6qS20+av2Lw
FcG2cjsLA1b0zlA9tU9xmPWeizmfnI9DwssV076OPOOvvVl2chbEo3K+xfTrCMb+3hv3ZFNWlBuo
bsolmZf45KoX9gfZ7OQ+f3wOwaaET9Kjofi8DgGK4fl4cj3bAwyQeRS9pmtYzZvH/OQ2n0l3Zzt6
DRfov348vz//+Pm8899OxDH30vjkvnpTBQWlBRRGp0BbVHK9jFYp4jS7mvZ8m///5yQpDyFeVO2G
5iUtL3tJ2pfliVeDE/8xn1W9KNHaSvVBPvzxf3FLVrLBLADoLw/8F16iA/gs1Uu0u5rjxufuvy4f
0A7GV5rMT/1+u+eFCC/QedJQ24m9cOH3gEEv/Nu/KqN/CIqo1yAswU9+TaLRVt6X11dspQOBo2hM
CNafYm8POOVRk//QCf9zRCRZHdBsdG1RPfrdJRy/0q/0p96k+aOs/MqNF588BNXefOglSA8o8BBA
TxGUOgvSRzzuctDiYZR/UPlCPw8jGQGiH5V4x2cuZgssS3IEBTngy5L0+Lgi/3kWDIAjSUPXYaO2
gxU+wCEjyTr6SI5PvF25HXUkezrJmHCUXCJQR+CoHPcwukEwaqke42Xai8nZlQOJy1yHDQpo77kX
Jbkcua0j0XGFLyuFpegGUM7+9a/vLfe4cn4UIKuPexukIlBZzX7VgX+5TeJsJrIRkpcCM7D6rO/y
XpolAigqx4TriPLcE+rKTm7CDE9LhPjf9+ahLEFEUbPqtd585V3+JJu8tIFWH/sh5USfg+di+g/J
I2j9ctBCF4jOk6rzfyAsv9mfNvcymR0ShoZoJqb6oc1GfQ7jJ0YqViTwbBupALhDPpk6EAJnJJrD
2eDkc4g/clDI4zyqr+vT/YtfqMG2O0vioAJPoS2f+szbYJKfAvlKuTWIuPtAtoronqE+2XvxmM8x
n8nHyMFmQzDf1XM7MWGywR//FvXGq3JI8dAgQCv/+HrBXyzgNuALclxJdFGpTQ5ttMDJ3y+IcD/1
/qWctVgE3H11QM7/+B8RiKneSRScvA/mwWzWO/nX7f8VbGXHyd874WySi+hfAM7u5NP9m9bVm+uH
a2k+glfK5782ZTm0DzC848nWXaP+/J8auqHNA2heVacEk/H7PZXrU/8qfzQitC5rrhryAG9iqjNS
ydSrQRsWZXzyXPUaBAsFMP0wH+8+lTpSLGfJjI0t9NxVL133+smc7Lf0lRrEFpMPKrm3OnT1WR71
qTuTpns8KHbcI+r04nGQSsH6OqLq1ynbED/vbm4dqK/zWVatjqTaWVnVtNe9p4G8t3VosIswrm6C
IEb9LnBeF4+4CNKkd8gofLGM8gcRkRs1VU5SaCnRsUN1ypfhI3D9ShrOr+HkLvFW4llPsg2OV0Ud
fxaXvZQwhDxsHfuQ9npPvXI/xe4KgivV3W2nCSaYJBoAaKiPe5XHyBxpE4q2m6rzvX7aEw6wPqrP
9zoLInm2dbh8b3tp5YJBYKQ+2bdEuYA1y5anXof/+C7I5pXbUAda7F2YDfKqaUIDWvWtuI+SeTCq
TrmGPX4XItcx7klVVjA2dSDc3uXL3pginrRfboF40HodccrbJHpmT6RxRfN41ZdH3CiQ4zq0iq9h
WCHby2GKTagjAPon1fVF/zDVjSA5swhkWVGHar4TYALJ6imaPqnO9g4qjrwCaaYHVLnjr/eAP4I6
rjgbkE6qjyteNGWi0p2A5qSGgQupSRBOjpHU4XXcTypAvILRWPXo7ucBDl0q3QnDqGOLF71nWXkY
dThJ94swW284LcrTEg+6aF6ruhefRgLrKJk/RWMo5XE3uKabMO4/J7LbWEcV1mdRhsu9a8PPI+1J
LRVIRPJ71Cuk8oWuw6u576VVbFodRZXgl3qi9vm2AtUjqV1DoGLDOnQbPPWeq56eDvK4BmV1k8yS
ubTbNE63aKFVnu2fidO/LtZVMET9Bwx1fe1TmQrcTr5JNei1N4iwxyAcygPXEN15k4JBlPVaDR49
cMl+RNJ0NijvYCFza9iI21Ug4jvSsHVMeJBXD60G7/gMDgi57EAQCqtqB6gNHpNn+czq8Ifu0/Dk
HThXycipQ99QRCCHJetwViC86Z/ciP+5f/Ox3NTCVK+jVPCa8DIJQ3mTdYowlE+Pkauj1vAs3gYT
WTTodWBXblZpf7WuijPKZtS3YaMWb5IKSQIdUdXH3hQSHRi7hid9Q8nIaLC/JTW863dBBdhUB2EM
hkeQ7D0R0cRMVQzhekPyU7nLdRTEUcP+HM7lbL1eBzxIFMevqm+6jsTo+95ELs+lra/6Bt/Bu0Vg
8VBgXK8D7nxHiGrvItcRw76DmjecTPYQFy+SFf5gOJ8Udz+YIDbK/S0MizqwhQ+DIKwGO4ouz6oP
5SEYhvs7Tf1huYQ/s8+PR/UfgpBS+XKcjY1VgyQSgB1hFlZvB43aym+9fs6f1o+9A9tRR5Txc9jL
4JQr51jsRx2i7jqDzWuyfYi7o9O5ow6A100eB7NBmB76gmvVEXq8nwCti1aHZImpi+JSdXUQPj/j
R58Hs6wcTOz/pnT1z0ef/ei7H4QjiFdLjNXuJ+AvhnT1qLd7/DUV+iE4uYE+JPp///1/zkbBShBM
PvclYUPZgGPWQVrzEEIl1oISR+aBcekGZtYBA73vYcuP8vLM/7UTBskKNyc8+QVqOhmU5dOakM7c
5ba+/nV3ktFzAlznIRjh/YUyvyONPS2YctW/chPkYRpKSX4aSNKJwK/BxLsLWlHYEvnz1myWl5MV
l3n7jRqiQvc4yAdGrkF2vwsm2aBijWy25qjs/uviQYd4p/8Dhoc21OPUGAbjJJCPv/zT61/eGRn+
aiVHDY7afRJBeVjKXcT1xhwSz6EOP/Asyee97IDiM2t4Ze1EoI3/ftODgDju/0spCXfXUAcKuPBl
Re0o0MgQZrpD36kj2dlOkrL6SjqHOjKeb4MU6PqBc6ijYP0iHIa7m16Hd3RBtkgUfD9D4CDqvosI
fviU7odtKPX6c/vjB82PCypLngYnpENXe2GhOriQz1CXh8w/0X1P1f/Yzr2IiohbKgoVvjUCERG/
Z+k2eTVElamYkazwOvgJrnpkHbcXtFjD7VOH7H9U/p20CMC06ht3lSyEQ3jgUeh1WP1l8UAREYxP
inYMJw8UwYRQk67K6Rd2Rx3p4LfJANwIkvxNlkQyiYhRg90hkpXk3mGu7X2V5i56yKpe4RusvUey
luVIxaYcB3MfN/nbgxQvl7K/Q4dcBxz1LojGK0jW9jfdqsFUvQ0E1WGlWIFW2uU+vd6aeN9bnLSD
6EDSso5M7vuwwqBYRx73cxDD6isb7HWUhbxnk+VR69AoYoO/9IhIVuA1dUj8uzB7opznoNFGGxT1
23EXTKgfFkvYp0+m9VcdH4iqvJI1CHTssxm+0eGQah1dGDYFaFe9iDrU/3zyZkYd2ozOYIW6otJO
xNNOnoOTdh4PJPuf7jTqe/aQjIChSjfVqMNEfyDQL8+2jiTNQw6QqDLZGm7mrxwvdqxQ2xd5Rlyt
3FehMmjQU/7x9ZLxV0y1A9rCqMMK33MMjTqiJbfhM9jA7ZwlMwkcRi0JXhHuF1W2pcQpd1lsumiB
SZNMWCGApWgEgI7jEv+6QMShTk6qgYjd1YhrRxfB3b86320Q9MKv6uwdVDQ8U10X1tV3u64RpWZt
nG+5/L+OsDD1w729upc6wKq3vWWlKJ1uqeXTeb2A2iihO0Hu29s4SqJknxad5dCFKKyjUHPLv7Zx
wKXR6zBu29yuoifGgY59RfOrP3crEHJ0Uf8B85+ATdH5bHfy3whijo1/6BX/cx7wpvtfuULwNdHz
VrK88Cj/PXAXpX0hUmStXYdtdAZSoVJDUge48ywN1qHkS9fh7Yrz7O3eyDqyTW0Rx63AZ+vIjZ4/
wY4iN0qrQ4htg1a4F8j03b2ogw34IohGO5EdySRya0hPXeagFKVZkzkqF6Eg2HH2SW9LV0Ovo0ZS
IE0ghJJjTnXEAe96Vc+5hkjTpzSvTtao44V8Bra+RlFKB0fTy2MH99epgUN9OVWVwu5qarBWd4eT
LN1v3brFv3iKCO7+4/8DAAD//w==</cx:binary>
              </cx:geoCache>
            </cx:geography>
          </cx:layoutPr>
        </cx:series>
      </cx:plotAreaRegion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'Sheet 1 (2)'!$A$3:$A$110</cx:f>
        <cx:nf>'Sheet 1 (2)'!$A$2</cx:nf>
        <cx:lvl ptCount="108" name="country">
          <cx:pt idx="0">Afghanistan</cx:pt>
          <cx:pt idx="1">Algeria</cx:pt>
          <cx:pt idx="2">American Samoa</cx:pt>
          <cx:pt idx="3">Angola</cx:pt>
          <cx:pt idx="4">Anguilla</cx:pt>
          <cx:pt idx="5">Argentina</cx:pt>
          <cx:pt idx="6">Armenia</cx:pt>
          <cx:pt idx="7">Austria</cx:pt>
          <cx:pt idx="8">Azerbaijan</cx:pt>
          <cx:pt idx="9">Bahrain</cx:pt>
          <cx:pt idx="10">Bangladesh</cx:pt>
          <cx:pt idx="11">Belarus</cx:pt>
          <cx:pt idx="12">Bolivia</cx:pt>
          <cx:pt idx="13">Brazil</cx:pt>
          <cx:pt idx="14">Brunei</cx:pt>
          <cx:pt idx="15">Bulgaria</cx:pt>
          <cx:pt idx="16">Cambodia</cx:pt>
          <cx:pt idx="17">Cameroon</cx:pt>
          <cx:pt idx="18">Canada</cx:pt>
          <cx:pt idx="19">Chad</cx:pt>
          <cx:pt idx="20">Chile</cx:pt>
          <cx:pt idx="21">China</cx:pt>
          <cx:pt idx="22">Colombia</cx:pt>
          <cx:pt idx="23">The Democratic Republic of the Congo</cx:pt>
          <cx:pt idx="24">Czech Republic</cx:pt>
          <cx:pt idx="25">Dominican Republic</cx:pt>
          <cx:pt idx="26">Ecuador</cx:pt>
          <cx:pt idx="27">Egypt</cx:pt>
          <cx:pt idx="28">Estonia</cx:pt>
          <cx:pt idx="29">Ethiopia</cx:pt>
          <cx:pt idx="30">Faroe Islands</cx:pt>
          <cx:pt idx="31">Finland</cx:pt>
          <cx:pt idx="32">France</cx:pt>
          <cx:pt idx="33">French Guiana</cx:pt>
          <cx:pt idx="34">French Polynesia</cx:pt>
          <cx:pt idx="35">Gambia</cx:pt>
          <cx:pt idx="36">Germany</cx:pt>
          <cx:pt idx="37">Greece</cx:pt>
          <cx:pt idx="38">Greenland</cx:pt>
          <cx:pt idx="39">Holy See</cx:pt>
          <cx:pt idx="40">Hong Kong</cx:pt>
          <cx:pt idx="41">Hungary</cx:pt>
          <cx:pt idx="42">India</cx:pt>
          <cx:pt idx="43">Indonesia</cx:pt>
          <cx:pt idx="44">Iran</cx:pt>
          <cx:pt idx="45">Iraq</cx:pt>
          <cx:pt idx="46">Israel</cx:pt>
          <cx:pt idx="47">Italy</cx:pt>
          <cx:pt idx="48">Japan</cx:pt>
          <cx:pt idx="49">Kazakstan</cx:pt>
          <cx:pt idx="50">Kenya</cx:pt>
          <cx:pt idx="51">Kuwait</cx:pt>
          <cx:pt idx="52">Latvia</cx:pt>
          <cx:pt idx="53">Liechtenstein</cx:pt>
          <cx:pt idx="54">Lithuania</cx:pt>
          <cx:pt idx="55">Madagascar</cx:pt>
          <cx:pt idx="56">Malawi</cx:pt>
          <cx:pt idx="57">Malaysia</cx:pt>
          <cx:pt idx="58">Mexico</cx:pt>
          <cx:pt idx="59">Moldova</cx:pt>
          <cx:pt idx="60">Morocco</cx:pt>
          <cx:pt idx="61">Mozambique</cx:pt>
          <cx:pt idx="62">Myanmar</cx:pt>
          <cx:pt idx="63">Nauru</cx:pt>
          <cx:pt idx="64">Nepal</cx:pt>
          <cx:pt idx="65">Netherlands</cx:pt>
          <cx:pt idx="66">New Zealand</cx:pt>
          <cx:pt idx="67">Nigeria</cx:pt>
          <cx:pt idx="68">North Korea</cx:pt>
          <cx:pt idx="69">Oman</cx:pt>
          <cx:pt idx="70">Pakistan</cx:pt>
          <cx:pt idx="71">Paraguay</cx:pt>
          <cx:pt idx="72">Peru</cx:pt>
          <cx:pt idx="73">Philippines</cx:pt>
          <cx:pt idx="74">Poland</cx:pt>
          <cx:pt idx="75">Puerto Rico</cx:pt>
          <cx:pt idx="76">Romania</cx:pt>
          <cx:pt idx="77">Runion</cx:pt>
          <cx:pt idx="78">Russian Federation</cx:pt>
          <cx:pt idx="79">Saint Vincent</cx:pt>
          <cx:pt idx="80">Saudi Arabia</cx:pt>
          <cx:pt idx="81">Senegal</cx:pt>
          <cx:pt idx="82">Slovakia</cx:pt>
          <cx:pt idx="83">South Africa</cx:pt>
          <cx:pt idx="84">South Korea</cx:pt>
          <cx:pt idx="85">Spain</cx:pt>
          <cx:pt idx="86">Sri Lanka</cx:pt>
          <cx:pt idx="87">Sudan</cx:pt>
          <cx:pt idx="88">Sweden</cx:pt>
          <cx:pt idx="89">Switzerland</cx:pt>
          <cx:pt idx="90">Taiwan</cx:pt>
          <cx:pt idx="91">Tanzania</cx:pt>
          <cx:pt idx="92">Thailand</cx:pt>
          <cx:pt idx="93">Tonga</cx:pt>
          <cx:pt idx="94">Tunisia</cx:pt>
          <cx:pt idx="95">Turkey</cx:pt>
          <cx:pt idx="96">Turkmenistan</cx:pt>
          <cx:pt idx="97">Tuvalu</cx:pt>
          <cx:pt idx="98">Ukraine</cx:pt>
          <cx:pt idx="99">United Arab Emirates</cx:pt>
          <cx:pt idx="100">United Kingdom</cx:pt>
          <cx:pt idx="101">United States</cx:pt>
          <cx:pt idx="102">Venezuela</cx:pt>
          <cx:pt idx="103">Vietnam</cx:pt>
          <cx:pt idx="104">Virgin Islands</cx:pt>
          <cx:pt idx="105">Yemen</cx:pt>
          <cx:pt idx="106">Yugoslavia</cx:pt>
          <cx:pt idx="107">Zambia</cx:pt>
        </cx:lvl>
      </cx:strDim>
      <cx:numDim type="colorVal">
        <cx:f>'Sheet 1 (2)'!$B$3:$B$110</cx:f>
        <cx:nf>'Sheet 1 (2)'!$B$2</cx:nf>
        <cx:lvl ptCount="108" formatCode="_(&quot;$&quot;* #,##0.00_);_(&quot;$&quot;* \(#,##0.00\);_(&quot;$&quot;* &quot;-&quot;??_);_(@_)" name="total_payment">
          <cx:pt idx="0">67.819999999999993</cx:pt>
          <cx:pt idx="1">349.18000000000001</cx:pt>
          <cx:pt idx="2">47.850000000000001</cx:pt>
          <cx:pt idx="3">187.55000000000001</cx:pt>
          <cx:pt idx="4">99.680000000000007</cx:pt>
          <cx:pt idx="5">1298.8</cx:pt>
          <cx:pt idx="6">118.75</cx:pt>
          <cx:pt idx="7">284.30000000000001</cx:pt>
          <cx:pt idx="8">198.53</cx:pt>
          <cx:pt idx="9">108.76000000000001</cx:pt>
          <cx:pt idx="10">353.19</cx:pt>
          <cx:pt idx="11">271.36000000000001</cx:pt>
          <cx:pt idx="12">178.56</cx:pt>
          <cx:pt idx="13">2919.1900000000001</cx:pt>
          <cx:pt idx="14">107.66</cx:pt>
          <cx:pt idx="15">194.52000000000001</cx:pt>
          <cx:pt idx="16">179.50999999999999</cx:pt>
          <cx:pt idx="17">186.49000000000001</cx:pt>
          <cx:pt idx="18">559.70000000000005</cx:pt>
          <cx:pt idx="19">122.72</cx:pt>
          <cx:pt idx="20">303.33999999999997</cx:pt>
          <cx:pt idx="21">5251.0299999999997</cx:pt>
          <cx:pt idx="22">661.53999999999996</cx:pt>
          <cx:pt idx="23">168.58000000000001</cx:pt>
          <cx:pt idx="24">132.72</cx:pt>
          <cx:pt idx="25">304.25999999999999</cx:pt>
          <cx:pt idx="26">369.18000000000001</cx:pt>
          <cx:pt idx="27">659.48000000000002</cx:pt>
          <cx:pt idx="28">105.72</cx:pt>
          <cx:pt idx="29">91.769999999999996</cx:pt>
          <cx:pt idx="30">96.760000000000005</cx:pt>
          <cx:pt idx="31">78.790000000000006</cx:pt>
          <cx:pt idx="32">334.12</cx:pt>
          <cx:pt idx="33">97.799999999999997</cx:pt>
          <cx:pt idx="34">205.52000000000001</cx:pt>
          <cx:pt idx="35">114.73</cx:pt>
          <cx:pt idx="36">741.24000000000001</cx:pt>
          <cx:pt idx="37">204.53999999999999</cx:pt>
          <cx:pt idx="38">119.72</cx:pt>
          <cx:pt idx="39">146.68000000000001</cx:pt>
          <cx:pt idx="40">104.76000000000001</cx:pt>
          <cx:pt idx="41">111.70999999999999</cx:pt>
          <cx:pt idx="42">6034.7799999999997</cx:pt>
          <cx:pt idx="43">1352.6900000000001</cx:pt>
          <cx:pt idx="44">877.96000000000004</cx:pt>
          <cx:pt idx="45">111.73</cx:pt>
          <cx:pt idx="46">379.13</cx:pt>
          <cx:pt idx="47">753.25999999999999</cx:pt>
          <cx:pt idx="48">3122.5100000000002</cx:pt>
          <cx:pt idx="49">192.50999999999999</cx:pt>
          <cx:pt idx="50">245.49000000000001</cx:pt>
          <cx:pt idx="51">106.75</cx:pt>
          <cx:pt idx="52">249.43000000000001</cx:pt>
          <cx:pt idx="53">99.739999999999995</cx:pt>
          <cx:pt idx="54">63.780000000000001</cx:pt>
          <cx:pt idx="55">92.790000000000006</cx:pt>
          <cx:pt idx="56">121.73</cx:pt>
          <cx:pt idx="57">330.23000000000002</cx:pt>
          <cx:pt idx="58">2984.8200000000002</cx:pt>
          <cx:pt idx="59">127.66</cx:pt>
          <cx:pt idx="60">274.35000000000002</cx:pt>
          <cx:pt idx="61">315.25</cx:pt>
          <cx:pt idx="62">179.53</cx:pt>
          <cx:pt idx="63">143.69999999999999</cx:pt>
          <cx:pt idx="64">93.829999999999998</cx:pt>
          <cx:pt idx="65">557.73000000000002</cx:pt>
          <cx:pt idx="66">85.769999999999996</cx:pt>
          <cx:pt idx="67">1314.9200000000001</cx:pt>
          <cx:pt idx="68">107.70999999999999</cx:pt>
          <cx:pt idx="69">161.56</cx:pt>
          <cx:pt idx="70">473.83999999999997</cx:pt>
          <cx:pt idx="71">273.39999999999998</cx:pt>
          <cx:pt idx="72">407.00999999999999</cx:pt>
          <cx:pt idx="73">2219.6999999999998</cx:pt>
          <cx:pt idx="74">786.15999999999997</cx:pt>
          <cx:pt idx="75">224.47999999999999</cx:pt>
          <cx:pt idx="76">218.41999999999999</cx:pt>
          <cx:pt idx="77">211.55000000000001</cx:pt>
          <cx:pt idx="78">2765.6199999999999</cx:pt>
          <cx:pt idx="79">64.819999999999993</cx:pt>
          <cx:pt idx="80">452.94</cx:pt>
          <cx:pt idx="81">95.760000000000005</cx:pt>
          <cx:pt idx="82">80.769999999999996</cx:pt>
          <cx:pt idx="83">1069.46</cx:pt>
          <cx:pt idx="84">527.76999999999998</cx:pt>
          <cx:pt idx="85">513.79999999999995</cx:pt>
          <cx:pt idx="86">103.73</cx:pt>
          <cx:pt idx="87">202.50999999999999</cx:pt>
          <cx:pt idx="88">139.66999999999999</cx:pt>
          <cx:pt idx="89">248.41</cx:pt>
          <cx:pt idx="90">1155.0999999999999</cx:pt>
          <cx:pt idx="91">322.22000000000003</cx:pt>
          <cx:pt idx="92">401.07999999999998</cx:pt>
          <cx:pt idx="93">64.840000000000003</cx:pt>
          <cx:pt idx="94">73.780000000000001</cx:pt>
          <cx:pt idx="95">1498.49</cx:pt>
          <cx:pt idx="96">126.73999999999999</cx:pt>
          <cx:pt idx="97">93.780000000000001</cx:pt>
          <cx:pt idx="98">675.52999999999997</cx:pt>
          <cx:pt idx="99">305.25</cx:pt>
          <cx:pt idx="100">850.96000000000004</cx:pt>
          <cx:pt idx="101">3685.3099999999999</cx:pt>
          <cx:pt idx="102">632.42999999999995</cx:pt>
          <cx:pt idx="103">676.45000000000005</cx:pt>
          <cx:pt idx="104">121.69</cx:pt>
          <cx:pt idx="105">473.93000000000001</cx:pt>
          <cx:pt idx="106">233.49000000000001</cx:pt>
          <cx:pt idx="107">121.7</cx:pt>
        </cx:lvl>
      </cx:numDim>
    </cx:data>
  </cx:chartData>
  <cx:chart>
    <cx:plotArea>
      <cx:plotAreaRegion>
        <cx:series layoutId="regionMap" uniqueId="{D1B6DA24-A5C7-D644-9404-B75564656D2B}">
          <cx:tx>
            <cx:txData>
              <cx:f/>
              <cx:v>Total Revenue</cx:v>
            </cx:txData>
          </cx:tx>
          <cx:dataLabels>
            <cx:numFmt formatCode="$#,##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solidFill>
                      <a:schemeClr val="bg1"/>
                    </a:solidFill>
                  </a:defRPr>
                </a:pPr>
                <a:endParaRPr lang="en-US" sz="850" b="0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0" value="1"/>
            <cx:separator>
</cx:separator>
            <cx:dataLabel idx="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sz="500" b="0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$1,299</a:t>
                  </a:r>
                </a:p>
              </cx:txPr>
            </cx:dataLabel>
            <cx:dataLabel idx="2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/>
                  </a:pPr>
                  <a:r>
                    <a:rPr lang="en-US" sz="600" b="0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$169</a:t>
                  </a:r>
                </a:p>
              </cx:txPr>
            </cx:dataLabel>
            <cx:dataLabel idx="49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/>
                  </a:pPr>
                  <a:r>
                    <a:rPr lang="en-US" sz="600" b="0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$193</a:t>
                  </a:r>
                </a:p>
              </cx:txPr>
            </cx:dataLabel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7H3bcttKzu6ruHK96cUm+0BOzUxVSB0s23Ic2znesBRb4fl85rP9d/vFNmiJMtlhlpSy/m1dLM1U
ZtId2NCHbgANoNH/fqz+9eitV8lZ5XtB+q/H6j/vrCyL/vXXX+mjtfZX6blvPyZhGv7Mzh9D/6/w
50/7cf3XU7Iq7cD8SxIR/uvRWiXZunr333/DTzPX4XX4uMrsMPiYr5P6bp3mXpb+zdzo1NljmAdZ
S27CT/rPO71ZP1r26t3ZOsjsrH6oo/V/3g3+zbuzv/if9MtvPfOAsSx/AlqsnjNZlWQF/nz+KO/O
vDAwt9OInMsyYiqj3a+8WflAdgAfz1ysnp6SdZqebf+3Rzhgujdup6G++c562DKof3/+Rn8NMf3v
v7kB+I7cSA92HpB9Uzzqk7UfPiaA2ePZ3TrKf3jwf8KfZ5m1PtMBq7DD5vXiEKRzVUFYxkjciENV
B/KQ5HNFkiQqM7Sd7373Ri6v4XRcYPt/IifJ/QS/iHjy9iJ+AFnOV/6PY+4tJJ9jJooU5CU+f9BA
lgJsLqyKImaYDKV4GDPj8urTcpLpT/EymC/fXgZXq2blWmm2Cjo4Xr+hsHKORCSpBNPNhmEDGVB6
zpgiKrKykZDISeIwlsYl0aflJNGf4iVxdQIK71tuhqm3Kvbvhv89pftt7a+PuBAQPZcxQxLuFOvQ
0GF2rqiISESCHdt+pG4NbhTrXm7G18CWjBP/dpSX/Lfp2+/Bh//7P4lr1+vu279+B8oKmDRVVGXG
xnagDEpQliWZoC3wcverN8AfwtA49i+UHPwvE7wEHu7eXgKf7XUWrPwOhdcLoDVDkiyrWNqsbHFo
hpConEuEgpWSYWLjV26gP4CTceR3hBzwu3Ee9883J4D7Olg3+do7onOtnIsiUhjaOXND4yOA9Wnn
ZLT1vVXQSQMBHMLSb0TwQsoL4WXmFzGcgAL65CYrOzii/oETjohEkagynGF6RxsZncsqVWVF5lT9
ARyMY74j5BDfjfN4f3r/9sv+IU9cMLT2cd0uWT2XGQWvSt0qHdDqPewJTKsSJqryG6V/IFPjchh+
JU4Yw0leIg8n4Aa3HK7rThO8Xv//Y4B38Zfn9cKHZvjT/j3on+zssx08gi4+nhjADEsEYQKH+93R
vbclBIrOEbigoKjgTNh+OLU0YOtsFTw9xx/myTpYPYHCTP+O0/F9sv8ncntnPwG/nz7rJ6DhVnZ5
zCOlhAe6DEmc2/Sw9/eNi6Oj40DvhnloH768PbT3+dMxkUX4nCgYPu0xvLc3JBUCJYhRlSm7rdP3
k/ayMQ74lozDezvKw31/AkGq+zDPrLOrMFkf0UmVKRzAIKioUPCS2s/QVCMJTsayBIYac97pgdz8
Bvv+V+El0J/j5XB1Ake0+TrxV8ERTTRB5+0xQMLyMNyLxHPwoSQIWXDG4AAOxnHfEXKY78Z5vCcn
cCbYrLT3PxP78YgLX5AgMqFSWRIZoNtXN+RchFMbllTQ9AM987ww9/MxDv3wW3D4Dyd5IXw/hYOC
tbI9cDs6SF7vmEL8G0FySVGlreYBQ9oTA8Rt4eSmyKybh+m+NB4OYGhcEi+UnBReJngJPFycgLWF
k7u58joUjiAADAkKIlIRD4/GAhhiTCSVinBA3ny6X7qJDN3v52Qc+R0hB/xunMf9/gQiQ/er/Mk+
e5+sjpodkvA5kqikIDb0JzE4QVhBKla2zg5vdg/k5jcCGFDzUhhM/iKKE1BCd3ma2qvgbLZ+WrcJ
2fCIGQI4gFHKRImSoTlQIYCkKoRiRDYOEqeHNjx1G2RsV46LoqPjhNAN8/DffXp7DbRcPa3MVfq4
Sv7u6/5ZBYKAwAxLWAX3c+j8YHBMMaJYYi/p077+P4yZcez7tBz+/SleBsv528vgLg8OWPb/e3m5
WyhnycKzO/vxiHUPsAYkxGSFSi97rOcKtJFyGTIU4C7Io3vwQKbGF8OAmFsNgzl+Odzevf1y+H7k
ooXW9pM2ECW1cfGeDOAcSIiiKgqBLEZ/H+7nYBz2jo5DvBvmwf5+AqFZbRWY3uppnVodBGPq/s/0
X1vSw7AsqqTLAg1gV8U2OyeBlzzuDhzG0rgE+rScFPpTvCS0EwiF3K6SlZmvjngGF0AQMqKQJ+oy
0cPjiECglATyRZgoXDHcIbyMC+CFkoP/ZYIH//bb2+ucizwwV8kRsYfqC0BeUuSuqg183p7qQRD/
gzCrouJtCQE4Cn0NdAA/4/jvCDn4d+M8+hcn4ITd2OY62V+ZMyyY/LsaUPW8dbBkAs7v5jOMvjKI
kqgqg0T2dpqLihzAzzj6O0IO/d04j/7NCbhfM0i4PFpn8xyOIatuGb7eCmAoFZAhHcpgafdWvkCg
ILT9UFj9zx/O+B7MzrgIOHJOENwsL4757O1V0e3KPXLqGpINrSFmWNmmrodmgCrnCiKyrPzOEz2A
oXFZvHwVTgwvE7wEbq/eXgKfAjtbPz2HR86mvg2n8r/PRf6hd9RuDFECxQ950efPYH8Qud0eEC7p
GY6+ZfhT5sYlM/5TOCmN/yNeYu9PIJx+s86sddLGcv82afxnggJFBQUdEE1HoKF6GoycU4mqYDy2
WW2Rtx6HMTMumME34eQxmOPFcHP99hvnA+SQjmdAJAiWtztll8Ybqi3CWgNDFUWB8f4O2cfFOPAb
Kg7xzSAP9YcTOLfdrKNjxs0hcQQl/ZCWaFOivbWugDaSKRWZvFVW3EFhLxvjYG/JOLS3ozzcN7dv
v7K7EOZmnb3eOfonMvvLfbJfipZKiIgfUZ1QCbL+CmUUjwbkoJq+jVmAFzR+Irvfy874Uu/ouLXe
DfOL/f4ErOmyXgX+MQPioMkRYwSi3tsD11CTqxTic1RVAP3NeYxTMgfwM479jpADfzfOo788Ac3+
PjBz2ztm0TaEohFcF1IJaPjnz1DHC1Q+FyFpKsn0pY6vb1AP4WhcAC+UnAReJngRvF+8vbZfrrxV
DVm5zq94vb6XISABzmSnWkAKAzOLIEQN5Uhwd47ya/8AVsaxf/kSHPYvEzz2y2+ngX1pHw95oa1S
pQqTRPqSaOl5OHLr4Yhtcnp88bdo/T0/v4e/pRsBvx3+Bfovbw/9tZ1Z+So45ron7W1rsLlQerFR
7VwGBsAXcXuRCm+mOVf+II7G8e+RciLozfBSuH44BSnAhfhsHaTZ2j6i+9MGpCHkDDWPw2pIFXJg
cMTCIheGu7YPZON38A/IfxHBYPYXMSzeXgw3qzzJj6iGxPP2KmZ7Ia2nfBBkgVVZAsUvbzYAt/73
MjEO/paMA307yoN9cwIp3+tVdsDN3MPj/4SeKwSLCMEfzx9O7WCoz2Bga3f2uBP0phhsPzvjuHd0
HPDdMI/89ee3X+ZXebmys+7rv97RgVizxOBqJhnP/YIWwiqDrBcdD/7vZ2cc+Y6OQ74b5pG/OgFr
+9xwZNd943gS+Kf/yVBPPLdG4d2wq3VQH9G9R21dlwrqpAvpqwM1D/fVcHsllnbZXs7W7uXmN4t+
8yX4Nb8Z/WXJn0Bg4bOdmHZwtoBGDEeN1MMBV5YYNCWhowUnAgV9DwEGRLoCVBBP/4D76R4uxx3K
2rgsRn4EJ5eRf8HL6PMJ+D3PjTyOe3X2n44lXNOs5yW079Lm5So6ZjYFLkVRAgW/hEmbINBQRSEZ
iiLgnAblisO9sZeN8f2wJeP2wHaUX/eXJxDhv/fCAhLdRzQKsOyZyHAb+BxzQtsSIAUrcFeBC/kc
wsk46C+UHO4vEzz096eTb7/Pjptohxv7pK0Bol0jOLC6vbOX0FbBw2UcUVK3qXZODtv09362xoXB
kXMS4WZ5sXy6f/ujwSJbeXWnDF5/MsByewImRFReYj09cSDpHLXeE5jo0VDQXm7GpbAl49DfjvKo
L04g/LNIVvHxQIfoJpThEgUu4Q8WP1zJgVs6oPDll2RY3yPax8VvwH7mncf6efAXqD++/QKHTgPr
x/URwYY8Cyh0aC+5XeHDSBtU46oQasOYQjSiD/Z+Psbh7ug4wLthHvL5CQR6luvqqLcsWkxlqE0A
Pb7xarjUFhIlMAJw5w/+MwR9PyfjoHd0HOjdMA/68uvbr/PPbZ9PuGKmQ3/VDoQj6HMEsfvnqsFt
4mRoXkGftxcu4W7F+F2nQ5kal8KQmpPFcJKXyOf3by+RrfW/gk67T6F/PJm0xYMyOJ103OWEXqxw
EUZEXV8E6OXV/e5N4PNwvsbFwtNzguGnedHMtbcXzfvEbHXzMSuhBRniDxD8gT642wT8cKs8xyco
kxSogtj4PmA4+gbiIJ7GJdIj5YTRm+Hl8P4ELIVurZ46FF6vrOBiPkXQgxjKe3beZd/5bI8ChMJ9
vZcClb4A9jEzjv2GioN9M8gj/jB5+5U/s4PjdkOAsBtBKpx/5a1LP1z2Ej2XFLgKizG33A9gZBzw
HSGH+W6ch312AgG3RfB0zKiDJJ3LcM6Cy45dLHrg+DO4C0ChahYW+2YjcOGevdyMI78l43DfjvKo
L27efrH/0xmb7y7/S7v5/9UG9Hch1Iofc91jAuWdcKCF1uObkwCnbMAEK1DNTxinbA5gZHzJ7wi5
Rb8b55f93Ye3X/a3lu3ZUbSvu96fXZQA4woZXSxS9mI9+8YVyj+xBKUOKu9uHsjNOP4DYk4Ggzle
DrcXby+Hm3V59n0NpWXH7D4kYASHXRF6v3c9SiHQ0BcEa0ugIVOJ+AjEgeyMC2JAzAliMMcL4uYE
+sIv0mS1PmIDIlmEy3QShgvuo7W2cBJQCGyWrjl/25qu72juZ2dcBh0dB383zCO/OIHLQturmLeh
V0Ovz2OaAgGxc9BF0HSR4sEGgE4QkHSBsiDx+VZqH/g/4WZcBL/+BE4Yv/4DXiy3s7fXTBfw/As0
ZIQ/7ttj4Aaj1x/AwC0FG4AUeOhl9AAGBdBgIWDPEM4hPZifcalw5JxIuFleHhenkBz7k9qEP7Tb
/5RN/H0f5c0TV88La1+2/nZ91GpRqF+EPnVwJ2abSWjvmPYsucCgoSO07SDQ2mvj7cJ8X53tY2d8
s2youD2yGeS3xu307VUVHC/DY5sOEa7KQCFXV0fUgjtAvr2pIYKaghaOnKI6iJtx3HukHPi9GV4C
i1MIGSUr6CneLb3XWwlokEYlSKFBde4A9TaXAG0zwXRvVnsrlP5yn+3lYxz4jo5DvRvmIZ+dQFz0
Avyls/v1MUH/J5Ez9rLhQWr/YRU0x41jCHAZEppDwE2NXnuBnuqH14WYwtpQxssBo78VDuFofDO8
UHLb4WWC3xAPJ3CCm62ScH38mlK4LgwJAwhodGc1OKn1xCBA9wHop9zGWTf+LP+4wcFsjQuDI+ck
ws3yYpmdQKTpAY4Qq05Lv94yCM93iKGvL5QQbW3AUB4IXCIEW4aC0Db/oPvlm9TmXn7G5bAl4/Df
jvK4P5wA7lqyauwjBjSEtmP786dd4f0dAMnmTT+hLsMP831NtJ+Tccg7Og7zbpgHXTsBozwJfTt4
rrHoXlPtoHj9yoc6URF6N4lS26Wyjz8DwUB3FLg0/1JQ18f/z5gal8XYz+DkMvZPeBlNTmBjLMOm
bSwa50d0nQQQDsgAGov2LrD2ZNQm/hHc7oM+sN2C2Gijw5gZl0mflpNFf4qXwfIEbPU0s+wwOmas
D7QThJUgt9C+J9FHXoFy9zbgRLehVq7S5RBOxuF/oeTAf5ngoZ8+vP1heWrWUdYtwtdrJUjeQ8cI
CdO2dWgPd7j/B71fAfcuws0Zhb1s/Ab0Dfc84pvRX+Cevz3cyzAJH4/ZTxoe90NQIgQPS3SxiQHu
4I/CRfu2q9xvjsgHMDQO/Y6QA383zsO/PIECOx1UfXjUugqoZ4RnL+E+sTRUNEhsdTyDZvrtSzd9
+3sID+OQv1BymL9M8KBfnUBSc/qYr57CpEPh9UpGgAct25w+xEG3hyzQ4j1lIzxXszwr/5fOln0R
HMDRuAR2hJwAduM8/lP97XWOBk+9Jnl6PPzBw4crY9CbQB26ntAtDrp2YGiNCON9vA/gYBzvHSGH
926cx1v79vZ4t4X2Ry6ZY9AHCIpUZCjh3ax4iOv3Fzxk+GWQB2ihbdE151cexNK4CHqknBB6M7wY
5ieQSAaluE7CY76bgqFYFOIMULOyDTUAyj0pQEch6JdL4Ooet/wP4WQc/BdKDvuXCR56/QR6lT3k
xcrLOx1wBIXftofAIoQ/h14lPKl1TuEFIbjCPR7c2cvHOOwd/xzo3TAP+cPnt1c6D9b6bLL2w8f2
saDHXf+Is/Dn8+upOoTdwiMKBJp1KwgeeO0q17l0WPvUgwQX72XWuZ3d796cc1/D6bjI9v9ETpj7
CXgx6yeQWdv/MO3G7r5+z/3ziu8u+/P/twRWh1rMY8ai4ITI4JKDzKSurdHAagkMfAfoWs1Q+2x8
32vby8j4TtyScdttO/rLnjoBR0FL8mBtd9/99TsHnhSEVwzgnZvuRM4ZLSgVoHADjsGdq+6XbrTi
fkbGEe/oOMi7YR5z7QTq7PXQCyHqesRMENRfgFfWvlvDLW8wVSI0A5ehfuD5w6/yAzgZh/3lO3DA
v0zw0OsnEPC+CZPjv62MoUAG2ggSReoW/UAK7dvKCGKCDC72jGXhDuRpXA4DYk4UgzleGlcn0F/k
fbNOfqxs55g9XUAYcBqEikooR3r+DM8p0GwNSgXg/TkyHh05jKVxWfRpOVH0p3hJvD+BJARUHB+1
7B7eiYCKbwoe8PiWaEuOIW/9HCnvm939fIxD39FxsHfDPOS3J2B53+dpdtQHnmBpE3i9CXomDyNT
bRkxhrdNld/0tTiAkXHQd4Qc6rtxHvb3p5DzSbPwqJes4ME4qsB7EBJg/PwZoi+1d7CgtB6O7xsT
zCfd9vMzjv60I+TQ343z6E+nb39S10LPPmpX0/Zeg0hAj6jQ0mLzGRjf53vk8MwlvMHM+Zv7ORnH
ffcVONx34zzu2gn4PcvQe4JeXh0ER/DzGRS6wFOtrEMdEj29cCBEwzGFe1eQqRhd9QfwM47+jpBD
fzfOo788gcAFdA46YtdqWTqHppnQR6Qr+hpCT+CGOSTeiPibp8v2MTOO+4aKA30zyCO+uHt7PbO7
xHK8Ff/PbZ3w8fkt9ufmsX9wDUTLPXhH9KjHXcg7Q/8uAv1DNtplmH4Gkws3/UVITb8cAfpO5iEM
je+CF0puJ7xM8LtBm7/9boD40zF7t0DbTCg4bcPbL89D9HQ/VGOAeGTIkEI0oo/7XjbGQd+ScYhv
R3m49ROI7zzkgX3Uy5vQsU6BUgp4j2AY33k+RUGX0q4qnn+v4ABGxiHfEXKg78Z52B9OAPb7xD67
XgXuEb2c9jF0eCRIVrr+sMNopiJC/YvMFFni4moHsTIOfY+UA783w8N/fQKXMnV4KffpiNjDZQPC
2vuxcO3j+QMHp56WEeCFLHg7S0XQumszz2ubvfyMC6D7Hhz63TAPvf7+7fX7fWlnEEo7bggH7p1B
WzQIaYrbrjhD3QOPI0KMDZojb2f5ux4H8jQugwExJ4jB3C/SuHh7abxP/PVRIwwQ0mTQqxFauW8T
ysMIA/QthcuZFHyhrR3gNsIB/IxLYUfISWA3zqP//gTKL7SVlayO+UgQVPVCh/A2mrk9bw0DygQe
sYHiIxDNNsXCoX8AP+Po7wg59HfjPPraKax9KDt6vvNxv/LDIxoD6FJxLkEMDdQRZwYgAtEaYQTB
Bi7C8/5gXsYFwNNzcuCneXG8vz8BVQSFL8d8NVFACErZ21croUf4iFGGYByBNyWg18t46Qs8cbiH
n9+IYkvHi2A7/Av0JxBxe//TtOAW7HFfjYCDAEAvikTeVuENLQG8nCXJ0DETzPYmFEqGB7ADefqN
DPpfiBdEf+4XaczefiPcR0e1Cc9JxrZnjrj1TYcBCAFqhAmGu/lqd24Am9E/Ce9lZ1wEWzIO/O0o
D/v0FPSPZ4I9OKIdaKus4QOu0DbYP4x9QrkDfEA39ab7uL/fz8848jtCDvvdOI/+5ChJ3b9Gnm3a
RN6gEeFmbrLKVlNozpvVvbjc38/+hnS7QkdzAxsQF0//eUfA4EI6C5KJUHACzaQIAx30V/9HDla6
3rbWWyeQc9teR+82wm9/1nqVZv95B1ds1ee2I3C9hIFKg0dY3p2V692UJEOpPcREVAy5TTh9B21h
x3/etRdzob0qJP9ZeywX27cF0zDfTkmQ+YeIoQRvXrclMe86riFNXJthsENt+/ezIPdvQzvIUvjB
DH5StPl3o6wrAEP0uLqD9tXtP/8/qpnauZ1jZ5H7VxZ2NIbWfuFrOKg1wQo0VN+4bCKVkzrW6+ZT
bM7EYKomE4dMFUsnxqUXalaoYaZneBq6F+zRpRoWFyq9i+Nbatw06jwyNOxdsOaLkl877MkuQj2o
kWZnjzH+iPC1YT4UxsIyJybTkasjsrKte8W9EfIbFl3G0lVKb0PlGju3RXrlwp9XgnHV2B/Saq4o
ge4ZVwglumTfJEKosbrRm+yG4bkpWJro/mDBhWHclepnYn8IhbWbBFqOb5Km1lI10YJiFnlL37nF
xYKiWWFckXBKg4eKaK6sS/FEcC6kZGGVK6mItSS0NGSkupPf+fW9JT804kJwv6Dme+EumLU00gs/
W9D6yiznCfycckajC8ebE/WaIkNrvM8qmUiunlVa6H6o6jm1Z5h8sNRrVE4d7yqNLirrUi6XdXFb
i1pqTCzrsim+CeHMSwNNLGayc8sEzZAvWHGRNF8nxLwQqsv2v+GswV+s6mPuPkSlqAnOle8vA3KT
4Ps4vTe8pWNdCER33KmlTO1AC2LNbSaZM6/pZSJcsEiT3GWEZlI0j62BZzJYd49hVCe2aWWbZbj7
638fQh/++9ya9GVw+Fcg2aqKVh0M/vKLbugW/aji+M3kYapBASv3e00wX4fwnNjOFrSbqCXYbHcI
NjDQKJDFhbpqaNTe7tvNbgdTC/0m2i5pULTz/BrTbrO3r6dA50CkQCEJgQpOBipiu9nhTogIlxXg
XAyXpSB2ysifbHaVDDc7PIsJj4FD634ZLqHAIRseRx5udqUsXWZAPcfUwGIjXEi2bXxFBs09TfCw
k2pqE0STANFi2TRhrUeCaN5JspvMY4ij61Uqo5mgZPIkJ3Wp5WqcL1xay1oUpLC4I4PMfBf9lLBM
F7Sp0jmxVWcSSziYOZacXSqlnGpVTJqrwiOqJjm+OTfTwo81rJreJAsi91Pjpr6eNAKd5LFXLNLG
TKdSaXuXlSFGkzqx4stCLiJdaWo2942m1HFk0lmZGuVDwHDxs6wFSzdcI9YB6Xia2LUwiws7vqqK
0plUpSpPpMpWJyIoa42FGfupFinoAUWgvmbbsaxXSU1nTCweGxuBBnQIi3WPWe7EN1RQKUoTqBO7
VLwJqUKiYYlls1jyvIWbFbIm1Wpyl8hqpDOhZFPL8dS5LzvuLA/UelqoVjyPRdPQEgxqNbQrf6Y4
rJyFsiRMKfWLSSNkX0NWenoslcYtfE11okRNNaNpk80KCUdT2baieeQAbCTDZOmISaNhM64/5DQn
WhAKWFMSgWi+5wXzQqHVbVhQEFKjsolt4kfV8YwpFr3iBpWmopli4E1soY4mzFCYZovmY1TU9iRN
nC9QAPoBI8Fe4NjK9TpNPN0olFjzZcV7LHwWzQo5S6fIiALNJkSY2FYazaSGyhe5VKGpY+BKj8Hq
l1rplVg33dqahKGRTEgeF1MPg3Wgki3OZaUiukLiYmJaZfMtDZEfadiO8UNapNUyqwPllqQ4TDUz
qsSln9Kaap6Bk5kv2OxWkazQvQo9C01xo9mIJZcx/BawE7n7De6dlBeuidilWir4W+UE5jKXCnGe
RiT8VkkxlrXU8QumhZZjz1GQ1XeCq8JgUhlf8zoBTQmLCqxcAZViIEPPmaUyQd/DJPU+hq5NPiRS
7k48GpeRVqPCR5oShPiyNEp1xmyvBI0umTdh5JJMQ66qLMVK8C/qPJeuzMgS70o/tpail4mL2Cii
2zoOnFkZ+ubPRi5cCwylkdy4oes9iIYYPEi+omiOU4bfYkMxr51aLq+EgDVz1ah9axIopnkjhk31
AfwCN9QEIuUXkZqFsJkQnnii7Cg69vzogxtIZEHkuF4qOCuvY4XKl5TWxn3uOek8c1BwWQqlfV/I
VJijJqlt+GFWWE9UIwiXqh/TD24mskr3PCu5DsSiTLWslMu17IpsWQY4uDIFL76NCiWY15Es2Vri
ZPlXZrjeR4Fa3hejCR1BCyxbWVa1WS1CZFezxoiLHGwfs38qqVl9FMpGuFUyoswdShI9LhJrzkwv
X0e+JWuGIFsfxcaRGj0NotwDc5hKlzkrPEMrU0dYRmpuPiLBdz4pRZnNlCJ1Eq2QfGRriBS1qTFA
OdAbL4pMzSUk/x4xy/yoUquc14wEohbYLLhWHb+6kyqFCJovJY09qVzXui2dkN66sNF0waDyR+al
wiwNHPbRcSx/LZLMYHptZfAbjaIuvzq+qs6zEtdfPRpSrFFHQfElNsv0ScA0eyxKW7iwLRd9d80K
FpMc26k7oa5SGprjU39ayXkZagmoaaIVSZnMqC0WkWZiu1hFspcZ8G0UCCzSXGmmUlpGl5YvVlpc
l9F3yZe8qeLh+MlllayZiR2GWhil/kJVHXRneknx5DkKAa9NNWZlIZeOHsNGcXUrDH1x4VmGMQ2b
MC8miFpKOclNKZraaironuBY86QWwyV1hXgSFEV1o8LOuYpjEi9iQY6WRVEnps4yqTI0AxD94JsW
u1BxYcu6ovj+J7sm1sccNc3HuqnsULNBd1wHTRQsmF/XysI1wxi2RpQFGs2Inepm5i1QjeJF4JuF
qrUv0Uug0QV6D78Ke5oT0Eie+GFpfa4ShlY5MeRZWIjChRphcIAq20ou/MITZ7Rg/mUUKsjSWVxW
C5BneGnBi4vL2lfSqdd44tx1FVvQmIt9RxPyTNQFkRiaFQjUnCZpYM5sVSkmaYZBpdpykQa6oahZ
AK5ejJZxWBizmNboOpMT8a7xbVMvogQc0iowPlVITlwNxcT6mmJcXDVFSn9GXlMvkrCpv0ilEl45
Fq3Bcgjo1vIKMdJiJah+CE5Y3Buq21Ra5OXhNExj19HKTGwCzROwc9mAzv8Oeyj5BjPeUxo1sLHM
Wr2NTUnRVBRXsORtIbx0lALdxmUQuoCgUU5kO/WwrmYqq7UaU3vhIZMEWmlXwheHOOTCFSLrOke5
cYGr0L5HPsVTA663PmaCyb7kVEq8aeqE6rXqKs7Sjj32Nc5k9woFhvcNxYny1XeaLNHsmDlTFMvx
zPKt9C42FW+dSaSZw54gF4GSFaFmRHmOtDRLg0tFyjIoYogL3cu98MKWlWZuYzWcNk6W6TlxjIlR
mkjRo8ixsS77Dr0QfI9pAU7JnQjOyueI2NLMTilAgUkcz0TFMG4igQalHqUSTvQiKXyq16Zpl+AS
EzwlsMpmYtY4N56amI6WImR+ECvifLZD2DNWRiNJJ0VollpRStUs8HPhZ+YqxW2WKOzadHzLmZSJ
iJalYruwBCAwpjkYC63FqUXQqlHAKs1AsbjMsGjOsFcpsyil6q2rNmalW3EdUT1NEPj1RA386xrO
htc4Sxp5okomHDlcEcz7PEe+b09go7jFxGURuCSBFAdzF5ZnouVyrf5oUGIXWkxo9CGPQ+syzIyi
gMXjIXyBHEn2J3EWYVOXJTWPZ1mduaVGUkPJNCEWcvsDDSrb1kQvp0/gMJnfYf+CMU1N15moqev6
Vw1glU79vAGcUB3WNwIJyy+lY5m1nlpiE2lGQkk8BV0hNpqQWPIsUEoW6EjJ3PBGYgjntpYrqJwb
sqkaYOSrTJ4anufgSSN6SqA1AjHvm+hHYPyEPbJsAgmWfKpJxFw1cLTEjldoNiOZbrvxY17hGUni
iUE8OFh6mtiENylz9DK9T6LPjvKpMO8ZnHcT+yrzLT2ARRVVlzVbp9YdkmzQcapuhN7ElS2tKZaF
Q2/s5GMa3YcqvVBp8mhJuV6C9w6WbyHgKegLzYMfUor3dZHMvbzWsBDfwp5a1LH3Rc7jTz7Jr1iG
LokTPcQR+cQSb14HiW6YzTRtHmNl7sLhG5UO00Qh+B6K6dcEx+AxZQ+JWyZz7NTqQvBx9U1RJ0Kj
ap6ENNE37kXbla8oPBEQ6plsG9eZlN97rnHhJPGUClGuIadKNYzKtVSVycQIavbJzeJ4nXn2zAO9
rRhStYLFU09Li32QLCHQ1Ch1L7O0Fq+N2G7mpaWAyjBlq5g5JKOaHzhyNbElN5ySyHuwqeP9sHHu
z0qboHmWF0Rr/NQEX9T4rhi5N4ls9iT75W0EBlDPmZPpZRbNUlJ9UeT8NvMzT29qT73LXRr5mpH5
jc6Sup41sTJRbZMsvZCZHzPRRJOsbKhuNamrk9BTp17RSFodMTxLWfTZjENRL6MC9JlAXJ3ZuXVh
1DjWw0wo7szUyG4LqrqaK4KpYYo3pVkKeEeZCaeZOJ6GgezrOa5/ZEqV6gFNU/h9KqwFMXVM2Lbx
J8OjyyrEH0OrUi9VObiLcEn1IlSrSVCqqZaXxVdwVr9njYombmjOBae5KVRBhdN7o1MxrDS7qWst
Dm0yyROw9q6NfwgFuA2ebH3JItABiQoW3YZ3H7RcoKKGrcDUgoqBppfzL40Ju5qEQjqz88TWYtWx
pkYV5HC2KGVdkItMo5WMJk3pepNERc4k96OvOXINLaRy+MAU05rKWZVpJoODQ+SzHw0YYs2NquSC
GY44KVQjnEQBkeZiKQu6rYqrSg7lSRNXeJJnrqoRz8h1V/CiRey7qUZEw50WcUa+qlZFPlRVzHI4
jFXpT0XI2Udi1daVoBTykkoG+WKHcpNNBHC3rmtwuO8qM3F/iIFIdbMp8SrFfnRFPKRq4MyZVBdo
4l87ZuR9cuG5hBs1sQJPywMjp/OUio5mUEFxYMuAHwkXDIpp1ojog5wJcDDIrQAUT2bQT2UohbCi
fHpBsd2iJhFjmhcGWHkVGYae5La6Nu3QuYsk+KalbLgLP1SVH3lMjWWU0Oyh9FxzpviR98UN7FoT
xVy6Fms5sOGMUycTWP0O+JsoBWqpjnzweVgOIZ5Y+VKEaXMvkFSaBZWfsIWMG/wphOj7Q4o8EeI1
SurDIcNRUz2C/T0zizBMb1RPLr8mjZTVUzWAZooTvwqcZi6B0Wz5l9QZso3GnQilXy5EyczEqSWI
UqqhlCRomopOGS3AGZO+2pRJ/kQyyiaY4MYPplUmCXpCmPC9YAZbi1lYzCzXh6NOQsVmoUQZuPSM
hcF9I6i+PBFZGXwRI0QuUVh4C8N1wBZFgn2B6pQ6WpHHaarVasg8rUgzsqyUBra5JDkh+A44jGdM
UMqZI2BbVyWluJDFRpnS2qu03LSMWWDV5jVCsI8D2ZZ0tZGFqaOE6UKuo0+pWBu6byT5TyVEzdxA
TaUL8f9j7kqW5MaR7BdxjODOyxzAJfbILXLThZbKhTsJriD49fMoqUuRVFSya/rShzKrspTKE6DD
4e7vPQcIJbISMRSLo5LvsqaW9zU4lTGOaMh2NfL1A9HaiOZW33rmVPZQwVuTEsVKr5Q8VZ8TY2zc
vBPZB6qpeI9N01cRgt0V6eTkmuWdvctFkXaU8068WkMi9hoXQYHcD+3BRsmz3Vja/KrpAtOruDbc
xWmjbUczstAWVartKPQqRD0j+gdNE/p7kwpzp9dDR1Xszt6wutKNmB05IkmYX0mV7IeyxvgmMBOd
UV2YzVXY8NRy+iqPcxpanXQfl8I49SlqSDdWi6ijSEz7j76z5SOzmuY+yAe19/BIbJg4RVCZftiU
6ibUUnwD3tSFq1Qjj5xYpMGNjhKBOc0w5Kt4rJu1UqEV7elh2IRe2Nc23NUUFnKsrotOJB3S3C2r
JJERN3LJcNoiKG/bEgEMTHt5ZfKqz5y41BI3zfp7lltXQ6KEjqaPyMnLctMmQkEJQFCC6EPuGoo0
OCxlkjPgPW0USkoduqDr4CTIEjuWRVQ9Rn2nXsslDtVOVaPW0/SyPmQ8Kv2yM8f9VGc9d2WWlPiV
KuuTfOc/aV4CuvjdykRjcJIAN59bmj+bmH/9qf+ODqcyQdtfNTkP8Rt/EfPJu1Ov89df/Re6YWI2
GUYkguGGp2/xvDMgjH+hG9OPQKxS8fre1NQkgLh+oRtAv+AI4KFMA18xgkIDvvur4YkfEbwTAZIo
/o+WiUz4nzQ8FTRiz8ANDQPT8PCfbGC0CBJiTGqc+qFn4AbRYjuCoil8hvd3aH2Hr1jHZuzVnZoZ
m0i95ZWxIQZHR9Msj8agba2ROFZ4WynizuqIVzJ2DAgqREnfNExa11b/bTDHV8K4b/exXxW5P7LO
L0jworcIMZot/xTt/YS9fnnfJ4gGe/jHIix0bjEBACNwgRR9XgQfdaOJSI9FZDIQDbl86BNpLUe5
ixN6TKts1xHrSrLxw4qbbmv3W54HaEXyR0lRDllqPNR2vT1Ht/+9Q3GIX+uyKT/auct/Ohd/+6em
Vv9/28HQ4aV/3/v/xAb6cRqmP//XWZgGOOGBJszyg3BXmZztr7OA15kwylUFy1aBsnGCBX6dBQkz
OoD/4XgAggeap0w45K/DMLGFMC0KP8ZTuxrIu+SfHAYyNfd/I314osu0dcsypjM3kdoJGF7nh0FO
cWdIhjGc+qmHMTSl19X9OkF7ItDQ6qmH9rkxHji3bFqG1v3ZRl3yYm3B+vTzs6OI24hUI9GHk92s
E/NZBoCo1SGKoHszbZ2hbPcSWrc8aGkhJ26tdU91nDhlmq4WfpHpuHy1DQg+579IFzBFiXFNn9Qr
7ile5uMi67edq/nyWph0wdq0qZ+sWVAQELyepsi6hokRs8Mb13JRJf0oTsnG2hKX0OSuXUsHQIs0
99mhWS/Y+2ObZ/YQ5s9X17Cow1Af2NOxOuLaO0LLlXjWXjVfofIuOFY/Odh/G56m7fpqgTOvUiO0
2XSNj6cxHNH27mgi3emJ4iysa2kfZ+6jyCHSbvRQT9wZfYlqXhFRbaNRfSXc5oo/ks1/aHDmJigB
WB6PMGgc+n1/l7i5g3qK6h+tUzuhmywt8HOUx+mcfbjp52fno5LtDjKVaHKUdtN4wkPDZxVsDDej
wRVxVE9b812wYPXnof/q883gf2ENeYl3F4dTPlivda2Yrp2qzK97e1+GkhNq0U7ukV4iF2s9lgx3
KiEvJNAJVWrdy2T7mjTDTlbqI3p6Oa3a0qZxVFz3deuJtHgXhe7IvXUTAYZHeohWXxM7pSb1VAqR
zIXmlR7mKq2S7NYyilXSdY+51NwL9IgwGwUUAyMCOsTtbFWI+rUv6gc51zaGDLSos74VVb2uyfgS
26NBq4p9Z0GzL83yqVRQBSmNgSx20GjeNG9BnkSA3pPb3GBPkZR3vo4+wVpG5XnIBzt07EHgqo9e
MWVnm6vVoelQm6nBtiiMayVnR7vS95FQ3DYbD6VkP2Vt/KTaeUSbPOAUva2N1pBHy8zf7DB4NQcU
NYPUvCRN8AHsP/cNAy2wLkHaEXLHEDq6Vmmi+0Y0yKBSNEfOlMIxNSBpVpltYkkNJkAjB/oQbTpA
mRTFjAvWBvMYsV8rDhSkDlWdqmm5NuracmpL6UHTQLPA4il3RI/ewZBX9wmQFtoq8l4phvtOaL6d
d6pjM77OWrFSmLlJxhBNyCTaCFZ9UwrpJmkZW9dSdbJ4fTNKqkSrpr6JI32vdzFBqVx7pqQk6ClG
z4M9+jyx39BcuEv69pCZ/BWLRwlZVls7sVB7NewqqtR9HMqZM2hDBkRLXVeluAO6sGfqSJOgfBfx
tzHY4UO0Ufget9JV3eJ2Gk1gV2KrGZKTZzlwykynwIN8VQQbNmh3IRcHwEcl1UflKiVofChx0blZ
wI5R0Y+0Gof3lEScBpURrqpO/+BTiy6ROlBdoki+t4XZgjRi9o9SrXZTnzB2itS0aIbehK7J8cYM
S2ODGjldccIbNxg6+CvrJL+Wy44CyJTp2AAOthJRukmITkMjD5lf5UZEg0EGiGbnq8ROb9RCrAO5
epZ4UqGnq1yVtb1DJ+bBIuY+M42VFcmP4YjiGblcSXlhO2MgbYpK5eg98sexQTgv0BvM5LyHO8Sb
QDMPTdWZm5Chn68pY0zR+FScVJX2vZ7XTmlGvTfUFTBo6043ko2aNm4olWxd6J2rp4FGbXsrB/Ho
JLHyXZK1qyCyBxpx6SoJmmY/Ksa9jk8LJNtGFzUMryore+hC9GNEbrwZJfE62fbYwL/bRhk6oajR
qu+ijYW6TEKjV5WTdWP2usPQ7zWyrqKk0DSa6eRdkcd9VPO1ygDe8dD0mGTpVAlDyTc0Znm63pQu
mmXwaql6YUK9zkz1rVLlfWfoqRvWZe7klg14Kn8SMn/v7ZDRUsqe7KTSp8/xkLR97tamqXq53j40
GL3ptp36rrdyRgubpY5Fgisejg9xG5/s3ojX6P2PVJjCZvgI6bdG6l6kanxsAimjKdelHRn6Y9Wk
98EQjb4ZfgxSmPuVHunUaOTAleu4OI6Ao/2YD/wqk/XDqOo5+rNpe7dwRS3d9VP1c3ZllHZmZUC+
cWXse1ei9mPlSA7A/7tqUzupa2+ihdzp4l0PKZNqgXyGZBXJ77nBNG/jseN8ODGtiShmVh94Zu2b
tFsqef5IVafLUJ0qQ2gzQc6bsoGzlcXCNKUxqYcTacPdwHcy/67CuYYeaG2Yrwx0o418JfTaXdjS
KT364zo8MzxLM7o0TRDtYvkktsTnq3DbUhR6K4Uy3PlLt68y7ddX1mY5hjEIK2lLIp8ar94UbuL3
18a22Bgv4VFxIidzy0PWOKCLedVGbAyFglpybF9CJ/VDt9vmj9XjwvqXNn6WhaS9Ig+kxW+UbISH
DuK6Xusr4sk7c2mn/0jDZ594nniIwqgxlGE8yVvVj5zyPV6ZK3tbO2Kt/VRp/rMU1QSLCu2uacbG
bJubhsTo+MJtjQzI5HWDdIYEtws7N7nkH9/SMiAZ0FVIh+dVeiCji9YMYjhpK5QVDvODTe31HkGi
j1DldkuFxSVPxWxOPJsD4ayFmbWfj0ibRHXAK3k4gQjgji7gcC9daa69Kl2xVpey4Uueem5t5hcy
SUdAV5O1q941tsmz9mCuM7dfk9vKRlos3NLnjzGhgLxWS76iXPLKc+szXzGAcwsrs4dTtje2DY09
85g91ydCcY26xsm8GSsHbI8recdp3lLlp77rb/3nUpw1MCYVBfykWCCzGq6xY1Bz+oSc0iambR87
jVjynkun4dzE9LXPAl6kMmAfcUqwwn5fbYcd8/KT4so0dpd2c2k1s9gK8lxXh3UlTuh0lxQAc07z
MHS+Pg4X/eVsy2ZxNOgUKxyLmJxyZSy8NJQbV+/NDQGbaxUpaO1zM6floCa0lZTO/9r4NFH4j7M4
USnRM8GAEXkaZX6+m+DtIbUzWoG4mh8NJ/M17oTvzJNuVE9eJw6aYit5F90vmL34Ec/Mzu5ji8Uy
70Ymo0blnuY0zrAL1vaq8IqVtLTES+HmfInTBzhzGGKJxoxJPtlSkcz78U1PX4GHEQcd9B1bWQsf
9HMn9Wd5emZvzhzteSACs8rISasa5rRg5ahh/kiUbpP1vKJh218Jg918vaNLRmcHD+zEQsolfEcT
tExZTlA2XVf6UQcNsW3va8DJX9v7cZLnQfx8lbNjqEasDGSAsqfgMCCjIrvwwP1ozZzYD7wFW1OA
/srW7ByyMOpFkSCqDD7xNQ/Fk5seTFwZKhoM0RZEts1iU+Pi2f/toersWEa2xkxOYLN9RS36YDgj
DdwxpPIVSPv+eAh9aSmVu/wNIX7QMNceIXRmUmPlBPyo6KNkrhS61krzhjViTrgpdparUe5WCOBo
viHUld8X9ng66H/u8W/js0uybnnbmggHuCSrByT2yK7c2FNDWiOjKj6II7uITndoH11/bRmDuRZM
Tz8/O6Cgu1njoI7kFNniQ44Ip8XYhuDQguzsIipaVFKJBDZWzGg3GAfD5MYq6+POiST9Th+JVwEk
BrOFJTRVJOGM3LTeQkndD0P8rdPzg4A2ILLqtaVLa16pGznKZGoY3U4owYulslPO+LYGt8ftARSu
ABJqtA6Su4GFuh/ZAfeGvtY3lpLLDosV283AgFkxIjVOPwIVD3tWTQS3V7wVUW/slliuHIXaxAez
3JyE6kfcyapbZ/WxKctdmmmao6RFM4AaEIerIijsY5SRmyIv93pmPDSK9GRYOXje2THjAW6Dzta8
FNCxr2SlfNXHbXEgfQbfyPpyk0a4nlRU6BMMO9TSQCUjMXzdSG8CdZCpKEPU15b5XRaj5Ko92hEA
VsGWjIZ3E8Qlmg9gQEwyUGc0m9aN4uFJdIKBlVKBuy1I6qZ2o23CRB9AE5fTFdz3TQo0kC0GiC2E
HhBPmFJOjZ48liVoa2W9D4sx9BLNjnyzSRSXFy0o16FS0kQ021SoTpmAfMeKzLGy/CrLwIMNAGry
rKloa2SVMwQG3/ZNp27BubXdtACHq42zFIqauvGskOROUraCKp19ahtFcYWsr8yyHh0d2KyXqujX
g8jwwHL2YQvpgYB7TgeddG9Fh94IGgaJK1rWeaGOZhbXjWIdD23iSL3duP3QXg0mcCFteAuCPPIK
PXjre7JthHpoWzLSKGwcUYDjJdLokdXFWu9AWkTzj/IurWhFUomGEQQ2fRyvpbAEQQvj1agRAhBH
M5ANAO+NsAtppepug3uY5j26EkGDgj0aqqtIL7qVpUD+0yoFuntBBuZU13CwRlD791VgHMcUrJh8
SIlTRXLsoVjXHZOATV5oQOGLBuxH9ALqdRSx4sjqAb2dUip8Q+68sWo7J1aT8I6BFuII3vWOCr4w
lSS0dUiFnhzj9UB7FZ3JQGpdo42PZqYIaqLHSM0uSFaKiox2xOZQKUYB3/Y3dchfU6tqXVsuiCt1
qe1kanmd6vI+roPrFGmbIuJDY47PlRGntM5L4sZWfyoia6TKyLAkVaZpGl/bYGeD8VNX9Ot48wO8
mUc6IJ0AYy3d0C17FumUseatNAgZCSTxwdBZ9xT8scEhzlQPVOvg5WuDl+Ib8AwT7V7UVBiDPcux
oiyQawb24qkoaeEkmHNE7Q1zjRuB1Kfcxp7lZm7kRmAJbHqvPuqrcSX7mt86kbeU0pLpXp6tHrIW
yPgAOENJI8+yIcuA4gkUShWrR+bljevU6VC2hw50UIut+guX6LmxeTlQh7lu93alnGrFoDEIEJws
3VsX1zPpAlUdIxugDvp8eVhkDJTS0MdT7QpncDWncsa1sYGczNd25ubHp/ylpLr+uU8zNdbsP//3
b0Hac4z2f6/Ye3HX4mmc9vDC5qDvfyGcCyrBmVdPSrFPos7rl+ylOxdy/vjzP+FcFA//Y05Te3QM
7sEznAZc6ieaiyENGAoM7S7EmSAqyJOi8xeYC/IClJn4v2BOOYSdBnKhf/Ea/geiMGuaMQPdFeYF
6/+I1zDLUyfRKgbHwdfRbkCXDZPRP/uHrSrgz3T9uAu68FFh9oo3Y+Ca6osoIRpAb7Yl7b3COgQB
1XiA4GYhvZkduOkXwAqBWRHM1kGVpcwctLIJL/QhgTOOqaNV9YoxBRlOxj0zVrckUL1WSf3KDu/s
UmwkecRVrYUGPftcvxz3EzViWufvc//z10BKiek9PwYoTW9ZnSdZjVHKYdwxbWe0qSdn3DGV6N5K
YXlUtzb653LbuBrI9oUIV4FE1l/bn1Z5bt6QVYwjNkywoTGN2wZZ5ZN5A81XMFS7apexwEnq/KXX
OMQA0ulrMzPkHhbgf3AdEFg0BSLieTjQQslKiZ0XOw6taV40rtqB4xdVLtO06zENkGNUG1OO0P3u
/vEeA0sDWwgUHxWzOvFc2GyPRT+mXay3405BikNNrXWLIPfYrnwyCJQfNT9maubyEqLCsV6oOv/Y
YCLrKN/VaYNxcqZncs+/LxJVlmlGUkM9CzaqQvBdTTeXxYIfLZmZapizXB1pbBZ1DGZa+zskeU7E
FDqYC5XQkpHZHWW3kOMMVlrvub6rgfGMBFT2YaFVNcsD4CrTjk10EVxReMBiTvJo1aEcWjNge+70
uDcamt5YbuyMSASstViXCycAMvb5GZgM2j+cRANXhcw+USHjWcsUqNa+isP7sYuc3KxpXvNVYknQ
NgLFznVHjd5zvadt1t8MxVOPCkOWRqerdD9mOVBk6Uqo0bEcM0epVY91gVMAJdSljZ5zSAcFr6nG
yEovLKrnoITn4DXSdqw9tRh2apxd6WBTB6rma6C9GmBbQmZZAGpioGzZELUnse1Xqb5FDeVLdbCK
Gf/WWD0KK0bH8RZcym1GxNoE/VSB1KSyFMg85e2YvlmAlHpyIDxbl43k1qBud6xdK9BIxPKHrogd
JJ170aG+kF8g8VhlDfmowvEjSNhNQNjLUJODrI+QWwVPIyqtFFSbTgXVPOM4rRuI19TsZQg7Okbh
Sg1l18a/C/DiC/2hkZ4rDWI1/JUYoCNEV37WJZ6Uo8MclPuheGuF6Ypu2JiQJxRK5EKIsUlUdYfA
RNsmWeVjdUDrcj0m42NkMMcm9zU09XYEFVms8pRKQ/pQyNYuU9VJjDOs06Yq3UpOr+RM8iSTPYqu
ckwcCnWon0SSXmVl1tIRFUqUdleN/V305gkCrlUY3zetcGvlOR5ey9hySvIxNnDDznKKCnrW7kkO
7W2P0o2gaErlxjG6+wCcOSNJ/FL6lqadU8j3Jbc2hSE8Jmc/E52/7+N+bpr9PBwqAomKRq6GrGrm
q3KGGXxGpbJ91qB2zI1uKj/Dbdg9aLbX2pLf5cdSiZ54B22lMlK56zaatA71dw69skTS16Z90iEH
1XKZVkUKcadAyVs6FWoSYZSUBRAC2ZiIUPBV2kaeBR0UiLXEyTWk/d1dEYZeH474yJbiooucq+MG
0dTB0z/HUEl2hhhS1xy7O6WRbhcukUsHFQxIFAgKUAMQIz8HuaHGYeCGzvatiwMQ9DSAZs2TvNpT
/AAqgwjCRldyh2QhuF6wa+PawpxbTdctjB/7bJeBYNZbvMfoh3Yd9VDRVItYyIXv+snErNfCZSh0
YgIT7dRfQuO1dPrHnma03ACRvzEWtnK6Dj5d+ygwMKfrx5WEiDfNhz2/LvJM56ERAPVsi29Jsk7r
e814ksDAB+kF2thm9fWXm7zyK3PTBp/dTkbaWpook24vYKXc9DFwpbqhUVtBBfzwta0/U43Z2mZf
C02opgI/sNtXieV1dnCSlaMpx86QQFedPRcGQsYoo7KOF9yEXLgfsat4/9LAA9MKUrrPyySWCtaq
UXX7UowUjIGVrXdOnVRua+hO0Si0LatjmsSOZm403ApgENzH9bOspi5eTn1b2IdLXnv+2yiffxsu
W3GfKXW3x8gNqAXf9X3iI9OluEhf4uZ5OCxDetpnmOtHePq0AzO/YgGrMgUC6T1aNE7STPdlgqvz
WzxcK5Ll1qG0hpgVX4S72tDTZkC7RoVbKHyPropbtyPYErHfFts2fu/7kBqicqGcCIW1H1IDQQjw
WKFe5TlIAqm1Lm1zJeM+qdJ0bRQSeEeJQzi4XohgSSMDbp+aaBCyil3Vyd8XdviiW6O4Mq3pQSEk
eJ93WDRIlvOu6Pbayn4FYCq5+UrHKAHQ7GpPuDpAbmkj48JP3HKBszhxz/88Ume2ZwlfkFZ6OHbw
8vKjCL0q98qH0QXgXtB2PTiDZ99oYDgxx3iV3dS3Xd39evEXff3M/h+5YM14mpbdnkQ5hjUUtBGP
chs5X1v53IL+5U9/WcGku887bJCiaROOHbaB0Gjl95TsuhiyqnHBzuWje2ZodnRrSdINRrCd4GZ5
I/o+BHd8TkHlFR4aqW4LUDhJQB9cihnTifgjNAJxx6tUeFxUk2eGUyUfbXhtt7cO4sH+PpE00Z/2
+5fCqx0MzvC+3tAZEP1rR8/szaICa2xuj73UIiokudMHVNW9GsCNdERONGXZ1Um4AfpfsQsGzlXg
rNWFJf+gvny15FmQiESDyt+KcPkA1Mwl2SNI3Jj6DmWYpxQ7I3lLwyeI4tZqzPaJqqx7zQbl6qbG
/dTGXp6AgKUE6zIooAOWtae2T1cRZKHqoKNZXvo2eZlS4LG2wSA0EHQxTqnL3aAnk7zN4dVjOsQe
qJOU2aoTQUJnJapr8MjX45ZqDSSVunzPhyMLHxP52OSHEFQytg3rAml761TIexmSWZEvlT4XQ/bZ
x5l+fnZPpqFWETLAGWq33k9k68wNb7TNgM/SH9lNtlrKO5YMzu5KMLsrnmtxt89l8A+VAk+r3Hzt
cBfjxNmSZolNpJgDJN1YUtSEkLruudZCxbJAj7kYJs6MzAIxkuWmTyIsoykMHFs0j7PHOEu8VF/4
QkurmUVdmwdxk6swJDLg/jYAg6512P+jzrbxvvNfMWEWW6WRSb2Ken4fyfmaQOM2YHZXwBcK34s5
4G8rP/KoM2ezWG+zTpsiQfGMOW2OrEhgN/Zr6JCowp4TJfgpuPnb4gWToi4GO/RDFAhMkMPPFpaA
pDpIldHuw7CagAdo1jlklCkk8pnfNQrQnZWAmjeWIGNNVgFQsZ689+krCyHfN78PceNWxUMVXono
OgifamtT854WxoOw7jCxYIistwAkKf0h148GxIxBvGfN85g+yvpRhrYuasQNJKI0RoKmxQ/g0oqQ
OC0kh6I68to+GNWtmfc+V4AkM+KhMnYbTI0YIoE0pkU63uluSCQ8/XQyca2HpPIVCKlx89fd2iw+
RBU42Uj8suCbCAzMGqVVx4NVwx+j+KrjoPvzfTeW12pY0ZgdhFW7VljSgav4Z5thFFWvQ2sfomQ2
HUCUB9QkTmhqqDSHk5XmoGlzT63vekxqsiZsJikw4uEhTjEvI/tuB8dBv1aTeGON2ipID4oA+BcQ
TEiDdlQPnFJf92aK8SO7JL6NRLrGrC9KrNeglA9MbHhxnU884lT44C7TRB5WRYHxJxW09jGSRyiE
q/w48A5pXOgKdVsWFdYnYapOsmFx7gQ5dwY5dWR+Y0a7DvL7HtOwGrXwm/Y9J8dMF1hJQAXgQh1k
FnPY6dboB6J1O958pDlUA2lxyK3SlTGRIQsBg5j7knSgOjNPaetV1EIjj95FnX5UkrJTB5PmwWOs
EsfObjKQOqUCRPIhcGJtQEcC+KmWbqoidnKOwXXt4LYlBLZZBzJ244cqX5P6Rm4+IH2llrEUXy/H
i78c3pzlL71UaJAq6+3ewI3DyZtuPWnB89cR9nIMt9ANQD8fWNYs+I0hhwJes3COMSYnMwDdstuv
LUxP8F5IUn6bmIU9phtlS6Zza+my29ZIM8tvSXWjyU+N9EQmnrUEmP+hyXSvDMQKTSFjFE5lpTTG
aB2pxeyliq0i84kkUAPLgyOMxC3KV6OHxyDv1/pTFIH3Ltu+EuIgKE9RcZtL3OOaeg8OgouRCU5e
yo9fr+ty1qf8XtcsHmmRMSbo6LT7xlM7x2DXECNurTf+yt1BXleN+5M1u6iUWfhkP8qos9DLuBXY
1WC2yDaV7cST7UIncIv16LQPIvrB1F3i5y2ZnOWZg9awWCOI9jJuLkV9ZJ1wv97Ny77+12ZO8tzz
5IVzDZRqErT7lgsnGJ7RRoskspA8XuoO4278bWWWPJZxLCpiYB0YZbAhrvyeH2xncLjbH4d36Z+S
VP+VL/+2N+3r2afSNChcxhinq3V/dKOdYGN6kDesMnDiqoUreWkLp5+fGeMkTaICTIW9DR5MHq8N
QFPdYpZ5ueT4vaRZSsZGzOAAAD953+iHoZ9nHjio1+oqhaDRV7k3hULnP3OOWZCS0k7hrJ0+W/NQ
qRUd6msDHImvjfyB6QE6+OQcszhlGiWr0gZWmsAbXMXJt6GnbeTQLTdQPS1LFaf48Gcl83snZ/FD
wSwp22Bwef0qvEWUuosLt8O4l5g2DkriWKOVOziB6qiOHvpV7UXbJfHiQmjWZzdMR5q4DIcphAXN
sVKeSK/cpqCrFNM7VH/phK9/ruoTUjmd3z8WizfabbwmO3UPZ86pqHVrix49w8ZrHpg/rGWwIgKK
rN6TFoUF5GK8OrM2c1JNhRSpb2FNvxt9VH0FhiEBB4IWS3kS7ojmoe2Fvn76Dxc589Os6kiXkWzq
A4z+6BaYXktNb3QwQMKLfXXh6l5c5cxhQ0yJsXQF5rRV9wAejz+xXjTafliUbxQa+0s8k4vucrat
M49FoiBabsJgYkoYhKqtDeUt6Z/balHuerEV+NvSvLwoDBIrvMYHnGC8cNccjI266jb53aJgeMnS
7GqDUK6vMCdy+maY67dPt+kq3dRHpIoL1d/l+HK2ptkVV8iB3sYpukS9XyOsOKAjTppac6W4Jff/
jdtn+tW/OHNzLBTqvLTAJYBeticc2SGuvjNv043Y51fJasH1L14+Z4ub3XRqg5nIao7FYe70Gpqd
b6hQUi/05GsO0lO9Uku/OCz54+KWzqJKWyhJlkxuokQOw0y81/Bb7rAac9UohtcN4GW7S7fs0qn7
Qb4/u2Z1tYx7W8Bmsa9PVUbDdeSQHaI1qHY1Td/6AXww/frr/b14V5xt7yyyYM6fHWHk7eQ74Vpd
Q4oJWnbqL37GhcBJZiGlwRD1LuS/TkNyrXjd4Ni3hjvFMOJhUEFwu/QR0ete8NNZWDGrsYzUCGGF
2xa0GHyPGU6YiPs9yr6T+CVkpcPQkc+S20IlB6mH8p0DB8rlfK9IzZoDHqY6QzldM7dVQOOuMYkn
fdOA3SRbzAo+9sqr3isQqRroM9e00e5qjOJMqmidd7EbabuSPI/iDSCTl6S3RWHSVoAqW37nRbGH
lBi1tcBEyJ1lo8yX39pxLcpiE6fdSk35pjQwtiGz/ADC4MTUUNkTaqeDg5lcUGfuNIGih1zbQeyO
pKWyVu8MDMdTI2VVNj2GkvaHQsGAI1N6xrg/v1UwAG5QQPyNAUlegfH4WDTZHeGtY/J6yyDszNDy
UAzI8RggC7nB2Kx4Vwb2poeCVAO6nJVvln5SCiiCMKqNAQdJ2lPUPI3gB2TRd4yUoGJ4iasNyyuU
9WzVq8oqT8ddM6T35TBRkN1hKDx13A1yB5j2WwwSQNVkQLzFASOnHJY8KdID6yLadW9N8lzVt5kE
YoqVbNH/cPIcJX1W+XqHNAqFP4YBe61e7EtDuAaQOzuVMTCrcCxB1tX/kXZeO5LjWBp+IgHylG5l
w2WktzdCVhoZynvp6fdXdu9ENEsVnO29GQy6gDxBijwkj/n+Aa3X7Vi76hBuB23+XD6rRgF37gCj
6EFrJneF/mLIjx2gji0CI0EbIz9f3kx1YZt4ERq5tIuXKAKpUKQr9ejLBa+wyHJnAuI2UjObmiYa
NKRrcKQP4UjxSpy/RvTpU5RTp/rsaMovE9y7QhVvyjpxSBT7o/44ZiDVaZMrzJUTKiinrEq7VgzL
EB7VUfJikHO1zLzCtfGtrYJvCu6+PoeOVkhXVDf2WRE6UTY8lxWgeCOSWVoJpFOYoERUaQ4SgP9x
Wbh5JXttUhxQHOb0CFmE4eCB0W1JYnNNA+0KrdcbOaosORpRrQ7Klzo4EeifgG779TT6iQCiuP42
p8iFDrEdmhNq6NUJUaHANYECHMEVR8J0D4DtLk+mEl3uldcvmWKl3nUt6ugR8Q7yN1kan8TwNlco
BgVSf6FHd12JRdwCkA2OZq3ZIAhb3QzuQI/2DE1HRzHaQvraCTsCSuKmN78AE+2aFF5wfE6iwSmN
2J1QJB1sJKDFZ/2hzW5LvB3BIs/rO0DWkZN5q6LoCuRhWyH467WK2IvkmUrgTnjcC+p03XcgXAyK
v1R8jdKwyXB/zH4JJlYZ/TXNIMBlgBeajeGUZbOvUBwuoJBFIs9i9SCLH0RHR0kIaPKIUD4OwQAf
Hxk2AR6CbEdR26XxTYDCmCLUnHFCU3mf+plJrNTQkP8S/K6bNo3ybhTPenpt5K+zeszTDSJkSbKr
gtQq609zRlkv4hkNUbf9YPgGOrrBqN3UQXo9dfMTKDdOEpWPg5lYRXU7j5upQb8nWr8SipALCrvG
8ttQpoVn7IpY+BKas5Jbjcqumj4LGupD0ENAXSonm3G4a+ObGXFqZDeO5RyD8SAAk5dfo6IevAjT
TszekgEZVyrtRjUfBSKhjMjV78pD/lHNh0Qt/CB5nYpjghaYpD+C5rAjYnpVC/2L2iUoYhZEL+im
gyJUmYXax/u0KbdZGXnJPFupGuB9gjsZfckhBUFrA9lwZO8ilPuDkxwLw3VpltvczF+BLT+OdbhX
0/rRlO5iqbYAWvfn6hN9VKCT179IpzpFY9jThFAbCNtV8Rhl9DZvvgf814UfQYCNKFDGVJUG/E+I
GIsoIe2yFzLp3kzJFljDTTrigoi4aqq3T30EIOR8OxLQiSvwn7GRpba4KVH8mID2aPVBt5eL0taa
7G0E2DQMwkPRgj4nFT4coR1Gx6ZEVRTCsC2hz/OUOws6ICwfNMn0TaSChs7XaI1mhwfaI9tmZqAs
J9elPmGXRvu86uw0azcpQYAqe86kuxTlTaEOn1VbUxNaMyLlEW0R1hTtGKtgju8pGleM23TYG3BB
neRX3beqX2moJh3kxjHMXUhMq1HumuKuELbp/L2ABxNwh7XpWsE9J5zCGzo8tJrXaUdA0W1VThzw
lF2hDbaK+B4Y2M29aLU5LicjMLjFq4l+I8Cyskx0O/VXHm5b8g7sg1cVhiXnqjeUlV3JH3Hz0GW3
iXDAKQCI61br7wI1s6bpSgsSN6ozhzZwhwRo7qr2ulJwiYSNnDbbTvQm9T3tAxtlJHbav4ryLyn5
IBGxCfQ3xuJqagw41C3B7mtdQ3kvZBPffxugwA3qcRDmMG11equmcdsFr2V+iPUtWAZ+Um9nnPo9
IL+aYbXSZ6PC+aBjRqwQli6fukDwCxx/XbKvpqdQBKpVexJi2a2LcJ8TR8kDNzdEu6ojd2oSm0Ro
H4zhQjGnsdG8aUqODzd4s6i9KG3phLIEau9hFBI3I2QDXqJNxYc4x0OyKbwmrd6UQHX0XPHVXtyl
kY6vuq+H0JUi6KK0zgxVgaYOsHAVm4ZfS5Vqg2lrx62Uh8e00R6EpabU/FCwuol8kEVpUw5w9zS0
JOkGtEdsuatceVfqwpFUlAPiQTnArVabuG4f5iWn2ZXAkZdOSrd9SbAlG68aRktEe3APZGyUH3TQ
TorxSIR9IUKvxnQqY5dP6EkIUr+lX2Bs23IKFnGOBiI0M0TZMQQwta/f1RIAqgTZ/zx3RoK8BoQC
xslTsncIOgCvNjqoznNneDCwEg9CSa0QuzyJg40AhlaMRqgovhm73JE6/OQGPdIx1osSXqELxNFD
fYeGHguJLEsWar/vDSsqr0YQhYfcm1DkO0D6gsbipi61nSAYW6O5x9EjmGgJiktHNYBRiWNfSXDf
nmbcfF5rpbRLnAgQnbCLqkbN4HEsps2Ytl460LuWPKpB54xL+3ua7iRIeNAqcuYouycN9UrUoVVd
5SigWBhkuu1Rg6dF5rbIw01SJo9QUNorhrA149itRxmczs6JlAz1zoGtqE99AZbWGH0YRD8kuoEi
kpeiof4UzdcoyUP2Q4pA2SR+HwGxnerTlYRszWgQqAsE9qCN1jSnm1bGQ7Aeb2IMO+yFrSwHqGke
cjfSFVvvFacg/oCrjpy8hshy5YPmQVPqoExIduihPYvEE6fCFklzGzQjhvlM4GmM+RtMmEMaPwdA
AYtY87mxA4DaMpGxnvM3A91eRnLfzRCoCKhl5rmlYnLQlIaIiU8BrFco+GiDyAnrrYdjT6+an3KD
s6fUZARUNwu8NsRdbKD+RNmMGzR+I0WDgKxo1Y/c9w3nqSEzr32t7VBmPsLi0qKcvjZ+5i81TdlN
dR1zG2X+8DzFF4fkK0od2aB2hUvunEhIxUJd6r30Mn8+LqiAyittPstq/QV+MsbEtiPaTCokGbqD
jqydoQJzoyGrFXFDM8tT8/eowskO89Kvl86caRnU0iMc2SLdK+ih7Y6G09v0AWwOp3yMxTv0RKRv
f7fq/DkJvP4+PRlnH/ypRjpZgfHeGyMH3N0NMKuGg/ZQyV6wIASSATZv1fBmlokm9mgGoV2KvL3a
olJK3A0tpLdG7/IL/w9xhdPQmCf+BFR6hpQtqt8+undtM1v0CzeqQ3RUPX1D7xGG5lSBrcYU0NmA
YkMTsrhs0xhFoYASlCiuSLbzAdjqTbwVfHXPjbCt7rmTHTaWp0SGOgL1tUTYdH+JimKT73tUmeXu
tP8/kjr+SrkQ9BihX8NAGyCb0DSzUVYn8MQOuR7+gu9Chv04qgUqAgKrRF9i0j9pKHZu3xd4VSPV
V2DeuOLyAplab1SoCzg0/r+C2u+OEwFcW0dEBEFDQdPS7+0ykdnLgpaqaKIdy2caXgM599Xzyj9+
QjTs/jy3wqxWddZnMem0GpG4Mbbwus2tbInGtaUtPC5t7jWcT3sVgC9cWaaTf1xex8B2rjgIIhFw
WdC5h4wys5B1udcpeqebA84/yxxfJArVNbDxCFq2G9OtcU9GNfhyMDXwHAUkK6TqE40udtQ8ARFq
a3GO71NbUih6c9oZVknQ7FCJE56beIrIgS2hjLrARcEI8LXwpYDvKE0D9yqc4nWA4ucG0/tZAbMs
NOKxRRQeInVaN12nRISswrhTcnFL43cEJzYTpVtpbP2eHvMYT43wvgq2ovQd4oU3p2QhoDtygfdr
Ld3QefbxiL4hRfEqJ08DONqDrDuo2rVaet+mECNCJBeUJhSeZHdKP+2gLXYgFTSMomb2UPTuR/Wt
XhuPVHzvps6rTVwMZnqnhs813idh+FLWOKFFHLypssmXotdOcKHfY6aP4jCB/FYA8I7qhBaYeuiB
FY3uR01yY8iaLeM+IRT5VSsiBdB8taW0Qf+xE2kQd+jvaiDg2hK36iaFRFRoDWgiMspXQSZXI6o/
ougTDznbGD5yPLQDqbVnFE/o6lFJjZ2MC4iGit9gp8SqKyFoNQA+aapXBHqDU/yF7YV6WuInzfLY
JE5aznYQaxBIq11QxjYo0LVRUOyYuD/ScZ+2CJjF+yoAR1KJQc+fHQMd9ZLyYlLZFsf9CLWuIEfA
URocKaTWqHxrauzpmJpihNpBnO1D9LSpQno7oFwXE+JQYekmwY2HpK6Mt0CG9aZAFIegsg9N+ttc
fEkmAdUb72oyeGD3vXTNkxI1+5K+zOlDoD0MCvUytHNDMsrp1OKo1rpFQ2XXh5kjpU9NqNqGAWx7
A802rMcuSXAFBRtLkXHr7V0B5Yda03NK01ZvSOd7iY3HFpBgqKFRhATy7OU3ZI/+Ceujc+hncc2v
wF49g87NMZFYI51jHcUWDa5H8i7YNei67ff0YFiKnaGRYOlzvuwtVq9IYAIDdS0vip8LCvs8aW3K
wmBQhG4OwqZzRbf0wjflqC6NC17ypm0vW1t1wGfGWNdYo2VUnKrmIIIDG2YuZGzQSM8Z0toV5XxE
jPuDUIQSh23eHMoscZpAtwPz9vIwVitPzk0wq6KntG1DEZOm+tl764g28eKdfIOtbOfHZgv1EW6j
G29UzMpIE3NuwcJuDnq5D8h1H35xxrR2GzkbE5uKDiqoFAwE3wZyel43W+MBCiXQfnO7x/6X+Jpt
m4fCGf36DSJK/HXIWRka8y4YVUEophwzKg6PUKXLjNHVgopzxVuW128n82n5aUwCMBHaSoDLxNVk
PnZTYmcjyt+0rYIWes5krg+HYDtJBPxAtj8ah00S9J287KrJ7ntr8OGZWwuANKt3zdSqLeXr/0rW
+vvqBYD3/1plxkfmgrZqOzeHCKKxRAHiFgcyZ2Trc3iyofzTXwSRIQQjkRoUTTRPc4/wl40mLrt0
k2NgGfvqHig0lPf5vDfA+vo/2V3+/eypKqeTWiiATh2UAPpnCIiB3c0Z2to9mZxN3/JRz0wkaB6T
6xgfrXGJVdxNV4uvxwl6HO75JRKr4wG8wkCHPzhhLMoStZhk1qq2OUzqToRW1Rjx/OD62XUywe7o
EjJGgQD0MA6TpSst9/AexeT1oHJABNDPqd9tLk/h6uI4s8jsYiMp+6mDIOchp4eY9DbgkgjkHs2Y
dyzzDDErvRcpaoo1GGo9iqCrlXiCLV6HfraVbMlt/diLrsJr7mG5erM+Gx+z+HVQiXLSYEYVCe2+
SEqaiCZmdYYwHuR9EKvUZSgaFcJDx0PKMajOv/f2mWlm/Ud6USMv2C+Lc4SIFXiLw1fi1ZtwB92b
3FtqT0xbl6xD70YbBDI36dV0l1+hRGRfowrZ+TclYQt85e/1qzGbxZTCuKYmjgtwUEXhKem/UfvJ
c6PLfP7msM+MLMvgbEdCRSTW8g6DHmzRBjPKhtoMZKBswwqsfJcjPcZZwD/d4pcsMpcHMdNJRyD9
h2nWXkZPtBWnvI7fBDvfZ4f0CDj0LQqmXnl1YDLHHWjMjQIpv6TPRyxovT5o8bsGWpEijOB0pU6T
dl5Tfurt24Rgkmj2B6F6IrmM9Jzgtn1uhehqAUJJwY2fCDc0gdAdHkZdjSVCRR86QJxJ4v1W5iqS
FdXYx2q9/NbPznwSgE+/7EY4BvRlG5599j4RIT7ZYzLi4h550EjjuQ+eAcZPRSSQwEpf3AfubjL6
dWWAt38oBWhF3ovPwiu3yOLySl6YLedDqmMpEujii9UwshtTAuD6rRzf0/i2AD7r8vStX09P20Zn
3JRYomdANzC8aDt72V17U14n1/GVfkjfy2O9A/8IvSKcOV298ZzZXKb87JtBtYzEeYCtamj7jKIp
S7vrs6fLA+N9Nsbn1JA1NZHxgI3uTqO3svF2+e/zxsC4m7BVR6EOF3cTjcCA34fFtckbA+9U1hkP
YyKZU4AN2iDqJ7zUr8vlSbUAQDsgLn1dPvIWHm/OGMciUIrqHtrhyBLeafE4jSFntfEMMN5gSiCP
CdVS/P4AQAVkepUq8C5/lx9e6gWvzDZidAmRQ9pgEK0zuKDydXcgeDRu4BrIIoATbU+q1X0VqBdG
zOS6fcIFdKfoeIuJDxAjL30uO3NxEJd+EONAoHgKyUK0vOABqO+G418fEa3ZTy33TrX+Qj/tLMK4
DimhahXkcB2lA6geit1A4rqJbWVnbJZrzuWp5mwBwriOVpRaI1RgDElLdOY85UWIlPTLZSPLmvt9
9lRIY6H7WpFZZAttZlGJR7xTFL0GfONTDj5RFHU7dI2jB/LenEz3ssFl414yyGyCBN8qqc2xOXT0
2ai/JcQrF5qklPFc7/r0nUbGbAa9bo0il2FoKr4FpPNMOgELs708mlVGAgHf6+/5Y9N2qdhXeU8w
f0jbbXIH+s+bCWQ2edNwMhR/OElOlph1DqVck6JVvDmk2+YdyXBjh9IRP3KIq/l5Y2UP1SsgI5yv
tUzSha8lMwte04YkFaefzYVSVn+ptVwqWHkvyj/c9U6DY9Z6hUgryn7wsYTICp8hGDI78xZcVEgJ
Y3hQPpl3KP6P9pkTvcl3l7/hutc82V7+/ey4VOIsEMwYz1m5GBB3/5jIv7tEnSwsS/XMQqIUKOuq
cZh1RIZsC6RLAl5/3B/OspMN9sCseznXY8xg44q2CCkrA3BOH8Qzb2m9Qhukypk2zkZmwdqa3I3j
OGHakjHYd2GF7l2kqpty3/wtuvjHTOdqqz1SWJDClkS80VnmWWbUPYRIsmVsaLtyKZgg9tLfrxwb
T3zBDQfuHroE1TPYli7vNrW+PE7G2YkFQhkCxBRRFvTQoq8xAZb38gL8w9Y+mWDuIUqhzS3qsOCq
dvW2vxmtB3DHnno0qys2qotuU5vLDF/+5O8b+2SSccNtAUxOEaUY1f0EPC0mtIJaNuq2wwfQoo6g
/2xtFLLxRrp+WJ/MMk55yiopiHqMVPU172pxKCgX8n6S1Zfn9MczXRigyTxcwgTy8Q1CLgf9CqzB
Hrdg9AcCgQYhNLBhHd1OPLSj7FQodhdLIvDY3PBryDmzDNG+f2z8PB+KRtXwI0hxPQv7FlrIqMjP
ym3Qq5ypXT3uVBQhmiL4F0j2/tNUPVCZpCKWaRQg7SZfK/PkSiXnVr6658+MMK5Sr4WiBoYHe96Q
7KgfIM5+EFLThyaEc/n7Sasr5cwU4zOjTDRVYVmgpN1FY+9qCd2aiWKHwl1Wou98HB1Dvm4Bbatr
iRd+XP1uZ8aZPa8WCdD2MkLg0UH5gJZd+Wnuq6/sS9+W3wEutcWN9IiQB7RpOU6V9xUZTxCSvtdC
AsOSeBxb5PBgdfjmTO1yaP+2Nc5Gx+79PkCV64ypnfPEaycACxJiJ8EvU37E49hORkDn0kMuVRaK
5La6knKW6vpZdfYDGC9QQyG2EyKMMtmGd9IhdkeLovUUVVhLyUzIlblgRCD+jtidDLJRjLZTU7PD
m/+g3tbIMTj5dWHHXyJSsIf2SYCkT/sYlYfANjeXp5qzX3Rm//cmpC3FCTOtGI/j+D1l7xmKTUXl
+rKZ9ZDV2fiWL352wRC7SapUFeObdtGN8oHCNekjvFOhPENvs8dyg7rmq/YdldK+DAZKs613KHML
Hd6HXRbOhYXFBjsSSIfRYMnQyrlqp2r6FAy+DmGuJssRLJvdOOEMfD1JezZwxiEV8UiMZllJ40v3
DjX02/HZcKZrXK+WayoS38IrL3HKGyTjmHSFmn2yHNaG/jKUObS9Xs3iKUjeM8h2h/O/4hqRsyEy
vggs4abRl/vHtGve80+AtD2CUzr+XCRhwKnkON51D/SzZSBkoBvM3pTExOhIC3NmCV44ClaFIQeZ
XuL4gB8q8O9r5T922PMZFfRTjXT3cqeLbuoHsqeIJX9rHyOO5ulraaMOPAJqd/zSAcFumzuUYaio
YbD+C2Q4Z8zsMQ2lR0mWUnzSpRtRO/RbCXIf5C7fg42GdP/4WAjcQrr1ZXQaP7NlBxrPhpxFCCUs
TXKjZMUBpJlFpx4OevAQDx+XXcQfXODJHnM/mI1YNpIkxnl6P7jljWSFrpEfoHyYYoyik7jg0Hci
tOksLppr2YSXPjWzSWt0AaPoDp+6QIFQ3t+UKCPijI5ngtmUs4IS33BxtLIPJT4PF8vOIcdxJ9nC
Ln/LH9VjxnuP80wy+zIoqi4kFRbNkqSXXTgCADTRXHEEtNbuNv/FMl0+0aV5ZC4HMzVTKiy3yUZs
D1N+KJPIrjWk9TSwIIGeT3M3LAVbAu+GzL6ZvaboWro80auD/kmkm0CO/wZhFjVhTsUQ0T8hvpOT
TwOVc5cNrOL40BaIVP1fFpZ9c3aUpdD5aXIVHt1Eut7w220qWdiQS/VD4NSu6Jm36Z3wXe9y0Ccd
lRM6X4/nnJln3F8EXXgRYqV/pSOWZusYIQ/dK6555bvrj9qTJfZO0swU/c+4ZuIpZCL4jNYhxPeK
3knQBIX8IaIesR2FEIxDo8VMLeVd0pzY473i1+9iZz+DuaKYYgrg+E9VlRf4xBveYrd9no/0ofLU
1kq+uIlbzhJi0y9iE7ejUi1viNjScR0z9+Ftl/imHW9Ht7qp7lG1PL9eXlU8m4zzA1ElyrSllksy
qYVwHVRTRd7CXb3rnU3k8hvOFi5wbGKSz7DRe+ZLDujfK3Wzr7/6kzGwT121USo4/PpXB/aZXcb1
CWji0wk2DVKR2waxEDEB9qtSnMszuHpEnllhvF3dpmLTFkgthPJSTfhlggeaw9JlK7ztx2ZkJrwK
oij8mcTkBoStjXILhp8dOzwtKt6KYNxMp4skjAKsQqVLnGieLKHTPM5gVv312ZwxviSoR4VMI2zM
aGJFMxFEPNvWUo7xdnDMXfwicuvLOaNikzNQ5KkasULKYA6RXtqD+XR5SJxVQFhnMYsDAkdYBVDS
AubuHkoMVoWi2stW1m/1p4lj0yyJLI99lmAYitW5gS+75DkCcTe2OyeDZKc1WLw4N2/iGAeBUusB
CkywKOm/aFTZrc5LnPEcLVl+wpl/UGaTggiH1VB9F0fjSX6ETiXy3MRPQ4RoY4f3TuEaZBwDbkQQ
NClhcOGGLD03YJPa7S6+kR15E3OBqOs3zLOvxrgIImpaVy5bKtnWD+ZzAcHtt/FX8qv60G6rrWwV
1+1XXPuod+csF47nZYvsa8kYoEKFNO5Q2iibd1EHl99DqwuXW/MK2gGB1d8S1RL3oaPcXLb9I636
253sbNCMH9HyJEgSE7aBMHLVyW9LaJv5iQwcQJHbLX03E80qEsGOZN2SW+09rHGqQhxDAp2gMe5p
VT4tFMBomJ0s+o7SfalELxFYXNpXixpxxWjcufxIA/Qv4He5SgypMnTB6rnuVkvXnvLUy6l/eVS8
bc44rjigWWgI8MIG1JNC3Sl0Fx2AnKvk8kcuzJzBBGhRhFEJwnIPmDJ0TuWCDYkXC+pkTjkLEFx7
io0JiADTuTw03iply0E1mnYkXSJsDbLVWmbXr/V9vBNsgmx1fCO9z1fpbQQiBmdKebvxh+h5tv0H
oa3VfJlT9I4+oWwXqcKl2mDpDkD9FL9+ff0baqCDgk2vqD/v7zN7sQktqTKGR8P7clO3rY2efG+m
vJDPH+bzZIfZ9Rq45LQl2ACqD8QEgM8e2kjRT1NsBLtxgAQ9liNICy6AFP/yKnmyzTyI6rprjTzA
caThTStYag7ML+qwMKnoMIFC9tWw59rkzSuz4U29jgiNFmdjzx7U38aHGNC31mrdHu37znAvWuhe
+XfpPe00VGZLznHeF8BTItD1gX4MW9t01EUME1FTAC4CSxYt7opdPxP/Y5KVeQWKIzZGDSto9GS6
mT/wFPMEF48SJGEBB7aHh5KfCF6/MxlL4EmFgAyrp9AgS9oLIW6zybZ3kLJxqRtd61v9ejqMj/wy
0vUxnswxh3LdxgDsBihDF5NpEzSSo5bPHIfDGxFzDKdZH5jjkogadl1qVbq1pJ7qvdpB7jQ/Jvv0
9l9+udOomD0JDkZcxApGpfqoaJPtwSeS3f8idnEYnOx1ugdPouUFKtc3xskosxkVBEU7pcCXC2fd
ryEX2itohRJl9/J8Lvvr92PjZIbZf9VEW20aYCYIIIKHc1aTcm/GUV/EJTAvmh3h4nHZJG+RMHsv
gAJbABmY5kAF00qkN334vGxg7QJjiNCkR6cmwcJnlohYNCRUswpMRwlw2+JdSe9rgG5MYAAuG1rN
NJ9bYlaG2cmmINU5wkc7XCigglvfZNDgBaC//obQgTfdQxEz93lRBt4AmbURTqrZiy3MxnVi1QQ6
ON1LnyDD9fT/HB+zOgqgpXqBwtBSmj0c+/AAXIouWMDqSovS7+jiIAQ7PXvhVWutPlrOp5ZZJQ0t
lBqKposewAA15aV/X0psFMFZsocGLmohVsZ7+68WpEFKEI00EIdEDTj7biEl6CEDVo4CBFMkHUSK
XlEkuyX5iUZANTy1wIiNw22C53oc87Ivaznac+uM95TURK71oWkBjkle00GxjaLbgEJnzSCE11A0
VoGsTiG/O4HpIAVfnI+95lnPzTPbBoXPFSQJMPguQsvBCI1TsXyFWKJfzoPTFLtAPBDtpcqv0vkm
zAerbjgTsBhgfdH5D2B2Uw9pRE0KClBmw7teQ6b0LiKcB8ZqRASdw/oi4qZpOntfbUxzHNMyxiBH
0MFIU94PEATT4oeEigc9Nt0kIhuqQUxV551cyw389+GdTMv49/MrZNaKNVHTFsfI8NT542a5WaV3
6obXq7I+jydDzCou0Nhs5AYFzV6GTy/AVwpfwomjube+Qc9mklmtQZXPfQYSzUGbI1sI3mPjQURx
sQQF7HDUXEEt90r4RaEmZwR3bd0cQ7D045JXW7C+aoloiCjTUPE//5xVtaKVmMfwE6o/ucKv1Cts
6vcIbSh28Cu+j/x/tUv+Y49tPdJIlk7QF2wPsy4dQrXZqPVjqrUbI3ikbe9KM900PV7MMtCC5EUA
Q2LgIbPXv+/pJzBhIxL3g9qJGfZJu226wSH1DUlD5/JAeUaY1SqRsoWUGzajEIv2HLwWaHmGXBTn
BF2+zu974jQUZqkClJRrUKJsD9KY79HE60gxlJcCVNpl9zXyzclE3WCcvctjW00WGNLJLLN2K0Af
BdHAVlySTRDtKW+UGHQ6e8kaPC4Cx/kR2KYpsydvclJ32Hcb3b38G3jzu/z7mTcYU2MieYefIPYQ
TJgTOwgE2yx4u3S5ClyaYManTsFoKpG5HKNgP6XSYJeInvbioTJra1GYqSgwo1K2ETXgz6StkqZW
jrts1XxXAcI/pgItLN5v4mxZVitQU9EEHxD8pjx4F8RDJkHq1OlBtVqSboVrSg9lhnZ40lmm+dIY
lDPzvClhLjVyiGa+WMD2Qfm2TbL2KhoNK22fxhzrDYYvf+fVyqvztcY4qCKDxq48wNyga65ZD+Cd
DU+KtNGzfWUsOMBnpYOKhvExCtyvv6zjC1+fTYoRMxjHQYLtCUd6MYJKpnyNuuSlvWaXaeCUqKAZ
UsinF3YzFc/QrtxAnNHvh2J7eRZWf4iMRaSrKIv/Tcq0H6mpN7HaHuqqsCBKCcE0blMozwbzXZU4
MeW4kOGxNvWhf4AApRuATLFZHtfV5wDaJJfCzzPJfFulFaSCRhhWVF3r/b0YvV6etvVD9jRvbD18
HYOWKeRSe0A9fwaOoyO6jW/0rvoKjZCbAVBLO7mlvJvKz7r4bd2cmWVPmM6kIS2RFgdF5D6ernQK
3klJ7UQTbD1C+eWjqYGv1u8IgJjaV9GjJYDYIiAdBO0rOQCbzQwyBqrPRbxa80p1B+BwW+VekQV7
VJ46sIw14kOCyRoMyRrLyVJTIE2o4WR96US0Ap3kUUzgfcTGMfXUKevKllJgb9Xey/Vuk+Jvl4DA
BPpOwCW9MVGNOoZumJnbKJIRu9K8RB23MXCsgwJopmqZBAW4lWSPQrzPotyV4QizrrXbFP8NF5cK
TEF1Th1g7lA8Ag3WDCHF4QC5eJvkyP93FPhR5JQb3P0N6d7Aox9cWU3eFelHq38FcmiL0w1GEzQh
KpkQhhyOyaxuBxWyLw21swB/oFHtWchvC/0pFZ6hPG3lMWoxmwEVtWBektvRSJ7nyhMVBXpCx4Ju
jO66mBzaQ7RWuR0qxP4k0UvRJJ6Bl1g0lT02wLcCxCOiTgL4PnPApLRl8SiTzK3QaWBUAihajZUq
s9PgplYjyi0UbiWAg1lAoghqrXH/kCSTJRaln2u/BJS7kaayNO2+gPStVj2X0huE9FpLau5l5bWM
FQvEOSBesqs8rC25B+CoKL1BjNxmKQxOVbszbwcj/CWq2wD41GGUfUn6JcfAYCaFc3mLrFY+GYpo
yKpiqkRjC+fHKu76bMBarab0gca7qL1W8sROFNC7Ut2qldrPjY9sQJsYhWb7ZwYFagl7KZpnb4gS
wPGggJxiJRXzTWC0VyT4UsDe7gGRRT8oGDBzwTsSVg/As5/MeKoQxFKRVvBUwVWT7uhG2wtgTdpA
aA6ylX1Kjwj3cKNYy0n/254+M8r4KrMzpIGWP0YnN7IfKt/0Uie7Kt3Jqx56/zEH8JBzvVv3Xyej
bNBziKSpLnMYnRDe1Z/UpRlVcztHRLFddj18ThtebIRrkvFduprQ3Jxgsuzscjtc1Z0V7yhwxxaF
gqAG2LMNHunm8irkWmWuy5Ui6hN6blpUTjqzg/DIRtpnNnGzreGNj3wC/+r18WxilyV2dn3M87nW
ixGjJGBOxtJLoMkW0By878dZqcpyAJ6ZSVXSJuZiRrmfvpF2hy6vVfh1BtCCZE/o2d7wUsfcmWQu
xlpvGFUcYyYrV/lQPCA+98JROmLN/BQOhdfcqM9q3EWFQhU4QboMfto/BzkLYlmEgMT89GAqh6UV
BmDpXeVBWIMXf1i9MZzZYrd+OpnakMOWjDdi5EBjXPGArd2rjjBv6gnqrNAT4aprrDaEGWdmmc2v
V7HUqTX0vqSP/oB9jwSPbtNdcYV88kFxqWM6eH4I/FJxztyyDgA0obbXE4w3nCx9l7lL0jzCWeO1
S5cK5yxYj8ee3VuYXVjqYYlPietS7UBP7aFcHJwdA02THKNN66Nx68jNYK0+J85sMjuxnmUFOG+c
PwMIyG52Z3yF2BzPpHCovUR4QFeN/Npur0KEDkvOBl1dTmfGmf0Z63MDTT4MWK4itGNqVl7KnEld
9TRnJpj9mDaUNoGG/RiAf1vLrZXWkzU3Kmck3G/HvFSTukC3WoqV0rh9AU9D3aqwwaomDZKB+RHS
AHYEwVGVe4lfH6ACgSZVJSJh2+FESgWpHSAiR9otIZIbqrjgQT7w8gmxvkxOVpjh9UIlBu3/kHZd
y3Hj2vaLWMUEEnhl6qxWluUXliXZzDnz6++izrmjNsxpTM1x+c2u3gSwsbHjWsVyA4HYa4S7NMeF
aErbTN9HIZKqaEmcRaMkTsNJx5IKObfMCegZ1HRZIjBmIimcLUOKKAtJAylMfYavHec/zeDh+q4t
P/GH06J+7RpntyYwSc5+A0K6uNkGRLOlCQ25KjpWAfwNsG3dj9zrAtcv1F8C+T76SCkDc6ggUC9v
+/olY4KRr/USw9eK+Ob4aUrLFOOXi5pP7lJ5DvbADAVVT+7Kb6JM8GqbBL2QxhnEBOiHpI1xRJW7
YOAtXdXtS7ApdoENcEHohsBYiLaPM4ZBO6utSpftq4BriAYGuAr/2wEtX3DhkUyhTGmxSGgo4PS7
s4HY5roEgVqz5d8vJKBWiqCoxJ5NxU8teZTyZykxBTL+xtp96RlnDuYS/KC9DCGRLFkxzd2K5Y5h
aLvZjA+N/j62E9KtppcAjiny7wvkQkHUszUC38tKX2Cb1n2uCzXh7EXaawBKVODmtY7ijTtAtKen
1mqA/G2VN6BX2oAfZAq9/22fOfMRET0wfRUWMRveND1FC9eTCVKY60JECskZkHo2a1YRCNGRoDC0
0M5FJKSCo6TyUve50JdOkfOu7XCUct06URpaE/griqazOqQIOgzbN7q/GeTaykFgnAyZnc9bDCh7
DH096vC/aS/ledubsjaMNseCwZFw0NG3qqIxEp7mv9nWBQdZB/kpcN5+X3OlYBCvVgeU0ebXDBQd
M+3/lXZ8SeDuedsHKpr0IKGsGyeRkbqUT0oWCdaxir9CAdXx/wvhLvs8dgCwm3povjfZOkAnxtCK
Q6sH4FlsaZhZWvDXQD+/173YTTfFoT81j/WGOdPGdHz4eKKe7XXr8/VBnGFomjImhTHi/OjPIQJ2
dpdY9ShqSfybG/8lhrvxhdb6KboIkLncyfvRiQ5Lo9kyNVoB+BCulhiyfr3o8hWy8gD5IJcuVHMJ
7GoAf1kKs2Q7vh13CxIsfTXd6t28K76FN7M7AmT3HHjBv5opuEwVca+hb5rmHLf4giJ/SXVPmj/m
nlgyhjglIM0B83cKXno0OVTmGVxluMegbSiDbeS/s954vn6D1s3GxXZwV0gtpZHEAT6mAW61E8lu
Bp4RxUt+LrSOk4Ns4cBAUQOuRVHpabXJ8HIfuLtVFCHQLWaI7j0Ns1ZKbjHw6p3kXesiVX7b2hRe
fmX596JgaVW5L9bM3bYqLuu0XlL0evU+Y74qbVugpu+u76xICHeD0AKsDgWDkAB0bqF5LrOFhUXQ
q6CvVvO/ImqNSzMVbROqdAmLcnV24ljbs5aeRjW689PwZQAcdlWjMbwLbhiIk2vS2WbyIw1aO4iO
fYjRS1A2Pqt18QLwT8D5lo+h+kuOQzca8m3iv/pkOyi//EB1BxnUHOTWbN/kubWqNsUP4d1Axlxp
yhsqP6lVtwH7xxb8X2iS/sir/F/5KhdL5a+NLqONMMMD17jB/eSqKEGAhOgttaQ78HcgeZBvyOv1
M9RFeQPudpTovGnAnoWo2jYtf08O/XY6FRsE2Ad8xdbYgBbNzTbmdt5KVoru3yXKBwXKQrh8T+zi
3LswY3e4PJZi0225AbjAS26LGkk/jdYfAcrF3nBXKcxz2tYq1IA+6XvlcbayU2IDRuU9PgNhHRz3
EJ+7+SkHETkSO82L6AsWAX9+ALwOXTU0pvEz8TnR1R64Qohewe7b579SIaTguqZ/SeCOv5VLkHQP
eJHiHXC7N/02RVaj2/0D2KLVaE//ksQduoH6tFl1kCQdwBb0CVvUP5JDjXHhB5BvusZ7EltmZVMv
3UtiThXRVnJnaTZmH40lxGOG+pHu+3N5Dj0dE/7Vkfygb/8ASGHVVF0smLOHslTKjTFCovkQRLZ/
pwNSJdoXm8R+Hzq0f+Ep1g/CSRbROjkDqedNUs89VAZkRuludjqMT2yBGQZwdBP5SLvHtREFhuvP
3cVSOYeDDZLWJ9Hn5mYzEE+bjQRuPUvV0ew92gYa3JBM9hW3EwWMy2quXRAuzBiiblL9CoJj8mEo
v9IpspLycZSIc91krbJj0IsVcqHG1Mtl12Lwaal1fANlI17v/a58GLfjnUnAzePGB9rY7UbaiTZ3
2bsrS+Tn1No21UJfbhHlozCYS509FefOfwzYU4zw4/oyyXLd/xBGFF2XkdhEjy23TKMmRj6rSDkO
Su5UDE9s7bJ5QmvBBx3BrgguPzl6bIwUriTiHXlycmDNmGT6SIJDXYYvfTopKMv1eySsjwnoyGUS
bxk4vNoQeb96cObxR0K9JE1QwCsdKheuIqmWWQB1OVP2bflYj3BStdMnZ9oEPoFqsspqcqTwqaxN
FzytpfQYK0c2g/9D+pWPxKrSxy4/1Mq9iQlZpdpc35N1h+prT/gsd+cPPU2WcKiZkAPW7QzsQchz
/8oPi60M8ALELpLrouzvenrnQi7nhIDjIgvqAXLTnfoLxuMufpDszzewsRqwOAgTBYsFvnL4GvcW
mFRS/L7A4U97uhl3lY1ZjX0BgE8VQBJ4Yt3rG7t6dy/Wxz0IYI7MNQmafUTfCiAe7DytXT86KoMI
lWzdPF1I4mz/ZIxQHRPxULefbMRDWxO1g9hpt3jLvdIynwF/Iljcegx2IZOz/jNDqd0sFzt8xAq9
IUAfNyQC8BNGGIlb/9CDx/vl+pYuP3rtBDnjr4yF3NUtTjDuFMsYJrfUTikS7telrHc9ER2cU6qi
gACKM/dKGBhGWlWL/zbgQjQ2A2SewzaFJ+1Eh7e+pC9ZnIWvmUFjvyvhiuvvTfc9YPedHAkWtPpm
XqyHs3pFrCm50mA9cwIUhV5xw07kZ18XofB5JKJlUySVnyIIZgR/ELS4XD+V1Y0CtiZYG8DLRTXu
OpU01we9xNkTdurS94I9FYkgLlqvNF7I4C6SYabhWPrz4kThQF7JMdoHP4HfjmAh3qZ35msOPA8x
y8ay/3+o9YVY7i4FIWATcwli5b3mdXBSa9fctxsRzMS6xTWIgrdJ0xSQZuI7LpJ9elRWfjgguFxw
21U7tKO97wAZeF9baJHaiebqV1/2C3GcvfUzNg9mj/BCG0NXHl+1srUV4xsJfKuqW/u6eqyfnUl0
hnKfbmgyt4lxSYqkAL/fkpLYYcrppbkxt+lD6Ix3ZAOGBaBtupHXbdE9eF2yumjeH8d3IZmzSk2R
pHqIYhKI3Aa3uvcpeLFPrXFOP+hzdaJO40ibGSXdxiJPLHFBMQIkNYS83j8IA1YfnYtv4UyXiQmB
BjYFkCkPo2qlvV1+LPA+g+k2DlqxQAu+RYYKDOWRJ8qPrD8JF7I5UxbnS25gVJdxyMEFUysleITY
5+Qnyh3Be4tWEpHQVatwIZMzbcGo1HFEsfcGWscU/zUCyb0x/Lx+wusX50vK52DGxcVBe0XPCqIt
J9w7qp2DcN3KNhEMA2bp7ssn0QDRqjW9kMddVH+aSa3Ni0YNL6yH6iilQGlFEri7WQ4hRV+hCZAD
jCIF6sLD+kOwactPXLkWn5t6sWmlKrVNPuFCLuqgYmhEcntb2UsbzIzu/12x8GLLONOd5V2mKzK2
TL0bHd2u9rEDKvnNiJwKeVoIMP/H1XHmpivUTm1TbGC8K26iA4BDEAsuBGRgabWE0gRq/unDX+wl
WOBzsyxxrVund6IcKW9MqmNoHNHLhkbW8OgfypMITn3VfmMGUcVkJtUNHnRcmaoxmGeKod/+xa+U
zVTojlp227bIXHn2Be/735jRL3HcCcZSodTBBHHLvB5wPg50Hz/2j9PPIrCL70iSoZCB+JfY+tbc
KG7qmslBckSUH39jxb4+gzvYesSAPGX+gvdpbChZUsxb/7GJcbhkssZnJH4LWxQEr9cXUOw2dHB0
avJnSvHigMduVMwihIUZvfhWBskpyLhhp2+mp9hDE6rH0LayD7cpwBds8FOWsl2KffpVLbv4CM4o
TKaZ5FENA54817vuxvi5jLM33rzUVaZj5tRP3UGUAhTJXB7Xi4XLvtIZOHmYOjaeqhKE3YV8JKUI
fVP77IT5wxxdLI5TLxUra7QAi8sC360ZKa3EqD0TlbKsCjepbNhpAqTT0j8UErFbMNInWrxvw00m
H3wAdLBMtoyegM8l2k/EAK+kv23NwYq6CMSahWWC8sUALlehFBtZ/Z6HuuVP5A46bbNS9VS0LoP1
2KNsyG11hjLPhlehEynJAQY0QgatLHQqOzqLwbN635IPOHG2yZ7k7nsJg5lkG0oPuiR7sllYpO8c
1oauP4GJWgbuuwJiY/VkxDcxAYwFiMDb1K3CJ0M+Ds1gSyS0WjRwTdpsx83gtUllS/0EInLNYj6A
iCZA70d3YzXYY1y4EQDDu/oma1SLhADU9kO369E+bkp0206F4zfTWdOecXjoTN90dMAeIoFLMI6T
bXIFV5MOWxbG7qCo9lznmCgL0CwAoOckBHX66zDftv63Vmq9rD0n0V2iNQ5t6EZRv0VzaTUTRd1Z
suqqdvvGACtmjcL0NLnJAkmYTPaEeSsCEw/8mAarQ4eglRQpmrtSi7B2m+jkPg+bTaQFdliedRnD
QFKMUdSKWaVeI9Ms7YJc+Q58gdMEeqSmOzRtZA9oW9DbxJkxAte2AAIpnkCxaWgAwu6/FcMeHey7
PsoPZH4DIykKHhYZeldV8IHZbWu024K9qYw5WvlzobPXfFzj8EdUfa/ZgOGByC7pSY5Ap0kGyzDh
e0ftJsi7XVAYx5Yk+9k0LEqP9Ri7cYP+kGq00b268RX6LSwAeFT25yhlHp39XVfPz5o02zTJ7ajE
K1CckjjfqYnhRvrozoUJZHQkp5CsYqW0KQ3ZKZXaS5r6NpC8DE1VrXzootpigzuWeENCDFWdg/zZ
lM7MQN9xWN90qukVUeqQQnXSpnDpgLHiGlMbs4Jmz1ODqzBOwDHDUDNBH3aT70KJ7Ro/9qY+9Uhx
UJH0mOHmltU7nSbblzU4pPc17FoaEksyNmWFyhLKhmaBQXNSeVWAqira15vkbibkPqE3QV44FVWt
aiwGy8cwX1Qxr+9AsFFuIgaUHelMoehUbQGljXoG6OVlNKjRrQG+O0aJFdCnWDE2MaDvSfZMy/yg
lb4lh8UmrjUrDs6Siv+UvLZqDscYqbkIt2Gun1p2LwU2kX2v0t6C8qwgj1cBEmKq7IF+ZwFxG/oW
D6cStPL69MByZS+DQhYJ8T1aVe0Cd2vG9EiTUDudz5UGZiGym8MMiMq3E0RW8n6iP7TkPVGe81Hf
1bmndoUbAjq2kCwiA56oBoAKHPXch5/ZUKvXcaWIAVIahuFxhlay0j/XJUKaoIYhUdG9AcAgFuuY
SjknRrjMBwN9hTlgBLMzBayuszOUKB2bnh/liMD2ZKhs2fjhY6Exjd2gR8twPu0XfmBVP1V+4BEW
7HuzcWL9PegmByTcuDZWMFaPKW5rFPi3GR1O5oySu6yclPxel16iglmFinhyAiFMq9oae55Siuxn
ZgHEaGvWtUOa3JlixZ4n4phZFuOy51tov1eH5alTESW099OcbdWYbgRu22qoffEKcK+7bkwGEmV4
BcyHHpYR9sqST5FLb5UX5mLrnAYTDMk5u81wYq7omV9voLsQz4WKeZnGcyDjtVt6G0k/2EGDOAmD
HPm49Dr+NAw365EmTE+h/0MjkchrXQ1VL+Rz4aE+kUrRp/+GaEsGQDmE6DKunM8WvhdRlnB9vuVC
HhcSGmUaSJ0Oec2vZW4DhFfwyueN+Zaea3Cdmzc+7FdhM4w8617iLGNJbyr11LcGeMZCcLDViIQS
kzEGs6LzzO7Eb6OWzZ8pAhidbeoMg/3eOfl9jQprJwpNl7X96XD8JY0PGocWsHVTgAhhxJ1kpubU
+WMHGI9aeZX0V3XKBB2t61Hq1/I+05oXrhQe5a4xQiyPntg7LvsmcpOn7tU/a27/lP8U5tNXY8gL
eZy7WEXzpEgJ5Ml7FTwmAcYdUBBB1GUbkkf2UOp50/4URXqaaF85j9Fvmqwefexrmvh2yr5HKuz7
rLqVFtlNUN3orWRFVLZ6zIFFUbdre+1eywEInnyPwafdpO+pNuw0TdqYReumZmtNmCMGTMV2jILd
nKBVG90ISoiTAgI+Jg82EQF2VVW5Kj2rwU+i3GVyhteCeHlVOsasuAAAFkRD627xl/Jw3qpfZMC1
WfIakzptMu0kA0Uj0XJXYA6XRMI1HeXMYQ8okQJd0NDRBNjWMuJzs9sYCoZQ9TcqvXf0LWpLuF3v
yBsKVriOZnGhPpwtjNNMjpoW6jOys27qKHOl1gDGsBwgknWHEuSAMStDtWgkEr3+CHxtLmcFtVAe
km7JTBQFYmeptIGb5o15bivSg4wpNqp0+6R5uL7X6mpq7mK9nC0EPEqRdyr2OkXvcjvryMIPh6Bh
tir9kvEOUWhhj1nPkYKGeHyopNzpWnmvSNqNOQK9fjil2SuDU5gXT/38QqCkDVCkQhMTG0XghHpp
j50ouSn66GUrL2xKjkslaSM+2jQ3mnqb62h+i3c5PKvru7Medn/tDj8sHLeyWTcGAmB9g/lVw66+
+478aqKtzEL29ATguHQjRCMX3DK+q29MQ01ORtwyLcZtH75pPYAqTRH7mOjkeeYslmqBkuKeHZMU
LLjFtxEda8bwmIQvk/JaaJ1FMFAldYqrhejeNJ80hJEJwsFK671eDj0geVuzhBn8wKqC+47FCDiW
+d9lltfN9OqU+IonOA+Blf3M1lwcfEm1Wi4HfHN8nD3iARjEnsmmfTHd1Bpd9Fmc8u/EzhzDtKTH
67JFp8LZPk1T6zCYoQra6DEgUZWnXjSaIbAAn37LxeqitGkDbXkqew8wJKAeqkHPK24KEq2EM3Fz
M+fjVC4mLpddiXn1VLi6Lki0Cq4oPwGYscao0gzvoZ4xm6XngT33+cdYlM6/ORamAskIaDXonvjd
FIRo6JUyKUDXrX/Otbe4mLc+0wREh+sH8yWEM5LgZq/8uALEUaO9+mXnjR2i6wHwHsiu5Oj11CLk
4MxaYH0WjfrzGfySylm5OZakqcokEGQjscO6Jw3S/qfN4xFOU7MuZy2AhDT5TvXBUv29r4var//G
A/xrHZSrG+Qyyw0Cwk/UKf5T4MNEPKIaA7C35T7ei8oUfxPOfMlTf1eJxixDDCiEaED3T8bcen7Y
grM32LAe4CTlryBJbB8vRlq9B8kPBSHj9U39m0fjSz7nCobKkKlVDPn5cXAHZtcP5G2paCI3VlsE
8x92q1tikOFlWVfUhXIGKvLjtM1lbHPjfo6iAjWPueNS2fACR2QNBTeCn/BrBr3Km3HJR8sjchzU
LcePqaucUoIXgayVCZJkCfmz61u7brm+dpazXBFIaEiu4LL31Ukabks4IAERldtXmzORaf+vRaGc
RSnUPuiKAccX08FW2Gx16L9q558VkAsqoPPHGMKKp9KTMtEI0/LL106QMzMt0cJBm3EdZeQgo/5O
R7drlrxluP5lKJrTWBXGVDBZYakUG/f7LeloGkk+kHGPMzBGguCsh4GbMQCSIHpIqAihclVfLqRx
J0cJwL6nHtLCVgU8VHKT0tdkrq0iue9iwzWQLTSAU3VdXVYN6IVQ7iSZrlToa4sxDlWDpqI71Xpg
X5ewqpAXErgT08xQnqsIywKq10SQPsxvGiZkX1yNhy6kcA8BbQdZqidopL4JtjKALGBMoIS9Gx7k
bR4LLtn6rhkK5naRkAB5JKcYPphGlREvd9nvVeUB1ltwLOsPAvuSsHzBhZ8zEtZ3Q4GamnZeqqKp
U2yC0wwqnIVcDW62gDJFtCBO09OAZZOUQ1yrgeVLa219eL6uBsIVceqtNUWcxCXMYd5W1iBngB0D
jQc5J+yB6FuGFCVavm2Wf+RZszcLcGiOgyv4hkXGH9bjYlc5bdeihqWDjm9QTRtzvSH4kX8uLfNL
sVl7TjC/D1y7feFh7lGYdFnX0K8T5e5BbeiS72Os+LMSDDKcrb4jG4A+W/K22V5fp+g0+cuQBSmZ
QDkGCnHFIuivmBJRJL5e9/zaSj7sY1M0hJ0PGemxBx+UjRrQg44+mgWqOAc3H6pA5RbdNC5yHwDy
9g+RGOZh3bT8taV8FGimnZEY6nKcG6CNKZ7iaG9ADMoG9HbXz7oHorF8n3jC5Khgf/mwcM6Cqcwl
XH8itzt9uKu7vSa91wj8miGySv8d5gGgch++8a1vzyrg7EoUtJQKFrasLXVubitTdePBRP683qr1
ScoyoIY9lFMvsCOfRDxXNJ6PBjtWa1lcYYtm5C0kVODU+kMaMXLXELv2iaXXhtWZpV2YkS1VhZeQ
fjsrYCqqe6eg4JJsk4fWz606KN1gCLZDI3sEqY9+ku1xQl1lPs6gDM6CdqPSH/px+c2aejE4kPLh
IStekkqykyk4EFQCsW2WPu1L1qLQ9a4i59g2EUCsjVulC2xNSa2ozjcx0ilZGntz/jZE9+MMXEQF
8Jr1vdaqVleBNzidraJFWwqTz838q0WQXQaJPQFW6/o9Wn+Rv/SLM8JoWI2RKsXm6Zt6l3t0t/Dc
qlshSJJIjznrO4SNqvWLPo3fRqeo7e5JujF26SHpLeV5vEENF4Xe20JgJf7GIjOia9QE5ywfdPRd
YQxSB1+qRG8KBte22Z6+vic71Yu+/QNQlrVbw2RDB/ezwhR0Tf7+pA1KRcNuSRRVcL7b3l4wq8e7
BdIneUXH2524RWE1zLkUydncIAPFY698Nmek0mnpHAdTPbnvbRntEZ0r5gpe3dNLiZzpHaMxSuIe
EoEt6VT3eLefgNJ69jFT0z6lJ1GpYrXjGZtpYipCB/g4bwKNTqd52n/2Fw1uFFjkkGw6r/9Rf89t
0RO29npeylqiqwufRE18XS8LyGL9w1C86UHhBujvkZng2onkcN6VD1AWEk9L6lJWHFXtrLK51QzT
paNobF0kibvgehBP+hDi4jHAo5iZgTnJ0vIJcsuiYY3PxBRviD8DJsA/U03n4UfToNDzTEZBrTXN
XSq9KsjCtEa1D6uXOeisUPctU9N3emWiFg6jXKLvwNKr2vLNZz84kh7FGU23NVnbFlJ5I2eTXY9o
cB9+sOGgZPIOiiB4PFaUC/3gGtjaZYqRG2pwdmlsk1JjWdyjt8nfZPvQ05qb3h7dBZshjQRVsD/P
AsIME5eHAD2ffd6sC+3qG9DjgHqtP0oN4He6B9ln6F8BCdbHdaP+pxn6XQ535mYZt0EsQQ6ZHuYe
g0SZMJuzKoIq4FbUMZr1n46mi6VINdBXo2nuj87oyalVeuO2RxfaDN/IkkF4+CGisVxu3u/KhTVd
CFz29kKg6oO4oc/HHlaHnetdYyP8+bnwnpb37UnkXa7YuN+lcYbcTAIA+zBIm/x+Dw4jSzePRVd6
VVF4mZbuG+VtSH0b86mWPAzWTIHsW87O9WNcaRv//Ss42x6FAR3NCl+xQNrUQfpJyaHdV47qyck9
KHkw2xc53cc/mCpc324iU0Mn1DB5HApKEjVUE5zvQsqFhjs0/pcgtVwkJs6/3O4vaZzCosWTTI00
9Ud5Ayd7mWpBLf6xduN7H2CRzj/opFwO8E91+pLI3fs5T8y0jbC+1mmRyNn0nj5hHDoHcwwFl9uu
8xSbIH7Dk/Y/r5ZT5a5IsmgoPvcWnZQ3ob1MezG3coqdfpR2IgjFP10v4HtRHQOFoCplfzAsBch+
BIjvuyPRnhvpXkLerLi/rqlrhk2Bd2UQdOKaf7DhzHHQRRkl3XGSH9XqoDSAg8k/0Pz+b27EpSBO
UbrMD5O2hKDB1kN7cg27M2+ZaS21ffQ4R48h/GYno+A2OqJFSDgXuPw+rzaX8jm1CfoB5Jk65OfH
HAO+E1hIwVWHUcRiVz2OpxzYJdd3diWNvJze19ZyylLQTlPaCBKX0ZHsRyh7jY22AH9XvHeqZWRe
5kmDHT4JxK4rzZdYzgDSMSvGojYWsWUPuqxPobEDprdltfmN5gJ5958whaztsKoQg2g6uCSgTb/b
+WQgGBisguHYfpvhHbjZXejlaMehVvKBXusH8ZjGSpwPZhKEqOhzIYwCdud3kXQehlqV0uFoJh7c
9l3167P7aFsUR6gWsxHg26k7HcYfwwfyN2K061Uv5OIL/mjHiWuzqzpA6aa7aDs8Le36I1bc3Mrb
QvSQ/pmkwWrBqqYjHMIfflZNLfJyRr/lgId0LizVBYar3e+ro3ISpy/WtAgN44xSE3hGmswfZuQr
/pD0w7EkRynbsujUZLvrmrqmL+COkxEayHDi+AgvRFMruiWU/phrblRndtD1giu4JkGHawgvB2sg
/FNYVRIwBlHvA5XCbZs+jPrL9RUsm8DbFF1XddVcbKf86VZfeDa0L6tKifruWKECH7LIyZiO0tTo
NNns9ELo+iW0+FMcHnXNVIAvxTOXTTQ22DBUHV6+wACcllXtFdgTBxEjYJs3KgpTolrcn0kGRQYY
v2IqhraoA6cGrZHSTtXCDvMowfY/Fe3mn8BcrJ4UBkJUTUcVWOaHQiqa11McjN1xPI8evN9jsu/f
5Nd5I3uaWyfwI0QTAqtndyFx+aKLsysjJWqkfMbDp/cWwbRLiexXzx5aPOupJgpWVo/uQhr3+sxV
rNeaPHVHJONxd4cbwJw/9C/Kd4UCNyTzYhQFBIHq6vsD7IW/9pR7f8oUQR1RscL5fXAVpz83I2b2
0OGLTQW5rgGGVkWEjrwybgOFoZqBav4S9fMTJ1Ek/feZr7/Fj6rd3c2JrSBxVGpWse8PaId3Ct2W
TNhIH/4hVWz1EL1LQtrUlezK7x+yuMkX54t5Ck01U7y+8dHYl152imxtwz4vSSAeUlxzui+XzWUF
VLNSu0yGNP/74tpUJ3YP2wzfYtygbV9g1lYY7H9fG6e75hhLSZRAGgVF9k4BI+Z0o2yzTeNFYJM3
OvQ2YQbAYR85Ei1CvVpiF84MwR5oAEqTCQjB+NKxEqDLmBTmdKxT1V24VMA6W+5yFbOZBC3XVgGq
PEX7wapo22ihp2KwqGoNZDDmn0Y5n9WsBr/JsAvN4ZgL2UJX3i3FVGWkRQH/wxifcmqykQZzO+Hj
lF+TJNtyMLmdLKBrWbEdvwnhdEsdQ1mrjXk6zq3q6rG0mZTvpJ6e2xy3GZwQ11+ZNVUG8xowBU3U
EMkfzwxrilluYm066iCC6Iv8pAzjgWblIRhy1DRSK04BsAR4oIqh1Tkdm5OZ/7j+DStnDtEKqM2Y
opsGTylVk8afzFoZjrKKeaQkOmhabqUpaEjbEwNDRNiJigNrq74UybNKSSTWfFlRhyMLwe3WdK0T
hqZTyLULtkSbZurPHBMPAXrr9EjdtBifo4Uox76iTRroE5imgkoBWWjOvxxRq4oaWZqOBuvcGa2R
UvIgB4HgPq/EYMhya/h55LGIwutsr4Nb2ozr+kgj3TGlHoTnW12t0T8qwqBYlcQ0c6kLYyKQd1jk
gfZxXLf1sZtmsFWYLhgfLFMprUE4p7vYIM5KgH3iSxT/+szNJPcJFqXfxR/accFHa7cLDgtwjeJt
DDry6uW6jn7uEy8SdGeYxyUm/CMehidtfBbH/VAfm/atBym2mQNenNBvfvOWSc+gNXLjrmitBbC7
kfxbIiNdABUy58CNMZJZ0spNKIBO/A5z/T1asaUNePEEtmMtQQWgIMwUK0QnmsG7VGmkaH6VTvhK
dwlEu42/UzbKfsGLiRwxXswKBhOAiRTAjZgEnSJIYP7+EOp0rOlY5os8jHzvSs+wMU4DhOUFQKC1
a3gDtbXPE6sRxSsrtweS8VfTGZxHPl5BUX0KUrmsP4H98ehjRgG4dIU9LvN1IMoEdCka/L2sERYD
1DXtuxTNvZAKBt1DOmHRcVMfo2F2Tdbfy76xRdOEXcaSRaX5Ni1Daygx+RqfkhCt0HXkJSZwDEp5
2Op54aIzxKYdpsOC5xCoS51xHzTtKZKSDzPI3OvKu9K3vuzU12Zxx5SZ4RipZVUfRw2gICC8SUr9
bZzrfWSOXkPBtqNJqJcvs5FImVwXvuLlL2EMCjRLAxbhI3fGiNT3Y4e7ilLiAmc3eNJGXEpceUR+
E8MlRbusiaNa6evjME8bCUOE87yftXuaAKuqML5HmGy8vq4VCCPs6MXCOPstE2CaBS0k1sEnfl3u
xB78MuCqdZ9huuG1G3Y7CooFIrGfQJkXvmcbmiwMAuwnRmQ7NGW6Ja5dYUsgGHMAKFdb848CPX2i
kEawv7zv3UepHwURxKpEvu0V3aNLUb/vkWNDBDW0TzMVXHGB4uicI+QbZu13Hd6TBrx5UtzdpFJ7
qofEqRP9bQp9u9cPrRCzZ10qAHsWrF6N/YHJos9NWgawoAabHDl/yOYGw7aBnVWPZXCXoUZV1YKm
wlWRGnwvpmnGUib+3YgCU1ozfYatlbS3qm4faRR8r+PAniOQyOXqrZ5LbxOe7Ov6u2rFLqRy2ztU
cquhIlQfgw4tQUXg6vPbdQlrXpauX4jgAhfUvAKpnCFiqCM7yMjemOO3wKiYTQ2Q/2G8wAM41jMb
SmeKMGiXa7vJ9x3BV6xktn77Cs5cx8yMwU4LU13mYAsjUrvLgrtEIk9mqD9h8LulN7Q23ClqNnli
JAIzsXpvkCJC5lJG8oHPIsr6VCazSWF6Jd+Ng/qxQxQTGRiTN3NniPRTXz4JFrzmiMHn+3+RfNqQ
tYEBgB+pPuaDumlyfVv78b06+3Zb/NIwmaRhyjfMPpKs3MjDaDEwo42gCgtMPNTI9PS//s336AqD
Q00R2fFd+HGVJ9BxfA8a4THyzs4Y9Mud1KlAFSM9GcwKPghm/DG8Khq8W9XxC8ncozD6WlRoWYBW
rWVs6SNkIkyatRStjnf1r7VxjwASPawyJKxNjqddpKrO3Jyl7P84+7LmuHFk67/S0e+cS4L7jTvz
wKU2LUWttvzCkGU19x1cf/13oJ5pl1D8CuOe6OgOT1nKApCZSORyzl1jhJso+6OPbb+wnhO5e+0x
yC/YV2ahZyGpbqP8qegEr1EufybNZmUuZog4ZK/9Mf1QrszISQApDsQRYxPhBhS1vq3fPScSuf00
SDu3ABphd8+CCDNkQ09upjmDg479dm854z71O1mYbloN9pD20VU8vdl/PnvIKJK0gbYLNMh+wBh6
C6Dpud4JtlMkhPMTIWico9CG5+9R2wSGdVI4+QZ0Rhj0BRTm5IMqDveqMOPBvvvZKZ6sjYvNzAj4
AHWCtU2b5lV+zTehx0SiTT51APUsTrGsGsWJQO7xJCVRR0IDAjs/3JJXekz8wo2/sLqxxOr0JeBD
BKoqEslpaofhektpILJebq00ApT28nduM7xwEX1oFjH4xzRGTqsUGKctMCEapwVDJdF/ecwH4d5P
CTxTDck1khszJORpCTLDyZvD2euj+XsFCupcAtZDae0jzY79y3q5qpYncrnoYMj0Zo4JHp5J9TCa
iqMVGM0Whj3rUsDGxmpeeORyJzTHeU6WBcq/TKaH2gwoJfdAixLowboDAUblf8RwDoTi5RriPkQU
eac8JIYz++o1Hqke2JJyT3HTnfWVboVdhquO8kQq56QlWqnTYEKq+YBt3DVbCZDh5SvLEYtz//+f
NaKqjro6y1RzBp1USdFg/rS9jhl/l6MD2DSbHCLBS0YY1HUY4HO7NQG07l3WlLWKJVT0p2TOsqMl
IlpDTVj27HYAZgcvItwYrBtY1y+J7qHnhz0Uoms0WSFjvRwAyCSww3U9+vkVOD2Khqkdiwzhjlm/
5NpRTu5N+/nyMtdqD5+WySmRSSdEdDpkAJzn6+IBWuwOjRKv4FV+BCcsuozAcH1ZpGhVnALlRFeX
ooTEAYgz065KnhpD4F7WUzc/D4/HNI6p3RZ6BRnLGzqIg/kGiU9PBseANzzrT/Fhebm8JtE28owK
QwPmaILBRAyUVoYDcLQOjcguUlNu1dyAFaRzUj/01XErkMuO5+zCO1kos9aTByxZyiZvOix0Uhy0
2RBP1gHiLPsLmlQHNM73Hvr/8uxANtZV7P9NZ/CXhvKJI2DKgmJThfjRRU/4B6IoGErBPA9C320s
WOzqxXeyVvb5yVr7TK0nOUbAVEYAOM4tf8BzUrCfq++bExmcv8myuVAAoMrC63ZDwXC5oHQCaH3H
KJOrunioJ9PXumZTT+jGr6PNZfEC01A5n1MVuQUgHRtqi8F3KQeYs1m4Gp0ENwf7NZeUhvMroCjt
cyOFmGSx9yna9DMgaagZwLZGEX6Axn7XJVmcf9E6bQ7R0oRLqlA3Kvr4crXw+lB1VdhEJDd+bJpu
Nb8qVnYoDXCCvPZytkvoYaG9o2SV147Ea5Lu0BeTM2kvVX8HEJ8tCa97c9yF7EMggC3RtDUmyQPt
khPmidsAlWoob3KQRdfz5PZFvIsqfdcPP6TZcuXq1m7uZd04yqRFrhOs31Nx3Y8DY7Jvh93lQxWp
Lefv6iVRjLCCa8i62FH1b1rYCu4qgRPgs1ijlOrlhBHjay09pM0uTnNfQ5pnwURlqhZ+XU37y0sS
+Vc+yzIXAJoCJipeakAAQ8k69xYA9qjOvKkeGakKupaEvkZgHHwKSwWurW3OMH9pN7sRikng09xF
Pth+0C2lvBporthZQtYfwelp6menM6SSUpMUUk0rdlU9PbZW//Xybq6XQ346HY1zbPVCJmPUsJv5
flzgRLXKXQoXjNPGBzuM9qNDN2qzAXd77EzoDCt2MioQf6vh+DQW4AdVtSXui4TFAlXrAGRP3gEh
2g9T32rB6oQgh7oqJqs94MBd3gDRyXJuT1nkYVAJfESfH3QNQ/9AmVMyUfJIdJKc1xvGuU8BW9aC
WqF1IvOpV/3Ly1hP0Z2cI+frbEtCZ9QMCWwSZvIMt3yorwA+7WsAKhW9dUXL4dyKDsCiYVFg9E3x
0Ns2ary56DIU3BN8YXdpqV5UC/SS3KAD3Z9v043xEo5+vAk3vRf9GHHj+1HtiYBnRbG3zj/TYsKy
MdjIdM8A0XuUJGXrqgEI7OCMm2Y/xle5n4Bt+jDcSH+HKAKvU0sFpzYim/NW21bPkESwIF7bqpsE
NLeNX20ZRll+a2xmYxtnjmjJ6w8dzEbgta2BCImnQkr0gUZKqLNIavTrR3NXvJffBze/Vd1dC8TE
rTBkXbW6E4lc6DijWj50JiSGtatTt9xrPiDJ+00zOsMXzVtc2TMAugHWe4GdrKrViWDOpbY9QoKK
QPBQR67VvvZd7TCo0kQUlK8GcyeCOL8KyB1V7wYN9njNYlNQ9Xlv+hah6Y1wlpNt1lmYcyKKbfZJ
bIpkNSAToo/jUzYYtEbC0o/1rU6epOmNOmA8m1G8Da/aLSajieyG6l6mV0oFMNeNfC/wQ6J1c/40
0doF/ZQfX2bwlmsMc2Hmu9+Xd+IE2Gp4h0w8WnhAzYDM6ed1p0aOEY4SrnvQvofNrqSWn1uyb2QP
OQBXBetiinG2yT+F8a+6jnaSpfUQFt7ILgO4U2RHe2GtCosPyNh5t4jqg6tO9kQi54iIZPSynsHJ
dr6yCQ2H4Zu8MMLj7rF5STx7dMSw2+vB1YlQzjDtCN1SFChgoGVTuq/RTr/OPcC4PNbkZfHHY+yL
tHfVE5wI5AySov9OrVKsckHO0kRuA5h2rq7rW8H5ieRw9rj00VTELc6v9dLHcGsCKXZEm+P4YvUI
4WQv+Qqc08o8iELHNbmgP9EUAzlH44wkPZGbYYyXEfFFH14rKO1mYAloe+Xub6zvVA5nd8ZUpFaS
QA5jIk5Vp/QAHBijDcuLn0cPEBy9k+teI07pr7aOnErmYptIXrQiTiGZ3JTXi0d/5J4qO9Ry/uRF
TR7Twsle6gN0J3JU0WtAtL9c3NPqVtpJxoBuwWI7uw0muZ4zPwQj64BY9ivAEDDrh+SgKEW3aiin
q+acT4Yp8hkzBTCUm9GfX0vkeLDVt9ZXhm4hrtqvOQMdj38dff1oseMLJ6kE4IfSnGAmhgJ2Lwb7
LYRdW5Vh6LqNKUzFMvh8p9GntGgquG6CKS3Jsa90UAtIbrixjunO+BI9iDZRJJDT2WXSFaTKcEeq
GkCc+9HRyy+XzWLtujdAyvIBf0POUE5UOW/luJy7a6l+xAiaQ9TGMax7EOqJ4tU1PTyVxPkXxbCA
rZtC0tDfStmjXI7+EE6BUX8fQqBQzW8SgATsb0rx3s30FuNUN6iEoc3Nv7zgjy4c/p46/R7se54E
A4s1L2ZsL2zC+YtCXku84zK82xYAG4bpH5NROLGNQSNC/Eh7lgEJS5sQuPfFrYnZzqhpULjfylXm
1uj10tsrq4q9sdjm2YsyZxjVzb0QDAHGtDh49PvT/JhMxAsH4kSA1S6WvQWUdNN4Ali7MwJL8/Li
Vo3udHGcwpiNLmUdxSYXoxfeUVDtpN6A4aGy3MqIyP+LcJzdd5e2k3NuBRA626WQgZ9wJ/9hbppt
gYZtE69xWLl4nmb1FXe6QM6blXloTksNcXQTP0ZXyQEpOAfI8pHb/herW9dZ9N8DPUG2Cd+vayMW
LmwyQVcqPHKmfUZRlbK/CQ5tLSI0yF9S+JccWv40i8qQAmwab/HqTfrQ7tSDtcuOwtFLwYr4x1tZ
t3pDmCxtC26/t/5pupKAMF1dM9Sh4WZqnGgjvILWQsPTBXIxU9Qj+55FzPQ38Q/N1XepZ7yY32w8
vjFNGzuK6G0hWiUXMy0MrrRiXo0UW2VDnstNFe3/ZLgB/PumRaSGvusnEXjCxwVwbgw/T5LzcSk1
FDtKsLtKjdpXcW2UR8BhbSutd7rivm9kr7K9wThG6BtOrBbc3PsyZxPU1xlptlYJCJ/ajDYJfWlU
3StksDrQ6qrM5H1tJfssNg4fqvc/b9P/Ru9V8OdX6/71f/jzW1XPbRLFlPvjv471e/lA2/d3evNa
/x/70b/+6ucf/NdN8tZWXfUH5f/Wpx/C7/+3fO+Vvn76g18Cw3u+69/b+f4d8Lf0QwC+Kfub/+2H
v71//JbHuX7/5+9vVV9S9tuipCp///dH+x///F2xsff/c/r7//3h7WuBnwte6/71t9v38bdtn5Tv
r2c/+v7aUfwW3f4HOMvQz6SbMkjZoGfj+8cHmvwPFrKiQwP1N9tiWcGyamn8z98l+R8mQgQTzy6F
EPnj537/rav6jw8V5R8GGNBs9MLrGAjTMfnzny/56bh+Ht9vIEcKqqSk3T9/55KTCEUMdJ9j8E/D
fzQb09yfLzOzU+nQpEsdjAcAM3WWW+gbdQYkLEpqm4ZBXQHwKr/F5PobyCoGX/FlQNuovzgW/J/v
YWumhf4GIANw9w46boe0UPE92mzM/LbvrwtGKh7qmG0oW0V36gltt4kJ5Mc5yXDlmlMv32uTYR3H
ThqO2VLZ4CWRR9EbUf50Pf35xdByhQ7xj1ewzkWh4xgSudP7OjDtyLdmXE3owQNC7yNI1neTYXsT
PURodRwWU9DU+dkHnUk22Dc7iTNiIle0IGMd6HbWezFLp9Tp3DpyBBDrE939t1qcqgG7Y3+6nXNR
3EO4nOdRbdDZFlRk9vJsvtW7x5AqX6oEOAK1oPOe7di5MAu997ZOoPucM4+LelZAKlEHSoap1t5l
hYy8ag52r3lpTa7NEUO1rba9vETuEfXvNWISQsXQlAl6RM61VulizPMS1QHrv5f9zh3QZHBV+Kzo
b6JnCVjk07bZM7ZYUW/d6kmeiGafn5xkiCJDDLCqOmjs2zKXNmj23BX6fH95hWwBZ/t6IoUzIRpa
UQROnDpQ9QjkOtQpU2FTikgGF6xl6pwOgx3XAY3QTK35lYtoDfTItWvjNm7RhdVfZfHm8sLWtg/j
TnCj6IvXAV7zeftSO8lmLbGqIKP3oTxc2w2eTrFo+kckhdMPgIsNQ5aGVTApYKWJjd0UJZ42itJc
XPb7Qw9VgOVgVJnNkBHe0+VSWs1TmjE9VDb14LZBdSfdkiNgWL8wzAyM6IMW5il7kK6nJ3FKb+UE
P4nnThCjOX2WNEkdRMBk6VvL0TPd/+Xz+iSCu1NGuS6IFUFJ7OlLWd7RJXfRSvA3hIDjA7cjA7Ui
NjvOE5uK9dRIol6vgl5C40f0gLeQF8+9d3kpa7t1KoWzqdxGE4IdQymiyHbUMfKSSeSY2G5wZque
iuAOxApHecplaDdpg4WObpHeRLm0LY3aQX+wO4/I81xeFPvSlyRy5zMT2yrUUqqCxBwcOdM8q3pa
6sqVbdGA5ur2IcgB+g16bs8mJq0syxsrV6tg1O+maXa6VERtvyoB4HSmAkU4H1ivsxFj87lcBYX5
MEc/ylkUkq8KMAHAYCAoAVki+/xEz7qlHZvYGqpABg0Z+EjdrJ+8y+ex6hLAgfGXDE6XtbQBnEfT
V0G61zcoDzeTA4AS1L+bd1B3graIeNp3m1HYOfKV/F373mrCAvyqUjCMCYw+yhhL5L4DrGnWVYyK
BZ16F2NM2NKDGBP509wKwhqRIM6k4r5pB6lvoH2UOtT+Fmr6PqleEssWhG4rcYaKePKvFXGGlfZx
aM02xckdwHCAQbtxo23QQrG9fHqr9nsihrMm4GE2wHqvcTsNeIh1JoYbb1UCdqxw8mwJjZqLyClx
7Wh/XiE6hnKJgbQ3oAW4cG0CoLZeGznOykfrpNsekzuG3RPt7W2JJnonF3ZCs73iXcapRC5m0ypa
2XZcVEE92J41hm5qXtn109KpGFkVlfK5aul/1mfbBsHbSFUMLuY2LCVLDAU2xxDYY7h3NGFuGPNQ
sVcPzeO4nx+Sjahu+QHIer7Gv6SaXLyttXhmaNPIpIbbbAeuRmDUDo8TcWlgvON1jZkxdIq+6s9G
5/UPwwSSTlG+llnZ2XdQ4cksDR5T53t9zFKltDags2ihBv8gcZah/8BIu6yzq2IMiCCKbRgWn5aS
VKMEeVVWBShsgqjsuZDueuzzZSFnx2jjYmZeH5glmGZBsZ13nXTs50GdA4yFX8uvoBi5GnaJq9+Z
B9nLD8kx34raJrj8JZ7TJpvnVaAz1gfJK2caWZ1oup0uTKZ0DLf1hpGc1j5wPX16J27T4O2CF8fZ
hdxMpLVrrTmWvdy1OwwGKci/LWOzeOkYaXRbRnVb79tw7Ns/Uy+fMi+nbzb+DJlonJ2KOSkCLCJ+
pKWlC03GIaxB1Ulbt9G0gz5rt4NFus3lc+Qd3IcgDC2jsR7tC2eFEbx950mT9foYt8hELRYa3lF9
dq2J6k4qYe4/IdJbN9JccC1yqdqPsySIGQx4cAzJnw0qxBIGCnNJr46saYJB2nWNAy5Fv9nnh15c
ZjvLhWChKGQgSwOQNxklGk5fTQz5RZlZz0FTFBZ4Kg1qgO9Vbe5NkD/iSq6zTHctO63BtLqMQ+Hp
AERvt0uhAWtCL8M5dBazXL4WnVyBiUxNgZfQG3Z4UwySkfvV2Kv9xsjbrHCtLge2cp/VYPjsppi2
gktpZe8wH4DBf4IpMtgCP6RQzBOp4qUsg7xJb/N+2sbWzZT123iQDr1mXMVK+pD02r5LpY0q2WC5
nAXmz1+/bNAdAGTAR9ItpLLO5t2XrCLtkJcBnt3btswPAJg+4OXr5Qn1QAPZA8E0vUaOTLR0PmPz
IRhYxWzUyzTObsemk0D/W6Zl0HX5o7RgVqiSnqoouZKi8VBWil9hxkyPFMah+sumgswdxjgNNBZh
vobvl5gszKBW1CqCEXRdVU13Y7RvqvSmBgumhrZxzbi7bJt8MMXWCgNRLIzzKKjjM/90Ep1qYF5N
ClMtghrwL1r2nsmKW1V3eiKA/l+RY1hMj5Ccs5G04e5GE+4r6hclDxhckzcs2SECcgPaqJ7VBh24
lxfFXxyGjHZADIHCkQNBAkkiLuYG+OFcSkUH4rhtcq/YzoiWd30HqhJgJSyzEwVt54hhmdlvPb17
mflj7P5jPpEJ5nw5IKAXnTblFHRNA+rMau6uurSqBW6brLhT6Ab6MQjQ1hDhcItbAOPVGdUwBnaR
AHdQUfXB2g5gaT+MUiaXm7Kopa95FlPlLg3HzsSMRpul+g8rryLkqWxFpl7XhiBRoXaff6Vq31ub
ciFZ50rzKNubvswBlgD6PdJ5SAFFzw2pFnRb0wZtOzAMUGMnFiwDOevCA05Hg95eu6bHNowBsKB3
qYh/aeWShBkjJWAi22ydGaShRWRRQaYcdMqdtDwYLK8iP8eW5aQdFVjgyq1o4Z2imga6QVAS5u5/
VQFtdiibfTDoz3L2XR4O4/x2WT3XRABU2kSqjUHxKMxWTmwO5Xsz1UH2F0zkvrDBvB3vNV0ImcCS
Wpw2Wuh4JshXYiQBzPGfpYR5CdwWM+3xJlQ3A3VZ/JlEvo4yLK4VDEV5ZuL/+sJORbKFnyxMDUvS
tkneByoyzKqr9SN9B37H8GTkeSXqaufGgY0zI+ek9brO3CWMPN3T/Sbzs626JRtXDHfBnRcviO8r
m9GWpMvAGAn0UcZQu22C/lO1vLGxBS9bkd/ix4TKUGkkTKjGQfYMrPy9eTX2nvWSfrdv9APxlHcp
9fTAFqTT15ZnwV8ZiFkwGqpybsvWqqiTw9w6amS+ssPEA+JQII36/WXlOL/OGdy2BvR4GTcBBqk/
K0dfRYVUNR2FPiY7UITvqG9sso2ovrzihD+J4VYz93PVotBLA9pIx6rPHidLFWwYr3k4YQP8dmgB
BlqESvCE/ryUCq51aOaGBoBzeVik/m6spzvSyvsJkG2anH6Trdpw1LpztMbwAUYgiFDObwB0qaHx
WLZRlweuFbeVTVi2A7WkLmjG9DCk93UW7+tq2dRp44YdaHVaTbTk8/sboOlQESDgo7kJ9/jnJc9N
mBmTLXc4vQEZg9yLMi/tXJAA+Giu3Gtf0htQVZXCGcePUZHPbgyC8VLBUwU4IQhTPguO5iI3DBNk
Jp1hHvRy9hWj3elW8boU41EKDdBzdT7oAm7tiX7tu9SxLHINXmVgM5amL6egeaPSdIer0o/ockV1
eSfN9HECjboNSH4A2f0BqPFNlEZwi4DkTwq3q7/FneICJI2OhdNn4XM0SJ49vJX10yglbl3N12h3
DRLkpO2ouK5MUQjKmeSHgtmWjCeojkYvVGk/L7rXrWmg6F/DolOXFLI3D+i8KgQW+fHC4/bWQukW
xUlQ7OCdze1tFneZXbZ5F4S06ka/bYjut3poId60MxOIjpndPc7ZHO5HI8bIWR7N6YM1KWHnSAkF
fUEQz3njSEPlLE1zo9a5X1PGhHzZc6zsBq5/zJojHlYxdsWZ25DMJLIAbRLUigo68pmQja0gCtFH
OxF4YE7Uh6s/9YXs85MbLBn7Js7CMQ4SCylTZMn8Ra9+JKQVjfJxIc2fgpg1EbScIijm1pQsijxn
rQLGaKXu92ZSGl4+5vZjkUAB62IpNrHZyALwm9XVnQjlgn3EHHYH2LU4UNIUvLnKcphIk3tI24vq
fGvLw2An6hIq4OvP3m5DiVugTWd0JcrqIaWAYYGaK45hx+h0z8391GDu9Je05GNHT0VyytxEs9Ka
pImDVCr3uGh2EsgCBrn9tYcME4PGChPIGIDvVc4mzrVKntHKT8wj0h1OpXbPOfr1SKk9hUKGkpXj
+iSKWxG4K2dq1zmOKwP2ZRQd+qbZgPn79Zc3DtEoglHFAnrz2WhJnWSN1i2ZedQwQpnmmh/WtRuO
oiIFd4P8uXEnYjiNz+qy0ssqjYOcaJuxnfZGUh/KXtlNYyOiVP7IDZx4tg9hyB3IrG9OxcAMl4kB
re6YlaYRBbi9pfAmrcup3ecoJJoO7ZMYHAeWRgc/j7unIh2z8LpEa3h9NHMTdHBFM9QA5pCMmW7p
0s+G5Jaylv4I59h+yUm+UDehxgjwdUluVMeewrJxJjTBYIJaqbvmi5VNU7UdCwWdlmleNmiHiVKr
3GJeX0Pnc0xqcIjZkkmfm2kOjwsInxvPlM3sR2G3feJUbQsuaxvr+1Z1Wt7vAdOeHM1Jb2QTQ7GK
KblGnRrSAYA41bgpUjp96RXMPzqTjbKcM01KFgI3o16eYkOqomM6xuPsZ/qYLLdJiR7Cqyq2UhlE
0blZq3uSxBaGM/o6nd7kGISATrNIk+0VaohBwyIEH8+GVHb1hxECfczJxyIJb3rFqsMYiLBSnD7r
XbxYu4kin3Jt9/2ieZd1lCnH5/PEYx72ZuANCFBpm3syJXIS2qYU20c4UzeManfJBJ6fw+1jzwn8
egBJmAYg6JH14fST2CVJKg24trSXjpLSAJPG8KkBVEGlQk+ceU2Mp5rmgZSK0MFWwn6INm3k7BF/
A9+IM3RMBcZJGqbLEf1L1NHGypckpAKj+ykiPsmjtyFCarh8SYfvITInTQYGgjZzR+kNwGqC3Mm5
02H1EtTDkTNlno6zHE3rSFKO03zUlMklxuyM9p5SwUV07gtQnGC4JMD3hX3ybewjLZskV4b5GEnt
xu4VRxm0W+CT38u5CLlpZT0QBdAxRK0oIfNY60qTV33UYz0T1Do1ezfBWzgyBB20K/rJ9gsZO4aP
iWjlc9wQDjl6H2u8OKaq8mTtPlIW/7IFrK0DyWXQOhHW4safizynpbmEpXRU7W1Tl15l/NG3huAO
5d5ozAZYNx8Q9nGTAkKN5RROwh97AnRLZinTMTa/59L3RWn9Ouq8RvuiA05Fsjo/L0Xlz9WFgTRA
R5kfNFD81qWVFYMEnZAjwp0QU702AIlJJUiarQiBeesoTGP78G9uYTKRJEJooRwz46pHNyK9TzKB
TjMj5VwU2z0GlItaB3bv894Z3VJYAH/Tj8aQbPrE8pFYv1mAQqqpE5Dw8iONRY5jZVUma1rA0hj7
Al/GpVVvqF2fLMeG3EjaN3m8jRWBWzxXbLSF/7xI+Zzm0nWykdMQT+li3NVL943EkSjRf+4NIAMP
6g/VRiGcM560yeuJAYUcY+WPGHm9BKhS9Lkd9pct6COv9vmEPsvhPLxJ49ooUk06Ug8ztC8RqVEd
DUCHNlw1nrwBvwgoZMybBPeiPboiPeeL7iwmsdCyKAOXD7nbs7xta8UWakZpFEzmVplvy725STeW
R8dvjK94m4L1Yfwi6j45t2i8LXBl4l+Kid5vTvHzHnddP5jTMQfaYqbbe8BbbduoAmj04xjP3rLc
ESHQ+bleogdEA7uFgQAZz0rOFJJ4bK3QHLSjvnyx4twN28hN+lFwU52rjcratlhREXMRoB75bHBW
iMPMgMFyzJubND+OrXJobECqGaLBxBXL/iSI05slRHwshXl4lOl8lWMW0qmIvJXbYzsYng1QHVua
vl/W1RWRqJMyb4LHEzlLlsVq2JEaN3+wyKhedN+A/QyE49TrhkCyF5fkd5flnZs5K5aggxtCTfOM
CgDEIKQYERody6x9b5AA0AoqAF06V4qPeoyNDCMSDmccLgOKiRjuBKiKbYewr85ptcrBcIvgCltd
yUmkyCk80OYLvWkj81guy6ZNhqOSYLjx8m6tLAUsiUi+Kfgf6iXs85NrskoszJIM9nws0SuDpjHL
fIuWt1+Xga1SbBMVLDS0czLivEP5L5fkY22kTl9jXBHk84QKWpz4nhV247NGaoPh0KFGwDdykKax
Mz0symOBjL2PREu3k+UGaG1RYt8DhUvfK2GqeiEtSeEsrWnszWV6nBCJOGE7HsDM89LQ5TlCnWhb
DlXjYBqNbAqAcR7UPCbeDDrPfZKUtoO8nSjLsHLWjPmQdS+gMx/K+/kc8lin06CrxVEtpyuaNk91
17388jEgBwdDxBkYrFXis4ga+fCw6rLimKsAJu7UEehnWiKhADAW3mVRK/cT7nDmNfFsRQslHxVX
eCP0fQFZ9A2XA/VBDGS41RZN7YDPU59RQUnx/2zmnSFiKD1XaEhmrgaEL9ABvuzcJLFUS3kFTg90
Y1Qz+tmlxkE1T+CxV8QApg/OGokT5PJ4MUTFFThGaRsgney07cNUhYBhEla+zp0nTgoXHigYMJFy
9rqwaDzM9limgZU+aHkNJJcCY6voccm12F9iQOdryU1BfhTUuonb6Ru1lHctHXD9xpqMrslui5bN
LVV6t/t1q/781bh3rAIrakw9TwOQdpvy5I3U9MCAsRNo0nn6jYnBM0FRUP87e/SYcx63uRynAQHQ
VdzIOE+0SlZfizlyzWwBiGw2vElUnb3RwjgY46nPaTB3X8C9u7ONUPWsKascSRKNpJxb7Ocvxj4/
8ZyFNUwok2dpMNSKQ6LcM9JKYEarIkAgjHkpVD/P0lmdWXYVRSN+gLgGy0g9TMJtL+/v6vaeiCCf
V9EVZUfNAdu7qDFYZJEraIfGy63yrbZQIUkEx3luNti0E3HclWZXFs3hptOg7sH9nsduTAs/ToXM
jityNPRNwP/Abljn3edlxSVRQ0OO0gBQQbTdy38wzsEKAJ5huKlnUI/KHsFciLBzWCSX2fOJUth6
lIfSJCWYxE52ukF9Ux8OViTCmls5tU/L41y5SXUyNxmWF5n5laXOu9bYgsTleVEiv+vjX44R8FRn
oTdm8wA0z18cUVguNJKrNojAk1JG4AubgZVrCqSsKDvaFHWZpWwQKPCtBElB5DgpkzZA8uo1HSLd
yaXk+Ze1HZ2QYIBBRwTyAme5tzKbp76XmyBR5/qpKeQRV8Q0bHu6KFdLq0m3cleQ/WWhawtjslCM
QcURFefPOjHQwazjxGgChFrWH+qghdSZy6Ez/MtyVnSP8UADMgVcjOePCKmb1VA3B1Syhm2sVm6E
1Q1KIljNSoaPATf9FMN5DFtrSF1XKJiNbnKrbpDAbbZD7Y8BcmyqO71iMB6MQV7yi5NPCO8gF7kI
BVARiFg/ul1PTMuaylGtsgrLU6+tPtrmRL5eCipSdmY6n1/WEMPkGBg4BVUxd63Ng14PIXBUgikr
FB9zxeHoTl2oAmCwlUoN0aRBfnRV9CotCe4aKx2+Xj7G87cgDEDD+xbhMvou+QxqSJNMjrO0CYpa
CQolftC7cZNZ8ba0ReyNKxoDZUEqDh2lGHfl+xholwM2vRjrYK5Dp5auRniPWZSIWxPCloP5RlCV
nzHuAEA5LittqAMJlkWAzVrejnop0sq1XTuVwozwRDuiCHipVQ4p8qF8jF5Bcn37Mc641X0jdwE2
Me7BsPL91/CEWKYd3Y1YFGs6xD/8PdOB2VYPzbIOBroLqbWNyx+lFgnqdOzS4FQSiTiWTQdhqH32
3JxLtDbaJqbklkl7yszyWc/kL0u6bJYxeuwUwG1UxeayEq5keBge3E+Z/H5ijgNkchiNG0Biy9j8
qnfp3naNI0rpTvpNB0O5IDTgW1E+9hLUkIqCAB4VcoO7O+U+kZIwVTCjQuatXWjXctmD9qE1Ui9N
wCgK+D0Zo0Blqd+mpp2hF0KE37KmqqffgPmGEyUCFJ+qZBFGtGSl9KYp3JUl9QB47F/e3DVdtfDQ
w8AB/jmbBUgyoueAyMAASQ7eseyemLMTt89zKdrRlTABbz0TFV4QDuFK4NJKZNJHJJYgaHrDTpIc
tQlH38VHDFemmJCRN/P1+Jh8rTMnOoqKLyu3Hno+NJ3R0BIEsNytZ4ekGTILM1R1HTapN9YRgHc7
ORUxEa5tpq1YuNMxSIp/c5GelYFUqLRSjNUtkpMpX3VwdndL6TfgBrl8bByP6J/GjloSkt3sSYar
nFOPpZ0U8AxWQevFjxYGfO8Z33Gyk95kP/MjH+bxsFiujdME+t24MzYoNAgxG9eUFO1LQNm22BAw
/7SOTCoBAiSqApWilbzdZWiBBHSUYLFrx3cqhW37iSksVjLIRQgpFjnIBVrE3y9v5ppqnv5+7tjk
oixjPcZeaigsZyP4oObRpcZdTbZNOtxfFna+ZegIIkjWIWuN9n++6yZOe4wQSRKm7PP8UEfKbTlg
mLQvBGnB8z37LIbTD0sLMeI8Whg6Jzn4neu+21iVWgtc8/nOMSm4ajTWQnwWThZj2dvAtsVtEJaD
W8xKcZ0vbeGEg0k9NMGk25BMdiKIzle8M4JyBOdorGCFJ74PfciTOe4IRhgy4KiUWu4OUXVEJsKx
mtkLrcyZ5eWqqtVDPtcusq6XT/DcytmTQGGDTIiLzvJJpZZVQx6ZRdABiXVKXrJscuMcHXKNqEF7
9RDRQYqtBbIISHo+K37Y69Q2RmBcDLNCr0M7A6FFRxRBvLKqkQDRZI03IC/lo8xSrtPelBB5Tark
9l3v9DlA7Nr/R9qV7baxK9svaqDn4bUHSZZtSU4cx8kLEXsnPbLn+evvog9wtkQR4nXOswGXyC4W
i1Wr1vpze9dkVrhDNseYX1gqEIlMSUmDqej2XQFF3Hoivz9vyHBYVxrr0YEjvdy0Mq3mtJ1B6oDI
awbuCshiWycQcyTk9bYl0efBWwp6gBgSxkOAe30sa77qdMW8dpnUO2RGvzSLShrgAl9TDeZm0P3G
O4C/uaykzxa19zDnPpIvZjF9JTr9UVrOH8DNtrdXI/pAwJVh5P0jGeBTnkyLNbBQOxhxbNzf8QQg
oK1jtr5upvC2IZY7XaaQDrqq/xriMpupVyZVG2AoGbxwyIfNahj7VfmxIjNupmLvqpWkhyz6UBCh
R06OWuh1J9TWiwSITFqf8hzSe+art0o+k8iAhekbXIOARFyFBAWc0ANBBnWy+3fLeYoXGRGM6OPY
HzMHzNeucnunquwxQQ0OruZslnYA3b6+IdPne3+OimkitL4xP4GZQuaOZzetiflBzaqR9jrtvB2S
p5XWG4V8rbrvt11AtF/ndrhgMJZ97NUULuDZY35y1KbYI3Oro89bwf2EVj7q4piSZL/ibDUWGrRq
Z2I1tt3tK33cxt0oafCJvsu5Cfb3MxNrXi6NMc2YTVbQ4ZlLXAgUDPFrYr39xVpY94JhxSEdz6XP
dmPEVWVhANm2Zuh8ZMlwUuKYSvAcou/inFnhItoIwkhrweQ8aDWUNaTKfJ8P4xjeXgr7uPz5B75C
R/gAVAmN8ss96/Q4V+cRg/lx5QWpU9xl+rNbeb4NcJayyHS7BAA0FAtRUMD8H8YkQBVxaQ7pFUIb
G5HPR2jbLSRzNlqeDPcA2CpBkmT5PW2bOKyBJ4zi0isYrdP6+dgKMU4dHSiGRUNz8PI3DD0FTnfG
OCDJSITXWOCgvOFlqWRnBd4IM7DC8KYMXXJpJq9K9AsLjDlCP576mKTAuNk6PFprYv+Plji/T9bO
rcZcoyd0QYOkbiNPATFZLwmrotuPyZjCVfC+wM5drgd9pVVf+gQ3RVn+poNHfbhlEbhGZW5UcIx/
flFIyVUVhWXQuwG0e2lOw9i2UREdk7HTty7Za+rjIkMzsS/A+/65Ce7ua4BZj+fCKE+kBAawt+ao
RS1R8l7iKbVQvYDLY6oELW60Hj847M6jUpv3OX7VVKJgkgEUoPuajk27t9NAuyehF7SRs1fSr01/
1/5MwyLQJUUi8Sr/tc95x2jTRnO6sTxZ6aT6nTnvtHh4/3wUQflcw+wTbios9vJjTRQKL1PVw4Y2
vnSO/q0pvQd1IveG0m812kkio8gVUWlGcITwG6pR3I1l6L3SEYwvn5pm8a2mCgc8Mxqi+/r4+/bC
2A/nXeTcEueFGDalJIVU10mfch+tA592pj90SZQ2X9XyFZsR6Oj73zYqiBzI+/5dHrebVM8nXVEx
ll7Hw/2IiejSrf1ak70XhbuIAWK4uWG5uJUvP1oN9fB1NWAmnY8K5OMWW49UvQkqmWCryAPhFGi5
AdKJadCrgEsGEyNO5QkIp8d0NkLLlYkpykywv59d/W6SgcYzh4llBVsXNcYHE11oyXcRGMGEDntZ
A9qDVye3DoDqdcBDEdGbIYWm2euySoCIgi9yYYBbxahMxFogOHIy1JfGpHuwYoQOGSI6bm57mKBX
g5DKOl34+GiD8gV+C4j/3lxsPJuLcApKSIq82MGwde/WJ9pFys/iUEblVsYYK3DsC6vc7R8vSq5N
FR7rmG8K6TBuUZsBk6KMpE78nVDyYzBfvAG48xPPXpIlrUlPVkIDXe/Qmglv759wIZi+x8lBweMK
/LcYyGSh9s3udicq0+IhKcnTFNeSp5LIDCKqifoU8A3IWS69OoXCGmhScLGnc+9n4J4xe9C697L3
jGi/zs1wfm17E4nbFGY8cM9MK+rn0iIRK+pycZTdDf9dCefZdVzpkwn83UnJ029ArkCpmu5zQ9/E
HQg7gQ1tNfTRPBBpzkN0+1uJDhWIX9A/AA3edYUocyurSMqJnuLmpDhtaBupb4AcsVpklEyCXBrT
+3iuYZAT7ZirYkcGtRXTSSgGcqZC+0bbpVQf8qVJ1eNs2G35srp2/9b25ggSlNuLFJhGsglmWIxY
qChBc55SWGZK8kalp7xInpIOsE1qv5vJfKctxQGNWdmmCjzTAhfbB+QWxTcea26XblqqUIzDpr6U
7daunhvj2+0lCU2w4gSLtsgDuUdWX/b6XELD8lTZz23W7gZ1U6m9JJP4iNmcY7J/D1o5HYHwioxk
sPXMokD+nepX6z07GTv6qIM9J33WguYkp64S5BPs6kBKqKGJBrqeyxPdecCh9z3uXAB4rMdU69s9
5ozS44AJ6DuVQsFycPU2QD/BwFBM8heIDVCh4K5n7SXGn8WdQ7vruxYkwRTwF+L5Xa/HGN5aVT9R
DOUvXBJ3PsIvCHYwMsItFY3XJQfYhp4wMRWtqMGHTdHeD9r0DA7WPwOmr/7CIB4oAPiBocR1nSuH
wQCtluCgoza7yeJa90k1I6Is2n60rAeq973kGhAETmzmvxa5U2di1mzAJAmimkO3tj1voVMpeXWJ
ToELrDJmRrAklE8uHWbILBDjpzCxorHZtijhv4wycgRBT9fBOv41wnmF4caTlWLi7cTEvir9WAx+
9eiGUH7fTCGoVutX/V5G9yvcOxSDwFqF+hYk7y8XZrZVvtpxDU+cS/Uxy/LmuVDMv7DCkF4GK9kz
4iouFSjiusv7MkcQGQfU6nAyftYo7/64HaoEa8ErFSVhF5VusClxa0G7xW6L1S1OM4b0fadd9sAb
SxodAkcAwAr/G9PsAEPxJxd5U+/0ro2KiKY81MVc+WmZFTi4o2ywVGRJU1EMQs0CVRp+z7TFypRi
gKXEReqUQjvXMv0Zd/TnNw2dWQz+Y8gTMFbOs7MuI/3Sq8Wp634vjhuVVhP+hQWQz7AsFxA1gy30
7FGA6jx1JgtFpLGyKr8r811dGS//mw2WfZzZMJfazRLbKk59ovyIXXKallLCSyHyLsjhGSAFAvv8
VSO7KfQEI7sJPfXIlQBKC6ZUxqgoSB9soKhQE8N3x/wp9y2MZRnzwo7x8Kh/6M23dOp2MTBGVu8r
oLr//I4BhY1bHfRjKI2x5Z7tGCiXuhFZbXGqyu9TA929WpacCC5Z1Nv+tcB/d5yS1iyX4mSs/6DY
GChDEsQx2ahrGSTuD5S39r06/MX5PDfKOcLSTG05x2Nxsp2vzfiwGKcmlgwyiByBdYTQCnDRIuSh
5VYKajyjH4qTu9BIKTD9LBv8F6VDIEpDXQVASIYM4SorMf5UZ2MLCrM/NWa0f0FkOiR3ULV1bKgh
dncYQ5BdoqJwc26SyxPW3s4cvYJJ1PpAXpLQ3+0oeUeJLriLZXHXANq26LQCLn5KKt/7CpDxJgnb
70zsKWBc4jVEbaQkm+yDc5nlmc2rbiEqVGVGVnyt9I/l20XobiEuCR0rb/bHAG3yFYYpJLpkhoVe
grscnLBIqq7ks/rSKpXCxVoxjBily53XybDagiEOQCVQxGdj3AwUyfn6ODbdjMNUnMxHfT+H2kPn
N1vlUO/SOy3AXRvmYfEom/JjfnC1n2dGOdcs0jVF4Q1G59oqfeAZ9lq5vMRatwTJBJXOZEnGcFQ8
e3s7Xomd58ww56B53o3JCL444FqT5/a5PVbbfGt/HV9av4TOc3yU4XXFp/DMIueuRllYdU7Z/iIf
64/ZRj95P9dA2auADYEnXjbrJXIZfExM5LBxEtDPXIbkXCO5Sk2Sn+wWFMkT3nOoTkt2UfT5ELLY
YDLqtldZBfTADLcx3RzkSv1dGs337VF7KENWA5+foBK6N6L5MXV9kAENkkxDdLuB7g5acug6w+s5
xJmbYYjcLZX8ZFkJZreqrbpCY3H8QeavtiJL2EXHHk9jpOtgDnavhlFVwDfc0kIjtfIOnTFuFtXG
JCAJHFzct7dUFDgBE8ELGfVbZFKcXw7FBMFK0Bud6sbrfS/PTd/Qs9bXySKJn2JL4ApkY5ooMnDp
gUfnwllsWHLyJX6oitKL/WUkS+GDYaT+/hfLQksSuQED23yULs/yAwXyI7o75NjAuv6dkAIjeV39
zbMKSVolXNSZHS6IKeYYT4qe5idVSTUtnLy4/UnWFXwDczEaZXR7VQK3AA0SxHYxsYOyIU/06hBU
U3pMRZ1WmsX+hIHhVivAhwt5iV6aWgscHodMR2sTQCUDOfbleV5AeLsC8J+fvIwEABltK6r4JqmC
JXXuXX16vb02UVf3wh63lUauLoY7rPlpLckERRW6I0O+W7N4Q4ohzLIeU2fJAxhgojmTTYcI4gps
AyXBGF5R0eDeXnGb9IBhtPmpZ9KCIPycavul+SDywvzdFOOwF7vb6xV9SxdT7sZ/zh6/vVpmExcX
e35CixIMKk6gdO59mtdRgmr6X5hCmswKVKyyx63OGb14HaHldEpbLaIDxvieFc3eFjKyEkHKjEFc
xEaklYyPjTvhGGUHyVW+Zqek+5HF82ZEUw219YdWLXyjf6kc5XVebUlnUnAC8eAG1R5As8DT8F3D
GPLi6zqO2cmpn6bp6EHj20ok30pwFM5t8Hz1uPTInOmw0fXvlLhBv7xNKxQwQRIrvUYFfnFhi/tY
htMSBEXYggJGpOdzlGOsuTfT+0w2XSDKEC5McZWnbO3AG93DVHY36/5wQJYeYrhm2xFf91VfLvzK
8+ixNvaFRc5DTJKg/TvDYvuaPPd3ZdgE41tJggLZQu0DZRMkO/cNM6VzHln/3D4FQkeBZzoIZiBW
5vu9ZHALc8bD5KSDv6Lu+u20zvcmJkAlQVqQB+FB+q8dFmvOrh4vxqNybBrsaolB6H5NszvPy6nE
JUUJJUBjqMOCIANj6Xy5qPXsmkz6gGdIEdhbrw2152ID/i0SLEZQp4EOSU9P8f/ikY/qEdQiWCkR
CQo7KmerSwc1ticVZvOqmn1KjHePWO+dpzyY2aRsVFXK3SLczzOL3H7WBI+HuOiy0zS9rfa9S55v
+4XocNvoQgBJhBYZAsnlikpqqiXtkvSE+hH1zQqCkzHIvxr1B6YQH1w1lbzxRW1T10GEBLk3WCQs
PvKbS7bG4LdPgOUg2+y9CWgVmGAtLwNMEhe/Wh+l+98mubdl896iE3BumLthIRuOxk6lJycb0NbA
JNqyLY3uANlG2TCD0DvPTXFuMnati0lfk/Hzqm5A/qB2EnlR+WcEq+G766sP6o6on09lsa8YeAHh
K/uSzJHOXFNRwJWBMcUE18/sJyomlxgd29j0MlCWKETjvQozbP7l6p4zcmUmH/w0Ou38wcCcHpMo
tV1fW8ftbee8NsVmBcEyBaUEARzfmtu6dxMUgcpqqf1EH+hDk07LA3Houhnj7v22ueuzAHQXSJkY
8YALfn3ukUOmJcNwSqscQaf6mxHc+XENsXOS5OGiToM/r8PdbYvXPgkScQR9YP4xFnnFEOzEamJ4
6UyO+gzAQG0etDmNnLH7dJ7OzGBEFqwtLHBxj2HMxoLluG/JMUm+gHc+Q4M61t5uL4UFosvaAhCJ
eB+il4MuyxW2rZ2mOC3ajhxz4r1VIOgarTyiWfpHN95a4oSe0Um8Q1BDgUnk6Bbjtwc2jLtPHWRY
yGdLchyCIVqiBOgLIFeYVn2PKXR6QmnhWDw2EoQJL3mBa/zSLHfSAIiNF+LCrLltfnmbeA+qQ4iF
Qtk5D8tAduUIggnMsYl0jK5ajIX38mDnKO3pLXrTR+PYo+0OhSk3RG4+q8GMyhvDmMwGOBIkD37x
Ks/McunROoCbzEaDASxY2sYO0sg+pVttuwb2pt5qhsQcr4nyn009M8d9y0lNtMKtYY5psLCZSDzF
lz509DvHgUqoP23WSN8N3z2s9UuaBYbmr80O+SeI9G47siBNu9xw7vsWvbmqsf6x8hnaTJg++218
gURLOgWQhYhoqITJ4xL7SRz1pSSKCyIeGhTosjGMF3RFONuTssx1NefkOBMSOakXzT29nyewhy6y
C+MDYs2fWJSSWCcMYe2qBGk2VdUNs+cdR0VR7fs867M5gBr1lERuQpQd4AOg/y0R/xQf+JIVFHXW
on+3Wy/rd4YOOV+/TL1+9O1pMvsIc9WtGtHZapso7vCAj6APMSRflBL5RxhPbWMECgEi/8eoldoY
oviaNRHtlCaOaGKsc9CkKT5v0sfG21SNtflY9J25BKm6aE+TifjiJwaaEZKMROh6H+yvmNjBRWNx
iYG+Yiw97SEQYBdaNBr5fR+T52T9JyPE7/MlrBSUm/N5Y5ltQLKf+lBtEtL8MTxQALT5ttahaGj8
Q9QGgmXJXjHnYJxkUorCWIfeKKMmRAi/Qhoqg6mMSb66R1r4PdjLTmCGgxxbvu39ObBwLlH6g2xf
8dhubh+H62ctUFhMsZkZxkwQd3f0YzJ7bpq5RwKsaGH7Y00CmlaBnXwjpN4ugxasxiQJB8zNOdf0
UCTDKB5aUNd0U5WXemPSGt7RKNQgGzHsNxomkazs+vLF0DcDNaG7zWqAXGCtqkohY1rjuxNjPLZ9
7YIM3oVgURDTkny9vY2CAg8q/Xh32aBnAk0UDy+ipMu6wqxACF2q/mgQX6XH3BhCC4I6E31pmlc7
L/3BKj+NfkB+gbsDYBXgZVB7vLw+bHfQcDF7GC431zBuf5cNXkxgi7u9PMFeMuEsiMigRAe+My58
9/pkDIWd2cccOFt0QqERNPqFlLBZZAYTwkxdAFi4q/YdsD9F2iiadTSSZAPiiLDJzAgUyZIrQGgG
nUgUG+H6VynuBMGbuO1769gZRZg2aN1XX/Uyl+Qv1+nmf5AObKwPtLP8k9yabZTAasM6Dl7j1+5T
Y7/R+jiZ3+DvkmtFZAqpNHJAEAczTfdLJ9CgFtYsgMUee+Xnwqxlrm+Mh6FtNkvefP5c4XmHBZmg
R0bw4IyN0FqxFtDoHIvKDeJlCa04Po5W9+22ywkSI+iQnNnh7kpzsBIzGTvrOG7WNjTXoNxUAyvi
+Li1EA/nEL3BzSCrlgpesLALjjdkncAiQl3pcjMhB2y2tGut4/wOKu3+QQ/0SNuRcD1M70NYHoZ/
IFciSTpFHnluk8vGMPtb1VBvs45N89IsP1S19TPZdMp10MU7C11/iACBCx1jupfrah1KEjAU43AB
tDBYv8317fYXE3nhuQH297Mnqpq6ir4muXVsvSToWtV5WADP9t0pT3y7nV8xai0pjwqKfFgTal7o
gaBYBCzdpcnCSTuo+xHzg8vVRBZL7rxDDwdRtnRTfKskn0lqj/MNcJYBnh175pH8HEOmX+NF497Y
4s0fZlEcymZcpfY4vwDISMMtjPV5u3UTw175vbEC0EhBoLXcqtBnl2bqbMsu7+bLLeWOt0oaFCHQ
4jpO+ylS/HKTJT59TFS/Hg7mnQUgqw8Bup1yQi7XWoFj+OqbInnQCs/++Xflzr7bZZBRb7HuDvLw
1gPY8sP1S79juuagUHkieBfIPi37dLfWzY7omfcq/TqWJSLssbRcsK+PWnfMaIfL3FCS5FdbrVVg
xeoxpGuW/TaVxfsxmWMjaSMKeDIud587pIOlIJNPFObQIx4nkNZZtvMbMXyz9p0Ik5QARBSP6j02
v99k22UHhZCoU+WMMoKIxGIgu1VQNbyi1Y1zG0pw5cK+gL1f9mTbBcYuCftdHSEIogLrpxv9y+0A
IniUIovBfQzDDMDDY2sSO9HVkoB/FrxR4YpXopcF6baPzA3dGOBillybgqfBpT2u+qp26jSz0im0
w8CDHBSKz56nOZ5GfnEkJ/2kP9tf9Vdl3z/p9/lX0Bn4khWLtvl8xVz6VuFB4GWg3cAlp7ya+1jd
pTuQTu6yP2XhQwPC26Pylm+kVYfbdq+gN23TuisQofbRiMP2QY2A9MeK79rd9N6+TA/dCWqp97Ke
jOCCMMBwoILQCoBDQOkuj1gCOitHbSf7GJeraUTukpRZAKnJZN2YXbkuOxfj++POBUe2jPWbnRvu
dOOhwWhVGfEB2O0vTVcEsvHTuOhHyGiVD0k2JvfNQIqoaMs06jxDVtoURTCAGxiFPtaLzJy7DMdu
NkAQSayPgsd8hzCKupUT2P4SosLy6ElBTaIvCjlI9H8YtBs0+pcr9LK8XdrMs44ZpjfS4o6S32sj
Y3gT5BB4Iv5rhFtVO+ORvPRYFV1NtCKt9TDErgylfl1qBBAVujmMegloCn4sGKRELpTVVLBQq+qX
2HS/V5TuB69+UEEo7DfpWvuKYch0uwXOCWYMcDRifJeR0HMnMUuzuNCmFlU4pVTv1sxTNqWb929N
btj30GFN9p696r9un/8ro4AroygNLDGmy69fbx62MWtKoz0MZur5i13/UQrnsZmn5ykbfrrj+nLb
3tXWftgzwPGMihzON3cCV2VdjGFZ2oNRxBmYFOcYhMzdnbYWhq8Uy50OGQYfy5Rca1e++WEWvQvW
mTSu+CbMmbarNiH902M6+ZpDv0DXjPpthe7v7QUKLVlshhiceagtcAlaqw+rUSsjFthCFC8zexIR
zyt3zpTKePOEe8l4GhjyANhpLjeb7crIZqi9H9K2YHPrweLeW4MelDOypqX3iSF56gud5cwgl5m5
6dRby1y1B2+hL1DYzB97Sh+W3Cl8G/x9IcibJRfyVdRk3w1ILTgL3noODz8ocxU61s3QHroVTxO3
e1dUZ+eRzvEhPPj2F18OBw/vcVT1gbG7jF+QmlPbTqvbQxxXlo/aaKYG46AoYNZtiPXpFzNbGfAc
uI8wsI+exqW1okInZu7K9qBkID9JZ/uBZPEXN15Pq2k91UT5cXt1om8HXlFwEGIoFvw4nLPoEEFT
tTZuD6OhBaP6ADy5b6ZL1I8oQsiesCLPPDfGbaVtzKNae2l7yOc4VPXU9B11fOvJ+Gdu29dsmF/i
htz9zQJR+mIKjTZo8y43VNViwOt6pzn0FdEi1+tCL55nf0ks3Ye28DOxFMnj7+ouwidk81nQtcXo
FGjaLi3qvV0602Q1h65xvlEj3i7l8un77sMGm+FDFd2+Ik7VqKLH2QobbQ2wd7pmuz7JJC8P8Tr+
tcG9dbqxpyMdzeaQj5m2QVe93mjUkRECCK1glgjFXjCiX5HLJGNRZbkDKzXJwxydALPe3fYAUej1
zixwHtAtNI6HSWffg4nEK6irGbXd7DFBRyXOJohL4PzRLaYWhLYn/06wzLp0Y+o1B+LWRmQMyilR
lP2E4dLQIv2nx3Dw4AV2lNWD2JuEx3JDqXyxgYfFBwJ29M1eWgsQRU+GXxCtCZ8HRXGUMzBkwiLI
2ftTm+e8M40B29dBVW3UvlSeHmVp9d4oniz9F9piRRPkHhaEaLholKRLQVazbQ5OlqiBXiXm/Yiq
xi9Xj/tN6xSa7FoWhD8PUHh8KjBpItfhzmrSZHFmr0lzsGhdbwov15/dNE9nv6epGRbQfofmKpiy
v952yeuqPCItkskPXBaboeN8EqMgnasUKT3YOYYJUm1TgsG8dqfHrut2g4LhMGN9rDUvwv29uW37
eo8BnwBNA8t50OxTuSAMHkGFlu7aHIzaKw+z4vxW0B/YqR7ZDbSSEWULraFeyfIeAWNPp7egd0un
5jAuprOF0sbsD15qH8a6M6OYplp0e3XX4QSr+2A0x+QY8EtcnpWXVF2gFtgc5qUDJPHJMU+fN/DB
xI0uKSO44bYvo5OrjcSrD0t8pBXQIams0nUdrxheFNzDiIg2Ax5fHjjbqW0TQl31wVDzQFu/2K3m
l5OsDXv9EPyApf5rhgvvPdE7tIKN+jBu2ju3CqAcEimB8pNN1cSa74XegxXe3jvZyjivV4wsK7rW
qQ/T6oYQpg5Kc5vYMoltsRWMK+CZxjoP3IPJimtj6loEEbsZnos+y32wfz9kbfp+ezUi18Y8Fz4R
eGqhwcLFjiklI+5/2hyyNNmhFoeJnTzQ4zLsM5mSjHBJZ6a4Ja0gBK1ByNgctNb+oRvKU021bZ3J
oMQSM7ySfJJqLcQpCnYXZ6+aV/wx4/kx12XiwpKN+wAInN0oBZ1TDCPUzcGcyx110BdaUojvGEb+
q5lqPbj9mWSL4u6UMtPnZISi4wH6hPdtqbynjfY4Drrm37YjiOk4t7ghUScEUPOKj40OKvgr67w5
LIvxvdAHzIcN1Xti1pty7k8YB7+zAVNaqfXQr7kETCAKe+e2uUsaJbOG9DlsO5AaogBs2jWVpLXX
V+Xl8jh3B8gqXpwCJnKCaZzYV+svFqpzfQ3sfmH8TaQAVRnrHn90hy5joGHEazWX+GhGWmU7p6uA
7ci1Yj92XiKp6YvXBTpAtHUR73igAQXvf+5mGfIbB9LW3k9UfgK7m/yiGzB4MUu8Ufyh/muNP2Id
5OK1yUDC4ShvTfvkzi+3vZB9hYt6IovqjNkGWRQIKfgmKMAL3TxkOMJz9qszvirQscnmh0WDjE78
XmU/blsTroY1rMHWDakrviWpLl1GqwF7Z6bpLl3UyKLF620TwuOLYSwkukiTwEZx6QkVQEQQAVtx
GyqDtV0W6MqgFDXcaXXvRbdNCT3hzBRb7VlcomOsq7SY6gMB0eHGaO0mzPuMKH5HXLr4RTZDhXHO
ZPp9190FlGlQ+cUABxNKQfC4tDsA/1LYQ1cfsjsU2YOu8bUlhH49CrLLTjPDUfLVrkE9nEEWoM8W
GqtW1mtZXx/6UA3y1c+j9IkGbRG2NFqDGojCOvBOMSYDZPPd15TTnGkuUOU6Q+krbX3oIgbvyzZL
5mvbMdLDGrJWkpAscE/wHeJ+hm4yakU8Wj+OzcmJy7o+6Krir8adlcuYpTV283LnDQpv6IYwYDnE
JLnCpVkXhFq6Uh28tZhs3Z9NHa3PoqYq5K+TWFPQsSG60e3mojdMAFMRZNSpU4NhGvNgzs1409rz
0KBjSrXljwb0Iwqd2oAUopwmFxwoncoGevS+ReM4xtvk6bbTi64t5LEAl6I8AgwyX3pVKSVtYsb1
AaOOjg8CCdhsS4joNPNjG8cbx50Wv6ni3+lY/4PKr4yzQnDqYB+vEUBEBFOXbT/VlNikOjhF+9Z5
4LIe7drcWWv6ZpTdAwpUSyhZsiCmYLWYG0fhC4GSf6bbbaePwCdWB+3rEpAtnL5IQjPNfCVCeWib
134RzQWE7aZHmcyqIPcBvQ3G+0AJhmyBj89L200DgFPVoWpegI8KkA2HFUgOcNlJVilaJERVQZyC
NwQD6F8e8iauE+i0DNXBrrWtNnqBov5MMtkDWmgF8l8gI8R4JIpel1agWLVUpVlWhzJL76y6j5Yy
C43Mu7v9yUROAggbRA5xT6Poxd0CZqEO/WjSCjUcSH5jglshodN3/gqqIBA9725bEywKsjbo8IAn
DrvHlyEqdVJXC2jRQzb1KBaBdKKYwL6fGumXvzEEIQ8dSSMTSbncPXtxG73wCAzRuQ8XpyxCq+uM
oHR7GepLtCakLlCagdLSNVtw4S5ZOyRxedDNDoFdG3+Z47DXZxkRoug2w5QGm7KBig7EgTiPiDE1
bXhlVR2mQNskAURX3kbf9NVNGbXfZKB4QYS/MMYl9/rITBG4H2YZav2XVr7d/kCiV/KFAc7xprXM
G4cwx4vA2wPY1SmPktAOhzAe8VBug/8H8p79T+5OgU2AvTDi6KEFzp3cOk6Jjhuk+rie4XfdNtmA
5nFT3cHgz1iqPiL8ZAhKaGyC14VljpduqA1VCmUEpTxYfv1QHWrMFtBXAlmgPoAipSxkSM1xH22a
3dQcR7c8xL/mUPGLsAr0H9ZWA5RYzqlxTeILUBBKiRioBmIC9QDujMXVZDgUjLOwVsMRkV+hMODH
P/v7OoKgNjBDr9kXyI49to/WDxlQ6jrce4wuDo04TMRfz8m6IOocBnelh2kow3gBbKZ+dRUnGJtv
tx31+nhfGHK4VU5QhFgS6K4cbDd1opZa4FGbCivC7I9MR0q0JjyWcIGBrQ0NMc7UokEfrc0IxQgb
yBisboFeSFG9knl4BLGBrNMhWpgBRQCMJoB07yqHgwYFCKsrix6a7o3OP1J7DutEVnK7vl5Qtoe4
LOCwoCvHM+PyAOhQmE1cG0tSk1HFI3B9tsjwvCruqaiNd7uXPKVFa8JoDejuNFPQk6pWo6JDZtND
3+3z+NmFeOBQSW7M68gIOASKXyBhRA/4SvMka7IhJb1OD2hSab7bViB0VmUNPZErYLc+4AmYXfs4
6WcPidlyiWGXBj1kibUdKFTAXXM8NRjs9FO8cT/v4uh1AVCJnjZjv738SGk6txj+hou7oMZpumzb
W9Pr0A6ShFi4pjMzXMQfxyltMLIPM5NDI7zLdm5n4/Lv7O/GukjqNiLHQzUenQCkogxwcbkmog5K
MyodPVSx/gW6P+WXtrUetKyGjKlZQQq4zGTgMnZ7XN4ujD4SuTakd2CXb0+OFRl0pVeh8+gW0AlQ
nqr6ZRrf1npf6s9aRX8qmEe4/eUEJrE0wPTZKBmbE71cZZ0tdQwceHowt/HOuM+3+Z0WAQWxvW1G
cFmDMwMDFRivQI6DHPvSTpKknpm7ZfrxuFRzTIaGHfRh02CkocHuatPXsvDznD+YGTk3y1XGeh1A
c41WKTKeKSp/DJiDBTn8HBADg/WIw49WLdnQa/wtZ5JLEaxkWFdUF9lK53B4AonMuDP99FlFUxt3
NkYtZG1AQcw6XyQf9UeLNs2g1+nBwZxWnEISCoUJ6XNC5ClgPWFz4ch+MCR2+QVrC/gAxaDpYejW
5tFb4xaUBJWtvqmdAfV2x+3LOCz0tvyHgudKw/h2Z9iBxI0ES2WVQExSo6+KBgnnRhrk9dJlzuPD
sm9TX/+TjUG9aR6dLBgDVCr6CA8P3a+3f+O/F4Y5R6rU1ivXOIsP9hPZNvsqoEHvQ3HpaQlbfFUS
1JI3osiPLixy+z3bST4aPZbKyjF0l0ZVQJ7N4/ii+/Cibfku2VpBvDu353G5AyrUnWbmWGG3+HOI
Ub0w3psBywD7nbYELMPFgw6USKH65bZpwUdFNVSDXilTeL/CGZRG73hTpSSHvlktn+QmZuKn9Smu
htPnDXnA7uAByUbm+IH4rtJQNa5JcbD69h/XaB9XCxDtWSfp5rYhwUWFvBJ5BG5E8PTyd4eTLOmc
ajBEu8zPra9eB90nPQ/c+NNTVphORI8cFRoVOcUVokw1oKLsWjE9zDaJH4lVQIqR7DRA595uL0nw
kUDJ+zFhZUF3jOdYdrUp6Q0QRx1ALJvvpiT75bjdk2mkVHLGP+os3C147oi8phEYWHraqCnOeFDc
6YERFiFEegLTz/fNl86HX0L60bg33prGd8M0wOQIAU9EhOde5hdb+z6JvDLo39snuRqk5JC4bJfO
sqoWu5AWGJ4/5DTPAm9qALV2QV30NOT9vFuxcwnGIWn2/fbmS4MBc7gzu0Xf24rlYE/M7fRi7aog
D4wnF9VgFgzijSwREbzMWHvnv3HW45IfvKytaTZZMIjUgM1e06iExm8C8WmKke8Z6QkQhDvYDitJ
hUdQAscNCqUxOBtyZFDlXq4VLfY8G9ckPrgYmHH39q8V0ySzD267XfIrfx5fIEmSRf9H2pftxq1r
236RAPXNq6RSNXaVbCdO7LwIadX3Iinq6+9gzsHeVZJuCc5ZC8hLgMwiRU7OZowxmeJhAND9bV55
4m4sz1Y9YsQhc6w4vtT5IFk+H8ak/8y6uqK/h5pA8ZHUnUHd3BmTCNppqpp4qtGr+e7+z1j92pjk
hgoD0mLwUWenjIJXgpkE+NrRGXNPRRouLsDogWureYI0tDV+dC08g63/WpydL25WpcMs7PkUjgFG
IlR+ulMzX30S1aH2KSYuh/LYxnavuJQbo7PHfDDlKtMrGE2SfQ4sQNuG6pbu3eZezh5uvVAGQ62x
l/brFMhf+n3mo5d4GECVOApCyhZO6i8ff+6+rrdy9m7HdWUMFcp5SFi9yRdiEMoFs4B7r/WGh+rQ
nkuvcGPVp1+qHT9Enad9+h8FAeO4cYxUXJTlL8GjgLlgqCFZs4+aDImiEh5JZ/NZCYzH1pO8n2CG
/8GT5Fsbxta/5X9tzb4llxPOmelI5wH4hLFkv8do+NlT49P9Na08rCCBI0zQMFwHReeZbxizAqrt
tiqd68J6NVn6SYO2JpJ0KENMH5bQBUH62tbMG5hKpA1oHEnnJo1R44uLb0qb/Wrs/tf9Na1uHeo1
ApMqBsZpt/6OI+oqtRFeJ3IuoP62wylXXu6bWL/fVzZESeLq/SBDJitNBhuGCznXR3XX7+lD6xv7
yC0OYmzyVvV3/d5dWZz5MGPss86UYVF+Fuod6HVDG7iAoFlzKU6Vt1UmWn81ruzNDjs4WS1vke1d
+B59iIRCDyHx8thLz0BqGejYFi/VqX+SD1sXfqVLh3MidBjQI8Mwpnm8QkfwWqwc5ySxkXhNFdqI
dgLlLKLy50EGRKeoMQp5TM8JN/edY/1D+gf7qKSiUYdZrXMpHzp2DpQGdenMdB5YDM+EUPJNPww5
xiodgBNFOGtC7+b2BNGospS0w81Thudh/DlMW/D69S94ZWH2BaUaY5aTVpPO9qu5V73pSJ4zP32t
LMhZlJ+FBJ/+Q4IW8b+8QldmZ54LurJtPZiKdM7bh7HOvaT6Uo7/9NRdGZm9QlHLIlWKsTZjONHs
fWwusf56/46L3zn39pCbR3kFZxCOa/bupE5uKXUBE3Q0pge90jJPYZQem8RoTkqZy2CXSPZG1rjm
uwBDh4YA2tSChnp7KmJTwpUYOE4FRmx5cY/5PI7yI6qnD7OBQIDAonDMMUFhUYzD5YuJ3VPpHOWH
uvuWse/68Pv+/q09LZYYWIOoc6WzaA7WyLV2wP4BBgakOEJcCuzlWMW70WHy7r61lRow5L2QRwE7
IyTFZxuXdSXIRpAbQQqKepRaobu/VQFeNwEyqGmL2uycr0IwxZtEpMOTDOGNTq69rts4cmtfH+MT
/mNhduRqySCG3ffSOWUIF1n8NNTFq0yQ6N7frHU7ECxDWwPj0OeBTJUMpUqbCpulZgetML42KInm
CTRF/sEOaq8mgFo6lPpnL37KtGxyeoYjEH/Phs4thty1jY2jPP8s0JYBNRp5hmC1gSs9+/JROyic
luZ4qRLqWaBbNumv+8uYn+S/FvDJdTAiIac4XwZqj21MY2VEf+GnUn6uoFOXtA/a1gSN+VcRZkSz
CfVAVB4WHIcSkfUUdf2IghEU6szCzSd2LPWNwHIRSPyPGcR6aLqCfmXOPkrSVVMmmfV4SQtXP5le
/S0+safx1FI3O0A10Rve72/f+rr+a1CE1VexksIMCQ9tO15M+R0+1a3Ud3va8JsLcBJWBcl0iPzh
T1TF50hosxqAZE8MesFwqvqPfNJq10SxrQhBjbUf2c+m9azOTQ50nwaiuKhsbOvKIkFlw0EEdRUw
6cVzPoxWQfOKAhE7uT213XaAWsAWnG1pBUBR8PNEgQrcyjkO2+pqtY3NbrjEDNzNrIE4itMhmax4
9P2jH030nSDV+FdndqE1CFl/8FFlHSUKbeiIN9ACVBhJVYQWWYxI1L9vbnnFYExIRQHjCKLBPEPP
eaaPkJoxzqxvQ06rFPoGUCBvI733HENpNhygcKTXbzuSNzQjQcFFkRTDQuZ3oMKy0wrPCChSoRVR
REJSeqpGBz1raCs1NXT3p/2UQHnz/jLX7IJciSa9hixyMZBO1IfyNOmVczr8GCXmpWl0BknfT4pP
cYpCSBKfM7ndKADNAxn0iCC0aYJZjTYp3nzt9v7lZpdDPE4D6jd+i/tv9c8+q1yGkCz9en91y9OJ
Ci26sMC42aA0zWFYejV0mM5KGnAeU0Py8mrKS78r1Cjxe4DdlY3NXDOHq+7IoDWBzjSHPBr9yOIR
DXNUn09TP3gyhG6yeiucXUA4MAtUlLc13DmcGhyZ2+0zkhEypVyrLvrzFFhBu7d2zlnxNEhRppsK
AgvQ6NzazFk2dhTHFRPW9uapCeih29GdiNVha3//cy0PI1DTEMy2dAi0oS4mHtYrv1yDNz02KQEU
ptGU/MR1bVSfoHqbNGE/laZ5GmWZj64KFTd7Z7Sq1h1T4kRa8NGfYWHMn44OGLhwClRhb39Gr09a
aRQUd1H9k8tpUHIb7YreM0jj5xJ3m0I7JumX+0aV5aUAmRoiFPhTMILnwVw02COtTW6d9VYLbIkc
e8k5cAhRVJXhK5L8S62Vl6YoAnuqv6lKexw0029xaXo9/8lT8wk/+UCSj0LX8HJhAqiK6VbiFVk0
OroWXkG2YvMM/wRFSOg2Y+QxpVs9gWXMBLAwiiOACqN5jJ7K7Z7ztFQSWa7Ns15H2GwdqcxWGr+8
naCkCeUapLZAs88Zm2OOcX0mUYyz3idvSqIdnLHEueo3or+V74i4EsBF+NQVT465Zk5v1JZxphCu
ITtT5iUkedLYSh5yWsb9gbacgOslG525Ed3ONxEJmpiTAccAgqPIRW83MTeVqdYzWwkdWidBJBvQ
Qivarcns85cR0QwAp7gaIi4EV25mBe3/VMo7m4e8+ZMUNQRpTswYdmSL3zDfyL92sBZknfhgC7Gh
GhCqUSqSKay0PxpnnkUg8VaBEqo4mAW/la7NT8fc2szNOaghTw0I+KHlQFJe6kH/dx6Htv59/5qv
mgGyFdqTiJYWpcDUTqXIZg0Px1bP95IN8jjXTAxQbdiHR6fgO4EHj2uF0jDQH2J/r7ypxHs5LW2J
hpIMtcnobWoSr5C/sXQLELG2Jlwq9FvFvNkF6LRUrWmwi5iFLY2P0ZDsuZS8ojS9cbGWGnzoGaHM
LeqoQLMsCC9Us1MyssoOB7U6VgY0V0mRuEk9PfbK+1ToQcIhx599ZeNFau1L3Y+hKZfoaCE/8nN9
4+fMHyuMAcevgbsClB2VwXlskTXtUJdWbof5aPp50Z85fWii/YATmhuYo67YO8yc+2CEAblw04F7
wYe1IG4wr0Ri7GPctiMy1iKXPeDm3CYH222rObj8oLCCuRWoX0B+BldwdnKo7SRJx9RQV0ZPGya/
Kcq9YfGPL8ZCYQS0L5BEUFudxTGVmEzTYJ1hNo1BNNWuyi9OuzV1ZhHAYM9waECeF2kszujsHthg
O6ZtRZUQK31TWuOz2dgBgsInmslB3pVub3G3tjse4Gnaj5a1EU4sS/OzHzArDbaYpVprRqFA9UnQ
btDrO+T7+DzsRHtXAF+lDYt/SZzX2QSWDN3DvzEooODIq28/IEk5z8cRz1tLGz8xImM/DLlEXYvw
0OzpTmpTf8rzoDPiXRPbmWvnDW4SkZ8yR37jgN5JTH+2SBrINjCzjUkxIktOXVooQZFbk1d3STA0
yU6LixfQwoKqr3ZpHn3u+9Gvq/Ro57knIQP9+InBMDLECajG41vOn3DTqLuWq+UUsmryqIKCRFK6
bIsTtnL8Ae1AIQLMOgBJ5uX2HPnlZOY6po/LUNxkvRuZL9iWjz4EyH0wchyZs4Vg15rFumNJNVUq
8ynE+dzpBYgouARNXu/um1k+1jCDQ4/IAOnlAi+MJEdTm7yYQqN/rmL5VGnQUk+BsDCnjZHg4kzd
nrlbS7PbTLN4oghNp7DQftnpG+YUe3X80iiYUZwC8tNuxDrLZgIC9OuVzR7sWja0BuwwPNjxTvWk
1CWj1/xAImldfpouS11QCXFsc+Dxhq1i/98YZ7FYJLF4ivD/Im3OTWpLUlKUGAcwHOtTerLQBbY/
y6F+jHzqdYfOcrVvA/IkMSDAfsnxCh3khxaDYauNy748rdgHJJtg2ohobF4LRDGrtDRu8TCHCCel
GBkA3bpokzu7ZWa23SW49szssils618GpuzI8pNOt/DmK64Si4EUH+QXkEBDkvrWcWmkSRpZIlM4
tPIBwqoh3qmjzgmGarUPxlBCap48tIXlSonqTjLx6GAEZZW8Wlw+3L85i2BanC+Uf+AEoPMDZePb
nwIIUKblUCEMC+UpUXJX6j+u8zgzMXPTAAr3NpvgzpzO8qsYM6BGKC46TUA03ZUmqPEbowvmPDwz
CfK8eoIm0KHt3/tS82kiH+8veFFXgKe7WfFs8+Ux5UxymimUOvullSpfIxhYBQAm1MS83rR8ZIm7
vJD3Q5/v8ijxpFzb+A2rm26jbI6gFbd7zgefrAhtNN4j5q+pC2KmzyvH31jmykkWI0vEGyKExeZx
ceIwtBpK2JAUNwJuIj2AgrtT3y2PBbxGRXY8J6ctLsoymUFNCEEI0hihZDbPb0HfROOpwN52yJh4
nHtxR3b1lPhTU7gl/X1/jYslohckNO6BoYAeAqopt2e3kOVMEDemMNYll8rcVY0KX/HzP1jBxYCU
JWb6Leokk5a3MjUH3JDmszF8GuhrXmwE2asLQatGx4IQ0ZjzskDUd5KpV1PIOXHl0fA0lNFLTd+I
KxZfR1CIRW0AOTN6g/OvU9ld5XSZwUNHlzzVir0eXQFEIL48ANSgqhuqB3+JyTfPB1IGMPaFTdQ8
EJfefh+dZkVRGoxD0Lc69hcWA/i1n+qDVrqWp7tqUAd25klPbVj+hO5wDEaH7eoblA5xnRc/AnRX
IfIAGsScaKlLiVMoUgvvI5sehNqCrKjAeaj9Kn9zBi2IIPtkkurt/qFZehmx9iuzs09qTAoETgqZ
h8nRPFmH8SBQ1mogY/jxdvVy+WFvjQl/c5UDd6yiRmumeE9Uya+68ixRDF/tpwODZ3XyLamYZYo6
W5w4z1f2CisHe5zHU9j/MZDPpECxRj4+c+dqf/TUxVhDdHuMd3njUy7c5l+zED1DQR3JsS6iwCuz
JcPAjrpWIdZbP9kS6Oz8/f5XW9/H/xoQf39lgNlphYb5xMOsy14Ikb4MNm1dpwc9q3ONKdqIJRfF
UAF4RmfgPwuaXZCC2KxwYjy+nR9xj3yJTolXP9evzgvosyf1Levd4UV/SP36x/2F/n++4H8tzx5B
aqNBPI0djudjeoEE8oW8Cq1zTz2arrUfXjBsM/m2VfjesmrMUG8pV5k5iQ+o76GAovQAGu9wKXfd
QXoeyUuWeoZH99to56V/FftsCwUC1BMWXS48kR3vkUSFqMpnrjNBEmpsvnbUTt37+7pmCAobOjpN
IAAgh7s9QKPUdWSMKjlU0699iqE+3U8ybbjVtVuAZjhWgvgBbYtZBpIWEzp2UVOgONJjDKXZfCls
XdrdX8giocLJxGuBAij64Q5ClNuFAIOvxXJjIo9uhkOeJAcMpDjrk+TxHqPx7ttaXRAM6VCKRsNn
Lhc9TG1dcWbl4ZRkgz/0pQViWtJs4L5WP42IiKBCimrB30Tr6m5nFgpIKS1QktSMA0OsXTfSjmUf
LkeKjROD26D3hwB/XrqqQeU2S0OBC2mfJ7N96Bg/CEVci32+v2ur67kyJP7+aj2TYvPCypQiNOQM
I4S6yk1ZEhTJ8Ou+ndWTgBxQyJCBHjunRNboIGJIEuUhZYbPDOoVqEYCQee2ZeLfNyXc3fypFjxF
UdTH9MV5fKLZfaIwPpSg2Q/fIG9p7uqkO7G2Djgk0FiVHYiGKO++0dV9BM4ZLXc0NIFmud1HSWoq
CHfCE+bTQD3ZxjTGmiERyut44wSuuj8IT//H1MzdU7no4RvwTAuJfx+se+sh86lLPe1UvlenQ7Wp
8r+1uJmbr0rh6CkSeIVjbK3tIO5n5ivmJW4sbcPOQuCl76gexSjzRNM3o/8Umy+mtaEAvSxwipsl
iqXCg6O1MPtQbVvZaYtac0gaKE3TWlJdk7xbtenWYw0tl+9k+pFXkLaZENlqhfn6D+fkyvzs4xWt
FKUZJryGutbGjy0bqS/HdrevUqSL/zdTs6/WsbYgahcVIToOxyQhT9wgh0n58PBrsaGmGNkF9BNu
92xF1ZhLMWkQ7QzRd/Dz8JQoO4tbHq7JLmYbbmT1hMC/o1mIMvhCTnvSCTj9Nq3CERFVAclTGmN0
7CaGWF9zIUAiYVXoWCwKgaQ2E6UtozxsIjVzpz46Vtaw1RpcM4KCqQH2KOTPgE24dRkkMSseW0it
raJyqaWekjbaCHXXtgvoBzDREbNAU2X2yCNJs9OIYHabov9SYsyE7JpAr9uNhHDN4YpGtIKnFxnu
HGIhGxhthunZYziY6VdqJK+YGPyV8aT81Kk5pt4yYn5Wx+ajhHScO4jeIPCFgDE6nmJ7r18uM8mY
3tAxjDP5k9qDUti19MWWzCdNMnYOsCwby1xNxkShBfIYCLmRjd5aTCPoY8laxeF4MXPvnZyNF/Zm
A9zRec2r/nL/9q49mOL0CeFd6K3Nq/cRIzUtNYej8IIRhtT4QtLprdbl09jTfzgl16ZmLnHSoM88
WSNCQfmpGSB7i/xZA93p/oLWjvu1lZmfYI2hxVqnoMzCX/MBw5CgX3HfwtppF1K0Qh0RwfO8yVjY
Ca81brKQ9aXp9qhTHtscUJTMSar9P5iCIgmkRWRTIL5vj0KVdV0n2ToNzdo+OXwKFFN6yHrjH1y4
EMxGnI6+PkRFbs3UmOFuNqxgYSHl/QF6/OCrjHG+AyvPDO6vaO3zoIOD9QArBYT07PMYkplHUafQ
MCU/yo64U73JSRG/dhaYiagWu2aDsAT86u1qkizV075r4VXt+CGz5AcpausjxGAAZ6saP63pcz2Z
gRWPYWZFG/dp5XCIdwrFclsBenAegGaNVMglZquFKYZxT4z6lYbBamb38VMOt4T7Cqwxum/z4NOu
4o6VRYFafE4M1zSr3xPmdG58q9W1XBmZnb4e0qliWjXWUtjvvCYvGE9f+ZLUbVQWVnyQqFgC2Ime
8LLnjFEmOercDWZEZ9/1huyoY75Jev9LytR/2bYrS+rt0egjk5CSWTQ0nPIPWs9osqZ2sXGb1pYD
ZgYUb4E2RIl0tm0TgAk0NmJ8G166VKpdO+s8Vekw03Q43L9Nq6aAN0ep0MTLPn8qJrmHaERiZSFR
n+Pu0LL83JU/p9TZsLN2EmxTqKWJJvaSCDIyqRomnmHoLY7bAPKOl3KN+1Kd/r6/oiWvC5JbwBkC
UAGnh7d+5osGq2sNq6FNqPMWQevUFb07Mh2CHjqV0q/VqHQnEIL1V/DvWxk9J1RlGtVINz7icsVC
KBA/xEKoCX2E2WNFmDZNce2MT4w+UuPUFxg78nx/qWsm0E2Bj4KcEwSSZ65QYb0eWdCWCfsM3HrN
2VPG/XhkG99upW6HZjYG3WJSKxgQC5c02YPmZJNZY3aaEWBG8vSgpRjQGUbMzT2CMm8ZSNk+L8+f
muRANqwvTyjwKpijIvzhik6hqg494s6sCMf+2RyS3MvpAzGah5I5X+9v54olwFZsMUUAaTkO6+3d
Ti2DMoX0PDQgFUirN0N7N43XhAzBfTvi+t4+Lyg0IVZC4QxJOLb21s7YyomJmRZTaDLyeRiGV+40
x4+bwFrwhkFPTF2w/rJinDqlk3hIpAR8hNrqueMbBWZu/8NaMAcG9EV0i1BTmOUGrNbrKgNuOWSY
FMajwXMa/uFkGzB2VQD2kbQBRj/bLrQW2hS8K9RuqfEeK8nPdpKeS0BS7m/ZStQMO4DGi7opetTz
7GBs2NhDtpqHdodkx4NraYibtWlveZ0MZfg/uRPnDXMzlSdO5rK6NMpdj8sxBQ7kDNlu5FSPX4oK
SK6N37ZyMgF5R9MPeQsmusyxK2lRqaUaN9NTzdJDkWiemn7TJi1oiPHh0BSbALQ7uE4ypCTmrdq4
G5QxHuQpnKQ8jGSU26LxKOnk7f5mrywIW40j4wAWjrxo9k31LtfSSdamMG+ms1yzU5Tzs2Hyg5oo
G/XjdVNgJQhhLjxws+oCcNZTlmsI57lDXQkIEjr8kJIj5iZtVNbWrjUSPFvDGUUWu1iTk7YZi9Ux
nCLGXGnMflVtteEMlx5f5A0ouQPFB+zPPDLVy7hCAIRwfmi7J5X2j1PHoGFMP33881ybmUc5siRN
SmnQ0CnfpQhy0lbkd+0fRPgfP9h4ukQOhBI/qguzR3LoeqUEqS9DrpV6Kfua66eBpp5pkY1zLf6h
uc+9NmTf+tw4NghRE4RUaW66Opc9PcncpPnJuvde3now1RVrgM7iG9kyXkyUxm+tNVHD8S6bGYab
Rx56NQ8A4tUAQw7K0dQJWNJyQ73Sar+Ufe/nHALQ1OGuVrY/WOcQN3amL2rf/JQl53Mno088JP2h
7tMCiPPpaZAx8s4edkpVBZ2sByqlNoTRZG1nauXGeRPbMts2NHdAEDbAfkLtTFyuq9oFNIHRpq9b
GUFMGuQ89SMtOrEh2eV15LU11MK4s/GlVq4RSk0YQY9JH8A4qjOThHZ8zDAi9MmRP1H2fco2iggr
/gAVOURLIO+upao1MIDEUvNwBDM/dtFGpqVrOpgPZ4OhALqNGpXJh2NBjJ5BaoKMDggYeR7Q10rv
cGoD+ETHrEr8ihcS32uMq0PI65FmG19tuUQEvw5I18giAd42hBe5+mr6pCvlGDvRRSXEOVp9Mn3m
hKRjULWJmgCXaDWv9x2GvWISDgmcLEDTMXF8TvLBUSg6tRzzUGd6rnocvvhZaQlUK1sAWp3IRXyZ
AA4ZR2JMY0vr9NHsLbXz+Ghmw37SqlTzmW7XvVcPOhISDylwTdyoayXiDxOmVzwqhlSAV8k76KtB
yh0Vtx86oFbqnpcstQOdQ63Qi40ohbh6X+CEuhDaxKQpF8NRx5+11cnJvgKTfPITpilf7bSzvazS
JUhSDlJt+0Ydx71vTkqXHzIpduRL1OhkOFiVZRXnOJ04wFPllEPJPEO1b2eOrdKD8tEMrcusdipe
sxTak7uSQxYUkqoDIV9yFcOagrg1IgeZIuY37vQJDSHXMgcmuRpQDEhOwKxzfAzMpZYfFcPYBqOm
io60GQP6WEdD+hA1/WQeHZnS+Mx4SYoqgMBqARaApKRDoNiDXpVuQ2o/7p2KfS4mO69LECqG75ZD
h0DPjSE+g+ZIfgDbU0ifSl41FGOQgbSr3Qn/SPXm5I2tHvWE68PnPKat2nh5Nhjt29DR0tr1Sl2x
d20seqCLU4eN7mTXDtlJUV7qj1Enb7KHlo8dHjlUnAGARCZszikpfCz7lLEJZ4qUbzKEQmuZHBwn
3yi4rAR+Qs8YFwWpKf7TZh4nGdD7GiyO2xloQWsF/T7fAyF/0jFHwG9e/wEWcGtv9ujlrCgTU4K9
fhewndpDJ+qlhk0ovftmBZEf6bhlUxUv9q0jh02MFEH8iLd28SIpTpsXSYaSFn9GTrzLHxQ3Zjvn
p1AKTNCUM9Pd6ClQSfcFtJUclMGr8t0WWUu8e7NfgR6CYBihROgsWjAxYIjKIJeILKMRNPDcqcI6
ovZDrMelO/I4O7YQEtmnlhzgKm61xLesz15lpYJGShZX2Hfb8IyMPHcxJtRWmmtPGOMaocVr/kLw
vr/vGldOMSI1IU8BlSXMV599bZJYkkO7KgvHmn2Rh+oXXMhnRck2PPC6GYSECKeBpV+QA3KCaiKm
gYUUeNAA4JAuqMGc8R2L1hvVtoUpgZ4HQRUwaUuMbZ7tY2ekCjRD8zg0h8eRXOTxAXWd+5u2+FS3
Jv7WeK5esCizO533VRxWZbzP0u4Rasi+QREjDT+t0bygQBzEabsRjW4s7G9L9spqnUAnXqvqONTt
txKzK4r0DC2pjTRh8VKaKOxBPxowToAzwPm9fZxzRUknSG5Hl1iKPztp6aaVfsKEvV0C2MSHd/HG
1CzL6kmeF8hWo8s4plJgM5b4ka1+qjg/tQnEy0xykHql8AyHbyQQi7hRLBIpNAoCIpN2ZkckolUV
kYJElyIbyoBUnyACTl4pXEMgT2m1k6yGPKIIN360VnBjF8jc282NO3sszZpFF0WpbER1seSRVD45
Cv99f2uXNTFYQoSFpBw1TWB5Zo8GcSgfLTRcoVA8+hBF9mp+inw5u1ioiGle6ac5Bhnow0PkqVv1
4ZXbcWN75lIyEANYQ4boYmoYl8jQgshy6bGP2mfOo1NfYdSQHJtu0xlbE1CWb6VYtsDGQPQVsJV5
ktuVVaZ0NZZtYgbgEWMNdhje5EAZrz2ah4pskscX2cBfe6gaQ6hIDLSZfVBaqLRtrDK69KB7pN2x
y3/d/5Bir26epJmB2R0ZFBuS+0kTXWq0Tf2KDbtKBrAozqIT7spDqbK3+wbX7j9k3dFdAq8DxsVL
fe1kCOlLTvLoAhfdeH2sHpK43/Vp9UONhngjmVo1ZgvpHQ2iF4D73BpDVYTEWpYiE8i+KnmIOtUu
Vl/aarPlLL7DbBsx6AIST5iMgzxnPoTHjHNiJ2pkQ09gfNQOQjp78tix21Z0XnEtN5bEibnaP72u
WRsrsFQ88hf6E0IhmCbmJYH8nr5GgU7c4nuERneduOSwJXGxdvxRr7UMZAmowSxmzrfA8/VGCeM0
iA+9lz9HfrofTsRPDs0+3VKeWPl66KmiygNaLJKk+eHv0C8ZI82OLl3bO4c2k2sfo8ubIImSyU2k
VNnwniuXDYEw8lS0pqFvM68uGZjmbHaWGl3QHHxUitpjnPr3T//yiUVtUQBTwTAHMn+OJdG0EVgS
pNiXGNfdrQiKPQZo9J5hdFus2oVWD8Zb3NianRQVOFHOKGwJ8UQr0B6cH0MF9JSrDG6U+RK0x4HJ
99Xy3IzgHLrS+1bYvdxQ/AKwDdHGA6IA7N7bs4pKoUL1dIoubdJ+taqDNvLX+/u5hIlhkWA1WpjG
grB6IbNEEq2jkQxAjr6nR/Iq5M0LV/GKQ/Js7+7bWvl2OBq6AcePjgL6F7erGdvc7qBwEV1SO0O1
KSWlonlEj4oMpaAMM9o+bg6BLPCrOCioK2i35hDQkiGpa5xGUDfdhrMTL51Lpllf/8GOoCsLlD0m
9cw+EmYbF701VdFlsNWDU3e+0X2J9a2ZbCsBw/+yov/XjPBrV36LRVIOjTzxkkEXXvGR9g36wUH9
ABED8+NfeMkNE5L0NaYF595W5rX27cQToEKdADO45rpVxNaiojW06NLYR2gY7BJoEjck2nhuNqzM
tegLLSW01HU8po7qg9N7UcG0UZr6X74Yep5CvhP18EWug2nADsEbcIkNyTkmJshsMSmiXctrZ6Na
uOwmm2gJggYFLAg6uRgidfvZhi5NBsRDxgVdQ+1B7Tu73tuZSjBc1+F2tNM7ag0BxOlNGSWrxKR7
JvVdu5P0GHqm90/q0p2goAzEBnJoyGsDbHX7WzQtK6ceEiNhLpvnqtQ/seHDesDwVTgfeG4gkrME
q9kTlduipUboZFG7R4Cfh+AHRr6uZpvMxPlpERpEwItBHQ4FCfAHZkkCi+SoJGOFEUEn9r1Aa1mI
zaZnlELA2UsOtg2Z560TKj7XdZwCVAUQ8aiJisa8yMlvt3AchgKAHiO/MKefnqqp0w+2GYOmZY/y
uxVN9jN0oLr9/e+2uPtCbkcQ9lBARz8WXv/WqtpqtEmhS3TmGLHh1RGkxyl0gYLRUQ+5UZ9qGdo1
GrQSGsPcmY3yhZE4cu2IfiESfY6JOflqBbG3XM4cj2WNHmz8wPnJEj8QnGeoxOKboNM625ZWL2mb
661xVpvas5LupWC25ak8e8yJ03jlqEfuYDrjARfgZHIzaOl0NNW+3XO1a8GiHdLD/Z+0/FD4RUIf
F8OjhBzHbMtIlRqT3mTG2Uq7zkMX+49ZK5MrA/ilthWqUz3GTfzfTM4ic9YoEFoqU+NsD9GjXann
io0HrZcSH72ewmukZosKsrwBt4ucPXEDsD2m1cCijk0uiHgB3hgmFt5f1yJqFV8XaAO0toGKEa30
2+PXJugr95mtn4voh8Szb52hBrlDVFdRSs3FvA7TUwf2u2q6N1WhrwYBLCbWmw1XOo9m//4KDY0d
FR0x25i/51MPVDYCCP2c50pAM8PVLZxx8gam0saC5ykCLKGTjwAd99sQ8frtejtcQ+oonXHO+mKn
ypPbIIAwld6XSfvQTJZLhq0ZjesmNYFwAg94IdKkmjUQx5wZ576Bdlf/qyuyQ5aYu1FvThxjdoxK
eb3/VVcuCLgVkFJHAQJVv3mw3vAiQ8CBjwpgNpV+TCo7pHnlgiLjd8lWLC1OyK3bFPVx0FptQIB0
SA/d7qhtgYmIuVr6OdEmo/cqLpmm69iNvMF6WJwR5AZQoIKjVPEkYILzrR3VzHKG0Z7G2cQkWflH
bWY7ID1cOMuNSGWhSYCwHP1F7BD42+AIz9EeAFFU3IxhKf+CpDgBMBbTMmyQYQpPfVM8xQyEFp65
cQf+HvKbjRQJAdgHUJGFgucC+yPxgSixyvVz9miFo48mNMHA98kvC08O4GO/ERVIrg3HNq8XYa3A
GatgIoirtxg2U6qA4lK518+OxJ8NJfFTR31syVmCZA43ivcxPURsS/J/cT6FUTHvCXsMJNy8q2IP
St3ZA4yOMUBUGTl0hX1CDRyzgBMffciPvhcwh8EjOsBIUIFbwDxkKY0kVlL9PI1flQKTMNrOJdW7
mbf+qD/dv3qLpEts6JWxRXk6NgeSqgPWFkT7ys/C4UDekkMZOP74vmFrcfVmtmZXj+p5XEMRWj9z
jEKbMFQnQZURa9rHj2IAbBpWdIfu532rax8PfSL4F0QFKHDOnkKAczrZGGCUdekBCtFBLfcBp9mu
ZolH+BZTf0EV+7uhqCkKuRMgyOceOzeZasbihPY7MaYLE+XojkI/fjiwQEMdST3E0SYreG1n/xap
sT74gvkJtUbL5hXpsEizwTDCL+24hdtazOMR67o2MXuJ4lab0nSAiUl2Xjul+m4W9a5hIMWn9aMF
SpA6stwtoz7o8t/66DwTCO5ZY7OD+Is3ZsYO5XOXGPoOorUv9z/x2uoRBUOGQQNYFmyRW1ebAXQI
VUa4dBABxdzHIC63+in/j7Mv241bh5b9IgGaqOFVUk+21e0htpO8CImTiKLmgZq+/hR9L87pZgst
eAMb+yWAV5MiF9dQq2rNhHSK6qmKeGtXZghyAH9CQd6Z/txexFV6JjYY/QVw9aAsfY2s6BNFdYEB
MEOnb3yzATUidN9BNeKp7uT3MUixRF42dB7FoOOKbfHzZV+OERt0OD6HBWSYBUJFgTuHy+kCKAYe
k010sDf2Tg+yn4O3lrgsPVhioOd/rYmn86x+0JgzsApAGIYQxdioG+jlQVju4Pruk/6QbPl9/9qu
uNTrtEVs7plJ6fR2RJ1NI8fmAuq+M5HeeloO9WkWEHStDuOmfMw1z8A8k1+tqrpfVe8+v+yZcRFx
na03n6oBmowwzkbkg5ruO4q6B/Z+l4CstU8earAvKfMTsu1AS8Fi07cY1c3C1Ka+rQFM2OUH4igB
0oegatb6IFcIL/nXSblrlRYYURHnrt3kR9NvXhLXp37+k8Ref2h3Ociipu28YZvilfjOb2M3b1CT
PpFflR8H+Urd9jrAv/xQcmUua1jTDsDNhDpeAqo3m2kAzdl00InyMkYq9B5/ZcmTAD+O6YGPa6Tk
q/YlX9LZEHAhxudNKA5o5bvvMdy3sRseQK+EJH5z++Yt+RWk7+ACEwoWeC4uj0Y2mm3poLIa5lrk
M/JDN9Y6p1fhvNhQELmhxIQGN3Q5Li2gtgS4YIXPm+YAE6V8W+DQKXOzw3TOTnd/T0xZmRK8SgVh
ESyv4iGCN7vC2FdRg1oJQ2DYG/9YXQZMA1pqVfp5Ib6+sCIlnKYetUbq4F2Ppuo5L2aP2doeSjSB
kayJMiyYwvihmBcAOwQ4FaT7i/w9QYgEUyyzk1egE5y3plXdj9Ko2JMy9e5KyLKwgYBkCzVywQ1+
VWsv+zRVRgufTGEYrvxjYd5ijYBpISoS6bPo3uHvI5S+PBVFismSXsNrbpV/NPpgVWpA9AN1iqAs
5+D2GV/cvjNbku9FQcAxMxcR0aQ+ge0mjHmx0RJ73+nGSiq0uHEYRPzUB0LKJVmKugp8/02MZ8ze
2XH2UFjaYxvlK+HG0nqAP8KQEYrPICeS7izyujmr8S9h5FKt3LdxanwQqCspXppaqgH67Vg1V17o
hVuMegPqkyD9BnWybLMDo2xfk1oPeU7uHGCbMGzbeOasKR5Fitz19ltR2quDBAvHBGYxjwZMM+BW
8kwEnUumGHaph+od0PpB/tpCDLP2o0BHmHnQ/M63oE4OgqS9+0WsO14lWAatAxCDwFnJjtGdhxKc
tbBMs87eD0YO9brGfmR1B4yH8R9iLwwICKIplMYB9JD6QbUBatE0j7Qw4pXiIUiKvcxWPBOkTLnR
7N0ZHHejRf6C685vIA6wcm4XXgFAaNDcRrlATBJIvkwfZ15H+Mew0S3fiIAV1da6JosmUBTFgIK4
IHJXG3iulnHUKcIRsGvrzcrWBCIW7t5nHwN+Epiqq9nw0qx0laOhHk4xveu05I8LNrQynVeSyCUz
6NqJupSBmF+uFU3AVjQUXQ4IzfZhr8SIiJwtUfa3XdbSbglotehEooVsi19xFrFZnGcz55Eadhn9
O1kWhsLqFejZ0o0+NyF54DnRS8AHYwhbEOexa3HimAFdRqb5NlGOcdQeUs5fv74sDIWhTIQZScC3
pWWZg+HMNNeNsFMbT4u+F/TltoEF14gWE/60Bb4IjMNIrjFN0RtBo9oIm8jZmCBkLlFtBwuXW5Dt
bUtL6RJyPaCWUAhCqUT+RNTWitFuRyMsNK0qvBzB/RMKeu5Wm3MMYJDahlS0lUDkApINoTuhwYsC
/xoqZeE4IukUQjroxGAASNrRccZsbgoB1nCoPzDp6qVW4uV8pUizsKsXRqSjUjephTEuYQRQkAhD
4nOSBhoTUgffbu/qwrm/sCQ9oNlogVazbOAlotee3VX2f1gJLpWAXKJqfgU1Q59d1Qd91sIurl46
Q38qQAPt8SYXw8dpHNxezdK+YQADI7R4QyAJIO0b4CaZWliDFsJn3WkddCFoqje7Tgd3p6LnzsqT
tbB56P4JkkZUJqEUJT0iWgvJ6J66WggKUtvLtWb0lCnb3V7TwoETLUaMYODUY95GikU1KBTOkK3R
QrNy/Sl6A4k2cCBrQg2LVgR6xgB71DVtgGXwtmg7Rwsz402jmpfUe6ddOQsLsQUB3FCUbUCufiUa
2dKKmRnVtdCe1buZj15XIEHh36tE8UmzUo1f8LbnxmT+ulnTY2hkQ74oj0N02bfuOPgNpx5YZ7xu
NAB42nz9O4m3HO0+wINw5i9fEFXNXD6qHGcvN31DGf1IfYyNeSVwWPpOQqYI3Qz00XHQL63QgjY6
FO+0sBqcyXd6CCQXU/qLZl8lC0A4hjo/HB2kpgCHlY9d3NWObXNHDfMhbw7on/LCM4dBWXk/FtYj
cIQAsGBeCgSk0vthZ7yeh2hSQ92MD1MB+vuYbzQ+ff3jABcA+kbBrmuhLXu5bSnAFqWhlGpote1H
T1AX7oufGJw/3D4DC/5HzAZAQAqlYDB8SHfV5M2kNHOioio7nvq29jWFPeRK/o4Sxxp/4VJ9Fvgp
VGpEyHJN4DsrU+SwimJNYfXA35J97bNtuiv/Nvv+btqSf4bf7fIX63mtZHI1kIGzgWahMGvZIjmR
jnqjqxnLW31GeuxHYXYA/zKqiKY/vWImYmc9as/DY/IQvbg/NbBEWu809dw/t3d6wfXiJyAdA5IE
TRpL+qDjQO28xaR4WBXkIcNkdUD1VSmyNSPi8J4HhcbkZA2f57DNENSk2ZZPafDldeCgqPCIBvj6
kOddmjDLviwiF0Fhrhh+WVY+G1aKMwtn8v8sINGRHqlkbo0qc2ChZlFYJ90RY+KIlJLyX0+KcsU9
rRmTrnNdY1q/dxU1pFE4TxgZ6b3Zeqmif7d3bcFrXKxJVLfPPsykMcDx9UQLS9oHk5ZsLCjBDqTe
3jazVMe9sCMd9DJtijLBWHdIXiafbNH/S+/731HlfQicYuyPKJCmgdr6Zu7F4PlfORzi40tFepgH
OZUDnSsXHdDLZUKnibTAUqmhVkfVpiGYZkZ8+9wycuDMRG++/VvVaesN1Fn5josbDOUrwLxxy1AJ
uLQ8uMQZepGr1Er1K80SkKSm37EZT7c3ePG4iGIUuspQRpDBHUltRkD3uWrYUsVXqboxxv4byDK3
VWm83Db1+TJebeaZLekyMxvACX3GZqo7G/m2P/jVwQjmfYS54MD0xo0ejH+VVbW6BR8i2D8cMToL
HhA5A3NbvbHHnmCJXbUlowkJiHwlrlr6WCJxFS+PEHiVVkZaqNfxwVJDMD35ykg9Q4l8Y/j62was
mwH8JQ4ksj3pSCRcyxSSt2rIwOUwDtpfQB2OVTTejXm20hNY2jMA1PHCQI0EEBHJKaZ9lzpDUqgh
d5Vd07OdXs8rV3vJBCprCEcFAgVkqdIBLxrUKJVhDglt7pvE/Ji1aFU7QrgH+ci5CG5QcBWDbfI7
GVNXpVqXzaH109hSXzNeaZD6OfeVXQlycVq//ofugmiHErA3IspB+fpyWWyoHKeKyBRaYBVvk796
v5b/LlzZCwtiY89cb01SDaVwWIi6zLOjQ53ovhYx387XkrmFT3RhSTrWNFfazIphiRU/C/Rhx3Kl
xLpwby4MiKWeLcWIXD0ioG8MVet7NsG3zu/6V+cNESpd2JDy63quXXcAOUhYI4RgyeiTZN5U7bji
r6+/ClowYLFGNRPQsSvJla6poQugYSl0eudG8pCZ7Z1WzA+E/bntRq/3TBiCsjd0XTCkLhNAmwlr
FaUw0KNU/yid6bup4WnxGuhnoXv7WQUG+EZwQINs5fLTzNaUxm4TTeGQvGfm6MFT7DBr75UzP5To
/vQvNpLt2mAguZm2ajZA9wmIJANFat5sG6cNmvn77ZUvPCAXv0mmWFLU0bX61MFv8vugOegb8x9m
53YsmHPPxGXzykfBdOavDWJ8lvov3QgMIylHdQ09Q8z9X26GMmpz2rTiyikWlBTVdt7UcTc/l/Ng
o33dTvzPxEn8IyedEwWjrsYPZarW6OPbEHGIUNHfzbxtHjkmAx7By5HflfNkf1diEJhByCWvnnS3
Lh0/BtHCS24N4z86q/m3WsGgpzaiQ5TVrDN3pTpD59AtR3ac3WHYmmqXUM/uUt0JwBLaujvwNqXt
t66d6Q/wBCAgKtSaBBT14z+sawGczHuFARBHknvmjMNdp2jl3QD3PGBcNbaeqgG4Yitipk/7UW09
xYrH3wTr/wYNA76Npjz9DtIOCG60o5KmG30w7TZw3J6/AQ5D7jsT6hCe1Tn5r8FW2eglwOUcuyEy
f8wDmFJ0gMbeeOpiilpVNOaBzy13QVvgdkmoOznGDwFfuR+0eZr8rKMc/0cP5mibtWJ5Cp6kvUHt
2ngELSXR72fWzikK93p+mkhlsm1k93G5hViXGgdJXIIHBm9/QQ6m0/XPZJ7tXxmJ1GeLtd33rm3s
MLES0JBpPcmPVRJRG5pvbbZaN732ozg+aDVbQHgCJi2PPBOQQEVY4RR2kKIym02jP7tQZMAcJMY+
u9ra5uTfMOy68TDrbUDcXUH/rlwdERtcneD/+wky5myeAKVBy0VcHfdUW178nO5nb9zHJfYZAiP9
hh/MfbbDTLsKQaqVMp1+/Q6jtwQmUjhHIYEqV47rqHVb6sJ8g5kf4E/ce22fqV7KNs2mPkQP6QGq
dz79aVcePTS9F2/NB9Wb9mvx/KILOf8h0otjMdokbopPAcbCNjMQuJ+S8V/aveXaj7gMaXdn8VPa
2143lU+90fpN33sdCLvsdE0wbOlUnP8U6WHqtYg0bo89ocy4H6LWK3m2Xfns1wW/y32XQsbKmClJ
KJYLXSP1zfSTDT01mFXzq73In3Td0z22GX7r+zWfubQ6TFqCggNpNV5EKelVmzTTWysfQ/RLrQ2f
quQ+phFbSa2X1mejwYFQ1UIrTO4+D0OvuE1Xj6EavdctmHiGbz1IxzPTi4EyWtlM8ZPlOwQKNRuc
IoKrRq6U1W6BUTk1g7E73QfvxkmgdIxNFa7FkIun9NyS9N4AUZK1oPkZgdbqP8fDB+dhJLs8vXc3
ACwh7wXpNA8yiNWswrZEgeDWKqUA1ph6QFqM/2+7P2jvOP+eWGf68p/OyNmGijN0Fv4BV6yYGtgG
wz5xAw4KY7XsVg7IQs8KCgJnNqQYFocjH0nHxrCIi4NqgDCngvqxztijk6Leoyb3WdzcmQp5mqzs
y8k1ZgmgCWITnBfgtqUbriRoMRaDM4T6qACiUPhItzcQ6/Bm8+tgyUtT0kVPs3hSeG7CVGx5em7s
KvpVzl80dcQopf7Zn0WqK60mTcA82fbpHPZm7Vu89mLMRdy+Ygux7ec8qlBhg/CIrAjTs96FaN84
hU4yoyhAPCUb/LxZ00JdiNWxWxBqAfMChAVd6XoRnil2liElYFR9NcEc813BFF7CtGFngdoiuL2o
BU+IvhuidaFbbWBI9PKUg6KLljXh8MH1txg8MW0xrGzb0npM1B9QxAeeAR2QSwu6zRvwXYEDcVJt
H4NYnqofTcXZ2G28u72W63oYRgHgzlFfFxw88tAdRBAKvRSRDDsk++Qu2eUHbVPt1pTxls4BsHmY
TwHNAdAAUhGz1Lo8HhUC/0ciz7Lfa4y3svbP7bUs4A7RvcF/8ObAaIBT4XLb3ES12wK5DWKiYZPP
Ht+lYeflB2WHkYO7tdBjaU3n1qSECnKNloIpujE0EvgbTQH0szP8NrV1f2VdC7GeGNjSRa8Fgxty
uBk7dZo74iP12/6B/TEe7HsFiRtgpfrB2OW5Xx2NjbnXO4+95u+3jS8cReTAQjkInMLXM+vJkCnG
5MZTCDSFP9B33vwsawwcJM3KKhe2UyTbGFy3Mfl1haajfQR1GMMdw9bOE0+1lZepU14qrq09+4sr
ImA0QA8YfApyCXiYHTMxFXw3CKnsqi57Aa/LlkXzCyvr77c3b3FN+GgELBgoHskTutlErQoh2xjW
3W+ifqT1N2taK4mt2RDLPXtzKVLKDI2rMYxYHyDB9Bwy+HOSb24vRTwGUhShQ5oRD4YQEL2ajuhm
RtOigxnXSiwvT8YB6qQ5KBM4BZN2bj+WTP8yMzJOO2YpAbQhIJ1EBe5yaTNhFZ8jRo4dR12knZT4
nrP8y/KTsAINWLyEqIuIku+lFYziivHAyDxye/pBKESMU07eocG+NvMvvxsgoIAhwA5Q5vnkWL80
lHNeVW4FQ6gJe4p6KqK/t7+RfBSEAQhHoX+HojyopKWj4Khg0ZiMwTyOfZ++9nmVPI5IiH/rTWsd
bptaWguYWJGA4mkXYKjLtaAI3KRjBjYGjI8D2lchF2BrkGH5bRLLObchlnt2slMQ1YAcD0n16FIk
9b0KSbluakCXCGRFmW7xelbJpiNm2XoGIKqPYxl9eSpd/hHynhpu2eYEC6W65+xQcfbyv4LlvILo
c/eme5WvBGsLv3rIZKPSwYekRUqnAUa7oA+Se2Of7IatsmMYrUA7Zff1TykwFuDrRD39qjWgdnFs
E2q7xyx/SLN0ixrY/raFpXN5ZkHmgeAdeBsHPG5Hw038PG031gC15WTlSF4NU2LXcK2AURLgObgN
6SJbCsT8YjuLjuCl/86fap8GnWd5oNM1MG2B2Y/g9rLkh+TTnqBWxeahOSBHnQUt0nmYLfeIlHn0
9V5VAvBu8m+9FnM/tZTh5ba9hW2EorFwieDiBpZYug+1JWpf4KQ4KiaCaPe+ANZnYr9uG1naRYwb
ABUoYAig9JKs8HmqC8hjOuBM86qPAkXZeW8ZXvkx/msP4Ojxv4rwwDaCPwz5FGD6ePvlLhjPS7S8
YsdGCVRMm8d2/oMmQ/PQQ5wuzPRa/XF7hdfbCE4LLM5A2RfTbrIgRJVlk8N7Zp3SHJPYzHI3Q4dK
g2EkKxfrakYLKwM+FDcLqgxQD5QBP0BTsLTmnX1UubGNZ+JnbuZV1j81hYCgpmhPiK32NOkhgZL7
Fpn9lMSd1zXGDjuxvb3qhR8D/juQamMGF9fDNSSfEmnZpLmpeH288q18TjdV6s9lMPoK8dI/ukc3
arXh8Uomc73ZwioiOiHuLDp2lz5ci4YZKaBjHvsOtdATxke7YQUEfFVcEcgZ0xJ6JYAnCtzgpQ0V
3L/cLGPzWDzovuUXIPUOxt+5Pz8r4RSMuyz2oxgxiremyLtsWegOER35xlUnmlc2BHnhH47NB/b0
V3wPNRvbQ3k79UqKsg7DDHASkB98LYZd2lZ8RcChkIU6IGi5XPJAoI5WtKlxZIMGobJ/nKp+AQHZ
22dGHInzmA8bi9kBID/RzEV/Wi7yVgTcgZ1baIgnXB0aGMSttJ/uMIMgYnTc1vWb0sWgW9pbefdl
3wqLpoa2uMD0o+99ucDEjEasvVKPbfU2YwKY/yqMXW2u3NDrKEZYwY1ADQTxpZxnZ507TWZcqEdL
f7LJic5rzlTktfIOAj+A+hrWAdIv6WiCaHLs6tqewe4ZYcojnlT+o0mL6idBH8cDED9SPL1hPTm0
Zm48GDUlro/mTt0EjZq4X6fsEq4PzHFgUAGPlhwgFlGloKIfW6dax6AN+xnpryxfuY7Xr+KlDcnP
tJDNdd1SIaeI0v5Zzfdx6uR3GegwfgyolqyUA6+/oGBtgCIMyjE4KzI8sAMMpOGYcjihjenlIKBR
0mnFc16bABEwMIEolIlrLoe6LKEWWGCN+TijQlvmPBhAVnL7ol3vGUzgMosjKAbWpPrVVPVksg02
H2nBZ83rI04zD78kJdCE1yjd9EkHd33b6MJLL2QIBbIWOOhr8j0MuTRuZo3Tcf6AjKi+iXhg4lhg
sNdHIfWH6nit5q/BoK7IEvACQTwA8zNA5iHmvB5KShW9SqYJsW11yMFSDraEYWvfDX/0PVmB8Vw7
MABrII6hAQmFepBcdqqVrJlKvWCPbv+e0ic7rz1n+K6ZT/nXhXQhpwdeCzSVMcCAXF+qcJEhGZOx
KeljMw1eHTdB7UReO7EVHM/1SbHRgcF5x8icqV8JZ+VUmTHWPNFHt7ODTs/9SCm2tlmsVuyuTz0M
CSYzCIEBlvx5eM6SL9Rqh9bpavrIpq2Tl+/J8NVBGkykwQKeTrBgCVYnyTcapR07SlrQR4QPDybA
IsBDrVzd62dSsAAQSFYgIcVBkF4RwJRUl88VfZxB3dTEeVio6XPB1oKchY9yYUb8+9leJbauxFWG
vTJr9OKtX3ZFPXV67PK1CsLaeiTfmo1Fq3Qc66Hpqwa+ftV8IECLrPiFteVIZdSSRxiPsGCFeMZH
+wvDirvqd+d40SHxnVP9rQYtzgnaH1/WwcQYA6qcOooXaK0gsbrcRpanFeg5M/rY9rPhR4KJY1Se
qsycN7dXuHC2XZQSwdsKPV4ob0kLNLmS9qmmxI/1YAYZ6387lfnttokFzwNKZDAkCX1hODrp5I0j
6EbBZRY/KhV5m9LpjqOn5fVmafudDuWLpoGLuG3y+nBg1xAK2xAKBJ24DIvsidll06TOx7GOHqFi
cqqMeDdyvuKBFooTwN8BQ6uLKwW4vBTSo8BUq240GkfbRSqvjkbu6W7/L0dbxAcdYYHarT1urBSE
FGpqv4yZ1vvcVqNDOXB75awufsmzbZZuHsvNjEDCJ35MKf1ZOvMrydY0lhYSJxxLhBCfGqNgEpMu
XcoYA2xXjR+NU/Y9fZvelPf0tdk7LxP3542zT7drYdrCFl+alA5oVXQDzUeYNHfRbtoMYb+vNmDo
PDa+ul/jeFw6qkhQ/x9gHumEtIeY2Y0rUGjGj1FWBf0Q7WEe2tTxNlEwGB13u9vHdCFp+kyI/9ee
tJ8lCpej1nGxOGObQbG1Cni1Lfqtesg8dxfdj8jh9G1bBTF8zsrVX/JtwH3hgiCruW75N1aeN4yN
+Jhz4efjjzbGtE+f+bOx1sNbOproYhBkaOhIIge49GagO+CTpafxIyj3Oz9L2A9rZivxzeJqMLSE
yh0KUBjauLTR1k3XcLSKH3U2g8zfYKgmxA9DVT40+uH2Z1syBcYwE/JBQl9SDlEJYN6DCak9oGvy
jRGBooxGXq0Biza2Kx7m2pHB+QuBJLEwhAjSgQRz+MStvowfCwc15ToGYEfL9OfCiVeShyVD4K/D
1DpGARDjSzEbjyFjmTnYvrl6YnboFolnWivp0NLtAkkyKhTgUrhuTU90ttqE5TjtKf+DIkzhlzEU
RylPj+gvO1u40rWBtqWTB1pmIXz7iZGW9g+8F22kjTh5JBvqHTSmND+q6zVpQOGDLlNbKCOCihPf
B8UXdNKksweCjSydHVgph0Oc6d8GGwiC4lm3gaSh0Gvv19yi+Is3LMpl5FEdEWmZeLZNRfU1NX3R
pnLfKFWgRzsFut+J2geDkvy7ffCvPyAan0KFXsC/kThLh6RyG+JSQpQTJmHvBUGFrZUxForxFI2B
M7Ms/tw2eIVwAaoO83soZINXXhiWdtaJoS/Vjh0sjtE2byePO7VHI/4GCRTfipQtScYgm1VPrdbw
Gte3HPkSvKPoBYj8Qhyts0gWU/pU6YfKPQkuqz2x581YGrHnGkhqSnutErtkTXhHBOYo9WCc/tJa
BhnNQlWIC2XJCtWQGFN3WgQVuwjTkS5bG4FY+JCieQ5CHZSVkM5L22qXhpbVYm02KGodkLdao+pB
eNVv3d9RWa9k10trwwbiqUErDpwjkvtnCVTOKpq5p2FukOlScJGhibVxp456BFDWFXNX8G4cGgA5
sDLUtEW9QjqmWaZHljNazsncdQ/9I3hGIETQv8z77B6jiwHxVdWz0KXz1sbdr53opWGpdjGUyZR3
LQw35keCgQKFZIHWDcHtS3Ht04QVlJHx9RBN25IVC4OmyojpzFOdFUkwjaX7bZ6SbGXCedEKJsMM
FJMhMvYZupwd/x6T7ZgES92T03d8a2YV6Hx0Z62tvbRjmDfGUDPY1x1TLih1ozNZNFedU6m0vd/X
hfnRTiBZiNyxW6ssLa0IMhzo4+i41Ffq12VZAplVT84p6tW/dsnfc6asfJrF5YiHGrVUwKJlB6k2
cTZYcw0TZgFRYfcu58UOo037r58AADZQR1UBuwJv0KWzaPWoaYuucE6xAX2pkVbGps6rNX7NxcWg
LoFWKKBXwPpdWqGcddHEqXPiEMtJVFB4ztpeX4WeLnkH1LZBAY6iMKrs0nGu6RRX+jBHJ16Tv6al
wEO0pAlK5bnRISB8e+eu6DSFbwDVEoJRcGxoV4iXxC361jSS6IRJ8C3wDm9lar82KvhfHB72wwOn
P8fB2FopSNo0INrpUG5cpp0y6gScfj0wFrN7GLNGrxbc4jLs0OSTWk6x+DXKiwk1apJ+PSu8tCCl
T0VGM0IxlXGaEvWY0WgDYOqKv138gIL9GBIAcEvyHdb0WbH6AiZMUJ13BdtAjfreHGvPHXe3v95C
1ANK/P+zJE7smU/CXEFtVSgxnNxJvW+s35iwL/nvvCo36RDBq+svdbEGPl26BXC0OJwE7PhXpYRp
5LnDIFR3YtNLarte0j0l6u/b61o+lWdGpAutscrtSg1G8n/gzb2jHzRo47sU4lH0OfmRBwWgTLk3
xN5tuwthAOr4gi4QOuWC2ORyP50KXbWuHZwTJkdzDzyJrwluAXJFX6uUY2/Va/KrCy4YpF+gfrA1
jF1BkO/S4NhCvE4v4B/HtOVeF0X1poqceSXPWDiQWBOKZmjToZ0uY6UKQNowtW3bpyg/GtHvmDY+
b1lgkpUn8oojQcx8YPQWXS3EqCqKt5fLaa0k1ictsk/NtnpAbWKT3OdPGaDrfrIjO2vLS48f0qD4
m9Wr09tLW3luW/LOfVe65YSNPk3cdL1qUI5tWn3cPh9LNlCGtEAU5yJ0kztKZFLKIh4ZAqlGs71Z
UMWVGNK6bWTpayHpBJky2JcES8HlJprmpOQgqrVPevO77wcvjmOI4NkbxWDBbUuLy0HDD10DDEsj
r7i0pCHQ1Ue7tk9ZTMLCyULMwfy6bWLBW4ggHpVHob/ifF70Mw9FQBwxtq1DTiYFWw9V3zvi+Hln
Hm6bWVjJhRnp4Jlp1CqJaCy2Dp6n1HpSC/TZb9v47CtLOaagTHHQc0bj+Ur5IrGNvupil5yseoA4
lWdlbT76M6aOTa8edFruXKfEJFEHZQzrwCOti3wHmUXIlCKxCl+Np7EOkqrQ6d4yu/bvUKAAsM1Q
pPxG6yJXH7OqZCzEjmk1qJx5Tr1GI8kUlLNbF96QuxiaBrFkrO3iIhkgUl9zDDmtPF8Le4mWHxpx
aP2hOSbXNBPMl1ZzorknoFLp9Fvj/yFeRwEClOHo8kGWR4a+uJE+Wa3O3ZPW6aBb5kXufDDMoK98
r4UeJmC8EJGwUVNEaCg3kSLsjToSJHXmTtChG/t8x7f2bgowxeln691LcV2k83FuT+ZAgmyTARwN
7A2+9amwRQPXJzttM74mq0QHV2QZuLYX1qS3irLG6ICXcyEN7H60mWc12z7xnDvTJ/fzvrlPS8jb
ETuAWnzxzE9xsEYzveCnLn6A7D0KxDhFXLunEpwYhZn6zLV2isY9E2Oxt6/egheB9wD9DUBnAATJ
CawOmkPDTJF79QO+Y/LUUMhoq1+vjQnlaETD4MBA+0duXvSIu92uzRwEnxFUT+Oga9zvX17IhQlx
987coSAAqUuIo52IWUD5M3cgNhLN6NRW0YpHXAhlYAmxBXyV4GCS4lwdpKL5nCg2RH5nyJT1G4PU
H3VCSh8Vo9SzzOrH7aUtHAfLQI6HUWNETrB8ubSyintetFy8v7+UFmTbxQbhAFgYVnQxxPMn3TJM
GQIJAcESi1ypF5e0YGaDGAchU28EU5mG7TB919LpnqjKCwMBs0bRL6isp9vrW3CLsIsGvhB0RN9O
emLS3DCyKkX213RWfxc7hD6B0X2NoGsBAoE01sB8D/p1eGzkCQSnzhW9S/D6C7FYTB768766t3fQ
0NvSlRL3QvcKtlCDQqsOSbMrF05UltEawx2INDr0CPzEydPaiwbQxPhu0k93iVtBcUApTE9NB+hQ
DQV9UKHkp+xNJ48LP6WK/j4ZpantzLQY1/ox4oief2lMerjYBfCvIYUBFZ+U3ShlVpuJobPjODeM
b8oom1Iw1/XtR9nM+kcPIbXHqmDDNwiDaWuvvexyhHGkbgLjhn4wKhiXxxlFq1GrM4UdqzIXZOhu
HZcHVprq61SkOV+J0JetoXaF2gXKnUS+rcTUG9Re2dGZxyQojZwDXxNhfHtApvO1c/y5MDGgDnIq
gFJkpDBvq9ToHYMdtc5QNv3cvMzG6kSIfFlkI9JlaSbMAxMmJI5BPUk3rZaaKR56pvYrG7dmSIr6
1W7K24rgjGRaoQLp3z2y2fhze8dkV/q5GKQ0qEdgBgmZ4eVRqLuaE5Vp7BhN3Vs3o44JToMiMDId
eE5zLjdjno6b2zYX1yWm+8STgIlS6XWfyqnu3a7HBvY6+8ciomx4YmQro/qyz/5cGSrQ4LmAR73q
X2TQKdMx4YKzoPB6W7JqCDDjGj0kZq6+YWR2TRvqqn3xaRAgL8TQGCu8bkrqia2Cg5AdMVJa+tRU
KaqClhZoRhcHRl11mE7SVTBpjHHAdeTFU0m0lSOzeNcwp4t4QgN8SAb+dKxumskpQath6p6V2g9j
pe2GTv0vX/DMjHQFJiYobYeKHYdq3HTgB8rTterq8nYKiC9gZaKfIJ0Ss6QlQpqcHVs17k7WFBu+
OhHFI4S78CJue2dVDcr7dt1Aol5HRdmuJuf37aO6eD3OfoQUByomr1Wlz9jRdaehORTaMB9robnm
6eAVcQN4eMzp0diifMWVLX7JM8tSyOEqDRxlgi9ZKu929zQCpKi0a73MxZsICBe622D0uOplYopb
M0BanhynUXNfurzP7/RubJ5vb+InnY382Im5A+g5gPIHFaFLJ1NVVsatjrEjbYbqkOVkeGwA4zoW
yNUOhdWYns1704vSru29AVSMQAzbyUw2pTnFxNPtWbkvLS1OfIYWBtKBPoFaJptVFAULnvqNpcdH
uBD1WOhZsfZaXgE3xMUGLS5mNASTGG7W5c+P6x5c0AYcPoj7NYz2N1EwF5W9STEIE/S5Nnlmw8BB
knP7qIA8DQGGoz5kldGgQ5smQdaN8bFVZpp4fUx08Mbaf2/v8NJ3PP+F0jEtMQUWA/OFY2rzAVy4
w0tD85fbNpYOJCD3KLRBaw/prfgNZ+F9PNERgdIM19K6g+sZiZU7O6YrSFV0syiL3dfNnZ8ZKWpA
t6vQOzdhRyXJXvDiP7eWfSpza8WTLV1wBAtCxQwByhUSvrMrY9SymB3Vos72lTqMvlv3ZVBk5Xgq
HH0EoX/i/JetRE8KKpSY2sJ46eVWKo42F2rRpUcwNZR/4kEhZGN0Uf3XbBtqBV/fSAAqIGKLiBtX
XXrh2VQkiVaa7Pg/pH1bc5y80vUvoorz4RaYk+0xiZM4Tm6oJPaDBOJ8Evz6b8n7e589I6ihnH2d
lHskWq1W9+q1LHARFX7DqDP5vFdrCFDSdmt0Qn7BvJ8V3Ot4zgLFAnz19dKmvDIVlEaQ13ZTsiP2
ON41FYiB0F7qDvj/0+cip+bOaTor9bsu7TfKtKuxBuN8OLKYPTaAj7/+AZ5alQLVmwJmzUPjgeRf
6fQZBPwWJOqTYFB95wlSeLskSOmdl31KrS+QvWXjaesBsnpcLn6HFDQmdRzq1EHypljdXTPFUaqa
d4Tx6PbXXTv5QuYCjwjQlC9mgByFVbNddOmjrqeZ7Y9NSqqgwFTGVgFhbT24DTD0A/A85GWk+6gc
rQqvE2Q3WTP/Bk2DP3G+H9tp4wW8ZUbyn8FL4aYOzKBT8Kha7ORm7RtRtlAKiyaM8NPL5YjfcRHN
VKonJSqWKa6NE8i5xLgf29s/vNnXv6TMxxwKxON3dHN2cnV96IGjzioAJzJyrayy/j93ydgMKoGY
l1KxEF0ZeKdRmFvIobXoJtJfMRQNc54UREtUDopcR55WdYicbtbTL46BQ+lPU+d+VrQRYgs60zdS
l7XMW0iSQ2Id6HY0Za73tlC1bCyHBhGn7CZwuOn6yU5x3Bibi9Aden1L6HZ1UyGag74MKtjg57o2
6OZTk2UOsjQKKcHZLfxEBxAdKM7bZ23LjBS2m8Z186pARkqbDHPszJ/H3B+8rUbdlhkpW+pzCCqp
NTK/TEGCOXQhuAD8wvmoUNT7CUDYAK+BqWJ2WDITx3RocrtF5CgTowTxZmI80Jbpj/aQaFukkmvl
DtELxD0EEoXFzENCqlzPGR5jbuqRfc6IGU6mooDAdGCRmifa5yaHch1qLh8F14tlAnRiAviKeTc0
4K99w2ihImZOOOhVb2ZoscZuNgVtNbPvM5SW3I3Ldi0cY/BVNAlBB4tG17W1vC45ShtwET7l45OD
pmpQV0Z//Lgj4t0M1IkYGEBGem2Fg0QQPCQ4YE1phGmf3dl6EU3Dliz3apC8tCPt3VjqvGrA2PgI
ldUjCAC4z77kZw9Ud64PAan7HDjl3E+D26tb3UMHTx9MEIiEW9pDTt1GnQuLPmbOPPlz3d7TSn+7
bWPtjAEU8q8NKWFupxJ76zoUvIXaPaQW9lk6hXG3VVfdMiNdmtUMUn2ewgz8DZSVKECCRBeMqLu/
WI0ATIKREHAnR8p58GrKkI3jfYXmE5biOPmd1w+WH1dWdvobU2AMgdehxiYPW6TMLGwli+ljq09/
MkX7xwaSEBqcyvfbdladAFjF/7MjufhYx4raFR7sePwJtFCvM1rTG462FpTwngO5H0r64NCS3NvN
GK87ZsLRpuk+NgwwWg3eMzP7Z8UuLN+uu/uyM4qNW2RtZWCcAlsJRkhUKKRcH94W6kJDntj0UatK
99jm8XfDIVsUDVtGxL9fpDeakhfFYOEMobXk+cgG75HYffv4J7pciHD+Cxu1Q6ZBnV362MxWDfFe
nvq1+je1wksjkh+gnMZ0pBkUuaCVBl1b75jqfnS8TNwRIGMAWhCjSyhSSOdHZXXfEN2gj5zHhzIe
fJOlAdON/e0NWy0kXNqRIpuj0rYE5TJFPFU8n+WBVfog0dP8NHTDNpzIjhS79hTfb4/WrDrExRKl
gJeaba2gj08fk0a/dxyE7Xbg+caB2jIiuTaAOFA58GAECXygNX8KkPre3sJ1Cx5wigBc4mqQjmxZ
z1UMxDp99DrPDlvP/l4mzZai8ZYRKWs2W8ej+shxOdhp9p1l5rSjoCnfeOlsWZGy5B4DZBQvcvpI
jBxfpTmV2VRvbJc4HXLhTVyjQg0EmvByOVhR1WFoPdhoMOzvx0bmD+q0K2IlnG2ycQmtZgtCxgUl
cAfDjHKTdJhJk9asxYKaUGEBqnUcYwJhtlN2dTjod0oDJWDdVzab9SLQLFf5X8Nipy8DUZs4YF9v
EFHT6kjHO7T7QKMQ/oXnXaxOinaDQnrWzgMFW0v3jzKZX0i+xSCw6hEXJqRYx5U+1coKGwhJBJCA
gwi8/IvE8fITSceH171hNxYWAfGsgE5poGPentGtVsjqBwEzgaBXxHTWu+jPxQcBBbBl431LH3O9
PtYND3qV7NOy3wg3CxDMe9yG+CVKn5iqX/QxeVrO3G3w4auXLjT2/YGE+o8h6Hb9QxlOxy22zfVl
/WtOnsNpjbjrvVGYK5NgnPQgy6yHxPl829G2rEiXhEl0MmolrGAu8xtEB8PJzkO1TDbCz/plBOgk
3ioobeO9cn1q8gJ1Rw1k0I8d39sHZ0/vcuVYlnvtcb5TDm1URsVZTwPlof2LHhU+2b+GpfA698Xk
uIygG6AOLDQpIIB10TpBQ7K/eUpgeAmiSICBA9goHVq3jEHrnqC6OxbWJ56nx4qz77c/1wKrJACA
GDgDpsFE/r0QFa2KpKmzDt+rCd0zB4FEHVTewUoOEKc/KIETjOau5featW9+GUIJPdiaG1zMwMg/
QbrcWdabBroNiLyn9p+GhLnt1zzUQrbvjmZEyY4pOxVM96fuUB2819sbsIxaWD9OIu5k3MhIo6/9
KHFJTlWtpI99naDfwf2UeBuPjuU1dm1C8pi2ajzFzWCColZFvWaPWZsgn9qDaQwbYX55+mAK2HYX
PGBiEkbymEYzMaMyMyTOU6b4jQsKd972M4iO5y2dRLEx19cWHu9i7AzTstAxlMOJoiR21fdAYXRt
GaGbCDY/Ja3MLiDcLtBgYbEz+p49b1TIV1YoYJ4ADQIwjReWtJkZqIItaqC81Os0/qfNe899UVtz
AK252ajNh28cHXy0GJVEaRosL/KoWze7AMUayN/LYdYbwHBojMJLaTxNg4Ipu9uuuLKjgtIIZReA
IpdYcK2IO92ajQzEdC59yT23PadWzA6YbjEfcqQ+9yMzy63+oEjUpO+oQxhXaHeKwRkZ1YRZD3tQ
XMy1FjP6wmM8jzqgE7RDX2y0ALVH67b2IMY26erBG1U+nOJiiOcPp3rg4QJXLWROILsJ+abrYwim
4cQBHyX6xSV58rzBxTQL++WAExxUKdOHuw4wJlRbhFAUDopkLO0wqzwmKHPFpIlfOzexVDFbY7Fv
tz/oytZichFNK7zRwUUgd14hTZK66FIJdAqxiM8nS72LqTUDqeXVOyW1QamY2Grud2Ak/qSa1fzl
9g9YOSz4AZASx+cFpYU8s0OGxkmmCQ3y0cqnwBwxDmorw+Rb6TRtfMBVU+BJBV0euCjRPLv+gBXv
tdroR/pYW7w5DLqlBDPUfQ4uKAI3EqdlyEZ1Es1V8F+jnYsS/bUpHVizpOg6DEwkxqiF8TxP5t5t
Ovfj+AJA7zHRDrIlQO0wXHhtqJ4RXIoKtQ4wjo00NHMznQ6uNrZbs1WLVBCIYcD94JEOEk5AGKVb
KNU6UtfIOgAtVAMBLaQW9LGGJuCBCxrM6Ui0jWn9dTTjhUkpkGoWsdk4m5gwAIV48SUP/r+6QEj3
H6cqBWcKaP4sEdd04Hev9zG3Z0On4DCLIL8IKnniz8PGiZa9T+wfiMQQodGXhq9LXwpIQ/SfXeZE
LWj3cd0G45zunenbx47TuxW0AaDDh4+1oNyAgcxsFMwgcZac+5w/xy19zov+8L+ZkZyBoCrFRoW7
kQ5G7Ry9yqEAx+S0KZsqNuUy8ovlYLYQzRPQxyI8SJuWDCYgSAIWDKmX0/QzDZVgCMawBqPXlges
fR/c17hA4XHeEqFrag1NTepEOY72jhOafvY08EYls+3uP7x7V9RyUnAf3Lqq9US3Iqvnj3ZXg5Tc
6r6opT1thKFFxUDsH3TPheYqbmxwBV67dWOZDevQrI5AVaWxoEt1PEvbAncseAa85JWnWf7dUQt6
h+osZv+zyqI/4rrnfei10wTWFi3L87MK4cd7Q5lB1N5rilpueJMcLeVfKXkTJBezLB8cO6LNmJzc
sex2ELtRP9/e9cV7TJjBvqOLCZK4Fdlsp/JYo0x2ZOjBBHy04hdh9tb8mO890C4nwyEJVBRPtp5I
a46F0SXxcBGTgTI8pEh51+T1YEe5gYKD+bns2K5Qt0pqCzTf++qQmOGxBGIyXDvXn9rMJgfN4MbG
sHTf+2Qib2r79tba2UNcqweaNpbf5uSNju7WqIwIw9Ihhewb6u2CJlUA6iTLBgZlElQSI+jT7/GO
Fq51tLXuPi5B+af3gTrnX29/yxWPwcAj0jHATyx0MMSeX9Q/nDQliVNwJ1LZp8b5Gm9iTbcMSAcH
ja1aq4GTiCZi7JshB7B9a8ZihYsJOFY8DzDfDpA6rtXrRYwmjys7bp2o3rkHtBn3ahGga7t399XZ
fJyebm/Z6le6sCY9YacmSSA0CGsUxKq2BnZQHRKu3exT61eMQUEreb1tcG1AACPomNACVgl4DNkv
4gZtdjJiQLC/M+/GA8IIfRwCvrMCsgNdRHomB4eGt42KUCH74qVNaU8tUlPo7FVOBOVL5qs0DiGI
G6Zz+TzP6oE0W7o9K4cbI0UY+EERGFm0/Dbv9NI2U622o8m4IxM7YtQgQJq0kbkKb5NXBfINAC+g
4gg9FeGtF+6eDwJ61oBY2iYvydQGaftYJK2fm1tSGVuGpHNV40FcEiWzo5bM94o1ftGGJpya+EiT
+ONBX7xWMSaNkQVMxUimDENRs6YldpR2SpDWT3r/z21XWEsfryxIZ3hISw5xIHDSpqf8CSqGoUgg
+zB/NTeTh/fvvPhCF6uRrjBC2slqwDOD7Hjes9LXXvIiRI78M35NHnhAnoyAjoAx+81hC4K0+s3E
wCVEa98nM66dA8K4oNnnsRU5wF2M0+wTqG2StAtU9aMC6LhjwDgMjQ68n6AEIU8wl6lZ8BZgSrBt
q5GtoORMi4+nyWBFQuoKRm9ItsiJeJ2peCQNGJOtetCQ2iNG6dR9V2095leiIQht8I4RPNB4+krR
UPesuPLAjhx5eY48gJfmN1bmRmATFaKG0Cxvf3SlUZ0d4mXfN/xS/G3JV65sS2+NrOm6cZ5mpH+Q
bGsf+wNqhxGYtHz9WJy3WvBrt8yVNSl2MG4OsTvAWnqqvlb74SjOgHOXQAu9CLamOt/Hy2+tTTrV
M1iSKk+DNdQNdlXp80/Faf7aH1ioPHVf6yDZ2eG4N4J6b9zpEJ1Q9+Q47KzdIPCiu2QTDShWt/w9
QhwFObBQFLk+HKmFKXXHaa0oV9W9Xk8Bagtbg3Dr3xMdEhUPYzF0f23DNZMR+utI51twFpjAxB4x
brMfSYhm3FEZN7kKVn0XWH/gUcC+s3hJGrXZDUWtgpka9KCfgQ+YCTD9rvkNF0ccuSMBvDJPMg19
75ptdiHXrbug1kJ7BIR90skBHbEB0krsqG1kOKGTVwbp4ITU9N4qxYyKqap8tXQ3aqqr3xGQRzzN
LYxuyg8ZKzfsvgVlAhDjxk9MMXzz0vbL7XMpPtPCVSyBU/DAPYEgdP0ZB3OEwLQNEyQmXZAPkxYa
Wm8FWpdtHZNVU3jX4vuJMp/MdGHnmZFldmZFWZX4Uze9srS467txo4CyasYR8kZQEQFyU/pUTMk1
1EQJjn7mHju9DhOMJ4PqYsPMygWEqux/zUjxDHjmpq4rakWj6fo5OloAMod29WLFTx//QqIeCs0m
pJWmKh1mrc7pmEyjFXE6frNT47Nl8oCzIrxtZs3XLs2IE3CRbdUt+LWqDDHMKQAPNdgvFL4+WosU
N6mYh0BJDVzYi3nnubdGCzAvK0Jh+8GaLTSJy+6TXWAo8PZi1nxAtIgFUTVACnIFxSnihmZdgstG
5QDHub7uZr46fBSR/L4e0DXiY5s2avWSq808KyzCYzNCNbL2adn58PBfQIbaYDW0yd98oQtrkscV
XMMUEAhxIrXuQt32QuJWx9v7tnpvolYMuJIQ1VpMiutjbXnpCBtdOO40aIdzaCWZoJEtQ+XHVg4n
l+Hft+/CmFQR0tscDBYtjBnuHef8oc/VkxJjvCPhgFnTwNTqN83ZkpFZ8w10xlAQx+PTW4TyoYaY
dpnrJui4zHPOvSejcRGP4nJ3ey/fb0A5tCJwo/EnOB/Agnd9ohoLN8TcNdjLff4cH4p9GrI24MOe
vjmPDirI5p/yTwlh5yxM3zLVN1sfsIbfOXgn8t+3f8vamtFtwPnG9Yn4KxUrvMplhsFdGxSYZtgU
yRc8rJ7cxNt4fKzFEDEjCuAj2IBRT7xe8VTCoVojdSJlto6kpJ/Svvx0eyVrYVdg8V3BjCPEY69N
jD103wscMOT9+660fK0AVcNc+ma3hcxZ2zMsAfxPFnoMaDVeW6rSyRxHqAxFSktyPytzMEA07SGm
7Uehm+IcIGlBsxstNhRFpDDiUA4uIAVpee+azG+JVvsYaTA2/HGtlwGOJAzwitYw+BKkCN9zvDst
u0P2D4T6XW1CCJC1fR7mmUaeRrV1wwIIm5BMc7WfWwt5cj7GIVqK8cEu1QqMOlq/MUy94jAoTGJG
FMOigMwuGAPAY9PMM0OcrgefpSB/md3DbYdZM4FWqRiKe++KS5/RsUbHQdxEjubqb52nvY0mANO3
bay4CpCDOOouqCGEBsi1q+hs5PFATTOqnOTNrvWvRoneUKH8uG1mdSkYMsPAKHwfDBTXZlqrd8dm
ZiYmvPWncdIeC3fr4bS6EginWJDYBMxK7qujB8Td1k7NCLXNb52RftInDKSkNN/48MvQL8aDgVUW
bEaY/JICEgOsJhlA9BQlevmaN6YTFJl1XyID8S1F/2E55Jh5w51tKC+393AZP0BGBkwJesyCpH3x
bNEURBe7NqKKPqj1PY/ThxFIlszYSkFEILqO/vjr4BvCk0FUe2TX7jwFV5mS61FRf7ZtBHnrcVI/
pcX3ZlI33G/VFMgBkFnhZbQoObbjWM8lxr8iI87AsDb6OvtN6j+k/41p140MYemDWNaFLanUGOve
PLYGbJnd/Mobe8/J/PX2J1ozgcsKZNuCUWgB+GR1bBUKNQwwNP6j0t9mroW3DaxEQg+ABngB3iE4
tPIoSOvlOF7CQhN2D9beOtZn/QcNvIMe0qj7tqUIsLYg5FOYUoIfoHwvhYcB1AxwcdWI5qE6aDx3
/CZLy41FLU8uNAbR/USfDutasFxXpM3rua3NyEnLk+tBD6hKDzHpN+7flbUAFw8qS5Aim2j2S2uh
yWwknj4ZEcSAQl68eu3z7Y+zbsBCM0fURxd9FfDEuhSENUaUl7NAy5dvrhNvOPHKXgk+4n9tSE5c
l2w027I3It3RQ7v+qUGC17W2GHbFfSpFAFhxobkKJSPM0opfcfGi4qCTGoapNaLUor4+ur6aD/4A
jaEOE/u2XcELtiYOVqLblUnphqhLZKHMwOa5+sD9kjI0WWf3hSYZarDWx2lNUf3BSVXBhITemyGl
e2WcdEAHIZb2oL7NaEDoObG35HPW/EED7BsiNqBOXdythZrb0Jee9Igxoj8QUFf8abRxU85RfHL5
Y0FOWFCYgskMWK/rj2U1RGXeOOjRoEFHq9oLHjpXTHQDN7fbGqNZ8T/QcWFN6FsC1y5jcuy26kCH
M+AJYr6CFNnvbCswvI0rduUth9wKxPMIOQiiKJJfL4mndawpCt4f3pfmZBz5MQ/6vbrHtPoZTDEb
d9DKktCRRMcdYBiEBXnoKbOymg2uO0ecz+Se9TMNNWZoD2PqbFFwrpgSBL6gk8b4Je4iaV19pbVQ
Kph41JB5UEKwVmoHVqOk4Pd2m328ZoFeJYwB7is04+Vd7NUJ881qxaOaJxhxQGrcN0HhlPvbYW/l
Dkd5B5TfojaCQVbx7xfBwivtHkN4mR6lFQjgpmdgJfy6itT0R2duhPCV/bsyJeLWhamYcm2ywMQU
MeMT7Q4GO5Lx61+sRkiN4OEC1kr5qQHqMxDJ4iaMlHI0wDvYJEYB2JlWvXK7q/qAJJMGtR8zielG
WW4RLgQAXNRKAZpGxv9+9V8szikbxYuLzIwG47Wmx8b5cLIlDLzLKyBPRGFf/IALA33LNFXRcc/y
0jm0he1PDV6f9pPOoUdVfZR4CQVMWAObByC9SJhlutlarcY4riqUSDxrgLKCbQfNPBa+VwO3ePub
rdwdgHeCyBFckQgcsqPXBJoKXcK1CDIcJ7ViQTwlQM38cvQPfyPQvCD4QSxOzHouyMGITazKdXpY
6t3TVOk7k5kbx2nNx0G7gkBkoOyxIM3KtXQcc6AZohko07OHBxP157Su7xNdGX7f3riVex6Su1iL
IF3xkHpdewQZjHRMWatFKTNQDe513ylR2kxocrYN9uw45IU1ZrfxuVZXiPwYzxignRa8ylMJ4dFm
bLSo8qoKSQwI90BR1wVWTDaOlC7uceluFHUj0CpDagzOqF8v0Ot7reBGrArG7doKuZ6AnAr0VUxF
ClNxZd8XZUkBwrbqeT9ABK4KXFpDibBwS6e4A++GPu30rLfKV6K1ZnfIQID1BYDjzNg7bs7nO7vt
0we82HL13h2KcgJmC5RYRxonpTf6TdIV/Q462pYd3P50i03E8RLIAhPujsKYTOwHUH5sahkSwWR8
mlWIFu0xnvdxE7bACGF6H7wt8ou6mFvXbcHFGrk0145opuvByKz4Pi4g7HPb1NoJxlXloE8NCSF0
/q6/U9VghR3BuXLSbx6egYXxM85/ZpO5sWurdnCocE2B7hGX8LUdw4QELyk7LSqK/i6BbpWnxA+j
x0PLjD841IP0EhOGAgSCNYEqVXzAi2gLdpi61xycLbdO/J7f1fYTy7aO0gpm4tqKWPCFFZfXOe9i
WGEnDvxC+yYwE86h2KU/twCXi71zUH+FeJV4FECrQa4q6hw1Nq+q1SizKggplLERdGr2Yxpp5yt5
V+9uu8SiziLMoSwFZCcsIrRfr2xKWN/EUAWK0gFa5E7hnKcWWKtp8I513nymbvJLtY3yrmPJ023L
awvF6QIvG3I09G0lZ0zpRDJqWBMI9Ms/IGg/pyo7xngmBVSvft+2tXLpi4vy/2zJ5e0Mh9uLe2+K
ssa9n4ziDWHzo46IjUQ2AdVivEUwgigvp2I9hvS0KVLnSCWvc/tsO/vbq1iCGWHDRYdbNHxR/JB9
Q62GKSOpChvVp56BKNN+bdQ/xtj6MYTupxz5RgON+61n3NqXujQrnTFmALIGorkpmuM8/T3ZFKDj
MVN23MsLXM11+XljnYtcV6wTA+v/IewHql5yShMyOvU4TWgyQWb9E0e5FAO9bE8PySnTwvEFYlKq
n0XsLdmqkqx5yqVpKXvLqrYeYo4tLmcaxOk3q/wLV8RQB7ogOG5LsFBrW23aOvmE/kTGnrS28F4s
fWq+397CtWONmQScbIHCWyCcHUI1OtulBofH7N/g7TFxccTUwJ2ldoeyIkemvTRb3Z01P7k0Kj1R
VDf2km6AUUZ+FWC0MlPXz/qj5f5ze3Fr3wj5ITQjkNmgoSnFLNur24r0VIvQ/jFP4BRgp7pIPjp1
K8IFoj7YYlGbxR0jvSKZlYN/fSbwekHGx58dQgLV+HV7KSv5xX/6bXiQ4KEvv4rrliRDw20emfkz
hkYUEDOk+oYvrJymKxvSc67Q6mbWWMwj6J3TItk1/Zs10T3AcQE1NwApKy4giLzRRcL0HWRfpONj
glmzoAnWMxvenWqwkHb2VzrTb6raHP5i62xTF7rmOl7g4qdc3MmEZmCEK4op8trSeGhZM9/PTjN9
IU6yZWrlNIl3KkhT0IgQnY9rU8NspgoYdHB96L315NYueZg8phxGtaYnQnmxs5z4bbT04qAUdvd8
e6Er7o5nJKpOqNxjJkxuE2sVeKQmxeSAFqWBWimoBrHTbROrbnhhQvpslUp7F8KAHPBC65gkxr5y
VMijNbvbZrZWIu2jzllezBm8w6Xm92lq9wobt4paW0uR3CJzm7JVUuxWu+OhGZR3SRaWBzfkwRQC
Yw0Rx2FTP3h9XSjdY6TU8kA+d+0fZoZH+OTpPOpm/mKl3R0nWxwNa3c/kgqwbqGHAzFoOeipIDdA
xu3yiKv6LrZJ1FNyTln1Upv8T1x4TeBw86WfktD20r/aVIETxL21wh7YZYaLqgn8A/rT/wBLWweg
yo2/Wp+1QPehqIIuzxuNtqqgywIlKoZAJPxrVtrXJOlsr2PwlzFwD92pfyNh54/ARvK37QLlWphE
2xudTSwRw/uSMaXU5gYceDgDs5GHNU0VH4pB2THXC4xSJLF955VV8+X2iVjGS+iygbUUFTBMWZly
TUUAGSYMreCeJnlYOXdQ0fBZm+xwxW18w+W5uLakX/toQuiAZgMsEZREa0M95km7y8uNLHhlPaj0
Q4QZNaIVhd9crRWvUhW8Xorx0JfuF0edwaZcjZjlqjbKDisrurIlrUgQoncsQxqQDexTnGnfWos/
xHQraC2mxaBLJfhUsSBMkoqhu+udU0bVGfpWH85K4SuR4lf7/I7fu6cE2ah3UO6an7hMw9t+Ia9N
tik5Y0Xj0uhG2AS3pu8Nz67W+DoA7LetiL9yWbd5t4KxL0zJYtpmMaaRl5Vl1e0wnDmJ+R6jUspD
0nfdxuUiH6x3K5j5ResE4D4gWa73rwbUvNBpByujFcam/pCY9kunQaA1MVFFpGW7kYSsLuu/BmWC
A8rR1ujUZjhruacGDvIdpXc/WCP/z6KgX4B4Aa1PGUHtJpk9lnU9nC2dn4dWOWmllvqlW28cW/lA
vdvBlCIQUwZUbeUeodfEWtOCCfysz0iobZCSl5+VBu3BSgtuO8Oay0FxGY8FtL6BiBSf8SKfYu4Q
a1bj9OdZac0ADWhth/kNw8/UZAtptPaBUJKEJbDnLCn2rYpSyxxgipYk8718yn2LWBuhdd0IHgii
Zg20oxQehsFQ7NYy+rPTKlmQWNb8u2V2tVUVX9s2UG5ifBk9GVTxpOjguAkfygpr6ZRh17fu7xT8
bbijN6qEa35waUas9uLr9NyZ3InCzDAb1m7OY7arDFa/jeXU3jEvbz84cCL8Dk8sVDPQysDjR/IG
rWiQROnYvS7lIJFJkvu2dMs9CnjaRnhYZDayKel94oFrb0TW25+TPMsOdj6f45gBeAmkvjNNbzHI
0D4PXZyEGZ3UgLgQQbrt+WueAmlUHdmbBxosma0MeIViTrupP4M34Jc71H8Gbat0I2KcHGmhRGOj
RonJbZzl68+XNdDU4Znan0vLqx9GXub3ems0fu44qGWUVPEevaKGlLTVNb8wbmaFt5e4FoOxMJD8
aQA8LzRg25SpDKe7PxO9nnejmCJKQSoWgiceZ8/r5h34WcYNo6tH48Ko9GE7tWUo47SIKJBaOTUx
Kw9DXU+h23ZbYmaLqUrEEhUVI1HERDBebHCuD8qgjzH8NbTRSwj0Xy2malSQsZMggXxbMH+j+67b
WOFiWyWrwrMuTqWSDVyFYlt/7ifmN6jDjfyXXiShR7SgaZuNk7LYTzREETABQAA4E8gTyVqrJCVv
6dCdnSQrH8ayHQ5V680PQ22yP7f9ZcUU2LsBN4XTgEJHVjrDU5GjT8Da85RaUBzVtOpAABUIearY
x9um3iPk1dlAsRV9SRv3Dvig0a+63sSMl+mQU6U9s4d5b+zzXQpOC/WLc6j3+u842Bo8X0RS2AFC
UszrAXO9AFspdVrUmEqvzy5l5hBYuTKe0X8GfT0FH2rp694AxMXtNa5sJzpxIJVFroNOkox71gd1
7NEfq85d26Fg4EJxi+/qZEu7QhcnStpKMLig7QymCxCryt2QXmmKuZmr6gyB30OahCwk4RB6fnZf
n61H9xMNht34UO7HI3lgb31/0II8zMJkr32BPNlpa6BnZatB9iLE8pBQYM5MKtQNoEFr0zjDvGDj
QEOOFM5k+oVlVWpIKr39rJtjOQa3t1ocgustEEQVosAKJQiQqko2i45kDthAyZk63cG02EOqJS+3
TSxP/bUJyWERY6mZVCU5a7QAF/sLCJ39uRsBh873HXiPbltbvIJFmgQsO57BwO/hhpLMVXYSOxo3
S3zU7KnaZwf1BP5rH5Osx2STlmH1k2H/8M3QZFi0n1wl9mrwwZRny6hraKXNKZTplKzMKHDnbvon
5tzZ4tpd7qcKvC1OpIAlIoxL90Q1d0wBBLs8gxnyxDPz3HH6NKfaMTaSV9orW5nuco1AS4iWodhQ
POzEab2I2iNRoS1WWOM5a/Od+HB9mZ5nxvy43qJ1W7mXYAvOiH4rnvmL/J0mmgGNmn48J8/NQ//I
wjJwQ9O37qpnUYyi4RZAeyUGoAwEmyIIII7JzZOGK+DwZ7Co3HOE0/4Qh4fkEL+iooeavPcrx52Y
++anuAjG0a9+16F3YDuGGjcYAoE8TX1NOXXk+bYX68uPLDJJgFgBugFVmvyRx6ro3S5TQONOnddi
6B9Sx93FpMSjibBfXFV6VL7zGFxbxblsytrndvpU5i5a//FnixV92PD2gAB7n0Nh2XcyJ3IALoCy
ETv2dhEVDnsioF/90QxNGSVGrvqgyfg5YtTvcHspKxEGsnXv3CWC2lFmscqLNIbEMEGE4YkdqENe
7sFk1e7/NytiPy+cdKjysaZ2nJxrLX41PbJzab8RxxbUL/gOAqiE0TT4J64mKSutE8fumgHfpHpJ
nsxg+BSbvvG9ujf99JfGfO1XE7DMJ29bWMBlSUUyLGUyFuuLmIIs/OwUfrsTNBhp2Kj++MP4CS2Z
MAnwBUNjCym6vIWxXFwNkG8VcUZGdQMBbYF20AbjRjH5WaOHzK0Cu/I2Lvulf+jgbsMMjXg7QXhM
Ci8UNXR4R5yfJ915HhzrLovjjdfZmgkkEpA0fW+dy1fCyHmRekNSnM38T2HkQW1qu4+6H7Tv0MAB
qlaMHcn1jREaWGQA9ubcMjNwxuou7rekSJdhGCZQPUHOJyjAZGyN5rbarMxOfrbLTN2RsUKUspwn
wHnTQ1KDPv72ihZPMPgcBkqA+xOYEUAprw9UVqtIZU0zPzcV6U5oUpWgcdJPueJ8GqBU5edFQ3wo
0xU7AvmvDeNra700Lp00x2yTckyN/Kz1XRuUXP1Z5VXqg+yzQBudvN1e6pp7IKXGIDWmaNEFlqxB
UtdgKJvnZ2KrX2Ov04M+VrbYV9aMwLtR9nBBILWY74cunQbmaC1HZariJzZWPFAmqOl9fCmQUcGY
HWqvqCyLr3oRBptK7UavbXFtqNM/xZT0Pkde+z/ZkGUsqnmktcOb/JzUoKcfh6CpsuNHTYgrD56H
kVJcgrKv2xYaalmd5mfadlCfRbOhPBUjzZ5umxGZ0nXye21GuOHFbo2V2jg1oTi1oI4l3oA3Ru1D
79e3IUwUUxT9u++3LS5PFR6jqBoKahJUUGS2plQtpxHnJTtP3ncDjfLRK/1hJL6eq6HeFafUAiaf
TRtthmUyAaQrQjlMikArA2H6dMqMDi+5c9cn84P7XAzOGBSJ+SNJkjgoB31rSHBZpALIFjkVXhTQ
anDg8tc7C0RWZyWZSs61HpefUnfqAkZccz/MWnOY8VvDjnDvUJlE21UkQ4NsIuaGEy1XDT0t5BsA
3+IxtcCs9jQFbYfukTO45sL/R9qV9kaKq+tfhARm/woUtSSVrbN/QZnuHsxisA3Ghl9/H+bo6nQq
pZTmXo00Uketdmy8vMuzSAbFHucd90li0QnHYt5+/2W/XlngtYJ/gHcGXY8vwYHT1VU9DJhxZ3mp
5gQTnDK/G5PlkoDB15vEt1f3mH/aK3ADP7muVA2pHtmDHCKJi/ZU7SQwMbnEoT2zeJ8GWX+JP45G
NLe8jR0MQgpbZ2MFtJs1qac2mrPOm0NYQ+Mn36/g19OIz4XXDfH/Co09bXyYEu44bYk27eQFiRdP
iRjIJir+btxrYefDRVGDr2fxn+2Bb0XwrH5BnpeON/We4vSo4ducm3YMp6TqIgb5nijYiLD1M+HM
wZrIvXr+JRHkr9HVOnoMq3oUdAM8C58XGOwHX8asocfQKnfUteFk/uGoC4HPmUEgnLbKNmBfouh+
slViMmnfNhFS70bxA8pvYWYR1mektC7pd5zZlRgK1QsAf9G1Om3NzisYpPV8egQ8aDcswJs584Xm
zqUhyOclC6kbww4NQ9QWeouqCA+tnC+5FZzZ+OgrQy0USpf432l1u7BAm/YLlx4NhPSsqn/kC92H
lUws3khY9PxLRBOsRTEcgAqr5e7qM/p5TnquRmbDc/ZYEbbBY7qN/Tkfqkv63meXDhEB+jvom4Nt
+HkYL146SoYAs1pms5PQhM6bcfQvdPnOnGA05v87ysl7WsUes1yOD+QMYs/L6XaAbvq2hGgSL/yj
HcN9VvPN97fGmXoPVhD8bbT7oIIDmsrnqVnVMIetJhRpcJHNtp8Olb0n1YCr43YW871Ru2WG4Dd5
mnqa8PbCnM/ulz+GP7ko+xrB8xxjv9j1YSYwbu2aPVnufAEYd+VfmOyZK+vTXE8+4ywMqSGOQY+0
N3/J0lrSIOxuYIi2uk6zfO4pRHRVmLtyvNRiP7uD/oGOr+4B4OV/XmYn7mD47GOjxmN41/TTPbMv
ZTjrb/85HEOhEC/AqupvQ9XyZCktT09A9I04C2X45IT83on65zq6BLo4N5M/hzlZRCZDGVSNokcy
x/FDOLndwQrodAkFf2k2J4eh0JxWgy3pcQjKx6bvP7jlXJUXT/a5M7fyflBjIWg+nLYDLG9W2o0n
zAY1vAxCNBn3nnonB0htUwftmGphbb4/cue2/OoXijANbh1fDNkILYmiQuPh5D+lbA+s+lF2/p7w
KQm61+/HOruK/xSn0WmHVenJ6W5I70z1LOhx7uFVVMypcpfssvDt2T0BTNGqaYGBTg0ha8QIs/AR
C6DC826MeB4rWVyIb85EiEj+/jvGyfNlM8VAIMaG6KI5iYnI62kEjad7Ctyn7xft7Gz+W9T3T2IL
ywXJzYL2xHHk5MYVy1tcmksO0mc+DOJdXHwwrkU8epppqnAaRmFwWGdV5e60bNXYXcF4dfv9VM4s
GqjQMKhGWAiC6qlgvDsPtYWcgR5dLdJILamyGNRcgOpkl+T2z5wkDIUeHlJn0GBPC1FCyEJP0XrD
zV3K5zIZuiXpmgHNiiYZyvcyvDTi2TVE1SgCT/qMxoBf9owja8Cuo0FOZ4Z8yMt8i+2+X8MzhUvk
JmgYrPYe6Hedxpr9MPqoIOLZUDLhq7F9Uvab+EpsAwgFx+QQ/h3DK+EfLcdLmlRnF3VV7oDKBdJd
+6S/FEDuW40CBwuAasuDiYHkf/GIJYx5784w7OGsduGYndn80IgCuxgnGRprp2VL4TNQgik2v7X8
7QfvUs/Z98t5bkrgaf0j1AuRmvDkHNdBFVA6IU/pUDGIl/hKQzk614GuUgz2AtfXa5Q0nAsf8dxe
IVCihewFHq8v5b8waKC7TOPyqMMfg7zp2K9AXwhlzp01qHisov8OkAGnExOTF0l3xMo1Ug4pAd+S
4vZPinK6C4js0++X8cwrgjRvLVOt+xLYmc8BhQ0r18Ba073CWT4Ga85QDYLoWzQ8ovpTpUo0/YWd
cW7E1eRiFbtC//yUvNVqX4RR55dHzoEM07E3JHzybsZq7tNJyNdRsfz7OZ6pg/ynpojSLcL7r0AS
Ypeq12hLwE3hIRYsjwFEw218HCN3Yxq5JQvN5qBJ5869sE2/sPCQTfxTz/zfsU8WWIReqVxTrp8z
tWf/Y46nfHC6ZxfS3WU8pnHrb6IxyHXEHprlUgn3zNQRG6B8h1cCLQRgeT5/XyZq256R5V9zr0qK
sMuEDw3eqd+1oOJHttxw/KysyHYu5eP3y/41TAZyEsgkF8ha6IScXjoWm4NSeLw/Mid89Ks23Dad
HFNZwm+LprK1syjsVdJC+ODCB/96hHCX4+4B+BAI0S9KFO2gpd0MBXpyzrF3y3Rul4SD3avUpVbp
1/sAXCUQesChA4wOUnSfl5dbxdJ0oc2A/iqdR4iKDQUsR5j75M2s9C+cnDPTQgUBwSXOKTrBp+DA
WPAARg49O8IxRO0qHsmcFMJsZ+ihp9qnxY/vP+DXya1UcwBpcDGsWm7r7/NH9akdSK/QzsOr70xv
ElyLBM6vVQaP2X9L1kOs92mk9c74Y6Qh5KFEFZMepXvdsnuPPlvVwSp+///mc3IUex010QgezNGY
H92IR3iGfvJ46a39+pUwl2i19UQlxvvy1i4mmP1BIoDBtoGZXRk+dtreg3AcpADpXCjGnBlshTpi
q6NFjXLdyf6L6nlC7RzAERBFA4SzbZf0cn7vxq5MDMP8vl/BdYU+5YarERJSQ2jjIJb4oqvLJ7jW
9pJH10HDHchYBf5r40fqEVVt52VGTHdV9WH97DITXCief4knMDIskSLgEHGhfuEGysZ3RD8U4TWH
3yNLypZZvz3Z2ReG+bLlMQwMY5D2IqYA5OlkIzJjalwnGKbhUT5IK4n4mMc1vQCMPR0GIA7cyi4a
ezjPDkqQn/f7XFjFIHvb3BY8TiGgtAPVLbMQ6H7/uU53xzoMoq/1g618lNP6v2xkQ8IFMV8VmvA3
xycdDl7MKoZUwarbjW389hJO5QsyDoOiAoQsGLkpmrGnEYU1lyzQXWdu7dIKGUR39ShexpqOQdJy
x/hZ5QZNua/8mJJkHBzONy2kT6yrwVQ+2TXl0JKNHVS98xNyUlD3/NdrAuAzFgQFv5X2fJLKdgMp
GauL6RY57dZDZ4D549VIjo36t6AuLMTa6YGGCZTlXHBnP39ka5lk49WxuiWVgIo38cdsaqt/G5Gu
o0BAykEfCzhd/1SJYWZwOqKdp27BFffDNOx6rvJylIqnjeosdiGeOT2HYBR+4q+cLJ9ZbVBUD9WM
aerF0a0itTOOKy8cw38YAn9eNP/ZROBSQysN/+LpV5oDDjEpH8Sx7hp94Jvw1slhdvQutvEmdDaJ
tQEkD/+RbAV7ZM0bQKWpvuIXDRnOHFRs5v/+Huty/PEwNZbvgrYWm1vCnzv26pav0yWNpC8go9O5
nlwGuo05gHkYw9tCy5mm1suy8x+CFCYyT84LtFkzf0Ne/ed2Qx+KpM9BXfOf6CHOoAqlri7CXE7j
8//8Oni+Vo8zOESclBhH1UHIQ2LpFwj8b/18hWMCe9U0ybgrSbK6Uld3NhY+zvilI/MFY3M6+MmZ
CSFdomqFwSEix/4a85UNKd5RUbaS4S1IYDjzDPjiparqua+8ukihT7pKlZx2TRrdOTxabH1bgC7t
QA1LhzSdL5JVvuDq1tmtMF5EO4Apf6kAwNtvHhfZanxpOSX6WTysi7s6VkXlViar3e0lZN2ZJwDR
IPidq8ul96W9pmH8CrkRXHeOAyfGaCTunsc91teh3VE5frP//nr9ej8gJ0fxDkXCVfv2H6DfHwfG
gWiOpFanb7WxOpJOsxicROixzL8f58y8QD530c4CgXRlg30+mLCcD5t+tBWsS4o2VRzCv0nb0Gin
28HOSjs0Fwb8ksjh462qc5DJQKwFNODJzScUVL0XTyjoO4RJeaW20d4D7Gvey+0lOZUz+/HTUCe3
Dum7Kq4crm6d+H2p+SZoryfH3n6/guce6k+jnNw7pSkaHdVS3ZbP5FDuwqv+KbqLaEIfxBui/G31
1/cDnrlYPHwtVI9RQvyqJ6zYApvEOB5v4Q4vEzQh4DDAe4hHKncTtiFJyBR62fdjntkmaIbieQSE
E6noKcl5slpexprhdSzlHZQtsrppj7SB5bT1f7hEVlrdKpiFnBDKzJ93ZMMwDOJudVsH0TWq2MGm
gksX3Htg6fH9pM4sJPj86FgDrLfixU+C/naBYTFwASPCOrF1mmor/fCnIux3z/VeR5eEZc8c6bVm
uHLFkE1Dc/rzxObI7rrYCsbbcL4Lh/s5vlSS/4eXdfLa/znCP0WMPy+NSEhTxBhh9SNdMiep82Df
3y8vRVbk0W2R6L33Er/1l1gVZ2eGjAK9cjgUfZEnpJVuaxOH4y3q28nsA8drifT7b3XmKCN+gbI7
qvOA1J82sieIO1CkM96t7I+2GXaSvPPevXCUz8zj0yDrKfhj/Xz00QZHQvw/YtBKdlV7VUPu5vuJ
fClf4/77NMi6K/8YpIqsyVQKM7F24m/rp3OttuVmvEKrV70ZqAzPe/5eNukl6ZkvFaz/jAtPEsCH
EN+eEoiYCWOY0SwQC/QjmIxzRfKhdXf2OB7sYTwaVGCSvmU3LLYeYfV5IV04t7QALoF+tsbW7ml4
3drGks3ce7di4mGURItHd2ph6gIA4cyRBg8TNTJslMgHbOvz4jotagZcYpiy/+2C4RarxAlUItQL
rpwLW/LMnQiKBLJ3iAYAT3x6fUi/W1Chgkq56e3Ujp5GoKaXCIpdxaWL6rRcsH66P0c6CSUHGzIx
2nD31pblktmE1vkCLfzcrQsrlySa35Wao0ez2P/alhUjo4MEHRxcLGsK/Hk9SRVRt6shgWf8IGkK
kQJXmCyXtIPOPaHQY3SQWa/CrV+U/jtSeB6eavd2AnUpSId7cxXsATaDbEf1c76y/mW1Z11PNB+8
FYKMxOgU31ww6RdLWbu3lR2mVtSmQ/3OmgeGDub3hx312fW5OrmTIeaGax/6Phj2dOMzGWmzoAZ5
G3htlBFh/Qri4cENgSEsfJTQyw4187Lsf3lMPetC1hlX9jOznWdAda4DKBGlkJh9a22RDe7yYEt7
TtuI/rK4fvc4+5ssxktd0/vYd2WIWhwEM0V9JaJ+ayn+WgXT1RDPD0OgnoLOvSbe8IMvxYsTOmFK
27GEMNRqpkJpn6qJOlkZsy3rxmsah1dsjtbWRfuXp+t3X88qq+bquQogvlXiD2Vo56FTPXZj30Ld
VLgJRDL2xBt3xeS/SoX+dlnro9cUKBlT1MgpMRntZ57SxsfXdaJDWRQmQa4i8yaEIkVpuZnu/N8R
I8WGKzNnrIwODlqmMFACvJhygB+LBfUkCt93tDKHJWl4u2879jJrTx+62rkeFH133XV9V6t2oViE
X3vpnqMC1LOQF3AcLCb4dOFKQtewp9GT1Y7zdSNFk+ElG/MeutUvvWZRWrkD0ylDVfeHPVD3ifbD
LzvW9BUlqeII9uC07MIWqn25gqFQwhq/flB+tGss7iZuMN9SB9Z5U4Eqok0bnVpE7yIKP3cRLfcj
FwfuiiHxrBC9tioj4fTgRVYGRGZSxn2GZmPaQUIDSKfMtHE6NY+IZrcWl4lTykSaJqMB+9H1C+h+
0KdqwpQExXYu/O2k3imvEs8dN6wmGUAqyWCP6VTGWWH99Jcy4+a3O/wueZn1fvSrMMEmkPfSoVvb
s9Kewq0qDrPSnW84Da5CFzzlAklygHeRViXHXjlqYr8jL9qBCHMT6xAEe+vG9VU+x3ZS+1YeLDXM
TEXmUHMoWitBlHzvdsW9KOJrcEDuqLG3ZMblDLPLUIx7Zv6aGispovfKiXe8w0XjN9kE7TKfTfew
B8sLEae1/9LX4U2vfZhBuE1Kg3LXVWPSi8daTJuGjxuA3h5jH6LmpnSO3CFzAgRBLnxZZvAzoylr
wTuaPixv2CKYzlE2ya2R50bJqza8mkjHk7G1/y7Qt0PutYEkUjb7/KDrccNh+ZL4pM4iKm+tujkO
s0kDwbdlHO+m4HpmkHAhVgINtk3gspvA1TsTOTzj9o1N3zT+Nu7s6Bj7so8zSev6l2g8BQAqRVwd
VcMzrJFRrKDNoDeBtsJnplv9Q9LBeQCw2HPSFnL0NzaabUu6YPeAt+Z5w/Ooe6eER1Ac7ajhOG9T
3IHexq1lHw/+eLSGnvdZNSx45KvGsgSscUCxIQFMK/2ppfkc1f0VFNyqD3AxxtwJrO4JlV1y0yyd
l5e2bl/HApjIjHPno3Snm2WZMubQnejgQO7Rm4rbeVCR3CmanbG9LFi6Bx7FbUrneeuaYV968oGb
+hCwcKP64SDG8YNH9p1Tl1cRCpySu5vV7lsE8gbQzmu3xVb33LzooY6rR/tN+v6vTjdDGhHvyer4
i+OYv0NdHdUw3YDFHsHqB1BsJfmPRYMrELtKZl0pnLQbxyppo6599qBRk/qlKLeNB2aEHuwuocKG
+KUfPXtgWya9KpoNb6Y+4f60B0RUJV3tNZkFD6jEZ/bPQMbVDjArett2c5gBrHTntpWbwmKQbaqx
hfdfoYKMBWBoA/zepayx7z1Haug0jnUCZbsPbyZt0nggO4fmDjroOmEm+qW78tcs0MrUsSy3LrdM
4vfOr4pC9KP3y1Sx8dF0MJCs1No0Jx+BXUMSQcV73XhhwmL96JTeD7eof0Cubguf4XDX2OxD2t27
bwV/w+qGATg4WQiJljCp26hIlnCc0hnZZA6d0SJxHSxvPLj2MZaV2omiMzBZkDQVbg/FyRB6AaT0
46RgC8U0gbPwqP/TaZnO46p7N23zHExitQwN+rtFOPK+LLS9QVDdZrZyxtSbwCkz09ImgS9/9mTu
k25yg8Rf5p8KLyGQKdVuGOVNreMu0V475Y6uHMBIzFF5xZzUgRozZRjbLmE14ufdG+w8RcI74+OR
ZDJTuC7DxJPWNKYDgs4XUjF/7zKAXkFX8JMZHPDcKTuOCmgQHxe/6LMZd1TWzTXBW1k0adGN7IpC
NQnsrcXfAMS3ZKJzrXRGsT7zaBFfuXVVbDrH9DeRPTkbKAS9T4r2mwJaqz85BLi3RWwPeVgxklrx
0m9rPDJ5V5IqC2eI3rfCsOsurMcfszEkt5yK5rwtXoYQfW056O4Qtei0FoHzMg6dnQTOBB1Mhefh
cRgnsveqqt3Fy/g3AG1Pjiyao/LbBkpS1m+HBlZqOmMlgQnbpAq7JwgjVWmt1EsbNBNE0KAA4Svx
G2TxPpGTozb+0ox3sRFL4reLm0cg86TV1JYp6xRLYNr1zCV2cGiGJYWUYQHT9hBlNhtaFW47s8xe
d3QMCcgn0y3hjhONF2P2YoXSajnyPUCv96wfOMSA7ecpHkuMT/TvQDvjI/wlcXTLoPixeNUHkJLe
VVVzuokbW6ZGKki46Z5cgYxk9rpmXsbAt8W8ULC6iVuDAotxnJxUlNwTf/JzwcirnPE8jFZDIQ8t
4mS2ERlXjWbbyimCGxI0ZuMsLt0TKfF3bLCQe0jeqaHCrVH3t0vbiBy8pxidFasi116J6zaM9Qdx
Ka4NG5IaL1rFYS7jvsJFMU+J14QPqhpJAqjNL89VHaTRRj+vPexXSMOSw+KFQ1YheE8ALnproBoD
Jf/BuSIRVdfOXCJeWXSRlMGAAGwyT4rQ4cdErPbHQnyRLHJCfc5HOEHYiP2A/OeVTfK9nIJog/vt
Q7mhONj+SJMZOLNsaQtnx60Wn6EPIPZI0RXrRf2iK285sGiSiRvjcZZOESdVIfqrig33wsUTSgNT
HnrhxYk3utWdV1Y/I6XHtGpFd92OeDa62h82PJ71Do3Gl6odEIuBktMfhRjEU+nIIBsKj+3aMWiS
thOmTVQYbAnDPKwSD3szxjKpxtJJVgcFbFF/epAW1TkDAjgTZY+msm23OYcq+6acPXHw3M5JetNB
EAuueekAk4+NhUtwX1DcagbksBT33Zg1PS4RdM7GnCvEIbrQV1BMsp/oUvSv6CLZmQPOQGJ02V8v
VfTeIUNIYyKfkf/+YGKlUwKIsPGoxbZ6CMxGey5s+SAzlEyrzt7ICOIO3zgfsJjlaR1V2F2+eW1D
MaSO9vu0HBXO+FTZyajZtJXeqBLwFlw8TIAXWCr0M/DE6u0CW8gdRSS8F8WMolAf3/sdbOSYLJ4C
XdoJHBFUYkM2IW1D9J9U1HtpizpjWoPUt2VBVOZQHvmlePGTB4EG1atZNqNB0BGVf8l6qqD2HrkJ
mmok7WHsvA2Gqt4UxokTXQ4N8BX03Z/kBytwSo1TswTovTe7hym31vWSozXdbgJSOBsBa7idpSrx
ELEgSERDx2Qs2zad1RA+A0mhUYccKpqMZvXYdsvfdhGHr9K4zaM/Tjjetg2KP0Tv3Xonx7nNYKqH
S0S4xfIu1YK3BaRqgahyKAZzaEsprlwBPrinR3dJKgJBqqvZ8x+EnNNJ/x5dJ7EbAPESDYD6DZSR
WO67PX303QGedFHXXaGODZIWIMNXU+Rz2IbBDXAZhvbGTNQ/upCiPMAsRrDM6ywAM6Y46PDlw5Zn
0PvkN4osIM4JE0xIsiYzpXHX0wwKgXCLDom1jQLaJ3pw2CYwkrJ0cDs8ZeFgQEXreeEetLPEaaHR
PfR6J/jNOy2ukLc3sO5YQ0go5M35jLcMH2Ss7CapITuMkGDp89Fy2QfXfHhiTTC/hxJQUaciuCNg
OL9xFxda+rHB8ZHTh8v6Zq/8Bqp09lzmuE7ao98jxpMVMSlBZoDo2vNz2Y3FVni6STsKxTd/wBe3
oaGatEaC7213U+7PiBo9409ZQ+bqUAsVH7h00Q6MLTQHl1YkRABWgkrFr9Iq9qjGlXsxTjJzF+eX
17vvxIqRl4Erl6Fj++S7ykucNpiQttS4SnzLTaQq1d0IMek9HBgWlsAg173rCTFvkOimHFqBNMwc
yQsEZRXeTCWV9RpoovJKhiyvzdLf69p38gBMu5umLQJIF1TFvqhtfYDMUHeluqq4HeIJ61PUPtpt
QMNVt9A8nlPfbpu0YVNxV3NWZSMYvxkKH3t3qm9DCHrsGaVuqgnZBQ4SsqnTd/Ww/AyKbkqJRn29
I+0Pt7UfHL/LQz5tQJ1+Gfo5qyORymn4EG59GzTxj8runhsln4jfv3HXRbZJQpNGS/eD90OXBn61
cwNRJUx5N27lv/G4OBiv2EKyWaSNKY6mV9co4D2KuhKbKibXw4C+Xeuj+q7xWTmoa8mg+A/A1N5a
EPQOkdECL7K8qpryZzDLp7b0IFfYzA/wngLJXgYmYWIGMNfeGkc90crlSc+rt0BH6EQyezc7Bkmp
H90OBbU3TNrvLQvivGwhzFEPkGeo7BhiKmy31P6SxcqvUzxlJkFEuAeW6lfjFo9ToJskYi5EmcmW
IgPPdNTBJdb1/zbhUiVRSRDdW0B7kvBDdRHSTD7elRZINatyTrY0Hu4bSuYsLONNJyA3Sox/5Y19
kdCJwlenA2M7EMBwGrx73pCZefgdNa4B6bS40RC7NqT5sNz2htjWq2R1IqzqEWXcdxEuN05cF+kA
XlIbkKvR93Ie8JuQtj8dnC3qwaKik/2BitZJuBXc9V5zB1wMzYKCkLRwB5KOVYFsZcx9y9uiP+ck
KOS+KgRjhWl/dV4IKJl/bDgfMtWU7/2ofusFbQwS/3TL9ndDyV+xJaa0CAym5swiYYF9a03Wy1DP
OfTUwQ2P6qc5DEQSVdHd0vWPjSN/cDO8h3qu82lcnKSFQQqIfVaGxPbgCbgXL5Dz9pZhM2t+Z9r+
rg2LrAr7V+YtUYqd42bDBIUqEG2Cu65xfkeoXCZjBAgQIc/u4F0vBb82bSRTWes80vBLnbk9JWA5
HZipfw4e3Ys6/mi78UDdEQVOt/4VBtMR2SY2fa8yQXDZ1XXn45AJlRV9icwCqOF0afUW1jEiU7Ny
UrhAHZkl3cQZEK6gVw9TT0jWjsbVeJDHKOmoPkbLckcZv4+66Ofc0h1i24cqhn07zii6556771WA
OLfY22NU4SVzfzlm+SX77idd6usGipaZX4dv0qvqdPJ4tAHd7V0MzEqWjgDRJZ4Wz31FvXPJVTw0
eJGDew94NsQjOsrLsLnruuk2cMDQ6Gf7CvfLkFoWve9tfuu4Hv5Q1DqzaOtkFcTVN0voQDE2RBCv
ZqgALpBMTGqrQ13DzM++NAd3QLozy+pWxMhFJzaVG5fFWRcjfSq7edcv7WMH4DXt2fUghpcZxolw
a2nqPBq7t6KzP6DWjUoSgowREbRfIXuHPvmR6fq20U6V0yr0EtbLcMPJtBetPvRLiR5GfBxGG2bT
InpVC7IX2E8313PLfs9T9RfeTwrMqO3CLXy+H3tQbRy49uGVpKgUdGAuHUikS1Sa4DobxgwuWhO2
OLrfDhRsPOVsSg9vYMGMu5ML1IICawpTrgFdG+qNanSZ1uVw3ZNRZC6k2agqc2gOPYrBf60Xm6bQ
hIG3mV2SVKoKeaxn7uMO3IQataPM02WzRTmE5LQ2iBK5QQ2AW1HaCEunwN2yNPQaLzOiBll4bOb2
wBvoPfXd5ByIJ4u8CP1hefDCpjYpW4J4i250kS6+4beinBn+ObecxIZxXr9Ns3KxlRBhsE0zexxU
SezePa9HWDFPkeEJCtTmMJt5BR+GhXPXQA/5ZZn1uJ8phLc2teYFJLrt8qcp+x6dUR28QKqmnjJa
T/oAgQN89VZVqDyFfd2A7wnpSGCnfSxciegwHcOBpb5CI6YRrv/WzKxLCXdQOvFhDKM8r0iqKRh/
K2fq78fZ0PsOWjsitZyausncedFhAI9JImpswVyCKkP4ZAqNDupsAlAG7eDBLiu2KTsIKsY2rR5g
xONCg0ha1sPq3veCGmiJkhm1m23nK/qiBYIfcCtJn/QjHoQY9rhmOyjoQ+1ExSygPzsdZq0BfXvT
2qRpU/RQ263kqEUWQFJtgCK3MaBpX1pRTn7KjYMK6zhAyllaJEDm2QkkorTEhnaF6R9IUY251MoF
nbMM/o5k5W6EMFaDgHQZDh2x5iH1wJdxk1FFbpvGIgAzkbCpe5e9q+zELcC/T6ZB2oDEByb+oVgH
XZumEjhxZibkdjCT7lPPOPLNgJ9Xpzhkdpw5ZBluXa4ym1FtH2zPqADzLhVwJYEHuLUbKuNmfU1j
N1ENqstDo6fMdYL5OuzksBmpRQdo/3n2k2pj61qHXvFsLRYyoIIE6jWMR3NH44C+RwqwDgvwj6c4
6oJDNNTdrmmMPIgIbkk0UjVNoBlXwRZSuCic9CokW1mQcddRq72Fxjy/9uLawltprBll9MmKkRA5
tsx4HFjbxqn9tRI/b9jUOxtNhijF2YyQGHt1NlfQ2mnsvt9Kp4n3ft2oKx2gyoG2oIRCSd9umtjE
hzisp6PQZbBh6Lwea0UBOe+g21twv88gR1DeyWnWadujOK8XWaGuAH3Ql9FHIz0iWPbr2iv8j7Zm
w+MSOWWbokTXocJTM5EDrzjseNmicFsvlhMknBmynXxX7PqqGxDNzwKFc0ImuYVXHIH7dBlF7z3p
qx8I1c2hVyUSCoA/dTbUDdz9rDV8QCJodY+T41l5xNW4tf+Ho/NaityIwvATqUo53CpNhmHI3Khg
2ZW6lXN4en9j33ntYoGRus/5ozpOb7WzLToGbqc8DK2l7dpFsyM2eil91xu3X53Yih9RL0OFiYAj
biPQy7fudV3ZgskIjCbou8rzF2ss2a/U7Qho4JzBXJYgbahMFx4Ds+IY8kEuRfucmkvWsfivdUPI
jOsdmkIj6iiviIziOR/mMx3lEuuX4v5rtKEIO/ThT7potpeuXGauR9ltUcrJ9KGsg31wF/bND2Ob
UjUw1NY9scoCIrT1d2Ukjm+oBNADYi7DV52u9aFOU/1tHd3pgfEp3ZXFku2o9tHCCeAy4G8eKrYN
0TyoiW6JoE6ybtcYW7UedEXSOUkrYwquvqAjYEdMmIlZm9yY+q32YufD4qsFMn6fb/cL92L+tKze
sEs3TzxuOX5ox0Dc1s6z4w+s61FSLAu2QGsOJtXZ/FWaIu6Xe6RL5aU05MEPUVb3gdd+VvxKSf6l
Od027mq6O2uZySXM1Jes6eCqrdUIoIX4o3rScLLxo+cNc/FUsOerC9+YnEvkjWW2ndymAmlw19O4
gaZw0AHS07QBmtQDU/WMIGPl/V0L8acRLEDpNjln23Gl3+dm5psNd3WZjzRyWN9ZZ2wPOQIS30kk
j6TrVDEoUx+qYpGBLJPyIdGm9o0fwGanN8C+FPPAIcbiUxRt1Dr6kzGKP1NT3+uXGcRWkXs48gY9
dNCV+mmvn9us/GOp/cS3lXCab/NDaRpbsGQuWKtmLbu61r/bRN5cjEavJOQ5NM1rMEcm/npTS0SY
sJbS7Lw4IHaK2AsDuMdY8nVn2l0amC1rQDK0MlpLfLXIi441XWuhTNf5rPQpWX+0bNAi0Lk6dIo2
lPG4tdVDo4i/nqNkfiuy4+ZsZ7UuX6XbWIdmyRGVUIq6s4Dg9jUm5D1NcOKJugrzNCqW+m3PmfHZ
FuC4jbelARcEEtRy6c+pkVUH5CTtZ4JqhMVqNpdnu7DnIHcxsrS5fVAGJ2Mdref5wUrJfgu8xbWk
jzaPNu7VNaNaYc9cs9kNM2pZuzlvwrEY84OzNSw82qgcm2arQxY/k/LwmtSdytbIScmGI9rBPCAp
0/LLSVF86c1NbDSDASeUc0RzG0Qr9xmf4VL5ayqSYLZ59qZuzhwuNrAu0Rc9hXbcc2SKqU+1cPRI
ugPzqT11SGD6NEl3qFlEZNkdKXFykE+Vw6UXUAE/9j4JHmkVTX2JdXDst9mAu2vLT/JYbQL5lkHS
6ZR2xXfnAk77misNd+/NYp4cf5ynqt8hjMyn3yGb9c8lr7KfOWmp27MqIYyQCLJShqpMN/eZ1FhX
PcNaWtohz2sFF6jaWD1gndrEFT/4FAo2u6H2vXHKnwr0muIpAYN7LUxd5EccSc0A7q/2jys0SSAb
4cRcUPO5X9o0ysZ5OXU16KAve8F7P44mhIpplOkfTvH0y9NS+2QqzcDkDiP3ODcif8hrwzjCN1XF
lB0arRKNb2SZdrkrtfalk2xUj9brH1kldrB6rRpRJth+rfPCPmfq6aNsXeODAaM4kB5tnSrHAsKV
tKMxDbZZWNML87IpunWVxqoSspxZR1M4mBvVogSO0xgTVIZ5wPV8ari8x/SocvNf4eD0m7m0SWDr
vXc0WtZVS82YDPn5XVpJF2DXhfXXVUur8wdzmxpfjhKpn2I54tGGoz/ZbbE+jIQLXExlsB6bZTEf
9K5ZGVLZXP/qlVfHqljz46qPuFYnuUUCviWk8L4DwiDje6GAdc/MUYdWnfY/07oMPcjcNp6bwkxv
GRoeXnyUsW9mm+YvS2EbP1btGGdz1pO9C44i1L+16YwzEdoN6W4Nt0ai1HnQTpZ8YPNNrxJMWIQq
9YMA8ZJ/wgwtwWdWa+4/b+N5jTrLzeyASQZgnGpl+Vw6JLz4umYDVCMmLf+sbdopYW8KaK/U6JYX
T/Q2Z1air/RmDImyHqe6BjvVm+JpzZK8CF1XODfpZesdcnb08yC0+YtQ7DIP7GSVV15q88lMCrMF
bAf8gi3QqiCt1cKiFlFqbJplplh+LVO5+q2nJVM8Kl5dx6teassVQFdYYTr1961GZvkD3OqU7Kqu
HfZNvcrnpCm7/KSCeYf9xgLe2HkzsaWmVRlk+tRUMZN1UR+K5Q4jTxgvmKxqB7hz9Or1Y0sS+++M
S2ALt9ZIx6Czih7As684S7dVqpfCa6crF/VwKLZZC6uWCeyM8APQ3J3AfmO44rJ5Vuhg2nwSiBVO
R6MutCRoGQYJ5axyB7RBtgqI0WRb6rVKFrKJhDuloJal+o/8hcIIJAzeDfSXQQFiqpvDwq5S0kU1
J/+TK7Nd+lUhKMRcU6tcQ0Y0QN/FTpe9Nw4rxAxTwSFd1ebd0cv+ue+bZtdOunNr4WK8gFcZisEB
Yu7CfHGMJ1dazatozK7kkCzQCiRsAU+pp7j4L4kSj62myNKTnkycM/VS6yG1ON4td6Wd+FQdyua4
oTDJrwuLyPiXy3UAairHtEOa4ZndruUzByRs2vJfDQMTyindqZvJ7FaR1Lq04tG7GxB1odVRycd7
4tswX4whnyJzam8t++GToxAGI+bKDROCaKKqGZX4TsLND8ZkyyawnGy8eUh/Qlw1adxYDRfyWvyx
q+0tyZmAN9nf0jXp2qAsSYCg9Mk6UjqqRIkJG79A1Pm6uXB5O7nRcJUaub4FJvH4QakM5WMxgVLY
GXoTis+GOc6N3vAlqx+Altt7eSjrjAuln8oIb/7rtMgxGIr5aWoS7qxhGLRXLlRDQwwh26BAg4rP
s4XMqPLXeQa8RwNbQEt36Cmqpj0lCV8pF/JxcKvH2t4YEJwqar3SipuueGhUVgfTiTPLHqKltfdM
5y9VpiWxOpj7cvOeoT537rp9s/UvQXZXrGjFLzQ9L9/0xfYHtNSKBDCDrcxWeSLVtowmVwX2IxzJ
L3v9i/Z1lVd+qgPLJitSTTLtsLIGRoviygRaV3Snzu74tgeFkhuEU0ac9s10tWg2jzKrbT8tI1PD
gQTeS9+KgmFArV/GMWFJ4dj1FwoIGsna7W5uG3nSaCPQ1NQvkqLYD2Vq+hS/XtuFqmVFF4fOy1/a
ciDQXn9UV4gGWpX0kHMOXjgBp/HU+SE1CKUv+NpJ2vKUoxGy8f7dDKnZP6sDC07py95xBLeC7tJz
nDjsUPMDJBcXh9PvcyGiQSt3kqnCsobboHm7xNbPOqM8LasBCupnSxDnlGfRvNoARvkcOw50x9zt
NGKix6UPi4ko/AJkIWUxVfqBg9T57Rr73NYKU6Xz1KRtRDD5Baz6pJLzztB1csmH2jblvN3Xh7Hd
a0ZyTezkpnQyv4fuXdcSPU/Suj/91p/VjXQz3XutuzwsnOFhLro4SZLQbuvALpsARuOiaGmkjd2X
nepRa1SxuXC5ZBMqCm/mI33PUlaEdVSrEE02P4kNVT0uj3dgTJu2S5EVMSH4+kHTZx+tmhMIOe+U
dQV+F8aD2einuaycwFO20NbXS5mtByMZTlNn8QnWYTawwObWiCRHCfIeS3NhDd9rYRxd0EtUNMth
LBTBjpM997TJIRYYRn6AMj9OVvEGwBTds0BsuwzEnMR5rvtIlO+V4v0hT7jSiwxG/3Z3BvbrfHT4
VwDLy+K8QSbHS+IGbVb8uLO7pzJ8x1Twkap2qGjFHHYJC+8qxza0LX6CpkN8UIku37W1KoMkX09J
tu7y1Sa0yL4mYrzzBxfF+tAdWsA6EGU+3GHOn7vWuapmmfqZRS+ASwQ8K9WGSw7Q5Wq0zovrMNhy
zHU6cY3Nvin7wyaKQ7c5L3pbBs0kR/Lcin2+XpDW8gOnu8xiCm3AH2Zz2uUAeL7jTi+byA+50NE6
yDNvxHuje3un/1u77DRQOVxas/LtTMYU0ErNQloMj6ArBLi0197rnpw12+e9uLoJ/EKXt4g75vIg
az7drd5nzXuu8VJ6jg+KktT6fqmeRznF+bzsXeAabuWqwTGifNz5snZDGObwxYssAjZ4yvR4bahj
WVitU+ODiO5oVTgB1PqANRokGH5BU2qwu4mLx4u8BIov6f2Kfy9a8lhk/+SW4oAaBrTrjlUDEe7L
jOfIyEDP2BacqnqvZAXQt/woAzmCNSl/DXawrDu5Xh9nrKa+IaaoWu9lBmsDUY4ur9P34GxkB4xx
mShvrHrHDEbELkFu4MSOMnHfaq36GFrtMg7eteLcDrEiuixrzO/IbZAOIIfp+JXKagvyDlzK7X06
aEJdyfaWdB/nMn0q8/RfMS+IYzq35Ybo2Y3FWetbf9ooNUugeSbQT4gB3+08K1KzFYEWg42vNyCi
hVuQNF08sA2GVa5AD2/1l5daUbcgYJWJ/meuAE+aNM7t8d1N1ilM+8rkN2C+Qdx/lq5Y/AV+1adv
8Kob3W5pq72ltHA7RvK6ICQEwvoUhvraeOKFB+OBOxa1ZTI0YQceFShperWMKYXj0f+M1DgtDJH+
ILIiMKr8I3GU05bNT6CcD3q9IWMS27/J9rgTc3U4NuvY7dRmGQNjJvgmb/UbV4xET9ScqjTN/LHs
5LEqy7dcwP959nQr5RQJ0YflIN6Z0C/jNHdnvdD2DOnvQNA7sW3Pam2/Zbr6QX5KZEg7LMzy1as0
4Bn923LlS6KqIfc/IMLdZ+e9GrZ6tDRUMGZH0K8YsrDMubdbb1FR+XkVcNtd5UQ4PBzvbuvUaCuq
kO9+N1fZTujqrZJujBwn0g3A9mr5co0kWlXzlqnlYy6qXdWUDzlYjebll2y7J+8wl3fp8rjK5q1s
TChFpw4dvf8YnOHEDBcOc/sl9ORLZvI8Qzk5PYqxTi4II/oNfnH4m6s8OEZfH6xNPW1q+tNkzQez
2m+Sbt9zTWo33caAmnCsfRN09i8Q5Y+G1NDvG/tvP+dXwLeA5RPO/QsD3wMjYag6Qwy0ee7ci8z4
ncvtXrWLZEiFaG669UFb1be8yteg2Z5Hd47SrXzWwRSM+SvTrD3LLghbvbOT4kMq886Q37Z5yp0u
rFlb8wGog/J5bSweV6XZ59Uz3uVXCNE3Z7i10N2rfl1UK3Y8Ealuh0jwFeTlvei0nVEQD59+p40N
ka++z/mX5TL99fymlArd401b7Ntaq5GziBApJeHDh6rEUJkUbJpy+tlAb1rjOjaqn/J1DF5FXfe1
9vkuiGmQFMmRlCBzt5kn10Awkj0gLDvZFh5CLYvzxb243nftMI9ksn4FedkTU7A3lGb02TlfnN4+
84gbfj91fxQTMUujKYRe1vJZ9VKgFpbfg0MK25EUlQcnFb+GSxjvmOaGn3TVszorb0Orv+h6OoQi
26LJVs65Lc8OQlNfq9F4lJx9Qn9cSRAIelj6oIdB2cEIp+FWzk+42vBvDq4bodqmO1Y3jr2tY8ey
/qG/eLHUROx0oJkHZxmxstjbiyK1XS6G/bqMB3qO8sBdsg+hgAbbTW8FTLZqNEDneuO31+xJWAxy
Mw2KUQvV6SK8b6XmvO+PjvWkNErgem+s70E5mYcetU5ifSBqOQuRh4s2sbLBJrn0yeFy1XrO6kis
f5VunzHEqtvnZt2K5lAYiPGGNELBoTuK38rD1FfAy4ufLt+dXr0XnnlxV4hh1B1KGxt9BTOt3zBm
BxanpAMDV9vVgy7rSAUtl2yJrTORVMJr0qXPlfWryo9KuW3LEJcz6VDVcUzV40h+bjM/Dsh8VFaA
1C5uCqnjGRR0VfxboDJ1fm3Jeprr17Usj/b8fj/oCi8U1a3bQKnkH0N9cZf0UZjmoVb/mkV9dpSG
WPk+FlURt+0P2o0I5jggwcHHMorcFgOubpwG1YgADEyB8iQ7dvx0id3vtOJfV/+bNHu3OurRVfKd
4pBZ5KIO4aMZ0ss6b2GK1kOp4rkgdzi9NfN7x9jdaQAZCFs+STD+bbZCoKQxNrjt5cEwB765LIu1
1o60lAdsTBkdrViZvczf6uWIQjlO3JFVqYqMWVxtqw1R/gQuSp9yqVl5XnoIRFiXi5M4p8VYn526
fZaT84TaIqr5v6Y0tnrrAAZ5h2oD3XmuMRboOiNOyc1GDlBZIxjzjEAB/oMAJLOy3PxSbMGcKHtn
XsIUuDGY4dRNSNNqM4O7smhrm72tFwj+cGk77YFueBZiEbbKhJDRObY1crI6al2XX+1jlTac2yWS
pgl9CQVCxuS7hMiX1PJVZeePBQXzVWDARLt4Fazkx0KFJt3IQlug1M/p6EaG2wMtQqCtf0R6XwEH
H41tVv4ThfI+1v+/CjGMGiFZ6Mf4dbaM9GNlf3pu8uqt1mlw0pPjZKHU1zlsLPUxM5x4lIBR+RRX
loxbtIKbt8R8eqrgS72bThaZ+u/SzLuhktQKD88dv1D7TjYsH7WUZ9mpJw+6i8zAQE/bJ6cUAQqg
SHHvPCsq40XGlRyuS7qELPAIz+cmD6SjBW0l1jDRi6i/X0ekwuyw8WALSW8w/aRtziOSkOmYez2X
WM7ZtMGFt8AD+9UmzFu5jZ33AcdySlaqbbUxTjQZ2irJsawWbn8R7k/S4MjQ23Pbf69gVjpCuSR9
UtT2Aud3TPqVasklMpkACluw6lJHhJ/H/lWmv2n73Dl3ZLGmIPpSk8PcZDenSa9q8tRpYt+W6WVI
1lgx06NG7U2lxLNa4F+4rluKav+tcP8Y+lvdMQaLHjRxuK3NX+v++ZaOTxbCyVmJhmsJr+5BOsfl
0gDhSVeBj+oiYYLtd/tmc1DOiYvF8tNjLSgH9yjUzde6caegPhs6MDIVZY2wQ2dAO2X/c/RYXw92
9Snd04Kwb4TRV3ibUkeii813hSweSxvq2+4CirP8Os/j9j4UNc6hn71I7wrGvrhUfj3nya6mC6E0
XPAb6OB6SKctICxoL2ElBVRuDYPVwct7Tn6ux78jF+vSH0kaY7ZciDmhUMD5nBaLy+ev42VxO0BN
ADGI6TavgNi6JDrTRnejvHnFtO/mKSb6OhhG9SmZ5gDdXpAhyC+37mFeH4Sp/VX0fr8IHTzT3Hdu
cmvU5oimE8vZ8lHZTGJ1ehrK+uIuxQlfU7RI96n3kPfa1tmQXaytVlCn1gVjgz+7SZT2xodZfdG9
8eVm3nmacBZ4yasCHTCWRqxO9qMsyYzPVFABYgltPVhSEVZufim3MYEhnhAV1tlOGvdxeYzkXdhE
sWSouDPUCS6eaUH/OZb5wU6tvdki65H4sKvaDWA/cgQj6ts21teKAhC/alRgCwWFt+nxhFoz253I
y3yvi/EqU4+UXd36SbUV6Z5OW1Xdl/+8AotKamHBaeq0uHaJ8YrQwOE5uxPjrvHrGQk7W0UFnNNj
wnEnlhxEJ4PYjo7MotayopJHdUEfaubDXQUF1Jg9VGkWbkt2qMyWoU47uNZ2pGrpvIHO+EtSHTYn
lX7nDX4DPzxl2aNujSG3zGErlUBxJs5OCn5k7Wer+ieff6bmB33cu1d8YvN8TVoRTYp7UGplt6oc
2W7ogJ2J8ZM247BEuDNTAGQOabCgtPSVLvtQLHl0kKiuOf8h0542rp8tZ93LG38Uc0QKylOjYaaq
KaFMlnbx+5bTxzQeBmdByuIoUE5uI4Eo2GhnWwP+WFYSDOzVjD2Hi7A09S/md+lLcq8xZGTaXlZ2
B8liKad1mtbHrlieFVTjO9Xjd6Vb2Zdcyx/iPz/HNr3qWvW0wsi3o3qyKuiAWfXxyB9L1Tx5TJFZ
oh21efX7Ae1ZV+0XzOOr6h2lyEITcAFx7L6yXsexfuwx+fSQTRRdRi0XkuWtYYZOZ6uUU9l5FxVV
rYEZL0nzvdWyGyEoqKrqqiez3zPTr5v+nEzC7zpr3xpdYFfJe4J+b5vzx2m8v+jKeQGuZ2W7qYMd
jnou/XwiBdBysdgku9GGkuMVzZhXBRFCvHl5ibGonUCQVq6zwZSB6UCuF5O2xzV8QW9zYIs/Ukdw
HTI4wcl8L+th8o3ZDMxU+0f6duAY3JWiiFetCQhYxhpC+nypRVX5OiKC4tF7YdBhmKyAKn9lYb4W
08J0VgWTgm9Py/xl9EJjdCK5ahwV92XiLinXP6u6wEAE1WTehbV1rOjj52QvrO5pdy/r5ONlmPM8
eU2U2Uf+57KwrOeyRIQqZBEXxvKXDTfOSyjLDNZ8dh5VKHRTdAEoa5An9Dk1Lt6zp3YeT8nMUDBr
kZOkPNfFyWT617P8X7vVh2UlUOVe4wPOX7orowY5wQVDQdM/4bhCO/iDVvRSOkuoznbQLfO+M6uj
V/Q3YkUucu1AsapjNsj9NDCNjTi9yiZ7020TnwbSOskBnMgdkTJXcxyDZlCDomvConLxKeq+7JSd
hRF2WEsedvdTJXvJbDZOZ8xJbRHMtYKCmDZBhFyZPgZ9on8l5njU4EwbVYZanu1TFX1x3UV9aTY+
mLij54e7ctecs2DC24lNJbDN5knhxh9B8nOYgqpYQ9se36Zi3ReJPM5N+rjoyUvTe1zNOc+6GvTp
eiLC2IC2LAsGEuHFllW9jKq6NwwlnOY2bNL1WnfzzlascAWc6KarEKzd4qRt7yNcPyHkoeRoIFvx
PK/FgXqtoOy5MeZ/d39iploXxRk+tcyFd+iPXsdGkViP4/gqvX7nFG9Mr5FebEhl1dDKgfZABl2Q
xXzzfIKeUFbB27r4WSSI0qjGWvNH56kWTRYimcZovIF4NbHX4WgQXTyp8pRbt2aQz8g+wnXGp5VL
sA3A79qSmDZ4e/EvnWTuXHqNk0nRh8dBbXfMUHATxEGuqb43mfK6YTj0GZbbhcdb0Zo9ibyozQwI
cMAIWNO/tCRUMT7Xay+oUdyAP21ovWZDk5x4dzuUXse9Yj+P3kZZkDs8IHAHX4OleSynMnttORIg
U1DJmW4LV9U7cVtqqL3htfaCLxSkdxdevwDFTGmzYXdqImUVxDl6iozU3DpSZXoWW4/oxYVTRoTe
HRD9TlgwuQ5cuU2o490ysozCOUx6qu7BmrLY1Yx3jMRvW4WhiqHEDFy2iWDtAKiAZt+V1hN+qyEd
TbuxRu2xvTROne97k9k+tzblEQH8BzCv8ReSmss35zv0yvQ3HeqoToyXvmwfF7v4HYzknyjzCDYi
nG2dbwmzTWnrETFWq5/NFkzFdHScbyuvtZA6on1Vjvy5eet7/HxAzhxBu35FgWl480lv0+8hsT/T
zTCCykPhP6Qv2zSHVotyS1NYetPdsBCTkNdPblK9thyao8XF1wwHjoiYGDLuC/6Gonk07YmIMFTr
+rRrbXGo1Dek5E/Llj2v6eJ3FgxlhycEUEMqzs6F9rGc3vIz/OI+btgLTItvKMq1bGauNNaCqbnc
M2O9mgGlA6bmJAmHxHoa3DEwqyVKEooUNBeLE4eB4vnbNLZ4bsTTyD4KphWi7jm2qHANqwsmdEu+
XhUtavzs/qugv956IFplgrAsntI8fyayJHY9LGpVe9ZHuVvn/jhv3jspaPulq34Xr310x/HMLRnN
Xb1zEos3mstvdnEgw99ng/amJRkWnmzBjZT/LXnmTKl+QFJgnrZvW8oTzP8RpqwM6N+4j2sN2qKi
C7GI3boOvSbxq74IKtmKgIP7CScHqAaqt1SHn1rbPVzyoXLxRZQV1r8tSsr1212ql36c3ye7uSqG
G6uLc0T1QoGA/HYVFLaJbe3GhlehRXxcIvbeEHOrTb+3iuTczDD41uKKqFkBd0T522mjjn8rIfCu
7+KW9klfUZU3cPbbtnH9l6X3mI3bikCJWaC+JEQucjErvi6gjp0DOTXIYofPJf1y6tfMYRGcN2UH
vLnTCcmFpwyzrnhvIAzsWoS2Uf8MAjbBaI8uHmusA5/WYmDeEYGucjgI5zS2JYo75U1MM8/S++qI
/VJeDXXYaw1DgFr8qVdL91dWAiOfbptm3+4ff7ZasUit8/3VGCDbUi4somYj2RUny4U7Eb3zzxi1
H28ghcbOHqzOCrQtGjU2xxwfl1Yh/luuk+suwThcLCCRblB2Ix835VUHPMGxNMyfxCN5aNCPhpjR
rXsINIodqYZHI5O8WW8Din2SabAzwOFnuM8xaN/5xqGOq1bZb6JnEu58fVvjFEzRAlAqpkPmAj1m
CjjbFq0yfRA5qayoWuA5JyOPhuS3p/Mpy9l25ufZhqG4+18ysHr9YWWz7WomdmWHaDeWuKYr5r+p
6QNSXIKm+Cdmze/U4ezyfW2T91ihaCqRdfpa3nRRuSnvXatdOaE/NpbJuqyubqNgvlNf6mV7Kiz3
526qdr3hVqs4YYfqeeYGQ+oZLw6rPslsv9nAVIHwq3K1S4o3zZyrLupKlQscnMJTBXWUXPqtF2tq
dRjL5jCof7HRhGYBRFLscb8H2kTxRucwfl49E7OVljgOasPkPCPmLDzs5cr40C/Vw6hM994rYtfa
/KyoDW+IOGYWCpisTNhlX/s5OWXT9luM9rrz8l4GVj3Rvkkk4H1iS+JhLmBo1LYlCMDeQOdwsBSp
Vz6qWlPHTpX0THMNB7sclrAsk4jZkpnR8GAW1t2YVG+OSJ9VUb+iZ3rsyvrV3vovIZH5eerjaCnH
lGsZgui7Wx7lxsOO6dcatkADD+hrlAIEyIAO980Fgu0y0jVFyDELzxJQRYsNQ9ZVWDrb52SJg6Rv
LuwL5jhZ6dqLLtUXEMubuo0gQCh1HlKnOWSlqK/zUFoBmgMq9oZR31skt7XGNJ1QT+7nrdpeC0Tc
6lTfCnX8q9TdEoit+zOLbCI4VL9pZaL7vcV7aE8ohnK72pO5wGEv6j9jX+wsdTwvtYFCL1dvq7UN
vtcqCQUL65+iVtE9lP9Ksh+AH7FhUgIITGMfjVocDNljVxO/VpanYYpm28+Gu8ev7WlG1taTZtlH
B7i0K5wvaK8tJl8nwnYTFU1W7Wytf0ILgb50TdRdYwM2I2sO3XlFtKNl39XkYUDE0lu6exTvZ2Po
w4mMtbxUot6yH1m8bnRrvCpaSQpQ715IcPhuG6opl2itLTq3q4TrpjzfNfK9Jm5Nb0ST1Z4VUn5L
dwCczX+JjUXBAD+bm0cYvE+V4Ixk6y+zi25CVX+wLQRzPqFeftdZqDsUOzgD2ZTXOMtxSaxooe5r
YwILnZ1qg4slK8JW/ZshVvCb7AMLewSLs9O8FtpOhJ6sHyCXzj1uTW95WDTELHz0gTF48f/tc5XK
S8+G3jvWjbdh16zaLkFUhWKHy6ZG7S8IIlhanhrsvWR7x6Nmfsq0fJxN7WnkVShBVoj5nlvN9+aD
ZQXGZgdZWTyL/zg6qx3JkS2KfpElM7wm2E6G4nqxitqMYYfh62flvIx0R3O7ujINcTask2ikdDam
e7T6wOlQwZmTFQ7I1rbPnkfFTycya+ybX41MW113mKwTPktOMd9O/sWcL+LxlqTJVV/o2VTdsyfd
m5yWcxRRC0o4VaV7j64X2z94B6QmqAsmmFgOoBd4wWL62zLa2sM1js+qmwZN81Zk79J6r6p/jZl1
TJ/s56kVdlPhIJbWfNajhOI703C87Iq65FJtePJVIQ4Pz170pfxfT4fMWJRt5w6nPpNhWkNe6YnP
rKyOXEU+wnnIxX6xXliTe3Ljp8zaM6Va4lahSyGT61CI1rY4qTPiB2BEEpb00tekSDnk5YeYIl/a
/E324zvj0p2SPTH01aAPxFq/Cg6MEcnu8eRYXjAx3tLoWZVoip1rb8V0yomqgOHmjFU4PB7sK2aJ
q1IAnwyfzOfIxt6ytLdZ/R3RUIFbu8ad03u8hGplJe417+z9PL56IFUszfRNpKPG+i6cLiTEQruR
Q643nryISe8lTduz4nYfDFjHqTfeiWyHJgtuVrMTXztz/kwVwoHypoGQiN/zclppNKL6/GVSM7+o
57OI5cnLOXYwi5iVEYzJn6zfAZDi6r3aOugThl9TyVgvY6OmPanGxQIlpskbwJa2eiKJXzH7kSkw
qX8QsVjM/K5YQ0DKIlS4bxVmoFbku0Qjl58aB7ydUx2l1A7MdYNgabXxhSoHrIWGW7X0nbkOBEF+
E+pFihQJN+oeD/azrKBMSHM8y3FMOCISjyV5rpOZg9Ny6ZdaAexXnOJZCero5unpJcu0tTtmekDP
69Zaxj8l7t8zMnIdhnDs6uu21b5l2/hk4xh7qbCmWorWoW5lWvNVGP1fBkp+PWRmSKa1A4xVfSsK
PLrox4FvbBrKe93agFbmaZsv6r53tWdJ5UuJZtih3d4gPZby4hw7whzOY2dq4V5mmT1rynRxJRSi
ymh26ZR+V2l8Ufv3StArXjrNz9qZuzJf/HTJ3GdNSnwsXX7MXuxHSeQeI9OQ+yi35FbNutIvnfaN
1rEDs8FeAssaX1TN+ZR5f89oOwKYo5ok556Wh5X/ppqx4RMIhMKbrMiXLwa8UNecUHZ9yB8S1qVK
V9X1S4r69VI/27TpEOKQcvAuZiK7Ryoa6xyreOijm+nhg2ZF9m+M9XpPYygJF/zWkdB5QzuiSMRd
cVOb1AbZu9Wke9F1TPLfWndmoHEq0X/On2akMBf0/anNGYo8Jw2Q4lYxX/BijsLvHaX9NzdTSgXM
JK5nxOrdRPZR60cQB0WgxQ4e5ZtWtKjLpssyz3mrR8anRr+RF/S47VX1TKuGWoXILnrGd8PlrOTZ
aYrdM0CLkPU1xN4jzr763aqGD9Ixu7lqgyhP97jkXC/Z5lHBj/iz8kdavYJNpD7Vhv6cTfp5SYZT
mrLAuEl2lHXPre6tezP/tDk6swpDIVKS7saBAG7RUXqey0tEYowiNN0T9SNW86/q0buwIjbdLiN0
O0hOZHm2Y/8bEZOYxt1s6iidx44Qg1PFmA/OS6mnB0vodPxkqLOYUdeJWdCrTXn8UhS5RUV+E6J6
Lqjo5RAoMpuknFqua6fZpKwqobx+lhrBzjZ+TmeLM7v23LMONWrtM178Hqn/H7k1ghpVsCT6RhjM
giTt0x6WCIetQflRODc3SnshEH1JqArFlsWz2SiCrND80abdZ5XZbyOHJOTuI9LMdZCKXzAg8zq3
I+qRafJkzT1c4ZQozIDiLXrCUdlmMhIGj/7CrrpN5Il9baVPNlQHtsxx67sqThRnyK4NlPGvxFxo
tMmf2S1e5oeeE56VZwxmMYtqq5OwQR3NXeBwik/y8mnEJkjLRz0X7boBhj53Q9hbxq4z66DXDJKv
vJgczv9zg4kmZtzpgSfLyYyLz8notkqMgMCcqBb9qrWZ9+fXwczXjkMleqnWEesjuy72PeOQu+1b
xF8noWEHV0DZlpq1BaOwGbQ5qJMEL4EUApYna0lObXa3hULSgF05i7GZ0nDGfxFlhCdkLIFiljRp
82DyVGYZ51RL5flhCVvAkUigbdrUj2X2+E1h0XzVyiNab5Fxrm/lpLxPhH54WtF4TJAAubPRKRgE
riTLP2vvY3hY6RO2LPrBI3q86bJ/qWlvleyvdMTObcdH08GnaUUMpF61nUWOWQRgCskN6JR7MXyz
P9Hj7EQJu9Htj1YTP4tUf7sHdu3NcjG4MjzwhWqrPdyLFDFesbSOFyDrsKifxg9p1XNftdH8agdr
pYhk32dvSfsxdfXOFPdCSd7aPvpMyAer3IMFaZc50n3mtRBOwDEyeMTScrgzEK3VR/sQiyRfNf2v
iBB76uQ+iRxSTVgkztFuyz+n7t5nHEBUyNcmMf4fAInBE6eaeDS9Tqbm5w9yGy3d2ErQadhmQv3p
tJjdfoaJUIgJn73YzNwTy0MDsq4c91cxqVGP3tCwLLQdcKWJrSfUbkYebRU5LGuer/CF1xlwoZiX
mlrCKpmatcTDKRFRrLY5PL5zvUfJqZRzg3irC/MQR817osY76DFHc3r0rFgn0RblukzKsDZe1J6u
/1gdvbTGTsuem9jd0Fz+nyKyAof1pi0WEU/lmSLQRZhmmCFlpel81QnoayATcR5jtPXsNEbOe6Ni
J3CoUUucLBxzyBaQW170xgyMih5y72wXq0xXCh+G/vARq4ljjjMGEvBhHzP0EULKyWXqSpyte5RP
weAmZ+WzfgDwDWviQ6N+2FbNHx2jrZ50R8A728KqqD1m/FJWqGrXWNdTGonHwtH+eYhIRoFfH2tH
iB2k+UnNjOQvRmcGwmV9QD/6YlLcjmP/CdyX9GR0ilOeaHScX1vH/SyjcQeMCon92hVUBOefiIuo
aS9pRlF+dI/doyI0T8dcc1/JE1prVqDt07a9if5qt+211+Ntieis5TSwcglrKI2GHwXtxFOg2Xge
mVUcoWbJ77p8UdP+MAxk3mt5ibRxPxbKCR74ERQxNXhv7XlKWFviSZTaU5ISDFdoWGOEaipRV9W7
Ws0XBTFtlY94zh0kkzXsf7QUxbghr0o/o77EBwhopsupq8CH+3IEh/HOk54LCEWNjhWZtWNhmc4l
tSbHX1zxVrqqz6eOxqZll6p+6yXZwHi+pR1vz0VV9480XNdd+9hU+PUmD1oChi7YLAJoaf7mNe4K
lB2QwekOBOaIe7BDymaj9cz5nKbGvnPFrVPdDy+H3EAbHg7NGH0qVf9LJjlYjOGazNO7jOWxj+Oj
tMUPWjAbeE3ltR0zsoe1ry3eZSCoK+BFTROTaMPElEzpRVMTDgfyp1K5Gtx8qbeD4FgLndglipJt
4145kR+GSzh84r4TxeROo8NGAfdR9Knf6Yw+QijU+xz5KN0zMedtBd4R3UNd8LJqFIMs8FK8yyQh
7BbhY4zOOZo9rD83+Ur76qLaCRi7FN5kqdZng/xdrnlvSzw/Gfm0A5FMnTTaJEZyz407LZeg56hr
Uz3VZ3GxYuLUCz0w293rjbxjzL+kZvNI+bY+eeJXghII6ZeWwzbwgi1XLiISTxS4MIGZG/iFw1+E
P6GMpIy7L/KbYRrnV7TM0C6Ggwf/TAoB/oCZVdHMfUmETsPzgSky3oyWYFu6PMwmW9vZtManERPV
nKbL5CCRqlP/6onqO4/zjd2BmCq+BANqS1JzGj1tldjDjUzMDXXr0InEryv3OlbFrTNIZJpm7ls0
jUgqtlev1/Yqzm1LV89FXfH4dz3Pczvu1ghwm0KFglNnw6GZ8+tMlK/UcKZdxEqSgdfSSR0kzGVl
WgQYl3JNdBxIEtfobESBtDvSb8IcdyVSczpo+9TCXjeLZ9UsyMGlPHbJ3rWcxhHpHBL9w9iAMBlC
1fkpXC1UBxhicwdwLjogifAXLV+lFZ+1AuW715WQjQBBbpSgxbynxII6Q1n6YjrpgSdLSL371Xby
v8Rdgnig2lamFyl+KnKRD+VNJ81O5dVXpBFwoAmdAQMMjUTlH49qXiJ1nMjZ/Afo59krGxoGnLOk
5b1OMf+RQ6FDx5eLlvrdjmhaeqXcGYaxi+Nh72WTtR1l91pPAr1TnouIHLSYAuJeO5Kxl2zuQ9cU
Ry8vP4yCAyugnHnVSw6LRf2d68N9HMg+9gWeUtyPr51unTB+S07oBs216YQzFxaqdmsi56qL+L48
cpwMOqlQDmpnnhqlRiaE+kIcxInQZ2qTPkUxEJkd3Fe+N3JElsa5oMeeWMggmK0qtpxyUGgGxFOX
JYS6/kmulByyTarMS1xQDR3H0kE0OkdghiTSOdWY7TLFiwv+mmA6PJTrO4fv926Z9XBMpTZxisk4
a7JObk0FOf6c8Rx2rey6LcWUmyz51KfBwqEvBPHdBL2GInyJm4vavTVZjfxXjg4rLmIRfQuV9KYv
GFDWCavKN5KnLPtc6C5KgfyxvE9tElZ2eea1CZ8lbw4e6JlHh0OaAyH3ediKaEHbWrIdw96mI1hL
A1ai+VQnegC+UzNVNnr7Uk8I507L7SJZeQGji85+Otg/uPU+xS08EPnZaARrxai/kQf/SoXnmwvk
Q5YE7Y0l3gkDZ4Rlft8d2aiOx6ZRpM9dEhHWYVmHmw5cSwgTLLN+G9Juj6Yn7vPEMjSz4zDaxu1b
lpjnCbxAaEddaKhDfAaCmW4UJd9nCk6sLPQTg8vJ6KnzJ1ZHuvcRfoOmeIuHFNgkwylxNz8bclSu
sdOo+DWBV5Dkibzb3AHHa5WKdE5CP0nTnA13zZs6fao930HffT2qcqXgQVgjWvd9czW411Yd9k1c
k5p2HPFbNZTGqqV9xmV6BUlYbAD2PSdi+cbFofgtuyfacUFU1y4ukbJ1PFAFSXoUY+3gFs06b8Dx
g/KU4i81S5G1HNVnzthkhn1Nm13nKekpr1pevDQS6WFFNUyjPMQPshlWVyBaS67K5XHmkJCd5js8
/506mDtyXDRCssgvS8Sg2KToUYN58hVLf9d63TroCzFbY2L8WSj7ruAPADMTY7cduRCo0mA3WmP0
bDdc92Q33itaosRKdBuIbGyua9iL2EsQp+y/wZLv7OKi1sKsyPXsYlYtQ7ztvZhux1fNfG/bL7Xp
Df6Y86bVlKgL7KqlCwcbpnKZ0mXtbNvZGfc6cDl/rHjTkKWlX66ahIAQHh2dT66yPjhVh7GM351C
vpS1cimnGKudI52ibecl9V3iZx2qWKpLX6+ze2UkN2sAQ023bCWSn3KsLzCryZlkbxH0A4o1n2Aa
9oZDRV4nGFMpb05PcsJQj4utv6cKd3y/bLq82oOhwDfgEYdAk8zPQDQguoDJsCPmcoe9pbVe+Tl3
h1uwvBGo5bHrvWw9a9FG7b17bFgnu1tWNJKpQpTvUfHaTh1NAWhfY0eQsf5wHflqMe01sbFTYd5x
ggAHhJLvNNeRwJHqGqdoUc9ct9zECXYKDyEo+zsxG8e6jbbQSe5DIu9xtGw7I34C8QFxt1sPzPZG
xFyjz/9aE5Wiz4Ub8oR4jUf5tWjxa+WCzapqmLN10CrWWj7CMM6wAxOw1ggVi5GTQMwhGJm9SepN
iZqcWys7Xr5NjtIqEK1B6Z9ayq2NjbY2FoGDLZHN6WFaoidFsZ40qM7jONCumHY6Lr9AGBU8+jwo
nmPnnNRlAZo1bGF/bpQFOIR48gb7xWbKXcYkaNSBGUE85Xl/KOgzYjZyts5G74bUZML9wR4lg7pz
VRCSSvOIzH+ABcfwT8R1kuXeKh/jKY6HGmd7NSourOHcC/Cn+N1kIySHqxq9qzr0FGbzGFtbGzdZ
86sX39qjAF1uxQBE18X1bRH/yMR7xZ0TbLZaBldb2bxUFk7y6lAfB/2fx91gOvrGbhRIGtgsKljO
yGS5TLUxh2nbp21oWsuxco27lyTb1CEXCZZsSCceZNmb4gyfRqs/wrywv7wW030i8C2OejTwQdSc
ASB9w8MvW9KtMCr2jlkCJlZmPsDyXbfqvV1PWIkipLC6yWX64ZR5MFoIw1LZZSm9GLJyWKiIumrk
XpOFDG1tVe9qoT1pyQDoFD+mxjPe9JIDlUaRdUrrbWeS03egBStERTLlROwmeMSSqrk/ZM4hbo27
zZzY0LGZkZ3HETEE585ZxDrO3VXfcm+k6c1bqGoSyjMcmkBIDtCxfaChWycudrZDupajRpE9hlXR
B1rsBbab7zguQnhxluek4MKxczKAjwQXmzQ56MHfIcxDzm4tUbV1Tr4Wen6mAJg165NH4W4UydHw
Ou5JAOF2Vn7QwOXo1cmQTA2A9jSIXRLZ0Frpk3/GZRq6s+Yrk31uJuk/OlAsSTvmxfhOIXCjQeK2
9ZEXeCG2acNwZJa3AUhG07hvVf3Psl7q2OGa9OjTu9ZFLdRn22heKU31q8nonxNGuVqBpigpWPa4
oKV8guW0mVRtTab1TnV5m/Mg6pf4vXu8uG3uHpHCcyUbDTE9yAklL6zncL8Ltfeb6hX0l+95b0Xd
EXmBs6RzjCftOg8zVTVl28AwdtScGIx243zmI1oGvf4yKnOAOLvuxlcXZ8ITQBmaY76grTiMuwYt
HI9wfa6uomQg2KAGXdmFQn6WyJ8VZTxpkAvmuUW1JcRa/yIQ+m92E5SMyjcIVdGFfXeU6N4Cdm0d
e6fGyqYu/3qu4ZxsH63rXdS7gT4hK5GwZRFd4HbzRSmhb1fyl5H3u3O1wzjrZMD16Z/05rPNo232
yNOoqu6nyKx5Q8ZXIzOnIxyUdLOL6Xtwm1/TdK+A37AmGo+rTW6ytvZjfXnOkzIQ7KDvH/tHWIVq
03V0Uy0omxZPhFHEK3FDukAXgKa6ZPfwBPJcCQ0N7JANiCueQ9FOT7ai3eY8CyFbn0dRnkdF2feD
dRoprFlpGiyjt3G5u10dAiafeDKjpKji4EagmnifMSxjTYxb3WRqh49JuXA7pFxb2fRhxi4ThomS
/uIli28Nmd909pblktBB2FQLPjRZ3F2smFz8H0UBEIz/CRB+V6faIUJo7qo4nMVyJN21p3hyoLd7
qhlf9al84k9GzHU3M7PyTO6+JJhm88wBfHaK8vi5EmrYN4JkhyBzRWbkieLiTatLSrvOejGdbT2y
8onOli8z9WD33mVxXEqCkS+k8T5oIEWdzq/RVJOm2et4CNgjo/E31JZvx5k/2btCb048ycFzgB70
LApfFObK6ZpZSUBYZ8/6x98oEVtiicCjgcxIrsWqq/x+KbdNYR/phR/aqjsvzfgDJOSWgW1u7O6Q
EFquHjHP2LhOtODdCBfSwh/QJ6rJ2dasc7/T4tCptHWMSeQt7sGyXE6ILHfL/lRtOCwyD6RhrQUi
RsQ2eX7cwUjmS+/lrwlTQUc3waLRbA1eeV0ayzpzIJs3HCZMzEmkn961A1XgWwLR/5wF/y8HIzON
xz8kt7UrQEciyiQ16ni5fFTK8N1LjrdQ8SB6HIUqoBY0+Gcyel8UZcvayufCUPYymrcRIYs8n191
TnWTBfIEXTeotSjbmTRR7DKWq86ApiQaQoaUhVZeMz5HpbG1Z8pUbl4aK4ntW0C3iRx6yMlgbbDZ
ODpED+ty46SfurlsvcamsKOe5aO9baqJL43IHznZVXEWVBX+D9PJYIqzCt7aScywWNSrlcsHjXDn
aDl5h5s0eHWSC696+e7gLS6iCooyu7lFf03Fp7rksKUq1hkY8l9e1lzl9XkyuLhaxBmWQvxlUfzO
fHpE9SB1ZGhfet9/A2P/0TT9xRB0H0jowCvjq171VO5XOedyM+HRnFlsoCgfV1K7bsrlyVVMpp3J
z4op4CIJYme+gq3YxPz6kJCiz5rvY5AlpNFEf3O8+WBp3re9IE2r9XJ3Ov3I+w+fm7AuS7Q2bvst
Yvr4SuHnkIcXmBZ9YXwQgn3XvGFdKzZn34UeeRcobJamb86zNHtm+yiMjMoIy7TZzH1/Gczso2vt
TWaBzlfzcQsz4Dyaxt2iZVCX8UZwEsr08p9sLJebjaBLrid7Q8/fTeLAZl4GpO53dAMC+Fi0PJdQ
V5zvXPVWMQkWBFxwjCyb8Bwjh8uYHGKM72bx3kUxPxV1/ZbQA5yAfCPKU4yoCJQZx4q3CaeDq527
20fUD4ZzMBvJth9/BuiE7uy9FEXxWZpVuAB3caSyHhm6M6XxNdRfIKt7KxIEGeliEBIwlx+1/MzF
VwaLEcsOQnfJJAmXdrgPnNOQILZJN4MefrRHC/TWO/PoxjKbvZx4dEKh5Iyyz8f6h6bpoSD1pDPa
uYYTwJvZGIkZ1GzspnaxS1pjB6CGmYfyENEEKdr1MKa7QXN4GvGjBOld0JGyi45w0S/zVPpKNx4d
R6dWOLD5pHwYJzBAfAIa4VxzTgc3CtViu2jazsohU0//47fqLy/jee5W0Up1+485Q1pJeOv1YKEX
fFpQclM6hgWNWFfoxKGcKyfVYxH1W8DJe1ki0uGx9ZyHtR6Px3M2k4fxItSHQ176fV4+2kHnnhqB
AnSC34KrWwfuYMmjQZJSuI9DQnSCA/dp9wb8JPYdeB+Exl+WBK05R8Sj5V8tz1NTIqjDJY/tnwJO
EwDsgzLNd2BhpJuI2FMqilVs3ZlSvgawUDoEwVRbcqmCEmxtSszRT29C7i3Kg2lkftYbvkKkUGuj
S9OKs9JnL02tHKIp2dZG9q6AQyy4DRj4HiXKwc/c8gUri4NMs3Khus2Luc2m+S01ddAV+Xo0WhLz
xYVYy8bWaLHpM63TOQ1My9jHD6IbaGqOpS6hntq3G3PTWlfX+ZkAOcee6kvqpGWKTErdLE2rY4Yy
5UDR4dwJ2vvYdC/caMQ6/2QrKYCQSQKcYMYYce2rAeTvkbBEx3Opoc5LQ4iCnLOT+GM3UYoGvKaz
ByTH+IAhGUoCM6xvvy6TShCwXJPTSFZ898VaN74wcWlj8I6sSRxKgmplY2O3kHHPOJ1hDY7tLhsB
izl64HmkyR5LPhTUpsx6UcsT4QEabvoPivY6T4pQ2NlFIQbaN6s2+eRgAXyxP7PKl+thClS2rdSw
ySRNNsGCGYqEbDRhZMKVPCAUuM95URA/n5V3NmEfPYAHJDFOM2DQIYpIt1r8cFSSG4+OV9XuCMl6
v5lh+FXVQ1jR4HJr3mFmOOHQGLqyfSlyL7TVJZib8QAMt1zNRQFZxOLTcHkCDfbDSURskxCbdLNY
F4qzw4PiOTkR+GqWw9gQvACaU29Us34yS55KxC0uaV7tGu7PvMT7zoxvJvVQL5Idi8B8yJxE44gA
abSN3HavsCAWdLC9M9iKAniMXuRyLBdkhaUJvUjZ6MJ6A4fIAky9OkW8jRWKPOTLbkrLBhj1YxxB
zhmDLwS56JS2e8Q1sZRhX6fBKGFL4U5ZaAJJh/9KEGlZ2JjABWC5DCReAYQjZhnO8qGARraa/sJW
DOCGJWa9s7Wtz0GN9+OkX7xi2Dw212gGpNNEX2Mhkb0oDnTLAmFJ37TqwFB/Ktfej0m31Qrl2hjj
ybbd1SzN2+B5R6w8lhFVwZw5FBe4t2PfUJddX0GzpKcw69HGsW3BU+TG5oZtraVXTZl9h6p/MiN8
tTZKR8mzwqAWbjP/aHBX8IOP1DowduWMO9Jv2u6AWrWx0nnbM1UkCY9jaiBGNN/J1h4yg1dfvVZF
do5ius55DpZlZI0HMSLLMllglE7rZbbOiV7dkvbxjq191y5OpJKvGVD1GLzTXJWXOlt2FUeTPP4Y
ewLlerfWWSwD8HOl0tMfzRy+DYC0aiO6Y1dGvjU99RaAFkXiIHODF9WOixribPXMaORrOaPVMWvZ
LtFGITHMrVrtRTw91cVyUKgrzgOyog03lmCGShZEtMsrAaVdlyKpSO3Kano+OlrHw3gyGK6zaG+j
mC/00sS4hNj497GHTDTLS8kkRZPmMui7PrMhJH32OO3DACJ3RKFP29+Bs7RoNK5A9+ixHQLvmWlk
DBpywxrRtJqa51jDIsGOiowyjMzlAJxkgwe11YkhZ/ZbpSWoilzlU7QbEtJy3eMIxwnDPCVqsS2Z
JaJWcr39pf3ZcRCPzUNBY61vDjG9g5RTdM6wphnsL+FyLMBxPiLffdATodKBQS7xR8GzwgWEFc/F
dp7MwBrGT5WUluSF2RLX/1dJhBKNwkM5hXp1V9p7X5292FsXlXGKlzhkD7VvUbtqWsK9w7T/f4XR
wuU03CyQu435D4AJMm/+BVBxryftd4II3ZU6hAAeDXR+BD0U1q0eY/hIMeoODdyNJoDO8yJ6APmN
MWf6NELQ73xv6BVdofpjrf62avtZjDbVMqRflEzpN7l+QQQFpxErv2pWAJEGRaOZGUO0fAXwCbZ1
0VhBkzb3VIyfXCkIvkYfbSdj2OpDB3lJvMWe/qPb80HY+Rn36hX/zyWUL1CyF15GBQME3azGdAJB
5dR0ig3FKz7j7gF8IRRYarR5eRAtthsUBb0sZ8qfqPi/GZ3+h3XE+6bB0sBv3lmJ/YKo/9bPmcek
OWyUlii7ZLXGgkJE2JIMapcABk1z+946WPqGxpRq3ogpbKvoHIPgajyGn4FJeIGjPuPspxeHewVE
3CFtWZBAtDhQzfRfTdPUMNqPGR+T66t5prAAt8Wc+DyivKI9SeJH7QW+bbewF5DznNFGMHhmClQ8
fz5yb4G/wA4rVBWeo/AmKQBCPbEd8cYXe4rK5EOy1Q0DagQubilFUC9L8uENjLSSVZWhBO27BWEd
AdtCcWscNlPW7WgdEWnLd3Z7kIqV9KrLWrr7TNY9rDXeL1m9OCgd0buI2AugVeI1UUjBMWyyWIHe
JgTv0gzjNOv3bFqCZ8lx+VI4QmnQqpz5xNqEx/2vVQPBn0E1Qqi+B9Gzn6Kmy1+h2eYWCjO7CaDG
7uXIDCPL7CWzqS1m2ZfRA9w1Bu9oPp6iTYPi0XH7YP28J2lPO5DZDjsZjXhRuUB0ds8tj9VtuZOq
GwAtv0YFKXYszScjyWvfjIHdzcZI/n3qcJn7aDxrmjqFc8ditjpz86d64WBo2yoBO1vZTOVE/IHg
jGcthHNcK76NLIAPQWys2p7XhiE/ohK0RGk8DBpsxSEZWPfReY9FwvHd40br04rSBWIv8ZnEpG0P
anyEsFhq0cEFeRor5T5toMJWKCZtHZp9A2GV1TZ0+nLVvSEIk0nTieWQOyWHRm9fYTdeq7cM9VYZ
beqKx6dZgsiJ7HZHR5CrXOHwjPFZMWk6KbBLirCOJEtrRtGtgDqmzukJGonPBu7NYAv83XaPCPCT
LiUHw6T1aROKzWQqHB10zopyIH3nTiwWSepoIflv7fiwh5WZqKeyfCisjUckuPkhFHfQktLAG4vK
MBmHpzRFhCxsheBgeWcD4jVBhkkTfHxbsoQI06u37lI1ngr2FJMVkS9zPeL+V9dZd09qW56yprlK
kdIU72FZ9FMgO0bdOH2ydHkEeE4nkBD8ZFxKtXzRQM401MVIFVOUmCe07TrWzipCWuuYa2ehIk2x
a3DMkz63vBeVR7Wj7JHmqXPChuIFHdnvVsuBiPlJb6EOl6xdcCBAVKb3pykwxz3DgjOo5dmW690O
Jza4bEDpTmReyKx6HQcpWs8r9lTmrO2TTqCnk/faacQbF1Bqv61ZEIYeXWsODVvTblVZ+DzavW00
Gr88T2HiQPbAkLlZeXeOBiZbWaOq0xfHlI3itdWlNPXlaLOrjxC2kQVl5JZkwOAKlQVyT6yp/F7w
qdW+AlUa88I2AjEXB7VototHPqoi+xdSP4R1OE/x0aqxRshJBU4vnE0pWagzJAcnH24wmUnssM/D
QdcxXELPKk1JSGEuFlDE92cXW8usnuNaoDpBKIewUoDQ6lR0PJIyfAuW9WwAexadYgWIjumGkCbu
HyPKqpnld0lMDJCPA0NIvDmQdejS1pRkGuKq3iOcODRM1NO3upQ3YxnYGyYiddVZ8V7vPZvmj7Fx
LIAgaS6DkeaeAPbZlN2pj91rz94R4Sl4jg4nCgX1p1OVp0E3vx0t/mhzhbYYAUfdMDAQyUK0se8W
LcG86jXOtXMpFLhNyKOl9tWp/Z8pgHbpj5INce4bCjVVmvmctdUmM3tflKQL++oAeiyEskVuSO1O
yEFr0EF052v9HbUtVEc+GDep9j3LvjOo//4U53hEuqDJlA43j1t+0+NFbJUoNUPZDJrvGubH4tGL
RbeCmpupkC1olBZcI3tWK5DsMUBzUbQdd+Rwh33BsjjSxqZ+ANowE0rTBusVp9TlZLh8po95cvmP
tPParVy71vSrGL5uoplDo8+5WDlIonKp6oZQlaqYc+bT98dtNLxEEYvwPjZQNryNGmtOzjDmGH+Q
Y6R3o8KkVZCegLvc4mB0LrFBaqNkH5gJ3AnypwQTVZSVKQuhSPOzLzxEryOucyHtHxoRj15sPBCF
63f1CDIMrDvUn31Svviefi6Me9hihdncyGbRbPQWk9WUrI8Jc9dFHj01uQgoyhz/0gbwUpvr406U
S1sYJbbdzP+oBTQOdSBgzWCOLiavvV79zKmlrFsD9Bzt4NqqPoJQWRdlqe9UtbqJetoWvKa/RU0C
FB74p6cnRyCkR5Cz5gGJXBqlnnJjcCx2dQu1ZYQ7igUUGkMtd1ZfPksyIqpcnC+JbryHVntvJtav
RjSe0C3aGWJ6U5mjR2v1M8THEy0bWJtaA0CWwvyq8VkzKYzQjEd+jVzjCs2H507RXzCLupXKP74M
S8PTmie5QuEgQVwFKFdHY7I8WBiuWR5CkkIbHeFStxh0QsSW9Tch854b+J2YSgNiNAwPoH0MEAsh
EgVn0ZLyVA34uORB2HbIeumniLmxdH8P22TfVSq1suauKjAHiHRt3J79m572t1JrYjfaUCgYfKxy
1G2m4hQJb3A1oPegKtiouAYkJj1Mv4W6JNC6BDRPd2lHEnAP2Hin98jaSfGRiu0+SnQOdeGhaiS6
EzAhA7ptcXWsAxzoWl5iTd6f3DyTgJFhe6qLaCurjU6z28AiL3XrD9PoPnKLKqpWHilTQ/DvQKEr
NV3I1Nfw/EEUl4YESjI0YQMy6lWtCr8zn+YABg3DaqD+hG6CcRZRmN4A4ETMKkNKk1lY4+EGPa+t
262gI6yMsdSxrhH8qpNyVaQF2Af3zeWtpgw+st1pgk2ulf5Ua+/OVHQkSzVab7w0cTjTi5ZqcCBt
HUnP9hzQFZ4A4BOAL446KsMgb6Uurr4JWBy/k6S25wEvUdVBZh7ep548O3z/36lSao/Y1AVnwJIN
pQKDqxzKWH2qvEYHwZRCxMz96ncVtupbZox6MTVUo1Ub8RqtkAzZJD2vumJIy62mNe5zUdQauHY4
OvrI1uL7Nl57i+colcUYEpckhWc8L48Rkgk52gxioHI5padWQjWqD19E0d9HIoC3LqcMbBxpQJ3c
oC5Q6LGOKeBL3nNnd8DsvAijd8B7zwYmq6iCU3CPYRFhgZD2PdQQl2tSGtN+UBt7URJ+RoqBT3km
bZume1asQAR3gxqqpErsOLpFQ6v+EEygpEo61uoSGcua4R5djA/86x/MqvnZj/0ODRCeKWP6Jg0+
gkg1FjSNd6+n6RvAY7B2VfKsIY+wzkshhwToCGCp8V3LE7ivQsCDy4fCC2A3BDSLG42g/oncdOvl
OEmVnXFTlRYw7vG6zGzZ7HfA0A+mi1xYVVFl1NX8FOnqhyinT3ibvXbQjdY5SqOG2jQPRg4JRopl
HAv03+CxRgVxEIiqRtGh7/oBkyn8ZTUJHInc6+G6SiR0F6vqN9vhXpOLRzUVbri7kIDA63dFWWNX
RYhFxJiD+LSMWzV6UWpHwAU61ndSWh0zdIjgXMQpxbPyOU2EX1bBb+jlAsgy8itqTmrmpu6pNNwH
oAE3kiA/q0KGmY27KzUdNbm+uO0s5SGKSwDynsF17uK2MJiAUNJW4mRI3mjxDmtP4sETJCdqss9w
IM/90G1kUTl3UXYqLaveSnrv7tsMXEgg0asBKyHjCBHFTnED/9tZRZJpuzXoVQ9ceIuJWNCeG0l8
HsizsW2xKIfKGRrd6KB3GkAIEtx33QrAEZv0xVEKTfCJ8H+GFuVko6Hcm/dg/X0RzFMfIzpQ9Bri
t7hAbHjsZdt6QJmBwswD5tPPRti1SAB527Lt1riq7gJoWY1O18JZy6mMpGtyylTxNIjZNpLJ3KgN
oTEWOPeqSou3cw9eKNxUofuENzlcM5/G1qiDD9csQU4C13OYl7A+1E3RFRvVILtipVUUWgevOaRV
/E2juNP23in0oHXVTzU3f6y5m75INpKB/JtMjRdIfSD0mxIiswMudUWfCHux5BHZ7+HcWOmboL74
RbXxPCakL+WTSYOlwIWA+egeeEtvRJIfDIX2apxu2GKbGlS9sk/IVlI0wNBm4ix8xQDgnOGpSKvq
ZuQOtnhGpUOD5myGIqED60ymFQr0ItZ+mbGGBgXyoTyjLMiggSzeijXVXzKOQcspMhe2D++PpG4r
5WghNRi9SvG5b8+p2t/2Un7IVOcoS3/wJN+yHXbYV3L7UwFDF8Dw0I6GlSLE77TJdiVS0zWaXr75
jM/HvtNptIFNN4LulTbvjd50JD4ymX/0PUgpMdbqtnHVTYm7XOA1TyhR3ektt7qhHtXkV+6pMD2c
W7W2PaZG8yHT6pscF7PUiM9Z7u10suAq0x5aOrVeBCxCz9zveorbjpe/17lzY5rgYMUAhUSrvs+H
90o27ySAskXw5Imvbe0ew6zDnIx3uzm2m3G69XmFlaOJCE7aLPoMtlbmdDcoyu0aIHXi99rtzkKJ
KyB6LL5prutEvQ+HF/TZOdlzotV7i6aJRrsO+xAZrbKBYxti+05q78X8tyzTVdG+O5gvFXn8Tc5+
BoJ3lLtwC7ypkwFWeR9CdZSEYVf09y1CBOKAYTmVHMpmuxH27JU/VHgFkvTWs/JkRb1FOfyhLaqz
ixONm36HuLtK0qcUbWMjy3cuMCMKBUJrrNMBrWotuOnEW728jfXuR4Mrod4j0WLSyjSFow+xJTOh
Ng7iE1C/PSnrDqkZFCGp9bJclUz7Bl+0T5+D+mcOrinrk+8eRkoqPoyJhm5a9ccXniXFPFpcA3Rc
eO6e3RCSfXSrm0+8sVcRMjUNfxcKqZh/BAe5MZ+TjsKXWD9hmImDd3wk+4ZCnN1aKjQRjcpt8zsA
3TxKYDSyeJCkclNI0bE04ZiVIcR4l9oi0v4SYGfufApHHuqFaG/D8K8QcMCZ0uxfsbg6eI6H6HG8
doQXPRqwpIbon7x1KBFAoS1oc+oAPlqoPykdOy98d9t73EKewxQDrjiCjeogAxQ8SuUtPtjbLNCP
hQ4bxQojuonDWs/oUYyu8JDNBlFDEmxY4ZcNnJRVq4Hmpr3rBwhG8KbzDe0JAYof7silt2s6uw5g
NT1B1xNyWVYiG49kIs1hXvJQ92G/dmRCaVkgJGbc8gbfpDW+iSnF0kKxR6G/JkF4UCF31XLIPqjd
VaH8LfHiX3mhVwDGwldTy/eZRLeMugVsHFFD6SX+U1bmfcqnRuFjL+FpYWn6rSz+rvp6B+ibOgXq
IgFCZIbLuRveIzZ1yhruLrOP3zitV6pVbVtKD31hvqpms1Xwgwz9wbpveufOLzPEdwT1oxzEo4Dt
RYOpiy65m8j7MGTx1MD/6gwgZXGDCHe5w36TH+PcFx0CAVqzEiJyHA8QhQQR2HUOXRXw6NPvjcra
e7TzhjbdSoq/MWlehSQMFRVBTSQpqJCw4cpHjCGPcuC71ATMkPp0XiRvhZX+gDBEQfxRzi1gOKJl
a2F0Z45TIhe8lQEPgB4o5WBrBCDyBLDpiUoJHUpZfagV/17DIt4U4nPdisdBzDeCEjy0CXbKCTrr
TnBWyo4yF+rieCGCjhTNoymBcJHSuzYNHjwc5aMBUXMPiU63fAhx2Yksat6aeg/q/abztbOHZvkx
HkVhmhDAY9v/UQKkw0dzgL0XVJjJO6TNbWpS/fcyEN0wllPnyfXDZ9CxOTHbp15SbxMwLJGcn5rQ
uUEc4Qd05hezG5mIHULche78LlsywEQOkrNRUwrr0iJFoaM4UtQEp1qCC8gAw9Z0EkUz/0gNrD2F
4cxpv/Ewg+c+P5O5StRUGtq25k0PQriuhBvRl5Vt2bh/0gaQQaKY+yJxPpyueEHo7DZVVZCPsmDL
sUtOlQ/sNO/dyGhMx6MOntFq75ADQTyOGFgRGXTKh3daIt7D2n0zrOGxweUB4CCUV5PUhJ9prfC4
5Pdn/omnw3stEyVOfwY5XpxiCgkk7q2jh1ES+PUIixsTEJBnvISQUdY6GLFtgQnr2i3yuwQYi4Hw
p6mGH2ZmvvuIjFNC83dtT0vM4QmDcJHVgPXwsjW4hr0R9L8LwBwdAjoYqoEHCFXn4EnKe9kq39Ay
wDSt8k5IfVLkENCuq7RvfHgsBeviNa71A72vY1+qRxfoSOZxIAIs5pKNtXfJVb7JPr6zCpcyvDZ3
jT7SbjAQZ2fx2lKaHyP8wtW0N9Yu/RClV77XeYK+dm1ncXYqhoGujFs8dFH8pAjIH3i0Po2421k4
VMTuECNFSW0qU4dD29VbQxd2CRq3aHVgMd9YL24j21Xm4mmKRLhq1t8VtaPirFnP6ogeydBckRX/
Qa7FRx1b2dodtmELrlLOAFj7usbjXsl+il1ia+CkgelTBY3jd2bR9pweNVPjGVjcFjjwL8nzfoOC
uFFT7zcSDHtHqiFJpjzyTVQDBZpEwC4RI6Cx3RXRDUgVYR2Z6BgG4k9d1bOjiVgVZU60DKkNv4sq
OhDoAkGtxZw9M5N2hSuzv4Kip2HlkHLWmiasRBG/SeuURg6YKK8By6ZuZVn9U9XpWRwywLa6fBJw
9mrcnk+hPjdIHyHuj3BagzqOPzod/PDTVzeRqtvcyf8EGQVYCWt7qKS1TwGkgrfE8yJHnjHJ5Z0u
1b98Unw39+/S0H3BE+JbrqPELJLzYoH7pldMSKGANfajSqcy5x1FeDcICRrwT734h9mqJ6Ih40Ef
IijjEEWa9EGNYCX1GniBf/7jf//3//3V/R/3d3qP0YSbJv/AYvIeP7mq/K9/Svo//5H9638+fvzX
PymZG6JhWpqoo3mgWIps8c9/vT/6iTv+v/8XDtVgRkOge/1D/O4fMDK9xX8JOV7E6DfCvtvLB/Gs
soaS9UJk+WtkS+TprJmqopvSNHLQU9lFEVmyrSdzDx18j+jU1n2mALX2N8ZmIZp0PZoifh5nLTdK
mVZEg0acheEBU2ouDI9lEthm9+ZjHlDgrhEiOepT8lyIbi5EH3/dxSwneWipVeLKtv/HfOj/SDf5
Q/jDehTewxsy+H322DxWv//Uh2Bpkmc+ryVJvLxV2UDPRjE+B6anM9QaSEw7e1MfLDu+a46VDYnC
fVCPw0kUTv0RhPS9dLw+YG1mvJdhx/m4GC96b1irDo5kk4Tyvgb/86ggrnE9yNykyirFHU2Bh0Lu
8jnIgGoD2O5Gsj3pXqnAyRnPQvmrz5/0+inxz9eDSXML6DLaZCbNYpDkJC8kO8IQ6Zjs3JOFSee6
38Cy2S4uV3VmAi+jTSYwCyxFbSHn2O262XCu02g4ClvILJtUXYMpWGMzW++uD3Huo13GnBwFhmcg
CijWks0z0w5C1DWpzZnFt+tRxnmaHDiWrJqmKsmmhuH1ZCuIYqEojphItjtEz6mHITGiRA7EVi89
lsaP68Hmp/HfwcYz6GIdijzmY0tMJbLwX6LDHWctLPSlAMrnAF7F8pTVXLKF7Lth4ViM2vv1ISzN
1/gLLoaQxAJ0PxhpdsWlhqR3agHtLCnZ2eOdcz3WX5P/5eMYfBVLHP/UxyVyEUzFosIcUJOwE3Vr
7nk4bHmKJjsQUZiVPjgH94Ue+F7eqYf6HGZbyFS+uEoP13/FuM6u/YjJvo4hlbuVxo8IjpR7d7wO
jgLXULkQRho//pc4pq4rukVbnj8ngxUcoQxSxMIU29yr64gtnW2z92IVbpL10kksz51WGtaGloqa
hKWrk2hV5WsC2piijZgVfKlVsvOeyFd46B363+5DuPdP/r6mDL0CxbbHGOIO8BftsBO2o2vY6rt4
YSPOjh+fM4gAOq8PY3p+qrh3BYkoiXZDPlqjTo8oJ94IGTiKASIG+EUnWJcNREZsK/v7MEturn/o
uc2ji5Yu0Qo0Vf7z8wdwvHAoawwZbDn/E6E4WHv9whUhzZ1plyGmB0BU0ZUvCYGcwQmk/zrYxHuL
g7TeFHfjyR2ttc31Uc2lVNZlzMmZoBMvLiAU2yaNm1UN1HmNYvBdcUAF8bb9BUY531GIy7bKwmE0
O1hJETVVk+iMTjOqSDVb1ARK0Rbyo1/eZ3QBG3R1F4Y3/vzptmHBkBlyrqrS9Ks1POFcQXdFu9zi
Q7tWzsMBiu9aXeXHZp+96HcL8eZGZYiyYpK/yKJpjQfkxZlEt8Usa6y17GrnPGg75ezt/NsBD61z
s6WjsYpgW6IMtXAUfk2cJJHcWFQg49JQNSYfEYRi3QaGyTWFyZ43/HDD1zIY2SW314e3FGdyvKs0
OulV6ZI9aqBbKTA6nFZx2ESNf/s/izTO8+U8YgitaKHBXRh8Q19CBnZVDq89SnnX43w96MaZUzhQ
RJGXmTrZ1RrEb0tm2dim8ZTp+Rl/7JU8Ap2VX05i3HO4L6zIrzckAYGzm7JFkmuo04EFRsZeULi0
imNq3ClSRed3ZLtJCFEtLf+vZ5YkaZDMLctkj6vi5Bjv29Co3MoQMYcb6FbrK9n8j9OwTxGk6Usl
ChzHCh3RHugh3ngu0v6U+txDbvbpwlE1Oxh6JYZkiqYuTWcuamVpKDF7ssd3Z/hKOXVhLcwHYCUY
fB1OpckuqnjfQWcVRDBAAFjhmXnGwseXZr6+NN5e/z/E+BMulrXQSZZWVYTIaKUcsx2wTKRVWtxg
t8qe7s8aW8DfxjH9Btm0u7++1JeGN1l5A8ejAL2Ok57yRx7SH0gfr0eYHZ2mKqxrRZTkadaAMb3X
FuTLtp9H92nvg2VpbgUv3GMPStM5Hl6uxxt/8efDncVHmiJpBkef/tdsX8xm6ZdIvnUKh7tXrIIM
OrGigNEVN9fDzE2cTl1DAtJk6MY09Sq9Cgx3apJ6qb+txkGFKl5aF/LMSGgVjYtb5nCYLj0xEEXs
/8Tx5q+34tYbb/413Y89KsB74W/sWZ1M3xjzZhH9ic+LUK0l0cQPUrTRJ93UeF842oelPF2fNGl2
1v4dRZucDPSqM1PpBxE9lo3/3m9RAz2Z91jl7Dv0ue67W+QutwsxZ6fxIubkNO8aGa/QgZjaqtk0
x/zkbjGVWwH2uKtujYUEZuaRLUkX86iNv+Zi+UWA3LNOJFp/qo7hCUn99XDSdzx3N95+YWRzS93i
e6kma0SxzPGfX8RSnM4NIkcfyGOAhFKpWGM0sg/38hNNP+RsAFpvg5OwkPPKcxNqWapE1Yuil6JN
jsSS6jJlC2MMK+2qIwwZsDC0pKlkkwH4P0gUz8W22SKeSYfzB6BPg0LcvXVcrDGMy2Wy12VRtSTN
snRSHHVcbhcTUKEtkscSExBZ5eCvag29WcmolBcvRercogm3TTwXLEHgU4sFAXCKdbp+1z/DzFf4
9CMmXwFbGzGCsjLYSmIj649C802T16vrQWY2jsw3likTGRbCX5ONE3a0xtxCGuzERLVWjus7f0Bu
4nqQ2ZHwvtM0nTUlm5MzAEc1R0YfbCCT+ylhfaBkLuist+tBZh5t3AKayiFjGpqiT1/oZZw4jhgq
vV2fEHU55PtxtdQbKvFrYeMsHKIz88bBydvYkCW81qfHWmtA+nWxlbJzCyhgLZLymM7PhRHN5IuX
QaanGuJMrQRvA/ut3bATt9hGgdl219U3OBWrfodYxgrv0hfcVqKXpeNtJvs2KENRguZhwVkw2Yym
UOLX2WP9lcg3bdvssRnZtTBRIAItrI6/7pvJbqMIq/CQEVUuPWv8KRe7rTc0FNlkDRl1vDmqUt76
w0uBY09ZQ8hwobor4ZOC+IwDiH3s63Sdei5CaWG7zZ2w/AzLtJC0k6icyp9/Ru3HNONQbLQB9a6a
Pnkz1ccukXYa729aV+uMVrzrvvW09iW8iRa+9Uw6Y/AkkEnYZAvJu8keiSsvAp4XdHZ0gyn3Fqcf
KqnBDsnVbX6k5b7let74u6WjbmZrUt4wENqyVFX7so4TL29QMsCkSU/v/PZ7USMO535fGNtCkOk6
7n29dpNIwXLxF+aGJ+tMwnELSOGvWsOqtDNwwXtzYYcuBZ1cz4am9WkUMjIH8Z4elEWtf2ihsvTd
lsJMVk2OOqVaxIQBqI1oiTOWBh8QNEQt6IDM0np4STpe4Uujm8t4Lj/c9LIMPLrBvTC0Nsjh4a25
KT7wsdr7e+8O5W00aDnzlgp1cw+KTzEn1yJs7irNfbG1MXh9pX3h/Kn30jdAZcFP7xW6+J3x2rxU
L9GL9bywguZOo4tlqo1f4eKICJ2u72uXFdSe0rvG1g6U4Q6Ia2FLSJK3HrbxJiHFu2sWv+9sZDqB
VEIlKqHTtD9TKy/una61xQcs6KL7eo+LIc4Pa/devEcv9bHbI9Boa0sjHtfN5FA0qTOrpkZvirfA
ZMQBlmZFrOat3eyUXWUHoMYOmNNuxqF6eIBk2+tTPHP+fIo3OYQVjIxVuUM5Hkl7uM+SYP+lxSLA
h7YygPKajCXY9ZAzd+inkONPuvio4AA1z2sYYmxab1mk3ft0HP/zEOOnk1Vwjiop3ecQSh/0YZpZ
je2m1mj1fg6kYuHemFkgpqmYuqrKVHTo3XwOARnVUj3w6Pageu9Yud0gFgvgQrgzq3ihIjY3YZeh
JndyODixHsE/sRuUzqzyMasXmkKzYyHjpUhritRxxoTk4os4opm15mA0dqlYByfv1lpQ/lBUDDeL
biHbn1tvY0qogyc3dUgIn0N5bYKvdCLxZaJVAFqo9cwnAXB0W5lHzwGSdH0hfA0ni+PD/V/VENOc
3AZu1BVuZulo1IvKXd33RwS/bswCtnQFxi/Q1IV7Ydyen7evLIJ+Bz0giTygxEle3TaOETDDrS35
IHgrcBFwgFINAweUvK4PbS4UZSpJppwjm4Y4/vPLj9aqmWv1emurcA8FFDhqvdry9l8II33NRmVJ
lPj7JcoSfLHJdtV7dGtNQ+IW1zO0JoYC7AKkwhqWPyYlkrlrBcmAPmsaqfCYa6L1VhXOu5A5x8FH
Hv/QNYrp7UWam1DDcaVuD2HY9jmcfyw1u8ZD2ASV1eLh+uzMXJQyC0yjpqJTCwUh9Hl6NFnEtQ00
vU3XTOZ+BqJ81o/Ca59v4iPIt1XygjfX9aBfN+rnmJOpKssG8T0trG1dQZcWAIUEUPR6iJmvzuJC
htGkV6zK8vSr15Kf1G5U2ECstm1o3luReZKE7uf1MF9PBJm3lMI7QGOj0t7+PHuq38Epp/1t503+
B6LDk+kUL+DMtwLyOn9jSLzbKAHA/hepIX+OhTxiZLbQfWwp9uwEzTawnUB+8/frQ5LGv2eyN3VT
YQdQpKa/Zky+Th067iAWZWaLewrvewvRF0pgyFbqm3KDW/faOYPyu4W/YC/DbWa+G6mnRUWZsvKI
K/o8SK93LVRUvZrSAn5FdXWGWnVWavG4MEj56yAlmcNH1FDLEekhfo5jFDkUWNQ/baXD7fYkb4Od
q66MrRYi/7blNbNfekrMLHpJUXQNzTxVUS1tslQqGCVyXRPRK3zrnCMdcXTVYOG2XQoyDvvisAOM
H/kYELS24FSolRdasxbbZCFrmFn0Mh0anSOVLp4hTq5BMY11T+mCGm8+tBK6EK+MSAMVjC3jsx5G
ysLdNNMWlWUq9YpmiTS0kKD9PCg6kXDIEaa0EeTPbpob4xCe1HYtZFs4N6v0KMJsOGAYvhUfr6+S
mdm8DDyFfhVqhEWWGfKIUH+7GC46wBmuR5i7NT6FmKyKHKPx0Ic6Y3tHnSZzCwXq2doJj8U5ObS7
8kbaIuZxjpEtgKD8fSH4uJkmO52Z1bmKafwadKc+T2zrNwU4lJQra4Nk9DrZ5b+tbbkZ32XJw9+p
mcj8ywIzSHtD1KdnchRrUOoEE2F86xs2HBgj1+qNs3RMztzDtHxNdrZMOqNNB6V1vahIndhgB4fG
eWBtA9oEWH+fRe1Q091zpV/Xp3HmyOIS0AyNKiH/xZzmMnFfQ8mQ4RuMFg7I2v/xUh37F1XcXw80
txwvA03Xipi2ud+qjd1Hv+T+W2W+Xv/7Z0qEXJTk6fJ4vTCaSS7QJEnRpQLPgRE7NmziLdLvm+yg
7VmFixW0cddOF99lsMk1YwC8zkzPaf4C65T7CniQdxAPS4W6GSAHyQYVc1AHY342RR1ImZ9KsVjX
vBTbbfo4AjmcDWc+nYgRgpfby5CduQ91GXJyCkuBKrYohNe2KP9AOB3x79XCl5pbc5cRJjs3LAXQ
cF1T29CT1X11ox3iF56/O/e53rQbdPFWwmapFj537F/GHEd9cbdkQoL8RQiCPByOdfQLl65V291b
uKpeH9zS7E1SNzeMuh7fkdp2q59dIVN1X0oO546Iy5FM1jlGNN5g1HwfD+MIB/5XAj8bll45oP8l
qNtSWGr+y0uTN1ntLcq7VBcJqe5h0+t740lHgHcNah/zDvEWhSbKF83a2Av7FtRDvFNO4Y22xyJg
oBONeuTm+iQvLaDJHS7oXWDKEb9HsShU9Q+uiiurvnBg/VUTnu7xy4me3NxSUxRGMxAFOb1H7SZf
Uxw6md+NrWyrbyjmgBI9/tojAbcXj1jsrUZclbWRbxGb3yChZm47G+9hxEKvD37u6CFhp6wL00Cy
pk3kKk169EP++hjuoaRz1+7UXbEPFoY/u5D/HcaYXAx97JZxpFS1naDsUKJD6YYP1wcy/3q7CDG5
EsoMHn4HI4aeIOS0NU0dc4fF51ZZm2fx4KyxeFksxc8unYuYk9MtqrWyMAxihn/Uh4xCvLKJOFKx
uZZWyeu/6vCLkMtxrr6spIugkwPPEdQgVmI+WXB09tqhORRbrKVXxb4+LEzp+POvRZoccz7UWBe2
yHhfwCkHFcL7nWrmeKa6izXjpbmcnHVCrZt1GjCXlvbo1agSfHTCx8KAZqfu4oU/iVFkajh0Ba9t
02xOlpN9aFL+uwdvsNI1/5vKw3gdoEUed/Gz4McL58zMuffpPTeZTUdKJCsoXAaYe2fL6B7QpVl1
HqBUJXq5PtDxr5p8uE+hJuMUw9IzdMdniWje2lDfkmFpt83M5KcIk3sj6D03Vb2otvNYuZVcHC5z
HL2HcGuJLW42BQQiEY7pYD6RAS6cWXNbne6CzHvVJNn8kscEPhbzLeLrtvqgnqL7/M4/h1tvlxyk
ffis6avqtlx4TM40NBBeuAg52emqoeamozmVjc/1sbmRNjjonoBsbrOtcNttxRsU7Q71odhd/5Dj
h/ryIS/CTvZ6byZRrcp8SMdFn+/REnABdfKFhTleuNeCTBam0GNxXxQUGgrI69Dmd7Xj7/Wi2+sV
4rzWUnlwaUyTxUnyhHNTytfrYu1ZLI1T6nuHPlniRi2NarJCq7CTUOEgTK9h5NI3Wzz/jvmQ73p4
tLLVLEzi/KgoSI2tfsBL48+5SAkDzU9K9lzF8eUDYfvI/Fcpev8bq2EE23NZy/w5iVF3gpVokKDs
IH+oR7E/1L9LBJeuR5mrekFko6wxQlrUL2XiXhHLNI/0cXt1m+EGvaGTtFO3SA0BUZb2Q7GK7ryD
u06fstsl+PVchYOa8Uhqg/NhSNOEZCxRIziB9WWx6dfdTbtXDiOBArnnfbvBR2DtneqDdrw+5Lnz
8iLoND2ppdJ3G6FDZ5UStZb/8vzT9QCzczrSA3Ww1zJ46Mmi1x1K3mHcVrZ+O/yiYHODYOuNeJve
dubO+fC+OU/da/OYPfSH4FYdFr7o3PDoaKj0RXXla4VPMpRW9bWksr0oW5fx995d6AbNICJk4yLC
tG+fy9joNQZCtcD1oVr5J/3IRO5Bnd0uvmLHo3Z6XF3GmiR6UZaojoJUEXUizFxWmR2vrXW7k7bJ
yV186c0e/JfRJge/KAJuQZ2sApEQkW+5Z4RKtua9eeP9KTf9pnnIfrh2fVjq2svjyT4dJX01KkQg
fmlHTva6KJUO1MqIuDt9j8LXFljdrXFAgwFXm63wKtzWN8EhOIQ7a+P+RF9/Q8V9fX3VzpxplPIt
+qF8Xar6kzfL4PQIUEIxtc0KIRbzuXTvVT9bWJyzQRTgXjoVF2ouk53h9gAj6KaXdiDem02JucE+
5iH4N0ZyEWRyGYRKNeT0CkvbAI7bI96TOz/pkC1E+atsN/loVFegjRhwk/QvsH0Ls1vXV9pyLM/q
e/Okr9vb9HE4SgfhTt0kf4b1+LDzkQ1b0Td47XfDlq7SAz3zhdtoZsd/+iGTVeuqEZYCLT9EMh79
7slRF+reMyQ3mQAW6COq+Ix3sjz7fEhFHQc1ngbZEStEu/0zAlrKfbBDP+Rg7N3vzZ1ywjMO/Ke1
WaK3zZWyPsWfPNpNtYENjPQM28Ow9VNzjB9ClY2h7PMb7aQh17yK9urj9VU0d4p/ijrZELmUomKJ
E5+d3HS40K557H0fDpjQrFrOAuM12Yrn4BaNpYflk2hmn6C9yXTrEuirL228wLActan1whZwXVMR
Q5ZQrRmQZl4Y40xFiO4wWGvdksl5p81bs4rixvL7HDuVah/nw9oFTIfjGNoA7trARnRAF8e1zgIu
SQESpH30px3knYu8mVg5azXNnhIsfBcz8K+/S6EpP7KX6BnJxhRqrDfWgB2CltrYFkMeRnUEC5xy
ncJEC14xPHnDjm/bH+pv+U/pfmFOxu3yeV8T21KgX3AQUrafpOEut5uCbWZKyUrbhdscfzjQRO1G
2ooHLdjidLcQ8Ovp/znguL8vssnSACKCcWBKMWOEqAebCAcqLjk8kjfeg3HUPq4HHM+/rwM0ZGrd
miQp+iRe1iFe7RTE84ocoabwoXU/sCL7ES6exDM7dwRvcq2xkkdqwWQPZRKN4tJ0MrvfG/mm3roH
5A/Hupd/dA5RvBledWrf+VItY2ZGZSCyNFtAZklfuqm1OiilI8jjjHYbfY0r1hkNqHW5QUpr59rq
f864Uz7Fm8yoFEgYnwVKamt2eqeukYfeYUgNJh5kB8AsfxMtEijmpvZTzMlV6uR95kgKY2zX7bb4
wP4bQYit9hA+ewf1ptg72/bbItRvZukQlLaZzJsBKYpJOga8ME2yWExtES2trXlKvle2cg5foL7u
0yNiWO6K2rydL73IZz8oEl70x0dM1TRBiiuxqqIcz8VmZ/wydiOiUdviMcmmrPbJfpHqMH6wyRaR
2SAgdCCGquBEPm/JUMNsEVO8MR6LtlwBPka9oN4hMzV2yWMysMVUd9wLX2LCuxnlPRQYBpO9Quek
wlQiZdGeBG8VHTGMW8Xb8ITA2xGzQe02PIq7UewjWytY1X27fih8vXFYwiC64RjxbEDa5POI/dqJ
Eq3QE7vAozOw++Khkpe+4syp/inGZJtEpSEGpksMzVsp1Mbp/N7RqdfOOF/d9bb5VL1278inxjt/
5/3HIDlFYcVyq+om/56eREbeDdiCy4ndS8a6wqkmx3bn+hTOPIwUBUqowR/MpK5N8qQCXfaqjNKE
m8M9WN+cTcMREBwSEoTFnThzS0HPAMQBO16S1Cl5gru5lVuwmNSo5D/hwT1xRb1ht7N215gxPy+M
bGb/KbQTtZH5jsjBdHWYjerJ7JUYGLq+9+5HGgVWz2u059f5R7hb3Asz58yneJOVUvVdHWNSFnOA
0zayvE2IrsFw0O/LnYHE9grHznQjH9y/QeBQwctRcNdppnODTN4OURe1QWrIVHaGLF4nkhsdcLnK
Hq/P59fjhSj/j7Tv6pEcV5r9RQLkzatMue5StR/zInSPkaUc5X/9DfbBPVvFEopf79mHXWAHmCxS
ZDJNZARum2pj9Bx5H/u4Zy++NSJJt5MBcl1qCVb+pU6Gl0pLilTwEF5vo45DYtpgUdCwIIuz00CQ
Pi8NjZ5A3G8G4JQLzbg/aK1+zOZeFxx/drov/RdoiRgSEMUBhK58zObQKDdbM6WnkZGpTVL5BI79
HR3TbxqUeByj97+8iUgVVWiHYNpcR63lchMrB4MgUgd7IDg+yon0zRwXwZKuHRZjWsKAIoM3YhfZ
n599p8qarQgtn/ZUmbGvImzaT5C9dImlb4uEgECvhz6DTonAUa4kXAYIX/CPgiqSrfPPjx6X01hq
dYLnJ3voA/tnHCYP2n3PJNcATTD3+jPZ5y/lU/6j2QyIqDaiasBK9nP5E7iLkERtRJoIP2E+DPd9
kLsxBAUCSAXe0W0cpEd5r4NudV8E0L7bCNte197t0jrnSZ1cSc3GhHU2RLmg/g4gnm8EFmZR042w
DHl9HWHNUTUMu6HaCmD95WcutEGvI7tKUIa0twsCRshOdKc4MH1jCw3vGgM2/8J/X9rkPJyZDP1c
abDJMCfVU78dPnliMIW/BSGk4Bxf+wFmDFAdDbcT0FYubAMmM7N10ian3gkBk3OJqj2YGBlTh1rw
zH5OBl56AXg0PBOqYYLxwuHL1g3exdya8OXGA/R3t/U+x0wGxLk2DGIrPXVgzP2ZvEW/ZhB41u7z
7EbBV93C5Q/g7qw5NXKjsYPb0dpV69qNDUE9ZKVMeGmC8zxz1WlxzK4nxOa27UsDdQeAyCI/9ap7
ed5MCPkPaeJGT6JKz3WQxgybQI+bIBxCmHZ5UPsZasUFwaHRLYiwaJVXmU+M5e/2Dq6U5S/NcHc/
tp3RkFqsT8dbH98ZO+MjfbRC40j2JuQ8NgTjteCGFvFtrNsFrx3GWjDjLvOo4riHeDGhMXN7MipM
Y/gJnEAb2vxeByz2zf38JIw11m6/c2aVeyTTpI6VZU4S0OrFuw5iwdD52UD9hiGlZD/fJPMBJbyv
MyFgj8+scj4HU4OSQ3SstRnG+0iWNrloTvRzVuLqKp6Z4FyMoecxQpc0QRAVbeXXfLfcNYc0qL8x
pIR0UDddkL7QPURyNv2u2rX3gEN+Exbv1lw52KJUFhhggIR3rgQyBXor54Bu36vBEdQwm3QLIRk/
rLeizs7q9UCQCoomZG9XJAl1W0GuY4Ypa3FcpwVb/fwb2sGi67G6on/M8A0kKBSVdbtkCWiwyr21
SQ+6b55QOkNqBvJdgesWrMniXHcJUYlRBeH/aXAOtArK/HstIgy6TjxxFM/Ww12AEeLX9djChI4q
NkMkMliQuhPBglYGetmLgEhN05Eh4UBceq8O495jDDZs9HKck/OdtdWnXQmK+42zLQJ98ZPX245s
5WaD3UbWLbBl4r/8dE8iybJip218iiUwgkmJV88vty2sQEcRoCnwyCgXIhvjQbCx3mUD+KVjDPQ4
YWGlbluDTWfoq+ecLGDwSSHt8WFAEGCQh7CSmWClI4gWV04IKF8xHYzFYEiZ5+2YsAH9VGcYNoQq
WwV5V8yeubOwlncd3mOlaESj6INSnmpz3kQFP+VMoMYJ2W0MAtaZZxgnS0EXYIHSrSyiKFopb8Gc
paB6aKuoA/MhsNN0bWpFuMusvKV7JABpdbU1/d6PHxiJFaZbOvdf1H3YbASAJgABa4j4Oa/cF4Na
tLIhhcCV0UBePOhjZVCp8aSf4MieiI/cs90Wr1Cmun2Qru8gDMMeSt2gFUKl9PJuRJUhd6nTS6FJ
7khNwSaXHFJ72cf2DE1AcJBCoL42DcG03Sc10uUTAVkuVA8AM0AbAF2eS7O13KnGkDRSSCCJsnTj
S1O/J+q4cRZpi8TEB42/b+eGP6YiApi1BSMhxZAS4ykDMdqlZVJa4IJaTAgQLvMOWayngu5Ul36W
ju2nkM3QJg2qsMXm9jZfJ3TYXUVmeaqMdhY/UlGDnT+jUiWFkrr44EOFjmJ8r9B4H6eFj/FJqJHQ
4LbJ63uDWBjjIsgk0VfVP2kOz3LIJE/nOMvz9qTIli9N0BJeugPGtLZD1m2jVvTeXof6MIfWCTJw
jDYi7b/c19HWIfKYpO2pIMU+jQuvTJFhJEMATdDd7ZVdOx6YQtqE2yKzIUPu8KjVFCdqNzanQdpk
/Z1hR/6IOcMvGwGKAfAQDYVfC/9w65GzuEuzoT7lCdRsJNXXymgTZ1Rg5vqpwH2XwfOAXWODbdzF
X5y2c8yirCHnQgLNjKE91D1+fSW4bDgKCuvy8/WKLqOgHycx9HiU7yMknSTlxaSNAHuy8k1wWTDH
gFkyAzNz3DqUpYEQVK5Xp1qDGBe0D0owmCeTIANauUb4HiDZ0hjTCcqqlx/FMRNaJvJQnebRPsiQ
e+tBhJGCL38uIUNN/taQVr69eSu5gS2DaQv/AnaHTcBzJpsoJlYEfzF6yndIa1t3aTDsyg/tEWgQ
T3sDWQTowJ9E4deKh7y0yzb87Ppq1G4UW4qisIDI/ADQfA/Ot2j5DiKUBypXUJRTHhbL2qijwDdf
f0lmGNcL8ALturwFjYBKQmAThTI0gojaYwq2c3VJxAm9EpXBDhsJRLcZTwE/nRRHRgdtUyMKa72d
XLkzbLdIga+ZVN+I7cBOQdg+KntJdXZx3Xtj5GwaQkB13AlKB6sLxuFFEIM0AW2my52edTsdl2iJ
QmXuqQs6fUDPuuyjiEDScfswXftILPnMEhfwalKXQN1CicKmir63S3lXJqAfkspk24Bf5t/Ywlw0
BvkwNcinP9LUl2ofTVHYgu0uw1PqLI+S9mJBofK2oWsPhkUZuB4KIl0ZhJKX2zeopHQWqBGE6Qw6
E7ogU8cAuOAarn0joBFQQwK1KB5SLkyZCkrk0Ryi0KbKLpmr47zcl7T+H61wJ2FJlwQVAljJiQrp
TX3eyY1leIVe/Is7dr4c7iDYmPhF3YxGIUSB/GiAYBnM1JCIvf1p2NZfRll4wBgpKugmWHTJvcml
ZUIvQIIZ6nTf2op4SU1KSMPFDvg2ox8aGBVuG1z9TGcGubMwTsakjBkzWMWqL5NdttjgOGimSvAQ
rOQ/7G12bBkkRegMWdzS4skGeZ+dRyEZtU3WgIYJKjDAhsTbODYe6zR7KivD8sYu3dfLtFcb81Bm
w5cDEfwIMDPh2UMRF1OWl0e/MYoYHQmCUzmZflW1McSjoLuV6gJoyOq2InTEuCPrctjapZ1ptNq5
imL4DVn6k1LzRdOLl1Qy/kcz3HJqQ5Wg9wkzvVYjhQz17nGAEPO/OCJna2FrPXvX1BwzD6RPsBYy
PeXQdRgL6Ug1Ufi25pWQNKL8bOj6NWGq07dpTxTJCav40S7eFenv7WWsvs/AEQK4iJ4rLhl31Ju8
cJxKSREXOOUO5PJhjJFXLS9Tt+izytMX6CgmMthq2sX2qg40yLd/wNqZOLfPQqWzfVxySa7tBR9L
V35kmHca1W9L8/XWGmsU/rNIruBM0hbB9ZLhRHTjd2lSUaKcwSNFmzvdxLwqnfzbi7qO7y7s8QPg
IFzMKnsoorB09NqlAJAhhSC+NS9vGSTmIeT8TZ+q/H/bSo1z+04cg5erZNerrDzJBvh8/JnQPri9
NsEH4/ncQDIh1VWPE9moLxlk7dLxWRPS+K55fAMZEQMTA99ucu9k00gdoAg2qCmh3mhpkLeatAoJ
p/QqUShSdstEBS5/7aJh6huVKFRLgOHl7nMOcIXRIyEIW+dVIb8XEZfq6pE4+/s5R58niVNBQJNt
W+lPRrItVIB+wmQ81cAGjuAKvv2ZROvh7rWUmEonL1iPPKV3iUSBwVmU99s22G/m3+XzPePvLqiG
6FLDhgalrcwCq6i6i4zXadF2tw2tLubz+QemCFEg+/MzJ6GTqVEnyXJCDH8/2nH+ALEnwVpEJrjv
ry6OpCAbc0K9+dVjNrmI3v63NXAHoBhLStsWmyW1R8N8VJI/t//+la4anM7ZJnFffOntIRrRQwjJ
X/NRfqs32scku8U3JlQKqnz1vj50r5LvvIi0d1a3Dswv4JhFAnSFkqjaUcU0qeGEk9nuss46ttPy
LwJNMLb91wQXOeQEGN6U6ridIE5bwCDvNH9o//W4QUElDfkiJml0lPMuT1nRT6NsFrYdRmoFUO5S
6z7I6m2/6NPuyzVn1LoZ/yeSfxlM8dx6QKnsOE2h2SCH7D0FavFQaUYXVMhVvnJDFdQZHQvfBWg8
3k45AAZtm70dxm9s1KR6zDEUgf5OwEZAyDNTpAABisD1rGAfgKs6s8pd17bqEkmFPGyob9MduAxl
1yFuVhzz18x2yWu81Q5KUG2KR5SgteGRGlsRonRF/OTyJ3DXuZuh26aq+AnRMdqqP/XD+Nd5nvzp
HkSDG+WJHu0HKMce4weGSkbeGrnRhvGXdFA+KYUcPswa5yjB388YmCE7grkN7mTRPpOobLZ2WCbt
Q19rW3NE6BEbAjeJZtCqIdT9DbQY8A04jxwbKPtH7HvjZ3TNIY/KPg9qBczTpzifoFFsGJAJ6dVY
kw/jsJjHepaKAqlU1muHYnKsYtNOykCeGytRTfz/MjZPlECypexNg9xL4I2C7nYH5JBvFUnS7+Ie
jPtuO4NZwscvgojO7IAt2AXxnGQG1B6UrnBz2Zy7+zS35GhbFkNfe5KU6rM3TlK7KfUGgptllw7D
RlGzUQ+y2rb7jWkXUAIig5VQD0wLbfxYVDpV8HBCx7uTaQlmZTJoieZHFlTHIB5uS/FfI0M9ooWy
OtlRpagw9m3F0NFttSGrdqNBqHafoQfUbGitSOMvu7BaSKR25SA9VLZRkI1eawY51m28YIRIp+YE
RfJYV6CnWSrGLh7SvvAAex/VQKpVE1qMU01/NJWaQJlBnqTZA4BSNXcj6WdnUxMj/5EmoxzM2th8
TFkTKV5n9/q0UafYGgCKauJsW9v5nO+UsRhkKDO3LfjpDUlVHzqgiLammZbWsynF0Z961vt4Z+J/
L1sFwd6zqsayciRtR5zNQCbQluW13G50WxmiO5tkJshKugS6qHoEye8jccpcdR2zrKoddJEhYSah
ajM8ltWQoNI9GxhDXmLZKWp/Qe4DgfKhLCr1TZ3bTPEKImu9l3V1NXgdjfTladLLpQr0Gox//mJk
1rCFiLSOORaIvEMlBdyXAPzr6dxWgYM8xtrIWlEsB/TBpNpvocqIWhl12gQ69no+b+q5WChYn6nF
0ikrLUKnQiPHzQ2QQe4lBEofo5PVg4fUq+jdLl+k0atbZxrwq9QG33Rpaj1Q5hh/cZRCLXg3Y17X
OWTA7S5+M8ZZdaiSuaF35VBC3nPMY9XwjaS1MQTTWy18pEPBOQ0dIntwIfyhz4FhkbYNjajKFS9p
q2zaDpgXegI3fqe+yGmbolloTYMMFfFCIVPhSpXR5PsGBHljUOKEo3CQgP3nUKInJ23xqYZ+uyyl
Tu5NpU8+iF2rzgMdqFa9J3GbYoChtNsmQM+jKTcz1K7bHemQeaHXEhHVHWSQpW+UfKJonUNMN/bM
tu1+YmKsHzHJ0xLMmZYaOJ4LosptAGXSGFrAVZK1QTaiWrlVlKhMg2oqM3VLIFlQeKodF+MmU+Ab
HpaKFtpDZFuprxUQdNbLeVwehl4r+kcaJXK1z3S7/YtXBXFssmA3NzTNVMtPUjMVqXmsdDFZ9xLP
MVCEgM/aXNAEvr9ck2fTCqtg+E4BV9/Um6QJujv5txz7dF8eKgczfSKcEHOTnL+GWbQSbVC3g+qD
Mxsj1FTLzrJC26kxrBSDk28gkCCT491YW29jVIHUoR82tyO4FdgizDGFCpAOIfnhGbu1WHdSk+Z2
KO2mjflXDZQ7oGmaLfVAN+Ix1moKhUy5C6oX1c+CYpuLYHUrD9XFL+BiyCKGckFex3bYQPkDdxm6
yHGgG+329kpFZrhnSklVI6ksLNSA0nhXOq4CFVi5EJHvrrDnXG4ol/drIAiVe53ZceUDfY/v6NGx
HyXPvE+PbaBhuKQBf4vzkP7NPMcvguV9OLbH9JnuquD2ilceZsbDDg0rKDyhmckltMPsdHSSMjts
49J5o3G5/NH7RdSMWLWCkSQbYEUFgkjcuTWSGpogY2SFmSUflrR8xjMmCJLXGkkoEkJvAPVKgHp5
kBmuRpFYk22FaDdvm7cqpF7j2T6RAPiC13Uzd2jAIiW6kqtLO/ME3AbOTW9EWg9P4CgPkgzlqlFU
NV8Ryrh0Nlz9BI+rgfgFJsyfw3cF5N/6q/Stmlz7wfQZqyl9ob/1jXVgAIrKr7fNnaj5vHYvzt0d
FycuqHE31oBfYKOpXyrme1dMDwsoiW8fxs+i3rV/+8etcumHZixoNILaD81A2eteVM9yyZ0dZD8x
iekBL30YQ7vCYDqg0j6EWLb2dwRx1QsE70/iWU3Rl2V/fpbcp8s84wXDjwFLqT+qb0AdubfXK7LA
tv3MQq+oSWfl2NbIvssGVLfrRpDysIt1taGo0sI9Irq7IsQ22kWSoWxihbHxvbS2HSNvV479IoK5
rB4QXG/AOyFmoPMQMLu2BqnC3GVoTZrf9PmDlI67REoE3mp1OYBCATqP2jMmaC83TB8ltW61BX5k
CZviV+/8jarvRfFx+7Osv+5nZrjvIgFh2SHntsJkj97RWLjLfX5Ij+R79q5umFJwjZ60aBZu9W0/
M8r5SKQ1A51arE03560yO9tlUCFCaSG0p5mrj8UPGk0i2jT2bvLnA9URtGXRkUYZn3vwFtMaihyC
7qFuVR+5M9xro/OtS5sXYpQHte7fbu/sqjkN+T5IETC2xUMlSGtKTVx0ViiRCDpUWvkzVuafFrTh
td55VHXR5NbasQQO6f/bczjnPEQ58B/MHrRvH+QIxGsQbHw2skywrlU7GGFkMl7g/+axQCSLF3VU
IbnXxz3ELpxZC9rKtDzdzkV0oCs+A0UTMNyjXYWZN/6mqXZnT73tmKGTSm5Z/bXqrxONIE83ARwF
1Aia5HzFGXnSqGvENkMNlMXDTPdKSQT3eHURZya4s15mWjy1qWGGOHLIS6BrM4r6N2uXGEM2GPKE
mM0nCPbSVxgRRozQiTXC/5DBNh59JVvbbwNWTlHdLChfVcG88NqywPKMpAAtHYY3ujSpRpJd1r1m
hAMo092kqut7ICELwWFbcRRsig3wTwOjAvjPpZWmb8beskcjLFryQen0AyiPb3FUPCdO/oqCwZFg
8EnwjqwccBD6YMdAowq3y9NLY2Jf65FsG2Gdvtvpg9I/DZkggFvdPMgDQGEJQxAoeF4uK13iVmlq
aoSa3EPkw0TLN2uoiCZr1YqNSVFGqAs+bu4TzbViV1YiYyFFBN37SPqLYev83+wWpg2hJwY2dUCi
L5cyZrEyEtTCQiLb36JouiNydsyK7uvZCkS8GEYY03nM0KUZs8qKNouJHkr0oKcQackLP81HQZCy
9unPrXCLgSLIomUlrEAjxBn+1u2bKcQgs13nniEmW2+yD4IEk4efJIlMhxTwtjCD3DUyWAAoMjwK
hinhQTJFn2ett3xhjtu4LMn6ZVFjPayWvT4eGyM5LdOTXdwv87FoXnHBdj0RUZmt7uPZGrl9bJap
bIw60UOa7fXpcWk+Ul0kX7NiA84HupWA8TCxRy5+VvQ8N/OeqmFUxS7B2dbfrOrLDSkIx7EcC9pu
oO7jZ5XmMonGmSSM+W3cW9H0oECW76thwidjEpukBUocgN7Lgy2nnZo31tie5rwOR3U6OTR9yYzs
PkrSt6SJvt6gxuED0AVNXSDzsIGX9qrCtEd0ItuT0QOE2qEM5cqxZgU1Bn02t5d2fdLBx6aCYx4E
JLJ2BUSXipzaWtS3JzuHDLcRW9tEa7Awg3xUsfxy29g1Fpuxc7BeNeru6E5yZQbbaOYCmqnNqYZo
RNX+tsGuLMf1vZQMfpHiRXRaH/XJLzsMtoW6Caoy2ASC6HI3myiTm7Ft2hMyqPRtmWTrKc6jH6U8
KQI/u4JSgim8SP+RV4aKxKUpxYm6QobGOAb2ur30AXFxKOU5j4x3G3TvAmtrn+7cGHdKtA6KahUz
Zs1ZiNTwCIFxL2ps6o7p1zGT4IlANQPzcpjMv+rDYfpZ17pKRVqrl35MfoHF2dNUEWvXSowEM/+Z
iIdEBVDfl/s3Kr2FccemwTguNBSp26m+hXH8wUVD5lEGKFR1GZHw9PU35dIu2+qzxDdTaaZmDexW
qFJr0g88CtBNeb19+lcqQpdWWDZyZoUokRJXKawspxHCt8rOsdzurs9cA6qiMspqNSY+htEV9Z0/
u5eXz9mlYS6UaewmbeUFhlnoaWyKTQxlB4qxPHBfg+BXNOd8HdNcmuOuuVmjV9FHdXNic0px37hz
+yzYyuuY88IEDxxiGK3RRCcDo2SD6ncv47YBk91iufZ9F6gb1W8f29fsVfkjJp+/Mg34K5SVdEBt
kV1d3fFcwUilrGXVKarTXWYO+9YEybjdBZHeeNWA7lYj4qa9ekYBO4RXQQoED41hEu7gLDpNFLUC
DF6Oj2X8szUqt+4FCMvrKU7OCHdICqWlfU9AfQP52wokWAF56zBJ2ZXu8Nx4xFOeFjbKCQZxa5+5
UXRUPOz8cbwTtsVZVHBxXLlfwp2f0tTA+8tIeGiQPNBw2ufB8i3fTt4UgLRFvvsyZcuFPY2P9mLM
WPdWDnuF0bqO+qilX590ZiYYsQkG/4Gd4gOhpaHRCEZ8UGHdZyDc0T1oZfxBYy3fRvdD66qb6E6X
3eZDpFx4PSb/aRgJDGOlQdmNeyTAzCFN6FSA4Mxv3rLfmq/cxbvmffHLDQZkoe5Zmxi0nncEs24+
I3MSXNTVo4sREZT7GIUhPyeSWlPRga4GdD+g/oeuch/2PyHCkn3aHpSj8clILyqCX3s8tuwzs9yb
r8WRpqSVU2IEVPZUz/Scj+jB8SbPdseXDvYFqQ+7gfyRRejJIHGssslPEaqEJGlhz+VpsSKArkok
P0R77sdZCSIt2mZ5IawnsPicN8kMslxIZkM4l69J1aHdFi34ss6zAhBqBrqz4a4O6rfqt/YH88Gi
L7ni98DkhuFWhBWWeQWRIWBbAR8xxI707RwAyVC6y0fU+dGLEgJBiRoG8bPD/K3/5kDJyvFvn6Or
JwXf89w49z2rsloU0g3lqcTjlcLNZ6IQYNUCo+BiJC9stPtyO81UX9DSa8DbpJv35ZD7Dlzg7UWs
nUpgMfH3Az8O2UE+rjdyyxgXRyOgpOrfWGBjQoOW3i8BG+n+PwimssvNHREkRJiGRzMN8oN8Qk7t
JDNHWyGYbZW9fFecmCyLtQXV0FZEhXcVjNqYN0BJBqRpIDeBctXl9ln1JKXg6iWn1pbCut7GvzWg
VyYrEly0a8wUDEHeCM8/jj00dNjjcRZEpbnWSKAzIaf4XT9gYmnZgJjqOHs5qE0S/xcouFvba/bK
uw4VNVHb95oknrPOnUNlmUATXMJ6nx/yt3pPgmivv5Sza58K09W8zM19IUnNytG8WDLzsWdLLuuU
pEwHFswGWeTK7/afAiQgdQCQwxRoATAc2UFkVGST8y6xmnWjxLaZxt+G9r6aI0FWtnZgoIaIGjVK
LCbAXpeL0luQLXejWZyWjm5Bo+iWWutKxvA8NE+3r93KE8R0F/9riTsxeIG0pdVhaaTzm0LRtDM6
rzJEB1NkhjsacU7zHnzHBUhF8uIgS4HqQenmaO4rx8UAsPFXpn75WAqlmNe+1PnyuNOhDM4EAiML
yxtRpgQjViULQKXXaRlO/bkJ7jBYmUGhyIsdRHY0fTcPit8902MHbMdWOubLRkPmEgWi6vU1zd2n
WQfBNupwKO6wR/fs3C9laqmFZBR4cQDm+sMY23Vw4mrv6p2ICHZ9E/8xxQW/ikYxK1hghRX9bUQP
cfbj9hlci8Owhf8Y4J4X2ZwSgOZgIP9r4v1U38dt+Zw9o//ZVF67633Ni3+pd9IP4vf/Fz2iVc91
9gP4GpamkzQzFhwT9VGhwdL6BA5TChp/Gf2c7j7pQ4XsXut34r+r5l+FGJWzfNGwahTrfS3t70ej
fcnH/OP27l5n1pcn5ROxcHZSutIc7MT4PCnaxqp93fQWl8W3AJv5ntS45q57JbYr8pKi9XGuBcFE
rdsNNlWTMWinkenvPGZ3iyOqrF8XltgCgVRBORAilwrPeUc7eSwiBwvsNnLrMlGlbidN7qce92a8
ExHcrF6HM3PchYdO5NjjOS9ODnoTXuI0tgvB3MS7/dlEVrj7TecE6LEWpwM0V262VICXinSQRSa4
ew3M5gCQNUwkxPLlenARJn35IWMqp58BlsbE0rlVWLVppXKm5acOvdXa6rNfxdhtFpXkIfAjohLZ
9YkDBwImEE0HNA4O2qKXPhGjsHZj611+Msr2tSiiV1AhvVOFvN3+NJ+VtsvQ8cIOzz1Ux43UF3Gf
IwfXNg11l72xU75FyDJ+9q/ORoEk1X/ul7Mlv1+HkICsy1a8Rt+JXPPK2Wc/xcHhB70z6IC5By6u
1S7G4Aw22B98RuZTec6T7kMIazPfiTiKrg8MrECkBMxOaGZfEZVgWtu0U0POTpLUPbeke+hM6t/e
27VPCHwbJgnBA2iiF3z5CaMonQ1z6jLkMtRT6yeUk90u+/O/GeFu8KBac+7kfXZq89pLksHttHmT
aqIJ97W1MAJs5E2g/rxq+U2F1SxOqaTgBPqYk8e8RSAuBPOsxB9owSJKBJYOTNtXqCF1sWVAkiUp
bP3pl3TKqZuAa9uG1l1buMlTAx1tMTfs9WgE+JbOrPLyI52VEsy3wCoj9y5/kKd4xygNH7OT8+RC
3Kt31R/2vt8wPUgCwrgEkgSW5ualO0rI5kTykCsFusvfw6VYpM8604giiD5soxmMzWT7YRIMq1h3
0d7yqn2LCSZnqwUsliiC9Lk96jYAhiKIjuhr8JG7VlZFprCvwcKyeuOAHsmPX7+le2nbbZPchbCg
sCR4XXy4XDv30EJavirjHjbBNbODReUjBlNospOefk2QGdWCBeSk33MfxBwJ5hAELv5aRZg7Csxr
nMUXDfCdIK7/XHJPNwUFkab5p32edqyCBl5EZXbpvv9Na9f4026FpRfm1DlnfHESOY/RUUeNTefz
y2ubHEjnn80rIsf+FRJGnnYY75OdvSsO5CTtlSEQbf5K7Hq5+ZwvifSyApsaVj975paYSAF+qh5A
7Ruz9OZhZ4AevXXrR8AR5R3GhP8PJNTs815tAKgtwG0BZqMrmQZ7qMG722EDouMMkq40IEfI1Rxn
P3Plu34nTPNVgT1uxUZLBxQ5YA/8fvGu2JBtfVdClQLDYFDQDWdhMW/l2cE0HSQoQNUM8hmeD8xI
esw8zuwLj/SNRj/NyfCB1/HpABZg+zFLPzT5uw6IKRvGUKF2aWyMPn+5/WZc/wjopgN9DaQQUDz4
KZenvBhNM6djJ4VqueSYeDGhbBaJAphVIxojdgO+7xrwAnqwKFWjWgq1sgDnBgpEpMbMxr9YyZkR
LibTxqpX+g4rMZofoBdxo0JEt7K6DMwK4slbU2Yzado6RMIyECAfSNYHFKu5vQh2yC4PPQQtEB+A
KgqEVFe610D1DfUQy2AcULLfeSndAfS811IM4dn1r9umrp9xZgq9CQW7ASAF52Cg1aTV9TiCEgeq
O8NbWW91TdBfWlsNCoRsVIShnfgKuUmqPpINEHgY8+Rm0S87noGpyd3JFsX87OPy+3Zuibu8fVx2
tklAKkBiyZuSyUtHxwU2wAMEoBcta+UcoLCkAXsCJUcU/7kEI1cpSaC6DgqZsXlO4vkHJvJFQdba
gnQo57HmAizxkwQtlSYJU1qwYanNY2rYyaHKl+EJTYcOVJNN6y9KPAkmb9cW5sAnMfQ0Oo48ME0C
HgOcLqCCwPxXvDGdKoMaTyQKalbKuWCQg4YdGORwLEAqdOlzKChx60HGuD+jxLbfl129UxZwcE+e
4kH/QnVZbSnzMGVFAakXOvq1U4lCMlAhjCtN5/0uLeMuL0bMS6tbVk/u9kwa8D+StDqoXbfjXt1J
4oru9XuGVZ+ZZZt/Fk9Eck3GUVnYqiekNI0XG76EoSX0V7eQXnQeREHb2hE6N8hdcNOa2rHrZKxz
eo819n6YEHnsMR4uYSZ1+Lr7xV2wDHCA62D74mEwZGny2tHBAW7mk7pX7Ynsap0uwW2ntXJC8VCC
gApdeDCj8j1VCToiFOMKAG8X0rOlZ6dCSwVluxW/eGGC+05x1UKrSCmssNBMD1AAjC7ed9P29jpW
SnNo6+sIb6CNJVtXj7+tEXNpB1jRt3LQSn7ZgIHXY7Ed04BxQBoJpiMMVYrsrhwKeC0ku59sufD8
l6ewMyvMP7Yxm26BBsx3e/Gy2mWtBXm/HIxDH7naewWxxfHuy9AliJZbYPcCRSFExxyebLHsxqys
ssgMVan39eyXnfzETrvR8Fuwtdd5AwyB9BPkAYw6l+/qDSnIylJg7LG13X5+JT8VCRyrxDWe1Ocu
UDwlmI5G9VSrd7YSpMa2+nb7B1yfUUYHjO4suqZgfLCZIzi76FnW6LkqqRivB6ZCUd6lWgDxvv6G
ELsCgSyjO0YbhYfUYdyLdt2AQfZRNr4nvel1dRqYGXRLnOrdKKv97fWstDBRhvnE+TOSbcjGXS5o
meWk6RLNCpXMejQBBiOR4y4QvK4t0wOg1jVMcCbStxJ4tHQ0MMV+F2micdeVXUWVBjgxxF/gEuTl
RkxlxOx8jekeCEfu1WJAFqJ8Ofhi5aZ/THAfLk8TpScN1lkpJxXiG5leuLOENK8uBUyaK8XrS1Oc
kzEnYuqIV7Ga47IxD5pfn+JHZAJ76vf36r2+q49RKHr5ri8GjMIzAxiCh++KI5tIaVaOLbFCVR7a
0EqH8m5Mpgq+h45uVFvldspmEF2ZRES4c/3kftKfoOUHWgZkPNxT1OW6lNpzYmEoQU3/lKhmvi8w
FWCKvvPKpgYNsuDMrh0X+Bksk7GPa3zNtDZbZYnG1grlQ7qjybNGveGu8Qc415xui8cs9urKE0Jf
WLp0GYdiof+Y5UuoNpEaUi4wm+1z02Ws+KY/bup35wBw4Ub0wq90yy7NcTezqSoMS6QwB+7Ej7b8
XfXo+ZftQyeZvpK1bgl2G2c8kKjwu9kSHOKV4wR9ajzFrE8HR8QZr0oZRaEGHzUpKygNANg0/phb
4jVlHbu0WvzCyr78/OP0nJlk23/mWtkoobPYqRXOue7rBsg58u+3D871688sYIQQXxFJGA+7s4cs
o3KFx6NOYi9JT0p8SlWRZMr6zv1jhP352TIk8EcYcYT5qaH93qq6F40vPfkR6YlLpwfSf1lRnAld
nq2J6x8ooO+yJcrWNCB3SEbXMr8lme7f3rmVV4mhrdGiABRSM/lkr5oMbdBKE1a0fvGGXPvjtAAM
KbSHMm1VvJKICsSiV78VqOvAHAMxzatg0AR/edRDqgEFlJ+gbdmb47BxaCM4cyu+C+uyPuXdwP/I
o+naMiNJDN7NsHG+WfRRso3D/yPty5Yk1ZUgvwgz9uUVyLUqqbWrq88L1isIsS8S8PXj1J17O1PJ
pKzO9GuZdWSIUEiK8HC32zLoGllrbDUqFgrxhW0SU6zCZ2KZB3AXdBGj1qHoWXGf2sq3BCgJpXnE
wT4mxo9/8cX+GhSTlUnLgqTgPY7y+tuYOmGhaS14Wsz7qp53QL7tbptbSckgrPuff46YL4o5VTwV
V0/d4pu4sZ61WDbZIC7hApjFUAhgVqCmWMTkLjeW4eVmMXUTjSgdwzzm2xKUWG32rdFfOEhpeDt/
ue2TGIKLwaVBi1f6QsEhDl1mnd4rdaIXkGeY2nSjTxoqw+B3stONZzNdNltzVZT+QATD2ILqRC9J
nJVVpjFT7TnOl0ckVI+sLWf33S7GCD55NXYqlEJAj9NsyyN5kMFKxX0gmhbCszAzJ24oTDPuOJ5v
xJz9IZ2T7apWG59Rxu3fbq/tFefAh8WP19Fymb4aM0U+zByaWzkO0/7QW3u9WiQTyH8hIZEKEIpL
tqrf+t19FTI7MBZ2BRnM7TqoIGaLtwROA1Rp8Xsug8p0iDkwDHlENGn1raUb7MXpkFB9tGPDghPd
H5rCAYlXRyvJElyH16Kju9Cgo+QILLhwUNReZsfdaNOIWSm6rfZAvNDsp/bZyO1KVntcNQa4iKoi
++DZIhyuJcfsnp04NGrHCndrg/ben6FTu93kaY6sIXodTTjjkFZhByqTV4TcsZ6CyCeLs4ho4Ngy
uTeDR2K0KyOs+qLnp2SCaMLteFrzD7d7fESQxqKVvvz97NT1OmYBrMWyCOiNP5BGzI+GpXQOyAjs
vJfYEnMd5kfxyaARDCY7jM+Iap1jz7oq7mkWlUPNWOjYLHvX2jaTgVFW7SyKItB2Nc0r9mdzMg1u
2insqHZ9APiz3SQgmJKwp69awTkLr5YalilExqAlg04Sh0SFlSpHV+HseexYv739fdas4HWCvY7+
OEpIwiBVDw1VEGYbJGIdUwZfbSv1jZRFRze37ayFnodZDhwQUOG84k9llAxuZaokihMagNsS9LpG
gnw9kvEuVXMZenUt7BBzoMBHLwu3SmEPE7dAd7w0F7c6DLGjQNI1Pui6Oki/sMo0Pu+dgclFHEXg
p8Ds77LKZ1Feqn2eKnFLI5eOILp3d05HAVH5igNF8r2uRliXcDg3JWyogtLKQWagEWF6QK1/wMsW
1PRnVe4KTJCAjuO7YWOAI2slhlcCBXZNHaUPVFrwkL10kSo5b00yUDA4qM/Ean6pbv10O0bEyyxc
Q65HJDog8QHEWTjszMJIRxhPo3HK9RCAJc23uGe+Q1UGjGmxrgbESWPd/7RVTCwC7bVcX1BDEk6a
yarLlPM8iTo7swLkD3B/ONADBd0CtDkdhlknre5KydD79X4AOQUovUBxbaIyIFZWSrW1e6P3lNM8
p1NgsOFoVf2mj5Nhj5I1Odz2cdUaqsRARqK/cTVSgOFqRVFzUznlpVOb/hgzAHoKo/+nM3Ltse4c
Lrl2Xn9KXJQguoI4WaYYxXJg3k7cIMDJRmmbPXvgl9NMZfb10U587k2HcR5l0IHrHQ+L6Gwg+DEX
4ogHaYNBWujk9CRqaz7elehJhjp3q81YzMYnq+4YR0OpEYaAjUd99QO3cbbb9SbrGnuaCJrWQ/eU
apwS3/Jm/ukDABP++F64hQETi3P7csf1fdkkQzWQaEqTt0pBMXX09J+3A+N6Vy8sAkha6KvhPi0e
mXmdjp0ZtwRaIXVypEoVnxIXTEu3raxFw7kVIRsnZZzgSg8rM/lHx0iyP1Xt3aC/DWpT+xhokGTj
NadwI7Q8DA7quFUJJ6fajEM9Gk4aNbStu72ql26M2d1ZTT+dE1HnwqQznj7QfL5irsi0wpnSFglL
wRB55NZJ3IIskmFq8Pb6rTmEOymolBdxL1RjLyOhquyRV4aBxDjo3YOtaPq3bi4qSSPyOkl4LpB4
nrEoLyAlChleSWxOWGaleCqmiu8p7oar6b41CKa4Bl0S3GvbFbAEDImjJYjRGSG4canGdZdi6ZIE
Eu41gJbQa4FUaDhWZJDYWnUMuXYhTjFxYxPigRmeo7TDnKKUjiKJ1SX0IQOt92ayDKUDjG4kr7e/
14pBVC7QC3GWqgKYgS6/Vz+DDItOQxoNsY3xbbzafHOAYqGTsjocUVOQ7K+VxcRKotWPmw7OTnX5
PWcJaSLuMIGsMI0sxhK/LrJtAzWnAKv6WVAJUh9yH2gmUP1ZLlaCZxUBQanjFIjEkk1h3ybZgxUz
Jjk9VuIdPVsDREfQhtJxJl/6Y7Qab1BmSqLZ7rNN6zqBq1M1vP2RZEaEqKizoqmV2Usibtkle+CE
d2zLFc5lrCNrhjw870AWiusohMcvvaFj7y5TRWlUudTF1EFDqL6FgLP2ycrc8m2QhJbHK3pwOAYF
O3bKWe3ZSZRU0Vxwv3VUX5vfb6/aWqihBYYHKw6+6/GzCrrTo9oOSVSX85Pbam+p024dj336egRf
lv2DBLFUeoQ1i715spjbJNHY0yGY6xY0vzG40MO869vBT/qJv/0Lx84sCnsoNYrZpKxNIiMbjtQt
Q8/ppx3uEsX2k4bApWTqaI6gZgvmBREJUdrlnNkVV04Wt3xz9JRDZk+nauS5ZBctv/i8LYIeN1Rt
ALaAbjdYb8Qbe9eWYE7OuXdy1PyIziYwDxZ5sSuagBo5kUERljNcsLZwxzsG/AK0TXSLgQkTeBnu
nNhgqSHERb7xrj62Bj/GFsMAUw5G40SV6ZpchSMqQx9YZXDeQIZWhHiPUHgsO3WC1bloTmALqbdc
95ptVVHZIbxuChkdmk8ouYvLSZSsbiwyOmD/yAMGyUJoyiejpMt8lSs+/PlrREhKDQiPMwa2v1Om
9sE0o19mfft0+GHF/loQ7hLYbx1olmBh7l4hsEPml/mzckcLuAK6ZbgeA+8DIKlgokj6QmMzTOik
39tGHPadGxpDv/+8J+dmlrU8O/X6shggVgAz0zT4Wl77hvZaSZ+Ha5/93IqQiQqO6RwvW9ZrSO/d
AVPf6pgHeDdJvLkCp/xn1XCyArAJoiAxvlhnq/1AEMo8oN8xP3mfa35zIifrtHCWdPE23cjwzuu+
/TUpRFth5ZoJvmx8qNILkoz4OumCef50DfAjHjCjBfTEIoorvus102lqFLBPEBsBB4tnPNiV9hzr
k/XZe9BiCDtzEYhGxUx8zcwN10jnds4JL+A7DFW5U72ZwMt4O+6u+wGYWLFwAmIqyEURVRxEmlIe
a1ZeKace9N9pUBwZIEQWSC0eYh54m/GY7psXRjdd8UTrEJIS0A64/ROu08TlL1iS8Vnoz5PR462B
X1CDdZ4YRuDOsSQeV01AFw2tPNhCYeTSBLRnGLdjSIgVWv17sOiDV8q4HFZM4DaEKzmYBWFGhNTE
8VQCoWDFp4ryKNPSr+lsff/0Qp2bEEdL8ro2M6+Cicz56WbMH/ivf2FgmcgB8xomjcR+/NjXI2kG
kLQMKajYW32TFZPkY1/vUhzjeJUt56qJkoNwryMoQth1b8cnVjLfLntQ0vR+VsiYfD8KXZcn+KUd
4YvPWqcYZuXGp3nsvTCprbuEjVWguso2nxzQ4bb5odfAn+L074ZZv9olubeTHkoxeuh5D73W7dPR
eeu94uftNV5bAIz+LWN46CKg8XwZiiCM0StkqvikTniX2nlgT1EWy9DMMitLtJ7tqaZRtaSL9fgE
qkrfYr96hYeWM/r/f74sv+LMCvEyUqOkEJ+87ik2XqzkyUslIXkFHVsEMM/Xa7kYntlIjUxvTLCT
n5RG/+W13XaMVd/GID5BZRjS9gfeW7sG6nnOWB7Tiu/7Ot06rkw9QLagQtxOSk3KXMGCanOxr2i8
te3mFCsyStnra+6lt2LYTgnDOxUrGo9fANLbVOxkU9PvySTJiGt5/2JdhXNMG2lnG4OB0Zjj8D3O
fR7lYbUzv2kROYybGiNKb+kdhfqD+4XLhl/XcuWCB0RPdqk4iYAIpS55Wc5KfMrp/Ji4yb7AfNTt
0Px/+PfXhnAdGIHq6icjUU7e3nlIQFdU3yV3JUDT497bmCH7M5e7Dq3uyP2qhDKk6qqD0PoEUM5E
aVWsdrpOpzTOiKAtZhXsQQxgbconye5b3xroLyzlTtxNxcrCDBSE0c1qjEuWGnCQ6YTJkdcY71Z2
gOSNaGTLgPfrfv21KCzqTLnZxBMsTv0v1kJQm3cyp1Y3GoaacLXCcCgwuJf7PTZGOkINJT5ZPt9o
zE8639uOeysy/fzN+KOd6t/F1jncjpZlW4mnBWAl/zUqnqy8YvUcQ+Dt5MXfp1jzp+zFBiFRx0o/
69PHVpHBTFb3+ZlBoSjEUajOoeEVn6hTP7tDecx1yDzExlPScckIzcpdHDnlzJbw0TowINVDDVsQ
sMHYQB6Od/aBguQAwuRB/oTxUwnzh8w54YiLCZrwEGjCEedlQZNOfpzeEQ+3Sf5ZWcmPw+HMtSVe
zw6HpuB5NmZjfOpxHTIKHOuGNJGsxvyZDeGQm2ITHLteH5/an0BjK75xr+2d5953Th3x+6gIlW8y
VKbM5LLAZ25lGtcSFzrWp7G3HwfbeFDJZ9X4/rNypgMAOMC0V0henRbKPFKY0Kok8NT7uq4hCfbt
9rZa38t/jQin2QBWwiSZeXwis+HPi4g5lmzmqiRnrO/ev2aElNHnUzHgH5YLalZm9aNJq0Cznso4
0t1/emKHt71aN4f+HJr/QDOIkJqY1ApaqG18MvPC27ekA9KlK++bcjgWCa6N1Zz6NaRiJdWU1V21
gJjw8AR0SyxExFpRYhCug5dVfJcCsmXdW1NyINSSLOdylblKhmeGhE1VtLkadxP86/s0JI0JVN8c
atbL1HOfSIkwruaEPyLxzJywv7hKAAWNG+yv0HqAUIX+Z8SkdAJmJwC18AOCaevmW/RuMIJxNP6o
obmXpX+Zx8J+YxMm1rIZWzzp3jRaQxwMvNPxIe8qnwEmfDt8riDXosPCVdJLTYLhUFjL6T0qewGl
P9ICZ3f9VBcvnAFzbf8ceoyHz83utunVvHK21MJ+hGIfuigcIZSBfFqhTwX5cduA1DdhK7pIWzyZ
YWG5klTPzl0a0sDYda/Vg+yjrd/w/nojqhjjrT0CCbGcoW+gc3sDh1UHUR2X++NXGgw/eeXTX33g
fi1/Q3BWkwEp12PGQisbj/1FeeQyR3ND68wyLfEuAV1tFWW4Cbn5P9X8UuYyKYvVxyz6VP+zJZzg
LNOZ3jtoZ2sPmFl7Hw/1Az0V/OMIZ1H+rIeQctl1+0LSRF2/OpwZFk7yam6JUkId8qTvQMMZFht6
jA90RwKwPz2WYIvQJK2SK5qI/2yOv64KyQew1xQg4gIliGN+qA9mkIdZ6ZuPxX11SPfFVt17B3sj
idrVc+rMTSEF0YRAeV2Fm9pD9yfGON1CFAKuvH3zPr2XUbPl+1niqMykkHJmtIO0Wq/xQqgnn+rv
Xv47AbHzbcf+H7n172oKqSbG69yuPaxmsxk2yd4MCgqFQ189Ke/Olh6dDTIcpmXR/AwgKNnzQ777
rDSb+EGFnJNlIyVqgdjt+3clvoc+5W0f13PaXxeFjNOVqg6lUPz/SlX5Q2f6oOSWZey1oxeoT3Ao
g0AJLAeCDWeaHHWYsIzdxnrPH71ttrUfya4/Qv8zHHf6XX3ie9klcHUrgFYBz2OA5NQrpLbX9bT0
alhdGIzm0Nsuuhh+EYBEBl9seNG/JqGMtWMtLM9tCp72Td0CYw+bE+bR4xbD8JhvlPWQJUbE19Y8
pgPGtzO8tvR6Zwzud+61rxlU2yXhv/bZzpyxhBRdqbNrZHYen1KP+KXJA0edg6Rgfmx5we0oXP9Y
/8ETLKObYu8uU82+6qjpnQyfgSQPbd0sjENjt+jZzRt7T7dJqPyLd5ZxZlPIITWjXdIQ3TvlelQR
UDgao5/bL5p9kDi3upBnhoQ0wjq1V6Cn4yGN1IfxvtgrSI07b5NAhxWH7HTIN/lTPYSy3ttqhePc
QyF5gKksHwnoQE4DrhNjCI2C38uFwgaf4xipexmB3RV505KsgF/EPzSwliGky0O9djH0Zw+zd1KX
826rIvh9961P7+N555LA/NLGW07xaZVAf+VbG8Tm3DpoX+h7Vvgk/adWMXgdtDvZD1vdMWe/SzgV
MyMetdkdvROphq3BU79leOJksSTRreXSc/eXn3H27nRLFwM1TIP7eQXtortG2lhf3ydnnggx29re
2EBO2kNS4xuQSUbDUwNCyXZjHatf+R7kbHsZwl1qUwhfmxLT7qERekoPEGAO20eMX/wovnjB8gV5
idIgJitlg5xLphRfUQsCAwzqC0HPx/zu+VoasVvjuYuWkzXTO2qS+LkvHfVe7S3vfXTbBy03EVLZ
OFTfugEDIpLkt3I/xdgq3ono7rkqJhYuv2Vql8M4g+z71APKNz95fKrYwUhAshDVQHh3L7apQHIc
SMbOliXDNdvQh8H0Dc7MZfTt0jakUdMeYtDeUnGq/O6PsTX2ymYgO83xc9QnF6ax4kF5rNlG2d7O
VSs7BWg10CyBUhpSdh8Z5WzZqTmiscQn92Qa39hEweDyRu2n2zZW3ANCbdE0wfUJ8BcBN2by0eQM
vdlTSXbUTO+Kqd33+SPkB8CyNEqMXe9JSIFjNFFVMb8D8JCQAofWbIgFweiTQe+ZW/qKKQMbX2f3
SwvCmV+mOvGs2nFOKksAVH9l3H21QRRaGrvb67byjrmw9DEOcPZxiEaLFINPaGnjkEzumqPT+9Vv
57n+utxpFhqTDrfuU1X60sfi9XaEaZApWIv4G/Brwl2AmyQzp9Z0TjlUKh68hyqytvqX5p/uCwMd
2xDG6ab8Dl7ARXuWbBNZieo6LNFdB/gZ4GTI+2KUQ9gRwGlWjTNpJyP5olLfrktwAhxuL++qDaQa
4LEAU4FoxKUNNW6IoldcO7XW84TrQE9fDFsWLCvhuAw/WRZmCxZwpnBExHqm83KotBNhs1+zN9a8
3fZi3cCCeFga6Vf90aTrakhrwIDnQFAx/TIxSR3tevcCW2WjA42aODiERMADa7S4AnBIPcWzGmr5
P6C9CLjdglRMCydZmfV6b4FrBuANA1CypRckXCjGZGh7rarVk9OgqEXcO2BZt0aj7TG7JtP/ul65
S1vL38931zANdd1U6mksxr3qtE+dlkkKAtdrh3kENK7BKAWALtCZlyaK3LbNKdXhTqF4lu8NBWGY
gUjtOBwwrUM2dd3rlu9kY/FpsK6OWxkmkkzgVD7gWJemydhOHeikFu/AqNPmRe47gww1fp0lYAOf
C3Ndy/C+CLavigUr7KrzKVfbZ7WKiV/b/dGt2C6BmJvfojGbaUA826X56bs8pvyg8gAgKoSMgRO+
dA+j2xN1mM1PFDMvd6OmzsfUbdD5pfVwGhqo/N3eZtfJYhn7MIGNB4jXgVLqpb2aLck4z9kpG1y6
oXllPZex3T/Wqtm8f96UDrFXDP8BXoQRoUtTGuZ1kHg5O1k9KrtxZsZBp0FgGQdeFX7aFJZwGewy
kDmuuhq49MRDMersZGhobrWY4AbxpD3/+DdWwEaHVI4JL/GtV2pxaie5xk6utivnt8b8k6jPt018
iKxeXh+hGrhAhoE8BJmf2EHOVKPyigY2FAUiypBx0B7ncQKajvBsg842CnF9296VU5Ec6jxvEx+h
hRapTWsf6Q83H60oyMboZ/unrYLNFxrM1TbtzGJXKmqztZu22JIW1E1UQflpIqP5rcRdNMxS+3Wu
mzxoQZezM0Egd4iNGYVwu1L9cW6VYHDLLlSMvj4SxUyAxejVp66utfsWyCLJUov5E6odgPwCbo5R
joXKXDjTLLMZqi6HxK5K1RdqWH49KztryIOsnSSxs2oKsy8qYgMYY/Hm2HcZyZwGpox22LcxRJYb
b5u0x6T5evvbLvF+/mk/fEKYoqiDD3s1EJCbjeN2dAR3BzH90gHBRfKvLHjYb2D+u54CjDUcBB0Z
7Aji78HovkCQ27/tw9Vk/eKEhSkeE6DshUpKuAeodqLkeszA/HConvmmuktAPbLnAQv1IA26U16H
C7+ws7O3w7uzAzGJnLxmZSEX7o6lQoafArz2ZWKJx24kKtOMyEwgiJC9YVJc8pIRzzt4iYlhIOIw
OI+RBxHsWZKGaYPVGBHOmyAjoDWzN5nRBtRxdgX9fntN14yhjrlM4y0PZHHoD4xjTCdVbkT1RIqH
Hi1EdDCmXo84d9tNTrL6xRgt5IDbZlfiHjhWB0GPVIMZM2EVq7JU7CJ19Qh68UFBfqa26RfZi6e8
3baz8rXO7YhzRAAz0zJGGSlK0Nkr8nsHJ/htC1cPfdX9z1A2OPUwNXK1s9TOy8CjGYPWDOUidihf
xq/24/RIDllkbKZ9gtcGwIaS9btqksAqcPR4boIzBMyu4tNimMw6xysR1FTg4eLPULEGv4QDimd0
Dh7Tp+y31OJ1pABo+lGh0jEHi3+XgQ/VX9CbVSp4kw7ztj2AlmRn3M137V7bVffZs73NN9Nd/CxV
hFy1C85NTLNgQvDqXd+iHAfyT1AOgrRpYxZv8fSjoP19VtqnlLV/PG8ChNjM97xnfs6/V7QJhhLV
qpRiTHI2+wxHU4zBCRlXgniZwRewbQNJAELii9DFEuJnN19Fz6vZhsBX1DaNP5MmzCvDz+zPZ4NL
M8KyK8XUUN0DXVXT2PfMQqfRobO1qYb6eZjHfIsyqSSir/cm7qAgv0V6A9r8iogQfJhpwzrNjKjJ
fOpsyyzbtqbi1+TX7a2zVBEuzyTw9+qomYBsAo9UkcQ5M2tlKKvOjIopfdQaIBqKIkrjlyop79Qm
C1pnkmwb8aoNeBcGhvAIQ5kII9XiN3OriaQjbfSoUNqDac4/NcRHgFrVc9e5e6voumC03dzP9PLL
bV+vWAc+TC9qYCCyA3hOdHbmOZn1SdHA8+ylfqxr+8EoT3M1/xho9y3L620/kr07kWdezzKA26rf
Z8aNy1gdWlBYVmOGij1TvuhasWk4BQQrUwAmastD4lrfElvbkriddxK/l//68iNjyS1QimCY2EaV
QKiB0D6b7Hl2tSgdPD3wsvbJVqbvRU2+J031bMzZY5WnRzc1d7bDnkxcu/yYoi84suZF8lOuDwPc
HBacOQQ6EN3iQ9KyBgOcI4YGFqIpmD76rcnRQ2sLt6HA3ddSpbmrVsLy0c8tCs47PGPFnMPiyFTn
ocit3w3hs8+IQgOVo9PFQdNQk7rwS4ZENTGCjkNvMGDg2z8lVWQfY3nQiR9j4bpVcebiTS3Kh1YF
U3StMrUomc3HtJ/i3Zw1UxgrOVKlZv/OQUYQ9BmwRBDwOeRaIeN0u84tWBCwqS4PTgsFESEQJ1x4
dbWYtUhRFew74qOHtZ/j+175fftjX58al4aWWDjLzh14Kku1HvGti+IHU9neIJBdoE9q/k/ay8re
q4GFyzsORpAJX1H0KFxzywme4ZYxPWh6fpcM6eG2P9enDfw5MyGcNhlBOpsHokdk/KK7rd/acWBy
GTfK6qqdWVn+frZquYlxMDqmemSAVZ9OzEfw3hvpHt6FZSKj15T5JFSZW+qYzZwvPk16YCRO6Fpv
gzIEt1duNfNChwGkuuhL4KorVDmKNNOaura1yGyKe12nEZQJtg3ydDAbkwvy2fnIvXzTtNP7OEOY
7rb51djwlrSPRx5aBELEg1TTanMl1qK5dr8rPdmi0PX1tonVTQVs3sLaAR4ekYFoqaNMA2bNI519
d3FBAMgy0CFuaj7etrMaHWd2hGxGJwrxMjxiwfNSK37VVl8AgXwpUu21SNpTD+jjbXvX9wPE/Jk9
/TIatbY1QYyFbIUbyCMeKsvUMvlVEbX2tcZ5U5WxCKohf/s3VqF4CmY8jD1YQlRmk8Pt2sGBlTBr
05jWHQhoHZ826tGY698kG8ERZOiSStyKctTi61+r4oOo7wqcEfiG1uQ+Dz191A0eGePwvdJQ7lDj
ZaJ6agLi9cdiSPiyMbfjYMlGmNa2JLRKQeToAqCL4/pyyTER58VJqeO0nvmBVOOhUvRHarivt9d4
bVOcm1n+fpZniE0Ht51wLpZlc3Ab+kpAASy5xq7bwD0W64qe6BViljUlTRSsKJn6e+7mRwxzv992
4wrqtJzv6HP+z4bw1Saik6Ja/EjN1g2TeGm1sN3INCC1S+wRSMFMgWWNie8Y1SbVaThazT9JzmiQ
kOFbldMf6mz61AL0FPSqR08djqyox4CO+WcBMPitGEUEKwQKJ3g8imVm7jlj36S1GpkVKLGN5M+k
eVu8IPe312QlGV2YESKID2qp8LRXI8wtBjW3f7SjgTUYNcvPY+fHp42dr7+Y+TKAWnM7xTdOwEJP
Csdv7H09VEHj/ZsjftGuxgwhhhSvJKwzVaU6Myctsrl+VBkkFOdc+3Lbm9XNh4FRcM2bmPXXhdPX
4WRQmuXO4s3la5JXdqBS4DwHQ/l129BaIkd++58hIcUNCijCpk7TwM+Y+V6fBKqTbnov0vjzbMoo
E2XGhD0yM6euMemiRQ5LQ5e2gdF990oaoi06T5INuWoLpBBL5QN3TJFn1NG8VGMpjnqSFbhJe9l9
W6YbPMznUKET0nkhe9+sW1y6koAi4Z0j3Ms8r7a5qiMuOmf+3nYOCub0mPE+tFrMt2kxCNBuf7uV
/fXBc/lfg8sPOkudUzL03WxwDcrVRjAqOrjQnws8ltNUBsxZokB8LCwHEhpDwFNcSYCTVCVgzYcl
s81PYMnYo/IeJC458KG9J4Oz62rv223n1k0uHw49Dih5CVc1tcQDJAVDfgTuAwvZU+18fYqf1dn7
nvA+9lPdg6RYakqO/NU1hYP/NStcbNLS0hoVbEqREyc/IfpzT+38Z6w4+8ocnm97uBovyB/g54MC
whU16jyyefLSXosyyKr4SjZiMhjHecspELmK8sAcu5bcQFe9OzMpbMCOGrnZWy02hY6JGAd4WHXM
XuNW3/ejjMNkNYWBXBE1FpwyEF+4jM64K5wuazstKprJ15zXvP7dl5IlXPfnrw1hB8x9pygAb2rQ
O8gg5sbmt5Z5X5XCOPEh++y08ccJf+aQkCrHseuazFwc6sHaW3UbtXnVNNknki2b8Il0Lc/ctoZL
k4Lb1p3tPeRMMpG3vmpoLYB5CCJd4uhAY/JasbsCOT+dwq7uX9E5/1lpLWSqi8927JdFW85IEMgt
BMDiSH9p6nOVmSWCHM2mxMhDU/81gNJ6mBt/SiQ5Y23tzo3plyFH1amjLq+1CPPKNuS62G9z7F5Z
MUrCbt0ObpKQgsMjS2xZuNBBLb2ZaFFMrUd7yh8U3t/HWiJ5CayaQYUKNzXc0a7QoC3wHFOuYu3G
ARLD+jAessGI1BoXgduZaNWQAZJfIINWeNsbux0ZqH0Rcxhi8ZRvvTGFbJBF9krYQRMOtKcagk5F
JfDy6yhu1nBsIjUiBAT0WvvuDfx+KLVXHn8WiiRecIVHxVRTyhjIBNHiRGptbXIaQDmd1/Xr7YVb
q+qBqwIsMzju9UVR7dKnGCQzqdk3Kt7b9sn1lA2Irh5J2zrbJK6OvVntiKbs+SJZoEz2N1A62T4+
6cHycskcwso3vPglQnZqmA624bFSozr+2efvGkTqXCJDX61+wjN3xeTUeArT1FKNBu2JOScTr+HZ
eh9TGQ2BxBmRGc8cBnjiwZmevRvT5I/T9wEPKcnHk3gjcjR2Uz7xnMIbfWcetVBD1z2kfDPuk5MH
lc4+qECuWR8xiC2d+JGZFjJVrniVEaOFhg4aEKr1a7EvnsgxDs1Q/TlDYvC5D8jWxiNGAqC6Glr7
2Bl/v6ApvMmatBkUI4XPHfDl/HnYFTs984sv7UO29YJha8H4vnhw6w3c1iRVo5V3+HmMmsK2JF79
f43P1n2hf6VTLPukMgtCjvG6ymmg6qKCcL89KL6jhsPJPfQbTnyb+O1T8VL+lg7KyD7m8veze3g3
1Zo1eljTfjtAdBkI7xfIAfVfWRyQQ/q8QDqzp+xL5W5vB/Cas8DlIpMCM7K07C/tMt3kMcvgLIm9
xJ9SrfPzvvxx28hKexn9Gjx2gVoEkQRmji+tpOgTaehDzVEfDm5QqPtkr+3T0PRtBdGyUY75JpHO
4a0kAGchIF4Aqzj+RGiF3pq9ZkEuMsLbJ8g4ZP+UfqPrshSw8uXOzYiAYBSc3YqSYo4081eLDpjV
KpvGjn3Cy93tZVx1yEN33rZxG7riH054lqppkc7RbBgPtK02iYaA7GJNYmftczk4yiE3bkDDBlFx
+blszlvVK5Mp0vIAuawIMJQK0fEuLPQwj9Swhci3bGpr5RiEegjU7gFKx1g64JGXRltMaKtdi89l
xBjV5t22xqTTrNeBMsVbLanfyPjmTsVD1bC7Os38ruQh9/5Fef/yZwhnIBuUsgescI5Srwhj4oZl
aRx1I/LAzadCrMvSHkrL3rpA0dz+uh9v+8sH8qVl4WDMk8SjGI+fcZQ4Pnl2ttkj38WH+s72+z9l
5G5RczwZB4nV6zfyhVXxjWzTXs9MDqvWA04R90+xB/GvnfnlD+9LGvXH5NXcLhrvuY1hHd/5ddv8
dUhfWhcSA1SerKFusdqk68MuMUM9tVB78PafN4MCDipUoDwAjFk4sQjIDsDZRaeI1788Z/Dt/Eti
SUiN11w5tyEcTC5aTSgKwYZnf6lwTbNcIBklLYzrbA0oHIRFAXh1gBgTG65NazDgeOopcuN6307T
XmVEYmLNjXMTwhcZMbw8x305RYWB9Jy3vtaTUDGfbn8QmSPC3QVHUWlaHawoGYCYes32OQNDw20j
S8YQN9S5K8JX17g9ug2rpoih52FmxqYvGt9tXnk7bbRB1iC4PgfwbaBO40BWFOSuIiEULfo5LcEy
HVnpl74/ETfdD6YTWvTnba9Wl+7MjrB0Ce3y2YRuYERrGjpWHriZLklFKzGAw1pdGAHAc3fVVrfB
hTwTvAQiF7dXpn8p0gFa7K+3/VgxoiPZozAHNAe6Q0K6ay2NF3SseDS0b7GHOCPvkympUqzaAH8W
CmMYe74aXaBZW5WQsWPR3Hzr+sq3+68jkVxIV747piKAgkU3BIquIsp5bl2ozqgqiwb9NXP+mPFv
k3FQb8haBiu+gIAbnHvLZ1lKBpfn4zg3xJxACoeX/JHR114/EUVys18JLUz6oUtpQ+EAanLCEdxr
utL0UAiKBsiyFB2O3qTf3f7qqybwzF10NoBTFtGoba9XduYRFv0fzr5rR26da/aJBCiHW4WOM+rJ
6UYYe7ypnPPT/8XB+eBuSqeJMWBfGfBqUovkSlVlaV/hODoUanHdwuo+/bXANnFEcBJqQhj3vpFn
jiUoN6FytAreTbxmBVAAyiCuUDUI5mtMU1POeSx1vhV96t0prV7imNc9pf8Hc39hjhuAGDTbwcLG
fg4t04s5JUMH+aQ3CWOg3YdMPtO2dkS70d1Qevv5xgEOCIUvAK/oQPKlg2XousuBOHZ+SGY7yDGh
J+NvZ3K+z0rAQec+oWmAkw8BKvrvZ5mOOubVnId171NHsKOsQRHZbE6RKBw01C3tWZQy9KIhLnN9
eSvnFA1oA3ARoEYonunSLgh+O1ycVucHaeoPXerOsglRwd9SxCO1W3l3cBnQSWQU9zAgyKywsYJs
NEp8N6gNnYK8lBwZSgpOrBVHpJZHiNobnLWtnCpMPmLuUcaANx2Qu1ybMFRqnzZT5xthd6xm4w35
JOfZWXF4CicyKSKVIs/oTzj7bAEYoYrSbDo/hRZwZkh2BjSYaPDi71XvODPDrARCjHKSdnXnEzU+
QJ7z2Mz9tBHi2ZN00AEaevQHirYP111jAeoUMUJ5vjjqO2eLy0W8qmbcdT64DkvTicVMiT90pTFf
iRzIv2qdBOrByuIu3ncYapK2pZAXmlPNVm+5cwwU3jZSQhNkgkLZKU4/pikEzIMgAaNbYsTmfZpK
3IO05tBo7OKmlimLF3teiZKptdJFHXROwPgvfqbV3RhBHDD8l28CZjJKdYk2KIQmLnenN9ShQe+p
9THP4ZgipmTaUxm8TqNmh/N9xWPwXRlegTGQlEAACvgklEUv7XXZ3MWR2bRISRKQXezSTbKV7oUQ
RCWZG7m82st3r4K5ZyGIB3oSSGYCDcXeDHlSTbklxIqvnAYv2s07iITJ0Z0gerOfvlT7cSsem196
tVX28HvRcJSnTLR5qO+Vz3nxKxgfVAMz1HItVPzMuitewuxUqaHDCe5XbiYdzwluCigCUC74y50t
xkaJyjqQoT5fGzYmNm66djMVmIAK0vBUlhEnoFhwaeFgXRhkjnOk931kVpb8LV4p3lJUwejMTvtQ
b3nk1SsXFK4+jRJ7AmMFobnLtUVSOXbg6cNQcp0odjqVt/IExvZETX5dvy1WNvHCEPOhBLEexCyA
oVEMczfFTjpdEryDrPlUz8WvMpf/u25wpR5jXFhkDmDclilAXd+72HyakBV+pPKf6esIDivw66sl
TgW3HsNbJvOKaVFo5sogyL70e45sxU1P8ruAySPMGztl5WhO7KmGXT6bjnJS3q+veOUVoONFKBoq
OtWBY77lrFZWEmTA84gQMiYh5nqF13SM7ciM7LQaHUlQvesWV07fxQvAbHFWYBwjF9rO13CLq8mf
yaictEjsgNv/WH2rz144Zl8jqNtUs9x3fi/n+zIixzTmBdkrR0EF5QxyHoDooTvDLMZSoIaWj0nn
l3MLQskcmqmCI2gVr+e3tmnndpilJFGaixPJEVJNe6u9T7JfgfoHrLCciHFtx87NMLH2aAGyDcmU
zp9TbWslxaNAJE6iuLoShE6YpMBLsMBoBoWiY6Q+7vw2fCAAoupR54xZ6Ajq63U/W/00+DKIRDEO
imlT5payRmVoRRjKiw+zyN0siByh+6k0Cq7di/NDl3sWz8xKl1ntoOPa1YSN3gYHVd/WIY8+cO2U
Gnio8WKie4DW5aUVNHuHJJEAfyEGiewR3OVJnRInFYSdnFQnKZjQDePFaisbaJ4ZZdt6yErNpq5h
1AqiJxkDeqaV+SYXUSitJF8Yf8YBojgXYByUy8VJOegnSpXIfnhDXhpgeO6MTeZRQix9n+8gKeH3
L+EO9fADcXnguBVvxPgQRgPAH4H3jB17ySAwq3c95ub1KHHULgfHw6i6sRA+9G3Cw06urdSi+Ilv
3wcglu74mbOMhIwVaTBzRumMKLeyETtZ4bS/NACy92BnRQW4dvDC+DXZKXdjzkleVr4ooFNQ0kOu
BCFalvOjrHM16QqCqUv5UOqj3U6Vpwmx9+ODd2GFuasAG0qkVhZEf8QgnZF9qEbuzTGPKZC3FuZI
BJM1ZDO1UoYPk1zaodjZc/ByfSkrLzPUJ6iwMgDY0IBlXLME5l4oa1H0SQboFwHPa+WLGRSdpV8Y
SdtdN7biiwDvY24eh0FGeMW8JaUpFBGyQTS4Z4geT094mV3Bmjad8fRzQ0iIgcWGC2CGhNk6C8j7
LIIylY+h1UfUKOxmGu0yMDyicy77tY/0zRpBAahocDFRMCQfhjjXYlgiwNImwMHYQ1A9WNWP6Uxw
D4OfgopgKxhdwqTv5dEiUoReRp/SNZ0gFJmovObjyi2F2iOESKDIBjAKOy8qqiRp21SbgWnIbztE
E6AyIBsiK19GJ98NkyRgSsp8m0z5x6MiJlaFa0OlgtsLAunUCuu61EPRT4Tm0IhGafelglSCVJzb
YQUQfWmJ3UMVwnzQoRT94j/1MHmKm3jIQt1mI/8md+hFbgMuAdcy4IBJ0APR+reJl1q+/Gy9qCAn
LKbZ7+fA1syjxksheAaYE5znJqQjRnmGB4rbuhhHO4TaPCdsWro5VkGpUYA6wSvN3ut9ChDIYA7o
f1ema+kvpSrdGZPKSfFWraAoQMNN6JKzHhgbhQEOg2r2zbbwpEz/XdX1c1VVnCr7SlEAq6Gk4RKV
9EaR8vKbKHKYmXNbwNMp3EE10sgDNVy9kZtOvI0L88mQ6+ZWysZx09Rk3gbSKGyqCal8MYUxp321
uBRx3DDMAI4WmRIJsdVfaNyFhTSJ5GQNkt1ZLy3gjp3d8JiXlj1x2EEdBNksJizRRGCixSQnSGmN
mpwar71RX9pT4QiOavdeSOz5lt+EX3xM6FSixGOhOAsygAUzVmhaFEMNUP4818+qkPtKMbzVkcTx
mWW9DY0fOCaAI1RtFnXLy4+ZBcPcd1ZjodWd+JVff2FmcNgOz9m29Ir9+IIaU3wkb/ktd3Zp5csh
wpeg9qjjQcPs5aVlqWs1a0xF3Y9ehMd6r9ykG3IfPM0P8yH2uz1Y6Q/Nq8gpuywTeNrpALYH9GnI
IxWWPsjsrAROWJh+MyB5lUTQ1KDKmKu3YQngcDxstByz1Hn71Y6dM5TxZqz+E8Qeow+id/2VXX5h
2tKjPUpkhhaaxZfrt/KwLGQ8CX4r3wzT+2i8zxNvSHNxu+GyObfBvK8ATIzqVE2mP40tyAsfhPzn
GSHePBF9fCD+sQp2PytLG5U+ETCgMoBAFLlbZ8uJ9t8Pt8qEETSSVLyuqOYvIp84CTupxM02FS9t
fRJJDsDgj9NBiLYieUW6BlIp8LQwn0NUmiEf1MmfQPE7TMJ/Q9G5UlC+XV/KMmKEGdCx0MkhRCIa
9YqzEL8Z+8QwwwnzD/X0pNdiCil2sk2rFJgSYqKKoxDOs73wASQw5xbpOTyzGAXpLIFYbfLzCvy6
aik9j2X36/qq1mxQ7h6IqYJlahGDaE0WxBUkTP2hxTUM1OqfpDJ+X7exUhwGmc333Bpt9y3aRlEN
aOQIcIVfefq28XrXPKia3USO7hBvGuzqT7vTvGw/6ra2nb20d4V9uL3+I6gXXBaocXPgsFLyRVB1
sQPwcVAmaS8IPQD+Vv0GYrXe7odEwqCw9tFKU3Xb6VCfGyeRh/Bf2WG0e1AoljUVZTj2nQMRn2YU
GtxTytPBrdRs2GUhmLWvL28lxEMRAfgOjOYoSALZprBRGVYVRULrpzfWaXTL98oJXcNrvfFTOxAn
cQlXBWpxD+KRs/Ci0vQe6Fv2cBMxw59MbnFHYbwNHabpyTBerq9r3QYkAnFTIalhD7eexgUICubW
T0TTVrR0hxakDXof3mu6Ygf0vNDYBEoCSTS7fWqQ5zUQrw3Ie8ZN9EB27X7e55tw08Ep0DQJC0/Y
8+Zwl5kHMOg4EBQ4A8ZpNrXBAHqli03U+OKBDnMmWwU0Wfyq/vLmAokmHiskTyKGR9nwMiSZoalC
WvuzVG1mxYvQBCQg+tBFuwoGTq67spHwB8q8B9Zhc1GcK+Q5zMCfWGHuMXbm8JdVDRs0Va97xVpQ
h+wd5wpjQjhV7KFKA8yLSokZnQZH2hgbdLeeKXns6KDMshVQV+dcxYvbA/4H8i8kuyAqQXZNt/js
KlYwWoxacBYBYaLZWtVs8sa3qL6s+lsJ8u2Y5u4/rBBJBzBpeAVwnBmLah4LZWWl0WkcU6+U1b1i
BXYOvdk0bfdhHzpD/lkE9a6IclfQGtk2wsZWimfOz6ApwcW1+U2RgPgc/HsYabCYNyhEPd+KrD48
JQRVJQw2DGO5h6Qd2gkh4kxZf+1DtE5yyQ6RTYBA5dCGXz/+DYiFkChjZIduBntM9KypLBM8S9/F
NdmDEoibOeLe2OY4kxovSVrc17gAKIeUrOO6wfwWE93lQLJms4I4M4f0DqjfQ2c+RluyFzfyRnPQ
PN3wFIvXLSIloyScgK0yGUofyKWpxaHpB4LlJfnNNIYcb1q6L9aEhIRycGMQhu0+x+U4G7ogGOA0
fJOLch/10P1Bu00ZXrXud6XwBEeoV1x6zaU9+nvOjss0ktkEJ4KJbkO5E9LGSeTGjgdlI3J5lBb3
DT4XxuExrwGeFxDZsA6q672cFa3ht0kKviQlhFDitseAMyjkzUogG44zrnwsEFXBGAXsY56IOZcI
xbQ+NEvTL910X9+kd9K3DIBqayFk9KAC9/NKNqb+ZcySUz1eFbEa3YGzzRwCfZLqwDJ8sf+c5vtc
wug49I1M3ojCyk5i9o4SOqKitxyNF2sjsaIGduQ022td4kaACjYK50ZZcQ285BZoYKki+GIgi5DG
QqQ16H4OXWnsppO3/2GCwe7imPMSLV5XpKh4X+loJIiNFtSU0wj2KlFodD/rHgQp3w5dt29DAN6j
4JhKupvmmMsOs58/TWjmYPtQzKGFDTY77OVCGJqi1oHsKfeYKCGudlR27Q64iU3R7eRdw4tdVlzy
wiL99zMHwR0tNpqJhcb74L8+gk5msNehOUK+phvJ+76xOM/hd8jAHHADeBDKWoULC7DpS5NETYJE
SWQNJQDpzTwku+YZ8kzyXbAJTsnddNM6ySbG7DNnc1dc9NwsqxiTRsMUNaDi9YUE9bHMzlrJBgWv
xznji4AJoTQdZTEx+Qx+QzYY7OtObXSzgtbofXnTfUY7a9OMdrGFjKXlNO7komPW2zLePe5bsGoa
g8OodADqs3hv66FQIDCcaH4f96AiP4pxiu7VL3Cc7rqJcIr4a45DIUX/M8bcZVBUMVpLjDW/hmxJ
mf43DxnPUZbxA7byzAT7Emh6XElVpvkaZtRVoXIys0G4QO4yDJgMSbUN0OpOcsGRVODCksjuJZ4I
73clg3XW89/AOGuRCW1BFCwTApqO6kiJU4e2iHCmdAsnPgV3kAH2at/XiBMndveYfpiZPd6WTnrL
iyPXdxwlI3R6cWrYLFTvU0yCKaHmB+WRqhBNoeVed95vPqDlav+aYIq8g6CpTd1Gmm/emlvZk45F
ZUulF23HXQLnnXEh0GQwP8jHdBs4w3F8T7f/tk7U68AxjcI2G7Khe0f6vqA/QrlXjPtoIvb1ZS43
En0F1HNByYKYfDFeXzV93TS5JfkDshijfK2jt58bACEfxk8BE1sWObs5mEKxFoHFBiWeKv1pi4fr
BpZ3GWVn/WuArvDs1sb0QQomRsq7l78HoPiFgGGDIaHrRlYSpUsr9FecWWnEUgwbAVaaw+QoUHtL
TbvNvrWh2/vIJSdeMLtSpwV5MIXkU8kbxNGMxaKFHGKqFqD5e7NO4XsO0WbxfbyXT8lTbMfegG7h
K2eR9BK5dHm8tDo6G5jIAzqJPVV5McykpjBlCNx9kqP6SVIXpL87qEbvE6iYB3Z5LxUOGPOmXcWJ
MpZNFSAWkFnTUqrxXRa/3OEZxWBNytDFsx4HT/XIAYUlJ3mC/JPDn2pYcRpoU2GeHTE8ghqWOC8P
miaJNGC9RjpiVX02yu/C4vHjrS4JESD4QpArQH6DTUiILrcmqJVAFmHX+yiz29zOttrH7AR2Qtxy
yxsfXXNTDPKYFJYBLspFrJYIepEBejKg/BIcCHipZEi+qt8SQQLED0bHcnnFF1lceg29OoADQf0A
MgHM69cYbTfHQoaqZA3mqE3zn4x6pPYabwwfMMVT55YPwZtUo1MU2ICBuwBAcfx2GaECv4F+H84L
JGkWkDqrbpVS64LeJy/Bx+DJXrUFXED7Nf0JXAuc6dkdcUAF1fuQ9eSiFpeBOIJ9NFMwdYxSDaoa
l36LoWwzknNgbsxA35F5fq0o9VRYQp+K6M/XV7pmixK06yB9RNjPDgLpmL5UQZjX+VWh7+sxLTEe
Xvqdqr2nqpRyTuTKGaFNGepIVAGKPSNSN+b1GKHmVHWW4Q192YHJUqpe9LzhcacuLx5cOLCBsjIU
ZBaSFkNu5VqVouiaZ7NFNkqTBHsINWjjlgiY+NjH+aRpTy3KZMldI8czr0OwnDuC99CpCFSl4D5I
7y8/IgImiwxqqSH0rz5VJ5Ts4tl4EO9Ah5O+9J6MC0/aSwNK3TaBpBp3wFVenKFL+/TDnz0vEYRY
5lyG/QaAe7LLN1FlG1BqphpO3WvIKXIvH/1La8yJ7eu8kS0B1khiOBGGyrSMcyR5FugHP1tPKqFD
0I6w0KPaZs6mUwB5cv0sLMlPmW/GhKNxWJAygiQr7rp6X25it7e7jXFot1yxK3pPX76LaJOiy47D
jXQCFfrL1chFGyeJWap+pLVAWz+DR2sLeL0bJKNTN5E754+pmG0sAcS12vb6MpdHHs+/JlqURxzV
EraoNZW1PjdQNPPBbmW3kNGo5N8R5B+mouZ8s5VDeGGJ+ujZN7MwzCxq3SyDzrVyxXB0i76+TcbH
McQKixDcj5wLhm4bs614p9A4Bd4ZRXK2QijIYRQGRguSdGJtZ3A3lelbDahypulewA3h1jZSBTEg
iukYIkNd7XJ5JiGdrhEQDs2J5vSq5DXxTRYrblRanI3kWWIiUrkNJzVuGlhqHg0Sukr2WL2j0O9d
94xlq4reVGcrYi6tsixyKSpaBQeA+N/olGabbCfiRmAIafbpIXo0XB41wPJVoNcjaDpQuVMRlTJn
YQxkoxmQXftWWDqRhlOXoSQJrM/1xa2aQToCACgsLUJRYLKFAlyRij9Vv0OxwuRT7ChdzvlSK0E2
VnNmhvH5aSp7YSixhSU0gUdXd4rRCdwWAdPkxrt2G97zSi+rznFmkXHDHkQ57QDaRkCNE1vJP8t+
cAoFeXTwdH0HV67gi6UxXigFndJ0JQwBHeqM6pvAm35eNwBCT9xNaOmw+ip9PHV9pmSKH6efqflW
y5x63PpO/f3/mZ3q+kgvE6DfoJtwioziPZbrjdrLtlXyNK/Xne2vJWar6jBoxS6nK9H3rVDYbfjY
Zp/XP8faZUfJX/63W8xhncciNuIKNiAza3qWHk9OJ8/QfBet7tTqivlLCKKCU+db+UQYEzDA9wwK
TzR9mSeSVHGvjFGFrBW6XSbK0KH2en1ZK1sHrn2EiSC1AYs7GzjFUa6Cpxbce9AmsEP1WQV1pxbz
+iBr5/TCDPWVs7cpmGJdMIUUC/GCbY5K8Lgz92TbuBLAPyAGsPYWh6xuZesQ1gOEoVF2+sVgM2mk
ogEJNYj+1BcdYkxmylPgW/FvDA5h7JeOjaC2ziQOQiyPfakbgBb2KOdBnfwG7ACJ2xdK/CuLMx5C
YtUc+Aeowg201w3GAaUyjyu5qTofmhWvSqB9KX12CuAbWV3zxj3XvhcaO1BeQlcejE4syZIkJDV+
hdrieylvFsgOHBF/BFt3vzVBW8fqXGNweHG0vLJICQUMZBJo81COp0s/EZqQDANmjnzVEp5KufQg
92fXFbSy6hnxDHkuA8hetwq4yO6SwAK/zJ2Vpbcm+YI2tt3KqDWMrd8LOSDtpSsHT+PUOYR8mEgf
VSI6oKWDhhmPaXfF1zDZBZYjCTBtCjW7/NUZKUGGOOBuMIpyl5NynwsjJ9Za2Rg0fSmLElop4NNg
ShGBpUHEYQJQELNdffuYBV9md0iVgfOgrlwHaK5hTg3vNp1IZVZSQngGndlI8eV2svP0vkI3L6jD
fwgOcC7hYQBIge+AiUGMNOtzUzAAKcq0bacbrjpKttzzpGWW5HIIsDCbQ+EvcKhFEFKnclFbDfA9
NWKDwa/36Y25DZ1uSw75UbtNP4VtvCvv89vw+fqtuuYQqGhA4xZVX9Q2mAUK4Wi0tVjLfhW8iclz
b3Iut7XPZCGnwIgtDufCG2ZLAeAvKmU/6SzHatJN1t4DpsexsrYKgAtRFKIsDhLbwcN/CCxPDME1
Ib9NB9A4tRrHEVa8Gn6G4RXUnqgYMRMiCM2gmwX6h36jlY4JgqBKAsqWDG7f8EytbBnN/uBt4FNA
JsYcIFo8QJ8OMDalepqD91B4jLL76199pcGCgwMSGnThJaiCsbQqRldNraA0MgY00GCpHPU/+VAD
CEULWpnTT+7s3Ig3yhZIWxu8G6ZdPUYuH21Ld43Jy85/hsE8THImavhw+BmNV+8D3S4fRztzkn24
a07DV+hxS90rmScM0vQWMnNAwTDuPg9SF5MB7qhuJw9Sm7pud1s0XLa6q5+AiCHvo188TkcoGMdb
zb2+62u1nwvrzJsxS20QDgTLpY0eYM42wkP7lLsELHOYWNt0+wwa2sQxj/k/tHfoB4eIA1ojKoIB
5rosakOvLBGmR2QAsRrjG/OijLVL7MIGPUNnoVMf1IKRqdjcwpO346ZEb1v+/N/y2pd4duIHNOw8
a88t6dPvtnSkv8tjvqsV4/JWIlwAtRvWLqbKh4N+T7MsOniUBo4GTLPsiJsc0zpQu/yn7/rXOvNd
A2ku27DC5g4gDkS70tbNm+JWe2h+G/cSisGAcKN/N941R4kcuJV4eh9cWzsbeqfyAB4dWFe31lu2
o2AJIDOc/lPdcetTKxft+SdmaR+h+ysIso7ngnxSUFILgLU3b8EY/RAek010Ch54veC1AO/CJHMd
hpbShemI5fWbzFdByoj+797wQLO6pfyZySnwOJ9z7QJGkEQnWBFcLO76bpSKQW8LuqFkZ/1C6zl7
jrY9aAdE19wVj+FHtxN+/oJhUuivTbrxZ2dHyo1KUybYTMGZU4GT0Mp5pe+VERDlwgZzByDvHAqI
2IEHY5vuhd/jjRg52m48Wk7pqb+l3KN1CPLIm+Pm2mXuBakIZ0Ws/t9+BmgOhZgfTwB6yfbpg/FS
Pcqv6a10x0OlrvgqZGuo5iX62ZiVZ57sFJwGWdmPCAqUam8I82tJrK/rrrJqAnMnoA2TAR9ic1J5
UJtgkmDCVLKNrIdOXRL3uomVFwszLTRxA+kNjRAvHcMS8kHvtR6o6Ek7prmBEvBXVQy2ohaeqqe2
OPEIuNYWhfE8WoSGSbDsXFrMzcqQ8hGfaxyVP2EABZ4yI3fXV7VyxFDHQa2A5iIIP5j7Op7Gop1n
CHqVwQTe9CcxyRxJe7xuZHUhZ0aYhVhqAc4tcPD6GK9wpQRqKdHmuoWVqPBiGczVG5G4JIEJC8OI
6TTpQekUj8S/0pw3XLy2X9DgBWcvACa0L3f5TaRAFcdWgCFRir/mUKucVm+eOwtqPddXxDPErEip
W4z55DCkWZMdZL+HKLcnNeFYWXNqtHEp9gHoB/TCLpcDnsUAvKGQBzPmfJsVv6TpYVTIXlY/qip3
1JpT31tzBEB24cwoyi/J10bovZBxxkgFsdRPrdZe81Dk5aNrNXLQ1fw1wuycDPI9VK+g9JKnzvx7
dIND82EK9ngvfIDECZgjcVNshL3AUwtZ6cQD4fTXMPsmp0RHP1HG6qh2cvGAEjbxEvBngyj4C4RN
rvpw3UU4u/nNfnT2VKWqXPcBVXESs4Nc5bY28WaRVp0Qo+s0nUMFiZ1maCA4FgOEDXGS8k9TpPbY
Rk4h8Ojj1qwADEmhRcC7IatinBAyR0AkQKatKSXQnEd2NWnu2H1c3611K2hgwBRm09nEMcCZbowI
MlFx8zQaHzr6unH//g82UP5C/IB+ySJjLLpB62PoC/iQs4akIKgREgiQ1xXn1K66OEX2Y36Gznyw
30WPwCiZVtBxCeU/feM1L9Lv8i5341N5tObbCpmFDNZkweWlbSvXBWIxpMSUABT9eyZNrFPRGkQd
A0rS8CoET6IgnlQr3JjWPtH1kzx2nGt95Ztd2GPe3C4SqlTpoYZSlXdhnW40TNXwVRRWrWCIBLMI
wPosLsFCawLgX1H3bdJXhPBgfwROSpM4H23ltFogugfjLOLZ5aSVoVZx2QTgGVHq+2ZsnEFSnR97
HwWGY4IM6GmM9zEX3yDhvajBbeHX6k0EAk0lPRYyD/u6FkTCCpyAolrQX2BOqzSWbZdjeNyPb4RT
cMhP7U79au32MG1o2Bq56W12LHb/sDTUClBRAkvSYmaR9BFE6gZN9HPjd4qqH9TT7Ur9+Q2Bo4v2
Ko3uwHlK/eTsPkXzbACNNowkc3+wgtqReuW2j3hN3DVHwBgayh4aju8CBlHlcTOL8yj61XSrKB+k
+DlnBbYfHLcUQwag1+J6iNom6stIgZqDa27FF+soHdU7M990m2Iv3pS3gbpV7nhFleWyLo3Kl7s3
ldmo1pjMhtD6MRffTX3mHKDlMaUGcKkCZmGiss24dyBNQhak4J3RY9mugJtUml+T/vMuNKyA/5Gi
8NDiZCMiWSRRK6By489TPLpqY1hOVZUAF5lC5P3UqakpcMxRHh0wAjC3WyW1rTKqM7htktGek/tW
POU6761Y3TWM+iL3Akp5MU4syRkJkwK+kKo3RvU6lscgfrq+jhU+BSwEhVCMJiAqXiQRSa6kcldO
VLIk2jXKMTmMR3PfO7qtONV7dSeBwttOn62v0r1ueX1xfw0z0bjSThi602HYnAV7zu/j8SMEp851
I8vcAqsD+BOswUCB6ixnWhDNaYsqBD5T89D0H9EMvWr1kOkcSpu184OwAQ8rhh+gL0XXenb71Lo8
1Q38G3yq+SawRlebeeHc2koAr6GEPbgYUKC/NCFEOlyu0CG2MLxBfReUsJX0msn/coSQ6aOHCoaN
JT1CV+aTkpra5KdT6CWa4ogzrLU8xtK1j39uhlmN3EZtDCgr0OFhbtd9acfztOsanfP5Vx48AJLQ
pqMdACRK3yO/Zx/GSqWoq3OlR1g/ujLqXmXimImXbQ1QiU6u9ie9VwN32PG+1sos8aVhJjlr27a3
SALD+Y052bI37wxveus94pSHaMNrpK7U99C+Q9oEJwffBMhvL71Dy+JaGHVt8DV7cuK7FgN26feI
XeUOrt7b7ZZXr6U39mXB9NIic6ObJRBfSa4OyNRAiAXGQzMT7Bhz1fJOK5r5oelALmWrbQoAO4Ds
Y2YHYtkl3vXzvTx4oNIB1R2kQRE2obl0ue6pS7TEJFXjAwYKIg+w9eh5/XrdxvLkURuUfAVjHTgY
zONIID5dZFnc+Nkk7YwsRmgedbeBrN6MqcEbk+QZY/xmjPIib/S08Ukd26m2bxNiJ8V99mOFX3Qr
8Xxhfhfs5TggzPulWTkkU2pqR46qyFFVSkXU901mR4VU8VqzK6sCXpUqjSI0oyXhy89kxmYlmgBE
gTJBrD15nqp7NZmzRzFXP7RKSzgDs8tUB00/pASUBdEw8LxdmotUPZ+CpBsgDfNLw2SiqYWnWtxV
FSBYlq0Iwfa6h6zcZira2kAmiApVZmbCallrs7LICgy0W2QEcx9CbDsoIqgAdeqUPv7cmAQ1h+9J
DWMRSlXmEPailUCYIu5ctY1fIku9bWKdU+5ZfjKcK8AS0HCGzy/iAj0dtXoSw94Xo+E2gwKOE4lQ
fgTjjeQEBaTnr69qJS2+tMfcYIE615KVEQhIHMincDIPg984s215AYgKH9OH+kHc8Qar19cIZhRQ
tYEji322Aynrsik1O1/SW1vJSq+OFKoQKgsGTyx5eVFheaDisoB8wq6yoanYZRrKGjLEK8rClgEa
5ZJDrDkhwPuocVOnQKX70ulxt04DRjnw1Gn6gDGB1lC+5LZsc3dq2np0rn+vtfVgqhRUtFDsRITF
WNPACzSnFqQY9BzECOK0LQSeS6wsCDk9mCPh6rji2fY6KaWZdCHmexQp7VwITM8usgjLrouKV6tY
ea6pEC1oFjSMP9Hs7nLzkniQ9KoJKA9K74JowklDW0BHRzmg8Xivcub8VsISmKOYH9CTgAGFzR6i
XIQSKegr0MPuXZBKjPsSzMS26aqn/BMT+Bv9tXwmLlexi96zl4/2pV3mKQtMrUzKXMdzeSr3qie9
ou8x3ksHxWkdVAl3hPN0rnSzLw0yF/8wNnMGDubGn1sLRIWdrzQvYPmz86jfdHhmhEq146lyZrVG
MyZ+ROkcSqWGTUwQDyfJbawQNzWFA6Ywed+AvnDX9oIJHYSm0iHVaOCTN/etXO9AV+pk9Wckm46q
QEnVKo5IxW21iV1TL++vH5//jwdQjQIM3CGRZJ6MSrTquJ3lxs/f5NBpe3tAkz9+tLyp9nQbE4bq
Rt8BzaLaBediX8n48E3otB1OLs4We+tpMckEoNsbv9GT1yRTNo2Undpa21nWFiIZbt2Sm8yYN0R4
Ua3EmVrF7cl86HI8aoMFbtU/RtV51/djedYvfxNznfRq04+BhAPR6SFKhZKYuU0xQW0t5FZYljfX
pSlm50ditTXgBo1fQ6Vu+rLKX9eXsv5pKTYKE/cQcmFxEhbY/FUZzB9UAjEwvrMO4qn9rhft8rUC
5jp/mEdn7Fxi2tw5huWTRlf31zjj1SSUQr0kIzaytoN7iJXdpK50NB7QpN5WvZ1D2TVxU4dHjvgd
Ly5O05ld5gKtBnHqu2GiF+hc2JLiKo/1TbZTRDtQ7Bnc/wkAhbMXH0vQX1NxWyoEydO5Wv+0fxfP
eJGZdlDOlLD4QdqZ0lcY8coJ1DeurZLxHV2vA6EphsZv58JVoGajZw9l0G6K/qDLn9f9aOVIIGMF
ShItD7x/bFs8hrpdb5Rwo1T508fveZXYUcwbN+IZYXZMqSCHkMkwAsL1qn4e24d/iEswFHm2DmbP
ioKAbSTAebPEGj2VyEkh7ZsTXuFixfEvzDDx4wyOnHKqYEarShuPjjemiRukmiPyqFVX9wzpE9Bd
mKFftLyarDNmQlQsaL5Ty88S8+yt8HD946/0I7FrZ0aY5ZCcqF0pwUhct/9JRuRag+yEGK6rEw2k
3R9zZdmZBVWjBAgLWdwosnGQgYW4/jN4S2WS/KxKazOhd2XTI0BOK7vNH+OSVxxeObZ4bzBehTF3
FJ3Y0pbayXU2xrCSaqlXhNabHIW8k7vmHhC2QKoLogkJketlgFdbet2A2KDxpzw1bC0Tn6JsEG2l
mSEVlXKe2LVtO0+umTCrlhDxoNWGyzAMHiPV/Gr74ogCBg8CuOol54aY8CoREM8RI8GF5wiSaxR2
SLGw5nubumXuhZldb9M/6j99L8xAAraOAVtEMJd7WYmDrvcGlmflpvUxjGAZPhRJNfLEhNe2kXIl
U65wlL/ZnKmMidkPEexADsKu2g+zM9wC7CHXfXzN+86tMC9mEqpdZfXYw/9j7kq2I0eO5K/o9R09
2Jd5ozkAyJVkck2yWBe8WlhYIgJLYIvA14+B3ZKYSExC7LnMQXoqkUzP2Dw83M3Mba02w8Exuk0U
U2d92crMzQFMNSK9MScBEYNJvqUowcnhHeTzoA4eRANZGdL2NaV5AKPDMz5fOLBPrE02YGYaxGgU
WFOjlzr55WlPrlzS2DhPAI42AH8eBYrxaJr49Zhpcd3YMfYeR/6oBNCF/siNnZ60YQV8aBI960tZ
1dkN8cHkxCk6Frqi2TYycVGe+AhJa9b53tLjbNbIKK8CuNiojD8ZVw0SJbcLlx8gh39txiL2OSOV
L1lhby7vifHrTqIJUCL+ZWkynFJhRlcrHj9khvpKyuEJu/3OsMu7FPw8VSiPasPkX/DoUOhGI0NA
/c+x206hRUNlRfygKMfSBYzX/qZ2z5fHNTuDyKqghIDRaVMlAp5BBAiihvxgMvRjtIihBU6uqWso
9DQLh3fWFKpvyP0iDXFWhuNOkQOQicWqTP1GFNFjFtmh5O5fiMWApMGMAeo/qqqfejwIMcJHODY/
iIp9d9ICZEAoqw0AAC4sz/hBZ1vig6HJloiNvrUzDkOpqO8pYVDZs9pXQ0NHlVy7o2JYwnfOTaCN
UAPq+FAIPNPPLXWC/9M1+SEqYj8xeGBUV7RfJJjNmkHfViQ74APPGCy9SEoDKE9+oF/EOt5mX5Qo
zEDzCpDYecbTv18lq6JeJJjNmYVBSFePIMyzbgyIbismihZnOSv4Ks6tO9L3P9HMswovb/m5SwRE
9bFvJ/AhYNiebhCm1KlStxjfQNB5Ncjaig1rRYnNeKHSON0guAsxnBEgMlYBz3ppVnkh9bbjAu0K
1E2flddRRm7syNpCAfxB8M8GgH+YGwkPKDkiszi5SMqqFkXZwxyr+q9FH321Mln75tC+Xp6/6UKN
dkB0Qw0a7C1skMn1iGJ63+ptLm5AT73qG77TSOS3bbsAEJ+bPQd1xzHphqz2VFSAcpqmqbD7m5KB
NkxuzJQGsntkbR1m0ZJvmu6J9zEhl4jiI/5zJhaIdPnQDYXX30RZ7CvNtVR/fH7SwAZD2hhkKmi/
jDHvh+KmXtPIAWgIozHdGxo9ObV6bSv6J13sOIyPViZb2xTZ4BSd1d+Q/MrlZpC7LGjVpWhiGp+/
W0GxRtMRnY9C86djQSSktHFExQ26EaHwlZCfhmQbYPnvl2qlc1sNfhwMNB2UROjDnlrysiZt+yIV
N9RSbqJYQcIxjVbaYHzyzsCIDNVECIFmN9CgfU8TfVidAeC/WtELcRNntRFETcVDUPCzUE/NJXj7
dEjQt0amaaTRakiXI8I8HVJUm1WClBM7VIR76DdWuM5rMahxD9kRx3773K4bjY31UAT+EEw9rz+V
NOWisekB6Kq4852ONU4AdV1xRIa9qTaXrU1jJFgbVSuA8AMLdtQ5Ox1agfZsWoIGLgfaWYMREFDP
sq1S5iru4aEqs2+tKz004xiKGofMMDK3W/C402M8fgNU1IGitaGrhGZWp98gqdIYlMtWHLqi8B1U
mRV9CX08s34WrlmoI6LyAOU949SEXRqZlwvU0qVt+mWfhGnXh9yNd5fncnrGxpGM3f1Qo0SZDrv/
1AyqOQUkGob+wEzWgv3vqn6vFI+21aERpwtkxGVzMxOHexdC7yoaggP3NVm6Tgxa2mdqf9Bk9x3V
3sEvMsNaXTYyN3UQlRwFDUZFsynAowII3XbHttxKpYkodATXzVCm6F0UKDbO4MKYpo+ecQpx9Y5Y
Rmj54oVwOoUeNWNE14IcalKC3YjWcL6bqFbut7nbZEFUt/ntUDnZsVFq5EFNfUn7Ym4N4VbG0B0N
tLBlTr9AZ0IVJxp0AlQ3N/UVQ3vpNMga5ikr2pfMWQNZY1sL4Mq5QwhsBfQwIP6Mi3OyknZv106Z
ZOTQaQU3Q4smTe0PWZ1lL0nqVVGgR1H6ZYCT0q6sQe3LBcHWuVkHgB2ZBoSqEBieRMW6xlXMbiUP
Kc8iHzi5J9mZ96bXBGgE76OP1OBbKb+NHZqvL2+vuen+ePgnI9f6WNML1gskYbP4lmoebfy4rWxv
Kxgzmz11BhylyzaXzs3E4UBUP6a4vPpD0llPELvR0KUmMsLLRmYGdnI4J1NaO4yAlaT1B1HeVp3p
c9v91XfmU1otwX/PsEk4MwBfgb6ODJcJksXkzODRouLK4CM2qQtzdEUDQ1gNyCpZpwj/+2aliZCt
l/BJM44BMCiA5ZCnBTF/iogSaMeAaUPn8YJ62aq2tGKXDB577PXC3n56LhH7wwqCilG8eOK+qSQc
2tdWc2hosW7beK0m/S3coq8ln+X8YC7hw8cHL5zAyG6fHH+rV7AhURNXJLk1Svslr4Z7cJLRxow8
QyYAWcal/NjM4f9ocsqM6VGnLotaNge9k9vO4y9qEwV2AW3omN876U3WPV2ezrmV+zDGKTWmTnQ8
OnoYrNp0bfTSLxJlZcqlcc2cgJNxTTypyEzQRU2YSepkzdQ6iHPmG6I5Wra7sEFmTvSIRh7x/aNW
6lQ8v+WSaxmHKQ0hRDUk39JmWJi0eRO4EUDPQm5l2vheK9BIN3EajMZjvpRfqnSptHg+X6MYCVjv
2HUIM6cHCm2glIR7PT/oqUiv6yJSoMwiwc1SWNL6zFHEp5sOQKJ7DDMdxOl4F57FRUMnOlpSdHDp
1u6+vRmu7DvT8AGkXGsrdRs9GIq/1Er0DAkytTlO9IewHd3J1M4qYXNUUwCYd9ddxTdir65tCEna
6kI8cX64ELqgYAluCTA7+jSecPQyAjcrrQ6WYh5LXb3xovIHuGivClJAcdwErQBb4vL5Ot8qpzYn
G59VtqF0XYzeeSagqSpCdiYzb2Fg4yX1MZGFacTA8FIAMvO9sHM6jU1RO3lekuoAsQZlZ9SJGybI
aMShE5vXkJxRvwC3qS9lN82ZTWqB7aZCohDiFNCuOTULWVL0Z9G98qBx8eaYUO7t9U2mWSGV8baD
lK1WptuyhzRHWt0a+jf47XWd9vcAb9+7MtnxwrklaRraaBoaGeSBA/dGieMP9g/BodNXGaE0xZMO
ISIcw1+0MzdRra8Ul246F1CWnoZMjQMRFXd9LruHou4in9LuJ1L+t2pNNmkxhJ602R653+5QWemw
dmXj+gmK845VP/yFpX7XokT6YXw/nU4H2iJRyJTa5aFKGUruLMPrJWrM8LKVc4c9xt+j4uUfViaT
7jQyRbsqqzyggcyqkOYWCZ4953x92czcvsUWgSEQuEay1Olgoo43wuVteVAS9SGpHekjo/nzso25
oYziz0DRjc3SjMlQBICAimHTEpddJn2FKvmaVkkVRsL9bB5iPCEAjIJ1geZ9eFlOhlMMHSVpXJQH
F3G0TxrjhijRC8mXWj7PTRs0yQELR3YN7KtJOBmpcdZbTVIeVDP/rkpUTvJUW9oCs0bGnAAOPZj8
0xivy2raIX1eHLjS6qEBBPEqaxVjIX03d7rhLMFbwyXqAtB/ugMcXbZGzE1YYcPOZk1YRdE2tZTA
jV7/wj74YGmyDxTWInOXwJJTeu66S5Jo5SpRjTI72gpcNjU3qDGTAh1lPMwBBTsdlOvUlQu95OJg
x1Ye2G5+oLW7ZlZ01Zbdj79gCz0jEauiancm4aoPsic2hDEOEbEbukoGTfDAy2n5CPyVDtGVCvyp
hUU7f7yhrg9b41U+VoOmi8ZZl0BfIgdDM/LuMKvZsRDcfcsKFPISKh+AAYSwjNW7Kei2sfr4+SGD
A42a60i4hfs4nV4jVWILfRnyQ2KqRyCa0wAssX0Z6QerMJd6Cc2sJdht6ji3I11r+hKAukBlAzqX
H6zIStcW58UelDTjOYosPdSbRR8yEz6c2JtsU5F4UVfkGFzNoKcyuPdVjzvOJOLoqvnOSJrYT3W2
pCYzc9hhFRzScUXBGZtYjcoOF3kt8kOaeYYXaMxpkdtp4rRcXV67macjqG8fLI3u+kMwxjUrwiu2
zQ/qvXPLr7M7a6usqlBwP/s2dvSI10tMyDOZarjlsSn52H4dWXtgcE5N0qiqmjRjOdKbpFilbZGv
8qJW95kpxRZ9Uu09gvncj5CaRmgw0G5PO5ssgFPP9hGaeyE/jC48KlhlZ2iVjrCqwjWVH0Yp5p+0
1iE428bfJQQMtioVytPleT5b0DG2hnI8Pg3R2lnvJiQ/ScOriB64Y8ugkeTJtauXyzbOblaAON7V
UNCKDS3fzh4oWWyp3IONXNffiNk5+fdoKLPuYcBbcCH1PjMeXKjQf4NUBUjb0+6Zlt57ZhXFBEIf
wIEBBUHy3V8YDfgRY+UZidvpGzVJUrfLTUFBNwZ1YMi1R6NxrruW9sFlQ2feE9Nmw6UAvwXtP3QO
O92OUIEUJXczekDiWxo+63WLQvjSStJ1GxtGFxamW0mfQ4ZB+EqZ2XpQkY58Og92+jWMSbBSDYjw
Ipdh9Zg1hGWnOgiliQcdorhq869DbFbis/ci2sTgrYkHF6oaaI0xiVs0Gw2hbJeTg1S0B03vCQEf
sW/kunMBNfJtnXt3l+f6/O03mgTBC9whKNKcZXelp3cJkUqG7Iqh4k4q2+RRU6v6lVWgSQWuQCdu
X0PJvA3sxqPGOkL7lS+kHqIvnR1rdmA4ac4+CSYbG9l83MyTHVDFidt4BJuZJwq5qrzeW+tuUjyw
wV3yt3PnBh4H6CR06Bm18083m1J2qOZAuvvQNEkIn/EceYuQwpkNjYcCACBo2mtBB2OSDcxT17Vp
orADF7YK5TOtLqxANC6aBGeRwtiqtYWW4D1k8p+NU3bQ4UDIsOAgZr8E3oco6aC2BAd7OlCtKZII
Ah3swCoP6AOeddu+rGL0pRrKXdv00cbTY+W6zE0b/WZspiz49zPh23FRsdfGHB4e/qCrn34BkpIO
gg8WO6A3dfGCPZkGld3HR5Wpuk/rql/JQXmtbUD4RBPveU6KAMwE4mfQHuC5/cvReRZYdvygUVeE
ZEhiv+OE+ELN99RzkJoBQDnC4LTEYDt3fNvWmWiCxFSWkluzuwaqKWPuc6wUT3ZNjsxNQSsN1Uda
S1/YVPE1NXuKUiAFrELja4lAdN/GSrS3uVsFwGiWEL2L99GgbPtq2LW6E3rc+MEHG+InjEGeJA+H
hO6FHvmFsOo10fqAYILCRqq3CbGOukbWNWHfOl3bI/28Ua0yCXUr2sFh7Bsv8cvWA/oyvemVfu3F
yprWxU7Pul1RK7s41/a0Quci0qogrordZTcyc3mPNFxAWtHxET1sJzs87lMJNiBnhzTNM3CNVUW2
67rmtvCB6EECnMZUHcLLRs/yLdhQEAoYoUPgPCIEPd1QFmXCsruKAZleAwJq9XGT74UZJxCptM36
ceDps2yieqluf8bbw07GAoNiD/47QqazDJbssiTNVHJo1nSnQTHnwVun++inUQPwbwTtrX2lvlgL
nnommECpDyXTMaxHKnxyfCCU63DLHggSKJZ656Hfh+81aE+cGHm7uTyxs6sJxiqobpCoRuHvdGKZ
BoAF8mPsgNd8u+qwdwH3Fk0T2C0VuCJKCFFftji3lGMmBWApZI0h/DCxGDuDJJVFD3oVpYavtJ0x
hHER492keeg4XEI999iwbAlO8h60nOTssIdQwgC8CArg50J8lCZq3GQGPXiN9mPITH3XD623c9o6
2xdeztYA1njXihs5zHfcgm6ImtpfULBzXv7CDIzNn99fGCg6ns4Az/SeUaHSg6kYjuJTxWq+lI3j
frFiV1R+Ksw08p3MldXqLxh2cITGNt7A1Iyu7sN7Q5heqqFAjhnoiPoloo21p3kNOQxeySs3QR0Q
qlrW98tG53YYkFWjLg+o+2dMW+6kat8VCoXkAjOu1baun2RsevsyZ/zo4QZeADR4o0OervOIZhxV
v5HlMie3X4MXofAY1hlRbLHNUK8OUTV/Mh1l60HPOOSgSAVeZOyRnyL+4KETmt7G7VogleVrnSkC
1R0SKN8PYc2VW2L37cZDX0KfA+ADbH31NtTeWhjaDp11iQ96Gby3CQUAK7btdVQoXyGxdc8rbgfM
QisSJHxi8KU1hk9xylXsWhXEAri3BjNQ3nhW2waa2636nAPJzH6BI7gpiby2O+2IxEqIW/aN0lxZ
CVVAEFOFZDwUtuKQE+0utr0rM+7ucd3fjf0nKeH3fZm6vlaR3q8TZS1YLFZejbdez3i7K9z0SdPA
szBNqwe4hZdPZtZCMZU5Yytnt1qZVvyGkOw5qaW6AS4KDXAKdNUsa4duTbfI1yj8u36qlv3aquWP
gdCXQaEromJiUTxnLZ5YxG5/VnncBkVR7llSXXEPPFCpklG1/hn0NLpqJBhclzfa3EWNxIQ9anm6
o5bV6e4u3B7181IhByioylXG43SDPj984fobD+d0d0EiS0XQMpID3umHH87QYNYI/RyHHDIAWSV6
Nrcd9Y2KlA+IBaolVbMZayc3wXi4PlhDzwezTC2DHJSW5S86sVwwKLua+i5Tl7zDzEFF0hGAvrG8
AJnyiVvSqrYTtKswf6pxFXVg01nWmpEHDdTdyys1M6r3ABxQ41GaZ0p99tTEaDsPGKuWtMQnTHlu
VfWYJMJbMHSWQBojfVza8D9wXAgdTqcvrZWOWnyAw8ODdsXruNvEulH/RHcVJfC0FJmyUo/XWtp9
Gow0WkYRG/0WnRGQNJnMStXQLAbaqwcrI+6dk9L2FtQf9FLIte4pBnV6fXlKzxM7MDg+KC1U6J3z
Tkgdt/OqrVp6aIw8BVPGUov8KjfHG9Vx4vJZ6xga0PPCHMg2d/rniHPwx9qy+Ww+FNESsGzvHWLB
IJvSQ6U0iNCUKDsIWwutXt0bThGU6LMB0GOggUfRW7+6YikzOXP2AU9AYzLXRU4OfQpOF1oDN1It
VOzdjEPkcmBWdk1rYSwIb8zt25FbjJwgogjA/0+tGFHZePBbSBMYLjvG0EWqfLvpQKlG34Z6AZU0
cxyRbxuVMHCRjXfnqTFJScdVAegX71XzCZIL1g0Y5sVjE9fRri/VpeLi3KMRmQE0ozdQjT6jqSG3
q8a8QCrGSJN2JftcWWc6ynuFW3s/NUTduNokRNoKHu1Lp5NteHkHzywhVJlQlECtDUm0KTHFKJwe
vDKMt+oHOILC4Wh6WAphL6SczgjM4+P0o6HJXrGhMJLoLQyZm3TLxCp2HtO9F4gAMuxuyGs/tgL3
haihvBpe/8IYIdhkjakBtEad+CMmrarPesyx0qHXkpKvKnVJi2YuvP54C07qEWDcRPDfMIHETs4h
4W87JIiSJlonkRx61JKa/CkB9r5ZWD993P2Tm/HkDE7eaERmqiSkwBmE1FqOXtS98G0LBWU/u1VW
jV+H1bW5bgIEC9ka2SUb3U+HjWf6ZL0kzz5zUEe0ErCKSPnCD08mwZS6yFqHAkaYlGtNbdeJIOuq
HBac7syWdXFexqVEnQDA+9MjWio0QXs9JNTQHfnaUoxNY6YL4cacFxjhXWMFFYXhKXbWNUlVeTnB
Dea6merrxsDDGmpRGzWNKjxg6uzx8hadmTocDng5dDLHi3BaIo60jHoeeDMHdCCWLEhcp3lty7aw
/IrUOVvYNHMX9IiZA5gcfhsvotMZTIhOC1e0sKYoTQgi9V1Uy4cki16KCs0Y7BhRYqPXz5fHODup
gGtCq2ZMg04ZuapkemOlETnkSs4IbiepeyuXuTRdFX1K0F2jq90lyfTZ9OuoXIOyB15g+B+nY81b
MxFDh1gOUlE6lMBT5ybtvf6VJnmyTTzKrgsK8F5SJJAg8ki97RW1vQFJug1cFZTXz88B5OiRUBkL
s4gZTr9NoqdeXzHMvMxrjwYsAdB8jbWAoA7rETGEnt4YxYLRueUeRSVxeeKBgSDz1KhOTUQBVQ2k
bU3TKwfUpo1RpXhe2SoKM26rrUQD/hkoifaSaNbcvvYgWjF2T8IKTGNOyUSdkJwQIEKrV1pHd0bR
KGEPDZSFMZ6xlsf75YOlKfJBIZqbeg2cT73CnYlmJj/ilRdAg3gdB60SqtulR8LczQ2IyphsRcII
mf3TWUU+lGquAH45Bbb2ShgQvbE6e11pah+aSYKeY+3QZntV49GWQmh4wQvOnaaP5ieLWlU6yViZ
kwMA8c3OhE6GnzKFrcvx26hQXt5e3rmjT5jcM5jfMfyy0T0MSJnJcG07ZZGZkAPRFL/QdVSHltJ+
s/v0g4lxyB+eXQN6PTecw4RXUS1MJQQiBeL8tVOVeQCGi+WXDuohWpF195cHNzuZYBWMne+1sbfT
qWULM+cYsiSHvkwAr007Ct1BJPq9O7MQ0cbS2We1KrFdETTj8gLsCC/X6e5xC6NKEogEHFD00hxf
6q5Axl14xWsDtHy08DyYmVk4HDBNx1cRZngSAbVlwlHVhOt1lYQ8RDLXzW2TD7W5jhzBOHQgBuNV
KSIb+VUjc46XZ3cmOBrVr0z0NhoDzelt6kU67xLW4YnbgaTnt14pEuRusjaDpkbaE4g2mU7rFya6
FC2kpWYGDho5tFPxX/BCU+yEXRkDjRKcEunGSJVoWk032E6p5su4HhMJeQ01Py2r6xF9/OvyuGeN
g9lhAW4ANcmpswf1UCEew67SOcmehtjlOtgqsrmqUmNY22UU/SjzAU+NZKnn54zbxQnF9kKuBOnz
aYiUNyaaO5oICtXa3tT98IWXHoTSUVz4/FMfGHWAf4A1gl+Y+nckGszWSRk5MNvLjEA3+rQKkhR4
dT8Bd6pDuoSAXaKj76IA3uDy/M64JGSyR0Y9sgxIPk0CwdYoM2olePQy1P5QkjeEb0bQgrlsZXb3
omsiSNqGDvTGxDckHfPUPEO4maUuKGlq2El2ZZvf87y+G7JmgZUyO6YP1iZu1hEEjwQTY0ps0PSV
NrvlrdTCy0OauboAAsHjFY92HXHRxEiPTQiHgLuypZGBe8oz9FcHxwJQVCjddzGULRUokj/yXE1W
DjqHLbjbue2JWgDCTxR3QM2d2HcYU8y+R/W5kjQa/AFyMDx0pUt+tkOqL9Go50KDMfQAuA8cK6DG
Jk8kFRot0ojsDEGXan6reg4N2baJ1asop0Pvd13iOL46oPQTKGqGnnu2I/vaTzQNWlMKQXpa6pKG
auzoysIWnnMR0OyDNDuO67kYN9DA3C4bmR1oDBlHNbHrR5Kz8tqWTvoAJHV2bfVRumNAM/xRLf6P
H+I/47fi7o+ru/7v/8K/fxSl5GkM/tTpP//7tnzLHxv+9tbcfCv/a/zTf/7q5Ddv0h+8qItfzfS3
Tv4In/+n/fBb8+3kH6scHDF5375x+fBWt7R5N4BvOv7mv/vDv729f8qTLN/+/tuPos2b8dPitMh/
+/NHu59//w1F8A/HYfz8P394+Mbwd4e0fTv79bdvdfP33xTskt8B7QHvD9hCZ5TI+u1v/ds/fwR2
nvX+8kRJysBS5gVvkvHP3N9HyUWUFCASj602Vqvrov3jZ97vGv4IDy1nxPTgCvztH0M/WaR/Ldrf
8pbdFWne1H//DU+F0zhs7NaJcwtBAMSdoM9Nr3KnQSaHOkp5hNO7AzEXj2zgKuyyRuUhG25YsTE5
TwE/EGh7JZ9aU0HDspgEammVIap8uq/T/NEuDblyklbxAXneKIO51uPbyMjDfOxxnNH+NulTfKJl
3zR0uMfFaV0z1d7odrGKPehT4fHSamBoEHujpNXOg7cPWnmTK+WV6XRBlxdhY1w7aA3j5m2QoLGY
jF8c56l0yI9Sk7vGfuZ6dpVW5n3RtL5VPZnKL6G+0HQnJF33GvPrEpwu5blOIBXbm1tSRWtuyF3q
db5ixtdFORxK63aAGlek453sOes8RnmnANs11++Eg54GeQ85nK8q0X6hl/JtDr5tPzyBlXs91Fuz
7dAOOw21rDp6BdqyKFl/1dqoK9SJtaJAHGfOJgEYD4TLN7yWrwZSvkbJqxheneG7qrAXL/7SOXtF
RZ+L+lftPDii9QnaX0D/0jNdvxm+pw261ld3dXlM6IsVF6HXPlTkqiDHHsoAGdQxqvI4lGiPcPTU
HVBZWyW6o+m9Hv1S4292fOdmd5ET+VVGQ0+9t6NNHXUhUcpNMRhhVn2Pa36shnKF9Q+4wdD/1PVd
SAYX16ArtNG94r2YtPcjELhLe8OUm8yMuqBkKG2zO6HIsOuMNY3QPc+6tvLHKD3w8oG6UCF7Kupb
Z9hb/ddKvfZS5cDiZyu76XR26wIcrer5SrGfeojKtOWrmd46xhfZ6ivNADagba4tI32NGrLxUEVP
ajNoq84I8+IKyKdNhSUCsC3R9WAwHpv+W6bYh8je0frZSX4afbziKr3Ly8cMrX8iAZ5FfxsDptKI
bdb/6OVPu5VBqTu+K8wVQVfmVHUDNfnekC8efcmdp0Z2wldJciXKxz5RAz250gblaLjdjTuYq1yg
g7hSOKs6LolvtNxEa7BObhihHUqG/BsCxl+06naqs6nkWyrXQty7eR14Fpp0guahX9k6QDBdi53G
v0bmNbHJjiKBQOP4Kbf7B91TnpOs3ngKlLaRCfuF2ltqKF8KmqSbvLEPdSNW707sU/78f/XSJ579
otf/f+nPUUv+j384zXN//tb/LfhG334Wefrt1LHj7/5w7ICx/A7vDO6mCULUR7+OyPF3hK6ok6O4
4EAb79StIzZRQW9HTg60Dw/3yj/cuq7/jnw9rggVAiN43SBj949v+G+49YlTB4QV2WkUcODX7bHH
/aR4bonIMyVyp0eH9I2fA5ER5IPubmgWZYE5sGcnpmTTaG4dWFqE6+2f0/Xnl/l4p0xCTpToQD5H
NhV2EcGfPUURCeUcVTJ5BCR4yzqV+imHG/m/GRkDoQ9vezpAEo2ZkTxaylpW6rrK7D8OwEk883EY
00zf2TgmYZ7RAdaB/Kw89oG2NgO6lllo+rZvrvnGeXV+Xh7QJGXwh7URz4niyZhaxN74OCAnVnNL
aWGN1NrXuJf7NNWupI5+VFqyJP03VTz+wxjue+w1YLchZXJqjBWpKkojHofWhVqo+cZ3FqDbxFV0
He/sH/mq3LgB3agA9t1dHuY0eH43jVZskB8CEgzw8EmaS3OactDZII/usfsSP2Bew2RdXo2avdfq
v5FWe//AD4mmPw0Cgo6ICoWxaaJJd3Kvdkkljx7TceaBPRZQC15bAu1QpVluIf/8vdftfY/SHCCe
z26GgICn7Yob5VXaEhZ2tYdVdxyKoIBcK7XyrXCyu7EDXAixvOvKlTuKMkmgdiIOmsRo/Kq1DbRn
E8gwCfBGwPYjoSEjGbo2eyuG3rxyIm8b52UD0Eq7cYE+2BDHYwuVztktDFjyP8c+yYDRNIuAYME6
0+tow1biqlx1Ky3Q/TKIF4VtrdNI8myiJyubychsjQbGgKvwAU9qTdsn3vry/lkyMjn33Mp5akLS
4qipTcCGPfD1vikWEi1TkNn7UEZKKN7oiM/PFNtqwge9yW1xxMNu5e6dbbQbGy3Th+VGy3PeEi9n
YDVQUQRVZXIUzRqgx5gKcaziexT0VeP75ycMyED0DoCOEBIBEy829Hnc2ELpQStKX6jlbEWsXpsy
XgCAT2+c0el7UI2ExADSQ2csaDQMxMs7MsVx7KScr7utsUm2y4IJc7P10cz48w9uX6S216HAjIVp
6lBtLWjDPF2er9kz89HEuAM/mBhqnknr3QSUIJontuq2zo2ysQK+QVOVhWTQ0rRNDmhvt+hPSjxx
TM0+HBrQ6ToGoeZ0Gw/NLdZuzU0P/GC5lO2fdcMfRzk5rEUD4fpUUcQxuxZfchYgDb51Q2ulG0Hx
hP4/m6Vi7uzKIduFJDcYS1AQOp3WKO7tqiwdcewsJGvxiHIXkBZzngHnCHscgQ8CtMlG15taH5ig
2IEV3gFAdBPj65C8Xd4d47ecXiaAASFIQ2SDJ/NkcygWOqjoQopjXAN0mEEjGl0sUgKUe/rFLM3N
ZWvIYS3Ym+wP2RC0CB4dkWyTIahbthexcqv01At0KyvRcAIiZzoFgJGb9S5K2VU2RLu21Q72UOwg
LhLfU7V0NkLJgWtnd8zJX4hLa/BT3Ft36G5IJzs/IWIFJadVLOSdkUOvlLs1CjIjtEE63sYdSsjB
ErLrTXLnxHxVGuaq13RAAWJzK4j93YgdIwAPIbpB311IM3rDusjSLCQFHoqcdreVqEPMa+Ong6H7
imgypMm8neg9xKO2jt5PKvQqZWvdaW20VQr6CHkN2JPD2tQB7Ywieo0s+xodzLZ6wnuoaGWPTm+7
K6SJs11J0BOodpJr2VTfJevvAHoLXGk8AKCyaQbrnqXx1w6tA/WSXilDvsUbaq/H7g+nxf2hCG1L
a4bWFuCEhHEqyQrYOnEwq5b5lfSOptPXoS7zfa53d3pXblASeWwlvbdEx4NsAIDIas0rXoo9sl7E
d5r2tpZaBIBls3NJ9wOPy+eidG4cE8IX6Pf2k3lyA8bpNi0tN/AU7xcqxXtTyEcO1r1e6y9OAZRZ
4niBkyU/+8F9REZkz6S5suz0DTKYx1wxdzlrqq+C2kv9nabgmvf7D/xly0R6CdiIaYaTtAKzrqXy
OPZ3xDjMYxYqQbt29sg0hdVdE6ALJ0LEy9t9drP/y+o7OO6j57VQzLVpAZ/E3J9U7+8NO11LuXS7
j2fm7Ayj5Di2QgJyYCp0YmeN2iWjGeHZd+k4jVJcOxQsNcM4Xh6RPkbtp7bAiwRZEeQw1KvPSja0
7uSApe2Peeqj90y9NZ7QWkeuzFW6snfDPdJSfOUcuj3DMV63uzhIVvbD5S9xPq1jDxzU6VAjRNLQ
nnheh6SoenoJpvV/SPuy3kh1de1fhMRkhlvGGlOVodJJblCmNhgwBhsM/PrzlM4n7V7paEX7fBdL
W1p7dbsA+/U7PIOSD0Gh72bP3zc1/2E09tMyXzKzUMNzoPcIHhVdsrG8qPJJLPSHLfJNZoaHuXIa
8UjXIPwlyocLdUJlCH1hW7Xtdggxsc7as8rD/0M++4+lviIAKqNmhMteX1aN+tnt20eFqSYSj//P
Z7q2m//MOIrF5JrBMuvCD3C3jKu0znXmZnxXJT+JU39T+f3zodBZ/nOtySwDIwDIGhXBArdBfdM/
+ll/ixbZL38FSDwq77pntmGp3gs//feNaF/bDn+dhv98vK+5rpr7Hr6xyEW9o/5N74qX0k683Zi7
Olrv6EMAN0+Sw1ZmeBy3dgTl3eTff8BXqjbi2j+f/kv6SARd0YfrNPL6Je5uyhgW6kUSYlV/R2PP
jHj84xv/O9xc1wRU6EoTvZ7Af75xUxS+SQXWRBvBicOIPS9zXCbBR//EH61YSDgCRvV9mJCf5plf
aU//73HBP8KUCmNj83pk/wioEOZr5gAY/4t/srJhjJoPZzP8mnZj4sRw794hUVo2P75k57uvjLXR
/sI/f41RPajXFobt6YtM+RboL2SW/k29BUQzhrlMLn+oPK5x5a9N9cdyX77palvUmjV29FIiVfYL
894pkChQfgs16pPo2+04udt/30jfflMU1mDhfKeV5TGMpVtKoSbqn2A5BGQmuCHVC6DEP+zYbxcC
weoa6fCMX6EOS23Uq23i/lANEAVA8kHWMPKEGU3GT1Tm7+8qAK9hIQla019uiy2H1IsoNNZK/KiG
gDKcSAe4jLW77rONlzN96B+6pE6qOsb/ZPxHIey/iyGclD9+wJfYtBqDW+lp0qghg53Mg63O5Nbe
/Jeie/97Kv5Y5rp//zgVuoUEo6BYxhSfZehE0+ykQ/Ojjfl13/21L/9Y5su+LJy+8wKB1zln5m8z
bfDeoi72Phocesy2gijEBDj693357Vn4Y80vB36SgIZ3FOVC3yGdVdB9jGbW5zX4H0ExfAYh3yki
L/++6E8Pet3Df7xPdGQgrAPJ8gu4Y/ck1FlVsB9SGOunrfEliMKHU2PbYg0de2U8n5eYb61EZFqn
lpXWMdLzrAgi+twgoUJvy/zpB3wb1OCLCAQKtA68r+UrX6QHJAE2TbntXq1DH7NkeXYjnXRIhs09
+b8EmD+W+5JMBdrvQQpHULPCHXqWUTkMkQYjjAw/XcrXLfHXNv1jpeub/+PrQTeslp7f4I7gS9pM
xXZdKbzI7R+i9A/LfJX1ZaMkpRoRyATAkxDaOY20jRVx7v99L/60zJdUynVrMEJlP19MUp2cvj1r
Zf3CtfxDF/vb7fifl+Z9iVTAnQH7RHCnw9o072coLWCy6DM3XvtPu7ljqAGrn4w4vmlMITz+seiX
uOUJf13D0b+GR7ppEnkpkndya+T2JjyHPwD8fnqPX4JX2GinFDMyh6p2novAwQMOxwEtyn//XN9n
KH880/V3/LH7RpBzg8pV1ztnfRp3/mlOyni4nzb2dhwSfwd+xY+0gh9f5JeAtfgGpMBKfD2ZTgno
ofGqInQgMICAHVEd/QTs/aaJ888P9yV4qSkoQPzDQ7q3S6zhWR/hCEQq0SnJyMZ6IwC2xZgeJ2ts
JkOOQfgtv+O3PP8xF/32fvjjdX8NK6agZYdL6VIc0YaBammR13uZs2TakJQ+WLGXwdxqq4vI3rD8
h2/97T3xx+JfIo01eAqMXiRNOm6CbbCDvGAOyOYI8brY36k8yDB1Sn9Y9HoS/yW8fS3iPOWtoACP
14vDjM3HMb92phsYDIr/3trvfzOL/zzh10LOLoiEnCSCnOevx8WutoZh/5RX/PAWv5pd1E7Htd8M
uIjs8Xl2+w0TzuaHl/ZtnQYpZKi8XyUMv+LpusL2+9Xl14J02AJ1cKMzI292/8fi6Co/ASMecjWS
+3L+QZpw+tVDRdiWMSC72JFw+oxZVserH9cHL4yuyZJAu+mns/B3hIOR7nUwBr1vx8aY+p+Rh4ch
6+35KkLG7MjUZsTg4mD9RMf7O3/HKj40NpAzXHViv+z5tYIK0lrgTZotZsi1tVt8f08Fy+Q8/9f9
b+AGgFoFlAzQgr/UDasOMq26oqiDYEk6N2XSrODBVY//vje+eSAgHl0I2WMwBvj11w+2YnpJocN/
sdz3ttkPetm63ivEpX84uNeY+M9zizWupEn0zr7B4hJYkzILcuqXxQkA53KdKe6WdkNWmUjT/6zk
8MNV9N2CKM8x7EOODFTHl/0AzLYYzN4dLxzIt6F+pcYQhYYbQV0rQTs0/vfX+PfuuyLIUWZBiyY0
0RX45+6zesj9dWE9XBp/y6wb4T8Xyw9f6tslrq4eaOMChPEVqm71YrZ9OY+Xwf6cAjuiA9BU3g+J
0LeLgKEHHQooMf3FAe8hrUD9yhkviIpRZziRK7ZN9f7vL+vvkIeXBbmU69gIsJav0IgBcWqdBBcX
Lzx4/Qv70Zbz72sRG9m6Sr8DPAwFsy+nVMyB8s1RK2SNZhQC9i3MKZnbvVDvGJJF/k+kYEivfffi
riNTSGqAQPrXvFTBFWdxrWK4EHOcssKS0KINaAZTiD7VIJtDRE0CHCCXvLdomQYTBi0jpj7a8h6W
BlD4YSRbsw4+Ag/ay/4Eky+n4u+T6qtNLY2XltWHNoQW0QzbIAhoGrHHF4TY8lxa/g6QyC3AmrcN
s+4Cl24Hv70xuurVq41LV8wXvpTPAe+HqDYo9O/l9MmkCjYl7NQ3ztCWEBuF5XF9HZ6MABnHY9G0
GXbh47x0cgdBq4sOzEOBTlBs1bSNakc8hXJ+MgKnziAPV0WNVyRgul+MQO6bYhpf9GjtZNUfgEMU
mm5XjLmWyo/sNcRcdHz2JAYyetbQH+lif1jOrsaQRGDso91y66/6c3aNJuIhuZ/m9iScEihUCW/j
kALdMnUvTkOPnuNvYOKzdfQufFe9fh7IWkWYJ2IoqY8mkSm1rDnqCHClojzIVlSwr/Lf6qnfubx4
0B1U7Lx2fG1LEoHvN28VmUWkWoX0dS1Y5lj6ng2ulaxNmPbKlNsGhUjUNs1hnvpPPQVTEqJexl9S
ZspZIPvkqhspg89gspbctsY5hXLcANgjZzdQIvETQLVZwhSvswBSQnCOeeyq8lj6/K40693sVejb
erd+WT8pzLuquXmXsMjujHo7UmtXaxJuKwjR1mpmsSWFF1dKvjkFBVR0FU/4s3eT05hxSBUoUpaD
F00/0Mq8aQoD082GI0UrfvmLddOb/d3crlY6sHkjQvtlIP1juM4PZRs8NdIFzmz21sggPb91QtYc
BlnccjI9cLnwbNb9HfMNC3PK5lS27R7wRRGP2oUwhVKR5RshqIPG3mXU39TjugM4Hn9ZOT14YtAo
TNGQ6ifLiHvo7UXVuA6pdLrf1VgBZMLscSt1MeSLns3EGUYTmBDIwxSkhYMb6JGPZQNeQkuDNrIK
j8dhM7waZYP9Xde/ndJ+0tw/wcz2HoxjHakQQChjAoHRNm40tDYTd6k+Wcmg0l36r55lgHq43K6M
4ReOxdmf+e9F8ee6cX+18hpCQsGTfpm9lyAUDJbl9GCq8U3axiborB7axrTZVGslEneWGfMLEs3W
BONaqmb4ikNyZvYY2dmD5aVroTbYSLchKClO0OGouYfeN2PWdFUkC526DvlVD6Md19ALjIRon/nc
pGsVPhWhVFu9tE9CQ/tltJ2tAxWA2FTz+8rtjWgJZDsC2iekp9ue+gKiRSINBtOMh47QI87nghO1
/KLe4EWV45yFbs9y9Loc7nRNPJmVTAO4iEct60Lclrzf8Hk+YaZ4VqN7qyryywp03AJ3HzWBAc/N
2aMx7VFvlWqdI0anN68dGiCX+zl1Wu/QTPZLPVSJzdZqR2Aek/R282a7s4PtSn7T3qhuLGwdeKkE
axED2U6T9iqMZ09wK536X7Wo3nq/wwKY1cewKZKJ448fpDH9yJqtq4/WeDevRRXx2thyVzyGrT8k
Q0FPyiH31FkecN1cAOQ9mgFqe1BpIx6Qm4KKPZqmd2FbNgijs4wgK79GbIIE42hzONDPwYnY1Xlo
WhpD7pImJfdV0kDICLI7rQPnUYQ8AOIuU0gh59euH9agP6cuwMyl7+7HztTYycqKQl8/mV7tx8Ww
nK7j2air4JpbEP7ZcKaiJbCaqJ4HtSmVfR4AU9y3szlF1go8zNT3Ds5I/SGG5tbqHDvmhD32rny1
CgC3ud+M8UCA2R51daxg1+jUdqrIFCbl4B+K3n6FmuweWo4+vhi5NF3zZKGnHktJT8iMbgLhPdvX
5vOkAA8fQESLgqINoOo5/vKqZQbYHYJDPriV3KrOreskZek+SI7RPyvtQ6Hlbp3tF4UzEc0LRxfN
avYVgNyAlB9HVB3RtNg3LuAbA28PSLx2hGogSEHGA6jD2Fc+xO5HXlxa6A4mHXyes3KyzKhR7W/i
dfcNNl42lmSJKO2QLvq5U69J39NMM7VXzqQSHvJbMWPy2pcWOmpggC60DZNay30nBZI98buGROpC
wF7W4dycwll26dXZCST24OIthXgLmwXyur7sclxpdgRpFo4fA4wCCT7GAXej0UkIsrf81SV+spT+
DsZDS2TRpQZ0QX0AKaUjnCH/zvT7etsrSA761bTEJmE01tR/raT1Svu2jbzK3DQVydxw5pHNZigr
0kvbyZQgAEWMYyAQIKQTtd6BI5qR9uqCvRjb2bF3EFOBU0CjtoMEnzi0+O95KiDUSAZQX6eHueZz
bqsZn89gjxAWfWBMXBq755E3t7DHndXOma17s6zmOGjFzuENQEIzZFRdo64SORvIKyaaDQ6DBBAt
FpIZk2oiAKjeB8jgnzBqXg61JerE7Ye9qnEBUANQyQGnIfEM4UTB2KNTjSEVxhtVlxSFpDA1UH4+
cEDoiVFhWK6pjJveZum6rMNtCxksPi4JZKLyFU6TcWG6IPv7+L/1sEe4f6jxx6GjuKFlNcWGINul
a5FKjJUFSqxxACd+vwY+tDx5uzNwSzro/rszVL0qjkGco3UyeoC8mISexULqdPAbcBFJH/zqleWI
iMI2IuoDOCbWDj+2SykjUckjLfF1JwDThipst5CDOA3TPJ54TZ3Ed8IzJDOB5TLHFzu0tyQsq5fK
CCsaEXtyEwhwxms3UuBMwHsipTg5Uts41D6NQYhvd/3EBghzUcwpWQD9bIXTzrikOZnNN/C+APdh
ziM0SjeamzdaMx41mKdEsI+8IwQUhZqXVaxUwQ62N94u4XRQQt04dSOytlPVjk8oefrOBD/NCu5X
m7onaETivpC1cTRkEc1ugxFxPR0JVF1ijbQiWa8UX6Oa3nu/ul8FsK5qRd+K4lJs/KM3ryW4Ii4U
LwyPHDSrhmgkwd5iegsFyqSAEUY++3ViVpUBAQc3K7XXRLSEtmoIRkuEw+VFqxh24gp9kQht1Agy
2aNd1EhMplr8myUos4Ath4X7JApZYUe1J6aNWxclch2+xa9q4pktRrqUJo+R40TuMklsGJF09uTj
lh+vdgPVLRziDgUp33vMbhK7A44Kwr7S1sGjXmi4N/v2uejpo9AhTOb7FRvIFortQ2bpfBEspZg7
1iWi1cAMpHfrnPmDaeVA2TtpqBXmEwCuWVg9TFgQ3oe++DVr48KL7q5fl4Ni14wHyCIxY8d6MPGa
JPrkyvsdMoj5Bl246QGoSmzt+hmkSOekGWwrdvT05gjxDsODZmvUATqLZJgitzHMmOoJ863JuBvM
VkZh5TtHY1hPiw37Pnt023MJV93HIVDqAFH7CkpTwFN2A70SXweeiYGvae0LxAeP2lmnJtTEvOly
Dam0t7JrmsyZxUHVq9qpgKsoCJBtSyMwwdBTbr4spE2E3Y+xO4QRHDp3AeM5ICqIFXP7UjQkm1iR
lr48FV7Ps9XkL3Q0prRnQiVgYDdxVy07Kfwy6pvl4hBy6YHdhnxbGFWE/DIpfwaKpzsahjiPetQx
FIFQiDbXkqnvECrCY2OInSXX5wbZ2mQg9Y6G3rnA0Wbv6PXW7lwcitatM9/uH7y++uABXjb1BIVX
XRVG3oL8r4MZzdEm4Fv7gHNFKzxt07qcwkNHmB8PtZgSOgIp7LWJDlWQyLEiMSXtsQxkuhQA9xSU
7XyMkJK1NvEq5vLcATUQeapWB20Gr7ILLxQ/N5FheQjrbisqtqtMAu0CuuuJ2PYgQ/WwlVRF2EJP
21vSkhsA6Yf82XanOTGNGT9CsxmKEfad2/b3JKhOhsefysI8ryX42vZon+3BQdfQTrkJ0NoM/MVk
VcD+DZ/Ec8Dy64ZTLdrLaLPbjhZ50OBET8z4tZjKABdtyX2HvZAF72CZnSyAgmskAiD4KdkM0hpT
JRDBfO38CgBqiYS99intyEnbBsudxd4iB3mHlmOk9LJxXPra9S2L1AJ6CKQYcnutzxKZVmRDXiCR
1IcwV0lOnVlk1mJklbYPXK63SNAw/5vLPVwFtsHoJJAqSyYF1Ln0FO6RyX6eFOoyQ5ELII08qppm
36zh2SdXkhYJgdDrEAYcU9wGZTukg9E2URE0gGKZVjqW7oc2VBethC931iKOuh7vCWnvQWy+nyux
h8vgFt1sNzfh2BwFrNhakxG1M5PIBVtsTQM8MEgF9LvGsFRiMvPQuIhds4s4Ix5sGPmgfLSfAxOZ
9GSfxEB53Fska5AxwpVoU5n8FT44Xeyq8t5ZjbzQ7BfRgMfYJPNKvoO2412LqBTpgdx4Nn8VTv1U
CVXFBW7S3lqPU2W7cT+bqbRl3KOirgIrg1p5XHKVjp06OE24Z50ZB1ZxrDqSEkuyyKyMN1P6mW+V
D9yyDuHkbYzeSMKwzqhPksrxMs3tbdn0KXRCDtgb8VLYz6UN9vPkq0gs7M1F2rB41vvgOJvRp8/r
VL26DjuORbnxXfjMQg+D4iKcb8jELxABRqXVLUA3jrvSnPJqvhan9vWig6xtNNVVEfe0SoEI/Qgb
mStFPpymuFWqB81ayLQz61sBHmA52XHZklgVIy4BZdwZqnpzFnYMRr1hM9lDGujTg7Yyge8EVfYL
sDEUZZDeKUGg6d3NTmz5y7u3Nvc6pK91OafFok7OiNBtICGwxzWxtBc3ppkQR5xE2KEnYWyhxbYN
5jbxxvkF6AIW0RB64ZMPJZwAf3vr9jcU8sO4F8KTaWkB5DA81gRDFdI5oH+OKDqFKTfM8+6tlebM
6B4ZqvxOIkiWzWmqUMTX662r5zWa5YBSH52wpnwz1HovbZQTYV2cSgcQbhvWesgBeOTCbTMaJaKh
K4sy6jqKaGNZv2B78zQY9ZAXU/HQmC7YJwGfdp7uz3ZbbGjY1LGPSUY8sOCowPaPXNo9zWZQpa2L
ENo77BCgXovpIt1EIRInfUhozKlP88Etygxsl6fRbR6oG/yeTJYOrrs1VuMJioIvVVWns+W8jG44
RoERpsYwxLPZjrHfhVvcFOhTunxnjNXGCDiFG5Sz8bz5c2qaB3eEadVKC6RPetPMdUzhLj7XNNGt
nUlp/oYc7pkh+kLcladqRJI0cB53woCEaWG/kNUAFQdJJTWWExs0/gJMnizqncLFojHasdlgAsVL
oXJq8sfOIHdl1cFD1Bw+h3lZc381HxqpPr1JvwpZ7JbFO9YrewSj+X50x5vFn8poLcpTRWgCC9aL
6bd5PZSJ9Miutd2j0uQYujwJOhRQRWnl8KzOCrvdtEGdrh1MGuwACpP1nFVjc2R+9Yzb5E57/hSx
0dwFq3msFblVGJvGbRHuqpHtW7I8O4xvTKvI+vFuYicwyT7cYIrsvs7LAaNoTsxtPd8EyPx8uW6R
hp2GbrxHbvVqNW1uinUDH4Os6gWsSttdwddMNyuwRqaEFVfrijQU1llJfRtIdLMGGJgWQ4l8sXlY
Qc8VfYcbYBFPzRjsnRLAk0XyfGAuoiFCudqXILb6UzKtuDkljwbRH5FzfQYLiRy25igFAIEuwf+O
1gm9wqmKWISK0GtuTRWjtfniVEiIfeSzftPGTeVv/Lr8NdYkd9hg5F2JLLBdh0fdmlkztj3KPvRE
BaUVbuN6CwHh+YzLx44Ws8lQ7rCMEgOwb7UG6epqkoqVrKlpya0xNvsW1rmRWQ5ih/4lpih+cFtp
yKJziPeG1RCL2rxXY593Uj36TJ7bvtxM3voCiB+CWlm/FmgFbq22OgasdvaT0a5nUSqoQNTWs+P1
42Ec8NeYjgxytKXNuGjtbd83GVhAOQd/GnJB6y87rO4dB1c6kqk77aI5V3AK6eFi62ktchzAJ3s1
gScyTJnXwKkiZZnQmTBW/2atQWcXHbZQEOprOwGK+l0HfVuvR3NrRKtoFrKPfLM8cyAycf4KCtqy
fDarKYeqdYYa+hwyOsesgD/wOGBA7bpwPeCs2FdSNtfC6T6QU9ZY+J49B7g5sHoOAhwyJLEuD3od
LjZy+dhg1m3R+TugoC/C1Xk18DP3aZ1KJby0qVHB0mFdU8F75P3W+kh4QTesGYes63wUtN5Ds9i/
MRpA9KxAJWewjGwG9atp+l3XrY8FqT+auaF3TjGiR4VhHBL75WJP5rsgFfSbUXpCCPi1UgU0C9SK
UmQQxwZCK/EAL2K0A3kH8L51DkXFAdHm72Jeh+1qG3HD6BGy11ii8lLFdLsxDXU71CWgxy091O1y
sIPqyS8nFyh9Zz2Uo31TBDKBj9kB3+aw9PLojVYNQ3A3w3/x0tnLO2/LMl15c09ke14CsaJIQQwM
0OOJx7HBFVv5fRwGKPvwx7ZonR1dgXxLuqiphOXGkwWHtPJasQLpFbGlxtl3UdAvreIRBo4owRwf
5Hv/gQEDgzbJ7RQGiEuNCd37xtmwoH8pnXHX6+o3IeKAfu1H5Qw7xRYkdGAEM45TWMDEPOpJ/1pT
XuS+ARdEyvopkUWdF7WfIzlPoSuaD57MXWXuJotcS8MM/jnb3lewWDCWg+7QiFs6AJqt8BbCbWFK
ZHCyYXRTq/V3IAKUqiQBYTLm2rm3pu5ugLB4JpfyAn9DPGGvXLQLJY9hI7MdGGtRk7tPQrJPiOpl
xiIsdFOAZbCg9GL2N0LSJ8SsY9OGH5PiSDMn7zcPwXkuxvamgGVGAjUqjkwNLCcmj6hZAug+oJsY
zIEXdea6xravIPJgs7vWGaxIQ/IcSqLmc+ei8DOkl/pFsB8NdJwMf5ohEoQmwLzUVd7yECQabmCc
134wVR+gB1JEDHyVxvQyd6jzuUR/dqmtV+55eyjA7ZtwwJuhN/Yy7cdenvspfJZtyxJtluhRd0iN
J6u8D2x6YISkZVM9q16cRUh/+52TsbD/bZXFmBSri2xjcdFDk7dywKRgxIm1AErB2WzulVE8lOhD
gKNTwxAA9hUwYjhaIXAeyjgWwVBGGmI1qM8YSn8XjNxyRWdDc0xaW8gS0M5AJViTqBM8TCyoMaey
nPMZ14Typ70eArSbpXXrK/ZYrAOyDi6aaC7UyfbkXSct/BbZoRju5QHBGz6VEvYEc1fndoXEpyym
c8Nha8t7eUKfNgtqLzVRFkKSd+fZasNCJMaofDq1vkwhAxCupDwpIEOVYTqVQEk7pzMrY9v10oDU
z27NL0FHulSt6DegZly2geFb6VJZ91BPBQTawq4I1j6bZP2JCyNdJpowNJBhoLMxtZPhS6ECdo2j
VVr72nImNNRAebItfsDMbo5nXr3VoxUiXa4uAaVTTF055MNa340Wkjr07Y6Qku+iSrscXjFySnqB
JunoQntjdUyWzZPHIyrlUfJAxKVpJZqtd+5svBBUsRAP0mPaFKJMS6tF/9cLMK4S91AjOAS6fg08
uXfAY4m9ZgUFktUnPBJKik6eO4/g8JojS+sWfoA2d56XtrgFAibXhXVXG0uFHztYsduIMw3o2QrX
Uy+KMyR2bmtn2hgVGNKiMH6Lvsw6ar0xJT79FXr1yzrdTsy7tIux94oVGSjodrlNIXuGMvcAeZWz
KriZoGOSQ40NGwPaXZinQfkIraIUSRlAVr4w8P2r0+rW9w3tMA6regD+HWuIV6O/MY3mtPrWTaXX
59XjD3Mf5EGByVowzXvK2lt7DSDyOwoSGw1uAqXfxt56qgkqcD4Ne1LDjIY2ar+gHxea/q4e6BE+
7DewmXuXiETj0te7ktp+HAp4BGCacoQW2V41Y0InKiNHoM3b+ORI7CIbTb3p0A/EB0VMrusJs2f/
c9Hu77L14KkqecKg/oS93mzFMLVJ7fFTbXYC9zBIa4CMTrFZcZgyQSwUyaj/4TXmRvr6FV1yRO32
XA1B5HVGrGuORHPujIQID5S4mjRvZOxV1JIpZ3K6GVApLY6X1uP0ThrrzpGtm1hGsOUCZd1YPw9m
kHudei88waPRU4dwXfY6KDEKs9H77WexVy2SC5DSt/BvHFIX0xom1zcDKaCjGY6HF3ea74taQlxn
9j7IgFl+4cYMdKnIL1/cbg0ifyVlonFroWP4rOfiKqZ4YoG9QQPtgM70E+vwXy9TLSKoYOTEUq8a
ia4rIL4DuYonNleP3jxns1RpH443vq0PvCpUBmT4cfXajaHMMWJkXZ7DiZsvrOzVBkIXFYoDpQ8E
ft5Iq9kELz8NPn2tlg+rwsaaA7pEbS+flDGenXZeImY6SWHhVAK7G4/+8IgQ20WNA/KgL5bEVaKI
VGP5yRiyt2Vqz0AGPNUj2gkV4ADRgkTNc5Y2BWXkAJZliolsWjU6LQcIgbr+zlzB7fOLS1G0N5O5
gue3wFGxOBRe1cCOt6rRrO13odVjsIWaHIJ1ZTQ6/E51nRVBgi7p6mqEZYM9pr4zXa/HOUeqdCet
Or+OWQXakafJsvOWhjsL7c/CHufN0tW7fiz2zVKK2FtLtJdM81isZY7G2A1YiGvs4ux4dMBUxb+R
ixthWPWigi71pN4FZH4ZyT4sMcWqcNoZWIW+EdzYRBzXrigg1zhC2meYbsRSYRZTL+8wSUZDfxav
xMLZgu+ITMtuxq03w+Gah/eO7IzIqz2MlIbxoqdB4hfMd4Puj3AgjkFWyJUcDmtBb/jkV9lqd7+H
ul8js2u3ZjjtLYuBR+Ghj7rAcUk/ViG6xiBm7sXVRHVd90vAn1s2J3xmr+gVppNP90R2u3J0ttM8
f5q624FEny1S7fT/cHZeu3FraZu+IgLM4bQYKiuXZOuEkGyLOWde/TzsH4ORSjWq6Wmg+2B7t1dx
xS+8Yc4cM5v/0M0MVnOFEK8W74ZY3kTCFNNBwr2iNKf3vB8PXdivDT8fWaxAscWaArVZFk4MtIEq
dvtHNuMHiYumDiB4AAPRU2SSpjpxAtF380ncZ0udS02f66DZmkrzy5osKl2iK060bkRqsLOhjq4a
KW7YRfuoLl7GCQGrqIl/N0mw75voozbC506Wy5WWJ5s65qopK/121szDqPiuYA0Z4hHNrhdUKm4N
fAix4eXRtzx84I4J0SRqtKtMlP5yDxxKIbxtzGmHvP068pX3kkAUwNmTXBZ/hUh9K8VxjyhmaQ9i
zU0j+BmW6AV4jfFmDFnFUZpfw3l+y33tVykmT4mfT56QC+sZFJTdCynZsrq3hvhGVYddXU4UCPUN
naINmngejfKHSRxexkJBzCLfZ3P21NScOdpkm6KOvbmuD3piyXQMlb/4c8KG6gMIyyFLkSBoJEkR
QldEtnWJsjKiVMOQvueNgdh4Fv9VwQIINS1rq5j+jqQ5VkUJM6969JfoqxRSuOFwmxhX+XdqR26N
zDXG5cAUxEeYNW5rRp4+pp5g9WuSIHMnChBa9Ra8jTE+iolBvWcayAWS0GMlTtI4ExHESeD2kblN
6nYvBqY3zsrfVgSgoRntLpXHf6NgkOsTqjXZDMEj6dedpr/jX97bdRg+odt7yCIghkHQHTDrPaiN
6MRqcC9BWVoHc/Q81mTnhUAhVdPtNiiJkaanPu1ybtFirU/CIcD3O02lv8gO3aS9+asc/cek0g+z
1WwkjL2RIbzr+6kivoh+VUazGYvsuQPCPzfiJg/z+8JSoUXo862xFJX85q5MCfEzSrkoPLvjnDpl
Id3XZnnrV3qHZBXqZX7S1nYhV68UjI6pJf9SOu6tth93Sd9vYaDf9T4ZO93adW6qNOXFvaErmzBH
NsYcXqQwXmv1eI/Y0I7e2C7ooxdxDjYJh2M1tNEm1gr4YBGJ+ugH902Zn+oRZEduYZmd9KFvG023
DsWKGmXdkQ+FBbXOgTR3VMS1FkSAArsuO+DmgIFbJbhyWaqrWeowwBl1uoAW7PRcpDehGwiGDU9G
bR0zhQZgIZFpUO8ZtNhflZa2zrXuDqJ96mYmDTDfHJyUuAfQzpTd9qLcY/gb2UOVPCpifgz4K9RY
ckY61bH1gY0u7SY8hOjw5uJ4l5OxY4dyU/XZq2AVz1KkH4NiCbmTxEvMbN8gBNlT3A5H86BplbgK
51MrpEc1ffWTYS/mNLWTitwTul4rTfekK+s2zXbt6O9ModyCHdgmE51t+cNXY0cclZs2m3Zq2bpl
r7jZEJ6G0H8qNeZH9LcWMjMVOQXogWQjaP0B4OHBDPQH0+zp7xqou+k8Z1n5McoNhSJwFo1Y22o0
ruZAc6eOsM8IbaGDudfr63kUV4EeP0zF9CuNaSnkvOl2I/roSGkkfUREm2mIQHxEToY2ODPm6rwT
2jy4ECEpAcluaeQ4yYf+na5j4GSJN/EAe7fP7nM9PJSytY67yW2rguT6TWieEJwnoZ1e0yq9Lft5
HfpBazdhb8do5tDSPQniH5rbdyVD5E2H0FUoe5WoH6t2/O2ryducmTd6Ke2DCIO5gBCvW7o1iKFO
XbZt+vFeCigwR0ntVDRMwkTc4qAROIBJUCsws+3YUGE2WuJhCQSIvB50hKqNwtxMwa+uEYnVTxrt
tAqYgZLlODOIdlElz7IV/FUzxa4Feht1tqnazivAwDlJkLqV358WlFKvKK6u9ycFpmLD7TjNrWfg
sqSbJdqhYP64F4AK++siJ6oJ60faumtDyz3dmhz4ZUepTagERredReYrKgt00BHa8KSL8kHW2nXb
F7DMAna0frBajYSkWltYQsFZ9/ARXdU86RjeutjZA98iV8G4NdCSe1CD9gw4328IFrT+Rsrjt7JN
bSolnlY8jlK6S1LtEKGL51N1l+TuhUKE0xmZU2vSM700a1UZQF/GXnImQEe1T7QEApw6d7oSCoLa
aH6MJERP0BDmgrXJDIC5yV4tPcba+JTRn5GpyAwif2sZ2Bi4elWbH0D8PMpT/+EXbF2teQE+cYdJ
WJBbf3z1TSNbH0SWMtSzV6WN0OJHrGHW3QwfFEPO7ZH+6Vw3d+NkTF7SZS80HEBGvjTjHwU9S+xK
VjmdOly5oCTzFgHJkog8RbutKR/hYoKmgB3UkTsUwV2H/mOShFuBVzKfhoNY+wgmZkDX0xdMQrZA
mF38pexctO671FpuXuqCnMOhJT0zgAQJlr+ymngrSIPXNt1TnfyzDOk4VZLTlOMen6+PWgAQGU43
8zy+0Y+i/JnZnfJa10CgNB5Mn71vtsotU7/P52graeFBieO7ZAnxw2wTIMm04oFcyUl/Nwm1XU0w
T+LeE+kf1P6wGoiHVmmnA86i7hVmL8tb3pQ+LpwAYkaZukU721Ks32sinmaS9hh1oJTmxnjyuVhR
oK6cVre2mi+7/qy8hGEOCizeyKkZAhohu5yG2whU0DxIH5ZKrhwP/8Qu3DcB7chx9uY2TW1FVdY1
Ny4JGGpaPD1aT3FOKm8nwItmpwKca9453k7XRA6GrfXK0EakNUfpWaZhS0+3dXnQb4yh2DQCQl8B
N3M4+HewSu8UilI1wPuqk7YoJDz3QrRfqr8rjLI+6ipca0PzLmvRpmjMm0wsNlMz7kGeeFZnPaUZ
V1FabMy29DQ/W0uUlDsptnWpcGVhAD0l8rKn45aQ/HlEgoX2X+0qkSqs/Co/9eRKC2JZpLs4jsx/
Ikc3/HYDfbApp3A47WXERKnmyeFGqmi918aEM2r4TI4QrzB7JQOTaKaOI33LjtuTRDRHiypOarsu
xV2Qo5yCazYljFDjX4vye3HWjpmuO6nU7iJDu8Nhb43M1EGhn6lM9aasrGMU+FRS2uYViJcFauVY
CeMWk/Q9L92mb8MPyR/2VejTPFMPaJpuMrnZGl3/yuP8Eo7Di5FN4CrUkAKw0j/Oev2nMM19EGTr
dERSTtUeiS9PoZVhpl20DqrR99CpbbmNxJWRdYbbl/0u0ru9MdWkY3L7j5k9pSrvUjtXL/x7vENZ
/Sen0e52M/6q9I+lkV5WPzXPddG8wU2TgcDwXJZZvVYH/U8nGduoJGSTZ5DBYhbGXimZfywjI12j
JxsUDSAA2drqFoVtU2tfuxpMYKaqLr0tKuRJ/lszJM/o61PUYZgs9velHhqom5rCihoOLfJyPJr6
kymF48qshiNBWcQZKnAlnL1snMnt8HkZjCqzsxpN0akA+mC0NPLH6V4V0ydU4kS3DJMQhXiaNZm0
9weei0R6LMNx3zTzRlBNt4zplkhmsu7L6W8Q0nrVBPQb22kXS7FLW24nwadcWWG/SpGdaSPhQ5OD
uyoU3nmkD2MXH9Mxe8kV8SQB3gJxujX03DUk4DqdtRfQ/XGC1nxRhES24w6Cjx/iEhUHv6IwF1ct
mz3IqpsiJ7TrhnKTKxOPSVUgCpy/mbLytzL631m4dNlDJVw1KaDyQPlVpmCUptjNVX/XJ8axqZJD
1Wa1TQObhhKd1LukMlGc1Y49AG61pjzRLK1Xmuxy8rviesb7CPjZHD/l2fA0ANsNfMKyKdK2XQho
kG3/KwzNO6US/nYFXFVVJzRMuyQBmFY8F2o82LFC8oU/zm+rzJAAqpxq6By1B74biFtV626yBDSh
kj5NGIo4XeDvxXkkIR4BXZZDGa+SMnmgf0RXcyjQGkIxG9IV6sDdRxqqrwaNGpwALFqxWQXQNC9s
aSqgm46/DCX9bQX0Mtq89vBCfhyr8qNPhYmGdrLOB3PaDF27NZrYWgn1Ug/2DeY/nu+S1ryZLNop
WgiOYjSaG4ppRyUFeasrPmCExNzI+BzQ8oKab2i/I6UlxfDN26EcN71ARbAAnsIjJoTFMZgNp7TU
Ta8uQtw8/JkObFj2f1OuCylvKyB/VZ3wfQYtaE5dZfuFRmxHz9oGS8u7XevVqg/4hQHoYLtGTYok
YKOUFrhyxZlK7bkoKjIujkFJQVDqh7UWZpAF+um3Xy+COjmhU+WVWjM5Ch04Iyd6JzatV7pf2+00
vufYKo9WtG3QP4MLdEuR/gBr3rHwt/aBt+ISvOu7bpcr6QulmD++QttUzKJNlSOOpitL/YsbxNrQ
Oj0KSXcsVYGtaBm7tAc+Vyh2GQlk68NaMLU7VJZ2I7EAOYz5kOW1ujJGod82EXwPIwYDyblFmgrY
59owc0efltIKqDeraGiZzlQdfcW38eT+M9KLBUVCooR2swnyi8QrsSsxaewcCHtUUP7uBuM2af1n
nXtAMTpPnBBiFnrAtz19qlFVOQSKaUHoFudN1MmznZc5t2MwB1uhUuNVVtdwG0r91RjCx0RqQUpK
6u8uonGZiYSOkVR5+tSdrB6D8tkKMxc2CWNZ/lMi++AY2tekCY5Fp7k8JB0NVREJw0lY11H8nGWh
m/UT/9qsweoQPBCJdKDF8ZipRLeEueodFh6BI1hNekRAFGl9C9RWE4x3/Mw7reweArDwtpIU/NWV
b22TXDVX/hCMW0tMI/ScdXUdx7RE+75NPLnzD+USCwKM+tM0xlaR2szxI+0RJGfglDk9qI7+aqo8
AsHZFbWo2EbXTSsKuxL1MY6MRGagcr2b0GZ5YOdIWrdEEFHWrKMY0Dlq4mWYHhvJGLktoKWBZhi7
9kMQiSzpU96FhBbUWcTZU6jY54W2TdX2rzKmp0xqD4I89LYqm++dLnpktrSsm6Wr6pcjAMfw9xya
NykxVo8qFm27DdqzIdAItI60ub7V0WUejfD3IBUbxc/fErn4y2YE2drmxyrMHwpk+AE68aKryeQY
KV2COCRj7U3rgZ/91urjk+/re1VUUA5P0TMQB+7LZI8f5NZSkpOG3ohDSK+6qSXYsoBbeUK12wUI
eZv5SQhWct5GLepS4ayBm6JEScO329eR73at8qBG/QEW1WEOpYewmGVHSMGg9Jb8LsayG5WEIOFM
UYSixSrXAx3oRf8IMhL2ZeA7eaoiR05S4rfBS6bJe/rMq7Jst21Y/aooDlEYejKkcqeLwH8L+K9w
R+R9DConkIVHtYsOUqe+W1N0DJPhF37Fx1wgLY0TQkqRc6UEg0OOn18jHV+kdukqkpToearfzN20
3pgCs/OLE9D4/3C9kUufTuN7ul+cArun4XEhArcCsaJ7lfF8keRlmKKhIRiBecry55/Y7VHc5JNQ
KQ08WoEs9snY0Ao9NYPN+fAUF8ZH0jL6NWrrd44msnaMCkkT8yG0EL8OCx5DtORCaU/p8NJVwrNY
9IegAbLPprvCzLs0vbDyEELE5kCkIv11qFaCMhvKUn2aTVmkp6f3KL9HgjuE5YulFZUXFOJaKtOH
ECTqesiEB+rz96Lat2uh7TB0tdSVOpdv/lAuaA6NgBf1PgT+uE+LfmvVqUDpbdppSf5rUHUgNwvm
q0qIhNPpXel7CusZtQ5znk9Ta91kmbmpfRmAGky1MAvvg9Ea6HWpJ10wI6cIzRiAtXKfg+Sn60Qz
MZHrcc8FucO3/LkBA7Mve4GwLRxj5+fJ+s4wxdEBexm0wUEcYNHxda66IUE20Era00RbcqBPuhSL
VAqasua7GmX1n4e7tPk+D3emUdHlII+KWmUXSLnd4sIQquJNFWRvPw9z8atMEb6xgi0FH3D2VUkl
dUlaNKdeFRDOh9NVPEFnsJv5ue2u6BlfGEuC4rwI8i50zfONLQpcU1nDWFgAc3+Rv1mKF9Ua/Av2
CwKWP3/ahXOEtPsiNAep+oJUdVoDzx44vo0Ba5FHdehoexPcEaBcOUgXFuvLUMs5+3RT5L7csH2z
hsWqV71+q6ioBF5jBF+cPktRDUzOLihhd37im1qa1njeam9qVG2GUPlrjNFGb9PnPiv+P1YLVyAZ
JTAZeeNznUWjRKk5Cov2VEevAsjoVko3sgZ1JrRxVr0ygZfWSpIROUTmEE3zcwov77uoV37MVQuf
p5IyWnRA/KPMG4WHn3fFsqG/MtMxGpK5zqVlIr+ZHQX4MidhqNfIsLTb1Psfrb56fe3xuPhBJm8W
nls81uek5yhGP3QWfAjwxFVV2bnS8NoWrjJec+z9j6zm2QcttGpTEhFggGF9xkUXrUhDEJ3+crpF
j2RPlXalrYu7cFdtfp65C5scTzxmbiH2A21b9uenTU4lVw99I6xOsg4/gZLUtHBUyGJ/Hka6MHX6
ohHJi7RYpcnL7/g0zmRlsE3JPU6wdgzVVbzEXbwb5/tEciir2PVqXBe33ca4Ippz/hjSIDaWQdEP
WOwfzr8viCizxUE4PJdlfFe1uEWqO1UXPyYViE1jKh9hlVw5Y+dTej7k2b0x+NQjIT73z5Re/GrD
oxe0/2Ps9H/3QThXAzkf4+yGL1CLw6XE758XR2Bip9UiuRlv8vvuyv74Roo/G0lffsmnhQu7oNJ0
kZGWYI2QzH5q7MLO1r09eYXjii/XDpl8Li0g0+AyJBXajWEapCTy1xED3RrQhByqZ12GHzz4Xlv3
tkLQO1IhwG1ul2SHqDwmo3wwwqdK/WdhxiOIv0edSghQprz9aIx/Rdndp2AXegPqSnKvKbsUEMaV
Xf19Gb7+1PNjClpIbyd+aory6TIv7UZDY13cGNsrI6nnGxlzKew7kDdEEkEyvklpWxXyBPy3O8kd
JxQYUu4NQaC4vmGEjrmQJUKxSx0lFF64KrHvFIZ6hdsjHkVmpcIghuCrmGHkVMZgOhn/cYseKLYl
Sn98i/xXF/NuXzZG5YBoHUjXg36tsBR2ZEz+bQK1ygXcCNfetLZNZn4khqhhLUkTnrJl5gCxU5xm
ghIezgC0G7o7Cii3QyYgw4Xmte/Fo9Lj8SNZd7FWK3YXCsWxVnsdhhJVzcGQj2YGeLqSo2JT5ooB
wBUtakr+5RFtjn5NBZWCI8B8L6/iCt5E/Cefrcium+aR3somMfUaKFbhcKHt9Ih0MFj45opcrKNo
aQb7E0XIGJseNafdZRpUrWOLaclS5d+UiM+z3mIaJIexE1K+DayEydXWgxDnrmjV6m2mj9W2DyvQ
fV2+7v30KHSki3mrDOT4oEQxP4akWaFD0M2CYxgSHINK4PcKAwJ5VCcciHfFrTRnh7oPXhM9BP88
yA4l3J1gVt5S8/TLUraHiSEVEutx+Nf6qium9McHC8OnnKaBhbeK7Aejl/bWkzEXoR3X9IqKBr6H
2f0OjRIgrLGLQpmSySj1Gzr5VL+wh3HCDkA9ARQgRh/NhhbeqR2h6tXPFu+YEkC1Re5HAZTqd27V
DY+DJP3DSPAJOtJTb83A4lX/pq0qxNQsTQdi2gzbxhfe/GKsqPyDl5nVrvXmabCuhOr/iSQ/v4nL
CSDyI54wcTdFIO7rvaArYwSST2r+RzYK8UaRvpsb35TqFgkCR/+DITCcPpgsIF69K+fvPE47H/zs
UlLB1AbFxOCL0Ju0Sh9phD921UqwMUJz4bfY2WMLZv7uWuJ4fhsyMDJMqkQUsIQ35w9noYvhkGdx
fSrlf+VE36LMrt1iy8SdTSy+rSieKHDALZLTrxOrBtPYx+lUnUaTUnwrUy8uTL3zZtq4Rj7+Giy4
NgEmD07i17Wr1UCxQoke/5U5/n7FwZyXJMvQKXMSpS5T8empKaUuGBu9KE76ET8vGxFe+vlonP+Z
bW2nHFsXPXs3vPftq6H+N/k5jueXoc/Ckwpv18yYq+KkBAIY3M7YgQO4FXwJNzJrp9JZbij1mHmc
uAIQ9wU8e9MW9RVBRunSYiO4RaQExR3PqbNoLJc6XaVBVJ7iWTHoZxqFLSAEudCg/Fu5NUcnVrIU
6liqUvRPfgVJseNMbKKKHd+ALqZxryjrK+tyHl2zBXUiQ3D6Kp24bwa7Y4HwQ98H5QnM3KsQvQ5z
5IXIdhhKRVdGwP3vgeaDSoULIKMbac9qP8A00mEpH0UoBfWg7tL4uIAQr/yy5X0927n8HhytZEVX
0W0627mR2tOrCfXilI109uZq08ZAbUu9e1YK3UNTwR6p3ZrREtZ29yCwPYv6X+BDi/35l8gX7gdd
NgxUvkDUSJyjr3uXwmZXiaOWn/y8tqU+xOmCDr2kq6sEiOyqp+sF5tdDG07p1/Msebn0pHLiADRA
CFz50mMRNbYBziPoNUcJdDjYzQTgPP8dFN0aeVxotK07S+o/vx2vBMnnEetiUE0OgEKZQVYtndfE
tC7WRcGQu5M6mXgQAt6xePbja0ao5znAMgypE++MQgrAhfZ1jlDvos+Y9u0JNZVHM/tTKKbbSLHX
VlfO0aWBKEewFJYhsjHOjhGvXaJgx96cakPfFTD+opEMvtL2Y3tNqvVbprZ81OexzqJ9sxIN+g8C
1bZcW/uBcaTU+9jnj9ME5jyKN3h5bHzjPbfEK++hLH/b/MslIaNpYiHHJp8bQIdzFALyteqTQek9
kfQjHrv0v4bOrip1pwu7RJBtNC5dkZQbYiazYC1MGzqzJWyBN1N5p+43y7/y8jjWb/DIbi09v5ap
XLjU+ZVUG/iZMrapZ0dUQXw4LJb5CQ/iDt0Iu1oDgNhFNoDEp8brHMkuPOEOUtuVTfAtc/nPylBk
poKH2Svmfl+3W52IUFkjigJIIBwKBdPUrnrN8KkMOmWtabUTwSrxJcvLImE7Vy0NflSgZON3lcrr
ML7yc75f7azWp19ztk9arYxCkGf1yVSeVPChqDleuYOujXCWE2Z+7c9iFjSnUqOz8CtFL+XnS+7i
Uv6fT1DPUkGQaEE9D1p9ajr9GFHh7SImkWA07CF2YPnSyNe8x79fq19m7bziIqHcAM2dIWP/VLfB
XgDq37mCYNBrkv/LvJ39QqUF2w0FdxWIOGfzJ/RWns+0qU9RE7ga3b8BxoaoXHsqLly2HAd5KfhB
kftWciZiHtPJrPtTZ/mUu1uHcpPTFZuf1+riKMZiu4T/0iI2+HXzEyr4YyPn3SlNx39BdddGw14t
mytO5pdGQSWF+SJAkr91chIEiYF6VFT4YO7MpuTIFgjh6b81oVlWhrdVUfSlgERV7OvH+EIV1AqU
vJOs0iwHLpW/zkCjf54x6Xsw8XWU5b79FH5OJjCdeED/kRTipj1A/6EP8rtdta7/q7mbNpl4ZcQL
B5aaJd2gpRvFI3J2QfVEnJEKEeEUTJumzbxaFq/sggvHhxGIp1kglLDOTeD1mNahaiTdaQLtDN7E
zqqtwSUXdPdWdOWmv7QXTI2mtAHGjTDo/Gtis8giTWUvqPkDmFE45+jsiNKVT7qQBrLTSIjIVBYF
zfPSqNRIfk+pokIput5O8+qpOS78NSBeW9kznt+A8T0GSxt4da2WeCGs+DLysp6fNkjcl1SrsqI6
FSIOE5Xbwc0o2o9ITq5sjAsDUWFWKX5x9tEJPZ9K0xBiwK/tqYSnF0gCqlRYg5ioVPS98/Ouv7Bq
iqhTazYWJ6RviqSjLmVS7HPpCemiVMO89Sj2jOb652EubPUvw5xNXa2aEkA7gTJzAKk8fmcD/jzA
9xyF8i4pnIpUrEF94OzyRrJ8yqRgCYZu2220U7faWnLj3bXi5KXpItGgDoc+MjZvy59/2gJBk2eZ
AofoNNcIdiYUw7Z1Nl55Zy9FdgoSz4qMQDFVtHPbPCmQlSCWhPJUO/5af44dZLAo+pV/zX9wH21q
Oa4BA21Fq3zb3Lami+QLW16+cqIvHbXPv0M5e/DR20l8KQoqGvXm/Yj7nI/0zsrwYk+9M159DuCN
6XHI7/8fVKgv7ZhPc6Cc3fmFrnYg05gD3FwEt7pp8OexXOgEVCD/lDdIknjXiqzyhRfgy/eevQCz
XuiypVslL8Dgdg/GC7HqPaD/6qhucVw5Wq5yT7SzsZ7Le45KhwzhPyik18xQrn362dvtT0KQVwXT
LlRAaN5n8VpN6dIu/jy3Z6cxFuNgcX7sT/7wFvgPqrCb518/n8cLL49C2C8S8usa9eqzK6xF8i7K
OsrVVQ5LfYbCEN00sW+LAQCDu5/H+mZARnxA/q8jFUs3n3rA2alENXZIucPKk7jzd80xs4Fp7hZL
6MDzr5zNS1nFl7GWu/vTDdD5ZWwKsdmd+j+zZ8LCe1125gJjB0Dg1NTJMDsBMTlceRMurRmVIQwZ
VS5qLHm+jhs1XakSwHHBldITmct7KSsVaOzmmlfUhZWDfUpEwoVNHeq8kpFCg/OLnDTCz4D1pqVr
jFQdJySXQSFRDN/+vHgXNjvXqKRwZYu0wbWzzR7oo1+N8pifAKzBVdnUAPB+HkEWL3wS38FFylPK
WOf7IyZDHJVGzE5EkcCahPpfqUZvXZQJbt5bz8gMPmWmBLKO3sMtTCLQXi3EL3nSzEXTeZF+rbT7
IBio7Iv+hn9+O3XTTpLwtmlUk0U3q8ZTh5DCoDWjbaXSWp9V1E1KkWIh6DxXT633vkJbKlMQUIEs
TgbYIMI2R1PoRWaxScZitpMpHt0iN2sPdPGmI5+7QddAdWo0e71MRxalAS921zcjas3TAA0qEgDX
QMrYD2NONa6jKa0WRom+rTFvVGr0q1KSQBAaT4iC90DQ9PBhkjVCijg/5UOWvRihLGxlXxAceexb
FN2j0lVSZfJCyAC7KcMvMAJT5A68i7xCzUMohe8Sqgp2XIG0z2Khou8D8V1b0NywJ2Z7SiXtRpsk
+SYUFNrJRItb1ehG8CDyexVBYPKHULQrPUVVwJReggG5kViC2qGJcXOYYzSWwZUCGqxzqwJ00T8H
FoJCxWyNCCmIyYZyx76SxrXS09RAVvE5GKVHg3YXC1B9yLVIP9nXT1MtjJuuQwtF40k/tEbaArCY
SwyXgeJNqX+LoLbqoYInOFPUPSZzCU2sekfIFVEP1FdtK+utTVubnatNIYRsOQGjFifyRsqRcvAt
+k9iPn8AT8q9wjf+JnBPRyOIViGqbqt+0boNrMF05TSdbiXYg6u5syI3yrRiReG/ZR0y0Y6Qz10h
Bvw6RgNISaODzaSVkoN8L9QVPQ12vV/eIIj+YpT5LdBLIC/CL3Um6u2LpnOATqEcl/bpURJE1UFK
Brc1dWGmmDkSlmlyz/9/F0SigFopFuADte6VmekvghK55qDsRCs+shOxTgpbBEUkt/poAyi/FmzT
HcQQqpSxXHtZNwRuLvXCDpYFTE2zbNcZWnoQyQL1eUiyVzmUJ5ows7rOkba57WrmpRLkzqnNKYH4
KwQ2rnjstVlOd7MBt81KJnRdNIHmlGW8a8Ksb/XahAa4ZHoWlqDV0JmuVE+0uBENW7XjgqtN9BsE
DpL1z1fFhcvIwpVTkmWF/1G1swDAAricQAzLTkq5jdCjHMLc/XmEC6H9lxHOrjv85JNW5didlKIk
rP+LGjASi68Teh4/DyRfGIlesSzLVEAB/JznSQIUoSnPhIKOVXEDjWSHz407rJdIKnCNTewJtnXU
1qqHRuuu2ULsaMFgtMdhc+3NvDCroBBFRQaqSzni/EXJ1HY2UMMsT4oMbrdcq8bfn7/14gBUlQ38
PMhhzlF8ZQPaWa0BlGY0pSb2d15cqZCbvK5fGw3agsUBVa1Rs6Gk/PX1nZtSgcIvVqcA4dRIfNXk
fGdls11bjRsliLLH7z9/0oUn6/OA2lnovbhTdnnN6klz/tGbKVrbZXBvRuHtYOpvaJxciaEuTeGn
D9TOwu0cE6A5qCJ6PL52O1fKhw/b/8pDfCGEwQpc5nRhsQA29SxMQ5xOUwsxJKQvezvtbhI0IvLy
4eeJu/ghnwY5i8/UBIEuOWIv1A1ibO3kJolwZW0u5QmmjD+NJQIZ1b/lZyYSt0C4w+LUe5OrOLEn
464rAEFcLRLjz3Cw5vVswzPFJUe/WfAAh2xwhMjB2XD8/d9/76ffcp6j9Rq4fL+MipNZI2gIGgEy
1s8jXFo2AkIG0blKeKu/7n1s/ixtKjO+VvlTt1tBk1w8oa/F1ZdO2OdRlj//FFcjjorOjBwX5F7Q
jA6TS2hxo9vJLr6FyOsY6/xGeoYZW66vBbzXRj472wukQC18Rk6zEsqNiaCOeqtgPlEvbNvAmD0x
j64YA11sOP+fzwXW8PVzxVxTR7lOCkzWJK/lKXD8O8u17nUPkYHydNVz69J98nm8s/MdDlqhFwPj
QWuD0mKLreeBhyKzZmrjzMlX1hruiMw/ilfXZvjnHWSJ8teP1QMhhGFJY78IhyNggzVysxtRHjY/
b9RvRsrkgdDc/vdOJZ/4Ok6KsGIvjYxjIEAJ5eEhJZ5dMBqVsEJ6YItgR+IMm/o+3qcufm9XUplL
9RLGx6oVrAbPnX52UqZSFCHScy/ULCp8yxXz/DadCnsxwxxd2Ca1HW4y71pV6tKd93ncs7Mj9WVV
ycviYgaoqa+ItV65Aq5+2dkZicVRrUSREZYbDw1vF8KX3e/ZtY50o97OrrwBoNe8aM7PS3px51Bv
M/4DZcct/euK+oNmlEj9l6dWkzdCHDqw23e0CK7dPpdmkIVjGAyS6VGfPU2dGepl3GnFKXqm4mZj
v0d4VDnC/QI6Wfgg8sPPH3ZxQCoVGMPKIKPPS3zUK6pq7AIAJxN8b0VKlFWuKFc+69IggFnxgTI1
mADnuXXRoUcmSLwNsWYht7dVZd/97z+DmsvSAAKrSa3y6/oUgZjCD4NSrf4v0s6rN24syMK/iABz
eCU7KdqyKMmeF8KROWf++v3owc6o2URzPQs/2IYAFW+qW7fq1DmZdGyHAVpndWPvrXmu96igxaFO
kwzyZ6/gUBe6ZtetChNt9cxl5XqwHRRdvhEJXcbNBnNF8MXa8ARQFwFEYUqlkkI942bxvcrFnoEk
Ibe883nx/unkGVS0LJJXKoB8SV8cqoC8hx5lNC5LbX+TKdNj1JTH6yYuJw8TAGplEmSWhHDgYn2C
Ti/QDNFdg76wOCjtqXmkDv2AGnBmvl63Nf+u8xgZWzMyXiIUh6xisVCGJAdoXISGa0a6bdHAXksQ
tJGvvW7mclOfm5l//i5QkPIG7lwFMz3Blmp+AlqzYWFtB1CqBzyiIIOoL4vO6lRWcKBgwTCK0lGL
9tGrm8GWA8Gmb/Hp+nBWjAGFUWSatQiOL0AxpFeiMCzIQEmjidKB9lLG3cmS4k8icdZ1Uyv3I/xu
72wttnY4mpCUBqPhik/tHnhw+lgcol3qlJoT3iAq8SG+gX/NCQM7eJk2jtXKsp3ZXtyNqlQOZZiJ
hqtnwicScm9l1m5s9pUKLuNTRGl+X8wp4cVtYdKWIYhaw9EdlL8KuJz6muScWqIJoH8K6bSj/Q3c
KkJEk3ICsOL2pnSEtWlj/1wGlHwGHpH3qCaJNB2c79BCkAQa8CF7VeiRhUrL9toH0adACZma2ry1
xsYWWjl42FPM+ahTHV8CgRS5hjUF0QO3oEjUNc+ZVSM8tSVyOnujxfGe4QqUeEmgQtO4ON4a/KKK
hDPELwLaqek/F8pPNUy9kB84QqAei+xblr9c37JrU0mqcsbVgcigtHc+lVCPTkZp+Zr7W3sDULiE
OhatzEYR3PaFsYs07Sk1062DsuI20W+RZKQn0Qm9AMS1WdAIeR9qblvZ9bj3Pw1QciWHaQe55I5g
7rMyftDyx3FHWXazVXTL+OKU+rTvQtgdaK6lf4McDUkk+pJ1ugt0H2KDP4/NAVaQfkeTEgk5EHPn
M1zXaK1Waqq5FYQIVvAlpagNzHXjSPwO1Ba7x1C4E+ZbCBTz0qdKQ2b6vTDPaL8jHRtLDyEERJ0D
CmrOR81Sz7SXd6/wJXBrIPYT7KG5mV5Qrthd31IriL0ZSgLogitXo0S1HHGmmxHN3qobZs+zGCTA
yo5U5PMw7bO8vYnkG3Eab3yRXON1yyuuHrCMLpom7TmXULg27CwRvS7VBSVhWyDvi5Hh+kVpF50v
bRhb2UW0Pc1rCjrxEv02FElap02huv1Q7Iz4iyBpjqoj7OEffEHfmNPlyMBL6eQZKfYR0ZqAJM43
kZyGZATkIXzx2wExuYS2DQtxAhNkUx7Kf3iTzMYAJJsKt4Sk0nl6bmzMtWLUuzR8MTQ67NNfUfyH
UL2/DahAtHRiZvn3Y+hdhAGDAQhAuFNfjPpBaj8GRrmxNkuH/bcB2o4BLluszvzzdwbCOkcaBOUn
0ObwrVWJTKK9SNDJ08ctTzZ75ffn7rcpg55zZgxp0+UToG+tNhU8IQAtM+71r8ZJu8uPyDrug5NH
b/BmfXR5zf9tj3Qvzw2Rbb5YHL+AL2rwzOAFCC7cFLL4pQ6Nz9fP0er0cc/J1AtZnWVmG/CcCa0B
NnrUlZSmP9V6eZCh171uZnn3/B7KOzPzUN+t0pDCmVh3evDiT+adrInHFKEJx0vCo1xEzjDEIZW9
7W6MFbNcdgSDYO4tmjIXM6g1ZhIhfSq40wf12O99ERkOW7rvj/lResxejQfxQJa7/4FmJfRSG0+S
DePLtLM1oThby5PgJmVH3QhUrvmNpmHb0L96EOa3hrRhcGUt3492mXceJNB+QIQF14SaIlEhoZm5
bvPm+MdreWZGPl/LIBx7yJlHwQ0t62aCUMeIVdiGnhVo1Nrxgzx9v25va1jzsXy3d1KoYzNhZFgK
XFy5haIIZNZqm2743ZXTdjasxRZVaPEOq2QQ3KhW7oxhuE+n4faPR2JRDiMaov9Du4DbtUODslJp
CG6LFG9jWrQgnBAY2/CIF/lQDtuZmcVImgC8ft6omLkdb2eB++akPAwO7MP/Byd18VD42xoxM1Ax
Oh+WDwVaLHHBlDHduZtrJo+/CffCfiDuUID9IkJz+NNE1t8WaVWh9YEIepnv0aMKRBdUPy7KDkGl
3rReBk3aZpv1/MJZuHum8R8zy2pAgLSy0Pii4PbF+OIN3YtlRM9hod9TzYUSqapfgzB8FJvyQEsR
HG0lQsbX98tKKHD2BYs3mEUNAhI0vkAcEGkks62mjd3Gqm2V1cahXjUFa4JozYLtF20efhjO8gkt
h6zUThCCnZKGgx2e2vHT9TGtnGbApmQHaYKCuXD5oNOawo8SCUOJ97WvUZHrPvvy1vtq5SyfGZlH
+85l+JoJ2X3Cnmz6Y9C+DGSL/8Mo5hZiCe4b46JfpEiyXpbjSnCRG8XT2hVS3H28gQhfXROCDSBf
ZFEv2j3kTOhq38PxZUgtxOGt1JEJL++7pt9fH83qdKFBD0Epi3LR3YFwiWzFZsM+g3XGnmYZ61Yw
Nzbz6sK/MzJfl+/WBASoFLcdRmTh4yh91rTPKQom1wey7vrwrDKMRGS6lzm6VCiMDnYznPhN+ohw
3mk60klkozWzo+Vw4769wK/9dkQ89Cw6vSzjgsMi6qqmB/fzt+tD64EeS29n0cOqHrTb/t54hary
zq83zK6ulo6KJNn1Ock+v1beTWQVCpqSJ6HgxuGz4H8IhT9G78/jouQCXEgiBQm51LkFGUYpUe9z
wR1CgfckcJlBRj2x7Zv9mAa3SM3d1mXvEgfQTSkhDiuhbNP4cH/5W+1na7uGFOj8tISL5CIRWtBj
NEyt4rlmesy8CXlOaO83e1bXphSfpMy8J6CRl3Ei7PdWmQSy56pDd5c1ExIMqnt9a64dZnqCJUgO
eHJdvFMM06skxes91xIObYnscf6lLW66LY6J1flCTYDND+3dxRuF5tW+7ZXGI9uSoypYQSPN38lG
e8/qOQMA+I+ZeULf7UHynkHWzmaiG/BlxZdklzswCDqS6egUBg9bNdfVBYKvAaIdOkIvqFWQBkri
rpnYBgI065BywnN9fX0uynK/N/07Ewv/lIOpQywLE+JT5Fb1Ln+cHwr+bcywOhSrqJfcj3B08lII
XjZszwdqGWqQI1VUkFIkGJaJI0Gd+qoNcsu1nqE/3+cPM/A2dipIvO+Lv7z99OO6wcvNSEpVhoWI
A0W70fLV1wQhYti+ZLhj/NaUt1qTwjH/KCtb1+Tlss2pW4SJaCUgrlhGam0hItnQkKjOm29T/zMZ
vl0fx4oHhgOHjgt6LiSIx5YwGBK1BdTEoeeCzax20HzGJ8S7aTn7BJXAr2DYydDVU3LcgmFddJcz
Lq4XkV5/kNIc6IWLVL1Mb9HsgT75Pnw0b1EVO+gf9R8z8R2Mgn+Fh3xrqGtz+d7i/PN3Ry5rICqF
y9Nym0O/b8Cg1S+ofe7MD5KDOtZDePhjaPvvMXLBzN0T8KUsvWIvFXLS6abppq23ayzpY6HQphCr
Gyn3lRcEc8l1zWVD+VZa5lUCpVX70OtMF8rRARJD4a2G/WEPDTVMTQ7ZPNjqN/JeKw5MpZwAxl2x
LPL8y1ZaSWppMJda04WvA5OU4W/TYwgPD8ocT1uYgpXjBpMW/IFkqEDULY+bXmt9qaAiSnD9xUCy
XEK20Ms+T8gTXz8PK3uEVkiJXifuMRzaYleCUwwmhEE1N8loTyZ9OE7G6bqJZS6UfYAJk7ok2/4y
x516cuHT+k0VoXz0YhWFIhH26Ft0COfb/3Dd2Nr55uaHUYvkIY+S5eOyqNoQCZZSd+eUW0JH8Vf0
X5HxuPFO3d5Eu9FNkmO4nde+dMgzbQZQIl60hkWfyvlh69JAR2g70t1mNyBveigOEN8Q2EGLhFpQ
+wFGmo2luygoMrHvTRriucmxn7QiFjBZ74cdInW78CdV8vgFGhx72qunyaGeeKzf6HLdelCvnUDe
7jrPGTrlJDz1ue0wTsp8BCbvNp+HnbKLcaEPvDR34256CQ/Wzebb+jJMYbD/GvxdV3jnzIQmE4C4
K5o7dwchOgx++yTstT2gabf6JNs0JEFH41zfTWtG6acENUtkS1S7CJyTDLLiStdJ4wNoSslE55Vb
oV523crqZJoAOXR44GiTWLozXrPQGcud6spH6UDS/ujtjL3+3HMXiafI6Tfc58qZp//ZgLBDge6F
8tP52nl1OLW+YCluD3/QyfSawKbumG0kcNdGdWZm/ox3K0ZolppdKCgu4r2hozrtESL3fYNA5754
zfbFUcg2Dv/WwOblfGcRhP2QBD0W6SMneSqWnwlm8q2wbz5W56HXvONpgZ0xZpeXnNTUNVkWTXEL
LWqRXC7fkFgwHbRoYpoyuu95bpkOrKwHrZLgIw+NeCOWns/W8gPmDnm4TijNaksX58UJTD1Bo/zO
n6F1e+wPc7vV1h20NpsgI0T2CdQkuLXz2dR7L+rGKlFcBBMOFu2wymar5WXCbK6YU7aiViGDj1mY
8CpVxF/HkttpAoqWCJymoY4ycvbYxTTytPFeTe7CCS72VKQ/KHRKFXr5UNqJaXfrR9+EsthVlbjr
EDhBG+JRifvHVtuiQbiciJnfkrwhDAVgm5chY2FGE2S+teZGo7bzKQmU2caKrpwVjZck1xaOBkrc
ZRai6SLPs6ZEZUmVQ7YLn5q34lTjTRsn/qATa++uu5xLx0azLr3iOG7QVhcY6rmn3/QmyDDS9j5I
8t0oIWwQb/i1DSPLdGjWaU0dRgGD6j5F4ZesuJM2Czby5WlkJNSSKW8DgbsAC6DhEpBnGRUXLIT0
2f+kHVAH2YUv4kfrk0HHqvUkSvZ4QPfqmFCzQcjhy59PpabOPf5U3Oa30fkxMQexJIwpVdcEvit7
P0XlVUNM68+N8Mv5A4unfFHAF4KWfjAvVyB2QkjdG2yp+o6i2oaVleBpJg/gpjNoQpzZK87HYslh
KDZ1K7vyk/orRq8TEaLb8CX5JR6aR/CFcu0wiSlModeHN7+Uzz3amd3l5c4lK2uDhV3JaE/+JL12
en5EymJn6BF64/WhRxPgusm1Q03yEu/GM5oKy+KuMOB9jvOkkdzMuEnVpwB9rz82QMINDIv8u+yw
NJAh7B4Joye6GuKeE8qOSfrpuoULrk5esmcm5lfEu/vOEmOr8htLdIMbA7RzDJl6B0qmsK3v4rEj
DhVs6aR/FF7z+2EfiU76vYbcvUdhZONLLp8r5x+y8OOq2ODBIsaKRuNRL1GA0yZHl8lHlJuB4Byd
LPYKg56nlcSYTgrufNBmp6WRUurMK5SoSrBX99OJ3ikndHNX+RrstxJJF4iVv2f5X4PzTno3y1Vu
oceZMMt5/SPpb5Vh2HfyfTzSo1g+yZ510Ng7XjVtBDNrd4IOSoFnrmyQnFu+KOCwrTwjYaDjU7Pz
T9kBZCKpYkj6lf14Eu71l+vbaW0R39lbPieyKdXToMZeD0Ro7L4ZAPbD/Kas/jj81HgISjDy47FF
2rrO5xM9Uiuvqlp01bh4rLzwXtXCjft05XATmVEGAU1O5XSZh2jVvAhbVZtcGN8/1bF6Z2TFxg26
ZgJkB+g4eut41y7cPrJzGS/0enJRoD8Ig/WW1frr9QVZO98zLJWtB7HLJSeSGYsIPTfG6JoPJDrm
uqy/J38j2Z47Q+GqU3uIIUYQHP0ZHSbxkB+yY/iW+Sc6/q9/yspV/v5Llg5arkZRmCa+JBskW1ef
2+E5RST+/2dkMaWT2ihhFGEkwHMoFs6r+iFX1f/Tiny+/YRcy0Kp0Ud81U8VvWGvufVj7b8YIV9K
hYeG1ovcfdcLZtsY8uhOQfUKdc33QuhuUy+9+Q8zBiEPPgK+gAu8T5gYXV16jEUJzWMZmqFdhv4X
QZg27Ky4BtJDvDYgqsHWcrMHo9ROuV+NblkGn8xBu4uTOrJFVDszNOGuj2nVFr19sCHSsXoBOu0b
OU16OWV9ZJKxgeSY8bc+i3Ya/CfXLa1sanA+GlE9LaXUZRfRTlbS3BAiW+zG8UltPCfSH7stMYgV
N/HehrnI0aDNp4dkfUW3hNcgml4nU9wK2laCpzMTi2OTVTSWexC1uXl1mKUR7zvwFA3Eyk/xz+jN
eNGQb/9q/Mp3QHwcw70+h2u3FOGTARiQdDoMwQtvrlNz5vqf/r6OYeRIcEzFnfEUnBDje+ntrZTM
ukGg3aSRwQZf+Hb4cuPYNFORRJt00In1O5gAaGQHVefZsi2/Qe+5McaVLUkhUSbCJ6/Io2kxxqLJ
yyIPY9HtDggc7KYTXKqaCDGNsO+cYQ/zMQ1tkW193KoXrxmm75PoFFwn7RCLHRqNfQYwQR1diqi2
1r5pVfgghl+8wts44GtHwUBFhNeFSKyxfOtXjRhFKLuNbi28mfpjqvzqtOeNWVwJ3OCw/dfGvI/f
xVGJordjHpbY2INKQND8WwCaO72R9nFLATA8bG6V2ZUvQkWg8r/5/njsKsti0lQHWoyG8oBF5aD+
nLqDuYPDyEE89UNeHbeYgy5kFogULXQcQK6S0ZgbIc5H2HUx4B/4b3+HpsVH+UUSHGhbzB/F3joi
JQvfBCrCw/9B4GjtVLw3vXxrd6o8IGOK6Tk9qjrorlkIcdQ74YgYVmBH5WYKYaUgQvaJfiM6sVUo
PpeBuKVHQlElIkLSH+aspX/b2P0hv/kbObG5lpe7h7Q6uNa5s5Pn6fKZHYgm6spC1/3ePTG9jzrN
YW8ouh6aY/DTh5R/w69enr0Z2TLDT2adKniUzhezNkPDGCDMdaceXT0YhQarPJb6j9TccqGzgz7f
plyuc18+fHMkMy5QuymcP6Fqtu6gItCu3tdJakvT3VS8BiiqFR4skk8SoonWFkHhynv/zLK1uJ0k
+vUVuHZaJpXG0sxR7iTJSRHjanfBaXrxqCQ09naPxeWleG52cWPJlZQXg8KAS11ziq4CPKQgL3zd
36ytH9tzhquTlUEb6Xz9gKyFUTKfiDqPbNN/yqbWLupflfJ23c5KGYb+GBGaXcIjOlaWSUw90TLk
toXGpb8zTHdIdbtICO6YxM/1d/RBS9ejRTfZz4CirWNx6bfn3hzq8rP8E8Cvhccpxymp+ypo3Sh8
CcS30m9sDcTfxghXrZi81DADB8fv9pJ3nhu52USVkGOiPsEjxCkfZil5eLeUx8FhZMUx3lk7ZeNY
rGwSa55UXnEcPmLJ8/Uj9a5ABuTVbtgZbEMkY6PX6+NaGdaZhXkHvRsWXGJRXXdB45ZhdRRT45SU
9QPS8rvrZubkx/nxph19xrpCswhUaMmfKnSjrzaVwUD6+yCqviYGbOneixF4OziONnbj77W4sEZf
K8xvNNJyGZ0PqrQQt6dRrHbjV5GiS300CUwOCow+cBntMkrj4FOqfeqO00FKb9Odf1A//XlOlCHT
pwYwahafWlaVyVrUbW4GtatGaCO2OxM9imHc2vwrlx4ya1y2vI+JjZRlYl7IsqDFA1Tkv6gJ3sMB
BQRm/IB07zE9CDfqBiPj5X7B3BwHUuM1yfguDpsgdV7fdkblWt6HCoJxSXmK1a/XN8ul1zqzsWwB
oAte5jLAhl8EblKL+zyFvEATd/40bGRAV4ejihapa7bnBW8PGiE0wIxD5Y5a6tTp96aVnXwKt5zH
ZYKeEak0SCIeAvxrebuhHxgVDWoNbmId22g8hVN082EaH3TllYooaUnRsazsjy9vKqkiSHIuVDJo
yzNX6MgJd2ZTuVLlO32q7UeEFD31NS632l7XTjfnDGJuYC/knBZuyi9NwbAmvXQDrz9annJok/o4
jMWuy6ob2f9TpqC5EE2JSGRcswdcOvywEbqiV/BZQnPbapJd61upnpUdiJcX0XIjhcZttnAgel2N
KmpCHKqZCM3saQiUOn8nIrKA9qy8tT/WHNaZvcWzoBPzpBfKqXLbVnzM6UFBuOgpnKB3VRXYWGpV
QGCple3GE0c773Jgg2TtURYTbdk3Pg6R+REt4lNe9F/EOI0dUKGDXac95HaR8bVTp+TP99bZBy/c
wCR0sjToTNAYfJbiX13+JAgfvT9VhZgX+t0yLBMHQu2TjOlUnE2W3zZF+mhOyt00mhuI8ctbFjPU
rjQi3JmrfxElCb0UmlPVIi+k/kSpuIm30m0ruLe5mQpmd2gmiaSXgfukp3JhFqyv+mR8nu5nrKJM
QHaf3tNneiO9tN/GTcKUtT3MHQg+cn6RXVRsR0Ol4SLMsEkPF0LEExzvlpPxIlIeQjf8oSJF/300
7fRZ+nLdf8+Lv7h+4RL/1/IipkDCoclrLa1c8ba7UU5/1+az2y2y3JWiBLOqKNBCUcC9ZC/PwkmV
ioERRjfmrWSXjn6jHNub7Uftyi0xK8HNz9qZI2HpDvy20GVhnEpXjoKjgTTZFGfPmW9+vD5vvy/P
5cRR+gbkA0R4hm+dxy1Z5olNV7Yl+fTe7ev8wZM44Wo/fDLL6OvYV70deFPrtGrwl5eF35RhfJ7a
HiBjjwpuN3itPcpRdNSGSUbtS3kgxIqK4hC0Ru8I1qTaetxOtl4F+yCuEmTP8r9UMf4+9MFnWS8e
DSm891SgdmLbho5pIkjRi48dTQ2VZt2aVrCLcvlQTsPnKkmsnWwGH+KyRvqjRljek9LRTuT8Ri/V
BPl4OUZX2+tq2xsT9F9rZCqvT9faqaJ8P5OgAUckKTs/l9/FrqVOdZSKwbzDk49DuA8kxJosyKnJ
btQ7NG8k1e7vrI2QYeWyO7M6e5N3Vuu0pkHSIGSwCnjKlfCrqdU/0Gy7qXr92GTh4fooV5wT8f/M
6AR28FJJl0YpK2jHsXJjfXASFC4meSs6medpse3em1i+gOvJ9MuqxTuNt8NO3Gun4Zv1WB/gFrSb
p/Ftq1D6+9Vyzd7C32rhWJldgL3JssVb0cl+wB0qvnqGo95KpDJ3CYwg+q7bJ5+0bGYZh3zVkWB2
fZL22xCfFfQEic1/Z9iSzxe0k4RENyoWFMZQt7oPjtWu34t7/zF8lHk9SHfN3fRU53bxWg275rjp
xubL/dp0LLZxUhVTU0nYR/rvKLxlyk7xP7bH7jRv5AjJdN8O6x2ye9arJznFz83i7jzf1z5gsaOz
QZQz9Ocrsslz3iy/hbf3RrqNTsXPLTzVytXAXBszOFVGDGz5MvMTNe/lOSYtm5gW4vGDD+dyEGc3
geR9MwvPTsfoofDCrYBuxYOTmpjroTMFKHfF+RprQwayykoq18wUV+yUUzY1R3hrN/B+q4eVUjhc
vr/VvBdL2ShwlOhdVLm65zmeH+7IWuyu+4OVBCvbFRJu+kZJVF/Uofxyoj9BDqvfCVb/DmZ4UK8e
WWSk0vfBre80x+0cy/oheWd1cUiyWhjFmlZfDsmY2F3nWHeg95+7O55NO/kADvWYAzDKbqO7dAcO
dWvUaz4KvDnDJpqZFRbOF9BM0qyJdYMr+AGel5v2mB4HaKvpl5X24ql+G7eaMC701Ag+IYv91+Ii
JvejsS4HuF+ILpqb4GM92sWNciDzQ9IHSZbRbt6me4Q6+Y/+bKCaaUvHEbSqLtrBgP7mTnCvr/xK
QHf2QYuYu6mp2bYKH2QoL0P1rOR35Q+92yoIrq70u3EvNZZGy0T6ucBM8XkkWxI40kl9MUBD1HZy
uJkTo5n96CWHIdvnOzQISLddH+fqvf7+CxaHNQwTX1EFvmDujS6f2hc62Is7YGxs8OFn8JfxcYuq
eO3cItEFRxlQBgK9xdRKWa8XoamWrl5G9iR+SbuNtMlKlpnd9K+F5R2LRGojW6lWutNzs5v3r4eu
z+A0d+XOtD27/tCftga1Fh+f2VzOY54qpN0Y1axJrtw1J+NJPcS7zMk36ErWvCuATQLjWQUBUO75
4ZwSeQ4uvRLOBtTFtOIEWeMhFPsNMyvNZkzijJuZMxr0Ry3iY0QLIRLp2Rjd94wWpVeCopMCm4ix
9zu793dzHa19JurzD1utL6s75J3pxZsmGYW0NGdvIJgBKjUgDSr5x8a+X7uHaapBRIaHxqUKatBW
aj6MEiePd74thh6+NbBip/BK7Rj6hWFbbfZNkcVneKMKu1dqzZZgb3Ouf8fqUN99xsLVyz7gg8Sa
HUDkPSsFLl3bjDlXbVCXRFB3rpwtK+ZCkEV6lvalK/qfpTa1/e7X9UGsBVVUJP4xsFgvvS1NNQm7
knqSSXlcRy6lqG8lz9RtsZdeBbm6A/+/lchZGxbXP0dgBqjy2D8/CK01ZkHalVhNgxOUi7tWeLo+
rrWj9t7C/AXvXh+pETeD6NccNfBBgSU7knHnV5sg2JWEJaU42q9owIIw6vdJfGfGmFovCTrWJ7nx
T/1DsOvs/N66rY7axpt3LSAExgjTJekRMpWLGQvrcChUCKhwHUA2ES/uf7ZK5HjZ4BTtV1r8naCS
NghFVlfpnc3FHI5Cq2WQ35OuzF7S+F5XXq6v0eoF9n5QCz+lTIXWxxoGxCMFBm2v84jQP4ZO9NUq
nexRtoN9/O2/2OTs06yg0+G+rE8ZnSK3Zp+Vv2vDgdM/6KSXjh0Bkrir/lLfKm0n/NiwuRaREBMC
fJk5xS469EKx8ofS0gu3yG2v3+ElZiyK4FQpihtO9apKAPLEnXwyvgTqbsP42gl/b3yxijq6JfJU
Ybw7tK+dmx2CD+mt/6m7n59OyhFtqPQHfcfRX/5uS5ZqddO+G/difWPD95usRA0tITRUTt2Jpssb
+fQfsBR0hEAQhz+ZQT5LLEU1JnqlwZlKIs279R9pX93jy8it7Jq9DFmCcKt+C583Y+155pbvwbls
ACicChZ8Hec+RtSyqApqdZ5ZSp12RYy3j4/hvXzI9taXygl3wfH6Yq4Gne9NLu4cKQ3CYBJYzLlz
cLjxbuHYPXlHypHPKmNOnfYQpjMXT+XkH6zdJqB61a2+G/LCDZWlVQn+hH2SVn3gfG7u1X1+/Gg5
MkDTFlml6BRvPmpWj887o4sdPA5llEct8wz/uxOXb6qICzRRjoKK+fr8rloC/EOybK6SK4v4tk0H
qazzqXDrYXDgnDiVmYhay0ff2LieVuNcC8FPVI44nBflyEyoNMNrreIfDM5Es9vzrFFvHUU7smlp
6t+2duwKSJgs9xwU8rgnqbB83htyKtF2ykzWe+0zWbn74Ge5nzuUrTf0y/f9lywH9JTeZAYs7MNe
2VeO8DH/hhTTH8/z2XcstrEYkBrQSr5Dk2VbaQLHK1UKRokteL+uW1o7MZgiVMTjgwRa+gYhqntp
mCRM0QJQPwIfQbYntkPDhkjKKX41dwZd9TISw45qobCSvehbb5oVP/GbB4GKpmxeasWzc6NAz/iE
GTlTfKmfmGuyAd1e3I035rdtzMwKzOR39YSuv78tLt7kaewhPT71uIkDckiHOe+hfvQ+avkpPIY3
2q28S58Lkr5vxsfe2DhDKy6COFWj9C0BibpobmYtKm2scia8lGyhfij9fE8r9IaVtfQOdFLsZRgt
SHZcRF5epgl9rcwHiNaO0FZAmXSn8MUCJSjvZmaw3WnT/a34B2q3MNxTUAVlucSZJMRgtZfI82bq
99FHIKwkd3Ye6tjjQXKiU3bbvPib2MS1/UPFGKekc8lpywb/XiyL3vM6wgdrZOMqDspvu+vHRFq5
queq9D82Fj4Wng0hbHNsSCCfOrtDh6u1+bf1YQYIBgf9BlEsSErI+WL/kVjpuJlfnS+PxX169g2L
cEEAeC1rFd8g3oan+Ak6ZuSPHN0uvuqH7idF+a31XNuq9KTPkTtV8gvMZyNPptX5ZeFWVvc9ksmy
VxEAYcn4fn12VxfwXztLwKVK1gTkNXasxOOmvI/krSzc+vrNCsKcPGAuy9QCz185mcyaoRAYmL/S
PaCyl+EuRT3K/+mdrGO+4wzKd/Vz+CF+uz68VR87J3JnihnqwstAaEA4uUtLf45KaliQk9sysWFd
G26yD+GD5ai2cou4PRDF0slvkNXYIc20VR6YcycXm4eRU0+lzMkMnAdjSirHM/SaQzKUO7X/K6Ei
YFqjU8aHtNnKcmwYW7Y/Fdng845gQfvmW4OIdiDFuxJSjLzoKPttsdyvbh9IwOZcB25niSUaei+o
SkPNXZGaZkHeVBy2lINWALom1Ef/2FhiiUS9T/XBF3K3vc1uwlN4y924Dx5nZaRtAozVASFPBEwd
iC4VjvO10rMecrNhyN1M/dlGaDDl/UaAsbZAc9IfA3BO0FxzboHHQluVKgkGK3e17rZVWKPyewsQ
S9hMZqx5ETquZr400GUXKXdjspquq6PSNWl6n7wvuf49NvL/MiCd4w1UCbjNsuStdrkEl2fL9m6V
D76gflODITy0pgAHOJCNY11Mf05zyHmWaHdhSFAsLRt8tTTRc8OqMJmPrQ0l264x8x/XXcfa3NE+
DDYJHidYXxbrJAye0o9iWLim1Bwjw3zMMuDnVrmVyli1g9QFAeDMQLKErvRVVwbjGPGEaMIDneYi
rxfgSaJcZrvrI1oDGkIpp9COSWYLPfeFI8pFNYdHSYNpZDf+Sh/DEy0gtoqQATJjyFLC0bFhcH1s
/xhcHt2uMaZMMDAItUtoAyyDznEfHJCI+j52FAOgBdglxy0JpbUTRu+3JHF8gbAs4y9Qll6bqHoO
qR3dSnGdfReb+ENghR9Ifp/ScutEr/kM0Iegpsmf0Ki52ClWFDVVqzDKLvkyih9F78vGNK7Fduq8
z2G2I5xcvo18WuZo/5hyt7Emp1StPT2p4R0ykM3exLgzc1kfjTG999A1cQIzh1m6rftDh5a5DT3C
mxL5t1GVmU7qJ5uLrKxcbxBrkLCCjIwrYF6Od4nGSjYTP++4A1I6mI1btfR2JZqiUvwGPb4VlrbS
ImI6/FCntzj7Btvm4b9Mj4FHmGHrEM/MH/j+A3JNC/10ZFsrjvC9PA2HgZoXdDDe7juBYTY5eFqn
2GQWWd3d7+zO++Kd3XQoxK5Qeu4Kju3NFFkIofTyq++TbtgY4uocs5PxD+TD2QjnpuhZq4xkrHOe
FIY9V/To2xKcmalIcYaH8dvWc3wt/6nMR+d/DS6ewakctZLSNb9P7k6dnNC3FcighlNHU4UFk8GP
YL9pVFzd6IQSJjWUFf6QVAqkWh6K3A2JNQ5J1vyyxim3dTmMdqqG6pwe3w1NiVK8PjzJifzQx4r2
pTEy4ZRWsXJUu+BF7iPXNFBFVqRkn5fmMe/qfTZYn/IGhJ4WlX9NWfeFO/OLn6v3dG389E0BdcA8
disxLmxG/VIV+h2b7dbUomd10r7EnXIjqsJTKiZOV0iHxIj2+VjeBCnPu2jw77q6uQ099Hc7UX8x
GlLuvf4k9NkMjz9o3ITK1B7LrgDTJVpvaibfxGL+s4DS1K5z6bHWzX1vWV+gJiTVrA/BvhPNJ10v
j1yjuOnOe0K7+1aXEkAk5l/xELyoXf08ptNzIg0/EzV4iBoNPujAyT1t3zAVdR48tYlPxm0kAxi3
R8NsDyBijznq0EUTPBitcdu3upMU2f3UijSoegi6jvkHoyucUe7vmrTaa158qMf0xY+ALTXDXSYU
X5CEfRsjkSaR/hTVRWBPlGVCUbxJJnkDjLEa+3Giea/Da0sac3FjtdmghkKvZ3N6WgWMdqiPKdve
D3ae3T0G+y1wy8rVQaszKlP0gfKkXcIESUdnTVGNmesJ7Y04+EcpnXam+BZ1ZMFRVd441vMpWrwM
zswtkiFBq6ueEsoZ92O/H1wyw9+MvcGDaEBwcLPLZg2jrNLfytVPpUYluXfuRVpulib0MSehSgfm
4xHep8f2VXYCpzx6bvziP/CofebsNOl+2Df4zK0zPi/YxYjBvaDsACX/BYzWoE9F0RUmuMx/Danm
JJnyVA6fRRF4dkJlJUzvGtXYuiFW3CcEtP9aXXgzP4jSSae0AleD9VwGwldEU3xbTTh9vfEkZwHM
QZY9RWlix7n4AKjSiSrNbpp+KwRbiRX4Eng75wY5g3U4X4IiDlpPqNvMbQNH+Ryeig84pv/h7MqW
48aV5Rcxgvvyyq037eq2LL8wLMkGSXDfya+/CU3c4xaa0RhPnKcTinE1wEKhUJWV+V4SPEHlmxR6
koB+aiKjq179xyhPe1A1S9p0ENj7nDVONTeVfQihO09snlMxXaB9zM38lm7G/bwVffDPbOviizuA
nDjwPfWioWpocZrKmFE/to1Lf0433X32TCZPfy3fjY0aQmP9diBe/DhunaPgeK1c0OB4/WOafYyz
Cxo1qSLB1HMBykbHG5N6OyjjtpyoN+jQgC3Zi2vXGSHV5oe4f9JN5KS0RUcmVvysfBb8mLUvz1jm
8UzCd78YIClqZ27zUss/IXpWiAmmwEihdw8IibEvgmITiYfPPss33OYDpodqPqgcoVbEZ/wtBSN8
v2DzdUnfayjF4NtTK5zH4YdVWIZbmt2b2v4ewJ3pas1GgoAC2KblcCi72yie7/Ac2Slq/4uS6qaJ
7BcjjR+oPvhWnx3z0sE7guLxkJUYRU6pL80NSDxa3c+qCnDHsvuQrLIVePPKRwVZsAzsIQIYhLS5
E5ToS1O0bZZh8osEWpf76Bq4xiwLYobADI/2icd86IiTZ0cpyn0jkvdZUoSRnAua5+tmALlx2OPB
5tGUUT3auaHE2XFyRm+h3c7qehCNRdvr3rfifHj/Y8s+p5wv5iOIWVJ7QAZ1tMhdrLxpuai0vlb0
/mKBC7FZpSmS2sNConWbqVKA3P6hLpvO/tVQ2UurLCCgGdSs0a/Gt46YG5rLm1r/mDXHM/vf15d7
kb4yEV9cMHhT6yj8XYxZA9tZ0IhkTAh6xGQnWKVA3PjLeQLqL6h3ACLjgo0FbD0XtUbeKLcFNe3m
YVCgAc2aKeNmOeoowm+Uo7bVfyoH28cY++OUeO0DpJrQ1i4xFST4zBe9O/4ncE+hfMisKOvwE6If
Slh8TNAH8eMkTE41ejr9cX6malDKwmo1y1POwwxvlgu0c0YbaoCA74Qy3S6VUKePDW+p3mtF3aA6
Ax6t3fUPzN9ovEF2rM4ie591Rmwx5WtjMHzHbndFabmlQlw7fWrw6L1uTbit7N1yZi4roLozlNhW
/XHw58lvdujTxfeRD30jT/UxqgDoS/bYCtByq6sEDAkSZ4yhwOa+ppVZZVKV0Pc1G/BrKz+01nQl
UJZ38uKSJvaur5KPEZ97iqBqoiaJQhRfNomKUqqLBsLThCZh1aQu/l9w3cT6udTBkQl9bQPwBLbi
s42Usjoux8wuTjNaY+Z+/smelO+TR8F54qOjuxOmH+zQXbjmmUUuxTZjIxkJswjRaUiWs15cHBaH
OdQC+SCq9F/0Oj738MwadzkVcgoQqqQWp3af7W51YD7GH/QxelV3zg9jA0JV4ulbJpj2OPwtQIAz
zV9YWWX0RqVZxanRl/1od5u6Np66RHtJ4uQo+IyCTXW4ckSGeaAypdjU4ibWPRXUdUwDQW98CML8
C1qQCyA3vzYusqbELiq70YtTHROcvsk+zXWh+FQrnhIJ1NS0mn+SxtlWshIQvW23o2S8VCXwj3an
esVkblCSvrMahFxqdkMwJirmmZT0AO6MzTjbh7LHxPDcGPtYlh4qM30xJTBDpUslmFO8KMF+rgSU
u6jzspoZn73ggpwt2hrFqQun0FBdYxs9sCBi1RjVqdAZFpaO2Le4OAB/LPJ+gakgBwwnsBjvKqCP
yD7a1rsU3+m/2gJJuop8E1QSDuf+aqORwTTmAtfu4IPD9rbDBMzozzflvei2vQASfO7k/2xBIOBr
KIn7XJ1Kc8JRq7z6dwWQY4vbFgQZOF5h/559q28Uzwyz/ah4Iqgen7V92kZaAb4YFHyBe/xqWyH2
MhhxU5ySPvFtDeJYxMsMEfXHakD+Y4V/tvUFmhKyA110Jlc+3sjC7h27tnjXQC2RdbZR5zP5mVZD
p+bgpFlxKrUsca3BbjzLZJBN46PV49m/HjXYplxaQ8sL/z3kI/hNyybMK8oWLSCFuNWqnWNVuyrG
RGucgojyJZEwO1aI8qG1LWS4RpC+AS2K0YCvH6rOsoUCLFWcjOdYdaMNGzoBRKv2mWtMYNpK96IS
0kXNijnHuU3uxsk0A0wEE2xC9/eT77AISZB4ShTMPjSyhRi0NWdEaQOlb6AwVHQ9vq5RlQD1m2o7
P9VVQ9CgQtMy1/261p6uf79Vbzmzw/b67O62MC3btSTG3T3V23xynkvNfhzj9h4lydfrplYTrvM1
cfkdSG5KU7KkHBeMMYe4YxQ/CaDF4eogkMzc4i5/yF+bjYjAd9VdzpbI5XlyNlmNNMCs3jSeYQID
/nJ9YSIDnD86I9R2ChUGLK0JbIiIN4Zg61YtgGUV3WswRly2fPU0r6YoLU6pVO/0PguQjgjS0ouS
zqeHAx+ooKADtBEfN6C2MevVrOV46Ey+n5RBvtdeOpQuTQR7LbBbzyH/oje/6uhnZrksIDdTjZSJ
jmp0DVAVqrGlTtwSnDDXv9FqkgpqXoxvQ+0K42qc87XgCYyqUs6RMmqhE0ID8aH+xSjXIIMRQltk
fBPO0/JgfbajLCSCGAztyQstg3SMrVFdUGg3XPsxu6E/6beIYloN9zUBIk86ZXel4ybH/IO1TEdh
lW5ta8H7AeJDyPuC74ZL6OQm6noMoOen2PxlEcNdIK9WC59Ra76JtiyY7BjJE+RUvkYQvbAjh1bY
WMONBxcdYQZyp7+kbzZEIiRQO9LnSYRQWVkZVN9RMUJOgmoArw1rkqqfuyLPT8r0rA0fkbOrROqm
K8v6YoL9/SwwasaUAwJTIFgNJmTPMWTXk811n1xbBRqceAVqAPehTf3VBMGDd4i0KD/NRf+U0Wqj
tsvD6IikCtdWgn8fq0F9DSkc5/mVNSyZVtIcE2Dxg74URyceH6+vZKVUgH/YBJ0F2BEAT+c8rVRo
2aQkQ4jt9Gctyx/wuA7aLu9do+4P6RAhDVZnEl63unYpo8KGfgPIH9RLoTtMvhV9v0TZSX2sdmh3
QF/m3XTRUd+gmSh4SK8l+TCGjAMoV2Ca+QCyoN5tIqPKT5WCQUEg/sPoowfz3qOxj9zpVGz+Qz7q
gHYPEDMLrDoXqKViyhejzZzsZJqtZ1RSWEdT0DalIJ1ayQBghkGxECHAAcalvW3edNBcgRnwlnuZ
8j4YynZKf2dREVz/XGulNAQiaMmwORgUCjh/7yHKOoH/K0cdS8o8Wd3nkFwBViVob627JujaEMVr
A8HScSUIS//GZ8TItGhQm8UjLmN1WOEcI1QspeOr57Yyq/UIQaRT2WguSIpfrCF5mmI7zHMnxUkX
CYJdnnITqmog4wb6DLcqDwiPeynp8syipxhCz7bWP89zFrRRJTiC62bQTsVJx4wbD9hQlKwjSeNA
YYlonlnbbtrm7hyJNLkuTzpbDc64roL89ULwNl8Wh87yQk9tTQFnuq3S2ZP6p7gFd46xbeJa4DSX
weurPS55a7qMSr2u09MYTe99lf5QplIk9XJ5AmADgtgMTwfBYP4GW8a8V2rUlk8GBXln3vyiY3vq
Ee89Y0xEFZ3VBZ0Z4x4SzZwqFh1LekL08qJedxXrryFhDF98viDuSGcRUMYdJH9wJY9Be8e4hdBe
P9ruP5UcRdDuYP/c1xMFc+hzKGB5xUOQv8esVouKGqWjk75Jtvm+2yp7PcTwvyBDXfXwMzPcjUzR
ouoGOYEZZT4A3/zgNP1LVrQCeILIDPv72cUPaYN5wJMIm6f/lrSfc//dod+uR8JVhztbCefUstJ2
DUliegI1upt2L0OXQKThaA4isinRWrjcbF6UeJGVjAL7Ivmd9QQ2m6Cnov732nKQZwLqyCYOL9pd
UyFFPTgg0lPnINcrjJtBZgN+relro2iSZy3+nNvijk+9RHlpy7Clzl7aRqmbj+Xi6ZazV+dig7/F
aHlWort/bR8tqDoydl+M1PDwXj1tmoLoZooSGP2JmQXUm1PfepJ+KpspiA/6GwmXv37yQY/wzCTn
IzogC7j7tfSkW/MGU79ubYo0kNbO7bkJzjsmpapSvVWxl+BzqCDhkeykDUT5tn/v7edmuE9GezBu
Dgs+maaC/txMkreoyW8Tp96aiIXBdWMXLUsW+86tcbGvsZ2CDmxRjDRHucnvIHYI2uDye7Sr/faG
eOS9fZMFVZQLSgfOKj9xsSQQ8ygxII2IO/jkoG27rbFJt+pWVMxYecfi2oV+pMIkRMAGwK2vkqNx
VnCLYH0KpupC9K993W/eOpASRS7I46DKJ3inXGZMAGMzjDHuRlO+AHtE6ZJ0cdXTUyKXm74H1gQT
cHeTkZ5mIgVUl35e/4ar9tg8JIYPViQH64mSFo0reuqlvDvkSvQNYut2kEbIapI4vYuTYfovboMU
TQHvAQ74hW6dYQFIqymUnirMKZY/UZtyk8fck76xLuvIgGm3MfGEjay1cIY5C3BZYgIUg8TcEZQU
yGSANzM9yY/FjXQ/3Gi+8VbZLiPvB2SsdLtvLWvwor5YiSrR6lrcxogTGukMdH/BIk50WyexjYO5
KOVW19rZK0pZckugiTuDvlaqjk6zJidAM05QnzBraGzNrWcR+l2m0km2wVrdqXXt6oOJEtGgqK5s
93tadIVbghzNLcq+ADfa5Pg1kVQ3b0Ck3agSuhRKIhh6XHlcwEnPFsPFy3IuSsMe4ZPypnRLVw60
7c6ww/5X9MCGH6VNRVxAsT6cj/5FjIBby+rOrXPf0XCKvup7WB+jmyR/ivGKuX4mViMM7labyZQD
K8w/nshsZzTvkP2oudS6DoWI/KxphyqBIJpOb1CHCqV0+qYDFe8NsXq8bn71SOKViHkr4Cgv9J7o
MlGpaSLsbqW95jWcw0wedSmpPW1WfS1fBLne2tWERxpg9+BcQfWb20+QGcs6ePvSk1TW7mLGrt5l
d0bxTaHNpgDRlVq81vXiX1/k6nk4M8pdVHJZgt+Y2OlpqG9L+g2zRO7Q/aiqQvAtLyCb7LY4Xx0X
wxccO5rpenpijHYA6/oYEomlg2540h1A9smtdWpv7O3yq6rdFoHd8CwN48p4bwmu5rW85uyH8JxS
adynZokSLOpo8T6fX0rptZhmQWxd2VZA2RFiNN1EgskXlltJHRa0jnD/SxYQ0uPdIuuLqxrJyzQJ
KXtXDiKMoaCBFhskiPl+lEbbaFKnATFN03/nkCcBwrgXDQOvr+h/Rvge3kRmJ+qnCUZMyIK2ily7
wwLG9KR8aPVx99deifkQDPgA+AQQAt/tqsDjERkzvBJM1OnWqe2gxlxUCDnZ05yJ0JUrDoEJNkik
M0olsBFzJZoILKaxMcEz43Hya9A/Jg54xXLRi3vdDNTJWIn1cmZpTnQkngRfSakfK1K6hYWbXROk
ESsdDROL+Z8VflBJJv2IuueYnurAxsvUgjBHeh+HTIJa8eads8frwZf8RfAcVtkmce9hxAaMDoHc
+3Pe4usLcokkOWtRED0N47SX1emh051DF4+q3w4oiasaqODtJMUYYut4dTe/6n11D5minT2g3z2j
oalamMxgdDvsdq3S4TCjAx+M0EV2m3IOM0Iyt8t0KghMfJQH2TqEAEAPAZUdFqK4qFsOoJK12iI+
NS2YU/ShCBZN2y2EbIlTPuRR0gki7qofnO0UF3GXfgb789Sl6FUTP652dFTcUkTNtBoSzoxw0dYw
hjwF3DVF8wy4heQjJrVg39aS8vMv/pmcnNUMGLWGVTgw0f5mczztqXpLMEiOWclA8zpvPoiYblYj
kAakAsDXUMnmi9EtapW5pcGg0X7vUV1v+vbZaAqINjQCAOT6J8KMN6tfAuHPRQQ9U4xSt/P0hGm1
nVKnoTS0O6sxBVWX9Y/0xwz7+9kOzrUxLG1CYSZ+pv2rNIikyETrYH8/M1AqSTuqbYY7VwNAZ/6m
M6HavBFVCi57fog54IeArgtbzMVUn9ZBjhPTSqcFMr8Vcl5t8ExwwnW32gTvK2/16NXoRbrfF5Bw
HFcEUweURGhOgB+MO7lDDSDBtFQwWw3yNrMmiHvn03vdS0c8TTdJD+CHFrcFSGul1Ne0dlc686ZT
nA3R0m8zvqk7Dv12ySHdWRat11ag2V0QJdX2qU60YEjU91xDh3YoW/lp7IcHqVGk0GyizUib7Zii
kBmnWvQfvALZH8bGoO+CCRfu6KIuSxM7h1eYReI3kbKtM9EraK1ggJY3LiGddTAvqr+gNbXswoxR
aHnEC6jagWAI9YJccqkDFP8SsGZSvJF2Iv00VV25JkBJx1THYPqCZoNEsb4AXJ18NtzT1CXEZTxS
0YMe0IAEDohjmcZ2dTtthp/zLg2QDYqe9qt35PmP4M4ddAYdAlq05FREDd5NkfHdQVYWOrTIgyhG
9bufkaPlFQHKcdS/9wphxOH9XqXmPimM2qtjW96WS7p4fS+FZKgFL4GVJh8IdXXkI6DpxP/4/omq
YswkTSYwrdT2k1JXatDNxrM6zJWL+/e3QfR3y57vLbMFB7wxIpGI8kOdar+vp2F8/GB3I+p/UCTH
a+RS2H4AyElegAA6YRveu8T5LTsNRKcbbMF1QwprlvLpA1DuKiziZX6h2uGoc9z3To30IQTtM/qM
tQ6YQv9JqDulwXVr/JXPAse5MXbRnIXFTDY7LQabwGk0bTfDjGsEKUuj7TwNUMncEb3rVjBAX+1x
gQoOlhjSgsWxQtmwSyG/48of1q3pK3vFKwJMH2ZeIqKuXSt1fFkml2j0E4Yxy4mlZCHZGpKvbOOw
BDHTvKHb/pZuM5/J84yhCuJrl4CEAnxY3amiB8bsrbv/BZT0dR+4yFbPVafZQJ+fhsSn6ZtcCXEZ
bElX3IjnDMlBUCLNFSzEuyWM9uCFPjkvJGhejDumM4jQ8qiYGNEivoitZP3IYn3AZ4Ch4oKfBbg9
O54r5AzK8+w1O1AA+uTWfmbDh2Kk3EpjHqbOrLE4e+bCgy6hdAfh7VP13n1nnflpG7+Zr7rvbOwt
Jl8F77G1TOXcHJcQNare9q0Dc1IUBSrN8DBv/OuHcj0EnC2Ji8p67rTjHMOGRkN2I0W75U6rQGZj
eP+CB2n1IjqzxqVGcdprna0W6QmviiWsnzDU7Kmv8/3suHqI5EFUZ1mNOWf2+JiTJfWilbBnt5Ev
FQBkgU+gWxJvGiavMIWls9WTcGaPizkzjZ02UpD6LcRnyvOAZ79Wz+l3TNH4y2MXWPthAjNauo88
UWOAHeOLQ3hmmos7spI0dpLjEPZwksS6bbvoBlR87pB/tHK9i5Jpm2SCjH09ozkzysWWYkl0KZ2x
v5jkCwoQ3oWMnwMMGelb8zkBLO1q6mWbVsDfKjr3fF2kghoeJkFSPIOCJVSRxYA/UXsavHbX3kuj
W74IjonAcT+P0fnJn/XBKQiOySThmORghkRtuf0+BeoNc1xRsrR68kGfgDlysAihyvQ10KgTCp6T
hGx07tX9VEfbSDUFNYtVV/1jgt9BkkZWT/skPRWJ7iKnd0d1V9AmqIt7Yj12siO4/tfK5opyZpAl
I2dbSBepi+oZBrvvC9g1oUlzb53IL9UEPSNj8R9v+qP9PcMkK67KxRexuqy7zJl9Lnj3Qz9Leg+X
YTN9sulCKwakpijY47IAo8xWRPomXDAXvhWVTu1SYsHzo/2YPxVo5UpB+hKH1Iu20o8FGT/xZDfx
o0DZCYGL6y4E2BH05qCNww/rT3WPu6ogqKMzJodWDxd0Kq+fitWQA7oNNAkMYDL4Ep7e63IuJVIC
NAZjVui2Y2jiMIioYVdXcmaGu6LyQsGjAMHt1EcvkfQx5YKGzlqFQ0UrF+8+VrvhFXzbRmkXp8bD
JGvBQmjn+f0kJ6Wb1fNJ7Sb/+p6tLQagZxMNDgwHqfzJRkXUaXUKY0mh7eau3hWAffwHE6hFmpjv
AIibf6HnBaaCl3JOTgrpXV29S3LBFNIF2SpL5Vm18/8tcHcNPIlaRQQLTHxcyb3CT/b2QxG7GBh1
DqkPFEjhmoYPXn7MJmne4njOr7rathheo54oWK6+LM9/DhctbdRa7LhBGYRRlUM+x3bnFGSOrrYB
LxWbigqjAw0jdfsv6AnWqjBntnmBOrm3J3tA2xoXkb0v90zLewz7XbYXYRtW71p4DSa9MWBpX7Bv
pJk2pZ0zJmw4inUd1VNenxitLpNeNw8T3g6mV1EX5c3NdYdajWQqgL1ozKsAQX9+gLPQDRyA0yYF
TFvPEHS7ccJ8356keoP2UTCH0Q3dYVbgBgP8o5sPYfIs+gEsLeRzG8yUolwMDkZWMv56dWQVrqNF
nempyE7W9EbNYIlEAKa1KABNXxs8F6Dlvxj51hY9iU21qoFq/Kk5lpfJqGe9VtniXt/MtQCAcTq0
PHQoTqFyz61Fy5ZE7jrADMGRTpfvS2oKQsyqp0Afk3UzmeQoX0i1s85uLBA14DxEe7t2cTAZ2VNe
ujYkmPUte4lZRyL8TGudY9zwfwyztZ/5SUrKkk6OBmTonG+lusOLZY4zALJVvzKgq9LFQ2CPCYhs
ZykglS4q8q+++c9/ALe5BJwLoG3CyqfQccEc1m6aZyaM1AXFXbO49RhuMXAnKKOsec65Ue6RMcVD
7VQ52257Z1eSqxWL36pPdWeG111n9f15bol7XiDUVw4xsb8Ghi8DWHGLwh0OibfYHvBUePJGwXWT
a96KHBSAVZT+ISrFJW01NL0XiYFwQXR1U5rKm93mx+smVhMzdN8VBk7RMbvCrUodrWhxCGCQ2v0/
Ws35rQRmVcWLD3koDKNrSQtKBTh+lmIiqHAuUtp9Y9LaSU9WTmLXmTqM8sUaceelrTC2XqNROB8V
jGG7dNJid5Ya2ZuRC7gF1beFPVc7XK2m13bGfbw4rWvX2rFp4htbanRBqFg9T6gJ2yB8QTf7Qg3S
bspO0VKUsKLSeexS46lXIs0bnNFwVSuNfXWRa882mxtJG8KosxOBZ6+eJwaz/Ic7EJoyXw/0ZGX2
LJt4z46e7A272gPzjr0juwqiRbjYMQIPnF29/Q8OcW6Vy9Rj0hPNYTWJcV/tjBD3zK/GcpkWHlP6
6pW/93Gmc4ILDgV4RnbzdZHEGqVYGgZkM9bsTrR2bevp+oqYT3H3FwI+Bn0RjtlgHbeNPWMUh1Jl
cjK6xk0UvMsfJMgJ/rUR4ObADsUa6kDHcseowNSLVnd6fKK96VMVlVzjrWzV3XUray6BbiBYBFk/
EKk/l2xVEyKFRJf48xkFAizPGcJ2cvPNPzJWDrrIk4fxBtHA9soeaowiExzl6HpdwOZIbkVAYaMq
npavFGVbI7ltRJNYawGWCRdgkA50mcAFcq7QV0mStktKULxl2gFMy4QVFJnwmL1FLUPg6WtrYrzW
IF3HKwrZx1fP0zENM7aRLR0pEj7P0NvvQ1FuiSoJU4KVOI4Wru3AOwwTMhvsl5zdzKacq30eNRIj
0S7dEZxtI5QC9sPb4DaYK9bIfytifLHJ3YtymTZDmcBmNowu6X8stS6KT+x7cAfriwnO5zuyFHOx
wMToNTfVbtgx0vrmpQkUr/9QhfDUVf8430bu4UN6M6e6/rmNxTH5mT/l+zRU/pGUqGRUTEVvmzUP
QbMVnm+Bf+sCi4dHNxhap0o66g50DkfMoOepZ4pqQavecWaF/f3cO0BAG0kdljUPOijNU+ubNKWi
wMGc+eJbnRnhXDDFHOUkNTWWsskiyAS1t8OWNZtGcLcIwcuifeN8zzC7rqtTGENT0ZP0AxJSNxYO
MrOL6NqSOPebK62pmwhWoh9jgDZugDnf3YRalvFTLEHN/rFrxjjfqzW6ZFbPjKlkv9h7BxxC9XRw
MiVMskdBlF89WGcfi4vyDa3zadZgjMmpZLsGGkdonzF46xRMgNQJj5bgg/H4wDGXCCSvYVCXnHZT
Y1uh4Dz9BF2RKGYIPhoPEpTyak5pBmdPvgFAv203SP50t3CXwAa1jhB3vWLOgIIa+J0Rdi9Hs9XS
tAuMwlJAw9Kj5i9b+6ZDeCKYw8bo6Ob6d1tDZ7BHLAp+mMUGjI+7Ueyxq6YmxxhO56uzK30nd2BM
xMB3t8luK38JE/Qgq5BCZDktAP3uw9aP7snDOLgW5iD30qPq01AWaTisEPAAVcHUeTC4i3vu4vqZ
s3ixmijBvdrjoPR3shcfjXvy1O0mxGyIYQTd7/dlK3nT3r6B4kiAsR7yPu+Se+ED4DLYMaZpoO9R
SoG6HV8eI+aQO8PcOcfivUnc5NvnhK3ftB7kI+tdFqSH7FH0XdjZ/Hp2Eb51lakeg9bmggx+lpD8
5TJxjkR13lMj2sk9gL9at1fa6qNQmgNdhCPLlycKmRiSTSZCaJoOX53NY7OaJymycITnwMrD7pkE
jK599Isn6BJHhzggviJAJK70EyEyBZJYjN2COe+CMWVSwVExLKZ1VKkOOP+cU3fo85vR7g+1pqHt
1ap3ViVXni2R0avy+qnJO0uA5OA/8SeCAtw+mBsF2OUi28mXGuwfdU5OU08PtkZv7EkXnDR2gZx/
UWYCIyN4tDIkz0XRmE5LVpXtSE4KyJhL41nP+z0x0GN/v36i177i+X5yUR/EDw6egRbKNfOPZPgx
TFEoS3lw3chKxQhfjU2jAAqC6Tq+wEcJzoktTxbSw+jR/I2zsMlPDehdpR+V+5oF6htDJl03uoKU
+GqUW9o06aalVIoFRtMBZMVM3oVume668Wxustf6F6sCxPfdnnVKlj1UIPqd/qIF6aOoysFus/OP
ifcM2mwGY3tkZQg+7W9IrjYRma1j0nw40vtI9kr9uqiaW2mLRwoDvPeiotFKSPxqk8u5lqE16mXG
lk/hHMg4Je8YIvMxz5I8Snc0kIJlM4b1w4LybodJK80bd82ts+s2FWhrRJQDq16G+gKmPdi4PP8Q
MW0KXmcNP6bTwNTeqPEjbZPNMMepf/2jrzwf2bL/WGLX5VmqaUEVI57S0TpmNxBX0BCQWP/P9JPb
1rf2zRPkZsx/cQ2vf+E/Zlm+c2a2LxPI9+aDdayWZ9AZ+631UmWD2+rEs5ViV1uqO4yC7rhoU7kv
3NGst0mLpTZNGRIJA99z48fZsBVs6WfJ+MJ9dRuMClCEAXKf/ZCzxZGyIs44Ns6xqXoSqmRMfTLX
yrfeAPlBCzLd26Kdkk1a6ssu0p0kyGq92zd4enpTEqEkW7VolNBh8Ue5Jl5ZWmMArPyTqbeAQgIx
gfpY6emRdNsRsPN2fZ55DUgXPDWzcn82J8V1ygrzJQnZaqO1y0bHL8n83s3xW+kke2u2d9QsFzdr
M9PLm/KQlmo4xIYfEYCYc/WBUBvDYPLOtNobfYJ5J9fkY+9IkQ+J453eLDd6WuwT2nUulcaHGstz
M22uAkPLUG7IW9XtxnnwUYB2JTMfblUyvPRRlNwtSrNsliEuH0HkqLWY5zFjv6Tg1G+7GuU93Iyl
4/iktHdOVn70cmq6UM9qgxaKVqVmPEsRWPbR4yF+tMRb1XJ2ihVvEtu5X5QIrKFQZWEzGbe2lgf5
2G3yCYX21pTR6FKm3Gsy7Z2O2Rsp7LCtqwOO/JNDjdOcLi8kK/ZE77bgJPYHaALg4Bz6afypZPND
ZzjvrV4ETVSe0rgbXUuCBlubB82ch07hHJw+v9elLMSAXJip2s6s681Mm4ekiZsDhgaacFIm8CpW
RhrmVjndTHoDKjtNT115MEBeoir5Xav1UMApxn4J5Qwow0XKkp2eUPPBbirtwZzs5cmajPElduy4
c7UxpQczl0LDbI7SVCZe2aevjWSfpriJt9KSpl6ba+N9TEVIpdXTZKAUCRZ/0L7wcOeUEfJWU+Uc
aQ4fLAo6eXOPIQd5GUUX02VPDzHKQo0LZTnI4fEF6bRsM7XVUudYR2a30XoLKpJRfluX7ey2MrCx
S4HqSZRZ9Z1DGA9XSzZNXgM3SbPxNVtG3QMSaDooUb1ZLCV17QR8wYa5DAFKWN/laexEjxoWv85D
wGc6AgE9eAirkvFdpbFpDIyqo3A1DTP06yfrbYQYhdeo4743ZjdywKFhllOot8mvPHN+pVF5V2l4
sDZtLdi+i3r+P78FAoZguGCCNlysxczw0GGIT8K9Hm10zJzFofygbRi+2fFFjGgXzV/eGhdl24wW
UzlTggYsStFQ6IgwebFPAiYHyZ5ZIzrRtksMr73P70UYD94pP42zMUkIjGHukUeNT03Td1PhSEcL
yW49bUsKZLP+UxDgrbWPa+H5CLFrkLDz2VmZSP1CNCxxCiXHbQboLSDCB/G95Bk/Jg/kHu89cOR+
jmaQiERkJc+12UQ2E1RBdsjzLdXZrMV1tUjHZYDPt7EmexFJUX61lePQT4N7fa38hrJMDDVloAvg
OJeq8MpIMXWQzDYkWEAFnhYTkpHoZ1SXfz+kAQtMeN5A0osUnitwJMOiqk6S28fUzFyzjzzavWBq
UJDurC7njxUeZJU3UpdMS4vljAPIqcyPuo9v1C6qBNvGnPz8+LNtg2SVrUOiELGRf1/bZa5RpXSs
I52mnRY1B5JmIiY03hOYDczIoxcEFPclH88sMWETls4savE0KpgLzKpbUo2d2yb6t793g3Nb7Lec
ZTQVZFuiMoGtcoy+K3N3p6bSyyjPu+tmVl+r53bYyTuzM7S9LUsF7FSdHmDG4CZrIQ3TDnvDrrbo
1D+ia7ORe3lEl0P2F8MSPJfX/AOgI0wfY/ASns2VazKaGNGQ9Mi7Ib8j9dFWk2YM59rh9XWufjpW
gtIZysnheza0nkDxWSC914tnCYyARUfcUXmXc0Xg7wJDPBLc6VH6oRPSbHvq3FpG5cFK/anQXue0
FJhaAaXAH/8syuL2rpDGvNEzll7jmnEOSe4O6Nn+iHwrQGrgYyDKV8POY6KSPmWx8e9J5PEDwEaL
RAGFnQvESJ8ZbYk0CwWWQr4pCHST7H47Dng2dsV8GG1DUNVY3Vw8UtF+03U8x7mQhSmrOY+7As5i
OB5ofQLYd2cViJ9YAPBat8SQBuiU6xcYFajIaWapJ1hZi08Xx0+WRFAAAONA5TSv133z4gwyokzQ
VgJTZoFk8WJZFkmKajJq6L/B8V1I06WuRbLtPE3vXTX+bnVjB829+5poP+LIeMkmXchixddo8RMw
PADyOzyfwHtwgQkAHTUltUqPsZPf5eR7bqA8a85eBs0rDF+7cad7iXxnS+1uarttQ2ZB/DZWfwGQ
RzpUhjDLYHCBSJ5H04wINMQ6ud9UfV2Eeak82mljQ5hYfVTIclOVdHEjFAuDHvClANTLQNxNoaxm
H2rSvv8fad/VHKmSrftXJvY7c3GJuXFmHjBlpZJEqaVuvRByDQkJiUnsr78fmjlnV1EV4uy5LxPT
u1tK0q9c6zN5Ko2TMdeOMGtXCzxoxSCBaNMY4SMBbCB3KiXNd1jR4WPU1spKYsa9ETJ91eh2eaxQ
Vu+bKHZjaj3ZZo3kYGOi5J7pb3ESm6tkaGCFl+ow27Wt1Km0+KlSItuBQNwWF23uDbCngdOaWm4o
0maA8letQ1HJBwiHHkmdhV6hNm99Yrvwec0dNuYLC+kClTjNIiAwkzaYQeB5MIs765oWdUI7xA15
8xhRex9nsQlY8x2RS89EbX/kP1XJXnHQneM2cgxG8U6W8XAUblUrm0ZudqMJ3y50KY6zvZZgQHV+
IK22bvTKl6xy4Qy7EipbtqGiYg8hKWzreeJp6LvSakSaPuY/BVwhipUUwJ9hKrJwL//8q9HIpJsF
zCZeNDKysxeBeQzGqFWmVvxo2ndtbLl2Tp1obJc6NT89pmZQg1BRbIYaFjp3fql2UqdVcW3Qr7we
SE9PFKSn2Muf063i1zeyVyK37y3ZOH5N72kM9NUsVLpR+4DAnj3P66dtFNVcb+mjngyhk2bJtotX
liRAim5HmFYVCXc1UYeOZAIMrYAGXlDQVBNZqADStIpThQU8u0zlNYVaFf6pBZRlKB4iK91VZfJL
ovZRhgnOrTqIXZ8nh5qkfq9IAseV8ZP3xSbL5EBOyo9EqeC1bTDLNWmyVEu5eAxMo0tsRC3T5QfW
0/notqxjIjMG+qjYrzYFM9FUdgSWJYxbLowJvz+cp192MaZTzUaBVxIBJ/K8MdqNbdrKHGO6Fltl
kyIlGW+WZZ/0K83guYjAFdruKsDF5810pFZGmxrxY8o+9Op21I/fd2Pp90+n70mYp+pjwmEDGD8a
wnQU61eOd+JfbsECphvJc2TPEWTNBipXZfiShCx+bGPdCYXmQWd6oYl5DQlIToDsJ42JafNCd/O8
E1BRAMQIWL2jBZFWVuHopalPSLxW83rN1ALbSnr7vleXdzMKl7iOoHyLOABPwNnE5ApCDjlN1GOR
d1tdaAj1d3VWHjOiuRrsY8NI9q3yDj+dAC5nuwvNzxMx6LIOOXVAPHAvX2Y1EEy2MQRjlSOLUR8Q
/aqQWq8yDaeQetcsuRtp0srkkMVNl7ixF0vmq2lkU/CkupbEILldEZDuj1mX+hM/vY8XFuVF0WXq
nUqQNVAAN8Kvmt350NgFy6eT1eNESBHbHE96S3iGsU35qluxoDlSj7m5tE71v5iZnlpG9VObnIEA
hbzYbwlpJKkzlSPPIqdUX0DEdjNlKai5HEKkDQDaBlAMtvUXXiWGIBZ81xX52LblwQrz58hUl1bI
tHPPDqgJUYfMC+CjcA0B8O18U0RymMTwax6PWh97eObvDGjXO9AzfK4sUE5TFJPL/kmiIPtklZW5
sJpz+q5eypLM33EYzMmCjaAaCEUGXLDnnxGSsobtaiQf01o4eXvozB8Z+fH9brjY/1MXkZC04S8K
bd95VwvYKakQMGmPJKm9RvuVhnwXmXyXc5Dv1OJWVpZKyBe9wg2D58Ykp4RjBymZ814po55ocEhJ
jj0s2KzKvqlAEoXL/NP3HbuMgqZ2IOQ36Q59ydift8MNWLzjhZocv4QUPeZFu3ZTgE00pQzNfGHN
XIQnU2tQr4BLFXJ22N3nrY3DkDJw4enRGG/1+KE3uCuNqssoXTiwL9b/eUP2dLqd3DqoB9Rp35j0
qA7UTcr3DgJj34/c1RZMHJDgRAClO7+erRoCHRp0HY65UUh7lNVtn7X9+PkftGJNnQGXDDH27JyK
88GWJOgTH6t4T2E/4AzAii/05PIwnH4/kM6I3QBduUCIdAAIpHGKwUq25QE2xC8F/SX58JmFm61Y
R6B45k6G58zDkszl1TE8aXhaLiezRKpYjcZUoUc5epYT5mhc9r4fv8sU9dS3CVKKVyZkFua36ECz
DHjmgR57SAJAcGNXRptc2xjEVfob0x1WoEesyS9L28Zt6xj+981fqH+ANnPW/HSGnvQQQonMGJWR
4p7pPdhZefzWNB2pfy/ybWGtWrcFgQiG1CO+gh+7Td1SZIf88LD0/rgQL/rXl9jIYU8smwvsMHS4
wnyAwMZRO+rryU1Hlxwz31A32wIE6Mhvpu61S3nLq6cYPAP+3eg8J9VYxZgoSkuPWf9SwQEPbn/l
EhH68u35NcZ/NjK7h5S0hFxq1tAjcPhrw1X2rPvM5TcS7lFGx4MO9qhusklXw77ZszUNvUhx4T5i
KqtheF9iK1/rsYYzAZkMHA4XpA2weHWucIGPMfqbyJB8OMYEWreIpJvO/7PLF52eojIT3k9ILc4D
mBaOrp3JC4pzW1khQ+LbwA48Uzi8T6LcarjojHBtr542OEOMIFKFKLTFcRIRxXZ1LfVitV30b7l4
9My6NbsgspbQOFZKdGuV37SeDHuasXb17hEVc8eu3WpPt71f3ltAUHUgiBKU9T6+37PXZvCko1+5
z5MtS+UEaXhw7o4h28QK1CZIdQjDJVT4teEEScwEnB7vuws1bZj7ZaYdRrigSupnkXhsJWv7fUcu
gxaA3QD4MFFoQX57Xpgo4rwyK7iBHKW6gwhWU7hp/JTHfD1a+YOuvlGjWbjerw0dXqoq2HUwMLpQ
BEmjnguEpPERpc7wOR2hJGWNkyuxgkrg95271hSSpAaYkXgoXCQ6mBoyCdy26ChrD0QAPTEQB0/N
hVYuh5AgLzo9KmF4DjeJWRSWc0vtBxhrIoyA4ytMixWQvoaM+8KWXaXM1mGtLIzhBc4dr33sJaDn
sDqQaJjjgUbk8GW8++PjhB1M93zXwFDeFc6X7WUBJcMlANLlUjxvcHZH6aXSJHaLBmWJrwa52jMi
Pr+fraUmZuMYphKvRVzGR5rbmyEf3MFcNEu82gbmaJopwA/nSBzNpknZWlmMa0BbTaxosImMex1c
qUklQvtld87SyF2eVhi5kyZn8YvC+igsIzR5mqJJdkuV7gu/xGlJaEiuwijuGhPQZhEHgSOKjxNO
T/aZp1Ddp2z8bDfGDVhhTuXkDIWWKjF/tTGUwuv9kiL/1WWpq3jtISuANO/8QZI2KCMU4AB9LUsg
C1ajsTPgTDzA+zUGhI7DGfWvLhpwnJBrUZB6QQZsvhGQ2WsKUuIqhSiyR+u7Gj4837dwJSgC9wyX
KLzIZbQyh24UFuNNA2nzAAiNNTidbr3u96lbenyrerCJWUuPCy1evoAmthvSelNEekmlSoC0BwhQ
kQLlPVyv2vtKRnrWMKHCkTxBkACXuKvixFybS8/ky6MMgGuUIVHv0dDAHFgz2qJr07APg9rAlEFg
L9dMh6YvI3lU7dEZ7eD7nl7kSomJewAp9in7gBTSbMt3eWjnYU7CIKWGY1TwzCZQFucAUIiPATiZ
71u7MqzA3xFYeqIUj8zHLG6gZtgnZDTCYGgiX4Qo1gjIf4U3Tff0fUOXpwwQ7CgS4T2GjAf+/3lA
n8qpypjEwyAy9zz+3Sfxv3ryf977/xt98vt/xXD1P/8Lf37nxVDRKBazP/7zrvjMj6L6/BS3r8V/
TT/6P//0/Af/eUvfK17z32L+r85+CL//3+17r+L17A9+LqgYHprPagg+a3iRfTWAL53+5f/2L//2
+fVbHofi8x9/vEPuXUy/LaI8/+Pff7X9+McfUDc+Gevp9//7Lw+vGX5uTyv69iroxY98vtbiH39I
SEb+HUegacpwUgM62cIK7z6nvwKs/+84HgDBnJ6vCInxAkDmRcT/+EP/O5xsYcsEVcHJuxQ+cn/8
rebN9FeSovwdkozIwiFAmhKBtvrHf3f+bJr+nLa/5U12z2ku6n/8cakHDHCQhToYljoIpxdCCYbe
RFU/JWjFkLrA0QHaWLbuMLGZazk1XYvlMPcSQobSstZ7cP58rqImdY1EfMqN9pr27M6KLce0YXbN
onIl54O6hp4pgy5QnniDkHNPjGnuK3Wsb0+G+t+9Ofv6ebp3Soci0kG2EETZSz/ZoQo1u2ZKcqwA
noRl8y2H4zUBrOWljvpfQJIOsFSWD6iU4hFX3TccmA0DfOhe+j1iBlZt36DKGfe2k9Hh3m70uygz
Vnbx4/vv1NXZu2fa38iLTalbpBQvSjAp9maNYrIUWCng4XAzTXPqFqOoUWQqP2JV/5XbMXWaxniK
R26saMTBIM0JECwsBXSSDQdN5keF0INi58LlVH7JJfmYkE4cBl0vQEavHNQrgNvDO9yQApUKPNTL
ePxBWf1bGLwA4FAuV5IxfBZNZq0GFaF1ZdI3qScakGjpToohzFLEu4ofKWC0Rpw9Z9Ah/H4o8MK6
HAsbty6ZBgL7Yp6C6oYuGg1bWEGUq0E94hYeB31dW5iJtutvWITElATWUZk2vlmmEsS3VWi9Vvsu
Irpb2px+JKPxmvMnWc9Gp6kAxSKiWaux1fhGBCtmnq9DKd9CmdOj47jVOpp6dUl3WZgFFQSrERxt
CipwMLz3Bttp3eByiF4MMvCvLwY0BBjbsxZAwER1aH8bV8dElb22em6aeM0NeRtn/cq0R0+WnoV5
YygoTpv5qizueftbnVhUVXJnJbeDQAQ8Rm7D1VsWyQ6xIV1euLke5EPnmQIZZusxLoeVkZRriWAk
kkR4pFf2qKRvDaPYhVkWKHm7kdTwKarym9DOYp816eB2lrlhaah4TLfWQ5WutVK5q0zkhWBPN4yP
FLbDVe7iEe7LcnVftzDPiEIgOcuXlP8AIG9d29WhNq0HTsudXr/oiIxY1+0MGyvUqjbJwO/ttN4l
jN/Lcb+GRKWHcM/LVVi4mfENS/GLjoO6LbBqJDGqwLjK0EAalOTGSLIF2BNobxfLBmaUiCOnbBje
afNkNtVyI+xoaQcI6FwwwxJHgVBcr3U4rEbgqWV7FbHBiYt8HTctJDwadp9atekYEhOu2dl8ZQgm
uUOlv0qkfxkSLKs0QT4J4bcvR/KLYVYPmprDzAiaTroG1a2xRLCRm24E9jjjL11PvCQcvLEBYlRC
akbSXRECKy21vt7UbkP7X52F4ZGKl5BaXpUGBKgBO36W8Sdt8o83yS3LXow0gjor0pMJYn5r21Jg
n0RmNoBEmAcjH94roRxLVfJN67kFSN0RwoT2aPtoD81TSdiNVOcvXaYjoNUbv6u0wdGUF+R1nGLM
HQVVZiD6XdMsAznWvUwkQFAcainCl0+Y+6pwhBI+arS+NzN+aCo6TM72nUMEsPCl5UEXwocffZDa
40ML254qy25kMd4hGuMOLdGcAOLE0+QMQZKuVC6X9oOcrmCTe5+PGsrZ9T7Ru19EhgNfZpmxw+iL
SdK7SG92bSj7bd3hxUPqwoOGMsDoSv2e1JmbWG+6PKKay+B6C4C+NjZ7Q+Q3hp09IPUQuSUdH6C5
640JTjtS33XasGV6vK0BRC808nvhrJpHn8hEAByAZ5llQRXrgoRXcmB/Yo2rgWH1Ae4aj8qdx8Cn
7hWMc1gEuJwck8PHQc3wbBvIryKnG1ljjk6MG70oXZuNuG1C4Fpi///z46bg8iTjU6uFZWh2pgYF
mA1lVNwO7KNOwxczlPa9xlxYCjt2lK86ceSyjnkaHRnQSw0cBoXtS5CoOYH0mmqtFz7s8oAHKwga
chN0EICDOQA4Jw3VzSJWg8gir6F16IzSrSWYC5TWCzQZnFTUXt1lH6pEPZICgk2WMjoXzz5kGZFe
QVEBzkXAiM1f1ZY1KmrEFCuYVBnYR3tPfcl9793wJ4uc/4Syi/ZAmkR/TSSRoAZxPhckRQzFGFRA
aj9+BJjK5W7+NuVwRbBM654nkabOnTQ2hwhDpoaEdW2bAee/mYBgvHqrVS/fT+KVuBBq0ioMUeHo
ZU600PMeNSOv9HaotIAgDZdEH02rrcoW1nIhYORDuCnyfBvK8UuqHSKj9kjE3hMQs8ZU2qbsHsW0
dQHXPbch6U5Pogwq3dqukcgOLrW+HbKlzXA5JuefOz2ATjZDo2pZAhNcCHqu8scm0MovkXLhE9PT
XLZhL2BOf3YP3w/SRQlqOh8ARcQTHIKbUDmbTTvLOM86E4M0id3Q2ontzm3kLd2Ua8vrYIOyh1FY
Im9063/htkbmr8dZ6/OUb4YTV8RSoQWjVroZ4hqQt/RV25prramfx/IYR9lPuSYr1YTxZSlekW/1
q8Zy1SiHy0id/uz12zRrYYzFdnYvA92bHYkcOkUp+YVSOyA+B60WvsvDsdA0x06UlY0rliDekRlz
JArzzi5Z6VbTb0j5aNSxYyRA/oBaRK1fmWArFcehXdd+NV1LvXSQc/vF1qsVUXCOjuWapzflqLwW
snhmmhjcsKvXSVw82JK+MopuAQ57SSU8n695biYt4rBTWa0FSSy7WVo5YwMgX2rewYrciTrV1+Rw
1Q1wzFH21CarhsExfOAHuZL3CVSdFpbP1UX75/L5ipRPFi2pRJ0r7bR8Mp/m+xxiyomXuVoFvY6N
As/obe4XYMAsAd+uLRwbkFzbRFoba3e2bBPOiAq/aDWQi49S+2krv5T4p80X/BGu9e6klfkx1RE9
o8iwqIGUZK7e7+L6lspLBcIvlYfTitLXFf1nX77wSCdjmNJWzQy8N4KOyI6lWm4aEpA0C1eiIYzs
u3jX6gng69qKAbdoxbUz1okfsT6IBVQehel1uuI1fYWQpvzQam0z6IWfKtI6b/JD1CqB1kuObnZQ
Cga+N8x+xePgs+4oV7sa/ys6L24zh7HSAeDfVVj93grEwUkMectSfpEoXzrrpun5rsvT/XvS5cHI
5aGvdTUgykfGGzc23lojcmqVBbkKMEkEyqNpcyfk5k3CzBUM0FdxbR1SdfQqFSKQMYWKfbHOKb0L
8cj7D1b16bzPbo6kAjBa55j3ZKszp8V75X6yjmgdkAwnWSRAlaDj4C35A11kRf+1EkB6Qn0Rognz
rKhNBokCkKsGudW5TNWxGiSfN3uSe8AKwGYkdwoj93WTr1Lw85Sk/Bl1xspkxmZhBK7urynljZwe
9BTmuLtK05tMrvAl4Y/BxRh0Qb0GUuvRuGv9ZBMeO497sU/rhfNkoVkyQ4+EojJzkaBZnt0XTQDp
ebdhATeK7ff9U6+GxX/2j0xPtZMFSJJ+kOAopAZZ2t/nTAHGj95ygvSvgqu279ysbbwsojBgDJ1M
tOto0FypfQES14lleOOm0FfsxreCyKumj29qC8+1LPXS/B7VPcemH0XLPQ4jaifJCq/qllzfrl0E
ZyHqbAuNFsnrSE/VoOrWtMtWkW66WmreKyz3RR7fG1V+GOQEwY/k5eZnaMqgQRcOE/ROGNLCeH6F
CbMNffY1sx3DICvP5RABszbgWaPhEdZ0N1J43yjvdfVmtto9BGHcMYRIlXQTGvxu0JOXvFyVMOKr
lHWR4fQCsdDLyAKrY542xpYygF0HrRW4JyBsZjgeMPvbUoCuHHAx4oX90vS/v19KVwL18xampXay
lMRYMolCBSeQd81rF0x617oj3drr/qA6kmctCDcvdWh286XwakUeDh0qzZ+5/pojYlno0GWa4qxD
xmwTRgYZs6ghSlBFtV+qvatZmSN69WiWqhtJWeXEdAO+04qF5NZeXEpXzoDTGZtnSeB1bhXcChXE
wRZKQ8Ohf6R+6AmsD8i4KD4on8f4ZekWXppGY7afYg6CJijESiBt5N+Sk0O0yPTJQ+clm8ql3mJ7
S6M82zGpFInCLrFsYmG+s8pP4UGdabeFKbu8kjY6uLWq1bhpepSQPVmY4iuBzdkYz98a8Do1czD0
AuFlr/HNuIo/moCtJBe2amDZcIdAfWOJOnbtrXHW6vRVJztlLEcJNH1bCYadta6xUwBCdNPOsQqo
VsPhFir4SuEoeIAs9PfKaX/W8LTkThpurHjsysZSgkwpbrTG2g7tJhuf7fSnokpOv4iMWmpvduik
BY6jLEV7BQls4xW8BqdkT6Feg56EZ3y0ZIt2tT3oKQKRBCWXC8aC3o+mpMGJPpBlPFZ6dqz7bNPA
nFNtUPFXFa+i9ub7JXT1GDppcraCOMQlSF0pSmDE7RbZ5l3bLdmALvVqtlyIHZYUzAk0MRpBaEC+
OYU9XpKtfXksjkrbLmR9plk5v8MmLC6YqbY8+ajOEYu0rC0i2gHLUzR3ojF8XjwqSuYzC2h0qVt9
P4CXSkAgbAFhbKGWMilhzkOsduwg/G1XSjCa3BsqBbTRwdcpc7EeV12hHuscyiXIcmtDv+7DDDrz
/KZTXwQsJKDvZxZqMGR3cYWEsZH6Sdr/6O3eiePOy8Z3LkOdlBRPQ1Yt4W8vY/ez757HaBS4UTMO
GxxcrfaztSHuMu6aRkY4lDmlwINUaXwtM/7ytXfe6ixgS8bE7o0IrdIkhr0nvONAZPt+Rq7N/8mE
fNEVT04JQpoeidBOCYj8ZKr8TpQQGzb5T66lLi2WzFwuVzc6pMLECQVLXNfzMr1IFbWv6wzXXDg4
Xfxs8zbCU6NcFfJTFRkOSYjX68IpBJ5t5Lnvy8yByw5EWUyAAItbu2hvoRrjxWm2MA6XW/v8y2Zb
O6dJGg0swQSP5NCF49o2l2R7r66hk87PtnYsRSihKVQJ9KR4kkLoP9kpdHFgIc76+z7ivmkcGPIz
30/wBbMHvBZoqQA8AKokhn0eWjBYoQy5GSGy6VBT4tGqVdW1olVIvP+IwtuukvxaltwGRRHoqz59
3/pXMmt+vuC8khGSymCIzmGBWot4vZFDOVCG0jXSGk4YmErb3BckcyS7vZX00qWR7sAwxtXMh9j4
wcLUSeseh6tYmeUbDQe3LO64zJ6AwVzYYVfn5OTzZpeksDqtz1NLDpJR/BQsWfU5aMHIhymToWf5
O22JX0nJw8KoTHHOd6MyuyuHnMUFRRI36PRiNzDEWvCGLIx4HetvUVL6XRHd1qq2S0QLJ7f83lSy
dSbfjznyo6G2kfRDbLKVQrBMexMTmqyG5vcgSeAQLVx5l0ETVg/I4fDaBu0FrJTzKKLNo0ogQSIH
Vn8Ho9+gLMmaxWzhXrgSiJ43MwtETZ3hXQoGURB2QIzG7wrPK4fneIM3tzBjg1qRto4SuG3okWd0
tZcXH02xZG939Qw46essOi0qJAUGKK0HY9ne57rscXWp+jOtp4uJh4oMnBhRdMVVdz6cRqr3mhyj
ibbRPkV3D0fEmyQZ7iDos3CgXcmrYMND+ARcwklFab7zekBJOasaGbUNvDFVV/XLdejBRAR3ZzDh
6OAh4H6/rq8tltMmZ7tJgbAXMHatHJjKb+hQ7+seXsWE+N+3ciULcN6z2e7RUFFvxqmZsAdhz9XX
EwIz8Wy3ZV7WQT6+eNV8Dgjtwl64dlicdm+63U7uSqNqs7wNazmoROFw7c6EtJjVKes2e+Act1TZ
rTX2+n1nr92Yp23OFgxLqqzJwcwNEghuccXaJSZ9rkbdi5I60GGvq/91Wvd0Y5y0OedR0FyqegPI
g2AE9fQ3FOzf+G2Mt2h6gzRs5Cqf6kp10mUB3Wub47Td2VnTCAbzqQ7t1n56IPaawmCodwAWcJWA
OTDNROs2Gl7SbP1Kac935WnDs9NHbkSY6XIvB6po9/r4KCQJIIIOZY9VPGirMfyp1pBp5EPw/eRe
eRxipFEWRJUadMKL6LtEJQH2ABWOgzp/1ot6T/UKSetDAQJU15BtLpF130KWnrFnhTdrxUSWHLmC
lfaVu04dTVrKRl4/N06+aT4YisktkxVYcWKNynjaWx7DOguHZIvOoPTys4lQ92ggvw4fjTAvNlxO
blu2gBy5dhgDbg+uM8FzAZfP+WajcU0jSwXPflTim0QZNvm4cAsvtDCP6VUzVY0iYXKgd3dJnzly
8fz99F49Dv/swjzfqo4cOSuklIMuzt2MFodUDDe0XDp1rx4RJ83MJiwXaag2PJGDPhSACiCbEUE1
hhUrSPI4XKRuI5ai5QuM+NcRcdLm7Kq04TFgtWOKrrmRuuO4q7E0BubELsBRa93r4QiUp8dO9aL7
BChjuNg43w/utYfLyfog0+yeHMZDYzE5N9BrUFpQsd1w1FOBBzRrY92RhZLY0kqZJvqkLUVqpTiz
MJGN0rhFcQ9Y9UJvrgZAp92ZXZ0aoV2P0u509iWP5goWnmsEP95kHPglH75wU1/Q2OYTOLtDy8qC
RohC5UAU0sbu2vsaijBtH7l2kXhC/VD0G1bAizoenCLUdnlq2/DJq11liGBv2GhfC9qVElgvUf2W
DOPNkLXvTCVBFja/mryRvaqB1uT3k35BIP7XZ0O81kRMY1lzIhpq+b1t1NNnAyAiHnEOPRhQfHHN
terJG7FoM3X1SgLnQgfgDrIt88qzoQ3pqMVkDBQ4Fo1e3jgTIkU4Ywy7u4nJSOF0jCLz+vt+Xj05
Tpqdbekhydq4qfQxyKBoyKGrmgGXtURqQsUY63Z+70GLA6h5vMxAAJ+dsZltCKWP0EyZQgq0caV4
dKQGBrY2yjgVXqYh630JlTAaAQqkahsxhH6ZksxXddh6ZWyXAU6WCyQnbNTt5GQXE+520qHnur0p
2PCUQq/EIjUKsmJVxG+m+GFUwB1y8RRnKNuW+Y0ejj+6ttraNnOHfrgFfnQVZVsDQMi03IMwnjlF
lKwMSXPgnXTQIyCcoUh5pKPlqaKE9x+I606T8v1oN61bjUddP7YKgDyxQPJseFDt1q+T3oX0iICP
e78ZtBaQvw7RTe32ugW0QP4h02NNhnXMIpcqn3qX3zcsc6qqgkJsuWHyfSz/hDat28G43h4yv6bv
pvk5gEHclvImVSbbb303ZL3TSJqX8B4fug3z0Elo+cEA0cuNYfRp0e6YMmwzs9+UnPxo9Dfemg99
qULUjPmVBRNt3m46KXNQ9lzrVXxXCba2FUl20walYZSjBsjnShSY1FTcQBtEAchnPKh1/TOUYDOn
hRlsh8v+0LYGtrW0py1KB3HtJQT0OGVU6pWUgRqrKP1ji7wzamVRCTHYDkBvMDaoC5ffY9Gqz1Hb
/LKkHmoAfbSpoefuWXr7LLomceyxeWsrsnAiXcZCU0IIgk6TYRc88+aqPl1eUoDhSRWYKVRPTDzF
K+iAI4cro5jHLcgKGS8Cflg22UCiqVQDXN+upacuMKDAMMl/dQtOn2Mj+JgcluAQNLvhxj7Nc1ka
qqBSSleGmWUdE7ct1IWD/+JNMWtmdo2RJDPoKI9VYEXdEarFflbWSGISR2LkoW1/9bzY28W40Orl
OTprdnajDWahFbHWVbhuwnXXO7mKalMLPxPZ61NvqN0lVtnFiTZrcHa/ATOoh3mD4RyjxmkETNbg
P9OA3/j9wfl1AZwdabN2Zvdak0NYuqi0KojJb91oD8XA/LH61WFEB0GwhtTRqchzFEI4ugq9roid
fOgdXAC+BpBsodHNUC4JUVyJH+A6C4EU5E8ME9yH8/hBB1KXRlEyBkajOQYOMK1d0Hm59iaGrhjs
QnGST9SrWRM1oRJAtiDKwAccWN8g2lS/yF7EMA2c/LmRWsru1c3Si/jaY+Gs2dm0JoAG2jHS8UHl
dT7dFCtlw2InQ0mtAYAPFmFQANh+P8X6ldEEpU0DbRWMXMgyznYmh6ZH0odGE9CYE0fWGleYxn4c
oXk8ysfakiFOF0Ks/EZwBnSYvNZTjHplHCqeHEmH/87CFS0bR9a7H4berobaONg6ZOvCbjMkA3Um
Db0ulfD9zylvVyzSN92k+ivvuy5dR6PpWcN9BrHwqGhxRBWbvksPZVRvmCX8gUIk3Q4fFVs64nq5
y5Y9vszp/j9b5eC6TeZeBmC6oBLOnW3Ao0jJmJIm4NIhasS60uSgiGXqyLSFuN+IaLgGZaaVfSNX
7kCuwQa33SaRdEcXHFRDibQOtCpwDQ0ZQf0kD2ozh7VF9VsJqeyjKvygVSjNSEM0uNABvBM6Dcyo
DSAQvxoy9ZdmfJDwXq0wBlO+lpACqqaSQ7JaOdjmYHqIZUERrYdwZUOqUNFurYjGDp6OuTsMdjBU
W13tInBInoaWRut2JK6egcFk5NtEew+Vu26sVlWcOaYQYH8WN4aJ9GbTIdTYtqHqWUnqF4hd9f59
gAmTBFnEEg5T9U62P2oOEDo1hyM4BA7roid55B5L6D3Uow+EAd/IQ7/J3lIK5oC+q208sN/a0dr0
PHflhvcupFCcsLfBFvFpq3hqCK5Ko+1bojymo76luIf4oDuEAe1Q830WW6tOeWNGvxatfqtS+Fzl
iaMbuVdAJqxK+u2ogZ4uF+9EEa+tyMGyLqy30eCPeR49NjoEcHiD4lv2mxPUP/rBt2WIFxrdHgS0
x3LoXxRmFgDxy34HjFTbWmtrTEMEI9QrhOxEUfVsgWKvIUBpFHOjUVsAOhe7vcV3FNKoXZodesa3
mRg3Tao8CmwK3a78OvsdsuYmsV6H3NgrIOX0suWWVuKWmWX5yv8j7bx647bWNfyLCLCXW5aZUZdG
lmTrhpBtmb13/vrz0NkbkTgDERvnKkGcZA1X/cpbrLh1ZHixyGSGT1ZSW04aTJan1Ymyk6L5TU0J
TPsKUgZv921VIfs4yrCgokC5EkalsRUTFTEwZHmu3M59eSW3sZeJxkZtTtt6YFbFuRaV/XAupfo4
VbKbhtK3QhNsmQ6jFiAEGUX4J0N/k8N2j/wcfx95BbWWSCKuSFu3lWi/FL/MQLAtdXKXNTekwKmn
Wz02nWZUndC/kP0/qKvsxbqwJf0mRIc2rl8ro/KyJHTrunHLjlnrj0KB6IqKDnzOv2gqdigUztQm
1OrNi6pMd5PWX6QTSptS6YgaxM5+XxjCLubW0fNvab4Lkp+NOV/FeH1+fXeepDO8jgsdGIYzCnYn
7h9D2TehJRv1cZyma1PvnawtLrHpgAW88SAt7+ynG2oZCYw1dDEq+ydsMdGiG9GMxDWCeSf30t6n
/DFr/ePiW9HJP7/+rL9p2KfR0BEXF1oagnkiFILVk2AoSV2mbTE8BFZIAlK3DzKkQggzl1Axn6rU
nO1xNk07plaQpMWlUsGkNXz5qZ6g0KQ9CUFQ3QpKuVfMxC37+AV/4WOkThdVoG80QVflGguEI0Re
ZLBkuNeUUFYvNeeG3sAgTXdB9FLSBpU0ODApJsZK6Cg96JDgz9ezs1r0kwGXP/9Qvcgy+rlJyYBx
+10pvtdsZmPA8Wbq3K8HWsWyJwOtYi9Joc/YF+J0l0mjE8eD1ysJkhydO6bdUawHIFSRnen+xrCr
CYWr8vkxXB7LD9/XimI1IRvXAQ7TdsVQfQtSpDN4A6PeUQb1Xp2r3dcfepqrMCRyAZoCwmYp3q6+
NOvNOdUnqTu2ilNez2B2U/xR4YG7qi1/B1vcXbeOcLntEnku9oHQBFJ2AfedMM9LNa4jNVQ7oOc6
L9ufodO38rCT6eTkEkMibgdx/9TBLVXyrEqUpjlG6Wir+XUSv88x/lo/CuF5qbCpwWOq/04DDb7i
eGtWlI9q3/ZhCihFfRGIxs04bJU4z4b1KGHjCYs4KVz4VaUiyROZyk/ZHIl/H6do2jXTU4alj4ik
uhN2pe8YWuPlw68cXFUhIAYc9i5I8qfOGP/4hD3IjjyJ06bE3Ml6LOkG7CHcxwwDfvdqI6hCkhDn
0IoxrRfFonu9BRo4n6l9GGH1rlmIVeM1E9Hs2c+RrXoF1dXiWkJjSrRDbwuh97fk8+kmXT4IORiu
bGQHTvq9ljI2Si8FzdGap3sxCp2BmkYi+7uS0gjAjVChGaveFknuWFN8A5PFBml2Iw81hIzaC7vp
Rym+BRVuKpq6C4rO7glE/PjW8vULv1d3WaW4VjI+ZCFaM8HvRtlomJ17eD5+wOo2IOIUyknz66M2
UqNEEiuOjUe4X25aB89tuCUFcQqvWE3Y6ukJyWXBVgkk8Ll8yU67lKk/ieh+jcl3q/pNF8cN89FF
uOVZH5v9xkV0UsFbRudY4L+nL3Sm1bkQGos6kqCTx0vWBVLdVzn8E9kqQSLj+jtJz6PfO1yPTzHB
98bYq72PBBrSLAhuqBxK81RUqhwrRa2AYd2TV1A6HEuvVdPnspnuNbMlFSk7VLeV60QQnwZBeqko
DU564z+klLiUfhMbvpqKv68PJrnIf/z1jl60Fz4+A1MCaR5YlnBX1KkTWT0QR3WHBrHT9qUr5wXx
VeH1ZeBa2nj4eirWKJd/Xr4lE+M9xyLwRFY+jXVND8P5Lg/eJguahKa9lXntpFOxlwZs5iK3aETX
mga7zqVHiWgTuqVrKK/d0NhS/9Nq2+uibb3Sb45aARzm6x+4Xqq/MceH37cKASZALkOc+9Od6j+i
kWcnubUxwhoM/58pULh/0Qjg4VidA3WoFVyyNIZQ9Jve+GNFKdqlO6MZKCE+Rz66M9NLUT+K5cMw
NI4PW0sdG7tXLgrd88ffsyk6SH1shKFnQxIopf/9VcvEfIgNFMi2WVyp011Zhzs1f9FT68ZHnROz
Fntu3wyqyy2eYF/P9tagqwivTMMpthKLCC8ZPbT43Ro1KIVUNKCtM427oo6drBs2NuH6pThZgdUi
CyCNG0tj2EXKK0SkzwjsxdEctyqv3pPYff2V65bVyXirt89HQbQ10Q+5W0QBQ9yfdMHW3X8cOdp3
35M3sFrnN/G/a7l6CXt1FKS8M6Y7XY0u0vhPPG4FsOsw4+STVtdpjAZULQkMIce/u1Bx61C5Z6s4
U6XabXjohn0jId5kjlex2NtpfGial3BM0QqkCBW/a1G5sZW2JnnNS4BhkipRx7EaG6zV48hJrTsd
fZc4LDw1juwCh4XYCB8UBZ1sMPM8ja44bO6t5fR+CAvWE7MGEbazGYAI5gJZNMEkN/KQc4KcQAus
tuublBr81n1y7jqX/z25a2pCWwG4zTt2l5/J1Fpkt7UaW6vU69kHidE5ljgdAq4x0RS2hpY3PnZ1
ldV+TnwvMfSCLFIO4U5n3d3FaEa0jfus28gmNva1vvz5hzsqCvsc0xWdO0o6xkSwkbFxUpeD/9Xi
re4jSeyMwWiU6Q5HwF2UCFc+eZkYd67QRBud8q1LSF9dQmYnxSXx/3SnwVzxY2hmlBxJ+0SZQtfC
6w7dzkd+xL+cx/A1DeqNyVxXpE926upWUgOifHFm8SZ1ByBBdRZSv+D4aK054VHx8EOmprhxTNVV
1PnPqP8m9drq4qgqNcnGZJoIPrrfUZa0jmokt6Vfu6iyvYr1bOtVCKluEp0YQYcIyRtJjr51UUEd
QpFfiYZv0zJ01Dp2fZ4HrUGmpgvVXSvhltobnix21KFzpxX+9O0vsW69jqppoqMEIQieJVR2ljfo
q7wP3b2u4Xbd//a1O0iSdwFaHqEJpIAeFqny5Vz+ieZfVtJ7eaLbI8oYX78LZ7fzv1OxvrEMqcwr
PZB5/crnPs0dGaTz/2+EVaSHV0ChSh2TXaPonZQPfrClS/C3I3NyZD58xHJFfDiTRW/KRZwRN0zt
r0GJ3YjesVjeilXuJjUq/vNdNlyExnUkxC5OK7YoxJQc6IGPLz5GIDG9c6nyEYf5XYd/Mv89km6D
9KEuf4lqufEsrtFr672nr66rrkpnTRkpu6DZPlHTC+Xp2ppzbw6MfVIg+JyVN6PROyi7bYQcy4v7
1Sytbq627H1J6VnqKP0TpuNOUUPHDHF8IQlXqSpWZet9vfTn75cPC7MKAnDyCQ2xYe0bTyHoyO+m
wQGO4Qj7eo9l0ZZ583I1fvWFq3NtqXNJm4UvFMdvvnxb9X+qLRfNs9EilH7yN/zhTpREK/QTElHh
i/zxdYifhT52BewTApXnxrCcPL2Vq2HjRTh/Rv8dc3VLK7MQE6z33NKLNXLT7nBj3LgG1gij/2zL
f8dYXcRmIzdAmhiDePswJC81K2X6nhT/EK3H1v8x4v7czyiNYL7T0eKZjlFyk0f0/OUOTSr0Mc27
RBz3iS9w2DS7NBAJQNHRzDdyhPNr/O8PXW2pMii1MA1HJkP6qaO51Bg3Fs7BX2/cc0dFWQqGdOtQ
5Fw3LRu1ltNQb6a7Afst6KTecI8c5sRi8xY4sb7xDisnu0qDxo5EICk6BYKTjNQIZLkP6UbfWWl8
n0ptb1tmfNCMvHda0b+fRL85BKN1Z4rpfWqmqD2FV1qCmivGPVhJi+WhNmB+5+1r3EW8K6GtRTqy
VNR75ro4tL32CPdpn+T6i9ah7xnnUXXQpRIv4lF1G2yRGILsrrsiL7+cIpyq/U772fjlszGE0y4a
oHNFHYidtp7Tje29iDN+PrYcJjoPqAvKsgKuabX3qiagfhpFxaMRN+hQV47ZFLeWJby1gNSMIVU9
1ERke4rpDndd5nuh2FhsvBDJLOVGjLTbQOqQZMCUzexrZ9IurPpSxDtiES2mqeiKVWrX2FiblY5N
q7irMmT1M/pyXWFbg3bo/WfBzA4RjBKkvBxjMdEs5ucEZblF0QFusaRVyFcAsSr9B9/onmeZzv2c
3HZCdzTL7AXJOKYvupJiJD6E2QHc5JpBgkv06JAHEICj9WVN73kpXRSJ7PRhe+mDXhjHFyuX9nXX
f480yYl0cHt6QNU2tJs82qNdGDqCNSMGRDebfzjriAfGsyOp2eUgh5StMo8m+a1fJhdJHNxVOT7x
gQau3mz0Xa1XrS2IYeKgoYAhMhJsX5+Tk0CKloiMSiY8AQPZjzXsN+iMIJx9SznSPrkOLOjQs7yH
WErn+DFMpg1lGeUkNP483BoDHDSWIBZpqh4tfz7G+awh7MiFVDdRRtDUX1BtegvCDDlAewozyYYh
ue8j+SqUUMcU04ORz1d9Mx/Sbr6y8MoYk+gVz673thpKkHP9t143byZJDAkHJkC5P2jMHYysAXyC
MXdntbzSOXOvPLZiW5BBjyjNC2B3C4kyzddTe3IlLN+qqQsDDee0Ews6GsJakIcCKjrIaATDtI/q
d0X1vclqbzTjSm1/yIOwcQ+d3K2rMVcRQqdUM1aWoXqcmsQumdCg/RG0/YbewV9GwqdnejXM8jM+
hGtmMLVmOijKsW1i5Kp/5+Xr6IdPJTy+3qyPEhxKW8NR0ykC385RutAr45Ju1LdJ5LD60p9hEA99
bTjj2H/PR4XorZ5epFa6QXmGsz/uEBw8qILidKaBosObWRo2/8iJ28ltEYDE2ebCmuXbqZt/JPFj
FWmu4OtgF6409V0BeBTHyc4HUiiLsArIl6MCjUvZrvXeHuZwF0iIDPbE/e3PIVSvYvlHTRsbUpYX
IeqEcKGrycFFPB796JgtahNR4wFvulbTY5WFiHb86co7TQjtpFbccEg3Xq9lmf6dX2iDvCYSrDxT
QbJHQzPr8/yWUUTbMpxTiD34RiJ83zXB1p29McQqig2RUsYtEi2cuhShOCQXWXHM5ADH+jtFFPdx
uvVIbH3TamtKRTBmWSimx9aEiyo9GuXG5fJ5759O2mpTGmnaodjFAPA/nKx+n0p5pyX7rw/15/vy
dJBVJGeGcZ9jPJ0ewcV68nyhB4chDq8m4UcADunrsc5+0KI3jJY4vmJrWRFdB3FZaVJ6jIFEorNl
N22017Fg/P8Ns4rHuBkHq63YCeF8XwKyqPPZkY2NLvzni/8/8/bhW1aBvRTOY5Wri/RSWu2gV16l
ku800puf5Bdff86qWXwy1DohlruwDlJVSY/lINyVU+HWGajL9LoRvyXdz0Du3IbM0ReYU1RR5+ZZ
jF5LuE5xOKL/+r8BMU9/zSp5RlhKlAzkiY+DcJ8TfgZD5UY4o3/90RtbZV29q1rJrFqRrYJR58FP
MjtJqU4kW4KRKAacXhsmDQe4suAqF8nPzzdTlALZESKxOMoh8InAcPT6d198MzVt8GR9flGRcqno
t4A7uEyQw5XSNwE8sWVedtplN6WupYZ2Lf6JYsPtdXoxyb0fX6byCHrnSYiOCRaMymChnNpqo2sa
TWv3CVy/hcBrCya+ffPPfNLtqHgHD/CmSOEdgAQHqOGNro76Hnzdndki8KpTa+nj12qML4OBcMuK
bb827Eb6WQzBpZSM37LAKKnkGLbW19fC8F3G87ON62d98e4bE/U9R/nZSA2uRBkmnC9CrmTDFH1M
CTiWr42puzYGyRalal+aNei0AbC41RzTsnbmYvHDi4jJsZGAx/cyBhnF4mdBfhtolkq6m3LUEkQ7
YplwWX8M619+BUxP2uv1dyH5kYi5U07f8ZbZCyC+SvZzGzxO/K9BDh704bbUfmVB8c0AM67po9NH
hSOWGQFmoqOzppuUrqpdroCfDF4ApzcBtII5sZviQQy+V+L4Xe5EtAhpV+aSLbf5TSp5c2RcAljk
hyY70AVeZyYofr9L5gAC8zqMEKZ9N6m1aOIhRF67U4udHBRXuLHdxX56WyXDXRP/gkpynaTybu6C
P+Q6r0zYdRZMKCkrrhkJGOLIF0qQXJRyD0QveojrCqW1UnA1kfg7D4++8CsTd4nAI0G8b/Fmz1Pu
hmVi+1l/28naExY+Etyj9FaJdTcCJS6Lo4sngT0WPojfZ6OHOAT7PTG72dWL4rrV22OIjWBAWNj3
biAkj132ZhhXAfLZigBzCsAaQgHulMbHXB0GL6OK2iFsERi/Gt1/zqXhxseuzTZDfKtra0zsyvwW
VdqjIn/XYQ+AzvK+PtSndybXB7Qb7CQwCpXFVVaFYDBYnACaJJJtThDsc2Ow9eznZGxJu6yqPMsl
tYyk4a8AwAY/tdXtrItqW0ttC5FY4OT5x3SAZ6TG9qi3thnEdF7+mM1dLN8YvuUp01ZrayVT8veS
XFqGZI9oEOLTvQpGBlLHKAI0CjxeuJOd0CFizgWn6Gge30T6PXIJO91tcL/Kdla8t36A9cT2xRKO
6VPWQIvabzGCVuJt//1JS6Md1C/0zNW9Let1qWozP0kSKszgTZW5H4zcS9NDZaCpYOTfgXvujLy0
ZzOy+0j3psx8a6z3Wn9WwtuiAcHcjpd+B45jkm4hHvzusAxIIhlNcGWXtUHpoRJb2IlUvQhTWuzw
Id96F1bg7f9+BlakuDadye/UCjBg1UflsaMEPoyVV4ExqROwLL1/6Uf1IfNBKuRJ8SeYkm+geFJb
1FGJzqPWk1PKYsqPqJZpwUHHsiI3bmRE9SsvQZFd8Lu9mNyS1ZD7u3PawqV4MIvvUWN6SYrmdPBY
FpmXDXh1jL1NfcQD3YVBuLkr5gAKUe0xSc7EX9ti2oFkcs35+PUROhcMgBFAR5fixOLstdpZAWJ/
ldlOxXHcjQuBTbord/0BSQzb/KU4kumGaMJRy9zaP6u+yH8mHqw+RC8NEzBl6bd9SJEKTa+rpu4K
cETKjipO7MbZ93B2F6S+vkvuSvVFbRxxy8t4hY9ZxkXpBagItU2US0+zzkxCeNtIqqP1CJGIXkx0
A0zo0O+FTUromWtDwaFOIVPBQfmUs1MEca+USVkd6928m90E/njmdD+Uy2oXPoQbZcMV4uGfL8NO
EowU3r6QlFeXlJqiFWFqjGZVbtgi/+NkOLo78aPuJhfmr9jOdi1yX9CuHJrFNDEfm40M4/xPoHYs
WtLyO9a7SdUjKe2jukKGLzrkpi3eKFeBp94H+24n7Nv98AIFuHXCQ+yle3Gr8bDs1c9ZIdP9YfRV
BjUWqOQTtlYIqvWu6iQeAp4LW1/YTxeJ212NP74+PJ+ren8nnLiNMYlQ1UXU4vMWxnOrS321AOJd
RPQu06e8Hq6SsqdG/ixO5Y2vbb145yYY8ylMm5BDB7jyFzDw4dREwAtzqHD10b8Z3dDpEheNqa7c
4VzAY5A41Bc8OM6Src+cJxugN/Eilkdff/hpNA2yCJAVah4sNQbSnz9c06sil7IEaFCIQK4Y7vLp
dZTijURl2a+r5fw0ivx5lIkjVRU+WEZrgaoMhROWiwB8+qiGUMuLHYBBrxPkjRtxhZ36Z1Wp88mL
mw5ruiahGj72Hs0Y4VqQ2sltDrWxdslH4tIeL6yr+SBwN+JdIf8CWIuuMtm0Xe63uhXnttbij8Uk
YyRlrkHZsVD2CYHxguMM9r5fOpI4HIYidufoXZag0OcPXy/pad7Ckn4YcJW36KWS9FMfNsdxML1U
klFg3yT5nd02xl/DcUCqaD99XtDOpH5SVtS/ZrUlwez1m0DrL6WMahSQaJHXNB8AleQ/c2vyhjp6
MynbJxG65139a8i1w//8yQg6I/0FRg45mvVCT0VmaIIgVMeubA+xnh/ELV+hcw8AQxgWAGmslk6w
9XjUtFh3ckOg4Ulqg1O9Hb+QX1+DNEt2VN23IsUzU0ypGs84rM4Q2VkTD/qcRCsPg/ooyz80YwZ6
/DTUj1/P22nYvZTD/x1jdc028tBEacIYkLXtIpScoRk8aYhcaxB3Xw91egWgzMcZoEFFne+EtcG1
WwVx1s3IkNYXS2DS7aoLnLk3bprTL/o8zOqLhtbXMou+zxGnQccspAulaS/lHJbyFjLz9Jh9HmlZ
vw/3t1WH/jipPSOJ4UEZXzsG+nrKjOXy/Xxtfh5idZKzOOxB7zBEOc2lbQyFvwMN8qRAFfToqo1O
186xAzklvu4yRUJIpZJcMMpkMRO0oeGynGG5RUV5TNTkhi1M87OxDbIcoyy/zWP3zUpvQfA4/b3s
3yILAKUivSZXhfpGvFFc56KPd/qhC7orq1EPkTS+NUIdecDoHwUR2FiGlp/QE+r2kzBfFBnGL3oW
Ue6KrNdqwltUF0cfFaOR35vZYScirCi8hK3y0FCmnqPJa5uOkPui0QlqEtGVhmNGe9o3j1owHuMp
cMW8cmYZ6RG/3JmBdJSLHlLb+wgLqtRRqu+djVnfmPR1KhoNzGrezseWBHGUhZ0OXbMTE8yjuh0S
AhvDnR7zz2u8KkmqC4OGYsJ8VNE1KaCOFvovhebZ1x+1tVmX0/lhs46VLhiNwOmThnvLf0nzt6//
/3+jlfVWRe2T24q8WgO4vRogrkyp1KaJ5MOsWVBnQUcFHr1Zqlpe3uzADqJood2DV916YaW/z83J
6CSwqHfQkT0xU0P5t6PRnk5HXRe+TXH6YIioOUXIPVjhfSvk30JEBbLsVp0o8oSYU+ZBBuMxlo9p
pWHv1JhXkST9US9FKov0ZGmqjYL/oqOYuhcbZeeLr+WAEnX2zQpvl55nrafOHGEUl911dFOtEAbI
e9ZoBgmn7IXtPJFOwracxxJ0wVHunkaWNpje0lDwBou/TZOnVIVjjDyGMrhVLdPtmag1pTRA9VG/
q/zqIKY+NZnAVcVnX/P6/LoJjmmkHawAY089fhMw4KqFp0gpdlneohtWwzxDZiLrHgBI2IWhUn8m
Dw6S3QCidZBJzhQxtXWNDN+8sQB49rPhtWPpqkVyUzXJQakVzw9k8NWgJOhkzcFDUHcHHf9ztDH0
Q0DvCvOiwEqg+77iqeZpCk3NNrPVZDwAhb4teuWqVC91bNSiorsdzR5JCPmm6owUQHR/E/fPPHiP
epl6ZiJ4AkxudOtUV+6vKiN02lG51imcmkg1ZKrlSGWEnfu71mNmYpn7cowQ7bjzMQSpFHyq2oua
uwETRbeXanzeJjfjPpNRUxF6042Edwr+9lDph85464S3SqENKyOFkKtuKwReaTZ2lNWOhthbkRu0
w27jEcDbLNqyRPFPfaNusSvhBrf6N/x1mrB0Z9IxLXs2WvNhltU7PCQv5ujRLJqFUKxf1+n4pFix
q/lJZNPb8oZEUR0LBYCvj9y5l+5DIWstpdZY+lyAAhSPUxLuSRjtoCguA+Eh7zfiya2BVke7iwB+
R2aDfhAFhHCg2Dx1dE4uk+nX1190JqEnZv+3NveXm/7hlmqUWAbIUonHQE73yRDtmuBB6e5T8UHp
j0P5FPRgdbrFhGWr/3R2aC5iyhcqKrInbJcyFuekThBpVZLosqb5pAzahV+KCXv2m2iGdojATDln
omPoL2m6GVB/xiQvqYoJ3/4f18qF8LV6daSwaYOpLJCvHV/MaUK6dmkFaIqGpAWcw3LuY5sIN8GB
B6BS1m/Bts4tMlUUyijwfSAerhZ5ojttteMwHQvppjFjVw5fBfkG3ra3scbnXiIdrgCKn6YCs3Y1
UKYIA0iCnoHKK782f9Ev2ncxFpOaBHlLtLtpD2G8gkwTqTJEo2C+CExrj95jtHGAzr28H3+J/PnJ
YhEmqlZ8clbeZpRR4lR1xGLrfT/tokJ3/PC9yudRWiXxiXwZxQpu5eGhCN6SqYOlDt0uaDeKNufn
lgqVBl/5lMrYKlJfxANwt8bAuzJ7DbdcS88ULdiqiCHpWKooy1n9/DU6uBMrRZqcokV1i6YQ4C1F
tHc+tT4dTbG+sa3L7GKBQofU/rwtgY5zu/Tj8Muff7ggyLGHeQwYXu9zVy5/GPRLGvmtjO6/3qXn
JhLOpUSHAA2rE8bRGE5NFXdcebPfevB+XbHfqHCd23yLLRupurVgIFbHQGioFBg+XxKSm6RE5BEN
Q2PQ919/yPkJ+3eY1R7PFbUElkO3QwOMMsj9LtNHhnqptrbe1vestrmmlUpW0mY7jlKIYt+3PEVr
qNmoi54p6Czb79/PWdbtw/qHSMtp04iMZwdCAEDwHqWDneXgSTr9RkbpJtnrj38VRN3gDsmUwdG2
AulzaezHX7A6AGk9J0G0/IIkdzU0AGoFKS9P7F+CTLT7ad/nx69XcCW/88/L8HHE1Z6fQdAFAgLb
xwrG7J9QtkdXsIencIeiluqpqSM5AH42BXdXOPXTcVcvUpAJk9wqfOmQ/x5qGxTv4vSuO8XeIhC+
ki9oV+7FX417n9xQvduFb0OIME/tCG68kSOdaW18XvdVkoSqP1K1Ie3BCg1Tjc6n3V9bu3Rn3Qb7
X9q+ES4R1HCQf9h4IlbOxKeTsMqblKBRtGrRqyVHdrOr8ELdjy6bzu0PSwHR8IqLl2ivcglh8VHv
yds2k5vliK5zmw/rv+6uZPoslCJo0qO8b6+NXXBZetmFiVhuiY3K5kyfViuXj0ZQCpgrLcq/u+LD
CfNrPclKGu3HsrAVyRZDQKWP83eSAWc+BHs05Ht8eeJrP7Snwpbd6dCXG5N+7ioxxQVwoeJ3zp3+
+ZCPY4lbjdhLx9z4bULEt2Z0taKtRvBKofCfpcWFHTN3OoaLR9jnYbShaJXUx56iEybIdu0hS9va
9Zc+cF+C1lSr+Vqv8d6lUk2zXpeLpzJAiwqcNc6HbaM8iG38KIMLMVLtUEyBN+aj05IYVXH/WunX
pdLukeqBM1ffqlX2TPv7PWlQPgjVEOWwGJ2g3nT+drqN7Nh1jS3Qixcn9bqV0+91Vz6b6dZuOnd9
ffjoddKQDZMQ8H5j3xSpe+wx9758IVfv0uzfYUEBvMC4n81hY0FXNJKTqf5b5/qwqdQOvcbEZKr7
3XitHCgv2bktXGa7LdGwM1sHBKpBf44eMHHsak3nNgjhclLmmPTiRzK1Dh1tN5i3PJXOhAcfh1kf
yVgDPR3LlIj0QDrM1T1mxBvv9l8w8urUfxpiFR/k+izKjdjMFPG1ayst3XFUHAyvAZ9UEv7USnBQ
K0zE+z66nxvxV9X2NUWFSXLCen5OaWHuStXC8TlA7zmoX7UxNRyrfgbNYQPAY+u1Nn4UB1mbvMy/
8aPEG7rArWdQ4t+TCVlJFFwfxIyOiTXjqR4P1X4u0u84lXyvG3Q284pcN43N2BM0AVJwPe2GFLJu
0LqAUfdR33sAnCfduggs2bEK3f36XTy3BrAdAIwAHT3F4Q+C1g3trEHtaLKLRm12ZG9b+/ZM9CR9
HGP17ADrzaLelKe/je1utKvEjR+zfbNbxAy1t/YhvZwOKa2OrfduiZbWq094DUJFp6NBC/jz3VSo
o5Q3pjWhi+aSLMg8u/ljxDu369wKiwLSwO0W95m7AZrQv4OuAg0xzIZZq/zp2FFIkR7YbzB4gtkb
ZaiOkk11BzL9I1JCXePN/r24a53tbtm5Zf34I1ZRRx7LVpVXfHmqNTtjEF2DWtXXO+fcdfTpQ9fL
OidqF+sms+tfNAmidip3ciSj5vNkGD9whvR63bjyfWMLiHz243CoUbA1tCy6v6tlLQTkBLVgaU6g
9To/BVt9sHP3n/JhgOUHfLhox76T+n4QJiQqhZt5nPbSBE5P+t9htBDKPgyz2p4IvmZmjNfEMY/f
iuppaqilyk9fr9LWp6x2oyqqWpWC0cKYlwZB9Rqb32P18esxls10csw+fMdqsympaGSw/tBCFmY0
qXXoJxMyuc9lG0Neqbb23dlTrQKOU7mwpBPF50CqMlUL0eqsCqqIOCCgJ4fkrnyZBiYl1TZwq6h/
VSxrX3Hkc8scXUVPAIVtOTNxiXz+cjSnLbAlElUnGbQdUiufN4pfdKYSKWV9J4npT6W3gHXKXe5N
sX8tYnSLN+xNneUPEmbOTqsM0b4s++lgqVlj15b5nAqZAeRTJvvXtcugyd8Fs4kdoa4poxTIEcty
zH8MhlUpkl9RRfVdFYCV1YHwa4Su7CYNTIQ0fUekX3OEQrJgUQ88JX5WHVpZftXBX9hjYLiILiEK
2RxmhTeoTi4Hja5rHYQHDCq8du7voiiBYhEAKcDi17aKiuK+AlqmMKyHPsyPYqDchkV1NQfFsRQm
2gCzJnnW3NC/bfPYGaw+x9et8ITa+B2LFLLlTrsjNvTKZHpUJOFB1IRLVdCRjy5uNAGgZRujJy2N
pp2iAR0XzzLsjL5PfoqP1hjj6prntA8WkvrcmTF5qiwRR+cWoAcuGqM0Aq9tqWYVaj96JTqnSNqD
IcbmdKohUhtp/RYExY1eIqtc+J1qD22pumhBICjiF5IdoYR5EEfrufH1nz6OYYEfv+JjB6lLD46m
geiyWs8SpnVY/Aw5PYQuugtz0QMEOyZoOYz9Ps2MBzmQHV1pcT6zbEm5aGXAtMrwXtUp/5XstZpi
S/KwJ6baYYd3lQBwq/t59gx5uhh14aFJoB331W5UogfRj6BMq8+DRGcy8W+aJLgSRdGlIeiaurTr
tN6bc9ltSoSh9dYdzR8yNuOjFqG4kN1MXelVpeQIZXNpibDiaFviUexMQfNnpCtYEiiPXXeYR0Sm
i+kxTnp78iNa1Xe4EhwVVMEC3fLkjiPcQXUNctC2P9MUSxprRGC1vbYmtL0xC6xSaNbIwnSWgQ8t
PDmdV0wtf8x//aELGt83GUqrfYJ4DOA+UfodtN8AE7txxyyRJDRDZ5fIYeN4Z9fIk9Kw8dSy7+xY
Se0J0AWakLrJC9mne118meYawcb6xvJVLyvbm7b93ajG/v9IO6/luJE2TV8RIuDNaQEoy2LRiRR1
gpBECd57XP0+YM9skyCH2H/nQGpFM4IJJNJ85jVSHj6jqgvbBvhp3bGPcgWRmiI8TLUHK5/lnJzm
JaSkv5pSdbSgc00+zATN1RNAkCcGMEtw3gLsSzJiaYyOVXSmzkRTVNyI/lVVlFsLj1iYIrasIhQz
SLY29r8slNQaVqmcDCei2B2S45tGoPZqajuKRKd0jLZFo21N9S+tto2as+7hCLZ54OTiryL17Z6i
im9Zdqldgry3AWLvPP9pkA+1dGPKCb56YN2VQwa7sRT+5AmfaLSTNEY9WN/EE1+xQCdCvJ/khzpS
7HQGGrO7zfYoZEf2mOBJaNic5DogogzOeRhvDDO8Hz1YDFLmiiGarbOQ7j6sxL3HHEmFf0pU2eml
xKlpSgdm+NR7tCBrOJZhf8waCRXOCeXvrZSloMbRlKru4vRUdkhGTE+ldVe1lwxtpxyed63cZznq
QZqy61hXFhS2zE+4Sa9LRBuLrDgB8bwXevPSJ8UmLs3DIE4uPIur0Ir2oXfHKWhLuWBTs7gdtCtf
BHpf0cdWkqMCD3TTdI+dAtWr665zNTtQ7HeakExaoaOS7KfgkAfmOVCf2+RWHX6N7Z3m/am9Hpc6
bgtB5e29rdCqvyq92U3xrVI/NFZ/zIUD/uqHLAkvtR7bY51vwwYNk/Tb2OJ3iLSJBZbMN8zNpDQA
ocAv9rcdLDA1tnaNcu2FR6k9iMPooI9/kpPcacqzhnisnkzuNNw0M8vCQid33EejvgsFFE5hkUTl
vZhE9jgePb23h/6Z9rUkWCgAC3s9EE61HgCpBhNPAlNeNcBmI8vbjO2PAUXFqFDRF853EB5sNS7s
yYAYR0FNjXZj8WPCqrrt7uNGf7RSxRmDm1gwD2lL7jHJTsDKL8KXuLrti8wefI8mLdiGBpQku007
p9JRoYChjT89jW1r/mwReSnHgx/eDsHjKPUHQqWNnz5Rc/USwYVJuAtT0a3UdlMnP7S0fcrgIZV0
5avuWcQTTc1Lh8xz44n+vRzXL2mXPVhTcQpDBNHU6kcGaL8yp/u2ciPrpxdtNd/Y5xyAeVHstebH
2N4Eubz1ZBS7PG6zqXKwLqWFLBxDs3uMleGePv1GDrGewIF8aoGniXhOeaCYo55PD70yKdyqjG4t
Dp7KgPYY/+y75yBJbTEAkzRIZx8VKr3sLhqdUDPyLoOUHKL0LkdqN8z7XVkAJ29uRa4W1Hqvzbyi
nep50aZrPAHWiBo5RnuWJYGqJisFImlkPbbFfByZhzwsbtF7myj85Abo4jq6Lsx2ZzQxyrvI8clZ
s9c73WnNctdVHeiJfjpoIfo2yQvaChvLb7dV5W89VhaIatdvRjaJyq6WrkOp8s9dLNSbzKpAK09g
4HXtYUzH69ZXL2UiPEmwXzco1uV8CcmwNbwiRKU89o3q7YdKsSi2iHxNj751dyoC7vYBFwV0jU00
HKKIp7hYwe+uOhesWTPHBYnLp82d3u9sv4t2AjC5MJFvraw1nXpQqG9WES9RJO3ZaFF9i7LxBWTI
k+7HwgZXpxGsvOLtm7GEVhiHKJIVLVqF4YTbpBCPe0y9fluqLLIB9GtIt0cctyaUulivcZAiaB6D
uSTN5lHwXXC7KCg2faThel6Fyk2uGwFklfRvnEaKI8ttsi/qVrmRoGDCD3kgCBJ3mheaztdB8aIC
+BoaGgBhZQJUsJNL3nJmKfT6m6y90NY6t/q4jcObzmu2/mgcY7E5eW394+sRF4nnhxEXwSheT1WQ
a16DKJK/T4/mod9ax3Xnk2Ul/Z9xgDMbc+4i0+Z9H/QGetVETck43da4WJfJKbZJhrCqf+CSlreJ
K8LLt1dLqvInsbbxZtj552+SMrJqGPKG0FyiQ3UQNvWuOSH5BVA9pmz/n4LxP7zkIsc05arIFI3R
ZuQ0+BDZ9Y/Npgb3amfXHJtu9GftDRep2n8NqZFHiOjFf0CrS/lo+ilUb0SgXppKt2MsfJq1XO2V
GPMmWVuOYi1YBpPVAEcd+XpN0yOfkCETUO3LKt6b5bRRIWg01WCLNAjE0I3lkjr1BVmxlc2xhIF+
eIrFGiKsR6e78dsLeZVj1RgDsGjK8tr3SqdSHwiFc4RsRQkGBkdrK+f213vls7nmzLA0oAIW2PzF
59UMnF0HpWwvZkhqUe298lgW9/+7MRZVBK/0Aug8QXvpwivJv+qKxjb9NfmbZU/ndSbfvsn8pm+2
hakGtT54BF4RWuZaCUFdoK/D2M6U1oeO+KJRR9vrGjtF6MvQhoM5AcNI4BrK50S7931/pX3+6RKD
EqZTmwHCRpVm8UiikspS0bSXmBBuGMttVx1NIbGrJD1XMbyP3DgH4kVspm3uw5cjSlWDNSjKZ6eh
hTedQm5uysZS7wsxTbxrx7G9hNGswPWraPqjn3734x9a+RR6v2FX7b/+3vP3XO6sNyMuWcRFbSLc
rU3tpR79Y10FSKsOK7UP68NbAVUh0aOnDhxfQwL4/dSOQ4zfZO7HN4ZQf28hVjpqWPtu0qP960vW
r1jt1OvGMDQboYlLpSoBOXP7W1ZkHOwDSpCT1z3l3otqeseG1MsPU+JbEzNvNj9xeOX/SaXMTqaH
KtN+SJYI20k8FKDfYzxXAhh2BhhqKa12SX/SQ4BxwlNW+45vtdjJhcpj3mQnNRMbVxL3dPwcA+1F
qoh2rj9m4rOeabsJ1a1RaGwrldzG67Y+hNhJknaD77ui8KuVlY1J9ycYUru2+KXTbxmn0LBTdqE/
XkfhpWvv/DH9PerJSzQWJ6yz9vIkYZbUcKEXLRkvVDGfRd74GCpUqWvlJGdKxVbIi+YpTvxbQ4dO
lljkoFrfnOW833dISmpZvEvE7gWnYYQ/ZIRclGusFhDRtqZ9mdUClj+RspWDMN5LcX0TR8G3mOgd
Fup/pngEk2T+zoYmQSaUiSCWIitRXyXQa1Dna8rbafqTwZH22xXsxJJwthxkGaKUrad1YyBEN6hS
6Dv9scZDNPoVPMq/0eHfi/t2366RzYwPB+/7F9MWB78wwExlk8Q3+HSduqHZaTmaYBlKP/ITkTBV
spLlBvRVLPdxo95MyQMN1qMZFPiqSkg7ElQGGuLFuZjaU2H9iQrpWurz7dRphzRC503zKQqiepl6
j10WoOs2w6qF4VrPIc00hvU3U6m+xdm5N/Jbq1cvJBFe+UuH7VimCk0e6Th26u1k3EriU+flThE+
UkSyZ6EDrX+emYE6bhJNfS1bv0oUZwRVcvq8vk2H7E/fXETVPxdUeRysaJsbAiiOfd3848XdVd+Z
30MxupYjfk/eHUKtulBBu5MMlGUqA5WlUknoXebJn1xFxkTy7r4+opbIjw+ffBFESaGgpIbEutJG
9GcpnGiB5cz27nBBMUyx9mOPdIhMT7VKIXC/aNYfbSRPOlrBbSWeGizPUMvtqNOkze3Xz7a2MpZX
sgSp26MGd5Na1xrAPCVSbWgIK5GH8aFku1iAi1s5lWt1kjoWva4pB0FWnFoWt0Kj7pL6qeewwvhk
K9CysLSKaFb9raXwxuD546poh5rp7yZlrOy86vyDmejGJmkpxyCs/LOscWQ0zehJzR5kihKRGJ9r
Jd0JmuEGZe9IaXESou8KmLLG+5tRDhhTMAj+ry4/ThgTN9gyyUPnVsG068vkV8zCmaHFqVzY0XjX
Gee0N+3C1M6Najp5b5yFUdI2jYyAVx/eRKr3kLX5U2cEbuGrN1I9/sy1+BmQmzuO/T6Rg1MVgU4e
YOWN8j5SzINnYSlmNiffbCFP472ljtcJQGKsTTb9ADQ1oVo1WCtN2SUa5MMiXMQHchzqXaRZHG5b
fSe6+JsMNjwg6qN25yrwrDbC+R/nRt/pj+VJPWX2GiTlk9Wm42RnKHg1UMNfAkVHz2gAwHGRetIt
zVi7F2PbJ0L7ek3L86J9FxOgJ/d2mEWPrB9kreqMkOPOlqDnbVLXd63rDmtK3QZydV06Egq92XEG
+4i73tU9qHNrEk9LVsE84e+eYhE1oJxV9O0Uz0+BKlq4T7bec4kREsLTszxw8y1SNxEu3dHtGpJg
CQheDm0u0g0vrqXak6P4xpI21aHeBRdqL8oOdNkeQc61FOpDCPb+Rc3F7YJf5NS1FqNJ3tEcaydO
pZUv+jFzeR0CnimAF5n4drF4gTkmgyYhQtI48bUMO6PO7fQ8+5tCxEEw/vD1Clp2Wf+ZQEOfeZfE
0voyEih6y+dm0OMbuUOOL6L46I3+XpuoF+bOYKROb/woylupHFbe9NO5/HfgZXSgWj0FucqMb/L2
t5GEKI+sYYc+X5dvhlh8rtGbpkDNeDfADtVWwiP+gg5ef2vxtzPZUEpNAoHN7Aq4yif9WMaYP+Sb
wRdXoVhF+tRJBhO7Sx4AQnq7Yjs8zYrs+Pr6N0ZpJ8f1Msan586bUecD40265kvD6AnhPGowuAlO
jlL5N0qUlTxhbZTFJSckqk9LaR6ljDZxe6v7pyDffr0yP7lI383fYiMkwzBUUcD6SJSXqmYGb7Ls
b6p9+3qUj8nk4jPNj/FmwuJYzcbU4FXUHfLMoguVgE5GDFhQOardBjqQ4PynrP3lplvqaI2yYqSA
F+IbfO5/Et+n9vgtt1mWdKzCbyVrE4rQsPEuo1OjYLnxrJXNt7o6FxeH52dtrTc8QXJoDiqJmhvC
2x/4G2UiG9TiTvjfL87FPaFlqo6RE4OG5WPQXSPpI6YPK99z5VhZZsl1IiqhHrNs1J15zBS3trv9
cFuNm+SaperQ4IzpOrpfjzo/+Idr2LCoHiKNhgzDAqHQJWpgDJR8brxzc5D2/rnf6lv5tDbM/3BY
/zvO4qsFBgJQvsE4Bpo0tO/28s24ldz4slafXHuhxZcKSHTz0mKgudYr7Zu9tmOYVSDgwkX+NQ9l
k//fF3rNJ97svoTeaSqnjFO70paOcnaYUbtIduTfQrt4TMgSMd9zB2FTnPX/j/z03eCL6yFuQqn1
RQYXjyBJ0Bw4Gqdg2+Fis6lcaxedqBl6Kyvls6T43aCLa0FAxWFAf4CNl9jFQXFKm1yve+nm0NQd
96V36p/WOOr/w27/d5oXt8JIn1M0stfzJv+pXSXgomM7evS2+gZEi5398Lf+09dbYm2tvqpDv/m0
PguoFlVmN32chTPCY/ZEQ91NL2shjDJ/p/e7TzXQNph56xo+XEuUjGSkwdDlTXcjmfQWe6O4Crri
PjLLsxWVvzEcQjEqtyMhPRSzDQuin+HYXZW61G1EscfrVKF/rGk3lIZuFKEeEQ0QMuRaExAplt0N
/VYO0YGoARpnA16ppn+tir+qkCwmUXJObPQr3FGN+7W18n4XEuotRE0Xd5OUeTp6baEKINffC5iC
TlcYQvbFlSfDzBd+IvB2xJJac8L63hNOOrZDq1Bz7d3kfnyGxdEWRqFXJvMzGMpLTBWiQgw6ic0V
Js/7y/7jKIuDTSxUWYVAod6FoFEy/9oQvQMWXgfcrf6XerSLk00wQY0XeMmj1xBvI2s8ALU+eVm8
Msxiy314o+U9lLWKFNVgYrG7nuAh0CHW4/ZBMPtTl5Vb03CH6roKdTypy1NktYcUp1Y/Rh9xMqRd
2qUrE7xIlD4+z+KwEychScSW7yiUij0Izz1M4bBpUQQQz6Onb7upIADhR1pho2F8//VpsLKKlmqQ
XRygoJihAqxq4xkBxEhOt5j0rUQ181r89yD473ck+kX3HJ31ZeewC4XQFDtLucOWyKlMmvRRRcVv
OPhtDdpnJdRY1Bk+Drc4yo3UFGLw2spdUdRO37Su0O50Sz5iPwK6rAKjgDVeEqJbCMJK8PEP7mw1
1B0d0rZfwqHMfmbyuM0ka49wltvqjiANLpKJK3yszzfXv9OyOP2FLlAqDJOVuwzt4Bit4jhhn6k2
XenD1595kb1+nJJFYlB6nlD3Kat+rBsMr6i0BNo+pkcfWPl2xoLEcYApTLTz9M5VhX5nlNbaqfn+
Ovj4DPNafHPxNMkg1mqvKndGdmkDZF/Ko+L/rTLrWtIoPAovKiiRwe8ObVnsvn7/tZleHNh+mSsp
EDLlLhFvgsk6GcBSIj+x9WjNYWwROf3XW1r0v2RUhMwPfpj5NFWqjiv0XQjEd1MV3s6y1G8DAqJJ
XbQPXdH9AoritLF8j2fuRR6nCdG34rrUm0PsWw+Jh8imVsQ3itFftC5a24sL4s78gBa8IMjD6A4h
x/NBgV+ScUHWZSrQyXjl+VFJSRtAGASxHbxmDNMrpER045taCrs8M0+GKJ6CoLOuEYKg5a5VZ6mW
DmmnfgN/DyY1NaItcpf0OetrcdT+eqVxGZggN4FQuwmF+q9Shw6Ix12hR4dYEtC1w+UI32dHTKxj
ixCAWyKcg9szooc+/hd2HzSnXCleOisSbYCMK43Kj9c35GmkGtFKhoML0eX9QkSWWU4UpSvuxNRA
WMLYjmV+gtKVbTQJFcIxdYSY1kiv9ivL8JOBAeeLOo4is9LHMh1JVT0fMklp7qZU2wVA4vRBeWmp
V3mhCIznJc1iYHbNigb7J5vfejfs4hJnNcRKEQzeHbLpADzrnSmIdpCPtgWqIfIMXAfUY4tEnJWH
2y7rbzorWNv8H68Aa5b/kyVdAoENP+39nNdlLPN/UQ6XWqNyMqtAf7cCj0krTpblyEk4oGwfxhaN
nPYU1f2+GuKfhhZ/q2TVsHMJPLlgVYkrgNCLzTVgwvvHmylWMOZmbSodiSV0+BeP59XwcYAlFXfe
EJ6y0bSl5kbr002a/xDiamUZ/FNlfn8hWroGOAh9dMRaP4jXyaofR0KuI5kmlLvSE21TCE/DpD2l
oh66UZI3NrpFfwCgA6HzPWsbKPl934wvSLUcDWG48fLe4gwHzlZxeckafMJJVgrc55uUiBT+EZ8g
O4E1vmi9tcfYoXSLQbv0sQpNTnJrU/WcUovtos7uA9GCszSdtFGlLIW/7PciNe2+AeJdqU4xPeDq
dvHz4V43k29CFLKJAfD6T1OFY/rUbVrDugDsNmnX0rze9CO/38CErxg2uIzUDXZ05bQzNA/ThujY
SpqtT1ipK/p5CH/1ObCxSbEjLj5CAhf+xT5CFCwvxOtkVF2rDVBy7q7ifIBBJNbHzqjA7Ipu32uu
F06PXRC7kS/eqqhayFnmWmOwN2UBaUe5GcHh/Uw8H0cAZkmXkVjLXdnINmPY/VaAoY3TCBtM2Gt6
vrcKiJLenUxgAJi2aaYrYGTR4M9I4UcU1ncSrelhwpgyHOn9JGiehM010pbnDDhc0j8bFce45IFq
jUtniEQ6al5/LMS23EgACAvUCRPRQ9c13Y5Ff8o9oK/PeYI3BU/m6TeB8qcmLCnGcRsgdZpJGS5A
2BUE6bmVcBbMaywjm/im7KbaqRKYI1VR4x1CBhIkfya/yvgvjXCtkh9Vo97NBiJC5u3LcjgzW3uv
7nZVFk6OlB21qjkPibwz62Bn9Ma+6X7SrDorin+TGHHmSrp/rYMfd8RI0remBx89Ic0ABB+gU1Ah
84z6QwUeHDU3NYgcVJ5CRHHWaGqfXKfvd8ri7EL2RxetkJ2CjqbpTN/n8gpYUjxrGsdAIJWs5IhN
+/RN/ZWdg7WN+r5o9XpX6ro4t4u4Nj9CszTwsJ6qhuVdgYskXuI7lq2rQytxkHFxOYwcdb+WNi+Y
4x8GXSK1hKlqazMLyrvkKrhRtihk30lOcT+eg0uHtSP+C9/F5+TiOd52sGfcndCD89miZ2atJEsf
wiaaZJJiqPOhrc26Ae8P7aTLuqkreRKJA6VAF70IRhuki+uDE/s6QvtwNS6GWgSopmSEIqY7JVxB
fw82fde4s27zWv1s2QhH/mA29LIQKQVcwb/ni+BNEGo0stVWQpTfGcaLmIabvrAOdTG5ldJeYQRs
V974K1WnXSvHP8w0cZNWefY4WbTBe/CSv12Qoy3/rcivOoJmPVvTSdTm9fzvzcBFtHi+xXofoapn
qsk9KUNRSJvgRmvwEg27AbCMOGFjDrS+MWUcRatt1BVXs+CUCa6897ByQpi8T1wJIh6idQfR71C/
BdTjnUG8OZKk2pnJIqF5bYCv1zErwXKIiJ9zUKtQDNfErZw3zixDkevfil6zk+IRVqucXE39bWnc
Zs0vwYihLlUtMZxpm9jzeL10TW636f2bEmMcqbiTW/+M8fWxbB6LEIbQcBVXOYpY3lkQrWMUr0Rz
r1HTuyl7vbtNrlJNl0XVXKzSulACS69ZOp0WX4bhb65DtSqCb2Mf7JtauVMHrMkCc5NKaNSXsn9V
qP0d1Cfd7zex1+z9/nc0mWtHx/u9M0cU859/lQAWEUVWDgqUllFEi99NAzseN8RY1/0P/5jtIYFG
4OKnPRMOiHWNpb4I+D6MvSRYB22kpgLiQXdBrj52hBgB5DTDKLCuS7Z+fZ3GdwGti7G8dClaRb36
H7/8vIrhj8uiLCsoWy9SPc3qk9BoGlYx1lmpjaZJU2xS88bTNyxK3xVs7JVcL8Nz84jSzVo7eNk8
+mcXvRl/ke+lBtYeqsX4GEK67TUZSuhabuOOToZRA5Gks1bK/fC5F2+8OFcK8omhChHx1sJ0r1ei
46uPw5zK6isFo3nq3q3214F0hXKqRTnltb715gCDEBKkVtpxgGXfgWp4yYMZrdQlPj2DjH+HWMxe
Jze+CXMOwh+MgRQpyyL9pmXHoI4o0iLoU6fO14f/60Xy4aVISWX0Kjial81uEZ1/XZzXS9/dad0z
JrR/oALIgnVJOmAzZUJcCnOKOMVUZjt2FJLGc5pBlvLvJuVnEIJXRvTLhzjvQVlIE9sn6NOBdfWD
4WY+FKlsPJaijzxrJ91L/mMatrbRQTnBCHGvxJqtVP2h7pp2Y8jQQdqLIDwYI5rZumRParbtrXNh
QS+qdIDSE2voVzyg0GsF+skXpPZK9DAZQGcWuB5yddJkvXw9Re8jkX/uhVlAF+CKhEbvkvtcVH0l
1JWV3U3QDsBrH7saHPfXY3y6bXBVmBmtyHmToL6/HNskG4ShZBAxMbcct3PYeZNbP7HQ2Auhtami
6rvlQ3kx7yrjUAUdofBqKvbxPGeFg8wWX1V7yZ0WW6kbo8orYzO7U8/Td7xI+sdii/udZ/OVk6fa
GVxcFIBiwT3w1/ViPttfb0dfXMCDONSS7DN64/QumvzJRnEGujJVQAfWOJY3EQKPmzXF9lc8zGIH
IGCiajjm4DT6wV0PLRdtCAc1v2tasLt6cN+kyVYyXiTlj949BsFDEOfY1KROXMibAFmJvEEERQO3
mKZOpAxg1YDvIxe9HTGRs5GIlTdh0TwUkZHueh3Fy7bOZQcWTW80PeqAsbi3okQ6CEYk4DVcoq89
bjzJPIT1WNpdIv0oJ54EluuEmQ20MP9FIPUZJN/VpAYAm3CgD7mdJN9uRA2HSrijI5Sq5pfanpME
gFkkUC9vzm0bbEo0kRtkOyf/W5H413EFKV01kUWKjFbbJaVMK2gU0IWUgp8Y+J2j3Fc3EwIdjlKy
3tARdYxqOlhN78h0ldwgbBHvkfqGtpI3NnuvQWkn1wfoQaKCEDtyHBo27GM5fP96iyxqy6/7EIVF
RLspGFPDWZZwSOknlW/I8tB/dWhbcs9uqNk2+OhUO7Ex7j09Y9uI6JaK7Z0QmccmFK5DWdv77Yyv
RrRFm46SHt2Ogvizqzv6fCAr2XVuEkR/v37a11Ph3arS2KVIMhogiAAVLzd01Eix3Mh+cpeGA1xZ
GW0ReZMkD0YxHSooZ2rQOAmCDb3WbTLhMSzuLUWwKwJjBPWTWz2P6pM1ev2pnbgGBl9oce6W6608
eupGmkBAhDJqyFgyNupLC/pWrFCIbYRNB8lVxMrDyJ6NzgRVbWzKXIdHhoNIqTtS8deEXAP7E/r0
VSgWV3icwFbrdibOmEo3rx6VuLagGqbgnlNtyim6VvB/wsGHXLWl0tDot2Hd3tIfeYTreul6nXVM
UWk/ad2rJyRVyc6NjH6H9Q72fQRcjQIYnfxYKzZmNV4HWfV9hBzGFbABArnS9PgQEbwPAF+7o28u
amhnQzr4BIB46UJ5znZjKN6YiXcSVX2twrc21qLjoWhBoGk9AZ9yTx/SlZz0WO9AHAIdyR/8m/83
sasPYcL8gqDsTfxAScKXFhcguBRlyhg0wk5Dk20T87RxSm9r1bv2vBmquoaOeW0UvV/PDMk5+d8+
R4sLqodyPpQCYl4Nui4lRtqaS4uno7bjb429fywdjLWB9aI1XG/VwO3CGTKDpNoajPR9uspDzO/+
5kEWE44ura6NJolShkQBMFzEgx+6jFUpoHprjseMIDOBrfj1fv444yjakJLP9zPZ67KIijVBqiAi
kdzlE2zT8YFi31HrQJca2S5Isz19pMevR1y0J+cXfTfkK5rgzSrux1giGGTIOZKWH9tdt+/s3lEe
QRKvZA0fz9Z5LN5qvvjR7VlmDVXQdGKHwBYCH+ov9nTtGvHWMKe9NXYHQe+LjRA/xKm1Vzg/UXRA
qgICdtoghSyWJHgN5iPSGJ6qQtqJUnkexN6txZgvMRNL1FjJVxTmF6Waf2aHer48O9rg3bPsJNDt
HEItHDDTQw9KiyOkAvKdqD9LUetStU6Ar9R41gnfSng4vXyE2+9mM7PcuwYutBfjwdXMHzIay6OW
X8KydLJ6sD1Rc2jS0KJq28PX3/NDdMMUv33gRXSjjR7acLCG7uDm2sg7K7pvx97z14N8kn/Oo1gG
cTtl9Q/6SxZ9MR+mH9Pi1jPueNqbDzXguclFf2B13XwIjed3Yi9qOqw+buVF/i8YqdWOeZXcaZFp
5wA5U/XnygutDTH//O0uyLPStyh3vypZmf4lEBxEWOz0ilgUfZD2BDx3XUPyYyS8eLNFGi3GslD6
esmbbeiDYVVYAFZw9H6f/jHc1kFrICNdOWEwB5ux2K3B2pT5FHt/3IrkZKQbaN0gu7Rc3moUqH1h
FvFdKI+nof3eDxSgjeTkt7jsdA1GCQN2szstwskxJ9dSOruVqEbG6bPqJYD3/exZ1J8ESXRis243
ZlnvakWdmxM3VWDZoIYIOKpm00hieAzl2JnEENmUkLTTi/HJe+nQbxEHeaVktITnz6eaQpSmipok
wnB5PfXefM8MDTxTGtv4zpzOowL7qOsu3VTS/5N+dmr3ok8US2o9PXbRc1aBLbJQScCQsjsERosV
Vxu5fosySoEyhmAkAEXVxhXNEPvxrNipIHA3yIqvnMWfnY/0DalbUo3GeGSZA6qI95QVOPR5Wz2q
u/YY7BqnOMzcgnin3JX4UwBhHly0J75FbuysA0XlOfdarIh3j7DYCGokAKqK8Dbu9e+pNmKrNN7m
KCyk+XCrhsAIzAJy/tNYIjUwChtdRXzEH9A0wSJdau6nsN+1RbuBh7ORwF4H+NPjKX7Qim6fKy1q
WOqhSnVnLH6rGFx8vYs/Bkkiz07bje43EfEyGDZCuRTbVE/u4lI4je1zZMgOUn2bFjrO1yN9rDLj
SoWfAltHMebDabFxrb6MtcnTkaVU1BsayhudndOI/VnqLTewTnquACoKnb59lqZLmx6EUd2kCMB6
qewI0eh2Zo2S5M3Y+Zs8Nr99/XgLDNTrtfXu8eaZerP844nfKyRmitPsFfQ5c/hdJofWaDdiefLl
zlYEFeVw05YTwoz8EoXX+F4CCll5jE+Ol/lziIAR0Fditt4/RicFVmr6anpXWGK4GQ3rkMfVJkW7
PJ+1MazZGrZyC4OqsnY7UgH3h2T79TN8tiaAKSiWzh8IO4sPBUdLm+ScDzWJN/zT7pGS7rtZuu8/
LhCyJN6OtJhza8hitQmtlODmBEKADAnnCLBlSr9Svftki9LK/rccvtiiNf3tSR1o2ijq3YAZeMnd
IFOB7UZjE4Oi/3oCP7uj3g23mMEmjwdDnltk6q78yW1vfI8rDOfQ8XLwSrmFWdc/DN/KF0B9a+tn
vtgXhxGeGeS1sooinPJ6WL1ZxkrrQYu21OI1NkVid0OccVA345Z2DkD5NdjIohf5um0YDxo2uBEN
+Y7Feg0GI0saGZCAbnRHr1Ces+AXSKJtjCsG0mWIIKp2F8g3rReiBGa6qZUfdbmxY1OGhE3xRE3T
J+pdW2LSlXX8ibK8CJgHNRTLlNHjNedV8WYucBrqxanBqqh2rd/6rvs+uvTTTVrRDrg1Afc/Y0fV
NNqqFWpGm8BdazrMy2r5Md4+wCKyHFHEq0KVB5CHmVXn2x223V+vtbUhFi2VBoOcxlCS4i5Bl0Zs
wYvU08odsTLEsvcqtmY4dTi1ggIYNiZiCkG/Zhn42enLUYPXqAQ5b3bDfP+pjMIzcjRy5uZE8DCw
bPGxRsHu1aAR95x7KsrbZGXqPslUJHjlsyQ1Rp+g0hbrQ0sjfxRammQhsuuh8dCPt7Jwo8p7ECOb
rMs3ul4iMVftCwXn7LgRnQapojq/j9L61EJtrpTKVqcjlSZXEQJHyPMn1ZOpx6Xdb0vWH8NVd/aP
18P8yIQ6M1FTxDf0/TzFca75Tc5BNgSePUmaE4jDj6B7aduQQyX7kbTiRs2BcorKxuvjYyIF+68X
3CeHG4/ArYBNKr6WlPsWjxAW3pgHzFruIZdVpE6pUlWJET/0QaAoOaY+KPGVyEkRxtqZDuIvyKez
TAKnKcUe3Mqu7pVvqrEmQfnJIpK4NsmUkQkAzfYqGPFmv5Pt550wPxl4G5cW20xYSP9YP1H6U2zz
ROHMjpuNsQIIWKqOEDi/HdYSF7ROA9P40sOTkZrPMyaML7HMqSaXbu//H/LOdDduLEu3r5LI/3Rz
HhpdBVwOMWkIKSRZtv4Qkixznmc+/V10uiqlkMpRiUYDfXGBTCTSYYlB8gz77P3t9d0us0WQEUk0
kNUtsWcJbNfCvIvylxj3nrrZhlF7YvdZpsrbReft1zl6P5M8JnpS8xSS2aCR4DZWvmYwsE6MguWm
fnWVZaC+etZ5oZjGIPjlwQQ7mfac3w0BIc3tSE0gysIzGWxnWw2rWEhPJBjeL0dv7+9oCmjjENbN
UtpumidfegCifmK9ex//vL3A8gVe3VpSIelKcdU86Dg/qgFnZyuyBVl2i+nE0Dl1K0erXoxBjiDn
jBxhqi7yNL3sVeXEInfc2vJudB7FWBj8tHQ8c41pLNa+1GEITwN/Urqi9jylZ62F5grQUVCc6Fh6
n5d7+xSPFlcKkXo7Cxa7hl8BYgRiBjAl61O07oi7xq9zUJ54bx+kWLikyjEWHYuOtPJoZLR5EkwW
quKDZl3UcFEn+IJWdeMjTOOLUJarnEqXPhfCtZHIt2o7nzhCf7wAUavlfEMELx4vjYogzUNfMDRT
y9YNl2GjOkWAi7SA2MLWbRM4ggflb9WdWpQ/HEmvrnw0HfUumfQ458qdtKszB4KT4yN0sfN4G35f
siIVwqHm1Jnu5A0fPXGsbuQ86xlcoZZDXLjE14aM4y4JhdteUF0lDVZKOO8mObDlajEx75wxkz0/
CzaxVp8YcSe/zdHEDYcqM4JhWRk8M3SEdLWEEUgJwx+24a24pUa66NMYCydWw+U+362GkAUWLS+v
/zgpVEuFKjfLaliinvo8IypyFzOV1tPEjUxd9q+2Oi1xN2P91RWPQksz7gKpVXnyav2sDxcWgFQz
PXFq+nCrf32Ro+Ay4YSRxDUTKoouRtNc1eOZtvAhgl2X3BXgW4cocvAAdatZWlt6subUcxmS7ogi
8eugzmedeGq3/dF984tH/UPK/2p17rp24LGwrmQC8hlqqtJ0lRTivdUpYIhZYtTVREdcOeG+bLab
2dJWUBjvtDjamQFnMMg1UTLshTnYDaHipYG4STtza4nVLpH2I3DzIL9vkPfrjy1OOD6G5bbU63aX
dG47GHghRFwjdgP5y4j+whrXJZzUPNB3erW1EJFXgbGaoQUX4VekUHaib2KCMn1K1oLyNYoU1KO+
Ybfwq82KC0zdZ1+61JrHUHwwtXAdAgvVB3nJjmxJENydGKkfRgd/jpvjhE9Wp60WdIybGEKa5OKm
ajqzq2BYeWd5xoU40+jl1Db9wKdm57IE/erFHS1Ryog2Vml5cfFWqF3FDXaRM610MEv/1gT54PT3
ZoaoR2tTMkeJ6Ptcj7xC54QCqMyLnmpvvpYal9q9azm1N1lrxpLdV5+hBrvRzakT4MfB4avnfbQm
BahFlGlZIeUHWLYuCWu4qzEcVRsKnpdQ6S5tktgkCP9qo/fxEnFcOqK7JwnjkUUpqqU1QLTzpvqe
TjNGugVYUa5nCnYgaE//zRF2FHCgruxNNfpxx8iDJ685KBsrs9OzZRvqv5eXPOfTnkYflEHfvu6j
eENsLV8LDV53iJoSxvw2C2RU0MWq7R4s40ZGeS43lF2CfKsE6YVETno0vuMM5JaDf663qGmEx2jQ
LqdydEW+sHYKOPVeSvR2zVaP12wDk8jS4IXULo6TYkRKqHB0F89laz1+Dhxxc3L4ndiYjkVkbTr0
XVLwVAK1AXOtXAhGj0T+KknuJiiEMypfH+ZrD9NkFL6nUbrhnH9iQCxP/hcT/xieMllDnSQttz1N
hderFJ79SxGP5Wq66GRzn8mYkIWTKxo3U/iSsYP2C9o5283tPhBQhYan1OQ/tuPjbwT/gJo5h36Y
GkdHpGD0ozpQ+EbSeAYS0emD0RGGgH7S6qztVkbYrQTxPpysszhsYBQb9OMUa3ncgwe/TqP8dl6s
HKTQv0oFmuF71RmRZY+WG0aTo2bIoXGzMZtipxX3erodK1SWRewK+mWb+w+BgmxJnNRbLZ4hGFfN
VasVJx76R8v86zs8WmxHXUzSZFl2uhawNpUGfDBvklNWgB9UX3iGrx7k0RpLhoLiyxL3pFsfSur3
UHVCB3xlcUDMlG0iL3R7Fnlyf6zzZPwgxGVX5ubfyHuqH0XAcCDRySECRS5yNP9bq5hjbSYzkpTm
KiupSk3JM44suNv0/stcKvvIjNZRnawiXDnQZdhNo636WPlei/7KrB5qrHBaGXlOoK76CQfhfkQZ
+7n3GZrCd93kT7SdoOZ20rROiKJqVjdFs5g/02cUzfYYsonO14LKaLGMs1RLnutxPuvRvFbjSjbn
J7Mw6OACzA8ybiqEW182rwFi0c3XbaLMchrtum9g7Kmx08/ZVcjJtly8ANMnTR3cIPHdUcVKXbaV
1r+CV7YSY/VbYan7ZAmwqz5bpWqyUptsJRJhSOlwJcbiRdNjszQ+CPS1ydOdPNPoU4BsLJ1avU+l
r2HxJMbtRW+gzsiCfF2rPRty90KB4FwG7a0xpPtw2JaxZSu55UHOmpI7MLIr0rhuGMRnjZIktilT
JZhT7duI3M6KfaD/zTYDcqpJqOCUIJCccuooJIjatqCLSoHQ7DQVPL0ufqwI14NEYoScZ9F+WOiS
mEwxqcq9wKM0+Y8KxTtItyLCsYK1MguxrsWOOqZbrPS6snnshPYqHKW7HvNt0zdXBVLUTjaQ2u0S
hb6Y4DqOCThEY2uNuDj2YvtSB99+vdS9n3U4zNFEhvm0uPz3aAxayUBslXb1oUq2epFAdH0yfMH9
713kaBcZqRxrPQ7Rh6HCVo46bF4OtDTJzq8v80H89PZmjoJ/uS4ynLy5TvA5P5/AQG3qK+LEch8h
VZ9pHrdLr/fkFR1ikWRPm+z+xBd4v28sXwBuONJCFNDHx/kRCFimSU19EK87D5M3N9Qv0hvTRQXp
aLSG2gsu9ya9OO0YderKR0HbkPSFQAtqfeA44IjSwDmjoZXEtItBswFuPJ6402U1frsfcaeclSX+
RfF9nDcIcpbRuuR6jTd4ipu77BVeuVF24zq/O9XA9X6hJDUnSVgGoZVX3gmmjFFPDJOi+YEiohMs
nP+TWpf3GbQ3lzgWSGkh5PrSL5kHXr4dHtsbmNVL8atb+Tfj5/hMP4t3LHInWxxOXfdoX49wkxuj
llszbmKqCOO23IdO6tLViQ2SXdyGZ+3FdHYSO/0+yHp7u0ebbRLnTWuY9fL6Rne6nF6wW3H8vYKu
R6VucarG99Eq8+oF/ggzX52Am0pSqZTwdLvuMEaIBcR9Cgbs12Py1EWOpgCQvXz2GZWHsb5twsiW
FleH/kSC4cRQ/JHQeXUnndCUQijzvvxCYLG+qoXnX9/FD9HK8cx6/ayODiNzXYVtCMGdEaHvlE28
px3MMW0Jqd4pvOMHAodlGJhIyYAJiO+kemagxX4jF/VB8R/jlJRBW5meVJpnYQrFfRRpIMXVZZCp
ydaThAFZfaaJJMSSHr2xfD/QGpwPwWVOPCwH4pM++LOTt2G1/fUz+UCvsqSP/uzCOnomPv1dJk1Y
4oEWLGjXLko7NnXrYDiL/W7nEr8G6+rcXNEb5RrnxfdwPW1U0Q4vmn3iWu4pDO0HNeS3X+h42yTA
jKOlLUx+gNs+fI/Y669Ch+INvojEATJQipvmeYFOISQ6SV58X8p4e/mjDbXQ9SxR6lk81OlD1L8I
Q+VOluhlc+sAXPBMbSvhWqhxXjvxIt7PMaJnBV8MbVFdoZ5nW3g1/INWS8YmSpZ8pT5vpJWyB2o7
PUrMNvp5ZQ/TgbX2IIHq7pEs+5i7hd7l3Y7Q52SrFnvNuz2I3YfUJS6Cqgor/ugltEqpt3XL6BUq
6WnUrJ2QxbfIgELbaoR802qx3bYgRFMJR2LOyNfy4Ie09/CAol5wupFmST/yIclEyk7BnmlMsutS
KGw8zmJ7MVUYa79c90Xa7TSOX3dCO16aimEgZtExJAuKz01c1nZpCNdhlH5tsmQldXj0Vpn1iC4n
WQ8DHplF7uLfwjn9UIn9ysdyDhegHkP15jOT/a636nwjdGjj89wVlBTFdyMoHjXg5VAmXmIGiay0
3pdB66S5+j32iVTNqEPwxFGlAytEbqLM+01UKoiODFIzyXBldvOq7wdXGC9KMKNAYeRNmldf1Dq8
ybBCFIReIKof7qQIq5wpOmgy4sfRLHbNOG1rsfkmRaPmyX0801mvYe2i6J/TOowdE9i8R6fl84Ad
Upt/U6ViE6jVS15JLUFdvsHgzXdMK01ugRIVbo4OcFVX86M89VeVZsCEb7sn2g4VD4pT7wXJMK+D
ikO0gDABExjMqfC920kqTUNq169F3/ymA1eyWxWf+7K5LZBd6Rbb5A9L5MhuZ+DXBpIsoYwi79cj
/oOZLiHUA6InijpqsOOta1TbOBljvaPMH+icmmz5scIEGuSCZ+6tNU56q/Kzusr2p2V6+vvN5u21
j3a0qaYgxUjrDrpJ7gG+VdbpD0PQXoaKckjM0K21bG1VnbAyRf05GSaPjbVvmytfxocvT7ZYLCZ2
h6/gCN9BnkOe0OPQSsuK7szZIVbqLZB1GqAvshlTvqnaCBRAS/BOzSxcSGGylunIqVuYIkay6WA8
jPO4bUvhm+7PV73sP8WJ9FjIzSYtBjozrGolC6o3+d2FPhr3fjacVxp2dL6U7mM0ekUPcNdX+ddH
WdKYV3Tmf6W/4qsYRLei2n0bdEhy4nRlmq1hh8L3eMSc7ddv9P1DZe18pflfQqNXS5iv+wm5m148
jPrzhIhVDPsTgcipKxy9Nh6TXuUW7Q1C+KQJX+b05EHn/TL89h6Wz1/dQzQp1pjUowhOYelsw0di
nmW7Wi8nDdM2dsXVkNAxIXfop04iFk9d/GgzDislypWO21PX2ipHbThiMP01XKH3pA+6Rlxinbcv
6frUKeCjYumbqXh011URFaM8MhXz8+IyX/nb59FJD0imndNz76PMp0W3HruchVPtO5skIY+CLpOk
Djjg5OnwFelLCu7yswUICjXzMJyqTC5b59u4T3pzwaOQPOSQI9Hb1x2y5pDU3/IYl4S0Vc8mX/MA
5kT6Uxlsfj0VPhBQv73m0Vwgi1LhFqkti1thP9A8uPYdxZ5XCOCuMNAk1bi28XP8on6Zvf7ah6t2
sgXnw7f6+kEfz5ZgSA2/5juo6/yWPpD1UoQczmVb/Hfsnd8P3rd3fDSGwKBkVd5ztUVws/C/Lfw2
PZVKt+IUvFq6Mq9PpQVOvdmjCTOkyRiModIdqsVRTtz509ZINFo/FTeeH/QmXoPUPRGpffxYYS6R
jNAYxscMZCuu8yRrGL/5cN8E9UqNHupgAheB6EkOb5RJtGnfxCpq2CjzZVidgo6Yy3h9N57RXElo
3bXl37drVDXio9PkVnfoyvBKrH08fkuiQL8AuNEW132vZY9BqQaO38aPBGS2PKb7QUNJVxAjmDLw
xCynDSQ2CuIQXT03xOhczPXdMGWPg2ANDjn6F3RDG6ll++98x9diZ5ZxE1WyVU+8kItfuspaRfqN
1Vh2nAxu2PlupKz9NtoUxecBwgT76y43xbtsyLahkq/SbAtGeVVhejjowCY0QlhTXMsZ3cK1NWzM
KdqUouJmOr+N+mpZKBtNljdGRq3IHFYjbZUmPRONJj+Q+5WcokDhmDa47hQv8qRs5HxdJJ8X4/ku
pOfSQPo/fjOn8UsgBOeaRayI9d0EackuK5iRI39CvzAQVeUEgeD9LsVMwOUJqivMEPm4rNqlGmaH
AJQOZUjCWyMflp7U/n0Uob++xtGaFic5AsOYayy06GoHqBPyzewUV+36VIXk4wX71f0crWXd0OVT
KnIt6mhkyyebmvbG8JaziOxqTuxZ7klnhuV3vhvjr655tHZZgw/DIuCaxWR3HvGV5Eaevk0UkEYV
aSo33gm3v16zP1zAXl3yaFqVfRMkXRX25FIbDipkrtOFxtGdiJI+jHs5W0HsUReLteP2/SrX5tIo
g/5gFI0bW8SPQeNv6Vac5sARKE1GBHum/NmIrhrpKtRH1A2pZyyWmrG8lc2vGjyrXjklDns/apk0
pAFNBTEpWvyjA2iCIZwYBTTPiGTwu7ZHfBCcKPufuMSxeNio2lqWJjFFPLwhNQ49TTu1OOvvD/Bv
buNYg+4XdTZAPcPaVYGMEYrFQzeJgxsV4JH7NKRZupvyXWlF2T5NcHeVZJqdoZnGmBrXEBxyH4AV
VEo8adFnR4hbOa+Gt1FZ5Wha8xujzR5bih2BglIg8vHz8qecjmzTC6d9kWOZlMm3tSafzeOwiYp9
pon7KhA+T0JCDSB8ToLirhbvRJE2XE5Gl4WVXxcGnk2pXFymgLNCUX1SU8OljOTGFd69fXKYNWMV
9U8+EvnAqi/m6KDivwq1TB5vlKY7N+PRppHLqSyAACOwMXQFmSXa8XhbJkvzEb1OqeHNUe+V7boh
gT+192pGv3loukveSaJDDYqbo3aN3ebN2lfSu4ysehonzoBGUG/GBzFXXNPMV00sXQ6leREG+0rW
9yEFLHG6kLOCpbs7xMMU7ZCVwFPAyd3uplZyRhUQRiz6F1WoXRSDecGuRvEgn59KDcA9yMzwoSrl
ZoeSbr7M/BpXtZSiqiHSNV33XUwHOpavXWHnjbqSY+zYUpHevqfIusqXgmw/2ngpP/olbkINyIe8
vq74sxiVvRZcyNPnkNRoOuxzP3UtbdoYyHAlqXCUKXfF+WxqF0+ne33SUfTcCP25SlPC8iN0EvBq
U7B5NO8R9+fQAcxapWcVlkopXUeGeid2ySbEKTEWvgxGtK103L39c7kwkYM3xuHHGvUfz+N/Bi/F
1R8rYPP3/+L/n4sSP/YgbI/+9+8X0XNdNMX39r+WH/vnX3v7Q3/fly/5TVu/vLQXj+Xx33zzg/z+
n9d3H9vHN//j5W3UTtfdSz0dXpoubX9chG+6/M1/98PfXn78ltupfPnb789FRzmK3xZERf77z4+2
3/72u7Q0V/7H69//88PLx4yfO4vyIHvMfzu8vHx/92Mvj037t98FtN6fFIWOJJW0AgyKJTAaXv78
yFIg5+gi9ByKK7//lhd1G/7td/0TynnFgKJHN65mYeTw+29N0f3x0UKwYImmIGPCaVeN3//xBd+8
qj9f3W95l10VUd42f/vdeLtna/C3CNlknY3LwEOLitXbuE0p44L1z0+vmzm47szsJp6ja8RhfkZ2
xhDTr1WSbrIg2bW9sbYG1A4QxSk69djxAsqd6JKzUtUxYMzV5U6eS7v64bOdaA91bBXObIbXBj6X
crMVhGjViK0TELTFDFaImR5tW7otVcMi0veZj1F6ViUGXsFJvJnOIqm/t2qYMS2aBjuMX5ak1zxQ
seiHlUB7q9xJz3XS2KNS3GnZmVBfhgkcS41avkZJpTduxDm/iw0TNEWFGyLV8MSiTjfQ5SifN8Le
GnEv/ypHzSrKpe/R3B0i9LgzRiyzNm4EQfvjDPY/MFf+5Yz63zhPlhT+v54nuyKkwFTkv/2ftkjT
NzNl+cF/zhTrkwqmxcKsyTR1Y5kO/5wp1idNQ8ihLrQdQ1ywHD9niqR/Ir2zTBWL1vU/Pvo5U5aP
6DCjUxGiMzGUJf+VmaK8PdcRhJB25trUeelC1cGiv50pfleNgqFHyq1aPVlhuYnnS/rXnaqLQfLl
oktqvBjcIYPqA97E7dpiU2hnVpF80cfbQWw2mSBvaww4DGGV5Dg4KAj+iLOKlVK9yD7GxXPjwJQ2
kxAvuQBykQTLOZwuIeB5hrjGKmsDZeoziWEBRQfuiU19Qh9+pFF5f49HlQZVwN3SoNhwK1YrTae0
hqekIlfOpLPpZULdrLSQKa7uxMCCrtSrBm6m+NSn/n6QhvN8Ww3FU9ZrOIxEdGYnZnuQxfJxtMab
SvTicmPh15d/S/v+rC/kQ6maNxP8YkxlQbxlrfSMCUPq2+1U3+ilfk/jHIR/mh0wNNfOKzwNvA6o
DfzzMQeE+72Y6+e+VN1Xg/PnGvl6TTzqSPj5FGBNQhClE/gdV7gM24Q4M1Vu0yx1x2G01dp3GoUA
HLlE8TRbI5qX8xzp168vrLyN9t9d+EcB71Wib4hazW+kULn1401ebf1dYnk53HsxjjaWsOnnXbNB
KiqNqxShsHVZRBeteFni7hAfMs2ZcIRE7SWuF6OO7SBspfwM165VqTzo+nlCBUBHG7QNrLUMigrj
9V9//SWx8efx6Oe3XzY5TV7aqI+/fTzJTQnHXL6Nu4qALPFGAthcsza6/rML+f/3ZVT85TK6Ian+
mH/7bdss/3mzjC4/+I9l1NA/gX5gqQLbDHBg0af/YxldPpIVHZE76yx5It7gz2VU/ESOfKmt0SIL
6BxTc37jz3VU/MTqChCEWAE8Pn9P0f/KQvreFpnyiqIqIo2ULBtQzt8upCqonbrxB/PQw99IdrRn
BYIXlFeC+jJa25bp707eIG2H0fXLs1b3BKynF8jrOtCus+h61j16Z9TRCZEWCG4PUVd5Knp3mnfh
cBnlZJIixWsyKtc9+KnbVn2U7ruRnhpOTOeJToP+RahuW+1iWjRC0d5aoGPwkVfG5FDNXaYICrVu
N49u7/n2cGs+NSFLkJtoG0P6UgyrrIUncS3L3mLf3cXVShkdYN3TsJo1qMq08rSOEtwX2t1004Ir
jG5KgBURPsZThIxWpVrJwreaKYDJ3py4sYbI1xtmN3vKlD1dyeLBvBPOgvsfM/R/YNr8Pxepi6yl
/zoC2bw81v+YOL8tc+ji2S3yx/Qff9a8nU38rj9mk6F8WqgTQKR/RCR0tv5jMvEJswhHBANi6dvg
XdDkTxjV0xO+SKX+CPl/TiVBUz5JfMYvRX8hUcX+S1NJWe7y1Zq7OFouV1KZStiLU7Bksr8uDbWB
pQs+EHws28/nKieFaZU5urNwVRrVdZPXCn0hwmybLUX5EBEmynfFTQLxwgjIQk8Cx0u9Ldnl8Ju3
JI6UmThIdhufTyUAz6jJIjevsw0kt51vzROumYNhxwLRR9wAmogLtfPIVlBy7HQkktaa8+bgpTM2
33VHBbKXmI5+vDAnxWSlaGz2Pj+S6qnuZeTv7EYXCw/GAigmWUMGqaXoTbV+b+VFscYm/Kwy58SJ
REVzl7ZeuHKgPtO8V2wNyZswfk2EYlV2060g9zthCEPHGqytatYFDS5ZbKvW1K2U7EzMgnpntPq2
ac3cqbPMd6rB96lhW6ljWf2lmYXBWa9sI7HvvDjXof8mkZ2nw8JTVJ5ilOobVRAPTQk5XRxVy06B
ASMOyuxiIesV8oo7y12/L/cx/YwOJsS+G2fXxHWhVw+BPcTj4PJKd5pJUFFJyAUaKASSDqe0yNuX
eapKAPwYiNXNuaQXkh3ml3k1D65f9aD7pGE9yNLXQQgmAPKkZ/SA6rkg8A2ajuXOmhsPWMUl0BYK
gwHO6qrlg4nsqfeU8iNmydparNIZOTk5yxoJD1ILKID68EXo812EssYvVpZ/G2fhBkVjA0qSLCst
SPUFLd0bQ0kqxAmVa84wjKYeZKCgEgwN1nCrhvDx4Q2Vja3qoaNKWMXogFXH866FvJnpq46vUpaf
47jdZP68zjXpi7xAAutIfI6U+wLJBcaJatroLqU/4Y9bCg3k7WHqRCnhVz3i7WjkAP1jM3Kg3q+S
jARSlntjTvJRddK4ZhEVvKYRvyZG4oj6vBXb/rKqhXWvVmdJoa4B3yAPaZuDVjQ2YKobs7vMBRQ1
mUom53yehLWU3ptSnbtRrdfY+4heKgvruVCfg5KfFcsJ8GyXeE2Zjrgv6zt/xPxUCLy+0DdUaPAl
sOO8W43a/GVQ2kvTx/ZSmr9YI+8o6EqcD1RgSUlmXioovidtuNACON0WwMxYDhlWhYZ+m1oCdQw0
tJdVNwBUOvRaIHtlkj6n9CYoqX+ppMKa4yxuLsGmQbXVzc0KZ5YzQcx4KsLagDAXx/QR6Z7VfE20
xkEk4ybj5MAe3WqCl6bSSup5doVBB2xgh9QoIj2+qfLgrOlKmQNNShuBqa2mvEicVpBybB+kp5bX
atTNnUalMkjmiySbyUv58Eq6BkSvAHd+Fmm9t3pX7OiqVWt5o87z2oIFWeBh1Agq0E+5T+w+/oY6
+Eqa40dfJHs5tqi8ySXLTjxec4+NWyFIpZMhw2kSY7i45yMZwYkhnpNwYVdu4QVPeSY4YlPttIR1
rjSN2Z7zIHKEsl9r1vy9qYY/QvW/tJPeFhn/HKex3qS//uUh/s3fWr8US0KpOf5V/wtP+oti/F9v
s+vuMXu9ky5/+4+NVFJV9kQcdBaDJYMu1H8e7pdPFjiLrKj0RdBg9GdQKimfdPJmOjQ6KlZ47/wZ
k/IRPyBKFNUWtY5l/pWI9Lgvl0OJpavy0pRBb6z5rvrRT7UAnTvN9tJzcqmtqnV9T+P5WXo27xA/
EYs6vjOeKMjpRwkFKBDLVVVYEOQ6YFUcC9pKpaQcOVnpvjf11Vioq4TpNQ/m+aDKLusq1U3OT4L4
tZdLLyhqu6sDl2e1GRXTK9LbHj8egMJ21OgbIQtsaWy2lVmQeZb2ZlZuA81Ejhasuhx/IqVw+0G3
VfOlU0VqwIPTyLmr6rT1Bb5gq8gnkzBzs6p2lDK/Ggt4eYQLom7YTUGqYQSMONAyrCVejdldIrD0
iJAzFiJiQyw+ao+yTqhb4UfQF/m2maR1jgkJ5rxOXXUXWqRBcC/0syia133dsvbM3qQcunATGKjK
my8/tHXBykdAN9GCrZIxkVErKRaOKz6tqqLqtWgSkGc5KX2tIr5nvFGPHMHFKOdOYfWrRGv3lVXj
3Y5yq5ukjej3mypX7uTe/Kpk10Fo3k7K114SnHK0MFV4hNVgB+2XRDLXASTUIrwZjJzybgG22LjG
2uisFGpusKeJdqDxo1tVUXk1d6YzsjlaseDK/ryNzGJlZsF2VIz9pApn2YD/Qjg4MbA1sejuJ9po
kwI0tCZvBbHemM1wmSb1ZRaD862a8ErA3E3NfHvyWdnxlKOefGtV8qrCmSdDmtGmgicZ+1A5+JfV
9wG8bpoNh0FMXWoZpCfkg5XnF3lruG210cp1JlzGcbNmKdZ1LydjUguHghq5lmabViy9iTSOUzbW
Ss+kK5Ak23xWD11+1Vb6vSKNuxZAa65nbM6KcKGRBQX6uzPNcsd4uRXHyDGBXLZNT8em5XRY37Tk
bIekW6WpTmRDs1VabUxB3wDXXwv9fUTtp/yR+uWwRs08kesV036j9tY+Ae6Wq+NO6WiYMFonbuGi
tpiKyWxME6JuNbAVYqEglfeRpm/NOXKMGniTqrhN+S2ZIlfu8puaCkwfTy5CWRJqjUNnrQ3CBXsh
QIaxv8Wiw5kKdTOllpOiwQdPJk5ONmikpx8mS7Xr/j6epnNBmN0O46FhESYq2lVUFvvRAG5Haup6
jGe3KjC0Fl5K34kvCRaS2+CuCjxFmQ41SXBtTDcwCK9pNy9Ewwv8Zi0X85e61VdNhHGqCUHbDZci
kJXMB7nsknXSqKjuCuz06lC91f12mw0MLqSlz1DlVCeYKrgQFpW/ghkIZtaeEUcDcRbPCl2hNRh4
KoO/VaWNPmeuAjojG01uTbLjMFjJoRERpmBYFwMubURI/DhbzJUr6SWuhecEDEVgeUXZ7IGMr2L1
viTMiklhDmXsNOPLzDC1517bpYO+Fkpaw4ev4fhoNvlZyIpURea3oFKupRRt1lBtIs7kNOY/R8BK
K629jAeQ2ijv+lnD1/xp8SgswUqmQXWPOQFXqOSbsgC3rFjVpkgBxVb5ee2PBQPKeJ7CmnhWv24x
XMtyYTWp4W6WIg/I0K4XpJRInnYwfSF5JRZzWa0oJTaOIKtPxbiqwu3QbtNe+pL51oNazhmp2tID
9+OWFUZ/QYOvIq5xWUMEpzS5nefGw1gXm8SS7L6HlKO5at6vU1P9RuniLEvEQ9JUtGlXHr1ohO4c
bCJUj3dRsMuE6losBa8qMk9G7UOkTQUvXfkax/4S/kGk3YQZyQNVumhxQ6Cigm8dSgVUmj9cTeqV
nBHdaF+wwXSYmW7TVjs5j78FaX/fEqfJYrZJq3GfKPx2ZSBXQnxT+J6C009NgKZNn0VhXMXGY9BU
9hg/t0V7CUycQus3PxnJRz+L8nxQrF0RJJ9VqjmtBDCwlC6xh3dNi9ZBnZBfh91naRchNO84MZ26
ru10ovd/vFARWvi1+YWesbBJ+QlwAzoASV3mmX7Hz86u1YeotUS3YwkqyXKkQKzYdbKN0VzUOkpk
teV4N9mz8rlMxnU/7wf5yyTcNRyG0MR52pjghbMVEk43w0YdW+xVlXU+0K4q4VylVjs9ZF3wywuO
PF+qzrLDVrpuaH6MB4L9/lqRG9o0LhNcMIZSpHhMs0D+YKrZReILCp5itWPIB0Y6bUWPqQiWdcki
ade5NrkTxGGkUmTi4zOpImWqmbetMOiOLAmPMbaD0CRyybSDgCqYSWGeExARz26atZtBfLT0lTR9
WYwuSpU+0h6JPKoIVWNL5QRYjJMt17Q9Vs0G/P2uljBkM+Zum+pnhim40Rz+X+rOc7ltLG/ztzI3
gC7k8HFJMJMiKVmy7C8oy5YBHOQcrn5/oCZItMfc3qq3aneqW9MzbfvgACf8wxMmi4ikWeYKmsQl
CgDQDmZOjeSCJba2+ailYp9WryYa3lSbTNI4ZaGxLwPaVY6ChENKKetbrXwtI+7WuFg2HOmaM8LW
LFSoHIgUp204M9Lmc+MBdVT6H8Jq53L+Q+WOSe3hW4rxRjZ02w56pjmWP8Y03jkpwu2tCF0tHBdq
asx9AzJknblaF+5L9Anr8lACAqhUwOnST0rnx7T9Oqp3vg/BtoVIZaUzjcQptiO3aXF1aZJ1LhUz
5MZBkNQuzsxuFnkPkoa1D9dyyAtN1D2h0S4vdDdVpS1sIgDE9WcjVu7DvvkiRbLbjp/66KXmAYSm
rRuwKz4fGqCDjnyhikumdg7pJXS9v5YbiGT00xMzP3WpWc2QzS1mZWN9iwNrlkYq7FdjDq4/N1/z
usDobVwilI/IPxAxk+MMHf2xA5gvGVBjKKLAlX4XJ/+u5zD1Wf9TPP81GLzqvGQKfpuFRzCILZjB
onJxqsq+ehsL3W6sITTcHSrUgm/x7z/W7H8ddmp6ves4CCkwZTm1iUG7B7mtZ37wM1V0V2r+ptj9
P4NdOtmqCb6IlPHjQG0piyBXpWl+3YIobhFQq1pNWvdsp7m5zldYKm2UzY3X+rFp96/5/WfYaf7v
5tdovtCqnmHlc42WiPwk2pk4qagYY04vXoCLKXP4yuPP6Iv3ArPiFnz60vT45bsaGgqPU8sQnY2P
D1AVcick04iP47F2w/twTWTSzTX9SEsaH7hhM0JcnQN+XSJ/ocyDr7iD/PkdXJUI3978uyeYVt67
VyC3cjFkvskTiEcr5Lg3f+TlLZH7371ny4IyISOTp/9CLfNCrtZ6rOJjUYCi8W2qa4I0IelemnCH
TA3LNyDS8pQb62raFtevd2rIwvHH8o+E8OPkApjdA44nydFMOqwTV0r6ZOifKi8GHbSyhue//yrf
j3ZVbUWhGMBB5PEqc3KJjd5+9pPzn4e4RuJNn4tiMwK7OsgPMtKrjeJpo5yXhCIsFwWjzlm+6eMv
6naCN6qnynyUj/pxclBE7TemCLv68/C/eZ8fRr/aL6EVeXrt1+mxFKjNB64KcKuzTrqMGGr6fbzZ
8rzmP/4yXVL896szUjq7KVUGrBbeqluJZZYt0St3JyZd39+Y3W+2wvRqWSdTQd++9F/fbQWCG8PJ
ijE99lU+qxR0D+7G5u9RRqcJYTs5NbeACijGtdIWmj6JXPlZcuyBudjc/9XfFOX7ZYSrqyIi4q0a
K02QiEKxMkUBgcj7z8vgN9v5wySmf//uRRWlMBNbZhJvxo6Yba2CdXkbxTttmKvtyzi6bOM5pzjO
pb3xbpxI5DIhUpNwK7SuijRHfCzXVLrn8VpeF+s/T+o3X59jQtfQ3dSndubVpHQj0OVMqpMj+sNz
gGUrPHJoEd7iAynTkX49KdT1UPpAjx6BgKtxfNUvkJRwEpZ0dKe48TIhlenmNawDmGPL0FlGn/88
s9/c4pMi979GvMawhqYRVBB/pzXXu9r4lNk/2wmjbN9QtrymGVyW3vuBro7byo5a3UN76Ihkldtu
7AaXrXBurOgLgcqgbnHrk/12ZhpNa/BpOEVeSywYqLWG8tAnx8zZowN0Vw+wRkx1JI0bN72uYdUx
4PNmfKmbdWQdNUHzCyMZawSaPY53dhrNg2BXpXd2dyoB9Uv+i2YfdDointa6Zuss7Ua8lNTCgZ5B
mywfMiPZ6E2AoVFP0b1OCHH7RYP1sSLEsvTOZdvh0YXjXBjBx4xoc5WbIAIeg8UVFP4EVwXdeTXC
TYk7QfyADJ68o96w9jSsulqjfTYl6VDGq7j9dFkEf6sk/X9Wb/7/rbk7BYv/vei8LF/T78E/HiZ4
5GuZXtq7/yutv5Xf6/D7P/Z0ez90d6c/7J/NXesvglsAZZO08lR45nR6Q0oY8l9UZKkIqwjhaCYp
3L+BEpJmATibWrd43cg4HFr8rn91d3UHxBlSzVM1GfwmVvV/pyx94cy8O0gIayiLw+cxcS7jQgF2
8eEULgtPi0K5GtaR+sXI8+G5zSkbSeNaGij5Jq3TreLIyNd10xg735K8XVaWFCz8Tvo8egtQpYus
VfuTU4mXIMCHJPBl/LtSXVoHlvKkq2gNNQHuDbUJ6L+3tgQf4sbRdE3mR+x0CvmBwEI84WVdT4Le
tGaphZ/TQpK+2s74INre2HX0uqrQjJ/8mCLj6NzpGdAwlH2GE9iiHYCUfC+P+q5L/GJNDxnyM3bh
8qL3NXFsy8JZpaqTzEMC/FWtjXBlR4KhzHDIe+UMDJQwFr0XKeuglDfvVtfp7f2/h4dNXYf35zvO
OJxGmqaiTIK9tHoB0b27tCh60Cm2lRYxoxQvTzuyFsbRr61xUVit9tnyY1cV1ORqWotxdkqVcqXl
mbPEKDBCXihxVtmQOqtSrkfEuW36wtP/pxV6f5IS6xBUdF+DFiWbxO+1teY1L0TWBjqlNPNhYrag
vgsA5JSjDGFFJ8OstqJ+GRJRPjmxYqwIUSmGONI+l/16EdZAWiTheyDKSm9JBl1vHNYB5UidKahm
P89HW5Hnaa82AFuM7zde19V1yOvi6IbAqmN9Clbi4lfz7nWVYQAFryz7ZUq/wre9ey1K0s+9W3sF
rHZhJ6dBRE9RQ80ii5A67BVIUJHozDXmEpErGV/9xm++ml39TRs0bdPpp7TuvbtclModpalo9Kuj
3QzdutVF/ERIDTQ+bMhopa2cstaG1p63JsU1xRKn3Gz3UjkZu1OORedbpw6nmG0wb+F+0ThtjloK
saxudazRq1DVlk1YfQ3jzL6V8V8vI4JQk7bPpO5G3gCt4uPurqW4H+WAlrFtGkvwAs19FPQzh3b+
pkh/dp3j06t+zVGS3ocw59wIs9TFKHnZSatzZ1WNBlPzytG1JHyC+fvP3+36rocLi0QUhmUK/wFm
Yl+FmUbBzRbqo7nGesp2rSp/aA05nacGLW3Ue7qZpafJwigBNaWJbR86xUJGLU0bcfZM/4YQ9fVZ
yNPgGOGwjAwQ8+T1V1ksRCgTKxbAhKhm6ltTB7Sh1pU/i61eXTpGkDxGFhX6KG1nYRzge1sciyQe
7yKrepJhFm6GwVeWXoFwqiq3guJfHO7MuDn4VdttQc7gYhjaYBhyqV70skjZRuiMNJak3Hqx04t7
d6xPUyHSBWt3mdIvkHuaP31oypq3TqAF4RdGokyO1RiPtUzNGW1eOAIgPaipKqVMEwLS49ypI7Zo
IMfgS9RxXPiT+aNXZtiR+OqwqjJBj4d05AYg+DqWfXtWBEDYvOCrretF2rdRp2me7q2dCNWXUcTw
HvMq3dZak3zyX3stpgDegJuJciqxrWJATjPknRIB2m9hGf55Tf5ymZBnUl/QAD1NEtoshI97pnJ8
w/F90984sTOuPIvqOQYJr1XVJQsJtfJ5FlWAL6DP+LkIF3E9RtvB0jaKDBS1tGM6WggGz5XBruZ6
UPhbY6zVxybR//k/Nc9QjpzE1ZZiZzzPJRAX8KeqGeakiNflTrnvjeDlxqymqPnjgqCLfTF6ULjc
gFh/nFWq6vbb2u6d0FnVKDtQkQbhK6kdnhljlX+px8G+s9BwLJL71A8AHyulsRMtQO2m7Y9OqYBc
xO1qLtVW55Yi41DXh/6UW9UnbxjlverE0vzPj63Iv6LPZOKjCyaekwIJtKsHH/xBQ4SpltZvN4jt
pWLbjwhmQO59UoqxX8p632HZbKpur5XK3rG6XeY4/cnwBiDyYajsvTA4TTk1GGbjycQoGeRTiFVw
H7SbKkIUZEBTEVuv3F8WZvZdU2NnJUaaQHYsb5O6lue5cw7iaHg2wc83k1JmY5XEEl68bxJw9p1d
3dVa912f7s9uesO6Jo3zWh61RSk9eXWtr+pCklytGTB6DQCOmeMkBDNFGZmZmhsFvuwmcyBxDb1A
jHC4l8xePCi2tNRHxBzV1F6iDmfsern6GUpYIiWxRsc+txd5inyMGnXzAfrWsjFJVrQhYVF24GQU
HxiV3nnqQm18w+Uw0E8jPoK4t77qg99uBUrL9XinabK5u8RGUiM+50Mhlj0ov2EwqXvrUrGona67
UysbjJ/hV2eZ7nftB9Iu7BPDlRUoxg0YvAPgmW+sqdmol+F9purfKx/IzuV4b4LhycAATRWkR5el
YxmBQ76DW67lIIcYahWQcoWup5TR+FN75FHSuIVua6rlIh0kbTdU8XJq1Fw+cB+zYXxoTBsv8+jB
290Bq49dlGvxk97DgsQ1yt5fxpYdIdZdo3yjQxzM3paH4ecgbKt+63nRuYy0kNjKHw7oyfywvcF2
0yIMV4qXHjuY3Zd3NhL2rHTKvevAaLWV36HqmAsvXjVx9XgJuMzKh34+rCyJvpTXKdy305+UDLFL
S2Nww84CFRGYujtYjX4aMGqXdNQLC5nOTKAie4c7DJLXaCIHHvdfVqlAlwM73PlR2i9zEXh7yfOd
pR6FJyfvDLADoJlUI0VEm4+2qvhq7qg2P70xR/t9EMk6qJ15HjzQDlxZhR6e6a+7idBy9Lar3C2j
p95pcWRqqQpf1q8hGuNgdqAWhoHnKA3AysQrCLgQDfwnyssFbaQKQM7BiFsOvSqSw0Pj+eM2bfVj
YVc7s8mtbWQn4QZ+7TdfDtKTmugJvPWCGMrE/lkqc/NL7K+U3lizKAua3dow93oDCSVL7+Ine4JY
YQE8HhXc4/rCFnc6/IPYp8FSIJfVuGnrf0uUKj2FYjL/dYpxV6ToiQNOs1emjydh3nr3kq2srLjm
UFDaaG1iiTQTnqjWiiZV952vu7llnEqIwAc/VrS7y2/OO4zGaqtJ90V1NNK1qTXBg1zj/5daylJP
G4gTbVst2z4HHlAAHtTz2JuDLDMe/FTb+GlFCjGEFtcG+ukDPTgdm6hnNVz6ZQcOPXlqpJ6WNwJb
kE2JtVsHJGLOr5ULvVuUSe+t9CDGsx6Uw+Xc7nv88SJHh1qR2QtjaNTPWClOXblU2l621CXE75Nu
14/+z8BPsm05JPLD4Nk4/qbRJ0hUd3YjqUfN4MWqY/ZZUupZ7ynZPmw6ZVUVZXUs0eZ15J79IYZg
+FYY3YNeJOWmV4ZxGXsmN0aJmfOdlOi0tsLwKVDB5rrylBbpCXYL2QQrwgFr0zj9uPH1sdwnI0S9
KcqT9Ls0tEtsIKYQE5CAPXX94rlsldmdNqj1Km9pv6Lj07xNaaJsbao+s2CVINWWwzNRFSjqSdsr
86Iv6/sK2zrMUQF/tHHfU5YHIpv1uL/aid6/fXcftt/WjyR/WcaDAUrT40dvGrt0SHpUURAfH63g
aNjR/HKQBHL3KIrGdi8PiKXCSL+v0e98j8Vig2b2a7l1L8lY2XNjN+qmrVTtsdWVz60x5DP6os3X
eANqYjGOjXwemqJ9sAQdNlaDPB/GDiyObZdnux3rXSBJ5twAsoQHVLNS6MK6oWIkJy6XeTrl16Xw
58loZHdwhCvVQ2HZi6sj1zqnY5U522CIHy8XdoPlM0DVKln1HV83DylHTDO+JC5VVXAMtp7m1phl
UNPqtfvAufPgU+47uX10QomSl1fiHVE1AEZMMEN1E0trXLwiV8/aaImkPI7OKNSpYGWUEJvYIC+R
tPU3ZRLR3Wwka6XURbBLYVtQHl9WZSU2l82ce/24oDNcLanIfzJ8g55/6wxfadu4AovflzGQzaXP
jaTqYlilHnIZb4+tDdmdXNm0tepwm4Rw2IRXfLFi+fVyg3qjLPa5hAiraPNxn6Mb9vbdLm+kl7J2
CQRDP1xuZo9c2pPHamP7gDxzK6ETXQcvAEGWWLetmjLbdbjhfuksEx/0KFjHQXOvdoH3qkvtApXy
tLC9sxMKZds0lQCxzAZsO9/YffW7zFmNly/be1LkemEWHxpk5FKjKhH5re7wjdJ2yajbK9zUF7oy
ItIGVpw+tkyGnSubKDEmSFRJBNkk6HGpKpqTcZCMG9E62slMpWQeWKr8IvQq2tlq+9DlVrCX/F5d
JUH1aOaOt4u90ds1lrfKU2fYdPJgv4UWpQkgZUS5WeIcOqkh2Jsi8r52g5V/gTmLhq0sXlPje241
yidI3Mqnqm53Kv7hbg42HSAAuXBmCWd1uSAvB2oVltK25q6cS32MvYosU8kP1HDbo218+RV+ooQs
m0z7qctiJbfw6iw7zB66EDXly11Abenlsv0puHg7KSIBqeLscPlhSyXOPJdUOSMVmIVJkaOYdFRP
ea3Lu6qWV+A5aLWntY9fPeY3runjhZubfjPz/Kzb6wf1FA4BW6ekJKvY6S5O83SBV7y+hE0Z6sJa
SzVGGmOUpidpjL9cLnvJDj6lFgZnRgGAUZNQMlOrYinp0XDy8iB3x0pL3Mzs48MA4mZCwBFwOSsf
lXSZDGCTyXm2SIt013nZPlPqEFv7PlxS8gMLBMGn0MgQicRQZepASR8EnsuztKFiIxlHwnJ7kSY5
4aTPC8ZmrD+nHaDuWX5XNr28DxFUmAlcPvZZA+y9iipg6rL187IhZD0pdzounXBFQR9cDoB4tEAD
Jr6B/P1XwF+wg0Ziqw5T5LRq9YXNCnCTESWF0VBOxZgUh8Qx41kL+X8xRKLdpF3zOVMtElgbJH6R
xsHeURIkSsJB36pyBsRS9YeTsMCucCXFJ2dM76W2K77AEDQWw8/Gj4Kt0jX5Jq2UQ8yv25dQJdzL
MrkEn3Gn071AwG+mmmGC42ZV7XveIC+MjxkrJ7vLg0WdgLyBx5sCs0myu8IKevAXVUrAXT+2fN0H
Wau/Dg2/SYU+forFSJlGT1yLi/UgpviwkMv0TGxMod0ysoXnACMqhpUxJM9WpRcbHZRNXDbKZkLY
i7hGB7xODbdsUtJPWsVABIW5KWtwTGFOdtQawUnIsGjVTqkWWpXBNTGa4JCK4EmicoL+j5BWYQ0Z
IY+HehEVcbKSs8e3JVNGIC29OiOwsb/Uk644+b1NdRETyTCBhxJjXbDEvNPZth7PguyTawyxfbi8
uVQp7EMR+wv4QMbO1s++rPkHkcJW0CUFEQtNBFsbmwMAH57/RQQy0VqKjUvhA9Fsx9E5Bp1m36k5
sNKgFWcCEngUbUbncufgYpyXxU/cbAQWOPwY0VGShLzOIt0/jSTCeyTK2eTyEvJuvk4726BBrq4N
Jf7eB8K+K2UkKS6LQi+xt5U4YbmdhSts6PhQSMJN0PjdRi8N0Elll9+phQo35rILg6RpZrk3+ofL
j14DMkPo7IPssZDg8UXyPa3BKuuVh2Zhi34qGKNthMLJXT+g78CFsSvGod7rSf5gmxXij5QhygWG
8x3i90m76sOyIq9Qo12gqvmyoKlVSjo0vbYKw8dygEzs0f+U2uRQ1LK869qBSKYpXJaqui6p+bBP
q2AL+I2DrXbC5yKpv0hGitSzVCBfOtUOLz+4RPpDYhjx06CCP+sM47VtTLEEfElUm2EZUDigiPRe
8txahUokGZ5NNMM57EmNPK9k5jsbM4uyoUfE7xbdIKjl0hMKUWfdSEnRwuzQirNWliDmaqNe58L8
VsptvB0G7VhC/gVxibJ8LifJilDNml1WkBXl97ohdQcT9ajLlZsopFxoxKPUFghO7ybYBTZccynO
Hjn3qpkaaPLMI27ZRTJUIMdrtxGSVftUkzpX0wv0fOvyufeFBYckvuv97qs+lZ/zhs6alA7aqUJv
ZTASovko6nc4Jq99kf5EiKg/CWBfSlTPCgY+diVJsj4hBrsoHIgt+4Xwkm3VAYysRkt/qLt6b7R5
ME99K9jFZbS4VK/9DhBq7msEWzaeDC0ukQvCOrKlsBnWuYXMbqOJbF+YqJg0nlOeZSfaTX8XMeIU
eQlQu/hCSzd07UjXz1VpnSukjF02KB0BqRwXgfSjb/OS6D8Yd4FVngy6AjRFOwwApQaQlZ4qFjEh
NeO3QQ9AvaxPvhYrL6bs57B0HP8QTz98J8wxS9cdt7isPl9MS7n56SOFPBtGInoYhOMSFKl8b8EI
2sgWSkJmo3brBvjxHE+BZtY1SbvuJIjuo1Tjhoq/k+zV0cKsp/ywqKbtZphbqcsk4vAOkLMeWZtQ
GeXNl0Rmz5gdOPt6SDhKKxWmVCLhAZN53RktsZz+ga0/5imv0KGILszc2FdBPTVXyAyF2pSzttKN
vT3lpVF4jEU/uKnQk4U3XZp+mW4tqQAEGmrNIpT4zvrb1q60JnaHoUkwC9CjVR171BxNT76/JAzp
1MnIplKTB5/VpBv1nAVj9DTkrTnPYVgpbOE1XqHR2rMBbRumPLqxk6PEV6b0dKxgnQWSWA6RubUy
z17pMP5ZJdY+Aa/deGQXvJDsWcow3o6nfASRKGuH1NzdYEBkHwl+bxTmJzGJq3Ic1H98Q3UDZsbk
N/+xHJexjBDJ9qONlkjNRu07ELqVQ1YQNxsZG0J71PMHI34W3dQOTrN1OVU3zM7aXRo5ReEA3elw
mi9gKpt9C524oSIzjL1z6LL6IGltdlBHQYaAUIk31j6YbQvpvqpzs24oz1htfIEe4e/6xEau+HZZ
15gKcx8rjjrCxYYN6AJhfzwJP06x0epe940m3kitj+Wz1CAZVeaI1OVRtALCUt9bsbW79BWr0nRg
cGL1IUf9CEa3559ivPPekpy++FwopbetFQs+xFAK3P3CE+4dxBEB9LJLlO839mtk6uHd2HX73IsQ
lJG0Q2r73U6XymOLHvJeFWq1CoaugmHYqvsiG1u0rDA7K7iuSSm0XWR52h0ysmiRWeO6b1IwtuhB
r5wAJut/glLPtJxZA/HGlRQYiXKbD8wEWnnojwqtAmlYMJZAYnN4A6P9D3Tg4Y3x1zXf6wMp7L+2
8v8fZIXZ9Pz+e4N+9i16LX+jWjD9rrdOvAR67y/dopqsKJplUt1nT74TLdAvNhvIrkxNevr3/xYt
UOnfw/4C3AxtFr8Iftu/RQuQLgfsRdfi0ihACObv9OIvsLt3O4bqNp0n+N6KBsMKncurzkNZSG3R
Jwgx6/Zn9vFYr2x5a+SHpnqRqueiWg7KIbDMGQL6Xnufj08ogQnlvsi/adzC+V7HDKZV45nTvEoe
6Yp5bpqDpR0cCBjjAX23Vt1WMF1UD/2D/rEl3sSexpuZ2dFvV5MWmDZvkweNwvUIanxeysfKWKT3
w6b8mhtuE811e+a8ep/FuU3vRYOHlRvos55qb7rX7ySTNCFD4E68dYj+B9b8/3eoE879/76ol68/
Xstv9euPfzzU/Ff1j+znPy5bNn2twm/vSZA2f84/SZCm9hc8ddy8VRaliff7v1Y5q/4vICMW3lA0
ylWM4v69yBX5L9lhZzggTjQV1MF/8CbKX0TC6iTMgXgXSvR/T0yAO+7jrSAj9a9gZQBNk3YUbagr
4JoX03jrMyk8WwbyfYbWztI+FetASOsRcy5HnkMfGuZDJ/aZjUY8sD3pc6FlqyBMyfGLdh6JZ1jM
35TMgksewkNKxgc6zAtNOOcm2Kv+N8UhkjKorpnDvA7hpr1YFuFPkDwombkomnwpFz+b+BR79GmP
1AnmJS61nf+j1yWKpN+1+GtVYZIIMrZojblE4pjIuasN0jIrvBmQzFmlQRKT5bkfRPO2f6W+z8UU
051cBOG3BlmiWohZ4xyC6IehWPOK5+4q6UGrkSkb4odRKQ6Kfh93PlMs7W8OXQbOLTJsTMpK85gi
0jOL0ww6gIAy3kExEP1rKAUw6Sln2MNP5OAAlWtfI89/ob9vKOtYIPU3nFvl4CiP1FLnwZQVxXMJ
/TRfPJbhMS2G2aCcVG9veHDza+wXuwdw+V26CXHEMoaHXD/lrQIPASYeSrOa0bhmQRmpgdFRenuv
khaYr+PLmcvoP9poGoh5FgsXuWvcz0+V9orEGxUDVOxVLH/7Yi5MmHGoMmTYNwx6jxNWdugRXqxL
SkF5RhYfL3NYeH5juUoSuVZ3r5KkmOPnqtcf0Z5A77YJV1b75BP9hir8Kyp/rdGxFiayi1VsW5E9
GfV3j3KdQ8VeK6OHShXr3jMTV42klzzj39TJS6Yrz8UYnHvsqOZhqd9FklHPnC46ehV5rt3+xHp0
0dGxazaR9RiI4qSFny2vpQWdzYvCW+detyPReLY8lUQ1nldtscfe0ZuUNMEUazItXoKAKfQ0PR3B
C+xXm2d98Oa6b3J4krFRZhrUbznPZ9EroBQxDxqiYDVeGlm7hn80awN/kZvdnCYM7sCqHM/ruNw6
CapxGerBkArF2itx8aHdEXWQQ4OXPK4KEgAVNYLafDboBw6tdoib5EY7dtqc7y6oy+ad3DEmMDwS
PtdIybA3faMYaCHhDitbNfm252oq+bI57AB0Lxr/FPvxjUG5e/846FUcqUdpUOPDFp4NyHCiha+D
VENxC3X6u3Pp/dSmp3iHIKKxZnca5bWzVw/L1hakbgP9/geffGhKsIOR9BPgh9W92Eq+CsxPZvrV
azXSFoWl+CIGf8Om/b+Zuw3jARL3dHZPacS7p3KMXm3LSAnPhABt/aBgRSes07s75fT2+d5jzZSr
QP3tq74bhMP//SBE8OBbFRXRI2WGBx26SHfaznM7bSZ9VZFpT4EnzG6ZdV+Bbn8ZlDjt/aCmhKoM
InB0I2HoiKNuH4ZwIVufbsxt+mOuV6yFThiKepbFsr0aphzLphu1QZwnMPHoVrOWMB7TW2vFNkfX
FNL9jRF/t5Dej3i1XIdoiMeqZURbKCtkWgCYnesMMrgqXAs6fJMgvh/CQMNbA8rf3DbjrQNVOZSd
WZLYCycGrZfi6pZB573xbL/70u+f7XqRl0Oh1VDrz8AEFsrSWNK90Xbt2nxwVnCHKbQd7BvSx9e6
B5cP/X7MK4CplEa21XqM6b1mxdx57u7jZbSCEEmPGdkPFK2TpYCzfOs7TBn0n778BI17t3WM2Fcx
5WTcfmlum1WyapZILMxuy4T/7nx6P8FpQbwbKKSDZMnI0J0j9VPpcP9ucZq98eF+t1vej3EVNVVW
ptsBSKRzschmtFy/WC/JXN8YfDVxZiWzkOe3aHs3FrIxveB384qFkdtm3Ytz0PXblkpJXkVzO0qp
LayD8TxwGN6Y5XTQ/OGTGVenHXL65pDBsj7rq5YLduFv6UzPO6w+5xE+Ebec8n53m717qcbVuVeU
JIu5chnOX6fLet0t9SUWtqs/T+vG+rhm53V6MaqFxzB+2IN9+SEgM/tGfOvlXUE9/7nPiKvhnQCN
vGaeUGMpZE+VxVls8mRuPKSbZJ2d6QWH8B/VZbKxn5Wn9hwtb62T/7LD/z3yRery3ULRa4DlFnXP
s7qiFnNSPgEbpFB8jybPTF7C6hKxK325xXr8zXzVCR9vm+D1CEauFotfd2bvSGZ4TtCm1rpnS3s1
6IiFlK3tJr/xDX83RxWPH8QEUYi1dflqtBx5thLfanGGWvpTWSJ7NfU03GTeSDPAU8NCdv3vA8a2
t+KS3xzZHwa+WqRaGOPkYGTinLbDqQOhNicinPX9awTQxjdJ2ANvkYVetsGaYx734oBEy7qRzkNV
3Vpit57l6jKVB93rdJrGZ/+JV4A/nTu5VsFVjmeojJ3Kufxyc3H95hT6MP+r61RA/R+0mPlP3D0k
GS1rSx1jVi2tR17DAiebbOkv7cFFSGb4fHP4aUpXRxLiLhMM3yLhsa2rKQN7ykEMExZOw4exW0UL
UrBZtu8XsYHFLk6A8q0b8zfnEmMakwrxBft/vdbUkVAmGQiN8njeSTS7YdRKcoS0TTaXkq9xBgy2
8M5ypm3k8TlVyXtKlHzifOvHxYuuk4dGnzVfQ43j+5/Psl/sfZyLRLIJW0SFMEJJ4eOlMGg4fAIz
NNG3TGZq1s0T2PMj4l9FkFrzUTM/D7a2AYm+kIb8hdRzG8dk0iGFej3HIaXYjNLgKrWyDgfhjhEd
+BBPIDBa81IyVn4s3Yp5prf14QtOT0wNbzoUKatd0/9yjxo+Wbx5qt1u4a9jF4jS5eKUd7dO+l/W
6tVQV6GOGZelalS6eerG5Chrhy6KZ8iBL7Iagxp0E3OE+P78PX49l66GvPoeqVmIMJxm1zfPdu7T
vggWafatCJKNBRJTmJqrxmLlqR52hNGLip0jOOx5L2g/WvbTjaf55QVAs2RtTJVUiD/qBWD/7iaw
ypFjErbTyYt+2k50DlXpa5QqKAiJn2n/o5N+VES8ToPYconghvOzb421gh+gEwA/NxHSAfNCPyfQ
b53fv+zjqye7+jQWOMJY7jXtJEv22UrKbWEPu25s7ywtmxUy0nz2cbDtDY25s2mXa8BjKEuntz7X
LyeoqYPFd3SoqA6F6OtYAAlHO0ssWzsp1qZrvldWdG+A4JLgk0QVuA87QXIIxQ4PWMIo7+rEp08W
PmdYMtz4VL9EJYiV68gkkBQBCviFQpxnIk21qO5OQasvdb+nYhWgXdC+VC3qtKaYtYmEWJ8BrgrG
SB+j8dkYe9FoVI7HeRDdFMSeVuqHfXr1QNPaerd2vFyWVLPPu9NEBzY+F+dwF7vtuvVn0bxyBxc4
dbaMV+o9/hJ/fhe3XsX/Ju29luNWkrXtK0IEvDkF0JauSYqkxBOEpCXBe4+r/x5o/j1qgv039p45
WC60gsmqyipUZb5mcbmuUCTEAbPE4VL72g6akwKL0obH60E+v7I/jm/Z8esTYOqx/D/jQ210I6BG
7irwWj2kkOzQ9TZDtVmJ+un0W0RdfEtoGYNjV4kqHsP9+It0cnh1OdZrcFw7aT/n9oeMmmvI5wuI
gV87hC3T2A8T0Pof5ppswbxHr2TI8i1fC1JnQTboT21+KuhmUK+x9fhBCsq1WVvJiCXnADR7iG47
s1ZvcOrLdwkXvRJzZtcDdLwJbgrHQZR/7T1ycXwwkLnKoxvwiaiOi2Y4xGrEDkgwo1GTTV4LQDy+
toaxsvsvju8s0uI07KrIQJkv6U+yBnIjouyj/VNS8lpJvs+fAzLiLMzi42TkRuDFvOpOc7lhcpsT
wkDzrg7c2MGI9ev4VXJoftvqj1XrrrXQi9Mk66ZkQhxpPk2wZnNV1T9G6m8VS1h5k2zNU+jAzJu4
Nnp5eDS678G0UUHMrNqUX9wUZ1OwOFuCegrrdl7TeKicRPyu9oO7Msvzvvq0LWgc0pzUZ3e+xRVV
pzMdZsGfg0X4WeBhGbPFld+Y9jrC6ptZuZw6f6PNAz47prt6TEcVIZQTfBtbUpoNEtW7AND1IAJN
rPC2Mj3bm9X7onyvAR1qtXCrGNOx0zCEHwp37L9lKYJzqK2qw3OisBIThA/zxzi+CNTURSCO8Sje
TFb+mrYKIor1BgAv+L50hAjCByulo9CO23BazZqLp+XZVM6DPxvc2PzPN2iWimi+gDvdq5jLFU/y
fu2uuKQ+wuudN8ffiVzswdIQjTjS8vmMwdUDm6vH+b1cpa7vVM54s/aSWVu3xV7M0EQLcqgwpxRx
W7/VvzRx4hjh6md8LRsXG6/K8dudRL4CySHcm6odbE0XsYNtZEsq37jVMt/auBYbrO+0RpFi8tEC
Ne6UT/Vj/j7cKE9APwEL+85wF7p+YEvf/rtdNzdgz1MlmdA+87xsXr7ZF30bHmcjQjpSsy8g3/KV
O8pSw2aZLubiQ65asemnJuuXHJpDe8cdDU/TYN/c/S+MalfW0Jz//GwbJJ02FbJCrG4LpuhfdTgd
VwGmEz81Z+27tzq2xQlmikGiq+2fw1raona31w+z6XCEGszatpvT4cphuQQlRX7XmyEm0idTl187
Ha7jaPPMtvH5dkCevpnCLHteb69ny0qSzvIQ5xOaQqDJwXv1JyGW7qpWdwuYDaa1EuXyFfPvkWIu
jhSYF6Y+/MkRVu0ouZa8GfbWJp71vzQHgt1wJ7jm5vrYlvTdT5m5OFm8IFPRu2RKy9/pfbpJ5a1/
h/vt1/YkzhWZk7TWr7r4Ujgb5uKIQUujgg3EB69yBxeQeeBiAOjkTrNPUB+3sYwGko60EyjqtVS9
dK1AbQJlBgoguKktxlqYodwWeESeoNG7coFBdqjYQ7VNB93G89IeKVZfn17ufhdSFtwRmI5ZWYiw
H5OH13IoZJPUnbJUccrAQwhxFsIZS0cejdeieRMifROrTwWPxziqT0kpH/wSS1qk5kDsbkuaLL1e
7Se00proNcgfZpEbXbylTUWTc9zLQvHFGiWns8TcBeDqlnqHKWIINAGUfqsqNOhpoiDkMWGNq1dP
GlxFn6uUiehiUMnbiBNwZpUMFLjb1rTlvrCtbFMOopOn7GQmpRsMOxx+1TLSHD884aBBrRRC5UZS
HzxsGfrOcgfcGtSxcCo0HvtCgl2JX3uANI7/2qN271ciws9I/OKCmk9AOpNxh9XjXgEZIIQ79OeQ
zEzwxdUcVcOXYRQxHXjyOkAOHRzKrMF5HsXMxvrV6ihtG5abqu1L2/w2c+UurKUNrIiizXCBGL9M
qfaCK5Ydx76Hvm20EeJ+pzQgr4KnbsDdHk9NNEcORQX7Ftl+9B7kyTtIqbjxQBJWqrAxkm+Vl93l
rfweG6EjWigy80/0Yx1mFMXN2qlgR6DPRhTK5mHMD482eQr+t9cfs0TfDZHuJkYFv0B1hmJEiwAh
Xk3fQNfhttXbKGyAQ+dDV7ehK/qZQ+PfFfVgP9SIZwYRzZp3AYi6L6OG6BU8M4tDq38LEJaWU2Uj
lM/TIL75eXeXxE+UXABA8qaCfM+jYITiHWNIYynhSaFKiVOo8BD56l4cg/siFLdeL+LH4ds1c2r6
6CwihC2Xdp2+phVc2DLdQGK1E+9n2T8OKv7fXnA/on49RbWtS/EDqr13TWpuBV//GswVKuO7NGIe
3Vb2BAUwQWoFPdjMQHegLTZC0u8q+WerSTYGEbhzfjGhaJeCuE+N7rbyJTg/2sYqWyeDiNagyFQo
31IB40tD3VJuclJNcVLsxMoud4rZ/1OFrRl+9UG/tWDsJVi5hVnt8g6F2PjJb6WbRKt2Ga4mVYQD
gAYTM09C5HZxPMAToh+qXxVwZqBLdiC8xMKTntCQM151uMki0sF13TqJUezEQDpAv3AlKDoCEs6C
GR2SGW2kZM23LBDwddBeJzxAVND50T6ZHgfppTV/4sbljEl8B47rpw8Domq0Q6VI2y4cdohYOLl6
TK3uVsqE20EybEQzvqbh65C1p0SUtqj+IpCtOYVevwZGi0u0ZRcCRM6AhUijTSIZ21SRDpOR/YIH
s2vU+q4fe3DIFnrWqDw06t4as50H3qCCbFAmG0s79tqbGdzJ0EWTADXhX5L6K4i+WQF1cDDMCfZJ
haHYXlfuZJPDCZVUr/N3ccklMKze5H4EUgDcpRPg40OFT0k1FfOLKFG+6uOPDgMJ5adUo0iSJ07u
NU+D77u9bGwUzLtrPcEHCdkF5TsWd3ZqTEjdPDa0Qoosd7WkdK1M4k1Hcb4z3Qp9XQtbyOJL191F
QQ/RMUPYHW5A8D0IjhFUKTO+lWYOV4YhCERkUXsyc7i3ICJjHjAVjK+2q/fmdO9xBBi1B8xMdKLs
H0E/ZbyUg7zBUHW602E6b/v03e+2rfirKcRDRferNJKtEN3hBqK3B3046earToV7stJNZ/SAWHiR
9kdJGXbpgOkEaYvCz1buH9MClPxLI2y9wdw2yoNY3uoWh2u29cN/Buv74N+H0X0Uv0se0KnsNUu+
N4KK2w18U/kr1pIM6CZQf1nirSF9182XyvsSV1xp+hxk6EMo5lCxYROVjSO35hMiBrZZD45fIPVk
vHo6+IgMKgGiOQYXIkQyNmLYPsdsuRSb20z5YvnfVO8uwsukHqG8IejfIKTjqQjK6hzPyaaNQSSJ
LYdWAyLpVhV56qNgnBMxbBNHz2eRZW+bySjr5yK6Mo+l8MWAdav3+V5qo9uI3ZrBUFfHZy9Col9I
7nlIHQw5fpNgjpRMb17i9DIaWNO0MDDQNoJgWc2kRqBXufI6qSUKui/DiKav0h2M9mWs6TmM8o0/
ms4UIG5kwF+BFiCb33F/9/JXb/iamjRYpp89gixCcps0p2QM7NqKwGJtvMB/VxK0r/nQqfWrF5df
62p0/RHV/LLeSdG3uHy30preW/Oql7dZobDPJC4iITbyT+kg7qa+ebWMDuyuj5lCBYfsvQdoCyDx
Xu3Vb8CVN63Jux3y1fg2tVBfeEvLRvsMt90NA+02EwWQtslukgu7gJurl1j4xvgRFMO+GK2DJylH
0WyOiXLQ9MTxysKBb7QZDf+hKp+E0jx2+Ft3yVd/em4B5xUlZ4QfUuflZMrCzcTs4cV6L1DoMiPI
eVSfDceixVOVJoISBq7NdwGu0Cm+jTneDo2PpLJ8pwzHGPRX9jXw8GVVD1Z97NWHgk+GJT831X2B
JDS+8Jx+iGVbj7mvuAaXjboA8Y/S0tQ9Dn6wR0wJz+pjjPiPlIN/9neRlLskSI+7UCfLd1ZESteR
XXrtbRuTX9ZETwVVQF1y8I2xVQyY+CrrUH5SoKToNlfiUc007A3RKTFkFBvASXboUKkHEU1BBdSn
APpulL0NjU0Xrow9WzlZ4ZuUvo1x7Sjtj2kybVFoYKNqBzl+SHOKK2X8ahY8jIacFtexj0q7qAv+
LxVehX6Hs/EmaD2EB8CdBv8EFDPEpNpAAhpycRNbP2LpSW7ZLgKNqBYsoJGSUdS4ixEprhupeNGF
wc39Ww39yNA0Dq0M/o/fe0AEBw8MW+0gfOWOn92mavCCY7QtpuFRkL8Og3oTteqmpqJSKMU+DnzH
qH+gH4A5QvBUta+aQhMzhL4V6Ps2FA4ebY8WRbHcg3AlT1utizayGh+79Ef7pvxsJXY/Pj5xgsgG
MnBi/3XCr0AuYLCTP6P8iIorLON45yXJoe+qHz6dHFOGLSb+RLth03ElGbz8OKuZ99ZcdSj2XeXd
zwrnlbxTOUa1xt8VfP0SLXZyHHWS8FeBeXaq7qPxWcNzKklbij5PnvpSZtOOK8WumX6Jwq0YgFAf
jXu6LJuyn/gPOCZt/tMP2m0AH7qWx6Ok83/rwf0AyTE2fuSlsdPb5h7M7VuqmHZTKXuxrG96pLzh
uKEvUjmYEB/CUcbVy3D7RNrgno6UeWYnMCYHGXUek97vLM7N2SBnmTN1xSbDQNPL6k3DFi6C9wkp
x0nxjmPUuDICNPCcUOZs9lWh8TbaK5V5EJQfAr0uJVC3XalxTOIzxpUx6fxtxokx9e8tHV+DQyDN
0HVXaqeOHjQuWfn4yxS/S8KzORnbKLgbVVqZikZi4k2C/xmX+bC9ESEWG/PlX64cL5DtQIHNe+eL
kc15N5QsH+4sqFdAqB3ue5Xymg7JGdB11h+T7kffvQYtJFf/2QvuBkzYGvMfXYHY/ezlkjuYguOX
yJiFNylWMrGBCYVIGTc39pFR3IFQ3oLtc8S+36lNewhxBO0Ae5niaFsa50/wE5YDl4CXMfheGfc5
hqv2JIYHyrV8BM3fITQ+uePC0yK2GU9bqzGd2PffzFLmgWJu/FbdzzYvtVg4SRE7WUBJAtOmpoAp
WTQuGip25TWc4awoNKKYi28MPISf60rKW43Oklert7nfOSZDkYd41yUGUGWBuy5HzahuUkR7TO25
zQZb9N/0ntuc0h8V+cuELZb1XWy+4E7NJT/f5ukvjqmNiJ1iKh4mT0P4sEHo5RjB4Z+VTsYUvn3D
Wxz13MaQt9xfs3DlPXypuED/zrBkoCn8tXiTgjZMq6IwutNsb5/7v9oMA7NoDV90qZCtQWjSQVKa
1ifor4jfdRu0Iq9QtDk8ZqzL/j+/KxhHl33CL1YSzmMsasvpUOPMBVn11B7bTXXoHkoncPleTjvt
yGSj8L8ydReLsOcRF4WZIGnSVp2IiEiv6+8VF8jZHirYfXUMH5TD9af85WhYoiLoCZLoE5pXb8J2
GA36ITUQItWBNA3ArXV7SGi7dXjbH9zVstYFRuPf4RZlPCvWPb8pKasFByD8NAaQNNs1O8FtV2oU
f8TDrkVaFPBKWQ+8oSbSjLGQN+UdFhOhw9nZ71DHfPbvrLv4C555ujvrLiN7QCUYe5RIXwUtXkxT
4AeSroOMAEbzsViilmVaW3LWnYSI9oeCEL++Bs+ZK7ufBvs3xBLuNsZWk3l11Z0MjdcRr5lJa5zM
2wu+4aLyAPIf6B3VAJ+rwUoCXSwFnYVeFIFZTB9ITc5W3yRfymTf4FbyqmwxOtjiyucKO83pNj62
Ssgx7FcLfZfqbpoB7gdCEPB/Y3HQBC2yp1Fddyf9brYZqE7jSxpT4C/24s/yFlekTfOOk+eL9eX6
sC8ecJaOWj3nz5zPH9cUtRVLCOKhP42K7/r+b8T/6CKFa5N7qfmjS8BWRA5RNs1ics1KymGTdv0J
jS1IOkjSQKNu4Q/pUkvx28BvMN8Y4eCKafLs12sqiJdGyRgRoJY5XRHr/DhKs6qnFu7N3FAYXNXJ
thFSBI7JjhG3GFYdk3eawW/XZ3YuCC9T+Szm0iU58SzPi+aZDSRr2ySWjdMJMpD4Yhrfrke6ODo0
2EkfKGaQwD6ObsyGhqKA2s/AF0m7lYxnb/h1PcSSPvmnEM3GV3UFJwoTe5WPMTKlatpKYjQid2fU
W7hD5A9KPDt88UbM/5FqY5dXGi/8AWU4vOYRpbLu+0Y98FbbpB7OY0DQul7eGlO7HfM77NZ4D4xH
CzmsptPsxgPiCPG3xExGl0pqNrmtKcUGUcCbkLojTrzH3uhAu0JTD2+7+S5nJS4mpDrlJlkHNKp+
D+TnJN5rwmupPPvjjTC7ueJUiUMbK4Brx0ipQVdsMfxZ7atQPoa8CpMedb32OQRIqysD745xk5qK
HWfVg7XmP3Gxi2DoqoZjIH+XzHkpz7o/SiepUQDB6pRzd+yzYDckL5KiHqIJlZlIusm6o9VWsOmf
6nbYybLgFj6+U2PWrO3IS0lz/pss+hnNJOQzSBLAh7otkdiJpGgLRPwnljnYeYsQoZqbmmtBMggv
AO+26WjeonC39zTDzj1pfz2/Ln1a8Gk2DU2cMcfmYoPGmhWgJGWSwknhFNK3Ln29HuDi/YBrHDxj
YJaytDwCRgtopT60/WmQbin3OuUxonvqdTfRveas98KUiyPCXhqznNmYcnlzDLt0VOJeBJwgNagc
mIeASj02xa6gz1anPJCnV7n7rpT7wJ9cVUZ5JaSUX3qIEPDMzSxbjI6hJe6a3Gc1utkR1tqNtCn8
nB2TVa4YiPvJ9/eVDr+NJy/PBUTA04NeZwc0PJysyW+i3tqsTOSlgZkiOuAyQET0wBcngRUnjZTg
inNS3+N7edOQIvivOd6XGQk/fYfH0N+stYY+QzFp6J8HnX+ps33T5SVCGdnYIy6OrEOmb8Lgqa2V
Q0B5IBIzhJ8bJKMSWwEFY2bdLoMsKvE8iiSQKOnorszBpbP9/NdZbGP0EmRg4xNwLAeHMp64jnEj
3XQ3ghPfBvd4VTlg/qDUrgEN1uIuNm0gelneUh86VeWXFIZsMYZ3eqwc83wN+fI5EjRmIC9zYwx9
iWX6FrgwRwC0uetxzNc3vp7iidbs6kJ3rs/l52vXHIgwbHrR4N8+rmxYVr1maFwqRQq3kMmwkHQn
aH8tYiOVfEhYwOsBP+fvx4CLOYzyhO9bTUCvhYUPPitX+5XTbP7gfvz0EwJg0p/3nCouCQ2lKk74
kxNC0yN+vGAbHebXVeuEcbLREBK4PqLZe/dzPNZIRYLBANu+uF3Jvocfp2S1M06jRzB+S1vB+Dm4
0i1ifuDBVLzdXOVdobHmSFxpt2vX188fEwZsKTBjcEwBgLs4vjVBNr3JDBhw+VjHNOmkd0Nau8Rd
TMm/QZZvg2IyQpFnXgdyIjrhrmago8lFTgAsaFsvE/wzPMuleGO5qy5kn58l8/hAX88vH8QjFjcs
SfGNytf09qQgsdsp05OPHptRiq7UNfs6zNDtq2AnI7sJEXFlcS/lqyLhwiBqcH34knzcILo26gJ1
ku4Ead++E2xtr+2hKrCodBG/rYOnLiXvWbwlNc1qhUT1O59nexFjKv5jLCCYW7j/+bFDVWp7fXiX
Mkcx2CmqSDENePzH0VUlPPZCkNqTmdMNeg6FY7dG8LuUN+ch5I8h9M4UOsEjhDDcIK1036S7MKPi
Maw9Xj8/cuYdyKVOUtgCyh/fibOPVOuhCtdUZndCYsHBi3Gb7iS86O3Upbm5shsuZcV5rPlYPYul
txaqSi2xZCgfXhlhDv3t+spcqBh9HM4i8bK+wYKrJwT6qs7koh5v53cCIBDuzE/qfo20PP+45aGp
Img066fLKlfPjyNqkqKNPQ/kibqrDsp+ZgzOllVrICU0NS7F0ZCglyXuMEuYiZjSdLamP9hA2spz
bcraTm8WuM6Gapij/B4P1KIdTrGV+VwLvFgywahHWetgBXBVQaOhPlSy7jSHehfuxge0rulB+cbP
GaH4v4CWXjrBVPPvqBeLGZdT8i8gq3c3wNSmqhHYBZp4QHu4wTijsvX/kK9G5oIrE4dpcaRhG0K9
28rb/JuCgrjr3a+erJc+/ypffkXCU2FmEX1c9TGRVJQiqG6BTeBuTN2epjhoo8lwjEeUOea12AUI
QtrG92CzinC8dNidhV8ab6mo6/bGGPYn9OpSYWMelRvMfoWnDnnMn7hib6bNcE+z70dxJ/prCXEx
48n2+TGo8CpZXH3Q3J9ab8bLURwYyUNGL7j/QnDLErw/yTG31k62EXht7fWcuLwTzuLPCXt2hhSZ
PwUNtuinHk3H/ewHhvnNfuZOUDmVb7vN3Da1k12+cj26fLKcBV5sdWPA1T6f2OqIdlSHdAbSOd0x
uxkcYTfc/S9YtBeX+SzgYutNYt6ghUZAPI4VV0C0/5HbkRttPRccVae70hNMwE35vF6/XR3sIsOb
AilmtWSWlQegRW51guV4hx/Urr9FI2FYtVy78Fbi3P47WH0+Cs6WFZaVJ3kJg6VnRnt1Z91YP7V9
upvpat+qjbBLfXf9Cnjhgf0x7OJLXjT9ZAwdYWdeh7wJN7yut9NxZn17jrFiJ/PnlF5+LSBzYMlK
LWrW9Po4SEuC0Uivc/5a+Pt2x5Xoztqkt+at9Yjg0dFwk1s6q+749B8c4nzfRVMRRR21p8UoG5HL
YR0TF99rrMs5OjG30H91JrXa8Vu/VX6D1QCRX+xWz6r5nvJpyFyTuOMT2FiSLZE2lbw2LrqTqeaP
gqbuDBP8XZbtp1Ry0k5z6xkPaGRbLebj2elbC/jayvAvXTtQUkMvBbQkkh+L4QvjUKaRF3cnqsXU
43YARAzfbr+pz/OjN9kkj4I7/Qd8OqKdRZ1n5iyj476N5NIgaklvp3zK35Hu/ha8Ba8zxWV6iV1U
Pejz/5djXaRYUWNdIOdE7R2spapDWyGf5XT74Dc4Q9Gtjp6I3DzMsutxL10Tzgc7L8HZYKdaqlPR
4+Xd46zmgzhRjV0rYnkNuOJ6pLXFXHx/Wq0ZE4Oq/ElSbpvhVWjfr//8C9XOj+u2+MCgkBpjNEAA
Gvi35m/FRbkARIENKGFOl+xd+BaLK8u2NqjFt8X0Yy/qMTY56dYzV38kfdbS8eICUaecSevoFSwf
u77uC2aKGvBJ0XAi08E4vgTFrUKtdGX65rT+tOE1VZHgkiqitHx1pkkI3m/s5+mDdXzf7sIXiuVc
UZ3pV+L8B/1aVuss3OIjiUo3blEy4bw7FAj2/tG/TQ+S0zjodtn6SpbPuXVtbIuv4hj1haAX89hw
5LDKHxj/1bm7MoGXLr1nI1rySFqceYSuI0i3NY81MjXDUdjNbFBtZSdd/MhrHP280CFno2X5cdN2
jSTEhUr77l++qsXzXHYZHMmJ4DOGq/WWC6yOea3+xlvsLMGf+jov+Bbo6UkBbVIpJ6OR7Di/0csX
kcJnhiedIL633HVWJvXyyv0NvdhgaN4Kkjj8Gaq+Q8K+fZf2/sbCcWF0xVvrNXZxuV+ZX/nynvsb
dJGbhlCUbTLSF/beS5hHN+DERUfZhvfdVtrODIXhzXpqbONu3CobYJF8+eSvxX2yKV58V1vLq7Up
WCRv1aW6DIS5o/nfueImc8td8FC8lS5FZ6c6gs77NpxWpv3yYfDvGViWZUa/MkM9gB0xtzCxC3Bn
gZTmWN6a2/Fm7Sy4eIjqPMeApHDN+ZPuZ98go5asSBU7nv7F7z4CzuU9rQxn/nh+2v9nEebf4CyC
6ftQZEWGw3v0VnfSxxjzv6fOKQ/SHQgGSk1v1yNeegLMJA+azyp12WVBG81GrcZMpMHYqcaOrIHv
GByTIrlH26Kwfclb2SefxTh1g3P7b8BFykpNEGVcXpuTjGNGWdO8lyFdsHkAJauz+1dT3wwj6MNY
sjbRAJaRx/ZUVk5Yj49Tk+2lDMstC5GPcOhseVAjBOTC12Q6KunwmCfDjZ/WtyENngEkvSaIO3yW
N5G1lu2Xkp3mCzql8Cl5qC6uQVJTqoUg9oxjaJ0SietReClUxbm+PPOWWebDeZRFPnS6oEyDNjQn
PURg1IvxzugOmu91Dvrp91pxXwQQDfJppYx2KayBtDAo51kbeHmnxnUbT6AxbE99AKgM07c2Uu71
eDgEZeDE9V2laXcytfyV5LhYsecOr6iaiIWo9en50ipF42NYdWo4tSPYAWJuzE5T/UANQPqR+uiE
0mgP/O57L+Wxg4/hg9ZjH1qH2zGkNpUiNWwGoJclHFYTY1N5xuP1FZnzc7kiGEYaWMdS1fwE2Rha
Q841tW5OoxzcoTHSi791I7JVFZqb9yPAqOh6vEtH/Hm8+QA8OxGwkUclN22bU1n8bCNuiClwH8hQ
Cq7f1yNdOt3OIy0y2mxDLzELRmbpT2n/Jk5P13/+paOGZjYMNgxCAfUsPg9lEUegnxmJGaOe5Q02
Wm9bBPxdNQIEjamKez3epR2Kmi9FU/aniSL8x5lrijEClTE1GCQAzq+fTQ+3ox/XY1wAvJlU6WnR
Ma4ZLbQYVFBIKqqSdXtqwncdT6rBb55LSElDItFh9R4a5SZq6r1hoVh9PfTnRCSybqGn8qcDsiwM
F8ngI+jUtSffiBwPJ8o4xaEoBLZOGb+Nqr1gmj+vh/ycix9DLs5urRSAYnUtXYmJGsIAUH3iOjd+
75v/e8+ASIYiyX9QDyCUPq5djQaX0RYDfM6j9bXdxXcNF/zyS3Zcxyx+TpOPoRZ3xnJsvVCbCFVJ
pwbFK2lM7Rx6zvWpu1AH+hhmcT/sVK8LzZIwwnPypbZ5Md9YTr/ND+2Ji/DKobE2psVCTd1QDarR
t6caNd/wJlZvtfbb9QGthVgk/uBpYRIphJBJtxEmgwiIwwrXXCsuPJY/zNsSLybWUwXQmHnrH6vb
SeVSlO/0L8gkAbBPt/DNgJBv1rohF/fW3/T7Y6VxduiKY4eB/Ty4zDJ2aoh8feJtQ5QLMIew21Lb
yYr06z+Zz1nXnyrWrML2MeNLeJ1YSTSMczbtin8Z3uwlshLk8xHPZNJVENEnQ313iSroxELJ+4Eg
w/A7KW4a6/X6INZ+/mIvGU0WRWPEAeG1GNxqb3K5Jth5cWXORrDYRqE4WFMoMIKwPFWQmQpsY7rw
rc3fLQESF73n6yO6UDb+OGWLrWROmYLTKUMCWTdy/dpw64FalLjTDTLsR9QQ22lbPIarsicX+hAf
Iy92mI+3/YDi9byJIYDYw9b7jSH1Q0J1Xv5C3LTZoHO58Vex1ZfPqr+TbCxK5cHYSlYYMuboUOu2
lTrpEeemL9qu9nZcxLfDyllycZINOj2mBSzE4nLwMfk7S4ojyyvaU95AI5PBp5cF9J7uPpSDvTT+
GiljZhMShAKyOTNEUEBpX6ElZQzY4RrBmqTI4nADqwEkjmIuBW3twj6pZVFAqM3Q7umBOWo82XH6
nq0JG64FWWwWrzJTK/VN7X4aMidI8NqU8Exdk+Nai7KYWgVodzZrjN6PEkLQ9U+k8ZyE5vj1bbLY
+J8mbLFLgkT0AuZTu5dhOQmdCoj57f8eQUJ61dRZFF1b3uZqSerUoBi1+6KNoLFZbmy2/7ev5p9B
nIeYB3l26vuiOAL+nDRstV8NWCfdi9n//u9GMa/WWYjQUgHU54QQw+coeSvbtXrInDRnz5NPY1gk
VafpvTaWonbfHtUjtkbPGMdJnjv3Ljksv4OMsQdzo0AIXpm85U34U+RFoo0a9sCWIGn3+NHNzHY0
+kXP+yr1o6302tFMtJcEYwPb681fdbdG5LmU5udrt0hA6tJZPI2M25e+yMlJV4B6xSu30ktJfh5j
cSCHuO31HeoJ90H5EFhfqnyN8LRs3/2ZQ/JbNtkmqmQskxz3QSWvDUu756GvPWtfa7vd4czwA89K
vFl/SkekIez0mb5Ou/r2li9kznnsRfbLiYoc2+hp95xCTnXItoFb3bRfRzd1g80aYvPSVJ4HW+yD
HnB61IQES+M3Hld2CsP/+k5b1p4/zeViJ4R4VEfYp2j3iF1tKmtP4eKx+6OthQEjUHzrtMZJWhvU
YgdU4NuBPXOg6w0wDUY11rvrg1qLsMhyUbAaEUQh0+Zj2O2FthCsiD9fOj/OF2aR43na6BiKszDq
+OAHJS7V+qYLgDbp1lqv+tKW/RvKFBe3DBOcbavIc6gd4ikYJTio82YHY+PLtg/MQiTv2nDbttvr
k7gWd3HT7lJFy0SNxLBiJIPTaJsGqp0I4ua/CzPvt7OjPhjzDsUg9rLGtdFDMLxGdyWLmpVzd200
yscwnWTQ98ZZ/D4ycRrGntFHRG5YWavLeQd7kEuVCaVkMWX4Ipq9Fwf6fY1/Vyz/Cqrv1ydrTqvl
Z2umIP1PgMVk1U3Gd8Ly9XsDLXVoMc7Y6HtGs6mDxJWHzq3S6NgJK9vpcrL/jbqYO88o1KSviVrn
J55k6AimiLn3dueH++vjm7f+tfHNE3yWDD3ea4WVMYFipz2GxWMnxpvJ71yfu30r/8uv7/+f1Lq2
XHPOnEWrxUxLCuwD7ysX9Yks3dIW2UqpTR8h2MhYh7rZOyLia33tebqWgzRAeM7C5YAVl7f4svLq
KFWYTkGyx426ibYU5/3Y9nci7SdfwE9h7chdvhz+nPLnMRcnYlCROqVMTI2nmWk66ibGyUmwdVf+
Gjx5Nrot2gGV25UpvpSv52EXx2RYIenRJIQt++9qYe0z1G4C1jJOsvugD92wVd3QrA/Xs2hZDPnX
aCVLp+ktAu5Z7sNpwK8PV9R5tD7W4l8w/JqBcarrPWTVK8fMjeCufaovpS4d/X/HXGxNA3tUul4c
lzm9AKmbvbG+BVVs4yTq1EjiXh/ip+MMfDCIcjSrKfrhK7HYkuWQjekUtOVDlM/X/OGfclAdxRBX
GhwXwxiiiCkjDnQcaR93COxOIVA7rXxoKvEmN2+SLnyS5GYlS+bk+7Ah5sGcRVlMHZoFiYEaU/mg
VqHbK19LJbUpKNgCWiptp/7uJGFl+tYiLqavEUwNQdOpfOgq/TnPf0n65GRTg2Wo/tRaaFAJpXN9
wT7vwMUgF0dbPgIrmWq5fBAy3wkkMJlp0O+FTnFCCQ72rNcTwPCMg53qVTtDl58yacA2WTqUzbAb
kPW4/gt9OtT//D4YksiovmuSvtiaPU25Win18kEUTo2G9bmBloXx0EZrBfjLOfTvQMsqSTulZg4B
u3yYgmDvjwdkiDZT8PX6aC4v6N8gi0Qd2gi9sJ7RyDnntiXaA8JIWfNb76ONJD6onW5fD7g2qkXO
lmrut1HEqCykWdTwqJTF1ihfrgdZ1rYk9eMiLQWEx6w22sGaF+loxnscmiZbeotfZhB9NTm0UeHz
wT90+r3y5XrotfEt0rUcaTkIIePTKe2Y8T06h46vrlxnPn2AF8Obf4mzD3A0ar2KBSAbvzOPRem5
YpZtro/j81txEWPeB2cx/Krzq3pOPw4T1XS80c7+qU7tbqb+JHbY2UrqRvJOQRvWe1rThv30UVgE
n//8LLjVl5CH1Xn9ZmehoHTGmtQMkIQp0M5ZuVisLdm8R86ClX40yFCNWLII4e5wXzSG7XuP1+dz
bUSLY0OGUKwjQsJ0KjLgFbF/VORHXWFka8Y+K8NZwq9CT+0Efx5OXfjbvHuf/h9pX9Yjt440+4sE
SNT+qqW2rmpVt9ttu1+EXrXvu379DXo+HFdRukUcH8wA8+BBZ5FKJpOZkRGpsgOBA+ccc1yQJe+N
404QapF+oR7eALocQXi/vWOcQMtS9oKVscDkMyxUZnmo0tbyQZykEcmRi/7fvkqv3Y0qLF96QKHF
saqG2DJjAJ8HRr91UGEpwf0w8ASH6GdeXtn/xFuDCQ9NNfWRQsOD0oKaieBNIElOmP7yyQfgjbYI
CtOa96mk9SD/G2wBSMFCGAMJZAkyvgFGIT/hDLM9YvxFAAWcRT5aF3K9B5CH2WBVehD4VMjrjvLH
OHO6ZjVP6laG8TF+lUZQLw0l50ZeTxFMOs6mo6sAiN715xsAjkhA0VkBG+77YOVP7pot5NnPMcRU
QQmFJB1zweBE48SNFQdFVUGCjjAm+gkkuK/NVoGW1FqA9KuO8MCvkZ0HaO061fh8+yCshA50akAy
gfY/5IxZDBWoqwUzanAQIrlyh6iwh+yXAArFUDirUs/ZzJXocWWM+VypMjdBSGBMqXEM8p0KUrsY
nnJ7SetWUIDEmnS0OpmtU5J0BI2tgpA7vSTgRNNj0FTzHm9r3wdd/n+MMGfNiDJfz+ktGYG7f2gg
+Dn+IPNnYHBCO28xjPuFDRqGSYhkv2oTMG2/DWBXzRGvbm/ZyjnCh/mzGrrai1tKlroA1Mewopjf
hvEUtCXHAG8ZzJ0bR4MuFhG2qxV/5N19o37gA/1HG6x3GUUojL1M73URTHkYv/NLSw4+b2/V8h0r
Y+juYq+Yy3aAQoehhDDTOhOamlljhRLIEtRH/aV3y9wBgXBi85r6nP1TmHojRE5jEYMqlZdD/KBO
H2p4gybyAI48K0zCLqkYD610nJwIAbwYba1+qoF1ur2BPCPk2tdas8iICJiRFxXSVs4HSGyHNsY6
nf9mhokChW8aUTpgLYKxzXUdrHpgHy9//DcjTBQQ+sxU6gqfxQThYZLE1hzVlh79R5dj7yCj7iRA
3mGmhjCM8WXeUfGLbpO+kk1t959/da+ieYzZUoJnmbwY4VbnuZhAn4xKBjC8Vf+tmDnXzjJtoOPA
dEgS3FiiDEGtay+QzSxJxjZuvGHGaS167THN9TdJmMAyELqp4kMhrwYtoRp/zGEFQKWyGWbTIe2w
H7LpGGXgBCohuDXsYz3a3v6qi2iI3wbMHYS7MXIHMCf14Ito2BXBQIygajwRkGLwu6C5Pbu3TSzT
CmpDoSunc18LOHZUCHJqRrABarD75j7ZjTv/KP1QnM5Rv7L33A6ckReEV9elyDrlxQeFDZtWq8nQ
JnkKmwFadEL5bvCSCZ4B5mhXOUABFV0Uqb4GdHjSROdkEDwLjNsUDSTlZQ0W4rIAFfMvAyRLt78M
zwL994uPP3SznxsdLPT5kzp5bfD13/4+41yjP/Xx2NOPgAdv8pbq0n9cAHOXN4OSZzWhH2GM3BrA
iQasNX+xBhU+hGonUWSW8qoz5rqJTZgwIf8hpJ+1xHNVQq+aq7cMPR80H0XDBkPkv//94jNoYt1m
Q1w3XoMWnjMeX8iX2mGcPD+D6c0xPvTvIAzLnGraQKPaBgAF3Of63yzz4jeQa1foIV2QDzV+wwzI
jpiDfThROSaWnV5mnYxDT1MUZ3rY0HX6W0zKJ26/azOrdtPHGIpU1cwdbKIOttxZkHOAVkamGPnr
VfnDXMkYEm+8bH4xEuArP1ReiWz1DFH+j/+ZYEfwIX+BnVKwKF0CFiD7FIrHv3DACwNMogLpxVHV
ZBiYg9nKgLdvUt4xYqVbJUCvcQWCMI3iusCCwxzUzAjGmvhz6xlJ8or301nswrPfN3dCknpl22LS
o3egV7YPpNYV/d7JQK8GsRV70lunrJJPaIv+BHzpezQPzyJJ0XXIwVMImYxmNkE43POKx4vnP/3B
mF4EGSPGVBbth8Hvc7+fZfxgBTx7XQDG8XFT5dIBdS6X5C9GmOyJEHIeKEvsDMwCGoBvTUPBQk9N
T6tqlNS69TBKoKPC0O6nVtwYqCvL8vgcJDGUSksH1b7EVcAFddsRaDBjnRksvhjoATSfdl6unZnM
RZ3JPpofs5BaWoNjqhk7pQ7uSpWT6q35NBRIoUGGCVEVSL9rS2bR+bMwF60nia0dGPNemXhjwhwT
LBtSoMXKqLVV6ynlnVDfZ+PH7c3i/X1msyYAFM1GyVtPaPZKEFsTSKZvW2DRl78PzcUu/f73i7Ad
V60ypTl2CW3w+Zhu5mJXxS7YIZ1hn2JqokPXmJMSrLvAPx+GrZSg2ahj1Ar+Z/a53cm07nke9A5D
Rrxgzds/+u8XixPENCJZXuKAoYVYdY09GiZnA9eCs4kNlA1IRpuL4aU8ryEfCyCLp053aTvs5uRZ
rrl8fzwrTIpQ+LWp+Qqs1OCSQF0p30jmL9NtMe4Z2NU3H8LoiYsh64zTuVzdwIvVMVWAbpBkYOuS
1suhvwCGWAhgcJyB0IfwIiBcmGCKAOYYCFCrgAnloXqdXrvt+JbFjomiu1VhsuWxcSQUIzHpBMJ3
gcouQfmHy+m3fgwufgUTLNQkiqfSx6+YDsQOIRBi+Q4FMU5O/RB5vC43Z1vZuNHk6gilXJxrTX6S
C4xYCby0e+1qMaHbDocEW+yCjU4lRlH5Wtx6Y2F2djamTpUVz1MFFQ3txwDVKUOpPhW55NwtK0cb
Q0KoKlNaVVQpGX/RzCEvGrOtvUrPbGLWvwT1Z6FvW1/9fjtuyTT0MW5zZYlxmyEzSWtGfe0pQwB+
/LreRtng20ET11ZI0ndw4WEkWVXFs0zyr4SQ5yn7kYtRgeqFciKGqLhEN9w8Kp8hnP3Y5cgDhkmA
ikyevKbQbfLrbNxS8Smt/zlH7U6UMifP1NSCugsKVcRVQYhb+iHnPKy9M8FpohCiS7JMUJ+/jlmi
XyRpAPptr4bpQ1QCp0bxtJpl/IRAoW9pd9B7dArOQV8zS1EeGL/ECx9st0zyhPlLiH9ISDLbn91r
9Bqfi0PyUoIp/kszLciLIXOH0A101f99/Lyyy0S2Uu6h2qHDLinOo7qX+u99wlsb3TLGV65sMF5p
1kMqmA1sxPvxmDqQuwihnqQ+UP4L40fAnTBYOQU65g5FHZ0ATAKys4eaHxEZdezaCzvJ8sFG2ASP
efUFOCVn81biCEBsILnUkU9JC/RBS6QknX0sTNF/mtlO00+3T9mqV1wYYFEHQaOHc9nBAKVUiHbq
XZE4gZv/gGDZFrhWcC4mtulMW45ZenjZD3Zplsl7WnBaV0YLs40rbdRj4kafBRQBlR0Iw00kJ2ST
uv50xKRlbrid1XAagCu37eW26uT6CPpdWWayAPNRcBp7jAcf5WHPWeKqDcxyE8gaG2hUsedNjJXB
yP63xJ/1PoFqdODq94qVYwYdxzx26+88dr+1tyuS4T9GmcNGlArCHhNeYf2m3YuaHXuZPd9Txq/6
kDii5PJw+uurRC8OlCZA2LLIixbEInKgwqDhnzX1mylDy4/Hnr/upLTh939GmCwv9zG/qQh49ese
lYEoTtFpT87kg5JzSm54KAxQCd7+fKsH78Ik8/U6oWyEJsW6Sv/BnHYyZKZuG2DJRWhejk/1Z1HM
p0qGwURTDBZUK90HuwYcgeb9fKCCuM3utq21cEUkA//BzAxoGZjTFkUkwcWG4lCFLnShUmqgoxn8
bMqcs2vLTgzt711YYg5WEcRprpb4UkMI/Wmwa0OCDa0XzGRbEFS1AFCLINvIBRWuesilXeZOLeIu
blsZdkH/OzrJDvN0b/Ius+u7GdlCA0be+CAPXN3fNe+/NMs4ZoHUVlZ1Wo7yD112rsYfkI2+/e24
S2M8MZ3nrNEn2KCDB0UOhlDIU32Oj/oWaBK0n9F8tH27/XXb7Jr/09xEw4QK9HLYYp8fpWqQQkbY
q6CBQqKjweOE4BlgPMUP1Xr2FRgQ/aMsDJav8frBayk/mNP/rIFxCk0Zoz71S1rQ753y3J2oFvrg
VFD1jTa8diBvPYwrZFEfkVmDsbEqAF0prIGHW1qi3OjhulgP4wktclUlmHCM+w10kgQrgpbDd0pQ
o4DHAlyiLTQM3oEM/cF7zay6+YVhJlTFalSLZoO1idCnK4rXSZFsM+d+r9UwdWGGyeKUrFDylDZD
KPhachJ3DB0V0jBjY4vnYTMRZOrWWMDbuUSHvBUyjw0hFsBY3sI0NGR9oM0zYAVPM5jmS7eBxMYO
71Mn3fIuGZ5V5k0qlHUtpAXOwBBUViQ8ln0LDnHeGBjHCjvyDj3wTo2FovESJDsj2HeLr5Q3y7aE
D1775u/X3EUhpoJCbDMYWEr0BXFe+Um1yn0G+TO8shtQOKIFu5W+FEhu2DlXMYnjNzITSiathfac
BPfMA5CBTe9C/EOJIEoo15zrjbeTTECRBXGM/Q47GUrPZn7qlZ+El5CTVRvAGREDL1R9UW6KtFSP
0oA0nja02yGZvpNEFCEobJyaAfPhZfuoaJNtQuuujeRD2HW27kOUMJQgqoxmt5w6TYJwUBVua8xv
fRocS5I+6kPm+ZVvm37yGevZaAXZ7Ny+MVa/AhrHkAZDIghq7uucOi18re9Fo/EkJBftDr/Q6rR3
LeN1AVY36I8dtrSiBmPbqjnsVDPB6LHsyulBFnvOC4VnhUmZ5lBP2zSGlTE3oDL4rgY/IfbNyQF5
RhjHTWrFyFMwnXp5E0CnFDrZzS85f7z9XdYTCOgV6QQvVsqcev1hajmpGs03kRsB9BfvgSD+CO1q
q6F7gma+lREnbSzjTtwpnAHX9eX9McwE1amFNpMWw/CEgoNxjqt37nHhmWCczp+7KjRrmDBA7ITE
E2IWh9rklYDXXfufhbAQW6lpWoyywkqCycJxGqAmXbgq9C9Tf3z6b1+LzdUx4DDWaBLCvUHT8Fp/
0N4qFJCjY/w8uipYIgWoQ2Igmjd+sNY0AonSn0UyzhgpTdcCv4QueJVYpKlcLZm2JZReYhmMZKP6
lAlPilbciVq5v73mtWKAjGaVhDl8tLBZ0iPoYwZmlQm1Z3TlMQvDUwHGowzXSAbZbHRInvWay8Ox
Ul0EHcM/NlmivyHpAr+bQvhm/lzU1a7tR1yMhmtq7bEK0rsZGrFDXYDzNt6VUsgpWNEjx5Y/oP4A
cnwqyYLR7Osj6bdKG84kwW0piXuxf9WEZ7FRQVgf2WHx4/burjnvpS32FCYlOp0SYD1pg3shBM3o
cCeCw7jkJVGri4K6hIieI1r07LR5MjakrlNSe1KpHtvgqJiYK08b2zAbaBjyAA9rcCVdxlw7RezA
GDu8pgMHoCmdCa/5rkBI1ZYtbQv9hBw0lQVyxI/wa9oMrat+EtRTeRnxqsuCmxmkdkADLzC6TVuB
VUKXay9KyCHU6+0UwUuHTYoRutH8mU08DAzPIPMVRaFRRRR1a69BShBAl2WYwIucCnY4Jq5QzW5W
/uvBAqR0KBP/s0YmtlZR3GlJgjXWfeXo0DNvZLDUYijytn+uhXCIBSLlwTD7EtjWTp2sj77UeF2q
bKvqpR/lDUZON7et0B/LnjiUp0QMDCA5QRnk+sRBtL0yirimfYufWpa+6iTfpGH5LGjxQS10O9Yn
22/13W2ra0fi0io9mxdZ8WgKWm3W6JaEwksEXd1SVtwAQvYgGjwU/d98sEtrTFRpAsjH9xU6JpER
H6Rax5T9iLYhpyCx9r0wZ6+YhiRrAFmwmREqjGkczrUnzOOhM1FVNFp76D9v7xzPCnMb5WBwSApt
rL0k9t1wPqIHDxI83gNs9dmCsVB0y0A3j0Its2XxZExtmWHLMtWfMPJEgnp2u6QySbMpgAshRR9C
/2tQZzegOrtuiN5N/601gxTs5FG9ETBDB75iHJJknPB/gpD37FaZCkqUEFyE/3ZTwOWFLYcDQ6cI
hPzX7hSEs2EOtRmfZ+mrq461AaGpmJeULn322ghTyNDEearJHCdnQQThb/Ir7iBKEihWn75rY+/e
XhH9Y9fH8toYdYOLAyIJFNFTwJgK0ssofskCDtXASlpzbYE5gulgSmEvBslZUaNvUhx+04bONX0V
wtYFDki79VFlkH3zVNYRz/bSia9tM94lRWo75FqUQIfSBvWsfCweusrqd5UDSXDFS+9bewTHOIhG
b+/q6ifEEQWmVNdl6Mpd76qC2rXQZnIMGVFwzUHBKxMSW1NjB/SYO5HH5rC2SlTm0ZySaFtYZlYp
NnXTx7gpzn0EoZGgsIIoxZzT8BeuQpnsRHQwTaQZjKuUshGX/Zgl56QxbQXyB6NR/OtLAoAlmoKK
VCFpgYCuh6ibhA4rqc0JaBKMn2HPiqbY+4Vs41+dPNLsiTsruOajoDgA9g+3E3Kn3zWBi1MQz904
K7kQnSVaHyn13AbaO7HSKd+1oAP2h27rR8oG/aSv1pd/3naW5ftQhVyvAaFUdCSwseyEcw0BkGGo
1OgcHkUoUDV2N9qZLXcbquxtftXgRJyqrf5x2+wioYFVoK1R6DDBKyqx7eh8MMVIM/3w3GXtOSlK
J4Y+j9al7qCKh4FAqiZ+u21xuVDAFVDNJkjMMDRmsjXtniS6LOjIhINGttR+sAoZIO8kd8f2M9UC
pxUxb9XKuwGPq6YkUCjCyfQFzCuNIR7mvslxt8XB+f17KPcC5lfAAMkc09YPkyFQUTPzJ8ES0+cw
myxF+/d33LWZJfRT7eImQtVqGrCSDMXNXjobvrgjoe8YRncKdONkZKVd49JqEiDE5MYpJn1fyco2
KxW30Eq0bb7f/hqriweFPzCKIIMAO8N1jJo1wTQgc4LWSVpYyXjS21eTSwS4eOVh6SB/Brm6qCBX
YbuT4GxSqx7DdF4aK/iIqdXO6JckxnxuRtmpRa82JKgaC4+zQPak4EowLe0TGX1RPIagh7t8o0DI
ZRL8xu+8YjD3wC07xpS4agBN97RwJn90tErwyno41pGwNaaUk34uOwYa+gWUlQKzBSJyeSY0T5mS
+bWud14Zfq/10JKiyu2G6W40MLnWfM9z7ZSmwsZIKhdETeCqfZJ1iIECPjGd9JDb9V/c9vTnAMaA
k48eNSLe9TcH2EAjY2h0aGXhOiznTWi3oRUcNGIrEwCJwU+wEIAVlVOHWjn4sIsDD6JSQH5MtgKm
NnHRjGnfe2MkxDYeHJtAR0+8g0ZbIL7kSuTMMTmIff9YCmeQw1s4IVaOn0ia3p6L19uevwz3dBsu
fg4NjRfhPiqTUWiSofd0BSSgQ2pXhWkb6OZ0/Q8106wwwqCclNlBwi3yrDmkqgM2poHkBMBk5gsM
jZikktb1Xgvm2QrzV9BIxmhP7TTdZKli4gzpq6ynnlyJ+6H75CycJu1X2R4WrgHBjfiLZAE819cL
T2dNbgWwrXvBq7E1iYVm5oYKeAQgQA3Qk+O90pcdQEgPAguNdQJotQRCl4XUy2GW9F5Xa9tclexp
og6XTaM9KBPgYKE7KqUjx2prYRbnIZnCLVfMimbl16uWAXHGqrF6cylrqkqxOPiqVgOcVD7lv1Kn
OKn3eWphUswqRyv9zlN9WXbh8T5DXQkvd+QTIp411/sc6eoMAREUt6je3jMl3zP2fWmHzxNMYttP
qR384HzbBcoTNnVkgSqFtkmLLEIewY0ObD7k3PF0yiGVKVbplhToBRXpJmnQ0kOFrei/AsIrHy6e
9lDPAJMnwgqGssG+Q33+4jhphdBEXYnC5ZzkW3PMdr1UOWYLmW/wO2jVUwB9+9Bot7cXvIxlsApe
KmA4VNr0YKwGgZAN4aDXXln90uqXCUH9toEV51VE9FGQrmCkh472XK9LjEitF4aMrqtehJbZqanT
luZ9Es12NwxuIKq51Rf1yyzJe4BjTnJY7uWIg5RapGnY3N9Ixd+X9CJNm+V4AhHn2HhC3Fuqqd2R
ChVh4S4d4kMr6G6RPnGWTZ3z+rjAIhI0BSIikk7YIJGISoovDbxDL45Wp9+PZbjRlbSw1d7A5COp
N4N+Jik4XWJwCpIUbESZYkdp4wSk3ev5v88a8XsU6ENhzsCUwbd4/RkKJeznPEuRPoXDfRLiRshU
vIYJXo1q4HYhKuSKP4D1SXw00/5JIvMhI9W9qgu7DhyYlljy5DxXdwhlYxxwif6XudWlUeq7rGsA
qM4gT5GeJR/wiYY3FEz/yuI7IDXHJImBRxH73hLzoTMLBQDjALwi+vylVhiyMJN9kj6WAMbe/upr
p4lcGGNe6XVTTKlaRZgYUDRUYYbdKBucA7sEXFFXxvwo1qJBcINNBpMOQM3eBMTeKCEYPI+b1iCg
ipScgjSWVvh2Wkm0OneEsGAqchWm104SkkETFToC/So2F4u6ZParSm09kUItZ6fcQEkqcVBcsdPJ
8iGK4sxo8EDFprVk2cr/Zosv7TNZRz3KmT7ICra4CuxB+tDE99vfcM0tLw0w8WpOolYFe2Tr9ekm
LSs7b5+7mBMd1pwS5C04hmAYURevBs1IUyOcsIllgOBHzyKGZsb8E4IL4CUOeCF4dUl4GeugFwC1
NTtwFmXg3NQLDUva5E+B6DY2EA39rreVd8OSXgPMY2yCjcIlz1270mSIJlPKOoLWJRNzurjLxQA1
f69yG7fsocIFmiKvqCzBNo7xV0uTB1DIW8ouckwn4oE6V68eqpWLQAzy4IUm3qAkWodp6NbTA5qp
65totH2oeYdu+QjeGBd4rYJrdC0G0CFoBQV6lCHYwN92/VwZPe47JOD5fs5QdbDizVSiEmPj0sGQ
iFN8Q42WV4OksYUNdKheQYcL5QGkicxmA48vmlkTIC4UEH8CC3MxS3ZiHrJ/D4VHBAJeHGJ5uEiR
LTH1W3RX/QhaR7jaJHBpU0ZrE+Q8CQ+msqxqUzvgCfif1vNiUrcxmnJM8cYAQQ6pLYzc3CPptM1H
+VE/dU5yHu9FC6NfpiNwKhr/H8uoUKMnBvFStqQRJkYtCmrbet0BNLXpk3HoGsu8y7/Vb6gm/cye
ut7qntqX8pM3qbfqs5iwJFCi+L165jM2uKM7VccomPlthszXKfyGwJpa/juxEkeNuQzlq24DsItM
s0+yYJAXxag0ItB2egrek1McWipUbCLo8gx/lRJRLBC686iaLUDW5QAa5TAbMCW4Mx6kGqA42ak+
6zvFar/a5+EY3uUvPDHAlUcztlEHeyakcEE4waafYHECDVGB9Q0H/zPc53vKwKrtxwfjSbHEjXgU
d7xvuBZuUSdBTfA3rRM7VpGMvlzRcQQvUn4pQupKI0ivE42Ta6xYwfy6SCvWtDbExhmtUfpJTsfO
G0ew2EKlWvys/X8NGaGUoxoRAblGk3/xHAJHaKmqiYHdA3PT0BdWlHsleRG5mLQl5J9aAi4Uc8ao
9y9qXJqqGXIs+rBkT/b0rN8FhwRMJMEZkh5O+MDDkq/unkEwwQT4AsBETPLZ1VlaAubVeqSMrBaX
Q5J8rxQeZnElWZKg2IZ9A5oAs8RMpKy7sVPDQuw8PyRWrba2GpwzgG46omyiHkWZmkPutXL54HyZ
eKRTtWuUDa+zfEnOsSxfgusFozWYlS2FPBKslWc5vtSFDSYDA5pMyKMZNpSH5B6sCc5sAfBZvFPs
rv5abjXgJTgZzEqQujLJ5GSow+iDNiidF6KcXcnRDuXSw6gV2y4fOJiWNcegmmVgMUHXaVHc66pU
jjQh7MDu86YImGZTPhqFp6mxFpXw0EcdBcLAuLNZkIk0TT0Y5TJaQlTfR0exkwM+mObop8GBnI5X
b7s3Xmay5hvwQVGlLW8QljObqDWSb0wEZUupn+wUb64m43QKV9JaFEXRT0e7Du0W1t3HLunJIAud
B5zCfqxM0LRobtdWm2gKbUztbW9n6qvmQKcD+nXs4iI/yIdmzuMIdbgIlUZV/9T6wTUrzWqhNx50
PEjrmmNAAIeYEuWzI2zVt21TuRtA9+YlMwCH5kaE1KkicLxv1TEgdQEoEMpP0mIkr6nmuhVHWOk3
1SuxGwv1Nsf/QCh0fKs7a63FpwtfpunU1fGchBixgfUxUarSqzIC2lb28rzZ+lOxRX1qE0/hIZEf
gyL9psjjphkJ50wvY+O1Vequl/WumkRlAApTL65/iUp8IBWqmRmowfyTolSbLknd2+6yErjg9CLB
tJKB/0HD5tpikalZNue+7KV7OjudPPiqM95pIEYCHeyE/qAgWLx5iiW+C3ckJbGAXin4kQj79hqF
sR0TE0aVbbBL3PibkFmmLe3q8mDarats6m1VHlRH3A0SF1K+0jm5tk4D68Umyy1Uun0d1gd7cL2K
ksCUB5yYdjdD3dr89PuNqJ7MPa9kveZSl6tm7qECXVHVN/5v1dIu2dKVkp3B+6TLiwHrQ24C6TYJ
NB0sI2M263JuhIL8ezYGSr22CmJtw83sJrcVC49bV9zVwaH72629MM34r+or6jzRrYWcAMY8IrRf
rWbc5vXWF+96e3C0TXvCuEUuoILLOTsrYeJ63TRYXXzXUAAPpT/BOBV4lpx006on339vnNEtNqCH
9nd5dyoKh5tOE/zh61cmDMsoyQPlqqAMwtSLMcDll4CDyV72NdnBLt9kW7056ydxk7vDDsMLnDO7
6kgX9ujvuVioCo5bYpSwN4mHWHX73lKaRxSIId1g2lGJ69L/qaAyr+9He3aNXbnlkTqvhQ1KfYPC
KcKxaLCFeXqmpVSaiWeo1YufqXddkNr4YUelnPezEG+zFqw4fvjgk7siuDP8wdZAR163/FGw5RVu
oJIO9AhG7qnoF/PZ51jrfbNtJM84SRvizrsm3hLlrNtUSmLGlPE2kvciTxpm5U16bZaJIo3Q9Xmn
1xKiiLRR7BSlaqu8o+O42UbT/+JJSs2ZlCdPxNA4e6jnSdH9LCSSFxPVabI3RULSJ7wlJe8JtVJL
haXfEEBJxbNj6c0ByRRtJL/DIw0f2QkSzpsC1TBuE33l5BBQ/lGABErwi7pQB8XuodVa4tWNS3tZ
hQ2hbsmSS1vf5m6+BV8l5+ysWUQKQYDeWmsbitU0D1OiEG9+r/fNQ/uj20Rn38rd5G+GwDRU2C6M
MeGwTMHapqcG8cw22naFbgnohTc9j75t7QQge0WFS4Ei6AK2GQjanAeVT7xmFiwSC4dmnB9u79sy
raQr+WOCCTmgrC2R+AdITMjHpN9Vcuz0+uAQ5fuESultW2uBnNC6C/q7wChjbOE6vglBKQr+UMme
nGwmzWmP/V4HY2OvwB8cIbTNh9mN3cjjtXN/o4SYQA7DEBKmpTz4PhNKCHSR5bhPZBRj0tqpzX07
Yda+/gYWD7d2k7PWuF1mF0fjvZxwkVLBs/jhb+7vq1/BRBZdGQNDClKan4QoqVV2nB1zSHmWboBf
4OSNBYmAgMrZcoeeVz3pYgOYnQcIVfODGaY1EH5i5kwkCe/j0sT51h4zL2Uh0Ys8MLDHraNMLobj
t5QhJTn2X8VTYNdbbrK5kg7hYgZSh87d4Y3HfNQ8DtQiERPiyYFrgp023IZ25BqOcaTsRFHkNP6J
1lMyj2t6LdhgvhpFItEAjTH7iJCRzROtwB1B20LJLt60b5Hu9rZkY1J+nxWchu4K+gRygJibkAFJ
orMTzKNlCoTJF8DfCrZLw4n8eJvM2aaUmj3pSsz6oLZHKruvu31ohJvbh5buIvtZZQB/UDoCDgdE
AddnNoJeY9v7MC2J/l6sXoK6dmXwM9+2shaGLq0wYSgwmroyhlLy4EObMAjdqf8RY0qiyR4izGzd
NrZ6EyoaKnyoDuDxyaInI1APZmUFKFk3jih1173d4mYftGhbBJjZnxun0wRXiVVbV0pvnnrOnq5+
z4sfwDK4zAPpJ3Afit5sQFlWNIUnXCDQdAGGKK/tpIrPbRwfx0DflyZvdmORZIKIUQEjMZxXMXBy
mA+qdCQMug5TKaU2Wak+nXstv4uSeNuDKFiqzC3gcZseYjacTV/EB2oXWZwB4D5aqQvwBSlLfGAg
OVWP5lXi5/wm2AQ8MXtKcyI4EY/RbnWhFwYZnwqNSoW6EoCEgV5aShxYWqntDEXYQW3D9uXCGSYM
ORnN0+2FkkVwwEKxQOwvsmUgrJlYqxJxiKtEw+xmkp9i8Bpp1buKHoomVJYZtJVVm+NrLE0PGTGA
pJQGgLiMp6qNjpla7jAZbQ+6vqsF/SAG1bYVuw9VBtRKER/1vkg5B29xMTA/lo3afQipRwntLV19
DILAGsSP29uxfJUzFuhnunjUREMWl5KvNJ7s9Ud07dON4AZb4Dp9a35t9qkbbGK7deZfHLvUj68C
F7WLww1cE3oGi2RjlusZD+YBGBAQZpUdcUF6vcVA6Fs8G60FJXery8OdGPrfYll69LuOk1ktDzl+
AHh3odVKcx10ZK8X3klVJcw9+ORKUfum+OZu1gsna49iL246zMpAgndwTGPeFlXr3l48qmcrq8fw
sEQRpEiI2bA9K73UFaBH8Jqw24Ct0vKn3AL5fYxWl7TtyUecfAzZvhDsWaytRmk3Qfaehe0uMBVr
8u/6ep/1SEjwGDGfpOpBSMptmZ9m8dyFO5PCUuXJ6scf4EcVDXuqbbWFu3qmvvOFzhbiu0y3cvE8
vdXhQzns0mAjxYVVovXe3bfZwfyQ1I8MlH7JGRyTapxas/lGZgesVlZVu7FgSeUmGN7i+meS78fg
tZY2YzdY4Pa0CSm2jQTs6fCWGpHTjZmd4mFB8rtKtBUokCmG1QMg+5bWb0J9R7RHAV4XHnucP+lV
rLYNeS7IZgTaobLa8l5MrGk8xPm2LBzin0h6B2I+cTqYJUb2X5LhyR83c7krdDelIqXlLks2ZDg1
ILFLHgZUI8JNWttG7mSRPScOAKB6eT+XEDLdBeRLR6FE2Jb6oRZrUOI5Q3vQkkflWxU+GdmXlP0a
RPwpjHzdx23l+GQvlU9NscuFrVYmGDp7hW6c0X4vtLsGB6U9SGXslD2mfDAK07TGRoauz2D8FEi4
1Tv9GPqApMyKU4MIQ4bad526NXhs0wSINKwTWW6YlhbK/rai3xvNSyScIkNwJi0Buh588G+y6ZrQ
qFPyr9x4gFyC1QleZx4z4V2dT6Q/KAE4GIVso+aY3o51QLqKb0kp4/f8QIWmFQ9+/5CTX7IsbxJM
ZIz9SzkYlq5/1Ga+nTvZEsTSEqd5X6t4wgeDDaI5V1Q+ALe0Gp9YujHZmfF4+zwsH/U4i5Aw0STM
TGB0l62G6mDYziVfBDWUnBzHMkbJVSU/ulr8yozQzaq9NABXL0tHQGCf+xa9sfL/kfZdS5Lq2rZf
RAQgEPCKS1NJZnnTL0Sbarz3+vozVDvuWZVAJGft+9CxHlZ0z5SQpqQ5h4n+3v4Ni+sq/wmoZuBV
DOw8YM3X6aAHB6VDCxNQiTayaBC4auKb0gR4P8hNt0Opa7v/ix0C4X3c3OZPfWPQJwN8ZQw3v+St
+loyiHn4f8Tq3Es10HmyO0WffQOlUgnNBLio9+FoKXD9qWXxFNa/6vGl73vPCOt9NXmj1JoKiy0l
CA0TGEoGmQ7ZmgC36vuXgtVHOSPvJaNQs1Q8ogP6YtQWk6S9BsvbMcufmJybgaztI5qD1kSJqWfd
5yC9FG1liRnkZhPBi+MEZfi3SGnvjVHfoWlqddKv2/PydS+fnwnf52V2JdDqsK8YwzdIqeBq9YFG
oxOTbO8nA2QpfgyabgmSbgZF4QJBuVer4jVTf278iMVdl58L31Lz7EdMohYkeoxzQTWTnyWq85kT
2xCT4TpHgdXvdJNYIgA7W11guB6tHQpYeWBNorgHQP/1EhQ0PRukEEfxiKRRVOI7GbLP3MiwL58b
/o00iIyQdzHWzBZa7YbWma3yqCUPAb0TVK/WYq8aJ5sEzb5v2WPkP6kdtVgVeLLS/IGj2U6qNDcb
YXiRZa4YEJcWop3LKDlVgMb7ml0ov+FWbIOSBkqFF7AjRdFEEd8lcmL6U4GUUBD0DYCaiqraE8Yf
qfAhyYdIdFFRgApodczz+CPKGksbCicSIqsaIrA2H7O2dPxq+IRg949CP3cTPIQ+EoZLn5A+JNpH
zlIbnQlbSkQ4MSeWmp7JpLlleSe1gz2ICpD7+g+xbiySAW1OYkefHmH2bmZ5+FcQJrsYoJ9vSKY6
BU4ktpiY9y5/YED5+goz1fpXbzjx+Dwqj8pwloeXQf8dK5sPh8VrjK8dQiBBx3GR6G5ef8EqZqPM
DFzXeIujcSZHQJdjvDMsshtfW5QOAnurk8r/yfme+RaS8kX17f7m+4D1DSGus+IxwqM+2Q0uruy7
f19s50OD0B10m6mmkPmjTOgntZE7QO4bpw12+TMMi6GxSk8qmsToDO42yzFrD5JvAeePsHKgetV3
ao25BNaD2ZpLgHeKTfk9f4TquxfY6sZdePXr/TNEjaftb1PZdH5G68AH2Tt9Kv1nTT+H1VZ2WUv9
6OSL3GYNGPR541ttU03H4/I/glxfjupAOTm86lp+bk3h2uMBbT4QETkdcMFtTgupmvwO/IGxfdcE
yWxhnL2RLNeGw2sfHC4jc0z99ZSpfc9SlCCaS1vpe0bZvgjLh0TobLmP9nov3SmNZrd5+lfyEzQq
IIxz+wesDFECigDoY+BmgJKYfbK+7bRMDbEqRTjWxuMPqd6g5q9sL86CwEGtwG1gUeOVQ5X2SDk8
gH5POKMvoj+rrnRG8jDRwlKU2qJ5tjGslZV4FXV2BsHhXIeRWFxf5CQ0yxjypgIcdNT97cn7euLM
cgc6lXiD4BoiSoDiX3+9XoYCHd4m9SU9weicusY7OtFOtlMzM0QK/du/RrAH70zxF3oQW+iClXMW
+FB+AUK6BAZvtnQmJo9BHGO34ScAARxIv3uM0IieJeWlCX/7kucP75QK+1aHqlIcFzu1r55iTb/k
sWxXRgQeti5uoEb+g/SfzwnIuxLU6cGpWlxFpzIdkirtMPWT6lSR9CAr6Y+IUTwbeu3S+3+yFJaT
jbyLmHbqYYiRFmAE9UWOV1r8N01Ht49Ftwg0M1HBC00y3Nxr6oK2ANKn7MZqDIsn/Rc1qn1vTJaq
pU9qK5hNlDtYyGhg1ZmrlH9gs2HV0B+p6tDsyp8khlAxwO0+nsUk8eT2s62OgaFaFF9IEj6F8oFM
id0JuJ00lUmNDH6fPhq+yW9SwCZTOcYjfB2V/jBFp9rvTN1IrL6kjiZEexYbd+geg8n5oVQvEiuP
HeCkJeoAoKxBdOwQ9LEl9o/N1Jta+9o35L6Gc3osRK6eQkgtz0H8K4+h3D2iwnwKqioAMzRE8Sa0
A5+ZxIDFlT9ZjTG4khrYmt/s5Ly6y3G0FwM9iMpLTp41cOQ0NPMiArQdMSw/+KnCehX9TMEgfwTM
h1IK+3xU7ErEgVPctcPvAlLfopw/0oq7wCqnKSnvCtiRa/per/5U7XkAA1oT4Pyu5XZZi4e0TpzW
SO2xBwfb8GusboiUwBG7V0RbxbupIb+SFJyYsLdKFVIfg382MlTebu+8r1bKYpUBhPHVvOYcmOud
R1jVGD2p6ksBhRs5OlZUfhmae5YAAZjE2j7Lf9dFb3XKUQbLDL4tByi1W4kwOXAu3meE2qGOEcSl
1UKSYEiciUo/ch1mtYPJoGXlq+dovEuhMCNUKOWor1GNO1I3uqnOzEiFm18wWSFiww7cjQOIekfQ
gR/PeD6YaX/KNNkBP8fuh8ARstLtU6+NRxNec5AIKE02YNGBYD2ICRRv+wBLPbRLwfByQbabXt9r
mfiuxx50O92JCDvCwFmjw4vcjI5Y3GtJhO9eHf2JWUxpTDFQTVoWbhQbrhaqp1HKn42Q7GicH3yI
5dye+y9WyGLuQanj+t9o+HwVhr4d87UQ5mUP0Y9LVtdWwwoLVJkLxUKp1dSNyv4AikWHbg8JYZSe
oSJjvCkMNP4GYyx/tnJoCZVqjdpejv5UygNUSsB4F4991O2CCN0p9XUqcDmBqW+WPRolrqziYxwd
RIjUdKpvRng+qaH+wsbobOi+1RWgIqCqWHfdm18KDypLvQoPADaqeKX9VdhdCiRSUQtQHaRAHMTQ
zuvtGDlDEwGiaXaaKty1snZUjc/bM7X2LAfZEchDwul4iz4KsMLSVENTHFcwCsSQ9itwejM5QBfx
Sdi8yC6tiEBgJtIXRggPjAVeFPztUp4aQLJ7V7gMtam/4JsoRwJESQjYmX+aPlCPVh00qlVwH/EY
q61pn3ritHH6SmuHPu40OnANQPMANHu9O30q5QVEuFGdgz5w/NHsoPrY3RsWGg/dkQvGddCDVc2Y
A0DM/wueZ+XuC1TF//6Aub5APhWTn/Mf0LtjsIv21S6zOELXlSzRRjU+3jbz+GpSzbcFmljQcwKZ
GTTMWT2UZXkXJRJ8eUCutTTpJKqXRghwZ4MqZ6Y+hxKxUcx1I1o5o9+adfBMBRx9BYmPWeyVI3V1
FPJyrOQ+1Owqag5R9WsoHuXqT6QGFkU5ZYBz/Kj7JoRNd6reX0Dxo9FdiO0xFe/x4FbA+0Fu0RVL
5UApe9KN8aHw70s1/wsUhhkbL8T4kKfiLkE3Qo/vM+zQEezjGjXTrAG7RQWRMqOPQXkxjMiW+ubJ
L59L1BEDIX5uwsrJk9TWe2bW4mtNYXMMsUah0rG7/lTwtaz8ypLH5BLakyGjoDJ6XX3XlHcs/PBL
3wzDj66LbZV+JHFmBvSIjvzUHobgdy7AtCN4pZBPqcmpVC5DCTonw6B7ux4fU8hqytoprT8GlAX7
QLfavtiFDQqs0UMiuZHkFQmUN8lwGvvMbI0J6t7Ra8NGM69PBcX5OSrwg1Oy4wT/ACaf27hwGEnu
m+S5lfA3xJ9j5ertZ1fGVpU9BvEx7H/1OaYDN4YyEZwc57HeMFANn3VUequs3NO8dNCSvwvl3tJr
ryHQ03pmA2ob9Z8+pzavf4coBte+CCXN/tAS9l5CyIRXCXUIjAQbePGVCpz81fKiKMRBuGW26+Ko
iYE4jaCChQuvhCqBWlBThH94D+zB7cy2ssF5AwjlfwOVf9Tgrze4NFZaF+vSdKll+OIo8T4PsK86
4zEP0fyCf1OVls7A6t1/ERaPJMgHASkMIsN1WBKOZdr6bLpkEI1XhdxNYtWU/ae6A3sRyIcG9Fyj
ebkddK3RARg09Nm42xKIPLOo0kBZlDdgM5A2fma0OCo5hfDXeG4MxZmqCnc06qiZb7NQ2cqkKyUt
yO+gv4L6D24p8+cuKYYkM8KsA+pgcPxjcdQP43E65Q+b9YnVlAkjRSRNFfyh+dzqXVCStpTABT1q
bgdZ92nXvyW72uG+F42yD4HH/rMxswq+1zxlgncGfhTv1y7Ub3I8DXU9MtoLVNRYauVfUED9Pipc
vbIpWqfynTRsA2n56lyEBfARSpdgwyzYdargS35bww4Od+nBka3h3Hmxnf/K97BrV34j0Sr7fKeS
rY+5NsXg2KFtx49nFMuvly+ObyMfCOjLvLpVgmwRPuVvjY0rz4m+gV+88fReeyDizoF/FtIaAALw
n/PtnsYB6UyGZPOlVZ1cbO08FOw+ZI/D9LeSN03d1iYVUiaAnUP7EmziWUqoExiK+loLXRcYLZa5
YQ5xZknRxpJZjQLsNQxugDhfmM+kQDSkftIAUo+EAyEZM5EQSWk3PtXawgR8nmLDKahCzgEprV7F
ipECue/j+YgW6jB+/hdLHz6MEAGBDAcXn7n+OE1Rln0zQgYHVc5kL1uGK+17E4Ci1EV772dhR+6/
Vl3FSvgWcn4paiM9kUYFnJFaNuxQw0sxOoW4jWT6sAEAWTmJriLNMiYdpMSAIV13EcFMqbTAIuEH
peUuq9ONSGvrAZtYQRMcuAtxnpvrTm5AswCZiPjM0sZhHxS9yfps47xbDWNQADxwm0fRcbZz6y6N
CkVimLq+Nkn+GrIHCSzgjTXBq1LzvASu1/9GmYEVRkXWjEYFw0w8QjXWaqjF/eD8Jzjl7DrYX7/d
jrdyiKNViGyPgw3l1HkXrdYq4jcy9tIAGVBVzF5IDLhKItvSAOAxzf9WHVjPubjxyda6VIiLmwOq
V5wfOFv6YTUQFUqAnBaTP9eSKe3VRzSHCrM910cIu90Nm6T5tf38LeT8yQongAqUFIQcjlD5AaMA
zjbBJyjrvyULtaV9ppub7ai1bI+nHx7J0LAD2Wg2TFLnMh7g8G+ALokH5qeVGWjx9DBziwuo/6rq
Mclktw/1116fTPhhnuqkvsNlaiOXra1d/Ax+iwAUDPvkOtPIjHRoPkJrTYbJAsAAff0ZBxsIvtX5
/RaDJ4RvR00tRaKORiP6NsCVwyoxBVX+9mJdGwXwRlyRECojS556qldplkGSNys+M/GYRLlZTw+3
YyzZAfwIhiEj8IBoYC5wtA3JeyOUcTGIXgcHbkFPTDdDVz7A2eQh3GetJXxskWvW8EMAyENhAHgq
1JLnl4Km9aHZmkXY9DvmtsZhAtugNIudcQawpdsxR3sdUGoMLMHeZEOs5Omr2LOEU/htq/s6+JGt
LVrVuULj3jLeeF+qR03lGdL1Vha7IKpvRV5ZLwiMKxg+JBjk86uJDNFTJQSH9pImohXjmTVuij+t
3H6uQvCf8G1JGhlUaVNoLH3VXvxdpVnpPegObrKrbFHbG5mdOoY93ksXssXo4dM2y+NYo1ALAi5L
hIjD7OIVkhRWXUStLhWsnGEQbZKW2klyAoqH9E6fvN5etitbQ4YWEEF3BZ0xfU4e10g4NeB8V7Dd
/KiGj5Y8s3FrZ6zNJhfB0KA7JHOW6/Vsoo8oGUWjVWjqA6+EBEpNYrM9tf0AgHrgkWVcWHxLRbHY
JIfb41vS7tDP/x581s3pB4AvpADBi8lkLlEdcupP6J+61Jbpvv/bnOCl5TR3jWAFT1v94ZUNCvcQ
7u8NaXywL+ZvXZIaoSEkAz3XpexIaryHw8PzKEeJ2wTxXYNsUcCVoGDZxygHR0zfU+QPslnp4PCE
XbpPekil6vJGPvzqDF4vMvBk8YM0oE3hyzK/+ZR1E0KrTzHOJR69uVR5cKM75BoaUNXgilEL8boC
RiwpKthRdypS1O9TGe6eenya4KopCeE+QTtOm1CWC3yrDAGbAma/KT/Sqo5MgeY2HV+bptm45SxX
En43R+1hZ2DBEv7/v+3LTKa5xPAkPPO+T1s/5RNgshF8HWEDlEZbTbLlVryONstwXYCKKWA7iKYU
Pxh8KvJUdZXIa1Cz6RXoHY2jwzJ61xaQdqihfaTXk8PEfJ+AwVkk0UNH0dghvf4rCur97XW93Lf8
t6FYCJy2iA7w7GD2MyEVy5waZ1FJHNQYDn6ZWTnRNuZgfcL/CTM7m1tRjYqgQxjaaZY+EbOBPrck
gmwWFtB13BK2XAvHSQt4ofEO/fx254djz4Q2DS5STuDpDqUeTbMUQX2LdN49QQW6iMdLBLmuPm73
k0qdir0mU+7WxbhT/PpO7bq/ar/lar486kBw1PEqAbiEQIVmNtnllNRCCfTkpYqpS8M/iY4DALjR
qNgyHVqpF/FQOpY4KhpLWlMaxjrrOzm4TArQP23Yo7CY7hs9OhS94tXdFJhxEh9S+VkRsq1cuXxD
cCEMPL8lqBah1jAbJ0SvIcSniOyCtpx05Nw0304slsENwlQteV9trK7lSf4lvMFJafzGNH9EaHWg
KGndsUuSNaZSwmNLePy32+Q6wiz7x1Qsa6Vu2MVXpyNNya4t7lu0Fm9HWZK3UITCgc3rfNBhWVRL
cp3mcqdmIsy4PdHqD+jjK0DKWQbEQJP78qGIXEjabUVdLkseFd8LCmJ4IszP1URqp1EaELV3e1ux
UBKyjcfiGBxxBQPtWLa73Jze5K1NuhV2NqcGIz00rRFWutBddwaUMd/L8W76SA6iHcNRwNQhc3On
lI70Z2Oe+eXn+tzCiKGBCpyXhhvLnBA6xLowaqRgKHxInSWjDfWFupJ2rXyU3dballxdW6JcrxKx
oGm9wLgUQwulDNGfLgx18XRCC6zfyOQrjT4+qH9CzOZzJFPaMtGYIPSUHzS32tX78CeD03MMZ1HV
vj2Fywx7HYzP8LcTVMxQAZvqkF1qWuxFH3AHoTuMheJqffLSS+r77XDysgaNeDoKeyi6owA+z+hq
w1ipNHSC8ht7j960C2AZDgTvOW9btxs7PueRVacmMgzno/0fOptrv4AzXfgf3niejTgIQ0HxAaq+
MMNs8p1Ef3PNB8jRZ6Dgib+BgriHYbjxow09hViSo9wZ9pbC5co9EJfrbz+CL7Nv0y4JDRZRKbEL
js0pNSVb/iTQ8XJCu9437+hW17qVooKRuEA33f4Em7FnWZ2KTYsqw8guBfpeLdAWNmC1GV6Jit07
kbYvSt0K4RhtwRTS3WJUrSQLAko1EGr8XQyc0/XA1SqU/XgM2CWtVTNCFS+GSFB30tSNevUKnAoQ
9G+BZpe1sgd7FjL7E1SJ4z+4eGocrYqaaP83uZ8O5S58SR+5TyrkBd9uTzCfv1lSQmRIb+F6gGvL
nGsZKYGQ0CJiFwXtw0R97ibJDrMtBam1NIEwmgHpViykRRHDl+AISTUcZWhLR+awi5HugRNzYHUf
QxFuswS1sm8UA0L2/I+8zLVNAJENWfWHyxhmpi4ITpLqQD6cWxF+EmihJTrQPfq71BpbC3ZlQq8i
zzYLTcROz1thuIQH7bcGVa6n4iHCoTZdBE87Bu8jkNhPm6cpf4XOPuNV1Nk2CQVNayU4915kUXXE
vjw3grjXBOKWYWYTOjm+BDlxGaXUyQC/JtndXkW8ovc9POyuICkBuWesIZT05y20KKYqnoFA3Koy
hM86YH18aqapancRvjCNdI9K44+W0I/bcRf8bx7YQAkXz1RUklBuvN6hWUGEEeYhHFssudWxvO97
03DhovCQ7AzHhz4MORrH+E7eqx8oJgmHrZmfH7GzHzC3ruNlO2kc8ANaPTPZdBDgj3t7jIuq8VcI
iFujPA7FJuhiXo9RmfIxrA2AcYFs4XoZ2TEAGbo1gVcXXdkud+2WOi1PN7PPyZGrUBjCJR7dulnE
XhHEnvpQfZ7gkhBIyb0fQ4NfjJhpDJmL6wZQgMTbGOY82WKYCAreLp7HMtSmZ0cdvGYglZmA2gLU
th3dlbCDMOOnpLCA3CY7YceRwmb6OTCb/Lkder5l55FnW7aKGxwAfsPNFlNzGB5Y+uZLbOsz8pvQ
clL/Gd9si4IZI/p1gfEZUDk8lm5GLbiC1Q68JvYc3i9u1W9WJxRpjh/dXDB3VrkygM+qcwnDKpiT
ZKobMq8gLbiCW3X2lT0AFbh/As3ugIMvyFXL569INCvM7lP/7+0PtJJeQIREygbLC2WkeaVYbQpD
n/h6zNIIPrbZcYCITgFdQMKKhxBA5wx0wVgMNh4LfJnPvhhRId0KVheoXQunCnGqe9DsYGoIquUv
BlxnSiAgEU1PnfaXpYJ5e5CL1zOWIQ5HaO3CgAfFmTmzsy/6Ko1aIOLTjB0KKTjWLETrWjR71j6A
8HyX9BVYVwziV+3n7djyyuLkNsdIlUCrg0g1Wyt+mTZtG0wglYW6J0bDHl4sQO5G5AzJICcqcnVH
VIB+mGgH4PlZeBLDoRMIYWbB3uJpVAdtp3citGBYdwaFwaIh1DA08q4U2dv4709Zfl/h8nx4efA2
8rwt6Q9q0xmBOJ5zosNbWYzMquie25C+VXoHlNkh0bV7MNY+NcW3ZF8BfbS+j+oW8KAwdeVsywBz
uUJ1gIKg38Vf0NzkHkvp2xUZ7gPFEASFetbVzCqDwNLHAhpK+wLeC8zvcXfHi6HZEp9bORqgc0dQ
m0aiho/IfBrirCJDWHXdOU5zb2Lxqa67e2RYJ/JxzZgql3aAqsGIe1BAwQXCi2qlhyfwBvZ9eV5A
TpACRo66poGX5uwURmrTpygZuzOtAhgWoVZNmAMlKlvOVKgPNC8d+7fFVAgzAvLF/R7AAoDm7yyb
tizpqm7y2bnzm3NLbKl9BIgJDOR7IdWc27tjnkgpepjgcMCHjPtiLtLPKPv15CtRd9ajt2lCK3WE
ilfHIEu9pRC66MN9hYIkEKeNaEtB17qoGz3BWXQWwSWFSoBiNqmyH4YCQhbTQW0eq0LeoWP6wGT9
ra+JM/QgbL/Lm6rn85zOf4iKIh78Q7jfwgIHIrAwM/KkPadCb2P17DK/tG9P63zPfIVQKQDC/FqD
/1zvmTpVxSgOWHsugE4sOw4WpcehGTCm0U164wwNqvugyA+3w/KV8T2r/ycsrAu4Ty1dgNrEoEPT
FtLUIEmzt0CE68AY2Un7djvKfEsgCq6jqA1yP9wlKCgyfKEPjLAFYVF1g7620U0x1djYNUF+7iL6
4DdbpK2VgQErB5le9MPwmpsXQKtxCMS0VZvzCJR+ENBdEbWunDzcHtiiKAJhHtR28d0U6JotGddh
3Y4F1OGjcwClJzHBZhfzd6Z2r1kp3BUSnLHJeMoniB5LeH6NsiWKTwklr2GjPAhZu8tpdipxfHRG
ZOZRN1hQPvyX+ejrJ+LOhn2kQpNq3vhv+6oQBVgEnoNcO7Okd+XwbIyA3KeuyrJTkL1vzMli6vmc
fAvIM8i39C8xgGTjFAFbu0nNIIURiA3uCNdiCxx6kB6J1xhmdNLvg13ncpVBiBi9xU71ke82++r8
rLla4DgQcAhxtxqYkgAVf/1jIgYytN4lwdmoVIhCA6YbBqWlNOD8Vm9qDtZC3T+NWf/TSI2dCM2o
25Ox2NbX4b+uOd/mgubiMIZlHpzDQHNrVgERm4IwVDvMwHOU9gAmN/cQdXNvh12UGPDRMWxcdiFE
rKFWM3+0NJnaa1kRnBNVtMeI7IkGJQggwF3cTt04KQ9Rp/1WlBDyXFN7F+noi6t067W2yJv4FeiW
or3PjQ3BBLue/LIUq7LpdIgvSBBp8IF39ne3B7o2v+iuQykUTUT0z/ha/Da/MhmVFMZ5wVmHcZbB
orc0ZIk5SJXJGDkr9a6Mm9NYDRvZenHX4PP7Pe5sjRuRNkZigbitYQK2U7pqC4hIK6JYHzZmYUPU
YoAO4MZqWuTRr6jogmMvAy87L4BKqVIqw4DFXE1g03fRm9rB67eodrHcOAGUFXVIPtyeYP6J5vsH
Hw45FMkUxaPZXc6Xhr4uoiA4T7Vr6K0toWKV1e85bC+CMdnAD61kDm7UBS1iyKvjnTHbrEkSjlqs
CIKnyx9UAdmhMOy4VzZ6VfzbLIb0T5T5npwqzG4wIsogPdA+N3X571BdhHaDILV4wnytkW9xZlOn
h8M0ii3iCL1hMpVaQRjdyX72EVX6aaSqQ8UAq0Zodj3eCrc/29YY+RPn275oxQnd/A6xJfStQ+jw
JdGPvvqT5f9aZew/owQUFyVbiITP755xVAOLr4qC1/XhOYCaDGxpXAacMQy/rbyhbq0Sp1EL2xha
t+uy59sDXV2faHNqwMdjhc5LttBhloWsUARvUoOjMvySRogAQVhBRJFakrYS2uoC/RZttu27gvpZ
G8iCJ6IA35XBo5Ir4IYIW+mFf57FEv0WZ5Y4R0Di1dIngpce2kNSnWDsA46dLeygaR0Dr6TXG3ti
axp55vm2XhRoO4sNdN49AE1MooA1hiO6gsN4WN1H8dbOWJ9GHV5XyCpQjppddmEHHyYCfFY9XSju
C9qF4FKK90LlGfEHwFSWUrSQ/x0dLWMeAfExbNtTEE+2FuFp22wUNrZ+DD/Evg19GOUmqmVV8JLi
qazvJvm+S7bKectbCIeBSbgmwogOxYzZ99RTyScNlOjOKufkSOAdQp6oSk+SXFilcJESSDcVslUy
3IYgPHN7iyzfUWCmwy4FlsY4KcmCIk6HpEHXCtHlB/FI3NzGNeyj3icnYwddKzSWw43xLlcT7ppo
YyP5AfO6eC+xNCfKGFfVeeDKR4OBahua2SP4wROwxEG79fRf3gKu480+IWYxCjStqc6xioKoUh8n
hoZcHFh5XlmVHsBJYHxk4CDfntiVYcKrFCQ/XLDAg5pfsnTNL6OMIizew+D25g7cCO1WzBwtBIjJ
Hx7/bTisHQBKwMpBXQW17+uFavRDRMZAwO05gDut/6D7PvDgySlrRptlycbgltviOtrsBBmSSSyF
AtHK8S4bDrHxFG9BOpbzh7cubDlRlOUdiy9s27ed50+VAWcJlXitCnpPhVtTqJpgJcF7lJiFETi3
52+xSgA00Agw7sDWw2R2flKVUQ96uFaMXioZNhiEMVDt2mRFobDLK9zKW6FwwjKQwMncSHh8/V2l
81nk+bEBaKuvwvnKyyChRnLBbUK60TVdHPg8BFC02ObAjC/OwUCJhxS6GiPm8tMfkcODdG+U8OXc
uj0trzWzSLPBINEwtZcRSYJ4UoRn7lilbiN95tN7O1S7vOkOOlAPwv7211uNCysLFBYhnrM0U02H
CbhpPx29YQBlv2Jup39mYKrm4lGpX6Omd1Ig2tiw8e3WJhYsSpQvdC7xPU/d8VAMYFfxsIyZ2QBj
q3A0FelljP/+NwPkfS1UD9G8m6OhK1GoZL+LRq8mf7se1zYZ8K3pRJibFo2rpdLej6EINUYbzZgF
YxxnOjAVYPx9odXQUrhOLIWWG2rdEOqB7PTDZznc5cGvjccYzek0eQ2Uh0kTd2oQXETKcJ/TLLnR
LuqUXUS93KXdZ4driSqQt6Z6j3RmB0m/A5jRLnDvbLXhcHueFokJxl/IGOjHcfPihatU01YZqEqi
7In4pWL0qRpPAdlItasxOBcGXx3oufmrJxkbCVdXIntd4IX5y1A+D+TX7WEs15VBCbIe5h1N2wUf
g2WNkEEjRPY0/wXQVNsXUrfrz6RUzNuBFo9GlOFR+8CqAtER6sqzY6OQkqLP81rxhoY4SlHDpUox
gYIwM4Dfc7jDATC1EXKR2HlIbnDPTY85Tfd6QYVdMAKa2ClekDYmFDr2o3hqG8BOdXkvbSWGtfHh
XYxSNIzoALicjS8RKyg36TioBmADAYqROvVpEtqDpCRuaOiHOsNb9faULr4dxvc9pHw9vizrKM2y
QPHE9KmJPjPjZUzesWc2ngGrYaAlAKwTIFcLJQeo5yUt69FcLuvnVmrPTRHcSxoA9uoU/X+Gmt3/
tSKN4xCoWS8YorugmeyxeOsq2dXJRhpfNNfgnQOqGZzPcRGVASSaJZse6FugfTUc+iDdjs8uTc3u
3FjjvvGUe+jlckGKPDHDB4hvWpx6Ej9sCpuvTiwupjhJoMG28Ns1cjUuegCEvcYRLuWzYI5Pw2f4
RB6lnbEbnrXP0DGgC7Ixx8uiEYYOnhvWKDTOwZqfPXsGYQhzkkM9Um8jp4N2KsQgPqXnmIY7ovhe
T9gZM2cm8qM+hEej55o57fPtpbu4BOE3oKsKGBfl7cJ5CUkUm0QM21TxKKyptRYev1X11EzVE0j1
HpzE3AH3MAgtbBEV1lIC+idoCuIMX1obxhWlUQ5smSe1xKJy646hvGvR9i/Yk1+AcXh7mIsEjmHy
agQmW8TBPT+1A26jWBBd9oqo6G2/SU9qF33WnbRFSFvLPlC3EvHEgtwpSEzXqaAqMn3M6oJ4sZFi
7hozYqJJfRTK5BHWgLk1kXprHa0tX6DXCToq8P5enE6+PCpBMPJ7M0Qaz/pfSHiFFizF7OZDzSBb
b4WPUKGyxP1mRlrAo/nu5Z5MnE0OR8L5vCZUmVKf4TOW9OfUlac0TndDUD320L2F7XlnymJpDmh7
y1J1Z4DjlNI2MUepPtTFdIy3Os3Lp+3s98zyFipoEqtr/B7xmN9r++SYKKb8Udncco95iYsC/5Zc
wdrSwubB7QMIHS6tf/3F86ZhKZzfiSckwr5pXwyYFTQQH/r3CxiUCFS1gEHghpPXUfquqCo0dWVv
EJ5K1FyZ1ptxlf8X2wQsBVRaUb9bOiNOQk3HFK14T5tyK5s+YorFo219pbX1qqNqjbeeAsfW+Qkt
ViEk3fMA51g7oBn0B8Abp8ofyi1kzHocvH3wGodjxbzzbjRgc0CqjXiSmFthCYGp+G3IvTrfyi4K
Jv/qPYdVB2LH/ws0x7mVTdnI8YglEBeXtn0q6N/bH39jIF/Cx98exnlEhIAmKfHk+C3GplIaPzEh
hHOGmtHGebweCpwDwt8dCzxdVlVKFOFY8gZRMKe4tg0/cwoxdou23zh6VmcNDSmQ55C5AAy5XtJ6
1CFLSBnxuJHpGKPpmW9EWLZj+YehkNlCeuSGKbNdI9FJCsS8UDwflLanzpFOkxfsyT7aJXh0w4IA
pmaKK+7jXe0muink1hZKesFS5BmSIwUhJovbNp3DswRaClra4G7YOBQ5yDcbc4AcjQQSv0jM6XcP
7xtpNOGpqpmQDf4v6LxfvwDhUSnl8ovzd2SbaY0SdCUmIXyAvJ0d+uWfOm8ddZIOcZECjTS5Wtlf
/oe97+huHEmz/Stzav1QA2/mTPciApZOtKLEDY4oUQAC3ptf/y5yqrtTVE6y3/5t6lSKBgwgzGeu
gRjIgvHQ3izgCJIqMJaVWwF6HTwsC8ZH0NAfJ8P9msFZNbOSgF78xkjim1zuSgWBh3/R4K8HpR5o
GwhXgJNobUOi/wOuMv+Gf86vzuefLzvP/5+Wkh/LCsROYsQ7YvReSSqkJ1WnHyUz7Au70CHR1UXe
71fv/zJUDWNEMo/h3k30uIv8JOExBYRD96KNtmRD/H6teyF2pFPxzPahC6fdc798aHL+69H+68rz
EvxptGyY2tKofQmJCVSQHHXWPJvhv7fKhS5+9Rkd2xX/wpvVv0Ej/1VkCUPMueyLoPqbJouhJBpU
DJBCjAAG+gi2Ymaj4GY1GSPqyC7jdIua6sFO+avD+KeL3qsbg32Ycwp66etBl+kIgWPWpVAnu/7+
if7yKgBWqTjFoAxw32WetJD5YShK6xxcBN34jBIUNh7xHn6xPapAVKHIJCE7+Nb8TIumqnhQstYG
1FCRQhP0KR8c9w8ucd/5TEoh7mWtk9ZqWdjQyHQG4UEf6RsGHZsPRgHr+dl19rt2gi9GeiiFtbTu
YD2WL9pT+BTvQjOi3IVHQhebMD6yRALTCbMw/X354Dj7xZP6cvm75d5w4pBPgIKts6yzA8CnBhlq
ddwj7tWjy9xF/Xk6CCwFuX89ZTUV8oFU4YuuPWrc/CJnApkS8w4YSjTf7zFhiiBLva4jDJi60Ewh
QjHwsluoCvWLkmCkD+7dLzYPaLGAPABeNg6veyp5P/KJ0PJIZfIq3PfNM6srghqrGEZeL2ZQrr39
flV9c2+BveB8HihzjwgQg3tkUp0pGfKHsFmX4Ct0XukUZ+MCB2Yc0P4jiKT4fe7PEElE1CAjAyV7
P7qcTUGR6VmNiQnBycrkVuKufJ6lw9N17PgrDa14s3G500TliBR70cx2/DKjjw7C79vk198hft2i
+z6VOJbidwB7Z6sV/LCGD4gKk1BRaJD6NEbTVWn4Ryuf/9X4EeGBcgTEMYKwuzJZokOeQNCkao2j
yZLk0pSTZJvKrgw5TBz+VhXUVz1JF6KEyofmxcbKzyMi5le9fJeTd4aKcNpcGoCnBMULwBpCnkA7
5WNCB1xKwImF2Lv6VI0bOJxh68p25bCGITpJw2c56N2oGEjZgsQwbbPgmc9moidzgd0Bag7bwzCR
uD3zU+NmIrPHEB5GOk/0XDWVAo4N00cDcdkAsjVtd80U1J4NG8wloldXuLaodUBw7UI7hVlr5sUe
wvM1BIqDTTU5bTMCiKN4o5Y4rN51+YoF84/TyDBBBgShWCXxVBr3gvCu5uuUyaYMJRJOOqnlQRbf
FYhZZmpiA1xsM53BSwzmLlIJrVlA4IcRBB/JkXLDbaBsmZbDgS94t+2kE191JO8h/JFD0auDIkYU
YxyAtaQ0FhWr9RMvFlr4lUwkU/Zht0xGfAHP0woBf4/QUeKu8gjaEsrxTWRD8dDqkTaFn2J/NkKo
Dk9n+POZXAJH5DGFnuhygHcPNzU06V6ndpEZoan3kN6NkA0HhaU1mSnpJ9ZvfUgO6w07cdlHyVuz
gjEDIFvQGOmUM6Ryy7omRRc5fAvTCpBAWv0SgK8PxB/NVZ5o/cUAkFqHoHnbyAgVPwcdwqUSvwnr
7NI3kZurFeWNgwwRM40D9Do+aLCJQLybYqeMYXk0QrHbQH6WdtBE1t4mBoOLNt2mgWhx4bYJcEvG
kQgp78RFjzttQGAzIwM8h0b9s+o6q1cmF8rdtdrYEloQHFCFIQhA3RsnhbbPl1aYvBoJvC7j2OJr
qI6iLpNzjsIXK6E8twbsISsomCrBquWUhcRCm0M6AATLESL1MAFJbAPDQ60D6WqwUOCkAS+YVYvH
qLaJpUBYVGpzKzGKRQ0sOZr+pJgimxWli+IfGbhXBbaioQS90SbxjNxLYGckwjKmLasDJ2R06sOT
JncuDxnSuoNlObYdv6Vx/T6kOz2oiApNQmgQUV8HaNJXzSTmzDZUPfilgV4PUWXUKht4PC37xAy6
ifiqDMVvYYfVoGTg14GvkLPRVnrFin1YWPUh6dOOwKlrzRW3pAEhDRTHOq52ifgSzXGT9Bry83dA
m7pBFaCStE1sdK+91mH9sGaXy5LZ8qeCpZZRQnB6SC2/WTYydHx7wRrhPMYba46fMLVKU9Nas2Ww
eQtTW5g0og0pKQGFL0S3a+FJYjR2I6tOl6RWoXMOwC6EhRyNSgFSdNCSBY1YCM6pKhJj5D0WqFZU
vPrxW5mDUY1dZDDefDiiwNSNZsFnwEOZNopfUBKgsVR6xmDqqlcIl7x6qapkG/EKCbL6qCTLuowg
ox3ZkXYZyq3R3QzYTWG4P1wQfYM0PZDmyseIGSyn3CoBYkuQwPSAV2D83vZLpTjFDcxLtW3ZKJ4Q
9aSLl03qVdVNnN61+iZGr9W0ViH9zxufE3aZPDumc6oHGSB9MDu26VvOzLVFjhiSC0BeTpTtCDHf
Ur11FcwXYt+CMDX2WqeEeqLe+0uD++wlSBzKsuOXB03JHU0/hHFDhaCikf/IC+IXZWoY8aJ6CqDB
zEK7P5Yhpx9z+ggpW+VpsjV7cjH7zRbiPqjHI294xMx6eL27mE2J1LiEGRKkcxEGyLR1hDOmAs0h
kI195PqQDvvLk/Cn8d0Fb0oU+DxK0RU6EJ0JG7JNvvA9+DCZ2UZeqW5oPSz8fw8Xv97ROfL6KS2D
n41kjBKuOCt+KraCikTy1LizuKlPBgdMpn756LY+GuVdKUQTkx7QJlyzkkubhy5Q86g99Y2OPsdv
P02Ub8mXARrYwOHBMU9dREtjWZ98UzbhTkB9krjZgu0M79G4pDlA+lpI+HrVu0AmqP2IL+bpOd9M
aTUuektAFKcvhNUwq4nTcAGvFBPmWlZsYbuE7ImjYksC1mmECQQyYObGdu8+dOL4Hj/jhyFsBsAE
jQcUyb8+ZU5PirAB1H4tO8oLnGol3a0aK3ajRUzR14pIfgSPZQwtZtBwmSzaB/E7OPjfb40igwo2
80dmsYZ5Hv40z6owShM54tFJ43dGq5BULraG9FzDP0+Z7GkAs1LyhnbBoxDfAhgO+DiKEhNBorSZ
1KumT5YEle+U+5jCU1v3JqQOqM6FZKjXQ3/jsbsniEf0QDPBpToJ6rVINmX7LILSkWgVreSBMLW1
ByBDxiEns/yUOgcEdWdmMoDZfBQ5I0usKdfc+STBGQbPwqvWrYUE9n05g+PCHGL48jpuJFtvG6JE
iiOyCq5Yl0LbVUZNJpD/ss5TpXGtcBNFf55nmwbU9lLd9rNLB/rbRbGLmosmb/1kmTOQaIVbwcUr
mDev43qcuZlEHE9ctZophTocrDp52HF1x3C69vsy5N26FK2KP0W4jUbVOH4rWyVsILXurWMMvXMI
X1S3YLg16ks6viQNpNxLzjLCntRaavrFqYyOqQAwKszXMjh0BX1mM9H/zACMaITRzIBgCXinGRsa
DuDfgy8WC54PLqcg1hc930jg5fGw/lHVZBEahzjBzB5ssTjGGtaXtuDy4MxVbJUK/GvUgF0uQHUd
hgdckx16LiEqLIP4MTTVLFuHVbE0KhzvYL+Bv0hLtpIE2UzljwQdo9jvrJKh8coys+og6AY1fl5Y
tQ3EKvlriXhUzzwB51UmCQSORBSmD2PqL5NApXEjbg3gbgJ21iPfYkBpVom/mAP6LDlN8UB9MOB7
4Sgq792oATR+BjrfrjVXUDex7nY6qPkQbc813YpHeMVBmLh8yTQFYZ9sZchXuGkZwTcXTVmth545
s0Yk2nXbPMCe/6AH3u0raEvPKxi2UjNY4uviadNay4rJwEzPoMI7hnYUdh5rABUDJHYc36vSIH5r
t7mPh7WFQgUd8oscHoN0MZtmSp+o6xDdNbhz8AHLFDacgeiI4beSMdA+9O4wBo2TSJjwuGNyY9Xl
KmufhOScDcfA+BSGY9WEjtjDprIut2EIylIJqUlgx9V8sLqEtj3kMIQdkAlOq7QWFrudtf0JSBW4
gsZWEMQLyPsvc7hmGHyWkDwQrGl61ZhkcrCSUocZUB+8c0j26lxZtXkxq1GRSN9N0ylJJqiPqrPc
7EXKm20W1XC1jGDQy9tqHcN8A6KwiPe0Q1gu68p3GHBIXZAtpCDwxKq2VTioGH0NbQWZdhwONRUW
wF1i/p86hUZ8kLNmreSWzzVw6ghp9ggFMgcJ357ejGFCkwkFjPv01iiHaOzrsV77jQZi/oBnlFph
nZKsOP2+bPGLw1yBt+U/r3SXwDMfnZRcwZXUbCRt9dHC6DZTHklnPBrP3WEi1HouIxHCVTiYRXCc
mVbrPJBojzrF78fzq2McAwJgB0KCAERIdweqpIelHkEZdo0tWIc/yRyApZAuKs3IMxyg+VyAvJxH
x+Uv4pO58AOwogGU0DcYV162U1xOfr2uAjyk/JwJL78fl/SL83hezoDO6AYKqvfAJ4ULW9b7SbMO
k/qYNMwcQO8qguagDe+CshJywdR6w4yrtyQZrYbVICjny5rTaTQVYNdjlw+HZ6lirwoTQFgeaat+
JkAVgQpvJ4JoisMtL/1FA1HmQeYsX5TdmrcHWARF/nsnnYOuthOW22UHWzA+ciIOmfXvB/mLhwdE
OZjfP459CPveBbPSiOQnQ29jjYx/NUDBVbKxbR6QfwyLcOOjhAJTQd8yf3/Z75VJXBXwNajYQB0d
1cKveyUnpGWQhVOE7jQ8LOEb2fOjJdRwL8aeE7Sy8/vL/SJF+Hq9eTL9FNjUggHAvIBRlp/qAudJ
4Apu4ybP2QQjF5E8bqJ9X+TzBWeFfjSsv4uFSROo9K2oRGikNG6fgnzR88taff79uL5fBcKIIrr7
2LR445vIgTypXaz4UrQO4U6t4nyOubdxeMRB/AVI4utl7nYsbJgpX2m4DL8o3xq4KyQmhIWpRnk7
LUjnPC5yfl/csyEI9khIWyrCN1RM3HWNxLMuBiqmcHhQkDQ+fTDzv69uXALMXrR40GT9VjwGoACW
6GUWr8saBTmxsFrJQH2lIPUgoOB3+od6+H++D/8V3EAzSUbQp+u//zf+/Z4XYxUFYXP3z78/Fbfs
0FS3W7N+K/57/ug/3/r1g39fo5uY1/lnc/+uLx/C9/91ffOtefvyDytrombctbdq3N/qNml+XAC/
dH7nv/vif9x+fMtxLG5/++M9b7Nm/rYAId4ff73kffztDxWP7z9//vq/Xtu8pfjY4q3qovo/vDp5
yz7uP3Z7q5u//cEBxP8nJBewFQCnCIr3bAXV3/7nJZX/E1oemAUiFAqgB4oHmeUIZfAx/s+5Rz7n
S2iUqyAZ4rU6b//xGqAvwKXoeAOqawAp//GP3/jlYf3r4f1HhiJhHmVN/bc/IPH5JUIAn3BGhQj6
j9UGp7h7IXYtTEQo+OrTUwsFzhTZGPqSI4SD4Q8W1ZtogoZQtYKNW3RGwpOjwgfVzlBHGBUHpBaf
4PTuVzTgd9AaKFNHq1wlcJDfVTLldDefSIOkyRHCZdfRQTJ9lA5hr8qbRuU0hcewxkoiPvcQ4ERw
DP9oAslr9SYVplGYheqMgycrsM6D45Or91aqmgVY0bsmpq0CWsuT7qF+zJS1+qrSyIIVsboCEMEZ
4N2VrQTuRfQ/evjL65LZbyP9OWrXVepN4bnuzkZ/aXgn3MT1gm+cFpb32DHjMytg6guZvM8BVYgW
DohvfLsox2UnH/N2MbzBM32sdrWoUrHcVeWzMbmaQhLe5UDhmWz2lo6H4MOPV7BaMHTawpdqVa+K
TfEGBmyB+1HSkKeQ+YB/C9HPrbidPptNsUhQPgMg4jVEMsU2Q24LH5BGNcw89USeirnVamRK9iGk
stCokKxUOxaa1ctO3tpca0WyM7z+mM//f2X/MS+C/31l0zyP/1rX9c8Le/7UPxe29uccUs9CZgqi
xHmF/nNhK3/OsiOAr0OjZwab/Gth639iH4CeMVA+UCpSoJvxr4UtCn8aszUMJCHgGQUAv/j/sq4R
yt2ta+BZJQR3IIWg6oI24n34alRVmoG9eIAH1AJ9w3DVL5QGaDYSpU6JhR6PlroOrlgC8NDuiHKE
fGQXWE1siwrJoWX4ycNUU5lf898yrISTwIHORcdYsIp6kU9u6MFmtEzMcBBMHetYLigcJHaViWKt
Accr/cDzlgycoxpDgMSaU7bEEhNz3MXnCKadgDotYK6Bd8gXdcdWieomK6hrJ6tJIHCMrD/HffBc
s0VSuYZklSAl9Sa+AgJPEOBipEUJHpy9teG2sh1gVAr0zghbYUDSezFbREotFOaQBi6mjAowEnc0
1UoVfNBEtyFDZzGBNacVk3rJTqhbc06/y5D0W+NisNU1bCVfoXTkRNeKmZrHcaRcirshsTlX3rfX
sSHqXthqoC6WKOvTBPKe/jIyfUtqLUkEhkpgVnCFU1IKUTbJxGLm7Fi2K1TZhFvvSvipVbaaXkse
2j8uvMkhD2esQgnOmyj62CEsOdkCuOPmdYI4NJx8dioaNs/cAWxBVIIYrfC4XrIVrIQqiWb+IvPY
NtgbwVvLPHlhPLEj0lXdqUwdduGyZqKD5O9aS94U+SxUjzttePjzFFpBsewgCpi4OgaN9kJl+qJT
1GuQL19FPD0oZ9bEkKkkU4B5u9aCXMJ0lKfT1FFe3hWQja3NoYZwB5SWPvTBE2onCbcMN2LViTQe
cY46HPLl4NlgNupgU+GJ2pnDJs9D5lHdwlbhCv2H/hbslL2qW5N2MSDYVQ6kzWlozwa5xaIQKMD3
7XryqifkLZKLlkU6EFRXtxKj4GxI1wy7t9lRWHMJNApor1v5GkUoGV28mlawJzWuxiYeiOBTbhOh
4UmCRd0f2RN79z3lmjyl6FJQXA6umJKJVu4yb83hPLZmc/Xh4Yd27TpExy3UyXRtSyK54xorwMzO
Plo+BxR2VE9fqV63zOBk6Gb2uJlfDtbpehJofNKBqj+P4YLb6MfqXMJwFzr4HPW3sLr1TR/2sxj7
GbfB4gBfLkz2VMw+G/GC771B9vDLVcWcINcBFykStWbde5Xi5Cie1RQvIg0edSsBRMFny9nz0MGp
mNOhtCKQ+q1mek8DCoPPdKeg2yMt0TSW42XmH0X+RTNsHuJX8N1tgwCh6R49VFw3Nrtr+KQHXrRL
nobChHBVcsAXgnEhubNPlzSugMvntAuO6cyezvEPeeZhGVjljkFeO7TxrGCjmJGin13W+5NkVnB4
z2mE0H6RLuJdvuY2KBEKBO9fZwdUmpRltDOW0hIhxTql0rLelDu/PHUcrWFADFLbQZBdHeooTrxM
bB8uh/E2XVdnAOcuvjf2MC0EHc1uoS81OAZaRJzDHzC/TOhsOYEVnuNbca5fAf9bpJ7vavt0bWwC
h4VUNQ1IqEakekNJ1ywdDhLX5SrAtpBQ/h0GQCNwOlZ0q83UY1cNJUwFGrcdrZ6rihQVEszIIOIT
OryZq5vKJlgbAfFXaAx2izRBjZGkL/iPsEs206KwknPC3HH+RIw+GwwkKkgBYdciaAQ3CTHWIra1
2Fgn9arFKkPZNSbTBlatL+DvDIvM36qVhZUSboSEYNHIdlGv1GCvmtoG9xp5rrCIYf6HyqKAlu4i
lbA7FrTozSn70LAZg/EcvGW1Rgp/qyRmV6PHBKiHUu9l5PbJCHDDukSTlJctnBoJirnBOoGRcD2e
qwKNvb3UXkXj2iVurn2wcIceh8abZeMW8i7TZAA5zOEzfCuBvd/M/VYvC44S/+SzfQR3S20/Bhsm
uFl2iCIL9dkywX460Up0+sk2+IsOxIlqF7nTiU7tEzVwIBePYiPcn3sOStzKLeLPMBWuxhPk9LvG
hn1QHOGOkGITvyRwD5bMQTeriGo3tUPt3QOgQO8c5oo2ZPTcDBVraN7DXQZWwUdABqZLfwQ4vy5I
68GrNDWhbv7ar6YTkkKRLCA53uxKD0FsAMF4CBo/4S/COryostutEzcQKSr6omiNLnxMCyd+h/Yg
vo8/D6fplF3UZQnv6ksT43vFs76MnjLsRvi6EscIVMWLHef1h+Y0uvo5wMYNhBHMfHIKkPusBxQS
FUqQsEyKLX8jutlJvMr76pSd0pAoHEAJu4E9d8oWQvMs21f4i8ty6mdu1ebw0qYqo9M2MMNFu0Tu
OcKGdNy353AXZKSPd8oHWiDNeu5mci6nYIwuUkgZe6tTS27IljihsnW2Q3fYic/pZObqgt18fCcz
62KhZXSQN7rk9SBkepzN1vBVhRhnmr50QL+0G5x0xTpQnIk5MLZVBgeiGO1S2up72OgYW/VcnAxt
lYOezvmf0muJqgbNVvETHF+twvEDotPuvXI401iJKYFykRnbgVnZ+kZej8voHJ6mgighCR4CheSv
asGA5/7gB4HZAKQ+SG736NWoKLQAFpc8dmMEDQ2zi9JrfUvgJ5MBZBmOKu1DlQBkZMuOlNVm0owQ
cE+tcfIGU0BxIdih+6W1Ttu/wcPIL/d+ZgURxXprw3WJLWFE3z5KF5N/DeEAK8mrKjkJUAduF5L/
VEpHXX3hJJWM8lGvsEEHq15CUtVvC2yfQBFohRm75QbrO0CmMSzRqAKCQQVixPZ1iiN52bhd4eQM
O69hw2JedkQEBAMRd+nzbLJlMRyrgy3fQD6TByAzqGDMEVX2En92L7AikiliBh47x/v0pEPPB8Dd
Bv3GyR5VEgGNYULGAds8H1Ed6RiCgk4vV2G2Tqec1AKcvZUGclsxLGNp0i4B/haR8cBPcqB196Qn
zw0HadBjnRcmf1K4owHfMUBgBotJ14a3+Riz05Q0PHTJjqaOlAGV5cPU2aFo6coWFgY0Vima5m6i
XGSs4jymaAlSLfPiwK1g1+vHtOE0yvpPGJbW+VsAf3sU6qvcLc7qh4oMN0XTIoJ5ndDeZA6DiDlA
c1pHRIOlwfrBDpOEZDZLBh5E1KwA/hU+YoRoVWJatOyUnmKcF6IN75vQFJwJ6O3BmToTiiykzm1N
WbB4F+NCfr/zC1LF624B6LGH8ymRHUDh4Ws3LY1kPYVwobY5B5951eudqmK9sKPPYI2p0i73On0O
UbinJ+wbBA08MJ1Ae6K1Ex79i+EiuBbrDZaloQKcgMcPuPV8wq4E4PmCk9+ueZhf8OC0efOwC/46
sSNfSS5f5l5Zelzh6MAW8VRuXeOk7Kp6k/WrFKanKw3oqE8cIUL3lqkEG2uVO0ICutVeiXb6iHZK
5HCBHfgoPgFCzzYqpN5gpziLXqJhCWHQDieb6cMoOK1cgblF5sSQDE5PuQTJE377Ojssi77NWGaX
wF/5gTUBFD+CRVXSoFQ8MPpPhYr0GkbpPcjtcC1vseHXyoo3LqzaR9pTIF1nuQlRhGfpUsmbvQwU
Xrkq0me+f+ljwx4QMfbQa+2lmDSGgKkqwCgIdT9x2dUXYKVSZbIUBGM5VUrsKTgRY2fQrXDwWg0o
ucS3pxITN0BxBJTFcREi9o6e+HiHzmwb2QkUFKAsRmuo6SJQN2UVcfzwGpaELZjTU2jAxczl4BTd
LVn9VOSnMNoG3TMLPyqE/8WFddYYPuWCVSM+giAKIGCdYHMS+r7qQk/WmXzWsMTHZK3rdlBWaO84
ypMYwpMWqprycI1aROpQ+chlp0OdRdZoJgrIumz0KNv5tGtTANkgSmQHPZsXs9YSeB21gIqJbsAE
E5i/lFEtJGgLF9kqEQHIgMcuTiycV+W0L6YXFZMk6D6NLRvQ91sNyRUcFxKN+7wVbIFfCvmpNx6B
qe9LVvNWjH43wLhQNhLxP1/L3mOXCJWW69MhWSHj+eiOHEySVAqRE8TM3HMITfxrsEPcVlNlE3kD
qCUKRDI52kwL2TfHa3KbeoJK6PBAbeJH7+Rf7bb/OSR+/mV3BflJy5IpbOAtLhzGEIhDzCZTDl6A
Mog0osG1JKYlBK+gVw3BhIboKMu+BjLhIANltSae/+vgDANkHJCAO+OZXbqBDE7xpvAeJjMKS68q
Fg0Oj3OK4FQjAIj9VOn4qz74cz3wB9vodyOYa/M/tRQmrhejcpAxgtJM848wOqELn3OWqplZvWtz
B6lBon1q3aKENRY2HWPfkQHpBuyMtGUqmn5p5rGdGh/apVwZn4nVrJPRUZGC6QTzblvt6yOkeIH7
iHVPDSz2qT4F2+G53OpX/ipfs5uaEhH+XOdx//uxSV+bh9+fzvz6T2ODTakYtbkyHeTOTEAGFZyA
2+CYDZKPkL0m2kJmmxQRj2QNxXtvFpsZkB8cEgodZxgwQ9qjx/q1YcpeGTNw/0NQSIkMgrYNBWdJ
x1FAx+L8+18NhedvlRz0r+CLIEDeHUTpe55gmSho80SFsVcvqLYKhwDuywAGcoQHxke/6afixui4
aHDWrw2JhuKNxZfMf2JQAfGDNaR/zF5d4vBGgcc3NjmIoAoKDp8gg4X+kz5DElrILS1CgK5GW0iA
V7nh+ACBdqJcbFceQCkhqi8QDyOSrSFntNiqtRiKMblqd6rVC2ul2mWhU8BFTDT5YtkPLvC9uHiO
4MZJClOGouSrONGhgjdH59tjbRe2eIL1fJBbTbeQRFMPKZp00F8A+qxHkLRXP8N3+ERBPIgPgO1f
Al3tQP1OSulwjFB8piksTjJzPKHWrCIvRp7+Eb4r1+ZD4oDpnSsWgqlcEZNEuxp1BINWIOIiUoFX
RulKS/gjR0u49EkEVxU6kIWLp+DCwVO2nEOLATt7uxwnCginbsknXG2EAxqMt9H1J6BoF6/1Ld+h
NCIccRBUhxK1p5Yg97SAb9GWs1EkrKWfxk8OQojCMqXyEVHyKVHcAZVvs5oQIp4TY9eojpEISNif
55PYjxx1WGDngOYPQK0keVZfMzxf5vgfwj7FaWRgYVKVg1MZqXRbAyqlNZPOLgVbQbVHgd4jjnPC
M9Iwmr5MV39wxNemXopeA+woTRDH7KorIC/o+0qX+BKfRA/84GHfuRyMMI6Nsg4GAkz3gKV+GHgS
XpXLmKMw5fI9VdbsXByQpIl4+xuUV/KX9iXtrbLzBsBhNiPsB7yeWf0WeGoBLiz4HqTijGgn+Yh0
Ez/91ecI0BnF+R3CArodnrEhJv5SQknmGfKDgRueVc3SP9SQcIBb5FBOwQNxQVRk/DxkZQKBEGcq
VGWp+J4YJmDYFWqWEL1RiS6Yvu41ClJ/Gqp2jcQ8WWC9hsD1QsMIcwKnGIoikdWUNjI0AM+RpKYh
3DBOw0UflyqD7L7F8ZfR97L9cDE0mJ2ggGhCFwQ1fd7wqszkUUCzOA895CfkyhzzhMHMa9MAphjQ
1W4vEvVc8U/4STp5g46p1NicjF9osWI7oSZKk4vaeJNKtWf9HWRISICJCOzpVNpx63KfZekCuyR3
tMjMXl/krzpyydRNRrNA2rnKjwE1SsJfAbBIeRtwLy0CiQhpYoVZetWemzfQKVEoQQUoRlBsJRej
sHHNjnIDBdQciDuUCwKgoW3kpgpuj2HpKS1R4N1UoVclDo8imhkdehG2RTwyCyDUoJyEB/laBEgR
8eXw4L4az8Iz4Lk8kEoc1Xo3idEgekpkUmFrysFXoRHwYuFIuGEXFV4tWsiWM8WEYyu868f6kB98
CxliXiLWWikjevKImYDNj20F81mhxS2ozmr4KnFu1XuhvvKViEZIQ1Q/skqcImlNu8FhHdYvbphg
ZcFCOiIWm9aj2zMq4j6LpBociHdwW/XBkSJ/bVXjSIGBqYYwBEpdUNBSxbsjZSyEbMoLJT5AvgFl
WsHETfpoKRPJnClZqMntEJNgocm3Ghve5ADqHyGHZoQX7eBUWfJoS3AnQovqCBAV9C+RJpPmloB/
2pAagXlApLfizcDmiFKE8VqeUctvHinTfA9c7sZxh5eYND00/EKKD5XdWvlgJj7poj3SnRo4uIn2
mGCKFQHKOpF2HTIyu9UMVIfjEsk7GsgUhSY1oRJKVXDrOStOsxmwaAFJR1r8hNilmShQCWVKWUVR
PzAfcc/nVmrxJXC5G8EcNP50uDeT3KujJsaH7h3FKXVh2BL8wQuzBg9n2S0VCzWlt3CZTXMgIuJQ
REX5gaT0nbzwX7NBk0BXVGTgXfW74GlIAx1ovy4+1J9g+e2im/gBcivuEzaL0VUe+XeKaBd9H/NP
17ubfVpsqA3X4XporQBLA50HiD49g7jyfzk7r+VGtWhdPxFVZNAtUaAsWXK4oWy3TQ4CBJKefn/0
rlO7217VrjoXK7TdkhBhzjH+NLaJfbbL473EBGNf3q+oUFxxjtYHZbzzk2TpG4X8+yH44zC+3DwZ
/FNW38eczy5PpGNJm9whN2HRv3e0bQd5XS2pSwxvaj0hcN+Ynfpyf4LqCW4raZ4d9G3E/nhdavPM
wfxxmAbyVCeh927DvCO+lPXdjt7PYAjL68m4ubdl9yvb3UxP/F0BMxQl3Vwe47d/F17mdNjf7qg/
vtaXO2rA7t82hHXwtWLdqqM1o2ov4qp/yl9BZdrC6y8TnVaadg6HEbJ7eWLIb66id+GaP8+o/Wfu
tfQKSiRzS8bsnRakD5Cr6uRz9Qs9AvFY1PIC3EOwz09y7VWP5xEejWxauyeytc3mlfn72XqKamSv
oInn5+HY2B1k0QzYG7+oDpvcuDXgWndgtkVJmLqGucYGBmENp43ORa8TH9VZUCN2Pt2eutiB6p6G
Euf47NWLZ0yeP2xIhvXvM6j85+r4xxn8IrY/y4oaz4ayOOQiVnq/Gaup7W1vjLVdGDPqHBuMhOm6
lM2/gLsram6i+YznvHeuontv7Gs155cXXvZ+vtg1Xq/EjxLqMWtkdQQmqudngp/axSge/33s3/G+
aT35v2OfTXjgH+tJ055NwVRyCiAy+SULR1uz1hKwr+goMJu3iIKp++n1UK6WPcYsV+3DQfKJoxOw
5uSBzsLuDh8xcFB0uIArWNIaIayluPLiPMPnYwESoG2SOsKcYidKvH9/Aelb2/DlC3wlgPHImANK
qkMWwAzCGaEAjZfTUTGkTnJ/+LQfLvVsWqr+OF1tcbmq5ozTdW9dBlFLHthZqAd4Dyk318IKCT2d
4E+RVfL3L0nYDIm5jHATddJNvqyAZ007x5c0YnrAzc3zoB5JzyJcOS1oeab7hnrnZvelg1ajMJyC
udwEulvDMQVZb/Qf1v8vORus/yQiThoa0mlIeP3GuV8rMiOU+izvm9gZ7chH80LjMwgXkCXrBozU
XRGFuIRNzMD1ECcbwEpKDJrpYS/9yRLyRR74/XC+XJOOg6nyeynvSZ32m23n69Qi6nZCFeWFoq6r
m//TBfm+DU+nAPvLNCOWKUX6l71gdhOMMU4Tec8I3635qjxGo40++u5cJQDUq313IcmhtI9QQU3u
zJxk+OlW/FYJfDmEr+t20id4dDkElZwH8lRMGfLcE4dgGiYo+PeVSCs2j72I56DBgGFBUvzkbfpe
GE4HQdivic5WVBh39vfzoOIYnCXCRd4jN7h69esVL474kTi5bw6rOHdhrqXGlenjc4JrA6VzZMUr
1QNtlHSD1rrQijJi95Ztz2Oo+FntA5qgedbKx5m5yJIgdWTJVVJpcQbeK161aq+X894x3sW9XP9/
lFdfvs8XZEtN72XczEZpP3hNMHl4TVs17YiBgUCiHika0P+ad9ctiYh/Svzcqnwh+Om0SqQ8fd2V
STolZQsRJbIbmZP894kdznd9vM7q5CDFbpU4mezEZ+wxVvMgH+nB2I9P7VLZCBvmxIRd6QxPVdAE
QuziMmRRtvLOU3ea07nGxS5+ycK2Pg1LUoOJJwbxBMty6j2rlx/5xfTXr2jLBbd8VQ6qD0cCkXFd
ohSFlJQtQ7EHr9M8YwOTgFQgcVWf8y/5N184tIHoVh5d5pP0XgWjDUM9T/dFMIZ16RixqwjMzLlZ
STe/1b9uiDDi14LFeVP1YR6v4n2GjC6I3MED7N2l83F+sW92E5SSL69udhtgFXWyACvuuKs/UcB8
mjbpce9oOxw5zLY3qsDgthtDKBx99lguOCUBd3tQYwO3rpvL5+iqu/OCw1lkgbG8PiGHuYTG1ZsZ
AWKb+gSrB7HtlK9PgycBE0ETGcvmXQ0vtN8OIUKFLV2s/DVZMuKoQRXRu/dld1JpZVprJGb+qWqd
sfLFwkJHuL97ggdVZAbT95jsfqYvhx1XBWzDrvD6ZYGpL4pA8n6Lb8IkoEwK0/nsKddp7VyuRij7
PEbrfJ0FSWmXa1irUKHwvWPIB52CixgsY9ODnbROujfeE9nqg+KQ2MMye1D9Cr3tzasJN7itkcx0
cOghbwJ+csoeQLkiq4qd+4M2h+HJnmZ4139lALTWpN9Q9mljI4Rp78ubfigLJ0f6j7zkgyJNqVAx
XGBqucK4fzH/UANT5lGCZ8CoYb6XHApCVBzp4uz+b8KPJvH5BBpYOTk0xkJYn0NlWYfKVFMgwBgO
nY/B1I/D+gX1ANDT6Le/QLz8mrCQ1eUYKYtio44oMYT9zOvQLVjly2WXHfjVc7Gp3hCClP7kkrJB
4CHFoDAyiBc3PdYf6lb8vQBdB+5PfkcGkwFxJLoQeOgjMkgM14BV8wzXWKMUmTNg8XYEhNGDEnXG
heWJTxZswCRFsrFdlR+8eXM4f4C4EzDS8pPalt7Q6ujba5C6UC36OP0Myg+GjjoXBA0QCBkn6hpo
McIBtTflsq0OQOL57vxh0Mjjr5vqZWgzEAv3djRVYAIQoYk17CFwHsuXcp7iRrO0KjDjubKfRfb9
UbJil3GQ8VKEZK4nT7mFZwHi6CVeQAhINktvo21umiNpRE6CVjtlCHl2hJZS+e/V3mcQicdmPrzV
eMMALNDhaGQpqIGmBmxl5+yUDNCfOTSp4hb3fWo3n40yz4e5LC00qJkBMhKMK9+ZyYkavjZPd551
LgJpYgPWMeKk4B1DLn8Qx270LNhoOGS7G+3kjUt5+yWP1izeACiBrHv3ECSMWb93fSqLjWoN5lc1
7vkpO922xWtyGkerWLSfsQBS77WRzXA3rZyrF1cnd4EzAbj3qST25RkeTtyq1lQGMWMSFYtv+MJn
I2xNNFM10811HM2ILBw4Cb/08hVblHf2skPpT7Tm1aXRWEpM7u5BEyfvs+KSieqfmem3HMKZC1yJ
atbToQy2wwrIDVOco9hc4NHpT+KDFk5JptmckM3auy3vNl2IlXvFcXL89nvER/v/JULQUrn5MxKL
yHyTbDEh5AFKM6h6DwIVh1VriR5VxMftQZYtjVdrLm29MhqY9/edHkC+ln2QDr60avZ0o77CQuPG
HsINvnJvX4+KDmDh1c+1ajN7D+XGcZBDorbKuT74w93mAhehtgUU0z5jBiynv5raba4MWrSMPLjO
7POvzErCoXKV10R3KOM7k3TJ6L17yN8RuZxg5LXPYd2s1YXgGA6L6CpZTH5q5kM6ckeCSrkQGctd
vBphAerl1AcmAZgehGoOn6napYfMgif/oWBE0RqocT/zZScL70fiEfTG0ZlV21o0mYtzoM7pD4t5
ayMjrj0TV9wy4ppkLp3x4frK4Hin8CuXCY0uqP/VmtdOvURA4ExD2GNPf4zf+z1Ir5t8wIeelyhu
7Ar5JGcRYxpa5ZKSTRYZSzypZ0yLWnb4KPb6orGFZ6Qpt8dbkJFk/Nis9UXfeJSWZB0MyD0fa09w
9D13Q8w36vfTXGWkHppdbtGHH7oH7Ho2BteVfkxZFPbiPIaIJeYJushNAnnd81k681DPb7WI+OS6
YogQ1qJqJx3b1czRHjQoG6575AjU1GtickNESO6gWMlHuYm5kRBdzdNNEk5ngRc442O6ua6z0ETn
CaTZsyuq+/PbcLwEVdh/zIIujNa625DmiaPUqg8zxSICDjTu/DYbOEWkOqio86jlCMqB38057pzq
Uif0yO4Wl5AzfD8VbrZDCFPYaObeSzCgXeHHJyNoVgWLHsjUw2UjLy6L/LFdNUdti3V7rhz741nz
87MrjHNeLD2XG32eufUbqlKVhchuj8hgurBYNatsbXqzGz4Vwute0kMbTtNVuR5wg4C6zUpdiD16
fosM0u5hYAOPHD7vUWVKOOpLYZGASCdojwJyS1SklY1lvglbYZ6xvoJif9wAJUhtfeTJSlmJ2f1y
FzkB0G4le+iVoOZvb9y43K7X1wZQD8HIexPWh8oHCmRjPm9aZpng4R+ngJm7uLhffhipIX0DaaZy
UDZwzOGZIH3yS5crZrki3+osObSOaGsefZ/bBxc/X6msENO9MK0/MsmG/+53CXX9rzp0Cu2dhvjh
uflSh0pqTQ411NyezKSDcvUMun04f1pfLjjQVsE9Za7HHX88lw6z/FbirjvpvvoCmGQez6+GRbH3
cPWSQG8R07kjSyNr9FSOgZa83lrCMWzz5epVwU1whfnVu7lDABPv3GzjKUFCUCUuCK32XixBPG9u
vGDZV+zzp7G9QMZTr8lUTBd2vlMWAMeHInezPZ4ubn7SQ9KCnuRdExib+81LKVWoFtlGI7dERIS+
GHHV03DDgfDIL6EDi85tWqdv54RhZm3QfXLIGD7Qj76oPt6zSxivq9pCr1VbykEhcPxpeNJ9Kbi4
Nz/ey74SpOspOh8uYKnTlANz19ZsjvQiesUufGpvaLidhCST4P7EuaJUf+3RMqGZqjctrnnYQ2d4
oNTH0USViZLDjhdmyHxkD32NY3iy3S/JnEGAF5B8slCEsDk/9+DW6EBCRs7awxP3feXCFUxuEYwn
07d2CaMUj1fv6jCKb0fa52e1RbqU75XIotRpH8RXDXCb5n09nsTY4w+V04BA0V2K6Fr2mnc9KHPZ
JkuScYUMiqxLC3OMGd7QpzNW5g7XeB4cDSximGp6NDDBSDywnbyjB6ic/hd6K23wKUC7XYUCqF2D
LvHXx5eIveDOX2fWL3PLoS9jxikiHKEWIPsWOXa7SmsXXpWit9omTxQ62vyyqiBc0QJDAq4YrUVB
/qksuxfN65cqMnGv+lVSq3DCUpOu9LzaQCW7OrkC5uTPgbIVj9kvcdXSUemv5e6MVnwIlLn+XDg4
clz5aFBw59ZbsuVsffSBPgFhj2guT41sX9bK/K1fJnb+cvEncZdNU0XsvMVIn0fofoVUcckh0cSn
AZiiKCA4FuRrITI3LeMNkqSAie18uGCEUA1+RhYuVw2ZMOwiwQ4bPo4XrACLueDZA62Ib0Kn8pnE
3LhU3FaCQgqXjde8ne2a8rhAHEwdf3kFjX67XK3incL7yssbL32pNviOiveYcemU2UgSamo/6OLa
Z/6fqy0BJN9geR9nxVOJjF72EvbawZ201sSwsOPwVrhKb4ifNvowN6RjkZLijXiLdbqOPu4sRdG+
aR6bi9dlfiURvuG1F2+KMjTaRdUtYIeE3EKwawb14GqNe31syTBC8bOOHihKk4aMUkdAlvMLSnUw
rB7qrjk/NgsBEbVE+lPzwhwsat4UqVntJHoYjSFRQAh3CBZekvobL/MldWRsiZuMrj0mPWk8DNpC
aj2x2kTQ4oqdokCn0hAVyKcFxUs1HkUhjElGy4NC94Bd02eJognmdyl8EtbRrtmmi7ulSJtSsRrD
ViNLOZ632mcxLxpbO0W8YUOJyOYzs2cfVE5IZD903T+3YVMwb7yxqsG5US/qSGBnbqOsRLTbfSCK
hxGNOEsoz0zDTGsbbjXO9w3PqObCXeaRn5bLO9IzDFUGVCgDQh3cWpkOp0lWzQJSNtsXJ5Aft/24
BSoFdKwtVe0kyKvz+KTcjzJvDfq6qmoXpuqmu/crAkzkfS5hjBvk6uvhg5yBu1u4JjSnPEfAq1oj
SD+DxrIdLKyXWZlbUCZflrXDxS8ntchz5Wah8FCtanJzeihUousOzU59k1aUSch9E0te3FcpyHtN
jB6WuofaKQ8mjDFy45DgAMZ+zgLqdKulVsLC635yny25uF7ix57ppQdzPv24sV8voIe2iM83WbVs
MW0oe9D/9Cy4VXIHjTl5Vi5jxNjxLzkgs7zeHav1FDeJwoiolwcO0Kt86Rmt8mMyl6n/jOB49dMD
Ozuvh6jbylAbwrLcypSMZLSs2pCiygHfpFYaH4WwQ+9pyR7Bd0Aa1mUDbVnAfiySl9lp8sI09v1I
AbgGsM8ddZl7+j7Zac/tKnqMD62freR57/Oi6xlVU7SnXJkccBrn5wxGl7hTXZH5B4XQow4dwULY
wjdXNsl1JJlzwj2mwUwaKfvc+sSaR49UiS11cu5cFhI06wKtGh2GX781R+GywYXycOXR4j2Tnd5b
XMulMf3ljbhAg6xXQZlMSuQ9yB3l7gYqZaltTucNIVcOyEm5yY48PnAlwoO8FrawE/akt9SCaJ+i
mg5+ytT8jZz/RUNR4ZAdS6mhm0zynn1BVAl9MeSxEeJDBhERO2c2eqYFy77AUBrWt4KWpF81EWzU
4qwdNHF/y5GBjnNDmUuT3511Jr6GRb6qR7uultWidePSnh2NleYne3VzA/TgUVEGh2estLEg9PUv
BJ95WEM5Bzz0oeRDYCg+N4NsFaVzl8KqWvC6ntlzM1vcEIKopseEiMjo9aYsiytaMev+OuxSHAuy
R9+ARHI2gl+ixV0W9XJATz4OzqxHuOJGrWxl6banilSI8w4rNozqwkIMv4/Y1EOQ2JbseIIf/+Sg
V76hiVjAJYVgVlztkjybTbTGH7RFozAkdczV5IC18z2vXDa/em9440qhcv7QzWWqOQ2KoAfECS/J
2ghlR0OS91FhuJn625I1YN+e6Bvt23QvgaFFdj3/d7EJpfG12PxymF9ojqouRLFXjeQgq4tRfSrG
g2quB4T8xaGCf7/yD0Do9eI3pEaoid0u+6Df5IurxoAZB76+rt4vdz97kigzkHngijjvsf9wmxCi
SCpeU1oRdCO12a4sWWTUBS1az0JI0yHz9Cshdph9mbp30yEJQjAcInTqbeWqi1h0MA00IWatye9Q
ezPKEdO5BU0YPV6VxSV1NMh/om4RWJUTSnzhfhE7F49LG7mG+CBdXfTLFy6+ukrAOdBaK2uDNy1M
7wYGZVjZJH624xj/yfUX+a/kGW/PcClm7dU3vyCcqY2e69qusV/R1EC+YpDS8tV93u1Gsvfu7lDa
6ZpaV5o08RSLCDRMGAjDJ96/jbwOzDqnwUvvxxt6OHMVG9ZInmDvZvG2LkebTDkt8QWWyNlcWY6+
8qj2F3fKkKYAaOcKivvEI0rVOkNXc6cjpAqUdbHArXMl99mLLwB+81xAde8O9SkPuiWSSRXVZOEo
gDwXtpogl2kBHI0pDYUVSRanSuTKCvhvlGUkhPhbYsrDxmIySjt76rBTI3wtd/0HTMqVNrnWV2Mk
k6WFTueCeDH+zGQPO3RpjP4dAYwGUNEmHy39SQy6NrWsMYql6y5hSUWD1Szz+7u4qA+jyIFQo/eb
tnhDPFOTvnCh6qiVzT05dWGu/RAzRHbvD7f4l2Vu1NqbUrb35FDTmIPA1mLQ5JFttOSJVqbVVlQU
UyZX/gl/3urMueesI3JrEF9K+Q2bAH1HhB7OjL0mRSKLQF6njr9cdwXEt5kqlpxA2BuYHTOfO4kL
MepAOCxV13O/TMmJyvt5G1esYsccPrGabe+Rk4gQDKSl3ei/vOruGnd0OOWIzcibCRR5DvsLylco
4dFB7b2pPlqqzboAOmC8+X2p9BuiOA3WXnza4EOKL2thSuJ+Na8MmpV0Y2wV9rN8W1BTstvmv0bT
ij2pWt6wsnUMg3cuzUMrrhJpV2cLUVmb1zDK1oLm6xQ7doRvwx885anct7CMRFiArwye4OJSAKnL
ZyEqW4BT9dTZo76l5TA6hzzH9OaoFLSjiy9xZsOMfZ61pQ4UUQSc0vYayNqmOh/jzYUYW8bGWOV9
33JjoEC3hPPLjRyukcTJk6nvpGzRJr+G7L25oKbrgTpo7ZoEYf3tycThkJz+vSB+Zxl/r4dobOQp
beV7rJEp6FV5ERNImUS1e9DEdI673xVcAr4o3aI+TLE7oZlqwrFxjMFVfv37EL4EJ09an2nn+L9D
+EKuFql2bcyaQyjSZVk62sWm54X3pVPFGAzkYffdvCADyYmCcXslE0lAjXsCwxVAh8otYJSHp+qH
o/oGh3w5qi+0YyQyHatVpeTQufTLeh7k7bZTQ1SaNmnZluEOpK4B4IWjfCKR1OqRAwrjaQYsOdKm
1W7mSmwXIii9ROhotlblnw7xGz375RC/MIn6OTO6tOXEjfWvGdMgPvk84TFz0g+i4HrxbVA3wOFS
mJrzhHr3nViz7D0Ob8h0ecRER1JDWhE1UBNPStea+fHvU6h9LwkQfuDEn9KDkPX9ZtX/KAmEVL1E
+kVF0uehfJMYFKHaMc9Ury5FBNHiWrVxgLutW63zVTF65Mpem3n7jISXIDweNOhuS32PALafrif9
Ac0qJEbEM4QSE+wdXS7GHrDTwVLpe8x40bS/EmZi8CijV2TMFLxFj7aTDoThbUhMcN/9+zsykefb
asuX/EO3+EXdkoqJEo2dRGsCPNUtVXAhYqNfwJFg0tJ5549ZgImY33Zvw7Nx+B0m6Y+Di5nt7Fw9
wnO7ZAdf1kA3nvjTrbPyqSlmh1TQOCDIDcaX7gN9PRUrHnQgi2GjzOvX8XR9ILA6NTDfM7a4MawU
wXe5zPSj1vkGjzLIROf0B/bSDvjlWSs2F2AUbU5kSGxsoWCYmt2BuTaPiunJ8fyCLvhzfLq6dEkz
0oeXEk1WmWzb4qTFjzJRBi0RTLcEJ1eyyIyDiDAjfjKqz/N1Yc42ajvv7/MCa5Ii7kbYj/YlW0uo
dDL/fAt0dgflUeYQCSOkkqFlOyY7wOm6daeWZW3ur89ya/9wgb4/x39fny+ry4z495lRcn1GG8Cs
pNPDbHHHT3wtOFkWHiB6loxtinFW0Q8Cih9vji+LSDoIVS2kSn64S8ij3YxTguv5ymASaDdaLKd9
nBRPgFFvRPxOiEDmQmgAv0dn/yfK/7uo5ouw88t6MShDn1emyPOIGRHsLLUuutUzTkvFLd7wcAGJ
3oAVPVFCzDbteOSXYdoDSnUawfr3hfnv1eGPB+dLw6BetDquamSmMBJME2FuJAs+qgDhHVxQeFJP
I6K2DbDVApbTTLfwnu2juE3ouiFaIEKeiRfMHGnmCKovUO9KBBRQ83ZPdTLZn2v0fBYDalS4JNpn
21ii7RzpfjIACl9t3GYyD81b3Ua4kko/3HfMuPqPhYEwoEnLjNeEiUH8/o/Vz0hFpb2cWf2y+qGY
kVmwREnASDMIUNcxyGe892H0chtezTyk35jh2gaNOWTKEtw4qk9SPxlRkCWkr3L7nk5OCCwfmtc0
mx5zkGl3rKlPMoaiwioeAOVI1gPLVJE+Y4Jny4yRGj9kJJd6ka8QyJXGoSh53HfrJiDSx+N+RF4y
9TRSR8rESmqc9szAIsVjiTmvrwG5kwRhwoz3b93FycMpDqLaCG/3oNjMFnc41YX0GO/MbbO4rAgz
8DRPehvXzWZiqvE1jIovvkrZvm4WrF2rC0qQbHkdLUI5rh7WRzt2ZQF2ltljE41rBreXYZmiXLjY
yUoIogWxgHb5pq5lEE6JCIl4lx5xfVXYKWtHmkOZ345oB2o7PuZhoy2r7TSJKXq+PxqP8szO3s0w
edZfh4dZjwnYJrSRVMrV/bGrl812XMFpk5VvU+e99QeMJ+MxDacUii62BUzvD/ncNBYp5hBOayyv
BNm5Q89y1ul7UE1MP5mEDpdVOgcGPRNdvpks94tuB5OPO2OrsdK80S7Z59w33sQjOHE4CXWVZQyT
+qyHE3iOnnV4qslHyAPhULFD6l6xRX+RvzalTc5Id6I9q5Gqe4yU6J3VzALQg8VeijbOFZsaRLc4
Lp6cGbkjZ/t6Z5F9u+zl03D36v00+xIaf8+s9DNRTu641hb3xc2dJLasAEg54t7rXkcYAWlLqL2y
xN80UUDSzJ9gfDT219sBRU5Rekn70MyCCjqbhHg1D0SYrPOt5GnFk+2yC2PmtKKgfCW/3awXugZg
MSfrRDwipgBleqi2+D8Ws3Uhcy3zEIRYSazqF2r41FZtiEF8+0c4cpcDBWK2rnOSTQeCRcg5yUO6
QdIfFmKg7C8+mgpYGOwA0oLTiotvnp7os+FrEI/kbvdxfUT8s1OfjRcd2a6AOtCaKHPFsPXGIh9e
JhTGWOITxnjZo0TKPGM9LOGOtHdH3fXvEhkalJ7vAtwvSQErMC3toXeSrfq6aiClBoiZIH1F0UoM
UA7xBIQnz4/HCdXsY0fkAPGi7JAsQqHMdepBuuSVdIJofwColqb8Wkt/miaQsihUR3VRP+deRL7M
lc6VMOBPQmmS5fUawguDzUtI7YSANa2BFKa/dC7zLPfH1Mt7YFBSB6pmX8xBVq9X7IGC0y30cneb
y4+zqbVz4pvOum4DHuLuSDf9B2hm+V51H4o01xOMzRDB/QsCAFQeGnC+YilFWHbBoHkVAjRh2QXq
AnIandZkkUauNmzVEl01UWZzChyKg+gV62tB9hf8U4fFa150Tvc6nDf9+FQ9J7jPVuNpnNl0GD68
wopJBCOWFvRG6+jmDwGGsYzsDheWzG5ypkrsM903t9ocJR9uJWIVHB59XfaUJrzel9SK8WxJzkq8
42fxyzi6F9ljgpJD8DwxaLk7RdpQVKa5c4fmGsfnoTso2WZgbcib15YHgxFd03s5KSEj7MSf3GLC
mtAQi0iQ+y4l9kSxgP6YxfgSecJqGJdZtAXfKeO9ecVVg1YEs0YqOynOJDlk5zF29UNkvEUdBwMH
Zw/rliZ2C8QQo7svhaOMNOAOwQAZhG1d7LC7QPM30SG9V+6lRbh9kGzd6xlgQjwCHc4tejWErQEP
8qQxQBa2/xEAgVkCSEEKnNUZXSZSd54kxBzmkxAyZsqKzTeCl6nLzgOjPMA4m/W9IP6JyK7VTCMb
hxPq6lPVZ13ektzRCsLffl/4TVE/4gyqtzAvMtzetiatw7kjm7yfSQ5e9Tvhk14VweCko5nSQwSC
3hCB9JfloEHtCa/G52yn+AqaCDRIs7n+3hFbvFZ8hBSQuhafZT7EOwJLtuqvGQTOpnFnfgaqPUp2
T1Pc3l0J9I22E33t9ON5Dhe4jCKizrH+hoPL+upVR21kiIJVHpKjidP1rQihUQxSee4L8WrOq1PE
iVcuSz40dySeComBKugEgTLgweiJbP2S2HQLKhN6Gqd4aZib9tbCTx6yUK7n2FAplJ1uLheNizoB
2iGLuZvsM6M7UFisKz1zSkC7xXBlO7DbdI4bi5IZs1gvhul7SpwGid96ZCf89LLtDjKP3+4KpAsy
/5q+15vUnMS7sbS/MjsC9cebcvPvyDQ0H3HG+eyqjYNIRCUi575A1DLoNJlcsZEDUn3CZaXLDzWr
8VPd8kX0e44T6VJcLxTMLREyQD327ZNtqCSanc2JTEGCm66BJk0Pm7E2n8XcP69M54LGKfVBOaZg
pmaRbaCOmdD+4acgIqMjuSWwO/9bvIkb7JC96nUJ/pNsQebRw3jA3ZQrZLlbsYN4xQRph77YdRuF
pQiFeXwgwaRH/YQulxO6N1sQicl08ZPUW/2mRqBI/rNs+6JGuMZSX186vn4LpETA2Wf5ymKm7iDm
CwgKl3XxXbZB0X/HNSHCJANJfb69R169QgVFPRHNx9m0tp+fWkT0jupdQ9EDniTzUwiwqNhIdyht
c6dYaT9gKb9FGn9RHH8f/e+i9I+isynbPIlmfX5gQ0pfuWC0kOkeahp/CEBVwaACuscS+hLRiek1
83zJ5K3hjairMfPLzJc35iH9FY8W4qXiBSuilvk3hIKoV4yQzQNDnZt79eDd3sqfgqL/0/5E1J+s
yAyOpqL+0hJoGgNyzsIZ15dr+nccbgyyYV7Hbqis+6QqncnoC8YP4gna3JYglV6gVmzuutqahoeg
oHIA3sUtfmMWEaY/jQ6SK9zAiEqwq9KTErjnx+T/P4PGQ+RNvS+VLXTinM0zbD8A3nEFkjcRtctR
tFPKOcxgj/9uff4bNPjzi35hIfKzOKuFuM0PKX6yQDsHUbVGhZ1/8q+rM74ab+bkdsBbb6Vn644U
ifwyGZXt7yL2HNuXvQoTcGEsj13cl+We7RQoDFkTfSYXm6wv9tcZ6nVK2Z7gHCSWrIxW93HXjiOn
YlG8K4/nI7JRYv+c5NS7KRQEWC637NWlR51jYzKCG6l/N7tzYD/XxT5/ALot1w09xH0uuL11cZpX
8ensxA/m03SL56jsnNm23iLLlF3C59ljOMVKbZPaT0KubA2n62vC1sAaUq3E0bszTmvm3WQXrhUG
yIS7vYNJe2feAkqSmD+cpwMSN9FSgn9fBX26m74/K/93t31p0Noy08mkbxgeddBDypekgE+xOtXj
2RHR8wDczRPdFU+GRxk8nzLUzrsB4JmlKuzJ3/pIXyYrXr6Lnts3iguVABtbfI5+RV4R2dKO6G78
1DndKGLB4bM/SQzZGYCsboBDS3HRCHOdS3Rbouxi5hDyWOE52pu2vkLhEzk/WVP/+/GSVbpRPDUT
2vt3R3oWNUG93Oocik67MJvWyk/pHRTTO9M9FsEdNf6ZtkQ8Dc/5SQWJOt0fKK+yAxNUuSvOnrET
djjj79MkjGVVbeFXyuJFIpIP+vNdJyPgvhoMr3664Y9Ez6ovYsa+h3QIJk5F9IqJ10ElNeiWzh0D
uogsmktE/2Bs+mEh/E8D6TRq8P991y9Yh3Su1DFCV3bQV9USx7vPLvXOVClMM5D8/r9vpf/Eef78
tC8LV2Ia55gxGNhHPaaxV9sZgpdJib0gNZAYI2Mn2b/LG6rxFjxCp6CCsP/pKP7zhv7jO39ZVTrq
yPvlzlG03p1evPBE1ZmE0cp8Zlgoc0MS4oGntXDy0BJ6WT9mwW8bK1r5H+APZbqX/n644F4VDDsM
ulCx7ny51zqhaG79KErIppk66FxgOm8Iqn0Npvr2UoNvJsNBLU4ZETkUr9l7yhb/AgWZwrVIFMNI
FFiKpBV1FvEu4rIHpSrurBKyraENrNEM6RGr4o+mp+8FwN9H/uXOybREY+C8JJE8UwQ9JWvHPMcp
wdI3XIXemdBHlDj1iNXsp9GN+ncw+e/P/nIf5bJw1pr+Jh26NDhHeP8ZozIlJWgUG7M5BFoXe7ns
T2I2t5l5SLNrAou5psx5jtGvxABLN1svPUNnzQYeqR7kcdUBfWHE8BilVg8r5EbdEom8SXYABXIS
3MxlS116lh8v6Qu5zh3YdPF0i8P/Ie3MluNUurR9RUQwD6fFVIPGkmTJOiFk2YJipgoo4Or/J/V1
tGWkX3R0R+x9sr3DUGTmyjW8Q1cFoElcwKwJV0LNLWzZ6D5BemkyAAxUr8q+kS+SAZDw9wdK+XoR
dNzcDUdId8/AqHx+O46Lhg/hU3DTCRjFGBorw2Gte8LntTKv22F9IpMkX7eXHi/W+PPu/fv4WdO4
kEBO9MNZEU1j36qAXqyq7bAeUTIEqs9gk1IAMM3CoVHFjfPdY2eHpkhS2TqUg3L3H+OwZo/4WxUe
Qa09Zg8ooUJ2HK5asJDPVjj5NJ8GlDjc+Bf6M9KaLCZ/0K8WFmLplWanoc/1pjoZfAnjLr8Hw3ha
mS8kGQxmHWR/GREqAjnW4PZJ1g68YOGT6F+fiL8rMTsRNrZ6kWpUCtxb/C8BVdLtRP32ZMAc8/k8
MnlcTwXqHZ7hAmagqSWqOk9BlgB4H+piAyhBt9koNDpLj35GW+1U3a9OvgA1W+zuMIt2pnWrO/f4
PkYYhRvcjpddEy4NOr+YtYrT/fe3zOJz6UyjxGCe5W1VrLOtgLZkEvSj18QeQC88Hk8XqrNSLCFK
muMjn6JZidLkwpIunS2x5B9qhIMk63UXsaSJs6LXSqeGnlHkgQzpUh+My5WgklCglgwAYJue/6/P
nxWYZZPlSnFkl9sgOrqQ7ub5qgnpdYZ2t0ojt7HW9sr4kW6PxJ+fCz9+aT/Pyjs9SUep12uFeXfF
5vUy/8ALDE7nolULrgBS66DuEsYd0SFAwI8Ke0kZ7Is5zD/74L0C/7AAx7aKDt2BfWBZocaoBfgW
mjB7NV3T07nobkWxVjHzGFkRb7LfBzGC2bHwKT4X+rwGuxEbN3wLPhlcZKMepdqYcrRXdM6u6KCv
x4AhyrW1kGkrX4bTD0+abXxrKM2qShLlbkD0nNlbGZY/T6GY/B7MvXUMOLXM8JfmXYrYSJ/C6YfH
zjZ6j/+PPthQ2sHfY1sDEfDMnFR7zPpbjW8d9vsD8Msy/h1bQJ7oswRL3/iLxPDfbzzb60p3sHvj
GIuIDkTluMmQhGHoUMdc3ZSmI2AttKS5ZIcfAkGqWBdtvAEOSH8hM7eT9Pr9mn+99T58ktn2N6tC
M/CHlklU47VDJ8u1i18wpQcQW8f8qetvW8D9Lu01nbZZ4ncZIqJrsUMTc/39u3wxAPzn28yPgdZN
Rn9OSXYs82FoQ+gLCLZ3VqADIsYYPKf+YAyTIUp1QOozsJLQ/KOrgTO8VcymchzzPJVIX62ZDyKY
Fd3r99lFmm8j/VV6Tn7VzPfwsyorL6XIRkpzNVzleahHIax167b4rcPnQnupXPVp7bX6o92Ebbyl
s8SQsGjC73+tqn2/Ga1ZRiMXWjNEJ/Hlna0s+MdV6ZWwRPNqLaOWjzavtDa6INL8bgwmuhl0t+BQ
dldo/p1Sl5r0vAgVW3qnWZqTOzHYm4YIkFmcjwLX4yvkXRtPoJ3QVG53sbSImPiiCv132cVLfYx+
VaREzpkP0WTbEy1u3aYDk8NRydbFj77bdodbtYKAAwnYuCroWxSDoNP2N7GBczPCA9obxLl6cwbd
/adFc/pNGf2k8BTUxdQwZRaJiqV/+onDL79q9GUP3ZgQ55EAE64By4DTtmU/xO4dGUsbjgp/pR5U
5obuxdKifx1ibVWB2CRmwLPfOlkd3kgKESiF1emdB6ZTsBA45+vj+sCIr3vSsg1m0fp5x2SKJU+f
6bR1CyfN/jKJ0v++xiyJU8pUyyKM9u6MVlDGG6CSLgRuDAp4pDBnsiDNjiBu0METsoKgHk8WDQkj
0I/CzB7oDLknVuOGp6i4B7vO+S2ljC5uD1ZASKO/gy2kFh45vNAqPJxZSJZp31L9HkDvobS+htpx
8iZYEQy3rqCAi0sufgDAc/R67JRter5hVj0Xnd+ql3Z+wfRkQPDBCixg8He2B1dn02xO19MZ44tb
R6Atpf3ReMwn8LK2u3BaRVr5+er4+8VmaWeWa9NAu0S+6wwm6gcI2hB7lHuGzRMiiDBcSgTdafFG
1yYsfI/WCKKvt+jR7aAM0scfQOovCXOZX+YuH5Zxdo2OQyP1x5aXkrfdi/2noZBz5U3/xkQcWGZ9
Y/cXp3wNsSX5NfWh7rjMZeKHeAOUF6PnewT9XUSeXWTkR/OVMZQhg7aFMb4eXuL77LLwGSPbTJod
4ze/5nFY278RJ560e+sUDNWb2cLqhXqC2Q5tepztMcqEpSa7E3gW9JHbP82RIQvUN2ul05+/X1iT
pcM0u87zqsksteIwiaJsQoRJ3jAMP0YbRoMMW93ej/MH1qEaOEx4VOL76Y299/1bfKZJmiJ8/d0Z
sxu9PGYZSRNvAXTLucKD4vfU+iXjb4L3vl35jx0FO2TutVQGC4/+clN+kOiZXSHnPC0Op4hHj4Of
NDXYkG3MzeDjpehrzKcMwef1zCAL7OFiKZVRlp4+uyxw7hlza+LpWQHVDGwAyCGw/QnMerfx0JSW
ndDAloQmPDpi3/90Tfy0T+fxw0+fBdIi7g6pnPDwFsLbWOJmgkhkkNAawTj96BHl86vopocLbvtq
sobnAHQQHr92YYINRywG/ABIB5nWq6dhgo7Q4mkH7Xgp4usigfruRWeh1sDq1q7FJu24sPGNZqaN
LFmicbaQVgyrq+S0iatdHYcjdMx+xeC7RNJo6CHfj68j7u2AfqKIPPWUewM2EfDnuwtt2jbxlSwh
fu6XgCeGHOmji2QCJ2sEZzlx7VdBnIDyA+zHYa6JxlfeekW5KaEsyyOUQFzi+9/fr8rXZ+HDqsyi
5LE/qYxs+LGIcKebgYTRzb3iT8YVs2mtW9GYGj1aeOsELfulcKh9qmNnQjqzp9cd66Iak4JAEq0B
PNA0rJXKKwbxR6joGPMwxTEfEyb/A/+Wk0f4Ww3MgNwUMyUgBjDAMt/ObiLPcQ2or9CY8PaYriWy
CQ25fZp8byrDfivad6d49f3H+5wQzl5/Fs07VZZTR+vVPUqwut92oey298p4pagXlk40cdUXrFvo
FlOCOshIjBpDqdvp/MDMv9LQKjgtpAmfl3P2RvMAa0lRLkkoE2FuPrpMPSdPfWiEvIpOYuCDOECF
VQoj5tG/cjToFr7I56bf7Pmz0KofRu2oHAZlbyhAMwEEQQZwY2ybWTdQFmnpT769G9fWT11eCDCf
C6PZs2eFUd+Uapxjv7UHR83oFK1JcBmbA6Kwwy1sz5MXKSRo9g6+Tomi0AoDkhBjjsUYv7CpDXEJ
fsiOTTs56XnHrjj50vCoJKFQkkmZnkvQpX90vAM8KfMq8SNXa5ckAD6F+H8/gjG7YOqyauzBfpem
gnHdNdzseHptCzffRSitgVOlLFieuX/uD8yeO7taujTJp1hIYqm3/RODp9MeyRptb12CwomeuhuB
AFmK1O/Trn8i9eyhsyvlVCmjNIkfixsOmJRqla1Prg071NVoRLkdKhJLjRAcJWe3g3imI1uWJbII
1Z6FLGNI2rQZ2GXHzrXANmaPeMYzXceY61oCsm5dNJDN2msHTJpibolZcB20SySP3ka6VATUm3QL
WgqRoQgslGcmnkz7DGBZiMbUCpJ/AvkoxPDNp2/9CtAyue1+o4oocv30AvMvXA5QHIMRawcTSoJ0
HcSYNXXlbXu8NMAt3APSd66xISDRM3wATABwVFcDskP8AUpL5v74fST83OOdfZVZJDRie+pPKV+l
fJoIezLo1GgHg1i8We4iuXcLHJj8wq+eLQDvmIVk2IYECnjGC2jRxzbIqQGSyz5AHLW8L+tV9YK3
SiKQS/nLCUe+N6hJ4tWlhZz0/UR82kQfFnQWMhOjsppTrSl7eashWgaKEdkSNNFypt4AWLwDyijp
VYmv2NlPg8FYg64t+gupOsMAC6oMxejjHaGOXGXwlZeEnjXiEb2nq/sM877TD+yV4Va7xxVLOQDK
gIQtGJPykyrvS6GSAhbjbVJ2mbEGvE+7cGlq/PU5cYSVIo7FmjkPClrBKLkodWXvwHq5FmNxoQgA
1BQdf7+FrLzUt/uc7L3vh79PnIUDQxuUQj3k4mYcz17GNY6yJ3mf/CJoITDRJFQFdAlRVg7t+TIl
C0XrqHk6RZd4xOQbnAWs+A4pVIb0Tr8203tlehribQHaobhc5uF8Kkxm7zuLJMILoe/KUeF90XvG
9yq9sNEAOwmDNWQOlCRAxBSiJplogAS56KvfARteuD7fZ2Kf9+LfzzZLPcfYqQ+FxV5ER7fejNCJ
p5WBf1jYn0wkaUEd7ke8cVY0eWGbZrtmAlOrEegHdLcIsNZWSa+L7KpVfIci8BILihbAwsZeAXFD
sYZeqfUbdnziApKlPafcHe4QFIiPnhOiSEQfhUBRVwSs8z18LBk7FVhQOJ9IMMeZI6yUhwyoAULs
e71cYD1+Hp3N1mAWWdtjOURxzBqIZjbobMDx2eAdf+cYSvwwgf4iBpCEQ1C3MGS9wge0hZI57xoa
+VZj5Cz52nRPGA2/D24zk/j/kg79cHxmwU2vda1rMlblDLBEDREhCfBheG+ApJIrx1uMAKPM1x6B
zRVP2hGB003nINjmAyYVXUAj3jZYEBGa4WYw+0xQinoHySGS01krZKriQDqHUAu/f/PP4yrctfEm
N3BnVSwb34x/U5FOqdKqjVRlr1+mzO5f5ToEcti820YgsgdZxD++Ocicqx6ev3oAXpS0xP/+Lb5K
k/95i1lSCFtbPh7PvEX8Zl9KqHNvnPQnbeAWM6xQwoXygXH1D8sMhsPalFybawMdUhfRWNhugNy8
79/n81Bh9lVmiaImn3pJa6k6Wq+Rbgqi/DGGjVKgxrKLgWWHp9O28xLI3S0uh15ZQ7HGY8FUH5a2
lvqpKP73VcxZrsiSHeVu5NOUQrRcdo/IWqjrHs2Kp8mLrSsFLZ2f+Vu1gUE3Fg/NyeufDYwhPO3n
wkf5InH8uEjzcb2eRIoiA8UhAnYGQG3UpZ+cAeoxNiOVr1e3TlhwCKsgBUNplQMtx+/f4DPp2TZw
6MVUzlQMFQ2p2WZ16qFTOk0z9gOFSrFTjR22upr9QI/GOm7U+iYCbpSjZaqGen+hIEuYg50Hh1Vf
tNh8NNmP+hhW9gUxBNOlrTFEmInuVFCvAE0kdWPkYeo86mDdnOvzeNWk4Cav4y5s272l/jTK0CnD
K2RUsifE2wrEwKu1FmFdqJ23RqPscZlCV/aIC8ZhwcPJmH97hROKSrBmKfxjo9717zGNrcmMhqrW
0ZNFiFV39QerEWTk4beJmzZUPbCoAQpV7tHESMKF7DyW4dg/yCizkQFiXGZsjrhm136Ww11cU+iU
licVv6vjpkex4nThxJdStia1yjGQ9Ophc0L014GDfY26GpFeu4fVT0NG8iE9KKmHH9R4CECh6L8W
a9R5Bj3/tbNLLh+H1OnySt9nb3Yegk+mao5wWkWHCi2jEFVF2iflNRqNpKyVd96pS0XSpzJ1/gqz
q8Y8Hc4xWHh9X7VoQhU4Oz1P04TNOuC5FvGc6sdJupn0P7Z2mxXrI/sxWVf1HhVxN8fYVMETpTVI
9A6jq4BWGAxr3eIt0hS/4vMa/fo/pu6dDReIDmBBBRGc1HThdPwnU8esuX+Ids6tBO6noll/DR7k
xESx8GQIWSRn5mWHID4ek7WwUjLGbQ/cGEGK0G53ef6aj1sZusbBuMaCrWAOkiFmCt7cj6LrTMIB
jemb9auy1tnJH+3rTN71SdCAjOh9B3ZGdkPbRMt9Sbk/ljt1uCr1UMEUNr1Kqw16q3BNNbx+DusY
fU3Zs34lge6VPxyEl5VtP10fpp1Bvj7da/mPhoPXoTjRx29t1rntGVUsRN7U/vX74KAsLtnsEh60
KTkmB3ZNi6qdwL9iLw9ICosaDPeobuztYF7jF6ycMFjeRuquGLDGu5XyJ1m7qzI+BzxpT8H1mmsO
tSGmVfVDAw46vah1RDsvx3iN0HRb4dezq9HnppuUbZvosjpeJsgiweaFgYhksbw2p43u4AzjH18N
tMDGLQsiaY8jzorIzLShhkjhGSMWd8QJhiF5f6khH8TJnNZndJ08R183OGdJmMyEB9IzG+9BLOnC
9nBjd4HchDFElcmXtFshHuOfd+BJa1dO15iUWpD+0NVA7V9ft1iJlHmYJaEOsQvbGsRO4UTGF5Cr
JcCLTBw9/nONyKXfVOszdEotbOQVrVPAYiMY6qWbVQSqj/nr/FzNQrhFL2w4J5yr/EJ0TsdLAiyV
nnFZbew1qo9L9+firpilFk6l2a16eI+c+Q00yMxv0BVXf6sI6bVhs0GA5aaigQkI52ZhRy791lkW
ISepk6kVG5Ka9UlmodAIRvPlzdhmmHs+1GGzcE186rHwdTW8VBxVtR1EHt+90T40lhTJkRiflPo+
+oNJ2eBJq+NdEuQMcShF4Grn6yKoq2Dhd34Rrv956qyUyxqlOWdgcfcd8mXWuk8vDGvDmP/s5zc1
bAn8qiRcSS2ZESRCWf0lgIiFPNYS+2a2r/55h9kFWQ1TqqDpou/1Z+F3/1aV4uE3Gufk8ZD75Rkm
oWAeApef0IKum+3J9p3mcUR9W8LMow5IzemAqr9NMBp2CCLezvejFQKopT2WB8rwXGO4oWyt2o1y
nKYQvoqaNVFCvesLRAlWNnz8y2KDlOxOcP0oAJHSsPyhfLGLzVhs2mKvtC4nFE4FKvS2BiBg26QC
DdHIIfZwx9I9/FLSX4V+6XQb+wS+flOMvxT1MT0sQP60pe81u2KnojpPlVJwvyWEhNuqvBqCbp1A
v4bjiUXv2uBmiG50FB/dpAuVAHIxmBbpRXq27xJ5c2i3TOQPh70NeRPSZMj4xY0tZCmv6xdq4N1S
W+2rg/zPCs9u5OhsTkaUqfp+dHvG14i9/gIrC/PPlnfd0+QefoLfxBcr2kdL+gKfED7zczW7WuJz
lwFoyPU9omJS42HFqjxJjB7SQMITbJVBy212yFYU2Lsh50ILtfDgscYrack0wxCH6buNPgugjeYY
aadx2Fgf2mUuxoFn6pAcFm6YwHo3cF4RLqyT0ISDP+4ruJf5tbWmU/YyecYaoXRhiofVu5LfamRP
htvnniRjSuvZ512NF/UDV9w7aFyP3PLBGrDSgVfnNWjWCbFlaFylO0ZumvoLkURExO9+3CxYj7la
F4qV6nuNHBznC2EJIsGPQ24FpLLhnl+TPVKCaUCrL9VQFyufz2sn2iy8xheB+5+tNgvc9TnTSqPI
9D1+jgeknC/qoN8pz4hJWM/pvodwq+8XHrmwrMqszEumMT2YNTtMJC9IpuDshPIBvDIha60s/EB9
4QcqsxmAVulWO5Y8jUKqpQ+5NeVNpYXOCQB4qJuo8Az9lTxcqofbEo5PhMwlw19XhhO+wuGd0gm1
HKAdSOwx/VO9HlnYN80VdLIxdICHMMlCwk4LnC20WfPJcJU/NeZLibJ098zbcv85mdx6tm2hQzP3
tzBOuTJlRcLJ3PQXXViEXYA2HiLPS9PpT4Oz2ZPmSLZocE7loZW0fWx5OqTcn8iusi9TL1Kv+gg8
nXOLuDu8MljZcEJlyPH/u+Px3z92Di+TalPRjzmvQE7I6Blp2/Ym80284hkvorxN+49oHmY3wo4T
PQwdVU3dozz8X23Wv+8hNvOHNCOtik5RiljEIHz7VH9aO24X9D9ixtN4M7kLj/v6rvr7uNndLmeV
czAtfnayEZ4iHkxHRB40yqjXaoMAENOCyhteMDgDDPL9s78OSH8fPbsmz33q1GnG9iL3FhQb/xwk
62VWz/vm+Rz4/j5ndrkZxmB05jHS6K0w38nGzu1V7tPT69H+JSGmXuBVyR9oGW1BVJbVyAAA/+uI
LWjR/9Jtzx7cg3OBibvTXjn9bzl5zmIQd0hWSdSPeoK63iG9ODJQSZHeE5HzhMH38yEGfTj9ns73
xbguACKowmwEEj96flh12H/GF+21AippPst7Gzl/87lubg+PsfqgJFuzXpsIA9JUhVn3u5SuxiTE
jtPudpJzkZX3ebKlGJGrhTbwJ9rX/CTObuP00KgHTWc/CAbF+QWH6O34830rwE9YKiA+DY3nT5td
uGZddFmrstl7wNp4prgWEhBseQm+XAdBPrm0784eAkMwhfKnAa3apdCjitX/bnfMrsVIOplxLg7A
OfLx/ZUhuCFqhDy0kQQFIqEgP2r3HGA7EDQkIb/UR/W1fNO2sJIf0P6vfiXtwrl4bzt+90qzK1KX
jmpT2BwMhJ5GFx11vspkr7M2iLF0xfOmlH+k3Rp1qhhh+2dsdetVY7hHnIeUEAUtQXu4zO6G5+yn
+YQygD+QluDvGWiIVyELgDyJy1jzLkdQqvKrm8NNdD343Wa8l7AkhgAbpAgHbEFBQdLeYnF4I6j0
NGiWcJVLu82e3cxyrQ22lbD+GKF5IvgMhAEhly8IdtLCfaaKvTv7rqZC7abJpqVZ5vw+65Lj0SoK
Q719Vwg5RHeBVoGadPmWer0bojAqtu0dpKggrXZ9fGnB3h0Tv0XARkw/Wki/6xzFDsJFf/99LPwk
dsRJ+Phu8xswzRU5O0m6ejuADSxOF4fTxSnd5sb+oDP4QgE9gdfMBURk0dfVed0MocFINvLLamuQ
C9d+4nXntQxUypMbzzhstPTOrH4WToiAhIzoEyDGwi2f6akWzTq/pR8woZK1cJ98Vfv88ztm2U+k
S+dzI6vqrVzu7NxTj6vijTYotaqBv+TZj2DRC+KQwJCZHv3sPQ7LWJqvkIRNg5WSBjWmcPApqecP
rhVyBQ2X4zk45sgtqwuV2qeh1/yrzy7bLEejtIjZEQIRWfMd7RBLhM56R8+AUe18ywxb5s5ryy1/
FBgSIVtThiihGvnGapDCWJXHH3g7hYnfL2Xsn8YT87eb3c34fXZyW2rq7ZG/Hx8p/L/dDi2C1toa
GGcgtMpo1kvQ0gzOFwre9uvaEnrV8d0inPeLVPCfZZ3d1V03DAcJSMat/ny8AMiDoKl9cXpAYhA1
oj1PDZugw5cHwQoEZtqV8oevtNSB+SKP/+clZhf5OcHITtc4IyJa1Lpbsy6CQ1/gjnDN0GYhDn/S
1RTfX9UMoexpGw7jgX9TsahVDq0qyeqtZm0Y18ZrcLJZHRTP9h+ACAMCKNTlhiASYpuORtV1lgbZ
E4ZCMElRItktvdBXZfo/LzRbhZN1SpOh4AMQwLym9BQ8S708iHTeY9gzUHZRm1XyK9Er/T4+fQKv
zr/F7Ns7JRvR0vkWCL4MhGrU1ISFuWsjdMcSYOKEFA9N2kUduK/uiH9+9Cwj6RrT7M5HsfVCEa4n
F+3m62GtPddcVqUrYee+sPDaV7v948LP0pLqVEh6LA8EY/hk0KpGy53QW6ueuRt+yp17eBhSN8Wn
HfHIyo9RWbvpLltKSolx3dX5t2TtxgztR3T2HK8xb79fi3c/l/k99vH1ZinLQdG6+mQ06q1yF++7
/uLZYvkR839RMYr6ecQHDJwSU4RAeYzu0xcqpyZItEtDvl51J2KukPk4VFtcAsrF8uWLdOqf1Zrl
Lo5lTZV+nohZzFOBSlHhoj3yS4hD0ZH3qGLtR2ez1KL8qjn78bHvieaHqqnJ1ESNzqyY/sxkAneQ
SriE7SfMpwSuN7teZDh/Ub3888TZRSdPTqKf214sglD4od9+GjYI4iH+jXgaQelWCMZYqGNiVokN
QvpnaZu+dxK+2QfvnbUPP1prz5Geqoo4GcSmayGdI0oo0QNeSpOXzv87yuDDs6RMwlxe51kt6zp5
uXe6TJlzkKfb+KU5f9jpm+jl+43+CTk1CzrvAfrDQ/tD0+SlwkP7ADiv1gvDd3gK1FJIvrdXReB4
8hKseHErzSJdXdVTrhXEGxXqRgB1pb1Gzdl9HaB3uDZl3Gp8XAJp6AvH5j11/fBLz5FWnpuO8IoL
r3Kj39I5115tHEWCsw/grVh1f2QcboTiojAuF0dpuoQmo8orZPRDk+WQhMXJxvxzGlx9DJNrx4UN
HK2Q6V71OEI+M1ZvzM3wQBa4XMt/mVt/iEnvmdaHH2AcmylRbI7DGVwmU9cAHbM/ub3CUDZSnmpE
y3O/OT3k0q2CdOwENB/uVCkpgPsR4AFAqq/0PnRURCHkpYD5VXvpn7M6C5hqq7alUpPm0Wmg21pf
OU9lj4IeyeZuDIqbQxLWx/9ph0Vcyt+d0llEtOq2GjLprN6mm2KvnvfZeHm+TDC3PENQ1yt+N+Yr
i+f1E+xndnbe77gPC1LYo133I79ZeMqJ0qpiKrI6Q/IH69eOjGzX1UBLciX/EJLcnKdVctWeAhW0
52EzVv4Iu9sJwQYIZUcHy0UdL7MeHM5qmkCpEeAMvEXRRsLCkXAr7BphiLTYCfxEkbS/F+aXpjcx
u0k9U7/HhWkr/gO2p91T3QiiAzNsejFHmJNte9lRYm2FvllJyBbigVs1BbRvhIxTkdCMUT3ULrNm
P63Fk3CGMLI1nBnDfjLSrXbcZaDVBIvIvhDDOF1lu0UwwkEUuMioll6/67FtIVo5p6CQA/otlrJD
rWA4xuD7TutOv+7aq7R+yMcOaCGkj+ZxaVVUsdG+2QvvwM0PizIZklk3lahAt6bQ54JGqOXPDIIs
KUgQ2AMu/oOvHPYu/u1pdFUg5/QqpxdxeQ3kB4cb+k2BclrhXog33kKO92U19OEMa7NqKNLbfugL
LlEkZ7TE093xecRONej2SCPm0xv7hCxHGFcbQmZYCLlsD/fHx//opxSBJK2x/3tYuAQWQuOcAmoZ
SZEkJzIKLBMmpEl1nwgC+jeUQP2ecdx1z9f0hBc+xtI18G7X8mGpDnUaabXFx0AI7SD0S+wf1Fre
cIuKDlAd0RldBvJ/1RD7GKm02eWTdlGbFuooMnwl6Dd50Iv58rY83E90AyS/uZh8mOZxcJuaa5tZ
CUHdDor/TRvwn/eYJd1meyS1aPnoqYgdSMYDvnaw4AHZeqYVspjKfNWa+bj1Zhk3GPA8V1ITF0DF
s7BKuFe8g/8uZtSjpY4KpmNhaYHY/mID8BNKcx4oZ5dDS1V5KA/vNxfMfRrRaMZR6E3EQ2iRxkao
LAicdu9coFxJGwXZ2KWW3+JLzC6Jc6ueVVsEhkr+OQ2PufknL+6pJt0aPKLbGuTvP4fGVacrjJA8
s1pLSDoSphbOmkhav4lPc/XDSembqDhRYDKa/kE1IRIfPH38sccwdbH7t3AzvmsxfjhiVm8OZZvz
5UU9D2la6EsLuTRSPOzHfavGrnWpkNWXHjoLcqalZnVyPolE5VR49vSMcvIJRx1jkxFK6jTo+xtN
f8it61i/haltWZcJkKwr5kFv0/FC583QTvpxkB4SelhQZQ3QRk6+RtPoGKI7n6VbRVqP+iZ3kYdJ
0BhSV85vjVFet0P8FGCgdrOwaqIP8d2qiT//8B2H06D0Tk3yqId564PDEdRwhJ0KoKJhBXwWW91+
Ed289CHFn394ap71taTKhIj2VfRu5QekuyWat4iOXRU3+g5w9cL2fI9+3/3QWXQcGqVtTJUfaiGx
EGDDyBA+++Eg1r4R+tn4c3sF8lyA0WmUIsmfucVDd0l1LP+J2cnoBnomY1hg+560qa7/B2nX0keZ
xc1p6nO0T987NOYxSKZA9GcAAgBkEGl5ED1hymd49kIjc+m20mfxMy2KJs0OxM98gyC59KqBxGFu
6Fm2a23fjZUXT9LiM2eBsximzjFKCqX/at6vkNUUNS95IzQrRtI/l8qkTx5ps1j9Th7+sOcqfbKN
1unU2+INli9AlSuMIJIV8ve59jAh0PZmgIe6geATe8oG7etc5KbNqsGv1Kq2pfST3j1N3PcJQ9dO
galvysMaMbIyPCypsS6VHXMqYpWrZ2cQKUT2JuRz8g7sPZzvA/0IKOfkeP5R2SSyL6+79dJZWWqb
GbP+RCqpRS+JUH4CPuuKlgi6Eb6sI9tV+ocgXvq1S93Sd3DNh7XppWgw25YrLGUeui/hlUXmLgMa
ixmCqDAkF+0xHW9yc59CfAD5cNUDrcSsKrqGlImFyYPs3C9umYUr7R33/uG1aN+eD6noIRTpxlEw
Kb39z6RJ+9WvXzsPK7NrQ18j9BANYau6Fizn8DV5QbsfEWwwSFu0RkFkZK8oWQfF40LoXogXxiyI
ylpZ60X83uFAJhdl4BFZNmxNzPsxqK/ihgQPZt5Spr/UzXmHxH/4KHbSZ32e8dgKFRCCNwoyh20G
pydjkToPu08LXbfFLG8hlTdm0fGcqmOfljwWxxLRUE3PQkZ5WOe/FEPMgPA3e0WnXOGWXPjO8tKH
ngVIqerSoetE5QWxs0dGynDqTRGe/FZH3XedYAeabwfQNgfvP8JaenVdmBcnEUG5MLBaO8c7Sb8W
StDtOsZ4cWM9ji8tNhaIkY6oDayG01rIoYkQOD5Z+Iw0rmlvdM0dfxoghG/Qr6JsOv6kVeNafvpy
Pry044WCffvBoaHG/0phO/njXdojlV17ZnSFi4NOsIg8y0fsSnFrLjcMjc+wubemcBlGgf+ZRidy
2ugxrMc4lLqgFX8jQu+6FyfQnl8UbGSh9IyV6dpIVtupcEdIFr16lu6Dd92iD5vKqqJpskZu55NP
UV9ClomCvhbptO3Jr2ogQcVMfclbkqRbKpqMWfIMHSbGM4m11cOj4cMG6GMcB/KgBqZ7AY6f1sax
ftXPj4O1O00MH9HswfhhNS72DheawnNCURl36SSLN6niy6m5P8ubZnwwEnwCdsJEBDL8E4KJyjGI
S9osBD3kno/YTi/u94WTNucTRUoiW5pBlhs9HC+irfNY3EY3DuKE2f1xf74WUKL/axr6rs36Yf3l
Q15BofzP+ice6hy6f7oE2IqafeGdUEr1cKNOl072QuVozpLf04nOY96ShUBz7fyedvvueIPutOD8
CwMETq72A9jE/6BY/wrq97FKNmfRWzMkLe6pKG4HAdRdD9oeW0V86Y849UCfPvhEk0Z2UwpIJ8A1
FAmnI7OCPLDe5AuTEfcaN0BMoFd4BG6kHKVEt8SuCfvsGEUc++X0DBcMc8Sh3WRx0DVXWH/W94e1
+mBcQG6An1cEyCUjByhBHKxcPXZbmFMvEhKUoFRf0PCBVqdkQroF74CT6VegO+xVP4UohmORgBvh
cdhC8c0enbuo+oMqjP6jv2sus4cxJVnwuuyqgYPLaTG8KP2dwQ/XdVTGgygLj9cNUtWWW+E1sKZH
ctw4QX2nXUCLlZXrs7KxKX0KLs2jW96oLwfjVra9XncTOTC3h/W5CU7YcG8RGgXvAz/Eb3DbXB0v
sE/ykztjzZuQSayeqsfWGzzNY9qW7fD3MXGPiUGWv6ZP0fakbJwnGPf8j4wG0eXvkPYpLjBItaTr
44H5QFDULtL3Nk5WT5XsIo2g0T5cjQbkop1j7zFr1GChrXvlKiu9Q3mHFb2KsxP4BN8eMFrenOtd
3P86VxHG9haNwtV0clGVN2/032frQU0vRqxVa1KIlvb8OX/Q+l8n+5VYXcuu8acfsL64x913JTlP
VXs7nPc9IjpjssstN4+484qHuMo9B4mVClGb6y7G7NNeKXLkRdGv/PBUH//EqgUWEnzPtKqdJ/5e
+b5q1nK302FwRvW6ji7Ux4SbDMOx29MjuSyA94U7dCmmzKovM7KsAxQgEd9Px1fsRNdZSJPkJc02
HVC1H0JwfrmkWsorzVnS4IymWWmieX/yielpFJ7lW+1GW0WF/+6upfU3iMwLJUC8Gn1jOwjAjDoI
HXwhw48C61Ju/SUw40O3ypwlE+1oZLlxFNPGkOEMped6fBC5E+o4vvaCjNsOkT20FQwmLevTo2Ys
LYUIap8LYUcR0cexZXv2Tao07ntjPDKNp70eJuQsbvNAn5yurLB+xc88WMLK/H+mjX+fOfvRWd4k
dZ4270OUzfnyP7nimTGcjOP4wlb7Olv7+6xZaanKpnJwjrRB86eWzlC8Q+i3CnEbFLUlKHkiSrj4
A7/e338fOksjqriRalmnHVW+gvLpQ8FgJdsD5NAF0CEnH61EqppllcP/T+b03092ZjC4rui7c1e3
/NyReZ+KWjeOwe/ULeB+3GgkLNDOltCXi4+dlYi9I531EQmoW3krPaGEhy1DGEuoOdpPAm0s//o/
IAT+/thZAy6upSIeFFKTlA5ZHApwGIh8BSRJOyGVgG2vODbOz8WO/sL6/j/Szms5biRb10+ECHhz
C1eeLHqRNwiRkuALplBwT38+cMecIdG1hYk9dx2tbmUhkVi5zG/mivp12FhqkJGfCOsWGUYuk88R
1ZGZlmXLfrZOoATCfF84y9dnPv9+3lmSEKbK5VJl9MkIm8+CXeD9QA/f7g4TeCneSPgp5EQLFbUT
0CLMfBfWn77Lv8QKaxa2T4N8bk4lwQrW6CZYjRAu4i1kuXXpCQeZHISe5e1lpy0lZkvbPYtRXTgB
vKf+YOdkuDPaEhdGv0ML02DIh4HXRMdFO/a/PtWzOEWDKNIMg9esg9pBcWqL2yJofZ8rEYjxyYNH
xTWFbdfCPi897yxmGX2ch2HEnLdzChOIBGkRNwPTkt9TgdZ7CHMitfOfOOguvOBZ3Aqqczp0F6rq
ANPubXRBNyXiLowYjq6SwltG1P8vg8J/HWlJnMWrXBVk/ZJxFYjbEQEhm3tYZ6iP6DgS+rfmZtQQ
4VidRqci76QPPQmfPA5OXjnBIQ/c8Ac2Y+GP/zqQSnOOJtZNUtGVF/kuDjy4/BNOBVUoE1Cig7kK
IvYHxInXi72vK5GUA2VIumFpIvBicRbT6lAeLVE5G0eztztphZzuyVHWY4V78moEq0EWrqFTuDzm
/2fB+X3hKVH4UnM1vZgkWZoZxwvUbyRzrPKHpk13ZX9iVuWBvzhvuv6B04d0/wtK3aoMZk3d/B+i
3PcfMotyGsMA0TRy41iPR8wJ5Vf5cl9MEj5WgRerH0MFrt5b+REmpnQLHm1IHx+G+HbhG/xnrP3+
K2axTrCM4JQlbAf+VzAoy925OmJCarpDtxELPxJ+XBC4uOwvRxUZYa+oX07dnR75Cz/jn+nL958x
C31hcMm7oq+NY5is6UlIR5QKMn/otyODRC8wNyiPJV4Lgnb995U18++ZoTQ/ieKQG/0Y8mkmm0q3
q+dko2boeax38EVc7PiwW5OA57rhvYgodHXgOoq9epe4b1BgRjf5Yb0gBOELABN8qirk/Gzzj+yV
6MsDO9pEr/2DbLqYoFHlBT2Zyrg+v+FEqUwVIXXhieLxHFPADis9eW5fzNKGSKOJ71CAzX6FQAP3
u1evGRZpF8jhiE1Z0mqESn0Ce2I9Z8PeMB/HrHArrGpIg9LKxipv0CQ7sx5PMYgZ/3TB3kG4V7Hr
DSsE3tCyKn42Gk2N8mcaPPfaSlF+mugoSfobfbQTtdTlRhcHcLrHQaRa/Kl1v/POq1Dt75AoRNsX
CwOl9VXxR3Z+McFVgQEBmXPRXDlEi6O4pwgunvQjM6aH5LYuXYlkH913pgnMBjEFZSfw71W40O/i
aIuweluvBsQotBVYrBqpD1oflVfKSAbbKEAzXM4BdIyJI0nvavcaaDc9vFD+hhfpPUxX0nuA+S3y
4foLYO+weTP0g4TIkhFcmFSuMoAv+isbNFT2xfQEaM8M6JFBqvGSsi1lk1f2fbmL/ADe9a9mlxZO
/UKh2CDrSvrxUUjuaL2E/cvJLscNLEJZPMrpPsBPGdrH2c2yDeq4DTbmbrsqV4pKDzrD03Zwxtw3
V+dttsorr/mtahskQG+j1sXOZp2qG3GndZMgPP1MKLy1a3wMHqoel7fo19SrzFePSK/6vYvpGg3R
CQNUcWWFu2xv/Thv45vJh614RjYSxjTt2Z8y6eHod1sTU1ekF9aFTYsHmw8X3ZLxdrRsbZLeqyWU
qcStfuiNVYjX8eirN3riIOp30zg9HmsHbTOZ7iWOtcbsplklYBc/8w+8eHkNN1JlczGf7gZeS7gv
GDvjtrQB4cFJMOH5tHf9U7mFnOYIr2Jj6/BAUBpH8QtdxXqlpG50h+uGN0xQOy90zg8IpRkA79bs
A3a2AUFwL8A++x04hVfdCq78DqUhlGzrWG/FNf8guNUa8BtmtE3hFKmDm3r/G2silAz4pYWDUSfZ
EipWeA34QJ4bEvTQmSxjNOz4XMyFgUpFvzvLb/hlfInJrQlBcdUWTiXa+W1meXqx6d/kdRJt1cAd
yu2wS7ZOENCg+pTAmtiMp4Mse91GtuWWowNKWOkAQsUJWKuVFq6b/J19098FuBJOcA+VCDHLjbFR
hHV8O3Ia1wP4kGOWIuz02WDEHaJxVKLK7y5we3ojt2w/yhzYpqLXwj93IrJo9kXExdVpCz+cEPS6
eZejhILJmS45orCzEvdypjnlTnuCa9OwCkbo12f+EPFzbWVqBxUj6NzuWl/E2HDaLNyGk2GlCfbp
0HcbC5nRfXjLH6YtPHaCgnYjtF7UOw3j6vMuoaWD5Lbc7zNHe5WS3am4FwC0hlv1tLmMaGf26k1b
Pml0ajFu7MunqHvERdTamNBu31TJQy1mbL08w+z5Rw6Xrd/zL8+wuIV7fiT/plA3mBFI7Vo0/aZ7
7AufwcsKOWKcF8CoOf0KO2LmHp3DwdVwHese+TuT0k+JeIyDLsfJ4g7J3bdAv+2DvRp7uV9DTGSu
CRXgYovmVsh2SUuPdfFun7KX/72CkMRZkiHoaXc2cjLq5gcf480E04ueJ1k71NX8RSmsf16eE+vi
38nlLJPo4jrISoU8GivHC01K3/yd+di7mLe6HUwSmpyiVbhkLyFNd/LfHnKWOpzKk9irGsWwemiw
D3ESdNB0bxrnMBMj8DkJ6JDSQSFtGZRyJX/8/syzhOGcNXlWNNRoxoOcQ/NC/v99QtVpW1RLETzA
wnVxBnh1n3FVIFUxJUWaS6kKSh1oo0kdPmg7s/ZFlK+Q5g/RSx7cMjxgYknyzlxcW+xeXa1Iv6w8
e9rUFBMxTcnSow1Re1sei+24DjYx4lPKKrpP1ih93112SyaD1+fxX9adVYYnMRZPQ8K6ra+juhGv
Tz66nyBXa6/1qo2CwzhDz81i4+Hq9/Nl3VlliFvrpZLTCQcweAiK65jCkKGL8SpFytyRzSlALE6A
ll7vrCpMRSEU6jPdrIvhCABvt/UEAfAluOQ57h0WGN7V5X0pVlwvDf/9rPNWliwUZnqZnhWEMexV
L0CQtkQUWIUwNFze2w6ZGH80thXNpgTEji4/h6qXCS+nk4dr9VgeM+iWaniM9adU2/QqMqTlooPW
1Sz5y6+cdb60augvQcSvFFs326DiBp8BFzxspGnGrES3eSsdc7EsWDj31qxKHLI8btITr6TxScu3
xX23ktbhlnHySr897zFt9fOHblctFAXXo8uXp53Fb1kK5XhU+dIbZBY9yw536dZ0tYOcOeVP3U+2
lmvsFwqRK88KYU7WsGfRJrLtbIcznImqqujFOwurb81XbpEvPTe2sIseezfY5mDBjZv8qTu0e0S+
EMpg8kQ6GLmdQAvhfAfZAwlYnDliT2qfawhnCOIdFTi5jgyMCs0gzsuEQU6YqZ2RGXLP482Z1AWq
uFcjlXoh23dDhvc/knAdvv/98a6xxr893uxVXkZENc1IFu/0yRYYkMBKJiuk4Ebd/BeDKguEA8XK
gL0F9kuVq4ceabZYux24f0pPwwbFq7bY/TKp8/tFGtY1vMO3Hzh755UhFllaiOJdjeUIavS2DiBO
WLWiq2NbeWQAhu9HUd/khg/yHvm/7LH/gcWXQ6dd2Vu5I6n7S0i5sNd/d2+a+BGW03RNRwuICiLk
C3WK+C7D+wYn7pNjoR+IMO5PxRV/X8iCpjZnCsv8By0wJBXiG6jAdIO88IZZycHcnv+IyObKbhJ7
afORvHLzgLmVn2L5jbs3xSymxsGP+kF+NnZomVPQ9PiHIop7iD0F3AjW09GtStvWtOjyaPgTlCg3
9xyFBH372GnPmAXD5Z9+mPYcKnZ6Xumx32mHKr2rpZ0WrE+LKN4rgf7bps9SlyKp8rQwOPQTnXgC
boAFOVDW+qS2/pKszTU05LfV5hlLUYZSIfCKx2aFmA5ku+YYI96BfMHpGT8hCWk07VbMP6R6C03R
EKCtH/EvzdvNmNwlKE/QHc32iAL02mQiXVALoBagQDR2g2GfN9TV2Z2ob4XLJhNWf/+CrgWlb79+
lgREcdQg38ZeBU/yn/KYbuVXFPTqFxWJJ9Wv0QT01dz++6L/cLwAP/ht0VkGYEliLmGbLt71uLeJ
v8XC0RkU/uxvh5yynLpPsc9euOagiz3dW3yZute0s7X7jLTvBSPwdHd5Ml8tR7kztpm1y+ttPW51
EvR80blTWTpNs7TB1HvR6kx2yHxqgJFeUJpcq299Yiv9Nn1BfjJmHt3/ujxZ961hj+WKdkIpUaLb
0R8DPJHkQlUVLVt9mPxe1TWVyFC4i6HwCsDu257OEg21ExqjSQeR22VSHczcwFVLu32x8JIB34XU
sKO95fveKxj+g5NymsQVBxwbvb+/3M/rc5bBf/0hcwmFLAiaUFSIyTJmaJl1EJCJCwG4RZyrQXoV
s4cieACTGFzuTQlRyPtY9MyOYUDIfcw+ZdbHCdjKpFRn4ZOWnXcpBV/YuBdjrZxWkF1OyR+m+VWM
ohfitDfh8FDKr2X53CbAONdxeVsIWwzSLqBBasrhfoVufdVtlNO6ReETzaD2wdSxBR+OCDeUxU1s
vCt4Ukj7ekAWzpd/WZUf0OXZtetP6MqfZCdt4dzsMKR3LEDxYuOV0Z0JRuDiFRfEN380naclKFDa
4Dg0rhUzRkBZBuWlYxp2Wffxwnd7bfb9bZdnF3vS6mITZorIOEvyx8bR/ww/L/eTWFvrJDfWips4
QR+cCt1ytcfIW8YdfzJ+5i9aNkUZY2yFAfi8cunOilgGKTCAeNzAvSW7LTR//FAeU21lrZNH8SeM
MlD3kasKaBbnAakmLYEzUuuXD018CMWtJn0oY2zH7S0fmB12hZ2fNF/GOIL/UekDrzjTUTMfRSr8
MPhjxeSyxVMiPZnyTXW5y6MnuXtRYPlb0UGm/5LTHrNaXy5QabGDi39qXxP1Rr7Bq9vLPVH20eYw
k1XCWOgJtdpHjMJiYF9octIg4bZq+G+2hnBozxu8azKk4FATVjcVaqTCro6fEQXGE6qWH5Qe/IMd
bfG6jyoY90CtYztBejJ+EEtP5NeaTodFzy8jsWlA9JwTdWVYiVeDEkKG9KSiLm9bj2sBddz3oVoN
gWtajxe6jPTpzlDd70vpFphKE/3Ah8m+0GHo002kPmoSw8vgSVLu1HCHX3FIGyvDadAVl7xkrhVq
xtcXPLsb6hi05mi24h3y95voWN2Xt0irGjludrYKg3Dy1z3dnX7TeIqe/h5FrjFxvq09uyKCXqgD
feBwNX76M71HtwT05fsJWZh4Faxr77wfEKFUX2iAnp6W7DCudCEox3WTg41eFc7vsztdxAwqbPre
OJ5CT95OBj4YMZcvwxFBS2S4ZFt/SW+XjbOvMK2/rzvb8cgalDa5sC7Khx7ia0hOnt4/oCygkde9
L1UHyhWJo+/rzXZZkdri1Jajcey24c/hj1DY8Q58/Klcdwwf8DJ8Vgh1mwBYsBvv1N8FWebteYVY
j07f/olhQuqAhUqdFiGUYp9zseiOJeyqJLHRII4KqHPi7+pJBRM4uetBNt31JIpg4bQXGX17SD/O
rfQyDvuit+M36x7HhvApSOxRtLthNWjuMLmAIQ42OZKAYdWx/2MkkJMXSIC9bAwDXGDA1aGGGfcy
bhA6B76Q7loGIEZo9++X7pBiT0Ktm45MAR5rQGXqGsk/8fSuESpMD+OC021CHQBdGz6west1Q5P8
fjJXkI/pE/wzqtL8zdgxZfUD9PC4VsNorW/EW8xs3pWX7in5UPzLn+kRTXPf54dJXweHwhvxtn7n
aUpjO54foEiotKoRVkKfvfSraQjT2PLHcDv9lbv0iSFLNRHHwy0scz1eJf75gLyIq2+Dt8K8iW8U
v7uPTyTZ1ZYhBqMOCYqNaKd3UeKL6XGItlZ+MBDVHl1c7nU2WHObwK8OZP9cqfXt+R5FvfQeMuEq
PRRvJ/d8thWBMDcJXkenO/zNKo1L8K2A5GuzKe2L8p7fleeV2HnpHVPccR1XP4NukyJAXTgylSGK
cb9B3KXpB/tcwelpj2Oz60i7z5Ni7NtZ/GFh/1psJodqq2owJ8IMZS0M+MJAENqK0q4vvSx65RCZ
KkI6LwFTH3CONiOjfGV44kemvArcLTrTAs3Rqr3+Uj8ZyUeTfAivtOGrZicLO6H4Sftd197SlgoJ
1U/QWOJ9nd5YamUryXMCcKkOHzJcNfrMsCPY73IIPqxkSYZUuWEb0Z8q0dZV50toKIsf5KKisVUR
QNUZL+xGNDJVO+SzQAYNADHNfwY/LYYRrqn8rOVsI6XoEzBf9U3S1TF/P8ueJcKaRIgbs4fEcEWj
XjHbuOQH+vC5rkwt/vwhiYFE9IWdZc8F4xKVgccPXXmiZZ/mB9hqLB93eA5wjLt1Id73sKstnwZ/
j783+NEO12dD3vEv6G4H/V73Mvgcd/WSFNInM+D7lf89XsxyYdWszLw5M1EdpWnmE94MdzVyTPKf
YLCTX1nsnawNjrfTR9vcGr7ETm9SgJe9B/vLeE9Ve2JDYckUhVSnzik6NLlr3Gl3TfE8mg8y3iuG
rR2k2g6P+bE4mmtzl0Wby4brmbPyeiqck4fkuPKggB25b9HVchcunn827L4/4iyPTkqh0pWaEHzZ
itv0Hh4siJWzcw9uF3HCnxwA/X6JHbN038xVAoxUE+T2PN038rO5JbJFwJYRtb1N3s8/2ufpzNvt
m3RhlFT3C6nkFdGLb088Z8OLpyyutXowjqruasE2rZ95aFCMNP2dsrZ75WdqHNECIwIoGFaBMEbk
jiIjeg1wz0zTX5gCTCg51M8cE2KTC9dRU3aMRYqLPXIYJohRaXqM0E5vRrZJ621SotRV6IelwfuV
lOX7s8waQkBj85NZsJHDXfqsfRDs+AIrD/nrsN1gtYTfJ82KwlexmQn44JdOz3Rh/uUDmbPkNZWm
a1pU7OXqPOmEoWSoPfSPsA4QrHI+sNodHUwPzXEf82UvvMkr2NDvTz9rfCi93J7qpDGO0m3S2uWv
dEvogmBxcYjXvrw4u5jSoL897SxNylXDEsC5GEdIXeWmUbh03gj7UNRbL6l+9Zd7hPt5AW5wXmgh
XMkPvz/qLFPq+8EszIjMJf1zMZ2T5qEQjeRS2m8sdVO2x+BX8IBZeu5waVThsVMAFR601msXe3xX
N+FfoCPZmuMZB7WJKy1mE+rQPYcHBhrxQXVQ0OuLdXLxOYHKcxrgjo0e2P/tDXxZfPbGq8YyToIC
3geV4xavC3NXY3KF+zoVjS1X60jzMa8ImRx7EWwBZyFYLj377ABY6YhiQMez43WPv93K/DlhOTWG
xGDtIDggMmgj0LoolL607uztG2JlaOeQx56E0hE/gYPsob2YO4OA5zzeFhhKoEp0OS318Ke/+B8n
/st+zxLmSCjraGy4ADsnabameMBkpoISwdLGybVOODZL2VqbnHMM/C6X9vtqePmy/Oz+RWys09HO
nJbvqBCwL9bPvoH+nnLzIY1ryclET3/JqfmLpSefOtV/e/LZvai2omjIdWscRW4JQCWPoleB312f
JV+W9yBUhsN/gCT86wOD6JtDHI0yiq0CRJ/SvUTFqxHcmtI6c+PmLSrWg3IcyZ3d1HoP5RsghcMv
zD+CpSe/mhH8a9P5DbNWizUaei0bJR84ZTkE4kmO2qGN1MJvr9kJaOyWuzwc++tRY9nZUQvPEuIf
aJ8ci9ovsu3gAdIiX6dIocyga4+Z0UoxafGoxcZIllmi/+x7EmG/PPbsrGW5kVmtcTKOsrTtpEOD
/0+4Pml2kmySyx5UkkR54VUX/7+JKTz37KC1TT1YUsJzC8bqwiEvR/puCLoNP5Dh0NAO6KvdRCzP
+iXR5YUdnwvUG1k3GJLEx62uclq5bbjTHcPyqUk00bEwcCXfvqlOflM9ncZt6LaGt/DsC0ft84L/
giPVmzQZG7WY6v9Ls8d5CMzcJKWQWW5LI2ov22fRHXaWsPkvF57lTVVzyht9uPDo4uosHuRikoEF
Vmf6Q7Nq8epejwWmQQjoKYvjmr8Gc0X8bIp8eWhJqNrLkLK2aD5MbQJsL8Z94SiohIEH2kC3tYXs
BhDV4tW9EF0+hyNfVpbVsYqUC9tNNBe2AbpnFP46ZTkr98l6UrAC1lM7TbnHlHQpmC899/TnX1av
C6sSpZBcsZsA8oRRT9Wnah5HLNUDoGvT3YMiu5IHd+FtLx306c+/rNyOjXAess9jloqbenOiW2MX
0RZho2aFSa/XxZ7Mu47Sm8UMeSGsfGbwX9a2gq6YaMLGMU42QbaFry04srQzmI6i4I5PxzFbDYut
zKW9ngWz3jwjw9ax141bNtuieQ8NH1Qo7pmApxzhdGzGW6NYIQmRYu21tN9Ln/UspCmnBuWLkjRp
UnMfYtpg0kuzzpFRRRkQlC6QWV9aNLydnul/vbEVcS7GaXQXIQ7OBHB1JY63pvJoppsYoAX4N//S
Mvh4VoZb0ccdOSWmaW4Fgg9o8qJ/xcJp+xxlfHnj+aCftXP++fQ47pzHtYnwIa7HXqg7UeLkDZ05
2OAny5NLQH647i0c92svXxGBWGmyLGniXOCoFOM2GU4cdzT4zE0QPKhOEuJoid1PJe6Cbtd7aoPb
7t7aLH9rS4vPIuspjS9ioYEjJsbQXHS6t6m6zxqUWJGVC2xa6G+ADZfIkVcr4a8PPeVzX3adI3fu
AxEMvtl7sXgQ24vD+6eRl9FX8PvmeFY/as1Pyl0B8qXd1ekqACm5FOSuvfyvP2P6NL78DEFo80rT
I+o0YCKBXxS/Jb8+P57HbQNAM0rtPYZWdf6gOGH0JtF+XAw41z6+r79gFmZDHS8P05zyifN2pKm9
pvVJE8ctgi04ZUeUnQYA52KufkUOwRC/rjsLsmdZjofTSOoKJ6RBblHAdGp0wWwgx3n53bwgKVbn
SOPQeZ3Ym3ZbkU6dE2fZy2TpCM4yySrIhLEZQuOI3CN4HAfj4MuqSpFiqtxOceL/CfZAe//rvZ+F
3TFKCvF8nvZe37ThanRh6Y7lJ0c4D9a5Qt0QDQ4dzMVG0LVy5evuz0JupjTSpR155hIOykqFg4/w
gy5/qiKZMl+dKDlL/ZdPaY15xP2y6FxpqL0Esp6Khn4cgXrXmwo4J8MI60auPxrzPQpBCQPTBgV0
UqGhp29qeZMPT3K8brqjWvqXOrKrVrFLBhyxceTLQfMQwDTGRMWxXIt4kBXuxRdWOVmBgnVwhPGc
a0JtqZ/OxdvlVDpatLGy57Q5aCGiSj2c9FfJ2FUnwcuw69HlyI6RhUWLgdFdxDcooYfgLcaehc2f
ix5JWtw2o/aZV3Xe6Yh7iebmDKatO8kZIsCsw2KcWVpyFmalMM4jvUymZEp0pHRvBNANBa+H+xT9
7L20pm1cVA8LN8u1ZObrC59+1ZfoZpziodEaVm3cBIcH5OcQ7NGm7DFf6fo9PlJYlC1hdpYiy1yt
KOr6Kg11LvbLAGpiJabrKrhJopWAAjRWKKZnJA66ETFtCDzTmm0GyvUMrXc7qGvmIv/13s8iLG6M
2jmWrOmKK/GNXeHuWaP5tsqn5H0w19LvYd3lSyXLQlSbqxjlcpg15xN7b9bv6jbP123+OO5S8ogX
BKLruxodBBlX1v/ArWnhStFmAdW8KHEttdytKP1Bnxl+c6HT6MJjXvbPWHMVot2//v2oXUH0frtO
5rI+sZAIatMT0IY7bhMREROayxPvS6A+kRyGlJaXst+MS7Gt9dMH7Q8NyEkwWHJQzTwEOvSdv/+m
q03Yr8d/FmTbKpOqETeX4+n8Q45fSuVPpv2OjRuGvqf7NDmiBKHhjPvadE9CDRmtvm3Rt6J2P7UL
p+EKGOXb9swlfwbFEBDSYlABmFM4CGC1MqdxYwHQyQUvSnnDiWScC6YI5taPgd9lis9jdhiVJ8l6
DFH9gs9EOw9DKjdEEqjawwbpt3HwWuovBbL+NdS3xf7ptQL0ywb+A54bqZYlTsVQn/pRBFYMk+2D
Ym3K2ss1mCg+iKS6OMLgFW+MfDta3gUYhLvwGhe+pLliUBJkXVrG5GjF4JzpsHgX04UEF0UYECJm
5aloQ+PR7FGatuvFPVhafR5D4za3ApmD3TnCbfJL/5m5uemJr2e46pzm8emMCmyyWqQDLK07y0yr
0JAuuUUv9QzuneIf+KwIbgDIVz1ues86QdbF+g+m0eKGL8QPffppX66NscqyoJ9aXJ2DYA9LT7M1
tADs0+CdN+QGqR+69WKjZeGOnEu4RJKgNUJEITZhxpgfcz9K9zU60g0kXMtNXxbO1dJjzsJk2zSJ
qA1kwIF17Brkdna14ikT/MPRA5+vTSh2hQU7k165t3QrfVZ1f0nG9Hnumae5nkXd9LST3tt+EJE5
gtIzYTxCnOQRUL8wv2SsrKxVaG7AGJAGg/KmrEeQy5f+MfRCRuzE9UvmSGe/GHahk8Xb0E/fwQdc
kvswu710z1qIcATYBeE/IJYvvbJZhD2XbTV2Cb2xIoCFxWRpQuLrtBEYrO7QIO/Xkbd4PK9GJUm2
JEmyNEWdd2Av5145n04czzPTWxUT4FN9OCMtj9ESQVRY1/Jt173E2gdGN1EOaZAmdOhHS+n09RL2
379j3o9tokAvjZQ8JwDmiBEELr0wRDBcityqcaPTDm9K9Y8I7vxz2nNe7JNdDRFffsCs85/IRX4W
JFM/Vp+BUYI77o5kNr//f1yE/CnQICQuLr6Fq7nll8VnGa0ZmPq5HDi/06wHWNP5bRLvrCENcToh
z64Wvtalh53F4Torm/I8jc6rGlXIU7CapL4o1YBIYhWGbhlcJXBb8WI4lMWlpWehWI7xXzQ7hrn6
sImK20SFBNfKhGM30ArbaFdnJ8PbCRBV/VJD6airbQW64JCuTn9w7u3sC2rLIqTYCPPWSxhgffXW
5z/i7MNEs5uTK6y67N1MdnH/Kip+0XsBepI1Lk1J8zC0hxYiVHYzlhuo6BWksNBp8XCBwxBO9PfB
8Czrscg+6sCXy/2QrpCnjkANaZs83BSaO0b28DsBL/9q4VBKikELK0VeVmtso0RQUllpsFjtNNoO
aFhCMjxWJkDW9KNtb1L9JsZDdhdrtJ41/sdW53+MfeHSu0Jd2xZ2q1X/mrZuoPq8k318J4CIpXLP
3044ozZn53yonuoRRJkjA1JZJbfVnRkiYKQ9TBYx0zOsTFd4CSpHKmxd8PTaPlm2FQIucrOjtkbg
7nki/qRrZRdupV1X+lHjBBv15GsHbZXvzb2ZYbmyV2pfeDOY8+2FQyHb7HM1+lF7j1iaqO3T0O3R
48y8ZlyZzW7AHQ2NdEt9kIPXKNxUqn6r0/yz4l99tz7Hr0Wza5ljWeXPjF1JKjg6AO/SGNS2oK5H
MX2Mw/0pju1cbbah1HsIV0IzQU4QBKpw0vennM2NyHch5NZjug47wekRlGgVJqOuCEiYLiMyu93S
nGghPn7Kun65vju1jsKxItcUxVVKtp1tedknV5Z9dbIAKzKSpU2FDKnMzTqUa0SQF8mb15q7ypfo
MOsuWecG51ON6GA+VT8lFzVAmFkqewhn4uSXhttFWNMMa+uxBllIr4MJmvP3iHHFRoOc+8tvmN3v
VRujZ2Qo+jFFUhhDECg2zOFLGCNYwrV+WXqYQiDUXuwUGJ3RbzA38n7SvNRewY+xJxVgPGS1su2i
pv3VtuOXnza7/KUq6sR25BVV+SrVoAJgaA9Uz71cXG7PjzOEafyNmdRbXtnTkCiXBDGv12tffsHs
5hbbbmSoRUyLjM0ouf3go3MN2Lz9dV7VlIp3ev5gZE64hrk1ogVjA02K4XJXu248Mv2hl4Dh6LOO
o2S3MculaL9wu8yHA825rcpM4d11DvKQaG+v9A3C7bKNUySkgaVs7CrC7ctZmQ8BTqbYXUSZ3DOX
H1XlVXVEtHHhfVCPqYhhqr8r+bkUPAxHqeBXefz497N6FVn9df3ZbXop4lLuU3JRdVirydoIVyiq
FM7QehdIaeZTOgnCIJ1wlryFla9mwf8+CPLsXlVkM++bqQ9cxnskjvHpyT0KHMRwkJrEvMU5T7oT
MAsW23BLK8+uVdZMck1i9BAJBM4byb9IG0P2Wmw9jbvO2CBKhPlTsB+F+8XsZTre/8i+vzz1dOV/
jZHZSTFbjWxCWOPeZbo9tG5XuJd2pjtxasbnBHr7TYRUh/wyvCwuv/D9z428pEFQ9FDl0UHnKvse
DHWA3prX22W8mcQLJd1HSsc1ITO6C+97IZn5DAxfnjxL4fkHMSl7SyWdh0hVU9gr9kfjSfIWLv9A
sUVPyvAX1r1aKnzZ8VnISwfrnOYnfXpk4UN3yofQQ03nbUSqwfiNJe3939f7LFL/9oZnAe6kS4ZV
s81HcQuuO8n3gJAz1nRDeRWD0RmMgvbF7zxal7Jj6SuM0fDbljBWczv9pUQJGQjma70TT+TQPvpE
GFj9DNHl/8Um4Ts8GDaMvoDpZOTm6ZOEOK21PmV7MiWT2YVnPPHt5nSyDT6mxqust5Phw3XtX2Px
Psrhz/YozERgPeHfdBtBqO1stSR6fYU/+e0OnCN3BT2qKmPK0pO9vrUaHmOyg32coAMjfOg/SXeP
2MtS9P4n2e/7qrPCpE7i0gwkVpVX5Qaa70RLaCEc6JMH7hLa7jM2/+VNfzIkv5zoXq/yVtWJYCJQ
7vAwSc9KhxjuXr1R/OGGgvQ1wuFBOLbCUYz3Sfag4ePQ2fU0UVz8vhai2hxiW5hlJAU53eYJ+6cj
7p5+0ja03tNtaFs9+o0lx3+pe7K4C7No2g3FGComXTJZ9cvkLTJ5wwIRPH2S23tV2UGhNvdJtQLE
Xqiegat3CQP9VD33l3cx2vXtrf4fRJuFPPCTnfzl3WTqqEpmwK+qMwdfBWSoU8yQIZ05qGKZZOC0
7xTnguXEJE9DpQqNtnOWmmlL2c4n4/fLzxBi/VQHhToFn+Ln/3B9sOl6OHU+1J6he4zkzO4Mzwy3
qI5ldrROMhDgoStcvM7A62dTwGED+jNiI7v5e6BaaiN8emV/+W0hKFXDCPlYGhcVDNzyEF/ArLnc
1++DYqt2+0dyBIav5Ra+h+UqvxbWXwjMyiwwl12cCubl80Jo6jvdGSaCT+wg+6AXt5ObFszRpRdy
xVrie4SYRecmDxtZuzCKREUHlQbXgBbKDK7PN1y/CEEgLDvSTwBFtxSbFjLLuXmVFJwbq2h53GRT
585lNb4ICN43GXTy3IUwsxQMrxDwvz3qHN4R1rg3NiFnr4J/oNkwexmyi+GmM71MPxT9HaU5TC+q
RtUdpZWE6gbVNz0ri4Fq7F6KY0rmJ7tNTDKm/A5CW/oFuQWmdw3j+1CiNlVNKlJ/PxbGwperzjLS
8XypTvoI7QKVzk3yGm2EXx0RzYAwp6DHhcqbFK4YWJMgOg1uOVB7oc+slOeTui09bRcUK6VZQ9p3
ez83p4n+E/gtd6LVPJ/3/4+089qRW7nW8BMRYA63TN09PVmaUbghlDZzznz687F9jtXmGQ83tgDD
sCVA1SSrVq3wh9ABCq77VnYDj8i4EWFt4N6Y2oFbHIvICZ9WorD8o0MULYFdX36GnET5rf5KonP7
Vf9WOxcfqYoC3cAn9JMZee0D5J7GYY5s9U9GN+8kym+Iefznd9wkyqUQ0HPEqecxu6Xro1v3s6d/
I45NTvEdxC3qNYOd/aXz6frH3A+R/oN0SN9WY2eFP7J9Y9+dJPLiYXYVOJTSEpYiYmMVXO7166oH
FWufaD66WhHb5SmX6DvKxRF9/32Xlje5VlcVy4W2c7V6kaZCaa2vA+kWYrqG0frDcIxPISV2fci/
Jj8HONJIW9B78Avk0Uabr48y2LDa46qj05N/lHb1RfwF1Qxl/96V/lq+YVVvwMFKIZS2B0266ZAC
PBo4lNWDU2W2cCBd+VW0pZ1+RwYtw5TNHhRHxzAIgra0cwje8Kv9z2++foKrh1SbskqlkYfsXMEE
H9I/DyEZnrtWCcnzBO0YGffGxrV2bX4iNIfpHpy5dbQr2taXzJlo+EV7+qU7EVvdNDbSJhJwquFo
rlrRaLS0TkrzdbV1JoaFaLvtJTXym0ETBSqJprtualsMbNTNkVgLBM3WY5wvyY2tMzAd0q+TK+af
1NErD7T81XMUI8jiZ8WP0AQ+81fcPM0LYTWmfszs9wPU29Pdq9+0SXgCK1artCfta+FPTW6LXBYY
Spy8FvVoeVTt+M2P3wDuGQhv9kcgJTJWKrQVi50b/HJD/r8E9OqXbIpJbZw0OZUZBGRAeZJPA8P2
ZIEA2Gb2AIqyLltbrV/v1KqF8zo5TZk4A5YNMGxPyJkXNwWdML8JnzThg2lEDma1FrLQioEPhGcZ
aMmTx831RxFR1elTWD0sngr1FlrwP8TDXT3KZsOb+AxVkw40RjLw9vhUZVQwLtM/vXBoRDQ9FtOJ
eDHoMpaHvLerQ11/iiNp7+O+mUVf/Y7NFp/kRYlaMP6PSoytrRcfYQqTS59QwcD7FyDBKlgNksR9
f1O9jV25WneTDMlWVtYivAJuvQEPxttGfGTahN7d3Yx7OwJIWATHPvKptWZ63HY6+pz3F7uiZOcV
vB17rn7KJkUS2rwe1YQCVv0qOtXH/kbyaYV1pxmVJMjHEFYzN/nLPEGEDu/0xx4Bocxr7hqMoL5n
MIqrnR/0ds72+wdte3JhbE2mnAFSHuTb4CC3tqicS5wj72X552Q6opv61XyjqfeZEyR3Ox/mzZLy
avFNSVmpahekFoUEJjqNH7S30AA49KFvQZh3YdsAJZFuplVYZSgOhXQCtogTCjfELuNG3vs0l3B5
dS2IRtEnWAToj+0NmVgiPiaPsqecZfmcmHYFbhE9xsa46cjLSqD7a+t96uxQRhADKbtzLZ8tdMen
8VXqdF8fPMmwu0/BcATSUN/pKow4G9jM9H0VHdDuI0RL1JOC7lLwCnVwClykgkV42210lMgwRNOT
koc5gk13qpBCRm5gPuAzg+xW9ZA+rfsDOYIHFLBSxdfrF6Nb/dQa80YEZ9q7rWpXH+Zv1OiP/aFf
bOtcfcDq7AENPk0/jHf9C/z0EIq0aU8Q3gHtPepQHlA0e/nU90cVQzLjwGALzbL0o/FVm2HpOoYj
PxgvqYQNtcPk2q9P/Na7/jR8rZJfIRz7FNudo1Ki1WrD28D2xpRW3VbAFNVXfJj07GORPcY4Lcw8
keLpRwOVJdNG5bSiuwKR/FCjP5Xxth7QzC0FRyxPDFrU/ClWPNnym5GEUF8ZGnYxfkx5eRA1dGfN
ErS70UQg2gVRKsEdqe24vx8wY738IXMd60uoPojdY906imIvkg+fvtAdfXG7X+ixaVQod0FsR63d
PU+Y0n9Ivmapl/xS73HTke9WZA+CuFCeINKmNhp+FHTI6b3KKFF8WiWgfs3fpfGEwq30q64wdm/P
XKbCLUoBDLPzBOy5XRZ2btoZZk3KsV7/+v3j9HbReXWcNsls3+hmMUbM0KvgpvdIIhlpYnW3OjDq
rjn5kn7uUuAfKxIVzMF+w30nwF/8fK6OUG1MldJbQIuqCfkbsbuVGNOjhCYlTpLhz2QdkH1bZXz3
6rG9EL8VT8mUcui0ghCP9jlyTPJBzG8K8R7s/ypLRZEhs5d9rfmh49rrZJmn9Lfy3/HeXO+wd9KG
bRN4Nvp8ydvwMqczxnPR32gURy4mYJc53VQ5cNnwnF/WOV01MacL9ogn1t5n2Nyz+SIMqYBPw6P+
0nSHGN291h4ehvln2n1VNIZyCAqglm+bj81xOYQRiFE/0W3tKSzt+UvnzQTZBlFitmtvS3fybfoD
MwmTgvp5Pq2dRfMFQ+zYz4tTo9job0te/X38Xn6wiOLGA1re9+PI7loTs/zcYEOb1Nwk6//lD2/l
2Tl/UG5CKqtv2KA9hY/kAmhFxetfio39V05HpHKr25+4nVMLAARb+Y5/IzF6s21+dWA2iQG3z2Ip
CByDqWRaRyfrSNG7+mAuYG6ctV9RIOZt7zZK1lv+vU2yyQKSXjOrOSPzDtSzesPnAWBjlG4FtPI8
Yx9Rev1nE4k+6SWsPUJK+313TrPzE7Y95EIIM3EQQHz3OoLwD0l7WlwD6UeQLetOtTxYzXlzEvvD
KNAwSru1b7N+oj+LWcomBYjTbOjVkhld40p+prhZe2xWKEbsxWggG5D6TRgysK1psdJU/+P3IP9n
MagXC72j+jKTnJDMY+XqISQ6+J15xLCF9hX4BlfNYNZj1mth3rn3BnY2obKJ2k1gtUqlA+ydm1sC
d1J9wTow9UrZD1VXNHEz+LJ4VsxmtMLjLpx2/dff2YoX2+WrkN2Mmlgxs9IfM+YhpxCvynVE4jaN
z2iEDZj6e0saOyFy2z7O40xMC4GUU4ekUj407SkZDgqhaPLV3u8pTdB/LnPMF7KbwHB1RGPR/Qn9
WGagclOmx+rU00Sd5Ocg9LvgIWqPip8ongqcxACvhW7WqyA8hIZNGT2vIEfjfnBU8yUenGJy5eIp
EL4o9UtLxpL5TXlA4SyTn76M4UFxBPoWls9/Gv3DskDHDKmO/Uo6tRB3aBLJhzZ8trpbzPvy+m42
T2b9hIJfyQatHKTu9262t4fIv2PUtss9SUYnJ+EFQImZ82qroq15cYHMER8I66i/M0/cScy37evE
KNTasi7UReXzBWAh2v2PxcEH4TDudSXfnmddPeImDI+x0dfCutqyPMb1fdIfg/lGDm9K4xUuBfms
eWqQk4j+EqYbY2+a9jai5Gr1TTDO26XplVzTHyv5tRFf5d4X40/aB8j/wQJW46BSilAeWt7kjNqz
EIMq8uryRdSPUfkTiJBBt8hbvFpx5WPmzN3j+xHybYLP79+37W0Dwk9h5HBJWXNjKzLV6vwozkcE
LbEcHi68JpzbTIEm3DkWTrmA181Zd2XrrhYfVfmXWd71Aqryw2Otu+iRDeKn2Dh3Ky9QfsmgniKL
BWflJmw+GyNWChAJcKtsVu8HJH4dqXoKED5VDnV1s+j3evvU4o933xzWtoydCrgT3JbDzwZTdnWv
QPwvO0PXNbyVRN00t7dDGQlyq/BtltDD0xEVfju9iUy/44aeOMqrb9q4T997s00u/152cyl0VaDT
JFw3ZHk3UiPgH8FA2cV03m6R5D+YHyXts1Q8ci0snhaSSu+eibdvhd8/YXsrICicLcir0rOAwjl6
HX1fr+sfh9VCTXFaTFfwmUCna1+r/O0r4ffSa3p5dSUEfR8pUsfT49KnHoZbNAFDJz60GS1c0bVe
9/vO/6UL8XvJTbMtaKYkEwYJZJBmo/LtjDFEE/YsQzKntOzEdBOo4YTXvd7Q7g7b9MbqFXWsFZyu
oLlVhU+o9PvhVzB987EoH62DTj5w0JJ9FsbeFtvm6GLTiobBS4aBwNH1RKSpSL3y9L47To7Q+Et6
s1IRmulUHaBWWef3w8ruK98E3bRUgyXKePAelY/VUFiykxUlj7qgU+Rrzu2AbfwbReLezt7E2yVS
u3+Rkzs31zCa6pGaWPsVxkzb9DxruOgwimJe6Vd7LLa9r21tpF0Eow4Lsac6Y9TlWZhzA4MLpsMI
jNQRDgHKYj686MBy3n/Zxs4zW5s4Jo5DHMuBiIo9A9jWzxm/NdDyF1dufgXT3Zj8krKHov2iG3Rl
8tdJ+lQ7yaq295AF66DN6jFBodUB1HHKnqS5uKUtNVfPVXUsGWq7wuzOE7JP+o8eIItuWxmTFwUO
lokCIvwHDL1aV87ZT3Q44/QLmOqJYcd0FHR+yoz4Nm6QKAhOv9TsbqyOauUKOAm1F6QW/xKXX/eK
yJmNXc/3IvUyBDgHi+8kuEzP339Zb8P2fkdfaxN9jTgMRb2/kGRa4THL2SMSyGWmMZaTIkwJmODb
aj+TYy+386F2196E3USUAjGf6UiaM2rxn5T4mxLe03Q0Eb5kfm7oARhtz5KeYLga4LLjhzr9vPP8
b5fv/w6Gl/L+Kv6GbWwowsTJZO6yYqRrbh32KdrUTKV0e/GwUPzzGGxtYnBYz3M0rH6COf5E3HVJ
RUiIOJnAi/MTJu70Kw4tEsd773zvcGxCsGIS+1WN722oZNafh+AgTk7iZ4ygmUjNjAlDCqL+1Di1
epr6087rXj/p/6+Afr/uTSSm/grnoue5LcWLCw9Pywg+p48EKBbjncdOcxOgVTtPfSnr3lt2E3/D
FHnrSOXKy07Jz14EjEK9WeQfJZTmqSYKNCkLDA8YncoMpBH3F5wfZm9nDM91d4V6zZBvq9s4/JpB
M8cWzbhR6ts6Zk65216T1iP33o/dxGytySRjGegoAW18xM5lHYwKr5NDyDgHyT7eav33/vt61laC
qxDFQM+mtTth3lftKT6mw22TPgzaIShucyzs+m/CzD0Zz2elYBDeK8djLn+bdyG8695774dsAncR
DYUI+2OlAx1MfG18ZYDugFYs5LEEYn8u4A0nFxfy3D688v1IYImbSDgoctlKE6tbko0m0Mc1J0Lv
OP8s/RXYpdthmLA/LdxbdBMCF9NKkjagI9L1WO4hQc1Mgg6yWXAcF4eBAIT+aHdIt5OPWBdXk6uo
J6v5/xLAOixT6D4YboXYGXQgYpAgH+PlHvBuRw/7b+Qk8vsxwLqQha4WLzVGcotGDJgggNZ3gYyl
Hm2X4GGhc3sMkNpLD315GwXAYfrmlGE0KDyO8XPYflSjQ6DB9IVhvNucej8yUgGxO69+VmtoWiGt
yalmCx/wORl+AsLgFoRr/qP7Np+6Q7jbnvkvDYf/i4eWuImHaQ87uEyouTJcQX3QHMhnHHXyATs/
DSjeifvI6bc7Qr+X3MRCyWqKZlg53R1NQAX1bx8p7kU9WINdIA7ExlMOq+VcFX8I/XbXOnbvkG+i
myyPFhJRsPoT1eswnGtWuBzI8fIGKvQ83/cRFRdc+1WypaRB1t7vXEE7R25LOoTXozRWD+gH1IMK
r/NQ+ZLkBG7eHVbguJDdZB7Ao1n5s7sPHMh/bjCtMkpJm4GsV62n38wIH/sIgJjQ4NAssuseW7QM
5oi787w74f1y3Vzt6z5p4ySWLlodkXUYk1Mfn2IB9xV4KUpnW88oAQc3dXorr821FtAYLAnQ1Ts/
Y+d4bQEwMJly3ay41aTaXd0a0KjBnNeVTF/EEIH8OSyogjJzP9jtvYB1Q1y9gCFGxEPpqf6Cige+
08tXof3c98+lifxfudzgdGuph7T/GAd3Y/0xDB7G/kZHFH9iWOy9/xrk9y936xKZr36MHAvFUq+U
qjD5kEtPTfAgvibdqV08xa2spwLfJPPVIhAAaWm7myW6k751hlO2h7G/B9ubppSOO+nR3nVwSdSv
flRkGkbfipcjYbSe5hcoAzJIM+x1OGOhZuNhCgZwZW9P7B3FTfQrR0sY05DoF1MDYyDloG5CGxAq
rDty+Gk5pe5aIv7p825CoBy05tAUq5YEmKbVUytmblp8H7/oFITIaWD/8B1v2mXveXduvgsg6+o9
540edzBhIXvT4jpBV+emF2Dfli3OKvj2RB5j9t23vHPytqiTIh80OkwEAAuNnMiltgV06kSyM49O
jOzl4+J16OL5SMzsveidD3yB3F89sG6JUWaUDMlzfOLNw8TUy9cdCe9ppzUP5akebqz0b8DtdnJo
63IMrxaOrbpp5JRj1nrJx/AoraLFz/SUXSQ2/+lc599X6iXjuVqNwFZkYcJ+mpbH2VNQn5OZqS3Y
EQGZu42wPfI66vi9YLKXPWwhAH2doRizyjDFmY2vrgMsOvHjuxh1E8c6mH7qp+LOHn4bxPvvhoG1
Hf4P7Rj3WAT8CzoJnvOgfI/p7NyiWxAiSnRvTbeYfNC9xLhieE7IXjPkH7/R6V9UV9q7U3eyiS0C
IJg0pZ1LuCJAw9FKEu4UsJOOdJQk9OqjFqjb4qUYgLqh5e9Oi/Z29yZ8tWJbKPp4uVkv40zBVo55
6o3dHUPMz2j6q7Zw0pp/BF69+gKb6KWIZqdqAoeq0I+KySi5cDX1ZHlZjuU8gmtwq7CV3rm4LpOP
d4ozeb1lr/Z4qAjpJKCay4mquLSesIKmbzAbtwPI89Guphs04NWDkvktjiNHMFPm8FHB/siuejAg
dHLOOoHdS+9pxKEykEIgvzWQNiLzOagNPmGnOHnG8shSztlh2OVT70TB7Qx+FK3FFMrLx5KLs+Si
ddHThBUcCTr+chRdEBQzY3n3/Qt/74xuZ+7SIIvTNFJWro4/DdxgcToMzvyZ4/ENeAf+InuQlJ2+
mrWlc2V1P1RSSTjitWuzv0BEddIb5HaBnPRu96qYDuwI/LFPu7TsnSNxacRc7ZJ8rBdrRk/7cckc
6hmbORhcGN3tohWA/nOVEVl2ZnbSut/f2ZnbqXo+Rm2aqMT6JrkVoFZ7moa1Um55Bt7giYeeQbec
gAgWHj3VKvMKpzBv8930fu/R1w149ehSq1uapJNmRgB7gLoOP1dC5BEmR+RgyveFIV+0Pz3bW3VT
tSbFGCjNTDCYfPrOABepWbFCJfI8JceYniL5tNDubeq9VTeRT25kLezmy0ClYYP57ToqDz0kHhK4
z5gtt5Jt/lPRx9+hb8u0kvIMuZaOw4Q++xNSSk7xELn9l5UCu9wVv3axQ3tBYxP0Ui3Po6WkaFkl
WspnOK8wdDw00oEqfAlpVgpfAi/fTZt28sTtFLqvBCspV61D5OcYMYxsI82ClVK0F14XNkGMiv6R
Nrny++Wqm/oUt8GyLmqy0xB4cHJSIk9kFMn4AQfag1KcGYSS1EAHOBS7a+80JbZcKdXqY2j0VCBN
c9L648qTkmG5wIxKfL34Jlio4ujVF/w/aA5Lu23pnf2srh/k6uzGYjdlZkPYUgdwUMeyxOLiCB2k
vnDJl+woAPE9KH/D8GFnh20pSHmAlW6tsqP79AOXeR76Alp/7hJ/JFstHwKblpcYw//InH0f3b3F
NyFrMOZGDM3L8Ae4y2pmI//CZ8MRFjSfPJzp1+wNcc/dZsC6lbYhWzVUVUQ0UtONbQswNsSkWVbR
YL1CIEM5Ri6KmugsunD2/b1T/GbD8Xq1TYyckEP/P4VmzbJX2JkCWhpRMulHOh8HtI8SCNbQz/LR
JmF8zSe/LD5qOfBzP8jvQpjuO1m09NZ+v/5JmwBqNVY3z/q41ifBQcL17kb1+rvgJDjB0XhKP6IL
hKbmig7ZMQx/s9a/XnmTPcqLZlR5wDfPVEbRBeC/I20/kO10W4OQz23rPuSr1vlHNN3rlTfBdIRt
ZC0paQkthvpplWyI4LN5A3a5FcoBZ9OOsqNslyBPDjD6C/8fZGJX628bf/24CJFsMudAQda6T49I
QEVuE/nAhI1DUNq0gcrb3fzvrTN2veomqo5DaMjhNOmPsmYrpa0FDPrKu+ycQHTEXmSxjW/Vinzd
+85v3SHX68r/GdLqqJIFuWL6jrUjJsyYPiaQ7sYfDYQucMouwPyd9/tWEL1ecRNEJTGxxFIiiEJX
XRxhHSSHngj/OXdXFZRVxA3hmd2W2psZ9vW66++6Ct5J1wTRFIGqVLFsPcn5zWpvnxQnVX1mfJsh
IeBhyborT7v3uJvgOS0yVofiZTvl31rdZ14EuMtRP+anUbtMMnXhvCt7vbfqJpZlYxPqc8fxvajN
jyhCcENGLYcX37EACHfD8PKfkQ2u3/EmXhlzZuliyi6miDiKL+YEYZIO4XEdjgwLAHYQQ8tuzbYT
JS+Z/9WXVbu6T/qEjrlWPaEZF4Mf0Z2mOVT9PeSt6GMhAqDXTEf3Qe6YsFKW71bwT1oM14++CVt1
FJBfa8KlcT35KQDZmttiHDyLkWTbHwAOKRdJJd3YH9fvnOJt7y7s9R5GKLOyNQFVBrsFKOIWM1ha
MP4QBsRjbwfFnv7ZTszatu26SCkXZRXXWnEzgYjLmZ2/cDUVwJUkp1h4XG08/o1x6N7C26CVmG0D
M2xdWJ+99aaOPsdeOXid17RYSARn2Ee+/o8q5qtvvG3gyeEopeG8pr6r5xYLTxwlza6dljaG26d+
JqLWZeLmQZnzx6dr28cToNNYBb2kx9EAiYQmALHTpCnNVM5sjpJnnmUsDv983U0I0wDFldraKLi4
u43eECCdgWerjMQhukIWA3A3TXdl9Pci9rZr12dBNTW4qD+23AmTu4q2ZpWrgZMC9et1KwgEwJSz
cz/tba5NDMvnoUkniRtRZZjrLuEBMR9gntldqCCiXYgnFa4/wPL2bwgC753jTdZVrcCGJOJuHB05
vREXmFLxalNcqYdieahjr10/sJkfd555J4Juu3YRjZFgVhE41eywOJSdz8zNtJ+fNfmERpezYDOw
Dls1Cgxj11dt56G3LbeszaNgAnBOQhAcCvDL3nBsFRubAOxf+cgz2g+7X3nnibf9tmC0ZKkyeNON
K2JkFj+nJSLAeBhjpozgZa/+mPSzSQq6sg9Sy+/bs6J7O699vYXfqW+2HThLzcxlWQOoZmsoa94M
j5INkVUAXx9T3EGxQnRkRTFoxd4u30kQth04q6qGxDAJodLkJ4tvaCjqtuA4nFpYnZ9Q/6bzR45w
qkt356nfasRdRdFtI66zLC0PIg5YYNzn6QcruBnR8jw3hR/Nr0nyoGfPqfXQL49F9gGX9eqsd2dp
+BKaH3d+yN472MS1uYu0OgbhQaXRRBj6selRV/EaVGMkdyXctakj1hQZO+vubfhNctaEUZQoDdeI
1oPqWx3VJTLC/ovW2GtbvnjZrS72VtzEtBmfkaATeNLCOEK3BzyUjL5M3xW3HU9YFc6By+/KJq/I
3fe29yaacbBD3TJoi8lPGZTn4dMKVgo+Zzd/WjMqm+QrFDNljGVOc+vl1WNQPxb+SB+uIvmyVgw5
rPBbDaKRN6X3k3IfdH61t6t3XvG2Gaf3FcjBjCQU8l7PI/oY0eOGPJwC49S7cGxrtveuyuDlDnzn
HW+7cWk8VLEwzaBFrIdaO5cEa1eGhd4DS40+RNWpfKHL/jz+WC0TzYfeNWYoSvIREmORugNMrAVZ
/QxXlD/ddNtmXSv21aiYdH+Tk0TZg/3MrxSxobWeFT+mH9Q9xM7Oxb3tzmVFmVR1vFBY/hBn24Az
6Vg+LPx7647eepqvcjjmuTqUe7D9nTiybc5p0jhOakH2veoDUVrSjhyJ2l6l4uFwL4jHxtE7RAf3
vU/2Nt0mgoXVaPUKs/PHpHeqi5sZ1zazKiZoOL748uAgkOQ2w16+sPfEmwhW65IFWZU+7IBTu6uK
J+QMQGQLRxTJc2/A/4QEqRlP/2iWenV3qJtAprRyhE8EfdBB8MPqHnKAF1a3uitKtxPdfVqgXQR/
exccsQaQ947ZJpTVvSkLQUOClOa/FNqCvfKF9Ds+lulZUO+M4oelfVaKn4aE4qO4MmNTeI83RoyU
brfrY7eTu6ibaKcFyqQXKm/fRMbAPDTyo6EfpAVebEn9F6xRNqrO8c/StVCZwy3VKc0vO3fYzmHT
NqyNdhDVXmqp9Nd5ZfRleChfLA+yGz0y09c/FX+rvbDWde98BW3TJFPmIcgzlYuTFo7gdaqDQnsj
IWR+DOyVKOI2PG/j/OGjbqpNTZEHrVFJlerqFZO47sTsChHRpX9si5fMji9cYOlYtp8WOpSDuBde
9l71GgSu2htNF+tKpK78h8nWD3HoZ9h0MnYA+YqnuQwmDtH7mgi+1xHfawJvDabiafrf8ILeUu+p
ONcB+r9ZJezXmUf9eXRN5PKcprrdbWDtRDZtE9nMMM+UOCFj4TpF1GN1g60drALhHoAH+jlGtK/+
NDHbWkmNXVCmyeoDC+Y1AXVwp5EP1ocYUZTqFcNhNKqbQ+iWe5mosveJN2GtETUrknROk/o0uDHq
Va/qL8TTx2/TKauPaML0mTd9aOmgoZd+HL7TofURQAtgIaLk4aHhOB4HMC0WU0a7LWw5dRpSnxqN
F2E/GO5E/60FFfiIIpNKCraO1MbrrEPZAMAP50OIhnOAtrEYHXrBwUlml4ezE/q0TegL5XIO5Iht
kZJQNIDQ7fxr8AoP6SDi2DP59al7xkIR36Aa4siuxuSbZLWr+2drL9UKPYphBrUL8jOu1YCpAbhQ
Oj262ugRdus9/zcaMDsV09Yeqk8ZDiDWwjWf+dn0YSwBQVaPIHp8db5RsLYiu6Fz3iO+6wQL6lRp
+wF5qD+9fbcGUaqS5VJacfvW1mO9PMzCPQUz3oNo+kQvndcZ5xyRrhs0fvaSyUsv8Z3Qr2+CoDbN
UtWujGvwP0cZr43ExyJ5RH8pcJfzKomZn/TPBYm94guCXYu2gRzBaAs48u1dCDv7X1///iog51Ob
NF1EqzfDtPM0xa6GQhKjySS9WVUpG0fFLPxvKB7vtAv0TUzMqrBBpuHS1MdfTwS856chd+CRTYeY
ECh1Z3xIvBxbX2yB/PevwYuowXtfYJvzzWoUacN6DcVH4JK03jLjB1ewhsvIQ9r9mOYPC/sSLT52
oPaXxJQSMJ1vuguqkllkP47KL2v+uhT0VMbylHbHBgZB91lTz1PxSxchrd/N0b1A+BKX7+//+L1W
or4JsLms/O+PFwEZuQnjW+Q8apWubdochUMMqHyfobW3TzZJ4yRnudbqBCsFhuTN9HMddKkjzYVV
MdHJGoDssa/tDth2YqS+iZFFHiiQhVh2Vn2tfFDTo2m4smd8Cn8Zjor60nIspKc8sBWPPrX6N8x+
dy5vY5MchrLU96pBtryOIzBTp8Qcjh3tcgi9l/le4DWJ92ef2NgkhzIilUvTQd5TUr84yV6Ey/Bh
gBsa0knD3RYvNX/ZXXXnGxub5DDTKUbqhrJfQuykvG9OKZRxtw5vIMkXX2a3dGPp+R9aT15dRMYm
Hurglqc4JhZ0pCMOFZjoSUc6OhlCDN64MuCaA7zhvTi8d5CMTewrSy2SCol1k9k3D8FfK/0tofeP
ylvr1XTK6VZO4x9G3AuX+yriqtq8LKJAxYOKdX8IDgt4I/x0aO9EASYplNilP8nnKT68v6kuPYp3
gp6xCXpGp5hhi1DnY3S70n7b+/p1XiHEkzt91Nc+6SoPNIt3oye0dzIOiT91+ZDX/movB1sEJxze
CmLftBcdnC5a5Xa2Dh4K02qKVvyt1vqou96FCKR7ynzYxVnuhIKL7M/Ve2vjoBTLkJbIRUxrhQAn
1XEBdstRDNtj8iy7jEl/QZ5oF9ca9j7bXhzYBMC6ViPcStksy4fl86rUkX9tjiaKWkwlkaB/3L2Z
d/JoYxP6KlOIk3GkoS61NyszFB5Bhrt7JL9YDuvixRQdtQmp9bjfg5fuPKu5iXlFkBmhFK7wUlhL
XetKx/AXaCWnRdHAB9GQ2HgLvr87/0t9ZpiKYSkWY7jNYdR1M82E1dgliRnOeHXugQNUkYFuxOdO
8mYstGR7/BjXxyB5+IfZ4O/VN+lI1aRF0JQAKiR8p8pzjCzmNxNdPz8/pcnzRdGvcobuYfcrv50O
/154cyjzWjGtbl047J7dtsTLuv7ZdccCtzpX40bTHACQDdykU4Go+RDf4b51jNu9uvzt0P/7Z2xy
Ck3T2jH9V9M5OLQDag8oaNNyLs4RSjgehiPfUUjqdgRa38Qxq8bvZTeHykA3OpAFet19cV9nHybN
44srdvJjXOWyYwS029uoPBgInkpAQZEIiP1J2Nt6b0eW379ic9LMbKrUZFVIqyScae11eIJc96qt
j7HAlLt1iYQ4Z9wlv8n2Ryjrtfr/4/K/l9+etkad40kN2fmTj/o5XrF+dxSwnPOio36uEKnZyX7f
BMtfvfWt6tFsFrFUrdp8qI5W+BpLh7z0mi9c9QiWugGqHsKNptuG4Insx31+wIVr/d4TbxKNUcuX
rFrH0l30IkbMppDc7Z0u8hJ8dAxbQecdL78Xa7pHUdpcjuZyKpget870Y2B0rlMWgZlEPzd7btrb
ocKSpH2uhNtAec7j2wU9eeNlKn8k6kGeVi8944OO9WmPIEsa3iCka5gf+36kx2gACVPj1FYx3QmG
p7K/m3U02RDgLzyRQmyKEbFt7b+W4LVM4Uw4OjCF7JwLmNVnFtwP/S8Rjy1vvNceTLz5bEH+0Gho
6TdfB8T12rMKx1c4ZsPHrHyRhtOi2B2AcVQpK7/PP3f1S2RYtiZ/mHvMo/xCgJf7qRe/1ZBFAUIL
p744T4ldBmfYZErp73aJ3r5kfu+99Sa4ulTlQWk1pWPkUgJFJROIvuTIkS3FCTzsar6DYB2JrjuU
e3twb+FNuBctU+zjla0Ww8U/COkt/i7SkYqi6/3asgev7G9w2HOK/o+DvbkJ9nMDqH4o4WCOTsgE
B3qehdDyTZ64ePuR3FiUg727p0v4X9LN3+96E2OVuk+lsKeSyE4kTDC28jtmsj8qiOf/UrvfiWvq
m8zb64O+Ca9SmCtaCOr4cfhc0ty1PgBSROQtaGwJA+HmKC930a10Ao0xexhnljVu1fqhxJAAQVTT
UR61B6W3I7yFxRMYITZj+C033BDRxK8VsxiUs0AtfRUmvzFP8bflATfEbrQ5wnXsd8mh+KVBN7o1
74vUbr9HhxHos+n0TvoNbTVv/JV75mtT2NSuBf+tnBWEsaBmP/GDAZb13tw8VNUPS7htpVfcmFT9
5VDTNO2tu8A45BHnt3+pmrVhMAN87F/WSBBhJWB96nB4iD/19ee6HWyj9qVnLLnQ6EVMb8jtSMTZ
6bPU/VWWvtSc4+ReSRx58Krv+UsB3ArXVb3I0a+dkzO6qUhTpPTFkoM6DPZq2dEhuPzDDP5KzI9l
eTsnyFgfkfQsk0MSuBmm9P1dPxwpX2b+Fa3+YJWd0+eTY+X2tLjDOTBfdcFewi+DaOeoFbMkFFHD
rjr8lZxwPFrPfeLqvWlbvU+LulG+SWizoMhtGfYk2tL34Rx94H8oNHRDR1IfAnitqk0HBRKa4AWn
JKJ5D9G9+z59T++kHPV91k15BPWe6YosnWeOuYJAuCMVQHIeJOUkDT9Tw+sgM6LDgypP4lbKSa3s
8FcREIWezO6u0Z/E8g5OVTHDGHda5TWJHc04owplvOY/uif1HD8wKCrpH7Y3VmSrz8Uv+Q55kehj
0pym+iTfR5ZdfrcQpL0V8Tz1hSOAmOWLhEmScBpFp688eNfLgzEeotpesNcUkbS6n3mRH/PvgXIy
9RtEErrwOAwAqR8s4TS8FHemlxq2Sg/vCzBgkuMzMpKgM81nxbgNEcXGblhHddtE6mE8jefkrhm8
pXP7oyXYsICRBqi80PT502w4aY/JXan+D3fftSO3kmX7K43zTk0wHIOD6X5gep9ZVtILUU703vPr
7yJLR1WVOl3ZB/dlMIAgVNIFGQxGbLP2WisQSUM4p4c+vD+BvOc3s5rpR5BZFaAPN2Y1+VptYBFU
KLmCrIgF2qoM6mDZArx5QWm5zcSMt9m96e9BZSye+yP0OJ0fTrER3xIMGfAKorY9dNcxeGgR6H5M
7vG86AYHSaA9WPca6NTf44rxC/MXlWEVJpjrrRwRgGdQI4Llm30TGiBOlpvOoYQaFRP0EbjJk3jl
pGtqbqolTCWWWslySN21T125h9gJQ+HiDi058JyQh1jyXbVucsvdov4QXFsJW2JNDMBy3iz4d3Fd
f7XlNAuteNucvHv0E6KSW37SNtq8S9Z0p4Hs/Iiu98C/nT41pwIKdzAmWqD4JgHihvkaHeEgT98s
4kuu9L+pcnibUc8MN68u2qxBvQUSdyUwRvKphyMvp1ELReLOn5OJ5g7Q1QwjYQdtSp1CJPi6sQ95
os+gmgRVmSJfQx9TXVrdLpjTv/HAJS036xw3BtoHqDP18/ZaX4JwSmFO6+ZeCWSlbQOnwsj/b8tn
kSMpfLvnBYzJYlYpLOiAQcFsGsAj/gMoPzxL3OKB09nn3tsIqvvEojPPLLoyFXnZNjDk5W05DWtL
FEulJuDfq+1drf/gOZ3k9hpOLChyi/uiXgXhYxZe2ekNUQtUSoJWSrpXuVEj9znzBmmt2boLT5f8
vDGd/Nl9ntk7jgHxUGeI+hf2zIFnNddsKAXMXTLnaqLBovMA4a+hwWxuKYh7J0G7hJB2K/JFIfZ9
sqL1IczWenxi/V3XrhxUDlXNxAVVE+RILRvPfUvsVZKcYD2aMGPtbzbg0hLVgvOkyCa82RNoW+VA
K4k9CwZ3gl0inP03eZ1fX8U5v1uhR27oDaKZJVSnjzA0vNnAvRgUB+JewaSbOTqset27+3wMXHIr
zgneet+pkhaiiqAtncbhWJs5dcFzI9m1NnH642BNCob4QYv5dfJ54yMq/LMXKz8asnaWta0aiPWK
WQgm73jGMrjvU3A0gxx/ABYDUIDZ0pl55ZpMSQld8pkhwat1Eb91waM3z8y8OC9zI9QGhPGCzYlz
KCHP0E5qgvlpUaIivFkwbxU+8CGMlsU7Q7uSWNvj9gKifUQ9ftYjZ8ZfTAuDOyHCfeW0AfgQOq3p
AooU9gwJYbVAjE7ceca9CEBHDqOj8xYJirLabpcCiKF135W96OSB+mBU0LSVmrjiSib7hs70EGY5
zLuL1A6XJs2z2dzxvbjtbZjlIO58KFcYRFAOmQx8oSSx8quBoR/mwIVxM8yH/76X9HMmuAC+fy0G
dj6+yB7oTFXTCFxILdK+sAwmhjd3595EQe08WFKEBiaNXKThxjHWASRpqwvT6IUgmE7OZ29HtxVt
8Qklw2ticzMaQEGzLL6KwJVroYAeDCZQElpf+n4uOCf6ORVcFnU0Y964lNJgafeA0LpzGII1IFCz
iMwhcT6PL2Kvhlf6We+fTcdhQDLuc2QfWbozu3mWos4FIXHowkGYCxZOuS/poVPQdFs41SwbFD8F
WDfmNluM4+C/ntr/dl6S42ubxb/+B7+fkrQDobVbnv381857ypMi+VH+z3Dar8M+nvSvQ/oSX5f5
y0u5e0jPj/xwIq7/s/3pQ/nw4ccsLr2yO1UveXf1UlRhOTaCOx2O/E93/uNlvMpNl77884+npIrL
4WqOl8R//Ny1ev7nHwJL8X+9v/zPffuHCKftE2R3X/L4H7uH3HuIH/6xKsKH+Lk4v8LLQ1H+8w+d
yy9EcpPrnMiBBqV5ed3MvyglmTQM04DQ24A1iYcL//MPSr4IwQxdCQRwTS4GbHqRVMMunX/RdYJw
LwTiiBCokvvjz9v88L7e3t8/4io6Jl5cFriwGMbK21hSukF0buIGTE5MAUaQs+kD0WMlUNFCDzUD
BYseTHrlL3lWr6r8iZXJPG1+1MSF1AKInmmxD4ixd2RwLPrISkmyTdxk12XuzBVqLkS5rDvIaYNY
pRnqZcPq5JXyNmzEQslgTpqbFkKCFdPWZrFwEzLxGjbrTcRmmbeB4tQVy+gqrwGhClF+y+CvyABV
kDQ/OUYDkUIP3hDiQBT5NfMHl+GS2doqKOgkqNc2Aj42NWYmkIhNPMfTzHWPTjuHWgaq0EM4tFI4
R17mKCyMJ052FEkGi51PyozPFUcapAwqS5hsrjf+JvMfPc9fpMHa57d6vOepvk4D+2hyRK+Yt2xR
91NUMZai7HvB1r3dQCUOqJ3oUZcFxJuSSQ7+raKcG2Y5Yz4YDgSqC4qnNokn7ZAM9hwA/DE9JPU6
r6pFHCXbqIEiUMgnTbTmLcpqzSW+dHiT0OgUCKx0ySyOT2EQWgKbgnxr94A51sVG01CMopkTLRWI
3EFBDXxkVWkoIETo1NERjNUQkKgtYLFRf8cg1OR600JHxQGx4X891Ag+SO6vJPEXLErmoreXuQJd
wdZrrxLbQ2VT1W4rI1yoBorCaTP1VDPriUghlWc/sULCJgD6oXAnMEU5Eh30a4hKFTeLpkXY74EU
tEr+VXnuJuyQCHb6FADR6hl8RL7FCndh6NpCa0B23bdAiSNsF+TxCRiLxIpqBCGiFFJeWELDoLvT
OshZKohPpBpZtXRGS+Q3iq6x8LWsDFPf5LW/7noOdWOQZtVQzdO6TRJpsyB70KKNU8cWA1JVGc51
ZJ7aLto2ETjbmwqyAeFNCaWLGjWSQflowjmm+RJI/bnKvBMqr/BW7zmjc6Hv7eAr0Vd+tiKoKfQY
XRVptYsh4eWBG9IipQapq3xu6sUkhAXhBkW77BGqnoD3w0f5OgWTLNh+Wom4SGjAzmhmtkf8adyk
KC6mKPCWGDwmNZ/gH8wzpZ/SIIOHHVzVtY31LOrmJIrmqkp3Qciv2x5V8Sp/glwgEl2NP8ta/atd
tjMnRn201t/ECq5oQLvVuznv52TyfvLQx9T22eQBphKQvlEU5zP2W9FQzHswd5vkEOB1K9Ygv1ZC
pTbE+IzJdQCNg8zG+w6iWZIXFjXTB1NA9KjBwFH6IUt8K/WyWQbUkiFhIhnQ6jp2LnDrzcEzMhQU
AjUQJnDDNXPlpXABPMBaENVp/RtasXkt23kRp1sjrq2yB9eFBhxsHE1cDR+UawcrTTrPRgMCdREt
cj20zADevRMcgqS8p24241mL2atYVp4fWTSRYFXIoQQFTZ1I39pdhVhPMFUa3caIZ3UkBfGxmHki
hl3zDd8m/J6lg3Em9fI2gXnRwZDHoGsnlacgeebP6i4DNDJ8LLlaJhGCPrxJT2EKeRBO62rimuai
g0p9qzgCukqbNnW1Jlo582N0l+GhBEoCXtwE9kZF4raJxNbPdbKJ21xZFXlOk2pWdEg5NFdt64H/
Olq5Ulv7Uq5qs9+nYb9k8ntt2uEk1HoEa/E0EQW3W0b2aVKcbPebTqGd3hd3BAS2WVEsIlIDPSEt
pNp3NeLsWmrlqLhjLYHSAEgGV0WEmFuopoQ5cxvsl3URQv0WEc/MhjoT8i4UM7zOkH9wV6yCtnW6
QpMg0mEQ4nStUqZLEL19I747Q3lVGaFo0w1nkpM9KZGTbuAO6sBL9/JHkN7XdbHtY8zTXQCZKu2x
hr5uVugAPvlwH71+qsJDhonfQGaX+7c1BIJt6M4YTFzpqrbqBDrOqsd8gOy6uWW1cSFu8DEFNi6e
wP4yZurcUKY6Xzw5afo8S1z9UKUQkCbXvvKmnXbqJPgw/O7V2Ppga73/3Ib4+vnHJrg0qDmk/hQ5
W6llEDR+HITs4OvIamjCahEgEtKcfv5V/1Uzkgid64wxQJOG/e9yG7FIU5NHJjs4wboPruzgManz
v+c/vHYcLBgKARFMHeYYonrXiBNDykNXATvIXbfuUfSXPicRKG0HtwH0zc/xPswmwbZ7bgeqj0W4
8NwLr+6jDf37HZxlUlKbl+DrQW8SxFdQmbRki2JUUfu8N89ytX+2w6UChSHh9HyIGCLOw8JO2aGe
d7MWHN17WOIzCBQha9LNw333FbU4VnnbAAJ3wbvX/2p4mlTplCqDo5+H/e96WRaQEfU5erlF21D8
mzf20tu54MVeyC1bDzSSCUKb3xAB5cns8wf/y7aZLoRSXMExOhtGqRnzCGUa7EB1zdL5bcbreUlO
VeZDyCy/MGb1M13gsZvRioQFS5U0zHPEW0cKWDY9AtteX141olg7XWLpRjSFaAwSCFAJFlgTdHYs
kR4oK34LYPssq9sZi8mmAaNxqzDgVDflfXLKbBhVEWKcfb2pCSKiQyagc1A7ZNRr5d5UfT73if+d
EQQrmL3Uk3rbFc6U2ilow3IE2lPw1aTwt8onLoFDaZuFcFEO4zpT5hOoFZG7TBW7MkOUI2RPDAJB
WgdDBqMSSXMoj9RmtgniBMVjtyKoF7HqN5VrrFQt1pnQQJnl0wOh0ESj0NQkmX6Xge06q/O9roxb
FibXjWMi+JbGVxJ5IK8Re05gsVeRG88qmtvLMAx/qL50Jmb/YDrhvi/9xxzsv/MUQWyvBgA979Sx
yNqlScGFGSfbsNOjeW2EG9SBT6tW3HXFOmzDiROaIDGLyFXVApgvoIYrgAeg6TqLywmTmUX7ErrZ
oH6sveqmyA5gEpo6LiicodhJXKCQgnDaEuQKZLmoENOp4+tQ3cVpuPbNdta0EjXIALgpiTk2o+l9
Uge3kINYdGZ4bItmmioKorYeYs6afde4+YPUkezOwAwrjCuDalYjUX2lQJ3DxTS3w2nE4pkJzVrd
vFRF/TEW83MUwiBiihLFiHE26Glh22XqtuWBOb0FbvSqv/v8qzqjK/3Zgkk5NSWjAHqcLQKqjpva
TvPyoHb1lk2ddTpz97b1nykxjsLyZ0uOic8XiwihlIhx/7sJROR1YthM9Qfd5qucWSSxtzLJrx0d
pNti2fjltraRJ0hMBMeSZKFFoN2nC71bq2ZrC6tZw/s9RFC+9fBpRbY281kDKsPwDraW71/7WreG
oTdvnKPU2cYokFLJU2fe+G5kMdKuWiRVi/bFVc20d507G54K53wGGahp2rFlGyLEZAJu7K4k7JvP
+/ovXuaHh4d7/n721BVLCOjn+0OMasrYvzbd688bOIseDS+TchgNOuZmRAbAcfWxhSrmadNq1Dyg
pwBHBiru0Zw8JStMzGtzdSlYNVZVf3yblJvENAReKZPy3IBIuN5DvAHNZRBgdaTa9LWcmaU2dXUf
jnI4NxCRzygYW8I733gW3pZAXiaojym0gWPU+WVISKvwmnOxqxPkzkiG6UJfhT3k7pxuqnx3E0u1
AKUkaDnTST+4Amm/DrQ5axC0d25yZ3mhC8/C52MfDp+DoAhj6Oq3NS5INeCco8Q8lLZtSfsbSzDv
e88E+t3U3gZhufRYNGk6z0oZ9JTrfA5xbSQQX5yGWlxhnmtvTO7Ard2KDFD6HhIOPUiPkmYVgXe0
0FHkIcqJAZ7C1qfI6MX6Uxj1VqX8CUP2s+sqq2h+gKjMMvJgmXjgnouap8IuD4GDCAW7bwp9AcB8
1Db7DBLMvbwyzcrKMnFMxV0GJis92fm9mLbgXeBwHLqmXBL7xeb+1AZrIer6XAiMGMUk1etp7qeL
gIEWtApXpYtckdlP6tRY+bGEGOOQ7jRWpYmoa1lciUpHrgz65Khp8ixbPdC0eGwSZ+EqQOQ0csWN
6limxlUdAYljQp7aENuy2rSktJrw0KTccpESFiDzKxqEBaA860lz4VOoDnbFom7bFWTKp8LbSw9q
hDGse+97abhLbuSL3r6PuyHL/VDamMy9Q1ItQo9/Tf10XVfpHmoWQKJefT4cxpqwsyFuGkDB6MyE
8fobXRwN+ipneugcE3+npwoo4XAKVvfBKtiSprvrNAci4fbU7Tdet4fSlhXkyGsYxTYEcM1uQEYM
areUaFbKDStxnVkJbWiMIstj/dQNsglDXKV1XmRxCuID1zorq28k/ZGjGslG5a0fd5ZmzA286yCe
lnLvts7M0JYNXrBeVwfoaUzdJoC8FRhbQmDG1PfCWxHvm2TRxk0YYjPdxKHNziD5iXXhBUNprNf7
0EG6IgofqICqADjlx3Dg+xm9aOI04X5w7OlVHF35rJxwh/5gTY7QfLn0BbVs996wb2IIFHvQlusf
a+3GF46l7HjjB2IaJbj7RM19beOE1666ihGbS/pTW92Ktt+4CKAVXWip4hDDeaySaumHK5M+oDqT
qB9UXRnmhhs7MCVt+zTdNEmDVb3FROJNYgA5A+8wDLSudad1wMG6tmoTCPJC7jWOGEIJKDDpg0vi
Vn/VLUxw3TCVgBnJz7kwMGpkyDQaoob+lkbkWcDy0OL8SclMnxiNNiVd9ZjJeNrZXzubwHz41uWd
PQ3sbJpEEGRoOLBf8ZrFYsr9uw5c3uzRMcBTY1QThjFB7WCS1Sbyag9GCVfdO0R+bBmFAKDoKUIx
W/wdorJRtTEIEHBlA3FVcBl1vdX0VyUMvrxJX3JQk8VmsY8SA9N1990tAGnW6KaO6NRW+te8hRBI
p68jzi6ZHcNadzZsuID/wgTcCaGf0zAqR1Hdj0iCfA/KbuksW2gTkEsZAFdM2x+DfLjcaxx1Vvwi
FT4C7582fbYMKwifGEXdJxA5qqcECZZ+GU34NUoOUc1xkUHgt3C4rrhETEvHFEIQ0DpzmRD+oGnf
qOTYV5YHvBXogb+Xy+wr3O1+4MhASu/zKUs/E97FCoYmlS4F5/DSuHle2ufnJmTBdR4ftcAD6Y8I
Tr3z3NSDzEEBQJLs5bTw1wkJZhAPt/Jkq3coRQiBtpPLpLxrtHpHtaPLhCUBAm8cVMOlJ48ectDW
YBaxSAQSCgNnYUX0cpC/qerBjUNzrWr7ucz9GwngeN/J6wrjy08dBOUoPBCGwJACz2j01STL0olm
lBjfRYxy1M6YJgzWQLopfAxlhH1RsTVx5VVZghjJvk7TbNLoK55XE92vt374zUegN8ltAL6qiQb3
IK52PDga5i4RAIutpL9PwJeBMHaSI4jSH0n+HQEtoILA2VEARd3Sb5kuHgjbe8mjn58C3gy902Nt
QUSwi5Z+JJ8dtSI0uSl8hGg9jEOwccy0up85LmQbYu0kzeJg9EBJgtMytFIjnWT6xmvceZpe5X4/
S0Beppq1yG7zrJ8U7Y8mv4mMZpnQHzGQSUaNzEHVQX7irgCNBMEd+MKdwRuYuBwREreMr820m6dR
NY/0eNWb+mwoenNjfBfpLZYYWtwn/JDpuzK+7Q01KWNwpglEO+tF0ClwIUqyJoUCxuVb6xrLUstX
Moweu4ahsq+cEOOOa9lJxs3BTuiqsaEyS9Vci9RaCTA9JIcebDJQq0ByAXWRcNnslQpgFbGQ7Wqy
SOo5qyFXlCp/2jjutcZiRP8fNWCjiqpaix7WQ5pMC4BKUrdZ0ppfyRqFfD6/sAjpH7PHw4hHqkmZ
hElm/MVHpgJUh3UFz49kLebG/cDpKhZQq7++zJj2W5hnaMoUJtwxrHzkfGKvy9BIY7/PMXHlK6SF
EOYBKP1ymY0Yijs+zpAfGxq8iXcLq6YXnQYPOD+aGFEJSuua7ilAKFvI0Crzr22bWWXdTrXW3Qp5
JwLtHreLlBrkExt90skKNMrmMhDdMsyxGpqBZSKJ1CFXVkpUdDjNnCCFE0osyWCEKsyNmdZWZwqL
M9R4p8h4p+qbR9QxcyFrYNxWJJp0KrcycD129pXvbqsmu/HAB5LmPthckVTS7mL/O/iUARc8coxa
ZLqK7DlBTArczYlSh4hnyxqqLsp+JhFczA4qgL4ljQc/UzOKiK5t0xlrumVVg/jWhbvN8zvRlusU
gEuNf+X48np6w/PvToO0V1dDTsjYpdybckiCZ1ALD81vDWA+SM4FEHWiAUERVTXPmT2vCcoUy6ey
+R6Hd6n2lXRbt5e7ovCX8BLXnniqi7oDz8lXlmyy7rkDN5dMzLuWIdajg5mDIgeRDtEuVMGDGIXw
YMqjlxaihSHSefYiYfFcwENRqrOgt4IZ0Jl1Dr+Nq3rdBGyqA+2Xe+2M8M4q437reXDLEjCzO8DB
gidgGZQRUJlQZHXjtZvlOxPpwCjtl3p5Vydbme577Y4jBuIaydyTz0gAWaKHFWDMBcolktBYmF10
YTW5NNzPAhAV1/qI6hiFA/tmtQgWbDGUAV4ChP3udeGzgstKdUnxdensbJmMpch8Xw+KI7uOV9Bm
9AC3QBZsirTEKlgNujiDRNUltrS/ejo4zEN8T9fFb0G+qkSELzFVDig4lFqWJoo9+Pzy0/3+LVOC
bDii0rB4pHxdsd99y63R2chZ6pAk8MxJLq/sbkvs60h9SwNU+4l6RvvMm1TIYYA3qZmBwW0LNwsc
m05w0gznzuuMeUHZsfeLTYVkl1fmt3aXzloUngVDCKO4duxnQ2Bh0E9Z88NpoqUyv8conI46aGM4
d3X46Le3TRYsHKBW4/q7G6OmvO4XWnLX5kdk3m9655AqdkzkSy/ui+Kpp3QeQHn6gnnyW5+jL5jJ
DQrIgRTqPI7bYmWsVI+sUD1vt861mEJ5e20s2yVZlcCVaBAFGwQnk6lzuFRpegbExzpx1vaZ6ZeB
Y0U1Ntoe2EWR94A+T7eDPg+gB5t6ou3QHSfbCpfhugLANtn8bd6F4RY4ZULBMcCixdR5CD1pc9d3
E6QlQVGIlbOcGbacO7ourdhg06T1bzHnHyp6XfeHFtw7hVNvG+iU+Y1chom50Gx7HqMECyxoF8JT
v4cCh1uTlDIuodxB6dk36OjI79k2a46emWIerLYhEtNGs/Js99qrEDSW/UPVQTtP+idauvsA6PHP
B8cZknjsHSaQ/iL4RnRhjAGudx9KqFyjFm3XgBcnBKkwbqMuUJGwM0HMYTLM/iI7BPomJHKOUNeu
JwD/GykyfGJamfWMi2TaAougQj5U8LFp1AN10KN0rE53jt5fGMtnTGnj7Rr4sKVCOsKEzX3WY25n
sAhTV3tEbhjvDowhiFDo0KRRTmbx6DnxPKDLi4ONGkpQ264lPWnlUYb3th+uaaiv9RQpS1egzuUe
MjcTwFMzO3/B978KHIRY6trbtqX7/Hkv/55CoijzfnfbZ5BE8O5LBknaFsQXybIF9ziItnyUYdUO
QH7K4ihu53MkyXbe/Ocn+BNgdXw1YM4QXWc//48CvAZyi38P8LKSqn4pf8K63qO6htNeUV3ii6Cc
64BucQTGkf2FxfcT2PUFEXNEWEwEJBn8uqEG+SewSxP8Cxk8aaxg8C8NfQjC/kR2aUJ+YZj0gbzX
pcTyA9W3vwHtQvHvR5OUGUBm4OsUwyShkKE+G+69GyepjpQECuFQAxOZnbbmXQYvKzcMbT3+N27s
AADbjH+N216Pefs9bgRR6s9T4GOBr7JHguPdxd6u83bZ84u9O/ztki3lIIt++312upn50HrNQH7/
euBbO2/397bt9Zizx3nbPf4lxx4YH+e87Uwzu9fG3s45u5+/PG885u3Asf3Xa7/12njF8Ziz26uS
HhQRJjBJZzveddfb7Yx//eVjnh8+tnXW/thCCkGJqedTcHMPI+Kvjhu3vV7w7Ziz2zu7p7PLjD/P
DjlreLwey32QZ1eBWJUlOMQAAk+3memmqEmFznmewvv5tQm2KNzwziTp9vXP8UAUf0MVuJTBbDwZ
WUIEa8c943+vv8ddXSPtOebZh3fHvDU4Xnc85W1bmgH6VjropF838XbY27Gv12ONySz260be7hs5
tB5FwsNTjdfRQRw03sfrUzR63xHU3wz3Pe4fWg0bZq/P7/Osi8YrxuBgfG31rYHxr9eTX5sYTxwf
X8TO4+seIn30JlCpPRax4d6o+vmw4693Nz3+fnvuscPH53zbIX3ADrMwqJd5VkIQuNMgCZ0x5zT+
l4hQwperYSPqnvu6rdQ0gOt6iaq84bhxB6bMetOb/fXbqbDOg0Pkqdej3rb3Wj1xXW7sC6f42UoT
kFuHcii2/WpYVxgbjdPBQow9VPl56ONpXvQgShmO6Yf/Aq/v526NMO/beUSDmrSSXfyuWeIKsi1Y
sH07LALc6xghlfbrqcZ9meoXvtHDUv21XWuqF+rDiBgPGLfzHKWVZWcmi/ERxm12Q70ZZAqRTf31
DFWOUhhPj4N391dlpFgz4T2NZ72eD7adnRkB5T6c+dZyW2yLwAiPb1tS6MWqpEDGY+yTzkaCSLY5
vLZfbcaCiklZdP/RS+SxDS3WX+d+fIljs2p4iSlK3N5aGLcPL9FrSmM/bh8f49OX+PYMby/ybRvD
i333Iscd44tMKUCfb03/uxcZd68vErEkFIcOLzFSZrd7O/HXS3xrU0HPc+JiZC/Gw8Ze+FsvEWm8
p6rL4bY5wwss3BrOxZ/fyHjNT17guH88fHyJPumD1dv38PYSXxsYv8KkJahR/PWyxq9wfIHjZcaT
P77AmMaI7fteAnWv2l2SXBRTRNri27phxsrrUPw8/uwS1LOyHkIT488gzPx9GBvfxl+EyOZYguV7
/EVrPbw2JERuhut0dh3fRumy6I36xivT5JaDfF3mPT+Nu3hvnwTt4sN4dFaC+ZL7kbkdd4oMU0NS
UfF65SLrjUmEQNhy3OsX3J1RrqFabGhJV1k1d1ukKse9DVCqyxae/uvzOH7983nGvZ2Zq3fP05qa
Nz6PGK40Po9dO5vxukaZvj7PuG/c9OfzjD+G51HD84y/tFad2MfnkcPzjDvH5zG7UqzHnih4akxK
r1XLca+NwD/CUXgeKozglcvkb1n6N0mEf+fVGR+qOv6zao/FSzIUShTnlxru5leFyP+OQg8kej5z
BK6r3IvxKO99gPGUVydAE+yLOWDrTAWTHXlDAXv+1QvQhPpCDKKowRWwlEQNu366AagHQQ2HiTw1
CgsIH+uG/qzv+IJINTXgPDAiDAqC27/hA7zCH97C0gLBKx0IQIjvgmtNDg7Hx7C0Q2kufeQorFZm
PkQt07RCIYVEjYKAdCBW/NhB4aXP7FPQp/mpS4x0wWNGAKjWMqSn9TA9JJj54klVKycFB4DRbnUK
ZZciyOQmDF264n5WHUCF46OyIaynYMJuVxmLnGUQ9sYj93XnLuv9+hu3S3PVR6azVyUtV4lt2z+I
GehTGnbBRm+BLytU5s6zitctEl2euYt0yPVmXtrvtKyB0rei6uTXbiRgvAoxt40iBr2PSvuNUVUp
2Jal/52ijAnFZ3WSFVZQqWKROSZIEV2ZTVLFUWGqm1V75eaczhwvgqo3ohgWbyuAyJuQYzpoB8hg
WIRb1huAXsRZjRyFaqqZinmzQWZaT6dIqrVLv+aF1YsOORzTt8HIEnsVuqvN1I3bFnzDUzvb+xnR
zKmPSNIirjQAnBwvBxDc1d1bGOElNO6lUYM0RIsMA6r2OX9Udd2i+jDpXX1eSRmkK7BeVih+JR1Q
sWUc98GJ215vWqUjumjGndKOrIayDHJpPeL+FTGSa6YX7SItovpJD32KHDtSB7FnxLPGR+YIdR4M
oDkdaKwcjLZVWZJDLkk3IXUMUU4wvEzDLi3BdRz46wZg71Plu94ir4hzn4QmtBfxSlFWj4LesBL8
0asrLbD0KpWzLiiaDUkBEnKRQJi5fkzQxw67ZzyKV2aTNeC/CMWEmDzvrI7qamkkKDbVULoA0KDe
TGPmRMuwyVBxS2tzwMkTcyfihlyRXnmJVTsdQl6J1kYod1M9nAQjAB1zoBGx8GFNg/bWV/veD6JF
QsHNqlro2mZ6WqHANgFEIWTxuoiQcs8zO/sBhCHUg8Cgv26Z3p9MH1FcvWHFJKE+25EaBSd9PaAT
Iuk4VtZw7wiR9PKEoggkohXPJ7aB3GYUZ66yiqiNZ9Qre/SAH6xiljHM+2VwZ6sexR1agtlbKwn7
HtoQ+k4qhoIBaIOtqwgKI6EqGwAHInntJEG6DmjGLVKZWgzuEL07IsHgbXnayy1XffschCFIprQc
0N6ybw9FgKRj6SAWFYfKWKZ+C9SrbAuQg5h+ueKVH34NGZLJXeMAVWcyhO1JmTiboulMkEcExVaY
TXqIXRNKHBothJWbUbTWDMPZCZ7l965BEBgjXdxt+krye+Ahsmcat+GVBljCKg/b/rpoMmRogwAS
eT6YoTMmi3oSVDabiqQGcqA0gGcyALaSJNSXfapQ6CIyJeaFYXd3FYtYtLUj0t15Oumuba31D+7/
Y+88lhvZznT7LneeivRmmg7eECAJkpMMukrvfT59L1Bq9VEdtXQ1vBF3UBEMFgEk0uz9u299tWTQ
dUG7gaUqpcg3SRvycxOb4lfHyNMhiOJx8iqhp/w6tVn4IhRlULq5lvJUMDmGra00oNkYa9aWIWcw
S6OqvasKxtwZUBW1krGmDG1ULwz3ftCg4jitLtoqFoXwmCVhmKwkWaXXO/YWHBMEB+WmbVvxNQxF
Bo7lPj2xMIFdFsLF8BMrgv+UKhVrnULD1jbS2pB9Mw11FGS55E95myGoE/X7dFkav3Z9F67GEp8s
McBk04+akhllIxCa53ko1EdBlerGpY7Tp2tVlgx0JlY0L1vuYv2hmaJKuIZZVdGy1zProTYq60EW
G/NVbPtYcsNpFgRPUMLILcKlYCqWAs5TH1v5W58kseBUXdpg5KQYyCkIzdTqc+oYPSuyRQx5BvSp
b665bAk+s3MPoh6NdpjX+atMxzAHMV1XVyo4ug5mRkMaUklL9FiNsfBeTnq4EtMWoAj1XW6bkMtt
vdVQwzzUje9qL1zGAPDK0EbBbWA2O+TyKZUnFroMMUBqvktxTHdxFPW7aArei9z05izgIJfzrKer
LpGS3ZgxVh4JyjFM9EMkCLsFhclmTkKsb2n/MYGkCx3+Y1Z+EToBHmjSvcu1jjWvOrfrOBGekzB5
lfqsdq0F75e5aSWAUgXQqLYYH4QCOCyejMYllxcmbTrlgg5O8RqpUPdSXoa2VqW6nyiVCnWlSCTR
KWpZONKIm1fcPhE6G5MFL1fLCCh/2eAls1hhZJP0j2c9Ct70rAHiro6pl1lS7DOiV62FWYAhXJef
KQ1tu8rvmsOwGVeNFY7HReU+mBr4LpIaMQgYL6MflBXdJ93k6Q2HaG9JRrYOUxNJlGYqmy7FphRu
UTaBr5zy50UNDtJSFishTvc6N8Y0AWhFWLjXFumJobODXI6HkJ3gQiuRvU43O7+lXLBPlHkd9O0h
Q+S0iSxcDMN8Z8zavu+Bc81MdQnFOa4r7gaz1/3Y7HZhWh6NRo92UgyzSGSbdmW+vCfE9NYsRsnL
BruhxAx3oxmcI7n5lUfjmRG1jYkhlT1ITJVnkL3DnAHNEKIpK8Zb3s2Cm0roNdVcqBwl5FTbsVg0
8rNKY1Xl7pUnFpYpHggsOim/DXEnFt4S1Om8yuQ6ZOZhyJjZrCZRXMVZlA083Yup2FqxMCeq9uKd
NpGZMiizWAuLdVzH4b5Ja8SpOd0F2ZmmgVYGVO7qw2yq4bEY+ll3x6Jtx/20jDx6jCdCC9VAxuHC
UJgvca5qHtMI+MS17Px2pWcFnSIxTVubuWhtNapmTLvG5ND1ZEjOo9SOpDs1j6DdJFKTMepfWPQb
E+E0ddrEqgjt6FAoM2WOyJougyWQzafjohytZFoe0bgUD0KeJYvTgy2/abAKncKgPm3nuc4H6up9
HraTvaYK8n3fldFeSZvpLDVheNMrI3i2kiyFwWM04SpTGI9R5Fjblp1SRq5Qde15Io3acPstr3op
K6txXpLvKiuYn2M7Tl6XpRauKWrF1K2bqtAPWsMKhU+0zNFocoTMzRSpAXIvx/Tfrfzu/HQXwnaZ
NZUfkjJjNSsxsLw30lj/hSJQEZ0yQTN9QDVhPjajAHgWfWBCAzAJADDlmphmntgt8Z1OpKfWY5SO
Zc4ja9QS/VUjeWOUfEkuRVeOtaOHxVQ6ciPOp7BPF6Btggp7B1FjvQ86dfxMWbRvE6AM8F9jhphl
VtoUdX0cbwLmqdhXWNYK6Hq5eBujPNVs4rPy1k5GeSzkvrTsFj3XTRkWvubSJ91JDgP6vTgNbBa9
520FI0Z0ITNXexhFTXhbpM5irn6I3vUxRJEdt2GX2kNQWIe6XAqIQXzdR3VUw5Vs9DTdO10/qkqp
HJSoj95lKZrcvum7kyEaBlLnSED6KAaDdZ6EPD01QxRvljYfkRgrAiq9LgMNrerVymg09rOwMvCD
l3l5nJW3bipFRuFCTa28UWv4emXblPhc8Eq10TmaCY3iiZFPRG9sbKVsp9GAKqHJrWc225ain0Li
0EVcPrmT5NNSzuGnjAhwkytSpDmxmYGuEdL7zVCFwXIrjLwtXATBlfUeJLQ+vSFTMn1Vd0vUMIg7
LrchQ0sa5oYKu0kfoselFeZ9Vym6y3hU4ZSi3FCGHOVvnn00sVUUfrWiOcHr0rpgr5K72EI+Vxeh
r4VtqoG+VdSmoK9OrbBsls6bBNlY6ek8Yjwc3IO0WWX7jhsAv0qtbRo1wH1GWowr9crU+mtr9z/K
xf/vEu3/17AK0l3j8L+33Vb9DE3hH3Lt+wv+O9fW/4KOjsatot/DNnRtf8+1dekvaG7okopMIWr3
ma+/59omKAWRYWf+D7kFDAbe8O+5Nukxv2YujP4YLXjlP0m2eeV9yOuP2TYxmyTdZY0ys9UILH7r
1CZkwrVh9ZGjiHV3YIyWgVitkLdWOY+HIR9Sv6NYtG/0UF+3sAeQhNVtt+uzOAfeNkf1LsuF2RsW
BHPor5jvtGoYj6aFdFgZlAI5eZDD85264aqaCLCSkQWojwTVS6vaeGhCiLBtZMbnPpGyJzlVmFqY
00X5qtDHuVrVWWeGy0nm53mm5a4G8nXM7uC+TphG7vJkYn3o25YsVRnCSwwp7FCLWvqcaMD46iTF
HVBUpKO1zOj874moQJwNqHBOt1ye0FGmAc7xWNWNE6VxdbbCcDgzyZO4jWqMpwo1L+32rBo1x1Bn
phGzVGJ4tF1C8RrOcbAeSUSOcpCEL7iHdcc4imPFnRZYXEEwRV+tqSWnirDTV1MzP5LVDh9Ga0Qv
apDnnHEjGN0mLKQnqeybs6zLJl0GhhLkSTTeG7UPH0yWBWTqMv4xFPBD6vwoRtoRNkSh1gyXaUPh
l9EcnuQyZc6zFiSACbWinaVEIjcpxm41J8gg5rrQ3lrG/lzBvJdWQlMMdpGgWa+tFTZHq1zgIyiD
vOyQAFrbcDJa4KvRsCcP1d6EojAYp58ZLjJQ4/Bm07ORmuNzhjR2w2yddKmyHC+RuR6H96Xpy6el
kPoNO0F2q9kzN3Iw1Wv0YAzZWggM9FEKX7s27A+jEZWzHZLBIF+vsks3wK8r2t76zHrB9KSB0Uv0
9rXuz9qIi2uR9WvC+nbLMjivdL3PLkVviKeYWavjLJT1Ku9rwqhENdx6bgEutkaXhLZcW5RM5kwY
NqRFwnkI9PizrWrLDZscrl2hZEAyekb+PsMAfmZTM2EXtmOrONUiyuu8rEjNock7Q96V64LhLjCB
Yh3cp1OZ300QMzmWUspuFqbqsctFnYmRqYlhPcwJzY4a9KoiUXIOWuAhG/IjnCnMXllxU0SP0c/u
sIhT9TKqw/zW/Owe6iIXxqqvctLCXrzvMJ2oRptFTTHMqe+7T5jdN6LkZ1OK55DwoyO9SmmysXfh
saz/UtUKWGJx39uSpWAHLOSSOu3P3tf97INRqkUbo1cnUuz7RllGQXEDh8bumfzspJNhsKua9w22
thoA2fdNV66zeGMWVnQwiO+BE7BZR/KIGKW9b9nzffOW7tt49LOjFxRDmDhM2LPZRyfXWITwXbuH
AfPCWpAj699nTZ0+Nj9Bgxyn1ugORkjJfBmj6F28hxlwccJ35R56SH0dHnOiSibGf8KSds6rjXKP
VYqcYILpMwKY7h7LGHjdWbZI4HQs77HO9BP21JXG2RMnDkr4CYxmQ482mdSVN7kxsQObf4IozmV+
k4SsuYlJ1V6bambqPfoJvZR7FGb8BGTikpm6vTDH9ET1p6kOxT1w4+Yjhmu1FJQwsB2jfRK6OYm3
OtVPZs5HOWu87icW7PN+wG+byOlrbJBGH3JZVkmZxoTr3DUSXg28Yby8hWlw/1o/l1j+CUIrVr3S
qSgI3iOtOT2NxH1M5kWKNF3FiWfMFSxZuIqEba9WQKbvVVbTvIYa8+TjVIjnIoy0kzyLDAwFFcI4
+R4zq62wUKpT29xO+mbAB32qp0cTJeuG9Fnks8QuvKnx1D6modRv63tELkTE5lphCWtRC601arT5
KOe9eJW1uoIrKRDZ09YuHhDaE+5rVrpPF4MlNuza5mPKStVjBJ9qQx1zL2pCOn3FutqhfIsTsJiG
MVHFE6qpeZ5MtF52y/Oxy5SJ/8snNWMiq0rIVKZlQS4rLoarGnny3apaTZWuLdTT0shI1hjH70eA
oQ1Zz1Cn2rN5T4syIzJ5Tv6aLfUaVQatbiV9p2SC8l1LaVo4VC9ygc1qLtAloIfsfTHol/6zKgUd
C+IR0R/32RDCOh3Uuad6XL9De2H40vjBzdZNnTkyrSPFFig2YzYSty3SAHmM671BCdVsoMNkLXrs
cshEW0CH7KkmDBsHUIlQ7hbo+YLT9CibkHstUmwTrCb7uBTJo0j3pEsrlIxDM1Yvx+4wmcF4SIzJ
0k6hhNhAmrsEEV5lDtl2aEH0OHE+gnSZ1M6StsaSZ+YvkzxV9Iwpa1ZxkvWbWsoT61JSAVZsnKSU
3I+MSTCu6h2oTj4ypoXd15M2+82QMaxmDFMhUdCumiGEvKgo5g0ecvBoxcawqSzWbyAgvfhEiYFH
RotnYZ0vhdC4DWNGGdVxxu1eNRU5roxKs3km/euy79ZKAKkmQQLRRDflAXKHIZYZRsdjn9jJGCo1
5Wyjfu9rpT7HakqapYxiMoI45mKFcDZOGnCNErzSJH8ttJG/iiphLrYUBKrqgK36a9S0uht2NQZm
SShvYykRHUUdOgSEQBHg8ppti6OdQuTAKPhYvQjDXTtWZmX20UcYWOZW3ZyVSVqepakGb2YuYMf1
MhH8KMdpvWNKHCZri1bKrOviHLZUgCBGg22m6pxQbM51rKIqi7HyBt2alABxXsKkeqslWq3DYKaH
RcOxqhPTejPPQ71JDTF4LYamPpICJNtCB+1K6j28UnwInookgykUNECdxjQPXioNhwVJHqevSLPK
J4NBPWiAciSucqObz1XRFS9DLYu+0gbCszJ0KGihDOibgA13M0hm+9S0gdnaJePWr6pRJUBVJuMx
07Jk9qQmjk9RMalPZabrB0GdBX9M1QGpXmIetAlUpkFnyo8pjvgBNWjLKI5aBdGCaO0WSjnMhyWs
JDuTR/2VuXtMcWYY0FlgtYG9gEd4EfOx3+XCEq/CscKZYy7kk64b0YbVzQCL3OF0qed1s7b0qtug
brfW1JRxkJVSsych7qvXUKdUbAylCjWGutAL1sYaTZaoa673ljRBEMl+giDQDFKPelKE9KCMMWOl
8G3tWGflbst2uOBTYJTIDEiK2Rs7UufroknDxQAq/dGkquarg1I9AhzKvuWsaF+ypppeqcPC3eqX
cMICq5u0r3wQpI90mrWHe2fmkMoC8/xxMPiJHI5e1ScVrAalvyxDDQBqGKtjlpcBhLGo9xpxWjxy
cHONBXvmx0oa+XLS6X7eWcoqD1HOpK0WuRQb+WPyWG9Ukt7XlwHeD/0+JO4RRIRCy9bFoCx2miqi
GwSScUomI9122ggLPxaw64uk5WrkuNZos9H7fZxp7lDkxSpPE9S//aCsRQoCeE8vqldCFnECq2NQ
do5/KSQUrrj0MHp7U7P51bJtk5xbfsl6Kiv0FOjqlQYDynL7Uc/D8CRJGaCkGs6CmqbmQ7aY+k3Q
An3XsqodirbDsbPX4ZFUau6OjV67apRJD8bYgqA2qqA6mOFU72LQG/tKqejzZQJlqDzIznElJJ/x
UGVPfbBER5oQwivFUHYuObWODDboTl6n+tMkSeFBHLEFLKy8es3Hut/2Sxof5cSMHnI0ut200tXY
ysAb5VXw3JHKXbVlRmJeFCbS4RCYUarlO5Dey2phl/+Vlvn8C9E2Zidt3mROy6z0mrqx+GTmFbKE
UQ6ODa5f6F8mdFnBXB5aXfsSCrF8rikQO6UyJGtxUChZ6Or0loydflIqvUXqHVjLR69K8kYxMyr7
eiaW6y5oaakEXWh9NgrVKpQWwqYIzGZvqAERAiq+oQaEWY/sgnIfUqEKwIaNmHFhBTCP31Ijyec2
tPSrPsTCiX5RcFClVoKQqSbhSCMkHINVM+iQOwODqm2u6njYhGg8O/ppzhLF1S4YNIqChGzyo2xF
w+PAVlWuyBpacNhmO16lis3KjqKqPalaH65YmRvC+mjaQdYDn1fMPHuJPPabvhXE8yha0EyojvmR
pKUbfLSbTZxGJn0Kltm5jNChKnpzE+oF/aqmysumSWoKLw0eUNeBbgZk+CKbtnOKHaugTdK6oHbl
oWasvX5ZOga+yuTc8pdeTR8BhCANlVBspPVUS8tNKg0Wkvle6a+y5CjhZoyZSZOtooRprVa0kN0g
O3eobc7vJgvHyqit/jSkzI6xroFcSaxABzAm6kd6pdImaGP1aNQNoLtcoxnYW0XhEyMoj2NQF6uU
PdefQLOg4ujq0cko361kRuTYS9XMtxRq72akqQtyoVjLmNxvqq9+KSfFNyMyJJqcYu9N/WwdTWpe
bjnSzWnjCosfdsNtJcWBXwm15qb0vAks9VtMPLXNR0U+mJm22HXTTltGOcxtN/XQSEbUT1M+F+vF
mtWXxDArf+Eaemo/Zhta94bPP31LqoljthxIm2EQZbcn29oIjRXsuY0MZ2xDaRcZAsDoAheOUL/z
0aNcWYddSXevIVNrdWr5rQScMSLlfdZyNJ2El+VBqJT4nFBNW2tWm66pS8wfFAkIawEFYOnT9zRK
4hmBppx6yxSIbpne1+Bq1LFBzgPxWFYZYH7OrDMmk3grgVpfq9SAS2LqhVMlZvOtpzznc1dUjkET
3Fsqtd1MWmKw8ed1+KnP1HWjqJk+WB5ST6XR9SJWBt1kMVKdPE4bz5zaNAfOUHSrWujaR9LxcVtm
cbxSIkkQSPHT4Zm6TH6upoXOaaBr/YmOdOYOmlVdojaPETPWmWskE4D9tI93KIB0bxpKaa2EeuXF
QcjtlKpLfS8NZDzwDdBGi/6TggBiVRSJ5oT0vKk5NoMviRgsBVac7+LJICeoJDIvnFEjSHJT8y7M
Sf6oRnJu2Czdtdf1IfYKwSTPuybW8C5uFPViBW27Dq0qfVeNabh2ZkpO20jtTinJrux0oT4/5rlw
v3rK/AFJMH2oa5kVqkpHcbMYIc36zJzfwt7qTqWhdscpZu7bFpYs3PSxQukSxXvoRtOSeqaqVLe0
ram8mvNEzNGG20kHh8EV93RiePoZ6mLs5RrWIy0UXUGyX9e7iXUJRKE29uelydFH9LjoTQVWZkRr
47pKY+V14cHxy1iJH+t4oOOVmiq7Gc3q80ib/loWLRPj2FcCvQ/KXHOKjJJKX2StW2WGBLpDl/gu
MPgKL6A1d8J1bT7GS6mj861k0m9SLFp6zWJdSBbmkNC5DU4olBVHIXH4JepxDMJu6KajMvTFtizk
6FYIrLqmgXGqW9RdsRVr5gaaqB19IuoSWXQpAB5V8+iBGg5lj0ZIznACceWQEM4swTxf5CwIjxKB
6yNNgwFvAKHwmNUdvmg/iqvOCOfd0OIzu8xxvRorgX5LLY7fKJ2FnVlF1lGxpuiWVmXlGZCXXtL7
g9UPUPiIyDNaTGIMwWOZ6BkbZizQUp0R1DhKFSqvSSnQ21ApsJiN3rzQvUUFagTx7ud7kS7S/2xm
IAFAPesrwymQG/K5vo5FYKE8VZXhrBdS6tGj13+ZScLvxmg8gMMckCob1uanVvv/y9b/ByKAfMf7
MeMlIUC8C8L+VRn7WDa/yiz9J/KRf/pGfy1vS7rxFybCqJ4i/5ARhvyPnuT+P2gsNUNB8gXBC1Xn
f+tJZJMXqZKOWFGTZUu9Wwj8rboNOOgvEvoTpCQoQURdp/L9H8yS/Sb2+tuRwyvm65O8qSaf9EeF
80yXOKyCIr7hcwaGIXwArbJrcTkUnNhB/TS+1j82m9OqOeBy07k+Tgr/jtTxm3b8T+fvd1x+h27f
CoQ8vlF1ZoM/EAsFPi6yvnms19m/NfdkRu8PFf0/f9xvEsQw6uuAKZj4VuzFVeU362Wlf7FlvgvH
cIu0z6sOrEXmMTtQ7RX8P9w1fxNf/ZH4+JsA8s+f/puCh1pVLJBNxrdk81JsGtnVV9Yn0ldsn7F3
8wzNptH2LLqM3/3qHPn2698hBOV/7Gj8+Qh+62hUAnU0q+SiT8g/Jzd1swNOLl6wHfA4FY75d+Am
HyCXXVwyUGL21xhP9uH1X5+HH2He//RV/nwU96v0B52hbkWpoDZchW4fbKsv1Qu33a4BEfbW7ruV
uM4O4Ud8knf/qQf9b4+9/jvnXo1CgTZMEt/i5+hV/MZplHLZd7gf2TvuAaINBHbM/9r++19Bn8r9
Sfr96/LAIzlVNARhvys7GbzTJ1MY45t2rfnc9Ln+EI94CDn5JX+LriDtgo11vFiecizW2kF66H3V
7baLk55Lv0mx8zTOwuO/c+KCzPnPjku+Y3IYUBVhLf7jZSilOOTZ47jwpfKUzxLF7Wd9jHD1DL0J
z4hD4hs71Wk21mls/IBBLQahWl9HQL+JnHIbAra1pZ22xrV6DRehhvjspuvIAUmJlrrcjqt83V4K
X9otrZMfrEvkZj7dNL/3KLhdFvf+STjAYHc+bPnKtnWMsPfEJMcFKH7VdsveeGk2/YPk9u/FuTsv
4I2c/l38Ja+g1zkA83aTCyWlcrGR/dQwptQvNFCwcK9XGe+ecVe3x9FrPc1NVlg+nGHfAc+MiQPs
/ggb3DV/Nbzl8/2TCEy9/gDo2jccjumAy7UXnPECBIVmj9+i1zvyatiUR8jSEMWAvFE1cIXIBpHL
D/JROeu30Lfc3kHh7M8Oo2jtkRj71h9kVBmO9ZJfCLweWq/cBU60Cn350myHQ3pKHlLOrS+4MoN2
duBQ9rKVU3zJPeUk7HqnvmlbmMbVVlw339mTcG5QSW1Q6WonxqOeW0Zjd+amvPTH7MyJOk0bYzOd
xMDBaE87t9zVrcP43LqGFEY7zBbtwks8Hu7Yzjz5I75abn2TNvlNvYl760HYGq/4ztj5OfGEr/HB
uo5O8amc1G1cuOV79Khv0wvTk/KBOgWGMdU+f88vzT5/Hjl0hMJUMpSTJtniEUCUC3v4M9oHb+Nz
PtntYX5ncONJPitHAPMMJNrVOvCtY7wVjtM2PXAHveIB5efr/r1xTcc4Wy4pPTbEsKec4Fhw3oS9
ejBcXE7o6D1zPx0rv7jWT+XTdNPPbCT3+SGvP+L8s7Ku6Xu5oyKZHMaP5E29gOK4Alp+vmvPU93B
VSuzR55LnWGES/cFRqV6xF+7r3k+l02+qg2vW6dPFv5knvzaf8obxul80RM9KH/3u230+NZuxz/D
pfZn+iXsZGZOjtMpfZ789Cjx15KLz9QKpqI3hXbf25jekblJDhhPyyk/BXErn4Baiqdl23mkkLDL
0gsjDH51qqhB2ukT5ByQXTN/rr6C3xTP6qt4CB7oGFrX9nnamPvB6fCl22jH7BS4+rlLnGynPISP
HWnvC9TrI+z6Q8NlO1kPjJDj5uZmxwG3PzSl+LC8mraMkbn+ZV1S1e49yF82zsxuswEbcy54du9O
P8XuLo32dDfdBydcImvepVqcxZN+JT7Ob8ol21FX8vS97lqsaQ+FbgdX643PYYSr2IavxkF/hE5j
noNz/Z340ck8M5D3FG4zlpNbcqpXIakBIIJbto82ArS8nNPkqJ66Gu53PHvX3dHJGYGLNjYXiLOz
fYTYppzKX+PsoBvamA/crW/moRphlTrF63gJ34qdDL4jXw3cnCvjQZid4Bpck2NxxHDhrD2/0+Te
CYfsZO5bSiNedNMu0iV+VJl2cZJf5jU+W7k778HQQqPVHsJ97RqX2pkeWTsess34rHyUD+kDbn8X
ukYRl8h8DJ8wkcTyTj0PdrOOV+Ze5ezBnGB6zmX02MNHZRU8ssLED+V3/CQd9U9zLa871S5P0Tp/
BOiSPy7P3bHZNk72MD/ercBFZtfs5JJv5FO4F8/6pnwqTuOlPLBqfohe8Vg9tkdw9dd8ZVy0C8Z+
GockX7UHLGSTo+hOh+JB3MXX/gPAFH3Ih/lL5a6oENDP3ic9v2A/bfWX+joR/LFypNf35pk71AXJ
eJlMh0eG8QVbP6WP4l7fFUzlbMlZtpS99F15wpDgJp0Bwl4YMTDO6qVci/RxrpTVQsyah9cA/xIe
6Q3IPu2hdxWQaj7pN6yiy+wml/Gl8bBh8Gpf+RZd81rvQVHh19Su23XJg+hHW0yLvjXVFtIdno3X
6qF7wqYODuRVEWyrspEvMDMaeMXBcoMLBnEyT2hzLJ6z5+lArWm4ZI3DGX5qfOkk+No59YNdD05n
m5+U87hVH8r3YFWc03X3GF5CccPywLrhyMdyLZ2hCEpnYMvmpTuoe3VXvVVPxVPCwhzcSl7Ph6+b
g7AhnNy0m9DpnAlyi/4J9xQDsg6ry9BRY3vyeGygkl2mmngr2ak7eWd+jOBu1gO4mu+xo3DIwiXs
G1+hiA4Uw/rq16BCvofSoa7BIJkMidOWDs2K71TbEWxTjCQZ/pDxPXD5GVj8vwEvSP80oJENXdIY
jSGP+i1+i+UxMce8jW/BNxKDmZ5litbVpkLeflZcYYYc2cv/nUvR3SXlz3HU3z+WKvk/xisMH1Pe
T/hY5cVc5RcFy47jzEKe5E72WB7jHWCwt/yp6mx9H+eO/pKfOTXNNnkYDsIqfxR+yev0Gvv65V/H
s4b+z8JqSzNBU4HOIKe7n7A/BLRMfuYiNdT49rI54QJov1wPH89+fKTp6K1lhyViV9ofm8OHYe9a
27IlYh5Ptr3rGesE+4wPau6caA842jq3d8XmjQ7SKl892lhG+hcvddZ7wTkx/sv7bW62QZY22Kfc
diz3mtunAJso0dmRpRHzKPYh5CNa+7A7qN6uXL09pPYJeTiv9vElZBUV7YfJzfaTfzih7/EIDVxH
tddnxfn89s+vl0+2CZYszV/82HY/OCxbdkp7N7j69sSbvkGsIuihKsR3PTwf+NTH55qfP7FKd058
PtYL9rq0HzPb370EBGsvfrBJV9PuI7df7l6zkXuifc/bLvb36Y1g034o3ef1dra/Dm8LX8Hdxa63
8e33/WgbxDqu/7V9JuayD3ydX+/zerv+Cn3WNW7wyl4/Va7lPr/w721ax7gmnZnO9EN3/YxviHPC
/TB8uMegHzbWonbBhkpf0hHsjWY/HK7waA6bzn5c5c6btX7bOV+Tq/Crt4nvIxJzdu5bt0s5aml9
epNs0+UUO37urEpH8oddZ18MvNVYuzcxl1J1N5Pj8/6d7Q2cWeH+w9nTPG9l2s60fU3sq7c9Yry2
2nz6k/26fgqcq+KsanfT2ueYCzx4q9vxuhvto33eL7x+v95iCeNUnrPdb73L3rS3lvtS27t1b18b
b6N5e/7I0Tbstl7o/MK4PXIuMe7Flb1iXtNuXfv6Sbi9Nu2nwjn09rGwvTUdJ66sjB3t8Srba+/p
a/E1Tqey/YzcVefNgOVZmt/t49N8X6fsN8J7X+e8ed8r3a5sIG/P68R+hsPnAKBzIvz/Vt+G422r
1XLwtpLDcXnfpeNziwqcDuFw3B+3thM4lXPgCnm/vLWz+j4jufG9r4Nib3vPsp+OgUfYc2EHWE32
8l/Uncmy21iWZX9Fw6wBs9ARzTAuerDvyTehsXmPADs0BAGQH5E/VT9WCwq3Crlc6bKoWZp5hOQu
PRLNveees88+e9uml7t4dE5e9qAi76sc2att5yKCwUX0FFuJlgMT72ZWPUu2cki+X6Tki+WA360D
OE78RzwWvSGVgiGWg94kE1HsOmeBjxvuoaL3dEfLi0M6/KWK2XoySIQb26xMKnE3WCxtd8zivNpD
f7M4OTfx1QvWteDxclwNd/1C8EI2J3vz8hperTyg64DEZOV2/Cs3cu4R3nlavAtOInH1Ax62GcD4
diIovXzek//vOqxo4S7cBVdXutHVnk3W+1osFWp0i23Q1k5IHIejHn0QW/dJjp0JKd8M6/AAEV5C
QPS7olmDa/nXsPtDcGuD3w/BTeuYegJ5KVkxlGavlcH67ewHVyflKWYOu3Ua2w5Dfzz7t9jPWTO3
8NB/enm4MkWfASPSHY5x1rf4+7CLfsovLkzHkIDpJhPNpPa8+OHCJKDSuyajb2sF5/4rkgl6S4yu
fDMssSvmoct+EspRMYwjbdrp0zv6+wtQW/m1vxT2P1zAT2H/ziiTxLRKvGoLQEpD5zngIbAA8eeh
3e/U0w6CCL3TRCe45C/vzSGvODev/EQ4zIk/sLm1MRBaJA5O71SNf395+i/r+x8ur32xPzyfOM+q
xIBzwIt7tYvlJSgp0qm2K9EwwwvTdD6bm8gXCA1G5O0DfWMeO+57b8KfG0iyV/TkoTKTHOoi57Ui
DXTB/0iynr3UNRfSUIVVILafZ7uzacXS6F0zxOEGhajnz+N5CkVQMF8pdqgansY7eKK/ucGfZH7/
iSMh//T/FsBPK/NVFHKn2XKDy9NQi+JNgpBt7OghkxNinkY4DUemcyFNNXsFhyixWhg9WZTRYxB7
p0Ezue9X0UGaXV1aSfbZpnp9unnrQGzRYWnvc2XMjbCWRDKqe8/frd92efxl+QADyyYieAym/ZTP
ZHJsvBqJvgYCceSCCB2WgnxWFLv447Y/2+lv1NW1Ft37yxei+WYxVgEM1aLePy4IBiQqvYQqs8oc
4xD7NANDBiGv4bX/9nhyiq32u54EpcXFp/c7KFl7zDnljuQpBxM9++jpGeTljEQ6Lw9dZE9fZ9MT
MlVb8oHAJLUAtMXcReQX+7eWor9czj9c/U/YpYaFRxcabLzS/foqwF9Ur6A+vrlnr3ANv1yWu8yy
Fcfq//0++iVGzQA3pBVDQp3tO472wz6S4nPy1Iv2saEO2X/3LoP8oM9gY0b4ivwGI5Z/EVPIbFUF
gN8wUCz8KaglsXm/GucyXskHmrxwCdIPaqsV2tPvKbQba3B276b7QOvl+Pe3CbvjF+vjT9/9Uzx7
nQpEoQ0rXvWwIkp2zAhd1DluZIQzhvRwqrtmk+pgybNyA5fqOs/VSedJeoZMLSxeNOJQDkkDlFkY
7awYdLm6l14MfcV/keAxvXqGsGnnvYqZK4yOMRARuNc/W71OAepeYrWO8dvs1RUS/2jeK7avrX65
fZmeGVW/2jUx9eZm463dptAVZ84rUkVFvUfBFS8grYhH7xzItXgf85eIK8G0MKkyJBjR6Z0Xd07i
uyuRcmtBxoENwOUxskz1cF5nYxrWIW7xYQoMpxO3IM+RMuMjHkhcgQRQ1FmnNAg4WLBALezKzz4u
HsN/CT/w7Ek3jjoCYmuD8oHcEfWPkSFXw6iX4Ptp/zb47Qr0H+kBC2teR9WasEnK1BoBx4MzCQBe
9qRrtfNyqBL5J9sxJEaiSjoJDbJ5CRyta7ENbqR/ineyJVH4qCQO8gCX+StKlAWD5zzVAV7tBhWr
fQNK9NBrB9tsj+cSI0RHHYJAQed0FF2Y0cM929Yc2igsx6doxtK0udsVgZBrzTkksHDqo9D4PolT
jZeajaNjGmGgo7AW7Xpc8xyPINptpkR7H9gr2faMIwPv8rh7nSYmEKcRDxnBajbasOmibOhWqceo
Jz4VjYgjSXGl1X0AAXx+2luBOsJj/Soa3m0TlqOT31ndetI0XXWOz17e9VHrWAGNUF+WF5ykzF4+
bnaWD49mbrhJdANzeebOicJD2nDZkINJHrccPQgaejE1BYcYDsjU8ePcwbcEYHFtjZ8BcasLeNxU
rU38KXM1wvDVTr7S+9BQbP7sxkjXCzKZbRZeWuPDwACtYz2Yh3d0AGXq+MrW4dYAA4I2P9z63v7H
N+EIETKDvz9LH67mSrt7jHmQ01kXpSszp0my8HYNgPNk+oRNBljKlKSDBzdwg/juIq4P1LDjYOrU
zcFBszVF19lGJtvWfGR/jcM5LBOh+Tce2jVUfGNUgkZhhudDhqG8ITmCJUR5gsFF+BTnMyAK3Wvs
X960uOaGKjDhqzns7lST8cB0r+sE84tw+0YPoIVfQ8a1aztdtvvSVgb4TBJ7TPtE4xCUbE05aeNq
6KoCsNalABg8A54cnaWuSIZ6tI3icVtEZf3SIsu9A0iHBe4Twhq9oi5FrOQjlCy6G9Cd3tlvvDy2
lSm76Tx4sZ2tkB32BPbpBOWEGexa3A+M9odJVK1O/PDAWuG7YA0rzrDtoLa1D0tF1LR2y741ekQc
Te7JywZbMNrKoeNAMdcZFYsWokeamxqk7YExVlO2ptDtHtR6z1EGlmu1994WqWCfHdW+YkT8RBVr
+h7rgzoyJ1BleWU7jer+5MZO0ct6iV0sL7ZJI412Xq8JX9gXE9uUiTIsnO0ES5g+//OMERNubdH1
BsaEgjgoevWmY1+9qq/xWZcBzZPcbtsoeCDxa71jGzpZ7wr5+fBw9IM0TgbJonMDkM6oXTBqH0OG
vs+edcjIeDJpOr0cPxdmNEGeYoFBw+J2YrYVQYyADDCxy67LrGRWCS1i8pArjBAzKLWpiqHVDNJb
coYJ5mmD+8KkqVGC1p28ZGQ5jC8rQ8gX/sXpONowdXGVmAF62zV/QRt2+ozGgiaWi3t0DWL35GTO
02XCwm4VLgH6mZoay05KJyYOOWKYZR6gn4tTeRDUosPnWP0CQKJ9MjEFHBGgX9I92PKibqSh96CV
Ii5ZXKYL98m1Rmf/PSMpnfDi6y+cRNsOdUbAf1G7FRi807568y/A/fgdisbr4lD39jRii+6nNP1B
S/TFM+InJ5XT0E6q3dOwE7QF5svV7GQCiaUzPQ008Tpgmb6hS+G2/a5irNunHsvfY4o6LJleEqd9
7sLUYcZFWF670PJhbRfkleZJzHCc8LMwHypuPeiwbnJecDMpV/iW2LJ/ozzQRT2+2ea8HpTh/vEp
i1MP3KRPGhaL/QMU/hre+YC2M6Y6CU22bPYQnHyiHp6Csk8Lj5rw1YOuOmwBCwRXgtTPL0JbvPsS
D4FTgR9Igkvv1P5cSyJ2KiynkPTuv1ju5iqdaRMlwq/2M43e/AXLu03SSAX+ZysJxUW0EY1maKUe
HD0glGyEDdoeUfPFdcQ90XBRA5Q3OBwRNoetzkc8uTbW8fj1ZYhXVGPYLW9y5q/cxlleptrVYY4o
Q3wfTXKAfOZFj88PNbjfRVWKi+ydR5C8Uft6KB7SIPnHidaSS5ex/qg/Wf30eR5ndKpRgHKVJaGQ
iYR9PYC4bHn55HzAhwxAUF01wSXKF2VQKGymU+86llwm1Ril6HMmoqfvpRaZb4eZLzqG4WmK11Ay
zfqmnwzvRNaJNlCYKRfd0WXYruSczqYxr1A8Admr/G7XVgwMyWbFIzwbg7cR3R82OuHpNeikxN61
ZgTmffIckb3Fe3ogJljevUderWw4iGn+2BynJ9cc4MwGyMzMQpf2zwfNkGRw6Yj0cOuDqF76NU35
lMqNjjzDHycPUu7kPH06hv2gdfo8aPRtJE1kM5ZozxjGjjX93iD1mnHjsakgeaR+61PIUE3U2HzY
CDdeu6Tz2lI+9JDU4tT/1Gb66Nqz2jA0SwR8/PeeGR0WrCYYs9XHb9A4EMG2EmijXmcodUQr+X9i
Cm2ojDl0uR0zLHplDwZX0ytnqc0bzT+3m6tTYh0c3Ab6+DSQUfoRGNHoJDyNz2h9vLfc15j2VLFH
N1DiM/LDgyDLyv2i7VUUCMUIhX5ODr9SPDcVMj/HaZG5j/Y5gj9rR77ncbDQ3kTWI1lqLhRuRAy5
rzu2DP34HlDOknPB/SOUXu0XraWWd3BfkcUerqRXvfdEQi7AsVBh5LlujHtE5kNdVskuwy/G95vT
G7/iPnL/8fI7gKdwSIWuDU8LJRliTV2KlFQEziETF1l00mZaLbhvmQjNY2BH4n+ai6spiN0afqws
9YaBTZjGLsueb9nW9usTSF2m9KIYY9Kqdq29yvAgRz9u1MhNJF5BGro2EhbKhSZbP7eTQI/u4WNZ
hm1tzwCb+3i7z+l1xHU8N/mBRy2lnsTO7T0O29HjZieLQ8o7AC8/sblpaNrygdWPPUHE1vVzXy0C
hag7NpkgIY/CQYikSLz6+cZa0MIsAn2sYM1ElpX62EHNY9DcU1C7F5ITkm+Se9Sz2ZxNX3Fz1nkV
ZDgwi+1T1Lh64Qx6Hw7fdiFwBWcaRF1e3S0tkNsYb+4XNCAtjPd+trKmRMcNW9nNF+iFmBtGwOXg
4nL6x8eKnmfb7NoVY1oo4UH2a88UkmobE2V0D1D7AIvmPOXwy47bL1xYMuqUw33Eo1bChrRgQwc2
RxyC0oAWPAjCmY1jki280WS+2SwenWvFZ9q2fM3ZX+zHAoqEre/qRlQB2Z+zwu/Yj6f5XHaxFRbp
hn0spPC+x2XE5TbGzEWG8QxpPfJ7ovJdYPPCdm6img+ftY9/v42kjhuPsU5ugTTWg2CMNQObDbPl
o8+4hbgcdXHoDsl9Q/No0d8Wt48q6A6xSdkYQy28EfN5maBvlo/7SfjsM3fkXXtmvwwMABFaxszI
3Og1skXpSV5ouKJijjASN6uf2ZfFnqTC3nK5obq6LLRNd8h20zF04jlwD5s3X5B0naRp0xPnsSDE
Byy8yNoz30/Qpb/byxcEgu5QHx9kziGWBvs3cxl/pYle9jJT3CZNwMIOX3Pj8+oWAj8YpNg5uhof
e0jnEib985diiYMyygLs3vyiV4kV+NTQWhiDkyK6A0gE/nnEMzAYSSDDz/ZEElf1D8SIe3D9iven
8NQR6rSMOmi10yDtgCFP1OHDkTaf1f48MyOLCqqBPMpeyRe0DJg7QjRclDf7TiJPNCxciyxiegmt
D9qsimhfLgWthyElxe6CZiffZK7fETB+/95TP2Sf6TLvs4sWm4s18gWs/onci3vvCjSRpbBAY18T
n9d9trWNqXziRfLqB1mvizXZJ/vjQuyWexe39tUVfnwwekvnCYEZAKvrMrHIrwi30cNG3MaWp6cF
kc4MTz5N5bASxvRghrLpvVfb8c1/r4wVghDew66naFpM9WXK8fr2spsnLalj3Mybd9jkHJgtU4ZG
1edVbB15KvvZM1BMpzhmG2XRXaX+Fi9kCkDqCyKl5ht8t+7cvyrIMqmIO+51BxJENTisIUeg4k+o
/pL9rqtk4nDHDUY9iYMeEnU88AzKyE966gMiEhgBKAZw4oausMKk3u7uNp8lx6vltY3PW9vGBVYE
GoBljKcipcwz+NqWZB84/hDRgxY4TQDNF3loingo22S/sNR10SBGs1Q5nsU5UGn4vDaVa13b7ihY
tBVly/PU9JAVgawh8Wrp+xuR7Ja7HLyY6LPU2HA5B7F7/eKX0yY5tDMYC64G45VQdbcKjAm8xINq
cA4uqiiHkH8f866NYSbggtKLIRwJZ9sr/crXCWrP0T06R5dDhZIP5wjz/5Yr9bdPNrjsVsvaMfzb
mJ4w+D/VqlDWmMh4aqQWQp28h5+vI8tpZZXtEcLzApz4aimamsvu0ig5dwpFz7h62aB0aldwbDZf
2RA8YsVjpGEOLnGSBAW+OqO8uq/bG+GAoV7D0JVD7bhl8XGjiq8Mnj0KAdGdp+6ZHoPLYE8AKZqE
MtK93KuwJ2X+zWVKMXjaZ9909UHhWX2TRszV7pyCLPVeGihipG3HyXtwKacQmYb3fkmzjiN3/1hV
E1QOiikRmce/bRGZrdj2up9mb2d96ny2aiMnwJog1dc9y7Rx0S2GipNFbO+onCSH768soCskSL4I
HhJRJDleG4eR0g8ITqG5hjUg0rERnYO6L6GJtHyGOCHdEsGiNcmSb3auiNORxswUmIZSWJ2j92NQ
PtBKT0dILL53KsjxoetrnACspfGZGHAH+egXE5K//suR8StJ59mwGjxmd3gbT4DShDEeYa63I26O
3whIJdjZUkXz8Bnvpj4iJtQCPaSBNkDCz5ZYxTcHekMiFmf3yYrROcHS/qbt3J3Flz7EkpM6VQnq
UbppdplIj/r6EeahBmPCFESjpuOao3iqHODYkBiQ0iFM5Fp20jdnTyrdXSE2abgVC61nhOoR+UL7
7vM7TeSE3k9z2Nb62A7xOpQgdTilFgXH8s1r/B3NKtqJBbsDQMNJZjXF/ckB3OpsikExSamVtcBc
4ZAePaEvBcXHS+D6fvGqyTME+QozW3Z32fQ+Jf/5PLsZ7K10lnec3Zutk3uc/mMFlHN+6bq3Oath
V+zebI3nWHW1vu5VO9RuoNsQVho3mXcjfm9Siq1f6yJoHWroTqwJz0bU+QIzQ2Z8WY/khoEKQHtl
f6dYzBYwRkYvHv/FIRWLA3gRNhYuD5tQBRvFYo6xd4548QM0nAexy8+CCECvUC62EvPC724+25nB
e8n3XIXlqxHJLg6RMzUquOpqyb+cxnnI+nShfcwvq+IgfVj998wE3brNXj1QQlNUA1yxwnL5dnUR
r9SPi731SEMbuoiPPqHHJTljRehDafoAT3lFhQfsUwd5rxtegGkye9cMeCN4GH5JJAV0/YhKARnj
6DKWnNxjhOpDgv0WboemjTdc9ys9qrvTuvl8Beh46KTNaqC6+Sjz1fa7rj6jVdyg/5oovrlQJmCe
M/Xi3yPjExs6jifnFdxG59y7HMph3e9GeZiOQRQiBKV32U47PPpSEUrrS9gs4+kj1AIeerBgNBpE
9EIwy4a10xmwZvsSr7obtZuDPoIJqmmKR7iS7QNH+qlvDaoI2rdIwusX9rO0yIyty9AGG7bTuGds
zpYFp26DvtzTeZEms1S524vfHhPzp10daihE1JE+KR6yeMU4nVK4erfVI7j78LrBndl1E9b7wJym
0CtPtDg48d1cdPunXosGAR7xPJqRGsb9s50QJ5/gAroPwuUzlr5i3jw8k2HHChjF/rGkJGUzFLDN
CvAvA1wX8Ft0ArOw1XH8ecWN+8xWYzoOtMQcGptmlB3IVw4pbzTfX/bvcbpXE78rYh/AGpSCqVYo
DhP5aB0BsV+r4rP0ZXCSl4A9hYH5vgPcvYHhxsE7zoF+JtamC3YH6mw/A8aH+/K4Rbys8AWgAiUV
+ih4akQmNkiWIC4tPyPuv2iEq+NHQMuGUtU+R2da1Seb02j3CBevleFcYaeCpAUFZ394AsRgY3wm
3m0GkWmAGxSxt57fXTaSz6KKP4CaZlrwEoSA2NU5aZj9QaRbEBcBd3b0BQblRyfq+BQLY6z2KFmA
05f5+uXJX9YX8iOXg/qZzvQSEUvxhD10VGeQO8H/JQCwO8039AM4QwqvM87s+ij1G8x7MUwxBvLH
O2rc9vxWnOQA++pDZup4p35Ch7ovuLwuzXQW/wdE4VgRLfUqJcXzSPj97uYRXBcQmolK5cIYx+7V
vu1rwjgjhr/r9/2CJfSn9spP/dhCtd7WVWeqp1jLBysV1w0JXltSUozO63GzuOwfe/bl3/d15F+0
Gf/0tT91Sd9mfb0ZakXfDBkgss4daQRlIHuKL26PViJlx65+155XfkHXgvUuqSqNM8jn8k+3ixWi
+Wyur3j1jHSfYQeK1cfk7kiLh59+Wu7TY2RzTXBvdo+x0iv8zD83v+kQ//Lef7yGn+69aYpHfDrz
yOvoNCXp95ig/Nh6xjKf60DLv3nSvyAk/OmO297eD41CnVllVH+542v/EiQBfpMBRnM38fi4zy4D
OVIoKKH0b03SmHN0Gv391/+KjvCnr28bqD98ffZ4vKS7yngaihHDE70MgQTIJdhGjJTpDQI/VBxq
1I1AfMLONO1DdTwqZJveJcyCfFD1niEn37nrSL26l5IqWOPLb67xJ6e57y17ZjYlFL2QA8TG5ifq
YH4t1e6zm8cr8wPB42KsOfkwBxJwas67MYntbW7AqeFMYpjgNx3On5yX/vLlyk8Nd+X6fG0Viy9/
TfSPeiJNMwLf3DikXxQ4zzWUkXjZ+dCO0rHZEYO+v55/a5zuH89HWeyuye7+TTyLz93zW/r1bVbu
yuRRIqb0P0BfHbNphNF1Cw02w2q1yFW29X+vAPd//uv6+e34+e26+zbcVbvH4/Pb//7jd7s/5um+
/YeTPLJn+Xn8tuORfFvM/tEJ/hHOw//1o3DcL7/3DyE5o/uf9MktrLr175N2Kn3tP0Tb2z9SLF3j
jw3MkyyJPfHHrJ1s/ic67igM/6Ax98eoHX+kWozsoenOxDA/rf9bk3banwP/Py8dUSJM7WWGDr8/
sh83pvyo3idcMziXjVGj2iVFK9JNDoPqZ0tcH67uZ8iskihQGhQO4XKYLDvk/JptBJAUbTWQ+8YI
vzd0Sg2m8pgkRruLg4wBh6TXHJTJe6bSDqFbKm5uEpQ0uiSoR1s5KKxEmBx8VYkO48B4hPI2rBpS
BgJBZ9F05qq20OnCXsb6BZgN5nu6M1CPd+U0OG2XHWCxx3mZWFOlYgiH3rLUgI9aX+9kvo1777ZJ
fyhwyIXO5N1fQfkK8vwDkd23HdNmeNHRP9YYQjDZ2rXhfxqcxLYBIf7lVHRKCjtH1xH5GPTzaHZd
XeTd38aklG3+tGpVz8CHoUNKQecKihe+L72iIR8xjoXZvzA1DY46PR102ZUH7e9txi+A2h3JuU/w
x1UqL/vYThnl92pJKFPEkCg4bKOmeD8jf+mbQ2l4AdGbSZACEi8ddTZVd2VOs0U+KpRejXF5WFDu
GGEn9dDC15PNq+t360E2vTk6cIOTujk9rvDmKLdBx8l7KaNIYGb0f2b3zjI9j2oo+x27Q9dzcQJu
bkRtzW9loAX1vhiotZ0N0NOCCw/zYANHolK8rVsuOuNmY3TaWbTOkQKN78FaD9oECAPuiARnfcB4
0ZZ5mLo+3rIoLUjonTfPUHU6CIozCbG1a24143lYG6gB3WP6/2Ex8T9NsJLB/jYE/PcBa7ZL7uW3
wa4ok/u3/wDMux8+/xSI/viEP0KPruAXIcGkkpCxVDGNY+v/EXp09T9l7NoYrdPY9VpXJT/6V+hB
VJIpX6YBJUIoGdu/Io+EsjaEsJZu1OWT/53I8xOZyFQxikBLX8biXdMl+Po/Eb6M4pKcTvfXPxvi
5H4Z+U874Itr8sT6Yowl2Lpy+MPzGv+TTvbjlKvafui/WGZ//dKfeFooTxbv540vPfdpJIxwkg86
o/e6Cqt+5sG786tIHxkuPeu9BUEZvnLwjgwbn2A03yj0IcYnTncs+dI02bW/pvu/v8LunzlWf73C
n5IQZGcRua24QqMZ3lWkuGA3mF/G6NZDutGlJ++ViCjR1SLwOrQ1mSc0fZlZwpi+Stp/jRO/WSFC
RTtz2lo20h4KEvs0NyKsXWwJWMaI1AWIILkeWPGNeHSGhfC9mKonf38zxq8ft8YMu6aiCGf+lHRq
D0TMsruEwUMfPSgb7edQt9PFze2UIcH/grTCsB5u4RFBNaVufDjbSAN/9PKdMWJCUV5bh+vNKzYA
xkDzFv1q5w2oEj76BrMxDPqAQ2Li2c1tuhwE9mz46D9bEPAJzNaZ3I7mWnEaW7UVAdk5oD7sARlB
BInObgsoQfTxi08FC+mSKjjx6t5vGXpSW0v8dc396yH8lPrWuvw4d+4tCGrr71CR/K41stbN/MF8
be0jtaRi7b5mWq+TOyhJCPMdWrELIQujPg7KU6DBEChnLUMk82gR86Zp8Lvm8c6MUwYD8vR5Ct8R
yjIHg8FcqibQQw2ai/3qiKynPYNuPHrRzAsaAHxaOO3w2qrYb70XCKcZ3Heyex12JoB8gJK796IF
3iJEaS4E9TH4kRIprBGmDuHKogllnz+D+2VIIk4vfAE6/JV7Sv8J2QTCEuMD0GsW598US8pPacr3
aEF8lA3TJGxI5k/b4pohR12/eIgxc7rJTmJSpRKqKU6R7hQu5P7hC95dhraM4BUHZ8ZEOSOdEnDy
FcT+369r7VebVLagG2oGGRp15J+rGanqVBk2VCo8j8dSh5eA/3WEQMAAy6pmtk3t7qqROQPt7fFS
uczAlbYBJXAkR5c5uUfXfvZ1BazOmtzmOn6qBWrcIt/apBQSEl2BKQG0ccBqufdYgft2539/AySg
7ar7eVX+eAvtA/+hIDPkBpVHBe8VqENQHIv9KR1L8lzp9hTaEvdRfPXuzFajzqJ3EdIB+3ndNOzN
6zb7szpoE5g3pCFNoVT7JPUvig9rp4TgDp1xdLq76lqiiH8E2XeiKKnknElT5rW3/ugdGsH7DuEm
Z4Sz4bXRkJpmld3003beNWa6f17cbPg1ZJZx+LQTOo5PDyBYTYamm6fRY9vbQie8IxNsI3oDz5uG
ZMHIDpPK2fr2lX4163tfXj8QXYe1RRb7cQ7f6+3gZNp6Zpfr7QJtPbwdbsKY8wHYuoPAASc+7Gfv
+XaM8QkP+E+t6ePqcLM2Suq8NefEH5CaiZpZWSbyHz0lhwiHNsJ5mGso9cTgZDKMTG2E44BNRNHa
KTyj5ZbW8Hve28H9vNiSDOt+WUa3Lmp6pfKBCJqIzw9bLSAL6kmk1v7zeXwtIQClO/mgR9aoOjCU
7rT/n7upSyO9t0xddQMd1IUeE5ouuN4EktqX7hbQZc42bJ+BBsWHrLDlFzGPaDnv8TnCyWBVYWN+
4u882NEnzNDQLONQABzrMhNOpKSPCIsjgzlo3/EhQfZIGGtIojrD2DTZFvn+8SDOdj9L+zxV3RJj
mC/FU5yYeUGcgT+ug2Khpw7YVgpmmHVE7qLWI4lbrysjtyi+s+t0ukRhFnJueffxi6YybEMHCoGh
tFAA/U9y+0uvvNO4TT6Kzc3dhoxnX/zEbQJ6251ZO6eVzZibGpzprs2sYb4wMs5CfnsTWzJLJ/n4
fljC27vzg2rvvbo0dtl7B3Kvgxx+r9tPJ919SxDiG4kk1ew5iK+2hAqQnbV0AQ+x4fULfPICq0eJ
GPStDuTPW1caPlycO/qwhNzUzzbxUXJ1mvxmBJ5ymT6n+RABgiCdpECAvdTWGtGsoLd+yL27FzuX
jyIoCJ2BsXjBZGUS2X0PH/QAYXG2B7vl3piqiqkuZuWycJsvCWZx7AADbDucku1Nemp7Lui2QTtk
X81eu3p4SYKb4pUMVp7srGPfFlWgaE78gNjwZvsw1LHAMyh2EKbzeSKogvKc0wA3rO0FJxNbauxt
wxzz9oo4WACb0GLImB5GNkZgrUsfR0GpDgYZnKHIeATKVxcBsy2EtWvsIuPWUioUJIbs7PA+dhNq
F+vIiKl//5AXW2LHHAnK4bNffbywaYJROUa0GOlRG0vuWHVYAZepTAOf6J0PJRRIU6yT+lUltl9l
v5gTpdbK16maSlFWuli1NjRuJZqChsdVTFE6y75q06e91GUA+W3aeQxoY0ujRwc+yuiEYys9GlgG
JgTq5xjRq+w91TDFsZZShRTjRZja8BZHzdvpJHCuuyO8Q2ATpHIGjm+X1VCqB8XIkkQsOeq7f+04
ye2QcSxbH6Xqmsy79i1iHMRJNkpF/Xwbwv1HJUJpoIFKjDE+3bcDB3SZBM2sce5jxW3PYmmX+5aL
bkNLqYI0cB3VCJs73PiF0QGjpyxVRRALEdzkqRj4UQH20y064jKVzVkX0XnELlH3LI3TQt4/4dMA
mbqJT6e4IA/Ece1TDbbjtuOfEsImUM7JAq8dW7oOL1znTdwCaWC+3dfuMjUe7rv/HHa70H8dGGdF
uW6A5Um1ygjL9TfTFkMrbAcbG0xrhHE8OXXYLPSgGWoe/UOaGplP8PANwPfiEwwbi3jY1cTV0wPm
rHyk05gsm3VFkrKE6am9Xevw0BmOIni+7Ttzn8immgN5DcWRbRN2g2zGclUu5D5ZWPtVnzK7nRwP
FAZBLNel2TV9B4ZbodOgtXzqOcxxJtoNGleyrboU3JyfrkaHnieq1fb2jPmJiCFgRmmUMs1a78xl
WaP9SD4Ke815fijQEdrN3Z7qNazKzIzuktNZXQ9VPDSytZw4HfgfkvP6qMIipDMN4HF9hO++5lNO
ODLEjQ7zstdNsrwMFaQ75L46Ow0RlMHzSnC0CTjvLZ2WyqIzaVP0BwNYIAU2OB8rc/Zam47MPP72
CBEoktWAl8m8AExapXLhZOiPEQQ2Q/Otpr9l3VT0Cu896dBA0SpvrmkOrAYInXgXj4qgCqAoxh6+
rnQHUbNzTyOZQWyXnbt8Od0X8sOOSi+UHrPlWg/x+mwHsN5zNWDkqncaPAZwj+wELmgCjwl5Zv67
NKLZee3R49/O7rszQhlfaf/Sf/F1p8Wt35IxY6+kC/ro32e8Ag0WwcV/jU+fSshN1rX9sEQyvw9h
5B3etrQpVrqD5sQVSZPuoHJl9zaitck6CTlzA6XizFy2NIh42PXztTmjve0VLzgscEMCJgHsS/gC
AoL5gOdAj5YwAZTsBHlMFD3thq+Ya4wYwE6Evr9oICN+WBf/UjPmeYcJ2tB/6Ks4KfGBC5CSEwoI
CL18PIMU+vOgrUZBY2ib1jSdL5vHKGdL9pEap5PU2dC6GUOkMEKqrwju2SyHKwFx262iAgYCKM3V
LkPZ237dUj+2qdtSPHvEJUWpLYI3O9wuWXZM40LNXWxD0+H1IT8sT/WNTMAbI7Px5vkYvrF8zi9j
bnTLuqtY7wWjpSqmU8N0G+X416AkUTGMObqOjGnaiLPkXGfErQucdLICEubkqHot5Rna1IJPnJ6X
rZbMLYQIxTACmXQBW+Wd2++v7/UVJC18UmEhyFz1e3+JngCCF8IOo8RMbSRB7v9f7s5sOXE17dJX
pA7NwykaQcwYsH1CALYlJARCIAnpjv7r6Bvr5/Pujsrtyn9nVPRRd1RF7aiqTJtB0vcOaz2Lk4aL
QlzNxA54d0+H8iF+/t1DR7aVxJ9zs4hO5O2JNBEhkzLtIW0GFp7b3dtpUrzf3xPfWCb8bEzALzA7
uG2JVw2RZe8CzrASmuGKL7u4LW5DBzny6oKIBnr8WDmHt5PHfwPdweK3Gxc8eZr1WShqVCq6/q0h
YTfI5/3oNKd18Z23y+LJDv3YotWmhIlJLdhoPDeOvEQIPG49zxCpwEy5IXOLzBikhRUUyTw/eQwi
EcWwPFzoR2NUM347cUS41gf5NCMA9+zSL4vmXQMhuD81I/CLT8piwzdGRkpIEZ42iafhnePvvKqz
9VnanlTvwmkFAFAPWopY+ebdtaXFikQaVjB+9fmjQi97OwHMEM1+7qcrxHBobVYGtjhz/owsPmuu
4/dk/S1kdy1GBFRPfdRa43LnXaEswDta2J+YOuSvenpzm+3T8fTEr4/nvYUysRk4X2eYO7ar4anU
FuYb94ur0lpTSpRufRlYm7whwnFwmz1Nl7eX8eyvAltfJh33YMQpK0sDW6LFZF0zFVdGNjVnbEGp
KyLwoA4ZfANhkzhTghp0ZRL318AwECGVywY/Ml9VzDp8dp8jOEBqkHvwEfz6hS8ounPBJ0M8fdF9
rPIvofVAmvKSoGyN+rW1V/YKgh5inwPEJuluhcLo8qUaiAw8I8pmOlvkr2yLQLRUR9kGsxLlKl22
17GC3tfUuABTQpXwha/qEsp3/inVa2w6U2f0KKL2pd+fXu8f+PeuD1Rz45MTAipBbEo0HwYJnt4c
qE83CSkZULYibRk+Dljrjzwm3SNPXGcKkDHsoRGNxuMsAFgd2jMkUuICBpDDXUjiAq+OeQ3r527s
hGcYCxTU4hSVAjMwY6Qq2BcRHU2ZrAO7O6/L9XUlTFaXz2Z6mncvxYxWRRrxVPoeUe3IeJs+xaOh
/55+5EEdZ+METuZKeMcUeh9+ewxnR7u/n7HsoLFpkmHz+UBDOQNwd2oJH/NNMkXZ5NPYe9LHdXUO
H+Hp9fahfKK/sA+XCYyPE/LMidP7mjLbnemt6jKAUN8Cjg74bBuSU3kvFzg3OOYKT2tAuiB+GMH9
wYTrgj0a9F/JRz6UQt5eaGxQMSXHe+5eON+GJMJtaW9KZETRoxjl5hIZGxqsXYxArfIyKy4Qn9P8
DYxNU07h0ewAfCXkjX7Zs/vYGbUzuNdImx7XaTK+ju9jdBuJ31Bba/nIeedhl1mePJP4DlKPJ8wJ
4FyDQ4WKI2DYdCbydNi49owgMQWByWXxQIc/ytZX7Fo9chym5AgpEHpk2HjIFlMC3fGexlx6MV6S
Hq0aEoHdpx1S7tG2TPuYRtu3LeSJwJmAzg+4G4APKHB2XClqcMzx3Llg3Oc59mkfWicoWz+b1Mg/
FIxhVSATBMiwkkMheMb4dYY6+n+8DWeP+68VQXt4rZwhG0v3/HgFt8NPv0CSwjdSplSckL7QirSr
FgtJYeErOUU4xZK4qUOpfSFHEWkfBkJEIbSppG/S02nh6T6UYKixSmD6Gd4p6hCdkaXnc7k93PO0
XArTDSSvcRYlc0RoESlx3u2FR+qi8afii+6oEWVCJWkzs5E1X6foCvlaKfyBZyG3D752WaDGTdhF
iXt6FRO7Ys7FzsOimqY2P/s6g5Sf2EutGVuPQHaGkjyU7UgicC6N+VqYQ+Fs4IdxJoMMR4P82vMi
2dw82eV8mkOqLdAkYn6GXHy9w7Vkf2iclTR+LEh4srbrMsf0xBk2OUWcRSMKwp22qrYPNCAoBM6B
viKQoHiTqIMwKCEHh9DK4UJ4LXYNjk/x5FJ8M5ZBzfq01qqH6ggxZ8XFzVuIHvDUzCnzviwkEhKt
Q8hGBUNALMXFl4pwelZs6ZzbhejeQXihZrt5FTqj6LppAv4zkhfnsJ+LZdtbPSLOET1NwYiIj1DF
eQdzgb+OaAahIPfNmxylORVR+n5eoy0rAmoZrKFoq6S/Fi7/LUhQ+bui4q+5tSoriqya8EFZav59
ntRnlyQ5JSaTdQa9KcYzTibs2GSf4F/8w/Tq76qRf/9d4v//ZXbVQvR3nBO/i2ViYDAJQKA8MYdW
eHpLR+n6n3+b+tvfBouV3ce3G/7HELuVUu2ZZwyx0b29omXyu0UCFQdye2T4SUg5w87CxiL1dFGg
Bc78j+/3dxNk9ZdX8GOCnOWZWpZmL16B7CbRX+c8wSSBg3osCczpP79jRWgNfs4Gf/19P1YzTgF5
uE95x2jypzWwn2RojZAhoWj+v/xNP/YxqeqcUk3nnV3G0JLcPrrE+GiRPP6JKAk393dviiuTy9MU
g88fM9vimd8fJHBqXqn7FZ6CIpkgL1Re8UGFd5++vam8cl7fAxIKYxMXaLpssyFLCGZVD9rNyX1z
w+B91N5aK+gZ7nH0XeIESwJh4ajSxlc5TIz4rC8tDPF1y1LCs6TgcbyPioPaieHRmyOszK1rvD68
E4I0YD/fZsGvD+mtn3DCH6QxBSNPZism3BRH3gkE5YnjDZIiAFzcPsP+WI0ZmTGyYhmfbyAkkSYc
PmLzSwGYlNYjBpsNDcHHY4wVJGyX2MXYdLv2u93hORLsQoZWmJJwzWBAn+MaCwDyeR1FAFEAxypm
DBa0eMQDdWSPpAMxw8HjYPCCLjD28HK8m/MdXg1MNj1TPdYMynaIA4P5xZRvb9mZ349YKz4HzCt2
+Et7LIfJtKHREuYbxj57bPOjZzTApxxesZ8qgfFSbM4v8r5joMncBwBuisabqtfXRzgYQ2XVxgqp
KRjiMNf45Vb8VXUjbdPAEYy/vY3ffhclPhOPAJvHwmTi8XQReBphQ28+sNZPthfMk2Y51KAH9Zjd
jdKgIXH82L+IsrpDhjc7vVgUrzQBw9MLE/zbpAiBIX6f/m7FZuH5db9HBRdK6tYPtuwDkyTR+W5I
ahAOvgISvBDDdywKnY2BShkHI8e1+/QN97oSrnC3NAfWwgyqdbY+BXbcooTYCc193sUlGHiohtQe
GovH60uBHpXCphRqA7GokYz4ZPlSgYD/tcpILfdqLztHKMHzIcdRK0o/FMNwKtHSo3i/+kbv28q8
fbm+XWvKOSEYplwu2bjhdfazfqB3gRpcOdWzSbY0+FSQj3rllMMqstzTpA+Zjn0XlOfwPNot/7TW
EYKcf3vSQJq2BDaaiCD9x6kBMO2amC1PcjFRZU0YVC9AGZCFYkcvpg7LrutnPuExO5KHgrNHZkj0
oJbAsuY/12nUsOfhmEVU7P7zk8n83VP/11f284xJEhIYbpY4Y2Bo4hVtfRwrvMpieQKYhmOUl8gw
eclqlW5V49MSQKt6TE9AB+Z8L2oVegKd/eMxWduCWei1wc2rx8hNRMkoxw7NUAO4AYWux5m/rF7V
KbyGFZqQg+X98zsiqOE3H7buaIqJdgi++Pe29pdj855ZGWn1WNBx+D/ogMLqMquewfluDHRmD1bD
7OgS3C6ocXr3Jo8yMrk26RxW0MQJDCe0wzw6N0znqsbHbW3TslpiA2MIShROmMcxeYDpf0/avQGs
c81MkqSXGoMCwwHbu2IK+SyiACKAilV1N38+6GpvS40nknFMZjqS/RP7LqTCgxSPI7VUYM1rBvHE
Xm3ahbD4n+6D9/7VeAUGY3zZ0LhyLn1nq9wW92wIdJeRaQGYFet3pIcP2KAW3LmMSTa0W0jSSixI
sGoozTFuTJRjPRLKajvkQV+qAw1grh3WlgdNhHVsWnkWk7yxMnQa/3pISu/KAJ1HezYr8f2jphzc
IS/IZ9qj1MeIsrxFHWOdzMOBIVhE1NCi+HO1wf3weLvFREozvZ2gdseqVR8yTFuETFsCjZgE8hbW
RXQ9VCi9sbDOnfENIiwibqAqbaQw04pk+mQycMFIufqiFsRfSFtEZ3jWy27aRmYyqLfSPKNqz8LU
v8500KT4VyZqR9eAyv15D4ywDxm9/fVEgiq5JJkZv0Q5seb51uS9MdnlNRrYOj2FGlwdEaXAwdG2
HvmNHJI8lDf8ooauDcKYRP7tzlUPO1cOKUAP4mXfMVA/hhAVhgBi7v4tyibIpu1pFzkcfedhuobB
e420FbmLHU3PW74VJh6+aeZP7jVS8wkOHwDGDV/fbmKNeaTxF5+ows/+Y/IMK3RJbbwTJgR3F96B
2oYamCCga3zjADBfSfKIVVg/T2ispszNhUz+q6QehmX0WqUedgLuNI1LS4UAUQ7l76tAgf6MB42C
HDzuqPvqvQvVJTTXjt0bqeYUQhiwuRbFbNoJLsOWQaVAKXNc3ye3tbCWIou6HeArexq0gWS2YxGn
joiLBOggSsZaGADshVO75fxmxSdU/vgc6fl7mwdGx4h49LCRoVyqVXNIZ2Je23pT0e2mS9sOC8Nn
5vqwXXt17vxyh8FqfWJjgxnbnunK9snZop6X8i7SMENggbYWijasSj9fK1v8rTFLE/qdm2fjV/T5
L50SoHbGl2OS36G6dn5A/cZYSQfdep4l/rn3HOjvmDrTAf4kfatpRGkuy9ObjhjPdJ/08gSz68N7
7vXYQM7hLnHNjWoSnYJI1m17roX6ixqq4TG6+8QccMLj4qn5iC3gx/VQeqhoaoEk047O0Xo9z6nm
H0F6PC3adbp7M7AIXt3bc9Bgynjg4BVm8NY7vTVwVa7D5ks9MoA2x0+s+n7+eQuNWPfP+GzoPSqi
6wsfLo2Am3WoZzn99Znp9aPdTMOqystjzVbGYi7O9D/GBArv9hSeYmEHlvz6zZw3bnNjrqyDs6F3
9vKArVw/0goKDv3YvVq+OdRCBtGr60eic7cwkDSxUpkDBpvBeX/CNSduMmdUg44YMzLCgM8r5Wvi
O18qo3ZImsdUmhijrTqsmUzMtQm68yI8ja3F9dWa6LPr8PLVvWZGXEYSxc/D64gyGSNWrKzLoGBR
RMZH9WTFQS9IUWqNT82bfdpkistKevfWEdVTrRQIWukbS58C1CsGqLU2xXWKnGZ+Z3gIVnlo+Qqr
ZMeT5zsmijV7HZ6L4/uDUWwX0Psy2TqUkTUxlo+vO/y8fPiIdXQ2O9z1zGM9a63xhdyDfC1USKIS
aT1KwjLKXdpoRsE9dsU2aCFltIG6kt+0CcnXPj853RfInJDnaCMbRlKgLdPNsY/EkuRBA0z1hJoJ
FMrcIjYRXC28tEGHLUcMCFbwa9iWSkvxIhhP4LQsRyl+KQ6P8+R02O1c44XI2Wk7Ooda7lMCFXhn
N9e5WhGY40stji5TQ/nuUB1+3J6oZUKeldqI7EiKt1M+vhnLy1cF9oh1IiMAZS6RsSzDBt6W0274
fLrpgqb9MhAWJvZ36xpjkkJ0EUaObmm+p6zCagKu8HfxBQEfqNxdAtiSs4ooYobhGIXfehRnlevM
IQnFAMokNmTP8BrbqPMxQfNMiU70Royx1LXzxlvjSXnl2y0Z7a7VLTbJKg+ZFJG42zKFCW7iIuS0
VXnct8INi88Fb2Hj3lYEYEbPT05XMMEHGWTOQhoafyg0hBTnZ/eoO6bhEKaoGbL+o9GyyEOvro6t
eXpYQTxk9x5KYRXWf5oC/K5L/fX3/FCw2F2nEaJJOSNOei1Gt4qiRvHlSPuDatD+feH0r3f0YwLQ
pLB9a4t3JPrhIjqNXjGnhoZnvyd3dADOq0YSQDU+f9QUDp7zWrJiqTdYB6ohpU9kxeVQEooEhEIw
4SanUfIpz1l/9aPz9PzlBEpss5Vlu/R+/jJBZ4s6F+twCkELYxmOCKohlm/gGWe4hwomTFcEbpg3
mcBhQ41ugBDVuH8H8k4uJbO7B45SxvJ/feL/kUvg/zlRreyYjC/+QVT7l6YWUe3n5VdRv/bXX/xF
S8slSw67jWRV0VSmC79oaTXbVsmEtxA68v//qqWVTZS33Am4EVRV5ZX8IqaVDcUQzgD+yd/8j8S0
v+tWZOJyLEZweCB+Djd2VlbkjXwXfVQxFYAisAisj50FoYPb/y2u/u9nfb/r2n79bT/uPIv4s7Ij
2dJLsL+KgRSqFmgSEfJTOtwTRfcv38j8r2fHr7Jd47dvD40wPYuIu1d/tImqVOb9I3kgdvXLcaOA
/FKXFBThZbjzyQS0GI8AdQsa8T8hihXIF5ShCCevYRUJusPdA6TPbSSOq/MGrc2UxgTpKzvaRvjU
u4BXPhX7PJIbQC7RzfzzW7B+9wzhwuFSIE2SrJUfT8Xc6BpivGvxDQFhwgqR0U1eUWd133QnKTpN
4wKMVceYjUJy5bxoA2QQPNk8JCJTcFF9ZHtaqCw+WXbzFu/sSgko8DT0hCGclpD42yFIDt6tKG70
QH+9zoHcgDVuvl3S+BeFNuwRSG/xBzNmEL48Zf4EPlVo239zACgqHE8D9C3qyB+PS7nVCQrtGuhM
tVurIa3UrSA1cmR2E7v0VdSmDw8alRa000b29P15N0j28kiGGkc89lCJz0Oxt7hOWkhI6CROUxCA
QABI9Y3uYQVna9i8XPfm+w4CFTwL9aVQJnd85vQDHfwoOGot5pLIScZdEaUfTywmDFXe5auH+5tD
WOSX8L88bqyiAohKTwjsXycCjT94AXKchs+7X6FxAiRne2CjXlnF6593KpowLQX0CchTP3w+CK5z
OwHeG3a4rqngE9fAHoIzAyM2LB/XCBCWQfm4B4kyafOV1cb6+1nH58n0L5KJC3yEXTfT0EMyeCGO
BZnX9DFiGUY+Nqb3uYxIi5JzawkdF9yjdY6EpB83891IxGGxVUJU0q5v/DFc9fCOQPus609ISCE4
C+ApGnZV4DzTaxIo/HAmSqfhbkGP29wWLJRKIhzcNty9gax8rUcqarduU5fT5PJ12+TL27KgEMY0
/1V516j+QqJDBHeB6oC15MUz7LD7spFU7gtj+7BG+H3osvORvfOrZM/3nj+9J5df7lLIozdDvEa9
add+wgpOD/qKvfrIzKcVJqOSBOUgLyITkRgtGWU3yx+gG0L7dEAExRS2+aAZxSnQTdIMMoTX8vFK
I4foj3KTYu0lblHxLNTSBO8pAVJPSNzsovfInPgxbcdHCuuvhzhSLNBxleCueqGp6vwCrSnhiJfw
gSpSnj/TbxlPevNu1FC4X1jTJajT0Va7skNkqEfKttLO7XaSFNMHGBQ8y3Z0vk/ujD1xkyqCsKnx
mLKOfOoW6TflFChs0qPUpOMZ4h/4FgiKTQnMViaVSBaTMUKKlUqMNiIRsk6syWXz9NsgW4k/cN5r
SBOM1nPoLYCqy4EzqbAsRU8wHay4Ybuzdcd1vLotrpN60n0y5yVkAs0UmgqvXqewt8ClmGwKpSkY
pzugonZCJMEMBhlaJMm/TeR1hqAOctBMJJeEKgPlyQ0gC6S6gFsyQK1hIjxs6g+diwaxamXU+8et
IkiSugUx6wVRq5GPuoD8QQCTL40syvyBxWwDTApaiaQm0ZiRsT5TkwhmZPpRUcna2XTHtuiGC19I
87znLXzyPxIp7ck6cUYIPN5A4BjP8ekz7cb2HABSE8My6yPYH9ANL7jMX8DAyPOMeeUq3TDOvlLX
jy8bDbUQEDLRxhRuuaHm2rTH+gglCtAIjzFBNe4++AHgeoi9kRBN7WI4og5F8xQWUVkH2YP+RwlF
n2aMWGWny7OJJ4t1pzNyuFLnJCoq5BAEe7QMF1QJdjRSA4ml0BNKD1tOHgeoas4iZ6TaXFOflBOG
+pfwClWvhklM33xQEbJ2er4y1C4E2WBIj83pzpb1yeMkBWTR52HVzTDqofUpGFO1cU5CtQMNZM/l
0vupzOJ8fqnXxRB9+YqHEy1E6lej+uWyhy42f/iZMnyeXomDdfWb3z22jQbptNSBTN6iYns54rLL
oipkux1htm1XhRPp43qVLRKaWOCKM8gT7aGFlXjInkN5K0Zb2csZ1Hvj5VMo1NA7ve9kE3aVt8n1
EVs9Ui4aFwR0DHeq13JkhCiS4MsgCzJC8sNxomDydj7vZGAM6xE71THbC/gki+Kxfb5DFhkz9tnr
GRchKYCoI5dwRBh1NUMVzIDr3MK+P9JmMCsmjizCrdshqWwD4zKUnIHQOT9ACfZ0iHChE+6IkEQ7
e5wsZZ8nNXzmaBed+3dxul52c24Ot5v19rvQUN5fZdQXymIplIbF3bdfruOUG8T2slXyeZ7l69so
+5Y8PWPydzl1aa45hp+DS9CL5ApEM9xJsP7iwn/Mu09panom3xUi94Ch9ov9ihBkfGchBbthLPH8
YV4gwsDyPb7IW+ehn3e5uLotUpn35+xGcwl/k8afCeo6ZVdeTToCyvC0OKANx8yGTq7DMeiQ0eTS
AoLceZZutpsTKmR5jz1Tf935FslhNDwvbgTtAPTl9uh4iqD2eWdDkMZop6TQ3OL5XKHd/LIS+Kn2
priFMu0VZBInyGw/Q1I8EykXMov/k+d4TvgX8MZwbTRzXtcG9mWCl8TIN/nKYQ57HjZMSGKAswi4
d+pCb70zo1n6+MLHZAD+lZvR5Colu4G9PahW5e4p0sczm1YdCT55NqhY81txp3nXdHprA501LNv+
1r8pAw0AIPJdWul+YDxcDZYntlXoU/dIDNrVqb7YMdypWdATyPK4DsBOTJsm5PzY8emjU4EEC1cY
mGobioEK7oIqtGDOnkY2wsxTkMBevvk7MrT0mV1tVzv27YQ2+Q7z/DeWKKRaY+v0kLxLu6hca3PE
uszZkz1rt0yZk6poH5Qrq/o6rNAIVku9iPJLJENTD4RiI9krqzufI+Pjreaj8Aa7T4WtocoYKG8W
JwSeHI7hbowfNMXpGrQ8dzZIt2rGLTPl09ozmkK7IqYs0EjE60Oxg/QTRNY7YbKV7OP34kNmEOzi
Aghs+H08dQ6IECieewDWVGmpKMNqnkBH1W2GxSjpPA29lu2VKDg5Bj9sMzhRukiucwrU2rtxStgT
A71XGVF41Qt7o+ibWh1p9lBiPMlctCUcgpFET0YdsCf6BSWQ0Pf3COImZRLao3Y3vWJbuI/vyuKW
rwp7mjx0ipdJK72q5uKsba30KF9HBBmMSW+/zhGUDO7GydUfPIkBuQWsvIRBWYxa85ufJ8zBBs2m
CdsDSJyw2VSbVH+pFDR0gCaRgiR+ER5F/AmDM0hu7mUjrZFx0W+Dac8WFluo8AZ6pTkdGdZkuFxn
lHAv5chG+mITo30fZFcBUM5mjHB8a3vlPkNawpl2AY8kwhPOoycSaNNvxdObFcuyZU1UhZeeQUX+
KQeSFbNm40jlbTANRN0hxfIrDOrLVoCZ0gkoKgPI4rD3L7UyTzcCKYVRl22dqyG3vI93qOow9SI9
erz9c7+iiiL95xRHMchgRdKhsHD8UcSXtWrqhYThysCJAWPdu7yo+10usgWpoMI+Lt8QMhafJnQq
6i2C71gZM2algAQdeWi3LDZwPP/zq1JEZ/lvrwo7OkIMHP6a/KMRdJz7jozl732hA7Ca5yiySDjE
BwPPqBM+pg/YUf/8O0Vr/4+/UzSnv6zNksaxnzTeeBAS74b+o+d5i598VcClrL2mmgnIMjh3+6sv
NzxzKXIQUDm7jW4zn4ENXC7F/UXYmA7J4Q+fyG+/J53dqcL38e3l/fur46UlUglDxeOO1VmyY5eU
v4TJr55o40tQmthXz/v+MS5ekERh+pyevCc8E6FY+HOXK+zB//Zh6TZTP74kmlxF9Ia/fli20bfn
nc5lwyWTfogzG2nvFEeP7DP8b7FfssENhO4gPdobG80M615yZpHMM0yP2qUSC7tEEVJ0ydj5v4Sh
bMXmLy7ewQReR1hFncI1kFYXgdC73cn71IkELIN2o7O7497DiZAs6+d72qJ53AHdpl47WE1ssMbB
vgO7xzwtpIZpOFewBbPTqwtauPceWB4RBtfgegtPGRV8S4WZROpl2GERKZmTN8HNHiifBIlVPspr
cUMiaa4RxrTulV0iS6nzuB7JFR08doXUJY0kxAWF0zKs5lUW1C1p5pxUIyOyYCZDtGQTc55IbjVT
pBivSYbAgUre5LnCL/dYgJR7zqw7ICxRh6PSu0VJxxYJ26HfmXCcoHrvdyPOMJCQR9Yl8rqPJb/E
q4UoAXwPq78hglLztYFrheewiAl0zJlCIiLBBmFFNYsuChyEN1CmYbnxnvCfqBAE1OkKZWnr9nS6
AyV0XIuh/LZmoYk7ZCaEEu3QuAXGaegg5yeUNCFUJZBGxbAG+sbqOwdLejJcjU6kJ9IOWLCXQ7Bd
5i3a2Hws4WUIsjxizwCxQb4+wvsEgwEZ5guOsdScXFHIJ3g3bBbRdeSU/NsrAJvuPAcwooHGXZry
DLb5E7RbQCNFvJuX6B5yvi3/QEKBfiLLhslLH+Zj3dPpgF4IsoxB4X73yOoLHgfHuwcV6uJyIVqt
izw0jKAuEIeLCAPlA8ejcixRWmpIUdiP3iNzcY0pIRKMKMSQMmSPCBKac7J6rCLdgh3Qgk1x9tkj
DyXUVY92t5GG43wvdk5CHflknaRGQvko+F3pwEQ2gt9lQgGIipAiPLkMDN4SLApWrXCrBYg6K2eC
oo9uSM4nzWUM9DG+kT7BfSFXnmksT+egPIjJFrhntKxcdSzCVGtcMfciaEf3VMj6Sz4R7AkPLBti
/1LTn0QwgG7B4yOJMn479mOW/Fy3Q+mgsfkfc7+ZQJa1+MZLRFrOqdnOH7EEkx19Ph2rIyCtWM5P
ITnVG4lD1L+vSjISST8wgjJKZ2VgcGEcsV/sNsxlgJiOqjE9PURpvJLKq/ARoC36NHaejBujnp+Y
ylG/68y45PrtgvNjgM1XYQW+Ul+dNUKYWvESiXVikHx2H+h+5g49WhcYRXzOtsUzvpCfeX5lz3V7
N0Ng6CtcqpzccVbBTf4WnSZVQK/zLbSmS5AmkIBDPVnUl8BGC9GmwGLRRWgkRAHj4A0M+g3ktSf7
RdY5bPa/HwgiUjL7RPEc3RPhB5EPJmtsqGLUj4dkVa5xzy5oafzzhNMemSxjIA8sG7FhxSoLsakG
fCrV6wnPpOyf8CRZA+c0LdEq7Pi3ewcEWnwrb50h0NFEchG+N8h4oX4QJYvqk5aA3dIEz/DIeDEd
TwHWcTihW6ppB5mQeQ3AT4JPo/sHBEgg1dwDrOqK8W0sPBPposYh3cXy7DZEO/5w21h66WKx9CR+
DOEqKQQul2DFDSuuLfT5frISMlPihj+AFoaiMHfbKD+AtPZYBOIy4QRsYy5dYjBYu6KA5c4AGCkE
znSlQ/EHja/nBMIKwgZKjEdApsyRjvy63S1FXAO1XHKQILwI+ymM8wNKh7RmpzjM89lIAqJLsIiK
XhxAyjb7vPrpS30wvkxKbtIDYHguughmP1VndMm8OmK16JMMvEcJIqzDKwQK0DkRmkEsibqFNeuY
tZxmJWj2drijsI3JxwQqqYmSJv94TBHEl1RxEaRUAi5yV9+h+vjWfB+LbTdGA0Lkznfp8f/1wsUQ
atJ/WLd8M0wGrFvS//lf58+i+3Xn8v13/7VxYZcCgeR76A8ixPnXxgWwCX/UcTTHsAwFXte/Ni4W
zBO4JY6hU7YapiiX/s/GxfofoFCgegEdsSAdWcZ/snH5Xd3FTyMfC82zravGD41sbfWntG6xOYj5
Qr43Zjt8XXihxhdPi5mzHZ+o/q4eyK4j29qgjYrVk4v/Twq6b1Ldj4oYhJ0uGyo0KPGZ/L3gkvV7
fZLqh+o5357o2/szzg5iM0+rPiixQIe/fF3zf9/F/E4O/bdf+GP5c6/P6rlN+YV4PaF55AuOVHVO
0Ee5emzVFwoFZ/8gWhA38xbTPMlJCShlmojDP78Q5UfG3rcM/G+v5EeLcmG7phpnXomQ5Z3wViej
ghhPY5qPGJ4z6pGJFcB379XEHuOECm8TrN2zJGZZTFYBixIWA0P0pCNKc4yOWkwOPOWXgT8u8QmR
RghbHZw9PeKhZE1+GQIAiKrxk22zTcgko8xhSz7185OF/7dlI/cIzsRtQM1Fi02635Vstqvf73Fz
THZLrAzC+pzDtrnjdMBXzSSE41foAU+eOb2u2m0Z8pgfwRUI5VdilI7NWnkDIFBySjlDxhKAUTGK
MHP/04bqdwr+v32cP0p3uSw6Ndf4OPUwWZJLEuZrMdIqPvC7/OEi4i75TSdnsU51VKwCUBhVbu9f
G4V29zDO0pn75xE4s5LNivB47xgo6mHnI37GB0qH71AX1wxRv6O4qMDc63tfh5dPfPrIEc1Nnw6e
H0DRn6v7muyYHBssjQV8UP8+sQgdsCfpu+1DhRCB7LwnTNgi1kZ8g88PAR2ie8XiPLxUQ5u+tQBN
8aIhzuRwD5MtLGnsEsKt4UkQvBGlIe3jK2w+Odu35iFBzq28snWHjdy5WjdKjum7frADK9TcFGO/
FMnYAz1tpjmD295hgc84D6Gkp492XyRp9IgOPWpqzTlWJ19lmzpln3TtvPOVjcDI3ApB7gPLHVpI
YC9UlM9QzOMVj7pEVgB4ffRkBjGZ/KzEQu02uo1OS3HZJ4tcmfSoNXMC2JGtIxx8IET/MggbxBsL
xOLqGUhTTQAErs0Cjijs/WXfedivCA7L3QhtXj/rUcMDdjEHpHFTgxqvOwSCzoD/dLDmYRH8tL52
A2dD+je7Ly4WYnXe70PkWDlbL8FKzN4RFbFOUUWQUYUP5T66FovEk5cmdQ6ghk/NcYuV85Z/KyWR
eNu2K8XS0CTn5r4/Q0h4zdkv8aHtQiIjqPHzSIhBWfnOlSMcJmY+NhyCdnoOrjyPRLOyuuGWaTzZ
d2L9q+uIT2RjTHygr0XO0vwUHuOTK027qchIOu+CISXtVILOznV4oWghWG5wf4LrcbV0bJD+ivVR
/AxqcDkEbgYQ3ktXdNc8YhlwOgN0WI8P6UB9/FjtNuc0LJjpID2zvAI0kRWlSaioX5f83Ww9AY1l
kp0NT4gqz57OBOWBrQ5i+HVe3iaO0JwW1Il0b2IDxmViRBf2V+BW2P4MKWpWtB4kV+wgmKAW5cN+
sdkMUPk4g25xeW1RchFV1c3yIjQBOXzQgmjFgTAYfedV4HDfrC9o0O/twRgVcxOvM40emFUaGwaF
wXmuvd1WD2KFkm9OQ30RYWAQUgEPtCyfaLcBo74kkbRt0QCm44S9Ox2qhU3Xz4tpVfkWakE+ZDYl
R/5ITzhxJj6iBBO5GCUZgcTyG2kljkCXT2oHTvkrHbHaQPjNbdzL0+eHdLT3ZRffWWVjUE8GtsoB
a21xaAH74B4uo4Zo6eeWvVDz8ZRYNA4IOnWlgYoGkcaCqBDMfehGL/N3EyqDy4Mdb1tA0JBfxcwi
WC032FBDJUrTgXawOcaYHWBbaLY1WUbXiYVJ4o4MDaUgfbHyaUDraRCtNoL5zb3fgma4xnc20NpX
Rhdpu48iVLFs0fYLnaOrD6Vp7tLJPvaJ25VeFl/ek1eLsIsEqm61zF/4czgLiXMp6iGavvPdRXPZ
nxd17mPeVjC9Z0uHv18AIfEdxHKUo5rn7Mjuw5o7sNmJteytSbTc3j7ZFDvsOz777WNrLYUHd//c
X7ugQQpSD6zOxR55fcEkDcJdImEvZC5cKcSWEd5Tz8+9f4eSVYQNHrJZOs027dx8eWDNQ+OcTZ+8
qOtStn02ykR3qevM4QZk2XndCzV3ViNvHsiQXIrgtNw5Hk2qVZNIAE3afyKj5WFL61gkQxSodKE4
6swnckDmF8T/YLJxBinTkGTJxg29Q+bqMBz55LWvFonjhj4VnzRiTAbczDIUBkH62FAiUvwovL8s
lYAgl26we3vqsxzBfu2phqd/cnDoX40d8nXzCNYCZtkNqmjVK+1hhqCTOCZcpzvxdOWeYuEvJi4I
EKDFZx62ZtZG+py8Jna4AQfNG8k3+Fv4Is5HRhr6Z7HMhmIsw9qIMXIMH+MV7hMgJDKdn66M7plZ
E6zrgbltDuyQVeRaLzhNENTiHFEM4ViWYd/w67/YQ8rzxHRrAqtwgie+/nb9bJdclLqLr4gzkvBD
lsMse6u7mzEqUgYXwnBw02hx2bgq8wyVLKxbaHOHCU3OyT2/CUu9sHOfRQY9M29Sh9lKebvhLmDF
zFL9f3F3XkuOY1mW/ZX+AZRBC7O2eaDWpFO4eoG5hCK0xtf3up6T0x6sqHCrnqeZfKjMiCgPkMDF
FefsvXY/MihkcQxnLyO6AsLHQJvZR8HLsYzKONWNnbxUCC0D+e5PvC2lL4SzJudDDQ0HMaz460GA
dhAuJ1owDhrKwUgtJy0bHCLQ2RHJixhjJwsHv6gQTwK34G8gsNKb8UJl9sQedlf0uujL1U2AO5NN
NZEleG4Hxvu+AztDwmk4HqgapAvALOFeZtnKmXSdU3hoP6WTOk/O1Gm6iTKhLs3+L4acn4xbQJzM
dYIRYQpDDXEeeT0vgadr4/7RoHVyUN8oGXWQORNKSazi6PHHyj1yTzg/3MP87BPdlu4UXgt1RLkl
kicNtmnpI0XXcI8VXu/WWjvpwKYSyRUyRwNaF3VxE7n7U9aIRyIq5UQX77iLIC4WyQpkxr0BDBz6
Jv2abqU3S+q7Il6JsZfwbMNZyjrvAGSeqs7UK+7jdSuCi3BAVG+PiFa0mTNrWAJqXA/6uN9atBvX
bwxO+DHltp4P1VL0x4tzts+B0cQkp9HkZ2vxahzdpb7M6QO+Kawmd8SunyKaHvc1azzqmGwaRHPu
L6INNR2rEWO+OyftrOwWzPMZUxBZDrlYeKpHaebfXbfZY0jIyxvqdqE8E/Ir8YpM4m2/bRZEGs/t
u/xYPw/givhqbxmopBitC81QygeMPGcdrFAsm2f/Prt3kJHrR8/d5vRgYMATvvmRvvnQK1CAUybL
FyBurk/5qgD2v5NfNPTr0Dze1WEVe2PoUMZr9AU9gIJAXtKO4RBMQ3PVaiOqvMsYvc+K909DKEAv
hSJPcHHB102jM3Y+XgITSBL160E49n3z0eGBlNVczRdpTdzyOklXRrJwhmNIcsYrNBkFEwvoVHTq
HwSwIT0Z0wDm2VMiAGVhPtKhCrRJ99x9YJ4OR7KQbY+YkGtm5mQNqYjJTWUP8FCzkqG3V2eoeGT9
4erMsGqzE3GaEQJ7n5XM2PBAKPr0X5OTqLkR9UoGobdKyKyk6oh4hE2mPAWtg4hFSVCJr3KTuZ4y
5LQOhQCko9/5aYDaZIfyRkjTAiJBMQ4fzHzSeqiFmZYZB43HezLmIzIL97h3MKC5D7y9Fq3Bq9gW
7+hMtVfa4yaulnk9RovVWsS00s8lN2JSJ8vsOoYRpLMiKeMumlvQJGhKhkitpHNF/RdKXjeJHkNI
sIAMKEQCuKg3ubeG1dLRZ0EURY8X096UGp5sTR1k+uYMkQcvdMCWC12BqDrxnITxmu42xA+s1PTs
/bX6SEk4PLHdIRqIQuen2JFTN7vOM1YcyLjJXEDOq3tqQGNJG3V7HRke/aQ+nqSI6R4iWsnJeLgE
e3bDlPebWfmpEmz45XuhqqZArfUWRT0RQm9q+6jTgHLQ2yCLxyFUbicq7ug/aLASW/WAT4Y/BrBB
byiaya82Bbtj+tnsKDDzSETxdBS/DvsKHT5LNdtieE6ngZZacgzIpZLG7KZDQiloJ59pz+sLHTv5
A4KNCruO/7XBJdz6SV87T8OTsSJyZpI/iA+vgkekAzpV1/TBVzQM3V28t5bFVoAHVM6V+iKecKDJ
KZRFI1ijEPPMHe84bc4URDHZEKf2JJNuRAtnApt4Jb866Pe2KRka3oSP7i9hAw/jcplQ5CN1etFX
CJdFbnnNgsJXm7SoQuN9uwgekOTA7nBF05wDNeVFYjEx2I1YBeS18aRvoxehXg2AR5P9Ou1X+OEW
WCim0Wf+BeskY4LgTungz9VnhGnFMr2HktrAt9POMcv3CXuSsESDnksAVeV4d4BPUZEVZzE+PeoT
PJiR4NgdMtHuYPlapCeBOSBbgg0EfkgDGSjigw19VmqfeHbtnWiPgxILR/3RWLbrmPdhR4jskjEC
+eAQciKnM044CRRZKB7SuEYXghbkRMt3riCRIKOoGaYG+/6VhXar3wh9Dpapu+K6YwfuHq8f0plg
Jis8BM65zHlhzUO+0aZdtrGW6l1bYd5YkndPCIqPNA+XKjST4UilgexN1Ggkrgk8bO2vtGzl3okY
ONpA7F6hJfXzzFrJFW22aDo0B4tjNrlyuFwcbe9rS6lfKMNCn2kdlJ2eexKDfpEnNMcsbldyJ1H5
NB8UdV2zy+aZIp9NZ3G499upOCMGD0KTwoBDuCBlF5UIuWhNtYRZjZkKj5XPUjLJNtEOOSEnh+Cg
aosc2G8HUExYXx1sTmf9UZlmK6rBhypnVmasUWXG9UOGSTbv95hGwLXy5iKIQUsyyxc5TYgzT9JW
ptKqmAuPWP5Aa8//aAmYw+TyCJmptFYRvERlPBzYjDlnZy6K2g7Nuom/Mg5cxzoPwFxQBo+xXyFp
yGb52X0TX8daYrjmkJpdQjYE+Apg92DRIDh10y96vh017JYV7QLsO5iFW0SkoDvXRAbzLkNuEa2/
/sFei16rPI8Z1/YmWbEnorHIsAH+5o/QgtodLMtJAl4cqqIwfNE+m2VUOCQWCspC2kFaep/Fc7An
zJYikphS2LOKyjwtvkcOVNErZgFBNI5HAVE74cpZZhPqATWNVnuH/YwUFKZXYsvGP5Tg/kUVx7Ic
3B6Krps3VdA2k6Q6a6jikL322Jx55t5nRsIkcLN99ADMDTud4D8ao2QZHz0EIJzEqJqXK9qyC+Mx
XfMj7UPwKqoz4Hhm5R1kRiocKp1O8m9QcsE33nJOW5iE+Rlg3t7sU7PEITbt1sFRQx+IwJZz5Ue4
pxtFbtuUE0E6l7Acofzj31ciDKnvjfpHQFhTTlpAYCw2xKJJIWMmzrxtai8aGhvmjM2c+VgeTHyA
BEfftYihpj+J2bXfKCsoG5u2qmncNefrz7+1yLXUvhp5I4uyJYzJmbkS9reZtLe4WyaizHiF5PuZ
EqTYr/MCC7SQUHZrzFXWqsJZvB4uzNfGijmWGe2HZ/rTx7t5pEkvXyup5IjknK7vQmTsHKlAzIWl
S1DZBHJeOfxwzd8oxn+5JUKC8e2WmHqjG3bJLSEsiXlb4ftfTxXCWEGC88aICLfkOj/8cFXxTW5L
598fxE0JUjOHOPJ7vmk7zpYovpcxpWDwWItm1UzLyV/GeIH2+eG1UX/7dUHy0rmAQ2HeamusUmvN
FtXNpF+Zl3DTPBJEirLamnGEzuHciTRDGgePIKvUmfWiOrSLtam/QDtBIzdl0/OjjOT3H8lSNIWO
C0jjmzZClwdq7biaOhH5LP6YCt2RUN4D+i/OjNgil+a+3lQA/q8XNoTsKYQMinLBcvhhLHw1Tv7p
qTj//Ulu+guu78iRB7se77kyG84QAMbIv8URG2sqTEF9It8LhAXe01W6VY1xQ4N0gmFy3L4Zn9Qy
QMT1b8Tszdh2gcl4R7I7lZYSW4R8JvAw6F7A5gj8LQhXcr7hVTPF5Cchq/phhP1GDWOR7vF/7upN
h8Ie/DZUfF2MMP+Ms4HzSPbqbAl5ZBn/n7253652U8CP06pINXHnhBdGbKNgTYodgDXvRSAbOgOx
5fjhK4qX5PZxiYGsWzotNUJJfn11E9vzvDDh1b0+RvfSW/FUs8PllcVssqOwPUdVhwIeMgLRdrOr
ftJ+GC867cU/foCb8RLVku/6BKlM1GexoQ2fVNCW7z7CTA56FELQ7j7WgAYiCI932Wv46d+L8Dl7
L7/1k3TWXey3hkhcVi4hfeEAcaJF/dWxUpbZ5afZ/2tF/NP9uhkSSWYomZ2LjztvJi2lloX1KONo
vc8OaLYu1T4+9tvyw5l9lZSo9VnTdM1Oj8dpqrMMVY05AQMabezHcMexUT+IqEH10dxg+NDu+Erg
M7U7+RED0CLXF1Y6JhPXxETaAh6BB3CuLmE69rQlTQUcphHu8XJtH3W04uKg8+fhoari+d9+XyDp
quLoGsat2z6PWWRJrPD7Ex1Zss/0XoiCSMcmvtqYd91GvlCspThYLLEWUOQsVBBuY6rmGjxLCOiU
3dmrfgqcwix9oY6HG2jjH8SewKno+9EU8ZegAbY+pC+oFaMarQ7yC+G817f+ttoKT5d4I4ABrBCT
GbNgNcwCEU8yDsHwGqRhmeOK+WzD6jNpSJQXpqPwFC+EDE1fdvinqJsRs4yn+sxKuHH3wQYQLL9f
gd3XcJ2nl2JNjWwziNoEYdJrEwWS2IwIebXIkeg5S+D6WQMvxFsuiIFUTi8ZeePGrtiLjqPIP2ev
ciZ9eS9oDz64ZACE4+yO/AmEo4RdHgNM0g0IVhz+sOPFAQ1s0dR+FNtNiShfEnmEmR1ZFntYpAvd
wtsCgCOvFzGdt7Df4f6UCLVBDgPv5uwAe+BLhsLnu07jg4VcK156y+QF3iqFivSJmioIkxn9nbua
uMBnidPNwt/IoGfoFU2jE1NsA1GM3eWPU4sl1Jz/NHYsy1ZkoP+m+tWD/7YtKKyAcKpehS1OyykT
1S8dIhBtCA853CCCMaj0fXrUFNkQd7NYObO9pFXSdWt6iPRyoA5Nrk/+mQLejAppD82kWtLGWUic
55w3tl9gq2kMuNgHioZmz7QORLcre0/xtNB0XFC8nlCAH4AYsiY3olzcnOgXUHsicR7v/q4hOpbI
7Ix5pRLLzxSDFSpgsXOzqIaRZtxAGCg9pAAGp6qhh8SR7MKdTdF7YczhMQt8D1Ztkw0r5UmWelTl
QH1oP5BVtKtnEWMiXPAT6CO7jbFoiCvuqH5UjKWa/nO/DHfw+HnCc2klr4GzMJNRtKGaiQVfpYwD
3pGsDM5G+Kc40wYkgisvIIJstsnBFFUcHYr4TXup7rBRAcJG/l/RFZyU+NqZE1JSDnR22dRx9EkJ
taSa/HmasH43iRPtgJSCp61ot7OEYqSe0Voms+KdzznbGQlqlXoEreVvnZPNUSB+jrY9TCU2HKQn
De/No5zBoWYwxEdcGOBkAAhztHiihxK+mifho7ZprH+EDxJGdIBBr2ysqHT1TzDo0ZRSRHnIX+XX
ZFccs3FwAmd5r1D4DR4LZKfCK6kCAFXuRHUJ4MM4/mH7qf2uA/7tO2vinnwb3XkSDGWb853xIXIu
tqHwjHGxYBhBc8YvpmL6EQf9blq+q4f+GTrZS7/D5nIxT87Ruhje1ntyX5nBEWNZwXxof5i9dSGy
+ac3EH+y6timIaPmvdki10aH0T+hcS0kFsJza86vh3aK2uUO3+PRnKvjPYKXTbKh+XxXHbJ9zIGt
WXjHhlkUa9Q2fgnWwIepyrN3Q7+5A0WyjO6DV7qy53Cuz81VsxfKinKkrZVHa2Y94VGdaDMwHu1n
AG/FYN/w7F/cl4xAmPfygY5Ushdd3xI0GHjt++tM2l2X9SJe48Xfq1PqvsFRgVKN724n0xIoR/Eq
O4CjySj9Q8wTVjYNt8O2WhOALiHepYWTzMT/GuuGuTVeiOoIJgH0oPrIOGK0Kx9dzqTEI5xoP19E
C17hYOlM32CH3A/zDh0J/beMWluO9/ALeQHHdQ+7d2Ks+BM6EhSzDQjydC4RrRKhjQXxnvbPCw3I
Gasz9Qm4OxNtmtzzGR6EH0MwwoO5uUcRCw/6g9mbmm+P2PnOPyEbiLY6ysEHMCQgz7FfbsNZMG9W
0rZ+6wWzDOS7MPVQdeymBWsVDSj4jDNxNmaWH7OLYM2/M8LxyN00PsRn67lBG4d3GGEzh+lTEY6l
Z3VGf2ciLSPAx8xMGQdAhH3y+gvw261Alc4aGjfgsFkqW0SFJO1QgnM/imfsOxQ8SY3e52ekhbOY
Zuq9+LDa1LordgSjzb19EU7je+NNWsbU+eIH/TrFLnxdFmchGqSsvYAnCrynRbwn7sjwhg4Dq9sL
uwOwQBPR83qhg2zyylANFxENWA+qmQjKCDf+2dlQUKI0Yo/DJXUXdJhCQCtqiv0CmcUAlz3aoeh7
vT6rAxiFuhorLw5bBrAmj6IAZq8HmkOIA0Z4MKfek9gqPjb5SPkURJjwA6FvCpqM+QOtJPwSJnmS
ce8iCDXoBxF53CcvZLIHb7oIcs6pJqYL9BfoBe0jRah33I1w8mWwh9zTnXZqHm0q6hSEf9p7ar87
8NqI1jQgiDoBYOLPv8040ZCZVRPzNqvbFE3IRtkQ8710FqLACLNoJiTk0tqcBwvrgfQBa0QDTQTs
JAuaRnfeFoSeYKCyI/Cp2uVjdc3qT2xN/ANM9Gu6v134beR7smlQF1BvzfKa75qpWrucRk8Z+DUU
NCN91cDoGpeYSY/ajqDUc45qfgCgfsfafOjY5tnFSdAHUPjfefv0L/jFv4Qe/Pac8f0z3ZwzTDvo
yrKh+14JGzW1Z9xdGe58sdtTT7SiUY4JlpC+T9bdWXTBTLYB7rmEQmuMzUf6BOAFRRxfQpIzAu+T
/Gw8Xf8H5zHbsS3uGTO2AjPh12c8XBVnSDM+pkh/GajcsGeZhRiTgnEv5hhr3i5pVTSXkNqXv/pp
jKm/2bP9cn1xJP42xpq6dPys5Poqac6w4yJhLL4Lps2aEAAVibFHEaG58xchDQJR/P/xGPybUsYv
n+DmRBrKjmQOxdeD8s9CZAJUn/VfJ4+djfGeKGaqerb14+ul/Ob1+uXCNyMkaYs4SsRXF9OSh/JI
nSanFIcoxpZnCEKT6yp6pJXz0zf+3Xv9y4VvzpRx4zaalXPh7LHYWAResjKl23yirYi1XOC9FUIl
mcARsmgOmsL5XMiWxA61+KTb6bBGsCeiNYMIyDxG5Zqd4dY70spi3vza6f1/LWn+mn/+taR5XBcv
by/pdyHz10/8LWS2/yEYMLbuUCDRSFBkD/U3Osb5h2KqpohdteHA/JIAqxLzqho2QFpVw0wlCnJ/
C5kVNM4EM1Ig5P02UE/+O0LmW0udzmezZOojfBAZLsltFHaWE0ClVQlrmc/cOqDivaKOTZMGR0J7
UKxsdlWDie7pI4/u8TUCYhlz+gHai4IRgf6fTwK2IyaIb3P/1+fR+Bi6xT9kU94sUjaIysAb2BY3
AVEEKVozzebEl6ZvTuxcQptGvVRR7KgezSGURmGwzuzrKE7dSVzkK0XuTjrju/FQBabhs9KRwZR2
mJC08YCywcrLee5izJObTZmA54Xyj95D1jjpELIk6QjOZDq6wTwtHHPWSmEwaXpJml5DdABSnZ5U
/WCngSAVkB5WR7OqDQ5NS1dGg0s9tashnclB86xpwXMjWUc5j7CTkbHTtUupllaZ5mxseGGpvpWK
ixdio8Fb49T9NAw/vRrqmvwWoV9os7vA3YRQ6SO88l336dHpkeNntzs6AeqyKppWCEYLyIb6Sxrg
ZA9WmrVTGm1csjNK7KdGpnvoHPx0G5doA1mqvUgbseZSDcIf7Ky9FnduBJm4AMGJ9M+gUKAbD+V1
ee07APh03mi728ay9mnoczQtJG+WePc5SoAE2gImWMRZOepk7NkxoVdIWfiwqBNojvcPbrByccsl
yEJlKVqXGouA+zKo2thQEXAgpoH/YWuzLnAnrkB9YGuLpHJiSojtUu8xpmurmEjtzE4dF+Z1VAbe
SlGKfRn0i8TbZWa/TCO0FnpIuS59l+z3NpTm0hALnaKxKSh/OuVdEVpzJb9XhzunEzctJlzRczoq
PQXORClEjYQIOKAmLBHERtt+CHBxMga0flxx7ncNzqQKqGQXPatxNjix5CUOngLypIO3M9MJU7RT
jF6Sep30g/aSat5WzskGzvTykOnd3bWMngIJfaBjhND6hEyoAi3ntBYu5CHT8C8+pDkyx3Io6JiX
DKao7UCKqx1277of8M5Ep6oAEmelBAQX8vOQxTTJPBeIyvXcyjt+D0kTMJsWiWW9zwzwlST5DNJA
NIa9rzJCEo3PvH6qDHOkp2eL98qvgdFG2i4cji7iu+j6Gpa0ett63irx0i1xR9svNWrBtn3V+jff
OLYwzSyKhh5kHrnqZ53L9qw0AEEDXKqAIHCw7q/a3EUNUqOVM0AMKyhKazKhRGyg/VKByhxI+TAg
C1YDPPq5FG1ipbyP4/ZOjd90V1/WoPJi4pi04V7r1HlnOpOAm98lwz6y0nLW1hVybt/cpA7cH+KN
dFOZ+ujXgpdIh5pTn7SY2on02l65p1b56hVHNVFIDVzZtr+3kBvq+jnUnHnBfyoYZ704mmm9fY57
Xoqz65w6xVpE5ltSnntsjdWd1brcbTEIDrq2suJsPogfNT8DRnmenwcZRI+zrlX/vVU3kjvX9XSm
MABd5TmQtENYq88yWGPaiko1bGuiR5wymKS9vdUSfRFl24o+rTi60KuWTIUuKZ//6lGFSqhKaogL
Lfqemj4JTfcSNNJrmHTjjBpSolFiNEmKIhhBDydaf5E9bW167qrSEYaF+qVJwcajxXWzk1kjO1Wb
54ozS8WbM4TarIq7JydrYOpQMu3BRA87u+cgaoNjLu6jASOvCly6cufXKOVRK83OlpDBFSFU8KEn
LgNdg0MZK32tGu2Uagqqx9C/mGb/7vefXoSyjRCCzm3nYnKK7ReDA7phvTv0vnzYjl43kyPMmjMf
qoWpZJMrjpJCBIkDDrWU99ju2bEGOz2EeeOUa3coRh4IkbLCHl++pPprzP1SoCn1+rvLSasItG0C
4rQslo1O1SvNqrEOvyEz67WdtWSy1dzoLHhWUWBTjUeDGw3nUtE3KpJVwsT3feGsswBLSUW1zite
JN1byokz6a4pBUOIGkEwjIZS3gzmoUUncTV3LK8435P7uoQTW1srtfDWcl684Faa2q2LVFFKtn4r
Lzwre7VbZylH/rwOEoiUDnKCodmWdnfsdOiVQfBqYyTsArIeChKn+urD7IOdEvXzNMpGGYlaDKU4
n+gJGMkUlrwxl4r30pI3mcx8Hsj60mtjc6J3YG0i/boowujOkNnhOYum2yc6bhKfUmnTmrsK6rtl
UeJSy6ULkcNkpBtednRq92IzzrNYFpJHyuBVsLra2VqN0RgO73YLXKJ2VoGGFo1YvuKsa0g5pWh6
jc9uS5w4yBtmatZMtPpeP+/qt6tespgG48w9pnUwKXt9XpKwk18xCOgwSKtjYFHgDBMUcJj4Km9m
a/68GO48CnU1EFC9LINxwdneUj8jPIxW9EEvfWQl8izSETarkjLSE+ekY7Zo9EmDWFysc/HlypG/
zxEvIhBx03isQHLqyP7SKNH6cTNWCLC/ss2IVWzk5qy7otHOirEu5bO4KO8q4+hrL1kIaT7LyZ+t
R7qKqKO4TpXhokM0cyptzMQ5GboQSzO1W2MzFOlU7sGHNLiYH4rWWHZ6OctTBa4L4kkNwUojbfIA
IztFnYAis94hnJ4XQT1OUqJmfG1ua/xWQAVFwtstYfDs34OCFYsYzY63z9MeHQeFg6p8NOVRTXF6
GxQu5GFuM302eFhBqsz68Do2fOzEvJgdB/emezJRumU1vK+I5qp/8sulrb4UFLw7Sb30wVMwuHsl
NcZ5U0yV6ilGNGcMztSExOTgEPak1yq9zp3+UmbxTJH3QYdfH++1bKNi7XeJx5TP0BT8Cg39X/WZ
20fHZ5VWt2bWwh95iG1/pnCjgphYJZ1aq/J8BVRmCrEphmCzUEaDw2eO51V8H4XPGqdHpaRDMlwn
uYwi37gYzYOGdLLM1WlPtepKhKMbbCqHURigOqGqaNKmBpPsY17l59D5GTPVMM5pV1xSZqhra44b
9oVZxxQqUeBi3tElf1rKMMI9+FAx6iMreuy6hUTAsXJMpUOM4G3wJDwg2UXKKUVfAnvmuTizLr1H
Tqz8oHtEOXr0SaRQXgbW+5DSLEHxLjuU+0lqMuV3JBajEmVR5CGPHqTPUH9XPXzcGQ4mE5htCLhP
E2p+UsHqNqDE5YxNA3pyvfKUaiFHe6egQK3OBhbVTCt2hQepuuWJWA8N3b66YwdDWm6LcCRw6IuU
S0uxSGygC9QSlHi1FlkjzTw1n+qqvwiuJXg+rAcRak62NkUDKSDHPxeoBwkuT91Eu54QGhW5YSde
QBzfeZTMLC2At7NNWia3QN06LeBR7n45XPCe2BJxYFgJKn/dSdd9YctgrCxSlmigIJ5yqIcqGYs6
1VfLfHVKad6wC6gsemzXbu9oqF0JtrRxCDWphiw8X+nUQM0gmBowc7v+3r2u7CgfJzai28EZI2AA
pPQsMy1FiIOhjUt7CYV2XL+W+ckFsO5gnZMhdwzDMuYH5YzzMjLOwY9HlUI5pxJBSSi8G3piV3XR
BdrMreWtHstjl96qqdDVhrcQNScreTW1t0hLZkaLq6OuZnXAdy7ngXpvqqh24nJlZegJaLHExrs2
hOsO2zBIBhn3Vw0JT7l2y2YI52kH+cEBVchPORIqUvdq0mjxPYK9anqEV8WglZ4sDZ2MIl8mUi5H
K2yOkzAUZyI8AqW7cJoe6BMGwsK+9CVwcpWWiBS/u3ScKunTzpRTZFQHNyGeKy4RU2gB/h4D8fif
z243zYK/Tm74dQ3DdDi43ZaeItnLgqaiXQduYaGREUn3f64Sr/Lny9wIlL4uo2ua8P3KnFztmwqX
WpqRZCmRhl2e9jfoekxXPMf/u4uIU+r3MlZcua3ZcxEtQ4SrvzixO8qN/Z8vclsx+qevclOqUipL
V9LkKmgp7af9SZ3s2Rm7CxlCKIsmVfJ+YU3qlf9hbf585Zve0z9d+KZU1SmSZ2bs/Sddduf2Z4eZ
4c8XUMQNuj3G647CcdKmc6tRpPjlBtZ25ZRD4AneaQdDE+GrPhJwDaGSbB9+UoHceoH/+kLfLnej
IEuMVE5UTmATkSaDVBBPFobHsY0gX8hPRA87XPnzaMJ0QA/hBxGK8tsx+e3yN32yoDYlvbO4vLSw
9qI5RPgz0s5JtGxWxEMxcdA1+SnT6KerfpWsvw1SuZW1Mrpyj1uSMAzA/SmKcZPWPDI9nH9r9Le5
wEH/qPv84eHqN69gGutD3VZcWFB+/sq7dUHIW/Qw+rWx/GEoibfgdihRy3YUnbKXBT7316FkBfLQ
DNcQyyUuLh5uOMH/JKJz4dpMq496/aNq5XeP8/sVb97+1uuubhPzepTT8OzP/aVBYxK8EEm+2qt3
+YoEHOUH0oVhztO1P4pMSm/2I2j5ppT9Naq/f46b+UGtzMZ2Sr55Ob2Wi27irlDQ4N6bG1MaS+re
punwVMzrh+H9h3v+uyf8/co3E4TbNV0j1VxZWtfIcmvkdgpSBMF3FnPSn6/209e8qV/7Thcw23Ox
rl3bbHOvAzFI4athNj8sHb8tdn7/WjcSuazK66uW8WDDZbV0HvKO89PE3Yi0U1J9I1oTkA1/AuL/
eNWbudCsymtXihXLxtEGq/orD+cLWfSXx3HsYEKa4S7482397Rz8/dveTIqNrLdpY3NdkWEkWjHM
webkrznYkH6Wg/9uA2Ag09FkTruWqd/MgroR6VUtxaIB0k5l3Ah4aNdISe/QsC3DtTMXenYMQCck
RD892dtJQpdlk+s6DlJ0NvFfSoZvc2GSelpYtAXQ6UdqLDA4fNTezjZHNo1y//jTFKHc9Ln0m+sJ
6sn3DYIbgd3QFK7XzHr0qJxTEGpHBx2m04/Xup2Ovq6laNBGDNgmtG5/vZZaGa3s5AC1hUo+PQpr
Z/aQPLyBDR4VIO8wRIQ/vJJfn//7pPt1Tc1yhEod0MlXn+/b/bTja1BFMqTNcIN1bh5ty1l4THH8
/CjzElPJ7ZVAxpmoBGlqmPrN2y+ZflfrFsF8X9nvxZm6kzOrXt2FUN6YUCAv0hJExp/fDTH0by/q
EE9h2YZiAhO8eSXDQS/60m11bOMddSkMV0JxVXCElT8ceWEm4V/943+r8bUN3oq0TD+r/xQ/9pZm
nJo8v/pf//nLr/5fi1hQDcb+v26PUW5Dpef/x31QeEHyH8vy+pK8l790y8Rf8He3TP+Hask6bTGD
TLi/AD5/d8v0fwAWBDfPKKEvhlDsv7E/9j8s3aFbRh9N+99/9He3zP4H0wLEHzpvTBAICf+dbtlf
jpZvA4emHIonLuE4vBsW4J9f38U+L69Ji4hiwrgaWS7uVWfX0g7q4Ns+djO85KHSzU2Qz2a+8UMM
Zvnave4UkyPwKiqHUVtgDLceTOOU0//xV9dsJUufFuI6G05sqTyqNn5hEFhNN5GUV0vft+YhdArI
DS38s7fauc/wuGMMaL2F7OODQcUUUJvk6N1195FbjHQXvLC+LLQULtvcaD4o8fZwmfvaGF9DvDi0
dXP1IbR313ClGKtAOtb9anDuiuqkhPsQtmkeYZHukf/gmVaSRxzlU7PcJyTs4PYn/LGax5REqKk4
4wphXrNo0036EXykwJdxTOxx8GPTxhG/JWrhGWhyNe5eaT1nMtbvDbDDcLb097lBt2ekt6M3gPf8
zRzocgKatG0wx/NbTbDCD/xFF11a4HENcFX7Fj3pGGrjfdmuXPFfyjqgaJQZ23QoERlDHrMxCGbe
ojIRdtk4c+19N67bB536UmaHY79Vx1X6UZd3uvXa+iDIqE0YeGV1b25en8t+l9NQDFNz1svaOMy7
ifykt+qDtYsqfITwYl0DWkqC0SlDDzP2Itz6A+HNyYK2oUbp2BR2K1pjdvTqF2s1f86laOwCGMjz
Z4cqHqLQJK7GKmx8Vb4PCb6LtpGE7K/AX6pI08reGc4poAuY1Zt0yDF/IhfKGWsteZA2ZCLKe6Z3
EZmd+jGPnhPpQXb21xQ8UHVI0Uo3w9FDU9hcgR44k6SYafIqQemLLiDc1P3J4IheTjIaFGV0IdAc
ua9bLmlZefXKSHf5o4lWAkDxo7BOBNI8nDZ4MYti5Or7LD3a3tM1PGTeh20TFQpRhiKetHYbHiL6
1i54l6niM+Ac4yS595Z7jLH26USw+5OQaLDa3GbJq0FeurXNeEuCk9KilzoP0c4zlg6MiRxnSTYp
20kF4iSea4EEJOIALeRqvDnuSuU03sOayvF/PBb6sSZ2mji0dKKx/geHtjrYPWJrjHgqwQnxq0b8
zmP8CQ8lBOwEZQ9iNU5YfZ4DmMeCZd+10lM/AIBcXCFtkwCHQhyR2DTl1Zmm8CBn5Tx6AVKD5Cy+
rgpU3yc52eXOoUzu7eriF0uH3m57at0WFuOxcj4SCmhxi/2V+nyzSx3cnUA08PBY/coO9rq6d52D
ChkgCpaNv6oXmnbUjXXcPoMkNdKLGu7N7s1Y9vpziynIOCh9Blj63UqOZbivw3NDCIb8UjV37QAY
SFkb2sEXLL6lVY97mdNnvMtQhNeXIUe3xek3l+lfvRfNMtemMfe5wxGCGJou7MgtX/PmJWlPgCUt
/eBVO48WWp/cD85Rsu695r3VH6/tyqdybz532QX1JQVsEtDTPXzmUDAu91770SODp3XhFQ+Bcmmi
blzWM5ehnmVssQlc6CFzM5zkRefcJ/iugwqf/FVB1oXCcJBRLUcbMw8O9RAfFWWdSueEDxnAv5Lm
uU/YdTs3rGlubCOF0RW9tUw2FcBtlaKdC6M1gB/UKzRdIHYU0J6wTMiY8/Pu+G0JO/w1339PpGHF
+XUD8bUO4LUxyPUh6cS+3ZNx+g0zxXdsdi32ir52O+wzsD+gt5EXJTOdRiikWXbBEQL8C+JE6EXQ
MkqMOYCGMMtDUN/b0CylXbtlWUgmTMHX8AkcHsocByWjMbf6iYsx0ZtaxUzP7xKQGOHCp6DNjJGf
6uC+DskLW8TtQgUOTdNde6ELxQtGk7Tmr7xuynufFEUd7Ha4Aat7BzdCgZMzt70F/wdtUSyYQ8zw
XjIWer2xh/8i7Lx2XMeybPtFBOjNq2jlXTjFCxGWnqKnxK/vwdMN3MyocyuARqKyK7NOhETuvcyc
YwbKsO6ItLXN27QYIHDVdzBMmE/wEgCe5PRgkiktxOGhKN4b69Knu7IMonRThvaAvpPCn/McmXBG
CseJpTpUHo1jeFVNf2KJGlzMOo/p+s4jVHppaJfE+T2QE3hbEFGLiBQsQEeH8jkdctO9Sww2j4mK
HqlaFvrTHTYaQfcvtehdpZ0FUq9+kqKtJPnFpSUTYzHVj5GjLGoOqjs5mm46uAZBiAyOsblrlHWL
aebaZ99jGeh3Z0RDmx8VklmVpdmuwapHxLY8kDvnJh9cNfM6Jj7GvD4NsZmeiggh71+jclvqu2B8
bpDLt0G+BFUOKkod3zqmTw25M7ADFobCfi7QCCUmB3UajximqxSnNxJhrg0+gZmC9etk5kcb9L+P
panJhiyJxK/9VPP0upLL3c00acF0X/JYo7D1Ucg+0r1ij1F5xMX8318F6a9vwj/+yB+jgrqbxkIh
IYtOgdUgsupgDurBUIMxD+PtJ84GD0sBEhXphgSu/d/C+v8rzLR+dEf/8Sv/qMhKVY+UAsUUbkqF
tFjnOsdkS575lsYLFmVIAMxX7dB9WB/1bhYcCh/1WtBs69N8vD71b9m62OEXs69HsF79EewS29Bm
D7Zwq5/vqJ5QD4M3UJ4Mt3gsAomEiRoLjfggIXWfkwvr2RPkdKhi4bSvGwzcIGA09HS3rYoYp4Hn
NGczx0A21tk8JQJDp6G1LV+tpfDQr4R9vVefmdK5M26A+NZVtpcDLEC/jAOUHy3rf3xQP4YfoSoq
OZFNptM3Xv5AUN063d+fZl+1caJqxISFlF9c6BzLTERYzg1wEuyYeMEVoKDxJdzPXpPCSV+BHfzW
Bv4Fs44Z+h+P0Y+OLIJxmdYNP51wHt0YwBRrkm6tvUdf2AljzoavcJOps7u7lhf3TTuHLpYsXW1A
ELAmg8gr1n8gZ7883rr6Yxb2f5/bDA8ViXjTzR8PWE0gXH6vOOplaXVFatyuBkdmhYvF/27XlqPW
fgYF3OPkJ/+n4Oev1rpJpsa6YdMME6ohVNmtsdXiKthGOwAAs3TMRgYUHy0aautcaaRJ50SJ9N7w
EGE5khyxXKckFheXUXdEMifadS+5/HtyZbN7btBDEPTScX0vuEc1UiWg3OZOp7rouRNfrtxpRogM
2/4BbbTH6BvGlLmU7XAFNS3gviy4VIw5gQoR3whfGeI1f6grUHSynWRnv0ipSrSzbhJXq57ucA/4
7xhCfBfwpr+nM1fvTt5ANHyO6H3Q6tvcuIxoAauXzoBmizQi0tdubh6Q/pORERvcok1xIy0+szsC
JgaPGwK1qip74UGAzWz39VJftLFb3REpgTdyqLSl/KHEjxObiJ6WevbUdc8jwDHdjYcVMK46D9oa
UhPk7BHEeOSxsJmKTYZDbq7/0lkBHHtMFWMvtF46nhpWo7RTNcEY1aE5Z+V7sZqWSmUuyDiBDKAv
Q/hypLJTsIvJkklhfYwhmlJsgz3sjxkQQGt354I0Zouii2wtMe3mthZRzzMfIcaVhLZs24u+ooJz
oSDMApnytHBzEq33t02Djh2sGxNcIsXwLdOTLBXih3toS291YsvltzCuq3BbYjMAK9+TCqQHavfY
kl9BIwUl0rBTzZaUndmStH3bWPIuRXVs+AO80zS1MzDVpUc+tIWtYg9kZ8VVp7N7XCRP6ne+IY9U
IWduV+94aHM4+wPe5GFJoWk4uC8U8zGSfEPaNLRjmt0qwTUkD75ZG9Iz+ML0kiHJctk0V4DUHYSR
wwPRW0rv91IgqY8tOA0whqOGMsVRJS8P4VkFxQYvPwwmZkgQz5HlJB5QFpR1wxF2VobrTWStf2jH
pdo8lsUD5VIx+Ua7jQhlnvwrMZrWUi59YPq6Oqe14NqbLZoakT0GWL7Ux+O3lptDhpYAeSAvhyQd
xngrCaurvCLjO8sCi4AIBXGAVyqQPDpsTaRjgUPrDkq6K/RVGZ2oMVP/Zrht4hm0KJ4hfCrKDnVY
ma3l/KHX/ByRiGCTvAp3B6o0zlxshuFWj7aqfLmiWhp5jfRTBF6OXLLxTmX8xp6blXsssaW12UD1
sqtbDzpYFnRJIKsu4VfPigqGiUioq+GEW0BfI9l376pGcMpMQM3NN7OhUZ6DzjB8oSgQEJng7jzI
dBASmWPIp3Kn2X7iSIT+QX6a4Whf0T63U6xPnC+4AxltcdNl/ab5LJ2WIALQpjwZHBHxMgdohTK+
+jTzs9HDJGu8DCAqDMSxskdQW5WdkxoE6Oo53vQAphyxcCeEGiJSALcM0bmsJmOJqpYjSxDX9OB4
05RxIav+tVyI76IBFJQL2WVeUqPDT9ArrqvKniBjwRdylT2fnQ77NnJEPJETTFZy1UliB0ZBEfkO
1ceaofBo4GZiXzstCaGkISZ75GBFb2a7sdCrKAc0c4CTbHEdeUJndxcZCstsGEMb+Ra3wXRJZ9Bn
rdPUUTWD3bq29HrpnpYPSmBf4ZwQXuhMWpSBwC+9rsV3lGLp/EiR6fK0JyfDI6JYx6TNsQHDUqCW
5rvNNC8KtIAkrjiHkBOY1NgLDfaM3S1rZv+mz7eaHkDYAvpYmJcbv+6qIlbNAPHwwa1ik/u35WGd
WvRmPj0wP9gfFGjnGGjnLtQPjJfjTcyvgpGkXZJGMruVQxJtSpZTRCEMLuqEp9k5NsD/qT/0RYPY
ATzb64ThHNEYPoCZ4tcBX7x7qeTz7/WMX9rbLmvdOoew5dwHv+jnUCWkUU22hIkXURPd3S4NZAVe
GY3lupN4VABgYl8EZLjsT38+IBYq3xK63covhx6ZhpNLLmMCcrom5C5uZAQS36k2oyY7zOePOGOb
YJR3U7kb7oQp764InqN1lwdJj/SYncymj101cqfrZwNaR9hk1gL5p6mCFURmO+2gIRn4JIlmvM6E
xCzzO30LjS0pELH7aoFxXgBO/TmRn1f6vCZIwCDL3py7vOUR6+IT2U9x4XGJJGuhsMWbrRXbSXms
yE28DOBZFDi1NlMks4Hiq9g66Z3xSdnKB42EvrzhFPcLwpwVOnkGTDaCUXkpoL57EVEqcv/US/X6
J7nqrYMudG6xDht+5WtO84ofROJcPnAXSSw2KxvFCv95mhYoUUbSsqzFeBBeTTSgBGcTWAqIS19m
DmJuKQqqG7BK0jo0kPReI6Aq1q8L7TjtNNEW28uNQCsAWcmO03EWX/HPzPLd3bRDjlSAVDEJRncK
GB7NetCPYuMO2iJ5YGFiBdNTAX2WxfVswfel3qPT+zC2ek6umit2QRZiOPeuIj/5qr7vDMVvyqCO
VkN+VIctlsLK9ACFhivgo4PuIP68X7APiEtAbdf6RROJ2DqHWPr53oDdFjRFNv90xSG9NJElX5p1
yZAGyCNSEmnG9tw9yH38poDNqkXRMwqdZ4MRA9Yt2Gd82TdrSWuKaEhpnZAduOzGn3P/YwYmlxqk
oWgtqSSE7lGh0pMOjvFikPGBcoodA544zUMTrT4ixIHkd7M882IE6AiW5boP6U71IAPTxImwiQGO
pA7iMeibtwdrz7W/yFb6m2ByHeVesp37hZgSyJ1WyaOBMMzNmmUHno72kL9CbLQLgLg8ORdei2II
xLPVeAmWUr53HuFxcQNrBhQAw1B5mkqWobSq+6ZyBwyUstubm/YY7aIAOKCyaR9R8hpwqniXmMMI
C+5jbdqwkzJsDjaUlLKtbBi+aM83dUmbZqDJ9OYvheTojxtYFIPhmofyqgAh1z2qumdg3AwaSKau
rLqdsmroh4HzMFeCYTtyt8BIhnluOR+4TCPNrZh2vPCy2GpvN/B7KY4/2hfcvvbwHI2uXr/e20vS
0LqfQSxpr8337Ul/h2ABrgESu2KXbwhbQSpgLnGaXfmt9ku1uxhlwAkSM1E07fKbjxJsAmrd64vg
fuBBPN1OWRRcyV/pCdCDbvtBoN+t383bRj6Gyp3xsmUSgDe7YHkjun7Gu2HL61wINhSpOKu5+5h0
ArLJ3AGT5649NF8x7tMQ46rXY/tl46Y99O8MM+fVl3KGnfFNXnuTrI0E2jEl3sG8bcLUljJXh7YC
E5s5Lsb8dilQD7RB3cLrAIC86nW/nLHeDqpdlH5EzGTtnC+hymSPuN2E28C9ia8CFEXJDyEF4sKJ
CaAD9cobSjyoeYF++Y0UtA4XZgB8jN+LJMZXCxABvyiX+UnegsJ4hWSOzHR6jMAhg54A8KwckvRN
DfGsGi4s2NN83sjrnHOQLBGAQmeGq08pOwvJ4S1rCbGqZxIbqT5dwCnMNQCUsZfnMFr5zD8RwjrM
vP6dhVkjQE80uGMldXGtXXFykjM+Cx0FWzuPXmyJba+2iIhS7Fd32SmlbckusdqFvS98x1eXoU8b
+TXiihmCf2o4mJAKnadHNhXXctvAZQFEe9Kio8L3w+8IaVCiPx0dHouMVMvWu3FBNdBs9xwKDbFr
9OBQ3spdJqwEFUTts/gpcB0wV6LZ+vOdjxs2NMOKiCSZ5fhF3+c3Hr2agmoxHUseFsLzonMUf1tX
h9jaGuKh6cWW12OKcCX/BtLam+kL8PGwIRPDN7k1Qk1p29DAEk3bANDdY3WpGENJ3HPXl9Yv/Jjo
aU5c+P+Eshw79Mi9Q1JsgRM8Xxdg9yjYyCYE2iH587ehnNhh3FUXAi261xuS2lMveSEERWFxnW+B
1Z2JwaV/yjec+NyXC+GF9oczMIRNgkT07gj4rZNDjaifs5HyADj31ZX5zspAeISByg87kJaCVURc
9pHPa/yhf3BKoZvnw4zMJSBizvhoOsADhWxNeCu3mQ7ffp3t822nIqL0yDGIeLm6Q8K9Dm9xFNbX
0ROuuIWWJp7TkX0SrQj2HlsZt9XoWg6Zp1tpmb5Wry3cN+ThYFaO3Q4CN1RPQKmPVusN4r7D2bIH
VcJCApuvU77ObuvnmYEftqimT8Wberztxer5nEUHA4WowMUK78iyeyjh9I/Jw22lrKJ2K+TBiLFt
FPaVcpTCM/5sgR50fONBit96Gu4P+NhUGv3LdBLHBf9b1i5/5td6SQ4NVOrliPxFcc11US1yrsX3
HkQr7EEVbvoGDNUWVJi6bk43v2f6dz8iTOd693gyTOgC1kuMx0w/J1tueOIxyOB5bxVkQ+0z6PzW
8Ltpwf+NCgJTTqTrBRhy9EiI7rd1X/D/pI+yk2pO46u4BuFm0piQMctb+cm8ieV1S1lCVg+ctg1/
MtO25mTd7DsUBtkBd6sxZ/W5GF+Sl9n/otgbUUKBDkiQLBuZndY8liD8h7l6TMhms9iYZ4B6MTor
WJSIElH9A1eZO2yHBzeXPZV/qXLTRwZE+uPg6N/3Y0wzlx0MLr7U/WUMI/51smlpsyVSJnbpj5by
n4KEmyaEfcIUhk40hDcAdRJxP4gnleyN0jGo6vj6ChdPFRuyhqKRI4wcxQcR1TFUaqI9GYkPdgQV
lDEM9HzSf/hqyPfxhKDndXHxuFAqQto2iIe/LotLAxybPYNks9Wx3PRJpc737xyDbyNxdeCaU1d3
+OD5cO8PKduJWW8HmVW0ltQp0QMMemjOiJn2LPDYQ2Sv86AQUotnASXjNXYhrPAFTi50S5A2Dt/B
kNEYOdZM2MaOyT+MWrodoP7aAxmePpU8EzhGF+PyV9GH/JdJF4paWdWAlskWhIB/L7eLCH9N2jGD
YzKjL1iTPvTkKw/ebXJU00VPOQKy5VXs3q4O7E6OeVldKoMLL4v3Ut/98p1bf/nO//Xz/Bgt961i
Ym5mtEuygQo6O3KSkgiPLDkyCCOnjFiC2MEpNGe+G9cgV/e5ts/Cb727xL2n3vxE202xF8OSQQDe
eNBiLINnNf6UnNyJPVjO9f2AUnO2xynOXdynwNgl8qqd/p3iEkNi4aqFH34RoRAx5lPgO20jRup6
sYQjBzBkqldl6LWNLbXUmTCG/VTYEj4rruaMQ7pKKPbsvEZXgIXyVTNM2TGyQwpwWxLVbRf2vV8a
yXM/HRCwN8nSUNe0Qxl/XOeYiOCJj4j3bbvK9IAtkJ69puw+SZ2BAdbGp0ny6wdmW/3HiMIVwHOt
sq48mDx23CVxYL6LkVNg66QEzM5XsuKd6MJTZaieIB1vyTKvqemYdUX9miHhzZ/MbQaarvdja4+J
jx9jPX4xc8C7FMCwYHIDuAseEjwxfEKk5BJvedTGs8Iw4Ob0mjcpQKa3rCd7YT3djkm5vZmHErqY
5TDqYV8cpscMT0XtcFtVc4QFGNM7I0MvMxcGlhMguTa9bs3lw3nJggb1vwSNRxJAeNRssqm8uu1v
T9p/bvNQnSgYsXXNtNCv//vBv0+NLEYDD34MyiYkLU5KHCLrKPSRd9ZszORFyaxz2AqH/ln9ZZko
yfNs+4eoxBAxYKGcJ8VJEX9MmJtI0cuwmc+2e5AyOeAhB2NmIUqyJfGrYubYvNeaZ0oPfOrNjcDF
Oe6zn4KawhuEE9NUd/jUszUpDeU1mCtdeQ8QLP+mVxlMT5Jm+IP1RrdFiyd/ElYwSS6iQybpYNF0
twltoOYGa99sV5r0GO889F6EEmXE3+E1t4Mi2ILmd+fRWI9+i4QFByG3ebWSU39g3vFkfhhYM0OK
jTtNq7Wi3SzpZiPyjvqtxArRiTZE6BkVZ6zNf5hjo5l8lbgscIiSNkAeNQuxMpiiFZOhkcYYF1bN
SO7qmarPLCyrgmjYMTAj+XnCao0pUvJgUTMkNRRP0RycQBWkYdKSh00OTZPyV10UJKmAUHWu71bi
9/dfdHL6rPP7b1/dj6VKbvZKfJ2vpRke178xkCPXUHCZy/Tf+itXkn4DQU5xSscZu+IIjnoOMXWE
Xa86Sra9rTlNyDPdief0nRhuQhbalzbdyEzRSJEaFjiS5c3t+y54uI5KFlE2uRcpkZ2P8jsT3WsQ
wY6iYhLx6T7PHQCROc0LcTUauZvVLzsk6ac9f16G8KgqFrcDoU76TzRLOIWh0I8hCQ579hcE4gDW
m08EooFeGUklTxiFxrdMdI2OLU7OVJtzgSs6ZpJEZJaJSY/gUTthJb3nPBeYO284KwH1sKnmet2b
bvN/4TdMThh/nRK66tq+EZZqna4+wahewd+nzsQvTzUvMYnG3WayXRiWNO+gsHa3teXeUUnyyW7Y
J8A/6X0iIygdH1VH2BabMJBW2rEp1tqr8ajEnv6ALuSQLOP3A7D5DDLgk7DFDmYS10mvAy/Dj302
HYvyZPmMZsKP8jQzkPr3OIifrW3xAN4FqSndjt3syExdgh/eIQyq6HkZuuPMA3ySeffnyk+3mEo9
YSmvZzQSU7Rgzg2dM8DYJnrAkD6KA1B88OFiAJK74+TN3Z4YFXoV0o3D3RxndahsfQ1EH27wXBDP
cUkxMV2QuOXULkA9U+UE9+dfZbZ/QfPw/RuSZIB7Rgn3c8Es9IOKWDOCt85EliwSn2kKRr0xtBPO
jQuzMmzhNGyadhqsN6DtF5ZV3IYdA7+l7Aow8Qd6NMpTAtj+EI9rv/lENne/PcrE1sbzokX4YCCa
H/Q35GLVwfjg9BgXiJVggjHRaMi9AmfSHkWCQBj+d4voQOYP/5PwqXjX5oppegPMXz8036HqxBwU
tQ/8oegcjr2cV0MAUjVt08oDj1mOQXS5pcREkpjJFlflpJqL4vsDRXR2Sd/vDJGY1cQuIzmGv2/W
GyNAGimhe2O6FTUvEvkkBgUiIdTHYRU+yMt7tZ3mMQgZJ2296qKz2j7zsmbv7BrKCMf6LiLdYdyK
rW05xsMvt9mfWvjnoSTxcuqyib+YWMB/X2dx2OmKkbOkSTcpi97b0rvuNJXJyZuer3ppiz4k71Yq
YhKaBnwUMPD6Y93tBMMNbfH1WvByuQU3C97mOPqUKFFqZl9OAW4r9JN8ORq073z4dMcoVHSWjqwM
0kAhTAHgWsHuZNeGp7hdG6qPv72NMLc7xUtSwADlUncadXlNfUqzsnZJN0YfiOplWHJG4OgDnjOH
K3n5OwvB2E3J32RnJNN6nLmHmZ1J7BiZrnEy/uG+Q/tCLonGI4Z34eIdkAFlU7eS0OFHvIJrphb0
OA8F+33KxcIBKqC9tXviEl50j2aNlYb1YGzaoHwFKJ9vf5NIyHOd+h/fx6zEBwNjIDb+sduerCv6
ZyFHNDo3HafUWsgrGAGE26Vcq3a5nk+ZbDle4H6ATLuyddKexOBXJ81fCw3pHz/IrOX4RxNl3KFs
5yYPhuwLbBHdyks9i5nNPBpvYid8vaJ1YVrKk6u5ZbaRPqInNENkUnVBTd3fIeqv9jQxfObuPCV4
ZSIJSIhV8N2+yguABOOFPiFhkr0Kl+Iyok73AJ5S8jaOps27iPZi0vx+Ra8MNs3C0Wv+CViX1iNq
MdkRqTLhfB669zs4OwSh4OKY+NMDo/chcH3RMnp4Y2HMhOEP1RJLMGy19KSvcxKDFgowfkKb0O7M
PH1zT2AwXXnsKp9sDJs/eYvV6o73oXaVF1YUDQK02k2qQKMTxOXJGpqSiVHFn3/zvq7PnPOSw3Tu
TSEdqf9FvSL/8L78uU//+Y38eFXzsa4q2eDRaOESBuNbz9jn2yDxhewe+m8mrdqp9ZIH/UzsArke
uU+fEwjfLcu+93kB+cvZ8bcWkMZPBzokS4byU40/9IIYNR1PSLmZjV0Uo37kG6R58movfzP+aHNh
+58vxv/7035UT1pXFYlS8qepPu77iFkUwH1gr6vmMrdP4+kG2MbLnyWmX1ytgGGA6vqdS5bnbcFm
YUESkRNTYK3I+fli6APkS7PLY871r3EXrAsb7KunPBWotzYp7jS2+Ig7teWVK4oZ/OW/f3x/7aD/
+fH9eNObOgqTXkjnX6g4Wef+aTyxX6wexl2ROcSkwmO9yGfkQTzn2qPKGNEVaz/O3N8+2r8gVZEn
olnhHpgjb3+qVtIkTEflzoOVk3SFbQwFH0EXOK9fQtWrZuEfMM+UPm8LNhFTPiS2h3n/OAPXmcvf
pXOcL0pgMbwXTvXekZzJgJwi7IMYRaIpoqVGPMdF/IbWb0c46VEx3LGzOyyfutAx+AZEJ0Fv8iHN
aW129qF+kGEXzTE8w/dMOaFGWIika1Y2s1jImhWa0qNYuaH1y0Mt/3Rg/XnL5Nlhgo/M5NH+8ZbV
RieJZiSYzpVYQu4OplUzQ76Zi3Z4QAqpkVcEm/xkqNSQxhAlPiN+o4QwLSmoEsZMTMFI2ArJNYES
BVN7OWY75iJ0OEuexwd1rX9oIJKYL3mMDxiKpW/KU/6NNP7+yedpvFaaH+UHNX9iCkky3Qvrznvu
y+baarZTMgsG1P6U1U8oCG+dfwVzmrqy33SumbILD7ToDTy2jIfdk/grh6q5kT/Mw30PxklQPK32
6oG4NmmlUtvsSIlCfNyxNbwYJ+QwXzPJdPg2UiqxgNlCz4CYeKSIcxygpcxNCxtE9lveLorr1oME
I9JIUMWgS7s5jeEIX/iNPhTg3JaPkDwugxEk9PXmhw8Iw+Ht6l7DsNBXOb5Zp3GHkU9/ygn6fjhX
mS9RxE7e9KZ2rlx4za5nOCYC0IygP7kRizPzMfQrL0Ot85AuBwcZK7JKBtTeTJnNiH1i7oFS+Ysr
mskAeAH5PbSj9952cCg2eIzlx4mrCr1duLrft2L/VPc76XqK1Lcy+wjbMxwHLV5dH1hZg3OZR5/A
zUQ1SOhBgKXaOiPVm8/lnOGw+KVPVM2/1QDM1Ah8QESGz+lHjx+FddobKo8gMg1kwhbw2MYZLVsl
kBOnxMCAm+mffj1pOvJSFDlkTAYqu0jIYuanyG65mxg9Y05YJ/JLxeoPIAxCb5GayTWHYALpLe/0
Xtz1xs5CQngLgFk3TFLKz478lIr/siBispYcAlEAepts0yr2kHLkKxLcnxlHxPYj9jhs6ddODBy3
eDCuKWCv08jWsGzPNV8QIG5OC8BY0opykEAj0BxpxWweRSE7IhgOi2quB9xIcuZNGzBYsnRQgM53
HBFLpIsWi+E18/j7FYoeAeU3Hr34qz4wvWYVDHhLugeTYTM0RTjWEQbU4hkAtgYuBIEwqF2hYy7K
domUpXzHtnIerIokji2KOeQvStehiQTYfBLiC9M3leO1R3U8r1IscmaGeaLE1KBmzMAbLDpRPT8S
JTMQG1U8FETyypJqmV5PHKDwg9xefAS+hVC4+ypJXRG9sDlOcPm5qDAglIewfklRzyEHxl6Ruiny
NabCjJejzwg2NV6P3Mad0QGYjsi7m1wk+3d0UIxd2MFhkV/d8NqUQZa5CnN+omAYsc+nDeseUVpn
/d6iBwqZ/xGs6InKQmI3xvhv2pLZNjbLiJ6leg35PENX4V8cPhLBu4lHWt/UNgq27ouh92qkCNC7
GYagmBTB/0IAhYPDtsAxxhW/pvGZkGTEBiZbNIbNxgQQSGH6PQ4J/24sM+5oHo5GfIir8ziuynPm
a1uWQnX5GA1Bo690eMCk9n23Gxkljuhf621WbyvOpOE8GN58h8/XM+4DWo2BoCAUKmgnIhRsSMN6
dX9lGRt7Khl7tEi1e4U0XWz1yeno91GUsfPrKBBQ6M3jdB6OKFubmqN0rkqcAHoQ1bMSB3F3N7FP
RnQ/r3FVNEcEvIkcqAuj4837Kq7oHp2WRRGy9YoXyUv+pERpENRW01d0XUqoFZMV6Us86l9MuIBD
EwLMwh+lPDNnMjRDBgtSoIlM8e+v1nTIZlxukOpIwReNAyUn6bx7fYgiRFT2OHt23O7mzxMvf1Yi
hcfqM4URy6oihfXhJPnR5O6sFuJKfEPjxB9CgAf9KHyGRVs4pnSEzGRAFBbZFy5kFBFXh7cpY3uW
OcxJcz/epNSNhcs0hmUwOx2VOp89qOqOiCrKNYrMzwH8iuRUTBsST39VGJ1jygAdJwcd1RHZlPmT
gEKMxhdlXbKfRYV8YcThXBlEq2fGbiN9U10CP5sJwDqRcN3DvVmBlGI43N4J/VwkBqY2b6rfMqRK
FOeXwmH9h4Z1Qk1NVG0I1u1YkU0A6w4ru3AQmyBNeq+lB0JE0/soRmmUigNrwKvX379bkMQO8WjM
nSkq5qLBK2+rMXSqxyF38ZsoMMZEuxWPMi5uHmPTcqrk8N9Luz+V789aVYZrIlp4DRkW/1iOyGaT
q7KA005SAKXNMQH8QDnCbr6zbV04CgfPd8ysE8LTtGzQVrVgGWhm2ewS7Tpu6XuteUeVEKwmB8yE
wnMNiG8hEiGPcL5li+Dkw+PcC3LWIGv81pgIs/O7XZT+z0zsv/9Gyt9ml4zzZsimLJum+MNXfNPM
q5qkVN+D1+NU0dbqfcGKRDh3D9VD5tYcDChghvX0nBA7Sf0QgXuUnWmymYiNbK4OoNlRIn1ah9/6
EH6Ev7QGCmWrDgdas0iK/3erOkFRzOOU+jV8RdZP7crnq3WrhI69mmxD3iA3VVD566A1Jmy7S2na
FcW8KbohrQP53iw6Hl1rwYBKaV9SFhn9qYkOffySoibfzmK0xf0rpPCTCIvuhMsgfSQqU6PbBRFZ
3jzrAs0qCUhJtUk7NNljC/jwYilvQrnsCRiGFnVW9BWDpaZcWuMGBVh8dxn33VxWxAggJLfwzHf5
WcNlxSp1ZbrhKWJVtuKQQfdzKdFcN1thfBxva4R3g7Qi6insbcJyr40zsO4wffHDIhsk81peWSGI
NsM6b86qdtCG73lEwuYmgDUWJDS8LOldNqPI2Bm1GeuufOme4+9YZr2lJXuZwAiqtDAMxunFDIOq
96IEhQDZsg+E4d7yM/MqpcbxCdRsOY7rul6mGSC9ZUGkI380tO8G/9xGrLymX3Sol+mh0gGJGOSo
00geLczJ2xOiLH30VfkrRoJuHQrJQzTVcuDdvGsMb/QRNNZ1+urn5G9yJmgDqL8k3ZMUjwVRbksH
gdYWkXttY+iEfGVws6CqiYOGgz7D2rhIKCgKh7eF1FZuHzJa8R8ydnawYiA93PRB8q37Qm+3FHX0
0GcmTLKncytcZAJo2FlxZODM4x+unYZ0CXoBTgxuJKQqfFoCkauoH5EmrkrCMCtn8lCKNZsufmLd
kN/9FiHIflxz8sjNihDSxGPtzdWVFieDnBuBoxD5hJd1npHZGMC0jzvp5ih/Np3HV+peV/enkYhK
Og5SrPhrF5CbbQEiRCh4GDa6jxfxuyJUoXi6uphXCK+ZRu4bcipkIgSiJcvJd0VB1TvrBjEnvQxP
rBPY6SzReYyMObahR6mh+cNb4puH2YY7+daWPfWGCmDepqhrhOG0OGc6Lv72ZmyMh3hj7OVvyPmP
8VZYDx/1U7zJSM1s3cG5OUA3qfOxQM7+BxspCP7e2wkBJIEDG46HP9mWBm6f0cEt+TUcdJ8d5NJa
xsv66eYU7i2wPH2F/AT575orlWi/o7RPTtq5Ws7z/x5XBC7ThQa9vQ0wMrLF5GfSPuLtU+cxSSTk
Z/ij/EbIcnXyY/ctvaF2a9YfRMYSFDds68q542VAjuHMGwl+Wv0Y866qPvd8ay4ibhm7/kYfHdbn
kdVLh2+ZyAiu+4lwaEd+jxD77O5s/qYPaRwWCi9J1vja3dctL7lwf19bP1cYLmFX0MttV51A9SPh
/+9n80+g0Z+OVaFdteZQrbln+PfxJyeVNfUxj6XqV3P6+0J8M9+6vRRMAQpXxtQdmxZiKYFWjh6N
yy/9ivLXxZbCraDP3GqVUJZ//wCC1ZlGUVRz0a61rorDwXPudpVtQvkSaSi+7RplIW/fLN/06mIV
ov8yDlfiG7JlFO5khMngaZB3upg0ZG5+pKazYo49ASUndariqslRxJqG+Jj0CazKpm+cc82O3tgQ
ldZHF6310ZlI7pEwAIGLpR4q6QbxycvNY47XhOkpy+zcof5FAZgRTjo5TCeLRf7E1DAlskEiLYTe
iJdh0yZBI3pdtU9I3MjfRkztXQAk1QjfdYqwuNvmN+6Y3hagH5INpLtptUCCnoercolr1q/TncR+
p7ObAWqkl3ItOSZWDU+hpRdrdB5YguLtlaQE1uFutip8LX5GbNUw4rANbgT6tEzbDZ+5o9DATvlG
1Ql5GdAVZaT94Z2xklmFKXVuJvPAnStrcQ/XBovwxmODIjnA7siEUVo+B6y/i/RD3N04Rix67mPo
8ymaZMyhak2P7L90jwFsxaQgLiEgtuyy0OzKMezcA/LJWddtT25Kr/Yte5bmaJh0bJ0D1r1lS5H0
ZorNHK34feTqBz+YoSXSHSYf2G14+QWbkBH0iY4EZc9nP5CvEMvMJT6iow7sFJ54QX3QrQ9Cdxix
OjrbZPTyrnLbtqB25hEHqpYM/e0uxSfS0kFS51kSlgA8EUujWidID697Ldyp1tuNKRMLuKbC7ILH
55Bf3ey+Qy7KWJopWsFXnBOSoi9xKfDrZO/TFzzZe3uGMZCuBiHQhFNiHIfK0+MLcruBeQnYU2E/
TiSPi0+N5rHp68id4UcyVPTAbmenROK6Qh9MuC5gDJP9mrFM30h6ANlUgWE8C7bROMBGJcs+poQD
SbtRu5dMPKuWTz8RNahBMNY8zINoCImJ7o5Y/Vn/Xecz8zwn0uLLNHu3RKUuuSV6Q1u+e1O+SkYe
dU/W91WGiuXcB+zZmHwUuCPYJ3PNooInFZKzyyyXJaY5OLIRylHEaI0fj0tceiXRu1RxiWMWdswB
ywB7fa/9Dj+8gVp6PkWL8peRtvTXads/j455FPKPLYMlFeZVGjk6cCnsZnOsbbyzK6KNTJ3bez35
aebVJ/UJp2ZsLtOEpcKcXGNQGkEz/WA57gpvMQpWhNnosIFRJuipsTloRDlfgGSic9soVDnYFNz5
cZ9nvOrlf9g7jx7HtTRN/5VC7VmgN4veiF5eigiF2Qhh6UQjWpG/fh7mzKCyIhOZqFkP0Gjc7qob
EZKoc77vtRfKoflE8SXZBkiUM9OALus6CIPyCVnEZKZjxoJWMB1lMwNWaArbAwodnkZkfp3FNxzg
4sgcBlfmtD9C29qviTgA9p7K6bgB0GMCH3Q2EAcgirbpnCbHoL5IWTwwZyjdZjZRhdw5HV8LPljY
TlSJzhg917zXfjIhYOUxcoz93wyeP1Qq3zcUul1ElVJZZubv8q2zJnV6ZpBTDIbVfGXbGUHSPzmp
cc+YfrUnkRv897Lh9FlFLphuSqFdpW3UdnfNtqK8qps7YyA6m3NPgiUp101K8V38SjtRTYPGc/E2
ayAvLusmMjWxXQ1hijSIJfmCiZ3Vb/osceh/9pF9Q3SUYwaBzKGKrlpQCz0HoVJIaJ0mjEGmd0nB
kXd8jzrLibS/KHrk35hdYS/+/V58ewbjKKZPtuEZBBlcmg8WsVtY79ipu82ZLpR8Xb92nrLFJ0BZ
3twv9Of7W/2h2fnlwyCrRrZIxKLJ4Nv92U5GKTQm6yIfRusQrRoZjOvAZ96c+or5jlEkd87ic2G6
N1ysyD8d9v4qBoazwUMzPK75prMO1Qhg0Hpw107HKGls1PipFO0r50ZDjEVYmP7ULFVjlm8VxEgr
xP3qmAo9BlW6lTqOCSxWXo5BGtUIqRp01VMSOfhVQhOq1GEPEHkk8hsxw05dz/YgqrVpKe950MGM
i03isusw56G4uMqeiYAcVJxzcgDpYHcdPYPLAtSfGiSVmt6aWRH5Pao30Y3bMMLacYmdPnJAVWE6
0HlBtCF2JsxcoAXcR20BaIuExEOxCRIib/J6y76WAX/NUKDX6Cj8AGmhjnMssC7h8ZQTxqhMQVoG
NNMyU3yAbTaKNvOsSnM4Zv7HqqTcOagLtJ+Eyc7FdeSQo7UG7QOpj4dXS3DzJ7gHyW124G32CImv
h53bvcZPlI3x46uO7zSeT25AIFtIjMI3C/S9Pvm0vRAOBXu+P2oBefADTnFbaWf4h5xo/IGXCbvd
giE95o90YTo5CUmGz24BF07b24Wjq9tBw+W6yRUKPivDl+M7Of6ce848kvYjAmkdEEFk23PyTIzM
W1hHaLTrTY/CKHJrJbEH1OUh4nzuZ/4xtZ65GG5aztm56fLd2N0PdFNazz2Z66j5sagPhLKRRBIt
U0Bw2iJpMIr9a71JL8v8vJE5wqgAS3ZE0hAv23ZeKrgTSBTPbOWyBt6aR0N8r8Y1XIr+JmCOmfh8
XGWyzeth0lbCuJGGNfrFMX2/EYw9EpZYLqdimeYbjnVuYsoYVX/yEbRXqxttY3MxkpBi8UR0H8jN
dirX2u0gXVbS8Ir1AdaVepoTijdtKUg8Ee44Eo5hj0CY+ibyMDviEExdc3S45JsijGndFN326ug3
V0dHQxEIlDpb+dVjWdSU5ZWubSZ9xdWO75bGPo2BF3jWDIzs0Sq35XnT1ySPuwKrV4VXdFNjX1Bh
TMgN9vura7wZ3KOsitdldXbini9vH3be5ZUm+spThgBHxzjf9H6LHa5bXy4sjPg82lC1QhVzMxKe
yNcabhJXIH2JmUu9eFeyWyK/vSznpm0WSCZ84ItqrUVezdW4i9P3od3eQJRan1EwbZyydzgBMtM2
DS+R3RpsnnsGzTtfUP4HS4gtK+Gfz7Xf2fTZRkRJRAIEO/y9qbGbbgl1NRCczYj+pw6HjbWLN3w/
Dhd00U9M6KkXfQ4gf6/zPj69IDV5VA7mu+pdd7m56FZ/W5WU35HICmI0EZ4TTdJ3YA5Ope6w6GNk
+jKeTE63JfPnDoYCju0EVYkZMD4T78QaCAKD32igGXmW2SeNk7bebJHBOgWRh/uETIg34bl+4IQc
6N6QZ43r3+7pH6vTL1fDT3/wt7tJqdrhKqRkiIEL2UkwbNhHIBI1X3FB3v/7AMEfy6RKTpuhGxrM
1A+90E8DWdTonaVfWosgyJx0ts6XHg3ml1NyLzKVFp/m9grP7v/5UfntGPjzb/0mNhGLQdUGld8a
ndp1H6IKAUuMfPyVX4g9l+gy/7Y0zz/x+xurykT6kX9i6sC8/zl4SrmY9mrCPMGV+cIZepzDeEV3
fEhegCoOuBp+9DxjmEp2f9uYJfWXkUMxyL7UVB3pBL/f+vbb81tnSWmtzyMHdUpFg+kQs5t2rM0w
ye7Oon9GIcUZzXlxYwnyYOMw1wO6c0sJ3SHC38lF9QG3gecdk9exejunfl0uO6AznAbCxzXd1zhv
syeZiLluI7T7jlQSopGobflRctqRQTktf8BzcA6LCitJN8sqbuQczjr0Oc+EgoL5KxBLuEbtcvSK
rRoImOapRozsx5Hn3VO97H0MusoVFxiliC5z+Le3aKmGfpXUHHxAlMzO2ql6KWmnDeqH6876glHM
znT+BG1lG92pOK8YkvXFZcsAmkCpufDiGiyDHCj36hG9aqKtkzZom3cx9/TBq2TvRt2wje48I+8L
9ypWvdQXbks2yTNICIEXMxPsgA4gEunObrccVnXms+UUB07AQfUx5f35KZbFXxQxPz5W2rkATiVJ
1r8Rt9cs0ie5leBSXhjMELt2Pr20CNi7Oa9gofvzVEmL9HEuPEXIZELvp4g0l+ChCWsADcASpR1O
ki+JAUF9l7CHNyghnPFo3Su4gxnLkVrUDiiPdN6R9EuIO/KMqXbTYUmCnZ5ulGsQm74UvaqobqMG
5v5pwpbEU4GBjqa9mL69xXULkEn6Fj5qLCv7jOQmDUmsrmwV7nFoXzQzgMCxJ4dlWPoRXtfShq6c
b+HBm+U1+YO0vZBQj9rdXMhPLI6AwhhYJm1hamt4zGzax+JGyLd1s6ZFFHbs4mjm3W0K5Aghwcst
+0qh2az+vaACHqll49Qn4wUvr8Sbhz8BgIXsC7/Z88MoN3YEykHx5hHqhfzMQsL5rMqAkU6ZPFQ4
7co9YL9FRob2PtdjJ8hDx9A67/sR4x6FV/iivZahrA7BM0aDKzzIIMIX/SfiTTrBMBcQTgbhrK7w
5GhLWdkYGKhJMKQxFAzqdke/jkpFar6WCXGA7sJmALrCDE35Q+ufr52Ncx/dOPwvASwDZyj+UvlV
XSE0bMA5vfxtfKNYlAkTWf6fHz5k1d9PtPnh02RdRcWjq9y8/3midXmalNeBMyUO84YotgtG5NUw
yA4IZjY4Q/smA7sgh8cowIerhjgcaVvYqZcVIYuB+TyXUA5Po4fVL/0iaTGLcJBd3cvgFUQxIoKY
3bsOT9uQh+ALqvJ0hoQ8tyQDeBWNGr1nYdsAXL/Dewc5Yt1XIHpWub4MWA0eqDFrMUjuNDixYoU3
kbx1dAj4ssNYcYeLrzPcTAhJX8d4oyc2O/5FDZTHa87+KHvDzRfzNXUJ6vBYGU6OmZ1TaGDZhh+J
KU1bXqNAouesYDV5lvO7AjEaBjTxxBF6saGMGfUXNPvSF+zFnkhmAGdM72lv7U7G4/poSS4aYtqP
ytIdNucBAnjfqNtS9mqwaHQHuEVvK/1kWNDli77/qBku5ZDQxF7foEXBCJj4+j0tMozFmrrCCyrr
e5XQSOROCI/R8NyWMB2xwdfVbsoH7cBmIoW30dUzTxh2Bl/umy9Tp80TzGFL0gkP2TguYg7ZmnnV
rrt4cWV+ZcEbT6kT8ivixw7BK0+isbb4T8V911IfvFKMA65+LHrB1Qw7QuaLNYkH8u0eNotTGjn6
4IsKEfuoX41smz1VOWzFQqvXefICWKZMm9vX5Pb+NPopM62EFx0nXefGl1AHhT0jEAOtpXmOgrzR
SdiZHJmaHyS9HSkvwY30yrDnaUOHozRrqXu4pi8FwFayHXgpmTfblpjXiyAh2CX2NPZOPlQUu8IG
UD7fCuWx46C5LVLDa6+nAWFurOTzAgPZE2O+eh2QHUKodCExmtrFH5ulJh4ylA7ybL+/uZUF2HLs
yCgAwJD9iNpg7lA53pHbZMvAwfT5BLcBfy074pW9M1002pJDUuwAUFm9Qxj/gm+5FzSxx8nZ1lxA
S9NyI0J6WAbOn3HPD1hyREQ3MlvpVCFgD8VY1xuL9PIg6yvr7In6vXH2zGY/crCOewUeRumexeFD
6EPFXKcHpcXiB62GrZkCPWRwlNi7LDkbAX1FaMJRk7pU8kZRnofeixuNRl7kPO5Nd1XNMVB7yDYC
2eKjag7KWv9MbnQXuoa+IQUGQCy/q/fUfNkF6FrHd+r+9tS/T3QMiDYvtreW0scw8gWYr08/fbkl
dmMG3X1Es3pNXQ6kJlqVQnJGCukS5aG8Yb9GYV1dwzN1Z/SD/NU58OOe/I/hjKNM13URUpeQXsre
//MoKzOhKyYxPVMrFnQ/gmPys60Ua92YT1ilc0eWeoEQrMtdB7JgEF9yDpTdfKwuGNgW3GAM75Bk
cViFk4I04yShDZgoiVwXVcDNK9JraGYuvfW0pjSrnAQplCNXt2rv9PhOmUW1YoZJm6iAICNBiSRG
xGxuXwbIwxH8mdy0LlggzVhqeJk3dKDCkAgkHPOwvJlNxCCZUChohqs7xnxtFr2re+2nNc4OO+jN
KH1p4dhAO+pFPWe+OqojegMBn3Y/BSMjzKxl9xoDs+fCfKoXxCcAQ5MlthDhpqyPlpQx/rGTiO6Y
1RV8eyl1I4ftJHtsgnAtyOnArWX+TSbHhBxOiDBtBnLbdEW6LdceQn8Epp2FVGqvoClG94HLYQyx
80fjSnYUk66Z4MqmxgtpESVC2MltYAAara7k63LXU6KGpWg0vUQJiEwdOVrHv9xt0i/K52/Pwzx3
/bSU5KoYt+cSkOcGEW0XhBM4N8QjKklOSIMWlxVWe3THQob3bMGd9OerVf5xdf76PFrYJExRt+Tv
afWm3hTquef3qxte8o1yhWo9k1bE5GMHxn0n3Z3haFMbkJN4/jMEGGiUpxLfx5n4gP9tVtV503rw
2zVxRAj2uIiSFVPy8voqLs+kibjWToOaiilF82D0nXp/PvDsMSoWXhag9QtKv7hrHxEteLDeNjEi
Sy0gsROwO3UQd052H9YhQSQMGzZimRW+YwfZwRb7w/FmH5PlsE0OxhvdiwvanTzT6wSnvCMhhT6O
6xxWoB2qgLZ3vN+Tq7iV373N6PkNM4uvHLP1+7QCDfdVj7QVRJsAY8w1SFA8xFE5yARY2aO5P4Oa
hQyJ8/9HcIeHhOtoFyMoIypCpAODAJlHzdVQ7ih26VkH/Og95tlnM7Ts4hEjsw87vVR38481lqDD
TKmiEy8+U/ITKUP3yj1FGrMdysZkfrhsZMIrx+0GaUDlP+tra5OFOM6JhOcycQqfauLLJ3/xsxgI
H20B2WRQghLtsrerO7e5I18/WCE6KSgB1szSGwMUGBGZNIM9HqfnPz9LkvVbtBdDlMTyaUi0EHyb
03K1Gi9S0lsOramFtCYBTuRYy30zCQukKti5LfHUF7u+dsiaSUXBqdogYkOzaHr1US6lAA2ycF10
zdvUUQgrn+rO1lof1YtwPRhcZ4NLMj6T+b1GiZXsjC75k9vyRL6JQM4pDizHIJ8YzdyJ2QNC5foC
NY7CiyebGTkEJzxMDrw1/42XDoHBJVoBZN6eBhoDvy4gRigexPoRpIqUL2AUfj//W0XsKZB4CNpo
7iYkBUK95G9itZAcq50ldenBmvNOz/w5r/lrTuOjPQvckGpl1y005kVEITB6CaatliP4xAKHXbU5
ji+geZNL9m3jE1TuNJj/rOvGiI/Z9vJRr7U7WSMsbNGv8yDl5CWCYUuTWS/tVdTZbTj4AsLnyFX1
lbjsOLu6q9us+4rURaIT+MpqJ9UMkF6+NW+mrW+EkLf4tjOP6hHYeT/t5kxeCQj8g/nreY5Xuh3U
d5VqsgXiaZEo8geiPtEo2ohB7hm50T1pucOISqUV2zZAI8El+Fowpi7z3TVAaUCSdo7GBbGtg/xk
Jsi/dGMlf7UfbONnH97DnR7ByGIHqzGS8oQjedXuLR1YGJXeIlmaYW64KfVcr/XZRwPDJ43AxqpA
M4Mb7KgM4XUl2jtrPM1LAOnLBdwvBLpTfmKWAOpn7EGniM7dQQCO2ZLao+5x1rCMp/lCg9JhaCi8
ksB0JHN8Qxjg0R9DHncbc9bGx3vU/Aj70BC6RGkR3paEI1MYxigIIzTba2uZzRal/ZTcMc65o7mo
0N/M313oIPZxki+e8d/N4CwxfVvUb0t5W0CaDu9F5/eNy/YlioghH0tUWnwqqIIxZq4ZSCDiFd56
HIxvMZSzhz2OnODGTdj5UJ3c7uAaynGB/o81bTRmBc+ZZ5VlOvbQNNZCIGM8JucelSP/NsQTWjpS
wd8R7mBpQnxOziaMHVodZ3Sk10EPrG2P1URatlbGHoHoCF6G8E7zYVilLrQu8dW4jd2b19EkIm0i
CfaKJUNb4G91oiXGpAP7NTE/wCJQjwlEBffpnkWGU6khqgQU0cOli6ZOuW9VHVau8cl5IuGtQKWq
2PJxTqabvws22Zhts0Iq/CNCC5Gyz4aAfXkP17Yn6AKyfcEYa18OOroUJ8DaLHpNg/K6wfoCmhd0
ZWiU2AtPxnjHK+a6+iTSv0J+w4mN3wTyqyR1Bm0QJQA2LN1+jqvKyIm0rw9meEHNwyv4wG3+Obbd
nCTVklQcB035SkI169x1a33Qyusgy9DpI0rpVLRxLSl3tNAppwQjGecXN2p2ubtmwYWTChX5HHJH
l4hnWicis20BOsKc1eHTlhlp7gUzI39KWEYKAjYqr0HnjAyVCEMy/lyyOq48q1/G3RzdMEsgzn6B
6kGFJ8OoEioIpWpcBONbDD0zu/yo/TsiWE9eGH4qP5/bvxDCQscAAqCV0a19dA04MZZt618ad+bW
hiQQzCURnD2X+owaipcVeyOm4eStwZRdneS3LN+cb5hBXgFNMW7imukVWD320PykCSQl+RQgz4RF
Wq3JuGRsWYgkEkdywGNqYEefNfbIu4Fw8BvA5Zdc6nyTegLGcKVyqnI59MJDw2mIzZ1RzdVRgjkT
AjZldX7iMMPUK+GIlrYyEXFg/hReunLlYC4qQrldlG+E1MFVgSn10koH03EGch3nH52UPozWgDKq
q74QhGSP0me9MZA4XBlJibi0nBnxthXe+P5LUFFiVMT6rOavVP85Je9nytFjD5IMcws6NHZhu6Th
QX4oMpeorJHsAnzfV268OqzxSC9lm/HHE9CaXef4cO18yLRF+lwqy07YQ+V1M/GyqIwQH14+Btnj
pb8HybQh2WVjmchHWTom3Pvk5Fj8lWtAmEdczswOaN5XegGh6Iqm/dLkQdcfY1Yhw86QATW8hr1E
Ly07rOFkaDJZJzgJfO1pfOEGJkyzJsgObJjzRqF4fE8cIF96ws6bYd0/9Ee6A0BxL0iRO8J65Wdh
TipvnJGPySPesIPNwY6w1svdoKx/yJaFbCkj8ECYkfulsroF7LUkHzVrNGc2/enkJkVN0BYuWS5t
6Z7LhbxPPpF+MQut496LMl9XF/KFWkgPHSeUJZJXPi+z22pREKe+6KsvM3occseu0lCkypFe3nkI
2MScsrQYbOejPNvW9+262LcE4vGdl1Z9UC7rEHo1Uu6ToPCaz4ntZBYo9mvUlQXXPWpvP6Kx0pke
b4GBlqKgE5z/PsrJ9hWfp2+4mHFehXrDHxOQa79E+TwST2luY7rGh8Moh7N9TKFdVoTAExY5X02w
ZzYJi8cU6/BGOuW431lQSTcEhCYyCoQc9HKP01jiPT6gRXJw+UyaSyTfIGKN9urYV7BkSHxQqt35
YhLkxmPFflSS7KlxrmwlD48LOsLki647LCbNbpI3wJkIbzvCRz1IMFQ6tM6j6OGzzh5ukU9M7/TO
O2sAf8BIkqdz9YiqvfWzyg7hlgaUlCFQ60krcAeItM7lflAgugV79n9NdFggM141gjeWO1SiTFbI
892I54K4B3qM8nDsw4yXxMVH5qabHRFh8e8AhqdH4jgg4dOPHHAkqN5G+SU5r88KLPjANXHlE+FJ
7Y/idatpaORoW2UIcVphSc7sRBZUoq/gkgeFuIfm2DOKoc97R0qVMfS8aX0wY2KE0ukbEi5PRKLf
k1vDaaCF0e4G6lV5/Y3MZRixu7oipr2KFzH22Itfv+vda1R8qpjjhvWAsI5X0kuLsvQtQHoEbddP
2Xg6xxumgtvzLKJBUBMDvpB2DVRv5+ITaSEW0zs8PAZ6iA52FuVxwtYwMsTgoyH8ZZ9XnsS4k5CH
Z/fNSiBwfPJlpECzqCBxTWIQrm4knMZ0RZlMDI+KKvSVVAFtYBJF71y+pbspQAHB9yWhMdW5rOT3
lmIBv3nuHGOpf2SEEtdnp5XmnQnmniPmuaURkg3dAYDupBUWfnrIxqdbxppVXUhsVDrGbemBN6bc
0hLAVd4dMLJLzWuHQ/L2SIvauacE4JFcNsufqJhA6EO/AVeydd2OCbFqXProiIiRxqplC5k/RZ+a
APr+1WdL7NH8HcDgmiuZqMptmRWvXRYWUcCt5fWjBhzzHJNVdPWhdVRS5a7C58DqWT6lJHcRBcR0
Dn3yWRH26+Kz7lHOQGRho4sLDKQhGX1I6NQqSCaPShiBGeJMktEY0q7N+8/sOJdR304d9Yl7mk3s
CJ/LAsE5gkAjpWaEvMjQTFa6seNO0+hGIah2OF2mD5FxoSHhZ3XxcNw0yepW3ZXvScRChUnPKF4M
MygSt2GPTFziKSUcfQ66cDa52/qHQRdFM2wfIsUxXp8vSDBPrQyyu53jbNkgNPT87TrHxlThFbKl
0pFuLvECWZj1SOUIAFIGm0DitihmaUIG+aW4WezMPgCM2YVrXmzC8RLJo68bBxYxSjfKEeVtjG7T
RPkCZ06yWyCUS+HsWHyTM1vY8rczJ7zgnPNvdiqFOpi/aY+INd7xFiHUJJgPr7AJ90D3kWsCT1D7
PIaTtRrOgZYeJmqcr/29WtwLWH1aEv/4ixyW7nQOVQxz35iDmSYw85BktghhikHewWP71jQPc1d4
y5LPfdofaGEqTJL1PMueRL9H0yc0K5IKAJThbPAtlYGiLfswtnneNTLBAEjQO9fT4gxFBILI5LU1
jsBRyKBPUeeqtd+bZC8Sz0ubRhA95dAwmPyVtcSbNXmAv2dA/4I+FpD90WvJRid31NZ3s1+nd+sW
t6VzuzjWbT1pPkVTGGS5GBAFMW3GjB0nBItUSYOC82YPLEUQyHy15AIZ+I2/DR8O36Jn9ouyXCbY
8YtzwFSDk1Z7Ug8ElSCbfCyKo2G4Q7vKIJJ0DsXKNsGhLtsK+6d5LNHuG+JLKmwLEuS1VUlwBg6r
FPTbv/Ik4BTuwqSCNGQijLUXvj3kK21HElwihCr80jR3hbNbKo5x2TPDx/2Oe7fmUxm8Yb6GfbP3
TWFJfVJ1vpPk5yJ9PGtEkXg/YLhKelLQ5pMOmmlYEFaowQdpT/QOzFVpi8KSpOpT062M4TnKD0QI
TMxETDqfs/SCIb2uF01QzU5wYPh1vLZm7zny9tk1mb0k5LeKHDmL80E9RI+MLvK2W+oHRkH+cgBA
mkVglzraww437U4dvPrK6WJ8Vv3aFLc67VCNsOz1VUbens5h3cqFYzZP4/WAMdO6Q2qj62HdbCOC
gclulhgwN4afxL4u7pX2qNcbVdgI9f6KZTfxKODpyqcKvReiLrA/oSJkhgxG4p2o+EK+9IKey6Mn
IOI8ls+7DrMuKd+Vh8CRwjyw+GGOjkb44l1JWgZT5DHRvVxifDlEVtgCXY67tvGUantBxmbZOct5
6Z/f+69uNqAk05aM2eK8LZWvc/kMmUy31lg8D1Afc6k3pjvggDuOtQF9Kx5TLFjQMKS9eFP0JLL/
UtaaHhjUrglfUEZl87OwHi/iIcowdKRPeep30TIfNun5PgYUntN0meVRXJy1ozk+qvdzG+iKMLTa
jk16t9YWr27+2II24ufeqUbYNsdUus8zT+7cHEZ1cMfbvYlJDTfJhvBlQFVg1JIPeUzXSbqmEx31
7SIDw0UE165nnoPUjItnFHtIFoxvpFjqrc8hcV+0KttvwBVmODy4iFwFn08CYwxD+wCe7KNwIawN
B0KxJYyF1YVhqm+fU32tk8URSQ8V9FvQInIv0TYuyJxLnMqX9tGjcSciK7ikL4hL0GUCrpHjgXjH
jdholw2wOQ6adHlRtjESAz4v+rfyFY8XVWJAekW+mhDPk4FELFzEJrnGsKGdWMrQthXam1Ee5oID
wW3EjYzCX0RmRygVrHS/1jw62bLqhHPC4pefNzM61W2Y/a3kZRR9elhaxjmCWfHoGIYfvYKx2jJc
dPpYD48FEaE1n+3xfEWp49bzGR+21YGNP0KjAIUyyw0xcKXCouduHlb9sTiiLtmnG4bxHR52vB0P
vOtk7jI60hMCenvxSrd7YxCdHiQyuc0Xmshm/vvykjhD5ZaoJAmnJ5wRGZaWYRzuvWq4j0l/St7x
knTRX9BoyfxFZYARD46XemOVnmNZ/MaOJPLUd2cVvwcBYu1SqEPpQryZEzXoRleJ/nTrbCAEiLeh
dCygBeQaGCWYxQ1a6+lzoHtnqZmnG+t89xE3O7hoEUkgpMfVcvTqDn+lYm4aYJq8BO9wKvxkNAV+
jXNzlUBei9EwJ51fo+hpLPcEgaIeR92gPMnuWThFboH6mkqKBVCKvqORRXBFienvSVsSM8a6PMtG
ohwzGOFJxqcZod/wJgoEmLWI74bNVT5irCzc7vxz58y2suJIbn6tehLAOiqVbqP5ycelQxfjJv6Z
7WKY6WIG72KX+fw2A/jdlR6uwBOEH76Do4hbMVtfJnTd1o4CvErzCPjBUyrTmT7TmcCAWEiRfZJG
AzYvu9dD+3jDKke4QWGjTBImBymNEOM79rD69bKb6Vv+YJH6NHIv7nS+KE7tomQj8xUvPsvQ4BSG
U6AcnbwaWy6DWOmnlW/xtcfbin4cy/yczThHsPIoXdl7Sf2Fc7ob8Xm7TIlvTZh75Ph5Gq/WmVQH
yeifAWnld87On5+m+Wn7mVsZ9VYQbzxNrXPVVzp7GJaryVVPI0DN+nJXr/K1tk3vikcyys7r6wbl
oUvwVfE1jQv2j0X/ABKAjFs+O8pf0HJF/+2zTsIo4mhR43H/pqix2ixKr7Mcrb86iF2VD1byPSrk
h/IFmRL6ZQhX7sDs0US9YScntjwcJ9Lb5bnQXPS+lNxcSS/hrTxeNtSjQNjgXYXOm93kAZsvCxJy
GJx4Jsvcc/miEIumPpsGu7hwZ1H60SBDJ1snBHuMUipLFxGEAzTjEakBhZ64Rk3mSUjKeE/zghkS
KmtQLCzh3UsHX+HON5Y3zbdu72q9ldo7qXFijahwrmH6aPg9U2D0Jyi+7JTOm9IFnxT4aAu0PC66
jkhJsNIzK4Bmq6YvUMJwc9Kv2aIJNYsK6EdSbIQ8FN2sI8srRkvumR/4PSwoHhwbBuZcevIt5AlX
d2LhIQfbAbc5NwYCjFc9vG7qkCcFMo5xaMO3xlwQtKB8gmGjr9FJqBuYi/iDAKRIKQ/AcVNPRVyK
n5//K55dRqnpZUyGEzmTBV09TOa4VCL0rMqTenmvLs9V04JrvEzET3OPliujX/JJlWEf8NKIN+Ds
j0llxNbtakqQJ3vCKguUSCgFUgJLGZjdTnEm9AoXaKVZBXlJQXza6SFLjqnw2CUU5Ww5vcF3yMgB
by9jAqjdGvUJ9vEQczxe0WHO7LqcAxOnKQQVNHK3qGCFDBcNOC5Nwr17X1yBW/WfxZKak7A4mFv1
Mf2M3tVVhUDaRupUQxVoiX1+k0jNR91m1w8shGhsFtMdgxEzZFahn4Gj4ojDJrolkwNnfD+zAgpA
AyoVV4xnLW8sPmMRwZVKHQR7WfqK2JcfQJGSfCAuGl9WUGKOsOuX8R7wnNVCERDf6cT8posrnxNP
9ghOlx1qbD2AIsP8QiIsGPAEENiSrQheU3ylDSMkIr/LnPdYM3lHyxgXh7xKu50sP3Tj+hIjdwZ0
savCGQXmOp03KrJNNSiImyHiYUEkSl7TsAGzlO0jBsHrmtRu+cZcIj1gLKIDh121q8I5w2dOvvZH
aiEgVGYQM/cq37SFAJz9zyeY8Tt2WJMQWSpojVVF/mafUJNbKaoy7QQkmCDwztl9Br5GnKnYhgt4
qCo+itUJPz1bWAIHA8zPSHzWFtM7tln2W9PpYTU/4nabsG+o2zEjJ6X01H3ko1W7VSxKtllEUAEy
36VQ4A2ac75Urww1H7iuRa3kj7R59GRvY7jkVT/oVwc4xJY4MWabvr5Sq41ObvM5cvLZur0YSyJI
GEZWks7mRcMs5Bm7tx+ZitcSJahGf9En/jo4zAox5glzLkCWRP3b4KDnN71JLtPs0zwbWzDn2lqO
4hIiKJ6rnfbmaBPOS1PShhjkGeMr+UND4zhQ3lJgLdxnAjcws5p9Q+a/Ivjy09iKRIUIi/RutlaV
6zZ4L07jmgaLJDSfoiYcmierexWYClkKUfvZ1017V/ozdNifQNQ3c0QlMie8wsxwtvKhb7tHKPw5
EAj5OgEKSbFvsMZsjPWFOdn+oOKJ5ahYq81fQqR/vWzm9wda1iIL0dKl7++PqKSjZrTaLLYm4Iqe
P1gUxvN5317EHzAAzm19eU9xiGBx8Yz3ORTvBkVP+llQY7l5HR7y441hnHxB8nbtxq/UcJwfCGZu
Vs0SxTZ6tQUmNaBO5nEP2mlPxYILMoQDZdsfiJpRQKMxL74Md3jFYLWn/I2v5X+tf/72Wr9d+wN5
kJqU81q7ZbLloFibTCUXV3lEdkK7GDmZGNt48QX2LdzU+l/e618V3/PvV/6tgP7Ggov10CcTYgt+
P71aNTTbimCrLe8Oa2FOrrMvO+hii/WfDwv1l4Hi2+/9pjSPs6y1agHRHukPyKlG6f5CcvIcIBwA
L11Cw5s7j8RQe5NdWjswRZII+dI/mkslkIWA21M4YgWvPRAlydf0A0PqjaDkp9sr6C7Nn1cM/1x8
GNzo4P748df//2b4f+J9++mDdF7b1398Fm3SjtvX/PN//nnf1VnzD/wG/7Bfk/ey+W03/PwjPl+b
9n/+KRjSv0STCC391254Q/4XontTMpGXaQSGyIyURVm38f/8U5b+ZemyKhPZ8n8L4P/xf7rh+Y8k
g5BUSyUnj0PU0v6bbnh5tm38JChSVQUGUbIUERkve9z3Fe58vQ6CkiAPFubgxuk+Ysbsu9Y+9/Od
2yBmBBKr7yeYR4bEgmYKyO56QLaHV0noHxTlvmvOYYI98gz4eIb0b6bPa39SoH9+eqPx2I9RWfzc
X/zdgvLL3/rtpBA6STGlkoIW4oYuC7KylzMJm24txDlw+3+3Zsz39Z/enO/3OQbK8nLlF6J8fx+4
Zt2U1apzehbcWdJj/82PIX+zY/zvl6gZIh+GiHb6u75LJcK6z5vBgN1FHiN+tU/xfR02Ppm10Kuz
7zMcdtMy3Z7fQfgc3vC/Hce/fc3//gu0eUv7aQsze128Xi1irvIcYJycoDYSFgNq4uZePQdtq7MA
ESpSEy/8aTCk5GL5//Qn8HSrBDzwin+8ST/9CbemzOpIEw1Xq5dagzOB5aCcKtRkN8j2tjlFZfs4
1cJCUK1jpm/GsaJEZmhOf37e5oP/+6cvKbJukSPBJ/194xNrjLKWTm+SQHzh1RRdlY6fImX7Ak3M
htvftIV/+33fckVFQRbUUeb3td7kkWwUDHBFL4l/W7Ka+AzZQGyLfvP3AuZ5df3lhaqWaUiiyNBq
flttx/ocKfFFM1z1+jHmb4P2Vat3f34vOQD/+Cu+vTYhkbO8jHTDtZjCStHPC5wfIt0cc1Zy86mm
OfzSxfvzL9W/IQo/vk0Emyrc3gYB4Nr8rP/0IE3SRcymDri+7rvg0jDOXElGUcb25aJC4pcgME39
8r9IO5Pdxpls6z4RAQaD7VRWL9uyLXfpCZG2M9n3PZ/+LuYP/GXLgoR7a1I1yA8OsQlGxDl7r12M
+BMxNEc+vuR4X2H9K4uVFoA6RixRGQH4FQrL2aPbPfa9/qyMeHdZMog4aUaEBRlduKqO4eFXyYc+
lBuFHUyn609t/TEKdzlqOWwzBwfp0p5QR6IE551s1OGlNl+6rt+KjqNqbNu7svWwUQr50A3lnTpS
AqbCth8V5U21+ptUyX8rvn/foRDT9XERcehqu4h0D+/QkfoUGITX1rq9P38XT36ThKkKrGmabv3g
kAZdPWZZoSHNtMfbrpjM0Ajo8dba0PLR4HQjkEtfJ3DC3+fBxGaq1m2X7MPC24QlKNbee7SC+j4K
nUWhPURaDXoxufCspyX2xxtGcUZKXfKgtWO7YFibnrBMvtWFRipfzQaX3mWlVWsTN6VOxaiJ7hwP
QZ6b3eZlRejZX0HdyJMfCfzURLzpJaH36PL78pBxFaIethX4ll4rcbH0uzhontoJvVeQMYGSDqLC
+ft8avprlsrZUbWBbf6Ton95WX1Hj5RK4I1zo4PoPkV9Y9r8oHLRoIU5P9TxnvffxPg61tF0jFs9
qYyGsdoPFaEFOaCIsahnWjftApz1msrm+4Uhpz95/JHRBV8YSN66LY/nYtgFEWdj3iLZIFjrECMS
sUAzMYGAbNKsopSAlP/m0qbBONpm/7tUzKO2hRcJN+kPe6Xo+9one37h9SUtj30BHlLjPOPRHGiG
YGkFHyXulRa+d5Q/ifDBcIgQ1k2kem8uzXQDc09QCvD3JHZUw3VHWMyoAgZTO0IYgFriXEEWEQzA
BJFSjp29dnECVFTpGgtJM9pKU32So7rTBvLRx4oTY8WJNw2ou3ZqBtlFu7HznNDN+O9IfzzgS+Jn
5Jk3nNVAZkxLzc5M8mLej817rYpL6JMTW0BNpeAJ31Wy5zieOa3pKmPTYSwzImeZjWSZ5PT4c7BF
gbX3bYoKhbZrgp0hNrkX7HTvXa30Z49v1vlX5LgAPD0qfggBDabJimsdr0PBgHQjLAUWSXC5mrzP
U3JZo+ae9ZkWdYj5WaUPXglyOG1SrOsbu3k0S5LVqvpFaN6u7RGH1/2DaLW71sO4oB/yDDzx4JDC
7XAzvfyBLO1fVZKCTqkx+g2ejgFc46iVDcmFy/l3347e+G+XczTJqsb0+67ncrQb6+BCffEorK/h
tNJqlgvxd9q0UpX0iBM6fyPFiXVPm3ZOpm5I1vXjd77wWFZlAwTZpB4USXOVc6gPCBQjxedALzDM
yXC3mp1itJdOtT9nuSZUW8KFcgBXH++Z3BIJRx3odBrMx1B9G8zt+Us7sVX59veP7qmixp4VRvx9
GDxt8liOezO6sN6JE18MTXAqszkNCeunx8LLfI5FBj6K0ZiPGE+k/sejzNkiqIBODm0XAUlYzRr1
RSbvwvlz/hJPrANMRaqIlrQhBNhHtTEZ5HomzNFZ+BUkOnqSCVyewvkbBMCzLsz9U7fz61jTrfiy
5gg98oykhNEaZWJVTt1l3aXmcREecHocHYy5NKyfx5ou77TWs1tkDcQuBS+uNF4rAwEwJGMdhlWc
/VGbAlMhdh8i/nrsae0ubz76wLowKS/8kOPTTeZEIq8Vbm5NrbNxP1WfcIZidf4Jnjqows8xBbUE
0mac42Qu01DEYDS8ObVOGpp4Hwuq4PB+28K/AlkyNObSnACqAbuNCujDbUXX9MJvOPUWf/kN1tE5
Li8sK42TzFk0CWwU3VwE8act6cFEH5WlXIX+srO3QY/NK7lN3G55fviT33LNMnmHeYXZjU1v+Zc3
K81i4UYRw/cuSSXCSoob0XcvetY8tt5dDE9ct8h0aZq3UPabXMRvuSpenRRejtY13byx0JZiv9ap
fipj8aiVxcaxA7BXDnIik1QtY3iCVXAQSf2Yh+Gz3vRwq/RbX7aEqaBmP39Bp2alnDYoMKpsLDNH
s9KuMs8aW67H7R4KispZRQ/SRa+eUEe9BGI6sVfSvg52NC3xl2nSaWivsEnNeiBdb6V/nyoXJr+m
nrooVgjO2bZucEQ6ekhRoZdaUAkeUqA+hUp+M7TRn7GlJaBkxpMTyvtuHOtlCT+HMw+qzVG196qk
fzx6/i6VYCnLouaU2lAUCmETCmCC9hiiZDMPlokS1XnL0uhJd/zbuIN4Tjsm1JD06VEFNrFBUOXF
0PywEXdF+unFm6gUu0rNyIP3zAP5gl5nb1zbReBDZEYLFmAgWz2t/1SiP9g1lRirg04VLVXicWKz
m2dG8Nyn9I2KTGw7YtvV8D1zNxXiB9O912p7baYY9noBl71xRwOB5tRqIXk6iEg9ggvZxjTA9QTj
T9TKdWbxq/GOtyQtegqNHYUugUTAF5nXafvWT74oF7++ibAmtMy5VqWrHIZ8iDpJG4tl4HITrHEb
ax2e32rmo1EeyxK7T3Ol4lLKe/XK0mizyxF0jwfz24PJFJF0WJU3AVDZrtiHxnvXuBuvkrsAI9RA
W88ef4cQ2vpCzjSaSA5k9k5FEGNPbIP7fHLoVMPMjfQ7reggA5ADSHvFbCu5VJIS9oZu3elDdFC8
4CMhHW1WqxCNmuTOAm4eOuRwxe1zlwGoyMsX1wQamTn7vrFf6hGBHn+SnpqVon1qnocEUUGtwJXw
uuHVcGBqeZH2KVj9M5s+QznK99xwMXw2xq2uluy8TLxaQqVFCEZ5V7pomhthvrYiIS29estjlIqV
5S66ot2rXfhYZPHSrGLoVyoK6BoUblF2dJjjHpKh5SJgzya/SQPXDthsHof7hLQQy682MfR5L20f
9H54ra3+fpT+ra7jauhRqtb2TReX127j3KoiWaUBxkjU1zpKlsoMblpTXvdKmc+L1NmFslpmDoAn
0dyXWfnsm+KX6OK7AI5mJXtcYJYGpmDoE7TpzXaMfBr3MXa22ruwOzm1Wf86ZY+6BmZYt6ruVUTF
eZQS6gpXSnZhjRTHxsB/G3E0DhieQcCxgh3VTRotzrpgKB06XjT/jZsRzYrZHhwPd0zn3RcOkkCa
2LXxUoCy6NWMWNcRNxQeZBMRXQJOj7ssBqSiIVlyI2SoTNzkgCHHRhDa8BobE1u1eLFANrdGaoGl
xKblyPQlT8jcDlvrSm27lVsR7VTU9f3QyGLmWfaHKdQrLSSq2HyRotgH6NcVgf6zm2pKxPV1NUmK
cT9et73Ah0CcoOoJyBjqxvHHF6kmMALBsgEqy1vE7fjVQ4n6J/d2pTPxBD5UwqS7DKV/Ph37lINl
RUvbwDbtaa9FQo6oWxYzO03niqWshiZeKMIbZ3x2ti0akDYQQFQQluZI7ZALKVG7K5BXqgMJzr1/
a6CyMALveszFSqn0deOkyzIzqagjcJI9CStRsaY2PO9I+ND/KO6HjXfKwwMoJpGJjwSK2ZLW8UbX
ODxYl04OJ4oo056BOo8pTdM6XuXcNK/YfEr2nhiBjdpDREGYWvfp5XzexlXnvIztr/ML66kd2YRy
lyBD6IVMTZCvGwWfYm+lWr67SK2PwHoB6e1Tjzk/hphmxfFRzLA4V9qUhmh3HA0Clp1eRc62L1BD
poxiQAOm1VgTDUFslowE5PN4PpBA2wNKkN7wGBFSPuTFLDH/1mJrpe9Bju3QD/8P5xnDImFFJ0l1
4sZ/v/qBM4XiJC27NNFij3yrlHeyXi9cvjnN1+PLh2NAH3U6UPwo8LZ2UYu2Utm8WOjvKL2msfNQ
eQhPMvzeWgXuryg+tELcxQn/kNIDKgqi2jl2ywKmoVjLGDF2+FtBhJ1o4iat86Xjfdgk/bo6knpc
C0IN5okAKYT5JXWcRdpi+JRdg9sVn21pLIIiv68GUoDsbCVU97rp0JKj1SyC+Mlw8r8jRoqg2Tf8
p22wT9Dh2M7WNUnsSIGvV3Ie6OlCRxTIDKdUO1PLeyXPtyX0pDqJ7/qOukyCry7R18Q7VAYu6oBM
iAtv0qnXdeqTSUExSWWX//2BaTKpO6dtHFpCU84wJq7sanxBpAKOiMyqjXzSkd6EF4Y9NS8ty6ZX
x2me/z0atQFPYebe4ECLQujmgODIlKdRfRxldTWY+kM/mhvgzIfzFytPvTcc2fgUkC5s/cCBpk0Y
hJXJYtPqk43ovmG/EdOD1tduSNJW9RLi3Eiy9KqIeAv0GJVLMSrVrA66fblp05aEpLJXZn0TLM0M
OqEo/laqz+IBGchrdg2mAAVZtNE8iBQZRtos7bLj0fpvDQffDs9hFcir81d16gkSmWyTyM7G94e2
QpFDIau+d/GVhDd6h6qOSRGjGPo/DKOrUztFWD+Zg34onVyqHffOf9CROHfdrZCXtAunDgq0j+3p
StSfpKWuyWVQmJWLqeBJURKcYihB0XQpID+MFs5+cau3IdLg7I1kXEJfwAaClwyCiNmMCrm9dNWn
XtSvP+hoe1K6Za67KjUvD6dAtC13k9UaC+aFo8uJ65aUmTSEx5wxKfp/n4VlbZOVVBGcqZYT4Rqd
qCwJ7yVvq7801IkrknQBOclrEIptdfr3LwdZL+1jWs6USBSgrNWUGdTwvqftr7RPn1LD3RrQxLQa
td/59+fERo9xDYuhTXx+1tGdNLJEyDglwV5rJUeG66p5OT/A6Qv7zwBHFxaZtlWHCQPoWPwlgP4O
hB6M0AuP6t8X8Wjx+Xoh9lEhIsn7fkh8j5LLXL1ilZs0x/S1rqi8TDz2KT20fsg29S64yp8Ji1uj
OQo+6ytsZyFe9PMXfeGuHhfXKjsJxqK37EWCDrIxHtjO/XfP7Z/07cv74vZ9bptS5fMSPqTpqxFf
WguOGTTT7vzbDT16+c2wULokUmw4L0Q/cfAOl+0eOWAGr6RdJO6sKRflUzLlblxUB5yceP95K+3p
/n65urp0kl7PfAeu05rKDBB/CEccetb4HKN42XyQCbRATLfSHs4/uBNf7W8XfbQC6qLOZe+nvEUQ
zGHxVo45K5W/5wc5DrD4cWuny/9yeYxgJ5nKw9NMzi5DMhcyXfROs9IGwueA9ylCX+t+S1aUhtz2
oE4xhLaCX4w47C4j0g8XuDtCievJILlUFvrXIzs3lY7qNXUiE9Gl3P1mCLe6Ez9YY4oQAmKnE7T3
zvA3iaxfdl8/uk12W/oZcQThOvaDjdv/Rs5B1DF7Mza7TU01Y1CXPY5gG6aFG6drkilA81vEToDN
qcB/oeUd+LI6wbA04z25fZsRHW0T66Ah5cLXs89Bn+ImYWorLRJWiZzYzjAo2nZ+45dy7dbE/NTt
NgnjlcFZPYitrQsxMi4f0ua5U/ZmterxjF54hhrP6OdNQnHF8sAm7bgFMSi20Wsx3xv3pt44u+ge
xsaE2l+S7HUZ3/rvz/0YTtdYfjUicZ3js3KQy7gJpxK6yGjz5wQx2OlhNMS8stU10U3B2BQzNqhw
4zk5ipp+LnoBQ092wRjdJdShjNbdBwrZeibHaioZflLfq4jB3Tp7TcbwXuv0vRk8RBAZIoAJoozX
nhvu7Q7adP9SOGQi2tGd3kcf4WiBUmlwmvjhwWi8u9KKSZ4wZg7pIwFxfrCjoKVbc6voL+yqTnVN
pNBRpbGlovB7rFzy9W6gZMnKP/GB0aFO5PMJ7+SAw4qgLZ9/yie/44DZ8EZKAUB5egm+TNShzzO9
8+lZukF+X9h/Onjd50f4f1ToH0/WnoRxdACn9f/7GFIf7LHqJH2gbFZVbGuHxHocNXEtc5s2MlCk
tFr5gfGmeBBo4l0ADCVvnGsD9pENQCAcxW3VmzfxoD9x2N950liGmr1Ja7kXsGA8BxyBS0grSpNx
GPeBGRygtt4IGe2L2royIiAVMAE7ZRNTsR+gH1iU6gwJM3EE7dC2j9pYXyvxYxWMhy6obyU8abOl
fVwZH2ObvrXO3RDp95YEWF7HJGs4CUbvHCwoy29LsaoMdNhU+aPT6VvLxDOWRvVnhDS4h/0ROIBu
2oQcSzNieAm8KSWbyC0rinZi3bjVSomH+7bub4MyfvVrk9SKYenq5jBLclASliHeXaNcFgWGBjJO
w0Y/RMOHiqupMfqb0qzWGhmcg8Fuf8KVFtsqc+Fc5zAStJqohnZeBDovPdQmokTyDwULE6/+ylDL
63FAEYuWoGuJYUnCe0Fcu7btufrOmWIc0QqDQ/Ki5H50FKJIjANw69s8Kw5JVU8tZlwn4V08gaQU
b5XW5U0Ejw8o/eCXV5YPSc3gn+xxizxqr9bDvRtO85hoTwVJbes6IxVBcifSiE+d7vrrqBhAqpAv
BkLJXdQeVteESFmk4sF1iMFQqZO7uMoODiQgx/4lgcyD0/5bYv1pyDEME+Pg20QIqrAT1OGuysRT
HQ6wL8Z+0Y9PttawM9KXNJbubct7RyS4S217FaX+EiRdMytyfo0/hvtYFsqqE3TxssbaVkqozmth
H+ouCbdZBkM7r9V3I0wXlEZ58d7VxHsVQZ+TSJhe++Gmc72bJPqMtT9D0y0arUcIvQkIkbFic5GO
0IODO2X4UwTo8LJFAXbAdKd81c8IGBQrDzN/l7fKNivCdQLkwYyR21dpcRgb+L2Gj/onXIUVGUUa
T0iT+VRUBM0VzrvKvu0D7DKme9cZQCPzx3ziYoloa/3js4L2ETBJhs8S03yRgz9s/TclX/Fi7xL5
kocsu8Q2utHvorxHTrdCqTFTAtQWxs7NyTDTgIlnuCXC3wl76iCBJJsWxqvl178cr7+Na8zXJkVD
H9Y9KBsIt2SVNRsFeAAErEL/6KJyG0f5jlL7SwvtgOLmk+J3KNaH67x8zjXygTRz7uAVKAJ+WJWC
8x2fjEjfpJ73SK9gYRr1R8QnQ4nCO8Ht9NnnxmRIhIToBiqHmN7E9BEbqwoz00jdu56grHJbYY8Q
GTKQrN/L9FGNkXs1Wv7kd3hnsf/k4U6X7jKnWti4ECVtADnG40haO+eHSpsNjr8aevPQG+Oh9IaH
AW9NneJA7gvcR56FEdzVN5GJCVNiguY+FtFrV4m3wXBujAH3vkE9LB3vRhdTuXQIGqLCEzp36Ao3
NTkExRgu0GEsNCPcdYN7r2reNUdfnh82+RozNG/gdVPXv3DSPUiXBp+PO14QShmH0WuhwPPwxDYE
YhKF+mr6uifKyGGA4qD00zsjKO+TgkCFmqKkU2X72tafeuWjq6IdJNXJz1Rsi0G8xCXW9DK8DRXv
XjRyZU8s1NC463R3L0Gm+LANE+EcovJ9SAbs+t2jGSt/2kDehbq+ENFbRhU6xho9BiaZqI1Br8+6
qb3wOSOCxJPZreGPd1Qzl6UJbBHCTavgaXeyTzN2VqVfrR3rqY8bpKstUpZasTYKsdN0w5Ki+7Bj
5CcRfSs2BrkEkGvNPYmrtxs349RZKdg4DgVYS69Zm7W7NsnlGBr1ZjT8T1fDBhMgoKsIPc/QK3Yp
zDtr1mcke/bDjgJlib9DImtpIcO4RTDXnXJJpvrCGyh8Q1XNaRQ5do1kMCEc91HzsEURydj0JWXr
iQOGwW0Ci5b5QRUpac6vYeHuNHsS9un3ihe+BtVHapX3NZi3phUbo3pvE+CrqbKZYDoJrCO2OnMl
hOSYeb/amJUnTE2YaOpcadk6gk31SPEY4pAKOkDbkN5ADwco/RQ0yKlnzEZKGkWicxsor3XFL1dG
16KPnqaGV4mFsKp/04DY+u4TCQE4dYv5oJId1tqczAcmPBgRGcxy85CGfD4gRUhiU3TLhWolXxpy
cpt8IFMGggqJyXzQ50FX3ATpU5S/VkS9+WCYxwGEwFgt4oJpcdN6+jwZgL2oOa/SuE2lfcii/g8z
dUzkOnDk0k3kQ2ilyqX97AlJuNR0XmCUjVPp+ujIpWh249Ta5LVLs6vCM/cJYfWGQZ8QRro29uti
zPZ6MRChfVM66u78NujURuvr6Efnrm60rGRwGT2035XmUEExPj/Aqdr8t+s7OnMxCzotSxihbbE6
FtbOUzHBKhBBosnLDgyyEYC0O29hmLzBJgGSbO5z780kyjNpUDUk2qHszGddIaXz/I/7t2v9tgfU
Bfkclj1p4yYtw1GRJK2ELSyoMUu0TrM6J7++flNSwOV8gshtuNEDuXKahN50c02VjUq3RJ+QxTUR
0DGphzWOyQp7qkKRA56mHdOIdvx6UdTuJvN6jKqw6ZxP1bsNvPHBNsjONYZtCOQC2SIs6nCVs5sv
LJOw2N95+9b5vxv7b1Unu4nUEZHy5aXRc0R+sNYDHhHEc5f2ziOVueeN1S3vDSXKhb33Py7omZvi
HFV02DPqvU5HhQ9C9hE24aOhdvHCZQ8L8ilT1nFLUGkpq8egwxzMhii3+ie35WqJzc4EHJoYKaGb
36CuB7GvcmTeqqi/RdjujAoktgn4ILQRW+OwGN98kogbdcop2tfEGcU2fzS/HgtjFoBgSTjhjL/M
6LaG7JB43k3gQwkfD2E03Q8DS19x0/YcfayGfiC8BegxpVP9dgoYQs50JpR/pbLxFPCureVj3Y4e
fW1TddupL+nX3jKX2Oepr9Tlc8eWY+yatc4RrtDuVPNTg1eqkFzbkrLAV6dvF6wdi7HKyFuw5i1y
u0JdalYOLjkgm3aEp1flIGqiFWV3/P9AfrqOJBeCtkZFX2pVfysBfYSVXLkwg0b4LX5MaHwJ02tg
IyLUxYVX/Pi4/P0Nd446UE4W5ami1wq93j+22GtSXJhDJ0+GNN1UQaIYp7VjNVSdJr1q0EXnZFjY
VxNHkpX/0OGhv5oSFy/VqE5Vir4Mdyx8alp1NNuR4aKYzbyirEtWN000y/P37fR3C+mpJnGI4OM6
mgWpXWhO11BKLP76jxxp3G236shAIdBgVi/C2+RXd+3uh3lNst75oU9+k7+MfPTICqG0RoYWfcHe
icytbpFd0kBO39xvM5wSI180y3CmIzaa4O9H30SUqs2/cLwWb3FJIqVTbhXYKyacrvPXckol+22o
o1O23ZQDnwnHXhj7KQsUbtiNmCcg+yZffdCQzAl5uZjB+b2YvHPyTflylfL7VRqx2lrlwH0kKJoE
rymXAdYgILDlsE+urb8ktF18dpfGPFrNW8PzHd/ickVZUYYB3lq86NFwYc5p01079wCnn/GlPpJ2
skxMlQfosb89AO1ZWC/tBnSQNctu9UWwnUzSaTLPHoE4lM8wZiBpX7zBJ7cuX27w0dJuUfHL3RDR
HEnS6J/7dT0jSGmL0n5+qU1zejrSkyUtCiMTHbejK05MM09cHiZFC2OPumwJxYUD8WFoKFBDOVlp
HLThfaO6dvHUL86/xydnDKUoSYIlaVXHCgNLSfu64dy6GAEdjbRRdGXptL96kVx4tCcn/5ft4NFL
qxaDLmI2CHQwDrbxOIjifzsAVVNVQPbBgW7iPj/a8jiGMkSNwn7MMBQkOfmV4f85f69+XAIjYCiy
KNzhKvrRVu5rOZQGirNlWNREvV7rzef5AcT07f32+iNeogqJ9hQdper8Mwt9ef2rWOaxHFyP6FPo
1mo3t/E0tD3cg1Ff1QY8dz24rpWPmHr9+aGnu3M08lQI1qVAbiIAq39/DTMjG8zOCPwltNNFw0o3
YeqJoF+dH+ZfWfncOEftwW4withpUPHKvXqlkBoHgpGFh5Smv+kWYNaFyzrxyL5d1tFLYcVGozkt
w9keVEPtNnLe/7sL+ufl+/LIolCx+7xmBH1lkoXXHtI9BM+FvqxXxa8JlX9+vOk5nLl/x8Ib2J0I
9CKGcwBGU+8hWDHrlsbgveBRmTtJeWmdm+bluQGnL/aX67OsJjK7OPKXFgu25+9b1HEOeT7RJHrI
fo2uXPSkCnnGQnXhF7vDMoYOdP6ip2/gj9+A1EolDBFdwr+N/ZffoJYNqkePi8ZlOjNsklrSF781
LnxATs0+IvRoXAMHm9QqR5/9InMo6tkMU7fGdTole+QwTbNqV3nBQjUPfllgFqw5LXTehdv80/IJ
munr2Efzr9G6po8k808fnI+wKMj96QnbLsAUl+61rt00zV1LEFyZI/ITSIF9DeCKTWapDiwBnth+
HAz1g3KWP/fKJl5JktFlru44ZV9J/YBhZB05ydIo1wrpDChbMGwixLl9AK7ThCtLIJHJrccGOaru
9isH2lHHsfxKS4x0JjTlcSBEp+rAPzbpb8wss2z8tJV6FlnbBF9xF5OpEtG8Gs0Iy5qlzmMRfgoR
BOs+caIrVaWYGkN9wAdNv45Cc/xy/iX52QTlFuKuxujJM6TpenwL21LzOt33lpbZPvmRuiqcepmT
O6la9AMoOqb1cwvRU4vbZakmUH/TTdzshdFx0DOgjSqrmjOaFb7rpXLh+Z56gw2O5IgFocagmfs+
i1rbNnK/FyxOlMxHQDqdHm0conjO34OfWITpHmhispPSzMLM9H0cD6VwZLe9x9coCshXoQUE0v3R
/EPO921Bm31ySRpQldApQCWCoD7M2SL/7w8z33/Hv6n2ZcYWvu4HVclSKWo0V/HMJSHZ/Xv+Yk/e
UzgUqjE5Z+XxzsnxsyAUWsC1ooEccSCHcT536z/nR5HOtCQdf32A2vz/cY4+C40xdE1ssrHAlUvT
RbvB0v/clP7bCO08KtNrC9500TwwBa49SyFytw8fKpoqBXwaqaPHDXs0+odqzNaKiWd18D58u4bK
+GBFfzqkieoAQakx4d27yzgAUK6o2iGAY5Ckwa+0JAraDBrlypXxzkSZWw7JgwWAu+7SZW+o81bT
qakF21jks5FQrhacXl3TCKtv8wSAJKZipzJXjRIu/QyoMCD8tKDH4Li3Q5ss2etcqRUFRy2sCSTD
W8x/VCjQySsrvcqdkERk7TawxU1cSvTPKG1Bx6rlphFjtsB1AUfMs4uVHAhBqOqdHkMSjMyymxUx
hW0v/6z6AMNCOG9RscwdSSBw6VEQHZd2MPCh4o9mmUduHbSkPPT9R0upH4Wo75OGvvTo4Idu6Cs6
Vv4chz6K6Pu8Nld+kf/mB8HVHVvSeFzrPbItZZ6M6abLrL1Tx7dZ0d71yoCxFehSJEEdD+ZaVftV
FLbXOI3WrfcHKfki8bU/hgWRUgEw5yhbGXOXrGQejO85ggnEjXMdo0PWRBSKILQl4kWkxq+QNAMv
BhMuqIboYQa6Ui8XEs+AYcbXIalpWWBCaAZllGdrL1H/6PTbqwa5i0uvsv6dB8F71pnLHge/Eppz
349fnfJ9sguMAf0o7VdoiZUeG296TjS2llO1SmZVKGeGTqIzwsSmL4iefkh42hVf7aRuUDvYBPMN
WEu6Db01oPbkvLjGoo7aG0tB3o6WqdMgKxUfiWPcJ/yUOg2g9PjbHgSypPxuCPOuz/JDlMqlr4uZ
0RtIyBTCtvsuIATCWbGlmlk1udthuejj4j1xyX+uDzpyMjN5VSbsY/s5uLDEQmXlAhTTSP4VGHRM
nZCv3roTBVmaExajV/bsuneaT5Z1CWN7yEn2QiBujtU6qb1V5FMQM1SSvCL54KIZogR+qNBhqQX4
OGv4SNuR1lPTPzqo2jmWkxcHidksLICW6lXlen81QMx9qDzryvhBieWXTTG8xH9h0rIcIaEbyrvm
DFurgPM/EPPeQFozlV2XaWvNDpfI2ZYUEUg5IaURBKdzFQXh2oW8MJTZQUrleujMveEUV/0URWTk
88GxZwVLSpEEczdzZ7k2bHJTW+ZwgeuKUMBU2yY+GfBRus4rZRaLYqZm4zypb4oOHULU346UQpME
BqIeQmhElTX8bXAX5D6gKwiLhu2tE9/c6bStKvmYy/LRarPXaorWTMwnZGuvlZMclKLZ+AVafRLt
MiNZx2xkopgycD6Sw0yVGhFyElGZrmBXd+lrVL0K4utMckJgOmzigujaTiclnu0sATeiUq4sUssK
3BCY/pcjRPyc0Aat/pvrnwHJ4VoM8dKrtipVTgglM7MFZs3DaziTjTUNnqZHo9/NmiCj9xWubNv8
CG0eFf3lBEfVWD1YpM+2MQGBnjobnf5dN0JvrnCHatOfuSk+HyJvXUUsGljhof/HkvE2Ar3qF/FS
B2soCGPAvaTmQNiV7L7ty0Wb2DdOToG3Dm8NVAp5cd9QVq09ib7VsVZOauN4H331KqO1HJrAesno
aRU87GDMi7Bdtu0Anbm69yOHzFj1Ju73VoaXNi6MxQh7yzcJpq1sBGx8h9ASP/QIv2Zozq4bdcTb
U1/YT5w61ziU94VFld8xjKM1qStNg632QLpdSL4Hxd/OubDnnv7C8ar3dYSj3VQYCluJx9Fbtqa1
Eo9Sf8UfZ6b2hQPayU3313GODoR+q8SN47Z0KmggdJpNKia0WFcn/QM+qGRNrUp6lEOwpa28Ob+2
/yzisU35OvjRdmlQ4sgIWuEtx3C8D/Nm29p/oCHe6mTSFqzuAl5ZPjy3w0enJKAOyFpIhXUdCswX
VrboDfRZlrxwS356UHV2iBO5BAH7v///volTJHoCp+fh5g65GO1fkC6rTGnXAdl8oD0IgqBNPvp0
1NNbJ+5nioXuBvuJtdX8aG5hVfbMezTSIPafHSJ6jCulg6wOwaEjuUO6SMdt+66RERIaeqoYioTn
XnhBT97ar7umo/cnHUQuRpUOFB+CreWT8cNv3nlPFqf98LZ9xiPxEt536+yCbvdn2f7f1vM/27Wj
F0r4cZrLgYGJEViVn1AYvYVC5DLrN0DJ/aWi9sXxjt6hpHZMr03DKdXHWNcdqffRcBO08aapUJik
fwwOY6oCH8fk0+veh2b2X97qY3O4yRmnU/vYW9oNwtos+xsGHH6i5NUa7JtiFKscTh8FM6ijyd+k
fa01ltWkY9nXdjlRymGEHbSLHs9PLu1EMesfx8FCCz7BYY6K8a0zhLYaWpx5ZvRPBJqYTbPCM5YR
+3aVL5JrL6FGDj34OiMohpq1Mo8vnIdOfl3wKU3WfVod9jGcJiwq13JCptIQNo+pl845G23/h73z
WK4cS9L0q7TVHjnQYmxsFhdXC8qg3MAYZAS01nj6+cCoqiTBO0R3r3tTlmWRGX7PwRF+3H/hIu7d
pfdB+xqRoTg9wBu5nWk2KufOz4+Rxz//8AIi/e37Th1P6IQztI1/qol3lSpPbuWES11sLhwXYpqY
Y7WLuS0OAIErXAnAywJcfUXxlx/hBaVKABrCe10JrmqxeFPBwJZ4xjR5dK2ZaJ3Gyn0rahcd7ixe
e2p53zsVYDgH87yqPlQBcAAHn6pUvm4MbUYy46sYz7jRPsztZIdrrV57Wc0bD4BfTHEed0AcsJXr
Ub1VXshb91KaO6+/FOYJacqKhpwcVV7LGotVHyY1LNWw0zoui3LVr1CYesi2UNp3+hbd4LlK27kP
OFbkRZl2Eto/kyd7l4UV73kqPR385wEedRBeJzhXxHNH5XhATG/aj4EmK6U0mjJLJVZKiLHMUNql
foyi1xaGtSj/qvQLQfRmzsjxCPwacWTVsTVHdt3naayhu5BUjWtz9K41RJRChEdTejNSXB015RQU
1sx2OJevmKAR0Mw1Re2LNomvxdyjHZOZFleJY9gO4MDvj5tzs/jxKp+MKQ1kmuwilQ9FjF6FRloK
5ak0/U3lP5i1/9BImd1J/1WQySR9GEf9YTkqVS0rucGoDFzNkO0yg3wmC/sqDzYJMVmFgubnUVeS
hhlltVNcOvpxcvBb9ZWm9SNlPzSPNaQwhmsIP2Ch0iWZf2Jq+xCiv4TctLNvWukFuIZd8XxInP5H
midjamt3cXzZ5/4LZCVrOaAu1gXIFYpY1VT6+vtvM/7IyXr7lNBMasgdarFWWPBtUowrCnYTUNJU
/vl9EPnMqv4UZbICtDYEVe8yVY6X3bW58Fbo2G9jTJAV0kujx/sBKGqHoUCcKj7YfxfleA8Z26y6
KMC6DG6wVXLe8H57rw8ALIoKF6HgypH6dS+jQ6SlV+2QrJXYXCjFHjTW3pdevx+DdOaA+zSGyYpK
3UYs3PFz56BMl8MuxSRr2ACCtO6zzdwJNxttsrgqqOgWCNoxR2uW7iE/mUvOUXSDadHNbM8zB8Cn
gU0OuUYNjModj5x+6OzSu+9nGzFn0o1PESbXUV32hZtUDKbds1O2wbratmthH+3LmV1/7uL7FGmS
YfZhJye5RyTnjuwab541iJyVcCesKIas5GO4nusSn7mLiGixE3WFvTLtbaZVPDY/iago9yL8ZIsn
i5Tgq0Ox5vsVKI+75Ote/XeoKQxFC/wo7QLONHEvPLYX6XOy9p8V/Ix+4kcWbnC2Jmkrb51DYfcP
ormWfybXwmzf7vyJ8fevmOSOIqSpQq5YLkgN26pwk2RvDnbZ34/1XHao8wCk+C7KcNumcBGvyYJq
4FW1GvBkSRydRxUC+BRkdfgCsYafhxqsR207HYzU97HVcTlO5vlTbPnz3VG4spcYOd9RBFLtGOmJ
J5mrY5qqXA7ZYxGTNnfi1soxPsLaR5ekQ09FJs8xS2qwPMl/Z5QlRP1SxYmtNvAsUJI73wV1UkDp
FrNVLd5RQkMxHcmh+FrJro3AoLGkYY0MvnhpOHgKGKmHdWiq3TtRizR7Xcf71KlWSN0dcx2OVCOh
FoNqjirkVyLEPTMzFw5mH6E02N9Px5nv/Wk2Jmd3jfilC3udxrd3EtRLlAP95ur7EOe27acYk7NV
AysbKeOzutfLfZdGO62Hbhj81sN+HXvWo4ZUe+fjrVY6T56MnEKYXotqtBXJJGZ+ytxwxz//kDh4
quUISsrHVzc9rtHC7WgWnRkLQJXHoLjAuWvEmsy3w8/PAc0SGUFLctppfygAzyZGGfcL9AQn3nQo
odrSFnjoMTOWfrkLtgXm3nPQNunseP8OO20HWaWsdMoY1r93Nt0P+ZeejM7Qm8YWDQRucV1feM/W
Unn7fp7PZAQ02/492vf778M0m4mhGUU63qaDu1QFfIJ7a+n1gMVzbqG+Lzbg0eaIfGduOoIC50F6
AEvZqThVGgQgPCzZBdbtbBMDizVp9f2wzkbQDZFaObBqc/qw7jsDZSO0QdZGjrYvViaqP7MdKTSd
O54+xJgcTwHavj3IYh4luoaxkm4s8xBjQaFYxSo+OhYm3S51OvElBSnkGd2vpqAjNQzdyUJyg8ok
74p1btC+Dm7LRrgRMErQsjvXezZC64R8F/Zslh1hfKEPvyOg/1FzIwlvPsaWMNqomP8qHf/SNcWr
rM8QPA0W6CvZZqavVaU9RnRnML2tf/Hr3pzoEUQcPEH/0gysSyMWDkOKQWfhbocE0zbEkYak3Lr6
i1Tg4iz74JS7UxybeHFmfnzZovC0HPw4wjrX4z+/VFoL40ZnraEVpCbKjzxALN4EzKq8NW4EJSxi
EvCaS7OdiipEb3iHFrMUQ87Q48QTBFN00/8pZsc+h7AhFhda9SAW6iIsXgLNWNCEuVFxQuJNZDdF
swIRc6E50u8ywtpdGRYNEp/IteFqrMMHCpRqUSrBYyOY1wia7RzL20VWKIPX1YKV42gPXZhC5FJX
Ye/qy9jEDZiz3y+RPYurlz4dKGUq4bNUHOUWF95GvuhKL11Flv5Y+wH2LfxlT93Q/RaVTF95cqPj
Uul4dADNHYiHe6V0LzW/OiSWcNNqMrbwfFzffDVQEs4MDAlRkK3MW7lpaSsRtKivjEK6MmJcVpG0
CyHcGEG7tbpul2voJwkmnFFk2Eb9jd7M45WHEpgYi1sVjmng5S9OjF9HGBw7XdnJkXzdmVfIFDxr
fWaXprxRjeaHCd2kp7BeS+ZWG/28ezDKTbKh17V1NP0CCtMyLcqVEEbHPLsNSuc5CiEkNT9ds1uK
LlKmjrWIRQlX4Xu3RIhJo62jGbCOs7HD1l+WyI+F5dEKLy0PvxI+Ql+XK8NvNnXnr1p5OESU3QfM
lulCLwvV5PPTxEVp3cUfrmvF6x6DpFzJD3p6p8SYtXnRVh2qZmG4yD54tGTTQ9bj351ZGBr3a21w
sVbydwLEQ29wLpz2IWaHZcONKzqHQTx56oDr6lVtqBszuOyhvOhorLXVUxchBtCh2Zt2GbYvwIKS
EsNN9EtKNMK0wTxU7tGqdkXIKJL0VCg4o+uQAQNRP1UqzTPtRUkfAsnZiGFx3eU+7jn4rBvOoezz
RQlUArDPQU7zy1YMSzzYRGmh6BhuJt6jL2ONl+ndFlDKsoT1UsGQaZIf6KGsMg37JeD8mqBdFTX8
OB/hPcccSf/alYCfolrgTxejliJlr6Ax6Bh5tLo1sJaQ9wzvwhB+0p6hn53TpdIeMkFcJO0+oJGb
ieVzb0EQNMQL8Gy2TGsY8k/XxmtVco6Ge1+6AqarV5Wm7gr3tYJfqZUlrtM+yZMGs1h8GPtTYpUv
CnwBHHdRee0+VbcZxsxBi/VSsfBFJJ7jhH+JNMlrH7yUnnfD3pHLcg2ac5m3G9n7gRBl3t2IPka4
LW0L8gx8iI5iSZvNqxaypf0MXWMjis0+qEucMrMdaAiU49AgrNFuFvaCp62xaeOoYo503It1DJCV
ADC/ly1aa6vG+nOoZMgRXuR1Z0u0+LVQWQ9w07+/WM7VsqFB/32zTNIwswBZ6VEeXjun8MXf5ht/
g9EtP34Z4Frtbb4PN3ePjX/+4XrGoULuzIE7BvUXzXwIW2cmyT6bdhgod4P6Bhg+BTUmQarWkq+6
a4hsJcD9Mn52wplc7uwguOhHLUpIAu99kI+DGAK5DFIgm6NwWyT96KRm5quce5Lx9/4dYvLebBpB
SNqMENGu2mU7aVmfvLX+w115mC6ukJSq1yhILqljQ+SJ1+5tjVlb/TBXLpgb6aTRATBAlAuVn2GI
6GvVyV7BuvP7FXE267CAkYPSJz+d1nfzQak932f9tX2wqYZqm7WGHWR4C+rP75H+xwgIIyC2wf/6
v//ntfvf7q/0qxFQ4Sf+28vbuxfQj/Tni5ti+vPuFLR7w8Fn/K//6QGki3+hUGBQVf2XzU/7690c
SJf/EsEKy3j8aAb4WpMV+U8HIEn6CwSzQmKKiDeOcnzhfxoASeJfaE2YEjKA1IDfyRn/+pFXfx7G
5eT/f2eqg2PO6L+GpBhKQPx105eM1CVNDZDTssW9q2Oqk2+cZbKt181KXELsXzszSfdkaU7jTZ8w
MKrBXZTEM3ERLixzHUh3XmptJefXh8/xz5F+HJl8NpJMjVwykPPmBfH5WNStQnJ95HxtMpb4kOy6
o/gSvfUn7ymHZmJhR46xGAXg53aZ3Ui2eolr8MpblVuI/nNHNB//Y5Xiz6g//JbJ0QPmN1YbeNQQ
rn/U+IBa/lvozLEVp8/D9yhoAyFWwXqSxSm+N5cDPwPay237rLzqexnT4mht7jD5fMX57R681nqu
HvkuCfmh/vIl5mRkoewp4PeIWWNTt6pXsi2vlHV6b70OR2NdbmKbQfd2kIPtWJQ7bExIM2cuQHbK
1/mVaDBxe2CbpUMr+PytOypQXRHho51BytVApSkj7CU05X1YRCevL69Ny3oB8mQuClMq9/KgXPiK
/NutqvAYSjWyPX69oWw4bKoUFJpe6NfRoNdLz5QfgWrfF16PcIt/G/QIuMgjftkwRkZ38wzXzLXr
UMBZOOlIWXrImhUOMbIV5Xzu8i5yaZhLJX+ZOyrkUZUMllVs3aVxg9h1Sh4t8Cy06HYLpXlSRm83
SwKXrj2ppX7RpOauNitS3eqnj9Y4lIwIR098iOxYBPvkWDhXNAPZtlqZdyXiMmD4zIOF4kQSJRe5
goO9HCsVb0T1QD2Ol2QkZHbQqDeOGJ4Q5H6g1r9pBvR4q9K85EX8WxWD36IWHTLdeqpC4dpzijcK
WUgeJaM/sZi+Gnq+xohhXdfWrlOV36bovArUePCKfPCCcmPoWDfHri3qwq3Xg63IzfYSHRB+XNoI
5PjBqTP8NTCxgxSyNKTgFKbVY5vET7WrbTwvv0AsfaPFIC9MYVPWKBToQnItW9VqEDDZjlC4w2CG
PC8yy4UUCkfNHIsSUvsIi/1g1f1GzUTq/VoU4xmZestSVWsAfYAuvXJ8eaG4UJX9xuwRUpYVgxd6
1l0I6DQ4YfCcaP1OQhATM1l3HzTKRS7RsUjbTRcLld0G5d40sM1sOujYSfErKOKdY3RvssEBg4Al
0ucX+HsVC8+KHkKkqpIsupHc4OAm8nXrkLKHYoHApUxWXBnRsxLha92Y2VWgA84CqbSO0xYqcPyg
evE6MOOdWqk3UHPgFx8iPbalerABSWPgWnnKUmwLY1Xn/SrlldBWPEnysMO1BgZKMfocqRFK9NE6
89DfyMqbGJrDKorKPZZs5OAi/D7D/aUY9WPYDNkCKyzwhehgLYwc6r4ihC+xThpfRuXPzq9/SHAT
AkF688X6HmD6Sk6qnVcF8LNLLDXSMH7rI5rrSBNqS19XbqSgeii1yETUFgy91Yg/XCVEOUeBaU+x
YxYJNen9jCcSV5qMYo9CMfoLXoLuRZ6g9uqMTrv7kYLj7ug02cWm3c7RYsZLfXqu00nndsevQbW+
YKfFPDdCcm/Llk9wjB8x6aye1Gv3AkaOrfwEYrwKbopVtYjB6xi0Gfbi2tuKh+A0B9eZJJXvg0YI
klcHniOiNs34MDtuGkPqLNtp71rntXL9mTfA2SN2RMjBbYM5iMzT5yOWuVZgeCeOXS31TbErropd
mqygLW85YC7Dnflq7ZX7xF0Um7m2zfQ99T66j7EnVTRxiBPT6YldrkTT1tb+HjutPUK5o2lQf5jL
0KeQmzEekBtdJDv4Q4b7PFY3yRDHLhCXbtb9ikqHuZGOAB2znWePbwYfY05o/vWSp+pK1Y7idu4X
TPldf36BQaKHww9cnWlaFoEbpCSKCG5w1Pe6nXgL8ynbDvvmPl3G6/oARP37dOncHAND+XfEL4mZ
ZHWljxKIDYFyZGumm8qxc9pUip1eJidhDvYyfrNJ4oAhiMFa0lC1+CIYxn2YyapLvNZulsOyJCfD
gBsj42aTbOZ4I+fn8+9oU2yX4fZ1IjihY4sbdO1WyTq9g91ox0drU23ah9l4Z5JPXIyQyn6n139J
SBwr7gvDTcfR+RcUe5z96HPe3sUbw453lFWba32L+9TMw2/amBjXzae4k51CIY+qtk9cdootYgsc
Xeo7JFI2I9ne2xu7Wf/esZYx+Y5ENHnEcCow4kmaLVXIrTs1x225QlK7WWhbZ4eulG1trN8V5t3K
XP/pzML5FHCScdL8lrP6T0CJe3KDluGejG1RlOvuQn6YSy7fKw9fBoj2B08u3tJfzvi6b5UWsWMG
yOlek+ptx/XjrbVV9tBdey8K13y5KC6SVTj7WpoSkf58T/alpiC+eMYNSDTo97fsRPlaqDYipJL6
pksXwqv26uyLW/XJsq1TltshlBN3E5B6Gku95mgaVvGaTtAccuzc10YXnlmQEW3nDPp8MgImQ52/
qZGzuDYhnx1VO7fjDc5SA0dhupwnap47l/SPESefW4CoPFQ+drStZ3tX1IKJ5x4zoIfE+0/soHM7
92O8SXmmjh296wPiIQ1Fj1Z4hC6PqIN8lVOX+i2upfvhTtjVW2vuQDxzhY8mlXDYwRypX/KW3CoS
cHLqeOk4mzRe8DoouWyybbiDXHbjPyKsJLzNnPpnEhicVnn8oKQMQO9dcvRD2c2Ik6ZqHQU5wSMA
AdtfYa6gP6m7cs2CwhWclFN70uZOqQnIbFzVaK8YkCHRbuSBPqmPloEgkEkYju3eu4jnQONbEecg
HeINVW+K9bZ5aTzzHud692e5v+fGLFFWQU7HMviHyRdOvbaKTNlxbCV6LuBZicUiEG6+n9izMUYO
JWM1aWJORugXVphYNTHc+qeV7HQ6jMIMfubcekHo4N8hxj//8OnM0BhMJRAIIV4W5e8WmP/3Y5gL
MI7xQwDN7GDP6IwBhbq1W5abWn75PsKZvWaMCko6+aSObsLkS6iN4Ts4dgh21ltrwcLSuLGWgVCv
+nDOBOHsYOBuGxSYKcRNE2TFlPHDEghVle5JsNxnT6xvvx/NFAc2LmsTuW5kukxJJtAkRdYFseON
yxcJdrLt2cPW+ScOLJtPic8cxJ9iTS56GX5jHYyxurW6l5ZjSmq+Gdy76poX491/59b9FG+yoFW3
di3Cjek/1/ySG+eXj6yusCk27jJ++H4mz6yLT8EmS7vvEj/pxsGV0CjF7gbzlYhyS6zffx/nXFr4
KdBkiesS9ZykIBBqrkg6RQt3K239kxFCsFt522KTP8yd82cW4qeQ49g/7CqnQ5y/9QmJSDFViBLG
4K/vR3UuwrgGadUoxogtn0QQzCLtak/A6MS5sopm6cfu5vsQ5z7QxxCTSzkQjSbqJULUtbnUat02
eSzVIBwg434f6fxgyNw1yVRJwSZLoUqzpujiCIcNTCQoN0Ac+tPC+FO3v/qTyX0qFE8Qj+/bdvQ6
+leIySKwBr3wSzHgFErlne5aaKuZqzSJth2eF0KR/x5k7WedOAcPTWzcsNZq1zwVFpdTZd0XcD7T
MjtFWrDtW3mXpfG28quZ+Z72rv78RgBjXNXUGaDnf/6mFfoYktmmHF/L9re7BdJkI85NH3UTnzBM
iUbZ9cP7uxR/0XKXX46l7NlU+ExpZZQhlCiqowwA6v3zr8jUJpNSMRPYLsZC5IgrTwXpib4Wt3Nv
/ikM+c+I1VHhmVtaBD39OVYcGaUKCUdAnbI8GTnaRVWXX1ue9cLBe+E36o9AHl14vU1J83epR/Eh
CJHcbEx9pdeoaxiD96h2IDAyPXYXMdxrIdRRLChx1oSv1Rl1tM5FBEZVV71zDP+yV5xtZPTXoqvP
iEmfS2KZuL8HM1lihdbHaZnnEH2P1quM/pJ51K7b5ShGNF++OFeqMXFw4skgouPwJflQk9wILJep
kzfD2vktLZGSWGk3wYN0LdnADFBdo/VvOzfxz+8367m3kqmrMiVCnUbOF73EQZTQJDML3GIezU1z
xPfEPyRLby3d5Ettk+/kZXMCNB6uZ5fmuAEmr7SPkaeihCnmZDoaptjrCpGd+QLF836ne9mFLPgb
v5Wuhxid1MYsb1HjQKMj1g5lGKyMWHqVRfHVC9IrlPB2njzEy5lJOXe+fJiUqcQeDa/a6PJxUtbS
WljUm2arbNpjNZ8UjJf+l0nQUKSjbERV8kuSw8GjVG4t2Np7Rl3a7rW+hCaGBjt6sjP559kdSoVM
5jE4Nuy/qCzhbU2tnGidkN9R8wVPneiD3Q7qlWN1Etgg88k3s62pJ9swTk8OYglegE6eEe/4/ccq
F+uN1bf3iWD+FrxkUyFne3QS96Yz2uteQYCghyRQDNU91ceXIm1+4dTX2RZy5DOf6Ez/iCwd0SsT
KpgGv+bzYVMI+LvFRiPY7gsC7kye9Siv4j3sfPOp4jXNwxo4qY0G6qzEB02k6VeDp6rzEOGL8T9f
7LloAsSK3lAJy8pIWjlZ6jzkYSmt/A7p/sTB7NA2Cs3dOK7iLOs0ztZNb7YvtVK/qk1RnlqpR8kW
aYcjvQzUoEwBKQIro8bUiN1h8KVkoYVSvIhTXQX1goXeoCjNE5abz0ZqZFuxAWPmuF6ziny/32ep
lSA+OdxJeRZD/CicZZaa6jIKjXjhIDh2a+r0LvnXMPNyum3dlO2idwNrhc9nbXumjkyH37x2tczV
CAttQysEHnqA8EGllclqkFFkDM12U1kQ8BoRgfKiEPNl3OJf6dVitTJzNdpFaYFlrqc9F/DoYY4Z
6iUa3Xdx2HQLxNaLBdfl2g9SfDAdbRfRYQMUVoj6UmxEaZnQPNtWhXqpuN6TLrvushroNldhlV0W
QlsAX6JhZGNKz+eu8gQp4wEFkaq6z3p0QIS6eylzNGacVLSh0ZUA0wZZ3OVSpmpr3YyMe8WJ1iiJ
pksrDZAC7Z8is+kXXsoPKv30JWjqyyJ2jv6gKosOd8ArnAob8GCiMkoBYMFWIXkMR8iqKS9XiMqG
ktij7u0imR5iM4oHdIVhBlIbSPlR2IcmdVUKvkkBvHC8H1YchiiDdBgF6GOTx0U1l6YWXz2EteU0
OAmWqfirafxfSDKjOF0a4qI3KvSWzYOqDu4uDrtjqqpvaRG8unp306E8ssFs903zMUrsIvSNfBMx
/yqvPaCoND2RykeH0UvuVE9fNZVP2QAYJRebrSj5rlToP6h69kBzEgUJ5QJE5q0l5yBdBBGJ1S67
NRrxMYRurQfJhSYo6iKGa7bIcnBqqYmzS5zDJNJ4Ri0stb0q3eYxj/ULVxlhxw6WY83PyALb5qsl
K5Z+X5qZ12jMo96YdYtKwrCvcwKsPlTl0MrtvewZV6bpv9AFxKilCn74VYQvTksDjmV0ocn16AXL
/si6gJpDId8GlvoQx91LZ3ZXslrWyAm6p06sX0hBnUXR4rRa01ujDBrYqgTt1hF/QBzeGQWboAnU
YdH1xr2X6ti28jbq0VxwK/0hSxtasinI2zCr4LxXoW326E+IioryYmdJq04FRO5i8ADqT0mukuSN
N2x/HbEil7UyPBcBET0hZCdoDDMaEJmxlNjBYc1CCThuL70GIwKN7RX0N0maYCQCG1fsnIu2sm46
FfPI2Ki2DbhIznNnoSTaZdmrT2GE/UEUNPy9yg8LR0Jgss1FKoRbNVJDdlTxluLw6fV4vAxseXUQ
LhXV2fOXXEgO0vWe8xKy+hY5vMDYF4+hK630JNlQzgwXiYSEcehfpXqHsne4K7pmUxbSCaOC34Ia
nnwd/+A4hjYRxcKLDMJ9IRvxvRmA7sR7Ll8blUnjJWpviz4Dop3gFABBeRFYpbWXHddaCLH6KmQt
rXRBPYZeQqMyLFo0QQppYVjDRUSl7SQmubVS/AQJm/7Y9daD1Mk3seLcNi5KOr5z2WbqKojqH6Ek
17Ya4zEoNsU+7PINJuUvhVe/FVp3LRr5U6CWAFXb6jZz053i94dB8Ns1IBoI8rWDBnDLaTwU+j0O
A9HCrMKN6OKMFBfdsuqDFZIEt0Ab8dwOLgorO+aevNUH7yg3IR1tsrlTKpjoektbPdKPoe48CAk1
KsV8iFvDW/SFn+6HBKllSUAqWMk1m+Y/Fj1ZQ+dW5vhXRnExWQ4VW8CXBlACS7/pI9RbKowTm/pB
qFQaZ6msr3PfXPtys0wwswg86beRm0Cpq/wFHX7Q0hCHUNgRgp0Z9dHecdWE9rGu4P2EhF2Q5S+a
W0J0qMRrxxcvY8PaKFa5d2LYgm4e2UYzAL3UlXohpWEDbgEef1O3gBeK4q4TuVzQQwvcU4goPEys
9CeX0WLI5QfHMI5Fpm9ibZDBQZvbsMzBsXblk9f2QMajVQQoPqr6N8GQLhXuBdWIhgU2J1d5oa/6
QcSSWqwjXkjJzumDtVSAznUrMAYD6iu17w/7QTKumtglGyuxbFCD/kpFhj4t/eda1PHpSbubokAx
X/NNgMHWztVyNp1n3LdmtQ8dfDPltEaqTYyu27TAbQ/Vu6VTR8sgSG1DA/oRWBZmPKr04rK6D7nl
JTLlDC1bYEnQLNAVbk9F7zYn7DoKsPCtdNu3TrEsDctZ9I26TzreJwgSxChNYFamB8ZtrlCT1hwU
haFbPchl4iChmQ5bs+j8TSwX2970bVlNfvlm+5YV7l6QkvsoCvfIxexqtz6GarnGc/bSLAcmxkBY
O21zMAhuXaZbowd70BcidAQsOnGieMZLRjmYuMmscDLkPPERBxOKrrv1vT475R2CZIkoVEsrAW0i
6eUd0PMroPz9Q2qCCxdV6iiWys6XvcZdfZ+yfSkh02uCe6Oxe/nC9CI+Z2yDl2SuGIMjo8u/Qb8L
yJq2/y9rLcPsJgxWg8iIUC023wEAH6o1RoRH9EA50WbaF9kgrSCCzyWfX17VkxiTilA/gmuDMcbo
KcqbeuPs/KOwiVbtYQ6H9rU/OIk1qSP4kRR21BfAZC3pg16Eq9TmWrfTo0Mv3V/6s4TVr0XRScRJ
qQg39I4D8v1D+Vvj4C15nfASdO1gP/ciOT86sBgy6nMiNYpJPRnWL5Aa0mxGhzsrelfbFpmKjbaR
1/JCfegxzsh57i++X4pT/uOfRYL7Ffq/Io9FZVoWaTFZKRId3B0qZyF8Bp7AO60uFzUyBIMEFUUq
L9pUAs8+Ywc+4kA/v/jG2f0QelIl8Q05FknMLfrMxiK7ipbOMt8PwJlHqWV5HRySfb/V5lqwc1En
5Yy0HHw37BgwHIr9sFPMRQR3N0SNpF7iPbQrb/FyaLdzfaOze542gW6YqDx/aapXjZSSMDPY0bIy
3GMGiD7sf0Jcd5y0T8/o90n9O87kbFHMEFg2gnbUT9J7mr3LfIOwFajYpbOorv2ltcu33y+hr2DV
ScjJElIlMq8MrWTbPJl3FTa4C0gfqNCsQWhdgdl7RH2GdgKWMeayXMY7n2R0MZy8PSbjV7Mn0pfn
8OTXTFZV0Jd17in8GvTLjtUuWoenEugCWowDGll2u5RWIqpyXEpYys0Ks38p5YzR8asGFY2CM7iq
z0c7VBg+ciVYdk+t0W5j5OLMfNt44kvr+k9DZ15/P/lnP/ff8abYkCTJ+yFGLs0Okh8efKDBvP8+
wLgdvqynDwEm1QU5E/wyVwjgRtgw5Y9dftXO+tVNY1BEoOsEv8pU0bqYlmb7Sgq1IO7oz4TPsX4l
t4e4uv1+GOcPmw937mQcgS+kekv2aDuJsYVgxe0uQG/O8e9aGH76G3ejVW/FdpmD7XYDd9sMwstg
+oe2EHze1jqvSnG44n09d4WePZA+zPBkxxp1mjuNRw9i7E5h/RM8dT/8FdXyRbPCQqO4aHfp2p9F
P5+fkQ9xJ9tWkQe5EXqWKkyoS/8QXWnrehMsPYpu+gIjkW0cLOYxCl+7AZ93yNQTyK/zuK0Dhoua
OVDnRfI2dhv1Zb1s7iuGHa50UNZrdZkf3acSS6nb8LKEEz8DWXi/2L5b2JN7IOpl6jYaC3vUCNPx
RFfW+d44uhfOprjSdjS3Art/94NMJDCQ2kXFCtijlits8M66lt8i3H9RILxE33EmP/xanXyfIyoj
gMtgVkwJRVUiuNT9mSOMB3f4cxQ7i4Wwg+PnXzTHRrVjXI89b/GqQsyq7n1lYfyW7lGna17gkO7g
ztpzihfnz4G/f9IkFQolP5SUcZV25k/DOCmNQSVj7iYZl9zXb4J2M2AOAFnm5Jv0SelhD0yQMZvE
jjW9wHF5ZUjL9MKz3RUSrLdiDaivAP6mL1weG8fsWtzOFeTPHaqgPJSxWQRNe5oTDdwfeD56wHaA
reRVu0jMmdV3Ntv7GGJyS0WYoXUVknvcmRE05q0ONgiFenZBi/bpO3Rk9mY89wk/xpzMrmpUedDX
bPhxdnv4rgikOEtqjo/Oo2tjVnkbnOaSg7MpNPjiEYCmAPGdgq7iMJBdFCwcTpkRKokH0Vbe9etk
lW1mY31pVrBtPsaarNHIUhy10Ikl7iEusmD8TY+HOxDX3cxtMp7J04U6ypAh5c0a0abCYFmbeYi6
AskMdt7ViDflmbmnvIhiQzKbU5xfLB+ijTfIh4ecGYncjuY7ALRAs31YjIBTwX6tQJVd4Ai5zk6z
mIlziYxEb8RC2Rj7+CnMSavDoMLEyrGtdwsWdaVsozVGdNwN2aK6H+4L21ulh3DmPfL+KP0ysx/i
TjZGMFBwF8e4/T6+cONRunyN6cAhXOEXcYEzq4v+TL9W7r0VBA/cuvfhVbQS5rGh5w4B5EY4A1DC
1L68npGh7YNAoEhZrpD3kRb9fbJuthT0RkB+9xyiBbeYaxx/ZUGxgkGzARcAgkMjbJKlRFWWR77C
6EfodHnTbgLOhGFTL9OduHQO4dJazu6a8wP9O+Yk/9BLlK98eQSoIxue0hrHshZndGeJeLy56Zfp
2lvNnUXnXkMI9QP4x2Dzq8lJJxRxQIVmTAL+mGq1mFz/N19DKpeWjG89ZZDpSZ5lmWUi2DVCmVsu
+GanHPyTysUtbJRVQS957pr8isrhC2roM9H7l0lnpzy2pM4azsIUgB7nXdOAdvUPw9ZYpSmgT8j8
zOXq/TD6HxrrP965cv9/Guvti59U/3GsX/2XT/TVEVPwN30VpIcEmkBGglTFJOAf//EvAqv0lwjL
GItSy+LFxpPtbwKr+tdYmaDbCb4faUSdw/FfDFblL4CuOu05C9IrN5rxjwlj9TsGK8iGLxeJAm6W
auIId1C+PH3CLkDKJSijpYZ5ICqP96pO30bdh8+BKe28GKJ3Ea9bLbrUEkAxGYrgpraKCnCfqUZn
DFjIVYUj3//j7jyWIzfTLn0vs4cC3kTM/AuYtDRJWyQ3CJLFgvceVz8PKKmbTPKvbM2sZjYdakkl
JIAPn3nfc54ji3yvJIvjbw9+SNCAg1RazZVJZki2VaRfcoUcOJw3nFrdYckxoPsAe2Aj1u1Gr4Td
DGBKlR9kJSF9hGqhKbhKSZYfwNg+0QhPE1atbD3oyZJaKF4ocbUOVVRH0Ws1vylwC1QOSPTP7Kan
I4qYKpcsp0LA0vaNa5EUPk65IxlscYrAreKArpW6SjvghKXspgZ4AQA2JryGQdJWU31hDGxyzUOB
pyuoG5uWlp0QUUK70M77+3m+r7J03ef9dZvxeMAH9epzUgX0PuEnqRy0NZdGGsmThq0AGak4SCUg
6Be+d5pcV8Cs29t0eDL1H4mh3mhZcKOytE4R/HHEDkF9kXTgAGOQH8USnj7BckcyaNGy0ulQJD8q
uA0BlP+avjJJv46R5lTQrsFMrukYwOeP1yQTOnVhnPMr7YJQxREbHtiJsyQZ7Vp7ttTXDPNVPOuO
BDdSjiL4kYqtDNW2lmqyuUtv1gsHQ+R5Q6x529XACyNCiyH/B8kKzJ1bTJmXKt15Vh58tdsXCUwv
/TwWyChsYbSAsBj9dSvdF/mLNuBcpHOWqIdeSWwNxnkZ3NN6tA3jtTEruuxE1jGIJIVlPhv3k7yv
aIwFmbwVpgBadG73kO4U80rIxUWk4hE2vgGlcl9R5p8YAQrdeCNzojEn3LOBWE8+JfAKQe7IHbhl
1Xv2m8eCW/XNDCIlkH265XUzUVKo7UF/TKr21VeAkYbBoRTUgzllj2TceoSc0jwfLoUenl+7naKE
bN7aCeLInUXcga218mvhrkNj3xFbHeqRE8UP4IKcXn8tIkyXoOpTf7YHAihTRXKUYms19Zke7RJD
2xo8jrk3N2karXXybbLstbOqy1DL7DxOz435PqOzlISg77W3oMIJ1/CpEbkX1LSXTZlU0JAOtkLi
jbZvhXAbkFAfgZyu1WrfkCLha8UZ1LSrqrqrZ8sejNhttPmc9vehlTHuGsjh6CKltOnDrHLhuq8r
Jd8UwEVG0oEDJOZjfc6Iol2ogO8WXXIq7C7ek9c8dTDqi4d5uizoGU1g6rK4u82qg0YTTI/fGE22
wfl16l+i4G1pjQvpeaP8jNPKTZrBncNngfuPqleT4KZ6gzLSk63reJqcKnqqE//gi5mTqeN2qt7E
NPKiQDukIXmDQeGJ3XXT7PM42oXqsx69VD2N1LR2o0q7Tgxhbcg3EnNE1tNL0qc9YbSuHoVOlh7K
oN500iarnqagsZUWjHrY04TdQQxf1RCOZ97EKjXJx+lqbkDwdKqF2lVH1Mc8pbBWJ6cTRk+a8h1+
ybsq/yHjMy5kXNwhz6B8LcXM7VThMLN6FLdG8JCm5yYxC0bPHJEdrJiBqf4Ks3GT0XGbJ/586Nbo
p0Jt3k0geloVdp6Hxw00G50GVSH09KWEXRQwEsz+ThuVK0XZBNNdZGxHOD8qU1XdkExikL2cekoG
oz16FoxHLbdoESo85GskQnP1GI7ZWh/F1YTjyEywegOSGqXRs4yLrBoJcYUYU2VIUnNboBWe9DcE
ER7CtNzS2SbGJaNRd5Ojopg1r57oTY+HPhrdgBk1Y1yiv3DiJYZgmpj7ePeL3XiuCFZvHELiz3Ng
RYH50PQQkMJn+nZ2zAtIYJYkEVkIMv5wtbANbJ/p+YD9XdPWhYpA1PhZmKOnSNl1l+fkgPjtbZwa
7sJMHGXJsVqyGgSVKbZbEpCRnCiOrtwW7CpLAh607RyIjtHNbpk8NA2NVeuODMmztgs92f/pE/bY
T+CjWnEz5AgFJkg8AeGH5uD4o7JL8wHjeOIK1c7SOnsECwJCWFm8hdGFVZL9ioVf/RFS1+NIbytB
yTzXbkLYTyHa2056snhbudVval9zGBlOahS2vMRp+y8q06BllivQzkWRerpFINQPOSsdU+Rlt23m
Bj0xv0yfrZgR33TXCZ0jFzVZMiET5uii6MSprfFdqLFmq8p4IaXyLzQ4rpTgJmMR8MP6IBbppdix
oFosdSwjfTk8BePkVvS0Z4V4HEv2AJXbmVwgARJtYVHcTKQwyzSAitorDf1a76MDSBuX7vVVJKvb
AEkvhUy7llDto7tK0P5EtDULBEG89Mu4jdy2Nt2kD8mJaJ5zWTw0I41cy1qXTbIbJqYUKhAybLZG
Iot8JHtcUFwrvVfIqBbVp4psn2IIXI7xO1N7qGvo1N28JsvRK2dQaS/46h11SjyhpUmUUySbBRJc
xos8Ijmkn9ZxMzvpeJsKmUd+8Ct9EEfEjyTyXkB+uUpTu1V7qWb3BukfdcxBj5dIL9dmo+0pMcDT
tFxLRmXn6mNgTuCrrEMwiedmFDgz8DElvw6zH5rYgN5qnJIH5+vnEmnFia5eTIZwURa8LZKVGwt/
eipCPFyyjfZmjhDM0hwWXHrxD2WKDvCpEcOEL093tOhmnh9GJYVisCrFJWuZr3Ory/NaxF5u4kkM
K0clRwwJkhP61lvbPY0A0HSgW6n8UIrIBiglT/J90F8GAeHJLTNU+9g1T/UEqF1KvbrTHF40cKuH
uc7dJoD6aF0pQrOJas6Ysn/W50jUmTsjc760fNEZa2stDkDzAMcHqn+A3nYVpN0OQgqfT0G4zwUp
RY6oEAhtNo6vtm7bDp4WVraYmdta3rbWj1BnBWoCB8sgM1ZKZjXdRtXaTmq7D6xfNOLtUfilRw29
wOtMHHaCT1xQrYFOnDbgedwqklhR9fpGsPrzujPuVDV4DSBaoUgtyUORVkqQXUaFaedMTyV3qRTa
eRAAkRtURBa51yfJvmnZWTVEt7bWw5Ll4hN3o04gZ2fDCXjMSmUdsGH9kqfprLHai6SMDuogu+Aa
3dJCbtaH4Vqd4nMOf6C7YOQ3HLICX/KmIQBmEWurVCs3RibDdVVf4izah9G0Kku2uG23AlOz7gPi
Z3r9CsTJdVwnKyNkjFqNqwIbyZhNeRoRwU/5JJJdJf8I2ZFm4+iN5T7txXUoNy/WXF8peuPqDdvD
NLvNWM3jLndpMO5CIl/SYDhYLAeFsAhu6u00luflRK1/Ynzylobx52gKBz84q/k7ZlqtVP9MilW3
Ve5lurDROK+65KqzUjdjiZAqcdcsivmhd/ww9WQWBJX0dPiw91GguFk4WXZq1o9TI0M1QVBlGHtB
Xqe6th7F5rWtfoJ7dpDHuRPZAlA83EgynTDLXFOQNk2KEKyud61BApHYwp0oX39fOftqCuU4BlVN
AdeDcPQLb1ciOgxBUJu6i+VWdXI33SqHpQqg7VPCiPb+bbvP0DBS3xVXqFZ/9CD1YNatTzUAvqmq
cTCUluQ4+EWE7h616tI5ociFRoJfkj0DUseZ39uqLb5Gt+UFOp31yeiCr1XDT1fUl/rlhzpeZMWi
JFXvV5zg20ibfpNvRlxP7dpyrdvfP+lvKhFcTRZNdUnB/lpLEhmeZiVJqQvhz13SoUNXu57fBQUA
wlbSqcb61+L95+sd1ZGkmGBSq+N6S61ldlO3hUnZOv0vbOqUPWRKIvqfpY//1v7ytUjJJSEMUIcl
/O8LyhYGQmYEy+k5k6YNxkyHnbujIc0kLQOOZHiiOLkUyD/XJj9d7hgzUHRIoI2Gy4ko/Pxusjvl
lxgKJ67y1XCxVCw0HAGog7AiHPMTQAFO5PP1XGaXHxYICIFyOwJB6OqQO+z8HwwTsk7ZXFC2gtq1
3PSHQSnOne4ngHncfhVd/8kyyCVCp1HEryn9LYnTv7/idy/t4wWPqtlTRGAIcQCUPKTEERALD1Hq
+Gy5Tf2y6fx/XqpHYgJR6j3kglrLMmw/3J9cRLM4QgRypx1rsI0f+o1zgEpkiLkKEeC6v7+7b9/e
ElCi6Crmgi8pyj2RVakCqJxppbqXvWpd/8h/jE7+rFOmL08OlqUifDwmP17uqOcBYWgqqV8j3tsS
P4YAa9GyaOt4E+9OARq+G/4fL3U0YXZaU5ZjRHJjVKhOCinbj68L+e7/7vkdT5LVMPoZObYMD3ty
GI82p5WdsVAgvHCnnRody2/++viwc8sqM+U7+e7j6BALwej4DJerUa69leziiSKaCKelXFV37zVw
AKYPvp0iaFmfIt9890R1je9cY01kjl4+lQ9jsxBUMyygJruydOuPHMypdEFAOvFEvxsiuND4tiGW
fAV+Z+VkRKqgLxNz745nIKf24oEsO1c9DZz47o4IkmfdecdSi0fDMfKxvpgJR9SUevcDbg3X2Bdv
iQNi3e7OgLU+RSensHe95OeXqFtLbjlNY2QkXyZMncgzya8Lwjrv/XMErdlzf6Z6+U3olvvojL37
uItClwP3WepFq85OBVtwT3WuvtlPfPoVx6tDV8dAQIMqe1//4keU1H9+itHBXKmb6CZ1TgHsvplr
uKQJzoLSMTFM8lG7qBbUrrI69sMpBASAnHt/S1bIjpbgZeCeXCm+1qo/X+1ogR+kWNTCnqv5T8vW
zdiztXhMHMKVl+aNM23S3X/Q/Fz+q19eromWlXY82O9jn30DbWyG85jxhS6kBWobbr9f5oPcC6/+
aob9o17KZfmW37T121t7/lz+z+WPvhYl2vQgbP/r8/+l1P/Xf3lBbH76PyTqRu101b3V0/Vb06X8
0T93Ncu/+Z/+w7+YnLdT+fa//sdr0eXt8l8LoiL/1O9YDLWnuiT7qG2bd97nxVsfNV/+/N/9EvkP
dgE6XV9QAzpuPJqFf/dL5D+WLYnIP1p27/zlv/slxh+qhNpt6ZO+T2N89X/3S4w/qM/SRobupVuM
UOuf9Euk44Bvdijaggija6gyx9Cb+TxjBg0gEBTisyvr7WowNbC+1oUZUcQy4qfFGtv01WaekrXV
5XtFiajpVxVEb3lr9u26ruW14mcbM+33spSdtTMCe8q0ow5jkPTyMZucpJAOufVkAvJA3HxocwoR
IbZTOfQGQmWh1x3QiHkl5PY4ZqdJfdQXml0omh6d65dA7y/YHTyWvczOJlGA0I0woSphlc/TBVF4
ktOn4w2NQ5e8Wmmk60MRyhfSm8kUz2cN6FCAHWi6NkXqVSq1Ecuyx5LSrC+tG1Oy/TK4zud+m6vU
Z4jMOJD7qdFy0fYCIPlKeZ3D+DUMOLWmMH/C0a2twW0DaSsCSBeU7FIzJqcIjJ0Zv/TDbVZogLw5
68+qRR5CGXXe3E6zU9eoawL5wkyt674Doy6SEYEiuYuqvUWjJTCsH3PR7DDxUe5QNj4zLOsZ8t1e
IHgkd0yB0kygeZZAQGwtQiAkd5wSAAFVGysy8Bpx1mp6bzSISPTLVVxrC8RxnUCV/DDeD3/OFR9N
8t8PGkuE0sEM8rWV36TK3MctxOIWKxiAsAXE47uv/pbE5DOsrZAnapt0RteKT0bIHS+Iy4CVZLYW
dBmBdxxrG8uxK8qY7oMr6dsxPZuiiyL4pyev42vw0X7cRuRV6+u1ZbHW3oSo+Kq14OSbnB2u5HFX
q1NRHqg/jubk9wsi14R+An3niz6N9F2qJH5A8S5Obxqcj9QinEHR174SnWUKNtcg3JS66Y0F5U3q
6D0xzFFeb6o6dZKkhfyZrGpcntH0ope/jFjYFF3hwe+022zakEc56yDxG/qbBO+VRrtET8N0093K
rzwoKE7hj9dtGt0nxXXdPQjmo1gRPSHeYbJ1qLHuBwKCm8nwROOuiH5mmnY3BF1s6wYluQLZlSTV
rqyidlQrkpGz54Qaa0sWQCn7NpbULX0jSncJ6YzdPgIyn/jdTZ0VN7nZ3cUFJe2qc6SiYgQD/cRq
NsTVU9iQHiRSvE9JE7I4aDBNWH69xtL17py5FvT6TKvbXZcb3pBQ4wmtW1EOD3oXndVx2tt+Y9Ke
iMzA69Xurh37n+KUXKc55RLDF/mOGvUs1e8LjMSR/B4pyoZRz26L2F81o+AZcHSEfLyZqXYOMqat
PnqqytgrdM7CVYiPCtyOHDybwfyW9h0R7WNWO2Mj0TrCAqb3ZzHQbRmbaVGbl3n4mEo3NJ4cNRkO
kiXfssvEKATFKubuW/mq4k/MBBzzpHeNSsL3gH9RooVHQnoOTtEgPBrrsIPKdhvIijs3IAuKNDhI
EZMZ4dPhNJz1Y+uainYxDeyXjMTJMSxno+x1OhCAxe2IrlEXLv0Rjf4QMJ8U27SrnboLYYpV2zCB
tZSU+7aznD7C76spGJ0HdWvoxC8bMCWjSt5M1MKKiRmxL+qVlecrg0J7ibXR1kPNNcX8qZIrPP+X
RLLLcZY4xoRxKQ9VOr+zr10EKs22QLytjGwt5L4bDDQiiqXvbZjrzBhKN6GuzZrqLCVwlfbroHKC
UEg9CYSNwhyHjhD3t+FMefmsVrFkm8xFIsPNHxI7zlP+OsN/zoTpQ0JLFFiu3WVP26MLma8oR4ul
joT9rjQulPACXq8tYtBULcHGubzTeoKq+RfEXnrwNdlBhcKvWInGRUvNs8EnGU+DW5dLNmJG8sGq
8pEdKoShxpqnDYAVovu0P8um7m6AdBpNstvizfTLhOZjTkoDLQfRukkUxV7cPrGVMuaJFSnFgxAd
AhqSUzg4qkaIQpiGPd1D2XInefRmSfFaTXEMGhRsE+wwMd1CvG978a3DVN2p2d5SgrVkdbSWpM0k
tzeDmqzTsrHFzlgLcXKAI2dbNfAQLm5kGQtXeIM6jc5jQLapYk9j8ueK8f/1NlDSWHr++23gOfaS
5q2un9uPe7/3P/TvvR/aM8go8N7lpezEMvLvvZ/MPwG1BlmUouISN/Q37F3/w+TszDrwL6T7v/Z+
+h+6oS4aOlOxUGaivvp7F/zXqv07rYx0nIOpIEVEVMVyip7L4LB8dFrGGl/mnRKPJKFpK6BOKxkP
xxBl50Ji/AzxCEtM2I0Vb6u6JWIG/6Rs3iiKHzqR3t+0Q7OOFTTtbaoR86LYftJmjh4rP4KQ8JBg
2HWS706RnJ3pVboZRgV6avpUpOV5Pc/rWQ9Jqs/v+kRdDWWymWvkngZzXKcHF5aQakw81r4aBzcx
TeTa+lVmGbt6Mi+CgH72MK/jmpytwsKIjgxBMsjYvMTsb8thcFeUpRsJNDMDtCPtEF20zAtKttfG
7Uh7uvcf23xv9a1iS3VtTwTNowpw6N1tSDux2Z5hYXibCn/dDxETTXduSahj1GnT6sH1IAyO0sE7
EOH4GrInY3k3GnbMQzc5BvW3USYVtMISgzSBGQMJPo1Mo6Q8ltzMyAoAIqwBzwWgqsWLKbPe8iC9
0pdujVSYjh6N+575OBfAk4qdS2/P6fwOnka05yizJW+Mnn/Q7Wm2/CyV6a3USMjhoHxltfU2G+KZ
KE31Si9AE9LsNLJpPc9FbaeDfyEly11GC3m7HR088naWU3ZKhJfA0n6Wmrn58El8s1N8PzB/PGwu
Q4xF0KSSwLfwxb4z+GMRSX1PR/cZ9BQL2IrYam0lbcofZkgcjaOvwp2+6h3PtE0Qg8bjqSLbFwzN
nz+BlAQ2VuRVH2v/gzDpBHnkJ4wrTMdRBltw3gyPDGnlfHBlV5hsxvDIbjV8a/4KLvtHE9959Fqj
R/rVfj7svn+6/z4J/792Skam/WEsfInE2D1nz9Hr86e5cfkTf82NhvYHICfEwAawvcWq9K+p0TAJ
u1gOvgpWXpEDM3/o76nR/AMiJvMYuCloZpxb/30s1v/APMxMxjGWzgWn438yNXKJjyUSpFPgwvlV
iJRJTQEA+nn/Dzyo8rVG9L2Mhb2udTseuhNtgqPaz5dLHNV+yjQYo9mcfCSI6W7OzN2UXY/9JeZQ
98Nj/+YTPDovvV8IViw1UcTBcKCOJvkBCZmQJdxLnwubfuy9NsZY6GcnAECnLnNUpyRAzlcaaeZ+
gkOPQGcEDpKoJ+hsxy245WY4ISF0ZujgPVOPrjI2sRHWgRiuBDI8yCFwQjff67a8Ki8C53SY7zH7
+/16UFhZbGk8yKZ4NBB0pfdTqbTCVb8a7oF+T57kouRmi+hIa/WA0Mnp7xH41HC0AhcF1yk78bEX
dPkF4JRVynXsdaHYH9VnBFmoevrP4Sretq5CET3z5k39Mtv5Sr9PPN/FGbmqtsaz4mg78oo2Fe6d
do2m8uIfj6NPP2T5Zj6U1rNBNo3RrMJVVbFTjc4R4BkcTH9/keOa75fbXYbZx6tQymkmhdv909Wb
nXPgqT0EGC5KsivT0+9Osse/GbmfbuyofSb05pDHIpfUzwdPdQY0BBfFWt+qtuS01/p+uAm9k4vS
URH2z/skux05NKaELzJlwQDEpJVtuEIXQKF5KaD0G7YT5ETDBz3xbR7X85erUSwBYW8xO1rMaZ+f
qiBoCvytLFo1XnIBeeIidYt1fOiucL1cJ46y5kzg4rRZJ5fdrQmK/FSF45sJFdyqzkYXciN74aPX
2hik8YWFFK3K6rYbrlrlRGDYN+9wsZVBZoDdSHn0aDbNimTqu9iMVgmHsWi4HcdnnXjL3w/Oby/C
zpxdBAoAyGCfn2Jez5h30ZohXekfE0HwxBImdEauzO+v8/VhIZ5gomNksNp9QRJbBHi0ZICwdURU
RQLfWs21UwkO31yDhXSRyvMyZIhtn++lpLBnKqMckw1s7eVk2cVrxnjigR23Uxh3Bjx/yVjAznD9
j7kcRQoIM5BBYxmXCwM3Bf5X76lSrhSvvDuFs/j6epaLEXLGC2LTedz7m/U0sYRojFeh9Vq38LL5
jPu337+ar6s2qwGFGQDBCrPy8TgekV2NsoYwqxqfIqKkyvbGVH4lrX7iyS2L8odt8/uD4w5EEHRY
/b5U5cdEjuZcHyAtl7GNKgq8CjWip7i4MZPb39/SN2sq94Rihx0XvUx6fp+HQtO2ZqjAlUPUaZtr
1Uvd0e5gJmFMC6/11bSxTsZLfDf62MNR9VzifGkHf76kFbVNNWcoLQdndJmPQI2TE4CGAGoQVk3K
+//QHvr+QD9e8WgG1OTJyOuYKyJa2GHrjx+J83EzStVKRrhZvvsP5vijVviXax6199VZ0UsdVPEq
Fcl6FzT9h2GE63IuCZIaZ7udVQ0QUbEnJGpl1P0qlhcNGzAsV1x0jInekT3Y36aBtE4TEpoG49pq
wu7UFuPEy1CPRFRh2AEoH3k0PiLSPvphaqe4JN99mWhqqXRYy4ywbNs/LuoGE0Ro5TwI6pLouidb
coWXZEdUsFecNWfVbWuxeTtlOv7uWyWmmi4ZG6evTexIn5qqggCHmcGAWh7azA/OWI3eEITu77+h
bxbYJZSBuhk0XsCRx9NpaOkFi7mw3GF5ptxQb1j5T8YD9Qk7XPlAxnBZqjYbNJSguJFjL3dOLbHy
d3PGx99wtDwVqRr6acT9xttgI7gm+ANzLZP0aBOEjrs1cpqz4cy6J/DVwKi8fG78LmMXOPmVcEBP
//tn8u288vH3HM0rQZt1cTbwe9oH82oxJQpeuu/fd6sAZ9enevffDuMPr2D55x92jnqrTqpOfvBq
wY0VRCYAPDx1S8sjPJ6WP97S0UCeYBhG8/T+iM1dvvK3wVZyfDpdiYsY4dRe+NTVjjamciBVilrk
yV97xNwFC4kHzNV2+iZB333i7k49wKNJWVYp31lmlKwq2GfhvVCfOLx9c5QxUKjqxN3KHKlYcD6/
ocyKA6kWeXrp1oJt5hWbASBEf1ZvVYdMZJSza1oE1OPw+GTbM8mLPQr6P0xeJcaNk/KL7+aHjz/n
6PFapRwX1vIyFYs5QmtXZVPtxDzdtUJ+Ynv6zbHm860fPdtMkCrTDJdv4XU5QmKlT2xzazgS3VOq
T5TArk9JOb+bdD/e3tGK1yUNdkSdSxpZ7IBiXgk0KNrAODFKvzkiL7dGMYcZXieG6ujW+qrI1UTl
OolNwGJjW50znnUXhA2hj50RwsP3inmFWywu5irdkUNzYuAeS6DfF9qPP+HoVvGQGGU28xP24da6
HF38Aq7oLTsZPJgQknwb+XFo28JS71vCfJkcT0x2X582JXn2ayLpXEgNjheAkkTksiOm+/1bbbe6
k432EvgwOxIlzn6drXJHvT5x0a9fLG1wQi7B+1NZ/aLWVcMxCnwVbX3tzisJgXB8udRDGldyaOje
pOtTRR7Kacus/bsp8OhZS0IFcChW2AE3WEAVs8d6lcnJPs99zJDlcKbE2h1cNGolIeHJ8J936kgR
X+5w9ZkDiTIkvm6sdpwcQIV7eoGuPnSuJucYkDDIq8WDBTTU7hU6kznjp9dUD54aXioywAt5bG34
jm9dG+xKPT+nR+Pl2lgDH+q2rRj19MSkA0by2uvj+jJXejh2BobR0BzOq0lf54X5JGnh5MQRVjW5
vkmNWXetMv4hZuPFMFtPYzheaSPI6iazEFPk4SrIaEx3eb2lwLURG80R6mgzS6ECwy12Z0hYkHPt
RksORqlXduKHbt9i+QprEWVIaMLPaOmm50LzoNXKXV1JN3EXMDji+oUoWKT5SnrfaqSjEmphVuVK
FOaHJPQFlxiU1K1ykPVEUvFpBb/Ibi+dSi5gcGDEcAerucKbindWy8ptvzgcOlOFjyV7WjFcyuEg
4ZFNeWi0k3H8ZhfJoO2qtKRLYYbkt5sI5dPCCazhDK3MtjWCKxkTWmHI+H5bmqJVgokvVk3ox/NT
nOSE8CgZPObwhUPYYJc4h1yf1C/MOYYratB6CY5EwjIIVOb84IZ27R10jzcpkF+bSCT+ssafKRhA
M0lRUDJjXeaTN/XS/UTHzFak8GKQBFckPxLypn9uFcApsnarxYSyJnFB36UXdxDIGywq9JCUMlhP
lnTZaO1LkkmkzI+YAjPxMiUMFcrteOWXOKVCvNTsqdmIxz4aoVFoenvCM+SMU2WdhYl118iEjcsF
BhyletQ0eMa+IXhmGOM2LLurMWt/5SL46MgXzsdg3ORiqrpFaPkrtTAaZ0yoEBYS3dcphwVdqLc1
/gS3UP1VBiYylKJ1nBcwllvZ7bTwQgrjeTWGynOIkOo8kaW9XxgvZTzD3ZT6m2xu8W3HwYRRtK/P
xlx9SNrkfvJDycsiv1xTPko2Vjhsmk791Vt17WaWVXgRmSKOVukq/NjoUpz6bSDMUHeVHSjUR7Eo
f806h8lCxBbY8RIysgG2ci6uh0Yx9nVQXgj8fbvxB6dpErdQgKHK46seQzkVVKW0/axaiyZHhToC
CxwGYGXbuL/V5uRnUEcrYZTxezXYyouy0el7x9ftJDyEIhTU0Uru4gUe7mtrYdLuhiQxbY6CW+6w
WvNKYNu14itGShDWppyvO32gCy/r27kQ5zu0V29pYRD1JZbIwBJJ0Om/RaINqRwAeKknK74L4LMt
tZlO6vhOIv6nC2t5Q94y289J5GenZMxqrdDakT7mq7mThLtiscHVYjGvpqk1bT0fHqW2k7dYWpJN
2Rq7PFaEW2WsK2ca5QqjH6DqOChIQUoNGUK3IK19XdtZY1adhyp+skIUnsndVHg2WLankA24lLPY
t1K4ydNsJ4oQf7vkmr7k41AyOShzdzdV0Sarh51Zq49T3T5mIe6ShD2COg9g2/OpvAklGYWc+RYq
abLtDO2mCSDGpoFwM+rTDWjVdteYsJGNdsSbpy4TgxCdjzBoiZ+NxxV65mhXS6G4CuYqcP0yLh34
rP7ZZJJzD5lzA6T93g/LgkHE+RQdxeg0cH9dZWjnbZ1o4AYnAjXmsJG9ZuwzFDuGaU9JOa8Sayg3
VdpuBsKEhyE9i3ILwMu4KtLaMSpUtPLsimX1pGuxp+XDc2Iav0D/PFdp5QlyfE4AFHUbRdkKA93B
cqze+jA+Mybhh1bQifYbLJq8n9nINfJ/fM40cXBWZcqLOo8ZVmlEUXJiek2sBzghmFegNxBJlI53
IoIWqZkvzdm89NX5cuEIxESq44lsiYSuPGmEiiVo0XWRWOexRKTbEF2LencF5N2NYbknQvCSzuJh
TJMb5qKtWkznRtBsxCWlrcmmYmWVxaPWBZeZOV7oiMfK2SS4uJnsgX642mnXUUIbNg+IZxYSAOqj
gvtaSfQHIPOjo83Ruu6lpyHz78wye9TqAepzvqEVXtpzkASO1CixGzVIXojRvMhFfyeX2V1dJ5DD
pORiDofHxqpvU0m78s36YAXJZRUSQJ0G7Y1aDqT7jnfqiBlaSJcxVTVnTSAUaAoXsECT8DtHYTsn
8UtOHDBuXfQu5aXasWEDS4ykcCQkmYfqxkOz7VNtF+QhEdjapVZTI1owWEiuBnq6iW8zCxUya077
GCrjNenrvNYsbG4bFfv5kIjz5awIKeT5FqVNomRQyIPQK3XsHEFTH9qweLSiCe1TzUGHncUu1MzE
ybrxxfLNw1BqvTvIGsqzuRlWaABIGiiNxg77/CmWyR2M5KtQHC/aEitiEjSoscKO24skIB86Kimr
vysm6X4YylVEPoytiOp0FSYMmDKrl7TildGMXqZrnjEPmyI3e1fmPItIc1zzZa26oviB5gsDVnpe
hengLMCDSZAfRKnA2N176D769dRCC6jbYaea8W7UlbtyCl/gWIpeJXEAGNTiOmlLGt+pmRIuPd7J
jQqqtcat6LcUK4J4zu04CTahnF0qpeXFGtx2ATpTnf7KjeYwCKPoYm0vvbAax7VJUjg55WsiunH1
dkzj6YwOakzHeFNiAncGU7zVYms/mfltb/m+G3fGtjX18xnquSRMr3zy47lvdOv/Td15bLeObVn2
V16zqoEY8KZZBAhaea8Ohq6kC+89vr4mFJGRFKUUX2R2qnrPjKtDuGP2XmsuaaqdQBhXkp+sZbVY
y9h8PY7Yi1YqYlsSebpBVbx5pYAOUU7fEq0EVRLGuyJRw40fyveBWa7giuPGy7T7Mak3agmGYgRC
p/moGmSCxh11Lslklnkv6t5L1dXntGK6ZZ1zDOSvZ5hpc1eZmBCD+qUNpxvKG3urpoZURt1VNSkl
lm75udEmjsSRJNiGVSmrAcXqdshZIVShuq6U5lIVvVvEa+2mborH1NC3VWbcWgbOglL2HnTEjNiP
pYdBsqjo1hm7n3HaZqXKYtea7UXZKYQL9DQ1u9S6yjv9VvTVtxiJCvztmGUls1apXlHc6S/yCbGd
VZDN4fkSdlw5bR2JKPilxyxV6uRDid1YIKZuKXWGKR+njJax9uvMaYzcX0eVnq4oJZEh0V3Jvbzs
desy8MljnyZWEzHqVtL84nmqwupPxDiCTn2f6eGjrvsd2Hv/nbyJK0ISzL0wJiujqN8mKtoLE798
Df2mE7R3TSdyWxknblEezQa/KDmXilSzwewS8jEIHSLryAqJiRjruyZGjGfGqPCsbCRVo5fvGt07
Y5UrtqIe3ufzBOUnBJiVos8yRc1/L06duA4EhDf+UEmzhftGbgw7SaddNURPH/exqPdibL54MVI/
YDbgP5DZiSaXHUuJ60XxJgyD2zpLr4bYvwuUlrivFDGlli/VWPw1TtRQfUl3NS8Tl4HSEPIkNNe+
MSZ2pOSNC+end8zJu2SHfaWKyS9jzKw5UeUizkw0MmFyKcYEuTQlrAVjsvD9JorjlfF1IIQ3npih
epyImm+lHn59Uj2LoVA6YlW/jD5En65KChtNzdloyTtJIx1GFfNbr2wvmqm6aM34LlXwzFcFWxDd
QDdfhuwEWiveh5HuenV1X6nY5QDpUNkfbjLfGwhIyD16CkoD4SGegyg7fTGO7CuEhnT3Umen4aGz
N7ZJpF2FqJWmhiXEj9B2jhVa9/wsGgLwA9VZPipbf1L3hET88gyxXhAFzEmiNi4xCoK8A//Be8ik
VJ35Vb4ZhcnVJ/W5UgjBmJif7XFCuw1N+tyfDEqJYi0jgqjPhprIYjbJxFukKZJ0+UUJpgsUlbt6
8PqFKsXsdqYaDbO6KZpBZbkTVbsrhr1SRvsm0y/i0HrrO4FXZrTuMo4wXioQVZjk90WrqI7Y4Vpu
YLVQH6fxoOEiJ/ZmoH0k8pxg5BcbgeiGnhTKaar2fdPeeR1+5jiQwY+Z8fskCQuCyXZxC11H8huY
QfUg35FWQZDpqN8wu4Ayhp5vC2P1zE/cFW24rhTvbmqK26ZjY+hl7Y5OtwrPWFHguigy+ktDNpca
2Rd+OLLn6Uf2PA1SK/D+ZzEuj3k9BaJuGs+6MGRwOUS++dGi8aUb0x42zXNrjsIa5fxlWmTGYoxK
2U2NyrcxWj5UgWY9yILsr4w44mALqNY3ntlyGcvBCxs7ErJ4b2h2pHuh60cxdMuqrjaZ11V22cnx
IoiKM5nkoFWLMH+R9fFaS6MbwxA1pmc52SOjdo2Cbd447fRCtZVAZD/NwiWIHOJAwGzKduhQ9RbQ
rcbxLrLAx6bhhe7J4jJMTWFRpr5rhtVT2KUvQTChgzCrkocnX0t+nkNrKcW1SF7TIk7aV30ERSdm
E959XX1vi3DZIvuL0vwxk61lWWDamIx8WQvAOcnaUW09HYdVp4fiyh+z8KFrrMEpjalCR+gX8Jys
taBQdEhTnkrkqfIqzXTE4CWVpSIvMXGoLDvEISX3rS7eCFV/JVaisfI1VV2TsbMurPBCkSrE4HGe
nMlSa2I2oQJQjuIlW5zI5h0JqVPp5ZmZVFCjtOqpRe8MH8Uy2d6BLPYzL3EsLZVZOhXPnbTEuEXM
qK7zQt/lEouRb4KVxOfvt+ed7jfnWRH3pNiwoEj5aLxW0aCs+WrZY0e9fs+KRahww3GpooK1ikX+
VNrFrRswxa3kMmpdfdBihwO7gvekua6HiOiHRsDdEnsKq7zwu1LFi6FKSYZS/bPKD835lHDWAg1C
8V2+jCAy9vIwnPTkzlWer1UgFVPirE/5U1l6UGwPVcWPCOGhi+B2lNtAxdyV23rl381NhmyJ8eMp
d2PntLv621rfTJ/7a2TlqFs1QbCrMTXTrbyxAAJdKi4JeqAsZ89Jv8c+tIm33Vo7DzfKs3eBQ2bN
AZUS8imj67fNvYPfcdRAr6hkeOJc0f2HwMVv620onhDK0ZH/gs5VOI8KHke3uXdWuR9tlHNtKa3E
x/K235wmPH6tKSIJYBwJcbiI5OnouoCOmEHLGu3SE16TzQxCSz5Rr/22Gn44hvy5EeCZASHCIY2N
aDMFjpdQrg3QMZFMj+P0EiEX4RMnzZbzHz1+ZQ/q4ccQgDrwdQ7cPLB6ObMiqIsDPOGlQYqwQqqr
3f5cnP3uPh4Md2xepe4YYYxjuKIGYROeT8bj/2yAoweVChxZwrl1YcjXiXgVmadCkr+WtD/1LD7E
HQffeN9Sm/Dn/kgTsY/S2ZgEj034+j+7ivn1PxikY74TprlLkRXFQtY4g2qnei/ffUGHT2J+UgdD
iO1UpaQ7McQ+vJb2M5D9Q9tQ07cjtMdpT7zeJ/pKH0jag/EmLIqRWtKI1MJnVX4wskerICC11t2f
b92xC++vtsff/bQPHv3BQJlFAp5E6parCK52oa+6fQDsXTivdgusUBh6p96xVqpLt/lkt/UYQ/1l
8KO2jyHn7LhCrjLbj0uCZ1ety6mEW4pNbP3zhZ76lI5aDv40JH7UM1SfRnuPeClKyGRi/DzIt+3z
w9fkSK1RWDI7rYrvSVhbF3K8htyruM8RtgFwCZ7z8DDRyOkdZWWdx8TQ2tbKzBeeAjy9AXurvP38
c068RB9dt4NnqzZDo4Xz7VWb3tWjOTmGsDN4W+IJWeepgY6mEWqYRed1DNSVjzJn10S9GDQqp/2J
cb6VSBzc32MtWC2UnmfmvK2JuqQm5kGjIEzF3wJfpVEIem4FCw+l51Qt9Ja+GdRThECnloGTP+No
wvFSNTTZzvF1wqcI3vzdB9b8DHOiK2xnt3+3hZ3qNCuo8a6xN89ObRxOTKsfG5yDJ5sYvipVBfeh
05O1Ojx26TorpBMSwvnr+7zYmcBS0NWgf5kToo8+GUpnYWVqQeJS/F5E7Tq17mN5P9a3rfLy84v6
dR9E71FGXyrPikj6n59n18ikPUQCY8I+aM6G6da9O0elnxLzHIO8mW9MRJfoO5ATIlI7VqmZRucj
g1YTN9kXj6TQrTA4u8o1UFELwe4H7Jo+20mW99fFg2EN1dKwW4FFOoYlSKk/mB2oD/q6/ZI6h7Ke
ke3UHG1pOb0LJxePr28HgBt45ZCW0Hsjcv98O1uZYzrNUXSZhKT1JRzLoXDUwLd/fmrf3U59dpBJ
lkEpkgv7PM4k6nHazHPq4JakGlUXuGtRCE12fSu7REg6p3EXX6dxmOEE0yDcV9GCHe8sB3B1hhH3
qZsyuaovZXb78zV9fROt+bbhnxZ1g3D0o5msNgIl7ss+c8XtDOeKV9KKyBX3ZFTB/Hc+f1vU1USi
eecsEcTU8yM8+IB7+I20hDxGuJ+pHeWZcT3PHrorP5x667+5pFmZyfvHTeNTPhoq13XCjto2cvWa
HYREn1ptzjuDQlp2M8hQDXWozMnjz/fx64rA9aFmQMnAA/t6H81UpEHQMVFXtxSd6afSnAlT0Hgn
Bvo6Sc0DGR8wC6LSjqOdcsPMS0SOkVvJQJ51Y+Hre87kC0Onti6dUIB++bBmqJnF5ZC9MKMu5rfz
4KlVmdwEvirkbm6IbtDFq7KJrlvBc36+ed8Mo0gaviZVRIxsHStbtVzIAGUEpWspb0aeO4meOZ6U
nNisfHkvYFUcjnL09eZCRM1j1Iq/D5/Vcn7V//HGy+Qi8Nqwfsjkcnwo/A7umTwUSaRqMjxweVUJ
8Tu+1N8/366v8xBDyEwL5IcBNPki2o6pnUeVEQHyXprbZAOeipOZl9m4tskpH3dltvg3EDhfpqJ5
VIrZs2ZzDqc/+q5CSRwz5BEZwpn5E67JqQaQOMcY5JcdERj5Utn8dy70YMj5qzu4l1XeqmWRdPPs
pP8OLilabK1z4X42fIhrdaej2DylCP3yfXGVs2XIAC4zR0McXaUY0lOLsgk+VCSnS30MI2DWDWhb
g9ANT0rP9Kl8+Pkyv7mxkP8JWCJvXoccc7S7Ipw7E9shwKjf7uX2tkh//fz3P47NnyZfdgCs/nj9
WLNYReYv4+A2Sg1UEkTQLP5/JX3WmJ+alY/+8ueRvvmQDwcyjhbiIqxrEQoOgvHyPJt+1em+bi5/
HuLrzZJkeXaIk/JNUsGxyxB3B9jOUMtdLdYckgUaSPQ/j/DN7cKmic4eD6wKGvRYluZPbVnThUCM
t0FBszM36oVJtme1Kk88mK+3Cw8nhkw0gPgivljJdeg9vIjMe15xn4nXNaU3/c+D/D+y0v7/ZpKd
DYr/NULAzl/z+l//a/f+noSZ/7//tamTl+ytPvTMzn/gT8usZfwhYWzVdAJZWZc/KnN/0gQssAAY
FMnesJil2c6xY/nLMStI0h/4rz+mAbIyFbBff1tmBUmGMjXjCSBU8ZIYqv5PPLP65+lmJlxZ82eP
05/9uUhK7udPMxvoKWRGqa38rpm2JdFmHk56q1bsqcmiq1HX29s8KwFDt0lY2VKnFgq6MzHBpc+n
dtYLibBri0q7rtTO76gLVubTqPTh3jfNQtrz34lqHrSGRARRfhFElBd0FkVghrnmPUxxq4aLVCNh
1YiH4Z6KAQIB1BT0SKVkmB5Cjwgyu5Ur4bVnunywtI6edei31t0A2CBaKKVQ3amdlMIrbNUAbVsm
I1xQo6p7j+SJnjqgrIbQ5UxFsCOovv5qCbG2GsUhv6cbCKrDzIpuP4J2eiZ0bdi1plBg3G/M5lJM
q3BaVaSCv3VFamkzTlkuF2My5S+iPApvoTzWZ/mQQqSSBjGDQKBa3pNPuuotfxAhnmFW4rkkDtpt
HXjdX4vFP/q6/k9bN9VLEr5k/1q01ftL+6/8979umpcmJLDotT62r89/+2//+v8b6DaLZfW//t5W
7csbCrG2eD/8xOZ/8x/EDiJsADoSrab/5Uv/25auS3+wITY0Q54tJcik+Ff/YUvX/5jhBnx5OPZ0
Th/y39+YpP1B0R5LiIJQFxsXH80/IXYcHT3gTZoqkTegQ+YP1zqu+JWJ1PuS4tMKiKFuUZhaKrnT
bMPLbBk9pyfW8mNl9zyaQSYbm7PZ8Uij5/MHHUYiCdGyWTsywZLjVt/OlhJ/jb6EJKvWgS2/i/f5
flrqO9w7J9bf46Xrz9FJ9lXY+bNd/6h+Hqz0XUyYZNt49Qf9sbmU1vEq3tS31Uo7sQxL5rwrOdhU
/DUUFQzowGi4raONkgCYp/fYVhASAC0JVYTh5wiB9IewCpeGGq5yKXaFFup36G07jXh1rVnlsbou
QEIpwYZ+vwb0PvBl2yiG9yAobgA7of1rgekYVvRY6rCaxf42SeRN7XVQu+YsRlSeYafsUy0kReVd
7fDcKRSl812SAtpU976Cpm38rXi6WxYPffnbMi/GqFqwRVqa4N4DeaHRhB8iyKD5dV3fB3lpt9Nt
1N03lkwWwz5Rk0XYUe22QCkB6krrcjFZt2qP4HdKkVVjoJcu5HbdB7ptlahxe4BHCpKHDqcUGofu
vfQufO3cJCc7IozIFH5HwWPqw7YSkkUdv1DKcIw6B/JnrgkgWAT9tEjLvdU/EzG/hLyyyMUSYdht
JbTLWn5PosBJRJPckjufrlzt3YlhuSxHUjZ88QLqvQWEr5luJ0Sm0rAoSH+QvZVKwIIn63Zl3jTq
tqgeCm90etzTAurLKH/uWF6iO0EizC7aW9a4K/SeZBXSe32mWNThI8Ik2qvIY9aWf9NjBmva0K1K
nZwHMDd+8yQrwqbLz1JfJdfjqh0e/e68TZ8SvII+fJtuJLLJZGmr9oFPLgnoVY4mVfo7VN+05jxP
nlkYbQG8YNGu/ap2fOktnvILlbaon7pSD20FzbVA9mgDNgbM9sLy3r2c6jxJpHmKrqZIuAf90uzf
hpz47u4JUamV7rV0q4UnirHHx64vb/zRp61ii4vLno+rc5UPooBMVq6dvJSusNH4H9Vzmv0nvujj
1u2fg1LJYK+iysyHRxuEMEhka9CYvQAp9Mv6WtoVDzONGzD3QtqOzuyLIwLRRbK7aBca0GDCWTba
28GUf/nnZ30IL/z2Z0APoUbExIyw7+hrD6cw9tAPM5W9NBtpPbmamy+zzWyKn7uQvTtelnuiVnYx
uD/Uo/ZcDDvlVvv2CciqqlFYZNOE//3z5Krq+mikrcjkGqEe5A2j0rioBNxABIZMhA0MLTFKTQgz
CA/JgBZHkSAcEQ8TvlkRIVkn7so3SwuQqv/8PaxhhwerBL2jAe2kdqLKW0VRvWxUeTG0/i9j2mWa
vhTjeFFWdwFq43ZUt7DrpMZfpGN2HdbzPivzVtnQbTC97p5qJbnTBLRuP//GozMG7w8FPo6XeDk5
y5Dn+PknNmI7CmOPoC7MwWV6AhYME/jddP3zMB/n4s/Lwedx5o3uwcqTA7byx5pxPlr7Np8t1pFr
hNeZM61jygRjOLuayD+3td9z0UDjFQH5NyH2+PUPsRt/XTT7Ciq18EfEo4sGnlpZY8mPyYqL0EJV
uYu6Ux3S+Sz75YJZ4mFDQDag9Pf5gsNh8AVRZ4zcPDcJRdGSJxOVcSMmiwDA3YB9RDPvBOPUBuPY
IjrPCBaFxnm7RagCBbPPA+cihEcxy2unUYtVNavlrQ4w4+8ouWu8DFxYutCZUmt+hBa+igbxlnmz
Tj11GzZ7Kf1VgsgrBnHZsBhNirlU23ezZYWUxcrRsupe0n9PwesE1DAK7qogcaah30hTfGHKxQMu
gmuE/0uRjCsWxKiNWDmVbTWpy14ZnSmCEdnPkruW1UjbSMZzEgy4o63CHsV6147SOimZLGN5hUti
3Wg5oUCpXSoTHPdmFXnJPVl0b2EoP40xKkV513Ukv/QRcv782qvVC8zhUAoSLkqHnCu5JcTKEvLj
WL+rvelEEu8Z8V8dEjgzI2oLRSb+O1uSsNplSLR1wDMC5IZYnTOVFoEg26lY0ryUdl384oWIB4Fi
6lWyLEmD8g2Asgrc1NJAiL/TlByl3mPqmcu8udD18zCMLiww8VJ3zuK4a+N7v3wbo11ZvEXKGgLZ
al75+uQ+7XJHT1WnLXoniFRXgLuoynu9eofCgZQaYTiqrOBcFt7S5FdJIVQMEZi/9AA29Qxn3G0g
blqNMD0flxYX4UWXOScqPW8XKp6kAo24n82qq95OrInzk7bzW9VlXVmmguUYQ83WhSVcRPanvk8M
T5nPItmvJropOPPIbxHbdC0YvpPGwlqfClSjv6smP68Hy5XEYhE0r7lSXfstltqybpbBMF50Hus6
AtPUNyVHERTmM+siwTe2mSKh2jVa4fAyV0u9ba9Iobkx8mwdNuFzUCibCIdqjHA0928H9HTJfA8u
C5OEKuml93cGjptR9V1fIUogpruaFk9i25yrQfdaZ95aC5VVx5/ISuo0HTdkuje4uarE1D9Wy36s
N1MnbfNEcn6e6+YP7PjL5+gCOIXMZZz5Rx+gJldVoUph4wiGRwbYTchkVxCSGOTMNAq7Ht1J5buf
xzyWDnxMaQeDfuz8D+ZXsYjBFldS48wt2A/6w1W2npkg2dkpJsjHiejLBUI6IaNEnA8RR4t9Itcw
1ufFHv/rK6rJVXhX0xoS7jCVQZoQnoLVePpE8bkUQpmFlQpi1DwslRCC0D7Pa4aVhIIV5mSP2+mL
v1ac+o7sbMRxc5Ob/vZa3gXb5OzUmemjYnh8tYi5LbSo/ALKpJ/H9bw8jnqZq03FOYvOhx97Fxbb
UvNtfbwopJdAU88jTbhuhJ42HAaSvNp6QuoYEb7YHodF6l3pCZGBobUePbwN+Ymezxca3/zDONLR
TJWou5tzfuzh4tpJY+gLFremcyVXxATxTt7acth2UDgihIO5g/fCyS/+YSvt45EoMKNBa/Ia8J8+
j6tC0hU02WvYP+WuGuTno0YMtC7vS+jdHA1XTeG5+FRO7Da/WeJ4EJQMaDOg36PzdDSupbQcr6fW
AQHZSA7TW7NJt+mddA5gXPk9q89OHWiP6sofl3o45Pz/H3xfGRKHuGjl1onjNwpjvdSc2CyevKij
hwg3tm063+KretS37Sq8EsDFmBcImh305Ceb4t/UAuauP25kePdA/j60OwdXhKcQDnibNOzITMaL
ERv1HBfk9amO1/zDjz+gg4GOP9xkzK0uzLh12pg7PYzntoO625zgcX33gA5GmetFhw/ICNKsq8aw
45B/H6mc9SiHnphj5z/x5ULgnkDe1Nkxf5Q8Du5Ym6mp4eVjQ1ZVuwzXM8HcDDniEda67NdI5U+M
N7/GP4139M4lgVS3Yc2NmyNR4msEYaSC4yDeaLa6zuyTjY1T4x29gRltvYr6FBKeDWl88ESb3XQ+
B3VUKxjKjn7qwPzdjE7aizzXwoBMHfeqPUVmTxhLOOCc/vdz8kZej2Nesv/I2f8Ha99OtuIiujvV
wjuWyn58ywfjakdtKDT2OpGj+KVmTpw/obSOt+kKdKm2kOy555udTU8/P8vv3s7DIY9OpkGkQxwa
eJRyWS+qwiSH96SG4rvX83CMoy9gKsCD6JgBoYD0S8Pl5E0T4IzDsItsnJL79c+X9DFBHL+eh+PN
r9PB5xC1YmAmI+NFe5yyjsSZP1526+HKX1k+265lfWYCiuBAR1KinS3Ffep6y/7Ks9fR+0lR0dez
NiEz//ky6UcPtRE10AU9dkpLbuysflbNm7yGjuHFNqbEQH5M426RsRWDmvTf+VAPxz56uloaEzHd
e8xw4DpkW3HKlXkZ2oMtrMzduD7Z9/7uQ4XXyq4EPCvM1qMPNRryvPWmpnaG18ltLhltBnJc4B7l
0PxvyLy/O8sejnd0XvbKBIh1zVLhn8+VrW5NEW2Vbf+NRem7d/hwpKMygQ7YVkwoHZIVVGy0dbeG
9+xaq+jfEk/N25PjF5juwxzbQwPiCxDOG9O4KUVuY+dWG4VaeO8Kq9Myu2/WP4Q4EostbVzKdEd3
L/IFvZ7gUjoTlagqfx9bcZ2l4Qktznf7B1lF+EPfW7Y0Szy6dVVkGJ2Q8wFwuMVluC7t3G6f/lyd
5N1p1eeHVv3z7YMKic4EI4WC2sQ42v0lA/yB3qgpNDidIznwwx84+KGOJpBve3Kx+PrOfxrNPPq+
idYAdakyWrQJ1xQdHpRroXVDu1tKS3GdamenSqtf344Zbg1Hj9oqDLLjyuqQjaMhqlh254pVhghT
QfZdrdr1iWn068QFWZHXD3wTkhKCPj9Po2kpKGaZybVTfkzb1YZw1uayvZeccOnfgS23S8rjwJuK
6w7u+vVpqN5367BILYzzA9BWJCaff0EkkdKDV7x1ONPtuukNFEldlAQKjavGfP/5cr9bCA/HohV/
uGhobaT4aGiYKpParqwH/VTOzDdfGwU9TkQzzZjJ8WhuDGf2Rh1k1PYkSHFFZndtuFRBNfx8HaiM
vs4eMoAgY2Zx8l0fb2sFWAVyLVLjpzx7XuOC6yhuxXDSlB4wof6uYBwT+3ytizX4iKtB++Xlwntn
kP5EdAwydKdXIRRE8g3xKW5W6iQLUbXPVFLJO6yPYwi+oLFl81nJYe+fi+2zaN6Y8hzdsinDYlcZ
Fs7j6bqC3iDlJGSHN/GY28IUEThxUVIJUa8amjxinC69ZJvUHX2q3m5L3Zk8XHLBbZw86KG1yAao
RlJOEUm6SgZiL+LxzI/TS9GXKCLKi0rW1ri8SxKSCKSPkH+SSEUZT6O0Y7ykc/KFLHrX+MRtvYm2
QXVVjYRecCzTe+syUWQ31MatodcrT36uO82WJqoG4/BMdPFWwa3Za8+DyNwRaLtKIIbVpG7iQZGJ
4gWZVE4TCxspic6BBSy9NnQyqkFlpsXwPYC3qRj1R92uNYyV/AGhUHcm9IhO+O0BCxSkjU5le7Bu
vUAhG4F7UCWrgXjbJn2uk+QSrsVCkwnpEIX2zVBCdgy0CKkGbPBQ4gkm9kTGuS3Ass/e6/E15wmP
Wv006fHOD4x3IxlWU63ni7ZMCVD27cbyVrKZrMiTV8keAVqj2oFMyIsa7wat3SXFLjVuuXJ51Jax
z53QZubTs1l5dhq+JdHoZBnYfkJmfDLmK0Uf7dFrt83U73vDuzVVYZlW+6n9nU6Xqhw7EUFXIbk2
Xqs4narc64Gw84YnEr0IIoHI4WOVBKFTie++RuZmb630sl3mHgCn0RNuUgVQQlN5GynEwN0N+wGw
St48jpK0yAe8lS2EqI1fp/Qq4vIRNearMZRbuXkeJX9piqk7iNKmEbZmobnmqF7U6bQxS83VzcLu
YRWMw26skxWW8gUv+QZGs1NFwar0rsVJo8C4Lgp9WatEJOHyjx7MHgtIUTuCchZ85NxrTtNg/lZA
kos3ivXUKh8XUnq8KZ68laZpoet3czU2zBFhkWvt6wYvrnIulKYjVCBXA2mPT21GHizkLtmIzQCa
Zw63kM9Fa7osW+le6e4kQ7pKw/TdmzN/iH6F6OH2kB19/zeY4gVR83aiSZuhGJw0xc6fmOpDW17n
+YUUVBcR+izN6mwDg3YC9jXx8kXVv8XBMLN8VqhN7KGhLzq0bjJdeFawFMfzNp5uqiSzhU69lf2H
RselgZowbBLqKJ1dqMEqrAxIfeO0TMV856sPgXERBxgr+MSClAp/DNFqTr/R8c144WUnhE7bxNjj
gBeVzW2tKLcjMSFSm7hR39hiKm975KeVeRUafA3De1E9auKNWOa7wmxsnVdYj1HBkrs+GOUuUGOC
i5/KWrQRri5nDXNkkBFPDpChExbVuhQe116292eOwBhjbKavltEu7l6t4T6OAf0Hz02x1PvrsSr2
ftbb+WAiB6BSqWNPyXKHQrKSQDBVq5UUtrsieJ7MK1V6G/SLlKeLwcVJegKcaDwn/otCnDizxjI1
mUobsLNGtfSyX/UIvz0uXUmp7KjZlrCV9Fx0WoXbqf3qJHXTeCZW7mFT6r8KJsnWv62iqyJ7UECU
6HW7lKXfndptlOJmpIGQaOCeaCxYYmknJnTP6KHPr4eqWaQxaBTlWRnfuo6LsB7C+tlvJruJf4f0
J/wzomGXSX09FWSY+JfAxRaxsps+SLDGRufbUwpnwGWh9DqN8MDu+DWgLQjZo2wtatjGS2K3VLeg
LRJlxrnOHJnpPqBvxRFybVuFzOpMmAVwLc0fbWHoF35pndeRfwU0mtfmdax+k33F9xcAH+K9VXD0
J5dwD3a1Ov+x+E7WAhg89MfJmhK5jlk6oKRv08SF4PJXmwfmYMcoQXKOmW3llT3FzbZKrZXgYWYo
mD3grXhUHUs/Yg3xnGHY96lwKYNJiKqbrlPO6VBd+FDgReXG8h8Hpk7JegoMFWhdBW6g+tWHo62L
yMjWE3+wRzDVVVuFeYWY+oU3ItnQUHYYyZL13pWzHhu+pjpd99I2JcqOOyvbDZ2wLQyQUvT6dRVI
Wsk5JWjPmM62wtC++Yp63fu5CfJ5gG0j0Fjq12qWXMQy0BOW2hs5InBRK1cGhGC210tfrZet+mKa
dxEklxDEGz0kVRFBTjxHRKr5Zby3kOONoeoi/mL5oXDmPwkFemvSgNX2zMtgpomtwBPWbF010fxf
CWiDO2NBosQq1qvVvIjJkgR44U4V95F5r5IHRyJNZF3LJu6ldhFX3Wts4JApFRcYGKe+BQvm0g+6
hTY9+r3hGLyIGnNayLJuREyHubSsgx2PzzGLC78zzhI0F3K6Eg0yA8dfMl0IP6MwoGhuxL/zRKZ8
E8hIMJzFhrn2y87226coV9xgAsxj5Yii0LbGEACLndLSxbQggnT3lo+aoNtZw5s6mesejtR8e9S8
s6OUjmGROCqA8tSLd1MNxwhBSZ7KS78B/OG5AZynLHwSwm1bPuQ64XDqzkgvy2o7tASM5es66UCV
CJugH4ngCZaDeh1o52J924qKrWLwN4IHgx9iJb7TFIRqSmtCAWaJyTT96ofAkdLXKvUW+nQPxWhR
jw8e7ayWTBoZpUwLDkvPbn3hKZfe6+mmYJHl5i3a2JUKj7qFAFAEmU4Z0D393dXM5vnKsK5Hs3Y7
9Po9MA+FFTu9ZMOz8EE6WQr0lEFmZ8GWLffv4PLb0+QvIR/YfeAtBAXgx3OmJQtjkp1RvTen63LY
mso+j8uVIo1nDVhCvaic0FLPs8aCruXZ1Tg4saQvajCII7wE0axXMfJPs9wXSBcQBy3y/D1s+41p
XI0MkAT6BjzNIkr0TUFeIclopAYwBRCkkceOIdROnRerAhxKbbE3btDFWGtpID3qzqCME6c+oIh6
UdbVg+IzFafTMjRb20xupPBe6I1FNwx4u9MQ/rG3VM2QmmexFmJr7Y1sQ4xsYygPwI4WHgQs33uG
9gZqotp7LY4eU1l0/RUrSdidq8WTF9ZOQYcY4uMC5sGVwZFgqFS7rdQluCQwY04mPnfyTeg/amGH
eipdpkC+QpGwFYI5O96lMZLZir3GgCQ960z2y2Xe9kvFaKFfkn01kv4LK2pszwSRcJGoZjdcbTwt
dqePb7p280Bd6sbOH695d9SQDTh4rCp+qZmxLR5sgPiqGBG1Is6Twl0NacxXCjTlIfuV0m14XWVk
rLRUwxhpTYdifoSch+y1nHt92Wqy4m1mVZdVLLuKFdsUqXdj9JTHEtvB19AT94IevogW/j7lOi0n
d46eRDToDC0YyShdFifNId8dW1A0E4spIdWBuf/5AGZUka5Nut58nKOzi9RmC331f6k7j+24rTVt
38s/x1nIYdD/oABUZI4SJ1giJSLnjKvvB7K7XQSrWfbpUY/s5SVr1w7Y4XvTHBiVnynIS/NT7mN9
AObDUUuLpx7ZXFkr58Vcj0yvMifc+0/FTnRrO8FRVfzJf9+x9bR47ZyNxvj8dkcFxXN2lv3hi/q7
VnJUmmwzgjb7zJgRStK78K7o1zWKhnPIxomH84dmFgV6z0s8sYO36OgZ3wWLGAoRR5nChdxr/6nD
w1y2Rv0B4IqqYU4+XtRbcVlXGliVc9m6d6PvmVNeZs8JGTVsBmtuTWcrIKdwRVK7gdkskSw7CLcf
14owoEg3S074YZ1eNQ9qScoJviAEloML4I/yI77pr6OXmiLdOQN9+XO9B2GZgdH83F8VE+SPbafx
QFL5SNu9ne1+awJtXHZ2c23V+64SJCN+U9cUlK/My/6QOsDc7r8BbzLMJGphjAKjRl0U1LO+nXwf
D0lnFj/WGywY/5YMdymfnicW0Q3/+C0n+VQB6vRMSQONrlaOvpm72vLBtFdzAW/O/fVvzJ2FijR9
yEDz5cN5A5hTWOCHX7D4VLXJEzHr4heoG2mNdmtj7uKdsD9fCz1VpfzQ0qJomDflRLmNlmaQwtzr
9rTVKZXPkq3u198oKJ8oBx2397uKc7QTRDiR4Y4ORC1u0iuske1hhUW4O7tW4wBFZMA5EuLvus9i
2/vQ4gIMaCBiCKbBtuc9ds6svQtd7SrcwnO7+C3Nv+psE3MW6Tm8LJ3e0dfRKtqH1wYjUl3gF1rv
9EPzeF6gd4KjiXQSmoBOzVsBwlz8MOphYl8oDP1MEfG3hSPvrZtmPa39bb/JN82hcgVo6PGmcOV1
5s7FcJncq6/rZicXwPGvWHxU3ERkhCD8Ckze3Nk5hCjk69nlgqcpoOY5+sYpsgq9NjW2Ec4ikow+
7iMThC+1EJmO4GJah1vxCZkbbWIg0+01SMw4IiQviT2dRVNPrbzjhhcrXUq1lJv/3HB/r0u7aNrh
T2uPyvckfrC0fBUqwJvCdTpepD2PTth4crhSlPWZ8Z7RheVyPPoZS2JQkUuC7Cn8jJFNDMu36dX7
GbxnV3MmlnABJucUl8njeHem2ROH//Gw/+YrHX13XVtE3GdoNtnVPzQU8b1brIN70ghId+BV7mDx
cQU35ay+9vSEw7xCGKLCRl7WZaPcF4thPjiiizkIwVhn97D1Bbtec449VSv1EK71FDL01z0+cReg
2AwvBasnGL+fWF9tHsjRAN/ThI6eCIOT8PpPVAj6uMwOyTm18snV9Vdzy2ltYb8gJuDSHI1PzdQ4
vFd9LXS+7tOJYj2c7lniTcIYIP2ill5mWdqpbYAsxeRaindhec7p4mQ3CDowyBlDByQtWqj7DGNf
lRbEZN8GIfa+06rHKfHrfki/MwWXXwEqdcStzJGuLfnpvdh0lYhQ1wmGtdlfhH3II6B3kQoUg7wb
swoBmmEXyWud3RjCdUMwO5qUVVH8SIQ3P/DcSr2PSXjPhLuq44GZpZjjZtTQKQ6M4qaQ3oaOafYt
JCeGXfIozWKsuHHYN1M7Gn6ZvbIz66cuFV0ZRqaZ1ZvOaCh6ZPjqj7YSYj1v3sbRS8tTpbHA73PK
b8F1Xw22N6mOgX2MGchUiu6L4DqWJhxWhuBC45bZU6eSKc4m4YNmvIykhtfBU1MRXSA9jkJ5wBjs
YHRUXqRiVQqFU6VAFEq/iqdf5VA64/Q0Zr6t1Rj3PuE4bUdw5nUBA1PsQ8u8pkAXO6OE16ZMfdcy
RJjaI/zO7Arm7kqO810OkXdMrJWAKTUVb0ABcCPFvwprHqBdvSMy/cy39ntZLKZTZSqRMEF8AzVb
HCI4U8d6hjG/Ez41FxiV2hl2NwD919J+JuOk139DXDD/nV+1uYBxldQaeiGHHSMK6UXXe9ijemiM
dvH4K+XFZ5Z4Dk4vYhfYY8vrGpTh60V84lP50OfFhRjbyRSKHfiu7l15xWNVMiPBmVSpE20ox5/J
oo9dGHcyYXyNIws3CcWowfhmgYB83RH5ZCsk1GJSIKIP0xbPirYrY6uSO26bfBxpWK70anK7Ljuo
tbfTa+t5KLNDOr2M6ZvcXRr6ZUMEaGt+M4zkh9epcJx5w5OGsR7j12EKeVVXGxWz+cgTV/ooPXuU
ub7+yb9J84vJnwV7//2TFy89OdEqXfNhQIzSd3aXLbV4N85z1+cN1l1xeOeqYsfDzYTVRp8abtDp
jq4ILjao67zjjOV16OFCPPqJ+/VPO/HU5ZdRQpsPHZixi8EM82kMMeyHnjrkrpnPLP4cQGOLn+lq
Rq8KwD2xL894IZ06GY5bXYxHNaGeMARwTMRkVNuRbUQ/v+7XyYvicRPzKjq6QWg4KU91Vv7B0hp/
aFuPRx/lsJ2+Vg/nL4rnerRY+o1RYr6WK9yTujs/PCTZ69f9OTdPi8/Xa6UOnRZ/fzRkrtG/TZRx
Cx8gc9b8zVne2ptKiMLXjc5y80+71vHy+P3EPxrFSoysSSjghXfGDj9cSqOQtoVsnVHpCiyCYKdU
cHHK3QmaZHe5vJaCzNEoM6OZ/em16UXjBfsKs/8+fs9UoClLjrZSj2ZhLLeq1rpSWBHMUTpdjfHw
ezTc6lVFZoJ60U7jLmofJKQfBrH3fvZTSXoHZ307G3S7iEcXOv4KQoRdKLxB0MNwcF8Y6q8qBO7J
yJz3LCdrw42XY1Au3elUWwMK3ePQ/QpU5VAm77MR/Deic11qXZuASnJvPvujQU48ajv8zoUALKaf
bLN47znAkF6EXn87aqKjtmTZS/xJy4Oj7a0k7U6rG3uU8U/PcP2TM1cvG6p9OhF3fnfTlJYTZdJl
0iu2pGENOE34jTetXeeAuGL1TcEqPoiCQzWZl6Np3tRKg4YdDlgyghWFV5GnuIKibvKp4LETea9B
X6/StHB6pdrld6aSlnafItZJrX1SZo8hCHVREXkk8/+hTUmK5EnpjUvsCTdZg+ReS11VI76sLe1C
qPA4xyvdkmgfrETS3YqxFmXEm9yvQJcTJDWEF3VXg0hpNlYdMyPL5ZZoGXvOYmk9kawIY6WyuYpU
r/wKHC9M7FI/BBhh53iqW35qZ82Vr4kbMfymNQQkx76jFUQxBebzUAgXVhvfT+RH6MF4nb0Z+P2C
+HS2llFMBT4VZHLWRlzFLMHpmpCeoG7LprtuqB1Al2LQV+IouUb4gBX2ryxpL6sw2PaJdBM28U3X
kPhUZztJaA6qUTttrm8n4MxhFBnDTrzAr4BSenPflq/4MmyaCEGAJd4kAQVs0HgDuMVPWGvJa6FG
K0G/TwkuqCnYZbzTK8luBZS4nelgyICTtegkbXWoqh++kqxG/am30ru2SdbxFIFvS5usozoThY7e
3Qejt2vFuCYURHaFwNzXtbXuRtaUqF6E8bgbRIIDsmtudnsWJEET2PtjPLGf1Hezf5h8Y90YcBAU
IIAIDbhnog6amQElzjIsbb9ZAzq68O/vJI83FOFEUSKvEqQtQ9rt2h6nHavbNYlE5f5bFv3KGy6n
ybWU8vQBc4jG+4x4A62jnp3jpJxbK12h1iAKjiQ/ttFdX95xc3Y6lGm5kuy0toYTEG+GEtUuL2SE
DshX4BKIxiWSHigCyoViNOs6q20BXsNYojuttVUwvhVEK0zTo5z8CHREOXq1avQnMdWIR0dgXKyL
pLEbmrLU56761ot3gYp5/ChKK7ESboI4/y5LiKpjcdULwqvS/Cr5CpSwvOrHHyoZRp1CWSJWb9iI
dk3pc89+ySE++EQbVdA51ElfFcS9ZG26s1o42dFLZxZOQ01dwUN7irg5jNdjIu6CqXkvrBePtWMF
SM+j1MZNxA410oPamwxT8KAo3wtiKsrq3agJWJGEVcrdVsmRYaWhcdGEOZfb8AJUO5MucjZY0yNE
qGxcpZBuy9jcidKdQfB8r/oubu+umanbUkzDVR1dNopwnaX1derD7xlfi1y8SwcwOyAHqUGLVdTr
zAoeBjG8TpVocgZTBxjXVjjqrctB+i4W4s4YUyTzhDXot3JlrdtJXrdJcCla34hP2oS6vhORoFnA
6jiF7Kf8ze/ibQ9VqEymXd5FgNDTtkEJL2VOWlxMzQ9D3OXFc1MFNz3oo1jfZWi+vAAvaiiY5I9k
8qtYk3ZjfZNBN8uWDXu86zXBDgbNVsTLBolZUwNCh07SkK8A+qk8dqV2H+evo3WnNk+anzue8YoO
gNUSbltBcwToJZlyLRmASkTQA1o5VZCD8A7OxEM6m3B6zVMILKBzOCyF4eWUXE4xv7zZ9JUEuqJv
Il1EsA5mbUbRypeJBco4FX5i9Lb1k2lfETRDEsBNq6Ic0m+m9CHwdIIlHkHEDm362pLSIli+bWmV
E8SRm7Q3cc0aK/adfJ2U7ffazy+z4o0ADmeq2PepovR6vBrE1sWYaZ/mtyXvMSFMroyq2XdFdqFA
fRHr0gkywa5aw5brfF8p5ormw9rcRkJ5jTc6jDGwMhXFRYvbA7kGfo8HRRVZxATVh0IM7hTQEcGP
9g3cIjv0cphT5VYKozc5FXtb68enWtup7c9B6Wyh5EXQ8lBnKFBG4l9AlkPl+RuCEq+SyX+oVey4
ZNX2q+6pmENhDEwZWt8tSxLCeOSl7C5iXzskOaxE610l1ykCK5ym9pfAO6fU31JtV6vyvogurfZR
1d7TqrsWauQ/3pOs3mnjRVL/yAs8D0VyXorMxWTbVXXYUzDrYz5Onh4rvOdtzdMfeCtvZ8uaTtII
iQhQUrC5t/KFH7z0YeL64r3Z8HDskOgVnrhN6uBSlkl4lSZ3iset2MEJE4x9akgX/BW3E98sSaVO
VNRwWpC4/gZ+re9a+4ZnDi8NA4pCuJYA0euuv2tNNA1QFgpio7QiuIjr/F4DUqy40pphhLZz2I8j
KVw4LHiih7OL9dRr8Abi3pniEM5C5PbmbarGGwvA2Ij6DVmJ3G5yLhs7zIPsZEwuqrF3J6lb52wN
itRRFtpY+U3LflLiiSuHmPBH11X6rLeZG4Q/BR3GSfArxZQhbIV1FejXehXeAuC6URC6o6xeDLBH
aj8hmY5koBFxewBzROd0nlkEGNkP7TaGIRgwChnTrQMpGpCBMr/eBQhj1SLnz9x5pKw0BSprcdz4
zXsjPMk45vPUvrLy0kVlqUU/RX5hwp4lZUi4ivEwtcIVATp2yYbbSMGDFeMM3wivaMbvpEImBbO1
jTA5hHnP1zRsIey+ptVb2woETPS7iF1bl6/kALJWtjctQIyAZ7pVE/PnXWcGUHFscB1OBOvX1I8G
vbrUkHsa3ANNtHNF/V3wY5hwFREAWX6j+Vcyfh9W/U03+k0Ptt/xmctKvVNUT4WyVRp2F5sHXxzW
RdGCgDMCgrnL6nbVYBo0lS9qo7ijfxF3UARECEMwIL++fZ95UvwGSI/u3gVo+yjoXPlbj+qIvEN3
7nzdwm+m/6d3KYR5HZcwkvyW1m2+1ImVPFd3kdC4oOy3wc0MOZSb7nc4PBHgTiE6RH5tLVtfSXbu
GHsoxHsSjrbWdxxHvnGdJMgzexQP59DRUyVgpOj/9duWbm+ipTfeiFLBacW9VcOuQmmTs/QlalbG
ta9UZwokpx/pRw0uAA6zCUXCGWhwIFvmWlsH32YATWOVkCpcr4vDAIpGjJu6Cl5K8WwF+MR0Q4rD
4l/CEBNK9+Il3ngaQYr+PBeKbvvFbdD8/OezTZj8bGVL0K9CnMDHJ3HX4JvTBjFVzF22U1blK1aL
OcHfs/bR23o/UTJAXFoNr/4lF1uCuW1me9M+p4f2YvZTsJzZSry49YgJ7tZnJTinKmTHP28eoKP1
3lZh05LX3YBkzYKAGKRYhmaHmaC61b6fU8GceNmqMtxrbP7m0Htt8aDGtNbvQ4saICE2lC/vNbI+
RfFCCc/wGE5N63E7CwAp67tUleeH+9SYtiwk93laPn49sadqHR/6ssCKLKHqrK6Cg2NeFrvADqCB
OcJdclD2mdsNNu+s3dctnhm8pVqqRkEktdNcjRjvod7GWcuLkhS57unrds4M3hJzbNNK0eq5HaG6
HXCKGyh2f93CibrK8dAtd8C2FhqIS1jbRTtt/YeI5+/INH6LERc7LeVXaim/3TWgRXxc3MQpCFUk
UwH0uEbM5YNUe+kkncNNvu4UcpGT7Ir/zPtscos42MZUFby2s9US4EkFWIVOXQxXiZVT/ccSWp6Z
vvptSAKdXIzOGPe7HEZ9AHdMaUcuJFBJDJ7edXLdSuEuHXFQD4S9ZkYkigUp/KHw0CXNd1VICeJR
7NConoZC2giZ7vTG4LShZtdEB8oSQiojrtxYCTH5U89tup/lK9aHcVl8HlzY+7TT5kOuoV7Cq1vv
rmPxUMnXGvao93C8VloVOMRqOP984o8nZPHNSO2YmXldUx/cm3sFrWq7hlN/FrA+9aUcQQ1LkWpW
KVY/5GLrkB62woMnDSPut1dw+r7uzsk94KihpSq1iXy/Jcv3D4ec1OUyKtwZrroqnqx9eh2oK+nm
TIvzkv28pP9CURbnpUflJwo9dtDSHe30rtzH+8ihKumKa2Jc3PQGLwcn3/7JkPhHroj/1zxHdY7a
/9kD0cnTMAvffhw7IM7/x18OiDgkyCL2WDB6MfRkoP9wGRVwQEQ4BwvPRHsFzjrLlf7LAVH7F76H
BobhQDv8PyzMOoec+h//DwPE+S+TZ3Qbi2eQ039kgPj52KZ12F0ypa357rJYBvrYodoY+xIwzb+b
Zd/hRoQQgRl/vCbIens0Mjd/LK9jq7ATpDIMimad4gzF0rnFJabtqXoK0Qj35bbHumeP3C3czsJh
9CESWbQrmN2QdzUSi85X+X/zDj6u+Y+tL+4oodRi0txNtI6mfvZJAcA5zD4pPgycMz09MbAYuCIs
xW9Rkz8FeqmK5E1pYlEG2EEIdoI/uU4YoWFQod993doMhyw6hgc7hE59Brnl5e3T1CvCdSePWfRh
tcBaNvrH3Lz9upHPxzk8+6NGFqMnVn4dZSON5OVbCNcdgsLq6xZQAJzoCA7O2AJY4G0YHH88aCNV
FOTRZIYIp9jDzNuVJdRhcrlbXaQ4gkghKGwIx2vyt6m5lqyXR2l6LuHsJv4u7u88KloFplGCgfgm
crs8ctXglyzeZFW1SkAJzMGjZo4PUtfua6l5U1T/O07i3/AJdsVs30oHGYfCskjR8XjvQ9u42Bnd
1HJ6YVTWIzxtsPfwXrWAEPj3BAvwBM/KKMgvi+E1yH5Eys+GDN7GGG+kATxQlW68sF+HSbpTi4H8
xEOkTdd5Za5JGNxOCNmIa9alS624jREqRsIDd1knqV+0XTj9MIOVJL9Oeu4EquRo1TWmZqvMfBL0
l0nKrtCv7vHf3YWSsm7M/JvSGlSo+FsQZ4TGN61Td1RONfWXUV2P7UWc3/k14ha/WUmD5vgoDa00
upz8xGmTTTyBLMA3z6OfbflLxXUrxjq3iC2bTEK4/S8aRQa/ujeafUytDTUU+aDltsxeh8hyu7h2
TI0/L1V2ReG3xe+wSp0UeY2Uo3MbvhXyTRDUaL4M8KKHANlLKkJEUmKnnFkGo+FGpvSM8cVTK6pv
YlY4GOKhofGeMQV2W70kSzbVD3VZuqJnXkuRaGdVjjYDlmTB26a4V2vLrv3LKHpICt200xrMVQtA
9GI4/IMzwpxPEev5UPO9fnQxtSEZPnFqP1iVzb5GUYDH3koQpFvgTbQ90lU0K72gLsdkESITjCt5
b4bSJhRUZwDk8BBL+Fplq9HzGMOS6cdNO0d568TAh4eq3bfjTRYiZul6J4EmUL9HFMsnwXTKGN5C
bCEJ991cirZeomxC6zXuH8KK4z+xQyrVpNVTeY8pmwu239VugXQyhu8zYfA21agNxxha/g34Qh1u
++ogGty3vO9IU1cVNaLAnO1DA6eLJCb1UQi/h9ONp9yPRFsGEUI8ILgYckhfUihIy3XE72kjdSOY
32PtJ4yTtZQQvC5r0OsV2B2hS/D8tQClKTJfq1y0pURcdeLPGWzAO/WO27BdtN3a6ErH0EccQakJ
l7edspPD+3wU9lJ/U/o5N0Ntb8QXqak/GiMTp6fwKMigmkdNqMGMvmU5dbMyXZnmvRFNW5LZMyYi
UzMCKg+NYsAYem2K+iFJYxQKEfdc4rCrt4Tgtvmiqz3k1ntcK+tQQYqnvyTJXd0YCGfukAzNEFeJ
JW0dx+s6yW8r5aahNOn1L8VIRV2ythpqJNEgMoHaGvXztUpdrBV7ENuU9dI7URTZcn6vGJs0favN
bkWIyMqn7sic59OtnF9p9XOSbmTlYWgHtqnnSucffWjDhpnDnwHn3o0wW7cEYCfNtEmrdqsI/m3p
Bashu4ylWU9cPchSvDUVclVNyDYYWpNPwVOqwOcWhXD6q66vG75I7OH0+gWHu5Eg8oa7fkvYDSGH
2GxHGG6jGREgAygxqr0BlUprj6NoT6LnaPJuSq6rygAATVypKSFhxW6EMbjoeZsqkX/5irQvVf8u
VIHGtHlg+Yjain3Wd2uuwmRFr2JEeIHwrRwvK6LrEf0JgKG+gmLnqeue4MLaTYuocCCzF42epfI4
6f21nv2Quh9+8zhlNx4230J4J4PMef67GaE50kxgrWddLFwrI+wvOITDXaC07tQ8jyMpV1KG5R/2
kUBZkeRdEnHrKOVTa4UbmXjuXLyZqP4XD0gOVxW/0eolpGM73IPduqPuasDdmfqdPpDC4W0m/9KD
EuWhcSn9d529bCgDm4MWmau56iha9sIOD5dVJjxPE8XmGrFfAImUuzKprfLQHHJ5cvIYpUGHDbuv
2GkvYjn3XHeR3bcRp8ZdPW3E+GU2JQmrzu5KGbAMEWSkVqvOwF4AKZDp732YqZF2GfJO9L0ns5NW
AZAtFM5V33tXYTm6sclWgEA0KOStp2DsUkR2KkyuxEBXeK6yBgRIBUlVbXU5WHmDsZdxPkyle6C7
OVSahXrZIi2czAcKD3bci/aQRdRlf6nDNohvh/G5tZ5Cmh76N9kfD15e46yLoAnIb1LQNMN3GlUE
AOO9yOmnl7s+vQkUgokLYd3lBqma11pp7YfMs82cmNkidWJVdKUiJ3cpdvtkWrH8VjHfbMehRjgm
8XN3ivdqIaEqzMqRZYlt/C3G+MArJ1ccnik3Nz0KU7G6tZpnq/zZwU/TamOrlxKz22wqETU7LdnZ
yDZLsDAnTBq5ArnuK633go1WyY5UJ7cjnqKdgStOyusGm8d+lOzIekq8q2BMbQWEdsyLGJiAlOOg
3ItBx7xzI210dGZpu4/lcC/jPzwq1rrMA6eax0+zVuzfayYU9qcYbCOLODZT2uh9+h6MLYSg5kEr
Ujcq000SiVQfk4fY51GePeuV8VZCW4J55RB1syf2egPWmsXtdS8DN9a9sWFFuXooM5LeVRGCZ6m5
20V8yNX3crjQCTKO2nHPzk1vvJ0vcKxVVnXo1PvI4GNSX0Wr3ZBlvemy18oS8Sd4HLXBleLSDREh
4hd9mVlPghlsQTqQSvbDKjCkxyg03dTsN+JQPuK9dxma/nsYceL6pH6j5L0m234rNpIjxhgN1A0p
zjXapj796QeJG4Emd5XPnoJGhfxcMqCFywGxqKoX3welmo+eifivgatbizd3owVbMWMzYc5u1U59
6BBfY4o7KCPwfHAbK+p3ophR5JcdCs5pK4rFd64s+0o2bCvAHMOySC/3DzLrNDFgGPsBsBYBRRia
ejbjfOhj62FSRNKwRXWvpv7VNH1TWyZYN4VbiJasy6J+VHrzWpXGXdykl8zQRadhrDkacYBDRn0f
TsavTmquvXK8Ffr8Ku177qX5apJUnFKNu2YyV6Z2kPtm7zcCgD5wUW+9NFp1T+LwrTaFjuEPuBqo
20aMrmXQU7TSXlNg2xCsiTi9a+To2WpVZSVPxZnC3+cbvEmKHTVTmXc/SoDF7XpMaiu0lKhyuPXZ
YwPHIDvjfCt/Vph9bGJREepYWGVRxhVikuRGu54fPsENBbJ7Dyfo8dvkxm/GJWpeR9x69niuHvW5
qAFPGQMcPCIRfvGC+Ph8yHhlR4FRVdQDgf1Xoz04uq0cwj0e6YdpP7jJFu/p63NuMSfKNx/bnetI
R8VvQe0mKdZol3fFTljJrrQdtkia5xS927/hyfT5mfSxvcVEzvE0CukVmP2sB6fblZjDyTfdHnro
Ol7rVzrU+nNaCuXU4tGg3ZJFg2PSJ7/HOGispDG7uY+9Gx+CTfaYv3bfil2LYChBS5gdFHGVX2Hk
tuY+6eJUX5NgCqHmynT6NdeWmznXE6i4X+Xn6gpzmeLjA5gB+evHLVP+qriItU7nx3FzLnaqOxyC
1/abuEYWfVYZdnIgILyYM9Qj8Rl9nOyy8gwdAXfliB4H0/e6+v71K/iUtxILVVKQ6oA9kDT0sQFz
GE0hU2lA2M64XnFPGPcq3AXbEmrzOenCCaUmQ/dXa0sxgVoHk9Ap4zyvIsUY8lnKl3wTXnawhYCR
8Bl7mgOk+1eDy2l/5sV/oiD0sfVF/amNsk4S58HEwQPHfKwHoHMPs2Rj2mgb40Wyebbvu83f0Ip8
rtDMTVMz+R25rs+FueOP1s9LBbsccf6IzP20i+CQt+v4ZkbJoBKcQSpO6Pw+tjb/mqMtAloCl8OS
1iAxku7+LvkbkZx1Tqfn4F275Zy2g31wJdxScHiIVpQZzv6Gkwv3qMOL4puPKDoRE36C6U+O0D7i
Bu6cWbqnvkMwEgNPK1k3P4lGLbFRJKOX+Tb2syvrsJrd3c1V/zdy1U8uXIyeiG+SKCQRRvhxRM1R
zGVPhLcDwrzSbfNWWWsX2rPvwl9dxTvzG7dTJnNj3JyLMvv9Vy+3G2phokHWAC+wpTY2xPq9VzOM
1PE5fMdXBOMJB7ecbf+D0sONtm6R1Hnrhiq6elE9BQfiTnmt3EYv5wSHJ0qaMyYladqMTM2WVx8H
IQ1zwUrr+dL80jjNrr+snqOn7MpHT/dvlDQxlp/Hmgs0uVnLtkqrhNDqBfVvDSHvoXKPDwvza2x4
cTSbPz0t/xFUcBm+VXmdvzfLqKTjpKT//38NUNC4H/zPgILdvv44BhPmP/0nmGCoRJaRe2RZ+D+i
S54Rgz/BBFP9FwxAFQtozmaICPOa/RNMkJV/kSeMIO63IblBEO5faIL1LzZAMFTKxiLSKOWfgAmL
WwmJwmhfkUyDWeBlh+vhx7XYD0NfIiDBz6wwqVOp1PcK12yfjwbjBIYw36WOvr1PrSw2UhMHeK77
UbwehP1EYtNmanjUnsuskBab5R/NWIZC3Zcu4eb+sTNeW8F3jMp4LY+2t7HWCQ8j9pOHyR6e6uvA
JaLjfMDkiUZpCyfv36G+ylIc4/cK18iwjqF/GTdBJm2DqnS/Hr75Ar4Yvg9NzD/h6BySwZOjMKzi
tUKtoShiO6K46vcW/m49LlP3qn77dYPn+rQYSLkPs0z35gaBMRMZ16n2jHBp6dI+z9WHPs1L5qhP
OPQFRq3RRIL35R2uJ4/eXgkc/5CthSv/wrvvG9fv7PQi22r7BLtmjFa0Mwf8Upb26UcsduIRFrOa
9cxd6Zq8fQJbO2RkGLBHUvdbS67Qk8Vzdv+f/9ZP0wliMn/aYIHLQzBv2rb0S1rFKUFe1YlTdSth
VducP8KOSlTvtDvYitv+Z7gu//mXaJABYBJoRkqGuIzy7jxPxQGjo8dielGE3SPU5BUZva5VyGd4
OCe2FkPkkCOtRpXBUxdbS6oYWe3VuPQExlZqD7n1I8rvvl6nJ/aVD00s9hXGMAjkrGFfEQNHbxSo
s+9RnF6Y1pn7/ckv8Kgvi2uYRY2sGhWmLG31lwqMpC0JTTJDuxKI6hKUcqv4hfN1505+hEdtLr56
kgssz5o7F4+4Mfc3iSb/L1tYfOZaVIupFNOrsW5WZfiShGfeeOe6sPjIPa8arUynC93wLPRXpR6c
+4JPfkvY9BKoYHLCLu83Yc7dx1dZz/Dc9+1VO7kjEVZzirt1aWCqt5rfshpFJZ5I/876Pmp6XjNH
O5iWNf2kTDRdlY3n6qLiZFX3MkbSP3Um+GObIvxI0jD+Z9NYzFOa6SKhaiColoCvfCzY+fTQyfh/
WlggT29y8lNRBJCdG4tuqpCw/QQ0FZkVxKXN14tyeXn99FsWU2qm6TAm3gC7v3TU/Zy+SHGbeiIG
FOcR+ZNbyFHH59k/GmIj6opJFWhMrSvb4sasRShGzHO1oHPNLGayMwYLLzjGl3KJDe/Drgj2iUF+
vx67U18D8Q14PmPPQ3TlYhrHKK8Laez53Pr6BpTS1dX0zIZ4ap86bmIxO7JcQOIoaCKoAa0iR0s7
0sPTVefJrkxy1JDHZz7xU2N33OJiipouDPShYYos47UV/JVK8Uw806tTH7mEkzjXXYnU+iVVoi81
ua575kdEZrIKqnCXBCpceg2v/CJ6sALhnGD91MFy3OJi700ai3CenBZjKtqah6iO5sKrLDlD6Tq5
JI56tlgSft54qeLTTmKW0AmjbY3a4utVd3KCjppYLIkpJ39Mj5kg8rhsPzZWfv29YX3/71pZLAP8
G1sz9Vh4UdSupBJGS/l9Mq0zX9Cp3QcCEvlss3M6haDFeMmeZMUteOE6MaotV9StiPJPTpEXFPfE
UG2mbEJ+INhRrN7mXnimUv55KLnFYOWF/9PMENIWq4KQs1JPyiRd+3GIiq0aOWnKvrttoE6dW4Gn
2+JyaFl44MjLixo7RaFVXkFbAVt7jiZUfSgQsnw9bZ/XHz2i7IyVB54z6rIumlVFaApDma5DQQIn
V7FKDJEMft3Iya5wcHDjREjz+fPNYz1MkzpdowlyOv1XSR6aGW++buTzzqeKmommnlRLPO6XF4E6
n0i3CIJs7acFHrBm8mzojWuZJpi5eWl1+oupGr++bvNUx+YUZBVWH9byy33Ja8w+KjRIAYXUcjOU
cP29Dc3Y/bqVz3sRaco89XGqYRApXn88BMt8zMj1inG0zyHl9+JjK6ePWiTdF0Rhf93UqeVw1NRS
ASKQx+OFWsIgavlTkmcXheWfMSI4MWboXrBcAPJRdBCfj72xur7VrTFAg94kr6OBdZVG+qCZ/Pi6
JyeedoRRQ/6m1CYbEJ4Xo9ZWKmeE5pX/ydl57UaOLdv2iwjQm1eSyfQpL5X0Qkhl6L3n15/BPvfu
W0ollLd3A/1UgFaSXCYi1ow5vORZ+8GVFm12bva0cDfUBi9tO3MF+A72NV7016NqcTJC5YZdF7d2
59d187CsWXXIPbkL72nsxfq0tLXRP4zls69fecgL7/LTYGdxix8kTV0Ffe7F/iwcuX4IvVQOfW8K
pWu18MtDAT4weDA2wbMEqGvHVDO7MWfj/dCndThv5f7fzwye5v8Ncba7iklUFjNmC14cCSsl6e4y
Tdm3rehdmRln153LRvRpnOVR/woqq47+YrWac08XUSsEWfNWiPFaKCM8+/QY/+DlPld4FiPJs4bu
x5XRl/n9Ofn/PPrZcUxshmIHqx7Px7pgKFCzVdwoTO9FdBLTwhPbV4xyEEbFmBP9/n7sC6v704Of
ndFDOaScVsxNbf6V9Nx548jy/QgXtirtn1yfMhh+E+fK5GbUxhr+G7Nf77kLxx5K+ujm0ZPjyv1+
pIvrbKkq/J+R5M8fscujoJhVRipS/2gIpTcMEy7z0e0w6Mdc767kehdOF43T0bKoodO7dL6sO1kq
/IzrA4/26s7WxcEL5mTrW8WxsbIa02PNlVX00N8/5KUPRk3WxAFQxG/yfNHV+iBIUcio9DT9BEJ7
gEqz+X6IS19ME/kmMoJ244uW3JwiOdR9hlAz8GG9bkeIa8YGGxrjSqh7oTrLLQT2IBhmE44SbHz+
ZCTvc1ziBe81K8S33C3PTukFu4Sut7rxqlvEwser7oWXXuFikCSaHDoW438edJTS3EAqV3j+G4of
czdywxW7upsckkc0u+36/0OyvuyF50t8KetJ7JQYvJyHblYGL6X0i8KrXeOnJNvqEyVbCN/OiErU
tX6X62sJ7KWvyM0C85MhsUA9O1SNEQWcUtSFJ8hD4Bbx4srky44gTo9tk1yJgi8MRhRCzkdDA+WP
88dTgWiIXVEVHrcetS2G8T5Xq9dQnVcWNgVX5ueFc8dYzm9LIfGjanl27khRUmPCrpReNrSICpEa
cWjj3nFlO7k0DMGIyQXNUpg+vxzMx7wzDQGKAgQvJ4sLJ00TjCyumeReikoMUocl/bdU/jtbAzH8
C8MUFPhuE0oXrI5X80Zw4Dbv1C2kpJOyErbXfJ0vPdty7bT0XuHap51t+72FInAey9JrZHwcDYRR
dIQnSCS/30kuDAPriysunQkIHvDsSwnhKFSDgWlI0xdrJcQ2m05X+d+XLFXWMRVlthFR/IIAm4S6
1ceQCFWG2KHnTzXauu+f41wYtMQHn4ZYtpS/4gOQC0NTZUSoi2gGY3RRtxeSY7nC0VcFX2MjB7sy
/S7tjZ/GXF7uX2NWMDjkcsCZqXTxqHDE1TIxzO3in4VOdKVe7fX++rU0+mqgsS5oTJbW2Y4ho5yE
GjCVnpAgjoxrFMe4MvvZlZd5aRiLihkZM4cMPTWfnyuN0lRA34U8xJw3IQb5Sp+4pd+uv/9mX7ck
/Hf+Gkb+PEwhi71RV3wyqXUK7a7E3brtDjoS7+/HOZf5qIQ0lgqAVUZItJC3zr5T3Aglfhhj7anH
DuJms15kPsLb5GYQe6/F3F9nIqORMi8X+BxfX4LuYGYlKIFG5udZPzMAcYv5OwXQdxkTXKw1nO+f
7svHMlm95NDkLiSz7Oyf32JgJPlcqpCBc+gT/rTGJssurmFfv26ByyjceJNJaPIi+fs8Cv2zMv2n
8nI6mnf5bbQffheOfutvRgdHnFs6YRZv5e+f7Fx3wnf7POjZBIEbHoWYphXEHtjswU9adNxcE6T7
fuXbsi2+GLj1/GmdyPXva+/K6Bdf7F+PfLY1jv5Q9n7B6IuRc3NKRbemiYDSefoRwnpycFKWV0qw
uUb8vDbu2U5W600Dr1UvUD0/z9hdKoC1+mt3cF/3Lt6txKJAzoL1vHheQxr1LpCIQIpl8SkP8DRX
yS5SbetdtOxFzYcI+qos6tIHXY5p/KENw1xY1p9n0fIxLR+KkzfB71QdGNqUyEa7/Jh+0QspHBdX
0XydUwG/FXLn2tXP8uI+RXgIMBT2G5amsQj+zo7UoquVKC6mzhPU7H1qmr2UtNcESxc+nkmAAEFA
wcv/S+STp6oembAovK5GmSqNdG8IWFiqVybnxWEsUaNxlYIFPXyfX2SXKcMwx3LtZb21AbPLI9Eu
r1VXaJdf8rV/Iv7/DHPeLG1OBTOkjFsPIA0dO4Fyk4r4LWHjswOvGYAkil6+X3WXHwzYpYy+hXj1
7MHUtJeVOStHD7IErn/pHrbIIbCQPX0/zpezhyejq4i2X8qAi9T28wvEM7jK/GLAMHu8EQbNHgUo
IOPoJErwX7zDv0dafslfQYKEvXMoRAn2clW66vwY38HAs3r6OfrJka/Jwi+cPp8f7GySVzp2TmPC
cNWf9JdkIwd/xGvqEV+xVe1M+/BKWnHpe2kGa4n6uqaytj4/nRUFZh6Vau1BqN/U8y9shmizmVbf
f61zTedyEhBpUUxFfMgNwnlEosdF1zWFvkR3s9c9I2I9qWxZ+YO+1hYEs2u6486Y0EDn98NN+XZd
CX7xQf/6BWdnkdU1HX6BWu1pdeyaVUezC3mHeKVi8Y8G+GyP+vSgZztk02PGauY8aLztSXoXGIbs
0Qa4u2ojs/ylryMp2pJnA904Twj9SExDvitUsvXoiSuKJK66lbcLTZnrC++qDcKF3Zcn+8941lLg
+2sdKFkjmFHFk+UHc2ftC8d3sWGEWx04hUcD0dXT5uISZ2LCkOd//TyDsjBVN3KLrVgbxqNQ6Z4Q
QA7yy3stvib6WHal83dJYkOlRDLIsc8DzFIcZp1wmqHKYhdG9cEMwB+aWHRodFmm0VJm8hb3ju+X
xaU5+fewZ1uLGJmlOqQ84Sw/68lJT+g1Ka9syF9qaKy8v8c4209Gunc6q2KMtsvXVfUUzJjTWuuw
WneZ6OA25Xz/TBdXwN8DnsWztHzqabecoFwEarQ3+eKNhQ2oHm577S3NAlszh8NU9Fe2mGvv8uzg
qcegSieJYVMttI1ydifrp8a95PdPd2EUi2hdU7nroh5/vo/lAlGZXgggzkpgbrBHrc5cw1i4MsyF
qc8wJgp04Lzglc8eplTUsI4nLE3D8Emub+NZ8hrMT/vuv0g+/h7ofFHHdNZLZpzi9h8cTU2ww456
T9BfeZxLb40bT2TgoilS7zx7nGqIBqUritFLhmaP+rCwK13Fy1i9hhv+J7w4W8hkihQTcHrDp+P8
PjIIVNOPgrD10u3wrGI26ZUPyb566vfUivF1tGeoGvpHrZ1wHMjpXrxSOLuUZ/ED0EWxZxGkiudL
Gve9Dk5u69Wkj7q09ncNVYyFtfmnmzxtZ+0Kb9ho165XLmzOn4Y9W+UiCOR5xFjMq4Nia+bDtoJq
+P3UP29AWc5wwjoJwTIeKCQcZ2PooyCbgVG0nOHlARfOzRzZhjdvVMBEwjG6Hd8Lt1yn66vKzS9X
R/8MTLsaN+ZE/v+kQn+dPNxPWUWkp60nFDNiq/F90vtkrRRyBIIT2FwOKhv9QTrd9bMV2Vp2LQT8
KoA4+wXLBP/rF/SqH+lIEZdvqnjeBwDr9UIBum6jdPE7Eir930c9mz5mSQk7BGGGbCTAN1YCwdJd
iWcvRZh4UbE8LMobX6uhI+7gsRrzOvWh2VUhKERRK1BgGRA7mnA4WHrwYUTYOnRFCa3eF2VXNluK
l3m1NUz/2tS9uDlolrqo7Egsz8/eWm7rrksVzl4R1I5v3BdR88Idr/f99F1m55ed4a9hzt7sOMp1
1IlkXLlf3PhlS+dqvhslfzXTZK/p1v33w339kMrS8LIYGnElgej384xJ6rji/jkePArTxVr3sTVV
EitbfT/K13fHK5NNyuccEhq/8vMoPXxfGMIGBZb0pWA7Gwy6wYr3/2IQDUksvbDcwv0zn/6a/GpI
kVTHG98r4wa8jbhpkuhPE6lX5uWlZ0F2Q4mKOjY9GGeZyFCQxkqphmM2FpG2MkWSa+CogSlCbm6/
f6ILH2dxzCHxJqA1v9yliKMvyGGX4IQWUmzDxPa1r5t/n6Eu16SUEqDySQbP9fnbREQjfaX2nSdl
cgdWxsIbPMS/udKm+9L6/W+fCB0OelxkPlwEMCk+D0bNtG5MDT//Dt/8gdsUIf34foQLRdjPQywv
9a9pkBppogbTggxYK56xyR9QSEVrtIAepcvSu2bUdGHP/TzeMl/+Gs/vhCYqg6hivPh2WPebzuuf
l5ZDNCXXYtavm8Pnsc42hykU9bqTebbwoO6a3MUtQ8BFeyNtzFucRkLTUTtnUB3pCcXl7bXhv878
/40YLPrNuXI+j/bMIm7K1qx7T8b7w5zCTRm1G1/yr3zBr7P+0zDnsV49WD2STYaJW+yZzOkgTumV
TfbSk1Cg4zJPlujsk8/2I8vqBa2oW0xTe/kpTvuD3A2/Zrwcvp+Ll56Ewjz9vhLmbhRAP08NMUgT
bWwYRsYyIiq7TS9Ij/9+CAqr3J7Q8IXy8Ww3ahMBBqPR9B5kkAY8VSoAJxCv7EMXXtcSUi2eZxjY
gWH9/BztokxOKqLvSrgN2slNFCjN0dXrkwuv69MwZxlZHfXDKCdLkH9sD9UJCJSXxC7s5tXkFm79
lDratQTmwoL6NOTZREiDaDDroWw9efjQelw24hSi8+wG4m8fF6jvv9WlrWnp5FMgsDLrvoQQVZ+m
6jwT/Xb9fCqrcR23puhqiGHpwnRavIaVadiM5fwhdZm1mlVQzMX48P2v+JpoLxd6XMXSX8rV0fmM
scJMzSVrqbViNqMJaDm4ZRDFl7R8FyGHmRj4fT/ghUCOEZGpLk1FimSdn/75PFrYllAqHJwFR9qt
tQ+TmkxMTysoJbzNriy7C9N1cVOmskuTH1HH2Zro51ZI+oZIjXweyVRzmLlorvP+Sg5FEfdrxM8j
LffNZIw84XksACCjrUfJarxmzhRpY8yj6AFuCjjXktAKPazSg995RPS/0geFeRwkGffepJcvVR+p
s2OAb9vhglCCoFLETaunys4EOu5FjUbHiJZ0GyuXCncmibT1ZljoOoPo9Vw7uK2mjytyu3hjdli0
RSHUdU0u00e0kzKeeiiEoViXorjtMPnbBABPypUaIUn1mKERzltJOfz2uVm27LxDJOJYSPWh2LFt
bVS1KHWnjlA7e0I6JyvY5b7Ty0K8nUyj2td4m65L7PzfzTKXV5UxRBujb/ChGvlpoj7nrqSZ1GiD
JlwHYe4f6MbiAjlURLFy5rxOazuMC0LBPrJiJ5GMalU2ndx76WT063iU4wchyTocCmSsaNLIPM7F
KOABI/6UW/XnYBoYyXUbID2bwYp9e8p0BWizv+3HroJHkaWr3oyabTOOKbQb6bnXixOR4Y+ulH7o
+AY6ZQxlIcMwXcgfYRI8yBoGctJo2GITP9VqdJsP6SrppbVpYPArVJgbZfUTDr5eU6v3fRSvwxAn
+CTtfwRt5ALDOcl58VsK5hO8vsMkJLe47L/kWfLgx9paD+b3IWu3GrgIeyjH5DQU0k0wqIewBF+T
iCe9L46BVt30cx46llXBKWjktVZlhYtjDyVTgG7ulKus3IZ2XNKPJEu2aav+kUorg+7n37Zxsk/V
7CS3xh8Vf32Mxba8ntzpohFnrOAtB5kyW8IWJOCtHgU3c7QQuwvhrcHGaDfrOObVmexmhsDkjV1L
AIlohbp+kEV83mZwPX1pbXPqPluxaxVg7+JsSyqqm6h+yMTcuBmFwHCTCIPB2lIxCRJ9deULnbmN
ZVG1wTHRWd5KpZtL6oQNFU0BQoWBSK0XB3+Yn4Zsfp1MHQfbOJzclG8S6y2XGFmNmmhqT7VlBK6V
TxW2VfprVkrVRl5Mkgj6nuR+qDdtkv+K/aK1o1SIVn2b0bHchrGHIFCzu7FW7Fqs8IIyW/S9hL7M
/VJadTnQNyt47/T+fRSaj0CayIQybqNodn0okzLbVQHEEnFOQrutibrUevwz6epK8nlFQ+avBpEV
o5Yqql6zf1YoLtqt1nROL1GssioVdGPuVXnqzpaBkXSCRGVqy1csTPf5lMg2d9+lM6Xq41BK8Tpa
4EBhfFvhpKEZCw2KXtvBfKPnT6MdMxG4FCuBgM1dvJVo43dkOT2WdSes1Kx/0832uddM1zSzZ7nT
HzVB3421f2/N1a1RCttZMO7yuNhmRXUTjbxaZE8Akyorp+m00FeSmOybEabVNPeiE/gSMJDSULbA
aCrybW59/AaHwQLqUbYNZO2ktHSkptEvJJ69raslyxAuVJEd1dn6zSv6E9ZjjmNUf0z0zNGFDj5l
Vdj0yP3R+2E3ZeN9QHTOAvFS7JMGbbwvEuEo5xNcKO2hMOUfdHAAtu/0Exsdm0eWvEi9ggurTF9R
Ecbv0dyuldZ8mkZdsZvCL225i7BTlPUXlT5DJykxU6zFYcdd57GbhN9z1jzEbbYrQuzSYj25C0Wp
cWCx1K7k99umn16TKn9tR+W33GLi3kxWCvqgAyTqy+FK7rJiLXYNu2flP9RZ+CQaSWubndy4k1mA
yUrNbud3pb82qtT0dDO7n1MFibnZbLKk+tDHgQll4ZCVDliqWcoMfWvAulIUoHOJUvkQsG80gf5R
9vmDqqX8yxD260KNSaSldTDrd12fPU+mYotSfz9P6a0o93dkrfc08DpTgnveItoUUZoT2z0rY/mS
hHCy1MwdrXAjVX5sD6F4nEProeyC/STD8ilV9UcTA8bE4S4KRhxE882UZceZwvwUhq5Yyp7fTWvs
57xy4RpZ5U1mBKtOos4UBquespDZ5ptShOg+yasaDZEiSPtAT1wOKXxGE38dqdFOKKrT3Jn3llWe
+PDBSs77BqJMeKt34muaVgccofadMW2CQnr3hwhLrXnu7C4zbmsZt0JdWJgroR/ZRVI7YaC9V2Z6
Wyspwu3S3xDMPow8MmGQl+OpCuXtVZNqN4sw0+iVja+BixbkvanF953I4WSxEWCm1XtJJq+0mesi
Xbsva/MQy9VqrOdDoBn7cATTJpQnXzK3CJteImME1gqvgWK4IzX+L26UAaj220XIZ46SW6kQgHTB
HbPZaVuDY1ffD3njZsX4Y47reNlhTq2BqWhk0GKT9HjOUXeQsXfEAC6LhZspNA9zmDxkQnc/F92N
0Bq/8wnPein3lHi8NVppWwX5eoTHERnBR6uBhABaZLdCNthZ2/iOL2AyL0AesxNBuQlq4WdvSpEN
IW9rBOoPufBx/1CbLULpRz/O3yqreIJAdJ9OveTWASqJWOhml6aCEnIUHmhqgPdqKfa3/tA+J5Jg
oezT17pVGTadT/ezSvorm7+1WtkQhDpBGlZ2Eue7KUQ8X/cv3PgfJVk/WibVWKPeyylrNVO7G11u
fhuldaojdm94Bmme7RQzutEM/NryZj/PyptiTGtjKje+3jrUtBqHixxESUYmegkfu5byys2t5rE1
Cj59JayKMCldvYH+FjTC78AstlbcIDBqkoVu2CauGpgvoWXuZN/M7aEIQ6fmJTlaRkJlWdZOxpev
0sQfGFAe467ezaklO34aC/vR13onVAdlhQtyZM99M676rMDjtcZd1MpgkCWNYQsl5jGmuSeHP05V
to16SJuNtol7sH+mOepssALUKksbbS2tj5lVfBiF/iIS9diKNLxGSn4zCPq6HtJX0zf1+ygbAweN
yEOawfabs54rQEv6EMtKcgBbmU6TYLXZFRLWs2L/gus9TsjUq07LGGDwcu1nFjJTZsB8x6i2sgfL
x0sx7dTEGQTjFJTBjGFmkT22Zmred00iRNuBEmtlp3gU3Bv+qD7OUhjp9hT01lGQA21f691sbv1E
FF/1ODShKvbdZFdyMxpeFfsIW+MEgyhnVGbxoTczKIKtLBJUQoJdgeJLngIlmnZqPRe7HjBCuWqD
Rl3PUS/eVJog3kyVbOGdWVXrUaP8YCZC+WGwb6xod37u6g6YX+PfJL50MjrMirvhFObZI/w4lXB6
XrVC8NEZ40/k+l4SGodBAFkkgGpHtcN7CvIXMR5+ZKX4J9VhOlX5zu+VVShF70WXsyeq7REuFek2
4M3Kt4DTtBz4cVH+lOviRpmHE/V9PCSjXUq5bdWJoYj/Yf6qdtmbECPsCqoan96wBiFhAI1oLM6e
PFb2ZaezzeYI34LwaEjNflS7Lc62J6haeOTm4UrsI+w2fU+Xg7fIaLZ5IW6A4A1bTGDWlaU9tbI5
Ouh5D1rVPpWq8YvojUamUY0xoIyAT+htAXqtfdLoXbVrrBFtUwMelCfFqtRhJoV5sC4KFkFLtoGQ
8U4asnUOG3OehtgWzYq++bwFP92uA01YRwxMQMfGqSdYUVb1iaaOe1G14BQlGH/FQliuY19FNzem
NQeahoVfrb1FQ30sqgjzUAvnXt1IuZuvm8kJwuCuFvVjnLRP9Ic95TOVuzz/VcR5da/1+S6otUOf
Kjd4Vf0wjaFbxU1Uua3MXlNmxqPhY4uM0ZrvWA1CHjluZDu2EiCFra6sh1jfCnCFHWZZbuvRuDW6
cH7Qlcn4wAVPdOkQBAAZZl6StukhSIJdKaRrDtKH0WgBX0pz8o7n1+8gLp9iY7yTI7bUoChvVF2K
3H6k+TiWOtVtA/bSLog+RH94lHoJPKQWOIpfbCMZwFpX6rYhURBCSPwrriGQkL3BjStXsQqfC2qX
OHf7XggOsW88RZW5C4e2sIus2/ZR9FQ3wUY00o+uU3/Uk/gcyvN7ERuYzw6Rvxq75karx3llWkQL
xIuERCZ/vi+4/zW6/lHP6Xmkz3clZ2ptRz0ISTqAsepvjWNF5EI0XEfeYEr9VmwAMMdRiJ9l1e0q
QfCCmKwtF3vMMEeCdQSZKWiSNOdqxmiS2GYlb1EorBOyqm7ojtA9N2Vn/Clloyf0lu4r4hq1EA9F
TH9uXHlpPbiBbjwqU/gUF+GrnFueNFHiZjdYUsPu1FgyR0W1L5pw08cc7NBYHzGs5ajlPmRssWAJ
5F1SEbtE1YNS0zkyCtNPMqTcneOJLKm8rapimbiW01nDK3gEJxKaR8ViL8rihrfS3eRD9K6KwXLL
RKtLecS79RX94Kmwotd2EO/HJuKqUurWyhCFT1Un6JtYbegrT2rlXTbzP7U1G3bZB88Q6XSPJMKy
U3oZb+u0DQ4ET4MrmYQvTTa+VG32JNAbnE7FTy4MA/hSwtGi+y/rh71clF6ugOfUjfjHqONkqmjx
E8nUag76FREEDjA1gMt6tFVuafSkfAoogLhzWtxGob9GvfurHoZfZqbfFcl8nA3jXqvUO33K19Fs
/pEzAeNB/mQ/WTR/6PcwR48hkmYoakT7gTztBd93kiLhMIgUj8y/dudweuoM+dDyrz32suSt6zSp
TmOI9UiYBYBg6QdxDHO8rSvjMdVycTNObAu5MXFVl/pPYTvgZ53cC2EHfVZZ+7X0bLBONYlgWkln
yebS7SnL61spLlfJOBPeAPuadC/FajUpQxxj2c3VOHlu6/hg5u2xTdMnPZW36hisRn5UGaLyVIXh
tySNO4psJymCmxlhGT2I75w/v/wSLZw/zUdhgFgXU77UJc0tCutJYnfCSjzd0AyUYp0tHZK53Ceq
1ttVTFSq65uGg0ipjDurJ3Rv6WIwKupWw7hP++iUNhERfrEOldzLmDIgDcJdJlnY8gfrTph3XWUc
5NnYooR6y8recKvR9EozMZ+tslbuIR9gmNFasATaOXAGuX2o1O7OAtvqyhVe2kYbr2tJhf9H6zwm
vr9Nnc1J8alXGuN2otQFwRLUIZalOgRXJfjVjckv009+zpLwW8r1B9FPXqhaeE2WPgmNeezbwM1j
nG27JHiUtepY9SVQR5UPrHAslG1LUAsPNW+mFyjk2J+G2YHM3s2N4ZAM5ogdPDbjSa4cWRu3bV2D
92jETd9Z02oW+T1Fl1Bd1Hx7MPONn2irSEUHr8kvLRUAt2ibn1nS3Mzi4sJeSbGtBdXtbA2VPZbm
jUi3ko0gVHTUlsb2Vj4JA44tWrROM2W2tcl49Fv/5Pu63RbCSaiKF2lK7njXN1Jarps++yA4OWrB
0tKSQ10uMNAGThxSDgkCaTXkykMxjr8MuV6HEbayqXEY00p2h4BShJEoe5XAncvnvREiwdMjY1uW
0YtaSD8LOXlUInZ4sY/d0Kp3gt6+WhN6IVPpbkpyOrvU/Z+FDrRZriAVliCfo2bYi0bwEMogF2v6
EXuRaMeE82pJzzJNgthH9M+ZzzurlPZJTVtE377xSP63j+v0OcrjdU8ibsKhq6Nh02Gz4gx9ddNq
hVN1yo2F+X+oYFI9qeWd0LJPZn2GVeo0senwhsiU16GgbqFT3Bd65tWTcFB67VRm8lGN5lXUQg0I
q8B3KIhjbuiT2SXrSeFQKOU1C34rcNwOZvE6Rv5DCWR8zKFwjxVBXUpGMPVPcU9Xz1zt8pTq0pCm
q4wqt636eC+pgXHKlx9ljsHOaLJ3afRfWwljb9nPEdlk4CLTQqDKBsj09xSWcI2jIV+nqrTvwySB
D6JTp1EToKDZ8KvJsc4eBIzQs9IgzNC6WxGKiT1ibl8PBnQM1OxZZdz6nfXRWcpTrYiPnQ/CqtXe
hXC+a0C+pYFwaorcoXeeKTGy9fdvUi29mbn8Ds5GBoyc7Ab2wlYsmWzgpsVgg3/7i1DnP6krnAq1
41oi7HZ6kh1FgfvTYXouw3JLv6QDAtRRkEnjAkRBYcTRDuBnKZDjQ2MW8DOzVK+f0mOVC6u21PaE
6ptA/k1+56u3egaTs072hGkPSWkdFajmQoe/Q3/QzGBfpsCjRCuxBWMpoN0Per8zO3MX9PMqCGu7
MZoVG4ydjtK6CU10JhV22p03LVjz26w9mE0Dw3hYm9zEt+ItrOW7WIMbOoXWVhFnBEcDru5Bj36+
lfoBl5Nq4/dAQQFIRK7UVW81Leu5HOzEQTiZZvwHVXgLeF157ASVk8+S7/Xe9FdCWgbcKGPjhn8Y
FiN+6sMyNVZz3tzElEmNPMmhdDeg0OhpypW7EZWMX1E5iRt7jIe3DH5DV02OKgSbuIyQOFqbkYIj
x/CBVPqp0pO1oMMl0TBnzlryHkqMsaWfhrnY5ApaaCl5LoLkJpfDW0Hr13I4uHqO10SUrdv5TpCb
XSyN92VD9UosqYXcqjoJ+ZiCWJZh6OlOO5X3Nai7ghzLVBu7o9oXpfQvgxvRsYMLYCFLlDccX/5R
DM0hnIp1K6QnXfvVaVT8dQWwtRA+FNa86RHPz1p8yGf1pMzqlrDFnuUMwkjv5Niu8dzShhrmbTUG
P3QiNo1UzDLeWkv7SPJ8IzJx16H8PkahN2Mo0ZbSKRzLcJXGBrlx5VpRtJXqF7Ms3qyuuu0083Xs
f5V1DjR9WJVB/mHp/jNl+j/6MG7Y4L2UQuDYK05nZE4ZstRn9WbIx22PpGacmExLdpoIG8UfHb/X
H3vq6uMIAqYV2wcJhprVjI/lYG5UK74rtPqozbniVHLG2gk3YxR7uQABYXwoqj8x0V8r34qAfhSi
/25g55VLnwT9MQaUU0mm3foAo1kzZSwdllp0B0e70vRN3aBjKl9zOXF7WL1aGruqNOxa3jsqslNd
jFjzt67WGm5ktndaPDi1Kh37UHepXbqWga4lhV1Xc8cLwnevxOW+AfSeVM6EPExsUZQT6wCaSNxW
7Q4acXFqiGtTwVod70sLDb0l6aQ09a6Z4y1tLa9S2a+Efo3Iy+7Ut7JNbkN1hcmXXeCXFsx3kT65
InkguA8Iu+Bw5lUD6d1MjqZRO4snTF6/9REWzearNEl2tjxjbTpt1TgNoNwYhzK564B/K/sKSUtQ
Gytc67dZprCPYCY8kLFXdLf048rS7sfpjxnA+0kL4OKw3kl+Inxo2EdtqespvQanLjJcFQnVSFW9
ENQ/7BCuXPOl/SHeknt7zfiz1hQIhbIjDke93/d9+w9BKK+SbVgIWzkd7X6Q3gX/ByX+VVdhk8Gr
iWivCcHk6DBZxFriSAI1NNJYMVOGx6SRSKqHV1yDovGb1qHZA9IzzoZldNd1kds2Eg06H3GcQ8fo
uCqDGK4cS7AAuBLxsW+17L4YOzvR64DKgfAyWNlNl8QgfOTSJVW6qS3FblXlmOQfejc+NhPIIv9N
1MXDyFFNfGVnoUWVGd49f6KfkIP01KyzVW4pa4OOQNafQDG1e7G0zWTxtbikibHGquNwV02SG3Q/
tMJyxdrYxkJ+/B+Ozmo5ciMKw0+kKjHcCoY9YPbeqIxiaFFLevp8k7uksvHaHqn7nB/rpv9oVVLT
lXpf5ypU1k/u1XsboNXs14AYhJ0lrwkhYdJ2fSVVgPqN0JTmwe5+ykrZxuqta9Vdk/6kmTgbCYMt
eFqdUA+lmMfSmfaF7voxV0uTlDtAymZ+rPLkbdVzYlKHQDQ3dx6QKks2BDpj8rGMWjpKTEN9I+Mw
yjGjZm4TeGtzL1Gwnnr2CQ5it3zo8zelYvod8KzalGKJ79W4eY3ikwDh96p4NoZd38qNTDnKi29k
AaGzZrs+7T9jxwqHhq7q2T7r9sAzmSsnu3DDVl3AXytMnCvVKfTDpv1WW8+jfRiKzPec7Vwp1zWh
eTz3J+2St3w/ybYrRt6qOZDqD5GvoYrydLJmFehBO/WrOgZFUbzTCwu7NJX90QPaYtBNaUGxE5VP
i36LxZxM3xiEGy5t9cRGQxtwkj0bTbovHVgk2KIMEMr5h36QthR1vSiluLeYRA0pXkGv51XgleaX
o63PcHD7uE3Yi5wdL/3BoAtduPXe6uiDqrXDstKqlcV7QO5A90RQt/HPJFYfnQmDDOJS3QOqfdYL
SXmEQ5pa/1IkYlNbS1Bn5UYDe+DO6e/bNmCv3n4LK4tUK+V6U05x+ZlyG+rAOYwyY4NboohDYwDp
tjdDWnOTrFvFAa0Cy3BkHhk0KhVZ5k9uEnVsy8k00zqBC1nR/dKcNzNgZ1bSp6vHJ93oIslF4Zul
duvITh29iU1a+Rvr9KgN+d4BFVq79Oren6F7ZVaVay9u3ByMNoncLsX06QTqaB5SV2y1VP0E5H9s
kkdSBV1jfjC5KN3K3KSxsSeALZziNZwEz7ItWTddypZi5ElqyV2Sz49eNh+lWtCpir9mrjFFDdlV
oa+rTKevQZY7RNiRq3cxCDIXZuXhlnp0y2nXaMWzYBdOdWNv6vmBhLxg8MC8NarWXHYHIwaBJdD6
fTXSE5LHC1qMSI3pWB1+PE0E86K/1Y19jtdik8RmaJXjvtUIKVS29/o0zZbPuq1EjkVVlLE8OrXx
mNJwGMyu829Zsr1o0O2DaOdreiz0oveL5iyaJqzIA9AVi8yU4UW6nCod/CXHP4hzQnWb3AFjBbKf
wnI2fd1ceceppqE4Q+cWluaDrmdnErzobtxXsg1d5YmlQi93XcWvj2vJHLNIEYd8wDLQPeD9uO8b
xnzzUvO2Zs1WGcAoyWzRMpfBP/FpeQ9T54NHJ4yzNCz0djMMSM0VOyonis5Se8OWyYY37hrlOKT6
vumeXC3dpzXmZWMLyxmtVf4yTumBPXrfLwM1UcpGoQ1JyiEoYs72Un2RpdyP7vK7QNvBpW5sQdmk
uh7iXOwHeSN9xW97LdDFdw+S2AF5V7l8BAJnEZc7za737Qj8n5ihVzZRmikHe+YJz0GAhKVdli49
mxXqCrZv6S182TlKBnqbG2+seHdrmh6ThmPSvFvU619alvZTSSfJQJBzLbeWkb3giotKp2Dw7NTt
2HoBUT5bxRzeAT3cwEiTB0sre/p+0w+2K+KYjNbDEqvG59luKwpwNHad8leok/qrOWmxc7z8NSbC
I9Bz+SVaNeq8hA4g/THup5euQ1DTsxkA7M5bVfGOQ06t0F3oYFTwLRS88zpNf5WCjV+aPr1wYA+t
kSE7KDJLf5wLMV4aQ8u2NV93V449LLkhR+Dbstf0g2xMLbIn5hs7i0bKd9bmSNhO0JS0+JRqILMP
G72I1w1HL7vU3cfM33HAjbTxajNo3G+FNUxZJ9+c54gmX65ni5n1t9Kn053yzsX3rMMmGJDjyDdi
8vq65pyLr9V5AE0J61Q9C8va1wCdlfRCZYAub/yMu2Jq9I2bmYFhj4fEcN8QxlBseCMtemsLRCnA
oz16HA7V1ir2noLPWV+AgsZdDVsi9ASIsKJZ6LX2XsTAAFH0mxKCl+PZCOZ0VDdaR88e+lL4bSfu
N24rhihH5vdQaxRNUQyEaKHv/9RkbZ9ir6dmrdIo4M1oCJRlJzaDwhQ7N/WBLCXfHLzfdIq9h4Ri
0zB3nHUfr+n80CgVPdpJjMkkFdCL9dQeyjwrQ4Xwv03cw/emVWaGMXOkz7c1hMZcutdmqtar3XXq
qRxncrETYPcA6nqkQsyUW92t3BNyAmreM+tTq4p/Sdb+ikz9Z4wkV48rua3m2ixRlth60Ijihu67
P8y9yiZkcSDDqCy7aa2KbTav/b4kD/ZWqdxCRsyw4/a6PHUDFVT5Uv1lQAK3nsNt29bFdzPewJz8
RdKtTAUTbXGzF9TjEFAF9UEL0tboxJvo+5M9MPAO2QnMiT2A/aKc411HXWNYduobJhZqXGsjmnT9
aCf6xm67PQblyDAAk/LC0MJJa895DvBHqsTfmunKrivpcYq9b0/diOXXkXqw0OGwTAop8tN2Kr2L
olFSqVSGGoJbPYB2BkTZUrxHWRtVVmgPEMcgptvLTmzlUiJ46LZuTDhQbIcrflCrIVh04NAnlzuu
r+YIJM4JrDckcQCB63Pqd60OvDSHYpB7giio4kw2itvchDM8pCsjojltxaBGCKagIwCNczQeSquG
g+YcvaXfMbpTyH1Bv8HKZeythBOXP3rH3bxMBfh5zppvGC5ga0Dw3tjZ9sUanY2riYM1H91CEGf0
K4bkz1DHU502kZ7ZLMa8a32y1Rrqr+bkZNCXpZfMLeb47qTe4M9uGhUsJDxoJ1G1W8mLJngUUJn5
FEluGl50Eu3DO3cgTeUzV7XtmCxhby/7Kl92bdIdEQ1EsrIQulpcaenBYkBTvGznjfVFjPPGBNQe
ZXpqe3rPOwrOgAH/r0jr8edTogpsHaPviR95wvaNMW5LzxB+N5lPzTifFc3+N04xZ9sPaWn85f1b
WrA0Crmfu7uuKQBY2HDYHTp32cxjEkkFmrtpu9BOa67ReL+uX856FPp4bKHlRe8xEfXP+mQeTVG+
eyXLnrikdKmJNQkz097bqfynNeKY590t14qPsRxfMGduk/JOu7jWO/d+2PZV1LgnZcheWTQO3P3E
6aJzMI+5cDe6gTCtgbZqKpzROfu5x8Gpbhw5/UKSPcTON+la/pCwWFEPqGbU5sR4mtNkVyetD4OH
rg5qtQDjGnzThHOYrc5fjYGsLy3xC+t3Uk41L6zgt+KsZlhKecqq/s2YqHDs+3Lb0DLnqMr73ABK
dzxXhUkBQc3lUOxqKh8zi82xhRNyTVS35aHPDt7cb0t3JcusfSzRWEgddYBbvFnruCvE+qPT7lY2
KpsOUMv0Zi/qzq7A5vrqpDLBaTzUnav4bpueBibW2QDuNHxv6HypAji5LewiESKkKJXtu8p7q7af
43TzHEzOuRZqDm305qesI43LPUuipasPbTw+zMyatLh5tHtqUt9l7bkHwEtpi2qRKyowFflt6P/p
hgUMhUdnpgR3QYo02wGuKJBW5eiBiGbfxgpDMzJ+LiQ587NNeuhCSuSJvs+nbF9nyq114qNpAZPW
rccynAe9mMJRaQMP2EYzrqvigdQpy7bUtLCCZGNXQlEiz96KdDlpj5YDHUhHoeFgVWw+3Xreljrc
T+2rSXoul/6P0/yQuGCLaxuKDhmLyTRcH/ImOyRe/sL8GSB+Gv3GMS8ta6d7h1SX5NpkJ16sS8Vc
BXIfqLkBwnGesY2zhRIrCH9kBMVMlEcMadWy25rjpht53g0wiTI5DDERCysBLvXy6tZf7pIEMAvA
gztlOeYq7RH9FpTI7+Jia/cda2AbLl1zLQx+c5JVMj7rzQVsnua+fd4bXLdVKGdaEozf8v5p6MOW
Gzgw6iJIQKe0rzV9n90BSMoIJ7ocXd7NBGl/a70buUQxpPq6lf91LReA+YxAMNSdFNuLFdoZJ8rg
hbay3rp0+m4KY98ZcttZoy+E8WSAQhu2AY3FDdpmqK0EsMay9xCqNFVHNti+oz4ZfyLuW/rN1toK
+0Gxwzn3dk3NxGoYKFnQ9LjUVeLpctJ8r8QeNcN5hBgFwRfU0wxClhl/snpg0zsXQuNOnnmQUZ+Q
dM6Mvks195A7fci9/5oMNCeY+Pr735T5MovRpynePplhfTWuR3el6VEFK/lznPe4SsOqHQK5konS
ZT4hZMHE5OIx5La1t8NRA8Hs/Kyd+p1UGCbjJ42Kz8FkgC/nwPA4plNxLjpaM1GdDROK2t6lnWPc
OgZTFoDiIiyXlyYDYvCCKo1DOwHg7LUnFy5lSc0uiBvzkKxNSInyzrLFqQBJ9s1CR6w4f1Bd+IB3
CCWWCEyjOCtKHmpgtlvqmuAHmhcUKUdntJlzxnDhnyfI+oq6YagHoCQjim1uhPY9z+djBcGzaO9m
qh9wjIaKcMJ8NvymxsEIx7lkxwF2t+TgX1zGEQpZazs/aKYTqUu1W/G+I+Bls0GlEfQdL11Jmeec
lH5KI6gixq2n1nRTo1YeGqQyFf/tHfEKYA8sU3E0gQ91qpe0tQvLYdzcyy/S1WP7AaHom5Ac7JPR
xyTy6U+TTsv0nLc7SkaPFnNEPCLMUW1WjzSYTboE8vJcOV1EyUUIhhBCy29piI9MPkVOFJ8SqLDM
/qUK2PlCwxPaxy5Rd2KeGDG8D63+Mkxi+FrvYhoQQ8lVlSLA4xwN3lvLE71Mr0X5qKnylIMfFCR7
tHJntoz9StXtpWOGssg/BhvppEAi0fJ/KDpaQXIIcoiy4ifhy6aJ2CFe90d7jWxGXKtD010+ufNp
nvOouENjwxTeuVowqk02LM/KfBONEcSeHSq6ucEREiUWFyJwftbNLHtutXdV/UWY6lVR82fVnB4q
gtCmAup9HozfNraMvaAJ07JMDCmjYkSLW29VIFx9pr/bxHyQGH7mKZvhXlOTWDqPLGZkx5RXK1VQ
ynAT1YDkvW7r/jwpn52l7p2i+OHCvVK71jAri2yD4vyQx+OXS5v5lFfnZWBrTbq6peG4Bg1Jus8U
9JdqlRDoK6pL9WqLC+qbA6G4EU3mO81FwJnL9cuutAjQeON0hK+WPDYqXdGM2VznO+HJSAfR0B25
gUklbZO2bm8AqKmEv97jECzmAVEkZ1q9ntIhvap5Go2OeEhy/Svte+pFR59OYnMxHzWYbbqgL7kg
Oq7tdqrHx9fWWzPPoMxaKPoCzZl+tYdzbkxPSusdncqNFPudlPFD6lGSQkO9tlwpjScZ5UABFlAL
yBLLNpqT48htRJvGruPWrxHC9fDMQ74ASVd3DcNW6e0fbeb6u5fUs3IN94WofosLuV1yEh1GlxYF
e0+L8bGUerikPJnuYUyUp9oc/WlKoSWmDQROMNVZmHjv3jw+uk7/0YCDtcgbZz6DDCHTmExB1qFy
pJyk6NcQfiQou3+SzSa7Ez+9QqtNGkolZqqcjuThBMDNvtcRgrV6dNaKVy+ZECNKP9OqIHXK3WjI
oJnKh1IxA8FY0ApgXHueDwjfDb8Y512T5aE0mVVrwCWYsKCuqYTgRI3r/Lo4Yl84uF5sMsZFYpIB
nrXHmHhASfxzJsipFEScz+sOGVCYmPSkM1dRnoP0vzuhsQxlftbG9BwnsfTrJn3hANyXlenH9m2q
soNeLVs4fbSEw6kmKjJG7VSnVwQi2yZnGTAITesyz7eG/Lmu3Ies6i5ODOpbfTeOshuULGSe/QOc
OKVr+RYL76KPp0HkNkE+2bWArLO9ZqTkXJ24PvODNSJ09VS6KGpXOXkTe6VHiGl7wRR0IKJnV3hI
rdUZgbH4NYoawgHGhOIrlGNotNKtC2WztJFg2G2s8qjyIKbgiZNrnWwPL3mrvc5juVWEG6iOdZGx
+VXVwzVdpksFzz+o466a8qfR7M+dMYWYkZ68Pvsk+fwSl/0NI27sqyqKWUnZtUymXcYUlyPdGhzn
YeAwsHPIGnpl6UDWq11TJP8STgLmzT/C1U+TDomtGR2odzqvvtqMYjdgCEBvqKtBOg8oW0GSFWq8
ZzO9WUP7mFp3ttF1trGGMHZw4D30jJ8kuegG0afFxFDUHvDC+N5K47xD61NrxYDwSiDkHPbW61QD
gbccnbLDCJZSKM9WaUiLC7J7tjP5Ghf1p1SrZ1dZ/SrJb96c7RrpUIC1xZRg5BkML2Sauvh356Jg
XEwrGU1x+moZGgvoAxjStseoE+NN8CbjsZnuLBhSSNkFZby8US4QP9RJ/k2e8DUnUB4FZQ2Y7t7A
tnh8DLiNoXyWQ79fnPWsF3P1YdOGCSyzSt+Vcju6+hCso37WluTbYIHLJvcjcQBkpJvoIQJbBoE+
oWSZ5/KOA6mzmwNRxeJQeI1DFauZNnsdkXag1JodzKs6vNl9Yp0HzritWS3ESChm/JTRMEKcvqqe
lnW9JEp1dPR4Y9Ttb2kMp9JVxzCe8wFcSXvULCVUchRcXUqzN9L0oARCA1xrTt6KOQt2g+9B4dxv
Yh7wtG4PQ+4eeF5ZdmyzjtQ5z1hLJ5f7RNgsM3mzgbNYEd5nxd7hC/k9K0vg9PHXqNNurWm8LE29
n2z3t3Yp2XamhsHPcOGlwKz19Q52u+YSLOxfBNVKXx/GyDPbTVcb19j0cCvEiGyFQPWWTyYpQu3I
qBhnP0uFSwIy9rBioHu2V63aqbItD47seSq84h9Wj9dJToMvBbXBC0extRoPqZbs4mR8XVhLRp2J
IDfyd1T079OMlqEUF6NynpaxbWhKIcNfcK96CkEZ0LGBk61s9xl7oKWRHKjEKOgVzxUbqaUXg5iv
g4bnCZVbf1LykqsKMTTlfQiCM0Io3O5YFykiV23JwsVK3xX3roLIPlbwHOxkFwNvCxuBODBaMg01
yR/x+OqpmBzlVUlcC9sRSl+lUfsdNhpMDoQZbvDpcgIBbD85yiCvTuOOEfo9EYwda7msuZ6pQDfy
MaoKjeL2VlPFT0/3+4OTmyPvJnD2UCBazD18SggpM3AWgbrXude8jyu5+dDa3c2uTXAxcFAj0IaR
n34WSZrRsVDEE+NOeZgLU1/J3DThBcupTvZFwrqNZc14RXjETqJLgTEgjltsQybwOMFYP7XFPKnk
znjrRex+M/Vq26Zw1S+PWe7Yp5a1zRvEzjzL/cM9xYt9R4tPcrBsv6JAp/PH2uS0mOZ+Omiisw9u
DDaPX6pHii1V9JqTt7XvGvFk1ucfHGv5vyFFRyadxbuM1aCG6DL5V3XVdrUJjl+1VrqtOgbge8fI
X6l1A7rDAuK36qpHlKV51GUYs2Tc9L+FqeDsxFjAPpKOy7nPO1aAPCXUKUjpzziqYkboKXvnUM+a
gulCWVGMFG5ShDY223NjVeZtKgrrSajS2SWtpp2V2nASCOOyqwJ5Xz9VhOw7F20PE/fiPa2ytOOI
yWlF058rAQZPL+d6v4s0Y0PZiNWLN8VCJ6+6dk3YlFW8GXHdoGRzuXFIXXtcpYnXjW8uzGJtiO7x
BtiROjqzetFGi5JhLe4x5HUQwb6BjB5CPDvEUhjXyW27Q2UlcTRUdzGo5YprTnDf3piLZtcMqJ0M
wZI1uIuzc+lxb6OZ0TUgqpnO8EWirciknJ7mnp8zZEpNdrZokosxze6Tw8gHhwkNKLkNTPmeFt5w
mR27ftIrZ+6CKVbW37Q2l4fYguRxRJailurya+5a/alVbBnFXrUkW4GieGPK1TkzHuv7Vk3l1RhF
stVjHTGodKnb5lD1E4xAu5yuDbYTgHRsJr/GYlyzpVhvyNchiNIueXRcNNAdnM3zNE3uRF7UABdR
6N5dD6kgQna6/CNrZ5Q6KBg1DQocG+aQK0qk9at5s5FnP6Wt9pMvAItZ3a2PFWbuiJIUYHJcTXue
HKoHFHoGdacWbCBLHehj8YnkSgs4GI58OhqLA2IX6Uzfi+jxBgp8phBX5zpp9NDz+k+Mpvz6vXiO
NB6KbVV168VWa0zONRMEJkD1Q++ndFdVJmafVjaHgZQGhjOUK52uEUA0VYXNKdLO7yQyAiHFqpJ+
mErafBluXQWc+ONWM6xr6zoLdiO68BJmquZZpiP3VWU6TP0ORP68ZlHRTbSFe+uyA1mMt3GmxAfh
2NCdcwXjxgsSlJ7dE9kzErgtZOs8ck0huiE3BJ1s4amPpa2X0ZCPJnSDnrxJXSo73FHNY6asLqxG
rrK1K4hs7kzHCB3qCCd9l2uRP6BYIdBVKQwE7LF6SBAdbyHDCQeq+3zvSg0xzjhKUEI0O1HuNYKV
C/efbzpzfFFjsWxiZ24vCJaHOWAbEmnYFIP5upojMzLQRPXFtdXwEcu4i1RVeZXDsFFry+C5nE8c
JP8bvqtQN6DxauRSDxp05mkVU/9ZWDXBG9WAJELPUZ6oTqVHfZfakWLqc0ggmeoPRp9JXzXz/nto
28eKEOdHeCvzoZGm+2DgOvAH6cjUrzJPIN6f5Op7U5Z8il7VP62xQymE1GBXEvhCzv4yfSzC7s+1
sK2P3gZONNu5PimNdK9160xsuasXkOw6+xmU3C2d6gHHSOHezLTE7Owt3rYtFW2rl+6PKHWF/Gab
6/VOkxD3bYTLOnp+1VbyghkdCHlwm6NuDarf1yLhZI4rWmsKnRHDMrn2k3YndbuJ+nnR9DAxnPlx
TbT8xRrTwUYqjHVPzAsHZcpfgMGO8UEu8r6R5WE7ymErewQFSuVN295m0Ukm8LBUyHU7r648aEOv
v+hCeptOsazQ6WczKoSCl3iwtTNVByxcjXfWPJAAkGlaVbWgKKsB1slrPguJddJbiwWTQ92h6En0
C4JlBtVOQxKdzfVBYLS9jh2ulJD/13o08HbctK7u/6TpjI/Yb9OZZHKRvZamHJ672NRwmCyi9HN3
UF8wYKbAE9J9qrFAHglXo1x87mFIdOLVEbK6VjTTNBXxuA47nQDHrak4xaWzNGOXVKb5UOEfQ6JT
M4+4kwmQsGr4gWKtWn/oV/jEzabnAakUNS3siuI9j32m722OOcTO0I5BKSZvg3cKilbExsMYS+NB
W1KIM8So1rBFYpZAMrdyfW3VGC2N602cGqMVpIadBcbq5WczHjUEFjKfv5HD59dEYn8cZi3Pju5i
N/sO2cGmLFT6VFdLyfw4yRHatdiZbLJmo2qq61NWY1BkyQDWSLp4eherg4BYV+Fp6IFZ77pfuVmM
TGrRmjbmv9YkUix0lJ7mQSNj7a3vf7Sbnf7Z6arh3RnWHvcA7Ty2PzvA6n46Txb2UNW2v0YyxXqo
1LU+VwwmOHhnKSJ1JUnV7rwCU2wLMOmoguzRsQQsHrPhyxpKnmJk/TJQZ5hhf1RRsZEMrBGpEBdY
57Cx4TbJlU22AAJx+6mmDhkO4mndoarMTRiYl2nJn71OlofMM2M668cU+iaW9rEyJmVrpQQM2VaV
H50GaN5abYODoDD3gzrPt3xtkK/m96qaqjdiVAh1Vn3q9ghO1xVIrqp27ZDcD8hUMtQJ26SPQdZj
xDywFEijy2lokA9q5meiGNq/peSkrWGlA8C48YV1LT1ZMU1teOmLfZfE/UG1WO7muRGf5CNVt6SZ
mpdFxVJuEk4EMDg3QaKmZmh0RnIpkUYeCnzhe0OZfiqSCV7SXi0++1k36ofFKtSL7uU7g4ni7sT1
FutHv81FZ13TnhGv09QUJj3bpFX+aAxTcxyrmnGX3IUgp875uJTsheM8tAeLptVaITNyHB713Dtb
tXb1jPaYNM2Dmk/NHe54cswZo4B+zXIAmNxJT5q6Rl0rARyg+Yip+u1WEIi+K84WZkqf8GGQYqu4
DLG6b7J0XzEL+Iudsaj2VpSO1o9ZMuFZ41/TGK/2YO3L+2MprWdXjPvMG6Fe7CZMZ/NsS+vdw2wU
aFnzU+biCOx+cAgbZIEjPm3ZO6tV+Wtn3uVBLaknq/U8MN+wOPUvUJQXZybYoBfKAqTEjdRTJkWQ
Q5xBJuJ8ThcTfXis3/q0LA6kT8BtZtX9clY/i2WpglXql6az9txhiNRUAN1sHreIWE6W1t/RoOlx
cSAvRNvEqKzKY8Fiv18li72Eaee5nMe9MUBrZla1q5xi9eOW53Wo6p1sURq2ClCK5bbbUdRnomCj
RS0ODtzyOGhP1ZzSgVa9yCa+4enAcdPtjdHhS3tPonGPLYeYOXlvborwju7zzJe6cyxsZ+vO+XPT
J8iSdE42xyErU9rGzkAat7TKjp/2by3cTTk6ezPlL5wKxc8MsWes3i9FubUq+Qc0tM/H8bbMoKHL
zLFsOze9aL5dB4o5bmHbcT4HivW/G/2ck5lRajku4Wx9NTPvaagZ+MGDT0tpAyLqXFJOFWmjvDhT
J3zCL9DoxCWUqwkO0zq/A2KqoLC1jYXGNi6Tx9yLr25agmdW5t0izYiXuDigrHZis1bdT7Z1RJps
+e/9YnZHt8w3a8p9S9qGDzTpho3jTocp8Y6rXiXHWWqHoiyxw2AgwoQf9CNBIoN7zNn0zSE59poZ
wSq912vxBWV7wHx4qVZjB2F8zlAlo9u0E9RTWChsr/vVcU7fzYiPysyWmqPDJdgifpEUKAodE4E2
V49l1z0CadV+uyZYlCfnK8vldyPsvZqWyYaWGR6X3GMLHM6uTEx/cewHR/OeKZPwUBcji4vdo5Gl
7+UIYdiv80+uJA+xjTNmKVCjCNBOIB7PGJ5Wq/ynsVz5gmtAVMoujhmKkv4ZHchL3Kp7trQAg8bJ
UtEjGTrDgapgBNcGPh+BSKLi00u1YOE2M+31WHoaauJeafcKgwVO7ynKYiSl2cgTgQD0nhOzM4S4
oudWtiYWPL8bXS4kOsfCkaE3Ki31JyEhHAwJ7XiWvCSyvRBkQjr5lG1lpv9ztPbZKkpmCbiUKfkx
UX8QAaHuCYd5ZD/ceGWaBZmRQ8CMqgBMwPqvOQvxJ3PyKO4xVOzcSaHyI9BuwqKlPptufV68NbDb
dmvG3kGb7duAv6/iRvBjfX5rJvWtFfGOmP1A7/MrnbgfDRlKubFGpYtyeu2OGtyQ0ZRhnnZbThxo
uPTRbsa9NKznqffeMwfkbeitwzIhvhfddFnMdHOPW5nhvEon++akf6AP/a1RsD1nPfwmMux9rcTm
ZmnkdbWcC+pAuKHJhl/02FTRl9joDmK487hCsd/8jD2LCZKMOD9W7peO8qElKSHNfkX3PnjTQ2f/
m/O9jhnMTLyo6mwudtwyc8wk9We36lFMt4bfMlq02H4r3CdpM62h32UAP40NCANKObVWbihG/a4k
WtQKx/hPF2y2MQkBSzTafDhopkT+CU8crkiwkxig4H4XaBFgkU1JaJM4QVqPQdU9JWobTRU97NTj
CLvaLTEoKLqQuoR89u4XZQb5zJYxfBZc/amzof84GGxyGxClka2wADJP0KmjslxFKYBSkNp57m2R
qAWcf3rjbt1Oj+hK+2cV1tGGy0unvzI+aUURYvS3uus4gSpbr5XQDo7+rEx/tYoi28NjRoVBhRAI
ZL8mPaRB7DrmFXT019DJDW5cFG/fLdEv+OfT3N1Y+nONi8bqEOSQrGIAec+oQO8bdgPF3aew8KgI
dbI8Dawzhvqc9Ijc4q82Y6XX/iPtTJYiR7au+0K/zORyVzeNPoAI+oRkIksgU33f6+n/pRrcgqgw
sKpvcEdlNx0pXN6cs/faElcyh88+z69sVJluT2utmqj6PwdacTnnTXPrePRpfMSat3D8MFtZLTQN
moVzNyQ0sj8t/XknJUiUdmZOoKjeLF35GtN1Li2kZkjfqa6Z0GMiKENuyNkrJvWD4qAR/bIROoda
ew33FQ0JwIHfeZJcVsWT2bSYhPWVSsUhktcZMo4g2BjuVWM+iw71mHweMX0gGp4VbZTcuBrFDkqJ
2SuNrNJxNda9fYgrcQwQkLjRuhY3OLuXurKQK6qLqOi3U38dJ7el8PfloC0m50c+mquIyVz4uOHn
cgyMgDBo7xXntqCTD7akc+oDdhii68mfy6Ie/+CTZ7hrvsJfRacdgEGt49S/qKVzHdbNRvE+CgOj
WnenYYiyDMSZSY2smowf/7qn/mWxhxbovEW6aZVJ6yJH4dZQDUVCHY/bsKxvMoWsLph2YRBcN85t
2z4Xxi9KKVc4H7CI9BuWYlAKT7J6mYJDoL1bw1MhprW0YGbiZ05mbVHt3fRxiWkpX5o2jIEaGfsg
OLhQgx6jiJtAv3LQ7XresHLby7K9jUMJEvxnkB671jy0tGdHn06Rd3B0c5UOxy55gCS1ZMOk5PPD
0T2sAmLt5Hcupz6vMo/IrFDKBsZ1pOSxA8zReA6yogwCkLkog2Pp2dwt7v302cOx1F23ii46+9Jk
vwvxSJlqo+iq6OUFgm3o0O81mYImFcT42hK/LP5Tkz35ZrUqoj8R+luvSja9tU77Hq20uaFKA0Li
yenjnQwfUvB2qfsrDKCB68neG9VC6wXSwn04kLjEbNY7IozR62spCY3WdZpaHMKeEAkuZcpMhqZq
ZUtSOZBq4XoYsoWqHh37ug3fKUMta+ZMNbwH+WXu4ADk0EyPT0+uuxHLFAzHdNjmHv1kVfyhTr4s
FYpZPKQGdgreW4Y+mj67PwE67XCXlSVithvFa/Ixe2Vm89b4DBqrRV1xNiyzNUekRQPeS1BwzSDV
1MkqQzheCsyP6Xsh39IS1Fd2TGT7o7fRmdwP8BQqvkupuWzi+9zlHJdDg0YSCDaFauWY3o72m2O8
TXNnjB1yrK5EbdHM1K7SeWvjymCXvyfRIOVItu7EUTWc6FBGICiMzeCLo5Bq0VNWmFiIskDs8tHZ
USLd2BR3QkT9Vf4DxzhCboq6D1ZxyOhmRKzSVHXK0Lkd0vq5akGQlCMm/GcPKtpgTUvNR4GiP2sm
ZkNjXAccb2raHfmI2pntoawwPoy3YhxnGcMqi+81qsYZYIIKnow0boLmOFrY4AZ/NXvyRvc5Md/Q
XaxRPCz1EbBM/7PDYFfpD4bYYypcR3kPD4YmoeGtmpDdQKA3V31dXIwuQdqcy9FQ6dNV5dZ3DW33
XV5Fr8Vf7MlsRwNtVdvxbV+pB80yfk2VE+JLzt9N3fuFthQtj9e/6nr9kgzxukoE+3a8NzNrl5g/
Kw+mKb/plDwWyQ9PYjQGIdjVcl1hzSB6fVFbvyVBINlzmP30EP3qBnVd+w7JNuLIQ44riS7HSnSP
qd7BZ7BBCB3b6tjjwErDbi2Kg5weh/F5GPCWmSgFjQn7S3LVR/VVrUA/2zCChhgKqOZsSvSeTRhf
AJ3IV2PMLKAkRpGGwuBYsUVM5bDQULgWtHXC2N217OylX67zIX0aE+3GCNwjHcQ/uUcbu/SuRmkx
OyYDPlOPKNA8TJa3CSiLZbp/E2b5jS29Yxc4z3GhMLqUapfo4V7Y+gpvyUZWziu+AlIHnWs6Y0zn
9i2t/Hs6QxR+u2011EctzS8zP1spPTzoib9sB2dtT/2jIbEuZK1eL22RUhsK2cQo+ISr3ptubMGi
EdYtR1Rz7XM4ZhXofjd9eimCYuKNqKMvWBt62T0FlBEWjdGjXNUojALOg6UVVOtGC7aCuHjEy2tT
9VyiOO0UnbxoWmZaPezaKkfBYMu3wg+CLfqepbLdm97gtlKaNpLQEc6bIR/jgBsn/l6nxvg51sFj
2lg/fFfcw8l6p6LKIbffxnpEgrexCVR0IdOR8pjTd6vBi6/GtttHY31II7RjkXYbNflNMMljNOYP
Kpr2ZcaVU3aKA+sQPiQi22tJyCnPpyTCTN2GfbwXeXBbdrgGw+Aa1BneD65paWfeqdy+rfz6Nlf+
G0C2X5Mf3Zd8/AqHtu/HxzhP/yCiRmZqi2MWltdug5oTb2rYxt5a17I/kfDe+m4IQRnQtDfN8dUu
yC7u3DpZc5W7maRBz6jExmrCU5lIKiKDD4WAMIMVF2A8RnLPK97F+qx7SqEKGOItTdJHVBv0nrKm
XvQCdGLuqYeyGd5xpVPmVCX6eUO8pLN2GMDDzq5COFKYtH2by0BVWHw9oWWhAOSqKVu8B3HQhShI
62uhBcdetj3hHHPpGDnXQiTt6xBqD7BpEIQnPs1PB5x3AdniV5Vz2lxpLR4p2rzPYeLT5MGGbb7Q
oDYOBQmb123DHhAihNhRBw0uPSmQxhURRT7EjuupxBLIihGL6yBq821EUQ9tPyFpjQ5tsW/u/Xr4
NaUhZor8opXxb9D4t/xLCEG5KfZT9qz39XXgNJdIqDucHZJ/KD9EUYLHM9MedK6dG8wPxlVFBNy6
cobXWpdXhKFUC2mAvROa7aCB7X5bJrVlp4kdUkmEse5icx+lg8OxOH2iPTXwlpCA6lHcr4WtxDKv
nHZj9oiJSodDVWj0q37Mb0VnLaqqfusQv9ROfaclhn8IDEJnLdsAbZxLsDVdc4lQ/mc4pMdBQlzI
JPI9EcKBFJSGPBOF6jQ8Dwr9WaDaR5Og0FVDEWzplOzIXZBTSfDR/4i4GFeZmtADJ+pH0miPfBY/
Q+zEkWfC9DZoXJcVtknTHmgh9pF2MPs4vMp9OAn4+dpkJTRhXIP1Qwnh+PSRa8deBVr/Yum2tiZQ
GdVbJaq3wCzp0fqaMIfrjKgAdajHjOMo100sQLnaBr1sLqh1Za+GNbWAL6r4opKpeyirPHxgtdBW
QYGxvQlCRV2/RrVTA6sp2hIdmaoJy9UxmGisb8dWhhwlGx/5WGCMD6qJ/IwH1N+JYm3n8mho/pFJ
MxCyUkRoUkQw3xY86uAbjOMsEM3kmOWNpki0IWi6A8bQFAkrTC/qceOadV/sYwdNGzLMomULRmuw
IvO1nMBqTVGLzwo/eZ+XiNgrVr33RB8ClFtDi4ItgwqA7zu7VHGTHRBGp3f0j+gxVHW+C1EgLKlF
FzvEnUCKUPE92U0w3Yy5VbyUdSY3FJAx/aL2wbriY6f1/Po1HZs3N42I3wlQMsoGbqc3t6BZJHZ6
nOGBaQtu4d7vchoOvRPCXYqplmnuUxDau7qjuBapnZH2j3o37VqTO6JH62FVFGmzbljw97WHMp+S
Y7XwQ4AnZmhfUBVHWMSXbEzXQWVfeeiSDFWz8vNxcOBSB8lFKZ7Sh1GLNqJCt8X3W4t+bwfaVhrG
wbATYvcKEzeD5fTHUA9/2TFmBW+anmhqbs0uvfPmfTyTAVUKF4UWzbsrlDUXQUcrt/Nq/ErRkDw5
7JUXHh3kcSFS18HWqh4MWtdcoZofWefCvDGylZYgheqMq9bkMOO1wQsqdKzM6oJwW8BK4bpIwqvK
eXZKrnCt894LIkDd0eI6bwQrjHMrDQn0iuUf53NesISaw6M3mG8lZeIgm+4bP/whTUpBOmoGZMZO
mz4VMBNobF1m2nDN2okk3jY2oV+OazlZ2s4Vto/vGOuSxF23m0DGLCo1JCvU8fdR293Vlvecx6hO
vOEgNe8mSfp44VQN+s0ApfhUub/Yk+59Gf9EP6HydBNlxjZthh1K7h70a7WprCxcCk0/mGFPmYn/
f5kNNw56GGUaFGCLdG8NibiutTbbhKyyGDkwLQZtIlA+93QHcUwMDSb3MbxyOVtVQHfdOHmvhngJ
Qm0b+NVRFRgSrVriQxrXYxb8bIX8DYuJKkl46U3YRS0yfEO6EdAt2nA7BD9SxL12l7C46Nu+c56t
IbuuTQD8uZ7WmP40jM/NLw1kllF7XF3EpS7UVhs8WnrGuKF5tNKqaTcXFmSh3SWKEOkCv29psG2U
yCbSVONa/m4g5zPLMjw0bOdGJx8thTR1rvU0enwIyxjch4bam73wsQyKx7LnslwnxU1j0QVFQnJt
hmhmUqgeC8+JriY93Rgok1lDo6u+qI6CEuoiS4wVLV4HWZf3EmvdEQR1uQYClq269KqdsWi2PMBv
uhSVu/GzfFeMtBKUOV3FunPpTpwtQ3eT2OkmT63HJsxfJNqzBfWHGxLdlxGmKTFOz5PXLQpJJ9Qd
L2NYilrRXdDJ3gqYtWlu0WeVWFymfa1bs6JQO/ijvbWhc0kq4aWOH4MvoTQvdQtgcEWX3aVpie08
jadVIcdNU1Z74kkxNDs4O8JY+JtGRXfCT+6zLhgXfV5LlBj1dZ1iXybDgDfKVcnw1llZb2XcUnkk
EIA5NGoLmtFIF4ybyrb2RoYyvCVdvG+v8EMfK9GvYXMuOhBwptldNkX04Hv2eqgdubfLad5VtmUX
p8tQQNidDPbuCr93JX+Xo3ZU6MY19NJI1rm/+CNa1bq2HyOz/JXZ7q+umm5z0d/qeQAnKE1fh8z6
yVFaLQuEv4sUw+3ahljBZ1hhKIjqcUGrq1+iQKHcE05Xk1seNQp6cBXHg10nHWfpykCK31Nqw1i3
RLdxMEeoQsnUTstAz9fKc360PolTbb9v0vrCSmL62Xr+mHHlzfzZM+3HFIuK+0LUu8q0wHqUOGmA
z94KLblvvABIWpKvkkBeeq13PcSoXBq9N48V1dqtZWOM76FT4b2hZaqN8bXrN3fCbneaH/a/cCpb
lDIIMu1L96eaSgmHKZSIG9OYPorx4rkjLMGoW0x98bMr44fYy9BCmeIhsEdtmU6tvTCN/q6hm3ij
Ys3eRr2HiwPqqjtAnzEy7ZA5KWUqz8q20CnE02DUMLNBYgSLMTTn7lw6oaKjBh8Ny8LX1HXtpeXF
4JRsmrrm3hiTbxYUKFOhXfRlKLlW2Hr2GnRzk84ETDv80POJCe5FiuJ81yPtguOcwkNz5yIvrjkD
fiqRA8AsMRg9S3OQw3EQk0B55wn+TxW0uZ9pkrgYNv3GWulpawGcA874Pk1at0to7/+MPDRJgOrs
9FWXEWYilnQ9oqkeec9VkOl/arN0i4tYzCwEcpt0+gYeylHTTh51f8BxomFgSkjpwfjFgW/KsvnT
hp7bNRFw5XHQW+9AM79MdzGckX1dlZgMrUAsYJpzhraxBk8D6CWIUNku47QANgp3PgbcZJXGIyqO
mgb4NgiTO5qVzhYEjHPpF4a+5qICRnPWflNqTbYDJIsnHzvZiwG8eeM2FMQrLAyHYVJIrzrAB3aY
gtSQRrRHs2K+ptOg5oO4vsyb7rcfNEtHelxZBXFEV6ZBr7Cy9eK3GY2YNPwi3amoaC450sDSTLbx
1D93nKUgGVvDg0elgKt1/BY38WPduEfbxlhVGiGAg1yCUen8QxGlD9HgvUV+o9a+0cNXHAtqDCht
OYc+okB2DnrQ0OrNs36JvZjzcUPwHRxBfZX6absmrHd2kKD1wLZOM9bPrF+JzkZe8rZXiom8w1qT
4BoB6gC1HtZ2kuVHC4EgFdN4oskAACUPc+5OgSSeRKM+ZWjVa5GW11XJJh8OfBi+gbuGu/o7nGN9
j4Xo1sA1vy8b4wf1YKDeOn2knPKOAjzbpA1yNDC1KOSLeuu6JM3Zgxti8y/jNTEbNF8c9zBKgGGd
JuA78/FukhGznFmF+FzdGuCS5izNMfuB+FrCoVRUaooIbkEY/gh7yCG17C5V0Ac4e8oQz/AcUuDA
sC3Y3ccQ9mNYpC/hELz2GQ3ydnLTnTPEOGUUTtoixm9a6zkQkCp4kgl16q7p8IFIRI+LGuf1GvR9
tsPALR8rPhN0X7nZLokBlRyMZ82jOybPAdlz4zpR0XgR1Ph0CmHnOyvM0SnbSXVHw5YioZqcm9HS
Door+m4spieQ8NkuFl13w9HOfasNlya1URJbWvRGCfEFgBn9oGF886mQWBsUQqgTyPUt4LHisB3q
Wc+WxXqSrkvRV+llCDzgJelH/DW2KjkDicSILyjtMKGa3oGC6lBtNdI5C2QUXACjlqp/yHHUay5A
ZmHHBh+LRAequzXrODjLbTnl0sNE8w4oBGi5KvCBiDS0OA9Zr6hmI3qFw1uZzfCsuuel0bc1bBYF
Fj0KVEYG5K2R1QXKSX5XFFqLto1CNkEEV07PTTuWQXH0K4D2rpdkl13tE/5DE1ilVrmhH08fMgA/
7lvFszIi6jy1tudHorJS5+QeNW6JBxZ6e4Y4YyaK0WrRYHAUafxggk/A4jRvwCxOy85XnFpy9MJ1
p1iKbesdTg2wfDE8xg3/YmPa96KOLMj2OUgsZ6iv7TLWF6VCbsCG/Rz0abX0VfXu2iaf1YTqJrG0
AhvT9MxJKebWYeGer9WfQUswxQ3TkULVUyTxXpuGuqlzgxt1jO8FXekmFoX/2nuxRPFMkdgTqFMF
fcWVCOyHUDNZ+8v6D/1buaEtmP92Mz4XeOr+AcR9tJ0K7LNdpA/LNMvtNZ+syb+rwqvA8Z+hnBEk
oBu/vdF1uIkBABIjLEnuQVDLYFCtZGohWY0UXHbAavmausnEORtTqD4Apsi6gfgCUdUvfeFUQPcQ
jc6y3WplUzFhq25YNYY4HfFgDq218Upqr4EJOMCadeKRpQfYndF/A7jpjZu878aLWEdP4tc2XSa/
oEAITwZMths7h5g2yQtS0PYyMgsd1JaNVE/ZzS7viuQggLf9MIUYKNVq1oNPJtlPkxgLqmFthOCh
SXaTo4xNlRfOkz/KbNcFKH1ERPdZjZl2lHqaweF36t9d5U9XzsTvUXh1dahjF+ucVbt3aoCsFAYJ
fivfcznJVuVDb+X2BbfO8iLHlXxXVWSlkaBkeYhHNPhnABRnatRg31VJ0lykozcd3LbC1KxnlNbH
vKK3mIxtOkNwW6IuNFdamzCQKM5yuD+4tzIph61BA+XFI82F2nnZy20nrArvhdv8CA2U2MuiRjlJ
yRHvgadFFLsp//RUoKylNksgwaaD9UgbY26r0ek4Kl+r2SFAjCuD6RtYHGzgqFPH9NtNEStcsAky
WGFDBPHEzDpReZPbYI8SwX+rCntXNcFzl2raSywov3cJaihKbyTgwDmz/PcmoA6pN165VqNtr3Kr
8m6FRCVJekGxrANZbwcN0b6iWvfY9JOx7luu596QhkujGNttU5ouLt8pfDZHD6CLcDPajaHVYQ3z
WAghK3gvohin313TxwCOgrDn8A7povfMDDl7rN+FWWncR6ofd5Y9Jn9UZNYY6SQzb9lXoXXpBjK+
aCcR7hDmGFdaXPbAlDL3NrfLAoNZrXA6AxqjIg1psM9ovHN4JGWIzv6IIzDk9rYa62Fcdq0ToXQZ
Oduj6XrsbKFuAQmavwZE3fD1c7+g01fYuTwOSVE/J6qG9QK00GCn0qYbs3GMXZMVNJeQZ/kNReZE
3PSAFdeG0ah7YXScIUeTFgJzoygwm/rek4qyzCP7JZ+/dce67RyLI00IUEErjeDYTGm1ckBarvVa
dc9Sn0nVdqc3t6Ep7AMv0F/5Wm7Fa6H78qJqfd2D61ki7YxHFhsKZZl50QcJrnOjZIvmVt/1jC3C
EgZEYnCGRAQuLlK6c5swF1y5OXXceCzWb7qWlhW28VIzl0D2it9pyvlpXeRZNm58a5D5IgkE8hdD
NnKWjMh1HSX2BvPJ+KLFCPlsgu8XUzorqv1MHfEoVntlDrM0EmjN1HrFofcn2HdYKnzkcVO46dI2
Q5Y6iJvQBoTlhWGyq7knoAocreqHq6lcrv4fBSyRBAmwGsfYZJVcah4EyYjbPlBSCdRNA5vBNYH8
gVU+qL2a/bY29mLMqfPy7cGK9SSnKW55YXgXgY4TxoNTA5AyWEOG1b9PQCJZz7ElcUGGJU/jXpGf
+mHKfr2pVupWXHtbvCz0xvfqmgbxIby3vxnQMEjk+pwiST/AsSg0ceMgefEkAokehfJTgfKYMvGK
FtMiBq60GF5de1H2t6z9amFvwUUum20DbIUO5MqNtoSmGOnim2c/k+rlIEIWDpxcUxensYz2VKrM
aPhT6vWwUsuEs+ERSq13z3nDvMjWeFBH8CvfpDTOwV0nL8Bhu3DJ47YwYztzRtSHVD5jdCOdjhiZ
Uxpc3dYvNkYi3ix93IdF/RCrep8X4yYbuuPXj3smUOzTuCcJfTIg1zcARbgxquye25lJvxhPSfuX
Uta+sLL44usB53/wHw/q2HzurqNs6/SXJipe8+Cl8Usn3o84c6/pHKzirHmuoAl9PdSZ5DCHSfy/
oeZJ9+GdhhkemToyms1YDiG0pmEvanphWZddz85fOo4zgrmMbr4e9kyc16dh5edhPWd0dU1j2Cx8
jEFSONdj738zS89N0o+PNv/3D48GGEgZId3RzZSN92HT7qw6/iZE77shTmZknvpwfmN+qNZ0X7lj
v+ehufq/vamTyccdcgSzC/YULsUl6So/NFxMtAW+Teo7OxMI53Vcl+hYJU4CAd0EwDa4VzQrhwrf
PszOYNWCRF5nG2cvbyEtECWa2rvkGC3iFezj71aVsy/TtQH/EERpIDz6/HsNSe4aklPhBt/HNvCK
JRnA669f5tkV5MMQJy8zL1RhVo3FSS9O2eIFIE/EblH4VFOd4KpzXeJuiKL88uthxfl3+/ejnbzb
XkbaWHWc++elG+NYvfB+UDJRj9POWXVLZ+H/nA7lfWEv4813yXnfvdb5b/vwGUx1mgFIYuwIrnEb
6VuV2f8+nM8xP7zWk8TFOrVaz27tZuPIn7LG9+G9dP03EeBn18S/x3Dn2L4PjzF4lT5wEgD/W4l3
Y+ISAfA0cNpllcq3r3+ub96Ye7LR5nVraJrORPRph4z9IUY79PUI53YUSzjzV0ZILx/c54fpS8PK
vMRlqifW78lUeP3tjkucc9RCLvfS/Q8vj03TkLayhPmPTMPKdkbODhrrlCG3Mz0ijgx6fo8F8L2v
n+zcu/s40sl+kmCoHYqekcyimBWGuDEidCFfDyLmf+XzBmkKXbeUkqY1L/HzX/FhMjQE7NSta8Pn
htocR8NVl8dwcCwitK5MMobaPNzTJr2daIP5ZBMN36XA/rUafvUXnCxWJagA5rzbbozUuQ/rjuyI
/kLq3X6KSasJYTnYEPdG6zFFp5Zjfsqn64IbimqxlJcTiBcCHnT1zcFhHvWrv+pkfQsQixd1xl9F
oxmyLugBJPoVSpev3/8/f+TPr/9kORNoOMy8YxieAL/nVYTy++sR/vm1fx7hZNEaAixNYzGMGzkO
0xMWqcfATK+nypsuLaf+Znn+59c4D+YS7GVKqNHG6ffeNUGJG6HbZDpanr9YUNmSbAB8RPqi67xv
slO/G+7kEwnAplJ0ge3hoOriYkOgUbHMcUrb2U1JpfTrNynnteR0Thi20PnWMIyRWPz5W6ld0/X8
kmij0UWnmlwhxEYDNBe/nijc7VKI051sLwzZ46+E1KdmoASaGzSekX3ZG+N+Fv8URHKO13H8SBCJ
oQjgqn5HAAlSvQFaay11w1mWur3yqmZJJY6uI4E4ZCEI+nBfP49xbo4btu045Js7c+bu5+eZDBxY
5A12mzDFbzDrJmLY9fvCfrQE0KbmPmuRNLbxZUW0AOR/mtYQ2eEzuvE+hLAhaF2WPvyZloJavBBF
A24epkSibykvHhvdv/v6L/7uDz75KKHvDtJMM0iqE+Lve1lANPtmCDFP0ZMf2QCyoONX4cJAqu3n
l6Iak/bI6PebKezBgUI600IqxZ2g/ENeH4082lMOgIV0pIppincl0m++ojOfLH8CLCmTHCf+jJPf
xUvdlOQEFw5R9+g2eMj0lUPb1AnNb2b0mff5aaCT9xmGncsL1SAli/oG3BQ2c4G6pf5mk/lumJNF
DkrZqLR5mMHjGNwW4y89xmHmTPLHv54fn57nZK3TLOznSclAnqOvPe+tsX7GZJv++0E4f1JO1aVr
stp9niAkawaJXed4YlJi+bauUEfUcd9clM9NAduVQrmuxYJzWhYwXB+mbdL0CAm6lY/QGwUjSFzq
eon4D5PA0ZllLASGaZzeVgjGS30fUd5mcOVd45H7EWcPvin/9cFpDpv+e5iT38Z088Jt9YH6Xfs6
ti9onInieI9JzPz65zn35hwlDFOarqKcdPLxOACkgGWM/aaIrtryLpb2fZ4Ct3Xq7dcDndl8mAR/
DzT/IR9OTn2WDWUKqHnTTQG5hjeKIncwsf9gUsB28PVgZ84JhmM5CP8kq7VxOum0QiZdLkCTWZhS
FJHUw/T89Qhn3xuh56Zt8Fj/uLTCrKYEV6NmHIyrouUmFd3Y3rjqk4evxzn7JB/GOZkHCPWiAbZ0
txHYL1EEQGb/5ts5+8OA1uXyrRtnbr8VsKF4Xj7rik5dVWBfOqS2Q2D87Zh/c0w8+9b4Ri1z/lT5
ej5PAoejcQozuof7eDei4sgRsVimgcW8X/+H9/ZhJOPzSFXXQFXQWNs651XX/tTTn6///XOLNAWL
/z3JyUVqcsdOtTVPgox/r+dUoSOU6eM3hcfv3tc8Oz58NKhrHQmuot/M3SISTUx04Rwdyvi/bG0f
H+dkGQBcLNOhYiAHnmjhvFe5Ccn9/et3Js69NBfzki11Oh7W6QlKDwriwuqINIile63/GF+Ct2Bl
/Qye3Bc2OKq3t7CCJvnNYnB2VAwgOjRGjgind96Bk3xFZQcfjRBLd7zKNHye/76GxD/9YZCTXyqm
4QdaFktUb9VHheW7arUfX7++cx+qqzhHWw6LNVSnz5PBMjwrzhA4bdwoNt5xiwSHLjLJgG9Q+MaO
ihGAoJf+etBz6w9nXQELwmAHN0/meR+oadTSmC92IJDX1i+zOvxmiHkJOz1CcqDWdV1ZpCif3hPI
y45GzOU43Z34TxST8NjX+ISDV/hOByRIdwkIqf8yJ/4e87So00yegOjAzzX6aAInsO2HInv8L6/u
f891Ws2JqPgpoRijzmpcnRtTu/96gLMT+8NDnKxxlPXSLkR1RySAWmbRT+n0q876pmB+9oTPWu2g
hxe2/Me1B1Ek4rKi7jearK57wtpCZ5ZAkENXhY/9lOz50vfY6fdjk9/LDnja1095bg38OP783z+s
gaHmWKg4Z1P14G1K8wivYTVoN9p35cqzn9eH5zz5vMBKVWXg8JymTTTHEYRiHmB5sdyl//b1E535
3aQukDXQxdKV/tfF+cMTgdTOOt/itIr0xcvWMaITfrpvZriYD9Ynn9WnUU5WJNWEEuAFB9X0j3yL
74Yr/zJeN7tw7++jpxLH+nJYTutuS+qpGS3kN2v9mbfJ6K5rKEMqQ+knO70MUj8hz4C8t54sDnxo
3vhckI+QeyRiA7b/+o2eWaUk79GiY8UdkNbo5zmCloQARYxmm2nQWlrm1XOZed+cXc60QU2pc5p0
qNXww502xyjNZmPsMAiyUqIiVzPKcGFcyFVdEkq0AD5+D4BlhSdg422m5bjCOLDJn/7Dk374I06+
eR+hVkHCG+d1CbOxiQnpzf/Ly/wwxMnLzGzkavnY89Ol4Qr4zG1dgRb4+jHOHQU+vcyT2Rn7XaQa
aLUb+75fl8f+wEuEX3kI98az2lRL9BE9lI5vtpqz8+TDo81f5ocvry2dHskPoxLakNcKymL3zWol
zixXnx7sZLmqYzuPdZshnJfkoT2Oj92r9x482Yd2pW2LC3UZ3pevqJy+fp9nP3bqMKbpcop3Tm+l
dYn+02gmlhQ68yVKqhwdHS7fRVZcZ2NJanCy6hF2fz3q2YUMtBe3IMdVlnmyZKahJo3EV9zpKlLO
fbI5sOhU39xPzv1mQsclCbfNksbpaolYE82ir/NRjSRHOvkfOhXfTflzq5XQTYfYAAKOrdPVymtV
lY/o2zf+0LzHhX2lo9MhIHV4dgmplOF3e825FycMqXPBVy7/O1kdG0KK1SgZrza131UQwy2CXO77
+jc/0LnJ+HGck9Ui1AJlD/n87nyI5gpb8gLh3C9rCB9L2M/fTMIzBzn8gpatkKZwlDutwlhVmqui
4Km4MCMSgXc1JwOr1sW2zV6jergKavP1FBRnp4eSFuoMurTI1T5/0qEqgo6M3X6D6mbjXyYYU/ek
nSzRtuMCXCKO/Nn9/HrMs0NabGyUtU0KDCfTPuE6UYUt2qpS7AUJwqnIv/ndvhvh5NavaitBtmyy
OqrkTer11qOX+s2vdXYJNnAD0c4yHJf7/+c3l8Pz9GC1DBs4lt0KxWC7nUNYF6issEwDcFiR+btO
ltb637++uWbiKkO4zJaTSenC8ENpCasqUXN4SLufyvG/7NUfxzh5tt4gQqXVZx7W2ttaWxKaxvWw
1zbDBuLMDgH0En89HtA98dDYZdcAJO++e84zH58NnFRIg2VZ/ONQwpJsY8JgZkp6A6QGHAuLkEsZ
vQSF+d1XcGZB+TTWPKE+bGwaXpfeHFmJzUW/nlbBslxOAkbIKlwift8hC8NNtTW/uRucfUJ0WPR1
2XT+UfyPDF3BpeAJbY3ifg3lQmoQDv1rDwDX15Pm7ANazBpdp83g2qffXCtM0hr4IozqDantFlsx
fpjvroV/LVEnh2Y6PCariatMkHMnw7ic/7OsdqjubsZ1ug42oB9IX8YKtwZDgA1k5T99/WBn3+GH
EU8+9SKUrVQ5I4IPudJbuaiYkIXvP7b+69cjnX2FHMhdMdcTzdOrvKgGyIGBD82JHNaseEqL55Fg
kP/bICcTMQvkOKUd2DofH6GqETITy5HZ91+PcmZ9xHTCWcd2LFvinz+Z7lDlCP/8/6Sd6ZLbSJKt
nwhm2Je/AAGSuaekVEr6A5NUEvYdIJannw+amS4SxCVu1bR1WZeZrOWMQIS7h/vxc6BGabt3pf0r
B51728Baox8LwKuVuWiNf7y0wHyyKsZ5hKbVvv9cf0U/6Uck25IT4BLzwlE3kpy1b4OiBhZNYBJX
mZQPHCMvtHCAWCn4SwHROJXqQW/zf/F1qIpbmjZDGQldl6tK4CIeRiUZPCVrHKXXwfntR+Dqtzdv
7eucW5mP/JkzGkPIf0EeEVgyDWwJlGJp+S/qbUwdUbGjkqjLVx2fQTwZyiQQvNqJKXZm1TPAwreX
Md/1pS+gY6Wp+Btc3NV7L5wmZRpzjoBSmL99A7llA77jfYmkMLMuwLxjWM7/hZ+b0QAzwFUxwbpe
7l2QqnBgnlhXIScgoF9SRs56bXJvL23tuFmEfYucF2NLVyAT+pOibgavEuDXTdBJkwvxZUqrZuMe
zT/3ag/PDM1H5ewoVEPeBEVdE3ZhUQmC+ndWmi91VzEkDhlnOxr3U8JgjLTVEFw7gucLXBx0httV
VM3QNVM7/wFEBWIzW5nnigneCmCCdWhtDLzE5dLqttOjyJAGr2P0N29e4G25/ZFW9g6XICM3J6ng
EpdNrEiuOgsiMvIkSIQTX3tE4ddAmbT+2VtQL3bGPkSZppnMrcfkWskPy5ZmUG02ZSLh5dIqOe9g
WeTkR5/1u3wXvSZ7WJh30mf5sPUSWsvfL2wtnEXZ0TCoa2z9D7icyUJbcFD6hvrKFm0EaHb+xsau
RXlTpPQGqo8uKznw5fpC5uP6TEdtqXd6t34pP4bP+q7bDS4seN+C53jD666EeMwplkL1VNev2h6D
mDSCIc76iPlLwEBYZsIF1rVuphxvn5hVQ7gOwjtZGWWIy3XpfiyULQNCYEyQE416hMtEEdnBQXOz
4LThqeSV554JeOk/1hZfrhDVSpR9rLU7cs6H9iXdDffGAT0XxMn3/t7wqkf1RfzZ74an8BB/iA8A
qX4xpnro3+X3rYO0tfbFN22MID/FEwQMuZLtYiX9dTLiAyyRSEbp1cYHnfdx4dUuVr7I2XLTb2Kr
Y+VWcbKJ3DAU7Wtj84G2tiRFYpRJo8iPo14sSaGWlBsj6tu9EzyJ2S59ydx0F9xZTuvCEENDGE59
R9h1Gy/DNcdzbnexvCZjRpvpwzn3aY/Nvj30nurJhy2cy5aZ+c/PYkOdIaQBjm82E79oh9Oh87KX
dt8dbl+KDTP6Er8rI/yRqJhJj+1ROrQHyHc9NDA3zKxeh7Nd0xfxgCzVMCjPDt7JC+Ces6VmXzzB
rfsR1gJIwKVDxVPim/RD/0QF+VA68CFW0C3IsL0iquqgHPcN/Q1kw/a317/2zmfOkKySSh3ObvnO
h3ynyypfH7wMMVUehyAn33gZirFr8TisPkF16foGijwbt2Q+nstbcm53EftDpWCO3NJIMlqk2Zvc
7XrrQczfeHvNQ45fNpaprJlTNZqjcxeA0Hx5nPQAgJraxejG19AHOaKb8Hxj6r/zxGCPuB6BZOui
SPPZuVqiJvOY0nkiaMuWbGDJoahEmuoJ2QTF7sAEcwLjcS5ARg8hzZ3elMwdhyX6n8p73QqbTZ7V
PT77AYurmpljAa9lAI8SBMseNLj+qz+ipdaGZv6hCOE1aqz6wNg6lfz+9EPqkW9VtZ9d2EyIR439
XZcj2aS1ibA34UF/ppdnuRsf5tpbgpKYy9IkE5ZOzfPyw8SDqqop4BPuueKlsW3C5ben54Uwp5Md
hbvsp8zEsWn/84tPXsa4Gu5TIoNfPuHMrlaGE8rgXpl9jVDqMEEb1ae3Ln4O/Zeo0eAX3giJK4kT
JnnCzVg0y7xqEbUwZXSMo0qwxmpvozq6IuOeCPJ1n7OKcNhNEOn7TPyj5HUPJgHBWX/LDV0fSbpg
yJT/6dfijxY5gBUH5Qg9oUTQqEF0OVrrgrCCL4p+5t5y5OcJti6Y/x3oBfWOImnp5M4/z3jmVhzJ
8Vz7ovq1+OSog+jRIPIjamjNqZ+ffky+D0VBV9/5qfjz9gG7DpOXxhZ+Bv1SuWceXPKE8E1S6Muh
jsCcOWzbW/DzlZ7qpanl5o6TMEFsKnnyHnlRGG0gD/rY/RI+1PfB0dq3DpRq8oMIIQRcEXbg/QuH
c/kDFjmXlOlQ5qatBOxIgEGQt6GMonjwSzh99zvTbcJvBqP6xtYA5NoVPv+ei0wEDl8YJFrWXaEh
zAiVN0FrFRlbDYTrUH25uoU3KydRLGOfL6nuzTvkRg+12z+0+61QvfLmuLSzyDxUvVObQsXOyYMC
DgVHD6n7aSe8hR8QT/TqwdaCu60x2pU4fGF1mYjoWib4DZIizO1KHjSDiD+kJxoWyR7G5R3XMewf
mo/bl/FP0fIySs2G5ykDSiVAcRfLbRnnV5v51Cof8wc4J4/9U/0c3RWO4WqGA3vGLvl6ekwfh63w
dP1EvjC8RNl0Pl1Jyee0ohHU2jEKpB9xCOZGXfM6BmKF4WSFKhDPq2WaXA8dolXhwOHUWwF+VQgV
Tcgok+avfmgU76TK/8bhaIrEHABYY0tf7KdWMT0+ISfrJQz9xye0XvQaudphpw/yt9u+beWpyuL+
tmUsstdK6Do9b0qJCTeequqsChXe6/EbAkC2pD/1/ucJLr4eFacuUByzhY0j/nT7N8y37ur4nP2E
RWLVpk2gSilBbbLkQ5ca0E3xL4mi31VKBhcZqqhQDd22uTK4eLnuRZNI0/sRvk/Wrb5W+T79C4aQ
neXmv7UnNO6hVp9eRy8+xHdh4Sjb6JVVf3e25GX8Qr+jjdUcNzt9iloGUqF926qy/ClSX+8rqZHI
IBnolYVTFXQoV8a0QtaD2UzBDh10P/TSi17DHYJrv7VXplwAslNFd3yXoR0Hip3o/fY+r95QU4V3
db44V6P9CeU41IxReZygoB3zr126lRKtRuczC4sPWfaaEooBFhoXtpjO8V+Dg3SYKzz174fok3VX
P4kH0/3Hy5rLZgyXz31hcfkWKEk5zdPE6ZFkA3F7XkYGzDVBOOxv21mLJBeGFqsThKhRJAND7c/s
89x3ax6jt/gdtRJP2Bee/GMzdokrn4y6HGBTKt8aid7C+8htgVyuOUpossbfjGDUbCmO+wSKVqXe
tx2ElruhE+MvAbywMEipvdsWyBTAsQGfpdq6gZrWDoMHqH0qir+LTNie0lLtINEZfp7KBpJ8E0b8
8T6std4dY8upa7Wbyc9CoH/QTtKHV/l/wKGby0nt6iJU6KR3XwRxehmqjuBZpa+iMbN1qYdZmgrV
oJ9wl6HUpjEEqo8fipLYZ6gR015y8huVWa9r+IkhLrVTwo9Rrfsw9wS6kxvDQZMQBxjHiEpLI72J
kvm9MCjx9EP0JE7ldz/J3osCAbKiQQdDCRGvSrPut6RCCqPBPK1liNuOQeyWSIY66gTIHZXiCTXS
Fl2qpv+BCutRSMyTmyG5AL2uCUnUhBiLD2FzK6UPlVV/KMPyQYSo1JG04At8WbAz9R1eNx29KkTF
WoOhURXKyiPLRUU+NaFy7O9qbRqcyrQyt49houv08uuklH/Rc4eosu/QnTOGrxUKkOFpVFytQoxb
kpEBu31GV3wZ6BzeIuC7LU7N/OdnZZZcqbWgV0bZG5Pqeyicfpm5/ymRknDDzspFv7CzSE1NYTS7
iIogTzwYs0RlHD9NYdvJthYCTRYbkILeP18ZU8yyCikHZ2nZrO1rC9W7EF2kLkNNt4YNYxRmZlGx
//h/M7TIS4POMkNNNyRvgJIUDho4IAX5U5ek5sYert1tsFTQjykmfe7ligTfKEEf1rKnGb+Mwji2
urjhj9dOA41tDChzb2HZOZVHrRLMtpW9Ug5tHQkXHzbnoKj+xUJAPFD0ZvLzeqwIaYIBtcwOvVgD
DtRwiqAONLee2/LKWxfPbaBLzgDizE1zebRLqQqZvz5BRg+WmwnnpkdXi2mfcYT5XEzMF6sfhj36
ve8n/gXCTdRgIsZaaob4a303NapjiHpqB/H4nNJ2Q8RQMWZtKQO5ocS5fYhW0qiLHzt/+7N7CItj
V9U1P3aY0r9UyGREP4HA3ALTTBCcZ0UrDeWk20ZXLyVHRjVE8PvKMlVNmzyjVTrI8NBqsZtV0bNa
WF6NEJQdlfKP28bWzhZkif9rbJmr1mPr+8GIsbJ5lLS76HQHyfBtE2v5MIN3f9tYJKNFEqJyk2JD
3ZdH1QEZpTmJw9yvA+v6W/rrnyNGSQ7O7MmXXw0WyP+xJ5/Qqv+uQ+5+e0UrrxfcpkGBin3TrtqI
+jTWPVVjyOj6tP0pFrXhBrlcPbVCaz6oYwMBXpX/85EYylSEYMs0/xhexIQpj+VqimXZaxB0RbGH
EP9ZKL/fXtmaMzs3sggIE3T9cP5jJCsktNGC4HVM0TC7bWQti75YyiKLtiZdHQP4z+lCUW87PcDV
Vb/kXv4xuIs4F82n6AXuyQd0Gz7yz1d0eDdywLUPaEmSOocgemF/Tuz5ve7y2qTeRnxFMaGpek/y
R1cNUcuchJ1ebmAr1u7YubWFFwn6ehAlBBRAdDb3Wdt/E8L4MMioS9/e1y07ixMCKqb26W7LnlTI
njAZDzDix7ZKWW/D0JqHYujXZPBH0q8pp6y+KrVARclDL7t3ESLnodVc1JWf0ZPd/Zs1mQqdEIh+
aP9e3uW8LvMGdQ6ia/3aRz+TrrILaQsTvTImwF8v/ceKtnix+3neMY3OglL4YxGf2ckOwlPPpac8
pF7xprKLNmOcX+E2b45ILiBOtM+drXuxfir//hULP5lYCYIYgUYANhGTJQPbI8TmmaXf26c6ejJS
Sdv4kKsnhnloFUFNKvrL3CUNIguZZej4S/VXY/HfA6pAtz/gWggF7PUfE4s8bGiyuiw6TISS9TmX
ofPVqtO3QvPvQ9k8NOLwCwXSjQrMqhezIKdiCA7GuSUWQkOvZTIHU4bgwHItX8lti1R3Y+9WjACC
YFiZ9giI3GWFLpXbQM/CUOEdhN4BQwnwkbq3926lV0URUKOZzFwOK1nOyJQkOW1uRRQ8J/Nd6LR3
VVB8FMBP35vERw5SOVSF9o4S1mGw9M+3ja+cDZoi0AfO5BlALhancZr6INKDRPGqYOCjKdG3UtR7
hH+jH7cNrYQD3uMi/t6i4UoKvbjjHHukaUIVTknRmuxqHHdVUXgKeqz+zNpejw6VO6cQujt9GB6r
yfAUvTsOQAkVCENzq97FbWntxqp4pCt/CGPEDNF/rtDS2zjMKxBDY8b/z9wZEgdsWbcUE00PkW2l
HuxNnuha9wB55I/anUZTv3zM3m/vzErmdGlucXkEnrcnOcMcJP0erLXvJarebrObW/vVe/7L3Mh3
r7/5pb3FlzgliA1ooTB6J+1nk/3UVJFhlGnj4qwU1bGiiSRQMtOnV83tJC4Fv40TBPXueld2zF/w
+9LkGr1+Fx8Kr3QsUN8bO3l9Wy9tzn9+FvE1Ua4ltHRUT7xTdYRVPFAFP1obQhpZ3k3dB9pPO//D
Vk9t/QOeLXXe8DOzExWPqSeDBMiAdOA3zcs9IXYQD/WCLPquObEb/9oyurXURQ6nDGHZDg3bmzU/
KvUpMz7c3sutv38OY2drSoG5aqU8133EzlbyJ8QBbxtYPYVnm7Y49RNa80rIAKsXwn2VGTXU+jmv
660sZvMcLk57PpghDOWcCUQUqYujuTefCgqBzFIU03uuvM6nonvfAllsGCZ+XO5gkfh6rRQYBnLV
Wa9WndxrXreHhD3aj546dUgsWm/iLnaNl63Tsba5Gsw/VJdmJOSyzNpmQuhrHdVPMal/T33xMdf7
b+lJfb39Da9TxPlmg+sAEUvZYhkdG5TwhqywNE8x0WkyU6QbSwcCXCdGReO2qdXtPLO1bFkxw0yQ
NAcI3dzRlT8rJyfu7MBNnOjB2Pu28dkX4NC3N8u6c6nishlwscblsLiBtP1UFKPO+TFsaJMc5Qco
Dtt8rm36HXfVRjRY+XKSpgDxlEAkkq0ufEmrjZZEaQBzbbHPGwoRkfoBUu7j7e2UV+43yCOKTRL8
wYAxFtciTAt/9GuYvOceB5qjNhqKH6Yf3aNxGD413yoneyPbd2qECmKu5swBsVde+tKdyo1IsXKI
zn+Jsrgn+QCrbFcUihcN3+rszZT/QucpEV9uL3gtqM+BSNZI5fSZ0fTyOqa5HqYoZPGy5vzMkht7
84g06U49UV+3I2/rCq5t8Lm9+c/PHKgc1YlvtJbsnYYicYQEYe9S2CoXbBlZnJYmK0+Zkc1GFJ8i
0tcuUXa3923LwiLO9LluoUuCBKnambvICncW4mO3Tawceb4MF0nUyEGN5VFM6lRVY5qkXsyM7D5o
pY+Ifx1EKfnnT2cD0LbJ4AB5HdndItmVhtaQ2hSJTNnQHofTZ7j6B9HcqOOubdi5Efnyuw9h3qpy
j5FsUnc0Ddx4q66xaoF3LLzfwM+vHj4KKm1+LZGzWzBHjkNjo8K84W3XPgklaBBTQNxVpikvF1EX
5qAMswwfjPHv0PXcR3H9egqCrRxgvtsL5yrzaIRtg9cVLFeLL6JZbWzIw+yF5L4+nkqrfUN9k8Zr
m2WvWSmiuWmpwAXB09tQvHUeE1mCOzWtdC+LKLIJfm7soiKJjlot9zbMHvTbYzFAmqYHbmxbk5j8
leUo7e0EWjqtPvQ7PfOVndgaFVoB0QB8Xi7rT1mRhU6gj6Cv0F2ykbyw0KuKc9jSJ7n6NJRl/VZI
mfgEx9jopC18P6NxCj6UWZbOktltuGM8TD12Q6/vUkGrZsWY7IhWZPshKHLdseBaQy0mLx90UQuf
RLGzUF7SYUO7fZnWklHZgtdVmmMyg0uLT2dGaVpogal4Q3mMpfJnEqANkebdPuxmDeGXMA12paHt
k/5ngZJyCtQ1tWAmvf0z1s7o+a+Y//zM+4162Y9ly69Qx/JXBLtgm2n/+P0PWxE8YqpCX4Z1LjLU
YEDqL7ICkn3E7OAkaBEtyraeMWvBCcAeyMF5xJ1M4HIdrY7ogxBUigdXpB2NlLTrftcEMeIFW5Nt
8+9d3gVG6anPiArknMsPp6t56vtRp3i1IfZfsjRBocQac6cwctOBh7LY4RB87/Z3WrvolJqhkAGM
SVtrsYmJj37gSRhYX5nehX6AcWUvq+3GRV87DudmFsl+iEiQMp4wY80kqvSNbM7u2+2lrH6qs6Us
MhoDuePsVGBDmTzLkF78032eam4bbs30rhqCDwkEK9n1Vc1EiacTkDxRQYUNeRmaK7behA/aSPGp
NMvD7VWt5b1ACjgXHEN4FJc5tipWKOMyO0L+WXzu3aaxmTRwyc3u+l0BSJxJg/1WhFlb4ZnNZa4d
ykXRpRk2G6gb6cq3KBOhAfIIsDByx/a0pW6wvkiiP/9hcP8Krg1Kojt1qj4vsjzOo+CqM4PEKRgc
Z0y++UPYbeVnK3wg3Oszm4szmSPKBx5XY5EueMNnehPPgC6czjPt5EVx1Xthl28OZq/dt3Oji0M6
9JPp1zJGB8PYm5V6l6BflTBkvHFqZi+/dCZndtRFUt1IVZuqOnbyB6j7g3vUVjzGMeGpY8aC6sve
dzcsznnNLYuLUD4A7fHbeTu15+xJZcw9e0Qs26ufCi/YbYWXFbzvxcdbUhW0nRhQceHAlD/lO/Fz
ehxYpAJ1/sjA2OlOcxlZOTZH/QAR7BZedM2Zne/tIsK2/shIP4fYK8bvg/EpybeYTLeOprqInoPV
qDWDZFSd7zrmQgKAL9Ai6A8D3EWKa+yFfbZjOOCv259wPnu3vuB8ds9itoJetqA37Gluhm9ilfQ2
lMA7lIEOoh7sE8VCi1V7Vqbiw227K1itOZIjmoPYGmouyyDbJWIxpiIDIvNNzNzANUEy3p+c4qh7
83RI9GPaeg3Ol3ux1guTswc8W+sEwxzDryGERkMiv5tToLjgJcWdrvsKSoOD+Vsefeqiqdh45VhB
0CN0WXHfav3oNVao/zJUP7FFQWkQV0waZNArBLlqcXoTB3Frg1YOHK0xGgRkVHQyl52OUcoFfwQi
5pnBa4s2axFskc2ufHoSRrCOc0edGefFpw954elVaPEEO0YHkHJ7bS+58fYo1kq+f2Fnse1Rjaz7
GGHnv0vd+XOB0vtOmNBpBPOMbrsNAcKrcGxSNPnsBhe85fbXPvz5ShcJTxaVYaQN/AKt+ITAjTNM
kytopZ33jydLdfVi6zKvfbxzg4sw08s55bMGg0EEsrz9EAHK27g/K+H6YlcXQcVnRHxE1k+h7D1X
ctrQjp+zx2AP6cgj5Ge2CY+KeC/k/5izyzg3u8wSEjWfQBEYitfK8rhThwB9XGHrJbrqHCRjfq8D
0gGxtIgrNcBB1ddZXPul+V0z9YjWzd5HIdQdd7LNIK1x3OJ8WP1kZyYXT3gfPb6sqH2ykTH6Nbbt
fWFFGwF6JQ8Afvr3qhYxBMHrZohiHi8dpS/ek+lLPMj3U1gFG3F5ay3zn585OqGYGsEHPeXFAfx3
teiNM8Tz9gFcXQwVNfyGYUACs/AeTZn7ZRonqqdn4+c4kF579XO3VRhdXciZkYXrSMLG10IZI1at
2UbxroobTB9bBhaeISgVIYJ9gfck89A1oC9lC2i2FtepPP29UQtfADJfNcoRE70jorDtlp1tyLvc
m/NOjRm43JVzO68Yx7K3Pd/qTQJqpuLm4YSj6HJ5FE4lYu5SyrGugOOgeO9kbvz8R2yocyLG0Jw5
qdjyt/8Pq/SXdcY/AYQunNMQRz7ay1htd6cdpZXcy/aRI9W2sJ9H3Hy3fNxK0NbOoyz/x6S0SH5r
Mw3BN80uF25hcEG23Eg20hO3T/1aJDm3sthOXiuqb4En8dSsCz1D7wTLGU6KfuTldHrtulP8WLSC
ctehmrrxnF4r8tCy/HuFCw81VKZYSyK24WtGGfmQ8lSSJjv+kRwlVzxMvVNt4fvmv3KZMZ2bXHis
QIy1wBoxOd6Ze9UdDq1d7YrjPL+LGrVze29Xb8q5tYXbspIJdd3uz6kJPqg8BecByfSHldntQbVP
buVFz0wU6s2GK1trE6B1xtiHDHcN1DILL6CWigUAL/rTLqxt2ZUOmVO6DVRk/1/XY/UQnZlbeIQ6
0PqsmTCX6qUOLF45AshwJUFLdxoIR9voW68ITtHG/q7le+erXFxKfUbK140FEdApdSWtuUdDnrHb
RvMKPX8zUL8h969lGyRPt3FtZj99dY5gOprpl6kwL6fxW7CPhcjj1KsyTXyxxKrdKYUwD74KmZNU
4fvGSVp1BrCJwKMHzNZcBicWhwS7wA7PfR9pd4x3vfCHSU9xYtuJnrk+P26bXN3cM4uLSKUZfV36
g6jOaiQAy0oZbe581ynlVynVXks5UsB2pw+ZJny5bXhrqYuza41KlikWSw1F6aGvYmrQj0yAbe3o
WqCcWcf/d0cXZ1ZP1TZXep5raNzDQsM0aOkK+c4S3RMTi5rDs0m1s/xwe3ErmHKDbqXFNBRMLfRw
FllGcvJbAza9+WZCiugmhyB2Iv9LsxfAyvS7MPjUOvKBPmVidx+N76G7FVbW1g1ZPRktjVOg7QsP
GOaDbpUy60YE2IF21RGHf5NJwYZATwcwlnFV7Bt5BgunlMsRI94qMgkaN04vbpzP+RgsbyAVZskC
/s/Y//JGDLHVnCKpUr2gqeLPgxpLdFSCdJdECcxZRS8edXnsNzzO6uYZsO3MMMFrEoimhJrT1xu+
nlF+OEnVe2RsAQLnc7dc18zCD98oMzVXzGNoaRvplIyqN+TJfZvmtl/90KyD7H+YAFNntfJ6+0Su
XTcVgBjSOQwJsix+z1lqjWh7XaIoxcdqNVtRDwUTQrGyEXfX3CWcrUDddSQGpKW7HKam59hNpL2+
+tRYUeeCEn2QpjRyaAR+ur2itZNB3oKOATMb19N5hWRV3DFhYAbllyzVr4oM15PiZgIj9Wa78Xxc
WZmKtA006xTTrmGPHTO6cC1ZqpePw3cRNNN3+EdLNKil/mnQtQ3fuHL+sGZQ3uB4XBP7EgPkqmD8
xktr8yiO7VEv/oWDujAxZ1Bn54FIzkClj4kZUlF201EjPbEqVBz53/GzBMSi/VHtGOvWIzupcVrp
6VVy6z0s71tp98qXvPgtC1+FdHpQGGghe8kw7qcWueuoQwF9cpUuAki51btay9fI7WnDMTQLpGSZ
5ceFX2pIxEP1cDBfrS8qdEjTj/odV2LHT8rnYgdf7ZuwcVzXvumZ0WWePwVTZgQDELJ6+mUgppht
OMqtv3+R4UdJdIpTAoEnMlodo3psSRs9zK19+5OOnp0ZY8gHuszsm/yafdciu7pLdzNpxQSNhX36
rDipC9FaaCtfb9/0tcsH+98cxkwG9ZaCLwx8dlpKudLT4+murazfgcFUZQn+/tRuKWOuEDAhMqoz
40hjh0HHJfR3CPUsKAN/RsKVUWPutB6pwzYSPs7nsvd3UyQe8iL/XvrdXnZ0p/pluQiAWAPgI0Hw
/N7yUlhs5Y/+KJ5sOc8KoPJys2vGj7IdumaweX1WtweybB6H/OarfhSTD2FQyKeRisY+1jJ7KMOj
OfkudOQbcXHNEgiIeWCYgjTzRpdOwwzCopJ8vGCr+V9jsX0z7Tx4bcbd7e+9dpRRJFLp8fK0ofNz
aabUtLLppVHztEQbbD1JXiq+1r8yMg9+SiBTQAReGskgzzFrf9C8mPnL2L/v9N+3V7FC40NSpPxt
YV7m2XWpy+DU9orPcK9r7qVd6pXv/oO2p2ZziLbGc9ce2XBzcVyJiFQ6l5XHRo/L2ByB4s3+HGaV
xIF75M9EmzSrc6jbWMOVjAKLBF/WiJTlEnguJ6MxmRx7Lkp9BN448fiUYBzodr49Q8/9J8ETtvB3
W0bntOpsT9tACtRoXmY69kyPuzUUbJstrZV4dLGyxYMzKSLE/wJRR2TOsjMzPEik6vJrk35lLnyj
OrJypWb0JM8T3pjXDLSn02BqghlOHtDCo2C9GzJNpL51SjHYKBmuZJxgowChoGyiXhPRRqLanwrw
PF4jJC9RAHipOz1lcd/b5ZAgmxHEr52Zlt4/vwUXZheJRjKiNBzCPUYppnrK/pRidLv4NDdat/KI
1UtwvsTFne5bTVCLXNF4dU3e8JDvqjfjaXxJfyPE65awfe9vL27tNJ7bW97wtC1PYokPiazmwDAU
Ys4nOBSattwwtPJKZxN5iqCByYtkmb1HmhDIWZhOXj1WoKB0u09wKsxByDHVs7DbiYV8MNNuw+yf
pGTxSmHWh9oWT0mIcZbNTjFOqjHuJN2TjA/0ORNimf6cty9BsKvzu2Z6VP2NWL9Wgr0wOV+YsxuO
mkCJoigQZq3amfvTEQ683FY+iB9hoP8gueZ7/bb1GdfqaBc2Z4dwZrNKwfYHvTqfUZr0pT1XKFsb
Klfd5ubvtwqGqzfxbFcXTixSh8hXWk1jnDpwpAxojPajlb/1w0+KlnaebfSPV8KpBm+eBmiVYHrF
ABzLfczAm655fvg7jCVbrtN/c8nPTCyT28pSJvKSYfK6ljn4MT5mKFEJxjfRf5Wh2ZHC03Ewe0g4
7oog33h0rn49VgUaByaC645zE2lpmQeTztdLnkqvePQPozf320qnP2xNRK5FdXbzb2uL80lDp0LY
mzx7NHxvaE6yrRvMgfmJLrqNZABBGBw5iiv71Kj9sffjz4UvbrxG1zLxix+xOLB1w7iGmBIGZxBC
6KDOk9tNfzBf5iH2kbLWBLcKTwBqz++3Xd78Ny89wqzjR4FS1aWrOeW8U4IuHzlMTfkXtFGV8BDq
bwjrOH2obGSbq67g3NbCvQJFN6IBliyksuS79K/Ene61D8YjbQNH99p98Lwli7W+r2erW2SeFjTY
J1HkKMUPwXf9Ljr0bxDJPCpP1uPJTYFP7MSD/7SFZVkLI+frXBypLi5F8EiESHVqXgx0h2knfAKJ
v0WnsWVncWr8DCLjgpqll1imreeCDQmh3Vu5ffuIbJlZuDfadlamaLWO8vQIn1hoZ0Zj99PP21bW
QuLM1mbC3P8HiHrps/uoGeN64jHKbKQ9yNPXqVKPdfxXnWY2XBXuSdce5U36jdUU49zscnEWktp1
zAnp79S76QHmiF3+R5arOdb7/t3auOmrvvtslYtUNNSrMVQFJBbqotlpYvKzrKsvtzdyDc84s3r8
707+qWWfRT8o7ltRHLlmKuSzD8IzKpC7+CMENegfgcZI7dMH+RDu/49WF/UKeYotyhW4MFoqX9QU
PsHM9V8wishD8pA+nfaDCvfl1jzp+mopg2rwH8zcbIscsRClSK5DVjuzNvYfxreucNp7A/yWcKe8
nR7RJn0cNpKa5Y2gbo2iIHPZEPxDqL5ESyunsYfPVdW9aXwK6zvTfC71jez+zwPv3DHPNliWwfMP
53xV1BKGdEB+QtY962P6Ij20iEs89fvh/X8a9vv6O23s6AU285dkR6hwrcPtLzp7qRs/YJkDjIog
+AkER55aBPbUHZXgoYZetC4/3LYz37ArO/QDqc3wirlSH5GtTBCQVdE9v4aaw3ivIs0NtB9hELh9
P9ptL2/FoSUQ7M/Wnllc+Oeqa6MxA3PPS7c9ls+Zc7KN1/AgHpSNTO0q4i0tLTx034xpXUWFjmRC
eURHHfGguXfduiE0u+gZCrutXPTKoc0mzVmfgWAOg99yMmHs+n6WCoZo4kG/s+4nZBN+Dk70Ms+P
I5qwsZfy2imxeFLM3AEMty3ZMyi8BWIYcRVOnvDTf1UTJDAnWIWTVyYIn+mO7YUPjEkek5f6rnwz
keG8iw+1Y71st8jWbuXZT1lSbOS+pAS+ZepeZfSym4i16eQnw/CSMdvSEV8Gq3mT54Qfhiko769Y
LU5ZaSAqoODskLYyVV5PkWQrAllTEtkn/1HMH+DYc29flD+zaMubcm51Eaty5CmkHnotXGx+rI+i
5UiA7eIXZTcdDDf6FZp2sCdFfIndFJpByfXf5UNdgR6I3WBn7OpNFv2rBGu5EYt4llaTiDIqP2n6
6fO48z8jovbm706O6KWWE9+3TrSzdsXGTvx5H9/YiWWIU6CLZuYZs+lDAd+fLbxX+2zffe12aNd+
Mz31IN8Hz/l+qyKxDN9/lmupdBLBMV3TfpTKCYloozG8ITZrRyz8N1MaN/Hzc6i8Wh3Tb8ymQX1D
oeAyFVKhDOrqFOrapthXUefUfbZnBscu89+GP9hNAsxSsGAxSMatcUh5/rtv2V7k6FWVoH5lzazA
z1AefhHCnYZkKLjHmRLYVqDU+my8RvsYdQvH4CtnMQPsoMaSdiPrXN/qvzdhvu1nWUxxoh1pqTGQ
HwEEeiLa4BR3ty/U0nextTq1M64vYYfy9+I+TVpayIyIJXsxnx5leXRgId6d1G/Taauce7Wtf0zN
AgREc6q6y+q0kNdtCbIn2c/aMqozHfU7WObupfuC0qon3Vtu8pBkTval383qHWWy495mJaoot5e8
3NX//h1wKiHazYjeVTckBhnWRfOSx+p57IsvoaptZIJru2qZaG9SAKUSukyOBrn241Bvkr1UPI+F
7IxxavvSSyD9UzAPazEgraFiTe5gXdEi5pNSQ1xjJXslGr+LWUe6wBhmoJjRDgLA4z/eOIwxBgV/
ITX5ZZqpdUNZQDOX7jtDPxgwhbbxFlvEyrcB3QFfgjn/cxVK0ynKBbFM070Wpbsual6rqttADWyY
WIZISDuahi+f7iM9zj3Fp6PUxJW68chZBuL5wyAlCI5EMrR5pvDy6kpjFjdiz0LimG5ZCAFtdCo/
9vkmLcPSUc6GVIilRGYTkHtbonI6GD6R0pjSvW+o/aN1Kkcv8pPaVoMWhQ91SnaZnKO5cuosNzCF
3NGFzvo4leGWUvD1vvIaAPI4M16YyA8unFU05WMnpEK0L7W/DPVbXH+/ffrmHTv3yuaMHkCkhYFr
hQ7UclJSCAa9HmMj3luj/N0I5E//Rdp37UYOK9t+kQAlKrwqdrdDO47teRE8SZkSlamvv0ve52y3
1TpNzFxgDAxgwCWmYrFq1VqFZqI5mM8e6E6Z10RcQEN0fogXuMJydWsAsyDT+HUJG0aR+9KiLBx4
dQCH8INKZd/kst8YRBD/i0wtc3vi6CeT8ElpsjzMCsn0NDtrnK7XINbEd105iiD953vz68BWK2XH
pVSAcjELc2Ce0XThNdC/yH9cXq6N7fBl9pYhnwyp5oxNaIPOwrJLPV5UPgfq+bKJjR2BuxEqGiio
LhWg1QKpcTTKjaTmYSVBIkmyfTK0QG/n4NVNXKWYBObOkrLYgV/srVapKaySoGWbfVxgCy159QzB
KUTz1AefoWBLbCwSNNEWrB2YrPGznPuT+TOlrmwzklZh3mQOVX6AMcrN/7aF+2NEJ0bUr0akqtDm
OE0QYsntc5v1nmnlAoSFaByrRerlkbQayaoQijOehDajsb0vROSnmzvhZByrlemMUksjHldh1uyo
YjsxsVw4KzdLX4dKVMrfHBGge/gDwICfIZTVdojNMqJViK5q4kKb1AcFd+qg3iRIsZy9Yz+WB64d
tU08ts64aHLE3zPaw4tQJtmeg6DRScicOigXh9DbhBhuq+0yw34qG2nfxfyXQusn3mZ7w4oEvnBz
gk++ZHWa1YFWmW50RRg3SQTV2umYaNFxUHgLEWArUI2idi8f7rO8wXrwyyedHIBqsElvabhBaVPJ
jjzl+tWiJe3msgrKunGqnKJXJ7fjYCtPePYnl8rSodP0ENkAbTZR3XkxVUSvn+3F/1ySVbwcaQmD
j+6LMM8VxS148W3g+XtjFI1/efzLH1pdd7hFPw2tXpUxk4dYU2gRlqhfR5nsAfjqgQ/XJW3r6gMB
l7vkXDa5OTa0iUBXD5bP1FDGJp6mjBIW6rQ/0gF8S5NxM4yyYGUFZtZta0kV6xNp5iosKeqSiT3e
kDZ/t6viXzzP53DWxFFcz2aT6RiObLOQsh0v2jBPBHHe5sE4MbLyoLPSaDroiXEwWuJPFaSwh6su
PqpQymkTkW7Xxp26iNTA5UBeBRii1ZHIkwwWLATgSTwkrs7T4kpGyU5w82wEIwh70BigLf/OKDdQ
+CTyVHH4Nwssen3DcTsokmMV5pXBTIFjERlbOZYaQDhwKzRFiLg82UMMoLuCKAYN8IWRrxUZExwr
kb3VFLYTS1BVHqtQHVji0hIKrnlduJPEH/OICqiItjbH6UyunEVLl4avGXf4FEEnlkDJgBZZMOm1
W9aROwDjJnjaLk5h7TSA0ce7CeHQOaR3yKBzarKhCrVIWzhnHicVHnAkkGgBs/11BE7GMq+/GwkV
PA23zvSp4dUFrMdNo0q1xkIiPxZ4z9vFlc0sgX/aXDvkKwzwRyHnuA6J5FnPyjqWqtDiBMDJ3ryF
dKzq9GUruzNJf/+9N9QBPkNSBO8NNB18vX9oBRUDPkRV2Gdx7xU5BatePE8+nTpRBnlrn5yaWs1e
pQ9SXOsyBma3B9lWHND47UAHcJWyJECf0J9/GBlQlWh2XAiJ1/OI1edlxSU8sq0fPLvT5cTluFgv
G9kYE4jbgS1H3Qa8Ih/8dyfXt8EY4uWmy8OC6tXRLvTpaGd0duSImc6gpMxr7awWFBs2HOQXo8s2
PTEq8XYqxxlGiZ671QdjkGBXbJywLxZW/kqqRxJFpkVDWmnE1+2seM3RRSqluSdRQwu7jNCAl2xE
dsm2BQWxreFp4DEFVxfWDrW+r8PLuUSsPNUgiybHP+NheurtUrA3Nk3gelFRiTIBulz5R4upaVkm
CNfHSAojjdwMsfx6eWdsHGMbOOT/mlh5RWSLofXCEdjF/SzfGgWFTFU5Ut3TI1q8sGEQvROXaVl5
xYVFGOcYfQ7L5H2dNrXrm3ycEbCTufFVFVUBcLUnoFW8PK6tHY/XKDicIEm8gBK/mhnHsc7lTi7C
QYZkjtVdzepLDq0deFxH6/7+3gQPxaexVdxRVRKP1UGtQolmbjTdD3nutdZ3QxPY2doPp3ZWXjBT
C9R5lHHJllHAgjSpv21ATSS4KM8QSAj2IaqOzA6yO8jxrKG+hobjNEzI8Zc8VYIIKk0+tcv+todw
DpSPwDvdxGXmV30Se2xWQPTEEhpMafEPrhgfguVDKkte3t9fFzGKSF0oRVmGlpb+GhV2jPL0umD8
TddpyITykWc8OsvAAVCFAiG4rPC/9aap1RrpedibgiiERl0bmrfDQd8vjbZgyLUc1YleUm/80UmO
GLW3tWWROVyAEgTV53UqvAHhHpXxlASPH3cmiTqz3Dtqf98VV1Er0rDc2konxtYiKIZa2RHtaBk2
pQrt8eyuqtrg8hHcejEjQQjmVqQKEZWvK7/JUBpNN5jIht4kd9LrsE8PxUsf2KF8nb6mgUhNbcuz
GOgKg8ox+tDOIpKonSerhJRxiHLZq8mN/ag1D63ZiuCAyy5Ye7BTO6vTzu2CRuCwL8M64TcJs57j
xPpBB70MaFk+jAm7pW1/ZTdK55aaOriz0r1fntktp336BSs/AOBJrWQ2vqDgjQ8tUse2Uw93uZv2
kiCW3Mqz2QZ4yGwFrOWKsa6nN1QqO2iDYVdCf89VwQEIsb82yKL5atZTP8prZQ841NMIAQ6zi98B
Z0fFWW/u/2XI//2MdaHAalGCTJQakz5TPzH13SjpbsNIYDYC97d5Mj4HTFZOQEbH34CAqQwZ7UJe
IykbNYLL6Wynoha8dJ+A4gmRg7kuE6DwNla1iUcd6GQDZe72syQ9Verfxl8rK8suOom/RoiISBpT
cNMClQF9OK39ZplDJwgtzzcIzGCDoMEOPQaori1B2omZqMmyVIusMjQG2VjkPUkws37YD7mK1m61
ACfNWILBrugYxAuywZEq9S0zDN1JUy3zL2+Ts8X7+BgwGhM07OBGXi1e3GUDEEJwa4zyAml7iMEY
ZS9IM2wYARhHXUgIIet1VjslbR13CYitwlltvzc1SjuTVs7eX48EJD/IcaNJH++e9YvHytShL+IY
9CApYFVIoYI/VLB0S2z3xZHhhjs1sYzzZOXmTBuTJMLTQ4ve0d4X8HFwOllzFDa7MQHSKVMEzShn
AftiEdkCA321gOeso7IZyg6zWelV2Cjjj0QZTCe2tMdyliuvMSZQqs1oAqhT9LX1Uv3j8oRujvbE
9sptZ1lbyaWOYLpEMdYrxzL1DOgm9oTdtvP4DS9m5oICcXfZ6tmlvhrxylWr2twq45zDqhUpqWPp
Er9rBj4FrI+6+36KzDtDqkRVdeDyttYWiSkNURNk9NYFOoVkpV5QrG08Rga4NFr6YqUqf0qhY/CW
tKT3at2uPS5lIFWvGFY7I5F1tBNwNaNIaoap3liOmZitZ+RjdV/m0a9ZIpOnRUtNe+B495vfB5rQ
N7WYQTxl2UXvo7B5I7NY8kYuvZG+/MZkfkBD550RSZ5uNNemwq9nEJmA50k99GlzAwIgmEJGq46b
Y2IbrV/o41UvSW8DmLaDVB6p0wwpkAhQy4MCYAXBqrg+xDQ5pm3izVXXOlXSunBN4AIFar6CrgrY
X9rea/J+lzap5Mw8/V5pkMZUpidVqXw9pzujArmbbECTlxQH+MbGmaIkbOcsAP3mDsmgF6h3XkOo
JrATUjmU2GFiZAEbqRwQIOGnuN7ZZR6aHE0y4EEIZEoPBu+futjas1kLcp0cCinetVBglyhynnZ6
V87Qx1W0g1TkIe2zfUbrcDTa2yRnpjfLHXAlcVU7rOt2RWS/6K0tu3ptPGdDf0uMyE3q8Td6MKij
d9oxS+Fa7aZ8MxM2+TaRf3aGhpYZkORqc3HA6k8BJdXvTJlBuKzxyInb/CHlPfOSmRovZqtHu1ai
+1ytwzZJLLfSM3BJFJaNIq7+OM/lDY2i/VhN+xo8uFNqRSEUhlBfY9auJyAN18hOtdr7aRzMO6TX
AL+p4s4fUs5djuYBAM8g31mijVZqJOyVDNzQVtc8I0kfDD2EHWMpp65a4rjblYEnZ5U9DJOEZK1p
QhRnnjuvmntsDSjOJQCyeFarZF5VdOgDtJUmNHWJXEVotoWSIsoQfS5lXg26yBB3QxzQTmmORami
w9xC92Cp5LKfp70dkKxOvTKOMcSKRV6SgmfFwYv0d1ekCPMl6cqQ88Ok9ACV10MA7MgLJYU/ROMV
XuNvhZLvG9ylxGKKF+P03TEKqo8UHW5KcoP9em10U2jr0gNPrRgAdT0aGpehPe8byZole5XM+rEZ
wCkSkDqZQQIFsa9vY0xRQjcHih4v0JQ51chRdx7YnlXmFVWM3mnMwVOI6oHRO5CsRvLU0eJOlWZP
zSgNaAdpbwpk/dx8bBLgoTpgoJR+9FjUMLey+Pc2L4mHW+WpLfPWQ71D90GV1zi42N+tZNLcJYn5
HU7ypz33Tykfgcxu87hGPgBNv/kIphZDbUNwFtuuLIHoW09tAm89X9mE0xu5HOIDJDotZ7KsPRhR
9mAW3I/5QL1Ij5niEqmxHciPWMfIRA7UZN27xifZL5QeLawU763JTDJvtorxxlKr3Bm4auLllfLb
Brz+Xi3bj3auxr5RR+YeEUTus8w23W4ciT+2WX2rJ7q1G+bytTIhWtmjNeAJL5BrznvTGdFguo8H
qXa1rqsOSj7gYQVSLEt5GCm/VcpovEc/SLOPtRnYxUYjbsxI5xaVddDMOMy05JdaVPr12PBvZI4f
+zbXBXf++csbLxcLneiLThCSnB+Ay5MbeYAEo1xSCPTJh+maoWQaSH55DV5O0018IUnt+d2ElioI
kkL9ELoXZ3TXWQ5M20RLGuqma4Wqn/r5zWA57QSIro7VAL9q/wuM+pnfK67otXb2hkGjGOAciIKR
P7bOeu5LTkeSJpSGZsdv9RJdTEpznVNwa5j12+U7eMMUzgVYVZewcIHXfY1zLDu3OFr/WThPNNuD
g2P2qBmVSHElHZrJUiJI05y1AEBEBLh/VIp1ZKvJGVS+T3ObFbPBQobz+a5+yw/5TXFlPNLd4NMH
emjCIjSfLg9yCda+BnOwCZUupOLBHwKw9ddBgiwks+wZg5S0zrf737FmCMLFjUj/q4lVvGjMBuUg
A2KhjeseDeeo4N0YtWOCHdV4kTxRJ9zG9vwyouUVdXIYANpLF6k4FmoEkiTZr4gViFc8gvKrZT1c
nr3zF9kyNKTfAVQHBcQ6Cy9bgylFS3mSg5AHmJwbay58ZsSCl8PmTgTRJYAkAAiebXp7suoBPCRA
oivsJituIu1p1qf92IlyL5tzd2Jo9fbL5r7Qxg5PlGxi+9xWvZpDJa4gh57NO0kRNX5tjgsOFExU
io7M1fI5J0uV5dKooeUFCdDqLeKHIXqU09tOF5k5E61cDpaBRQc8FvSnIN36aqeoC5nG6IgOKSjo
3jpPCeYj3cNzHcrfoEhHDAVQsOaqTuqp13IgA2Eu8ppnzFsf34CesMVTy9YZR8VAiZzQBNU15WiE
GpTUgqWfiT13ndPs7O9mmKO1IfPTY/qq7pAsETwozp9QmIIT88sz52Sqk8jIElLA/NIrAu2u3RiA
Fzow939/IJZuIoguyQC0rvHBeQoYS9LOdTgXg8MQIOUdTnj0D04LywmEA1KEwNWsPPMMMkyu97Ai
6/mNRvU9rycRo8OmNwY5JAgQcAWcN6CQZB7iiXZdmGcJGod029XiwrG6+TpN5jvG5DdatAGr72U9
fWm6t9n4YzU/AFw5xrIuSv2cI2mWLXzyNav1q4GdN8ZRA1nAtX1UXSRmXLRJyG+dI90PD83v4lnY
kXb+FlSxWU1wxC+C7WdUbUZhRhGcUReW0XBI2xj0XLGj1g+T2V1nLN3h/ec0E/et9uXyJlrGsr6T
bLCrItmFtCxqt1/3qpVko5xyCctb0XHyqlQlwFNWUQheKAod5LhEE7w14yXYtXN42faWSzqxvQa2
GB2pMzYsg65aJXZGwoxDB90l11L5AIwSMYPLBreukKW+qqHFCdO8LlagHzVmzEpYOPE+rGx6T5l6
kHjy87KZjXEBjU0WlgZoEZ25WuhNNNBUzmCmey0ixIX5ATLETtz/uWxnYzjYEzqiCXQ1IO27cukq
GgprdYpY2NnPeK9M/DvePpdNbAUUX2yszkLa17bazbAx/5QtN94pO8kF13BSev2+A7+LIsiIisa0
2o/6CIeO5xjiMsDUZrwMWTr6ERckmjYisZNRkbXUYV/PVqqPsKJP70l9kI33y9N2eRQQ+/16qtKu
UmVDAozKypOnhNMDJ/l+nEWg+WWBV4cXw4DXUOCvEKYvn3Fy0VgKNWtSxYhV+WNbFo483kv9c1P8
UnKRrtD2RgD/x1J1VDV1fdvMBdH6gcEWgPDmY72vg+zY7Aoo/fgIXUIRd+V5ZQrZW9TZ/mtvFcmS
qCA5n2BPD8tb+b11K9d8iB7pAwtADe8R7/KKbe6IE3OrqSRRjWcrYDkAvmXeoLzJTHCSRAYWp3Gy
ViPpbX2IJYSvJYwoeTBajWAMG778y5St/EEMv0PbGSZq3Jkg30ihnMWhVWCn4VgdqRQ7l+dsc5ef
zNnKN+hVBDVmBntjlnsG0pAkAz1CK0J2imZu5RLynk9akWJpULZv9NIde13wbBJY0Jfb+WRtuhlo
IsvAQNL8txwljoI+4stT9X8cH1RgMF9o5lp7hCTLVYWh/hdWfg9eX8PNvCQY78q95qeBqId40y8Q
tAUtr2lEh6sZk2ZwM2sWZkxuG0+vdxyZpei3MRa+LAKybZ/TT1vrlm82SK1hTGUfoo138CbP+paC
Ytst/ixU2xpb6O4EqyU0ufKuU6badmljeK0fPyjX4Kk8lO50j7tir1/TG9GVJJjNj6U92R3Y3HQu
7aoPta60nQxcPQ3ePs6kk2PBUeUsRK/4zXN1MqXa1+042YVmlS0U8KIU7ranB6XLfti1LXhQL7vg
7PY4MbOcipNx9QpSvlTByqVmedCqV+i4gtT610A59JN1j9Z/mLa7fAy2R4Z80pJ1kc/SWUkuJUiy
Zz2cYOvI5NGq7wvr5bKNrReosaim/q+RlVtKzBjB7ozt0XnNdfTNfFGuIi9H+ix7m3e2b0BeZLzu
XPmKeGyvtP+R5Lj8DVtPiEV+D/oIOhTFz/gYNQIcTl7IPVpfkuoN5/1bG3Y7zjxjkVSBKl8AEJco
G/Nx1tYrusgao43ZQh1+TdUVsahspwk7tR3mX6Pe7uImPdBpdokOndrZvrbt+d1U+2MtF4KS/Oah
XHCfGhodlwa71aaF8JqZdWXdh0OAJmTrCtWY0p939IoHcn+QFFCjiDi7tg7mqcnVBuZTQ5qogkkq
WzemXN8Ucu31UukPWn1AOl0wxK3Ne2pu+f3JeZGAurdkCccS9BOxUwBvDfj1AKhaI4KviCytYgV7
IB1vFwnM1seTjHogY2cO8uwQ3fieRujNb1BJwcZylV+CfbvxdEEi4XMVlyk/GSOY6wqjTDClejgj
V+MluKf0eJe70c6AXf4kOxpoQzxlLzC8bI/zrftpeHVotbwsNHXE1q2aX1Kt7ub2Ka2AsbLeFM58
3UycCU/EqL+rqeFJ1e9xFjwJhBt4dWmmGrhTyqSB7mjl9H66q4PUl1ywVifu7CNdJaSh0QSTba3C
jpLXo8wmLDPlEmqmhXpl9plnK88jVIla9lAaZpjF0auWMQ+kgqBsUhzklyGQZ7io8DjTeJwy4iRK
f4zGGgU61Y0i6jYlB1Ffvu8HIyzAlquDM7Brideaxj5ub8fMvEI1KgTLldP2hmslgwf+NLdQWsFF
fUb0gTwcskYgiwUw1gDmazWlKF8bSUWsHp549BOQRv9CY6i+RxHyJ3j3C2h0L/wikJkNFDd2Ac6C
LsfoogT9lD6Kihlb63v6MWs4nV6ial1H+JgGui7dE/WqcIA0B9RRnxqX70TOaesKgEAcsBQ2sBQq
APhfj1KMZrcJNenlEFfvE8qPz/MP+7ZzWo97WF9SgclF9GracBywiUI6yF8V+wxSm6QTOp7qcggt
cEKi3ObN6EixakWwsBuRA5jxFdAMAQeJZrvVuiIpVJsSsrxhU2Qu5a9W9gftxM7Aaii+PZecOVEl
gKWIzsoq5it64AoA68PqxWFSZrtZ9rXmd0LzQOCINsa24CChMIv+DKzcyhAZDLU0jLFHNdFwNbN/
Ru37yuRj7HBtDo0WohFl9ydmXTinxpVdTTtWgeiosN4obiBlSr2ijvd5OQIOIL9G+SBSTxN9oPp1
X1l8lOqinfCBwCFM8u+0f0Cl39Gtd8ZqNxt7N9JS7/KsbOwrtGOC/BNAX6JAP+CrTTUeWqW1OoQz
mrJTTOAfKuZ1jaABbfHxZ3fAp5X1U6KLJoQVFi6faBEkSlItPuCFyTxztF/qJH5Wu/oIRD/1Lw9u
CRMumV2tuAKM9ghd+h5YsfzYFeTFGEUPss3dezKy1ZoRaMWA2bXHyNTh0HXlfY2eo6asDyqb/iHE
PlmqDzd4coPnEQRVagnX2DRyNzUbZ2RvFWACl+dsy5ue7ogP73diJklnHs/LjmgqZ/RVf7ktu9rH
43nwFQjVAMdfV4KzKVqolUe1pr62qI6FyutuV06G4SZI1Qu2+nYQfbJWy1qejKzWstpSNSSIaZq5
sVpNwMhUd0quXEt9fj9okH0kuTeMaYAsm6D4uHVpfJnWVfzVFZDalUsc7tGl+yhkjVsEltchBEHN
rPTaGopnomeD4HArq9ArVXWW0R47RtbYziis+5YBAUPjV8GWES3fyoloJfRaNIZDUPRQk5u8DEKp
vv3AvIlD592xvzUuKFNFDQoCqx+1wpPlRHMds9q6xekGr4iCt60yCE7cZm7n5MitmzEm3H1tO+Ms
8O56rGZnyClwrZDUGAHHGR/r5JHJhaMPmtPXAxA0ooKVYAE/HsQnQ6xzCLpmNXaspP2k8XWlPyiF
wEduwF4WAmjQs+Bph8agNViRjLiBNQrfrE4As+td5rCGPDUW2SEl500jNJtH+jhYCrLDWXaURyYI
AP6Po/H5BattqtZNxbTlaZJyp1Ed3QUAK3cqV38DBSBirDvjioazoByxuXsIAAfoIUahZQ2tr9g8
pnkpw3HDobXKN8kQGNieWCB7QMmBzsIzWu8KzDJqXc99qIwWwF40ULTGR1fU8zihztLLpUe1yk2t
aXYKJT5ISSV6ba7HqKPVC9wMMgDiQDyctTcSzue41fUpMAcCfccG7b1ANv8ohgg1x7S4ryVQtSlN
7hhg5JmjUnZ5Ne+TeMoc9FX/0aZIsNRbH7QwOKCvCUUAIMW/emCkjqo0MawpkNCRWEzfrKwUXF/r
+3gZMvjvZZsgXwE8zMrNpuCX6mUTukEg/XZjUz/oPPEYmUK0UF32euuz+R9LyABhaWU8rJffn5xN
LY1TVk4xRJj5TjLCzH6xM8EWWjb+afzyYQI95gj4Ad0+4+cila5kNYolAQeW3q2i6qkk9GBGoO9j
xG9q65YB1SqYwbNGrJXV9XOqSiO0mXUF/1A3q/fRob+XZAhAQJNhDuWA+ikQSFdAHXcQXFyYBC/P
6zoKXptfBW0x0WLTZBh0p4Av1gShR6sMjWOr5F3SpFslLd8QdV3PwEf85ePnP5YB2EbBFe0F65Yp
xoueDErJg2mibjma1BlS7VgVw61d1zfGCAkHtMvrM7onLg/5LOZaW155wMycs7lEJ3Jg3ANV48mj
byq+up8gYgdkaOXKkaeMIqPbu+tzuKvDqKc87zUwcIOA2wr5wtXo6qOjak78/HPhGY/dRb/uh/kE
GUbBGm+eUrDs/c9Mr8syFUH3gVRTbGx0ikHi5nudaIGRqwEQxIL7bdMUoBdQ4QDk66yVo82NNGks
bKe4uc3jCnwD90r90KR/2+X9sYQndhbXd+IOeDXIlTYtZzXSf1qgnxmmyI86+xBl4wMpcXgEe0bd
cg4nBlf+R+mKsct0HNPWj0IwIh1yXCZhvp99fdcD0PLrsr3l+898EU7FwoaCEtP69QxOtTZtlsNh
qp0zgfWmF8Vzmwf/xMIy4JMZpFzR+GxgBvHsRu8lscHvw8a7xBh9O4pCncSZI3EVHNKNiAtjnW/+
z+J9Dm7JYZ6Y1qQ4o1qKwelW5rapva+go2ez0iHxN+QkREu3efJORrraK31hN8ZgYenII3c7CEeB
IdVvQfRPflRu/BxfQ+Q1i4P+Dgdw3LHd5ZXcPhGfg11tHIjeQ+kKSx9oVXYD3ZFnACa9gQ/o1rKU
fzp9n7aWbzmZ2C7qSiglYWJTGbrf6HLVyxqasrLbto+XR3VGPrtew9XNP/fzwLi5XFuHoXcxpeWu
8NAY0JSOgS4UB8ShPUoV9AYcSn/70FrbXvnvXksUmScYJmPfphaECxNKl6ooP7QszNkRBPjIXvCX
KmQqvk5mA6SqjquJBzO/Y/pVibS5oT0LpnHTrXwaWadqIlKYYB3BNKJFZ9eyYEE5dj5EwUzwkDrx
X79RP6buxN7qup9B4gOMGKZOHp8VHfwz/Y+lC+XyqDa3/ImRlWsxtT6ByCNmrtANtEXmPuW/2mZn
yI0gwBUZWjkSos7m2KkwlBb11YQOmaajLvTUrqvCEBytTYd8MqaVE7Eze44tjonLSmNw+Cy9tE20
vzxvIhvLjjw5vhXhaarKGM6EQJ1BCNYYE8HSbLrek2GsPIQ9dJFlLEdnbkYnp49lN7oG+80YNE8q
Ua5520mgXoHWB9RvzzrzMpRJrXjC7mbQnY93KBV80yCxkt8TKPdBysYFMHPCLtcFj4WzN+5/tvmn
4ZWHKIee2fMIwwnIfo3UNXdZYNxpS+Wv3He3JkjZE0ckPbK9fJ9GVw4DfdZJBzw9h/Rmd+yUaa9O
wG7/yxb5r411qWsCcYIpL1enYb6OSeaag4hobvtMfVpYeYg6K1LOKlgo0tYt+j1JFIfZz6r+/v83
kpWTmGMtnU0ZS6TIILFEwxokuLzLJrZCHFDEa6BtUtH8u35h0BxEnZW+nKdWDSblKWuOUf2MVh0n
zgo3njVv7P+2YXrZeWjAWWhmgCU9q1alWSkpyYi3RQLgNRl+0llUDdy6l04trI4wI2WmKRJGRRKI
ehi3NRmcphAlM7bn7nMcq/s9rv53HIsGIpqIPPJqH9v39sH8kXnx7/y6+WaCW7p0q0fpTtR4sPko
JmBVRMlTQTpn3aPStYlCZgrF7YwHqukAjQDh7QPAXkjiVr07P3DtPzQlPVLky7P4X0IM6CeAHGVp
UkP/xVdXLOXcKrPlfVFn11FxFcepzzURifZHRngdYpxaWS1lZuEZOi4ZByl6V5I7UKJ4o3qlQeBL
vtVA7J5Mx1pHnyYEDma5QKGocsf5t5zfptXg5ix37XEQvMo3p/70m1YLD4aDXC90zHtEjOvKbK5U
6T1tKPizSjALjh5NdN8kkmtUpdPk4OScH7K2c7T02EG2XPuj5sQB+UwIQhvB9XjW3bCcrdNPW3l1
NAAbCdKIHHoXRlgPLg1mJ/9t+sYj/GFQ/gQVlieLUlxbXt2UbTzD0Dt4rgVj60rHGg6jbYtGzqyG
7xDN+daJPjGxDgI1tVWoqsNETN7sVnKH9BUEp4KF/UjQrzfbqZWVYzf1XlZzCodrPlohCUqfvMT3
dEF06U50tCENYr3ER7brAjQUh0IqmSUWu2R+5e/JbPHZhtApruQo5LdFkD4Tvw1ImEAvovgtSjiL
5nQVGrYA9EsqtA8DRb82I33HoPoyp03w9zcMOsFUiOfA3Z91IlZmbSfKx8ohWpfsHTW+p6A7RFyV
3eY1SAWyn5cNbsVvqKiDEQfdF+fEP306tcyOsYhgb+pcpWuIy7RM/zHVcXGcW71f4CgiWO9ZKW85
eGgogriquVStz8jZ5AbPrR5W1Tn1Jz45StM4FXvlluJUauyYU+tCAThIe0FKduMWArED5lUnyClB
wP2rG0aV639u8KYgN3GeHewBgrjGMdV/DTIaQqLsTwG6hctzvLF1To1q8lejs8XkNI5xwSr52HsG
8Ez+aCtRIA9g0rxs6qxqgZn9Ymt1KJUm7ZIKDPZBH79WtuSTuktBCPLUG8/g8HC4kgHeqR4i3fSH
XBY51MVhrs7kQja2lAiARQC/5deRxp1slGqOYAUiQqpvNf1V1Y5gwgDCqNvF4F3oJxeJqF1E7s3x
OJvpnkffR/0HmeSgQnNVOv0eku4v4YEfU4KtDcDT0jG9RnjLqTqDNaSFo0gfePtOVeVq7iyBkbNa
49rKyh3NLWIMc4YVPUx0d9Ep9SLPfl8ElxlYI3whbGrjHgEr5eewVg5phjRG2w0wOAX2z0WlKf0O
Zoxd7w3fAF33bMx5eHlzaZsb+cTk8kkn78kGPaTGoDE4C+MXkBOpQ3nnI1nipxFyvwOodSXV7TuG
SxNXgPyjbwYnwrNTRp1cKwcw79ZuPbwp8o7NQzhYppP0h5yiTaVGMV8Gagac3In9aM5gqaC3DX3t
umcQ++ZOkzSukjyM5eig7/1fzufJsFa7FuiBklplh5nU5zCnWLAqu7VkgZWtQOjLgq2CsyHuMyUa
YKan9nEmoPiYSVhlULMd4+vcvDVZ7CsJBDTJa5zE94r+vUqIa5jvfaE75fCaGhwvQPtxmv6hcrIQ
nIKjYpFDgZbx13WVC0CIxnpEEofWeyq3jtlWu7zWPJ3djLHpRNxwbFMV+KpNZ3FidRV9RWYL5LP1
YfUqHklgSPmr3A5uD6mPRTG2iYVSUxsxA8B3IAk0NAjAoL74daBcrg3ceNOygUsP+fB9nN5YqXED
ORjQkke3WX3EHQ+qHHZlx/ZLJaMUIEgxbcXoX75htQ0ok/scsr+I0Wc1tGvZYQU/oMFpdBppDGht
O3otL50FztjdlhXISdQXMlBH0e+KOAoJlfdKZphO2lvPl8/31rWMTzPQuqbpGrpeVy5F1ruuBm06
D+wKglC0eWcadws5ugYKZT8lS0TyU+f7YhS1H2xEISDeQ50U1V80+K7vjaRv/x9p17UjOY5sv0iA
KEfxVS59lnf9InRXV8lR3vPr71EPMJOlElI7c4EFdhcNVCSpYDAYceIcNcW0OGoEHWhxpIeeMZuF
dzSoLNNcSbGmbzy/oy5tzfafdiDtpBlsNfSGa61dDx+JvjaVt2ZkdqJI1Zdam8JIIp80IiyN7YGQ
+ve1G0YUhhlzzLTL396UCRRCAjkfR89EVSp/wnjTioFFX720MNurWnSA1Ps4L0CdA3Ku7OGcNqDg
IEWKbc0BoswFfWNggy/nf1CMn/76ty91sb7ZJmYVk3q5xfq0u6lkoDrs1bDLjX8r36S7+B78U+DB
W21gL/rihdVZWMr9gfstRrq9KvXtCAdPFq8VqDp8+UFUxnblyC3d4pc7PEtIoUfBM1PAWg/glfbc
h1sdFFWmi955BEU2ZOP0pI77VTHlFbvzJ6IgzIfu+LS3m+4Y2tWNHG59J7IbV3bS1moKbx3PtmiT
TWJiCpmev7Pv2RlhnXZVKLwUchdgR0OTfm3ycSm/x3QdgV4mOHhBev41wEvdIEKIqAiPj6UtA3Kr
FgTbme1aI7EyWbisv1Ho6hDh0srwFEZrBa82zOrPVqbyIZD1AF9REMuorGDb3WBG4X68BYn8c/rY
P4y/1pCrSxHm0uTMTSUdsPmowzUSgvAKLR/LB6lngvzruoPqS4fw0s5sR9uKIkiWvubVtAs/E6Xl
92puZAfWhI1XNCbGGZgiSkyBUPyIpNMkp2JVtBkSmTxGwh/cpMy14JC2BjvlYJU80Kgf7AJsTcdU
DPq2pYVCLMhRAajOhipxZerT0u6pWWY26Fa6czyWyrOPu/unr/cQ08N70rS0wQf1AxuFm/VpeGaj
pjigYKWW2ZnhNm7L3K4rzbiPOR0+hNEXe6MyMYeRa0jK6xHCxnk+0bpJwwfN+5YdTamKj1IPJjth
SMgBAewRTtemnW71aZPcArI7uGgORQ9VKI2o9OqlNUbvhlpU79f3/Ls3YQwV3Ed4SOmy8o2pRWER
Oiog0fKA/UQ5LNv6BlmJOysm5k/SdsT8gEJwFDntbVVNrHQIveurWEDFTOQVAG5M7CFAjE0efPFa
YLURd5GWCIQ22U7udY9Yyd7ckQ086CNyVqdPp2f01+viq73ZZdVSUqV5Bnu0Li0tYzYqztZImWWQ
eiOTT4nDn6onJq18roWu1FfDs9PfZkNOh2mh+Wfn9AJQgPRHBnasTe8xzNIYlvKOwrMbeMEa5mIh
Y/tqehYFGvBlDLEMV/F5JWw28ve60WMrAh2hp5DM5ZC0RY3lHhL2Rz0p1/AB34MQzGMqgwBRIn8n
Wo3BPioiPxdeLGFWib8POmj+1mR2FvYX1GN/R1eA6b46EnK1MQJ9I+on7+kZSpvb6IeGLqODIvEe
3Oa77jRa9M2v17KfKd396lBf7c5qKVQNA0OuYVe96d1mp24BSTx1+xykcs0mPq2N2n0/k1/NzSoI
oHU1M+CQRw/8ngB07NpIWzmS3z8XLIAECiMNaITgu33dyLABYQ+4qvHOqyBXPYkpYl7SkAbn+slf
MzMt9OLgl7HayuqI3KJmZzP4VKv3gN9dN7G4VxcrmcUWPJWrsQ4FuudVPGx6MngJpvj/n9s1Cyil
rjWyBg/38pSB7gREl+LNxHzn9aUsuzfCJNQJDBUk0LPwAY3LeKxbeUKCgTE1snC5sWpTGafqpbMH
m9j5bx7uhuInxxTeddvTn557uIkrBlhbsPZDIPLrlwKGGhqpBUHeAk1egemkMIzdUAeRYK7cGc3n
dWtLydmltZlfRKQKfKlX0L1XHinIUZNjmtbHWu9sVmBzcZ/iYbbSuZ++0bUVzh2lDfzIzGCT1rtY
7Mpgosg5k/H1+tL+VKy/22Eoo4M7G4o0szQpkzOtyIaEeO0+fESasU/Poc2dqrF8T3kXdr1r7OGJ
P619wSVkAsPwF8go1YlRe47/V1SzzvERNU+3gP/2waKK+weMIsxFbg+mPNlJvLC01mhZlnpnsAsM
OMbpDbjuzHVGRRlAHGvi4ZIwOwhKiyOZzyFglOM6SAfdkcBIasWij52k+FWxM+XUkmo1x/9t9rSq
VzKa6ab79gG0qYcxbca3Dq88ZmU+ZoPuxWT8JBzUq01QnmnbbQvV70CXGxzjVl2JEAtn9+sFOHNp
I6+HTIUatDfudeVY7TIv3YhN91n2FnhfIaRmSxBv1zpvTUFtYf+/Wp47dtSmsRHBMsfUuWKh7nrW
XySbuj4SnhANOOLWD5Kz+nCcbqGv+/zV7iwo0tiXYRp2zVO1S936gxQuPfeetAHtR7FfLXN/P8Bf
7c2iI1h+QTw1pRhTdMwDsEmDs2GqrTeW+WBUKDWjYw+OvfX6w/dw9dXyLLcCHy6R0HQWHonx0hif
WBfZvXQni9hm/jmR3gZQoK6Eke9e/NXmLIx0td+rnQKbw7sZ2lJ/qJDN9W55X/7otvBgsVUUNNG3
ItlqXo729Fpb9Y+c1ZXvOwcE9WXR52VWTvvtgygCKhWYn0VJ0rKarTigFE+2/JfkTpouwkVSa2x6
UEC9DJIVrAmtL/v4pNQNJmiMrM8RkzXGW02UITEl7yTn5jFxwXmg2wTE3k7vyA64dRuLZXgqrn2G
KbP7tgn/GJ5XR2qWhKrZ/zGMabHf+qHbJkdpM4JLdbXetNAXwDe/MDZLM+siNzrFwI5ToDJe++fs
DY/iwM43haswKzmVWKwRWeVtsa8+xi37veJzU6S+tthZ3umzTJEUcJsCMqrYoU0jECfrbvgT1Mmb
HJCtj7WX2uLBuljw7OowtaIwjahB6OKdVz9Buc3UXd4fDfBy+4c0Ic7KCtcMzqI0GNrSjsp/fJp4
hk1f0m0EgeXb1PV3KgSSbDmyNI+7hT3ivj5ze8X+9zTr6xeexeoU8sR9RyZ3Ypau2N17+TkxTXFv
+KX8BlqW9474lB3jsO5d09KufdxZuAZ/KFdKFaYL6WlIXmiw0s5Y29pZeK6yciwjiKB6A/spR31k
kSR3MGZj9odRHLOkA1BCe1zZz8VFodoGYXqg8EAXjUVfPDCGEtTrqpZNlYXexbyhnYTbBneeUzpI
9D4T8L3ntrL6Dl26+ibcH4iTZdBuz4fTNMgN1noFv0WL93fhDdsG0PTwXnFSBOI12OTSGjHxgqI9
WlVops82dkQXPc4iWWASrrADM7MhSr/ml9M+zZ0DJOZIGhWiQoN55pdVz6JAEZ3wMItmZwGETAbQ
aL2O2s+4POcNdcBKZB7RzkWzdni9/hGXzgRqW2DH/NO7mA+kdDU0ynXRC/D43yma1WT7aNgKvo30
lc78UgJxaWgW3tQqEWZVwVA/pHjwIlEd3vwASEfz7fqKFiAAxlSu+3tJM7esGlryeNB1dOQHx7Aj
12xQURf2FEgV316bwlo6epfmJg+6OAV5mIQKmPcFQDSy04e//dqJ/J+6KVmYTwUP2roU5qJPgsAK
bLgwrM7PHTV6P6Mh/MVoxi0lvacWKzDRyeO+eeSFhdmatLoGJULYIufiNyQkTmaceag41z/U2jJm
bg9pg67sGM5x2Ox1VOejNYjf4irQSUUrAFsFopmvX0YtaZ4bHF9moAZ0RPpNE3WOafy4vowlxwZR
vqFomICG9t3MShNFPkQ0TZwg8J8AUHifZvUzocnT2n4tgIoMGQ0VGU1GKJlBYeHreiRS66WpoiU/
VXIxVgLKz2CjbwwvXM/3l2LSpa1Z1h3pDbq+5Wh4kZo5PTAmhXSjqZj9O5WtZpmAtZjm29jsDXU7
Sj80yFNf39XFsvXlD5htq9KZCUafBwMJcHKeiPpjj94HO1QB7dKTbtOX6/aWnPEfc3+JEV2cYrUN
CsEgeOBBqWcP5a2jj8bIdRMLNYLp++GqxNC2iv85C0yM11WrKViStDX2te0lbndAyHWlDYbX3H9L
fw6Q1RdrszNc1UqrlrKmA8vwaEBELCvf4/BzZUlLzg/WAxnrYRgImc//11GjMlKjxkgfktIWkM3z
LeMje/BvqUs3VeMJCdxgMp6F/6HiYuDXQyYRZlFtMGfhI4rLCmw7yD74LkttzVZ7D1wkodNZ+gah
vnNkTFZ7a+CrRb+8NDvtyIWjNKxIOBV/kh7zDk8gm2yTJ1CQuOFWPEWr+cfSBusGGM8n0nOUeWZn
viCcdFmiYJWpdDtS1AYn/KBfCTzBe/V95XMupVaX1manvmqiOKh9aNk04ADT8AqBMI6rgbJGdYuN
uVITXArPl8ZmJ7zutcJXQWGNuZqnTk6cHOJiQqzkN0v7h+wagBYTlTmI0H/9XDzCLpWCok7CXkLz
HnB7W0ueGn0No7EUPy7tzNIbuacGGyUDCT4ov5T81FXPK99mKSKDWAegZHBtgMBstl29iola1uOe
oQ/VEQG5tkPHdFongOuDQmC9kzf9wXkSgBhigppOQbI9L2mOehn6uuwLwPLNfQ0yOBWY7nWWysUT
dWln5nSijaNW0WBnutaEU0P1CHWlDlq1EOsMoVKrr+opTH/y2tJmeykPMoRWEwl3Nqo608ul1c9a
f0oHC7KLzgDGbrVAdmUZwik+MsjJbVY+5pLvX6x5Xt5BgckQkEzHU/QVMdIjTrLv+22IahqyOVeW
7P5mnRj4G9/gdCVcWp0dhh5odxEIhjKp4ajEyjm0rKzqBuSZ4oXfMLcBNVX/OPlSaxkuhwjJ6DSF
rXC7eQa90nr1dCnegCVCASsH1DLVOTOQXEC3jPi9MT3lboOt6kyPOXrKd+Ik7dZujIUjSghK0pAE
AKrhW2la0gkyGpXIHmrQeXQGo8BazjIF45lbAe8CaA1aOKAzmSecATTAC/Ov5UBnbqc8lQnGL+0J
0DMBkOsHvk8wmvk/EBsuND6MS9Ns1pyNCIearITcAuyc+SH/NDaocRzzk+lAlO5BB60BRI4UZ9yu
VYYXPJkQ5Ncq+GIA9Zm3zShRwpz0MThtwd8Orj/IoNOE/S66wN+uHJqFCIh2KRh40Cab+BVnd+HY
oMhBQA8Fb0FvTHHFIbGVm+yZ2L7VPmSntQLZ0ksSFPsY3J/QUt8Ln0NGzURPo+k6BD+n6kyFKg0V
V8yc9L+Tf63+jIXhNadrBhSI4Kb6LCqJDmAT6qMNyGnU2nrz3ATRvREhBq5s5MJJwKwJw2sF3wzU
SjNDMWTgW7DYTpj1bODuD/SqEN4hax3aNVTqRlRS1rWtFw4H5D4gXA1oK+ZOlNnXa9LRNzPZb724
Q/14DNyuQE8K2gV1dlubhXt9jUtL1AB4oUgS8V/zvliV17Hps0h4uPETNxhlyQsyLV55Jy9kFwrQ
2grBrBAooubzjFpb9z2jwO8kgZJ4JagZ9gCXq3YeQkq7EvUamGdpD/Hix+aZePyAQ+RrNlNSiYsW
zxSv04Tn5wwEEKHbUMnKMZUqsZWU48+DZBbPUGCgYDYDrgRjJLNP1pYFJBkCNH00HgB2HKLytouD
rnQ0uf3td5Ad6spRt0g7JOcuyohdkmjsHCkUTejk3Qj2Z8ZYC1i5pG4jUaNXIBW6hUK7cZYSU+xZ
TojXYc7QBWgoPue0bu0o1uMfJhA1HOxahbzlRdt/KHnEoA0us+amasPmqMhFhmo8Ma2GxLgpCfBu
1x1oIa7puCnwdZFyYUpptnYDkLmxm571coOJdhljHL2w9ERdOYuLZgyGxgPE1L7fgKCKZUZSpbLX
RAkkfrL6rkkkFFvklTx40Q4FNgjycCr7xrNlssFPzADKr60+glnwjYNgngYP1/dswT2xUSiXIjZP
z5XpR1y8jdJ+KHUaVjKKpZklUUiGGvd9/5FCF3MV87SQwuk6aqYQ3gKc8JveSjIGWdR2Em5zg3u0
kCCWCTpoAwTRA/Gk3HhutTUiVCAlv1/w4JdEGRgWDbTcpxvqYoG1r+t1rAWy5xt14KoRGGfU8UNi
wycESz1dGombs4ZtsqR6GhR1O3CmQXWG/epb6FMP8i4bB/8u99vUViv50ey6wGno4FtMJxvw5z4l
NU3ADJYedDmlFinBphB2yYSfkz+yobphZnEsWvk2i43A1lTudVHhaaq/71n4KQ0DEOGS8jbk/ZF2
EeT/4nGTpNKdGIZJDfWmHovXhDSvxB8xEhQNsV0VONgAAG+11twyXkEwVpDnUsTPFSh7e60C/7W/
9xVxo2gZcYzcfMsjTbaDvMelq3ath6xHsrIA7IK+cRMqXb0TCrrBIPYVN2ZbZxalUM01WKU4ehiC
A7In9tD1x7apZEdW4s4Nu9A2kzgDICU2nDAFNVIeFk+UqrWNucUONNzhXkTqrZZD1VCJDhCJZDZX
VWMDDjNqlwUZrF5pPwugMDwGYWYHMH1+ALNlYYk6RhQqNChl96rdE/N3CYJ/JVJDlGlLW9GMc6aA
FLyhoE1U/aMZZ+c01MCZmILJNB5wgVCHxxAx1ZXPigRnP1QsYeiY3euOhgE92yDSraZOPyNh/pLl
7ncjQHmUlJXLCj22iwqDf1HwW4UMRlhTfk6yXLOkRH4wSOtVTbVvMDCQxvKmIhTyy9nEhJl7ZVjd
Y0TDyxLJVvm4KeTc0jF67XcPoZljkOFTZM2pVz8gXPwO7Yu7sW8Cu+1RUJeBdij1t1ar95IihKUk
t2ZIXTnniYcg/Eup/bPkY9C8KLmFguW2NWXYYDtSxM+CADcR819NIzYK+QgUfuzCIymzDQRgHEBl
XVDsWXnHjrwMMicCzBpIhM3IQ6+q5XemaJC5vu2NeCsHfK8OeMxgLzEChMEeMLKH3NEyyZMigHD8
/KjyYF9BsLoosEJegTbt7Le5Xek/QCBg8+ohrKEyp5IPM6D7NsewFhhhCisREcaU6E7pdVuqqa0o
pl36+klvTTcoh80wlMcuCm0/xskZQSLk819Vwd6Nctg3GHoU5H00ANmGiojXdtBPh1S3aT7mMmYr
gmZXdOoLQig63D6Oc2ITBVhy7ZxU6oGFhpvETyJJHT6amxQDdsIgG53xn2CScVtV3XQd2KjSNrN4
8Vh2+Lf+Y2TNLtHQS85GpwrJm9HmH4Cqj3YttLt0aLZSYbzIAXxagSw3pH0HYrpQODgVRevkxhlp
qBsq9B4zwgwouLq2CMDW6PGFOy1PMCgl44me5idBi9AuBwMbrEl700cBTERnBKy9Ipgdq+JkDvQV
tBqZ1fbqnhPWwqEC3SnCQsOkmXmUdRXo3LhHxUdXBmtMzfsExOJ20igo0BOXJWIi0keDMdB0304D
9KebxPUV7UEJa3RSmX/DlSGxq9C41TqttqRBRu12yKC4VG/Uoj7oGlilJF7XdmzyOw54hy00ceiM
5r7n6qlm7FzV4XM75uO+IMTHcwIyh1DMiGkKOekhqZxKiyBbbjKw4Ua6bIW0ACMdMzBZYN6D6lDe
NLFynyvNT8Jl6DVTFMsCaMBBNgC9yT73alOSLDJWEC+IlNe44kc+TbyRvj2WDQJrNgCfxoj2KQEO
D5nBYsel3E1lU1hZCCremkuvvNPu2yh7CUbhVDkm+0k+HrVxuOnAu4Oq6JEESmtJIX3TFHS7aGOC
QYtColAgK3V9zrVNJXTTVssm9XoChV21euhzkrh1pCHTkOV7ibYnLa3vZLO2SRT+lFIdjGZckaEE
XWluBhFzSxnpU2oWr5Vcgr5Xq92u0c4A27+OnZpsE1ktLIUrx6j3I4x00tRVh+jD5BCpm2SuOyBo
Yl08mqR/pCw+Bkpx8hnE4kN8LJqPL0osPuoKvxWi63iS0OxFUvvSpmVxjBI+WCI3PokGTcpe8T+K
kO3HeHzHJ60wu9g+RW2969voA4JP7yGppoiH5WVtZPmZbouAuEUT3A4SugnI19HAHcROEvyXkSW7
ItENG20URyLR0VDHm07gcoo6CsIGPKtNidsyje9lUXMcRR8nFDMNeTn8ArFn6BayqVmkgUzCIJuO
qQJgW7R6jPwzuDPQ1fAjg9s6j5nbg27HUZO+2Rh4lICXL4+fkowoNmQhOsRlJjslSVOIhOWSBX3Y
1w6Ar+dGDg9Q5DChOYHrJVKLc190zw3P3kdOJc+okAARo33Eg67ehmVwV6rRKUV+gGiJAFtAc0aW
KEIK51aAVwoJulNhqnejapxqNSJ2JqDMHpb61hj5XShhNCCmHTLiStsjFfbAUwMakdg8DCOIRDrZ
hyZk9Cxh5awbn1nRnYyo/A3pRo8jqBVdBshMi65yV70Wo4y3evbaF7WNSZqbUYD4RRkzK639hxLl
X3C91W9N2tvI1e+6utoYNLpvE8N3aYO6sI+fwYMaFaRE7614AN4wzcsnprcVbnmBg0XD1iqoMVhl
avyOmHJjhJg0kllgQxre4xgB0jGWHsrSA6m1g5LEaNL6jDhywp8HQT2J+pgS8W8jo9kDOqkAk9K2
0VZo5GGM+mNUfuj6LwQ+e8SEspsHQOVolN43umrz8RxUOIOqWtiNGDZyAEaZUTZAyTz2XorwI+c9
Bsji20opNkBs2kbCHAG1+b7lITC/hWoPDD7W4ithGkWNqLBTvdmWnXGnMnlvytpeQuHajrTQBNEv
MW2fBK4WqRsGFvkI+stBE3m+9jhG8m7UdKcakaHg4Opp40YieDHCAMq/amlFRvfCA/3EMPuBAUNv
yCGjHNbOkJbugCT+Xur7W19JQ7uvIh86EtG209guikHQAy2ho4Tbw4oCaiMC72TEWfRfxkfwKN/o
UW5F0fDatsgm6sKoAcQoEgda9GDHGjqIiJNNmYDrBzhRTVWPpBnLfSdlRx4iT2KFi/frSQLGwoXS
q4vA7uTSS4Uh8xE8EXmXoKMuLEQjTzFMp0Bpqa5NNAqbbWfUx1CrTwOX7+L6OWqfNeWXn76xoN5r
LXNIahy7xti0iDOyVO8UXzsLXNQgB98Z5q/cV34w1QBnGYeCoSQ5IHjKkCkXx5CNbxjuOJRyd9NR
tpWT6uyLg+GHB2ms91lTbsM43AGu8aRUxbNc4gzLXhDIGEHSsKPTQ9EcjkwPR0sL4S+JGlpGWv0a
y+pXknUAlg+3nZ7husWklavV5AMH9TwW+oGEEaRCyt+85AGeuuxTZ+FzFXd7Lcm3Yd6BsqPfq4V/
GLvx0IDmxVckKyyzjziqKAIkQlNpjLnFOqkB6YMMliodyhRjz89RFWsWkAK2USWnvq9PqpC3ejk8
BUVzJ/nZMwZ3hNuZ9c1YZnDTIj+w1Pzo6AAq+CG6CfPebmgmWXJdvlx/yi29F3WoVKO5B5zNN4m8
ftDrTANdE/Ij30lrE5wQpdV1b9etLNX+JxlxvElByIT+1qwi3dFUlqCHQjBA4B9ao7PjOLNyU7yS
IcOAfrJLE+hZtircFGJHen/Mi3elX6lzLP4K3SAy6kR4u6LL9vVZ1zbtAFoqIYM9z8XoHurio4tE
asOAon7EvIu73kdceElO/N1TNwfY7W+y0QFg23wEz5hn6KFk1T2HdJH8H8BLX4xM5feL56rIfEWt
UbvyNL0tLCkijtKBHPL6N1xYyZc38fTvF0YyiBYUtY5WRtAjMIStQ5KVKtuSL16+uudlhTRpCZma
JVUcppgbaG9ZpG1JHP37hiRWAjwNXoeTSNzMGauJv78O8brv2EkrfuXGu7aGAVhcyjRggrCKLvIc
upP4eMLqRSF7BN1CuxSk2Sk1U12gXNcYyBeLMbqOtUDxDtn6bDVlm4LFYirGpIyiEFA7RdPYSvPq
o0uvs2xz3QuWyjGoXf9tbeZqScfyGnh02VO4bxUjsVXxIKTWpjEm1f2fhiid6wYXd/Ki1jRbXuuP
oKnlNWazE5QyKmE1au1WoN7+/5mZrYvipecXGnbRCNIN5xw8K/o5ldl/OUQXq5kVlkgk81D0MFMm
qsfN5LaXwLh7fSlTFJtVc79U52YHNQ0zMpoDbPiVdK585upVDvYL9WTI/EHVs12nD9uWhCsf6ht7
gSGjdQKSKQJtDA28jbPomuZ5HrTojwOoUe1qC0KPB21Pt6GXYMwdcxlOtpnkzZqnNRD9tKDLBc8M
67OeWK9zbgYxOI0y5MVE3TO2trb5GftjAXAe8AhPeuZs9tnQY/E7FmbUKyuQbWeiIVYvp0h9IN0i
ZNwkZrviKHO3/8sikD24m8HTMccz5GWrJ41kGh6Nki2VkQ3HuoN31oqvLC/sHzMztyc8irpcC6mn
pqR32yI/yeAg43r60HSo6Qb1CjZq7pvzZc02Uh7KOBp4QD1NCZzsvU2PUcof05BuA918l/E0sSe5
j393IOZGZwci4L5cB5h48Dq5OcigF5ai8JPE1XniPaJ8w8ef1EBCd93qt3GKudnZdSZKhaIgFVF0
FctnBiaPchKRdEIw9qEmtTVeMnstEfgGPZtsoiENDzXALfStccRys6nzRDa8+AgNnh/g1LEptegT
ihnGVriJk0Cwd6238W0s649VAMCgDQOtPYDvv6YGQV5Fwyi3MsjEwaph93jA6FuNods4YQ1Gx/Q3
SbnVQPq4ro++dPhxJs0JKcNwL808KgLMQfK5OkELiEeOMHmv3ms3dIOiw0a9lXbk9vp3XXLhS4Mz
b8IzBg2IWsEWI8xlXrclGzxwVnUT5y3HP3t6sa6Z91Ra0XdqRhAAWrB9gbwvRVPBiQI/tKE4VrvX
F6VOB30eQy9XNf2ci+yuTCRaGGj1wFllW7FVB086TEz4byBEsjMn9iakTroZrMwLPWrnO8gaAGkN
rcrSyl8qO3lgEFp31sCNy651sQ1TALv4XUGUEDVIW+LxV626F8wiIKDmHi61H2X3AuqkTWDLMPyv
kTt/9h/sXGif40R9Q0VhEL33IYWuegm31HfpdRJ2U5ljPDajxc/9Tj7wJ/Y4rsWqb+DfP3bBDYaz
C5F0jGJ9XbCf+nrpT0BmkYsBOtT0rkojENjLjqg7VL2Zgx7fiQaq16iK2xLUh6+7wqLjXfyAKQO8
2HEVr8GmGPD3g9S3uHpbNhAGAF1WbtS765YWj+6FpVnCADKTUeQBfC4HZHV8Hrq1+b6lS5T8Y8CY
JQZ+jZJl0cJ5Ug1cnlWQ2q1puEESrhn69rKcfbX5dQ3SbQ23TEcwmFr+1KD3nNjoYTxOsjAFYEBr
9Mar9mb3dhii5qkJ2KtdIFbAEeU76n3hxvcTwpg5wcv1L7V4l13u5CzKFqALkxOtIZ7/RG+mGF9v
Qk/e8ZfgCFyOi2rGb2PllTZ/acy3dBZnJSnNe4ljiUWnW632kLcNuKNBvJNrGN3TXQ38IiurXHH9
eV9b52nD8AjFO3qDLibaFzS1u4cSAEzNyXcd2cmKU1mFvQ7/XY5zF646i7+42Ro/4ZzAtL+PnShx
cIvKpvsXpoztc2SaJQB7ZbFnKznZ6sedhRzQUnci1vFxu1d0Wpk1XWuhp1nGTfVpPigekEKHtWma
RaOY7pqKQSYQdPMTA9KvAoRKJfX0wAF6xyEWUN3ppo5ddE1PvaOg+QE4OV37yEtB59Lu7OSoydCq
dYvFKoNiy0ph5ZW0cpkuns5LG7PTIjX6yEzRE1ym01nJPL+3J5rmHuEA+nGBJ95WPHfKsObX96XF
2WEBBCqTUmi5efSm2KlOsAca8LUCtfokJX3d1tIhuTQ1S0wGboaoBEUqmgvpK2ptG1WU26EK3Ujt
fl03tfatZodCzXKmVjnid2I4GFu2VX9Vz3FtNTPfb2s5hk4M7qBp/jqbcKkvcm8NB3k3ZZAYuAms
RrL4Zg1zuLa02S0reNEJE41ub8JD1PRZMZqV77SUpyompPYmrWL8Z7YyY2RYmo/CyRj5x17Lf4Ml
Zps3xaYtlV0fCASUQtwa4CJdSSAWU5hLy7O1MeGjDl4hcofHFkQ+6DCe+bOAxnnkrT54pqP0zfEv
VjnLIQLahlqLEpgHnPNoV7vqxogdvba41SoWTpsdeJXmXHfLPxDGK0bneUUV9AZJNJxv6ETyXfvc
HaMt3+WH4hRulH1rg+3My5zAVXqL5/vkWO7ah3aXRXZlQcZyU67UTRdffRcbPo+lvem3mRlP7y8g
60dMQLrDFgKrNthMAa13FAw6r278ogP/s/HGLI6OaMd05XRX+j90yH8B1L2VXCh2JluzPFUTuLTB
914LPktW1QmlqOK9PnH4fE1OkyiSNPAlUC8nP2JInQ7P1z/tNyjwlHVcGpiFHDb2IaZ30Q/RfvCj
uZl2sthWlTW4uv0/vF6XMtRLc7ND2iSgnmMC65nyuO42uWs3ocNs/6F34m19M+WO0X8IqlA4RWMR
IwLQ45xdTgXPOrWQOEow0kvPADEia3f74ke6sDD9+8ULIpBJXufRtCgaA2MRu6oRnq5/p2lf5ifw
chEzP+BCtNzQE+r5QXoYFHbog/AhG1q3pdQtxJru+9ItcWlu5hU8jTRoo2PPlPZeBgpiZw7MktZE
Axed4WLfZs7QDSnAFCRFMQ7SNloPkIIeHQLz4/rWLVsB3Bdqt7jY5q24JukydKVz1DIjZU8yyN1K
iJ08zP9DnQS9j7/tzAIEK9DekxTYiXf5GVrlm9YrziBy21xfjrJ0A1zamfnz0HTSwAns9HbnKLbi
VkdwH26Zyw78T7FtsBWvsio7O4cHcHpsmDOu/IZFhzcZpgcwFAIk4cwbTVnkNa2Ry8qpAuAOsJXR
6ijT0mfTMBCM6DR1lebkAdB6LDWIqlKve68/w98T2xVNUZtR9/qnvhncSUdnrbC+uLc6/GSqKgIk
PZ9KBGDbkPoaHqltIBBc+Fazm+BtmEl06vPEChTZnSsyt7zVAbHE07O6L/bdqV9VL186gJc/ZJZS
KJVfpdUU90fxf6Rd127lupL9IgHK4VVpJ6e23bbbL4I7KQcqS18/i76Y09rcnM3bZ4AG3IABl0hW
FYsV1rKPw/TagsylAApWOwkiad5RooyBip2lA9WWrablcyQ1ao2jbKz0VXfmZ2vKRTzlIhmMZSxO
M8xKBo21CfDDxmpnoX33ulXwtGW7DMYoygnA4mWCZZC2CY1UfdUGdNC0kmC3uC+drRzG1es6IINi
ItFnqxaCWGQ+RTfAlwMIV+U5fgFG3P31hYn2jjE1yejQ6gqMgnBsvuUpGi0m1b0ugRc30/kczOAq
dECHiSjRBFqReWosNBhbWmiM8is6049DUu20ydjbeGUB4pMcelsN/1awBaR8U0PaTzMVAHyeX5uW
FaeqXiDjCyY1NBqjOVq+l8yvivp9Qs8yODPdWrEEi+Uc4JlQFnqJtF2forOHYg0AePGxQT6bYk2N
H9SfFJ4ocXVpx+fimEoBAg8tRSobLTsGZmmeCjvyG+PbaibB9b3k5lPQVqGj5RBlEIwqnG9mipFD
fbZlWnyZAuWm8u1vTRgH8W3n2y4Gd56yL+jcEVjdBbYUjR4B96nRA8Q8EhuIx3JZxBWxrJCOXXaL
m//ubzR/3TcnMLivGF9r9+RtCJFL2omxHLimsRHOuJUSqMnxkKtWmBv5o2IUuRcDV0SwsZcHiPlN
3AZo8EbT4AWouGlVgylh+jRUpLp5z1r0zaLzKbtTtUL1LYwRedcPkrOoM3mM49e6UjVRR7NDnSAR
n+npPgeg5HUZn0rORJMQ4sgmrVxjOofxlt1EWgPNqXo4jeWbaUpoHZO8Ils8O0oOUlSivw/9a1Vz
1xmCOJbjbDCujmYkGeE4elEYe1DTNJcGa7KBjSIH8tT5ikzoTAjADKMs8TK9alxTRZ2yQg3t36wa
KBV0phMYmuzkU9bLmjSlBZiGDwuGo5V9ewKGZZgdRT7bugjWYfQQQcMjXKnsIqtCHsxqWJBInL+X
pbPvMSpRpD+H7pvZmSKHdqkw58IYK7CVpujrBV40uqWrAhM2nnAOgF2zFBFKFkSBqFTPSWWei2TU
Z3SkAU38jgqR9k4rwbrpZiE6VHKvC8sDMKmJircjUEFFr2HqxM71lgrGUBmoKoHLwaKgltE6ETKi
FCnljadLqkvku7Jw/t2W/iPGYsookllOSkYrnoabfui/ySPi6hC4H1+QX5COCKxvRS9Ivsb8kciY
RZxljlWUFdoFJwvN2eN60+dore2S+lnOo1OmmCJ6vUu/hq0EmJRigOmWGsX5fWEtralmequFxASK
Sfa2mt9m8iIBfFJgdVT/Ls7MwMtb0RVKMMo4NCvtpKUcoZ+UgYKmvcGJedB9gisBEcbhujSugmyE
MSGFtOjW1JpYVRPdV93TDGgR5/m6CO5R/RHBBhCaOcd9PWE9WfK9dIARLh3L4b62c9fpit11WfxD
+mfvPhOPm8RCXQ8WNg+OJCI/G+vdKmvMBljuIBcClRfs22eWaCNoaUwJ7EBACZqbb+v62OjfJlOA
5MePvDYbx3iNhHTONGi0tn/sfZolzXcAp3ga/GTf7ApP1ILL9YuGA4gspM50YPmdKzixQDJUZR3S
9hiiIbLtNZjgv348IhH095tdw2Rh0bcNVEHuUrdtftWjIKUgEkCPbSNg1GPUHPACx2xUsnMKgKOU
Nfijrq+C7843O0W1cCOlW4t5Skak5rMbCo6jErf2JG8IJx+MaXjZAB/w36RT4X9MAL0hdAT4C4vP
V2VGBwe/qp/xKlg2Ei9Nj4DNM4H8ArjMyvSdPCgwX+RfXy3XfP88OlhNnxNlsiJ6hdj6KdEe0lXx
WqDOOk3pwgMLtpZrvxthjA6mOLqlm2XazpJ4cTq79opHB7pHo1oR+dnLihjd0H9eU585880pyrEl
l6SFMuo7+yjfZuhCHMIOiXgxduQFKAcFatvKYvSyLSswrWD65PPwrEMPHJ0yiIN2XyDoj28xEwO0
0yQQJUFF28koakPbEoHvjomSvPQi42nqnaCyaneOhQ8bruUBIMNErIq4n91NFcH3UiKARp6aQqmS
HRDNHgh0Uw/lvXOoA0Ng6hy9VIFYATxOGZh7+HFuhI22FHU+FsBZ135W2kOfdW5m3hPpi4oO+r82
gTNR6rkoTIPoetNHSCCq68cS674q555cY3bSyA8jqoHXxXGqNVjXZmmMFaAcIAHwwKYJS8utnhVf
2YMVG0MIwB/wugf1VXh6os1kHHORDxW60THutByzh/KDvPQ1CjbdTgrWO9Q2OkwR/VRum910EoU7
nIsUYCAgLcEUPQr9bGa0aSyJjD3Kq2r/aBiHOX/Klufr+3lBjAzrO5PBmIE8GQaZEgrp5y+B5Bp7
wKrO4Pm7HX45r1JAfMWT/fGLeVJfVQwb664oBBItkm7/xtVUg9MZpQQfmhY6xugTt9YwhIkBoOsL
pZEhEzlinQAUBOkVlsy+Uu1hmGoDHEuhss63aykfFwn0YWUbak1/Uxp6IGvJ7rpIjtmfiWQUR0tM
WEcPJ9olX9b62Bkf1/8+Lwg6E8B4TkeSxi6RGjSzoe2Q9m+Wx3Gvuw1QTgCWCFpVYR798sVNteXP
LjLaMoyy0y0r+vpomRbYI82z8UN9qcLaa75LL+Qt+2ju7H1ydL5VX0SkCbzQ4kw4oylLVrYSrlh0
IodKOGG+8sHYz9/NG2O3+MYv9cbPhXjnfOX8s17mvbEYlVUCh0UN42Kvzse00jylLfz/5zkyD40i
k420pE9EfVeDM6g+omnqXj1UL+0dygLv1k+BPOqTr9iCzjxJ57qwB3v9fJJiXOhgevExvtUBfVUF
+ZPo2Dj3LE4N8zU2ZsERsTN3UbvA6rIGsdm4tBiKrw5SD24YZ3VlO/03Nm5YGqCTcGQWW+WJFaJP
Q411yRhgjMktOl8DeajdZbb8xDmhP17wQuRMbcAeNhIZewBWtdEVClQyOTj3yHN7xSE6goYcpZ3s
TvEMRC/WEZTB4s5t3q20lcwYA+byMQGbIKYwnhAF3vUHtBn7QMGARMxF7+k8Xkb7b0R3knDJjEms
02A3qgOn0wXS/TL77YOyH08ADxg9cMf8RnbYL47mvr0FGcQsiGv4LmCz34ylkEzVxynCs0+5jx9V
r3OHXXZfevNjH0TudOhv/1U2BUVJ9NqpmO90LlrkCcbd1pIe8ZQ+gcTUBVM7ZolvQR3uT80scAUa
vRMuTHMjjf5+cxvWg5oVpMR03dIaHzawNlyghblFf7L13yoIbuUEHUjZ7eJ0uE/y13FGThw5azXD
0GKMie8GtIbKj7kAkXretYfYqm/J0gSV/a2PPqbyZZ17L44MENYCxaPLvEGeXXNY7qZodVvVeezG
Yo+GRpFl8sOMzbqYq2rOpXotqe8GGMcRvFEIoLw4QG/foQnIIQd9xOCvwZS4E7D39L2oE160rYyd
GpNa6E2Ct5PdFe7kYMA7EWQkuG5us0DGHjO5SkiZ09e1gy7mNrpznOJUOWVgxObX6/77s4x6TUkY
E+zz2s4oZxpMUAPeRJjv/0PgNH+XvOp3ucs9TJs7ADJEI1Hnga688ES5Mf6GQggwBlHsZV/cQDVz
CKDqkf42YpdECcCuRbTE3FjD/COC3mIbU2i0CkgR9F2o7+I9HRXRdpS3R6QanKYl+HALvRYgZzdU
g+2KyhaMxqwV+iSTA/hTHgCEE5iHEVD43YO44YIbUACPC5UuoE84nyHdZlFOX5OxwhxziNIMzPqu
USt3bgQKwtVFW6E9SgClVdkmlbws1UiiEOjou4lOgFMoH2z9rkUII6eL6AqkDy5GGTGcTuHMMDOF
Fy5zv9eNAZqlEse0ePFd8YCXpt++Et90lZcWiXtDII+jFbSAhjwcVA94k4wjsdWI/CcIzJXYL235
N4AXZm+S+l9TKu+7IRs8vbPfYkurBdEF5+hQDAXJKaZaZICTM/qYrOBMmzXKmiZLbg4gCQylu2sr
CcRwLOtMDPPAbXWgaUR0WECe33P9SwygJIH7oB/Knth2IcwdIxdNa1PoNjyhp0D9GFFkJegyzfxo
RxvoTJ+GEPOuwjiE+Qp8X3HCTrRG5hBbTZ5LecbDNlLexy53zV5QlORER2ebyPh7uxsVee5NEBok
XxEveJLeAmpP2xUEudVJoJL8dxiwsxF4wqwv8N01EhWDnaINoKXlcp82TrUnuo3JvgyLnXDkgMbn
zAECnRf4liA5wL8LiNdmJo1UQR71jIg2D1OIUXIP6r+/rip837iRxNw01aSrgIrCQf2nPQxoVFhb
FNKXQrUTvZf59xpA/AC8CJBlFFXPPb7m1AXiWhpqgb09XlwEMdYb7QDIUYFUD/MzQczgeNa707qa
6Q6JKx4O4vlO2DjIgHWMkF00sMRIqOaAZjJDR/0NF+N1y60OpJ6hFo1ScPcWlw4gQ1HWtWXWk5Fy
JhhKg+Mcf1DG+M6r7vOv2q5+Vm5BLSUweo7zAkgpBmGA8gZwYDb9MelORrqOduoDw8/V5e4FOMFA
8Jgz0bXNsW2KBAqEXmDcoTRPHfjmhtOarMMtO8lhpv4umt7tLcHEDXcpAFtF5xQuHbCnnwvoUNrP
AHsGP2ycUNFyNecBo9d/74WRq8U4LvoScYmyJjZliVpldMKgmaqHRY9v1SQRpG84NxnQi4E1CsI4
x7gAG81sFSBBkwMRc30vz0bvJh0AFDMwUdn198oeTotm7CcVwET/wqpRB5RRqAVRCtTifAdjtMmO
ej0CX6PvdUDJRr1b5cp+ldMHRYs8klXfY115jJPusZxTzGwlxgLU1XLaCT6Ed5Sg5KTgOfBiOltW
q80JNFwmwKz+M+oDLuqv9FnQI9Sb0AFfJ67z96SQCNLRZvRHKHP9aUadpehANkPzdg2Hu/QYhW0w
IRffeuAX8a8vkbtC6qXBRIM0CKtHTofkcQxSszCNXof4FQCBQy3oguE+is2NDMZJS1GXloOhqXCb
eN2sfr4ffsXv5qEP1HB5Jvflvbhqw7PyrUxGhZbU7oGciHWt0ehHgFmTkrfrO8fN9G9EfD4pN47E
GdZ0qKknnlCecWlXcumBqlR3y4PsU5h98Vufe5NvZTLB7Bhby7AuBvBSQHkAgCpvrA+UqW31DK9L
XGCOicoLgo1UabC2WaWsxfIUxzi82UQ+VdHj8sVQsv5ZsJnUKbIhw3ZhjNOcFjmte/pkdPbVQQ2a
sPBLD2Ogb9jK/4IVQ6D2n8Sdm1VN0VwvuD01dGZNB2u0Hocy3mVJI7AuoY7Q79jIiaR8iGbEE2H8
Aqjv3zQ+0Q/Zi+6PgXqTBZIvCS4fzngWvMcfY/tkj9hINAGFUSkzwBFb1BNuu2YEng5atMJuybIb
3UJ9DVh5g++kA9Qzdjog2mUNABBBq3v9SEUhLpNwcIxokbIu0cLSAqxmBvy+EVCuXyvyCEpWwT5z
WtlB3bV5+zAuZkyzrO5TxNPLUQlTgKwZQGP1l7vuPQ3yWyT/TFd9i7+ByA1wlwromgA1mrkjOpif
sneRyQjPgFn6gk7EPCFQ5vwF42NP84nCKYzE6zEubj5e32aRfbIrN1oYTp2aoeaUt6o0/2hnWRAI
8ELOrUoxvnTO5DmzJyQ14yZ3iXZroCNHM9+0TsDBxo04UYV2dEVFVfECV0tVI1sZV9TAqpvmuT5G
hyEE1G6wgnwKbOpfr28c3wX8EUY3dmsojjmsBeBJw0pTvHy6UdJX5BFEoYxICuMAJqBnEYNW8REB
YhxrvDdeE795nY/Zh+JJx/gNWdpXVaATFxQxCCEw1WHQlwpa0Ww2+yUP+gTKCxMzCO/NQfFJgKyl
54A0CWRQae42P5NvdB42DtKdtXPkAx4r6hNmPehGh6IQg+MINF1HTgLfBNo7tuU+SaO5UcbWDmVi
JwCYVGuv75DmzTSz2C0YVvMI8M93f326oPpE2htYOaCOYLM+gzbU8wD6uRAfdlDNvHfTUutdvHf+
RSSu2XhUyxhbxFuJXd5kIlRTtRUgsjY6C/pMe7YaVUC7yQuhtkJYYhir7OQmpqhiQxvmyrE66KBv
jnxwk0vlyQZuCqC3Gk8MOcTxLqiLYSMdmszC/86NZBwygmQgFlfKrW9b340sErhuXkhzJoJxYDlQ
oOVlgojJo7Nd3Q7j9MadtlNDfV8BEOJRWCGiIQsTawDkldb7bFC1XuD/l1ZGVnPAZk5edViRDokO
1YnOkRVBHAovZJE0xs8MSd5J0gRpc2guLsYUjkZQ3yheti8CsbHxyl9ni2McTtKmC4mGjPZ9A8Ov
+ln5wNbGxGEDqPiAVt9Bv666Wh+ORaC8yPsouG54PCd+9gFMaot0OM5cxgd0gW5jYG9Ff7aO9h6U
vzIX/HOCxAGnvR+4VBR0Tzc0GDubpmiMVO8lwFfS/UVpM991obQrjrEYloXzINYBZoFGd/wASiKz
tfpidcpQQpLyNGveYoR9/EnrHh3kn2WKjc1enCUANx1gof0Ww70izVWpLTCae5ZcZva2Vsoq0Rtc
kOhFPyKg3AEV+r6+AxJ8uq/uKfaYAqyY3DN2zR1aGXeG16P3AFWC2FVPzjdR0objHc4+h/EOziRF
ZmPhctNI4w7lN+APX1cmTuRxJoDxDUZZRGnZU14V52MFa9NAdpgFdQ3QfF8XxNPaM0lMjKNXeoTG
WiS7zC945oyH9OjQjkJYilf6/wXvJccrbOWxXffV2jh1E1W0RIbxOhSKM7x3ihNIR/AoELUS8q6P
M2nMs9GcASPvSJAm74pDfje90IeI7Xd+/EwB54GM6/hSKNhSzpPuTCjdgk2AlVRxXBIEBKG6o8gN
tM0WkNdfgPsC4IbKEwU9XF2hky5w7I5xwRUlFSbKcchmwrEBy918rhblMFemqxeZaGWc/LaJ7Ns/
ohiXXtc2mkJpV3wFSgOXArJU++Qx/yZuoxAtinE5aQk8JGug3W+JcpsvHwmBHy2kvVS8XD8trilv
lkQ/ZHNYa9dnfbzAa2OEInTK8k5Ja4EI+q0XzmsjgvEWa65Fslmg0UbrJ+TG92b5ravfri/jM191
TQjjMZpeq6K0/1Q6+0tzAGMA/GKIwQWgk5rhEKphcsLlEIq0nX78hVwLDFWUCBGQ0IyF5eqiRwUt
BldK5a1OHejjXdSYeGjekUKQUOOe1UYWY1hTrmqNNpbIbZmP45KBHEc0yCmSwGRjxl6S22HBUSX2
YUDLozm8Cs6J7se1/WJMyGwMWOtE9+sm2lHnQBGUABr+IMZa5Pv2zX4xRuRUidq1tJARoVu7eEPm
B2P8N9Gx6F4N8M50gP7T7vTiPZ5+XF+laBsZo8oKudfjGdCktgTsCrs+WiQSFBL5mY/N4hir0tpV
Q/A+q2EFhkGj7fzI0P12WH11RZm0jTwrWfBksB7HFMy8cjEebDC4JRPuHCt7axVUsYb+BoDBXjV1
ro0sxbL0h8FqArC1eJOjCuBs6JqvHTxjoBOJB9ugveZtsXgg2HMXKXf76GTO1v767vMiQySFgHuP
2wB9GuzLDGzXdeSYqFR3QYrZ53IX7Z2dfRKXi3kJn236iUVjspe5y/oELRoYfMYbDTSMpeTSxEUF
xpKdMMTm3j9/sl0Gs4d1UcQamM0pSGl/0E72AT1DGCwCvr3A0/BNZyOJCYvMYmiBVYwtNNwR8Bug
bnlv99au2GNMJhTVV7k+9I8wFngpsvI4GSkoKomm+riAPNSXZm3xkxaQz6Dd7MPCEWICcW+ljVDG
cadZB456C8mtxkgA6ARuXa8EClo4KnUpUH3O+2GrJexAJyianDGuURbPDvaxgj4O4XDTCxuGBCti
Q0urQ8JZpqXUVMo8wETszWLyx7HyBebFDWH/7JzF7JwB+tE5WUDQEenGryGVTxamcjxQq/u9QY6g
g1PdSm9id1FS4HUV8a7GS9hFenLYXf8S0YKZ+9CYndgkHfRmLTT1FLeL6doYRHKJtEThdVGfyAIX
7muzaOZmXNoRVUgZ7hZ0GMHaf1GT4QP8aL+rtPLlGk/eWvfzKTvIYxPEoLLpuhEj9N0Bw9NfpAEU
c8vooToN4pncK2UAB5qIisGDoMqvpDLR8qgTdAaL0Kq5F9Hmq5nbVgFXLAh60NWlrb+msnZL418M
f21122Lu2GrAwBcgjrTQ6ZPAHKcHsIeii3IuV6+ZZiEIHc8DooXaBIgL5mwvOjEqCQ3iS4Iifjl8
J+14VMvKr6PDOt8tkQSuws5PMxBjdbp7/fx5LkozLR17iaTeRfeFZg8lSTu0FUqdHmhk/GLVyl1f
zrpL0vam02OBvvEObiOPzfuRfqpVYoPraXGG5yEuu9gzSqsSoQnSC4PV6q0YxpQrfZGLJQF1SlwA
niwmXtT5gCQK0Dt+NLKfxLJFzoMX/20lMjZrT+M86BFwJkvJvDGTAiztcQPgLbBrT/lJ0bPSrZ3s
S5MsQPsDaBtIW9eP62fJcxvbT2BMuZbaDhwftEScLAHQEu+WLt3Vdvpv7tCtHMb4shwR2tQBFT/N
kCVK4vroqGUwrsle7s3bwol/j7n5Pi1D5SWUulMxhvelLL5fXy0v7sJsMAbuQDiA2UEmThyR4C27
Fl0Fq9F+7/OJ8u2B4bDcOUMvylZztXYji4lPCtWM27aSaP9X8Uw7h0D6e0ve5FADSEPqR3eiyIF7
lBuBTJgi9TFIjpAlxHsleUmR6/A7CaHlnA2H67vIu8L/7CIIZmBIm2cykCCAfNciogdS+xQmaAIK
R3Vp/VBJzcadarD1EcWp90A2FtU4ueHsVjZjpHoypdGqRnjFtso+Sax7fWweurw4pGuTucpo/x4j
67cytP5ay4LSHNdB/LPBlsyYK+gWC9AQDXDv0VEuBy+fpzCz30tJv83005xZ3vV9FsljbDPPnGgG
vyOqmtIKSmDwcwKMUx2AZKedOvI8V4Ky+XXrsGTGRkFzb4BqB/JAY+0NSuTJ0Rjk7X0kavzklebQ
G/a/dngxA9Sr6gQQCh30ROESaIDet6uPUXaXB7jA+F0Ds56xS+5lK9D9JUSHPAbSrec+8wuUX2U/
zkH+c1dUAlfITZtsv4ruz0avW2NqK2XCV00YcfQqNJnHQY5hHe2RDjmD8TsANjagQIStotx7YLMd
jFtajbpLjAqWSxs4AabsJ0/0lVaDul57uK5TPK+ErmgH5NnA2VNYEJDWnNMFRUArLNtftp66zvp2
XQDPC6F6jdjAMhxaMDvfRACltklSA6JJm19T2/Ir5wZeQhCB8DQV/AEaAEY0ADVfFCHA46DbC0q7
bWp4+ktuf5TPcSEcpOSdi4XiOIZRZdCpsUMHlVbPaxrnNioNoNZFC29/HG5UoIbFvh1c3zauY9vK
YpSvIjXp5I6+uTqUVXLLS2OQ/z5PQNnKyENktEAQ+EWaf3FaW6mM5sVtabVljI0kM7g+cDPPY+r3
9eP1xXEuDMuxVY0SnBvo+2Bupk6bBrkFWGYoxRitT7qnnBjAhkHvGPq8VXAu1mPsyoO0j1rz53XR
HHWEaEcFsbqiacC/OVdHtI3aYLemJfAFvjN+MkGWuFp/b1RnQpizG4Hhb6APzg7RXHjSo+q1V8DK
e30hnD205c9mcqRWofqMXZl5NHaLNGMhKCTQCl96QK32KGom5+zXmRjmDsBLrM1kGRyYLeBfE/AW
rbSzdBEshisFQCA6VMLWL6Dr6gHc8wNeL4DkIEFUje+oU7zrVfTl+p5xnB3GAQ1M8mAWBAlpZs/q
ylmMCc1gYdUNxvdVblbMoBitIPvIeQ7RoUPQZqEDQr5AxKtHUNEOM1RMtd7WRXURvjvKrbM+aoro
dHiJTtyaKuApAIrlYIrxXJ3NYrRSkG9SLUCVIvfIrQkUw9yNfhZuj1Tb9NkGuQbgYX6VnrWf5Hv5
5BxEmXFOYILBJRmzS+j4ADYds68q2JAKAwzlyDVM93Iz7asWlGsqmKYLsMw3lvpo1dru+lny9H8r
k1FM0lltoa3Y5VxOwRFDglTRgzi5GedXYzoUa+PLopYvXsUQ66QdNAZoPS+65Ee1VjLdgEyKsJgd
aKWZeM6j/EQZn4pAPjkHUXWbZxkI0jGLDeJgyGYccmYkmSL3koUXyo9s+BKvFZiNBe6KgxxpAR8J
uPkOdAljbowW1XjrGV0NWLwukH93j3RcBMSwAJFQ3cGPUJrMw/8CTp1nJ3TEHP1Phoz/MK64XGet
7W30uJjvmbOzNA+Np155TI+l1+6nt9E8Gb8TIFhYQn3lhAsOIH4Nw8RUMtwAs6mmuWZOZkQ4Ry12
B8DHaJnl62ixme3Mv66mvND2TBa1nU0QmVUNyVUqC8jWiU8WdS32etYph6Q0SewX6SBle3k1qupg
GMb81ZAIrt2uz7vnQan1U9048eA6cpL+mPH4f0xVU/oxzRr52kvN3LrGWGWNi24yvJRl3Kfv2dT0
flouEWh5cz1ylbm0g3nKoldb1XtBvMDr5T1bHqM6SQ1qVEJqMDuiz0vqSx9svmEldcteSSMQhS9I
eCbTu51JZUBs+4VU42sbzx8gKP+9jqrgxcKz0O3nsCAJ/VLX42Jjt0sXRZSgUO6cE20iICCzwcYX
BioPP39eP2K+UBBX0UjGAAgqDRvPjrhvlaIlwNLEaJ5c7I1klwdS0MN4nGMeuTkewS3aCUQ9hJzr
7JMw63/lqudyGzsqDCcFkqZttretk4aDTkTUWLw49EwI49tRkpRtAjrucF5Qw5XA52oSbx0BZgUG
8yp363wNl/idaIJ8CYdxwjoTzDj4SY5MCkDvhHpS52HVrgQIFDnBZhaNNJ90uVKCQi8jr456Zdeo
wC2cmtp6ihYgb7pL3jS+YibzG949WRAvseQZ0tjsq1Ht9/nYjwe5nCnkF5LQ4eSksr/oaRXOVls9
kIREXltmzl1TaEkAaxOBoPJqSGerY5yfPSxKvBSTFo7N2LuN7ZwqAwB1C8YVlMg5JVVbeFVhYrig
GuUS6Oq58aZo+pR5pt3P3nUN5ikS0DcUvM+A/oyY5VyR4FcI6OoNJP0w5E9MeH1LEHldXmMAegXI
Gy4y0DZf9KEYtrkQJxok3NaNlw2dS5Kbth2C6+u4vFEQq4LX20E8DJxJdh0kBUNCR1opLDs9fTCk
ogvzZewfask0QeaeK7djO8eCVOblZXIm9NOANtZfEJIRaeqlsDa6AG0pPgH8qQG0hnkRtZaJRDGO
ZnEmcD/GWF+Lbh4t/p5autcmb9EoQn64VIjzNbGeRW+qStc6KdTSx1H5MBDJXT8p7kowqClrCgbp
LsYBh7VpNKeapLByxpdO0prbtQNtTdTkfmLWIqRT7nI20hhXos1A5CpVaJ+idVbQDXPk4xESCfry
eDoOnKp/1sSYNOJzB2HFLIXRUh7zYTwaVeK12vTXzwuczUYM3dqNvilVXylGg61r2kMTxx5mBjHQ
jsvGTL11GgWuQXRQTKiUlVFqdu2CrdMRpiBSdC17OWGOGQSDsyCfypdF8wKoYJmY1z1fmZY22grP
jJWREjOVpZTu13HtHqIS+NeGNo0Cp8RXiz/yGC031KJOpA4HZo+tt85oehG5eY4EVOLw2sTYK46f
DazBrCMvtgQJalrvYlKdrEGUS+Fo3VYEW9juR72yVAciilYOkuEhd9awGZq/V4MzKczRGAo6tmOZ
LiRfA1ltT23e78dOds15Df/aNZyJYk6lAq9ukhQWzEghQQ7CCwnwzjEC9UzXBPeFaO+Y2EaKI6DH
wzuEc3WvIxbIybOpfVxfDudOUjAji8cV+IdsjX1r1KmTryodGM5B4t6p8SGdK6At30bgGDVzoefm
LmkjjnludIbdawqwfEN5acMkUx/aNf9VldK/GIRHrLARxMQMsWSmWaLbuPbm2O+LYpdJqn5PiP2r
i2bVbYa+BZpk8bWd0e4z5NLqZvX4OGSG6BA5XmP7IWzIb/VppGNwGKpZ7YC/DMSn1JvaLszw8/pR
0iWdF4TPlszG+Wmcjr02Q5Lc/zDqfJfoOzUKq1Fy5ynyUutNSkWkJlwH8meXdcYYNKdLoknTIXLI
bqR52tfd+Hh9VSIRjBHY8ZyTVoe9yc3DQN6L6vv1v3+ZHMKuobyqYuoKb302g9Emo9qkZYvcPKpI
lTS4/frdBtRRsqqe3T3Ui0Aebz2GgpACA/qU5Z1ayOZ+tKRJqqt6lcKl7r81Ueu1MQasr6+JZ2VI
x2DuQUYm6AKqdWnUZGoXrCmHcnfVsZ11b0CB9boUTl4Gf3sjRj1fSg7tlJcKvCw9AP9s4g638964
o327QAHAFEP5UATRo5DcnIP7dS6XUYlZ1uchKyGX8lhFt+1NAnzDR1r+QmOtPKAlNfnoX5Bh6O4p
5030IVi4aHvpEW+OsIyLYsw7sAVJi+I3zg8VLDTjtBfsLt091py3u8soyuyACWywcYhdMPuKnwbg
L7CAWQJMgV32S4S9xbsHttKoG9usKZfiqZwH7OnSnEr7SYvQ2KG9OHLpxfPfo5Kfnx8TtKmladaG
1VthXJc7S0Xnf20IjojnC7fLYe6ZqFkKTZmxefL61alf0bjhDtlXcwFu9xS5miYHWS4w7P/DHJCf
RL8GwkO2W4O0ZJKSdsQA562Kqc36HS1UZvWIHoMGsNPOF8Mrw9J8n0EJ+SjQFarxl7ryRzSzXCUZ
mswesaPTEYPbvvGZVPoxe2hmx13n2QJ5fAP4I465XHupXOtphbhCId5kgFhnPi1dLrjPrktx2L4N
MNoWaUaARDjm6SGq1xutIDdG0goCOpEYJnbEiM3UkxTHVkSAuUAr31ic6lw08sYLA4DJgxIEWGU0
VETO7YtYIFqKYmrN+RPRMOimN34GvuNCknYCZeA6jo0oxpStNk3G2sHpOOV72dt+TG6U+oUA8tFe
dkgF7Crjbl0nd0I3ZCTE7uZ0W8K6N+IZ63Yqy0kzBeJb/xOVcQKWh+lJsis9ygf7PrtbfMwUfs69
gkX81JNwvFVflf+KjJaD/oSPMYC8BMYpBLls6SfVAAbj6AN1ohjZ+jrs0i+dFx1ioG0/90e731EK
KIqnhW6cvvLs9+4oamHg6tfmE5jbIkaRNEddJN7ZxO6+rEOv+IsaaQ+2LbwzRKIYJQOVcIaOPKw2
TqW7CAOEE5kOeSzqIubq8mZFjIKNctfVeQOLmZL+y1RFd5Nq7LO4Rt4f4/ICbea6to0wRp00zIct
aw2kD/ANSrdJLNVvNtq1DsoMgsOuj9XHKm2y1E3BOdq6mQGsvmFam8NoDdPtENfmsZOiVQR3xN9p
G+OFloWiFJvKk+vIJKQHrVgW6Z6pELfGNGUkSjJzZhRsBTBOiBWxA2hSYRbfaX2FFyD6HaJyuklJ
9N4Vzd4eTHeupSBRehQv5Y+qVwt3XrN94qSH67t/sUzAbTkWept14BHI6EA891pZt5TmbDfpLtOU
Co39uuHmOvBHqnrRRAd94bY+ZdHBdZrltdiX6Jw4RFKHKNn9ByYHZopSMaYPyaHCYLD0fH1l1OrO
bkxGGnNj5kOnoikYzaO203k6LUQ5nSni8rswFFRbQPONvDVqo5c0W0Wt4gZzsH025nucFEC/tgKM
cTvSLNesbVGbAlcceAopLy6HfIoQpenTAWuq1F9T1LjSPHvS8ChXgtCULwdnBBYB+ZKZCQMEcd+r
Rrpzcin1mgp85fZofJMSGODY13+vg4BJtkxbRViFVxqjg1bb6/koR/lOm5P/Ie3KluPGlewXMYL7
8sqlWNoly7IsvTDcXrhvIAEuXz8HutNtFopTmPbtfujocISzACYSicyT5xzKcn4olPKgFLqkTn6e
vuG9tLEjFsqtFI1YAJrKuLhdAozh0z4ov6nREJtv/de2OvSfMf54U7zLyEd3PPHErpB/1Lm7VoXn
lbEGih082MdElkjxKCH4OronGt7puARBOi1cC6xzyyQz8ypGXuJ7yV82OrijdaRLFy9pdrh8sGTG
uPNsHhIQxix0L4exvtNfiKq9Fo7+S7HofeKCgmaoVFkoPu9v4sMhSoETQgPbBaLkqUVbSaaKjWoV
Ww+pHluH/JocvU/JrfY0Qufab6+aaDmiCnJ5nXufDYQ3IGEDYQua9cIj1GhcpSc56hLp6AX11PvA
M0tM7ERfjK+bIC0AJ8o5Cy5ajBlGT1YQriTzA8nSoPaUv1Cjk5QAz9k8sIGo/9nA6LgYvBOVXYq1
qcC9hqIcT5LmPJzmIyCu4Rilj10KmNC1nKNkJ4ScmOSXwcZLXINZS0fwzaCeEfS2eTQWcH+u+YMz
DtHlD8Xjg+D9aEcYwER6IOA8Q/8oXTkNS5riDrviSDQ+weVcj7FMUvE81QTtoQoftGyo1OI/gkN4
6+S5dW7nMViDWMj1Rr5jlqsZMCVLQ/t2DpYQQ/vAYhY3xZOBdBdc9kT2tP6gdjtdLf8VaGLqOAsa
SCZPN7bSWQ6pa/yK/2BzB6AMFB9zaz/JrRmPVyDVg2r0DbigCDolgfGlDJXCT5bw8p7vnEn8DMhL
cv4FzTjTQbSZazHKlho/Qw26R64mMEGhyAmSMR6/VDiQoGKVZdrnR/LEqNhr6NfRS5xmzWPm2iCf
xFTGpErepDtnReO3Hi4KUEsCHyrcRk2dsw7yK3m8XGef9QgyBb4VWSC+gZIs2ENkLdVz/Vp41cae
uKay7xaTVbCHObS+A9sOhhVi+9EgnI491w9KQMB1j69pBPiUkz8rvpzb8zwQnf4IwakAqKQtQDTY
WCAdwPTH5XNJd128rtypX4bHLPImX4YxPq/zYe2AKtqujZYiiuSCWWUyi6QEYXuspnn/zVPKJmCk
7m/LfGD3kDGYbymK+iFwCkWQUAtkC7OexPgLq89V2xtfJzx/CgBB0KQpmsn5DPoOJWQUIBSkESva
hW32MDNHNt79gW0Vz+D2dwvBzarysgTsEZhXL/Vqv9DbQQ1ma12f03yh4bho7i3Io8enleHKV4Ga
wPxQOYbmWnaWD3FIdkXdugt5L/1ITTb/GMsiucqWDLO8DUtja248vwBr0K3ZpGpAF2s8Wv0KQst+
GSMbjMePS5KAg7E2WVgrvI2TzA3mh3LF8qJOUZ2jAygCWEQmvXm6fPT3DqGL5wq0LRCCzshJc7VY
vcSbqjhZoKVFR7+uPl+2sOcXEFgFwaume8DHiY2OpjFGPHWcKh7DEhDZiGQRlyIFPQpS0rs+C9Xv
0EAOu/s30AXe/T+ggfwDCh+Y43NxJ0MIDfel8Cwb6xFTRBl+QHWFB6/+DWxUQCSmn4GsWF/kFELn
N5h2Yk54q9TdMGQQFKhipaGPs/291CfwIT5Z5o1RIeOmmm+lpgR0ufMZT2wKcc5Z+wnCvXh2N+Cc
YuAQVK0flz/jeQpwsqqPr7xJAaDh8yGNUsVUyd9q1X0zmJqGTtHdrArUpi4b28nuT60JsUTrHctV
lrKOu6868QEYGYL8ifnTm00xh29EXQC6vZtcKvYkNSwEA3VB8uEZCbJTZAWcy097rZ8mIPDqGLp2
X8GpgLTuIENe70Ts7ef7AGZvNreeLYZ+fpfFq3Oc0hxDinFiSPAQ5+BKHMDNMRAJWWen7Ee3xZ66
7+knPgdUPINl+UMsaI7Nm+UoQxTKVsX/fLMqOsxuViWYSvfq0gOImqH7jsnaUNejy+4i8f4P1OzG
kG4QM1+0oo4LDcB0t/ixOsOn/86EEENKUrvzMrXAYrrr3crGa3OdpRNBkkD1wU22WUeSFmpZqHC+
iUu5hX3AXtO7MeKSJ8qjLkH+SMKUCPbPUtJgqgU+VzndzQLRIKPIwlWNx4H6ytT5WpLHalOHl/dR
EkYM9dQnOjrbqzHz+2asv5pN/zDVCshvkvRGH5U/KFLB5cFXh/emioEQMckf56ptO6CK45a/JiA1
hLgP8jjogWnQqJJTfe/lm2DXx4sC/+CwiW+zxK36bsagfjwQn+uqNQfvE7smN5yHe75bbmRHbNfz
N/aEcIW0oHWYoWTxtD4QzzxOdP3X1SNs4caC8E5Kmz41lQ4WRlM/ZokTlGYWTLYXznklIe/Ye4bo
Oprg/CUE3KjokjRTctKU2L3m6xKYxNfC5gCJTfMOQHpwxYX0isSG90W2if+HXRPTChxWh/HFU6d0
UhP4/Q52dQv6wGPY4btlLp5eGsOz2vqF5CQAJGWSvE52Px6m//42KyQKxCgbrR1hVnWgde8eVyIb
pZGuTMgL7EVZrK6AiTHkEaU4sPE+BaC5D/UD+aQi5BPDt9pDosvYKi4vDvDZ0z2dFuYUzgDLnXPM
3DRoRuZfDiV7FvD3ooaEeRZgMwTP7JWmAFwdnZpEycyoWaGm5JTL22Uje/EKatKGAXUG6IGI0oVt
XQzr0qLysUBMCLsZJsj0ndYMuqSX3GJ7AXlrSjjLCmmJZY4IVhor+kNT10Gt4AxAnUfFPJKK/H+o
6gwl20aykefwcWQGhs7HDTDJCKE7wUvWZFqLtMerdYgmiBNDvKZBExwCDLfVdRXMsvna8z7Jhz0A
2CDC6uK4CedNM6qkdwl8Y7r2fDPADCoo2yFgA7lC2dnedRJo52qY0sRXFIf01tIyc2pmeWwoD2r9
SQWk4LKD7CU56LT8Y4D/gM2dDRcnVp3WWMvwyQJjaIZqplpdXTay/4U2VoRUqqvbriZ4V8dLPB84
gy/5S3sC8eKhBq2kLDPY9fmNMf7nmyVlZLQJ+hJY0hylnve1UccwYU6YG9JahWz3BE/wyNCaCc3r
eAVlTp9dK+xl7iVjPDyMis+/7RcSwixoULSRpViOp6e+Nds+yP0C8rgabeCSt0I6jbG7JhBxY0gc
ExB4cp5un1JWkz7NoP2oujsLJPlK7+PpL3EIvjFni+I6UyoOEfrlwpHF48tmjlvkMR/Y7blabNh0
UamF7sMSchAJvWmzoHT8JPWlVS6JcTGJW4tkQVWzBLP5Uoy+2pObxVpHX/PWPDBW872vIQFgm9lf
ZNH1AN2EV5rUz12xPM7Nct+beZh29Xe7UHymyAYodg88ZkJUXtfFpSB4lGFkIxg8sDGj9sl2Sj9X
pcxIe+cD9WncCFDkRltNOIwjePqHxsSRX7pAXfz1tof+YdD26H8ad70VKe/LgwPpxS4u2oPku+85
l8lbGBgtx40khk5vbLxO0yosj/odKMrnI3P81HwF+XoL9V4DpVorObL0WjY6uhuCtpaFY1SORgsp
Ic5m89x9zoI2sN+MmN4SHyN51zJFxr2vuDUmuLdbOa2u9HjRJWMeuGAc82TJl2QjXSE/mUsMCLQa
Ik+zzn7WXVXls2NIimu7joKJL5RDdX7VCY5SVoqdKIBFxRBhSgLoqobTSu9tr4q6dXmReAZPD8SI
wNWFUMZHGquJ5VdUviBOWMKYGYME3YxaaIDqz8a1FbAXObvyXlDdWhOSFQsz9upCZyi6zOA8GE3j
gWmmr1fNY9bETj/ekl72OuD53KUFCvmeOaZT09aE90o4/TAK69AC8Nvb4RbhPMgPf+TxuAbRn+Gd
kbPXo5M0cwqsO0+LMByjo2DJfP0zmFMOBApED7IiEPdpcX1bc0ImkfLpjnXEB0TzdJ79JV+X+wpD
iL/cFYpcdZL8UFVqHLtsnh5QH/734BGNE0CAeR2sbwZ0pfHzNrc+6ReHpTbQD7Zz36sPOqKzkv6U
OOneN9waEYJINRIbgqT4hurTGJLPdjD8zMK2QNeXfubCGLU0WO9aBC8VoB3giwGO+3RZxgxNh7po
+QtIDdSoAmYQcZrLW6oghkST/fPlJe7FFS6GiwsCyt9nDPZlYXhTrY15jOfdlTnob247/gLDtKSa
t9c5xLvxtx0hScOMBCYILMpPAybOPT+p/S/KAQz9egCYU3EYj/pzPd2wyDyox1L13dr/JTshxp7L
bn+EsLkaUdDSKfo8ztIVYKNutTBBNq8smvVijTAwjsFpa9KuXRAU+s2Qa2HtjShr2YMd5B2bg4bP
/jqJYx7MnlhhoTf9I2RO5sdkgW6L4xgRTvxn1U7AAN5kSmRPtho1zVA8D7qjxWZb2b6iz6kPfl41
MEDKRfCi9teup34FPSM0dGkfVYpjY6CSssgaeswJ6LW5BNRY5hc7ce3nyw5wTvQEHhiAzICpRBsO
qglCaGyytDISA68pNU7uhi/z5/opC/Wr9pZdqwcObuB6W4qU4+fc8bhZCBZCBQbVJ/GycYjuUrQ5
CtD3myDVar/ZJK1xhP/1EMnH8n7bERwvV3oFvayiiLuMRipdgkkzg8tbeH5vYimGgbFbCFVyzcrT
M+uteo3ZVFrEZVKF+nw1qtiy5KrvXy/b2d2y33bEPFZLXKXs6VjEIwFMUR1BOdn96Ijy5bIZfgpO
AzsabBrGEAFxR8omLofZ1B2oMhfxlKiBmae+OY2Hgh60AQxFVJPck3uLgigmqmi4JxD2+J9v4jgF
+KbpJgfuh86pmX93lNfEqCRfSGZEcILCrOqOsrSI0WZmABniFBO9+Klm7ssf7N1mNUKE0V03RcED
q8nL63lhoUW1YG1LP3MnHwKgV5et7SS5+FTAP2B6HeUCR0yvmUkosHFNgehNbzF+awR9mj6NrD00
7asxVqqfeJjJLkg0QJZAy9JId0tZ1e58c3ETb0K7cEkS6F6ruYZLEtyZftlkd+U63w3zKnGU3WL1
1o5wzCybLQvI4bC3X2b0uoY450+Y4av1NEdc3FeVwTH2svqNQRGz1xKzJBphAFhi0KmCbr0KYMS/
/oInm/dRe9q4v+e2EwG5Nb8XpwiLCsqf6BtClKCC6kcrCSCyBQmhvi+pW7SIhrGu3wEmEFjjFEnW
s2sCgR14VPyri93zyVqoYTbIX/6XHjzI+WRR4WBNS9hAdczpfPffa7WgQudsrAoLy02r78C4goU9
LYF7bQcsCRUo33gxuSZtIJPzO4+QMAcSNYuX/s+FRdq+GJzO5Y6xxnb33LI8IAwTANatpqd/5CEb
Y3zHNx6ygmoXlLQwRsIFUt151FVPXsD5rYqobK9yGV/A+W12ujh+3Df2yrn39AJsdDFImYKqV75V
qxUsM4nYSEr/T9wFXPwAdEDgFuQVp8YSoidg94Kxv90/Le+dgE1h8oCW12E6diHLJZ3E3c4ygPV/
G7WEt3STa1mdpDN/enpGYNHA7Hl7+UP+ZoIiAgnJHMpVJ3aPxsasUGhDzY9Mg4mjrqV9iKlW10tl
p4/7+enVjW/ngIkaw9Yc6S5cP56WN3qhu7hMB8cFu0tbB4zaL0AKHWmXv+kpvTON7qDY7L5WtePS
Du9ZUcgC9f5Cf/8K4UKYs9agY4/9VY5LQIZj85nz/ZaxAsEAGqRvbdjEstC298B3QOTFWVxUyLgJ
Xqv1mtFSqqIXNyF7rd2466+dBhqj5cvaZlGDCPRHrvvbopBT9E1q2tTDueQgRFAa+zW0Q3HTH3K0
/tSw1XxgH2U4UL6Msw/sWijAAFFyLirTjAtA5LMHrJzWhmpW+JbFwDOlSha3+wVRLFTxZEExSNTJ
8KhtYzIaftTmzpVdeyDmMiUvwt2uCvCbfGzKwFcTuzjmUqV2wbs4nEtuDY2jewVSXzxzdakC3V5I
c20HNRGQ5p1zw5t6Tlet0eGQKKdnTf/S5RBoQqLSZbKMjAes0w908poST2BhKqlazUgAyVeb+P39
8Mn5+p/YYr1r78YTuIuvWtRlQvWYvQDDdtkpz7/bqXXh5KFUUqM1jD2lqx4yDegBV/LZZBaEgL1O
WqvNqBLGqa7iNVD65vzl8hp2msAnixChW63RTbU9YAs5YBz47Xgebng7HcKvQd341tWEIfBHmTDz
uY+cWhWic7Y6eY7HfhZDJOa20O5drYynFDQVs6QXch6pOH7RsTDbZTvG2UCBlxaKR7S6iBeGKkM+
LgAxJpkDeC2udm+A4ipN9aBjNJTs60cPW/TNrWUhYoHNmZogns9iEBKOt9ZoN3G69EW0kD4P2Lw6
qDkZNP2lpuZAo3UYq9oHyXfzXujaGDIFJCF1QqqrXifZcXGbBsFd+8waCn5oF0F2XvXZ17OxCtoK
Ug9zrYHfvWnxLuh/tVP/7C7kta5B7WeyR0tnalCmhutDBelh8IjqG3V5qCf1hjrGQa2zPOzVzPhs
pUsTQdLnuAwefvMamBn4PPTVcUDPq9DAqLPWx2TPZx3SpGFhMcv3ym70pwlDim0O6P8czaw6Dtmk
hWm23NSVdVvz0Ol1qhYs0PwNVKgkHVeMloa0rV+WFcDLoXMP1IOyIJ37LIL4VaQneEV53ScPnHPN
DFyYlXlvSu/ckzR9sFn16lnT8KA1tRlmlEwRJrfeQJlMrhLq/kgU/FUYRG9uyfSipXOkjiwymu/z
kN6Yg1H4JiFc0aaE4GkCeTrael/1pQrbdO0PTqfVd9qIBpnOyls9GQMyypiqz1NaeCXYwzT0osBW
LZbj1UohuqejtqAWzYGCfjzv3vCJ/BEP17mRjbecX2On1nges8kxiaEU1EhWAAg1LRxHjEPZn5i0
esuP7Jm/b9ZknFqB+EprT7ld4IZRvzQHLnVKASRxb+Qg2r2wuN0+/uebBYGEjIHSE6Z05BykXuPU
IpLzuxegUOoG/yrmvMEPJeR2s9UXBbjfYKJvA2YloJSZ/H5W3xqllZjaeWojx4ByMXheP7BUws6B
P2FyU2IUsYUB9hVJRm0HxFv0OzXxOLtOoUXgKWrDpAMfLM2b7LqwBhIPeDIdJjeZvuluyyRxc/de
2P4oYY8ZostoDRjhRLxh4RoqGILhz0szdAZ82BrMC1FVhj3YwCTX6p67Av2BASaPk7iILfLUSxol
HcwiTvJXqwH+A/UAlsugGfsL3JgRTkXmjqbLWhBoToFhRqoTDovPMXnZoTmq3VNpBlaAtOGnbHl8
48Rzsl2e8LXzuqHFyuoy9pKHjLxW9ffLN8/u9kEkFy+SjxRd8Fx1zrWlm/H3Dy2GI9LcL4YviYxt
bC+A4Vz8Y0RIfSZTW8GTpaDO6+ndoYUDR5ZXXyWaHnc1KAGYVHJo90BuLAqpELEA0y9LtO4HQCZY
mQbj/KNPvylVHv03+4fq4mlwMWhGcGEBv+B1nuK7NtBpbfpr6NnjZTt7W4gS9ke3HhBUsZroOV6h
FyoGcZS2vV0g9lNpA8g3DjbBANLYyJ7h3K1Et8M7xrBQJYJCgvjI6HqlUlKNlChsQGHCOECR2kWh
1Pcw8aRFbXLIIhlPxp6nb0yK4kmr2WrTaFYlCjf1GKQ6W4M51z9f3sZdI6gP8bYkwrWI4VJMOoxZ
3cMIQA+mCzVOIknC9zyPj4f9bYH/gs1to3el1dn6UMbrYB1Hk6Lb1DWxWZFPvYV20uXl7J3erTH+
5xtjXacYjqJjOWX12hdfEuWuoxK6W9l6+J9vTDjJmFQOgYnFgmba6vrQhfVT5uERLRvVkK1GiEWp
O45la6VlbFo3iu09D+XqDwmVRDyZCwjBaHAzDLVNWFC/AryagVe2lz3R954R288iRB/Q2Y64EWHC
UBuAw+YKUxhJkHQTOIrtyKlHM1RSGlz2hcsfCiPzpx/KBhxNQYEwj1GC8Amq4TOIAEzrwRlqiaXd
FOT3+oAZE0yh5d9QkBrEdWsnwWybV6O2xrTN3xbVPhpT/W7264EufZTqyZOnloY/61oM2oXw8pp3
ZmxAjfHPaUNV+/SXjEvRY3aO4vqCtvua3RvhAMUliE7wcgXmAiEc0x9AHiQf79lzVhAT4FGG8XP7
DDVX6m1vataEPRgO2WoGpXuHROQPzvfGiNhVpLxsVg0LGAISjNRN3/PhjmV1dHkTd1cCdgDDQ68X
6F1+F2xOeKFlTlanahmr1f3kfmmz28R5u2xi70BgEBuFMTxkAIMRHEYzZ5ZVigbkxMgClZZ3NTjU
GIbmeo8GXtYfCsyaXza5dxy2JgXPMPDg7eoFdSVTmyCTRMqbREsfTXt8dpgprZXvW0P2iQfajlCB
1S4qQccGJ15R8BJn1l9syEnAyhlZFbTV/QVsHK13NFXlYXSKa0MvHx2yVH5eaq/roNwspnbPLOV4
eRN2Py34W0yMLNvwUyGiNiQFv2WzADmvkh/OokyvSarT26XPK8lJ3ImqUKkDWAxz36hjnOUnQ01W
r3SQp6oEz2/Wlm+FVjmSy0hmRYjdo0vsSW1Q4cryIfM9p33JoH14ec/2GrdYCgqSeMjZIFXhm7o5
D3YNFguTocBqNlY3+XrjWTlqEaR9q8vEAkjTXofXVMs923eWCa/WiqWHKq1QcDMgkoh2mlqlEm/e
qciC2GXzo4RreMXrqqxcXtuzLFCzG74ytOGk9K6v5fq9404GuqDW93EY0og4xU/GZGAAfmkJKSEI
gzlLDzgG7DMIG/iVIKfSgE9V0wikv1W2+uo8DTd1S4O+XGvf0ypQDyzgKLJR6JdEwp0vD/0+6DKB
pwIioiKkLIGaBDp7aRUPzvjSzf0vHQ+Iyx9+57CcmBCcqzby2UlakNvYZLhp1fm54loRi+RL7lpB
JwhrsPBo/SBR23hXNqxGWSi4sToTdH14p+e0iUhPJKQ2OwEJaGLwh0CDx9HO1M3aollWNgFVkeD+
uE4GMoVQHal9lU3L0V7MVbKsPXsakA4YweBaSeIlkunlxBCFynjMX9r8Wim6SBl+tl4naWDtbd/W
DveTzfbNSgVOmwycOQCvfumLbEA72dMCp5BpB+85HGZYOP0BGslnDNmN3mEmvwb5EKrqMTWGeOxk
8pS7a9E9dIwwV4iJEiE6g5hH9RI9RyUnRU/crHFfgEvcXxhi22XX3l0MeBRQiwVv01k/B/InS+Eq
Fp5zXj9Dpo1Sn2WmbEBm55aHW8PdoPBrYjZeWE9jqyCi6ktgoNz6Tsnw8h7cBHDTyX4gNMVoZlk+
e+Amvry2Xc+DBiMitQ4mc7FNjaEqmrRuUQEJ8qNw4H9dbDV/oZ0ryXp3vxaat3BwkPei1HTqeRhj
acHGg/iXzcXXjJBPNQWDzZz+e44tjGG40CTUsSSQufDfsfXwKh1nplJwX1SgJgSjw+yPvfuLqt7b
aHufLm8e/9FCUD8xJlwrmpdOGsaRMZOmGFctIJMQhPGuTHO8K3OtDVQn+X7Z4F4hDbA1jIZhAg6Z
oJgKGlBdQJ5IujivfIL+aNgdhhcF3MHeOzhFbq2f9SE/yGoLez6yNSokg1lS2D2uxiKu1TbyjMUv
CstvrK+1mUgukb2TtrUkJNPNmHjLkIK5yVD7/MhMD2wx9tJGl3dxzxcRacGMCjABOof8rt74CKAK
7mxOGH2ujQWEBgm7TZ3m11wYMgXtPUMYJHQwcgAeMWBCTw3laGZQdyI40tN4h/rUI/Tqr5tWSsG2
54eoZ+vg81KhYimydXL6yEUZesA0HXN9UAsLk8GNkaefRsKW58ou05suVYyg7uslaCE79lgYKtTj
kmTtfKRN2jWhFvHBm+wAA9wm4eoZA7gSqQytuJMFOdsfKtw/xF0mPffwQ72mYX61gAJsUNU3J9df
ai1/mubyODKoNnRUkeHPd/cI7wtQ4mCm+YwOz8LbPp97tIFyww0Xdwiqaoja9Zu12LdtPkoceffL
c3wu+nM28i0h3IHZXqFegaEWD+rw1S9zCOdUtqK9YwlyH3RGUK7AqRG8i2lOUns9OjNpNbBgmFBd
WokROmp3zT1C8hjau5621sRY1/b2alZJEfcmKx4ZxkkDsKvYhybFPG5uNd/RH3RD1vbWr8undS8m
gOifK/Y60IH9KKdsTqvidShrqQDt2jZrfDK7V3OP9uZlI/t7+duI4JitMhEndaYippWpH9bFPUIB
OvdpZ94ooFaRWNv1js2SxC83ex5juVHFK7GDrHlUMG0Bdvs/SFu2Gyd8MXN1O6ty0Orq3CaLGwVs
qwmkIyRWZGsRPN1eFa9MRkDEe0DEx/ln5Wo3hSYbt9v9PgbOEuCXmosgdxpJk5F5BUF3Ltam9t2z
k9BVtPdFdW+XYpbdsbueDvZW3Aw69AtFoGcHPlx4OkPDODfrr1atdUFSVZhZQQX6oXb6+c6gGriC
DS4GRQsl7NCO8Tk+xwdPlX1HcHffGONY37hIE2NKbfMaHVblWiVeEl32293DsfmtwtVsFJ1p5r2H
w1FhdNea39PuT5rNqG793g/hUs7zaV0WWy3ixvzRN9cqmHtbOkVQaA8NAP2aFCLt2ZWR2yGIQ8LL
69srJ5wYFw6mPhQqs5F/xwAJkGvm1vdmqmWB1RBODYaru3KtLgAhrX1PJmW9gpKz+anLUvc4s1WT
xMDdO2SzE8K5dSdMQ4yNC8/Q7BAEI1E7PqjuX0M6X3cyrOHeuQKJJaqgKNGeA+DzQcmc3kFTvGiM
gMtPual6nHuZRtzewdqa4YdhE11zB52+BtPDMcNQj+PWYY3/1ioAXpaky73nqltLwhGuV92uuxxx
XE/yty6zymigUipfya6Jw6TtaDqrXmZ1bBTkflU0VLWNu0GZni+7pWTXREkrjCJUfWrgunAVkMMZ
IPMtm8gZkrAu3y5b2itd4cn0jx+4wgmf9Yq0Vj3VcQ5WMXCtG1pArPQ6TYuvU6MeBgL1FfApLOZw
i9Lq5CNbsCWHcH9TUTvSLBOTM2Ki0dGMqgnYnGKtxxiGc5jRiSu9THIp7vvHbyvCdZW5ZCnaBGHX
dbtrS+kekyF7ubyZe5EdstpQp8OxOgeoJZQ3jwrciKOmTpHBEuh6UjIHhpXkYVmSCWxtS/3INCCF
LlveXRxmWTAHDwXDMxCSkfYO44qVcQ913BCCeHNIFyoxsvudNkYEVyl1ZzWRTiOJwSNgqYMRZc1+
/nF5JbtGTF3HXIJrWmcVOEj7Gt2yYiVsee205aocOh/JvCTSyqwIzqBMtQlVZliZ1Pq2qW1gYYzr
vLD+xLNtaBw4qCmi5yxcbWB0pD2AbFXs5ZhAULInBc9aTKLJ0Kv854qFAhydf+xw99hEWSud3LFq
8YJOGcsiO2fTlTZ6TmCgLBKh+L3++0q/Y2JiD3oS4O49I8vJmsxTjAG1pIVVQe++rJh1u+wG+yv6
bUHwtUVZ7Za4JeosaFaGJQHAMGnfq9599px/zyrn4rHOFwOQzfnkcGlbxO34QKXbLf6SgYh3lOzX
bl0Fo/oe8hy8pc6Ge4hrrSapKuTKjrXe9E4LpQuTFPWvedDquM9aNahJ5UYNYYaPHNULSKf2N1ne
DY9db2UR8+4xB+J7lJWSp+Re0Nr+NGGne620B6sFtrVR0CnOhjAxlHu1dPHg8r6wmd3kjv4nFU8P
VEv4B3XPs+GVeYbSe0mNLM7t2vaZA7moYnq97EH6XjYF0i00vDApez7YsFYdXQwTUMn+lxuDxqyD
GERQftEM33w3vrNbzpIFxMy7/oP8sgbfuYMMNYAUDzRU4orPW0mCwcdpF0+pB4goelfa3mwAaYvC
LGiG6oR+BQqVp8V+Zhn+dx58TH4F6qQdC8hjrV39tUJrMpm6sGHrAYhfnyUQU2+gO6yiVIvrJajL
X6bax6vrBJ6e3XYteWVkCfTBu0tV+qx5pY1W16RCZG45gh35kzU7kGBE1HZSiQfx6HJhXSI2qAaf
gJokLIu70Wp8t+if1WmUdBZkNoQe9YiJkZKSDpWdrDwmSh2C7UcScvbuhM3n8YSDMPUuTdwG8HLT
Gl9MNPJ72j2PaSvp/chWIt4J3ZjjRGC3cte7c9f2W99bL5ddf3clCGTAC+CAmSLNXVVlK/T51Cye
jead6Fns8mFkqsiQ/x9V9bMvvzEkZPdWDuHItECJiA8ceMcRc3bzVepBxTx7dR9cMMb0YHaO84OM
mWh3EzeGhWSfLMPQp1TL4sUrgnLpA0/WUN0Ni5ws2dCRz521zBrbXMq14CFK0a6T/rubUZQN8zCr
MNY9Tn5Xf/qTj/bbIF/y5g6HMJSOug1yfrSxD5Om+cAM+U7x5b+zwl1nYyUBSBoTAGYWm16eBnnb
rlFWYbJ7NVTZTN1u/OUyTx6Av+ewErxkKVnA9B2XkCNiCWbugTNeqG+g7NtkMpGVXY8AGBLcdgix
Zx1BZxroaqbwdYOZQ2BNIAm0Kk8S6bRdr/htxRFgXBZVU8gQw+9U6BXYN0ZyN7tHkxPpHVDaBtcE
+K7bN706KCAvDjqQ1fwB5NjB6Mvf63SEQKgStU7dBes0V0xSTBlFxG1tWW1vL/3aWhFjoTLQdHFh
ZVoV5qeqSgJndK9BW5P7GiW2JPTuIcVOViUExbbHCaxReIlLsDGvur+sfnmtRHkAMkQScTEwtF+t
cDrKmE12ndTTPBAoeBCNElsoQwO+OEtBedEi6T2d6Dd9op8VAj41fVZf1qH58QfnD9JRKn+lcVjX
6fmrnRX9Nw2HYrJBcmp6r1AYv4aOgKThv3MDuGCGADua54FFQOwPrEnVmXW28mp6HzkpmoUeHY9a
Albty+vZcRR0W1E25aoWvIV9up4JEl4jgRRlbNPhXrHdGGg89FzcH01Syy7oncPnQgwWMlQYQIYx
IehbejIzYvBHbpLGw/DdpQ+5W4H+pQ5mzfU7wwguL27HObYGRYBfhxmlpe+cLNYyKx7S8S8dSLmQ
ev3TsOrvmj7KrjW+AuE+hUHQCanYUTQO+Q/aROdpUbrEmrCbLogm/cKw+1gjdcVrotAYWBTFjBUN
0oAUTDo3mj2zw+UF735NG9mpDvQLJ0M9tV+oitp0JV74bddd5cYNZGSDbKog+SV5EO1Ea4zIwjmR
nQCSILZIaQ7cm0JQjLH1fsEgG/kyF3/wxocNPNzRIVUt4DhOF6Phrd2BZBujUlAh8DpcptM3l8qe
Mrtb5qL6zrH4+pmMDWKkrSkKrKjze+4c6uovOmpodcoC1b4d9F5B66JDx1Q4aAPoa9LCTIGdndhX
jgvAOO6dp93lqlS1lAf3My/8aIdxwRrguk43jrUtRhgsTE1YC5glWf0AlZF36LYBrVREk57e114d
L3Zb+zqrX/IGsjG6KRva+uAIOfsVHkSSUTbxIDsnfD4rpyqUNRyk4zY0jNMJMtCmMV8lNglG14xV
cPqFkJa0oLaiurgIy/fLZ2E3hG7sC7ltvS6JZXVlCUpx2wYUtLX0h04bkkeHZt63P7FlASaD/iMY
l4SsrK2TUZl6cG8DPoW879kmfbiUniRW7x66/yHtu3rlxrVmf5EABSq9Knb3zva2vccvgqMSReX4
62/JwIy72fya1z4PBxgcA3s1KXJxpapChvOvlf2InXkXq9Cg+5XsjZb5B/JKz1yL4G/W4RBcBKCx
ALe7tGBTkmgLSLbjflMX326M1Cu05h+2KGl025LwOuDF/tfSvtbzteilwciOUFzW/mc1IEywjPLz
WNT3FbN7iTHRxoFU3gWrE1EB7eOWtU45+KLcGmNthhUq7vqkaaUE0yMyAdJiMDmpBg47D5TrdGXp
yVCUAFFrIK0vwa/W1tmn25smOtIwAf++h/lXU/FZZ3dVu3fz7EL14M180tOQUTu8bUb0igG/g3Bq
DyGv0k+bMXdUVAAQMEzpKxq6CsZXbdE8bRp9BeFkPlphKntRdnfAu4tzo9x1xVxzQrQ2B3CkcSH5
qbc/0zLRvFJbCg/nUvFB1Sa5tQI6lF1H6/dCOUdZzLad6DYWqp4gH7ncE786paedxQJYCt1TPebL
IgQRuuPM5hWkbSYVKOcm2NyJ3ud3jEG/F6lHzMLmoWdeGsnKVrc31uRHwgbwn0OFDiS4iwqeUZDP
qj3QwARMuNWLnci6NOKzsyv3QUjIAfnt5b0m8y7gVALxmOT0MBuQHzYZADMbe9KWMZy1BfC29KCs
y+vtM/t/7Otvw5xzHNPeIYwAU6ekAXU9BsrdOp6LADoIbpxCxEv+LUV3fq9P/rtW7oVrm7nctIaV
MfpGyBur9m1SckUSw4ru/LkR7l4YnTXY4C3HcGlf1j6b1S/b0j/OvSLDh8lWw12GfutQqDaxgRha
8tf+n2b4KPlEe3J9dcXRHtxhDOqu2H15NmhKZsMYccX1PgcDdvJYasrrMlaVl3bbN3w+qB60JLD6
5ImZyY/b1oXLw6fC82zjhebjL8SXRbm12Ee1Tj83Lqqxff3+tgnhTdubEBhEwunn466NLgnU3BqY
yCi4np1i9VSr/GTMaOapegk3OlgSVy08HcCRgq5G3xFA3BHM1LFX7BZHsNkhGzkaVj5kjT9qra79
RfBhohC0p6RgS+UXl9IKPOwEfquuy8BMM7+3JDmFaC3IDsGYjZQXPIzcWlpW0KHdnx26PVt5Heo5
oJB5d7j9kUQNc0D8f5vhLhR2rMfjOiEQt7ooN/UApac3/F8hhISPzmC+asMaOG73TQX02J8yKdhE
FJ6jgwDCUbRtjCv+z6bsJkfdADZGo1cHKXl+soL6fqEeMO5eHsimc4XbSlBV290xpgG54Mc06nzT
d5FBYMgjuv6wpvrEJhlqURTPAX6GsgiuGIQFubutTcSYlZ1EJmteN7RjNXRGHnQqqb0LX+wzM3yr
YnCLnrYugDp7wXrIw7r3zEMagtnyfgrbyS9TkLnLXlDRkJEDolb0GG3M+GNC4NJxOX2NBq29w4PU
MdQqW7vP8+pUO8M7Nd0OvcN8tazud+UFbchG0FOAEEtzJ/JOcnT3o8k7UGCmQPSFUXyL8I9rDWox
IA1QQNHKiB61qHk27vuHygeTVAE6SPWNRN1L/X49MF/WCRe5zx1HAYFAjLxdhdCZy0oj1V2QBFnO
3awQCFPK9B1FR+jcxP4TzlICx0RRQXGQ3rR18wPSuVAArRLE0srw0WGNLBATOeud5wNzHigxXKFs
3dXI7aLCrEcy6UHffSO14w8jSDTKe5VsEucpNObsAwSoNCCk5pL/cdjsxEhhrGsmz8Lly4nrucux
z19dEA7dPiZiYy7ZEW02gPjcVSzNXNEpppljpUH27azbDyhVUnDu5E0wQ509WNr++22TwtPh/GeS
5wt1yxEIhxXlyrRZnuex+Kz1jeR1EF5C+JV/l/XLr58dj8EogJXXwBECWotjE1Ugle8DN4aYPUI7
WbVG5DTPje0+/MyYZuhbw/Zp5rSc7lQQCNaT/VZNMmZXyafi8+1Gs9vJoMiC5/RhUHNvBqBnK8Aa
uqVHx6ji219JaA3gQlxiHMKrOa2Z7aDdHDkqncDkMn+GDKq3Ex5tG/73N8BnvOS/rXEBueK42dak
mBw0BvY8pgMSgP6x2JkJb69K9KlcJPUuOkfALvLOecXE7ZilYEClreZlyv3UYPoMmNK/sAJe+l18
GaghvnadAn3etCvYXa0V4SqkpYbpHQQ2g9tWBPcIYtp4qYGC0Jwr5AlVhtqdM1D7j0Pp6daxyCUh
qsDHnhvg+1/QwikAscAyxvpHWT0OJPd1ZPZJPUj2S/BUwZALanCU+i1URC4vUFU5yAK7fSXQix7o
h2pOQKUKWvnyQ5elnkVlBgXHwAWCBizuGEE0Xd5g2qwJyTdEjzZYCdi4eGArC0bZ8LfgCl1Y4YJH
Y9AWd9oJPjVU+FLjYUI1UxvzaLWOUFGTnGzRadDUXUDGRMcJ3+ZyD/cJLtIXC+hUspfCeXUqWUwv
3DMMEONPg2nh6lkaEoWAVxopH/SMD9Na+7qOgrEMGSJcBtpGKFsiAIV62eUy2qqydGVCAJqo7QFM
3eHfUDO6+PNk3yT7GjxtAyZhDQQWZtM4LiADoanx8fbNvN4qzGYC3KkBewkVO/54NexfE/UEjfnJ
/Ylu5z9q9eeDeTCD9AMoLTQKrhBhugJGpVzBQ1rOaf2hd2kbWc7AjrcXc+0FLq1wrrnIjUonFQGX
6mIGuQZQLFRFUZvxKqJFt00J9w2ToBidg+u8AiEpaAPMzNVA3eCwU6c6r5TVHxnrJCu6PmNYEeiU
du1qgv/gAqyymGxSMEBws2oD5dU+qM5SKcmocN926uu92YwiBneSTZLWmDXcs48GGN/CHCqvXNfA
tLZ7p2tkY9XXvmZfE5S4sXPgXuFB+QpFnjwlFiqiDD50Y9r7xtF7P3WU3l8M5W6hMk520ceCIzBV
pN8QIOaphKexwWy8jUHKxspf0CIACa7+PSkLyZkQfSyMBiOHQbcE3IrcNtoZQDpNB7YBJMLhZJh+
Zi9/PG4GdVJcn73oj/ou73NorVpaC9rA2G4dP+u+JusfP6RQ70DjE6QN+wAkX6zIVBdV1QGpmJoM
X9Xspw5ikokNwaJZ8e0bJNotUJKhYAG8EQDY3EuaDEg46wwTDuk8xEkyfKtQWJC8NNevNYZekLmj
OgBtedyiSxeN0RBSKDpWAyF7lPdB5zy9MANzjk3cpEAtM5lBwUlD/wKzbTuGChI83BFwnRk0HtCe
iVMl8dP0/ZQu3ljNkmUJbpC+9+N2YIJpgQL5clnmOBubnppIu8zioZ5MnzUfa3MJLRtQLOPwx98J
gQf8HMADSJD5Ogst5hyc8TDG+uULBAdCaiiSqZB9Vy7zf7SwcC+RR0Jt5Yo3biwRB08NBXltXzzp
S18EdWfcKV3veCk177Y0f28V6TFnvYy2VLiTvy3zdZeFZrqJ4Ar+9Tjab1AJesjLz03XH41ChgEW
Ho0zU9xZtJrRAcgbpsoe/MDUCUBg7c1O/ccB6sVe8tOi9TjlfQnev5gaTZgN2WmlUCeiWj16a7H5
GAvw01Z/uX1GBPUrWLV3JlO8idcMeflQNwx+affpJDArB6KA2mNaQ3W60p8hVZh5Jmujsvjcqvp9
agxvKnN+VHkWVf327vZvEdz5i5+y+52zFDfJ+zFpmwwT0/r2XWvMylvocNoHx7NibjwQ2dce021J
n1S6A/vnPzOLXA3cOjo+bxdUH7XIqDB8l4Y7y3XHQrSL/j/04YTX5mzTuXCn7WlXZa2DUs9q+wBE
+0r/Sqt3BcEs0Nrd2xix6tXvt3dXMP5w+aU5t20plrrZmG6Nt7IPcMtDUpifQS/5uLUg+LEL5w6M
6WFj1dDnTiXHTHiFzhbMZSlQzegce0H1Ysmt1Ouamh2XIv05dyr7G490Zonz45Y+rmTcUGbCvO07
e1T9ttNirXA+Kya4xAvIZbPG9rbclRSChf7oP7tXdHytPZQKSxWg3gbyHqFTBSoP9jCl5Bm04mGz
yvjObu/oVbVwydvcwvsM6NRUYGBzTF+L3K79uWk/3D43MkP65fXIikZP2YpP14GP/K5OJz1krbO8
GIMjK0oKhmHPjyhq95e2kE7ZW73fiylqjv0QoW6Pwdewune7CEyUPjmMva99aP+hYR7JhEMFsTRm
s/fqKwRQrtEd1M3UqqvQKB515QTuKwiVrs6HdkjCxhgkAafQFjBpFgoRaD/y2UGm2Sm1yYCee5Of
aImpAuMBGI6TbsvKRGJLpo1OAcLOK/kIBRH6YnYGi3VNnYIekI3ctY8LtF682SD/3D4rEmP8o2yW
gznonc3ixe4yXPP2Q78BI8DS4dFp+zG4bU3o0cCNgeapZWKqiy+0WfmwzKmGXVQwVai395mi+2Zm
hbPzuZgLf5zem4AfF+zLbbuC+BfJyG+z+y6cPRhrtjQ23qoSwh+F17MvbS7r74ju3LkFzlUXWtU4
a+UyVN3yKJuaA1vyh2HuJZ9LMKIABq+zlXBuGc2rjSUTNnA92fYhPZQnaEHfldDTzr30HwxIf3Ak
r61sZZx7NlYzsY0Ue2cuzwZqotP4rZwTSZQtPIa/l3U1ZUvttrVULKurlEO14ytoX77T+tFnyZ9D
/S620OCCw6buwVjR4VO5Lb036/SwgIxasp59U/go++wzGZwLZgDUZ2Q/5+1chepaQpai9Vu39DAF
52GWMOia70xxo//pmPMzanWpjmq57Iejz/12+VCWSnjbgmBI/3LzuIhvtbYZo7Qo91n6ukYuVcfU
n1djAQi4oWFtmOuBzkp+Bz476q+UNhjsdYxDPuYKhIW6PMxNlG71rWMoT+nrkYHXQhKVi951yPqp
UAUH3RgG6i4vO6uQz1k6dmGwtwgqukHar76FftyQWR4xNok5sW/5bY7bEdV0rK3YHwa6mger0B/S
wZJESOIr+NvE/u9n7qtxagy971dwrB+d5osyUIDIJaOusmVwLhL9aXfJLCyjZKOfEeZVMgFO8R3/
vQrORSZoEIxrlbB4mxxfYcekSf2uegZF6O0zKrPDucjSAEAH1RxIGhoqYPDWU6shKCH5gSZUch2E
H8ZCCQqtfWCg+bpKxXZk8pbWcWZ/2+yTan6bGsnTJX4ywT+Iuo2tX0OoRmNL2DqAYbiY5uqB1N18
XACCCBx0DhxFCQ1X6T4oStkEzdZ1QVHVMuIi0SoJVgd4B0C0IKm9PH6antWz7mwY27HWeJt/soxF
GyXB7c8murZQl8JYAsrW6lXYUyAuaJChAidPCm9JuwP6Fj40pnyLPZhOKbm1osz1zBof97gT+AEb
Hda0pD9arf25t+1wo+khKaoTNOJe2OZ0kkdBdMXObXIPD23pUNCF1Ji97oOyJndpYX66vYmiT3Vu
gnt3rKxZlwRj+bE+bquXWttP9FM+ujOVEK3I7HBHgrFsztCqqeM2HRxfWxQLSZq5HLLJtuPbSxJd
5/Mlcf6VpWUx9lXaxAXV34+qc4cz9Kws7ZOZbZIjKDO1r/rMzzpQLKqh/VfHCcTufaciSrxhECcm
BpgCE3A1Sw6hKEo4X9r+e87sGXndNuZM61idVNdXaitEJ+19VtUfBqfvvXlrH7uFPthamUf/26Zy
vnitS2XcCmyqbdIEEngu8Yg9tvGEjo5XLehN37YnO/qcT9bHYrKM2axj6hhPw5TfbcUgOSeiI2mD
StcAaAmDVnw5WGX5WCQjukR2qcZUfWmgv+zkjeQOC63sMjYYfnBRsuc2ziyLLml7AwlMrVePSw66
LkPb8ghsPeu7P9+zvYf/ryluzwYFgdQEGvJ4xDB71t11hqQAIjruO++PA2I/EDfzFfsM08Z6omPH
qrmovW3ZvigKMgjmRKVKZMA9gYY9uKHPrHGuySgJxUQuSOxnH5ksQ9n3W5EFFf3EnueYln75MEYq
jYBDriq/muK5P+aTn+4A2uDPR3PwW3aIMDrj6PXxTSoDTBxqn2BrbVuJ2PCo4RIM2cvt7yeYNrq0
wl1vCKCho4ySN8gnpiA/aAfFTw7Zl10RPo0yyfEXfsyzJXEHc2PQ4ZgqhAmq855OIJixDqOqBD0Y
YG4vS3gDwCIMKUi0/NFbvHRaU1aw0jKKOs5TcqjW7FWvyYjxDCpj/ROu6MwQ5/hpO5dNN+B4dsqU
vtr11qHLh/DywQGredQCYyQJs/ct4pM29OP+Wxnn/stxGop5BH+wY+GEglzgbYY8FngHM08363tS
u7IBQmFwd26SOyLqpI8zihEoTEDnJJ4XZjwmzNyCOW/p6wKhmochTb+ybarvSlo78TJPVnT7e4q3
maDSZNnoo/Koo8wYWkvDstFOKOxTS1VI+1QZyNmMrA/LAYD2v7EHmiIMpfzq3V6eH8fs2ikzRgAr
LOu4OeY3Oif31azcj5icvG1KfFT/M8VXFewxBc+/VeOoEvpunobIJvVDu3SSsULR4waOg32sC0u6
QinmWdrXdaPWsdU2UUbS+6qVTVsI66znNrjHYHLm0dpM0kJ12Yj0UMGcvj9+yAL7nfGgvxUu5J6V
YxEr9y7zZfhu2fq4CtCG2YHa0XBC0E48uIvub7XMqYgO4d7MAp27s9PNck6lyVxaJPNKYwWYlKmc
0S7WdxGrXvlzYma8dJjdBwfTLiPKVyDzXHHGccyaGH3lNijY1PiLUxthAaiAxCWL/Mm5Ke5yk3TQ
nSZDvG9YJbqPjtcNxFd2yWEjIqoMeyP0JefmuBcghUibSw2Qq28lQw01QXjsKIvudX1reSq4Brw1
t7PDnHZ9WBhdCuRAOv3F5T7/DdwxNRvHrCo2UXCF5gEGkXyrezG2EvqhkjsnutoYhrbJPtWiAyF8
6UX0ZHMxLUObuMZJ8dCDfVLVATIXwMb9RcQHICvZBaNV8yr7VVw1I9tgUXB9sKBcXgDm8ppENswg
vAD7YDfcoqNfTW0OrEpB4K3ufOG115MX22Ueme96zKPe9om/GhX8Kwdg97+W+PHNrCcWwyQ+brM3
ht2rk0YL8SEJor2V72ycDr/90N3l993Hdjg4U7y54QhVuUAGBhB+wLOfwX3AdTNGExoYTbyApNCb
FPNEFvtpyiByeHvBQu91ZoiLO+uO1JOG4fUYmvVBomy+Mcu4lsUfD1BXA68o+Dy4m6c40DGaK2wp
W9rHQUEHvutoRGoMW0JK8fA36wHmGeNjGCPjJzqNZDCoVpgwNmw0aqmlHC03zSRPp3DXgHy3cCCB
FuY5ShZzWCwjgbDG6ih3Zb5Gdf43wy4OBq6R4WDeEpoCl1e4yqZCrxLkhFkH2ROoxXzF1taSry9K
sR1MoeFVNnZnwb1dRlUXG3X2lN4tPra1eoRs3WNDpmA2wPNiTy9ExQuAMpNsbkiAEUM0hSQRdjGp
cUXPjtzDxGg02DvUkwKpVe1r5RPPjpc4O2WSRE70sYADQwZnYVTa4hO5yqbJBilIeF34p8HMD6Ul
O3Xi5Wg7wQty6+thtcEeiFJTLKc4LvfdE+Y8sRzHq5/pqZC8m6LrhFLjf6a4R6RWZxRCSw1xOJpa
1mL6VqH6iQItwFzyiog37rcl7nRoIJt3AZ2gcZkvnjbcNa4jOX+StfBy7B0G4pI+x1rI4ATa+rFe
TtCLA8OtZCUid7p3ZnChENSA4fbyMi16p1gb+DLjfC7D2a6jzZkfE1rLODmFDaBzQ/uCz2pWaYXs
D70dijQe+NTxPvs+vmtPZZgEEFvwyFurPPXfs1DWXxXd43OznIs1W82onf1LjSNBhFhDtZm24wMr
i+/jOsXD1laeA7E/j61EkscLD8nZ1nLHMckMo6h0mNbYcmdvGlRxZbzVwtWBOWn3tHC4/FBwsuZK
Mbl4/dfNyrxKK3+CvKyBLk9xKEf2AgkR1087aP+u2iaj+RLwksJR/TbOl8ILzR7L2di9x0v/pQ63
CKpXh+KpO3ThTCM9gJBs6skQpcJG9rlVzvuzoTSpU8AqedDe1nCM89KDKMjLzvNlt55cvfb/WCfY
NVwCnDOGHy9PbjLn6QRKTIpRlSnQ/czfNL8A3CewgurYH+cnsgXJo2yhwtOzgwMxpgK3xZdLWLIA
PDHZGFQe3jDe4Mg4L4QO5uzv7/bP7qPWKl0+TQgHavcxXx40bT41ihnX9O122CF0MGd2uN1j+loN
6kIQRpWN5qdbchr69vOSlLKyj8CQgSuAySHUIjAMyx2MrqjVBJylDcbwlbBou4Oh5E8jlaHeBft2
YYYLC52y7Sy7gRnN7KNaQXdaeVlM4k3pnwtQA0l0tiAutyVkZG0NFRwUb4qHPHHQix7uLH0Jb38g
wUEjwK5Bmgo+xLqav6amWfRZizxlUZxgsB5X3ZC8ZaLU4cIEt2eFQzpHMdIKyGnU1k/EJ000mwGZ
j1MelShubr4aAEwZuUVQ1cehDHJQPgYyQYrd4XIZzMXP4DZ0mkp7XuCTETiCKXkz6ZNh0cgdaVRs
zV1iKffrqkjeV9nuctdMoVUGAsS2inXA64IaMosHo6zmP2+rXayMu2TTqq9s6LHBQ62EoM702FaH
LeQ/bh8VAWcrehcAB/6CNaD0x8U9U7tjzAHXRA745sTsH4hhOyhwglkXeFg9GmIL6afaBHlwJysm
Ca73uWmTY890mduB6hqqRelWPneLFhInuXOK6fvtJYq/138rNDkvopebOc2lQ2Pgl71Fg3iZLmsF
CTwIaM8NAJIgp4o5E24TiZlqFW0wOpdZLXnnDk5xsvscPM1to27UKxRgpW8vSnDwoc6LGiOCPNjj
yU/MkfWOO6NpXRbus203GyhbMQjMSP+cavp7opcvlrHIoDaCde6awNAkMRFYXokg9oY6Zvb+glWb
7Q/Z4JVq4puKG4ISSFI+Eny1C1NcqKWu0GZLVgVBAQqZ9JUN325voOzvc5+sMLTGNlb4SGMzj7Oi
H8sq+3nbhOB8A2yFnG+PMiAjxJlwDWDgSqbTeCjeVdPBVJ+65c/zo3MTvwqBZ0/+ktZtYpfwErn+
0luLn7J7p6o9JZGV6rX9x3KedkeOIUJB8II8nYu6yWap66RDRAr9COXDrk4dED1bn5Fqq1EHefag
60wS9JtLDmreuZ7ZWCRYzLQL9d74VNi5/Sm3EJGb9lzHi95Sn5ZZDgqivrwH2pMcb2++KMa7+MHc
AbKUzMEUnN3Gqz8FoHzM/O49UAlb6n1THtpX8Fo04d8oje9UPSAkQvCOD8+XZGjO9GpYd06NGezr
VR+COddPIPB+e3Wi0wsjmMDBaDBqJty7p0PRA7gPkFskBQH9Q6cbT66SOm+3rYgOMKIV+BdIP17L
P7LCzNau3kkttDVI0ACDql0EQTaJLxMdLXD3oVq60+Cjbc/Frck2zqW1sbgbi/mY2O6PpGOTn+lK
4U1uA90P+53ddu9tJ5NmPHucwh9r4PAxNY7K8bX6lpsXjCkWSJaGSHmyo+0weX3U3htg+EK0Ivlq
orq8uQ81YWLAIqhDcZeowOXYlQ4wQJv2GfI5XKHeaxztWbcHDw3ip9RiT4Y7/pjqXEZssP9tbqX4
hBi2xvHcyXu4ZxCkiM02gLQNLPDtnaV8tDvDQ7PPt5VHOstqbYLzeWGMCw+Zqef5xGDMttlrZWiP
dSkbuBOa0H7BniBlcwWQs2q1Ntd9FA3aCGFjqv5EZZKHInQRhu1QbMB9BraUh2WOI9t6aqBtT+IG
/DHR+JAFpb+cyOvi76oQo+bLIlrRZ9pzcJAl7pyrfJJoGNBJTimKKp0OzYdcXVvP7VALVbvljYCs
yFtK/c/RrfAjKObtYsOgKeFO5Woto6Ep+Fhjr4VlPgYD+MZuexLhTp7b4LzxoIBqo7RhYz3R18r1
qzBDmmBBjiKoXoHTiukH988j6Itlcc/vAugxqOwzDMAtT+vwbSwhfiGzIXpldtgxam02ZAGuFHK3
bXOGBKIpcfKZZqFqRu0ji7IAAoulp9oHJQmtCA3G1KskH030IF9Y5q4YyMm7XGOwrBwoUp6n8l29
4ZHLobYwR67j08cuVH4MP0lURcyvP0k+qOBtgHkbSrOY/VCvulRqy1oF1BngPXuZgqq5a+uQLEH/
WXk3Nl573z3ai5fPb/rBlDzsonsPZjAMnKDVB/5Vzo+pc5+u6rpXUfDCMkjIbkUpOa0yE9zWVqU5
bWRC7AlDMWnmkBFZxrCfd94bQxgWktEgwMMiuDtnKP3qYt4d6Z1Zo5Y3rp/p5tQB2zECehPjRQrV
vJ8DyVe75kx0kTPgcwHGDr44vjY8AMrWrHODOcay/gZZyTtDbXVv6Ya7bjYwbqXmP7cE1WniQHCr
kJyZfU1Xaz4zvmcXZ8Eq4Pkdcou6wTxX7mvpcwmmM6sHy9lybKFQJlnqHjXcssbtcKpbCzEZAlak
JiqLoSIJ8WW/BrtZU4Vj0NBjF8vaFaJLsY99AFMNlhqEypcrTAcTOAsCm0Z6l9mvLgsJkQzni0bJ
fo2W/GtjP7xnu7gM9VQvzVjFKjOikYyFxwpoyg0gw1EbA2LZSe+Vgx7q3QIOwubB6PIIFF2H29sr
W+n+72e/opkmQI+TCbRZy+YZ5RaN6cdZk5WZBPkmSOIIOpsgHwNPEvcNG2WxMK0wVLGmtf9keh8r
TPsxj+RYr7OkqiNaEAB9UC/A7cDgKLcgXe9VJe12JnMDomKb8iWhyd289pLPJ7oDOBw6Ymr0Iq8r
z7leMyvFBWzMAlhawIDm7Pteq8rc5WkoZVrdIk/mgGIG1BIQqb+i5EnY3GWmjVWRDDzSnbF9rUcZ
aFfkypCIYHIUAwsQ8eIOvbM6Ixk0G65si6Z2O+SuGqNDAcJq0+sWcFAOieTwiToG6KTaLtA78J4a
z8SAPBUhiolpLs0YOg/M/gd9SX/YJD3pm/MFxdx4dqcjNCcenaoABi8/bgqmymxXEtALMhcMCQK1
hM4uZLz4PoJLIBPn5l0T09zuvJJA0jFRoRo3r823mU3fFiN7xWjKnTrK3JvguIIXVkd/CEkmSKe5
V9CwM5Y7k4aFboXjgZq+Bcw2gURKUwxf/viqwxQ+MJh6UcjgS03N0IMpPIcpMwe5hjrnHkDLTwpk
DG/bEVwNSF2g2YsUxbmmo+yHddgZNpq43Jw7rRtPRF9eB8e4H6f2gSpFeNucaAfRJEU5Hiwl14yN
CqZk5xUdf4hrGA/Nar20C3j9wRSRSl4i8bp+G+KiCaVZK1b0Cw6JCg2/nA2Yb2mI+wCSKdW3NsiV
tOnc/M1m4q3HFArGla5YsrTZ7aCHBaP1Wn8stzGsDAOQQ6DGlqyIdHWQDMwKPPUOSfrXHl/LLbWK
KRNdWcyKJHku0sH+4FoNLkVPOjWkSt3IgjTRGMKFSe4KUOiyjXSbOpCIdEfF8UACHRtxfxw1D/hy
yUcUnpaz9XEfsVXVtKMZJlTyMv20gZHVJ1szYFpklGlQi3yKoUIWEsKQuG18ZIjG9QA1UoyQGksF
nSPH+NmrxqFMyRsFmM1LLHLc+vQT1TtZRiE6qAjnEVtDHxHz3Pu/n73pGtTuhgYjnvF8gq7TErDv
Iwuc1mfBcsB85BcIIjqesgRABJaRLHQSGoeSCTw6wpsrodehdKwJ71cNzs8sfU5Ssz10rVb5GMcr
gyzPa6CNpRJCoq+Kq/+fUS4i1bQtZSwZWVzZjdf3EAHWPjqrlGhXEIoiUVJR+MGT76DFfrmx/ZBu
aLLomHP26fY4lkc9BPoVEbY/6S/ZYVnQ45YdWOEbeWaUn3iuSqdf2g7XA/zXzdEAKwqQuSZoER6L
x8Rju6JlLrkkIicALSt8PgRQ6HRyB4g4o1la3Y6SymzHI/nwIx/dCMyJJ6cYJINOok93bmuPSs4O
qw0Z+pUxBFIpu2srPSj11tPMRhZpCAKoXYoe0xgGoqgrKRaCrAzoQAQ3mBx7M0n+ueySAw5UQIoy
wKTJ98mAWGu/2XFr9Z+TyTxsDLgVliXMawdpQCz8OZit3jVbwBPGJ79Tl9HaSjAqCXY6qLGmYPlO
rZ+3H0ZBPLcPjhENub2jo2B4ubNKsuWGDnHRuMdHnKqvznZYyy5S3SemqF4/SkgFRBffRqSE2qRJ
MMfLXY5tW5hqbBYiYjf9MSUtRhiVb2D1ebWGAuN5VXR7daL8aY/yLTTHMS8MAo/L5WH8s6w7hE9x
tTSNlyazGiplMh1nawWvzULNb7lZN5Gh5ev7aVryCNtkRpM6bh8nK/0LtgM00kBDDKpBjFby5b7e
zpIc5KZov07Fc57v8n0U5aO8eayK8Z/bS7+6MkC740VRwVONk4wR+8uVb7aW08TqMWVZWrqHRPWY
Te3TYs8y2pLrat8vS9AWwnz9LnXNfVOFMWcjJiyl6+c09y2/jxMUTjHDpypRP8bzEWlBJINyXZfX
d7MAJ2uY50d/km8kdL29zmMFs06im942ZrPfl04ZdsT8skFkLaj65gAOowhr/8CWPry9v1fubzcP
1JEGBhowVPLur6vzAeAMdLe2Vm9DKOw9EKVbvM2lJ531Ur6dK1/AmeM84NqwuZxtoGdAExjoQN0G
xlfQ8ts+qgF+520lpi0qWSH3yjlwRrkva7V5k6smjBarGYyKfYf88pO+gM2hbpK3vtQ/t5Yb395X
4bn9va8ONyew1u62NDlCg656GrY7xe7vQGIqCWCv3NDlwnjPakyFQ3MoI8aJnZFwWLrOc9sG11GZ
Y1WZntI6f3d7WeJbcrYuLqbE1YEAxpihqoFD6ekfx82ves+43w7JffOzYKGTxV3sSE7pdWDArZTL
19smL2x7hdnZV/0u8ayPRVTGWly/mh+7k1zvQHItnP0cn73UWlJmDbCtAIjb2smcuhPwe3eOyV5t
xZLk47KTsv/7mSlCgCc2QUgdm3atxeYIFs1tocqpapdR9o5Irp+zL/vMFtPMKYUqEcoewRy2OToa
6QkMg/djkHhqML+X5yDXTxf35bj4as37piMUl2/257Cg901Ux7avmV59nLuwlCY9si/HeRg3t1uD
TH0bpzRD4/x5VXWvp/eVKYnlrlM5bmGcV1EzmyV5uWI1QzN4ENSNMnX91DLjK97vqHStE5mbO5MW
7wkb7lBmkfwAybnh51770hzTrN4XmnwC+HKZP0+WJMz5Nd59UY/+tUYQvO5qjS7aidx5mVXIoJUA
y+7XzvlZvVh+fuh9iM771MP0BDhE/SJ0ITgyxGnwx7NWnHXuEg5GtlodOgqxTvNDZpjQJ9Oc06TI
0g7xrfi9Su4G0qyYkn4q+3hSwUTV9cYRhNOSxp7MBnfzKtpC7W8tsJaaek7aAIS4Brd9s/A1wDgA
ON7An3/VZBo1zM2zhfagk6s9uzaPxJnw3H1ZgaquNdkDdw3pxNcxUD50kIuCK4OPgfuxzpMUsl8x
o/O7jS2ntqyemiQfvE213wq/oPlRwywng8BarpSPemZEJlVATI7CDnj2IIBd+42afkCxsDje3grR
3Tj7bb+CrjM/Vzluo6m9U8WK/nMyjwUgTW3/6X+zwUWmRFOsySxTBsKGL0PJfDI/1/YoeRyE4eH5
Srj3tkuGZWwKfFRLO83/j7Qva46bx7n+RarSRi23opb2viSO7dyoHDvRvkvU8uu/I898YzVb05w8
72XSVYZAAiAIAucg006mNyvJqdTgwVIdgasAyJwq8+vCEljTbuDeSuZ8XzakLmnXLF9Jnla2EaTg
7mL6Y+eZl+znKAt76vci91bg6kKbTUtLM7azEptmlFcyaZwFI5+tehHrojY9kXVw/i5nc9Qjx4Z1
jFdWU6ND6BlHVHDePPYcfqsN5/BpV42t1bRIlBqNYl7cq0MRJsVuMraVwZ2tejHU4P3AS8lIqx+j
hymt0qngVMggMIag2LSl0oUuTOLXnedPha1Y7oidzJI0Q4j1U/Q/k3Yf9w/GWPhWrfhtknuS+r2M
WtqOkd9Ek2/lKeph3/5vi8udvVFjhq3N8AUl+WNXKV5TRHnu6ldndOQHnyx5GFW5gITpffR0APRm
k9MfRl/xzN+JL2qy2gvdmOkA4QneRdCyw22knICFolyfvDIwhjWSE3amnxhvaoi5iF5EE3I6A/UZ
ub+kcfvXrp1WeRGuZiPPjuZnXuoamLu/TS4nQLjTBbAlzEaxLRdhaO+7+Jdkbt8YUaNpVrGqqXmY
cbus59SRlYzipUsUvgSi+AtYlYCZIvl8RQzKgqpUfUpdiap3+bPu2ICsd1QQzeXU6pzzprl7VVm7
qlHoQ6sHStLHYQwMAtKsR0kZ5Ndt4iiJo1PFiTIHEDHXxUVrU3Ed+r8Egi+ZXLDJ0zhOJgP1od7V
gSJrOBkmoCRMOFbMQbscpho8+15ktEKpnNWqZgMg2RCali9GIHvDzxT1ErRhTRSve47223an1/OL
u7+pX3pylguKgCyWcUMKCuNqxMhcFf4k/c9FhLd62qf06SFfcjg7RRUPtGgK1rNsZ5poGrD3hgeg
Pt62unYJMJXa79Pyt0riq5ioPzpFOzRMZg7aWa9iY3zVmix3ZvTFOFrOLiO79epMVLjZP1/+84n8
45VZ13XMYiw+SgB0IQ+j+XB+rfe3F/3s6G/BQyDerY8NGTtLujTDYqMs9WKC3ZU2mVNRiSozVYBN
5RQYsAB1xXmxu4fzRiqXBSjtXEiYoi9BSvckjb81dPgoiSit2l28jRDORyuisZyNWLwFeumD7WRM
NLe/nx9vZHA+iefpXCpbRNnetXM6uTFoppyGokStOe8Yk5ywiDGI4HFxKlN3EXjKfhjaiOecc2IN
ZoMt7J5xM9NKDUw/vbNpDzDmixB8cWJQKqFEzjmLtXqtWljUAbOJvuzp0drYFwIhHFdFjYYozGee
CENbZC6cp+YmeBJAPVwGdYjulytLfW9GQxTSBebCJwMG4PvAOwGbHOk8O4ofEWwkwGtoXLjkUnWs
XxgxFVaGd9Osrx3kJwnx0MHSsIdq8fVMi4SSQ/N77dJMLmy0NeAYEVbZRHquSdEmA1dVmZnVmK56
gq93whztdFjn5Beqo5lXhcNLbvLrvL+fdqOusRZwNgZgDsAtx7fiJCtnlqZCqD7TznTSi+gwMDdH
Q+o7ZuR6bwG9u/s/nJm7y7uyABKMWQF+gLu/1bWiJVZV4JweqOIXngZeoYjG8mcChOw59+wLYQK0
7yQbqfwSV4q8ZDKkLuyb6cxe/p54BUX7abpczGD6BOK8yEV2D82NSC6OD5JtI6ZmOMxkA9hq+VMZ
S694xL/MrVgEoPNfdvNrVbnw3TZqPhIC/UwFjmJQgiAHFUNX/liDQDoDEA+Q+qISzm4Y2OjIBXS7
KuzFKtUmSOSfE7p9MuOHHgp6DUQyuIDOwjQKo1VGIX0bqsLJlzdL2M+w64IbRbiwbXVxbXYj1m/y
p9yXwdzu5u7awK9GLkBuqEEOuH54531QJJSL3Hkb2XkLYLwAxhGp17r8eP7vC62ei9JLUVr9qMIE
9ZpaAdEpfM3LaAp0XIBwWDqVn4XBTODfJ70E0rzgQRhKGTUNA839l3+rGvx7ZXYIJXe8+j/7N4/O
nmqVrYGE7d9SC6+r/h1VEjqiyP4ZVQrhUbFaxclt9ctqeLx2IxsWex7BipT8QKsLbquDQRuZrjce
eXAMZONd4qlOGRBFeHcVufzJXJdiZu2gYaFTUGeg5u6v4ASGgbbl0AXzCcsOhj9L9H+ARNjbYnB1
AQ5hffIHSM7xeWVBKDqCKpyQGu3d6DDf5m7oWt9ROJo87a0ORI6yFwLQ5meB/H2dnuDvdtIYDi3o
pxBKSeRI6EVhZAKRsQiza9dftnK4UJOAW09KM3Q1ma0309B0pcopLtvnHqw5B8AXJF4fiI6J06lq
HMRbodxqgscikrsIq1nnWE1toOwud4vAKp3uN0YmMHjlAnECSHBOBCx8RxAi1hDAm/BWOheDsjTO
x4hBujI4qkUBvz/BkCQHLKkNDKkHu42PAd4B36A60uCKn6r2ouD2C7gghcsbJoQTbG6XX5ox4MUM
0UP07r1yI4K/tAHhnIFWoYQfOqgNxDUSgAoei/amb8aHbDt16RGKE3I+hLf9jWgKZfdGh0wH+IQm
SGlPhqYwRz5XRIF4I3dXDBHSBXjKeewd5hWFnxR+TzHQOP6Trd2K5bbWqksZPf8400ITz0gvi1sr
yJ8ranpRC5Q9B8SbrurOpYMYEdK2pALT2vParXxuY5tuYn3BoLZOHJkCJaWiWeawQ47ENip8wPjT
GZ10Qgbtvaj8JRfzqMfhiemjYs8yTHqo2VUxQVd0leuZfIehA2qB8ey8nnv2uxXHJbStocvRvKZe
eL3GSMUrINoFO3l+IW1ZPVao1Uy8PJVQqBp6Z46eM/JYWyJzEQnh0lU0iCSFUWC3hmmg/fQjtAvs
mKBzYvd1Y7tY62Jurjq6pJNYwVwDsEC0l+igxADSSZ46F4d0QdPLTpA7ClzvZFRjZHlL6glaMdth
7uJi3uXnbwQ1AFej2mocxM2UO+togDATKKGYEUarFhfOVStq5ybEGSJ3GfKOm9D8Jdvfz5vcjoVD
hqkq6LLXyclolo3uVziW3gVy07qW+nPub8L+IdMSZ0k/zovaucUcieKOxN6Il25ZG33jInclIjk4
zQ6DZdyX68j1eVkitbilqxu70zXghAXdiA7i+ddCLEexYm9Y9IvM/gdF8SPNuPBYdfZQlpixDiIZ
WpHbuL3X5ot+EvQL7ISHIzFcFOymMkIOhQVk0Y+wBdejyHH3OiK2EviOBEuOClZEUGQef9bmHyn5
qTfXS3yX669G8xSRX2r7HU2m7vnNEuhlc2EvRqLGtAl6WcDdGpXrfpQFB8ie6WkyGmoV8KeC12z1
tE2smAHxWeVZC+KLScdgDrDWTf3Qq5kHlmqBMjtZEOZ/v0RxVm5YM5ATSogaUjRYWw/jAgqpovTk
4UaSv4GUjOpz8v38Au5Z+1YmZ+1gganTrm2qgKFPfo7+9Cx1LFAi5cXisF4wS7ZrJFtpnLUPYV5O
xIS08CZ7rP3pUAOIBY8xMrJK0b1ozzS2sjiTzzNDYkMOiBs1KTxFuauEmBZ7QXYjgb9k9mCnluMa
+6VVZhI7nVpZXg6QO89mUzkLwtLeIbK1Dv5y2baYv8UINabDH9ZrHrnKnqLoIH8YSKAIbQMNvaN6
cN46BMbPXy0nVhajlkLmiuyLVkkT70ms+9PPouli0VJy5/5kkDnX16UspPsSY+gd+xYq0d+34Ryt
4GoxG1fO9bjXmsVAeaV5GCLDnRURaLvA5jQuWOTMbpZQXr3J/FWF1zFqHOc3ZM8KPsnX8byIsimI
kI91qFOltPMIDwvW05rE177yjNwFr4uALKP9jSR0o71k6Ugit2paaQ5JH68TmUBv1xsnvJjvO3fy
lLfCHw9C9rkdk8PoCdIJzcD8wsmEYpc2ZTmUcNuh/ajSnwPS9kaZnWF6F6zkejRwd84jQVy07SNd
saoBgpQ+yPUnC/fLshudqX5Wu4Oe4l8AVDWli6Gw3fOid6zERMqkI0lRVlgAzkoIs5k5oZECAwQx
lWNCExYJosWOPx2J4JTTynq0tFW5rM0c1bwuzF929ffudCSDOzrsSDbRBIW5r1yanTjWaftPnuqO
RHDnRV3LJDYjqGGp6ClbFicRssB+lvp5OwA3+gphAgSkEyYZqZ+NdMDdGABI6fcq115lhdGizy9i
23Q09nspBhfQLQ4onN5b2/YwgPEYaTHo2jEMmYANprdvJpAoOIVaHEKmYNi0ok03Cjx/zy+2n8ld
v8K+SjE2jabkOjf9CSUhNqpu3V5nhuWfN8+9mp65FcXFGABWxOjTAPb/SKU72zFoDVyXh9B9n33y
Z/6WuCVlrwKZe964lclFGTttTUYWFZMQffoRlqaXt51vDNeLabixsdxOJuKAEb3lMwpRmSrwSNHi
ch4JbEgUn1pIH2q01Jk5rQDnBBwCpxU5zU6+dbS2nGOO0VIlTME2KpFMexM3wew9ndAoKU00rkV9
AqfERegnAiABxk4B6AZkTS4JIno+ZmSlbdMDpXVNVIHdaXHN55VxnJhUHdbJC5AU5bRonUihkoUL
KSoiV6Jpyb2q5vZL+OpXwrJmQMSvAlSJBy/8o3upjwL1N4RAjYJU6JuwQ2U3Bq6QZgCaB9kCD0zc
RkWmYOgDHvNe4OndcJKr3A/dzlco+TN03gwuo/8BMms3un+J5S9CudzIGgNZS6AGim/9yC7ZIaPz
++xGeLUNvflZqKhIIncJWiwtUYoGikodnvrtIRjyP4UZBVGSg9vo1kqvS/lFDdFplY1BUv0czRX9
WtR0tcbikzi60ZsLUHUYFtHCoHfBBvx5dqXEqlerOcUPb0Z8bURCYpk1EJ0TyQUqlKNQto2gOPPj
EE2+TnaJVwdPmunsmj9a1DMrUSln1383WnJxyqwyMwOUILTs4vsKIitdo2PH8IQbAYUddV0jRhUb
hMZoLtHKAoOV3zUmO3WeOujRugiNj3YQIIHsRi+QKgDYCBPYJ6xWUtmYRUWAnz62/qI/2UmI1q/b
TsjSsmdnKPJhjBPj3Hg65w58ucUo6ZQDV0HugZ0LzlAlE4HI7i3vVgR34LeqQsBvA2RjO8VjfNw0
T4jIi5Ob9v1gFd/jVhVRz+yNOeBa/aUVFyKn1igRPrs+yLTKm2TFLcnbiM6mcBxv8zl+THTV6zot
SO1bBq6HaJ1eATojA1sGrlyZMjlDGKMPXEWIQU2vaL3zR+Pe7poWRvRkFWAlwJThMv5iMqN+0Oqg
AXXuUCKdi96l8UmvG0GGsbu9G0Hc0TR0dWwBlxFr33RuEZXOIH+cV2V/rTciOAuS2nGZtVmvg9YN
g/xVfsrd6Srz5p+Jxw6dv9BrA+ysmCFLfNQhzgvfTWu2C8nZVt7ns4URzDrAMbv4s6e51eRIv5rA
9jC2cIkWl3jGMIuoO2HXpDc6c/YV941lRdbQB0VhBzFemDQp8iNJAo0Sztu49s+rKdhFniKn6QY1
jgoCPerkGSghL1JDBBa510OMbsv/mKTJHThS3o8SbjeAiQuKR8YwLOqWRoDZNZsmF+tB12dOZwGE
+UW8nHun+lY2d8xIodGDzRSylRkhdVFqzCAaIe7zqgixRrSS3OlSZ3U0GBLsZZAYpnbemC0iThJJ
WH/fFCRs0NRI+gQJS14CdgfDovUiuKTt5l3b9eLCRx6iVTYNV6uPgr5sHBnjMBUDr7SEtoDYsYrX
XrnXq8eikw7xUjlGWbnnLVK0Y1xcAVTWMIcdvkBe7iz7jx7eSIXoBXk/SBIAuqgANjqBl2XjNExV
CRlZlP4ezOwCT+juoue3I9r1zquzl+cAg8fUcODuACi2mg5kmkKHP+sYeYhuO7Q6griDRvNwqJoC
VLiiLP6/RK4vkZzNk1CTSwsPuIHRJqBfubV7wDOajTfN79GI1vJ8cJcypRGYU+rqXZIi4KmBxj55
66Va5PsngHzrhMJGfc4rQJ/ZljZZerToAgu5eVrkxgEdVqBK9m3f9LRqzADYnG6f/ji/7ruFqK1k
zluWZWa6wSzAEl3XF7qHrM8hN9ol2va8yBVRkq5RmUstMdWmAxvPAo7bSWOiYo6AADKw5IvBvDLB
UI0EhrZuODTTvYm0jsSTY4iK8XsbfSSVUxFg96VRWgkgoB8Gj7zgvhavfTwpLWiPRmwKguMRY2AZ
FTZM7WzrkWQuTKg6eJNnLW6CRZmCXHlMzZdqvjSW2MX0tRNp90ndOQXwps5v6k5sAI4E5sbBL0KM
EwJPlHxD1kRpE9SK7sXTb01CN0AtagLYiQ4W5m41QBkDZuEEoWguYgOeAykkMx+qKj+Apgke1BSv
wJH1/16jrSwuy7CHjMy1BllyC+jGCfFA1t1Z2GG+k1VAJcsE5ia6n9A9e3x0mIU2F5EOMe2IKZOh
YRNu8LVXD9ZFH48+MKw+zuu1E/aOBK5rvDmrQmNGITPJ0GQJpwDK4DxcaCnuNOzbnJWOJqqTrJbO
+x+yXVQtwFwI/GkuzNSRHc5LlDeoB2FGfbkvhsN5fUQCOFebs7iNlhgC0hRZ35J5i/T7vIRdq9uo
wG2REuE5QAFXS5CNzQsG7wPDSnA5nq/bMX4/L0qkDLc5BMia/ZysytSv5hQ5YMwWOKpIGS5zb/V0
0W0FynQ2kNULCbTvqMqGizOwj/O6iCRxDhRWJUnLVRe5/k3myGGl4pp9RUeSC0xgL/hsbYzLzAGy
RYpEg069/judDGdeGloTjZ7XZ39vyArVCZAVtEscO05n1WFUNMgXOm3SruNGsu+SURNJ2dUF1WtA
PhkIPzynaDt0pl1pZh8wxaDaAhszaWb+fRcBekq+hHB5iLxofZ5M2BpcMQ4pqS8yTTS6srtaGxGc
31sjGBtUCyKsVrITx+wmHedspiYCe957SDvSZf2QTTxTZvA7LDYWrG5mlD1xuJGCEvRW9m+K8WZj
1AMgnET5mfW3A/ljTWCP0J7OW4Zoz9bfN59QpUaPgkqLC6hU0cK8nWeNGnjrOi9l1582K8rFBmUE
waJtYEXbsXGZ8laFdzbemwxb8c4L2lcHTSDIwNeCM+dOoaJEhQQYvCCertJ+CeZZoZqk/CMb/I8U
/tE97dSlbE2pD0g/gbYdWGjLt2ZsRT1iu+er+SWG81olm0EHUvaId4AoHsOOKmPngGeZhvI9M0Xd
M4Kl49/Zo6wAsO6wUn9ozIkZJnBKiWKKKzi/Q/vO9aUU51yVUZYlscGDqcVAeP+oMAB8XsBukrBZ
Nc6pCKtipgK2ILCrm7ZhtLaYZ4f9AS3iftLJXie9nhcoWrj1940LLZ2NmjY4jIKGAS5YLsfcSYb8
g7XV23lBe/cBdDj+f+PWOC9Sk2ouGBuwdBbuPgMgyy8Y8tbJAZxUdzV3peHKQ65dZmGmXVVjFemC
Y0SkKXcAF1anjooMgwT+Iyr7o5/YwM5S8/vzeu7dsuDAX4pyxy9wRIC1WsIU6/e+ciqQAyS6o39L
PmYfffbCxnORWlzQGMPISNIaG4gjBYOyYFjQbJoasXteLYFh6lw3bpYlebIMMEwWY3ZHQc2IyLhC
47mfED+tc5TrI/+8yFNnA3QdmjQME5VbG4zsx6Y52mUfL0QdgqiJnEHrkMj8AzAGyMAF1QYv/MoU
zBkFQcO6ZufyEOQXIHJIDsklw2ipml5jyMULwengKqMghpw6wrFIzj5SOSnRcgq1wjxxKuPbbP6a
K5AEo6w0FQ9x/DKoIpG7K7nRkrMRAyBtWWkoQ9AAZixunTB9Ob9VAp0MzjrqzszqUV+GoEy6yQnV
9YIzeM0sue1Q+jWrqGLnnmnpH+flfjYPHt9yUK5CBwiAwQkIkHkikwV0DUNtQrNRm5jTEummYy2Q
F1rgVkfyH7MtktumLw1nqJEHZREqkKkaMqeSgCnQTAkmsSMTXxdqt0Y1DPh/dq12zPBiJQL9sC4p
rjQu7GqZqpG2Bcl/hKWqvBdFJTrB9vYI5QkwQ6Oeh6dmzto74KYuss2GYDLVADjRh0GKfpxfrdNQ
oQJvE9RHGL5Z8Sc5M+grdCEB354FufZnAqNyn900xiIIszumsBXCv97WWjv1swQhy/Q8TL4yXDZm
fIjkH7Uc5OyXTERhYqfmc6SWzR1h5py2XSI3WLnIGzxMvRQUmYZruZPhLhR7D4obt67oP3iRPxbM
HWl9BrjyXoFgJcJ7CAqYxEkuB4KR39FtnYn9L3O3O3sICgHYiYL5qdN533SOcZCWLQvKyhm97nZ8
Kpmf1b7tTZeTx26nzM0ab3heBMfanlxgCxOg0ALq8oQ0UjVyq6z0hgUsLZy2fg7tCwwBCLIfgRC+
xaGNBsWyeyiXLU+phlQxe50KES7ajqPhgidb5krDYmOa5/hYyaewyBWtZEEiPStljxkW0avErhob
CesXbHKqXAH0jZZAgmVHl01ne2oyOFqUCJ7SV/PiYt+RIutnbMSMMmms+lNMGjp1+FSA06tVu0vQ
ULjnA8fp4Y+X041CnKEDIaDoDITFIC/wNKUZz0uu/xiK9D5KlwOZw7fRlB7Pi9zz6iOZ3MmcFcQm
UlKxoIopeiTLCyS/8GqgaDXfag/ILBGVnRRMe6J+ddHuceezIs0g2lR70IrXQOlSMGxlgjYtEYAD
iqRwsXgpjE7LU5CXt+RPmLzn9ouifTu/hDuReLuC/KFsR10+WAO8iRRhYMgdajN5dwOejkMsyReA
97mxlsnrE1P0lrQvGIDDYP6xAD3M6cameMlKYALiwZ2A13tRADWzhEE3h/cai+7HUXOB0XuIi8I7
r/HO8/j6xK+DJQqw6yvIFucSSt2TRofnYQDSuoluVZod8EaNyZDedHovCzG+bFLmKV56Cai9xI1c
0VDPziDo8TdwzlKS0QrtGtqnF8mhVekiO8R0xtrp/8QH41DfrtBJIWUltQnNns+vwM6AwJF0jYs9
yqRU1cQYC9Ssfy3ldnBmSXrGJJMXVtF7aszf5iQB9DTa0QEmfpkDpE6QAOzlZNtN4Hu4a7SIawx0
QQFxVMApdX6xoNblSRptbs2XxmNue6EdJC88oFQzf8gvS+er2p+hwlx54WJqVxC9dm5k65qAgwdc
d+Ax5RG32RKTPppxds0xjQ5dsAKOLjAH3a/8DJ17g2hyYqc2BomwQsBCI26CtezYDvu5qBKrh8TO
01vH9FHCfrKpNgMcDLTOnnwIaSfqWN55qF6F6uAutGUTDCCc26HOv4ymBqESJowpem4CCfTRePQy
3mHveOITsRzsHkBfAvlKkpbVLIkkRMo6XFwbtbcUTe7S2DxnqiECBts9gjayOM/GFaaT23JCVLbu
FtAMldl3pMvuPDZU6UCnNsYX5z1pdZST03UjkHPjcCmXWMkgsLQMpxnxOCyJ6n2noYLgzU7GQ7iM
eeLVNI/NJFy0RaqNkQGuQvHZdwkteBjsrX9lGNQm6qXxaZ1oiB5+CVseVV69Y9GfkXSTPNSxnMyR
ZOOidslcHK009sMP3bUDeMmz9rdrCWGfxXukjopN+Aq+FKka+MaxllWtHPK6vFja+en8dqnrWh3t
FydjVXijEFif6qYtFyRdOSJ+wzpPlWTAnNn3+srMINvLQW2XR8Wchosw75/nDhe8JJweVIZOLWXQ
DoC4RaNc2jcORsYAvgjgeLQwgBHQz4jiyNGtpBqYo1CbW60p0fBE2E0yyX+dfnB6cOlpMzZlJtmw
iVHL3VJ+KMqZ2smP86t1GqCOpfCuOwwGir+kRUVgBuTEyoL0sHa/OvZPhmzVUV3jl+0mgsNp9dEz
W8QPYJlWOypmD6HmlHqtsThdOLkTcFgFyq1LdE4OZwp11i5No4N0IL3oL2Y0l9yFrnbLUPdw0JWI
pA7Ich/nZZ5EC/QVrrCFgHo2zRW/59j6EpCtNXpTw5Oj+EASCzNz6q/zInZW70gEl5eamV7kiCVD
IOsAcFAT+yWfWoVmlgi7dlcQ6PdQDgMj7Qk9RysNuazOyBuTHo2wjSoHmW5cdbLICAVyPo/tjcfO
iixJiUWGwAIGadEjRyM3sfXXkwlrxyeiDhj4lLXhiPOntIOhKyWyEYYGEFPScXl9YU3s1HEuSHxO
jihOEndiSONgFwo44II+vOnx9GYYGP2Q7ropdarMwvOYYBh0z+bQKY0zCuwXhPAdDKFuFqkZIVJ0
zUL77jENX85b3F6UwFDzlwROIwUVsXDpcMCXpvaSje0jUauZgkzlcm60x7nPruEM/jJOQW/nh7bN
gH/aLd/mbmzBba2JmFN2Qvz2c/hZZYu1VqsQGGaMC2FP7qxWdipAOdtI5YlwjH1VjosiR9K4KGLD
g2c7Qx7fjwhVWqfaLmhddb+3sh+tDWie84u9Lw5/AVw/inZSlmBGuWjhmuBYWnSRTRd5ylxFHQBZ
IygbqPt28yWJ29Uoru1yXgaGunpeeDlLFjTAtZorJb0B/JD5mhRqi9o+oGvQJ1h/i4DVDVrq6MY0
rqYSlckxJswFyk7tVrk+O/ZUJG5f5f2F0hQSuoKaHvgsbXZdjtOCCaCs7dy4Yr1/fsH2wgdBLUwF
VyjYNfmkQk67JQRcLPKV8rc5XKnmUxg+nBexa3AbEevv2whVIzVAfzoLbCt1+uilsK/M7raKby3r
9byk3T2xQCuN2zKY0PjcnZl2VOc99sSMyKEFVTaAJs9LOL0erOHpSwR/5Ed6o85lg3ABxwGgV+5W
1AIbEhrxvfQATsTbXtQwvmvSG4ncLajrTaUPc4Teru2drMWpK+muXjNH7UStxqdI75x23OlIzHxJ
bQnpX0XCRxAFsNav5W9FKnks/RMDxKxjl6moQWk34m8UtI/to0nUVioaGUual/d5OtVOoeBeB0j5
i6gYCtfu1NuGlIJplb1rw3Yn+be4dGSs7GqIXUlBoqvi1vTJAQM11MaYVHdN6BTED/ar8Fa763Ff
6urcfvY5IYiIkGv9HMAm4SrXYGDLQQ1488kV+CbHDp7MEp+45013Vy7eRWTL0gn4s9ffN26omFGU
WTUst9bqyNGm+oZY00XRNX9b415taCOHC4wpKGtMU4a9gnzIy0Y0d6Nn83sziOScFiSOBfHt/yMZ
uqRb7cYAEkEMwLnpwA4JxQOxpz6L+vT2T/EvtUzuIJtM1G/NTEG8nxKatL+K8NrOXsh0b4XPLXrd
NIz3mXem1NGpkxwDPOC6IPHfjW6bL+BysByYGIq0OicgCoKmlVwtE0S3HRNZcXTQ6qgoKDryPGBx
ZodRmyJShxinrjT9Sh11j1W6wEL2du5IDmciU1Nl6VQiCR8B0mtZqLJEl8rjv8GIxcxNawDhchAw
xJm6Ad548xQxj4C2qezUNYKyGu89WndvmHGKaeriuVBUX1KzGyMCPjszBIerQDDhXD0dwWGcFsj8
CpMdCoAQymiEt5lKO3QayLOKaT0JPNav5x2dtxP0Fq+purrOmsoYklu/auPoi1YkBlJa4tc5o2lZ
YHBZsIH8ib52L4MWG6AjhmWAI4WTUKNmN3ZpovhZhcvu8F2PmDeDs1bNOzet5+C8PieuB3FgrcZU
LpqCQPXCAxVI/Yj0RWkMP4nMgaqjodeOImfd77UL8BoUVapLpKJ1cXnJqIkq5V06j/VBtjtCRwTE
oMRzH+Cn+u5d8GWry20t6/PLdKBb2Saq9CcU3iVJ2rLQO8NfzxCdZt4Eur5gRfAilP2WSiGc2wlM
wKdEsuI1gGUHm8yZVCEp1jyYveGv5HUryuayuNLjCrMfXa6jnyt3wgryCdaNe9QHNMkZekcT7P+O
hZnolv/PR3CxkJhDSswIHwH092eznn2rF9GE8VnPv/QEF+E6pm6dMNjLetta2jQZPqjAHTXtnZSM
vqxmrp5nghvnrqiVzJpgoBSVRG5JpdhqNHNUDJCwK05aAj20fdPCpwFB/by57C7bRhC3bMnU5pPW
L4YfjU+yJnsEvUbnJfAB/HPVwJwBWBYFHUq8Y/ZkQqKUDYZfDPGLFDYgIB0fu1YEArHj/5g9Rlc8
wqqsAjn7OMIkeI3V6xBiQjSrJqru4rnAM/SPvL3Ws799B/7UaSOMy0ln+K1pDYjNXR0BcUI/5Fl9
W+eye37pTnLff8lBFcCGQqj9c8dr3OSjQmRYXE4etYw4xnSba7Eba4WT2b/qPPHm9BuyRoFRnDzR
8nJXq9mE62io+0RuZ8PX7sIAu1Y5828A9uISCfhPN/to0Bjmh6EQrnp/E7/05fNB0gHQNh2Bi9v0
bp4TN2No2e5BePCmdbXAx3ZN3/4Sxp34tsSmDkVjwx+UQ6vf6NPH+d0T/X3OIkFOmw/GaiQj091J
k29MeRQUikTrxdlhNhJ7YujP97v+EYcfahm5Y8s5NeTMnf96yJ23Cu6IXSy9AdAKYoUygHASnKFT
I6hg7Ia9ry3hyWnsMjESGZO5fqO9pgpGaAZUyu3GyYT01rtRaSOJC7DMJPUyKZBkzmBg+x0Ce0KE
bSnYf4sLrbne6mqRZKBFKDQ8MhBvCUtBx7dICy4+yFFpzkqFQ69A71+XovYZ3rcYyT1vyKJdWRXd
RAM8eOaEqeuuyDcZpuyLCAPM5UMiDKsn09OchfGFT1uyck2aYc/gBrkDLd61jVZUmHINLNw4+cRf
MWQnq/HKHr6dV/Kkw4CXzYUDjLtEY2Wnit95K+1BfrdmMx3YXWI3Xx/RMuQzgJimSgPoG9o9/233
Ei+fCxfpkHZNoUP3YgH1WhY7RS6CktvPWjdWz8ULsBdHslUZBDrKdEWbHwZX8tauNo0OsB5qvgrH
J0U2ykWNGm+6eN+F9czEQV9Z9CjhLRQE9oqHodzODe80CoBKe6SJLLDbXXVV4FJivlFBVx1f1kgS
VF2rBAErvTYels/UNPKSmxC3ENC6pl76JOxI2POVrUjO6UHTw1qi4ARbmUGBlGT8yV+By+oRb6LG
y/KD3S4/xQwle6FmK5WLA1NamWVPIDUdFUdS3yImNJ31w/lrBaBNQMgNHnC0XHDbGI9Dp+hRpfga
RmVe6gtARAAdYpED2a/c5E60kHtWsxH3mRltYg7oeNVYmWzi9zmssnmW+xFNwKK2xN1EZyuGOwaQ
55fFoMDp0LEtYc9WQkewSgRoAl7pXSI63YgB1XfD3FYqZyTzWI29qsElyF30mEVO9dA9Wa/1Vf5j
oUrujN/ZE14yARX0fD7GCdXl7GSukO93a4yRDpOfPRYH87AS9iS0czWLopvWL6kQF0hgOZ9eutlK
FTzjozyvXngR36/MyibVguoCrPVo0hKGG75yu4bR7dquhrWRVslylUYy1rZ9IYMz4hHjPaalHyO6
PWs/BwDn544UWFeqjE4TZ3RE/Rci+dwxklqjac2dSfzYfB8AdqQOhR+XJtCmH1bi1RrNUIJNFUnk
Dg4JiMxavtrwGnJWBO2GsuehcfD8noA/fn0al8EpconGOU/PBNL3I89/wsIn29d2udOOaWWuEX9i
48esE4xYi7BJ90Mq+kv+H2nXtSQ3riy/iBH05pW22Xa8e2GMHL33/PqbaO3utDAt4uhqN1Yvithq
gIVEoUwm5uDJn9T6agCPVMn4opWRm3Lwo2n2un4su4axlKuQQ9BNwvORXBq/eo5RhXPeGeKCx1Yb
W4nSvmZR+b50KUs3i/zgT1B6YYh2EbFojGDAgkZeR3/TzhiOmhxbOnIlodpt1t3j6ge6MEbtHq/P
/z4RauO9KmRL5qvXdROfcqfnM3dhg3johRMsYEHvlhkLGl5Gp/PjreH0LnfL28j4/DnrKm2NuolC
sDsm4oSbqCYaIB4UXdCDB812X3LyU8KIsK8638fS6Mb1TOTGKWwg4Zq2vbUg1deoqc2JCUg9NMZ7
9Pq1cGGLuozCgZOlVsM2ircF1L6kfQ4BUvTdvbc2dzs9dZC/aJ8NBgsOw+sVgt4X3y4aOjEeSAKo
id9V46mX9uX8jeEf5IevODzdmN8WC1rDQtjoIK/R3GBRh9DTvMLJbvU/7L6mnEMhx+FiOVpQRl2U
Yg+7/C0G1Mv8fb3cra+HcaQUCigaYxaNPgfgDhAtUKOvXP68boD1TSiAWKYxSxZMbLihtsvyQ5SW
9jKF3roRprtRyBDFMmgxg/O9EXjiu7JvD/EB/BhujUIjj2qf/AweA4aTk//pmitQUKG1TSZPYHdy
w+aIYbycg7gLmGLlBc+emiFmwfpOFFDMhdqNcw1bPZfZfKWDMEHpmHqWDISgm/G5GrOtCQk4Bsxd
nRPg+S3pCe5BBN26isd56NB1OZfx9Rhnim5E5uSSS+WuFtxsyCt4oZRbabVsCg7Iy2e9n+pa4Bsy
t1PS1K/LLLM1FS0B67/iauof3Vf/3pkqhR6xCuKDxsDXC8r8bZ7qg17rk11I6Q6j9bbUPFfy4Fd5
8JT1w1621eUx/4JS7amtSkzjtaduUr8vgvasGEFjSs1Lo86hvf4bGYdJpWPequvFXsZ1EWfbsHnL
yswKNZbYAssJKNgZlkBVxURDXy8G7zsDIm7itzp2SvFPiTkofKMr5toSzuhXgrc15UNXClCdqq1u
Npz1Pfsk0kqboRAoxNy4rBIY1Q/tE3/ItxAt81Vw6e94PzwMCCtLX3DAW9bu0EC9bpz1wShcioMW
7/Zz0nsBW+lSmXoNkrmJ1Xf+qW2GXiMFRVIy8AmfYY2yF3ijJ+30V9WfUKmSrPK+eIwe/25ZFBoN
fb/AywMMIxu9nzSJW0Qj6FVKf90MA/RoksN40Id5VAB6Cx84TdubPRI76yYYzk43OaBMUacjuf/G
6hj1aDLKvyEJaXIxq/7B8IRP/Q2JXEb8hC/UCoekP9btJm3v19fCQjC6xJKXATh/SXJT9kZn2kt7
ZVceyrdlE96S/g3yOEaODA9GuTP70eXYL1bWF6OwoxmkIY1S1PqEk3aqY4gEJi4q/z5ajV5zn/NA
j8N4E7BcXyMbfxEltRwHzoaKJ0/GwgdvrOws6FIBT1aA4bsKpNesM81aI4UnAtcuUZTJCG2TmkMP
4Yy7ePrjeWHqRNMvRa4Wyqwl35KkcCNI8t1JO+7I3ak20Vid3njRKSzWg5+5mRSO6HM6gFgDVgcX
oiOH/jG8zZ5r1NtDa/nO3RgS4/gRoFgJoTQKSGQO/D8jeM1dI5UdIw93g6qe9IzzJeU2qLl9HiwH
IVH/X+8EkF+gEweiF+dduHAZpQl4CdOFaHgIXqLpWx9s0Xtkrx/G68Hhhw3qJAS1FBsjSZ5W4ZO2
vMTDO28kzpw95mDnXDd13SE/TFEnoEslTgx0mFKW/KkfefS6aem3dRu/eRd/GKG8Hv3A4H4Y8e4Z
XMmNrPyW00xSRuj3ePr0Nmv7WGuiLs5SMRYQ9Eu8m/BumBqHvMgZTRbXkf9jQZSrS0knz8goYNfq
A+miSzVu0y+IeLrMY+zd9fj2wxTl5bGSiV1JsoakjWVBL1241feaJznzrmbB4fV75j9b9MhUi0i6
XUiGSTrlRxGqcLuZw4cy3vN9cTfcpXZ0Gz2GLMEallXquY9AudPaCMWYrqttSMWaIjfY+fR9fSOv
o8XH2qgIveMiRSkU7KPshZvCTb3Gaf3GY1ImMFxDpMJs9P5pykByQNG+2vPWtJ8PgmDFj/I3XTCL
J6Io0HwPwWjwvL6+60Ue4WOBFGhEZY8O6wULrJ30fXZUa0xtLQTfMundCxMTbMvs8sSnobSfV82H
VRo/gqgdOhIgK5AtJMK+0iZ4lTpz9EhCHQqeILbBlGaxWRqkmztPhIK7VTjTU+7iQsgLU75j7APZ
4M/XwscvosAm6yopD1LsQ/hknPinxc/umy8cKgryS3OXTeBGZ0Aoy7MouAmETJI1iEad4+feGza9
W/siU6ad+YEp0DH0aeFakt/WD8qLYCt7ogyvPeZ+epOYiRO9sXCUdTAp6OnjphR6Q1jcSPmRBaWp
GftueGB8LnLuVj4X3bQ/iZzaiaQBobF7Z7JVxJpgNnnQPNHO75mnk2dYo7Amj7IulmXc3rVYmnKa
WUoBUZMIBAKQou9602hHMyx1s146hpcwLiWav63gVL0sSA2WTNuWxqOYM3aS4Ya07Fc8joaYK9hI
En5Jm9RDkA6afFbMzMA3evw+xsnKjRGXaxeD+6gKnaQI7bJOTSNhDQyxtozClimq1a7XEJugpgsy
UXkXGwMLNRk+TpO29encpHqPQwV9Ui/dQOTXNsCNbWWm5uGZb1WPwZHV4cCySQFGkylqKjU4V/p4
MsSNIRyM+Ov6sWKZoLBinIWimlryNF1GtMlBpSrbyRIrCcOCJIlCiEjQw3os4NSJr26Lm8iKnRRt
IRsBTD29nznVd+l1fWG/eWX8B+/0aEhRJIocDDCpHrKH+Rg7nMPfDw7n1S6/4ew/ncyg7je6dQLT
cbHStvDBsj7WOu6wfBuO39bXdLXlRvy4umWCkRdvCtTasI/ECfmt4vYHlPdSp4SAPFCerK/YgHjW
Dl+mJ+2p+y4l6PpZ/wHE4VYwmOahk6tO62RSDm+k0Gzru7jv3FHbSBj9LsHssW6M9RqQybG/WK0W
J0unkma90eod3tFcCIfty31gYkb2xMo2MeCKLmbiPcoZtQpULMtjl57SbjBz7kGLntYXxYAqmQo6
NHBvlGICokBJyJ8zeTG5RmUNm7FOm0zhhipWWqVHpBna1b0ODCPTRvdbN/WLY+mC3/5Rdf5uVRSK
BIEQT8hsI7gLURnRjC0vV4w6FWvjKAQZuHRqe46cL7W1jeZmBF/m+iJ+k8P9DzHo0mWVVcaoiuTm
zaz0iTyilN3yrL/K0KgEy+ONdtuiCQN0dDsW0F/vM/k42PSQSdooZTKR6DjxR0fBDNv0HB4EL/dJ
Ax1e9Lt+w6IxYx0vupAJbYA5bMmtiaELi7wDSJdZtct9JOVPrGiA5ZN0SXPq1RLvNxzm5St3Gvz5
EPiYdW9fFki2dZa865+ZDx1GgE+XNsVIT1qJpF1/VplSpxEhDdRDGghECNtGd1iLZFymdJ0z1Cbw
VTQwmCWvhvaaoC6IsUCGlxKMX8FghUIQDLBMdfIzuifSFcvGQDNScgyJ8B0zDclARZoUVMBIjtyQ
/sdE/jbwmBOaE7PgZltizY8yvZGCkCRJkaJrcfhI+iJ67b3cQ/7Yzr8htPpzvkLqtlYoNJFmo4ig
xk0Snyo6rMCExDmLJ3nGbfdEBJCZ7wmGL9JFzynhMUbWduTt14l2CpEjtANqj8I2vZEHswhN9sQc
AzHpgmc7aZmQZ9hRPlwsrgArecmS+fpNSfw/yKTLmYMiD1DCwj6iE3A/vrdHZZPZgS0+pFAXsY2t
uosc45VV7meaJbt9ERksAWh3RVKzyfbRTcw7iLWc4GE5qvfF+2yXbn5fvRmJKTBiSkb4o1IBCSQe
phpJXMVV68mq+FM0F+Yc7g0MeRiQolw/6MQFV845XbhEW5eQJOS9K3r6tnCHneS1/v+7tPHxCSk8
0cAKIoAPmhwFMv5WuOpoDmjmFNAIV54woMrYRAZIqlRwUk/ToKH6q7gpjtsEVpVysFo9ZUQkn9jf
qBOuUnhSGYIAxnA84PUDKjZOvA295J3okbIbrFhfivz9hTeqqcIv04IvRTKG0sZwJE9w/gcMYWR4
6UqlPIVlXug40ITMp0DE321I98lwYI8oXh2kunhp0CXLOBK7CaVzsqYJ6Tow0/ixj/CHma1ivWno
mmUnFQIvnrsxt6Q7TXbGQyU6+fdq10vm4i3Q38yc2A3u5C8Y5e9sVMLWDxrrpUhXNA1oaBsGGVMk
J4C8pKKT/JoiHUrWiyYYlRHKMg1SOIJ8mcTFJAOb7OUtnjVo/6scEuuBBRGX+F8+TenipQT2iQCy
A4jOjdRMA5Bd5Icl+bK+i4zbRqNgBCq1Q6aBmc6tq+8tSolczkqMsUJIulqpCbXUdS18MvL5H+0x
dSJb9o3DYtV+aMkbw2c9dxlQpVEY0krhLCQBDAatZqrhjEXtRu1PdasopPpUngwbqeQiuF8Uvpfd
su+M1lpmmTEpxgApelIsyWUDnDpYS+IHHkk+C57oyszjzNgyncqbQrQm0cYQsJvhEGdz5paCADqV
jLEaFrzTs2JRC6lDnZQj+e3sIJ201dF3QHLB/I4V1TNtUdEGdEyb1KixddmeFC76A+dAR2ofbfgN
KwvB8nGdgoaB7zJ9IdUnElDl7/0RF5ejWdyb/qJYObopmKtjvCfoEbJ8jkQUwM/3v+Byz+13zoL0
rK9vxB37GciIoHQKJfIlSjp9hrFhfu76HtSsqauo96oOtg3wZq1DEutVrVOhhpjWoYjE7c+Cy3iX
Qz7bOCDvKHiyKxxy3cy8cctS+/vNS4aI0AmY+hHpI9Crnd7K+vk6aZ9kZ8IDrXGkrYjmbvb4xnXY
/TBGvu5F7MGrM1qWwGrgzt3odkKfmiWUtRg3JMsIdQC0cm6VbMCo+NJv57jahkXHOM+/6Sr6WAft
9+jBSgqS65vcwGsqczxMG+QYoeR7iNxmN1iGl6KxbVOesgOYhL4oCcZ9GO5yHSI/fgPBtou91CFv
kBnEXdS3/gfaHzfKBkn+4yyYoVc5whZgs/s58hN589268d+EQR/GqZMxVp1uzBGMVy/KaThXSDGW
sqlrM7AD1+tBB1Hdiab8zNnfGJv/m3jkwzZ1TgypBhelBNCpz0+AFtl5tHFhzcq2dgtPYDRFsPaZ
ulbzJkj6juAprqItKUBJXo9I6//55v5YFhWXB30GPRMyr04KXehNu48fAyRBJQtH8SDdaIyGH9Y2
GqSm+Iv/iHrRlliXci9uSU4hQF2bO2heYCKCtVmd4b+5K/5bH00CGAmJhFoAwFT2JFe1+sd/41bO
y924MLPvrEIvC9sMCm6iFiKXJXkWqLcNkk/Tptt2juh2Z93Uv14ghTvttKRyKeIDjtZgl0cylpZg
1lC2MbpioYnm+9+6jEHBUCt1xTjquXDuUsBomFV3b7mnWbyrWHrj1fKGef8ywJXW7Kgh2hx0pBzb
uWDeeAdVq40beFu/CNbi1KfwPv+yDjW/edt9+A0FNbJkLOIYYZHh0uy6/KHUazcTpUe1woSvGO2G
UDzomm63Xcw4+SyUo0VqyswwSlAhkqNfPGQ35LFVknmk+tidlh1JPkebHMP5ZsY71UHzWbOVrM2m
oMdo+xiC5jgy2dh6vKjtQiNnIDkD3QwKdQR10PSOhwmjukUSOF8Ca0okO9TfpKo1Y7DN50Lhrn9S
8sU+54r+/aIot/2KPGUtTNJMUn2R+kVeWiuvR3OOI7tnBjfrqwMN3K+WuhTtUdWwLK5wjwlg5WuY
m+r3eNvtKmexeFvcgLUIqVSHdMWyW0fJ51lbJwU/eafNozbBumKUVtdA7FxWNsUI5dCYSIuATj6t
/fWt/U0Q+bG3FAjJEuQw5w7ns3Wih/yuuy+92Bu25V6wZJc3+V18z5rJXfdSMHT9uslTaEQpJAlR
h1keucgwU47FMcSIt6Bm86uJfiwgzEZG57IXGfrQ9TFH4lYpbTIeiFKy1Z6HmhJHe1qecoyrM6n4
yLatfUoKhMSm6ZWUnERu0z7NznxYviiQwj6me/1leYyQf2SWRYl3rJmkwhwlTTLwyuJtOriLOzs5
rq9iQ1AWrL5Mki/WN6SQRhzmKRcIrC/DdpJfjJSVNmA6JgU0cqwMuUHuYvT+Gqa+zdwH3QdxzhZk
I27+gFwnu4xx9f0GIWUVQtuyBr7lX91GlaZ/QhySKsOAklPpZnIiN2Tpl5hgRWkDshVRbbK4Ya5H
Hh+W6eJsA9VbEIrj43U2SdIh+eNqR5LDAG//jhWhXsXTC2MUyrVzm41VRl4jmW52OYAMXBvq9KNv
WSxczHXRkBZXoJUmbaCyV/nEJUMI7gWmCG4RgxkyMj4fXYTN9KQoJNK/kQk3XH/U1E2o78fggBkA
cx02r+aBLnaQgjA0/PzTrZcsw4OhgvE2n5anUhxZp5r1qSggy/mqadoc02oBSJi7qrP6EnouoKku
hMFaX9PVI32xJgqysjGR+Z68W0IeiQMxMeuO1eL8iZH6nAy8sEFjVAE9ApnABnRbbWFfnJLChMIC
D7LE2/CmO6YueUj8Q1zg1JvgmIGxmM3uw1orBV8Q+sXEvQpPkYc9z00mF8X23+0mBSVhIDe6MpED
zc9WPBtmO7FKaNc7Oj52k666Ck0utvPZ3/clbji9B9fzjKvlmX8NffS7bYbb1J4epdlLkFVYXx/D
Menya9xyatOBNMFtZTAwxSi/QjKj6mYzSBkj9ywMoauwVddGFYh0iNP8ZLAsH3U7QxKvdo1X5hvw
6s19salUQKR1GvJNpGUwOESI4CGv7Vcb9T46Infh5V8ad30fr99zF/YoKKmLJqoT6QzGFncvuaQ1
oJXNAUkhzMS6gqNMZuQwl8k4AXT9tRK4Ps0TzAurt6MjYZlRCc4XN4ZmFpn25gWrrZzudX2xxOk/
hSgXa6UgJm7gNloBp4kHw+/T5zhFxWa8y8TGTsWvUqSaxcQMJFgrpTAHVAOZIPQ4iedn9p2yC2xS
AEZt2+79xopd1pv3+jPwYpkUumR1n1YBGQEnFdP5EN9i/oD3lTvyiCB3X+QUwDTxkD3Om8BhzdYx
bkGaYFOY+GUMA4SeaNdx2jaN7VYUXaWUMrPLkGDMZoYLM74qXbidGmhIlxU8WMgBBenXuXGE6l0f
b9W8dEDOCamBlGGS8U3p+q3Bp5wkJdhhXXgrDExP5JG97qrX00+EJlzDPPsVyaY0KYTOANOHdOp/
1MfWO/MilSZp2yE9XZzPOpNXn38XFim3ySGyzM8KcdTgpho9aEubif7AqfcdhLbizFlfIDlrn86i
pEIuBf8KwvkJdZHOSyS54UD/Bn45/QVxiwUe/SA/TBBAWrdz9VNd2KEiwGEEuCUl7ASz5MQid8Pp
1cu6ies3xIUNCrOHpeqzQoWNDr1+JK+VgyMSg3XKFiHgSWZcfVcP2IU1suKLnTOkpOghNYPvpL0s
iccvWxEaw1Nzkzb3jIVdPVoXpqjwr5KUek5ITwRCohkKjia09QbDGwLwECKR5qA1TjUxwlGKppBu
hqdsMcUN8zFLPtGaq1CwrXPTaOjEVX5ewMT0sJPt0i/QuaDeMdbMchgKr9H6tHCoEgK/vqpb2Rof
wy20BnzxBfkXM3U5n9VAcD2zfbHL1MHjci5vyxAftLITX/saboRNYCuH7sfiEJId1jm/3t91YY98
9QsH4oVoUDvy2IuJuEL3MCTusuGs3o0gff6jOEqWukFjWfLH4lXn8PvDMD1k1IVxiLEBNCeVaWrH
0FlIQBnM+HxX46cLG9TjMpPDWanJeS/2gYeXLAq8sZeiuaZBE+C4Y912V71F5iUZbTQS9IqpvUSP
L2oSgYg3X1vs4kHLLD7pWcyRV40omiLyOhS7JVq0peDyBSk47Fukz6agbPXonbFrVzHlw8KnL9PU
6dJmaKAko+qQlJru5ac5Mys391JAsyl/LY65gCF5xCusLbzujxfGqU9WNM0/o4KNYRZfoT9AihFT
ZUN1KbcqQtUexGbSAlrGDUtL65PGydknL4xT94NgcEUQQ23N7SRL3iY3siNDwdvOLdmWtrIrvZck
ZCKNQ8x1E/T8hGsqCgKiDs1jno6BFyNQNGlB4EI2XX8yXMxqutWGcPSgVen+f+k8u3rHq5ou6rog
wzR1U/WQlZjCBFAT942d6LJX95UZG4ktgRuwbzHEX/O3675FX/S6rOmCJqgQnJJ5aPVSd8jIG11R
6DAZZMm+DE/xzDu6oZkDyHTXLX16y9CmqIsiLqRyRjwFhqVt9CDs62MBwgy0rvjFTmqgNSg/hzaL
6J9plLov5kXWZr4HAshvRF2Tw6FBGe2R3P/Z++KQHl0mgtMg93OhCqQrFHzGT1pzWlElrVjB5vAy
o6s03qo3pKMuO8pQ8iwsVsLuU02LtkeFHEvOt9FMQJX0RhJBpw5eSrSN/7hESFuivEURshIESbBE
kjBQATHBeeLGYGeD6KtZeYq/7jL0eaDNUR4TiFqtqnUjubwOVZoqseosMKf0VPbKRh/B8ar9abcH
bZFyl3gU/0nMLEZsq9mjjmTa+ppoWKEtUOGE0Gakn6qWQCLbm230LQy+iCwy+U+YTRuh7r10xHg9
Kp14Ab0tLvcyehlkXaXJgQKFLT3yCFqKfeOKLMXv87PgEjMpu+e370XsMhpSHLUy7DY26lRu6gQ+
Bnk28Tb2oA11d07s+g285+fEBqtnkSxrzTx1VSl1xIWdtojuUCr+XGivHMbom/pHHCq4okDiurRf
6poVhjO+qEjdUW0KNcQzrqVPxcOyN3bkfmo23HsugiBH3cR235ni3V+5kUhdFRnHDYI0cKKboWHI
6I+LopvtwGwPvn49/Adl55TtxQfVlmoeJdKtO6tgY8yPS2e1jxyoR73SMAlnAj+YS0pyFt9ZhcBP
gTftTBTY6F1YGGMJ2z/BprCryIzsDjPHujt8H0GRsL6ldBxH26PQxuCUEhzSsFeLhzZ/T+SRcfQ/
ZQ1oCxS6lDynEXpjsiJxm99J9rTrTOOgm8b2ZxDDfLwwEFSk0KaXl6Xna1hsHe0FkaP2DKE2tA6j
yex1QHd5aZM+ztmvCxPKmX/rpBQMqRj7wRyHLLpT0VpZs5PV2KxkxvljHHo6OIbIS8OVApYoY1ak
9VKvx1xA52n+uncwTgKtWtxOAlfPvbG4hjC5eQYFLq8Pay9H4XbdEMMNaQ6EuF60Ji4M0VWXB1mI
TNj9O0f/FGZCmImPFlxB/ZQjcr/rA3d9Cb+Juv6DDZr/IBDaZM5Jskr0jNOwTzfjITtBg9FSvH6P
WHOX3LLyEKzvQ6GFIJYpX6pYlMRxFiofVp+cBvkhQOS8vrjfXHK6rPMylAhlusdVqPVKKyKEd4rJ
QwjNFJ3Krb1uh/82qQVSdkuzghPnTV5zAKOXP7HKfp9SyD9x5OMXiL+mCAI1C5KhwC/ot8Ghdxa3
+JZiRFzYyBKQuXFGcNC1N8gEealt+NzD+gb8Bpg/zFN3j9om5SQZCORJzpxwVfWP4UEFA36GFlWD
+RK7/mU/zFHhrVSXithrkujOhgCpj4Lj7EXSak8sddkOCwhDrK/vfHd+DiM+DFKuVLfqIMTKJLra
mDk9lO8wTLvhK08zbpv+MIzHzpjMpHmdotKCcI/ZiK09a+g6GnJLN2RvmFtzEfMTz8dmgUtLS6IH
UYjNKGckBq5HHh8/lOzcxe2MgW0IqSv4EN00Wy23McpjtjAp468D0ocV6tZSE6VCgiXAxITHfe0e
Mjt05tdpC05Pq0Rf9/zMTPIR/137ANStFUk1JA874mBbojxSuBMSYBIe3vKO3azCPM/ULcUrBdoQ
FoCVpiBlOYnPYq7aatg4Oic4fFTZfdzfRHHsD824a/XKGmWMZuXBTR9rbhdKkZUuyH/EC9h/dIV/
whspNKuaB1EOrzNuIcYXp9tsJVXm20bCb42m8MQ3oddJ6U2uVowj8Jsn5X/fnG6vTUQ5C3RCB8Bv
4011ChB2zag2DgdmbwtrRRSWyXGjRUKHFY2WgAZ43YugNFMeDKtzlB//28zib55HH6ujAKydFeFf
uriuNLOb6b5wQ0cJTSjPP+UPeMxuk9Li2f2uDCijW2zFaG66jKRABnewZwezTugAj05E/ZDQ/IWu
7vDsXnDy7Fk5TnSXLZdkeq2Ddx+zY/lRdkpP9DVMgaC1jckqyLobDAqS9EGO5pDY6lBuEZ8iS4Cm
bQh7ktW8cTZzbuF6gPvxKWlwGgRR7c5QAffp0MKHL/mm2uVeQkGVPFCSzbxR/GTPbKljwKJBgdTS
jZBkDXEJS6mOc7+fQsY9yzoZFC41HR9kLemOWqAgmQPXtf59QT/M+m33m1jt3x1U6P5ZaVYSiCrj
qOPw4T4nvYHoarPmm8EizVjFtn9mZcjOz47feyQqjL9eXOEYVkFM+EFbh0y91t5gDy74m0HEkbiB
3T5OO+NOQ86M80QUBiZP2gpObqMtzK/5Px9++TWeUngKg+Iiz4SKfMrGzh4IYQZiKRO03JhdQnoL
lL6tr0MYJXE4nyVit+5FCk9B0SRCdWoYZ9HN869j6KCk97ffl/yCiyCh7Ee5i1MsLngcYlN+Kk6l
hdv0EB4gHmQv75BnvC2fGU5FfHPtAxPfvjBa5KMuzhxgQLrvQBvjFMgHCSi9LjvxdbkFL1prVhtp
i/sFU5jxF4Z1smlr1ikQGoe5GyY0crrBm+4texKxoE6yFV9QmvcKj5U4+FRhpv2HAqGob9ulCnCE
CL9juBOgwj6hFSA5YiTzCysvsg4LoIX9dWuNDvoBE+mSy9TOjKrIb8fBkTPBZmwicfq1TaTghxP7
NlhQHUEIQLhWMO5iju5PJabsz3mRqS08ByQXDrMYfRvmMvlkaKwy3PIudsjsp7TNWrPZckw2r0+V
JdogBUFdNihx3uJYdC/JQ35UXHBguvpNsFH9YRs+lA/Rrjy1X/i79W1lfL2zK12us+WTRiH1FmO6
T5LRhAT6PPxYt8HAlPMdfWFDnJchC1TYmBNfWL6mPeN0r0cxqHH86oFynGiBnCDNGol7Ja2hWJWY
XSmZY91Z6ysRWdtF4cg4g3Q/AlcDLgoOrRodGtKCW7gjCDCnL6G3bBdndiUQEWbPMjq/BYf0T2Xo
n1r/HZ/GoGlvoRAlFaYqi2b8DpKLFPbQe9wQrihxx2bUOKdfVg7e2XMvPp/S9+UiijHvtkjPxPOD
aig2ut3NUZnNPszvhyC7FcjUK/iU+W62Z2Ff8e5QpVu9SOw4Rs9aWIEVO/OiRDRBm7fh5NaRJ3nf
BtxxDBCtgLsl6mXD7AzDSpXM6irdC0Y8WEJhF+SVp/MlYwfPWfC1VVGwlY4VelGJ46tv2EFcBaEj
+8GN6ssmUgfOHvRbz+oenfT2vAvAyeWNzGT2eqyoCBSi1d3ARUJEfsKBPGXFJ2UXOshk70lWmWie
9w/ZpvE4m3XJE/xfWTtdFinFKJyTDgdGE/Yp99SST6Dpfl4NZtw1J4avsqxRyFa1csEpCYlm3N4Z
bA6E/dImdAwHagHvJKTrrNTVfCYxNmN76TpIhORoVsTnMxLcTiDhzlyiSRUfCFmtgnOabILn/BS7
rO1lYTldDEHbOId/YFn0mn29IxIdaB9H26p2NyDD+SRs9djMtpk3MFNxDCykCyRyl8dLlSKSNXp0
64iOdILgXG2lhKR32eRWbSu3/Z4UvjIz9QZr+dE9ZXfSe3PLbtVg/RYKLNNwUIqoRaJM51/rILGW
OrXqCgIlscQ4zQxYFik45NKaM0bC0yvM862q7MOiukeRjSWyd/01qQvIJcqqiD4M6sRyclBPnIoY
pEFQTlr3wgmte4MV3xC5uMJTvq2fnas7+GGPHrQpEjRb84mAwRoxvo3mr8NQQ7V0sgqF0SV4dQMv
DFFnFM1KjdEnyKlxOfq4e+Gp1gRrbiOGqNVVKLgwQ2K8i6vEiLksCRQVjSPN+LD0zU0ohrIpSSAW
4LhNpXQshUfWuqRfDUpG3Iy5rouuWHabPjDuZA4p6NpgfKerz4uLdVERSComEthgeRHK8g9yeJrA
KRdLXsD3O04bHSPLLCEN7XXfODv1JxS/MEodLy0as7JAxzJpCPKFEKLT4i2iVU8x9Vv0QqAtKbB5
kIx/WbxZsKVD7vNfMY1uc36/Yc2isvaZOoCDHvOyREKwuPixBKIlKpElQw12fcnnG3FtycS/Lvyn
bpIxjXKgm/BV39ZbDDxgldoRkk5OdBxMkiE4P4tf+x1rWvl6XuJiu6mAwailQevIIw6sgT5mgU5T
iWsawshuA66oyAkszAKVjI/MAgAKcDJ1niDKinNZN+NR6RoHDURv/dQ8lSXH8GHG2aTnc+Y2jwe+
xvoWQHSfo4heVW687CfjVLAIkK5ezR97Sc/jaMUIPrhUwsBplu3TUHKCatoIAcTXpsJUIkx1xMs9
w3eur0+RFFGWVHSQU77T1aWWpxwKcq0Tq2Z+B7GDQ/w9e4auHKHiLbz0NKIRBSqcHsPy9dV+WKY8
R5KGMCxjKCIWe0IBLG+j1+5GMHMMBsVgM+j9cTCnN9BEuMx3wnX/+TBN+Y+WqVDQI7WEenZ0jzO1
DdEfEG+UDCy6AngbKg/Cckjzri+Z4N3nc/qfWTrAlFIR9MA5oCldcrPTerPsWE+x608gaPf98z3P
ZZQLLBjKQgW8Y1cVU9ySPrPIDg+KRx5BrFr7dXT7MEVdW4UmjkhxjLj2+ya4CeeAc0o02923vSa8
rO/c9dzNxbKoG2uWEyWayTEkQ4fcuXN+2CmO4WGk12ZWtlgfivz9xSYGhVhWComR8x+qVx772ywC
x02N1gtQXnR33SOuFQbO/AbEP3aTurf60DCKmiR4a6fyJzBikxlikJN9zy1CGyY4eDE/KttkR14F
67vL+pDUNRVzc1MEUGpyS661FL03ZRX85S3LN1lmKKgZ+okb+hgvnqqvQYewhTSUqcuPf7cWClXU
FGNEA4dtXMD7kCHSELYl/7RugwEfdCt5lsulvMyId7kM+hplCN4ufnDjSrifpcldt8U60HTjTGcI
/BTyJe/KiQDlPyU6hlm35fpRNDUdZPNVvB3r+qRq431WGn40JYvD+AnkIH/GLbx10WJtGArNv6br
RZzLIhqEBrASnAfb7zlr/kr6d9hE7deDxg9jlDPmmdxVmgEmL15eJL/qeW+aWk9JmsEUajWyhtko
zaic/ZYXGHt9/dh/mKYctCqNWNBbYGdpVCYUV82QWY66/lYyDN5QJQltx59mHeJ8LCPS6Vz/CO8I
8T1naQ5E3k4YCkLSm1XDubqkD3N0JVpb9FKEs4puiQ4IMTpy1d26c1z9XBcGqCdSoUtCtZAsJj9L
ey6BmHZVOMMY3CGFapUyWKWCdFOG/0fade3IbWzbLyLAXOQrQ7PZYXLSvBCj0Yg5Z379XTW+x0OX
6C5DAgwDtgDtruJOtcNaPBrJ7YCwkssEH5Wo8tImCOFNEAMKP5XPQjVZgMxRZ1+YrsfGlY1vmnaU
i4Lzqt5OeVeimVgEKlOlRduPtodnbKpFaJfQhhhAznc66jYjaic8RGKuTCYipVKYmHUNtZleohtQ
Hu6SXbOnwOo6ukNxZSW3ps8Dt9oeYFodlDr0VRiMzIB0E50PU64DZEmZk57lQ7qXRAugTKgHTi7g
bCzAdhs7BCe75c3Y8YyFbVNrZV/HSYdTD4Dci4+9h2bDXbGnQB7dh3nD6xBtZqSr87L2r2atoVFA
5gELLOn72HbAUcA+SZvbAyhZsLF32XZ4xsnEKiMb8zSaIU/QB3cyKkckH5clcG+QyXSB+hzlNT2S
ck8hdNID2rZYBShjFHMbL3RkjjvgCCRsn1oi2tIZDT6Zcda96oG+t7Ur7ZZyKGDGesfzb1QFfwlN
f38ywrao5aSoa6HF+aL6Wh0e+uRulB45d7glQxZlTZEBQoR/GLXI4mo2FhDEf86+RJVVOBI5CK7+
QBHIBQMUcLrqZzZYjS8L/iRBYQ+3Fszoh4YO0aDkJX1bVw+BKx6JM9pqY6WLHd9NpxiQ/LEVnM0X
w0Or5TTedi8ZouR7AvYiSlmX2uHDdOi/5acms5K7EGXOUHZqDDGrtqzY4vsI9D8Ji2m7xDUdkwc2
SF3/rz9fM3UDfCqSKtN7XbmPQGjTtlTx3AmKp7B966PUldKX2PRUabbm4jBnD1l0ljMO1sT25zJV
ERJlk5isezYKZYxkvKJL+SFeGifqG1sPeL5p0znK4pcYxiMrYZkMKhWjetlN90PZR7vxMXLeldvg
pXUMS4J9xcBvtSuHX0PmnZG5WmHOBFVQEmWngU5sCMK3dAyOVTK8XtbATTHgfCG6LGK1jk10q6qL
+5J2g7KlsNPutWp288JbLt+c85Kx3yYrBN9LYiF/RrDfgrm1k/DyGRw6hIAAE6F11zriDhUIO7Pz
+5hff6AZwi/quRLLfEA1AcFGR/AB0ydSWvNj7Qm26EdX8m4BmAw3mm4lSkDa1QBGAPARjX2YZ6pS
ATkjkqAvjU8H4BsQffEhRbdiyloMPfXK6IDKraV6NGAXMsF2D14M9cILW5uNHNkEPhL0AuGfNWw1
0edcSQaCo9Dtoeh60Q+gwRVHO/8ITrSDlNwmqSsuTjP4yo/LOrm5nqGIpogUz8Srg934LJs817tK
+KsU0N5huN+LkQaBHxeDrhXIExT/ssQtK1gLZF4kU1cOGoIonsdB71bdfYycII4GjrfnSWGiDKnN
OOurANPicuvKabMTW+Ea2Yj3Z4dhYoocYPxeMjplJ+m+Lh+CRbQIKZw/E8JkHUZoKEGdhGSX6MBA
bWVLWa6NlodExbkxFrMEmpEXOoEUU+5sGSikvYawwokm9OOyXmL18VmUEq2Jhm7RI4wQGz8i4Woa
MLrQRpZmfvzRlbEcE2Kapf004TAyeKuH4tYEKISZcmCUt5zD+jBMaGwwvBPnCnQMCz9n8CY9TZn4
cvkcm3Paaxn0N6wcUBh1cBgNDtIABS98604ywO/BfQMyIfkbdel0yTa8UUAGVZyxcsd9tWylHesf
QNVm9QNqURznaMIXQ+sMfAuo2D9U/uDTlAhgG6DWorstqq94s9NhE59XXOZpJeMtQPNZjcmI89dj
6QWyN2spil0jx8J4X5LxFmlt1KMaQEoe5U60+BS16/KH5ElgHIVAF4OGEW5WFIb7uU9em4lw+p48
EYybSKOoTAJ6VUNXS4dZlWNbDVuDo/SbT5KVQrC8Ehmp1UQtsAWQ+JOj2sox9aaDiHkkAEdhYq36
nU8jaaZkqqpkyuyTJE+XYgBXGNnBz1zHefS9JIp7+dts6thKBBPkRRlA8F2h4uJUgMaovR3lByB7
czSAJ4XxFhkge01BSsD+MgF/KvqRh6E31eofSqFKsjLXUqhlbdAhJQLeKwp7tZ312VWsmRw12BzY
UlaXRo+7EhTp5tynLb5LByhpa9as8K52dS/ydU/aye74NJ3IDjWOR7SdsB9WXakv6k626hOxx92I
Z/NAHDojgvr7H2oM4zLAdZ4SPcAV1N3UWCDVOuj58HhZZTbryOvjMx5jFo1JWyRYAXbKfcmKwTOY
oYYzn/g56GbMXN004zo0MVGnZoZ6xsH9UAEWx7ia4shSiMm5uM0q4PpQjAcRiabNfaCJeJrrHp08
KT3dp7vHBdolBmcahP5lv6QCX8dih18lhZSLmuIzUQAHCSshlNqq8XgrkjwxTEVVHks5ncqCZtf/
I7/+L2J4d/f552t7CMDvWqkaPc7g0FZT96xcdW52B4Rsd/jGUT+K733p8hhn0gaapIlUx6edfqh2
lOSSgtLw2bq452IcyigFAwFWzV/3l7rhbYTn5BN9HohW9gge4Msn2/aSJp50qoS/loXqm0hSRkOK
dENODjJKMgPahOnAUb1ti/pbCJvq4qFaCsoMIXmUFt6ch5FPwmr25h6EoVMVK7vLh9p+ZGkKXuNA
UZZkdqSrweuLmDGekXT1o8DQnIAcjtiY4nVHHbOXv5M1YUheURSTAFpHZA1ZVmOMImTKbpIC8Ink
8q5vU7uYtZ+XD0Y/PquGKzmsDZNUHZQkWsguzLIbIDNkljoaHFe7WRpaC2EseGlAiF4lJurIL3QM
mrK0NKfkJgfOxmBprnAb7IhHnoor9ZQceGOWW/qoyVhgNTFJYojsQEdcjokJBUH6AdBROavfSNsC
cy7rf0Pv13IYJ59PozJlg4H8EDhkOQApQ+2jMhKeh6dh6ZcPpmgGJlN0ohK2OBQJSYA3ng52CzAu
+MaBAAS+25NXQC7phd19JxgVKdzkVRIsoXcvK8umFaAj/7dwxpWkZVtNSgbhiV/5i1Ndq1h3oANV
4Of91mIwhmcGm7mqhnUNDSBPkvILoiNwoo06Jwq8CSboqfvHlrwfn9oS9UQR4nikPlvBZi2PySR7
yFPaGm6ZEtCAwnOv0JVDLpzqltkBYokeCXWjXyZEMbwhJ2GOmJYWxrcoVt0hrr5f/lhbirIS8ctQ
6JIrPWlLpHfLMTIba2jPmqxYnXwrxLx54s3F27UwxsK7StHHVs/ITkxyRwKRDaaz7KIAAZLW2dVM
bNK/pyR3kmHk6SQNlKxBrEUzXwwwUpMcaPQqn0Asix5gtw922LCwsSPjhTseuNOmRq7lMYG7jxSS
hlFOEAkmp28tgKjiCa+i7Vje9JEVc4EENnuda4mM1Rmh2WFEHSf8xNFDSo7tvtqi6FwdaDvkfXzd
AuqeE2E5GsoSY/diHrbDjPJsViJRyEM7lDlfbsvU1seiMX6Vb+m9lgeYtYW7amZbSaQ3kvUhBmCa
1FKb2FGC9oShtOvUbBbvsmls5v5r0UzuX7dxqwkzvuFUCc8FsuPZqQ3RktWrAeskKKTtVe0wd62T
h5wOAs8qmSgRDnLR1/RbJhQaMEbfR/noo9dSOk1J/BsRaX1KJocIxKkqOxEPPCKkljb/MCrAkQ3+
5bvcCq8rIew86AjwTdSCYflNgsX3rNgrmSyDdFzkaAvn4nTGw0gIA1gRmSVsbwXf2hEYjuKtKJk7
cantideq4x2K8SlNAY+dKAbaLQ0oA4Lo3uj8LlI51EocE9MZTzKLSb2MDQyA6G+lcjKW98ufhurS
Bc/4C/e1SUhWLfg0UpT5ejVbY3xlzvdpcN2bHRApeZn/5sjeWhfota4sOqmqqJNV6hobK34j7+3V
fCWel73uaCCEB45gDn5xdV9/wqby5md5t8m4kzA32kTOIDwq1ciRhZFyVDccz8FTDMZxhNWQpUUP
LRxV7AaXmR2ZR1PgCNncM1/fI+Mk+nERBxIhdDcvmd+90ybg4tM5/dgOnPkD7FtoZmuYZ6fQ642N
YaZdeRK8zK1CMJD8TjVm/WsYN1KQUQ/aCi5LaJLM6kkEpyXyIFM5F8s+6KZiMEYRmd6uGWfbjEpL
rAc7G3klvM0MdnUYtn1BhsmYIur5E1/+OV4lGAeOUc6qTxNgkbszfy+SZxRsI0PRzGIOCa5Pu29k
rFpp++yeCu2debBGny4lAFZwF3KfkFThL5g/y5GtLBVmhRYcVc6KnTHIdljezxrxSpkHu877eEyC
kk6xKaDcCkl9uOuRa7ax6GkdL9XjWDhLij0FzTIOLfyZYACRTTB7LFJgiu+y09wsl6w1hPUjY6Ym
VQopf23Fj8DIH4B2J3gNhVbhFGG50hiHMrRRofbJpz5WD5RLqHKDa8xUg4uNzyrOy11ZdmzwYmtK
NkFaFFvtE2XYlJ7NFgvyIOR+qHfxPe/xzftkjO8wWiXNsMJBa/+CaElDHNlaNnHyHN4lsg2Nvi8a
UhEci6bk5R0AetHPUq9NeMQwsnhbCxxtZ4HUxrZJFXGh2m4Yz3gNnIhphlZSln+WWbF82cUiq4Uc
QhEDvfMC9a6oU2c2bi+rO+8wTA4SBlmQNQY+kFp91P11HzxKKSfN4YlgvIPZz9XcdSga5LrsDLEy
2Hjnf+sEQBFePgvP1bJz2S3RjFLLEDcHADKJbndq78K9uFj5bQ4gV3JIG6c9JfvmVgYoRGdxn4bb
J1WRHEq6Rn7ZHcp0JZ/1GfIpUGZ8Fx9rO7cpJFR7asF3n7ghF0lo28AAva1JiqlpLF92X8SxrpUh
YBebxk/10ka16/c84pcMJh0pinEORQIZdJ1VciSL5FhnBYIgfWBf86ZLeCdiXEYQFJEuThG2zoE0
LGlHSX7hqAl9KvwaGP8+DzsDLirdkChRiPmqHKslFTC0QIZUO5NbOtGB5y04x2EhyYwsEDMlrjGU
0VdArln6fRjmT5dPRIPEpQMxz5U0m4lIxEDaLah+S+LTlFSOpqZO15VerUkcd7ut5V/Xx7gMY5py
Y1EgrVFO/XzQjOds5KGuq1vtEczd/E+vWcixIskVLR4rssMAvYOpzuiH+obJKoxwUnSl8QEfyw5v
F4eyaaCF58RWd5ywtw7UAMlasLOOabLbMcAk9vKYX4fYVLKqc3aOXN6z418yyq9fSq9r9egx5qAk
UogPrFxLuxmz9//7lbfTE5hxMezIU6nNebP15bApSpiDd0bE5XTAJ1JUF4umwCrokDukD8DK3k2H
1u+QrfDOuv2g/Doqk6yUy6xLiUBLisZ8M2fV07wITqiiht8XV3Mp6E6R8aYHNqch14dlvM/U1KWs
GrhfuunWPEw/mh8FqEXIVeuENwLeIn4T2kFocUvP1GouWRXjiLQsNnMlhpugEH+0H2heyT5F6ZX3
9bOwu2zCnGPq7Jz4UHbTpFWwqtps3WKq3HwBn5eS2UT4tqDTbgQAByalB3ZtPxJFrwbNfEcyR9Jq
16yeg07nuP1NM0cMkyVQASC2MGYeCvo0RQPuvVyIaQv9cF+awWnqA96A0rYFrSQxCYIWpWKta59f
OL5Sll33I8Z4FG1kkP6EkSQnw8705eumFvLLt12JZIzWbNSybFtYkNAUJhongOUeI0dY5Bdw5vS8
b7vpzFbSGHtNFt3QDUGAYcrFz1jrPKnKsD6ZgZokW7Rrw5RTq20Ggm22+KdoYBn28mk37XYln7Hb
JJ+1OOgEaLFW2qQFnNgEXidtV7XajihA/Roqzv1uV1hXIhmrrat4DpYKFywD1aTaodGHijxG7FEf
/720ayWLMVRVSkKpwAMAL7bRpaWSKrJKLHbQZSDw4d2MaJzaXCdM9f+CCrGFz0gxYkNXobVY9B8s
Chsz7emrXhxorMGQNg80kqOzbAU0NxIt7KiZxHjP1+G9KmM0qDjOMw8qmt7XpZMx6URUYUBrUiCI
oqjWXrOnGKrinneDm1nL12djy59SmFY9Rofh2AfdkYfyakkrv+vUwlq0eR8HAu+dyLtAxs+AwmJK
MqxC7BIV9BLVYKulgBrT4KhR+3DZ4nhnY/yLBoOb1E/n2aZWI75X2rfAOCndW8wFG9vuva3ukfEu
I7aB/sowhbbcGVAP+Sx2r5j5dBQlsafS17ChDfKDyyfkhAed8SlzMzeNGSMXECXNbeN9IQtenHF3
IXhiGD8SdGNB6gC23brJzfxTftJO8mSnt5QmTtxFqDMDldHjsV3y3Bc7xDIaUquU1LjHT8aYyI5v
KV+M5KbcvYvNB8LX52Mrn6OWFVorUbMOZIAtRcGVNCMWXf5aHNVny57BqJHZRJVkJzWjFYp4lcqF
lcdXCQZ0LkviqSNb72xzMdDLHqLEAxLza+o9Rr/yTO7Td3OshGKF/3+GwhY4O1VH5SeCJOjGg/xG
Fx9SG9gEKJSrzvwCPqofGupo43P+nT+jyLtRxpkItYbeGiD1d0bZOSn6GyRIrCwWTzX5eflGOe6Y
LXtqMWkCDATTkrVxUJ67PZDfjsmB9+7ebjOvrpPxI4DmMcr6r5Btmpb5rgGZX7Dp8GDd29kb3d9K
vJxTAOXYN2HcSFKiDYvnKg5XDZg/z7NdE1W3S5y9Xb7EbbVUsD1oglcPBKGMoGJUZ2UoqQXkD6kY
71QT1M7LhyHf5OmVqP7sOuxZBfvLUjdPpximKJoGRljY1btK7+WonUWM0dboaIQfeilaYTPxTG4z
FVmJYXTRbIEFEgwQg30PmxIUFkBCjgHdNjqzz+fT2mQa0Ffy6LFXT966HfI2D+W/EoTWE1zKF9Y+
SomdfV+w90fQmIr28lEvHeEBm4YhrDDzePnQZlarYqAc9wuqO5P5omowSAXmaNDED5cbPSwxqlx3
viHEi6VH4BWqOzTFzJbXDtuODSu5TEgicoU1LHNGXfbcPPReem7c8gGMNBa/eUSP8EsmthLFZLb6
1M5RYfYYhB5U0GiK+VUMSkg7HPtds5Su2EScvP2yQOjtP78sOGc7ZagnVKsC7duySKckRoex6J3R
bJ5VmXCqz5ux7+/zmexqQGsWSzRUEIfBRrxk4a1N97IF8iQwuWzemhHQGCQ89OoEl1a2uqXr+sdl
IdsFmdU5qIGuDIJUILUCPQ2NROpBuqeUUy1t0u40d8BEXn4ygNe/T+8l/7Jg3udiDD+P5Dkwasg1
u8aSQ2JprWfE76H4FCwjZzllEwpVXx2SsXpJKLSkDzFHbO57VzdQdkucyYq9FiuPoRt9p2D5FCkq
sNUjRTsTHB583HaRZPUTmBA1pVO3SNTke9vAlnF9oHBOGXgezE9EoOacvqPcxrEJmXfL9M9XXzea
jaypNRg8qG0BujxbJtC/Dbc/1E+ChacYbca76o0KKhnhowaLWmdlGQZuLIr2KHD78Zv5wOoSGP+j
5M1Cyh4/J/HBheTRyfHa58+NX3avAGj556mbLor1pqNLrQNtb6X5LiXz1SAZ98Ss7FiSD3rHG/Lh
WOtnEF/ddDjHRhgrOvwdMvuxP9e8d5lClfTfPar56dxXEuK4Mqo0wLwzpfpDUQ8djeKle6kzq94n
p8I3odSBo590p3KVQ4rl3caNXcHGf921juklR1rPjZ3/BO7NOz7jrKKyFwt5HD9bzyX4eax433qx
F/vmLbQJABX/QZs4n/mzZby6kCmWE1FK4EKM8EWJ5f1Up0hj9zXIYCThKum4ZdXNZOVLfT+rgSuB
WSpXSzNDfVVPQeE+uzZ+xL5uFXcJMLADu+YVv3iXyrgtWRLkCkBpeMopt4b0kwx/FsM+fdbqPGOX
BCmhMSwoqwoIdooTzPHjZT/P+0iMB0qUwUiWHq43beBZIhD+JDlgeWXdB3qtXYijauWT9v3PhDJ+
RiCgCpFqhM7YLJwwXSJrms1TG1WHKg+cMEHRq0k4bx3ex2KcjpjoTa9QC4iCFPXm2cuUnpc3broA
DdTBIA/GEP3nXtzqg8WGHKupgpFyTTqp47mQbgeDB/WxWfFdyaDnXMkQQdrddi2saj5Iu2qHxVeA
9FCyRB5U3eaFrQQx2l11at9rGc08mo9mfMxNjnZvh9yVACbkop8tkamEgOHdPEVApqRhP/AxNQLw
8Rj1VVrsLLjFzu1RlZVcRuWX2jRMgKXQXn5AyZXOCEKq3zq1n6N2Z0UHHtjRZpRfCWTUHasdWYeB
fdixIrZuH5ZvvQwq66L/pmWLJ4sZb5yJe0RG2YGupiShiCN2ICnVTpiTxLpeilBT+sa+Uq3fe7l8
HfGz6brSSs2I6HwmXab4LMpP++FgevT7/Qce8k03v5Il/dMCDGVWJUOAy6pd0W4eKOl7Z+UnKg84
MFy+d87XU5nQOZR9rAAcAgthOgje09TSs8MyyU466lZScMyb6vwvScTqbEy6DwwQQkQZwkw8xqK0
cXXxPRWe+yb1Lrvg7YfFShLjR+Dyi6hPaUKEzVzRBjLrEWWm6ln0zdf6pLjq98I2T+Z9yfH9HLfC
8qsHnSgTMkBu1d4KeQJkRR5I+mYWuzoZ41cKQRSruoKE+RDSLOc8UhoMbsuae4OMHyHBlObjAD1M
TuZ1eKcfdFuykh2FTYNmXI2ncgcATi4H+CcM5a86YoLGEJUftHMZ/VdH7DAvNXREPIRP5VvjyAf5
p3Yd6hZQx9DerB4iQIEZPqBaTCALB9fzCTPZADuxlsPwRHfxf7OcoH39JsZIlGJJUpkiQQzCqyyq
jiIJdzkmQjEDdpg03tzQtkl+SWOsRJCXmtT06R1HGKLPj1lnL9P3oX01o6fLZvIJsHPpshkzaTHn
KigtRJHr+k1150ODFV5KVBe+gkthP2H/iALj+u3edCLw1dW7FtEY1JjO5R/yWXK+9EOYcJzI8Zz2
BMltOjyWw0ns92N4qKJTR3wdePyhpxcu6BnJjMaz2xpWSqxgdoPJnouTTh71FCph/Jyn70ssgjJ+
wLj1Lkm9VLH6yCnR6Rd/AhdKf+7J3sz2hmRh8qYh/kL2zXyc82MouCP+f+825k4B27zwmg++1B3L
6V4ZT6NaW4aE1aHkvZLc2lRt5MZ2W1wH6WlIP7T0qGCSPJxtQb8p8fZpvFS2tA9heAZmZVG/1v2j
unw3ednStrP5UhTGFTRzGWSThAwaDSV0QLTsW143+8tfZnvIYKX7jB+Qw1pWjBxCRrs6affSyzJY
ipPswH16qmUrweDob+EI6yuZTEqhK4uIpg60ocwlt4x+NMp8KOWRFyToX3NJ6Zg8QqyjTCQLtD87
6R5Fg5b2JLTqQ+2Z2L2zQ187KG7lxYCceZY5a2Lbbvzvb8e+2GN4cMCV4YhDUlp5+KLKV+kEcvUW
KW99P0ZHTJzblz8lR13YJ7wa6PI8CjjuNBSHqbjJjJ6DcfQvmdnXqRhHKXdCkZgT6kztZ2lbO0aR
9deaa2Dp+6q2eJWt7TfJl0DGV8pCkTVZDIFjdKtJ8lEB9MdccPfeOC6ZfXtHS9sGRQoxS291Dnmh
hEY5eDUTwAhjPoNCYGZeeQRUBOebcVT0s/e0yjyVoBnbOEU0HEEOBawyq8YscNHW+165jsfnNua9
+nn2zj7LFbBpjEMAiRSjOfhJ9tNec8n5szFhdefwmvd+2O6KfFn7ZyayOmMem01KFJhC8NpmVuCh
piR68mxHJ/znglITpfOLJad/CR9MFHUwgEM3ohCN/tDXSazf0YyllGnuQTHv6yvMpqAomTybt4FV
OikkSjd/ZpKMBwKvmpmECfUC8o2EecAk+PgjAZ+t4NXdtoJQty3GXNFtnS21eu07nslzLFBm8jXD
iFTwL0DCfEivBBQ7j+NHeW72jTu5amTVraM/Vx+8icrt1YUvpWHZp0y9avuxgUXS5m6BOakYA66B
hUr6nv8o23y36LKpAX/UBL0F85kCXZFAmQrPOYSFryuTP0+A8i2m+Js8CS+Xv9inkv0Slb6EsXMN
qiSkikpdWga4gNi0Jvl7m5pg8MEEh/pm9gfTFJwMDFdG8JrG1c9OfqjSxhKbzhbItA9bYpUFb3Z5
e2Zg9auYzyyKRQFlMj5nBm56EMcOAIxypH3sKd/DGmPtmlc/YDZCOKQYBh+Pv+UIV/KZyNIvJlmA
L4JPQLBP1GNmoRSsObzJqrtBfMWuzO9Y5koeE1gABwwiHBMFNSMO3JG8tVy40s1wvJJA/3xlmiTM
gnKizWBNTL1QjQqw/QX3l5VpM8tYyWDS6jGpZLGjMkz5FM0fgipaanqUUh0Nw9luim+hIXMiFsdW
CJOUpg0AfIUMF5cO5Y9Y7a+DCH49qHQrzHX38vG2hxNW52OS01Cd4rilTyXxAEom5G+qP38+S3mD
TZtxeCWIiQxgYQ2DwIQgrb6NwlOXQOUb3ek1wx9Sw5HHd87JeNfIuJxp1vO0FOFWAdnsg4ESiBoT
RlgA+HILO8M0qOkn3kisy2I5+sIuhDUNGYQKhcv/h4zq9iNC7X8YhOCcjl0Fi8N+HGraEo38/qdx
UN0FmOyRM3pmi6agcnejuRgIdQZvPpZ4cmJB1ytuq/OeR8q0ne18fVd2V6zUgQQutDCQxhFt0UVb
9B7z4QI45wRPeczO2jdeusPRJINxLGBnN9uGuvemO6sJCm2DZsclwCWlQ5WB2dcIeBGaJ5FxNEId
L0IO0DGQ0JB32W3uY8z4FkfhCsDjlaV4FeZM1O96YieTZT5cVijeh2YcUJiNi05SfOhOuupC02lE
D+5aMArOW47jTA3G6yjlGE6pDK/TqLrVgR0ZfBIcx8YLgezK2NxpfdMVBCMR3Rg+hQC9sgNZm1GU
SIHykaWRLTRLAvq7ujrlwDoxbNhvogNloZQds8t6/EvXbYD0CX6aSLGVxFP6NCQT6h1dBXolqVRc
YFfpPIZQqlIXMgqDcV7KrBtBXcOXjIflBaNwexDX3Uy35pki9Iz7hYtqs5kTrqyKcV5GLtVLGA5w
y55wbwDbuand/BHu0klv9P3s69/JzW91p75ksstpaTJHS79AA9qlB6yyjrIV5q3s3Kg4k3ccVWMX
0xo08DB9Bx+ZTXVjJ5Lpjp3Cg+zfXslcHYfJd8paKqqwgRQZoJLhUQM+zwhEiOCm2Is70Smvi4/O
nj9ZMXkDjZwgwA7fZSBfkReaNERIrTEXg90d80BnGC+7Bt490j9f5T9A+wqUMEVhCWRBgWPoYWaH
8+JfFrJdkVjdI+OARGmRcjCN0l7R6AogNTiGZ0p1khy78wD8OZ575zg8lmmkUNtRn2miMMeR188J
MOjzYyeNQMRJdpfPtlmUWB2NSX56ScrKXusw1JPmL1iIv65IcB6MZbLBl/CaqRnnLjfjCFFkXSSU
r4AdG54aI5kSAZtWUaAfYpI854vpFRLohjPl1IzNaywaT5ePuP3MMxWD6Bro5kAY/U8lGYWIxKlA
6x+H4iHdhweQ4zjBO3ph/6H39vlW/cVRrqQxRoeRuj4o6fs/eKQooIXTPpZW5bRudYr30pGS1Zia
pYPlAtybFHOSZxPc8zLZQVvUlVqPiNXNS3GirE7d3nzsHcHDiB+36r7do16dlzHBdmoEQzMhjQJk
5aGVurlXPAtgh1OBhYem+w25jw68Yj9XLGOTwShXwhShhdWCNFG6T/zoB4Vmyc/qN+2cPBkvwVF8
5mXw3KtlUgSyAK9RpVJLd7aRUzv1mdx1VucC7+yRh726GQFXN8vYphQSqTS0Bn1AZLZKAv7vQ9Z9
u2wcmw50JYMJ6wZaHaGRwU9rGjhQQM01t8OPyyJ4x6ChYuWjQ2CwxEne0obtviSNleX3Sbr8zqPj
6xxs5J6HpBZCBVZHcWr/IrSgu6Jc2+LcFxu4x1ZthkWgmfeLPFvJj8imLEbp4HZW6QexFb5HB5m3
1rEZD1aHY1zKmBat2ce4QSIDErdurKl7E4EWGkYcbdheQ1hJYlwHnqEEhT7otxjZBgbaXdjUo5Jb
C7GrnyLqSO7gmb4+O8HbHykJu3K+dJOYZCg77WJjPAGK6DowF7cU1f1lMdtvtdUBGbdRIBRiXR/e
SrvPryRnPFOu1eVuskt/fIB35NJ4Ue2+EA7YWK71gpKJEhRTzpHbFz36vYa1SK2jyB6JAZHy1pKH
Pzwk4zimtgPQtYEHU3YK79L9bjmatnxd+t8+N3JA3HRZHs8mGB8ixrGmqFmFBfwivm4wvyNrIUc9
NtOU1WdjfEhlNuEcZXgMDKNxgpsCOXBY6c4Y5e8C6W9InTz+yZl+YQ6bR1XUxAyGoJpuVr6X8chx
WJe94i9cYb1Zp51UQC+0rrJ6+X5qfiTcPcHL14axmH+63mGaunjqIEQaMDgcY07xXA/3RY41NGP2
L9/Ydpb89zcCr9A/haldYDYDsEo+AWAmkP1insrLji0Sj08oIIEzCMQJxhjx/6fAUpYx+p/BlseD
DqZxQLtj+FsAWFTnFWde7Xh782R1PMZzVPGoRjE9XnGSbcrfUdrNMffp/AoPmGq7SrCSxaQZ8ULi
KqReKjmlV4Of/ZDd2g4P+o1vPDTuFVjfXJLhX9jovs+//+F3ZLwHqaJZxjI+Xjto3gHG3gsPoTdg
nZu2X8EmydMbmn7/u4ckIuM+ciUXImVBmiMeBr+9jXaDlfq9Pz0WNm/+eRvcb3WxjB/B2ixgEulo
qBBZZm+lOvoPtAubSrvJjh9GLwCaR+hqV+argYoWuA/uxqPkD67kJu78HDr5M+e2LztPwvbwdfDs
JA11NOReB51lBiwRw39PYzwvNcpK4/Gmy3h2yrbwB7NUyoKOl4VPBHuGlBRRsNWHHktyDsUU4lnO
5eyFfJrxKv+r2kYf4wGb33M+2gGmnzKju4tzw+o0LsIg1ZULuvR59pUsM5ZbcaaPr/iJohFkO90O
sKdS2nNitQ4Iq/fLGROXu3THzQw3p46/VItt7w+Vuky1huUGqcrtUR6uBvFOGAUgmO7M5hBm4KC9
VYX84Q/1h3FLujBIZV4AXmK57hxNuwNl3Y5iVY6N3wkAN6QcZLwyGSeLImx/fxG0MstjFCjE2/Rt
chSnuI/uOys9RYulYFMi3GnO5XNywiXb32+UJBGJAY8ILGYr7c+AtBbyu8sy/uXpToCAhrqrIbI8
A1UDpDQjw7HG2/zJOPR31DZiMESCYhawW8AIadz8QQGbx2eD+IyiZ8LFmN/Wo79/BAsdXpUjqeIc
7rAK+tJVpBn06yFJLDHSaxSD+9E2ASt1FIYQg9h6DI50SeH5yX95B3z9CKZkkkuDCjwcZJCiNwOA
hzIKG36NdRjdak8h5iPTa5UzzPQvSvUlk0lWAHKaSTUdGmld7X0GTxc84c1wGNwAnrg48Gketl3v
l0AmYQG8X6jIORzhstyUYQc0A14o3dbaLwn0F6zc0TgP8HnT55FgoL7opm76Md8oHmXkLA5pAXxE
3lri9iiM+SWU8QiNkCbVTL+d6s213d6N5+Q6AeCem0cO6EAm27A0O91J5+iWOPp56m1zDxI5vpvY
zj6/fsj/kXZdPXIbzfYXEWAOr8yTdzZLL8QqMefMX39Pr/1pqTY1Leg+GIZhYGu6WV25zqGimGXA
nlxHcA/yITuVUu9hBgJGf9xHubLP2+rT7edLfPd/bf+HOCpu4QI1MuKuJecGJpebepJHOC1ZNSCR
pTZUvBLyVTj0mEJ34x+ggUifha/BNdgrfumFJ/2IrSCvf9WuxUG4RvfzkbjwyAvOrLb1tlf9OC0V
yWjJ/2xVyp/E4VFIMLWi1JY4fr99q7+Jsn8KoqF2gkpqROw3IVG5LGCmWny0fSzBIrC57Mo3Uxpl
eEYlkuKZpK7lj9HBFe91CXMhjdNlcCyAgGWV2hkvVKWMTpIaeRxit9rV2lc5eObmSye8/j9vkLIz
ZdtkAOGEwsxowy+7cC/b9VGwkj+qP/8mvPv4XpTNafj/ecrBldz2vntIMH+mPi74Zt01T63AYRyP
8cxVyt7oQzuI3AQzOgJeFvO9w5FkR5hp2C/3jTOjAU9AltkDANtDTh+GTqXsywzWkigl3EpwiRfR
EtF5n9DkIpDB5ZEE7BkMQIZ9UaZ7ZPhoGn+nWGrAsiUkUABCTQfHSIYc/miDgvHMVcrYRLJRzQkA
ZNzpa/9DeiCImaXFWYTwC7wC2Vt6N17YE6OsV0EZlwxw0tMUIE3Ko8ls297Mgwy0Arl1W3UYlpSe
UuNIixB06SimFvn3SpX9tlCeb4tgnITG3oGlDvMEI3mA4X9r+YPK7cPS//+JoExIFelqkJGVRi1W
Qjvig9aSayHzpFJidetYcRndPgNmRDF2HWQRkNv+eT6RGfrKFy9IZK3SzQuTPbjI+kqUQSmDNq1n
AzytUiWlABsZGrXAyL7cRObti/xN2eOn6aLBdhZ+LqWArAtNr4YpW52LVYpHoGu6Bsjim7cI/27t
xULn2k0+sxI4RvhAz5zNYSEUE6m58HvFlQ6x9/6iDywx2+NmH1aLBt2JdSHlBZC3uZoA3Jtdk2AR
IvrctIcuG+ylcSr1U7WEjJfGegaUGWnkmo9AX40qtLDXs3MZ7Kf5+v/8epTRMFpZkKMaBxteSd1I
O5D+GKpHT/2JAOKol9GenoVTtU8v+pn1CH9T2fmpO/TUmZSkKcjh8dANn9/X/giMChmI7j1nhnuM
2fplaX6P98a5BURrBtaeBOoFkJx7ycyO7Kr/ez56Ixile85JowhdJuHniJ/D59lKvs3n2DHu5Ud1
t+yLt9lO/OGJs1nEQb9pi35cA2WMwFzXSBLZWWxeQSragF2TJB35Sa1MLTUFYM5bjSkfkj9YcCV/
+taRqTBnkAdNDInoFkunBBUXHH33MmAbMidK2fu0DM+oU2YJFcpRBfYxea8EqSHFhJAA36/bA+h0
F4cUR4vTxDFsFOMh0SjnnDyhIavgIfGtDnBWFOn0wM1nkSGGYYzoUbRUFsq+BY6WCwqSXbon4QXB
dGLlMiwxVMokxmPRl2QzhKRMGVL8dIe4iQnDvamV6KFoMpb+BRV73L/mwcvC6zr8O8Z0TgQbnqA0
G1ZeA7+Gc3qXJBP6l+J7/OW2Rdr6VmuplNFTgK4xhGQyQeXkKywu+vRF7Kh15t6Ws2nS14Joyyd1
mlKTCAAEP3MZ2vKgm1xzb6T90ci+5r3qRtqDUggMUCDG+d7d6aq6oA1jlPUJZgn5AHW+sLa5aTGj
gLUsvOX/V6ejlzMWMHsHAjbJ3KV67KSnfni9fX3SluFYCyD/f3UOVSq5yOBRwmwBDddXkzlMzV7s
ZLtQsCe1VJiNG21B+wYidytsZZtXz01XnbDFDBYIw57F9MIVwy4Gy0pQiXs9fgGUyz7GzmevjY4s
NMciB1gCltExcGQlFShReSw9l4W3hFhINliQcFsJ0fo8lCEUh5AD2xeB7C9Hsyfro0luTjiXslyl
OGVo3+b+7VocZQhVrqow54fH1bnJo3Ccn+L95LffUw8w1vekigaXcybpn34ovkvm4HJ7JbW5O+7x
9ndk6QlR19VnHJVJKzhSv5vGO3445GLHMIqbTnV9UuISVhKGoW+WlMN4pvKwuPxz5Zq1xd0Hj/JD
9ixYe8UqH9oX6dvtY23ZyLVQynbV5dDHGC3BLkIQeoKs3YvVGJplqtpDvQDMubHaOnsCEyIjntq+
TuA0yLCaskZ7mhHAL1EHulG3615R4OFZn2vLf6Jn+vPvU5fZyC0fpBVy2Hi5qMpZ6AKzbi5BzXJl
m3XdtSDqAqsxFxYViIVYRDLj1sTwOBCivbGzxQcdu1bC0ySj+JiyWAw2CyFruZT5T4tETmG5EArZ
uifZ+V4fAZvSOKBLtYoruGlYMPLbX0xTsb2PgTdBod69WmD5XJc5zLzm4bfJyGZz4OaH29r4m1N9
CCE/YvUGRHFQx6HCK+uwbLCADySxB197785KTuGxOIQ2C3KYiPl5KOpVD7qexkkLeZxfnpUDgdme
McoLHAwMTzIbS9su7UMapZSlFDc14ivC5yDvyfQRrBeHAmDlNM+EwwVMdjUzlNysmK/PSGmoEfDR
2OvQlNYBHvUz9uCxhf/avgl2cyHtWP2oXKdrvJucoDT7u+IqfsnYAwbbhubj7JS+6lnYjLyYC66W
ABZeD/j5Xo2NDPBvE5cZd2B4qLX9NNbig7wI+j4ZjfxezxMOIehpqYblW2qM+gBy5STvdzJXFrkZ
N2XjogTSWUPXLnvJkMLRv62QrC9GxT5CUoVdkEM/CuRRzcugFWZcsIrdLC2ki9ATyHfSOUE6VaTN
XcYpjz2XN5aQ1c+JKNqdoE9mOKNAPQHxe8Ek+FI1D0KxMCZOtk3mzy9Eg8BPatCII0EC69VwvwDR
w9T4xFqE6cEQ493te/2N2fwQRkVFtRyOfE96rIPb6lYE9qZjj3C5OPChI3+dbelZZM63sg5IWTCU
+rNFr9DDTkHt1oezmdWdmWgAG+MK5/b5NkUJMrDoZF41dJ3Sm0ros1pGG9Yt+OFeCwSvGjh/AJ2w
heXZ0r4tbPsyP6TR46G1kXdiQ5z4aI0OWQdf/PwJSJEmyU75A3uTZNMXiIKkypIiq+p70LYy033b
jPLU41nkSvqk99OJS5K/Cf9XIihbGYaJJtTEE4RhY0b5scKmuy4wurKbPXENHC88L2HFwaAXOYQl
A4MYed/xDOMoWsludip3edfF2IrOaDs9TvvFy57no/5l9FntzG2Ht/oBlMMbA5EbminUMQtV7YK9
YIaObtfooCAhNmOXNcy4WYTURF2UVIkXJYl+5GLRxH0dxjrC6WxXO11sYkbGwyrQYMo2gRnFzD6c
X2zLh/mBDTC6aU8lQCKKoqYCXp16F8qY1FKQ49lrXe9rle7AM1kLC/Vl+1YlReABkMQDIZtyeYGu
LRlA+sjqu+KS3qXkE+jUEmRPvujLORNkY/NBSIhkZRFYL2Bx/jVuwQh4miskOyjAmACo3OpFjVjF
GfKj6QqUtpJBvQgFxBmKHGMbqMJ0iqVFoqMp0kkuMzQxpPASG/ILw66QduQtidQ1pmmUNzyZGEkz
9XM2DfY4V4I5lYA/6qLBrEWQZfUAUaxbTBrn8S4pZtZPYB2aChtaNR1licehO1twh113aZ/ABEFq
5STnk2Irv8SX7okdrLEEU5qKZxlqIRmIFFv9oGTXeVGdUuNsvX8oBNa47HaWKwuGDl5pTdVp4EhD
lyVdHBIdpSp1P9xJMEHCo4CGdPIpx8YJMUX5I5wkMASqc3Wf2zUWcLGbxez9bT7Q1Q+h7JEUJ9qc
LXAlGdKZBbRYIdaO9U+9ZCoAvnvgvPRraqsacAUY6e/mC1oJpl5Q0mAfRC6BniDNtZsN38SJNalH
vth/tHklgXo/E5AEunzBHRfHABue8m5052PDhGf7zbdUZAEGTlBEGp6tL3NdwGvQ370xwOutEJhs
aGmeSgT35+SFc4idxUqNF9vRaTygoONHn3uflbBtxiDyx++gQiwdXbo2m1IdBKmVWZcOcIfMPn6T
qqfbZmL7XnVdEQWENAoN/RELZYN0kdzrgpX/6ElOkYcWsSnxr336MHb+FLNwmjab45oiggZVEAwB
Vc5f7W2nR2g/xBl5L+VZf6t0M7JBvOk2b6U9+7MdWtmeDNiOFquovF0OXYmmLFI19qqgcpFO/OdZ
8vWd5LU7LJtafzO8sT4jZYGivDe4cSZswdr9nGcgrPzELa+3v92mjijgFOV5FUxhdMeVi0rREKUK
urrUjlyhwdt+4dvKjJW324I2nzcCRUMFoQKpW/z6wYQIGFQJelguD7L4OPksSO5tAduRzUoCpe5d
PEsL8KdwXaDqMghrFlCFKxvQgKjIJIXJY4DDAZ+5HYqO2mEpwSoxJc0x9/m3FWT1Q6g0w8DWblkl
eA8Ed4dUMGIwRkZ+47E26DY/3koQZaubqOFKw8AjGATBisHdVz/L7UU1vt6+2c33vRJDWeZK4YJw
rnGeRVAdLRGwnHLl40PUlNZU9OZQ3DULozq4nRGvZJKjrxKMoRXysukhc7RmOCEZe2g67PVoY8Fu
zwI63pw7QCr6UzkpaxIIU65OM6TxXnNMKhNTKGjqzpc6xkoY+LI9bZdfmIaEKOR//NFKKmVIFL5E
FJXj86VQ2PDQPhETRhCaxGPlsVqn25nOShplTZRUM/S6KnQ3fOuOMijlyCh14jYvoxdfVWBD9TYw
2q4iYMPEL1FosS55M7D4kE8P/nLDqMrJkOugjEeVdLy02WAWGiOfkzYjVlVFNsfDGck0swAPEOJ5
aFCkbB0C7dw/hQDYzx4qf3yOrOVIRqhkO7y2YCX/d//AVazumewrI9n5xu2kkcndvEk4q338qHeD
sVZmVSwT7O4TZ0Vg6etTdwj34t3X0Gk6NG7M+YJhDGs8GufUGr92GCoDTpXdHwCp6I0/ygOphTZu
9jlwGhsJm+xHe+WudpirKtv25Ofl0asTMo+WbCjhGWDH7VQgc0Lf2Qfjud348D77chcBYO/vVqzX
10MZbhnjIqXAQSxWP2VMpwDCdhdZ1QNQuXVbfyh383FKcR2sstu2S/o4LmWnl2UegiRCxNnOkrmE
J5RRzNuWc7uloxqyiseF8X16GqZVxApFHzw6sj0u2DEoXGSHTCyGXnwcHONHgZpvZqHjclvw9mP7
kEuZlqwvJpSEoHF5hpH2DFq2gA80YziGbU+HJJ4H7oBIor9frfRUh2LOhYge1OuEkolxHt3iXLwH
XrfPs4n1oa0kUf5AFTi0oyKUSRpg75KLFEczQpj5Mn0zeMR+qaVdZ1sNzCG0xByQwFgithm/gejD
f+z16jdQXiKqur7P4kYHuA2W4yUyjXnWj3GMp0E4LANnvr8tcTMFXQmkvuKQ5MMopgjg2yl1yuAo
xvdqgcplX5tJpjOOt522rKRRDqIVw45XFHxMoquK3QOeVAWIHWeSBNR4WYBjRyDyOwzXi2iyavvc
Bd4xEx1k81V+/AzaTwyaBnAHERZ80kZrmCSrTXoGPM12dLGSQQWjcRkqSx3gefT7ArAVhRt74bEH
S3sOCGdmyW3TJ62kUfZNnUOAWTWQhvPYEUIKuz4DQvmQf849TNPDFREu8frhzF2JHrF6XJu2YCWe
MnN11qaNQcRX2pesQJkTATinFQz12Y6hVmLId105uSXsuyzg4N8bNz4v9vIYO/pu8THT6PKv4jFL
Tf2elSFtt7YIzwYqtyqPVaBfhaZzE4xBgor+P+3C1EETNNFNMfIHX/AE+Pi5MEd0tlL8o6DDFtyr
93JjLSwwos21CW31S6jjB+n4b7lotha3wush3hOTeZVjpOb8afANR05MweORgICx8i7H/BYSkgi3
wlom235BhqYpYFbSkSH/eikNYLWEnsOlzGK4l8bwmAvy7rZleg8F/msLP2RQOh0brdDlPTpWpKfY
n+O9gBkMEbiCs28w2lLbxVztQxb1kZuUW/g2IX7a6Z+TwZJs4J478WM+oNX9JwuAm3ZXl8D9SZy2
SC/KFZPCNWkGgUEwgwRea+9nPrSMoXf0SDglXMY64eYX+xBI2zxxlEOxkQ1SruaQuHKCNU8YIiB4
rZI1PgIjNo1MjaWzm4ZhJZXSE1luy6muAjRx6vmw9Om3JVBO+ix+vq0rrMNRqpJnCphU1QlzXP14
rTUA6FXF19situOs1VEoFRmHqI0SA63LAKSUQI17XOwkMfPrBJzCAimjCcbisgeJXG7HNquuyDog
+f8ry4d8owgwIAePBWgUYL9YysSo0rAkUHFWkg3pMJWoKAb5XZj7JAC4fYGbBHxYMP2fyitUfLXU
yQiqYEhA3cKchcQWl9FTtdcpjex2+BLATYr3YVb42ZKjW9vZmGQwFeXOKD4XAu8Ocg64D87EDkIj
xO4UQF0LnmF0WPpKxV86p2kTcCswhxh0TiPcZxGApmSWaWPdNRV0xULEjzM6Si6K0S6mrk19+ivm
6fVtU6HWmKPlJ3O47TIzy3Pqx9fqwN0TJgnjR2dF++gPEB62PdTHJ6aHDPhCw/ROhOvTHurZWSSw
Cl/4bG8MZosFH8VL7sXBnGpLAzDOt84BK5waY6raF12yERv+Zath9YMo+wPCWvCPknr8aAEGwlUx
4iy9g1xgmH2xWkSaMRO/fFuHVAzjYstOQYH+17eqcOmAviB5SaNs8iIUqAVGoM7a1N/MpPUPMZQS
iXMYqMaEGjGoIfZp2Ftt44+qZGtcbd1+udtx10oUpUsY0q6MUCPzka8KaBJac9rFWMFb9jKHctny
jA1NCw3P5YEhd9tJ/jwiPZ5bCWUnNOQmhcs7Re8pssZT/cQBiD56q3cK8FLjS3FiAdBvP88PsZTS
JFwtqZUIpUFXwEw7RHRF59w+Gvk4/4ltPm6Uxk3vEiCGIRvSMRMg25Xam20Y21OyL/sHXv+UBH9D
ZqOt5FHOS5YDAQuUkJdKsz1B+fvqfgIqlZwqnpRU9u3TMVTz3UysvFXbpyCOBtqAq2uIpXK5tSd1
2GdyVZoFxwpFWcIox5UtJZdh7kIE19MjCmT2grZQjc2+IWZuV5Ew4tZXozxYGch616ZQjM5uUN8k
Xbf4NFxKK8c6ob7DzLDbHhNfOGVXY1c61Xfl8fbFkod26wdQpqWQOHWZFUSN8x5lf787pEDPYWOC
iqw7pWxLI2VFWHBwUCMyDe0V4QCqigopWwMBGzMOqWkAsy/d8UfNa++Sq7JTX8IH3V9aMwW/6O1D
/yZw+HiPlPlpdSEbFAGWjgDeE+QgrCDshIOBSa7ca3yy0Ka6osn7o4+W8fIHbbLt/ODj/bzTZa00
Wui0Gs15NH4GrNUtuwKEcIQnXL+k9UkDKmTjsU7N+NTvVeiVRGXMplItoWuVwNlF8pAXz0U8mQs4
kIb+cxWcl+D+9j1v+i3sP+qSLgmSQY9L60UFcoMR+MT1OD8m+eSqkvil7rkvt8VsWldDNRRF0wxg
mFLWVa4EYwwlOBNxzs0iRPNFZmQDm1e3kkCe8erqCkUfNQkmFrVwgmTIOZIn/8Er2fROKzGUTU1y
Oak1DY9xFK7p8paVzxIARbIyRDW0YbyBbQVcCSO3ujqTOIk8VAJnIgWe/k2yCW1z9EJwBKZzdP2r
gs5KHGVUuVxNZYVEj82AFbtAg48CLUohMhzFdsdoJYeyqEsGyJ+ZxGf9PsOeXblXHrJdDHNDEJUG
4EkZSMO5E5ZXUDebmbh7zGulDGrM1wgvMuI8XuMaMC2LnV8jW3O4yhoxXWB1Hqslt+n5VyemTOts
FLmRACXS7fldHX0X29IMm/MiZ3Y/EYragDHjyNJSyniORRxVC48bDovWHIfaKpbnyjhU0mAtxvfb
T3u76PlxONpMNmodqehLEy0FzLPZWuV3zhksA+x184uyY0hjWBLaRI5qHufAakBv2kXzaqeCScMM
T/9M8k9elZohk0x90zGuDkiZFkkwZiywoJ6hi7ObaY3Xpv1hkM/83w1JrSRR1mVcuFTJDbhgMpQ2
x1brRQ8l0LMJ6ZI7mq2PTfWxY07ys16ERBmalmuyvIygn4PbgE48g5/DbIE/4SNmTpCwAeW2kCC0
1UEpU6NMKqZ8Setf9podRhnc6m7oEFlx1oiulZ1/k94aqzoFFgYDLs2J1TPeHmxeyadMUJPMI6Zg
SCXuaQE6BCp/oZVaX4MMJfN/slJWSXl7smglkrI6EyJ/sYkR0JAOcoFJauyfnApQzNYIZRbU5zOv
AdFVYS2fbj8Z1ouhjI9R5ZOxZBAcCbU1C5EZpgwJTP2h7E2UZG0ykqmKwSVz4q0F6FRHtjUP68Q4
F+suyZ/7T0T8cZU0J/AU1f+miFxSWV3xGqrHUDnKNZK2/k4CBq82ME5I9PGWRCp+mYpAjoYaLqOc
OhO21RaTHvuJlXP7U23PGq1ORpmagpvzRsjggsNnjGs+jOiUNZfJJ0i76V2D6enySNirgc1yZs9w
M7yGTFufsI1CjrQFlexJCN9QO7ZEQEjIodmkJeOk24X+1UkpkzNyg96AEB4n5c6c9lYt34LppVYT
Z9GvfYE3qFmlEHkCePdu3zHjOdC95VZXojKSccViqZpyyZtDeX9bwnbpZHU2yrqM0lxUWYyzkf1w
1Zsd6YgC1JlrMejKu53VV/boiwypjBhDpuyLMsSTqIMAym2RHfLxWQxbS+ILs5j3RVc4sTAyggzW
q5cpwzIZxjTyZD6TME6qcFYAUDwVfm+TwFs/C4w3yAo06PYJn6icEDf4crFmN7scw6+qDfaFxhTd
zDF2LKDc7cb1x2ekuyeofilpF76fL/C42FwAzktmbPOdgOR/8XU7I5iRYIEej52VXMdDiBc6JTYL
44/xMBXK+mRgBOmjEmGBMGh2FICFUUT3QTID7hDnzKUf8sxv2DqFskEKJ5Vlnb8fW93LluJPh+og
mz3CcWDdH1iHY+gtvf5pGOrcJ1yKfZwCdnUZ+drMFX7BpG93yjggZfbT9znUGPaHZWkVyv6AlSkU
kg5vlBDZ92fCLi8T/K07ICzsRAHHzR8LbIYq9vTK+6ypOVY0oBCHs0rteqETkXkjIZa99N5w0VF6
7L9zZxk8Pe0uOaD7eFc+dNfYZk0NsK6bsk3KAKurSXhEUS6YpZCb4xigbf2j474rWm02vc6wtyJL
eynDNEZp0hv/BAfgtHHysyGaOTK/0J92AHb0JZ9UVcA5dqze5mPwgra6lz/ytgw2SeamLCOWVyib
NSdcXxczPvvkBl73irmJT4TkVL2Tv7Wuca3uQZX7ZHxjOATyQG89KSo+khQ+4GMwrSBF4q3Yzx5i
rzwGJraBPZXhBlhWmW7HBGUryRF5vlg5w6Zz5ZKiwXJG5uJHsJKsWIwVStOLX2MmqGFN0j8gJFym
I1c70QXAyBdhbyxoi6YPAGH9qw2ED8tMww9GbV3w+gAlrhcsO2ShXQaY5k0bU1UKl/HtGOZQpaKi
aZDmDvMQ2F7dDzbGLAEkB2ohMlArYtOiBSChdVsiQ0VVyjJlVQca5wWDSobS/eiNMDQ1PUD7Ja6P
paw83BbGVBfKEMWDEUx5gqvUT4TsKsFUpvxIhoWRENnxhWV+yJ+78RJUyvyIQRpxFSqEbpCoWANG
WZl7CwFpc/tULOtOIw0aZTNgOurdhzUwMsth+NL5uRO54RMZSJ7t3DY+pRfxEIJAnTVex/qAlI2R
9HHUCwHCOayP1Jph5xOgFlVw3bOoYRmxLL0hYzTqIBjkmFEYfQ9lzi+G6u72VbKiLhptcABAj750
xGGAMYIPDMDmGF8UWTmkLe9Go3SI2t6tB8OdlfE0p5E/dg2LRY+EHDe0hoYj5HKpKnod5+zcAlCO
ky/uAAVsofz/B8B9LOXRyK9Z+eYCfcAwJlV4zl/c2K8eWzN2Uq91hwMHRL0FRFgCINH5gx6a0o5p
wFmHpQxOHcQD36YIDeqqPHF6I6JzvlxHYGiZWVK+9jKgklppEKxWAFDbvLitUd3NFTAWbn95Rpat
UXZIj6VamVu0DyeX0DwP/j/AwH9Vi9F5rCFiDlfVZIWKD/osatRMgL2brWLHlZhTkr6In74SMtnh
e3dl7wpvjhevJVIPdNbrRiprBAGKOdjdTvBVrIAITrZn1X23rN1aEOX3YYbGclEhqO6OQgG897C2
Etaq1aYJX0n5j8cfFYXrOQxizpaKhFNHa9LT7Rkn6jw++oNlb6ZEKiERcgWNEBHj56QxAQA5m6yr
gTDeyu9yu7JYxB5MedSLjLDlFecZngShihUxqFdPZgAfTCx59xkhhn1b9TerE+srpd5grIppbwi4
UtJNKvclioMxsj6UJZDY3pb1vppOG7e1LOqdoQZSq3IB/Zcu/fNnaXc4DG6FwjYZjCZbXjN2DVEa
jb7ku8yfDzp2ZLHHMTlAQv4DPoYtl7L+NVQ8UFRG2ZcJVFZEZRYcHzh7z5naezeG97mjsWPVJzcH
iNYiqZhgXKJ4yAVoE+/1TrAvwEkXH8aT4APiEx0hALRdebt9UL9OOLWIQ3M7dvt7c5lm/SsoMyQa
WRDX6r/T1PoP7Nh56gmTmT9yp/wB3CynuERWdCdD+xKX/Cqsk0AFVbPeiab6MvtotWSOtJjLD3RZ
gLbanZWnymPhRm96p/XvpIwXWh8RYB3gj7FtDHwmtD+iB8Tb5uBoVnsaDuKuc/pdbo+tNXdm4PSs
HZDNocj1L6CsWlDVXd+SiL91TlNpij+ybzLa88Ed+RnlUb8ALLOw+UPk3X4pWw4J2AqiKgFYTAEC
w69+uYuTbOFLqOY/Ld5/0B1T9++M9ocYSh2lLNR79GEA3RG+SkVhFV2HuRIWV/u2a/iQQqkbx8Nz
6zXUTamvnHENwrclfb59X78xmx8yKFVRlURuEMlAxoUwPU2HHB9IRbks8nO3YJblmfIoxdC5Koy5
Hh+IEL7G/vg9AqOKagKu7I0EaiVj3YJc0X8N58/j0Y3HMOJm7AjhJYThfD8GGlBFjezSqwBvncS3
iR+ut+/zN0/vQyDl9tpWk9J0QCdFMo1L9VW+bx2txFCw4o4nAp8OqNhRsiLVLM5kgPwPyhfki906
MuUI5UDLlMxAsayzFzf6hC1ZhTfTp6yyuTPpIwWm9l1SrVIHmpQ5MoFPN8tWqydIw0nIXZpy84Iv
3FtYHB+wy/oEBu1TOZnVF2KCIt1OPw2n2G0f2LnjZiqylk55SkPrw6RssAoCdmSYPrIEMoCBkNx1
zNwX+o1f/vjalLnBaMw4qKT8K3uj0zwqu2yHLTur3GMkGVLnJwFk3gRa+x+nRFzBCHyA4RSB7TFk
xyRbaeX69JRdwsqArBQEdiF/Ts+ypX5P95HNE3A+qTEJYn/lKfivJyb09lZCshZMmSqdE8QxyCCY
lAiQjbxo92T8qr5rvNFnVeg2p0PW0iijNSq8BKsLaa2DtTQvfMfDzuwA663iXQC+Md1s75pTtgex
BRphLOvPumXKhjVcLFcqWdkWi4MeY5MWIyGxkphIXRjbGQzzRXcxu7QZlEnGQaWhRle/N4vqLpEr
U9A/qQPLaTPcDQ2TUHac3GrE3QjydzlC5Kj8COqX2/aRJYMyTmorpmVMxpVq/VXsQHba1VaY/E0t
YKUfdJcyivUil7FF8z5uQnrNiZ2eCF52DWIV5W+qH2tplMlRqkTrMQ0MH3MejgUqD4uX7wiUVWqz
+9osB0r3JocpC42iQMpN6sTVI3iSUbsVzoq3OODMYmL3M+VRJkXoC50rqveXre6nhxqLZf1Xgi6K
Cv1D5mWMyuZ2bvHTotItSj2JeaFuIE5un2a1NaX+8bYGbu7trT8XZTyMIP73cxE2gt6L3PqdjGx4
Ke46jOzqu8qPQUs4H4fP3Un3+RdptKLT7R/BCFPpNuXUzPMYh4i6kt0ClUm9CTut7LyRcZl0d1KS
eWB+cgTodpxcTF1+kxaNof0sEVS8k+tKGS7EQiWCdOAX7TXWBIYIhs2gm43xWAZpQ0oxU3YZRX+s
C1OamZi2DA9G9xgFDpP3fI3AIUXQYg+7+qQ/Em9dnQkWHitFY0VJdG8xbOYx0kjcPbzm8NQEt72w
s0uIFQZSJOHBYiRZSBnZo42sL0bFLGK+SFxLkBZi8AuCtQCof9K5cwD6h+ERl4lZxPp6lP3ghjII
xADipBkk19XgLNNbG0jO7Qe1HfcJwLs0UB8E0BZdjSnKoG9JNQaVSE+0JnAzcVj/5bz6E3sKZvNM
K2HkilfV32QOjBGTmdjkmaEskQAQulMZsLbit2uQKzHUl6pjpV1kAUv/hIdB+xKhlGBcMxSVmS5s
M85YSaI+UlTnfThO2L+XryKsIqLWb/wu3AkYWX41MKE1+otkNl//IB/ctIQryVTgyM+ioGUVztiU
5vycO0tn6kAMG03DwAYqYYrN3eRp/lIfuMTMLPEzz6itsX4A5Q4Ucclacca3TMAHgdUJP93JLujQ
/P+nglJBY1eksiwrePBkdeJ/McniYQQWNHbMD7ppzX5eq8jzv2qokvJLkCiIEpTL6BBqOQ1r6ASe
Gw07Zhq0aVFWwigfoKi51rU8DHTe9GYSOHrB2jS7/eBEmm07bAHHOpI0vhRP0nIfLC+qzHDJt5+A
SHNsK1ErwEwRjCJJx/S8gLmspdoBYQTDkAV68DyrMbeZRaxujTIiTZT9e2tFN5pp+60Pnqb4kR9f
byvebf3GNsCvmiDBrUWjQWBgBs2UE0RUTeHJQIsHDfahbZsvRj7fx413WyrrcJRByfqxKIwIUhsV
MAOjboL11CoUIKoXT7clbQeoq3ukLEhXIaiRSSs1OpLC//Qtdgaf1P3BmDucMo+VfW677pVAymKU
YxSFPcEMmjGhgnEV1N9lhyTaGPi6ZoDtJUOYAEoCB+jto7LeGWVC9EBrOJ2M7C88LHMZVQRJutjd
FsJ4B+9OaeXb5KENNMTI6GyWwmCqYnheuGyfaJmnpzIw3lRGdMfQz/c2y0peHnZFq5P9csLHQ+yv
4hGiHGaFgnUuKvPMY77IwemCpF3tPE7o/bwfH/M4dSoJeU2kW/Io2YE8WMWYPqkJ9xL33b7nBqtO
dwNniuA3CabpLzaS9A9Vetft1eFrodKiniRXyS70pUOH/ikB62M2xxju4H1AZyWnaOOJC1sSsIz1
ZZz8Kd81+V07fpqDypy4xyl7GPC1xb7wWhb64ub0z/qQlAUCXUMVtCRFIHiZFcoxAIBDOo7Yeoit
zG8vs896KYzQSaRptOegm/SehIOkRQV63F3j9EcyFM3UK8ajpLe6ywCQq8UMS9e5w/vIafTejwK3
NYroJeoNLHYRlkDK/MzKLClSj15gOgDFh1d8MTOc2zZgu32z0kvK0mSgxhZ1Htc3fI3upuMCtNHR
Kz0Vo4eLMwPcxUx8UL0xIcIZj/S9ur7SU1Vsxi6Y8EhLsQSpcmDL0nO8jNYUnI3innFIEgP9p1D+
cUh64TAFUDmm2d/1MvTBvwG8jnTX70SftZC03RRYSaJsTxklqt4QhAsCD0oWVflwx+UmsEEJepjx
xH2ebVC5qRYmCy1V8pMn5toQyX9uHZbKj8Ig0NXpH3w9wSXtSYTcA8acCCzJ+EUDh93j7etlqCm9
641BpnBMCPycCAqtNpmsimdENoycT6SbfYMc9Ili4AMOr/9H2nUtR44ryy9iBB1oXmnbSS1v5oUx
RqL3nl9/E73njloQpzFnz0bM7kbMQzXAQqJQJhOs4Ha8Mx6gqXDdQP133vB6kHmuyUQ02iLFWU9R
bI63hvrQ97Mjkb0Y/FAxAHF56yggXvpW9KecnQKzk+pyTJGKSObwuKTZkyoKd8akcWpVnBjtpPt4
ZqbskkCeanhlvhzlwq2zm6pPrUbkrGbdEVQJ7MwqCrJs8+eso9VtooNjkihZeM5a4fR2eb/WU3rS
hwnmfDWZkiVVjw2jDObCS/Ya3NbXaEyHSmVs14qdvY80GpyuUxA0B7Z+r+1Dh5e5XHeQjx/BnDAj
MypJDWliNikLmwSjpzWN02fik1ZhECAXeQyP627yYZBu/Nn3CwJB/YdJTje/N8rjLL+b5ffLO7vu
Ih8m6E84M5EtaQhRJHy7JsF1Jh2X8a0Bc3EwRhwn4a2FOV0kiTJxwhZCuhX0WsWPUZosMeDt2Hrh
6MxRmJOlpZIo1AXuF+WYXkeH6GHYlt9i8OCJXrMvXySQlxhHwwqAION+1C2e5AbvLDB3d1Br45wW
WOaUVkgc3eq8S+1U0P6KHR9fjLm5VWWOpbYD7NI0g3pNxVpplhvK1m7lJpHVbCGXujPd1sGAuGuA
EgNJfPQKfT+NNHo8nlOOA7GdoYoZJzmhC64L09ZzZADLX6103Qg8KcXVEQLMLv0/zLD9n+qikiGg
t3nrKp5wGO0+s/JnfdujYxDkZk5UWLmt28revO5Cq0d7Dlo2XHNnPgU/xj2Pl2u9Yens5zCQJJNa
Sgi9b6kKSOsP+xZ87cFN72OEw1bQKkUTWygPgRU8c/XRKkFoaVzzyCJWx8zOd4UBpSVp/tNnjBjK
oeo8AQaUqEQoBpIoUf23zJ/9y5ix/qD7+BAsLLVpG4Y6LTrkOfidplazhqAID6NWRrapQ5/EIlrb
PveFLLu9QHrVuvwDeNcBK3YdDL2aiCPNZhILTM+TR17i74Hf+/EbvjncnurYojwNAizPONLerMrm
U+j/ITz52AgG00QM1peZCRege49ivF2iUkdNUzU5LoEyB0FZul8zHsepBTWrZ963T9lNhr44dJu4
4Zb4k6t6qZMeeW8f3pdm0WyeWnTq05SmXPtGSLajGVwrguLO/fAq94s3lHhia9nm8vf9w+PuY2MZ
jMvjsmki4VQ9Czf9FW3yotUSJG053UOrDDNnx4eVvo5TtcvnCiGSQbvY9GN6Vx3MeypMQkV9YjuG
d4Hi73p4Em5xaaDi+xd+xMFQllMTOrREgKAkfsTjAJatu3RPuy6hnue0XoQCot1cl8fojTeisCot
fL54BsICMAArZIDdaJt/VzNLeyPPLQQlcXdMLmZux4N8KL79RYWK5osv3GEGA1ol5OLJsGDXm5fA
1+xwl/3AEMhWduZnbqKAcyOzWtdNWQqg9cIia3d5UTwc0qvgF7kSPYzDIkTkC0PzIJml05l6PYgz
Ws6MDuouspv7fBO7pb1ghsen6o8dKBW4Kfo/JC1/nxlW9tooB1GP6bwxJBjbXfcS3Kq09Hfb/QB5
ULWP4UbFdXmDXnBotjmcA8vbZCbsykRFDENK1ISuzNYqS3f+Tvnxgy36dvEY7neJC0EH4ddlszyr
DDwNpFIzsBog2CM/lQKS2KC7v2yB+y0ZJAqiJepGqiwi+/Wm2MrowqajiuOratFO8Al9XrzIgmeT
FdzrU/0/LY2Dp3gypDxbu/bTqxicGDT1XFzL3OIVDwdNpsKjQvo6z2TcqGBqo++q0g926T7zKInL
ZIevdJyvddKb6T3aaJt+P9+GPIlizvPKZNBILiEH2Ml448lhagv9U6+3ljDdVrkHKtDLn/UPAQTE
UCVQy4vmqe3v7NkzSPOoGqAy9kAZB8ilt3fkgmjkio6Uo7XPxXg3qPQNR4a6AxDRFx/49GZ/yJv+
/hVs72pmBlVJYkyEGlfB7XiNRim3AbM07SbXwPUicPva/vB4+LDIfOYx0zohIQAJStMzbJX96E+b
AZfNhPGX2A43ORoba2dw6SBM6NFEC9qEHShXuGiRsOOjzCnO/uHB9vGLmK9uzPUQdLS4U7vlRj8G
fgXGYCt+jF38p9v3nunPW0hub+sjOrteoVzBOeLrMc7HD2DuIiGVja7Q8QNoQ7mySf1/iHa4E07r
l/yHHQpmZy6nQx1UnGlLIyUjra8LhG9pbQWe7suo2Banyq2w5SIz/flfr9oPs8wDX4qNptahXOQF
MdnFphBYVUJea0jDWyKZDGsRBm9Ams0aNGEXtuSla+vaCRMFb+Mu+sk5d7xNYCLmqM0KpabttCMe
bZPTWrUvYH5un29qX912OyTxiS0fFapHfpx/tBvlqGyFbfwcFhav9ZLresylJShtTPoYgEM71Qew
Ol61t1T7D+3bSP1dhUjw0xEOeVOLGF5WfZNL7vyHNPzH12FusDSYSS9EYJVawHgE0hzJWn4MUOG1
SwxVoTlCxCBVXiFYkL9Jr5e/xR/Kqh+2mavNGE0hXyb6nugjB0qrHaZIsvK1wLbrYOy+zrTUG6fv
JPKUVLZkwul8XX/O/DbPdr5iiKMIOlpW6fPAIkFhpQqVhufxkP8hyP2ww0Be3chJpNHxWNkfDuOC
Wm7k9K90iojiCuZywbc0Imf4v+2uyuAaNGwlvdUREdHUteIMhlVeNaBFmR2aG8LMP6/jkHensT2x
sk7URKbMfZQ3DErPP/GW+UVDB/UG/aqH/iBirVA596ZryqoHFaAt4e0253yrDMjV9SgKAgW5SO/s
PNHdBd3oyfScZD1vg+kGXgA2tk02nDAglOjwn+yQ3NA5ANSuvPSBNuWGzr9Ms3x4EQNcY9krekAJ
FTqn2OKppG9o5pn4rgpmW5f2AT/dcjxovXr1YZKBp1DvK4Oc3vvAn2FEuk/+aQ5OSMB1J0TWON2j
t8oaC/XpsmGKOZc2lsGkaairfpKBSWk+g3dV7r0BE6tmHGLGeMktSSyuQMq0vWyUhwYMGGWJMMry
CCyOZq+MAATC97LnRX3r74XfO8p2ywZDKwgRHVyhIjTTr3QnapbpSR54ZXdA+9fE05z4ITKh7FFN
FigroM2KfirTSZ8vr/YPj7WPX8KAktJAr/6kQ0OHj/UX2U1vC9kObjSHApPySHtSKf0LhE14OR3e
tcd222biMMQSPaP02hPdCQlUBCQLOBsTcCnFb407ueMxPX6fvequuOUGQpxP/aUPN5DQmJHh3qEB
VwpsHB+hYvjY7cqHwa8eQcWw59rkfXkGl1qSx+1Io8ziMKDYTXmbMTa0o7NSuNr2/f5/jCpZah9p
yYtZpBO0tLOTMhajWOTx322cs8oqK6Sa0KUFVfbV0l06D1R6xyIgC6mTpwH0giVPiIe3jwwmqVIo
jn2IY9rk0XFMgn0Zyf7ls8EzwcBPGk5TXULH2EsCDJSKizPrHGTlOSCDNXohZKZK27sqfTPjhAXN
dpR/XF7FiS3zAopqFN3Pwv2qJktbUl60CWyaDeilFK9CmQDtAG7/mCNVXfvdnjZcUBLpxI2Pidt7
2mnq4iQ4bUe3EMNCgop3ldHVXfphDPR0qhH1Mb03oW+4Ccz3Tr4zhJ+G8iiaEcQ5bpJ45ryweGjH
MvUMTROTkkYmwwstVil7Pbda0F2Z17Fdog9etmr0YDrqHfSpeEjLef98Ye4BUWwsDCe0qR7qWySh
0H6vWekvCEDQQOF/DEtY4p4Js3lJQF84lNtKfYu8FFzhVOUCHEUejyaEc1Y06ulnTiZkGamhDo/Y
tm+cwmycMeBSH3FCOo2JfEAGPRRGiyNP7rvDhNQ45D0xiCc/gFvClkFgJVvNI6+ZmuekDM7EfQxV
SzqAN+/ouRk2aKfxOyilXj6lvAyMxoDNEoqVrNOvFVxNh9iqjrRdp6TCrNffkXRweDQHvHXRvz/7
YJOY90IRYTPp3QcBzFOyQd7wzjjnm7FF2QJ9uTKYgCBqpRq7uqvvxTG+qQTi6aCGvLyFf8gc/g5l
2LLslI6REEfYwvgp/T54YMm35/d5R0lICq/bB97skdv2gPE1YqU3mZvc8l4+f6jDffwE5q0VaH0f
pZQ74h8OSmlDv6J2pB6T+ebm8oK51ijinH3DpcZ0ikATRm19E5e5pQybRbxG/tTCaLLVBtt83mTZ
fR+XlqAQDpbyviwTyORCC9IFWnUWs3dT/dZNoTXGYNMfOXfkOvmJ9LGnLLREQjMBtHVPEydbGCe7
yK5EfW8APIvelpL3qfk5dLk7FVxaRA5k6wziSOmENgqanB13hi8d6Pgjur29+IYON/zFPD3PHgM2
ddxn9UQbh0Wf6tLmOzCFbYgbb8mu2Ak3vPZODgboDOYovZYtNVWXr9HA0GF6X5Yf0Nlggb+gCjwB
bPRlwxt+44Q8OoM7nbhEpaLihMR5aEV9Y0lBYHPT6rxcC1tNHbtohlTjCd7yffKQ3eQbiCJvqr12
bF/ybbJJnepR4TzrOGtjq6dZAP4HiV6CqvoQCoU7a40tKpw+bp4RBmLmPgYRLC3RBnVrDcrGVApr
GTgTKrx0IFsX7fGJ6oEGK5A9ujN84DfS89U+TcGjTQcVGyg3t8fqkdf6yIkj2BppJAR1lNDn0TRh
bES9JbwZDp4BBk1acNTlYohKRz1+m9NfoZxy4i7e92EwI4QScm3UeDWQ8mhqu6hDb1D/zkF+ejIv
hM4GAxS5bg6lSMFXu6JEsc09eMA7tPgWSCoKSFuLLzSWze8Tze5Ku/zBMU997JJ5BjiGYBIzUADT
J8XkyG7mYZTCzQ+S2yAw4jWy8TaUQYyRPl4iAQ6va4k1hyjHtMam1v7lWOfve4YtdpJSDQqD6oCI
frXtr6v77hltDz3KTsmu/pHz9pB+ogt7yNY5zTkXiy7BHoo+ZaGl3Nwy6quQNsr26nF0irva667G
zb+iLfq4Ttni5qDXZArpECK12PoxAj/63XjJHR6CsFOyWVQnYlKdQqFqG1UWHTvOUVqhDTQjYmjo
w6ITqt3w2gB51QSTCUwEddZCEKbRd0/9XcIrlw7aqw6d9ZHe+Pp+nEvUZAAFAngtCakCiJFW21Yu
fkzx4MyxvMnn2TakwZ/qZCtrKcd/ODhmMjAzyRl00+jdLWb32nwLUmOLc8g5wYjJYIxYZ+Y/bfyU
krq+jvDYijx1SwmUpCdwUN9dtkd/8KXzwGDKpMudrtGmSml6l7u7LDnqkBwxEk44yds3Bk1iYyzF
ho5BjToaqlB0V3Pe3XkRnCWRHYhN4krMCYHnZ9thq7l0RjxCZxEd05lcUMc5lNIicf+CSfLiHsIy
k1GZVMQ8eo6ohz4/gsyiA/cYxRR/tgfNq6APNnnour8yHy5/usshOuzK+LZnD5GAVHgMUGeEkhbm
IjH4+dxtpJ14oBR9HFsX3RK26N+f2ULfv9pnNLLTbg3wH1Fxj2Zv3NPx7dRJvvHe/7wtZdBEJ4oc
SrSzUl2u+voAjnQrW17zlLOFF90Sq2JQZAGtfBzJ2MFB/xmqv3qe3Cv3EzF4kUXlNE8KDPTCoZR6
vBC3WvlCCuhzV6mtt2ivmFNLSx9Lg4sk1O3+eLSxOAZJOhCcyhptssNjfAddhi0dmRV88I3bvDwK
bx8ZFGmXfigKmu025qOe1/aY8t69F8MRLIYBkD4Hng8V9T/hEJoNGM82pcphFbp4p2BWhUnZzqQK
hrDFKtImtWr52I+R1c1PGlSlO/KsYoibxJy3y+XUKGwy2BGqZRepoK0DdoCK/kZ/Rin+juQWaC7r
LcZYHaWwESjYf9GESeHhgn+c8hxnR7rVK/ghzbEl2wpdT7SeSbWeaOHpLx7ZHBc5xQ9n1tRymReV
xnmtOznad4hM5+BThZz1DiwoeBcWb7xYaH0oT6aeT0yCHi/mAGAsDe0VlMQDlX9HdDEI/KD541O0
LbbpJjnmkCkDY5QCAKtC1GZ4h2L9NXxmnzkVeJOmc08z7cG3Bazq9a5EZsG8DtHgNTqaZ2yG1ALh
hs+B6tWjcmaWOSpmUmZCgseWl+uQeAUR4LCAZyOLTEtTUPCLY8kaqsAupPHGIP312IKlVI/3GnSb
pzHs3LSR/1VQI0MR0SSqookKg7NpWeqmQOG8dSund8MNZc2rQMQhwN34Q6brO/BhjkFdsKGTYBAB
Fn16HyMzHk+FnYcZb1UUDz4dIA0spFB5llVJNST5dLbPXFrs0mqqoGHma4l0E9YkBh2ivlOy2hH1
4KZQJkcyajfTyl0fTxzdna/OzRhnvjIBxVVNcKX4w0v2q99BrBWkLtq7cIr4UdtU0VgW2qJlbnXK
CMLrK/uyxZ/Ns3O8QyMuoJ3H2vPAzefG7uebRMo5j/ovIR1jhAFHpa0nLazE3h9TZF1UHcKzpHMg
su2q0zdhRrlKkTzO6fkS6DA2maDKnAIhU5ql9zOIs/vSgFAHggEd6vKSbeR0lnbT6zxP+hLuMEaZ
6KoO+yQtQ3xMsbge+udhuYZ2U1rvqwmieJNpzdVBKhNrCh8C44mUpd0ucLLpphDuLi+ft+MUxc9c
OpSCWpli7HiftvtxiV/Vbr6ZzBB8phDJTCcHs/C8xdMd/XqMiASCFVkyCdsuHxWtHi8FbIa5Uy+2
ai8P6U53xRDs5ThD5T0PmNd2m0C0HPoEsiaKKuNW5TySKUFfi59qDmZ4PAm0RM18UNGOeXk3v5YK
8F3PLdGln21nA33DWGtgqc/f9eRVkeHF6n2ao2TWd7aU3Qc5Gkw0sDb3P4OEZ37tjJ5bZ7yKlFMa
lwqsG8V+IgqY9g4TL6HyJWZiVsg4TKeBrSs24LlmeRTyfjNouZUk92Y626HSWHne30ghb3z6SyzB
GGWukygvQzk3sbACM5yjapkGT/Zg1UVMghYyRTNFAPznDydhKkiMS1iQpVtR+ibqhxDtQFMc8zxk
dSlnhhgPSeSl1dVWgcp2jYuRmJiGgb6YTUxnlqAuE21aVAm5wtpfw066g2dmGdcQimHWhQXrS2cL
iguyk1+H+wJCZsmPHgUJwXtWvVNUZqPxVuJ1Ca4tGn33BjEkYuoSe+KLRtcxJYsTDwYBN6oh1xpw
N3YNx89t0C98dvTiZI7SMoMNOi0KbGmQo8V4aGqRBnkANFYgLSD8m695bpSJOCuj0GcSwWiyTfU9
unohD6dkqF5RHYbU0VJMGfBu4q+ZN3zLc6NMmJnWy2iKNYxmdDzFwrsSF1awk19ps6m2hzR6y3u1
rB0PhD6aKIuEiIC4z5s7moMyljXchzbSVZVV3iEQ8HE6iNs7gQXB5ucFUxPcXv1VuziVhmTKqqyy
Eb2WIddSy0AboRCcUWw3MUH/QQGJq6m+v4zda6Z0ME6IkorXpsEusS50dZFTLLHOITOxXKGAYacy
ODwq3kN9DabPLTHfL6/ltM7rsvWLMPSFpH7MEiJYpTEt7uUlrXrKuSUmZkRnfyRXOtYkiv4CwQ6j
xxBCVvutU0aYIAUdvOz1m8tG1yKKM5tsH1SgJo1JaGhDkjuiHhMMICix4kySbpv9YOVyyjmEa+Ci
q6ZpmJIpaQabjctQuFBFeuupTUmsuAsw2qDOvGwj9XA2aDm3wuD2EEJ+2ix0hKYg6S3QSko2lNkT
0gfbmVKugFmfvt55smC8xTG4XXRxo9QGFpcqxn6EwEJchZyJnFXHP9s/+hPOgFOIizxuJJgojfgY
lYWbEOO+lEqPLMHjZd9YNUUUVUbwR/CH8UetVBssB5u4jJGTDEhgFr/q8FpceD7xtc8HGImk4f9b
YhtilijtiWrimqX9tuFeU60W4gSGi1T3KYc5LL6ANo5fl9e3erIhVKEooqGLss58rd7sxoictlJP
vbIqb5Uo+JHLJufFv3LEdPyjqETRDMNg+fiDoq1EtTN6f66Bxgu6JpOrYvoZSIIjpplblv91sVWD
TNOZQcZFhhAluyobWn9pXvR6ZyKfP5ve5b1b+2SfjNDNPfPDYpAisdCxKjqqRjPO0T1NGvmNS3bG
HsEyn35vxR91HczRhgRP0WUWOsZajlspNnG6VP29bGVXKzq/TJpXMy04sPg1OYQ9BDgpp/gH9IVM
shH3DhFCEbZU9Hx73VZ9Q4kVTcnZu2aVub2bQTDIy6pzjTJh7USCvDZMGKX3tu6VITTNEuhQTuiE
VuzCNaAjcfyLAfeVYOzTYhm0TFRVLqN6AUsGuHsVj3aaQ4VkS4f7TvKqvPhkBSZ1Q5EVjHYSnLtT
C/yZ75TlQlojKwY/Osy2AgqU0BIfEy++yixCLHGw+sgyR4sXivHMMsskSi3IQ5XArP4mzNsojv77
u+3TuhhAyaRabCcjH3yxyuymimx55KD/WoygG5qGixNYoqnsGcgUYswGesr9/CnwAwjgqsg+4CVi
ztbkU/aDRuDKPawb1ZH9hmFZ1dmLQJaVcWkFbJy4SzcViFsajF8USEj3yJNW/oBeSS22uZlS+j2Y
SxxJwt9m2VshMFpDlLVo8JPB2JIosRv5uuglR1frO7VMPKMrj6kh+Vm2OKaBjZCNBw7KrcQRn34C
cyKbpjNUMJwNPqhTJuhqmIOVDChcDoU1iUiRx0iR5z0SiJi/7Z95U2prgHe+AYzDTq1SD0qMfU/B
ppVcj92V3lg1975Yxx1dIci3KJoiKcx7QQxAECQOsKPi9KvRNp5fsyOBMBWeRnT+Vd6YqZsUnfUX
z6P1Hf6wTW/PMyyoYlWLO4V+ZPT2Jfi649i6YVdWlvwYunhq+6o3FHVr60Ztlc2u+fYXALjmaSYe
vLIBtmuEAsxlVtXDIosTgHfwRDt4lzbpVWrnh/lQetUVj9RkLR44N0a/+tmKWzLNi0RvzijS9/Lw
Q1FAmlfshaB3i0Ly1PKZ48S81TGfd9TrbtF6qcXnhVCeBu5BwxkwQzsje4phNW4UvBobnK+Q+aaF
Wkz1MMEgbbLPK8w4mgi9DQvzStcENDH9D95J+dpYg/v63CQTq45DEHcYS6FX5+jW1+IVaKOnA+jM
n00Qbwu75q19IG/RLU9HYCWGPLfLcgRo1dzUIZ66fiXsFn1xx06xF6LYnE+4dnWdLU9hcKgzMO07
GTAj7sSnUAf4nL5i63SFv3zX9oPhBu7CuadX4Af0M4aqiCgLyURn/EbSO6XU+gxHs9nkZgCawptK
KV2i3nNWR4MpBug/GWL8RdB7JGUkoGy3yJVnFuk2S2vTTjqwSZuVq8XiY1Y0vhqSnVQFnNbRla39
ZJzxnLlUlLJKYFyK29yZluabNAc8SqwVN0EyTcLNTSRdNNlpWHR9qYUywghKJrM1znj1Li2UqceY
EyDQX/tlK88MMeASSGmlTB1CkFQ4KOO10N5g6tgKQVcdRtsG/xssvCOwFh5gcURBIhYi27g/PgNa
36nEQFssPh8YeGPTrrzgRr5f7MoSMtDb/QXArEDoJ4v0m55BKHqKs6pusUpkSv0hHr8vpdpZ1Zi9
ZVqM0kTvLhL5GSntYZLja8yQmJYppDEyp62r5fEmjdsXdaz8OSlepFZ3Of7M+3nMdRKREc2ZBF87
ftL8GfT/ra+B7NntwH5mzZmdP3SQQzNyENtj+trmTbGcHidfneDjgzBOkEJgp1EzbE9jxM9GSpyG
SNtsvA/BiUmViYMi8Kpu9FJZ/nV56auQceYKDGTgq2iBVMMVBHJX3g2IIUQztlLRu2xmDe4/OQCD
GIWplfqswU6s9W9huzzkUJ60ZrUC5yf4g8PyIZa061bUFwvSkG9aVGF0dkGZP5tu1TlwG5W4clo4
bcbttFzFE2LoiqFqiJXZfnezNQ2j7hFMaanVo+NsvKptomNAAiJldBoLY21HXt5pfds/bDKB4igW
UlA2sNk2XjPEuybNAdotZk84PTi8xTFHHUWwQp8y7Ps8l9ZYHfXwjfNl15HyYynM0db6WNTnAcca
TEciBjAeNLtCsL3RbUxiZhYWddKU83iTgTy7zJkdmkw1hBB2FU0Av3+w0Rf0/Jghp1OPt4HM0YyS
YC7HqRz8IsnRmR5YgvHE2UGeCeYMQn4yF2VqonPK77Cg2bq6NZzpdnBF2SqdFGIQvcOLalcvHg3s
wijYyhixYqzmYyhXuUBvOKOyswpBevRDgl64fgfueWtoe7etJevyUle/2ZlNBgUqIe8WAB2ugKS5
rcxoD62+h5q0yf9ohwkR1LyZwItD0WbAiHpj3FeisFGzZHN5Oaun+GM5X5o25nbUQhpv6WJjVYtk
tX3vDhEm7nmNlWsRuoGk7v9/LTYDE8XauMx4Xfrjrn5aHHBWJMcAj4LBrUzMSKTeX7SYUWz4cisZ
KIVpMiEq/vX50h7mRkjRwIDl3UdgBKnuQ9nTDurP8Jexj9wEA87O5f1cdY8zg8xZ05aiENKkQa5E
AKs7XjsDRuMS7igeb12M56uamSRTVGEvCQBfeCGb2lYw8/eO1MBDs4N0zd3lda0GXDISQCoSaIb6
JaNclUNWCvSKidAyHTmYIQUxEuhOcncg6KYuQbLNy519zRGouoHX8X+69RSRSYhCjKQcSgUDh50z
v9czpvIxSdq8Jk7wqlIaQW3fPoCr517iPELWiXzPDDNPnxnNbwHUM/QTJ5qK4LL1ldYWr+QahJgh
CKN7Bx1ySFQiA+OoXrRvj9pzi0ymy9n1L+7E7ABzyeplHGtCgbY15ILEXfYgWJTjNbWVb8EhPbSH
4Xre8OSTv2A5Y5O5b4dIDAxhAZevKuIP6JvrgVuK//L6YmzQ33AWTBuJUoHbCTM34LRywIaxaSif
619IwJxeqZ8QgLHEIECpocwDGS6sxA9je2PsY5SgG0feibfmvYjWIkxblr7pTnZy7WfH1Id2UQBx
t626wfzlA3KNaH2FENrlD8v7rgxMRE1Q9HODRuwkgXyWkYmqU5X5Li7Fn5cNfe03YtbPIMUsNpje
iNDx2rotUt3oCKz2iz86IlVG4Wp5fA2SGXPM9Sj1ZqVrcqafOC4yaPOiopZ/S44a1SOekADq7Bai
1IIlqQ4Xo3hexdyZQ6DM09DBczNj/KW0+rWUYkSSqBtx0G10JyAYTlpIYc+Nh5Q8r/77JRr5vHS2
fBObSibGOXZ6tJOHYIee92Yb2bVdvxmvIp6mYMq80p6TO80T91ygoEBwwc3ZpnGzK6RqoBLrVAJb
cihBcv2iWbSC3+95CMHxXrZNXBjCuVYoeUc2UPmk2mnEK503gMpzJfaJ31WT0FYB9pNm9NCS96Pb
dC79o3qUqMN0RB/MpzZ3roW3lQw2VUqR6jIlgBB3A2YqY1cHHSHEMlU0hNedRTgRw/pAyMdlc+J+
PcNCsa+rVqFsGsk28GnT/eKT3T8t97w327qLQnMQuhymjsTQZ9iNSzUtAxnt5zQrSyVoe4+uiltF
offjV2/8sMPA25AXajlTgmUpvkuae6HZxdGtqYRemN/oY2+bmgmS+JsO/faX4Y63QAbtogb8+wsl
M/1nppKyhNMFcqumvAUyMJcsdWhklKaVjuRhaMBaAKsntmrumOiXCP0EKx97yYBakLZ9O9AR3yFt
bbMJN3pv2HWj/wqUnndZrF/9v22x1a+qAYk+8oRUsyjbGleLV9ykGJcrUIA2XsCA5vNmYL92HX5e
nc5EWiQG/2lC2U9GW91pt8JRORT3CC8PfWkl7wUATMd4EtX2qYh92VdOD44LXqpTIDg7eGpX50FD
2S71E4VN6oKnY1f6fYhadPwYHOiUYGgrKpUCfoZe0g0PR9f5GfFy/c95ZLtBRrNf5pzqgwZXwjHf
TPvUlm416DWA8HMXPir+DL2GxAXjE5gZBeyRtOWNr34N7JkvwMBdoXXSLGj4DQ3KGZYkFM5skm9L
quyCBvzWs/ocz8FGi5V7LQtcQRe9qJMra9RlTp7nD6HKx24w6FSMekZCysX3j2JWC1p20/6pn8Js
LkHMeqzwYYyBqESTkxIippjsgg5WaSp2aP7U9E0g+0vphtVRybbLcHvZ47grZOCJjGqzQPCGjnY1
EJSylB+p/0+5U09BPc/LL/3hCv1YJANT5hhnmTwC72mPE6WSVZ4lyc4R7gqPGASyE3TMtD/i4zBy
zhYPSBjQ6lLdGCWq/2TUP5ELFacnzk4qqzfMxzwP/fuzs9vrQx3pAGFMMtbg6tb3lL9PBYtXcYcB
SosH+Osg/GGOOSSjGizGnIALXSrQKTJlTpw86vG9Gv+rocazsSjGQ5YcCRLSYeMCDdxg5J3ooh3m
jcvZvvUI7mM9jGN0cidnCQ0X63dsngcVta15FZfQyqExumxprR3Y3X+d0zpBzYdVxivEoJLHgNBn
9fCogd9tznQIP8+cxa2rAn3sIUsjLAfLGMZgKPMqcJWWeOxRidjsAU89L3Kq/XxV+oOlWtV306UQ
39nR3QAifWKTGg3KXKTh+A47OKAZi1Gn1Hc6PIpEW3LIJr6NIMej+INLH0TNVXbFEybjGWXuNhTk
gqVcsAdpCL0HaXgKpODJ0PSroUg3HGdaD4Z+f1aWZTgykkWsC4pq43hrLsm9kC53agOkWfrlSprb
1JLF5EXt08YxU9kNouD58k9YDfsUQzJ0FcXOL80kOQqBebrUIIjcxqe4tnFbaDry4tq1ZIJpohEQ
DSuSKRJWI2AxEahrBXa1daObEg88v9/Md/mT4Q6eusO4BJIzhlNsoutph+LPTrCj52lXWFC+WnzI
jVmZW1zx5m2+zv2p+vmvYvsBzDQOGsnAr8rfp2OyxaMFrZH6c/8mJpZ6LDbLTlYwMVz5+q8GyQye
6OParfbJPhPDdVWLYreICEI59m68iREx5gfaPUg1kblJwZXn2SdrjGfL6ERWl5jGK+C0TpH3pJpH
C+jkUN/weULxa48z04RGu44ag0g0tpFWK3F+SAvObtoeKb+B1OcOc2hQcxowccc5SGvA9ckYc8v0
OmRipIG+BCFB4ZTXtClS3pXuOFuyrTj1o2CL2/ZQvOsIDOmDVPRkUJUXtrzh587pTcNEx/gxBpKv
mHfAwAPzVZOo7Jp4xo8hy2RlGiYP690iJr6hgqi/mf77gOGTNearguZ5UBYDX1Wr79r2KFW8l+EK
IH4ywAQMS6zVpaYiYBhEwzW1KzH0FcxaS4Z/GYrozfll2wh2TEbNVcao2OfApJgb0go10F6ojO1U
SahYQmdVFNF7gcMQb+aOk6z+Wlehxx8zx0REJwRmGJmVgfBXT6QOzxjaKRm72mu16X/SmZvCvRWc
jPds+lrpP9mjNQ6MwNBywOcVJuOYjuNJQlSo0fkUxurDNA1vs6EvjpyEoi0kVb7VSLNYeVVpG7Ta
iByNrnXIQTs2QW+79LVNSKWiJZ0COVvZz6+LX5QQJzxEd/0Wkno7bhi9Es2a5pk1JlpqumzoQZ2B
y/Q9Q2avxxBeYRnO6E0Z5BikKxH3GzfkXHsaf7LK7LNOjDES6RrxWECeQfEKZxisCJjQiVZ8qLHW
8pW+UEUuWei6T32smGXtM9D9WswLbE8erdXRNGZ6FWxGeJXi5t6/hfUziwzcyKQcOjOEReXYHKbt
shmsYpN9p2TrlJzq8iFdBYMzYwzaNBKaz05pIjFGZi9OX7Jy2cu9sDUXDBRctsVxHpbAr0vnaR4l
AAJSfDea1riKnHEK/KtQfbYc5t4Q0Sbbhv38f6RdV4/kNrP9RQKUw6tix+nuyTMvwoRd5Zz16+9h
29fTw9E2DX+AHwyvsdUUi8Vi1alzIBoUhJ7EvfWcCvgNHg7VIWtbRqT+w9nDbAwuB8QcGlcm9KI+
ccQ3SO2LTGEUe9XGxC3e6YHLyp6Xd0o3JB5jGD9xXpOSNoPYE0eMQnA3ZE7Z7jJCp8AkGV94EuG4
fVmiPmKdlbk4Nh2WVcQWBgnMILmVEuZc/7I7fJkhP+Pi4ZoaXTWHKqlq70rMfN/nkCkVjwEI9yEp
CGEl11j3TMmyxUuJ3EaYeBJ/4oM4VR+yBDHMBdb4NDiCLSdOf6gg8cSvyYNPeqsOkKd8YFPKLH7V
C8v0SevL1ijbFgVZmbcGFRMlXWTJytv1M7bskxdmqDsQrIT9nJRASpCkkETKGVKNfyn65Q+sFHQ5
4b6wRrmKqkNzti5gTd13DgBDKmIyXpYY9wNND1Et7LGbslujCw/QncdK+JeT0gv7lA+FZdRVnd+Q
m6Fcn7m3X9Q7A9OFOZthcqFOhsHJL9chB/TCX5Og7XJjgOtMmxbiYO0qhQJSvGITVC/fOReWSJS7
sDQJ3SQkoJR0+8bhrRlKUBmeybrtQ8D4MbCUBzxg7Ot+s3gYL0xSF/sYSHyc5YjNavEObgRTVQXn
ugXmXlG3eB/EWQ3CGZKdtethT2ioSad73OeosFy3Rf6qH6nn12po3kxpCNtazMlZ+5tJPIFiXQ2y
uetm/rBRhihhToT/Cbvys7SpGsKlQzQMCKXe4AGSYWsWGWkvkXOy2lbL2/RlkNqmJNfqNEa7xeWB
ACza3Kn9jJERLJXByYDwP4ui90kxokgGlQluNSh/oXEbQ+gwcAI82yVHBE8ay+ByZPzH4DnIXLi7
zIdBMRZ4WU5W5wyzNTRmWwLeQcT2gKfBnERjNwAys7xEIiH3p5t8GaYyLQg1N6lAeEeL3/OxcaBd
BGlHHQykoIPb+MikxTvxM8fqW5z0ah2bm3BVAzvcraSjf1Pa8o1hM/tArB9F3RMyN4dKSior6gkh
zRm32sMMsTOid2GsWR681Pm53OxzX+bi22PQEiwfPl6bPp626+I3wYGMIVRuFXCjglIIKExXe5U2
IUBiBkQoxJPAerUtx9WvXaDukEEVS14KsOAB5TFF2pYgE5nEbVZ91vwvYI/wcCutArzV1w/vYj71
5eY0IA4cYCEnkld9Pga9aSSCgaHBFgxzwayBe6Orbq/bYxxdkbo+MOGVGD5ZJmKg1YQrMeUZK1rS
Rv22mdS94aNeHg89NnNSzHxdvkggzEus1km33H50hH1+GpjctqzDS0WkvqpHCNuT4sj4NMcBRiFF
q5JZWQ3r41ExiRu4bu50WCkASt719/FLY2Hq7wEghJMMMItvTsx28/Kz88tD6GqizinjrBChba3D
FFybYF5LdTINoziKYbU956DJblVT5fFisYpqrjV1TMoVRejyRQMkOOBMdfzWpOkOk2UP173p52dH
PYpXZfDDgEUIoM7vKUKcz5M0l7ivNTU1g/hR11IrZfF9LV+j/5zMcxH4IjjImuBHkAVDV2SSMa/W
3ETj4BZxuG4GRQexkHJbiVlu5jFTV4URE86R+8JyUMmyDspacoFntxg5Bzwjvf03tb0lZOXlmaHL
mtKU8qPYINeKHrN4HdzKeOCH7oQ0Ur+bJ7RGCIcr+yIXWN+WinrQozHUyQC3pbovHqdHUszIrHI1
nsS1DvXRo7IPjpCS34qTrRyVz+vew3Rt4l4X3zc18jRrOXzfxkluBBsDdGvueV4TNYkKzGKjagIo
vFG37GLqUif22wen4mA8il1ZncO9NbskZeed5kToQSACBmQFATK1XuCyJBEZEUSiYuOk1dnUcLjr
h2a2uAnJoFoxig+szEmiYiE0uTI9qYmspZvcZm+iM680p8bEGUhPYic5sLowi9WOiwBFRUV/Gsui
SBEEyvC2KH+JytHkktZWJ5ZI1c9og8LqlyG6jxhCA4QI2ZBIKHpagWgXv0kBa4CflYzQ/cF50KOw
IkFNPvW2sTuToVrkXYf+kmAZN3pvGXtgUS35HfLLD1LMJClgLZQKq2qm9m0Qki8qPwbSYPr67cSa
4mEkHnSTsBlBPZwTG9186LPZrZB+tMFbxxozYNmhIszMBaMS5ojepe6bRQwZ5bxcTSEPRs7WvR5P
WJk0XQkTszmehYacLkszfY+oBkQbTCLinccD97mJ3cwawVuYIKWP7gWrTk3SXA+dYYuRGGCrzWmL
7RS3rCPCOpMyFW5mX4wSnT9zCBMtS2nrH0mzmzTl2j17FJrpw1ScwfSfJrQEwygcQvTbcfghI0kA
Vdqe6GDIQFKTSN9v4tvpjvMASmU9pxiRTqai0NSPvKjX59g+OaFVH2J73BKgvuxCHsWK96xHBCMM
yVQYAo4SKMYRYa+GvEA7BCZkYBxZrsElEq5ZhGDnvPzKo43WKW2KOdRm7e+JBA5as2B1fSM6aD7E
KirLXzfnZiC/FQAqICSvyQvpvv4XhejLmKhQj0cR4pI+1IrwFOd2IQqlIM603P5jFJ1i2OTpU4gh
XEW0x+xQa8/Xj9sfinz/JGYKFaYkZda0KkIIIezlpTuuAnSZ/zpQ/0K1j5GM0ZqkGDzJ/KGHtSII
ZdfvpwJjAHli16r8Jmc8Bi3joYEMlobylDQIXsWHrDEJhospVCxLZz9Gsxs+HQkv2QSiVTOaNlEn
mOl/M2WAEUvGP8DOUKkR/kusRUOFS1yUbCkMHUymm2r02XGTKUSqzdjKxY97YY6KT0aViRpH7rwe
1doBeptrfl2goRWDWM+5bmsxMKA/KuDdoAvCj31M0qqMSEO24EpzakGmkmqMJ6i0mNZe2KA2Sm7n
NOg12KgccTPaoIvZBtvpptsXG2WbPQi7ac+916qHf91qjuJlR9GUebDnxJvoULlTZnFe8kFEZnjI
jnMuqlCv0UE5Xv8Si9f8xa+k9jjMxQpDAviVYpSRUYisMztZ2M1oSJn/myVqewtu6GOJhyW5x/is
9FAUB39qGEaWH/4X66EuHS3tqmbS4LPZBLhEchtaySY9jE+lY5zKxkRktiKXValiuRN1z/ToINWF
hKWF/kMnH/3m6fqnW766L1ZF3Su8H83JnGNV6c73xjUKgiDFH63y7a+RAFY5cPlJ9mWPZmMserXE
iB3sDdB8TnfZzWRYUCPaJPvSIeJANfSmVxidIYG2tFj9PdZyVepCCedYmicSePKdvuGeyHCbbCpe
uCISB5FbMZADy5nKxXKpSwRT6yXmRGFv2oTo5Wvb6iG3taf8EJz0NZRh7Bh0Ma0lC9Z01+4jaCev
GRtMnP/HVX7xC6Tvr9BCFEW+C/ELEMT1M7mv0INm90PB2AeilCtu+ZWxllhmFy+TC7NUjGo7gNrE
Bo0IgpEjZeZmn+1703cJ2xEmGcFizt9waxZ4gpyHa6ulgw4HkPUMLIwbjtNdVYfbTBOBMO/tVuU9
vZXdzi8ZcW65unGxVCr8xEpsDBVIMVHL908cODlIWX1PqMNmB8rKN+UNuOLZyDSycdeWSsUjLkqM
PJiJWQjI433vBRvtRj7opmKlp25VrBiOtHyJ/nOz0Uq1HVckxdzAHmY1oObCQS0abwyTrYnLuDho
TFM8TsosQEzPVZIHTszAr7FS4vfrq1kGv31t2o/ZE0mYeyOGEdELj4QnWf4cNxUonI7+YEUe94vQ
7ZPRLwII8S1jVW3V27Czq5XspXuW4ijjRqfnUkZVT8LeOH/bvxCNCjjJ/sXcHuM6oWdQKr4W8kqA
HTIRkDnJqcW6a0dH+xhR4D5wWcxcS7PNBsGL/Z0P0XAxlN8yriMPceWAeWreyW3pfQQptQYRbu42
fRLv86fBnezUMWS7ftXW5T72yl8Vw3vPdeQrp0Wj4hHHFVyRdvgd/it5og4PNW+ikeh2g5U9BK81
uunRg0wej7ZqNmdR6ehQoAQyv/iY/VvxrYn8m9URZu07Fa5KMr8aBnjflCGw4UnqacN824bBPo+H
zCyqeBuUBm/GYuFc939GeKYVbvVZmFV1Qtk9gTpJ76u22hmWVswrQaycum8YVTuW31GxSuKFJI0N
8vWVdB8I3EEYAu/6ilgmqEwpzNMkEhPiaMrtlL5F2fP1v5+VudAKthEod9KaxFvprgMeu7tJbkg3
Ona123TbO/VNtq7WHSSTcubcGmO3aHwcOKlqufCxtnmotkZY3xip/MJJ0naomgfUXFnyBqwr7QfD
D1hjfV6EwWEDoqkdAZqrL/6uR4+Uh2IRefEPK3jo9U/M2EKdSpaGVlSissUXLuXffvvis6bTl5TC
L4MRDY7Ti0FQU1LLhU69I9zlO1SQHf8FKlBg+DR1COpudDAYQb13RQQ4G0e/+R8jPS10K3adWsoE
AxKugxXYGFedq23YswOsRJd+YXfRNPF8eY70KBX+ik6ZBSYSk/NSh3spverp+tYtdxy+4rxOJUFR
H0qxliLfa5/nZ7Q7dtqqesgqU16nv8tHY5OVpryKXOOTY6TYy/iQC8tUbOEAC5biGpbDdXg/2rIj
bP96wzT9WRuQ3V5hJCg6FWqMQQ5K+fxt/RulfkrLm54Julq+GaBWBT5aaNKcHxYXzaNSLHtw6KEY
0z63nVXaeK94gHP/IjiJ3mm3iNan4NihvLuStzGLXGB5hV/WqZMYjKIvRMq5vDna40E9JbcD9BWG
F+VVhQ+1p8RlFU5YJql3ytS33JBKBKEg38/DLmhXRX3HcFKWDSoJkEMt9sHvSOpA9VrYpXgHoT5y
27mcJ28N5Hb8lnXD/yHmfH1K8psuNrLJS6FpSVe9tUvsYeolT2ACSYGsLg+Zxx+Rs9/1j7VjePEN
StV26CSMsyn9jKvf+ti0ksSUZLKUJjghye94TepFI8iQjrLDHUaEdmGb74pbgArvilOwLQEQ9YGv
xWgjmH8DK3iJt+1DAchGZYlmevJvWXCrhVD1/edRx8lvcG/L4vkA97bv5W6wSSzfjaDNRvCpzDc5
cd7vqeB3e+ToXezIVMaykasIjRmUUsEceVsC0Q+xYBuzU6DFjdbKTfimm/WN/N5tuVUFiVGQuFx3
RcaW0GWQvm4HYeBQYNcT2VLywkqy0/9mgap0NFHZiEmIr1rNwRoyFZuunlfXTSyUyL99SZU6syjn
gXaB7Jx88j0EiH1rRmuePAvxbGIydDD2TaVOLz+oHcZisW+9q30QFFkJrVmIEp8rNyyvXEDdYm2C
JGLwDgJ7mAH77iX6KNdiWMDa+GysRuidJytwGTudCn07PGB2UDQ0hX3cmFNk8js2Vf7PWPXdPrVa
oUzLSGvJt63dKkKXS/nFGQbDDX8Wh74boYJToMYK5EYBtzXExswlzKb2opWDGzYPP6/7yvJyVE1U
ZQMjkz8Kb1kAKLaPz4k5LyvpDzlEl+RuZKxnAXNBFvRlhvjQxdluw8Yf9RRmgjdE+Pvyszn9/6h2
eBsTvUvRzNYY83CZTdCf9ZHvpimHicpJ0UUfG5aL4kr1s8OocsfQMDC9UnRPqZjs60F3Bp3bc3LM
BPov7+TXwil3abQpAB0QFt7VUfEgTmFt6uDE9UqlAGlgPsimzw/amhvFwuR6PzenplFWEp9Km7pL
IElS1IBWlSkAIn0Dbox+Dt3rHrAc5y/2hnI2RWwyGQMWf5V+S3ChD3v9iGe13dzPe7ZUE1nxjzB/
YY7KSEFCqdRDhP1IIdeo8qDCzUcGFfHCmxB7DpkOaAbArxEmvrvbPEGasyPzBsqhXVevDTowPqYn
neyUeL2FYe8GM7j6h9qbBN/EnLRYXOKXeRo8NwfCWCUJjm9S/8q0XdiyrqmF5PrbAml02iTFkLOP
sEAj5A6Qcn5O5vagpFloisbcmxjNcSF0thoC7tTxeWoOKjAGnL+Vw34Tyqyq3fKFc7Fg6nhXvsEJ
GN1COf0ke/Uaml+ExT46MwKy6cVYn5c60co89KiVSagOdtVe76sPOeYZmfbPNP/796WPbdyGsSxi
B8cg8gpudKRBOgZGfiNMxinR2iPYnXf1VDDO4kJW+t0udRZLo5jjosGHjNe1O7r+uTEwtqaBduGv
3A4cHTkgeQvP+4E3eYBIWPGStXLqeFYKlCfIoOO5nEwewvMGj9MNS2pzAcrwfaXU81Dg6pmrAnhw
CJHp+U5/9a3aTu8xXbzSDDvZG40pnFAvOkIzy0YH6MlYZfZZgNr6L/HvwnmpPDdJRVnPyDev7Rn5
RAhwLcH8a45/UN1pxXqSk4X9iH8X5qjYNIxhx+UiHjs+11uZcuzHwQz52UxriOWmz4zFLd5+X9Zo
9FoPxOrcDlgcv/E30irxZuD4/43fLCYSF4aovHZIE7XtwQHgctW+nj7S4MDLHmMxxPeufDqZCjN6
5AMSTCgGVLnYC124yRt/g5rprpLFwMSBtTVlHIH3mk1hjt8g+rXSI8EVquBopEgJOU1dB43BqnQw
dpQGtfmFNGOCA0/J0Z0c8PmIzvTWeGRGyjgJYDECe1PtGTaHqXnn+hdhfXQqTA1RXsYtGXiDOI1J
ZH/GdFNNH9eNMMItjW8L564A8RgiQlF/JgN6Lhmr6s3aVyrmFNpcogc44DaTBby//cAWJf/JbwwX
7EGMVJT1yai4M+UlBN9Iq2VSy9vOB6+VOAQosUuSff2zLfSYv0U4GotWd+Igd+RS7J/Ldb8WiM7o
fjqkkAsAfWG8Ip2sac2hx5uulXvOZvV6WW5JBZpxLKukThFh67mGOiXavCAXxWuitrtE2Av1NDBW
zPi0NDptHBPRB/c/KvHBUc13AncnsCjGWSaoKKPE2gwuU0SZGrJTfvUw5qE5p4/Xd26haPpt52iI
WTumqiL1aP9gUJYQwcuVScTQakfbzJAuvlceW28Ae2e6Y7GoMG5fGqZk8IE8FgP2DAWhnbDS14S5
MN0wcZIkUl6JpDSmrG4mI0gIgI9QgvXrvbRNPMnr1it5xbrpGeFDIVt68fSboSWV+1CzcvMwPulD
89jVwcv1DRPJFX1tOVQA4RWum/r/H9vLPzMHxbJ1/uS/1If+XnaGX8KT/kIAqCM6/6XFvdT77o4Q
f5xA15wcWGF5+Un1dRnSlT2xMvy8IHGZoHfmdYHRgo8RnNwEO8Oe+GQdCiqBKTWj07ge+bDf+vbQ
PPDc7GksAfgFnNX3Q0GFk6mc61RRcA2ATgssciCD8MgcUr3FVCT0hEdvemLCghhuSpfjWpTagyRG
8Vm6w1N4heFEW1yThBQpIRu5wbiG6FpIVk5SKJKAqZjzcw6mMDISotxqFmfVv5t1BRJoYx29X/dd
huvSw0xhAjXuRodR3y+OUg/Sm7YBcJkbG7Pi+9Tiy+CYjxGj8ctaKvWE6kTw7IQjUpY5vw9ixZGT
3Ezk2ubG++vLW+CJIW4jKaCLl3Qd1DTfj78Pxb4sk+E2RK2zPQYbca15kpPcsR4ufzh0X5aoY8AH
AdSSE6wpxoVagTZpXoUHMloju+MrWz/uD2+1L3vUgdBE3Z8UMhMPGrB74pzhAQpndvKA+ieBLVjR
enZQJ3zqtrFj4D0HzMz/9HFBkf/94wrCzBcxQXORWW9lFYIDi4Dm2H1LcTmZ+P/FCjQP1CgpoPvh
z4sdHMlONoSyfXIENCoCSM3M6+CVUOGQHjTo0J6So77CgIPbrFvgRq6vevlC+fopJGhcXCiDX855
X4uay8WdLfQlsInOdQt/SAAw/Yu5dlRGVerOyiFiFOsDvmuDPrvxDGpfK0OJ8oXMZIt2jYFSskwM
arE2dDGUS5LBQw4RWtT0Z/YbFL7nEYyM9XN4X2L+vNiM7+q99hqtG5RH2732It8yFrtoE0xVgiyC
Ow+Sa9+/Z61KBpcpWKy+9z0A1kyosW4Bk3ObXQ3RFh6sYkyposX4c2GTurC5lK/UUMUFibOD6Rg7
f2nvxrOs52TnTnJM7vvbiKm0s+jEF1apWDQkcRCENd6POkjwDS20GuExyB84/U4YVte/6qKTXpii
ghHXjDkKv/ioWRkhBg0Y8JHT1L1uZLkMeGGFCkGguockfITHDKEr4KIzLVRmBfu/pCnKDYD0rNPH
2Dma316seTHQZ+ycEPVuqgVOWzp1iSuqZNVlGH555tS4OOdJ23FxQjo9RBu0OkXbeZVYaA1uWgwj
WJJT7rvA/A+877ivvj7pudR5YVVTujgWBrxFZeinYSYhvyOt/Q5TjDKoSlcc635cvP8v7FE3MfRb
2roxzhm/79VHdDz30S/ZzHaaxwNrHTugasT5Kz0W+xXxjR8584Vh4sEXC+26SpKjAAtNCohvRJs8
dxTwEMsr+WXkX+VaZewn40Sc88sLez5Qqn+R5061gX5WZvrJxDBxdolra6LCShWDPGxocUvJ3ghS
KmFFdGRbBxUv9nAd6/tRwUSMSyguo6t1fqrpe90j+eL4Xq96zPqNFiHeQ80dxct/QSbLCGTndtvl
twSFf8t3WKdwFz0KqTs9KlgqkQRuH6E4NHQQ2SBdeu7I7PaSF/aPT6wIPGH+g4a2TL3A4yQThIDk
q9rB96RVv8WjCoDcfPMvxHGJ71+zRd30suwLY0sqKINFuDlCS9hyGIPIQGgTm6XHPPuLn/VibfRZ
FLk47kkdKtz5p9nublvdLB4AQAAvcLrKT/lbfRM7uRU9MeI4Wci1hVJn0fCLKZdB8oBxhHpNpvkA
fHOIZF+I489qoS/fGhfLpC78ENo+lVrCWmuPkhVhYiZy9HW+HZ6jY7eWt+wXKtMkdTCL3E/EkACp
CTtlBwbTBKJ6swPqcUx3dFtWHrUYay5WSJ1NI460eIxx+05p8puv5rWSTqxC4jIS4cIIfcV3SaUm
ZNP0orBifzbBuQY1cCi5+veKErhyE2K413f7OD12wbs/fMpDthGDbj0q9SZTI7uVI1tGIzpoZSc3
Gu+6Vy3en4qskEkSSZJphs4qCvUoFVArEzMHDQeLRzWpCv9TyP2yQucDzcgTjWzkVERrQ8K75wPE
Vpg/qJl5/3JWfmGKCj1JVIUVTyoQhuQIhpn2pgCONzJR3GZm+rvqrFBFayxGX4xNWsH4mnReIBmK
hn4VjJdCaJbiaNZ+5Q3J6fqeLT9iL9ZIhaBQKBO1JzjUxklFmwg1cch5JI9/To68XXusdG75pPzj
JOeDe3GTVEjmIr8j5QeAz4y8dyqJpXK1mDFeLIkKN5o8E54wmECjnrvXmmxbaz6ktiYM1KZaXdrX
P+GiOQx5AryOxp1yxgZcrAjjGoJYkCqOrverWgv2aRI+FK340g4All23tVwU+zJ2jhEXxtoh8v2W
g1fkzyOGfQh02CysyDJAG0VG5aAZwjhwi2nHxdekImki91MSzFAyi5R+lYogFxgTqwg/gdXDHOdH
LHpx9nF9lSwfoaKp3kqoSJ8Z5eb4MzYMR+Srh+smlj/kxbKoYBoUYghcO/x+/IgzK7slxQy/NMfY
ku/BG3Ac1j664GBY+LxumHWsqRdUUsCRRBV2hwS1C1ne1Fp1qxrVzPIUxkekPaWYhqyWZPLi/S2A
+iXbBBtSITI8ETOVULJijqgyVkYjlSt//PuhlmVPLf/B4WuGw8v1r0d2/mfe8k/0OJfILty/lzF7
0fhYFCe/6dW66k/y/KFAPjR5vm5oYfIBz7Iv/6C52tRKy+Kc0EKKXg9yT9UyZptH6olCRbWrwNZq
VXf+E8fkyWMaJvt6scQoEDEERgIyv1EQUpyxWIXKOkMzCPhTq36dX/nEglBGBapK1lln+QwVOSM+
SEpDI59XguqkAvhaNDPkdpa9RDMUXQA5h6ZRZzuWI7GYfQSwLhwhh1ENvJUIKS4fQ2alCssNUeXL
FnXGDVSdQYKJ5cieH6/11xE6y6AHqQH9m83ptfKgXQqKFBCEVJaMVklk+Z2VB8j0WejvP+zq10+h
jr0qFbEUVMj0Gye4kTfA+j7NiUWYmGSTTIYKYATEcCgr9WZ8bXpgSO2gS9a1BMDQ7gr+2ZBOwX+Y
uyAn5Z+l0TNCeiiF1UQKNC3gLP1OsFPonQR7zAgdCH1Q/MoqIC576ZdB6pUm8vk8lmQANa4MU2ow
ByH0jEvvD9fDlw0qLRqMpBGV+Lxf9a65Ae3HVjqXuxs7WxsbeccTCh1GzCF/6c/o9mWUOvq13kR6
I+FLEoLd/DP8ICQ2tdPtwM54Ylcn/5DfftmjjjsY59I86hDjpEPxNn9IbuaEbvyexlbiNbZgEZiC
Nawqx2B0g1g7SOUUQiCpEnhrUHUuBrOJH5JeZX1LlgkqzuiJ3/RCjg0kbSDNre+BEfSaZzAzOr2X
uMOKddTON8K13aOijTImhpAXsKgchkdphS6+k7ZWsI0cFIU2RHFrRopGmOVD3mpv0830rt4wlUOW
07WvPaUCzRTICQ4HfgWhSR/e5gPoP257cLoCDaLLeLp0bnybxGbSmapo/4vGDSPk0HTATa71vFqT
DLUwJ88/ta7uocQPyj0OpO3NTWgBQkEknwDXjF7Kk+BBpkYAu39gs+orrJ9Cvd90o+nTLkRm3sa5
E+ejOXaDE2o1y9cWMW9fEdCgAlI/i77RdIiy6bpdlwd9rXjlDdoYzFz8zFt6xcfoYYRJTvM6JM3N
xml34efwpjwLkVkfm9fpJr3XfydOASCs5AmTCUwa4MbRUUnN7rM8DYeEKbtLPPrar6HiVdbUCXRc
0C3P9Wg69D0iYjrGs9W3EsaockPyKm2OTBBtjDYjVC5u7cU7iNralg/9ccwRQZA5KA5Ig8qjYAaO
4bQO5pWyFrCLf/MoX34uX9iltporQwFdArgUWvZusBKgwJl4/h0hWyAEAaxAuVxgvrBH3UNhy5dD
SQqv04ZMRI2rj9YRXQLrYD3MlxvnF6ao3YSMTd1DwIzUl9FcxnlNPNLbZZcAli/XC0vUvaM3ejmI
CT7iY+vmGEQTndTWj6CedpXNmZRyzwrOy/XAC5PUjRMFaoQCJHIGUtmF8jdG/zH1dzQIEaY7gIOZ
ncgv3uYXJqkbCHj5ussDfM+htKTUSm7rg//SDaYemkKyUTYFLiEmCJAR/g3q02LSt1dTUdPcLo3Q
EcjSELIH3V2gdce+il1ZGl6iSZ1NvahZMxDE9X9EAxUT4bKAIqVAwzYHHdrqOqE/IRAvUjxPAfGw
8IgGm0/82rBAsIsX/IU5akdjVcyCdsTJGKw2MuOX6gShKhBog+DRf5Z3OI0Pwuf1qLP8oLiwSW3p
KCa1nJMj0tp2u2vd+Vg8YSR3rbnJqdgrEPDw5ht0DE8QGsY42n5mqSAto9gvfgGVZKSVWPsqaTjl
OwPd12ST7dE9v2tG09imLurCBHRWPk52bLavfQAWgspNbP2m2rIwtGSt17abSjQ4KC0luE/RcPYB
HZIlacX18QEIB0cM43teylvWNctwMBruWTdSlpY8wgbhvSSUC8JT5BFNMoRDjzWfz3AvmnGwGcah
U0UY07LClNW1pDMcmPjnle9HYz65IKs0jeRJUZebVdnaqB724uTqwuxcd9vlaZkvp6FBnr1shO04
wVTj9GAAJmga8agCm5iukgOrzctaF3WNREpbpEWA+kXdFJNZjKDMzsvkXiyHtaqxiIaXB68ulkbF
O84vArUiEGCSeqUud9MlOBZAz+yRZZKzQLSjSo1Qer0DcsYEDLLchIpCTV3KGk/IQCpndrnnGqEg
2LToUOqdBeYe1GOZVxnj4NFYTz2WhloekPqMIDE03PwQHqJfRMOZoE1FU0D10lbW3TurhsFaKhV6
ptrP9bhE/zmoNVPIW2tS1/+jo1IxJdU7qU9Io3AAXTUGUO0K8YzHJLEE7loWaJaxHhrriXG2v9kT
lYJzmjlNzChSmG8DkoheOeY0xrOqIO4IhnoCX8nNNu7MLIxWYtOvNKlxRBWUR/LoZPNkxb1mhqxp
W3GBIxLVma8DQsM9+ThphKHFrkHSbaVDDSnsU6cRNDNSMyuqj3pilvM2+TXrdwOPhk+IRDbfgM2C
D+9KFbpCyaGNnKB45KabqjrG3V1hnOLsyQj2vBCYOeB4g5sMmG8s3tPhRco0q4qeksa3c27DQThu
fm+hvToFgH00pmGcRKiLCDdNdKsnh7S+SceVGt8iNWk65EXpbjYwNbPTc2hEj2YkekZicYItHKF0
wGsm1zyHw53AJaaW45P5eyEWLTFeReJBa58n45EDuchbJ1jhuI4mM5hWTbgRfd7KgDnhOAvztn0R
mI1kz9XHkO4qAO4r2xhSU8n2o2b5KHnUVqb6Lt9yZi+v/fozaN9b6bNE9NDlTTKBBdd4H3WPG0Rz
gBZAaIezzc07zI9xgOihqDm1dhjsJBFTtabfWr7/a0iOKof5MiSaereSdU+JDp3+W+cbNw4GE5Rq
FgoxnjQgQg02Hz/oWgN4LIYr+dbCJWQ17TqoVhUknqLZClAR7vapesuPTh2simSjT3bWbgN91wS3
EyY/oJoioiMq3clib2qxbvbTcxU+FsaDXGwi/Sb5TAPCL/5bnL1Y7cyag+J7ZObqS5xIZj6u1VB2
ImUjFqHZFqdmOqXtSkD6qHiztOHbLf6vyjfH/LFFzdRwwV0gh49hvu2GQ66+cpxoze1NLHhFMJu8
EJscvwlap2le6ghhuX0feqtAqlZ7UetwuhNPmVmrCJrSW1LY1Qw4yVRZjbIZhs+hiMxUe2iTVw7q
KFAhvK2CVQ9mPf8gdA/C1JlFpJkBBJdDweXCewUcuVW8KwN3LN65PHLF4fcA/wz530WSM67WxXT7
IsenYmKtcFIrEqaiJAGpR5RsuKb61Urg+yvEdclVGOMMO3NK6sy9HirJvXYtrNDvwjFHSfY8+qKC
hXS46arnpH65boMVIMmfX3QiIMEpTX4BUEPov9XiTaGwNP1YBqjLG7PxRhlNiE2cjCJFvRpkViuY
9Zmo6znvxwBalrBglI2lt40Flh0zGlmcNX940f7z9lGph4FY8HM9SLi4eMU0Dvom2/Tv8jF7NvZE
a1ux8lP6wKJzWe4pXIR2yvmSPEkUXkGmJfoQllBQvSWlRs3SXsM3+bm+IeoOvqXY171iOb/7andT
nid0bQTdbR4Zlw+SLvBpjkJjyUZs3LdSH5qRFvKr6xaXN/HLIuWHGItuZqXDIWuqR59H5JgEk/M/
rhtZ9sUvI5QvGtnAzTHpB+tj4mQKZ7Wzd93CMn7nK1ic9/PiPKkDH4K+Ck8KPVFOLVj8TW0MMbWa
7vSwd6JIPI61YeeKtut9yIRE3Q24nW/koMnt0OgAYphyM/WTbd2Fr+hP3OS9ugfHhXX9Z7JKXOeu
wcXPhKi3/BcXCOhVnqGJtWrNxpY2Amh/EvtfMJ4zYiiNLYwzMSslAhsi+ewEvYDH4RWVPKBQqh2B
M4rPgpM68nuEgcZX1muFWRiiUs5WLRUjCPGAUPciGq4EwalZ8ZuJsTsb54eVRP8hUvzjZzRVg5BN
ejCRQf/YMOePwfmLaQkCjkVsNgVG7Zt1gcldptgGy/toBocmKLhIUlGkHjZk6jxY/R9pX9pbJ9Jt
/YuQKKAK+AocOMez43hIvqC0nTDPM7/+XeXnvh1c5p66ydMttVqydDY17XmvlULIEfRjPDHPORq6
U3IXH60jChMPcgyFfUSW37dfZBkKB/1/RtRQjMUgV+rRq9KPb7XUSVBs4rXt8h64quXFX4IsAVze
NDhGB6iSPhqyomqSruddA8tYOqH+qx4rSW5iVyluJAh2xhpWXWl0+FQdq2sHePA3hjXdDi1wP6ou
u5C80N1EiKWpKkAMDVUX43k17Qo7MxakofzVp34GGLj5HiWek3YMD39X391IE9QvNUMl71dIS0/s
Inbt59hvj+whv4E+8MvH8CAd1uCG65Nzs5EonJcerWOkkXeJS4Cmf82Z/emgHdJbGJg4dhgaZOsM
GJsMmNWysHB/8mgjXTjL3JzSvu8hnTqq2yVueVJbB9jAttODrbBw9Zv8KfUZEGsGz25cemH4kwec
Xt/6ZzguRxmS9X6KY/M9gm/RNItRWyO+h1eFOUJxjlFdht7v5HENsivEC17hN3fVbeSrX87ftF2j
uBEteBhKGeMcKB4O7V7MMnNJLnPQ9nNTGxGC/rVQrlyL8j3k56yeQJ+6jX2AGgbkUD3ItP3uM/0t
TAz5YWJTDDpiPbZG3FwF9WH7Qot/rPTH+X3b9Vg2coTqFJjje83khfU29+ses6PsjfSFxFBLDkeM
7IEov2iLzl9J3rkR5jibn+dXsW+rNssQXD1NBw2V2eBskidM+2B+4pAA9QIUncXViBmHOZgUT94r
s59l34gVFA4rsmjQe5wSIno3vbP94boBaDz7th6Hnxg5BKD6cmVczZlXX8SH7vK/vPXiMF5MNAAp
8By7ViTuWD9kYCI8v7O7KbzNCgUVs5ZW01sdjm6hod/VAVFfgep7zGIM/4N3+L8TJugP8HylROFj
o73xxPTvZdv5oX000xeSht55UfuKmxoGtZlpme8nu3EdB6WP15ifnDWF1DFS/dk0EIE0TelohebV
KvIquikJD/ZdOOu3VG4uN1LXIhoJgeeBQfHiifjJZfQ9Aofhf4bE2yA+yFTyrse6ESi8C7tVG6Rr
sKMpwMs4OTWFtmoDGZDB/i35vS7hHehJweax4AeXWc68fskxZjNY17Z9bciM/L5i/C1KsLim3YWT
whAnp2peOWY0HZKCXHaZAU1cy0or+5Xmzf4J179hJasJSCffW/jLWxRx7hmqVJNTSWos/4t1+b0u
4e7H02ynVYqHxruADJez3mdBBM6fkpOhSaTtK+TfwgRrmXfjXER8eggQaVb93UK27/zz2g/NLPxD
UGQ1VUswlvVQkAXsUP9Zzupx2Ale8jSD8oCU36WsHfR/MQD/yhN7eQYWdivw82D/b6dDRTApVAUJ
6otw/6K7pD8xkM0Px7qUWLb/5UX/livYTzqnfZ7yRrj4hL7FL6W3OtD/tcMHznQ3fNae9W/nt3Y/
PPq9tWIPj5bMixFOKx4bJlvbu+LLekoO8zO7K4/9L15KPyzH1seEm5c8K6e/CwvBMUZMm1C0HQt3
p5zmNtN4t3Z+Wp6AwanOAJTnBDyqr35lz92t+ZT5Uld398ZikIQCKcHWrfdq80Zz9v1ULpPyfp+I
P93Up/aUXdZ32X1yXQXDIx9mZAhJNW986u4s1SkjV8O0lqyktesubT5D0AdWHZdZxcs+GKK6VJLG
Az77MzVjiXXab6bZyBG0QZlPhUb5pMY7ZSgyGwZmNTtQjWeetJtmV6NuZAkHamlgOqgB+IzBevN2
OYAlwPbAqhA5PNSu3uLaNX/xAEomWHakgoro1WqOTYN3YXT1gYTDoUxlvGOS4/qUwphMM2m4lW/B
GZJ+HdfbQWaP9rMFv7dPzFbMZsLMhdf6SQ6yP091VwDJQ3lf/wehuT/02an4qgKgTw4Yuh9xbYQL
DkWh/P82+DxBn0FybMDiieAPo18+A2Ev2GAC+1TeAFTk/9BHut+Vu5EueBcjVbq4W7F03kcDjjSa
OAwY4etx+Qa4Vm664nsrcuijPPaVvZB3BPGNQigtkA7WdqmjtRokg6C5jnuAmij6IVXvCdhoY3Yi
gxXUteGZMh7qXXdns27BB9GMjvUtRYJKn5izFM91dbHQ16G6hmci0QSSx6kLCicxMz0jwIDzY/Zq
V49dZHmp9SLHouEX5VMiY7MkQeGY4Cm3iIGjDK/7K82dAqCKu4vPefgyT4qxJdtAQeWU6ZolADDg
3kH11OPG+saF/j6uiK6z+oDGKNQL3wFoZeOvsv0UlI5adsTuMmiELsaQaTI5U/7toUrbw3kjve/O
2TaxbIvpoEMQnobJrGZmPB9RXs1XCMyArav5g48mRagBWRi476ZupHFVu3kMhWkZ1FTh/aSn926j
y/ZYnAADIUVG2PXriApieQoUWZWKTQKDqZbZypPQHOSmAQc7pwPho6WIQZ0E3Rzn93FPgYOHCW0B
FubqbRGt2LR1I7crXEttelyzW336MWcSX3h/SQSoMrapa0hSCkelmbWe0Boy0mHqHaNPfnakfUgt
9OdMmuHqy3KMiHllpsVlOKeXRTPcxEn6FEcyGIhdZxLx379fIhzjmpX/M+tuBMpLdKOj9ZOz2DTI
2eVfzJ/yuYq9d6gj18ww3QRIaHHpnaY3xjyABdmOy/tF0R3gTXoFfU6stwnF6T8/y60wYXWDFSXa
kiJy64zOXcDtN3X3cZf556XwXxEV2VaKoJuHdLWsecRTaMLooh6qo6FXD+dF7N6YrQxRKWugtDYi
vpIDn7czL/NbVOGA0l55XYmeptw9L3DvFegACTMpswEPrgvKeY2V2VJAg+7HLfo3R/2hXRN/TLq/
OSEDbwDPSnt3tD+qkbaL5pUQrIvBEb8EIn7smUY8fC11W5cc067btJElBmxNP2h9Eme6Xx0GoGRh
nicGlHMOyCzOw41OXD9Hb3XzULqynMjepd9KFkK2pKP12Ha49Em3KKfQjjwdQwFeWrEkiCwYWC3M
apk94D8qXsutUMFRA1eM1c5oWUEiYTmAucRXJye6WtAuVgezrPd2f4UU8RlYIDTkcD+e41iwdMot
QFjaZT89hgMpXG1Z1tuJ5SMoNTFrcmdNSS8p9nDTKS6RqpZqqiaA5T/VrmY0MChqiLiUwx1wkN+J
mzu5CdrbSgo0LtNiJtE/pRYsxAzK0qU6Xt/szV+7gONzLlf1fSIdStxdkqEZumogk8E+5VcLkyqR
ClHEfNXX+dCgSUqrAVplvmTsoGM2E0NMEjW5o8DAnWSZtgpMQDB5CApsniaQy0QKUtl9+KpO1e1a
jd/P6xPuXgkn9UGEoL+MslSSaLUhoqnQulaUtZMrMHdFFwbJkNwrxfgtzmUNhnvlqg9ihWtpjk1j
jDF2cwFxQ7hkT1WLDSTUG9YntQOBT/89V4NFvaJ4hCp68geFuZRd0/COmD2U+eSWCkVb4pvVlm/z
2DvROHvFcMEM/K9hP5B8/taGsjaS3d0C4B2/BCb75B8sRRGSiea6r3bgmwAPCOm9KMu/r+gZzLXo
C0qf3vnz2euXoboNqnHMJ9gUPA0fH3ASDzkxY133s2ZM/V6ZDR/du7ObTISioRW9kctaGEcVuBv+
WoB7mE65dgDcSMq5c+oLC9iSN5jjLb9HtWp/Q9PSIuMt2bumsBG6zgyDWZ9sEtPVwoh5NWxpVbt2
lLnXW6drwjqQ7MWO8aOWReEUWaoB+D/hPVQaXZQiZbqvP9RXzXqwXylAzp24dNQ75Xqpb8vDiNlP
R5pS5K9AfCVwOTXkL6kGbnTBTthGMarVAsvHq5nTRQpOMxCQVkHaO+QG9DbcRimn6EGaYeMOpygY
1O8Mkyk2lizWJrop6sJQgwbgRXPjF+f8jP0YUoPwtb1fjokqUTl7K7WBg2PqACIlaMf7eN2UqNSs
dcJKTe1tSh5GAymf+WgmsrmbvTuzlSOEfYAVbMIQvXrY0endCIZvJFhdBvTYxRkcKXbU3svdyhOe
UV33c8is1EYWDeSJK9zp5BB7iuoCcZjPYmjHwUCvEM/MRLI93V0rXDaLAI6TETFQUunchcVq6T6N
v+iAbZ+LWeIV7q6O4UmYGgIyvI+PpxaprCs60tjoOohNt6xUxamVqfNLmpmXZKzWm74ZGPIicyKR
zO/DpwtqYlyAAkeG4Np8lByauKJjr1K/BfLIhMxdqGRei6xrMV2Y4ReJAtix9xS68F9pfKc3we1q
aE3aqoT6Wk0vuql6ysoods0Q8AdA0D3Nel87tdVdtmN/VKf0WNH6zylPGNVAXA/3G5ZZfJCzHlUl
sIh1P0JHdp9mlxUmN80huUyT62V+iwC4TtJXybJ3RnUZheaD6jHZ57C0ttZyjuqE+Y1CLswhPhQh
2sHpI0YPnAwgDEZTuz0pIVna6bCz4x9ECzs+5qStzByiqbO4q8dHR43Tf3xVGcvxnqn7IEtQ77Vq
gqEWqOBIPJkvxRfbT74j6riZ7+ObxUu+Gcf6J7shJ8nm8rch3OAPUgUPSCuaLjXq1oYmSu8Wd0wd
LWiv8jt4Qt33+bm+VK6HwiUKZvDRmxpIbQt398/JFzSuNuRF0fbY4dEArXXpF4FRO7bLJ52M0Wml
bBg7L/bDegXNW5IhWY0wxmWqFwfDaVeVgUnELnZCYJnUlewG7aimD+IE1ZRkDB5TO9t+0S1Pemf6
XVEFOcoMrpKjMSqKyxtad6pELe14CowCe5HCUVeRyREMNrV7NvalEfqpeSTZ1xAKUDmevzi7+7gR
wc91o4sGzSrzsQxDv220Q8d79JLeaRpwaI135vxyXphsPYKaJU3PhhoUdACgQbSoqhgvWKryjvZ1
9+cOAHYO2QUk9gzVFE0J4Ge6WWswtaA3jRMPP9fuH7XJ3Dj9529W9K8ckcK+ZXZRjPD4/US5U2Ld
7UbFMyIp1un+Kf0WI1yEsrLCIi9TBUnK9squnOwyvS1+Wrqz1A69J+54E73Gh/wn+Tu8yu1Winz1
SZ6qWkHRLPNO2Ox1wQwWgMbrgMQU+eTu/H7uOBkfhAk3RCnUirYr9nOpmbeCcj0BQP55EfuX8Pde
CraAULPOCMPVaIeW+VVjYGoqLkZH0ebm8N+J4p+yeVw0YroyqWnoG+Yye/2YfrPS6mUMZ1mIvaue
EMq9w2ZRBC8fBYV2mYZtg22b7QJlhii+08rhS6u0madG4EXPMAmjxUySH9ndyY1UYSfzwbCUqK2g
g/Pxp16rj42BZmqmFs/nt3HvUjA4ngZSMe8cfx9XNyurXth5o/ijaTpq9mUij+cF7DVbsK0Evr+b
g1rYZM3lGCl+3x2KGyBa3KaKC3DtoLoqmUN+zNcJakaFJFG/uy6AzmP0z8DixGRMv5pzxZpWwXzg
VzhfTjvLfPa9oiJDoPevCMEtSMqlo/0MEd0BIfYBZdTb8lidMB57Kats7NVsPsjiSmyziVk/amVR
5VBSjRG+ZLZmnKKZ9McwG7tvQ1WgpFJh0HCsKPrS2DAHoVay4PxJ7gR+CKoZ3GsEf4jhhW9Icm1o
hxwYDDNGPkuzdzTrdgbITVLJ2s73cuaWSlWkTxDQor9deNx6r47WgHo8dDKP/To3rk6W1x84dhPm
JUAYUHnnF7dzXyzdoHDcVZMgnSK8cvA5asaSrxECdu1BqVlAFfVwXsTO/n04Q+Eh0FZR1NrCUwtH
eqiytymcg6oq3Bq0SOcl7frJ26spuFStZtWhEveKX/2yAt1rS6eGIRt8YDUBYzo/hKnbfU0vQlcK
1LGzj1ikhWYfmweyolsVKq069SEeRbUu3hStmad36SDZyT2HnCHZaRMEWZAjLC9qrNUaSwhpuwxT
kWqb+lMS3di6/ZZOygXJrcWdqfZlUCYZmNnu+n6LFp0Ss16RUq6hzcwF1NrW6zS/nT+73bWhgmnb
FlLyqmhu+l7XMWxZK75mPhTdl0a/jLVfpLtugStlhbkvS//vmTeGFik8M9x/MFd81CxL3zIzqyfF
J/V9GB8LC4hLyp0GfCO70F003UhchN31beQJTnFflUXfaFhfXpivlYF+rIy8akvxpKL8BnMUJNT0
QkokyotrDDGG2i5TeN8jJQaIfwdYIes0zm89YKy7RJb83X3hvOMMFXuARYsjZmmfUjI22MtqAC8G
ctJm+DKDqbirZdNsu8vhN58ix2wSMclQ9NmUaga3PQXaxTFfOlgnTQslekQmRTirphmTMWmgsYrw
OVID0uhOJ+3+3HlRvDiDaAKdnzyB+vECqlMYoTOoAg2Nkjwj7DyFlgxsf+dc0LYNVm5gjCJDIiJ4
F0XDR+Fy00dj4N0ymxeaGt70PSDa9Em2Z9wKChcNsixNN5jGLSXf042ljjHctCL6Mn2dhs7SxJgm
X49d+BgDLimWeTm7C4MWxIiWhmqaeOGmrBiNoUOdF9OrXp9lQaFclyYSMcPP81ppzyIjpQVGR8Pg
ikmcNdOayVSyuOYWWblNjtmhBghIMF+AA9ptG1hk2dL2mmJQFwSTDhDooJ7EK15p46SHSxoFfTaY
V0uUKm+lro7XhZUPV2o+WBcl2vEPKsp7d1piaAGx8vYLWwrVSzpDleiPPW/PUnn6lBoIBT4l+FEW
xUaPcRS0qbH+ijW0r6lGthxyS4+OepMBF6Cr7OMUd9F1apoA12308Z5GpR1JXuWOxv7wJcKrrLUM
FlVTYP2SrHuu0yz37LIEhZORjEer6tVHw9ZLJwlVKXrwTprxg5fE3/Lmcqe1otEqg1/GW4c0wDQl
qKb+n+q2O6oHkpBERSGN6qbov5dLbWWsDaMggSZ9XT3ethw/lP8AIiP5uh7Ysbi1CkdG9bnXaPBB
LH9wmwVqep3TRUcxnLdLYzLP64nbpHcAoTm1uTPexBeWm16lrnZjZfeyRN9es7alI42rG7aNdYsc
b0lpdp1ZYXt721F/EcDEjEf7sa88QHCVR4BwwXnj6DvLJRBM5m/g6v2LXv8PXyD4qOgOsLpMxRdk
zC8w2mUyWb5l92A3axR8NyDWRdZYoaHCVNbbfo6uZjXx1UXGG7XXHrVZCWKJjydJh3LWusg2QR3J
LkYd6L0hRqxWd/7Rf8/uKJCTZC3KUpGCJcuHutYVOAfvGKWZcqN2DpALTvWhbFzNPvVAanBKVzb8
twfQ+mGlgj7obUW3bYTvvgX0xK/KS41pEBCPBZ0/vIwX9aVxx3uzOZ9DgdAUfVvK10hKCbZjxT98
hOBfpUydZ6osUTDZxlvVpz5cf0lIv39zbERoNmPWp5DeBoxMMcL2+irgUsr6rrK/m/GrxM7JhAgK
YIR3V2QgqAjAwR3QLALiC1Sqb61d7bEywsRsH91Uc3IqYwLYbQWZcbYqzBkYCVpdv011vXOonhee
5MP4Bgp+BTb49+qF6BvNOHHfpTHvpVRdNbpHrU4FOevojodUu6azK2dm3DM0W5GCMhiithv6PgJh
dcV6R4/LoC5zN4liPwSyuTYBw6DrfkjWKTsAQT/MQNprCtCA+wo7sov11ABN3DZwFAAf64CCeigD
vXaiB9mwxv4F/nd/xcCuLZa00fn+aoZ9q6qgZUUl4vzadveT4f4yjLebmthA2bRlYmQ0xTDMOPvG
eGtYv+wWMDfK1ZoHSyapQ+5u5EaaYKuTrizWKoIFXUxU6EfmaNpVaMuKNzseqKUzBs5DG9CYn+L9
rI14+5gZBVGS0iOGqQ3f0GA0ShID/JQuxeH8HsrkCcouT6Y6VqIEAxTdfJxT5TIZ68vMzg95aTyf
F7V7IzZLE1Sa2al6vwLePog6q7lSQE8SO+qimJJGB5kY4ZxYEi2VMajwdNBX/8aqyHiYa2OQ3L39
2/D7nPjfN46NXiLSiRvsW5nkVwu6UtIxvZpHyZ17d8o/aanNnvHj24ghPbhh5gLQyVqAwcTcmU8g
BCgdqjr0OfYyDAlgyiRzxiD5tpzWR+BwcVC/vzg3E7Q1SPtqeGWCplzncspiEscBUx6S4tsMsvbz
AnbvIEJWFAPQ2gou3o+LBIWr3ipVFAcrMOf6DtzzBCnZB5rJoEH5D33azd+C3rPCm93sizzNohBP
2CgAEIFBhxhTirO9OiWaqFI6OGtFD9n65fzydq/KRqroxvSh0Y0Uywt75iXry6J1/jzXkk3cS2lb
+kaM8JLJOE5qP2BxcTKohwGWNgtxYcz+nnbqgcTmVRHV36NZ86bakLB1SIULb3tOxr6q+RFa6kBd
1hB06IeJE4JMrCHp0QDCfV1113MzX1eT+V9usPDiSdTl1CjTOOjpz3b+ZfQXyiqtTuyqlc32Cg8+
t8KpzTH3FGDweXGnJ07wZX9Zb1RANYL3TzsahSOD9ZbJFF7/XC6pvvSQWQ/hU9jOx2qWYd/LnoTw
uOsISI5dDHuTDkri6US97If6S20Bh9EY39IlxdjH+gziDvf8o5AtTfCFjDpp4Q9haa01XJHZvmtr
djwvQvbuBLVSWP3QjGMSgzhgBGlirsc/LK2cgrlJleC8qF0NZoONAv3XyByJSSqKLouumKAi5zFc
bhabaZfgFVzcOELb7BivrWRpu7u3kSdcDKvU6AhlFgOV8a1ML8hyf349++95I0C4FpmFEdtRpVFA
HbCjn/KHJHhnt7yXBXl7PhxqYMhYosRhaWJ6fiiLJNZBCRg0FYsPSJdZ4Jebcydi8eqil648Duuq
3ZdKp54ka9y7H4alIfhRkewj7ym6jTUoCtp1rZpDbfjDLx2MfbV2aIlbH2d3hl/caQcNnc2ebAhu
N/OFTAx66JH9YpbYX7zMcVEvFuRy5qbcW5+NO3qPRMQx/SlL+u0tETUPZM4tg1hMBAKY2x5/yhC0
A0akdpoBo9mL+jONU0l1fTfTshEkDpT0owKuMth3v37heZ7h0ebRegSkVGDnd4CFC1vwZ8f35Efz
kABnvJ0k5m/vRVDC59Pf06riiDrBcDhLTFg/M3zsuttulmUJ9wVgSI2aGNXCkM5HJ0WF79LUGgRg
cABwTxfVKms95m9K9E4oEtwY7IOUT/NgFZmbZMrwFApTCar+rbGeh8k4DDl1x0XGYr27nI0w/vfN
5V/AMjVmDBprKtCnszzVyepJ3hffkXPrESymnqorQc9xFIS5NzxxFuLccgoKvifg7l6umDPyZN0X
e0ludKv/3kNBMYYGSReFYlmt1171J0ABetodiD8P87Ucj+C9HHBuhYKWHBeGnrQZJ4YB8OKJgiPs
RkXfQuzTG8AOt4trYKmtk99bphSob+9poyCMkhVowRlU6McD7MBUHWEwIg6GJLJdpagHVMcSwNuu
VBKEyCQJe8qskSYrUghB3N6OJA6MIXYtKoNo35WiqWgvwQsG7qHwvoY5N/I1ZEDkSboTMYsgM7Og
WlaJpd49M7aRI1x8RatBM7xyrc/RAtBemy1B+wBC5Uw5anfZyfBVQBhfRsZxACfFV8mb4L8u3pit
dOHU+tKM7TgtcD85b7ubAxwZcPQhLqkeHszJK79wXm76dl7snpFF5gI8v6gKErSTfbwrJEnqdtax
ZkO7IP1LChZQywxQHL7qcuOg2v55cZ8TtzAFmGFEw7aKEtenvHtttUun8FWOgOq0IreYHY6HDZCS
9cdSOfHRONonInPC3lkdP2wuF4thWp470eCKCVdoBjdglMQQawTJF/pg3sZvHbjWSxtQZMpPhHuG
315kHqrxkdP+APC1i2D5T5sC+TfYBiZXMHxg2KJTodsN4JgqfANB03jKeX9l1F2frhAk6PAyua+p
q5+K4h2t8lWzM2wu7UcHADhHjGgTiTn9dGMEIfzvG/Ogdk00xQQ3ZloRR9arNxFU+MEqi5kxZhb+
VNQuG9dv5y+ObGnCPU2iPMtUDW4tGyJfqdYnAMzKwJH2VsaZZ1AIhdv5yY7rZlO2YYuVMUB/Vylu
AiZ5DXaVdZGrg9V4efnzNXHfCy6YvjOKosfzMjW6gqwXW54rff1eNjKKlc/eOk6L4rJBbxq8pCxo
laKv594Gh0+QMAuEXhjMBOVodFNoo1uEk1tMbwyTkg2VjUbvnRd6vm0NPTpoXBbL5V1RTMlcQq7Z
WddaHLp1Pnp/vn3opNGQE0Xy6dP0R9EBZL9fuAgbmnHS3Ln+U5JBvnkmY/DFMVT9aaJ1TFBqSQxI
qMPy6zyjETBMv55fxN6dM4GkgBFy3n0ntmSwqWUlmsfjwFb6hyRW0FhISGDY9aEyxgt1zi6ahP5p
GhTL2soU0kGY0R1SI4PV7vMrI3lVc5nHzR+jqG1NYhBCKBoZPmXtlKJiY9XX0HTRqN9ErHwj2WzO
hzVe6Y/WJmgVXed/aiCq/2gx2f2nOZ/35eHWY091DAkKrleU6+sUJhPPHyxgk+ucJfzR50/nz+2T
TyIIEbSgXVoWoKAgxKoTJ6oLR2vvRyLL3L2j5XzaSQ3XwqYEFlO0GVXdmE1oanFAI3W9yta+9erI
nh/YOjRgixrUu7QEJv1MOgWkUZMdqp6O+3RRk1JH62FknMCpNbvgGJhPpDWi1yavp6uiNOrA6uZi
cJqxXfwuK1FhQ6WYBVGet9/0lpRXXWHMjpqOqI/Tgf7CYMyCsrxB9F8D1bPWDRuC8c6ItG5eqDPI
qJPEn/LBlJib3Y3WyXvNA81eYkg85gZ4usI6CbR8qp2iBOtkSsPLfln/4rGbGLPEnUHPiS623aRq
TPOJNThRJSE+8qmRV4V9L3OAPvV14OJYKoqqmmUBq01UyOMUr9laT0mQwoj6Oug1vFHNKge5tdMY
awR0J90VKlqHqVIfkS39C6XJG7PQAsY7mUS9HOa6XU3VmKBUpZZOl4NllJUS/fI51OJrpJaBFjMb
Po8YgMwggU6GGUotG+YswCxv/xaVJPQUWqt36A9Tg2Jq6DHtktS1S7X1wjiL/JpN9HZNYvp8/ql+
bosXPkeIUpo8smncjMiqBAtmhRNQEyYXnF5Y9auvBedcPMkyOfwnxXcLw843gaFWJ4YsxWCU7VgO
ULGsJ17cZ9CA5GAtbTAvdXaULJCXCT5LA6iEgXuLnimhjLD01dxqJpSRepEc89v2eBgP+kG99GR5
iN1loS6Phjv0b8NH+uj7Wamh6DmDOgqj655a1wr5Vg6vEwslK9p79GhIAtwCRmhtXVR7xVqXZl61
SVAacMzN2huUR+C5Sd7C7mrQ2Qm/yMQsp9iPm2HmI0e6NA6itZpuo2xggYFa7rEth8nLc7P1z58T
351Px7SRJ9jddJq1MrF6aBiz+VWb5cvMkte8Nx/LGhi+E/3nvLhd389GIGBjCBetmJ9UZ4tYYSCQ
R/W4vV9zNj/WRQnjsC7ZrRpG5XFM5/BIoyY8oHxc5E4VS5a8t8W2iiFdholkmDHhwsRRGnVTCm1n
x8sLsya8taH+MRnajREaf2MqtsIEm9yFY9dRq4IwjV3S+pmR1F0aW6Ld9u7mVooQiQxWy4yIDsCk
URAW9Pd5clvlueRq7sbJGynvWdVNlLXa+ZDptcID1v6kXyaAsfYtDyd0sm7jo1p7+U9ZWwbfHvF6
2uiZRRLCRrpdNIBV3FbqouLRgYz9BYPNbp73V2HTX7VqchOWBcAkSCVxf3c3E2/chNJCckfMQk/l
GtGugZ40KmguNt8Nrepko6xTePcaYpIGxQSCIaVP6ji1+yjJQ7z0Gk52Cihk9FNG2qGksURz7UoC
LsV7gwZ8T+HCd/kSIoScYV+petfHI9jlNdfMYXViib+yI8lSgbMDj4von5FX7XC0MUTTJ4FVhd7a
Wi5vlcqZ6sTg5j6vSXYU1wdR/FM2l7FH6FMXjKLQ02uYvs7C1m1XdhuBduVgjQSNsTJVuXMXP0gU
tjGBTmvaBYvTexpkrelNSTY59sAmp7DDaz03ftl1L7mMO8sEaj+sNf8Ph9L7uMwyWmo7ykkSkPJ2
MpPLpf/ehs/EXi6r6df5Hd05PAyO6YSAfoNPFghKZA0TkAgkTRKgSSl1qjINKJlgfXoDCGzr03lh
O+EYNJ5u6rj+tv3pTo4ob9pxhOMzSt4QMk+v82iiqjv4BcMYYlneIYx/1bVWplGMzxqFzxoQ/Mvg
WYu+brqikpvFEKzobxGCIxLJxq/29lHXEWXCvKgU9ZGPR8Y6RSuMBRI6UgVsjV5iLb9ZOvUiMyLJ
Lu4tZiuKf8rmEXRx2+kmSKCDhV22ReMAAFTyzGQShEu/jj1jDcV4tKZEzjQ+rI1sAmlH3QJ35fd2
CRayyIwQ2ETYrqG0LvQCqlZjd4YmW4hMjHC7U7U0kjgfELMR+9gPIOgrW/gW1en8vd7fL2DiIfcD
x1dM6lqzraeajtVAuZdepufgiay+nZexZ4ixZb+F8I/YHHsRKnbWpzh29YJzi8zaITr8pNfxF46D
mjyAKFJGBWfsrsvUmQXNoJlUJOepqzDuMG+RYP7BLN2ZpZczYZiBaPP7OM8e6nUd/LyZq1M1sEM1
GqkTxnrp9Y1x2bchUFub4q1dO1R9ZiA66kbkqml6aZrNjyQ3dYcRZXGStq09pSzNe7UsJs+a+uKq
mMbYG8Y1OvQYSXXIOJCgt8bOm+ImcolNHuJOi92oz0aQUM73BYv/GeiERt0YlQMt0f2xne/yNL+Z
x/m2NKxbNUK/7vkD2X3xSF9pyC1iQFacVckwhGEmyoLNUVbrlFVYS4M+ACCw2DdGCrSy8+J2zwLp
WRsYY+imFCGYUsDOzEWcKf4cLQ/qOrx0oSyVtCsCqHLotOaAtGL5OFeVREUgiRGfPr2LyvZyCaM/
9xXww79FCJc4ndsor7UE87AEI/ShvtzTLLuySPxoR4PMW9h7/UiiIHSzkUdBjuHji+ksJTYWUil+
WSYX/VxcjyBad6JofD1/NDI52kc5K2b2B9JiUBuPyFvjxp+Hn1Zr/IXa365GqByRNo6QLMdgnpYm
TrVctpNEw8iWIZyNpSm2GhZQMMQO78aFOCEgTBaiSvowPlc3KT8PlIV5CQxtLYJ1WToW66FF04AP
evOBlwZQr8qhxaR361j/0B/pobyOwHEJn849f1J7N3wrWjA7Y2ouI6lYGkRLHjl5/zYUMkyWPbWw
FSGYHFDyah0bkyz4f5xd2XKkSLL9lbF+Zy4E+7WZeWDNRaldKkkvmEqlYgm2gAACvv4eanqmU2Ra
crvb5qVGVXJi8/BwP34OovytMYWTbPpq/VMuXi4P5exq/TGLS/0nKuWIfG0rQ4wYuQKbL9ErfwR5
xGUzp23lX1drSVOG3HqFbIs9x4UOSNStxNUBQ4o8pdxo0C6Lb5PWQYWKeuNG+nHZ9spqLVWhxrxR
sjhTshCH6SNn6tNYxWug0PnULN6aAFehUAlsjD4zHXw9u2Xf9gI0GfNmhKoy9NbN1o281MWd5vWf
6c1a4uq022yeT1B+G2DRU8Det3BKkYgjpdNEFpI3o4Y0+OSVXvo2oKMXLPXuEEzQPS8ezPfJAMvT
GpLt3MPi2PjCU1VRniayyLKw6W3JAfLl+yTUa2tmc5B6+m426Hj5C2t4NNyF1yKGhJJVibwLJL64
G1MwzXIr1lcux7OH4cjKvJOOYqM4aZXa6PIs7KzaIYbsUwCS9OmvHLkjK4u9guAiT7oMVmqrMpwp
O8RSem8M0d3lKZs9xMmWRJwHgBWqLSevpBHIhAIivBlym7LsF1WbBDFJM5+2aAZ2kiLudkMZgZpr
HDrlDrhRZXP5A35lNS99wcJNxmxUaJzjUMz4Ew3BJp/hCcwjQQIVdXfYx8qKYz67gEdjXnhNqymG
idoJDUWuHEjLfKKUW6KtebNfp+vCyKxFh2CeT0NbGRFG1olectsoMe/bppMOjCrVpsPTEZLprQKG
EwNk169pNuUeywqQkdAINDZ1C17mSWreSIW3nmuNRvTEompCW26jbVmbFEE14HjpTNbbDWcSd/W0
F7dFT7XdwKqWbQEzl3bjMGJGJUHvy0G56gYRvVVo3Al0jTVvJX7NBuyehh+bVYYHJO/eAHEgnlDs
xqvsWqGeBbIbN8ZomCNH1V95Nhl/rMYyH62qwFCU2OrhkCm4VBD7OpFUgcnRStZ0s89tdnTpz2gq
5DlOOKFTDk2rqpOycNYf+zcnNPSzVvs0z+2vYzPzrX3sIMDnN0oSdrTCRMi58qCoxU1saysn59yN
dWxmEdqYNC5ji+Q0HEbpLS3qnzxFA9Hl03nWBkE1SwbS/RRtkGRxByh3QUN5ghTHqFjI2mh/Wv0O
txTwzmDjAT0p0iYLt10rkmwW87KYeRuWcR+C0vN71CoHuWCbVLUDuS5W5u7cEoFCwbTx1py7vxcX
o2J3kdpJMNmyylWjR8vW3CFdK2TPrmvpACwVMIeZlXTG8X3dCMM0Fk2pwYoNKMg4tldVU/7UWf5M
KumKpHXpAKkSXl6xsyMDAABsW2BCPmliBaS5ruOkpiGZ3ppOC8X0yMo1KOuakcUOt+VkVNUqpqFd
vErREy1eafF0eRzndh761P87jsXcyXHVVqyqMA4tuc5zdqdO9YqJMxVbZOeIRhQFPBrgUp2HeXRQ
s1S31X6+CAZoiO2ZIJCcGJrYAVbkzewZdRING16YkIwdmF90A3ESW3qU5H5l0ebBfN0oXz9kMZ9Q
s+xLnjY0lMrK0YrvbXJQ4BFH7T3WGu/yxJ620IGK5njUi5lNU83WzBSPhpkTsIwc1jqDcKonTAPK
1J4Z2kDoQhkGuluD0+7MbX23LntwuoPmjwCyAVIfpn2S7bHKjCVGgW1Ki5+F9GykbzV7vzzQNRPz
DjtaXT5IvLPFbOJXPuiGxUUQqWvTeXqnfB3IYg+B8xcLnTEU/CPbRywVog3yvR/JVhr0Bykabq2s
yRy9se8vj+7MWwmG4ZVxlyEUO0kJqZGilZGJzauF1i7PnP4BvGU7/XoEuFv7xt+MWQInWH1SnB0v
AOVgxtJRL1jWrkBXFw3GbFZ85JC2PQgwVr/mgHjPGoOjVwItU4fz85q7+Vv+Of1pOClGreM9D8cN
FrClBI/eSRC47lsa6k15b1uIRgbWrfAAzKft5DTCiAoIoQXszeKAmGIY66zCaVSmzOe4FZREcUbl
G2h6g8uLePbcH1laxL5iiEfQnGUYzdClbl6CPN4aJ2eigFcRpcrdtuZx+Bdsotr564JA4L+4bXnH
EqURmEHWfiRose+K3KUIiZTCF5O2MpWnNyCWC1c7UpaGqpxg4pBDqonNOmiHtql8xy0JWfE2EptU
qbMNTom+H7j4jsxv+XB5lOfWEOBFgPGgAYLAYnEsdYEYwkiAmAe+CeQKIZrHkbCQNnH/ednQuSU8
NrRw3WqukHSoLJyHlnlotXCbrnBaAhoOzhw7XYuW18a12Jtyods04hKuxbZzB0N1ZQ0kHHL+aBXG
X/CfSFZAb9aehS6XqTOZDEymOadhZhoODp7bap9YYv/y/J3Ba4AZDfc8cqfQP4bs1Vc3LZDbhsqV
TtGs2gFMGO3bvGKOyIrtEHdvWZUAj2c1njVF9wNFAHrZ/GmYAesgaEYeeu5dX1ZT4MqmpoptEFs1
/T6mkWfZzYqnPncGEAICEgpiMEVednNPTcdtiNFAF4bntdPYiaPGsZu1+9LOhKsN8b6zq5Un7pkC
Dsb1h9Ffs350+ZEUrpP3ZR5y7V590dyZNT19KvcxSP6sMLvX3fV3z5mnPBD+YIcHmhAou5O7IR4J
tbouwuY8GABw8Juh89KD5vU+e4xf6spdSzGdOw1QzEYkARoRAG4WeyeDiFEKBrk8TEjGPwqtiG9q
oyAbZg+Gl9QxWYmdZq+xvBlssMgBxKgSG+nkr3u1SWtwU0kYYNnqHvJtbmYr+zS1Vzbl2WHN/ZDA
D2Fgyzp5mk/joLdYPF0D8Uue+mO/18SAlWtW9snZAf1haUlKIue9ObagQg8jvb6fNAzGaHxsnr8y
b0dmFs8tkZFGMKXIQ2pkO8NgAChTXzPXeqjPnTTQWv5n3pZs16OoLbsysR3s3EJQOyHtDoT8bTOW
QSy3Pysl/ZZryVo1/pwHQ7ssQX1BBq3mCZqdWnrOCmZKgZVnN1lLtlYZebjRnVTGWyK5RwFt16LA
MIBQ7E97L1jW8R+UtQCwXWSySFwOFTXkHKisRrxbRom+opoma3S5Z/ajLqPgjBq6gbhvCalrRvwH
sAQI4ZptPsr3yqh5k0QDm60N6Mx+hCU0TkBRCxD6JXJOA8Ml1VKSh5p2V0Bkpof8p56u7MZzzvGL
lUXYNVJoEWUNxtMHUuvHwHpB9MBEXcEl5tPoFT8Kj9bemmr0masGSX/kAcCGDYLjkwJ3TQnpgCQN
u3a8l6xq3/E18oIzwciM0NfkuQAJib5FbDdORMRJLrAfjCoERMQXNjCdFdlruthKfE3z5exqHZmb
R3x0yahlKSQrhZ9KhfKz0aKt1aNiT3oa/oVtfmRn4XbBO1iDMw/uI2HWwRR4HEfEv2zi3FAQLAKx
g4w9EgKLmbNThU6RlRahpEuBVFDXGh4Kcy2ddi7jMIdU5oxER/v5cn+3kYbrkeLA/htXQaBv8Eut
fPTYa31YI6o5MygYmitAgEjDPy3cw6BXPVfBIRNSpqDVZviuxsOO1O23y3N37t5HN+WssTGX209y
TjEjfSnVeYG61txCCvQFTu6mdztP9tjD8C1Z2Q+njAF4AR4bnB3W0cYTatskg6zATYT9VRn0m8Yf
vMghYL/rNiuDO+P8vtiaz9yxrV5kDD3HiKS89jmeHNretrZbBghYwXpngPwELcedP9muvFmLb87P
rA0kmYaHGroKFtuSjIzKYIOekcQgWSnuy6By9dhJoc1iOdLP9aLdWYsAVwIxp2LT6MuHUy1ZXO/p
r7VEdugHlDADpMUgie6W9xVEI1ArvzzB8/wtYioots0oaXSXgAZiMb+QeR5HTUVCAVWSF5nG3DEk
ffCyYtzodLgpmZX++9b8nw/xv/FndfvvX97+6x/480dVjw0I4/jij/+6qT/LB958fvLDe/2P+Z/+
969+/Yf/OqQfDXKNP/nyb335R/j9v9v33vn7lz/4SN3x8a77bMb7z7bL+S8D+NL5b/5/f/i3z1+/
5XGsP//520fVlXz+bXFalb/9/qPtj3/+NncA/8/xr//9Z9fvBf7ZY/L5N+c9eS/e2+U/+nxv+T9/
k0zyd2CMtLnnHDl/AH9wGIbPXz+y5L/jzkJqEIuEo/4LJ1pWDU9g1fw7SgOzxiYAufNzG/dpW3W/
fiT/He1b8/Mf3RPASqFG9p/P+7JOf6zb38quuK1S9G/987df99fxXtE0NKrbAPXPL0a8FxcOrULr
jci7Jg3SvpR9a7CMbzYZ+VURNT3QwHT0ala4KRtcnXHlKqrZ5DZQabi1mJrfcSOzD+XQZrvGNID2
6ncUOXkjjVxFzpLnAcpZYLUVVVAZXbKJlOJVppP8TrWkeBJTCTEaXWLc040y2dtZNeUOStxqGNmN
7dlNPjrFtKbtvnQ+GDD6W4CrnnHB5MSz1tUUsdRmNJAFs/fEUiNoGzJ0anNqQqwyWbkF8epenEYY
RAoPeHj0UoMidpney6TKrmgFHWQKimO3rs0eNb9WgyhmFaODbrIDURavqgWEGzJjqBDrIBFqqbg2
JjNkCuRqSz5XFl1NLZ/ISDd6pr1Wde6LLn+ESEvuFoo6+Ezm/TNey49j1z5a4P8yG1K7pLA7jxXT
rujUXTPI36MJFABtVu10LZMctOIpjl4Dvu6kubanZk/BOWi1z3pbF58Qe60cMraVr5DaclSeUFdq
ULPsNeMpstkVhGhDUA2ojglRz1yXM+T1LPRk5VdKZX5EUFQci350pBF/D7zX9EG26/xRmsNQLVLs
e6OyhxtRtHcTRWAgC7jkmk8oVEJ1wUfXpfWeTBxPXclMHdVCEC4nKNamPAW3n41uU5Wksdc0urgx
rFj4Jo7ArhfNAX039a4hbLzXCknxkIRj75WuZ6j7KoUXUSNys1jG1jS5Sg6FNKR+M0KrhXIIpCpR
mrslOs9QsZesK3lKhkBHK6hfkYZvGbPoo9UptsdHVuzAlqVYrq301xWjabHiyBVr+f7S4DzwCoH4
nIxUinJCjMeEZeNeToMopdaTWtdDYCX1Ninbp0aPpH3cQE4HIM/S081U2wGiLVXo/EVaqYN6SklH
OShbWXO0doo2pUBjXGyoB2lA8zs6W3tvpPGhnXiLA6p3ga6L2o37OkZpPLoiZUSJg0qiujWtKrnS
x/ZbKdirWjZ3GTd/jLoKFvExf07ayU/QwxBEYuqcYbCijcXZndDGa7i/OHOmTliuMsjsGoCJh7YT
3xkVpUNAyORwSQPHb9cLF04vg7nUS6Ox83Ug6AGOHiBbayAJgUzFq5rEmkMjgnTuaCuxA5kaeius
Tt+iwbIAIp0PH5TnTZBkxHoQ5gROIFW6HikD8rRRd6yg5AESCeNDKhI1c+Uxqw5anIP6srXkK5ka
7QsZKAIudKJ6ctx9VEPNvSialC26Tl47hT3ITNkYg7mzWgbBPGOsHvGM87IEcSe2xiHNE9VBO+1b
l9RZMEKb0S8b9RnAxd6pteiqSiYwoXZ8j8cMd5UigfaRIRDgiQISdRY0FCq10JzBLKetlmVgGZL7
HGoB2MUVq3N30glz674Uu4JZ2qY0UXTqRzvfpUUlueDblbaF3dyQPEoPkZK/AgeihXKsNi5o+4r7
HHD2AMRo8R4gdEhiqwoFhJtpACTU6UPUUwmNhsW2sw3uqRPnTlfPvG1Tqftpa+hOpIBbAyDpZ2GU
pQtiGvqaAM/uAGhBrioeK9c0klKnVJsxhEDAlqakAEVFOgToQN7SiH4fK4AsLanQvFqpcTR761VO
bGSbIrdps96lXfZSxzT2ZtfkWVacu7KwtK2JZjocUusBRP7UI1kmO1INLcqpSaSNWQyNbyvt9zRq
Eo90OKw1z8xQQiJes8ctN43OrdReucm43L7myVA5bSR/wBn2V3qUi+t+RopMtixc3mjVm8SKCF0O
rN6Cdmqtq/3kTONCAIGHgieEPPe2zm+Mo/BXZ00KxnueI4NyU6axW+nMqTsMNq+etAJuaCjo9igq
+f3aP77mT0yaCgrmqGuBLMWa5fO+mrSR1YskTU4CFTBn3bB+piXZttPPqZE82xJOVtgrjD4nKRwM
EYwKyM3ifwi3l+jd1CoTVZ3yLAAN352qc4capWd245YV46FSb8uOHkSHXAF2weXBntzw6Gq21Vk0
FcZBuz9fyEfz2wq5GIHeywMNiqmGlLgTvx9V347XiHSXj0EMEXCyX2E2YLAnN3s5EcnQJNRAK1WD
YI+N7NR1l661Pp5ADoF0wJMT3bKAVSBKW46HqaPJiF7XgZRWQTLtcwRPndF6Ex4xdREw+7HTx0Aq
8y0K7G5m5XtZqW6UGK83efIZEPiU698GUa0ggU/0vvFhKpmTdHhIzZtrETtKtpgGKS3rQK/kHdTp
oEaG7jvaprFDKvZJ4sktmvGJs9rhwnB5Z7k5OtRrO0FccpW0jdcZNpIb1U0z1PejAeZoGUrfdWu6
eSzutBJwfJbJYZ9pKK2FkbaatkIw/+WlNI8AN4eOzWLOxAiLc5H3hZV2rV4HdpXd9n0/K86CWk4F
i76Fqy+/Yy0O5zQi1iAMiDa0T+KC/dP7FR+Bghf2Kh5r+KSv+zXreoZTb9QBwirHHmLYA3buuR1/
XD4Xy2fhr8Ee2VnkluIW5H18mAfLXgaOSmi+N2obohe3+bAWuZyzhbmdSRDmuvKykxyBP4rpMrZG
qyfXU0MCqUNQkSafXKF+Kn5/f355fh77Nzzcz6wkSL0QYwPfgpfWMh8uKK8J+giDcaKgEeK5FB/i
0arR4DKfi+q654214Q3iWM0APkOZ2jKUwDPhmYV1mBLDM3V030rVExqLwc2Vtd2ezkx5kmF+Lzp0
O1SdjJZZKAt6bQqh08gCyrC2sh3hnHm6mJjTCCO/p5JhPUE8r5zc1O6FDR6GdHwSBqs9mtIepNSI
iDWrBa233WfXFnr5XbVuKzgPzdzBURdeEpMykKnVb3IQoHg9Qm1PgTd9ApUWWLSZZrg5Lrwa/OPC
7O8kGdRiE9ZVzumd1iLQdiizDzatlAQasAQAmLgjIQqGOHt14yH98TDU462o5GDgfKup7ZtZAcQP
ftE7M+V3TOuvCvwLOSvv8CL4NugkmOkCNtXU+hKRXro+CpI6QpyU+cWUbhNVf7LU/HYk1bPomhts
s/vI1L24rDNvqKpDPCDsmLDsBu3uxSj5ca6/l4pchAYnG6rrbqsWe30YrlNueuDYupYyaO8Y5YB6
/UCBbtb2dS++mxJ5aTIDbJpNwrxO6w1PU/LcGVO5dtsSYg2TighFaojl1EklX6ET6Z6rGRwKKM9D
NSq5E7XTC4CZdRAx9mqN5X5ik+GWNjinUzWSnW60PxmHlmfZfx8moHkoAZac8Z05ZVd5p+y41tcO
hD+oP1K9dspaeumpwJcYJR5Tk/Y48czL8jIkI4hN69azIVACDfvMdOp8sh0m2tJrNeual+UuaoXh
MMOYnB6AN5cWo+pm4EvH1mJX5iDvaxRdwGGevfBE+tGANMEfJ/aijLpXc7rDUz0swfTplMgruKac
3HYmBN7l1i1ysi8RXbGcQFCRhHBBO7tRH0iX+pWCZFvS7BVIozmqOqCyY0i3gG7dN63klSm5axHS
a4X5FNfjcFWh8d6xhHgox2kPSq5rGttPxG42CW02ud4/TgXaTSVeOkNTIa6Tto0CCHAJqEepTE7F
K18eq81UVoprWeVHh97swsi/C6aGhqD7nIHHtq/oRs2KymMCD0vW3laJ9rOqUWnt6xtLLTxRqdsc
gmM9ma5JDk8cDzKSeEoRQJH1NRoUD008jSMSJZiK+o4qeoPvwbMl1X6A18rFPb6l3bBtGmMzpgkY
uVh3ldrtJutUKBZIaaBlKfV6qXyO82Fjp91OKlp/ktIHGy9CVdRvvYZXZq+OkFUuoh2Ks3yTWrZr
S2IjJaYSju3YO7kRb7Ux2kCPbQhUq9gkonkxG3ow+x5k2Zp1b9ijP2rlDrl+H2+Fx5pJHqnqMEEk
6Mkk9eQyv81McMZoErBzbZV/shT1ShmIOZ3samhJYo8oJMhrTGszpI1TGnbm0Ia0kL4x7noA/fA6
mmIkNPStwdubjBoCAGdTcxQpnwnIh8FJCRWO2WfPpS6eTBvMPQYv7mdoiRYZH6UQKfwlTqBEaQuf
kPUeh7KZm/Gqek17o3xu4ikNul752YOdBP3UheSMspVsU9aFiME6pyZTtR8b+RnvrcxpUWZ0WKPQ
HU+t+lCB08Uvs/ERiRPJzXRyRUS5R/vd65gNRZAaM3Ea4VeoPv9IINDujoNkotDPdznLPnmBS5oN
YGCx0DMwiUh34qiuDhLDmx3fqW+qtKIuuq6Q0mbjz5yzfWHLV0apHhgzH7u+e8qRDXV0pYPUC7yD
J9KCuZmIvalNNrQGYEjK1cBgeQdmIuPKps01ftNW7s2nZtDQy609EGVyk5yMBx1O4YalyADoo106
ohretcF4QGcDbiAB54B28N4d8kT6DhXEN5bmjUer3nTws+dhtCwXSZjxfrDrAxuhxyDQGvnnb397
bt2DVCbi1uWNnESZjEwqutsUUW4VlnhRmnpkVG8EA1C3XCswnRQU5mjj2N4ceh1F4ZNu2lGH0jDE
rQ0nbm4pEhNF/JKKV73nXiZlN3hyHvIGNEz12+WhnrM9s9cA04Y0n2kvwzo7Mwa7iAsWpDWe9X29
R44poHOGoIqQj6zsqwY7txlKhyl1vKn56+UPmCOpL0nVWWcATUlzCRsAnOVza+JM0QrZQFZFlx2u
van9/WUDJwJCSBhDxdYA3nouRqHb8+vsxgDD5xBI5IG0GV08VV30OWgA1jqITgbHuEXK3ymviSM7
CL12oEX2I5+8cSW4/B2nLyB8Bnh15o5AkHCelMNA6Vs3kcqD0tyq0WsVHXJxd9nEmeePoaBwgho5
QSAJK1+HaolxignPkJ16EN480AxwHw/SYl4PfRnLGbftFfHqQ7dhK1C7X7XDr+v4xbS+aDeppGzU
8gKmp5vooL8k8Jk+/0ZRKiqv5QD/90/uFjdIDK2c1dP989XuIpgl44QM1my3J/d9s4d4xYqBEyqr
ef8cTaq+OJ0g+FTZBKaiQATIx3TvpRf7kitc+tjvpLtuK8I6XCu9kXPDQlvKDJQEf8qJGvFEAa5F
xaALkq3pJVslUFBptAMW6ptUd9iBPtmu9tB5SEzt8139xNEm/5TisvVXttS8ZZbrevwhc7rkyDdR
nfQaRPEw+lpCEb/pXGnSQCOmoXdv0j7ZaO4h9OqPJL9RU+WNQzXQQdj5WVvFR29mHRL48vUYGT4e
VHcpwU4crB8r33jmaKFAierMXKsEwmFxwlUlnQiDgEgwPXBPCbprEy/j73NtGxGi4hKHh6k3rr1F
T99t8ClHVuclPJoZoC1TJvVSF0hK71UjRF/aA8HimEnjmdHn5TGeZqVmQgQshALPgTtpsc0r25QK
neGNZvJuJ1iJq/RF1I07RN/zAtQw2hrl7BlfAotA9mDvobyG1/ZieCQ1eW5HdVA8950jXamP6BtN
HeHRffMgFPeDvbTT9XhFHBr8WbDKrwsRqXyQFoOh8wSVCQnalkYsZkFTy36soyNhTUDkdMtgdEcW
FttaE2iw7cfZAroPrPS6zd4NdY2Q9dQIqo4amfGdoHgCYPzrFHIzJ6gQVV1A45ehGb0RCEw5f7m8
M856iiMjC/fUj+3U0rgGPUVv79V0dNq49C+b0M/aABTQQkIU6MNlxsDK9EpB5N+hnqTcA6uCRvYB
MfCEDBwA9/lHJ4lHQOOvxppADrCRbb8nnewgHXZdy5DnhrAW3yMz/qGa3RBWiaq53aj2rglVE3dC
9xMpqOohGekTMOQkRvvM+urdkMttJIMRMy3j2mnlyNdY5hU8/axt2W16/jlE1rtq907XkhF+ycID
aoxCeewbZ2Im2EKS6T0xo0MjTFyFSpAQ80ZKLDR3gu8K6uDaSzxkOzTbPKBB+Aqgy/dhJJ3PRbtW
2zy7FRC0Axw1z+ESZ5AlGjUKfYQbbS03LfUAWEFX6laCqROEz3xXzRDE/5hZbOsefI6NTmXchkG8
6SUwDoDWBmp//qwC5OMht9aR8WvpT+6HI4sLN6H29UTaUsHAGt1wWlU9xBMEeWpgY1QRahkp8eBK
QLo0cvTVGqi5NOxGxC3YKfr229TmxBFcfpjkCi3phbjVWvmQQdrSGXj8UObk+fJWPhenINsNUDnS
mGi8WkKthtbmpYESe2CP8mND8ISXdM+0tWRrWVEw9Nqu6NNAjdgjrfKbKZHC2LTueznJXPSRVh5l
Wu5WrfQwjun95W87d6Fge5hQfodY9AkZnD5aMptKu0NtUE53Vtc+UxNEM3XRN25aqJWbT720Et2c
s6mCu9zEnlHBUTrv26NLrAPVjKgr2LT7PVMLXy6Zn0N+CyI5XpetNa+fnf1jc3M94sicrEkyRUm5
CwzKn2yz2UDv7huyjQdIsPjQYUydJmnvs6TZsrj1JEt+Kk3pWm/VxjGB+fTGlm7H0gi7ka4EEaeV
kK+3+WIiBtaWasERQ+RQSinqW/CEu6bBw4Ku3axnXAHwKOgMUQw0oOHh9XUOOvAyq9GU9sEICkhL
RRr9Q1X+bPMnHMGxkSW0OsqtAsJIGRj/7ZAXLxmJfIEsgDUiVZ+aDskM9/LmVebPXjgCgisOxGrA
25xynRi5GfW9AYvc40iBmZ5QvSwwbk2XbSXNQapRoEOLu6lHoU8rb/58zGB8sb9wfVrFy7rqMK1m
tB35azGuERqeW7fjAS7WLeoFmEshrRZAXt0t9R0E1Kx4zZ+eNNbNC3dkZUl2wiYzreOKYh9u03vN
pX5yg5yj4ih7228R7ksCCsnQyzO3l9dvZfmWPckaUjGiK7B8loVGxYSHUd19K3FDybUNRdji0BrN
Y9PTx8tmz0QWX4a7iF7MXEqtKoZZHW4115BGXAN1n6mufp3RxetAt1vGAVSBCQdc2xt03u/VsNvy
cE2q+ATZvVy7ebBH3s0Y+pxYSD9CP7y6RlwZ35UP5jXzJjd2o33/VoagV7g8f2vLtnBbskwLpiUw
OXOWKhu+oVC/kzerQ5vX4cLpNhaOW3RAiuUZ7MxMRs2tsokP9mF+WlEvflg7yucuJQ1tLgBxQKQB
T5Cv81gUMISqG44yhKlY8jKAgjLq9I2lb8FwtjKD5JznP7a2WDXaSzXp9AJo/MH4Bq7ejdSwZ030
6JvNCgkFgB5q5Hn+qbao3lBWogo4JT6S2Bur7jeabqLCwN8rc3qudAMtEGWCgoJ4AMPYVSyxRy3O
XpBxlhwOVkswWhW3rDdWEj9nXRNETsB7jb5RPJq+ThiSaJaRdhjC2AMSZGZ3ral4WbPWT3nusOrI
pQEoAC9/wqBZd2REsa6GmfyhU/fo416JRs7Fr8hcgaUID5ozlEEjRLd6Hg190PrCQ1txGXDovyFx
dQVZ4bvVXT3fCctdfWxu4X0ssIARu4a5wRXeTDXIQmOrfC/8yclbd0ZYzzdWb7hAwZEVTuNzJ/fY
9mKTqyXJ1droscl71TUAsGOQrcRGT5pnwWuvkQaP5mstv2dX8Gh+F3udRAbaGwUGLIOCziLCyYfH
yw5pzcLCIWXJGNf5vIKUSk8SikTG1P+4bOJccuzLLlk4IwKpYgLUA5zenX1lhOBSDUrL0a+MNytE
aWuTHsQ3FQ+MN9stttIuijwEcXyGyK9d1784oS/toNmVHbn8akyj0iIY7twLkBVu/gGQPp7GxGV3
VZiGQ9BgE/UOcBzWy3BDvahw1tzl2SlHUhnEtgAmn2BrRrUQNOkxHVmbuaX6WgJlennGz/kX/Q8L
Sz1BlkWGORizBfNTFz90kKNY6YofPnt7HhtZODFVS9D7noyIQITDvcJwFA/RDzodPtQmED5Hz+ja
8p30G8w39rHNhQOYerthtgqbv661rR207rRBUc8RPnv9f/Q3nLtrdDTfoGUO9C+4G75ul9IWpO8V
Gfbu+qDzZV9NHNRa6ld6B3ThR+/HcsBd8g3qtX9hBQEtswGDR6/DEkjXssRKWY+BTnr8qWd2kHSR
X9K1fvSzwRbY3v5rZ3E09coQuTVNfaDYSeFOQn6qqYL8DgHcqpe11qlavgf5DJCY4hXoFB5eHue5
0AGaPshYzrmqk2JPnzUjwPkE6Y9C/kQLVeUMskjgW6UbVdBNpugrBs8+aQEUxJUI8jwMfLGkw+zF
m16DS4UQhDR5duH2t7kHzCxOPZAWL1JYBLrYUTiqcI3t+exwj4wvHj1iyrUaOZc+SDRxBaw+5EVs
IFaJQinIf0vJK6RO8S9P8flL2gKACBsJ1ayTnEFZ58wq7fmlBxV0twtj6ui+jOIZWqBCe8Xbn6u/
EP3I3GJLkUTtZHSA9gHze88G9MadYfW1Lz1DQ665nnP7eRVoprNWWlod6GJpdWCoIRUBy3M2LXqe
yz4aYgL6inzMKm/Xef93NM7FWoJKuMoKYvVBgxrG2DrQ3o19EwU0xQWQnIH7ypG8tej3TP33/2i7
ruW4eWb5RKxiJnHLuLuKlmzL8g3L6WPOmU9/GivbS0P0QpL/U+U7VXkWIDCY0NMND7iySsOU1QOG
vI8kiwar4mHYGxc4vJbiN9egtHd5KSZvP9mihN73RhglsJXsi/eSA96We3U/oUPT3zYfeK/i5pt1
WpjBPCdZMy2z3uLjFWRxOzW/yOXIzQKRR6tJn4hnEcDKDvOEtLpBcmn5uSjVnXZozFnmp9CubMF5
233/ffVY/GNl1GXSKAbejlGxzOpDEydOl++DvraMNOYsbTNCXa2Mxh2rozHmYhqNBVYWmJ9A54ep
CScwbxOpAxAEkc4c2lMqc6KAbYd2WiATPpIkGUNIJA9eVSl2lT7KEFLVwB4aqzeoDHIexeeHH8Qb
IKHBJIVpQnyQHYoOx2UR5WnJfZyS98Yu2HfW7CV3IBWyIx7Imz2PeBuo4CdA5YA/gzqJifeFuarI
AnJxrzGXm7aVryAKhb7aPAN6FarN1zIrFUdqa/ATVItxiMSAPKZzT8d3YvVWAGoOPT/URXteTvDs
BaOvlkiZ/PF+QRuR7fQlM6RHu6oGYLovP6FaU0ENJMXMTh97Qrforl6GHyFC4QCltcunoLZTJfpP
NWbBrtsFaQSJgcUdtMzV5XpxqxZAjvMvDpumYZhHBOIXo3fgywNmldm6vA2MPlDRrDPKm2JcPka9
l4SYh4uvMcrk1clrGTCoPcTRKpgaoab3jAdgCLSkXhJgYhptRtEITJBSNeeuVosGKNoiHg3GM79I
7UGYAkKpiFlUDB78edEmIVpIgDKV1x90PzikB8E1Fms6mJbkNn4zcu7Ys6iXsXcM4lYXu5Uzki5h
V+NdMxTbAKpAuZtvjHfhre4l7wJbe3/++ynU1659JDV4jJC0o0wqO5plyk0sRuYAunCpC+2ODN/S
pLswF2XyijBMfIjhknc6JLB3i1iFAHoFmQecWmWTSgf1sgxmSYw4Jc40lcDpdFCFB5ZzAXZpZwD5
bhVJot83IC1512ak9scy0+1QGi6B+vSytICOAEnj3WRI4XsjUIV9FaDK2PbK6Jxf5/MPKQPbi5Yv
sH2Uz0dhQhWtmvophkyhF10We+UyPsy3dFQa+f1OcALeZ3y2q4w1JjwhUaS0Sh8Tj+zUgwZry3W+
D+3iEHNFyJ7dQMYUE5sMpTl3CWlzPwJiOk+/C1HpCP2XQL2URrRfITXB2Un2HQDE4Y+dZK7EWAZm
J+WBebwSi6N+ANwBBNLEy0DPq8pgj1YByEZKyAW8cHZVZYBMGDirFDmjGRK+4WlXX/QFqeP64178
ucojh+/qIkICUqmNTjA99Uq0ZVuS7dgFecuVjiMjdnblcxNe3uqYaCWpwNlrzuFbVsfmuswnVBmv
jZGnhBgqjmdUDLYG+LuRYPoNNScdnpxzXOjPPreRTKiSI78L5RDL6g+mv6iXlDjAvFzswJrVS5nL
jPDsLaffDdANApVBPEkGc/OGSRxTrCr380ACaFc+1AMgmwmXF4T+7GfLWtlhrl3etEUwyHXuKxVq
rXNQZlYu5xzoHhvmHb/Tyghz1QD7nSbMgWAxYfkhCtrCqhTFBy32daX0dpUMPkZXMEm51K8u9zKm
WY5quWkacQhxRBIoREbmAegO2/gAeRdLFZ3CBwHi+XPC2U8WkBOpRKv7APdN02+K5KEpeGWWZxEl
uyLmfjXAZhb6AL81+9QnLzvpmiZw0pXA9cmbLvL03UzmfhGyDEYk9bkvdl+mrnUywwdVndU2GPLk
8cFz18VcMKHL5DGpfr416cWvt2bw+eva9BurdTEpQAMdY6kR88CbBuUA/UTgCex09FOMDp0/DZxb
bDKvdaEqY98m0PyZmvbLGJW3oTju8kXk3C/ed2KchZbKySBiStaHhvCiY8IQEXQh99DkkDD9O/Ci
gs03ZbV9jM+o+xAno0IMApqAbL842bf0QFNSxXAwkOAWNjcO4VlkHAj4BTWQ6eLMx9kPSqOPKRU8
0lH2A8oBdnN4AdUf5x6z9WiATRFngrjdV24wekA+6TaSEj++rKCqZKmeuAOp6MP5w7Id2532ldCX
dfVWZ50IFgAZqwRR/Yx2kXaZOAKGMg7Kwdzx17gZca3MMY4kIUgKwEAteNBr/TGO2XVVhKI1tJTy
odP2QtodOkN/PL9Izo1gG68BUcW56+LSN9oapMxD8aNRwDHUx5irOm/pedL55xNKGIeCFSlpRrdT
2On+U4CX7WVbddMDNDdnO93jBahewBPJ21jGvUijCXobQNL8PhsEV1iS2Aco8Y4ESugMCqbkdGC9
bYT3PBTlM4QM8zYQxt8ERZQXpEBkSY5Llt7TYUjribMKsy+0uJiku5Fe0/kFvSrex2X8EJQWl8hM
IXpkKD+EqEKj+nECjwvnu9JzeSZkIYz7QSVhTLoOkVjrKl4N5SFn2Ak/VItWwTFBygPKP6sOs5vK
OJ8lzQgZ1C4Hdb95k+WzN4YDkBezaSdB2/hKMn8Bm8N3cD9ddUpwRZZosdVouJ+l5m6O9Md8MDiV
Hmrx+Q4gMsRUC7RdWQXGSKzasU4L4mkCAlBgLmlztyDvMrQkZegKCZkvj28KgMFy/Msoc7aEaZRQ
KE+f4nr6PtPMk6pMvShvYSeInzb9ZI05SiqpFCT0iKP6Q7HvbkNknoYvXaFkzHmin/WTWEvMccqV
sABRPh5Po47TKx1TlFY9An6lCBZS7cAlxfIwlGVlZZA+LzLMjXLO82bCtNpY5nyFVZepgKLSzIKm
9MvFr4COn2Q/r8scfeLvbWVnaOQR/ci2K+lHHABH+JkOijc0jxGRG3L7n9vv6Mkg86YpRS3KaF8b
ILgJBWvSNa9vQ958O88I9Rirh7PWRVRulRQEDF0877oyjPGCtbwohGeFiYbrNgziZZoLPxQbz0gR
gLecOG7bf542i/6C1Tokc4hFM4NsOJKIQ9mEfhs0fqGb+/MnjrcQ5n3K8UCZWqrlftgsQD2lu64Y
b8+b4B40xlsYoE/RC/3oLf5/DhrrMERBlNQGBifBsFNESxoPVfsMOMl4Co3xFKjmllk4Kr9oICUg
iS0Tw91a8jjtDFv0ZGeOTbspvobctgzPTWmMl5CNUE2K5KdDfEr7lIN0hS4hJ7zfjl5+H0IWHipg
WAcXCBs5CoFdy4C/jPfQNHNQXXamAhP2MmdAlH6ZM68ZCy0rmylPkaIHnhkPs92K0V2c5V9Hbcww
hitcp1Lw9d8OJ6uFZ4RdqWKckKAoFkxWtScXCLRtHZDXD6JHQ21ep/Avye1pUxnfEQi12ZjD+FRI
fV1y+5djSgwIj5p0HJSxFcdTNVdZRlAgoHGv9D7L7MnTPEqVBQzI6EW7fLjgV/62vdfJLuO9CATd
YsgBBV4lQ4vd8Cr9fWy8O//peDYY15VKc5S3IIbw+kD0atHVA1TrS94V2HaQp5UwzisV9akH1zqu
QAeZmPxa0R7PL2P7yJ8MMM6q6cBRBJEPVKVI55LpW1NcROl/eojmj5C6523xtozxWoJeikKpFYKX
I5EN0uu82YO347yNv7j704IY76SNpAFXQE5jmNH99NSXoJ2Cwb+fuRNBf0mUf1s7QuZW76QeCUXY
B9FTxDRe13bk6Jf5noaiLwgQ6X157p9O1pgQZljMUOzAyfXmmInzxSjp6ToMaLohAjcAwgAQrA1E
O9DZjVHm9QQ5h/w41L7axDDSM9VoYSWSruWgtGe0tP7tVBxRlisTVTSi9YkavSe+E23RrfSb0NWh
JekSH1S7yWPovHYe8umJPn0rxj9kip6CQQIWgYuFGvaXWh/tVLo7vy7ezjHuIRzKGYQU2DlJF2w4
CxBWcHAR3BPOOAgtAZ1jmhzDp2L/6mSLtyDGRZRFX9e5QEvK73Qo4dk6mkQpwMkGuBgt0elvwHjJ
ORs8k4zDAFVj0Ym0Tl6KsWvEo13OP85/pWfjxcxZUJg2G2kMDek3CsqzYVP0tWo3hp85pf0zv8rc
9vGpcv4Cp7Gd1P0+iMd+9eroC9BCnufq6BBfm9Rx3IXCuIsFfGYg7JwKFJk/9dBIXh4j/YGzl/T/
OOMDn82/V3IHSrujD3zDeeRtHj08q82bSD+CrP6nf18/Jv+DD8V4jKgHzEShZY2hdtSDeBW6uY1p
e+L/Qxx4OhaM6wBbAYDrPTGPDfVXxoGcd4uFRECwQ5jyGd9MR+sXcaBxQ4vm2tViK/aU3/ILyn+J
ck+rY/zIlOlQo9Kwl88qGdws5Rksnr3djAMJxUzsoAYB5ddjqbNwlv3SuCrGr9D0yLzI6SxiojOm
IhO0MFTLRVMen+Ezd4Jt46MzZuYZCAyQRagHndBBOgdETr0XHrrAzsD5Mjql09ih02m27Fd2krn8
kg4nlGQb/I1WTajWFzn0+bKLSZC/aq3hLQiN04akGHiXOBE472lSGXfTmSnQCz0QbXLTdpapjrMt
FaK/VCOmh8v7oW0OZFQPrQAhGmM0LrV8/NTERb3/N5fENv/bSszlWaQX11M88wck7vfCj8yq97nX
L9xWKO9sq4xPiqgQ2kQ9IIXC/G9vLlvf7c1MLwRIOP+MOMHASUEb4s0RtCG/ALRBL8u5o8y4pYkY
sQTybcFLzVm6FKUxOoRBtuwycfg2NaJoZWope1MZdReVQALOnBLnAVOZYCdLMiFbalzlYvKE6kZQ
P0EZ+vxp4ZlgPBMogNu4r1H3nEEqPKY/BO1iiSfnvBFOTMNyI+ULUmDwsxNPmQo7rjUrrXbnLfDy
LLZ+O2HIfg4Cg8K/3lZW41pksx+lL82Avo8aptdc82B+eXKumurJ3oKCPK9WwtlFlgzJ7FUzVhJa
RhCgsgISOCnvLM42csIZFpUrajEK4frxMhf7UwJJ81V+QY1zuY7UJ6topi2nBIBcOfDCxquLQ57c
aqCIFLWHNr9JIXaSd9O/ro8JagiyxSQ3kPOTnemDatA33Okg4d1vXoAYp3fnjPOgmhrraK1s5VIb
JNTvyg7CFeZgge/dMmTMV1Yf1fmO5Jecr8cJbNgRJ+jSNV1VAn8Q/KDwA/OHtBPswT7CD3KHD4nn
VdTYwq8uCGA0iNFvQzv1OMcJ+QcoDoZIkuZv4Guv3HofmGAp4vUeOW6LLfpC9oNMCQaRvLi4TfNr
Cfjk4e7fdpOt96p11lbQmaXt1PRatXNXeuguYlv+hgtuNR9mHoCJHoczx4Ut9/ZzOAAORu/3orpJ
GHtVbhyEvkCclnEeFp7zYgu9arnkSpoeQ2DqLkFT+vSQ0nYXWE75NVCuRXp215c9CioBEpjEk24G
R7BgEUG3rVyZ1rHBRpn/ON+P4y91+veVxXkJ1I7Q8hQVpzrOh4H2x14GJ0P82VjmLjpIBecKclwa
O5/V4b4bcQiXlhbfB0dtPtTTddu4PYDewZXxkbNCTjrIMgM0EsHAeS2hUvV6vCxvN5lYRILSoVBM
qO1Q2IRsR7YQQPu5Hy4QNjjS1WyFjtnzFsi55joTnTRLHSBkwBUcDVuz6MSb2Xm0UqG55exRuAZ6
s3zvwj2s9DOvjk6TBcjrgauididE0RlUfX0o/aJe4i0usDH8cWZeHM1OaDXSLGbCgKzp9XE055Sy
81lGLy25Sds8SZB9VRvjkAftISnMx7ABFbQE1sPJ/I/MAg/1x9tXg4Yfq30N56mIYxq/P62xtlFd
/QmWeAl0nmuPcToLBBYKvIiIblG/y2UfjORe4ID3LNkr9ojqHRc0wbmSBuN0ujwIRhIgYXj9V+Se
GCaYSSE8DS4jvL7y4Pzq1aFC88JOHSc0NJhoZlTmDIT2+HazX+yn/bLTnekwOuGLQqe/YNR+V0xY
mHcW6SDGbVC700FPbUyyq8/BXV3mbjspu14HURTADZeRHtwCSeqAc9qJSHkRT6bVJ5iK6PPdMHwH
Q8Db2ven38V4pArCT6AYPwbINNsFHbP16wRTuM8/nyfGE42pAa3X7OdYy+tGIo4BzZkAhIWEl1DK
hryXADGBYYr9vsZoGdSSqug7lDU0SxOh/VPE8/UUxA9xiv6zWN+IcbmLmtlGi+udKJj3sTnviD7d
BGS+jIzsolGBCKkqTFQRI7HrINm1bfK+WshXFVRcGCWuHsJ5fDRB31AO0zdVzr9HQ4sPCgEsoQi+
L0FsRaPxPRcVC5XPXdfNDukhdjQnfgpecxCSud3SWLHa2F2QYSg5W/aFVnpx1F7ImnYIGh2IUTju
fkkcEzQtXVkVVi7V11OF0Qjti5mItsaXBuaE4izcPZk6k2SFGFAoMG02Z99oLN46iMVfeGN4Fhnf
alaqgS4wG9IpqGr+DLB4Mfhf8H+/7wKLgq/lJVuKVMohkJm0u8mpF6vF7Luf2spnmSDI0ianv48O
CucScqICk/GxSyt1Zd/g+Vo66aFodbcMNTBiQnzh3+IrVhKzNk1w8dV1ggUimLPB8/tAh+0LF2wC
HOTiZngFCCH000BSAa7sP1/GuWuaATIOiR8b4UMnBNd6aaQWZz2bGwcFBQzQKCLEFBlnkkKSQqRT
sojhdF/xInuurdKG2ARkj/ZqbCVW4oKgP+AO+26ezZNhtjpTJmUL2kBU99PkngK40bpwQe803NMR
vXn/gghuez9/L1Vj9nPQawKtECz1Z+cushOkG6iC9qA0Ep0F+KA3de5A6A5eE/B/Q6fhz08YQCBn
llQEcE0ruwlUDhPN5nzAzVWtTDCvT6iFdZGquOO/+5GUGOFVq9o8MyuTzJlBvw4M3CBx8xQR06HG
lZSB6Vr3zy9ss1JyMsLiFuouJp2RIm0Sh69UdmXaLeV/sxJCOtFbTM5V265arKwxZ0OodEkf5RlY
mQMGhWK3+jYjoyEBANORozqRhsxi1l9wKjl7yeIXJIygZIuBE1LFl3gwNWiQ8nZyO+RdLY5exVWI
rbeRBAQDgEBKexibGEqVIgQzLpLwG/QoLWH0UFBItY9qadp6ASFMg3dGNyPg1Q9gvPM4zx10dHBG
EZX+6hvGEqLSbPeCrGnTs6ys0S1fLTfsR63Ln3pNqzHOEPOHLx3jpNf4WZS0ssjEwV3cptJC1/cL
RSZ/puOxqrsaj0WG+NYSysoy42CA4ZTE4F/wNtstraO4L1XHe0ZPUDV9BCpy4B9ogeHVaIvNDONk
jR0tasUJwrYTsjU6kjgAQeIv15Pd7tFwdkIH0PPzTod+qGcfcmWOcQMSVjdJC8YXGgyaWlErfhtG
TGHWlWc2OSdk2Y6VVsaY6KxZRKWR4OY8SAu2rmgLVllBJKK0qQoWiFhqEKe+oJKxeVhXZhlvMGYk
0wPIbHmFvmCsfwZoD3UU+TLowX818BB12xnpyhxz9+UJxa8wrn7l968ZVeSdTcLcfFK3EgJQ7Oib
zuam616tjLn1ctVVQRLppqd/aKHaiUqUhEjXkD5QmQ3RK70FlNk2D2+5nQavzLJXfhz7ZKYFDFpd
V6obFbxEuBj6jvo3yI/GDlQePisfYo/LTsS7HkysAQnkIpPKqPTVq85p9q0fak5c2vr3xpW9HJaN
fQc12YWP6N62bCAQBt8IKJKYRY9lPAhdjr3+167CX27pyTKz5rnEp4hU+DtI83mrPmJntd7PPOoF
fn0zqoO446/1MiGWajbhHEHm+0hjBmqfdtoniESmd4MLDQ3i0s+7GO557/eM8+qIEzlZZdsbhq40
ug4hLA/zAOD31w/GxbSbFSuVHIyJTHb+PftMMJbHS0K2vfzv1bJtjrGN0zo0GviIBmnIIfiIqMsz
7HyAxqY3+ZHLy1O3r+7JION6l+MAtYw2XFTfdMXHVnFjhQdL3Ax6VpvJ+NkGrINGV+ATNl6xL3IP
csIgQcihIut1XIUa7qdj3Oysd6rctXnu9w0hdoMIWTWGApILuexCRPyumSUdgqUB5PmEFNhmlDjK
pbkADOlmqSVkeeW8P3+atlFHqw1gvLEMutGqBIW+n+wDHxQQN+2XyktuoH+MaisqELlT+dVh+ljC
cWS2zsswOVdIZ9yzGAuq1C9IMAfp2yRC/lHj6dvyThHjlAKjMXrwx8c+UStfiiDA3mS3ccDVet1+
sU+nlXFBiikEIVidTE/EkIJgBR8h0u3KtpiD2DDypnc6+mVRG1t8Zo3tSZrVN2T80DyUcQCOpdIX
D7TBk9xAz9pXXOGWV9Xc3EtdBCUXxEJVePg/g3aUxpS87zSMJJGDtlyYra/XvBu56WZWNpgT0WgT
BIJauBlKSxKvpjIpkoH7WG6mIStrzOmAZC9oeozBQGVlcHRA3OzaH4ijWvIn3YPsuQcOlvM3bjvR
W5lkDkrfZka+QMIHMC/NK2Rbae3qQrWo3sgCvMaPwo+/ckzy9pQ5IEI2KamQJ8GR8byFCOVOuZps
wQfRwEsC9O0QD7y60AGEfvMzMvIFNAOSKUFMtj90l2b+UHiRF15OtKCpfez8V5MkHp/ElT3Gr06F
BCKrZTIhNxb4R2PxbeNOrnlB25saj4Z6GyipG5oOCUKwh7NPIVQlx6JWOtNLBLl2+0D6bArlNSnr
i85QnVANfW1oBkuvxlsiyjfQAtpLhlxboVnaYlM/mGOhWGoF5VxV6wRLqEsBxOmS5ohB9i4FP6kl
hKlunT8Fm6529aPpIVll3FBv0kmvIG6APv0HIW0vOmXwz5vYDABXJpjXFBPk4VKEjYmg+i4dRavS
KkudvqsKZ8COZ4f53tAKCo1xouOx8YcszRxiHDLoO5SQSvu3BTEOzxTykWR5izC+Ap2afquNi6Um
EAj5cd7OX5zC6UQxXi+NRxAGKXg93gqD23yuVp+KcXyx0DQEY1S5LwSpo8b3nQGCsOq9GF4XhMcN
uB2er4wxLk+bc0zNQDHTp5TRWuPEixXnx6qdYQ9uK9xAdsp5AcvKZnS3ssv4vS4QBrGF+JO3KmlR
4TlUJl6QDnCssUCAroxno5lgjSa2r2v5cb4eCwQgsZRgFrmFWnfe35uTsodM6J2aJiATns1HKa45
jxY9589KLqeNZPv/qiQoYSvjYktSf2mI5f0ECO9Svm1KaGWHcSDyJIyBlOaC1xFwSNrVvvcjh4BH
aw9JHj901Lt/u3ds27/XwGhidIg2fjL/PEHvju2+f2H+WS2RcSmJJHb5nCFVLd3eVVtPcWpf3ndu
mXuhLYKumEvJvB3j/PYtLAAgFKOo6Uy0VN7qW7YHlVZrZJzLkOukqAy8xxDEyizkNjsF4qYlFUZH
dkyuJnfcizsZcs2SPSfvu+BurnzOl92OeU6rZnxOmU610Q9AjNLIDkhfu7gX7NiOrpMdOJAeOdZ4
d5/xNERLhK6nD8X//O6z3X5pGPpWzTsEyHLsFQkAFHlrkQkj0QZEqjteAZTz1rINzrpCKtrXWFkx
3A/O5DSP+geqGJrvEo+4jV5Z5f4lhFXPVPKegrrfH9Bk4hUDvrvrJKTmRwyZfihDKLW2B1rTKg+h
G9vJRwHeoQMk0SN+8Nb579MxZvvkkDrpy7rEThMh3YfNZd6BVLDdnz86HNfKNsUns5ShL6IgAy7R
oZvVyZlQ2k466cN5O38Jyk/7yTgeqM4qYpRhNVQnZiyR7IO7+UBzfHTiX9DJ5bgdlirOLDutTgrY
e6vbMTmv4vHvqwi3bcJ8jKGw40+VOX0F4c7sBXnnkXapd8NU7Y0WwYZSVZYpgJpZMmqEI4Kugl0o
S22tqEJfqJLWReldtqC61+3HZhisMF2UL0JYVoCFglB6mWeAhyB/ZCHUlS05jvV3Zq4pYFgl1aNZ
4w9qkywWycVPU9teinLo5BOkcfohuJEXKpXZaUAkhLqVNc0u78vLdprvihTQqCQOr4W4kq0sLmyt
kXp/6aLPuQpqq7L+NinJQ99HfgCS6U5Qd6UU30zQEF5K+NZUfK9X0FAxyjtEW+/Bk20XpXQXpkDm
t6N0sQimD0mSK9ILgjVrM+Y5xgbqJ9kuqQ3ok+ZuLc/XYz9dCOMYgjCofwel98Y2JvUqCcaHPhsf
SVIdQPSc2hg8ccoyvRj67n3ejpDOVKPHWk8DyI7G7znndjNvMVRV0aALa0qi+GfeooORuFVoBR8a
Sv8BmNIicAzdDpXO7E7ubXRfnPrhvM1Nn7cySb396iChtv2TfhAEUdgBXBc9d2YNIWv38byl7cB/
ZYrxctjntOxldF7ow0HLHYNV7J4IkClRJK93tv00r+wxEVYiSF3RLCEYeTBIAe64D9U3+UCFtizJ
ihzNrWc00RurMV7QCN28nyvbTNpm6FAzkQNM9lVSZNem6KAMZy1ZYJXIOpTQ5mztZgSwMsc4vGVJ
VaEKsLUdVDdmt3AmzFa6i49ZfSdEP3133h5vdUwKVyidmLY6kI8RNnNZ6ss6FfbJnDgSfHo78N7l
Tfe6Wh39OaszOo1TWOW5gHa9X+0VZ7mIr1pPtcApBv7zwJ54Ec62PQNSq4SKcD5DyEdmSAXDj/CA
K8mD4iwYZn7OFfNr/9uvFXTcf5ljdhOKgCIdRX2iSzsNNL2MEWPzDV4ZY/ayMpa+bwqAuPTyozF6
KYCR6ZRY58/HNpehaUoG1IZN6ZkUHMAVkoYUEVUjfUffYIymZC6FrlBfhlmmzL3MwPmHfjJEN+zv
561vF/qJJmpQoIFEqsjchrCTU7hsfL9f8Ienix821lcK51YdkVglaMZeevm3v+jqBzBftBrMGIo7
QP+1ruQBK4AuoR/bPWYBOsDyi5BzHbdbsCt7zEdVy6FqFwl9ZgoCHAYbT1zvzq7iKLvc7qwg+jB7
opN7yezzJv42P7UERWmDSGC9hobFn5dTrJR6iEE65Q+fyi/yQfGozdBHxPquhTpXZ/VOfFs64w4y
8dz5ma1cBHrjpgztB4J/jItP4zqS5RLIL9qJqHJkmKVfXPzsafG83uZnXVtjnDrRUa/MaoDZA+Ia
4wXUNg6QsHWi/gsNyl/APLXliNYGmYOcgciIdDM9R/HDsCCSElIrle+7PAFiObS0DCylqVsHdxPq
m3E3uZo8uucvEz2qbDlk/ROYo6zlVTSYKOP7Rk6sdDRvdAnIwX52ISL29bwpmqaeM8WcYkmekwJc
jYGXl6lT1rOj1ldjB+hCdpmK4JvteB057gdlEucgCYREFPFBKefBaz3vZvyz3krmplSFuBR13Cc+
9QqL09rKrrSNa+jc+4WrftV5A3Rbrv5kT2ejSU0MxQrFezrORseSjBAc9I5QOgOwtL0jual4aWbv
+TOznG3VRSambLRsjAY63f8m2MtW7LNeJv37KjoINLEhcqwjdZW7xK+E+HNtxvcod+GJ0z+mwKI6
TR/sOjV+jNLg0MnNRV82nLO7CSta/wrGE83zILUt2GbfMlRD04C/XxSApP9ccW4MahsaOLa0xjzt
44Phar7syBc8WMJmYWK9KtYBBWk1ABCKmiGqIhhgeGzyubYzeHulnQ7oqlyRIEYvT70LVPO/YJSo
QsveaIrrrMhvSV1fVnL1rQ2qyB1bw4VyhtMkamtFeLyt896DLprdFHFVwWDuclRU0A9r0PNZmnfB
dBu39+f//y3vtP7/mdurpqFYkwI6CEG/KHasFJDdjrTCGpd8JwzzlRDMTlaV+/NWN8/VyiwLOEyV
RQvGCrv/RMtCmXtfSpbG2UGWwryKMkUhzYg50Dbq8c5ElTNEIheAt3Vf1yti7utMujapIwqu2T05
3dKmyjQK5vf5w0nHPv2ZY8FGCGYwNXIQwAmagthbkpBjqI7UHiHNJUHg6pCi9hLTdNpwuciL0dI6
8QL8YDftol+HyvJ9maaPQ2X6HcnANrm0n2tFq62oGN63otE6bWM4ixE6hhjdxEbZ2ZzPT9+8cz+f
uepEH6XI1GmXAGKKqJ/bUnY1lDvidm4Ugq5GBcxNFq3AFvq90jnnrW89IOLvvEtktSuHUMd8pYSs
MoD2lPa+bT9V8e68iW2c0MoGc23VMo5BuY5YnZ6GyE53NEIfccZDO3cS9Ah4wI5tCMnKInORkZgk
IyCmQMlkWeiWKdSUi6hwe03+LqfKTW9IfgtJmjYN/DFPeHvKfRyZgKqa1DrKFbnw1XdDaWleCxng
ZMaDvLhALN5zl7t13dYunImqdFMb5CJEDClgg+OLXwzVjfWS68ZdHfM5g0EDaVulg7AS9HPI1Qsx
scBVDJhZ6bTdwwumWXnrYz7nEKZExC15GjB/Lf576xFYbebxbK1iDbmtg4DoeHmLSr6OY/l+rqVD
M5OryNBttSKHvigOnBvCWeDxhVjZXJKsD9IBC3xLkLr1BqwXyDjnTijnAuLNyCTDzCIxsbtI5XiV
zSu/tsGESgmqzEHQYxMphqu1IIpLSQ9aULhZVNunOoi7N5EerG0yfjRHGlMFchN4QpBZmfQgZK4w
Avp4Y/QXZehHEhcWfT411Y9AgdVnK7I668EV+xbig02Qznp1jE9p8ykHXk0QPOPGPGT7djcfyuve
H3bSu9Qua4vYtOoS2pnbfRB86Fe+TTls/RMYNzPOsdqrJd4KimXL5StQgnjZhXLI26vswItLOamU
fiz9rjYXD3auDA3i0idltJ/cIHSkBrirlyijnU+DoRz9Z8ithvqYFiWIT7rxIp6vTPOqNO70hjfN
ybnr7JDZMJS1PI14HLQbCcWMZSfun3Qaci/mgtg5d/0Y/K82MYRsQVwSQOXS8L1W/MhVDr5xK3xY
HQl2lKyPxloGVzd8SZw5S3QZBJ4OIarz7pHzYVgmXD2Ia1HNdUgPpp+1HsUCfXDybrQqVeOE4rzl
MC5EaRvdKHuUJ5ZYRAUzstAOJjxnz/smTMI1113bFEQEbDqvUD1dKvEwyYJDxOxOC5JvfVM9RrkE
9uyushYlbbw51/zIHD0pzP4LCm78yfFiMuNZlDlVh7nEN3x6fH5FD+Cl4AdmvMPPuBB1QHc/HY8u
hIKKTswb480LwkD6yrCR9fp0MpGKYshBrS+w1rqBDzIjT6kfMIJ/rNFWfj5+5PajeBYZH1KlgjkU
EZwW2NhUzDbrk0VrpbEtQpTQ7W/4dGycI8uy6FZqEkdphDVmeIagg1s2rqnEvByFsy6WLneKO9Bp
UitvZEzh3BGWMzer06lMVMSYmFM7MnrZqQbZd/CIO0l5S/zl6t/fN5ZEV4pQu5AFjFSu83DKOfdG
WtvV0VQYT1M3mpYJVCLoDQQtnEunMA6HTMUwSzk+Hq3VzaBjnyyajTcIw17QkuVZY9xJpygDSDaw
srfEspxgneXQbZZfcWYo7XuptCSptfr8Jkn/K7pbQb//p4dIYfxJ2oaF3g6IMHUS2qXoduLXYsyt
ZuS8qpsI0/XpYN3IpBWjVNAcxBBnqxY1u1f1g5wbdpaiqAukpNl1CG3z+1ppr+Uxc0Npej/H5H1e
1B8ic1788yvfrFGtfhFLpqvq7ahmIR6J1yPCOM89y5iraVI7LjN9jzTBMotHXRItqUrwEi+8p5hn
ip7lVXg0LHlhRDpMUY5albjBjwnQSadAi0lzgU8RAWJMnaq6/NfolmXHDWdUXswTBdWrCXy2HThY
9WVRoaq1TL3elIYoHQOsVL9aDRQ+0bIAHfHGlrcinywye6tkpdGjSXvyA081wJe1vLc/5MkYXf7q
Q0qmvuTC8aXPDyQsXKPtLa3+JIw7zj3Y9m4nQ4zf1sO2iEwBN/N/2Pc4WWM8dzTEYdxRLg/aBUih
gjNZNFugCXThCx5nbbwzQjd5tYlBlehEorVAytItmFZ8SO0o3v9K2aPDyINjbgcvp/Ux4aBSYlJA
idHSmUQw+XUgYqwh6939d35h28HEyQrjtgHDnszRxEk0Jm/sCytrf5w3wFsG4647WVC0lmDj5OZb
K4HlsflMmpnngjlHz2CQY2mtBsADouX2f6xd23KluJb8oSEChBDwKmDffdm+2y9ElV0F4n4TAr5+
EveZ0y7Kx9T0zENHdER1l7aEtKSVK1cm3Xb797YnhiYkbeaKQjV2VZfgP+B8/162JSsfPXNNT0OM
N6f75mkmVI3XYMfCxWU9M1hZwiUlX5d61qKFCEQK40esLrXoqm/WOEZrC7gIEmMdOYM9B4l/xqD6
D3fm3wu4iBU5trYO+dZ/9Mb7PIn7e6x5fT+cXRdaaUqLsH7/4D25NtYiTihnGpsuBID4L0uGD9Sp
dYLEyuFdKvD1lrSo5eBRLqqUj2pPQXj9+vSSOcr8nib+vXaL+CALMlVZZxZb5yXNeA874QJCcdy5
1DbqEF+TenZngMwC87XKQ4XdiYLpkmZQ/3SuyMYMZtHm1UxybbMuYooekTxqTWRA/+iiWVmCJQuf
tiJKkg5HY2akjwGdAjT/gR5PIQ6SpKBTaWFgeAMEHldhxXm3fLH6S0Z+aLaCwpgA0Vmkx7KITllZ
HcdoOrnRqirR2jTnRf9wSsSUZ4kx4UTGUTCnlQZ5n+HclJNM+6gEkWrmrAFDJf9IK/rDe2hJv8+c
XpfEnN9D/X3H9tL+Xltrr5PPWQP/3slL9j01hYTCGe7TZhTbNiMFOHDOQxoV6cEkxJd2se1I/pLk
Ci9rmq3C/iubdqlUZzdO6GhzBk1guZGPoHHSzhdeuSe+G6P9eA2Bn0/mV3tnEYm0OrUKk8zjFcl+
sMOraGyCeOw9lkcXJFJbbejX8NuV6Lek5etM9AOkyJKt7X7vpvRghIzD7WTrKmydvvLiNPfjVHi1
m4E1IVaC1co96SxiFYzALL3Ftbwp2rMWIk4lsSec568j4qe06o97dRF82r5v8lyhoAgy4Tut+t26
xYRiF+AszXsdC3hd0E0FJ89VL8aVgL9kQ+iDMbBhvqUt2+YM2sdd7n89vXf06Itts2RBYGPA9MyY
wg3Jil0DopuI76QT+0Zqxnxqx5PJkqMWtzEn1nCEf0vOQ6jCmVD3VEZ/Y9CRVwwdE1br5xlYmHXi
ldXoh226DUl/1cVweaLaZaMNLW/Y8H0yyKE34oknebqrrO5oNWKXwHp3ZXOsvTjcRXxL9VS0kfxX
zvW/M2Za+0yLx1QqcjfvJjw4oELGJ3uT5Kug48pJWxrEa+4wDGHdwmdvC4G807T7H+PlP4CKVyLX
UsbJMZzIDS3cDGVymIUu0mO91TynOZgHB4ajq/n/2niLyFV0XVnL7l95pLqcZhLv4U9ZP59KDX44
z0uWRyhrzdRqMDzJufdbss2dYx+jaI9PR8GRzqmXiqCPNqmvP67JGaxErKUd/ETN0WbvscQ4KOu2
Bs3TSL9/faL/Q7353xefuwhYFkNqJCt8vjrz5+wV/byJn3ukOPXvvr+RPK7fPp8Sj/69rK6+ZF9C
0Szp7BpWSzlrx0fhQM9bpv03d9DeplQf/cKAoptjd1dQM7lX4PnyMqkvHLe4y03V8g5V/01m9vtI
Ntd2CaaSM7qKm43GPHdkp1Yfz3nnxJ41lTmnRXxDpfHj65WbF+Y/hkJMYT6DH15EzKh7RYFobOI9
ksptd0T+vfkDUZcv9zvGmf/8wzh4wjvW+P76+f+j4f5rO2C0RXAyJ60cHIY75C+0C6bj/2OtNvtK
/Ml5/jJWYcQ5XH6Y39gmkZlkGPEf5F9f4jQYa5HrOX1WDunMUR/P0wZy8oafvMvJ6/ZuClrUmP4h
wejv9VxEKwvB6q+atfJ6v7iW23zLbh2O3hwgh/XaC2ttr8yv+A9rmYR6GYUKt9hvAox/BHR8eZNh
ORdPqizORs3EB9wa0U2MFi7868qD4+t7GUMswpODdpVymB0y/pFyw8r+WDKYaEfzwnJAS1GezcUu
Ky66XQ3lSpzsd3XHzCPpmpjt2piLOEIp0Kl0BqdE7El0A+UBcQK4rt/PdI3kj6xcvkzmXP0dv/qw
TSzqhCoEuwEEkRnSNofrxA/xCPMnbwpgyCEgBgRA/09y1q+xMYy9DDD20LWdgyOooN07SwL5wy46
zTyOof0TSaC15V2El9IcdbdIcL/Ri+Evo5zMh0DxX2SY2Xvk/3rkl9wm5pZdZs5OvTP+oC6hoXnz
F03lj4qGa/NbBJjctIo4l5jfzIFtjT2DTrbYlsXVuDECfeeIq3+klfXh8n5vuPqwfbKmcoRKbJSY
cSPNb+XcC3cZvuCfVSjWYsCSz2Takk5ipsr8gxvit5AGcR3ToK5DoLyFFrnFbYu7VneY2ZXbbB/t
0qBAVnOEQPcRgqEQAhy/u8/lStCeP9Av74j3ER0KISw42lvLQmzSDlCVbXvIdLY3hbVjQudE9/Hs
+fq58ttjcjHMIlaruAkzzZbldoJONsEgmb0x19yTfgss8yDoOLMoBNMM9Jz9ev/k0USTvsBcSHZr
jy3Xa3SQa7vEiIIq+vn1hD79Uh/GWmz8dtDioogxobL6YbWxp8s1fs/abBa3aY1HV9KF2AuGsy9D
x5NZ+VCbt6qmm0YzHr6ezm/PycXSLb5PYQ6hC/M+LB3V+aBq7jjwulA/XKW2aal7I1UXmrXidvXp
pnBB97Ys4qIHanH3SINlrd1OaAuEI+FYa3wyzK2bjivV4k/n9mGY5aGCkYHVRyPkdjvx6BTQmSpS
ntOaS7cIjLp8Hcl1ItjK5D79fB9GXdw0tK0TnVpYUYPC6vM5JRUXISTwddsj1prn/PvTYHmMqU5N
dHvaNoFb5a9bnxpChCCLYI6D5mcGC1Q9HSixX+RUAmeiJkf/zSnX2JGa3//3W4cS6pqz/QRxl6aq
1lDpdKjMctv0pp8gcVIEbltTuWviKVAd+JIx6GJ2s/I2+2x9Pw67OIC5iAqDdhYOoHnIGgMtdHQD
WT/Y0gU9moC+nuPvlwDOB1bX0fGWtt3f/DVaWJd1doXRlGdshr3Bw/14NXeWql27sl1/J9Capm2Z
1LaIw+CmsXx05lEsK1Sf5rHm3sDMTykXkIlWPvRAHgFY7lYm99sl/uuAy3dnU+QVSyoMCOWO3he7
Fjm4A5u7nPDZ2XK9aPg7roERQf8wKdRIIF64jNQZdJgMaUfg8mVcMA6xmTeR8tC3W+i9Zt/yZ1Jy
tGNz+dja/OvZzvticVJ+GXqxbxJYJNZRg6Gt9qKakiNlr86ovNGNgq8HmkPmVwMtjqTVa8QdQww0
qPankWXfnag4F5XmN1W1j0R/Ly1rpVL6yaWEudnEYITO6giLgJomhVBjGVfbME8foBu0VfB5XVm/
T8cwbQeH3aHMWZrAUFvvBtvO8On0/CQjByre7crKfXoCGMVfRUF6Ma1lOWJKUlNPs6qCGrDYIZCV
Xu7Z9w52I+uxIYutrFaG/HRWH0Zc7ArTQou+ZZQV2ouwD6OHSqmVePXpCJalG4YLFXBoQ/4aoesK
flNUsXLraJlvW3CRabdfbzj7HSb+bcs5iMXv9w6UGn8dw54wMHRQyy02wR286ygcqurnPNLZLjW0
u1pL7aAxs0MvczRH0sSznNZXRePl9VxyMh0CQcRyuBml9dRRiBOXUzfuhyZ77fKG8VEnzqYqxtp3
tQoeBIb5rRUlFH4KGrS2u63RycGthhzyUtSZJ+gUXbi5i3yyoMY+0vN456Yh9HqEKGHRFQaj3hw1
Deh8OfQ7S5uNWKtTGrcbI03uFMvuwzY7x6IqbmOXDo1PtEbxNHQrnmojbbikoe7bbik3HXpWC1Kl
29HS+1OtRnIjU23y8gl+JW3Smls9rK1x1uaEyISDv4qa+87SEOFiDR5hrvuz7uogDgfi2W0IVyOY
QQdNbrhbaKteiAFMfE09J6za5Yb6XhfGUW+SQ24MlEttfBtRnfTA1w9YnJ6cCbLnSo2Bpbp9lRkn
zW4vG0YeSltANsiQDQTStG3plN8lGy/sPnowI/MMoSgV9PVwIHpx5dTWk90wr7BYFGTRcE8Met9W
1j3Ety+MRj+nRqb5dZzeuobms1HtWF0VG6I5Bu8NFnMxe6Np2WMXdUGfuImX2PlTmuoPhc5eBIOt
bqwx1DuK8aoY41ezHseN2/d3VIMzrcBrVlTGgUai4cWAq7XQ6mCIyS1h0UE308thcCNO0NXNo6y5
Z02r77PEfaRms4MTZYdt0FxpCP0H1rlQNO4NX0AMi43DztRhJANPuvte4ayJqD8ZbDpMFYr2tbwc
hAH7tt6+SXvrh3TEvLngnumOTx0jzkXVYoulRQbFjjE+CYKOUdTxNk3JdA/+VPiZxn6QuTpKLYHS
FKqL0MI+9WV+QWv3smgrwS1pNmhEaZ4czXrMp0r5SmpH2au3sjdjbxLkKU6ikxzMkHeTFWgmhK+Y
Zl4Y4XSKu3BHHSr5kMUHzZ7uEpRSfLNPtqUxPcmOHcQgb8O+RV4QB3ps3I9QdcHjViqwi5qzmyjG
J7c6NKK+THNI5RWRIjyy9JDXfdigHb7c0JhckC66i3sQNfJEv1asyLxm6AEYZCoMkjA/JHCL4rmo
sNI2+nlKNNJnqFqJvDi3lY1eC6nQwWgOA9c0c6eiwq9yy/Z71V5GxvgtNqqHzuquZOwy3y7zQzbW
ASv6eDcYOrQ1c/UzjzR71xTWdULoczKkOZeplXjZQPd6Rvcopx7cuNmiN3MTlsl5kFZ7jJJq8oYp
P7ZJ0hwJg3oNNOV6XuYOisrGXdyNG+TvPkmicxM1F20W7VVX+rZKuJUqb6Li0hwgRiLF3dTO36lU
g9d05omM5c9cC49mYfqqyrD3Mgn31hbHcDpB8+vU0uYsBvOlImqn4vTghu2uht+9Xb+6WJ1Yh9Og
k51hEZPwTh+C1DFPZlz6YZLc4fm614qC0w5u19WZWqesgVmh8xy6MIOEqEd8m3UIFdFDoyATVUIg
SxZe4RaeVI8kQsHAeW7HNJj6iMfhk8q+mTjjDp290C6mqUFLCuEdudLyezsxuC3x1ZKMVy3UA+eG
9Qoy93rt2X3FRycEkJmh4JDtiC4uB5YHUW1h44Pk4Fw0ZvTTQlFERjBcZtHOmm5IPPDYGDll8olE
bs6xe68LEd/qaOfmTpfUPJniwwB13Wq08KjrIjgWWld15cBtz1LbVhZB1JT4PoijeRhEGk4JsXqP
5MW1YYeBNolNFJm3o20duhKSoRoam8uTW1iHmFW+0185sNGO33KoOafTXU+qCyjqnwEMeXlTBZLt
CIRvQInkdgslbITMPsGrNlN704QCTpsE0KryJnKlyOBF2U7EBR68Q3wpp+m6kdF2qG/sCCvoXBRg
+ZjiDDGSgIZyF+b2mfUWT9M7Jms/tDMPVw+vIZfumK0/TkBSe0SMBtcRy9lu1FIfJIBtpOmHydRb
zxXWU6uAyOf6hkKNrmt15hl6GRjUOJSVDDnLmjMb9IfBRuDLyK3LSkCkOvPhxgU7E9bsrERcVsJ8
btzqsSvRXDvgw3JzbI7h2D2FxHmjTSr8Nhb3IdRhlCN4qp/t6RturxPLu+eBWE+lo3YJSmx2Y/pj
op/Kzr7ood4VNz87S+duPHmI+LyK8804dX4Knw+BvwiQ9Ta11amgydkVzVXaXUR6clUr+2jUx6qw
bqQ7bqIhPueNeTDxIujchzxpeO7AUx4umUV87iAEFdvdKRNPWWxuU8WCvr+JDLoDGL3v4T89/3Vp
doWr7BDL/GjjaznJS2dF2zJuuNZInicAGVns2zX4HH0YEJRja8vlXfdKGew72596cmNFaOIZIs9V
6EHubDTmR16SNp4BQUStIT78xo5CJNehzS5z9xtL8/vJKB8jo4S/klFQPqsGen3m+BHLvTZ/TRKK
u0ULyNAdbJsG2kD2aMrfiJ7gNWMcnYxtIqIFYJXg0Cm/1bqDqTEed8Ap0WxaS2xHLQ4mE4IR/ZOR
TtsmOyVp4RORnXUr8ipocMVD40UalBWTfB9DnyBtH9qh4o2ZAinJ/LGEgCx1eUsGkNxMb1IXLMdL
ww65Xd30NXYn9hTtBj5AusFExuOkt2RwL8KSXNuD6UtiQYOxhLen6WnT0ew7r5YPYfsEqS4uJ8fX
BFS/ieHH4k1ZycHMy6sxedFTyTtlBqbVBAbruArT/UBLP0lu61CcW9wGvRrwXgOHZxp5IR0/lOgg
gVZQqW5NlP3FGHpwqeaMdMGUiqsmrnimiB9JaFQhvGZh4nVZBU3KJzamXmOKQIgK0f7CzRJ46+H4
NtxWr1CzCYou8zMLopNQYHBq1xvlrAKZXxaD9Ky88Abl+DqBL472ijY635lixNfa7wcNhT08x0b9
JOVNWqabskgDQTd4UHpac0WtMghzwZ2QXki82xB8/b7ARRJzVTUIUdd2S3jPbmB84VsV843I2oeR
yVlzTfGYG6YM9BA3MCwIG4diM5Ytp6bjCXvwhEuOZoozV3xzyhECrrijO7URIeJ69gPxgteRFsAm
4WaKzX2v0U2EWEKre1fVQQ+QbIKxd4VDi/7ewC6KIFGw3YmQuGb4wbTzzCLnFpv8Udc3g/XWVpBp
Mu0gFtluMipEQhD4+xdWTPvQfaZGG2TZttHLCwt3FK2cI6nzh0JrL5mt3dRdyidq72w83fFqwV5u
N5ZKPHdIrrNSeGnbHMrS8jt8tEpVV3UH3j5kJ0YsgoSwP4UABiX4EBhYEw6fWITLBrUIJ96M9auD
h00+aZtJ1rupL70Wik4jNluLu6ipmhdD4Hor1BWJcK2ih7POYj/D9pJZw2P2HdqeXiUfrFxtO5b4
Wfijde8Rzk8ISptQGhdVSe6+Tnd+5w6Y0K+DvROSROAkxrL+lxgCnUOMVvAbsTYmYPINHGsGm+PG
8aG9sRHd0VaQ3/h62E9Ay19GXeRx0xhnQ1Wzauvql9QZvQYL0GGzfz3K751Ev05uicmQRGe0lVa1
xTkUesHlTGZNg9gXF7UPmwn0C0KVovSLi7UJfgKQfJzgOxT2sb5S4u1TF5ignZ7qBC90cSaR5CRZ
czX47APCqvbvdHVOmT+MJLKo66QTAnRuNtGuQC1ceGj2p7MA4AgBQAN5wjZfKXh8ij3ZM1IJ/vEn
VrlJFsmR9HW1JckPmUe+nIhXlps49OH9TMoXo3mB9KzHcCzogUXPo3Uv5ckp05WN9Mk6A6r9+3eQ
X2dvW3FRd1VTbaVExRNmpQQ3kzSDyFyDvD6BSm3bglYmiiKf+IRUyDod3ZmARMVABgT6vcH8Ji9p
Ve3gDL6ycT8DEz8OtphWD8PAPEkhpJ4CS2ym9075WVgeyRl6suCaW65AN+8bcol6fBxxiXpUSZOh
pFTBZnmW3DL4cByvaqiBq93a5vn0m31YycWOBdda1SaiL4xVfqga6Ra9YXjp28iFV5bxN14KENKP
k5rD0IezkYsJyyixjA1Ezv8CnNV1vZ8usq2x/3qsz5Cpj0PNk/4wFKvoyKJ5/drc9cLYAYf+//qJ
FlgoOsqyAcb31baHM059mHZgXQ4eRD4PyKLXZAfeG9+XGwJFQOKirgGz6iUMZkEz23b6pNrSdHxg
tH/JXDodQ9r6lTMeuiIFNTS86kdIQw3K7xL3OI7hMZTphtXp0czqoAbXMyu1oMBZHPS6QQJb7MJI
D9LU9kcS7+q63BjFdCSKrlxrn3yNufqrQyHdcVFsWOxmzSyasgclbku6N6lVeMTl7poe2+80CNwu
HwdZ7GM0MOoSSl8ZjozuhVvYTaFFW9+PG7aJz6ucyc+uTGK6BrEtHRKUS8h4cgD0FgyjJXtjwzyk
xN/7XXes0Jkw657kV1rCjRUo/DP03WGGYevmLH26XMakb6wp1VJc01WBf2oPsKtnIFMNn6qm8WBO
uXJibfuTOqP9XgWDri1ldEnWNPOxdIgqqm2BjHBrZfabDWxBV+42SW2vjY6NDpK7Hu4hKgwM65Br
3/C/bOAEvs3S0QuRBqQZ8EG8tNzqLhuUFxZHO7M9vTjggTsBHWrtbBcRC8DHHR3v8iH1ut4JKvfK
TgDiFrtxerHFs0oPhNUc6BNnyVskb/QOdmz1uWtSL3HvS+dOn861bgUqHFCZQ2LiPGndXWzd9cMr
ma4r9ti2l8ZgctFbXqqbhw5sdal+IJ/cpxAf6sBmcZ5yZMc9YzzRY7Q6p4AMkL2FO1fLuOruRvMF
5E4o/rnnOhq5Nu4iN90O2k+t7L1ONl5TM66RgxS3uTV6GlWC10Vyyhnawe3OFhv8R3jr23MBut1O
acWH/kelAM0aYO3M7TzjU6Pd9kPJB8vy2lYGxVhwNuQ8t27bAn70YuSdeKiai0FqHhusIEMVlgCU
UvEThdJ35xgXpAYeVJw7aOrr1lmnj7RucDtCBR/gXFpcxtOjUVueLZ+06TULX4ST8yKsgkzZfjxA
3GCqoD33YqLNOwVEgdwhond5yiBkTLDomt8CEmvFG+zdN9I+NZm1zXtQRGEgEV2KKkfT0lU3PmjJ
qRzeWvGNOGc8+05T9zjG0tfaowt8xLZ+6OWjluuw2py42eHFQm7cAprFmckjqra0+tmI9GTkz5mi
PE9roCTfAPV7BfoMm4cIOf04hR7sAf0pfUa7iU+I6aeq8yXaH1zrJTVy3paFV7elT8yEi+lWdWCA
ZW9qPKo65wnZxXXMNfPRAECXCIA5ev2s5w/CAsiSPLeg7ur1ZemcBLzB4Qvg9qWf5S+yM/3MDLIk
8YQGF7T4ZLhp0LJHW0l/SONjmF2BYeOXueVbnRn0AGU1FRQQJU66nV49oa2I903zve0vtaacODpC
0enVn3JHbfVIWje62SMog1vJVUm3oaiAvSMdKGu4lwt5iOLoPJRK+HpxL42rWtzVAFKtCem5Actd
mQXMkVuUsb3M7W9qveeZjLgm640BPF7AkBIXfQpzExAOuR11QKbM3GvAl7PIru+NoKMbU5JNoQvo
4I47NkI3JLqxrQfLmoKo173Whnie1DbUuW+gc9CG0KdJ6q3eogrUFZAudJGThj/kVHhkKvlY3DeI
+0KTGxneGlnkDdHD2Fe7cIBcFCSjRhbvKwCRSfEzlj+S5odpnJ2CcIC0PC6nYJKGJ82bysFLur8d
xls2PBvT85Qpr50cmHu8Uu1e2shfi0MS9kgDkS3iFABfSoTmaU7mjWZ0IcHKqJwfqrW8MXb3YwGf
xRiZa3zM6JRxUzO2aR4ZvEsmbLnBfTJZDPGu6ihFtteF+U3Ud7HeeH1uBu5gHASBqMrkXpdj6vpR
fTda1JtssbcNDfFtuEqgz0bM6co11Qac64Q32lPn2JXPaIifOno5yihR+Tx01sEaQWxrKHBKQO1m
DVzDjLv7BkRuUbe+Hr1NU/yks5AblnFG/uobnfbDpdUpYrU/1domCVuX9xJ42DAherl8mCRGVB2n
7QhECkI+jllzK2cbm0EUGNRWr0zKK0JPiVlyBUiVd+2pjQfP1PtgyuQJIrObqtY81RjclCdW3tQO
/HCdDc0vHVh7VG26gVL2les86fYjrqwLoVw/Zvq2Cuk2BdM9NV61nB2q6nWIGSRykwCdqMGgGUGl
Tiy9d4efpe0GidsHeim2qSZ3bYdtDhNAr5dXJSCc8FunlzdqAFxY6F48lp4VTl5dvJaG4jIcfGEf
CvcI1t6mUW9Da2xp8qzkpTbGgBvMQ4irqqIyKFEBGsx4UwOpJSzF1xYoBOH0VUitjUTBQNDwK/jQ
bEcE7aixgpwV0FK/g56hl8vJ16FypsG2RMVebpwt+4c2wlPCvdLVTZy8Ie/hU/USMe04jPd2mhy0
cIhgQes8V67wWa0/hKP7Pe4eLRG5gN/cg0rOKL3lAGTFzyEFesPoNcvsczIS3KwZVNRVdoBZyKaE
AXJq6FsxDemmDrt9Ka2eU31qoEGjjq1tvXWm4dvRUPlSxwu+7ABlscTwtF6MZzKq7wPAnEma+zAz
qy0urOsIuOZkt9vBLr+PWXFK22rGx4Zne2pO6HQ9NhECaBbL2w5IljNMF1NMbkLUSNpKD4y4Pbth
/pKl7JDZ9TG2HBw3BDunTi+6oX9L45Bgm7fAjZ1JQKe9FCXX+y5QXX0zqfCSddFlpEHOty2+Nxp5
alGOcTrEKmUkwu9S7cIqhzs3h3lnCFDUkigpKsQm2efQ2xLxZZeKgy7Ds6gBl0MQ+KqfUC2GGj2A
Piyp8woDvmsH3rEoFohd0U+7RKiNrRkXQ5Tu9TreJ9AwV1Ec9IbJnVbs4SIc4Od4PSnfNHs807a7
NDJV3DRjtzeiElrEYYF6GguvpSZfR7OnPsHtR2on3JbtSHYMRAic4SeB+g1Ue/FJk+HSHu0btGb8
ADks6NGRcUROawOxLWNPAVDyVSwPOewqY8CoSs957yDVLKpd13c2PC/oYSw6H+Lh1zorLqHPXFyO
BHh1xrTnuEkyFH+dtuOEOaiFtNKcu8GseFuUxQR8EPYzkfvDMMobCr+XU6Tah1jkMQCXfk8111Np
vEndcI9lQ0V9uBVpczZQwRxEj1oC0TdtHwPTC8sNVh84s2Be04tLQySHfmJXVGQHiuQbjiBBWIm9
dCN3D9clw6ep2NGqoVzrzB0qepciN/2Bks2UmtxykEC3DV5YxQSg3OBZ8dID0s0dnTfFo5s8VMTg
tRHzrP45atlFBBA+fklMk0PO1NMZ88Y+4Xa91w3p1SbgZKUbvMmwY2ERVKuTi2uBJK1XogIMyNS9
DZvWLywNn08RxfsUWqj49K2Nji48HZ2fc6UGFJ/tSHPPGDW/bI5TGXOW3oXZT9HAwKG9nPWJHecm
KU/Kops+QsbU5ZupM690VF5qMe1V0V9m8U1O0oewfGT90Xa7hyx+qJ32EuvDQ/dYlXSXtnoQja+R
6+6nsA9kAjQ/vnSVyZPZW8mUOxgH7UjhW/ozquOlsrDvf8YKPzwkGx2v7bKNPCjlc1oD/NTI5X/p
4GhouCuBAs1ut1Fbcdhsxfy/upTk4Nch8R6razEzoKxvWSK8liSb2FhhbHyW6+kg+1pAMeHIsRR3
0eCz2jUVfgTT6JNykxuoEq3gMZ8gFmCQ/T3EAo7JHRlKAMxA80Tl6cgSSmgwSvJaZGsJ0O9uEzNk
qRsMLGWw5EDp/BVHkDKz4cI7Iz/2cDMkVsZTWlrIBVBLbuyHKIpQQqbtk7LTH2Ve35tReJslHa4v
jd1FNO45iiXY5AjJ1KU2n2x9Z9f1ypp/tiDAii2mW+gvwu/89VeKSBUyhuTMtk0jvMj8xJVz+XQz
rdFOP8t6DcMB1YeCJwyI+teBkiqhcE4n1XZCM0UeH6fevQqbx6+xmxk4WUAdzodBltoiEGeG2pTA
JRWHcMVrySa3J7+AnUcborSVP3092qdrh8QARFMX2OmSZZqzkFnFAKRIOulDbOaHvivAvwmRLw0r
MMhnqB5g6L/HmhP8D6hUk3ZZU4dYvkqfLD4Y2UNSsm0C3xrVkAfTqSAPDk1J4nR7B0mVrzRz5eh8
djo//oLFB9QnlTjon8LaptoOTJtzi/fR1wv6yR6xQQdzwdazbWYveZAxIz36pYBFm6p5NOyIm1X9
mNrdCjbxKaEOnDALTQUEvunvf/5hMXNqNRal+HCaFDWuWtvwirpVftJNeEL0zltfjDeGi8c8Cs3b
psqfclLfM9durlzy36Rd2Y6dSrL9IiQSSDJ5Zd5jzbbLL6jKA/M88/V34Va3KYre3O7WkXx0TlkV
5BQZGbFirW5nXjdSMxw7SIIeDb4JzvTjylJxQjJQgp8Q0dwkowt/SHNID7jFgPgG3rhJix0s9lbO
H9BdkSgc+GRot62WcsyAxsoYjoniQARLl1pItwkGWo4UnYOVibvBMetc5fE/Xt2l1XUNp4og3Chp
2EBdh7Cpv2doTWh5a9y2snlSFoNbF2zUAdIHYFMAWrItgCpkRhh8k+ULR1RD7xLxuxC6HjS+83rH
92yuI2UigKCahPL6ypMmLOByn2NSExUwnwia4kFqJOysoVJJ+F3s7eybzQtGXBic3dNiFwt1IaPA
CINzop+GOnrVQI8BeknfQvAeH/AUp8hpQMNeNEUXaYm90ti/meq/Q57d8eILSDbEBWCZuDysudRQ
Gv5xeCgPHDDwvaz8Zo52OdqVA8wR2ItRg9FGh5mKO+rtuVVNtPHUK+zMqfZmd8vdLe2tzghpxWrM
sz9nRDKgBj+ZMz/QhzOi7LYfbpQ5cET+NaF0JkZZTGhOs9qrIkzoTLqaupOrIOxFYcA7jS5Uhm6f
lA1v+8HYCh4dVlIKkARGKPmxqcmKUWW5UbXCnrf9xOaCQGg5qFXMlQ8pugV8FKb5ZCn+nRe6MTBw
Eh4WyUmTM+j8nNtpx9f8KWqsIwHkuVUZ9zKdL5WPMxkPRCprBWXbTlB/RIXoeoHyQtChbnVjN+pD
Wb9odToZgDO+pOL0zsfCVdr6rgKWIY4BMRobP9InPB8MzqK7iROANYp+ZsClvoleDlcZgNYSSICD
N4ovJHX9TMgMJoJKREndGn8feSG7CLk7RHiB+/KegPt8vtdDXNQR1ptFHQnrCIp9Tk9tvw/PnVDm
SJNNOgU6cc+rbkVWS2OrzVIELA1EoU4c+qQ64SMeQN/9uUVh5iWgRvZADXIUzeS4R7uwWflfGl7t
npT7Y9R5qJYoDkdO2QSbdeOGEKgP78Nn2ZD08R0YZroTb22djaXV1fZpO1kYkqxNHB4OehUis9+Z
Mc92joa05WTw3IGeooLbmK15zWVhipGgx6xG6vAGV871eIrTK+gv2QHJgee+q+7Q5PRbaisPlbcY
zAuKYnkiJFU0hEdNVDyie+stEjKQyRe506XBC6nAnB8NyKoUV2SAr6kMMDBpy25nS+x9+2phJLmQ
yjFtEuTvo7eJZ6ZSeA+3PdT24i/mZ7UMoNPySIZq6Z8+IxW9P8Fd/OI7tRm4kovFMbJL4OzY3PLB
yzWZx73wwayq/CZrsCa8CgiSnCpS1AnSLX41J6qhPyyFkRMEGlCsKBCoQuVoGndvf8Te3K5iCZbR
uIsFzK3qFbrSf22KHf+4BTbBKxgBpywrGlHo6uqmozdokLbAeQYuAQpv+sxhrhzyM/pR9dHd66sl
m/4DzbwoCUqoREurEVEfsExfGRLHe+ktYiZPqqCzx+ykPCHJqqfmTIkwvbZf/ff/Yia5jBsAHUB4
4a52UECVIS8D8FqFJbNy6YoIf+ccSFuBn7QwsdowLYcscddOiVNCLI+YFGmbZ++17K3mq9fr5D39
XqKE+ZigWvUaGoCaQT2n/8rKF2TX89ro3aJ4i36RyLo98i0XJiO2R5VZpoSv3xW8HZDTVNTEmZnx
TS4yaGu3T6h1BztebHMvLS2tJoApYAxJJFia9VNjFyTA6Jo+VFYxvyXe/afc2pPy3NpNeHYrZH68
iOju+nhGpzoMcnDU43zEoxtaUhO7tVjrRSFD0EPbWeCtwygjJ0VQxcbzbK3LVYgpyHJVCkcXHJBy
1yugpG4vlbQ5noWJ1QzW+TAENTp8nJrFrqdUF18maDtUEFwoPSS1iIgCvUqbQyVL51rQnrMexccx
lZ9boUYWILRbrTF60JuB8QwQXCD+IvIThLFMB8elFWul7nnNj6IBOFQW5XMOzr6xUN9uD2PzXYlY
D7Q4s1sBZOfjsvhSHXpl6s13dXOAHvj3rMEdBdmA3hTN2Paf2KtnROep39mBcyy+joSWdldvA5Q7
Gm1s/fRPgxxx1cOsMVg59Y5X3t7oi/Gt3gRFjtaxVtBwNYCqg9qQYnjSruQRDVrHwI2OwS8p3RnZ
5sb4a3HNV16xIhU6ESMLm7bUE17qObI8uN4R5BEzLpK9Z8/sD29M5fpkeUWn+HUNg3NnLxh5QCGO
vo1ZC1lwKif5tQdM2dszivRxz5QBwAE0DWZOr+rcoxfPwC5/QqXNTN6w6dHJMZqz9jLbOXObscXc
eYgrEDlDce0fx1oVEigfY2oT6YgUKArY8YTyrUKvhMZPLUDKZd8JAEhIoBeT829ILlrCyL6SEeD1
uV/ZzKOi33E2m1tZE2V0A1Okddfzj8YDEKRIDJ6AVrKB5oMZcdodI6kPUHdQnVjqXhHyXf0qq3b2
2uYTW17YXi1FSL1YzBTYHh8AxzigfimisqunZ2JQo3KAKrntLzYdqyYzBTQVnH3q7E60AkIEvQBs
V47jGvXgBtN2MoqbKQpZY9BdlkUJzcArl4SSgpoNJVxSnPFWF0QGqAqAB/4UntqA2oKQnHCPAPtd
Jb8mHnypymEHerWZp1l+wso7oUweFbmMI4XrMdeTn+KvJMMbJtEnQzZyO3mb9a6BA7ALA0j7vUXd
nuS/E7DyWXUTsBD8g4kTHOK36ZxAwQwNI+fxxz98cnLZzdTsWFyT8Eq+74khCE4c0UnOnan+lpFe
DB32nRy1IzWC45629mftV2QYFjO85t5VtJIVkQe/3JiqM1MZKUZ+jJ4lI5sTmxb4xX/LRnKUzNFu
D7G9p7a9GWn93WN8dW6GiWYtHWFeiDtssbeSPnbd4fZZ+TeH81/ruObdLcqioUqLWR2PKEg/Ne5g
gFTIqPTYzIw9r7y1hIoIdCJHWloBMvyjUx7HoAnjEL6xVEYHLGaocJMdqq09E6vsJY/9nAoRTJCh
NDRkoIQ9/ps/CeX1XbYcxersx2WYA+UKE4rTHYo7NAtAvzq/D47y3uJsee2lpdURH4IQwXYGSwAT
PNAnej8HQPxXYjZuh+BHe2ncxhosgItiey8q2UoDLW2vDjjLO40WHWyLwTeBTjbX0NTXJkawKxqx
FRssLK0TTrHiFY3UhSlA2APYtaHQCXC0y6zmNx6N6GEy+Y4u+M7Q6CrMDwMvyoiG2EBLptLwCHsq
m+FUqMVzNIS/dg7Y1oYEz4gqoYlGRQ5/tVtGnwtpjKY2RD6eA3znBXWn6G7OcKE8YqAYngzG3trt
2Vztm0SFXmaLbJ1T+w+t2BkZ2+UH2zOx2h484u3IPCwatmSnz8/T3IgNdL2hWGijz6PUi8tebLW1
bn+nEkSBH91Hi17pklPYHBXcbal4AODyWJIOvbT9zhbZjB+XtlZ7ZKqIj179P8sGyrVrC6wkRyuZ
Dmpye0Lckt5lL4pnZoOx5/Z3Ta/8vl8NrZgyDHMuwExmgtZFW70vLM0CeZ/VOKJZXYTI6l53dupW
Qn055PmcLjJUSjSC80jEkBOQnWZ254aHCReB5O6dv62LjaJPRqGoakFyZ7V34g6EVEHVwlD3bQIG
qgT3ACiwrJ3xbPmVhZl1YbBNxaAqBJj5U8g61y/DV45SpGhnVvYCGM0eAl/amkAV4kEE/UaghVm/
6Ks6FWKZY+F6P7pLSgAaJZIcEqWxiipAk3gv/9LE6j5EQ5bVJaOVxb4pitl7OEguyCFNn6sVUIY1
/hhyt2gBzsw6tGcxL24Otydn9gDrO4xrRFMliizOJwo8vwlqufZZ6uT0KkIJ2g9c8GDo0JACye5M
YuHetjcv6S17q71VlXHhJypJna49VcmItn3ev3asfJ5Q8WgSW1bz49h1e+xAm3H6cklmN7bY014l
aB7g4ewf1KLdnW+lxgDNc4e7+1oNWz5xaWwV3lQU7BTpWEC6EkD+APjVVPxxexo3UwUMTYlEAzZH
k9a3id93oieF+ex2+ahPz3NHCTPSQ/SoHYGLd8Dpadw2ubVTlhZXd0kQoj4xRWnqFD09Z82pZJA9
Ag1NE4V2T5irsNy8bfEzvz7i7qXJlX/oKjWqOiGZA4L0rQNy+o3ZickPsqj7L8L3wQLoqf8JyDN0
0vU9OMHWTv1rHPnHjzumZAKPSZch6ZMDzqpRK4peff4FjDag21cMRUx0SvbwY1s7Z2l0ddtw6NlF
oFXAzYa+Ckbf5ELZWcatu3NpYXWpdPnYSzHRmF3Ejwq64/MydYQqOgvRXol7y7svLa2OOkU7Dokm
jKUU2bWI60OiZT4w35AEuL1P9iZt/vnibCMUSCiKW5Ejc2QtYyI/DvF/BftYjmZ1plsmBkDbYTsA
nW6jdcSJnfgADjz0aOwetc0BEVnSCAfw61NRwa+1ykP7G2auBkbIbyaXj+3L7Unb9iALI6tZy7K8
nVpaRohHRcN3VYPOwqFg+oHua31XvKS7L4nNTAVbmFzNoSQPEul9FqGF3Dvmb5IBNpQX0NC9gNHf
qs9IfzmpKZjkkLxQ8/Zwt6dUReAClj9gr1YHy0+UjIWA5TroD7oWYmEMgmT95yaAKgWaa073fUr4
gSNGQLOjrNrNAArRiZZ6XsSvt21sQcuAcUT2jjPg1/i6riY2RZR4eQeXKIonOVUtr22sciLoVcu/
jkn9zgUuPMsC2H18cH+0PT6nDyiaZ5Rxp7V760LgM28c/gGz4LrkVrQxeDBb3HIS2gSwl4yJQisV
Qpxih8Aq/FV5uyiBrVVEJg8ATxX5GADiPp50CR1kadKDg7xDBzu6UMrCzlVDfS3mnWODdqpDu87X
vefG1k2wtLq6+YQMin8JuqyR/odkgtO4M0V45eyFjfPu/xQaLQa3uu20fGoVLfUiR+mKU6BxRwmQ
pm3DvRfN7OH/vR22vtjSVA57ZaBg7/It7kCSBAoQ4eB0huagGa3R/5tH6EylDN5JJMNRtvm4aGnV
1knBRuwTlplk4CZCvNunYnNbLCzMP19cAHGOF8vUVwjuZlkJVK1AyG3+Fyb+xslreLEsI//WIOaz
EZtfiqa1w7b8ctvEpntcxuKriGOs2inNa7h9uTS5pV7Y3WgFRnjs3OlUuf4BtYruWHyZy9n7JKGb
u+/vANnKQWoUurFVGTAbycYrJ5qVA9xEldHeGeTm7lvYWa2VNinobhWgUp+c50etauSO/0IcJM7s
+C7YSQLuDWr++WJjyF4m9W0/oidMpoY68R/y2Jz7JHZ2BjX7nU9HajGoOeha2Kl6JQfqOIj/vDAH
eIk/Ld42u/5ARI4HBjUKI7zby0tvhXLL/bLyhvkkAnuTYCorDS2Umlg+A3asJ8kvNEDvhFh7E7ly
gUkRFV0w4NkWSyiX5cM5A7ZNU/dwKZuedjGPKxcox2nfjBHM/MPTxk5rB+6+p91ZrnUFAc13CeAc
PbOrSLAmdB4N9XjwavWhLvghwEP79vbYWad1+YCkWaRWIMKyPS/+DWXNi590dlzmxzCQ3NumNtP4
iz2xrhWoacrRxwQf0tjhGxrD3Lkw0qI8Du6x3fTidjTyd73WRQM0AtBI7rBeM0AXdNRmYEv36Pg0
5vuR3u+Vfjb9/MLcynfkbTRWowcfheZrdJS3Dz1NH29P4M5GX3PhgtO7yzidEHpnXmJ0HCl1dH1c
1cz7X1dq5TMUNviR58++CSKAGjJ6pwHMjIA7yhaDCKC5F8XsbfqVt+jDPvYkJWR2n5HvrPHuENrp
aA87K3ngZsGeo589wg2XuFbgmyTwWGbg9rZZPThBJrwnbXDN0H5E8gBduK3VBMEeVGp396/8R9NS
sJRPWL3x6DkoCx7RSWbmh1md3Dd3U99z4HJjiGsJvoIMYLWT5hn9wxw+00VpFjMGQ4J6hGZqO20V
2zOK9pVZlgKI49UCJjzM5ihctdNWeY8J+FbRiC9Meaxr0XjQil6fvPj59nHYcl2I2+aHL/BQSDd9
vNi6XGjEqIbrqohiaxl62EFvmopfGOh2b1vaTPYsTc2Bw+IO5cKYR4IKz1Vb6hF8oN4lvM5J78D2
zsOjchee+d1ozuBB8rpjev7V64Vcml5FqHGed75UzLfbF3Q62OGRXAcA6TBqY18ObRMYsrS28mKp
F2ejWkwcIi7EBskNeBW+gD0zsbk5HLNryx+HC5gSjJ1Bbp3/pdlVLJQGFFTDeRgjmQaC9G+RYoAk
2AJN4JP35EGgt7FGk7vVZe9Zs1nG0FRGsXOpNrcqflzYMazDMSul1PF7U+mBa5rXVAU1hdHfk8eZ
bFD3UUZJDPbz9pA3R7wwvPKwo0ZBoVeIql2LHC7nosZ44/g++ER+CtnX27Y2Xc9ylKvT6RGg0/pU
ScE/fyKAbvkW2F9+NyPKsjO8aC/227qnluZmZ7E4LTGgrpmvxgysGaBUDNT+OYvBnizSYueVv4ms
XVpa+dRekWMW9oRDAGiyofD8nHwb8G/NnrXiFORw8BjOCnCN7W2c+Rx8OpV/l2/dbJlorYpGDhEp
3yH/3ivBgQ7yntPZs7HybyJYhBQIrqhw4TMzk39KLXAl6cEb8tpQYvAed4/hpq9ZjGrl5qRaCD0x
xWnwBis7KFbwhCN4N1T6iHncn8SdfbJGoSV1k8aSh6TUCIZYtMXEMTily52bafPlutgjbOXSplDQ
IMeIwIzdZc/Z/XilJy1+nt5jpzQZsJKdf0AiE7lSyY2f2GH3Jp6X6dZWWbkYnPM4aNG4aye+VRzE
y9xK5ZM/1R1w4O1sms07cbGCK7fixyKJ0omnDgfUWR7RnyP8EMQLaDz1HZ+yt3grnzJykoMUFjFU
Y3ZQ4K4NMTfKl8EtTagDmJlVStbo7tV5No0iTwP0vgjCxHWmVAvEJtY4ohqInaOTKga3bHRfqfne
ntkqks7CCf+0szoIUdmXXZMgnEn8/Dd8maVJg9ODayUQ06fQT0xKQPepgI9b4+btif106omMDs5Z
6UJGohZFpo/OM4vrGrcVKIeaHozuvSzdU210b9v4tEsIEMoobENUA7Vn6IR8tMHQFhDSyCtssUbF
t3gcmvswgbLMXpP4p+Wa7WgqBfcewjNp/bgMG7+OJcLAExw0rlwxB+wij2LJft0ezqe7FGbmBiIZ
sSembY1zjOukakiF4dD8uU0OLZesSjijaqYX2V49Z2vqlrZWy1MVIw9IqBX2pPxs0KzMue8qwWjU
JPzPN4IC+Q5VAj5UkyBm9nGRsriUWdIHpa36D2F3iaRvt2dta3GWv3+1x9sx0kAgjN+f0C9lnekM
VT1N2KM2/Rx7YHHAvAgOPDChU2WNo/DVPplChsVpQY5dkJmU+pD2d7T/EQxuDu6fsT9Po+rM9fZg
T5oNajdr7wvz6AJR0O6talBtmmdhEYuotZcBRV6UtiDx8ygKii6j39wKE5QX2yIa7rykEEAkBkUz
kDdcwC3uFJpXHuSe/6xHXug148QogwJKI9jNDXAO4miHY0BdUIzPlBboMfDBtgrxC/44Rn4MnY7u
W826czN4p1oSDxLATTwEgZJI+1dADIwoGb7IXfHARu+bJLXnIa3Koz+UI5jHo6sn4e0pBdJbmYw/
w0p+iKP6XoSgx6jSF1nI3vu0jHUuTd9TqmS2PCaRXWlAcIOzth1IlIPTGX1bHri5Ve7JJifD+6zr
p09+HhwB9EIXRHtiKK854N73LpGS0HsalpEV9wLgAEHVnQNFOwQSN6cRNXXOs8IMFP/AkMsGz4pW
gjHIRziO3tYjK1N2oJrwJomVjQJud46nqjioagoCcJBtCWJ9liJhvC+0THIHShJnCIsKvaHgNJuq
CqRCTDSnpBEvDckVfRxK5W2oUqrzKG30qavAoZ2XdzTVfKR+w6dgTA4IHByqgWe+DjXQY6M5DX+n
MQgo2fHozLDPau0xSPpzPzE3z4f7lE/P2VSfmkCwtX74Acr5WFf76gG49pcsSb+JiYiQH2IGQLcc
wgYshEGqBKbCGl+nfcWdsmIC9AnAzVtFqZUH9N73a3sQvKMfsRrqK+19JVN0RlQlFA3FyBXQN6cL
vYJYG9exL4cXxsv3mjGLyMFXrJM9Suq3qmp9O/UgTN801PE1YohNZrM4yF7VAPxkowp5ilFC3QqS
DrGgECMCzyK+FMVkOaBER0VxrzNz68iqaIvDPzg7Il1DhAIS4JdKQgnx3vg6ZyrAdmT/M1Oxd6Vv
3HcfjM0/XxzQCOzzuYLx2GOhGQEoxnvQO972dJ9ZYAnUICFUBT4aVAekddiAywN9DiPDgLCMFgKk
32LiaZaidtG9JtegB6PsSmM5MqQm4A9kHKDgU8X9YWqHS+4TbP2aySdliO+rUrnKvjqciFCADLDx
1egcqwLEcsCi7iRgQLyUIYRK4nwkp9JToH0U0Z333MYdpKqARc2Nbern+46BproCDUNl58B1p7nV
VIIx7/pS26Nw/rw4FMEImkSgj0uQY1l5z1SDpk2tggg/8TuHjRD2E3duoc9pWhDcguJ25v7mINxa
V+A4YAt+lnWgBwX/Ft5utS6/CyD+Tkp0CMwV991XzqeAfLYIytt5N4hojVgNinVyUrW4Wu0KjLfN
c+vwQ3zuz90lc/Zsbc7fwtQqHK8ikFTJUdrbEkgOU16AKUzemcCNzQCQFaiWcLtStDOvwoQBGeCq
S5LSLlPhl0+ir2xsLjXicjGmw85B+jwcNMwq0CJEpAUu2rVjGL2pUViklLYkopcNZKZKIeylgj4l
LhHGAViCSxvnFXHwKt9V5M0ECoKptCvmvzYlvQgVFGU66MCkoQJauuF73ElOTDWrZ9J71Y9HlqPp
gfU7dduN8AjfoWnAHVKNf2pPF3vgkPyJlLYS/UqL5zI41+Hzbb+0sXQfTKwiMDJ1gpaFMCFp8W+l
hAxF3KXXwZdnCkvBuW1sczyqCrU+wD/g21fvNc1ntA0aCe+KoHNoOj4kcmXHvrfjm+b498Nrd16+
hZn55wt3HpfcZ14pl3agulHwKHsgS1VTSDTN/ITvUfPz9qg+Z4BW9lYZIA+oKqlrYG8mR68fwSuG
qjSULAChRIfxAQTDOQrS/bvnGXtFi83l0wB1AchEEoH4+DhUufIlFH3wUkvq+i7u81wPpolB7gwX
f1A2e0zdmwv419w65ZRCw69Kwrq0a+m5hcqH2n9t1L0qxcaYVLBCzdqAEuDBaxCLknlyFBZ+hQe2
eEZuDeJDyIiWI7B4IrFvr93GgD7YWm0VNr+j+hC2lHK6DMkEyurS9iARdNvM3pBWy+T5gdeilgoO
X/WRDAinICgPFQ2/UHayBlvjIYibcKPMJHvr1y6o8Hy1VeEdheoYZsdeLkGCuBfLbG14xEuIYXCQ
QSewRjaBFFKExgiGAyKyL/m1O8QWhIVdwSCPyW+uC47/DSij+9K9PYv/Jij8a3ee5sXBVjsUboMG
dudGd5AYmPGFWnNnbOO0br5nbeMW+DDKlbdqFVEqpADWpIf4GrqIuC91pEdvxJChJd+epB3g0dYm
Wc7qai9OGnwxnWfV157iEJzPECPCdZ14j//xNH4MPlYD43IcKFxF8DEeofB4yEzIMRZuawvOcOnf
5dcdc5/n8aO51biyUFMLr0IAgnpOa0gWcdEHk1uF1VmqXVwkaBrsmPx8Cj5aXB03AZ3+bSbA4qTm
LgqQB1UgT7U6Hm6P7DN9zMcobt04IU9qkfXzyBQnv0bg9z4gG2fl35un9o08h5Oe2akDAtYvaWp4
uIPMbNLF5+TYnvZeMPOSfbzyPoz4D7x/cTJaP6jjHugQe6Z2Asd9BhU+MSqhVaXpKRgRbw98O2D+
G1P+OagLc2nAKybL2EHZeSawy8zSmeH18NCH/iC6ys7J+FwSXE30KiCLhRTkpMKfHTuzpUAVA53R
v2Y07pzoBXEsckfJy97lurmNkK+BKpAIJfN12mjI2nZQ27y3KXsRy1NUX4XwaWcmPx96LNxfG+st
VISl7Jdh1tuQIpSM4r78Xg76nJ5v7eoLG3VoDKPmqDJ971mwtWMYErCaJlH0369TezlgBxNSfniB
ZA+y8l2sf/nSU+2FhpJPO9tla4xIZCNdjngducR5nhe7pZEirwcXdI+nL8iCp8cUgpOZyqwxYc7t
6dxaMUbRZT6re0h4nX60JEle6+Ulx76MPKNSD1Lp4gli/G9GViGz4qG/upmNTOSX0nO9hEx4u3f7
bM4ZiGtBCI9nL6DuH0dCqMLGCu16tlq9e5XscBpA4eAEtOpOaLJxqc7qLv+yJK9QlQnpgrwqtR4l
vs4UdBVYV31+/GpOZhXoqdrZDJtOc2lvvUZB2ClJDC0OxZnMwFCO7TW00kvhzru+Oyr3vQ32Z12F
tHxwltBeDVFVd4/AZp6+tb9cfsRqDYtARuNijY8QjyjiHEMHE/3/gCxvREofJ3fluJDTFihtYCc6
qBgueKaN7jQzRHKztUEk4qh2bIIBcI+35HPvNTzmcoDKx/1TyGh/UhXsn+gg263Tge5gAOqs2SVl
2dyoKA6o4HFlGgAUHw1VPdhotMYfbIn7DzRtTa/QUMcMHJBm3z536p/odbVqgPZD511CTYp/EiMC
HfxEsoI0djyEdqxO11jkJ16BMbAf3drjdkbFVxaXeHchTXrBI92UiOjmkfLT07xTEkvXxOeZ63t8
0EcGYc3YQw/1GIKh2xeeIqJxvQVfO4aKvKkgvs+k8sGQHUlWnugAQnmPNBBr9ipoNYQPXgE1jjzk
kOhmB6SdHyIymqFSF6bQ9Qm0RVUzBnG6HlfC9FWkkRVydvS9DCzs7eimoOMH5Dv6Xdc8McM+Pwno
RNBrrj53FNIabZw7VA0Nuf6ikdCgDP+vY+J1bCBPMLHGTBp2IFM7Wlr+AwIeZg9BGygYP6oF+rHK
1MxraF0OykmTSovW/jFjRWZQtXV7oDsKIjwOZTnpPAXDCalNhtJY4gsuqJMTD25TVqBzUmtMZ0r5
1jffxI6dxhiqOFL3Nc00HZk6XYTxskAlYCj9Q5KkFxHSqLmCEYfQX9WEa+wHl7GebDESDryjUOee
erAKt+qDX2bvQ1oAIPFQs+zCC8ifkt8cDLVQxEX+UmlPqvzcp1II7ZdePsgQCxKKb2OZvXbisxbh
kc3Vhn/NejD758roma1au7JaZs85TQKgVSESmecHUgDBykvBirLuTgxa+ezXYA9CKlyOGruhkxsU
KEcIYX+VWSsbFSkv6AgXjagmV0g2GLyWJ7ury+BRJNJwrGPoQnRZf4qg6wBRW4hly31zkSEi003D
FUrv0NFGBSKgmmJAzNKig8p/NZUI6eAsVK6+nzWHqFC+pzkFlqIbJwuJ4eRM/EZEIU/4LYF3ZjCG
xJOOPhsKuy77h7CuEluiHr+ir/FMpEgX/NiWpXxEUSfXQZEHhC50zDgkf/wxMOVcAmVMBP4ageqA
HlgQUIdMdXP2FQiVFAVqKSLkeiElkzsQj6r1VNGQMo6+eVz8okqNM0zinJn+WsXDdwDEUxOiD2ZD
IBOh1ORHLqMNGZyHRh0Ud42C4LZFrl4fFPbot8EzDaDOSgtE+7PWdlHmlzFIr7kA0vu6ahQT1bDr
gAyF3gRE0qeybaA2EklWwrTQKnr5TOPSSdsO4tUQsaCBCOHy0pFlGULfkBwf6jc/6Ruws0enog98
vRwjwR1STHUxOilATC6ZIijoBmD+9CAbIkVXSoLWqYX8HSyaB0Der4k3lXrP+BFK6ieeQYIjG4/x
2DAQ7HMnhkMDkg+MxXJ4IFkQuMh9Ml3Dq6UbQcvTd5kRpjx4KBpvPKmqkB4VIuOjMwGCo3RITBHJ
QCPpRZNE4lOqpQd1yM8gYKeQuYcsDrjMXxKSazqkLKcLVJSHY0Ch65uIOB5VCK3coo/JOSgGBLt+
HVwDpfONUUMlCS6qknJuSeh916PaP1ScP9Esaw0Wq9/QDuPrRYLupkH0MofhTWlkavQ68TAy+JCp
KH8CaYL4/VHO+6+V5l8U0v0YqfBN9gRqir2cH4cyQwZc8o5C1FlxERwrSr8Dw5ICMyJAi7VTn4S0
QdU+ryE+VZWHMIe6ezKB17VJ5z8IRDyacMgcpQKh9wCAlBEXWaR3WizBn816rSV9bkWUCdvya9No
b6PnvyToptCTtMx0tNGiYjVYpVIealE7kRHa4Bpo4CCRAWFMMB6jBkWSx0nsDiUqlUNdI1pBd1mo
N7l6GOsI2S9fNobKMyjXRijPQ9NNkul1IuQg1sMbZOOh9Esbpwmgclzi5siJPhEQPU2yRRLZKUr2
qkIROBOG12ZKHzo+oBIoq1+AiziLXL6QCn2hsvgtazyQv/m/J+9brNTvaCj73WE7m0SqISBTjt+C
WeuJ98cg59CsEap7QLbmrnYXdaBLH8rYdk8lZDXQ22SKU3QKuWKrCuLwkZe6r3rvfeWfon44cBlt
gVB5FoO7EpSrahXrQtq54GuHMwrOolIZLI2h6Rbko5Xz7qCS9sr8+lVA1VuUK8uL3ziNjDJXrQCq
aFPVm5htQ2BQyqhONe6XHpLL0EU8jUF80BR4wz7Ws9A3Ja2yQk8GpTe4uDwJcktC7JV3ECtAyReS
LkI3y4y8FiL7wTLcIyo7ov05hpTCdJ9k5aHpFEOsIU0J3ROrz2uwX7STnXiC2ZeR6/V4wale/Av0
7Oe4uFNUVFQrSCZBMKi5dqX/BlmWqzZhjpjgkhziiXhIhzLafKBhlBf3YypdqiYHMyAzWRmZoL9w
G6k+iKBh7Qcwx9ainYTojFavmd+ZQYffzKjLB7k6TMIkHwh6LkkKSv1ZedWHS4YCkxi/yxJY2JRz
MXR3JBcdDuERvapCN/BkCyRkhue/5+H9CMJzq639xzSvLqUcX9N4wIGPXrBCdldCOckvTOxgO8AF
OCE3kIMuO7qgjRnoKJA6IJUaC7pf4j+H5BHU+0et9Fyv9K6hNri8sYNaNCThZ8diU43BaZNmBzEt
ImPIWxQjpFnnxyIdtQJWW5xkl4K233xR1ovxgkNpgMVwNDuh6vQwCy658FMRf9LoAUgCu4r/j7br
WpIbV5ZfxAga0L3SthknNyPphaGVofeeX38TrZWGg6Yardl7ztuJ2VA1wEKiUCaT2PVU+/ixExRl
a+QwBt20DOleRWoyb+t3y6zcil0JxRqI2AOYbaLdjeNhWsgB1Mofqjm0WhM0rMuHEsosZjPZYwcx
9PabEXR4Gd0pqXibFzj1pgTFvdgShf6zpB8T3KBKktqK1H/I6smJzc8RAF8DO2ksgzEeJMrg1kM8
tG+K/Emo8F+IA9o4ocAXTXeh1rzvoI/VZlLhNvNAsHud4UZq3T+MUfIxHesnBHu34WjqjpLO3xJ5
xvMWAqzIQ1lGqBwKY9pNUYgOMYxcG6LywSxIYHdJ+dh1gW2a5WRDhAbjt0GDaxkMkGP1ETpUEKqf
q0+IUlLwAKrvhsRwhi69LyX9c7rUtVVC9Rs9FBWAufNGrXIShWQOYs9xn3fR5Awqua/CRNtHehGD
2I+4MgigwIjWH8dk8lpl9KNa/YycErqrZ3SvhrqyODB3P0gGckehJPnLmIO0LNWIZzS97ChdrNwl
E0Q5FXRSgENPeiCDDgEKiCk4Xa88QiFQcCWxCa1phJZgrUDWp5UaaFPL+lNhloOr6DFOFI+dYONh
YCCdqap0tpGyZ7x8GMRGSOIw0JBWJOGnFkwM6KWAhk4SAbGEx8tPA4VnjP59lWJIplJuotLsPf3d
7KLcg9bbZSdrIMTvdiFycujEdfJbeDjG6VLMPMhe5o5oDYRi9WHeGW+rN5EL2swj7St/w03/b6Ql
sBUATFE36VOJ2Qq9m5cB9xhefNLHCgosIaDvx+UdOO8il5DGWdlgdqCHRpcK1bseuXHJi8C/FnnQ
IAd9JLSsQIEF+eoP41P9xLFK36/Mi8yQQVmIEQiUG84qpctcDXqgFgNKX/rX7D2xlR24fwQQ8Eyu
PIC0kNf0fD6Wj3VCORo9fWg8MM5a0sBIDb1zTNvhYSvbEcQHQKiHdEV80s7Ale9Hhzrg9HjTxzK7
yrVNJluQllHUiDVslnXqzSKoIQpOsWHLQ9YWmDxBp6hVMQ3l4CFYl0TT6UJkRkjKy/VsHZO1GSYr
EPU9SHkwHu9VGaIep41s2mIdHsi3LLJRLYTAVLunOZfwVS0PLz4ccwgUvJQbA0xpXo0r7MY80nRP
laEHOdtBWImTZeLtJ3MajHRWyrLHQqP6XoHaagjNxjbjTM9uZXc01CipWBY4TA2DSdJlijCHg9L2
3niQ7cWpKUVEjoYEq3nqLM0qHxpgPA5B4YMBgHPytlaIXAj4bUCnYBisinFY6IiAk6X30P/nksf0
84SY16NEsZJdgZoejxHrNVMyFGaoeDI6QtFPe5ZhxYNrKCK1x/GDBgGGr/Wn/BaNtXetQ+WTyRNa
z2ZQw/MKHFueu7bLHMGODJCn72EXzJa39dS/HQJUreQGiQZhTnhJ0c3Nfb672OxrBx2wLoE2jjeG
0EA0e/MTJF8TnBDpPecz0t/NQsv6lmSyr/ksm0sa6D1qcdph9LGXVrqHWrw9W/xWIJlnjc29LkkU
NxqsiYdunx5MF49fn9j6k6Bbqa3fyt74njLBg/TptsCMJaLib5wFn7W1n+6p57CA+ZBzuRgk1fET
aM2sxOx+eiP4ZFdwPWaraPQiAGEwNYvRImfU+Ijq/YTpAAgRRw6O5X2AcarIDTHxGzt/zeXArI4B
2FnrVJApw6aG9EjfuxNiwcsbSP8F1mHWEE7rOqtIp+yCcik7wOis4KGMPEVIFvuyiXMysNMdSwz0
P0mQY2RxrUhUJZuGesBIU7FXbpajdId8ni3d8qf9tk4aCO5+mWJnRDNxkTDx3Q7elAs3ZEZ8hpSN
qA7fOUva3rZnO4znj0i/VirBkigzSoM00mcBcdFymJ3mbfsu9gBbvArbVpUUN96zTcbVjSqPmxIK
p14EGl6IJonoCgoc5XZBMTiZbT6vGtci4/JyDR7cbGgGHC7FKzy0e5uqE0ep1bg/I14wKtlIVXF8
cvOorVfKuD2Kp0s6g7v8NCY23aieErs0Bm8w3de/r6EDhsuJTyFON/D8LDxvMHWu1VkYNUlrWwlm
acw7fUMKdmd+oePFeCD13AFxngsxMQVIEqVYCuGqKSRkUQIIjLeXnZRngD3aixrPfQp/SSFnLlQP
hvTlsgHewTaZVoyyrcAe0WDDJjQnkPamo7LdSAHJJWTK2regaLLEbLTi8WMkFO5/NM5ES7OIBl4x
gvEhwyghrUnN3+g7ofauOAl0JX92jTMSH6VCWbOA6A48ckLHgGS1qR95g03PXtagqdfcK9bkKda4
4557iiWXbDNYU1fxhOIHTmHrBn7uRp6U7+lCCzw5Jy5PwmWvgXYZcwikeEmnAm5J/HDX3XumF4MB
lYrSH750t0bIxTXe1jIgEyChjrZDxNadmUFPWLaJglY94BuIXxcB8VjW8lyH/pOXdpTBl77sK5Do
4ms2eDrQZ58y3EWeaau+AlLnOz4ZBG9TGWQx66GeZRkGEQdbdQsuzNrjHAfemhg4GSu1jMYWJhTZ
zvbI8jS2tDMcY4B0oGJXkMflvoo49wO6Rl/6CuX4DDAa8+tG0ofVjQQh3ivOIW+VDOK0w6ihQIFV
hnfDjeJVUA1MQaFnIFl7embyZuP+kB/4dScgUftyiWkRSqJM46MTKXBu526WvUnRz7DgeTIrbgPB
H7PgfUzqD2cOCnkDomsqKmZsi4u2SDM4bWkY4zWo9ezM/DZBGfhn/68T4CNDMQvCbR4XbDbvwJVl
xo1CKUaz+nw6/t0e6XoogoNhQ7LnPfTsHe720n/u0kIZD0rBsRGIOsy1Lr5mb0kqmDWcyrgVVJDp
gIvclVwFxVyCrtOIqzu0eSxXi2W8SRMhO17TbZ5Dydak7xMUpC8fy1Pf06UFMv6zCHBZlCp+XhwA
NTvDw2h6LLPHOXuYUwvJEodKNygTZrTsUfya1odJ9gLURTg/hbNYtjEnagma3lL8kkRAYX/B8yVP
7i+vluO2CnNT5cs0yi04ZD1TCq1s/jF3EAcrZv+ylZP3X9hThbmigqVAOTPGSohfPJhfZeRmpTsS
+4K8Q/HOxTSiG33HWN2xskNHc1WUh27Ft/on+fi69OGzB7GjPuggmTI97wZPi7u3ixKhMJZYff3B
AFF4BLkwMiJl9B4S4A6IFK2lLT/1VfBlDGpOrMfbeeZGA6PzGJgyPFlS/6kwgZoiSNcGXr/+VoYK
2uK/cYlNwqf6UrYkxwee/R4Hdny73NOniGZHCZBYfr/Ys5PMV1A8bzUgGehBx9AbhI7p6NtLHCbo
v9WSfgAijuL7HDFen99mhnzfB8rtIOhHNTYOar+gpsrBYnpAz5xtZZjZ2aUXSjVQYLg0oP+bodlD
iq2ldGX98xx9ycb42KBZ4bKHb6LiyiYTLki6tqQNWha8eRD3RakeuuYfEYSYBGruly1tX+HobAR/
KhglkAt+ua960S0JSq4/H7LgizymvrgXbqOdaMVOZqN/gGNwc23PBtkO1UTp0OmbYz9n5IzQv/lu
eI/ygm/anVvQaPrE3ecNPCGmrb5EA2M8vxZ6esusHndNmIuTUWGheNyVFoaTAbzJFypG1VxB/7MJ
tqaJcVPMJqG5knHXGGqd6jQAF/SgQzOYcUzrhnPktzfy2QTjmGpiyEURwIQQNbck2E3zvdlE1ihy
hVfkrSOwWgzjjuoog6RCxSdDPZfmAdBu+D7+AGEEmmirLa78Cs8eXfnqU41qgSmgAJ8qnq3Ar7wI
jKnjw3Sg1D6Q43U5HrmJnavlMTGIWiKZk4Y4bQ10H+gLSzlWMhSOQnSNvlf97i46yNMNd5Wb756V
WSb4EDDDk80VzHZO/Th8rHNrxttS9/LQVkDRhAnl3imre8ml+SReQWPz6Q4JCEk1KcnEz97I1R4P
jVCggjjRO3TYz7CUQjL+ZyGz1m55ecytLV5bo198ZW1EY0VhtrAWQrsLFf6bMM/e5QOPEnrzlljb
YY7dOAWtUY8z3ll4vBag2kVLgB/truDW3nqUry0xpw8ivyAQJgtO367Yj3fhwbi5Nqe5idFrW8z5
k+bCMOQKq4rA4UrsebhPPEjCE4dKasTJpysGiulGsbfe2iRzBKuqGeOkwwejM4gEz7oYXCqYjiju
ktM7a+YVoLYAc22QOYSpLujK2GI/l0qyzCC0K4Hr81tX+doGc+LQlyfJnYxF0aRtgLZZdR8p6Did
PRH9GXNkLXhxoH/BndJvIprG9Xmvh++uqHrxdpe5dKVcGwuxwQ+ZvMBPPuaH4ai66U9KaC+vXW6Y
uoWoq5WzaXFxCsos7+BB2u2EpnxlNx0FECCgX/wo8B91nG9pMs8AtIHiGJZYXrKPdwOETYkVPIgP
5dfgpnOJlxyq8T3vdcMDNJOBmCXuJiEzscSzIgM3c3vOv4WCxno7GZiZWozZVBouRMpEWf4YXc0W
yp1wV+zyvQxlVH0vPIDL8JtsNT73uuJ9SwZ5hjapyxg9ZAhkQHxcovk/cAKM29V72sfDfSPz0Mdk
0CfTRlWeB9jrWlcQkI/AhQw5T8gvlt3pSuZn4nkOxKCPsWgkqzMEAGE/2TWIaKSJMwrPs8DAjd7K
JbSU4S1mQGRInUMTT4z7kDM+y907BnGgT6DnAloGPcwwYOA4eNRBdudR0YdmAc6kTnTgohznZjIZ
cBmrQpqEGkja1Q45pEd0K9HGCN1HCsfnWtuKQp+PwlliXFuyXhp+htUzhMBRkWqafTDkdooZGNHJ
XDz/hUTH+MOPHEE9F9m2oqi1fQZrtKyTNFHADmfo32ktEEBZGMEAkJ+ENZbUOoCrS02d2rCKacfP
7G4mCNc/gMGdUoqjxiT4AZTSkE4gjeOtOHzSnJ8Su5jPsHI07r0mB7I2y0CQXGSaOdQw27rkYLwZ
XQjtQhQzgtBreSht0y2Oy2GCy2VI3nUWuS92BPNBaFP7h+sDlz1OFxlEAncLmL1mHCZaNzO9xIPK
CfXxBCLKRbjjhOvblydl1MAoJWXhehlLRlUDKrsJ1jIQv8fxbkHbyC0SATfVYYTIdmpVfG24bbj4
bZOVShyHJmmXAGdKKUZrnp/qnEdavlnzxCDSr2Wx4oiaXAhRKmBZqkVTKhiieCOGAHfqSAAnSDJC
2Q9y5f9tN1XGfaNSbQI9xcoacB7SUsioOnQQdgYvNrrr+U0jmw/x9UIZz03KXBHKQvy10MjO7imx
xYyJufSed062Hx7Pu8q4ZgGiKrCCwRj0MJQ8AWvfhxItk5c3cRuDno0wN2RFBE0eGwmhx6S6hqGj
Y5EMllwEd+j8Oejy8EaseUrI9II6D9CfbTJXZF1PINvFOIYntPNNoesY1Pko5V+JMdpd+v3y+v5w
jT0bY27LFpNsSifCGPVNAidZGl9wY5CnF4iVIX7GK0Pwzhtzb46TqGfFgM9mmr6I2aRS4dFAbTa4
rt2QgRHZnEDxRkNiitvxTlcXO6OZDYfy6ccP2a5Emx9uE35084dQFUyYEhreZLAOvUSwSVPCqlaw
nbTESiooPlYYOXeIl3vZfOAGjNvw/GyO2cwglOW8oq5CZBD+FQCTHsS0wZu5+di16Cic7AbVgCpL
HDkv7Fe5zrNxZpuHWGyykqI1ypITnl0CGieh5YWyJCUyFkAVzyUy/gOU/rZ50otcZRskbY6aHFRE
Xl08ah9m+n2PmYeA5IGEj5RpfN5f0Um8fS89W2UiEbWdBehkUxQ4UCR9WQzFEMJrczjPFhnsVogR
ZG1DTwlyEMpNfJgfcpDvD6+tC2qQIf3XZ2UGteVRyVpDgi3ix7swPlAVI/HdSfIcBIVOM7gcx9mG
gGeDDHKTPFjiJD0ZVLwwsVs/R731DlNT9gKOWrysMvx/TgHrD5fTs1UGyuM+6ecSES06GlVvqV8u
s/ClhLdM+g+e4/izQQbH+3JKSDRhmfSt3KuO8cHwJafP7qbdctdDdzYyH+bdkDic7eV5K4NBS7Ko
eQaN4lMz2eJMzT1tsApv6BfN8/srTiXPIgNDYhumBXqPf1lMEIz+ttjq/hXtCRzgY9tuwzCEOJUG
HJBxax1+toi39alF/Ir1bb+Efn9Jtr6K/EOlaQWs9VCsR8MaLY3R9wBKY8F+ekN1/q7bWI4LsVXX
2ojQHRrBMPjJaEJCsGLdkqwSMbj2LkNbrh8c+S8/nlUGfBKylLJBHXdEM7qgHwTM5Em1yPNTDgyw
db8y700wkOH+mBq3ByUM2sRHWhGA5jUmldMDSuVXLI5nlf59dYMY6ZgRMZHxLZfbAW92IeKRAm7H
b8/eQrd3ZSGOBCkscmyfFkVWgWk2qZ2sNrkZInRalerby8edtx4GZUYQZ5d1R1GmuS1H1R4TLic8
/d4XgExhAEXoZWUwKHLSy2i8Q+etvdxdfR1xwISlFIdwiSbPHXwegy0dxOtzlxgurUD3mBuQwXzz
2kzH8xdjIhlwUaZGTDP+jRP4mD4WP8uH8S4+gLFd9IgFmlsH5CJkx6ud8O4kwvT0N0ogjR19fNKr
98WdNIBh5Yqrl/MpWRWaXk3moBXgLTQ+lTS3RrA/EhdEZeisSMAcu7/snbyAmDBYki9kaAcVKzzL
3fIbnDiXAmECmSWQ6mWhb5kzW/w8Mc8WAyOtWGdKi6lyr0XjO/UVkBUhQNOuyUNxTgRhAAW5IIxJ
Y+TcK93FK3JP9zCxuO/cMvdA3AA/4bYO8FbHgEpFH/JkeN1O8lbHoMs0T1OHyaWfX43upCXd3dxI
9nh/RUqPtzAmUtGEhExGgM925iJcd+QAM5vM0kK1TQx6DYQYajZ0yAqSh8uHi2OBTV3pQ9aoUYGd
m4QGQ3pPjSR6ly38oer6GxnZ1JVYiGK31DBBfJpByu5j/1QHuf+vT1k2WxVLgVZAffc1X4YHSixr
b6sYExSGXuUFf0giP+8gAxQgVq8lFaT6J4/relf2jUPrB4ljOCBgAEvH4YrwmAPzKoMYIZjcUC+H
UeFIDpMCRbwFxLI2FZARoIjH9fU/pJGeV8kARhMkktTRzN+rB1g4J1llYKMEkUjQha/6hpyATmVA
ozCktltKoGGavhuDnUbeiJPo5ctdU7Sc4hXXNZlQJEMskogz/XJ/33ywuYVUjA5K4pTUnPGSagC3
2hjjyP1/JRlWthgHmYZ2meUAYTcmKbzczaHm8AbCEV51qOzMViIONG7v48oe4x66oUuxIWBtKJX9
miH+94F4xXnj7STjIalWhlkQvmon6UadBeOrhTEO0lck1eJUQcJWlZxaTHeh9DAmgiPWvcMB/00U
eTbFthbUuQrFQjRIgujE7W6Ge4hATocarSmls/QQQeWlhqm/XVga21xQamVUjDndReGzEXpt4VXk
039cExOPFhIeM/qINdGCFnFj8D2M4BEknrgLHR677HZ8v9pBJiKdDDWg9MuDF3zXfBF8tnhsGg41
p3+/Ivu8GUqtzDF3TaeFktmp9IOdxghf5imvGtrguQgDIXIUGXoV4ZOJvuYbApRrS7845nuEpihq
cWVyOc5vMijSlj1kHSbs5zJD3yKxSfshibxoaDjPls3IarWRDHqMZpNk0A1Fj6d5UNvGasePl/2Q
5+oMYJRGG8ekhgFT+RqVtVWnoqvXxLpshYeCbMNAFKSN1Bgwc3abvPJF9HvPDJF5y0LGutTaivxP
EBesu0ySpYnipNVxT77i7rp8rKDC8dJWH4qjSIR/jxXIG+RVQtUcr0io0q//ZyAEqdBLg2FuxDGY
ckC+oZs2OJBayG0G5k0OJj/t3RI0nKDjsjMabJFfCJIa/MUwF0KAdwYN3OSafWtzfJF+/0uLYqAi
KmaMjpiwQn0xPi5H40Y5BMcrgtHLt7EhMihRiguoBGN44tkjj+/1lwHQYOfk4sjUQVsJ36D3CSpg
ys4EpY0502Y4V3A03tTR9otsdcwY5MDI5FgbGRY3S4chB+no8q7qI6sO73O05giBfKdHKXg9dpc/
32YMvDLLhB1lNxmCjlFZD50rTlq1MwrF3a1UFh+LPqrQbzmUHIe5jPUoQL08BFUGxotCw86GCch7
QAiFUqc1Ug54UAheXhznAJxgdJWxFZUwq5YCrjkNR6P+rnaPSfR02QQnFDBOf1/ZiAj0WXoFNup5
T7vBlRvk3uxB3iuHec+vWfCWxEBImTfNVBGY65sPWYNVHTLj8fKSeCaYaKMviE6Mgnri/GlSbuvs
A/oXOV9m+2H57HengvBq23AvQjC3gBfMg0NnX1t7qFHJb52h8ME6CGVZXs/T5bvfOHUXrCwKcikl
M3WGDHNQJSjWhZrj2dxFMeHFImUR5Tf9c+X8Pz9RwEH08jiNQ6lHeoaNfMWFyQHFU5PtagvVCHtY
aAALCorGF8q20H6iTXOZaybcD8aJcgy2KWBWRCMyWph7DV/UdkLn2SNZOvw4GDRsJj5eAuJmTMpJ
VlFAJheD329ohfWqeifHJ09sPasN1Yy0BTkvop2xu8njH3WU/cdzxjYBgGZHKWr6gn1tAoe3JAY9
6kaMRmLAYCG8GZbbBpStl+GJZ4CJN0YTKpEV9Yom/gIeT6sKW44FHqaflPxWnyWsMjkKTJwpXFI7
fRceapCo0Cq0tksxYTfrPLldrqszyJF12UhM+vo/T2vw7xCuNQYzijAjRp/AGu1gaCAZ4hsFaMME
P4fy0Svbm1cni4kxQmPRs4Um589eK69MWD7bYkv64OddTOgI0prKbEuehgjjCRTXN/leQR3s6YqW
Ho4/srX8hqAjrab+KBw1vyB24VDQiG1wrxcWREVBmcS7yjhBGztNLYxg5M16XGWK+H0xc/DxhlYJ
2uccHMNp6l4+bzxgZOv50bzkUUJBqvF6N8qxp8D6xB7swVVBbRdhDtTn1hdpHHPhVaEwMDJ3yTxI
EVy0+ErDg+xriqrtYOeyA5vgJ+PlqHhngp2TLoZMF8cSn/HvHxc8j2HeMQNkUrSC+mjYfpdjKNHO
/xHAzir7A7qSdRrrnAAs2Gdov+isMLmhDYsJZhqcyz5CAePS12IAZY4gcjHP+FqqDJES801WdbZp
HLMAYRbxMFF/2RwnQlUYQGnKUQCFO5YnDcdhfCiTm2nxL5vgxXJsCV+YqiWfaSbntRcnzwPZGr6g
JRgEaWDx72GS44Fs9T5aiKRGdHFhDY59tHRqKS/C3/xGRNQhew119zNmTDnNckWREE5psQwGcZCd
ido+i1KOK2yu5NkMm8suey0rjUqFK8SRS4aPciC86jCtTDApKSWbjU4NYCJYWtGaKgEUK6b+uVXN
fWCk4m5s1dFZEu1tbM6SF9fGB33A+Ew6c/eUt1j5Zazf40iqaos9VfV/cuMxHzn6KttQv1oq87qs
AiGea2qA4gYJbfVpOgJ2VVCZgibPkiGUsOdViDcvs5VNuuhVsJXPoqDnOWymYunqkzBZellpNlki
SCVAAYUUC4/RgOOb7HxcEpf9CDmbwcvRWq23DbrSIEMR8WCY4vgZKq5WxuB83EwSVNypGTl8m836
rtHnwsmGqnIXNfp2GbB420j/vtpGSdG1BhwcOG/96FXC4Bgkd2by0FetI4aCc9na6VnJrk0XNVQ5
VOiYgP6WMYcB53Qc8dVmFAjArvZeEBxKOVgpSJUJ9td2BmEkcmXzFd3iW8dgbZs5BkmyDNVAbxvk
TmXjNhkH3pHfij7WFthzsGBe6ZSMU6oBAiuxqzdvavmHPv/oWqBZlBym5ke57EXyaAy1HWPw4PL+
bnno+gcwh6INqkgX0KoD3ZzDTHpQfH4veJrNm8+ctRH6I164TGnKZIARnbyt9j0E/CDWMmPorN5j
IIY/B7sVJaztMedBzc2lmwsAKY7erikfiwA82rUliyCFF9/IcsfZRJ6fMEeiX5K4z1LYUyvoh7Wg
SlB4R3xzrni9JibyiVAZSbqWXg5hZwdjc9cl4NQ3qEBuUEiWapDQ0o3GpyrLdpm1i2/WIyQUtAlD
P+lij4X0FRJ9nWvqyZOQBVC1QmLM0nJMIF52Ke7nZqKmTlqELAnxuX8l6n9yukLJyhf4yRt6CC8A
BHsxK7UQdRUtrlCACI/xAVNxhxEd1VdF75wDy5aYpYYEU0vXNupoLsVAJcisHEqGrRJP9prDFc2l
W9WI1Zdnp9eh56QP0YAvLx7iXTsieTnYETJFbuWnTzpvKmeTlWxtjoGkaJIMk1BzjQNCl/o+oloy
8kOe5k4zQ6Qv8lG/Kv5lXBWM/KYL34ujYRfGkexGLgXk5tmSZCSn0GGCmSjmbGlDNOdiaCLtqH8r
U/BayMTn+Ou2CU3RNGKIpsm2sYhBq4HVEtdnXf2bkMsnJOQEe76nnfl6fAVr/GYQjvX8NspgVIke
naSeqdH/J476tTFmE/OeCDkk/FCfqEA5pMQWASeXyeWZ3PTU1ZoYjBL1uJ20GN/q7GnLz79sYvzK
FgMyVSmCH6fXET8O827JMqxH3SWj/lbW74MhsRdV+GIK9T4oZojsdTvw2ztht6CW0ezRxGmJRWpD
ycbGpc6phtLNPAOk51/GApLW62WJ0jI2O/m8VJoV6X4r1VbeQIpJdy/77lbkt/qwLBzVCUEjsQRb
huRnKUYfDPG+jwRnEVWOAsFmoLBaFRMLLRAeDPAawbfVWjtq47tQjOxeEnkvA44PmQz8YPfUZaTf
9TxB+cqixnr/KDSsIhNtGcHsIL7W2ublsdpDJg6qg2iekxpnPp0xrSK6GF1LD4DzBjysohNnV/Cw
8pyRgZmgjxpoNcOkat7XWXXIlH0n594iP5Ly42Vf5HkIAzJNnvdNF1IP6bxBXByzit2k5tFm8PyD
wZhcz6TGpHv4P/EPBmXmphxAeQxrZ0UvfiBzaWWSiP+99MUwb2r0HL4OPXm26N9Xfl9NxWJ2ibGB
1Px1bfVt/DpjdF0McoDeS5XNBOv6FQ7+27fBt3TpfFFLDHZMUhqhqxeWXt2+xttHBj/ENJobUAu9
xj8uRSl0cQx4lEvcFpWK45VG+zwEWWwkO5cP8MWYhJpgwGIw5a5pwR1yfn/zvxVv5xi0SNJcrIOB
osVfCz9w18VgRqhOYamdkIm1xV3XJRCkW8gAhig2JFUaAIY0eab4TZcOdcXB2c2M8epAsY0t9Tzm
UyT+dvP278UeNj+WrMiKQWSIIbMlaxKmnRz3AkAXNIiSAzKE2qqOHcYPIFLFpevaDGpW1hjAEJWa
CDI5gRM5SNFR/jx5uE5ANp/bkOWbQCSbRw9XlCs3n5Irwwx+yBBF+PnWSOpVi03eX9lis53bWtlj
0GMAc/8UqVjo6S4LHiVoPaKzR8TjA6Ld5ZuvtB8A9OxXLHUTKlemGTRR+0AskwE+RG5j7Wgc8h00
K/dqgd0FC30O9e5+dxld6CE7C4tXFhlwKUqCMWAR/OR1Fdwg7XWv1OBAniQbIjP3atztBh497/a5
X5lkMGZEq0WXhjB5hjHcc7+d9FjZYjBGkcSxViXYan/0mdXtaz+ATlwPjkQoQPB7FDdxZmWOwRkh
KDUjb3EiG6ofrn1epPeG5l/+Yrz9Y2vcwRRraUrvg1fFWpzTx9a366RQyqiHtVeePg6oscXtPtUH
Nahh78w7+K/VzRjo+XOxpe2BzPIkCjjpU/KhqNCF1o5Wk5SOuviG0Vij8F40s7ucV7/kfkEGYcSs
KMK0hFf+T74gAyq6mKGxKIO1X5He3yT+OCfgpNO5CmGhbV1lsQ5jJlm8xRQ9WajcJlY9ziHguSUD
Ik1diJKY46RBoNfDxIzfZLcxWhIkV9yR0hl5Yqbb1/vKVxgkyQutRHssFkbJYhbnNITxk34D9DxX
ja9zLgO2zK20Udlg/gjeed+6VQ2SYa/HXHftlBmE7zzplp/VpLt24TZgq95VWxRS0cCkWIZPyZQf
xlJ8l05zYtUkdEsivSq2fd5VtuidtqAe7WQYfNVJ4DgnW/duZjlPQoplsz2AFau1JdGCdKjVyxZu
dCjumU52ozxcdlV6mC/tKRO+xP1YQ/YIIBPErdWHnrHwCh3bX03TdEKgsyuyam2VispzQ2+dUYzd
NjC91qhkq8yGHVhdU2upE157xNlGUvFHXTLx3iGmqZgMgNUDJH27VBQ8re2sSt3Lut/Iny/v26YN
Q5ZFg+gSISZzwsOsrExTGAWvkB/r4KaPHzT562UT5+EBXcfKBnOoxYksRK8nwev1d5So5CQbrL3X
LMo4xY/vtpYEfSZDJmh9IKCZf/m+h3h5OGkmzAmdac3Bj6UxnMzg1QrOoQqrWpthYrq6LsWiRSnd
G0lu93r/rlGFfVAPOzmX3KxVdsXce1Gue4USqY4gZb7Q6qDcQTM+Z3/PIIz5Jcw3LMrUDLJhETxx
cDpHRYsGFIkDUMFM7c3iBscruOHP7nSYNIiimSheSjoqBy/3WIMg0BhUBj7picEhPCx3ug/hwlfE
li8tsQ++IMyKfBoK819LtR05GhoNG0vbXTEEeAYjjDUaN60uVkPPh6BLS9PL6v1P4lLBsJDzdTQn
KR9Mf7m9YjPPgjHGKL2FV0b7TDWnOTMFysdU7ekLSLB7XEB76INy+Vp4K2SAUsjNRE8SHadD/TKl
pj3pkXPZH3kW6N/Xy0Hzzhg12EMMtziK2NhJw0uEbnn8yv3YwYZSCDFe28IpaLJLsCTQyIHtWb3V
cMMgTOA3g54Hk8w3Yk572tRzGsr5Tzf8O61O3v4xxzlSiK4bZRR4fftIxndd8Hj5+2zi8Xr3GDwO
5EZpJeW1R+oshmR2joGKsSvbbiZScEojUwKknwf4Oj4+zt6x0wzJqA5RqmNpZnin5xCkCZPXoO1q
99h8kCE1EKGJMtz/mF8ocyuF5xWV+xWKfD7oE68gquTsIDvAMKM5Tg8KgO1QOxgdc0xwV+co4KFX
3gAI8rhh6ed/EUq9/GDsNEObS3qeEMARyZ5EdBw1WQuh0SdZ3QVJs1Ob0eH4Iwf/ZAYwtKXIU21q
Er8sImtoNLSzLq4xx3tiHEjWuXl7my+JZRCoxfCiOt5hYCXlyr4fweD42sPAAS526CEqqmaaof/p
B7dhDHpVKHSFVEv8kH6DhouT8WnxeRYZNMlV9Ih2BY5fQgfArNq86XZ1eBqjj2bwVplOOvHgmeew
DMAg7lrapSOFH93QvrXc/UnBqYCCU3B4KdOtcG99Hhl8qQbSKSGpBUgbyz6RhrdpkrjLEnEoMDdP
hUpE2oihyCZ7KorebIa6B9E/5h39lJSHQhZAiluq0TETFbRgZ7H8Jh//WjqOHkYVbw4FzYWSrDHB
rFTIYzC2uEzn/Khi7Lf1F4mzss1I1tBEQwdTlGhq7BhAuki9PkHH2xf9AZxxhdOneAEvfrnHEx/X
+N9zVdBFrQyyi1oCzMbkYegH6UECl7BYfhCbxr0MK/RGPoOxlRHmxhaU0EwHAR/MbPZSleyM0Y9L
0dKrYXfZEHf/mCM2RU3dNQqWU887iE/uZBmEyam9DE7vzM4MJS2fh9HbsLVaHXPEQq0aGimATUoJ
g/5yCFzstQgtxFSVuQ+4xPpcg8wxy2o1XxSC7UTadZ+qFiUOJjLUydCzfJB3pODs6uaxfl4gmyTJ
cKioggFeGPMnon8IJ68knLfvKRq44CJsXqRq8iiXI2yiplZWYyJJsWSWEe0H6dB1EyTD/FF/yMLJ
MjU/iEsrB+df84+gP3UGuMwNUGioN6meQrnW57jUZhyzWj1F2FUMDXV7GYM5OJLRDaUwTpzFmh80
65OrgCWPj6E8c8yjQJEFLTbqCOZm09JTI7CqYIzty4uix+DSbjPXPOprYz2W+KLSMNuGgTaQWbJC
I/BLE6Qufc/bw81baLWHDMp0YdBVUYVFEb/bR8Yh2OsfRgdL023RKvyFx1l83j14gjUgNbJD6KZj
aTXIoIhiOcEgZZuVbtAwWB6iahegZ3FwBTyRR1AOGhgOMp0ZetG1lalOwEG9zWtKe/4NjONURkvi
LEpCZGrvi/HQZfmbWVp8qd8F9X3YHi9/0nO2eGbJjOMMYy+BERZ+2kEPKzO/Fl4OncRyPw+HPoMK
uGJTJhs94cY12+j+vE7GmYIm1+VoSkM/LZFWTN43BrgNhsKqWtG5vMZtt322xLiRFCfmqDZYYhu8
m9Xc7YYfcTa7c1PYQ/D2sq1zggpmP5lLa2nSSmwUfD4Ra9H/j7XrWI4bWbZfhAiggILZwrSnE0m5
DUJu4L3H179TpCSii7hdHM5baKUIZmciXaU5CUBMbbqK/B/pNNlzndmltDWjcJP1Py/TZc77tWm+
8MhksHA3ML7OKvDA3Sa59s3sBreOf1VaBcTde0O6yyPVozoRTbuxT3SJKBfCDHmcUcR7Mhe2Q5q6
zbQ19xUuuBeY5bP7R8nNvl/m839EsRdGuSiml3FczA0+Zrpv99n8hGNuPCq4JKLJb8KMXU2/TQ0j
vBYxsF3PESRdNilUTaE9B3M7XM+7zAEIHiqfT+9fcblsNWy+0OPLZdg4C5upA73ncymhYyYf+2Nw
YkC8qL4beGR09Eq42LnqaxdkuboZCSozUGYoECMb7SQAfLu69KP2Blc7hYfEEKKsiiiy/1+orJx0
mhroYJRVIOmpckab4SqzuqB40H7VB1gUMyCMR6Ti58T6So4nEjD7aGM7SBI7Q6MolT5OzSktPgh0
dM0uLJkgFzcsHI7isU9rcwppSEGMAUD4la1XdpsDthy1Oqanp3bellei5dLVAteCKo+HShQzCTMF
VFnwGk857hb3uFU0ndKDKHld8zZLUpyy6HLdW9mITxehFm4O+cZK26sp9W8SBMRZCrd6BxxpM6Wf
Lkv26Y3Ge5wlYU5nks4P+4QR1rYT4OCbrzhXlGU2+dh8xUnMR720e8Qs2TV0J/uCuqU3ffJle/iU
CH7I6oth+UM4fSKKPCpjmwXbeK/C9UUHFEoDu0X6znaH9dgRPZJXA/WSIlO6hblIaTW0Zg+KjTcA
aC7eBPAImc2Ounj6JnL/MT0Vh7i/XJb4mjeyZEqBkmkgJ+IXGKyJphh9yYOtWoYfkxq79NUPKSCC
8ex1ceL2IOjgYU75klyTJyNR2oZlIezWWMOcXrZFsWw84riAG2yy9PNlxlZtlBADC4woCRCdU+Gs
jcdQkyHOiDyo/cdK31/++2sOx8Kf1fFPxU1FLumwpNBqo6KF4PxvmlnZfhB5Q2htAhrY9F0P2CU1
LuuYlKHuUqkKtuSKzWAZshscOu0J87Zwu+rwhrbOugBfGGQCWOijNkRzm5M62Eo77UCgk4qbeOzV
XHt15QRO6IWPl0W6riULmXL5hk8yNZezklm/uok/Kztq2A2Ofm4nl2A51e6+R757mSZZS8eXkuXC
fzbgpFeGYAGvqmzi2G6J3e8bp8LRFtQAd+ZD8qt67G3NflraSuwot63YTr36mg1OmU58JQqcAsHz
c024uxjMZIAUCi3zGmvGTrdqX+Z6NcuyVJ31XlWqGvyBkbklVAuqDs/JwJMd4nR3I1YRDwxDGYex
OlcEZLH2GFjQ43mSSYZDnG0Pa5E/ZsrR0k5W/Ekvd5fZWpXcC1f8jFatNbiaFoArquLYb3MbKoFA
XUSC48ey8mHOciCdPKuogeqwnH1jCTGQ/tzBTpRvlzla9TILjrgw1BjtaGQEXmaG3inySTXvG3nT
Rw+zeNt31RIWtJh0FwafzomlqDGk1x30reZoj/nn5zswMQOAkgAAxfbNxuxds614VS31g/OmtZzr
Q6Ky+FB8CarSHafboMnded7GdeFkUW9P0l4v92Z5H9P7yzJeDYELvjnfGo2z1WcUMq7mfTDupfpa
0wV1LBEJzpeGkx/pxQASLT3N09Wger5+d5mL17fDOBFyzjOMMaonNaBBicMuh82urm5YY9zwQpye
wacLU1z4FeEWrKaKC+lx/rOWwrGNLWgN6aodlrDumqT+jpMYyqaQxyuAzR26yhg3UUuEfT4Wwl8l
iy+k+QIkSYouD5hUG9wtSrBb+3xF7E1HKljieYkWl05Yw6wOJnNgZnb7+5QPm9/ok/t33vE5/5r8
iJYxJxpVsf217bvmUxz1H1LfnEVRgHmPV0xpqqphXp2BRXFWB/zEIYp8EImwLOeNaAMRdovGeGRd
emAWiGcbjFWHtiDJGZtioJJRSvhmGok8HPTxui4/kQJNDBLSyS6ktsJdc31wrFb/ZOL8FFE/qW3l
tIa2pWnlkbE95a3vIGgf9BAIHX2BtVhzPvi6EttNP5yqNrjNZM0D1nZjk64JHeqXp6kGSJ+suMSs
H32c/bVVGkf2qFbydjaDx840qZ1QbE7PBBd5iLrVhhFTC4adhdUxGErbV+aPdMhtKekNjKBrRz+w
/jEpjpKPJML6JHWaIt70aflFov1VGcn7dqZf5cLfJ3NyTKNMdlJzOvVl5KSjr9tR08m2L0mHTJIe
inqSbEz3t7sGTk6fMGESD16N9WmlDx5CE4jTyVzbY6H/oyfpxoqsG5Imgoz2NewJAZcoixoqmj9Y
p+DUIeqL2LA68zm2YfuvAsJV4gTKiU3dm5imsyW3jARFppXM4IwopxABrteXswqisn+vtlfa9FDF
sp0WIgjAFcU7o8O54CaPSN3XoBPT2ZW1zwpRbV1WnE66wzSYwBevJCJnxDhfnOp6AnArEHtuDjDP
xCpKz62Bzv73ac8ZNc4Fo2BfSLEPanVk4jxmZDeqiKEV97ckwbvaWCmnRKcUJFBFjjJb757G1+hW
8UoVj1Pha3iNoI51d6IAOUZFf/U8GcnrKsI5Q5W9v4MdlTHYzFBRZ7oJd5hVdbtSxOGafiwJcp9M
rnqCk23gcNrmOMitPZY/2F6P6rKjn2ijMVT7ARMAwgC6ZgBLwtzXk5S2yJsBhNW0sEn0eZS/RQqw
eEZZ5O4FMtXZyOAiwWu1TMcRE+1ZK5/jpW4rznNBTvQF11p36CD//YL8A1xXSrj1Bnx1B0zAu0gn
f7Cnq2SPLSaOGchKbzg6jmLiKTlhU0uUmKzZ4JI+k8aC27zOU1NRwW2dljbBTn0AdMfLdi7kkUvP
p5YUZctoSGgrz25kT9fT6LUu0CN3ip1t4/a6xPUx347GzeP7esxnMuZSdj/TKnlqIWOUyypHfbIS
I92meKyO1+EhHLeXGV4NEUuhciGim6e502IQjPdJ5LBdu2RrXdXdLdAPsXPQKHaysRrR+AP7q6/z
FFSoTI3qpsnvp/h9GuBO5IRXUHXXm5ltyCi7JoEX1rj60PZuRXs3SAN85cSLxhvgenp1PjrE+ACD
FozOPM1yXfoxnMwlGjdBlMhM5r0r63ZjG9/RZL4zjj3OLTrkoYrs6qHFiKPpzWQz3Scob72nPgmk
foL5XoBOYdiF8xqDH+Z6b8I/GhgpgOqlPxTgTTWuarjBm7BlVr7BkiD/gh8jOklDDILquFG6e6oc
IkPwndcsdsET/3wvgtwsMsIk224mq3BTSRN4+TVfu6TA+QS1LaaiTEFBJuMHGuWeMQCPIyw3iaG+
Y8j2TGCcb6BqYkQkhMCofhP7n8o8E3iftXKZSYmhUZxQoCpWHs49nIRKBIkUcAO0n8YzD+a3Z4DL
/wD2wzLEBUUuWYs0OrT6CIqLOejfU45iB75WazmjxucA4ZxZPmo4cDbRDuMBDFDWemQta9j8G8YD
hAS5HGBuLKALzWCP5QDjft49gzW9zaDWOskmVTWMqlkmsQw+QKJIPjSRBmqK3u71lIEH1XZFfhHt
uzFsy/YqwdUZ4guy/DU7XlLlTCCc1Ciua1C1/MaWyHdd91rD2FyOE2uWvCTC6X5e6lIS1QRE4lNW
znYli8CpRRQ4L5zhNmCRFmCjDb/T5KoWgseK5MQZVxjBvVYELBjtHZ2/YEK+HT9fltJayrmUEmdN
mgLojop5o2ScAVz8T4SR//lBlzCiLCgOiaTFWVJDaqxfmWCmgJzU8M43Hy6z8npZnHmGhTJzpjPF
JR3iEbYK140sT3PI9MAaorqdWVsctsWMiYWjBo5Z4WyIsDXKlJaLyWfUuWjYzSEx8x78sUOz1Xwo
HOlfeYq1OLLg1uAyaV02xgkoqCicFLqdT6Wd+x0qo5pjpKKZLCa4C6wZXOEJg+wDnXUINiiPQ3ON
RrcdoBQgVzfzdJpm0aqSQFMMzj1UCnoPzQBJhgFqrvJGrxRHoCorZTt8LMPQqYVsDsnLediaaBWO
VYCkeRFE3rxMs9Y1X1Lj85ZmDGKc+PxD7fmUOkKWvDHf+eZYsPYqgwGealGzfFwONrGKsdlcF0lv
/QP9lR7fgKjRX6U6y8P+dFJrDRORe/WKAdfXbHpEJ9/eaWAvVDmHHg6hjEldUEWDeGP+Qv92L/1K
sU+Reh2WgN3LKrJuXi/UmAwWTzd5GDFckeGbDe1mlO8KPIVNZbLrUlCWF9HhfHyTt1qp96BjYn2T
Dtd+/YAt+Ou6NN+R2S71gvP0Fh0k06hBiNYTEME1t49E1fD1ePUiM87FS1MQA6IWqtcGud3goHiS
2Vrz6fKHESkf5+Wz2ajNKAYfWdTcZZoR2YAIiQVffz0Ne3EQ/MJ3lcekbp/eNvUBM4NudGR3DNP4
oB6Y0YqGXdbD8F/J8bUti0SyX7E3LZDAkX9dWTT/2k/dPlSJq2Lk4rIIRdzxI82jEpPBYlUYBtr1
sm31vHohsqRVrViUdDm7nQa1NSUUuLdqhHVFgOxXG1NuBR9s1YwWRDhzJbox6CVTvUmzPrezaTgj
aRAXscli1p3g/S0sQXC25AMvqalHyK/Kjr1LHPXENgt74yFyrG3hmtj1Eq5DrH60Zd2Dsy4y90lk
YItlm6Gf5WFp+TreSI5eHzBI+4YF6TWVxFiJSlH6VAjhX3amlROSNgZ0JHssJXRjI7KRB7y7VbeN
psM7NHJJjZMoDtclSjtDouNmYqh/yi7ZNm5CPYw6uZary4IYJuKOE6ZVmtGMA+zIMVC00ujk1SGx
m2iwG+ubOYYCauvfbiFMzmkNetY0eqI/lz0nrDf+mUMsD+I5/bV0DTMzaGarFJD/PEBkQshkDQGI
KXG10dPkuiwbp53qTTVq24KUXjt1gii2ZuNLkpz5BdKE/p4KkmguT8WVaomby2sWviTBBUrcG+z7
pIQbCerJVqZbI7nBILQdD63IO67rxov8OF30o5kmZAKl56rx8OG5DG9tlJ3p/i7D52/CnGJi4hPt
JY+cVk6EVnLLGgDd9HuxHDs0fxfL39blFWkLp5pEC1NNjWDnqv4YhY09S7EbJJuEfh3JP1YoeAWK
FIVLvJM2kKSYVeRp9FhMd0ZzygdBorPunf/qv87DRLaN5rOZFfTkS4f1T0InYmjF7HwYmx5BpV/c
VL7MF5p25+liaGlZl1cwAFKf8v6o+qfQEHQp150IQe3QUvHStfhiDclG4oeq9exEEHLOOnqi3slq
ZQ+XJv9S415hpo8+7DyDmoxCVJbfs7vDhjNt5vGR2LUTiO/+rMpwQZFLFNAN9edeAcXBMbdEvtE8
RlGlR2PbskeFtS9/lFsRo6s2t6DKua5ML5tSjUA1n1NPaTNbyg2RR1l7bi5lyfkuq0lTGmjwKKHi
aofnB2CvPz0AxZvZIoY49zVKZgBnDIYC8hAZgx0VmSicsS/xyk8tZMb5qQhTUrqugB8Lc5nJsXIK
h3WX//TxRBmkiCPORclmggYEI4eSm121W5oloi8k4ojzS3rcKWNmQGj6FUvoomnH8Gfo1YzG2VNr
UJTxr7pd9E50VjU3UIA9dxi4IIs14gkEfdTl44+xZfftMUUTy7xXLO892RUxFBnTIjrVefyeyAxp
p6s+e7CzJRo8ZRzlQ7JnJ9mlU7H7j9S4z1UhRbRIFmBC/6r7mOyqK8ML9uYPChMOXLq/TG2tF4bR
5xfeOEFWI8WJEAO8yQe6MbCz19nqp+Cg385beTOccHnlebz7xjpFbutoOIesCzzzuuP68xOwjXH+
LQNVb2QcCUHYDj7H5FsjXZm4hniZz1UbAPy+xbptBhou5zTMOulzyQ/DbTOldlaWtoTDRpdJrNap
dB29TWKxkfKnkLCoecx1EMpdnofbcO9vM0xh+Tt6iO3QEx8tWA/SC1qc2/W1hCQ0zcLtEkNHscMN
bnPMwNAx3wBItJpCLmhyMtQnqTalATSLdGdFD23WO6XW7ZtItFW+HjwXlDgfHBvUJFMFSs84y7+h
Z9Sr3qvhTt4wwcG0/JVHNijBIpACVCt+Haiq9TjLEny6uqM7Q5OuAUWA7Zg4OqlN646093Bi/ddY
T4KtCgFdfiFooFWHcxFglFjYimkqRw+IW2Yf5WS2qbqhDeY9RYfG1vX0hVnKJVukaFG5acDsc/iJ
sDSb7dmq3DvL+vqCFjm3O0IttDdL0FLuB6feZ164Sb/XnoUZdXEWuZ7iLahxKZAZy1UDEwy3snxo
EYeSI6aevTe/8VedyoIcZ4RdbMihP4KcGWACJ7yORJceVj3jggBncejxWaWmFeE2Dns7jKlNo9pt
e8GjYt2Z4PyVQkxVMSzKia2rmjhu4jrcDocRgJDN1/k75jMbzEO66oG44YFCmMKrKKshfEGVk15j
BlIFTFu4ZA/TRafhKruyLHfElaGvvad62ie2naF75FBgAEcQ9tZcGZIeFXfENNg8nz5Esz4FVmbB
7mhh53SPiRsZuBX9e0YjF3T41kWbY641Lc1wGyX349TYUfZhLGa8oXpHEHxec2TJiqlSy0B2in0p
zqjTLM4isyYMOmLyMMEaAa2icNojOlvsDJY1exAnHh1DLaLMtOPcd55T5kw8xVhEmM9PlAeCJCLd
+O6PKfA6V3bVBNNEonz2tVVg3c0wDVXDcUfzFVh4HOVyohYT8lm5tIEoXeCkWZoI2FolYlJdxgUd
lWqvphdx+YoMJvqDs9R7odOidF3PAhqv/QcYWdDgMj2M8Pqxps14alDm/WM7IqKZ2TW1WJLg0rup
zP1sZiTM8h+juNOACDGoqjt1t5f177Uxn7HCDybq46xrigo6c5K6RTttOx+oJTiN04WYxcQ4sBVk
3mWSK97+nCan8k2kziGgOyG+ot2V/Wz79FPRUa9F76SOB9s3DU9q611M4hyXhadTlU2CL7iSqViy
TtF5UExFwyOK89ClKkU6ZbMYjSeXP9vf92mN7Ni5s9fLnrjXsaY0S4pcbtQPcR1HCrSfaonbVDdo
fYgSWWaxvEUvSXDvU0kdZ22M8TEZ7o2ZsiDq9DVq87nXpA/i0sXriuG5EDk7iH25pjWztXawbHOO
9n72OGu3Zn8zTL17WWtE4uMMQpaGoG8niE8tTDsy9yauTv8nCvx5phFbQmVLID3dKHdTJTt1pd7/
NxKc5pdWDGz9lFmb1tiWkjohbmZfJrFqXQsl4K/C+ZVeBEUHGmx8O6o2DFNQ3htb4uIIoHhcXPBd
+Kp7NFmaWkcgB2fldckGEwYCWxVRYP+/eJ5ZedqaHU6wbicV69/qDymyBFmFiALvDMrSp8UECvX8
jz4AeF00ScKU84JhWpzt51qbDkYL5ZWm+yi/rfwYyFcIHSMmZam8A4LrLmzN/6oJnDsIolBRWzak
2ASjZynEttTc6/VdoUSOX+21DNfhS7qVq50ZhzsSbQSayN7/r7jGe9rC9DCyUz497cOsT6gOsQbt
IztFnDTTYcBEeF3goJX5Yewtu+qPhTB2rqUAqMP9pcspTIsK7qAztzRaN35Vb4mxt+Rod5m7VZ1Z
EOF0ZsDCUjwmGA5qyut4jGz5HfNA8K4LCpzSGEmbFbMBNuDT9zVOebYTFUAUiSTFaQjB3SC/ZtFf
NW8StXtIkq9zP334b5LiosTsA1zhaZxvGL75FZYQslTgIVZexuei4oJDPmImMST4GGyTfNwrtr+f
bhgg8bCzBN9dIDI+YcoVgOIHPUhRIMqVyX0Y3mmNoLC27sNfPj3f8hiRwJJaeeKndwvM9KElgDF/
5ZDth5vwYEXe5U8kJEjOfeyYjplaRCBYA+OQeEgFncRR76RtuwUe11ZAjYW5C45BV8+p9Xh7J1P2
m9rz59JP9PCWz7Wym3umGjrvDHoFhWHraT4xwGSObZV7QCh4+gkrTV5IdpgND73ADT4JeGTWeYlH
zj9EjaK1LRsxZoAKjf6lAVHzNGwA3mp+wD3lgS0LQLgxFRkDM9pLlDm/QZoKSxlsHrTx/G3e4X5P
6JpP7E6qK31MbWtbbRi2KY1cAdNMTS6R5vxJk0XqiIM3z2PjUfQbQYrtGeUpxsYVEaoccx2X6HGu
JQmR2scFPq6pfZ7T+hbjyFq7m5PWNasP4aQIbF/kZ3Tez5RWhArnk13+8TPqVbF/k+IKZMkPugIH
Vxn7Bryxz2i2k91ts21wYjP4WtLhOLaoNSNyAvy8axa2vWHM4C7el8mjsam22r71quRRdtkiTSdQ
1HVPqqGUg1eYgXVDfNxFXtcMmFTH/2DM29rWlW4Xqtfpoj2x/2H/L1Q4z0bUmGopY6p12cEN1GWD
+9BlaELSvJtcgLjuJrIT3ipbN/8XspyL87OxQH7PyFad25uBM5i4oW79bMLNZZtbNwFTRndLBc4c
f3ljHrRg1pmatGlu6xKud7ebdvre98Tu0C5p58K+THDdCLAdolm6rL0eIg5MKcpwU/d5IXWENx13
LNj6R3GwFdHi63ATxrGsWQet/6fA/sIWP0AshxqpUw2kUjVxJiBPS8MHmgu+1hOo0yuPZZo66qdA
+X11UqSfgP6sahiYaJSdrMq2MlR20Da2Wha2SnbW/E9VG26tfadl7ZBAdv0ocGUL8ymB4XTNtjV/
vetzvvwizodi3buZ+5DNMOGE3wj8HZY7VXsTn1NUvV2rugAUSrZULBPK1ivsG2xK+8moYPxM2w6V
Qzy2WlxFWJpkXm3chodOWK1eyTWWJHkNaiW9BBwe2GPr08vUMEcbRSDKFY92RovzaEOlTHVSQIXg
QLMn9iSgJTg1TsE/raCPW3ln1s4oGkBeM5MzwpyTq9O4D1FzY7FidJ+/oXpFD/8f35DfCA3zYPTr
GbSekKLCW5YrKtcsm8rJDWt1W4Kx05V85ow5LoOLhkwZRgVfMCNfw/hrp3w2tN4e+tIOFZF5irSF
z9rkEMfmGtBizGW74FBPOHyoONpJ2oei4V2RurAYsgiAgM3o+hD3R7eBdqcWn1QN/Zp/3acEwBag
0dFbwMmfV+u7qMMT2jF3o22DHVunHzbsEEMj0PyVx/AZGe4TxZ2fTCb7RLhc6fjDp8gXFedWwtwZ
Be7DmHKo5v0MCpV8IwHwtfAHN5GpHZM7ST1Si3gCW15Jv84Ich8n76uwTKbfkjN2QEJyBuswOujH
bHCtSLQbuGrCpoopSItA218FhoJWw5AQdJTZC+xfvonWtBy9Hw37pMQC7AiXxqaBMSqTNrwnqq7y
taDFV1ULs9BRAQCtejQ/9zT6UPTaFXZM7su4PY26eoyS6aDo2deKAuEu8uf3mPTyB3BOWZWxbDyZ
+AEM3HHcpy5LV6p9fXhDfFtTGksGgAvDdHw9PD6qBkDSKeopJYOnGZtkP4zWPg36oxKOPw2tMZ2o
7mpHnsiGatU1Bl9PZQDcO4Hyrn/gl9/BKa9qlVYR+2cfeL6u3vROYX+KS2jIkmXuyQfL7zJiorRJ
qH9S+twzS9mNx+LHHE6CatVKvxsd34V4uVSFNGqdWKxcpdyMuB7mMJfmA4lRDR35M27/olH6jp7l
GUnOVMbAN4HOhhdtkVZYQ+33+dzJDlY6qOjtvBYNcGPCQOeSKq/H19NxMDBLBUoM2VZiLxW7cHQA
ACH8ABAKu4duJhDo0/GYVx9vQZPz26nRyzTEZeNtl3cPqU7dbMw9vfA3Qa+5edzupbn8gOwC4LPJ
bT8TLyDkihTK59hUP2ny+FC20SZIq2scTHXwN45zHB0MuTia/bQxmvRoCU+NiMTEBYLBCKu2Yzrg
6xvcinRNyQ2mRPQxVg1oIRjOgCSfArK6glb/+3fHCvostFqhiqXrCNGv5puTSiIS8bHgwmgN5VHD
BFrkZCbQPRimsRwBOg7nf3YZFbiJdVG+EGbebJF/5FqdRLhMiOqJfi2bV+3oGdm3y56ImcdrBXsh
wT2DFYB8RWME3iR040ecRM1Q+gp16ZiGn6vsRjd/lOGPyyTXI85CnpxSx0M+RTPb7X5+0Cj2eHzr
g4b9qUvscco4sysKeoT3DCWhTaujL7rTsJb7LnWD00Mc6c1LlWExJdj30Dw67fv82AW3cSXYZFn/
UCau91ALExr8YA0xo6GN8eoFqMljiXMBCg40VFW7H4zISZrr0T8For7Auvr9Jcm/zPK69IOObY7H
3WBPeYoxgJNPRbMaq29OgEf84Yx/15N80uWeASIMuLiqAP84SzAH3LjSNvvBjkr5vy7rn4gtzqpU
vWiUiUKSNZy4Tz73dWtHeKxcprKqebhMikKCga1jfrRZNmecXDKgeaVG7DD/WVebywTWqoEAt3mh
wAXbRutb1tN7fgrJo9Pvih+jM7goVrSoPYbSf+SIi7RhGKV6MIFebdzQIbJ7YU1u3dP+ZenVwHIt
T/EzLpW2BcyYk98YLWKs5JST+1yCMHeRO+FquuAFu66DC8JcDprkum8VbHGS4ceDsAsdTJ50cP7K
dLB5zxQAvh724DTgfmtIKc59O16FzZCy3utQ1u7c51fB+GssBxyvMJRdk0g7oDE6ZlDehbGVeYGC
5LAVVgrldS01LU3GiC424Tj3n1ZJocczbK/WMaWHBfp/yi7YhSWxUdMDtlx38NPhWBplum/U/nOs
+Tt/1G+KLPzYNNad2Uif6zRT7LyPr+q22WBj64DR5cjBMpxLk/I28w1cx8lv1dlypqS9qwIptEMg
OGOsE7WQscHJhUpqHCM0H3vL9AKALlMl3M6F5uIEIkB25/yWzuRQD6pTlNnNOCW3VVle50g07dny
41Ojax/jQP2GCcwTjcmveQo+GmpysLR07zf0B07W3WVJ8gEwMh/VqppxRMvv7VqtPhRx+iks271P
DBdOyMnS5JfR9F6JuoU1ZiHwHcutmpu5aw36YA95VHikI2j0BckXDDjK9mgat2VZ2XVANoZfHmOl
O461dGNl7Y2szxs9aXaan34LsjB0a736GAxKa1dzkACBy/iajQPdy0F2snDp18yT1E7n2HDjKt2G
femmuHuN02z47sWMkwYN5uR6tM4dICncTFI4u0FZipDwVp8Lmq4QWYVaEIPTy7mnyRCygq5VqgPu
GWr3aVfvclm/CWvjHbOAxFoQ46Jn1qttM2R4wxctcEwnYyQ2bqtt1XkWvbhW4/SCEvcK6pM8883W
wMukDGPbyE+69iUcJCfKJGy4BKKtCJEUOd/cNmGK4hErTtBj3M/uEPe2P09OZLzLKy8Y47wygEmV
aNRBSSp7Rwuv206Qrq0mHhoiCZvXJBg2PHdUZZCqqs+2TlUt9hLjMyApHapelV3rqt0+bxM3Flb5
1opJ1oImF6JDc2p8E0dZcJBl8OqmxK5p5OnKBvHNx+2ZEsm3Peg/2Xuys3XvcmAVMcz5RDPTeqVK
sbjjT/HHaDgo8rbDtHT8ZTBw3KI6psLos/qYWbDLJcTNMDWYhgHFP9VhVgH5D9XhpWg5++6kLkNj
H6JlwGHF8/6pfM/K++i1s+mzWDT8sRpjFtxxRi71WVM2jLtM8j9govmL0Zei6uOqvaG39ieOcRJs
u6RI2h5PijD8YJFx48f9BgVXWwk/vkM5FoQ48UUGpsR6NvNjAM+RANVIywwnjO8ARCDjvvLQXpWi
RG/VdQFy2EDRUZPNVwPohhznesmeGDWW5DCXmFcbv3uspQk4BIJy9HpSuSDGWV48RPheGpLjxqv3
DdkHB1i9gQtwBKfZ76W9/I5JGrY3/Jc7ztqayIiksoJAWRfdagApa7pFt1e3ODa3i3GB7vHyB1xr
8J0R5FRlUJSEWgE4LOs9O++A3QEv1AAQye7chbibk3mzw85CTsdJFriW9TxzwS2nPp02KGEz4Fuy
ZQI8P9jsp3LNDm3K7ZsqSKuGsSDIGR8OeBV+y2D7sJz1qQEkl9MXQWsHPdDFA+GuxKqpL6hxUdYI
+g7npZFOygfLDh3SofUkOUHran/ba3oiUFkmsldP/AVNLtRqVoUjTA1EOjd3km84DNyn7bR/DwSC
ItCCDBdnu7oz6z4HGVb9szYRblhLs/0DKyc7eaeIZoQETPGH0MxUy+tUwmcb05sm2urzMaICjgSa
8VSlWRSXisTv/JJNlBVyYY9W7+GolRsM9EQiEfABs+ELn+jJ6SxIxTXDeJLZi9v1t40MrWcdSab1
OjYdndwxBO85kfg4pyKhVNLPbMKK1CFudG2RYtoGuRd4EhFbnCcJssrvE/YgZq4L4+hsjusvW6zR
KioHr0cCipEOtC8sdKLOU7HI0As1UFhuPgF+o9TsXH+Yio9lfepFuMLrlvyXFD/cFDSpJQUWeMOD
bGOkxJ4K1RXIbzXtUV9ocJklLo7ioDju4D0Bp82AFIWjYAWM+hAe9FxAbV0lXohxgU0LeiKnOl74
lXkbTveT8o+Md+tljkRC49SuVswKC6/4Plm0U8bv1SBaIBExwX7AwpC6Qo8swsYIctk/yonhxVl7
GOt0e5mP/xGmXoTFfseCjhFjMLyErj1pNiYU2UCmeWLXkudslwBESmSw/yPveKHIxaks84tcG39T
HH8yEL2W3ZZHEXCTd64IAF3IIRepFGko8vl5IOOpmfMSiN/oktar3gtt5+JUOo5jljGYrD/9Y5bk
v200cd21vwiT8xPBrJRYjwOp0tqN47XMDjCak21QUYNiBacXUVEjusk2BikmWM4VJRjUKo3ZszrT
MS8b+raVTukW2JidTnO7Jv0eiE+o6NbDl7YXqemquS2IczpDRzm36IinTKl5ZoP7srkuMOhVh7t4
XHMG3SBzmvIBFGa12jfyaKHQU91Zg7yPpeIw5f3kCSxvnaeX8gtn4XIjS6XRWuiN0D525CC4iQzr
pCjKfu6QbxRpF9uWn9zN1DgaU74P+8aTptKbhtGwo6oXhW7mFl+F7sXjjbOTNA2qrMCp9qfnIubu
Ao8d8oQfmIFamzsijI519l+KDZyRDCmheVtBn1LjWx1u6kx03U30uOdMQ9KySjJkyBcI9XvlWO+m
jerJR5F/WXXUL2Lj4QdUaTDLpASZYdw1c+A00t3U/HucZ2Z8f4XFww3MU9zWWgIiVRA6fno91I0r
UMfVEL0gwUXNVMoTXy3w+eeWzjghFAFzMrA6W8bZkdCXXC3AfKCZfujl9lsRGYdR1USltHVXTYEE
TjCIrMj8EWKrxnVONUHkbrzJax/6nyx9NH9OGwWjDG7oiSYK1p3aC0E++VaS3kxbFovYTFa37XfW
VbiLcVml2r1HvFTXGDwAhi6fLkIt4mxKBmR6E+L58+jLn07o+0dfFrQ402qk2rI0dsGIZasswvbH
6SfW2zbtdhDD1P6Pr/bCGmdoeGp2o8ymENlXe5qWYMMSwD1wavlNOb+56qpeGDQ5tJu+UdW60OA7
qiL4VOX1BmDKh1ktdsb/sXadTXLb2PYXsQpMIPmVqcPkGY0s6QtLwcucM3/9O2jZHjaabkjjt7Vb
dq2qdBrgxcXFDefUxC/j0WkX9ZkdlwEcx5ka7dVOK2z0A92g9d0tVfJD7qabHvz5sTY40RSDsAdf
xykCyAZlPRS4Zl1zxgIUNxnoskq8oiXJa5PQVWbNy7PgeRljX8/7x2mZnJCAJkAqHNqPR3htmzT5
ByT/bQkFDjzunAnevFKapyXvIJqZPqrTVNtqi7480J4fClp/CKX2U5IUx6yeHoqB3uvd8qnTG1vO
6o9KDcHxZHJlU9svRnZUC8WVMLWnNiaIaxRPm+XDqGU+lZ8TufWDpfocKdSmMcRK6wjlGvpBjiN7
iJbnqaBocZKPWt1+AUHLq9YbtUtMyyNBJYorRZ+Ii/glMhbR0uMTJRAwX+pjjewASz4GKGX/yviJ
yApPNrM6YK2lyp1BkB2/yLcgzENhzxE90bbDvJUVciFDoxICNS0gErX1lJy6dQm6pxIW1yKSXdpP
0pQfwyB/VpPUrSQwRQp8imiPuQgCVyaqS6zVk/VT5/mx8vNd7DSja+2yGcMUogze5lWHngR21LVL
AijaR0pTxDjoMprgA9NEFyZ1IFX9LFjX5lW0wuGiPckaraFgHJSM3Lt5LPxuP/r9gd4UYr3pzbhv
hcVFPU1fS9kyYg+ZXx5+ZJ8yJnvlMRmZVHd+JrPQ8iUd3tWAjz4jQ6UKmhQxvXEeUKfjGPURmPJ2
agqxgCq8oUgrSE5nN/MDcbsGFE2isaLND7iCZAa1OiPNmKkVCDOQX5bn72Wv/DH02a6cVEEvmwiG
OxhRT7o4oVjZNAcHzBSYSup2quoIzIT9NRcB62o1nPlnRhLEpgoX07hMauGvbpLJqQ//oZtkhceW
vdo9HTwVQ8yqG0VZ2cZwDKEz102H66vaDItXIJztV1lZUjnD1TVnN4uChh8r9K4jbPutFQRn8v3Q
B70aYB3vaawXrYeLRYqpSaWyATFdN/9pjTjKmSywtk0EaF2hyZdg6IrnHaNNkxRBAa6/uVpQp3lN
YgHAdsbiDYEP8S1ShNaCJNmJGboMwQpkHuYfbHjzFFC965TCLRBTRqpUOZU1VnaWLVFUawngImM8
EmV8RWPJi5RqgmVt79sbDPdlVNLpMySco12Ih6bSfZK0l/cY2mohXGAYtTWijDIGC+OMuRud5vV+
zrqbdjT3ktEci5zsJCNu7ZzkN6GqHjE4/v36T2BruHARb7/gpFy32kq1C+RqkrCV1Tz86ItAd+oh
8dGFvth9BpYAWvYP1ZQKKl2CneWnKUlkWXHKyBjT5VU1QDUvGjK6cLCMs0mDHiS6NtiUArexUj6r
eC0Gg58md9l4O6veICI0u9i5cwi+I9Ayql6ndTz6SnGTZt+gT8oYrztQAk1y6lmZqLnh0itxgNx1
qEQkXNI0xEV/LA7q7XIj3zM6V/ku9hPBzXFqZDgzCw6LuwfrNEQIbgKLZEXjdTp6z9RafyajPtmg
KbVTNJdDbuy2o/l90mWvuowepQzcx/dhZNR21SaRF03KQ5WDRD3CPLDRg1Mjb40fSdndK0b5jFlC
J07LXSYtTyQAd5KhjH6HZ3Qgjwez61+seFDQLV1JjkmzzGaz03ZXK4BWd1VqOQRcKw6kRvzCGL8M
hY5pdUn/eP10XNgptw3sgl2dDr2IB0pKbEOb3yTG85KIWnGEH5X9ghWCkU8GI3MZfTxiutufrMNV
xuJTlNKEr/mLuJFbD3dBh/LUyNjj4dKEhLMIl88NDou7p6O2MesEvGY+/XLisz3qz4wqmtqBbe6j
J0MQFghOvMrd2UkcTO3UR7DY7tU0bwI5sqEKf90chGvibgRr6rvCDPG1flKGGgNacQJXPTEQo2j9
HrJJbhc5RyYvWVjFFnZRZ/qNBGF3VLmmy1Rm0cX9CwkfgYnwKifNAnucC+zj73sZkfFftFOlaOkN
W2ynEk9PZgw5Z6V25zb51EhB7Zmp/nk2oifSYLAYXY9dSy1B3Vdwvnn19DIn1mKk8OFxk0H++1PW
CC46gVVqnAPJVGUclAafzyy/qakMusvMkWMR/95lH8e5lWicF4HMSb7kGTZy3jGRT/lD9olpdFCH
TVGaw0mUOLTs/+5ReMpjpEJVbRiB3NVgTYceOR5oJ9ms/w//pXE+pTcKxYpjoP2+cYq+HOdPxsGi
TSrDNPLwztIau1kOKZ1sgUMRnTbOoVQNLNCgsA/pJPITHs3bv+50sUO+YLjijIR3JS1p+sgElrL7
yRy97KwdE9wTueLL58A5Ev8cCLJQ6+oGn4n1h2TEb0EG0h2Zrvkw/QIjr+AU87l/Oo6ymfWAU6YH
0vZetIiUaEQIXDiUttpYlczvm+OA0mHghKnkC0yB/R1XQi6egGwC7Ugfavg8bNOKxM7cYf8zKV36
FhrAXQGewPR0zmcsclkGJfMZOLl/Rx5t/auRB3N011bHRR5TlZlWmgAtuiUOUuzs5pS87siaLf/L
zYmZYfTy66hgcAdYK8ZZbSccYHRA7irVZloBHYErXLzm2OyGYf+uDX0D5M6yamKwNNAB+PvO6V8c
/hsWd5YJkxOfJ9zS5w7/pwr9Xw5fCp13O/y/kZHBPQ9Y0ViaaL2eYDT/H4/Vu5X9K6+Qf4kP3rCY
Ca+C4zwfpU6ptnZUfBy2j98bFnfEx6QNAqIB68Rg9JVlMKyv9JTBCEo38P6TsaiECwyKqISEEbSs
/jIWphPzkx793SHd29K4k96nmZErefo31u88HP8lQn7D4s65HMoBKUtgyarHiF312EuPptu6Uf+s
Or8y9Lztm98QuZhAH4LKnCsgVmBrNPrqCBKep+tfi7mKS+f1BsG5EsUILDWXARFL93q108kPDLwu
pma34/frSOzHXkPifEibT8HYmDjXatnfjXK606LEyytyVPtekN36l1v6bVWcD0lirZ37ASaoVk/m
ETGjG/kYVppeFH/axb7Q5LevgH/w+FLyFA7NqEnwHCWo2KnkGf6yV8DZlef+LypnC870yb+s/Mdi
5GMAHWu8CXcYUAZcZ/c+ARprSOzt659OYIen7V6BqfJAm4w5xiZ4XVTkS1pRBoh9kCvGcTp7KwRz
bKfU7LAcRpZb+Omu99uDmFpNYIMnYoMVDKbj47hkntAw59zuy9TF1JZNk2wXk+Hb9U3bjrLfbIJz
F2EntbIaACuYUCBs7IzcEUWUDBTdI6dRy/WKGMGgHp3dWf8xyn5bEecrQLoPLc0eK2JRgH677OV7
9YjbUXxjic4T5yukoK+VnCFZxO091ccMxvSZyQY1HhoZxmc2+Hr9a4lMnPMYUguRjTEBIrhYXWpg
ihzzY9chRBcIn5DumyqRwwYYE2gzVF91E/TNd3Ze2rOr2LGQ539zTToxFKrIFpN6Oo8xgjigkkaB
N8axXUvonJMyT7CmzVB7hcFdUUlfLbJcZv9/F/AKi7M/RlRYRmBw9lUFwnqqD53Of5IAixeDzFiY
Vtw8xLomn3YQs5JcLDMrk2XE8LV+WoMvQfukJT7IRxzBJm6a+wqFfcjVIR7lfKq7ukDm6270FEc2
Hk4R/ekFkecP76gFs1fsCpCzjFhPMWNLcetrzW1dfqsTsVzgtvG97RxnGHERpFY/42Np9F4tP4a6
aBbMvESgRJEhKgaaFvyHcghjqTUT0RqYnhWqd6GkflOp/jEzQxUendyEZmHaxYRhYWn5AnkF11iq
mzCrdlKm+rUU7Yt28oImOFpyfEMkZPNnRXlewgyZucGrk8SD6vwXapQvuoJ6/IJZXchU2mi7wGS6
lePZWpi7tilrZ6yq7/2U/khzyCXPnZn5YytpdmLSY26ld4phQky2jd2qxCRqOWFWAaxPptOW1n1e
j39odXpXGIWna/FkyzAEd8DUpUfHrHTiUnfrPrqVI6lzYwK1adK2O1muvyjF6OK3HPU+jB5Gmn7X
YuP7MoP0R04ryc4VqXSUEfoljUp9g0auQrtjm7Sy1+TZ4uD1UTp1PIQeWvm+J1mk7QIAeY1FIFRZ
9yV+SRV6YAiW9kNf/qlU1U0OAfICM9nXrf/yTsZn1OCgwMaoMYXwc+MP0qQvJbBu+SO6QK1k32X3
rQzSCysV+apNg9HB7QNiDRWyJxySquTjAl0sBPCyXUFKKfGpaoe7Rw1PodJNC/vmt8UdZayN6hao
j0FocCEMlORFYEUWEJfItGkW385Z+tsXF2NwJDBtJj2k8rz/wSijY6Y1IUpP8HWgm9E9Xv8+ly4Q
ABaxIHGIf7mQFq1T1RpizRr8UPkckt3QVe5Y/PaEOPu7VyAs3F15wDmEpzB1rGLo410jL047Jl4R
ifi1tyxgDcO58xbyhD34QFFyWF40KPXNiojmhNnQeSB7vhD2C1YLqevCaOMUuzUgsJzHb+Gg2ZUB
ytAudKYuFSRmROvh/PgcN3TWGqBlhXIoFHKfReHh+uffiFrYitD4b8iqZkD/73xF1RSA76/Buy34
s3Obg+qyvtzUaSJn8jpHHLVs29s/ePxIEib4jTBVkU6L88Up8+/ITaKByL++KhEIl36JBoxGlyEW
ZcjD51aCYsoklXa8iGhPWaB6aQ5vi+HsOg7zpQ4NLAYC9K2tVOrHrgtvspI+p7py1LqA2Ekq7FnZ
cqmrT2ZwZo5gYiERxerKzGVMJ8ngSEi6gtfPkb5AI6z360OmQ1lKFEVvPLwpLmPooIEeTtEMflCk
kypLKdhLMTrQY3MK2TuQytLSzjyYisg2NxZ6Bsf+fHXa0rxfxnIB3Hy0vmvMoQ97496yHBTVHeor
N5I7TDtZsktRhmHj5J0h83dJmalFuyC8afzBlXo72LEO8qSxzZf6UPrjTS1A3Fwq+nypaekyhaDW
+VKHUupMLWO5oPopmajdjQn6fNH01P3v+tHYXJmGm4S1l0CQiVuZFindiO84+nAtT6nZ/GEM0n+E
4J53YaBYTRjgyjfkx774XPe/f2Ux5j4QC1EMnF8wuZnFoGjl0o5+SCs0P99ESu9NJBSF7RtO5AyG
O9xl3Br1qAOGtarqfvFhOIy79A5duF7zNdtPr2LnuPlxVivjTnYdxuVghR2qNdLLMi8OkQL3+ue/
JHfEV8e+QdsPwhf6BQMZoXmoG+2I739HjxLGuxPXeh6gvA0RCtbRvxN15GzkMICIj0VAxo25Rv6d
uljgMs5jvFOTw8zYqMNjpzy0ruxM92D7VQXx5uZXW6FxPsOI0J86zUDTwmJ0lMx0e0OrnGaeBTu5
eWIhJ2hRVUPQwQ+0BKqRVLnE3o6YG1/Ufk9NKfQK3fDzrqgFxshuYe6iwVNIU6mJcpBu8O5hLEzU
+mUcqWis3cVcIic3ooOiDOBQr/rPSUpeDbX5Ok6FaHTssvYKO1FRhWIdmDgPnL9oQbOW6jrsRX9A
McpP74J9jXZtscrZlu2DKxfRtHUi6OXubMXsaBDOBO89vPnUMQdXiy+w/S3bwBpMU9VMsH/yhcq2
J2FZjgu7TyZXssdXY5+gJaXziG8c+0OCOyz/Q4C5taw1Jvvz1R0G2g9VCnVgak/SA9QfT1wKmFo4
9LcqsrmSMJu7ecJxviGyjL5WipfXOeKo95AlSyg28SF6BPk74jnt0fCku/oAHiqvv1FF9/TWGvE8
UTE+gLSDzuvoLF3RxI1ljn6W+TKelm7mBi5GCXbFR6VxG5vNGgvdyiYoGO4NtEpuKHqOS9IXJIsm
X3lamkP9tUXvLnQOwTXkd6bTfTT96k50Syts77hzqIAaSZVBJYqRPb79MyNammaBOflsqGx4IRhh
c7tjeSc/Z/at4ucH6qegM4p2n4pbvbIXDXSywpWLfgR/MQVZ0M0mfkQ924NrYcNBfgLmE2Qvdlns
YKbvmH+7bsYbzk5hpDUmDg6asXkvsJBgnrsSkHn0qYnB3QReo/mmikUvuEuqXOTi1kBc7IA5YxBq
LwBCq1H0YfZatEtSEEelX3LWnJ0c0uf+REbcu+Ntt1N308clerKyE1ni9TVvRbtnv4V7Gk2xlJZT
Yk0oGNOdgga2wa728lF3GkcSf9WNtwT8BNZOMB6JgUEuAtRrKo2DLE1+oed/kmwK7KY3vuV6Cao7
1TqqmWq6UV2WLp27l8mS90ZGvy1Dc2yVgPhzqn3sZPlJ7a3x1pwRDRktyT5e35GNI4eMHC4i0HzK
hs6/FWlWk7QI8ROVaLbTbgde49+/54AAMkWNElwFfC9koeXg5pqBoO26A8v+Nl6074RE+lvmDNph
y8R9BuFE/h3T0hhszFE4+6aJySAr8Xv0eNg0JbsgjYQ9bpvbpiG9rDCnDL3jc4dMVXPslDGf/c6y
6bHwS8R1dngr53Z6kD8qduGEbqa517/V1sNekUF0jKhBA67MWS+Gk6xpAEnvqS2gcNs75Ag/p+hi
PZExvMqi+sfGnkJxGIP8VDOByV+ucwB6Aajpoh84H+/lvHX0TN4NTeXXgf/7SzuDYhu+ulPjHHnO
nuJ1ZozkQzHlmN3UJBAVLPGz3uYukmYOyA7AI74clwaUj22J6d8u+dbLdSj6LRvx0dlv4Y7tEiul
FaG45Ktq7vZEcbL5MZYVRISfB/MPzKzmZeFSbRL0f2700SDuXG03+xyrPdCjcVSmBrhsJhID3Squ
gsmN0JwE0tN413mB3WWHCp5qFF5AG3HUGTYXEyqt3ORNB+zie3a405zms7w3wQ6Vo+391CkhRNyI
f88QuWthklQDWn0wLsyWYHjdDT7S19Ghx3GHpICrYfgU41TzvbVLbn4h7XFZBTvfa+4ohaOZBgkr
4DBxK8ku3PBY7ImPasBeP7zLtjEMj94vjIDwEUZAMLcyU6xUuukxcx2hBhbv9DumFt444lrs9qd8
g+NiiVlK6gozOkjPN99o6CftfdcInutb9yg+3hsGF5BCGkihiQaMzq8OmreAdr3xfjZwiuNC0YI4
39DKVqxhtgOWMhcOyR/7blcRQ3BNbb1pz5bEnXrFwLh2LwPlHR1zm7av4xFmYjYXdy9nfbQtzcRE
cclHZOoU2i6ZpdtlKb1S0THptJu7O2O8n/sxtEPyQerQsG3aQS99ItlrOMv+kk+HqE3dphoFVwzb
Si4YRvyNCFzTiGzhn+cuSOuHvLIIHqWy9CWTYzuwcgHC1iV2BsGd+5J2aoc5Q7bPIBH+u/mSyfOB
sV9539gCzvpqUdxuS4E1x9KMRZ16i8bnFGMSsWOk6C0y99XOfJclveFRdr+s/HiTS5GsV8C7sCRx
38XmXbXC4gKRzmry0BiBZWYVeJn36BO3ifGoq/A0EcQjQYqQlN8sRfQG3vSfBuQJ4NSQL+FD21qR
cwg+IZPW9s8K2vzL6diZ+3CY3RrDIXGT25ZhYjortjE65V13qJv+YIXN3ZNNWdTon4EFtRhWTHN0
f6BymuSih8u2k1vhcIchk2tLjlS2xlb/NGHiO/6gkYch+Fxn/dFYZhsSUY4FdcIxMXcJ6POuL/NS
gFGmeH8TVJvxD3Tec982lHqjgnj7hHCvUm/ZFAU6KBqbEXFqdj/9gVdhY4vHfLZ8API1hqyh5Hqp
UjjklGQteLh8a6mdNARfqywi+9l4GGFJhqwTEHVcSjaRAAlrhUQYCynui9lw28U6dP1Nqtb3VfKE
MF+0lVvmugbknA5No3iALtV0eSSF44pbDk7Di89ANhaaJBcVFQwq9m2mpVgcuCUOCwK4AfND6Dqd
e3CnsofmO4rWcNeQzETJ2sAlxhkKkUidNGM++TJm3JvlxQRp5HVbZKbO3QtnCFxMkcfmZOQ9EKo0
O5K6tevxRdFvR63aaaMo/t74WGdg6rn/1MueTkUDsAv/Kf5YIix2GFa+epzUtlaGbEJXJt3RlrV4
+eZtfugXPzu+p9h2tjIuxihBgtAM82llJkT57lQ33xU3rP2vUO7ELXLMEV77apyjXKIYfXEGFgdB
+cjOl11MMxSeoR4mqs5u+AxNN3WkzPH4VpBaPt/GGG+1eLRY1dR6kMmPuRI9FzYiJuRPCGN6teA3
+Bh6mEgcNE2BbBW5m/AwrLpPHZ71rUwdU/owKU9KZtm/b/NrSM7mNaUf5HiZFn8BgbStTsWun6U7
K86IPS+6HcciyZqtEBTVQsYhQCBnd6E5ONcDmqNimN6prMKky+vokYko/lJZZSurDDhsKzr+kfjk
+avVeTRntYOjbz3ogTnyjZa4wb53p6+NM+8xV/RNe76+pVtmskbkttQc0VlTFgFeuL3qdMuPIOoF
jmoLwQSZI/5rQjWDz5SHRZnmSKbi8VModjN9DKVGcJdsHao1Au8xmrCMesXC9ahGNhJyrpJUjpw/
av3/rm/WqQedP75rJM5bYA59tsZ+WXxkLF+XoT1kffEhz9S7iYLQMdXwPyt0Ay18SExhmyhzstfA
Od/RmMvUqik2UrsDkeF3qKr5kkN/qLv2Q+GlvoiXb9MYYYsIOpDBAy0IF2yRpGwxTAm85BAccb98
Qf/VYENl5lB4xWszIev++03yyGutILmgIA+aPAhKxFd51dpWcVhMoY7LRqBzBsH5xZloJNANHDG0
F93GeNx9Be/Nl25wzI+ZD4Y+t/tYak5nOOhwFGcCNg/DPwuEdz73ykacW1EYDotfNZUN5okmF1Rm
TxJQF1ayQuAiD2TKJK1ssYXaXXA3uOBi+ipLztSA88zuv6ixLcV2RXzNg/wf7roYTO7x4GDJMzQx
dC9Bj+eOuNNkdx/JrXh6QGBVuD/Od2BppLqoQuy/Uo7OrKZ3paq5c9446N+1m6oFe3fqRFZlmwpx
kiK1o6q30cCL15TAMW2GhW/Whsj3/KfkltLEQYHTTO/mv4cO/x7XB2XVL8y4sMVd+zicp5KQiyJT
iI9DjkUADbQJIyfU7hUIdXS7XyDnYv7oGh7nr6JKS5fegmesUeQBP9eCoiHBG1u1W3fy9NhZUrtz
fmGmbNvOLST+DbS7oQ58vrV61NVT2iEQZeNyOWaIBzyS0l3lmZpHXOtjszNLobjy9mrfQDkH2UIX
fGgIdneG3o9Mj2mnOrMZu4JLQATD+UU1SMs5XVQUYjFn05k2yLkSv4CknUvAs1lGaFFDKZYmjmgm
d/Oegy9GbICctMx3+cbhUjZagvCnK5vHpC331YC00NS6OpV21xe59bowV1CcIyZ9pwVKCyiEeG7a
9F7MNK+CmzxcbDouggt801pWaJxPHiWZJG2IUNLUPyj101C/Xl/NZhi3Wg7Pd0nHQFPKaEIzXx7b
ZjrZoIG1Y8jUd2QXWybM81ULib1MT3HydB1701re1sbXpcZuzJog6xZfD18n47kqJtssPl3H2N4/
hFZoawMU37hSTIiMs7aafFp3br08Mj3x/4bAHa0lbDQpjoHQIT7UaOeNiyYwgm2Te1sEd6yoESxL
TMrJt6SHMe0d0/wk5QcDL1szKbzry9n8KGivRBWUQnOQ/yjSlBp9h8qV30+FPUHJGAG5UyuNYNc2
nkg63g6YsIBsORrLuSWB6yib0rCe/HQy7g0LNlcssvWQqnLgQFfFK9OaHKcRdW/V2l1f4ZbJU4QB
BB04xMIyuUgjjiojqAN58pegojahsz0ZEJ4jVmPrWfchwfxCg/ZHLNwNgt7tJyG94IZVnq2e8yGd
Ac1ZScPqyW7yGcGgvp/2mms9VbbiEsxqiV6kG1/1DJBzI2GapLNhAXDUofdQEieaFzsuRIIjGxEk
YDSk4nGx0Yu6NnKQWlJIgCm0CldnSR/RrPIYW4ELUqNdnGQvljQKVDq299Iw2QgagaIFF6q0uQHl
n6jFCY+UABzB1WBL1fz7SovoimVqs8jNGxBO5akAJzNBTslENuRtIrbxjB2biBUXkTbX9AbG04DI
lrSMegCwmupOq0CBSkTIJELgYuEkqtOeUiA03WiTbKdaoozwhtPChqHbwNCwW5bJTHKVrDLTRYoC
5hfriCKe3+WT9a1fVKfPk8clElVqNg2cWrIC1hzkQfgiVZB2YT7NcJF1F3vhErjVIu0CS6RCtpVm
10EHiR4zFQ0VFzWnZJC7kKawcOVOO1rI+bnlTvfyxh1d8OKK89ub61rhcZ6CJlVPZgXrWqLCppQe
5DazIWp3EPjEjfD7bF28g0CKGMS4J4/EBr7RI2sz8/4pJyXyRlvPizUa74G7BiU9pQRaOjutZx7N
r0z1JnV0cHOdylyi+PBSE5Yd37d95MsTVE70PJKxj5hZQK5WuqdO4ueO7um7qPSy3OsZp/hR3FIt
+ICUbfzqGIwFemDQUzT5hvIxn6Erf8i7D//t41HOBaIJR9UKZvyMWUS9ZSokFGnh0Bl2kriKJzAV
ylzLakXWrIS9WWFFWmov/juI1USAnCcJA6RYa3bmGGVLeBMfqZveyqC/+aU+OLZZ3MPwzFK4eC6u
JVOP2En4yVQX47X7xlSn/MJE0vZpMBUTbJsaJiJ42wRPwATBViDiNLC+TqUF5U6Equ8MrgxvAUul
6Dhs+mZU6TQMK1pIgHPR16JYSd6r8P7pVLmtZu31YbQVVb4NZmVnToIbenOBiAow8IEmDCbSfW4x
cMxLIalY4LpG4jHqm//Ntsi5bEWWazBubaSQc51MAKv0FvUly5Vrv81ea2W0e9VL0zs5GwXx+dZl
qoBlW1fgt6B/w50/CdnqNKoBWXQUdU4FraJ1W3wVnPJNlNOVasBKoCZwvovorlwUg+0iE7wfYyf3
qP6Y/sUjrlpe42Q7q/AFqOxv5Y+DskLl/BeE6QczJQ3inuEfmrpQxnv+V2jqtuxyDcZtpEqkOBkj
gDVyFLtl2b1UqJi3+vhQm/p9moqKGFtbCtVsNK5gWp19wfMtrSdCRzXuEYMbXWNHVnmfaovgamXG
zW/gGoPbQGUs5HKWOhg/xshJXd81CbXNIcaUtnBkaMt3oRcdzZYYpdUM/lXVFEqQKR1yqD+5whJp
xyb9WbuK6rT1PvJERcLNDUTx3cJwiCYD8XwD5agaIDIIm6QRGLID2YrsqmoENigCYX++unAw0WNM
FUEkqVR/htMf6izoZRT9/dz9QrK8HxaVRapt9xRRFSp8hcAFbkNgrgQCNDLSs1x4hWnGeCQURtCZ
kY1hBVtuvggO6kagAVpvlaCf2ISX5VNgRmKGcxgNeOJFztzgZl7cFsNV2mhLCRuohezaHHvNrt+/
A5i9+CDdha7bi9A7t6poIqqMzo8jkT90t8MDG2oZlINmj26Z+wmIEsX1kI2n5voRzzd/hWpcJTp7
xGcQL6+H1xxM40btm/VxQHdzHXwXrHLDD57hcYF4t0RGPJYqcjCnGOuNduxdlZAzKM5YQmrFVNIB
RfPUltXPVBfYypaprBMgnNvLWprKSgOBYzLJxzidZht87R6Y7iNHsGsbzg9lK5kpAqAMftF5Jfdx
lxathstYy7KdYYyLjfmn2IHcuPRidOCH6K3++4D/p+rjvRQGN8VUtq6mqa91qLDhsmSv6ygIxVH7
P8Fv23CWZ7+N/faVW0kXGuYK5AL/CvTeQUm80f92hsiFJqORtnGgALH7xJI+FVRFP5S31O/+FB7K
jZiZQj9GVsHPw97fHFRH+kLVswDeAAPauu4ZKfRSoTOEi7sMDsr+HRfBGR53PBZr0NuMDU7oICZI
q9tIKezr32sjrjtD4E5FniyQE+2xIpz5vvk4dqU9BFBbVp+M/hCNN3ooEsHZiEaAiDkTStHZdlGp
WUhNRj3BmgZthl7S3RibB0N7SZfCNUpRfXczK7lG48xRIQWmuyjWZ+2143KIjz9J6oMbcTbw9L7m
YpKzlXHWseRUSysNK4MClJOkUn9oulx30ENyZJ3u0DnRh8qr8sxZgnoX92rjVHn6IulaYytz4UGM
HTnSwsT0LhwuNatdN9FibyQ40EE3dHeRPn4pZPM5p9DfTObqzyrJMAcR5K6F5iybVpInD5h3nGbA
Q1pX6jKUM1HWDEbwV1utdRNilMVB2x18E1FuoByZujIcu1Lrf5by4lJVeakzio7NZrivdfratsuh
i/LlBpx/n8Im/TE1OrGDqLD2zUDcuJCeDNKMr0YGlv1Eym4RY9/OI3noQEHhXjfVrQfP2f5ypyEG
lU6FvCRrhmRc0ok/VV4/2hkuRFCL2tJjNhyuQ26eDrw+VMZyY1zSqIClspaaZEb5FKqxezaAwSSl
Rcd820pXOFw0O5JpkckCHN0mTnySdDU8NnZI9iIVx62cDVK6sqVQDB6znuhzB110ponJGcwtoSNx
F9+kXj0+mR8WKLPZ4SMaLXa6m8W2QsE7JLi3toKLNTJ3FjXoYc6Bls0gCVGctDZ3GsIosD+hF/R2
RAfX8OH619sID9F7yeRPKRKYF0Q+tVIFUqgZOPvkRdFaTILVAu+5aZKYnIRVo3kKKVluM2eDGLlh
MWfmh3spAF9H5EbVy8+GrdgdwY307fqiNm2FpdwwBsa68/n2pkA1szCUYCuNXxxMCQdh2Rc3+aHO
oRYotExmebxPW6OxPV5d52WQkKTrU5yAfygrWQYTjVVQGBUZCDOAa2DcbnYq6VNSxrNvtHdD8GVR
vqc6Br+C5X2f7W0POUvUm8S0Graqn9ko9G2/ZaPQiCFOOItWxl0N02RWfRPjo0lIOFfBjyDJnCic
bIry9n+0D85LdmHRBGOLtbG00Hj/N7vu+PC+kNrAYAVSwIQaJt90LCfypOczXMmkTeCe/dxapcBl
yFs+Yw3B7HNlf2gChnQk+1KMhbwknvZnjc4Zxhpzaqd2dSf3e82RRi/yhFMcm8a/Wh+LdVfgVSob
y9ABfHSIM3/NvQHtM4sTftb24qfXVqMSXS+VO2qjPMVNUwMNKVnc4w4K0YU/7KGW4Kaxa/2Z/0Ih
ZNNFUmqCh8xkGRsu/OswJatAT29GUzfKEtLjkohoyDcRTA0sjERDvMdX+HqlAmUhUg3+ODcvk0T8
JBBxdmw9vGB9f0Pwdb2mi9MEtAmAwGhEVLzSx8oSYWx1YsLEDY1i3AX3Js9DF6pS3g56NIMUClND
JHrWiFLZaR1+MIb6T9kYUde3uu9Jr96B8UdwDDY3EckH8OJoyBryScqYloEyqSwOIWDA1WO7Cz5e
dxtbUTnrnfobgTtnxqxBekQDglHVbpr/QVLimsFrU+zV+ut1qO1Lc4XFHau016SITthKqEba/fCa
1e1zTj6VwV0Rh+DzmnZDvpfHXV/ezXRvhokr+AFbWYf1Ytl2r871gLnw3gyw2HXm/NeUqzav65Mo
HLglTMvkS6hNo1idOuJUX2Q4hO0Imxu7wrK4FgzQ1KZazZwlm+BdXPMrE8UcHAzwsjHTX2A32Hp6
rwG5lIecF8bUGQBkJbL4Zrkxb9Xjr7ythEvj7HNeEGnNA5D+qm1OP1a1zeYovrG3nMp6aZyRVkUR
oOANG5niVzTNLOZLYghaZ5WtQ/d/pF1Xc9w4s/1FrCIJJrwyDCcoWbIs2S8sR+ac+evvgXx3h8Jw
B996H/ykKvc0utFsdDgHIRHVC4uq1gX+xjyncYg+FSAEdDBqSOqMiow1+EaUHmim3liD/toTpHgh
qr9OWCatrTXZt06aQjtqNGzCZzdRNd4riuTpRvGFFBaeRMse36yX3CypPZbqrjeU0Q77gdoqqJDd
QBoltyiTSnCntr7Ta1W4rENlhBpYO553c/VD7nsAZ38swEM17834Ke9/Xr/AW+EQa7NYlAeehHwx
EBNNYTkFWjUDmQabdxg/w5rjdQmbH+O1CC5D7EMVc45tPe/KX5gOw8g2q74q/vKr+KR4iRe6hndd
4kaGaLItPyxxEQbkxWWIo9FaRQZmul2l0MRpkn6vV+NT3oSHtJe/XZe14dvvZHHGmsgyBygg4vxa
8pjXD10felVtvvw3KVxuERja0JEIUqKhudHo5M1WA0pvEQf9tjIMHFZjsMI86ocWdzHwKXBw1Dok
SeVpeC70lUCXrfiDIztL4fxhnKgWln0PYvt7VmTM3PrnZDPcDcseD+WTqNJItt3hLI9zh77Ww3FI
mVZ7BhhQYHaEerm/vEiPqV/65Fvk6qf0OXqtnWHfYk4G9c4PGmASCke9A2Cl39zSg/kDE4D0EDil
wFm3rgdGVzC+QgjbTOU7VB0u55wSHMd8NJ57T8YPTFLHeqjd8pA/hN/FC45bM0LvRHIf7VZrq64A
OvWOcWezXZTqW+MtjrZr/NCVBaF5a/EW0gDvQgmwqDBB8D5FkJsywTjhgNDsZoM9f+r96Zv6kUFS
WK8MbytK7cBRb6/fGGZU7v37Tij3kcvTyuzjBULT5UsY3NRTZQeYfFVRj1PL3XVZW3Wgd8K4D1ym
mqxhgfMcvhexnXzUX8O95jG0rfF79kl97QfwY4lL2ts3aXWynB2zGDGBRlASqE9306F2cvTRsMdX
HnQ8vFtxwUt0qiyArLI9WmPRTpmgKFtIyPeZC3JPqTyW8+vg/Ib7mFAzrbya7Csw1O0F57wZn1b6
cpGjqAE5aubQNwOe6scmANDIsjcOxV69B50PiNzusmN8r4kcmPnKpS+ZDJ2boEXEv+yaZIiTxoBY
5d7ylZvydrC/dxn2PhiSmahws/VMhzP9Le3t9bQ64znJqmaUZzjTLn3Eog8GbahTPpuP2qHfMcjh
5Av9HH3IfNFn8x/Cwlkyd1FHEwh2mrzgMXFkMCTBQcfQGZCCbBnrYqJBxS1bIsthk0wovGFQ8b0r
SYS0CoBK4bu1fgMC3J9DgoWWQO0Edee3Bx1vvbUgzmnGhMpzLMNnXz9NWKmKHOUltLuX6KUjB4W6
bf7VTO3pqO7KXQZ0uFPfnDRD2DxhIeDar+A+QvI4psXCQm6cxUDmqMIfYS8DTT54aYP22CWSi5q1
l7T1B2VEd6NsfqJNcD9E2g/BHdp4sJmYnSdIk7GwhDH69+de52jdJv30J4+ojdwSojRk4yoEAdji
vSgpJktq1SP8qVtu8y67b5b0D8L8SgRfrwiGGTUnsJruAr34boLsIFKUuyzN76I0f10M0Vw8+8UX
VjxrxNMRpmqHkfERGk3z+IiK1uIu/fhTXeTHpQWuTFe9tFX1vRpEam5+YdZ6cp8zqmZSL6MPjvKZ
slPc2Ks6FnhNDzQLd0B98Mb9UtlaIQz5W8nTWjD3aVOpJqXY2sYBN8SzwK5QRycFbTCjF4EibIaf
tSjua4bq5JwtGXSc+jd6AkuyjYfoBRDTX4fb5FYR7cUID5ULQYsq0TlrYE3r1vBnLz0VoKq+qzCa
cte7GhpGyS059J0tgrDaDH0rL+IikjRnmhz1cFqTfpnSWzk4mEKyHZEMLt7E8Zx3tYzDlE3M4kUD
SOepB1RjwWTSVkKwthn3/AkS4E9jFQBvu1Q+SMZi0+xnZIGONv1smbHg+y+IJzoXT2ZZXixphk5K
l3l51BzAfuIKwqPghl8MfndyYCQGZLTe5LKLZlofB1v3Sjai5lnfVDRHD/QmBrxae+oFT2WB0fg5
27oL9NEc4BiRYThKl9sNvlIgSL+uo0gKF0sawE6Msg6bBWFtT3qMlXvLWaTv16VsVXkR/S0V6Mgo
9WLL4n30V5cKiDg9Ikd0mD3NUfb6ne4bu0iIA/LGG3UZlc+SOCdsahMPKA2Shl3y0HujY4GfUEMv
2w+PLbGtH9GT5g6e7hDdbW770x/dZwwPAUpDs7DFxw58lbElI7DF1ADyrWmW7VGR9l2cfwSzrIjy
Z/MCrARxgYP2EjgEc3nekbAEfIF5iOb4s8Bsm/nBSgZntqjKzBTdGlyAoLk1G2CIdRUY3OIg+hYp
/Y3VBg5WczTPivLAxjS27mRSVu8Ev2Ir5bZWv4IzqVxgnK3v8SsIUm6wCZ7i2+RF+ZAfiDfvSxHi
z+aNWEnjAks5BtYcMGnjUPqTfFcFzUHSRaFlM1aepfAl5WaQyolGTAoGq9wZxcXfaKfBITNtTXHV
0h4jd4Gfsnxb+K4QHCnlEr+YZAOgeiF++K58H27yY+5PH5pf6UcVcMjC0YjNfHelLBdkEq3L60zH
nUh/xV+No75n6wLja/Frdktgeov2BQQW5Dv5khVSq1MhTmqbY1kfFjLvE1EHfzMXWunErufqnpfW
gD1nkEDtZHonq68pnewhP46B+iefgZUcLp4sqSlFOsu51Fjxm7IEbx3ZaWZxEFyybRvpCkPrVoFZ
w/6+0qezyBLMCkHvBuyMgV1Sp9pFu+YEtrzU2qs3YADbq6I9xW1LnYVyhwgUZ5pmE4RaveV2+uiV
xA2H1hbotu3tZzHcGdYqOH/zQEVVDZCQB3PHyOtxzejt4pU7ccd5OzKfxXGROTQzEqcSXCPMACLQ
l8OD1ImKwNvud5bBReaWVgmoXqBSELRONgFodU6cGYv3y6c/OTwGVMAYFTBWyElCqp9mIyrbqA+O
HgOrL53mBVWdQ+eHTyJ29M2jWwnjQr0xl0AzpxCGEqk3DupLZSQv1xW68DmQM6BJyjYA2PAS/4HO
69IoVHC8+VF3G5QfFeoFIuB7kQjOAbqhwgaFFEa+HIx2RQ17zL7Shgoiw8VZcYpwhgmpliZomEc+
CkiOJrt6ZAoujkgP3hp1Q6RqgB55dKja+TBVj2n+778OnB7cBzeP08BqzTTyRwcwNy0QbUqf8QXX
wMdAVY26op7aZan0vUT+44sBWX0KQkhkoCYtJq523T7Vnc7TdlLsgPRhD1LN6153+aDlZHJf3KZU
GrOKYS2Q0+3S07SvMsOpAd5SeMHihrvRFNEIX4QIJhHFLtZtRRGRj+hyUFc9nWiIFbnbob1Rq5uu
TWyaihJRZp93GTcnhwvikVkPwVwFob8U6m5uAnyd5MkuJG2nqdlObqKnKJALe+gzAdvK5gVYKciF
9Uab6jHTmOCpseX654JppetWE0ngLjJpAPWADcvQN6X6BoChd0UA1a7L2PaMlRrcPe5IJWelCjtp
fnOYb0sHHydMQxWPiR27oucJ+88ujcX2G9gWGYZu3n/m2yDO537GmdE8ujfbyskw22BnkfwQFOaD
OIRsO+FZHuf2dUhDXY6k0A9koEBpvkWxoVoWh4p+EhzjRQLz5oZnSSwJWCUwyGt0EEYgWGk+2SXR
A5tjsG5a5NCFeo82v6uKWgEs/F07Sy5livtaScBQFvp67c6P7GkSe+lzV3nj5+LX8KvESnPujvvg
Trpp/3XmxGnLXTps5o2gRMW5jgWQvwjIQoebYaQC/78EIePEcFesVszGqEaIqfXgbpGb+yQEopiu
D49t034m3QQ4hpAMdgKGyrEF2VKkYDJeSjNb1ctjOLV+rmdgv1DbPdiaXCnNH4cwe2hSyzPqwW8z
4zvR0xuig5dMS1H+Th6LvruvlAjoS83kLHN3AsK0e91XRE7JXeuknJOkI3CVIMuAL0g/h0rgyWGz
H0Fg+99EcZdbTbVSjcFK68dZ7o8x8eT8Pjcyx2wi/7qk7a8aesfARwJjHZD+3l+AuDYCOWmSyO/Q
yGXUBqR5MtweF6Ct7MbPnDoQ0PAx619cgJVE7sttlYqFvBpI0Vrx1FSLW6WNMyrPAr0usnfmg2cp
fBXODJKFWCr0YqOqbD2hlULbcFEOcBoZNNeBLJK4GUpWErmgFZklSfLg7SQDH1sjO2VAvx/5gezm
QIa/yZy82F/XcjMur0Ry0WsIqhCjRRAZhh+NrAc4dGercWEX7SdjaQWPvW27aaqKWUqiXEzXR8iK
u8CC3WjbH3sz+Cg12R5Uo951nURiuGs2z8UQZSzTrkjtmEnnVVFrV6GoUHpZ8ntzkLM63B0zC4CC
VQvSua61DoHWOKRLHdKD0zhDYC5TJzWwk6EV3xpk5l5a9Zmd5dqHeNa9WR2/alL/Ta7qJ/A5+bqx
4PkrA/w7GwJF9KXfTCfQsv7r3LkbOsr1YpgTjKyDfqTCQBrbtQEQZ1Gc3rz5KO97EemqSCZ3Rwnr
H3cz8k5Uy0/xUvlAMRN8CAUiCJdTJN0EzHgV7hTK+zmJnwZVf7zuSSIJ3IWM4w78HzkkKHmzn0gF
bBmRF207q8n4qUHre7H+IQ9xr2rMWQvjKwPZUsEzjim463pcdpneXPUshSm6SlJkI4qAyAApLEmJ
JL8F3Zzk4O2h2fXBOo0n+YsGdrJDLojUl3M3nGCm/kqwOY6aRSx2R9zAH34MDzuGu6KgtzW7MsPN
QRlOsEW++ZXF7MJfJ8pdf6ut2r414e1ltgdlsq2lp3o4JeDhuH6o285xlsNdfxr2VdK1ONOlmr1Z
1w9IAj9dF7Ednc8iuIurm31OlhGnF4a3mIsD7/2D0oQntV3cRhc9Tzf0ITKGIQjgu4AOxQN+d9UC
RrKohCcWidtXmq3J/94ykAA8TxOz08Db4U5MjZMqC1sSwjIqyCRAM9p/0Y3PANfa/etzeyeIO7ei
WRBUKwjqggWgsFR6BK8E+kwjcsHFnNxyNgUzAFuO/k4kF+9qA2TpuaKFPhtnw1X+oh7lFpR4Oe5Z
6xbBE2saCGEVLwmmAJ9+PlIQnL6/X4DECQ1zhqasJ8/EZgfJpjs2KN7Jb+854uCezadW0HTduGXv
BHOhEdgK6tjXKmwZ5aUbxcmrBsoOq52ewq4XlRS23qpEBtiizEZGiMrDwSZVMMJ1zfAtF8uSNyzY
1u1ydMgxvLurRDRpzFpchvlOHhdD1Gro5nbAA1wF0hDb2iG+5IvBjDeC/zsx3IWIZr0ypIy98ymu
uGlnk9cHQsRqVaAMdxvSyqS0LIwQKIqzVzKCRuuAhWMDoT/fjYsralEIrcXdBZye2gU1rMXyjXJy
CSbkkMYqR9PvH6KjKhpfFRwjz1bfkyGsSYpjjMinUcu9IBmAo75414PKZnw8+6DJeXwiAVGkm6BV
ZCy7YohPEix2XcTldgm7zisZzJSrz6UkLdJgBpAx7QJ/9DFY2DkL2AJKt/BTYTdOpBFXSLDipgzT
EOfGaoPWp3jPtibr/DPev551qpzASejjdQ1FItnfVwp2YTDlWsNco4wOUn6MUl0Q+0USuIyjyqes
ohUklOOzQnJH60QT6puhb2UkLjiMjTFVkwwJWqW6y4DejnlTtx/aRPSIF/k1Fx60XpaGYoJ9JON7
rykfl8x00jg6/IlJkIaBGBijs4TzArk1B1IwvwbKE2CaJdDV4joJPHsjk4Fjn4Vwdq9kLYiMmZ1Z
lu6WpYpts2vu1Xz6UQfWx5xOgvrHG3HmZQS3VBPMA2A155kwcrwLgkZBkYxmiqul1JdoerIGFB7n
F4kqr0mO2fY+d+jYOQwlIwqjHQEWWjaAHHI0qaNJN4OEODJOKEIJCSlZsLj287iLHnaNllqsPsmG
mKeDYgeH5Y6l4oWvCOz7D0HlfBScgYsMG5tjjaNg1zzfh8dmdtlGe3KaT0bhXvemfwj+Z2mcpbuy
7fU0gbTkEIPP8ylxc2d8YMCRaX+o0EoW3HehetyFL6bQGpQKAlkK9Pso53vqL7fjnu6vK7cdW866
cTffiodWSUJYTUpyB1tcwOoQaCOSwF15qY8WzUgggabIHQHhEYtgjUQSuGwAb5YhXwocV7PUO8mQ
HSX5+d9Oifv851UYV1bEPCD9nBnVIQkiQQdGZHN+Pj2a5XwwsNH3lm2fr89yW/gim2/VohG6/jb6
229ZfbLCpjBNNYessQOds5T+GAwAuCVj+VDr6imcop0SBq09R52Dvu+3IG8PRK70Pe2xqlN1bj8n
k6c10gdQsBmO2bWfw7b6qiiDjz03zIqkH6Qs+qlI/WetnnNbxewPXDq3q6Q5pXOXOG2loccOBsn/
ZKa3i7zSK7cWOUpN6IXpZdsMXmXRc2+rMvzu5LjAE86mkZoDHIH1O4EcxXr4v5/+xvCGCC16+ouC
z9ue00qnoBmHyWQ9wdYju/9PdelXVuTId5LmCilumAZXwvjbq3Alb5zNpk5yaDgAL4Ql8NDQnL8x
UpTGnnx5v9QihKftpODsjlwMkrWQJIuOpAAD5m3+mBYfhNfrcpGVpaEMdF4B/Rzw+PgbTKUkMijU
Aobeh2DWBrvUA2eIS+S+5FRIuuSEavSs5Lk76MNLQczI7sAVspu76blPcx3gyyR1ShJFbqVjjW1U
E1um9PNC6sMEiEcnqTE7kE+PajV9NNsYzJaBn83zn0Sisx78w6ABo2owsFa0Xk92bvpR//H6HWKH
fWH/lQDuTRAluZwggUGfqjjRBdlDmdiRCTxOQdq8mT6t5HDpQpWOZiWV8OugIjs5TH5SAnv0xC8T
6UMcZKLe+naABcgoYNwtE7h03HeoGo0eYzD4DjEYVRZgp9N8/1Yq3AvzE/bjLw/xLIv7ItV5Ogwa
5lbeLlF9LFEzaae7ziNOuUv8RRT3hLpx3p2iFF6MFPLMNKOOWs+yq4D2xY6IdGeqc2oPSorEMNZ3
ejE/5im97Uj5ct1xNm/x+Xw1rm7T5rPa9ir6cyPYG/IBm7R5ap4ULfpxXc7lBPTbVf77cPnFx3pI
aaUXrOeYgpWqU+K9XkrfSh1DnmBRstNEv43T1MkM82OTLIMgDRepyfltnJjd0ug46hTw9lJ3kKPK
EeZM21F/dZjcd4ZOyVDoOnRkKSdZbgBARwHlqe3wmWENSKUXfDqZR17xWI3lWKuwH0xRj8cM1BqV
/YJGj9HtIqBcpPdJiQ3WKBGkndviLFDgMfxQUHK8F2fJc2VKaE37ZRvcTKr5RVJMV1GL/Vyod7VS
36Px8/2632wb7iyS+8qMYZoBDwUa9tO+kSbH0H7AhN51Ier2zT9L4aIMIcQoxw6GC+vsgybPiisl
g2mPllzbqK/nT3UVfJMx2QC0hYeuAmBCodb7TFPuFeAzSkAbjKkuu3KSfy6V6ZWS/mSS8leQxMY9
XfTnTiqIf/03b7VS8G08/2YuWhWdZGgqQShmkZFtjmf9XR3tcwfEdmDXtvVPyVEvgZV8I2ymbKbu
K9Fc4JImVWmmEH7AOtK5F3o6MkWbAcjOh+jY28V3UU9A4Hl8nk2macFiG9wAWy472na32Jr3Qm3y
DAaDigkDYtdm9UlwxJvOR4AHTjFWQy7wkssCPKAm64mxvFFHqujZQGqSUUe/WzwpxKRc4iciVpbt
bHUllbvUXd0RPUSjzC+aI9ABdhk4SQGga89N6gJ8cSLKUSa3lvkiKTdtrtimUbv/UXHuohOrpLP2
e1ivOWQF9lUsN8kPGlAJiIMRwdSdbdON88N1ueyaXYSzlebcZaeNJCk60Cp8ub1JK6xuJyD7AdFV
ZXzWsW13XZjIuNydL+qUJmaF9pxklQCxLOZDEBKgX5a9QBC7Dde04i4q46nWhw6C+jbAXkOb2qSU
qBPOyb7UgMcpVcfJKjDw1hm/rqsoOk/unhpGqA2ajrYxiSR7mhO7SX6SOrWt7me1CPow28cJwBnG
LisD3+D9t6EvC8UAfSnmO3XLyzS6C0Z1r3STwEUEYvhAYLCavmUhUpeS9DFUa5/I2HkHVcf1k2O/
9tJmf2vDv7UtOuH5myLeWElwC3wI3+gTLx/92Lyp6p9Unf24FbSoN0McOYvkUpQhqyt5MhDPwxDg
qcNkJzo2CGPV6aV7QzIcvXq8rqNIIJetmBpoj6MeApduP2WFS4Y7TcKaXfEaZxrwMwUOIjpSLqyR
fMSm9dtbLvqAKpltDOrRGE9dR31Sxm6jnTJL4P//EErPZ8rFsTI21aFjdTI2bpD1wGgIPeum8xZv
yvepGwqZG5kS1/yGi2BtMTRpzRIJIldPVWvcSqopOMftVuvKUbjApVS9otQKlBp2zaFU7xU79Fg1
A0A4xG3RNMEqmuakO+paopH77Qx3JZuLZWaFkjmNIdu4BdvJYdnrXnSnOKFTAQZMOC3CHh8Xp8kA
coFcJDOIuvcxRW/SYC7xHfKnJhzsYjD2aTY/G3p3Gom1gLtAeqxM0GhMeLvH5Pn69XibM7gmnbOl
amlLEMSQXrbWSTWx/FPWKOWU/dh7tZJ7YPCO7SJDujf2ezPKH2Rt9vqoZj2/7qleVDtuVQcIzYNt
xmEIBokaXi8Vz5OFsb0RaPuU7Mu6ANxxqN+WIQIzNZovcjN3nrmMkl3lwc/rOm3bb3WinO/kU5sT
ErITRV+vQ93Yt1zAchOfwd1gtUG0isbO6PIMqYKZoreJDs6CZZEk1lCwL1BpOXK7oKWj2Elh2Kos
iGabknRDBoO7rqpgC3zvK9WIJd6efWXnoXFq4FMvaC131uAYQNK4foqbl3wliovUI4Czu1LGNIxs
tU5Iwb0lWvkUSeBCc9lMiVGDpcYvzfTjVAwHMJ/415XYDMc6XiWmrsI2KneT9WYpR5rWESYLGuCq
5H67k/xOyDfBDHzhAODR0AhjlTP5baMyX9SWsidjk3yxor1koFwU/LiuikgGd1EJHWclZac16Znd
WxMYBReUr0Vm367XrHThLo+a96q0DNAFqPa7+rjsw87V7MlrjtIh6tz/phRnn2CJJXku4M/L8ESs
L1awi8fX/yaCuciqepAnJW1IDRFloh8r5aUi4AQpvlwXsunK50PjFy6oUuixykYXw4bYBIXaQPl6
XYLA/Pwurxk0AJ83YRZ8eW2NnExgyqiiVXCRGtydLyRjDJMYZ1WTYNdgW9OyBN915j1Xbgq/tRsV
5aKrISR0YX9S85syuiuTLwutnEVUxb2EWWPFuJVRmLYry2s1oBRljKL5ZVN+kAftZm4Nl1TVXrU6
e0jJaUimh7gfvWAIbpqiSm1sLODtZwCEKRENSrzNx17TnPtIFKOiLiaFATM1Sxy5SG/jNt0pJP3Z
5EsCfEkJ6xSmvu8H3auqwGnSAu0p2fjSqkNjA8GX2EHZgvNgedUqYFFh2RVYeuYAqI/JzYJC9bQJ
CGQmKHLnYvpWlVJqh3lf23jMtDaJ41MLBlnXSHJR2VEUMigXmpoGDPYRug9IQIPjUCH9rDB8iq6M
dhMddUChXb8KQnlciCK0Nytrgbzf5fLWCQ7/a7l884ML2lig2aEsj13S9z40YrtOUkf4a1ucekux
SyW0R2AkBsJK1+aMwkoS562WUdBWmVAWuIi7874WATJvq0VBD/dGDvdWKlxdjTZSigow59j5VKtf
0dj+mAJpsfUoBVdWJOqy/4O9ztK4Q6wqRiubsUMEwsp0aJ1pz+zVHEdhe0OkGHeK2hAFVRpBlILV
XyWzIwWcNsH4uqRlIHJD9rMvbjR4d1HuV9G448GJ9XSxRpBc/l5pBYW9bUT7aEcdbPG7BdnN+3+9
N80C2lkg/5UBy8kAYF0IbIH0bIyv2SKq4mx9ZUA6h4lhFF0pUKvfu3vfFEVu5ZBgZQ+G8ikAH+n0
eP32CkTwtY2hiJpaC9ggd6rdFlH7RUKjs0NJWmQedcM8CkPvwyI4Rq34d5UlydhVm6CLHg+2Ur8A
YMFerFuioffUoRP0YVZVe7Je8bYKzM65ruVm4RpQd6ps6cgKL5q6zRAseR5NbzHRf9sBSEAmSymm
hJnnY1jhayC50kHU39v6hK/k8k3YoB/kaphGvEXyxNFaapeBqCcuEsE9QvBCLZtBh2pxgi3BtHNj
EUTxZsRYa8Fsu4pPhdmSYqAQ8e+njDbLJ2tZXHSyCMDvsx4ndm6+ktu3RY3Cd0XmEWrGBSi5boYl
HCDt9yhajVjIRtH+l1i4+Q7WdNBEYVVQUS46WVJDi7GyZuaDM7A7Sx+gpIs9OchxMB6vidi1/0G3
szw+D4hTdcAzZW01ptv/Mhv2D/frLIvLAfKgUWtawUOY1YYfmHMErIBDd5k77Cf1MDmSj37kfBK2
hba+0+tD5Z4sep5nukreueZfs4T/WRYXjlt5irHu+/9Ksg/n/57oiIzHx2WtiZIyriGLOQsrelUz
3n2Ko9384btvdYhvP2Z1v/FFBsXSDGGK9A1bKnZeoi8uePhta8RauGAuBNsPD7M8l7VehuqCYj0m
MZlGeMlO4ANpjtFRPIm56RcradzFtkjRl6YOaf8+ZDEX4xMPcCX+rRj3lKi6oKzDBPfMwgieGQIH
97HQnvPiS1Q9R1RQsd98Rq2lcbc6MEJZHYy3W439AgJ6ebPDAC3L7wP5rkNJNHNE9KpC23HXu1LC
xCjZaf77FP8fZGkgnWY0pRdEPKPWhm3XqL/9JPeindYDFJyRvo+n1txdTww2P55wx7+EcV+2uZ7b
lIwQBpqQPH5uysfr//9WxYu5+1//P/c1m0kAmLYC/39b/jDDu4TcEembjky/ze+7yRuND9flvSEU
Xjoj1gpxcOolCU4bkQ6kmUi3s3rR7YDOjySgn4Z0OiqYNCui2FFIsse/U6oGvlTK36aR7KaFAOQq
LAAjYoF1JrGNDK2npdnlpnlA190l4+wMi+LFdW23aXbq0WyzKjzCstyraXJU4hqPsPw4U3nf9JGL
QVBA5Pdeix0LL0nMhz6V9nlEb6WY7sI+OZUxhnEM060zjNPJ2R7o7JhUD25wWO4S6l4bBS7IBr8H
ygDWininSNpJH5s7U1puk7H/GKj0C9HHm76cOjcppdNCQMB2/TD/wRX/Pkw+CM9yl5Nh/n9XXA7h
8S1k/a/D49sh6yyN/X0VhfGE1gMSwXT5pBCX9jFa7vnzvNAb05hPsmW9WkvpjYnpWYV+042DL1B3
6y0AoMi/fOctgVn9AApjUfQJsDs+31lfjKN8m+D9FB5yvLINfHumu9gtHCKahNkSq8sgRsf7V75k
lSkmvTLLUkNhKAVqxfjUJLea0glsuXXRdR3DygQvNgJuoPeHm2LtIWolHULmSXHmVGbDx6pAyOYi
pA68TZ2aKHVdPHLSLhyCSDd/tzos4JMfox2i8xPD8AbO/nF5BomIe91sm5qtZHIfhNrQAjBfMc1o
vqsMeSdrgonzTQOtJHBnV5SFJAEtDxKycJd27fdCIzcyvgbXFdkWY4EI2tDhgzwwtmQUCmg6cXia
UT7DJV7JhGiDYZiv1+VsH9hZjvreFUqTFPoYMyMVkSdN9EC6WTAjJ1KFC/vYZTex6QYR7YTRoUJC
R06zh05gF3bufKzXjbMiTNHVfW3oXIVdSAEpIZN7ohd3cTG8FrmS2FOv7PtAZKDNgwPEKpjdAG4F
yuD38pZ8mOJStfCEBzHrgq5K1zz/gWmAVIt9fA27rnx9b6JSKZVlFPtThKkAzTCe0jn7E/Nb4B0D
9xjjPubCLLDuUrOuJSS7VeIOgbwjGAy4rsam+VciOA/rY70zxxnnny2nPl/sUr6RQtGarkgI52Np
IhfaiG0MHyRutlHmdjRk6EIJLMKix4WPrVThfCxM+oKCFRSqjNHz2IaPM1GcWhvdGCvQf3RsoKc1
NcBBXNDEN3pk6cMAy7RDva/i4bs51ntFUj5ft86mG1t/i+Hrdjk42qOwDWNf7T7RDqCosuhjs/Ui
0FcSOBdTu7gJ0auNfaKlN+gceEtyu7Sl03dPJvDN419/oBBFbQvjgiBu5dEiu07vLL2GQgVIkzV4
wjAp3nURm85GdVYZ1vBS5LlhF2kql1mGiDHRHF1+KcfasTRRt3PTMisp3KfMjLoO8BVx7Eel7Cc0
OUSL8fG/KcJ9y9J+LuLagiJYNTtKBbVD1fAW4dL+5rVZacKVJWiJtu2swANSLOyP6p0U/tLbG63/
cV0b0YFxEbmul7CJmiT2rT52gPz+Rw1CNOz/sjsPMxNE84CiKvRQwtwmw0sPHEW5w6L+Ys9/8hbT
qQVpGhAyFL4ZqYOctNZmWL8IizvQG3wajXF3/bw2q4sGAJioQkC/gVTt/SdMzqshWtI0xu4cXj8a
GO//AmRBeaoCYJ2oaLRlobVA7lNgKAGq2QQWCi3wJ0Qj6NFrQ9hb3RpaAn0cFqMIo8fh4UtwZfqp
7bMYyG+ybYW5W0x3qnYcAssPuqcKax1mZtj9Igp0W2FhJZd3j6UEXE8n4TgTJT0MUnUrjaoL8+6v
m20rnq7FcFaLpyRMChViojF1cukuAU5EEexMpXAxBiNcbNrKq/ARknUqI03YYMYJdU2Vmtgvi+on
jdN7Sy6e4yYvbC1Qfipd/3Rdvc13pqGjLIxnEJ4Ob167SuTSRkfm07Y4xiZ+NpTiLhkLbG6YyjFs
qgN89nPeFbdGY33KyuWl17pWEN63f4GB0jSmZthDjAuLphkp9ZQOuOdzFjqGhJeYqgXYmKYk8kge
h9401JkHytbQa2Ilt/OqvpvLQtQm2nQoAKdaqoVW0QXwcd2myxCnJb7NbXIwx+QeW2ZuYWYifTfl
gDdDscD8xk79fRygoRLVOmAc/bzvE7dIab+jWvICxsrU7sjiYLVin6jRKa2kVwyQRk6Vkc9k0hya
EK+ryR3QbB/+xAtWv4n7+iVguYrzELqfOx+/++iFL4pKW58nAyhEugayKUL4UEvNmNYZqRCV2Gqj
Gduoaz9E9GZZBlHEZQGOTyANy1IpWqXwKz7iZm0QTnMGreSjvlPYhlvkms+WPbtFBmCPTsRis4VM
B1jLs0Au4poKnqsW6GN9s+iPqhR9a7PBfME8peaOSvkhqadPkjycxnJwg9RvMF2tL/GBaP3iAITQ
iTvNbaTRzZR+8pYJqC15imiDMUuBuUUHw+XvWd5hrjCCDVg9XL9BPTz9xrCJNfYhktw5EmQ+m1+i
1bmwv/8fad+1HDeybPtFiIA3r/Bt6USJ1AuCcvAFb7/+ruI+e9isxnSdqzMxb4pgdhYys7LSrHUR
ZKx6lVQiQx5uEDsbfss5J6+mycatL834VKLiYdWa+NJag+IheCuK/g/RMKxWDXYbaR7qnQXv5tv2
44+PzfhMin6COeUNMm2MkdWPBWjo5/Qn50tte8uHECY4DjGRJazy0S8F6GqniZ0KhO22ZI+HJPFp
bbry0+iL5f4Nts+lKTNZ5JBH9dD3EAzthOILySQvkmOeh9Lb89Z3Y5JIQRoNYZhhGPXQ/BCN/Mcs
AW6t6SxPmKKXYTE1u1KLN01K/bE3gDKN+u/tE+aYJtslN4y5W0odXxGByW6X75rKuWE5ZsLCFxVG
UVaRABXBAJLYROw7v8ws8O40PE6rLUkGVlGwYKMA8JkFlClnpagsgqu8ENaw000nHwW3BBra7RPb
vLCRoSBLwfixorMQL32lFdY84cJWgzqya38OI5/WaEvwuPu8Vf9tpT6EMSHVKrQOUGs9biaANDbR
UYmxTpvzXn/v5XTWEA08+0VdA0EeSgCfI9TcdFi8l2HutVGCnuW5FX4vy0OfvWCRsRAD1RIcInGs
f1u1f2SyplcnejyvLWRGuq9Eqqt2QLAueAh5WwZ+oRlrf6Axb8eqg5TCAPi8rrhVMj5wLGLrPrmU
wXykStWysgJQYoA0vN2tu8I1d+hXAGDfCihPJpdWlieQucAGwUDLWIVSdEQuSh0lzIPOpSUInxK0
z9wlxa04jKE/bOVr2LeC9X+2D2wBl2uDig1WnTV/NpFKYPs4dTs3CYkHcKOgeDGmHX8nZNNGLuTS
33Vxcw7NNC5pBF+bh5cBvZD/DX3F1uV5qRtzx1QTbuZZhQzBOOWkdQygqqzAnhDXb015l8R3rcQJ
ujytmMulkCM8uRRIbOb+KKS6ZUdd9BhXHcfDeF+N9eoq6hOhH3CJRaOrFYKfz7KjqQmASbSCFxc3
t6ovzpFt2dU5FmiIBhsxiX6KRTzpZ/DgCr3fDeiTA9vghzVhRd7APtiqYIt3LZ0mTShUvoz+/ZLY
miHdLcrsxWIbtEWxU9LocUjjx5G0QTRkiXPbbTmn8x7nL2wrE1Kwl5n0K5BDmv2OpK+9uE9mzpz3
5v7W5bEwwaFfesVKrSl9n3Maf0VviwMuVoy/YToYQYJuFFjF7n9TAOGY2dXbVkUBV8ejLmjVzh6G
7/M6O2P99jenaNGOGxqJuBA/e2imyYDeAhdbACD7wcn6+C1alcPazA/LVDzflrVVjDCwvoICsgZI
TnYoM671cmpNHOXQDU6/flOLH1WKjL0K6ubHIvAQLDniWINOAOmbTjXcp9Mnt5GIXeh3o/i8DrnX
qEdT5mi3bSkf6rEGOchatlrUICeHTnLFkavYlLVdskXdMV2MIU2+6L4Pc/FgVTercxdHyzaghXkd
6sSizrASu93lYePEnuVM5psJcIFCA6L+33RP0REG+jogAJFPUfO98D+rWuO6RV8rqErJtwzha5Ur
j7cNZvPyvxDBXB9kTnK9KCBiWb6LZAC4w9/0my6VYC6Pka5VLBPMv5Z6Z9RhmbNvgXD9th6bnnyh
B3NhaCiYxGQS8ZLHnAb4vb4tdYipZfe2lG0DvBDD3BdTqclj2uG4WhcWT37Ke9URFby7Yi/5pgMN
oIx/yDZdpOUloBwFWS7joZysKCM0itRflvjPJH/No1eOdjQSXeW4MDUFLwTNQJXrs70JYyIY6rzi
LRkNoisoMla55Kk5tkJ3sBQ8LYFB0LqypAG+Oz0AUuko1OWAvh4ohJKi49ScNm8fTcS4vKxjNILd
lMtRIkL/GGetWmliC2USdrlq2fJo/BDL1b+t++bxaopmqDJ4zQy2uSvXqhZVK1TPhsZf29eFAD2u
48El86RQb7xwaD2TIzLGkDLPiVMkd3I72r31+7Yq1KHYr2hqqE/iI+rSFXC9NZcmMBvwypMW4w2c
SLnbyvN9LAMfrGoEu12L4LbArRhiWVibxHSOol7NRoir0YLCHbm2liqHuNfOZtq93BaxmTpdymBy
BIPu/iUjlPpP9J2RJfQucLQzgCaPYevVK7a8M1An6HYlu5X5PHsovnu8x+aGqirQUvGUAW05rJLx
kHYwynXMJDw2RfHQ1NMXnAbH7LdEYF8XkK86Cs3g6vpsI/1QkmagnBBKNdlrBPganYP2/r5kxVgI
zNyktHrAcUFT9rOIJIkFOYuw6mrq1cHsxtVumuzYKYeqqR1DXd1IX37I0xLOreYW03zKh2w3qMNO
K7QKPOLrfWye9ULFkJxymIrZBSJQDpwsKwSslF0mlaPE94acOFY0ATFsBqj15DR5Ek7Sryr9PRq+
INfuLLVuXgA+GYzQpZi4WWO6gDYKe71yyACPj9OHUs3v9TwLmnb1yvwH0t/OeqsS0zHzerHTGlMF
kqE55qB682Rhb7NzMlLfp9YpSjNbzY5k6XE3C4dFyPxKMfxeH+wim/2+AatqSr42SuuvZnw2MQuj
mF9HUoTCKtqLDI6XygjJutoDFpqLYbBLpfVIT5xs1Ox4kvZastpF68/qW6lFvimW9pC1jrkga8/y
2U3r+ACusMCUmkehSn8UJc4vHVXOxbeFp4squQFeKbg6SK2Y9LLF3gq6AwsGE6zMSYvqt7aIJ2Cc
+MB/f+zwLcDjhfX8/JzFljvMYFEEK5QQA/5wLqY/pVY5YhM9mINYBZVW/xITyb3tu1u7BcCqU7Bg
aaJ9ZLGBvFTNZKm7VAWTuuhQruc5BK4ZGM2m3V8ht4NXGq1adKxoCYo5DmQzpWpMrQqcp9apK0AI
LK9Ky+ME3soGAfr1nykdjH+yLiR3xdIn8aD5DWCCV7cDIbeNrMDrjoD1twfR1jinKG9czkgD6fYY
pikwg8QoFvWrJGWriD5F4ah7cNncyc/5vkGd4Tee/cnXGdTAtbOEpS+KNtb9o0dad+CTmW4UA+ie
kgLQQ926Dh5RXMuNEJtYnzjOR+Kbu8HP7/ugC29bzUYY/CSGSUzTxgBSQqRb/tAVoaoWd0Un8qaU
thZtPwlhclNpxG6brBmWLwfKi+ytxxaAiuV3yVfczM9hqXFI2Z4EJwp1u30Dv9RDl9jmofHrwJmD
1Odl/BsJgolPiz00HXt1JjvFRuQV8975ovl6m4YNON5V5eciyJyz3cisLqWwueSYAQdJSiTNF+Xu
UBX9F62v72tC3CFbOe+LTUe50IiFocAUi5TIxLJ8cZ+G5Xm8b5zIpdd0/Gv9nni8A9zK0D/pxiQK
eaWoalTDPI1EB2V2NMMZOskt1x5c5Yr40KHaYMtxFEgmOY+ydUzB/jTUky1kD+WUYFe6O5TEesQQ
iHfboq++LdJqYEFRei3wzF7VAeKcjIsa6bovC5mJIXbZLazFAzXV79tyro+cCgJBGjaEMatylTjr
FWA4mgS7ucpd/riCcBjQSW6PEHVWACH/SGInAeiqyLuI6BPrU1bBiGU8dlqVUu/GRfe1J1rAkY4E
7BKIU+70SPmVR/AlKCLCk3Bv/LqtMU8y48ZzYWZ5DbxOH5C3FoqumPxwUccWVtmp59rJVS4K61Uw
ZnSlv+gikc+wU6ETbYh8SqSRhpMOMpnUaVt79Oi+nDLZ0/9ZJvP2zKVZyIlcmH62Wzw9EL3CXQ/W
efJVP39JuaTpVwEYKsoYPkAExDTS1YvIMtRRii18zjHNnDoWsa/Be3Rdt8Ml3XhPQ/+HSppRSQQ0
sTUOYHfOjpMn2JTPJcP6VeZGruEJzzoa8bKNS8xXv1m7lffcvQqDVDpgazCmbNL/qcNefMSyUqW2
qNTFr1p79SmTdfygHJpnQMw6FIa/uc8HMK7y3hDX+4iMXMZR1CIeimyFXDEYPNEjfi1ir8XOwSdI
Z/HHoLoTXIw+cPS9+qCMWMZLulwfC7kDt/rcPyXmq5RxKY15EhivqDDqJeYTFMssW3RWV/USOL5+
jE+jYz3ofrK3OE+Z63chVQrXJV5K9LnLvpYGwew7kNcvCPc2jTpdmKW2GeAuD8m33iu/ZE+mC8RE
yzNwvIhAXo1SOi/0bSp+8SvYSydRchR+8SvoQmTiaIccMKmOFhRn2Rbt2NVjm5cfXUd5RnMmH1Tj
KUaLy1h8isUpz/aiY3glddLSoU5TfAdXZPn/PVLHyKTncOEx+VKWcp7rix8bh7rMg8X6TrTFuR3N
qdN/ukcYIYxbmuKSK4DPAjRCYO6V0NxNvrXnPxS4B8i44Qy0MUMB9wkOUN2T+9yrHPV+duY//2kR
5j9uq3X9DKJ6WSirmaitwWCZh31TmPWQpRLc/kEHeZUSgmPckX8uoBCl7n5b2lWywQhjLNKIRzFa
Bwibi3ZPagxGJG2gV5zWjaLToHH1sS6UYqzQwJ+W2kVefE1HydBskpNeygKQUKPzPFuAg0N3OSBG
WTjrMCxh1WfPeYstu3Uaj3Wq7NC+f2t0S7E7IQEufQ5kwrL7mhBDdEzS7pp2Pk9R922Kgd8uYi1v
zWnlQF4MR0urvVY3WtDXxi+96n21jN4SMqJSmXmKZNjpTA54t+/ncX1d8/aMjsljKii9N6bJMUuS
5zmrHgEyeRIapPht8g0rfo9pseBC79CwNVDZHEa5clayROd4TdLXSo+esyQd3cFKo+M66NbXeaFa
ynFL8RuFu0hrz1rdZ7agZpMbCdox60G6W7XAIM4GdGeb4bUcpx2J8rtOK/whGjyAg7iFCEJURXjR
k8rt6IQLyYBfuJLJxirDHa5IxTZnecJ8KWlsqdMdbFe4Wrze5WYXxGOu28QUgHIoml4yF6cmbh+n
UnKsYf22qv0jPn7Ypqqt1JgpUUTAPDQrImEyuHlnnABo42XNaxeBgqZ7Fkf9JaYQeBUmy/IB9Wbx
25AqQTqYqyvEBaYtheKbEeUj8F8KFQTv0hkEp2d5XM6z0Z8mEt3HnfGgNEMggj+jMzGVWdQHYOK5
JkAmRHXayVFqDw0aKF1tl9YQxEX2hR4PqKFx3Jhzi5Coqk+t9GXWUSYgZkBATEiSyjaAYibF0lFC
IaoCr4NeHIFE42ZAKFALa9csyK9VfS1sa+jCtEJxY1nBnXSXRJY7Lu2uBj6OpE+Zk5RlqEf6b3EB
ElIf/2gV8AJGGT7RWpg2sXp/jNHB79RjI8x3bVK7jWnYvYr3Pum9bCpb24pEVDH0GcuoynO6pCH+
1a5T69vakfs+afdRJB3kFWFs7J+ItqKcJyPVGOUsxMyPncj9k6o3dqmBKLnGO9Mw7Fr7U0566qDz
Y8dD99aJkxONpj22sVcaHQhNED7q2scqt+n0mnlXNshd+tqXonEXW6dknR/1JduLY3RopfbQLuXe
nDEc3DfZrpZr9Cza+Fum6w+aNfmZvLj5HP8UUclSRLBvzxHQd5O7DNDGsWW5E6jphP5NRkFuBL5j
PahHLdISr5SbXaTtiagBz0Pq3CYVUi/FDGO2dj+yGdVzA+ZpGuVkzwb5akxS7XaruGBpSvFTdd23
6eCqZLRNQXaaXreNqgaa5ZvWkh85sX4MqyHY6goaem3dpx25W0wgja9AssmE8U4ZrUNpKLGvR/Of
VjcjF4O5hgOimBWfXt1lRf2n0bqXQcA8+yxMTtEUQMKT/KXsUJ5uYHqDKdxrYAXT4wnTszjXCQCD
PkmVaSeKpPG6qNn1ehP5FZEDNIgfOq1Hy1EojqvVeUVd9XYH2GknFbI56DJ13yQKyo1F52uV9R0Y
Ri+ZnLYH0iiVq5TDaqOSPNraOoZmpTtVqiiOmqMHtkzpHSbTnayNf9aRENJWtDqJv8SG7Iy0/1Np
ariqAraPTSW3h0U7tuVEvM5Kw66f7lGiORoy8Lfl3PD6tvL6qQ7T1DqC0eNp0cljkRLRRo3DxZbU
j6iQXydZfxCL7m0Ue8FfBvDZitay7vQ+e0zUzK0H4yyOmIJYrPUOWEyrW6raL6Mh90ZZeVgd8kk8
+KagPqDGpruy0sOHNT23tWEOBEH4bUZAc27W0dxV+syjFd7M1y/uGib7EKUcI+Ix0ss1aQB33CBq
dsDQzNwFoxG3r8+rFyWuT3B2Yo9QoxuFbB0GKKdjh67s4gsLPLl2lBmGsW+09LD2+TOciSNvK4G8
kMdWZIw1UbRVgGo6MHJGRbRHhXNVqxyV2ELMLKZLIQ4QEXfJCx2r7uUnEM/bWZk9tFV+KGPdzhPD
XSvxsdamQw0g9yJFb7uVv2PIXHR7yURklhGZTSVYix9tt9hRCsjUkXyz1OEtH4tXdTSedLRHaj21
J4TqYjHdPP5eVcJ+IA+xbniaXPgRSi4AptglGbmvW8W0q+Ilj/O9aJwjcLUkbfw8pPKvEgxOWSJj
TloN+oSHsnddKfr8jTU2RSpyoTUIvjHQADxa8BMc1a4CFSSm/uRKnhjmvT04hNvW30pwLz82kzNJ
ikwhkWmCO6dh1BuICGY72dgvyrC6UIAcozrmUfxnjCbeCsP1aOa70qqEVy8AAcX3Q7nI4CUQdJmp
TK3AKieHCFmox8WujFBnraI/SmHkeEgoha2bzeKPgpnYco9q9m3vuu5ZML+CeSiaUYPkLMd7aXIw
BHhER/ttBeZq5kpkp+9qb/RkV8o9OF7uCzuB82jcdDYgl73DKOso8H5+xXQoFcXgXcdrDaanj6Fu
LhwFeRLYp4U+6Sri8OIvuAMdgZRHsjZ/bh8iTwbznCdELwbwOy0+oDb2cznhDvtyW8JmecZCzRK3
iyShJM28WIasVpROixBw75oFLDHAJ7AnL3vVDqmXB+IdKFUGJ3qqLNs6Fef1a+kP4e2fsPlouvwJ
jJMKK6At0wo/YSn+9Gi8LfKu6b5p+o8+wd5R52VR5xGjRyK963h4Jf8iHAOdKIPh5fb+grxwloWU
bSRNJoQ7o9ve0/IUIsSxQ9uqOHEr11QV9illoVr7X2n0g19IK/CgBo4ypFGnkNEoa04jXojlLguX
g7HjHOzmdYBFRk2XFdnEVPNnaaSNsCnU4GCjk+xgGMEHuCjZdePJeNTOwAPwMNPktUD4eBznAPhw
t8VvGi8YzVFZRJka3aTP0icjVsxJhK4lOrjx/IAgxHFBaVvBDxHMcVpz1JXtAAVb17ijjJNmYCDC
lI7mDXSw8Nlwqp0Z1tzO1WZhAdjs/yjHHG2tKUTNMkhWa9gNmoN28RRhjHFBa9BtndTnnSZXIhNv
1raR09qipqPWrjZnYdK29yvQ7gFQEQApctcvyr2oxXjUKYMriORXAsBbu62F4PZ35Z46E5Xqeox0
jforSISfkKUGIFl/rShJjK1EruX1XnvWQ7VzhMmOznp3/iv52CRCE1hUkQ9+Nqyu6JRcrJIVfdn8
jCRHcgk+tvo6OtqDREdEvAnz2PJBcHkfYaviYmH65b+SGZPurH4yOzzJfWmV3ESMShsQPQcrIlww
UZ4kxrKbBGDoiwkd8UYFcbjuoF4+2fkeBWQwDoHKISgTO3m+fbLbHvuhHmPUeOVrwmAISFqE7mGe
tfuynzhD39v3zcURMmbcC1onY9R8hVpxaNhysPrJPfWfzE9P5bPgTH5cOvUZE00nrJzybId+oasA
fCGesV0NFEMkEvAFl327053p94iCB3JCzFs7JebhXDAe3D7U7RvmQiSbCGGLFJxaONX2JcJiBPEF
T96RP1ZAvNTnYRldjxDQtOtCGk1ML24YtQdCVp/DcIwnTLv7hd//sBzp4Xf3O3pNUR6fju2DtRff
ex5CmO2EX7w9UnqEV0eMHb53nEkEfiajEPtCMyKq7ygTR1yHQ1scIowlm1huVHnBYNNkL4QxscAQ
5yUde6hbrZMHlKoCT0bO9+Ppwzg9+KmTuaUiqMXOCVqemRufKC1U/iqdlMYeO/SvUr871BzRm0Hg
Qjmq/MW3XAfsiVUEkpdGRpmjo1XLwe3Umgd8sv1kuJDEeD5m2rVoViAJr7DdcqKLLbQiP574syWb
d/aFKCYA5GRQzJ4eZ51KuZ2uGODTq0cjV0M5q49SYtQods08KLX3hP+WVTKOLxSxlGPhYsWS1fBM
ovENy4znAmU2oxq/YBflPs7Xp1wczqTp/vTKstei7FsqFBLYVGtP0i23yVABt/K9suCJrFaeNJqP
SZO+jonyENWqD/QvzOhU5PW2/fHOiwkfaa0XHRDyV78Ud/04ukomB13TuTFScuAiOiXy89sSr1HE
aAy5+ERMDDHygUijDJGahKZpHFb78lkLy6D5ieaak4XgaRK4vWj6R68/EIV3ATyGJrJrDa3VSgZZ
cTEQdXxNBXUXYSTLm3vwgMhVSMYKpth24DvovnPUpRZ3QzK74bD2Qg2EjGxFh1oPMNk3utNXbMgF
OTjvFsStwUnCYs9P6bZjNSh+/kdldtXBFKdyissCwSueAmXJVlvtxXDO1NGfwOAi26AeqvxV7Pxh
kkQbKxe4pvR2NwzESQa0Rkp1F8MatUzaJ8kge4u+3A+afu5q7aibfdgC+9ytetHkBKbrTUlqIWhz
GRYGdjGZyHiTZKhi2kf4WOUKqm2MpQ2HudV9SUSfK0adF7gMgLb0Il16uf2xaMi7+lYXghlvWCKM
+1kJTR967EuKtR2BMOy2iO1M+0IGY/6N1Q2A/4Q96Kd6V/vrIXIb13gAKrNDh5l4S9Y8eSYFV7kI
83OswqdR3/bptDOdM2xOJc2pXSsoPCED6eBtBTevlQ/92CZlCRhLeTbg3u+VoPxeQcgdp/C2kO36
z4UU5maeOyBtFiW0WrDzpfj01gRGZ6o7Naizfreh/DR6tAAXwY4F2zxzRz+ogBumYjL3tj4putY0
MBU6v1PfL6fYG+0RgL/iFznMAo66PGnMXa3V6dKMBlUXiSWqCIf0OLlvsp14hcObE90MWBdHy9zW
fS1XqSrAQM0I0NaWhGbNUexydDlWzqD6ZlC+kMRc1oacT1hto6FxN+6aE1aIfN0XD9xxmc0c60IO
E0/EOk0lMce36jzRSR8J6jCZq77Wnn5H3uiDWnCBAHdqOK+RfzFSzNBR1BtELeYkzSazxpUQql8c
Zi+p4UxgwD5pqE6qvkxsHO0Tgj8GSjBfRgJe3rU52gI6gn/kM+cLaqBU0kdsukyO6Gi+8LP2q996
Zmvn5Q7BTQsW6L4cyD5+ilDJtYeQBLwxgn8J5h8/gjl8aymIpGDpAdO+5j7ft4f8KASoYbi8ouz2
U+hCXSZ6j/GYijFVt3Xfh7H8yJUe6XAbrSryMGa205gLaUwcL6pZU+QeH7fzyjN5BRNO5lpOg410
ydGc6gkdJf5QxnZ15EMq2+YpCkBFERWBAEXhwknup84uH4lLmUC0U/YVtTAZhCDjc/+dn0PxPiXb
AErqMovAqfefmJeG+QMWdgLFy+8i73a823bYf2yGbayYa6zIEQ13w/Jd7e9S60Uxv7Qmcfvxy21J
PKPRmDguYS8oy6mP9i+zK9idU+H+oKsFyUEO/64YffH52Dgul2ZaRMjJlr3kI/8MwQ3lWEGLhT/+
Yv92IP84RSb8LECCWwAwijTKOK+9sWsrI5BzzQEI88/bp7gdyD8ksYFmMrHSI8Hz6Ii2FLahFsiu
yL8GtzXCohiAGrHX957rXOQySykbGBCERklqV1/7Xf+EdbEJnYT4iKa86iseENTEg/HKrezwJDMf
Ll11lMHph6O0pxhLPgjnFLBz3rqfjqXf7nPMDcZf9cfb5/ovQeZDYeYTzjKgu7CiRN2djrd29AJp
MWKOlFGEn6+NneU2OfEqkVt1NFMGkDQafCZdaGTUrdcMD/YGSdwS4NGC+Wv5u0t2AvAa7IZ6SIBm
6uTGTvqiPdfc9uaWU0I8sHhR20fziX2t1bPcK42MOhowOCdH31uHxB/tdEB6Jbv8nYmtAsWlPPaN
VgqxZMUG5HV7spvO6X59xPyKo4f8oeit2d1PspgCFrYz5nRVcbTmKRuxChekFljQqxPY4rCnalvB
VPrYO+iDwuElBBL9bEzS+kk2kzU3a0odC7JHH9NQ/RfsuqE+2bldaieP2E1BIsS9/6k+t2QyAbZK
ZKu26Nn2vh6YAorNGKw9lDtL8PqA25TiacgY7lxV0iKtkCaf9KBWHR171SUqsBiRIbboSqf/hfVs
JOefTpVxUmGW9dxQIdNo95QXRu5AH2x57XqiVDsJGO05UYEmMreOlAm3ItbK2jaCwAkjyUD6lL4U
L8VO9FQM9NPiWhyBUkIIxB7Nb65w+l68JZzJ5yQFVaue1rgH+AoFdsNSyB7nyi3ZbEcBRdQMYIAD
Op8tA1irqggEzuILwCI7dgEdTp735t3q0fSR927ddo4LcUz6KKRxrZCKvkYw/7045vvzPPFB5h15
4svqYVEYQf72p9y4VkzAdP+jIpNEgsjVWDDoufqrBqq/St1n1hM45n1Z4ZbdNq30QxRbB+jMxiw6
gtNE6qHgNdAFfTi8TBU2JErEVF4KR43+ykwUuuqMUr11td5oRCUpLIBt+G0z1U4t6C/tKL4lisLp
uWw6/IUcxhcavdaIQdt1fTTcj3O2X9K329/oX+zwQxXG4kEOI0gpfaaODS5Bw19D+bWUKPSUL4YY
S+a8ircufRiFoVJ6XyDRs1nOOJjtuma49A3J7r4KskuvBws950Z1yi/t1/g9UPPu/O2D/JDKRM6x
BKJzVUEqgMrcRjsXhuhyDpKG+mub+BDBBMpEGPS0n3GQiFszYCHjDBQSpovxQy0AZXfhiFz6iG0H
+xDJmEeS6NpqttAqkYv2gDmQkxWPX1SS3reZknF4EXhHyBhKsyw9iVP6PrJCCysjWvQXU4WfTIOJ
UWQdskLLK6gj6XY2tY+pcaiUJ6EqsYXY+MKf219s24k/To8JT+uoT2mP6XLfLLGiFvvimgeExybx
L4H3HynvyehFVl90TVxKJqTQ10NaHFAjcaTvot9KO+LFvulgTFDiwq1xdGOBGMqVdKZBvYxSaNUo
CVUBkSjkGjrgojs/FydtsnlOtjUyCOAHFZs+Jh4xVzvYgkkyoRgg1QppYh19lQuvd/X9f+qHebOj
F3dNp9a4F/dmInYhmnFw5AtdQiaIphe3clwP0plCKtKUiKvm5uFeyGI8HVPR2ZjH78WRSd77oieF
pfOzLRHE0ONRQfz6l4+GC5mMq8dVkzbaAjNCmDbs2bUO78ltg0K3GfJRI7fN9kIe4+1pDNqwooWO
k2PYq5s4ZrxL/NQRzR3YsunSoZuNu9sOSf/mVQS9kMn4vwL6EOC/QWapGF7UTH6bvTSi33WS3U6p
d1vY9kekk10wWQPAAfgxF34pRwuCWUVLI1l+aNXQqrKdyOXr3cxLwBv5XynMmyRNJqUFiQRC2tEM
PsyytfWQ/xrhqcQ8RqRybJRYRPy0MJc8oMtaYOlP5l3gm/fAhUqMpxWZsNaD9l53HV1wwspe5gOF
xR6mw4DY0u7Rl6iD2x9rq9iMz/RxjozLJaOZWGVVwzSyvWGjO/ZVf6Zv5ynIfN1Vn4D67VTkDsWm
Pd8ZeBozvhdpY1WoGs4Vve3SmfIJvGs8NneeDMbfah27RIlMC8mgPZxnu0olm3OGPFtk3GstJUno
BYgQQgJ8tjU0PCWgdY7WIQ7vZcyzReZyHcWmaZYJwrCM8TOfUMBqx9SLq/nptlYcOSyLwWJUc2qW
zepHVfu0pKS2ey12Y5Lz9gO2YhOIIjESjuVKMDp/DhdNNKyStsAGVu2rqD7q7bfbelAbuop9H3+f
JbYpRKyPGyn9+w1egcq3RdZRj0LptOO50maeeiGJCXxxVKL+pLyHJDp9mQlBgbGq+EjnEzoj4Gep
m6Z9IZCJgdNkGFUP8gM/x1JaMR1zk5OZ8s6OiXtGbKWtOiI4zHOOOTR5OJF5OLcTGMgSI+V1ELdf
TNh5oUx0gIpmKXsGTHACUbzDUxptfCdKRR17b+IxtybLblKsNSrln0xtXexO7gQl3Q2xfjalifMd
qbdeG8zHr2C82aiG1JLqFoafaIeomPZJ5hSDvmtw0CTR7GnQONczNfEriQbmRjG9gOq0xYSoVcS8
9zTiz8sB8B33eYCSns9fPN706AsxjGJAXIoKsYaYaX3WQcKj3Bcxx5m3RYDXU8MECXqIjAtUkTUY
hYmg0WP/qwDkVTIcm4HHKMiTwth92iXA2Z5hliJQiGb1uR0GgNpxZyTpsV9/lg9lGOsHbAF2zAkV
89Afm9jud+kh9yiIzOBiU6U4J+GyA6wIF6hh068Ba/ffU6T/fpFBFRaoxSeCDyVhOwdDH06u/9V3
AvgE+ESAFMdS4wyT3mq5Ak/rk0O2/Fzyx3p4vR13t4bbUIf4RwZ7gfTRqsdmDj+iow75Y667zRnL
WmeUkOPVFt8KN9qpGGHRin39phmu5rS/ycNEMAV64JawN6/oix/DGKYkkRT/4cfQAgIms/fCI36P
KzzILnAZWue27tudgQtxjIXO65iUE9UdS3XudCY+9WlyjlGqSDgxetsZPo6ZsdJaBvErWeByqyY4
lvm91OugyP4CgOHTx2RMUmz7to97GEw3PkbqOUXdMSGPnFPbdrgPVaiqF3YfYWwMEyQ0eqATLwLP
QjkATz/aWQ6mv93kTBHOUnf4AS5HjmSeeTCJKNgEBjTl8b2UO2wL0yBcIu8tE/evQRI+nSYT8KNa
LLNCRmRR6pc5x0KCepRyg2OE7w+t6/j1cZxMvJ/nHvvfI46zGBx5X57TUH1TwvkbOij2TME6XPOQ
hOBz+aM4lc8fqt0OYx/ymcyuyGMMYhuQT4rjBIs0Bx5O+HbG8OFnKu06XFiMOWOkWzFgliIGnFa3
3FP0NDpOtXz52/vzH33YGfJJaSiUBr5aNJV2WwIxIBmA/DRyjJHj0Cq11UudCHiYBBqqljKI5pMV
3Zv6/y1mqEzMAFldC5gufJk8OgNZGnvpez3mxH/ut2FChlmby/8j7cp25MaR7RcJkEStr1ozs/Zy
lcv2i+BV+06tX38Py3dcKqYm6e7BAINGu+FIUsFgMOLEOctaYx0WkpkjuRqvMJr/IX5KHvGWDYV1
KvabL3g7j5pqiRZl4EFgMwY9RrswAZTfgKwjzG7bo/4XhTGBd2t8yChAdWsx7wYm28lkydGXT4Ko
tGvCQkqIQXAVeTEXJoZ6tYsmhndPgP+OT8MDq0zFRxBT4LJUfk4HSxQydhP+jUUuZGjqaJSpDYvs
zpY/jh8GPGLrY/sceSDmOIFIdAbclBwrbChrE/76hQGDsL0TB489ACpGmnRG4ccGQfk5wTqX6mW0
BrZ48AxgUnAAYwWqISagQ5mf3olANrvHbmOP+56aBoazGY/RQE/mIMrui/xDFteCg7df/bMsJugI
/WGVcFaGqm1LO8MGUw9IHhfsFQaKx7MrhePN5Fj+8CKqF+w+LjYWOScyjEVXQSqAdVl90FS6Z08T
tHcrt1MyaNZ20PqcHZkcBL67e6NuzHKeZPaRRlsJZrNj9TSEdQgI+0k/sRJn4gsBL7snxVYZwyFm
e87YuNSxVBodqEmg6pQgwbYyZrMP6Pti8g7s4XfSvXh4Q2STi9PSutCUVDNz0JkNW7rW5HYviVdg
vkl6YVRy4A01rqlPXOp2Giq7Tezan0E5NFeCc7vf+9usnwvoRg06u0Ka2LmV3eqewRfIIfNyd72d
XabEBbyPkIxwb1QA+l9vu852aHNTpSW116mH1dpn+Vrug+lH/Tw75GUAA0NQ/mSePfvZ1YRY4Q1X
OpDxpdNeSYHA2USfgkscF5MmdLXw+ZlIoAo4w/xNv+18sMg7pZf47bdW5N4ii9w5thTMeOUylq6B
UQtkS3cmyIWtpxGbbQUReJwP/2pm7912cyfZzIyuMgfYZKgu4+N0k4cs1Rlv+zsQLAuykP1IBQUI
1JcIq8xx2Vtrakm5TLjfDFUDV0cb9MvkkCq6m6RBd5IMJeI6/VwpuuYp6eqZMgUrtb2Eo2bcSrNI
nnr/Onj7ObwklbJQa5JyxJPkms0jrBSHHE/xEyuuofElbgztf+E/6+fVqbqW2lbD1p8V4/U6N1d6
pzxe9luRCS6CVDNe4HbEngGR5GY1aLMUEVJEuG9cZMDfnM4dyyaTawYyUtTXfSM3jLYeaoTifdt/
99uQ2wXeUrEwh/M+KkzTZMVqSX8fRsapWbrlp2MH+vNPM+a2NJ9xOAxmyBDP1NXzK2hWvHReHJhP
l7eXncGzjHDzQ7graIwWO9VG/JCyp+A1Ma/IWlzpdhu0xBLASUSmuMNi2MVU2RWSh7JYnCHpnTF9
nEfdn9HWuLyo/xLq/2wv/+QpQTpbFCtMFaCKep3NSQooFoEpy/l/ANdf9YHZV7uwmfzjBwNO/Uw7
+FHeAX8oETt3SJwUTlMWtyQiL2CCF6xUsKf8OyhGrIvwwsLzsXlQl9LRwQYGAJuXC8s1u6nfm6Pw
z6G1JCg9zIgtc/7ZJJ8iPCIzUZNIZIPFgs1dqfVxNE9QDAymtim9gZIP4MhYXNqMgtLefznxbw7C
XYbGgqjdv1bRyeOC3BmCKWhDtMXj7EJg9i+Y74UWucuwHLO5tzJcv79jTA+biM2/YwzcQhxjRK7B
hZg+mhSVqY8GxJi9Zew8KEM7EpQUdFIGl8+b6LtxQYTQ0gKSGmsrtU+RDjUKA8CPKf8frXDxg+ix
BYg9TpeG+Z6JgNnma6WOggO1+50IxqYJxFJ040wqsM0yKS8X5oPMLQ5FhQxCSyFdpQXJ4ma+7am5
6MHD7hc+bmxtcr7RyjPNJ3Zvg6G2dRk9ruSaECXEpDoBk/1yAJHd5S+2m7lsTXLeYfbjXI3sEcvA
vNkIMG/qMzoFKJMxMG+HqVkRCnTvJt+a5LxElaW6KieYHOUXSw6m5eflNYn+fs4/+gL5rUzh8LUt
B61UBbMhQh8IPhQPZldKaaSNgSVALav3oSMZOwUGhKijY+gsWP8tAnqza2ejxtNiphWLiWxcIL5K
T4Y3nybvN6L8X4GLtta4bKsmtRz3KvZQn0blilIljKvoQRrsIG3tTzUtT7IRg8gToJiphPCjmTUS
hAq03JXM/maNwQ1WxKJZP2b0wvF4PbKba6G3QNxKZ/wo0zhCZ+sTmaOQlpNntgfb/pIUuZcARuq0
lewT6btMRe8YViC9ZJ+7lmqpkDrVwidg0AWQDF5Z1+QUXf0FtkvkX9y1pC/jOEQpc2F/9Bh5zGzj
WlpDGeM38RRA3kYQ7nbr39B+AQ2Cptv6me5BkpMiS1joXkJ0Rzzl6bdsWlG5LQYYoASzuCG7E2O3
NUMxcm5vjhL8ZUTWAGZ+bbu+v/LjxYjWYlpY6CNBE7Q3awLUPSivMAdkoNgDqnn4VOos2AFIJYJS
wBfP5OxCBze/gj/X1Zq1yqrjV7DSiMYQdc95mIJzOsXrkc0cGiDveUluRLXE/TD8tnz+dKsSieyE
wPAYWOHs6dctAJopxBjSHxmKIZVbCD74bsWZscYBPYAHuMIj/zV7bVsQDTKUJJvHacFLblyziZwR
iiki99pLDLbGuJAvl0OizJ2MpCf6oiXfY9sBJfX/uiIu7pPBqsylfF2Rdsqv2NQEA1+CyzcUo9z+
yxf7s3881r8FYzLEb2Et/irdpVf9z/Gl+5b9qj5qQXXKEwdUs/qPyxfb/jfDxJhNwNUM5VAuLGSr
MvUGa18WGHYeJdc6khtWDgX2EmKGY+Zdtrf71TbmuHQEfXVZWRL2jGmzz+izuF2rHOTl42Ur7G85
i6obK1wGktQJNVoZVmLVOGrd4g+DD/XdePp02Y5oNZwPpiV4tfMamwfZXi9dw2idAXn+fNnIbjMb
z/g/n4hzwpXEvVTo7BPZjnEyD7GPumKDwh79i9Sebc3Z1mkgCQUtN8S7+MHaTirSYZERtK28hggx
mMqnsJSn49DdkUiUtu1nxBtr3PVHJbMFH8P/8HLZP2Mbi5y/T2tTKQnL5CJz8JXhIV1LRyFfU5l4
ZvOhqwJzeommQ41nxgS5uaLBJMcHwQfddZvNb+AOgawA/lEDasVKCIzbQHLYSAWuhNFJyr+Hkos+
LXcq5gSU9a2OB/1Ac9ObLfk72LQf1dFeHDx+gmhUj5cXur9OYhu6YuJ/Z0jkdgX2L0Jyk/StUw1+
CdVrEMj9b0a4tHJc2jmlDEqTZh+o4Y/1i0KCyyZ2hz+J9rYQ8j6TkEtqjlAkmGAjPqKQcMi76qBk
WTAWz4rUuzRdDgY8SG6Osg16mOmkxncRaJClRvWqsRFcS/v7CjodBdLSusZDNpc2AlO0Vs2BpH2X
WiiJEih4iWIoiyrngeCPER63qZk0A0QK1e5yOQwlIB9ajUHeVv44qBhpMvqHZSR3A7EFlTyRWQ4o
ZCplJYEhiAR1amB0+Bbvf0eWKJKznxooqPPha2R9vvx5Bdtpcx6UtWkfLzlWqnZy4oAatQF1pTYv
hnPZzv75e9tRzos00Oqaqw47cRk7A5462fVcPTVDIIGg87Kp/xJY32xxgXVVUqOYJgRW7YaVnXtz
UxJS/6bszK66S+7CNnnzkGpVMo6gnEKiTW+SOjro3XOm3cvKzdCHsi1KzESfjIugEFBd2tTO8NKv
rzQMQ/ZG7Nip6HG4+zjT3jaRC5gjqWiJ2QPks+boW0B6SwtUn+fYmaOXdslv5Oh5zTQP0qKCLOn1
UXC2m7qGUtHrrf9a49/sZmRrYxVHUGqQT/Q43dDDf6gtRLCN3Y3cGOI2ko4D+NXGSg5s+8bMFc+c
nuWKCrxRZITbR0Va1gRy5nh6GumdFGuHwhwdW/o3t43BQqIMuZMz0mq7XNGC1lYc42V2p/nrmuYe
0R4uH6zdpRiazt43GlM3f+/mhWY1rRLFMtIjDLqABa6Nv4z1v6vavZnhsZsJOoJFxTKE/6/ataHl
GVHwu2pnHf6iasc+9JnHbSxycXfMiLWoNr5RPxBnyH9AUMdXMjSQM9HZ3X9yGBA4NmxIIhk8rKZP
OrpILDYxagGtD/5DLaD3AQ3FdYj9F/jGHpelK7VFVl1ZJ0b58xXKLVCiTRzFgdoLUAoMowDxNVAO
UIfOThyIUPX7G/u2Ws5jqrVvTfv1dlllr+/u+1Z2CX00hKKmuxH4zzJNmUWzTcwY02WK6IDXY9Ym
JcSY+6c8XU6DtXxrJswnlImkBrq6ihrV+2WejV3OczJlmec+imdsr/1dgsiyI/9aPoLCs0ZWcpME
jU8LJ4J4Efqd3gK+FXf8UoVEcPr3X0ngHsHLBR3xM17zYYRMyKwxr2qhLLCZIiwO/27yA3QNf4xx
YVNay0qORhQfxqx0u6ZwpVFUuGfbdnYgNya4oAlhmmQsNHzOfz73uRvUNqa4A1KNelLgM6JQV/2o
qw9Nbzq9aDpn3wY4iMEqgO/DE7/LRF6QqhISSPPPUu29VEtP0QxCoMvxmeU157v2ZobLe8rGnKO1
ZSUUyTggbfdS4+NlC7vn2XyzwBa6OWZGhSHBXMOn19PC68wBulGaY7cy0EYiFxAthvMyBcL3DQRi
CPpFDKyGdoC3Ri50b2z7qvVmvwKnuYYhj8sL3E1Toc6palAiBl8zd55pO1UYwMFBik2oC9k6PSpt
pbldmf2YjNqL11qQHuzSFpGNRS4Bn7JmaUqtnQO7NzAgKBeFa0vJy1h3mChXbPYOkEO8C65ybYZE
verKFOwpxvApwUwhraUrVLG+pLF8Ijb1o0LxcqakQxpJsDO734MNgBtQ8kNphDuSOm2pjAYe+tRL
7yxZHhjEFEiU7HrXxgR3FA09WSBhhWtY7pRfRR+FJLXctu471zZk//KH3t93iIpjBAWK6Ug237ty
XLVSFCWElaYXv4aQGoS3Eif3aeJk36VvdWh4bPB1vm1MlzyTr11zLWL+2Q0Lm5/AnVfM3Md5Uahw
tjxxwaPvLaCxpZTeXV7q7t24McMd2ryQ5LiYYaa15bBDV4daXTgqIFK06kdJNUMQ2wu8etdZNia5
wwvCjFitQGqEx0PilPGptYjAHffLEmAjkFFxtwFQ5k6qVgByqBr4fhNQpJVvBlPsrlfUAc9u6qRP
yVckNp6iMVr3f7W4N8vcibXkTu2GDJaTVgsQLby2/HT5i+1niZvFcc6ZWkpudzNM/IcANzp2hxms
e4VfhbXgqbf/sd7Ww7lhg2msrJTgHyrADHKPymBnHwQL2vNBxo1sopILXRn+6YDX5ACUAaKHBvje
4DbXNHIMt7+J7iFYe9Jaz0BHHvx7iYMZrH8lU2FtzPNPilLKJTKnMI/6u2NGxJezzDdoL3BKls7y
FzA0rnTgXwhBSOFi5DxoehMP2EkCwUpiVE4zZlcVdKo7DF9ZJ6NLTqtRCvZ2L2pCWB0if4hkNt5l
7wNZAf2GppbgK7M6e6YGWrQyOTR59UGeRDiiXb+0LUwDgOkONXJ+gZA1nZfEsuAqIZtl6931m/m8
ul+Nw3TVC9xytw6wNcZ8apNs6AlSJQzrosGQjEFToGdaqIep1wJMFromxdQxzfw1+9FUXwXeyrbs
7DviE2LyQTUsg9/S0rJBDNlLrHs4+ZDIDqBk+ptlBezyd2DdFXzC3YqVvTHIHcGhKW1rmmCQDVsM
X2PQgCDdwRj/6usfGcW2YIE7xR34KYRtVQUyV9jE91u7SFneRVIxB1SBeqNGPHukvqkUfh+nvpLH
16MRu1VuhzrqnZdt75wRW1Zw5Woybm39dSs2X7VJ4kzTKhxFNYzCJoiOSggsoZhVb9cOqKhUVrkG
fz53LIYa0NO2iaZg/j57mos6kuKWt/iHnwk4byXztfcuyx7r9Nk/BpFwvbET8XAqYV0xVGBR+aOi
6nhV4I8IiiU9xJho9KxqlSeR6aaWLBJkKINa1zlEg/VDscwveNd9bqrs2E3UT1s80bNvSZOnblbl
H4ZsPqqx7Zo92uZm52idnjpy2bpdlCLd06GCqQcEyppaZrrQvoK7Dn5brSjBT1bmF8lUHqncPJKB
NM6g59cGSU4NnM43p/KnXjTEHeB+7pQpSZjMpfYdtT/TabP6oVXsyYlzLQVDIBOMj+lhtZOD2Vjh
kul4AqgP1hRfF0r20jTK6qjQEFXqztOryU9z6zBmqtdS6JQW+CFlqvnT0NxEs9Nl8sNlv9oJg+/2
m4sWEfp0ZGK38gK0rz7eI2MAzYIEOb9HgaE9z8L0DHRGTQW6ZfwbwdJrbZrNEfXJTM6OVlwVV41m
f1GLAihYa9IddZjk0zATzLbZeLBkddS5WROjQwpF404iAyDtYGpoRhsJZztWThJ135ZiiH0oV+kf
2wmqtZnybKeYW8zW5KZslKuoBjOkDHiZq63GNaBLB1Lqz3ZsgURrOPSp9FSVmvlV03LjSJK0hGmo
sOTx8kRa85qU5KlPp9xJLBnytKMxuGXULQ+23is+qimNq0+Tj6wGQXXNpFMptYe1qx+kecT8kzX1
HiqY+I8ksLnR8d42c88oAKOgdeToEMwL0wQMgP0E4eM1X7yqnkofksrqrzJtq1sjnQ9kauqAlD3+
6uz75Q+isuj4PlxD1dAEygbMr2CpMrlPTyC+S2QpkiEQ/NinH/UVp8OsXMhBl9KzWj1a0GqtlMXp
lV9SvR6iKJjK67GDZiuN3LxMbloN/NMtRjgr4BAriBCPfeLm1vy57Munyz/23E3f/1bmXJvwZ0NF
WIe4rRxIGHvEQw2VKjmpAwrevMuGdsh1ENcVWWO0XTKm2ThLmdmbi5GkGEmyRl9PTAeMppBhfhry
ylOHxl2LxkmK+M7uhns5eShGw2km04mGh94+ymYJTzADIuNlBNEM9/KP2/ti6IoSxruCX8eX+FdF
jeaoLUBiBtk2kLSBGkKARN61oAJ3hU1QCbG58C/X4B6Y5VIJ8H8eLTCCNIOJSLTH7G/hPM9WTVyk
wAsg3+MpJ+KhI8DsDerr7A+DeibFjTwB2DX7dYBGOnRiKkGucP5oxHNnY1J970B1S4tYy0c1wDXq
mnrjNRB4Al294AvtmrE0XNSYOZYxScGZoVlTLqWsYn5hdVeMb5lL7FOlFe0ge6ad7aDNmFItRTdR
EH9vJym1Jm36GcuBlKUjfYuObKwIYS7Dy03U8NkBQGDz3qzxgzy6XRVZXcNa+0v7Zc1gqYw8E/YQ
xkZcca+yCiKs1utY5YUl8sM80Gwuo3mF0bhRDnWkuzISKzzvfKq2vlV8bCOAAutwhaKSnFTBkiZu
J4Mzu1UcaodLc0wUyMCTFaLTpZOvkmM3xCvl2VmnW2pXxC0lJIs5ORjTV1OpTkPfLA5NjSAp28qZ
9eKxaennNY08vYSEgbAjf/4qIJgmZYUhVTFQFubPWlkrWjeC7CPoMFc63ULqGNA34y45MBEDkYrJ
+eAfswYUOTi2dbimwdUWSgKO1ng2bCTnsttX/nytfZxup+f+ebxSj+l19EENoE/xM0OJsB7d2gOz
Ryj6qGfHg/0I6DLZlixrUFzkqg/Kko9yCW8OTNo6UXGbLV+MVlC3OQthnA3upHdEGadesuxALyAc
n0iHXBcx7J4lqZwJ7pSrdTWrjWEDhSzHnkoXJyssP4PkfN19myFqLsUiNtBzNQjOJFv15gIcpMIy
xgLSy1rYfkUeux4ZVJI66TG61sBjqfjaJ4o5b2USc4nvfzWCGQQkCcBPcsEGggIoMa5JhHC9Dq71
IOtOFA7hfJXeGNeWwipHDXLYg2gQbv9L/rHLhx2JLND9mW09kO0PkDVyaCESfj1vRL1u65sJziGz
JVWlmTKHRHEcmFfFwxRRXIJ+P/FGB7DGE/1on8qjFtjQObCw34FIs0awu+aZv661mqE3FXTV50K2
XbI899nTP0wcuGVyDjsqQwp9bnjPWCY+OouOFA2iusPuOlgyiTqObtsy+/ONh1JDWiwEGEhFYmox
PjAp1e5bep0xBh1sWwuOR1E4Ob+Y2Lp0DXBt65VBmVtXDgLtpAIrWRA9ayczqO4ScIkooXKyw9rL
wCgr6szun0PIFCjE0kwmTPF+lblWQP0vzaMg/2jezZ51Uq51lB3mA8Qxw/IIzcGv1hWex2JS193T
sLHM+cnSDqOU1JL9Cgp/TZqCRXIYsRWUap3yLnueP1/2mv3t3ZjktjcdzalIMpiEBM1ddAJxbutQ
RBonPy7X2WnFv4YUvSBT2w2uG6NcpAPZWasqPXbY0p5GyP/qt00hH+wmDhaKWv/4T7GAzIU25ji3
NYZ1zi0TRwPVK9kF0+DJWGPHKPN/nBpyhrgLeG6AoFxiCb4axe6MTCXXrutBAIU7H2DgrHAlqqRo
gTcpsHsLqH/bxxSlkM/AL9An81AFTFqj86egPuaaS35ZCe76LpwORLCn+2F1s6nsG29iwZjQvqA0
jgL1wfSQrYX1bX6YkHo55Y16r7zOEa9fUZW/fWUZOPxzgShuG7grizYQxEH52MBhSe6rz+mpemFA
mOEJak1C5vH93OptuTytddcjI2gBvsIFOULY7EQ+rZ+SH+PRSlxWBi1BF5IelVPxmKRuqnqlCqLi
+i/UTc7nuN8vm0fPDvU0DMAaQQCs9Zh6XB2OTvErQSEv9cvWia/1B/00f80OXWh7uscITSK38eyj
8AMIotWrn248wF5tuVJkhA7WisEmQM7RUb5ZHpCLITQwK2d4EcZm5tvvXgzc6rlwpbeo4gxmhjoF
OiVSERDVY6walje7Wepqn/QHQPIgJwThOVGq8vqwu2Sbi1pS0ZdxBnJLaIlX1+VtV4OW2nCVg3Ys
MKHpYJrRH4IY4dNJbnuwozGKERUyE6iiQnrGCMawDJYDcwrhpxBtCx/hzLFbYh1OwT43BMB/ZJ/Y
OJN1bwPHtHhtMD3ptVuFosTmvBPx+j00okHcQDkX91wjC4W0CD6ghcW9jZp19YtpX6Ye+XcX1Zsl
Lt50qlYDl4ADWFzbn1QMhyF9y92IYpvRz3TozwJz6IIgd14p4pbHxZgaXPZohcDdxqA6xoAq+fMH
+oHNrVKIiqU/9JMepveFr1JAxETd1PNG7nvr/OBPms4SbaHShkJ9+jjeZ+j/uY3tzaWjwbqM7MfM
HIh+zpKTfhPkBWxlZ84OcD5quQa6EnwzosXIEQSdcMlMIKkDbZdb3CWN04M/xvI0p/qYPml4S8aV
096JsXlnpUC28I1x7qS1RT1ZVpoZwVScpPHnqKJ1rd9FRupeXuVuPruxwx2bJSZmrA+oB1AQl1Ba
PqbAkqd09P43M1xaoEgtbQu9wFUplcEaPUWq6tiWiKBuP2/drIbLCzpwUBi0xCdjLGGMwp7J0ile
5aUn2x08lbByDro6w0Gojbm/kYwbGPpilsbLxDZmaeWNhucjMw1xiRnCmM3BAFv/8+BZCMfVjXE7
iqC956Qbr37yZpbLl7vWXKKI4vWYHUEw5OZX7GSmWKvi4puC3OgvCND2D8abTe4GQr/ArnXtNfta
FkgLOW1zVaVekmEuO/ZNcGIqq9tTv7E8IFfBcuWJz8crKOD8dL79CO6AdFIZ5RKLDKDxuqeQ4tQ+
zrJX3E8fY3DhlhghVb8PAZtJLA4rVCRB7hXFTnayDv11f9TbvwAS7L8k0Gz/jw9whyme0ggu+HoV
zF7v6L3LvsVyN3houof2/foXAhxssy/tA3ey8jTTSSHBAX6z0fWuTiGnx2LzcI3p3dBunMtH+bwf
zbkcd8gyquQLMs8IF17yw4byLCO/W139F8UTGBoRgggldHHu2rPyWa9UFofND81RB4kaCrP3pjsE
csCoQkucLGEPfPd5tvmS3K2XtDHVoRaBeIVeMAZFMI1yn33q7jLE/t7DaHQBTMriswvI9oSsYQLr
/IRRWxm92c3wbeqhbWj9agL9BSysjIB7RPdAB/t46jatq/jqwXqkQvgUCxoXfMrmn/8FSTJVRbTu
vJnNyLjzIQUxBiM4/At88v5V9+fU8FNGgzQXRfs7aBugGHBtQLR81ocfvOVarZ3pmqWQIEMWOBaL
EJdWyYUxe1DQ5VZwWis58ciwOiYUmy6fld1LAb0LIK9RKlJf76vN+yBq2RNtxkbmeBqiUZaVC6bF
hN283ZVszHDeqhQarRYJJ6S6jkKA+KHc6zRXs8tkmZnSgyF4f+/m2m/2+JfglHS5nldYll2N7pgN
jorhTAs50aJ5dVyElzdxv4WwMce5YxM1OUbEsLzsmB5I9dACfrmAGsaeD7GCopvo9O/dbxDoYzBf
gGCgFAPH2Xw1fYnqvl/qKJC6A9G/JvnwMC7TSY/Me8MuHSmH3sgqgLfuRtWNUT7TTZohjduqtBBV
V9X5LaVLwlrFBcbeSwDSi0qZe6d8a5Hb1q4wzbxgFqMv6ANnr9VgHQPhbvbIREnJj3/xGYmO7EzB
KJIN5of32zpJltKOY2GhWjHirQ5RSWiloQdzZOsTKRecQ3hxSxGDADglG6wbxN0aTVmTLLZaFNjy
OuyI9cto0UeUOgxfgOOjgMB1EXm5KX0wluk6MpsvPRLhzFmaanIAmzHdei6oP+etp8R6oOi9TzoV
A0BAOR8vb8xekNj+Us7dMJ3SVfmCaJ82aBVB/zqiR0NLHi5b2T1FGzMGg31tvFqVS7mEerKF16Nx
0vw6tF0M/iC2dkzYSRD4hNY459IyKk0dgTXljtXJFZArGddMFQ/JoLDhtvtM3K6Ny4KrcsF8SzUZ
INFf/O5z67Y340txtZ7QfA/Z6lIAtx9E5ZDzyZr3PmZwHg0XiwFD7A0MI7KaAxYJAgI9VPz6TgQH
3wvx2xWyP998vby0im5KViPQq9EppS9a8XTZP0QGuNy1zNJqLfISWRYDe9Fj3c2ixHHv2tiugUtV
NWmd11rqEVcVRwZTCIJA6U/PdUge6WkKLCc59PfDvbirsFsx3FrmUtauKDA5oL2GnoGNufWugSfB
7eDLfuXNL+SKFRZ8/UYB92QTgwPGPuIs3vY/spOo8L9/2vFGBMuyoWmE2+eCtOncZFUUrEPrFV0f
yKUZKGMt2mzme3x2AwznHztnm73kM2awLDSh3bL0mLZEHcY3E3Eh4igHRiDe5v3zYAJnhZYR2Nx4
ypTOWsFrsABjqIXjMfteh4xmF0w+H+mz6Ozt3tGmBoiRDSAKmGDfn4d+XHtlgfo8ylIWWjbjgYT9
3zAI7qXigGmii2/pGGrl4QuTnXe0IJmJS2v2ysf5KX/VPmshNgtQ7EnxQdr5IfbkK5He7G4t45Uw
SFbAAAkd6/crzCroKuJpF8Hy4lsf04fhpr0pwxRZHeMha0KMNNw07vRNtLXnkDmEta1lzkXlbKa1
sZhoiFF0/jS/KrQuaCAw+cUadPO2NGMzGJLsh602ByB3bmOTfl2GFQxKQ3WarfxYxdXnsq4h4Fza
YLwnsd+U6oMuJZIzTuij97RVlGODwSRvTFfB1bMXyNjnAtwEGDKdh11h7kNKGxO6fkOOJzFAiaaI
WGP3nb81wV036miRumVlf/mErlNxT7wVndHZRdcBfXRwSAnFIPdC59Yi5+76VNZtYaB/N0mTjwZI
KNc5aFmUUP5UFbIgvd99cW+tca6nFi1ZVZtZAw4iuR+P5hWrNbOykpVAPY5xZAkzhv0lgigdsHPD
AhLrvb/HjTmW4D2ywbdk/EJfw0wd1tppXgZkKdN1/QNsLMVB+yae2dk/atYf0/wESFtEWWJor3Ub
7Ut3XcfB7Mk+xOQhNMgqabpLixOA6H/BKrTnrbqOGMYyY5AAcmctWtUkwVCIDjJrAnz38j2yFUHm
t2fCsAByZ/jX82G2qaS0B2Q4Clqt9otqdQ1LVEXe3cGtDc5jVtnSkkRZ0ZB9nVHA9E4ICr2n8hR5
6lEHqCQ5zV8oIMbicYU9v9ma5nYQjtSp5rKwYsnkE5SH6DUBUiFHVwT4Y7e4hXwTMlyResGrU/AX
7NYud8GmsbXky4r4XBytEBD73DW/ZR501sP+tg/HK9vtfMVfnxNfu8M4HUoY1Y3qsFGm5sTQi8lJ
9G7d7dUAkA1KPzSjQPjAbUW1JGWPz4CXRAnRsX4ltV9aEgUbTvzF1CITuO4W0NPcOnZqq7o0UUx3
rYrcb2oZXp5Mrd9jkhSw544C8E0bX7HG6DSVGJuvBy28nHHuPnm3P5fbQejNjlkbIcysefc9SkrT
lzChtIwqhhVohNGCvgp79DGN7GDpRwI+ISctn+yp+Xn5h7Bt4b+kKZvQvdAgZIwZ0/eRJ2qoqWUp
O4OW9qDl+WHWGrfNgn9sxSCKyjCzwEGafCZRQEsbzBV1FjYaQOQpEETRB1uvBJu6cxoMINggqcto
tM6mzKi1KFPcy1k4KLHXZaj+o3DYYUSpaGdnbkQYQfaJuK3DaBnI8XDVYmiCX5SSjQgsRZyHRU0e
GnQ7Mox3Ol3S/GwH4Mgu7+DekWNiM1DRUAEON3jlFXOmS1nlaxaOQfqYXw032U3rm9AYaA8LpC5K
CEtEaM3poX3bHOIby8tbx/S170zbo5h8jKOL763dHdj8Js6JaaOtA4E4WCipigv8q6NZYTn/SKlo
5p0lFWdbvTHEvvzmBQjdQrNM8jgNmbDDFBYfEq95UUIp1K5saPwIihI7l8a7rebKJ2Wcy6rUpnlI
+95LRujbo2Vy+XO+spdfWhF3469pQbUMPGgBKVBTXyynqHHa46h1C0l9qrrsCmNqd3aaP+M/U5xo
Hj4NcndIhtnrdMhTY1ZBGtEJjnQn1iLHbDEymkoPeIJgMN6cTUdXZKBSoA/ndBoxvdoaPzU6cKxQ
/KOVeRxGyFuvXdhJgERT06/rxYlnTJw2bNQ0QdKP4SqnKaRAwwGaMMqEQRVU5Avv8kbs1aq2m81D
QMc+psMEWb5wxTia4U6DVw4eBjKip/5zfgSGGxoEKpS9nqOX1Ou/IX4IU76d9xTI6IBgMBEEQW/I
JZgYWppiTN+BdltnHb3mevIL4iSfUn++Wj6X14zasw5wq+jPwE2LVbL2/G1rn0sgYhonfZ0VeRjb
9/l4k02awNv2bpt3K+QuR6NRykgFd1son5IfrASAov+jHpon4neu5InUD/cew+/scYGhlbo6NiSs
SD4B9YrTyh7DNvRTobT4fNmB9mLQdvO40JBlmCcr9SQNFfD39OvTWv+07Eel/TdmVMwLAYaqakCC
vY9AS9/2cSeXoAtVydexmX+NM33UawPDh/r08fKSVHbp8sFBfzP2CrvZhDvb1rteKXLcLMfo1J5w
e4FP6mD9iAjQRaytG7vqi3nPNE4ZBOSe/vznLCO407Y/gcsLShphULUt0jA7guojd+swkx3zWXns
FodxjCxXVhJgKuzyypkfXlo4uwc2CwfiJVpqCyex7mrwJz5ZbeMYVPDE2z1um93ljvsU1/kCuYc8
BCVSUGAmcxHJE+xVgN/tHneiDbMYKaR3EFEeZiAxFADj6GFC4an7gvRX8Ojfe4CAjk4DcRbeOJjx
5o5AqkJRRY20NEyO6mn1Jhcj79cEVWemDregzWA//FbMFHUR94oBsGwpbOgEuSNf9CqHHFXNSk9x
zqU7JXWYkkDugtQf/xgocBPxm2fn64EuAQMuSCM15Pn81xtWKNAlMDlbAO3Y/0fadS3JjWPLL2IE
vXmlLZZtr5ZeGJJaoveeX38Tpd0RG80taHQ3YmInQrs6BRA4OCZPpoIeHOP6bX09mDDQrNEQ9X6A
s2CoRdd0GdTArRN4IGGVDrq/gAJ/fENd+A8wJRvRzTt71KmH2l7cxhgl9jrQBVsyXGbrBU/TfnBi
IDn+ZujinTlqB/syFSu9wfKkGZlOC2VVTLDevsfyRunwnQ3qAkxBJAMIjSVJsSa54TRpXtBj9FXV
mn2mYSJbDTN0E7OwsIVhfin07AJ6PTvtwMAWA1gj1oB+zfr3QpTOabZ8CUrjMRQ6L+9FL6r5Y5fq
uRWNnFmHk1NDdRy0WCcQTJn8UJ+mInnEpKAbCYPZcsYBHWpHEKPTIPI/ajVvTV2Q3dYAAfQy7aLY
MK+5YDfbpRrcKUn5xPWC26kl7w6i5uRK8/P27mw8WZiOQjkCk2E4yvStATVaAsqNAdHsJJll1d6j
y2tN1ezxUW3fNrWVFr+zRX7LyqM2Q6EVmTrCVql2bwpnJJ6GQYO91mESOeUx1cBLJscDajAkla8G
k7eEqh/nnprX/DNXDD4YUED6FD+BKSexVU3dgx3q33tkcp1xsSAwD1oJyoGJ3CjhV+JHhiMI4oXu
KUQoyoiBNvyGroC/CpNAmH7FPMn7jZCmIs+LETaUajAL7XMBQtfbey1tm1BBiwE/jJkVKkZA4gty
qvHqN/oXfV8BjV99Kg75vXBQ0IJAQpbvZ0wBiqDNtRUvvBt98RCckz23J5MsxjEjeoQ9dBFVDJqx
Wt6MX0cHFWlTFXJEvNoMVd7Wqr3qkXvQj0Qcr3T7b9kXVhS4Fdpjy//Zj2uUuDp7XITBuaACNwNh
KlMXq3Jx3b5Fl+qx+1SBtUfZlzaPjMSWoLvQIT9lvk8b8cS7X0B51ryXCqXq8AtALZCq4Emv3gBE
cTkLeR3GRgOz97M/eKM2Eop3ZikP2+VV2fZZ8ytdRT0MTz/kWnasqV1yLaho6Z0Z8sVX+6vzUGNV
VZiJxNLOh9mOjBRKVo+t+sAX/u3DfQ0iaGNrp0XdUdRdorYgTz0w5q/11+WIKXk5Mws7cTEo/J30
uvQBfSj2MrfeY7gGEa01FdxpBt3vKsUWY+Z1D/dQI7QBGtkjIL+yNH+JFrN6QFsXBTQsGL0muHaJ
HoYcpioVJn7BtrYogI+NHU33tzdz61iuLNA57xyNYj1zWFDVKaYgQtRXUK0MPGe3zWylfYTD7b8r
oQes9XSoRai3kwsIAtA77TAdQI/hDY6x75D2aW8MexuBzDt71HVrVFQPMCgTe0Yb1nu1XJBHG9UO
eskNZLnnS6aAUljsH9s+fokxkpJU30Y+7RjLZnw/Op3n+6mWNVRTvTH9FDRfiu759jJZfz/589W1
G4ZEV3tMjHt9xIGd7lmrvt02sOU+1p+NHJ+VgVJu+6Ca6v+6D86RkDmzyw5beQPGxME3hGIpXl76
2cVzFdQFmpmIcxu/qkz+R6Kb+WT2MgCIKtK8DtNyTlnZemjOh2jPavNuXgMVobQgykge6Cc5DqKZ
VKbhnYN9nN81yxchZLgtlgnqRPZ9UPK9qCJBAbaLw7MqjYs5ziwU4uaRWK2EcviTIpZlI2Al/HSK
pNJMtcK8fSa2Siq6yOsaae0CnUe3CKuOn8dI05D3uMMxd4bdAJXVBsVdgM9Z5dat5axs0T3BRjOa
DjrRWI6XvxQ+wgV0tLTn0NfuZTd39bPqMFa3FRKvLVLRGaL5IjcKWMSo2qVGiQFsbf/Rz8wzaxTs
9hgArMX5A1OlmWWaOiIDIsZUX3SAfAG3xRiBdliwv8WjcSaEG3xHBFVgmNmwIkuiH9T1kqkz02pT
KicTWAzCM+heEBoFuwKT1DGmFpgVgq1rICKfvfaXEZ1Sj3e+CEWegR7dLV47W933eEClc7A7YiyE
jPG4bywY9VZoAnOKrpN2xYduBUSfwkjNcSG0KLRAKdgozw3yq1Ew1apjHB6WLSrFmfm2Q3sLQZ7y
fc6VS1yJrtzdxZHoBOOP2+d082IIIGrEmyqjAE+5frGa5yEWcVaqonKS+blQmCHr9mp+myCfcuX8
Y61rNX4JEy9+yfzZiXfpnk9s/m2+SA9Bgf5O/FbtOb8orJTFoLNVzkEV/LdtaieHHI0yOQzw8HzJ
v4L1yclh3UCw3EeA+5N5GhZIfGtDUd/QZER1PMJL6mAaVQ1aNR4WB/5cxaNZMel5NzNgBTBYQCvA
MPWRsEefGsOIRDIkIu8j3e9zW3FTR/eFe+6k7HXB7j8TOfbcBikMu0e2dfUUDYLsBvC4H5khMZ+0
VG2eJl7efcMtmMbeEhLWoCLxFbQvWSfQ1LmsmikVmzRLvBQzSblTLyBnbD3CHgLyDl6yMJM+MJkE
N7/dKmunTqo2DHxXxXXiZUMMOpsh0K0yHVm8KCwr1JkcuQIU9XyOvuecai6X1ghRUo7FEL4ZKq9z
VWoxdWbI1TTCiWDA265bAMIXU76T7ouHzEkfM4vp/smz8uGTrZJjal1YQxAoPdJx+b45pshpwh/8
hTsR0K72mTWuv5lCrZdH3bOkLrpJ7pAqqvcErXtlltnVdu5D7PXAykuZiT/VQDXiioPfh7XrZi4m
GsOoS4N1by9LLhmUbsFT3izmAE6ZwmwrM2XOMTA/KAmyV360avS+ECGyjn45MO+YHxp4U0WDnPNK
F00TNgJliyNgnY5fd2Vlsdeg4BWSrJ9oOkbY48nvjsoF6FO3/sFZANPPAMCoBwVhRWAitt5lJxYy
Z2si+92PoAIpRQtrfeHxI4hGDMGGklnhaNd5rCyZtcH0/H8SzIIIdlQSJEaDiZo1Vow6uac0kPPN
MdbAjGI2XcHvK3P9AKsNxoRuHQ8SWZsXn2eH9FUSu9n130HjRwYtPdZg61Yitro1V7Do2iDmacVJ
I2eoSqxQuB8l0VqMU1g8pNDBy0PjwehYRPvMfaU8kTSUMbArKA6QiR/uG+G76ZzZTv3er4Dl4kNG
ZrFFKPLuyFCeKFJVjuNIP+B6UxozAtm1JVqRJe162eS/ErmOrAOtiLJvIXr7loUu7o/D9Bqbj9jq
81I+qpxqAYPExCOCADdFJ6l7nF8EO9zHzzHSUcEi7FfczzQGGRb519BGH4FZwyCrveGXRcp3ZbWG
QinxlOkLNLIcabccpm9o5PnTnoAhs732GdwWzOeAdbYpdxXoc5cnyhR7+ukEtI6/7CrIOxVfletC
/yrfWp1sOsObWjmsy+JamhX31ZPoKFgnmUjSQDqc7GqXNyFe59yOnjdz2LVVyjkBfpZyDTna3Sse
2XNmJ7b8JhF/kbrGG8MY44GVqLxOycS8VwNUUcb9ZHN40GOMkBLFLP74B7UUxuG9soesXAUmp8Ki
MrCh1Xfl0fhOfFPpAR85ggims9hzeozzQmciuTIXg068r648FfoTG9bKuAcS5Yb6BQJmql7hNeOc
SuK/yaMXzgCNgJOR8aHI33Tjxl1pIldbF/SxofYk9BLvJV8/JU8pqMWG3fSACcR7w2v/YCiG5WRp
EmpIqARlrs7E18S7zB0+iZwZvEmnwQHck8d8fMNkK2CdENqxdJOWcjI5j4AJyxjkzn+gmINYAITi
+34nMnpqW0D2tVuXKI/CiypKayq29fWlzczmSSIIwbcfxCIQLM+FxYw9GDdOpqfslEFNOxIANXbv
EAaKFjDE2BL2GBJjsuAzziddPAzVVA7UNkk8KHQi9BgrPAmlbHP6jB49eJgZryTrxMiUO9EqqYB2
ObYzfyGQDozZoZ2H4X+iE96AEJJZtGEtkJyn1bXoBn2eCx0L5JddOPMgOK3MMshMoVB3jBu4VXNY
+WWZOJuVqUorIPiSY23Bl/kFA/eFmbjhiZAMCE4HHqv0jgcDbIwOJcMw407IlJOB7GXRi/OvJ78x
r6MkDqZU/fF4xYyzhyVZKyWbvlppBPHGpTZgkDBGjKhxxxg3hqM+1pLFg64DM0WfJo84AFZhh+Gw
ZSq6CfAlQcGL61+VX7jsNStElh9lHRjKwRhq24+lChYWKNuDstMSa8wZZ2CoUP3qZ3zEaNK5eUhd
ZrWY9REpRyPGs1xzpLGsp6buyQ54wCQIb7bmhPlmwYn2KLsPyf/zPiqUs6mXWJKrFvv5y9kgXz8M
u9BbSB9yN/4V35yOMqLAQ1NnQxlCDKp45hOyylMBJg5hpzn8Ba7UQv3UjjzGxdh8E1fWqG8JGXux
UEg4UQoepjbHrxjsPXFO5wCui47klGFelMTAzDh0M+VZGaY+pqGGaGaoWCbv8bPFgSbZBQbq0F2k
I7Sonw2k7gve58JZnNxm35LtQsVv+zQVAMd1cZaGaL5iENcZnpSd7l/Zro7thY282ryTK2NUPDoE
PJcrChZb99+l5vvI4mrcvJGrv596M+RMnbQsw9+/xNA25fX5UHZKZunV4LaLwbj/jCOjk2u6cm1S
0DahWJIDKpyS6dhJ94nEiClY66HeCbEe1czIcCqn5qQoX+bS2GW9YQVN5t4+/4xTSCOkdG75TylF
9kjzadg1TgstFFYNg/X9yXpXW9ZUvZBmE2JcozoVnOAlecNYCMsC5fX5OeGXOsNxBuepA7y9Axrp
21u1HZisDhnlKpZ0EkWuQNRFbgyqbIi6uLNuZ6bhgfvzx9+5+5U9ykMIQxhKS4tzlh11eIbqktja
g/Gl+kpYgPtvTFpz8vs/pAe/7dGEQEE7L2pco4CeHOsX9K7O3EG4yPf1ixHa0mPrpGdSzs9lk6Sv
evwMHRgMeFuZmUYoCwFYhQkZxpYzvirNEaQGs15oM+6BsZtc3sFjENkYat9L1iPg2MxIcLuot9oC
yo8A4wiUigB7iT8dyXUA3SsuhLj7i8mX9SNHjzRlhlpkmEyJPQD/MMkErqXxibF3DB9Cj3YLLYiX
xxAmFLPwQaRql1YJojDZ/PyJ80gZL/y70Gu1fVSU2WqLUVZlihMbxv6SLZZYMtn3SLhx65RSriRu
gqQHqXHsFaGna9FO7UtTjL4JKdHXeA6Eu2DuzBq83IztZN0OysFMvRApkQ67wUlddvJe3Qt2uU9s
DtEJELAoji4/07fabU7Met1WA3sVERmU4wERXK9D0ojk0OGuicwZbBaiNT78kuhSL6Rhn9pGYqaf
1UN8MXxWSM1yfQblilpujiVpwVkarfTc+cphQJkyN5XMLn0y+Ro/6ixROUaAAmzt+zej41olLEMU
6v6hWextwnRXopUyYPb3/+drgIN7bw85p9ImKHxjl1EzQ8/kWLnDAYhtKHGjIiqUFtidfcapuv1p
dZ5yOOAqmvmqxqclOm+8AzLZb7zPu6UtMhkXyAH93xdH56mwJUvmYIl5uPcuBS6X/yZImJSGBpja
f6rn77fXddtv6zz589V7H0uKmHDkvFRRDg45zexSRuDOskC5mmDIjLAikEwd6lVV971NGNoX4m3/
CfzW+zVk2dykRY41qKfeAfOjo6A0cOKscD96v/gv4dzIuAcpkEu+eB3iB8uUrd0Jb/+/7aR8DwYY
NczS9GhtT4Gl5IvdzzEj4rwd1ILZ4v1qlbYq+Iz0BBCnW+GsmYss+bXh3l4IywrtR1qjzssYVuKx
MxWI2uYQchPt20Y20RW//aVOA7CrITWiQIIV+R56JaQCmD6noHLk7jkPSHCT37FiQ8a6rvX41Xkf
ukESymtltRM8pTvMDaD8GeNEsoxQviKqllFoBQTRI+RRcu2Y1BjeBDUIY/eIH7jhJ65vwWoteVdO
hdTgZhGWBTAY9Sf9Tn0kCTj0bLzuxCKdYjn66+dcGUSag3l2gl6f9/lZQhsqO8wuYVUgIeXfMJuv
Ii8Q/r0/6JNRJIlKQEyjVfhla/YFGNV9gnMeIBhnaj+zXXMPaRKLsa3k69zaVsqdyPw0SQUpaxKO
H9kCnBtj5IozuwVgD6zz+D/2VFJkRYSCKKgA3q9y4eu5mBTA/EABoO+l3bDDw1maJRkXw4Qtk3Bq
yx2rECISQAthQGWeejxbRU9KTa8SL8xSYIswxrv8DYh1bYI6/n1f9HHAoepWC8vXvEn8RYGdiGfJ
jG/xvOkqhDOhUiFBD4ye8hMyUK6ppAAlCObyXXCRernTN4xHIdXJfgo/5SOh2WUV9Ynro8/H2irl
gPVpaEplEUjqEexbL/UkTN2LbMjI1jlc26FcMI+h9r6OkSjLHqSy0KYDcXVxqb38lFqA2p1TPyzN
5Cza8076PO4lqKBB2IBxGbZc2epH0AgOJQz/g/wfhcLUIfY8K5M9dlA+b0btNatAQtuNBy0MTgY4
iUxhyfxQnfxwBPeoAXVSVmts661f/x7q+GZFPcv6iM3PjTZyuqX9KUMspRYgwrhMA2tKfItiQldl
zDjL4FD5SDEh1JwK6U242AZsMu3DFJn9ubw33NrjIDLB2SBE2BOkXHAQj9k9WjqdCRHTJ4yMgQms
ORmYpakslh/e/CarH0U5qDzIdb5aVPR5+PJkqKietZItNItz+9tvmgG7BgjcQGwP1b33ngl/8Wxk
vAycXABhV77pd30inJT67t+bgSCiIutwf2SX35uB+JYURCIoSmr+PtP2Y+90JWMlWzd2bYK6sVDx
yjSDGxO8W9OxR7Ggd6uzzBw+2uwvru1QN7bvc71pK0R/RHQiGcEgbPbwD11jNipEEQF1SlEg5r+A
seH2Hm4GUiDYMxR8JsJdQ0KF1cs8twNXZkWRXFOweFenZncJHdWOzqoLzaJn7o5VFhfJd6HdoKYD
wgkpRkhDieT4rEwuXDnJQhP/wnbFh8zufGmnAVI62cFP7UDEGQdnIC0PQMZBy31FeAFKQWTpmV2z
rVdt/WOoKyEuPLcAKEtS0PKlCC5kIoq0Isvk2H3tn7oTG8W6CW5b26QObqtiWEOJweAjfBctyU4f
kIoGMhT+ACbX/ToxJQ/SnsBgFQ585pBhtteMX4FTZjOPbpVaMFysXWW6EUZQ36Ka1VyLG9whNGRf
86B/TfTgEQ3919BQ9+0Q+Uml2Xqp28nCUtTd3PmVaWrne6FbhEzUE0+qFbMNf3BFyzjcm9jJ9eqo
ja57BaS8KYpVYWZCrQocnaVXXPozwbohy0NrlAjLtBcFqIHYZTaetp6ctXnKe4hcIzV9jIips6fe
Kp4w1m+Lz8JOxcBqn1vILcej8gdccJu1HPAW6iBrkwUV5BPvb5ic1JKRzTMMfy98gr+F9DeqgiNC
w79m6YUxECSDSVMF/Jza6EqfuBLigGT6iQBEY0eHwAnJliGYxT2VO4bT2gpw1uaojU2DJpX0GU4r
EmwN0kH8KXRygAptMPn7PFOxajPUXtuj3LPapRxYe8i76Y3o6U+HAdoUyh6beSUFZqxu69isrNHQ
j7BuZk2VmgTpy2A384FweEMCqThonnxM3cDhv3T37Mr41n1cm6UCJLHW6qUdQYqVJq+jeDRQbWUs
bMvxA0YDPjlR1ED3RVlIF3DZpkqbXhfGXTDbtdgVdB8wwz2YyUv+FJjGCzj2LoLPsLyV8K4tkwO1
enLyADLrvIi1yR6y6Ujf4aW7unlUlnPFqQCnZkoQbu4nUaslTEgKr1B3Qhli6AFOoDTL1daRuRqv
Ou4JY083z4oOXgFCpQOda+qmN8mYNoJapV4NyRCzbntfDKdPILxzJlAw395F8nfR77aOQAFtewmC
2vTUHJ9GcSRPcuIFyT4aX8f8okvfbpvYDEdWNmgsJRdDMCIYa4ALjwTmXrggVBZQCnkl5QnR5ncC
ZzLHWjbfibVV6mCCyEFeIhkrG9zOj89pjul2GVP93TewBxrOsieTehBo6h7iO9EWP9Wfbi978yv+
3lmJOp4haFg6rgGdRN8Bp9qLZih8bkPR4uvG+feWDE2AKAFIozHHQ50Xve34oFQrUGeH3C6GEHRm
8PetFJlGwuJI2FrU2hT589WdK/EdFT5TSGOv8Be02kpLvgPS25ruyYA7OpwHNWHSv24d0rVV6tbF
cde0RjfAi/WqLei6W/GV3cQsyMy2GagPIMnQ+Q90zkqtKFMhw6Ek+X0n5eYsQTBRub/9sTbPpYF5
rv9aIS5mtYV9G3OG3seIzo7pOYKEg5s7PRSHgOZcPDJvaDyAL+B6L2IBzVK2Rs+WE1v/Auq8jJBt
zjXwViOE4a3srX4gUsa5R6B6XArUTOz2rJSEZZI6N5GR9RheRUjKz4spzL1Z1s7tfZVIfEB7svWq
qENSh9FUtjrioyZI/SkSLYxXRjaIdTWzDxAxSRESr0hRzLqXnbAFA2tUOkOoX/hZfYTK+q6Rc1tN
DH9oBa+Wc7dri/2yiH4xLlYZ1AcOdFjWHAdHVHwcQepfhyjjzSLhLExzHnvZ+MQFYIFJGpCTKg2I
rPXubkHUbTTquY3Es6oHjDlk5lmiYqYiroKwrnGWBmD9X7kL2IL6LwtEzQiY23BAGbJY6VEonGE2
FzDZ8ey61Faysd52KowaqnbJshQozLoxE7/yQeqC4fjpwFkZxJiOCogN9j2EJCpLPxvH4DlJ7Nsf
fjPP/ucXQOOQajiWXc+PmYZNIJDFcLcgIHbCvWwXLxB6xT1qTpzPrIRtnja8l+CEVQyw3VGnTTAU
QZlUTKEq15noFsnH9E3ZxV9Quj0WuwEDKY01fyoXe2G5qc1CJ3mr/2ub+uoo5HaS3Lc46XZzJFTU
nR9BPMxNvcaZnDADUBPKmsyCBmvJ1JeW2gaGBxTb+EUydU07lAumfZIntSjdpO4uQZox7vSmQ/5n
ofi0710l13KFPKIl6VXgGS3qlyYF9eYwsqqa5CX+4DlWZqhIQSgTLglB6Ql/ODoypuojuznUNji9
vdBl0QyJ5G+7ZY2KCyRjkbROunpfMmkoHVqIwSFiDaEdyZ37ESUSKJeZ1ZcgNpuYPKk7PKlMiA45
oLd+BlUjAmlVqYT1ddEDpj/A+mNzZ4jSVd9SzBLlUH53Kg+C2qOVM+JBlmXqAUzzODRSARsgFoWb
zhFoeINlFwcDHl2ESQoU9EyGiyBH89ZiqRdPLPu5aGu8DZMrueW+9CbBib+oo6mCf7w593flI+Yd
3xogoXhPUlgHbPP1Wx0w6vVLlFZS6hI0wPJJVczkrblLnTi0Ws4UUa4VzT4yo3ukEm+MZbPsUk6q
ygR+LiN8YzIoD73Bx8nWwJpPxkZGO68I4TorKftwlwj1MpIJsMWKEFig84kQjMe8NKkLMNadL2bn
2up2eeqCTmqXu1IYswfDPqSBxKKBiE1AwVOQVOr2LmPTZBPHwSKk+EQrnlGpAHvDaYFcC/8nrPwf
8xnKInWDRz6U6laFRUJ/KCLNBNkI90J0X3UUdcPvksxGuH1whZRN6rqOEiIa3iCrBJZIPBHCsMhS
0kvuZQciKqTV6G6xqrofrg2MooKtyZAuhhgYPULCCXImiKB/h6JZbxriIRr3Zf55jBFMiLGVy/in
X+zbh1bUNo4QsmtYA+cBZnDoIzRowA9hQhdomkUGwrpOzkXbRRepQc1P6nQIDevd7CzjdJ6zqLJk
TTLFaULRyNDRfFmQ6HWJ0jiIclHkHF3QHYlWvsi5KS3Dl8UIIfWJzyZxJ6mVdxOnHCE99DVS28Ys
6iRwllp4KbtGhxYfqFzVVAzvWk6Y0FKZF3tYSsGpgmYnB2Vi9mJ4XJLge1gpj7ksek3UuEqqfuLq
6GcgVHisVM0d2vg1jFGTTLK9HuS7VuxHqw4KdFGmxQBLo8J399j/57LmIF6pYZI2abnKq2LDKvo8
tcalbB1jKDKrUWRXKCfCOtQRSVVVQGgr6z5fKZUrKYl6lAZVNmM5c/mkqUuzDcSzIA27RRoxbc21
j9Jo7HJCC5kWRnzBqUpyM2j7mjM7NdVaE4WGyK8M/ghixvRsoBFzJyd86kyJqLp9HmnHouo5Fxpo
siknCs77VGimzs2T3fVif9D09MhDbNCqZxXVwjwG10LRF+cxhYCUyYl9ak9hd4rFzh/TuHMHXTNM
VZ6hE5otqmNoWbnjUpFDY1F85MRCsOWan00tnRUvwYSBy2eaF8kzsINpXu9HoQOvexghje+LUTkq
So//l2wlE1RVhYK3wcza341V4dRyOJ4KLc5PWQBtpWVJT+nEP3ATqosG+OfGebbUoIeAiZpfKn50
giZY8M0xPFFx0h4ibCALz9DFC7jBqqbA52aAHIbcEkKBNwdRSZ+TXnsDt1FkloNklXnXPFZLS0QT
eskOemE6ygLKtkotnMI04e25LBNfHefpNCazBFHLZeG8NgmL1zlQ096M21Y6c5q2jxbZS/PW03gj
ttplhph8D2XRoTlo0/TMl4s3RM05GWbH6JV+B/qVZ06MHmfsQxOl9jCBPKFDeDHH/CUoodEylIvV
cRkKkMkIH6kHiJCDRveioN+D6nuXTlNuFfJkz2oNDZvGq6pkn4WlXUbDY44qoBuVDefqep4B6B6V
VpW13lwL2BhViO2+GCq7bQXeS6ZAsJu2t1R1qa0m6T7zwdjZLa8CwYb/jdphtM8Yz400PIKbBNKe
cw/K2mE4FWFgJ0O+CyPe7BYpsnkuuxPB0hGnw0VRswOeNaeGCp81zWHkJal8FGbNziLxQQRh61hy
n6B9+xK2yWsoSBDgyGJ1nwjaNFi9ps+OOGWhHZflkQvCh2AILiAAcrQy3cEv7OtmARdj1qZ+q/B7
IzTOrRQ+RkGZWYGYX8pwdLsgnD+pY8H/KMN2uBcT8TDHXGk1VbADzdAuWoTF5CYusdtgzh00aXCF
owJPriRlrlBXBiPE+fDUg7sVbL9o9gh4e6E0jwhoVVUYOhHUpS1Oc6fGZgICye7Lbb/8ofJDGaCS
jjmaxToYJN6tg/Bezd40IdwLw6dAb3a3DX146ShDVJpR9kPbV5PMu/zyRQ9QUzL2csySF/g4af3e
Cl2Pr5NJEMZFW67CMDJm+QM/O5CBALaGLePT0K/oiH5RNKVg9uO6DFzJbVKbGS4l4wBsbxvKVmCq
MxSeJvWrIhkNFHBRu82wb0AQHCi7OWTKO3/I9rFtigyZThn9IDSWqWOGx7zQpQVWVM5YTJRfbaNb
Lvhei62kNVS1RD/S2nPfFKIzafq/Z6EhNX3ElxKPsjh4ZCn7vZg1cljwPMIg2DIX/o70dlOvhS8O
kXOTkStWrv+xt00ZpY6+GGZ9Z1QwmvjRXQWUzVN+FmYsdhecCN2mtJuOpAOBFCr1tJPRPUg6nmgz
CJ0EEskYl2ZPZm2EZu82grolLZAYfD/jN6E64c7abMvZZA7C5yQDOijozLZOHHGQWZnMBy/wfivo
axOFgzoYNcz2M1Q07MaXgX0O7OzT4iHCQVwIRbfriAKT9YNlmQrzY2hycEJ2tezE0lNavwF27RL8
X5LbRmOGgwdBBcTfZA6XxazysbtPrZsK+eUiS2KEpLhdrzX0Ehs7xHNxaaCojAHZqQHaoXC7nXwh
HDZOfQyCSz4doMANENa/RyRSv4VKBcRBLQD7xW8B9vyFqFnha2MC+Q+V1z6UK4g1+BQJzIpEO4ra
9zLTBrWtFnzxfeFLx+UgnAnViHACYJoR+m9+Yg0PPZj6IRFJ00NPuo7OVzHzbiwobi4dpOkxlbqD
KP/bF+a6pH/s0DhjtZgRZMuw0+eJucTFHSdCUQZEYLcfso8de8oOtXUQOpKjmYMdsOJM8BNcYBJf
1WGwGnTHRfUHKIEPbw1M4lsJUHNDdRCy6e/DgAS6njw0xHk3gCpPazzkKotu7MM7Q1kgH3EVaMRF
1apNi9MnqjmS7d7ql9rXZu/23n2E2lFmKEefLmWjlQAYu3NkxV8baGwUPrLexHpTCovbKd9R5iWz
fCFEdbOfgNeIj0FoQ1bhM6A1zVlEbeNfA1mpn0Q9A4FeF8k0Y2/V/C0A/rGsZXMOWNVdsrB3pSrK
CuXYpTyua8BcMZrEL56egQAfDVp/0DMb9H87tRVZkiIf6+fvLdJky7kec2GHOR4UUPrGNL7/kr/h
LKWylvNkAbXkhn+BdKasUpcjr6NmbshJnV5VDYSDRAQaCURuLy94QZiN+48sh5Q9yoOX45SHPNlX
2TMuhtnYaoMrWaBbAcCwJ41QcsR/7QmnL5uMhmmd8tlLl5R6zV2tw6gd3oufm8wuPqET3mK6z9O8
ajETh7O70g14Jzoy+QCuXeCPB0tVRfwHKM4PBDyd3rYN/sRFo6bWrfrlWunGIKhqzqOlPolP83fC
8EAIc3uoPkA1bJ+Bb7XxmCh3stpbP4V4sZUPgTgAL8Qc8VKpKXvqPnfINZ4e+lcesHrQlDEc/hX6
fcsg5RZzpQ0rOGJES4+kABub1z6VWx2Ct9oWX5OvRAgSo3hsEtttd/l71yl3KQoc8Ml47YCELPys
t5KnXw0Gw1pmqIFHDwhYPNbk4Uds0/Ww/7ZKec+yqlpBJiECtHt+hocFepOxX4Ig7U+Co//hQH5b
oxzjpPJKxA2wNrhhbM37wa7u0j1m49BwzYBJN/aZk3lM/h5yY299VMpTVmlqNKhwI+W1ZQiGgxFM
t3sXCsKBCU00dhrAOLV07NtFadWMZFOXS3YE5wQiP/gQ/IuquF3oJXeENjIAn08cem1kA+FboptR
3sV35d0f6MtvP/X/7DodmLVV2qfzhJ+jgU6r/4qOr6Pbk5U/ZV/BkfkH1BebRxmkvgB7ASsE1uL3
t1aK0G4GdzDCGY475i24kpXQGZDq3H76P7Kuk8O7skN56k4RSn0Ba7LLe7onqgBNY54b5DcgncHM
7mT9ItZQPreRKSTsSvtWFCqgmGIAZYkUl1Y36JtBwisL85glRw63IMAx1dKC3opuE1rO+k4erDiz
hvQPWDm39lhFaouXiAjy0ij7ohTQhxQCXNx69KVKNXV+MpXIZ2wx+VTU1QHfLmoFUOAGYPtagl85
4LiYp7kfJhFeCeOrXwuXSIfDRz11Xs/yvRvX5p0t8ucrW3o8jG1RX23xlkJ0mydwboJZ6AWteYgs
sHK1rbD7nUHqdalEMV/QHcAlsCdbAq0IJKOAtiTa6IXqDg/s5/0jQyRQeni10CcBBFwx6LKEKuZ1
KEqzCH8ruPxJcpvYlicLoH8pMMfnCURYhKQlvUOjQTtnrRkcdEBHmECpj0QI1A+hXLGC5LwQBvwQ
2csgZ/GLG6a+Y4MBPhbQKEuU943DpTGqBJYIoFW4ki6kfrQr9uxax9bzvd5e2vNKajwrTQBbBIls
AKo7ufEu3xPFOBl0wOCe93SX/Vm3ntF3dimPN6DXMqU87CZ+e4ZUbuIamCXTTf7Ygv7TYXq+DZf+
zh7l+fRG7uU2hD0CRFAw1HiAgzUJy36265+G0x9s7YbDeWeSup1tPvBy0sIk4TYVnjjRnFOTWG2g
gTI+Ro1VXwqPVVJjnVOaUE1pRKif1TAbngOv3gd+7wavyDPY3oCcQ9rVSVDgU4hUHQJL6pzKXW6U
S6KQczrZ6OiYAfRwc3Px8y8V3kyo1oML/Bnd6UcNIq8HNBNv+9qtb7qyTxcbMpR6cwzv4ZuiPFYm
zf+RdmVLbuPK8osYwX155Sqp1ftqvzBsj80N3Hd+/U3Ic6fZEEfo8YnzcCLGEV0CWCgUqrIyfVFQ
ODAweqgvLJGdYk5FDDSZIUxo+m0h3w36BEhFknhtH+0gPmir6IlfXtTmyVivivHUYhamhepj+uKB
EuFmX+l4DT2F6cHiZl6bsWZtjXHSbCwnSwEQyC+OzT47xD4l24135DDaXM+kf+vSZjK3hwZGwRLY
rt9xjc77WqI97SBx7CjOdK1ilX9yGSsUvWvpikzlvz9ekIAGpmJcGDS6jeBs7oPlSt4rUJ6tAu3L
5e+26YwrU8xrpEnnvk8aHZoW2cNiaN+tWeYhPbdeA9Z6OczbY9JGJY+G03LQNMeQ9lQdqsoV0JY/
QZsgSglCkPGe9+jZKhl9MMzcfYkl/b2PFNZKixjJZBePce3VzzFmM2toylHWWal1LI9OaRKveY4e
Q2d0oLJWewI4m59N4ap/5cX1jYySSmXReUZ1Q1lPB82AGUuV4s89lCmQWtpl9mrmmujW493lD7x5
VNa2mIMZRSA4FLJS8bvaVQ/iNZ2JWgZw7Jq7zOc+5LfyyLU15mBCsV4nk4qV0eLwePP/xeHxll8c
3kzrgEQR6VzEBr+gCmYSNUkaxZcDqNB4FOQjQIIAaRXYU3f6w8Lbyq3DsjbI+FNmSGFclDAoAOs+
3jwt9mSbR1r8xvq4LYbt9QHABEU1cWMUf5rnulQnmKO05qkJiqLcsZ4XhJ10BnFYEfSVx3GWrVhn
rEwyzmIURauqDUwasa0Hi9t8+V2Fy2WwRtBWGjc3p3+Rja5ri6zDLNDYMU1YpNCpDroGHtGuaVyg
eVysPvJaCltXoylD+Pd0AM/eU2hWlQXkcLFC6QGWdVBPpdBVLG5J9RC1hq1mw+vlTd3yGrgn3m46
1H2QeHyM5gWgHaKRlgAatoOTm7mb9RzH3ErZ1haYrwbttrqOjHzyNU23h/mvieh2mHNyiq2YBcFi
oLA0DbNd7AixpCRE6xuoURQzUEGm4IIzSjV9c5p5199ZSxkPCcyU0we3IUMIibkveivVKwK4hB8p
ZR9ESfpkpVHipSPAMvLN0Ft7VTLHq0yUoNUy+pe/Fv3jrD+ujTNnvAasoc3VBtX2qfIqUd0X5EHV
ETJRjo3b0L5sbfNuXJtjklG8zUpp0lvUIYEap8koOsalIxd4Hf6WvOh+GoXTcW79zUthZVann2D1
BEepqKuaSlH+ztY6GYBF6Z7egGT0FI57nuf2FFoBBIoCtAHkp1mOvE4ewE8qKosP8oeTFCXEL4BQ
TA+8G//MRxlDTKomG7FQ6AYwL70xuovVv0Q9GAPC5aqqMw7N0pmfMKaYHC2rlanSawqv0f6Sy4c2
eyZtZLcW0A48Tovz3JqxRZe9+lpognboG+JAxIpD69SlIzhAE1G+yinAq5NzC5wFLMYcc/4ATySV
lsqLPwjRLi9fNeO/M2IyJphTlkX9ECsyVkQjP5XOkJ6k30l1bvpCUPt/0Kw7mUTLGo5IuTqYMCwP
IIozJsQvAYQ2Hai3hF69KuTXywd6e+/erTChuOj0CPLYA6A97QSBaFW5iYmU86LG2SXGrIW5NLMs
xNygMIq4NCkF0RgA9/CleqSskOSXjsEeeRcaEKDskQVdXt/ZVUMtqyhGWopKleqYeJWpkLBJUAr2
oebsSnLf2RGQqfowabw1ciyxM6I5WILELkOfRHocf1VPBdS5zH23G1BvAdgzfKNqQLxRjO2T9r48
hXGSScUAT0Ir+tpt+mT4C4aW0NItASIBZRZX0WrTWVbWGGepl2UChQ+skS5257bdzSgr//fvtYZn
MQeNJJiCKwCf8sUWQmckE+4GfDUw4ys/LxvaWouG+We0dpAdWCL9nKsYNWL0ychaCtVIQk8fH8RW
5uQFW8F9bYGJgllSh8pSQaQ+616SEmxD9SEXr1WufNp53g0fxxQgoO5Atum4sD4uxWqWSBHUFHj6
I50faEU0UgRHudbhBp+aH9i6S9YG6d6u9i7NtL7WahgcMozjV+l0PSfJMw5gIHapD3BbcPlbbYUP
zQCZIx4Wsowi2Ed7WZyllV7CXtYm3pguGDiSHmap+SI0SWVroXVVSUCYXzb6L9v6j1WWfh5FlEFM
TVjVsKeQzzW/AdzuZoCM+CiTH/jDCudZzulDvltkTjMRtU7tARHDA0qsHToD2MhoF0nOdCPs55jD
6sddIHOc23IuZ5CXY1tnB4ICficB3QNIjFNI4Hvqb/k39UaMVNH3snBV0lomm1jpSwiFFAUQXAFj
D5F6kPPWNQde+ka36UNKLKOPsbLCuOcAeqSkUDHB0x/MQDvWGO42j9ApuP7Em5fu0SVbTBiBlq8Z
CnpPQRnkzvxGheeNa2hb3Mu7T1jbOHgfVsaElLwwm3KacZsB1O9Nfk6ge0Q1WFAOOliGezQt8II2
n+icns/8MXtKf9nqyDejKhZNjy8n3Ubf4juwkjpz5KjfmicMG/qJowRj7MaLnYQgc8lcY4+A99/r
jMyPYC4HWVuyOpHwI+RA/kVFPTAC3aBoC+SDL3KTFhpVLn1aJuqAq2DoCfrTvnDVEQdwkvCr5GOA
5q64hVra99DXDEAgbAn9FF++6q+4pQYat//1B2giOzyqFELeYSZg8fV7HV+7vqG84NJ98QKZXZQ2
eJWGrfDz7l2wx4SfCaM0MQZxFr8G+dXRuqKVt7b+ZOVtOxSAl8cEGZtyNvRmKfGSmDF2N2mJE4FV
AkRsLeGi5LfP57sZJsaB2VBv1BnnU7vNHqjLULQQGIcoxvcT3cuNOx9b+G6OuYpJbDaQ2oG59Cjc
zuAFMSEk8ndQRTpTO9KvHgofIHfnarXyNpSJemGciYtaI5M3sq9VdJzTo0F4kXUjafqwPCbaqSQM
p6LHR5PvhdvuTtpF15qn2xR0NQS5z0eu8/aTCXgLsuokATzHH+XsWuuLW9kUj3MmBgWRDpfv++3Y
SrMM6STAzhz3WhvLOpQAEzbK4kYRpkNRL3cQKtllov6IW3J/2dz2Vv5jjn0uCH02laWB/NNEOd+U
RxAdKLvLJs6LNad4+W6DOdB60qdhh0lEXE4mBgFrpzy0k620DriO0HeWMwfDc6ViV1yAHG91zLGr
K6mI5gGWFfFxhmhQKX+7vLbt4Py+NOagTYohqOogAHyZqfB4sI9MqW2YV8nyvRe/9/NVJfBm+bd9
8d0kc8CqCQOSfYQvlg3icezko6zmV3idXJNh5PagtmP/uzHmpBVGnI9DhJGb1lMwY4/pcvDUYNQ7
RORqngXF5rKX0RLa+W3zbpE5ako7FiYG+/G4Q9FLgdLSBLiJinYoT3L1nP2BuqWCMAk1cNxqLPNE
tpAwXXo4x+hYxMlfmqOUnGZPQhcci78S9A89FPa4cgbnKAzGMJM/9KNUjYTO3oTXjexat+NsF090
6CV25X1e2ubt9GvuA8XDzAOP9W/zRKwWzYSXJBbSMJNM2G4yr0kWPwT67vKZuGwCuMGPOZoqZolC
ZBqd5cKtrQHzvwknSG68xFafTmJTBEEe+wraKLhOM8Et9BhTmKOtFt9UK3dD0nkLSZz/bVFMJBG0
RmsnBc5CYtW2Is1elvvLFraKKB8WxcQSOQxbrVxgIt5TKYQC9crcaX9YkJG29lzhBd5XYsKI1Ilm
W5sYQKPiOuI18cHkdUNlKVGzscXvoRO9Xl4fzyATSgRdAIa3sETfkr6H090c8bAUmzfnP64tsXoF
4lRokkDgFMWQehNInMeoQuMIRVJgwCXCmy/YTHRW5pinSD0qQDQJWE/cajeD3vwyO+1LXGE09fK+
nQRWzyLiyhATLkCJnTZtbuEd2Y7HQRWuq/AoDhhOhfCdlH8jAMdWc+cY6YOgfIsxaUDu5epFjUuQ
MFV2RaCaFM1eWaNdJ3U7TUYEz+QXzIu7ZnVrybd9GL5q6vy6ROJNhm5DBj7QvswxCNfsprGyFS7/
89aT/4OrM1FI7lKz6dDbgC/YXQnJUMoGH7vkO5Vf7mgdloee3Lyo3zeRRQ+ZY4i8qsRF1qTC9Rxb
OeRb8tmeqhAE1IYYO2WxvExKvl/kaXYvf0GO558ePKtHawzCymIs6EWjRE4KnHM4L5zwdD4X8eFO
kU7BZWUDURwjCQTrS4+9l+xAo4r2V+jIUyB/GUf7txgrJgKMfQ3mvtHpJk5I5n3T07+vfgGE1FQp
pROt0c34LTu92ioPpyPCSzz5xCOHc9xP5CIrezlgb1OEe93PY9XpgWsO5dqOF/DaEY83NMn7gkzs
WqYaZVoTt2YCUqhxfhTAanHZRzazupV/MmlPqFVmSWIEr6oHnXVxK4kP+fwoNQXHF7df1ytDTNga
5VosG/AarnEtp9c1Aa6F11g8H/dk3JKJXXMWidKsYFmUUowC3EYg6l4TMAg4mZPvTR+v4Duk50h1
wNz6YNwlABXd8UoYnFB9OjwrV4mGph/1CYdD044dxtyawWtHblmI4yQnjrmVFbXPp1E26TF3THD2
SCEQ2nlQu30CNV1MUiRu+523sn9JYlUdhPK6Yp7NKRKxhrp0qSl4W3X75S9KZ9PeKDupxAxHB/J+
oF7ItOejiLa39N0u669t1+UDnWZtlLt5umnqq1R+vHwktk2AEFcWFWBO2TmrdC5U0I8jj7QGDPrn
qEQjas9qcNnK9ld7t0L/ffXVUl2oca+ipaoamI6g4grWn0XGdxNM9ACqJlJBd0sdQz0IbxRD/0O1
uxcBHMmfAFtvB8Z3c8ynqQ0Q5heTrvgjUHr+7ykp/SmnaGTDUdIdLVTGHtLYOHWt3eXd/Jfw8m6c
CS/CII+ylKMJLkN6/LAq3pHdJ6inaUp8lhqpKpBeoPFTzkdMLKLVgH3SmWroAdOpoX3o9y59naKw
7/Kuge3VvdtjJzzB0NjlHUQp/6g0qW7eCStrTN1kkts460118UsBGl8Wkb3Y6LwsyfdGt7OWdCc0
qTsjXBq9r5FkB2qXx7zHCyj0O9HrtcxW5OsMJM5m59e64S14tjQAQEyy5kjNjTWNxwx/Ia6+F+Hr
0vR2rvrq/EXMwCYnPVX6r7IF4W6u2J2VOokIXj2QUpPoWVhyjww5ZSGy1XqXabpDapFzUW2e/tXi
mQeXapTm72HaHJbKxHDC7FiMXzjuytti5s0VC1GbjXSWs3krGlcB4eeyB3ugk76CYY3MmBhyZLcK
MsmRHy6b3jylq/UxcaeZx1QjNTrMUacHamsGpEI1vevskVTeHHNlI6mzXDgqBhOEwijpo7yF667w
rNLg4v33iYO5ua0aGMckS9RN0It8DKqtKosxogD+uNzYslDbTa86kvoUjr8u7+J2LWVlidlGKJ2j
US/ijMwBBV5KT+SN/r/qSbgA5c7J9gqdMeOnNtvP9ZVlZkO1vu1DUKcgqfgbglb/zIB6oNii4pon
l8rbUPrvq1tKJbIaah16IhCaguTT42BOrgWdT+io7i/v6GZpBYhLyzJlgCPZwTmgY6JuMlG/tyJw
mYmZPQgvg7IrUtTXs1ux5XxA+n3O3HJljk0QKaCp02EuHBe7lkC1HXEWxLNAX4arratAqdtpCrXQ
Na6lfM3HhpO7bwH1MOP4z56xUuLJ3MSFQhehy5PTj6+m+pjWb33kZ4KE2uKrWJbunP/JugwZHEIG
kj+Ajz+uK+1I31YVUuu5i7xlkPaJ2vuXfWG73bqywZyurlDMmmTI8owIrAl2g57qwxTaBph66mvt
QXrAaN5N1dpqD45IzHEOLyJY6HnAus2rYPUrmJOW5KFo9hpelkoUezlCZTsBX9rw2EU3z9jKDHPG
KkPpooJuqAbGtrIr3Ab3pGiCHkPlorQ2nXJli0mTCOpGjUaprAYfoetFAjogdnVXf6RystVXfr7O
WxxzzgwQvZtyjIuuX54nVLqJJ0F7gZdM874Uc9Y0Mhh1I2ILTYjJ2nU9enq1aPaEmsNlz+TsH/vW
qlEpHUiMvktSvuhC7FYKr+y2XVF5/0Sns7GKG5rRRy2hjTjrUbDsDm7wRbv9DSPtdtD+lR/1yB1i
dCcUTwT9pW09XV7j9g2z+gVMCpTOOtg76QC1iLwN4vSCZx6FZ90W0OMkARfEt5lMr8wxAYWMsjZZ
CY6ZHIT3xV0LtWwMar+BIvAY79IDQP6X18dxFpkJLhr0B1twgdJO8WDHYeTPuuSmI6eszrPCBA+D
ZFVq0XqHZOw6wXCq+K3HOPH/thQmdKCWOimyiaZVCQLqzCQHCTKNls7BTvOWwgQNANzqdqCMQag9
35T1ECij4cz52+W1bLdrDWARwR+1MT+TdekyJmEPwMnOeASl9Zu2iw6DXe3MRyMAoSkQRTzMx/bK
3k0yng7IAIGqAF7I4nyb6osTtbdRzmucbtdKVgtjHNy0hGjAK582M7tj+pZ5qWmHf1nfwMD6w8Jb
vPtZinYj2DlH7GNzdSbofy3d2tDTXFI9lLIUB2sIoys5JG4zhQ+9zENF0E06S6VWZpgQX0Mjfagx
uOvPp1HS+iul0CiP474JEp+XkG4Hp5U1JtQLrVimaYKSqBoku6U+TVmVb5S3uayBCkKJjeOW28vT
ZQl0hXS4i+7yKh4nuSpoKvBfuDLNAGD+QHlQn7Lj5BXeuAOX62VzmxcMmCP+3xpzoqOIgOqVNuMg
1egD2W+DMp9jYtst3k0wx7nHDUYGCpom9RepvTrRHJec2hP95uc+8W6D8QlBiueiM5FnoOuRR6Ed
FtZ1gw5EPf+c2vIqmr9f3jb6my/ZY7wiHzW1GHBtIc3ogklEsTc7ongDbqZ8VzcZZwe3Q9X7V7KY
VrMU6f00afSOzkDh199DO+LVml3hZ/dr8qqH5SccP7VHHiaP4xwWU5gpIk3PgR1AQjo3z+qi3EIE
4I9ixj8fzmIiojHGWteV8Haj+JIrwJWkr1XBW8e/HOJ3K0xEhEdA6JqypFAy9Kp2aRd4yiH2Qdmq
QkypcQ4x/fwX3MNirnxVVeZl1FDSNZLRM8hBHK9T88YwMNhkean8U5UeLvvjpkELI+8YXMGFdpbE
pU0aD7TpTMvjyhXanxigIod2d9nMdmHQwpy+ooEFArOXH4NTH2bJMIfxqavyAbP4merK6Wl3to3v
1li3h4CT1mvU/8KfZL+45AfkgsH5hmnTE+vYH4zU0jbOyiDj8GIUz1kGwmw/Qj3skFhv6Nf6y0O+
Lyra3oMqHXfCdTOSrEwyByDL86oUYqyxDHsPzO72NN1NWu2R7LsZHzmfj/r5pQ1lzkE8DLIQ0w5t
9IvsRW/+Ssd3WxfTcJQGlY8n3HZLCww3mq4bKjuqOUhjWFslQr94CIPCB5yWal1zm97be/huho3+
QkT0ge4h5HM1J5/RlKpxxBtpJ0rFlYlXNGcfeetijgEElA0iJDhutdTNt4WRm04u9LWjjaAxJpSn
XVNS3Ysn4wEIgxfFSolt5CW64lBfsqMxVZ1ILKN9DfyvkwqQw47j6FAKdVBONfeFt/3V/9kedpqz
gC7nMsuZ5ENC0M2NCmdoVH4VQuh0i2zXkfU21CraJrK2M83+LzIMOy3Gs0+uOVFqs4qJLhf4plHG
0ExWeK7v61ZsKSIsRfr0IjqLm2l20oB6gaoNz75RAzdwRFD+BM3T1mW2ts1kOkLbj2aVwHbXS0dZ
ir8OkGxzLjsGzwaT6hCj1PN6wUsWuUEAUrRdY3CO8LYFdAklTaKxijnBAHpa2tTA87TlUYFERTdV
f7SGdwvM3ZUg9C89vZHJ9Bp2P5Qicy9v0mY2I6Ne/v9rYDLckjSY04Jg5uk2Tjun+ZLcd1ednTxh
uHMfvdWFndxyr66tU7C2ynz/kMxmFY1oRHQ+hZ0R9KzDYwKalpOso5u/clZJ/x4ba9f2GF9Qq0Ea
QnolK7fG27RvbqvH1O2ulgeKBdZqu/gag/qKRx3C8w8mFBZAskI9CB44GaG9ZG9h8u3yungG2NDX
JmGhZtQBUQBuRIJgIil//S820Jb6mGUU7ThgXgHZfKSBX45o/iQQzjnazC3eP88ZOWFZzUgEAM9F
s5pqeOVeTknXKCeR7E7qZ6jWLjuELDI3/QSWB7mGyoUPUZwX8CS4Se+qhQNa/PRFiUGbS6XNa4gP
FjvB/982lIkaxaBUlUSZGE3wc1VZY6vgQrxsYutKXO8n9ZvVs1XSTPKb7BIzIEEWA/eCNkQUH8pa
9qfeQOc0tLH6/ylYyexYadHEQPWZ2NO5/RrrslOTPri8rs366HphTNxIp5wMRYhoNSOHyb3koDvz
C8jbv0eVX1wlCUbAIBo1OUS1ZXRB7v67gDiS0vUPYAIJmowt5nRxcVFsUa3b5M7yh8cEWte1ixjq
R6kNCQ91xwX6XI6YssjEkhDJ/hj3SPYTAGx8qhuoQtLJpVRvizc2UPXm4ai2SgXrpTLBhaDEDS0g
fE5DAr0vOPO6yM9xy3E+KccMC5IM07oeMvqcFnYDmuFtELsSiGC/dAdCbNkv/XGHrkttuZft8swy
r4tcVIoCA/JY3fRoanep8oWbHmzW/lY7eHoJr47hmMTNAC0qWj2Cgltrg4wlIy4GlL0WSrEGqJsf
LYj5BFXAnTO4fDPIbKNOtZLFClM8sgdfD6onyi9rPKi3gEbuCHBvkVt6l/dzO4aD+B9PCxPJJMvZ
QNqx6YtwQllkpx6yKzCH2fMd5VtqbH3Hn9iTaYQ+u9IhaqBYmADH+5c5iaUWktyISwjwFuUAUYnJ
TcNJPRhtfydPWupYQwsi3zIwovBb3AGqOQnzFQTBgNtvyFUaQfssUvNf0Rz9qpsSwGNSu9NoAME9
NYFWA4ER5T0nQm5vkqrqkFoBW47M0v6qeUX6pcBnkW6pnjWc/dZAubQ4Ud5Dkorj5DQonO3Ryhxz
y2lKWQPABydPUUl0kQS6S6vaYqlB1gSVlqmvMHvVoWt22Rc2r5+VWeaGi2olaWcdsarPfwpxYAih
B/6/YyUGpf6L1MQRKq770fN6aanMlaf1aihnBeZjMa/a7CknuXZTzTae8m7BHfGivnXJGA0uq4Pd
5FNVh10i+YImFK5Y5n6Jp4CHmZGDCeYl0B3EnJrqZr6imsBbIgNTQenx0aJmRjGJCJoVgLEfo8Zw
QyvyAbhTbSII0Z+56T/W2JgMOMbUJDVSFPl+hj4tHeI0vPkWKZKfepGrcnpMmyVB+X11p0rXaj+X
jljQ5UKOWYmQ4TITUIGLGDsYQSei4B1czVA2tcTejdIhQFVoBquz5iYJ/zLaDJurH8IcGCsagFGp
IglU6Ht6wy9uYtiSHYM6Ni3vrOAz1AebnxYPSMuSDPWcNVpTikadaIdtqO6HGgKNP80OgsApLync
vPFWdpgMIoYKRS8buGin+Fk3C1fCeBta8peP/mZRUtYgkA5L0Odj+TBVUleTZuLsU969teIM/wrY
frtqAAwBritR6SzmUGSpOfUTskGQ7j3ML6C/zUFGGwXJPnkqbrr7LsDrlZcWbbrIyigTaKJB7hsB
8D1fSRS8WHMLpNjg2eGE0M3IvbLCRJhJ6oZQpMUZfYm/ClClTIUge85DJbVVQXxKVZ2HM912j/fN
ZFJryBxMYw1OOZ9gSspW4quygaKDOTxwHGQzdq5Wxt7bxmJYIu3hgdK3d5Jdfx3uIeUApRRoX6IC
gJrklZEG+usnoLTUIc7i9so2cwRMoax7oYDDCDuaQyu7MpAqj1pt9+QQhg6PTo23WCZslxEpQwhK
QnUgAgVf3k3PnYgJoL7D5DGKcrMLDU/CcR3Oh2RhKiFpxUrRUTPCFf8IAuVDN5oHY+TNjJ8L6dKn
0Ptmsm2OJR/jZSY4CKPTexaGWJODAdHR/YKyMkF7VC+9iUuvxlscE6DHQg3BsokviHnFX8ZbctU/
l89gWAuqb0ni0qEfgFR2HJelf/SC25wGTlbXU6JY1gAREsmvRcooHNpCkdpJikmurHB6yJdl8VWN
Z1LrtsPkVt3LZfubF4SO+VhohG6QUpIlNrSKDq5Bu7m3l0p3wlRq7bGudjq0ay8b29zglTFmgwFs
NeYCLJhIGVtXgaRQbN0squ5etrJ9TazMMKE7g9C0YEogGDoTJuM2krZXBECwJYIPzTzVwVdfr8iJ
RvIRK2qgUbrMsW0MiZuL3y+vaNOKKUML1ALDLWBEH+8ikClOJNUynHSAFLXnXPC7jHcpbO+aqeF/
lkTZNhkjUTenut6ndPTg4+X6Cb6dzYT63RbbqOhA2j9LORb0321tv+VWtpjHeJTpekcUeEPxg2q8
S09m7PdQJqDDW3oWpC4V75AhvYpJzQEiU95n+mPbAW31KxjXF4t4UEMdv0LYmUG2W3aGB3kYcHvS
Hgi9jThxZdtl/vmaOnMGht40DbOlO2w8lqI3pG9j6F/2yu0HpyUb6EbrtNfD2CBRqiXmAp6r3/xo
K311xYkhts5FVZ3eBmfBcmWRyY/yoZONVqLMWp0AquwlCLvFmWcrc2s9Vuw4SUDV3Rsgvqk1N21F
m7PizV1d2af/vjruqCaVFqFCmlSGoYFicBAdKDFV+QRyKrfBTJz4qvB0ArZfMCurTPa0dGqnCyna
evGx2GdXyWFd++DS3G+ezZU1JoeqICPcRRDB9fMex0T36kR1teUoD19S6X7qeltLd4mSB+YDZ3Op
u1z6uEwCleajhOwQLvvbnSQZdaXQVa4XQLFF+ROSiFwHZkJeLZBKXTYd+GSR78D0D7JLhNAESJMt
SGeekSM2oZWJmoq3vTEEnfWzwUxZRAZwNHe2TqN7sUs7Hhvd1g2/tsl4T50IXZ9Quj365hz2gorE
NPgBYmhjRznF6FgZGTwe1nfTqqQjiYPotKqzxahlCI2/n0/N/FaXSuFM8XSPvO4YczFaW6dSRV6m
gqkRD0OWxnDJZ5ArhbHkz4r4ZlrxQ5Mil8n6uOOc/63n2coQy1xoylBpyCOUBcvQi7pnWeBJNW8e
9bUF5rKSMTdljBks0ADTQWQCkkjhjp4ANQSdEE+4cvPSB1oD3No61QVmcRtSModlbSGg/Xea/s3R
aQ3pC8RHqUwz6xL4r3FaTKkOLIWm2pVGnlUjBnaijZYbLddeQQI0HLRF+2Zo5DbVjBd5jA5ykz0W
uXYQsmk34ajZ5Vw/9F3rj1AzuCuL+ocg6pYtV6nfZgNx+jCWOV99M0yAA1RFJRhgWwhpf4z64gBQ
HoBl+Ci03p2DNqgM5H3nGYL3OQTDZrawssjWyMpQ7NE473SoEkY37TcdVDrdleEl++HXeCRe5Au8
LulW1F9bZBzPVPPeTI0KGlV0zHWlDvGZKXru+uSPO5pjir4fyk7CKALYzo8ogrk5JEUxxX6knIPo
IPwB+nC9PCZVwWy3UMAe0i/lZwkKkLjzC+X18gW29R5f22CSkyXupxQ1VvCa1ihsTrNTWNDwBCGn
skDlV+KsaPPors0xuYgZjXJHEHh9Rd83Rzrlabp5D3mYec8fDtwKsYauQ8JMBoQeA1ofPxj+G0Ls
NIKnMR7dLKPiyHmwSINzeQu3AuzaDJMCjGNnZJgPxklTUfsGrncMYtA7cA702S2MhBVwa6qDDA10
iW13SmrYtYk1pgEFiVLdZQUYSn6P82wxjBkmbFhiHCPDgBmR6D9bIXsE2S7n2HJMsHGiCZtEzBol
DSQIO2W9ZpfF/vIX4ezVyQtXGa9FcimqOzkFOiMDvQ4S7dCyzaRym3axi0x25KXwrP7rZavnzn3a
O1PHbaGAZ5xVq271bklqpUuDGUysAqrkqavvT9x6XEzh9h6+m2Lyo6oupy4aYEovu7ssSq6iqny6
vJxTuepD3keXY8mSZMrA7J4xP4hLVyn5gMqj+RUxYfAnt3lqIT7ooG4XCC/6neX1/ogKj53hLWqL
Nh9+el7QZn4D3YfVl5xbKA3LiwR3PEQ7/SChVxy6E8a+njooZmV+/Bw+KF8uL/wsJDI2mRjVZ0XR
TNacBmU6eSiN2IkGglD9h6YeNEELLhs7v1UgjyNKeI+iurmRYETZGBJR0dPgd3flJPOkXJmuag8e
gbd61n7gYS7PAiO1KdNsBj0CUK4yK8ylWFDBIpAFbZa5SxMf1BjT/ePkcdZGb0TGgz7YYbwUym2F
OefwoPGwlDYVxc6cytMaWwQvceFwX4Eb5/6DPSbga3G6yKNhJUH2qz/0gNFlXqnazW0KEjfL6d+i
JyBM3fh+uhbueMNT5+hRZlOZayDpYlKJy5AGKGfLQe+lXyLL6cAoSF12cIoabIakBI3cn5TxGdt0
Y1bHpAlj8D5NVRY0b71Hr4eqDkLU9YAWiw/mA1TRxIfL33YjAK23mn1VVI2ZIhda0oBAYjAyf+j9
z8sGON9SY3K7EPjSQRdw8ofmTRtQdBJ+mESxa0iMy1NklwMmxeTXyzbPXzIf91FjUjxAK1JxAbl8
oNmDa4Ir3Av3yz19yZT9Z0hiOAeRlSWC4lLbS5OQ4PAjgwXQuCj3UHB34mW/OCYOv7AnmjP+53kk
ZplMVNUaJWqyCMsE8bLTDYrTdrdGCq2Z+9YQnCZ7ubyt26tEN1cBEwUV3mC805i6DuzVuBchYTdk
T3pT2Tq5v2zkXGf5tKh3K8y3m8QW4heynATxMXtRG9t6i78IA+1VI01HJ022lfvRnV5A5vWJ0ZPt
8/BuncnV1XkhvYqRkKARmocxnn1cWnfKMF6Nmv5dmwVgfvrB0WUgxgyMskE4RimWo64nt4A28Ggy
tzIRnM73X8N84DnR40krkcVFIP+Ms9Fu9HSnNIVDZnBrlw9W/TJGNRBYgmNliXv5S2zcnx+MU3dY
BSPUVwmG6uj9mc+3GUGCJ+gA84fofQskSGaF99bl+RdzzZSCOuqVBP9S9JcWfdMo3LcjDxfOM8Lc
LVkkTHoJTsugiAbbnKGei+A3RCZn886rxYwbM9dIlOikNhfsnngAkR7o/Jvd7Ot+dsubAju1Pc9v
53cnYS4NGWXpcrDUJFBui6fpcXy2WqRXmMYdn2MoW0xO81LfNV+h4dVB0Yg88xTv6We5YJ+dn6pm
eWh6K0kDyMjYQl7b6FXZGfKtMgwue6TMM8VEIKUjUVbpMNV6EpBm0h3NZkHV9Isms+aXzBGe22N2
XCKARyUH3A9O9EhnjhK/3l3+Kf9yxfyz6+xIYTjkRoZGGL1ioPvotPbyPQqs00VNgv8MYfjoTGyz
Y5CSUR/pFlsGCLG1r+b8mmqcS/O8V8UYYYJNO4Z9XokNUoGjpTgIuZmXX+saYm5d2gL8qN7jde+i
/rMT/spu+/1nelXUyCVnYoJOYWpWZUBkx5/jzC1F1LlETu2CEwAsJspMUj5Zo6HCh2pATgpwpCqV
Z1gvHP84aygwu8nGmazD2JOGTzY6yY2M1xaI2p3iVYdOd7qTr1rOqnhXhcXEG3kZayOh9jDDeATl
WKDemnaDYcLE5TEn8E4hE3BUVVChG2skgTjvdOjJ19IIXiOQmuGC4uwiPdD/7g4gFv94B4HDk2Rx
j2Qg3Q/HEmPxA+R6Fye/I1zZvvNKK/1iCl78kOVUFJSaPtqCQHAN0UWCL2ZAOSfagcKN+DSLS7Od
6C7Xscd7a2y64rtFNvmurWJuijBDBaU1HVJ2Tq29aCLvlXiO1v64MDYF14qIRCOBx6M6vTSuCAkp
2dYxDEcnUSLiY/LVxjwghEGb4L/PFTDGmXQuysxGrHWNRpXkGzDIkJKW7AU9aN39kQMRjyid+QZ3
zZvPDgWjNRrwEVT64ePHHLuijxdLxNXuN3txsq0QklJQQhKgsRzfNDo4Devb6jr8HrdIz+fd8OWy
527GsZV95jjqJmnDudeToK9nH8ITz4kqcMCl9E+cnY2VCcZfo0U3jBpUxUHfPTcg9YxK1U3yNgUH
tPm85OI9sTReVKNf64JNFoKla7ow9imqHJ1r2BNoTDDflkGsfniZbvjng/MRWSAWoF19VmpzGhi3
GLbdNVe/5815wMftJwf0XSBHhhae8n+kfcdy3ErT7BMhAt5sYQdjaIaeGwRFSfDe4+n/bOp+h1AT
Z1pHd6MNI1TTje7qMlmZdPqWd3zSJiIJ+u1KBEuhPXwXVXdcnMolqMvGEUszfxdqq5bspPQwLcaK
JjaPy+oXUG8v14L9Lynw9jZoiGJmWuNtwhgUe0XuDA5vA9HArqtvVeUIdOifdVOPbVpxohoMsDpa
8wefcHUHcWdLvSaUn4kDyJnFmhHbdHkrk9TrK/BLGok1YnxQghyWRHisg9RGWMfCCm4enZUd6v5X
NWDeRtR+ltkbyF6IO+bRIf/PlwuxskPd84pTFC1vK7KFE5Hps8of0pMEVkEXOlKoN0iOnFsiZLIX
zbnsYZhfj7r/ZcCVglii+id7JL6InekQ3/IlDM/uR33stQyAhWY8yZte53PBNHoq4WIBqHZU/eeh
Q/j0WIiT03Dgmc6vEh3FwZ7FHcPYYXr8ppcHRNmLgfJ1fljG5zyczLhCVR41CH5gDghsOrjV8qjn
CjOtMiYXa0TaH+rq8X45//moz3YSsbJGVRumSW0GRYoSj9tVPsTjQTwheJpHdKw4wLIuH5iPufev
ZxVYSwns6uoX+o5pKZVJQwaBRgAZAOjutCcZpnaITD3Vh5A15tJ0IkXzUdOt3o0X6L1JqpmY839n
ISRhgfz5W6h95ooZmH0VLlcbg5+1FNyATcpBz827vOZ/2eFPO9QOQzCljuoWT4jsGc+9NxxAFe1w
Xgf39gc68pteB0gGIrMuKmi7/B51QGytVotSIuFq4yMIf63PGrY3cptD8bM5oNVnkSlOswR9+TQx
1rr5hnwa/5KHh0YtNmCE8KoiSMxqlBBnaSzc96b/XhmhMnA1E8N5jnMEAJVyTMsKemTBKStEhs47
ywx1PMZZFBK+CXE8utps+1dVAQ08U2R1M5EBHAoPoEQgFsT1rCpcCL2XDJ8RtaAJWpJ978yxCIWO
vH4oszyz/+YorqxRT4UYlxXfoTKN4gVK+6gIKYGlOCSkATtQbvL/mRGQXLGVPeowNlk5jkXYo5zW
o4UZPmr1tyFnsbVuO5VPK/R7wPGAJaZVgSph2KNAupxlGTWKokk9tYCEayGbkpJadVNZ5YgERzJ7
EeLuSpm4zRy7shzBvyjtCVIQVzy+st0iEyn66qFPl6cp687CXEFoWW4PszzeX/4i27dVA4JZwwDb
F54QbaobudbxQUi2R+iMyqPq8jtWqWj7Xn6aoUKeka+qVCGteEEHlobvzWRmMYJs564qjyEXSLDy
Xwg7pr4eoYqCLOuXFndmIx3/KP29JSgBZF74n9FoOFwCRj2BZIA25xfseap1RrqEeEu68bmAAkqk
Du7lryNtVVDWJqj7ko2yFA1GmCKFEwB7StzcMa4nGyG4Wx1INwcj49BQ4yz1KBzQA7XTexK1YijS
Kh7yb6KH+WqL84Xvl3/XltNY/yzqWgmyWshajZernHYFvHzxrKX7mGO91lunZmWGzrSUBKNmeptB
1A8jpe0ENjFmZMVYCZ1eiV2vp2URpd4UQFFDGNxu0cxa5U1BYRVyWKuh/HmccYUwTviW3QAiAUje
/gh6ViF8ezkqJuZwkQD8JG/KyptDtjqSuBq56TxKL2kh+oXQn/Ou8iKpeLh8Bja7/dCdR3AvqLwG
SC1lSxjb2WiQxhRH6Y60akltipRTYvDeW6DYOLEoV5TN5UloBklk+BB4jt9N9pwexUaNZsXEi04X
TQcdmvdV31r8hCA/F5RvlTQQNszoMJX8O99orxgFPw1CsS+j7EYr0IXUoXxQDS30CxR/bIszV4wH
PHUu4HdPnaxaQ1D6ql6HZtzPR2MK9lXSX8edkJvLAHViIYtMTi8fJzHCWelPUhnt5Cg+6LK2mMqw
fIsjJfNrJdlX2ujpWvbGT3NuA8Hw2M3SDq79OhTlK6AL/SjoD5kxfxfleq8Hitt3wHUZA2ZDE53f
lTPPuLWbRTBhtX3UCRSXYEj4XITDcoPX7L7xyZC6llhY2+hOjxivPpOMV2EB6DfL6mvD1FFRgm6A
wAcy0S7YB7NFOI8Dv9vLfu9NO81Sb5RT9YYBT3cWzfKGaJj8jYQtcdeYjYOGAK/LX4Z4pLrMknlG
bbN1svuiNCdbsBVgsQvAOBCAFCAbx6Q+FBItxkUh20rnHCvDdFA6hTG+5YyLkkKoyyvs0ElPBVDF
RIdvfGLRL226GbCZqoi98Th9CeiacRr7Eh5N79/E6UUGW8pfrefTAvUoLQYkSFVo16NUhJotgcLo
dhPiCMlu8MSmtttM8tFv/2dF1GszRaifYmyc1BeE5+hY+dAQKC31RT/OLnTWSSIR2qwizWY4sbJK
B3UlZATE2uCI1V9CU8IOzy/cW+mLdn7NbF5sn5J/Vknn+IpSCz24GwKQegBSigdeftEc0uaXUJot
OMZH3Ir71qsjv2b1UPABr4FQYULrrq1ri1PL2DQKaFxi4PGo9epojoZ2rXIqmDUC0b98gLbKJ2vb
lDfQqkQA2obgbUbDjarFXVKQXCt6EZqBANyG2p2gg/F+2ehWNrU2Sq7NasEhHEPSKDhE6SARIZbI
4uY+MoeKBVjYvH8KhiFkgxDH0dQl2igvY6RhZ5vBsAPdMbLFubyU7aO5MvHlAiZ8nKTIalpndtCk
hFK9XRy4kwi56mSfpOZf+ZSVQeoGxkIq50oUoGqSBG9lHN7oUmRfXtTlbYNI++/fRx5Gvi1TmAjm
3BTKd54tPbxpAmMWGCAQwQVPY1r1uW/wOiSpV8/mjOIPuJZMtOpz4Pimn7zdefEdq7u1HSStbJKI
ZnXsZiOcMOwfxV74c7SC2RTs1Jl4U5XMyZp+JmjSeyOo0BibuXnYwTcB2g1QFEkSldSPvFqlUgQ4
hDjLZh48ij0Q9+XC8CHb53BlhjqH4zjMyaArgHxFyfeYkzmzraXcNGJAY4r+u1RKmH6UoMCSIqaR
hWE2EfYsltYm71zKJIlhLZo6pChzpYaw4H0ngLfyHM62lrsK9J4Frz1WkqcAsHWuPNZeb5bXCLnH
/9tsmTq5SzkoNQ85d+Ro+r71ukOpOS0aihIQb21p8wxo9uYpXpmjYmBMcclFVPaxJwP/hHEoe0kY
TTXmiqjHIYlqgG2XIUYfPUaVZtlF6FP6i4NhNY/VSP/oQn6JjiA4gxzCQF2EJpbD4BCIS+Il9jSM
otRXLWRLIDToNICSyDetHbyT1qSYQ1iVcXzFzXdoZZm+m62ahQPfxmjkQQbpqn+YnsIH0VduQw9s
vY6MJnvrlqdhB+4oDBp1XnMKr4E/XW6SY/7Ul4xLu32dQNgENkSwNfG0xlWUaaEa8x2amfsO8yTC
LgB0qQfMD3RVf6I9t3mSVvbI31e+qVl6cYlkrJ8gieq9/CZh1Y2jmz1qQAEPugWmuOQWlgEo7X+W
SO7wyqQ4GmnKc3P8gRgSbAHiTKZsk0CY81ll2k342doY9X1bLVJySGCTSjRhIul2ozsTcD+Tv287
v1kti/K3Qq8rmDxqiCO0opv4UL/iAx71NxyjK1RTR3dxYgEV7+6xaM3kikDG0dv4m2In6DU1sAcI
yLZobGohFUlncACK1Px1xZ+n8UFIGFHU5nu2tkG5Bg4dCygN4bZKd+GZTPDXp8GcK1NG14S3E6f6
wSppbG7u2iQdLkp6H4CfI0a6IY52r5rIoG45q3weDqmVglb5mDwJ++pMYD7loZzNAlAHu3Evxydb
r8v6V1CXBWK9E0JlhHVjJkKAXs52as9hPLtgdDC2nNLaDnVDQAI0llPMx1411nY+nKTxp5ED8Jbt
B6SPErtsyjJI3ZK8KpqBj+B15r2610/Czbxv3yKLwH4MRw/txevt0eaP4oHZOGaZpq7NOERlUmT4
smT4dfKXw/xS7KqdbAroGoOV4TqwWgeoICaWcDOlXO8y+WUrP5RUNQTcsjBwg1NzlNz4EDuRLaMJ
bw6ghw2hZhqcWXWATZDq2igVoGhqMizdCH8EWtgm9MLW5Ez9Mb7NLaUBwlA1F2dCS9mMc6Kx6/AH
9nTFlstf/QS6FJEU2lCOC1xE2T0u0Yvaddbla7IZO6wtUOGJkMsYTgvhIIRr0uORdto5Oyx7Qv1s
2KypWdZyKG9USuiE90ocYB68tVIlt7mCMeBHTj8dnayXQzkfI+FkTAEgks7k1qza4VrJ78JUdmTt
x+WN2xpRM9aWKAczlmM68Tk2Tj0VfrhL991O9ENfuZp/xA+9m96TKxGhTzYemtFUbgzGSqWtt3n9
AyjPM9ShMIFNnYRDozP45VVLEku3uFZfFGd+lvbxTbELT8MhtsL70g9MqKLvVEfytbvlBZJm94Yv
ny9vCnEAl3af8k0jivFS1OkIF0qIxYaK4schuO001Z3r+LHSorvL9sgNvGSPckjNpCuA6aGRRyIG
SGB4ihftGo+VTrNeURqoKgMBJMUT+idkq1XAVtTxtjmMLgchZQQKQKhbPWtQZjPQXn9fyv3oSQWa
yQl3P/45W/qeh6aTbKUY6DIQ5nJvnZO8EXgQswe7Ccv9NCzRqb0KutBSSnCHtOuPpHun+oT9W3fR
lmD0zJm2KPejGqkkxwWeT+MOAneAj2lXGeL40c9d5vN1+XRKNM24JItxzEkSiZ8BKf2FbyYhu4T6
oEPAT1xlGZhLctP/LnuDWrYogNkczW2Ms9J9nlaYwednwDS/j3c1kCtkroKtk7npX1dmqPsXTFDW
iRp8uXzJ7Ll6/u/EWtQ6qAun6Xk2gaw99tBHvRl5wcqTzJZ5hmvbfpRW66CeewhjaksuBMS1/ZpN
S2zO+VWALzzJv+xEtgPWlTXqoi1FKqXBTF6ln+HbBIjxI3fd+JGFZsMJw7B2bwuOcRsfI8jSxSZ3
K0DtkcURvXk2P38D/dCnnDEWaYaN1fnKVsS7FJDqbpnddv4xJN8uL3gTO7o6jQZ16TS1bIuAtINH
q9YtQrif1I4KHgboPknWkqLIBb79Q3aqXtkhzbZfWy2VCgKmyFgGzN4Erj6ZpPUvOotPxE8Hknd5
ydWyJ7zx7L4E43LQAyliJGVBMcBunXe7whjtgqVssR0xrpZGxQSQdsmMesI1V0zVmx8RgdzJjwSq
Fp60Uw/53Kvi2wSMZbZLnFqwYuYU8mb4s/oBVEygDHh9BQFrTPzA4xAPoGV2QP8K4SpRbiz2CZQ1
WG1/1nWlx1PCMu4bSBwinZ4duLcTB3pi/br0Z7t0oz2zgMdaJOWEGinPedDhIS7XbHk2F0CfKx+1
TJC+6Pd1CAIus4J0hKkHNisS2IQOra8O5ZnUDsU8Scc9zRDzgYygxh43GLQOnQJa3Idmh9FnAmWt
9pzdHvhd5AVn8RUs2Kf6iXGLSSj7JfhZfWvKbaGdyEdjjW0g9dPie3sb4zvHRyLAmAroizKLQZd9
lEzHBUE4DlyAQAjpH3pA9niuQBBIlNZbT7djzAqjoVhUfwL63kw8/1kqwELYilX6F2glROoyIPjI
4Fp6xuScm59EjNj/qrgVqqkiOIHQH1s2eTtCWdmm3BVgRLlaKC06AlfTsfcCHzJrPgR40cVk9hQv
f1KZp7KXrG3yfBSxw5mf3YxnNPqcASFJCnuFEznGd8YRIr/934+QzFP+SmtyYQo7xAutI7mAUGT2
sFMjM4PAcOYYss2sDV32waCd+P1D1oLc5GqLEZMUGlcTZr6mw3wdo7UiWgUmIR0ixTo5ya6C/wdD
ixiZ3UPodokJgQCWHyG2Li2eCpbqTC8FmVRuhhAUI8NkZgEs6o11eZNZZihvVfZhjZw0BsRHQP6O
hYXPefp82cZXKZbf4jKZZuiZeKOa9QT1EeGuObZXiS/uB19BAxwBxTX/jIklD8AW1PvGHUsHlhE+
gTnv928qROrcVRwOLY+CFETerst9FJntFYmp4ZD8EeFTdis15nxPCNn01+qBKcjCOMgfpeWVg4CQ
RKerCw5y2I53nQKYT6A/lkl81ZRNYpZN903LBdR0Fz+sWjQKxPGnOsu1yfgMmyn5p6/48CWrn4Gx
d4y2Ew8ZQ/buLO2QkL42P2cQf1QnZjrDWjP5+8oYohjU7XV0lUlO0VfuABacE9EyKd0EI6+VzSS/
Y1mk3FPbACeuNnjnkyOZbsrcwEbS9Do5IDZhDhoyogr5Iylfra9rBQWC1/imhIUWYhmHyUyt5JHz
Gi87sRSat1N88OihYMBDkZFGx8l9GjazjrV96ITuwlfxZrlavMEhZZz5UAcWK+T/lwV+mqS8bzph
hqAn3p7QlI5XZNh2vMn90CISLczQkFzDr+7u0xrlensg4cQoIggShAtk6id2Qvi7zi4Ep3sKb0sy
hQPxMtSs5MoJhLchcRjXY/v8fP4EyuPmRSIlCcmC1dvAazFdPO0EYGJntFcqSz0zrG0/pp/WKMeb
hWGRAxCEynxplleSHaeAyZvhcQZ2xRJ3sa2Dy4nRit1+3z5tUuFhExVSlCU4RaVamlUN3FP8wljW
dvT7aYJyt1KqDCM4+wO3QS0qfAQ67544Gum1eOxd1ZTdxkMT4IZhdduz/WOVRlep/SJqWYLKnvA+
AYiB8jukCL3ssb2pUJs2L1vb7PSKYDITdVkhNOHUGpVZakCth2ltGXJJsgMmy3vZAoXaUXOJ0xks
QnsoeONoinfBNdFB4dBK4nlT/KjFzSHjB233Hz5/EJ2ec0agCXEBCJSMzm55mGKzPrdeYNd28ZZy
+7q3RDcn2jaM4GE7VV8ZpiLfSMv1WtA/doJHWKabJCZ875GmA3l5JNzbFaaR8e+JFR5ttrdXH4Fm
iwhT1HZGKGoQGKREODyt4Uk6d6b4HFqIfv9gAHrzaK8WS70vSVRUXFuR29OAxkr3khfDRRADJjvj
wcjsGm1u8dA/McPgzcO9sks54mwOmmKcYTc48aixCmboNAfj1Pr87q+a3KClJ8JBqAaKHwnm6lWr
g7gZG1Ki+6VHHXvcKUK4i1bo7vIl+pcz+2mJ8rZ8oUPKJgG+phsKq1ri3tKzKILTlyNXDpMTgCmd
yWWZNdWcVQMzZhaxfuDC8NlY0vslCGJzWhLWaOSmh1ytn/LKca33Ah9XcCRV/t7JwPYtvfZ0eemb
T93KBuWFJUFM26gB5GbSHlA9i4VXIbwJBFA4Z9Y4CKYyMwShtp9ylHYVURR0XacT1CYaw4LvcU3H
PelPEqICksxoXmknr6yIe3N5K2PkmV0doUDU5yTWQMEge8ORYEBAhXhkzwlvfqmVGeo2pp28iAOp
0438Yk46YBEsIrftI7oyQV28Cq1zVRrxRHe2CJLFws1/xD+Kb/3zYjVX8iG2Ux5DgSxnzloYFQkV
MxhSiwSODQrLv2hOPERCgGWaMTi7rALjOBkLv7vtyFdLpW5j08vRqCs4IcYdmA7ceKc9QTXCJfrO
qM7da7kz+und4P1B5LeZga5MU1dOEFIw1tWkK2cupMdbEKiAtXjhvfz+UchwVUakt+nIVxapC5i0
cqAoM3a472MrGPdaD+wmcKJKVDIeSNbaqEih0/NYFQxYAl0n8rzW5HPOkXRGQ4JhhU4vxaCY6mLA
AxHr+GDc92F+5TWWD2EcSzp5VMuhGKsE86PtPn5U95UbuVVpv6c+Qerk16Gdf7vsJlnX78OrrRxJ
pU1Sp+o4GETpd0D7TQKt/g2ZxZ/t6aFAsWD2WKk642h8RB0rmzLoIsOZx5WHio5VxvddnJtNBZmR
mBm0bT7rn6eQTiA5OcmKoENRZBzfGvWoS7etfOqMHR61czicRSCzzKq64lhM06zTQv6+WmIeNkEn
V1iiFFxP42Pa+sn4wvh0xMd/yeYUEEzrAkjWBZU69zEEg+elx4mUb2fQ05BUCghIO/d10LWxHpzt
Bf1jTKMQs0LdNyIX4pKp+c8oGW1DaJ1CYuE7t8//pxUq1AUbZR7lMtk2eH1uPLYVY9O22zOfm6ZR
D6dRD13UE9Y5+RQ+Fr5gZ3Zgy374pu4LF5DnDiDvTv31CiCo9rjv/39fjUaMJuBOSHnSPh3cBcLE
TgkiGhQ/MxAYkIons2LP+nBky1cn0Uj7NhAUtAiCB0Mw60feUY7tQ2CL36FYh8eOt/XDyDPh7P8S
Dn1+SuoG6H2etJA6JeuUeot3mrvIrRHH3xle7g4is7XPWif1uE5qpkAcqUTiUPe13WNWxTa06hVs
Qywnzbh3NK97zCVcr2k4Qn9Vs2Gti3pHGyjTyeIAwD7yYH+xOdEhE5vco44UWADoLBRMDKSzKosk
HrjgWzTKtzRlUgX6TC7ifKXzkhsMJYjyn6vlJW8ixvu9XXf7vJM65VviUoY0coUNHS3jWnLFB7JC
ENyZaOpkQJKjXckySQLXC+ujcbexEQzTNGWk69EK3tx1ZoA5gMjuzFx2hua9UN2O+e4xF0o7nxSh
iqzg7i/vZD5tuSc9b1ECjLB7VEFyiXv4dwVbFRTfsgCBMoWeK1FjaeGbBo6bZAqFXdyBwPwcvb2h
TLLHADzDu23u68oadVr5eJH7loS4JJxAvQZYfFg2q0dCZ8n5MSPL2y5QrOxR57QdM76DrCLJHhY3
ekGB4ITRczQ7JKDusof/LFJOeiyf5ui5kWBUMkVdsLwZQyr8MRCOqsaCQ226F1U1DCDCMaFCPxDc
lDYhRrQJMmOyF+DtMTINNj+DAO5tJvhq072srFHPQ9gl8dDlcC9IhN5GhzP729RRMLox41WKdvou
tQ17URjnZLthtDJLvQ5tO1TlQNA9EirRBGHWPyDwVMAz843AxEdkf6RVVTxkqqX54lnzo73yVwVN
TP1Bwhn5+he9JVkeywBzV2TYYHZalNVKSwYqC9ieA6vruTnHLWkQ4QXthCSotMMRuBmVF/ljNBW7
3Ftc7kq73KsxSCG8Td6yOB2q7n8wQr11nNaGKZ+Ta9rE9YRJSK2swCMZhXzTAWajPpPwhvVubLo4
sHkYsiZqGgpc1IWsJ06PMx686R1KtZjYjs8EklqBnOGqeJyP4TsbWLc5NLKySfNRkoLMGOfAMk1u
/0hKxbxf+sKJLXC8dVnWhqjwVO9SYG1V9E8qjAUOY2K28mNSvjF86FYQvLZCfbFZr4RAkVBo5nYa
nkOVpGTQ/PRyP9nJh+ZkgN+OYZK8sPRzuDZJ3PoqSOyHLJL6BCwDoCvyOj/eizca5uvTa9b52Iy/
15Yof6PVWgJiNHyr1uEtDgzTAOy8CIJ1P7+GoBGbrFhxirfaLbzgbQScJ7EZS2XtLuV5eiUSeHnS
yQHVgBsCodHsSeXH1BZhuUrvonkfPVw2umkTYZKO6iB4DASq+hKoQioUARn+VSqrLt90kJJftrAV
r0krC9S7G6bZlBUFLORFZIZ8Z6LL58yVZElGbSrVj8vWPn7wl/OyMkfd8nSe1SqrMZZ7qh15j8bs
Dkjh+L7G1AnhRS08UOvOmokmTPjtsmlxey+RORhEFA1Eqb8f1VHs66grQEsExhI3stJ9+RajNon+
cGYDImplpkJotNXnGpo7wEGJu/YQd1bJm8zUivVTqJSjyI0alQyc5Rzs3e3bJKlOxh/b9GnOY0vs
QExXH1FuWDjFzJvOmkHmakQp6+6Su/n1W3xuCHW4wNYsgdUFLwsPqN8zUXFA0WgXH6cIrVzQtnmK
zfgEm94CCOb/fQLqsCmx1nbtgsMme+nZeEdTqn8DeTMGD0QfsdfVAIUVt4T0h3wQTjiLrMd024ms
fgB1/JRxhBeG/4UTmey+NTEEVYGhRCVRxBPA8c7oZm/h4urPya55AK8XCy+8/cx9/gK6GShUg5GG
4M1DdjvYKRQzUH7RXwh3ZvwyHjGWzk7kt0pZ8CD/23UasTtWMYB3YLH1VKPdV9LNBOhoMrb2zLll
DmWJ6j1rbyJsRMzXjC++Hb2sbFNPkiCBuqtGIwDLza9IzSSFdNZr+aM7tOh+Et7HcnBTKL4wDEuM
K0YDdrU+FvuWkMGFjwSxUNh9avPA/I0EK8br6LAQnxO/JOfaHXfcLjpVD8VtCbgRZtFc8Rydigf+
IO9Em8zGsn4e8TUXrp5Bfv3q2ezmQVR6DiwxWXHdFK4wISJYIoZr36qWrr875fBitW1zrcIWaNX1
vHyT06c2mSxlerl8qzcrwWs7lDfLO3XgCxHfuIPC4HDEDLkZPxgWXqzFItDKwGpclsTgZpVobZRy
XmEsC6Ve4yaTLr9kg2HITH3IEQB+zpbzIn7p0uei/NaIqdQQbPOpV3DZi2REO0loXfBLXEV1M5jh
WB6lwnhmbCvDPRuUr6oENYyTGJ6iODZH4Nx3GN3BrLxgkVvDdhNfFUORon7uqE4jdFHqS6ZBxnFB
yz5F/eQmPsv78EpwwdPqdDtwpYo3I3Kc/g6gvFvDm4AJ/4OY/PKyv3RD0zpP9bnCaeL34NvOEZQP
KHMA/y4AtVABTcW6i5ulgPXCKR/VLmqsVDk2WjGbIwDCMAk4tgnpmz+rrDJ3mmzB6vanQK7I0gyD
nR2jgmMXPvKd+iB7BB2j1pDfI9Dd4Fq7xaBBBwUeDIuSlJa18ssOQqcRvDjRdRSGoAOVk8UJxdrL
ynJXJdF+0f6m/rHeY8oXgbsZQpOExaao78PkZzVfJ8C8X74xzH2lHFEkNSVfFwhopneoYHn63nDL
fROZ+Y9GN2Noh6cW1GvnY2mLrTVB32Dc9QXU/5hwucsvrs5Tzqlsl7yaCLpy3oPH3USl3iP49mzP
TtMZIY1Oo3djaeCEhv84TDKm/CLIYKE22KHiA0je4OQ3g1M4qd22QAa2hfmXLeL1t6UcVZ9r/NQP
OEbTOyRfzXov7MDYBai7su/vCQUDe2rk8vsJMobfb9DEGUuUVFXgRvFbqmdmKzlaf8s4TuTe/7vX
x+gLZURV29RosbMEbaN961NTc+cY4wMkTEzOra95i9P9RIdujznK8SlFIMEaj1EvxzE63WYNu05K
0wqpQtDqdqD2p3nmTE4qrsumOhSaYaKqeA+46wPfQzKk6yDRZUDtXNnzOWYuS3VnRLqjGOXrUtde
jNdKVOeDIoe2rmLYJUE7ZwyOXal6fDtZabMoZqUOfjHMTpBkO17qTk2cf4skwwIC1Bu51m96iAEi
Rk4Gov+teV1bu1o+ekmh2kpVHCId373or/tW9sU8Pch9AJQ+PJqkH1S5v+VrGeCgMLotM82W5sLm
BGnXdLkt99qtZuieGotgye48Xaq+gd3xZggl7/KnZYSlOt1IHoFlaiDCTPKA0RHuRzwwXu4Nlvie
Xc22vquuOqvwWCko0ywV9qmh2hqt8fHSIPg/d35rSuAskjH109q1L5rDD3Yjj3WCKNeLGf2lKkqs
tU/G2qyE6KRwOau1dTlC0j9WvnrSQlVsm4oED41tXPc12jG/hLSJHqh+rb+XR9HNrmT0RlhTVcS7
XLqllK+Vxi4ro/gjECQCkgOIX8gYN6v+xHgrPyA6qwVmyyIrrYgFBvHk6MgV5tyRhGcmX96/VEj+
l60hafvd66TQFpgF4s9lr8/tzk/34kvozJA2I0HJ4NS+ZBkVKvqsaIBxTj4emtUK6zorq3IGKds8
5m45elI32oxrx4jtaErXytCkSiT5f/i4uAOaWETfSDZBif3R5WGmvqyI4KObsFpTmohITAps5mh1
pam/IhH5Vj0vz6RxkLjaufbGM+E9iK1Js5McBFT1fe6yYCsfL8WFM/rxM1c/Q0riBhTAOKMKZoNR
m3Qn3Hmi6sS+DkxblI8x5NSQ0gl7zO9RpDTbB856n13dTW5ZV4IVONNw1Jgbh6xOsazBRSlHdsJ9
Zwq3HQaBUQ61+ydm3YzxIn/I5a32Ue+GvhV6GCQkVu0ZKrkI6bjUFOFXxicWWxnxHJe+GuVZeq5I
y5GDtTCAKm42QMM1tpoZcG0N9biAxSzP3E4qy1S1pJ0M4qhJCxTYtw+JE7NHQRRZlwZYKDNQ3b7y
mqgoAiTaBXpuJZO0mm+I9C+X8aZenqSaMdLwL97s0wJ1GkORCxREh+SIdP6gQ8ke/bLQ0W2hQnCq
gL68uU2va8EcdxKLiXg7SPy0TT18bQaeaHDyoy6RvTbqSeJPanbP8GisHaRSjiIeOxVxDEnlwnN2
U7jxPvB5n+THUE16ah6Yl277pf1cFXUqw5wTipz4UOWD17I181fuLN4Eu2HPu7/071BwASBoZqGv
/6V2+WmaOqBVjEaCnKG/RCoEsaWV6MLE+JZ44jMrRbJ+AyJwjwUgY20x9SAmRp7nMgnD+/qtWCZr
5llTlgwL9HzKNCtSI2u46Gk8Tmaji4+jzELUs2xQyUQuoKRRkTg+Qm+jEU5C9o1xFBnHXSXOc+Uc
53LWy4ZUlom6Q3ec94NN6Jqls3on7Vt/OVUe8zBuR0X/nAiVqmQk4BkNpRoxA7ebAEvO3HnY9S/8
SwB1PZRXa3f+pmgO1It6JkBz0zsbMhTooUAA3Dx1LLIyjFp9LAl9T+BF1hAhw9fO5YnQFXyMsb8X
AABwI7O0vPklPw3TFfwiD5Z6DkABGk2YMm5lMF4U0vfLH5NlgzottcC3ah0YmGDRIPgQ577CEs/Z
DJtXq6BOS7qkqthHgeHye3JKup3i/QmpzHaddmWHOiF1EedTFgAvNe/rN81dduPLBIVwxarv/qAU
sRlgrqyRfV3dgUFV86pT8W1kb3ZyJ3SCe95H0RK4fMwc2QvjM22fQU1RMRXC8yJNvx6pcSgtbYej
oIBGMwPaDeyIVT+7ZQTN2IiRZG16fuPTGuV+5UFCb7/E9IsCjVCrDmqkA5VxByaxBMNd+gFcSCDd
bQImB/z2rn4apq6aMlaVKtWYGVmuC198hLgO2qUgBYmAIiQvDXNwbdOtfK6UdshLIAqY9m8xfRns
ZYDZp10JlUfNlF/U74HbOQuGhhvdSR5Yk7ybPnRlmL53nRINEGTHB+W+qQkgRuVPZenty5d7+x1d
WaHuXpu3ddp0ODbCNcEwFTZ00E7yteaR7SR8YCxRUtayqEsY53U88wkMKgaED9o7pfwpqwz42dbp
BAmELGEEGjAemgpd6jgenX3wCBc17/WjtAtLtxeKg45yUKFKtpoZLmMft5a1NkldCPBBaONIhtT0
AVRPpHjeXMf74WBY0i2R6Fwe2fnV1tGUCRZL4xEvayJ1F8aoyKKkxV2oK+1KRcps1nGkmYo6HkTN
YIgcbzlpzK6DABoSvSJP72mnS0ktFw3phaSgqJP93JecaM8qoWzuI8hzNd1QJV7+wpXO8wBfioDR
VtI5S1+66RtyH5PxsTbPx8oI2diVa57TaCoGdLRAeUggrKBrS029BnYuP8UnAp4v/WWxoO/gIoRh
VuTJlaJzORkYGgWyILwGgrrfrSuQQBA5HqGrok93vdol5tQ3vBsZgW5XjQER0klF2yMdLTUQcF5L
N5TAWKcWPy5vw9YXVUUZLO2SAUyPTB1ZTS2qOUmhWacJwlWl14e4l6+SQrGhdCVZoyr/1PLGRSvu
9rLdr8mlKMuKDpEQBEs8PjLlczBBJg2xPgMs7Kv7EJjN0CRSHh9F+sEjXlxhPI4fXvq3PadMUl5n
6EOlGHtegMhFuBPM8jX3lCvZbp9jS7drb34orepbvJ+B2jaIDCSGk+Pb0uLOnGF3u+hpMscTfwr3
3GIuEIkExfpNe1d5cmDJOSTaAS8Vv2U/6h2a5waOjY5G/TWYXM/gBXakdx6HyHhhlSC+XBVqTVSA
wanL/5F2XbuV60r2iwRIVKJelXZ2bru7X4SOyjnr62fRfact05rNc8+8GDAMuESyWFWssFYBuqJS
8ePGD7tP8+Rb4cv1o/oQVDARFhQVTddgp+SnBFp10FIpqRW/ishjLpUPZhmNbpNT4g8gebZnEDEJ
bDf76g8ntRLJaaXSz20aRYrmpwVa2+R90E6i6/8hhuBWxdlNHcsaS6MCsdmF0TGYA16OgateGGds
Mjux/9/3r0OioYCwigBtykJ+4/2VL7NiqJNeU3x5Z+wqdM26oP85IZRufVZI/q+N6Ks4i/Epmxuc
ymWqz1mNtK7fjS9Vu1PVz3Ir0IyPnRacDE77FlWbi7HUFX8+0p3mjJeM2tn39FJ5KMvsppvsawYo
adHRfbCdnFRuI3USVe1oTQpMB4Efio+Wo7nmDmARODZRFvojGhEnjfMT1th2pRn2ih+o8q88Dd0p
US5LCmToBJg7o7H4eVDd18p0MrX8aSysc91kJzNr7tvIcCvAchS54US1vl/y9HemBKEo7GC+gr8t
mAv9e9LsAq882dAFkRWHOIXIML7TcfnVFqA/lRLVVYPwiD7O2i7y/mcRhk95Yj2pxBT1n3/wItwe
cfd1TAvKcBCRAwX0VnmM8ZMxN6igXoVlxdkUXhI6i2fsx73IAm7ZCgOjDERWAUAAxs33q5/yUquq
TIFVz89qjgdHRwUKt2Vj1xI4Xx0U0TCSHDdpKr5krXyZFNmX4ufrVnZLCHywJpswtgp5JWNcHWLd
Fn1bh3BO5hTaantWVd8kovu6tVcI3ihgSMDEhvGP93slyUGlDUlpAFGR0Twpeyu0i1N4WBwNAK7S
OXgQ4QJtStRVNOuo+hbBxsAmQ3qczpzvYhJiPFDUZfFxGB3KB4ijvyL4C9qPSPlUUL4/SH7Kk/yV
HDV0FL7OQYR4C/twV3iu/ROjvuUc18K5uzcSw4wLswZlBYYSvio/GJx75jLi+ABgdxftc/kUnVJ3
PGmiTLZoZ7k7F/VpmdUlzrLBwNDi5nuW+Zz2lte7gT3cVxfRUW5awvVaOZepKgvYuefU8Fk9YELJ
4aX+BFAwbzlWkaMc+0O160/Ll9pD4rKwRbm9zQsCQCtqMtDhDwQlBrorUKyDJi0aBkxS+smi4Y0q
i7zL9ra+iWF/X93DJcxyWHzcQ7wOnKAGhIqZ/wt7guTF35Vw/qtElUNFaxBWEliPY6T9ymkDevqG
CORsxthrQdzNaK0wm2QWHAJCz2kBB+hJjl4gPc4oDigAPRURYr1o97jrAHz/MAT6iuKXGXGM7sns
vlw3k+yTeV9nmpi7MMECpIFS8f3xgMJnMQF1iCAq+lwU1Csbj8Sg0WqE1a/NpawkcYoQTvPc16mO
8cnPAGR9YSztgcvYGqfnbI++aHGkIZLI6UU4WnhakxBhNd4nQegwNvow2LP0JBr/jkDEc4dY5Lq3
gqn1hnI6MmhtWtSqpfjW/g9uW+QaZ4bbNmCJIl+9rZGrTeX0Q+qKXM9wi30VCuk1h1eYToZ7qgP9
3W+OYoasTbOxksiZSavWlLyVNMM3lGOW3oZSZ4ehQClFB8cZRuCOogAWQSmJWdlUeVFU/7rWbwba
JoilTYzdWTJodt6rvVowBHFpYAHWiL5Xr97Vg0c7V/k6+4FdePL39iVFD6FovPFjupw515VgbvtI
CmiZMRsVeBnGAR170oPywLpuwahR2aKBjI8DcJw4bic1LaFVCnQ/uBjZiRHam7hwxE190eto88je
1sU3lyRKTLsMIYWvpXmwS5fukqtT5AmObVOKJWOGEDCMH3EYA6mTSBoicqwrh6ELR05hXthM+IR8
oOqY8R58UO51oexEPljIlUz2TSsHNgZ5vtAcdmvMQX5nRE5eP9HxSZfOclY5RSAqfInWyFstS6tL
2hPdp9ljqeOpsZQiP8a0+9qSOBtlyiQ0Ah3buBTdoYii56Wlhywq9k1R2HKl196Qq41Xps1DrQFz
fSR7SSOYOo70+77LD0U/H4I0/zKb1ig4YtHq+Ys5VXlhSHiLLhYm7ym6o0XF4G2buTpQ7gpqgPZd
aAcLre0QXZo2uNaZW9BsFtXSfXRUNZFT2DKaFOBfJgjtUUniE7BRPvZVtmBVRg8Y+8HwVclCI2fj
DymIg4oS+A1y/BDlqLGD8mLfjcsJvFEOXjWXTDN2bbmIDOCWVlNC8XgxzQ1MMrRHTqk0Mq12UsmT
yXE65/foVHTn2lV3smucQGten6ub8VZMovyxpxlmaS2dOdHVnSpjOcUrG555lo9s1lJ5Ar248ZVR
SSe+gemD3sXEFL2xds0x9UWR76YGrMVzQQ+oQ/WoHxbdzxDHIdSWgLNluAtQM5pjM9mz0IZsnr9m
qTo1CPM3nBnus7aTlgKpqhFNqEbpLOSY1UIGz63Qg+qoQrD0Ilw0d3c6PW0q4OUhs/IL7b6eso8k
pAtYY7r5699A8LJDXInj7lFXIkvWqwnxgUBZ2qFFzgVJLkoV6r5qjndqUhyyPkcyMApTd6i6XS6N
ld1YqnPdQG8f5+pDuN2NZbxXkygiuNDdoUr80skd8xOLyefOkW3rMIjQiEQieWCSojQ7FfBlCLFC
t/W6Q1fZjGMNzeMKesaDkzju2jKMq93mYQKCsm77RJp1X4seU/OwIFcm2MattNdaAncpe8BranIF
9WEEbuo5Po4Y9WZxq7iOzxwM74DWorgLqHV4CeQmTqzU9QdTGS/41cdcrC8lVGB7P44FMzUFwIlK
8bzBjDWnHVODVBOJsKzZGdw2dhisfApSuC/RaCP8cqwWHarmrvZjFxwBtLQZ3EJyQbFf3I+3aQfe
voXHI0i1xCDVBLtH5J2qTV6FEVUrSwR9BNvauRLDpaVKMslB02HJrI2SsY/X6mgbLgttcSH2M+1t
UUl/26SvZHLaI2N6P8BbldnU6aylroJ549gZiGvmqAVWj9Op2Gs/IjBmNs4Ye6VqywCgFz/6No3g
6js41RpS08qkocJ3nIsnjFy+Tn7/pnZgV/fJV5Er2byVpqoBGUClps7XIGRwJqsTCIn8PPo89D9r
XdTjuHVTLPxzQDkhH4txi/ee0pLrkcpBTnwZ4/tKN3iS/CUJPsOrC6zoVkCwFsRZ86JQ9MlE76Gv
0c+5FLl5UezT/qgW0qmOn9JJcC23xaH4hbcX4zhlN2UVAQyJVsoMWMLHe9lugSMa60+DgtRbRdy+
A8tD9SAwb1uKYclvErmgV47meSI1XiirbEAUHzKEfdPNPwj6tu76Wh53cn1tZqWRQl4aeDFwX+eL
XHy+vqZN5VBYQKmwciKf486CKujVsCR+vezL+Hcw0F3T5vaQivhSN9+R1koSuwer4zKoNiJdmZJX
36Cfl71yox6VizijsblrK0GcXpjlFJR5DEELcJoOU9Lv6SwKfjddAso74IdH7RCDsJx97NrSKkta
EF8yNSdfip80LG7SUNqREMWCJpP8Kcz3ZVXIwODqCycq2puyBXnjBKgsNdnnI7JWg7xP9Pkyl9rP
RDXcpKuPmYRgNVQfVRPt6sB53F0/7o99RXBlloJxQ5DeU0PlcR0phc/EaBjcx8XYJYPzmj9Ao1bb
O3i3uc3xH9jTTR0jGorHaBxRFZ6URZpCiYYjZBpfWcIiD536OBV2vpPvQLA6E5u4SWpL56R0hE0d
WxGJtZLNXdmpo4kxZ5DN6A0ZkEKEx4GORoHoKDLkmz5zLYu7rkFVmAByh+IhkzYhXxhlTruTvGx2
UgzkxBn8piizsJmFWsvkbO445xjYx3ilH3xKnhJQTQP2F57qS3A2bqfnvAY0Ad4iwuB1c1tVBQ9S
y1ItoM68v8w16TS9x7CTn5xllOpZu595o4IcUwwTvVlMslayuLCgLWF01Qnb2ri9p2IiFyRuaC6c
HiYn1BChy5jexaxTe1IwGSdSoE3d1XRWGqCWir6N9wulWRdHfVOZfiS3T/IS3iSYoZx1ZT/r/8oU
r0RxBpKUuoaTxp7Oym0uFU5bgY0q+TL3vX/dCIjWxBnIMVBbq28Ak5lqg93Jfk4ex+STEf63oMbM
1KzWw129Xh4My5Qa4itkOqdDaZM0uJukw/XFbFr7lRTu0ilW1pb90MO4oECrg+FE/0ks0YjtVoxm
aSzLC5v5EWBtUtWxlWTsWLjcmkNih8bX66vY9o4rCZySm4VkZYaMZRC5vV+q4JTCUUTAk0f7oqPL
8Y+u0p6tNPqKTRQl80Sr43R8UuowSGQcVN0CdxfJ7NCM3evr+4jJ96oMbzvIKXehpkkT6kznDN2P
IulCKSCVgiK0LVAAoFVjdLNuifHDPEcmORi02Tdjj+Z5C0QUZgvn2GAAzzxV+XwskVSP1MQL9fhi
hvOhX9pFEMuK9oS7I0M3Gn1fdNiTPr3rF7BI0tAT7MmmEdXR6WeiH+gjnB2tsiGLYdx8+Z6BI4KJ
4rbdjTs0PR2AsRTb5j1jriGy3Z+SQ4+8tMhjbS7y7QP4t2SSTU1KSyhdh9dWJkl2V2SC9tRtxdZZ
YRUj+B/hybDyyiwWVUf5ESwiQSE7qUZ/lrl02+kksYPUuGmiyZP1TD6pw5IKFG+jWqKriDpUTUdL
48fnVdt3sawupY6HbLCzMMbAsOnnH4zZuD2J+Mc31Py9NM7m5WGozkEOabVXHNqbyJFaJ/9Ufy0v
EpBZUmdwMJv7KX3UJbu8ZaNt1kFU0PtoEN9/AmcQUxKYWS3hE4rWI0AKofIdFZorkRAu7NDn0gKp
CYSwvoP8Id0bgNKU3ew2BZlg/xQOp+LrLOwr+vjiA1uPaukKVdGQg17d986478bZ6nMYkWL+DYZO
t6bdTibNGROfDk1TJwBd5vU7uhHTvRfJHai+NCEZF5n8p/pVW+d0p8XA2Fk8uQPGZeaQVNBpuRGj
v5fJnWBmKUMqU9gFNqESIfFBJTCT/RlZoifWh7uI6CM2zvPdznLnSfJlacaaIBGr7LP6JcrvwkBg
CdhXv0/YvV8Vl0TDm0PLS4qdNNCuYi36D4vcEsnaDU1/IEW4v35wm9LQE89kEsvksb1yjL4UZkV1
f5Zumvmmrz7lkp0TULwNv65L+ji/ih5ti6iwMXjeIhjmtLKKpthocm35T7PT/9KWqi4L/jv5lbYU
wT/jJhRIlje2dC2ZU85ANUJTTdQF/aQR6Mar+dnSktvaaYxUBfSk7iZmc1OVI+gnZ0OwwRsvj/fL
5rRUGtH6p2W9jJsxuQNgPeNfPfA2I1s9Fl7+GLrGw/KzEfUCvc7/c2qEUWQNRRA2YkH4JLasG5be
o6jgN35wqb81pW0WNjpdvfKS+aGn3kQDQG0WjB3NhV3f1aDXE880Ml299hFctNZNdRAqqQSngunW
b+jn/bkAWfgXHiaGXe1f+5Xtbqc8d+A+sjNHhBD4OsR+TT4XsdHA6miERn6/qPPCLlWARIWVt+hA
qWtUuwva06BaN0OoPUe5/KQ09WTHchkimKw9q03hfJrMBSDbLu6CgzKo3hJh8k2hLnjRQ0fXc4Qd
2pjauZEodhDGL12liDLMGzcUB0lllJkwV27wSfUkzCIJhJnmf6xcf3mKjyCZgIssAPXQgQIsOY4n
KurR27gzACrXCeZyYBs+UL/JpToOQ0qRHSLpTtZD1SlUDLaPqTcO6hFsqvfA4T4WoVVi4SgvCK4s
O5kPJ/cmnm+NNUM1HdGwauLhnH4DwzPeYDdssoWNq5W1l13S7wKJTBevSeSe6lYl6d3UKeZrJt9w
lH1+0b3MtnbavnCEDBQbLlo30AkI0hDgM4PiBF+zyvKht0JepLZVcarxvpJfMcZZPbZ3S90zWYIA
DHqWq9rTZwAiCZa6dS3Xwjkv1gVKLC1NA+hWzPsCzvEXxh9V/7t5ArXcvnaTxTkHn8cngO/fiSZZ
trTZQB5altGWjE5ebpfL0ByLSZ4MzASVdtqGL5L6uRytT2Z+nBrBY3GjUIKEBPoqVcPASCmYCt9v
MmaaYxWzEigvUbAWsunH4MgAai20w4E50WcKlQd4PyQPQNnwZVF/yVaEsv4AXoutVgeSD/K5/wmq
MzSYl7vmVO3VnQRQgzEQMjtv7u/bki1ufwHZliLakzF/3FS+kvjR+LOQGPpwZIPVSPD429SjlTDO
vFtqAy5wC8tj1eD0CMIBnw0+i55fW8El6j1o5iJIpIENiDfjrVx2QWKqfqqoXippntxX7YXUmWdW
6PnL5s9pM1DHKjvZLovuMnTSjvbVpaxrQS1la8XrL+Ge51LRWimVJZB0t6bdJShFt78rdAxj4q3N
AqeUnnL65fpt3Qg53y2eC5vCsVcXKdFVf4mGuyVebmVVu1iNJYqmWRDE27/10rggqWsnWnYxNrn4
kR2+fo2c8Rd6gmzjNn1is7Ri4NaPr2o8d1enypnAZjHGuQJwMoYFwtFBaPqYG9Xzv9g8+voGQqMG
5gTfW4BRToZEzmLNH6rbULuh06ldHq6L2LzkSHqyd9arDE4n4CQZVUSo+can+pkeIwdN9J+U0KaP
JnAAinvpTpTN3lSJlUROJdCpHMVtDok6iMmKBJMqJQIX9BMLVrblhNcr41RiSNR46gzI6UBxqzkp
0DyNL8xoMpAgdOMJ2/RFC+NUQgurPrRCCNQuSGGDnMHq/RT4t50H5jVgWYMgfrQHUay8ZTPXy+Tc
YRt2VTNpmeZP3b0EmkjN3JPlxkxNJ0X3wvU93bxlq6PjXBLeHoUUT1hhBkjYuLuNShjm+ltFx8N1
Qde3EmN77zU/06axQPSt+bnZP0bm5Mp6/5WOeidY0Gsy4YPd+Lsija/wVehNGoYBVyx9JsC/wGPO
ib7rD6hZ7XPdzX/pnnqUgWLVYbbLnk+hT73qM6ZOy5MiWPLGlAcsyupTOH+URIZFQI2k4cWj+Pod
5vMxyd7a/acc2FadJ+3Cy+gz3RXXPzaN2Uo0Z2hqVR8wsoBdCJGc1ZPBjdVMELZtJc3eLY8zNNac
ZanVQQaZqqNe5i/50J6MuXN7c7TcatI9S5mOCRp+XPgMdGTEpTdqCLFGTChreXhZ2vZu7sDW3Nfx
vVHHN1Zt7FJ9/JUt1kNBRWAXIhVkf1/FuGVPR6q27DZHlyU+0KSza0nUTCHaeM5GRUZdzYreUN+K
8cJTnuVK9IBnWvNBwS0gklBdxbC5wYVUcqeRqZRKjJm9lkbVF8npAMSoOoktn6yn69d2610AfIK/
wjgVjkNCaE4qzacqElmBbI9R7JPEa5G6qwA1GjWikR6RRE5zk2qUaDpBohUcU5QX1OCsdvcjGe2u
a704E3oVtl/X9pNT47oujQJANvBeuJ/zN4bFMPrWsboXg40za3pNFKeBciMByLjG2rRdc8iPHeJu
Bh0s6sjfSp7r61PjlVAa28BSEg1x/ug1X1hlArgnNwGweXIqHCfbyqS9E8e5SbUJkjIbX8WRI0o6
spdhfK5FlQAtN3DPjACkLGxD34lnVsmmt2QDmKgUmEThO2HiKeubuWTe0sf0wZ78ChlVle4Rr3jU
PgFHEAxusZOfJw/dfUfyUj+Gt6VXuqPkjKAGuH5dNm//6mM4XTJ09HMNMQ4YxLDO0P3uRVyV2xr0
tlpOg6iWzUmvweZmB8BPg2FFByXPv33irBbCaVCbj13dlVgIRrbOf8BX0Sp/iG4Ytfw/6IcQnSKn
QkiLaVM/NggPcAm7Q/41BmBEczIv9LY8gKhhr/wE5sOdCD1n80kOaJS/2sPFWkovmTRc2DpdebYZ
zkzmDi+xNx3wIHer03IE45EbP87nEShk4p7FzfhrJZ+d98onLVKPiJbiPNXbLraN3+Y+vI/cAagz
YO8uAQlTRxgvlA75y3VF/Qifyl4HxAAtAFDWTI3vBMlGOnZ5lWoYaDSOiqucFEzE2aA8A3Cr+aC5
6aH6Np61n6NvHgew5rX78Hv5/fpHbD5V0J2BCiMaUkCBxJ26ZUlJmpY49catDjEIqJUKzE8MgUDa
6Qjrv5sHYT/b1hVdy+ROXC5oTLIexqo4G7ONZlFgxILm2wK1pOLoz7SzxUjum5HgWih3zOivpqE+
45i7zAnu5efxZr7o6LO20GKk4V02+hTdVPVjt9ji/vGtuGclnO9Yb6cQ4BwjdDxSo2+DOWs2EoD7
0qx8wXFuXeK1IC4ykbSx0KUIq6SXwZWfC7cuHR2zPHfDsQUuOJAlf7Bpz8wBZKAq6m3aaO2DRr8p
E+VCFWnQR1VDQQddnlqD/GG7C1z5Z3NiM61e4lMXzQgAKEXmAJTZLxMwE3W3OAc3okLu5gtk/SFc
BFNIC5kDBR6pcYPdfFP9ZHdKCm1JcXrNRqoPHEzyGawPF/oy3gJNFNP0BsAtXqyDqAFmy12sP4Xz
R7McEn2Q8SkJrpd6+uMuEnEL3VZ2fi2Hc0udpmVpHBU4eRo6ll4XzmBlL3oqP84gpx36yZFTMBub
1bwbzPGTQO+2jKiFwgAwYV6RlzjpEtJwtZlCwcejcSzvhzPDLg3c1k9upAsjjkF/CgrqnkDsVqS6
Fsv5yMYsQSGpQmwS28UBQY8PFCT0DTgs5mE4iPGd4lUOeiQByS8Qvm3F3pbMWc6aLm2ix7Bikf5b
Ky/j/CxY3PaJvgngzGROo1jPTNwmmvejR6NhsOO03M/9LLtKCboAtbqQPG7tdM4Tu2mMp+sfsO2g
VofKmcwQPANxYrwGlaxVEUd6H3vmiRjAkgr2bOazcaDJHihz7o6Nk9+yAST7+kdsRrarI+Y7bWhW
kxjdCZovwfvfqD6gSHHCwx6j8j75/AqTc4fJil2xA+yYQDbTWv6xsJbNWVPL6I2hmuCh/2S7UCjw
gfeNDChqQB2YkCIhlNq2tfh75jpnQYcwb6kmQaFZ/rwFs4mO54m4DLsZdK1XxhnIUIkXi7DgEkRp
58VNEWmRO5rYyot5Ul4YzE2FUqIBojjkeefzf98byhzF2zJ5oxiP8dhSHGquZmCmwHzMdEcqN2pv
BSfI9uvaCXJ2KQzSMjEorO/oSBTIvSwXpbmaZZcDhlK0vejdt5mRWa+Ms0hhixZRZGU0f7mNb+bj
OLvZwUTvVNq7cWpnjzkyBfLn6VvxzPhNmgfwod2K0JD/j6DubXs505TEsz6AqhhahFZ1068vGB+W
7/IzI3lqkOrKdmCBFOy0wBzqnLUiiVxZfQuNYm/48kHd00PldR4LqhpnxhygcLx+42wZUBQgn5Ac
QeTKrbKKYhKrI+wjkANAOZkfQTHoRN+ifepbriyqfm94uHfSuPX1qmYheoQtMC7mj+IO6Kyn/BMQ
hwIQ7Lmzy4qz9KbQbONBsLEbPu6dYM4KF402SU3Za2iMs26jAxhVXHWf+IClBT6OwwAFuh06ZE7i
csyWMq9F82HrYJV6YiUDi12Qeo9dxote7Yc9Rss8xcNzfrbZysvb8VSfyLE/yugMvL78DYP47hM4
ExzIINmr2AVGl6+jZMEtWmueUPn7SYM8tGervhsq5d7sQsO9LnjrEr2TzNRv9S4cZqp3EYF6FZat
3Y+/GZQs8BOdqXEab/CQzO2E7TGi1XJmuS3Mso9YIkwhi6/3SJcEL4H0ELa6LQdPgdzYU/Ht/7lO
zhYb1EzJoMAWR4fek73UG1ondoxbGGe/cPRDcRGFxFvJsXdby1llbSlijIxia7VLgdRG4aOf5GDc
Ml0SP/AFF5dyFlkBhm2xJBA2oCfalEFNEo4IIWKn6gXeZitgercuziJh1h8sQBK20qgxcdEEX6Uk
+oJ3SOovo9rYcZ8vdhLEP5HJ/TJO1s5Q0eRUjsFDBMTGoA/B31n7cl4drWq5y4p2NzfAetei4MmM
gcJXjZeqzXbXz38jxnn3zZxdQzk2mcoaCQB1qN3WmGCwFX0fypEIwGkr5jAIsUC0br0mPbhTJ0XX
0RiYbYht4v2QOpXfgol2z4aKKqQH3fCxc8Kn2ZXP8Q/yPUo90Zjshot69wGcJvRz2hBJx/Hoxq9a
adD9tb++l+x8uWjjnQDu/KOQDOPMfOBEdwE9J+ptZvglmrGEFQjRUrhTC9CsVnfs1MajdVsENhtG
y9HoOmsekr+AmLHuJP/64rZs0/r4OD+kzDOdWwP3CGgaly59mKPSj8tLOB5m8jvEKEJSiQB7BPup
chVLyaqUOJzg+hTJ3AU1Kr9jjqKvmXxBdOmO5fR4fYkbLfdoznlTUZXzNnImhUmvvtpCFn5Hfvra
g0pOwgaWreBlLYnzLhiUrkHa2DGvTpD8K9wgsbMTq6OXvnQnDCK2jCABFqZqWazFiu96QFN7Gkv0
VRzGiYKdgp4nhC13A0KI3l3Q7IVncujH369v6KaarsRyviWvyiWmOZISOUUrzHTTg/T5uoQt87Ve
GGdUhmmuKW1xYlJ7rMFMn3b7OhQ+QkXr4CxHXdNUmhVcN+O+O2iAnDv/yWZFD/nPzEMjqSUcn9t0
kuuVccakkRQ80ELEAoNfPFVIbCCncbSACVE5knD0QSiNMyhAsM6kpoC08QjUTj88TveTA0wswDFY
rih032pFNtZr42xJ0GG4zZRhKIHlB3YRxmq8R53oJvfoaOdOhX7H2ien0ldqPFkiL/RFMcj1CwF+
iffRHcj0qAoONlTOkSHTivhLDmxcFKPlhyKWaoFf2BjEhF35ew8+AKRP6YD5HgL9iTM7eipv4txm
ydnQM1FO9cuzDAox6S6/HZBUEL21N6OStXDO1IQYwtYzjJ360bmsgZnFcrGP6ku8Z0nRDmy8gQK6
tMB+pReqHe2s4S3R7/+V/1jtARfbTmqGvGMI/wFKGZCYNuBEYTitwhc4s9EfnLCKjlIMuphoauds
OAEGGl0UnGzn997ssV1WgTP1Xf++vNC7sgNiJFttDlDzBQ5zn+qX+d+0eeLA3z6C23NMGmbzoMws
Dw/QTUexi0fGppYhdZTsl0ssZPXYtlBvAvndzciSaA1WnavtfTbP6LvUtda9bmy3/SPCN0Whlozy
NndvST23HVjnUfukw7NkW8tU2aa6fB80xK8FJgvwJFu6U0wwnyYQvW3o/4rmY4HBpIWSUrxFgcr8
uTnIk5344S55BmyUzXoR9X8wwrzVZopjfBPK6RKIZjQtmmTqm7cz2t1ywDqFR4qAVfFmpCOFLJGb
j861QE5v8Lgt2lhdWE4jrR3W5d59L77rjWMyN+2RfT/4wj73zTBrtUpOdwCy0GNau2VJMkYewWb9
gwMoRqrXkf8FSXT5XByL1BX1vG8r7dv2sr+vntiZ1GvlYmC1kZnvNAPMIv2TQG3Yhn2wBhooGUxq
aCAU4bwoeFNGkgE305ce0bCIVoTUqd3oAcTJ/4CaelNHV8I4J9oAhKxeWFQ+aRGYih6T8RshD//P
FXF3sJuKOlEGnFZwYcXyqkA9a7B7V3HM52onmsu8viSV95NF22bdEGBJ1HrsesmfAwlRuGiu/iN3
L4GD/LtzKt8yiIsN7NYCt5tNRYJyurgdbkPgQ1W/GS5g6oL4TgO7tqhQuL06ywJBIyMy4DtXlnyu
666RcWAVpnVGFKIr4qQYTRKcGTv4j1r4JodT9LibSzlMcGbD5/B3+qxjdAZshsupOSm7vkJch9nW
53GwS1RmRWvctinam3C2CatbJsUgnxgk5hDRs/unuwLTdfBEDIlXO/UnSwBfsG02VxK5cFmrY3mh
TGnmo3xkVGHL3nxQL+UheY0sRByGQnncJa9DFZi1FCtsXGamMxesN+CbnhyWC2al5uvHyW7Yh9NE
5x8YRAAp+KG/FaxISaJK0BqGYanu/9DPi4s02zH5Sg7nDKhWdVFAIIfZ5d6wJ/T/eCmWNXmNjAla
0aN0MyZeyeP8gBQUDdC8EbSYen4J5OAY4YU9aUlkt1PhX9/Dj0y67MavhHFXQonVKTN62H75GO/1
F9aPa8Ktlhh/FMX6W70f72RxN6CpqnoKS4QtrDbBMFcY9FzrmN/ZPSgPABqy5e8mfoqJS9gyrukK
dxVMLWnaIIFqgsnB6Wt0q0eyfX0rN933aic57TebXk5atL35XdS7VOmdTrsQBeWBwXDV6XBdmGg9
nIsDlU1PLI3gamdHfWptSmbBcrbt1Wo9nIMj6WQFHYFmNO5n7ch89l2MNAx7jDaOJdSO7cfom7zX
oHdlHxuN5qMVvPqeydUc44j3EUPJ2cufXpNqh+GVTHeYEGWOp/RWdO22o+rVB3BR5hhE6MJPseCq
136HcnyuiYSJ0zDc64v+wMhZ0zQ7KSBd6Ybs9/Xz3LyHCI0sxtMBPyhzClpkmK7qWhyotpOfZbBG
YeVoF+1/kr2oY2LTTlODMhwCQEogG/XeE9E0C9RgAERp6w0uccbdAmrMGCPHCkrNqS8cHmH/j798
a3mcjam7VqZGZ7JWzeqQP1R+CR6s19INYTGF0NVuXY61PM7OLNaUD00IeW0Gyt6qdTJVVIbcErEy
m68+Y6WsGiKJIfrje4zfIarLvuRpdtq4ce40D8gfYMTProSvL5FY/uT6iA6kgYqGo0t3vemqfr9D
8nfXKq78Qz8G8T8YFt+sP64Xy52fOgPLRs4hldxXh/o+BaqTAZBXp/ykYSyWGQT2ilcPoZ/dL5Nd
3Fc7chI1FG/bB2QSVEBZ6TBt3PXUZ22mVgz7qt5qR+K1O+sm+h7cpffzJfaMQ+tOnv7cfGOJudBf
7kghyB6xG8hrMbJhf+VzYUBVSz3QflS4ZSMBgOdtY/Z2SGN7VFKR6WVLuSaKO2ZSm1bS91Dg0aE7
5YwoHIQNMAZ3/8AYbLotJKRNxSBog+VhmTV9TsBaqbEHPUNBaDFfXd+3u+VkuBPyM+OtfAr7fxDz
b8EvGCwT/h/BvL0neiSrKeNj076i4InsDPJgAJd30hIxMVokXIZNoj0I7Cw7pY9b+yaV06IktQJd
KXCK02dAIiEiZs3cDOI388Tvmu3QcbVGTmdg1BPdyiGNTagwFvPJRqRzTvZI596J4qttBX1bGqc1
VE7rZIaP8Vu12I9J7pIxOg+mZpeZoLn/FZn02i5yFqE1AxCQTfBWSYiyPKBDdiiF3edZ6hmYHldr
CcDl2k3RELte5ouixeiCHeg+Jt8N67koQzvtYSNm/SnvMc4qdY/1LJ/rGHOMFGRv5IfS57YS96jS
mq40Gc8hMexhKJ1yVI9GRz21GJ2uHkOEce0pMNtdQ8a91vX2aLUOSdA0PhFvBHq7PqALs4ZXA/tk
CV7YXiPnqXto6+VpBjZwMg3gWbTcOkt8VP1/gXFqr1a5KyfxIZF+ENrtw652ui7342W0wVVIgqfU
uqRTLLjzm4+ZlaZwPou0xKpzme3oQYdNT3dsIEaMRbjpQFZiuDCjL2cglUm4dGNt7lNlQjuJkFtA
dMW4QDhOFiBULCBfYUkEdq3R8duirZs1ehUXUT57a0Xg3ADKLFgFGFQOLvzKEy9AVy+SYkRwYaQu
enTcNNIFZ7P5cKHAlyUgBIP9V7kVDeVSjUkEe0x2f7iMAdWCJpQC1TvAGrnqbniufemL7oa3/6pG
s5bNRfo00fLUoHC+0lIZtizHs53KxlNK5K+a/D+kXdeO3Ma2/SICzEW+kmyy80TNaPRCSPKIOWd+
/V01OlZT1XSXr/xiGBhAu6u4U+2w1rBXp2BXSIlutXXQWOIoAPgdTAlll20NgGcWaVbYgSCcY3C/
hZHyvQ8VJ23U7eQr21oMPI57XYsmy1/LfA3SmJqh+FDjn0+80C68yOtO9L0c7cwaU2jTVj2rJ958
0mrlaiFYZRpJEjo7HVquVOmqFzSNUTNNXd8JvNGesOMaueG29rgVj1XluygGm5MAeLhsmhCqjsEg
UMuA1QAF8cKjaCFAFj0oiVO+894pnCtmSW4D8N+KGXA2XVHJ7LzamtrXsX/E9og1GBw/z71VJqR0
KhkLbYK76N2fe+a5vCExagSI0EBZtAG6p1pBa2V3vEcK72bp3xdm3c+iMmF3Gd8TKOm1+MXnZ1lr
fmr55GJcrtkmEklLBOf8mJx/1qTJSXQ1AI78i1TgKjoroOxZkDPTX7M40FSprU4KOfZUzL+Ks1U9
5E/ZSb6PXxMMhEqb3vNbKzGsVnVu2+TVTTKCmW/YBvWgmVMZg+79TsFqVQwzvC3hulTAiGA+VtMq
Uy5nEPH3gHZSWUpsi39hacxGsrPXnkOeGdCv81sKwshkvl6QzXovCGXkRR2WfrvYjuMfis4pofKE
MOFSGHQlTrCP7YXmvgXC1ChgXlni4duvSkFYwQ456EYVFl5ab4MICEczqMnBAh1rX5LStGTyzPlI
V+pOL2whhTkLUFAEANBAin+asXsvVxaerOihKZsW2NXc4YLrjQFGHhM0NXlOMzQLIyi8QtdCJDyS
A0xHyXfG8wgUSXWb3HX/wimv6juSAU0FOSg98O+GJuaS3k6mDz75FAQoYn5sw4C38b+u8QshjMaT
npiaHASxlx5rDO7LGyBiPIp3xXHGcq38mtrc2YXVzwecdoAzYSkNXd/fj9WbTUQqDTZGKTxoK7t6
p5CKoptvkjudV9+4WnqhH+8ijcVH8n0VsARV6Lv9PAOETwAR7qM8BnvgOlrdAAIRafJUTLdbgcjz
JldNGkY080KrddVvmhaGLcWYmR+xyjIW8n2ajJrVDBqg1aT0rsoUDprbmg2iHAaIdxTE9atmglwq
ZgmwhtibJzS68teGTFavPdy2wbUYoAHxD401WTOuShgN6IDqOuzgJwttp3dfzL6zo/B7a8bObUFr
NrAUxASbNCDgZWshaNLRShZGqysa+7aI69wA32kpg7GzqJ/J0BSoin5MpTvmN/ItBnpqjw656AxP
OqLZ08DdNVv9TosrZAxP6tVZKpM+9iTzbg7PgaZbmsCp9Ky6Lkr+C3Qy06T/+d3WkmwS6rSbEDJ3
vRM8Jo017ypbeo1O053+ZFgYOje26YPwNr/dvtSr3I7e6UUwWxOZJuSSyoQ7JaDhIRrElJA9vKu6
to1UzjFXr3IhjDG0MgaqIVbNY68vQJLZ989BWW7jdPJun+m6tP1xKHAnyHijqSZhAkGmBqI5x5AT
H/V9h2IzXb7RrfQRMHY7jqw15wHHD4kmZWtgwTVDzMuUcwT1GGzJDTKrwixbv6UMqz9foOlmeqWI
Rfx4d12fpMdUwSanmbphADmeURrwC7WhQK/z+4wKpeR0iZUcJAzVhQ7BgojohIf2JXgzPbqwxwe6
uS420R8AXD2JmJIOYEr6vRcZZkGmdI6mJoJB+h6aJ3czlosfJlcGPpP0xiOvWTeShTgmnzDGfjQE
GiJkb9gkW+lQHo19th0xyaZ4EsEyDqrCjhlb/+8XP3NORp9aMesTjJKgHaMBqdD4qo0cN02/FJta
Li+SKtniIjMlnDqTnkz1jP3PxrLgpfxd4VUvjc61ASITVUJU/11OWSptkAuwdvokyB6kA0X2Np76
F/qw8jfFVn7kmAdPIhMXFB1j90Ykxl71IzurKGBUGMSpN4E3/xh2wPJ2uDtwNApc3eXijEyU8M2p
kpuMxB7lepUA7mjcl9+w12LR93h6EnmgOddlZaodOhAdUGgAGDObJ2U+CkLAuYg98SGXrQwbcJlt
2kFk+dtg1wP1GkW1dx6e7eq9GiZ8G8b5DINlcsrMUs/SGvG2kL7U8UMzNRbny1FduLrHhQTG2kQ9
1TKDxj0M6gbbyiOPePVY+mf4Eo83u3k9J0vvcCGMsbDZyONuEHAcWsGj6CoBneBE9g7geRd4Yhjm
EPZ0SYi3GnI9JMtIZkxPUJNUU8oPk8CWPOUklhUrbS11AOq+RafvFKA7ZU8RSjpYJa+/a6HlA3kW
y+W8sLUaShaXwPjzUlIrJcto2NpJoYONrH1yih4ovC9lVQS/xQ6tcdvc1SeuaGqGNz42YYpZqTSZ
UxDhFkBnfZTtzusP33WreKbLzryuweqV6yK2gFHbFFFBZT52XkXhbKrQrOjH6CZozbo1+Gg+pTEa
0D9LZ3hcl5j/Vj+XP2bb3KNA4piOvrmt4Wu58fJnMF++V8YWiOcxVtCGx4YuaGGvsA3fk97nmRI9
EHu7S0nMh5XNJC9JiFQfe8GoT+duKm98xQK3HJ1EqfH/trLBOr1gi/qe54LXtGohnK1TYqo0BqoX
jumPndWj/RCL50DBJlyPbmJaWOP0fPteV+M0HDA+LFA2ARnNpAVR2qtqJ6LwVKROGX6Na30jgapz
IptR2nZF7rTpp3w6ZkCfwzijpVUv3fCSD59Inlk6dh85P2fNVS5/DuPIqrkVynFECPJPXWqNx+6h
FWhYACjJuPF7b/yCDV6O0FXdWlwBq+JZg2Z9luFxUr51U2ZrdeGWSYCWT8VJHVZfRcvjMcrlFwTw
7jW8xt/Nj3FLNmiARPa4958GJ98MWyDU6p8417oWZxdyWXwGecqVOgamqqc9UeauZI/FZI2yegoP
+Sb3iq0/8+yIc6sak76oipmP8lzQqt/oxG+NJc3OFNiZR0dJ0rP5XhZ2icaqxx2lXPOPy8PSvy8S
NC3qplosElpaAlcjaiHRhjbMyjNGpTc8b8xRWLaepEVR3OgGnLGgPZblq+m/cD7d+mmwOK8oOhHN
j3GdxWkiM9H9GjUAz0+d4KU/ZkBzNW1RcAWvcEqPZwxr2S0a77/E0fMuxDVCNeW9n9OsE8Tnd+1W
2gMb+sBNInjHYvxO3SOGaXocfWR+KoJYfBd42U53s7t/oRKrfnVxKsatZH1YAGUUyhgQp3eA0VJm
tg+cJawJNI5hmXu1sATNqjoMo2Kxhotftq4ll1tlXIzSgc7AF4rEk8o3UTpOM6cSfT20hcxo+dmY
+JggKZCUMKevOyBON04aOEGExKzdFkfMHKZ/iVwMP56mML7MHCqhHgVUUqW+3vfSo+zvxe4wqaNT
E80289wKucjlq/dI+eFNBU3dK3aMRAlMMqpI3+voay2+hQnH2nj/PuM6gjoRW7FDapuYT36Awrfw
yDHntdIpONZ+nYB58XTSmIlCKaP+bPRPflE7+uSlxXkuStsMRieK8pOm5Y5AOBpC7ekqrVnIZeya
oMOb1wMiQBKdkrCzu3Y/x7LzR6cDbSjKVCq5Ir3owsDszQ6n+/ttTAHzwYtlc/3HakQD89X/JLER
bYrlKEpaCXkLKrEOXUqMnfpQfO6c4YgaO3cXeP3+LvKYcJYnSWRUASL32AR24GtOonwr44iTiqx2
DvTFsRgFnDNwxhMpjD0llD0l7zb+LB9nohpW6aevsko2qO086ynmoyXTScf5WVIztwq7UzHXvXX7
c16DAVCvsvg1jLJm6SDWEf2czUTXke/Fh7K3JCCMFKeyteqN6WVehcQsf0x8iw5m8yp2vFtntNYo
dXATzmhrtBGmKJvHWS+sCURut8+5mqqgHID1ErzOQbf8e8zLxlIfyhFVCLAFH2Nsy5Xie66q953P
e6iv+5eLJMZNg2bRyLGV57tdnDh6B6SqjFfiWA11i8MwbhkPZFkPNLiwWi4ACqzaRY/tcVJYYmVY
qtDdTyl383r9M/061oceLZIGdCfReqIyNUv31Mmm+x2Vh0FII7cJ8IUUWwtsPrU456hshWyY9FQV
UDz2JF2w0xDMDkpiyV1m60m5bQF2M3K89zWI7odBXA7KmCcwpTK1DuFF9fk0bNAoxa6HdFbv/bfu
U7uLLKxDoYO6NZ7ecObMyd/TBx0b4RT6Z3NbZ9cfbpfv/PFwX9x5E8qB3E1wgPFxALui4mhbOknT
I6mPZGv8Qeu6ndXtZd7a7GrcXwhmbXI06jk3YZO0LqkAWrfd0A0eXmK9ntIs5FClWxxQDyUsoMca
7bmJ4UZS8sPcm0dzIj1exvO+UKLXchgObZPfw4o+q2NmjxkhTjulHEKa1dq5vvgpTPqY6oOuy7Ti
kkZW8CiinWs46jNlPR7uwg2PJkLh3TDjj3IzlP0yg14D287TffDwRcDkJMauTbOTibnuZAjuJQIG
qSbYYYJ9XxbGC6Cdt4VJUrQM012vRY5adw5JumOGNo5FGmJYSWHsey1wZtU/iEnxEJkY9lDy8dOE
UXhrFMjGyOpDDHQZoasfmxDoaCFGtWfzASU/4BpqmCKqTExsTJI9jbz9u1UvjMaETPkPKRvt799b
zaVa90mXeKHeb8K0Ld+SVCZWOmhfOrXhtQk+mmVXCZFmgKMXu9B0f/h3cYaSdUWgKLjkJMwsQJZ4
Y5LbUjkdSdm/ynX4rpB40wrVBiHIvW28PH/JhAEBzH1CkEKffH9yumpXyCC1i7//NyHMARudYDB/
7vEkmF+T5JBp4cbXeF3C6+HH3z0iu/EtgMMWT0a4If2Bgk/GT0B421Xoi4QuBSBDsSzAq7s5ACVr
w8sOrqFsGeFMUhYIiSAIyoRk2lOwGuopdOTyhLV2fRfZmqscinfqD4lXuPK35tCBhgzspHc8g+V8
ToWJCvFMMsXX4RHj+ChIj43yozc46ftHLLtSV1XSJCLT2gbbvpsEpdG7jyEqd4DRWsE3ykuIXAxt
xMJugbQ5OMNzcxz3WHT44P35o8rA4hcwTnDsZ6AW9Hh7dYAHVhTBsMR2OiV+3liFYDyOpXE0SgSj
UuaNm9D7uz47tp8UoDXIhK2xSMboN1KD9IJWzQQLyGdAwpy9YgcWHf7UJlWaW9KY+FZ10ZyKBRqI
1abcmW7sUKiT6L5AW+PPSlVoBv99MibGqehHhWkPT5+jAwWSx/CJbo4C6Yeuvv+LMcPVV9NCHvMN
Y92MBp12LSrsdlHOo2gfnForPIOfy+0OPFST1ea+vpDHRLJxKtVQQVH7Y/QvOlSfKLKy4banFNsb
t93depBW0dajA1CSxGaDYzOrCVbuMR1xh20KnKzeficepZguvYIDeMgVxpi8r4IiRQwwA6J+oeku
OYS59X20YRlUT3hnW3Uwi6Mx7zBf6KeimpB2tmFxBGeVDcjHjR6JnLC0+jpZiGE030iLqM4kHKrL
gIyAAF+qxeb2V+KdhFH4UUsBPy6L6F0pb/H4InWP4/h8W8T6G3pxDEbJfVRMpVhoMWphAqi/esyd
aC9kqLHPdnYv7M2XyOUq+rqLuigfo+iRLoAcRcMXajaSq9uxSx7nh34Tb6dtaqefOSdcN+OLNCZ/
0HvTzHuAfnrCNjjXlMNjBrNo49aZ0x3bM3/pfD0ZX9wpk0z0BgHCZ4Encvu5qWz9pTtlJwzwAuoS
WEkHNJn5pAfrfvjXIdnMgpitaBQ58v941++G9xCkdhhHtWsr/8LbQV19SF5OxyLKlXIchv2IqosA
zCdSfM+iU288zejdqqKltglnmnA991zIY7xH0IRmaQpwVR9FdrffDu7gBP+iV7/6klgIYhyHqFWk
KQi6eym29ORpH45fZiOyQ+FJTp+n+qiP7xzVXK1vLiQyPqQV+6rIJGQJWtFU1qzpm0wvwBpWAUZr
SL8mGSL41DillO3rUvA40qmZXcfui84w7qUrUX4uGkwxN5tgq3v6Jj/WgAiko8yDOz7gm24yN33n
pUY881AYl1O1qi+WHQwSD8TosbEAbvH+0edqLIC+2/y+/HrefXktsYMsQLZQUpn25TO83Bziks6L
AAKEQSthU27Et7kGZYa00bGMkVvz19rjrWCsevLLD2AZS7FRU6LMBC9b4EUZkr1kanbL7X6terqF
FMZSBmHyw6zHSylG4c9OIiyCRhvz7G/JZFfPdLH4j3zBQiJjMgImV+VJieDp2h4cdE187tT61NXS
y6gHOzzdQEDdJNyR8dUAshDL2I3fdnqrmiEalalNZ2qSk/g02s0x3GLWwOWCv/DEMYaiCaU29j7U
Jz3SJLdAEphadLSstPkb9zxVYawjMOa270v4hEh+C/W7QgEgd8yB9V2d7KJzjX+XD5gIPPlkkkw6
OYCBnKfWobxhAM6zhu8E42QjiKz+sKunaTKQ1jQCmjlGZF3NqhYmsPooTRwSvtb9N44/W/9MFwlM
oK/8sAvasEI74K7DFCUGuzZ0H+jniCjvNbJe7l+chwnydZUVZtfh5UPX8/rMjp/1U76jD64Me2uY
k0utQbbiFGsFmi0BuIdb+qKacOW/L79AZ2pAoIOOGnVGzG8L7Dvp8fQCnJHjaMSlXVbBw+3bXVfL
X5fLYhDOuSxHgYHSRWXEtgYmeLMMUW7a3ZbCOxL9xIsypqwPAGg34cHKGhAlYG8ozdLt8STS+sy9
LWo9811cH+O74pIEGVZP0OR7EQHP1YAyAgVpTOVhN7SObGQYsG5e7ss7IOO50AOOw2BE9UMqon1O
IkeIVBs0TlYT5s7tA66G98X5GK81FXmRGwq8VtlpVonaZuN/MzEepXdPzcSxvdWccCGLHnvx3TJt
7obcR/lMxFSAnP/Qq6OuPAF+whG0tzTgVdXXU4iFPMaZqGOeT4S+8WrMy5R/YapvKz3M+Gax1b/z
Ewie8jOeJUvBefYxiSRicrH8KhpeXX69/bXWH8mLIzH+BIRqWiwQuOQSDmuXu6Gj3ksYJsbc4L8Y
VeSciB2LFBIohakOEWopqjUMvSXMuVVqlXX7VBy9IPTZstCLOpTmQMwUtHmAtQhrs4r46zw8qMp9
jZYAyTnieJdIGP9hdD1A6EOUbOK0/mqSobUaIz374fQtbIzSrUtQswn9HaC17omUeqqSvc+VwMV7
omJueGYWFWjMBDD4kgxLL8d8p4CSbbqn2HSgn9n+i2WF1XfLpTgvM4Ye60U9gTr15zobreakd+3h
eaqAohjs6sOAfe3yAfi3hRM+cBtP64r0qzMgM5bvaxiCMmo0aVuX7iWCPVLYGm+0mu0jlw+/TL6t
BhZvwvUfHMBFLOMA9NIoE5LCeYc7SuSEsbU9BXbJdnSCInK4JSzql6+/6EUe4wHMCctErY7AVANx
UHKCQ7TpX8mmfDEA+PuUe7ytQZ48xhso0lQLQJRGP6/QrCyP7UJuOcbCURu2ZNAKnahFBD403lEW
oRbvakxhe/9VQ9h6ASBFtEbLYZOoMKkgR+ysctd5Ur7DrjuChRtgXvgLhYnm4T3wlIRtNRiCoPot
LcJrd8NLY+UuXagZbYxF0PELfphYL1VcLJEF38TSkK/IAb3SFHgCbYUxzpfSHDbV4NtyY9hB5SR1
anXg17ntZznqotC/L/ys3FeRrGid787NtjIEpwjzzW0JHDtXGCfTNXIudwPCkzyfasgp0dXn1Il5
h2BcSVuJU5XR5bZEQz0/+Vyqb7fPsN4XWnwfxmtUbWTE0oCKxxiAw1jcBOfZKd3xOdkDXFOz1Ls8
/FiLQN6+B4f7N2HHe0vyzsj4kV6XxU6okf/1oBhKX2JQWN4+I+c7sUPxtKjvBxKaJCkmSoAIb4Wx
bjUtb7P4H54/vxwiC9cxqLOu67QqFwP59Vgc/MTKXhTXeNFVC8D+YKJXP5OHNrWayf25+sBLpf8h
2F9+AhPs+6EF9Uo/0N0yuoWfYKjNBPol8VIUknmVDq405rkwpVM+Z+AgQxmyOgOzSHHmbfiN7nWE
4MHhDsFyvLPKWHTUhxjoSDAESwdHKG0eFgE3fO+8/h653CFj1lHbBskwd+gDld25ycrTaEyHLkKV
3Kw4CCjX2He0AX2xPpWx72QC+1SeQVaLseKisRqUGiJL3IdHGYCplSfY/hZDEx2mi2ur/1o+TEeA
Grq8Wtx6n23xOxgv0Ae91vSEmshxAnqwZIVOfphc2tXjTl6u1uUXshh71zWhjXw0oNCNbY84JBZY
qSzd5YNu8iyfSRkK3Y+6MgZIRFf+NQV30txZib77T96FHSQNzHQgXSxGHhA2P4uCuK3NcecPIa8+
xbk2dh+i9lPRHIQowV5RuSMHGrfp0hYdjuXmJxyXzBJUCrIGEKACNQb9dOpeAF5zMp6x44hl+D0o
ZFAWBzbaf7tFxpXkk1j1pQFXMjc7Mpm25D8VauTcFrK6ebgwN43xIL3R6kCPQzJCZx8E5DygxFFs
4EB4gmhrp+TZl2FldD9WeEscnuZztFFjHEsO+pXJbJB7FZg5To3IEvTBIXwy1fUX5i8HpjFORc/G
OpoFPH6aHxQuzy1QyMzsKbbMc7nBimNqATsK04WYGHd07t4OT3cYVzJr1ZwLGdJ0xSpeKNRusqdD
jRrGOHW3/MJPMXnXyviTvhlNUuvIkYr2saixNSA8NeThtuZwQo/GOBKNgESmCVDZlD3fo0mzhLl0
PjMgvZsbTyq2fNkXxNeLFv6q7pGeFBUob8FUPoTKqZEq0R6bxL19Ls7HYkuYYow5hClC/JHBdxTL
W4mHos7LEXQmI+mkCesKFPlEuQvvy/vmJAs71aKDXXh7j1ZPNv/tRIwjkdQhaCrFh7zyzQCbsCHw
Vlp5Txqd8SKD2NaYj4QXaepEsQaxwqcKVUfUgqeR4LFd1acwBwEXQLTdPlW82wdcv1FdlhRFErFv
ybJ8JVqZDEqCNDOUkDSYlniiQNYBIHrdacefo11V/YU45rSpJBSRMH6klOgOgtFncsG2zd0KX3+I
LOQw3lGqpAzlPnjH/rP44y7ZNqDzDve6YMn35abaoe4NjntnApGRaMlH8Kht+GMYq65k8RsYz9m1
PaBAU5hD2O2V4aUy7sKCtyyw/gRfCGEcpBCOQVgE9c8uSbQVDcDUzwBdsujit76N94SHM0Z/9pVb
0U1R1IAvLF2BWMaTUlfCKETeBMyh3igf4mLeg2JkZ07Sn2nnL1lsCaUGuYAxjkgdur3uaeBE1neS
R82doqLwOk7rTbvLydhCSpQk0yhKMEUzcdvAycHCHG1Qvq2/EXucUNcHC1QJZFyXlyKtW8XlmIxb
CzpR0WIfx/z5FjF2Pym8eSnD6pcDxbMqAZkLhJqMrgy+KWihAoXUxS9ThY5ZCsAerBhHBq9OvKr6
C0lMFJ2zQoyrJIak8ns0niqyS+o/SmEXMpgoKuYt8JGjib52AI77GejIHsUrVjb5aPHAM1eToF+y
CEtpA3QjIdAEvDIiTbW6Duy6IygT3HF8M43emsSn2155NZAuxDFV/UwAzJ5uIushvrGRqqeg6Jzb
Em5/ICIyGtfqememGmaMKuE11b80/ldd/npbxHpoWZyCCZ5zrTRSOuHSxNo19qDGdJTHYKfWDvW+
/L4+79KY0NKkYSEHPirIjdyfekonFhUJ58Osu4jFmZi4osv57OdtQC21l7F8ljpxgnlnzFqeB8AF
giIA3DEHXrGa97WYSKL3vSDnFGkkVEdLNH/I/ifwBnMeTev92sXZGPeQITD3w4DvVTsgzg4QnvV7
CdAt4FoAEM3o/WGEXEhk3ITcpIIR63C4VRJZfRHapHoUC8G+rYjrGywLMYynwDRUGPsq3Ksg+oMl
JuDzasi9IsfnsCaOoY2HOG6Q3JUDUImBSGyFdbBLi/lB9LXjPLdfqiyrbVkxzooCoKzBrI9YxnvV
p8FWQuEsqkNiYZnvoamC7ZwB9DhXiDuDdm3QtPs61T+nqXlSpPEuV6o7JSlOpg/QRSM5C1LvZr20
H+X62ZyDnHNwjkV8pJ6LorVfTZgJTlFMrlrzoQv6CUVf8nr7cjmq+VELWsgYggpc03QaPjO1jSEY
2zJs98Y4cGpb/6CcGiY7RUCliSxqUe3PqVlWBUAeXQUjrSgN6vvGndwarYbptQCOF7AX7//kbBeZ
jNk1MrZJikaLPFCqpORUja+mynEo69d3EcHYHNECPVfo7k0xCZWtlPFWN+NDHUcjx7rXdeEiiDE1
vKE7KR0RUiYxPU+NtNe6gLOYth4kLyIYMxsDcQLFNAJyXqZPRm28hONwmMbqAIrwQ6SIn4Ctx9Fw
zvWxXfYprk3V1wk6Gn7qjZm5l5rZkgbCubz19Uby62hsmz008h4Yvlg9bjMJ+Chl5WB+Bh7E/K4k
wlPaotATDp99IzyHOUpbsowOcSk8EDO/m4lyHsLJDlL5aQDapvcHOgqCdE1HicYEsvzvjSkzB/2A
IKE8M0yfpOpV1B71kYdCtN6LWAhhlAdMeCLq2MgWarwRs3Qr0plSihSY7fzPDVDzSrvYBbZoia/d
AdvuJ+35v52SUS1FxXsOzVrQpqnPNebOhk+txjH21eT4ckbWWZa9WfixjBejNhAnNxXLNDT0FDWr
M7hVLWXtCbWQxeR3BuagywHDehgMpl0yUL3mVr1tHNPrz6KVn3hwC+vecyGQSfeMDuAmYPTzgThv
3gGGZhPeJXbjEG/e0PoknyuZK5FewSIupPBrUi1VtFLjP0TA+Gkbu4+B3ydhiKj8knriK+Ftfq96
g8Up2QywyNoxKeCAZKE4SLrkKXXpIo12bivj+tkW3oC5TeLHpNVpQVt+aI/5PaVXoIt9/lN1xIAU
EIx4L9PVgy0EMpc5GBlBoRnOW2q9kbT2mAeWVP+4fSxOhCDM7WGiBkj9EioJcrSv+mch5kGHr7uR
xTHoMRc6EQ3SUCoBXoXCYXYpaSyoKXayl+9ocwqjbaZVOVNhNc+YiscSJW9cgXdAJpybcdAXRUXh
QDCgkJHdHHByIeprryoji/MxvrjJZJANi6jr+uZTYRxj8lmRWqsd30Lycvtb/cPb6hKQGI8MgMUx
jEoEPtWTf1A+AP2ZEhHBtB74A1C8c7HeF8uUFYlhV8J4rwif/OxoBg/q/DlRuYPnq174coUGM3Ir
duYA6HlcIeWvpE1nIN2BqSJ0CabPy9lSfhSo/KT2wGOCWTcxE5g0JgGuCjtZIpqxRpKwAK59C2TR
obcVeS8Nz5zPtq6CFymMjeVzrYamDOQnerxmtsceuJGU16lxgr/IBGccb1QeBsd6jZBcpDJ2V5aB
IpIQSSZd8BFHoEREYDgBwhSYq/BiTW1jcm4fdB2ocSGSsbU2yqLBp664drKzAfw8il7oDl7yRRws
4SUDAMjn9FG0PsB4zKMAd2Nx92BoGL22x8u5GXsEdmEUCJIZecOegjkXXgYQeh34Wq3XbW8f+AOZ
8JYsxiCboOwFXQDk1WBPIMQ29gXwhSVX3sQuUK+83CmPPXC5fZDw1JvMA9BKeEchQvNz4U7b8qxh
L9QAqG3rDQfKNF/aFCq0tZP71gYjDBein6eJjE3roFSUEgU6QanUhjP4FYGeE+wov2/l6gAd406T
rCY9F5VgB2dEpR6icobE1oH3n+H+YwebbRhkbP5qdnx8bY5FswM0pFeDCO8oPEcayTIywerkl8J8
vv3d113jLxW7IrjBHmxSGgYKnc0jMYkVZZ1lCo9h+zLOn2+LWl+yWlwgkwXERVb7I5iEoWLa914B
tYK4mUMLHHiYfTioqNPoLthipa/lGfz2f7ZiZchAdwLbAvgWmKS1UfumjgnEd2b5rlbpk5kJdiWW
b7ePSQ3lypAWYpjkqqqUJqkjALlhOc/tp/NUfpIMdVth2A+lBWsIus1tgeuxdCGRuVclGFVlJnDK
E4wOqA3Bg/wmvGeypWymLRBcOAdcH49ZyGOCQNnKQlxVmPSjQSD9K9v46GFiG/gvfgt41QYWohjP
X4skGhINl5mhoOB3OdVPp43+4tzgqjNZiGG8vZjlKhn6CrNUJ3EfbHOQWanRmZo2XfIQBqse7OiV
I5R3Nsa7x+DfDVU66de6hkeRKKmnHbffy81sCx5Qjj5JnCfieiAFc5cBWhPwq+mM0yzSvg20FlEN
Fmha0TbFEgHwnp86p7hHUdvjQXmsl5svAtn6Bhl9Zcw7vDT+lw7ZdenMwIDZUpyzqESDT/5GiQwf
b9/tx0T7tRH+Oihb7zBInc1thtdb7SRn4Ji4QPtNn7PHDBs85sbYzZ52pjqrbLQ9Jb8Mv1BuFz7+
57piXX4H4wxiCdhKY4ECcSSBG0C9DybeFa9rEdAqwVIDcjQWUdo3VXzVHM/+NhOtIEkss7gv8Qi5
faHrBSRI+FsMkx6EujlHZIbmtLhQmtdG+/ZVx/aoYLdW9Ezx6qR3YadxLHPdmV7EMgrbYm0oB4cL
OpqVuBmxhSXNx8n43que2pUWVkptzjnpB7lWnF8C2SDfRU0s52hmQmEpOEru9N/oLqfpgcxi+0dt
kculshFeSHphIgGEJUBnltS7IcdwY7m5fSSOgrARPpWSRB+NBnWhPt/NZb5LtPlOyjWOmH+IQpeb
Y6JQPxBhNChgCOUlCzKrwcrVuBddxQblFYDrnNvH4sqjprd4jHcBQlBAweMwH/qXCpcCjKIH0S0c
8cCHDFl91i2+FL3khbAAKP2+mKOSPhkgoCxBi94bbjfP94Iuc7CJ1l3G5R6ZWKRmRdTM9OWRlBh4
il8L7dPtm+MpBBN3hmiqg7mivhHKIAqtJYm+XXGLrtwPxLgM0g+SnyZ4CseojwDmPnwKTmCFpdBK
mKS9Cyrv9rnWg82lfMZSu41z2I1RnVINlFxD3Ko2LfImdjmhvyl4qGHjreiZuXtb7up9LsQyHywv
uqqZW+Tp1fApUeGVWsyigk7otpT1OauLmI/TL1QQEIEJiAUw8Uru6p32DbkK9rDVI3/ie/3DLSQx
B2qxYqG0sUQx+yXXBJ4Gdrc2E7retDnMK2qtZ5MLaYw6iuD4AcAFrm909cmipaDe0k7NUfkUOTyn
sWpbC1mMSgqGGaQ5SkEAlgBdkQ8U/FT/b9rw8QhafKZaQLyPZVQhO139Wred183SuY14YtYLFJej
fNQqF3LEJBKmoUESrnr+ZDV7/YR6j5s7yV5+IVvi2yYSHDxN7xtA8O/xIo8teZvzSaBWA+bidzCv
qriVanRLUdoNIyvdGShTCJv57D8RcJbwR/M5H/Bjg2Bx6rgrU+yvwOmjZb0pDWC457xG7WrKsTgQ
E8fMSG7MMCSYkq8t6Ts20R6GdzOzZk+asBo2b+ixCjDrUggEXsVn/XiUdNAAKB0I238PM5We6m0n
wxam5pimmjVIvO0fartX+Y15kUB/weICq7Er6i4KkA2A1s8hYyjZoZQdRL/6VsU9D2lrvWK+EMfE
zT4petWg48/Nxvf6OwNURKVFVaRyJIBJKTbdee3uAOhqj3fqYydaPJP/h6hwOTHjzRptyvxcwut4
dOUfabTJnREOrTj2L+F2cMavFEpR5pUs12PCRSjj1LpO6hS9xgZJnoiAKdCdsccotsLbnv4HV32R
wzi0ohDBn6cj+x8/h88UrsZwOnf8Qcly+HASPO1kkvG8NWpwp8IyJAFwd+Rr2n6/HeM4AtjiOcHG
uWzQ5DtIh7OcC54cDJ9ui+B8GJazbppnicyUj0Y37835EISPJOPhUfFkUJe5sLE4HzHV18FJNZvk
TJ58b/AAhUFbAKAkMZx/t1q6jt75f5xd2W7kOLL9IgGkKInSq7bc0+m17HoRXOUu7fuur79Hnrnt
NK2xZhoNdANdQEWSCgaDESfO+ThquhA72JC2U1TMk5e9HBy5nweQr8qjfRuS4FkzCnU0aakYdqgi
F/N19YmDscZUp9gZvcxAcSprkntIjCQn0Ay89TxCKZjrtQ14901ZGLVZEk5N6kEECqT+EAIZlcTu
+vzu+w/0H/IcA19apxzqoMJ5LZLA6/oE2UdYNLeVByrHWK4cHqO26/mnsONvQ6o6kRrspGl18GZ5
BA04hP+3LhzcAE+KyUsxc6Dew3LWmfyZONKPdJ9b80s33pXP1BqelN+Vk+/qS3qDDf21sgPL/vPx
G4RDLXez7mYMSNLsP4078/GD+MpGTcpseuh9ztjh1Xr67B5fL4YPo8LhHstwMPwck69zPV1D5gys
+TwLPbdYkp/tdm1gfvms/21PHBSrZa8sewmVIeAynASVPU9ZgfP8h+D4YUJITQwV6qXRrPWibEZg
FOZhGDtEy6J70tzxsPbZ/sNd92FOOPZTUeh9MCEjA51VZ/eaqeyVudx0Bi+9FYD+8TAgAJBjn5n+
s7FLnoOVB9By5vLxA4QIEBM5IdKM11doYZcpN+tq64e5aZADDzBKWawhLmef+MZnxAEyZH1poqoN
YL4DtXilWzV9qvhk+vWtbPzFEPSytQ7kcv7yscb57FzF1rEdVK6865smR57u6hd5OuprvdQ13xRC
EE2S2qD9vJEBMG2QQc752rdaW4cQZ4ArZlLEkempGCuXugPxUVKrn32DWt9Hk7W1CMGkaRvD8H2E
U0N6lfyXYbU0uDiqwgn0lBRooUIHVogcYF6Mg07DIHIJMNAEkqQwNr3C7EI3fIxAgaEf+UZFX7j8
4cPzbybV0nN7WittL/ni1a8Q4U9K33WZqgAcASqj43QEj190qf9EnQX6UFvbYZKebGtgvMKHmS9n
jTt7/lziSbi2LoQaVnaGnkK/fhNExPG0Ux5v/aRywRq+CYK1/OLLJ4Vqtq6B1R0a2ozIXHDPuvZ0
FuSG4gIxDm35Ztz5lSHdNEnvtrx5TuTOiosAxCDeGeLsrxLjB62EfKusFPclel7fO9jXMCv8HMGV
AynqyZBL0EVC4Q81Fxc3x8y7XO+0g++ui47Oe/lprwV7gkcbpFQ9iXPF9c/zNKe3Yxu+bwDeW5+o
+frKFmwJvh0TMAWnoae42im6lCpm0Tu8IuaR8HmKk5/8h+kMGje73bET37yPyq4WLb7CtT7/CDEt
Bng7Ctp5g+k9INmoSoPAB/flkW16yBz/N1R8XxtFgknBn9uyR+Guwx5XuUnd2hxP/n4GeZDQjLYy
dnr1mTbfjl++KodWASVg0odErxDYo3EEOB0Wm2djhKge3c6PRL/eESTMkr320v4SLuYFXpkTLusg
I93oldhTsgfj0w3CBtgTECFWGEu+xAXBjHAlpxqvNWD1FZdlmB9pQCbSD/tpyp2y0zd1y1ei4JfM
UTA3R46r2xFBiFeVr8NdB+XgF7KrYKZ7rNfUUr621wQ7wi0MzuymH3RfdVH04TeY+kTfeW6tKS8V
McuffFuewo0GzqWHuX/qu0NkKigPOTWULrb/M7hQ+DFCOPSjQQ1aD4sGdXPDfZdVuaXHk/t9mFsM
ulcOI0S5ZAjlbOjgMEbbH6oAao/xWqfma5NtXomOWVYo4eoMhc/Pn68O6tGQekQb+dYD4d9T8AZ8
FZikoKvXOP5Fh6yfZs7gGmlVmfZrmUSwLeyikekkyufz11vtH8gBF5foIlvl7YS+Sm0HocVmst81
2NHX95ZgVtzWOkozjQQqzM6RDVnyjQeK4WkXA+Kr2Z2juMG5Og+b5NZ3g02/7V6+/67L0fVq04Xr
RMf39GU9BIAIusuSmd+WAFp1ePu8CyIMaF39I4e9sihcKp4C1TqtxWc2jFOjbjkjZt6vFfq+om0+
76z4wJpqLfADFqmuP1MaU7ve+I/gv3Hnq8uYr+ejHJpzXtYe+GWNfm0xEH0sUaTnCCGjMw0xPqs2
Qti2hNyu8jRBCef7b/flwSMsUQjijRb6lSzPzkMx7WrMEzQ8UKwgK0tzCLq7gii3DS/XWhaLoeBq
cUJQl+Ip5SyAxzTTk9S4ktKvrGvNJ8WHleSToY1CLGzuZJEThTCUZM3Mo8wZHmdF8H92/V6tSQg9
sZdjmC2ARZDzbWZIZ/WugfIOf/kHg8rChxOCTT8T7hsc1pIjoHQQHp8FdNHC5e8aN7jvAaY8Syt3
8ZK3GApXZFklFLV1IdQYLAljzPRiU+nF9wMTMiimOgyWpzwFtDAVf41zbekQXBsUIoucQ3dTHWPV
LQJv74fFn7Qo0HZKpcn5/hysGRICSsppGns1DDEmb+ucgJy+m269jqz0Rr7WGPHdDJAzM4Jd5LqY
pA2e0WeNhi3EWMnkIqZAmkH1TTDSq9vQKW995z1JdEHEs89vONTLu1N679+vncCv1DXCDxFO/hAQ
mmoZHAinO7E6GejTBGMMmNMeMs1Ru+DINO2RNPWJFeyui7JTGWvnJpYumBANbdaGZ0kFI5leDI7e
pitp2OKTCGgcqmnMgJaZ+CRWqFI1Sp3Od0qB5nf6E2Jj5kzqVIDG4Z/d3VfmxLdvQQMInVKYiyu3
9Y5eeC5JbU2TZvqZBxmLx3bY51lq5YVhVlEMTQYwviEXS9eb/ouu+LFycZyyQiucKd7sIWj4YKy0
PuWPdOvZHQastG2wZ7nVb9eKKV97yLM7XFkV3MFvG6+RVETk3uIQKUGt+qTsOjDsIKPffn/WFmPz
tS0h+usRpuaqGIfN+znz+aAF+TOEMPAMa8gvzUm6rDo7WXgaXVsUsnr0d7y2m5B6Jrtml7jzy3P2
JVT1dt+vbeliuzY0f9yr50NWjH5JevhRM0UQm3jm/poi65oFIfAnyqiSugXJri9vegwqFzpduTvX
LAhRHryaeke6HK6QSgd03eymKVYqHms+LsT1RMnHVmbYpjT6Mc4ZundTZb++/xRfq8mCS4sxHSiC
cvLw0XvgpMu79K4Ff0h9Gzq6jeED6ZZZiSM35qPigp7LXiMznHdJfI1feYKILgjGfJKyOlER3bND
zoxjGaXmKBtWIet7RVLs71f7tenzebXvNcYrz6NJj05mCXsERH/z0x/z0ABmku1an2PxwXG9MiFU
SEUax1OFjzc/OPxtuK1fOTgG/8xsjXPp+tgC+mtmQPtlKCrJbnAIb/K1GLJUwjI0nTCdKYpsiA+9
GA+AOu5Lw/VO3qZw003hjO6MoSystRfW8lV5ZUs4cjpt+7wrGtVF0SF1qgAl2gywqNSqf4OlxQ53
4QPbhBftv2D2ZfNmfnEjY8bNUYKHrSjpQEc1bVmHzcYbxDthbhOAUW9jhEDBW8FlZp8ApwZwKr0t
7b0bajVWczJmnFHrGtBdgfq0DWrqvX+zxoey9NzFIL6K/cfksWIYcxi5djgeUG6ECBNNoB7TAPnn
qGQMAi+ek6jSDknOjcTLycyK7J5hpN3CeO2Jj01g5oNhmBrn6LDzbFo5CPPHEDYMP8uQ8S82l9QF
7yzSbFQNPpOQT6jrKfsp01wv8EFX97By4uYg9cWSPKvJodgAAkOh3hZUUzzSeFDdCCk4eCMCTFVV
vwwnOeS7CJ0qijEalN3u2KVYWePSyxSELR+mhUVqXekNvtIhXdGHXSdP+5SDcDApjd4M/Ko5VGpc
mLiJ7qqBbXtfD8xJU59j33iZUu+MxuiWRsZrUpNd3LZ2INW/hi5fE19fCPKffqRwzbcT50nQtqpb
9XTXac9GvImyeC0QLBwQWDF0HZOQDGoHQpRXUr/Q0hRWaodYxJknccOTgjlqDFUd2Mr1vhDUr42J
YPzUCJOsKmFMj+/T8JykPXgXW5NGsUPl+xX/Wghxn4wJ/tV4sicPDMai3axkWqMgOLrDO3oqWHmW
zGf1qyv/vYkip7+chzoYGnqYCg4FBdtLEDrfr+adOes7E4I3jJIfZeDtRiB7HY4N+ksQ8J1schqO
6Kuov4M3GbhFCZNx1ROaMKE5l+vKY4hnrFk+tDeNMzntzTqecSm4f9rleWuuwlhf8nzyIuzyGKAE
myE35BjOi615goVb0ZME3HpSmmTrOf+givXJtJAsqimpo3LEvTLKbEfD4DGTyC6qVvPtNa8V7q+6
9xo5696PSPg6s3FTtBi9F/Vc29RSjhEyobkgujbut3z+P5xKyCMDpdTDJIBTSdUtYpQVpdD+mtYY
zZdeE592UcgldQWqHqUHxwp23gbVz/sC3xDy6we+yZzspP1ay/GXUq1PFoWQQ1Uf4BpQNrpZftOo
ldkPhRmRH924I8O2B0Bbzyc35GtiAos320ekE5tYOurLNC9gVq7funE029EA8DwwJX0FP0/XLAmR
R5VpM/UEliBQ7BKnttAO2E2/DMzOznG1OHnOeFjrJy11zK63VRcutYqn1WBAjhORXNvPXfB04z10
7/hG7dBvlRUVX3n5/v7bP0W4V5KkYTO2sBft0tf+qXqpLSgXV0idp1vD8XdALkD4Vp3JMYDZbi36
TG90zOQWt4HTbDxn9ZW6cpXpQijSB93II3+cN4C6pQ+CFW+nQQHKLHepayirJct37sRvYrKo4eyp
GYlIhB3g9xRBod1ASfNFsdkP6U6dFY0P+st0CB8lq0dq7SOzHLfxc3DLLtGR7YKfNTHpWt1n8aMw
VNkwYcepIaqgd5OfS33DDTwupBu0TiuwwLsgyD0olxCE976HzUA/0/5vetWLt+CHbXFyKaqnrihi
3XCZd9MiRfW8tcf7YkhkGlc5CsXIT4VYpSReDv4fpIxlgc8b9yZL/kwKWblrl1PzKzNCgAL8LQ+q
gWDwoEq3eq1UVq0GzYWoErM9jZ6zIlDtuKkelVYpTa0L9yRuDv44/VG7BFp4U1WYU9Btv08B1n6W
WGQboNdaptmEuHnkz1AKv8Uw/Etsdfu5JTe9dpsgNle1upc/6t9bLpbTMoh+VbkKo+9talfyrEmx
2o2HqU3gP2Zs3hDbUbRSKV+qpwHN8mFWCGZ8aFAGAh2/WxeWsi/BmK3b6lycl/+J7h/ehUThoERD
bV5VxDVGA/WNxqMok7elJatvNd4733+7Rce9siAsx5PzDJV/LCcJkZPty/5e1zbfm1jq3X5ahZAh
TnKKi0fH4Rg3rcNc+jDedjYGJa0gcr0duZ+gAxGBKGF9xnYx8F6tTgi8RsunPE8ZLKNSJFsZChnv
TKI7Bk7gNZappQjHZYKRHI0q6pdxU3VqmjbJZOomIx7rOjdLUDwjiyAxYloI2E//8v3Gqnw+72Kc
vzYphJ0kjcNOGymgGjrBxG6keY4+8uyoDENwHxpV5iZlEpk8QZsRj0LH96PGKlrW20keURs8HqfJ
85xKSUtbGYtLIOnMnCQV51ane28ELXblIaL5A2Zk4rq5RcnAafJxX7eqM6XFNuhzu6exboJdC/Jx
DX+jCEWgqbWSoR7MkNHEzngKHmhaexZrOt1sAMiySm2gmzHqs1d0pdi+ZUBrKT3/q+oALe5a+kop
NNWqPr5JYs/V/NSmpPBvxxKMTz3PfUvu/bc6yu4MKQN81YgxhRIFFz2s90bL3N6rJyf36ie/hZwr
rYPUlHJykvP0JqxlJzFCsJwN5CHqdBAnes0t9XLIWxe/FRVs+9kUq2ZUoESvkGyfxf0t7jSX6WVj
pUmwiWK6z7vmQVUkbsnodGw9BGVXB5xwU4feYILa2C6lyC3j+rZG8d0q4BtWH6j7ko77sJIz/MXj
C/V4b1U5pK0bX9lqkrSLEqU1A0DbTK0OO1NjTWLlYfKXHECWsklTw4o9+hYMM/C7G4v9VOAy68OG
nGsIBpylUSt2/dh1e2jYxPdFCNSbLyWZJWWoHOV9JVmQ8t20Y+YMMYaui1pNd4ra/KWNWb/FOAbk
3tsytvIpKB3wvcc3EuWDq07lX/Kgt06dkNtgKPZy0TwYefbUcY6GSg7U9ThGN1RppyMDK6YU0m1b
Dxs/8GygT47dGJVmm3XMZPHYH6AnvuvGEDomIO3gcOGNXnn0eQABhRvqE7NjeeAgZNZBHDOR4ViP
hJ4iUFHuwlAdD4NEJR9g77re6aT1rBa3+z4s886hFRQZ+ipymiyO7CBqY1uTY+KUWUUvypCghGgM
dianmyBpD16h/hwy6Z7U8Van4xtAko+VTl2eGYeiwp+PzZ/WSB8U4u0DMpwrMp0SEpzr3N+A0vn3
kKiXVvOhBkHLtySGzqAX4LZFKRrgfLOMpkvAvUukpC64V6GJ5GfnMgJALEkLM+zZS82l0vRTY7A6
NKMyUgC2FhEwILUGt30jGhwMAOiW0fmjq6tz0yH2DipLJmfM6CUO+GDpXnHsI9ka5Pi+DGvJ5KqR
W0k0nOsidcIgdVPWbcoi30xpugUyaVMPrT3G9DZKtRcupzcDq6xc009akQZm29dv42D07jh6l5Rp
J4TP1PKy3ixruh31DLBtwn54fmIX+bCLymLby71bYSbXBOWdvxli7Y7mXuCOafRaSY2TM6idDHGh
bgZa78tIfaw0r4GURHmBhG5vaWoFvtaoKndFk7eO7HP9jkttgLMUo3Va4kSHhrapIp1aVc17Ux1D
dtLKzN8Al3KblHVwaJTIYiwDNCdulQnPteyJ0Wx2Yq8yUcZ7VQyvdYw8CO/TtoTckJGW2sZQjAKj
gZUxObGR5ZeA9cwEIp5vJPCQyka8SzvptfAm2VRDZYO/4l5P1MdMDV662P+J2XtqYhJ0X2u3vnHu
y5iahAwXpF8gFwyHQyCpIDjR9HulkNkhCJrc9iTpmfhN9xhLHphduroEH0FQmtmY/2ZVegf4cGkh
t9h1WUAsvWvORJ4QxKU75qeTSaIwdgjJOPBxfWDWTIXgQ6TIcLyeYAJDmcpN3QUymlNFbWVqzjZK
WTz7ddaYwC812zJjwPuWujuNxYGm3CJDcOuHw/OYKDdTxP4q5fJnryk74jHgk40QBzl6lcHQ1XEP
BJxhfU86Hphen/xFDICIqe//4T341tpev6c4/LguflRVcgZC4xnZqBskzU1pSIfUALtXlrPfg+rv
FZo1lpJgKn2Kd1qv7NBwTh2MHV0YMNS4qkZ5m/u1b8YUpHEQtH3zG8Qq7kEfhPLbSefotnisNMvY
cDFQ+qA3gGQxNQfRv9Lt4fFYZeBFZs3JMQ4MbnnQeNC4oeP/+BNq+63XXiZS1WYj5e0PLynGZ/B/
ShsMv+p3flZUR4qB9h9xJlcuR6pn8b4CJ4fag5Kn0bgpld0xy6etnJU/yqk3IYLpQDzYGdWaWdTg
kc3C4qcRlqXVyxh0zQLZIXn5y5P101R5mDn108iZKL010oqDpV3KHE0HjUrMZGbC/X1biiVLIhmC
kbJlvAXtfwheqyJ9YyV3Jh2YQT2jp2Js7hTsdU9zxcxoFJpeZTR21uauXmMgKfG9zORl7oQqZq7L
Ub8ESv+ildXd2JFDUxq7agpqu5Ba8MRroIoaMQII4nB3mkpUICp/C6Ey6E+q2ktagRSEj4NbePjy
iJHaTqW03delscdZPdRK/QO3Jp6ZYFNmmZbvGO0eAkW6G3W+Mab0IJGS3oRcPeoEKvIeIC35cEBD
9ajFg+0nklNPyYUZ3QawhdBMCw4sinFXQOG3TYytp5LKTMvGkUNvK8cM/PaoMoboZGM+sfBlyTI8
rbJSo9vlhB9jTjHAJmnPWdZU7uSpfyI93vmdDKh/cxv5YbIBE51uR2QcTL0M8BgOVaTwKQhYCtI7
nTT95GNxbBX/WETGS4+bAHE6vKlJgOaGJp+lDAlGUG2NYtgnIFUySxmyNQWgJVI4bGK5lx58yBTh
DZZd5ALJAHSLPJsV9B6TrHYbevfoPoR7L9Qqu62qF9mLbUXXAjuaDKv3iWm0FWoTJAYaTVHtQhlb
e9BCN686SCEO9LXL9cpMQv/WIAjswLw3LlGyiy6hPJXUwwvLhweiAPdVdr5V9+RNVdNXWFqh6l+q
KF1noMKLtGExU6QcGWhRb40msBTlqe3e6BqMZwk2wnUO5XOKVxBRRI7oIupavHkD+f21N83PrtSa
Xw5QhyntbEOjlaf20rvo2p5QWp1zLDls0ASbsuSmKjBHUxjcwX23hmxdesZeGxKKqUxjte9pHkWj
STIn7o5GZX//TFiqEmNom2LfqK6C2vZzIXzK06QJCIHEDDTBwW+KlRyI9luVMYhSreEOl/zB4JQp
6NOBa1HsnXFgicJywqtca3sHoy5TjOn3CPO9P75f1NL3ubYjvFsxCcmDMMBjyy/TPWm55WfBGyPl
Kj30UrMGJMiaSjQZJEIic0bDc0WSgKlyaX9f8T8swEOoYKaMfI1kmOYBZ3QXVHagHdGgXHHCpRK4
jkOKUEChbg3+ys+fzsu1CC3qSAbjPPRfiRIALM/2UgXZsyJ2dAb1ZTkjbhhJEAr3LE50TNfVyavR
dqeCSit1noU9B18Vfg968zrG8IVf00BkNC7QGnXzGI83Y9KtIASbCK/X+idLvZtrSyJA18dTog2b
SIMwcvqUvnr7zJXO6jn6UfzKILVb7uStBGj9j2qzNpWwVMv6ZFookWPADd7UD3CscDd3HhXLj4Bk
yq3Y8j3wOEubMLHWxZMW91bRZdlQVQIaPiEMVDEr26gYoG3o6RZVQeH+m4ZrVcqlmR1dmwsU8CaF
yWIUDfqk7HgyURf4PvrcO8yuHzObPM1sVagTblq3tz1zOFMnvAxPjVWBfIDuvj+5yx/36kcIodXT
QwnIxFxz8YwdbMyjPY1gHsjBn4lWN1CgM+9B+qId8GaNTpK7Yn2hJPRpC4SNLqH9IINISHsHDzVQ
r222HQZf6x0i/GlN/Gepo/TJmlCgadSsbA3W4shwtTh1RG7cWoFQrqzX5aYifrdvCnVbqb7VjsUP
2TBWes2LbqXqKEYpuKWJGI59GmdNTRAmMZBqZe0Fqq9QwFijhF2ofGEinVFVA2AH6aBwZvq8RNsK
dSjXnzDH2wUmuH6sceD7Yhg3DYmsortd+YwL1+Ynk0L8z7XRH7JpDsvabi7tjeeZgDVpzqE1lxM9
HVQka19zaTPRvIDrEobhQlFW1uN5regVNtObHhCxt6oPJeSkWanILqU6+rWZ+WdcNa4DCihNmMPM
uNE284gLKDL2IIaa6RZX8eZLYLpP1oTTmPRpr/BQ0zBBx3ynfJpH6FAwuFPvjLP3JoP/0DPzl3KX
27Ft2GiIfv8h1/ZUPI6AZ6caLnLo3/FpM3j0KeV4AGba2izm/BcJpdJP6xRO4uCHXcprFHgSgtHz
8IdXEJu2skXU3I6kYWVZS+5pMKbMrIPgVBXR4ABSA91VxrKLUlktBVYfreWNSxtnKIzLcEWiQN7v
s5cMoKKSIwUWkh5jKwzwPI6yqhKvLGTRP4DUp+AXQQ/CeG/uXnmjDBi3p2eozUkHiOo5/mH8qR6m
7XQA50NhBa/erJxWgueY79gbCn3xWnd88TwYQI3h4FEOEm8hukDHOe60FBKJIP1xZKvGXYXRo+2M
AhhXQZALH86AaK2hEUAPwbEhuImnDcM8tIuMKyntZMJsV/b6P3v8JwtCFqXLQ535lMruWPAXNW7s
kilHPuQrF918bgV/vzYjIpoIb5OwwGPABcLfKYwfkwJKZu/crVEXL2/YDOY3KHZN1LYPtBqVDE+V
Xbk6h8ZjEa01jufPKy4EGaeuAQxGMf4qOHo7yXNELpn7znD+GNiGhfbEDUCZJ+Xu+0+zhI8wGL47
AwWswTTxuiSV3GpD3jMMF0UPAJTbgRvfNlv1FvVHQC+LxxwDRmvZ7sJJNhRMNsqYu2D8i3SfkvYl
C9FydJPmuct3npRbzFjTi1o6RQgXVMMtrasyECWf40WIqkqfgw3536PomCG0i0OJdDbBlNsalPjr
krB3c9jDqcU78Es2W8q1Nxm67NbGD214iOtn5q+kkfMx+ewWswlUBBhXAaAVD2pchpPaDIQD5AHy
9U3xLkJebFbnJ+bm5Hd2hONK8iYbtVzjrnKbvs5iFuk7140MrpvICVexVe8w1m/sied2KvzQK2tD
djEi9QuaCacqKoptPVBUE1nj8BZ69jEqPl5XRdu+5Sggo+D7lmqoUTYSUvtxACygSym6V03hxvHc
2KocCRQVWwUFfVuXqksx4cuXFJ3yzOdWUCGqqsNJ04cHqUC1UU4m35ym+q2n0nmu7AYaSFr8UdIc
otSQpRj5sVO73uwzJARtM+2Uqn+tW3bJ6IjZUFhB8wmNibb7qxzTv3S9folI8LurvTPXNWhGVr4J
fmfZzAk581q2h6rNrGrQjqqCJ2zd4THbQ+/FTDWJniQwt0Ajt1oJxAsPETzoNTgQFHLBvf6ObLy+
2sDoJGuxYbjN7+al3weXGqwJkPkGR8MMUXINzIECHWQp2/XBpK9hE7ZBpaQaUI/TvtDZgc0OfUpd
BYauxoOeGacg/L0SzL5mPJ9NzD/hanmV5sc1JClm2o9/3ZvTNgPdM9sOOPejO9rJVjuMh9ULe+Hw
U64QDf8gahHx8Ee1pFMlUoBhBqKtuak8dAhSbS1LXlrdtRXhotaCiPZljtZ+ZXsbOTbb4X14VzM5
EPsztsvYRbczgd0a6nJteUJACDSeMb+E4W66cGOrcyDM/OR55eN9vfU+hTeRpTsCxKDgMuVIeubn
DaYD9gqkY0HIfdKd720t7CSRZajv4R4FxoTPf37lJ0nSBWqPZbkS3/aQjIWSjhux4sChn8ySfuU+
X9i+T9aE7wa1+TKPwl5zo/6e5cSKKt/xldV68VLYvl6U8JXUokT8iD2E7VP4VOwKFxxzTgvd0CMi
qytd1qaCFvJkJCjIG1D61JF4ifk46AHiEXc7Crh7/TY9Eyd2Zl609JaflRtQtmImKXBiYIQgImWt
IXKXoslcNOIGEnQVT4LPn7DiQcTqgngub/P9EPFtMuy+d5I1C0IwCXs0H6oMsVKG4itFb5e17cP3
JhZSFHj11Spm17lyxFrR9LJGvx1YpNRDpbq1dA6ON69E+7wq7/IOk8msNI64gn6pEd4ahtLfG0O+
xt21tNare0GsusZhihJVitjMk7zddynL0AGPPPv75a5YEfWvOe9q8CDJwHYBg1L7ujm2K0dtycJH
iKSisnGmhWofykCPBYbmjGVn9fHL/76GawtCUinHiVonE0J9ODayk0rKVvZVdSXUry1D/uwWEiub
yqsCSJ3W+Ya2ZW7GbHr4fiFfX0va1Z0FBOdnG+CEyZq8wkKK4iZo+60kPWnpGwWY53s7C/QwsyGU
6pG74r/iayagPRx3eofBVsfsIX8aMAFCShPDiy/VveSQHd2Toz/fYG70CACjmZybTfbXWoa+8NSZ
fwj+4eDKAnWosGLK9VFSRm/G43a2CrBkvYu3IOJxARPeG3/K1MqgmPuwPj2weMyvLc/f++qYc3TH
Y+rDsrSdA/Nw8LYt5hX+LVe14jwLE1Wf1ykElUppoPBjaP/CXmsobYWPPujBU7BGphZAEK5vddAT
gZihiVby8A/eXbCvEsRl3Ar0yzCZ2td0nGtEGI/BPrvhHryZVvSqopq3zvy/cJWDGFQHeQLHYw9O
9nlr6zaJExoCMaeisR7maKoXmjkGulMV5TYhuv29Ny8g+7G4K3vC0cxSbyItQiOcqHei0E5BVFE4
PEAFVrVSN/trjYxjIXtAgkJRoIFZqojsAXJDatTDAK7x6anugCKnO81YCWrLDvphRIQzA4AH3hKG
u47sMah/BpbMbt3worvE/C/mlOY9Eh5810sSMb5TBl4Av5cw8Mqtape5+UYGY1qDmfngsF7DXj73
V4sTPlmqpBkN2b8/WXwXFeasdDNtQuiD4UlrJnvlGLpr320xvl5ZFaJNj4cI0edFDvVJyjEuZLz2
/lFJypXjvnhXXNkRYssIuaKyLnzN5Qp0fMJZHGyFOnU5gl+ZEAIKBAwDVtRwwep3coxBP0vNYSvv
sh/g96oOkQ02mmPzZyZ1KN1k5rQw3qBidJv/WhuVXjkL71/6Ko72UlwVfQo3rWvmAJwEGK7bs8eV
Iz4nyt+5p/A60IcRsl0plhvsoh11Ic99wCn/xQ7DVrHnWdjiLkFeWylmgmbhivHls6EDRoANx3kX
9jqCzDmVU/SBg6O24W59MjBUoG4IehH/Bc8eWVzqh7XZia82dCQTCMPnrjMfpy0bQPkeAe7qxCw7
gL42MZuweAI2+EGPEozaxmvd2WXf/TAv7HRe+YT1A8zLJMPswklVble2c/F6ADfN/2+n8PbSJyNR
CwUW+sosdvP81wCdKw/Mvxyt3+KpB38yGIc3a0p6/yGifhienexqZ32IZGcJmjooPobn9yFFW3+o
XWkDVNthDYe/fC7+NiaCBwxfY0EiY5UTKQGJQHdCAyoSyPOV3Vw+GR92hMt2agOoTIy4bIdnileK
2QBeZ6UYdgVSYMfvZkZj3xoex3uWOQAqbFfMz3/914P5YV4I5GqvUF/KsczkCNT3adg2+8lC8/7k
u2sV6qV7Ht3jOUMmuHsxjvL5+5Wt5CXSUGjv1DUAC+yHA/LDrWZKm9T1b/JfK2tbOImf7AknkSkp
KyuJ6XhMMxcpIpKKd7Wkf7SLsKQiRcOw/wxt+byyIAMWYSyqf8EB5uZSclNs2V7DNMoa8dvCHfjJ
lHA3abJX65Ks6ACEYz6MT66k/R9pV7IdN64sv4jncB62HIo1arJkSd7wWLYFzvP89S9Q/W4XjaIL
fW9veqM+zgKYSCQyIyPMo9UgsFnT8+0NXDcFHAsyW9C1s8X+OpfzWFIqvKSr3q5N4hfargbCcB4z
Tog+P4YZN8SqLqYYN+yGNFenKTXhGpMH4vln2S93/UO1HTfKBsDeTbmdNqILKhhQNUaRbT3VnuYn
D4onHoRnccurZvGWznxQY5QSeSqiYBPHL1X6MIz1wTKIowNNe3uPV5BCoK9CRg9uZ8yDXSkGZrOa
DqaClVeACZm++Ukd1fLUs5CxQt8z3DRqJbQtTbLNgR6cBL3Utfomk3HfJqELnGr4v52+y8LY2iMB
PctcUSuqb+7RbvD/Unb/B3JKqx9rYYlxnimZFbMkEwibAHVQneGuQ9XsG6WiD6niqXkIveFVLfi0
YCs34W8byXhJoQAKBcVHeiEBXC7gW4GiVd9Fux6cnqOjbnqvegAqhy/Ts3YX/maaCQNyKwCKEMN0
uNP3skfwIJT85kj7i3wu3/Pr4ep4LnaYidzCMKoCrAV4y4CdyJEOEZ4W4ba550NJVub8fjsQLPk2
CaZ5qlTE0uBb90lQTAjcfDud6Qv37SdVkcz99t3YGbyxdt6xYDKnRGjzNskyEw4rvOmovo7oCJou
XqKPpl08a1/51y/PgZhUqrWGIlEsrDXGaJaejnaZEozbvKTlpxF+vR1pVhKN3zyGyZ7MVO4ylcy4
6XcYsYUSKsiJQEnEyyhWl4SBUwtM07jj2eKBlZUqiWdEzlAfvw9VBY0nK/eGNvqIjBKP4Ch7ur2u
tbeoLC4sMse/xEteDnREUEqPjnFEnEHcEaibJyAkaI7EEe38RSb2bbMr/ADw04VZ5vBHclp2zdAg
iqbdi0asLTCvrlioP9qm/d4KxlGfATbp82OVzMU2mM371hAwcqcVlotZNbBHE8xU5gGo+8TqHo/p
e0AgntBXHRyJYNATAtwYxTDFn5U62mit7Jss3ALFsslDjILeXsz6AV8shgknSWs1xmRiDyk8QjlA
Jhd5J/i6Uarg1QzpP3UVSxammFhS4iEmkLpBl6EiTg7uL1BX3V7N6kFeWKD3xeKdII+SKSbUQleD
ePRFKg9W8HTbxHouu7DBBAvoYnaNRIMFZd3qgfHInBHJOuVBSNz8xKt88JbEBAq8z/UZk7hwNs20
Y7BKGjmxc/J5e1W8T8OEiEg2MfNBT1KWt9tJ/iWaPPzc6lUNyDAgKhA7x39+/zRdlMRzOYhA7c66
01i9LZIvs2ptLejq3l7LCkoZ55MODxgYsxevcOaFrv2/S1NlZDDQkRFwAjt9QHZ5Tw7SljJQV8fZ
LyK7sF4kL9kAmPjAV0Vfz/AuP4R9SWqGUKRQRA+A/Wi+JjWkDWIksqArNXY0PRG3yoOe2cXr7fWv
fsuFVeZdmaCpPZr0RI96btpZoII+KOXQGFCvuzrKCxvy718zKOlQbqLqG8yOdhstyR7EGJMMqRj9
Cke9s8d5OBaxwvFSZdWJFmaZyCsWGEBHQYc+FkbQ41u2gNAvy3tVPDXxDpJSZWHr0EmkN0C3wUiF
7EICCVqeLmYB58/m2Xoc3qbIlrzWixxQhKe2HoEbkP/teR+B/n0RiRTTmDoFmTBmHQxnTHdFK3Pc
XFk1oSmygTcaMGzsXE6hl7U0DKGByR9zT/riVymCzyOrjuip7Q01fAUw7FOoTwWavtgrHQDdINim
Q6fZVqC4XTY/9pby02iNF2CtfmqWjoGwfNgZRb3R5OyuzwYQGWGUXhz3fZG5SQnOlXpMAceWIU4g
tMnsNbExP9QNFkdqfXKnqfrvAb5gs8MwnQ7+E1PDANLvGynqCc0LBTTik9DPu18CZoqVkhPUV/zq
NyP074uvBRrFbIpUgplBbM4wY+S/xMC78VMpv98+mysTOb8vhwmD1khSXesLA1UXqDbu4s4uOsrT
+EV/E4+onj0OoGrkkZ6vMHP+bpW5RALFLBKhwvr6TfNd+zIcTI/KnfTPYmIPL8WJ5ksWxp0xDdfh
+g+3td99EB4Sd+Uq+22XmUvGCtqAaB0+pRK/gM8HtfXOjQtOMn+V7CoioKT6f3Q+Wa6kuhrCbgoh
nCVojW0mta3ru1bbDd1g1+j0D7PkSNyO/xlD/Fs8ZKwyXpqmuZRHDQSZaSYaHdreITMmnV0VdO8a
nvTt1/4TG6xlaMugmHCIvaTnltmo79z6EYwXi5mYWL0qQB6k7RwigloA2oNNctStb6nIO5fX6Ddm
yYwna1FNeV86KqWn7tMIbejKiXO7ez+TcTvEbe6nwwSf5ve8riIfY5px50gKugYT90CmCVS2/l0b
H28fU54BxlPTFCLhSQonQsYKzYOfsvjltoHrV/zvS7BoBXMRcZAltRWJoGgHBpUN9RLcXV5zBNcH
hjR4gJTrRISxxqQERVdMqUjX03gIbiDrcWuMFj8bqKVlz7RxjspB9g+g91dxlbHLpAlZ2yvWEGtU
FNp+y763kB/JQKRmPrcA/SsOaIDv+Kw919GOscpkCVKQj01UY7XDHjeW/qL8kB87vA9BGOSCn6aU
nKhzTei+zKBs03MMiyMBANzPuf2NOceR5cEd1WBMMkxf+pWWgWZktEVlAqXFU4SErB3828Y4Hmsx
AQg89VlulBCQjY1dLFt2ZPH4c69n0ZhtZcKLXI7gNqhNRFbQ2jiBCO75JjsNg+QTI70fgkFxTXOE
hGnW+GpcccBI6670tzqhyrhw0oaYuh+g/BoSICCq50G/ywXFz/77FvB5mRdDjM/KNMcMYkhbpkrW
29kMXa4u4Y2Hr99SFyOMixZtNutdksM3kNUMWb8jCRiZ9dTOxsotMFUdy7vY+nXbR+R1j7xYpU60
CDpKU6ihgnoDwkC9a5wKS7Qp2Vr0YmGEMX3aUR1WvIqMz+pntaHQV6mzJ6d1Qx880e7tX8PbgiuP
nYZsTtPY70mW2Y1ZvOdqcjS13qXcQuD+8FDkBCeNmRecg0n/ZfaeXCoKMl+4nKcsUkzosQJ248Cr
QI0M0kwkz7cXuBrjl3aYj5zmfV5H/RBs8tTJd5ga2yPqFrH719QEKDp4INK177s0yHzfEAP6pIQO
iz+pswjeMOD4EwUPzBwA+ZHsaour6E6XcGsrmY+oV6MamxkOi7iXnRDd0rMO7Oykd5QhLSA2L6jy
vh0ThIoA3EzahDBQS8Z9PlT7MTKOFb85sxZulltJt3pxVAQD2upmgptLuw981dNew3uKcwHnwbyX
ZZc2Z8wn9RtXJXn1ql4aZnIboTbqglgVzV+hfmgiEsSTI5ilm4zbmHyALMMWwN9UobJhosgpCHbZ
Pbf6CCYxHgh67YQufwqTBUHSRwqSFOGiayFXrH1Y/eSM83G2DkoV2rIUOgrISP/doTnjpBcbH/Z1
pXYgZfJjKHL8JXujYlwr3Irbjkstyzkw7GhgZWbJbGHYwI/HQ6y2dohsYBx3g/VKaYI4K6M31I2z
ck5bFivTS0VHwwoupfrxT/0XlS5W7eKYNnb/Ivy8bYzz6c4lsoWtUlBShYwyPZeQYfBbkB4AF7Ll
TTRfV+BxWS5c5KxqtLDTqBGKuuqMW/lYpaDtluzmBcQq7+2ratef5y7DwUIQ/x/ujqVZJuxE4UTS
QgoTv+yrnS4r2ygf/DCndPZJd59Oxj5T88zGhAmHG5gTfmQm/PR93XaxgBwob/sNAZEhKQHOmJXt
7c93PQ3A7CsTfto8A9VPMEV++6bvobnjtK/z0wACM2/sNjUqWjQAKbEtP4UvrWCrJ4vzjF5Nopdb
zMShvB27uUfJnnrrjF6jYNm0JWd5gTujwylgYgbDf8LJ+AT/4EuAN0TEVRLluhcTgcYChFQ5CIpA
Qjd7mhG0Nmh1/KIr38x0fEqDxEeN7T0ru51RlR/TYHmDWm+z2HxBvQ3cVZi0wYu/2d3+OquZ8GJv
WOh9n4F6SW4QGFV/POabfqueNwMCYZwyK9cSk/WWSpCYoYjrDlTUT1TNZParXXD4B81XmvTciE5n
vZHlSc7AxZLniE6yn++oYkuOThAFdP4T1gDO7cqiZjQiZAoJsKysIa9VWxzkGW2AWTM9jLly0jD9
Cgz0+1k611EXK8usjshyjaxISXTdHlS4btSRvTxBoKGq+l1XNeAlQLN3rHZJU7+p5dc4TXdZoeya
ILC7JrmTR/QWU9ktSU//F8muNJ3Y1Qj+kxJsZHNxSJGKiNK4BwvZcQBLgAILSQHyLaHEI6IZH+c8
vwsC2ZX60Q6jVHFKvf2Zg9oOUUqxSW95CXRxdMnPamBd1NgzWtWpRctTNCUDdR3ZppFMnLjJUNwe
ITImQ20skBXKHydt1WAC3+ccbxKpt7U5fRp0GRyn1maKLJ5Prl6aEoaVdEOxAN9m0lpxroH9byF7
ThE7qqdsq1/Jibx04Eyev0M1wBsQ77v9zLnSrhtv9Dsu7DLZbaWBDDbXosSnYPHpDupgkMTD0Kpn
+QB6bed3zimn/97ViVjYYy4ZZQDDG2ZMUUYInTZ0q7vynapAgJfaURsP0w39d3nL0xTiGWUumCLU
BQWUErFfSpobN8dp0nh5yOpJX6yLuVuCKGw1KdKR1u11CF9BEsoRdwMwVlTrgXdT8x5B7Hx/rYCE
VVEixBW5eotL6242ph/RqHwvR+gyWCgMCWq47YrMQze/daS8PxlFwrm26WV19SlhBkPKFji4zn2l
RQggsoHMTiGJj7k7QC1m801KyIi6sAGyICI/j2V4KguVd1LWIw/mG9CJ1DAjzOz0CB3jSKc1i3jX
3Enb0E2gM6puVK663B9eDRdLzG1tSSC1Veg3lX1Imt3pnwbmAKSncU+ZiaqHzAVYjpMhrHqqeDHJ
3M1qmqpjHKDKFmal07TI/Pgp86qrXmywyhZ1N6HKTLAsICMAHY+8/iA/0Nqhuon3isI7Geuv2b+X
ZDK3rZTJURVCHc6viTtCKD1MncYXPFWGzgFqhaUjbnnnYz2hvJikO7DwTNWcQDFZIJgW4naUYS88
lskHJ5KtX7cXI0zE1sSsDIwJ+Yq41z/VEx0IpiwosoBetG6bPyZ3TGx+IZbnlWwvRtaaOSIZnlca
vKOBkMSAC/FE8eLTJpa20ictPfNn4/+QNV3Wy0TuVgyQTohIG1WfbLWtCVyeCXiGuI3/W3mk368k
dr6gV62x1QmeP2YCLHP1IYs/bn+6Vfe4xGqVuQ5AnRN0U1dFfj4PP/JIc622P0wx+fLvzDCBStBq
yItIY+yPoEWNwmdZw0gpkozbVq5n6ZjtYqJUgwAP3u2JVj1RFFPFQ5iAO3rS9kZT3KtEeArSHELT
kC4z2mI3Gs0G1/2mmsZTNDYO0dsddNRfgxFSK72Ksp0WcvZh/bZa7DcT1LrRjMtWxsMy3pmmUz/E
Z+K+ca++RWgccAUGVmPoxRwLEFHFLExDDY6q66KT6LVdTxwPvQZV/r7nGhPTEkkPZWALY98AhTwG
xEYUfoGHP5SAQDQ72pvEQDsufh4akOO5GhPYarWZurQfcPel5JS2yktUICsUeX0PXlaoMbGtjKec
NDquiHYD3PhzucEk7E4/hncqllX/Ep5v+zAn+WXlw4OiGwRNhAvnGiQsMQST7xNds00LZWuVV6im
3naVtizcg4ljAHVKoKmAe8RQOqZMg9Je8uI9j6OG96mYIBMXuarMBq49UAltkna+S/CQaFseZohn
hgkyrdVGGAHBl9KKwi61U5e89AknXl7jKxh3Z0JMPeOtl0K9ABmD6ERbGVizx3Cju8Wuw4QN6Dy6
1ub5xHqZYvGdmKih5ZMphiru12H/bfC6b/M2c2Zf+AbcDGRdwn3s/Cx5mA7Obp5fvYvEYYqjLBJn
+lBIejtOn8AFboNWnReyeWaY8CEnklpNOvITWkhUMJkEhG3n5ncUOQV5XOLqd/Xmv57B+P0jslKd
NSQFQDuP/TQJqisTFCuHD1UEi5EZb24fZ154ZGmgJMUcO1BeoWWCMXb03wowtrnjFg/Ltw5CBmC5
IWjJky/A5PCITHlby3gNxFuTBoPCiFyS7oTDJmvjU24p7u0VcqywIx8g7bfENAMoZMyzrZ4WTteK
+2TgEROsppiXI8DOfLR60U5ajCJLp6s25mbAGWoHWW5r4Ib/XxaE4oMM3iVEQCbgy8gpSyCWY3/W
X0BgaKsE2CUuiHT9Zr5YoX9fHK9mKlQN4o+I83L6LhvT0YBExL9bCP1yCxOjUghAeuMBlXaiJxff
YxltT0Xc3rZyDfA+H6bLSpjoHlZ1N6MqlfjqI5Vvj/bKE3J+29yEe965/UMgvNhiQnwVTSRsA5Ro
oEyqIACrjvkrxXHq7dHJv1umk25l+x8UGWhUv74oL3aZqG9oRVfLDT1KrnBPSwrgmrRCD0oOruBh
VPyt/l7PHlU/zp3/qSMpXWwzx3iY6iEV8gAvOCF2RExspzHuHigA3f6OHIdk+2KZrJsmSVFHGWdL
dswCsARNUjhv+vXs5u+1sP0wlBBkLVdoyUuod22bHGNL8XNB9gBk2Y1D799e03p+czHH5IgQWACl
ah7Sd1q7k7ZoyPuYPOCO9PG2jokYWdGFQ93BOwCld/XecIuOU1/6QxZ6WQkTLlJIrQx10yG3sfNd
dtf5/UE7ZTtM8aEtYrk8FupVJAfC33+C4JlkYBE7UrDcpdBQBnhik90B4k75qeQc6A3dVtzhl3Eo
oHse4i4DTciwFe9qh071QtvDQ5dT/uD2AXlbzAaZVp8tEiO3S0A3RkWJEZApmET/AU1GW9iVbsEr
rlHnuHHmz1u02AIZrThdzpCZ0Eyv3YXOvK0P0Bbxq030hVem+cPTFeVnMEXqKPwyeRCBWI2e9Th+
hYdM4RjdGRuogEpOUwHx0NpwXOf8QoxPYM7njlb9wb8u5pmTUkB2xAgsZES9Zde7xBOedFd7bDa6
PXtQ8HElDtrqLKd5vbsXg8yZSYNK1SEshabJIO5bAu78Xt0MJnQ+yXRnjfV9Hk0UrHM3ZirkwmZf
nMEaYzW+rlR3UyQ/yHn4Ng9E2g6N4mP4I7KjWYGKD5pYpTVBbkElthAakNgieH7K8XGo9b2eSINn
aLk/oB8Tz/m2nBpfEYDJHoQTiRBftRqyRACsp6MfNGnOCbJ/uMAuy2bOcVLPbZfQShllNRK/Ql/0
FdXxBxnEb0BIBRgVyEdAhWxuc2P9AF0MM8mAlDe5WUP22RcOyVcRtQ2gacGw+gFOa3ThUug3ccPi
emZ4Mcmc2SxB+DX7EiYzgEm6z7D+hL4cb0fXj+nFCpMSmLEsNjPIg32r0b5q2ngv13hISEno6BEk
+kwj3sjjeAy1wOvUbDdmymlShLfbF80fnoWXX8EkCIU1EKUD4TUSE3Q8QlA9Cmhiz5Nd7DTwsBJX
PfHq41xfYhKDNtDz2pwA/1If9T2kIw/JgeyDn5RgXnGCQ+vXJ+OdS3lCD+aNg8sCi6swDlCUhG5a
WMi7LjVsS8w8KwNDeUSS16EHeVSUnao4+jYYEVSwlKl0y0rJHZolcjJcjlNbTNDMe2gKoI2KoBnX
4IMF0lbnlLc4PmwxcTGPp1avCC4BXQGVTiygI5p6+ZRyVIp4C2GiIYEqmdiMFtorfWpHmOWMw397
UFi4cGSFsloWuNJTyx43uNOVDwALXKUGHwCucZ93Z/PWxEQckheBUJtYUzeXbpT8NHXu43r160DR
FDx1YHO9GsQbMIaGqQgEtWmfP9dQtwPflhNPeAwEPwhqMRoUi77Ir7yVrVdxL3bZsuoAYV84ObYS
CiHTV7Rtvwh3vTN6oGMf7gFL5Lj5enKwsMf4uURA9h7SPgfGaz6rrxHgrC+FY3nxVzoZihm899rB
FMSDjKFa3mJXH94L28wJICT5fwibCeCuXkCFpIgdCNV5KqZrOFF0NV9f2GKOwUD0EEKNY7Cp30zN
DjO87yhLaeJIj4m+lR6F72Q3ehq+LNARPTjQBd5tQi1cRbfFL6BOvUj6oqiJItECbros0XEMuujV
KBMV8IlmL9aYdhmtBHdKkt2bE6iXw1YabVkwv+WR9TOalJT34Vcvt8XPYc6QHGdSJuh1BCjEgNcm
tGobJL2U/wEThZnNw/fy9p+5saXUaBq9mzA0AqagBNqPRrerQ7+woGdgpW5rYs6g4lV2OIdYYy7w
JpolDSKisR+N4q9Em11DCX29VDmRfL0St9hL5orOkzzJtHRKzpXGDp/yYBTQ/PSnBxwjOFWyEWIP
kDcQUquGnb3e9u0z5OjasxTLBNxGhVYWs8x2qrsyDpEhNF76EO+A6NlBkfIux387P/PlL9ND8fgX
s8Dgypu/agmhr2B0RPG0vaLZ9V2GemjEndBf/+qXX8ZszNAWIG03UWBoPGmjvigfOsZZocTWoouq
eM0XwQ1fStd674it7IYDL7pp6xHmYp/JY4TCLJDI40sEQ2PY8py/W6nox4N5DDB02pL40SpDkLdm
bm32HvSUNyJRfxBjPE2QScrqdELaHzplnm1AyIgglaWHXDa/9SFA8S1aGrm2J3ntgY38PQnU7VB0
p3JUejstVDwW4hcMe52msN8YGMMYBzx2QvMty4odHsjH1oSMYaBi/Kw2d4Y6nVAecUB6tS/MxDFr
dROlwSGoO3Dbo3VS5HuzEradlb8ZqbRvNQ1quIVT9SLyk2bkZA3rrzYoQfy/T7E1G6FOsrIP0VaF
VK0fv6duGp5fi0ChRXZ7F+6h/nnbjdcP68UicxMZbdCPQoebT5xeOiFxFHTe6+Hfrou5c6QRas59
2ACd6ooOlUVXwfgdAM0MlSFoqmg/1Xx7e1309N04nSyeuepqsUsnZBL9IEMLurEJMtsse5pJurHS
nHPR0RN1yxpzy6StPAihTsuJ2i9gwQeMxs3oUdtlSTaC4N9eGtdLmEskBKNPJ2gydnMDmoK/ZuRa
O8MkOx73VCOC1+/jLY+5RkpIfcV1hKSZiJg7+jHkdwNEPGSIbJf3M4k4m7mOAlmcAiayxrU551qN
RLNu+qM8Cf5MAn+W9A90rkKnBu9NU+GJ0uevQt9BKrlOTqVigH2z25mx9C436tfbO84JaGd+l0US
Ibdx04y0g5A1ndM2iaMFD3Vd21Fe8da+nq8YKiTzRFO5mtGHdDWoX9oeiAeUjVB8RF0MbLCU3LNw
y18Y09/dXhr1zGvPvdhjPu04jKM4iMAvkKhJbUGYT+aovd628QeHvRhhPij0MBIge85hDTPkD/l9
B9rn1oa4yL59kg9SzAlqvEUxF2AQiaPcItH1od9qz/JLi/N/e0nneunVvlGCAVkzZcliUQR1LM6i
2eGOVR/LneqLTvOk741NgJaJsaUKauCK+FreCacZ778dEgDwXFavOZexdHWpi99B/75wTZTazQC+
iWZNlHde3GtvJSI6Z7XrqdbCChNx1KhVIBQu0Gp1j2Hj1m2+Azexp21P5RutN7XO+CvaaBznXI8E
C7uMdxKrm+dWRRQ3T9OnuZ+PAPV4ECQ/RjuQchDUqqdt4N3+tOveujDKeGs7T0E3FzgSjQc2Zl86
BK74YEADilKGi4ek4T0KeN+QcVe5NONYK9rETyHp6kEgG20oIBAwt4GeeY0xyxSzTDxuJe4ymSyN
aLlkdTGC2rAvd9qRkk7TbkD0s0bXK3X+p5Fy47KtLP5AjqA3PxNCnz6iI7lQOP2VvBC/QZEU5E7f
cgdYtZ+3P+Vq3F6YZJKbOFUBuimB7TCS1LXKxBbnozLd5+XLbTvU/W8EAxZ+oI2oZRcmupit3DpZ
09u9cCdEnJYRL+RcwegLogkBQapGktqfUVEXA+WpM7tdVQRenY1untb7XG+/6BEUuUXioePxaunJ
btAnZ4p1ZywFyKkHntVmUMwEkgAKEONGHLRXPEkbOxv0DxkEYsSYeRcA70MwUapuoNVpDoA9io/K
rnbVPeZFcKw0T3yIwGwkOTmGP3mPX95XoX9fhEZLtqA4VdR4hhThMxmhJJKqh1klnO/CM8PEqCTQ
RbW0hNDvg5dSBeDwIEfvt/1rfftUEKtqGhTv2C4r2OLyJs6RPg8BqD9n81NOi1MhzC9FJnEaun8I
9RdbTKqeiyppkxEXm9jjO9U/p1PopF8S09Mfam84ppjQPTTgP3AmW+fs5B9C0sU2TY4WXywXc6UI
yvPDVd9n3nzAoEuzmZ1mR2mi45fg++19/cP9cjHI+GXcSlLUaihV9HH9UdTZsxUHAyS2gx3GlLep
IuzGUrFsRZy2akPeNDIG9K14L3dQhoGqHx6IuIdu/6h1f7r8JsZtM1NtU9FAc0xVxvtoiAS/qoLO
EbQk53xrniXGc7O2KkpBhqWwbN+CWPG7prtLpoCzoPXqKgTa/+O+zIXaF2NVtUqJYQrogimyTUUb
foxO/X165hP/r1+mF2PMZSopUStHtNFdg5mpV0xbK3hewzPB3JzxOCZQhxkTVG8nKFoXj+kXsqez
uYbf+40AJhve5XnNUEcxOZgHkVFpstBPZkzmZqpAExWrMr9NE9KSDMyVvZ1jknIbhna/Jb5xSp5j
W7QHkGzYEEM+yva0NXmpyurz5PI72GYR+PGBIujxNBt/KG8iRrksLzpK+wLAhX/C27OORVrYY27w
rIvkUbY6UJ4DD9mIzgRqlDu5SndC3j2niVLYcRZ/V8S0tEFl32I2B53l2+dx/Wv/vfVsxwhwOHWw
ZNxdxSg7RajaOQ/n+ocDcjHBxL1EI5Vs9hrel3HrmMLgNvVHluUumA/dnYBqwtSjE9C/Qamwk7e3
l7ceBC62mRDYapmcRAM8q6q/avOTOGK08sdtE7wdZCLaUFhqG9eABsxVfkeEfGOaw/62ifV+rWri
clSBYgJB9u9Xhwkiq6kUZgrjncEDLj1HnuD1TtSjxFTb1Dc1HqEVjSRXWd/CJLNzRlwqIYjm8Mqs
74wCQ0bqTu6eCjT7K8Vy1Kl1/+UamX0swAAsIAekBW/KnREDJ4fDTzmP5z14gfdRwA08q59usUbm
isgh3xc20HX0m/xHCSS0OD1xFrU68mZoIPmXVVlEjPv9w4VFLs5VjNoAHY2moze1Z+3z/T+A3dF/
6ep7LSwxN4OlD20zBmi6xXpyxCjuc2koWxUVAl1vjkWHmdho8q28PeKxe2qJYY94imm9+FWX6gPm
anwiDbnd9N1dKFROPncamiczJrCE7gG6sLYxGqc2706RQN4DA0ITdfMRtX3qVnL9UJDhqUUJWjeI
ayS5W5md0+WiV8eQFrKGYyY2L7qgHsIg2ej5oNuxITa2NTbPQojPPPaHdmy3EdEd0Sh2TTU9Sa18
SqtuG4T9Yx6PX9RU/hGPw76TMPWS6LzW/Jmp4Hr7TEvToeCG+UDGFdIsI2YyIVBkn9Z9vIufVbSv
gO5G5L0jj9qB6iQDpx/f0WeyfIjuq22LJma3JV94HYbVfBgSVv/5KYzP5FZc5fmAcoSJaehWx8B5
81LPgi2kPDj7anRcWGJ8ptO6VksG1ALGRnFBkOHFmKovZ16GtHrMFmaY673BQJ/S0yCcfA13lPlH
eSWe5gEzX7iUuoE/SLT+mjRRZZUlKCCqBhMwx7SLpSClE65IyirP+iKi3PjcOIKX3k8v5m661+8B
dwExBiCwTrW1dp0zcTvvqwtf/Ar690XGXzRTFZAShXNjNE8i+qJDXbicCLN67hc2mLA5Aw5maSq8
pfG6r1DbVX6QrYIZZrPzfszO7OmH6Cc02cB8yLla17OXhWXmyMxyIxdD1yeAM9CAXWE09AeVVI25
QOp19o2FKeZIdF2qReZ5qgkdFquw1a/iZ/0QgXwDfRbD6T0Ryn7xIwVXAlKwLQmyVB6weT2PWfwI
5rRUVpAThbKsjJvAtzbdC/Tg3gcMMGcbiGdKnFcxz3eYQ9PXYVeZIjw4xKxFN76J+u6256gcz2Gn
iWVprKywAKVJEGv7elSeFLMXN8HcPhPTfJX10JuIsasCKKxEtQja6N6ppPKdyPkh6rvStmYohSfW
A6lV6B9BrFIClE1NCzctar8PDSeZIoeolpNlgtcmuZeS6Z6o4zZqoFetx9bkjYZsQvVaQxkwjk5B
CQ36et42xuxmUZi5YySC2aEe3keZSJ5gjMTWhGhfyI3TqYMbyK2rNdFmKCvVub0562/nxXXKbH9D
QlOyojb2JaXbJiR28Xx3ugDIfVPZxH3kE7l+1ozchaYWCDRCy08K7a5Xk60JsjwQUQHP+e9+kkpz
jUU0UXVjsiYDUQTjb42tYma58M2fRYjD3rgWlIPm8ZH/OOPthMo8UgRtymO1AsqF9ttz6AmYPzPf
AF80HebCBPhzd1A4rrkeWi67r8q/LzU0ZmssKY9afqyhadlDsCgBXAhARW4OuH6sF7aYq0LthhL9
WzxPKHAafCZnnWEq4QXKtnte+X39bv87H1SZG2HM0GgsZZT8i/4plV8FMrltHB9TNebdC3SLrhOa
iyXmXsj1UR8yBXdP4yV3M7BJKEtUrnk/uC2cZ8vrtHG3kbkNMI3RY5ARbkK5CWjylL1AWcMbHcqe
rHF1QNdTl8vymBtBjiUhnkBMeQ7GGujNUeHFRCiICSonecZ14OVgIfrg5WarUXnhLMwdYOnhlKaA
7PpJBOAzIXbBJSShkeXWh2MiT15n7RxWqFtRjiOKtVH84lndcq9vzlJYVCBYa5RYLWCn/qECvfYg
2DThheM/WqBo9+hwKG8giuP97PC1aoSNaoU41rqeQFYh86YpAHOeoZzSdPRuh8tz2fjGPrIT15OQ
K0PYK3919Waw3aYQr9lbm8TDe2+DGw+NoNoLn4gDcY8NXriTwYvY6+v9O5MXmTMo5JjMI+P5JwSP
yj0g9N9HNPlisO1iAKzZGPt/wrW/nvxe8m2ROYopNJGD0UKQoYJTQFp/lJvGpgj+CPKE4ARDylLh
ByD03KnovbWY6LRc2edBMelZuP4Al9UzR1TJjVCeYkQgqUu9JppsInd2DqgPEUa3yB4FgN5vf/P1
Osli5czxzHucTzKeY7m0mSlFWw49Rt1FKZGiEJsvfLTr+jG6rJI5rlFoNJpAccOltc3l7xBK5XgR
x8CZ3WNx7ae6ArXAGUg8KS2dTPqcQIR5e9vWI87fSzjfxgsLJI7AJ9chsVX9+Sht9R3N4tM9N+Jw
jsP5ClnYGduktooBflm75TH6mh+Hr3SuQ/Cg1DsBvQrqhdQTXF6n7A8ZzGV9zA0PkiNNnyxcTdqX
eQOpgXskTLFdflDmnMmtHfFVGuyMM5C1fkFdjNLPulisOTVhPxao/KTja5X/GDPfrHrOh+PZYOKL
SIq5nQVsaNUjLdNVO1KxwISH673yDxkCMgtlDTaeTJkENHxp4EZqoajcbxXf2vMR+NcRm7HDBIy+
V416zCoIInwZXQGNlDM+kDQg0qTjbJYnfwGizpl/pSfLr9753ZXr9iDzC5j4Ucb11JhpB2lcz/S7
7/WD6lVO4NIXpuJMO+MTxQrojHOflldPMWpXByDKwHAARleZIIKAPaMLBuG+AaoTXuYlj1VyKPKP
/yPtu5blxpVlv4gR9OaVnr3aLCst6YUhaSR67/n1N9E6d4uNxdPQnqOHmYlQxFQDRBUKVVmZxDVm
RxWBbgV/8es42EuMgWGmfZEO1bf26cZHIfDjMJdQI0LOccaU10Njax4Z78Kzz2blUFec583FQFmj
XhTCsFSVgfwUcqQNRBK+aA/cRYTUa+wSnoHJXj91FQrbpRO9IGKzV7u72zrqsRJ0Z0TUh25ds1oE
nptRTyA3hPZOOrHRA39CSd3qTf0leWwP2kH7VFxYI1Af3JWse2OXOl1Co0egFoLwnFHopjbGZj7h
jSGy0o6P1RLKDnWaaqjbdVGSaJD9Mn/zhGUo/3jNoQ0INK188AZ7xYvcBDvhU2zWeDWyTtT9LTZ4
6q26JMOqQPgdej91Z2pha3PQXoqzU5qLZi9mLLD87vn9z84aPHWitBT6PrwiqogckyNb0kP8YoDK
B2+dZ7aw38dG/nV/wfQIoVJBEFUq7OadMGZhhcUBHw9C+AWI7khHOUJJVbOOQkyi69VBivtfMY9D
NWc82L6SxCzSuDcHIw3u394fblXq11DRGcwMPG+0WDt0CC/qoPhcc4yj2exLFg74QyZCWaL8Jioq
bmqJQmukh27fRq7KkkeXPuSMlAnKRUaR47KigaJV9C38OR1IK6h1q08oaf4Iayv0pKMCFdww0BwA
LH8ZHkqcSKJt9aI5yhOUgyzuxF80NKvB4uSKNltvdF+gV//z8SnnqoRKzeY4NPDO5S4owkBga/mk
vffBSgjdHP5bDqgZ5tQOPEh2RLv9NuPyiP3RWY7zubqwkqrdmGIIvAZCRdlQaerYSFVSY0A7x5X4
c1U959zLOL3eP2BkRR/C9cYElcn0USNISh/r0Dztg+Twm5aA7Vb71//GDuVWGFcMBQPKV25Zc5Wl
5EZhcUVqpwJQiqPuJHzldFAMQuHwNFcvqRoCLF1bbbmaeTG7qmY4ShM+rUV+1ocB7ayscoSixHgr
C4DL2hDK46JcysBkiT0nJEC/eagIHzsLHyqRqPVx4zUDAHRdVNGKv72nimiaa/QUiUy44KZf4NnP
8mPxNMfQzXM1CBl4oymb8juBxQ8POVS2qwCX5kU9V1ART62HOGg+3z8L+8ftPz+Jps+JBqMQJniH
24qiX3eFvSLmCTyrMcVaOs2fM3PS0jUkoGc515l5LHlLVwcN3x10vfgBWg6sWw4fhqQ6o9J6SAYU
Q8vxuJb1ZyFa3CrhX+VRfR6n1gKLpR0phi+uuRM28THjskADmCKM0uOIIdylg1pbB3ntMH3qxO5Z
1HunLfWn/37jgGRD0ViUeEmgSwHlUGfroEKdLgH9W8q7Q5oEyfzzvpGPQBqEz60V6mQ2orDkghbp
yOPaY+RP5/olRP0U0sGBgQHv7HVykdXZxUtkiz4R6AyfWa+tK4MtfWq3v4G6JcAGV4rDwhEJeFCO
rUjjq5PiZs8cUpDME44gSAbnZQ/4XYHy2dvveoTWoHETWpAhfIQ/d0fBiXoruogPXMAqS+wd4e3v
o64YMBpombwizOS4mKPh1BbQQiz/VRK2NUM5b9uDEr3tYAaaMdOCPIzImQ8SMDxm6EpP0aF9+P2s
ACPJg/g5+8z7ucXkUfiAP7geCF0khVJZ+NAHFaUej40JqSAZ9Cdd7B9ZQMAUrE39WP6lDFGXhLKo
hWDMOXk5TQ4wlTbBeI8HDm2JyGWRnexll6Ae+c+qqJtiTfMk62okIn0XzGABTSP5kK66rRSQeAlF
h+FVrE2kvKprS57nVMR7ohNUYmXwrK/kIPcPsilY4fsUZDYErVYnB9CXlUrv3TbbxVL+tKIPWI4S
rBP2Vkg7eL1D5mmZX5BUQT767Z9Npfwil4Y1TrpMc1ukMeurYK4+UT+eneERYgb/PakddWAo/9CM
qZFRHdVccN6/Fhr/K5GUT5WQPQhrzBrQ23f5/yyN7nQW0PQEyPgakjChEzRmPlwpLzp7sbMUbSX5
4S8aS3vp8ubD6dSjBGOqkLUTU6RmF04AxzCoRiH3BrE3J3kFXVV7ZudQLDfUyUNpU3VKmgkiay38
nYwiZiuIkAqPzD0IuTlc2MqDu0+h7Rqp0loyCNPScFgjf6hDkx+POQxKXhaaQFFLn7gEc8qsk/q/
3HJ/PicVa4R8jXQxxV2at7b6C0s8lXAO9dDWZu7qwe+Jcwmxpz5AVwDXSTCeC5eVebM+LxWEJqVc
F9xz0Jsd8H7uK0uuM0Y9+6qccccndSry9OW48lAJBbnSLyK7lHw1XGgarFYsmaoBKk+MtVxAyA3+
umk0l9f+rX1Kn42nBbe7NuGzGx4wQ/kTi5WfmL33s6iQ1EiSKA21ggcw78rtRcTjVmhRmAJj7/3Q
ywj0OhWTZKiIamWF41yryalWQHDUKPrPeikBIOXsKqwYoX73/bk9z1RUMhrOkMUSN4vwI3oW7AyX
WXdWvfCgHnpXee/tOqg+ce947au/gFFENyV8qaBoERS9kwVVEL1mr2An+QQczlt6NvA07dnsV3vv
ApmXoLkFZA8KEFRgmTmlyop41FA/C73aDYPkyHkR0GjsOs5e5IRquGDwOkplAg08zbV2iFZCWZOi
lpQYkFrPDWuck+D+d77OmNInamuHcumlxcx5Ddi5a7z0QNn90yFZ7JzRrhw+xki1cGyPM9RjE6f+
3ADrsASSbgnnxW0GtND+piS7W0RTdVRlRV3CRl/rAJtIqkNnZl1WdHoh9zeaWRbEX7QLxKPQvUs8
/kf8vBzVY/mJYMN1fzmm6HKzAt1HTVm8+ngZKh8oVSoyhC5uo7mxop9uLOghkKEyGYPlw1t7ARHE
dVqvPcgu4E6gbzEemfxuO8mALOO1gqqCrvFItW4tS/kwy2KM7JXcI0THKnmCQijoocgoU86c89y7
t6CFrPAiKWOo+rUwv9ntLCzRVR/g6PxTcsYunwoC61pMArwHoYN3/7jtpFQ31qiwsoyqPApi+f9T
KgIbGAI2o9jHxpNIdKb/rIqKJlrMp6rWIe+Qvfp1BPFfZZboscs2/6MHxvZMXmD1T1aX/SPf/63Z
DzwLa6Ivaoh+DX8ID8MJMAyPt+fTX6Q4O3XX7QLpSBSLHV9yKT4b0aDpnn9rP61W8yj77C7JXunt
xhp1KGsj5ORV7RH3AIESUG5L7dfYbQEGS83xc/iPmppzaoW+5imYnY3QSNTBbm2rz9Fn/SQ8/pOU
phj99zfUzW+iEiCuGRVuGVGjKasvYcebtXaCR5u6uDrF8M/9Y7uTcdzYooJkA1S1oiRwyjb9OmBw
S55/3DfAOrBXZMHGDdUqm9I5vp6c7ix9BnOT5lcecKsunuQduF36nwtT82Pnkr9ZFpXkTEJf8Zlo
4KVcoaAkxfz3kJssTCDJdgJ+x1CLGbUY4t7UZXNjkEpfVgngwY4DE93M9fbQJ/bECVaVfGna3JEN
r00fGdu6v0KULsHQrJPL9DaaGiA9AR0Y8iXDV73Vlt/y9xnDVbJDKiL5cpVTSfK/SJWvmMAPS1VR
kCNlJx69rlvLFXptg1rggxL9FskGR6ct2US5M3kobd7pnsZHdOBcTAqAuqo5SPjaRPtWsKZgupQg
73WWl74xSXoBRJUn4qUkHmv2Tbd73/z5nfQOJVWVN0KM1i8RjFc/DdgX8GYfZReqAr7BlGHaPQEb
c1QGxWccrwwDtoXrltVcwTgNMlx9DOo+OXVcaydGBU0NADsZB2E3Xm7sUhFsqXRMQLR4Lq2XDogH
JG9XMn5wQ2Ohmcu6xj8igchNsLFHRac80iAg2uGNAiTQldJddIqDDgFKZ8ZTCXx6wWwZHn/Ec5Tw
uk9+bStfBit0ZpYLsFZOxa5cBz3tAOqm39UFmwxJaiChQx/frU+s+tBeH/9m3VTiFHdZiLEGHCcC
Rqzd+rG9FFZhJf9Dx7agt9yij8/Cre68i27MUpFs6NQ45IF7cmtFwm4qcWFO8exlfeICNmwxDtPO
M+DGGhXGlm6Um9TA4xCXmys6DajBikBwrur1DFt72fCNLSpjKpdsALMbHEb2GhVsrNkhzE08x8In
3lEeUruwar84GmDjRuctsoTT/Cb3JhNkuvMcufkZVDgzIC0qTRO+q/yEORIkxMJnPRjeiZpRa8WH
zGVnHR+xyDc+hCh6G0LLOMQuC1g6SYXbRxKyJbiM/PAXtu57Cej8b20JcjnIAO4RLwFY0IEmuTU+
lEhoSmd5iBld86sa7YfLQROB7cH7QlcV6gDpaRlxOinB9TZ57ELb64eIJxZG7l7WB+PZsJoENKXI
5lQfmg82ptUxpR6//fdjt9hhReDxxxBUXqOfOUIydWhbIDaob6MN5E+GuyiEONwMTWdreGRnHLvP
DRDEq5qg4I9OY9ojlS+nWME37Zw66B+17+ODAfo4wdEqhAVmGCZHhN7orTkq7HeZMhllg8+qQT1b
sIf8nLqaVQT1swIVrgxzeERUwx6s0dUhrsG0v3fdbe1T14DSRM1c57DPH2ZAqYgEgeKnl/i9Oo1B
bqMbY+JTR8fBJsMsyiP5MeIz79dnVC940Oj9i8iFjIR0rUXUU3jKjeV5lsNeuR5zwW2/JIfWr47c
geQbbGaWvTCJF7QmQnFQlGX6aSn1fBWmE0o674DAQp529o+jNRzZWpV7wUkDWRLokogUEU2a1Kvh
UGRio7qRltv8mh61SPkmyxGD1+AjvSrcZWuHukrnRipqADEgYO2pHu9gBCXIEYJFJ3fJULDi1aaW
m6Uz+NOT8IXx6fYi1NY4dbNCb3WQQwkYJtnLgE4HeZc5uLPTmuWB/b5k7Sh1nwq9XvONhqpQAbBS
p38S8oOsfmWsiBx+2jm3K6KiYCzLNV92gJx0jvZDAj4USENLO1UBIRlgi4KQs33PHHWTxgv61vxU
kw2MfJLnSh7nQSrZ/z8ui/KxtouKsKj7EKlmb4fe4IW2gOfcuQP6O3dyphLYxwna22NJMyCBP2sV
od+rusNBfhJc7t1wodRb2rE7mtzP7FjnpmFFQXP8PaWHWuWhe+Ch/Tk9sFpmLBdRqXt0hctX+VwC
8WvqngjDiYlf40OFQXrgMRwIli00KR55jNC/x6MdvajPjO1nHF2aNGkuBRkQwyZ0eQ+YzvSRiJaH
cJbpR/FOwmwLlQKRYXSvPrA5yTSFEgYU87bkQCfRcqUZgxCqNAz7/rpYy6JiD4hhem0osaxBmWOr
WIZfZZXGJlREgvuGdlP47WKoQAM07JKoBGzWOZKbg9zYA67Px/ClJb9PbuynjvE4/pxM1tlh+KdK
xZysrjpOF2F3dAn3JCmeyW72b7pH2yCuUlFHH6tCj3WYAfPNpcoqQBAMj7GFrPNAhRqxVDSlaYDq
xWyzRRDVzdcZsU3yCCCNR2xjKr+xLFJBp1GXpTagN+yqpwEdqwL682fDgZ64YzRW5XK29KVl6UaR
nboTUGlIEg/9H0Mu29AdK1G3gaLCzHOegREjX3mzqnmA4wvmA3Mvo9qcThqfBLmhQl4FfD7kFHZ1
FpGqV6ff12FxlAC7tchYEVpUoMtgRXbGFayRv98U6Qq+lNVWJPc/hBQSH3PX1nIJL7wNOM+Zxc2z
+/zRRANfTQRtp0g/EkZRTAmjmuaWR8IXmLqcBd4+s3xmN7b2GrvAuv2xRR3YaBBDmR9RCSRAC83n
f0Y1CNwssCkttu5mlxwFqAz6QUKAW+Nz6fzr954m4Q8SVEXGim+3l1ciaVnKAt1lTDsY3wnxw4L2
gPod1FmMZ/XuO2Rriwo26O1kHBeiQVAetXfZqTwFeHDAlkUbNTaLY4yk7H9LqCShoUc6WnQ3r9U0
qeWqEbnHicCki0P7HcC6Y/43fCR7XrkxRV0Uy9AvGuqpoavnL9ryo+EVM0tYigpkez64/sYI9ak6
oVwKTqlxzU+ilzfaz4pLOKvQdRGMgMW3++F0N85sjNHfqoSCyQRdB3fq5W9QSH/kpdThucqNK+Mi
KUps37e3exFt7FE3xJhVvTYSKLTstUHhjL7gdYHoM5uMu+FEhgAhSE8kaGhRuVKu14WOzI1ceHFo
kvQ3Q0EaiscSulPs6YvdK2JjjopesRDKoVjhASFmoc21/2QNCzWx2//SNiao524MGeFU0IgJtYMc
LVFWEorWH1fBL0v0irKUfxZL49DLxomvCkZZZa9rK2sqxnhEQzPgZNSHa1Roz4s92vNl0XnJqv9Y
x7m2VCNTnjijBsmVzD8b4EBeQhE08FniF0r3IzaGb0UfLhgXUz7rjeo1snGeuWI2M0NghJ39VF1F
UwAAAkn/0FeOFD6ZZwljTtOhtxe8IIFuwAiIZK7vktshzQJHw4kDYvQQnxe7sDOMqrzNTgUYGKs2
8VEWiDwbNr+FcquoaHuuHZffLUTFNdz5yEF0GwUgQgu9fkoLs336C7t7NZmtXeorFby+zkXfaW4c
1EHhRwcoQH8iWAIWWOZ/OQ9/dpu61cSqaJsEYDe816Hm5TaHyC+c5DD6I7RQ6uf4mcjZhGc2OmvX
1TZbS2VjOJrDNKDX7s4ihp3Twqq0p/sxirU2ejg1UyNu5BK0ZEnfBlP/7iCfO9WCQiKhDARN9Ooo
bwAjpY8QgphYzdf9C+3PCq9/v0mFlFGU0qkJMel0KAPpuD4IZ0JkLJzYMMzdjG9jiopbC1oKDS/C
qxNNcTTtael+xlEBFakDR5jztJlV5tm9bzYGqSi2xEJqKOSAgocxN0OQygJUa4/+gtFVPzd5t3S4
yWxP+YF1Yhnn5jplvdlVAeuc1grhoagXf+Q0RwfRyv2Ds9uZ2rjftRO9sdEm8Sou9UQak8WZqJRH
vvyWOMkpOxjAEfwexhsdsCe/QzZXepR5gNmgTcZGLjMCAc38FUd4NiQhVpsYZwkgjaZW7Vz/mkE5
R8QoVwFuI2kwO7E3GVuwl73oUIMyIAcF3lu6XphDmpsbRHxgwg03OIqNkejR5DH+uVjZc2wljuFE
QRhEQXVUDjKGlcMX4RfwqiiIs9j+9j759reQv998Dhks+ZUyZbqrYU5vDh+hLcJa7p4DbU1QyVoI
DdhJy+BAva2jCJ44/efeLE0Cspu/1z0AuUAYgeYFGApLf85c1EfOWpACXwXRhwsTJMNaMXXvQKBU
yAYeP4c/aHh9B6SH1ZuQX/GqoEdVni2aSRZIZ6vbDaBuHPStwlYaWnQB5syCBPVBT9vTEFfMqLgX
ObaGqAsn70JNG3h8zAUFYoC3XgncYLUNlxSIZRHZnYwZK/B7MHNJ1hKpG0eb1xJnHb5EvnH7qPBm
4RGlSHxDUzpIDvTmvzPf4vvL1Q0JE9QGQSnenl2MHVSYd8UdxGEwyhss9anySb0jA5ih/AxsKsTp
luswIHO9JOh/+KSCogO3Rka36ccxsKlclhVL6Grq8mhMT6CcM/vhAiyGOXSJL4aRqenLdzmpXDn7
Wk/+/RCy+368jhTpCrAlQERTS08GmcughYpEjgAEtQfjLF4wkUAIrH1Wv3AP7P17gOl/rFEuo0q6
AcSzpKGqOjkc0eQEMgSzltkrUIH28MCal951UTIw9T/2KIcRNblo00LF6njUUuQvk/F6f/92O6Db
/aM8RRjUdBBKrIjcQgtY7ZF4zg/4eobDnUI/fsY/L0NQHqaHzk9sJMCAolSt+a/KxdsfQjmOsBiZ
Lsji7zwq/BT/Q4h/ejMLFsQmBySFmWnYzBi4ewP92eAr/HwT9bu61uaygbuKiqkdZ1cwPAmj2hfo
F7iZV0IO1MiIecRiVqlw9zbYmKacNm4EFYo2WDCXHed59SuhNKvmWe55E281a5YMRj61GyU2Bqn8
bW7aBlN/MFjPL0YkWQ0fojoXH3lxMQcm0mcP0Lz1FYnK3oxB4qZEwcky/N6e0UiyyhfjoSeCRtXT
+H1wOY/IlU32cpR9/V01RSgFXGmm3eJz5LIQryzflagLvunVJJvIfpP5rO48v3Yn7VnyMJiMNgEw
vczS1q7ziqKqyYoE/Ti61pRGfNODGuf3iS4h9hXb7QPm33EXtE+ZawSswv1V4fpDMN5YpJYIzriG
G3QssSLQqsKB2L1VF6Zxnk7VSfKRO0fmrOAq0N3ipfeKl9LKvi8H5bW1KxCAsnZg9y7c/BwqNvPy
oHWRnOqulOlmOAV56kO1jpVV7brwxgoVk/tmkCu+05G9gkXX1LS1doppeOXk5iyv6Xsp96s7ltDD
KwRPWLSnkgfwSkdKnU+NOQ6VGclAduj9oUuF2l8VzSumHmQjhjaeikkS3KKUnUJJ/TjRX6ohDM2l
eL8fhVlLoMI8p85JFCc4KeKEKaV5scf2pR16W1pZR4RliQr3s76OEvouABAbvC0M0K2dLm2XW/m/
oUqQ9c1noeL5KscSqK+wJjSW7XHVzND4cn/XduPZfyyINCwpqcHZ3OY4XqEmHafZzVTFrwsvB2c2
37GkK/aNgeyCV3iDR65xm2dITTVFLQfXyqTXTH3NBHeoYrOJD9pS+Ab8SpbAGIWZmXlC+AYnQt87
XCReQvFNT74tEyOW70cz8c/voYJ5otXzyjf4PfNc+GoKuEXy0ECDdeW+pYIzhIvZ9peleUXdoTAu
arXa9zd/P/Ha/AAqvIOJVI31Dj+AB1155KPOdwKnnEeuao55T+8dWwMTiqIgCzygJZSDDE3F51qC
PIgTR8kfIyhhYSIn6oXSSlAzZISUvcC9tUY5SSFkuRCOJCeSu9jmy2GwksX4N62IrRXKQUCIInJR
izdK32ASnD+RYL2OGO3R/b8g7SDngb4aNtboiQglnLmJk+COaTDi/tUDgq5DqREyJ59nwBKKIPUb
Hp8ut1BssOoDTjbryOz5EFQudAinQEQF/771oVzGjIvQ4DeQWQn1UwrYVfZE3pxEIYj0ta64CJf7
5/5R3aPVwAjRH7vUDRHnfLHkaoegZ0EDD0gIgOsCcCgTkY32e3Ik1FbDJX8W/fyteQTKm4l/23VX
vMxUHjAsg/yS26VDPaoWVwWFyNHNzuTBH9uas1xWC8iXh9xjUa8x7VFHGOCP2GgklAUXdGcxPWaW
LjlfjY21Ou2pYxxm8r/7cLo2y6POcgw5vrFdNFxgQm03XGdPmWRmamKOK8bFCHSpVZ37X3WvbH6d
KzJUwwBhPY2ZXGBUrgRSvgBjGNBej2QwTbW5r5hMdBMihUtmi04s/tqd4HBjljpM/VI1hcFhqZGs
OEI42XLBKCnvWSBAPbBkyIQMhoqs6ziMqUJ6esmCCZ4c4mksZtCdxAyJ9x8L5BdsXj26ZhRpChof
d5RWe4J6B6b71q+ZWjNWsndJKGiz8oqOi1P9wOrW5QPqfgoHytFY8wGfnkytii8yJA9MZezsJgIk
KtPaI9+JjriA5bsRI/C2R9b9s7JzfRBMosAbhgjAJU1XZeRCIveNAcZygNIxUvxYY2ezAjwkCuPq
2KvHw5SKSgg4uCQQ2t1ubQ3WFr6bFgVNFXA1AWYa+pinQWz7C6z0jtepPC+rMtam8Bo9G5xp4xhL
Apd4w2LKrVU5qofmypsMKWiMg/nx5/BSP5cHSC4T9gLGnu4B4m+sUz7Ph2sCVQPdcNWnOACTbQF1
WhToR79z9cvqACAFbgGQ20qHxIrPoLoDu0fPSAF3DjJCqoDXFXJNfFkqKwsTseK5JALDLcbauOy5
XyA9PI/2/eOzd4xVjA5p+KKYXcJXvf2oVaVzWtvh/KSBeiAsJuQVp/zl3O3umjbGKOfMF2B1U6Sh
bo7RL6CWzXHEBPvIYs7ciTI3a6IOKuJOnEajgIPaCabagPl4+nR/23YsQHBbUMmQNoZ36fcvmmJ9
lYBi2eNxNCKM4YOsivFlyBmj7p0bE9ReQclzNfgG8FgCJe280Se4OPYYMmsl1F5Nqry2Yi4qrjyB
KzH/qeBGu79X12rIvZVQ14rML2PbjhCvmXX92LQTJs2kuX0s8q4GrR63/jIU7rkFu6mdNIlqFov6
vRSnDpyxY+0YVZQhnglf+ah5LHvjn6FIf1bZcCwU46GTMN9VLxYUxrxYaDAPGhcZ5CGXt1LgvmYL
1GTbtnroKsVTmuE9SbtfSql80SKZKfy8k4RqRPiY11VDMAQaMzZN06i28kCmuY0f/etvtm0DVKbG
p9hhpZs72aYmgDeMaK0Dkk7nB2kTT1WkQdyBy8Cd3+kmnz5zCnb0V6NrjGC4E4lvbFFfL8coNZCn
sFVmorsoqMBHqj1pb2V10RPJTGtmNWsnSgB9x/O4PnldQ4npNiQZWcbNOg/JyM7hcgvz+fohtiqL
YLWEpwpV3Mf5W+ux+qL7VlWDqHBhro4mdAm5cukVRFwvr78U2eM8feNkxkt7L1vX8JiXMA8qIejK
9L0iJhm08KQE6nuSq1pgyQbnwmpD+aL5OoJ8F0yeCQZjYn81MOmFycjkzH1hHZ49j9/8CJoaPq+N
TC7Jj9DAb9kCTaXwkXff5fcS2O1CaS74cEVDMGx5qFkcORBwYSwlOWCKzFFNFIAOGibWC5cLWCvb
exrcmCVOukn+pqRIGkiTJ556IgrkyYI2a2hLJzRXTR6tXnZPbKe/fGORuj55QAmbrA6vsh2+gDYn
xAPAwRUfWF6x54bbr0ZdB3m/yEK2kB3VAw5KKvyBU79O0nOP1SUsRTqSW9ARe2uM8kCiDpci7OCI
gLqXsHjHbu1LyLYWJg/iXgJys4NUfBm5VEiSyEgg4meqXv0Pnjqg8F4ks9Xw2Km9dnQYh5PlANSD
VchWqTMkeHqKR9z7eLwuEKz9USAa5l8CofaiC5nD42UZVG0iXeUpuViEEHlN9Ap4UJ50ZjyYXGGW
vdmVaLLpqEuA3Wywu4r1LfcPzh/L5O83PhFqKWTqmqvlAvo1Knq3MooDmWd8Qw8ojy35RxOQAXAt
YGcX19oLfZJkAG0J0wlmwT5EVYjUNuOaErWCyOe+qxbA/jEH8Tn0FhOrOzbuPNjzW1iYv+ZzQUKe
zfjae+vf/gIqJnDSOpTKkBAFmNleUZ5QpyfS1yQNGcUTnPJApDDad7XxmLb3/Ghrm4oOrTCKVZUq
INg5qrjDJD8Ef9VqzZ96jzlSsbtOvJdQfxIUTaArULWmD0auxFAS+FFAEKElayVDpgTTLaNq7Ayd
LYLn3P47Sp291yGk2BQR3xrv7x0ygqJXGg1rJV+akBFiHIZAETA5xqr07zFZgB8JoFadXKL8tVm0
OdNzmi9DKSE+tS5RepaANylO0elHeJEcjDe65IveP0Z7/ru1SHlR3K0AfoLe2Ru53pxyzUxn2R47
hZFsscxQCcLUL0kszHBWPLaP0hQGEqcGXVcwEhGGGbo1XK5NbHQxvpUg/CqF5xJCiEvLyAH2ctTN
jknU+1Xr+xagI2hs6SXY05LJamZ/lAJtBRl8xaqC7IV0GQrjikywGqDuvg1yvNK2ogDUjRcayqWN
mu/iCHaY+0dg9x2zNUJdwdwIMcx8xIogCD+YOvQfIMkweSBoBoWU0AHvpPJHrV8h8Nv6XcQ5dSPZ
fa+9jlqzmmnV+7pUvOYt/1LUjRsvSgDI9vepV7+KU/S29KpkaUV5AaTW11RA1bQJjOqrV+WFWxjy
k96nD2DSOEVZ8R3EQ8H91e2mbLIBIVMiViALEh0nlzKPMb4NOhiUVeMvI2ejvqlFJub73tYcM/ii
H5Wgkwe7fdQxjv3+1m6MU99v4sKpDUNwYRGkaf6l+wYI2UGIzOhpOomOgWnD9lF66H3jKXucXjDU
UJg1CJYIzUNqZdDINQL8t5celMf727LnKYqMGXpwU5OiF7UryjhzldrHCfASgqnIzzIwenrMOFnX
25++JcnZhYQsqgkarVnAJ/y4VnmFe8Iw64CEMwjNNHZ6zlAyTNHC6GxgJa21wZgFk4J098sriqah
7csbkqBRsc3Qw2pdiSRpfNRe5soczkTfS0F28l21CV1M3Fq5U59mVn97d3M3hqlop/ZtLUO0HkG1
rMx+OTbyz7V6vv8Bd/PLzepoelB+bqNWbTooD3t1YIBPr/YH7ObvoXwWLIBpjYp6Ra4YaYvetjeX
Su92QmEBVfWmhdXbFOt2ndR+N0i2EOk+sIHPPIgP8VBaGOdpLxpul0wd2lFulYZr4E1jGVpjm5lz
If0fTVAOy8lTOCgd9MWy8ducv7YcC7O6+5bbLoKKtnKU8F2Zt7/zNhGjxm2JnJHQnULV5yl7YcL9
dncNXBU6wEnou9Dv4mSZpGlNp8wDE/2v+BHMrkCVyI/8hQyIQUyDCU4mx/uD16s6Wr5Ij3VE3ttL
a8rjNGtK1MUAx3jTqq+8WJsVxFGg3Yn8bUVVqzJ5ZMYMh9hf5x+z1KfT5NWo5UmCeu6lDIDlhyRi
dhKDwYXIhamDk1t8vm+RZZD6khXk4YtWF4hM+/d4+kcpGE8c1v+fhJlNNsiL4ZDFyxy6dR2EPBAS
BXPoiHyKe5+KeqQ2ndrn4DhCvffp+ogAjJ3MURGW38hlTmXuxsXNwaAeqFyZqCJKm0SUsz8KR9XK
vupBAl5I3hW+1RY4Gt9YKfVetqYgp0Y9W9MVXqH2cMZAfTTkOhSy++E1KQZvSgTLMKDL2YlBX4j2
/SPxUcsN2DGFsKVpCphhQMp6+824Nl7VVMkzL3xTPQwpud0JvZ3JBd3qitIXQWIKrAxn95wYyG4M
GUNJOk9tq1bWSY+JwhCzn+UjmjreHOoH0u5oIamQe+iDHBKb1UtiGaUWCgFSsSg0GM14q8vQkK8X
xkjaRwt4bsk8eV7j+30g2Kn6vO+HuVfcSVFOWSpZYioxPtfHA0lMyJIGLLSofWjbagK0JCNI77l9
yUNpcbAEwoqc/rh/KHYAu+ThiOII0iC0h+mWl17ocpw2K8yAKAhiZLY+mRghcN3c5s7RYYKcwAjK
8u6xi01MrSlfwPnIerPv7ubmN1BBuQDz8zTF+A0DOL2G8LthsGiPd7qL1/cxjzozQN0fABNKVxRN
KV2XSUbGAJ50w+P4vXzJ/AynsnWKQH8nJJfliVOs6oHNGbT7PZFuX686WaSR5ZhLmlTQ6itukgXN
uJxwDVlRUjv3v+fOqCYWujFDRc1FmPh2KRWcTDwphGMHzdgiyP38iXV37360jSHKs8OyVTMDx98t
eek5M/qDsjDzEdaeUY5s5NO0VPV1MZMDDLUtg3IBTQlCSJ4+g+DPHnxgthhbSLbo9uIBtREKHCQu
A11DExVz7YJsJVcVXAVgXTEVX/mc2tq5sVcL1/UDl8IBCLCJYXZvQzdm6QJBjzaJEoPt8jr5t5yV
74WVXXmJs0esFKP6rPL2TvkICxUlPLUIZRQgHLcXgionS68lhnJF9ZBmO1ojGDH0KjdxWTo3O7nl
rTHqW+phWOdcBGPDAaNZmJzRA+l59VaoiLZe9VlhhM+d247YQ9dHkKD386Ffp8WRJI8xRxwBCvdQ
90YuS05OEcQQaI0PRsDMIfa+oIzeGcbhVUMD78LtfuadgWGdJCFCLdfZTTucTDDMQ7KZsFd0IPd7
ZtJHfSx3AnjzxyZ9agRj7WeBi9XrCEn0kH0lADgChC+/MhmQ9txxa4t6aBFWkCjVYSsNogd0W5/k
R+HMPSdwC9QAyUxxbbIEV8ixoJ1R1tHzV9HhBXM4lTk306hHM5eDNxsglDrPjmsHJgch84tc9Bf+
PBffGX74sb2EHd1YJF95k9pmYRr1rVCi8XIgx6Y7tQ8Liqrt6d9E0K0hst0bQ1o0a5xUAzYVCdD1
AVypVhmVlJ2i7e1aqNugNzCm0CswQeBD8Q9VhST1ipoOwMRe/6n7Z4ys3Fu8+zu46wabDaTCSiHE
aqL9P9K+q0tuHlnyDy3PoSf4CroyXdVWrl94pJYEeoAONL9+g5qdqxLFbc5891WmknCJRGZkRI4J
rBUVSPie1sZu5n1Z9vW2QOIdiHB4RRNwzD/nzpwsBU2kUJy0L0ufloYEGdQmWyROrI//icTl8nt/
2bNshLGEGBqY7/60Z+VjK4sOvCJdPh6StsJiWXVgp0ntjXIqPcMZPrw/ixsNvY7uoLnPtBG1oDS/
8ibNVIxxxecywto91qOv+YuOjJXSBZgIDPyJR7Zvo4hl36PdJaWAmp5KyLQr/p4v/fvRjC/5RVqv
4vFgOKvJRt5fMl1oZeRoisfy8zDh3Tx5THtQ88cufsj3BIK2dhCoUwBgRUs9nkirkyEN6AQ480hC
vc7xHIcuhPLj/dldfmG9nr8KGcvP/63yV2Ss/Rcdf1u1jOoyvlYlf+sLYwfJ+gsL+JchtCLbEIza
kpwbCmazGRu1zbWgxWu20bqHYu6OtegjkneP9sQgnabMEcCEx0SRfpGAYV1LHgFvPGll/JqM3PYz
0QRsRIYwV45x3R+dRAhq69WjtMdTljJ/KNE/IAf3LlatoDNtv3P7kyXsn4BtRtM4Hm3gwNAMkh3M
ug46AjVeq/fzOgaGWT/pvLmkOcjbuP0w9cVhjGXY6soXs4KItAP7vbQOasI1CjW0niZc/0w0EVml
+lmz+9dCAXdZ2tTXRhgUUnOntI47L87Tr0U5nbUM5HAdeRjVDpVYPdvpXdjaneT3DK/pqvg41hlU
UMsIjSiobFaebhZ+je43fHxkiGezqcNU2cv3bWQdAQa6Mbu6DDOFaaTqYXbw/tV9DaxMYN4v+lxF
5B7e365bB+LW2OqFNKcaVLgY1PvMzn1M4uIaj82OptNG2XgZEPBNGg4EhM1WpzwFmqrvZFZF9qt6
qlEN6CM0Ovvyk4mW+RwcVbOXf4fE72Ui4OHaK/ZtOdhb66vw0EqcspzBwwWKhBStVD9S1KvcHgJg
+cdCV47/YDrxBoPii7OhHSjUSTMNbkFYSb9rtNTX8nEnmt/0LzcW1hdvYQ42QlB09sYlOKsn/UdS
Kd+qPt2JVjY3/42d1aIV6OFmAD/AU0YLJWUZaVF93CcS21ydGzOr1UFTr2kmIwR6i8LyQKnsZe7Z
NSKhCVqR3QfYtjXLRkYC9LJ/aeyZZtdmgOmCC87xlrSEXj4sHQ7zFeQGXqz42uvCSaLrntiHD2wv
3G/bq+iP2zwmsgThnhpdSKReeESz6SkBThNBfAHG/kwec33neG+9OBe5gn8PePmom0iwEuDPRy8p
Qk7N/abnQ0r1pjtmJTsl1p4I6t4AVztTdWONlDWkE+LsNBjI7zepn+Yv/+SA/R7Qalvmk3BSXTOQ
WLHkfZJwP0bD/vsm9sax2pJmxUskbOF/nZ77VQy5Bau8ZHtuadvNL30TLoiOUZBcuXlB4rmokN/E
q7x4WQD4Ljxh+rC0F+1D8LfH9NvYys0bdlGauYqNb9jfbHYs1Miud9z85k1yM55VIMvtlk02RzzS
GX2kDOUDJ9nT+yuzvZt/j2J1hPScCeFWbhmVybM0Uk+Ah9x9cMuZvm/n13v6r9jqZiyrY9NIYTPW
YQv0DRV+D8abNiqOC/Ix84XmmT01j/nRPM4HxVM+WlGMojWyN/W5LWn+zQy5P5z3cpmbeQdiQS/X
MlxgZdZhO5R1ea9BnDZq4LlAWeYbKrWepLe45erSXBYd4ffnYXuP/ja55oxiaeYqSpZXUXwB340V
ageU8UXQ+8lB+7DvIzfd84251ZEwFXeUgmEL9aaTeUMPCnult6hVEb8f9ftMa3aC6M1jcWNwdSyg
hmx1BZjuwbHCP6dKC9Vh1/LIrOztqL3F+5XEunHEhtUXsp1xACFjE8x3ZqCBtj/35M+leJ0EyoPx
ZWftlvP21x62LJcA6IA+n/Xbqh5VYfGuywG8Hv32qQj5B2jJQL7ECJAwmg7/cLP8Nrjym0k55o2d
IvZJjgRaVpAsoeUdoQ0YTpJA3wE9bbA2IKi8Gd4Sv9xMqJthPoVrLr7AI97wKH3nM3SLPR4tar29
rz7LUxK+4Yly7yzc50h4xpT706HHzW+reyflFyvDO9O9RiZkXaakmgAXaYIpF0UX1u5MDo3NQrcB
pYylfbF6ZwbaponKChd+p0RVAvWGGroqTTOdBgc50lxHqnSIT0pHcmpN/Jjb83MFUDLtKnZvVtk3
KFO/KJoQfj46T+ZU1p5lyScnldHUVG7gDiK0betNbeZrJ8aDwdsPGps9tdaglB1/aBXrg+isBkBV
26StId50Sxt9wnVwLszqMZ66sEz4wZyUD+WAwh1LfKVUDkM56Z7UmmDO3O+uozwbrbDCbOzuE6V5
SHoIUTQSzPLV8Jwy0CQBug1+LGOibEo6vxMdcNTE+TTZ4sKmQaF5zNlZzStyBqyKxioUUBuEY7Kb
vL4ZP0y223ljaqefM1ErVBnqYGZQwcmdinZDfBFV9QzeJG+2+/RDM40QpMq1Msx7cWBa95xUdQBK
GvCxlPObrc4hCDqpG49T2LiKp8X86PTig4QAjMfLQh54CYSOweorN8cDqcsf5cj53Zypj0lWHHrR
HmyVgRq8E8eGmHfm0FRPA7TL2VQD0pNM3xvSooym2iVVSUxom5bfucGAdYKaLU2TEmSdCnrNMv3F
ru30NMfzK6mar1XjfCUpZrZuHcUbHELnpHiVwtiJAjfz8cSGPqKLfi0Nqes/D4s5ZqIQjb1k65pj
c88hsLNgZptFNGLH1qYPvzG1ujpzwKJFJyA7PxXicUQyR7WyUKrTQyuYSbuYf3/fz23GBEiK62iX
hDDJuguj10Yt66vYDo2R36UDNDp46WnsoNrOTjpgc2S/Pc4a/SwLPW7zMa0ihz0VGThScP9ChqzQ
froQQn9/VJvBlLVEhiA3Bth6NYuD0agNCu42CMiQ0CEtdqT2430T/5/L/beNVbw+dGSqEjKTMLmr
jvk5PU0Py+sHwP2DAoH3961t37S/ja3idgkVx8nJkeaMnfn72BaSZnP5ZLRjFb1vaHM/3Mzc6hZC
CJrWGSR0Qis1HnH/WWjpRiO/y/zCleH7trYzGzfGVpdQaiW9E8eQUk96tOIP3gylwzaywaD2bfy2
3O/ApHuZhbDeQkmR+ezT+x+wM9g1ykmXbiPdInfDzsErsr82+bPUe7ACZsH/ztAqMpOp3eg2Uqeh
Mz1Y0BochQycsqOmW+3s/M2NcuM/VpacJq1MMGggx48Khmc189m06rdeGXb2yWbZ8NYnrmI/lCex
cA4UwDpf+wxFFp9396ZvF8AkgBpuWS072wF3bOZUbsa2hGw3MYtiOJOZJBib1SH1rGXVsa/Vj3nB
HVrn6pJibGklxiPPH//B8v12kut94pZ5i0QmDgXpPqhjSdu88KzxXhrlzj7ZXD0HvbSoZKAC9Qsb
ezPCvFRVRXIJBvhiiCa8kxj6grk6H//BeG7MrA55rGuJPrkwY6H1uBADdVXh6+k55Z/fN7S4pb+i
uhtDqwM+QahRnzXQ3KPzpoFUaB2BCxuBk2VdJUOOqrD3hrZ9V/82uSZAGefR4dC8+pdbtu4QLVxL
tPT8J05585a5MbU6aypjtaKrMSS0R8DRetcHAbL//gTumVidskTlhTEMOdr9XZWStDhX8d5TYPsk
3wxjdaz6YXI1qcLG0qxSP04/8mj4AmoPNMf0FbUGusd2uHmObwwug77Z5XU5lKmRIw9R3QHLEZHj
0s29H0rtHKY1sGeo3LoQKXaCGT8w45yT+6TbkVTaNEHQxGogo2D9JYSV1jyZ3QbXsl3qZ0DqnmLp
RKImO8528566MbOaMKdhg9RSmIGxIE/MR2s2qOUUd0AO7kRpmxvuxtQy4pu1MYo5Fq4OU0P2w2xe
mmHHle79/jLUm9+f02kU+qIDwQhSFIlDhfxfrsnik24tgHhe6vFSo2zuKnl20D2cP71/KveWfeU/
DUXNFtYd0M/MR0u7dnnlVXKv/WmDcXzpaodIOGhvQDCyRgACfGBUENAiYTa7YVtZlE/x05xpH4t0
OrcSb7m8YU9TYgYShbWRtFfHYQz8a9YpV+Jr0xcvlVvctVkcEHOPWmbTs+PZAJ1fxNF/CWxoyZiK
TAIjyzVRU8IY99I81r3GFscR9T5naMzg/VnfBE2QG5urYyAHW0i9QrnbjOITf00fq/sMhINHca59
HbKyTR455i5odfPw3VhdnQhHcbtYs1ke9e2b0ymezgQgQxrN4vofBPlLq//SxWehMr26T4aOz+m8
dIk1TRzNaks18Sacf4ICcRc9QrS4QL5vjdCwjD5pBxsdLizrP6BN8TM3xnonCt3aHRCVQXcWsZFl
slf3/sxUd5Bu74RaO9BBM/3SQk/vpNNMvQCoseOzNm+wG3PrSrPd5oMRKyidQEw7Sgx/AWKgpdYF
kToH38l/oJW65QFuLa6WanKVtOeziiusc/zRPULq+KI4uwW35epdx0+Aci4QD1NHJ9/Kl+nu1OWk
hRnt3oYqWH2aD5JKz2koiLtR7N1NQi7f/Z7BlWdTcTeDZWNwwjh/FiBhSELXG+aHMYB48W5Nb+tk
IaOCBCuwt0B2rk5WBkpPvXdwshIbGR7wVNon1H5BhbXzbti0Y6ARGJxsOF5roq2REZlWGUrYWmoz
v1OKB3BHvhKZhGUz7KTE92ytfNQAoQanz3C/Nagxj9wI4go4hDb+kMVIkr3vEJfF+Guxbsa1mr9k
VPMeLh92Ok33Yil7Tx+HgVaOxbyx6V5sYT9lKpgq37e75YihDozOZjTqwF2p+p9X7KSUamYrE1Ad
YYO+TQipcI9FbXxKj8gRUu0CwbU7vnfMN6YWOsFgQkGhDViv9WFQSTXkegWrUndPeEGntCTa29zx
g5ysnWXcClHR/vc/W2b5lpsgoi3VOoeTBHNa+Lt8v69duTEk4OR+m1md76waXasnuLdAmzdZ8q7o
QWgOGsoy1n++v2ZbcRcgW3AkaLBygTz4c0DaPIiuteFJrBZKkbL2zGLnrbfpEm8srDaFiDsTYSrk
00yteAJJWyiF8rkYW31n921o+gDBe2No9V7J015F5RdhwL/RvOA8dqhaeW0Ifx/9SxiFIWGkHHmg
noaAhcpdd2GhPtO9MvT2ESSAQyzwOzSe/Dmthm1KJuSSaDRAEjj7c/4yqpw68XPuAL7Cv72/iptJ
x4XV4P/ZW1cUJzTJSYNh7JA5gNBBDyqsPlx4LYvTPxJtW2b6t7XVpgGMewTf17JpnsnjUsTtDmYD
3poBqvJV1Oxed9ub9Le91RZSWTzPUoE9GS5tBXmgBOx14cbIj+1RvPbn6WlnPjcv2JsRrvYSQ7QF
YMlCLvk4h+lBOyue8bRQkGiBed4n09usY97O6Op6MFKjLVJhL3tXC6Ei5DNotELpc9F1ny9L28Q/
GyKK3iDkIhZQO6tbgptSqeesK6P8I9hOPABmztYTeV56qPlzcdkF22+GEOiJgLWlQWr9bNEa263L
AjJX7oFEw3U+TA/GqaEy2p/Ozf1yY2q1X2a9AUjCgPt0oS9mWvFHNrbP7++QzUj2xsRqgzQzyaBi
DEJXfZyisXuWxYzYyLfJ0dX3kvybtwHYDMCKY7ooWqxug7Sw1YxjGcNhwttOiUOjM33VrLzYarz3
h4X0BDzTX8GDi0WCeJvuoqj5p+eacuRvAaYHq5COe411Qdm2gTR0ylPxBQQfYUoaOnR5OOYuVfhL
IQcPaFLkBZKP3P0hMwhvJANVrTuTfJp59VjNAHUim6ObVyYLlF/ZddDt+2nuKJcGhQi9byS6n8oT
uFkejPibSCtPqT7rbh1WClipmpT2ahfw8QupX/hYR4AIe9VU+6npgjH0S+5c3SKhs4syC6tCVxxM
AuUKVEnzog+GzgjH9Ltu1zQh9kOqq97E1UCNfxrdWyLATxET/ahBwreW32OJBpAE2on2kxRgMWhN
2swKasHmSMsB8tjq3FKZmUbYuxUY5EWB66war5Mdn9WpCAw2Xkpn8jIoKHG7B58F1N3b6l6Utu/Y
qVcz3U/08c0kIH5xxHEAU7jk1qXvQR4xQW/J1RAs5aXX6s0jsecna7bv4znxOhkvxWYUk7VHOZHI
tWMfiA6Kmvd3MY4PvRyv9lyes6EKjDjxjfFD1o4nZLk+lrV5V6fIi/fpqym6yETZe7BYWE1jaDn5
MwJSWmKt8hwtPk7qldlnPTkTnlFSiYC1qQ/aN8rq4cgHLPUwhGjzOjKnow2ocppG913DOMbV18LN
DioUZ0sTcDgUTtJ68NVxvg4MbYn8jWfq0epmXzhfePaUZZOnSf6lVN1DLOZIdglYS5/0TKUFZwfS
fgRlLAWTckgS5qOy5dlGdZc4aUubOvvYOonXKlrARfmpTOKKDnz2WIuLnCVAnbAoltVOB/VmHHNz
MNahnzQt3SkBLCMV+1Chv7OU/ZWUe9DCrSAawqS/D+DqtE9qgwxAgiyocW8HIy4f8YxOGhey5clH
PeShk9Hk8b9nNXb+iNxXN/pUp7xUFxcDkhhBs34IBdDg9H3n8svFr3zLH5H66hWpjGYqVICwUBsa
gpxR8nMESjSl/5LcNIrAvaQvS4SGjeDr0G2qKdvN22zdtX98xSo2qwjcFQDw0NUW3qIKBST8CPb1
0hsfF22OBLpBwV7r0Ma74damufQw3bwbHEUVci6Ar1xAPOAwvBiQMt3nZ9y4Kf4ws1pGZWgMK17y
zs0Y/0zhdQHtu2N9dWmbbOcltHHH/mFqdcdaou9jd0JuRR+ss1GSqx07/33GFibAFG8jDaBZ6urE
2YVeAVaMkyCVMjkM0Krx5kbxe6bvkctsnO0/LK3OXDUOYMNmOh6uU3PSSxny5FrDq7y//7fyUX+Y
We1/MjhZxiCGF5bE/jCYzkubgtDNaQ9qy/OraMtzY2Y1HXl7UfUk7MA641dT9oU4Inz/UzbCF3wJ
0PRI1AJatk59lK3TdoAhVtHU3bXyRU+OVnaSLTr2hr2m4D1Tq9C2crOsITOeQmXvXAmybnNe3zkM
xx4iLK9m/t+TCcCV3QxtFcAYcc9IV6OIGTt16hmDeOqHPYr2DTqgP42stiYUEjMglZDpl2FRegqd
XsE9r1DjybmoIY6flwHBhKvM2wujN3cqsrNgCVTRTbd+rwPnJvVCAu4u9Z86+5lUqd/oewCM7Y2K
FjIUfJZ2qzXIEZoiKviW4CL/JR/Qep19+aVOkUOMUJzUw9x/eX9DbrqTG4uro4GLHXCdBOPCQ++T
LdXSG6CqErxvZHvyfg9r5fnHblB4amFrqMkF+si0cwNb3+WO2bGyhiw6C+0eA6wqFCBPfAPB/rW6
d4MSCAhvSqnqg8OypgPd2/fbi4ayEDL4qL2AF/vPO2bMFD2zdCAvljekfOAWBKckrabD0s6sA6I5
1zsOenPRbiyujjaf0PqgLP5sEu1jSuxAohL9/pLtjmqZ7ZubM894pmgNX2S72JPpTRew1X5Jf0mH
pT1Fa3H0vsHN1bsZ0+pkT85UJ7qGWRzVT9yoqdO/JXvzthXjLeoO/7NUq/smA1t0n5JfSyXBQdmi
RuYDfLoQCExvg0QWP/VHHhp7mZS9BVudMruwIJmRQS2xLJ8TE+2p3ej/k+kjSCdC+htZxVUEAj74
XmNoj4kY7+9dtN3W7lvVDTswZajWYdn/CiVB2PpvO6vwo1HVbpY5oDc2r57ZBAEQtQQMVNGjrm77
oIuVr2TQ/aGCfjeaxsp0OPdjgZcnYZ60jNdYlj8L0PRBP0F4HKWnYXZOKiTHUbgFKajDjyNa9mhm
W89FRb46Q5xTYo6+AazK3EDWQMw6nllusxT88o+ZTV5Uop6lLdChI9SLLiYUHtG3fphb921S9I9K
ARHORI06a3YObupGbDI915rcSO9Q7p6ONXNfkeOGVkbz2JRvymSBhnUO1U49DCrzVAX3idV80mJx
dWQ5eMWIgw42DYWVj0LrjyK3DrXRnpS0jqSb/yBkjhzCQst1v2ciPyaT+QmE09FsKF+aRvWdgn1Q
5sd8yv1pqDx75BU6VAXoIQcPz+yTwRuvdLtX1+k/2Tw/SQU6E01XHFuO1EOXXLNcuwy1O9JZ/Rwz
1NNVZKuVkXYOSEbQZQaGjFPdIeeP1teGsQAQHGo75cFg4NK0O/fgEhk5Vew7hjgVKffiklMLHSJ4
vrY0L8tjHLdQYuMFTZBbSavEK/MejJHzd9ENGq3n6iUxjEuMdRwYD4g9PeZqZXu86Q+8JsTLizHq
leyOVa7PM+eagrlMcX/KrvxRd71DQRFbeaNq9J7buI03A0WJjAILeKw+AwZf4InaBZZSHYHj8JOy
g8p1EkHwO7CM9M3J8khKQUES+ggNlWdhp4yCHZFC9BSTK36qYvC6oTx0dnLo5RuvuwCJ8CBt8ntB
zENta9+mhvuaVZxSKKjqSNWhTt4/tFP/XOnldytuI6h7e32rutRqcjSqEgtUKi0YkZmSSzq1HHcJ
vyBSiMY5PcRJ/2gBNK4QDry8lu2c7e2X082hW90wTBoFcRTgMiHnc4mhIANkunyQoEeHOMeMszT4
hZ5yqrDpzCv7IFojJI171oz+QVZDuxdPb7oz5MSwg3VkMdewOEC86wptAEjCZYdC8+uPEAEM8gv7
IRlN5+sil52HexfEntGVD1WLFFkA8EVHInkCpyq1zZ1bdSuZDypo8ku1ADf5mqXYztSmhI4MriAU
mSrIjVjQ1KXZ1/80vb4s21++9Mbe6srrxxm+xoG9GiRjKbVPfcReiV8RT238DH0mzN8LY5effM/k
6gIs2jbOxsVkMbhomjgVPPES4DWLPYSttvnyBisQ0IS2BRz7ypJM0gx0OsDyuuBHPJrQxCy91Lii
/SG+c8D0smCzuZ+cptgDCW26E00sv/7XOBdpGiB1CCHrbKrNDF4MJSKkypJ+nOHcVujPhyanOpe+
A1GK92/fzcGShXkFSFHQ6awOKAqgfESxDTp5RcOpnKRfi9Lw3EKJuOrCjfIxyG3ts0HKw/uWra3E
MRgaXRuDxTghy4OpuAnU2k7tZGsAIqBW3Yn3TmALE6m9wUuHq23ELSUW2qTwJMuUhvboFM/Lg2Kz
iUpzRjNMcZf3aQBWMb/pLZB/flSUoyjvrPrgtlY0zRkIOu/HxqXTdOiSyRccvBk1xqY3ICwpfhpq
TMfE/jLrZqRhqBaPQ9sivmZWdMzDRD4b8Eyq+1KWB3W6qB1aV/joWdMIQZSIcxZ06aHi5o8s5n7n
aADZmLQvGnz+a1ocSSs0/P5VrxufICM95K9J1y5inSd0TgIXkY5ozCHPZvmqGPjz6rljX4z862Aj
mYCOcj5JiiZpmrCYdrg/lbLEjYREaSGDjpmfdUh9ljnHp35NSflpGO5nhQfLv8DE0s6UR13XqOpI
+Bt5QBx3dECJSgAFVoYfctAu8EseMZVIlirKxOIebwQgT5JAhfIWuCWRlGd3ltaihiDpWGTnpON3
pJAe7xWo/0KPS8VrQejHtv+e19DGS+57/akrtIixVzO1zlWPy6jMAiOxPL1/dNi3Qe0OrVo8mUlx
UUR11Rs1VOO7uJHntsCkj8hx1+7ZdsEWWpXMn+IUERGIT0wgcMCiUdG0fqr7x3QAi6KDd5g9toE5
8ajoVTpBpq+x0VDVjmeefRvrc5499tD6MPr87PJHG4lgY7SDetRpWkGTVeHo+8YQpHMq2vEwdLrH
ket3so9T95Zm3+QMhTiONizcjfkcP5XlA+R26CReLAlz9Y8Mq9OAK6MS0w+XFRdjuCoa+imUn1ap
BcOEFqrYwPmFQKOW4AzXXsz5QZDRL+2r6QznUrdP5VD4FcBnVZ2ce8mfFMUJKuxdpWgpcvgXaxYn
gP6PRvlWSewtC9t6enFLGeju6HPs/EqPaYI2zal/Tfn4WDUkSMB5mpOCZjUEZepDgYmVDvopm5bO
QMk0o+rZrXliHA2P4B9u49ZvieJLLTvx9joUAvuG/1TV4hs3fpCmwabTARrW/KFXT13/vcBcD3Pu
6fAX3TBREPWgKqEd8hi8nSko3A1J9bT1FzhhbFZPoyPuSG94rG7uSFOctKFDTLzsZXJQ9SJQ+XAa
lLemlufBsIM8TjEn8LvmnSjiI8JpWoE4GYRtniq6Z0fPqNnooPCOdM6K+1krpmPeq6GAvs2pbrtr
jCD9PBfZqwOO1Lt4zMtgsm0tkuk4HjR3QrTKQl7IjPIkPZDO7Xwk1F4IxCb9um+LCyEgQzSq8ocm
yT1pUDnLk/FqZcg7V939PBArqPsGDOKtdrb6RNI+LSJNYqeXJaj4rO6QWNVP6NL5SlH2QMVrqHSk
bKAl6MO8LqvPuD5jKjU0/DA1D4zJVl2PsKy+qqP1laloOSyFORxEbqAhYuLDodTLRHhGgQ2guOXP
2c1afzSFb6fEh3bsT10BQ1dWQp2LvVQ8eeL4j5Oj9DQu6kCrxTFtREfTOL13tDokbn4HURe/GMsg
kf23kvFT5/KZpr1r+FnPIZ2e8FdDma8NqZ+ZWtznRQ2SvNQwvyaKgepTbn2YZH6YYsi3DU7E3cKk
TG0esIKWrzNQHLhd9oNIdq+U2VF086flVolzjkpB7aUVuddl863v9W+kh8i3zLqgnsYrmmW/63rx
QSfxS6qbIe7I+44BrYwm84lZL9VhAItYFEMiCYU4x1Od4jvjRRB37WHWjHBQ58DEm6HTnCtT4fcN
YdEsw7aFYncKfQo+nVgJRrwMPtRtfbQGemSBVM01NEwH47j8iFHjRPSjD5aDt9asLJzY+GNvjRdj
yuHYYhuuRr8nvfKYFelrU+WfjCz2qiz90TfmwRpxpkFZ400N5r/SWlo3KFtM3XPbdt/iFPAqQPHv
y3Q0gFyej1rf9VSt1ShhbpS1lV822asiEPlXVkNoqsVBo5Lca1mDGl586KrxRbV63GJCx6MAhmc4
GqTXcepBhFr2SVAmbqhY7sVkWU6VqrqfK/Wqdu23LDOjfGgfNMf61KKS2sZxRJRs6SIyjq6mhHaW
Wnf48fzA8u4g+xwM/KL5WY+144HxZKRAezLPkMYQzDEH0EDaHcbHr6aRowm/ypSwLvVvg4Q00OzM
+Py4hHtHcqnr65eqMcDlwGMlVHmV3eE1LEHR4jg0GeMfhQK+WJB+MEc7xoNd+XWKDH7umleD5fkZ
XPbXrkNqbJ5ezDx1PKNsX6uxeBoq82KC2IgObaW+5Cp0dXQO7hKmkqCdwJo0JNnBcdEOpowWwcXV
cWpIBI+Km9Xh1JDUYxDQRijyaVKMkZqj6Snq8BSPOA/SxV/idTC9xgK+aMZr3XA8DYpZbTeGGUrP
LXp2eWs/Q8/rSNw3w62RMHhW2BzMSiO9FuUVbybz4/+BMOnQcm4j4SZmGoss6Dvij0N6GXLkFOon
NwaeylAS6Yus8tuG+Wjv+drl/IJw18L6g2qjT/wxMcNaL+ugGNF2PDh41tV+X1WoPSMd8X6YtvF4
AUU/aEvA1q+DNmgVpDVm19s4eoA8muCHasibPRd73K1byXFg/1THAWIZQidrWkVDqFIfBZSNLWom
QN6KcAmOUDsWkfSKr+n3pXMdy4oM1x5QdSN7t6AkwBQGICD00VbZwtmFM2sE8vK1Enu56t4x3r5k
ZrFTC954vvxhZvViyuM4Ie5iJmsl3r6gqWxH6mR9CMG5nRXbgvv/YWv1gIldENMbI2p6StXeDy3o
Rol4jbv5TbpIgOp98qpouUnTVIZuLz+Vrv3cCD1oLONr2TenMZmvCY8f0WkYGAL4iPc31FZ+9o/P
Wz2HazhovTQxFaQIFu4fpGh/JGHtBAwBQVgE0vb2VOj2Zn95Bd28NEgKWUMyw2Rbd1QqXyadBFJ8
xctk5zm1Y2iNqrOIMHO5kAj2yeA1BTQn8DYY0NSl7XaCbqWEcSg1QLp1G/qI68KOpk6xcAyAdiuz
ftDV4jJq4jrOwwen7U9lRZ6brH6Y9ORbMiVPNUvvp0o9acqc075FKGebe5rOG0/XPz5onWE1xAwO
xeWDjPrLPPLTrNUV1YUGpEgdGqq+l87ZM7h6vOqu4HmXACja2vJUqC4HnKd87JnxkA/xSxVDnur9
vbvpLG6mfHGWN/toVNqubmYY7ObsxWb/l7UrW44cR5JfRDPeJF555qHULZVUL7QqVYn3ffPr16Ge
blFIbqKndm1e2kbdFgkwEAhEeLjHr11mPrSq5F42s/Eox0ZqVBhFoZB9xl0xESQI0GEyvAoze1aH
mhUeFQTXfZ95KgrCVZvd5GF6M3LlhbYX+I9l1n/bsdSjALLLnt6gULgA2teAfZILGtu8VD4X+DF6
udpHZDaLuEQwg/aTleW/p4UTbrcqYust/Pj7ykJMaQoSnbrGOypiTgtg5L7RQCod7YKfUH/QeE3r
7TtstSbGGaNanAEOw0fTT+Vzf6Cg2sIpawonHuzBFR3z57xHCmpf9hXeF2NcsutqLY57LHQWxquZ
FFdLqPpl8wfoxS/7SX/Gaj9FEAWokBPE6urMrhLwLKWGnUJiE/yteGaOzuVVbV8Sq91k7svZmMZI
r2FvPlD21yECs/NgKX7wRincBUe+5xikwYmpu31ZIHNpGp1RSgAwGV7jYFzlVX6igz90djXI7YZL
zrFVGP9i7uwSRDNKL+kJ2OMpMu1rzD38pvzjil3jLSDZ+oL+K4+6agtP9cUsE1lQN0rawIS3QJno
NIfZIVGr5DQJYETozGup033SLYd5DBwy6NcZ8EDzZO7B++STVPxRl/nNoE172YjdIo1sQY9+KErp
p8of6GYBA//5/dnh61ypIlOgkRadJRN1GYxHnaj6bwNi46X1Ft0j75IO4Sw+RRvd+guewMKO867D
qCS9V2U0nQx1l8bFbhBLOwMgNNANu5ZVzhnezBqoZIEMLUeQtDO+hwe6bkJLEqQOKMX1cvkIpZIX
5NrX1Sy/Xfbz7cj7aYrxuzKrqqmh5yoM+5tFjinbAgoRl41sn14onqGba1IKTiZaZCqUoZoBC9Ks
bB/ukhDaWyaonwY3Khx5B4Y2HpZhMxVYWWTiRd6qBB1erEucO9ka9ei6mtrvaZyjxDNNh3niif1t
3zComKNwjjLtuepw1iXQ4sUa5zy6B3n0URjMq14l7mKgiakqUJtT9uEsgt8H+G4lVneC0P24vNGb
jvP5G1g6iaysFCVs8Ruq+CmfZpQsZtRDJ2cgEScgbx6KlSXmGSg1Sr4sASz1afE2jSpOBrrT2ag+
xIF63xVLZIUGb9xu01lXRpmEMobMRZ2HMNpWFeBLy6OoxhxcwGaqZQBBaiKV1nAGv95rlZGPhBD0
P2bQcPSZOrsjCMLxtJcfZfwnThcDSByZInqVYscj6dg+J5ASAFBfBpmgxuQMBbojc9qjHTnaM/Rr
MZfpm6+FYamWZCvuvGt4za3NHV0ZpH9fXeMFHKTtDfRjB2h9WmQE6CzpNJ6M2WZOYkJoHFtHMNvD
OIusJA3KkwCr1L1wKNHjFfPiWwGG1cvev8X6o2KLaDsX4DrdZG6zXorDadEyAehgUJA5kuVhRMCY
r0p/HlxiL/bi5g7uUigAL6r1kJwyXoN78wCiZKEbUEAyIJP5dT+DEZJLWSsj7JjRqRy757JXUOgd
QSiYJc+Xl7udYa6MMTGuzZoBfXpUj5K0C+2xyUcLftU4QyrUTqeS5zxpoX0+3feA0ljpMJS2MlFN
zASl4jwMMD7RF78NI4LKiax2nEtsa5oOPDMfbiyZBJpXX/eiS5p6qYEN9KIJVc86gpCXNn8PI+Wg
SKmPRhnK/NIeJVFrMmpHqMl1uUzfczAEg1hSzKwBJADWnJGTPkM9rVKPoF6wIQ7rYgr2VlZRjY3G
8qQNS+eBOhpUM6HgcXb4o+XI3v10kl2DWJehaGfj5toSkX5EpXlq8XsrUboGoPjWSIJnwL9/zSHE
/7TyRssqT6unYwR0DS3fHVND+BkpgoFQD+ageJyB+YjHd0z67fRR1tB0AW4wgeDjIEW/RQPiHY2A
cm4JdB+ZsuclAFaoa2o0KWpAvSc8TrCRMoh7jVOM4oFc5/aSqO4cytVBanWQExmV6BRiM1ugudb8
OEme00LYpTVUoFUdmhki1RijqA85cvuq2zcZ+OKbDrAAU3B7WXfbOj/IJsiqzAHNgPBnMtTfqiw8
ANxzk4zk0IeSbIWaecAc8EnPsxdFyB/KKjhEkolCN7kt9PoxraVbzVS82SzehXG+j6PhVkFp2Aty
pGma6qRJcCfJ4nNHmte0iMElPYVuJnY/4qXbJZFqWGmd7DAY5TRm9thjYKMsxYORh08gRzxpBPiX
njyoRSuif2oA958KdyRUBwtDu3ugJt/ltPnNcQIanc58AJMLkOQSNfFsmDzVSJiUGSBv6DRT2dCh
tXuw2EQQYkBIBkCNY28rWiLxEzE+ZaCZwSKrMYRJ6rYCskH8LkoHarH0MdBS/Bzs7l31xl/SE3RX
/uA+l6FhA0UwWYcUK3NY0XxKhbnHIsmMSnZXQDSkMq+VLCmQLxGIsqLNKacd94Rtbu6nXbbAoEWj
hE+P+xZ0/s9yqNxHRgVBWrKgvz1ZZYnq/9Lqz6WpfRMW02mF6JGz3VuZDCgCFKiy0slzNtkWArFe
qnKmdGMDao8FGsBe/RtHhUyQCIsTMI4Jr9ItRr0SN3niakBt3Rhr80wCLidLMybdghvYm/DSjCor
1h2Qjd63rwZ00yHj0J0g7s2Dz2zlOcjEIYcJ2RakOkym0YEMP8wjYC0UFeO3aR0DWTjdyfPykhno
Cs8ieUCD1jPl6vXyfm/psoFx4tMyk3J0cgsi0QmeppbZ97rOY6skwWjnhnhTKWgbJvFNE/RoZSyP
xbK8YrrjO36NZUpSb1co4WHIC/rqop65Ub4Ebo1GORrWgPv1oYaRucrtxGDm3GVb3F8qkjIdB1JG
bsiCUuuxbaM67zHtYLTQgGmf9SLpbOQ04FQnYIWFuyxt7dYJ/qGIw0dCjLvL+/a//ARVAjs+VMrQ
evl6nUpjIBgx3hOeLGqHIeuhYQysk7CUXlPMNq5Y9A9Q9KWNuqJIboxx4KTGmy8c6BP+/QvY18VS
D3mQRAaAUJi/RYnCB/rpMDpUIJpPGLLpoFC610RDJ5rOIvOiAdRhhQQHRVEiy15IgncToLLB+DgV
Cv5PDFsBLcLZ462iD0hR/jHKHMZaadDM0lTT01MLuFlX2uH+NB3FVz1MDPGj7ubhX9ljvulSANrS
dxNeG6VOJ14rgJCL8FFphcMctQLnZuFYY2sopVxNhRQj0qVC7wxZui9SECyBOJwkMocYZbMZsdpJ
NuUv8cRJQ8AAoFIhHvLr8Yfqoi5kg+H+GSDEe9lqTrx2w8ddcXZRf+7mR+RZPWaGQsikPAMp+jBX
LhTqSXkylqvRNN1Ea22w+aIDYAk6R3Fr01EhSIWJdAlvU/bNloYkMEALTT5I7jAv549UOuxPpgrw
nPg0w4TNmGQA/zU6IhCokwG2vDWVbEcqibOaTR+h4rQmyMHEsxn7poFach7hPhbT+YlAvciBGJej
ddNbk4t7znGjl8zZB1sZY97zWQUIYo1KDVX9aN0G+HWIlWFqDRLwnuwFRz4xEN2lSxaZay/KFkFr
E4V4gGiNwXfAZJ3La9rcP0AnMbNC2bbYR0+MN6iktThjifomd29loDlpqAK8N+7+T4YIMw8al02s
1DIMCZJkG9BskkSwvoKjJ6x47GGbm/a5JsI8341kqJRiRJTqTRFYjOhJC8T7/9tqGE9QMwXwmBlu
V8rAw4O88yhL46821grLJBmvHrFVHJSp4JEITC2qkUx9danrtqZSZF7ZoQ4ZaLbeBX5ZZ25pHuqR
cJKHbZf4tMZcKqVQ4CoT8KWW6Ic+H/CYQsk4RRrD40bb/k6fhpjbxCyNoTdqLGsSOkDpMztreWnj
tgmQagEdB1Fdtr6R9IOqjh9ep5cQxAMqsjYFzn5tBlRK3PUfG3Q/V2FcrEyp7GYRng1ha8zPBC3o
5LtTq5k+FLiQ/y2Ja5Ton0NflNfQ3f5Wn7YZz5hllFJEA9n4uNRu2kEONppezBHyZhngRJd9fnMv
ISWNGUyAu8H0+XWdatWZeRDic5nj0xgD2NuXHAvUs86i3coC/QWrnSyCoTQjQv1cl08l1AYCjOjb
vQkByLJDyo2SvG2EgcQxuwk4AfcHMmUVgRBwIcZu3hlgr9Xok0pEGbO1o2pX26EL9geq4ytEkIEI
bfCx4Zq00967vK/bmfLKPBNMDLltZ+CbAakeF6sGcWVbvU9h62UgbSqOYOjAPAzgLkllVQUvx9p8
vCNfxU0tAqfGFozwcDWjpUMBME+jR2OCCA7IMqW4fri8xs0vSwierHixSmeMZVnUgwMxlmO/UH6F
dYppsNHK1GOmapbT5innRG4v6tMaE8EEWdUhE9eAK1Q08CZX7LZ9lNrMubymzeo3UB8YbAUHF0HF
jXWbqFFGSDJ5ENGw1AOlWIZOovc3yTKv5LF1C6zNMXHGKFI5LiBohU+1l6bI0vXRmcR2HwqghdK4
D/2tsLY2x4SWDKhwszThlZNk9e+znV+rNkqdpb2nfWVK09TVKAFaswPJIi7/4uZiqZquiqkOVPyY
u2FUdakfpZF4EIhsMAA2HtHMPRqN/Ay4axcUvLciDV5s6IFq6t/22LrOoiuRSAqa2n0II0tWO55M
Zxmcfz3/vRW60XxDlQ7rQ+mM2d9a1oXRbPDimOr8V9CCp2bGNF8lxR4BkyGPGHTrSKytMUeiEDq9
VOcAefIh3i0Ay4GDysEIyARlZDozlv3G9ERiI5m5fEi2Dj40rpE0SyhGnE3HKpqZd+2MkA5sbGy3
cfpNmkoN+rQpisCaOTpVk4TWlPDkKLcPJxheJBB9STpG5r4eTrQRpmIKUAFRv2d744UyjOV+doTW
7+IOfuTy+GQ2P6eiqBpk//DiZt//YGiC2HwTx76QikdMsvRWW8ev46yFDsZfm93lbd38nCtrzOec
607qzA4Pf1W/bsnvanK1jCcdsnktKmAvQyfMxDgZ21ts0e4flAis7rOPOTJ7epgnlzKjd9BY9ahQ
OQEHiqV6AErz+WO2PyAoUEANZOJxwia9MfwF8hMhAR5pcGSoT+8yT3C1E7ICC4w1/DHHrcE5VTEk
pDeYX9Mx0vXVZRLR7AoQBePdUAiTq9ciZnZr6Qje/kdtDHOAosvbVDOvIt14JVoHnOJ4u7QLxniS
/B2NrcgqgLut4/FpMDMUROQrcEa7lz/8ZrKw/pHMLdBUUFVaQLgANa7ZHX4tO/FW85OdvEsfeBLW
my692g8mQlWSmmB43KRo705yFTO9JbV4W4ldakGO9JmzMPoAPIvAhopEGvqu2tkk35SjFjLUNQEj
jYyBDxHKO8ayq3Ryk5TBLUD4v9pJue8zEIcNfEHPzfi/ss6knsASF7oxK6ikfXjbAj4CN3CU/3jb
v/DvrWwayJJ/lss4WxNi4r5VK+IpBuYiq9hJkPhxtnSrWbG2wfiKAaGwUBrjwCuJ8Bh2dE4ujgGY
yd7kurxCS2fXmsNTAsEsPQ99gE14ANcthXAcqc9VMi4UqG0ahx2YakkV+2j23ndab2txiNYkQI1q
ssebAjhqXEZSfwLlwH6JMLog1X43yeC4Q8UISF+S4F/OEsBjK0zFg2lNsmM6Jl/Xkm2W0QuIk38X
pXZ/efd4H4gJsZoZA3Y/4cZsjfgtgI61GPHktLYP2OfuMHdUnxOIJoBWwpMSjE8kb0EkYoT1B6gM
OAnxZi73+RlYMq5JwKSJUmMtOhoYligWHsbyr8fUfBU0+aYDvQBE1xornuIflzfxfwlX/yxRZZ5W
uZjqepTrVITE9KGrAm0ow1fswecrQ23CKVbOpjLvKLk2y0kCKZeXZ9boiq7iVDcxSBAFe9hB3PVN
R65aOlWNUT+7qIGRsZITL9HavJhXO03jzOoJK2WRKKcaCHcEUE00jynpLGnxOZtKF3IhVKpMsKqh
jqN0HYzMvnrI5VPu5r559THX3Z7+SD5kfYhZNNyslGi2pgJtKJPQGhpUFha9Kq2safaXV8bbPSZg
LSK4E6IBCxPjwhORGApxtotnbmDknG2VCUuDOmRdC1COp95NDgIMpHnBsNt75hsYKzJ0ybW9wKH1
2UyETUC04KFEIiwzPwbpBgAoQtMLlwnKkUv5CPFFuxwwA6piHFfr86PQqpzq+GYLDKS+hIpFoGfM
MoWreZmlSgnVjMYId40QPpRaexVpYgieGPXFHNR3DIceCqmEA2E81RHFebYQ+P4E3khBhjIgKdBn
ZJ/KQhzUpjySyG/I4kvV2DtjE7w3cWLaAKm8hmXiXfakzYi3Msh4kqIX05L1mMhaxiG+yxcRvEZq
dduCHTA1DIBTwwgVaHB6RMT5A8sA5IHCzxDxPzYCCJIKwA/90Loq26KMl8BsEPTnpP5Hkuc3IDi9
whDETaZ0E+/C38xiVraZwNCAGLUuBBQ+1BMtZIEL/68sZnAb5Mx45vFYv7cOLPoGEDM0IMxwhv1A
b0Iu+rxB0SOA5G2E+cT3Jp04O0pPIxPu0PBHUDWgrkI5er/G1DSpU5Q4I83LildNeDLIq4jOqkhy
qwt/Xf54G+qrAPyi5gCIgUzw+GDSMnB1lnMygL4iabTrpGzvVTUzQKmQP5e5UVJyCU/q+sd6ETFH
Gc7fYwNUOiWZXmbQ9JZh8F5p2TddjL+Vkxw7iwTgmhZYYqeOt1IW3rXysDM1clBI4Ium4JEwBYih
dpK4/o7BxEdzSCTPzHNiKwEl2kn0607MeMWAczfBA0dEw8xUNLxLPzZhdUmZ6Iw3Mbg44CaTI7qV
fhO6mE3XXLDGe8L4GnLLOed+8tUis61hnKoDqTvcWATIvwVtGczlaO3T5a93nk99tcIc+qoNIdrR
90g2qhsSKrYsepEqYMqYO/B5fgPDEnDTmgqHpDoMX13SAAtxq0ygCyS7Yq+g8Jfai5/vP8i9HV7h
T+FZo39ffS9RU6qCKJScsIDgOp7kzzFSaEjt7rRUsRNlfMiF8iHOs4dCyX+HJPwmpKBYbkzR6WpJ
tmo58+vc8Kcm8Uin3ChjZ2tN+I5xkbdKM39qbe6VoXEcMgzsJtnsgYAO8r+1ct/p6g8j6cAgbT5M
kcBJZGQaj76ebJw2jC7ihqLUjuyLe54xfJ80OSWBL/bzj+xR9UHI4yjfzN+1LYAPXr7pncDChM6h
uMbc/TUIFb7X3y57zUYfnoL8wasq04v5DDSZjJEiK2kEteVBwCsl6+9jxQSoTF4ObaCegOHZlWR+
aKNhdKJCf+GYP3+lfTHPZgaDEWGsGgUlrz/85UvzLS0h0yIVz5M299vAWB7Qrdh3Nh0Yw6BqRLVB
3qOYlo5kLpgfOKvZOumo8UMMBVBA9Qx9WMgNyOagoez/BU9r7UbzaRNF9dLHel964w78NoPNsXqe
XdE9/LTKnPw2iwp5hAq7r0Bt0y/dZI/E2AWaOvVr1RV+t84MXqf8pvwWerzcZqNSBeMApVFtIig9
sTf+Ukjd1KZUjqUGyzMod06PyFztvnbKvbnjgwK2wtzaHv3Kq3BQlcsCojRIJ8zVj6C7As25NZm3
ZcLri21+ytW6mKCNgniXJEYMGPxYfXDBTcbRUHmnb9MnQf2FQqOkSWd6LC2BnHi+gFlODTLw3rdV
7oy16MizeDCDeVe2LUbawaEjV9G3tjJnq9DL61kO/Hiq97po7C670nmyQT8mkM0ysHPkDFgaNBO0
hGMMbqXgeBnSbB/Lmk9QBux684hmDydl45hj+w7AkYl9pWGOrtJmC0QKQhvt89i0BG2wl5LH1Lq9
1/8s7uO1vvIcEE/EYgFpDEztQ9ojRr0/5PaNtpILCibBpQiJ8DOiZdBeSLOc4zSA/WHywl0OkThf
cJELU6BRUdkidyxwo8qA1r6GzrAEcCjaDEyGaEwVhpALpBc0hEJp4/iX9M14A+F557J/bEw+wpaO
kXUAMdCFMmgoWu1hOWta0tbo2zSO8oKanfiUp5aCXNTC4KEjgh1hh/lc9f6y2a2zuLbKrDBRpzZS
UXgG8ewxGhd/ymInB4vNZSsbJfAvi2OZfEGWqZZ1WuWoLkNVSrZ1W/s5HYO94faIoIEHQl9HtlKv
/YkCCndrt1xH03VRRQZuYneZgCOi/P7X9Pbsj7OtH+pD6IYnBRMJ++hecZtTyXmUb50HtBZQ69ep
qDHbtBEbcC9jOAridUJ/Jwk9iHZ08t+3FjGwtDLCOEymGY0ZTiB6nlTyWAXjfpDSX5GhHcQu/JYn
euwi03wPpuRWCctb1MpOPRAHoxTccT4uTRPZbGv9QxgfUtuiTLQJq0URtYotSlMyHasjsFjBzeLK
Ox44ZSu24bmP+UL6QTX23TZXWpwWII/0pCZ4DiBuEqJz3VVAw86mXfNnbrcSqZU9hYGYBW0cxQsV
PJbBP7MXoXAggM7UAX3Zv9A32DqQa2PMCwDIVGUGNwn0I+riOHfJbKlZDE6dlkeoyDNEv+oq3sRI
2fSSgMBGXWSnKITcmsvlvZ3zx8vusZVCrR+F9HCu7CS5Eub9gjEOvXgfoHhTmeRWC64ajGWF33Nx
4aVsW19r/YRi7DVmFSnVQEUpDuoh/agM0wcU2OK4MXvrmK9N0b+vlmaGbaeCOQ3NHTDQtc0ebRFe
4OSZYEJXKjaBJiaUFrG9VxpH/UELijGwS/u6dcnd7HR29p1HC7PlGmA9B+005dZWWPAOWJmVcFFA
Ca0V49sSi49BMN9pevJ02TM2b4WVHfaFkgxyGGBgCw+kt663k8f8Wogc9dk8gB8Gc9HhntxF9zHI
Fe202/PjCGeZBnPUelwLMpRNCdhaUXTpXiYMRYvJj8uLpMGPDY7rNTLHLDFnrRTA6O5l+24fHwxX
82UHFx0nvdwAmtPKwT/fjH0smHqTD9OACVZVR0eZ8sIp+gmp6GMSzQ9GoabOoElP84Qcoo1FUPGF
z0VQ2fJiXBVZ42RB9PPywrc99/MHMYcjE8MxyHXEl7wD+aIUo0SsvV02sVGGposGXgBwFyTW7LtT
ImOaQEeS1ttHN/lVgKcfVTKIy6UYH/J4UIzNFG1tjrlxmzHVBaHEkjoxcsPpMRYwEa0Lzrgsbjf8
BC7D6BswWz8n6o+k9JsksXpQXV9e9Pa+fq6ZuW3BgdstZoVrv4UGGMaWbWXmCWNvjKx+2Ve2rxcU
qhgSMFx4Y6+8GlSDSyAgqlvS6Ec+dS8LSjlSMD8mkOWORXIHim2r0+SnSSb2lAq/R6igqJl6mxmV
A7Fww4HATe5Wk3QAzeIzgMw2YKuqVc/SPq5lV2hS3tjFVooAbCWGFSEaL0lsX8BAf8IE8QFN3Cnh
zHi/NODU0g/dTQTWYl3fg35ujzcDH+2xGVRWlpmKAVEhn92q9MmgkZ06vuqpiFkWHrvN5qW6skLX
v7p5NFHQSQ8SYU8fgXgfQ0tNUCOUYFFMgWoDBzwnvmx63cog4/plmSh6bqIEKsQquOiuu4bXUuJZ
YPxaD0Kwz3ZY0miLdhH5spt4ud1ZPfQGHNGBLNzOrPzLZ4nzsdhXstpOS4qmp+mBH8vShndBeY2L
l8s2tl0RD34w/kB5hQ3MUg5mSQlvWq8j4e8iAd2sUilOKIaJjSowOP7rkIuwopfK2aWDOb2/bTKx
F4AHfZFn2Iyu/ir9Qb1kJx3+XfFvs9oKMOU/1ugur5wxF1DzjXtoPiVKEvttVk1ebcYt+B/z9HY0
UiADGggNTphJlEdVsTJJgRZi3D+UchQ7dQ7m/jjpnsUZzfRCjiFrNO1jIT0Q8GaGcomO7WjOtkpw
XQ25EkFXIOY538aGKbg+kMwBGWZCJ+vrEsxFUGp1xKmVT+oB5KfLUe0cwy73pdNrYKfisStuVRa+
GGQOcNKWk6C2aJXQL0QRvsv13/heXqzYzEBWn4dZWwipUARhODmRJrSkdVtRKEuxaUvN9Rz+GpfC
bnjhYmt9uI9FtO9wPYN/hjnNmE/Om0bDDYI3E3b0+MEaVePNlO3+RZ1mq3K5ssae42jM9K5JZRSH
IWSDQXqqcEMVDAjYb+2ZWPKvYbbpGDG/aLoZQj4Xypa+5gVQJzRywGxYP3fpTTbfLBFPVG078VgZ
YZLIqSu1oehQPKSxUc8syMabFnFB4Ns7kt3egsoVTFWlczly8ZbGvKSkRJoqIQPNjBGaL3MYe12Y
vCWK4F42sxn4V4tjgpUWQ0IN/UTsYBOdCkV/SWOVWz3keQgTo5SoNhrFhD+qJxOKOm7UujQx0CdL
2oEawur0F0hwgrqNq3Ih0206C8Zg6xB1SdUxZMUchaJKm8Qw+tTXgB6iUyCzjMpXtytL27hXfMrF
klYO5NwdcRc+GKA364/xw3/fUUdKpxiASoBXAtMozAZoaTuC6BdFjDF9mPKrcfwWmrysa9Nh0Kqg
lVIVrLGMw4hKKTeGCW1GjA2XBihM8/vyEIFR2oICoKZZ3Y/lhFh64k1jbUa4ld0ND6ox4oYC1AmE
8Lvu2Hvk0Pk83OpHYensS67sMHuIkN1pE4Gd7s286w9R5OgueYDmM7Qw6HNVOjS74bDc56fQ79zo
XniG5s17Z1d24MonY19xDuimU69+DxPZhXqowjZA7Gl609bMR5A72xMEFyLe/cj7sMxtNcmzEGU1
3hw1KY8TVB4UhSxWVps3l0PBBjQcXrpaEZNmLlMI7RINgQ4TZ157Zx5kN3MgSRw5BIc0gIyQjTLx
DRoZ/Tfunbx5UAGxR8NNBViYhfYDuNDUAc6qN6QLCK6l8KGI2he9TOw+Vq6gS3LCoPCxz3FZi9DF
1UHLPGq7LCs55+jjeXXuZ//8EJZgoIqQoIi9mvuNE/jgyN7pr6oDpXY/PoVubtdO9SwqFkpATgpl
c4IGCBqU16OX3kL4da+e5oN5370KV40TnTrP9Jdb4cp4hUQ052ttZE1UkEWUJQDBVAxLf82aliTr
izQdIN7kUa1147gch51h5/vJz1KLd/w2E2ldAzACE9nnPEpBn1d63WgmhJDeF+UEdeqmyJ0mINYI
qqv/fmkKOtmgbQLMDWtkQllbhVmg9bgv/ur81DbO+hWtI+qo+fIaFBvHC/MQmIRA8xwonTOSAKWW
JD0GDbNKKuguQ267SuxlvOOsaaMy+sUMk0UIQzMlRokr4P8FEABQIEh0DLDBSZhl++oZiSAOZIyh
3Bgs7ZU6Sg7q9a+c5Wwc1y82mOhXQ9kpjBqI2oqH4nZ+isCDqlqiV14JPiXigFYIxyCt8zPHEt5A
O+QyFJyB4/q6KKhy46kWAlqf192THILDKjagJpa7JEQPQq3fkky3knS6SclkX7a95SG6poFJQgLz
Mcx/Na2KeSdkC4R4kvR7EoN0DxlSCbLuy1Y2ThiKvRgIB7sL6EbYtlUXBpGQAMaISbHfUtXZcvgj
IrdJ/dTlvCt7c0ErU0ygr7OmDSIZMyBl9QaJeoHcTvrDf78aFAUphaCJJhH7ucYxKeR2wBNLLH1Z
kKCw5smZdJBDoGIJDyK5kcRSf4c5GqDQDfv6gZZQTyHVQx+Q3WK1ZufXfcu5HDeynC8mGH9vpWBM
UfxDA1y6GsNvXbMLF8NCTaQlV60OZb30T07YelHMtY8igtQUIYo+hR42VtCn7qwa92PbX5WJbhOS
7lsRvU2wXRaAFFKKjOp3AACwkw0zZ/FbT6Avq2ccRh9beRETfM2qyo3TUqU3S61elYJ6n0+CRVJg
80vBvC6i9HXIiuu4WW7VRHfSoThOWfl82bW2qu34NZ/1AuZ6qCAjKUwyvsXs634zH7MXqn9OPDpK
VmXOCOqBaz5gnn5hNgCtrTJ5rpIIfaCasFp1IIKq7mOUogsTuhzV7vL6tgLB2hDjzeqiGipSIVy1
Johj8vaur7LbLI2cWBCg3qLknH65cnY1KRKl64eQK1QuJF1krqYUrM9hIU+JP9WQW9IUZ4YuiKYC
qT9DlMRetGKw9dn43g3jr6QX9qrcfQ+M7IC5DLufcq9vISAF7a6yGA5Brv2o6vigBUBqGdLRXGY7
q0sN9dHmOCfhrZZqv1oBoqIzceYo+lnI+vMyVBzxwbOPxSyJcRFRHhuznLvYl6X4RsyU/ZwAJy5I
D0HR3l/+XB/1jS+OwdhiHIOIi64VRpv47QLitDozdk0JcbGq2cvxaFdL/1sAbQ16FWpu5c00cu6N
c6QaY5/xl6WeMFQhtdCqfZYxB9zaiUPc4SC/LS6ouRxudnYWbT/sgRYQwwcgU2UblG2ZmPVUJhkS
5AlcdaDFjA7p01tmCX51aNAK+s3jA+JYZFuVMWY0x2BUUl+MXgLhdyVxXx+b/kK9Hy8gYp6NVCgm
ySHWmoI3CZPiEqjv8t5JKOtW62T3ml2ndnYqv5nXkc9xHuqIZ86zMsxEVjGFem+bqqkv3UAS9gN1
rF33L4NLpz9jR9tftkd94ZI5JouCjJMpllkW+xlI04tjljUo0kUcnQOOEbaBVXRQsdOjAmsK/DZM
wWHoQN2LkxByvhg7gwZ2ztoQI2ycIEL9aXzMYhk4Q79tOdVpnh0mOGYQxqoV8Ij5ZtHYidlaUVXY
5tjtO5WTMm0fZAXpC3A1IO9l+2Z1OqooNMLNWxe14tyumgOolx2Qlrpl7YSpx+d+O7/Z6WFe2aTL
X7UPTDCxBSjJp/5sDw6I0qC27hlQEwUizCm9QLT6I68kfl5nYGwymY1UG2lSaV3iRyV6qKCatMLd
9wrD58SO9+FtKlja3Uflxq9//on7f+4wc9q6QBmrTKzgNLW2VxLDj6LqOjA1zgE4b40zK2SOWYix
oDKqEU4mvM0x5noDdWiKl6YFlAqsS7NzeV0812Fr8KPYiC14ZBIAtE2fxq/I0e4BXEbvbvAzX+TB
3zZPBUh8aXcBjyL29AGWDPGqRE992afFh+am9YO9uQc2xlFsYPrBqxNDXfKPlrkyyxxGURMG0pgG
YMUYKdDt+DBZdEZDx9WTHQKXcGZqzmc06Hdc2WPSCD0SJgOwYXoiw/vpsT2h/5p+r26Hq9Fv/cgB
l+DVBFhJvFcd+nVDu7wRnPwY3EPgDtzbnrBfnsafPHA6dZ+zKL76WfS+XB1aY0ZbPxQ03FaCCL1t
CBlU4E0vwOYQVJBfTGxTkJ0mb+zLXnY+i8tsB5NpgK3MHKBSnvrGQw3Ghvf+uoD6Bb7AXXwCDwj4
Y2Qnfxh89Uq8+oNmD2OdCVV9IpGyKujHF7/3GdKNAp33JuIskre3THAyR3PS8g8rfnBo/RhMitK/
gFFun9jVN2RCUQzp6Bjsb9A9RRa14MTGd+S+cut95xenDKwtl7/d5p28MsdEJDS7MZJOcGADsBJI
jbE3gycICHCsfBTLLngmWzwdYyVYwvjjgIIs2ilPzW16KH5CEbg76o6GIfHa63zqG7IPDcfgXuVE
prPH04eToI4C3C/ckW195r2QJJ0AF22U0BqhWqObb0+HSfYub+eGlxAFRlSdmMC4sNinAWIC7VI0
sQ+xbluRCptM4kFJgGOIJA/adYdAlJyu5Fjd+IgYXlAkWqtEn4dFM8RZMoC7YEz8JMCDm7x0YeqQ
Med8xK3b64sZJrwsYxlrQQ1fKXMXWsAuNKV3sYa7WfDVY/ig7C/v5bY9CiUD+h5VKbb0D4KmQEi6
OUHy3b9XEDdfvqmP8SMYEb/FDjf72Li6CEpFf1tjXZSYkzHFBBkPBLYhgn0XyY7mIZg/CHZ2HF8g
dkvZtvlk16gan4ftL5aZOmKfSlXeLEHq69l7kCbWKJJ7qBtLFpl7r0ogKln9D2lf1iQnzkT7i4gA
xPoqtqrqrqretxei3bbZF4HE9uvvwXPvN9U00czMfXLETNhZApFKZZ4FRuCZoEJ6hijf0eQVpPEj
G2bh0NSf6reonmD/rUP8oB2gW6folESvChPXzB6uohLUUrguK6oEWjBwVlaS0QxjsqibXNmWQJyE
BajEaGHrgSGNNFWiQ0kExrDswMzO06zYraGynoJhmKovNctuFOOHUggPeNQ7+Ise+aDfdzL0PLC5
m0mDo23ixvUxhEWCOn4UXeaEZulObetIOnGEVAS6FZ/Rig7UAa6kRh+EgmHae0vG7mei/Jx4/Tuy
oJydww/cBnRw4q5WAFyn2E4X5l4prou+PExwmM3tygWwko76ThIPsze1YB26YpoXqjatpor2oPEk
2fjc23fCsuGKftUOg5ea2V1Z/yrH0MvteyhUOSXXacYZ5KnQVYtMT7W6gKfD3iJiL8WQL4WDRR4/
Ncq57d/KmlBJat8LaGXyoaRh1m/iC9ZyyeWGXBQ1ldASpscQmYLGf0slqwWfHk7gld1RRp4BNqOt
TNyhQ4khx8HYKlRSoZMSHricwFTbgm7Dm9UMwRTnVwOcVOjG5/ml8w4H0svfRz5XGxrLYjVRoyzI
9/OJiD8BfIC68HGLWrD6fYASboJkCL2t5dhHASdzrDlIY10LN/XnQeG4bE00FQ/fr+iPBvPilIIi
JE5DoALQbV/q4+ahMCt0Y/Ig3Ru/Cy+8sX5WR4vQcKftW1/GgZ/eRgCsJy4sHthV+J4Hm091fmrf
/IaldG4bmygtFT2EPKVJ+UONKaJUziJ8MjSHEzd3Rvifbax75XC8XPdSQxdTEktrQqwbRCB32NdI
Fi5zql9NSWGJ/Efz+Cjc6oE7mYtex1uBSb5Kx6vizPE8NjPx1iNYbPxGKK0Z5gXK2DS/VYrhEIWd
n5UhYJvFC6hEFLqTLw0r783EwuvRvKiHY2JOtm5rW79jscGlqIJ4BcvnxyI77A4SvGBUY65bgpHo
5Ld5sAmImU/Qzy9/Zs6A3ArxvBVBAk1utC6MoZ4EN2FM2zlwE7h248ImXjS/8PurLQWbP9Oj7yLO
397FlcGGl+5gM0Ts/DBgnnULJR1gb9SfSmA7HEaQIGjusvMWMv5rbvu80EU1LcH1tU9ahB387rr0
IdmDIkLdbU2nvxZGn8MsimlJs6JGgvt1UDS+ObXUUKCkGarO99/PSuPic5h5tRcPkbUTw8mDMAyt
umRX+8qP2mdOcTQ9eNY41i45Q1M+o6WzdfPd2DBLFpShDmKI5gW2064YUydlW7DVjUf4Z0hwsba6
zovI1hFBYWhiGzdj/B6ZG9iKlcSr6qiaCeaBFrRrlpiFiIfQ3TJJjLOqzIOsNFOap0bu6PpkBQas
JFxj0jM6MmMvN/YJSNqOth1Ii1o23hhxdWey8FRXWkKLonuClmjlKlUM3EXfJnAuaPdFH89KGxuX
iq+ASoLfjXEmCKcytLqXBwYvtG6YmrbE9wo7JbcFbk3bjz4IvtsmnF+P2zmWAZ9dHE2z/+LnTTaQ
rIXutGH7FuO5w03rSY6UG2HpECC0YPfTVLhMKblEYYobOZERbpwSa1sNV0G4e1g6xGyW6IGpGzL0
dvCOhB6+F3UHvyF9/PX9l7QVY5GNFA63e4CRAWXSJCdFM0ff0rVeTXgAxsBCD246s8LM58eYjnpd
I/nMeIu/SAjq299Twr95y/8AcriS8wzALnCVmaG3kIb6HNnKwb8eZRWbnBNc5TMdOgmKBPJ7BWer
GJX6WIbGldam94pi/mznJ4zfeiTDGOLDk39ITQs1RM1iV1Gqo7RlhSdG80QqEVNVFMeB8FNZ99A/
TlxOyJHU+kEt2QeM7K9hInQjtZvm7V8nhKBGo0NgzcYrBlBan5ck53pcRH0MFzUIvunX0+4vKrZy
3BZ8W2mMIBZ2GI5HQhR8AJ9jTVEJRmkJzpbdHLirOtkMX/ZUYz85NU2vtl/YymaEK6COdQEuY2EG
9DmgxOvJTmbZ1cyS0S44birYrFxwsSSYWWDKCnb5F0tA9LuJXfO4Qr2ZQPDUelVfyQlWMo7hx4f8
33cJEA1bD4og+IRhGfd5Pa1dAmfUxeBgylLQlyZufJZyDynMrW7P10E8RIAvIy2OXcHk0Cwg7obC
CUWF6US2O98PBliqVjCxsuHJg5sKSOVbY7OVwwrytVAgBlIGsqJLwEfSlI1RtDkU0PSUmr3lQYPC
bZXS/z5NrSWRWSYX0J9ZSOaLIlDVmVMuWYntp9e9Fzt6BgYTbN5yNHulYAjQfXGj2msl3BS2TvyV
yQweLg7K2a8STNDlmBVeK3VKtCoFrrZDN9+fodL1Tj8agFnBL/x5Gwn39f41RzRg+YnUNatlfN44
St4PI4+V0G+rk5HfDLj7gjZDRb4FJ1kPhDkrLpZ4gctBFzRZwwRdfMikqrAYnQ3PIjlooc0Ph8p5
+DTNjXQzaIJ/jbHChoUAnDl74wJLthxb1A0boB5vxYGW4mIZkta3SffQRPltoss/E6O6/w8b6DLg
4oojEaHaA0HAGSaHOibaGY6yU54lj9PeNVQslTg9CLDbt6v5n15U/J/WurjVVEqe5JOC0MNLGMQO
c7IjpwYdnjCCcrbq/JXRwOcnOyfZy/IRJ6INMnaMFNfsDad4K3a41O4nNzvAttuL9iCAHPuH4S27
V3db0dfSAc5KiHSj4Qsw7OLICDnaTGjXxkGsCNvNq+mZj7yHL7b1XxLCZaR5Z18sc1D73lJHROoE
LfeqNw4OTLiLRwNiGvG7eZiO6YG98mPidpuWjPML+/JCVejTmoDxm+RPwriIrWSpoY4g6gW2NJxC
2TpPltF5oSQRrxNpYBShP2ZNTCED9WBk4qpWSnDBRmmfKFt6Oit9frxuUBogrYUf8gWtrdQgQBZo
Wv3Z1xhS7xNKfMPJ3uKzeae+Nh5sC2vKA+sugaL4TXq71StaTY8Xv2DZxoVm+1AYJX6BGhgH5TrF
xHPe3tUeohfY4Nv929VN9veS9UWZMBAbjkANOHZxJ93Hfa/SvMx+wcwk2rhmzqfm1/f8v2erL3JG
FvfChmZZEohBhTdrSrUw3g3ZYQg7SgaMzOPW/T5NbS1tkSosmAgAY4iIpjag2icI8xiFyf9nlEWK
sO2maSUTbywh1bsy5hARgwGt2JK82FrMIhnI2lRhVIjF2MZungPxkE6x2HhHayfY5e5b5IHMmIiR
1FgLV28m9LeLqnAUAcYs2xhBz2ful81gYMQELxfwDuzFmQyPFdEWAoCdumlhmdHYMk3y5BCP8m1u
81+muoWcW62/lYuIi6KOyJWhVy0iArOHwaQC61UKEAqqDuQZRnv676fZyCUXARc3tSlqI3OUEVAL
oOKB+hHTdH9bcGL1szIsFPowhNa+yBIC6RKyRCrRvMl2QxTdt3A6QjqnuW45Vmw5kpDpf/isLiIu
Nsk0dfJIarRUrGG6nlhD07xyDMI3+pdfKcBzVXMRZ7FHpiKHsvLcTdSCnjkYDbZ35rN0AlvFsw6l
n94brx/weNlbL90d5FztlHZHTBWq81YbbvWruPghi62jtMUw1Sl+CEsPiXSKk8hR2sbBZt14snOq
+PpV/P0uF1umkuxC1XI82S6FFSkgpr3YbCBs7Jcl6BADugzikHPrstX3bWY4Wt5DFXbQZYoZXgfB
daU5amokgniSz0ljvqhh9KRz8KwBge4LEKdENnoRF35bdEElNhUx1m7lF+99KaECyCevyrHAe7+d
mXcZMBhwLA7Kf+DUu9a5MxQbPCMM1XHoL41tMiXuE1NAB4kApzi5IuiuGMS8BGA/YUy73XziR471
0mB22u8UQsVO3zg/1nbXzJ6EpISuW8qyysuMhEi5NCRBZpFd0lKdAWRjGOmVTNgGJHot616GWny5
Qx0WqDJ79JOTF6F2jlx+EPueh9ehke/+fZJQFXQdbDSqACRcbGU71nShwJEl6CE+HE+MNuyD2erG
B7PWwUQ7AP1L8IFmXdbFqdgpcj+rBs+Y+XIfSgBPVUF5VexZATzGZnG2tjMvoy2eny6qsjTK1vZH
A7offxHQ/69oV7apDLN24KNbBCzGzBUDRwfJ4qIuTpRBTlrgaANMGyiw3kGFNilElPzvX9RqF2d2
k0L/GrY5X4hiUNEpGimU/lIN+Evbalbnn1lp/+D6tvYIL6MtqkANnGXOeAbSUfGQ2j+k4pzr1wp7
qfPHkPXU5NZBYvBGf/9+lWuZlQBjAscjNB++2OWEUQqmAQGY3TJgqcBOzH79PsDqTryMsNgbljpk
slWgd/PvxRdWa5nLWIuTkUFB34qiyvbloN6j/5XB/sUGRjFpIRzb/INLwgoZAEQKdN0UdFttVDWL
zVhJdTR0GXJyq2s/h6r0yph4hjQ8yY16GFoeqEZ+nRgiBWJI2VInWvsSZkH+2Y5gdslaLDe3SB+b
CoInUezIxnMUv4tNZamV+QR0QEG4JbgB4kNYBIlSq+5hb4MV/u4UF8yfUoHSOe1e1Tc1IKjqrT3I
s2pQXuNe5mKS6tUYIeyi/eCo9ySEBBdzrXN8BwkizHXu0YpPiJNBXe0sv7R73N0ADtvYcus/GYNW
e27Cfhlp5DlJ/pptzc2J6hDuAbc5abv/dkeEFMv/Ai32tpJbadrJqBm4/jusjZMBLn5mb6nrrr1m
EN1MAxkPRmhLGFgLqNCE4wlvoIHq4qsJXklob93W1hKBDogbMSDBCkbi4lyq9LzQCKZ1QcmOJsrj
ErXr969lfhjLIg4qdxpkV1FSfPFUyEvN6C1zxMOSBJoEJgDnmUKBA6BocGycsmuruYw1//+LMyK0
63gU0LgJGPAxivYg8pfvF7P2ToCghHsbvM30L7hDexjzSaQDrPhI9SQbSQFbo+ipTw3v+zirKe0i
0BLpnQgpU1rWQdHICCvXhGcYkOauYNF1nbV+Iqte1+ZPUqw9V1UICdTR72PV18atFtDqcYgmKqY0
IGqDtb/YIFaqNWo6wpZiVsvvT/+PpD3LHG1L9qw93otgy1VXlZFWObHRb2qHR82EyMswTaeMq/bG
Kb8VaD6WLzbKoLdGVXUIZFnJfQhyJyPpkcTJxt5f248WqFNo5c0eG8uBWsHiOGEJt33RPUZmTzP0
D77fKGsLsWctBbS54dS0rCtJZLYMBwLUtdhtVrIgZn5hGO73QdbqZOhUzl40OAm+SO2i6LLzDnBb
vyk1AA/PiXmKhis5ehv1LfD5GvjCuIw139cu3kwYWSEG4JiHFL+j99k8UPVAK44pL2kRROjAUDX3
m5ZWvtgZb/2WyvZm/MV+zxhcdyCkjLk8/DX+IABei4P6W/aUne2p59HPwYXwYs92idj46FcfM/Bw
aG1jQvNlMGOOlsVYB/EFW7tLx56mI3ft8D7DFbOptlpba1sT3i//C7Z4zq2u6hVrYNFYqecBMjlF
vmXlvloCXoZYPMqwL/oiUf5vJf3v9Le2Yi3JaCjklYkQOBBCnu+PIu1fWl+zV9lmnTHX5MsTDckf
sA2Cod2XuZYSqmoaldZfBiJzSgR59o+y2H9NiZfBFrUGl1tTVBovgkwKHQHdiiGHOku0Zd+9dkpf
hlmUe31Gsl4nfREo1qNU+CZkWkPdG7f8OtZ33d+PbrHr1DILVUXCCAMmyCYswsPTJDR5IydurWWx
74pBFIVEcFPsyaue2Z7VtoElrpp64xK1vulw3waKB1/rlwptSMxaV8oCvalZgO1/otX/zDli9dFd
BJv//0VizKakGCvAhcHWkyhvQ7dAQfiv87yp6ibOeQWgRZT9n0MkA1cSfSR4O7a6M9KcAj9EO9DN
AAifiLqR7tZKi0/hFndf1huDJXLMhznQscRvncEGtX8K4GTkRj3y+/erWzkqP4Ujn1fXJZllc1Ha
fqSGPpMPpng0y2ljUSs5/FOQxVtKRJNZhTqFCFJTs42uI+grsb1U+yTfUnJa2eefYs0LvtgRiZJP
llBBsOwKPDuDUx0Kz6HcUr51Fdl8VYssVDBNZc1Yh0ivVjDsWWB6w0HBUHtWgdkiMa0N/T4tbJGM
9HqUx64wJUjxzaiBlhb8DSeUM54Hjzu8A/lO4e73u2MN5fIp6CI1QccEnTsV20NXHS3AmHOgbeBL
DqfcM0OQc8U59raQClt7cpGq6iG3pdLGR21oV810ryq/QiPYWNi8rxfH1eXClqDSSOprCJxjYRpc
Wq+sw7TPXWvfMqBbLPqnMbg1IFhJVRCkVJRZQ8qEofZiVaIYzAwOzJDqMM9qC74GKzbe1hoQ4TLE
ElefxFLVyymZoZrV0wAeDzixfnJX+5HX0eS62of75Jpdw7kIoJ2tt7b64UHC1CCypqtfGg3ZZJro
OYGgVdTjY6a2MA6aoIrZ5uZ7aGXq1gtcqTcASlXQzwW6AloMi8TVxn0akVxOwcxoT/1xxiaBreg0
tL3f/vhW392MPABECHZIS0BlbUVpAWnqNMAYAEIMxX0Uh8//ZUfOXtEGgEE6AB2fExd8B6Okwsgb
XTJY2sK/2d7xrvEVUFlNQ7qCr8aTGuYVxV+GDpsGAWytAijQEgX6Bvrbxq9ZfZsXv2ZxDLUMTELA
VNOgzh35wK9rP3nrdgrktg8zQmluVYmH7X722hUf4Nu/n8LitYaEpVUhELdHvgG92quOhqtR/aB4
mbuNLd+MN7/5i+OCCZZOvYSnjibcIdqRHWpKEFHikxQU+ICUm43nurZtCcYQKjiMkHlbwr9iCIeR
otYBWYGh5eRicvWoUekoBRxnxhaHe206CnXav6MtTigIzGUdVJJTuIh5dkyLKzNytZGK3/o9r+gI
Q+EUquRjTVXNM+6hL6mDva7SmcxdO6WzyXrZWv3iDKskpeOhgd8DSloYFF4VaPtwpwQQlB9dbRMb
tdaRxvqBo7VM3QSPa7GbirZLrNAyIE9js9YFs/laj8IgzCFBXI4+zguIIOhXnQJwMtCOG+l4Xszy
iIGVqKZDfhVK8MvgPDPDRskwSFNK+1FOyL5urasJgLcqEvt6MO+/31prpyZMecgM5LW+WkaJlsNm
HvROdDt0eLPepFrvZtpGdb8aBFQAE8KLUMtc9m54Igx70rCmSanORR1ptCHtVWOLjfyzFWeRfqyS
SzEECJJAqh+m5jmsgVUI440X9NUGZG4kX6xmsT04fO7UOMdqhpf8pn1qHrR3jVGZ0dAtn7Pr3gW/
eIZyvZUDzQ+SuwXlXUuyl/EXySeV9XgYSnRmGxHk6auUMdAbXxJ10wVr5btDWxY3MnwCAAn+yYIX
WW5I08YoTdhSagG0HFwd8/JwV+xh4hLUx81WwMqyPkVbLEttO8nqMnSreJf8lkdgaHSCTlXXyOUx
LO3SUTv5TmLTuW+6xKkNWJqX+IhxgbeuMqUyvSptXvtIfo8jeRPasPJVfvpx8867eBRm0Y12EePH
Ma/3Zp4+m1HbzxA5AkoEyhFOfLC8+LD5UOZFL7KBBTTsrMaMfPBlPjUaod5IsmL40e8ZRNDSqPuT
fPubCRZksurE3tYoeuUjgg3h3KCEwgE4d4vivWGmFmVMSD5LIz9XMkfRhydemN73iUed/53l0mAb
iywL3QGMFRdZnQ2aPioTBl/yQferQ3tkhwmAbfsxQdW510/SHXAivuaaAYjfsztKEyRuBMTiRMWB
7cDKc77/RWvPGogxiE2jPoSO4OIdN3wsukqDnm6cVHewp94r1bCB41attW/q8oUunq4VkgRAPrzQ
EjQXXx1lxUlNGdp745hTxZygCmg/yG27G/LmYZgqJ6nG5yQiwSCxd6ZGv8wMCtyhuicNuOMZ94YO
qPqUO5p67vPEt42aRpkUGHG3G5ruhy0mYLY4bUv7iGvZkVTlWU7jx2ymt8ct/prtZmoPHEXkTWpF
Y3jgqlXj6fmcVdSHTO8/Ov0lKvg5K4TfV/x6TMdAxjQzl0bX0qQdSX5xSzgNI3QSA03Jz0RPXdG8
dLLudKzZtfUDjF9oxoD6g+7NEDqE/xyLx4F3J9sKqabbwTgNTt2fi7BzTD0C1dx0VNi0NPFJmyAw
a027ZjyONnmwQkjmpPLvTi4OUXdF4vFgs7M29YEOC5dE9AdbGxyBsWrH4Vs02qhies/ObLeqYO9s
xodBKv2xgbFtPlGtzF2JMXcO0pgajRXjkHXszgYQayI/Ncaukq5whvEJ4lPUgCG1Fn3wmBxY+1A0
cIphPTp7xhHFgAM6kmMOD4TF19BGu48Kgm8nAvJHwX9Um6uMPJdy3lDTSPcZyKx0jCUvl3IXDWqf
hbrLIpkSu3tOLAhUDl3kCyV/7PUKBsWV0yV1UCk8iKMhAOvXjVjmtuZjJwZXyLJT42F1cXTOGhl+
J5qncvy7nFDWS85YRNScOopxgIPWJ+QLyr1Vw823LW6YVDh5k4MKCE/DHurLYMHELdRa7fLMEwjz
mSYWhvZ9yzAJ/JBLcVCnq0nchkNzDusPXEloK+I9E4NXVZnb1AUdVIOaIoJ5A1iH8tPUJg4eCKCy
r7UZn7OOU2yZDHs3j56GkkMds+LUSktPCqFIZghfTqv7If9QW9jEq+q5M5EWuEHrtqYwJUn7ct8Z
hpcMZ8UYnInrL4kcUhKKmybOnaRgu9SIwfEvMWC5KRriKbXqEylzIGZwlkd2SMPJb8vyUPTD3hin
q8SKH+CJBhw4CXSe7HSIA4lGvY77F25X+8h4F3q044Pp2kp3MDFvHewuQA0X0nTIaQQTm9IMHX36
Hcanqgb/qqk9CK87LEzPkkIOuvas5PxQE4jjVd1rBo8hMhQOwS1ssq/TVKa1CgnvMveFHFEFQJLa
MN1mMKlgPzSSuTIDwS18HkdsW9LTMeHuOIX0+wT450K6TMmXyWnRbIgEtJ2isEJBT2WnP1hOei0o
FD+gGD/7UM9o8SiQTp3Dd9hJXuyXO6g73ZRe44jdeAV5mu9/0NpRNPeDcf6B4fnlAq03WjbFIVR3
S1mlpDKcWJEdKTU3wqxVHgpCQNMaseQlN6oA9QHaq/BqFhiOhfZdBPRlaP8o060ZprIWCRAlEJQA
K/uKTdYyo+zaoZ4rqv6pvo5vNGec6OyRp3vJQ9Q5/YM4/wOG7Nqpcxl3cep0nFfopGKFg8+vZ4Ty
tNPvkGnRHc5iulVBrB2kl9EW2yhr21pLU/S65Q766pLYV2W8/35nfHWpQOVAVBUgCKipwSJi0fcw
rEJqpCTKIN+WnWQwzWY6wzm8LW9EMJu3MBdX8T1xIIlyynezQtRW52qtkfvpJ8wP/aIm5J3UxWGu
GX5GIMYS6D40XFPHcMeopKo/7rdhOV+V9herXlw99DKplaZlph91Zr8H2leio6J/dMzukWInvM1S
r71ch8k97NaeGW8N2mvN4Ktt2OCw4ntTqt+zfrCcTuskL+b16LbWAAKZpPhWS36RCi2FOjy1k7xT
e50m7fSYjik0aNAgVBsLHr91E+Cj3Nt1AvDEdJdW/W8tKVM6xFIgVdHPvK9edQmsUJTLGuZHG4Xj
WlIAfJugMrEAT1qy/ErckDGpb1E32pJGofd8DytnwxsKaSMtrPXOIWwKoKlmz0q/y64LY2kvyhDG
rWogQwfoODMKCwdFwrtUXQGB5UrupsjJ6rcD02hr5rKjJ7rY14qaxAWM0kBzjaFypriWUtMqSJyZ
Op9mP+sTR8m/ec1YzQ8XURdbOZomJYcSPKwk4FSd6XSGpgD11+yqPfB4ASt333++1tp9CladOL1B
mcfFZpEijIKXcOhJsoCYYPemcebWYoKIilp52QgSFDRtaAG3igKaiFUcOxJkyiOoJQkeO0U0ofx6
NswaLpiSJ9qWgvnpVO1JaMSXlBoyZqbhVmZx0PrQV8MOxpLDO7Ly3mZywOX0blYil0L2bBWGa84D
QK0x0MBTK8UJjaJ3k+G5k8E+6CDrmWsHrat2bEYQ9LlblQDslSOqR+YIXS0dIau+AOcckuKjE0pQ
hoHM1F2ohDXV7crnJfxA1QqtT5XD5+4D825q64mr1qqrNvIRhRYmMHjYsuaOegqCJ3GUGPXfKKic
6U5Kqr2wQwdkNsqTkmYpZJ3gOEaScMdq5jRG42tV9EuOxRU6ObDV6/OTmePTrTW4SWWbTLa1e9vF
q/vTPbtIe1VLeIyJEsxV0swlFaza8GeRfaTZtYmOR5rx4PvNsnpo/r1X/oyOLwLqlT61aTHCNbMb
/XDQPVupToX+YZCNXalu7Mo/Gf8iUljEaAriCuDnzHxHaizu7Vaq97aRqI5OxitDn24MVsNLU5yI
Mh541JwkLYT0bD+9s9H6XQ45DLsrXHBqyZFjFLtSkrv1lJ/i0bomE+QhhnZnltGtUCA4llvGcZK3
1NBXE+TFBX5xse4F7OgHNEz9SPRvYVrJtJKrXRJOz9+/F5C6l1d4nMGY1v/Phm5RVgAkGg8pDgUf
2V7hBsS6YzOmRL4dbOVaLusfPAe/HeU6rllHte/wCcMgMVVd3t6GsQIikRa0cVbSfuAZ7blMo9ak
hHd3mv5zGjNfgbxbbJ7RbXdw33PDVglE8V4p55QwWjUfZv9L5Xwnl6Y31oaftLj4FpFKOcfXG7bv
rFRRocsH2GO4MYNxlv7SKXc9r+5KW2XwLOn3o37fxFCUIlLQFidZk9w8Uq8M/qAWPX4ThBx8s0z3
UG+dfbtxtx52DD+0y8+NQHk+jIeq/2jIj1hKDg2YRKCOOmNk7ybcT7XWAjmh8aICulFonYscVx8z
/42uixMX8lHpT2kT7Y1c28X5UZmYGxuiocIcnHjiNDL5QEOOSwFumQ1utJUxujnPXps6u64G9VmO
ZSecrB7JqMDVVfeYWXpjJw0Uvhj7EapyAvR0akmVM5Bq1+vp7GxLxxH/LLmd78OCF27Z4dMSxq43
pGctqbwQBECnHX/qqeVrjHvwKTgqg9HToSeoHJuT0tuOAed0WbLdPpzutKijeYJmpAmqBG+CGktN
9JamKHRxlfrIY5WCPO/IYYa2gBVURvcKxxXHhh9t1OOmxFN3YJNviSega90RekCsRyZRoGXX3+oE
DN1ozNxQMq+ybjp2TQ+G3XSSu9KDq87AyGMVAyht6DdAXfqhHjml1ji9AXnm+LeJ1jlXRhpp6oOa
x25Yhy6JfsIoDrN91dMVQEDxO7gJ3DH08DAOcNS2dnkDGz74xsbkLSMvQ5Xjs8ZYq4dQ33Qas9eJ
aMfQ1q4lswC91KBdC2X//jntNJrCFSe1Sqq1k5czwx0i3dHT/kozC7x1tIlzmebkh6RovhW9dZLm
FNVjrn/0vQ5EnAAYpfdN5WxatqvHxj7hyZWVqtdhnoHjb6XXKQq+/iavrQ9Z4/5YvyjwlNd7shsl
5a6MqitgJT4SSX2t7J57HRpZchQ/D5Ppj6Tb1XUM8ZQSL7LWfa7CayC+hau1X45HHcKFMTQ3hKFc
6VlCEz5Lpph07IRnhOlTFBvOGN8kpb3rGhHB9gcfmXmXVOwHXONOnEOXi8R7HSrOQq6vDW4cGxmm
jXZ1MgX8EVrLbTL7Nevh/2dPaEpxE94bUb8DJetgpyJQ494hBXEhbnQrT8lVq6CxaquQ+QtvEjk6
h0MPb16CjfdUtGBzl9O1BFp5x+J9Wlu0HO5I/BOCUzgsXwoWQSGRO5M8eM2YPWvGU2pFgmpGWjqZ
XjyHYnTaQb4zZQhvSL+mavRUsDVB5HK63nYt6DlyULHLoj8zNfnTfBjS/KANlmuD+GhH0c8OQJGw
e4u1VwEKrTOKHq4tgPqQ5MCb1xZNCUMR+0JFzwleYFFPvNzM0YXAo4qcwVIdE6KSyaQ+lRB8D8Vb
zSLIOTVUhUSqYWjUGH5wIwK3GP2BSQ3y5BSiIkigdYgD+rYjzKmZlFImTEeyTcrU1jPizJEheCmU
22b8bdcQYCwj32yax4rLb/iyD1YxeG0GLgxvflojChpDfjAn6aPr8mts3X1moAuYIm0AEuOYbVUe
mkKtfmjczlEQKb1HpL51R6N8Ijl8aRp0AdMe7L4hiWbFyro+RMr0S4eMJO0bQC87w8LXF9YtzSur
ww/TfsVdA86bJnpXT5D4s1Hb97x3Gat3eVt70Bt9N3Q89khcpSyD47JmX4cJGoUErRQ1tA+KhHSJ
3GC18h5imZB+F89cLfDBKJDyrNlRsTLsaOsBKlRHyQpfIBgJIag2P2Xid4NHpONEb0RKI32CGUtC
w6Gm/YiaqT23TPLM4U3Jazet0eZCCQgxXrO8LrATlWqkCkryZiRQfsfAvb5l1nAdJU9CH/ykkWgS
HmeD8izOXYNXbmHlNAOOyJQq2trojaW3wxS/oQ/tpDBEsvThRHpMkRPyMgprp0mG1wh2mkIolpnW
oRgU1JXIF03tVsVEFdb5Wo1dqWaOalb+VCtzbxO3n+l2JFAklIqnkaXwmDCzmRUgU0k8VXmyn/tT
DXqFZVHi1ja4dTO4pI78vrZ/6SyBBCkEGSxwEpFUR8J8BtNVwFpfrPhN7n93pXRS9AoipfUBFE9n
CofdrAYq6xOOixIZX9C+/j+sXddy3EgS/CJEwDfwCjeYIYekaCSKLwgZCt57fP1lUysN1MROU9yL
uNhbE6EatKmqrsrKTByC5FZBx01uUrftp10LCkKpAjVr5pMmdANyFOp7Y0osmj/GBblRhvyafqs5
A3yiCY5RA6E0YF6UaHdCKrhFVXyusXUZJKmlGZ6g+4SxBEtRuv2QSVZlyFZQSijj3lBfJ47yFzLJ
1mQEtineqnrrVji1dXRf98YHMJreTOPgB0azb1B8j4PHHv83gEYVQ1x2mzcuWKdAWQOq5aHzK0Tg
qBw+COCWkhGRK1RFSX9vlt/GOPYBZbFS7S6FB9AgblXN465C2RNkw/4QVXbXFr6YSbt2etbl9GEY
oIiRAEFb5N/xvrAiMM8KOlYfuhxDr9mgRHACFYQj5XgVSpE7dM+ZMthKge5A9GNIRj/ppv00q7dt
Y+Drv0YG2YVmfqmqs22EoyUamttWpV3HixOA9DU0b/DuceLgEgordgYxhLyd/SYJj0DAIAgD2h7t
F3OwceMvwRPiRVgFIQgvMwOZkvotSiZrECOkDalthtAnUkOnzku3i0y7UmuUeh8qlLIXEN5EyiPw
/3ZYDE6U+KJcuFqRKFaTFMDZPlSxtCOjtJsreZ/DpWfht6D91KQiHF2MmbzFEvP7fkq8YET5JNvN
tWwb5k02Ai+ej1eVWKF+HvnlIlhqV++TvEJwHUFHY3YXofijkPR9DY1gwRT9qgEzTqU/5FJpd9l0
25uVO2WLqzS12+AnJLVgCXV/30IpMQYUxpLC4LpXFifKCn9MyEUUloWt4kkpF6IjSMTR8M8dso0J
029VnoDYE4+2Sf8cj40tiuJlGMKND4tXlYFV9IsriWhVaNAiS11tQU2faI3bZ8iO+j7CgAkI2M3Q
q5vOyqVlR5JHIb5qDHNPYn2n4KWaoJptlLpLEBrVQDuQ+ocsZV+kuryh3NzwtFdR0HtoCPpVL11m
yr2SY6C67RA0BxeCBjj4KqrQgT0l4WMno+WyPJiALWh9dRdn5GAMyUGLkMTqP9SgPepopYAPxO6E
/EoxhM+K0Vz37f1Qtm6uh64Uh1YJjZCx/zRgvyppsUiO0kcPniqfAHNcVYpHhNyp5xCY99EVJjyF
FK20hgSNg0Xwx3L8WPcfiwaaeuAVH+D/wqG8SGLFaWTdFofabUFiLZXwycgNAszZj3JmG8OACD4d
0uYWqhdWFyCKJdXXvCh3xMRvEzs7CUJ0DHogUNDGGhJEoKdgQV4NDFS2iDbSaLdC+RYML5cN4kMW
POrp4tUQvBuRRfaZVtiRcC+AAzjBi0VWq3ulVx8wnfG5r+fHSu7dvPtE+hoEXShEKF/1JfMF6txI
cKVEd33zRLHjeYlI0+CBOMtO0QfXJAEb8WTsqhDT3HjiiD9kLbvUC+NYtsONKWHcuxfcSY/3ZVLe
Iq8+NKm6M0rtjojNsTJ66ElVtpx+72jCnxjOuGS3Yx3gqo+WWjd2WVWOLowfSSwg7UQmpMPDyxn5
HPaL3WqPC016lPGIgVQvle/npcfphywKJtHKygAbMpZHmHaz/rGXxStZvili9bKWHgNcwDJD0QGh
wBql8LLNZh9kBLetOrvI4RDV2iNI0iwyDB/h/o5B9qWNVbsyBHvqDATmr2k3WEmz4IQWXwQKnk1b
vyTmFaqBOzP5oak/8nbEy0g5TFX31Ahol/e1GyaKU8ZgBeu+kaZ3566xJ4Rl+mNVNGZyc3gGBB1p
ZiLfxhOYXTSh9KWkeTQQ9Eg67mLp0yik7iA0CYY8lEPbiW4wmn6UczBYr17V9K0Lzg1o1JsgXSfM
W1dQErUMSAzR3kr1y6YHIvlrFHec4uZr/jRqhoCkDfgriBm81CRXJYg0TaNqwBiSV9FGp5JgSiiV
umsZVw38KbeNWOPuCGD7DoT5KGvRRY8pf2vq0PCCBOjdMAg4r3N+M+VJs9dqgVcU3VwGVCaJIemg
PGMHZmMBZbdJxmNY1x+L9Fqd7mKd0yR/PQtA12Blg1nqrM5M8C5jACW6RDp68Tfcia/KrYwppg45
jsps5GGAIX/QxIBWHMngt/NVktdYwT9NvMBvVzuKP73MRyAgPDiaDPRexjPlpWsdBT1AO3HfgJej
NeI/2njUookZUTDxYU5UZmrIYjxXoypBe5Bq6RC/RtrhqCBPK51ql1acE7t5IFbGmNJxYfRqalBj
bZ6h0DnpfhUt0ClSNOv8Qr4qzjFfxfQ+oj4v2jrF9OYgC3Y0tIutqmPixlEJDzCghZ+J6e68ydcd
ANiEvhmgyZQ6EYxsf7Z4SD1V7aIExGsc0cb70DU/hQdKdG1YCAbYvB1P2mFrOdcWmeXUtCqdwswk
HjoPVmYeTPTuUx5lwauKKvNZ7FLOmpKPEiZiG7F0lgyDKeboTvHjJPEo2F6zoDCm6AVcnf44SZUl
DCfDK1XhuRwKP0fsJMlSuUCW3NSo6LkNkX5EXfzy6rS1Dh1mZZmvyk65SGuoCBXz9dKhS5kFyj6U
ldtJmDwyVHvZgM6jUXOogV63aJkfTDdo/YNn6Eei74hiCbGbx/RKtser+ThcTCbuUO8Qw65uRSty
eRjfLU+03ni6Zyu7RQ4NyL4rBC+fRc8wd9Vkcm7qpidam2AKw5qUtctY4TQX4OaUgCLOH8IHAi5z
GYwm41eFp0C8eczQw6LAbBGD8a+cq5oWi4x551S/kNPnCngB84boPC42Gg5eubtVFZoxA+aWrDU7
6oF69F7G6lBiPHhMM7yyTD8OAZeCSAbHMdAbcsYmOyMZoguCp3lHmU3oYC0Z7BhEGQqoRl9QeXzZ
ua3jARptUTLAuasAFPHn8eiJ2ReZDoMSHkBtW6K6fXf+m7Y8z9oCE3UbMKWVINCGeq6kIy2fj72G
uoU8oKZx3tCmV11bYjZMwCuqXirwdTdg8kwP3V6ebMCw7MESCPiYDPGGNjnLT+fNcr6P3bJSVaMQ
hUCMuUiPepzYqeK2BU8L6zUoALuz+ja2f5tTvwrFYVTOMfdkXgR7zHtZrSN7oLqHRAWg/bzV3DyK
p5OhMhEjG/raMHp6Mu6K/fRdsmjrVgfdO+D4bxkpoyft1dFf2WOCR9FqBdj10CvGPIIvpLI/lM9K
RiyCwvI0D5zP4+0aEz9mhIJ6afB1RnqXl6jlqMCyhZyjv+WoQNOlgjFQlCUQQP95uTLZQDGjzwVP
E2JXH3AOp8RWm09V+P38Gdw2hCkuUINrIPRn1i6QpKyUK9HwlDG1VTyq69bviD3K/nk70uay0XGx
fwwxy6YrBkjUFSRLAbQB7DQ7YCZ0R6X/ZMWd7MDCq707jj4PQvuSzL46HCu7zEqiU6bXJEC4jyDm
5fT9pfyU7UWXaj4MPqrbkz252gQ2IXf2MC1y4GMZNpd49U5jHKVQDrqZliqG8XN/kg6gm7MDDQXT
7jNnibfunXGKbizbnRCJYT4IM5qfF707ObpNpe/kayrnmAMZwpvk3FzatT0mF5VGQxDFaQR7CSYM
EL61C0IsEIWhdAZVxd6BUuYlhCgoILx6wN/w4UdbgXb9CxhPE8nZlKe1incFRG6m2G1QvatljNHP
vj55hcA5xFshb22OuSxSWCJ5VLHAajoe56q6K0jEYa2Tt+4JMD4myKcw6fNKxRjNlqpRAmgexEJo
ixmJAS8s0blCFVw3m0/AM1+VE0Y7mkQF1FbyhFYEEiTdGyLaEWJW9sdBJh/iJUDrDpgVe5mG2Ubd
XLNHgN/2olhT6Yn4a6OD5iLBix5dRM43bD6X19/ABG5BEUkS5xgR7Q8F5JCXi19SA2+gWKdbzN5v
BDiF8mVBJ4L1lHlU5ADSwoFR/nrVzQ+JEzjydXY1gR0C5RnOHaOZwDlz9LKvkuIR8CERE9kvg8Sd
gxmsj9lj5zQQvKNMEUCkznvVQkHcHoF08Xg4xs1gvv5axpeUoSHNhUro186u6cUuUQHFogTkUGPH
nMq7DvxpcZmNVMTFjFojAWRJ1a4Fc04tuUo5EehfTsvJCJt8CREI+VoUV/4hWgDnqQ2iwbcRLfBW
kAULLWnVykWDDaSaIuFFDOXXHBNSNDN5gzwW53SySKE21pN2rF+YS+TDeAXhH7s75HvKN/iGu7BV
ZlmdjpdvXx1OcBSho1SGdIBFzeCJgz0aY3Z1Ne5Vn0e4wNs2dhZLEIOxCMQFRzGsHqATYOXZfNku
xmGSIICWm75sCpfV1N8D3OHUTcGpyW374t+nhi1LhqIB51vDPJmEy7SI94H692yR9OV98i0vOc1q
PRdzMcKygW+ZD5LXXtVH5bb9NkNaTvSF77wh1+13/soa41qiUcjVQssC0AVA36v53GGI36PMGa3m
QL3YaaG0NNPBrnegLemHAm8uA7yKAVP2jTAOy1JXOiqClFl02i8+lUP+eSn4ecP2h66sMVFbGmVB
78CP9vIikZ97cNJY4YNyhW4nhNOQko0WxoyEPQ9UuhlaV3aZ8D10oCQpoGjlpbFP5Map0eBqRocT
ITazsJUVenBXh2ZexAZgRKzlcq3uxC/Q4nQMR76jurnGxf9h75gEd2mCvkvB/uONH2ggKrzIyz6B
wNgrXH7CtV2xWX0dc0iFSZCmln4diDRaUFMbXzKIvtOWsyd7y5FPorF5z1WCYUOdUj+yuNxCks0m
TlUkskAwuVKBSSmjHTibtvWCxBD5LyNsUBjkKiikXMYrqG0AllPjZ7VFqy/vv4dBdBkVEqemR+Pm
qyxiZY/JnKdJDM0IEl2ehIbxeEXKowwIR589tECm6FySkM24sDLHXDioHIu9MiEfW0XYWIJKZeaL
Pu+WbQeGlTXmmknLoKLFDAat/wtx0ovnOu0cc9sWTN7GRoqHct7Fdh5905Nbzn3eDOGrz2HuV5AL
Qz4OSLk2OBK59GPbLur0Ocz1krW4N40K+QJRIaWLin4eHKNQt89/02YSu/okJosMuzgOG7RFd4EQ
eUOs6Ja8ZJeRiZFJJbfqeXCMUb/OtaLk3DPu2WASSiFOlUQEzAhkvvquyiE3svi/Kax5KQrHdbyM
za88MUDCfY1BCjylKtQckAShUHl+ITkWXl7IKwtlnetw9tT35s/dcgdUIGenNruvK8/Eds5qiDCH
QfOS8C8N6roqyrqRE9v15ORuviNA5tvaIZ2gYvhfL/JLJ2X1dU2sh4uuoxX5nou8HVmg8QXdRFWB
vANzKJVYzgtxhk80X0j+6HMKepHWL3Ju3tdtbt3KHHMS0yrRBKmBuRngWLE8Vn8vOEld08oC+65p
IDfTJb/84G8Cdep13/Ay3Ew7TtYMyp+82ix9HvtxDEEOH12KNviYAaMFv1V4uaC2hql8fv1/+y6v
LDJBDOORwMmVeElRx6hcxof5Jt+/jTqWa4uJYEHTLxgXQOOm8Yo9/AYVtP/tN7ivbOplX4Xn1Zcx
Eawb1LCcqPJUf1APWuxW3+QX2snB+i1tpsRv2cTNQL0yTA/tahMjAeD1LsOhXAXqtz+FedaYyCam
Y1D1GQ5ofzB2v9h/yW4EAxvPj/FWlIlrcz7WhVHjbZPXACLND0REiWqXpCPPX/KuAeNFRMCEwxJY
Dk8Fwyu9Bn6MWdYQL/zAimbsGXfocjNkr/aMcSSY1uvVnOZytAAFesUWk2qCjakbsOni7iGfFK1i
V3APKe9LGfeCURooVRY4pB2Kr8ONSHnxVcv8EFgYWRfs/iuv3su7hCwtmzFj2BkowK3grfq87+P4
Z1bnPOj1OQUCDilyjAGG/HlRvPOxe7sSdNo4k/EpY212cgDa5RcRgz9rM+99pq2sMT5lFMcppLV7
L4N+qBz/oNPB4w1AkmCB+DCjMcD7PM7tNhlfMuiyECw5bvfPeBofftHYvoE0l2eL8SREK5copDzi
q7QO02UHEBDyRaC455BxJsQoB8xVIUmmSrYzimo/y8tv8VsvL78zocBk/ElTmpNutHBcQ5qhdTV8
jXu87CUFA53TfgAkFoDveyIMd9CM4FS4eBkRy3vTDnJnCP3Ld9KWvgR3hjsuXr85pPPuHONSmjFD
EQ1/QdcRDTkyupWUOJxbd95tQc3mzxCHyYPZyGLU1IhsLx5BG276VIIkD0wOgTXcgmqA042Azutm
OCeAe4AoGjQHzNWD1IacCAIeHaaQ+G3WPEqLBNnlIUwsUw+VIwaSrE4DNYuJmSY5d1WIs+dxtg/N
exlgfWP+vGDOs1sEJ+17P2kx4jr3tpyD43gyrXTSbNF8zrsjooAjZ9d1fp2YsT1pvSuBIWIgmMUa
8mOXf1a1zFaixFmCRzG4TBb9UNamLaqDHXUqBjpQJ9Kj0B6H56BqPAMzPgQELCYg7ZBCw+QfmBRH
CE2LaDuowi6svgzBhKGP+Erp79WwdUpQrmR19dGYUqsBxekYdjdaEB9BWgE2sO9hdT9l4MgDdFeh
mr7g0jAbq8KjJdNTJy2RByvlbjSCQxfMDoLLMSHZt6Bs7CbGvyeSD55icItgXkQCFdHHIr3N8rsF
9EdqLeyGqXaLAFrPOaBoGDoDONYJl2d1GewBKO+8AB+p9rVNI3dZPhMFin7y9TJ0e6kGpjnG5Ffa
Y+iFsgY0R1ObO9tI0P7uv5rJk948jJiRwuSqXQ6LteSNn8qp14+KV4JTpe3BkIuJmBpCtwXGUwqA
VYNwstO2uKBDXAl6MXr/laTNPpvbnSYlmO36KA2TO4WqLwiCG6uNm4nA76XIEzCbKFaSHTXoI6JS
mJmxZSyFPVaxjQFOEVD4BLM5qfwEWrBrA2c31eWHvAutiM5QYaASE2ZLQj6AjqZTAVBu+g9hcqlH
nV0DfV+Q/kIHzVGWPKuYFaSrJ2Z3OjRYSA4601zcI6aDKkaywqm24ya3Si22QKT8aezkndkATj3O
/Uc9mGqnm0PKFF0c5aa8n3TxSReHz5GuJkizhMFfMAnsdWR5UkKj86RJ+j5jVLCXhZtULRVXDEBK
0S+3aWZ+zsX8AkvpkxpC0HgmRwJAfjKkbbPqQivIZR4Ckpe2VoVBzCh4HLQSPdAUzDKjhykEu5Fm
T8gzHzW6fUhCdxZRsjZmuwuvY/wpago2jOCmHwwMv8WNZc4zgNXVUdeX+0n7qpmhYXdQnbOl4H3P
vNPdZ6JgGEpKpOXoYDVgpxrqHxqv676d/p0MMKFPS9GjjWaQP8zaYEnouNSdleXf3uU1T1aYkJcM
ZtFosYmHwZH2BIbrBX7IJuBLQVu4BcUlN9nb9tMni0zgM1stNOcCstld6FCQMLgQKEpYxQXfiw6u
5xvesJulNu1kk0mljUbFOB/FPv8qta2497mlNrpkryP7yRgT7BaggyUljMF6HdC5rQzup1yaD1Ja
I/aNXNVhznqypaI6EMYMrEKGl+yDQyXcR57ageuXKoGXjjF/jx3giDinZjOe6yoYLiEFgbIK84kd
akdTRmW6MNIxW4qz+LFNiewWG1Nc0M6qaov7HNrcQx2gTsCXIHTxUtBaPWExLjyJCpWeSJDntqkz
+MqRKq0HFxWYYSXN5nzjZuq5ssecGQkDq0EO9sD3pLm8b2PWczFDCCqJOJ9U9uxv1ePoBXt1Pk8f
xh6YyDShcDpOxS5blMOYS/uojT6J80TFoaUP9ZJ/Or+Sm45sZY8u9GrjMKbSB42AlzMwnc4c3QkG
Rpv1/XkjvI+iK7wyokbjotV1k++UQbsylAHBuDwSE0NPICfoE57c5HYKvfooeitX9lLVLDD+hNPY
H0Aa9gcUxeO5zO3b9vvkv5AYr2zl6H8vqZSCJ1fAfFAXYlKkma/Or992PXj1QUy4aUdDazB4jIoz
sUH/dwg+Lo3butBrB6O9ne8Gu+kwHerhunELwrwTwgShSjNrqQgR6qYg+ljFim/MwFoBgsW707yV
ZGJPnsf1FICLARIBoh37wuJQaM0yOBlmRhrL8KODVHBEmrdfegQDTopqoAJtMCs7mSLoNsta8CTB
acoHFYp3afexGu7jEsPLAUgBY/wAfeZ97KYDW9llVnXqCKV2RmCgYCmUIX6Dpd5QhODZYhbWlNRR
7kc4y5/ArPgw3mBqF2pf/Irf9it99V2MY+7VSmohpfhH0/E/1jJX1ljXPBfJ0pL/Yxg42WLrYBUR
FbWBPuu7wsAmcNZYWWP8claBGqPIF3BeRXb4tdgTL/GEq3QnPIOW9ifDeczFdm4Xx1ZWGUedxaAY
qgv4mZ+n8pcyHAUuveFcbgbWlTXGTUvxpPYleIU9UgNTV3nBXjmSY3k5A5fF92O8o8mWxvAkwBAB
zVEoJB6DkzVwsnrtDC5F9tT1juOzObfOZDxLrUggEYreJ5VFV+pV1rBaScabtIVOtLZ7qRkVe+0y
tGJ3uSI7K7Tfp3BLe1wrc6xDMbuuGqGL7FVz/RnAxH1QYl5XATkvig8aOBsiJ5rEe6SJdpiN3hAa
d5zF5R0dxs1MUyuaS/fbff7lQeVtJeNmNECAu+qnGO3f96+3gVK/VxdseH9mLwC8DH274BJStGcK
2PoTjRDx4aUP9bO9AAr+5h3az39sK1i+/zSsC4EKXAUq/cCgdZf1IXbBRVc75i7z//N1xMDDn9bC
eO7aXol+yrv9KSX3rnLAakUZR2OKad1FcwANShAmpkv+QZIG7z+dSFVkSg5DmJfSkiI8yEf1YPaH
HLS0qqNKzuhMg/N/WD/GvyiCMo1V++Jf/nY6mRMXQAL/516h0NQCUY69wjjF4JjWT120kIKJ5v0b
wETn/ZkqMg6mALq/iLPfcT1zJutvUAH05/+7+1RFxpsQQyd6XGBWw1y+RwSEYs0TIqGd8CYJuOvI
OJIwh5AGAh7KAZBYBklF5kRejUUUCrcEBDKzzx/KzYz6dO5fkt/V22SRdDxPOngSDG3YmNxzJ+Pj
eQubj4OVBcZlZIWwgBge06JT+2EEJUwweiZY6c4b2RzUO8UbKHf8efyiOAFLp4FlK9TFSWvDEVvR
JiA50cH9k8cPQoB6+biTIRc1oP4NIt7edJrY5/yM7VOJ+SxThRY1YRXC5XAq5KqFuB1NIObaoyDP
cGcaV4P7gvI8jN0Nx+R2nDuZZLyKkosorbxXl/JfIs/JGuNSoB4YjwbNkDBB//OZOX8o9sjlDQAv
aA0aMw6VfMwOvLbvv+RmJ8uMgwnFWZ96urSvZkfe92CnU3b/7CLjWxJBjnQxwEe2smAZkPmuuMOC
2wWIlQ3GoWjjPJRBCe3DTLmd7ckBTgZ4hFS5pcimec8vom7fw9NHMY5F6sGPPHcoGylG/SFLpxL6
DYa7FFxlLc6B1JnkpCmKPGq6hBb6NG/E0xgq8X3rvqDGQSXErT78i8uEOodG8WE4gn/e/XjSCvQm
YfA91eF/OYcna6ynIV1GxvB9Sfv2Up5sMVkJyMFqKcrxZe96bG07r5M1xpMEcQ6pDarMuVz/i2Qg
D4i5fSZPFhlvouhTG8kFkgbddDXwAAcqeHek1HqXizyZYVxHjlFPIkYod/86IJGjX/43SBo5WWO8
BygNC1OasYx/zwnDPYyMF5nNepG78sUWfdX9wnK86UnHO4yMA1GExezyEpIL8lSGttAPoIPKHoWW
SHYbSKCZy24mhdw21QgsQt/G+yHqHoK4knnbuf3W+r3ArLRloiRBp9TIWf5fAJbTZiqMb4FycUqQ
vPwqjJ2KcDE36vA2U6EbsMrFKqVX2lbAd9Euwt9t5nY6e1pCxrGocCptEKCJl6iRvRSlnXSeXtzo
tXv+6tGz/jptPtlhXIo2VT1GWUVouE8BUljRSoTaD9vPUQt9TvBMnrdGT/s5a4w7CQtF6YMRJ7RK
w2MM3dpZ6muwPRrXhl5/CuvwSkrNL+dtbkcfhB6NKOCYMjTmupNJAXtnD9wKpMd8hLt6Zzgv4a6x
AHGS3znquTLI3Hmt62Oo6mDA7T1BYfOgrIwxl77VUqg8lXSKVrynBK9DO1ogP7VrUED+t4Vk84ZF
6/tkXOjcoCt5uZ9487QDBzfwmVBt2ak8Yn/exunM1VbACU6Gbv7VVIbvfMm9Gqs4vGEEc9N7nhZS
Zy53u/R1rxFYK3SfKnAgYabD8KZ0mB06HhVwbt62NzFlSNHgf9ClYq74EuVS1WoScIWjVliCpF2C
6ap1wVb2EZWWWzMwPpQteYbO+WFShCOa3T1vR+l9e3UfMTeoa4qIH8GucN/XdT80wFeVUf6ULdoD
qQJQ0oPzJho6xS4KiBdNlfKBtP0AhQJjcI2uKDCZrvf20htP0Ln4UEB5i3PQNuPH6mcxW5FrkAOb
aqzMz5fECZ/+hgI2XeVzS8DsQkPAPBCbuD/hDwqWyL5RrAToUsHY+abBYt6SMw43iZK+yWcsOZr+
35IgU0C0mTyoxvtAsqYJORt09KG7yDiGDI+XCEDcX7eHTmX8wpHyb8/2V/02xkb8tDAJlF1Qy22S
p7H5onQQowLm6/y5oL/49VadjDD+oAsXQSkaOgWqgp40zlwF0jTqRSioO5DQkrDGY4mbmm7619My
sjF/LsWJkBH7hbZtB+Y21Q7FXeqWNkhXZJtqdYd2DV1BfhjZOpmmCHUayIRDOpMFsCp9CwKnDJ9b
OYunK/eyK/mV37l9+hBYb6EF2fRIa4tM4CpSqYonitz++/xms06xtsUczxynBaVWWv0ndxQj23wu
Hkcbkrw+hILdGJBGc6devmFZtzClJ8PQXsUpWyVxUWtGwxhjWfsgeA6i+CoU8hu46F0CQGIUjo/Z
lPmjHAKJx6XSOb+lkJv603Yum60e0S39zd8YH4DMstoI1afGft+9XH8s40lTjDFN8kINFvelCB7Y
xybbnb+VnFODFuqfH6Uvhg6kKWygsFztf5aV394u5i0h4z/lFJztdYYGB8h7M6h9ZqCsgeQg5Ccc
0cHLlD/HvJW0rteQ+r7VgREzPSprwLS8PNNu+mqa7Bx81I0uuImOQhq4M0ERHR3Pryr9DNbXrY0y
L2KoRfdKSIVCDKO1TdDYxiXHwmaBa22CyYuzMTPihQb/6JIO3HT1PwM3lJPkbQM3W3F9bZHxLzoZ
mgz6ie+K61vp3NoW418I0KtLEtIFzG8yWudCbxrp3DzegWb+gj9NxNkwtk6PRCpMixz2EvFjM36c
ctk+fyIkzjl8uYerc7iME+mDCucQkWi09cP89JPARnFqKNallMCmhVJdUb0F4MnZOrZ8ryap1I8U
BPmO0LBtS4deuQz231caihI4lsoEwxvvsbW9bSdbzD0r6yxcpAa25KdBBpVlNtiCRVs6YOxsv5q7
5cg/Kv9y805GmZsXDijRRzoAez8ZH/9+PORffPTJInPzDEWQyVDD4gSCknG3+HL+BQINbnPAZJ30
5fxJ3T6oJ2PM1SszjHKYlNeiGyDuAZRs4fWYY1D172j5Q3P523lzWxmaKf42x5KnhekQyo2CLdTS
yOt6qLdVrVtCFjUgIQ9qtu1VTrbo0V3dwZq0KiZssI4U3wYNbVy8YI/+EcDckavfnv+w7V0DTQZl
76Y3gbEGWbhsSLUOh3Nw1MPfRtbNb1tZo/999W0h3kFQEsMVhwwO7RzVB1AMgJDNHh3ZecMUMs8e
kzdAcFLRchriBvMwOILVQY3BM+1mOZb75lDteA/uzXOC5zbeuqYC1VQ2juuppJcx7I3mDLiS7ghV
eZhM9VCaQW5xto5njPErxVTKYl7hUNJaiUZuczfYY0gDZNZQcQC1U2B1dmVD/ZqHk+AZZnxL3DWR
qoKD2muM3JJGSA0UPcT+/A6CTOe/cevNR8sXv9aT8SlSEBidokDwK6FqLVGGfCy5hezy1/Nmtm/B
yg7jTvK4mzQMev3/soaTLTaKa0qigbAPttBT1HeS0+4CSgKk7ECSE0E5nrdbL9DiV3neyiBzxUkq
t0UtYbtMFJ1M7bvohhAC7Q+dE/qFs1gBZej5QKkUQheTaQHSXFW47nZk/65VBg0/XCkI81k60QxS
TmB2ehkpp7Xt5UK/pI1O6Rh7Bi+T2Tw5hqFBRs2ENin7sq31IIDOrRztktiCGDUQUn6Kd5B+WUKS
GqqTrg5SjOio3XO+kZ6UV4u9ssue2GwM8ryaTfBLkiMqP9V1FkmfO6P1c8x2gYOBCjJNENKI7bIg
nzH4BXK5JLgbmwr62tV1mysfunzKMXwYTFfxJD/ppODSnFO/9+pXmpKJZz8RCbji//TDfduLxWDg
V4rQpwwWza50dLezsLkYoewCyZwJymJK/bkNoHeqJ+qNXvSSFfctBGemHg50HJ12zr4HkSFZEKeC
mLsp7LvOeNKT2jGMFCKOmIiU+oDHnr19VVc/nfF6gPtAwC1HeKS8BMrlT0jfT14CHmafa4txdNA9
V8DR92Lrb9HXm+d19VnMuVn0ZsGEAEwR8izGuzr90seckWH6a89tOuPkIl2WQIZJTUyeBo7ZQfwi
9LFnGqHfmk+ce8D5HjZjUruih4AKvNwMLp9mvqi+Td7iKPB26Q7EukB7Cld8gAjPKuPqEokUcZ0G
AFTkYMw2SivDkOMQ8hwZ5/oQJo0pBlkdM7idf5qPf4s7207mT4eDdZzYpXEO6Tn82ez8W3ubyfXK
HH3QrLK0PCF5WM0xst1y8IQg2UP85UYUUm8qxK+kzD5ERfGdc17ozpw5nIT1SATaa2aIT6TSGMhD
/+H5NHfGG2g5eMeE8SHFWDZylw0AvE1eVtyrwUHQeQ0G3hlhfEciq3MUdgh2tKJLNeyN9GMCqvPJ
1iAv4EQHMfzMWcPNsuNq3xgf0kqaupAexxLDhFafqn4oZVaDmfFEyL0MatmpapvNtwFi1ectczwL
YTyLoo+BkYOiz1OzGy3vIO120Yj3TYIReiH3z9vabNmZp69kuYzmqlHLvsRJQf7UuxqIwpE/me7o
vTF/0uivP3M0Dcap5DHYOUpE4Z16HJAywZ4jhRaA8+1VWT9FMhRHJS+2Q0iE3KSS13uL3yZOC0A0
eFzvxFv52LuQg7XRRnCUzxjVexBvo+fyK2ru35qH0DPvxSdSYKx8Bz0TCrux5ltFs80C+jvZEbJU
frKHxBz+ZKhffuKsJufeGYwrSzowTUs088X7j+KDQ1eA/tZ/4dfF7AvYRNF0BGSdWcp5jDowP+NS
DF63F0F/4GcXdP6zOaRO6AzvIvxZ22O+LjY6WSlanBW6dZTw54X3SgfvFeR98TriPo3+5XSevpC6
hZXvlIGQiRLqx37CjP6uobxZWVotJ+OoxyIT55w66h7SiHMZ7hYIK3MOyPbdPn0Q45gjsHEECQF7
S3Sp71RbfcgeaSRHiPUEF+0peu9e6Kx5b2nuUjJeWjY0DcQNdPOAo001K/PSHQx27uwYvuyXPD11
rkHGZUPHUJujGQbbLnYKwJSpDm8K8g6qbQ3mpPBjaxSQe/QGTbSMcOEt9XbIOC0147+LOMyS1ARD
s/FkQFb7Q3JX2uFOv+4hVecnrnnDS3B554fx29MQtFOumujN640n5tepKdmc48P5Jva1S1o5j00Z
a/ruOiS906/d9e9VfEnqVzdQEuXYiOmw33vmsDkr+HKkVsaGWCzM2KzR2gdNR/mlVG7Orx/n9r1k
hqs/Xy+KUUDPG6WW+h6aypai43Rol2pSgEoj5WzWdqA7rRzjTorGJOA36IpdRKSrdiSXRIFaKN7R
8JNF4MuLdp+ZoXadZTKvUbRZUjp5MpZMe0auoDaU3KFdfMUznrNHipSAMizmiJ0BEuePomOG6Drw
KAl4G8g4mUlCYA8pm1/TPhbSbYwK4fkd/Jfk/bSqjFeRY5FMQMCAK8PDVJj2Q3ZRGt9ru1L78TbF
m5c7de4GMH6kXuI56wtMW1DwdX6A18RktOqJfsvJxXink/EfZWRCQSdRiTdlUmDPeiTZU9vkXrlA
wVOuGiiXJ+Z/XE+W+oAok4SxKnT4hlAZrTQRLv5H25c1SY0DW/+h6whb8vrqpVxVvS90Ay8OaMD7
vvvXf0fNDO1Se0rAd+/DDERUBGlJqdyUeY5uDVeKPt60XXVBuuiyW/SdZeReEyhwi8kCInngy4B3
VnCyAkvD95zrpgQSoRpfUs+orMX7gWCYq7MN1s7V34gref9Rj/ilSjzm6tCqIM6OYQ1YHvjWHPrX
vWqr0Ikww76yPJVe1VoX/KUZFV2Sd/AIXSbLGeghX92EZK+eqxogM/7GvRdK5OKaHhekSNU690fH
vDPRExLfLRiIJa+lwXlv3tPH8+oisDSEszS5PFCAlcMTJiHavoJP6LMXKKRIAmdpkmmegOKPofqm
e8z6nZKJ8rztvPlN/zjDAhCQJgc3OOIFcHcntWn33exU/Sy64ttJyZsczq7E2WD0qgKTyZrz3grF
/Q06LwR7JrpTfFuZHscGZnZfKT/+V+hoVneKbyTv6oTo9fDP/HV3G2JWN9izGYTf6tVnN/SMG+Db
yhqqhiTPcYN/Vo3+FDNZuJOcxWgAIh+j9vbvI8oftckL4gXKrsLKOslSEAG8Cy2V7JF0eER2EN+B
qDx25mYPSiuQGyRXYMuOH0SvKdstEm+RCuXsRjAgnlUKKYLdqGJwndraS3PIQfATVDbeUfz2sBxR
flE8grccUcAuiNAoZ0OUJAxBSmFgOicHDFtSqk+mAsg0bShGJ1osPzQUQOflEWpOQ/pw3n6J0iPK
mZe5naQ2af7Rp+XAWmbZ8w0eU4AQItxnkfZytmZaFgyMBvAI+r+p+0/Kyn/wLRlv2Pn1CYwb5YxO
E1k6+kQgsFi+keZjVe/67vt5EVtbiKoHo4FSLUIoTzGaj0HRLANGLlhu8hMVmw1L0t8yABvuYC2M
L8HT2Jy1oEV4Ukq3xqLaoSoqDmxs2YkErpxjmGNIwioFU0rgk8iwW/OYgen+bzZNIdh6FUSiKl/9
hr5rGMV89QZ/Qcq0uaaVNM6yGJ1GaJQB5rRFmX0X7oEAwkhMYkc2/cC+Xq7QQiksdWw4POAovC2R
fdTKnDWaBaKyKSp9AHl6xCnc+BjsDJ8AEECEeLphOSGKDbVSXVEJT5liLkkN8uIZ9A51cpgHNbID
YF2SAIN3Ri84uu29/CWLT/7bMZcq0oA5tRozL03mvRxV+9BYBIQpW7Hcek2vnmm1ffVC6zBO4Ff/
0tNt2KYTeSwxWMnLRx392hSoO/rVzFp07NpJPyj+iPbQxK4c4cM5+/c4T34ij/OsulLoalFQULrp
QBA1x+klzpXIrtTQq4PC1cjkDkqFOZmYRA5AqzsHfZ27oMndv7qKbwfKXY6sBsLqxNhbkkN3kFIn
2ZkodEcLuJnAkIb3IUcgcPtivAnkLgaY4YukGn+N3v3RmIZIFudcwxlP7mGKie+fIyGr+EXs3USy
OF+qSJ2k1VV5gon9i7JANGG71Qh/oj+cL9VGuVdCC/eDXIH41gaWLVArQAABWNnZKWz5dfhIvEiR
2nIeNaZlbKKXjTUo/eQjHBGR/dOY9Bt8hFsB6HqZfGVgQK0xCxky3J83kAosG5/6a30Sq0YCTCqz
UTxLzfZ5QzydVoK6mMBY8wl/pAZKqUlQSVAtPsXp7Oi1dhyl4mh21cP/31XjE36lLqssGLB7P43o
v2PEvxPcbUYmbz6Iz/YLa+mXMQVWIBCLHYV+LdXCE6xGoHuEMxyFgondktFXAKTIsInzs7OxZygq
f8uwcqJ7nPFoJ3XU8hGR3f+NCyKcAemmcZLqDm7cisCYPD5FDjIQ1/CkCvCtjI9cVCjdjl1Xh8YZ
kaEqiBUbgMSNBvnJHJrD3Oiu1ZCHTGtuyy7+aqW9R6x0l7Zd40ld+anOVVE1VaQ5nElZlEELgcpu
7aiR7NKQfustSxS1bOHIrM+SLwl0XWomlhoGO/kIHjtb7l287ToqQHj/AGFS4BH42kCQAp+gmn95
nz/ydIL4ha8MmAVtFKCVWf/OCGUv6dHCjFBSeKwkjbFsgR8X2DHKPmgVMNEYUE1ph0QhGqZdagyu
nGBUkGYXUmsKupwElpmvDExdTDo9ZTQFcetg5LGqv4Kqyj5vXkRCOOvSpCVdxgq3rzE7W6oOAP91
wlaQkL5a3JOwjxJTpTqas4FCY1CVsyloACyGoUmB1pI51WH0g9E2XWCuXbSfpHv9cHu7OPIlA3gL
HOuguVFtW5+Eefi7G8c+AsyfrJ8eYEY8mpEZkdlcABG1k6JLfAeNbeIhT7nXKke1jj+BauS9yNow
8/Vu6SupXKApU5MR62EOPOpnRwbVHQlADSQ/Z+p9HmWC03yPosnWaJmKitcek4F+n6qnOmjxoodA
0JDvqoMEqNzg1vLIAcBlEzrTy924HwqnEtFFb+7sm1Q+P88S2WrQTWnsAkKBrd886LP+8byevrLY
8fuo4ezQc28Q+q4hHY0yszFaZeqXP1gXUuYmboX+lNFnmLktQOesp9GlTnYX7kSsTu8dBnZ1LZtT
3zSdtXpqqxRJbZHtzGOPxhlysCqn+wIrI8Yl3NKZtTzOJWpduZTgMsdzl28eu9vmIbvpryJ05kxo
hWewwOZe+T4LKS1fg7Bze8w5RjJRXZqqPPU7N73urwNfRy/QcKmDkAUcCgAOpQ7VMGraOcld56du
e2Htzx/zpqVYL51T4AAMU9KUFKnfuJOb4gUVUyOFrV0se8sbjtMPnPMxd1G4cOKn0Y7Ra5PfiAoL
gu3nk32VVkVGJ3wDCbW7Wu+PCgWEA6gkijG+aupMoNrvTPCpdvE5v46MOKp6tutGfd0l0qVakR2m
/wQEMSItfv195bqKtMytrMGypP0rI41f7Wvcm9/zk68pyhldeq10rKRZ+mI1eQEdBki4ptjB3etR
gjKs8vQb1E7Afg7zFxz6neRnR+mWfjqvSaJd5ewuDcoxHCXI75uXqhkdJfN1IUTLthDgdJlI7Mm7
OYApXGQyGRCiA0a7phgAigunmERmfVsh38Rwa6mBPFsbGuxP2VGvNSV3HjVvLsLHbso/z1W2O791
72KcV4V8E8fFBJijV8d5hjjSxalTV+2eFC0aGCTGXtMIEsMt36FZb8J42wrNt5qhTv2hGWw5LeAb
788v5z/M2psIzpwuWWZVmoL1DLvisSjtidj1U3E7fq59y8sPxufQ1/zgZsFDRxnZ4MVgRl0UB7wm
0u8vxNtXcMbVoOi8TFvoCiOy626ZazZd7SIDmgkgNJQfitc440W8y12W8vTPteD+s3+flw+iCkJk
ExNdMl8u1eZpMjOtha7mrR1UX3t6FY+yTfDEk5rWUTFk7/y+b53sSiBvRq1qaqR2aVK/mJpbueuv
x2USjBhu3b+1CJaKrIxMbZqGAWjk1F8UxbGgRES9T0xDcB9EUliGvpKSSkOlTCOkGNaXSXrMl9to
EEwZiPaKSyuMRZK1gR2OVnxMgw8gtDp/Fpt3YL1TnAkx61YdJAoBaBLwjZvJjZzRU9ziMr2uHiM4
eBMRYnQdvIQhGNzznZHYojBqy6ysP4EzK2kIdmmN4pBa85aU32i1L1TT1uggSNFEe8lZFKlpS7OZ
sdSoLO3BfFgqgUERCeDsST5beW9NXeqbYeRQ4NW3AGE9f16bznq9WZy1aNtiadsal0e9033Qx/na
dQp2T83J3XEvSmrf1xth8Q32hKKZRMEf3IrALR4sicy2DFSDaFMA1eBPQMHfwBDacmZrWdzK9Cgo
84ppIpunwTjBY4OBGuJQNz2aLvhEWRsuxvLFz6Jbx2aoyPsUw9JkVef0wgJzW1uyY4vCLyXgoTpV
WG95V/p43cc3Edw+mhjWMUO9xy2TO1/vCydMss+aNnzQzC6ywyHTvKnQLsYi+qER86HR5uovlH+9
SG53pbJTmyCdmCUc4LJH9aFVpUagnds7aVp4HMJEoskXQWqzNXOSjrgAuuHJZuiG9SAwWCIR7PeV
zVUUpZn6BusYlOsQDIHBGAgWsXnFDERu/66Cs0fxoGhGylaRNVcjOoyMDNPwyeg0DRKL5VhZD0N/
i2Ko26ajF+ul4KRYJsP747V4Th2VhjaSbED8sKuvix3oZo6Sr16IOhvfU+m86uTbMjmdlHICwki2
zPQHa/OwHGbtJ3R41Bj8T+zOW7wE9KyNDwRpSbDHr/Xvc4vk1FHRw9gIMxxjB0LY+U5Frqw8WDcE
H5G4udN+ai7qD7obX3X4EOs4XfcHMZMqE3LuI7icUs/yVu9ifETcA5YKPWva9BJJdwridCMcbQvN
nuet91bAYGhg6MQjPzEAKnaqvGmrN0TSsOVScNTz2Glp6dbV83khm/qzEkJOhQRLOuX9NKe+fKS7
YjfsWSb1G7POm/Za00xqGYquoZJ1Kqdo8xCzC9i9xp1/BHhlU73q0Pvldyu3g934McicOLCtY3Of
7kTtBJtW4E02X1iqGhJpZQDZyzTaRXqkuagRcNsKrETwZ1WbZIgwnuHTaPraGxjFaqlF7MoqM3sp
pK9TYvROSMhhNuKjnoRXLfgwbXW2BDoj/BDuPKO8IIsx4jxLb4LEfQ/kzfEWLFc41d94BRFtLT09
VmoMBWAdmPlJ5shuMFqqmaog5dhW0V+qY3BGPNSKcpCKJfUTKh8rRXvQjATg2eEO2JiyHcxBCupR
qnhRrX48fzm2Yk1DJ4aCWT2VAFnxdHVToJYYa1WgOE042JGVWnZbVhBn5TddKmr635aGJhRDp4Dg
4ft6pjRfoKeQ1sUVkIOLb1GoYexFmTR71mOBZ3zNm96ZM9hsE20viiWrnMZGLYjYAx0aOxfjNUbe
j8TIvy1RBzJc2txomuIPI3bWUPPnqUYr4fmd3dbTlXheTwFJBeRA6KnqqxgBCI8gHD1iiB7Nn0hc
7wXSNm23QdHnA0B0Q+WzViLXVdDMkGY8BL7xwhyHglKgjver4gK+y0kwVcsKgqLngs0ClvEmmU9f
SVmFBVgXWdF3cFvdbh5h9O5bwK4EB1Y3w0x2vWsvly8dnpn6vYjTb/PuYLjHUjQKHHiV02AjiDuz
kCkz7yEAH2K/Q2uK2Ddu1tUNhHB4EQF+gsbX6VQM2lFzIew4xyc18OjH+EJ77nUncg1H3lFH+dBc
S+k+ROYRoux6/nw3PeVKOmchhqKUmrjAKgv9BUNrO637iix4d17I5qvIeo3cXsbS0koojLC9BLaL
7s+pl7jqJ8bYWVyPh9RVARuX3IpKPptmYbU49vsqhg0CrVRbDWINsuzMDO1NM/F6M7yhvSpoHNu0
5itRXJCX540VYk419SvD+Jwk2d1ito/nd1G0Gi6UCzB2YhqpBv9U3tbAIun0b1mf2VMptDCbWdRq
MVzEUae9ls0G9i0og0sry516egYBql2nCf6aulH5lFeXsQKq7Fmwj+8bjFi0/Cab77yZxgXk0go2
kt16kNHbxrBLowN7ZNIfYHNKgFdJ7kAfRA3RghPk+3Ao0PAmJYVgdQHRsVzYM1Z6/gQFl43vwZFy
tLylI0TMxUs3flbq+3l8OS9CtAouqgBBEyBfTNznmH6idWOTpf0r/7M6IfYJq1u1xEofjhTa0SIO
nTDeitAXoZoTfso0AFqK/MC2v1vJ44zH0kU1EmrofetJlq3iydhy2o8DUqb6RhIyEgpuGT9bkyqk
Wxpm9oesdYssu8nkyJPm8ABSAkECIVIHzmagYzYDphg2Ml16Z26rO23MbnV18s6rhEgMZzcss6Rh
NkPrSsvw4vpSCZ6lbhH4kU1vyVir8BSjYLqKC0r0SBsmyg6JwdYzZBYGQtX4omR6W73fxHDqXS3U
CBMJp9Nmi9OZsadroree7e16E8Gpdy4HVpWwS5rWuVdO5LnQBz+J8ofzp/K+NejV0L3JYd+xukbl
YrUSMNcQs6pkb+bx9Rypd3mlfU7ycKcl0pOmpLs27577snkktNrpU+VPsXkwB1nwBLQd0a5Oj3OU
VdTL6gRmIl/KyE4n1FbJx1TPPCVRgRare6Q+mLllB6HhC3aB6fi7WNpCdAnYQAwy8NTh2jwrmRlC
b5i5HwZcb1aWkA8hChIspi08RJaf/mYohG3/m2BN5rY/zkmPpTGroh7Jsf+ievXVENpwqJ4e2OiW
359f6nYpZiWRSxtmsI9mlgWJNCqu9a67zvLhJYyKu0Gy/DxKLpsl0m1db49RsXwINP2JKGnpyEs5
OURJvpAcDwfRcqst1O8UxFFzKu8xvp3bZiA/FUj1bH3CW64RCb58Wz1WX85dbrMyASve4ZBkw0BF
P0SfdrTsuk7fzV3kWEO4k2b1sMSP6tyLFGTTHq9kczc+6cs2yopX6z97w01xW+xYC12K+AfsYGRX
HPGG1l+IogGRWM4K0IaEgRzisJamsrXuYbaOmBJzB1kEoLZpblbr48xAF6OruekhiFi5M4B6faC5
lzShKGndjOlWcrgrruH1upKZX1P98hoNYHj3Z+0kw1XhiPZu00ivRHF+DR0kpZIvODJzqFxTwXuq
9nz+Lm1HiSsRnE9rGy1Nghi7NjoFpvtbOwVf3M9XNNVd0Le6XOWRLZrr2n6mWYnlAmNgJpeLyZTR
+skfLIW26k7H+nJ56oQGYztrepPGM5ggBM/ksX9V/aW0zSPw8WTb+MrUf0Spse4Bo2eLGbW3VZ/q
VMPou6G/1rNXjkkBjYY+KiZMcrsUth5O+znDiAYaoGNSC8L9bVV5k8Wf4ziPFE10aBLpP4MH2pYk
yRWoyrbiv4ngzmwghWLmEpbDRgfm1F6eiwvU9O4GP5QcUcb5H4r5SxqfvgBiFK0OeAB69WeSjV7q
7+kH1Nrkm3lHveiuS+z6ObgWXbnN8Mt6E8v5Frmqgxa8Qex2d4fW7/aaj3YGcWOcYDP5DGYJqmgB
EhnbzMDH3FDs5VeGZ4CvF+33wmEl5oPfBweAlQQMA9Esk7NZRtF3kjTBZuUBoJhBFXxDjEmye8M6
ALjxQqub0jHGpnOHaAnsclIFQe1m6mHKMgoz1NBVynes9s2YFVkLMwOQqcvFRf3pCsU21hZ/L97c
zda7tTTO51SjWjYKc7PaSHO3ZqBnfQl8JNN4bGk12Gkz4qfxioL/miTqPXiU7IUmlzMmeKflW1/B
KYYIJqOp+k6k6cf/ZJlcL1aOf7HoNT8pgIZQGbaSiErnWxbDlCmaiKgGmlI+de7INHWJAjH1aNiZ
1NtELt0Sr3jmnAviAeY7eJVYi+JCEUOJmilgUbNlzr1tNe1gj0v3MWzV2gZY7OMcCSHpNq0+S2oU
Da2viFM5f6YPZsxCN1TRMapWO7Sz0cJv14DQwXB4JQoINk3IWhxnE6MKzdoGKua4y3RH98mLdhHe
VfvgMKAcmH+KFTv7ID3q3nk7qW5dtrVYzk6GNKyW1sLVblxll35RbugBc+kH3WlRiTQxsLA4JngO
awdhij05qDAc8F64r6+im2I/72Q3dwsncBIPs4zX3a65knZiMN4tf7H6SN4lTkGd5R2Bee2S4baU
MVsty63g1m9FZGsZnC2tqQFDkGIjFuqGqt2TJ136eH6zN9+E1zI4NcZ0chdkMWRkMCu6n973Pqbo
rtsdCI1txS+uy938HP758ASSnrVYLpjO565PgGGHUoCM0WDl6xwVdlGojjH0Are72W23FsUZs0KX
5ShtDASBnz92pa1kQFdQneYm95t9irfE/eBofrFfZlvd4QGhReudsKtm01i8XVwemzgqZ9OKKtyk
1gvvx+tql9w0X5Hl2QNGFYFu8Hne91+7K2GYKJLL+a26GACKXEDuzxpm67A2ecALA9Fn8CpG3uxV
DhAcv53Xqq0gwCRosAGkJRi0eA6taRrUaZFfDcfPGgzr5BH7qW2v+CaHH2rSmbEtJNhgPHKps6Ps
VG/aT6EtYczdA9+VEHd807+sBHI3UrWkJZdaLCwDfUGrOfpc2yAjs6fx7vwOvh//ZhdkJYm7l7kG
jC2AxMO+uMVhzmywlUBfjav80Njjw2/gMG2qykogdyO7xVqCcMKNJL4CRDJGeEH3EfhRJmd29UMH
1osMZA2iour2jhrgtcCcCpvoOK1+DPMyhIEhpf5URTtFRU2QAHWkP5JFVPP+jy19E8W5s1lqVGtI
wsyX77ID08sIFOaV13mSzzptRSvblkcVlSqIGi2dv/TKSAtdMlgEfqPsgF7kRq7qyi+jywLi0K33
51Vm0yOtxHF3fRraPJVliNNHFMGnwsYrqn1exLa3WMngTqtT9FgOK5xWIvWt3cb5sQ+ti6AjTg1O
Bro0t2kDZtJ5Wq5rKXWrJblUO9l0DRkkc13pToG8G4v6w9xRYYjMju80IAMZI6wNSD9kxMg8pK2q
I+XJQUYGG8toNjGdc8C8SKrfVmyGFPj/IK+wo9RNW3gZD3GhqOfv/Q3CB+DJH8cNJAqFZ4VspCqX
pwjTBYqKt2HDlwPV67XEDuUXQmOBW9vQLso6Fy0N2AcGwavE6cUJg35J5QIYT38LQvneqJ8K5Pxo
WE5lXQI5FdClw0G5aBBqUU++ECWu7w0CxIANDXwKaGp41zFlBXqflAw1cQhzp5AaL1c+ZlbiLy0V
aPPWea0lcSY2WxJjrCigSSv1W5PJ+1ICaADdE2V8IX9MtsPMOV4kYONAzQI9PT0t0PVi8E+LMvS/
hLZmfS51xY5ygpsiwgfeDBpXkrhjSiypkMYhzvyiO6rRg1WC9zUSad/7QzpdDlcrbDCWN5MSQub8
e1W7E70J1e/GJKjJbOc7q7VwJo1IhCb4eIg5qkcVGJPFBT2GToZ3V1H7wcZ9Ol0SZ9owKdFIy5xk
fkg0B4wCF0aeXyPPvJwac28VygUm/D1VMS7nwnStfjn2aglWpgl533kj+/6enX4I56ayvlKjqoCq
dDoS2FwGukS83EdRd6wt5PxReZdP9SEvFZFFEWkOl3f1pVQvQ4bdjuj3IipccD/f1M14W1Yaem/b
T91U2dRYdmlqwLeEtjUiyw9kRxlGL8li7/w2CL7mNUtcFf+aNl+WIGU3psGwKpLqTA1daxHVq7bF
mLDceCvUMSJ/ejGXpF/mLsai6+WLlQBQinbemFHR3rL7feqccKiMj0qDi6CAfDoVkytaR8MizdC8
1Bwip7gJDi+9uzyVbuWI696b7yRrcZwORVa7mIMOZR52rEMz9xVwbXX+b0h6b0RPF8YpjaLNBYlS
7B/zuuZT6wNA27bwX/A4OIbPGGlQH2odkbN97+0hVwfgmI5JEdB8caYhziclUFtEIiGZL9pwfq4D
sBDU+W0c6ft+7Fob3MACldzON1ZCuVOUpvqfEAs8XyiJtHeMP5DVI+JPRAhEu6WZlmwAWU0Dz7Sh
c8LiIa5rJBx4/jWTIzBS97peeWqo7s7fs81FreVwulLMg64EE8JirQYPqJKmj4FsfUHl+ABqow/1
Ut71uvoR/iuHMUrqHWn1DKNxoajZ571PwSVk4RsI58E4/2qgVxc+QU8RWjgnIM+mwexWaeQmlr6v
whZTo7SOnfPL3ngEPY0zOI/c6fmQzgOARTXisPrW0HvWgT6wiXI25Zw7sfOTQCoCwUWQ7nSUByrj
d1BbWZxxahvwJZYiA4kPLZzvGhv1qcjUKSoYzApj5DlhnBaiLW689p9I45sZqyTOclVGfAUu3cGd
PUwA9pigj1z5gcEQvi5RmAoxK3pmia+OfnW2qDV37aQDSYZBWxIgNYXHCqxu1It32uH8wb43DOjx
pZaiyLCypsZH4UHcKlZejMj+hw8qXjDV8KlQDqnh1dXgpJIpsOzvbymVWbuvrGgY+9X5kmyD31LI
y/00f9Dai4LcReX9+RVtWHMmw8R6QP0FrHfO1llB1AR9pli7QOu+TGOc2YUef+mX/hl8yxhijYzS
6Sion7sc73Jk0gRPtttrfJPPWaIxIrG2yDg9NcVDS05tKw/t1BCAnGxEYKfL5AzRMJUm7YbO+mt0
zC2Ls95XzncNZAo73UhyvxxKf5y7SysH1kBKXICGPArOUN24AStZfKkqTytJDSJcuxlTfAArw9TL
K1hZ3YMKnYGVxUKwis1jI8ycggcdg76chSvHfuprI058ORyPrVI+DyTdydoi6lPaXBpVUM9FqUMF
qstpbFNOAHWhRpX7/dC0dgWar5xEolRgy0gicPolhFOOOscI2MQAM/+GAWFz51bCOMUIVLDd6XD2
fppZTtp8a7vBbpVIYDo21e+XFI1nVK9zc6hlNQX5QVjbeS27xpg53fSpNz8JlG9781icpMqYJuQr
UTGtNAMkyCDEuVKPVusuF1MJr1YeiNtrBzGk70bihqtMTdgragCnhU93l2guA7OP/oUd/BPgJ6Zd
vGvBYIeCBA2vYqi7nGpfaOSSBF5zkB1EmmNEn2ns0fxbKdeOEJNzy7WsRbFtXnmxCYSadaVksBdy
+S1b1Cd5kDCGYFiYdtC6q67QD7SPVJHp2HKea7HcPe5Q+xnHAaf35xCAG8EgDg7QSGAnJfp71KAq
SMppzoAatBGLCAcrti3+mzR+qMvKpdqKUkhTblhYYAwIvAJ3vmFvT3gXirw/nyI7WZ7BKQvI+1Cn
CWnuq23mqOSbNIkaGLcP69cG8jR6GA6dtJ4xHf8E3Pyp+Y2t73+jwLx5rVfbxymGOeqgOmZMUEwW
CxwjPIsy7OXxRjwFs2kTMWQIzCVDRbzDfl8p/2IkaRLKwDccgi8k/q4XNyQVIeFtq99KCBfpjG1e
k1CBqrMV/Zw+/wnH/Ttg8pvXeSWM81s0yY0sqAAOqY2FM0sXYKFwhipCnz8m/CZ70h4EZnjT4K8E
cj7MkIxSC03EUaxnpTbAnd65i5teJO5kg1SUPbRMw+W8H0VFjo2XfOj9SjLn0PRB1ccixlLT2St/
1JXXuL2nOpJpsx72oD5U4EraTb74xWwzOHiTzKcbOp3bINChNrpU3ZcWev2aUkRLKFBNPrsoxros
ywTAs0jlgG9N0aBsoxDhgLYk9xdPufoNTrTNe75aF+cLgAHVqi0jIiCMY067ZBxzbQ1+PNC+CQl9
XpE93zm5lTTuphtNlmV9UyV+mL0Oo1B32mv72h/2yzW9CA7zzXJkE1rxxxQDaMpNANwOjGh55V6g
wkzQuQ9hx72yAqq0SEnH8PJ/okSDfO4PEey3fcRq6ZzdqTUyzxjYTF6fsGOsWb9V7lU3eJjdEgAY
gaiFSKRMnAmSB6KpFThBfFaFKDAiXqXdfqIiU7dtCzQLL1YoRKGt63QjyaCYVcroVoPsechvJkCK
dSBgBN6h4MS2FfVNEHdiUT+lUqH+Y1IpCKqVa2ZSQVAt9uciWdxZqampLyBf/Nf5rWQJ6xhbdsVA
yQToReiHwlPm6f5lPRpDzSkBirCKykz5ORgFSe+m4q0lcNZ6qIMqDxgc8v8W+i2FGqxWxNnorGs0
EDMjZg5/MJ6w7EXZMzgoavyDyyYqygh2kO9gCvKlMOMcO2i2L4Bkkpcff6F5hgzoAyCDEFbGPD2i
yVCSboKN/GcD/wR8+T8O600Wd2ut3pDQDboAhQC4Dm5zyBJ0hLLKHZF2ZLdcMSAtwfK2oq/18jgN
lOTZiiY5e+O9GNBLpOB5avDFsd6WVcJTrwngVHQ1ArfrdC8jFWYXM+e5H9c/qJy6o/KsGqKa6FYq
heFqglFjFUBs/J3qI32YZ/Dr+FJJPKPs3WzQvHh4sABuFGuf/2L/1tK4+1WheXZoTOzfRqohNBeb
keVaGreBkhxITRQpAcBHukO+HNlwj/FBQcVTlV3JbQaBemzZd0tnvQhITHW0QZ0eWEOMOTRQf/Tl
ZPFGvJy1A5oX9cexFyArbIxtU3SXvEniDLymLTFtApxaUdf997rsOt+icQpuitZX56F1dJL3+74e
BjchTWxXHZqVp9og9rJYF4s2udpQXgzS6GWIZ2xroTvgPyl2B04ggTPa1OLVp7LfV9GDpvRJJgca
Ou+SwRlGye2U4Eqmi2DvN/V4JYYzBk2wqIs1Y++XpLhPSDHaddw+VWZdX6OJ+8EEbIcIPHnLmK4P
gTMGuirlijmrOG4F2IVxj7ldKoi9RJvH3Zc2aadCabB5CsU7kJTY1LpeDGGr4uZK0I7FCjgKOro5
xQ2jAI2t6VT4cqt9QS//S2xgScOgS05kGuxRRrup6Hg/BZh5VAsX8GqGXdb6kc6YbU9SWgiUZrOY
BKDmX1/EKTjGMoxZLWAoJLyPUPT9sjTX8BHBiM2EaPW8hjbyBHwupBLk6rVMy56CUpZI/Msp8Rud
d1sx9Xp9nLqitJM2WvTLT/4xp9mW41rL43RVLQw9syI4fpZkxxf/RmmsSCGeYt5oGYN5Wp0ep7ZJ
2JShldcSpC3gWB7vyed3XMsAeUt3wuZX0To5k0+LlFiJCZPPArg/5vbaMDp4wkMFUtdl+FAei2VZ
wCFYxrieuRmpuJ/14HVl2h7DPnkJquqS0vAukqPnssm/q3nTXrBO0odFC0tHpdYnNUtmOx7ojzxq
wUMYR6Ev8LcbHgkfaJkUHNMUZRzu2KUpakicW4wckj1ytnZf7YzKVQp72hteeai/5Z2j4S0wdUVH
sXGrTkRzOkCnaZnpaKJwqpHLVordfBG1/4lWxx12N81lpkhgcgAbGXGppHuK3u2WIfjWKctXwVZu
rof1q2IgR1GM12h05ceGShpS9B/kfvB59PL76sFAzzE6DuwB2K3lrnJ68BaJiMk2V7gSypnBNMaU
PgAbc79VjnqL1htMqTXBQxiKXMCGo8Hj6dvqOBtYpEXepHVY+EvZYrxdddWxdsxhcc/vIjsRrpRw
IoY3e/LS95qOTVy6gxl1flJKiDL3fRdj2Ki0Q+VlLkVkT6I95O5AVwQKgJkiMIwsiiPPeEy1QPl0
kWEu4PziRII4jUffWmrVAxYXWqXdW5FbzYcm+EE10ZDOptlZHRan92UcpXJMJQhK6RUoHOyZfKPF
10kf7EYV9WQJhPEzhVLVzV0OMCTgJAIhSE6cTEJooKNfzryLxulwfg839RANoKquom0KWf5ptDi2
o9qSFoclhblt9dexHtvD9HheyMZsK8WTOmUmW2XsrNwGKqOcSiTDSUUh2UnttO/7zB00uXH6rJa/
0rro9npce9Y40ssq6HGcfSB9zTQ1u46G+SpZ+ugQjlOwO/9hmzaGoK/ABL+tbr761ZWNCZVyLPoE
B5tNu8ao7CIRWbHN00SrjQVwQpm+Y8FoVGOIMKNfoNHQlPzKkjP02OWVtyTTtE/BBLULBvOThYdQ
e1HQjxv3e4NYD2VT3KqZWe5KrQ4PoxSmN2Yfh2iOCQSpzeYlwpATAZaHqlj8NB9waE1YA6hbZRIb
5QqbKtpO176os2grNm3RShI5VbWaUr1ECSHHtAXwkD8VblKjA6izo4f6g4Q/XDDUKYDfAzSm9GPe
i/zjVpCEhhULTesY60PzOqeEZhN0o67FUHXFxv8n18C83fCcBeCzAJGhTZ7z2+qpPTS+aLSVGSLO
CmuAOdIVtNnKBP2spyuXczKWXYSu+VDJZaeWgPZM1P/H2pV1R4ozy1/EOWIRoFegqMX71nb3C6dX
dhD78utv4O5pl2W+ksdz52FePHOyhFKpVGZkRJh7ZsQguBqzL0nDzykNZNTMa1k9urIakE/g2yC2
2Let43pS4pRic4nhR6Ry+k75VnT5jU1LPJqvdZM4TZG7+qhdTKot4yNdqxjBPkoqGC5Hj1oksyyN
dmRDbuOWUyfH7vhVFGhOkOdOzX9oHXFSJT7w9Kdhxm5Pol2k04ssKCWwhhUPP/4RYgO0a4YgCWer
2ILf5xBqX4qsdauGOm3JJbft2j6D5hCTETbEPgFUer3POcqyNfSfQFqVKLvR+kXA1pHwn2X8peig
gEM+UN+mx/aWlR+Fr4zTPrFG2EtG0zWU0VG0G97/qIyH02FyDc/2ypBwpU8Q4wN9DWRGR6Y9RaEN
CJueGb7Bpmul1b0mL3OnCMND0odnfaLtGzV/bFXbi6ntpVYhAzG9HV7V8XNwim2A2vCPcGllujEF
thKXW7P4VPTJJSWFa0SHUofwRUWdpOvPNE6cUJORCK9v8IthIYQFLImD3EpKaKCW1zUb3Y5j2LGu
XaoPDlWC/RCEm9Pffs17oRpNTdzQOkHu+XqPaRZPYA7N4FMRd3OI4JhhuZl75rJ4klwFq+HiyJbY
R6y1gatdBltK2R3C7EdLa4/3HCu8qwJjb9SJa3DFt6bcDcfvp9e5clFi5v/vOsX+otEwVhElRauU
j9uGdG7eERc0U/i0KLPNMg2llbznlTlhJ5k6I9cwYa4fFQ+zJG7Lr3mS/7fNE98wWWYoqHPACil+
FdZVrDco7TypnEgCj+zjLXnOUSDgrb7UGmBnNlRPGy+q8JYEeBuPF2EXO6c3avUMHG3U8mWPbIF2
Ipsw/VZueabsEXj8rBqdutMvO4Oita5srJq6p01KHVMIdGM+dWAFwrkzxxiFU/Mn4Km70KROPpzV
GcjDTeqHRL9JWe0W/e609ZUk8ZWrCMEPI2DjbEG5bUtbSBIFDtA7kvWtOCN6DoQBm20AQiDWsa0G
mq6jXSG8Gt/L+BDmoWsnskfMWnX+lRXBSeAgajZrsGI00W0VsX09ja4ShL7dDRtLH10MVzlVkx4s
E5V0SMNYmoxbSrZQwXe6caiGwK5LSD3dtAGKIp3uWJFs5mxlw14tVPAWa6RszqJloerNpJBNSEf/
X7sELFhI5jAgscxDvj4DQaIYvWY3OAP2t06rHFACS07Z+pf6a0GEsvatWra1gjU09Y8hqB076Zy+
uD29jJW75XgZonQkysjV3A5YBjWCuyjVrovysYyaW7tqJR6+EqBeWRLCrRLVcVk0LW4xnVyo0eSB
LGp0SZ3cBxMotzAaYUo+4LoTvHxA/fUWJVFhTVaBtTXNz7ZKnHz8cfrjrSVFqN5D/m+B/2KyWnAC
rhl1ldcdvt5V72E+vbmJvwRevTOd+H40HVSOrGsZNmRtVUc2xVx2NvPastnyHdnDbMMlNFlOKbMg
5FZ1pagkIVhVr5YgXf7StpLv9sbAok2pUc3UlkkUcAG+3pjQALt7PFqKz7PPOYoOthSJ+wYh8dqC
WEHpzWzEcx9TJ33lAYoL6Jfi/hHwJVIVv7fPSsGa8MEondLEjtHN+GckOskuIg2CU7itzpdpj4o8
1i53wdsf/+tEWLAtHCsTE6L63C0r1X5FHQR1v9QYE0/YAeT9ePBDeqtxLGk1Zzk6r56zglXhaDEU
z0caw+pv0AZ4IJzp+jeEsDi8A/GyeMQpe4tHHWUcrT0jUmX6MnQ+bYbZiTQH0/caRlWZG0JjQ8cM
nAZOckzeHcKn9Eomgy7x2DcYC95iIj8FLmDkylUZp2ctkW3kslGnlihcWXWitx2tj/r0S/vttybQ
OxpwMmtCRqNGcW52E4ahRj/cAZ84AwSTV/sMHJzjZXRQDQnMR/YBl5TyaAMDmwVKYqI1UYXgRlHG
rW62XyXRWHbohbDSjRmwZAzH8LdT/isgjMSWeDlHdhHNtoVm4jMuMT1bcIkqtIl9iIVupHUryW6J
t3SsDukQEqzsI1MZkq3ShYgCEFtgDREgnXluuF1zVSLv+G87JVbDZg26eLTRoIGMOmDTOPOZfW/f
qa7mmN9U2TvvbQnqdbASZZ1BpxsUw/j89Rb4+18w5QJ/j6b3jBrKvENIchtFaWKN/mn9vgIDylvp
Mt8Q4kY4c3OiDS7TyfQmLI/BF/E4V4GRXYDGMmj/2zeE8DWFyGGQqVZYD3sf8UWpNSFuWGHMW8XE
OVtACS/Ye3BmvQdYKbnWdCGC0Lync1UhKibM6Tajl280UPTsrIflEsekhBxy/PZd+/pzivP3A9Ez
6NDA5IISmC7n3e97tL15xy0qcRWxd96ZZaLMC+pC2dlbCExASKTzrW3opoBmSQ+5zNry96OQP0S8
jfXpOUf4wLytZOsMISOZJhpO8ZKDaRcEjXeLeOHBaL0YiUEBepj3TF/JFigmJRxHIW7+ROVliqJ3
AkzbBs8ADylxhsyaEFNI0OnhnP5xlH9OwkJT9Z6ZlzePNcErhaDCyKDXaVgxvxz4V0Cot3ZOzuqA
OC0QBZaVS+rzshBtCEEFU+8mm2MElY/lk2+e1svydE0FOatNILAlmCsrJW7MBFOOWXw+14dquOOx
pGS0frCPbAiR61n0gtZw/w+Mk61e2Ue2hLiV0LozLI71tNDJcUfPzj3FybxwY0E+/Ixt7bOPRq6/
RgGpfn2++2TRy6n+vgH+Tbp1en1o1r42pVZqmSUDTNlpuSFd7VSGDCa7Gj+OViNEK1apJNQMeLx5
sciQ/E0S/kT+dyR1q0nCkUUhYgFqpxV9C4uvI/8AjQsZBn39Gj2yJYSqMmv7rtZh6x8Q8NHjQmpN
tltCpAITZNpOJbyxZL0TLn3dSFaBlpkQ4hOxI65pM9ZDq5uK/cqDz5IMVeYOQoSIFdPKogkGPkr7
Jd0iIV6YkAtoswJfLdl33S2FAO0ylkDDC93VIkc+MbYec498QggaihlPatpgiUdPwCTeG86C1sal
chhaySPwuezy5o37YlLsLiUtmt92i3OMJqk3xE885KDmQhF4ntwQz3qNPlZm4thzsqHWpVZftNMn
Wn4KrEPPr1j+KSWpw8vJ4dn29H6fvhBAHvY6wFQ1rzR7WLZb8RPtOmKaO0S6e9qIbIuf/36UEQX1
PJptiuV3B/MwqVeLBmnlaX5v3ED/0JUJULwtT7665t7g55SGAgBZPztxsb8a98uU7DK3qrulf/gI
t5dgT4gyQziDtXCJMvOVUZzVeyC+PHuPcT00Fpwq99+hlSkJos+wo6NPSiLKOUiv///e/EfeKwSd
gs613eh/MrBXrzppCJVkD5YIS9LVrqshI/yhda1mlkfrEiKPmkZjZhZ/8tj07LeXqO5voLIsj10+
0qkQIESdcrbyguY4A1mY1m7aVXuDcrc2a6+p0UGXnDiJe4h14KKaqiTqP+Qez0WYEysTYVR6W49g
r4Etg6V+rAAiGFa7MRl3kMc4NCVE/urYAxLykiXmponte4VbXlQ0N409YjjMOovb/D7W2r2VNhHG
ZYYN0EQHpVX8MQNxUF4/spGCIjqMcky6mJGjtsG+mIF44CS6ZrQHI4OR/3s9lteHWlQA0HSos5Ia
ntgdoP4VbSd1n7FDulE2+sWSHKXs0LT72ATZqqzqKguYzwT6R6db7xRFnY1n2y+v//e+eWQX4jOV
1ZG1MYwDAKOW8GWAiCRj9q6D1IA6Y2Y7G705N0BA3Ca7pu63EM68a1npJW266ZVR9naQZB9iublr
wV8Vd1j3kn3MnpiMyuesJfefSH2kVBiwKkucyjx8MvJ9VFWOgUtYcholgUYTkqqAlxiM4uBSNbYB
FI2czFc2dg9tk3lj77RdEf7X7yhEtiokPdBv2FFQjjYbqp+rHuiBfcudg0fND87kH1LqskJ845BX
+f0loaZlHrqbcVeXB8tlW7TS5qU/IUsqJKmwWInm2tiEtrokFRP4+5eRA647KggHYjefr9l2/tBY
/uugIBakh5l1pbq8/f7943ZxihNhVSxHY2JnyqJlDwk5pGO4CbRuS+pDH38hMtz1sjenTC3H8igA
xJNdVvaIVVn9Ni2u4/pc0zcWxJPT67xfdCCILzkRssUJGVPH6gzMRVjc8zwtFFbutS/ZnmysswiD
k+20bzxl+66xHdlahUeaqTA1ZItlIx3cMrW9Kqj9efrSxtCmVkC5bpyVA/lYBKAouWDKdgG6vP7C
RjNjAHLZzA8Vj9dzjRdrQsIWWiO6zH0Ub6s6LzamDZReQO3MKc0GZf8sSjyTZ5rHG+18qqrrsQcE
27QwLRRPt5qqpptm5h2ubOioWHm4P733y1LfOtvLjxOCYVvWU1FYZeB3M3d18JNB6cQteSSLD+t3
yYsdIQZO01CWTH+en+Z75n+bd7+ZCRJn3MrfALJPLoQ/TE8P6tSjXt8Hhzj/PgdPTXMxlrLisuTj
iSCIfi5ytZxQLwztpxw7WoybaHo6vUH/I5T//XIii1GGWad8GPDlIFE/+2QDrhMEcW/wo531Uz6g
uB7IX8wJFajO6LJB7ZjlRx14I+rIHfNGUmeV7I44dErsJiuGFMePT4+zkflpxzdVcEFniZ3/kUq9
rEWIa1kWlWG/GFqqaYrzJ4EJn8EQz4xT0hbpeqb/YlGILHwww5posPiB5q9sp4S4UqjFoFkctpb7
Nt6RDpVWENTG0MwZPAC1UDtRi/PT3ijbOiFcTC106EqKuynQgDcuH1J2Dh1N10hlOATZhxTiRQuh
rTSp8Br8wIdcTwhfNk2IFpneRs24XLgfTZYkBm2hZl1r+Z+2PQrllqO55GJBBqFx/7tZKiOvWL/e
/65PHK2qxjGvMKCGSmh4n5HQ7abcIRH3SE4gnpI6p11EdupETV46hjboE1GgWDR5U+rEB5AzTUcV
vY/BOjDT9Oc+t4WMiXOj43Yaxttai9y6PkuNX6fXJAn0thBI4kkLm2opkut169r1TstvxuDHf7Mh
hA5MbGnjbA/JVp0vIc/i8CbBEMHjaSOy20TUtmv7PIvyBJvzkdTnuVN9IruwhXBhjCjoJBysOjhh
X6GX8UPtI78ammyDIR1lM8S56qIpQD1qmE82piaVQvW6eOicINUA5qrU3m/UoXYye9Cgvt6Br41E
TzwH0jtVkx3mXHZDUT9VxryfJ/KUNM2u5zH6JnR64HF2o+Vp6tkRxPsmQp0stbsztaHfysHeNIYR
O5aRPGIqim5oxyenHBpZQ0d21IU4hoOeZvZS/FxpechRGJKoKRLH8H424nipHfz7B9E63PDl0DEh
iClkmEYrga1pa25nb3kzLKP+upcebC+b8J42fLwZ5I9bSThjy0c4eh/h5jF7fa4CnxspyIl3NPgW
G98xCONR5bvkuEjSVrZs77GtquFNm+O4xBGYhqbNXyiGifJ1Mr1jdf+j5vo3mIkY/DZuKjv8YAoh
W54Q1zDn05A0QG7ZesOGMqjuJX68VcaryVc3ZNcYV7Jxc9nmCVFOA+HMxEMGgohydknTTq7Z97/a
LtzxdgCntQ66wtN7KIndTEiTJtKoRboUCaBr3mmzUxqRM6WfTxuRxVWxl5+lkWamC8wkOV8E57TR
TZCkU6jR09GRZ+lSe0JcUVNdodmS/BnbaaNHTuPa+/K7AWXqdjvMH+0EvHilkCONVpg1yWKv9ot9
oGxMoIoXfRaETgzzb09/zdOZLcgkXp+6PksIV0Ikf3WKjg0z3Mq6OW3htBuCmeC1hWDmc20UgMaZ
o+G1dD9od0WCPt+3Mpgl+dBbScLnKtU/nw7j569tNVHZ2kqHTze4NrQyDuN+qTjO5QYMgF5jgR2/
eNbNtbnHt9Rtrt5BX7Zsz/++iFUiZEiAtajmYMM9/wnWyDyp88wM4jbcz6FrodW7wdPd2gITr2xD
Tz8bVCLEGTZrtVmCY8+H0viOVAa6EjS+tGLlKgeL0umtVRfXP7VWIcQ08zSDLrBJQH0yAkPR4CSm
D/nolC67Dc7HCa+jaFe7Q+tANraSVkJP3/gqEeLNmNKc0e6DfSxJHMDE72vnSq2eKmyBICzvJAq6
pNGZL3/3Jj4M4HhxZSHqTBDtiHkIAHzrWcyhfoyrHsB3emM7KkRpiWz4SJJkYGj+9fIghDxFdOmI
K7slyTAesqdsDwmPzZ8kI90T712Fyf/Rtf67VBEkMHbGpJh6v3hR7xlg8G/7a3uvX4xus59a6M0y
L+r3EtddDXwGuClUhgnbN2PyzRBSRV/u/sENfk5LGb25Bz2BTzc9Bg48Gl9oO9nrcD3hODIqxCcl
VK1haJ/bPAsN8z8IqveQMEttCXEoLZQ/9d4PJKiryfDRuoSgQ0xW8XrExwQkmQMF8Acc/z5A8mqW
cWRMCDqtEcyQrsJHVEa/xxBeol5M+ZPEPWQrEkIL7Ye5ogvALjo3t8Mldup2Oer8EMufEqs35NGC
hMASBCBgMTTYYkDp4sQ98O+/mbzU3XN6v5w8nAN5er9ePziyLASZqOeamYfPq1wwcCpgcOCJJ1d/
MHDvSKZk31WIMjxMgyJfNu8DXrmacr+sTowrRdz96c8vIr24/93WvLA91H7Sve6aO7Kbu8//zW2e
D+XRI2aMUlDr/IbdGYcFWbHcEAtz6UdviKPlCcEEsKgkzVUcuu6wXL6Y6Vk2r0bwGnrQVMsITWQB
5dmZjtYG8dgy7CpsHSZgjEMFps9nZm7iZ/iUUgCjbPOEkGLUacunCdbmCvdRvIsGf6m5zr3XedNy
HN4heyyzKUSWWtF5kGawGYBW48w4/C4WztuYOYDU+u9YpeQWeuaXP/qm2szyNFsSVrYDhN1ZUN63
ofNfx8COnEaINSzrWjanWOJHhADWU6Yja0J8qQyumjTA8vTWLfaoNyWJo2yyM5BMbqj5GMsfT7It
FOLLXMUVzy1Y/M2j/kf5Qr/ovD/KF7J8W3YsRMRRE81dXy0xdPmiC0hs2b0FSvWOm2I14X35niLi
KOgYabulh7tS4vrgt4S+ka1C5wgCHsLLLQqsaiSBvqRIvWcrG+6DdcZyRld1qZsv7L4yrNja1W4Q
QwNP8qL2K8JguBE2HI0+IFST+FCpgQuWy21fae7pML24nfhsAaCGMig4gbFHHOW3rFnP+oSiZ0kh
x5kx7bwqostGKUN/nINuU83zVQoJMInZ56GGN3YhKWyo4KZ/y2FTpFB1VHqG4zBa6UbLJoxXTMVj
baaZB4WY0Inn4TwOdJeFQ+xlaX9bAs3mjJl2EzZBBw0j44sKhKdTaHyvx/E2i1h1xkb13MpbkNFo
T7HaOTXgl5VTj5D3g4pOk403OZseeWBeDHr4uQ+r0u1IEIOmD2gD3m+Dceix5F9Fm/9U1epHF2Rf
dCW84+CpDc3xYShaPCK5+UODsB/w18WuNgfZzmur7w8D0vbos4P50RZnlZjR6S2HI/qdHif7vlYf
s6Gf3aRhh27IbtO0n5046Qbw4gU1dJ1YlmzNNumdNqk/KUjYvEm3k43WQ69t4KC3aDLzPIxJ62TB
+IQP7unW9KAC/MD66mDQ9HNrTPdhOz22lvEIhOJ1jNmvNA3voxZsUWEXNd4AslEINZ7NQ36wISQF
GWw8x9Thvg6Ds7rqbpS5qzclZd/ZoHwuSHplEgxWNfHgZoRAq3PsHkgZdU5Vq794wRO3aNmPBPU3
t63JfqptsG5Ueu3VEIh3OlP5qeTGbZRBMiTPf+UEz3hi9nj18e42NMi1XpdnCb02c0xAO3ltfFKV
HuSOVQZQnvJ5tkw/Mqp9SXjlDrR44Ka9rfTeH7XechsrzsEnnGyUJCmdsskOmGBHyz48V9LMV3Pr
bra6mzBQ7zqTBY7S11egK8dAaGtvBz24U+rMH4Iqd/MkC13aBj+UoPcpi39GNZit+/k61KGgh5LA
5BRUvTJi23bjWq1dpveQQoHCbFVV83lqFsmhAR/gCJQkJ/0nqo6gH+kmT7NCT+VZ7ARFdphYc6dS
VYMiJsEPKNK7gdo6diTpPWqV+Lax5XY2UvI8GDyNhuD3J0rhmCW7T9FX39B0YFhFsunb1FfC7jYw
ikulr0YvKYzvQ9h+BWfcQ0vayzpRr800eWzjvj/j1Jy9XmGhM83mpgPjh5Nlw1lDQOA22NXnWKvu
+iy4ANv7NhrVXdmzn9zKK2fQgSMZc9BkGRlYzTpPCfl1FdNNANnflkPHdFB3jJLA19rgzGTxpoH0
mmuO1rYq0p9z0h9wPZ6rTeCP0ER0VA76QwLYSgz1q7ZonDFNf4Ax/hOLi89GGJ6rQW2CrDT22n7e
0ZJssxxKN5zfhzn5snwnB8D7ZmPGFPLCZXnXwL2zGjDSrDS3Rmfe93qPn90PtyFN7wCpBvFTHTyx
hv8AvKzbtS0GdeMZT2KLKDs6dfCFDBy6/TQmmzwu8k1QjbLZ3bWEyARpokWZCs13kWCjSxDwIMuF
90F0Vqp3RibV7Vi7Q8HXBqmlhZyPinpLoC3rxqBCnFl6pkPvVVsbJxZZc+1ou0ST0iWvve7AGQLW
b4ga6G8w+fZYVGUfdcW2rHTHrCcnzL6z8tMwQoVL3Zy+2PS16t+xMSFrZtOgDcakWn6fmJ1HuXZp
B+UNTmLogUckdgpMSE6KDhGHuNgpmvFJSyY/yqlrm4qTGNOVkmeekY27XE22BU78bC/tO507WV1d
BPHI3LbliZMV3IvzNPBKakPjaQRrOvrsd10K1e58sAOXjjGcZIDkd5TWHjhB/DCEpKZiSxFmz9Pc
b25VZkGyxNIMC5oAQuGqHNMKlC3ouY/8tmMxgOVlS73AKEeHBwrUoEHMvwUZDfVMNQObcEHOAxpe
F4p5Xs/8Am3a7Tzqj7ZZqGDPCL6CFWcTtvxOC3XcssNnJR8PXZi1DnTDJ7CK8CtjzBFbeGW63Gam
W9vVz4Znl/lAD2UJPd+k7H5kebZh0XRLsvzrBI0Jp+35OfDcBy1lD4Gu/Ox6y7MH9VNg649UZYdo
yA6JOpxXcfszD4ODPliQzU7HaRPN2aHhneb0ZbYvs3Q3xtUujoCEsiLbTVSc01mDgHGPS98re+sy
AD9gFrabOdSeuJkcZvA3l0Z6XvP081jOo2MP/Y7ZeYrYUVymTfa1jQnfcZZFjsZVXxv6p5FUF9HU
36ut/qSESukqsfWDFax187q4U4b+KqsR7QxrMv2p6B74YN3YiU4caxi/KG35I+3j89GE+oHVBw9K
lbeO0mZfrbAL3dI0U5+nmbYpdHYx91bldFo5OHZk/2Cpfg/ywa0eNTtDAZ1OYZduVXTOWEDtIU2j
rWVW+Fi14lDEX9uG9FVi32f2dAEY2lcCvimXcn0fTcGDNbQ7PWxuQpPcgy3dH9sycS1ezF7Z8sKr
04X/dQp0T2dp77OESKqMa8cRDLsGyMsZpHTERHPSicL0Jgp8PS8uk/GyRVd9bEHrL2WnWt414iGg
UDsyobVuaoaIs+yzuSiiBJZG9Zdq/ojN3uV66VTpmQa+HT5/rROZqslaFk113HPgZCcW/nl97nIT
tCgd5YG/+BHHTcDPyBVGHzxTP4+iXoYwW4ujyA6hegMFBSTQwsvO4FmldBH6KguFRIIrDZCCztGU
zaJdZXvWF059lnuN4dau4s2fT0fW5x77mw9MwelrQ8LRwm6+Xm2RV6VZh4Cy92H9YOOAuwDOftO6
MPWC0SrO00g3nFI3+d3A+sIzkrA550oJkrVp3NAkLA4gQwZcAuiLUq98wtCUUvSztjOuE9zMyI2i
nW4Nd0Yx3GmNddUUTXYJUqZL4DQux1nfFuPwhYTxQz9pm0zhn/SphtrIsIkZv2uK+iLQjQNEvXVv
rvA2m3Oq7sEFq7iGyh/tUPlu5oRutQIsVYwVDywNFDcYSOwht4ucHGy0jj52CNk0hxRxeh2R4num
9vvMCqFXHlwHefO5jOpDPpPPXWd+o0NwYxqV5tCJIApoxkU5k21s2eemrd023XAbjelVAMLZnAwX
Q0U9TS/uc6u9rppkP4XKRahHJZj7mmKfzXjqlTP6YXUU7+YCYzJKFGs7sy8oJJmRpVR5tAdU+yKC
ULQTFp2sMv/8snyzvfifQe8GYmxIAb3eXsuMg7RtekwpLZxN+x4+Vn+uARmDkLe7KGMEg4tviYZW
ABit9RMzbgBeWFt7JxdYWI0aFoM2G57d9huJm8IyantAP2ab2MWvhpZ7aA0XDtTTnHqKf57267c0
3WiZ0iNjQsZg1+1YRRZBxuADGR25iqMCip66mTN17uBlS/vuTPbaW3vnHxsVDpNtTOM4mXjn08hh
SNMx8+MEqhQet5bqLbJLEDNDevBGsnzsNQsQlnEpYAybAhHRj/xitxS3kV+/gyllaZa/caIje0JF
Np2qNutz2IObWX6RaEgSyqR5VBYW82ioQq8uNTy75sSr8YgCBR8eFZL9XCuAHa95+ftRRbElkT2H
LRyZ6AWepuZUb4xSu+2Jmjl6n5mOUtRXA29zR6+UrVWZdyRUzyvNGm6bySaSn7MatG1wkplIuA0m
XoBIXgwSBfgijDZ3aUHuzKi5qmtlmwUgP59lhLKrrUT6Yk+cjWGFOtsBCKgBE0/NWyuoiwOGZUYI
2WXd1ib5sA/jmjp6OMabMOSNg2Zc7tDayjwNLHgeqearzrD905uy9qjB1WHriC34l4hYKeLZ4GFb
Wj7t2RdDG76HVuydNrG+cvYsLgxCd1NMAPDea5imJAoo6TBHiD5OaZ/nP8PtMmuVe7XpquFBWqRf
PWBHRpdIduRsEa7jqM7t390cHf3Mf8aN39PRXP2KR8aEfCOO2By1NYyVaYlrIemusiKRgaHXjvDx
A0qITEqYTeARVWOIZ1CvU25rZXCagHn59BXYeReFwUJNXM1od6f3b21xx3aFL6kMURYXSqr4QT4d
YjCnd0Ytc5G1HHFh/Gfg0QZBvAhO1lne43UCSvoGTEfptwTdffLVxO2muGisuM05EoEZxV1MOR5k
ZfK1QHBsWwiNfRlrcRZj88jByO+s5CpQbqr5k2pKUPN0LSs9NiTEvxkRoI1G0/KHyW4OXKsrt+hQ
F1KTHEkZ5B+DCLnGSM9S1t5XNrLIBcmakeQLGYLv6lju55yhRmLEX0n3Na/xsB0jp9Czm6TNr1nC
kQPgP4qa1nSiskBWoI+RG41l7M1WbzokmPbchkZiOB4wS3JVWgXItCFh5jALADIabdqw+q7VDfPa
lmLOpLcAKeMThrAIexqm7jsl400Zz58ohItCI7hEWcGb7Mp2UFA6o01A0aedCy8eMu4opnE1oJbq
omb3iHfqdy1UZBWTddd8cZvl78eHvISIB6uwdUPz1YJYxCSlKV5LB473TDh0iRUzY0SRd1uotPci
pqPqlZBdRCvJEZAtRThl9QQCm65A3pGn1bnVlN+mpn88fZDXHd1iOkVjAZee8EwZMELUzIa19BZw
iCuftZETErqxKtw4kex+XQ37qCz9Y44K+L2cG9bIApj7OwyKMQDViXyGhBrDoO8hAlq+kpjmHNsU
cuW4DIaODAai/vioh7pTNxjpzXU3pDIK4fXD/LI6IWqwIMtMGxIzfpzvgv5LznYY2QZ7LMWDgD2M
piLxj1VAhGmoKNOZGgQkRBaGmWV8QuF6eeVt0q+YAAOijbmW/ZjuNd/YdbsokAR+qcnlGxwdL8I6
XW+gpOFPN63X7iNYbHfGnenMmxr4QNmdvXoEoMhDUGFl6LMIZy1tU9qmkDTwE/vrjG7KFE6bD5yA
IwvCIbPbaei1ZUFZRPcF03aY6PgcGnniGFHqsbiUtNVWneTInpAXNHkQTLoV2n5ukadoaRAVyS7s
o8IJguxHOc2bzoZY1OlFrr6bzCOrwrahMYnJR2W0/NCc7hWjeQxKpXIbAgwyiHKf5iQtUX+n6F3R
2yRTBt8u6BYfZl+X5ierNiG60ySj5NOvnsyjHyUEnzFlqkYHfPogpNddtpQaxru47XxGwGVw+gtI
HEkcSoiHMo2SVo+29ky/5DS5UPvw+rSJVfzA0UcW5w94nit07HEcKb+p98GnZZY/djm703x+AEed
xJNkSxLCTcfSpGVoiPtBcz6jxNQ3P08vaDUDe9kfceCgjNByo9Zs+YqRX5jQh9GMZjvF0ZNV4uWt
tJ8V1mIaVPodl6TnTcQ+srss/CjG5JVVl0UMv/iwivPqNXhkUQgzpcYNrlVtsU3NswkqNSqJtoTN
vmraG94yid8/01W8WSD42FHIQAtgRdFKQRWc4NVb262+I4P6JdYTJLiohxtWdtmaTb8tCOmdrgGn
YRao8cFKyOAZXEe1MBgM1yD1eV5FaLcB9VqkZ+g/bvVu3oMACI3J5NYM++s5B6NDMtcXVZydp23v
nfaOdXenVFWXLjhkBoTjm+SmVU8VtOubTbC1fy6DBsrPDPJY2aZ7x6DB4s5vPxpUK9EdoaiPCIET
/JkFqawBIynlVDqZXu6gU5E6pl7tyYy7bzYOpgruvbJqvtt9Gzh1mp3VpMxuJetePXco99iWYaLC
KsI+KoO0arTQZBlb1KyNDQRhXH3LzxZ+8RA06lHqyAp+64mTCY0qPIg0uIzwTlCyOUyRCUIPTHPt
reXHqRNXyG03jT9jOh92azfbRoZkjxe/f/PNLU2D6i5irvqmIBLHlCWRBnyScUYUdJJ/Beb29Odc
/ZovJsQaCC69LkRBzfaLASPllm+pnWQR645qUUv/P9aubElOXdl+EREgQMArQ1FDz4Pb7hfC7YF5
nvn6u9Q++5pWcUvevufBT47oLIlUppS5ci30aFHa5QsaUyQFpRoZ5jvm6d9Sk24irOjKGpdqU4wb
YkOtX9Z+VRl+gSrFt6PttM5kywwI+MkmX0aRwqUL8rhO8EZWdorbPaLymqMYavjTp46NazxDOkgQ
vTYvMCZB2xugJ4vw5Nh526JFZJhgrZj772gMTHbXZTvSmxBDMstvhgSwv66Y95fdRGSVudEqJ4Bb
tmxjK4j9lFRHEyik8DtJ75pwtI0yuzZKoTDcZmlltUwuJeS1GakTxM/fmZ2ZPLJ5pR6D0x/A5DYP
GYqNioLNBO8rF9hoBN2sUW4hh64C/4TRn/mm9emX1ElGoEdRCCV2eSsdjO+Xd3TbLCRiwOAC1UGe
bKFLDC2mJhvxC28y+lrmz1Z/fdnE1gUCpWyKmM34ZPkhjbiwTJqUFMITdfImT9m11TcHXY68Ohv2
UlQ/6UH6BlGyr5fNbh6LlV0eSj2GahoaBiZtSNOB4wOgnpJ0t3EmX4Hz2QXwB7WjwUcVw0mK5S3u
mh+YgtpPabGflOrYK9ON4AexN+aHOMr0NQ2Ebt1C21/mp6xGpJF4mfp/YsI/Wtt/ol1+dpXhTPEH
ZRp6I7Qg1DmXpWP0OpRgUR8ydlr0OovKgGcuxNnizog+FQTKs8BxmWO4C3U0YooA8vCxIEWcuREz
YyL7GEyo0eAPSJA1My3UBMwjpvwkddPn3NJ8NP4dOPWrobb+AEyEVIv4KTdXtzLLBfJaboy2imLk
3PRqrIFVXwyvoy+XXYPoIjPcNQqIgFFuwLzgQ17uk6Vpu3CxyCmrCutgLPNVHDUogE6N4VNt+Kkn
w1XRNF+bZvk2afmDRuvvtB5AtDHJx1Ay7iUje2jRxHDqbvpkLFCgVuvZzufibZRBGAcXT0fMTgYB
in7EwhD9aI0OKKwWpytNlA0mCBWalTS7dVXhbVrnPWAhmU8rFIOqqTskQRr6hWYAvmV909Cm6IMk
tSdZ050uM2W3z8PEadTwSrbmzJm6BULo06cxg6DskDbB1yKNgsNUhK4xVid0W76rSwu+1Npuk69U
+gQwmF33tU/qL6kB8TZykOvRJvmzFiR+A2SnPCufI0NN7ZrQypEH43UxNTcl5vdZfwxL7bRkgyMr
Byp3hTNpc+0h9ztQw/g0AKE2ydVNmQOAqFXXZf+oVum+aWIHVw9bD+7Iglqhmucu0X5MSXOrBbd6
qkO2/ZlEPuAD9izfWfnnbFYPVjMey6b18yXZF0Oz2I3R2EX2mKWnhtKrOjTvW0nzLe25GYHHX4o0
c9BvczJjxjtb3ZeVeZMVj3kLsHJp3Moh9ebgzQwVXyOzXUezlw1PMaQbB8ZFMA3OUqb22FEPY2B2
OC/7KJpPsTHuYqOCmELiYnDVKYfcUWYoCkUAQFuzI+H0W2V6E+d5aNcG9NIiwILS/Cct9TuI6NpB
a75kho5Kh/akx9pd3Mlvo6IAIGO4Svk1aqKdnj7INDoVaXpLsskJMSNtZom9hL2tJ8bLPAYHLe+e
ByJ9ycmwH7Tlxuomhwy5PUXyQQNwoCKfR+1z3OBH6wQcurOXRLXbAdonj/LNkKgHqBOdokL1O2K6
sza6efd9AYTGnKCUmbSHRI5tCoMmQDT5Ap4NBTQl42wrwOY0cnaacjSAoRMrA5hQptPtsHT2JOn2
CKXopMdLrm7dTJEd9KMPoT5ed2b7BGjgIWmzq1kfjlGYHQaafJbG8tVsi0eMbH3GO981+sCHcOGp
lIxXPb8dM4pf2XtZGb+0pfRVr+ZjNugPukRfkiTYxzG5n7oWwmEN5CFTAEPT4nOhRd8KfI84Xm7a
gviRlT3OaVXt0fya7aYDQpbCm2fdGg7qVIk4fbeDCx6ZQL5gBpOHD6bjApByFxm7srxZxk9peRuI
JqZZQjnLbbiCyrphUPUMCa0NaaYBi5H6TfZ1Hl5KqxfUOTYz2soAV+fIAlXO6hRZBvrsV02YPBez
dIsHdOYmrarbTTC9XY7J50VOlnBWFrnXFhwZ/e4oN3aVZVOfiVZGdrKzACMFbtDDjSzbkxfRxJJo
H7nEnSQ5ZDZwmcKnyhAjTqVwSnAzj66WxaXreM7GukwSYDtTjXpBAKg2pmiPzZiPTjiAwIZWzXVD
zWuaGi9jX+y7tt5JSdXbyxR0fpYRdMM06yrKsjttiL5TS7krOhwH+/L+bzrt6ndyJdmOLgviDD54
Xd0V87feeOhFisvnV8T3T6zjUQtReXImWttOltlaEmzoij16GLfztS/6HmzQbvxUYgYu8+aT9HR5
Xdv7/782+WtpIneSNdYmRVcx3Cv7bs+YUIC03l82c14sgG6ELCsMkowrE4S1P76Vygjw+mmGjHly
AM+SVz9ryJu3g0d36a3hdl+yaxHf3fk4BDOpU9O0UCrHzAh3YhY1CqhVVIVvPIIvZJfteunHAC1e
dGhlN9211VE+Zc6INKQ4/7pHwNnmDk4cpxm6x7jijmBNRfElih4FG8oiDBfiPqyO21AArdKqS5vC
13z5J3wFo4vVy3JcvPlRPFV0XkDg1sO5/6wk3VDWsNYQApTzlRKpLsUomtEeVbPaNYtsa3gqxl1r
6zF1BWtlu3VprSwarx7aEUb5gY+G9dYrJa++UWw2OanZ7ZUC6rjPjS2e1TzrA0BTFkqLhqybmmmp
vL9a0P0JZwX+OmJsyFOV4c2Y24NUtambt43gEJ4VEpgxnamrIDxZIM/6uD4rm80OADKgW+LoFC0x
WDRVMDwZWghc4FDs6hZvpVn5IdjWcxdiZlldCM9hHBGuC5mQzFINE7GXTRL/v7En72v8bYz9mNU3
XLRk6lI1hZ58+qwoKuYpROWRzU9GEWOAb7XoWe03iGiW9Opg7kia18c4RqW5SmQoMyTFKU6Xh8u7
d54QNBnDD3j+yVSTVb4L2GZ63pZlUfhyVTpVPICZRLfNlnqXzZy7PsxoGLGDgguGuvhvVKG0lROJ
mSnflvoxqKhz2cB5JRIfRtGojGoPCtlw9o8fZm4wBRObmL6UQY1F250KCodfdKdGuxMfrM0FYTGs
swF4Jl8eNKF6L5cUJR6llD15nmwZxFiXl7TlCAoGE9GhNYDk5gN/bJRhIgfgy7Em6ikF3anAhszl
9Vwvu8uWNm5l2LyVKbbalVdTeUwTSiRzp4N1wFfB0GOD8tTp7ELx0TX9A3ac84TNLGIDcZTkc9aN
sJOTxlJxaJNDjIQdA55Gd5WQ1ehdUPZjzP1ohzuvkTaXozrEhc9G//Vde23ejXfdyXrG/Io3XmFq
zDFv8pN5Xb8sgtz2zo9/yTYXD1uSd/pYwjYrIaenEgG/droTMBKuflM8DvsptHWf7giuQ/K+7Ozk
dRE1TjedyFRN08SFxQBg/eOXLdH1WDLop/vdTjuqLkSrX4p9cJc6rZs+FV58W77I9+pB4E/nRTns
OspJmD8wFBTmuKw+jK1ZSy2OO8PbaqADim67I+YRd+FOZOscsM0O/soW24GV7+alMUxLBluzkx2k
fXozf2WJFQK4QJGf8K/yoJOs+/NVdLTc/mhd1W/SoX4j2G9fsG7mTWdffPVbuN2uSEaVacBvYcA6
rNuPXMsbjpbf+aFrCdLtdshbWeOqaA0JxkmdYI0NQjBaC0BV/HYHwvld4deiq69obVyAVVTZ6BYM
l4CHiH3TDGONdmc3nuTnu+yaiuq67HDwW0lkw9JkdCUpUunHz1plpZmlWl341uNwxe5K7GKI8dZD
+h2bicv2X3y6tT0uBCbTYEya/r48xj3U2uHrr3ZP4TXXuuCAbJ1KomiogGJGB7h7bi/VcKhV8DGD
ua4jqa2Ctj+Ku33dmY62iHCQW/v42xSPCwswqmbEBUbcs3xwpOYpNgY3Kd8u755gPTp3BTNoWoNG
KUK/OsV06TVQb7YWpCgidLvLhrauK6uN07lwrqM4ROsYL3mN4jmJod9lecrAanrZCvvWZ7632jPO
92QJTy45qQDpidJjjnk5u4hmIWnZVpBcr4XzuM4ACetkvj8HlB1FsBhegvfDG93rgjSw+X1UxWI9
RZwm/nLUVqYmmxpAGMTsdsESl25IpsCNpwEvx1ERoY+2HgIEvAaWblH0I/kJ/mQZJNo2QFd2Jtgt
8xJ3191UXjeTYbf5bNPqb2LT2iDnFmA27+VB139FQtnL3OEl9icHQ5g76UAeLnvHxitSQ73z9/I4
98DAsh7N5WyinaB9BdpEsTFmusvKPvL6HqikQDuh5PQyF9K9VeTHZcgXQbTadNDVL+BchwbyEkw1
QOKD7pE6vQ519d/2F5FVMYzLngQmZhb5h6My6/KISXRk1WPg6/thD7nYYyfW+WGR7uyorewwz11l
b0zTB2qSwg41nOkOIOrbdA9M+BfzCl0NLzxQu4uc3lU9yODdzaIvubmPK+tcvpbnopMlipHs6tvs
gNPTRUEHoBPpk4lRJMDfI282bIH3sL95acVc1s5rsJHEmLbFHQEoqJ1x2x1aP3C1p8FTvBw8+bLb
+IGnCFLORlnu4xflcg4K43qHZPArfxu7zDVCW4M+G3p9Lrue9E7oSoJwLdhfPvlEqqwNJA4MsFjE
P0mLpgEhQu7JzZvC74/IJ5+pn9pgQm111+0G0AVTBwVzcH365aF0kWLFwjuCL8gnITMB1WSNluou
Vo9GDNYIwy3QKxqHwinQBxH4i+CE8FUVLcPIUp5N7C79fqd0Jlxqc6+8Th281g/a3jj0kE9Pd+wT
Xrb9DkK64Ks6F2eUthxI1sBXsxLEL05yiK6sq+lz5Guv5Qlkorvi0bppd8oRjTj6xCQNAW11rfsB
uOyr2e2ceCeCZm7eeleR6b3pu4oYs2q1VhuMuOHi/BAv9ULPBFOd5dN94eenyzuw+TImlmqC/Aht
GMCcPsYnZeizzMCMBpB4g3Rk5VeI84A0xetd2cWg4h+o627ecSyDGKAx0TDHzV2mukQfUhJGJUqi
6q511LfwObmNXFm1NSg4osS9N6cr4W2EpcjzT/3bKvv/9bZCAizsFXzqxpWd9gHPf0/Dq4mxtoKU
WpSwtwPDb2vctkZLgBZvuMCxPhdXTQxkTgElDcsBV1H5Wd6xyCu64W+ZVDH/qSiAc2Egg4t/GZkz
YkwJptRVMKwpXzG4IwrtW5EI9ytwFxlgLgF08+MejtPSpgDbm+/EsOmpdkrnl6b7L0FF0Yo2LyJr
e9w3a+qcRmmICtEvxjE2dffHeLit2+raFvfFRuAV5JxRJzBbv9Xq/0Sz+H2feF9c2+LCjjpO6NnO
4DBIM1DtIOyFoY3GvjPImEmWvA6tjyl3ZZAXPUHu2pUfhh/iKH8uWYsr0PpXcEWMblxmgJWLxI8/
RXcVQp26V3cRHr45GloojX0iO2Jn9+BQKUDYtRN+3TOYHGefuxrpbQpS5Qr2DbyA1X3zwlo+5CoX
EtNsBrn1SrlrUJTXEoQkcRqnb6xhl3rLKXWmY/oUOqkrhuVtnsTVMeFuQECLNEkBypCdVN0v4TPK
6Y4gaouclTvraZnkKsbZMb0DyMZ/2Bv72i0P5v4PyFO3Qudq+3icbTeT2eoyHA1Wy5wYH2buyI8A
D4O/2C18DI0Klre9geg/onpq4ILOLc8M5VIrAlwJGDyckfGNd/qNda04hTfvdVe5VQTvx62UhLYO
Gkl4zxHCA8SzNgW9VJKiuA4ofV/YRZXaxBDNpb5fJ87OPeifUdMy8Xbki5VAD5paoZpsXd0V5lH9
vnrugaHqXat+RJMQUgV7Fbwt2q057KmLiUeXuB24IBwgUfY6yIxexlMGEYVScQhoF0lu0wfwkViJ
rX5J7vuXBGVQo3Pl0M4juwqP8gO5jl4TL3xUvven/CTjz9uqIC1sXeCYZsc/q+LcXemiatJHE5dg
kt7GNcbPUzD7gZIPTFMkLB01Gt7ysHuV2k7Eb7j53TDAhr1UDQIo88eEpAxTARlcjM31y1Mbnyz6
2MiiG9Km969scMEaREWmmizvSe+XUmvp/MN1Kw4dogVxMVnTlKCOW0wcVtriynFrt+HoSloh+GTb
EXG1KC72YvrGavUKMNfWmz32WIrc8Ad4n6D1kHnVs/Ll8olmf+7M8VfmuAAcl2bVhA24mmr5c1nd
5+AfijVj3ybFX0XGlSXOGTPwsIKzBgv7b10ZVra4MBUoXTGATuYXSekari/2i81XAW7pgJzgekcw
sPnR05Mo6YOwhxeyJvC/VbJmm8R/Lg1oYwLxKwP0odznasu0yKI2x0yTmTgg9LEsye7qzgaSASJf
L/PUCvxxK+AzOI2qAV58zl+iUfB9ZWlb+CZprq2RHspF+v7vXVADWMeQATQ5J+hI4tRK8gj3f4Ue
rMgdE7SnspNkRu5lO1uPZ0yKoGWKutI5BYYSKDmdpRJpMbiTmhRg2i9y+tCkP40m8y+b2goWGOkx
QSOLFtEZEwaposiCAgZaCC2IQZP8Wo7lPUqhAqoIkRkuVihaQoMswcfR4myPCSsf6p43kDbfXV7N
pg+sVsM5XdZ2dSWzcnGZSZ/0XPH7dgkFfiZaChcd9CoBJa6MHcsX46YrDF+rpNuSiiAbW+Fu/WG4
wKAGUzkXFGZCOthGknkYRfak6VmNau/ypm3l3pUlXi20TCapBxE0cAfNrmsVxwwfdL3xifrNADdW
DYA0DURawpsfSlXwqUyFoW+4pKvNdIkaCatrs0W1WzOObQ30nZcXtoFEAz/yygr7Fav3er9kVtpR
uEN2NXrDAYyiBtTg7W/qPWjRr+Dn0l4ERdv8bCuTzHtWJlvo6Qbdgs2cY2I3GgasFTo9jMmyK6VY
ZEy0i9ypAluarg8z1ldEBErMja9bIqTiprerGiK4gREahIiP6wmo2VeLChNVlf9YTFQn40yK3TwQ
KfFur+W3IXaFWm1caKRVoM6IEKle7wl4eIeYfLrsD5spSWUE3QbFq4CnSx1nS0FlGWuRTIDcFRDU
KNdTGtoFeBOZql8vSkmbxQfct0CyBOCIDqaEj4tKSsDpdQk9pZFJffxiyA8VyGn+iQrA5jleGeMC
U4pu3CCbMLZ0mieP2WtmDqBqHv2KgBUzlR5IOt1USikIH5seAiAbiAZVzADyU1YlVErzdsa7Zxmi
DOTLce72U453yNx0IlrDbVsmQGygyGJgjY/7mWZxSeseCbig01Ftux8QU7nPR+U5kLLpBs0lXHbz
7JNs9s9kGd4UfbzSlfjQKvhNiv4ygPf5skttHnf99w/i9lyTpmbQTBRap4TgmhMObl5jRrZuu9iJ
krQWRDS2vrNL1coclxRma05nTL3Ag8fajpreTwLJHoYHpdDA1SN6QwusncnB9rPeTBIrdy4ywJdS
qnuzFXhlDfJRgLCJPU2K6KW0VZUAISeQ/KgNnhMA14o8KIRC2PC/dPde2+LSA6FjZyzajMQHOJzW
or+87MEDdqhzsJeIcC+bnmIQHUMQILM/o7rJF1MJOiLjomXVh5Q0FUaQtMzTcrncg9NS0Jrcjjy/
zfFdpbIu6saUlPfI8091Z6CuvJsPYg7Gzdi9MsYlidKU8rZeSAFGy9HujB0qywLHF1ngssOgzZGl
F7CgmtTuSwycURFD6+bzCKgLjKqA7vqc7KXr46XPe7gD04tgT7HUCfaGH9h/Ikiz7Q6/jbH/X6U7
omVdiNE7dGimvrIrs13AvDVjlG2KvuHnPVwOU5uNzfXauMA5a6mSmxXMadfWY/9JA29OhSklTJKB
yyzakxPKQHMgVMXYXCVGf4BvIOBp4PtycapTWlRw+oCGvhSAnEC/6drvVn8QrG8ztZt4R2sqIwvg
uwqkLvQSmE+8zHJ9dvvQ+pIX6X1Uq55UjK4SLm4Hbn9bs2K7HVC/rVTL7pPgHmheD6HouUuJ4RV5
9ZKGVYRZ0kBUqd7eid8/kHNgKtOwTmrshJpg4rGWysEGUMcEeb76WGitKFFsnhcL91AwhSEx869v
I2hDpZxxXib6fSajnXcitqmtVKzL+OtALON1zxOJG4OUAcBo4Rk0EcdoDFuubgNLlA621rG2wm1b
OmGALVdhZdilN5Y9X5e+cdN+00Hwj6Y8xoO+1NFO4EtbKWhtk3ubdN0cEWUIAIdttclLyAzmywQe
0dshyDmv+rKL9sFExsymJPpSpk18INmw4L9J+3j5t2xlYIDOTUMmbLSNJ8AIlVFesgyXYrlObQ06
Ior8lSiNZ5KvSza7l41tuejKGF+ib+WC5lUHYxDehXiBag9KB9Y+jObSUrDH25/1f9elcgnDUpJR
V0a2LrSF6qBwoMVtX17NZnlSx56B7MIAhSN/LyVN1CvhgBPHGgAt+El2YHFniGbJl0LoJPb73hBk
qc0UgqeFCcgaMPxnmN5YLbOoASXiX1XYtk7g2hj7nqsUUkIgpIlkOfdjVbMTKN4QCTMk9G9uEmsz
XOrom1RRNZBl/bduZGtb3HV6RIUoKRdUQ3/d/lZEBcLUtHlDWtvi7tIBmLJGY8B0ggY9oUN5ZDzO
NHQn708a6yLP4IfvAj1BgS3SwGz8nwGcfy4Xf0X+iq7oamnvS195RojaOMkzU9qlxp0G+Z8Bk8mX
T9fWAV5b4OIymhnGuEi4pk+z6moN1LJHQYgQeDcPKpHTeaKqCguBDqBSspfme5qWgpC32UWnBIOK
oD4BiE/j1hEbfTiPvY4H1b5zE92hIDeqfdUAjGTeDc4AlbldD44jhigx3PEohlxsxqn1T+DSTdEl
4CAi+An/cBETiKzuAedzVC8BGr8Y/yYyri2yj7tyDySaycwZElTzG0ir10Dgj1/6XXVDbAhp+eHb
ZV8RrpB96pW9WrEGCC3DHiNtVMBZ9S6cidEC02F0y3+g9sj2jH8nr1fIhcZOAUlXjZaXn1yBIwsi
SeFe3ae+/kpVR/IbB4gkwYHYrDWuTXJhEgUxMqUDFikfLTty8uUYehAVsqP0Xb56uU6Og/o3AwCg
AlBlzBIq5hlGvjWafCkVAyWfx2kX7guXke934Om2ZzcHPki4ys2N/W2Qf1YuUE6rSxUGMf7eufSY
fGYWU+RvMGc3OB6BJ3CezUhD0WxhVzJkVG5fNbkujTrMSl+lh5EpD7vQ7lTs0KPuEICztQG1oeiy
vmmTKXUQ6FeAD5+7nlDQoaRxUJd+l7w2ytdp2gsWxfzvzD9XBviwIydGWVhV6UcH01fd7Da+pwcp
tyF1jpnsDogS4yAB6Pt02e5mTF2Z5UJNWoDGSpGh7zNV9/H0pbd+pL2ojsvS5qWlccElxXW9w0sH
4oeY/v41Za54YnXorU8EeSi0MSmaZGcD9Lpe6ZKctqXfK4UrdZojJ18ub9Zmyl6Z4FN2skB3DUOZ
DGMYaQ50hPaW0/xMif0L9QwNwcsGBUvis3YnF0WcFbBH48aGeqUdJQKIymaQMjDiILPrATlDrEuN
1FUjnUpfb45MtWN6rJ3cGdWbgeHHncAEVlNU+NqqPSigDFQxo2QCN8gDLBYguSuQGUJkKRlsmh01
jAOPYPfR59RFqcxuMUU+BJ5U/+xLUKtbip1PD8Z0nUDM6fIOb/AEgK549VM45yyBnVHqjJYg1fhG
rauiZjwTLgmpaymBR4ba0UYoA7eFZ7XqY9jvlei5XL6FYeTW8w8LOomCH7TxzT/8IHZiV6kRr1sp
CSfsDcNQkK8KsHvhK70znOhBOhKo6rn0QWCSxRbugH4wyeXGSTJ78DMYiD36g9m8gv0T3N77Jc6O
xqw5tZF5zQQhsm5xDMwPBcVfFA4U9hUYaSDQUjwKAQXPuCk72G+afZ7dFESFao0oUb03EPlVrq1w
EVaSSqDCKgurVNKrUIsdSwPwUwK+rQ68LE2cQJt3PcFloI6POSAKahrZA+29aMIU5hABjdp+zuLv
VUtu2rF0U0t3Y1J51fitmwa31ci+NhY37ysfM39XeexqeXtlRdoBKtNXdQqKrNfLH45uJA2Mh8uA
WYPkAkmJy4QQe6iXKJZweMPKker7ucftIneC4i4O7Qx5EWpi4QkTh8azAux77WS9Q3PbfKkjtNvt
qLbJaxozvOgEDv8Gumgn47FOnuRPVuK04HfC6K/hZIUNnc049AwwAiaOPNrBeAh61M6U7xBzgDzn
TB7R6BnzhzzYt3luL+nPxfwCQq/uxmJ80n4OgFhYveTA2mVvQZzsZvM4pace4+axgwaz+nR5ZzaK
fx82hns1KpCxAyIvrPxihowr/RqBrIkmw01cKLba/KA4vZcNbp1a4DOAPic62EZ4QoC4VlqoUMaV
X9X7JcdEQ2QKLGwlH6zptwnulCY9pkjRz6reJxoUN3ODu2bfugRj+tJdKSizbdwLdIRnhoDTEKH5
UomKusWc9wmGeorbPord2PhBRPQ/58qDYNaAFBnw7KpugY6Qc1+6VBAlCbPK73r2Xkyo1NhDlhMX
upugLRtHeHNDvpLU2KdByaR3xtsyhjqbOaeODrZhXyLVlTXND1MwhU4ta/t8aqG1GEtuLFNnsLLS
rdXWhaZFcS3FpeZ0UUH2EUh4bFrE+3gMMMpe9YEdlzMohyy5ORZdYHlZBratIA8eL3vJ1lw9015D
mQvDuaAo4CoMkVlAIl0usOL/TAMPrRNPTtM6GajyO5s8pQfTHm4aX1b3YYuQ5HeiS8xGMXP9G/hL
jNaTWJ6tElGqoK9VpR6LNIfkzaKn9008UQf+fYuEYNgknCRnCeJTS+R/P16rU1SJwWmBpt5Z64vk
lcHoBUBB3ueHoR+eQHTim8MgCANbFR0dBB3oNKDFr581AaKuL9SR1pVPo8NMZ0gv1rZVLHtKfkQy
uW2b5FSl00FttV3UjYITu8VkABULGV1LoN6UM15mfSxGpQBtIU6sDOZBDzRas1d78U3+0GLIwXRb
d8ZDdHTSgwKM5GfFK3fzPhYOWGx88Q+/g4scS2okg2zgdww7dbccln01u+9SbKd5X/9FzRigXeDU
oSwBqBoPcJCkQW4YgYNvkexTG9Irq4uvrCRwTf3fs30ifqxMcVGeqnqikgSmklp1xngPhi17mgXn
ZSPHYi6FyHBXA3O5/EhnrGfACcwLjKglEuky3Ulg+wb1yD2Zx6+C+LAVdtfGuC+l1vOiKimMzUdI
WSBX6c/UcoBS8uAq7qDsq+KoVphZW0TCZ6Jl8rF4RIWEgvYDYso/JLWxs67zu8y3TJFGyEam/LCf
3EezcqmtjAxL1AvIOIMt0UZf7vvlfWQ/lrvqfbDBhVngfIichnjU1BjJkgn6qAWUuke3Dqk9R4Pg
lSawxldAQkXJOy3G1jVDfSrap1xFd83qbKMLvRnkM5fXJtg/fm4zLTAEUrTYv05DwXh6AnmJoHAl
cEJ+UBNSuCjjMifUwbanNfluXm7M4l/LIiH5r1ydbwRDc2SKqgHfaDDUE9Ek6Ainh8tbJVoI28rV
U0oOF1Cx5fgw3dK+1nPhqHmORpkomYm+P/sZKzMDvgZkhhGG4u7N0NEDBFOolg52UT4urUiqQXBO
dS5C1IbS1wkmWfw8H3dRjbcy6PvMDBOO9cvl3du2pGsY4XxHUHOlITkrx7mKFRQ7cILScDgSM7Z7
CB8asvAVzv7W+YFlVGsUl8GzF2AaS9Vg6fhSQVZA2Nhy0/yBqnRnhdPnIKtVe567u0yOb1Jc36wh
fjTGRLZTYKoEp2t70b9/CPdILJdypKOF7YW82cvcJ1dxo912puqQUReVakW2uA1Oqgz8wSNsQY6v
sWz5p2S3dvMYetqh721pdvR7Np6L+fKny19243WEo/d7kdy5CKbU1PuY4HIvd4eZJc9kqKid55gI
KVogIQcjxRAylCC9y4a3Y9dvw9xJ6aTQjEiFFYfTYk/Dt1h0FDcNgLWeqZkrCmrEH4+iZgxhrCQo
nuRmCWE6FL3zv6gEg1fHAGYU6E2Qp3NfTYLaK4BNKS51aPcPpumWRNn96236YIL7PjMZwmHWE1Sx
JXJX0vx7Kk+C0sFWm+uDDe5TUKWRQccBG/HP9KY7aDfyvXbMvWSnPwS7eRceJUc3nPIwgMkMhAD7
+O3/t0Z2OFZBU4niiagx7A/oFiah2wapwNm2mkwUjWgL8B88YUE++tFEmTQ9SDjxyBjQCAl1m40j
gdbqG8igdx3o2o+ieT9140SDcg7Pf4D6MBLCdyZKENeSItF+Pe8UN3HDyQHVqXFClrOnB6t19Plq
ShypdGOn+5nWtorxl8fENdmU+oLelwSdQ2m/qDfQwZL3JNoFHTpwsbpH7Z8KwcgbYffD7+XuYone
taU8E/ZAWXaBr6BZlF8v9+Z7r2g+tYKiwuYXIeDRgZQr4jx4DT9+kSBHddPUKbP3iy0qPWI82a4B
QiRu+igSBtkqbuPa/tse52RyB9EQZfmPPQk9uPi+vQ7cAX4dnRoHQyECrxaukN0VVm7dafWkQZ2M
ecAv2omscrtTCwxBd4M6zYhZy8vnaNPlVkvkPqE5mZ2Mvia2NM4c1WzABFB91ipI9kqj6I2wEV2Z
eDxjFzM0QMm4A5WHC2CsslX5Svo8aI1TQZH58mqYA3D3AKi44t1IQYEMQDcXv+Va0xqplSq/XA5d
F70QvJ9tuUtUgZ2tYhpFFUS3dFRizokoa1ppxdIlNTo58b4NHajqsWIaY2VLUj9zREyeWy2PDwY5
V+zyKgwVdMH+cX3ALY0AyrHkkXEZzvvpSwTiCNEyt74YhKHAJwgyonO+yDlJg9QkZY0QOLnvNcMD
dRkVAOIS6obQP3m6/AG3+ilY52+L3AWqToJCrkxYjA7NYShAKQghBtTY/ewlBoMjW6rxvXHRxlC/
CExvOc/aNOeeAY3UCFqrbLGjxxZLkpMFxsbZDU7dtfRUnqKj6Cq1GWLWRtkXWB34SmnBN0+x3gU3
OAdNQW96K16mo3Jk2lupW/wQcfxtUTd+2GIuimIweSSoQbAthtDrQ4T6QHSrh3b/RQcUkjwxZhe4
8vXkFd64RyHfCxpnuiUhCLdswZ5vXCU//BbOraWk7eueORiD1BUgjzXd8a6+pl/ogTUQEdVd6xCg
t+IMlcj2Rlnrg20u1oIrs5xjcAr52v3kRgCtmHcAOnh0112LqPD/j3jx2625MFsZS1XHc1G/F26Z
b2mSDbIHh7F7QTpENPwuOrdcHBy7TmojA0urZMsZIBe00EmUjDeIMtbbx9eBo0hOgzmBjdkx7OFQ
XzeAtqte5YvSvsBH+C42mfIaBV8YCsoOzbXxIE2FfFdV0DAwjLD2wOd3MIFCEPkHCzV8Mlkdzfdv
ujqa5QC9yImdE4hpHP6Hte9qrhtXuv1FrGIm+Mq4o7YkS7LsF5Yjc8789d+C5oxFY/Ns+PjeB0+V
Ry41AXQ3Gh3WAqpMbcV+eKJ4YShpP6dcW+DJY/yPWuDEIhk6QkFzKfctgFcQ9tmmr+4CpA6d27a3
dfOvl8d4nh4g5cGYVPA8+RORW5CDCFZgHDCxx0nWU2W7tY+Mv5HKYR7bFvsoAsmp9btd51KWAG5X
AG//GF8yqFoOTlQsqJp/TCR1m1gDy4zi4b3qpPN9NQZWoDyhyxqEQ71VSY3O0ZjNR9F6SxmPIkJj
ZkCiU29GEdFitxd+GkDJAeajPXuigxZhjA2EyDV7gZ0Y7hIewGGTf+VGC5tbgSlYkDNj4umq/KZ3
SqmMYU2jBdrfhNpQBHczQJWAQQmz4ajS5gm/i2NdwaC0ciAaTe2DetcSQdojG9FRyvclYLMx9yDF
uTuO+dNt/b0mHUW2B7HXv4tk/UITNEjg6zhvcyf7FIMu3Wlfm0tfW+HBQOfTsdopvv7a2Q1C5/nY
73Q3vGBy9xB76uPtb9mM29ffQg9k5SuCISkqScW3SN+GvfFK4Qw113xA6dDOv/1B19ym8a7WzviK
2FD62ghwwJ2z0DY9ry1BZYQzplgZACI+GwmGjCI34vVub3r9lWDGawQxuDiaHgtN4BQLAKR1b2Da
yQPPnLfDlJUkxm1kWhrUhghJQI6xZaBZT+g0sCV/pmhwZ7ECLMjyRhMafmhziyq6iKdu+RFVX95D
kKffjGfJVTXJSIzdpthwCmA5FV/1Gp8XJdC9u3KUqxUz7kNplVyRirb2BaV0xM605IqLREIV45YM
JhApJ0URpBRLad3oSQLo1AR8lcqigPOlR0KAof8N6txvdsoEI3WiL7I8vu1e8dTc4waYTirutcCC
afpoIokjK5ZsjkVyzkymiryyyGGchG42oT6jTZlE2+fJy+8KL9jXzuBSsM9039w1duyYDs/9cs6R
HR0T5iWGu4M7XIhf91Deige1xZPAuJsxiZQhELGlQUT3TgdTW+tyNpAng3ExkrqMYqJARv4i2wiP
7eQi7QLnG2UFTkIrOpScVMT2W+hd/2X6RasjUxK5jssW+yY+iMCFnfYUUZ7cG64Gcxs+/4EbpRZ1
wxrefNBKoqBEDfoG33wMWhjwBKi+YkMLya6Omq+Aghjtg3XpVHh/GJyoiLe9jE/Bw6MtGnpjqMvB
bH8SEGFzDpBj6jLjTox2SnuzezN1mkvKnOmjcYdJLyu0iwfTyTnHx1sQ41lqKHy+LDi9XhAc8HT8
BEcgL8KSNt8CKxVhfIkeUT9M7/zOIX77k4L4pr70IO6bnfA8IwtYIflSutGzyqu2cEIqdpYtEPIi
G6gXS/aIYu0ssgKn/0SbqwFsEti81Mu2+9LB56MSzA6zbQNZNU+S0YE4UvWnE13kcviTK2f7YQrg
g3/lMGrYCUIrdw3kdN7iqfboT1+RMd5rh+Ig8DtFt1XyXRqjkmaeVkMgdDTFoniqmx4CJ3j6h8zA
uC/OAccE3pz8tX2/y2N0MgD4DOkqyKOXgOo2+9yNLsEuf6Cop4ov2eah+Kx6CfIcwTM3VtpWmXfp
jLJmBUCnTfSu+8ql2qtfYje36ZsfLYsADnZ4aPPSdkz4SxzbR9DOYdAZPcRR8IHeRgspyjHFJXRj
ZFJaBOWWaIUeF8J2U1M1ZOPpiNg1q0JRLKSamxERRT6c4zErvTLsHGMw7so5dbUsv4/b8ESk0RFH
1TX15IO4LI8Y+rhf2sA1ywUvtbR9NrPRVqvqMRQnXqvA2/vjSg3eP5HdGTlXBaGoJhhTIR3GPMWA
Xuhkwr2Ap1cxuHH6qW3vinjY3fbAWx6RVqNhwkh7m2w2elZa4KfoIh4o/YfeACdmJ1u3JbwhKbEr
W4lgV1a0MhApEwkXl97YaM93dWBEZgD46hN0W9duFKPenaBPt7pf5u+ZFh+KKEEr635Gk3RMYhuY
r5Yyqo+VBqrawMrl3o7MyutSyrP8XQ+RnkqfI9DFCupjF3wvB+ChzOCBrR60Aof6VdRCb25ApQvq
0Kl0QHtf4ylS5aZVYNhMOJBG8yIdzZjtvp2ghGJXerpQf5KMSrXEINov2BSAgrgawEZCfHwsoLE4
eilKt+y/CPJ5ijEI3p7kxi/qvdhMoOUqrWYZQH7a2UL4Iy958yZvF+OtTaWJw1VUUGSCugjZQuMQ
3de8EtCikaM7RmIjVv5QeJFHLWr6Mu71Hdi3HcWS/fjuRX6szrxX0KZRrw+YifQwFyyBihTf0rp0
rgfPSszviZaAKmu+b+BGMO6Qg2fXirmGveW+1qKpM19tw5JEZaGR+Z981IIMqfQx9VXL8MHN8szj
ZnkL7m5tOhP8RaM8NApdaPB5cMIdJfFR9wBOOKsglug+IiyjuXg0Vtj5ScQomrlvZNBbcP0Zx2hZ
oHMg8inLlOA7htRUbZQhHxsh+nrbbBXe1jK3bhuU46DTrZV9CZxpy674WrnGI22qTJzhGB7QndLR
KJQG26WTPMSX5Adx+6NRWaJfnSq73zVe/ZUXdWzmMdZnzlzQOIShy0G5jAtzdGnFE3FObqt4a/cn
BbxV8t+EVWuBzA1tLMoCyuX/KBle+daCN0aHUdm3TDLHIW/dkGthzIUsy1JF6g5nW/b6XTckblCA
szgbshCuaHy9fcgcYTrzAJ1L3IdSDe8PELxhedTNyJrCD7XAEUPTIDfshkXNCMRRmqcFG1gEkm/O
5yQzAD/Gm0/YXgwGvFAEVK8B+VNR77U8xGIK7UcONPcw8hslcUA5fnvTNpN6hgIcfmAso8rPzvKk
UlwEeY8LTZAs6Pn9PwOoQOHed0ekKgRbeGmdfC+g0jB/iFzTmf3kHP5M7OzQc7SFbO0swP5g4xoI
ddnrO8RoQRiPau2nqXqv1WCIL1+z8bEVvtTkAFQ+Hvzt2xPi6ijfBbKX+VKHgpBGEEg5J+SXwsuf
kfCqbNTmspcGg3WBo5/a87ATbMCiHUKbFputOgWFCB4gltxYJibn7WbkhNFvmdRbH8ZciLCYMZB6
fFgH6hRK8TgbbusB5wbVHsR7t1Vg2wettoG58jIT928/Q1p0WjzK/aA9Dl/FT+mePoBSvLosjsBN
5dYVKBzq+dc422DCGQ0l1qDcJwlQ8/2Z7AMv9hs3/E4D9dCJfIlPfUavz6tNXUml6re6XkO1jOVZ
1OnNHgCBGO/zyJHuACPp6AMKv6HDY9XYfA2B0fzXOhn3h7EXc0xCrDPZ9wfjqXujbZGOYKQxjtNO
RV4MKY9D9wKSXhe0Jpxt3nongHqSDjQAGhYPn9/XqzRTAg5Xk75o6fWegnuS9hDw0o2b9/dKDBNH
NMs4TThnRMQNujuFojyGQszxDFsyTEnCrJZKW5BZJ9Xl9WLIY4AEn5haiZHuIqHglFev3DpeUgYY
fdEwAzrvq+azQIjDscgFQG7Dz7TRvuqAnhNx0A+vjoQKAQ4QbXLDcALr4bqMJF0EeFGvrWPAGfYY
/tMsCS26zfBYJHgx7PQh5DiTK6/6u0zWyWVZ3NXAdQy8LBMfi1T+mqWjl1O+1b6+zGXqBUPq3zbw
zb18Xybb8i7NUdqAU4d4+tjbvXGfKqHVpLzWX97CGLelTktoxCU2M4+MHazATwF0ZY3t4uuF6OrG
FFptKnM08dpZvm0nRuCAIQ0MbnaEU48SVRx1SJ0fjPFIDss+c8h+wSi2TSzADvLJw7bX+S6R/nzl
t1LSo9YuQSJmsM/FQGypB7+pcZIz0U7bSxe//s3pvctjvFapzICD08ocPbnCcxg1joKmfzNceDu5
bQy/5LAFg65UErzh8YCdMVLwzxVsB6FNgSFMe24PuA6eaQU1c3Hj8olPrjNxv58kWzUou2FZxjAA
awCoXv4BC1x8+sajj0xexfb6SmekMdoaqGIhGPQUzZ16oMjt/7IH8LFTeBvLOP62D9UsXzrQgnjN
vgBmVu/Ve5nPbnRVmmSWxHj+pQqyrM8TyrpuvGRz86IM3Zn0glNmjRvLzbMxko/hUl2apX25raO8
JVIPtLKJsIu0KaNxMRgKndYYLJLdd/NXjVxi81hpr7lZc+6H64ZAuloMBtLE0hu46e8iO8GYMHMF
5u1fFFmC/Q0MWbqF6hYosir7L/phGZk0kFotcxQw2jDqgPvP6nfkFNAMIx+SlEBOWc5/QMx1FZ29
CVUxuwxIGhVo/L8LNcx4jusJCF7RqdqPpVulIJxbnNGPXcHN8SHAidHiXePzqr70rftbgMYIZvSp
rFoN3FzgslP1O4yIWqbuj+Gx1r6Gjbq/rT/XaZ43WQYY4THdAJBFJsJOmlYEliaocybYSK8eaTCI
WB9sZ5XuoObtJBboCUu+H6C7d73Id8GMH2i0uZkXjE+9eZ3xbtlh/H+ng/GM+p0/wKaiv++WPOY0
67ERpLkl5G2hxjHYAz3GblzZI0cgRdlxzgOH2ParKq4kFZjZ+A+13ZXSEi3T+qBGgPH/haOCnuO7
MJN59ANXsk+NHtB2o0ysApRq/ack+zRovV0HCqCseUH1f1kd1IYOshI8Xn5fnRr0U0JMcMhTiNnx
jmIn6QAcDu3B5/N9vP22q9MDbvu/0hgHIC9iuEwy/JwyJGdEpUZrOFm0r3vDAi6+DRTG4xIk35vi
RzY0+GtlTQnqAQjE0yG34rrAdPjdUn420QQQnDI0uAXBOcwla5kLK5MUj2NWm9q2+l4mnaXFZTnP
A773n1tu2Q3WnwPwbsdiK2lMZBQS1JJJDEYq/Tw4sh3Pb6hkynlBqwNm4CKXlx3eDGxXAhnV7pc8
E5Q0jX2h7l7NSD4F7dCjsGHysnRXDx6q1phXkim9gg5Uh9+1bDJncN510DLpg7zsaWawtdXZx3zq
d+orKvnM7+fb9PsrmYz7BVWVPEwRWJTGJnYN7UtUllano0xf8lgdeKtjbGgYW1UAMTPxBHPxkuB+
7BWbo4ibbna1GMZw6mCURl3GbV26g9OlzxQTkEJztekz0jhO7PCy928F4itTXUlkVH8ohU4AZmPu
T3Vx7EqiPE1E9kFp+izM8teJtODxq4Sn2NRRo9GdNiG+GLX22AxoltRAsaeWnmlUPyQz+p6H6Wcy
q89CPj43s+ioSvdSdt0T8JEPSSM/5h1Ywpa2v5SFVAO2N7nPa3QBCrXwoFErKAJ71BK364o7vdC8
HsQVJ7w9HRmYEYrQ4jXWh49KpO46pQkdaZYveplW7u0z2D5lQmMIBbgCLPJtb+TRlLZS4GkLxtOH
Fzm8vy1g2/61XxLYFoExgvNPKxnPaWR00uOyq+PUMmyaVjFDdKeFjpZ8vS1zM0ZZiWTiBhHp84lQ
kWbzOouvgfChVGsnzDUnkj/cFsXZv7eaxuoe1aRIbOsc6KakzawKPTKY/rNui9i+zVbLYfxMhK6p
uTGAdnvF6ZfplNOPBzbBWxP9+WpNQS0ZSlECEjQpSitVHkfpkbOiTRcNgDSgyCOTjAf67xLyNhQM
QUIeR/ZHVxQvyglNVPvO6j3ybVEOulccxl3Ne8turgvRALgIkKy/Qg3G0L0mtxWSLI0z2sRv7mlc
MFi+5ONle+EHBpvyAKioAUgeKTEWl0bGXG5WT5AXBuEDaYujmD1zNnLTg4KeEJTTKkFXM+PPJPA9
q7Wi0Mt1Rkvz/365bpkWAdcYHh5ABcSIHHNyHUm1oivhL/LBkkD6NE6eVKP8XXyayafbq9vSkpUs
NmzMETiEmdYEnh5Vnglkbq353o282f9NB7UWwygj0OGVIgywpL8NUK5b+hA4EJAgorRG8RrYwCEt
uyTNxRrJIkfy9C/iS+/T7lnlp3qSPUwA2jXHIW5p4logY9FjoMhxVUNgoKRuGo8O+Dw5XmrzsOhD
VBQB5Qncqd8VQ4jRCkbmFpTGcmHVEXoBws/t8PO2RmyuYyWEiSUHIlRSJGAdpvAk4h0R8F4OmwLw
3lQMAGddI5LK+lySpuuQOGzGBzRCPoxpyuukoB/JxiAEY5Io6AGqEZjIv+9UlozDYBgDnguTl4yN
lQ8/s/yU6Q9JOttDW3Dc3ubBvIt7a5ZZeXOh0+ch0CCuD+6MYLGKJLK77G8UbCWEsSEtVBdZGyFk
njMrqJ+yieMLNnMBxAC8l0QMtOywCAFx2gX1kKVIJhWXrn3oy0MpukBcsIT0s7o8NGMP/s2TlL7G
81khH3LtRZjP00L+Rs1Xn8FYkgnQ9AhUG7i55FcZAIAKiIM5KAKbWcj1UumJrk5s0us50pue0qkh
/EQ/IO2BWGzxJO94zfWb7ny1HCYCb6e46fIZuzqW4I9vfoRGeVLaF3VEn9T09BfGu5LFeIgu1+N5
aSCr15EKXF7TuuQczrZjBX0asAkothR74xZdmwKmGdnqf0fh6/Es2EHrZNg/xa4OQBefX28va9O+
3mWyYz5SblbgeKaPGOFkYMImJJnVBv8zfBC9MlZSGAObkK0pwEIX+dE4Pk1x9pIGvS9JIoc/cjPW
REZRBy2UiIFxNnPSCiQc8b//wc//X7lLt6XJNLOnooPiqvrZT+IYacYCt+EX+wkYarozHUYnRI+5
wH38bWqHuZLG2G41LuIwJ4ij+/k/iVqTQlxHHnp7zYvsBUc+xDVXKGPMKH7lSzE1CQrawkW3x3OY
oneo/NY6SWsBOxzI8zK3yV3euGLWK2XMWhcUVYqFv8zubQZQa2mMYTfgAioUGftKra4ETAzmvAy7
H9GnBVKnh3kXGN5tm9tyW2uJTByQz0AgzAQJyKmScQGy/88gyhtbq5DhFxX5AcD7HJ+8ZeRrgcyd
bRRqgSSWmvskBGGLXuf34BL+DnI2zb69sk3n/0sSpTBjnH+GppKqx4Pyfy9BcWUxTiVbpFCLCYxd
BnDIf6jp32gTyY5fsrhu74MLM8FbKOHhh8qsykgDOzbeXqOJilet7UkMVoKorFxhrDoUEnUTA1eT
UwCJakKji5V2i+HmhvmxThLFjrLquRTAHRKqIiBN+9ISxVl3q0Z5NhO9sySpA3ZpmJhWLqrPiaw/
ZovgTtGMezNsXkT0/LZ6cTTE0tKEZa/JS+fEJUjPOYe39RxbL5Ha5ermTqQqqDDXifITqpXdPa0b
dId/6gbV4S/rlWt5TGYgDo0eaJFQln+ro8Befsty82sUW1HrWhTjPLslBnc8UQIv6c7j/EqMu1x9
6OrGKcnnnNu+R38bGyOvpTFeUxvA4qKSOvezCpgyNfpcBfI9ippLZTaCrxqzI9URDnMaLkhXvCjj
GFlSO57BDOH26mBL8uhVhX7IdPSiFHXgi6CN1E3MFU81/G5VGoWbGulzrQqiIwIaban1BdBn80FZ
jBezVEp77sdzpaD5W+8/R4ZJnnIh2QGQGC23GJZOhPrYj8bJaM3ymE1BYgHJHOiEqeaM/Zj9CPvk
p0K6zmqUuXfirEPvQZRcMiOr/TDUDkvU6tYQKnfGoB2btCv926q46bBWxsbcACgNBl04QBONCkm2
6WFBzNVE+9tCqNe7dUqM4xe6pRQmGQTulIOANi/RoRV+zns7TFgthnH3k1KL5RJhMeaO+NO+9g0X
WCAI6P4oTOBtHePr0QejG2JECYsw15ohvYFeB8ONiC0js++BMgCIJ13i6ry02/Y9+r5MtglIa4V5
KDQsMzrRSomEYokbOOJFtxQblZLY4/Y7bMYJK4mMS05NMA2DAJvm4TCL4wZ7KIlr+jLq5AK31Y2z
rywCpkCEWjVVLC/NfkQKsJQUCcDU3LbMzTUBSA5EuQqmW9j2LbUUuyAqQC85LvojEOswxquo9kBy
9Bsb+0EaDlOhH9NqvLR585Rl86NcGZyB8E33BZ4YxLQE2TcWuLyJqrk3AmJ6eRi4pB6tWvtx2/S2
lWUlgjHwQZ/zLlMggmop5lKAXI4OcaW4n2AXFFvOjHiZ/O2dfV8VY+5FKyZFAMjxNzNMQTpiuPF+
BJ9F+gelmk3fYuIZjO5q8NGwiUaiT00qmMgnacU5l0+t/nFSkbxY/I5MFsD5g/777R3dVM93gWy2
cZ6NoMxVpH4080s4PJXCWeSlYrYCLoR09LWDtxzGF5kdNAfgi6byX/UXbSnIb7IYp5mpOjpTAmSf
60HZA/kQVedefBRN5fuklYBrm8TZmbrRjSRtl8fJ144I92OmY2ZGVXhN3NcQ7WhGQwKctoUCoByJ
/98DozgacjWLEPs56lmzJmd+ic2PFIQD6M+ZE4JkKAcmH0V1CY5odnRvH+1WhV4TAREPYGtsP+Dx
fxdfihUwEzTsO3icgFfe6wHqNEUMMFkQomitGFpBEVUuUAYRG6TlB7MKTlqiOaY5PoxF9JSX2VNf
11YiCRdSacCREAGt0aELpezH1EkGBcWzJLrXeuI1pukuEndab0M9sQSQT0BvDFNm86ttpJl6nCN7
EnweXXKQsG1oUe4wGyN7ya5D0rjAPPbtfePJZFSoi1rShTFkSsudVplWu6iuNvHqWzwpzH0rC70Y
hYDd8eYu+aTmsy9RrN886v/X2XKqg6jVAyBflkBtTr9jFZzHJu6AOoAcbejpZZDcp0LPm9jaNvGV
FMYvZ6JJlgUIcd5gWoHfIyiSHlsnvtdAhsbrdNgKjH5bEuNPiibNtUGgwjA53EEnvCy+qFbvSK64
68cXXv38emaU2UNGI8giFXEcZsjhHYgfH5cjOSmH4Chg1OK26m3le39bGqMVUiOXcTJhaW2WdG7e
Dndh1LlKNt6lavSh1UQChN9xr8r9Y922HhGrL6pY3alN+qIOkt22pldL857zVXRDmYgXX4XMIhoM
UeZ4o8NZ6dBconAjB/gqYaf7C3idqm+TtzimJ+2IkwE4bi86RfUHR70RUYCYjVIe6KoCHWa2Q50l
WVxyFKnCRNEA+6bcSTPgizjLo274ankK2rBRnzAk6YpmYG6FPA9wvCLycZLmKk7kyfvONQT3z3Jy
28t6F8jok6KkeZ1pEAiuiBbEOiM6p/8f18TsHCHL3CM9YHrZfnJQqESfjt3WoGqQ0ICEbr5DGXC6
UDcXpYIXAZUw9CGxpQptjNsWnNAo7xmSY2CMzgDRE2dV9Ma6OqmVDPoNK0XMJK2vkAbGdXAuELkv
u/lCX/4UfpX3SrgeQqVGv5LFOk41iJKlhKyxWRI3UbV7c0olkCAZ93Lfd7u+0Bu7rZDCifJuttCZ
9Ng13bemNye7EM38QzGPbh1rbkaAdx71dxVqbHajm8+NWT8MS/jc1sRt1Li2gIjO0enNw4DNYiyF
csSwJYEwn2cZvRmmJ+jgCon9pVB5Z7ERF2N855cItgIQSbUalgU0LIlPwMiUHQp0Zdqy9GL6yZES
mt4+fHqFXJ39Sh4TzRApaes+QkpZGF7lZrT6NLZFklvoe+ItbVPNVqLo0ldq1gBSvMwNlLv+IhvJ
20bld1nVqBYm2rJMb9adGdhW4jkENgTykeWe5iO5lydvbYwJDXhipHkFef978mwzxFltI2tBQS9W
QQhRmZ46qio8t2P+MkoB53q65sahlrqSwwQfQhkrWl2C/ZgyIS37xMnt9hNg/XTgPIW7ysuc1Mfc
F0Vv7Wy9O4ZOl1gKL6DbfnqsPoMJS6ZI1sPC+JXDBkqkPd/Toe3GAmUIt12bZw/MJdIXU1cMNOuq
iUAIy/ysMO24eY4MHnPkdrylYQAXxTiM/bLtNg2F3VsESMqTg4FnjHLCSK6dJYdyP+/5Krq9sHdx
zMLSrOpNrYW4zLgk0kunGeB1bO254bUkcBfGXJJAvw3inEBBO6jO7BZOD0VxF59CI0qyxxsi3o6S
3zeSMFUOsZnDtJogj7afa6d/B23+hKT7v2jjr128mktEU4q+FGDp/i2t9qsB+Q9qftue5V0i4zXD
ZK56qcG5DUDUfMurCa012KI3AXyQ68eoX7y+DpAoATuUSBuKfvebrannoxagTeqNK7jZS0+pS7mC
JRUzIATPad79819O710i62aWIVOzBLkZ1I2qvXhOHMGWBsf0CYYjeOvb9p3vwhhnEk9TIop0eWLx
EhBHlz5yO+I37UynfUuIcjAxyNw8QpEYQUE7ckSMco8vfVUhkrGS/u+eTytBzJXT65CimyOmIbPA
MqWv+XSZ5Pu4VjxDvIuk1tXAP1OShXONb27hSiyjIWozgHyohNgZoIYVOPlG+VShyHY7LNl2IgQ0
HsAG0M0rXjj6E3WYp396B+isHnX6BMnrPzHrzTNbCWNsLF3AbqotENaN8TMZ0H6RFrt0Ivtw5AV4
1M1eGRhBg8Jb76jOZu3kIjOUXEaPNMb9rVrw62i2VHKuQXspSB8ID8J127zQYQmSXKSOrxjuQtBe
krL9qyzhpmasRDGWHPdCI3UiROly6XZ5cadow04cZU5gshWES3hUUlIAAzzSjAKa7SJMko7cao4p
VXXCy2t45SgfTwSzkrIMiNGX1AsCBsZVULVJQW0MxzQ9DG5jEe0PStr0VmQVY70sxjVVszblmgg/
mFWCU+iupo1unx/CrrXrxu20FI1AT7fXidbhrRwESBaICoZlcF6KzGYuMbxIPkJqo+jHXggeCcEU
Nbh1D2aTnia98+Ru2QuosiSh4OKB/TkNKydJl7Oc9Xu9051QHn1RBJ9WZDzJBiZIwj54wEPtUgKw
Kjeag5J2Z9mMLqEEvG1V28edclfqgj8LwPsu0uVBU9N9pgVHUdPsXkUXehyeFbnfkeTDpHR70bgb
5+FY5nXsm6W2b5cO/47EsZ2SJLMxe3aXi76JaXMki53MmEHtWnpqJNmoMe/6VPTSUHUnvbCnBMBc
AMDCMOnHQH3Gw/NFa+JPVal/qMvGrfDYtFQZVE/V6A+BDGo4+ZiNn4g8H7SqTKxirjydeol8tKYx
cpSkdGsB8zJi76nBaEXynV4Cw2cxkUwlWQ2C39GqTACiiiG4uSY7zzSrTR5Ag2nVemK8hP3wuW+7
Z30CO9iS7LNQPOh5+6J1laMNybcg1ierXnQALPSmHQmDlaDENIHy2AbkAv4MmPiY7LL8oiUxWtKK
8tM4l2gbq9N73Sw9oQXG5zK7g2k8RDJGHyt5r5FwpybJh6BP3U7I73UZc+xFdC8X0c5UBH9Km4Ns
NLOFvndn0prHxEAevxbn2TLk+TUfclceq+MAGBR93qt5ZKPJ6zx2uY8uumNjiqgbfanMfrKkBNyu
87PZAWAxuCOkRHINM56LtC/onBqdVzMikBcbUWqLeK+rmukLRHqKkOGY++UgNJjxqL4aUTFAFJGt
IBGBvBMSJF4W4XOZPBiTOCC5q+5kAmTi6YI6nCnqlrZozkA+TpXkjGGP2ifyM8PgZB1QoCbZRkr/
sMxoj1UyGxmwp0AZ7EC6M4fvypQ9Som5UwrtKJqtFbR+UhFLVX8ay2JLUK02yW0wc4H19pTEz7n4
kkQaeh3HpyHEJS+C3SAZ3ULsHnXxJDW1N0eVLePf9+1eRWm0NQUHVWDkI70BdmbIOeymOgbtFyXp
rXBI3br/LlRgIdVTtxcLKzZQjdMBO5NpvohGPem578G1Nj6NVWuNBKQ16rMGlc6A5iXisgSQjdog
sR49tiCrFSRgWyXSRZ7SU1ye61p3ujq0KoyX5NOnlCw7CupvKqkntZ87gAhaYgRWqfnr0gNVu//U
KYMjZK3XwaAo1nsa5n6l1pah5o6SVrZRSo9d9KXRwYeG05zaCXwBk6XEr/Q8dYN4gU4Oaq25Q9c4
eva9kw55DfBQVXcx9wsE5uFOqdW9GL4WsohOb9mSwpeBAMNxAlFH8dIApWuK7oY8PhVBZosJoFWz
b7OpnEgNpzyIz2aJ4rYwOikB+nAo2anQPojRz6xVbKSXnYDERzXRnaUC6cSsucRsHNRvbLM65bXq
kihxi1A+tJidUnS/HFWvV4s7U5n2KTo9GxB8NsiMksV4xX1kDejMHLTcR6PHDqAkVtOdYxHz9jFK
lzi0ej6W7WdEhk7d1taifidask+Nb60SgKwtw3SNGFgYBrbz+TuwUywhMZwoAhVlkOyIkTrSqPpG
GlppfpdF3X0NWnC9f82D0l6qxVJazZGX2JpkYhvdcJxAkZyVhT8MgJ9vALuRmhZGkzwlTPw4eDSb
xY5NIbfERqytJnuuAwCN4e2ggxccF5OtgXA8hAONgaExFILVQd1IDeyzBKWz6JwJyykpgBMmN3e4
nNylTqzUrA8iWZxgukcBDuTltYsmXNvoew/HEkQPnVHYNX53WN4LxiPoWO2wafczkS7F+CoPpatr
l6geHjGEBKLnEnbbIXQVLTXEZYd1FSLahcfRborcM4wvffPca8KZ1JUzxrpToV+mCn4OoDSfwvHY
ZBkAFicnFcEEnxT2EOTOIiaXwvwMh/cJ3Wh3iSz7JJtOyiBckNUDv4oiYhN/tuQuCCM3TxtbHJ6M
CoD2i26ndetm80cdp07kFAgD6JPWjLsKRNVAVLHK/FjASo2isZLJcPpO3VfYM3FAzaJXdnJ2UfvU
keX7qhUOhYJOnviS1qpH6eeaavDHZLpTcm1xilR8lILuII2Np2eBLU8/2kI9mojjK9AM6sq9gS6D
SAjtMqwPmoyLpIgfCvIpSHC7mB9i4zJWQIZqAdFovIhx9louZLBJHuyzpAQ2pI6WLd3Lm9CVQKIB
SKJdmk8PqVxhPiBH1loBDrl2wMGOJm4v+dzFYBQcKjdWj1P9rYtwlVSKlc/naPw2JdpHvX6qYSHa
+EqCz2p1bGv9Eoztc5bgEymPKi5WwE1ag5g5bQrobzF3Jhnk3Y2tjGimS9GeV0f43XujGF/qpfMF
QVusdipckko7tYlejaR1F7hEDDpZQOk6zDEG5PvcwZiVkyWioyPmMh+r3LAVwLYHyUuKizcDh+Ay
Er9YYqA2TrtJ6nHhP1WQV6GHfwhMKwUYJwCLLG3EyI/6Q+73sYw1q0ICXQA6O8DD4fuVwvyattn/
sXRdS5LiWvCLiAAJ+4orb9pVd9cL0WYaCRAeGb7+Zm3ch42NnZ2eqQLpmDx5Mn9KBKfJ86GfOUPB
9GJafI8aJjn1b9G1B8spYqaezPwjIvOOt4Bm725PUzohPrJiSmy/hpyfv7VDeXeKjZrNgRg/9qFm
YFvL2zJdKWZqojo2HEF8eccCTIarElV/UfdEggDpPchMz2LZvc8zkF8E67Z/ngrVxdLAyabBnwHT
oKi/L1zsChMkAamPaoVXnY9nFblf/vjrqr+IL6eF3sHK3sESLHYWL7b0d2TGeC0aPKLpqShrWHdg
c4dg8Dx0zm6Ql17XCHEjyGx6K1pA7JrvrMKgXrqSCcPoSh8a3098KCMqvqGjdaE1y9tlvit1YYTE
kQeJqw7ymSMO4QzLQN7jFk2xF7Up9jahy3sMKp0O/B76MFSwvJjijc2Am9fpKKFKS+0vpU+BTfey
hUvvOyh18ThOGV1BuOwQxhvQdLV9r0MwdUVs9SjW1JiWU7Qv/G3R0HSYkdDUn9dgiM7K3boEuavY
+VEe6uiVRFB56FBLW/1bUcisD28G709iRcEF/lASCw/7yaYMRkwkXtSQeFW9i8BukN6cDX19BnrW
CJBkqMx5Wz3TyEJIguD9yLKi/2j1h6l7eLD+C6MF9eYY8+LFRdBmrkhEiUVkRVOj4OfDbl4UZnV3
9wTdmLFK+PxJ9dPgPK1qyjqn34XyaFdIKmgQV09sKYs+VBtssFecdBRxa26vUTdCve6jUMHeaayT
NXoIfvWfv77DxS/miCWYuR+JGF806VMjFtzSd6oo+GawuisvBe49R4XEFUq8FrdVtFtCOHaY7SRY
MSkN1zgafpsSNOXWizkNd7wRGSxm8Ttz1YdIgcw6wL0B2WTNajVmRgusx0NSb25RfQH8cIrjXGCL
q6TYo8GnstYxKeD0O3FPpo6o06KuUt1vA8QPQobcK+hmIn7ST0sShVCwtceNHeqNrbeBZ2P9sYcS
LyQ8Z/D1mjGfbJSUVpmx4ZlV02G013iBq5jr3I2L1TTtXsryRc0wpjEkVVVzk1Bw8cKDmuWms1VS
LAPKmhJ3oUHapy+YgKeF1+zmsD320fA4ymkvLtLQ37J6dspot3oflboUwk8WTeKuZbHyb6E1J45o
kGybZ+U7m6W86OK5INC9Bm/Trj8ExaLyEGVDeSG+vhU2vQQ4uQEkuVjPU+jU/a4TWgjQR3rhbdYa
ETX8G4Qfl67KxFpuIpfHDv7GMWhxJ+xs9OeT6Nc09Ps0ss7CYokKRjBDvaOvzp6ckkmaDav5ZTUu
yjgFC703f9KHaNk6vk602VpjlFTtkU0z4uTn4sC1nF30TDLeRVm9eofZ+ueps9uauKJWTJedKqtk
XX+FjYjaXKW44IhkQpZbGVYb7FimrXS31OpTCr++1QWTtZeI88F2cUuY2f4pCQ8A+8m0pxXpzfXu
UqAMrn5dGAiyqkv4auG0L6lCNOlE8eTIcBPw6GT4h7fWSRXNSYtb3tju0TYg2Iz1M1nUXkEQyC3s
jFn0mQm+fzQ+XV/lZHhplvlaolZbcZ0WVEM4/Za1ovgfEiiZZK3lZyvZFogPtb1ZtIZbrPzo+ihp
SzeuWnyUit3V2sWLLPdeseFNuGDM8eGVUBeQ9VuI5jII/R+Puf8a4u8J/yrxVnQJ42f1U9BD2z67
zTupotQfeF52721royHoVshIXkjBrtAdy3SBdjUatrwFaajvrIR5L7Cq/BkUeZ6C+bsPrtWIl9tU
sRW029DMt9VEcWlBprLbNfX4ZLjaDOQqxm+0BodF41rAr7Dp1hZi1HB6q06ePSdQATl5UgDDQFnv
WU0ytLiSw/IuBtzxMkrHuUq5rY7l7B1aUqSWcDJTTOhclli75hy11MTRWI7x3Ac/3EUNBsGvtPSq
dPLlJpiu7oimlaN3EyWUAdc285mbrsY6GAupi3lXbzWHchlBwza/TN8ncO6jIUxbMe0GN8Rwd9v7
9FVOY+yNJDFD3ikvs6M19lh7HmZoIgQxlDJQS955MV0ZOgFD4ds5/IqlzqkPLqHND2XwoAAsuBGP
d9tUzmkG02/kfYc6vbtIvSyo7ceY1U6Fs1NcPYqepQ+heUTJ1og2LvsfvC1Y8MYkUuO2HXBvoFU0
OSI21dPUXLvBGtA7z8CFoCNWW7nT4ym4sIGAD4rvbapyfQr4uOt6mbnOfNKk/hi9Ywv+9ho98ap5
9SL2RdZ+Tx12W4X+QaT9R0d8GVmvOzeY/1kCTg/z81p/RIiNbY9uYYYjE3TuggRH91L2Zarh5Ycu
aK0cLJMMmTXspgKuQX70Wch5BxkZU0PXQ0r0i94rJjNJ6DwT5AKp32a6G0sLnAIs7BH7JBgyIz48
XFnRfdWZ6xf70p9uNg1SG/IHVZDMjjjN6LF7hhg8ivM4/XCBapbkQ1sl7eK9aw8SFAjOowMYC65c
Gnvxq/8U8XfBu004dBitgbcuT+Va3MvST4z5KEvQhFsVj+Gb7v0DVBsR4pa0RhAJljeN7ORETWyV
Q7Iu28luzizAmj3SgKHQYfBOJQqPzjJNamv7CJ23vYP0bTm3amHbQKxXOUAM0yIx7/1sUn1GpUKx
siQwNU9WJFON7k0WTdqIMo0Ckft4WpJ9u6RMmHMgUwWb6oMqHhnpwwaEQEr+MlH/HDIB198AygYP
bvCwdr9rtfxB033vL/25kfXFVWHwxL1gwFl8Ahk8A+azR5+JHkrMMcRzDm1YbTl6oCUKkNX8TVBE
6H9Q80R0Z3X+MSr9fLHYzquB9gw8YVWVT6tAfTDcZRn2KYBXeI81DhQsLRQXcFJGb+nx/nWwUdUB
t6ITOBNLJe9z+T2F7cZD7o1dG4DF8GGwaODi082tnzRQKQHQ8jMNHqSV4H3sR8OPQfvhBicpxxfi
r35arPpfoWQWsLfIbZOF6Xi16nxFUdVZ6qhNCIGXf6Ill0dNRMkdzk4xN+8jWthA8tRVAC6iOWuV
jczZD6k3zOls/BOhWKy0Aej1cwr9r2dnCHtgE3oXlHCFDs3BIYWM7ZZvivLcuwE4IzomhfUjfby5
0X99LA8ASUN5GSVBAyxumk7C/phtk/g1xem5tI+rPoVxOFVZuKAaKzx0frX16fBd7YEz6pznCWKg
Thcrjttud3kfFvjlMA0UrAKja6lBnxc7rcRltHg21y/B0ueVrbZ1HW7D5QM3AaDTmCJLIcX9jXaZ
2q0L03aVPWowr9loYCv/AUtI8TN8QHz/FJEdYc2Rm2vbEcQnt6sA1BAvmdHEkzo8TQizrAnOMwAu
+Sua/oUvH6PkB+qfHrdjdbhGPX2GDVQ2ID5R02yhx7k1BQr/3t/6QgcgXhVPjG9bPiVhpAEBYVQk
8cPGnm+0Z58Vkr5PeOy12G/pexU3aJhLOMQaBfXJl56alIUmGRHgusXEo202PtCnBhqtR8//HCQo
3GhtdN4ieS/dt8u/hQMr7xB7MHPS+RC160xejEc1NEi48JcPnTzCmL3w3pzgDVZ02QBmMXeegUEn
zpxPdAE7rUw8ZgFbgvzyXJwidH9Bp2IXIbhb94P6wLPs5iXDWf01bo/yaUFAE3XClxBiZ/WhFdDO
m8vdsFqHdpHwi5rBU17ThTU7t3STFqiCQafjKA9ADw5F421181UgRACyS0UIYNnjGNTArQUfxEYg
iubDUo5P+OqzLa7CfEzwlu3bbaPhY4Sfo4588YvXYlljBdqWt2wlIelYzQlEAeJKIu12DW4ggJeC
5XRWOWU/TohbBJVYoClxizZ9tOtsIuexu7TBve5stCRuNhTHRb2Qcd9xloYDy9eV7BV4CsBa4hmq
SohsSeAdvOA3iJaLJC4m/EfZb13MERa0k4q/uu6emmprOTC95M7uP9BLo2mbXhQNMwskuhT7ngcl
vCNuFRCWvHbEkSnYKrK54jg3DUq7N2s819OtQcpY9UlH9Q6ICkj1tE6i+mOtvyp0QDM5MnahLnpI
+RRpWBt0PAVSkMkaaV1MUCRTqaVkbtU/bg2ADRiQEvcSHhi11AnHDKSyES+6n3r28tUVuwWAao+j
RNyntRVHa30mEtA0mbu4snQUo1xQxMvHgmce/baH9WSLIpsmcZTl2RVlQptL0OpUt/gQeMpzVGZW
eS/8OZFcxcX6p/ErC9YslKFIQhSVr3sGLRa7W2+ePz3NdLMu1hsw+JSh/RS4nOE793FtNIcXY5hY
tfvir/2L9BqcfXinEzT5PYl1H6aufsxHAChE+J7Aymz95bvrxjGYPjheCqbLzhcys7rnBqhcP9cX
XiL8loiSC6TcKsB9nFPEriqf+ZK1lB66ekkoEL7Wm4GPXnsgfqtbx5GLXsyef0u7g/vK38B3oNtm
tfn8P26Jb7QJuU6rpdmxqk9glZVEE8oZrfYBsdIIBbmBZJxnWwDYNg3gkwqCU7XWB1e/abiZMr86
0Bqbzu2UBNzf2FOZUWvNJQYIE2QbfFQS6Gd69NBKbyxtI+avL5NfyLTiQKuXH4lTpyM8+RLaWHHL
AQRVgDPnl6qE88gYhJkTtn9riJrY8SFpR/tth9UzUb67oYX2aMxDFC5BLffKIBUA4ufWyX/km1AP
SRnuS6RLt9HnhU6vyt8tYoKupgurXuASdSs+lRAAXmFN3LrbzlWvs6sQS9F+9N4AI9FvdwWuY5Vn
b+wPwg/TFc6HSvxj7Ru0DvKlQrVn/rSe9k1z84d6zz34KPcoUOZtifpknM9y9s4ezFhqGKfGnXQR
OlAn2PWr7ct9pIMX3ysyuahsiuqrN5oFkmHeh6eKT1sAKJFzjVKXpbYHKnZZ7jjsQuJaVV+Gih/Q
EY9j1fkxk/Y7trQzEkBjqeBXs1ZQ/TPIeGVsMexqWEWskMsIh0HNio0EWL1U9Tug85RO/CqEu0BS
Ge0NXhsklGnhxtMy3Zy2Pgbdul0gskrtvTu/2zhczDMiFmioMGVJDKINdumwfEuubke3dWcdouB1
rNwTFopSpFxh0cSa/4FhGAv6QV1M0GhehXU6i2NXiRc6Q+mObGFIEDfB0SCOdqubVM6rRmpu+BtB
hVYuYLywrweO8oDNI6dLivHTbkGPNm+UzFt7VfDYwRIwGWneWjwd234T4ha03DpyARhXYKy4OoAm
aj8jw5pE4hy6cGpVAsA8QAr5HoR87zs6rs2S19bbfzgSBlxt221ZcFnsJ2wRxxFIOI01ZnRBN22F
kHCDxLpXpqN1t3yk6OK3x78IYA4jXBxzDD2IlSwFWuyzB8tJZepESS9R6i1iVV5V0KxiUeyFQdwR
OM0AjAh7ZAdG952++GCG6UDlxo2OaMbx0M+lE35PDKOBfrtiyZQE5gRG5T40gH3BTU1bQKc6qN5r
Y+WeO6Xh4h1YdIP5AtDBniauoginVvfFu6+WqrQgXboYuSXKTtAJpSv38L41Aqfchv4Yy2nBFv51
jYJD6xYx8aova5SI6+cwQo8BNCDi96ame1tUlwDjzXlwrt2jiGAi7Wu8+47FS3W2Q7RwVbuhLgyR
Hi+SaHJuvTq3exvDNDhouZgIrMW2RDRpKJBllkvLygXguNmRh7lxTnxecHgWlIBgFuhswViwj3pg
8JcJa1xda+9oNxyYZBkgycy2+v0IkJsUZ+FXb1N/svrho2YaJavzWS9X3oBFWNwUK5LBKX8dFh4L
X91VGW1lp/K5adDyIXg27OIU3VMYhSAmzUE8cJIWVZAD8z8DOL+M0VUv1WtUe0fS4YtY/mlm1tad
7H8qKlO3UX+c8qNn1cfSWGeHjdnAyic1qOwxC130nDTLhBIfc1vnTS93DaxwMX+uesASVtbYej+i
IZuQnqR3q0OW2SvP1g4mm4ZnocD+2gSjpKGE7k9/gJp9XndmM8E2AgtKqduvA+TtF8hFcAwxBZVr
3JPyIMn6AnwKlLwRWZE7bGfPsFPuZxWXFHPzQj15C/kmFqrFNopn3cmkGYLM7Ysx8yegZZbaaq9R
6czKs409GcwVIytZeXGzo+HOITaK81k+8bAa9j7mCQ4jxX4y3b6Yugzt7MvgLiOCk5c4DCrcxH5M
cY5jL/YAId4jAVCiN7lZZJuhzbl43I5XGIXE0wiMo+R2GlEDyhNQGwOygC+Po2u/Ux68BQAHpq6/
lNj5iyGGD4Sjxd41Ef+Iq8+TKMGk89H+sKp5R6betRW59At5pY+hallYH6QxHIN6+0oDlkmiTjKS
W1fWp2lC64vhwR26jH5SyfnPXsPP1WUak9gZFncaUCdWw1+CCXBJLeDDXU/vzF8uA0YiQkzwonzE
6GZFW0AjuPF0RRJa6wmA7M60xa4bMCKc1cNbuJ0/SDvcXE1SizjnqQ3AVxNA1BrFUwnCfiyH4SUM
5L2y2EXK5UKldwmmMh+D6RA29MkPDPs2EjAzuhnMrVCpuQHgLtvfCKyVR66/FV54dBf/aOMzL4Xe
294/WdU5vNwOHYfvV1eLrbHDg5SYihJye8C8FmMwK11qJ24LD8vEEzT4JXox4FrveNr5YgfYMu71
YcSUA+y+fA3GN6jpYPxooGTKoQ/heS8OptZwz0zqgvz4rjjWtQY0CEycswr13Bj8YjKc6BZMBMwg
0klC2TYY9twPvKwc1Xc/LFnoWakEbFBMeg81r7gOYKbU+A1uSEXQKxKIzlAKH3D7r6nx9wlJ9g2Q
ATuI+iTC1LKxvoO+fzGPaRQdvbd+LS+2FhmGArum0EFcjmgmIIqXSK98gT7jH2nYEONeDYlY+09V
2TnDDG2SBHKbmEZ1fbthjTMfWA9ZCBU+WBoje58aDF0DAtm5iP/Q1QNbYVhOhZrPg8/vsjBwYO5l
n8jVc09+1Vg74Acv9qwA4vZdAYM50Kgc7j4RtD6VQwAteuB9QC97Gc3NHWpQIeaPgnwEISzC12rL
JpNaD1BUrBsPubeRMK5bi0wLkCoxjV57O9O6PNYDHAY4OddAikRjtjPAX63ozqcmX5UfwwF7A3Ez
iLv/AuKIHSWywW72DtINjdbdELCvynGTxQOXZ+LlwVHo68AKzLtVgK2Dcah2jwPCYLH4WYS2Fqab
GMS7KdQTkxr9XWdZSbVi+xA0ESfmckj6sTpa4V1iNckjICys7duCiWSlFDweBitbOoCgTuXuagf/
NOMN4/c0GNQ2GMRu4N9roXa2i35iDi6Crrd1Xl+XnuQ2sGOYVebBXL4HBHT2wsllZf/TQC9cARCo
KaAvw+yDw/ydlmIz1OXGaCR8hBbcmd0YwqBNhACWzYXTFb1Da2EZFsUp824BqDuoPlCK27nrFocK
ehMRxR6FgUV4oDbdIGG6p8+ig4E7WG37WVqb1YMDmSzB7hqTATCgB7SyN11WNUOK/w8/PJRDzZqW
rofKR6KWLXNLPgdN/UwpeKXY1yglLMwW7wcSmBnR0SYAUCXklMGkBvm3Sw1waF1S8LrgEuiFSdTo
rV+6G6DnR+IOmbbIvg1VYjAGMoUPB8UezA84cCNeLSiPZ97EVd9j1u+Ch0YTASK8K5ts7k3mBhOG
2laK+3kB9Qv3ApitEDRecPbRym2hbJvPUp0dnEYP+aic5kTb5WkYo3PhEFDDXAYCzHySgmzAorqS
NUirFqiS1aakxUvHg2gi54x/MjC5QAsSQBfuS2lnkSL57GNa0OHvAlVgqBJAOJkFe8XHTykDBdCF
fnLZp3VpfReaI8DVm6DTuW2KsyujW2WiQzS3AMjUtPWxbVTOf4ybTeEu2z7gIpEaRkxegC08dbca
sHm0rOKKiztq3evcEJ03EfwCmf+vFuyrddR363fbdcXO5IBQFQ7nogUiUaGHSOEOAxsppAGMQxCl
JAW1ZRhXpPnxuIz9Vg3lDw/xu03zVpX2kVGRae5iNrfRcgFEYYKfxd/CBPis/G0blMmsmtRxYPrY
NuBcHT26otQCLqgtJC/Fnw30E2kA5DQbzXVhdw0cng7Q2ge5cEQGbjbOcKDlkIn2nzssKUVBaUMp
jkHRuOVJgSjuD9suelWCvSA8JY8xisP0UUfRtnmUNj1LybAVVbMrYFAZgkYR+jVG+A3QkimZrQVv
CaCye8FIA2Ojt8b5LKJqSymQ+fJWubk3e/t63vTipxOXqmnzoNn0DUv6hsdcVLnV9CdTNakJNh5Z
4kJSNKOINMuVwa96vjWATsN/Y7V1va+6/RzL6lLZm9WQRNNTaWlAJNvIU3GnsRSud3JmGTzjDsDX
Dq2zC8LbKrEvBq1Tdhmdnan3Xc1SkIBwwIUmCEPQOxn3QwTWAdIHKf9GH8/d6XLVvE2AHXCY4M45
qQLgzK4zV9bNm+IxVYGW0yQwoA6+qbej6gejEX/1YtWAO4QupgKghS5rnbqUVMCvzKnGPVPVycU2
vTvd18BPwxE+KBH4NKCfRLJ30fNY6UpNFvYY14F4CckLur7zGq6N4KnZsNUCCWzCqVp/W4ZZ2Hh5
yL974xeZnke+tTuOzfSjQDaoujVm9NXq7hbCGCMYnjROru0+6UL8xomDW/KQpkG5+GhfytsjKiiY
yLtjkTyIRWV04lKkBQbBtfXV2xNQ9Y8WZTW+WIeU+eCEru/Y8AU4jdxJMHIdEbr4jYdNohq4jk8i
neiP6ABzgw8mtlWBLwa8TLJDH76MzrkeoWw2fA7Npva/VweMsufHEwwEPgmUiboAYNFWAsQdg0MH
ZGJFawWp9qRZT7LS8ePphyggiFM8GIyonL9FcOaAnFg0IjDhVjrvXXj29cdYXip6d9w3wneCTlsB
xsKCVsaJ9AbZJyegy7BzEM5nrz0MLaqCwlgXQdxTsDRgBN4nyERCBgFqpUflrBuMSYmBsIsERoq5
oSSXx5cAbGisMQVqHw8U5Z34cdndA3UAdiqLgdf1jN37kSc9xX/WSV/hq6CdWCue163dJTr4Jd3z
TPAF+B+H1EBlv/oD4Oc5HfsNAbpewT5VdifBg6S3/7HpB99KmNOo7gA91rgR7w/E2OMfNXhZPT1E
DAbGGEtbbpetPsBHvcNtntl6wLWfW8z+2gEcNfla+dAvdWZMHeGhJpprPX3ONjKIRpCv0mDiD1lE
mMcNwBg1RUj3YPcr5Fk1N/OgDtB8AJUjmFK3cDNQ37tCY/gUZj0wTO4OLzqC1aBl/Vl4T51XAPa7
DeLil+dlwPh7fpHOnz2eR4qWcAUShWak2TCYPTrj6+NdjeZt7ugL64N4rQD9DQP4cSC2VCop5zF2
192IhRLjYkz3kMnD+S9BwdSI7FYsg82CDqdZPgcc4mK8TcD08MKb6UxQAy7dT2TNqPcQDsHiFGLf
Iy2AwutGWWdQj8w5tMFjrvpcW5heg762gOyokRtn1CMeQmawmxq2b8xTT/B8wWiVr7oCrl4tB7y3
CZQzsDCOtfXtsyhX0ffCZN7YNzCzoTEFegYrrlg5OhZekTKNYAbY2/NSCGzEcMHImLpUfLra4mnl
d2SToboi+YKTdoz0vhlKlE2wFh1RyNbga2zG6RfipocZcQHaZtpnTxb4Vy3klsAFbdQMPAg05ylM
iwBeEwU66XneKmPFbtMeZ76tQjRhHcUAIOrS2S3QDWI80Nw46ufIfx5NsccF6DyxWyPMTQprU4BI
xU+Lm8/jVfD3Wj43tURbAYpZnY8NmLnLtq1fmYcjoTZjCyDrt27f9fRZzR+Y5KUBmCbj8s7xzSR7
4aDYRmUeAk2j1E9oKZKgCDazBCyGSFO5V8w7lUVT1UkMfbfB+Oc03t40yL1iq8BCL69rd5t7SIU7
lwGHDRBKqqG82r0ihBs8dRIylP1biM9CHvaIPZSEwKQqtI9QgohXmqODjoMZr6pO6wjIIwyV9dVT
YWp3NcbpeV/6MeAWVOLJBGWiAmXnEpkkskziIDrbKm/IVWu2HetbhCLXZpsKhZwUGkWYBISlkkq3
SU/s7YSjLNl1Vt+gUGZ8lhgyhLkd8vRBrfDmnIeXAeC6VbW/Ypy2q5zTokC92B1dwDC2A3lUP+HB
UyA3eLr9CIQgwrj/x+F/pYNbS76a8kLVphmeTa8xHCCx8b6Q1To7B+Jqmk3nAOQEE8ICMi/8dRO4
76N4h2gbiAExzATSCoGKjB+avazFgY43w69gx+KHVwJPDvkQJstY+2SDUW39hCVONPo8B8/Yi55r
8VLBBrg1yWNChEjQ18fG3PCn0La40G7TzM1zHQwpwhgKjmQQL7BWQGuMahCIbTHEC4B3t3EPVXfE
i0dRgK5wQofHUV39P9m6w0FZGyxzSPA5+wnVQQvW7QeyOEiJDrqWERxXF2kEIyOxbUmzZzDPUhsx
gqxL717TfDY+fezquLYDarydraEDuvyMLfCNBE970lViGRhvE2C0Mq6roz1dfXZElV1Eu6hojnTF
JdmYMkiQ2ILgY0GrM1sqoS4FtAEBW1fmSuR1SBMuTeZF73LadWzvR/jEdOMXWCEAb6XV16HfqPbJ
w8A3lHCgqs7L9BjsHSm64NBCPVr7V+pNKGu7ZBEXD3NtZYB4o7UPsbVQyXID+blD0ddbIpFZ28Qd
KaqkN8w6M/TrqdN7G2dswcT9UhhQWi5Qb3Mby8/OsjfG/7SaMI7s6GAcjJDXTVGPO+gUovwB66C2
dmw4og4jFBcQRDDXb54I9D0GkHWdIrEIzkFFrqNXnhUM9Dzvs4Wheu+UG9EBeVXXkGIP/bsyztFh
ACXHkxuNtz4YGoSJndXbO+2LjOOLMNiymvZpATGSLJjhFq9t9C+qo8fkrlrua/k8zfrN1X2MEF3h
BBHb7ErMdcE9Qa47QlYyN07muvCnH17khNk0ewMsgJc4wuP3qWmsGOL0yWpB/qPwM5ehI3NZ4loY
5GMMhbXBgJ0fgZwHLtCkDnnTxEUQgX4BaKcBPFCCT+me0EJBzSAOoPTZ8OsyPt4gJknAWpIBOPQI
9QgrQN2OWhh16mpOxlY7FMPFAKEXH3Wlv5z8GamTgFPUKZAeRgC9BY4tO+AdPfCAuTSbABMKH/JM
WsUow5wRopdohlCYxC2YQAx4qLIxmHPG1ELNUppf45GkjTxkvzEbK8jvY3LFpsdcQD+Y2aizpjRa
FMZwd6wZXMIS8rKIP4HQwN/pTncZ0knt3fzCTSZ2Btnqf6ydSZfTSNet/8uday31zeBObNmWnXY2
ZJI0Ey0oQH3f69ffR/BW4RL6LD7eO6nFoOA4QhEnTrPP3qAn3xhmujNq4lJ885AfJCvZSNMApP+x
1h1F1fc0bXYTK2h75j1mpoDNEGhQqG8qhcb1Cz0boXjQy9xGURMsqnEyK4G4qd36xhsYDjeFCXoQ
Az1NW+KnwnrRFd+eUoSSOLjlsQMgIrmp4488rAQ3ueQCK7B0x8O3DtGjl1nA47RTXQ2byhg2jfhO
LchIKNFTjWCMIist8CrEx0wPSKUHuSL61Za6Kdu3UjD10uCZspzQCzYl4DwZPwwtVhrjciSNpi1p
uaDdBaKyoQPERB4Bzguf3NQPEfAjiSGA3DUAOiKzLqd233B1LFwyiKwKCuvc+yBKx0jlo2bqbvo/
JMBUncT5915QH8qMdtul92EQMqlBK7GT9gM/OZRsAXVKsf1eMSly5SlQ4r1oUHzCwxFLSRboH+OT
OVYHOfpQC4dGzXehFSH19tqJBmi9o5IAGFE4pbR1U6cZpoqMv6GY3BXmloRpaxjKrlQ8J1EfK4Am
Jp0WYCQKhV0BgJU10AWiElaX/Tcpsh4ikSoxvjJVjlk9nCc8VQWwZRTJ1lloSYF1Cs9TKt/8jscu
fF9J1YY2vNELL5IqPWjha+eqb/i8Z10anVA36WSnwFLFg1e/rclZgN9mhH9M2kS861GyL8wD74ET
0IGnuE9L7SOf1h/A0PY0yWTzWaipKA6vbvZxSgmClp8dflR0fyNW5b5s67PMjYtLl/6Oo+iQYdCK
FzQ+jwheJwJ+GPhfYV84MegVSRxE/TC1aQEsaGVBUjC1uNR9+j0nTcN3ZkkIB6ggHL19TwWkyplZ
MrZSBlG07KjqiwmmpBnuprcKL2VJHi78rwTOAU0hbvKc2uo3U4BLPDw2jHglePqnfhpS49QVxBZi
+RBl+hEwitkltjdYjMF8KgLTHgpo9LqPYpRt09Q/IksUjsEDggS2Hu5NmtpG7VD23ei4My7GJvO0
bRKU25FzrNfqeZQTgFsm/pHiiADYpN11JDBJ1PATg0M8Pg8WWHLy/4bipBdwa8ZdQWQewOxl9A8W
m+dLoL00+TAFtPmYgPNxhpqZFLIU9q8qPqupsonG0Nb0V6+QsUOHtHju2tQuXdh749RWFH/X+SXx
TbzpadOJ/I0snKDijIfUDAro+qYfxGMFYy+v8GVIVduUyr2v/pWV0V4uZWGvSKp38vAGDOE1IDiM
xJYVEHclL0ioRA9iJL0ZguQhkIuLS1+krLz3lSG9G4gCkk69U+lCyXIng7GZmsTlG4k5EFexDoHe
Xgg9ODxUoTphdOi0kDck7yXLPQCdOZQ5UzpCVHyiDdrEoIuqc5C+mvT4wJRB/vopL+mGRholwBGu
YbKQGGBoK/nvq7Dfq+JjXVebWvaObXD0feoObuv4PjAtEJKJRAdVpq36LRaIl70zdCe22L6m1WtJ
8B187cP2qFPhjLS/0By7yzR2MTkH+WeNuNLKXlRJexVlJx8unf6Uk4cbFHbC0Gl8svcyo2ZI8qu+
DFZPA0R/Isbui+wipLKd6WTgAGkYkzwo4rk3n38kyCOIwCzP7rQ03ZUi4wHWIWkG23RPIufE10/i
eId/88ovVlHfyeAJlSz/bNKrbnnUa+r8eWgcFZp8g/cIuMTTXi0R+nvfcHlEsr3SNNs8ecdmtsxU
WKqysfr8lIglxZBw3xOz1k9tFzklCGTLeudyrQcB5hy9uHAlM7fcmtRHhrfiQCAjUdzT/LMiSeSw
2XPnEiZPt0PxdlXOy6Ml55yhrFqyE3IluSE7o6hmjJcm/WSIBiqZre1y0hRN3cOwZ9oSQM2B+rkM
EEh3opqycG99lApHjfKnRsmf3Oau7Z9Nq/oCnEKp0kMiKR+KELhXGzEqGmSD3eTmEcUKBlYokpuR
/pDGwn2t+O3WGPIpa5WPZFhvJMAJk2Ob4lPeT1F5CSrt5GfHXuCpylNiRjpJ6CU9WKV5DzrupHXw
XncpVVtgTpH+XgcZafDbT4qYP6Zg5adnrGP0tgwbR+ayafpB6oWDxotV33vVFxMEk1sextERmX0o
UEspwGWE24ThCQ5NCLIto3+ZtuB1KsuhgXgm+qTSbocZgCfUCROTNIU3NxcPPNppIZ8kJdm6av+j
4jxIOBUYVYHOB8YEgOGdmuZHnBJAONX6XcRUmpBRIgHCZyLTWboU4rvPQT/9qvjLWPR3gZ5sY5Bj
IRNqii+dDAsmqX7fJOeGqkkbMvHJUJBQ0QaTypOXEWyD7ZqyKlki7wJgFIZPJpNrAZAz5gfljkFE
qS+/FoOQbHOvBDIglZu8CB9aN3zWIHLeTFlEQE+Dkn7owt04kZDnAbjrQDoHerUzBZNpKPG1TeBU
ldxHYSojiCKAGsk7mWbzKU9KWA2E/I0/TDmRbH6Tg7jfqgk5e8vgyaZBfeyoC+4j0mrfwJndxzLT
E/JU9u7UiJMG8lU2d14Kw7QUHXsJcVGQrWP21syMbVU6VXpi/I0nN8ve5YPgiGJIIdIonTal5h8j
nytRQwrjCRiNHvpmLE3gjq7CtIESDVQTvQdw7udmJEBM3FNree8Lk1UEXXYy/AlRqZtfxdLwdrLU
RNsoAK0As7XVbQGw07E1nbKnkKUB+HxDNWPkFQWk4CnAjixaeJ0x0AtQSRsoKVS40JLKHX3lh6hl
mo5/n/kMgSm75Avok6NYHcS2o1jv6FHyiOsuwQ3IDMn1pfowJtHjKBiHtjpZwBbFrDmLIrQlak02
3lzMofngjspG8YZ3AItiW4cBVqTGlYjMRLn5XRHQey2jR7JhiyaSFIpH/v4LdXS+CyxA4rs2aI6K
stdHsit332vjoWp9W+9A6DLKGzNgF1v9l3B4apW/anwRybtHe2wsRd6rv9Lp4vjS2St8EsanCdZS
xodAVDdFyyQdLVn+JnmMEgiMvERO0Yd3MNUfBO9ZttRTH6Q0En0ApPq7uBFPRuqeSL8y41usAk6F
TlSuHo06I1tutjKDriSgxlCfpeALjYMozt5k9fskpsIuUFUOGVczOUN03nG9ja5s3eg8FVIBEeyo
3Cn6B0X9VgP0z/rHNP/CmPZZqA45GQZ+zu9OafAQmgMRl6PF9QlSfc2/9NH7LBN2ggVC6w34hY4w
PRL67QjCDvht8aaRW0g1IshinSw70W/fj6XCeDvvBEOvsMFT2y41cgTlo6UXHyQvBlB63zIa5prP
dWPdA5A9hu14hI+cHkJ38XrqBNmGAPzLUH2xjAc6x28LIBtq+i2Msv2ocXgSgX6CnktO3E4jfHoD
cHW0tpkx3FmhdtCldmDOAJhrkRWgNmXPKXlSwBlBTJcAr9MYyUNexC4tIE9qpx2NwXpyq/HBUkM7
dJk6Yza3Mc2vZNFf2jIDy9nFjwPDolMA1eCWSYppJMlvdb2/kNGlcXV0JwykZhkm5VJA5F35aVTR
FGi79LNM/UlK8spOhXSX0rgYDeIMd+gA9V4CmoJx9rlxqzvARmeTUxShE6iUD1pTkw6Ed5Faw1N/
yfX0IIX9azRNaw4jUITyWRPcd0GQ3Om1qe7Qz6nBizmloTzEVXkepuZ+Oex8Zjfi/ENUO1GjPqRa
gx579bb2/EOQtXvmhmQ9+Ea/j1edwkUsa3dSHcCGHwl3gVrCMJC88vCNXvZNc9V84yXuJfSqT3VP
5KBrHyifavTdA56Y+jxYzYk6ihszR2WUjGA32kvRn5qucRI5efVHmh5JS2iaaB7ZqDrlynXzaDQv
VdGW9lARI5UDI5e1sBWoCef5m1r7HGXqi5jlByGKdqIBGb/Vgq6KiTUKIJYGcPgsij/ko97AR0Bx
3kzfjfl0gXt7pEoDkcJjZDHIF30TFe8lVQTnNvOGtMRPB38xHJyKiM7qnBzThIFBlhs8y59IJktL
rE7X1mbcX0ocurFaY+0nO92wh4VTdxxYHezba1siT5ElTSLs0XTYe2YESJ2XjXopGcI+pyUVMn+n
VWvkQEucWNcmpp9wxSQ4JFILMAPGr/9PTILXtmYMKVXepjkfC16WI0ByGXZMBt7J0SBLVs+DU6mH
29u3xKJzbW/GPTNWySBFFTrlKfg2M+t2bfm20Z9uG5HWdnDGNuOlaaFXNVyMP07EeCfdT5x6gOz2
a0RVawuaHT4jKSoQL5yHKHAA3BK1OzEh5u0FrR26Gedc1Eh0Ky16S0IdMxWvTRWqvl+hvvofdg0+
W01WRFVXp129OneyB4Tdn6QPO3LsvEug7ROHnaULduXm0E/s1aLcKHAaEBxU0Ror0eItln5an7FU
Bd2oQFnCGtVLj6RDMDjMqu28MyjOjT/8BiXRspe6sji7ynEiqJGrwD03ealJ+jzbdt9FYX6HhGvV
2uxWd1RTFcJQCBGh8DkqtkKNCNGWO+Mg24b+bp0Xeon8SL5a3uxqewKtMz+A4TIJeK3UjW8ojBoA
gCgo5Pmvt0+otHwPfn6+2cU2SzfW05TlMTnuUznYkR2cpkItuhzBNu2ggtlTjvkNir21gzO77GEx
Ng1kzL9ogfxHNf3PtEC0652d3Xk39wQzs4rwQIC5U7cxNe5NtCVrP9QH/6OyJiax6M3AMGuSDOue
OOflDf2Kl9vARzPDr56su4mqi/7CxCG4rj01fSf4UGDdPX75v/8HlXZ4UeWfxuYMvZ2neB3vHpRZ
U+hP4gbov9PfSCQ7KydmZVnf3dGVuwFXRPjYQuvzB8/cEv3Y9apmzsWo1SAWR+7CJIsjb1Xw6Zv0
KG85oHR7t4ARaLfvJ4GO0tj+GTHjtfmZp2HAKK8MA9+mV2/8aE8HspdW5AgX79/Vd5u5F8WqXUOz
FJK54G1nPBbheYj/SxMzhwLMK/c8kaOBRtMm9C6wJJYgTW4fi7V1zPxImgBri2S+lGF9zMZHRT2l
7dNtE4uv6dVWzRxGppGaihEmPEM8CL65D8b47W0Ta+dt7iE0t/PNjq8h+Gq2qarwqIw5XcLu3Mk+
eJtwhyjXWY/S4227a7s3CxRC0R3gGOATCWJ6jFs4ExThUhry/raZlR2UZ5y0em/JdZhynoeUIeRj
Xysrp2DZgIaOp2SYkOvPPlFXpsxAhRph6VSX91Gd7FeWsPwey+YkIKhJljHngu3iMsoFGUHNKUac
Xn/c3ZlywUR0v1vLGlatzY51mGf09ySs/f/LiK7WNts+r7XKYJi+D+0oG64l+HMudLpbOzr+kHaV
/0CAnGfj527ODrwlghIu9cnDqXSgQfZ9k9O1CHFy0r8+TT9tzA634YdFXzXYiNFQIyFuHf3cb6tj
eZo0uKQ/Eg64WtNcZAzZRLE0QdNe5ZW/Kxm4dj60WeytZzCuhEyQfD8fyv+SEHY50v/5tbTZczgm
yNXr1T8ru8qPVhnHV1c2e/tQEILmZfzTWsDkeW6cEW32DHaZmUwgfXKYU28DcjgFF+0AGOmwxrW8
uq7Za9gwkCfp1Z/e6JWzr838R2JqvZCPnP0/8h/Lz8g/N21O4wuTjMnkJdY02q/bSXyKMS4JcT/w
P8URbMeRCdZ1EvflSs7VuZx5kdS0XNEKOCudsZ1o+EGmVZCrt8aWQcR9V/9GaLaonnN9y2depQHu
E7gmvKelh5bC5C7VwPmxVuzCHroBmWUc1rUp1larz17RxKrDfEg5QV78lQmZbXQX74WdKH6dqKDj
3zizy6/qP591ru01ymXjhdNVHDUIgHIG/iJ9RTlq5eToM8/Sq0rYhzomBtCT4vsKIglgALejjzX3
pc9cShjLld7BNrmvdr1t7AM43NPPYKsOyR6yxBVjizdPkRXNmpiEUfr5d1VkituHmDlLXoFJx+kH
Vfekz6ASJ/yRBA+2DEsTLUtXzdk70IZSZTEuQhXk4Dn0yWFD23pApu8nOU3p4p8kdSW9XDwUVxZn
XyxibCcuRkLVALog3Yed5nllBxcTvSsLsx1MKaUqY/F9B9NjdDc6471xgFpxv17zWL5TV7Zm/j/Q
G0kaRVbDbZ48CHj6yYOo8ncP8lt6U8uljyubs5fASq1USidt6ElfEuBQRSgpwLi3/SGcRKdX3Hj7
ojis7OviXbuyO3sTQjGT9A7aGEou5RFnXW0nB/0fu991UMutB2Bnxe7agZkFl0Y0eDT3MaukF8O4
FyATur2wNQOzV0CKpNQd4+lEFgysBtMY8n9pYebzg7EQGj1kyxKFSUngMsNaMXXahF/ikJ/fZi6R
qdGREprpTOTQ+tmqBQ6or2jt0WmVB7TRAS7/V5tmzRyHEoxu2OYY9Nr2rkmlt6W+lv+vfBdr5in8
oZzCb0yIqguoKLoHdLCiB7ZypK2ZqwjDVFf0ABNxcHbNOyF4lwfO7Y2avu2vX2ZK++hOIRww+/ZD
J6tM95H9+0aw8agD6TzzsrUzNN0xglfVPYxJat+2ufxiMfH8H6PzVKJttQzMBUf6D2pd0x7dWOA8
lRjVNGY0m9y54sGaUgmAKM4UUnjb9rAuKbR8Kn4ubXYqTN8vB3VK1ev4Y6rmW4mZidu7t2Zhdiha
I5ezkXGMPUMsTDRph1jsdrdNLJ+7n4uYfsJVLTJrhwDYNovwXeEiR+N9Ycb7LpX/6K39aWb6GVdm
PLcbCpGxjL0FfwkUZm66oqYsLfudnxZmbwJk/pXpcj/BdGyZljhIL/lf+qF8nKqcwhbC3Cl4J5Be
D94Xv5Iq68BeVUORv/+yq7X1vdFDkwRKu0wyBjYzKFI/3f5Iy7foysTsYWjEaMiNlsVBJ/8cN6PH
sFjwprB6d8N/QNLk8Vlu47dD1zwWjKZuBbFZcbOL+3v1E2beo9F0QWTyCb/eGTY43sww7KJ8mhjG
w/D97fVO3+qXi/zT1rzKNooa2EsmxvaBFr0VpfxBtKS9P+TvfGAht00tnv8rU7PXY8hy5EZiPl7O
bMI4+V0g3bdNLCfMVzZmjiKTir6OS5bDOGViizvGsg61bjc24ysH2GrWdFFXDqQ8cxtR2Eb6WGHP
b0+AUaDCDFYOw9oHmnmNxOvzQB7ZtcBlJKKGdR/ib5hk4ruozZ5Xtm/6ubdOw8x3jDUQHdVgOdID
sgUbJoomyfsf2lz+sP0Nba7FWsrVB5v5kl4IPb0XWF7YhbuYl7KaFEWgodJeFQDb6TlVXvLw8+11
Tnf41jKnC3jtRriyYsxoCMoszICV6Gwon5Pg1eygz05LzudqH2o6d7cszryKa4QqdABYVPTjsIVw
/25qPKfhSTn1h3U/uVxwUHVJVJA3l7S54v2YS1UrTPbS9rm1e7v8oL+FqfmAKObegpuYmQlKmr9h
eDEPuzI8+54tRHpU4zA81ZD+l0pya7Zmn1HshkFKW+N7zzL/t+7Zes9y+ab/3NHZF0wTaC2zkoXl
6X7iVquUwL59Kpfzyqu9m/l9q8hVJVAwEYXP0yEhruKQIDQzFYh+62stHksN5UTVQkSRB/XfF2Hs
06bImY0DQ79pdtq+OrihbdowW++gUfjTgqYG7EO0pktvzpbYCW0fWDKwI8hZ9zClxXbrCF+ZjaSs
Ejf2Whq5/B78tDdPkUytHqPS/y59ed2A+R6lrsJ0lpP0K2uz7Rw4+lkzpXzQeiJHLb2ENBEUR4Cg
yFYOTFwiDLA3dyvHZvkj/rOn85QpUsTQTSarf1K2XXzEr5Y4e/CaUugHuc6Z1DcfkfA4NgYxnyWv
rWnxIboyM3v1oDbVdb0O/xxvsfTMMsdiyrIKXtSad+pCq5CbVpocpvoVOkLmdNCT6uA5WXl61uzM
/GOo9G4QwuC4r5WvhvUkT61H+TFN3tw+FEuf6Xo5M9coSUKTKNZkpj6U06T4xMWzKke89JVMJlHh
O5E1A7HGf7sPTw8qoZo6wUBK4yM8+l8lBzVve+K6tiM73a6FWwu7pyPqalJelmRmQmYXzIJas7IU
MAGp+C2FgiDRYWjz4WnyU+f2Bi64+39Zmi7dVYigjnBxAy+dcGoqw1EHU0pXYlVVWbKhyAjHISpn
UaKZPuKVDUGFW8HtKDEH4mXE+2leehGEjwaw2phZUJhTEqj9ayYFw3HfwXhVo5kd5i9iBd+/nden
XJWd+ENkPTP26W8jvTpFTQDwW9vGcunklSNAX6jDKY4uGZzCmgxzB7OmkSOgLTeRR8cWmnh+v5PU
6MFXX93K2ORR7pSqzsyzkzb9KWzRo2B0liHhEYGGqhSDbVeNsG9V4kUw3V3udm/Imx/1Xql2Powg
eiN/FBJmt7JmPBQaPVStYeLcbJkETCRUzGrkoDIZBvYQJP3eL+BHDFVftOOsZoY22UlVrNljLz/l
cNA3iui4KuwwshHAbhf5R0sfH8SUeUkIvc4CuzfGYnl2z0q3c2EYMLv7uFfeIaPnuAMA/UTcW8rL
YH61tOFBTdM72U0+KdTJIMd5Awc+03BMbhK29zK8iFZzdkemTsP0o9pB5jVVAnxeyY2XQq+Za+5F
QKnBDHWwKYiUxPvUZ3dUMPiwQYspg9+JdBBg6veTL2adODBcUKAtYNCHJdLyGmYDxknXa0ygXq7s
JBPvshrehKa/1GH9VnTrHaMNexQBv6S1u1UM7ZLVoZMqqVNLDLD1E48IQkoSc62JB65bTHdwgezQ
WdmIkvRFLitbruGzzaGWhiHhAhz/EMaSrTc1IxIMJWvjJ5SFP2noUUlBsXMpyFfdoRXTp9z07sas
P9aptwMa7Ohjcw9/yt7LtQsg9F0dimc4zpHiKJ1SEw+GMB7TgTjS1Wyrf0HrM3VfmyFDwwfVMD+5
V/ycKRgEQIyzPvruRrCOKROaAkR3odiSU0OAJXnRC2HI16xlVkuRXhm+eYH0W5fupZ7htzNlYFhu
ansSIYoQZY11xmjaz83EUwzZP0xZPZMhY3OWUr+G1yF8juHITETrEA/CJcxiexTczyE8x2g3Mh0a
jK/wV130ttn7era15B45NGmHYBMkK9YlJY/zaxSXlb9y74sv2S5DhIEf2ZWY2rlLW6HR+DNvLReJ
QacwQjjLPQb9MRHe1Y91yJDfU2GexYc4Z4DoTaSiQwEFhWi62+6jF/GrkBKEUuxUCo8mvBThUUCQ
oIyekRwblOc0RWKO8e4adk/G8/tzJp0G+dibb1vtMZ2IUC46VMZiARPZRPnwDlLhoH+BFrtPtj5c
MPVXD9aymE4Ak7nVoWQrxbew9jLuDwN2sIGHMoB1qc3NbfGdXWfv0viUxQ2jcDrs0lZrmzgcIXwP
uSZzli7Untom/cAUQDRCb/CxzvYFY/rZV838BNNbCx9dDWdHtlGhUwz6ey1xJ8bjTZV+SMvHASFO
JpoFh3JXEn1QJ26HXat8chk91cgoFRkAMGIUvvrRZ+pOgRw2ze6tkfEk+F2eyu7ihseu+pwVEyML
s3CVu4Vh18nQ3g58lRtPtcIr94z2a5+qGEH3bdd/9t/rzQdaBkLQOnl0GNRLWjEW4k3zoffugyj7
EIrtGfNgDLFQXk1zr5ubxnCEFHZv43NjnUY5gOftSenPaB0wAf/SM6zcl8gHMLGJlsvEzFlKT43/
qKuP5fgm6hlfszV/J7Fs6Ok0Bi5TBxZBq3psrIukb9X61NWw/ZXbcDiIyiWT3g6Fd1ShQxuZBEWf
LfaTXVYetPYhSNBO4KIZD7gviA1gZdrcft6mOHuWj1KYBuppiLqki/osDg+sIhnKSDCZkS2+Bdau
YiBOMt+PY3SXeSlarc1FRaDtttHvuM4bVo1ZMzoaGYhuoRjfF8jlhM2ToEE9/2poT0Lw1dT+cmMu
qLwSCS2lAIYC2lxTLZNh1PlSm6xKx0Kx+MbxTj81T71TMnW3naTUmXJMt2vN3MWt/WlvvkjPF4R2
lAApd0l4SGRtp3aojiXbQnjVvfagDhCQy/Xa1i7kwterNGaRESOrajGkyEVOHeS/kWYQaD+sF+O/
F7V++YxXK5zHRn08JqGlmWCt7f6c3E/dcdjDDvoxlXemXe2NA2xUmxjssOyI78K7chvYa13sheDp
XwuexZ51VhsIhohw+YTyNime2lhc2dMFC/p1eDYL1UuvyPOkIK+SVOQUNWIA97hyIZbi2WsTszC9
sUwPDmaek5a+bote06vnSE59p754R+Op3wkn4ttn8/622e9F3dkH1BUFaTwdYSFVVmdmfaWQdGSR
KOA/ePejeRRHpzwy2b2Hm/19CVvlq/W2Qv5mA+cAallb/O729k9YSpX5CSbWDVGS9e9l+KvYt1KT
ri0bmlWav6nt0e6KOwtaGx9B0A3hxW6E3hjph+f1YZqlMsu/TM+Ob9LWDTyOmG738KhDF38wkdIF
Wi8c4p2JwCVP08qHXjxKIKMpxKkqEf/sKPne4Fldb9G3QLzOi6q/YFN4vr2ji0fpysTsm0ZDIWSu
Z5KwwG+lCFAqVka4Q6TIySlXrVyN5T28sjarhilB6XelQX4JZesWht2vybbe+PfQh20Cu7srVlq2
y8flyt7svWpFrxd9uk7/AZtCfEuNajxDKW0XR9MZhK0ZoCa4WS0gLXhzusH6NKxkSZb+/XW5Oqck
zRLoFU9gYqjZZcgmb5iMgLNto8Py9k5+1A7KNrOjffpWaXf+JV/Z6MWDc2V+5uU0uKQYxxL4qmJ+
LpDO2Six9/72yVmoFeiKqXMqyeQtY47YamFl1305EPbEunCJ94+1FDyDX18tgq8Zml28To/VodEw
ND6ERwZkoUw8RVs4hezumJ4gjfqg369t4NJjReBuSBqy42Cd9FmSPegAZxQTo8m37DWXcTXAnQ7o
p6M4tfWe8s/SXQSIBrqTY/US79B24wO/FCvlhKWlU/SE4R4guKkos9sp9VEQwtkMwCu589DYKsgO
SDluf8ilqv9UBvzHyuxWhjCsuiiUkZ0czRMMoXZzgNbULu/iu25PTCnbgyO+UdI1Z750SoHQE18p
ss6U7Cz4MOS660zdRfT1bbWL8nsILnbfH5OcNwwZEjSM7WZlsQsX04DJA28qK4z/zosnrh94KP4B
AlSI5pU+O6VWeWzG+Jy4zJj66guFCUaZhRWzC0uF2Ew0dZUKlGHOR3MFwQgVoyIoQMrFEYWPYR6t
XPklX/cvE9NPuHI5slepFkzdUw/TPbCpzcE8Msd+Lw07upiEUgHZ4edVTze5kllQ8C+zs4vSyn7i
FXDnY1aCbfSAKLcD7xdZ7qYst+nTeqS8tpezVxGpGDPJkbDbR13XIHgtPmiThNjKpZBX1jW7eklr
ommYfV8XipbZrqEl3OzLT97WQh5pv5bkTP/crW2c3cFcokvkq5iTYUAzlHtRHi7iJNekQG2f1bvb
q1vwK4ZMYQfiTNI5az7DEruCqiUTcNT0ILlWJGj/W0i/CyX/67ahxTRKlpm/UCyNjqI2e4mkpNEs
MaHZFlqfNetRQG8F5oVDqSXwSeeb0Xw2TekcxtY2IDce4+Fw+wcsxDcEqzgYQzMZ2Znf96AqGrMS
A3NfoxlUlOFftSEjrJMNWxPpyf1/Z2x2MkNLEsMSGjtY7Z/bQD6QSO99BX6RflzxnUt34HpZs9MZ
+N7YKkZr7Xvta8OTW8RraJ2l839tYX4g05bhiFK19oIDMtYZHWOnHKYpxMgWVr3y4lcyFV3RwI0o
5i9jpJKfiXDA+AcBwkWje6vW4gYKwdA317zk0rLIYSSD04iOozJ7cxrkBDIvC36M3/+d8P7uaNXS
V7o2Nv2YK5dcpmZdaMhH05lFBhlOo7ZYOXFLETX5LAIgugWlhTU/3/D0lrE3Hbkf6L1pUHx4nAgF
yk16Wk/iF18ZxcBliCbpl2LMImo17+K+kZGBg39mB/UdcRF1rjfRATFT5YReTPKUQAPwRzMthmLo
KsmnZf06E+fpuZnJVp8e+vfSXt1BD3kY9v1uyjPXz+Oi27q2NrvJFLHUKlKo8M2R9cAU939Uk4D8
laTWUH6F8fdljVxMmwXw1ML5M1yC6A8aYAYppKHjhOkZ/eLv87BsQkSF98pQnAYRNUyI4dMk2qVF
8icn8trWzHFIVhroWRxRyJoGZUiVuw34AJvKHV5k1zwwmbDymi1+LU2TCGJVXdO175fk6p5BIibn
QkPbF5gMygcbACQUlGT9qJymOfS1mGdawfyt1qmC6KaJs6Lv++9rHaJ5BzFaKfCmXVqIAwUdsQi0
kwsEMOArKqyPt5+VNXuzOyeiEDLI4ML3rgVP71OHyqqamg9lgRLWu05bY/RYyn2Mq/WZs3qrleWK
qNWsDxa5bnuBkx3to6PynB8Nx99bW/NZ2hKb76wtHHzIEN4F9vNaPLTkOnWFrERFKYOa8yys9GXV
H02BNVuIG2dQxxZdugIsXDw21zZmlzwSpFGD4P8HyQbQqtPfnvNPSTbYVa4hiY6kGfNDqpZDXgYl
mJI/wVsspTnXxqbtvboR9OBozQUAZuIQCYzYpFWqXHIXAqk0ujMN/4F5zm3mqysjVtLiUVXRTdcN
ala/pHQmjbDBTTk6bQEfhPuKphKIFio98D5tGQDZDJSZpy6/R/Fj1Q+sWZ+9t1Ij6rGS1QJeezLb
PyvKbpq0ibQNHWNcEPpBOmQfuQHI2F3xQksRPM/TP0ufRbq9JOUJbdGJbYe+o/Aotg+x0kLWd5jE
JW97hOWje2Vs9n0NVwjNKq24HkRnP/hh6JQxQd0eEC+yV6wtoC2nl/efpc0uY2L6VVLBB40exr0Q
G3uvs+gxvxNNGuWudPFghNSQDjPzlxXDS9HateHZDaUjnIOsZE/FliFEeSteJoIRNCUyqne/ASud
vtEvnv1qobOwunFFU/Bb7P19amzX/stExhSiHzQknbB9ur3CtUMze0p62fLNIMYgA0tjOtoDvI+I
am/lFtE6qVi5ntN3urW82UMyIPqjohqHNXibEZ47dVK7K0Xtvzydc/icqBeumiWsqtqVx0ms0/bt
qH9f2dIWVj2UDdaerJWFzSeMqkoKtEbFYGDkW1HJkcEJEdh6vf2xpOlW3di/OWTO6+SiDqaH8cfg
MX1hg0qkCwYFTrJyYzr+yTTW7sCUkdwyOvMrMXC2pLb4aH/PzIBxOE1UEL8R3a+cf2vagKtnY5Cs
MBhEFvj95W/P7cM0bWwhE7yT9+XJ3605zaXa47VrsWauxR8sN7EELCq8GbaoMynIFRcp76J1tJU3
6day8+YsO41z+2MuvpA/r7o1cy2FK4ZN1bKtpaDVtmY2SHqMj4UHQioJj+zDRZO9fWfmh9t211y3
NfMxkevCPjg9kcNBPSXyJQVbrZ+nlC2rLrKzFqyqyz5UVak7kieq86EyS5eZmJ8W6ulIPQh0fGyp
qj4FnfIuK2NHSo2vQdBcaqMb6WGhnq1Ld/KQvWuU+jXTY7SmtOSeKspFrfxnAYkuKWh3aa4953m8
y1XpMNblzm9cXvcs/kDivW/q/OLm6CF5/WNgSU7XmkhipMEmUmQntcJzoCR3edntw8FU0ZdEqzY1
3nko0RUdwBQrTT/f3vPluOCfLZiPuE2kcomfd1yhNtoNETra3jayvk5CuQ0EYF5/vG1vOju/Xtmf
9mZFBkt2BcOom4mIEWhCfO9ld4P8xUIo/rad/+Es/TQ0ffur+9pXWep3IwHPNGaLOEO8jw4M2dY7
WF1poqtr8MbFcgPcV38fpnk5j+p13aYxK8v+H2vXtdy2rkW/iDMEO19JSpTkbseJkxdOygnYe//6
u6CcRDTEIzjJncmbZ7IFYDfustace6j21oC3ZbQWo9+Bs2SQvsrWJ1CJRCTdgHDMSVPBza6fGGhj
QAPD+AnhNxQCRbLjcmDW89BhFry/m3fA043cYl94JRiGBV5iNbAAddBGgwLf5/zgeRNh3TeUYTx5
b4P7DYn0lEVIIXNjc/kpVxOBkyA+ZGa0wd4toFS3KrpbGUgW+4phccf5fa1uL4taf0RDlxXLkFE4
0rmkAznGOJnjhGgJ5jrAFGQbwFiPO/MZ5LEYM3rLvs5qYFmI5DIP2WxVqiQ9AovxXo2eo+R7ouWg
isxBbocJyAS0keAtBPi5DgrmDBQwIK39cPnYq0/JWhUyRnps1P5e20oQ1XaaWzMcfv6QNQAOsTey
pHmXhZxlCBhqtvF5p+jQT7S0OIOUcwUfWxqoYJPWfJ+B6YtUotz/7BycCO4cWWvOmVKBHdbuyk1F
QTzaqx/IIEg7zlzmUYqFFqgGmCuLX5lsdWWSKBggfKVgNDP9OzkcLSeytU+jaTxiuzp2FCCt/8nt
nYRyiqkhiSMxkSo/7XytwuwTxvwuSzjXfe5cnCImxSgD1h8iQICtHOgO4ytefmXCZSbvCNYswt+u
o78WyG9KRnHWZlOOi5xga6DN22R+uWmuA6c8gJvXvXy8FfUzgWEPu8YyAjA6uNOFMyBUZhPcPuCx
dns1An3My2UJK9oHxSYoJWLICSw6XPZiN2PXkqYE76E8vQNLx8EO2scsKwXucO2dXsnhVKEb1KgJ
Eshh0zZ67yYbYGLrLjKNHZidWU0v/n1QLUzUL8/G3V6JrV0jNnJwA26GzbgH19HVdKcfrKthR/aX
r3HFvJaieHwdM2908AFDFOBNPhagYpHl8R85zA/m3L0b+uld14t6fv9xpZhHUTC5iY0V9rTLZEHW
aD71uNJmg5YwSIWBBUJuwX0HngS3RK/dFJjzuq6cBHIpdqfpNI5yCLTG7gM17es5YHPTGE++fJnn
y9fHhzsJ4pSyL2xzGCcIqj2QqeLhgv1wjwGfNzzceQLCyeIUMzC0btQxQujHASqjQFVODtKmAcny
0+Rl3hvmzlZtGutFP5+N08qu1LF2MOBwA3b72NTUkNz3u+Gewcu1NUwBY3bj4fKNsv/zVQL7+pAq
VwFuNKwBEfCz+/E+2uVIKscDAyoTzbeJHo7vxplhLpsd6s3/WlzjBvu3WpxAGVUuMmdmqOpBy5QR
DCfWTTmCxlU0bnb2qc5dGxea415rx8o4Hmf0xv2P4zA9xGrB38piarOw5royRmT+OA9D9snQn9VU
LGACkfpq2lWTd1kf1nUQzG+WbskGBupeCwtBVKvMMThvlHkfygqon4RbrOz+z1XuJII7jwGWkkCO
QNjG5kjQcEg21n76pjnKttgOgbimyX7yJXmcN5xoPCVwwD9UvDRvwBvoms+dR8GRhdIK9hdKQXD+
D20/HZHzh5g4jiS5aMojNvPP+FJhoXrYidRjXdtPojiPWAxAVVZ7PNiUNHs11HdUHt5FxNxd1guR
GM4Z2sUUG32BR5MxfztlAH4usBwz1n97c5wPbLsozxV2c78fmS+rOpb5eFXPelXJcaQqvgHerwdK
w83lS/uPQPzzcQyZKw/MNeh50AyC6bL1acU1QeruhdsBfXvsJAKLV9w9F52K835qlZvGTHGBKZCl
JUeavdgD1fXk/cABG335SksEqe9l5TBkzmkYg1SaCkvhkvbRzh5SehNa94KrFJ2L8xppYFp1xtJR
3ekRHEM3oHvWolTaw4QZ9NJNQekrCI4COzb4mQvSTLEmN1CRwf2Zbkx3th8g3Wj+VhbnMxR9JjSv
cUCGJ/h7IUX0XpzPkLN0lkkKHRnbwcmi6zEFN3IismXRi3EuIzLKJCQBDlTnnZeiCNBagnRQO2tX
sTCM/MTSdAwiYPr6tQkrUtL0Zd1h5UoZbwaVbPQg/dpoBCt0BPRP8z+JaT2ZlvG5LaNnLAY/BTlo
PUsgeqq5emvG1V1bx3eVOXh2lm3QTvgckGwfhCBwHBSMNYDXKMQyGZnTd2ncfAf6yT6I1b1W5n6d
xZ8jqriT2r7UtQp2zeCfaSCRW0+zl4DnLQafD1Xbfd+rAl983nvFsQlhexmoVumYknl97CbrYivO
559O8oiR8BnE94wFgM1fUED/+Uj1403sW7bARa8960m4xbvNqiLSnJMR32vmY6c9UtGewqrRLQVw
jzqhFkBHCwL+T0ZHAICC0WRMCgPo4vVNqgC6zEKLwEHHoEyPU/pU6NiloxpB3ViuewcfvVcalUYn
xOarI42RB7SIl8u+jVk2n6CgZm+jyKkQ9qKvf0Rij02vhXrpg3AMo2wftSz4nkgd1jXp4x9Iwto/
xo9sHTMKnKPOtbDLgnkq/bCzrjHEyNYcsZxJ0QeQVRFi2vpDyqqtoVCBaT++pEraJGlbEwuR4JA6
fmUHe2Ca7eebYWeLTIL98rM7PMniq6qDNmdDMUIWqyJUMgyBffJ23uQZKCl41BPlXauxHfA5P0/H
dyKtRIsSiQVazR8qkBZVPmgIEXYxEa26ox8eTMm//HqrX6RLkVxsj83SnCQLh8zAFztIzphl26B4
3yhXVvQpBb1yjWm9MHNz5UUIGCF6Tf7LoCJRa1EdwhnfyI9P7/n2R83kr++WC/ZamLQdetjMwQWo
euI12bDj4jVFBYxjlfOS/nA2WFVjlVYV3o85nRygVuNm3s7e/I4BVrSOoT3Oruy1pivtZcG23apD
XSgSF/h7e5aqikJ0TL9E0bUhhKxn4fzS2bhwX09EytIWmspy6v7bTLYlqifmti938ZYio9+xnrYS
edJe9JJrmcZSY7kcgGY0j8tjpiEdlOGjpX/vuu1lq1irYCxFcC6chHJsBSzHZp2xxu93qo9Ztd3v
jxyxoAu0TvRWUXKV+XqoUbZBkaZgZFeU6CqxtZcedPaq0l3FvbWPqDq+TKlqOq01oJ3TJ45KMlAF
ahFW3MsHFZs9ZLSvAcWzrwlQC4xGMDq4etNY7UEo09nOJqfA6mxZERl6RoN+q+pXKkC8dEGKKhLB
KWqWS0CnsXED1O68PgBqQIQ+ruA51/3q4iCctqJrPKZ9fQz/WOE3tqo375R9uwmNLUOMDFzRBti6
7S8kckoKP0MkrO7/iFPtN/lTupcce8ssP9Kx+gXyWFduYfki61i1/IVgTnVLEs0g/4Tgpk0dbdad
kP5z2TgEEvjyHpL8sW8tSOgAZFc3t8NgOJclnM+JH5PRX4rHV/aMvs0GKcZ7hbX5ABIbLyoLd05S
twqag2qY3qjruyg3N/gleztPDsQOE6dUbNcgJirvQfBO8ItWc4HTtfIFwF5Sar3P8VXAhnfAdqtt
UAiEBlXzVn+TBq062IVALq2aZ1DhxjKuoAXqSAs8FWPEnkbg9v1O77/85enYky/KgYNkNqBIZ0qD
2PiruN9uVPetmc5asZMsjse5FqCdYuEsgt2XhnrArvAuqYONkcsHVZlv+toGgHHrSBKInDESotjR
RnBi5lfO4tdCPud3qGVGcaHjPVnR3/icv8xb4pn9beZP9y0WwXPlTnYwDCn4ulzPeBZyOU9k5MOs
jSPO/bMWxfLXP+8SLa+Yc0GkVoOpVCAKiblLs8/y7A/jtm/+wbKoE6nWXzpZlfM8E5UrZUyhsawG
+68S/Uiw4OhYh0jk6gSx4/glv9BaOVHDtI6gtWXxLrQeY+w/ADtLoCgs/z1XlNN3MWeHemVIjaXh
FlmlfN6PV8lwaPAJUGM/JnXTQRAP/0NBTvI4U4wpsaypxOfUqRs13RVv+sBZv7+TKN4GpQmjEz2L
itOnjkYejVLPBACU4AbXXedJDGdqHQjvszjDiQZ32ABYycXmCIN7lPzhW+J1u0Y02CQ6F2djtR30
tQoIW18Jbmn18qZmjehQnHGNY22HJuqwUPY/a4euK8biO5tTDB3rbAbF1iMk/m4tTyiL0wwzMDV5
jI+nY7J+9LLf2BJlz39mYItzcepRTEqR9zoMLN7r2zrejrsiBpE86CcZ/UkC/va9ts22lpwIKY/X
P34XsjlNmVVVUqgGTWHGXR3GnaT9a9wlYASFxs2e6NJROaVJMKodmgO7VgtYdtWL3YrqIyIJnA9u
lXrQ+gYSIgrUPuNqMoSb4quJyenOeK9rmGObjPSoh2Qb524IVIXOH69Gp3ezacsqFQyPg9a+cJNg
1egWorkqnmKppZ5Oxxpl4Dc1CFAS37YxfSP5EkVlstt1psB7CbTzOB+7iDGF1rYTECBRDba+xPEH
BQSRpIkdxt5+2U2uOq3F2djZF4JAyK0FYYGXCyWgNcw9Imjla2Uiii+iO+TcyEw6RQo7HIgVtTQb
EwF0M2ie5vUbIDVU6CaKahEib8JvY5HINKY5gsgfVZ6fje23dC5FFs2D3kRymgBD8+i5AChAndxj
jeDRVbbp5g2NYIG98aBGRhoNSRVCI5E97+UUDA6pJOrVrzUkyEIzOK+RS6rVDDqOpNXhw6ga13PZ
bDt58sJ48AD76I9AvwtbBCIQmQq0cv07diGccygyQDh/eGf2dv3xOxb0Pxv2HQvL+/Edi6FP8Xes
SGv4sWu1KBQaMa35Ee9OMegPxyEWV6xzjqXp8kJNWYryf0q6ThfKMxS2SV1YPXOfVa1fZWPqB018
Uyf03V+5E37U2sbnqk4tKOacNG6n7IcAjit6uSxkva6CuQ4sCxo2ut3cvWX4PlX6UPnlTNhQWPil
w55/nHpvGQr7D604SWTp+sJN2jG27+0MzZVTI4fV/4OrVDgksx7oTqI4jzxaVFYwV4XDIbilN1r7
NQRUY5E+RpFol1QkinPKU1tVrUzVH7qOauo35SA5v6yMIbG/sVrEfMd5RnI6I5foqZMy2FSGNmbF
bRQfuvweYccFpKxtpx6Ne0E0XXeXJ3FcrtfPejGGFq401rDMFXwo2j9S+5MALqFTrJAUYQQBeaNs
Wor9fvVhkh8vq/36pVkKAxJQNZUHd6R9WHeBjksDp922o3twRowKAOxStL2mD6QevMvy1m/tlzwe
3LGOi6xMe/ZIEmxZ7zckqAQP8x92dZLBWTJm2We5LCDjZFd/NZUA+Kuf92dyNpxmUqDPAWSdenhM
1nyT+6IJCNHVcTYcpgM1hhHuop8/2N1zXQhUQXhv7Acs/BFIWZW6YrpwOstb+5Gis3C2Otedbg2Y
J/DNEJ9DGmDhiCgJXc92Ty/D2ScARIFNPCNq0AR18RGQEveK/U0Kwu1ljf6PwHESxNkpabIIjLa4
NsYGWR0KjM/N4TtWeLOO43MlebosUWCzPOpCZ6mDAuaO0idowPcT9sSayAFdfY9JTjccR+eyONFF
cmlTN0t5IxNmTmXskPipq58TmjmUlgJBIgXk4RbkLjFS8IZiTspG8bYI9rYp3cyD7sSzcgWQOgMf
mrXl5QQ8r1a+m3SQS10+66peYs8DpICAhEIz67UJTEqoB/iKxxgfCAGL8RaMvgIJ7LbOotRCAnvc
hZGNeomn0yABEzuuVX/siuc0vlHzl678KBWfE6BWXz7S+jTMQiL/flk7DtOM8Ykf7c1iAoOu7GKX
BZDWwAIg8oYF5ajbv6WuuZoNnITzX9gReD6rcdJKX7IIQPV1dygSN878eLzBSJHoqMyzX7hcjfP8
gRQakxUecw/Wg/+dKep1ZV2cTHn9kF2mp6DVO17r67rSn+b0C1mc6+9ABtOkyb/nynaNO+6Akv7n
Y/1kIYuLAsXUT2FpQEFbdBMwfswKE8CyzTxUrrzUr4SPxi7q0qNxscAY7DTTM1wkCzsQ2PntDlVp
jGtt4w3dYjT0skGs2zjgfwBljckmfmixVQhYN1RcZmVQQNZUqiPJ5fNlGas+UzvJ4IKPYYRjEKdQ
+3aON3L5WcVkBIKEQzAR9weSdOCnATPMwqAfp/JyaadNnZlI4KLnKizc0QT2oOGmwA27LGi9HLGQ
xCl8MvRUlVWLxbl2b7ZPMUaIxscejbWo2gMLSjS4wN79TC8W8jilr6J6pD3FyUbjfY1ZYPteSUSQ
qiIZnLLrGT6XDctATtVUTmxQZ6oA0hR+EVzdql9aHIVT8Viag6hKjio+bKKr6mi/LEsUT3qtat5C
FKd51JraXjGgeWEHtosIkBOlupmgep36JxMVC0lcrKyCIJ3MEHc3Wp/BejGln7Xmw19eHBcttUoN
OrXHxS3LbW8bqhKpAhcmJTmagenGItUIaL9GArj9t5yKqCkFUvhKUFBFJJhtHGg291p4yPWXeni4
fGnKan54ehi+ApSZVEbNhBmq1d+k+sgmC/ygb9107L0KrAR9Fu1nYvtZpR/KDuRakXQAIsG+TKSr
nLZXg6pt1aK/UpPZsQLMeamD20XddVMojlzkG1NKvZSWbkFtT+ptJwsNUWlXYDF8aUlvlKLD5uWP
pOVn1+ZtveXVeLC4Ls7PgIVlHNUOD9/VtxX4aUTvsW6RWINm6NeGwkM6qt2Ylm0OP5aZFhhwwPj1
uYxealHIWT/GLzFH7ohFYpmC8dRuiwA3VqROPT93og+d1VQOWem/5zgmRAsB9kAsaa5tZOcy1k/V
T5qGFcboYxJfA/FJEGzWzeQki4s1ISi37KaFCpMsv2369EWP1Pd5rQgWM1aT8cWRuKeXxjgoaIc7
K8BdhK04J8ru0+Fbb2GUkr4PLcudzO1l6yQimVzIGSPg1M0Deyf0PpGFu+1e+4eRBlYe2I/c2lF2
rUs2tZs+i5pO6ypi2UCfBf6yzoMf2lYk9zLY1MEL1G6T5kWlohHcdV0/SeD8dRprBUitkTx2OsDN
8iNO99h/pqJGwrounuRwztosVavvCWw2CisnaaPNBIRuqvtyWnlZI+haCA7Ff5aa0kQKIBuikhAC
JsL4MMnwkKFr96K9uHNeCTYrpv86Fo8DnpiRNRKFfX5ijWfaGK5+ZYO/JnGqZ7a3MGwtJ74yQBX0
gj2lD9SbbO+ydoqOytkd0G7USgEMut/W4DtT7pOq8oPy45iJUKUFqmhxlleTFOjjTBV180aViKMO
neAo6y7kdJfsFyzcVWtZ2CavIcFGlcCW4RPrDLRC3y9f2Hr1B0smlqkDpFE9/n0hJqelLNcEgarL
xtzr6hlCzMkv7OAFpMPvQVD2OR/oOyNLb1WtA/CeBSobo1RtTMCJEJVWL3XxW7gjg8stUQKbKSrN
PEsNDlKQCoa+VnMLAyi7qg6QXYPX0JGafVpPcMxBM4deadjxtpErgJeU5m6Iyc40QaQWKal7+ZpX
9XIhltPLgIZxFlOILawrc+692OydEF87cSeICKuC4BxlUAzAFHlCV6Wzs1QeEeT6TNnUxveSUteQ
PqWtaMRsVT1BNAD4FV22Qcj4Wj0rW52Ssg0Bv6HakROm+fu5Ip1nayKSyfUT/RLEb35MRScrA7h4
/AK0cXrzUBr5oYxB2TyW+8uPtG4LtoHdKwBiMErL12fqW9p21pxUx2wdXB+hG2+zm/GRNdGG0Jm+
iEDT1hQerJmmDd4NVZOPHd+F8WlqnmSqBIXXMMdQmplbTI+CM60loksRXEQL69SYJlbA+v1RpTWV
WIriVCKdhngCxwU+5UM/ySh64iEgEF8uH0gghEdhkbvaju0SQlpQvvXtbhrxHd+KoHnW3MTiKLwZ
9Z2sh1ECKeCccaMm2sj1t0hW74Iyd6TmuZhFRZ21hGApkHMQ6pz9m3jMWe4n+eCGQBzN1RuzTJyk
E1WqRZfIRS8C3Jw2YYXqkXwL08c+ab3mjz6BlkfivHladWVUsgYjPzQgBmE5Bx9E4rGUxVlu3KgN
1WK8l3zIgJXj5uWOzas13tD56iFwaiwQMyiAXNpdVkem03yRRwOMumJr4NJSeRSz0ZSGFjzX0Pnh
pemfg3AXhnda9kEeyg2A/R2tFQHOrPuMk0TmLxc+o5v7dMw6VjAD4QNYCnOQbF4+02ppeHkopqwL
EU1GTUoliPj5cvTw5nLtun86HYfzTxLpRy20jx/KgV8d5h1W2Rn6BTAqDyj1C07GzOjSc3EuKpOl
OKpSSGOtVWXD9s4SV31g7OMUMI4CaWvTQot75EOXORJTqmRIs4r3I2CqAixk2u2TSu6IXIBAajsk
xLXp02WxawFzKZXd+OL1lEoB722C19OH9qlUqtzp9QmbBKDli2xBuiFSFZvzW0mA5VnCugg/e66s
sv+2yuBqeF4ejPNamJ4xaF7hOsct2XYAzNn0OyzwNF6z/xdJSrgM/R+O5Zd68jiqNunVPqLH87Hd
BPnThMFpEAwxzdE3mLEcN2B0E49cKQJN5eFU56if6yKDR8uy8KVVq5upSyOHhNWXoQDQnh3IDihe
b9Viei4o0PjNzu9i1RuK7pDXsdvO5V63+pcyzT9GlvYEeun9rAb3UoIjgGjvssoJn4ZzSnNkKUVc
4pp6gHQ3xscGw0fq7bCdN03zkfE6iJY3BF6Qx161tXoIlAlKLsm3jRy6DRVhH6/HyNPLc45Jr6uu
wmgJPtGnDLTBgDkPv5SmqJ26HvdPUjiHNNdmkho6pKioRuGba8iudfK+NPB5EAn2UC8fCEvbr/0C
kcekiQeYT5pObl+81/TruBWVAFa7LCcjRU77Wkpdab0WJJDCZlrBkZxsAq93UkxHMh9rC+mWRKfi
HBCo6wqpnyAvLl/m4AV7kXqtOQL1Xo3ywEqV0Vhk+F3coRpFAqBBDW1jh4psL/+KHvS0sQMAYgee
3zpwBLavBfsEeyii1ZrVXFTD5zkoRYBiwH9pTTN2VccIn3QG/SB3uzAu3SY/VEisKjsCCoZoMGzd
p58E8mFrnhVjbudjhS/w5z09HEMyceOr6QqE8pfvdvX9FsK4q5Ukfe6BCAF8owj79eY2yJ6VjPzB
5zdIU35e4VmUwrcqaVhtGXAgmzozrnrs0s20BXM72Vw+j7LqmRayuCg1DNje6yQopHRkAC+esDuI
IZDytgfPvRIML2nQbG1s99tEu+5S/VaZkwe1tw/GrPuFjD51aG5oEG30qdplY7A1JPpPoepf0K26
BswKvoFn0ZKnQMX4KNcauSaRFPcjtS8gVXJNcMCODZZK4YaArqqMIv7QVbe3uCSmFYscRZttYIDk
EEinT9r8OSTXgPupiezFoWiOSiSKC03UiprCDGE+svQBYLFWDSTX1Els1SHdu8tvvx4GF8div2Vx
rMTQ59KIcKx+G/h5x8CggFLBRqkiyf9jlIqlZnNRqpkSuR8qSKy9xbbov0gKbxmIEXoHLmIVVAO0
5giJp+nEH1N24onBy75B5yNWDn5HLVfxdPX4pIwyWsH4kvujsPjrzXQ+YOWTXRHQYGBDLSuvrRk8
7ub31p73l1Vj9SgoO2LuChOxmMx6rRmxQkk3RSnWSDAC6dRDE7lYq2bc7lUhiFYiUcxBLZRQUvV0
nEaISsPbwh4dYJPmjSgkrnkMwFjrhokuJiiGOAMGDn3VatNYYabd2vVRcVckwPjT649KPG2ipPoK
EkBR1WLlwwaEcig3MtZ6sIdxdwhM7YyQOKl9ddgWZg0IhjDw9MLcNFK0vfxca7sWkAUqNmCkq7bM
j6Vg1z1ORjBfwJIJIAri7UQPObaQNwaQDAmgQhIv0na7XPMG0Qzfyvu9Es1lNG2npLbRprXfGJUT
oIOvmh/G3x5kBnY1ALQttHRtYAUB9+K1liRpHDdhZFFfCuudXOKzpskeBZfIn4SXwWliaQTW0CU2
9TPLTW6VTbRJsHWaOebNPOESFSfxbE/ut0K2aPbjl5/5R8EKzM1i6LgKX+UHL2FfkRqCbX1wA3Mc
nGjqDJ+oNPKzplf2dhhqwAkzTR/PHLu1NX7NO/px7qonK2hFzaLVe9BAC6cZyOXPMrh0mujQKGno
x0XwkFaI4XWSPmf2IDL9s8/V48FPkvjUzcgwAd01kDR3jtk5ZN96kuqa2/wu2BsYPPWj2uuuW1AL
GYKvi7MPViaaAC1dNcA/bIPo/LVCmf0MmAA5D/207+4nnd6Yg5U8gZMcNTjMqA2kvg3ey3kiPdPa
sDyp0z50Zt5+s730GgidhU6/k4k+TtLo9XFTuYM2YnpDaXdZn8qC8Qw+R2O/1dRARoZBWaR4PNZR
rgXTUGQyytSSjdltS7uNukDg8Y8DC7wSLoVw2p+qVZ2UaLRi3my8Zhy+moPi8SHbmgJJotNwNy9J
DZ3HhoT+kA33M1F3piKaM+OTKP7CuCQKsLHT1DVK6Jsq1hS1+9SWXrrkEdyzfmMPTwK/cW6+Niht
iY74Arwb0Nu+ViWrboa6TcsISc2AJjLWl8D37o5ucs+AIG2PimYD+Whmaa8Fci530MJSjksIDLXv
DQrXO1JPB2rpXwz6SVb245CKnPz5myGooPFjwtXrBuGRDRsjpOBRyWN/7IunXCp31PzdUS12KA3z
OtjtIIAS5GfBFTInxRzWsR9aezVSXZpTL+8LwXABS/deazmkoPKtmiD/hovj32oAQ32jt7HfTHdm
MT0kPT5tYtm3p+kA3LtdZRp3mpr5l1XkXB9fS+UeLCCFPIMmKkY/9bYzGq+MI2wAlV43SYDyCd3L
0s5G0HGVlimjR4fPfDBv8ltGoH4Y+0nJMpgyA119qb5UgA+LdkZ5TUfX3rAMX9ecIfKK3BGZ97G6
wF3xUjq/c9SNNsFuGKTLB4j0NWnT39klchLwKnjytp4xcpPfBOFGcVjir+1Qq3IEN8Ce8ew3EMsw
kb8q6lk+RAlpS2uss38HGf9qA/R42wtZ3ONmuZZ0EoaCF18Y090P8G3RTtLZFxsvi7miRbI8lR2R
4G3wsuA3bO/JLnHzHcvwwiuFYc54l+9xxVosE+Qz2LbBuDPh168RZQqUeUamSHSn7trdsA13spAq
6mxIy8J3DAGvqWkA59uyeA9a9Vo6mKCF9dW7dJ/ctl4dOZqFxhgrx+HTI3J0bE0gdcdWHpIBUfv0
DDSKl889YR6ZtIyCNAGQhLSb3OwWrXSvvyp3wc5wsFh09QbKvzOfwJ2Ze0q71Zsck52Y9gfmzfDd
3JIre2M/6xuK2Kv62Ifx0k/hP7JgjFh4Vi7OG13WzSTCXQ8uAM1mhz5q4OBBZxrA/oPXP7Sf3nDY
sxDJHZaL+XZTJrVOcNgJFpm/U73ixnjXQ3OLfY/+sSOExxMJ5DKAqgSJuKJBIFrT79jgX4UXTT8w
/c0fIi92LxvKEar0lcPhDshee2GYSW+OqkKOtyq7xS54YOWGaKd6rOIKhAQnO8xfIt98qNjRPYU4
1h2mDm8s1/5YesFNsQs3tjdWjohI6qzCzes2V3IxrIKqVliAn+shejS3807+yBaQqMsYkUUO46zc
wktjHmVxD6qq9MpY5Al6iIkXW1vgPG46WnuVjgpT/H6KPof0YNXvckUQ2I/TLhdegB/I7WtFyqQQ
khmqiOSYV+V999049N+ABbP9Cv6Wz/ohKQDrn+5sH2D7m2Gnf2yfQ0GoPyuocjdwvKHFDdjTrFXE
gOYxZPDZC+FN9Cf6WHu9p28bvwXnj3SDXtw1SqhOequ74z85EGMu6+MZYyT/KziPZlYRneMJ+tij
T1y8b/eMLaTcGE8q8MlbN9rqglBx/v0AYnsFUL6g/zFN7ayTEs66kQQ9Tf1mwILp3ACwOp5Gt4ho
6ObRcMhN+qFMpyt0ATah1n6+fGC+2GJhohzB0bTw/Qwebh45uZANTIkQmvl2H9AbjKkCHRXVa8+2
58RtVawFXZbHHNZrbcNkOco6GjGwDaYcv2wXrzzoZSWNZZH5vZRWjhr0xBuUXD+onahFdZZ642QL
SXwzJ5IxmxTLeYb105S2TlA3xjZGCvt0+UArlqtihExl/1T9vMICKHJMK6dz9qs1zihRfiy9CeGR
mfa9vj3IAv8AnspSCb4pXnsJAPOBv8EmLD0bvQj9ymEfeDa49NJd1F1hF0RgDsp5sIVANKQMGwRV
5xWWWW0ialVm5s9f1W2yKeXHzP3a7xnDTIeeeIGWuLUhLrhvn9obLMHtcj91azgJ816UbJxr6uuf
wlmm1JjBQAf8FD3sdkmrb2mlb6tKBXJVIvqmOqsLWvprYerri7boOI9yDmG1l9zK7wGq3dySHSKS
YzjVu2Q/b6otOCnfwB609sQqbhpkYODkNvnUUWnaaRzngD3xjNEV4vSyw3i4KwR8iq8Ogfs5txIs
5C3EcfG+15R+6E0p86NudPV5vK4U+6PAQlZl2GB/VACkhzIkd5lqr+VBY4U5fGqSb5IZvNA42M7Y
Vx4t7wIn8yQhsdrqC6Ki+0so+1ELR2Na2JNSAwhtNuG9+jUFsfeuAnfc18F28tphjJuxk3/SY0eU
06zZzFIyl7PRvhlMzEjmvtmSr5lRPLZtdyib+mlMSOJgYmMUWOm5T8Ub2qD4tAhIL8+KDPguGGw7
SXDUbL4pyYivgPpTPzcCMSsZkWro8DuoyWME7ixSqfbQdPI45sgNGapg7mHPkamm7Rfb6EkXDZus
GfxSHGfwpBrsTrYm9oKBH76gyWY55iZ57rYDcvySAt4yfJbuRRZx/q0I21/K5dQ1Kjs1DmYckyET
1R+jT/VV5eGM4AozvgDvzLlsHmd7cMzXYJkCMRgjyYjBXKKJleJUipI5P35zJ1dFhTUAR3mOvfZD
82DKzgzgJxl4WgT8yuNNfMhvpHfDVfKku1ib+yRHW9EiydnXK/eDuCgzNGZFU4TOI5lYcoh8oDaD
KVs0Fb36vpiHRq1F09Hu4exEo4Ra+axgDtbssVnRT/ahmQdH683kilSyaDZ/5QMO97yQx7m6VCO1
YVeQ12+BvJM5bXjbPgWTTzeJy0aYIuAomDdvyO2ZwvBRG2w6mP7RDWzp8lHbQmtEVxIz942klh27
02/p1OVOIhl3zdxudL2PH3M7t2/UcXgobXT0iskvJ/rF0pMvl5VtJb9VweAAT2yoBJyCPPy5hoyy
KUqLGRWG626nW/0LvvW2ueHI17Wbu+rgiBR87Z1tGXwYmJ5FrYIftx8Lq0uHNix8PQ4+ysDg8jJD
wkBLh7ZXS0XogWvBxkYZlKA5AeJY/rJztSxURYoL3+ifJwiVgmIruMO1EL0QwX8xdXVA9cpMgEb9
YByAEa1e4XPBHTfq8/g524o+RJU19WGtO52xgWPdg/tENqcA2zpxXqCYNDTb8j78ipvLWfo376fE
Kw4KVhhUJ9s0z+wpo2/hznxfk8ytfVF5YPVyDQQAuH9WcOKqwGldk6SOqsKn5CYwAbcQiOaE1iWA
BMi2iG2CRfF12LbN2cTAX1ugpYeZ2Tx02uz95edbC89Irn5K4Feb7QxwoJECCSVAU5TqVh8Vx44z
L073ZRgKnPtaaF4K4y4M/fMaYIUQlsr2Frzs27LRdn0tYjFeNeulHKayi2wn71l/oG4KhOZyX7f7
EpiuvdtvtMgx803shBsk6oJ84Eg7zfk1E589mJMzMPFwlnekaUZRmoQ2QGG+tIO+M+IydGhX3tek
GD9q6O1gqQFvOIf0rmzaxrFixLfRuNN7e9/J4aZWTM8O412hVU+yZO20MtxbhnQ3jzO2wEenpclu
HslOHZKrNjKuMhP0VkrVe21lumPyfYoTV8MXAMnKb2ZadE4RxretlD8Cijh3hiSEjXSY4C1kAii+
EQXfsD38j7TrWo4cV5ZfxAgS9K+ga7aVdy8MSTND7z2//ia1cVd9oN7GMRH7MBuaUREuUajKymoq
08ebF1L90Ou2xLl1cRNt139toPAtLQpnVXI1CjilKBqv9KKg09jcjXFrUo0oKpVQmGJf35QXtj2m
0kSba2QdANDMGc8CSQyI0WP9xIUq5nuTcXb9pR3yLxYYL0OMhDgw46H0mt5Cw3Knnig6iCNyqbjQ
1f5VoispD/h/pqnBxDsfFXOYB7GVpHm1KVNxW/n5U4ONSTTIn+aWYmun5E4yrWjL8xwvHDodxRgG
kvCQSPrRHmkxFWUx2hkoZcanRdc3RO7uDVHx/vM1UxFkgMsGMJRYXA7EiLTo4YWbpgjo3KAvr8yL
llzyRYH7hkkQmUHx2NfPz861YARxKxdLieta2YoO3t0EzfJae3LaG+05+T29/jdj+ra37tMze32s
DaI6Y+r0NrlbMrShLHFQrtu4tDznY2L8vkjH7y8y2CjMjwZ9ZERzoX3FY1xf3PDnZla35GwooVxM
C5TV4AEUNKytOaPzAS3WnpMPQ6JmQ6X3ykpP7YYzuAvOga6u3dxUokjSj47epGu6RdVhtm9i8bEt
89iRtNquw86utdE1k2y/DEiRtLpKx3r4zIlxE4dFR3FDiFbftZqDx2PsDuFQW2BCbSY5eew78zFA
VQTN5daFWL0Tqtp7LtQ3bSvstHSU6bBkKS0H5H+CQd1GKog+hhzTOI1tqYjDFf1abNDlg7ShQLPY
HMCN1J71xvCmUgRBLWvdIU93kbgUFEkHdEqrW4h8GUm5GxA6pANysRtDRL18LZQzNUQcMToLyd31
+ftRW47XkAEMFBEOFfEaYl8Fy1JPxgjVDk87TLYIWgBm4H5+6j3kRe/Dkgb3CnSFSWLV98lb5vEw
a90VzJ32L+aZXaNlbR0nioAD1xi72IhLmtfdS7pkr10S8y5QxpYuI0BpEHmNi4CnwnpTSagnRm+E
iPnPZUk7U7BIBc6vGQu8SWVdSNbSumnPzgKq01IFHVqQvcdTevhcc9qpQx4nW4Piu3CMRFpsVG9x
Eofs+1N1MD7GDTe0/rNM6l+Hu37k2Uc0rTL0RqYl8FF0hNMKd+3xZG6VDS+Tznp4f41WNdZYiKz+
4CrESdAMKGhOPKINB2Nue6q05abQCruNJPSmTzln/sc9xxpkpjfPSLQMQbsmzdTlps9oqaGoOLMR
xNsmZNv2Vj7QZLMWyAj/caH7OqnfY2UmdWyaNpqyDtkbNXyNFHmwzLnZpX3tgu9oSQIOS1xxfAn2
jLDDZS+JoWt0jBjzm4Z0KkoqyJk1ihFVi98cNGD9ItYUc1ekFQRp5kBIEBsBm1t5W3vGtpabueGb
ElqlZfjaHi20EUJM3qZjdgfPb20N5Fz/jB/XMPsZDCpEoZJOIlSjPem+dxqEv9FB3hWsZUsgNhc5
PM+aN8GMNyjnaBRuTCuJMXooppZOZn8y820sqh/XB/aDc8IOjPEKdVWKZGmck69QTybRhQaI6yW2
edTs6kN/S44rfzM+wcdOP1CNnyHxev0TeGNlfESzFhe5K9PEE5K3rruPwYAVxT0kC+3rdn6Qe/4a
KvpyQv4CjdXYwIAcqGGkB2AwoaxOOUgVXfOMJk132Qkht/k19NuSNu+SM3lQieOM8h8m+m/rbMwg
NKIUBUwo86he8ic0cfBkZLI94iC452g2yOGTIzjkl/Q2WYvTef1HzQGp9aScX2zM8Nn0qoDmaFWQ
4LJRE3Erdtq9YEKHJg05Zv7hqHwPlMXCXgdFbfy6amanuyl+rcKMxZ+1NaGuAQB50fbLCPFtjwHA
oteKNokijEuPqIKmr3UjcBaPZ2L9+dnF1RZRPC2CgSa8WmLFZmHp8f31zclbHAbmjCEr9D6TYSF+
DvPPRnytDa6AJc8IA2JZLOgI3+P+Dd8rf97mx+S1pauiE9gkhg+qu9s+8y59nk0GybpWVXOjx1Xc
GY8pBL9WnzQYCP3fpo9BsaBHC4qaYGToqXYKpswy63w/lalz3QxvHzBQNelBn5U1tjZE1fetvNhi
lXKu8x+vFuaYsroXkzybc9Tiwgvgzr8vX2A8fKDr9SdY3WuiJfNGrtbXRYfJJEjLg46LmDCzSmWZ
RnOvwn8plRcwyskWbXBxuQKQfIgLx/thprMr2s2/ke+8uEHOTDNLVxXVnMsJdr6sfS7qYuXq76bg
Odq88TELFwSzERaLknjFAFXA+bkMERGbDFsabgreUf6RePxawe8RsTJcwkgaPR5hrHM7W3bh5u7q
g2DVh9RrkCpvqKnQzBM2qn99d172Qs8MM7FGUiVmMwrq6uSDGHdEKncrbcyj+CofljV19FjWDsJu
/83ZO7PK4P2AZNE01WLiZSlaJiyfWd3RNuAm5C+evTMzDMz3tRFobYP7s3T6yAo82Y7c4kPPKfQ3
MDj9NzRcvOsTyjPJwP7cCoo6hQ36HeEsSsFNN/FUFdaP/nEnnw1qPRxnF4sq92s8HbglbuenysVz
gUZPixVQEI1s0+e5AD+oRn9tTU1aazeg5sRyCwBeGZTGAC6KJ7kgiW41X0WX3WzLe4FddrYgJPn/
lti7RorFgoiASnSG8wsS2UZfnKJIO6pGfB8b82buEmeWyVHDq7fXxd0UL7YxJJuuFehMWjsR9fuM
DI9kLDkeykWH8+zTGLDTG9I0spTh09TkMA7d1sxM2wjIbR8WnB102es7s8Wgm57HphyuN0Zni9aC
PnyYiNc1nrwb0AxXvx3t0UdUxRG3Pa2hPEWXguO7XMbX74VgoG8cE01S0ziFVj3yAU20w8PCMuSC
wyL8kVxlthabVZnrXAqGFlt5ZTzPoUXAk0En9TVSKT9pMUrAoO1bWDzv7zKy/z08VkNWHkA4GaCn
7qlySwXoDKLdZib02FrJrabNnKYxPGsM1lX5jC5h63IiSLRJB2VbBsIDCZqjEEJ5sB/lP9cR6Eex
FTurDOqVcbEUU46H4Nosr7XaA+Syk48cfXdNPD+Jn+8HR7SNHZjAc2KpIzUsFLhWDs+N+4e75Xue
GSyE+oCUgh20vhPRk8pVX3qn82tPcJqQxv6wVj6/QKiAc1R/cOvY8TMAKcuBYSo9dlXiz0/yJnJX
usliNXeNl3DO6noQfmLx9wgZxNIQk4xME0/8oSyOeRxLFE3PN2KBzFExqp9Rb27wY1uaeX2OL18z
34bXTXd2CYgEpQmmBlAWxuesa6iCMsbr2+gfXJJvEwwMhU2HjmIL3kiokrw1X8h2pTNrdvMnN2l0
NNz4lFgYnq851w3z5pQBHynTA9CZ8XCapVvJ/BxFTx4aagy63aLgSv0Vd5zqxK8u1VdWUWPET0oj
6psRWnHg7gy2eNe9jI7oDCBLtk7hr3R2fSft89vcGiz1VnnpHPOtdZcGvZ4Q5cAhsnM75laDcG4c
tgisADcELoQOH7eUb7XsNVQku5Se2py30Bx80hh8WiqxqWMZ61x0Iy2Q9yjk0DWkm6od7TTkFUSs
v+3aXDPgFIu13Gsy0NCoIA4sgx1pOqGvUXXb+/zzyRsbg0BqrahhEyF8Y3YVuo1vhvoUaPlGkXq3
HT+v71vCWzEGd8giCroi4Nmqnsifwc18iYBx0R80FEMoToheuhlCgBnIoMiO1a/VsdlWx8LJXT4h
9EeFBIOBGgNMfbAgYTZqyBKIp0RAkCMtH4lyq1Yt+OFGMVKxi/fNSGKqNQjcReIe5d6IteCFgVZ3
o/gYCuj0E+hWr+SW2E9UTG6VKXsq1acsTamaar8GdJXPg9gWs1XV6c1Y/qjaTJX8JS1/tfPIQXUO
4GkM4BUABKGQqtRDUZNjpOKjaiy31xeQt34M4EWjkCOTMqJuEKkxxIc2qC0+5rUf5bJ33RLHv/pR
MiiGfadLCF9Kszv0y1PR6yB0Efd/ssKWBsZdUtVVi/2YEvUFTN2URkht5I3Q8K4KzuLo7CMyr1Ki
l+uTxBP/IOEM/TO0LV+v3cGBBluBd7PFY1xy5pBtTlYa2QidlgpFspngIDmM05b+jpaRFwbgvUp+
iCEEg1LnKpIl8ftfpU2gfdjDTeuBboS643qvuOlrdiugtwZnz//D08tUdfAFDBSYMmCpy4XcCx1u
eST6RyvP55dGWGwt0p6FRnMmU7knkvxcVdXNOJnW9d3zg7j7F4R8G2ewM9XrwNQaPALWzBuxgBv3
q0636slOfuKxR//Baf22xoBnOUZRDUp54uUqnSCklW+m/RqSEA8ZWElg/qVw4dabtrmL3icUCf6X
QWEQAP9/thnMlPNUVhcRaY1luVfT2wGRx+tTehlgvg0wGNYTIijGgjEu0nNq3mfZQRh6S9EXjp3L
4fSzkTBIpi5gWXVln3rZXv5cGewKwjnFTHWP2PNGtyeZY/HyYfweGeOztabYhloHAGhFL0b1zDQk
vjFw8OwHp5HZkWyYUzNiOYE4VwoKJdHszF8DnaWC/pv1+5rzD9GGXLNjP/is7oYnIXckJwVBiaex
yhkrWyI0ZBADCCqci2Ai9ghp97kcQPjixHQvQ+rfM/p1Xs4d/Cjq0LoSfpKGJ75uPOepylmzf3ie
fZtg0KUqSynIQjhHimeMNvFmK96seRfdkSJLvO+ctUeVIFBeYpS7jgyyNFq0QL8SuyWfKRRy8tlR
TarHNJvuIeIE5dpNbU8Qee9piFrGgfaFZVaWoFINejdWisIPXjzy8pvjeyoY9EGj2qVLVXxRht72
6Rb1ua7kJFvec5G3qAzC9FkBQo0cw8OYpxOR6t3SSHfXMYa3OxmMUc0CMevVm58I2Ery27zsJPPp
uo1/iFB9TxeDL9Iii3XeAinTmWoIc5o0+RXe1ccA/2uNv7vNsg1/5aqT5bbuoZ7864XEVXfkwRxb
hjgYZlp0Otyo0Wr2q9sBXdGcQn8VdaelK9zIr5xxc9ZPZh6K0TgKcguSG05M56sboaOgC3oyInIq
0Me0Gif3VWtVk06s9GlCOWrhTb+5/SUunlxDBB0ZQp0Q2mL5zp1Qa/DfldRbJWcNT94398Frbkl3
+V6Pvko+Vj25trQ5418RgX28ndll43VKkkRBbwCUVBTyBFSxGjRKW1mZ6SE5GXbq5zcI0PoxjC9O
501w/vjl7ZcW4fwjGGezVnJNMpo09ap0aGkj5G5tJA/XR3rR+Tk3Qv41vkJiUch0WU4Rg5Xc6X5E
NyCsb+7LjgD2E/exz1tRtg343KFRoBot641d+NmNvAcP6LfpDFZ4s4oDFlb4GfLL3dZzem0916k+
u2TaokMD1BBTOUGSUIJeaX8nYaCGb+whWGKHlojSdRQvh+5/FRs8n2AGcTMhMYosSNYCculTciVb
3lSIL6U4vJC/NtzahwIYFzIu4fy5VQaAo3EhlTZ3gStuUR5+MJ3UJ3bjcTMZ6x68NrEMClfNJLWp
gbL04ND55e26d0bcKP2J77VytyoDxqAtq5BIX8EYQvYrh1+y0oO2T57Q09IdPwSe0p7CQwHG2au1
xTCCCEs3zAmUQ7QQTRnzbT+TkxnIFVQLC09oKqdTol2fp/YiNH+GqnAzKdiMhfTcJqU/h9WN0Yeb
QZQSmjWxLxkJEsYa5MBavxNGO0/JQyBN2yExfL2KT4Ku70GRdeE57FtoMDWt6vTp4Fea/CutYni0
5s6QOmh21bu5nzeg2dpiLj7L8egIM/dhdumWPdtHbMQwNMGDifK1/N4RrXCzPniV0Vo+5NIeLPKp
ueghM+1znhTVReiTZFlSTRXF/6yMWmSkwZTineIRSYJz1I8f06g7HOi7eEbOjDBnRNKXIoghhe9V
030vH9oydY0BUU6URczq+5AkdNYWOsrlNusUXzIz2mWFpRkpekt+TmLjKuQxjlBrHohcNsoKuz/O
1dm3MeeqJ51CwgKABf266AETj5Ly+nN+EbzMQeWhx5mKizv9zBxztBo1S6Qg+NIZGexm7WeW2OLr
qgAUIHC2W59SHIsXN9aZReZsjUMujfCPvwZYqkDl3kP1X2z19vDUzOAxC2BzJL95GbHL98+3XVYb
UMrzJZtWt3HltyWv8RGhDgc1Okdo/f7Rt53VPQo2L1f+D1ahGyWZoN1K7K1nBmpKFnXGJbAHkmje
Yje/2pSi+AZSDyhE0lrfcOHvv/JK0i5P87dh5uLTRl2rSWTC36+Mg4EObrPR7aDo7l9fzvWo/Nyu
32bWzzi7XxNT6ytdQNByKUoXkr9TDd2obLS6/OO6oYvhExCX/55J5tBqUpDMVYnQQuuU78FhdgT0
Nh5ONXLH4q8M9ABzWz0pL+C5IgBQbsit+XD9Cy5m3c6/gD2aRSmYc4sdtMqgRRbSfJDly33NFWHv
f7TFnMu0SieijYDfxK+P+ibwpdsFL0OyCU88R2X97B9LiDo1Q4cKIMozGG8zRPvkqURFmUei9qCH
e2PIaVl+GAK5hTws5Qxs/fBr1hi3U0ihFbJEq15dP79VRN3rmegky+IEEigrSmBN9YTGZOGtMiRW
1C9u0g9+2KlWnIo06O9lId8U8Z9S5Mou8uaBCRYofdgPugnXfy3j74/VfeYafgpcCugq1SpZX67+
DReYLnpSZ/PPnNSyN7TCNCGoBDqCLaiHKI8w0MavtQH1LCiVgVpZ+KlLiaVJj5zVuHjbnNlmju9I
xMHI9XqNgC5uc4PiQM3XoZsyecKNsuM6FetQri0+c4aryqijtsQJWusttN84u+6qHqjjUe2uat3t
lht15a0qc2j1MhGkeH1LrSZNt0SKIKHlUR1QJZxItDzEaI8ueMGuOXRWcBK80Q9vZCcmluGumk7c
SvNL5R7G2ZQzJxvlnFkcV3CcG6Rfe6inKCAbVXfiRuZA88Ub4MwQc9E2mpAmuQb2ooaasjl6mvGY
lxceKF50IL6tsAEDVZcKEcHRv+YX5dbFfXpYQ+iCByWq6d8gNl+MiZxN4Feu++zKEWNUbqA6FWUW
t70TbqRNblW7YdvbkM93BJunprxO05U9KzOAJWVDUClzlH3JT4Jpssn90UdvKA7ic/bpV7rzbFSJ
quSCTiDp2crhHXpqOUM5UaWfNqmJepVlfr9+8jmbQ2ZAR+mjEYI62IVtmsMNbrxGQGi5f75u5fLL
7Wx3MPjS90palAN2x/xV26RCFzBDlsPcdgc+6emH7OMaPT/fGQy81EuaYaaApKtYXg8S96e0B4jb
5kFqaOjDp6Xg6p7IBuo26YnrS3PAlFWcXdSqL8VinVOn24NaYS2bEGdhdmWHPHOt8VaQwZFqlrVA
bb6sIbrsllskrdfym3aP9yWicrLfHHhGeTYZSFnMslqWDMsZxM/FUNFY/jXqvBwSx4jChCC7aQ7I
2IFfSirzJM2dQhsxrqnRyS+c3ck5c6x4L+QVceUL0rpf8Bh4Cv60T2oMwQgEaQRAGHTu99ObAPsH
nnd+GVSgpSWj8az+o32oJKRhKqfYqfN2fQAFfuPENx0XVP7h/P1th330DMiTKeKA269zDU90UhQ1
LkegsgeVXJdwWEbrjvuJlN/GGEeyIYmaDSqMGUlnzxmxq8UvUKzV38pNQrWqczjrd9lz+jbIQPMQ
Luj+LSGEuQar5V2E3K1GDbrmNXjwfNlz+TbFOIdxX7cywc2N2nnitGnv6EV9f304F59S5NsEA8n5
MFRzn/QxuuCcSPqpz4vVRsdUXHjTdtkD+Ta0HsCzq6ZUumAWyhU5Yj8f9kM90szcIFELvXnDypRt
On0mhMMR5ex4k8HmGbU88rxyDBRvzcHFHs6X03DJ6RcLRQyUbKgQ4zYhqsP4e0ETlVOeZxncKxEF
SV+CUVBsRKxXhGiqjQcUN7V2GbC+TTJInEDrQx5F7HtNCW0IH6Bd2rs88XQbCc8MA75qMk7plEGQ
tO3HvZpoO0HQ7qdJtKM4co2wvkmH6TbK8xchkfZCMh7R93C7KOXdKE4PpRbQMgXKhM0BYatdIQe7
rMj32bTPanLXj8U2GuDv5jGHDnf53f69IGwgcdQXsEdXpvVoDXbxa3Fnpz8MN/1bAqquclpZcXMB
CW8R0eMQyZR+x0t98vYESzScSFRkgojDm/nhJnOjkyhseoEOkK1d45hKd9Rfea/qiyngs43Ikg7D
MYHO3gRwWjkeEfJIwav+gR7OaLANBXOLuMmuOGqfGDIua8mfUfuNMBj3dX85AnU2/wxyVSiFTqb6
64kXDVRys+RLRzYFXU+xk6fRTkIalJSvwn35xP99LDQGz0alNFUh/8p/NP56x8kewmz8EOZF3IQm
O5puEBmK/wyc1YLQEHUOwabFBtPdGolB59NvPyEkIVkFgqbBb/MXL1F68T44M8rAWaBB538qRuQJ
u5qmOULV+e316+Dyrj0zwSBZF8+VGIlgCa/xiDUym4aWACRbC2GqbXIbHHmhiIv+0JlFBsgkGc1h
0oqA5AY5i7J9KlBtrBrHQP/Txvb10V0EszNTDJiVYqlnhYhqMLFKqDiJ1lB1cCcl97qZi/UXxrcd
9nkKPStoWHUo/lqjvj0EkqEVjia7Ow18UX+0wU2NKP7jOcoXqeXndhlfiKCeKG81cPcUL18sLQIT
OHMDe/HCA/Sq7dE1ZKsMaO2OG+O/IkedG2f8orkeIVdTY9Ao+nhYDU8f67OV2MVt7fI1RTkHkH26
CoW21HqHbSO1eNShLj+WOwuKwhD/Ga3r63n52EG8CHJvEqqomGkNu1ZBIR0ygRk63049oQkROSYu
78xvE+zkTXJZEhVU+Zm8LulIk26fzLw01+WT9m2EAeVkksKhU2AkWZJjrddWpUr+Mmhe2ZSbCpm/
69PGM8dAsVhCSUAigEi1JFAjw4tGQX8t/WnSoaPb6M/XrfFmcP35mX/ZBdGSj3UPTmf+GsmNVSaP
kDKg143wdgIDwHHS6pGe6MgJ18SSq5iWdc3ZCTwT66yejQN8P0jdxwPKY7P4XVCqW7UpH6+P4h/w
6XsjMJAr5tAZXtbUdmfHGtUzS8ZL3oTE3x2E3BzzT4VnGpr+cNP3vDVi8DeMEe0WRtDBGjt8F632
GO9ar/0tOOClOeVNLNN/4zV6GSj+HixL19ZGsqokYrBwBcEK/dP+0csvQRjNX1Q699YAdZin9Vnw
H+urf4WGFPRuMXWILUMb5l/XEk/tfEkT4DFpArsVfqkyolBS6HCW8+KL9MwMs5xpUZlBJcEtyPzO
7w/rixQNcvDSETc8hZvLW+fMFrOE6DYoRUtdrlfMsG8qSt7XWNdKSG/9Ztv6EJ7hY/3l6OvfViW2
KWUu1ShXNWA18ZGi2K5G/3JKIDKDqmOPly++CF1n9hjEV9SAVEJXae64oImTFhWRnettRDVB1O1c
yQo3UCruDXrx6EOszMAVo6ATFzO3KepgJbmB79U66ucEEu6aZoyt4EGhIsJ58Bh4J/Ligfy2yJ4N
UoVkVlY8m+TGCcKQQm6ZjvofzgZdb68fMZozM8x0ErCzOzOARpF+/1f/iOp5fDHQk6bxTJubxVyv
sWvWmLuUqNBvVHLQF5vQntAaPcqslX6rEHCFFLeoLJHLL4DM5sUtczZG5nItW2UMpjiPvCpXTXce
mtmru/63NBieqlTzXgoXwxrRNT4OgsmTZaN0UBI03gjaaClmRQ4krgYnycLamTqS3zYonKPDJL2H
jegLYmEJESqj2/lz0YkVjMJukW708DOXXzL5V92PFc3aBSwhXZztqg52fV896ipq1+e7XIsVStKl
2bSC+gLpT2eGPocliAEo68KiuIoW3ehR8FDmwntE0GC7J5aSNy6avN9k6BOotB8JwtpoVLzIBz2o
7kjW2qVYUQXe5DQltlShhM+IbuvBfBezBqGPokYpeZvcq5Nsp+JM0TrslCg57eOIikJkKYnmGeF4
aLP8zZi613xYEKzLHSUof8WpMFB50k+QpN4s2kcclc5iKK4JLpQL4fPZGXTRRL4yjDS48GpJl1k/
TeX0Xg/ys4z+M2SonlttespjNEuBVoFjhulhzjSIjw1gXijdrkrfly7a19KwKRZzG+eSnY3VJpXy
kGbB8FmU9Wypk3Yzj8MuDFsvWApnGQ06GM3nZCaO0asPYtnbNfno6iTbLIn0XKNbdFMsTtFWz+oi
BPbULM9Ri2oLtKWOCuUoSGSbtrO9tB9R2foVZItjU3NEXbelEL2L9D9Ca1gddOd6yFoFxWacS7vp
oAIiDE4Zd1ZuFAcyo44y/OzBfRihNpyUH2UHdYkBmTYthJDRmG6TpnaaOdirZQ4Rp9LV5tiNsahC
CJ1AHVK7g2Y+VZ28VabKRoehuyk5Ndp+0JO3VEJRWpHt0rTbAnIPcmPOFJ7c3VD0296I3WVSt9js
mxkNvMREPkyaulEX5M0LWR/oNBu11YSQ750Kq0BBXBjnGY1Vc1NWj2JF7k0FJa4Tqm30BzEwKDqD
0B5iFVCmtcU0flRQN531kDKLVnnlQLTj+Vken7Tk1UznU9muBcCJL8+jt1TEArXAknMThHcdNN2A
2GpT6DY0Z32IxqMjhNLuwyG3JkVzSXysxsqHB2LpZNpWsbkdSWZ3vWG1YegXgrwr5vpQxpo9m7K3
lAt6vw8+9p1TLaofxL+AlW7WKI42madcx28f2g6vyOUhHO7lHkWdqFmttNcG2jAVMeBctHY8ogNX
D3pBrN9qdb3VZqwXKAXCMr+UDeqoA3TyMSW3GIkzSYVOuxmfUz8JGrqIRuiWkvQeQbe7ZSrpiD3e
l291pz5EgXSnKpJXazFkfMf2KZFNLwjR11MuTsK8PMqpRLuqtKblJBm1DR1Fp4ZER/AxgQ8k985Q
KxawCjMl2gpoEJFU+imaWTbED+TRy0lKGzkqaIK/HuQCRUQFUk71/RxHhwonpKunYwTNTnIsdcMS
heIwEyQv+pw2eeM0Gfyq6NAYr71RgkbQIPy015fQnqXSqbQTKQ9EqGE4tcpyl8+30qja0ORClexD
0kU0hlw2GkbssLstSHV6U/ra9GC7l3+m+SkI32djT4KKQioNYxlpnaP3VCZSGZn1KjrWRmtJBMcG
SzXirBmQB0iEh3zxM+3UQJkkG52xrNw5f5iqkU6J6KvieyvPtJyhB4Oy8q6X7ToJLS19aSDAWcqS
o2puO9wryXuKfVSWT6BpOqp0W00xbbBjpSi0u0qn6AlzqvRuFyjJvqoTOhLQYclNoqJxQK9YxnID
AitarYqOKk7bfsytIAPjbg6dblDQ4Seg8fhIDBRpqdmm0d7TYFP1OfotR7ZpjG6oEzuH5FU2qrRO
ahojitbPLzIIkbqaAegizL9ninej+R7kT1pwV+IjJBB/q2mjGO8EN3w8vYcR4D26HfO7tnlqAsQk
Y9OJE91qCJSGcF70vrYjXacxwkxJqUAkCuv7O1xyW04/8zmnk/iSq3g5YFs2VUvF8VkY/Hw5daFh
q0tvjfmtHD2qPXgPwRNkbO1lfoNcAy66kCaFbqHHkNjqjtJ/kOpeTjsEsjw9eTfkGyInVtvlVt7A
u/Sg2G0VTXrbasrGqAL8XtELl9WgRNMWjSDMB7zHKBnvDGO/7oemgwZ18hAaFS2QvisrgVYGYtKb
YAbLCJeUItI827X4udD5RHRX7dVIR4LWOHWiaROjgY6qQYOl3aPNZSIdJwMKrcLDMu2WDJ0fq9+V
sTjj8taVDe072ZvFzh5Tw0brKFx0Lwp5ayfEeFOCyzuiZiZYhWY4mRQ5lfjZ578DbbJwJViJgTaA
y+cyZnYMmekxQtFjndMat5loPkC736oHMI4b3xA+8uku1mQaBMcqGSi4qlTH5TsIk5OghFhItp1+
oxcJ/oQO8bO0azPjqVCxJaff9aDSTqzcQH4nWN0IY+qeB/E5UT/LRIJQ5C6AAoCKPTxO+SZOCjtb
Ursfy2OvTlbbvMVyZbVD75DyMw/vNeleG07q8rpUUIh5l5GOxeH1kkD3imlnGn/gAtEWl4qQm9tc
D2gyRJRA0N0MQbZsPsFkprMYU7DUrVB6M4aBmql4N5Uv0YjZjddOVLZilO5QJn4IeuyiCFYEOOqh
4mnkE/yCUbZjuB3j9BGp8CWItmnQpUvVrAKHrQlTKiKpKvtC9WSqN6nhBzAX5Icsh4PRzTRfQj/O
0NAsqR6hsmWlGox1nZUQSCUlIiZrX+TaTpkrWjWoeAlmdEd4zqNT0h60CRrqpLe74X3pb9TgRlOx
pYTt1EMaP7mr05uI3MST14YPpHhQx1f0LNJz14iOcbYTzEdzuWuS3Err9wknrOzexP62T3OrrwEE
EC4JUNguCG5M3szxM1ze+qFEY4obtdspir5Capkd8+IEnWtLI7eS/FhoqdXMm2nZi+Z7nt8p2kM4
Pw4auMTYyHHxW9VyWhgbTXOy+Vk093Nwg4CPlUSoR1jekxx93EdymLWdKMxW/X+Mnddy5EyypJ8I
Zkgk5C1EKVZRsyluYJTQWuPp96tZsz19OLTm3oyw+YcoJDIjIzw83MWBfyTWjpp5OYenLoVqCO04
I4tz2sdcOV/KiZcu0u8zy7fyaCP1XZwY2+b8XyslIIsKRke+mEzwZVruOlbmT13rG84cRMnsWjpG
WZYM1kZ6udF5hujdNBQotxDJu8idCmObDZCSwsGPJBI8/UVVkN1Ng+4rif4epwTmoXULDWtLGO4p
9kGpcx2v8JUNw5X1ld4KN+zuKrGpcgwZCYrR8FHGlZdMTPRE46FNbiLkrRXtAn8e3+xMP65eifBf
aKe7Y4Yy7LgEINIeIrWpqPwi2U4Ei9l41JQcs9mdY981ypWpJG5sX6OO5lrsUjv8EJrmdxbiK5IU
XUEPIew2WmTujHK8n511UyO462bJmgUzEWlGlCtN7zp5SJYVeLQrOlfL5Xtv5q6hP2XafuQGyLrD
arTerBoBWbeP71wVJXcK4Wosnyvt1WjZd9GyVcvEX3NOs4h8muFeqewZh+WKCPkJbzmTYll9u/af
rf1ROVclWgWjYXgVueAwGV48RvsxntyR2Ihm9XUSJ1vR3y7yri7JFhXNWyy+HYmSTm43mYW/mNdT
KJH32dkiccs681RQxZkbA3KIq5c3kmBkhc516BS7JonJDVX5UImnablU5MOUvyzmMV7+pIwcl32Q
2rmnxfDEsjUYOQN5r3mFeakN96VD8zRlM+nvlva5doVnyA9tvqxDHM9jt3Eiv05qd0qNK7N96arn
0UZaIcxxOsCRs483WkbMSwn9uTeI57y1iJjDxnaOkd4erPRRyxkv769r80kqfzTn1DhHOzwJ69SO
XCvtQ065IFMuIRKGxHZcPTbdqn+OkPZupszrstdM/yhLrrUwfoU7STqgWUFU6werz124u5tWhBsp
8EHor8l0krnZGHHKTT4GofokV8uPU3JY5T6x/pTma5RWwbw+4DezL5C5GNDZlec9iv+GLKRvFReT
YG/mqLv1D/MSu2K5UzM8poc7jYuwjp6X5T4zNVePEN90xuNQRu7ZG14vuYvwg0CkIJtIjmxOpa6i
cZ1dz/ah6XZa9FHXEKR4b1KxwMLezU2TNphTapP6OiGVD+veE8yKOsTjqX7W0mdeciuZUFitJy27
scx31fhTDNe18moUjxX7TNY3mflut9EtOYxbTGBwsvLy4s5E7QaVcxW3OBHCAnXwIlixGa1qtzA5
iUa3MUp0nSTuKu1IyExQ0PjSCMAROer82M/vYV2xwsiqJ59Cphtb/1DDjBJn3tSJ8LopDRrlQ2GT
r8zDmiiui6n2e0pi8Bw3bk03tV6qyvHqlcKp5a7ng2n0hVbh92SDKUdSXWw/CglSynN2FnyPJ082
AZ13Dovu1nrj6ck1TuZu4pCMiLdyudOGfAupwlXq90bbN5Bb1WUI4qL0FuNDlk9wCN3CqZ8aAWhW
P4gkuavU4n40Wy5FgZctrtZOfmXMl1Rg7KY/Xfs4hk/9rO6m7NFcPxOY0nb+loirbGo8p588h0/U
dmQqhasNtHSRjdhg9HBdmqG/1OJWRvKKxuHFtGa7Pr0b28pNzi/HadajxyKR+7UqgyhqvdYc9wnA
M6m85qpdv5u7R4QSApE+SYsSszqQ4KrLdYQsUjciAK/ZJ6vRLufYfC46yiGDMGvCxZz3qmEGA9Vr
oa0XbR+hsUNNoVruQMFndbWf1cfS0IMl+lyK2IubO8eOt3ENQ5Z6QYy5l9IsX6cLnXHlTihHM4zJ
IjLktnQrpJvdVa8y43s2kas4X+V8l6KJHLFXdWeDjp1vytwvGXRo4CCsjerGRhgAyF5YyU07a66t
58elmLxUciVV6y4mU7Tz9lbBTDysSq9jFmfG3wQvUD8ubmVfbxyCSGKBigh0b6x8I/PlbuVmq80V
xIUMuklcQbAaCFozPJpef46teCNV41JbK2/qEo/S2zem6spsjH2ZDVcYfFM2rtd2x6QEpORluVC1
yMvbCzHcVk7iobntm+ZbE0nPUPnhy94p0mOWTu7q2LzPutHL1rcy1kylxq+7cKvOH04agp9IN+VO
bdsvh3/TELOrspU6gRRnOGpOBCuj3HQrOuwr3VB6DjH/9zt7TndYLXraungYpbpa0mKNUPaG21pR
72oxdco82bFni4k5ZJLX/FBA8ciT2163bofuQ+a3K0jDOAdWzLyCtZJivRf6Y0RVN5WvCUpTXB/x
7HY15ngajk3SfML4lEF0pNmZvnUddB43i4GAjm63fTAXRhbYSBhulhVtnEp0hDfpfPZW2pNDC/Vk
28UGlk+DtPyyq9X0SnRhdh9GVfTeJ3UVBkbcUxEqarIjmLx3TMZz2pcTPm8F2GoxMH6A9uI5h2gt
23JxUxjcuS8aCpXOj9gSo13dOnT9arN7yoz5czSUoERjjzirz1etkn7JJXrVKvWPCmAs8KinV3+n
jsNBRsamENJXQ9MP1eqSs5AEYVK+Y3l/QGmYSiCfSaNSq/kwq2IKymXGB2ZymkNZ11f5bOONOFXa
JmZeChtAql+qSM75pdYnoy+siV+3EJGGrJH7fErbneLEgeyTICpqjW+nXqmi3dXY2npjMd457ZtA
db9MyuvMsBlvKI0qEGX2VaWO7tVqQ+jDKMg1qvTPUHdoBfbN7ZqA0RgVTCNR3fRNe7PazU2ejPjk
Wf3otmVzI2bWctHSFpGr9G0s9O28qLbHOOoxrrTIrRQ99EMnPMmlA35DmSdB2o1MS+bKa50SVKLk
AvWZbaSO94mjceusO6cZH4uJzKmqk09L0f+MFXJdY7PJq3jX486G8Qs5sl1cNa3YJ6RpecF4XNy1
p7qROzU+pdQMIs3dFO5PRTo2mbsizL1M/5NMYIPFnWI/C7a3QpxMdPxPipNpsL3161CbA0HRn9Xb
XnsZhckdr1Ml2vhwgFnqz0MNfrTm7thwp1CmN5VDIfKAb1yaIKIZfukcgI5413CX2pU4Lk63EwvW
2mER1IkCEMWGW5VtCbziIIMrI4I5kNbq3PWG9Hqg1za7XPQPBAca3JlqbVdOwLHGV8+4oNkeFmsB
QXjWqALnUd1MAvBgdA0hQYvrHURofFayeaMW5SkuX1PtLB0QQVKugpQABkPHrQWBzLgVo3qjr/FJ
VZGFHq8n5RW7u6NEctVN1ydpbEzzBRtcLzpXSuGTgDeKS4oz3Ntq6nYA3uw1T4fTZ/flq8h7yh6N
1474dQ8FsS55yCcafhOOUlzIaR+64ZL7efLUdredU+/qequI9BBq1lU5S9ShnsvxsxvlJl8VN6mP
4GnSibdLNmzSWt04eeE1Cudd8mHDfKNPkkNLbJXtw8rSGOanLjS/L6jJnZo4OG4ws2YLFscJVmio
XTVI6isD6eQTSbMnR4r4pKvdnn96CUkCYJHq8XqV9kwX84fLzHIn1AfHtj+2OaKHengbcf9ZYCtW
tFxNRTdDZMTOKY7rt8zIkD8vyz2oiTReGzFcQJUbKMrWQAmZCImw4aKMsum5l0nCHae4veIAs13l
2Z9k7r2Flnk/PHeJHoTLeEqN8sFIcq+38AOIQIvgGFbR6CtK8rWm5qOVqowxNpvY0u6KsfKWbtqg
vUey1Nsb0Y+31oQ5g42a0jL5YmDIJD4bGZh7m6uuwtdLzjfpJLYFtXLbTluteuqcXufbF/tFrNsp
Bjk/C0I4p041z3Ay0G+97wpl04slYN7lKtETPHWsoCViGiB7OZr6taUGsKivQiU/IXbriXG+6KNX
ad8u4n4us00Zk1Zn88cZ6xzht7azcZpQ4lM1wwvBMIXaHkNn5hRo+3pYvNY2/G6yD/ST3lWVG7vo
3To1vL5/wrWTM9b7kU4dP5aXlohcnVCwpDRFqGOqst300UCmxllHA3UAOq1x5ShAe2oNO8983WZT
fK1HEBLDN9g7D3NkHvs4vFSaJ8LMVq+jwJD50ZxNjtBzzPOr/qvrT4ZmcTVZOxFbF9EYHdahO+a9
6p5r/bUedo6SHQcl2upnQvnIoYvs6alUuPkc9SLrk41lD1yFZfSeLTDB6ytDrd6EbgRtiu5GN2p3
kV56Y55cDEt2MOzsIm3lwaydizADVNSTYMmTa1Wzud3D0psjZS+4LXNAi0XXkfB+kflLgcubBbYn
DSC0M7IUPUdO69v5NtQzcC0bjtcs33qr3jk1co2G5HSF+6KQFgWEviN8e6IqgqqXN3WRX3fn3KND
DiRFJzlt2c/7ZG1cFSoxcJg3cg8M2vWC1e/gbAZeks2Cu5HO+7xaXCSKdm8of+J6QLXvcVWkn3Pn
RKp6qMi4+vwjaYEQsyDUW0IleEZ7r0rWfSo9wFbKHsvDhNdbMJQcE7wN5g+tS1wcRYHo8w0Jttdk
y1ZB1mt1rqVdeHbDd0/vTVY3B/S2x6B3nsO23usUbaiuMHDfuDPQQCQbL12bIMofWvVNtpHXc/cz
ElcwsjUPnt05vpyjYEpR6UcBcKLDtSiDO9nzAW6ZWzYX1jwg4WeSKN0wWy8My22np0Sabkv3a1Qj
vyUYdB3unnV+WJ3Bq9R0Z62JG9GRyzPpRcp1G2meJRHoTC8mri+7UoPQOawxCBS72nLujRE09iLV
Rv7Siq7ebUe9MHHqjPEwQfk8Z7KZvKgkij/1qz2ZJJNvXVx7Vfy5pG/K7PijtS9rvFftxJ3Ecx/p
gdZn7lzcKPl6WO27NL6xtT922HiZBlafXFdJtM+697RNN51xSFBGkOtzJYiZWe+3A7ipyNi1LwX0
sjLdaYIoA8kWYoUN0YMKG9zWidFfj68STfOitA4QAUztq2K66phQLsLJTcwKi7Dt3F6a4XHVP8V8
OyJWlMa1b4zbKglds+Qgao8KuaPS37XEWjXcaiqNI3lSpiuBhdmUG8S7ydWsD8mVlqfPOZ23+dOx
UMw1Lldz2Zx/kZ36c/KQKLU3aAV1xI3aXjnme2zbp2xMD9bwWKekF+tNlz3FWeglAm2W+saEdDD2
pya8Y7CQMrZ0Rfai6eHBUR+k/TIks+/gJTvT1nC4VKSZ76SNMXu1XE7U0Ub5oejdPpU0hmwrqOvX
oo03bSjJCxN/mPHfDVs3jk5VK3dmO7lMa7pq89TZ9kdH5ZU1T2ZbukMbXzuABKE+exnVZIoIcBn5
AuCrGK0dCU+pwJMgs+4KJCwmudHtz1IlvYCibacDJdl6NaoqCtGXk24HdDD9ZAAXWhqvoz8T9iFX
+k1snAa4DobxGWWkKKoMUGLfimG8MNrrLFqCXF7UJvuZTKBQPrT6eZ1tVzPeFu1CWRSKZgPLNOVz
io9iRdhGGzmeg4+tl9tozyWEkbJ7ym3pzmtMrpmg+5W5qHOB59o3OTBsKMJbVenwUlpcmjccwseB
dlDUY2JC+d5UeA5ZVPn2uCOzoc95rrGuKhp9QmVlnK+k7gKzf2/Es5NovlNVAPWRt7RPAh+6MDRR
+b3r8soXxXtjfkTiKwZDyGXmyngInOk4zKfG+Kgp6dJ+9YZRd5MG4Ybloh3p+umRaytJoKwMMDs3
Sns0nPoipnlvaE/ZNGzi9qGe0E9D0EnGu3rETvLaOQOhKfagCT9SCEo8BaR5ADOrD2pmwRx4/E9T
6IyOxDcWJC25xjunPZn65MqlcYt0DbSO2rPuDmo4ejFdobS1d6oabRxebmUjySLeCFvx9RGLsbH2
GVRzV4JkRlWCBZo7kImFpC0yCUlfw8A2ij+Zk3tRonohQEgWFW6U3VtEFz0KQRqsYNAAVTRg4Yht
ggNnaHz285PBEjAU49XpKclqYJYbqQk/plwUBT2bsd3MmnJIky/a9p5RKIewqHdq7xA6iQ96DZTW
XdWDelRHw+9tJp6xpZ8ksEut02PK9yldPPuk5gClBAdnwWvcQplevZ6T3axpZDL0mpsmqONq1/f2
IRLNpjH6wLSl7+Q4qaWmD0UKC9uvDNSuMNDPSk3uFFpbtPRzywpC2l9GLG7MyPTHhOg1MieL4p6S
1EEpisAYlk0LdD3x1sm0NerEK+OnkF5JpaLisD7oFM2q9azGtIWoVybxNvHymtXu8T8i+xz/5CM4
E2yPEUX2gZLh3KjM+T452UiUjrtU9n4cvqzgeLJW8QesvDouNkvT+gU0tUh/aZvVjem0L+NblVKr
FXRrTCImGyJ0QKHX3BPnxlPT7MxK+9ASbqoeA0LlPVJWV5UEh7r0ivxrzm7rLtna1t1SN97szGdo
BgD3ZTWhdEWcM45lAZoc4aTZUsX1ZG9mem9lkAOU84FZ/aLc1edQAzJXD7VbpRFeidIVPVOXc/2S
Go+2/Eq1CyxFNiVbsuVcjjRK0knxpuSxKetLEQ7bkq3VTJT1TX05QvQYOvorYJwi6z2ZfKhjU6NW
/2wPnT9RT1gk6KIEL26E23Zyk5Z7Sz3qWb4rks/wLDY/EabJrS2JAlH+WZ9LoM6+raszVmcH+mIG
zFQ99j29aoMREKumLdv7YafR4jqGdksyiSjmQKs0cp4M0QTZzBynjnL1+kkW52ZcoebynCXvnXGH
kRWYqnItnOIMwxG3zIs+ry5MU/pGoXtKkgClgO1n8lquy7asVz/XFl9dSvChl3OTNdS/dEGnEDvu
EtJ299JqypabV1N48aZxV47nshbblYVao2qjWXCD7uN4DkZZuhaYpojYz+eCpmwopsF6BIGU0xfX
yP/hmqs4EiddyPzFlYjToM8cL6WfFIrPTkFhZpGIBKaBwGwml/jY93cpcHNLV47kzGhhLky32hj7
w7LA6AAeNpObvC83Dk3DcsRGAThOM98ruNeR+Q7B0+s1MgLlE6PX1tqPE43iELrsukvJuaczXKyF
nprUblcAttkPTj0DrCieoLqZ2sRzuNxUcUVPOFe7/zRlQuNxmrYNdBCLNF/ED3Wn3hSTtimVbdEU
+7pDGW28L8yHwjlV8qFLb2Lr1mJZQ8fajObOzD61QkAheK/G2wHcJqe5Bd3bm0JokrbpgZwFRdl7
dr0z5LxbTKqHlSvb3JbhS2r1gRoi3VW90dAgQVDsT62mGRGRoHb8sVq/Da2eem47rAjnAnbU1mbW
I8yMv5S23ZY0HdMJa6fkXnfe0lLzBnvyNDR+sNrwBvI7x9xOzVMqxq0Rv2SgjQ3tmtjkToInl1Pp
GNxBOMJ3kv/obOR4aqOUJPxk59WVHIZgaMdNY+76Brk8zoWdE7dKZce04g4KyHM2PwjnVikI7QDT
DqJkoIpWAdfpCT0oetUne/wwwse28dS42Yip2JnTg2nsq7C+dAiESAL7hkCGTn1oFyCpMPcbUCel
yvwiGvkDE9wDeumZ6lfyObQSr5oNP0fCSIuKjRzajZU/9pIcOs59y3BcKHJesdAajV6KMDuq4G5W
0ZEPYstmEUSXwcVwcJtwwlI63ngyu5JUveB+iNoLyzIhLAIL6zSchjSYQP8ah0x+SA+GtD2rKy9k
RxRFrNld6mgXqpcg1V4yc4MRK3VVYrqa0E+c1q0OoqgWzSazVHA6dVMrKwKP4x8xUWqv9X0ZVQ9r
DdciInuuolu7nHdF2QXS6r0sDSErGLuJEaseAsyaWH4oTt2ArL1U3cX6EE53Qc9lh8Qq0W980/VH
yxzvapqJS0qdMRfvSTN7Q6IGEMku9GTYNwJfs0m/no3rlT5iMpA/5FdrK4O22LUS7D45V61Y0620
YhTQlOoQ6cumVjWvpz9QAN+PzBAXcXWbjYofpc8hOKExrDS1aM9+WtJ2FR2BQWHtcoO57XLe587X
ssCvInbTiCgzko6+2LbpYa4zPymHrSNVL82Q6qvSYykVLL3Jq7IRVBvKWyb9ML4b4NqZWuN29GEb
koRQD2/SHuvzxrhPpEOukQROi4jVOUUkcV+XMxL2QccaOuLgtoD2da9tUzPxTe2kT9cxRAHsa9xh
1rddDPUkzUTjTm1OTSz3akPPgH6NDsNgQriKWj8pXooeImt+HUtlOw41lD2gFYBmz3Hm7UTIGSLE
x817BIuDLFS8vItPgsmYAsChW8V7rUsgNpoNQglW07gK85PI5gvlvBkSwjzRybRSVqKljVxRzxZ0
IEVJHqHV/qxzqMusOorqoU1zX40gLpXdVYnTlZU0nw23PgXA6q4MfSepuSnouqYwu8LOg5UVKIV5
jNQZII7Bsjk8dkm800v4MCLdiZSAtmjQkAEXVlpeHWBgZTu7Ul/gCXSeaQKZVNdd10Gngvdh626Z
E+yVP5XWw4JjrTldYzfcrqi+CpAwYZI55SRqoR4UY34r6bfNjQ1PRtAxIU8xjR2jL3TbezZTSfPQ
EvtqWjdFbH7o63ykK8OOeS0Gw60rzY/o6LbM4pi0jpJll0J2iWIbzk9xoSkZgJG461rrVmaWZ5sC
FXxrq+fxbu2aK4mflEETPc5Q2+NwIgbshjmJ+DSTodCjs5vBT4vyrZmXrRaqbjeZ+3G0LpSxhseC
a+4wgWOphykHaFjlYZi6i8SE7Oa0uzRXYHmNN2j/ZrQ16zuV9ZmLxDPL5YtGcX6muLGN4qDrriNJ
9qq0flpX0Do/Cq6JsXV2xvJkVvVLjoAkVTE0vsTrQL58GdEXJiEyoLX2zjEPG6T6a08zxKU+LfKw
Ws2xMdESAlyoILzkQ+/p/Wmmt2vVTF7QmOIr+w6trSQiL1xycd/Y6zYlf6gnxrViaHD9fBBN76c8
I7O+iCwBM+Hcbmnoy8l+Ns6oU+Ib3cUKLNjMNz2F1GRld9F8r68oMxiwFEpW0tFJ0YSqblab2zZi
CVuSZ4O+W0n66ajTPq7526u4MswQYQJ5SnuLmvRDKh0VB7I5dAcnypYMxl1H/2ekyxuntqcRbPGT
clVD8Vd12qD6f2+cKUTqcNSr7L7Uey8Ci1Fo69Bt8DrZ3qc61t95xPJK62sJBY0v4Vt69lqfa722
CT9S2EdRRIrTKr6lNr4JFlwse03Wryr3qdnsaV+ATfarH6Pjlk53xTRvLU5wG9tBlcGaaEvls1/H
QxSFxZas04DnV+zgmM3btg1PWixHrzftt4GXD8ZkSP2QdGI3F6bq1gaI4TQtMdSKAeek+KaYuwtz
zsy9KLTDyg3oz2OS0yeI7vVmve2MZfozJ121bZTlI6nw423i4UMK9bIcSTmbPBcbrV/6w+QIWoS9
GrlGSkadKBNqh2p829ftplyBBqKBDs6gHyG63Niptp+K9p6K5RSeuwnNiDhjr9cjjuTrqdZNAP2O
k9hPfm8t/O9hy5SjNKWHlyW3TmTR51KGvSLGD9LExh0K0jINxM5LIyP11FwcZWkdollrTqJTgWNr
Den9SBrTRZdAxPxlJOBHOYC/6PLfhsPyzoBHejYTKojSMKGmFQWoBgg33hkQSwFyHTM9aPZvg+E/
PtfUbcMwkLOl9/q/R3IKJ1oXpBjPMxbhVrkSIzwoBHdz5jPRq3AHdpiLyPlZ7bf34gDNlt/mXbUf
xzz++gnfhsgatSsimY1EO0oY7It1blKue9hVmUdG1u9InY5nWSFy8yCnQPKWx/ghaV3qgIvfNEF+
nAD568d8G1FSV3U2nPPY3JlWEGWXivNYTZtfPvaPsxF/PeTbgNI4VVlSjbTNGd+hCXwYkI4ROys8
v/REV4PMym/2sFKQ+6wDLvl/P//nBbc1ByVEwzS/O02sQyEyBen87RI+ZiWsmmz5bQTr5231P4/4
tp3LEo+/wREM+4frTs960ibj1uop8hx6YFCfe736FF19UwGn//vtfh6OMv/n2d+2tCinKl4dtA6a
/5grAeLdAJweWhcghSn/39Qlzx/rv8Zr/nrct+1rVKKpR5vVNKhhC+dPUVzb4s4sn8czOYdc6N+v
9/Pe+Z+3+7ZB595Y+xGzZCwtN+EYfqDQvZOazo1o3+aJc/fvp/24VSxhafAgHEP9Ls4Tq0VeW/Sv
tzqcBFK3snz/9wPEjzvlryd8m05SO2jBcID+rzKFOCbYPi4bc9P/Kpv026t8G0hK0n6JzUwm25j+
SNIrIJDbX97l/Cf+ayv89S7fdr2u9UapJayWAtFn1cvNoneHYsw2QmsfZ9nAUY6s4+w0x1Tqd8ky
PBdt8kcBdvvlh/w4AfnXD/l2BMIpK9WeUUsGJsR927Wn2NBPWhN+ZvAXGqq1vMk2PUSQyR4flMj8
LcCd9/y/FuLbmVirZGzNCmGBHnuq6hLuNrr1OH/twA3w6j0rOebb3zxmz+OA/3rot5MBdwVIQVeZ
Lt2G23oz7sRW2+i7X1UFftux36J3UmS1kc8M0JZHuYFJvrdOzb4ltsS/WLD+eBchpSYNnYSIBicv
/NfoM68SzmaVsp3UT737iCycVaJfFIHEj/Hkr4d8+1QUdzMjC+ch+ELeWDTjs3x4tfTybZbDaR1m
y1XH9DRC7I4F3T1SvCvG98D2LdC8CcrzCK83NI5ZSL/ul2384xf967d9+6KicCa7gwexZdIqAC3d
17F/1i1ilK70sr2+oT0MaupBFSQ5SN7+/fjflv/bd25DZK1ycz0HjNelobmtngd3hPfvp/wsDeM4
GpcxFtfOd7HtKJvTbFaQ6NJflq25BWftbmkrb0dMEIdNYgTV/Vk/pXj893P/Iwjx/bg4jAMYQrNA
d4xv8bDOzbEWFh/ecJNL2qh2fTkNt5PcNjfV9qy4arvFRyh8YOPTvI0vF59Ku31FxE8E3Z1xWA/q
pocUGGi4Epae+ouO2Y8b8+/f9y2YhkwaTFYp8bzEpkn/hMXCdA2yRVtsf27kTXeMd9Dpzbc4+G3a
+T96JP9amm8HzxAgvU5H+MLwA90OnxTCh+v4pRypRRi52PB9UIGxXpZrJXA8a7v+0VxaET64Pfyt
Q594/x9x56fb5e8F+XZSC3qcM+NA8XY6wEdARg6WjLjtg3iXHuKHBafef++Qny5MICwB68LULc35
dvpUigZZDyQ2dQo/WL1FyPSXA/7jE3RV103HNjXIet8CXDzLum9nlAwHVmx415R18+93OK/Jf33J
v56g/e8nWE2XalPNJlrWVyPBFWFpdj1TJIw+/vIuPyoBOLolBQ5q0hHfhSfHqYtGc5kgJQK/0BnA
IgEE42xlNoNRsDfwuYA4/+ts/o/ygnjkmBqWhIau/VeONiiFLiEtIcUK+ItJ4vb8UNjBNPqQYv1t
W/wo8Pn3876t6WBlJR6G+DlNWg3VQA290YQ1iyL4UO/VSvlMuzqwIuYeO/HSD87FJMt9AwaXtsNO
6SfY0g1UCz2AIfkE13j770/+Y0D9+/d9C2xmEXdaIjm9Zkt8qJGgWwA2y36nxOVF3g7PDmCZLQcQ
uAHANT5BYzyOanzpGPLVghYw98NvDtQ/FQmOaTlSB4jnX79FFMvWbb0+y3tXQCdQBO5J2EmJ7NqN
v5brcGPdjEGL2W0aJHfi+t8Lcj6n/3UG/nr2t7gRO4tSj2dF1NK67ZvHoWVYrHwGqwoSufv3o35e
e4vNr1IwoA70be2tRLcm62y3ApvR3OqeBG5yz3YGtj9D4nPxTLsk+9v8uil/SspQFfl/D/52W6hq
ZkaOhaj1WRFj4PIUiB+jr/mrzuCPMeuvB337krKtIhA0Jd2yo4FYC4Zb8l+C1vlP/NcH++sR3z5Y
Og5mMpwLWCWno+fch/MMsvlbdvXjlvzrKd/Cu4hQVMBghdJuTZ+FMR3yoghCK/OMqbg0aJ5M9vKb
g+ePW9HSsTSxNN1U7W+hoxR6uaQhX+n/MHdmO3JjWZb9lUS8M5rz0KgsoM1otMnnQS7phZBcLs7z
zK/vRY/IlDndytkR+dIFJAoBRejY5Z3P3WftLinQYDaPPFvvVCpYQoRkYaAskarOrI3kbmUdIp2C
xkKf7zCpmvhqrbyCsbuNeVB25j7Y95sJQZyvw4XzunK+4341bzb6w1qN1UaB8ie11VYzXFuOUkdq
kys36Bwhs76qNQIaTzuEeXBTlOG1pTSfeG3dC55ySKrwySzafdaqn8kDPxS8mPVdjAwCb/VKcCSB
8gQEvEM1fhKxsvE1yjuR+8UWlYGd76bIOHm+rk3eQEqEt140vOSJdPh4hp9vokmpA3s2xmAzJktF
PS5bKj04Ut2vUnaj/Riih49jnN20jX/HmNt/kTU3fXmCJQYZL8cUtSS8xEVfGqpZPg507n5hmdhZ
mIxHnEFmU8BVhlTr5WFaNKiEcOpd5/g7efEgdTYjdRpndpNwm6GnqHCcKJTiOr6R7NBpvxubySYT
iSgC9KWzyDSP3q0gJscBUZfw55yf7cMwNUvPoECi+imuUVjYxQvnkslqCyn3rlpa9c8uJZNVkKzp
nEPM2aDoOgWqRUXy2t+X1DNTe7P2f6CB58qv7Ky70VsptylW5hv9mF5qC9ubfHbp/xV9jlcW3SIr
SG/Dt6FQjWzmHS8+6BhX/RE5g30lbdxjduHd9N/yu/BvUaRZYkRZtlRtusLNyZdt6Fpl0rCOSgLF
d0OofGrbFI2zehNnICeKlio1C32zu+ig9L6X30ae7RP4RSdaLLMVoaHCPR5fwuty10K6ypzmSVuY
K2cG8dtos8niW14jZxJHmNIeHTACDoVju+eJg4nO/nZxTL1faN6Gm82ZpBeVQU4ZUxMWvCKFJO28
rzxOr5SDbMeH+sXD/PDj5eD91v425GwY16XEmjt5j3i+7phJeEdB/f1/FGJOwhySWDHMjBBCjMxL
7+0itpYm//vk35tmKLNblRdR9oPl6vS68IedMhX2ZEvCXf64mAtb6CVlGqInKapQ9wOYTOTCsrwB
v9qn6Uat40cdkoTcWms5SI9F0V/kVXtLyeCXbEAaWQfFbSMZYNC1rrkoQ2v/8TeWlj7AbBvmNSsn
kOZvDeHQVKKdmvlWirVLjcoKX//ceqLCS2ZwBDC5kuVF2un0179dfN9+/2mYnXyTsQ1ED9gJ3lr3
w8ZfI4W9m+BsgzNchCv/oC4lSpaaO/XRSTxdyIsq6pkpE111xPHAp9jGfrWPsYWHj7/t+615apsG
yE81ueNas087aMkACIqcQICulwKLntvU6Iy8DHwc58yiPgWyJF0HJmwZ+rxRoWS0Y/ia/TG3wxW6
7Y13yHc8D9jRzjuoNqUAkyUQVzkqfBH0LS0GZ54l3/6C2epq4bOQ1ahKWIDIj+0H6L+ApK49LE72
6LEi1L7A6HoeRsNduPGc0hb2zaFHMLjken0mtfD2p8yW3kpJ8zoKuNHKl5QV7KstSWeT4O1GWn8h
/bboX3l2JWRLk8gLmor8mjs8GVKWmvOKL3Bl7K3HDG13JqQLHfw/nMx/hZjNEkretNDUVdep7epT
7vgO5I4NhbhwNidb24+H0/sDCh/wpD3z0SSNFOM2tCeogk3n6ZeUp21NSndjweJNG5XbINgfh5x/
QpJjJshC0bK4dWiSOOuzNq4LpQ29fDug2ywqMh/NwnVjPheJYImcwSmMNQxRmUeQKGHxMlh6W69T
nwQTQJPSZBOooKea32+XOuxMg96Em23Icd3FcRjKFH8+Nxty/T6FjlQUwO5alZvOt/txysI/ut8+
/o7TdzpdTeetnG3Kfk4b007LoeNV8Urv8p/I/1XqKtWvU4la6iO6/DjifE/7IyK5GknXuHzNn8e7
2u9HKzWA4EeHwLrQu6NhLriun++6XyFmg9/UfcqtfUJU4lcV/G9ZHlMQGnG7xFE+32m/As0GflnH
fa/Xej7ZdN9ZrfxJAAXwNz4Xe8F08lcNUZ2tkzCUC5H7N21Jf8TCbRPiSW0syFTOdslJjNlkyvOO
1M7AIOgM6r3MGwmcd5d8/s8aMhvgnpwNzGcaEof9CMdKTTdDo35SBthS/1mk2Zgukyoak5JTCV7M
sHJAjGq7Pn38j4LMb9GGRaVzZTHGRmvbCf4q664orf44xtnJ+atftNlRc+jqRvQVPllk3ltIxLPx
c2u1mLTeCZTrfRxrYQxo8ttjjqxSWRGU05xJ741OcgTjZjCDzcdBzs6XkwbNzje1JbpWHdIzgC/v
UZGQvJT9bmHGLAWZ/vxkdx2UfLB09thtpN+7VuO0fbBwBF76VtOfn0RA0FUOsUe/pLVve8JLIWRr
uf35d74V2S4FmxfgOLNRTMpQ0sPeyreBnB0HV3CEoVzIm59dJyFg/hniVTxy0o5mtCLTiglRpsiq
1XqVIZ71pCuLYuH/qDGvd4qTSDKS9zal2n2bVfFXMzMpobAW1pd3XhKvG8tJa2YjuAOoYelU93NQ
N1HbcmWP5bVM/SKnSISfKHDxHrEpvPy4aUsfcTamyyr1JZiu+VaslVViPGX+o4j4murYj+OcH3S/
Oms2rGUrbNNwII7qXXb6TVDtlGgh1/PuavfHJzRlhQceWaEg5e3AjtFjC4HBwFau9YOxM28o8XWE
rb4L7KXk4NnuktCpqYZqKaZpzhY3MXcTJdD9Yjs+w4dct6LdPpl2cmFt6zUK/PQ2uF+KeW5lOA05
GyG6WsWFL4bF1uhQrUuIh5uFVfTcik0FJUxtlVOjPM/fCjoOyRUMiK3ePIr6/dip20z46kc/Ezin
H4+Hd9eWqbNOYs13IDUs4rrtXGI99hgOQfPUTB7JETkiXr9uN2m2SWzx+1+FeM/DzvqtgaUjKNN4
t4Bn+SWonJc+XhiIZztKQvVvqROZXJqdFfo6q9uBOunt2EwV2t/laEGXsxRgtrgalhooccq3s8zH
PLSogi/tj7tnIcLrDfxkxSubqFMHhQhDnzu1ZdoU3yws3+dWBOy2//WV5FlPxFETlUNE8XpgjlcW
GGxLl44CcNCPW7IUZjZr4lzGQ9Oiw1M9dgYhPgQT6a7rNx+HObeOQi3kyqqYloxy9u3aI8t60yoa
rZnIWyAroEt8xtTKVpfeP872zEmg2SJH6l4STHCtWy/Pj3U0Hppk4eq4FGE2fMWk1Q1vasro9pec
EW7GxlyY/UtfazaAS+4EPEywenrqBDmmvDoK1xJyslgWFzpmoTVzczPXKyyB6oBim/dPOrxETCYW
traFxuizgdyOouyWEhGi+ltWo3n7Mfh3nb7QK+ejsLFhzsF1fj5dhkGWI09m9Vfl1NYGjtPtF7VI
ccsQFnaB80szI5lnUYVLzfzFhqJBrRXYbHA8mWytYpC9m9JyeNbj2bzeJtF67PaW/ZcfEV7X5l9x
5281epY2cZIRdxJ1QVCZHB2kq8YebB2ooQ1Pa2EJOvtNFVmzuM6LhqrN5hJ125aUqFGx7bSjFV8E
rQiBvVm5aOz/xupwEmg2pTDCaAvBIFAT+VtOWd4IlxVSoxAttOh8351Ems0s3n9NI0sShslXeq9y
wMkUq2xtATFdGVuBtWnSolLWtTCjzx+IfgWez7PKlwQrmpqYK2sk1JRm3CPs0NZkY2KegcDQNPf+
JliqjTm7vJ+EnU0+JdUHsjyMGaU/xsllkF9L2UI+5t3j1uu4PIkx20LyZvSDTqFpo8XjJaDFPXVs
IXCgFU1F3Iuyf8l9amFk6rNjOVXyoWhMzVKzcq1Suh7EteNHwao3P308NN/lWl9bp+uWZmHQJ72T
piWxpcIkywi1rffG1Guk6+46W1lHzT5wzMZZCDj99nnSjtT9vwPOJoNo1REFnnnxartIIdwf0xxu
/4ZpPnnMG0sdOA2CjyLOJkXjdphsKnzNqY5p3PNWMNjg9+zwOByFauHAcXbD+dU8dXqRPjk6QfaM
1aRhBqbRV0mm2lEPF77gUoTZmG+l3k0pEyq2odI4nXIVDO7+4z46O/woa8atG2GaOc9yerIXF4Aq
AQt1cWNbqreR+yJae2LjUd3aLil/zk5iLhx8NUMkUThrEFYSRRELdUF58nCRgIMnH5HeJClkk4/b
dX4qcyxXoZlYpji/tqXjWOuU/7DiryUHppkDPmd6ATUwgAJdm66XtGfvXoqm6SWLqsFNUZcUab6p
jU07+jpWxK/TqxQpndMc60mB63MJw90BJXtfX+JUcD09WXvX1mHADWQ1HJduj/K5aXf6Q2YfuQdd
X/UDPwS830H4DGu6BxDiZFuUQ4/TGyRvV7Z65Oeso5vMUbN9B6rXWXptOTe0UIKgiFB008R79O30
UHTRHwW/ZSuUdhQXOnpGgRuV4bqa//i4s8+NqtNI0y85mYhWOjR9LnZMRONuhMasmncKoPe/EQTV
piTKEuLe1wF3EgT6jQgBdii2Rf7TgqUljSNFusNClHMzXj6JMv35SRRlTNJMx0psa2rlfWByN45r
qV9YVs72DNk0lRsr58z53DDhPSU1SNNtVYX+irzenVlGwzrOYWxF5l+1F53mBQcvPpmhyWiRZuPA
82Jh1GKv3AbjYy0qj2Y52nUoLZ2Hzn05BAXoTTVuFFQ9vf1yvpamsasEJRPevXW3lKoe+90zRfIb
1SkPy+5r5wYdnvGMbt731HcLjIBonWRJUm6bFNHiAPkKKqE1LD24TT97vqPpXAUMpE0U8M0zNSCM
kzwHwbw1hehb20f3evF5lJN7LbLuwc8uDL+zjVJojKZJBv9v/hGNegzTNCu3RdjbIXSBEnYcVIKP
p9LZkwh3m3+HmR8M6qbOLYtvV23qi0mdMh1F9ItJCRfd/60D62m02aFgUGOodUM+jQxxbR4Av0Hz
O06P9p3d3vWPnl3sFho4NeBdr/1q4DyrUluJLBVRCuKm2MsHeQMt226BJL2k9yXVb8EX70HYTvVv
y8rk95Nb5bkZdYaENsOgoGg2D7wqlaOsKbeeBBAUcUJdO5noba1mqWjz/WDhGMkFVZGQByDOmEUy
fLiMuSTRi/g9aLDgC8oMyt5+/Zb/67n/395LdvPHV6v++7/45+csH8rA8+vZP/73dc6HqcuXl/ry
W/5f03/673/17X/435fBc5lV2c96/m+9+Y/4+/+Mb3+rv735h01aB/Vw27yUw91L1cT1awB+6fRv
/r/+4T9eXv+WhyF/+edvz1mT1tPf5gE2+O3PP9r/+Odv3C7+1+nf/ucfXX1L+K/+D3+D13z7x7f0
xz9W38rvzY9vs//25VtV//M3PK9+16fljhOVxFrE6eO3f3Qvf/yR/LuimkhaVU2lhxAJ/PYPJm/t
//M3yfidWh6SzCaufzgNTqtylTWvf6T/binkt0xdF2UD3cdv//qRbzrrV+f9A307jMu0rv7522yM
kCJDD0miXqc0WletuYCn5+QZIeDpbLn7CoJ8pfBCWD6efJg/Y57GkGez7TUI8hSOkwZyCy43b4d8
hz2COhoEEYzvoLGBwLTXQQwBSUK6MsE58DAA4QakDS+XSr7wxk8RaaguEeDwZgAfgW2CWQ2ya0lq
7KjVbWPQVkgdd3XyPQXuFgfAwMpHX3kogXJ9/OtnC/z8x8/T44KsuFDY+fEmnhQhXoVIRsCeYZBE
7Uxolgt7/7kOOflW87fasMuLJu9UWOqqMm1dK5QTm6rWFzaS19T3yQr4Z7PACnDaN3R65m2fFEmD
8zAsNHhBK+vZb9d48T01W98RfyATw9XpkOwnS3i8htpos6gbPTskqFqbSkEk1ZiXU8LhzFJv0BkS
O0ya1tIF0rG7+jq2pzsAXJEH3Un7dbtdXn9fWzZvuWpy4dM57CBam7U8DwCMWDktnzY3ar42yZ1l
rgrKVcuN9BNd8GVx0267nbRwlTOVc41mSdYppcNZ992RZMgEvR09Gi2LcMVCzqfGnRV6tto95th9
5vlXbwLVTcyn5DpHehrk2OHAXwG0Zethue2xH5HkayjwRsaoT62VppCul75LylWIqxpgcZhC0LnT
1FZicR/CyE/kfp9BPddj7wLI9pOYy0wfaa83yd4FGFzE0dqvU7uPQPOV+Da492F9j/UMxL8bBXuU
sLNjXBtyvNKsoLlALb1RWnk91ldZOmzrsMBewt91GgZEkrGucO5IEpLhrX4VQLwNfdhwnrlSu/SQ
WwL8Wog0+lgeWxXmpKw037XRxUMZChCQrB5lXn+sypjiCGwJGZaW9KMq63UbwN7ELwr7MrMK7ImH
EVTKIcR/cRgDu8L7WRekVTLBzet6j5uko2sUbAkWHmnqzujx8W7glyuYzWn0ALKOfUqlpGaB/8vA
cVvFlYT3kx60ZHiCdd7Waw3TVdn8ZmI+Y1UPrfxT077p8b3AZCxN2IvuHc/qq7p1uFvZUZTsQ6xh
dPlFkr4PkrbJ1XCDQa3dSoqDUyosMGnVS9JWwhDLekh80XHhAArCcAgBnLmmDwjPXKUWKEfQNn5k
bQMoxyOMI0M4ZoJhgzHvYUlSNsCLIzYG8aYBXT/g8BnjPAkIet3K3zzXhRxJ/UnQXDZCgVkV2STx
S58A+cMZwpJeQmjTeiVUULS21oDiQC42Ibnr2vueB49tgE6z1lac46mNkTeBWOIlkK7V4WsMBz4R
j2oBYIvizNjqbVNN1qXEG2H+xZTUqzCB7ZqYjA11pYC7DHFzS/Rbg2rcob/OhOpoSJiF1bsMRmDU
gjxzL3EwW1OP6YjyfYbVW5Tj25h+0v37gWKj0vuR8udSKKwaCT4zOSoRQh3+oS7c6yZ7btPbWIQb
6QJjQ+TmwroH95amwKna+1FHcKqKExEVWKthtxDkyCrjS/F5GHK7La+NElahjhMETifWaDwkhg9b
/Mrjud/K6x1uWFtfBbFr4pRHx0y+UWY5rDNIn5ONjc98GQBsexZeKsbku/BF9x/Byw5QrPX8iyu2
mFmCS8yrG5GHYh/qlAU4R2p+IpoHJry3+hFGJJvKCIZ4cFkKIN+H+VWfPymAtDINaC46F4EiYkBH
W1O6ZJxprYtXpGA3nbwOwXxmQbRWILH1Bg/fkBcbflKp8wusACwQNioIrWP87ZpdW7qHWhSPsaiu
taizQwydcjE+lK15ZwEyTj1553s3onTMpdRu8fccOpSrxUWO75mby5vc0g5KnO8TPTrKibIuNP8I
f+xKKu9T4LZZU+CpcKMZAR9bcNh7VjVmk2r7VAVU9wb3dfJ1DC58XV+Po/slwyUk9W/S0Fx1eoOL
ZbvXKh/CGSg+yJ9BpiC3yHjTT7AYjh1sn7at6zplbawUI3KSOtwY4nUXHDkhyBhYFoa56bBM0f2r
0SsuAmyySrLgmnBtjhJOj0xC7Vl3P8fxU1w8aop0GGOuozIOMSbbjnIhYOiU9PpaF9tHrgi2xQDG
Dn3dph41sROQzBmiwWnrWy9JWIrFI6amz7EQ4QCsXyUkNazSZOEai+vK+1EDSxKkKx07Um8SsnZ7
kjHXYoUzLZNWFLpNmZqY436uJLx+WYcV/0JN7tVk36ss79l1xBNZLlyXUD7Jbqyxh1mP7tYsuzXs
o1UFa7L2xiu1uXIpLjNzhUGbbpvWdFq13yZ9tO7i+jq0AgzFBrjn1cFwVTyXcI73rtTi6+jequJt
0e9rXCDLL93INa8dt0hID76IyVA4OjVmVhHENR+ed5G6ThyJhyFWbciIK0uM14KOgQaYh0CW1iix
d+r4FMbuqsq6DQLNVVWQWhPkbYb7i1hWm5Dvi8UuCK/JIvlL3+FPQSeGUCqL/KHCAST0ngz+QziV
dqD5eDLkuFhIGKoGeyPrbi24sqvM9L6HWWILXeJ0BZ2XH0VYblKRvKJnJTXbdmM7rjMj3wjhjzKF
bdhLO8HEGZHrF/ZRsIBRp7pg9gxPRtgZhGtYeI7Wi7ZlHP1q2A84CekWWtbEvyzjo+4D7tR2DTNs
SCFpp9G+gI0e5PrO7JUj3Lq7WskBCx0V1ZFxVjDjrxopTdH6jmplpfV3Vt3b4I9xUVDBIvq7SB+A
4b0EAS7TqXUpJnexODipkvNuKVx0yqcIK2eh73Y68FZPNrYiRRmtBuINcLurNodQx3EAJxG1gz7X
3cVjfFdUsL+y3vbIdBsZ72fppSqHjqyWLMVfZFbSCny8go1EeplaLSB6PHd8MOtYeuy1DCKtKdwM
BYudIuNqNWAwNOCvMGy6GjsMlpgVFQyXqgUDv0Jx74JLNJG7ewxkCNequvd+ms1TKaL5pbTLBImq
6/u+x49KT3cadogIRO87rb0GP/tNrKt1WoPk60Hw4TFRKJcAkW2Bzc/q8KSSD2n6XYS7F0kK9HQW
F96vIHt76dE35ZWffpGMeIN1kJMZwl2kxcdCvYFxwpY5HBJTcpSg36SQx3U5w7BL2sTGhdtg94hX
aZVEm1C4C8UW047bZnjI+mcZ965yEHdiGO/boKXLceKJHqrhWku/h8bA72jBrydYrV338nXIG5SU
gqlMr3JJptDyi6Cx1XisbNpBy+67BOtT/7nIhxux5s1bvNSk5CHB38NTAV/DuLeGR37iLmrCo57F
3wsFnHj+rLXNjwZudTQKG13CWKLiRMIaWZsrgI93KktrWYj7OsEZOh6+e1bNcX3AdUHIN5KfbZUy
3ijWAM+8sbvRdXpxuEmUL1DpI+227Y5RIUKNTS/UXrySWmsTaiCMcyzV/XTHdrAN4UFrRXinJriw
e+m+7PWDGgF75+wpyzelBPW4+Spo7Z04WVAokT3UgK0HbTMY7PbYLKeQkoCX4f+kYhIMvZMT5wjg
N6pUp+aXNn0LWOy5cTk75AVG4fW+U8aLCaSvK8NdqFMvEnUcCGqwqAGs6+I69qVLnXBhchV7Rxck
tMyJMZKLAw6FMPfMfYmXcWm6Ph4TvkOftbKK1/bIOehlxOFJ8sRdmWMGyDYZwyptalsIWycEzlmI
xaZh4k+e3lVznygHvdQhDF+HYnc3pk+DMm4kUDol9NRMHR9TKnpdEatg/G8nW7PMwy2ga+2qdO2m
d/diPLnAvETslI381S3cb6WEQ57KuwYmAvnkTZR/hmK/0UMRg79hk/oYH1mXUlNsM+RrLuun5f5Q
khsju2H5Elt3n9dOG1arEm/0snZK/3Hsyaanz2NTcuJmKTZhp3YXkvF9iD4bVQQWWV66Mc6eLV5v
jCjtgSAoqEgteXZvSrQmgNvrdhzUW3tKChYvCYV+PW/K+SFwlrBK8xeid/Gm29RJqr0RQdZm4Wu8
4Gqqm/Q27o98Y22VDXk5Z4m0MyUh5tdC8u0GKRoRyeK8Bl2J42DsrYi06r7eK0dz3zmqox6XZG9z
beRrs3RKsrCzQttnzdPtklKNEHaFzu5wSApU7CjGY17g7fHFxdUy6HunSZGdVta0jSy9v55LZpwG
n5KTJ98U5nJYZwLftDuI4PJ/gBiWbFyGHlvEftYWBAqLhrrWj8v37nOX39PQs+ET45UW4x7WsVyY
tsyaP+AaE8UXbo0FmY5LmbZQAz+nXLz70rMBNGIGNOQGjcVlbjPpZ3AQtq2rdj1SDUYx0coHR2Uu
pIvO5W9OmznLdRmRnBlaQjPr4nYcL1TubPndxxmpeXr+j4ap5P5wA+CVdv4o3JmKRwaDFwCI1BNp
aw3FuTz26+kRs1VXxdPH8c42ifo+Mng82JIrejtoFKFsdKn2cJbQGuRHqJO7ei+6Dx9HmQNr/mzV
rzCkX0/HpqnwrKakfs8BK76R9fzGGkTMb3Bair7VbWFXyZ3epZPSjiu/tBprqNLsxr2Kgwb4/ZBr
vge6krJRW9H/w08wrY0n88aqKR+rfQxyEE2LxbckwsJgaXIufebpAe00hil3nRrQfkmnBuhT4x17
4e+NHDJfFhgiQGaz0Sl4lTVYGYuceEiuRlvauTdcEsAplF/Ttft3psKUU/4j2LwsoLCSKhhrgvX4
3ml9YuuZ4dT5wpr2uu+8W7hPwsyGZ9wHWa2rzAYSHU5rpzfhD31N9gjJGpilGMgAwO19cSvcmTZg
Q67YTnkF8JMjuB1cywufWD7fjb9aPRvGuYa/sVjRav3Su0qu1K3k4BtoHSVoJvkq/TFcJYf2mHwe
PpsZuuf1AJv9U3jI70hSiLulXXSuevhzVv36ObORq/U8I5Li6+1uzSl9T5IovOEjPYwXw0aiSnVi
2FnrekNOyFqZK6vAzNQurpdHw9n9/PWJ4c/hMBvfYZNRtC+9rlrYhX6BupWsdXhD/p32bRIbaT8W
FpSpae8GBg8byNsVaDbzZ4fSrxOA0vGfTb9ptsGGV76VdLAOJBmWdzh16toPAs6fCpqO/Ghm0MLA
lxx3sq8dZLsY5McoC491629iTsauIa4yDq/BQEpSedEqDqcKei+sazACvKjL5krR4k1WNJskrOyM
p41E9bY5T4VpX2zqSsOShaud0a8irViX3IMlHLXFDvO+vdG8NCYe2kZScmc3oNiPt2mnbjUQYJTx
bnFs28Stt1340tPe/a7hvIGDYDfBa8x1qoaB35ifJxAgNrGFu8OmWg2P0pNO0uqSgnp3Va+pBflk
YBe4XdL1LMSey3r0nBSBBHHfrvX6aMQlRjFkkKJyGwYHEGcLa9pc1vnHfAKZRQ0l7YQ19naVLrD1
9TOVO7Z0b4BSwO9rL28m4Vynrc0W4v4KL79NcK18WfjGZwfXSeDZ9OlLUm5RnU7fOLlKuHogn8Ca
eRun9lSNvfhCM/197/rURIurIs9CFTJ995PtqG3lTDB1Fo7m4ONJuuedZFs5nePu3GvjgN39YUkI
cPYEfhJxdl7rrX9tTup2qp7/4wQuL5Nhz37JkzizTRDiUgxXmxHTOuahvWYhEtbPjS2t21vcVpda
df4Y+ivcXI+rpG7W9yEd1zq8N2EfNEF2N7i+OVxl1tLjBNqlbnppoE7b3gf9N3/9l+U8lWSKSzHJ
JJnSaVvfB8neZU7kYhvBIb/Oh1WigzVqR7wF/NXfGa8nzZ564WT8CKVV9VB1pvE6wY2iDbyL5wn3
ljjBvbL/ONr5Q8BJtNm0tMY0qsNoau2tvkkv8r1iV1vpKK2mi2p54cGN8jYoPPJ4Ja2ZqU/4MbLd
oQKE7PRX6XN/LBInv2Y2VytAroAO+DVJcny1KW8/fdzes8sQO7fI/6hxAQ/79uuKfWJm0ZTqqzaS
gxHuMbqMj6uKQcwCdOyOP6WFUqrX09p8PJ1GnF0dG0DZYhQRsVSfi1K8EMmmmBEuCG5pN3j56OL3
UhCxhVhoqjz9xR8Fni1ExoAghdcMsppjDkptuPUGMgE9lOrkItKMA16rhyJud20TrbQodzRjXCnK
dKkm0yKFa93Vj6SDNygd1jkvSKnu2Zan2pVqYeexFzvjygtqu3XjhZPp+U8mqRZXNd61wAa/7aSm
jX0zN/lk4oE0+gGLWU7a+Rqt2+bj4SCfWzrBByDalRC7qfPhYHhNpgZFMx11jGucQ9mWfnTbhBd1
d4+VrV1djBtlG92YF5XT2K/78drdFLvMSbfZ/TKjST63xoKGA7I6YVbfVYCWqaulQTVOV9SO00B9
MyVwihfXHm6Ky3onXuvMQ2+NrSHufjfBfXAt3n38TRCyvx84SGRg8FOvaxr6XEapD7VcZnk9UJXn
Xfljswty6abucS0fR+1nVmRbkZcDKtaxJt0Jk81TET5Gnn4zRv7lMOJIxisNGRoM3O2g4sgla6Ak
n4yYXPXQ3aqVSaJRfzBUdxMZqo1u9gmEJ/lA/CHjDgVx0z3HuJOIcnnPc4TDy+TBSKhVMHBDs/TL
whg2PAg7ZaI6lYsJjRABJfaUY1MmB0vHxVFDK2u4j2RIeWRT9mXokYGnT2WhXkWxYfHQmVwFofAQ
N93aR4Muig3OLlO+UrRWhawe05bKx0ZHpzo24xfBNS7kQNy3ERaLhvczs+T7HHuuzOXWXT94wdem
bnHlUpnOIVJonmYEDY9UQbgoQt62/IdClrctpqPGcC3l17XHA6PbqIeoVJ4xvqmuPKs/msNUvqMo
Ry3okLgRGmtwWK+7Wq23aWus4wxvPR8uUPQcCSoK2pzXUyxO0aB2dXSZV7o9amJnkwGGhqcqX+MU
P0QZtM4+qdxbK8oeswRDxAoD+cHFXVKJcow6eR5oM/lLLU+OoXF2CxsMzJX2OIy8nupSA/POirBn
A2op1jiN4giY2mmpfMrc+qC4ssNrNqikybI1Wrt6grWmLma2L/NAEpvdsQmrr5MyJ8oqJ28eJf2p
xStM4rgtp5SYpuUeb7LrJuRNJVfkizKJj55f3IShahvV8EIu+8Yo1ZdM0Z5TXfg5+fVgn2Y9xLGy
sXzv28L4nx/gLBlRGS8EImJ3RNHzLJHZi3oW+HlvW/f6dthkh+LStwvb2CY/pgMjzqt/9chBRCg6
smRSbIuaTZ8drHyPgkwXf1de4UDscbGF1HFddA8MHx01CymkVYDJI5ZJG4ralqKfaS+COGqlZZQ1
k+j37WobYebVtXKLje599Q1LRnXV4/61fsamsNgPDzyBNfa4tCvObx+vTf4V1JjVmHDVTYQKhyo7
5sxRlSue7Jp1csfb9QYbNoa+YXsPcMd3zZM7Lh2xpkPN6c44Dz7bX+oGL2VzCl7bzc/iKqWkoX7C
Forz3bZcy8fFO8jCJzZmZ7pGN8q2HfnEtR1dGTHIP8ORVtlLFa5ibME6u3CCax4bPx7J56OSReIe
oknWHNmdSxFyqoiooYQBl/FNrp/+TgBL0VX0YBzNZiNH9GstGauBThyPBsmavontjyO8E529dhUO
rSL/J7+nFTWNPliDT4iSlK2Ah97GvXEvGJBsy/0ms3H53cuXSDr+1hjRYI5LpmS9JwlYXTkmYytz
MjhEV8FO2kXrZ/2632A1xkFk6dZxtqt+RZtnQIY2Fq2xIFqovLRavsoXMXrzTZ0PyVZO2tugdgiF
xjQnTq8VHDnEsi4Ge2jbI4lwm/fNdRRFthR+rrhitIPs+KF3baC4iooLD6FmJY53vOzfWxEIH/y7
X7v2L+mf/0dV8xsl9Icq6f8P9c8sJx/on8vmOzvSH0LqSS3Nv/0vxbP1u4m2kgOZTkUvUED68E/F
syH+LupoilGdgftHgslU+5fiWf6dcg0Oizp4VlBs0zT/l+JZ/l2lpke2oLKosibDM/wLkmcUpm/X
TUKTvqHKElwIRdXinJvnjkZkxn5i2Ll7OflJD/hSqiOw+3QtjO46H5tbofM3ZMofmxCqzXRH9O6j
EnvAyHUU884NVLvuhEncZF6JeJyZhbaRmhF5/dcIdQHO1BU3j3SorttiuEVa6YwZAhIVG1cJj9lk
9NZ1g/S1a/ZJi7IIi1zDKTyW1Wq8osD1Fmv6R1VAcESqr1M5yykodnzvFo7Xepxc5gM88no0TZMQ
MvA2InKkUY/XfnUX9zyMCF9V01xV0VEXf4ryV1XsH2pcknGPWlnhvYRfhttLawPzxNAMMa00nUHe
mriWSs2TJ2h2Ff2oQ/6Jt22x2YTZpR4o27x+KrA79VmKA0pbChFzRydBu5NinNDX7lERSGCm5UZp
/i97V9Ydp65mfxF3CSExvAI1uspjlYe8sOwkZgYxSAy/vjfO7b42rg7r9HOf15NEBUifvmEPllvD
LdEeuWdUapUib41gnCa0F4mugyifk1A/mA0gDRDN0GoDdskh5vK1l8nHKg7dwEi2KtZdmCrKYt0X
x07BMzF8bLJHUd3G5alByeC8CwezS1ih68NTGjT+ABBKHiO5yj0qzkhRRfijLx+7/twC2qmVt2l+
ZUARMsmeTHZiZbNKxZ2iQOkMvduyQz8EK46WbRhtc6S7evwSQ4ctg7l4GgYTMvO9h7AZSFlugMfX
IpjaS+Bvyh9aCNTfqK6BwfA1LVynw7Cya7jFjW5bafj21yPctKPhbRx+p+WL4o9GAa6yYXhBU7mk
+VUmMOokt7FVrgO4QA7imBm3vf5at4Ci0GctgCY/UEy0PILSVrmJDeywZlC3S5q9wfOrsgJipnTg
ByOBCe6QAUD6ZMUk+N8EVrJMxgcYc29hi7HSGLhxRr3RzOQg8gZoSIisV+Ealsp2fIYwuqcpjNaQ
2d8NhbEno3UEf2zVKw7UmC7cfaVBKZqEzWZCC+emcc+d8VcCGplrGaeiGFcqKO8sXq+nnd3n+OFq
49A7Iwt8C7hMEUKpso0ZUC19vOl1qOiIDn+36u54qt8bHE6W/HfR46XD+hqGqNyGH7QDpqYJCCyl
bh3uUqARW/7EzMEdZPwjdG6h7gzYK3Sc9XyTCtMrFXL/rN5GNuBiuY7iKDiPenqdUsgnJBx4v+uk
O+ex7Ykhuwm77gi6B3bjdoQTdAK4dEtNrw+2FAIsnrCim2LCyYeaRyVMwAX+jCWfh0a+GHr6Y0id
dcUtN7ZuALe6oWQ3BpNFoPLjDtGgubdDwMU0b8Soh3mDfWK5WI0pkx5C5SvLzzZJfdb0vcv6yVgx
dSNQ2jWUD0hGAhsk3LQ+ZU624u0PMsLtxurO42g9VYF6tTBY96rIAWbqxnIeR5btqXlMbQQoBzNT
p7t2mOnyITvo2ZZHMGcnxVVQYM5Dq3xwdYWTYdfaelD5Jkz5VZxa9ySFTD2E7L3I6lweOJ7eYoZ1
T/G6W+CG7WYHziJMiOPVOMIog4nrtu1gbIsDnq2zXqHy3Gp8p/f0CVV26FqAWZVwE8nKfhfJl0/X
zu2fdPczu2Q2b/sTzE1kBQwDDGRws+QtMsOi1oGNnTQWLB2QIXVVxwtp/gcp61Om/e9F4AiCLgL4
VGzWboutIolAH7I+2m3snN8ltmu8BQAPgTaAUALNdg63K1c/5+gne8VvO1gcp85yq2+/YcqMPmc+
cVCUrAJSSw+BJR1WTWAstJHmI7pvS8xabXkmx7ATWELb9j8nd7bADzfAfbUrfVVvMm+xRzMrn74t
OGv5Z5LnpWPhvU7TSWDmYR2MPi2kp+wD33R+eZut6qP+WxyXSNhzDMXHysjGKcY4yCfZR/Po09vs
iEFzAlilDx38/HV4nDiOgIs7QNZuzLXYBEsanx+cwvkeQsNWnzIYkK6c2R4ahKmI3bf4fpUvdmz1
4SvjrMwDbLGzJ12uxVsMCAf1BzSj3JS4egJew8InvriTP/+K2S4i9tjrmDFaH405zYX/C/P7J3mG
FJNwzYN2nkiew5aIlbGTMCB0o2ObLBUlU534t1cx22eO0dV5H6vpR1gutLDdyuu3k9OCsYJw5ALz
+Bvffkr3Pj/ybJPJPIE9HMEj/7fydnMezgCc6k9QOfOyB6BYwUKWJRzTyLZ6yoHl/91dweL474Hq
0vlFcosqDB4nE/Pp6/nNuprDNR2HSzjho6rGF6v858xdPCtaL2hIgGJtWt+cQEUAr7gYPTYMm2Ax
5aV3DErXIFRN5zfIXaQvf3+oS+do0pVEXARuDhpis08ZNIAL2lY/nWDli9tiDbEivE/d66/p1dIs
7cIr/LLY7EuWLJNaUhPLd/qndFTrLvqnih4f788BDR66Vzb9FugDpsqEZ7rlRz1KZtzizGp2C69s
VsJOoQd8+/+sMTuCvA4wos4ZAoHugkmxStbxud1G6xyyTsbdAGGgyTYB1fPCuhdO3Zd1Z5+qG5yx
homW5VcrwO4nzXsAUWJvWBsIskufaj78+PaUs2+VK9FWTmxYEyxnByTOChLeiKxk0bdl6XXOEgB9
MJougkGxb2l+3jirIRKHJIyOOVnyEL682f/z5ebtjTwebA4X7D+RZJosjle2n8EzgPrLcWt6QbMg
+flzzZmgvOadNgzYitRZhTa5aSm/FYxeQTTyNjG7ez3WFiLlheNlgp0IhiJMmKg+Z0bmWZk1k3yK
b2NYVTWPmdOdF/bg0hKzXZEC+ZrrDcceLIpfsencp4GNbDl7zVEVDBkwzk5zPfBxVYz8mCVgDigg
GkMCvaxMLmk3XMp38MCWBZY1uhLfNEP60hFaA8iz7wBAs58+aPojPLfu6IW/CLAqS4fiQrrzZb3p
7XxKOoZiyLuEY71O35NoG2b9jZVf5c5+HO0FZcp5x3E6f1/WmqUbKrfGigDvDDxzftWsJh1bVCke
CIT6VeBDIIXdTEgVKvZL08jpX55tXFPHwBN8bwCp0cz5+pS1gSSnTjSsLLcNtNLD8iiSeKEpPJ3q
vy0yBbtPrzLqBtGFnWN9zFbjfb2dhINwCLf/lw376WFmt3bZMllin+LW/gm65DRYXY9behvvQLM7
YDy4XsxML8Szz6/PmF0PJK1Cjpp3ulH1NXnVIN8Phq5PE7+4Ml2FZvFUSqYuOlb/LQ78/81MCCrg
sP3v7czH10K+tvJLQ3P6G39amtBa+ReFxAumydBJ/dO2/NPRRJPzX1PWAwa7+dGPxj78d0NT041/
QX3DBEhsKhunxub/dDQ1in+QU8Qch0DCAapF7J+0NGeBzOSY7iH5MkBc4Gihoq359TQMGk1lXan+
PO0ZA05iIXOhrUPX7UbbJceli9Cedv1/Tt+/1zMNtGoNiAeQueksKKNDiuZRfy60EAKDKX2DQfVO
Nmh+Wg68hksFGky0i7VmpRnpQVfdYwlDD1Dcx/cBHqR63txojv1YM024leo2XZY+pqL6kWkDkLlB
t1XgZZVF/mxEdgfaDUauuYQ8vqn3iddWEEEaEvmqSn0jzFZ5JO4CN63L6ziNfxea1e0r4qSuZbe/
wNnNXWEVbEOztN04ikB2UeXPeNzMZwSccL2l1SbTGFTezZ9jBWeEQEfjkjfxdkx6EKSbFozFAZTM
cSzgRQTxNU8fw94r08bxRJzlrh3lxbpjGPwHSj4OaXBrDIBZgSK4qjl6hL2SARqQpeEDlrUzKdxO
M3vFrd5Grw/eUm0Gk9M+7aSHie5tN0mjlhPFH73wxwAj01Hvf0YGyuFlQOPXZvjHp8T2xYgYt4Xp
QGn069aRiUEjNfDuHDv0UQelt5ewJgTdDTJOVxlodyZYzU62a1u+EMK/3hN/VgZYBXvf5vb3Nrxp
JZXQM02dZbYtITph67d9tWBJMUMPTYsgkZ905jCWxo1kzpJeFtDYDO1YnZsG7WWdB6WHPim6iJUC
GZTTg1F3L7Qhv8tabbkzvBtd+hASqwHq1rprhgIgiZ77CSQQME8WkafZoK+ByBm5kWBviWGUqNJH
tq4GeIKbWn+bmtGRD+z5Uzi6/XO2Pre5Zrnn9CAWpvhToQXiBzenYPL5wkvCmBmGiKtz/7NbGYd4
D+jMbnKrgo7oZukSuvDaIFkDmNo0rMEYZ95VK/pQE2Fql+ch1cO1DnWCDoOAKAYlkEUrLct3lQj2
DFATSU28AIZOEaigDdjiUSkASS7D+1RWOy3K971N1ko5Fd5feOcMdbkLtOhn21sgq/bZs9KYfQea
NvFgSrukc/I13/zz1vC6CHp2DsDncycs4H/GRKVDeWb6Xi8yzFiK1cKH4d/3sYXvMQGMoMtD7PkJ
cko713NUO2gny8SvU/M2r6E3AZn4rd4kt20YcJAOAHkZxAM6ubHn9Na9ZTgn5UCDY7TyDk15cMT7
0fodoCvlkTEGxbgNANXWG3es2CqonFtqdyuMqu/DRr8rNVrvjMp4LkiBLs1orrs22FfCBkcwrtda
Ja6iunoH/mkHaQwfLNjQN3ITsGy7eGNMgpuQIpqGil/RIC638VDokF3gvgwwn6FDfGfm7UlLsptE
psCs04ZvQB1zVq2FwYhmsNqN6+o4FpTsW0fSNeBL5S5jYtd27IRoOxwhggaAe89zjwATHkHFulT0
oI3kvhfqJ2SCzrxP7nkEsY1MiQcjyGrg5vF2aNU/stI6t3mfgVseQN9Amb/LbmzRQK5yF7o1xA2E
veMhqLFFb99qzHxOGxTMMoZFS53w/aCZmN/UGfGEUb5ZVhxsISSQ+wNL1kMJ0q0mOHMp8kcva7Oj
DLgCRV+Ta80oawiDeDSpr3iOH6GI6bUOLe41o7umUruDXup1Y5EX0NmeuAyrLaBBKz2Aw3xRIqFu
zeHKDGz+u2rUW8Tix9Cx/SAsfMfof6UyfoST6atZgMBUN/V13YyHBs0TRrTnkbTZbZck26psH+NE
/dQgyrfm0jD9CvzTFdGTK65GkDaq/hRQQTZ2hUFF2ZCnJswf9YA94l5m0OOIOHge5l2dwQ+sEzFk
NFpMxu0k+51SLfU7sw39IHYK/+8n4WtK/nHWcIdMQlaQXmc4DF8jVEwA2krNsTxPDEqQXLb5odmR
7ZJ/74VkZ8o5IICFya0BtsEsEvKOjbJNqwLJjg2MY7cJV+2WniaYTw5pXte8//tzzRSV/zzY5wVn
GXmc5CSBfV9xppsatJl0BS2BFb2FWgyka1EDgI+/FFTMr82ajzWRO9qQBkMYRjN6VkR1cak7jTTT
85hb5DiGNgSn4jJ5U21r4rbMW2C4VXplt1Hl26HcFUHyHDSYLwsjxcw2LOGyWkyiJiEUlXL7d5nk
P8yRZquxBswP2pPHoeS3dQ6Llti22zXg09pG2SHuffC0AWnrNXgHdlniDQonrGPXmLM8K729kiw7
5012KqNoX6CSj2n9QHJben2IJKeooeVCO255Ro8axrGBwg2d5i5hgQBCSC/2StjteVTJVRY24zql
PPjR6NGDEw8vZkbkyWiN+7JnrxmNrtsBCS1YMdgHK93IHvsAW9o2kewFgwN5DoYQQboEXWqKmWfZ
Wo4LIVA422aEbIuY3schengxi8ytg1Ju45DqCTJMQB7abpCoA+iGG7B+fajKyBsTM+auAHhQEee2
aYqTrPLYY1UGMRsJnncHOxGttx9qZSY3Oqj1iljnzMoa6JaVBx2VdJNDkCKNQTNvNNtVwtzUTTuu
O8sevJY1oLhb3baGQa+PsRX3RWlg8N91PVr9/V1B2R0rB+paWQS1iNFahbn2kHOghRxoFRCt3MKu
iXuNEuRWI7Jes2QY3dAaBq8iCfLUBLQuXjc+gu7aCutJRoo9RVW8zm22FqJCpOVZsS0y0CbNEfpT
lWVoW56w2DP0gq5TuHA/jw2EpFKSC6+1bSiBRlZ1G3H7LaHle2aL53C6XKo8u0+y2ryTY9nuBoOO
PmXxQ5UgKiWB/qighoP5bQq90mZE5psN4ZrIEh+zJVbuylAL3VEO0I9p8msqgKT9+5H92jv7OD1A
/fIPtBU6VnPySgY1iFCHOfu5TcpDYgPqjHa+gNpIQu4j6LhJZ9FPdDqQX0siC/gUlHqgdqMAm0e/
MpMkKzsrPg9oJEHix018Bg751PFcaiPN0P/T4yHEUnjewVgQQmYfcPBPzQ/VhWGipVp4Zptw2/2Q
5/wcHwEf2I2r/trcAm14VZYL0f1C2P2y6NwUNw/CtquqIDxP2t0TbTAFcVCup6bu1HchS4ap88LE
mF6nMem0AamjI7v6ep2AzlUkfMiNU0PCu5CSbQbnaIUMR7Fnc/jVmuVbPh60dgnGOr/GPtbFmAZ5
9iTAO6+lNd70qWxi49TR9KmA2Jbd3TtFhZoodUcN6hehOFJnyUr12+udlsW9Br1anTLwOma32jh2
nUZKpp9SG5MUe5/BbJPtYLwJ91CeucvNSIzIZ1sWS8IjFuMoMPccXDWzrgEZZcYbm9NTCf2wiqXv
Qi8Nzw7KCJ4I2roXPPBzKQLAyRHZBTSEShp46I/Ermj6R2UNUL2F2Ikj91qRR57Z6wBG2yDfWjAj
zYyDgXLea60U4P+QIOXNUC530T7o4q3hJND8ykSwMSMUuko2FSDtDmKWyoZVy+i4ykp5m4XlTtPi
dZCC655nK5TGR071aKVwX6y4Rp+TFG1rlxdleZcDx5+WKscOiTSf5U64khI9MlUBrlOkBRoCGXvp
W7Uu4uBKK2C8btCzGCJIAxSyuA6sbAfvm1t4UWztCBOE0FFI48MH3dB0zxj5Y2ZASrWW+ZYzZbph
yx4iM49cRxoJMtH2OrQABqvL6LXKUBfGRbJR0NjfmylSw7a1jamYPmYdWDrCZrA5RcHfNk57Jciw
FZIXWxhpQn+QCuR1dCQQZqHFtm6Q8BI0Llxp1T8jNER2iaC3fS09x4qhHGWOlkdJ+YRBZ70e0wb0
gkxkXoFRtFcarNs4jX07Ahzqji3QWMSAaAjUyPik5GaTIH4KM1jlGlqMt2/0EII2zNCFW/rPJLKa
e1kVj30PTSak0dgYHFixmsWOOwbkdz4OCa7d/Jha1XWOS82lkXT8vgyGvRQoJ/IU4v5D/qNiACbR
Vj+xbFwTzeGHNgg2NDIfQtQWtyZYD4VJ0OJkIRIJbA2tBZull3rsB5AB2QpLi37Bi1btKWnaDevs
0mO5brtClmdoqd33dQsZyY40Z8SMfJem+CIJCPUbIdUBW/pNh2w3XC/QbOkK6Eahx/RchBl8iRPz
OmHmqxBFtS9iM8Cf7hQk3opXqdunIY2tTd0nrwz9LACrALGLw2dax8StzO4Y9w6EbYbugAIXE5k4
e3AgWXoz9MGxzSbdrwRAcNZsrHHaw7onmQ32iMiE1xsNuU67kbt1FBwUKxlidrg3VPHMex56WoL7
nlLjmDN878o8cgaBw4ZO2d2IwyZkDKg3aba9iDdUwm+DSmendRAtImhtOBFw75yjfVGZr9qQP+Qi
1j2zSl7QJrnpG4hEtpBHy4SxywLUBGnzrnKy0rW2dEmcAYrEqkPRiF0V7Am7jqBEaWjRXZIr3zQl
tDPMClSKPu+hX5aLHa/sEIijhrgptae7ngmXsGgEcYazhZvoYtgCBphNpG6GvtXXi4GF4wh8cIGw
BZhhppAYA9RFdOcct08SFI6/pxLfGi8fUdLCBWSAT0FxI31dzqk7hjSppKfi0B7Yqt+GwG2jxzmp
Q6+XANQzFQw0VKeYjI4FhILJJJwwuwZyHVGu7nJ6Uut6l26jeDM8lqMnrzPISYE4eWXfNuvwNog2
JF+Xdemm66X04usA4vtPmJU7TYd6mzaCnqIMM5yxXfWN9Zv2yakpy4eFl7u01qw9xwu0H9Me37L1
QZnf978k9yeTafoTcgludQMdxVC6mr/UwZ73habXPJFjMACzAANyZldfCiojpY2tn4jGUTHqgIVb
SDEWnu7yKpgLAG4MVsycL6FD2yZUnanjYxprddtcwwIo98SqXqUnSN25VbWorDvtj89pKB7MJFC2
QdpkOcBkzPZPppDvmw3SiKDMtkX3TiXdxXJJDGqeX89XmW2REFWdhvRJP9EBl1AdTxKvawvChlwd
y/YeXNGFU3hhn0zUIoqhJqpiKGN/PYSqE4lGjFE/VQVwSnVUXXUKqjcF17d6Ui84fF18h58Wm2rz
T+k1GqJwdgt0/dQU8AywoXJbxCC8Jvb93/fHxXWANJnaGPS7A4eqSecoaEWcBvrSGAKoZ6DQoDb7
91VmkK+P8wzRHmKBy+/AGWM+1hdSJmmDivhkdypx28F6M1Gzu/CeUHtAV0t3RBusGvoBM4fgoR3Y
DfLfdZIOzAOsHHKyvLhCePQrNnqDMXjQZ5z0VMs95IPJCgMPuYBD+FbfTNsLeTCM06E1ht8828S9
KdNyhKjqiezJqoZG30r+tv3wh+nzjbY3UO5fAUeyUHBcyPvhJE50BAMMQ1A0fv3qoWWUgwWhylMC
L1Y3zOrWr0QCuUIODHMKqqAlBbKP5NiW6cKGu7A0tDMwM4e3FSh080QcYGiYIJQDsiMoH+R7e1ce
YIqxiIT71sjCe8UoGyUN9psB1MMs6iV1X3aZkeknAIEEqJld6deWCRXkVB5EVuaAsGYA9DokWjWw
IIFEHj93IcDxesQOrSnxDWz1++/b88IhsHTMsTAIYgQI3tlrT0kmA0pwCFLtoGs30kEqt/BlZ+oA
HycAa6AviYYaBPPniISYjaDK03SKw6R25Z7fZrvoBUqN23ATYqYP24lj71P09cJjDwHJffsuTDff
Aea9IpAVXiCGX3pkhpkKh6MfNtucqTji+i+7Qo0nUT9HgYSwJSjJ2tLlc6F+tiaRsMlfYGK7zF7s
kNi0Q1UwnkLbuI6KWPlWWU9H2gY2vQ5gaBwVhhtPVIbOyt5tRyySz6ZA+fkymkxX4cZD0IABbc+Z
NzETR+lWWlTVyWjAN3O6LW8gg9lCCRiEYybB1oKm6YCUrWy1Q9FPGU60kCxe3POTOQuu70n1fd5G
sPKSh3y0hxO7A2YaxDvVeJrX36WH0TPXw5ZP3bqFkDsT+fuz4T4vOr2YTzdIGqHqMuuPReud3KRH
mMJAJzH3Y985/f38zPRF/qxlE4prZMppyByBOeqA63dQkz1FMXSTrS57AP9o6koDqg/rusLlOkZE
YSJdpUMak0BpOlXQtIyc4BrDz3dsx2CN5ugj18TC9PVCpo7s6j8/bUojPr2GGjLpuqVZw6kbevSR
a7/snqjYZeCAh//M5P7fr0FHwozODcbZ873mVIawAbAaTm0JCrrFbjBWPCTSOnZ68I6ScKkuuPBs
GEAAoQe/qQtI2wga4GbVqQEpkE5dYponqxowFhDtjwwwAZ80Fl0YmF9IgmyCQIlvjIYNrAu+vs4w
0+teFHQ4jSS0/a7JC2+iH6+5CPdgkyyZDV16QtxKHGET9LsPQt7nr6fJsWgwHBxOKOuukiZZo1kE
bJw2WFCiSt+6jI0Le/nCPQiADc6oYVAE7Lm4EuG0asNI63EPtrti3W47aHDCwWkpNF7Iy7+sM/3/
T/syc8rCijD6OAUWem1oYJ/jFSTqYPAI6B8IQy/QAfqHwp8fG3SCGWJnQhcD8/vZ14MIQRhzzepP
HODbYWVCPzXe5DtzTd+W1rp04dlwmAD2DlkFGnuzi94ZdDNuIUV3ksjU/SiCiEPSA01ZJSDqBJEO
D+ZoI3RyRocExmI9OyZB+x7kMYOGsBOgw5C8jXkWrsKs3JgGgyGejIZ1n7atP8Z6ui6YPMVNkKDZ
BZGPoJfXLaqMKyW19InGDdv8Pchd2vkTe5qhx05xg8/S/4aGY6gnnJyw8VcYxz1mNTlZI8SGEzN8
+vtal4I3hvhApQCyhf/mWZKliKySipJTUQfQaguz30YRCkyRGr63LRXBxsb5hVp4XZhsktqAl0Ft
8fPCr7iQJNgAV4EJi4pnKiC/7lHgXqEu3TbkNNglqvzEvNHDJrxK9DGCTF/UQn9XOhCcRhPPJWqU
66ZXupdgXOX2jqFcKANUAs4JIroTNLD/L0fIAlbYJgANoSSb7bAuNqKmSPl4albG8+gXfvwj97qX
3mPPNTojmg+e2sIbuXRqPy05V3qri7wLVYIlJ58wqOqw1bj9ydwWyu+Qkkl98rakLWcsLTnbd1FJ
ILMUWONJZba8DbFh3CSAOkDYqicm5BPtI2jCAIIGvXdjXZNGu7ZECEKe0H5LAhO9poObAJBHEAdv
9oMYjmXdwZSAKpgUKONWs6vG10az80RKHgwW/iiw9VyMfAy3NMk5qdrTkGirHu6GPgem16Oguq1V
k91VlrNUZF9+WmSfsIKCcd6HtOWnsFjTIGRao4+nAY6Q6qkHQuTvn/DjX/icECJFwfnFmZrGZOBz
zyACVgTda5GP/SkXqeXLtOs82UjrV9jDiKQZ263FpVzFNWBnYyXVmqUGmI5lerYTjKdBR+wxYIZQ
ZdhockMS51BZUeWNqiNHw5SvJZProiua3dhHYq0N8DJBaFKeUdCFIPHtST5SWwPeiZj2McTz2fE0
ra5ShRaIUzrCVUDVCvBC48BDcqNsCDCNMayNAKYThXVnDd2u0+prCduPbBRXgxo8GaKSrbvrQaKD
Wslux8J0DdL3Lm5KSKdo6zJmN1FtrbKhePz7R5jumc/fYPrliG46RbGLEnDePu1ETanSbXHKIhiN
lo4XkGwDJ5sDfiOw2guBYh7G5qvNMmEluZ7lsSNOg+asIv2JsRF2d7/+/kjz62FaBPIdgKsBCPtd
+qVE8xez/1acgHZBNz4HMhOJLvYWdRaC0PyIsOlaAMYLvVmAdjFp+hqVx9oKAZNK+lMVl16gWW6k
L3YNp1fy9QN9XWP2yqD6GZdln/WnkJvnkWF0BfMSDUMnAYEZVqI9CsPYangKwfeueHtdF92CdPb3
LYJfQKHWA9EQ8EDm82UyMdhspXUnGHbejMDPQmUIosrCt4dkVaJR9PfPh/d24ZEx9HQYlgRpbR4X
SqokSzranRqbHlsFXJcRQZscJmXmtkNzYGUI603AuQK/AtM+CgGHfTSK2C8LAt4ySuB9AB0qUOy1
c1/b+jWrITKkw8JyzfJyDXuJW64o8S0aGig+x+6hh7mmp+t9iaGac531FSTBbUjadFVwXcQcvVkn
FlC5ropjXdfJygxC24sdB2OQkCarDnZcnnDkT0KjXSLVlezMn0gVboCyY17E4NgiYDR/LXirQ+4V
rwzoEuVCd2KHE/8o0fdztcY+V4aiK4drAPazvLixYv2xNYGJNlMdtkdj/oTq6dFI6sgdOTgwiepg
RhO224yCWBFUyXvblMO2MAIN3h3pM0skgBUwTIAAVQ6jCYLORlW/EvgocR6v+aAeBi7gnwcDzD3E
Td/A9oU3ZJ0/0HEcQcBpcUOBubaCTsfzGCePRA3iuYQrieuYooHIX/Y7MbS9ZugvpoG/AZXHN5oB
LazqDMYxMaQRNF6gwMRW1TDT9WLAd9ZOn9p+bPXvXS1ecvhNQWXHgPPP8IBC1ARayfzBWTB4BpSi
IMSDtMVsjz1B83+0uxejQ0Zap+IQlqTxxskVrDMwFWhzAemXqPVB/C9glUThUzGiq8V/FQ550eEp
NkGMxGSgEq9JET21XL/OGlnvkrbJgeobjhBGeIaS7nvRJQSKDQkcUZJh1xYjpBwAvjO1AYTy0OI7
6NuGhcuKHBoaqtkpG6BuawA9dtDYu6Ha338/Ed+jJuCqwECifTOV9ZMWyucCJc6iMaoiW51CaYaI
ZvQIZ07QZFm6EDkvxDMkubaDLBPSvRDP+rpQ0yZR37WjOtForyCcS0i5EDFnRCSkroDeQgQQsZJD
DfAbXK/DBEJvHKM9tZUcPcogE9Dl5jEKGA6ZYWJwrmnqbZg+qzVCU8DCCNQF6rSDBoMO+2sO2E6P
eTskKdLuNsMW9XgJO7G/v/Fv+AvcIZgD6aDNTm1n6M98fRN92DtFppT8yC6NNcozLz9aK2gn7O11
tKcLPcmp9fE1yHM0t21k0BaKmm/oFt7yJsCssTlppnGVM7P0LKlulGHChKTW7lSHxk0Ui4XAfvEp
p6niVBzSqSn39SlTS8qShnaDItTc6AfYm2HYNjki4BrZOP4ijnzehJze6uf1ptfwKaVsaoQVkJWb
U2Gbb0ykLwn85Q+oZLw80qGY0QvzqNdwTxG63kJGMX5rdUxAwkSoqwDCAChjunYvTB1M8cmpRvUs
OpfKGPwq6V5jbkVL25Vd+MloWeINQaaLGrjrvv7kwYo4qYaiPjlJJze9gQSzziLgsFl5gDEOgbgo
w7y57J+ZtJJ1Y6IAtqvW8HIS7FAm1PCc6waX2f0ZmW7lalX/Ch2Z9Ka16LrhHTC9BNZrLTq+JEXx
MkbyvYwAToG40L3VqwH6J+Yjr8JjMT2nqGzuW6kp9qhCA68KxnfINQLCEnWaR3TJz6KIk21jMbUN
U3E2ZcfdzAQpxaLxO7wUCkD04/qs9WHllkG4B8HJ3DRN9m4EhfBJEDw3o4JvnqY/y85+UVXHji0c
sPQC2inc6e+MYbjSgOZcjTKMkaHrpRsGpoJaGmDqfa4jCw8CsUpHipq0qC1PJj1ehHiqYR8UUZQv
SRu+olN1G6TpQ13wK1uN7xwb0a0keyeUpd5QRcmkOXm0qHgC7OSaJNCXHWxyMoGiD4IbnM/SRYbw
5IgeqJa4u8lCWCJVEcDa8F6jLoNRkauXzbOhwJ4hTpBv7KSOV9QJB693rGrFhJKrQev1VRcIYEEM
8xfcBp/iqIRDXQ67porBSyljNaSuKYlRtlGUe6K/SQzcgbjXIB0bFJtYDsk6c3J7l9iANfLCOUgH
gQIqKnjvkG4oQuRscQUjvsTifgdsmzuKGnChqhvXVWFCgnicfjBeeO90ideEAaRX0t6TuND30g7s
n6QhZEcpyp2FKPc90cK8ETPA/yLtPJYbx7Ku+0SIgDdTgF5epOwEoVRmwnt3gaf/Fqrjj5ZIhtjd
fw1yUFlRIICLa87Ze23aW3yZJ90WTRO6P2ldSb8d14FbruKVuTUI1SlWw69LX/9xOY+Pn08B+wht
HZX6+9FmOUbtKpf8c4i3/k7Z1BsDj+Z/IIc8d1NM3kSh6FjSTsiPiG0a29dTtv8UBv5JJlpLy9ad
SRacAy41J+fv/2jm1r5c7Rj5mITqUKL6KplC+4Xzanp56CI0/edyWgFU75Ig8aSFMT/Hr1c8eo5l
nzeEhOUlZdHhea62YDxv3Zy0yEW/7A4EdcWEKbz8PFTOvbyvF50f+peZW43tzJfwz9CDDTawW69m
LWu7vlSqPKm2Hd/c0XSbd5GtdhY3Z9/gvMBcO/uarB3GxYur0Ulf+V/XmtEO9MMhEx+tfkYm7LKr
GShOx6Z3MR2SXc4idED12C8NiIjdhtAxuJZvPz9LxTlzQgUvqSO2xDFp4eP6/jTDsAwDaarLQyRr
IMW0+L1TIGoNZrnHP/MaC6BiCQXGBWZItJNq+KrIYGfDrIgxN8rOJjNJ72uzBEl/Nz30dbHXpGla
OsgEqc1KqNjhmKV+H3m1Omwj316nwljLItiKXD9IFlaWeoQRF/nWplfF3lRgd8dt/alTyMN+pV8n
g/UE3ep2lMY/aUVfoyjgGkUWZ43wSQ9YItTYuS9Je3OnPvxrqskTRIn7NldvsSNdCyl+dZL+uRX6
rRpZj2jO7xxlfB0cVOS67/+OxoI8XvNOj00L4px+49extgnDPF+FPUmUuvk4dOr1EJJVWjj6q5/0
m1ySd1Vdg+OSS3R51nMQijecfI+lMm1xgfw1zREiXAth2o6u9dwmEDQhQ1npgoF7nf7Gkb8Wgo1t
gZBYG5Q9RtObboIxMEKfbkaEDenHOOBdLY2rvsG6pYlfUV18CjPaxBHOvyaL107AQWpS1d92GZhL
exDSplWgkxWhiDxRagKYvnZfhKnpigKzaC1AkRU924TEYdVrittuICrQmn+13SBgkXPtKY3V3/A4
iNsV0p0ul3+tJjDpzEp3KRRkXmNjLlNF4fBtsc5KxVXYYhaKrXo5qmwSxpZYD6Qdbq6klhsga1iO
mfmWj/ngOc3wUAt148OMcvusf1f5q2WiO6Fnp8ZTLIxHfuGz1vM/Zu/Zgw2cbnJdf5D7iluIx18t
ZASST+sCCaeCbyBQMzjVhEJXTtfse0uCKd4gBk79Qr1B/FORU2o9K8IhjQ+mm9fWAav7MAlgqtKz
0DDj2gWJwIMGyo5qebqMlTB/4qeTfcuCCm+5GIFEm+E2cxJ/UdaWsyxspKlRm/3RDCSrQleDZc56
syrzMvcmJbU3uloT9IztBX6cbX32prhycjP2jD6td7pQ+wtCjTOf8ddC0/HcXxVVSCQvy2dQk7+a
/nbwenSc6ysjvbAP5Zh3us5YHBAoOGECQrVzNFnpOVBXg7i2gzxMgzs0RBRLhvoe+OOVKmcDGMjk
phnHfSjS61jp35tE+RjEOOK2aD5ay3lKBey6mNBeJ8v2k0nStVwEk0cGWwYmsXgYi/o170iO7f3K
XKgK5u0+E4RUZ8W9Xw/XSPOiOyODpIfP7MPkjSzUhCp3XzRu5+v45zTUQEosY0SxV44kIc9ukJrp
RvT5j3fEz/BMKxEGxN7o7tU4fMhGjrSt/ZfI0H3WkYysEDZ7lTb2AAFcblyjaz+msbrS7Dpc83+2
PDk0f1UaUtfBADvYif4xoSB7nZcVQEUTjjl1FcYccYWeY6iBp0uQtXvibkzHvmPD4KYKkHlOmNs2
qc1d34+251SgoDEG71FzU1H3q5mAiNyYUq7sDuP0K/Szbeibm9DI7+oBnmag2tkGWzmZSWn5Okih
jeUG/7hZ6oSRxht/KJJlwTJNsqhKP0aeXepFuJMrpOo6ZLzrQpc+pFCvyaeGCDkKx5Pp3666OXmj
CFBR4wOSKfwDmhQTnsfSJygSh3G0LIvhj2kEOJKsdtmmaMTaPr7lvyTGldx3X+3IfaUlB9P8lxVr
BaUz/y1PNAL95BpXOWq61aCRYo0s8E/bWw9VKmteO6XNRk2MbJlkzpNvwiYcEuUlksfeoyoW7jRN
srdpUN6NXZht+77oCEpWDgapn2sfpzXUQO19aCyTgmt6b4iWbKWxAvLjYKmv0/iuQs62GuZQUIjo
EEppVbpVMfTQSWPShJMyUTccgwlAjvQ/6LWXJOuQxBnJ6VU+KK2rq9qbBSfLrWPqgZMVTAj57cHV
u9hy7ckCfF92CwT3j5M55hgLVNtrDFbJvkk2Zppspry8D1r2nVnxQmwq2vS6fsnb6c00KT3YqAXo
c/bXMimtIuueCr3ABzVgl6yqgQocYdKbuE2xaZVlBsY02o2amKM5DWbpieHnRCm6nVAGfp0793E9
3ZZ5v+iKbI/oZKnXMa2bhGDWvoUv5ieTGxvlnQVcNek5gkiS5PpyvA0jMrk0vRe3Q8Mig1giCSvf
c0hdFqq+H0OsUrWU26vKgNyJQ2tdF/YnGRiwVcIFxSjyP8L6NkzsW90I9a2cc0R1NL6tTM+m+34w
gFil+o7myUb0ZrGtDJuU1AnaZEdvkBNwv+J9/5k4OoFPItQjTUYPA23vilz+zIjjrcr+XaAPmBMK
Un/V6CUTtNTeO3oGArdoDRJJo3ExGHZzU5h5QOa5fA9McWmEqPBbk4jetPKvEja5JHLggmC3A3sh
ifRtZvm/nSENvCngMfRlopPlTrukaRbhEIjrtpHqXd9Y72wRrjUjWGp+eI1i6M2oa1jWSdZkrJ+k
IEdTaCxTMRI3TJZq4ks6OsXxLZLGLfHcD5LMN6VNYbpQxGhsnCEjbnxq1DX+YmltxcEGuxhhvk6z
zKPhPnAI05WNPxZrIrK/K7k3xDKdC5KpVit0dZr41cQ4tx6sUvJS0iDMoEY42KKPyOJnH2unm3GI
29QtcbyFTM8vJKv5JbJNT6611SScndIhM8SAMkET0LRVgqc+GJmvNP09d/Ing7svyAr1elVaOxMT
Si5p+covCvVvoNnZItErZcGG86o0nLeMozmx41JIq7B/6GKk/RoH4bVudnc55tWPAgWel1MAW3D4
thapL/VLGsj9g14rf7KwLF09GvZDrW/7NCsWRgZSdFSJC4KJ0HgYNFMvSoM35iwWcVylbqkE6oJR
TRXdCbahTu1cTZVrG2vEMpryl75z+OKqzFhE7VworjmmlA6jaezVvS+Vt5XFtk3KuJjSlDsAXpWH
KXlXifSg1Qilyy5kvpvlvr5d3mvN+Etu9N+ykklk5sX9QmdFJI/aJiC8Cp6cKQ1I9+0VGLEgfvmF
cHOKtmCeZw/k6Kiessj8ZUMzzkbDX/qOgQRWnrSlVJHtrda2tkxVnE+4c7JFltS7dEL6Z1nda5iy
9MZOF0Eqrt4dYSorw87u9aQhkq2I+PTj+r41jXVgZJsxae5sjekraQuVYjURGllXUwxXrRdfUTfB
hAtdKW7GoXltIp+UdbO9dMo/s0tBd8cxh0qOBX/m6EgVlw0EdLWpDnobggOWpw/dydaRY69jGWLy
hbPNaQmZIzc+jJlpCO/m+JRPK3GwAR9Xh8nXN0WNOVTJryN5rTZAoLtiX+n+yu99D/PSo9ZUoVsl
yd0QVc+a0Tz+/FvO3viXn3J0ZiVRY5gAF6A3TJKrqEtfRpk6PYIJSAr6hTrAme3Zt9s+esiTKMc+
surqUI4v6RB6xlR5HZM2hjqwLRu+pBVi1NXPN3gi9uME++2q88v4ciqvcqlSollRmRTlfTUltFW7
D6NLtob+HtBbXRbJILyIM9kUd97QmpT0tXSpt/l7qSvvkWI9W7ZzQc966bEfHW57LY87W+ZHOcPo
BSVYHprK5jrTLtToz4406sm2Svbe6fE96qLQNqy8Oliquhkl6yqcjIefH/A/Ddyj6o5B2ZfVbFbn
nmBW2r6QE3tIKnQtwxKiy7QdSEdFD/5AXXOhPGu77lAASPVvSYZZ0ifUW9fY/vwjzg2tr79hft5f
XnLZU7wolLg6gPugZmpufdsuWHudXeiw2SZ73ZO77kEnifbnC89HipObp3yNYUVDa3UsTA4VCQG8
bJaHWnaeS71ZJVb8CyHBTFW2OPpfgridtrnAlP77esfHqbSLbVp+iAP+OTdQGvktQzx3tPSSX+Uo
BnVuQnGhL4epoz7EwBZGDrWmOGghBhy/WaUlndIEgYUg4alsrZs4jR66KNvDyiDF8Z9aylqpWBc5
vq+mCkEK9BtRrDPbZAL/ZPfqJdH0CBjacS1Nv6OJeuEIeOI8+9ePpmWGcBnx+rEjoeoySsBVVVD3
kz416NK/9DfHi/Ck9m5teizEF0b/uUqjBZYMBOFsZted4zNnwi6qNxBSxKSVxjHKmYB6mNaslBRE
Vu8vW439JyABVk53JsiIUJorFR4NrvXPY/Fcq8oiRULmD0dWmNW/fwXwHUKlbQOUI0O0rDXJUzid
1aq1rSX4hSz7QQG2EUeu2zUEGuW7XI8XU1lc+CbO/g54I1QMHawhJ5nJoSpluTJMxaEe4fiwwzar
ctEXNRl0JZ2EZB1NpjeM0qIkDCvyq02cxJy0lQuj4cwki6IcibfJh8nscLTeONUQBpZwUr6VYh1X
jad1zySsbcdLfNozHyU6VQecL1CumWr0/bnnvtIGrVxkh6Jvr3OtWTYsIgPVrgvv94gQO3+TONV0
2sJ0CIBz6Ud3VNTZMBRsl9k3YxzWGiVFyFgsO9Ly1Hyl1CDR6iD71fQ4cVKDtklUaJRppaxmY5z+
zfKJ/IhqeLSykI3aZNsbhBa8Agk/+Zi1iHitT9EV/ir3J/2tieJPPYs5fZmYl/s4t9d9KMhaaJ17
IzKI5SPEgv3xDi3KXVbLiWclob2wIyt0S9hoq2ho2Izr/TqXptskZPBrcvQkyBAJ9GkTSSotwtjY
J2MtXPbY2wnVGGIBaBqZpb+rQxYsZAOJlZm0vWsISEaCsoErar/Hhd1Oe0NNsm0pkUfampW6iKUW
8BNdci+3uuATU24FtIQa593ctZrCwPGKbHjUJjndKm2MIlUf7qi8GmQi5AJlSbdTM+N6aFXq2uW0
ihTqxqF1LXTxoij+rd5X9bI2iW+sHLX0tBjQappNxkqN5D+0bp5NZ8LTHayClqAKFWO2y/h8D0v5
UVBHWrdpSMLHQBqs5l855nWsXlcUWqPG69s1apWRvL2GOJQpcqdCPCCxecv05NeFUXS6ZJkkyqBn
Q9CmQD88mrFSlBKUPMuUtRKsn2t9locZJ57c9FTLXHLIFAL3djNXPPW0w88XP+3hc23YYioSDZlu
wtG1C2zSdTiEfJKKTjjEL8jAOJ8f9IyCoP0Y+MOl3d9pa/r7BY9WsdyW1ABjXHpIxN3Y/3LMdlcF
wVLiaEXDEggCp9dgwrM7Ln++09M5Yb4we6LZmDcbCb/PCb0/JXUiOckhQLyDbp/xK7ypbi5c5oxW
5Pt1jnY+YxckFai1BHmd6ZoR0ln9TU7ufcNYpR2V9z6hkh7+tipjXGYhoxKm1agC78oq54qevZsK
MH1ys/j59s8Osi+3f/Sig9iqNKfj9p36Ya69G3Lr1v0HZDd6IvWFh3DuWVsqVs1506LhLf/+rEEO
+lNDveiARRl817jIygLCxEX48bnBhLSPLKYZfUxH7Pt1DJRjqa0ZyUEZ8mU7jVvCbGgNCE9CuJA+
qHTRx/hFTvvfPz/MMwuqybpCEAJAw/na8zb/y/Z2KqfEaQslORijrLulSeGCnUYVj+uMumAt+peY
DI3CCremUm2TCI+e2r+kcrn5+Yec+3wtBOyk2ppY7Y8PrsMIbcVUC85QllK6UikvRalQzmcuhF6W
hu+drq5/vuSZDRaKH8hEgNIQq55ssKg1ZL1O+++gjPVSaQHp9NFCCeRFUPXvk5a8KTEgPjFcE6d0
DbzyY3Lyh2AykE10F8bZmc4rv4Va5yxh1lCUzwPxy3swlV5yJmWID75fbAOjp3IsspthGJZFbVAP
Kz5RB1LdCTdSQaT8peCWc8+C1d+0TcSmdHDMowHoZ0MrWcGQHMJtvxiX+SLYORlZ3MIjXMUTT+nT
JT3/6cHK/HbFo/pAGsgtUqw+YUPdkjBubttluPkPBAn2maGlq0yUto3rlKy6o284DzSlTka+LWMM
9nYmHqw6ecx663YorS0hpGSppilyRf3DjnwkZliDaVdWa7Pzl3Xr7FJEM0YDTbZSr4QWvYuE4GrJ
9z9hs3nhUO5MA3w6kh1ko2CJMitbxV0Tog4uNrmOLUzv/qpJ8jeJtMBzQv++Uadr9L7bTKqWqaHd
tQqUNLyyxpXWD/1yNOuHSi3eMnuCtWDb7yir9r3crPWeyadix5krxkvW2+uwhRXUq8ldUfZ/k6G5
qad001vRe0WvwmXTF4JWgVeUSdGwqgu2xBLIyxUclH0zUunS83yjTg3/WkSP8Aon1xYSpWsrvBeo
etxOsu8GnSidIs1/CZXyIoi7kqCr+q+TO4SIgt9l16ezDYYoOg0wfHygh1VWHSQ1eyjj7tVIuwdH
zV56kT0KDf4dGJ9NloS3Sd38zhP7XZeytypSJHbxhf1gp9ke4o+x6PM0XQaVoLc4Uj4fqP0WEW3v
ysx/0548cFatNkZqFLTAQtLYnPdaafZC6f86YYk9/lVExkdtJoZXFChDp0IbvGpq5FXmZCujgs01
pdfTqNWvugr91xwmdg12dCWH0rbrQlKbp9TwytpuNpo0XiURpoLBUcerAkX4ypdsyslJ7S8lJ/zM
E7h2NY4QN8qyW1mid0fbFjeZrbxGQ1RT/I51UHN27Fk+DfhST/8msbTnZDt6HGI6dwzi2z5X3qcp
vh7keOIRZzdjiPEE/OgtFfrPpk22phA3Wmuhg3KUeMuO9gMHvL2SY3iw5FmyF/CfdLve6NpApWko
/qpa9JqGbcW8UYtVZE1XhcKJOVC1V9Wkut8bUrLSJOMudILbeGSnOZh3tep85rYgGb61VZeT/G+R
Enr389x77uPX0Ahh8Z/xGMei9nSELxG00b8//v9QjTRPW9+LKLN7Bns3anbk7MfXiRq4Szm6ViRW
s7cQe8rGWQ4rZVncXTIynrslJk6OpjMj8kRa22Wc4iMpjJlBZ+0MKvRVs20vxhbMC/LRHbFKqqiR
dfTI6rFzMZUbRnXuOHuMt65Z01255Dw6o8yx5DnBi/O+w6bk+KHVMppIHBfhoV1NK3VZresX+l4z
4FhfzcKcaBETInBhRJzAdnS8DRYcGJA77IB4Zd9XwATqYVu2vrOvVWGgrkGOko7NSm1Uait5v9fT
ii2lH92SAQ22SS7v4gAgnCVae9koHOzkkiOQzs4ljXJto89GsQqcZD5/Ev/t6J1hGNTKjBkxfLJZ
MXKzj6picvaSCY8iidmx6CM1qEHjS8wR5cxNt70RoJWRa9u+9KRON4sAiU3s8yZuT+ukCCKMshmN
trL2od+/jUq5UphHBNQcjQKBnWXYI+cGUNPucnH4+c7pq52MP2pA/yoCAXA4+aKyRIMRl/rGnnS9
mDgU9TnRUJzkaVHC9w3uFCu8LtL4Km/Exlei9FaK9f42mnTS0svJgVBq6Z5ec2zJRGBQ9atn1GXq
xg1TuDW3mv38dmDfvQgcfzMO5nMxCHtRqvJVHoGZS6cBsFZ2RVn40Z4SE9myg1VKCraVVVy3xBK7
BSnljuZ/iqpclmqvAjNXvdZUq4XMhO9hTJAWYyX3bqlp2cYRcU/lim4T0qXfLQWFhYJWc9HUIz0T
2X+PMmQBvTo+ioQmn+Sbt6VV7rK5Q9zYwR8dXjTd5EBZxnKZuU1sfygUGFyU/pqLQanxMBZo7mRa
z5gsnkBB3DmcKAg2bFpPruxXP2uXjcRWi10opMx14M82NKM3vSCqVlOppk8iDd4VO7vVQBQbDTx0
KzKvzan/zGOC55o6futI8WIRkG9naIpeli+ZI68J9ARTKqtA3MxDPhQf1qjd4ypECKwwYlhP6WMa
hIDLLUqRHGzshdFyOlhmR/6sBiXbFbPh0a5yVlUUo2P4+zj1YNVUDw3B2GLTUsovn3N3DltWr35f
kuuc2UxzWaAqVM2oaVGI+D6VNKILQmgH8HMcPkhbR7JjExKwKB0tWUG/w7Orln9wcBJzo9qbLLdi
3DzO44W7P1185p9hsaSy+VQoiXz/GRMvsoMH6O/z6/i+XIkrGtKeeJ4D3y9hws4+aJycHB1ZgU4q
L3bdjjnoN3+fDOWqKn856bTMNP3C+7x0lXmn/eWQIlt1mslq5u8bhUC6SrmaovShay+Zi09P+Dy3
LzdztBIYM8rIpJa3x2W+NqzoMZNlVIp4ycjxVN6YaS/M56dr6rcL/uNC+HJfpVnR5Ddyf181v6fx
vdCefh4JF57b8ekejsRQ1Kgu9ihhFiriB3PYK/gp/v+uon5/O3gT2JrGtb9P7V8lSlQZWPwEqPLn
q5xuc3hWlo1oAsMtB9ajQV2FFvX3lv2HrPY3gaHvI7uH8WxL96iLfiU6zqzBbG9t6yIC48wZFXOO
QYvLwfVJjfGo8tPEJRoTk/O6tTcf/HW+kPJt9cchtX1YyAsnWXbNxQ/rtNJvzQJ9clzmVgzav+8P
NasLUDpqFB8EijLPNsKNIswtJuEWucFwKZbw7C1S8GfKgK9hknDz/XJ1J8aob0R0GKZxFRgxpQdj
oenyobehTPpV6SrDsMm6HF+c8yCUYKuhTEYCcx90l5oc2jxgvm81bZmmzwx2ZGNLXeD7j2GHkTV4
bwMQJxJVeLJAi+LWVET7mFlatbWCpl6Fw/RYNnJ/FZgWBibJrwCJavmmrXUV42KVrwWVm0Uomc3b
kPbth2E7WLRtrPpjaxTXdhnFO9GUhddqZXZLTlaxLEKpexU9Kr5EzbtbJJTVTRfPOTR+Jr+WSmO8
GozDS5l8p696vl2O2TSYlFPjsiS1pVqlYXhILLFlc5MsKH99WkUulj3bg/96LuVqpsLoYZ3CZHs0
mBVh+UMo83BVFIQuPvCNCFUay+3FOu7pdvH7lY5mbTpxIzdsBwf/xt4ZL/Y22iKHeAkWlxBTp9Pc
fCEDgy9yF3gn899/mUazLGqFyU7sILGHUnvDlduDnF+Yqy9d5KgqrVGqEARRBIdKjIsCeaOZSgtT
/fh5ljtTF/1+L0evJ5+mRBnGIDykWxtJ3T3Iac9aAsF/LgmK+A9An2cazN+vePSaVD8WWkYc6T98
Sst2E0pJXkueITHhyVJa+P/LAERfgj5j9kIcN0yUXljliHDs0Kr3Q3FdF4XXE45y4TmeLq2cVjWL
JYNj8SlWUXLiUJ2GPDgokxYhMW15lFZ6mIhPWBiotpBo9rXX2uI5kvJp148EzfesIlc2zXasYlm4
0Kv6Eojs3Kdu4fgkjYiqIEvJ95EaaEMhrDQODoUZkXnVBImb+G3gGZ3Y9spFhOI8UR5PpNBj5LkE
aVkn22AzIAHdqS1pP7ALxjfgxfDEoUpfjwuOAFfVBTXUmaP03Cz+9/WOdgLG0HU2ubNUmFbTKza6
HG75IlqikNt0C2eH/r9djqtpKV/Xu3Fz6fL/QHh/ut2jdaPOo4StiC3tY77Uayl1qDRpaDb1FqGE
FoAeU4rYQgDbv9S1f190HSxJmx2L3Q3FzdRrf1qrzr1sHAhmHsP7OkTgrweOtlIJetmoDLiAeinM
AELfi9YlZ37cxm1yYzb2LawEsmK5t7rKFk4B+Ts16/o1KCLp0tg+O4q+POZ57H+Z70Y5JMHVmR/z
p70m0fFq2sC5kPJF7+XPpdve8gMkl/yaYvnzV3XpwkcTrdS3SotVi/EEpRI7OpJIyiGZpl3Y6525
DgUA9FcUGubd3tFnMjpyHtWlL+2DLPlouuY5MuQMzEC46aXm8PM9nW76ba4FiYttD2Kn46KT2YRZ
lVKQ3A9FjFNCJ7SuqA722MI8zcZ9IZwLX8mZhURhGylDKiGl1T5uC7Sj0ye9JaR9aCcu4Uo6tebQ
f/75rs5s6Dj5UczUOdFYBlDR72OkK6YujR2yQwYv+9BW2BfiRcZK0i5RkSFheEKRf2FiP7eSQBqD
CsH1UCqdzG75YGCGDqS9cad6OmoBF8HpLJjzQEKUa+nCmzs3Sijkzg2K+Y9jQGxjNGQjTSZnz6i8
VXJ8LlMRRtTjpGvigJULX938UR1NLsrXq82/5stHh2UXEovE2V5LQ4jU42uk/Lc8ak7RXALmraPb
81s7emdBoweNWmk+QAxxrZfWqkjMS+/o7EPDZUHgnkbAj310rhijSdIHdfT340PzN9hkO6owANws
OjSYV8OrceNc4y+6u7Tqn318/77uMbfLh4My8Hg5W/f6wWzljYp18cK0ce7LgjT6/+7tmA+djZqf
ORN1D7Q5vngY21fZfvgfvquv1zha4qxhMpIgZxggs8Bmo3osqgvKBY4JDh6ZT4v3l/D4i9/W/O5P
ht+XezsaGzJOEdX3eW9z3tXs2WaT4uZXk1e6Yl2uL6lPLz3K+XV+Ge19OZ9TGi4n0dAL8Ddp+ULx
H39+mGfGIumnqk3Pgu77CZO6STtH0Cby9wjGV1p3NWklFULfEyQ4/S9XMmfA8EzvP5auTEFV5F3N
lUSe4xUBcuVaNYu5Hso7JbwEbjnTyLCRA+HppwkkU6o/Wr/KMWbaIhtx79+E1+ZaXjYu/nAJUQWF
uOBeWSYrovwuwEROCyTI5yh5EtY495yPqxQKOjDNGnu+7Cp8HUTxB8tLQAPZvNMmKV4SZ/mnC+nf
Rrhif366ZwYLNEuOkmTYQk45noirSA8so438vWV8CvUp1d70i4b7s9egkotYYRaNHCPtoyIYQGdQ
/hF0LT2hujObhUzU2EvQCsjwy5dT5V4+WwKgOv3yVGDvdIlmmQpgvO+fQmaW9jTR5ts7jNYlXlf2
tUnxF/SItZAc54UytO6h2FO8pu3CVdWk4qrKlW0K2MOdSWEwpbqc5nfSe0YCgTdVgoUxJm9c9DGe
DKrmcbK2e3NYQnatV7Tsq2VJ8uaNyFRW7yELl4kzXsmm9FRDCMej0y5zLXmMm/xv32m+N+bhO+vx
fROkV6Y2vNqj/rvEcyzC/G6E2zHG1VVqJZ4RYW9sRiIVivC5b9XrDCViNtpL3Se/TMubOz2iYwDp
qaL/b141o3h1pkr1IhlBa1MAh0sfBi3y2C7pHuNQg3UhxM6WSulGGyHeyUJ5b2VxHfjW30jI4dYA
mgmfVk0Wkx7cWHXfE/pOSyYYevWNznPwK2OeWWOlQvkBTuWjjBsiS0L9Y0xtajE5jsQKwijpYMaT
XQzQvVTx0Rrh6NYNlnbZKV21BcwSC+k3/btgmaZ4egy92ASFgWc5D7dtNCzNGoV2Dg1vXeh9T0Bv
Iy37IPyUa/kpivX70scXnwXWdd5KsHBSG95Lae6aPP4nv7hJABM1Actk5tAhmuRqJ5QycMVgrf20
5IBuwrIaFSZLaVJ/O1UV7jqyhW5Ugum2RejQlTXU7J582fe6qnZSy6mDWY/ACS1HgtBUb7QMMMaN
DQ4DQ0yeEkHhUoOuWNikfK2m2v6YWlKGFDuhlKuPpF8qTbjMi3TYwojS1p0sfvMzibFxbpqwaB/S
PrpFtfgm6hTV7GhTSct2ihyuW6vElNq1tJE427yNRbWo+3TfF9EBaxoZTzhGPEjwo4tRauHU9S8h
sCgNEL/s8SmZpmBVV9OjBsbQDQWig6ZSPjFxQvEW6t1kCnJF4zelJvqzMnkHWSHKzQB9e2UW5L7Z
GvX0viqyZdrw0NMOr7wxjtcWwi+C9mjJ5dWIDaw2FDeQYwxa0/AnTGrdtXxDwXRtdi4x0tlVmM9D
GazbKszKW5HyjTQU/9KmpS4TVysOgPlKKAZy1NgPUJbEmqtFreUDjJGzHQKI5GYQ/W8fAI2b23nn
6knfr7MWCaEz2mJdGbGxCvnq3bafwkWOjgZKfrYOjcT/CMyhvo/qRiydFHBTWKXKqtUY5E48xhtc
Bqar6pWzQ5BLLxhvtpspqDF0McZrgJKtm/X0In2fHK1aGM1mCBXOx4XwbQ+8nVhnDkYy7H3dponV
yqMjOyw7mp3bwsmnhRlyTWngIloVGq+T7OeLdCSAl9jp5q6To3hFyupvX3Ko5dABAFFWqzxJldZX
RHYx2Z3Nwh/5adYQqChUih7WKKjMQrcZ6ZrQ3EE2n5xB+RPL0bs6BbmnByMHFsC4ni9UvLZKb28n
THorvMQylseGSMUphPtmtk8jHlp3UJ4JGHyOuuApVSBGCHQhK2gHxCdl9q3sd/s0ij4KrV1JDmIg
4djhIhra996HpoOM2q0H/8OuSHPlsXiS4/8ROfnNNWCEsUZ/b/rhoQk7gBaT3CGcMVus5PEOfzpa
CxAXY1Y/Y0ylO5/gK7UFArbQKvplq9MmHTV69zWZsHos0Uv3jXEVMYEsVDQIN32bEhU8lH9kKK03
idxNm9g2qrdAakc3jRp7rUAHegodZxvQlLjXMuE8mYMTAYgI7+OR4E1FSoiKtEiU+IQU0uEFC4Yt
IdRP8Ww7bRy0BCaObTfOebRq3N3nobSqjehO7oAcBfZwQCjRw4PKirUcpNXz/5F2ZluNY2navpVa
ea5qzUOvrjqwJMsGGwwmgIgTLQgIzfOsq/8fkdlVgWHh7v5PMpM0ZmvYwze8gwVkzB2sGD2M+qLt
BP1gTH5yNWWJeauWMuoValGv02YEO1UJQNjV8IKpXDwJlUGdI6PW1Pk+xQ4B/WZRmKw9chRzD1er
HzdDDqd3SorUrvogelBjI/MqUcF9S20ytxlUON/GvFKwdV5NwIBBmyE1UfFShxRbcD8GfxC2911S
qbapg/YOkwEapMCeinPEKAzDDcyhdSMKB6s2OwDZTEyJMs2aHphOw1i8bAMxcYy8RtAqL88pkH4a
kiHUuuA8IBkQnL0/xdPA5OSTBfOYLgGZLd7LbuPFa9g8KF87i3Lw/yAh/ix0+H3Qkyi6svSiLScG
VW+SJ/2i83ynvsyP/QYLcezfVv0+94Sd+tCcqVV/whBcwup/3+1JzILdsDaTcpnHxk2exAVV6eq5
PSKrwwtz6tX8bbrEAeKc1tNnVQfQIUuchFyF+QHZSucmMnqwXmQpgws4wOs3bNs3o1uv5FXkGIdz
pf9Pag7wggBYwlQBbmWc1v5LoQn9pimo+Zmd5sEsFRwrqMfv+B9zFiPeAqJngg8yTthEJy1iC+gs
rLV50oms9JevA+FP2Czk1bKMzwZwT+WDZ01QW5UpIAxxJIrYJdU82nprfjeFPkRhIsXzLn9qjFpb
qSKYimg6J+z3MUhmeFqjROL0KvFKej/JxQnTLj3qjGOzeNmH+qOEcoc9qcN9XXYvZY/NT2z5lpdJ
U7mLwgTh+w7kaR4gGJLouXWUwZL9BCCrnCs7fEz/gbJLVPxBxCGnd1raMDIzhBXVG8fhJt/m1Cmd
Yg9nnl0Y2cHCGb8xOZyvX8a5IZfPf0thDbRkcLZsjeOsTDvY6ptJjc6kXJ8979/v6mSZYaxBoS+Y
DDBJVNRLncZjvwG26319J58sq+XpMaeQWUdx+BTQMeDRMrSgho9daINzDW0AvERITvEIYKfFha4S
HMCh517axwbe+2FPah1m1HXdIDXGsVU4PyGUL/R/hP+mEg3eJpgPqSBDim3Hp0nRDkqrf/v6vj/W
Bxhfxg0JagLbySnkcFLLtiYXMY7aYBHorTJkUAd9Xnzmz8yVT1+kjhsSVVnQoac1WbFSq0rm7Di2
5nPKWdYYt+P8+PXdfPYWZVJXCMXcFQXLkyNIF8xab5LUOJJTbAJlXXhYpv3wr4cdYhnfpk3zgGrT
12N+cl9o7vHkgMtKlCJOJmhaKeI014p+xGwIsTPBbtDvmM7jrT5Za0vVgYoHniRga5eD8Le1Ns5K
aM5SKx8zTpc3ATcBV+ASKGrvKjjsyJf/e8k4qoWUtSl1LFWBD3hUROHFscon6bgo8AGdWxWvyIZs
FTdanys0fzxkZIlbgxDOv024sSf7qhk1aqFps3KcpLq0+xFzS7iwkEDNmVBOEB6kyY0FjFbZ/obL
sTOmrdjEqiMa7eHrF/phSXAFKLcqFkABCi2nnREgWEjmzjniGb55wKTjWk1lSAGWtlZmgKD/l8FM
k/Ugf9IaCejfm+OYK8eq38X0K9MEvGWwRtLnzAb3+V39ayBl2Yh+mz5TVaAj3WfK0S/TfdC3d0mM
0LPQX49mdg4b+KFMtjxBg+olalCgS041+816zGrQvMpxIbrjHDp6Dc45mEzjTF9JjROE4G0kA453
2t99/Tw/rBKGBnzORFpaPx/qnaqaoOSlDPJR1X1aismm7c+ZyCmfPUpwOcgjsDKYKScrEWUd3DOE
WD7q/YwOnWnL5UC7FQfWjehTnmgzo0Umu2lXuhL5aH0phjeGT30WT7bezC+zNoL7N54FsZ+oqKX9
So66b1U6bmclhmPao61k+SGWxZX6POj+/VT4uuMP2VPfpdgRZ2RtdY4ikAxSu8xzzW3ENtjo+MXs
BTVzfYXa6wDt/utH+2GjWx7tYlKEzKjxkbOOelAsZ30qH9FCPA6t8jOSWoQLUT38ehzpgxsI3CFF
hUHBTiAtKMuTXXwuOyGpKkVmL0DwtUWOxgbj8DIMyrg2AsSt56rS3Lo3hZXRDNt+6UshRPRcYxmy
6tN82w2KjnllfyOY5cKoUij+TSEC/zlGRFbe3EmFnG7Cob2UknFTh9JD6OffhnwynbGv51XRBN+A
DSZ2WYY+ONoAk+emujJCCSffoVNsUWzWg6XqNqgxfiHQD7I/ofdYfDOqaKvnCdKKgs5YpXWjUMiZ
89TcUpRpVujq4YVcaT8hpyFWH4oDTF7hMk/GH9kMmT1LkFoGKz3avVjtjERFOF/PvlvcYq3391Ia
HYa4vKma/qLp5AeUrREDlrtnoxg0u6nEXalaXqKWt3k3vGoC2ItU3fipvumHCaEN3U/W9TB5fYr+
limat6FaruW5/BXn7c43hG1WFd/itHnU/OgnxRRnVuRyE+USPft8egrE/rsZWIiCiBoy8dm6rawD
ufqmnTPydeW+MrrDZC2McryJ4iE8DG2+HfRSWs8p8j9DRH2trqtjUGsZDHAjIE0VNhJbBmG84Yx+
+WiR7M/kPk4nIMTVooIfq6gzzqpxFcIP2CdSkaB+XxWbKS3Fw4xc4aqLYu1iFKl/UUceMDypKOji
RkhZQu2dXDLttpUvurnt3XOTlX3zXdMIZp2m6ljYA6OjNXBybmGHXpjZVMykgfXWutSeR5b9tnIE
L0VEcTVWq7OZ5xITfjXkScw4VTou4CND4objSQ4cSnRDPOVGXaub6cF4OXOHyx18NdzJaoSUi3Gk
wXB86T6ov4nVzwHrj7k95KDos9Cwk5EER53WSnzOyOaT7fzd010+/+3U0iv8ugOfsQN5X4/X+nD/
9c19xLMg8CCrqKPAICKhPm0jCUkStSj+zsep8xVbocCM94TdCkFw60fRS9OMNSoBxk5CY9QUlBnu
e1N6ow6CMxDXZaZEq94KEKoT9cJpa6Cj6XAxmqqwNaNon496v+tai/0cb0RvyGcMVVu/trGN1z25
9X/BBo/uRRTb9mNClVoJizP50ydPEHcrwkX85XTlg9Wbj+1rjj2ydBTbzi6NmzQ6p4L1yQgLEH9J
nQC3fsg7A1ErxSG1xKOUQVlUYjFAVhYd16/f1GejEF8roFUM0Gan66yITWvUfF08JuW9qFEh/D9E
DsAC/j3AyaqqIIwYUs8A5axt1SZcm7N/pmZ07h5OVhJy1qJfEtwf0wkeYCzCHMmV/P/zQS0X8duS
mVGuNHrdF49G9KRFlo07yJkRPgkE3j2pk4ynGOIW4SSelD4MuyaRYfqM+WVEknom4njLaU62HkbC
YNuCDGV9MHCVfS3Eb1ET2VxNbz6GW/mXaqdO6JQPaCtaT0ijrot1ONr+mW39kxDv94FPBZOiQoeJ
AFfuOE2uOGU/+iB9IBi0xfmMpNcnobJKh4icTqa+9sE8torNNsLfBUZZ+K1plXUWvYpBuyJKzOkX
TvNl266/XkifPFRFAyAJNxMQDAS3k/B1zodAUpuiO+rlsJOhE3VV1cNyGluElnCi73E5JZIwYuhT
dH+mYsTQhur3zq9owBpokhDwFmukPLsLQ4vbdR0UqfP1RcofXwBKQATwkoWGOFv0CYYGLkqfDFRk
joLR3RQGYicJ3GlkXoTLrrdqcOQQwKq+/CHWhQ8fq/WsqBpXcq5tw0C+kdL4uWjiTRF2u2nOnhGi
DTiifH+DYuqFWc7fwLpfREF3qHBKA2eM6g2dqLN0vo8rXsUVmHISeH8QsqdwrbYtzNGcs/YYRdpz
LTYI4pSBW2kVEpQIJ04xptCRlN3Q7TnSWpBoWtAobWL8fDpll/nay9fP9dPrYZ5Blmcn/QAMLmJ0
+1rMKY9+nrljdeiG7Myb+whQlbnl34Y4wTr7Ya53BVkYAFUwcXfxY+oUXvMjcC0b3wh7fspdPDiQ
fL3IvXPltDdk/fsNg8HBpwPFhUOLHfL7zS8l8K16S2yO8YRza9oYsYc5xkMZ0QDNJCHwTPSWA6VE
aT/qN/Ry7V6OW09c+ryS0Czmk9K9VrYKFZzwXtOavZJ6ZaZuKL6gKFTWCMYS9dhjJ0s2loWhk5TV
1ViIr2pSXstFizGwpL7iZ15AbA28UC/7VVMKR2tKMnsMxNqRZX/clNM5N7OPm7K6aIxQpVHJneTT
maZnokRLuGqOlW9eomvlgun05mS8/XoCfayw8Xp/H+fkmBSCJJXmnHEWD4j8TnIWiIhg+2vpwrjA
n3dj3X094ttSP32nv494cmqaXRjHYlg2HAKTm2zS62s4/2vJSVzCzdCBVUq/RXOXns98k3iahwX2
RZm44Y8Mjq4nHMwz598nO+j7Z7Csst+O2KwPejHLeAaLuYfq6RfiU86hhEucI9wA4XBQJrjOvXPV
9o9nBcMCYLRQ2KMBcorqn2Y/LKs5bo5+FFvuPOsPQohCHU1bUFZjKqymQYkxhUHCpogxmf/6Pbz1
Dz68B2rFoIYBQH1AXBXI+k1zYtZEL2G5j1EFo7WB61ozBdF2jAIgH5jp2HQu3Uksvxc+GASW49Es
i4seg0AlCXZhnq6tME5XqSn+ZGu85ni6F5JGc/1eUTxtGORLzc9rD57nVV/X0YpGPaZkVFC0tLxS
szZ1OtFcg8a4ARIQ2UEz3Iq9cjEVwj4pug06Z3utC7bWbO1UKT5IcXuvZsYzDzRcael0ndbSuM7q
+uc8wPspa/YiOWvnjTrlylaMuo1S+iFlcCM48/w+WzmUhxH8Y/WZaGid7E2tmYtt5Us1BDcDK6BV
Amg/Yk8Mb5ODuOtBGJ6bMJ8OiVgXWwJIaIq5J8mpipRZT+xfH0WvcdsdNr4L18Wy1RXy8d2WfuH6
rzH/4+f4n8FrcfhzQjT//C9+/llghhYFYXvy4z/30c+6aIpf7X8tX/vXr73/0j+vy9f82Navr+3+
qTz9zXdf5O//Nb7z1D69+8HNW1A6N91rPd2+Nl3avg3ClS6/+T/98G+vb3/lbipf//HHz6LL2+Wv
BVGR//HXR9uXf/whWex1//H73//rw6unjO8dnvKn7OnDF16fmvYff+D78XfQbTBSCGnIxpAN/uNv
w+vbR6bydyJJWplYgEPY0TViobxA/vIff1h/p9SmgTikoa5Talx2IiKz5SP+HvQeE/ELEIGaCKX2
j/++tHcv6d8v7W95B/opytvmH3+oy6n878VN8mYxISl5G0sRGnOfk209J0FuVGtUXVVPaV8E4Ada
DakzWS0vKgtJc+BAv6CXix77TuU02hQ6VSTYgdIo+KrCezcswdYH/RW4XHxJbc5NIc6vLcsf3EZR
LwStxMmQXqRk9KmbCD4eXXrYefFUgpzx+2QFleahmtt9F5bgejqKfnEbVS5GTy3H7VZ9NsdqdCPE
uVd5Btqd0gDux6a8TRcNk7BHG7hQ88V2O2RiK8gJgp8X0GzQ74QiH87FOeKyy588MrDkVEIpUCJr
9VYm/u0UkFKBOMu3FDcAsgForbydohibkFb73gGwM2ttbSntlRDFrqlmNGgmLq0q7GD2G68RFon7
dpg3ozyAmUnhm+IKLNpavqUUJ9mjUqGbMpdI2/iqWyNK0FEEmxrMIdENOlRwrIpAeQ1E6Y4C1LgB
a3NPVfNVNnOHOeUl+qEQ+uKyy0QnNsubos6bFeZbQJrMoVwlyNKAMYpjr9Lbn5VuLIRsxzTm9ZSu
iwCJyEHvfqia0NlFULZrmX4gfffHphqv5izMvRj9gRiNLbvEh9dJa/3VkubnJhJiLzItRzTJDKsf
ctkLm2LsLtGMHWxSHREovPzgJ2PsREGQrRQrfmgtP3ExKvDpnYtG1gOkUi4i4Vm7z+1OLHMHAfMS
aoq6Txpz3YnCnVgtHXVBdYa+YvvPIiqcyNJX1Z1Wk5CAzwmRXGhfdfEQ6+FVYWyDJnXDTNMdNQif
Eqm2bE06/rbc/1pTv6+ht07f+wlB+wrw7H+7py85zW8TQqvFrOhSDBYgJNWOEGHdNgThjRkGAUr2
oHamNHnQw5mcpry0oPjmg4kBQBouQKYYYwXA7jWmKmqL6OpYJKVdmPJirBw6QwvFqRITpAeD1u1j
RNGlbufzP87cw7LO398Dimm0Z9kR0P9D2eH9PeBil7H2G8k1EY9gusXlqtcRODKrJwhXt745bqIs
0Jw2nScnHoKbcsCuPq2AoqqBM043BM+8Sry07VSH96BoF/0Ijr/IX/2hf8Az+lw6+/GK2bjouCzE
VIp4py3fIizbhHYhrLcpWVMg+iHE86/GAPep0U/LxPxZFwA0U8FGR7Rwq2JCXzMksvj6yb2Pv5cN
FNgy1Fik4DUI3qdZNU4ofgc2B+4PpUAbCYTHrKpvGzM/N9BJ9PnXSDTQwaYhKUiOfPKKyj7INdI4
Ny4WsbLcDOy8Jdyr6h8AcvZDmk/OrM2FZ8rVVVTQpJClFpc9DHSBDLJt+L4Dia908cSbbKHOzxJg
Pu6MdIyXkiqserQETuV+fCZQUJZd684hU6H5HqIXa2clGTtaWxkiLbjlNgGe22LNgp1/hW1+ix36
fa5Mr0J0hgt2Ahj683ktLwdAGt3cD2+mEQI98dG2dfUpclEdxGy4eBor/RGwL0ed7m84kFrTskna
ON//FQF8siV8PFUpXYmQQhcxn0Wy5P2rwgFoEDFew3BTma1V1MLDZQrPECVlTFastnJnX9uie3DG
PulEJWW5Z5SsCQwQEkLgkvP8/cAdkMImN6iTmHKzKYbK67vqPsiLawNJIT8srkNaQQOGHxgp6+fo
fifQuL9Gx6oAnAc1HPbE96Mb1AWTqtEQXozR4hq6u3IwdzBx3ckyDygSvIQIevtWfi8J8n4AI6/7
hzgs76tY2hvA82fYgV+/iJMk8u2SQEYh8U1A9UaHeX9JjToje6FwSaMk3pogTJtGcRVQ8uJY/zDE
9gdGx5uwzXZyRJtB6PbCFO87+Qau02aZxZjpdrFs9315p0T7YpK3Vtryhe55IgPJ1fQ6FcbnGXRo
yxPP6Ty1ZnVmq/u4xZCl/HYPJwsfL2XMWQLuAfnYCxkrHEttn3nTm6+f1ScbDONA6xZlSoSLktv7
Z6ULmTnG8ly7oPzuzWK6NdP5ApUltd0MUn6vgbgm2nhRaWivesMRFZBtALuBDBdS/5zO1kUSiOdm
9JIdvT+YlpyXrJPFRMXUOEllorht46Iba1cFMI3ZmTcLyn4CTEsDx23l8TZOuk0a5o9TYhxUBJZA
Ld9NPZ+VtVeB0Bvzg9CXj18/q+VI/3hVxMwiGkCLFtL7RyUWcZoNYl+7cyzetnPx2CnSvumLa5zp
3K+H+mxNE2RSDmU2g8U5PehilR5LpXW1G1FzWkl1c1dqubkq4SDh2uTjqLV4CFb9iJploKxUPQTq
bRJ1nrmO95C1P5cS6Ed2tT8l8U6mh1VLkj7GTe0qln+QaISFm2C8s/Q91IVbPayfW9W46EPl5etx
5c/HpVKOpgZetac1+UrQZ5rsdQ1vXHsxyvwHGpsj+oviPuuqR6HIrqexvB78ykGeHqd0VY1/sCtL
q1T2yS4qU1qJYQhiY4x/NZG2kpr6HjT6Wb3f92Wav54PDSo4cFCQUXx9Pye6wRfEqkXz2w+sg6T2
z4FUPpbFNkE0apU1tWSHovzSSfohEIN65Q/it1oUAkcXAndum58wPBy4R55iGQcp6Z6jHsPbr5/l
Cdrqz2tU345DYDIc0Mr7a0ysoKjkMMfi0C++5bUDpuZ2kuT9JLV3pVTeUwScVp1Q/KgzbJIjw7H0
8Mw2o3y2ncEVZN8lZEYU8OSUYPfATAnCj6uKxU9oCIiPlrAffJzI9Kq5GXqpckzswGzUeS5bDUum
ObsO5OACT+DIVuf+Jk9RmStF1Ej6WFpXko6pcINAnyD9MnMVzYv4hkBItyfSb0pR/rVQYG0gJN4s
lp6MUQ74GdFqFacODLtGxwwd1MLtNXhGXz/vj5sXBXeq0sSGSxXmTY3nt8xANHMDCxVRcstBpfOg
jVus6MAJm55hThho9sI5VOIb+fz9zsTJizgZswR0gnSqe9UMst61cSq5baFDBsGdMNLmp0CZ1gJI
V2KRCdeoebjJZG10ZAzJ1qYc7uYSAw7Mdryv7/+NOnh6NUsogESvJgPnPdkn49gHaJOoopuG/c4o
fNtPoqukIeGLHvIpuJpQOYp1eTX2g77i1a7ycbxKrjJVWckyXZNIjB6nwLrBWPZa619D/MuoceLg
OqbaA5ZgEHyMbpeIdBziwGub+jmtNA1wkmJTZVjUG+0kC39m2AWYUfsYduOht0xQN6UjGY2rjv1t
G7A3iLNPSc6yvoXBNUqMi3PJkEBBg7CjV8l9iOfVqmwnB63d/bywPQzER5N6G2NGllbB4evH9uEl
IgAJyZXHxY7HIjk99OYYJTw6XbMbplBw0hyV6FG8DzodoqEarDPBTFdViUSjngQvmQ6NR4Q+WHZI
J/aD9b89gP68GhNAqEihCvm995tGmLUwk8p6Rrt3Ri/LtJ7KcvFkLtpuFSH1NIBOxYkLkhrIysKZ
h25c9eY55u8SM/8+lZarwAQLzwx8Jpc06P1VpCr9skjMZlf25xQfkvDZUDMvGCvPUor7QrU1mHNn
1q/0yaAKhR4YB0tnm2X1ftCxHHBEQooTW8r8GxRLJgkCoMpIlSMz7/128HQp2ky68VPIpttFcNKo
f0qteafgJGJLqTYBBRPujEC5SSTznL2PvGzXJ89kSbVolXOV9MpPnolGFzluTXN0s2y6NhPfjazg
Nh2PRu17ZUJJYRARKIafFtt1oTiJhRnk1CJ1rHqoYGJy1F/HqGiv0uoZg8onQWwf2iIGlyjJ6F+q
za4ule3Xc/v0lOQ1ksGy7YPmAD91irIdqWM0eVBPbpMIiJAnqYMRp7o15+kRj54HM7pOmtHJp9A6
E0V/iCMYGTL8W6IO5l0xTuKXBCevNhWi0YVOmdr1jI/iIGeP5UusZDfokQyr0UzqjT5LT61VeWZF
vwDLzywfHtW+cwTdxE6QJgWEF5X82rwKpYBy2LT5+gF9CMPfrhM2CNdIuwCmy/s511VqqGF7A/lR
IQ9p+mt5FtfxEN0EHQl0oVwKkXiB/Z6jVE1JAErFdVT2DV6dqaBvyfuRCCxD4MScs2fiB3lZ6u8n
HMInJNPo+SNHRGb7/tqoSNdop8WDOzXJrxHF56tO702nVcX7ccIEc+himOJgDXXJf+I8HFb4QkZe
0WSRxzYVb0qDTTnvista8fomYGFlpWQLYVreqFQ/YykOLjW9vPZL/yErw/Tcw1WWp3d6B/LixkDP
lIPpdBZ04PZ7/Lx7t3G7ppfWfqMJpOSYZKtGGXmykvxKgetgvFzHgEcn0Ynmei/VlXTnw+NDmT11
Z3SE7SYq682C2SAOHy4BHDio505O3vfDRrPCmyhPUHEtZ7uvs84RpeucU23bK+VLHo7WFn7fg55M
hjdnmQD8W5DcMBgIFEAwRqPkjWqKUEla4MuMHY1NSwzxnNFwIhRBV2I1QSJdHmOcFqYjVuIB5SIL
/NXQuVaUz7YRoBUbYTC8iikF2L5aWF4XdhD8h2hX5XKMPWjY2mYQuSjXbiiu4scogYiotVtRw8zR
mBCZKtXku9hK+xS92UIIf2lCcT9b3dJRy1807VAYdMclrKsNGR+zRS13TNelOt+FfnFjGP1jVmJx
FSvSrgX0a89xSi28s/UOv85GYU60uDuWI/3cRiswoDJkmLbS4MzpACI3HDI3KK0ryxeQi27V2dH6
3KHqZ7nZWAm2Mqi2oIj+haWMMRGt+Axv4XZUM76bciRp6njZWbKw1ZXwIpPNq7JnruoAfFayX9TX
WiuiQJpqKzmgyuqLEnJWAvBrPdF7t1DbCqHqcBtUKNxrsQwfOtOyNcWPwu5oQbqSPD11M4/fn9Ti
8m32tB3uvmkfAPeIavhwYQOhX0LBpNEGEMx593hmr1iy3/ezmYlMU5ZyD4zADweAMFVTrHUWAN9c
udMC9dtYG8+FUf7QRDxxdfWlqedbIxYdUolgEn6eGX7ZMk+GBwGLpQNDyzpCDe+3gxkYk5qkde8K
aQcZfVQI4Cat2uBJnBmHLBYXNLZWXKb9YnbSggYuJbW2SVjPOBdqH5c10S4UI5ppKKkTH7y/kgxH
VDPUU+yrrCnyMtBbQbn1+x574CXSbgLRdLS5pl2Uxzd6OvwQMcRAZmErTfx+kjGthK3m4yLR81t4
KUGyGermumijdVViMB/VMDQqRF9X1RjJjllITB5L0B1DKwU3UnAl8EXhtdGXVtDbHzbH9kruvofq
KIMAZa0OGbh56DyjLdVh4Vmj2yVptxtCzc4RW1orwKbzXumu9M4L0Im2u6D3okEcvag22fnNVHcF
vdvOo6jcWEJgS4N5iWW65ZZWWXmBwfpVmy46E8R/ciCpbOwLv3Cpaur6yaZPEDNZ9YCLhS9Vvqvi
FpYb2lWhF0x//K1j2fyFJGCyUYoWKQP518IoctVON3fJXJkOFsWpqY4ofAORzoduOFPoRaP9Y1BB
9IMQH+Qv/oMg9f3bDyWE/nyfglAlVIrnN4PkCX4qL1FYvpmVwa4F/abERfRKqTeWEcgXraUPXj9N
wzctSrBF6MRr2VfGa4NgSq3HdA/vysBMOfHkDi+4UZyzy6BOcaEqCBGIAaWxsu6GVshsS6mhOwdm
vRqpOW0KrV3rVleuRaKJFSgxBbJ88hTNc+9RfMSsqys0e/n3InEnN0q9apLpzXTcLVvJciF7s6dY
ZWyT0zxP8wVZzmSF3RV4omQ1+G26hpmQreK5XlRj6ZUtR3DfxRhxxJ3lxpOJAsLMptMdwkT0yqKo
9vKiiJ6hvr+meIRfbDIzaRLBMcRyuNJ11CZCJTzoszrYMpIjtDFV2ChRPqzT5R1KyOuIcmG4syXE
TlgQHw1WCm4j8q+qRN0EhuJVvmXuZGWmrZsOLHmMeWu4F0U8Vvui6EW7HC/lVixtH5VuHNPM+1An
GkumxfkcW3dIF317qUXyy9w4oo7XcZ6ZL5M/KuseU9+5yrlfOaZo8rOqrexOk9P8aEH/HReX+imW
rhoLOHUZqddaV0ZukBXfgHAp24z806jh03ehOa4sjrhto9WpnQaLHwk4MLvJ04EmcpBtJyyO18mA
H/oyXFyTb+aW+BJC8MOaRZQ8QC/f5/B7m2jTjSBrP/OmmRxjnAqnayfJLnjNdl5Fpsvp0mxojpFz
B43lqkuSVFTxfBWo8YMUVc8U6vJvaa+vxbQ5hOLU/sCy/dBvRoKBbZamIzNBbPbxNOd2jdmukyEv
jRXetAunF2Q+m5chQHRd8l0zYFGZs/zT6GN1HYbBJTyK4ZDJY2OrAqZ1+kyuq+f5yjSiYoumUH7T
ko2YIFvxX0vvpUtNydIdDYUajXxrdthPn6Yl3GwGRXtKZQO1BCNuXSUpEdCfQ3knVXJAo96/bFA6
2Rmh00R6fDGnkxtAKrRjmXdJ0sQMDMPLWbPuB5qyswZAPhRrbCVRTrDhLVv3yOvjCLADinkbFxhC
JX7hoqyZb/mDyqqiXeFmbYtoh+HAHupQCdGiu2wwu8s6F2/jyrgptKn9ns8V41lXph4xTmEOtxSz
iS/QZe905Q69JoQCinQfBilTWcn8HQRb5dKXy8D2K3+8q8vYaatkdJrQ0Pd+l42X9bK3moFWMn30
HrZ7Ojg5lJUVzYTsMqkE4iUvQYrh+2z6hz5KeFF6U9IGkAyCnOk7AqkmHs3CvAlBe1zrlXChdjO4
sYmmZKyEu6qQb5G2UL+zxuXBopjl41EYKlOFjWIcbnGl+J4J5bTR5Dy/HBugfYQkvqIjQ1nN6yzv
11aQaDfVNK4R4Hx7S+HCflqNRihcaQN9fiE5RjJoAMQREbkt5kca9/JtNyCJo6pI7hb9dvCz635u
IlcY5G3YsMWRzu5C6LqbUJR26iDFq4bbcCB+W0v+VG+xifzzJ6nJHpp4ki6UhsoLFB3BDwYsFSmv
WBC37NbnfGSB2Mk8pYdB6lYFu/EtkICtCSkIucPhEp8aaeXTpt+KMjtU1m1DtKBto2RTjZYIt2yw
Ii3C8SAUxiGHq+TpU1pvWoU3UE7TVYrmQNUGDXiDApsQAvmJxBfHHQwm1cp0ayoHK0XtpY2ce5Mq
k42EYQ1TOPxRCyEllvbCGH2cJpt4ESxB86qdx9oJq7C6NpTsm5q3m7nnRsQ5LTZtOFTrSPSRxOqe
rGmSd604dRzFMO3JyXba8g818ne9NeabsJJwgTKs9QykOnB7M9tIMMf2JKD6Xo5lbf9CoAHCc94H
Rjte+Tr/CGgJXPiJuG+wOV+hiidtKzaMo55Iym7K5vvaz8KDikD60IvpbVCahRNAUVu//djBC4Rs
lmFQYOSdkydB+R2hFzvCJ2JorO6KeDKz9RHvJJXzbR3A70Bi67Id9m1AgBYTVnpzSYjRDqpIrXTk
WMGS08b60x584EJdWVFH7ATNif3KAtu3UjCQ85J8PGQz3gxF3+gU1CCsGcG9qQWRl9axukVqb1gF
QNFXRD6l3ZmxsQ6RUPNUsW2cXq7FK7kUnjjHvJEMc9YLzR1MWJVd6u/H+NLQyYXMCGcqYeiLNXn5
d98caC3H3a6SKWuUY5KtqjgQV6bmiXLdr4XYn/8fS2e2HCeyreEnIoJ5uAWKmjTLsiXdEHLLJpkT
Mhmf/nzls++6d3T3dlVB5lr/eO1apIeQSECcH56WAQHE3aW33totIPRmDnHf38b8zYteuaEwO0NU
Vk61HsDua2CtbkXpqEVcTMM3LcjnfwuKPc/PjXlbacZofmyt5q33jv/Wk6Ya3qatI6A3AtuQGlSy
nY/a5xvUpUA6afrPzbAdQ4dprVQKv5gsWIMNpC2bIOynsJw5IVlnPO29m5Z53d/VKr+u2lhSF0z1
qHYGmkndAbjVd9Fc3tnR8KIDZWWLlw9JY30PbXG1xo6TAKOdH27Wa+m5bTzvkz42i+2wUa1QRlWI
Oy8mGsh5ITz1tM1sV+TDUlVqDImXBxYCe4SllYfmGXJnOoT1cmeK5a+tlJ0WLcUvg3eVue/FagzE
sYLwdmx11v1+kqX/LR3NxSxb5JbRaGTLUNACW7K57WrPsyHY6IHVcW438l623U9dbF8BLankXfVB
QnkjMGsXHLxORvHqWvmxIq8ENQxoh8xnC7k2wUzKIjF4tfa7ZkQaZLQRr6lZ3q0z7TBj6cbzzVI5
uuOvJi+uwkKG1iLPsdCquIQ7xVabKyCAPZkMdWdUPftAE3aZ7O0sGqU4+L11rEdmorEODpX7ywtb
9fhvlwyzstYMRe2Iqs3d9yx0vyeafJmio3MeDH/sfdpAots5Y/6AwJq+BNFoV5vWjVugG4emluy+
arsGXn5WgkZa4Og2VW2dNh1qJ4Rm07Eu7SGeNqc6V9V+NzdB4kVB9SJC+9dI8G5M+EeX0GNN7Qkl
5njSivdCKetJerV9tHKfjBhrvS6q9g81ldwPS/7R14N7stnKj5Pz5uNGur524Ms/BmqHygl9POE6
lOXqfXx0nTqNWm0cXPu3cm+nTIGOXXJ9K4McmLKbnxEm66xqzPspMPrXLbR+UA7gpX3t8nnqdjv1
m/tH2WV7tuuR4ti9LhPv5qcV8y2m7LZtBVEJfuyjF17HaOWvqOEOb8N2O9T0XqzunahyOKPuuel4
rcyfi2dIevWW/iAZB+OeTONjROMkhPSpNsrh7t+baG/eFKPQq1V/3ebyKJYbUuxQMmUsVcUHvElD
hHrt3V+VQVia0YvLPywiwB4Yk/uo03GZXtYCGyShZllnNY9DXnac/HZm25TtRHK/C2i1i6dwNM6r
8In/IRO7Rnxy6abmqOdNgrRCysqwxhuho3c/z1twEFXdETXlnO3GDWNz9MUd9BsM57Q8roSR0Yjk
x70j8BhvEzc3TUPxsmzbEeyPGC1alu+GUT56YelcrcD4I0fN52vRm40lOgFJAJTaqiAOI0HhHYzx
WNTlqULQkNePhZk7J+7fMCVTbTx13ocMGkj12hszOgyKpFyiD2Mh98AY3fYp9D8HdyLCzGyc4x4V
l6mervYQVbG/io1Dr/+5mm5xtxtYQz36NI91OFEaPW+XjRfyIIIlj5kJgQIGIz9F4fjRlVNFilDP
1iHlQRFo/9gbzWlouwPfnX+HPjS8J7vsYx1ElZBd6h+rwHsRMFxnY4bpYJXkGjAAikdAcqxTmDP3
nax5hjUurnp6+fcEDG53yjf90zf0b6uYP7tSjJlzGxEa1391ypdp5ojodb0mfVDtyVKEuAwLz75z
/Cd2vxFItRFZ1FI/XPjP5Dbcou7WgyVzXMpr/dMpq/7aypOgw/hVuJUd98v06KPZyHZln601fxuq
vk+dngLof3+kSBZGChH7Xe98g11JCyv2ytNPWSrvXjg6T8oN1GTRvBxGJQtkltydYddYZ2dv83Qa
jvtIO9bmdwMZjmNxLffpgxLRPZs74Ayza38VBvSZP+dVYilSBQNRtklTzWPWj8FRliBujHPoNjwk
QtWrYfFdisJZT73ZXYg6Xa5GHhClkmrh4KqY2ukaCeA4050z6A7OSUPYh1WbGUl38r1J9i0f7xYY
mtRblz5BwvazaYOrwL/5vC3teaiEdfDKrkzIUD1yaQf3FVDNczd297vB2kA3ACe1KhnTSXl4Vh0y
j2br0sXJWbt7ceKtMp8Ls/AIxczfN5I900k4PxGzMkXu1Xgm6oL/QnarV76Q8flfjps3tkenZe6p
CqjXFedYNFzRbH3lbV0ftbd8uSat3+uo6oyCHD69ByBpVOER5NdJQ+9h9nR1p8qRF9rqqMDcrz/C
KhwzSY1BsndzPLbFvYvWSTdRn+2d/MS+gLm/o9zTDm8jc1S+Avz8rmYtiHcI71tlf/rOo+n2ZD60
1hC3xImDNtX/+aiDL6vk0etK6ln7DUt5sQTPahFnnsE1U7kDCLquwcv6BqpqXzrBvEptQIz76i9c
or5AVaps1l1/qIs1MzhoA9vd7wOP+BgDU+HkfKmKX6lytqd5st0kL82HPNIv4z4ycVYtaX7yDzW6
mlDC96mmlTIq1Us4DgKgoQhIJNRPuy+PC6XCF6vfyd0F6Yh9TSC/dLEbKCICa/Wzs6Wg9wyO0N2f
ORsuXA1mXBe2xAHbi0PVzEklFEVm+6vTRUtMwi7wdG8u6bDNMjYtX6BFR8o2qO3o2NPJypEya8j/
hFqVc2CY7Nx++S1b/eWKTRxtaJPEsjSe7prMVcu71doXXLbmZ9jVAcCL9xCFtCc1IkJVO8+fjcUU
5fvkEZo1QmsCNuTYG6dwcp9nOoYvZcQgNMn+YTVXEgbX3y0uHDXXVlZ9lFtP2Fi0MPP7AYlRjX6e
S24Za9Nj3A/WMaiMEz/S70aHfCtte6rADxicqw9fUHu4Bq2TRJbFFZpTHzbwabhGw7jZnjAULlnn
AkQSBteh8ox+0m23xbSaTsk4eDJ29oBxRPUZnNkSB9KYzuGM+8gu1pguDp/Uhem926qVQZy6hMps
3myScmONjGbyP/S0vof4IZ6qzJF9Aao1TcdgGr/UQNxOzUKdIOaMzvVcvLXrkhHBWydMmXsartZl
l2Z5FRhx287pD7DmitTW4LMA8Ix76nbiyRuttNLjR5AbiB61acTkTzTXclzPdaU+dM+CU6gSzw05
CctoIopc7SC2Ae0INBwP9txwBo5TTHSGPBj0PViVT51JYSazyzw+On7Sk4JXAuDM7ok7t6ML1+8z
X9rUTpQvzmzpo1MAY1VecMnF9qPZ/6AVL581ebkronbezz5DjMpZlHNRhwiD0NyaPMfIl5dG+eSH
ehP6cgOwoiJmVOt72n7lMe9MLzGC7WWfxmMp3BfW4c/Op8SP9Q93x8OwmifzphXw2VvM/iit+tEb
w3v2/MfGDu8ap3yz52JlLgRgu4U+OmrJ+hUQD68w5/m8/KTg56WwoW2R0PIWDRrAuSyeIE4/DCqW
6AqUn37j2CcrOlr9At9TNwXdr5wKOZybq78NV1/Fzkk4MBPG7Dk/x5o5AeNpYiPGAIBcgG/BN/Kt
JhqkHJ4WoaNDvyA2UEZFZ4rj/8ndTV7Hq4f74Llv3fem5llS+Xqh8jZ4yhnM/ahGLziI8NCvJO+s
FNN2JCucKxizmNhJrLuFlyfQIXcYyczE1j4SjL4mV6VNHVQnv+gXopd5+bENu3UaB6YGY8j1oeSK
P7crWqDe3danWyQVV9d+RyyxOLTA7KfBsh8MSQ43FZSJvRkM2pOsU+UXMi7WS2DlV7MNgqSCbLaO
yh/EubWnPOmbEQB1v3h5bya1O9rHOSrTJTCno2sYqTt30CWW8e0W+R/X6uZ02k2iIZrgW3Zkt1ZB
/brRUb8Wb2ZYvDcNm1pD9tjBGvu/rrA+Vf607mk0D9FdEdTmwVk1Qfa9/xlUKE2aqX7TOWG1kQYr
bofDqgaHv9iaNHT67Whv9ckduRWEntsfduH8F6joannKftY+O0h7G2T92vx9rqjPsPrpsR5AZAWm
Zx82GQ/FctwXppuAwISGYs+Yz3k/TRbbXI1Wocd5nTl1lWFFOuRNv/zEXkh2UTT8AuOKHoVs/qz+
NCeR5jLSlssRkocYr00vPBb1FKAHrYqkMNuaeo02Y02UxJ9F4m2uCZoZB9JnYOiuQWBumXA7EEof
/LiEBIGi+VXVck5dOQHDG+Xf3C+Pk9zugw7nRx30f40ZGcV+bGY2Le3ihDfI4EpBP5dY594VsI4U
Zs86uEEhf7GmPuMnJN7H2KBTuv3YD/784OHH6cqjtZm/CQAqYyWYoIKmd6/z8g0y31+LPiF0ncGI
G3i2WyOZ9cqTPBmncooU69Sh9yiezTWVq+MYhAcoyj1ue+MYkpt3Ca3l4x+jbURgUJHYCZ4nJfDf
RC5B3Y/gVtiR6vwhYlG9tHNlZqa/fDpuuWNB+JXboPeC6MykCZRMiP6tYzF6z9G2x6ozDmPHD2It
fZvitcf/OP9eDXluO06+eVAsvgARvmBH7hHrxk4IByFeoiDzIaNlXzZ8v9i7y9rEluslgyhgndBB
w+ZSn1MuKqGIrj8gguOn/QxlMaZ7aV8I7ad1rpU9Wq3ijXr1uHPZUvuNa2rkgQEFogWkWbNxeq1G
TSriCHw3l9aT6N3vAszaRs7teMJhjnZRaAVJ4PjwnwOfpqgHmYQb8EjufeFRaFnMlw87OvEOkkLd
bIhRujVkcm6OVV08tnhoGoFM2zBdglh0WMVYqt9c2MkLJWVQGVP9g9viaazMEjqthnRwjAMn9npA
iccmqQvovNU/zqN5p1hvdUO/UKH/kufENzi2QOllf629GfEM4f7QAmY21XV/sMD7INj9EyNHADZA
sWjoKq5WN8ehM6DAIll4K7YbsAuU3JS0Kkz60xi1mQqTgHSnnwwuruC35ajgUBQ/qHOmnzyaaSz1
vavbqyFrPAYec8Ko4oyOODQSXKXUd755HA5ji7C66muVdcrD0dY0J7XjyxMT5u7GvtE4LWJF/gB2
4TJOk6s9i/XdL8nLrtrmpQ3WKt7zqskUx4iFnO2sAvHmI547GrbbXKf+hxoHWpkaHFZfm2cbd31Z
X91lnkk2fmq8bK7OFB2rt3FlZJhKcRloEVvyaHyexw4d5syi0YSw3AG/DvutJMFs5B3ToH8dw2rI
uTbZRnbjh+mJsq64lD+t0vROSD2/qr1oYQqg1h1BWkllnh2P0DOn2M7jNJqHpeff7kgGl85dWCK9
KZbwu13Kjc0yF8cw6L0vmihqgs8LQYHh+1Av9OFsADtG2TA09bkNN0qxvKVmhD7Fz7yVj3WX+9nK
wGsV8moaS4jwoSLmQkfO2d+fjABtG4EWTRrZfXHyxP5Gtz2FLYjSkmnW53KZbILvoyqtsdPRhVd8
N8vIZMoRt7CZgp2P1AXoB9G3/eEGGmzknN3t1vsEoJ7Vjc8RYk3BnZ2T8xHq/jr/JT/nYKGBfG17
3qVIrm5c245975EEEQ9u8e3y567G/kru3MnmBjvW80AAXNk6yK/577j9Xhys3vkhownqZEED7fAV
DZMrsjEgFrdUn3VUXwuPTN5y4ZLGXjkVzaullyFR60qwRzCdHZ6KEE3GuKFaMzRolvSrN9tHFNPi
JWK+TPb2eyrXkGEUXdRdQTnAadf9QyMGQsGCb7ft/64mFjDNxtvKPSVpWyUeKHUc9OeQc5h65qXL
CDp6oUqaTb24oef5bz3yOs11vqQFkfWJD4N0jp7b6sbSlP18T1GnzQxBrpCy0NabHUuC0ZB9t6i8
PdYrozcIBO3JskOMBN8HclgucVvSp7n67AF4BLhoLX7YDmtdKntynlzMsIQiBcu5QsR4EnLpkppY
mX3Jn4VdZ5M0o7M26IyEvXrsTXq47ZKUFqMCmorC3sjmFgO5omjzog1Lxh3NFU7UP1iGyUxWSPMm
J5kSUdvFE74s4uoc0hmM/CDn0rgiVbn3cuswG9uvZuAPMK7Yar0Kb1c3BsNBhKiZh8koj/Oqfc66
pMv79WlF5ygjYVxW1AHErefToa1qRNCGfzJ32/xh2/NPNnxVTN4z4cNZ3lo8gD1wfD4s9SESGw0E
Ta5PkZ7cg9lWFEmZzphVHiMi55eV8J+ipII4gliVOQZc0ZkMC26V5kXJVVSW7qGSSFnwZFwl03K4
rOKhmRnbXcvNemvq3zYCZftRUbw19Jw1ZfMKH1/dhVu5MNKnwjXF6+AVH/9Oi8b22Z/ysE6MqTyZ
AX7Xov1QKhjpJ/PuDCs6N6Ncn0qBDm4N+x7FqxiSeRu3WDhetgSC4AA8PA8KKggoqzy0BVIIFfSZ
abVfpVspthe8inzkr0iGzaVU08mrFvdxGsXB6HqMtRF2zePu80T+02k0k1ckO49ON1DvoJxAZ+ZW
Pc/m1+xmcvMcUMQCwjVYT7bXRUfRi1+aMH4R9f2Z0e3LtRbByG+d5ZajwcYxnIBH33czjRnBWFmx
ZY36hj1mjVUGT9vWvvGL+lTvTmzcNne0WX/IiqS+jgIFrh6LVnY81Ad/73WqCOFLuoo+9vz/IbS9
PXSzcB8RpBF84Wkv5mJqzob/KbkCH52iYMn2Bu/BKMrupt8l2QwKudnavzVlF74zmI96leE9IZC8
VmQY2lOUp//2AUFxRLBq4ss69yt0i8SoyJWyOgYfpdApLMVspR3NGk3BHOUD8SePtb0MJ9ff39XK
nR/YsbEq6wF3WHnsdPCsNx4OS3RGwi16zDc+nDkI4rNH966WPed3Fb51oHLHcWLsyhXwn5M7knGH
SWYiLpAjaknwETCGrl0VW9U2HZq6yEpnQmW4mSDYXEtFv6dEvPidzqwxPMJOdI+GrHh6O/kw5XPO
4u2njlH/IdYEMnwpf+Xl+BKI+XXT5hrDnH80qnyqu/nGCRqo9EbA43yqfg2y/qVd70pBt52udpmV
84qF298S8qNEJorBOvgl/OyyxXtZ/8CXNKQ4b/+u0jeI6Owuzli9Fe7wOXiKoar8RSufxQWKb70t
IFx9Pq4qVhqlXSab4uZtKdyvWbrv7hDcr4PzWzfNdZfo06tpESxl0B2VxW4nxdlcfS/jJHfirnFe
ZbDTtNGq/7inkYXUgqdjMI+dN97yjxgNzeCaR8FL23p/x6AMY2p8y9oTd4ifH6YZYrZBLKLZSQ6G
HB/7gMkQLJtAyhP3bpQKT53rbqK0BsQsNuzz0lovsqhfu4Ub1eyCbw3t3c3ILO2gjZKmRkagEVns
+RoTVjQnEnF5XDgQla4tTsM4HZxg6PnKux+F5R70GvwdfPHLHPlnZ2elPdSW06UJV95Qnm+T32rx
1dHJizXdVfsoWn+JXa/5HUp1RythHwt1NW09XdTCpQQABevV3OMKeykni1edMIGjP747U+Pf644t
VAsrXWuE0X7UTJkpIzNFFnVcGW0cuLgYXTAp4SFcJijWo4EkJ47U6CZ+WSAu245FUyYOvREscdWj
sqMXQbIYkhorbh1+y7aaOlTZ8xh3+4nalCG1SAOOpaweXfxP6T/3vGnQASMHR6cQHXAW0P1AX4+r
9ya0t5NxgCLBc8xracAXNRjxBoeX1GO+cdGB71t5IrHozrLScKjOU9OhArGoNWP0Xiqsv86ImkcQ
RmDNw0XOWP2NHuCqAOK2oPOT1mAYMZd2TQMLdvR+uaUQtAulnSOnuKPgfySQVFMEIE6SWiUyWH9N
I3NqZIMx8f/HApxG+ZQfpok31cxRQxWbel+YvJQfGDQRYbEoZkFfQ5ebaRHyKffQzyYT4tfiVWeK
sdIp508N0+DFlYMjg3oS5wdYUgCUBf9TuYvJaRzdlSzshpDs0GA77rpPhC4BQ4t91KChDSjTbADb
LPps2d3LSJb4rR1k5g0wzDQoC2R9IKUP86K3Q9NZyFF+eo7FSUeoYe3/LUfjZcCqgaRzAz8edNaN
zZ+IVMHYeVl1F0BpNO8GptyY/QKpQaEfCp9Zq9CkkW93NWtXZoz9R2etifCcV8OnP6k61sV0UOVu
Z2aEKVdeLVh12Zh/ShuDBRrsKkbrgM+7nV/K3f8TrBO4Q3earYDC+VD959siWcazZBMHpeJIXT1O
jh1RkdsMoEd+RRqEn7gSvmtuUbssbxizCJ0bHjrMZ5QAITPTW3k/+j5j2NZd9q63D15N/87Uo+Vp
F1DiG1Kz708BazkVQyl9WJ+brhIktLLSD+MkHyoMWKnfsiIRQnyw9hp3qDiJVt53OQvLzE8Vbn2Q
0iJ5T3/GdF4BI6vBYrX2oHKCjsMsfO8nlFm9Vx/dhrXLBvKYJLoiaIz+sRI+uXidGDjplwudsffV
7qy3vPyvWs3FeapwPDgI8iUGeR8SzKo6mnNMmzBfb4MMVCejcXllOh71ppu/lXwLW/gtkkzKU1Ca
LoqBjZTByaQzZhfbWdS4w5HIRcZiYJ3YH2rLILmHSW+b2Zm5fpDBS3UgV+EBfWR9MgjJ4CX2WI2n
8pUiSMrpWkIBmgEnllt2WW0zpOMfDIBYt9gSzKojn2GsOD1hUBNmsc9GzU3MgcNFvYzv7TB//Zsf
JHRtD283mKi2owaTT092DC9vExwd7dsnT7L51Fawn20NB1cG2/Idcndvc/2MHo1Rwhn++IblvAeK
lAxPi/kH5r49bYJtf5JYAh3FeDKuUZWoYMBU1Q8f3RAQ3Y1wNxtr/eAJ78kr9/tOsbbkqKQStCmo
FjzGfnsxEAG7/4W+/kR9/5u1nrRTb07cTZApsrENBxMvGSQnjTa/m77YM5+cgsocDkEBbyMndNXw
wifOkhdzWU+hr35o8uROkcXXOvtpuOtDofh5A1joZZGPunY/u6E66XW/RtNwssP1Qjuad8tsfwqo
KZPowm8bvMqiiRbfUgKNlV+lHf4nHC6YCCmVqSyEC4H0EqS9x7ww9XUbF8XDh6hRtsfOHYBWckq7
+BoO4aR/2aTfyMBK81pdCt5cxDgQxdXnXEfPy9D9HFZa2cx3Zfk/xhv7X7jqhVpXVOYBB5hpt9wK
6MXx8OeJ6rc7H2p5Grsbmo9uo/WfFzXejxMNXfT7XEOZ/3aL+hAEZTq3nJwTA5ncOEW411J3Gd8q
k11xH8wHw6790woBilQfPQ7U78VQDeode3pr3e5pMLZ3NdMKJLKK7zGmWu67d03WPP/LACxctijz
5rC8xdNArEr7Pm/zKYaYMvFdM8/L9QxRT6nk19rqUzm36SZfrcFEhK8/hbLeyiL6SSfPfbfD2m7O
HZll9SmMilOrsAawuLDRq4dB0yDNt5VUoVOlTUN0tWkdO0ehE1ztv0OzUP+5OOGeuK2VY8KLcFWA
AmoibU6ztiGbgjJvLz7Z2v/7S0b97n9/D+zXk8XRiNje2ipbUZbENvnaJHAhPmsvmy8ZuKz2h1mQ
AlH7/R9nx+4whpFOncj+ZYvZSV3ywlPh3CbT5RtJ9vAxrwK9RGmwnIlThHTjhc04ZnpnT7fa+bED
EIQfM8JLCNfilWhXPATjczi2F2MmUmVmsE9GQbeaEw1pILVOqM6sUPpMUTKa/W+HrI5Ic65F20SZ
BHB3OOzPUc7tO44Dc5OLUjFgkwlpnuE6U/PRu7mASlHRmrh4Nmxa89y6BQS8gw7GEohGLJeV6d//
xr/oeDbHltQ0DuyHjtirGOfGBvq58nNpqY+ofHUc1d0jueEEGiKiYPY0en4oUPMyqBFgau7+ueVv
V6SYNkbwvo8etNETkGx718pGNGHp9ghlPE7O01r83VYF2Klt69Bttbxvjr1L/K2ec+KB6v+CFuWo
xwfYw/kuJ1ssUeFepvYkfqFnrpNJ0KtYVCwwXmAeWIvrNPdb3KMIypOKxcckosrpSHSz0I+QMbT+
GKyVh64sj4RCHM1eUZekou3gNNaTI//YqEwxkeyRVJiV/GtJGVpGvV2G/mu4uBm6mR+k7RV3up0Q
1ojZzGyE0LuOQErGHSny+FuM/tGTgbh2inYDV33UBdOKRIyGHdJMpYEZhmhp5Nvq7PQuI4+Hq9q2
1z+OZ+WPY0TXnSNx6Ob1QFu9+0ZFunFAk4IRb81fACxYs6b+P1GPf6t1+x3MJF/pqT6avJ1JG417
qsIJQyqa6llhLlda6GeMgBB5tvtnrnygWO9a97x9riezgnz7h25/9xUd6mFUvosa38BKIVvtwc+V
O0G+uz3glSn/sovPt+yW/GDVDqUbbXTx3AXyFrPpghQW01bzPpQLD2Uo55PRmeF9L7nVEDBclsV+
GuYoOimxbCm2kSqJ4GzSse6XbHatb55A0jlvcp8J6PzowkyAbF3snQB+kA2EjjnUlFH0XCgz4Q0B
QfaJSaRISmZSDE+IXRu7EQKI4rLB9hwFTjMNTDOvFVncUzMd9tlKNpuKOdM6e+E6HwS8xNEx4akj
vRJWb7bgE8V92/t+aozeQ+lZ9kmU4Z/N7mhhU6JMWwBwlz98ZVn/MQosfPEpCX/eoxfdl73KH2Zp
g1F3V7thnPZEz5PHaHVVzq3rkzgopqDmGXzGY3mzGvu8Ve4PCUEnl7l7rTA8Pq+af2hhVmUq97NK
VX9t2dVnbypbmnPz7TIIvlf9E0XglsoKbX/rNX8b0FFvM/fMJPrKi5ueB9ft5UGO2395IH/bKvST
ziIe8xZ9L5g+0s5DNR4qVJFNNDEVDyu/AOZCOXtfCsEIAbVbiqY5RNeJAW83t3tqrop4RqUbt2H5
5RTdZyPzF9vCtRYZncFiNlavY8TpuGr7ywoY6LfBRSznbk1SBeIPmm370O7i2TIJuZoYeyelTvMe
adhGrSHyIbLKYhSZa4yZh6kHfcp8x/6RBiQpdWtxgvy+HzQh2a3F4b27URLo4ffm8bGM2sssdGQk
YUJj+i9yGb/7fGmAkxlmSxC3Efpjna8Fc2hS1bj6e8jlxQt/1nOrD+Nohui0p7vJQXXdlQCOmsGz
XLlhKzmkjqm7o7l+QYWDSvcMlpsFGFT5xN//l1sOP/biWUcoEA2HgA29niZUbju5MoW46dd/oJyt
D31A8HpkrC/Cy3BDsunsqSQSLK02MR4Dm1/Ea/oK6B3bzKJ87hmXOlg97UeU9DiK0MdKl390E2K5
bLu1HcUM/w8cguNvaZx0DUxAKbSw+20fKj17z9bhF0oI1HtOpjBQmHv34BXyv8AckGG4V+0v1WGy
9gg/83hf7x0vDQaSZQ0MjrnlvgHaTvu9wega8gmi4g2eL64qUcU9P8haDOe+uwFmbfAnVDxnN62l
5kIHUa01qtPhYe7tOi6HCpi8GL/ySVww0TUHt+H/B/CXeZOIhoOpoiOloZ+EIo+ZuRvlodHG4zYh
Hih6gpLbBtGOp574nDgWvWtbMwOapNMxjk9gRasLCgEBeqjX4pteNNaucE59s/zrW/Ls8bUGjM4Y
a3YdL2qBlHGjLw2+BkaOOQG8alhwIRQTTJzp13+m0JdpRwFt0iw7EsLhaas92Oq2aA7Lsj6qfPtP
9p5xHqLe4i5HiFJ5ppuN1aySWYT021DGB0eaFPn2ZjTNcB8uQ5kB9zbXcQm4e4vlsnjrU9VjMHGL
kRbOb1FQDWr2HsWmm2K+8eq7pd5QEbQ7G0dumVjrWQHp4HBvDHxeBMQWdAtPPmjpOWo59zbWcqDe
/egN/HdbUZKYvox/vTm46nW2LiiRD9tYmK+GM2FTqeGgzDAH44nWl9Eva0przOh5Ujh1i90pLt3W
q0wRCfhPqFbm+fJKv/d8QQDRcmqUsivuF07Q3YN53kb84znBdG6p5gx58UeFBz9zcnTTW/M9IytP
qDWxkXgIPJSTfrb/j7nzWm5cy7LtF6EC3rySMPSUKK8XRBolvHcb+Poe4OmuzDoV0XXvw424EVU6
EqmkaICNtdeac0wSQ50WdU/f0vBQZaT9xN5cxsh+XCQDY4WOBDgsfybjE6MawIWgdXoadySQovIa
hKNsbIrJbs6/a53Y54xBpFOniw/VekKH9kZXb3TjQnkjD4ctj9mhBNMNPhlsC6tG8q7b1ucRvaU4
KhBqN3QWW3B1DPEQu8BoxLswq3q2l6rVPdR0m5ZLbodByky1x6lc5cJ5dxoHmi7sX7ZdJMmbqjOQ
ynDep9mvTmp2RsvYmWSZehuL6MfAcNNqio9CiQ4LFWs4/XQs+TodFJNQE7PFTtqMj8KpTk1CoZNI
yfckFTcsX0fckq+mLb1l2HFAK0UyCSP6eMwKw5ci5bmV2i+3bjAWTc3ys+Jque2OIBZbXyoaun+i
+y7YKunZr8heug0TpOi7pNAcMyYkLijlOul5cD6SuPluKf2POWp/yEI+6Eq81TXBsaFU4NtgBowV
6/WoBoaKTevOyiiQxi0LvZ8x4YM0K+klgx9a2soGTRkpM/JxjOcUDU32Q1dDxK7DF5wLD1L11VIZ
ekX5IZqWZ1Xv34GgMtJhflQRSWOrerGVV/svdQRbujmeXcN4sI2fELpdq6hfZLXuN9gSHpXI4o2R
v4MTYW2o23eRGDed1kO/2Isbcy10YwUPUEc78OLQVGe7k5hEDGuk0A1FkwYWhz19IiKhDTHelhxG
3fruS+Ma3conjSsl3ZZVagRliP0XtA8kjN5VW9rFON4SvzS5HFGz7Kglopb6PFrzxpNyfoUZcWnS
pN1pJuI+E9U/e1+U5YQpXUnU1Y9GO90yoLEkQpWHUUX/kJDCM7bqz6IdY9+YamZpWkWhPglCCA2G
WAZapSJaXE1wtNq2eePCgz+ptJ+auSx2MeHnVNrdVdUGOPJtjVp56YK7eUMiQs2dKuOpK21zj4GL
3l9bik02LiStFyD5etE/6ZG23aW6ndBg6ms62DclpIl5F+AIyflSGmkMGEyT8hwhvcAr54mVdp7A
JbmPOlKCrgObAWSldMquzByc5yX29kQmG/tFSWICg1YlfykSKoXZyl0VmZ/v2JHuSU7yXaVft+3S
kPBYI083YqGFolfov0XI4MNWk9tcx+OurBbakLLjSWMqeQ69K7dGbOo2mOTvS81Erjy5WMjTB4ON
fsK26Ui9qFLZJap/MAj2Y9zQWb41SDhXpKnjWLD9RrK2CRHlYm5+ZGPu22nxLZRAjvQRlYQsFsnr
aKtvbYVL9qAn017J0bdNrdjqrTNzlmf0ZbKIC2TspF5TEpndT9pzztBuYw8J4QmcEF4tCWZW2NxU
a9ACSyo9B48hq3P3Emr08BKmoR4BvsclQjrzv1u29X8nOKwIMeQtpkUeIxCof7XKTpKGkUdWG28y
05H2vHrQpuop5/K8mazoMxwBuxjWKSRotijK2C3M5EsUOrbUFhcjHUJSorILbRN//X8osZrky1st
tea5nRBsRiO7tiS80XLatzF9cwTv3tjJa58y+T60NTafKpNwn7CN683I9Oh/mOtsSNeTkfP/AQ2F
sQGd9KJMaXXomHBvsqSMg4HFm0cytjAYsv8AB7nDuf7VyU42Br43OrYaVivlb2+Ljko7nLRVy0a6
2C6vyCm3nZr9DxkGyB6KWv61GFPkGqgBnKW40PSm/i36wh+t/K02K46MilZ/BabXzFZGSFxvC/Lj
8+SxtdTPSapgFSO6o4cJ4wvpBUA/8FrourXSqmjHm7+yWv+hGzKKnjRnf/bTXrkHJTZLqerKY0ii
wDy2/8HcvQJs/v66IaiiRHB0XvY91eEPQpUml020YF/wBt28KAsx3mwjvw25jbkKBdOm6XgO//sh
iCP/3/8oNCEQ1qtf37TN1cz/xx+1jEVSyT9pvGi4FW39NcqYJufmhVV92hZ4DyAtbKRuvLWhWtIY
Vo95TtEiykIlfgSTAU0BCQjxhlAIlsYicSUSiWWSxUa5R6gku1WrfkmN2RF6nZ4hOOFs0Ft48vJ4
olpc6LFr1ySPvDy0Rr+3NHGr4iXoF5ZguUFDGGXfo6wODIcZMdVx51vzO56pD7VgmjhT2W1ki5x2
Z2FHLfd9QUO3JQQgwesetgoGIqEI1+jD1zCvT8J2ilPUvAA1szaNrT3BE8RM5fjQrJaNMcYDI/z6
xqzJ2WRkG5faY2NbxwFO2bZ9Qx/TeaGDpmkWND0oQciorX6mzHBxo2C7xm1FRdpHbiykT7oBqVoz
oKzojZjhtSm0o5OCDKGdMnqYv67WJF1WqRWo1mxfqcJATkLQ1SVcLOfVbM+MFAZ8NV3kd1W6KxKF
HUxVfkgGruxykO2jpL+JvGN/TfPSsYW5jXPeeH2G6TL33xCQdi9t+x/icv6NsWyRUbvGi5NaS8ij
fec//HHIOHMFBHJqKi4TyOhFqZ+jKnuzp65iwhf3G1vFDEZAtqvq8yO9nGxPtazCwGle5tRNTQ1R
B/kbaYtap+jwF+Vd/2Fl2o8xKbxlEgSOMkHextKSb+dFeHIdV/+Bo/VviAqgOapKkraGEBMa6d+O
+pF76oQut2es2xQZJWOjN8eppjzCoP1kSA30jrj6i7f0/4DLH3xVK9G+uzP3f/wP4/9v8P7nquB/
f/+V/w+p/Q6MiH8ie9dQgH+B9gfDt/6r+Jb/C7d//Sf/je237X/wGYHtt2RbR/rncBn9b2y/o/5D
pX1mWRyS4I7lFTWCVnZl8yvWP6CU4lG7ozLWq+s/sf2K9o+VVg0emex2BT6u8X+D7ceisF6Q/li4
ycSyTJ4HqRKyzjJnr5TFP06IbCqyUVtKZmXwSLyyRurXyD15NdNNcn4VIYZXmUEdjsCqWLdRbJCR
hKTly1RX9j5EDZJGuJTM9pJ8ltRe+95Z6PteRIgLZi5OUlZ813P7yUYiwyQ2+RivYWS/lQr+Jlbl
TZH1r2lZXlLkERt6HZHHGJxmzzrflMe1EA1tbN/aoSJXdKNT0C/iGGaveaR+5YVyntXQj1EhFTEO
CqKmRgI88QM244oqg28dl6LfCh1hTLXLIx7Q4ZK6aXVWPw3TUl5Wz+ZsPCzKE8wLQL1Dx7ZGwXcf
9mRo1WIn0cMzyx/VZH5mCfIyOaAJjaCU6xkBfDd0rwmuL2YnU5G/yVjHG0gDcciMqFbpiEZq9X1O
zM3SwQcQToGPfL4ZNUXLgnOHDoG10S1mxoZGYCVJAGxp5s63NYkr9/A1gGkJiRNy6VjtGlyh0l0j
Yy4t0z7jNrO5spTmA4HbW5jGxHM4822Y5f3QaRenjI2rXqbhQUl65CMhnbxR/iUbxjG6hxRO8rN+
wcuDa4Lgro0y2D8HzVetZt7ghZr2aAvPJeJfeDEAkNpXMDG7Qs7gaZi8AQ3KITdECutGiHc39aI1
D42Rg26xd3GnW79gv/k5bThzEPiMJfzuSq9T4GM9p/Eqx3QQPqqBaoT5tuQOaoXbP7dRqDA/9Pta
gQjlMGeX8B1SXxKVW59MxLlgtsVRmmIvTLTOncj9zLBWS+UKXaRFA56c2MxCnc8iV4lA75r3/nm0
TbHpFOc915lUEnrzJsboKHWLmyYFXuaik3zDi1oKswmlVZr2e7OlBxcyhPOnAn2HXF+4wKmaAoLn
J5pvByW5gAopEWXAMDo+ySoWCNjTU5o4O2z93SKTM2ulnwribNccp5Njxfs4HDu3dYxTphON5gjt
aTCS0dMRgtAlbi+itK/wU2jbICp367m7tpN26HTDo/9Nr4mUMZx7TDmYhYoivjBnNNzFb16NUO42
lYS0u4/UxAtX5QLDG+ZPHJ0yaOVEc9gR9kHXxjekR/s1SuaghbS+9aT1KEI/ZNQsG7gR57bKHhoz
uTwZZnLCg5Oi3bUD22TcMOpiR3u3POi1xIVQfoLbJan9MWz7D+Zg51FnXCunk4xdZJcxVGXvL12T
VVpu9P0+JcTB7GrDz9IRgK7G8I58mPw0pjfMHmgL1L5woyFhepu2H2G8xK5m6mcpxgalzuhb9Hp5
Y/Lkxv0kuw6WJ03td2akjDhk6luhoHc00Y5QBnfpY6tERAwBfAQUZRzbNEZWFWLkMrEF+ZOEpTXt
osJP2MHgFiomDjrOK1vFT6qWiPIW6m+mbwQA2yI8nbN+/EZl+9QRtGzJ4GSt4kdeL4FpjPVOtZKD
LbSfY64gK8VGjn6LgFya3kcnGTyEcN+WGXlPmenJXhkn2qgpiCC1FWMA33cD/h+ZRT83VyCoQaLG
iIvYSkBRsYY1JyOwh/mKsvA1NOlSqJxsrkk5hjBGmXzZGbwG7080xzcD6/FWG6R9G5Ka0mZjQheV
jcFcRKfK0YAvxdAFNH3eJylS9hxXGWSa7GsW9g/WoQRxO876Ehb1xiYjwm3nWOMMHW449wU8NJy+
mTR4OgnnXuHgrYZAv4kmhCEUdYdkpeNUNgQKLT73nZydjVgZL3GCmMPUp8c6QbAwl824H7ge7bKZ
Xgfbf6yVqAV7lvNBD8XH2BIUWEeR9FDLmRbMNZoHxY6ehtRZznnB5iIS5k1qEuM1yRYWXan+6ifh
JyoiHLYL6win+dUaYXZscUoiL9+FUZu+h8w5jhXDLIdCXhJqdyaOzOAzSeis9aZ2nOwpfG7a1lWc
eVNIi/5VWnRWzNK8yhnD7Cie0RsZOYlwCvppocnZTrRIgkl/dU2wN540ILWXhbr2VQZ/qc32xPu8
4+xsqXrV7GQWMJpGOIa3SJPpgpQkiaRGuxvldvbpYmDh05ikRErvvHUif+4S4XyJiS2eWn3Ok13f
srhV3bDL9JPUGdYZLS2LgaS+htSDp0ItTi19/ENtl89J/Su2C1QFUrpdBHoQIQ+9K6fqceRUJzik
9ETteAjH/SGZHxeyBSkhWVqTPDuEJVDSojmIIoOXnuvehDOqkc+lmSFe6xG3qCkx4UWDjT7WuHbF
7JZ4j0BX12xqjWtSOE/s4jH1qBh+B+11mOmnXcO0PMRS8SjN460bVR0BDC7GWItaljWLAyGsSV8z
nhRL7Y5iMWy/Xie4Wqlqx1mKox3JPAL0IB9EGKJYNDPmMaybWCPlN3QhKUTeaP50EFzRd/ysQlyB
TMHpIM324KpOpGFhnMsd4kcMHIP6qS+acxvj7KlX+uVCc+CbZgP3z5wwuSyMfHczqIJtDj0PEZU9
P+V29KqUxcPIeX42Gs3eUfGjOXSYzTgkj6HK2EiLFB6ENCVQSaILs6RTDUv+nPbtebZmkjHnFOxb
Se5l5zhzwDXLclMJMVbVMiOnFzoFAzOOJg6DEb8bluTiVWj04POYI0QyxUc7TpRrDHnUub4uuhZd
VMD2O9PovsWZVRwxIi4bG68EbjdWFnYyz5qDPDvqxu4C1ZBAnLYd98jK8BLRTqe3LS1HadB+SAlC
aQoxXkRcPpjWfEEMAkJFeWNwPewTTMvSaI9nrSenaZ4J/JTV5L0Fkg6jsMRLoDErJn8+fVRhoGwM
sYhv0PyoI0dpegwbYtwUriqs88atlbL+TJvWeBiS1x6Ak29OdI3Lus1OcccFJ2+jBMxy8sy50+0j
krJ3Udp8UjXqpypyYA8syk8nx2eSZfYBMdlsKXXQpEcDbfeG93qrKXqCcEgKA2uOL6Uuf0vqGLEZ
3CKQ0s8kD+FvyVHUOOmDwRByo4TxuW0KRkn6crASwrHnog90NEhscI9OpgSMmDlObDeKRWC0tJIN
FGyaelC0vPQrLGelY6CNeacm6UjuoaaC67WbhHHGqLidzeZ71eieZYbbmpCbzZDRo10y4CHh4lAa
2VdhqleanEzM9O9o7xdXUmsNGMlqF1lDtWrDxvfPkKtXC5wr7dMQds8EeuyyBZAOdKJiXpCBzRdy
lF2zZtohLGaUSspZ0VXYbKvqA9kgboRVKJj28jMqva/JoJPba00b4FN5zJp5OKkToy6H/sOyYiXM
sDghUuyxqz7bEbTS+xcmWVGzwaCdc4phpv/jxvu32LrwU//927/+VbvwHHGqoH3/5y/9dc/ff78K
E/6KqiUDw4+f93v/ugnb9nT845//cev9t1oETNAZCfeam+7QrF9SSBaH+4/37xba23/c9rdfSeJC
5LDW+Se//939d+6PgF+Cquxv/+b3w/4f3T0pVeNnXWptKc7pgXRJeciWivW2X7+9//z7nvttaNkl
mELYBGwLA4kEhuj3b9y/u982EG2G42/rGFzz0NmUvecY6Y/7I96/VCpubK5H/BmzmPgdluTKpcTB
+qLj/WLzp/4ED9J4ma2Vhx41/MEmIJEJqvoZTVHN6HD576c4rM/i/lChY76hu0D9NXPyVateiilj
cbh/J62iq4ogkm1WaeiGJQ3f/PpFL50E7lT7dv9TRRuiAtUHbdOuf1SqRt6U9TlIOWqlUQIIQPZK
fYi7cq0drBqPheEkGD8YkBzu393vVxfQopv7jfefrcGYdgNxPb9/5a+HuP/8x+P8vr/qFrHv0jz0
8IVydRoItcPN1hzSdkJ0EoECM5F4brL1DehtJV4IaMcxjNkehvz6kbaRxP3l+jbff75/B3pjdJ0F
rcf9tvsXJMHMElnl3eL+ceiVraCUctgoz+q4a02il3gP7l+Sf353//H+NmEDV5nBbIYWIvb907p/
ud/3+8f77+sJwZr32zA+c2W4/3y/535jqszONlTAiGm4duLQI6AG85c2ADMymGXaqLAXsMCT9uT0
3cnMivPUhFdd+ZY4zGyW8dSYfESlslctHL/dvGMvuZNDtjKZ5FuO5pZcX+fyzAX8Ek8jS4ByU4Zu
15YVvXv1WCav2J7dTHaYbVQHNA/ok6tv6aMsqcc2mZHP2YFph0yg+h2AB7/Xq8BSzKCVJx/Vc4Md
vWSrUY8ey+C11ZHLqb+i8le3JD5atj2ORWaCvLpputSRHRDSvX6QwRwPfgObAdspV9jUyx1GYbPL
XDLVvbxF0w6qC4ihJAIcUWHkxUP0MJcSE+bmg/ydx1G8hzI2Era8WV6etMHCJQ3bc2D6PTZbUy+O
lVMfd2baHxF3PfQDhaDWBpms762CeSKWL618myL9YA3dEXTijsy/Ay2kXaXbJ7MTO7NXd2Gq/BDF
/DyE+seUEL7QftMGrGZRfELXcuGCdh2KhR2BOI6dzvlt7dNa32jl5JWWfhpmFDSzugPoRqEq/KHP
DpNYtwSXceRSgghcyW7yJPlSV1EHWLdwsV/Gonq0i9yDDL4b2D/S9R2fqIPPWbFc1xegi9cezYeZ
77C7nwZh7aEffZH6+2Rq2kvryNcSsqKKtRIM1ibN+k0a9zcyNY+lpv3EkoaWNjpiROC/5bW2hzPd
Tiaf0xaI2MNg+0A/9qJvAnnimEwMPiavpxlTeVpBKjTiFfssSHQ1+vyUS/0+l9SgXsEaTbQbh8kN
NRh9fU0KgjhWS+qZsuHqtNoZAdizuDRmekxSdacXyJIxWjSOeATueMnk5aBg+1qk8uwI/rq+HMHM
91lQUQWUJiJZ4y0uZz+VVE+3w7PEcL2XraPWaU+Z2e2rCqwdw2AJNS47nvOsvYAf2pGwc4Rv8ACd
6jqkqScieHc9875E8ctvcTKRcGl4rWwg2Q1CkJqm4IORuy1lo+NIu0UPDwODNsMuz62Wn3AS7c0h
OWe2cays51mfryFuC4grgZbRbuiS9yGP3xA0WzJLDULR/aCrx0xXD3imTowVfNv6wEfvcg4CFdIb
GHsm8Fh43+hJ+9A6jka3s/Tohhpqnw2vuviuzto+6foTBoggFqqP+d/tcZhHyJa1EKQYCpwS2FOS
/KgS7TKWXO6YH/fhS9YWexn8sEgpNcV8NNbu3tgfJo0OhX6UJ+uWIouCpL1f0uhTqPjyeQTaBwce
+cMQ+Y0d9UYT0ymkC0jxss3i5VHq7AN2w4sFuLFPo8exkf06t3d1ux+RgzCt8AxERnbbv8q1fZQb
67bU+iGNUpzveDGtFvhl/DQQ6rVMJbXWrqarYtasVsypWaHYlELFnbNLVk7frPjX0ivHtKkelaqD
abXlrd1JHHzmEj3Gw/jRZB38mNxl8u3WvcojyK+Jrn7kqtjJiXye8P63QCpbpbrlMqCneH5EL/Dm
FOVHmvds+MNdX81vpNoHtC0ZLYPB7XEJWuKYldEuR4bCXCNABxXa/RWHCIQcgC7hj1iMr3bRv7Bv
2IGaCrLEPuBLsVRjH9vVqZ/m82hFt7DHMkEvRG9PZcQea2Lon2v7zFgOSFxPJsLDTOof1FXFtZxE
yFssly+I2S8ZHRjHwPjMW1ypHEmS8mCRCxoq0a6sTTQx/SHHxJEXzjmR+schAcyFJlZDtB032aUT
5tUcrRvl6wPT4tcxDJ+h1WzAnJPG3O8iSdmFUngeM+nZgHBQNcUZRHCAx8tdBpoevbTPkI/VGgyp
kNRWrczOSGXMmyXHu6qPD5UkHlDg0hhV9nEZ3ZLSvpilusMv54JWD4qQhqSByyTxZBxGzSIuIMYu
iWJj70vOKZaMHArk5IAcXQMSp/Q46+ZVksoXbeUmFbkOuP6I4QR9ee3GN615TbBQr3ARKNOeLOe+
rka7MMzx11a7UnNOufiQ2nE3FY9NuBxq1Q5CdH2WKmMt5xDXstc5ia95jYwBvtEQeRySe7UaWGU6
zxzRuyu9v4osFY6CcJz3cgrRqYNiGT8ni+XNBqBsjN35Ut6qZEQ/LAcT8aUG5M7+Kc2NXVoikGFK
VQHML6LSC72q6IH7PRVAgGXDujWxfmagHlQOILxq3tahvO2N7sDI6yjG4pSXkZ9lyUGfSg+A77vh
6LBOsnczhpTTldgHxbGwwAspoJqt4rYk1UtKRzGzdV+2m3OZB456bNJn2QgSaM/O9Gh/t9qXCXdK
6NsSZD/PqE9LpHlK/wkc1JoC2mmqddHlHLepei2dm5EPNHaVazUgY3Gqx6bLnxMBpGuCjNerrpJe
tAm0dr2LdAwk6dpxHeMXMKdvkP62CvCtEAoxdpSDYUtHdU7PNuvJPEPKoy181mFsV/BpLLkIJgm/
y6JtyK+ny7z4EOk5ksdtkqgez9jS6097Ka8Rej1cjUGZ0UJED2mKfUg1EQZGX50Sw/D6fWmZXhOd
c2BpujncFMviskSJqY8HU0uuhn5rURQtdofNPMOopAe6UL0JwVMsla5AscZ+bGfKTBYMtwHy1Mes
+qQPyuFDnhnBnB0SQYYHzkRNjTZRkT/o9pPT2l+pc9V740oQ80GXM99ubReihloLGC7vMzY+OZaR
ZbaBHU/QI8WRxjSZJizAEO3MgwhLLgHqvhzmc93qh2aqP7qw+caumdQOgZLTSHBzw/DuUKOta/js
zVzRAIP55hgdYujDc8MlvpG+sZv0Eusxyzu/sbv9UJf0wYWfi12u5EGIRRypAssZPL0MFEHuBIYO
bkan/MKmhZq6HipXUeudgz+0LL/bUemmCsZtuucE4Lmalp1JDQlUiGWOHfpVvjyoEPvcvjYezU4+
WsxoKnCZJcnt8ESwxlZ+VASh1T0YcXYUFcOHWfzAPHwzpWq/KK9p1h7mGIrnMD8noJpMm8YsfUwz
xQiZysdYyg6t7tAIMPY5YgjwWv6kLh4dMNrMjMb1k96/lX19srSI9ShjLzF5OWQUfbWU0OUOJbK9
VmmVxZrSPlp4z8qGLnYbbtEIM8UBUNpf0Zb6WDJ8KZ5xiy1eKIcBcNdAheesSyzf2ZMolCCSwr0c
lWcQsbsybl0aTi+D3gaEzwQlxqe84uyPXzCDX4Vevwsc9XZo0e+MfaZ7pDlb2Kk+O3V0R33yejY8
DdfFdvIlhOWQLTx8BJ4kUymzcpCosIes/9Ji+pRJJ7MWXBoN9ox3RR32ehjtyOQLTO0X3Ty00cVp
TuOjls63GFvYEokTD8goJTrIEadK5mbI2M1lQnbHSLAFGcSkYex8RPKBsCp3cia3x3ow4FGOSeii
hYO6oSe5Fqufs0A0cNzZrv1meMjp5SP8RcYpuYYmjrKNutGe/CEz0FZgx0b4kdUAlhSDUh4mip4w
hWteKi5GYvHQpAZkwEL0KgNRLhgshFtbGUeSeUpFclR7xlVlMOJlyHqYeTKUnsWieo2fBMyzduIa
1ZWBBUM7IehbJ7hPegGJ7ce2crALmbb1EAwGEyiNGr/bs3zT7A3dsNTcFZ1USZseNsuiyd6qi5xE
AxTDcMtlhtFLM6j6yNTa04TmWfbRwOaIFdXLyhqKjYPvbDOSbM16fKBT6Qvma3qGJI8nSFbOATrQ
PrL7wyK2ZJH7mFv8jpSVREfQz8vOhc7godrncn8ovpKpIObmGjrNlklY0PVBLTWBbrW7WBqfYiV+
r7BFh7V8bWzKBorbCuCHwa6xziSPqBkvHKnVO+ELpfdyo+N15L4yPwsLHCDE1qTDbo86LEyl01Cw
wWl5ESSESgwZByvHHZAHunOegR7o1IsK63OoL1dLTgNC1AItR282d0FuPEel+B6Gy2s2OAcchG91
8TCs2yNZe8op4IeevrYzHEJ5vk7OmnDS0qcEHKqnVwAKDwCW3ZIkOy3lBErTczX2vI7aLbqYpb07
6pr2KWGHxtlD/7xFPRMaC5VvGkiOFjBx3gjsqtpIERVDdl8jL2wTVNG8S235LJkOPY2cwEaqpJ61
nRWwTE2QKwkh1Nj+ywjKMNDlyhub5IxFCEU8oi082JFielVDAITTBWyBUCHuRrUNar3f1V12UOY2
EI7qLnO9xqPjH49IcRZsXMwbTZSdXiI6J/ywZGnWgNnpje4ju/KHPPcH2QAU5GyK6TMkhQHi74Cj
dmBqoJraZWL5LaXzsOhumn/aqrafuGAtg+73KqRf+KEtKqlR1XZ6jhSgrPyU6IS8Fd764UH9dckU
2hojDMAaQs3q1V3bO+NwSEZ6tNJDVKt7PUaIT+wzHk7fkMpAodIPpzAM7s2fvMWJXHeMEKt+RfIx
kKoOSUk6jHf/9v4lXm8szRJeO7CpDSnoWMqWAv09WnXuQoqwjh/gCXpmgYUPoxX5KLjbGM1FiRrM
kwVpl37T37ohv2+7f3f/8ruLkozxt27giUi2SuXNsJ40sk5mKJd9tqqKHweL+u/WClGiyTaLWCiN
kVaSMtd7ShoRAPD2R2mwgr86bGQwrzyV9dlgVjjDfrXZNv1P9+d++2iweTctEjhlrF+9UQvGSsYF
4CvndYtyue6L6T2yVvqCVS/nCVPXSwRE35Ga8T2uHHs/VfnotvlYPGpG/1pU4ZrwQ0mk1XL3ltZH
yrbwtEyWvQEk0xyrMJa3YLXa96RA5ppHpXW4/xgzPMpiU3ltBlGcu7gDhDg67XtMTKVrQEDZ338N
LnxgijAAwVVD3BkGv5WvbKyV6zL1H84auiTlSrbvQjsNgOOwWDCFercWM5hbex+zG7xa4ZS8SBho
rNpYdqivYY0pjbXviGd0avYWrSZpt6zLqVfgwvTRFO4JK8i2+GeSE7zR/Uwn4Ekuy/whj+rvxJMw
v1kcTopiigOt0CGehhcDJrpPtzELFLoUeSLDRuAVPipN8ZRNhuaBZ+7xXfmZENKzNvdf6jR351ip
EAgbmBeVMPzILQwlaZu+TiDmdlWuLEdRjBYT98yFx9Fue6V2ezU8DbpOnRq6EJMCxIzkfoDqguyt
ZD+y+XVEGxw5zKpOyipJOYBAxVwIdSXpgjHZjyUBP0HJfmftlG7HiowdhqdX20aL4PV4k4WE3vBk
gMMK2eNUkKcnmh+kMeLy5dKjs2A4ahDVZTBV6tPKQJYt+eDIPfNLXvdoEBu2PGR1Sats3s/teUSR
AU/4uDQhtlFkOZhB9QG+VVH5PeqDkkifyNLJKhmDumlwkDzmaJV1IEB6Pq0kCTcfORYcyQfyvzXz
Ya8gLlfhp9td7MmAYQgdXdTOmwfKFWXnYKwipgbIGZKTJfYzC6dgF+/QgKLYs71Fbv2RmQrNWlqB
864YUWN/mezGma1cquk15Pw2+u7BBjZWEtRqFaTnMrytMsc3E8zBLaYqfEqxlOwF6PIBjXEVfeq9
2GHzjjd61+4yxdl2JZPgwu+QEsOf/GwKXCgIFj41DbDmwfgowo+M8bwy0xs7zFxV5b3ZaNthxklG
FzCBnKEi8qxfFPVYa2dwaHy0B2n2BPPYhNUJP1tBk82v7NSXnwmDS+Pn1nzgufA2dNmLcN7V9pkL
YkPBMtFEk+rtPDz1QJFL5R2aKQoWg8CRapOblt/P1SacfzJh3QIhRdiIFW+rvFBL51jrpcukv6jG
wULo1UZvBufVIYGSXC/dcZbtU6nOEKcB2GFK3qhYCDGxOsQy3QFZ/V7U+ndhzwf61r/YUAF9shXC
e5yX/IL1+kROS5DV14lctU7p36mR6K/QYsQP06Gu6MKXXgGBT//ewfvUrulzCIeRRf0Xe2fS3DiS
bem/8qz2SMPsQJvVhjMpkpIoatzAQlIERsc8//r+nPmyOytfVZnVrhe9kUUoGBIHwN3vved8R36U
KVC8nQN8wy7eCt5MdcyPMMS0sbURmkkVSAxBlVrLtjZ2LREjWDNblGa14LcUtGrhCKy8pHtMDYiO
dNxc+RaaOXe29mCLDyy9ywIPTNNQGSCnBtTYUYVaOCzyWFw9ItplWBOHMx48t3qcQEFid9j1CRKz
CFBQQVfWsxXUe6FPkgOcdfLd4moXFgV3hjiz2maz/hiaw05v7grb386pvp+5/LsqxXTlvya1QdN1
vIvH9hQV065eomZeuSExGGO/EESEuVTG5UpR4O0dXipwK3W0i9HIMEOXM9U1VMr5qe8+cc7O5rat
X3oW0/BR3dqGuc2sHOf4sOjRAehX1B6h4S/Ks9DOAThO1OeZC55mEX/huxieyhGuydoud46xb0mH
BBoPWi17jr13L3nv058J90ejm+syl1vLce5zj3sGtHhMxTFltGYGP933nL8no79OnNGTlnCk7tnq
B2hZ3Lh6sEHIBUfFZEpiwwkn5nw+dYpl6yKl9re9FmwaLNeq1YDf6k1CsUzxAeapi1e2WzvvDl70
GpgTyHtcSpYJ7MpsTzhg97oo7v24+nEgaeTZEPUHakzmo80ZcNHZSvUjjII7ujU5u0Xf1U81UEpr
UGlM5Wm08lU1crbDXFenDldzcu7QMvToEZj7r8rY2Im43HTeJUtOih9QNP2DzSS+F8/lZK5Sy792
LtppFsdvQsb9i2cNzUEIsJCz6eg/BC3YhsQWW+tgVWnmsMIl5BxlR2tZEpfFSUBkX744YpWNPwGM
DWwaPGAwOD2NhX2nSbTeLMM0W7H2z675ZRATvhx8zWBUDLo9KBJiGRCZvXmpf7g9wiUcclH7dvmE
zV4uvFK5J+xM3MkOMZYww/KQ9QJCKlM6SvSA1N8mENeK1NWz5U9PuCnOmYk11gcqgUDc9RjPl9V7
0QZYkf36SrM8w00GOvMGN7hlsci8MI5zY4bPYta3/STK96itnjzXBWiaeV8YZcNL2DraI41bdy3z
fTHh7wA6kz3VSZ49xUCWxqi63L7j6Fa7Hg1PX9/+jZgr74gD+kFnRwkMUR0m0fsnsA6UBepPFGr+
qXG1Hi6S84MJ1GfHsRxSy5wAh8pvXzGeOXfNJOJt4sVXT0MEhtoeGoynvtz+FGrp2XIqf9dp+KbY
zftfNYldqPtc6+AaEXlYpY/ozCp+ljlNuEknWrOwzGOpvtz+NEGPBGuUFRuyTl1qfwdRILAhlrka
bUjsn7gu6CzY/XTgkMtSNkPqXXpBwyk3kyOTAYYFzThdRBfa+AJ5l3s51Nc8CHs2Gm3L0a6+3r7F
AXDfJ2N9nyR3ZVI219ECORvG0GdufzUB4G3k6AvWb/61jNvrTfX8H6nD/7mk+2v8X/9XA36Kv2rg
C7/avwq//+FR/0pA/v+gOlwg2v7X6vB19l9PP7L+x3dRowjPW0LR999//5v6T3/ow8Vvrk8u9019
7ZuGEvP/oQ/XfzOgj1qOC/7J8S2BMvsPfbj9m207ZL9YhqUTVGgQh94U3U06bv1mOMhQfYafhm3q
/n8iDzeAkP6jPNxxbBOrhGHzQwEze5769z/Jw4U9A2CZ6bEk+FIhKX8WkUnmw6unueeCtYqoo9oi
Ds48tyOH7MA+yz5MCAMQBt3lcpEmOLBJTYLtzYlBp0mB9s7fNgOlQ4QEB80AjdYEKya0YHyQLo2S
moASmF7dkiUSr82c4H9H9jG4QgPVboLnZc8yOJC5Cc7DzPlGttOg36FzpRG/XrIWa17wnrvfs90Q
OFY31oI2wlW9BKswvnLDBbABEiDkjipSOMyYXIOSL0Yq9mFkNYs5t36V3ZnYp86IPm//ZlbhMzq8
fRyUnHKUrjbFPoaYAKa36BaiG2jKswTLZu6XVTb6S7JUsXeXBka1YtVn/hWMBHHYlpw3bc1zHLqD
6aY/1NMa2zKBuuTsYchdsx5MizIFj9y/BK5czSL9TIx5ZmSHUohE0u9ujj501ELLuaPIM1jAmDBN
4MKA2UcONsI4/Yxg7YSztBaNj1xbY/1aVvIDpT6UGhF9IqPlVVvJvVn1V0gV1GFNtSyc+SvIx2M5
MnXwV9Qurc06X4av7gDnhjoRd65MPrTY/nX7TuXHX1rxXvVwCApLf6u4VmTYX0Aa0dAMim0n7X2t
gU+puuw89fhmYNs7nVAUVFB3KOf3dt3CRDJccmlU5HOkv0lfZsg0L4WTn0dBHGzUGayjxHE1yKsq
31UJCwGhjtqR3lrKiCV4EMUXF/C8qKV99ebuzZAVkTiS+XIyPLOyA2tI3isQFfiwDXLz/OFTIPMc
uoiTixfVUGyovrIKKjOmdjR/+pLmBt0Mj/eOmB9Km2lnQOvbGtawtzSTUXuQ7fM+ne8CAV3NKel9
E8dSIv6t5XmSvGFEpD/U850Z4xoTGpp2DkuXASv54MwYIJgW+pOOeb8pPzN13acu4NQhtr0NRiWa
JOmFIFhGrhQB0ofhODsI86oOGBGkduzVWPmZ9Pl7w0FvkJS/9AQDB1Sseo1P8Z1JLVJS33jPDAO5
Lkg2ujcA9cu+tx8KBtMECO7rElVYmXBkzGbjwdHHhxayBOZUF2Bx7R/r2sOb1TBOrDCPAZN7dBoK
DwwXFNTDq4fWZ2yhhY96+piU3wmuuvsIO22+M/XoG3sM0xJ73rdN8j5G2O+sLtjHQNgE1pA9kMHL
OPlfDIo2fZlyCcf+Mhd0z4C+EVDIrHZGnh5l5krPkgLY6TI0ouEkgnc9Hx6FyZTWNRhiNiVQURdB
0pHPvV76pJVtG8XTUa5u8iHjQz9X8o5zyj6OGfES84rMzwGcIsnmqPMsxZ4+XqG6LcZSfzNUPp/n
kcRIyuj3EA8EwDWFd9cNzSoK/fB5aJ1F3UXIV2HI73pQ4kaA69BywMeLtm92zCm5yJx04w+EFkdJ
8U6Ck0Qny+5McPBBVlwNKSd69YGQViqecr3sFkTi3pWhNW6q/gleXbnS++G1SYMPenJll9zHFrkl
vsai2xa5SZcdFmB68pPxA4nluz8BBqlCktHGFv86HWJ07ZgkmPNFLrGdyJvNEftwgXKcIMEIvfv0
bAHGWcC0+wRf2DMhZBHzktAAdobxoqc35VGVMYfBHVDBB7RjG8oZzhjLqy+2h3bb6mkaaXB0+X8c
mTiVrwZt9tZegP7JHqvHXNDFbQ2sLqb81vuWU7hRXVsvU5AaEAcNeg07wBLcl8PS8NpHL34IIdCu
esGZpbAkevHwJ2D8nIJ9Ax4Gbrl1JgisXUrT/sUIpIHPpm3soYshZM/7srEKvsNvZ6iOlhqft8hf
XNKfjm4cNKu0it+b3PloWidflc5IR7skGbW91ZlYbUsngssQIc7mmNftQClCV5hISowRklLvoRdF
JcTFyQ610X4WctzqP1KeDvA0ymQ4InBwJ1T9Ps6e0i+Wlc1ECjUe1v5FLMcXoZNkM0wZqRvqcSZj
RMs1HiInBsxrdkAES/gzvmpB0+WoKEqJP/gl+qale0IL05EuJDWvx1vKVYS8CaHHU1XlX+6wG0yI
XVpb7jQvdw9elAdrFO6rbEDeDL9flQRFcwYhwVvkq0wRLOeYw4j5ksORDlCwIivqLioJQ6HZWqcw
7oHEHbLhuzQv7YCsgfGYfvQiVLdwRp6Kxn9LRs1bCdnTE+nGTdrF5mWekH0mfVUAs3WLSxoyFymx
D3SBZDdsz5M+PLtKfxpl2mYsLQsvSIJ/Q/FwGA5QScrshVD5tecsBRvawqurJxurExgAAflK6cNJ
6PnwSUfY1Xr9qw7LYu+yqTtyxO4zz1TlgA3M3ocG69GcT711PyLRDbzqvU6aOxovPR4Wgrc3mjK1
DLhbGo1FrsPv0jtslC7zalov8bnBEwMH7qTHobdwJcG9kKwo7Qqyi2nSwRfbE6v8aNKOmzT3u1SW
m9shAcagpsw4UHDjdUHkIn0MgLPxFddPUiA9qrwQhiYdECCplNLsRbRnG3i1PQYdw6juCZhZTeSJ
RGjMvPsUl5Cj7EK9Mg4RavyUKSsRkcVHpLvNauyUsK07wgWnH19HH2lErEtfweLHmOTjUJpxKk3K
shTgXcpMBTDvFyGNOvtrVInXdNZxO/W4niDFl2zHrrGFKonHVzIuNMJVvemUYSpW1qkAD9WAlyrE
U5Uqc1WNy2quoVGWlxrvlSHp2mW4sSCe2PhEMGgFyqrlKNNWz1YMfXclBvQNfX9Xkb6yZCamU+FD
wo+WEVHg+zIAiK+FUbSh61MxY8AoBrqRiUKIdduT72aLow/uD7kJ+EWWeh3kOxBA6XZEKzFO0LHb
QvzK9Z1LMCJ8xqZ6GNxAX1A/gr2jD7+qe8jvUnP1o5OIXRc8g+RFvID3TeCBG5QZjlqTfh5Sblxy
SaKE9B2rinMey4lpE1wpA19drPx1ymjHykS4JNa7QJnwiJ85M0Xec6NdujL4lWDXA1TyPtN8gZFz
GQfIQuDkoEZkpFZj9dM4nK0wVe1jp/7pxSR2djUmjWzEH2hD4MCrzj5Ivd4ZaLhSlNxAsy5mb8uV
ZsDJYHMaYvlJShUrO7SALbiXddrSvhfx68BomhMHbseg9C51kRGVyOtvNsQsgs/XrA87y75q/Uoc
6Q4e2bfhcVz3Amhq2oBeXTeeBJbJKJLXRAJpMd2ILFU+gyhrVI9J7mgpMoFrl5akq2hIDAhJDVwm
0cBAxjUXRG2tJ2Vcb+cTSV4//fSFSL9ipD51cXlqmmp72yQr2PzAQAwgCcuIkFCQTrlJOjE8Srom
1YuEMDXz6IWPpbS7L7GXCuUztWgDzmPyaXvpccCI6meqa30vfCPeRx8OZlXN6xFHAupVLtbES59r
L9tnmJ4yDZ9rE3b2Llfe1zAAZddeaiyxBZ4fED2BQvNG8iCJqRQdOTFY9IEesVUfjLZCRWD0RyPq
O87e1dEkpueQVu4PI4vkiQ+TeXX2eKvZA8svt7AGwCy65Zv/kAvaAqFHiCky/IkfoW37unkpm8il
P2WjNHXR8KTRexM2wYoMYo113EwP4J/v3Kh77IW50fBwrgg8jRmlcsIqY7HPUu8a2FQBUYKet6Hu
8BXinnuM1MT+NAQQ9bJp1/nyTk7Uc9xoydIerNdCboWqFcwhTjCyTV82M/AhYIlxIqosLxw5s4c6
WYgRH5vkZsDLwFGDUUAqPJetES1aoJTCgm6M1KxrFWjeFl8UcmLkazAvYCk5zjMdk3xrF+0ZjJ9a
4wFNJhC6bXX444JvVnYL5dkCflUPUBmAl2vrmOzrjChMs0s/6bMQ/eL291EDArOy45EXFu1suwaI
mXXMWn1WV154YkA4gIRmLfTWu6Y+7kSjcoCXVAQg2flP78z8edJCe6VP1Y8xerk9Vo487vZO9BXC
aiPfKLbPHNTvQzHclVH8GYaUdW7JFi6CS9ZQHt7+T59pfA48VrpOw0xNsreRxArSfDzr8AiRSWOT
HJyvMr9kuZjxKwYH7Ib0341l6xFIr/IM74xWmzi9mPraNdJPJ7YZrTC+gkcINwXSxXTXoY2NVEmA
xBUlLT++19WwXbcJf/W0B6b4kqlJVG+17lQrVnGjcqa8cCaP2vMeB2kfpc+HoJs1H4v2w9Ygkc5k
MptOaz2DhwR5SPZomk0ndLrrCqbfVmuJJe442eK++6JeIKULmNat3uw8sZ9VUeWbv/7P++5O3ssQ
MTBpjWgHF1/fC1s5j7sakp4BpVr40VNZAymspuHQTNWxzPOUOnTbRd14npxDrEfzPumKywhpbvLq
08DRgUy7owODDsEi6uZcUu4EUHbtySwO8FIIguE+mYxAbLIK8bzTx2ymgzUxD0qpMXwXhgq2yl0Y
wCdnbh9h23EnPTgg7nDmAKhpMfVLN5kP48yCWeoeMYa8OeH0GDhUyME6p/qybJd8CeZktTmuiTv/
jJuRuze6ZLQsCAq54j4/FWbzPSTfRju461K1TnrTvHcG8VFILhmKt2Y1iWNEUMdEpB4y1kEh7bl0
GpenEAzgICsULDEpnInWKoA0wTm81TLkVlfvs6d31SKtejSDfBarKBjTY5gS+wyhvfCie45oV4uM
6WUYadeM6oO2y5mkSVjsQ47NIuQ5oRTgS+KdzaQj/PQl734EBoQ7P+oenEDqC8oDsstoWRCRxM6t
VojE4G8mWR+652x4z4jbo2mRxO4ZcFIdjKfb7YBJjHTKJvsUDVxR0uQV3W/P/N6Cx1bypGCFYCdc
WBL6nXpd6r32eKyM3C+NyNMBei1AFLonngTAnXkR4tZi3wUCsZFhvupJhx/cts8wDvtlJByML/ts
Sl4zDi7q4lTXpW7yStuwfUjSXR7mG7Ugasl8DkkyI3d93oSE8mKwYhUO6R3RlQfEw4+CToeim3tM
19NPnQPO708nmF3KELUq0d4pe22N/3JZsMLSsMiX2uSNq6zticpxLCxYVGGJTXeoVAsCk1fM/AtZ
58my71iyO5l9TkJjz2nmnVdRc+cFG04EgkoLWQvL6Q2Ipbi9N1D4yKqz36pEYhpSmLPbx2Gr55zH
V5t0zsrjaakPomrcqzEQqkHEXUVs25IQG4vRBlZxId5uLbNE8uNu7++kOmbzgEY6IaVYtt15dMZL
opzCUh7s1F7nyatfpT+suX7M4hHylmvO6GPHEIUHwlNnGPXFYCPIbz1OK3rauwsdBs961qajGLmI
3bGeN42vXeXEtaYWyNvCDRSSI1n/5QqaQfWIzQ2KEx//bQsY3bZik0fqpdZ4S/CpeF4DNNjY2WYj
9pMVEpQYDOnBbiiMCj0JwI0xhU1JjtuxnDfsy/Ql1W0yRsHGKWpnaUe0zGwBWmpfsdQuckeZ80f/
qgf9j7JsntOSfehPDeCH38Ea/5V38oEJetv8/W8Wvd4/8zZoqFqGYQsBzV1XLVz1739qqLq1aMow
sAHv2Vw1WEGHTt6JdIaGunaIFCJm5CvmgrNHcY7QDSxuTUPAqVf1zLS8pO8YvqlFQH22tp99I98q
psOYg19InH3FRRh3XJUllmvWRL/U++XAne+E9jmxzAuYmH//koCR/M9X5Cjmla94Jv5feDQ2cia/
dVAPqZ6wHCTndzpjTvzZCmNbjN2bm9JMHDAL/Pvfa/6zX8yMRPgsLrohrL+wtsw8J9447nkr62qD
oYwlwcH1Is4tNDetdc82y7JaRfA3nQ215ZMgAcMk/oTIQsHvv1scHyb9zo2bl6hrF50pfwLN5Vbk
bo7CmKhgomF54rT2P9WZYUJkkjDM+fcvxKJd/z/eQWHYrgPEiq79X6FhVmLDtUPKuxkUq1I9c7X+
Den42Ghr6MefZV/fc83vq5jbV6QsYYThfbpTTGOPo4fN6kAwyJl4tk8xksNUnNUSn7ICd4RP0AH3
r5PxNTvsmQXueUFS6ML64yBk26ym6hzTWN7TlM+0ZLW1+izRQXzeXun/HxNdp/Ln3//2xb7c1tPl
J5F/+Z8nPg5jk389JloWDVihS/z1DxQh9X/+mBKZvzkuqwVjFG4zYSkY339PiTzxG1xLrhzLFVg9
/zQjMiAPuZ4B3scyPAZI/J//nhE5v0EkAtTGmdE3XGF7/8mMyPzrxetiFWHaz4wKQZBjOIoM96cF
Daxhp2eTj1KqKXxwP+i8pXGn2+7RqgGfmNa0xnkzLHBdRMfYctRAxr1GTF2P/TScgFjbOASrB1PT
JkJsulcCXPWl65XUEfJxdG4ig2qbT4N+ByX8Ppxd7U18/+kN/yfLssH6+5ebkFUKNBgvg3eZt4fJ
2T+8DreosiaCgbouB+DYQUgjoTGmFVOLYDcCJM/N2D6EoYFggPDtloQ4NFzoWgZA5okOSqglhydD
3UJvzj9YjkCTPBr+qhlRV5hm9is1teouY8ju1inRUgjkVsL273xA6lpCapOOzWCewv4ko/mYKOi6
BX1dD5+MWIVHFhpObVfm94RSkcYJs90TCl4MY08FBpioIkG7e4rx7tPKhfleOe0X4QMMJjISABvn
rXM7DcEQJieY+eVliqZ7hHePaNG1ezY/Ql+94tMu7IYEmv7ZefNdjUiHmThT5aFPVDc9NDUSEVCD
V51XHT0bspz7aaWutYnizFidKqBVG4ezHOCXOTwObvocV9ZLEaEAjsgvTRQnP3Rtsuv8ei07KMgR
Vg8/tanzte2oEPupPVDQIMT0kYIUuZPuqmqmaZ6HBCqA6Pf6HqO7XLu09rHG3BI4APq7kP3DgDhT
r6Dn0yMzX1rw/1sVBFBK2G7G6P6oOVdYBdahcoQoi3xj5+271kav69cnCOTGuhra16hJl54/pRfr
CJFm2wXgTWJyCToVUCC08N4isSAYwbIb5cSczp/AGSRhhqbO3xdlCV1YhR5AfWHWEpX3JNW0rLpD
SzFTr/y6OzZB+twIeSQSKxBmf3QH2lfW8DoPHJ9NlbagS1uFUeKSwucgkO2y8w9tbC9gKsakBETJ
mkSTaRNYkYEFhpdgtyAesx7Xrgp76FvrMWA6kLYBfSoS606YuHZamj9EhjpDaRz0vJL4CJscCUN2
kB1kYJKRSchE1Ovy4KjgCR/NURrEh4aD69HwKwM7D8VhPNXuwiG5Is/K+KEhvxepar2OI9IfSAqv
3t1W3wjTTVaOisCwIsIwTFlvolSSBamCMhISMwZTPqdaUb20v5wo4jBjPTCfBQjDObuTIfTWlimv
qZI4SPbx6AAr67ihQjrmqOpBJipTeHfT4xDsQWLgtCoKTCxOOyIjrG8JILXzKwbpcFcRDuII4+jx
KaNQOkzEsTI1IkikrkO2eIDXssIrGafbicyRYo7fIbudKsN9ickkwTb64ZpnjXS6pJe4E6yrW2en
ySWddtoP/R0wXA4ODp7nKLFPsL+oiEf0+Uy3wMPWL/Q/f5RIk5oy/9Z11WQuH5ukR85lvJlm+dB0
zXPYkrNSZsBVsmAPStVYJnpDgmzGLxa823U0PA8VHX7mv1yg/UDRADQf7OIQ0FMnDN72H3UQRHXs
snI5EMjha6SEwYwxBgi2g60w4z1OwiNcJqLRCZDRGbWyUpmvhIZDy7SaS6PiZow8/4KjwpSJ5nH+
UkvtcRg/qhpkW+FYG5/UmoL0GpmTWmtRwxEiruNLhWFg4GEsomwrZg7nIXfhmAfGvqD9oE+ds6SK
B66GFA9N5SIiQyeUHxFOnDooo2Vivsd4ZPGPQK41dQqwNt+hN3xArA1xpg6IB6t2Y2bcwV1GCml/
9PhYJJV91JDoE9Qo8AE2zQG9gUaF/gjSf0aNBjcd+FFsi45Bjsv6s3BRw+aMKkpWDASA5acCXEQm
xslxEp/DqNrTE5kfJBohy7M/9Xr4EML9KmRyJ2rmP43KLEpVUUUEnrbUdfPkRs6DFnRnizj2TVEx
mgVR9l7pgvF8J4N1GM3BOmEVKibNugvTvtrVDeGHKH5nuwyvZpNfNOn5a9gPwDTUzqjEHvvMZmKA
KyjdIKpvtyNysRlV6iGLiY3oNdpfvYtINbJoHhYediFSlMMN9Lu7omhnfuPQPwnUGixBjX9MfcrO
EIXVNg+jZTnNa6OnCxkXnViXZSlRQKArJgE3+jAH+61lav1UpJ2ic7OQ1Nr8nSYTq2mdRk8xAust
g1h8yMIuHs100JiAB9YG7me4tzvjQAJr+piapCo05bgn1EZuABRTTZbRfT5TRwGeIv8nDncYQJ/5
yK6lZzAyj6xjGsz72ZmsBxlGO1mVxiNucDqorOzw3hgZhrXDQT+wrFfhhseqnuODZTUV81f7GAVa
+yMLgPao08k18iHsUCykzERIaW/Scri3SyTWqVekH8ChAELNkv5WX1qrGBLFsg+Zr4R5Od07zKY2
XMP9Kcv6bCfaeL6j0UoifOrTQvSC9BKmIatTiVaktSuUwoXeXxgazgepN6RNCXxZc1pohzgwz50n
60tu1Dl3qnad/WZPXOz8MgW0B+ZM986jzSytCaty22QPmlO3D/FgMaO2HXdnuEmFkDW+b/sifEhi
j54jOYmE1IvVOACWDpLv2Sv0x3iuzAthZLlfYyrXooC5Ydncy2qCI9fh3RqqKDrUXnwx0YmtLT0e
VqI2sJypkxdDQLgy8tHOZvsun1NCMz2vuJezrEG6I+ur7RrndLjSJrG3y8pejbbX7iE3k10ckKGS
CGku0uYxg8oYefVdXT3nTMD2suL2bnKLDSBuYDZhkCpSRAGxCSR4liks6x5lDO2XuoRgyEO0DFIv
nMHFXAh2RdQWy6Rtsk3rDYyu+mMbaRbfwZuu2yW8Bi8iWC54qqd8F80+7DQoVRIQwEKc3Qonc4hL
w013UUcbWOk70T4CZfROhheT+IbRYTsV7yqib3AZQFQRuhMl2UxY2FEWMfpEOes35AaGzoMzJvuK
XgQDVbqyZk+O3ICoGhvyJ0PcY4LjIjSNT2a5xBWU33leRUtByi3z5+JgjBZTH4cIQF2hJejZok0F
BhJ136090BpVMw98Q0g9NDTHqQqsdauYIGR9TadN0eDNE5Ksl67vVU73k5Hm7bImm4nR1LBME4bN
PpbDRafiw+OQwI76bJT2sa5GpK29/onk6RdNEjTZQgSUkdmea/SKVZqjIwJU2HTXNk7IUCkXYw2/
vY5wV8fR1kswXGowo+BxEWnqM+XXNW8Xtv6lteMnWSZg0cc4XJZw/8LBOpiRt9dsDMeWrn+DQPwm
EyhfEnOA0huw8mSIH6VboiEw6TN7aWrcVc3HbGWLObkf85/Ehz3WXYlWQohnaRVHj+4dGhcITOGE
BAvp9ugm4OuYFhFpeEVx+0bqoLEcWyIky+Ils9FXSj15HTWHWMphV0/V69QAS4kCB/9N+AO7s1FA
6o9dfxuTTJb349Oot/uqfjHL5CvOeDKpP14pd+5JW7vnrm2BHSSpTch295AMbIFMEltSkFBeujEL
RLjzUw1OA1aCxTj2JpOLVx118zoqrHABbfGRnM5er14AJm+7jKebV0aLMs00mPrPOwM05yKuJew2
GsCIsVlXMoJoPcHRK+WwnCb6Y4kuZ5lH8qUkrBCv0ERIRjtd4MY+Mu9hiO5vqtrZOFpdqxP5wbKb
Ayc8ZC+k63HV8Ewg0VqH0vdRDKW/goCwSVBeR9sj2lruxUCr05zlj0JD3JRDaiOVgJh27J4mMejq
crI9vhGL6At7Hl3bEH2gQaN5GueHGFbdVmoUJ3WfzAxa0hMnR7a2zmDk3xx1UWWPjI/1jYHIaNXA
xbhre7boQNbea2v14boJEoI4CwsOg1wboiyWQO6rI5KH7tEoslOk86kFpf2WhYVLH9AhMrzprLdU
m7eA51/jbC5PQ963D6XDUOso0iJ4zVIjPNGdoxWi/or81libFCZCgujsIzzOedvDXR87WvL2eFaB
LjXJKI9BHnSgjFqyJFPNf4Tbjc85zaetXtr5Rnf1alVTAzyGXs4XjsPU/jHoAHP66boBSWtTeAyF
2Z20gT41a7YHBPyp7n9mHRZo3xgkk5wHAPrNE/K+/Opfxjr9pvmVnqfU154RHVxNUeC8TL3XG9OI
iQOTDpn8zLM82A0M6y6hyeF8Dgp758guudy+14Po87IZkJ9FuhgmnI0Vt8ASA3vnJ1Z5tinMl2zw
Ryubd/3kv7qFA3shmOXJK7x7Qu0fe9v/amRNiIQc3stcZ4vElBUyCaMkmvV3OD5wxsKkO5sceetp
wEEcMSBxJpMCNc6PpdswIhuNjHZrP6ysZiO1+q0YKvd0S1swB+21oke3RgZEsWEhJYKkx1C+zttx
Y/Sk1pRaQoqTOh0ZLokSbBj2XQpnNg8cZkQ2zO2ow3kfNBeNy2ihJdziKVz2JxWQiJx9a9NH5BpF
kmr3+yZCZpHk0TUpgR+k8aYN5VmAT3qYAsCFWYdMqpqSgdBelTmdlxjMu19mBYlIVheS+uKtLjRL
DRVOSH26ze20xoSuZ26/FYH5xX1HJh2Ut03TRf0mTPOTB/lvSvP8YTKZLhk0+Vg7c6gTabOZMhu8
n5hJy02A+F2t+CUNmSTliTwFucHhESrWMii85rsqc8EcfBrBvBJLnPYGLiwltdUfeTMw0TW0Mqxo
TDepOzF46U2JvYJWdz94OPNCwzrXtn6vG+a9rw6a7QiMcJrqe8nVdzK6DOltZeECbWjwMkkuc3QR
wDs9jdhR9GshIVfGm+eZPCJnbghR0t96FbDQYZLE1pGlVTkY4rkVVb0qhdcsm57005Z3cSzj4NjE
4T3kbONqSMlvSTadBXBv6sJ+E0z48vyH3kQUEkAE3cwVn2xb4w/nox+mHGavU5I3VtXfhESWBBal
BEGlhlzFLYhII6jjLYHGHKsnF48NFpK05LX//jlaHAbkKNK7xCHyus26ZWwqqyQn4bDThmXo9fEm
rMXD7dueazfLdNYeDX9UDj2uL89P+5WhFK9JUI6rOHOAEaiIdqNeaCPRNqhIko1r5b8m9EbLfHYb
Esa1cRHI8WzOmX+UefXVxKgtdO1aO1eHE/gyrHzKkkx3yf+qot+vucb2nH2rNAIWmbiAfGf8/R70
pQ54rFuCRxkyUD4cFeg94WB5IhyDjXWiLyWj/kWzSN9sq+zNlianwcxZxYkdrOAptnfJxCTZwjZ5
6qsJ09lcbTsLW4gz92hpVWkwyvyLdiTxX9j+oAcBesT+7bscGBzaAerz2ou+YF6kBlCVb72UBeyP
wcgALZE0FwbmIU9D721SKe+tY1wnH+2OoTCXA/LMAFsFvjLdOovbrSmKdCEjPWAmRpzFbUmQkQlk
MqjIP26zJ1f+gvziHW83OdKBY23J9JjQGMNi0TxUtv8KOHJnaWX3hBSoWNQI1Zb1CIlpGqL+BIkS
wyT8UNQybcnqYLh7KC6/pzkpwdSjFiNslW/FSM0Ti7hbGHb3JCIfP7q6d+TMWhblLEvF6NukyUQ8
TwR4WvG/2TuP5daxbNv+Sv0AMmA2XJck6K0oynUQqaNz4L3ZAL7+Dajq3sjMd6sqqvPiNW6nzJEo
kjAba68155g4LBVlUA6lX879dpCpkTs9K71U9nUB8kw31FMMoQYCTnwcrHtQoa02DObTKJZDAiFp
A3EQCdH6TJthT/jSPH2v3QtLODPRuBOHQrkngRmAImn6feV3Xm+LZiudlN12eTP8sDuo+PzaVpCE
GnhsPByMJMDV4IyXm1Yb7aXeBE9tpUYkflp3ALwZ9FoStQBMZphu8dyWP76PPdfZazPqxi2dqnl3
RvDSZEVXvZJsPlGFg1IlfnGINn02ntEX/woFQR/fc0jRZcZWJc+Rj8dgrsLz5LhVcUqVdKNSRN+I
SfXyXF87PGg9HZbKxkyn9sywGp07KWRFNHarhgxzj/iODUA45qikX28mDVGfWeuI2VLgoHHrXtlA
sxMptnYX0W6Y120RFgfHCdmuoZNeDT6ytsjtZiQ10/opQJ+hN+oi9Sf/YOhoKePM3yUOtWgrq+xH
KXaOcTZAMR9dtdbwBMaMXVNWeKMyK+5qmmQVcfDZUF4KtJtjGqBzGwgFqsoWCdo8LswLRD7fqwQF
Vvme9EQ0jWYO7ziC+jP9QvqkHhMzeKvSVm7Ze+HY6Xu0kyRTLNUCYV+Y9vkylxgfZZuAlRmM3w0/
bS7BQDemBiVrjOq2pV95A+3ilMCNvtf1tLW9Wk0nSBk5GXRO1G8iQyKQnW+m7ztGoa4GZvSEQM7d
jH2cbgw1fhgq/cmgzg+BCu5V4zm0KuebzOzcY+CKxHMzClL6rmI3oew2k4broO9ueZMgSICUZrpY
I1XfMldolnJaYIm9kb7aLoxeiZnBIxwn0KReORmBIGYKasEKo+YoO8yrrQrouoGbupwi1fEqdMer
79Uk63qeuBDBCGjJt/QI0cfGuPpZ4j/BtCUED3aVFyWyfNXBDalIIAUK87v8NIQRel1uh8++8bvW
mg4we63ZSUu825K0VmLhKFMAp/j0u1jYucCjwWD96ux60+MGT6ZeOzlzeTyzD2hKztIOZhQTidAt
e/+/H1Glk8wFWgkKey4plLiDTjQ6CH8dwK0l0sP99xdx0hRHuR9eUCg1OOGgYSRzsj1PJmDzaaEB
kYxovDA0OFSYA+nJgWGpuP65/NCUDTLIdwpHcqHadUFEblqtY58nhWIouyGenJmxhLIajq21jBH9
LXxT/2Xm2XCqckeewC6k6ylDj9ZbottCKgZanxibtLaTi8Ja8aSURDjSauxrQx7rYN7hs71HsQeu
kcuI8xM1r37SDM8upCnWrEBo1wpHC2L+c4iLzqQhc0HAbu/HYHoycMV8Fy+DsN7ZqHcHev7Q5Ajc
8go51jeWBOQUOvg0+RyUhvpCy8ziRucOMlPpL9ImHn8k8udUY1eIqlK9kjcANs9VXhJsCovlGKjF
UzjO7FCz82GflZBIk1Wk9MNVjyt2zhYN5iabpv33Ax+66gYwUHiKPg23y4E6O5Q6s9JCEVW2z1W6
M25H5qcvlHyd0orfuwaVgQOSxGet+yiRq/lmWW9Cn/4/xm6oJZGbrqZK5ues9hKt0o6mmX+lrg3o
iTgYkNhwx9uGzzI/Nwy7jDZ2mK7x9XGmGoOTjqvX6ieyt+vwpYbonSinItLKW6uUz5kdBwssK+pO
HUsgPIh+vQTRZwb0zSjotdNcjgqCg2H3bwHtXb4LzzF2mwMDFCqBiTrPUpC35+eCnvLq+zLPMS4c
3bl4RHtQ75SA/irh3S+xMzF0CXzUpkm8VebUsphE0YWtA8aiYfMoyuzMApc9KQWbN0Oxgbol/hvN
dzr6ODOMvkbr08hbTk8qo71/mKbhR4g3dRepLtthrXAvrKrUGwHegLDSzAPPXaLwpizcNiZ+/N6x
pl0kWhsLSUIzkWl2b7zCj2hvfpF8BZLxTKNBLvguMbSZ4m1WvBkNgOt3D7VVcpRZLqgembvsjzUb
51G5QllB31iFe2/7+VPmyqNimtk664aLhjLFRDL3+r00txXWg8QISFii8bcoTYKLfKxGut2coC+b
9JAQzvdDdAGaMlyHIUNUq+QjoCHk8UYqTswTevriMV7WkcDDqoz335+sRHnxgur4HsjgGtDUhC9p
svNLwCXIAO0PpVLiOhtQvcGpXYv5WhEfzN6OQzO5h7QsmTKF4wG8GS4AuyyvWZ/sU8vIrjJh7tXi
oMgrMSdij3h3opJC22TyklWVucl0NeJBWm5oK5+yqf0C5GUjZ2Q/IwvLs4Hon5FgwVSJ2LoSD8ZO
z1gjgl0JvMAbcK/o+PxDh6EJSATdfVPCUw8QagMygm49pWG5deSLpZYog21X94quKdbgYsxtY0NV
ScjVGDcpZpfjd/FuM+gGQ+TFiL43pjlOK93PDnUzQ86n5hdJhfq2E/YTJMJqV6HwWInI7DdDhMfY
r/2DjRBSRmBANZqCy9ZoHo1CO4PlgzHofK8pOANXTCl92g0WmYJzac8QD5NVUXbTcbRaAuVi4qFN
JYWkp5kvBvvl1ZABcejMD7o5sySV2QTZCT3x0Xa169kMbUhFTAFc1csO6Sv+/aQ7CbXCuD3fBE3S
39ntGzutkjdRjDcldct3abKN78HOycrWt1EcFR7P+nDbxXWJau7tu8QNWxqy/Xg2StCwhW5yu8xn
p5Cxf0Do2NwNbNz/RrKj/1/JaXg6bYEoQBhoZ9hE/HnYPQWuJRJEJp42mdsBBfO1ZmxgWtEtJA1n
9V2LBoYL0BU0XSbhoObzAxkHjnv8/ozqvE3TlRoYF/MrupHYoqfDCG7mSTKW+n8rG/n/0Disq+gP
/rkk5P478rG/XaOfdf3zb7/nX387RVX3k7jAP6pKvv/GPyQipvUbCVPCcAxkWLaAbfDfEhF+RECe
Y6kG6gzAd/9tIxb2b5gF0KAhHbEMWsa85h8SEWH9ZqPnELblqJbF7+j/mUZkvp7+LoabDc8mFxnF
FO0vzVU1zaZ1+OfrDeqBEUY57qCY3GcPB8fZltEr77uumgxsbAsI0ZhUNmx4b4uQqjvsTtmIYrTs
I2yQNbdvPFQntWymtbDSAw/h50lxQcOVbb8wJb/UqZWHnpnxeZRBLdLPk8aIuyvSD6T6GDNRVgwo
9QeIz8GQq+xmYY5EQ/zVxfpOuuLFCfEWGcJGB+Z0ABkjwkFhSoTTi6shUGV5vSMIiQPgdHgvCXUc
gs+2LDduSISoOX2laqPQRXcIszXsT979Z0bPjlzK9OzHiJabxJqLM2WlJ5Gy6AhtQQt249CcDZF/
JEOx8vWvOrRVpKLFKYYsvWrMiIGAUdPzcH4MRnNPAdesFAkLDrslE5NxmrZM2E71IPBD6/5sl2Be
pJcvWfdVoMdVu+kkEpq4gVm9pWX24Q47hRkF3aR926EDY53Zj729pngfvKzFN2ylX74d3NDA0Hk3
Ak8mAbJjZMFwZCx+aeqGX5S8vfkTg9+S3Qpdzjh4uMoFF9cVB3Pi9U7xIUfrLG1ivALlV9NGX1RE
z5VBqWd19t5pKZ9UvnJuwTaXciZv5V5HMMUyFUJhmF0tRUUNpcxSUkwFeO1s8jo08zgg2WQ2GoOF
/KyzIFvqLfnBgJ7osKfZTiecmKXv5vT7pslIIU3IfsK69ylh3k1OXC6ZTyJmB1EczQ5BGf1qfLRz
CEpqnZZZ2/rLDDCU4k6oMRpktiaXhV0CHskXZofRoomp/EDsqVWzjEe+vS9Ru2eNPBPnzAEps5/l
0HLBwHKHwUkGtqO0ayVnDjDNY5XgBEYq96Q6++4Y66xqgPE2dFEgmgjhjQLppB+GngjHgQItLb3J
uJU6UVpD6A4etqqPkPQH2gwZR16gYZ1+mnaBgRuzY6QB8OFKfBht/tWmiJlj/MtQ3HuYeQbDpsHQ
l8lq1K1+n/ojIT1JsbIbsqJAWw3eyISPWN0ZishAaYZuTQ2/n/NRce5cwSdib6xJqSh6hv+gvoiY
Iths5BgDlWs8BOe4HuoxJYYyuzWWIBedMtXfp0HyiQrKC0AKoms9FyRr9W4aLuK0vIcQ0qO5nx5i
elRLKmeBi1kqJnndyn7eTC3wJV7bn0aM1ZnrQGj5x1TSRM5Na03oNmBRd9sytk7j+mqrtHmqRL4w
yV/rVfLxh5X4f9CK/UUoZug4mlUVLoIwdQ3l3fzzPwjerFwtRNDZkPVSLgqbNKUxtrZmhO5AEem/
CazUtL+unPO7GY5lCp13BRTx53fD4KUpFDPBxnZIlVLdK0kOzwaHVVSoO6Mfk+xPjZpcYru4RUnz
9q+/qzYvzH9auOe3J0bcMh32EHzjP799nmlGUZh6sCmS5DOvbbQF7RHl03KjsDzTy5vPRcaUy0+P
Tk7c32Sv//VH+Euy7Pfh1mat9PzcIG1iLmX+cLgZTIisMrVgQzl2EsQbBSHp5dU8uE0xVCb/5oA7
fymN5vdjY8PTD32JbfKd//x+uUFUU8/6tzEmHiqhDcctubQIyBbf9iMVPQik0h1zU3cZmvLFbrRb
TpRQpYf7zvkYGwFkLD8ULx2pfuQtfmQdkGMg3ND7CLHZGmV1VhSoj0nKUpS2dH5KyjCWurwzbvno
OOjvaZyJ+LPRon1QfpBc/GnaPt4jhvRLDPhe06UfQ6rQZwDWOVYFWIFxOudl9ujc9AgDmkClUP5e
QcLIAsRUTY0fkQDsBGk4btooavBN+1dmgnZVv8UNpBkxGQ0Gc+2WUf/BRjoRZbxIXfroEPIQDI7T
i145z4GjvySj88xKg+gbQXRELHaNXQSd5nLWmzeAkRUeYSldt4KlXRU0d76viP9VET//axWx66IR
dyjS/nndeICu0xd/LBL/+0V/LxR17TfbFWQmwyUUf6oTdfU3Fem5CpHc4l2EiZz+H7wZYfymUwja
tmOqBu0sl3v0vwrFv/89fsbcmeRnQ/wnheK8B/nTgmMzdiaPFH4NMlw88M63Vv4PtztjV0egfEQq
kDk/ET0zK6mbM5mW5aPTb0yRq68pk3LhuicRlfUenfPIuDUBb57yFKai3Tapsx5aFXYe+s4VT+lT
TZt0Cfu7XEc5Du2mnj4zqsgXUjBiNQHKAMejss9Sb2CNEeqVJtZHlumnXhumhd5UcKGxWC7WFsHJ
GiDxRYWFk9vx1cxY92LpBjt7Gt84QN267XWwCRW/rksD9QrEtrwxqW8dPT5//0dSY3PSNEIxQ2Vc
D4aCP7adskeDaUHpj6N7pTIALakw2NBc/aZOqrbCrci2NsTzq6lhtxGO9MDLT+k0HhTkLkILaTE6
c0HcFZc2bd1VXLzrffIorK4jadJiDumqvIh5eQXza4yoJ0B/hpuhZp/fQo6aIyP0oiftRCNtoa3F
ulTtaUeSGDd7P5s1hxLHP02YdvLtEynqE9C3tkfWE5ALsdBkMJF5g0TKIDlvKBuPx5mGJFkFNON0
FmVM8tYUNezzPlvQbdExdtstRjQtiF5INreW9P/wCqfVLtNdFZenrD2LpLfR7ogmSwFFli9NZ9Gu
DBeBZSOejGptiS/sPAGRG5XZnjGX+DCHAHG021EjIzINTGZlFsmhlFDm0sG1tFSzolvIvOzQ7dGp
RpPALE9h9IwabDkZqAejjEAWPwPsDaSTZghLJHOUaDn56IBkcacW19nD0Jvrs5UGoF7MoIPW8CyI
DYw70xsAsJvRibc8QbMct6g2hgr1bkb8JpSxBme2YosH1jvVKwTC2iZkA1CHA210U64yx343AnSR
RmmqKz+pkE+MpJvJWxs9Vehq9MDfusxsuURXpQ4w00hXtBfXiYGwT4lWZq8cGyQ9Y+TuonKiIKo+
8mC4J1G2j6N81xTFVUlPRVde6qq+uGZ5oEIne1wumlEFmOhsCzvdV0VPTIazmbp8T2npFaa4hDCN
0vRZVatNdptMQp+iDMICbq9gnk8SlTOB3mwLnMXHUFXY1ihkHz37/Se6m1Ug2o2O47+z3kIVR7pw
KHkdctsNz7CnrRrERyMkeLLVFjQOZ2nAE5KMk9OCQpjijVVoG+wGrya0TBN3cBrrX04u137EYM10
91HMjSzRRVMu6RkdTuluMFzRAtUPyMMRF/j7HgBpEpa7NHIQ4gwP1UDuXLi4APXDAKFQnakgDfh+
iLOFEcPBpiXXx8eW72TpxECQMORXJS3wD/qAXjGATuY0gPrajCo5MtmI9qc6uGPvkWUqu347/1MW
QBDs1Gsvw6VWuQuNtHqdo1XTkrdqBIBYqKAn8abbch4EGOG50uQRa/1t/vdMNy+aEt1G4cJEUNaO
/t7pI8xuxdM7YLRI6Of/zppyjQ1hHzdk2lj89TD6fY6zLFsY8eBbCv6NHZROKHzfuysdrRZF16rC
+MPdtAlRmLNPtd3eA86tXFCdY3Og/e3uFOlvgggkFfOy+UwXQ7CWYbFdz4cj9hHepFjtjdJLEvNq
7csUNH+UnxKVkzGGZ1RVDZT72O69+c2K4MSsm0104XVNvIuTD/hJnFntQIjd2/wpoevfp64hoVas
nbFCh2Z4gnZmDpe/cn+aSPnRXG/cITvB26fnvXArdx8O9s747AXDvSnZ23n2ChTxHoegHkYMkFC0
RCHXpIQuNb0np8NaIWndGvbAnnPdZfHR0fhEbbYrssEbcHnYOjuszDoqQ++1Sr2hd76y5wZ8RJRw
26w0QBXx4H4fJh19UjORkYnfEXWI07u7IAVADXgxwRFTTbuUH7VGdLOi9n2+lOdjboBzl+XVFk+I
xWlmhB6QkjhfV8T8ILLVGNfB2tnEsQH+o7zkwkY37JzLIjuFvb+dxEWww5qU8BYgaw8PY8FV1Ijj
1GfXMUpupq1fFCPcMFHZ4tZHBvxZ5Kx/E1BaZWONwTlw/I1apTuoAmheYU016apvfY8O/7K1WP4U
z64yMiKcrQG53qgAdgzjptNBgiNjKaCV7CcG1XzUU8Viwb3cRP06g+BrORNhDopXBtPrOBi4LRXw
cIrXUYSaPK1BGUEGJawC+0TB/RhMgrSs9MQDdT3qRxc0vW1mS5tkwfnHcCGWVkkySKGe9ETZpG10
rX15D5jJ5uCBoM7ruXVsUus4z9BdN9uZBiOUZqnjY7fSca8QKJZUA7CwZKk10dmU+iXUghcDkY2b
lCRhhvUTad0D2REh6VfoyBfzRRWOvtfBwQn17pEW7t5PrCNC0J3D8aJz6vUFNLqgYU/EVNpgnSaQ
UkwpQb7mp6bMGcOgKRUVX5TFusnBTsvXqlZp7QDLCrIrMLBjw5RNLUYUvh2IhkPvgIEiTyP5VFCO
lm35rtjDdTo7nf4qgVglTuwl/hOhwu+KFt5w2VzbrHwPBBRnSd2RRoj5yfRlU7JmrdsL+BqupyTT
aXKIsBr6F7VwnkJ1XMmiWuUBl4xWrwBdki71VDNvdhlrAKB0OZ0qpkD0xULj1IVfSssiCwkHKJSb
lTSjvlKBiKkQS4PlFuuwOnqNQKFDkqrSEdY9KSDP1gNJBUXPKUnVrdrXTEpoKvv5jgTfvYz1Sz1J
JrULmaAw1WhM9XiDMnC+QVEeDGQKZDvx5CGL4tJg+FC4qcuYOeBs3M0ia51o5LZirNaX7PJ29ehs
3VY72RULUUqXy4w36C12zJvXEWPrkEmixEw+kjE0LnOBAZSvBI9pmeoPDspiPgJ6y8aMBMWOEIke
M4PsbwaanzrGak/RYIFTQj61jMlx1+scj1OwFth4B3r287+HFu7uFr2Y72IHPxnGxkHGMF8FtAe7
nOFq5mwKBUITV45z9N2vskPdz1mwTW2+NZcm0Q2j5f6cP0zqlIc4YHb0PnYXVdxlmG+rAfiZAsvU
757yUcGa4iZv9WeYZtfEiG+46VDsuc0zlISVzTBRFu29JRBKD5WbyMOj3f8wLZo6LAahhvgVkaAq
m+UA0zD4OV/fQNiZOBEy24WvPgaHrNzg7/b6eLwhvCB1p3mKHfMTpafVJ2e/HPdw3w8lI9goxq3j
4vOzEJzYO9sP0S1CNtP85RiDBojUfZNW+6ywt4FbXSzDmuFQS8X8mcXZytRJCOcZD8bXUoMHqCMc
2unC5dIrAjzeWnzMx5fJQnalM/1F4Kzp466hKOkm6TGfuJsBz2CcAWhfFiamiTpax5fYWWTmqxb1
T1Ucofv4UkIT4hEnXz2U1CLMlL0gNo9h0R67hroGnPUyPfOUTfJ03+jGxRjJCOQjj/VRqaZTkSJE
Ssh+omkY5+2Ru3E5ouFhTLiioU0UNAvElDPLyWi9Yk0Qcbtxk9yrO3z+3EBMx3W33Cqz0nsetCxi
HU2VI/dqNRCvCYcOBZdi2VubRBDgFAupEdhVLE3Mc4R6oMxyjoneQEzun2n0k6wQAqFyn/L00sr+
khtQ0OvhZRT55xiVz5ZOXaZksyzia8jfaFKCw+ZKDMvshNtgGejioiv0nQcreAEhs4k6Wpxx86Nx
s60B9j6T8Q2ZyI5G0tLtAcUXsKQI9hG53KmT+6xEHAQqfIW11FCCTTspm1FvPTvjyWiY664fTopL
lWpSSiOkr+SyHfJ1aChP/ZisBHItzQ9orDhyIZvgqmdwqMvmh6jzTyv2DL160tEWmEH4cIoHMZV3
C1MZaIzOtoMF7rpHYzkE3qxHllDMH/falOgBRnK1eBBmTfPwV4PO8ZPToQP2VLe8YrDeASW8G6H6
mojkDY7ec8nwDePB2bT2darf7DZ/Mwpyn82PSPTHqAqewkllNP0cWvreciW3gv9iGsGLnuWfwhVe
q2le5CbkInTdff7BILsHu4+SaJsk3AfN8OSn4yN3L7F0jnqUXtU4eyOY415lJRbT8SbZMDTZKe6d
M0frgcz8iiINilv4lDvDfbSHS67/GgvlMeK3QlvxSurRh6ySz67kZotN0E7ZqVe5ZZLgeX5yzZ9z
/hauOjEBNffzx5LwAyz4euwslLZ/rmJ5o+J9MhO2UiLbzC/L1e4xvywZQbaPhHorzWmMOZdS3dSp
eE/d5IpZhuev9R6a0yvKoycq5rcyre/OPMnE0FArBA9UcudXkFWb9mEP7SNCc9ShJcRGyGWu3CzZ
3vskvRaG9qmO7R2fpR4Oh1wLz9DK7KJ7HqLpVXcqwFvplRDm9yYBBR5vR12+Zr5/1ykjar+lkv6B
iHub9KSmU3GGLRpK8y21Ok8hGSkfnLtt9vvITj+BTF1dWPqBckMq/87W+Z43yoPYId3orvNFIVL/
ETvO+3walax7nobhVusVu5gr7pGrSSRZmA+3+SOYtvLo9ZRwrN8T4eNp6u49NAbu5gdDpSfLH27R
QAIJwdjzz1xSi5wJxWDaPzlZdrXr4MkYubBK/QKB9Kmq42vb/Ch1JNJtvhOmvIeW9Y5u+mMK/W6p
j8GLb6VvsqfAj6JjbwyvipCPodEOnNknu9j4fnUK/eYcdQqFoHNPcTzqnfaq2OEpUNA2mJ6rE4TK
B+8y5R5X/kmLgpf5S6UkPtUa7rzgKJ2nbIyvzFte4jbbM4G/B8ai1LRDScz799+v3fOQzqKRR8OJ
nE/yZPvL2pFXjSt7mBqmQT+gx5zmtwKHDZJLu05R8FoOykPk3VlzX8Oe+162Z1vlwaIGT3WDQ6wN
njJpnuoOTUz+98umcvx7azVnMSg3p5ZPCt9gaNbxOT0HOTEBfF+8BbscuiDbqvf5VzHfYaZSHirq
X9xy+7YJn+jqXlWgUGkjjyPO9ZGV3iLyqXFqCN0FJok58PHhNle2Do7Tnkb3Mn8xrWaZvM6lqTFe
1B9JWT94SCC0Csp0L0OaGf4lad/QLzHZMX25otNzn0/AEAYPJlul3T5pFgHkmUl7le2dxmfs7TO2
iJudune9I+gq5HMZ1tlm3UKu9ppwRyqxdUQeuJ+wQk+EhhpWd4Lb6ifqa8YNKlWuBlbQWkBCTpY4
f29BPj0klUGlNXfHsY9cm7uWIIX54puvKLUKzrXZvsQyfJrvqE74V/ek5cW7byRUg/sSQq7l3+nM
3+00verQSOdPP47x2leRsRnaZf55ODn3INNeB1GczfxKRsfD/hahmiunla+5M726ukqoY3pOQvdh
aOp1bNu7I6YtIaleZgx3YdTPXcI1poyvDtR3EK4e4EvInonyMarMwhoSfLGeI9paznfppI+vI0a7
mAlUlqkHRbRP7a86dW9TGb5hu9P8K06qVRm2RFgkn27UfMhW3cxPB2P41DQfcPz4irqxIXAmjwPS
FNivBimSQV85TI5KqGX7mD9TaNvvImErSmfGsasHk9b7/B3nK7uL6Da5436+V80Zb5wge25svqd8
NCOPTDi9hCzec8c657p7RAhfpdWB4eQ15hI3huSKgfpatdlJ1MaqpSmFuoxrQHudj25oy6vpZm9l
0T1at/7AHE/TKPn+/zRtpgWVMClB1WtU1ycN90aYvEGzOfHQw8tq+Sd12OjKVxNXnkltHuVssO3g
DP3zGhVwfdyx/FFT/qSkkditay+qorzMxvhysLcGTcWwxlfrk1dEUdgKQqUF4rney/HOfd8BhPMJ
Qcsz6deQ/I+q/lIQQZhSD84XzRSEG4J/vIQElMR0n3ELQcki6NV/relCABiyW4UZCY+FQN3M/420
fQWOF/qD4uHyRNzO8m2P21RkCIf3EoJCwtDTMezdUBReqxe4LeRWmdLVvHTik/KU+EqMzsqND07/
q8uyU5kD2JnQzyrmsW3qQyQuowFSVG3JE295bsFa97LI3aNT2ridT11IOsjQni2mJ2QKzGeFnkhw
bpLQG3OxNkplM6X5NuqtdZ8XBzem7HXoGPW7TiWZku7Z/Oe4/YgfEitBkoLWFTgRzU0ZwTkI1atU
831Uvhk5HQhr1Q8oZP1yI2g7WUQmiOdBZVsfAkNGZlvdRBAeMqYxGlg9Q9LO4qozaTfOR6tVOS3p
tG/dfJvZ9dGH9s9TiggbTFM7X8pdkfgQ+zIWuvY4My4cm7wKXsk6FVTDlvcvYSE5uPniqoFl10Nz
Y3fGdmo0lFWDYnyOrCkDEj9T4RWG3OZjReF5no+JxDOnymILQmNhmb7X2ASUQ65JSftKErIOXBIm
k6Oaspgq+8FUfvnAioIi/ZlGyYB6MtsoEEuWatO/ouHUjkUWfaS2NZxC+xgn/Z50UZpSndpABag+
9ZgEmVh0h7QTi0h18DzTiY+GwSNM4xS5LZbfBPtOnhyyskRTApgBhyYm7LHS2N8RfxeL4tn03Z8a
GAHPaBqy2Uw896Z5M8u42saxe+/K4N74ax+j+9Jv0IxQ8WzMIOk8H5p7jOd5VZkJSHXDfPYbeWmS
7lcX+dEq9wBfxcskkzqUBra5Y+GsZJeqy6mUX4Xe8T9U/TOCGagX0cfoWneoXdtC85TQPaUFLSKt
xdxviWVvaGe1hGck4xwpP2SIHJtlMrGXVnI/4a+CSBXGF4rZXwFbBHRpIiWeDjZnjBLbnmjk4XT2
xKjM3hP11QaLDqn9NVLNxjPbd4JtSG13fYoL8x4nCqHCM0a5ju1FAJ57mzkOfVXEJhNgPkzRLWl5
fIikg95fItU1MtZogexmcJR15dr5cmytw8wXWwYKjQQdI3MIJAWdnupgt4lXBkbrakDPK31+KSmS
N3PKifyQENZ1CKsA6b0kHH6IvMRlEqLRZYC/Gf0aNTb6yWVJngApHOAGXaVaGjUd+EwZe344acBk
+13VIcLJrOGXlMEWQCahfTQUprDENiw4e1OCzsNqf5eiexACuRF+w/6SbehCe1iSTLLM/37wDohB
rWnhmvazW4I/VXTyPiyUD1ZYOMuIU70sxrtuAQVEi3HWGpwXNsw3gdYS1Q6lmUGPMBPpF1eltUjJ
gap4fqFOacm6mn7V2vhQhgam9nuuASoLBdA4w1H2Xd8R+ZK1KMlp/zVSPZk9tknTROzvw4/831nq
d9DGv5mlon+cSUb/fJK6a9Kffyt+/e30+580d/943T9Ud+I3rlsmo8QhmzrwIFBK/wVmEr/NDCHw
S4LRt9D1WWL5j3GqSXyH5mjIy0j1wOGm86r/QjMJhrAGf5QXqcxhhfafjFNnbcgfxBvCZnjlwkUD
AwUnjb/6ZylDbXQKhVSAmIdoXGkS2kHmHKlgJhv6Pxyb/0ET81cK1PxWmiqQSwA2glVl/IUCRRO4
TeyGt5JKejAkDuaU+c3oimswFptZkRcVdN9ku8dt+BJX4p6STZQNijel5oGW6VYG9ZdbqT8TmjVh
Mr5OQtlWBtDkJCGplwe6Qr5GU1wsRXn61x9eqIy2/3qgNPASOhNnQHWONYtw/jB0nspMDhHxVAun
6qHaEqnUDVSDgh7+KnQ3KfGWXTYeBdOQ+IeoKpCazjJNoisakSdJiHWZvqqlcVRkfY6TcO18iA6h
lB8FOwTU0CpaJV6qTrkNmaea8CotST2j7IVRgghFF6+pvRfrmDyysl3UFhQSdczHpaWSGReEHxJn
OE3DTNDBCw9Si9b26B7iNL5WCLGd3PqAmbPEffk0YiMJeucQJnaF1FH37BIjp1Yx/k3A/ZaSMLg2
rfejgS4fTxamcETa+hzpmho/w5wReqOGB5v9iltrPxthM02QpxpWFJ2pgrCQpl59DzQ1vVjxVP3d
Bv668PEScqHdrJSuPiDVU1Aw9FGbfaIqG5Ia361pnkTxUVqrOpSJffWnYNfSo4mbmd4sPfX/sHdm
25EiWRb9ImoxY/Sjz+6aZyleWFKEghmMGePre5NZq0vhnS6t1nM/ZVZWBDiDGWb3nrNPnxQLw01X
edQc+j64oR+MtswOF+Nk7JnZF3YgF51nnmsW6/EouTEKbecXsBTM6DIbsvX8cuBN30HUh1PlUHum
fUhaQbT16/SsL4a1aoLXVJe7FuBF3mEQGtF4gg9el82PXo9gXPP+idJclB6dneS2zuDz++MmDsf1
ENlbOCR77J13OTbWhODAztHuTTNcBXl7PZl8BPSRABGIslSos8Y9qybEk9J9FWN0I8PylqWVoxn7
wkq3iRlfy5QraoewJQeEgp5foTIYCPOKaZfH2q6ozB/BCK+FgjQK7PNwNOnwlUW4HCZ1UQ0vg+Vc
5LPCr6hpGicd5fjQBGlAWC1u5mIhO7oLvW08KTJfMcXM6Xzd9AZq6S50iUufMVtlDg+Wlj1QVBE/
CIVS0HLGBcFryZIxH27MEG2Qzx5CtB31yYHPbJib9MGJ/3Xw8W861aAxTCTdRSzLFApJts3Mktir
HMJpjiquZe7cuwkCxaDVllPVvqgm/Fk6v8KE7yDK2joc7ihho4manioVRLxKgwl2SIGREtRQGuhx
ib7tWC1uXDfzCerL1sU8Qv3YorNdGRFrFouK42iB3C6e2sI5o/L/I+8rfemHRKy1NPGgzfvVpZjd
agkvxEiApd5qN/C02GS7P4IQ8I6LxwLWDc4QU+QLM8M5XaZnrHWey4g7oQ/y2bWrnW769yVPus0R
Sukg1kqTYQ5M+a5xsfMEyUqY8mekttrUvJQiuIaHctWp5MyOaReze1LGuBpzeQncrJTOPtSLpZM6
r6NMH+vIvxHUEEISQntoRxBHVqFonn2L9UQJkygnAYQItl2uU2axg9+Zqf3uq2kt+uzQyfhRTeIW
lsO1lzivLorohYFkj/CWDDVpKl5bu6Mq6Z1Nlv2qmfFPNZe1DfFeD5CVpPNK8vgwIXsgAxZj17Xe
yl+q7qhZmDdgGXZGiCsp9c4y0eFay54qeZMBpsn69FETHqjwNr2ytR8dsk7hGzRhWhgB9kYV3YU5
jSsPFlTD+JtwOwgyTTJpQBUK0rOyD/d+k12labVzg+a6U1SvWzz8He+dZkabijZKyQ6kbeIHG/AR
GaCIhpMzf9CuqRk9M7G/dm26QilhQJLX+K3CaHAgs7+ml0jF+tqm5uO6WJ9c7TyPWRRXbXOZQ3Qq
Jrkl1uhSWtMPg+YGC84dNYBV5YUPgHYOQoWLgdz6VkY3mp88NW9kK9oAvjp810F7kRndARrfNrSc
96IlPHqCmTz57dqCI1WpnPQj393GE/SKCYGKiF2AJgjFnVhe1pW8hFl9Jvtw07ljR3SI96pM/W9h
4/+r5r5Y6fFR/7AcWL2C2uQRxK26fM1hdl6URftevIf1H6q5v/7SvxVz+r+sebGmG6zGhO2wsvmb
vWmIf9mO6Tq6Tnyyz7LtfxZ46OUcvAue71v8JcwTrP3+o5cTLJZsjICWgZfAdf8vCzzDM/9cusx6
OcuyfTR54GN1j/3Gn0uXAPlVFhukF1GmugPBCTE9PSNlcyX1p350UM27F4bmMaTcxwIDqIjkjZ85
zMzkziNq6l15UVl0e1xTv5I4hpZJBYAlthWxMsWDLqstC99iESZoB0SkMTs+iFRz1mxgC9IS4ieM
3OvOpqoalslD22EzH1pcvZbCaamxYakm+64z4FL6lcG2yNdx1WvDGdTzhyqzSIWugFx7JoFPyTPd
a2xcvc5qNb12qan3Tf6OVmNivwgeC8k8xMQSQkBcbmO3fCVfEU4HI1GI/OCN7IcdnxzqWJCK1LwA
vbtNSH6cJXyQsOLgQA2EGKtUvARB92rXDdyM+tnti7sm2xHM+wL67L40/RbHQT/DOrEjizzpX6IQ
DZyqoMtXfXwOu5BlkpNFZ1mcP4VtETzqVdADuptthRFqoCpvmws0cXIHOvJOGTJYy+Y+itMfWl08
VL5OlbB+Cf3QRYGho6Fmh491hJpSdW+r2R3i+C5JMT0Yu8S4AWf/oEawkmMbQHtomuQqC4FH4E0O
ZsbkBOBwHYGrYX3Rz58svopmT5e49ZEc+cGtIaeRPuOj5b55pOZRRs0s6hckcJcsOP3KRvUWYZQz
qDHzp4x+dsY4JI6k6OTiScdfbAH/qDG+stVf5iq4paP7GjPdUkq4iFjhECFD3L3wAwQBI2smJFTY
AqicBdnPaHpy41wHcQESSILbGgy5bNPxl4W3sGlJEUgyh7qs023MGAES0QZA9curpHb1VWa/T5qR
I6gJnsamvSiicdNADl2YERZKa3r23eKAqAz4S/aUJyNREQG+C5Bs+8j+7Ripf6DYCUbQBKlO7SvU
s3bTef4rVDb4jRm6h+BxbFIoAW77SxrWld9iHBp0YvT84Ffv4oggECmjwtk+VGOxoDNAwSGDflZZ
xTP+CBKsxnvU1UvP9S/TsXrCSLkTer6L1HRBgtGrlVmXNOIfXFsS1WVUByvBX5tQHZrrWF1BsR7c
wl61Fi3oGqs5hNGsV8vANX7iEV6MRvFCAxhPhJz46g7DJmzCi7olKozWsDBj7Kll/mq7F5XfZ+Tb
oX4KG4/ARY22Gz+mz6Y7GSUHVgM+vnIQdUWBNYdVjx6Z13XK3Yxtae1aKd4G3v91i8IkQfpQN8BG
/OHMSDeDCn6NVBZje2QzEcPaKsrxXdj60osesNGfByzEln7knUVlx0IHGsp0YxLI5TN2WDY/WenM
2wteatYr4XyQmAXxCCmyb4aHhHZNqQcrJxnINkgrA2eQe224ZUvKEi825qlfqfrZ2OzF4rahD4cu
UfV3KQQcZU6vRs+tUnQR6PqxzG0PNO3SZfzEzWtz8jRmpQ1y1z1LgzdfJ+uuKF7zwkWsXpuvTUTX
0Je9sRzo7JiDdy/xjxoDb3Xq845HuXFw8Oov/eaqHz3gSGAzy4u8O/cNsJqmdnD0cSP4gLfUPj1q
oB61UIOaKJofcDHhpZ1ellRMJZXTjApqxTrGnqj4eskWdv1as+z1LGLh8S00QT9wIlQ8pGbtr0JT
7RCHzVK+BpcVKMC1jPtzOgsLG4SnqaERQEHTe9HSfMSuTs5re86wBgepE1oBRoS/aQz2WswqKtxI
Tg13QyXbYYqx0d0kGKTtHiWEdmWkD671Yttqlxb11iNOgfPb1KcT+TxSrVZUrSuq14WzNediNra7
y47qdkSVu6DaPWtGe6rfOl4jauEBNfGB2nhCjZzi786ea+bUzltq6PM96aipY+ZYedTYMUyRuEyp
ldo7FMLtfLhZdhTOGhmDKv00l+sT+6qjet9RxUf4vEBGCBcX1Vb/O0jOCCNehem1pP4PW+GWYb4C
8LPr6A/A1lhTiwGkqdBuIoDrD5FDIDWZUHUy/CWdhNFHHt4cZ6CA7o174vm28z97LXrt8CtqKN6a
Z/YTZyGacD0MH3R0HjkybI0NBX2WOwTP2xB7m0iehiI5T6thM9/XWYc5tmo532flD+uxA5QB+1mA
FfLpq+j0V8zoivCjXTB3Xei+uHMbJqUfU+ntArraz2hu1IAqYxsR0mo2zlD4b5EgrQ3t1zRuacBd
VHO7R9H3CdNnKCC7iG5QxUw0N4fE3CYiTxJfc/Zs0T+iOPNj/t91WtISV9eabl0FrvUkaVPxVJYO
faiaflRLX8qmPzW3Ylv6VTV9K0zffCHPwZFehuyhJ8KfGvoOulQPXuFfStOCnkDblWZi3euH3AVp
FhUY5vsHJcL7lEk0s8ZV2SKCqYKXWfVQT/2D5pnXlOOho4lF45YXU4hCKE3yfUfOYmw86XTrzPGt
pnfX08MT9PLmTA8/aNFysEEi9Xzc9GbyXBTaDaJVordvO9c405BeKmu8tTiG1gd3Fs3DJtUunZ+z
HHSWlxojzhWieJIGNRm7JQsoWGffAM6kT4DwCyCenao5SGFXTWgfgSjAv7pQxGGIZGs23W1vxVi3
GdJIGXWM+ELoW4IaQBn4hynpb6fQZhINH/2wWLvtgNqP5qmhr+20pKdDXQLBXR+R+ClROBfv+ouQ
KUHjaD6kt3cr9Wrbwy2JebFsX7U0eprVLzWFfbyL+nWuP0dy1aYt+JACrRsBmc6qvAjRYfGpvs29
8UmJ5GYeMy6RcG5pv8/tvDwszyIdkIc1y5ynM7I8Y+uuJV20ccGfeOYbPKnfw4gRNpnOpZwevTpC
Spsdcrv7Aafseswp3Gjng1VcxGUKVhtpUADYxUd4bfByRwOalEbtavrAdqWt6r65TCYd4NtZ7L+a
LbqgiwBY4NxYnMvoebdHHbKuuCmt0m6VVBc1BFW7Ao0Q0vJxyEwiAuys8oqLzuO19gCIjXb36OGh
xIY6/k6z4MfM57H6DbYAYZzRN0epjP4RilOjJTehPj3LKdgPJhC2WZKmedkOoWSdYW+srTccvVAV
zXuYolwTYy7ofVbGyYAhGQKh3d3GkckCWZDmEmrTMrStJR5hXMMzX1zz0rdKPgwo6GBJzuyRK6bx
CXCoSSEu9Mx1HKTPYeTvYOGCPkNUKRtI4Ld2/moNjbGahTZGHd/GXXoNYHtH0YAJkrsX+Xtg9GdT
akGBqC81QxByk15DcEBQdsdnjN3s+BBV4lLYPO5Zbe/czaqVDCFL6fYPs05CIoeR5e9ZijAYxkpl
2g6z8bmfeA9zB3/WIfTeuHeh483t7YSOfuTTHhfJNeFSG8L99oHJki3Jr2cdU42gLlUhpbc0WRZN
Ua+l/MlmRd/Hlfk6xCwhnRZm51RlLDnSrdHcm4FHhTPHpFwmJVWf6DyjxaJScVPbava/eed5kl40
3c0AqaaMfkWqKtal8tyl5UKlhbZJzgef4aZyNu1oImEb1VlrBXuj8S7qYeROUV/N3AukCcT7ODeI
+6nmlWgEK3xpk5C3o1NTCYrMivg/fURwhxQRSCBrbp1XoIiImp52NbU3lNSsdbQxPrgAy9KQlpeq
OtY6BOeETRevtFpoC59IsESrzseeUpHv1tqC+ZykMhUseqc6Z2ENZnrA+QsoblpZ+PUg4VicIF32
sjgnIO3cKON+VQ6kBE3OlQyrl84JbxvI71DW2gBV6cOoYEiwBfUXcWitvdAPlo5OPrKDwMAtLnLJ
EGmL/LIoBVL0yRUbJ6KjmKQLCZ0GNJqCMxfU51iTMJPHl+OUy42w6aTZRo22ir4dGy+AXXyQW429
TRTTbZqM/jVwq01ssUbXXdY5LXIaw6eAHAnqQakL1gwUbYEy0HG2Vm9vodAWl23KYI367qWe4GxP
Zj1tfR5zogu1wwQJ1FWvXqESsazws4uxE3gwnGWUoxQe+ahnVRHtdOzMo9fPjTbIT2Arw+zNtGJz
PSnd2PSdZDAue7N6TALrt9FH73qgJytv1rEKv2PiG9gOOd715KU4/5EGbDQf62jahsU56B1jPQhm
qWSaZheD7Jdt+zu2q2xZR9VEjxOPFFcyLobeM7ZSjkRPeiG1GxfxiTc0mIxcmuZjkUKgDDB4VKTA
mgaldVLW+NwG7HPzygb66IC8sZhD6xFBl62ynaydHBRNznrGw4xF+hZwU7xVyZjEZ5VlEv5NXITF
ta7qslrrVT+cx8atKyucXE3C+tkd+52Dun9dJkZNkRXdEjTxbuVVMciogBS6vFDwipIJ9pf/pgEm
XNAieg8aOuaiaQ6icamU5pbgVU9QPti8i1pBKJnDcmBBO4J3KFQ3mH+CVWhFCd2jeFzpQ4saM93z
EIINAuFhHTNsAJNm58AchzUCm5nSk64cdMrCmNo9NtFq16ViX5nEGznGjZ9TH3dETBOKSLQyJbOg
T8OHqaeaACtsQXaQRX1gLribPm0NTPBLX4d4O/dM2RFa10k0Z4Jq8a517GYf1PvUnNhVMQHlsErG
MGfCpa8u3KLZ2h4VPbQ2WDrMRTMUr11fHmiJDwuPzynPPstXVS8vWFf+9t2lERhy0UNNe6o779GV
1nvfJ9GrHRGhF/j7KCA3nHJfc5UEbFArg6+9N5bO+ZDGapv58TtzqrriaaCDjYHudnu3S8ShBs5/
qHFr/P1vUohuTxY3K0AR8/h1ONZB0d8Ru7VoO4reRVIG59C+qJYkmiKSsbi2LNitdjmiMprrKkEY
9Y8zdMaPpMlLQlDzX/iZJLt2c2ECUarUcrTKN5nlzp3nXzp6QPUx5zvmpkS1i/IR4SkIn/oq4t08
9KPNhKZ05zYuaauLPNSvUn8iZXwuOEvfSW6paKFUVu4iVlZ9jk8tWalO/xlOuQuejcVHaea7vATo
lEeJf6amqMXuYm8geVgXpBYOt+y4Doqs5D1N/mnjF9Uz/MR8l4TVg4a8+EaY75MHY5NDW2x+TKhW
41BR9GFn41rAP9PiNoqeBlrp2wzUcOFn/ovjGI9WO47vFVDApp8eXSvZqykGoBPBVZrhAs4QHIoq
3emWeRZHvmAlQLon7R6Xj0MZa6zStxTGkTjm76x1EI7kP5o8e5R2TKJWuimbaVuaLTYc37gZbHvb
gidArXkxm9FpfJGwVjs7r8AeI+GA2wfh5kiqGv++0YjbrPJwk3uoaazZHq2RPEsDx9lB0cIVleAT
J1CGlHc3UFAQpfaTCJRD7MpbP2nQpmTuEssh5yaZWqKMYhYMIYjU5Lot+qDJFnQfWcyy5IQFSXvS
8Rk1E1PKsosENXx/5/6oBrHJyvi35pc/xGg9YU7CtlRl/S8/i3/Vsn7mw7G2C1oQNqbzOrvL8Dmo
gIYisZcGxSQjp+6gqZCjmuF9MI1XWlCcR1N2HiadXDnlAOYSjxOO2wyZgw6BW5H4l7/ljrk1nWkd
l/48q2wBNcQXc2IiEOWD7uhPVbPNtOR3DXPR9uolXeODVnS/OpuY5aTYewQPYCgKb5lNdlqS/QgT
uA5BQ9k8pCbi19HvATHrgo/qTewF9/M/rcBcdOhFswwKU/zmWizfWPdc1EGKpKkyQFgzxpdzMlbg
ZeeN07Ba2k4AcUcFFGz+rlLrlG9S8qe8on6mASyMGmVlcd523j2FmDtf8zaDYW/r1r8QDrxcRo2f
gKjI6/A3Plei5pKf5WBvM7fA9jtNj44Ca1LQ32qB0WRluzMhJuDypJhKksI6rKM3c3L2MUo+AmeJ
IxiHVSnMS2PiV5QFQPEoUGvap/tcx/Ho62hIKexMBSSAiXtS5KAE6gJwvi7gBJrESXox6ah9YxL0
oNI1YX3RMq6qbe2RvaEbc953hrfO3/d6fBfF3oPqo1VVdyxqeBgzTWdIsjcrC9bzlXp+cZ3G9V2d
18/w7Ykj9H8ZChkyDx82CJoVz2bHTqHTFPdjrR16blWHHpIoHnczEzJwrb8BmDnrc3uXGP1NX2yA
tO9D39y5FRlnhBEsmjw/p0Tw0y+5JCUBtgzOmujo3x5/oh+4NzPsI26ifUmK9vzvAgFuLmhUXims
iFBsi9q90UXOxEO/O6K9vEA3s7Pzgp2ceMWMNGB8WrQx6SutZKXYQceOcnL30nWDlHYGMASOe9kW
9SElSbcm8CjWCfIZ+a2FGV4mmocdkjwLYe2M1gWNeW8xngUM184uaR+jWMSJ11uceQDxTOeTVFbq
HQsp+52WhfdY0lr66ZXwCMrInX0Sj5KvSbSLihrKDPVgP3f3TcGbiuqAzToG9vSpbfO7wM4od49X
U109hzpvWaHld6S53aS4hznJXOsX6NZoG7K0BZqDrva+TticjJk3F99d7NBrUNMY0UZ+nxzdfeqy
BwMyqYnxzYtZPxD2wU/l78RyjhCyf+Ky3siJ2+5gG1eC1MLi3DKGRRvUSAYM7pVb4RlO2wWv6U5F
ZJE4o3NZy/ZZNelvVwPhblnF46hnV9TTcCnhNgURnP6ecT4DkoSKG99E2W94NQigXH8FGX/f1vxk
1THPaM6u0qHTGP476GVaAFVx7YnorXnLcQAamsaGEdOnFr+Fo7iMrWxtt9OjYUoCuhd9bb7oiYdv
fHpsfe0Qaig8u+JHHJo3aK3WIZW6as55V2761jTMriQVXZyVLZPAEFsHaDIo4jQY4fMDddQt5QZs
Ntl53wNfCYq72rRv+B7e+SExUl23IZSU3h9zml6+ClzkNe/0ONFmSdrqOdBhR+tEDv4uNb7lE5sC
Wzuo1LzJeZkzoLkLp+Deh415I2wX3ockr3DqXjzxWD0Zhb/PS7YcQw5ZneUK2o00/pV18MEdbTkC
is6C8KxW8pkUi0e79pDja4smYJ8+CghJiVVeW+wk3XgAfIC3gPzY+Wa0FEJHlCB1DtNqTGrJWs5Z
1+10NzXFnd1ZOwJk+YgwxItgjZL5Z9/y9qoxO7ew7nSEO1ZefNFi9op7eqpOHL9R5c2RRy08a3js
o59uV6cbr2Eytgb3PsiHM2DLe0ySs0A5gnEEzcix+K45hGdr90rZ5POWd30088EQksbu9pWMFtC4
9q6iFCHS6bEsM7qr7n5+ZUszfCP1dZH4fC5Hp1+C1V9KiA7SIgEyFPdxbWNas7cxvVp4gruhMG+Y
41kPCGZMrd/nfrdywvLayCnc6hwqDiG0R9ZWofp3B+gvds08P4bqieUwY3IOq+2a57GyfhU6uVt5
xdtbtau+gF1oTte9pjKKkwJ4VYE7vO1ooYGtmun0lbNzNH6oI+aJ2iYRIqWOuLCp71DJYoNlrHn1
r+BzIgDo0/M6ce/dBIxuB3aBxVPUswIpyBdP/YU9YlFrknTrlPTMCUaLw6ZcphKYpTYBOetgkTY+
VZ2esblOMrCmg1ngyjXS97/apv/fX/6iv2zMcZ2f6AiLX/EfuY5//fm/W8u+B5nPMAwHpootdHtu
3v7dW3bFv0xQK4gDEatZ/CuKtH+rBy3nXw79Zhc4EVVeMC38X/9uLgPtA9pt+VTnPNsg0PD/RO2b
QUf/UQ9q5syHAbkkjgBIvommvclGb906EUvoaVLqKTLd8YvU0z+5Tv85/NzQ/qC1S9AVq2Ek65C+
VBZiAE0cY+HpNRKsehr9RWEMJEq0RktD48ONv/77p3/M3v0TLfOfMx4xrPx8SkWXBu46r3sjuTIz
nR1SZM3ntTLHq/efn+bUfTsSETauTqEwLNx1pGRvY8eaBFlwk1l+wR87deOOQFge4kiZAIYhx0fa
Fy7LUHEL9dZQ58xRxbjVvAm2dq4q+ZU+8p9fBO9IWiCFLntvPiHh1t54KKMOx5lNkEW8/vyO/alT
/Z8H4x3pU0U8DXrbWc5aZArtQBBHFjBH3U8DEFRWNe84bdrs493npzP+RHz953xHIlXp5U3qNMrB
HBzO8iMT72w+kl2h/Ex76RDfsLG1B0qGqBi0czPVBfAqDeZV/gVl7NQVz//9w8ufhSrvSYtwqD+Z
DvL18nfUq32lo5kbxvDi8+s88SJ68zj4cJKSwToI1TprpRrvOaxraD8W9cLPj37qEo6mh0wksduw
612nVhy/sx8poRYAzQQ/6iK3bAu1+fxEJx/X0UxRaoNDp9px1lrIIiEY3UfTab1lCFlwOaHsX3Rh
F66wdILpzYeHtO1Xn5/51A08mjDqbEikNCtn3VI6nNb0I9GBoI2xwm+e4GiqMMfQECpLXGhMIaq8
NE1zeBNOHgffPMHRXGEmSivKhn5rMVfPr9sSdMOdp9msVD6/RScmo2PZUSP0Th8I591aXsDSKo5Q
c2s9uu1FnlQEYtA630UJTIHPT3fiibhHM4VfpnYG7CYAlSAmDCC1IeHTxHnZbz8/wYlvhHs0NVg2
vetBat62RfnQ7gq3BMs0FUY20m1vh/GLwXPqNEfjH5gS8NER5IOkJnqfIqu+Ijqivm6SMrr63pUc
jX5Sw4Ux6I6P6W+M17ZRRSkSScHHInVEOn7zgcwP6sMcE4mQBCpPitn8rfakoulXfmjU2eLzizj1
vI+HfhArnTvkbjuvIudJT0YbCXkp158f/tRjOBrgXe+V3gw+3hIlMt2P6dCs+bIWGfTUL60Rpy7h
aIx3sVWoTCUCR1+fxutMiZHdmK7i6Yt7dOoijsY4aGGn8sf5EVS1RcU56hKQaUKifUk1igffu1cz
JPrjk/ZMZTWGNrrbQMFvMP2pumyUb12o3sm+tyR0jkZ3TpAt2Sohg88miJh9mDvIm7qptfTMqqDW
HVqscd6NCku2c5+/ASeezqzq/OOqFLdstvWQH8NjwterjHZVsGG2vhjpJz6TztFIH2NVkc9Ye1tD
C+EP4fsjIEViLS0pdKHNI7jbruMvTnZiNnbmV+TDaFRkT+tQOcTWAdTibfSu04bzzCQ+a1WGXmxc
pk7v6ZCtWmN8+fwGzo//H3YJc1r9x1NmYxh4JcGlW3YhkQGRxZ7oA5oY7dYanCn3hj56FjLPZVF7
riemNJ8Bl1nOzeenP/X8jiYIBYjaQ4YKudDTOsxzmbkcXALiPj/6qaWHczRBOH070sWu4G7pXMwa
feXsCwqTTG3DhoiyJwllIYdIJgrncmQHV1yYHqWEZ5GajvPFAD91jUczCJU6R5YDZWPpBQ2IuMl/
lyNtkS+m8FNv6NH8QRCRa6gx8ba2Fc/ZNUOyrkVGArEop+1I5uYX+5YTl2EfTSCdgWYnSUJ7i/oi
+ZFQJL0O+iz8Yno6dfSjuaOywiLRNBI0yY7Rkb4aggR4UNWq+d7Yso9miiaulGOONR12NQTm3vZa
03yspIVKrqB1hUlkQjLxU+YIQb94Midmdvto7rCGOezcrN2tKwJAYOSD0puc0rB67xVT4xev16mz
HE0akz2lVeeyOUD8mKJLyildkt6JYVd+c9lmzw/tw7zkBnTSk2qctk0XAn2M3X6VSecrQvSpR380
B7iAUDH8VNNsppop8EaC4rg0v/liHU0B7KJKYcQMBcTjGH8i4wk+Wv3FEz7104+GtuHKwh6zcNrG
njbdDH1hWqs+1Ejs/XwCO3X8o7EdJV0rrVpNWy3IATfqVgVTD83At45uHY1oSxK+2KYcvQ1MxHE5
XzM1pxF8fvRTk691NKRFYU6i93iuRtqsLKRAljZe5Hn4bPvpHZo2It7pKslxaebe/vNznviAHttX
E12r9SGg2UvY74uuIcAPO3QMmQ3hHaditfTb7ItTnRh2x4BjwjmjacIAsQVv/872FmyG3c4Bi+3g
/dvd/XP8r/C9/IeK14nHbx0Nbav3iAxNA+CxDPBbvy0ToibK9Isdxvwc/uHTb81n/TCqwWVY5FO7
w9bACrtmAP7Q0vR8kDbdcDuA8JsBHA6SL162U4/maJQbWOwCMSUdrnoapmVtOTi/zF0qu3wVlMTR
yjH74sJO3bajIc8XPyB72mq3VZkEcIUdoGpeRH7z6vO37NSjPxr1BGqgPJ2oPxGQIg8t9m86BGV2
5hdp8cXX6tQlHA18Crdab3RJu4GWNIAvM7BBnMuuyN6/dQnm0dBP4eZVYW9CRg27CUXcdO95kv4+
wPwvhv+JK5jN8R/fLifRUluIAEhsBg3ParoZXwh14vPff2LRYx59zS2Z2GaQiH4tC+2FGJgIr4l/
JZvk0EoSkD8/yalLOPp+p3KqNa0BevPXJdhmZUKoRAb6vaMfD25HBJ2IjH7tI1RbmPPRm+/foPma
PgzuVO8lYZMcnTQuNLdSXYeSXqdIO/RDcAm/dw1HgzqyHVHqJqb30TbfSwshA63Q6Zu33zy6hDHP
RBxycNEIbEPEqKzDwY0On//0E/OReTSIx5aKV6ZSfjoqJduv74AioSmCYddL+6nx9PSLe3TqREdD
mW6sWZSW3q3pVGyHRocsUF07Y/KGbGuHneqLavGpz61xNKSbqW4J1SPIMoyNjRWM5yL10SpUSzfV
dmGtr6PevsljZ1VB4fnWPTSOxrgeYDBQkUagDZxrO0/wTNjBohnjVzs10KyNm8/Pc2IgGkejvWr8
MWGRTqL4LDB3kzhbdLXpfXEVJ6bz4yAYzyJ5mNQaMPpEZG9CzUUEMTXeFXNh9sXLduoCjsb62Nkm
tGe/I/0WGe9Cm/KUqNQRHNnq8zt04iUzjoa7WY1+DuqIZPpUoTurESLIXPAsbHrgeu1DGFAi335+
slNXczTqjTgwa3SMHTz2JjsgcjNWwJXV+vOjn3ocR8O+qwNphcrptq1v/Wi08YzWOMmIQvviVp06
/vHAb1SSK6W12zjSLpl1X6wgvMHNePP5zz/xZfpreH6YeP04zj2j8LBFsOQBtBCipCtB34vwQKik
9b13do6J+zi9F3C5al903baOnQs8ceWCYtRV645Pn1/FiZt0jJyhkz3IhjX62qwBtTfBXayMJ9PJ
zz4//KnJSj8a0SIeQo0lgoLbNOmA02kVpwHqowmMyRoDMjGrQT2bMtryAlJouLK7Ov/i3p14QnOC
38d714dOF6UceUs4anCpVFbAlkLBpimBSEpk3Rc7hFPnme/thzehqzJTz4KSkI84uUpzlIu2ybVK
E6Vo5f/+/E6eOsnRwA9EXHl9XHfboZc47OrpKs9n25Qpr7Mo/t6X+C/uzocr8QuXjBYtb7fCSN7d
zokPTDje9edXcOpVOxrvZmu2dVvHzCb9AH8Ly+zUn8luvP3e4Y+G+2SXfhJEabfVa4nXGAdhMJQ/
skp88+cffd7twR6RmHF8oQ3XaRFANSsPhml/8eX45+cr/KOBXiKdDlsrbPn0aTc9JOkFvAl2miWQ
y1nj+vlN+ufPB2KRP19Vw5AS2baJCI973+Zwd/ryIfAMfPLVZWdWX6xR/vlRE9D152m0iC1HXXKv
0o4FXTCtTavZBHm0/vwq/vm7BFrvz8PbUJGskSbHupz6XQ3PyXa+eAqnfvj83z8MAKmc1i0lm1fL
aPeyKXc5ywV8ZF9Mh6d++NEgjom8jzqgsSRq3un4tkb//Xt35OhLnfnIAKeU52qU4tUMqksyNL61
Q/1fUaD4edJRDS4IdcgG9xPS6G1CDuXq8x9+6oU8GrUCoVWiZ367NSDwgmwq2+wMFM8WltGNiRz6
e2c5GruhCesKtiPC5QrYrGEsAfq/Vs2Exk/HM0Gw8OfnOfF85+yvj68Pb31VZTprAmcaCIvzR0Ix
e+/f8bonq0R/LYP/dyFHiKPRK5r+vzk7syY5XTaKfyKrFHC77b1nz0wmmeTGymQRFRVRBPz07+n/
1cQ3dlf1XWoqBS3wsJ7n/OKBgRO0Re763h75G4NLBowcvisgkR5h8bptvY34pF4zICIvLG4LEZHM
QpnnvGMdhykQ70C79ovvYY5MBhAQ3s832VL5s1g2eEd0rsnAngKYusAbxybzSqRtJu5C3y9VcPr7
h5BWIPjgeRUVJCJ8SmTzDtnGfRKlVy0L0P/9XTwEf87vkrTfqpo+WVK9CyLu+zi8UPzSiJoFdmAK
+AXaALnXhrKHqA37AzgF0YXoW1h0EvL3j+c9GwV24B4SDvSAhF79Hp8sjxoPRsm0v7IDZiFuUw37
4xQTSEx8U8CVA1onpJUp+P/Kru0v7faW+nkW49LULMPrGNyrmPzhmfGrCds3PxMXtvsLxc/FdSMS
ZVUEg0YkDCD9U5yWZE9gO071NFzojaUqZuGt+IhEw9TiREH4nZri72Vh7rMmeT0faQtDKZ5FclnD
5ijmoEa6jt6r0gNnniXF/nzhS799FsY6V9C36hGHLRj5MV8dYcO5FWa6oMNb+u2naj8Gceg1Lqd1
vydIzV4TRYFFDrrrBmh8qvRD4Y4HIGrCAGjP3HjLBb2Blv0RyLsLIbwQZPEshAmeOaEYBoiqMtkz
TyJkKfifW/x85DjDBe58+y9VMovkNjRNOjJU0sFib50BT5IkcHFs61/gGO/O13ESTP/jISGJZ5Gs
JXiLPDBqD6PGfd1D/AvX1hNsK4QxUHDXjVkKcx5+xOMMwDscNgeFL19gNQV+UuZfOqQsDbVZoBuP
YsZlMIJgnDz2Q/jssfhzn9Iv579yofi5Um4wtOcyavt95tF9TsJ7K+XRh2vJ+eIXNjxzZdyYJVVU
Cqb2Zii2MbF0jdTATzlVcB1Iivs+VBdmk4WQmSvkiglOycrCAx95p8judA91cuUuGZ5ofwWMgQWP
gG4FuK16BBNGwaIKaUES+dclwQXh+YZa6ofT3z9EZVg1SOhsQzSUG548TLKCs69A1Hw+X/xS85z+
/qF4CyGsiHD3gBll7A+182HznNZ0c770pR8/i/mc8BB7GaL2MN74asryGer9LfPkhTG69ONn0c5t
JyvlcxickwKABVK1sEDL8YRcXfj9p578x05zbrDLeJ4nOhFqP8GIoqiR5t7JJ9u0e1imba9rolkY
iyKEsT2sbfd9hqSyJAfZ0sLp9dLD2kIPzGVwInFZ3Y1O7RWNf/pjgj1/QoZPQW6KC2vSUg2z5ZrE
ox+OYK3utXH9qhPBbQ5f4RU0/xdOXksVzBbsGoaWg+3BZVAsV0i1I48Z9x+5Sn9d1QNzyRuAsVqz
FD2ACfV2dOQWlPt9kpHrxtBc5JaaXOiyy+ENVRVfoDZ/7pR8icb8UcLc7/wXLAzTuagNj/zKx55b
7X28BYaVwLEd1h5JfWdUct0wPVGWP84TuHYdssh4Hdzukq9RHt05PP2Lqns7/wVLfTyL5MyyugKv
G0sq2gpJn8gay8MkX2sY8lxXw2zRHmjZeWWbdvsqta/WTiAhVXAXSl/PF78wFYWzMAZTlrsm9DuY
KIlTEm8JTznPtvXL+eKDU0P8Yyaaq9GAdignoOvw82HVM8XwtEq6+8Lr32nnwYW6jV6LmOh1A67D
qqxivcKNTQBTkvK67zs5xn/s/7EMo6xOwOidUkXAn2QPI7DJF8bvQuPNtWraa5I2tG23z0N4MHCk
XwLm8jtJx+rCfdZSBbOVmrnWT/Fq3u2d7Ae5D4IOFn5ZxrrrHnGSub4A+hGHYBASyfPl99E2j2mQ
32RxcV14zMUFIy7MrCC03Yc62/cws4rbdD8l6YUpaql5TlH5YRPgKq0TuFzIfRjmfr6p7MlRR6ex
URc6eGGCmgvqgpr4zKSeRB41wIXEu7MRzCm6oHzwYUyxOx8jC3PIydj241fEsbWJP/oSfBf1GhYu
XPlRD38G3Epc+IylGk7B+aGdBgHlaU8bXMvBruL3OFl3E0yk+gEzRwCUrvuK2TxlC9joG4umankJ
y6JIbWRFnq0IrhILIU/z72+AxbmpvVjLvWpg7O96v98Z0fILa/XCSJpL7EY6UjjomVNHg6bnt1l+
QLImgIrnG2ep+NksRLFGhMShi9Mm6/pdrBPK4MLdwov3fAULA3UuqMPbLixX5Sj3SdyUiLRhr1Ty
2sJ0M4Rp2oVwWxhGcyldXNUEInuFYcSGFyQ+f+IDMGNJf+EOYqmRZtGcZ85QIfJuD1/D700LqAVI
1JceYpcKP/39Qwh0tYsTT4OlOuCU/d2LAnLUVT1eOXxmISyHgZcxDUH/g7UW7qP9jRJRtD3ft0s/
fRa9ynlQjAgUDg8tuD7DOwZk1EtRdbra/sf6fMpu/qtdCgtxaUJa0K7hyfaax1PQgUrVqow+R76m
6tbjWQSvtixO3FMfw2P52KUkkmuAMUO4MMBtKqhOzr3G7ZGlRM3GGFeqHxbWPCXMGYIAy3w1NOWx
NlmubnKL9D749Jc8fKJ9hXdjgEKi8bs/VFUB/mQbDoco7ONkU3TgceyMTQNYN4W0b77ZGOBtMOYi
r3z386jSv0QTw0RUVkNXP0S44AhgXlnGJ5O6AQAKI0Hx3UgVpOEzsOUEVqPw2VG7oKEO1twRbJcO
Jh3rBmkNMvKPpsnK9NjGFBbO2loe3MJn2s9wRaJp0lzZnbOJrIaFIn451kQPL/er1jS4THXtdbvF
ud4uHCH0CepS7k++XqvMSyu4j5S/kMF+YcAszAFktiNRfk6jCu+QuFopy1WLSYAa73tUqs/nB/tS
+ae/f4jTEhnQsHTwMR7B2oHy2INjF2Axh5YO9XXBSmZTAY8KXzck6vcxnnmOU5wA6ysUez7/AQsX
RP8ZyH/4ABA7x3GUI6LVwkEDwt3yFlveadtZBcdpOJfe6cC/cBm11FizmaFrigFJQSkaC1nbq7Dq
vsBJERggACjPf8xSBbPZwS8UzBQS2cJ8qQvzTerCFm7ZpQZztgBn97pKZgERNEUwATIj91Feh3YL
bxn5W2puf8UePmlzvpKFSXSuuhvqzmQeH9AtTPyBdvoGfLnrMnuSubxOaqPGzoH9iguv6HMD77C3
avLaXzVz5ptrafvn/DcsDK25vA4GlxMdgTfbiy6FrxLNixivh15E7rpqgnncWHghzDYRLz/OV7jU
aLNgN7IRMO3MseAn7XfdarMviuLKNTOYRbqMDTwTcyxr4HurdaqDCCun8a/bTMyFdsZHMn5Y4Mar
aYW44QnohEPV+1+ua5jZet+XTV6BS4hzDUxUb3hD/e845LoLYb3U7LOwjm3dTXWPzVyVCXHUDWyP
Y3+4JEE8dd4/VvxgFtOECp0WpyNfUidwbZcP2AZ9p4X7oof60mPe0hfMQ1oFVlscjveea4C5QkLB
76nW9XBhlVsofq6qAxWtKXlZ4dwXxaN3rNImWPvgboYXdB4LsrdkLqtDMjQIMSJp9lBsDdVT0TiX
rLO4Ad7Q9K33Oe/rB9B3RrKLBqwnsCF0ysEVKwzbC2Pg3zMv0CZ/r4MmLrB5rxV+gWunu9wHv2ga
0hI8V0525wfxUhWzQ0kPt+2WNaCBYs16iMfpNovInutL96v/7qR4LiLKLV55QFZr9nDWZAea8eIg
pLzuLBLPNUSmiopkrGi9h2NjsXcw9//clmwE8U3DVPi6BprNUCy1SIBu/BobhaaEHCQ5ZAF56dz0
er78pRY6/f3jVkE2eZ6lBVqIcXOXDKkPCO9Inq4pPZlLN1VMsX8vsbM3ruMJHLNK3ELXHKDPC+Pn
3z8f+ft///zIpxMOhCfkOVUlzH5B18Q1m+2GSw/qSxXM2n/ytUIyP2n2lAagEVhTGoZLQjam1+08
/FkHRMA+qIaggj4v3vqhOvBJf0VKz8/remC2SoihBhBGT81eKkDSbU7/TEN46bcvNc5skci7Keh7
EOD2o892glQ3hPQX9vgLK4Q/WyFqz/NzA4+j/WQgjYYdx77h5BNMXu+9nFw19hN/tkIMXKg8QCLm
Pg1hzM6CEXZruWqujNxZy6emcqMBVX1fUo4k4jRk4XQEYpC5jRFeG/+5poNj+H/9FcAwTMqSiOYI
MVAy5co2aQKDTg+sks35Ck4j/f/XauQd/11B7RV9N6ZFvSdCPwOIstGD/wzO+vZ88f+t+f8qf9YL
sEcZEl/hA0LRbxIvPQTN+NQB/O3zdt21dteG7N7R7I8Pmz7kE1+od+Gz5jq7pkyARoWWEnaqNDiA
U5PvRufJlwaUkAuT01IVs8UNmMZA+6QX+0Jnchf0hdjLmob7oQiT6zpnLq2Tk1f7Wd2ApzOJn20n
bokHta/LpguX/0ufMJtftYO3k3b44dj0w2gemejyexGH6nESKWwrzw+BpUpOf/+wBsEaKcvgiCP2
k4rfQ1EdW+AqZeku7KT+PUvFc3kdA56Gh0gpRWJ0C5SW6ij/HOvhkpLh3yeiOJnFeUF6OIVmpy6g
ZYbcA9kBmjO8lYa2W1F5cG9uanZhRJ2a/R+xMhfbtaTUdlL4lEAF9yV8akFHV0jZO3mfwujn0mFy
qcVmIQ/r/tiFPbb8gRkCtylgrwxv9oh0/VWKUPju/N3jyWjASCuBgQr4iVRUUfbYS6IAJAvkdb0+
F9s5WJ7WngGDBJgY296UYBk/ECLDSxkb/91O/qMv5k52EaPERpHGsEKWQ4180s4P4UoC70ckqgTh
uONWwrkZ7+8+2K8qS5BXVSa8/RqEyH6TAu7adcy85xgmtngsclAGDtuYp554ky0JzM5IwwEhDkv7
k9aM3Y6yHG5cwUdk7MEZPJ1SXvCVXxds+swBIy8/qYxP7pH7EMQ+lJJ7oE/UHu/vaUuBfKUka8ef
V4Xsibf4MWT9LI1zAkDBtre0igAWsUPyp2dyGg6FQc7XhU787/riH438f6cs5DRwBewmbCqS30SY
8BecRfSNzrL0ue1HmCWX37RUD5Ga3N6CQHHomqF6riBl3+qa+ysLDtQqEEAkCMo+0TQicIytLmW3
Lcxccz1kOEUdOWX3b/MM73FjWqV3Jirrg2F++fW6lp7NwNwr6TjBEnY/lOGXPvM3CMNPleeui8S5
cSDO9K72IlPt6dTLlSDs2E3DW9pdOkMuzI5zYSRciep86m2FW5tGEKRROTVsUwdJymaq4Wh+EyN1
PTn2qVdeJxqJ52LJoEvDiI1hhcttLwJwyYhd3tW7KIK2AB7W9MLSuDAXx7ONF8cNZ0AVuM6dBG5o
mjzMw8TdyKbZRaa/9Pq7NMJmU3EAlJGulK72kdDFC6T77DHhuf1hy8C7cBe98CFztSK0HLkeI7jz
5GA7Vjsd2gAqPCQ0FPWUADE+XnyiWrjTiOfKxZzjXilTgCj7NWzz3yDj3g4T/SNLurFKHqsg2UKj
9DCoSxd8/35aiucKRg8ATVyZNOBzgxzOA76BVxAI0P4JSQ3EYr0lotvZ5MremqsaY6B/k0nE6QbG
PfFwTEUf7tokhVQiykfhXxh5C2Mimu2XQpQdFXCR2dhWS3D/CrbudNs8CZwALuwrF3YA0envH7Zk
cHvrisLhkSyOw2EXFcBdg5Z06VJjqfTZlmkscKFLdcD3kaPJThUOyDyR/zk/YS4VPotLP4KNvTiB
bIKxuPEBQGdtdKHhl4qeBePJUbVHdlG2mSaGlC6cGILuwl3xUp/OFlQHp8OihwvupirIreLDIe2e
VHndaj0XMkLn6ccYMtlGlqa7Qf5kubOF95yLcne+zRd+/dzNLwtjeNpSL91YDTPkpJFwffd8oBw8
/vt8DUtTx9y9Dw7BKgth0wNHevWbFN0b8icfYPnwSVm6y7zo0Y4wSUeW0e9aXhqnCzPjXN2YR3Hu
jcCZ7oUDDW1sM3sTdJgde5oH4NKFyYUZeGGWmsscPWfxxFWrAk6k9FZRdp+NGSB7ZhtSimx2eYdx
N4GVdp2TJ0zF/45uW/qd7mkL0KhqPLNrTpk18MJMps35zlqIk7ngkUNK3AnWpCca8F0+hjsXdt+u
K3oW3Y5bIJ9y7LjEoJHprxtM5SJ8Pl/4Uj/M4ntEBsfU5m22qWX8JTPx2hvfkv57jbsU2pDn0el1
UV+Syyw10iziJ7hp9eMgC9yN5v5m4E7/yVSTXtIFLoTkXPSYQo7O4ipMAR1tJ7IaAt7tvDb4o8ds
8lbn22vhE+bCRh01WRN3NEVOPHht1acAFLjzJS9oNuFK//cQZdEE+B0SQfYBSGfjbQ0sKP0RRxYy
ECgk1A13IVTHHqzWYUUMIE76yQwnelqMxOHhB58M6A8Dds7qwlvI0qeepogPC6L1ugDuNcPpOKmG
/FiNTV3sylhIb33+i5cqOPXjhwqaohiiJODxRqeTFwJf3Ti7g8s7sujPV7CwE5/rCNVQ6WnMpN7q
FoadVTY+FVn9UGXqd+ibnQbW43w9C5PmXEqILWMILFONemTJscfy76syb1a99g41iy8I55cqmU0D
Mh5Znw2oZNSmAtkueCBTARBY8DUN+gur5lIds9mAcQ33GI1khZJMu6aZnvp8fIuj8Dcue97Pt9VS
p8/mgLZKcCtNs2E7El6DieLBcccyf3dV6XNBYZ64ymcehVkNEohXbaVA7ozp8OV86QsTzNyyj+Eq
kAZRB2643zerIsqgOhvSYM0TcMDPV7HQPHNFYaEMoKqtGLYZXBleZaHgOBb5U3xhz3W6h/3H5cJc
SziF3HSDHmEErTBAdQ/3fD+8J0VyaCQDSzT5yuNLyY1LnzILb6Sn04kmYb8t0qDehX7TrHH/fMk/
cSG25/Z81BA6iWrot12bb8MgfGDgBoJJ1/3RAfLpSvfrfIcs1UP/nqS06WBoF7t+CxTRcxHlT3XM
b4XsHlnvXk4JSxem/6V6ZuEdVjryaIeeMUHwqPDEjSfiZ2E8AICbbOOKS+KlpV6Zhbg3ybrLBIUP
FnKtNinyDUF2Hy55wi1FyCy6J6TGZMWoeoACyXsh2CdYcfxpZX5h17jw4+e6eV7zGvhogADDlMcr
jzDkFkxZuz3f1Quz31w2L4IKqsoWx7M205pvndIOPrG6Luqdi4hQO6YkuWTFv9Dfc8lgNtKMBSU+
BUCJn6AL3OM+820kYY7bh+Qo7aVMjKWPOv39wyIreRYPQ4R6vBq3XeCnP1hp9briySGB1O+6lpuF
elViYknAs9wm0qrVUI5YoFQ3Am5Knvo6u/BAujC45grCFF4UQx2GajtWetzVPCGrAmjru9wB1Xb+
Q5Z6ZRbtrqZRNCmjtgHuAlZIQfg5sfKuzvmjicD269pL7n1LFc3CfeI1m1pcJ2/TVHSrypM3NViZ
yGLKH+NB/Gm68cIBfqn/Z/HexC4e4iST26IagcNjQB6Xk2xWKhrVSln/QuwsReYs8DPGhArKCNUM
HTDleRXgnabUF1bF//Rj/1i35jpCHbgp0yrHzQlUw6AdP+eO7qocYEYYGN8Zg6z2yrNfQ2aPSLd+
SIGH3cGgFWTNE0M7BGrxqvEx1xxmFFVp6MK3vBv+RDQpYLcnX/IuuJewMIy661wH4rnmEE8qeLg4
obmZF67S0fvZiubz+U9Y2ALM/fyqgARZRbt4ByRhvWadATXRhNkh62t9O065/gJNONlXdcZ352tc
GBtzyWEgoMWc4LK3mzIrQjCOg6G9jQLRJBcmhqUKTn//OMf1icZZRaa7hCfbtu9Wwr9yQ/lfUv+H
omG11w2OoOiRkP1UDJs07jfXNctsCgC8psh43KFZTpZkSY7ko7rT8YWRujBZzvWGsAdCmohr2cYi
HyBsqrtGySc/ii9E5FKTz+IdYFts7uqabeAfsrMhsN9N8el8uyzMWHMVYCODrhQaMMbINOWb6ATe
BadggkI56G4YDEVerqvnNDV/6NrCqyRLTBbtaun1B6T1uuY30ch9OeT1ZPj9gJ3FxcN99N/N4z+m
sLluK3YECOyyE1veW9PYdSAKQeS2DZGa1K+UCAOMAt4h+W3NFUljtqLV5LBL9yXLCJRkQweqRitk
xOudDPKygh9rl/XBoQc5svtOqYE0E4focqhWTuVGGWRlFDS4TTl4VQ9jn5kgOlr4PnRQdYVGileG
9Jz2cxs0yq5GAnoS/Ip8+JLSsvY7uR6DobNy5yYZxPnGdaMBso6lLTbyWdF6Kxsn5Q2t6LCGHkC+
hrjTWAkxqW+qndgf4AqQ4R1PnRffwqG7zlYljpLTKm1s0N7AjozfSBP5965JB6SiusLiUFWntdfv
mzBjxXeTBNK7aZqS5XoVt6q4gfww2puGib32uXokvcMzWlVAez8lvAK0oqZwrG1jV+9we6rzdWlN
vgu9CYRbVhwFT6c3jkSAr02g1glouoAXH9tEhachnNK1KIy1myyj9Toq/WSVaH8tIralJC2OML4a
90nTkx1kqZtKhr+kcnfg74IeHdt7arpd2CLlIBvN3o1i35G02/ijCtZFEq97v8RbnBPPPCJr1f0i
/W3Zmm7V2n7NYJ4MBtwtnGFBRdilHd/3nbix7hnONusmOLFsb+sWKxocqXm1KjQMLU2LlUHDurv6
ziaxr4gPCnyvV33/nmNOr8F7hSjwUbHpPdK/+qD8BZzDO/XekTZ1P3XkwSZyJatm7Yy/GwTaCsZh
Gpok+X0cf+HEFtlnQ16UUzfwU1opVRwLghaTahW51z6VGz71d8n4xeT8AW1+j6SRYwgitqr6cFX3
WJqVK8BJnZ6QvdKtTrJ5sOW7tQWp+xk6Xzh8ZVF7sCkSka039g/BMLB1QrP2gZM820OATcUqqoQ6
MhlSt8HYRA5zXmLXh0s+NQA9HsS93LipSx/QtP7KYFXBN+Bdsm3ZT+oIGMP2pSxBH1cmvKmVuMsc
W8clfRi52PkuuSfZ+E2N+WvJx980CgUss+UGOXcVMloN0lo9/pW4/LMe+qdwwpDrOgres5bbRvD3
dgp/BI33laXsvZ/SexGDZO3Mrfbthnvk1dAI3s81QNQ+97dxx98SGOYgJXpTkeFBFBXGRT3+9EwJ
gHeYblnRbTL9Uidg6sJrV8L3aQyR2+7owS/6L8Czv9CCbphU8cq18pmCWSxTex+SrwEQxmA5bG0Z
3jUkxkMNS19HI+5TXzznQJK40t6JONmGALWDibHx6goX+kcapTsvCB4Er4F8T/uHHvZDvFebnPvH
1i8PMLTYFjo5mMDu4VZym3MwksvgtsuHRyQK5Zu2aLea50eAFNdFVXxDuK0mkT3moMhmfr8BR289
Bd9Slz5Vo915UQx4ub92WE8xDXJI3hr8u0zTB4mipTGroHlkbXsYJmASK7mFhvlJ995OR/Ihx5Aq
ZLMF9GdrAKoI+rTcKC0e80IdtPgdRz8Jrb4gTQqo7gTJOdiVVeENyfp1pNhXUnCcGPmK1keZFi8k
IUdfgnaT49gCKMKeMFVukOt3R6i/q8ATWnUF+jRRBhh1E/KVJsm7C8pdMgIzrJGzJ0f6DqtsXGIl
70TKh+nE0rDjTR40dy4tdgqAglXtN+Y0Y3wGiOupMdMhz8hLbSHW4A5pfMjuxHaZpPmW+fETViN4
wpiQrloayl2k/ewQc5BE0wi5GrKvASMQEwaF3ow4m25sNBarfIC/nPYY+zZVIDYDGZfKVTPYKdtq
TZrPusR7zgpSmvhpIAl7Ka1Nk1VsGv3SBIXbdLxF91cKQO0CadYu+xU6pdYN7EaiNf6vBqe4dt4T
CzR8k4uuhX669ALEde33yI7nSRXvC0b5V1YDJ7ImYdoCWsBF3K2iEI3zJTVgna6QlAAf8aJkcY2M
epkNq4QO+jMbx+ZLnebwuA0YptTNBDu1djVyWW+j3gcROx3UNNwqXPI/ZbDGpVuXQU90E7aR+JHg
0fktiXGL1aoT2Z0N3j2xLVtnRmCLMnY2b3a91crb1kEKwUw4BdW+9sLhB/Wg5Y0dK77Bxpfka8ht
27e24fqU9c/WfJyau8wUydrVdXPkBCVuiBV+c6Si0+GmzuBweoxKN6Z3ss7AG468sNfPQVmzF5un
EGAQ4Qm6GqQnf/SW2x9ZRhqwnQcf04RkR4t3yXsY+jm7lVj1fzshx2DT9TK9R07bW1Wn3u0QAwK4
HfouRIiNHijOok+QgQktFr1hQRvuMqCX1a4UQ4q5XJMvBUnKb1PGW4SNwIL5MvR9exzioHhRU+j/
zHMYUID4xC29G+u0+5PXPfW3QELpb8gEs7+LulSbzOTVZhINPSovYg9VYckvSkYm0Y+0PeSB7x4K
9OL3Cnod2MYN6mEER/Rn5puBPU2NSPc9FqanmkXdMzw7mhdXd92B6VQhBlmUNOuhjXCHllnlH7LW
JseJ58FqZHXytUBRiNJYYd/A+um1h66hvElIFB+7sgOdmnvfVcD6ZltZWkTPbaqKbyfEGln5uHf8
OXhE73qd9uQ49OA5PGo4DduNGLEQd461iC+WNliYHBOPkW37rQeK2SduQvNWJ4F9ZT3Y8u0Q1De4
YQ93RdOYvRx4sYMDNzmkYeweMGGOP6LRUz1QFKbcVMOQHFiO3wS6N7s9AZHXaZp4n0KHlAAXlRD0
xmhFzB+e59ZY5sZXZYOm3LSlC0c8tcQpvZv4WIfreGLVH+MH9VNY9g7e6CO/bYyJ32Ka12uP82AN
mSVdmzBoUEuHFQwnLJ6AFlpRuGX9Die4NfM17MhjOHGYrlPqoUhYYNdTozD1gm1O5TNcQqy3RvZc
9w7IeeLTFfaOyZtKU/ZVFJnP7zvAinMk6ILt9t7Al7rYAIIYxOvEz4PxWNmChFvbYIOTrewEsMjB
IrfZbSdkaXmrabTyKYT+t18FNra9W0chnMJ2sEnHayav/DxfxZKb7I/AQDXeyheT6HL4TsZ61FtX
S1z5HQUzg1ZbSeDGUgsD9VHKMUE8FbAcq9dVVKW7CD486zayplZrgO68HsB26XG9YiwkBBvehj4X
ZUm+C5q/hHAJWg9552U40HXZC7hW4wg4exZh7jNx/dlakjfYACZ53h3zDArdKeIhNjCZVwTbOHSD
t/axxRa3tKFKbjRmwedG5VlxZ8oqXKd2smpXOyvdGohh3/uBDY92936dp2SfJmFMyjUyRBp2l8Qm
1b+1BjXxxVQeko9M0A/pTUNMoBikO7BQntYjqdPithC6ij+1DNDediXbQfd3ZiTuHnNM4nakKAOx
NUXtpTedNqG3AV2S+s+m4wZOZmjsbxJXdQn2iGT0gVob6CvAAeW4zitqcHsu6vJHbk9iQROTJN2z
umvaVQHPrGnlN6T56lfYWmwsz8CWroWdwk3PsGGsfWzkIc9sivQhhWed2zSZDKf7UoG39TSWzOot
c4BibxMMRos2t7k98eBdvOGGqurQZPD43bi2KX4jBUuXB1kHZfcVfePgHQOepF7Tgvt6nSHgx7Xf
GRip5X6PDVYAaSB0tABPVnhDHKNsh3TfuF8jdbmlt4wMiTg0SLrSG+DZJvYAtmP8LvoGk490JW+3
jYy8ejVKpKHvjBnHEHqRqhp+dKT3pb/KDQ1SwHLCSPwsVAdnI9BUate8ICO7dffIGeuTdUdaj4EM
yIP0WCBTW32uJkDR1yfv0eZdB02njnlFpgekG+W4uWJZ9dlPCsmfU4m0jyffNBPAbpm24cA2PUZv
cJN3qqS/Koh7+G0ZddTtZVSP3sGn1rjXklFGvkGizNJfgamyh6AdvRtojKafqQhgJmCQOpz7LINo
CpBucwOM3zgd4ClK3wQuyPCEDdRX9KmJrZge8kJ2+lBkUA49Ed+f0i9l7vogPLFCY7Ju46Cy0ar0
075apXXUjzcBkIstZnEZ4SCJ1ySWPjRtgdlk7UnnJ9itY0hhe9tC1zvFcAm4K1s3kRdufdWvkX/C
pm2DxTNBIKHW8bao+jTbYInM+BqZXzD0Lr1aBjf+ySnnIMtSui+cp6Vc5w0cDMpV5ZSM96KUTB57
UffDZtRRgg2iSGjMJ0BjwIj9GWKWeosTi9kBhweoFAntInsLkWkMl8JBTN7WFTX7nMNyn+Ji3EEZ
kmEGinHUzX27ztHA+gvcP0OsU7jyEAWUPtWEt1cDuxXz2YEVrjKc3IfYNqtgkgbyWxNlxVStShSE
ADJ6pOEXUA0VTrjAOVfVc+nrPgDbV56mNe11g693YUqy4YfvDaS0q8Gwrro1ts+5WFmggdMDLBFw
r2VhHZQ/hJgzxXOaaxPdG0Zt/6kXGNfHcZhMutc1rIY3nSHZ/zj7subIcTPbv+Lod3pAggCJiLEf
SOaeqdSuUr0wpCoVN4ALSAIEf/09sn1n3GW368aN6IdWSUrlQgIfzurOFNWit0gZLcbHru9zgMwO
pCVFZgY24G9lFSp+Wk0XkxtAAjrftqEXDMehmEMZ4xglJ1sndqExru6qqOTVp/BwHxYI8vSls3yq
4IBG5yUmWeGSwWrhH3wqxunKxsFr34JqieWZSzoCdWhLJcvvvdW6O89gzCWU265Yn3PPr6c72ShW
3sAUVtMDolW4vMw6QAfyppmJ5PAZeDT/WNHhsuC8oc38blDOXGE8iP2wPpb15D4vE0WDIoGY3JDN
2CMGIzGTa4OH1hPxkQaKDgcQhCa4kL5CtXKqfa/B7gspu80GFSGkCu0X9gNHRoUVESWRU58oeJgp
1tUqkN+aQHX2LuxjtHIWcSX9BwZomvzALVMGB+aFOJ9NGivDexFDMl4nUdM11buBdtbD5kaHZrHp
OEShPvieIes7conL6ZD35RRc29WO/g4dt8tt1E3tYQTCbM4Y33j5lZqO5y9EMzq9kMVBvYqOcG/G
m25psQLr6NceUaJJyf1Vk2RoW09d42hal+8e2gkp9Ah+CzNrlou2YjKNbDHzU5W3gXtvdNQXx4nG
MA8AfEMqalLgs2q2rayK+INNc+4/4nSTL1uDMcjcEt+LvUcyBnF+HJSs9UVUrFmzyJSkvZPwyWO+
h5wLvR7JyGEHiC/1OkfEJojslGvWWbIuLI1HAb/A4uceOUz5SJQEMUViNKzH2GENTrooeMM8SAFZ
hfuCWd7uF4hLw4yXpddkLYn7/F3y3uIMSheiBpwhhzIQCWoelh5COT7xBkqguvdPzK9Cc/Vbgtzv
tS9j8bj0AeKkYr8pp0ePdjEuu4h40KJVvKwRPMvoCkCricb11Muu8xagLkxL0ChFU+MHWDjqy1Rp
PJdP8V9TXAa07faPGBqCok/COhrFETlo9QR2uv1cCQoNnIqnKELkdKNJHvQpuijm5qVuwI2rczvn
2omExLjwnnvcaPRZ19pRgC0EewJNI0k78oKMJCdpVkwRA3IUcSPhjiCkB+DkGa3MrllwN7wyoq3Z
BlEj/RS77Lgcva6Y6g0Dyn8WGGXslFC/VeYYSxtXXaq4Ap9moUKaMhr7/rz3RreyE6i3iD0RKvqZ
JLPMfXOP2Np6UqkdkRxyDr3hsxcPDCN3L43FFGRTlcsaDB11KDXfYefGhtNOIACuQ8BzeilpIeyt
jw73GkINNpYSQgeKBXVMTNs3xVbUJVZ3+H+K6Wuu5DjVW6baqm6THNE0OITGnWpZl8iydi262Efe
xAmfQjuQNBy5N/qJWgHn4szezH70kq+Kxkfs7orcoDdnnLaqY3ODzySAxuohoiQK3mdvxgCZhE6T
9rswZVy3aV3jLJsnTC2Ix0hbRN2yNw1hRmiTnHoUGBWeRtiUCQx1szxEKymr7+hS/VTEl1PMWJvI
EXMA2Fdat+u29Ffmb1FCW9V31ouFRLEc14KkdDRuesbxd51v4LChfuaLhYmDDwPu8qOClUtdg1p0
HMkpzRguX9rey3u9xb0r1xMFMDthJoyZ/sFzeCIRWTfhPt2XbWT9S1d7MXleOk9Ezw1rxCHs5hbF
c8pGryVO4uat0W0VZfXSMZhrFr3WmKajHNBpPpsG7Wt6XgA44Ap+4RbpxM+xxa36Je4hGZWZBwR4
QvuGkMbeQcvZdM+rQVRsMsF/oFKRUxncOKC7pMOUh7jrbVwvVXFfKACqp2mJuDosipQD8FuucJIJ
A1UET9wWrg8T0bg8ZMkySmkFRpK+yXc6oH0Mz089zn66mh4fQQaH4+Kd+pbVQ+pM/7k5+FVQ0ifG
405WO/iJ8rBIDKvkkC21aviB6amkm6FchdXZAMBbFQmF4Rwp6HVQQGPbd924dSTi7bbFWfYbwie9
I5aEOv/WqqYsN+vg8iVO2ki38lnwyFcH1w35uSsCnLrwrXsdONCUONkAXb5zUspEo78+gYW4mIEm
EqWDjS5wRjoO/YKiZ4AaASjaaZ7seBdQIInlyfWCVqiexAeYH8dY6DpKUUMUjVt0byzle4U/T5BC
H8xzfm9LFCSCTLb1cIRBqXd7pC/SJ9rCYHoJWSeLr/NAevWsaVyv20WQZs4KEUbkQAKAqyjjLf3q
phr1gNBtUnflRUd+HlxhKfPhiyUdFj00N601/BNJM5dhQTe4fFlwWPKA8C+M1ChOLThx8w1pwsX7
0vmTGap0iQBu/rB+Lx36eIwMy11kDSu/LNYM67kpu2bK/KWHEiNRvJqrMS2qxoZH3BaWbwYYWGVq
umjBxtrlfpUN6BkJvy5Bp+bUdhptFViUYY9PSizi5aNZh3h+zpFwE390U2kbPCymBfLu0b7tXCo6
nL4c0GH0bEMZ8angFvWivQtcMyNA4F53vfoSrx0trzkYevEUtd2SV+hyYKAfssVOWD/3iDOa1a6T
JWqmXF+s9q6mJBB38IWt3R5EUhS9xqUoVLXx+NDkJ7t6vCs3jSusMhsPefj8PFl4KeItFhu36pQw
qfShruGpSxxl8YOLGQoZktbyOXryajPabZHDF3dn47ltXgMEXIk0r0rZXAc01sZPwCsLXEbMrjFm
0Rxnq+WO15OnH/qR0vYHa0f0nSx+IUkKib8a6wRjU95+XyFC4+d2jergh5brDJMyQfXNc9gsc3d2
gVX+kzG8Ice1n5Zp33fQUuL67sOhP+HEiYRxKslcPAdr3o6bNido/pwBeQS3IQ6DXZQAX6HRCTZe
128tRXLktuxQazUknonb9gB2h2NWYAaUVJSEMm+qQz1O3H0zRlR8TLpoXPxHbyy6eV+GNoLcAGd7
jku5LYt878I2qrG3echVe0Ksi2iBcbOwOXYlXQzwJ9xZTyImUvWpJzgp2gMIC5UDv3ZiOuYVjWhC
VwZ7YpkDdr5jpOsx3Q+xyikQBRZEFbqGw6Zug80InefIbuRMrLAXJwoQfNuxRDZguGVRJZcXTzmY
HJPSn2g3bzFdGWzI3cr95mtZjrIGJ24K2lxqlxfF1Sl/tA6gNpIkUIrVYKCNQEd1wvGN0GshQapg
ZICaB8Bt1wNgL/saPnjMUnN8lULUNjqAsus7nq60jvSYFUbMxCUA9uK53tgonONHOCeVwjarw7l5
7j2wJrcYDvRwV+s6jz/8iQvzwJqKsqfSZy157N3c+PcxmQJvQdwkwj/ekaeYLwschwobHApMcZfR
jDA+xSfbm6XA/dzE/OyHazXckX5GVo/EYmU3Uo5ywOGRkJykTdvP48lVsasvUQCo+y5nvV1e3NyX
NbCmMQScNqsY6NU4wWmkGInM4yoh9Ew/xRjsXJbhSr7H/qf2bF9C9xsBTMydBoAsPXBKcTD3+4FW
LNwGKAGz72K0Yb2dWpGHpyFvDADmno7MmgNg8UJUe8cJy5MJKfM+zgIAwHSq+7FYUi0drBC4OMBd
HQHyhvPFIeC/La4tZGPNGVH0c/w8aB/RYOGiXLcZ5mmyG+Qhte2mbRw5A3sl9zXWCpkIDZIpq3xv
+aq8CUfXxeI4iXMxDz5yby0eKNA9lBE4BVxKVPdeESqDI0UQWPBorU+TADxleyoqZsCSicEhn2oO
m53FdT6AZ4EY+YjRjsqTC+JmPGIRplgbeR5MGXcWROYS9B5OeLJgLGs+p71bHWDNuRE4x4rbXpEq
NxioEO9aXFdWRFqdkUHCHWoKeuJWkqLMgHtPgS2W917iOuNpOWEbuvEYiWUaYwzoMnAxNk+8qOrR
Q/F5nWIRR6T/Oe7KlX4uPjFG7LkmgLs5glJTIvAaURrS8u9GioLcYXYPy60EefQiJEx11wJQV7dl
oDlsBqS4Ba+oXRsmyKUPAuQ15gHg5qSD8r8HUsAqH1O7XGz0VbCyWZ8AiOAwMzoIOkMnrHksfNp/
tvR0t6IQeE7hWEf2pl6jNt5TaHKrGzDYUZOaFk9nt9IxH3dNHQ3s3HC8noRaDHn3Zet7LsnVOpI9
SF30avfV2EZJIa390nthLi/NkPsvWkYc57d69IakDvI5uPrdROR50GXY3naERvUODjQN2FcBF73J
RUnzVI9V139vkH6Mk9GCEIF9N1QNnBTD4LkLcK1e7qKpYPzWWzBqpGyILFgUiiNon3UMqdApBHQK
/s2c+liEG8Yfwj4ir4ATVY0Jr+d5Ii3G5Wz2IOlLTNMQbLFmFXUKi7x7CONu6NI1omuT5iPmo8Th
KiUHJ3L2Apge4RJl6GGGx/jte1vWcAxnZPDNlzYaMR+WPYiNKOGjK7ETj6pmwW7uls4+NEiEKZJK
SkRThgMOW9sSppfojrVx6e2QDYn7tVpqNCavFa3e13VZ+g2OaTlJGIxSZN/KqV+/Ydmq85SHeMUb
THbCnBAQ5gebokEB4CXvRvy75wb1yt00Npuc4b6RRAGGhcSBgHaNPA+8aDmi95lgfhQbbBtLlCH+
dsZYPUzhBZ9aU6YKO/P3UPpI3AVPie70mrMmSJFJ59oUy1sOWZXCXJ8GQaTroxNsjn4sdghOMy8j
7CttBQgAsg/H72KD1TAbQhuUWQx8wZzYwpciGzsMvpvOVeEpRNo8ULOmW+cL0qjRFDJTwjtg8EEz
xKlsV2XxhHEkPUS+5EsSYTwfH7HxBHVWai7Da6/BeaRSQOVKEoVfIADnR/q4jjqMUhUoW+xZ55H3
WHbjK/YC6m9DCV44RSDh3GzoVPSneYHGIOsmb5EpsAhxBVmnvMT6a/0x91GnkqbswfSuoE2/o2rE
qiziI6LC0gljJ4F3H6PErhQRskE7MxJQdl40kHuqYDeCboUN4Pd9TVAEJi3SJc5zwB2BygjL3yZc
cyMzOk1+mOlBT1+nMm/qLaVYFXcR94Lv5YJyGNDPduT1bp5wtkwRJiDkSSOLGY5iC5lSVhSzF2yU
tSsOaDjqneCUNd3BLzz3rtsQY4BzQw2GGjRrecUaL4tj55fY2qwfqCjzKEimhMeLnHC9RO1y9WyF
pDLlNeDk0GVmLkIjIFBluqz1+rWMGvjwkU7wwYsFcoBkgChXpT7EmNPbDPAv/sywQSXIgnYHaL1n
A3YMceOFfjSNIPyYN2sH/GdVXqrrMTJA3WPKH6DjBqbWoWO4RXHMEK/98uot2JcSDzPk6JKCV2N+
Xvpx6J+XAVrvOAHQL+zGVwxHy0THfK08HJoBr9QJw2Y8rQkA41G1CXQrMzTWlszdIDbtEvLydWSz
g6ay8zu/GhD5gOV5zXQBci1HrUxkPD/TtGyM+4VC7m/K63+nmfpJV8wxx6muHeVm2hZ7CD73Yhs8
k03A03AT7DDzJWECre6uyUyan4JTvMeBbxN+61Nc4ciM+4XY7Q+0dD8HVjFJzTKOeBp58YXEeAPK
kwEF9Z9laH+kbf25PrRDVLvIqyja+rjPNhxcKdptugr0JHq5ktLj4wtoWv8Q+8O8wdSAQ0kLGbpF
2kqXRGDS91MDISyC2X79nD5lfP/ujf9Jm4iIU5T/OYhEcSoOxq2c4rC87bBB4EQbYIRPrBhWtkeq
IWLgzFREcwrItxQpQLLuVxXwfyQE/Em6XCzrBG5cR9sOq7HMqpIvlyiHTgH7cbgHKcrjw3/+DP7o
A/5JzaiH0Y0hpXy7FuUQPSABplaZrwDj7puq0/YXFq5/L5rkP6cLAoQchLIB2/K4CLIJUVmboeqr
/68XwX9uKe01MyPCVNjWRAqIrv8cD4VKot79wg/4798k/nOy4DQgUqIvclhb0Y2UQNx1yEV9g6yk
X0UJ/NHb83kd/JMgc4IuGCwdZ9s4HDaQB0MWAMX9L26zP3rwn5aSfDEVUuAqqKoApCaxNnmCJd38
YoX4o0f//Pd/eupB01NQznhvglXxJJoE+mfX7hdC1X/vFeCC/v7BufaVhSEEl02JMLTvY1t97vXc
IT3Ix7gAFd8MP8Ee7kDW3/znG+KPXs9P938ZFzZCdhTbokWbvYSDHm9qn/+qT/dv6ul/XV74zwFr
Ue0oN64It3OdD9FmJIPoUoSgs+Y7Vy022nyIiylpRD8GV6+s1vrVH1eSIwmmpsWpDOu+eAzxtKos
LDvrFX//GP/rd2Wh41//G19/63qnq6Kcfvryr4+dwn///fk7//Mzv/+Nv+4+ups39TH+/EO/+x08
7j/+bvY2vf3ui007VZO7mz+0u/8YZzn97fGLj+7zJ/9fv/mnj789yqPrP/7y2zeAttPnoxVgyX/7
x7cO3//ym/8Z9fdf//z4//jm5wv4y2+7uWo/3v7lFz7exukvv3nRnzlFCp4QJIiJzwDN/PYn+/G3
b/nsz7DEYCkL/PgzSaftMFXjzwV/5hHjYIojQUICPOS3P43d/Pmt6M+wMTMhhI8ZhaHOgf32f5/W
7d+vjb9/Engb/vH1n9pZ3UJQNo1/+e33ixHiNeMQsrcIhgg8mgCh+/t7Q0U54khpd9HLgyswNU1f
8vAXrgJK6Ofl/r/X6b/+lZ/uwLUJS5yzkKwj6JAKhBMd2oKFAGWK6lLWcVVsfUSubbVexweE7PHU
VnV1UFNPn6qxhlC6rYHPcNBE8KPPWRsjctFx666NpAhQYx07NSgfsUkbEAw5tRFPwHSWfYioz42M
8/WR5zq4IjZzgu1UytSFyKMGEmv2RdcHFzOV/bJxxQjVQ8NIBrYPDODE5I2fK5D0ny2faU+0t0es
OIPXQMlwL9Gec56B4MK/wtckdj3w1RrUPeQhTf8ccE/fBGGjVwRyyRjaVrHkgMlc991AyviD1K0x
2VCgb3jrI25rTfUw0/2KA9yn5oiQs1TSHCdocRIS2fo5nBV9hfADhU2z31wjVNe+Qa7ULUlByTJs
kLHL7AYonjmWnOUbSfL8EYxUvdGMLzIhtSnu+7pf59StklYpx0s7DYG2e41jyjMEVeZGLwoIboho
ohRVdfIbHT15QTa47EETL+wGWPjwiiREL13nnJ9HOkdvMyTIaL2AlywJ4JhAsGC93gDhqxFm13pb
4P9oEEE75xefDSC0jIiOvmvXI4TPxSnvI3DMXeGgUa+aeDkOuaWnGGjmc7kwaNH8YCWHkjr+AX27
Dw9JO+Gj4MNmAjWeeLMPCbH2xnsbzbNKcJiatoAz9FspQv26zKy9IbqL74OBBCli1NwmKD412Ct0
8V/LQoizm3xxBkU7vMdF3uC5gGTnUNmDG+tDKs890KXTyNz4GNuQZRIrbAoTM84SkDGkNfHil7oc
2IXTlZxbD2Xqvm0/sZZBpNwPK3RULN+WUHpX1wU0WysAYwsWihtcz/1FFoBH0Ve27Ed0P3xthjE8
EhzcIBqHrtu5ojo514NdGEOeKRPyTY+kjJ3lzH5XKKXYVqj5vOExoxi+1AcOJtVjjrDQTWNmcy2p
LhCDDpPGRAq1gXTi1XruGEJ3VSyt3RqNYXmZyua7aVe5nzqjtlSXkIdVwstwCMpPU15CQe03/Dh1
YZknQeFwcSwm8sdkBOb0EY/VeoV4L/hk8JDHXEXG30Ad4J10Y5fnPrfLASI2OHF9BhMQn8dpH5SN
3g5hAaUtRVz+rgYGxBG1ReNz6OumT7rAOoAjUw318EyNOwBTszdqztkPb6bzXWuKCQqvsn8uuV0+
tVT66uBh2pa5A161FvSGBLw6eK0XbWYZkusI9fpbZSYsQHYwcVKrTwQVHHKY+TiZa1yYSkPjaEUO
VFTFW1BrOCA0g08PrLYIGbex9TZNiRE6CViLd4UErTrk4+puprEs73q+GtC7Ftp/q1WI7GJQelkE
NVm9EYPPbxm80FiEDC2TVqhhE41d9zGCjEJSC8ys3q7NgbkZJX3ghjFOx4IvIdl43hKf/Ar4MW5Z
mwMwr8cX9EuD1PGAKdV+61KNY/B1Wn0kDOEdQGCswDH0i6twaAfrUl6wdoxPkL5MWQFJw5egQUgj
4nHksTXVehq7Nc68gbc6GYMxP1LN6g0CAPvryAovq0twVgvHK+hi8PZxR8aTzgMKSecgTrzR9MVg
N0tUp9FVsmg4AyyPsxDJ3NtaGHPlYVFu/H7Ok0hB8tgpVyM9Lmbvpi4BcFRu3Xo8J1tXdfld6Am0
9+G2ALgwuSuULcMjrEbTCayUd26wLCUFwEXkT2DtTPhalgdTTwEYcVXuRd8j3gUg8l2Ivt4Kd0y8
XuaOmEvbziKLorrZiqCx755YWcLCUtzxVoKPYuUQ3uNS5E8T0ueyGM3Ox7Vc+KU0wCvgSsBilQao
4pMZzAj5eQArcp0Xxx6whdNTYSC4wGsy5t6hpGpv6pmAuFnQ2IBs7y04DjDli0+DrJ9797Z4XQsZ
d1wHWwnjEN35TLIoXXEDnkhApvdWWEBnpi6+QBOGzta88Zq7aobGD4FGHXyGWh9W0q4bqJwgqBKD
qs6gqOU9RXLGprKN9JI+WkHGlho2ok04Rd6aeh4sYSneaXMvGECXxM8nKTMDyc9h6eLiaz/EsNMC
LpcAuaGNefWQ/nDVsfB3xnjRjlGO+xSaByIA3RA4IqbaO1YkUigrmMIcavbVXiYK8irh0JrB0cwG
/iPoVtzTaB8w77VFzmIk/e7tsxf6K81r/c1ABvU1GLB8huAqffgXKDmvGNQOIKqjkwJ+cC1ENJ04
WtK8JCC6fVshEsTpfuDo3RugtTvLso/fKVIcq8QUJrBZ7ufuCeNTt8/RnPLg+UWbQUtMj+go8G/H
uaBwsuTOf5iQCXNQsx7P8N7WJ+CVcDvYxlfnwERSpTI0yKhwRY6FveyulRX63qm4uWCxX56KGgl1
0O/bEYLDsWOZE1x9g4yKHVihgN+BzJ7u8xgqlmvRFe2dBs13W5s4f+pELVSi+1Y/5rTxxhTLyLoX
YvW3nnFuPxGGuM46RBpoBCVPGsjSgn2HIAFMvCXnIKiHpBKrzizmno9FLu7B91R0A0mRoMm82vwE
qcr8Xnt1c0Y39nD1AxFmUz74e4iF+myqZ52NHD6qCloPuOM433o2UnsvHswNQvtNFvXVnGGRnQCZ
xyYJpmZKR4BoOwS94rOpGz86a8gSKFSdPFLgYqHbaCpO7yFjRP/s6maRH4y3OGytWKqaNGjC9YQA
q/nODZ11SS399qYeoFpzC2q5ehbFl9Jz2LPm0WwAz0aQfsghPGGpxc/ohlyIC8R2lIHbDIKztC2x
UZUtt4d8hY0qhR6rOA4IjUsmOGYT5Ul+k0Oil9K+0q9BAYEtwNP2KqY2yoAMd0d/9Iqtwgn9FRIN
fiexl+8A6DYgQhTdtWooT7ETfZHgO/jl2ZdHxyaTebKTSHcnLdsNBemeZThRsLog63dByzyETg1I
9k/0tMJWC/V5+Bz7+L9BQFuSrEsJCDUH73SMWaveojGOD3Rcgt1kVAzf1RAdJ8FoDebHgscVNtq3
oz/cTVCP3XxygEdIBIYuq6Tm6ED36m9tYcpNBA3ivplFibejQE6nmYe0GCeX1mwYM6HW6UBxI2U1
KcQRErnuVNfG/yLBy6YgSLGGr0y41CsgGYaKol9uMAquF/GZpd7mkLMiUFRsSdXAh2W96mihk4Jk
UzQvJSQJG6YsbH9QYF2DecXSCcPgFTGqVYaMzeEOcoEhNZA2HiMVgucMCvNEhyHYQr4GSVYekQcS
u/CCjBDzxXg5YmiHzl9vvKUMNouBMUnHbE4NEcEXYtfyErpi6lIqBu9dqDLIWI5h89M3ObFkFWOx
aXQ8n3WMGO1AzPWOqxjSZeU5pzZinaGu9V3xEky5weFAx1HWrRT+IIx96yP12iFrmL9CrMEK/hX3
Kiieyqsrm7hyRMBsXXQQcX0meBa6gVFYe685ppSt9mbvcfFKc7+2Fkk9tB+93dAUcTZ5HQSAa9di
9o7dOdRo9Am59aDq7tg5GucOmSWoQWigconiO7IG8ohpdL2UTd/doGSqmD9zR+wt7QYKrn1aswEs
w47CBnqYOBK9i5BUb6yDGa5D58sC/8fAL6YqTJVBAOy+r3KpqkxWU99sR4g+DjM2+MMSFf0F3JN7
bWHoS2ujg0QqAa4Wes8zET67BRNaE7wznX6jcD1khYRXTXpuvIM0I8xk3pW7tf80ZjRINq6nEuLP
OuplamGITVo5j5t5HNSGzfW459qrwHlQfLQjn7eGGwRsQt5YfBvIUPdZPJZhmXZFPqTo2102Y7TG
4Guj2hx8C8avDJY7IetagiYYqy2HhOUI0oCCp/TXVJnhG8HJwlnvylios1hxviuRAbUp43J6asQI
+QUhww9cvWTeg5VGGfq0hppmGkl3fkohZXqYIsw6OfJmNz5iWXDKI0gZx7YjMNMO8G2g8x4iAwyi
66vv4srCTjjLE5tZNaM/roie2qCy32HBRe1YC4X5F1K1HkwJGEmvPAZxhWPVNG2lKH0ouhxcy4OL
2+/RDM5nX5qxhMGrGacnnufkHFfL8gh2erntebluMY3zF4SX4WLFiTTcoXu62qw0j7bU11SmhWf9
kyrX4j4fuXjTMMTstc/pboiW6JtAMzXUk1H7ufUX/R2CC+ubFkeBi1JNrtIaRpgzUi5sFnrc3IDf
5ulcCYghkBbwIQSXN6uMcbjtmx/Kwc8gimDZ8LUfMoeGhHuvrcpdA4VAxglKGVCpM8mkgQ489dw0
vehR+gcmwFVDJQ9PrljflOiHlM2wTIVNBatFhUCUiHOXTSS8WSr6SntoqRWJKopNWFf2g3Ez733e
z3PSEtLOR98Hexn1uYJ0AQoOkhJn6A2VPvsyBDMkLa1e528TDoh3AYKtTrAXq8NYQUSN3aTjWY6F
+ouVuT6r0HTfjJ6rS4PWxW0X9vYsnCH3A6Q/bdr0kj8HlghElRmoQALSn0QbqwssBnEMRp4xlWDm
Uld4zOtDEIkJ8v92iPDmQHKQaqgBHxBh3AXZqIj7htjxCurfUNxCVIKgEelg0ktBwwo0emozXtax
QayK5+XAAKYcPogBJocEEd7iQL2a4H6MkW89EC+rRNun1tOQuTVeh490qL55sEI+66XKd4E1XQ2S
Gg+xQDe3CxjSOPABrZsAuXnpJzialZ0KD0YMQzLCzfUaBR27wUzYwWavewuf5Gy6JZ0RkQ0cdeC4
Qsoo2mvste9FS4cVwVi9e28hiCNJuGJySnr42YIEF5y8X4Y19o4CI+r0AgUpcp5JXor5kKO3C2T+
AjI4s2Hvx/sFehud1hqigFupuuoDkuz+8n8oO5MtOZFt234RYxhgYNB1wMvwqOsOQyEpqOuar7/T
895GKlJDeq+TnaMTuJsbZrtYa+52zWPnG8KBbhM58jNi1pRWzgz5GGW+HUwAcrrt9tRg0LQjE/he
ZmiRmQ0MF9CKQDk0ybfJFq+TVf5cRrlftfV9rgzeKDPo++YG7dmnJsK3lsQdg+OuwYdKbPKYqurc
48dqHXwcC+bJjTSi+ynUd+0gfNrrDNUivBqs4qWdSMhyGAj7pYCyryvhV1lIbEwbGIHW+kOi0QB6
tsb+0OVkcbr6Zs3grREin+15ONah/ZgXUXqG2VJvUCqiaDZo1y/kOleJcFxyVTQU+Es2ckJum4QL
uhXyzlNp4SvHkP4zN9Nk19X5iz5clNQ5OstsidttltsO5Gka3MQM76XGt14HI/FcZ/1MJCmOHEsf
deWKQmelQWFwuIWYsSNrW2fiRsXVk5pp5EauZ0CuGPXyOMzNHsUpxvf5kJvIafsmYB4T9Gz3PiIC
DTOKOjg4vGSY420s52tkNVe1cjO/N/L+SrNnF+mgOIZDT2GDHOexH+xkW0zN+yit+WPE3ubhvYh8
MVfXnP3cwN3YPvQLweSAZeXbosn4gEdF93gHy3OnhcXGoEgIx8Ei3tQblCwRStw+nkvqJ8r0Ilwg
XjY6T5jqSKub3DipaLJ3LhU1Tw/ptNeYJP3RBh5gqzLbGFmqBZbIpY/hsjnhTqm3zeRqge2oh2zk
wuyTmlCgn+29USbr42zF56XAZk0XvSN0nxHqm2t8TJMl8jKnrY6uqNZrft1PI8/aI9HUtO0TUe6G
0HS90XXklqJB4fVu/Sht9TGQlTPSpq89EzzFRS/7gHLuo0LzexCywc3coEAssiJBvV88UsqaN6VJ
uDI0dIGEY/zQU/GiE7ptkkgah8ZVGE4cgTXNmIsDpyraM32wUX/keJZF+r1XIOE6Yb6aSffmFO57
tRQnGopYHAVN92Kx26BPEAkvMa4iZo6+IkskfWvpb/XG8kDI30BjwOVGycA6L6mDMTl2tD0Juu1R
Z3O3Ztxcu3nySiSBiNJorItNJAuYnJXB4qjwppYzbOx2GPa1W9VelwPTRex3p7c1mUscvTFc/NZE
GehX5SQ22H1bEjYNrYLGEE56eg5Dwpf22dDFcCJqKry4UPZpjqp0n87aLWkdWiqGvAWJY79ntmSr
SXs44w/tD/lUoNZhGATwjvUN5kAwNuqsV5WXEG9u48Z4Cstm2mglEtCqqB+mprxVXUg5x71fLDwj
vNJ34ar2SJee4qFHTE6uVZrJNi96hNL98jT2YGKL+FWm7SFx5x/zUIeeU1Qvi5AUvZcZXkWafk5o
T7Qh2V/+v+s0fnMmk0auLW/mKj2O/fDdLCvAXtquM/aElb5w4JuovuUwGa6Ksd+tonq0q/7c0srb
aXl0X/Yc7WixTDVuWjAoVpo956m2LeN0y1ibbE8uDWnb3VQ1BStJLFYnxT1Mir2hz+e0p4cSXmMT
8fDipAEx4U2erjghGXPtpliQZU7FjB0p0khtGPD8sizEwUk1XuEd8fP6Q8WCsFqPduifT23TY9CK
d7WxUNxU/UvIpBofTPROLy5DO20Mjff20B/n0MI7vpBAFjFi4CQJmHJ+6pPhuDbWQZKYjgr/V1uh
t7U6osHCHXehZZPJ2D13W1qiKhb+Uuv70vmxxurEHM8KfACaIDEwFNaozhaugmBNleA46p+j1QXU
Twlrs4Z9tMNh8hyW0UsYMlEvJXSJyA430zpkvnaxrQyt/nnxO/WLdQ3oYqtlLlV5wSxVI/lAHxs4
HHONZmoBnOYfutP6uuk8oSD/qTfre10zJ6wotGsnw//ZDw9z726Mqr9ak/itsjKm+jbmVjOTHVAB
uNKtoAzh5LxvuLDk5Odk0GsBD8PSKs0fjPHFnaKLES08u+4YDNpMoV/3UR58y6lpdhg9cc4QSQzN
zSVv6TPnW5y6W5WobGPT5aVW8G1p6sBx+tfORDWCWFHv+XHHqEJBgkVwo1cq5w/0T+wttMVpLcCy
LCh0oK/gNfBlS8l+7CevnLsPFGb41Zp6Y4fyFhcGiBtL2tvKNK+tvrwdJHc91rPRfJOG4Zl2/mB0
l14Qalcn8nupQyrTPciR5wWERaSOQ0b1+dgahm+EEeCL7HIApD/HOZRHNDi3VrXchEYIFohl2UmV
sCL2dd9qJ2sy9xfqL6bTY3/pa4g6mN3m2jLK0zonxxqvg56Ol1vkoZws38B666jxrqCwECeCBK1L
r/RVPc5GfJ7W5C4hlZ4ScbBr481qY9pYGM3rOg1WlS/bOAFTReDQhsmpMt2nTFDdUAAoosR3xmRf
NPPGoD40/LDX6ym6S/JPiQZnCetdkSqKM6QQ/PO2zTzTVOIJ1Ae8aZgkm2yKfaVhf80wV7X6WFOm
EVuR4b4sqpusd5jea+N9IgQlqT/VxS3uwL27IJZSB3BCAbCGjStRRK1b2rpziBOle00WI9DFTqn2
7NT0VshJOQey9lq358MkE79PHL+tBwBHw75X1+UEC6matpwyG9lqns4U68x4mi2kRE7+SM2I/Kzb
mVyYYd9tMu42gnkvNY0725bflzzcCHpfiDZhrXhYZDCeGfepMT/PrrsH/u9Ri6fr0l/3pe2Zogsi
rhZQPKeZ8gVHJcpRbfQGLfneGYlPESRo8TRFzikNB6/ivIwQRrTC2FRYcS46mzW+ZaaoJ5UK3Izt
7Sw3mrJ2XMV34rIxHf21iXDud+2pKcXzoMstukVPdOwJZ94XAxEaOeUSmNO9abY4mtFvxjma+PXO
SeELpZWXNuJKw39D6igDR0emlunRiWaRN6Mn7qKBP4NBhuAc6otzKMSIY9wtfTU9JBqBi6Kqt8G3
5YkLdnDM2pe1cH2svuQpzUu25O9zZL300eRbWXbSMFAwcOoIH9H0alWfZjRQchYeauFNkjzEy64t
9uiCPMABmAVvhbEX0zd0BCzO29ARcb3kFEL0ATz3cJ9G56jQfQL5oIkqflUOhbr6lrGGUa8djL65
Zv7d7QTDTE8OjWqp1biPWmJ9WLH70pNYb6Bu7aw07ui4dU/RpD8wlPx6meOnBZmxS/KBLCvxxkyc
Qk36RpVdhb3+WBG5m25xRYAdoN14QQMaFHxZzEsdbIj6zogmj2vX7037Llo5KKzZByyyx0x0RmF/
066fgJ5PcYsgP2p284o4tl447OxTCNjIa53iKg8j2DRFeTda+W1dolhNdQoqnNDQoVfHPVwihWah
l4DCnROeUNJKnsdF59vS+ev1H6IhuXHLNugaHbNnc/mSdEFzB7YHgkZ+4IWBwZs8aQ6ynS6XD8HM
UJ5US6a+ZNvFNLaTUC+i6z4mvTlDp0H+0rYPq+AovoBGLQeU6ryM1ABpkODuDmSMkHUyt4hb/agQ
26ZbD221PBZ67/X2i7se1pLyFS5NrO+wHX5YEJlMZ/B1XD12HUGvqP3ZIrsrKNslw4sB7ynJUm+s
IQXQAe9+gLUJ1ix6aeLsGs3Mbcg/dFr+gzMVCM4TOgd/CN/7Mn5kIB7TUMp9ZKbgiWzPqPIPrQ/J
10Nm6IQ0d9hJ6UTXwOmXoNDCN0z7V6u7nAB4XtNy3g2z8JMpRZ2T7jrhPgtj8FdzZvrdLS/dPpMa
CTvi98G+bxzWYk2vyigJBlvYtwIUGodhzCCT5KZa22qT9t13E/nqhmlkmpd0GgV0rXN8gvZHMpgA
c+FtKkTDUVN9LFFNJTEixKJNUfIfDT1u+KNX+uOEjwxHzxW5L5Ynx35OkSf7GHu8GN+hXuCHBYyy
QlcZCyx+NLYxWT8XsfndHHNvuADJaup2cNmxWZ71YXqIOiMQ9vg9rJq7SCgK64QV02w9Om38gw6j
QnAJ7kZrEuSZdrrtbPsbVJsSRKYDdKFmSJhWu5slpz2QzvoTflcND2Ziv9mGjrjBtopDWqZJwA+V
HMzQIl/vtdH93jRt4aeGfe049M+BuGysfLUfQsJxwjVJ0rp+dDAtA0y5eOVrPYC9cTFVitf60hyc
NCbVdckD+oUfCZJ1R8RHd5o+9bVJuHrgIBnT6lv190rvbiycwmm5PKN0f15RHSLS83SzvXdU6CfO
/JSTAzscMDi8N2NDxA6vzrcQ085z/6rJDyejf7Sk11rdHLLRvAqTnNRiHF9mgTmQ48bUjvAYPjuH
Mydc99bQnAZcKGM6bhcdl0IXEf2RNRCQ93VJKWkwPUqLAQ3RA9EGqbS7pi9F7PrpSKdXvRsc2rlh
MSmSInoGuctOYTqrwW+nydiMqbVv0/nI2XPWCUjl9eJovsXZZU6znxi0ftDpVwnZreZZ5oPb1WQ2
NeOQ+v0/lf7ZpUYyY7qVe8HNjS1t41bRsS9glzEIuNWhBhXyZLBHVaido4UZ6dV4Y6EWc7sO4Ezm
t9XsFxq+Y7vYDEuOHv2Iqp86pyT/x9pcPZZ9BXbGvhLzRzUjhM55m43MS6A8hMRD5fK9mF8zivaA
C6iH0LD4PtIhMureRzB4KNFZtPp9BQekQIC8oQDmz+onirjvefqEuB96RFAoK+g1NP/ZrbJ/TOKb
Ud8aUtuUbMqxeGpge+po7ofam3FNRqcCjXY6watxLa8ftz1lp0awmwQlz9iLo/HZbqJNOFJ5nucd
Chgq4x95/FKxSlLg5kv2Ql5YL3iU64Ig80OOs0/gjVtgIwi0pxk9kPlQ54GGvzh19ZtxpkmGs0aF
27a+Gqt+N1kzGPunAtUrjKE1B7dmEQ0GuEUCqENQnddAj8EgYrVWjeGPHS21ccLhzl1Rqdq3QBja
oKAsFBXySdbN3ua4aBMFooZOM2ofRi1varfwQqvdXypPONdgjnMW85665rsd3cf6ubCurHjZrM7i
ZTRol9bA5KDdSROxfXjfR7mXDjvGHyAtaA0uDVx//d1EDE0M4DFb5IapXsDsCk/Z5iZtxw1+eiJo
ey8cMtr6sAhrE5tcCPa2NNJNX75f+r1TQ5RRPvZh4lP7x6O5KcIrEe3BTqr1scufxMqOPqui2ytm
HebPSU144gZgXbxyAOjTBQpugH4q2/PobivtuspPRYsTbgE/lt30zW3vUNL3pbwxkoAjSpBTuI6D
RIkfv/jeatdWdnRrvLCYLeYVM42ofX1w8EmXftk+heuTZb4465UIP+IuvkLxgI5FwibH9CQaX08v
qeyrG38jhPT7KsSJ8ASlya+bM6QCOF4x8Yt1qrWzNptEAT+V6r02El5BT6ZX2MXr8xh+MiyHiIrh
g2HmKZSxAndO05xDKhjQlrwxuWOIhk8is3FkekZaiUeYm+VylKy3doIxpbtp5A+qeqipGMMY3rjD
h4kb0TSLIJxcf8gEpp306LLCyiz3oO7xz4cbqX/jot5Xo77FSbuRwxhUEfqCZrk2ELt6GbCQuZ8P
toMIBNF6IR5dCmyzNI/9xV+hvevFsMGUemtFMDfDxwVUhQV13jB/APSB7vbadedxervIWd0pP5Th
EaVWzBnfvUTS2pYriaGbBA3JL/Atvx4FL2kWJOZ6RJbj6Yl2iXk2SJpoHgjsQdk2S/p9WBibxnbu
LPyP0kJkauyp6t6hBfE6GrKy/WzgV068AP04w5aw/bWcT6s2wEchOsdQmY9JECtJ+hef5GLetwIt
DypAuyzxR2n7CZjlpEEDGqpr8hkm+cYHHNsHW9Xvk7zPHC6q4rsb1fTlMWbl7Jo2bO+Gxf1AJn+T
mfmhM7iCRuFQhiqYrTI+55OibWw/5zHGJrrJFPz1ayZxoOWKNGZOWOXejjtaaYVHFdJrEFpuu4QW
AR1uCgeZv0jrXieOKa32Kmvb1Mss5DKp3AmCMZPCLj6rb8K2SBYFKQcpNq2souGsXVdsmd9riBp+
HeY3vd7fLJK/1FpYSaxWoPyQR6TN58Yh+23K8btK60eT6nytogNFKgSJot7j9/M4ZjZrITOq56tn
5+mVMvTzJJJzH0V3bp2jikvlHCRd8Yr662nE8urN1secGl45YitYK+z70x7rXjCERdClcisvSYNO
Oc4gninLxAsVbQbNKj8xRV1xUx1w9dznFFdGPS5ubb3GbVaSIaqWq1GL3FfBTeEtedvfDiO+GdBo
n6VWVud6pmGpR+FhWotnjaTSmxzAAlNLCLSEF2/4qnvaLGGgNtGjKppdDVuZ04HyiKGrIGwTJl7n
7XMxJNctvCOcuOTNY6EfF80htsIku6ESqjwUjXdpWDxQum6COSleiwJ4ZIx7sHJoP65Sv5t0SXsO
KeQmjfLAWDgT0o6WuGVDNG9lmR87sr3NMjRHpJtMD3CrWxGh+tPksnNV+EMTBS+iPuCzBNeyxyob
bTFGI4dxR/MQUbSk8VGoR91N80M2dR/WsIYeANPPpF3w8Dpj6snJepkzHTRceJ238S2Dmt5S0V2K
WAxXahWQ0q4Zt3hI72smstK+te0PKMrjfVmc3Kg5kh780BcuzIIWzT5lHjEH54LpWUXVs1zb5pjY
Vo/iojVKDq1KD2imvtljurcoz/U2yp4MfSMT4qk4v6WyTp4aI8TkrRuDewVxjTaTcOpz0fTEoDan
/r2LtuV6DLmjbCeLD42JPAAP56buxi1Fz49hSaudmbVvaaMNXjyVt4WBngIXDXes9T7H3T2NnZOZ
Ml8gDIdDp1PQ6FDbzdXKpGF72tIufcS9TO2U/A543S536sehgNrXW9l2LI2TljV7C7NYWUdTMI7y
VEF9iNOCOz0/Q2O4Mgtj64aQnnJMmzl1+y6jPovMvqUkNFTTex9B8IVwtBeuzTS/uAbx53yQ5t1G
w/iBQ+WW0faHESPYkNRMZnNPwwWAlw9Ft0nUvNcHOEXx/KgkPSPLRGRr7mYr8Yd2ODC/msZLWx7r
or+qRwqAqCIBrC7WRnSFXy5UE9P83TLMoJO6B/0gYzto9L7VRfT1Tov8mJM4qaUMvdyIgr4rfYcf
tZHNp6qHa0QFtxBDrilW0UExtYM2mjf4xAMal98biUVThh9wKx/Kxj6pzNyXVnkfLQBOTHEzlMgS
YeRA0EopEpvH2bG9HgQwWXEV4LC9ZjrRjsLYNqWSJea3iQqvjXhhceJrkVzaf8a3DrziMqynuGO0
kEuAZvNP4+zO7X5q7qsV0Rsqu4oEw7gvqnCnWidQWfOj7ssbgougj9XezpszJKEtr35glulnG883
U2S+L6U6MZ7jJta6N70Q+q7HlhgmUrs1EwcGT2pwg6mrZoqhGYvhtRqrB6NsDk1kfovcftxo+sWI
bE/1iUKYozZh3mInX5YOD/YkZSVpalpKeAmsEfq8ZRzHfqXbYL9WXW0RXQ7bdsny6srtbORcSpRP
PeFXMIdI3CCWDe4nchzmfUo6U/qmd1ZxK+O5I1aolbaLmPiBzLJNCZtjbJD7vp4W+v9hjyhhMWyc
m46VdkEr3eWAbkN/arMIWBhyDWe3VBMrl4/5Ux4iWRVlKwrPYTQ3qKvBOBMJOlfMsbiAaegJByOw
EpwZVpkgmtMX/RpMVc0rE0PzMGomBofdeCHUwa3KN1WpR7dN5qqtVeZdYDjw6k2n628E3UcjQHkR
/yStzq7X1Cg/G6OZR7w1pn5D6KS4QHvTy4SLDGtiZPchqivlybI2/KWXcleYtBuUCY+zBip4Ar5k
fqxOsRzdXqrXi3BYJ3FL5uvetrR8U6fOeI56fk+EeQOVzokWfEl364FS93IQgmAHMA8hwVAU/pgR
v3ay6LSNklLe4UAWL25Stlca+icf6Lp5jJL1f+1Gtp+hJzxCSPimFuwulxuheDBHOePkiwSZkGEy
Xj5q6JMiH2z8tHTmDxuB961aVXJcmqzG1ogS8FvVEMsmVZQRysWIs+YszCkdAninGdIa1OVV3Jjn
fDC7+3IyZgqCdvijEDPsYZHaCGowVcqdA1oArFHFvEdzn47giLlOx+q+XtvxMUkN5jJWZdvuI3dB
CupO9V5X43iVIUcKss7I74V5YGIbHns6aFacpk96ttIYkutyzLEJ7/jm5XZqR0qklQWHCeZgdCda
oz2VfbnsCuGKLW2tqfEne3R/KBMdm92g1tNKKwpWPseLPs4UmcBL8hpzbqI8WNBjlc1PkPjLqcZC
sA+XuqWOr3Ln1jQJHNq8B0WFUGY+24mykMcxuVJ31u4eZG35mPMb+lMRazcZkv4ThOToCnc/Ghel
on3h9MnO1sNhE2Ke9eNRXx9iPbV8ifLuWNX9shVNZ4Zgn4W2WyZzIOqb5HdnGlCGre54U01dgWEK
4Txy8WQ9Nt0EyqMy7jDpO0QWhTq1pT5uoWR1SRDBSJSelasJNE6dMpyFWWLx1ioI5BdQ37OH41t9
WoZE/JaL8WeRTObH4ohkhM5UFITJslwCDPa+rQl80omOHhHC8HsvF2uigmahTMovrdgGBOQwzevO
YT77s6gWJ6i1GTBqPlXg/mK8FQh40M+xoTcxiqbHvtRiPzU1+wT1UT3TCD2H4ZJTwZZyE0Puu5oa
y962ytbPkhbsPcsqqYxoFHJkZXd+mgNOxsHcBzU27p8I/OqDHGjmrmVon7p4zDynapv9iHPtWUsS
/b4mjTY2AD7kmzQ7pCFDJoGzGi+9gWR4Y5dWf2u6MyTYtC8OuT6C3DOXEHZBF+X3dG9ogJRTRAFb
0bpNOg537rEpUDX+IQqoGVULBHshig6onZxukQblFOchGuIlC4ZhhvhWurBLvAIo0hZN1foJ70cF
5aBTLkHYcwUORMEWSyt1ZxYofmarGz/gERp7PBLi58A49schpqTrmE0KPWxo7mNBd2ucJvd9WoR7
34tK90NaflTwbZG8RfoyGsG6QsriEC67e0JCEGLuuh5rUrJo7HxR7FY3W+/pBHDHVaGNu7udzENC
nSyh4T/Goce0RsR/NAD2ula9JQxioC5Kl/RlAqqy78PIfcfiZRHZm+FK1OSkN8sU91eWZpdnDWDI
LqH1hUa/H2Dx6zQFHXQ1WyYUmEFMmUeM44AYtbQVKM+IPz7MBQUr6rZUXce5KnJWxVo9q2WemNSx
CHiI5bK3eQrr+6SftRs9jkhpFuqA2ymiOcgSieFYJh0ixcGZYXA61mfX1tW+yYzqdgydCLoamz9D
dKVD8Fw6gDtGaMcl1X18an6bJtBr2qo50rlRd27Szs+gpsLaJ7VqDo6xaA/6kC+HaTQxV7uNQ41+
XFAbdMVKkyNzyKmdpHmvMK7sZt6pV2qizATnPBxzWkFqBbqF5ptNqYanqBGMScWa+tIj6+WybEhC
ZJSrQJ/tIILoElojErElFeEPbq7BNxFrPWamkoih2uVoxEa95weNaP1qxr1sFhVobAxwjJTT5zKD
s0DYfc/MtH4bdtVyBVM3RlVnoIHelNWYmNT2nLLbpiRuL21spAeFUphYC6wORzlVCouCOniL9Ibp
343/L1vg/4PfztVx21mOLXHkSGn94+j8l9FV7y1Ht0V7nIfVPIJLwZRa5i1DKKq/uYDNr6Y7HoXc
gh3pENc68uvM76TH5OGk9nHyVtz/GWYsj3vIH/3VlwFQC7+nK+y1HwDePe4H/0oLpq11jDzULtEW
Q3p11eyXF/WXFdB/+7lwgzMJRhe283XA+ljFbqaSy+diwTexl/oMRdipnRlob3972D/j0//tPLws
ArApFJ6WpZRUX5yHIe6WXCmNe3EKHxpptt8zkzc2lM8x7P8bopJLumJ3Xobgbz8u47KjrHTME43K
mHLsIOsvcJpcUt+7QNdLSFMYEKD/uOG0ULVFs9amGedGQv9o7uUP2zKPxjqjgKj7l2Vst0M571ON
OGPoxA1XnL0zzfC1keOhG1okKeZzH6HsmTV5X0mrCdB6Cw67/Gexzt9Jno2XzO7lIc9pOKcCK9k6
0AyKyo+2oX4KsO9odgx0acsAXl290bQVO1j3Ytvgg3M9PCPsT94NASn/wqXoaMNs3IW30gG5extj
kww6q/8nnn4X9L3+vN9/ZQ8wAY/1l0KnUGtKR6Jk++IvFS3D32bE84bD3ICxqe/4jNIH0SFfawRQ
mz8/zvjd5pKGbvMaubq0ja829VaHnAboPUEDc8IxpfHmW/EutEekZ6t0aAYVaO+Gsb9yB7N/FF1c
+ktjJ9R3ysHneEGQ2Tb6HUMsiseoTZqbueXyYRyM/KGEVe4ENjNaBDLbytKc/8Ie+OLo/r/1Mizh
Sr6D4bpf9iuFH8TMgs+Pqi6oVo3mANUEjBGtDEadhDEG57eb0pJOUXfh4vkddBTsAybB0NCLTy3L
y+DPi/q731DpSodpInVpfH2HbGNxXDOzjujI0ifbEsvspXOjbRPEbqT2taye//zAX13z/7sIylTK
VtiTpXS+mJLDda6trrGOjCW468Lqw9Jh9f/5EV99z5d9+e9HXPbRv85hy5poHFfWEdvVQY5nosxN
W8q/PET/7cpZFH8Ub71tGl9+TcuwM/TX9rH4pGJwC476qdj1m8GX2/I6emwOyJGOzcufv5n+K3Pk
/1bvXw+9rO6/vtpiWeHYmvaxhRhEHz97p0H5XjTVoWwh1csoeXCmdE8PrsGzET39+em/Xdd/Pfzy
v//r4YT1epJq9hFU2WYo75f8yWj/8gUvR8bXI93hiDV13WJZv16h0hDaTO/3aOnPWXOfgXvLyQ50
sbkgef7/v41jKF1wU/F3v05EN5oQnGKnjgwwcpjoUu0K+n5/fsRv33iuKBz4wrB4yb7skWXQ01nW
6mjcxbfyGQ6W73rmDqYmebmf+H+bLPu7Pelarmka7D4XBvGX55XQrvUhjE/6g/3u7C6RgOaVpzj1
uFU6f/KB7O3o7tA5/MsX/XVg4j/78pcHf9mXWJT0Dg4bVupN5njhHcwjL/erXbIr9/lzRksr3zgb
4cMi/uu3/s2ecW1DEXQJ4VxmgPy6LSXZDMN20hMlglIwrCPTrmYrWq/wpkncN+1ifogxD2///JX/
e45xgDGpR3csdhGTQX59ao7LKSIpPME/nm41F1NWNDvi488P+e+ywvrSmXhxCfJM42uYZ8YdCPZe
Hbmcxq3d4TIECAddrK+0bJ/bjK1B1K8jLFqm7O7Pj/5vKGdYEu8npH+W1qQY+usXnOYe1I+pnwxa
5YHV2ethGJrVX3B6vhhlb7xhYxhqkigXJV1rNxYT1sp6W08Ev1NZug9/+Tz/OX3++TyOQQmfKFp+
fV9jXSnCsv6EMoxkljIYRm0/CVyv8yF4F1u6wOnoDx/rX37o//wGPJfMT9ddG9IHP/ev6+CQ8rth
ap7GmeEWFUUibxqK6GyJSOxbZ7Frv2nHYj/R9/jbT3DZQ7+chsaFFilBcFLuMd2vA8+L1tX0qTau
cihrPSp1kH8T5pMjGDX7pKl+uhUI/LYEr2JjNJRF3KRDJo/mZ//nxTf+c+9cFkG6invVMC3Xdn9d
hAo30z+HJfxhZMP+Nly9jtMspFH/GtFD3YDMOGfb+rj+pKbo//npv/vlXYt6tMtxbbDXf314qgoA
p+zEqgBuUNFmzHFePv35GcZ/19r65/ygga1Y8K/BZWxVvTJmcXJJvLAKzoqbx5YYKt0woDvWM0BN
NYdp0EmoaA5snKnuEVSEkT8yvWo3VXPrL4LJGLXeGXeMuZlPOPOqbRMTejaVYT51TPfIvBrH+d9e
jd9+dsuGmmzphkVw9esC6UxqhMprnZa2wfDtWuldhUDoIVNGHnA7lYxLsju6NgWlLpD83pjTDpk0
5kb9eRF/86pYwjZ1Krq2MP5z/Rh6vSz9YJ4oKzrMhrFIBowBxmxI2HtiohC1x4Vm7l4Whf2XEc7m
f8Ixw+KUpCQq9UtS8nX8uVarZTApIKKcLvf41V/Xbu7OLiMlNlYjrwHAt2jiDPr3nU3zguA2EzUF
7sX5jPEFAnk1SabjWe1qu8CeZCaXsSWHOEyfXBMoRqep0jPHEstkGdNvkS8hpeCUogPiE/M9ArC5
KSRdwi6uaOKHTM0hP0LysZaIoiTtXcXQbzSG6/bPi/5PmvXrKXH55mTB4IcuyJ8vv36Rl52WjNYJ
czEacCfuwIyK4Y4lUlvAg+GOmlWBjSDh87e55o99Bxd2MJSxX9rVDoZLgxN9MoKzsFXXemyuhyWG
Tfrnz/mbt/iXj3nZPP+KHq1SF4k9qhOM1yspae1rff30P8yd127jarptX+W8ADeYw825EEUqB0vO
N4Ttsplz5tOfwVoN7CqXsYzqqwM0jF69ukqWRPL/wpxjlpb5zcehffc6nx5VfaokXqspO0NoUVmH
xx6r54rzFUPBRKdthR8Kzn18VfLDGIh85zDMPZgyZdmCrNQIotA8TLiD+ICW4ZXB4qvcDhvBrC5d
KOEqlut7yuDbEFEN+xtU38A9EEGqd95odj+MLtSXoqW8KL5S2zjnMWTKPKJNbyPPq2hrIBA0CVat
bO0s/g52QP6HUEAWyKYHvU1dCxPqosmzR7xwZ1Ql+9BissBAzM7xQthjgcvQBOMZwwh5DMAq70H9
1N909n8WrtxNlmkwxEKIT4E8f8i/fFlyHjDkYrgdZBmjlSjJOtw3I1rvwkdDN3X7utIWDThoW4J2
7ehjNoB3i5Hriam8JD440v/+EPjtN5rv/19+o6kOqphYop3OeLDC2R8XwkYXnv76GjVozGnNaYXn
J/3vLyITUTtkkrUDT24LqHQ0tNWj9c1TUvnicW3wkJQ4Sy2agp9H0S9vpWWSbJLMu1dOTHmVR+R9
Ghp/Yj7cYFAdwl3ddFU40ZA6nc4xVNrJDtGURjQpU/5HtBZIAPaBG9uD3TmwEg9EG39zs37xJP/t
V5R//yBSr5uEQLEYVZBiDW48IbQ11eWlxdYFx+QKX/g33Mcvbls+D1HH2m+IHMKfbtu2AiA8dDHR
K/VKHhQ0G/qmib8FiX5xTBhwQAxoRLKkUt7+/sYyEEpZN7NNOrPeoQFUlgXM3BNoyNxF0o6+MbX0
q05S4Lbp6xw0k1gt1JTFCyEMyLfVmnhhT02WrThZDPmK7269P7oZaj76CYumgvEIY4zff8Gwgazs
x/FekoN9kKCcbtM1BnBHFISdRBTQ317wv7/ap4eyPDVlJE8SHFyVl6PS34pkjN1zkwnfXFF/ji7m
N2ZaMlBeKrk/GiayYqGkmRzAdaOsDWJan4TCD59RyksIUtmdvwhNkBw0NRqOU9cXd0kd0TX+F++X
K0ymlufFxE9XWZORqtEryp7xlLlGmB7xUB+rNcxYYf33r0T4AIFMCoKAP67nDH1KaKjxHvnYwkx2
seGAnf/m3Xx1rfC3MwmdQxHVz++mMPsY0DXfnozvD//2BKoOxJO1t9Q2wYJUm+uo9Y1v7tQvDgf6
L5pfmIK8QXru3y9RpQ4QMgzDHlfvSqIFw820Aqq2Go4kRizzbz7IL+ob8gQUXZ9RgxxGn+8IZPYq
WascOU55/wztBH1Abc+NX+X4Z9tLXNWdxwreNxfsnw8kXpbx0Exo5LH0ebrtR2VIaIy0x8YBV31q
DGSfaYuDMpBX/36pfPkODQbahibxZRp/tJgRqhWtk7gBPURkgiSmz7Ws+AeLTX5FZVoI+yCVh81g
qkiPOVD2OoFOGzyn09moVP+V2YFqjznL5L5ABNaVmkmyV81m/5sr7o+ph6yzduJbmKNk/+wDM6KQ
W/LBDiHA/IWfZ5di8B///dMwvvjgJZVWRtUl5g/i55F0ptbmHG++N31yCiWZgIsadcuioIRDXS7B
r0uJ4iPO4tS1wXIOzeXZ3J490OLEJaP3teorsXB4nKIB9LXe9a5stAO5ZvJrTaiM3cJFXSVQ7JaZ
1Zyzsl2RHtQshKR0k9DaZoPygGsSO33B439gHS6Bw/NVfuh18uqp01bL+tcgqM9I39aQqOHLmdIt
HxjQsAnLZJAnC4OAsCzozqzxbstAOBZZOiwgatHHWx7zMAxMi6mRFzJqPwe4yq7poAZhhjDWcj5s
jUEf3ltqV2dUpVc2WcUqnv3bgd/+GMg8dVoDyyD5kRs1IDPOICDA9Qr/kBrVRTUjEGCpK1YCBA5q
YYf91XdlNvf4700HKg1QpSb7GLBSn8df5L/4Jvvdg540HE+YxmV945f639+Dv73KpzLE6Bp1Kkxj
r4JiuUeCyncKr/JWB1T0zUPt64vuf9/Pp7oAYD1BJZp/gEvzhgaggrjpkaGgCdbfvyU6Nc4DlhQg
WfVPD88m9hTYlsEBPNyiwWFCqnIT/n35rmuqJHP+6PPc5HMzzCPGkHoQnubE6C6Uz42gO1FD6FSK
1MpUt74VQJRr70KZwqKXz7qvnNoJ58a/38pffKgaYwmN/kGEZvu50I01k+udfKyh0oVnRRwxd3pm
eKMOHh7D/+KlTEPTedP853MTzEAyz3BkHvpwso2xX6eRj9rpu3Lpz+qRPtsSIcnJFkjEz/PYIuR/
BNGH6SDei4RWs4Z1vERbIUD8L97PnE/Lg1CmXvl86BEx7NW1BrsX/zqC+8bR/VkXG739+8cmcWL/
eSczZRRNIrf4iozPoz0t0aVUrkmy9sDhdViJY0+ziUi7eH65F6Q3S03srL61JnPfMxqTdQT+xVut
18dJ1RdTnlzbFmtLEOlXvzJYQk+FtWrgfWxMKFVEEKIIi0ZgcepPp8KY6BAIMIhZxvtIaqSUK50t
ic1WBFilJUHp5sQBN5rkeDlkIvAl/YSkqPW1TVQjfwpSh4TudZCvjQJDh3XIrQ8ykn3hFOJE0Fdg
eipAXGW5DbA3E/4u+CdG9bte6JbddEgl1zcdOFmkZSzy8FHEVAMbCOQN66CFAjjYOwsBCnuNaD+2
//bkLZHQQcoRiblGgZsuNA2jtLlIym1VrqwCm++yfQ/eSeXIgm0grEt9lWbeQh8cUIPgs4rpjiiI
vHIhtC4MYtsnxHhL0bOFmf1iHEwRiq/1qJAkka9U+E/o5ohG0Zc4+sxonQvO0JaHmTQXaT+E8dj2
Lc2prTOJNEhSMcP3NL+KWEoEzCF3PiZklY9X6Vf1/TDdjw1ZjfFKLQVCKe4bThw/vSSgX/z4VRje
UmRslMC2ET7JwkbLftTBS4S9zQMJ0eiPnHm81SC4EC4aaqeexDQDWQMWm5Owp3FVWzttT8FLA6J3
mykMd2DPrKZmpwSOJVCcba2HSLyYGpIxvjtHqfGdoIiZF1I5HpRiYfXmAmsMBpaxOATYr7QJ5uM5
z4jDw6AVrsHC2YmSMqlbgBINRQepbio8QtEdLQyt1rCUFGLS4VubT8EU0LDbWKgIIRGJXVMtpypw
qyh7Qdnnz1F840U+fIpmERkGyYi4ZVZ+9KLhzA2kTYb5IiYzrFqTD1qtMXUvVZIP++Jjqh2xdPEi
LvvwAbdMRbJQoK/VMjhn8n0bnIZuw3AS0sFLFe2KRrTbLIGRgCRHuWpWsO7lnGmbQnAChUZfHdJc
sINOdRUkrbI5bBTrVM8Aa6tZFXLmyMYjz5Sj0jxm0xF7J47s0DYEgtcIAoLgZMum5kiVucGAj3r6
avUHE310Kj2V8ratXBVpe4/NDx/CfTRtBJisZKygOs2IisDWmJEkapAuP9R8pbGprWtgb22rOWI2
09CmRz8eTwQ12wOeiDRdV0aC5RKj4Y3m74cMZ+amly51Abxujwo1HFHrjcIiVs+ieh/NkDgsP3DZ
cH1hect9koZiZ/DdhkVNFuibSinAVXIVhmWJrQWXTYwcFZ2hfI5JgbDhOS4KGSZMaPh2SXxhBhkg
aAHKZlF7bkV0sBEelDaeTVUIp7n58Egdo+RhgOM4yMmxH0PMC/vB3wjtoQpXoehvpe4hUc8QzJZW
eRePH0YMKY91WlF+mMWTLxwCaKyCjKfu2rWJHVY+YjXX1FZaCFE73wT4Bqtnqzh21r5ONTvwriZQ
lgE+RrwQeGf5IYMQjqG0exDwTMW45M95zDi4+gFEKNAwscXLYNh23VNrPnXlNY/eRGjGwbbnHegl
OTOoCzcRPhdRWk/VoW8uQC9QPq8geU8kF2UPU/Uj0JY8aPtsJU1uYXwoJl9O+KMPrqXw7vn3bX8r
khSkIImGP5Jdx3ZTiK+WurG8XSKstR7zX3uocS4Id+mdWTmpttTLfcL+W+vdcKKTXBUI+Tv4kMgW
cVeaTk5dnLyGPlRwHPSLajpPxmUa3cr6KKyDnu1w1TjtdGrUhiDKh0H/USSaDZd17fnXOFShvezH
4kbCXYZG2o77rVVeEWekxhkEDG9G05ww3lgPaUIssq8EP6JQWwoYdFJt5DKAqNwQhlvK92GDiiqH
0dDYwMIcgz8Yh/4q52IpMKyxc18KVszehdj6Bnus0DqyyqmWEcirFE4dol/W33MIqz4Xq7RscAVb
xbmBfzoVx0paZdm6mzGnwloAjEEE5aI/lmS+RXvdvAa+o0D4QBkGNiU10dPdpfOfTJ4RoS37iGFR
eexCJLLN22BE60kL9ri1FxhPHKLCXKk8ka29raEdKPWtxkMlb4WjMWgLFE+seO+jgOeXpzhIEzZN
IBAF/twMp0oh+SPKXQt2tWbUnDywYjABi3QReGPT3iWba10W0lJpNdTS7QLd2qLjCBIvakG7jI2w
ejOG5wTJfH3WBzIjp41lXeP4Lo4uEJZ7nLle98GDJDcObUtoknmZ/MYGV4KTcMvBgfF9r5obXzqH
hC3mPNzvSB6veU/4h4VHj0Ak7Q5TWTjss/xJjWxfWerFLZYFAmPSH2a1SjeCuh5SaErLCV/yGY5I
lUHjWIXq2evWI9vs4CG6puXNOLg4dhcazpbmsbkoHFDGMqxvVW0fEt0YicVCsz4iuEBvDeoeFTLI
bcN0tFt073p7poMLCJ+d+NZfiuqBTd0or8wSUqfERYPadB92a6HEJg/MN+dGtY2Gffo7iDeOpW0q
3kT5nT6c1OJoVGDkTlgDkKCgU8WMAHRvEYo30ugORr1Ajd3zjKphpYcphpNbWeKSv7EgW/ndC4ij
Dvq+T1S2Wi7FbJd6R626EcuzytM+0VeduqJ+KKxjHO5K/aoZlzi/eAnuwDR57PJtmk+bRBxXfhDd
IowBxQTTNKYwANukR3cBEbO1aucwMjxIBNj/dR8yaHPVwnWJj8vT9UUdvYBbW/jC1oTwkcQbnsFN
lNhKj8SXJlR4hw7IAXMrkyernmrU9Dx4LNBJ4GHIIb1R9INkXMDjh5IbVjc86wf/CRgN9k6/3BGF
AGoa5u4BU5ozNY09YePcxf6txsXpFXuzIDDgXIykUm679x5Sa3YWis5OCsK4mseKo5pK3caFGI5o
mx0/OWM+wdeuXZk+m71IwBiu8QG7Uti5bYLgG9NgF1k33NubPlTOY3XbBZijp1XUnqY7JfecMoAy
E4AAitm+SWc5cX3wTwXhY4UbmY/EhZpgjqrShZaSCOch35Hgzt4FKFCH/hvDL+2EneDPCCdtnUIb
80qO0HARSZuZQxjXTwMKzU6i2prp9+NLXTl0W7LkZMK8EuQGXg/MLqLE5MHOJuicjpce+3gR3BXk
21Myk5/IR40RQb5JC9g/LSqu57LaWsDgy+Q5UU6oMwhM3MfFjQdbyKreEhWAYgmIPrspAFemG7Pa
hWhHM+REIk+C+7p4aKDOlMemdazCyWMK4BVzg+oJmsSi984+cIpwhRFLTKgn93q57et1rjrpsOKJ
wPlM3WubcGWa9w4Nb8n9cFY8J8WoXJqAxpweo7rCH6am84abSjkrjGmUKXHaEpERUHI/uibytbSe
xtbVWdVbm6boFjqOSm4TEzjh9FhZy2J8rqX7NHZzaOaWPAKPk9Am2RNhCSG3MXpcaXhRNX5p/cCn
isCl7/diww0+dPuCTsRgqEIRzyNXhhVg3RpJD2KJgQfU0Xer2o2C66vY5OGQZVeDEDeIyxW4guie
ktaMXAvApUEax5baZmhW6sWbllON0+wOQippmfMoaXQi4pZStypvLYIS75p0VY/XOLGNkuZiM0wX
7JDIH8aHkpshWur5Hie3iKlWdKLJabgLG4c0ao2Q8WuMHXBuoOBmUfBvKhEhPdUFru1VT2CURN26
bPx1g5qCdAlDW5iUFWS6V5xwwW0hbH0TTNtZ6666tKVFAETqZG/6fLrAFPRuk/5I8AqU8kjbhtFZ
j47muKVyLvvOhk+krK3y0EgPfn+aqE25+8J0i8QfvBIjVWRIGCne/OgHeaA4QG7LqL/FjcX+SdtF
HRAJBmW3fj68GCbeDLWZgPx2tsyHp2k762JRLwfmtYTEvkhqTC79rre2rfcxjW91z931UQj9Uuao
F5FLTNACRyxdIl7tyTyrPqvq3lhI+G6iZYlObHqWvIdWOoIt9Wt7ErZx4TTVUTGdWjlX6m0/XVJx
aeG+DtACkUToHdVka3ZLs3XLbFVZ9UKFXjCsGpML+rUUtzpw+X7nVw5BkkJzlwj3dQ2ojEV0VT9E
4F+ss4gTHde2f8Yby11B0EbQu1mz7rlHpU1fX3Th7IdULiuwIsIEYr1O7CnZ+NGlyp5hX63YHE/V
FcK15S+H6sYMdvOdkp97041oret4k4drs4Z2cRnjXVqfhvqRkoh4WQAp8+/gdq2DdTDobOU2pnTL
Lqj3FErrIcQvy1pjofGcguFD0l4887c7ey7IH/1woUvHBCuiBk4NJuq0A1n0aKWd4RDUOxHpyLct
FwFYMFnO6d2Kbh3LBC6iw1zBDH01Kqux+75KdsyOeE1sYN+Mg+Zl0qeZIT2QriDXxyCgf54ZZjlb
ialPDsD3kotFJuWzQZiutdQT33qyLL+/g3FgPZo4KL9T634xt+al0S9JBOsq4udNiUwc9ThO8QGa
N1htf0h2Qd9534QhfSGZ03WWFGy4NCSRBOP8vhgBHZ5X02js5RvGbi75eDZW/Ktip8vvVY9ffZhM
+Fj7yIwT/xBFZaaoW8jvD61kCTReI3iWqRcCl/jJ+AYRHlCxoZszNAsBatW/T42+mOuxBkCDx4R+
trp8ep+pB046McODVDBXrNqs38GXVDaqokZ/v5/87ZU+DYDDzJD7PokOkl4KRHqYZvsiorxE6kcA
yXfL4Z875s8XKEleqPPnoakpfnpffukbcZ/wvqA/aUaDgTva9oVhtziP9Pit504BC+1auIAtoXa9
qqVnqThGk9lnTyE20FWPttYfWLu5vdGvFdpFplfy0DNNuIwWMTwJrPwGHIdKioBCezMCL65hbHKK
wliCpShc4R/FoFomYSUKLYV18OarOm3LqB1SL993HZaxIr33g1GG/9ZfhCI/KEnlTpG+T4SoRMfE
hTcPQo1DMHOz6s7GxnlhvbQKOeGtwSRf+aaDwBruUwNPN8THfJ+l7dKYeAik/N8pbMgcX6Br4ywj
R0UAxXHTZy/qdO5V1bWy975ttz5M6rgbFjqmmXJiMKRp7FdK5V2Ko5PFhEfJpr3g09LF2JC/eZ7o
0vyFfP7CmHRwv4mSJIufvzB41W3p6XDs4AVGVUopF4rrQG5sPz8S4YLja9kw4BEPlbDlO7dDixYb
q7CsgKAPrz17GuQ2KzH+kfTn/j579CwccHcWGoumOkzC3VBgX9fWJV+2idznIyP+Bvfy8FLxDanx
Q20QGRPFy1Y4e8NdEL9Y/THXj2SsLIjjtseeiGIashD0gqUybo+AbKzi+l5AVeDVrh/Z2gj8svLO
XVctDAJn26TbMMZyOmqmuH0TQ38hFFBe49zxzezOYCMCW0vAI9u4UnwzKCcl4KBc9g35Y067YpzB
iszsHSXnLLydcqcIEUUv45VWLcsbvV0n8XpU34dhSRymaQQ2GUtOTOM3y0poKav4vspe0RsFykEv
D2Ig2v1b0J77Fl6Em1lMzU5axGTyxoMWqy2g8/DTkFyQ8vwGI8eK5Jg3ng6eZaUd1OhO7naC8GjC
fuiPQehAaE4ZhmorZnY5hGB5jiKwM5EoU2VF5AFtOLNb6KNOJd3kMD7DjZFspxjGOPVysy/VszAd
mJXW+kaLd7QxvXcbZdtsZPhM8dcthm7pgdOKRAc9XvJiMTMM3wB0jg2or50akqHjapQD3t7MNi1U
9fKkGQ/k+9Y0Vfp2TiGuz7WJo9zxoP4wrAXEyqzjVqYq3EmDHSRXg9ScfDnW27whiWEtFdcKzY52
GrEmAhzUnRwOkg+SfAUEQzNcosFBkAkJwS5bNcYjyIA4WqjPPok5sZ31H0x/smbTiget3uoBOhQb
J/FQ25jVBuvWkx/BPYzxxiT8hmgyvXLhSInGo1e51gMz03E6Vbkb+8tsoLo6hSWBQJCte6JyBaY3
RODa/FGJsrm/Rrqd0oObE5QRIjRwwoaKG/hv+PowkGK6RDRYiOh8Ib4/SVFCw1d0HXzm/Nw2XBJD
fk2qpFoIwTQuEFSam1zT1qSZPLZTyRTMO9RJsYZfwnT/YzRQfcI57Ao4mbEnuJjU9rVU4S8+Bso2
yZp9Y9mZUZJoqm4qrWd0MXcg+hyRQWXK5Z7ci2bmeu0RLk6cXH/GBsSCUwNymcYz4QBLHpW1ITlC
+5TniWsRvZZQNZZrvOVl++pRV8fckRND/frcsV6oDlWy98VTIZ5HbTcMR3W8SMW+GhxuCl8hsPcY
gpTLTqm/szSa400vvCoFnkAU79Y6zG7BlXn+Q1ruemkDjBqhXlp99N0FBzpPj6wDPRZt/NT1xKOq
0gQJCx7QcnkrVLQwaFE9MSIujobZ28XWQcggFlfxomWl0kzEO03P6fAQSLdBwC3njt2eusYxO1T/
MsBpDhvUHbZHv0QC+GLSnon1sbKzbt71hCTk7WOg3bY8+du+sbUQ+jxYSBEVkTR5R6QuOSuMYW8V
d5V6TaNTVO4nuYMNflKFx5QHTJO+VEz3cVhiK6+cEGRc2zwM0PvajZlRlD/I6TWK79rx2aiGLfne
I8kZTbFOswfQrqJ/wkcGG9JLlirNrz65So5OXnbI77GkY4ud0QKLcGjEbSsvJ54pCpl4dpTtQU4L
OL2jdJ1P+yh04UUStFOy6+77NVhQgN4gMjOBnvo4cVrSM8o29HbpCNYipBFmgkseBlS2jsawHnbY
pdhB0b4/QRdlcPQWxZmTgJMd6by84BjAQ08Sa4GJhJyKeAnrk6epQs4W0LpW1F1InHG31UGc1YMA
HKxaSTjGe5N9u7opwmuH2TsHqZgb2CCy63DwK3kh5suopaeV3E4A8wCpQACHjqSYmXuIwRyyWh1f
gm4JDIlsPTz33MfN0zyWjmxW0NXoEvjBOJizHCmH72HTbx1DeGfDVYquBqaN9z2Cch4fDWNjTCzj
7glrAKiAyLtrN6nnFIlbS2hInPq1Kt6rCD88XLvXKnUiMuJV9YID1sjW8Xgjh+sgvgg+k5llOG7L
YduX4P5JsiaIgWVFhb6GIHEdJtIKieoobGtwpeqe6UAXXIVmOa7EZj8S6GIs2nwNTgfqMN++tBg5
xN60flOal9A/isZJ1hvmCNtSACkvAHytVn7ORONVlSLpmyr1q8UmmmgT8uVsGpWU36vxsh/RPohc
ZJHCM6UMXkFowQ7vKoyiI9cNSvFvXvGL9bD+6yvOXcgvwk5lxnsy9CXeaEat+3J49UkjcaJRKxwf
1uXz35fhKIYMSh9Fnh1mv7/cUIt6BBWaBSLQJlr6qXvNGFf8+4tIXzQaxuw9YkGMbO4PxWRiZfJY
slWtt0wMWOPGR5+o+WRJ3qmNPnNu4hkmvc1dDqjrb0q8L/o2XtzSZrnmbIX5pNdT4kzxgjY7aIQ+
VNYOIPY3L/DFV/brC2iz8eWXr8zHG4CyPz/U2uhKhCqU0o5ad11K7T+Cmf/EF5//qUo/5SR/+sf/
ewjfqrzOP5rPoci/5Sifivfs2lTv783hpfj8//z/MD6Zb+aXS2qOZ/4tPvnavSSvL9WPXwOUf/6R
fwKUFfF/cKyYqDFNC9eiMiMD/slPlsT/QQGrIAqlvsd3NSv9/xOhbM7/SjQ1Ha8jfsdZQlbn7c8E
ZfV/+EfUgtwQP//FX+Qn/xQy/m97wV/OpELjN1NwVeATVT9dHKKnSTlE387tqQ0nyCvbnz8kbZhw
d5Ah6gDYarehBA0WJKZKPKClHdO0h8ueMjECqWEtxhzWUqK0NTTthHMzXhdaLh1az3wMAmgeeIjE
A4mA4gh2D15rO4o3U43OugNGFColabHi5AE6CRTKdT1fDnp/G+N6hHFrMQ3sBcthrAJ8xDSBiOth
JWxKRitymh+J5DMI9VBcrCPWjddCU22jgIEm87Yu1rPbDOt3k58zw2wYAjcHv81oEdNO2gZ+DI9d
gD5CjGN8VkTDWAQWsP80GKyNp0IRjUNlGU+SvAnyMsOdZVR2JcM46SBJbXWj/s+P3Gcjl7XBRvKs
aCdT+OxaOSFvKAKhGSqoOLCy+W5JoMUO6321M7p47qpIf7Zk07/8cvH95zb8P7+EYqMp55b+9Vud
zUlMLWRVwWCMeu3Tt2pWqTYxGREJBRk8SgQp3zBf4Xw1pTvylht1C0LGfGQmNqw0KwNiA8tg5bEi
8KZugUg9uKsLkjDBytaLS5SzLSLqSLzRYiF0xoau2gyknUcC7jW0dEr1bAi2ncL4bwyYUnbacDGj
WkBNMvOfa1K3Gr+zif4ZQF5jKVO6V68p3AoMETM+/P9E5MBBgiYbpS37t8hE0VC1PTBMUbmPh5Et
FCFg3qYwwGxQGikdu0rJqPJjanTMjoGL20wMlRuvPkUtIQwxbalM3u65G0DGWOkIHQTv5qJTwuys
Se2dqVfqyRrSVVAYAVyLGIn0mPjQj2X1uawTiHRRvx9azmy/U+QryFFJYriQmTnRaOqYruSaCi+p
yPqURpW3qftazUQkaXelmA6u3t8BlGu3XgNOtVAkpArseghYNG6kEii0pWvZtfTDVzjI9OeAIyl0
Qf5y3SvbWam21BXih1DH1gLyuUYiHTjsNSipaR+TCzeIW2xapV1ztCylgjTQnx90IAbZuS6NdKGr
ceQ0CGS7hQIj5NANQ3Amt0cigW/fmn3PCxSPSmr2DJjjJ8Xs/WVIVtyyF6lzIgwbx8MilSIAj+mI
y69iPtNbdb+CkJMfB9LemLBYLHWMEp27NGwIK4TRCrh8G5CXriGYBNo51Ea7KzS432N9NNpIYH03
JyEat4nhKcdSkCmr5NEG8VbuGjU03ETrXqq2645AZInwEoRiWQ3dIQSEAjZwkXamuCvk7mNKBXPV
ikMDSdkDRymxUtQsuO3x/O2Ijfk+ka9+lAyd1jW4DF5ZPE2zMLVvsvxmVoHw8IuoIeX82DdduSQN
sHZicxxPxDvTOufdbVJ5hzAOAG2m1rQvBMJP2PTGBKVc/LId1jSfczBUSImao2gII+9mZtktf/6l
skg53iGzQ9dKVyESSGHzm974hVHs+z70zp5CQoOl3Osxf5dk+cqdIef+0vOIhy/NnSom3mGQ0ISW
neeAWBJBRPNDb8kBIlSyXgwwNJyy1aLn0APp3MRHYyrq2yJIaMuEoF3HkLZtv0po5YHyHbtpEkhY
Rs5rBhVQK7N/qhs484W1K4aquWjpQMKkGYbHQBdXmq94e6aT77qn6IveqJi9RGq2RxvMDqwrwy1J
WxCaTF17gGJP4ueqh9h5UwmCxAMeHh2RcEprEwDko/ALkp1Z6ITP5e2dVgROXqR7gUCtPYSjgWTk
KIZkJWpLK7PEvY54Z8cNzPBl06laeyMqQn2pOj5N0AA2bGIaCtr1g1F0+YFUHZphClMnGIOcKpwr
VLDa7ZCyTFQV/VSVanqxhP4yJR0bU7m98paktQyUDKxXiJGf2EVX8ZL6lBUGPbIRokMPd5pQaYeY
aPqDMf83YGV+1++GHpNkN/T6Vba40JUwzg9iQ88tfAiBwUGVz2IjdeBj57MGWKTLHj7RKTp3+SRv
zRSZaGxOJIzzw6vE0VXr5CUoJW1nzjvGpI19N66RxbRlDfR2/kCGBHp6qpAVpPTdP5UbNZf/nn9x
Yqj/YIt+OzJYgii4wKlF0H/KP82nv1SJSpqZsNsLz8GJsJAExTjAFKOmpxG3NYOYQXDld5GcRjdK
bUU3ke49cFRiMhzBQcOfFzGiFuMhAMmY8/hNJhZ3VO7LUIk/yiwy14UsIwwgKACNogk0KQuGg9eo
pMYRFxblhP6NmSkcqmAUDgTQsHAlIsHp9aZ1i5okilbTHvtIZbjSRt1WFsxhVYWV7GiBNKw8tcD2
KssHr0i4KlmV24XC+nZsq0ezJporzrWbTZAm1TrxuSPI1g6u3ErxSohIXBbVaivEnrmNc8ncDomx
kT1BPkVNQPiJGLK9T6PWpUjQV1GZVUvljYCp7AAJ1dpx8SNUHPkKTb9ZwrSMlk3KnNZvDP+WwO36
Ms+jE+0NI5XH804Jzxw7d8hd2LdFypPVWOHjINJXilakwf5WxIVYqgmq+CxG1t8lt/J4qsHen7wI
nGc9BiosID06+4IHtb3/MJogYKA/4FzHN7wxrDpjey6jaME9Y3PtRgcybe8FjFC7Em22K5YxZOk0
ade1p9/J0DaPKk3CRkv4GyPdf+V38EjQiMKd4LfHWCZWGlbysM/VqkC6g74vD+UdfpazXGXKXdgi
KBAAsC26MQ6IBKdo63QldROZeCU9HMelZrX3clRsWpIPCUVg/ypDN+ZIVdEQeAy0BGq6rO2jbZhy
e09qjk+q6pRFnZnmksxMcha3otgot77ZS6tAbRkDxLrHpqD/0cG/O6LnPaUZYhHSF9Uz/mtz6Y2R
sAvTUdz6vnKYLBSYfp1ndzph5KBtOU3K8NVTlM2AGEKHlHnILN+8SEboETfYjrYpGowuM7iiA7zY
IIpJ1I3jgwXgLsAHvotIUSP3btyUae3v+WPyZtRjygNT2hlwo3dCaq643sr11IgWHBa6c6lhwi5g
0jv5kigtVWnGqafkNZdWhHpHZYWnzT+mcoOe3UK7KYqrRguU2//H1ZktualsafiJiGAebjVLaKjB
rrJ9Q9jb20wJJJAMydP3h3y6T0TfZCA7okolQeZa65+Y8+Msyfx8CeZLPshsM3pTvxeU7g8tZXlh
rwGKFe9dk5DOKauJcGYDVWOnLOwtmHQJ2GZMyg2PBBsn2JaeP7/Y4dSRJKTnS4oD4QGjvU/EHRED
l4LNoMJNzRVTviuB4t/J8HnLuqK/FCK6R064fOmajok1NMKjj/0iKECUPioontS60SZwZXPGhzD8
AtGkGrr5HlgFwQpuc/cLQnOW8dPX9vQD7/phI+oSF1Qqr5d2VIe89Q6E5rzM3tz9FsxXu+sUqODm
F0Z0I0Nk2kgfPMA3R3lIxmTYGxYNS12XVRw0wjk2Xh3eibIP94ZrUkohhneQ3Nxzu+Z4x9HjlCQz
CVcuoQmexdhOObBu0nIGDCqG9ntVecZRjlV/K3uc57oaBrV0zPJKvYfijR3EbJMY6Icpl49tWZ0O
+TVdAJuWFuacdPEDXCYEjthugOBXiURCbIVVvJhLhYJfwaTzdchdRw9jJyPTJ0Ne+9D/OicD9Cwb
p3QMWM6RJui6yRsYF1bRv6LrhN1mXBaF96d0uuBX6YefRhM4sVdaLpwSyftsluXWCAbJc9W/2kV+
I1WIyT8O6V/GigrXj9iZFDKhdmhzpu9Z/zCq7kOB+oHswTrUZjfDMQiZ8trwnZPW7L8m+XLvR/nH
JuXh1OHbt61m3R1mo4ZVF+HAMCTln6FaaU5TJWKhq1ek29mrVMnRs2Qfp+T8dCplrFlU8N7QIR3L
CkKLpuImm9aG+giRggAc0nDlDywIA2hCEbkVYeHAqNCo4aYExMeHreQvyz1so4gPgudqqj/sJreu
dsYjjN0X9BM1wYc0cvYt0f/KcjM4zE5nXQd2nitZKwRRrcBYDxG9DVP/YqbQIMqi/5Ha8nXWA+OR
OgTjVDM3WojRetsHKn4uPV0BB8lLkow1+nCHhD/CWPdYL6sr6fUfVrrSvWfbuSVp6e/I9jB/sYeQ
NONmD4X3fzCs5Q+JVMo6emIk67f15ujwvLHUQWaud7H4Fi56IvDs74clRXVKnBTrDuqrWFf+rUjc
5FINwxi3o/eADRlcm2h8V09pN1PcM9jaGAl9kV5qwwliGROHwaTnNHtX1/Lqp6QkOGF9TTARukSL
6V6qru0B89wQICRqBry4M5w2K4SrBDoEFSKHjGeO+UZ0rY0C+dhI8481jP0YKgsld/evk1XqVMya
nL+06WZuPPJaayt39l2Wk3jVklszmoOMaT93q78TwcDutBk0Tt0caXvsbmfojywdkW6Dk8p73YLF
EiCHMruYfuQAmjdJY3Ebq+hbtLOWiJTDzMjiQbnbkcaLRgGXAxtp22HWPKO9acHCNMOtmBiZN2Hw
ZoiMrINK9S+NYbqHcoY8CVFO+mzhts6v4Uz2BlISqPJrnvg5E04YPxdNUqHvZ9OjnvN4nNryhk3z
RU4paTfuMpDT5ad0rmVqn4UW8Nn7sjqZhaq5U/yeOiEc5i0u0/b1uUw13hCgBy8GeSrT4M894gu5
Bsb7cktuGtopM8exPQmOotPRuJtzcZfBCIE3YkKt8uBDM3c64b+4wf9pvJn4aj9qrY/J6NE3LlDL
okwaO6eLumOt/f5mDx8+qu+b5CzTvZpPmRRHIwzds2NEiPMk3OOxbuAGZuTPWXL1lV44kJrgZoTG
p8T644QDNjrfpTWJRezhUhKFvG+bab5hOoxTEb71u/9W4Qngf900hJMtjX9yDKd6r2V/7Yz2UChV
35uAAAole/stnTliMzz6qmZ6kBJoxC0G3Ltnx6E99suSk3oZdUimmbwv2IDgAvcP9Krhnh0R4vjf
2+y7SDBut6cUKnJapF99fcdW/B7IoH6dshpv96b5jk3vQazHmTNE1TuxXqll4RlcDfV2WXuwrBwo
g7T+WdohipcQ2mWhM27ZktvABva03BBmggKL0s6LeXyWslZDqqhdr/lanXfx5TJcTXf1s6d0ILbc
yl+ZmJTVOJ0nZyKXgIzx98awWhJwYCo2bnog0U6fMXPv4zB03JMblCe3m8XNLER1Q1n2q5StPpbz
CMBvL+4+M6QZY+jv7tsO67i88QxM5Fvdwv/LcpIyus+wVMnhucF1ss3PI9snPlDhFddv/+RlHFbw
hHY9VeDG9ZrgogLg4SJnvtDRFpLS0Q13UbRkRqAq3/tF4F7nvAUBmRv9d+N8/vAGIYjAyUsjaKAS
DFXWI3qhSs+1ZZpb4i4sooY8ByRqA6EnfRi2f2U0hCupotqF217eiAkub5Tlv51+mA7KViDqqQqJ
gmSDnwlth9r3C2tLer0hRYRARQeQs/743q/owSvfAibFMV4rp9pJJRxYAKRDNGbNgQIFerkmZtDH
AszJ77LxbBQ8ucmS3kg1n64e2RMjZeFzcSVHVhout7kBQ/aHujtQ6RGnbJTqWkkCCLqaJEhyKd5G
fzJiVxU9nPASjcG6pdm2P22VKrFm9fkTHTaBQ6bN7N4PmCajBn0Xxox3vu4ykjGtn+O89Oyq3nin
RxvvRkK8Scr2Kq2FViMJoMD4pW3ejTFvyGtxyx2jzh/KKpYjf0h66zQuDr6xsiuxz77KdXlejdFY
APIFBt9u4h7EwISksPLsVgcpUoae//BCv3wYZhkAesJtqaz85oQ8o+E45w9yJcu552FFAHxvSz3f
8e18mN9EAe9OLaYZpyMU09H+gi7WesHq2HylbyJJSOlop3P/UztN9p5IO3+UBLss6J5RMBD4PFSL
vPVd7m+cqCE5wq4fZt/VYKpO3AO3dq4z3Wqv716dMZkI/vEPng7MlygsrGOvq19DVo//2nSol9Bv
/8nb6mSHIjoafUaY2Gy9pKvIrXIlmbYGiGdiRjdXUi/SwYLH88M7ocJjJ+yvVUq91ZqGfanb2T6n
3i8Nm5DEbY/92xE8pVXTMuQanU9Rzi66ErRYyB/INlzLDUsKHxpNMB2kIF4n09101UWAW9bSvY6d
Vb7ATL9Icp9fSfbUJ+5Ei5TbynjgADJ0pboBGDDhaiJOqAjqVdjw81veir01SyBZWLKYcg8tRktL
WWZxm4E4pnymO8zqOJ6lCe3DWcb2YJs6PabuSOyqE1ydCQt2xnfG1tWDe7fXxQ+a8EAUnNokQbTP
jbS5UPDQkNkSu1ns5eai8BntsYikGE9zkP1pGyK8UMWjoZkSIHCOdmyxpytKIff6rN0WMdzzqkLN
Y9emcRFi2JcJoL+wPwdN3p3SOQPOqfkQiWzi52J4UUBqVQ5jobOPy+R21+eSrOlsGeIcox8QQWAP
fsUQtj+3S+PeiilxbjwTJ9Ne7sZERCx4d31bfXEZYdrLYTKChRKvgcZupcGmbRzjEGQ0kaE5Ghrm
cqJ3KPpLYtFMYzvnigiIqDoSE19d14J/Yw1mRkILzOJmMatDCYqxCUYjr3HExxpPO5CFrW4qHuYU
/iHbE2y/t7u9cBaNWl2Hb30XnMmdljGxVfMlWex4kMGbmnX6ytBsZPIjkPw0Wf49dCBSmYeyrMKP
yBx++DxTuyCFhhD2JXzlynZPtUxoJyznVhMMZo++/VXXnXOzl5ew7Wdva3XwnlK6d9/M1F204UKA
fBseZNNZKF16StBCd7u8ECMZHlTZmW9/W4u/kxXODdFiYD62tMUtGRlzYziP3Z3w5q1nLPZ5NvQX
vSqAsdrK3r0ORxGV4JA4tXc3j4j1mXV2FpX+HsyYtA7qknp5eDDF4B7pgMq4kZ+JaKtb696apDdu
Lim4kPLnT2lbzqVel2LorIPt2l+wrUpiQ4fhvi7UuLbI9YWG6JZnxng3mSDfLOdt7uiQaKbaax42
7bW2uzI2YfaQzOfHS+lDLnPIq/cTyNqCEj/rOFYc6eb3pL6TSlC+kCXII2H4FYABL1VP6m8efdKM
jdckbaarUJYLTYsk37Gpj1IN5ddcZOnrfPCWAulcN/028nmt62DTG1S08BnL9gtBwtObDevFY/sK
iG8/57mOrpj1M7XNEmeTmsq/5+tiUAi00ZJdLIQZuuEjfHZL8xjxx8xdR68nmwMD3WxvN8V4zbvo
NSpCmOZLOsWh0Zx7w8oedhFtJ25tnBx8wVHKkqZldW1nZ40tyZBRrX/UNBn+IWmHf8so+mmVTnm0
SQvEP1zizQ/x70A0hfNqowDdLkjvDCK1kZxm3UtYQfZnFyTeDi59kIp3tcaUOjamEYm9TDvEOtFp
tNt/XJUWjzZogvNSmF+nKk1fvC5djo2vCGU0TIKJ8Mo7MnYZbk3NN+nV83DDj6dNai/OMjhObdc/
yiwDfeim4Ej/YR8YuoWHMVPOhzFMm95LL23pz78dkf8s/cp/I/58n6WE4oW+73w4yJWIczpTs8xv
Xi4Z8hEjtOPEeph5W7whm4CBOOdEWa71XWHVxbl3nJ9LFdpfzZE8I6t0ubU1LD+fFi1Ai3frJVSb
iSkDIY0tMTy6x41KPkKrj46hFrAoPfffoJ3rqxkR2VHT5gYyzb6BXb6X6KtLMsiOoReV6CvgspBs
0Z8LTx26ZkzipSGyqA250XqvsF7adREBwSnV8IlLY37mJm7eSQRLoFagQWjqwjlqr31paTbj51IP
tFZE+/m7jEitay5dqG5MFvdtBM9u8YGp+sJp4yew8nchIq5Kqr+H3fPYq32oeqN5UbUc4lp2JTz7
EQxwME9TYvwy+sY5QJVNt3ZFyi24UX6dXfI0ymQONo3vV4iCBeFJbZFe3Wg+plb9lcM8+HmG8I4s
imELsi5/5zaD8c0NYM4VTrQcQn8V8jXeh1XOd3C98lX7XRJHkfgzmt54dYeTFL3YOdzi2yiLRMxU
F21AOJr5semCd8w6hytSx+FKsIyxc206VgO3x3sOESzyc77GoRxObLmKCjxJv1XplF2WvMne3ESB
riyQCz1VpA8vDMhvtVfPQKYppCnL5aYN5xS6bXR7LgIJc54HWVy5iMbIDlFvrole04kyol0k+4SR
etO9GviEMkKzwOLKIG6NiHsiDAl8C4HFFUzoZQpfowrpS6YG51gH7mrFQfkWJOJP0UAkTj009c8P
NBNT9WDYOcQANpe2oNjsGp/qPhBWsJkB8xEAgYvZmdtCeuT2IQHFXPZpTWtt0frGPXtkHNTOXqz3
XUV8fbfJU3YmGxNtoEfpEiGtPj3CdQ5RytaCVHqKkwYLS0RJe5iwodm5MTlTbI3rVvK8itZNssyJ
H58k4UHmOnwZpy66hMPCENEjg2I0hu6q/Rk4TbfAX+tL2+9+wuxtjs+u1/SjYNh4I2OapAVdJC4k
uqYWbYkr1H+ustwnO8sv47zYkRjbrHW6ID8Idp7zQzleQqRnKCC2Cr3FfvqIL59xAt/tkNm6jFHR
9/dXu6inbZj30S3LnX/NnlEo85/oHWuGR2qM5Q+nmeOk56iYZ58IsrmDu06y20XWkbjVhooxVn7L
jOCaGd0cK2bAFGK0DZ1mNpWXMNcsT75bXSLOoo6+FMLz6aioPDjAiV6oRfrmgwz20mPEV8ayFOq9
c8lHntzBP6bgxe/mRMwjUV9iabxfk30Ie82c3w0VOiLk7QWP1v4J6dbkhewbAUndThvm8k0UnEVG
pPWKTS04FO9FyMiVmWx+8+wzNZ8Z8weZRFdyleGsGuOZ8AfTpfoARdKLyZvx4nyFnLqxIJqlqY65
nAleK3z0I9BeL/NbEyrDwSQB+veSMuuxDQ3qC1OrxcUBZ8fB6twX5Lw7b4kYqZDQXTLQprSYs8A4
DS41YYSkAB5kHr1SI+tTGyX9hilAcGtG718Mhb3j81XAzLXPCtiwUqlzLsr6hGJuefEh10dBW5zx
dKkA4liiQGYnN8++cVr3t3pdVN9ufGJaiYkJ5N70tPdFlYN9KPCyQ6EWFjfZeeaVcfe7l3nsGiOf
1KzK7zYSr5JmpikjMJpKfKSeX96FQ+Wfmd01cXn1/CcK8i/wKDwffkCSYNxhJsgKauNaR7gB+313
yfJkdf2UxclM3TeH0RXgtUx1/Fy8oUNYOVjRgY2i748EXb/4xiBPxMEUs7y6Rdlen1cq6x4yW/IT
+F92DUWQXZ9XYsnEUfv2r9nwu/PgWl/Aouf7c/NhDk1oUzYnh8YWUG27KeI4dq/PVxazCMS/xACK
dbtXpg1xPOs4PZrUrXcd2HRsFrYrN2q9dEmK27Trfq/X8Zl4VvLr4kvE9ZU13FxcNibtZIfJInZm
P5EMn3fWV7tf0tjqqujdnsfuaNI37KpAYoSRj80mGBSJ9W3kwuTAi+Jsa5ALX4VxvS7e4hFVmxe/
ioqY06HO3dhJXAd93bhlzuacyd3jDQYdqlmhhnFXqJTJ5Vq4GyKC5UoGKbUvMOlzSfRiXkv9CzuK
MH7uG89FRtNwLofuPYsGar1av85zLz5g/NFTtRddKJjmASF9K8vpzl1OEHGJj9b610ehL/ckjGXb
xbdCfyORj+x1hr4bBwD4wOTmHAt7WhPEZXAt0xTXagwZ4OWPafR3evgcIbJjBv1oxxzwSBbYJ2HL
YpW5T+ZiF1hSIk1jodpjD5ci2ZOS9afpESH/d+lHqPWYfr21aON3DQFXb8/FCY0vA8aQGyuYrFdv
DeJzx1fRI3pQwMjE60byV00qaN7m1g7+uoPQftJfAk8jGZfiDQ/fbYirr5v5qOyGoBj3iaHwBKsx
aHfgql+CyHAO1Sy/mfzGe+jOCDDXpZur42AZP8wu++EaSfdTdcCgQTp/rT2BZNguwP5t4W5nO8Sf
yVjGvZLafW0DGh4/G43XkeMs9SFzLDBav3sVXImgT7OrMJw90nRtwdTPeWsOwRq0pgLNaFARLCZJ
F1k5Cc8FZlhzxUh20zvemR3SBLWGL6FEtxY01ogyQFf73IQu0g+J/KITt7+4ufuaq+AA6G1dBBZq
l+fVc5lauXUNmpMkuuQzO02KkOne2WCD0YgOojfAvBcNxzqbpjcciBKk16C4MlD2sSGScBu1Qf4q
LDcnXarDg1np/wx/ayy2t1kVVvAdzPqspTj/93BpYdidxLTE+ddnoZSK2n9py2ZNUZbxMHjz6QkR
udW/dYgbD+kA9jElzguQSaUXDqkuJjDzzCwENnywCfRowZAKO/Oe10X0KDujOCcFTiuEldqHoPJJ
hlkBJly1q1NQAOWuIrSHRWWRr/1flRNBF2Y1oFjdJaeW8HG0WFhxa939zodfyhPJJRIA/jXzuG0F
Z4q0Ap7gpi0/8xbGGNlE+csTGkaGfk5r7IOT+r3CdD9jFBuEAr2QuU537SH87RHGei9XRfZCK/WK
oW0PUz16HfppuRQeAlx86v4Us3PDPzaMuzml/ug04QgFZfnuL8rnF++WP/YXZsY0Agmc9cZEdqTz
gczqzikuxAb1oc5wOk/WDoIHdRMEzGzzlUPyZDmVpQ+CriShjGu99lzw46HrTrEV4E3uwszWik00
YVqrk/e8MnFcSSY8ZXwy8vaNToPzaKtfYxFWL+64wtaRkV8MEE/PaJd1IEiQSt+L165Kfvk4h96s
CSyqGSJOf/pJ2a5DJ5Dsn8XYMuWq/QemiMOG0ILiUQ6pfwstbJX/tyzhg9cXs4FbtyFPqfrG1IGK
dI4zc6GyE3r8HKqIAb3PjSHA88iJ7d8CBmkbz0kqDkLf3te/n8ihm+TocBPk2X7aV3FdeUAbWdMT
eL+Gcdt6PHd+Zm9d1fe3oGVqLAIjOeZMefZ02tMXUzbbdvFdnnU+itmavfdeN7+0mRtoBdPsmJUG
Nk5rNYA/Q3LCzxsvXrP53k34fBMXCLScBf3VEWQSSoTZjzmb7/D7ylfLHf6Z83K4MFsi4HVoGU/V
lrUvkbTz48O32VH110hCVrIh9pTaXBUJU/qIbET1lZmLeIbP1qtoX1KQooOfcatwK/OPZal+J9s6
dQHj7fRcRzg6DPYnOa9pPKyDfE+0UJN8EHAGUheTCfzleQV1B+1Hip9eZJ+T9TB6Lil1ULxavVhp
JF57U4YbF7zrk1EH/h3lFLuU9bvOCLET8dQUN0MwxmNA/+aO+MHkhi1vS5i2N2tdgqE+ZGFdn9sy
nWMrQfANd/YjGifEfyN7/R5fsgpQj8Xvunrnwv0u9zCAk2MTdt2LOeKhmbuy3aa2+6bcRF8qDPxP
fzl7LfTfS8Kw8VqU02FUi3/3nSF771dzLtMt26PqTPmK0F3vLYEqrC1HHroa8vpQ4UW+I5MHwNhD
ypaWhonJAzatncjGeGHr2ywToxVIDOdnCf28a6VQ2zDS/rKvS+6LZYDMu03DctcwYriQUXwmESg5
CzxCY9VO279sUOr4fteX4C2Qtzbs5UuMT2N07RIbb9iWZ4QJzFGrygEBJiRpqSEqriQN3zJBJ4id
nDawGoMjjRr7C9KVxCp3ojXyU6qc/qP+GNkdavI0X3trBtWSZf6XHrYkfXkstGR6a9OH5Qqhi0hG
/QLlCee1Fqac3TUnh/QuqsmMuVjgzPtuBErKAgtVagUWbna2xhisgHvXlMaEPZPpXJU9GludSDo6
UlYvtqRR2odJs1xUNbl/b7RiATnucXzbFDZbrL0WSe2Uoy9ss7ch8Ibd4AXDO1xI+TYsL0aj/Yte
iTwFdldQAMLw5rBNPxxIUaIyNjqa5feiCY1ray14GXTyvbYr9HgChwhRD+otsYIzAsZVLupihkls
6rHTkvoSqsqdWNp0ZxX/RDjsv7iujdsLJcLZXCi+1cLxUljwWNRQeEcxhMNb561GaJ1/Mo2GpBeV
46qG1xIUG3GCpOpufLNW73LEKFw4RDv0S2dBbWLca3fmo2684gDPaFhZlSO8lBU8x9Y/fxBG8I5/
XvgQTcY2Z3N6PiHIQOVEyXiCBMt1T4+GL5OerG+Jy/jCZncMlYN/qhF9gtWpl6owym0J0/Z9wq50
U8y4o3Tpb8yNKpSNpvlCqP20l7B87My0v5KBeXIDk9T2dhzewCMx0eq2gzKnL9kSHn27s07DqEKm
WYn/0q2Zwd5MHSZrd9kva5NSAhu4NMN//xJa8PburU8brMhXLxvVLTKQkjotrjODstvVQKX+17MV
zlMQuFZ4pM+D8KWHfDF45ZXccbgpuvrPVd+TGUkgB2CEcH47Q1NzEiUWmmGW0l9FqvWID4uZ/V50
Y33JpeO/SUut3zQJSkvvvfu2i4/cLMOvZAh3O7OzyOVqMYervP7TamdOr6X/qho2oWDx7gb6QaPF
q5+Q9eBNKCbTLSrcsh1CHCz4yHL4pVs19D+0b1YnwCH51bSitykRy68pMl4aM/w9E/VzeL7Hzhn4
IVZzNcmaP5YL92zKF/PGYPTkRMwdYYLae1qMdu+TKXcby+7hrhTOwYQT2qb2VhpgMks12bsnUQ3q
Ug3soDvIFfZXMtuxmDfd4R546jRr2IDFSuVNrOEdmqi7c2YY7Q0zBjrYWlBPnxzLbfa9GPUPA4wn
yNwcXjTnvyQn8FUYcNcjKFX+vOYFVOrTkV59tiJEcK1T+IzUG5RgPpW5nO2ICPjSR/fnBTsiQINX
20TAORbtwQxh67VhfROTPb0pMLRLaMzllghwrDKx811/WTPuabBwv5OhusyqgJuaYggFLtDimyN/
jwynO9fP3p0AReKUoP1DY1XFUa0oWqCknVsmsefBr75bMHu3XmUkByhS4SsE8ioWyvgpc9e/JLhq
AObW9Rejqv7YvTOxT7nZpabi2WKMpLb56LsXf+qjD2YEH8Itk0fRwbf3ShZ0+Z9BAm6srbp5T2hB
tkUAdTc3feQfOsu+zFabvxohph1D0DzqyDrNgg+eiIrOPcqJlN4yMNN9YGNXF+U56HcT2tChnj0B
dyWE9kEwlcis6VtWo3SAcD28eG0PJtQu8qQHhXWkMo7PvdLz4WaERnZ2S9gApkVgapt54oeTYOSZ
l4javDTggIYs/aaz5ZVRiXzvjeHwX+g5oore1ALtpQfx8O9j2NiefzQ1FDtIdNO2Cr1PDXWNNJQm
C6+1LpkS2vnvOidggvBjKEslxvc8qed8mPrd81FupPEoZi84ZyvRLcuGz/XhOXkaEXpl6z+1MpNH
2xnJA1hKbLHvcw7Pf5MAhBA37JstQ/8hXZOsjrEGThA4BoE9UdQ21VcAoGU7+SL4XrQfYYvH1QuH
0vIzc4Ya2ykpEaaWb5Y2fkRDhJvSVNkfcJF3ucLUSoxmGaeF8QjDujzZxaSv5rqMWV+ddO6888tQ
6eoyHHZlRe+XFgs+QsXIjr5uaH4ZBHg00YPMc+C9kCi2mVYJzXPB7c25tJ52j27XXWumKhTaLCCd
xk1k5UfEMd/MWh6L9ZOZK4k3wEjjjN0+2uV1MaP5EvX9fHGYsx9S20SuT815bzKn/FKlTXVwgAT2
VIHyNC2oatE4ei+jKb4DHJkXNEDey3MptHurhTng/HO11Dgq/FcZmGJp8Tk4OD/pcshjf5D2ccjt
LI4CXe+KJUtwAtCK8ngV9wwYTfVl3p2fQ52iDjDEzIbgJMiQQzA1t2fCe654asF6AIJvE92fg7WU
bJ+gWNnWJ5cfgWTXjiFa2vHzyphMRdPONK2ojl5ndgPYuamvz4VTM90S5S13z7YVwOQ/XawzMx9P
Q0Un3ocMdEeKlts81suNcZ65pPCoEvfVYcRyfM6pFjTs6xj4XUfKPvcoKa6Dzs8K3SR5wjj6tZRd
VNS3lQq+mULnHxGpOX4uhJf856par+o2YC7qjGh6wR63sH0J/y5vorQPg6yiF8WD9qIsBwrbEr5H
JOjZCvRohMnxGoyFPnYLM2bIIzujTb0r/1k8nmgTwy6X+sr87voaIKcxLqM/L9dy5Xg8l+dLs8GU
SfexRHaED13TjVfH1Vjx0Z4zNv/td3qKxzmY8HXM5lMwylMr0oV7gQZK93aPRcL6WlrvUAyQhoZm
BkCejgW4rthkTd2TZa2c/OrPdbUCHhwhwbJJ8xlLsjqNrI0SKojHdYHlFMSFQwtaLVN3kE5L7K29
PKKitB8JjM9HyvB45/sQEpfUso8iaulOVmTMdErn7vgn5YQamL23IWg8fGKoMJrYzG3tfiyFwlK/
sdXJ88YPhIbeybcD79XA+rGP2KaIsldSld+qwCQqqW9+is4iojtI5ScWcLxPGbrX2kWjkpPLjYmn
xqW3Bxx+4hBPnKd3u1f6T+foDy2QQzbhEAEShEraxFPTWXCFanLyeTE7PegVzjfX5Tn9z5M6QIqc
I86rCxgj/7t0YwKJTgu8wGaTpmaFGiYPdm1iUynzwn6HE2LE+kmM8+vmW1lnRMc8WQjKTuXelanY
kk98aZHnHFGsmJfn0kAKRHVfH2FKgyoq1PDpBAjjmtfnMruDeVUrFdSeGeY43a1VaP5dy8owJS5C
qJm8FBJ3CjVBDI0c5WJDg58H598YR2MbnsOCOfH/jUWfV0hGoEcot9j/v0d3gLW5BaOFRb1iGE/W
0XPBMvZPKlMXsrUo3zCvXk62wwO2TBG9Ok5AWPV8J2OWohyHiNRgUJzX1UaWnf9m9MZ4kuP6/bZK
M/416ZJsnDyeBeB/68GsWE507db5eRQJB7ljkstl33XuryTz8vuTWGAb/i/MgG/jFJUXEu6XXYcq
ejetEgk82srdsy4d6cI2TpfJszd1ckdYVLVXFQHFs1lkl3SKnFOZBA70KIX5oq/cQzrVMNjChEZp
9syd29kkb6XBKzMldTcGvzhAQki3yaCDu+/hL2CEKPGOMLuG34LZsURU8YbplI/2E/OIig/wpZ+H
6KqTP41rQkM0guyrnXozzwgT/tXOYT1wcokYCb5HussC5+tiDvav50WZmztRJzVFVsGHBtaKh/CI
iZ5t4KRjyTTZzdM0exsxXxk5+/Nqlx9tnlWlCyRJhiE+uKWf7ttap2h3MM+cfX0BLS73SntoV0P2
aRFiBvxkhIRpR4JDn2AZHVbhm6pISYnQxOpA45JUyvT4t3UnoUptnoP+OlnqSwPrC4bRMF2LlTbw
XNBCMs2e9cEBTbFqf8QCYeJLUpS36FZXXk5E8ys4oQzJM1TCoUNGRU+5/hoxYxMowuJ/CDuTJbmN
Zdt+EcwQ6DHNvs/qSIqawCRSQo9AoAe+/q5A6Yjv3MF9k7CsFCUVM4FAuPveaxt3URnjh500hznb
rq6v1VrldBgla1rBHb7jbeAaDCPbkjiq1yxb8vN646z3TNUwu/aatN34so6vrl7WV6OK42tcKKAM
Cxr4cAQubJZ+elpUaOLfyuq7yHzceHYyX6T8sQoYJzbnTPCJDeH8e06jYDujK9+EjhxxE3ghGhCW
KbbjnVPnIRjzqj3IYJCUr3PwGEUUfART/uV+VqQCvq1Lk4LRMHwy4wmw21mSmTM97UVd7MU5NVrJ
vS6xxMKR++Gjjqg0tnnrVNfRNIfH/O9SiOI6xgA6OgBV9CMpG/l9noDrl21AdjlbUOM+HVkal3Cg
e5HTSb3ltJHOmHNOCUiWbYYSA60RXap1sZI62vYCdXJRdLRUzIwWYGJOL70S4V3J/Cf9a+/Uuip6
xYdnvOKtPr0qVaPOxA9zH3vXvuexU55LNGjntR+d3iIRRndLhVyWQY7oHRMNOD0n33hLG9CoVRjf
Isc62uM0aRk9/e+1eaEHFrkK5lNsqgrmRofgIEqq8NKCFOHIhBaA5ncq2P561fLpk5i+9zEAf7Yf
MBpQxfD3drRgfV1MepTTTw5q5nuzABBGBuk8ZiiWJ6lJ7mPg33gfXFVHf8yoviiu8XPUqxtzhOSW
6ZnXukT6x5RKCHthOiAhdk1IXcZ4GitAnJzr9Dbg/rBj96V2QkqUtlAftSEfyh7rN9/P4J0gX0C+
awcM8zyxb+jKGd7sXyTVEOQk3fUznITHMhDV2rT/GAGwvQYIz+95mN3Wn3J+s6tJfl0lGm/XF4ON
+7Czv6icmImeoN6jb2OXYf5Q6v7wKq7scvDSSX+YkWXyIc7Tn1P9mPlfaCZqCECScY84+z17RSyT
A4GKdKDTkceZ2RwnhkMflRldqszxn+tPSrXaK9NgniMrbf0uO5RpL90y0O0W85GoR6bIqWz9bZMB
b8RPjIRKn13HpZ3PbKGnBPn4MWrkn0veAoaZ8LseghrVsD0mMwwTD4pNg36IcJ5pM89WcFhPGOuZ
Q6bgRCR68zgj8TPgOXMi5ordZmYbXhrDPxjOQEzCFPhb/gFt9dFVlECpv8fXw/yETgbMLyd6pQrA
2Dp3z0mMNrF6BNy21ZD+DGIMnPo+KIf0RFpDzn+xtrcGxMeKmoEcRV4BWEKPL2L33XDlm99H0Xcb
9QUfdQfQNh5e1oW2bIgVKf7SB6nOruWjNcI3ZQQORlEHfLpueqi/DWmUp1Vd1hm/k4ptvKEoSTZt
E5XvhAP9VvlIqKYBY4DTYLnGIz/ul2BhMki4KVz/YYKYFaj4QvssuS+Im/aJ/GvJeu8qOzt+G+UQ
A08bmj9a6b8ORf7VTQoHEM0yvVWUsxRJ+jGppUCAT5rDWHPKLbhmXer+V2pp9ySM9Nm5kLqTDGSb
W9vzb6ZX7qT9N/4J7/uA9xH27CBOmU1obCuWV2zNP5y4q85UMsvV6M38xdQuPKJI561EvPyyvucH
+RWEvHOSZAOpTeLaxQXQyoYICXPX57MkPKCJ3gsZNTeZ+n+ZC/Qb3SbsGXozVSoGOmpU5FajvLvF
vOXeTYQaBJ2lidZtfaP2rm/LAqssCYcJKBDTAhnEMRV+097L4D1XeC96rRZObXpZ9WxzuoYi40ap
Ccb1P+Y5ZYGZkpJH657rV50XNd8jKJcvSWVxDNGUGySv+YX4yQA19WKcrFww+/t36B4kgbPrxDBC
ZGrxvafzbd1qhUe4CfY8qFyct9O2a/br+0C5sNWY9z63tRG1JN1h5nzA8TjalimcVg/F1hVZdoGt
3VLIrfn+RIn/0HWZpumhZJULngz9/Bd63vunIKJo9RShAl5A97XbGR6NjFzS8pcMFXIPOTdeKLFv
aW5v1gFT/inRZj8xHYAEITFIgKXQS65FYmmOb8ywxcEA58r4kYiWQYb1RowzKPgVYRDMIKDX0UCq
BwpJqykURqmt9VF+TLiC8Yi13XGivQiS3EHpSiF0gNVVnEqPB6/S9nvT1hzAuZl264/9QBbI2DcN
OSjdjLcunXGGFoxwYWRUGW3XjmlbgsSO38NSTJYSVZTHMmmw9ZGtfKP88W49OF2L/rdeVq+D7Jjy
LFb2Gpf8QfrANNvsFOlLgekcc2/3IQw13OcU0JTfZdkOGogCWW3kxbGqu69lT+clNND8NAsOg2E0
XQ6sbE/V6OaSD0TCws0s54yz5lxKemSbNvwSt1Cp0s6WG8/3yJFDMs/wR6Japcu1R+iQ7YZgBen1
89VPunFr2/BKZq2NSbRKpohS59K0xfcwj4Ac6xoPfjUiKwlbbAyOIzqHaRLVezrU1TuacWNrlQVn
tc6y3ufchuKbmem+7dVfRj84b4OZmacppTs6Y3h5m01mXJb9eyqs9JwM0UXaXXqMw/4n5igvPQoe
LarG9aTMTt2yOfxLCC4JGKUKKwNL6b0W8FQugWmhXsYWBD7RN4g70Ge0ou+Ni1VWT3ftoIMaiY8E
oB6mZja/Nln4grKlOEsuqFffCf9q0DEfTE1oCbjJzlUEGzw2mDaVPBPXvrovqOnRyRlz2j6s9ZGC
UABBFljmrC5wLSx4wcH13ZpBWDsbc8FBGUXxtWwjhCrd/Fqy573ERIxMRfu1D5ja2mOA4FQvTuEM
F4VrrrY4VUfCwgiFovYlDWmGepb6g40ru1Rt9MVwcBHPWpJI5criW+duKObrGM1f0CwPxzCr0TdG
BohDs6u2sKTUbvXqDFpMWALL95L+XVJ9XIfKv7kcrzVJ81HrsyXCJjbu2iCMb0x+lHPKkKxTDZmV
ETTOxvmNgTe6RrB5doXfbGxFdE0UzzyfFHuCLJA/ygTqJJiC9mzB07g3eHQ61Xv+LsACSlhIuAep
gZy/BMoDwKOvrv0o7f3UzX9Hco7cvZOW0ZYHPuU3/FvAEI44eoQeXVKtAytyyKhYqgkj8JD6NCau
hlovlaqpoGhCQ/hobfRx2vSAjbhgMEVB0yWuc3GVZNQrzAHBMYhAbD/uhVa3e6HOsvdlnYMrX4sm
P3OR/QV/Iee1LgWChsv6SlAgn+eVejN5b0NrNweGnSQ6NfmwY+Zr0m1Bcb+E3ium8b9Eg4VVGdF8
lh4g16SDg1OjCnBb+8UCEbKJYNIQ/I7EZ12Yjaqtm5nJnlbbNivm5dam9WAh+DMCYoJcscMGaN27
Q7n43c12/1xt1JxY8/uAN+9iGc4LlQ46VpR+XM9t/Ii8jHrH7osTld4pczr/NRpn90wXueGUcRhq
ZR/a2vsS9jjEbJUqQnQas7wq1JWA1tvW/dMSMdnocUn0tenPX8yyZ66tdZgYymrShfWr6NDZyr6Z
eoA76yUMYRgSS8o4s58gadrFdKxjwe/Bb8oxGQXPJmQwc0jRZ6AakWwnxhB8pU9wEh0jJ7Ao4pXm
HtRez/2bKSucOj28C50xf6rAPQd1/KKMsX+U+mFuJjjwHHDsxlySF+SmbH990B79hs75Zyvdrpvp
TIO0BHM0Hf1COl9CfwMQrazd7Gb0EgqfPwK1Zmkz8OsLXJfYuyrLT5/DuDh4X5hDlpRXQFL/syRe
jxu2GZBo+aVz/bUUKKY2KkaOY4RLeV+XAdP+LUnV9ISL9RGPBqT4OrNfnYBLwsCH107I0hrdixxo
hl/QQL1MCQLx0DKNN5SDdEEiZnW4UO7d2u3RPZ5WL0Zb/DQQtZ/RH1VvjTcwh/a9aR/jwrraHM2Z
uDvzuUcjvv7ydZT3DJNZsoVMJrMUfyVLiDmJQe1VTgmYTW2JE9g3bgoxA00LHPlv3ZAjzG8JReq0
VS3EVLUfFfErbe63r31n3/LOzTeT54Wnz6O3OXEW6RRpSuG8XFcqSJIwjpqL5MLYi6e3foS7Fc4f
aXncLGlnnGVpE+jFrJRylB9xHHeXRfQ+G0frQgRNl+dKBRBA2DHgGGPW3jPb+erNi7j8Wro2EJcy
06NEv7obyP/RPAgY5Ygz9tkwfMVdP6PgMX9DigvZ3g2KWwoWgAiZlnCLof6LUVBwRUXVMMsLIkiQ
Sn6fKRbNsPcv+C2LHZcf/dkcJUmOpveL+D3SFuZ18fo5OGPp3k5JSu5YASbsiCx/YxYO3bdhUF+V
qm4JyrtDkUqm7E4P+RJR+/tIjcohJZt/owdJ/jzcoaJDCe+2IcEHBiEWj7FOiCRwj0nqe9cc2g6N
1ALBjH7F7HDDOBMMrJMK45hrM21hkD4gyilAfhj35VZkzGVW1aAg1A06/lwld8fblWnQohTkHNCT
GWajMDwQGI7cUQQvrh2OHDglBkQu75bD0zLvQqa/mHHc5BHoZX0l5EfbxpgJwvDO/knRMLvdi+T3
OHFYhK1TwavorQHRGj3W9acqt6w7MyRcTYlx8Vafsl5w46Ni4mC/VXn0c8QR9qFtYR8Qj7wY5ZCR
JPbFNjpwrt28nYPe/VqkzYuqe+7sSj5mL42xfrnLLjVF/bSOa9M5TvvmIasXpU+4dKLOTEDyk2eT
XQILHeujZKa5Si19rXOhj+VfHMYyDbOgDfHT/StOyHRHywdym4fAMx+y+kQd9Ai0+3hdply95wNU
G0ua495XTo+2ckQjx5cw47xbbMADof0tbFHSBuli3P8ZlHlJk7BTOcR1VLSl22QEkWOXE9bP8Is0
HPlmOmX90HHMRFbRGgCfS3RFFJ+GluuwidH4u22liJMDIhNZDi2Ryp0JVKz+ADdZ/uE053ms8+No
ZRr+DLHFiv3w1HgOXmZa9oiv+KZPjTM/itlwT31vP2Te+pueZsYBjwVbtleq4jRZsqTEhae/YVL5
5zDjlubsgKRMd3ay3gIXxZyMGx7FV4wYDLkBEvbZ8LtzITjr6lamEuD5Zq97CVT947OkZRIznBdh
vayC6MFJK/BEfXnvmsnazDSqNpkBMNnL4+oZ6EWapn1vy59Lh/60kiVavRrrO8il8rXxhbyCItAj
hTJxIRVU+HeoQ2f0EuH0mBry6OMMXzHiBZ5DcLiSnfJxsgftRPdhzr9VU0y8SQ4DnI5K4+zqcrFR
faTXRVd8JNpC1yEBbszVP91vNxbOdQ5/Cl0H2HoJtPF5CpVmgNTxvjOI+SUXmM7Kf9QN4/faQIj7
S+Sw6hs+G6Wth+66kzNBZaUVqbsB9QUX6vIB9Yt7oHOdq6GfP+vCsKqj5UF9CzS7o01Ma/4GDLC8
pcbypewH0nJrOBbSZWDztDp30AKl9r1frPTKNl3xvBHG1Z3qD8BG/8g5V2vDMmBABCyIlMsRcfqx
pHQns+EPKAXTRlZ8wQUYhUepVZndwmF2yDzkuuXC0apLxJ99V/3+NxHXt1IDldYlK3GS+eE1jnhK
/lqa1lp2HrVRjnRtlYYkI4VUkODNKJHR3hqHPDmGl+KdxgCqG67o0oNoNHloZLCLiKm5pEP1Rnh2
8LIuXKfFrW2yB8cU78XVA1Ij8fKXiQi/IgGAHzlAUWFFPqq5AXzLBc9TrgCjq4fDk2N8tTknwhQT
z57T+mNAyB6sKmc/Ay1ux/Lnp38Ag7k4x1TvjkaCNYaTk7BULeRlJsVXL+b0kWhTqjQM5+ZlHnJW
3zvQnea0i7Z6ZzJ+xvAtx29jlZmfdS7fT3/kontJrd7ZhLME/W5OX+D1WwdnHIprppkk6FRSvEsV
YcaYPCXU7WAfT15wAhT3j29mpKNwBkQF+RH3oKNBPHGTQvddOPZjEqNNXDTxO9X0eQ4cdHX2hNF8
GOZ7qYyfcQ6kXXhQLWpOXl5coUFI7PoCGHBwBrzGoKTCpHxIY2B2iBqds5EY45f82PkCGlxB7xkJ
GsLJCbvqQMJL3EF/65mgvrvu1EE7jO9OqvYY5bJ7bpTjk1+AsBsM2odOh22u703oYD7lfDSC0Pr/
y69YtegoaIjK0j5Lrn4I57pmy+loPygN2kez3Av6uxfDLjiI5nL4Llq3h8XDtFThfb+OqACmAQGR
gD2UYI98RE1eH80yVfd+8Z7SCfMPnvr0NBdI93nGMX8J6/LRkwGw5SQSH4wMasMm7UsyX/u52zbK
Uu9Dufx0TNL46CYhtdPDyWBKHzgXzdee6mxflaLYLz6ud8sl9zIPJ+Mmagyiq6zRrjMOtoQCBLXN
d5YO+VXExcFK0WS6vs98Af0255IS8s8YfhutiYBpytLNr/IPbBHWnQyD2hBinKt5wG8LtGRUHUCH
Qu0Ig5ByUFIRfGh2wwPHur1jjwq2SzpBXFxrITVgWiuDDOq8BhwScnZoSD2/2vQFyZcj5S/Wfr11
KeqwuXlm9AP2lH1UXZo93EIbVlWKNDQGbOkCKQox/r+uS5ERETv003VX5sDE2KqGu0/yBApnRNBM
Ha/UksFVcjTbZxbey2xC+qfGFv2ffrUugaZQLfa47IQW09t6CblOTnme+wjTquKIvZxnrosI/fz5
5mBPn4eh9RiUxgXUcd2u0lP1WSR4xCAxfb5i4ENyEF+/52P1yfTA85cDYwlbh2Aqv1i+BhWj7PWv
YRJpQBptdFsRcTiw4k2A8uC0PrmKoFAw/iOMoflE7mhvX7sqGh/r4tSDeUZB8JaGVbOdRewwfhtJ
C9KLOdH8HnIuHD2pQy8SXz09q3L00gRNf8mtU6yHxmHcmpfAB1m08ZGOECoR4n8b4uU6da7PTLuZ
dzZTVn6RgdjKBa2mVwekW3sNGxs7H+4jwEwYaGjEnTPl78J5Sq6+XkCT4dxvjZb4pyj9sDvolVbf
Lny8+iVKHqEHytbWQ9+2LXRdjgTbgljG4Fk2wXvqmdYOZBYahn//4frK77zy8HmMTSbrxL/VIdHB
yDlh2riGbf7Mu6Yj0W2gzTVODoFApeFvnDEqd7bWi7t6GSU49lLRknZq1BJdPd25IJfzALfkkds4
XcomAYcTKzCvNqEVhsII69E/+8LYwSdawyvejSaGcd8w+1/8sN9/jv3LyLgKqkstBEhs5w/kSMQD
YG3m788i+hR73xDnB69KfmSjmCJMyMihMzB3GAiUZHKHeAoceXDrkhIx1TLl38YhpUrWHuKKA7Gb
AQcgFxtvcRYn18+H+pQm5OVhFl+XAkPNLdGOcQXv7Cjn9HU5Iu/DMmbU/XKVWbFAq4pffaNOj6ub
0ddkqfXV6nA0Ri8/YVo6MSjyLgEI48/FwbKMZSpCC8Bf1bbNfxa0CcB0F/GhTYafz7f1Ibc+7oyl
2WKt9y7CT6GpZA3xGtyt60+pRiosMZEyEQfAXHdWViVPtWBK8VAWubUaT6s623Q9fXcZ3t8TwI3T
YFikMVn0pGfO5y+gAAa65N38jImI6Qu1taDX7B2RJbfBJV9w48LLIikEAaeuk38JItRsc4kw2Nr9
mpMqCTQ0TLzfB6CH59CdvyVrV6Kh73jAbewcLXjIe+WBhx59236x08x5gQScMEKRdDR96NFMAM8d
0gR67jrSla/c0UYnOdnycxm05QktQH3lgmUH5Sy7g28839alaZblNOl4tHHJ6Gl1PAKlfyXxj5kJ
3Znd+uOoemNvUnlvAgcfpH3OBQ8J2ZdEEHIelxcDJZgGf9YbJ6u7K+pQ7hRASxcrA6kVA1xCXs4K
1/ZPzvOG7aKEGcecpiaL0KYnKRLdrWzjtzZtNSRtvMdBClYdVfRhmRE4qlDlh4xR8MfgNB7npKS8
DC4Nf0T09mbWd2dBmVLTSOduZa8mDXvh2PKrx7++MhsEZcuMp+h7WXiMwux8uvJwm66jVi15biXO
mKOxXxDAlhvtMwN2gMyixOaPGfG1xSByRCM8MUlTmh0FXqiBI4hbBvsZn9dp/Sn27dcprm3Gtplz
7/WMOant9gqhcLfa0KQz/+NKy6rqyW7boZG2f4/jtzitATOH9ANPuUpQ7sEt2zV5YB2HdsB9HBCo
W3hvKqMfWBTyB49stVN19nsu+eB3UjEDswM2Vw5y/ZuSiDLmd5gBw71I7eldDpm5rWgZnUwdumII
5G1Y+dWLEH7HpGVpoVdF5b2kf7oOOtaRx6KbJmGGUQLXi5USJhWl6GZm/2vVMwBxFrGLui0SVtKA
SjHKI7hC5wz86Sx1T5+AKfuii5gL1h1zG/bsoGUEelyTrQv91I38mGTaOVWHVcPTOcl8I2E49qm4
Foscpbi1ukfbwYOCPUhKQj+LGzqY5DR/67up2/sUvc9QL4JOHaZtN9u3fvTC8zL7VjVqOskAqk6d
JockdJfnGLUN+ESGb5CDkycdGpYaFFltERDohu1TauF3Aw+bhxuICJ9H1CNksLtbyvZL7RqC/3bv
RmT4TlsJBbTwakz0EIz3de0st9Tp3Kuwvo1krG2EvgxWlcGqN5ja/u8kTdXZMD2BYncBDNjBc4YJ
6d3zEWEOuUgDtlsmId1HO/vVW5ikgD4TE29G213aTMCP5ywIsC9ImWYZpGDr2crnIolYrTx8w0wB
4B7qnW6l1a3HqpKqn2oYX16yAtv10tl2f5oCeumLBw+kZngVVQ4HdH5SgkjhygixwoiIQosCWzxd
g4mmmX2RQ+N8R0tPiC/V4gNda3fqBrQmaVEMzBlt72effgeO/rEI7UNHB/3iC0hsuUTuM2u7NJeb
gckG0XOiME5ns/UD7ad5rFUs4dMt5jNsHAkJsW3Jf6bThOwv/ew5FW5Mro7vBod4ao5ZQpTjsoQp
ihiPzcnBzwr2WSPiVjGXb7oVSr3lw9R/+fUDqbWms2pEfpnnc7sE8IKcHFqbtASm95U7B65UXfu8
PuR+9/w8uAGwyA5wUehO+zESJWZySGM1mnRdnH6m4I6nioGWUicXGfOB0cMr+I3pjAsBGF9c1OS+
+78nzM2fNHLVnpObeRIOba0mXzgnQjgR24nJ+3ad88VSobQhSVV0xt/ELknIg2Hz6s6JvxtKc9q5
UHVjT/TfIo4jK8mu0B249VWp23DKB3FZMxOlWh1OK6TCSogXGqMRSJI+HXFzHFQ6Fte1cFlLGEaf
7rmx8tdi9OlEJobgkBuQJ58YNIhzk5KTblO1AR4gtnXHGGVOO4RB0+CMSB59VPGChnQbv5awFV58
j4M/fVafE2XiXpJlcS80cn0tTQM6tkR4mmGt2GR3f7C3XQMQKFvq5eB9Tpzs1SCmBohB8B7TPsD7
6BOQqv3TKxhpXVL/exqnTPby4Rsc4OAE5XpkAsrF+PDKs5S6kZ8731WAq2Ad3MdU+MQxtMUm9jLA
t02y742FqC/AdF9rz/vuFqRgZoSp0BjLSUr1oIkxuQpueppkN0jF2mBBzEb3+DRxXvecwXiuCwHa
IeG7Kjvg3vR3o+1wiTvQ/OAuIq0fLagYzNzu6yuZK5h/o7s1DcHTZPGXM9Yn6G+9SU6iXbd4ouHx
HXtCA4OWMZfZlfWTxMqXLiMWilaU+fncbOoKg2y8LAfPCay96WPBCumsvXwdxwiNjhzry7SCJ2u7
+a5HHo9lFOIxdAPpuuPGhU629XUDEh92y76KeHXFM61LMPXjifqJFOc++VmbsXf4fN4nXnn5vxMX
vP9OkPFCh8/StRzsHy5BPKb5v2JxMhu97ziLcD9XFMRpFRdPXPofZbTMPbZmpH0rknwdlpKqgf4E
fQlFS3DhOO3uQ0v9LGHhXEKz6HjaJW8WYpDHJGBmjo7HNeyhmA/Zwu9taz3mPnBRg1X1pe8x4BUg
1cNRbFcn4txgR2Q6wtDIhwiNEFNe18UAwr7zZZNs1/CLpS0FrGU2VPEYq4iYeh3SwXSo5QxHwsXK
Img5tjCMmo1dJUEX2NL8rdXjxAVs0IXoxeA4Laj+i8Z/MZ1z5xnmBaozTsspNRj/s0Vao/rDouql
o+Z5N4X/9sJXRYC2dHZ86cW+MofyvN4QQrz/39+K+9/xSHwraLt8m+reEa7j8/38d/LNEgyOYQGJ
3ts1YvXCH/Yo/jtm7SyVGolBi5iIAmT45z0BGZRbZ4wu6x8J26R/6n+rKADVlXmcbrvWcD+KroVn
OkzFYdA/dmwzp2wwxOc/tf0xuMVlEW9MbfFyZsO8w7Z/S23mr7tVWRxHGUob9ErQ0fWba5DJ+iaS
+X/fxJq2sVzQjHbUcMNRayPKrtvXdS7/6711c+30Dru+ZzdDg/Oc0f36h3/9ufW99Q+v7yWmV/9/
sqEsbsj/FTzihi7xSYLuZCjMwLL0ffL/UOQdK+05H9rx0QDYe8xdkEbrEigO1YlrxPv1QZ5NE4IZ
gFlJgCfYxqqz2rPM6FvajuObfiOxY/gKgUXWR2Q1ABFSBHdpm+9QCy0vAskQTGEglr2JSNsv1N2b
MRRXZfJj0XdAg0rhPAbTP50Zzql/LQuHhl/8sJE+xabxaBC2lJVTA2DJc5fyXDnFD3rR85tlpu02
wG144/tOoBkMb2EcdUAqHeMtwR0CTXKtmWNyW6Wy5GU9I1R6sGmnJfCWxIRc1OQIqmFJWYzvp01d
r3IV+zdZOpRhbQ/8s3cthtKakQbjgojqmYbSGHXTo5QXWjDAamYGXAhlAjId5m9pnBTPpvchhoLb
3HNKWOiGSgVyi0FnDlx7Zf2ZcYX9HK/UxtR3K0fa6px61nY9igG38ffBSAq5nVrLReglxgUPHc1l
hyA+pDoFo+yPTQgPwisX75J5sFLi3Ot32FJrmG77YSFc3Elx3wmDYD0RiPwxcJiZknZ40nRI0WwX
1on/6fBcsBueA1P8veDQPOJ5M5Asp/PT4tm6+h9SCDJQq8zpWCr6U7QTx2ONIYtBa1qDw0NrVrvc
HGEJ51ZpkJhfpcYBnlW+sTWRuF8KaHm9GZ7BHx+R4sXXrkt2mW5q2lptnubiGIBwOU4qmg5LNTR3
EZKVLcT8UL4qj1XyZ2UoQkSk2z7Bj2SbiFbCs03upOxs7azt/4Ji+MOu6nSTQi89227aP0ETMfJF
79k6AhKtLdRL5BFQONnf5tokRVT3DYFo0YKshSLFPLf+kFJ2UF0YktcKsm2dE1PRN4webUeaF1l3
7lssl3VOHEFVNO4J3xeacCWfoMmeLlTos2e3xq1H0XXLwrGgwOe4m0wI2bNyJPJjTMB7jzpEr2vp
wiKwZw4SUaKMZrUcR9EAJ8vpwbdxynjL7c9d3I3vfaIVCZH/lfn/QflVfKMRswB45wYIKSDWiAYj
dOYdZySxMzUyommj/tjX8udS0kMM/oPpyf/+fHSDNAQnncwER1QT+aywQAMKwU3gETrCDHw6zVN7
aTSval1W2QQu9O/h4ngHbyqym7JD7mjL20TaAmc/Bd/Ny8i2TrDR10ZFfzMuffEab2HeUNON8PgY
kin98ELctkYVWFu3i+1jwF99w75fXsEtfM+1vqVEEHRcRKh+0NoZtytMqfMI8EjxWO4RJUoySKBB
I2/ONszfnIdH4X4gQ8pAq8eouLXRWukn57r43jCdJfMMUFjR5deiwIskUs6ntfNV+PlwFIiCLa07
IKIEy1hGw9nwvmuSXU/Z3hWWegJcmHZx2szEMRbLNkJyv0WRnxwG3eSNejjLfqINrm5L0IxVpnDo
HZwul2T8OebSenOGDzkgOAYsZt1FIt4dQns2aJYUVw+TRVCQxS4cST+hCfTwZTS8DQJ6DVK8O08x
Fok/bSztjqCGzCEAw/i7a8j3+bWoRHyRpj0fvEFgjPt3QfZtg/8LyC2lmWzvlyD4npkYu0+hY4S7
wAL4gb+KiJa8Ge2TyZR1YciJCH0KCpTL8Fu/ZknbHyzUZJd1WVweBmNGHTDV+IxTraxJAz+hwjQZ
6raYjRu2FWpY2Gb6x2Eh/MrBbrnDlV9JbEYTDlQ5I6hLg+es7BNeCXWTrQw3LTX2qfei4G0BeD9n
ZQjvIruyK9Fv1poPhs72VXP9Kmi25xb+B0WIPVx6/UoFCIfwr59MxBJswTCx8as/kiz5Vjphfxw0
0MjRXv2eKST1mPV97MOvTglqqU5oz6JELG8ZbccjmA7zo0/rVzub9+5s/Ak5WO2j+SMOY3KeibBi
gJ5eXXe2zxb7d6MVWoZGuHsJYZYdhkhBzECW1A7diCXaCdxq4IKmLuVBV8gNSREp/dAlPTQ6YEb4
gvwHtCQe9rwC3HLdzDefPQJGaHv/BQkrTAdNiqiOS3Kso/GjSR1cKi2P9cE0mnPQWOJGRghCwhw/
TzWK3woR/ZiZZCGNJ2/IqOwMeTqdIKMI7kFeztuoG6EtNE53lRIen8kGvq+MNth0cDOXZQQ4z8ZL
EFgDqrTyn12TdS9e3zMJ905FmsDahkF8SJnWvEBERhuP4moHynBkLFcE2AZT97V38JB6jrg6CjR9
J7D5xtV3RGFzviVW5Os6KW6cMTusg2O3V9/qBB3MklfNrePD2tFs/GcEY3UpmzCDw1o+nbEX32Mp
flcVNHwa8reupMEW5ssRt+8OYn9yXivHqe7gYMfcsGYcvkQLfUAIUlDdGtwknSAneh7ZRIib2q77
zboMefc1ssM62kn5sfrpDN/zD1KKHyix/LNXtkcsv/NTVaV9SwsydUuRw4YbsRYEKQ79OZog/o1k
X6gEURPG2Wnn027fMhDzLpyp0p1reMVxbK0ZJIdbXB0I7iGZfs8xdcC1Mzk7xJp2NArdEjYxGnQt
mLHMsrNPemGtI6TirDi7Wqi4MNPfjvoRvfKV6XdNjEGDb2mFdHv1TxW+1W8wUDmcsbrguLCdbIdY
NdCUZXGOGN64cVu+zDPmM9MCUjYuxZ+qw4+3sqdCOsVqQoFnz4n7Eoz+z7ZjBKWs+ffQtB8ZxmSw
NcOFPA5uhCF/gasdnaohBqVaLAdaNPVJ0gHfZpCzX2WZLJe8q57ltEznxbLi66SXhLrTMpfqtnqN
TVJdvdATR0Eg4hm/2+4XN7Md1A+I0NhzfewDTQ5We9Jpez3hGZz9o41vWNyjOhFQQiw4yDH43fPy
6RbpvoqyKqbtYudjJw07caeH1TwWVPM7WaCXX8XMJSC6E/18DW4/OuREX+o+z4AbolHuK86VdjYa
mEDhZqwlYVBAvMozuVlnGraZ/mzogh7ijql5r3ALNqSaR5Prvg4kTe5cINMH1K3/w9h5Lcltbdn2
V07oHefCm45WP6T35VkkXxBFI3jv8fU99q4Sk6yjK3WEAgGXWWJmAth7rTnHDJeKgi3PnYvg5KrT
NgPH/6wYDhrqqEiemjD/BqOSUCBCPurc8THLNPka/xk1fyGOKW0ck8ilnjPqowu3Cw6KNQ17nRY/
BgIc7wzbnZU9Gurd5GvKijLyNmpCQekiz2rhYkzInDa7U1IgQVkwoiQqEgKo4VQhQoCNqOsLzIgR
0vKBqGn1E8YDGgF6YaGQu8QgFYR4t0HLgtVhhPQ6015RegMcO83SZelr9PAog+8S6hgbC+4nIXtR
T1mK/kdjES0E40FAEeglp2XwVUG2s6wZmTNCQjuT2BDEzUrFIkPsRxq71odI8+/DzN83ouUa5fNc
02k1zl4eJDsvyD+iqTU2MYGQ29KYHyCCwL2PQ2s50r5JK+rSjYD35LaxmTwmKxLTpxauKjA9M+SD
LIHswu/GBJeMX97alKJuT9MOiHuuvBjwbRA7TjvVTiyk3vWtlVn6ThX1xAFt9cHBdGfqWj8uRuWj
wRW78Wrri0w0VFuUhBHMS0XkiSQiQwBFa8Cso4kXqtanEK3qu5nq0qmNsxi9H0lmYzVa235St541
uue4MEDAUndYo9eWqXUNHJNBT0ChEW60SomX6fr8D/BnCWzYu9Dpo49N1R1omEVrJTH7Xdco4zLP
Zlgjo63ySMsjAO/6qnA6jSkzekKr6dZ+qWnbrMuO3MGcs1lU32kwMGVBcLDMapwfWW/+EeeGear6
hGm63j/gU6YQRbV5XQ2l8eSix5qYHZ7MzFPXsdF9jUYlWGpg13hawcnUC6qG+MQ2TaEW58Digakr
4FaiwNsVgl1UqAFC9xE4qQeMCQFctMxoVR3zaYhXRtrlJwNuPGJINDBygQFv1YWayUVAgzNNCA8S
uFDYPNh8+q5ZYMSbQd8UN4aNyMi3CCOkp7Zt6Vfcw4Lf9EbdbSpEK2vFbap1V/KHvFmblhmcHnrT
WX8qBf82NlBqq36wJz4pAmXxhGMXVBcVY/4YLPIZFpcW9/OuVnP1QFF0PpCXlfYvBlLC3WCDIquK
MX5AytV/p3dHKAW5RDvsG+QVCVu+5Y1PPTLXh2xAx49vLcutj6H5iC/wFgTHSuobiPnDsmPE6C7o
wvV5+WKhgECNHM1nhVLoyuxdUON+Px91p0PnHRiPEaiVM9lDE7CcpN+1md3RBPbTNQVMRCYYFDK7
f7AmalEFEDUgz92XGqTL0q2BNQxRmD7EFc4odcr75ZKuWnzuxCJpCMuL46ZBDa8GCx5eyi71ejBE
Y2V9iWeT/y+K9Ke+0butLCs7PchtWwEHagrXRCsSO8LYiDa+O6PkVIt5ncymdekFEt8ZbWI1yLra
MH9Y1aXdnBqLO674mci+FElr8RFlwI3hfKp6PeT3BD/UEkYiDBgYJgLchK1YBHjOtoZqfaGlTX1+
xHo790mzDKYocRYTAYQoSHQaBkmQ8JSieJ/Q6l65aOmhdmY0XWIrP6gNaVVWVlUPphN91cm+22V9
b5ysrn9KFNKD+H9seZHn0YW2vwyFp99FQb6pU9S8KsjZOx/nAZm1t5blxZvBoFmrWoRJcIcuHo05
cFdRqd8rAlsVtySgNa15xoSiHdswdkRu27YLoXhkonXD2P0DH7C3aURjlsZCvJrbeVy+WmId4YsN
UdKNadWuOl5wos5RnwibMnH4rQqt4vao7xSbgbDiZs2pR1Ao3KByQfTItKnCACmRUBTKRWAQrxUY
S37CSt/SQZr14TZoMRjLsQdPq4DWHyqvucrgKLMoKf3z9CSbwvUOUN4RaEdFea5cBBy9E3lrykrk
5kSJ7u8zkRAg5hl44RkW22b9MtqtIB4qGhG6ABAOqpiayLXUu+UfWN4qeYbRGStBoCTDMmdgQMMW
813GgJ6geIAtnU6PnqA4ypFuhMYtT+9UKPk7JnewB2oy3cAOfKtEkVWONBTB363m+WiaYXXoMvVo
QRm4STsPML+nP84OpizRDpaNYc0k9SsuDTgMQjXeR3jMFcN9VF3EpBVSmlVvk/njJLG6B5CN0hRv
8mwLQ7WTfEqc8nNYjMmpMOro2XSjw3cE2O2ldCsmCzW4a9dkoGUo0WbOfKgLVvMsnym5Al2YkZV7
b9IYnN3mCM0yOcBTKO+RNDmYMAl0zI99nbRn1/mAvcTah/VcZ1yO4y0J0+Q0pLiceMD5B03v8+Wg
YfK6Ik/1ImnR99m3oWkxObTm4VXMkMRoyhSRDSYHndAkaavJ6bwZ+8Rr0Mz2Y3PcQ3W8kRO0tig/
JXMILLIeuy2hSeeWgUUmdFiqmH26pP9OYCclTM7qYElODV6BROt7BqzBk2Qx1wliwB7uM/FcpLwM
DTMEylL5uiapd6N1iXtbFCQ42uR4rpAopCuUTZTKPIz9EQ8EX0RNWprdAXRmirGFPtmsZ1FPhF7m
8c9rxr3nPhF9ST8mpbwvBwPgGVGT1OW5Q+CDe8AtIDPX6kr3AlS5yPgxrjW5Fa1LpMCkAvLzjwxb
SD/A3PWGWZ99hXJaWw582O1464JsXIf8j/FtfY6G8UultROTQuzxuGle2oaEHX7CMal6vLaxdfUy
uhj8AjdR1mHb4K2DhFwq40c7yvZlODr76A+KNv7RgtcJHRNOJhStr7FHiI7rUtjqBpV/ELASJBbz
2fH6r5XR7UOhesk1e4G1vzzEiZFuAvMPqAf1aSzyXFlXmRLetWrypR64iQ48kRazowUXC2NPBTwq
ce3oaM4x9zajB/0/3eQGfWC8PhrAnnziWqtBb6hWeNfkwoNHI3iTpMne9hVyQ0DGViWZvW3WF6vW
5mOryGWs87neMvPvV7MSH7rJIoAyGr/wv6JvmJuuPXMkA2UIm7NaFy6BzdmWBNECXFeLyVltyaWI
WnMR7m1xvZqq12zJsWCIJYuxVAcPCbAvpEcN2Y/HuKJKESUT3GkVYEbc3Ljg0BgddelpZMxzUmvK
EpGfRUyFee0QQg4cTLqKzLb7Y16YTOl20sZhMh3eM3iel5UFwQ5rRb92X7WItKnOsJWfrCaYzoY+
fPS9kCpNNetrV6TbFl33oOhtutPnLtpXgX+UkyBSmb95xaDstVpVV/Q8SC0nuDudEuVTiAQMpDyf
lIkyUuXt5hBBWdRQL2ta3Fm5W85IUxt3SzLXbeX3/rZK0IvCJntqdGojuDn/mFylebaK7pmKKsUQ
y5o3sygt+sZ8UyAa2esJYwFDwHsxWs0Hr9DwK4f07mmJetsI7cBFLnK+wRm6B6kR2TKMK+NmbFQd
XA5IqlSlozxo03cYN/FBSSvjwrx8iTOoOIOx0dbFyKWWIR5YBOXQU/pmSKFW6mYS5NpBwRPj0RVe
1qHQlttwGC0hT0r04Owq6rgD0F2c0tA01sNkok8VKKgaFcDWVb0PidEOZ2XOd5HOyIoAGMLo6z6D
r6Al91lmMlEMQiJrVDzOKQ6aDZVWm5n0vdMAK1OMiQyIsbYediT83Qc+Zkk+fuKYMircE/hkPC/E
X9q43YMoRivEWq4fR6cbLjJ3mE73Hu+/hliuV7dMFOg96HzRSZ89Yvmjk49NMo5ze+mEpXAko4Co
tHJPtPEjlLdgXW8op4VI94RqL7/4Xob+LM/K29Quzi55NEJSRPyo7sB3UjVj5Sc6M7wiHu4CN3ty
McRv8pkvdhTSzrrtXqTyDB3U1ldpzIjQHaDpJAkp8IopebQHHeXk0ouhIghh/9rVvUe1D81tBKUC
kwiifWS3OJJ8zHMFuHOCxBFuHiREuJUlUuKxturEDMRCzzOBWUWCViwdzzTNZaA4qEVtABOokXli
Dahn5AJFTL1LQJ5cyzFyTbVrIph8NO61Q2ziQBNrl9YzSYfxfeqp1seJX07M9HLVD296NIDaxFxn
NPKQlJqH2HVpPBD2oxKWcaCpvO9wWSyHgmGs18LkkosqJo607BEfS12D7qXkzQQOPVM1ZoxeKwk+
oHrYpONBVjKsWRt3GNXbBf7oEZxPzyTXznEZ0KWRXFHE0ERANPF2ymlBcWM9j1HW3FCVtLamqd3i
BIQP7LqX0hi9i+NGCt/oJ9UFb2xRQkKOb5pnS9G/KAlGlTzLfHBTivlAvNgyB/C8QnaB16ASgEox
sU3EFLcf/UejVydraaZuuZnUIbh4xAxs8hzCdBc8IDZmYGUpd4mFtCYL5g+CJLg1goR/iBAKxvET
lgNoFZ6SnBrG/xtv8vOT6w/AGMz+LonBVPYZl8bsER7Pt1ht0qz4XAp/C0hN/yDXxv6oSnmCaJFA
/xq5t2Mbgj25bxiR3BCemoLJnKsjCTb9A0V5PuWcNh1SoIGcVxKrRz9Ca97h7WtSWABGqw+ngWvv
UMbO2kIA25ueuu0c3a/JvfQdOnPqx3oKs2P7YzHj8eQaTktcWAneqFfLqJEjgVAmxaNgZ3wgZcq4
JXzVvq/jdNGgbZyNor64jV9d5FqrWYuuwB3twV+sEGGZ4QIxhLXxbbOE3DEmzrr2KICbYK2YyfvN
lqgZn4uKBsoPS+OMfZwI1+zWAwO80wkwG3UTOgv09G5fGGRPupqNkGiiNheFQ7Ido+FxwP53kItm
IPEjMccPOaCSTSDcBXIR2tRtqzRFnyL2eQJ8HzM0DeOYura4cci7hybUv56VXdycmjKaCgv9kxnE
G9OHuI9LnYkAA7yllEZLkfQEn4kZLaZc/OIWio/eRf1jPihQBfmE1Y4SYpclq4TpOPE2fhztpE+z
EoV7JGnk/BpJsYLZ+2bIbdvU3TJEvTDgNPnrYZWdw7R9qdOhwXRUWSB2c+8yeejhOms4tKph8YPG
SoRaJVzyQxiWEjMZmIW2sQc4IXKz4xdYN3N/yEuXAFY59emXuOytQ6KdzD7JDlHpGyb6GHqtbYSy
QxfDvutCGxOYRFMKPoYe1Sg+8166IzXchoOlO1vFdKaOL53Ku+kxirTS3eC14b2JJYQm3uwyvWtf
TDIWtmND4ifAQWdFewUCnzDGU6LKLnX3ia96rRH9fBPnbXVP8/yPvEnMbc1z5EDDYF0ELTakkX9t
SoLNKvbSHLxL6xKWwiRnhVNjOngNqLyuGiD6RwpNBBnSU2sRzvIU31YSjquRiuaap1d/0MIm3Uob
SYijncF2sh8ZEVFloGNcRCoRD713GGXjLI0VLkGtIcLJjU6FWNhdubYhOe4tIdwNBLqp04i5ZXiP
X4dasxqb6LoMiEShsFD6Abq8gvjDEm1LA+3/TJV6qcbdcHx1iGWGRgU84bkqYjyY5PO3m24/qiiG
u9z1sBSaNYlw43zrDJFxjHT1pnEjdwW+lBg5FYhyLTRaM0yMFWJZdylZSRIRQs42nZQUTVKoZ5ZL
4I5THgFQKvtRH/psJ9o4ckbaidsDk1ue2yFvQ71vOMhFnNnDwZ6H+wrM009NMAaO3hJLGCoeMb5Q
hOIvNqjMaUX4ccjqlmwL3VqiApmx8irmpfeyceMj916XFiAzWId0U/jlbYISM1IjcNlILWgii0Wq
O/3KxBbCZV9uHTEmnHMI87ZBrW5RGsMHTLf+BoLmwdbS4NYVCzh1wDeCWd3lMyW8FP/rihQd9yZO
7GZJbxt35mg4Nx00X8OhXAA+PVxHLcoHaXd2QczS9ZT258AZtok93dt6bp7ibLY2/B+FC2fEvJkp
+n3AjOzoJQMLZ3ToCT/LqA/pRLUAUpP0WXlrCyHrjrnDInSC+ET4lLFNQ+Nhgi/fLybxBQ9i4Y+I
a2AxZGuSGagY0zGTrhxNVFnqQR9oF4F7RyRwSOZY2fspmGPBxO1pPNw0le/RUXfyTW5wLdL9yO8R
+4W7PBvypR/az71e30Gzr8koOOn0y47SWU6CO/yMjlRLt/A/RoqrbeYKIaQT4ErHqui7AD5B5Vmi
lyoXmsn/a164tFdm9KO6sEtKgEpkICF5faTUOhkiZYXrjzuo266noCI8uI/wug2zr219bbiVvLVr
jLTpTt9S0V2hYNYBfAOrbQVcBnKBYIb71zjgzO14UqxpLeCcSYlCTxw053gqSEJWDAPjguEdB7qZ
R4OUKXrYa5m6fBU7Bm5Mic2fo6UvhfeMseyVX1DHDblAeIDbM5gDM/0IRIiOjIVkiDmQ0Fm20LN9
ZFWJX3/2eTZsSuE/AyQ0UJQpdmNjEPnGXYPqmIvjkaAQpUvtta4jo3Sqsj0H2G5I5yAh1+5Noilc
bjWQaagCOi7RjFSVn0iMdDZZCXVjaXYI8Vt4RTnJimn4NUXGAnojsi9DEemvcrawQtOWNJiWq8EI
dpowOijKNjKi+9SZ+5vBtChIDfqTzpTy1Nv8MApfD2742T61fvWxDkzt3rb0HGKOaoMexivfoo1Y
ukFkbK05/zZN/Fp7knZRYldoiadKeLnqYKsp3BukcTrtVFL4VK5SORCJwmA8BaGLcXrQzdXsdVi7
aU2v5xI30gyuDImuU2IQ70dISGpOecgs6nnnO9GmNBH3y4Ut7lFWnX/QOhQOWROKf2TGaXPUrOnC
eacGgM3ej8K93OJLuotNcGOGD3E70gVJjkpJO2N5aFMu+lTpyltN6fwbl8gnVIpIqimXl0QvLhlA
jZR1saToMXUBUbwFh5rtSNK8k6SZVp/I1FaLtQO64lJ1CGWDMgYuDmW87gHcQ1MMgbHQuZjFeMJE
NXF0KuMYUP/fSQSOISq6ozYe/15VaFr/oXEzdNs0DEgRKjxNzf5V44YEjP/dukq3JWbAgV7AziGC
aNmRtdBNZXObmuq3PKgfGWf35DwH/DtmQEmr0E1JrK6qI+qn6dAUsOu7nopy1QM8S9WECxs3RZiY
y2Gk3s4Mxt8ww+QjNZmW+SF2FX7qtjbujYFxl8MlurDRMGNGB0WOIGmluDCYqd3gTw/69JDEu0LY
RRJPpe8a2iR7k697GB3mAMJnA8aiWXv0fEA1clv+h4/Je/cx2RAPqGBbHgAzV/Peiy/jVgVVbTE1
U0kgWsACXfVCpicXmdW/rclNhpkTuXwHbqtkEYpuhVzYhd5yS+rv4lbUq5uwvLF609xR2OHurkZ4
negJ8IAoRbcvT+FxmyU/R0Qn9O3JZ4gR1VQZlPMGzE+QIxzLlKGGLMXDmkZmd55URGoeiRxrOUNs
hAHkFGtK/KllzNQrh6aJj/SqrEc4z7hvKXPz8/Uo4DFAaWXpW3H85d9/crr6XkVpq4amWuLD023u
5u/VxCbzS92Ks35rokdFYjhdbLEomSxeZptbBrYCdSMPFI7zyWsYLtqK0xzkotWS9nVNbpo/DqTu
TH2DGvVKw+r9miuOqhRLBekscpf5I2/8uinXEJtZq7HImqXclItZvEkT71Ra4weLvBR7GQVjdJSL
1KR/AuSVR6rwxI8C0HxdXPdpN42OfVQe0uIUY4CG9MRQm3uuCuUGkoWz0gT1RW5GMCgdxNDpITNA
NMp9cuG1mbsftfIz9J2FHVMvTxuFXz1dOu3UNahhqFvhfCCtoForXhTQVjj5DVAEq8Y8ZOB8lBHD
cpfMGZaLuoYE7iTa87v9IbTu1zhiXSPkEJIneo4f++RL5SvmuGYcSQV5LZHEIcrxg+mliPA6tPWj
kGDLffLodRM7FrZtuf26+u643JSLbIZ0LNde36cain2qpkvmgfHZJQNUVDfqeaXiB1jSYKRRJhaT
TgFqJVcDXaiDUnrnvXjN9Rxd8Mmvm7gy971FWTWoRVqN4CN0tLhOgL3o6foqgFCx6XC7axj6pqgP
fay0aTGPJ2ox40lDBr+EZ0fKith3PXDdjMWB0NJ7mJF6eogVN7zoaX3Ri5yHbh3e5IiCeLanDG61
lnmpZfaiS6BWr9mkgRjuKdG8Iz4z2s+Czf2aWSrW5CaThxxwoUvqnv2Nm3x1O1EwQ8fI7DH3oAYg
Hm5Qm04x+BOxmNqUqYjfhhtAlUeQ8uYuAIBxlE0uy2PQLgiFZrjyd/alQk249oPYWKXkH95mIqeB
lEgIM0LGLfdRC+tv/v5+Yb9/INmaRya75ViawxDecvRfH0ga/CbNypi8aWl9mwFu+kO5mQELPjDA
DV41AlibfWb8XPRCMSAXsDkBR2bYzck+0v0VoXJvR8q+whBFRmK8oRdOTSux8x0TWpQJk6rdDk2p
3YLkn29U/UFu6Pjzz0MRrjVR3JaLRnSwAlGq/v9uDjiHF5HBBV4lj6Nrp99DA1EgznwhwKPLGrae
fSGg621Rhih9W1iAchfM87f9BrI2qr70dLLSvrGj7s1aRnlIx/xB0S1gTmEdU6gsWWGh+ZjFvNir
UlYZu4z/8OQz/uL7ME0ESq5jGi5DhHffx2S2Md0Zy9pGDDYvmevqd8GAcTCBo5KiubmTu0LgQMfc
qp+vu+LC13bRiHIyES9qVAfwBCN/nu60KXuhUJBdS59f3H6cm4OeZ8lIVjUHqswcu1UM93rRmAwX
fzrEE7rZEMUwbq1siNcVuCZ698ApF6HQ2Hi1t/77X6QpjBUFHmkSZL79/psQRPGfo+ua4dmG52rv
PgEv4cGlurW5zYF11uk3tYcjJReVmSYiMnF625Y7nSQkLAJt1sJldrGhBxAiilPTJ0SOzhZdOvw4
uRkVyh4cOrFgjKdVn2a7SCYsgohWZiaXrtxhjwNm7WAjZoSIqmuSC+WBn86RO3867meeD/wud9et
kUfbCsXa1sza4VOaJRhfQuMpNXXr6Nz+w0clPop3HxW8Ms3U0O+puimdRT85JnxrSjSvt60tT8h4
z8wvfQAlQUK0mn4LwlorQGjzwXQWFtY4r5FI5LQn4asw5gcAwCPOURjwOnBe8dO8MA5kUJfTovVS
A+OvXRKjPAarcSQcgWvDurhiYUyxxaAivugj881mRMjfWoUQQYmj2l0YufNPZ4p38EjUthiy3+Rp
/BSGsb0PsyElQJldcqEhW1j8/afjirH0z5+Oo2sq9Qbd8VRSZYlX/fXWVrbolPvARwfe5vH6+mCW
D9uJ7WWoUHDnewtm8sp5nstzwjDM6Db0n9TYQnbuYPgNps+Ex6F2ief+kVBayLJR3JzkpoUwbGWG
ZbaVm6VWu8AwUPHKTa2c5ot4I0yK/aPc1QYv8s3wi/z1m6Xx8PObgZB7ezNiweYLXdU7+T4jGcGi
Xeu3e50ebuRGzWMELH87eMwmxqpvHlW1QxxYac9JZQ+IJaZLYdn1gzy1a9xkkdQVqdzi1CDGSDzp
AZJY8UYZli1EfUIvLY6aPZDxatC3r2+U697O1r38Vp7rlqhzw3TU9nJzHidy49XOX8lNTelBOOB/
en0nQ3H0Bzrg8phKz3n799+69/72wZ3DcTTDVB0DK51qvPvWxZ9zxjGoiGPK4SK7CE7kIhbi6UaJ
PrVMDahRoTlGrJkg7iUd/r5EBnspGmwT/JjgK9lt8dSHPlPrOv7oEi52wPxqL3Nl3nlwgW0dsDvi
ZfLGpYhBrvV2Q1eXhAo9Ro2X+OkDeon+Ri5g/gw3tDPNZa6lEPDFAYad/U0tFm1Tfo2cahXhSt1X
Iv6q5md1GSrz4FH+A0HNrlIvIgbfZrx1xD5ikvJzpHgQTZzhlKh0lE0hEL1uVsgGV11clstK2H9f
/XoKlmC5qYk1tfnUztWWTyxmDlqVH6beQh6tNeWqLecHAluKU19U5gXdEbOJ1q+fmRDWiKeoCaYj
kV+V2T8jKt4KFPsnij3upqM9tG1q0sz6HNmiI9KOPbFw85AilVsBOY4GchIjNDyLSCd1fvbyloIB
WJ0D6T5vizxC4C5/HP/v6/hfwffi9vXib/7nv9n+WpQTqH6kBL9u/s85+lqjyv+j/W/xsh+nvTvr
scj47/0pv7yCN377w6uX9uWXjXVOf366677X0/33pktb+e78L4oz/68H//VdvsvjVH7//bevRZe3
4t2CqMh/ezsknpd0z366QMT7vx28vGS87imP2u/f/vXQvrTfm/943feXpv39N8W2/02creHRuwQ+
5jqMSYbv4giP4X+bJIfwe0J2QReCeTqTujb8/TdH+7eBL9KwxQRd5xVNgeyXl7j/9gzd0jxP0x3N
c3Tntz//8b98P9fv618ggm+LKG+b338ztF8vZx5pvLvKgIDbuM1I9b0pEJBdnWtDYn2vjOJs5arx
NFbIMAi59rYaNbKnwaz0VTbX3lYeVV2sRfKodAXKo1Qe347+1WuvJ//VazXvJYK0vwrAuZI/w8JN
UeEyM/1zGwRIdXTE4t2+OJjLP09UmhPDDbRd9Idf8U1XhtN1X2RmyhH5sifQhQE2gJNhe7T4xGZF
QO16GEIHi1JlPutO+y3JKSUHWGbp76wLp443yTxMnwG9LEk2957B8GzQ5rWtvyBhz1zJoJlrMDce
Kv9IkrBdL65hNIkPK7zvCU6b0CyYjj+R6Gfg/nWF739k4IcP0oSyLrfp2t0oha9+IeEy3k0xxD0C
rVAyiEXoj3R9VO557w7ITbmQmctJmShUo0T8cokCGhqFPJaORGQEPHbXQTD1m9Eg1Tdu6p7mg+9e
QrE2j+O4qD3CEEptWzRG88FjxnTbpkWyxW5TYPbpi0svFr6SsHCqaWGVkNXalhs4jqcMKj4ABm9r
tO2FLO75EsBofgD33qz13g82tRBOhGg6zkHZPBGt7K/UkPv+fZLEzQHAlmNbzX0nXMH8OwAORFH0
uk8eENfKwoviYC83bWIt7//uRfKNUqvfGXVR7InwLWA9iVnJ4EK9uC7kvlJ34Ln8OCD3UcV6evvO
XeMyxf3O1Bhp1UYUPsCutrbk0mhLBDThw9jQoeyHZlzF+tBuK8AsR03Tu0PpDP3O1aroYo2xvc4R
99/ro2ssaXmFz0mKd20Yvf5Y5hXeU30kp2Ro4g9yjSbo21qDveB133UN85K+i9PQJv+1jpaak1tb
L/SBd8rtIe+tbZB5wDY1vO/9DBgeGEL44DDY2c11X+2CUXXvS3rvi17J4m/hOKzbKsw+tz7EktBU
orPV6j7SzsQE1TIRat+hK8xKArMXDBhAcnp+sSlTvbi8GuqdGo6pWFQO1r3Rg34vD7zCMqXzXglb
Sxj4vjrdeK789POrTbL0COISm3neI20rnFk5EJT5mcuTf9CPTSkYaOa9ZoBHfq2om2LYEecp+adt
UrRruET1Qu58PR432he7zMKdkyHJg9lqUy9RYndrKV+VNhvPUj2djd7yFYcmo5XUKgpwgZJ5lC40
q0RaYhF34M3W+LrIiUcevejnPcFIOEdVz1tfJCOMaAxGU5+2tGuiO7AP+kKf6uwruV67McZNAA/o
4uTV9sqheNeuAV7KzeTavuELxOKaRwuHzLBT22t0ymsTOweQgI/0WE92o9vfaFE/mLMVPWf0WNaY
X+JTgbzzHHkI6+SpRM6d0GsUzz89Ct+eNj8/XTTN+GWKYNqeSm3Zs2wTYRYPrPfFUkcDqhjaofs9
saN0H3kJygndi6gJl3ZxaBOi5wF9sfp++/2pP23/x+r71zbTnCyVdjTXpjGrT10V3BNgON5kUQRo
Zlj6WZMtBbF9nQoIoFxo9mxyDyOdNU/b1/0ZhDOCdsQpSJ4zwGC1v5bnXV/24xXX/RbEY2MhX/HP
f6PKa/zSQ/4wiQCtpi+Gu0gnZ9G3QyZ0dlu+wEU5BKMRfBDJ5HuTfuwG60750h9bIJgvTVY0mxYA
887G3/NBAX2ZxQltxfaB2PX8VrGxK2dhdw4mp/s4WbRAZ5vQbyBN3ce8pw+Z1U14k6E63NWBo4Ho
0BD+Io/53PsAcTNVHU99DvopS6pbFALh58Ydw7Wazf4eC1/+jKt7Kfd3HpzLqY31LVrY8LPW3gzT
6Hz0p1zZ9V1truXuoIdFAQP6KfDc9tjC8CSQPYg+G3q8+odfn/vr9J1fn+MY3PEo9FDq0Pgp/jpB
nQG3NHgno2+xlhh4Q3h0ISebP5vqjFR10hkzIPggitnlUV5Mn9WUbE0laJvT3EzGfRgozxMX7AYQ
VbyaUljgtUEEHvzMtzW5D0H8bQI+dvduvzx3lPl48rzr4diubmuDgOK/eju5T0UPVobdHTXFYj12
JI2pRLmd8ITHa5IUg4+tHd844uJGnnVbgeF7lqfqofl2aj/rP51KoonzrVCMWxQk2rPtT8VaK7Vw
RT5PgEpJMZW5zG8x5Oy5JDcDfpNgIdagfScQr7vwbe3Xo+/PU2CDjknBK349r3Ab7aDXnbl0BQ9G
mbB5XBdeqe1jw673111y7Xpu4pcqsxvBsraKUztSLkWOi9Dmesr1tXKfVeQ3+pCOJN7x0uvbvX8Z
xqN7JdERkRELiRd3euThCafG1eqPZCGBEmjd4UtAu3pOgpDEbKR0UaR00BMwDbSWV99rUVYvFSt/
0gB4gkxQ9acfW7MXGE/wuZ70PotvpBtLHJNbMqrqx5n/p9fN4i/8eJfr3wv4C3Lrx7Hr3xPHrls/
/h6Ryc4+ESqTWATaEEhgIuwiZS/7EZUl166LRB4IUnNJl/PtvL86ORyxWv/9lSwrSddKk8ncyRDT
JB10iY7L7n0RvewIg+fX635TglSzlIWlocKU849C26adrjzKjSTZDVapPJaRXTxE00ufEfzSxMHZ
tgF74xR72yx9pKqMqfzXo17k1HceuiGVO5U1VzpZpASGNqWqnyyxZoh9ck3uux4tQI5tr+fJtSEa
7mmTRafBQQjkmAQvkUNC/30O3hbyQNF5I9OJP/fJU2Zuz0t5AJoGMYe1eJ0mdsq3kWfLE71k8v6h
muf8yuORn7FhuswBqXd6YmL5680SzL+ih7WhfIti9QGhgHvnOnF8bhLCT+Rdk2HXVxiJ7h3Dy+gM
0P5tv8v+5sf+fgaLBHBlEsO0ryPGnZ/Ol/uNwPma+i9R7d17bYoqiBuohobmzzvD65rYp4qGYBzZ
KPvChoahvI7lYbmQV7pckycyAhGBxkJnJHe+vjkOKtIIZoxqUhVbpUm5yHsvx63MxCMrDBS0qhGt
5CYV5vSuFXYccVBqug1foOHGrDhG1ueZ5EzXn2hXVG1zgwipXLZRkn2t+Ipi3x4/Z0xF1tczbIt8
+kPTu/Ye9CZRLjKE6bpdGv8w4rL/81t0mBwC5EKg7FKpe1edC8jYRO4eGt8sETos0zW6CPKMXACG
5VOUqy1QCZ5+wZroouZw3VXlXF5phLZmjizzokSJSWskXZDD15zNqTNf+TVyfxRjo0GFiaD11wPy
6OhBi671aN12mCX2xQzx/6KCjVxFevaxGiNtL1kuJAUCdBFUF7G/IDZ493ouLaLkxuySY2/2+tOs
F/i4nOhYC+uokUzurThWATq6HmvEFqLRx6JIJ+B7SrVvBpQpco1I7Le19Mfa9eh1LUCreUz0pt7+
/V3sXb2cKwzFgElrybUtm1uZ8e4Ka+1IJVM297/CaV5p9ByKBehM5iwqExdbgCHkJtAZAtbreF4V
M0PjhTz87sTYDbGXvJ4uT/pfxs5ru3Gc6dpXxLWYw6mybEm25ewTrg7TzDnz6v8HkKfV42/WO/8J
mygUQLYskUDVrr2BSH9OdHWXU8qmnNItrbtUJxVxqcgwjRJ4k592J5g6RI3GPBiIhkmzUwIkDAZ1
pGCsqfTFtZ84VrdwnDSBmCVCYUF2f86isa+mdCuzwKeuy9rtWvaQXX3Q4gLwuTyVh0ZBqA0GF9mQ
DMR/OF/dJLMCmSrvVklBipZMJ02XU0CMPFgdw9/4skYEHulNySpm4RCNOEqbPFjstcgkCh93cA6l
OtV7O2yhzL/6yLPQo8BKziCbXml5/5F71GRsnG/aZ+pNPGNdx7VN26KqRHApqP98xoZO6KcxEPKf
cBugk712Sg/+8QkSDLe6p1ir38vWxeRADrKoIShdBYZLDd2lLbxlf5xE083goIaRu8rRQByi305e
8cc0skP6wvIkpE+GduFTbLMkla+8g3M7F2VNFRYBM+qi+BeinlHPq4/BLwPgxLmKNNE8rnNoQI8V
dElwmuTV3rVDRE5ZNa21Ia4fjSyHRbgJgw8xY5ggoMiMph8kZ9cIoUVTQPu0Q5X9MFV1W43D9Bah
wrFGG3i40RCSu5ceyK8PpzSmiELq2F6Zjx350BqqiXIEA9L4a8/VsdA7MmmoV8NtYjQP3oi2ZzXC
oVN54aM+dPoq8txmI22/PdqR4giIrc9SqMSaBZG270erRhQgSFuEIAQcyiz+HRlyAFzw2c7ZqlOv
hqO0KR7ad7IoSnZc58pk5CLXTeqdlfbGrELQem5+6gSBtzxz9Kw4lVYOx2sVrL/YpYfsFCOl63WQ
JUbWYuTvaaWHtEs3HVlnOa00fRn+z2kbr/iPRZtmftn887zzKC6X+3++oGTb//ltD0hKWug+Kd+T
BvllKbyi1G610opuXMl3hORCk2du740n90MaLrJa8p0yZUa1Sub501/apP8czeOp/3GRc/ljrn/O
f7loFDu/KFo5QUDSPGTi0DtnwCLV/WXlJ5Z/bMGvFnAgyX0JOLnTwYvyR07a1HqE5D9YNWZhwsDv
WY/5bJPiRhxhIXvBMlqPYoAJQ/plABFXBgzzIm1Iw8kVquIl3Yo3RLGTTerlupWeasUOekjjOaQI
5NIrI+/XXhl5l72qcP4yVkvU/LnIhmw/l+Mvn/rNe1kJKw9K0P+cS4hnZEt2dpA47WO9/pVpTX6f
qoiVjAIoWIHAgIYZsPmqF6uauIdMftIn666ijOPWaaxybTV+8NEgW137ofEGA9EqgAwe3pIOlE1Z
h499ZYSPWjKuvaBV7qQJ5UTqodUyXA1WzCOuG/S1B05zEyoRBRha4d1VpufeIXXj3cGkCzkApcL7
a8eYeOaxUiiaFG5Xu5wEWZb+jw5ihYDrVYXFRgSXA2XNFdGNhDV5XBb3qmL/aEmFv019kW8cDWoH
uyynN78r7hBDG85JGP7H78D5J9bShNHVUIGcmAIBBBjIFhmYP0AE3eC7tVrN4/exJtKvLvJRgQnC
HK0j67SHwsr8EgYg85fRh96lyomwbbOjPmVYyqIneejLJzufq/OlDCrie0OBqY96NFVRoZZbRxLM
D7LVCVaIPvJ/JWnV3eq9UkLuXJqXONc0KetiGBR4cYhrXWJVqetBZt0DH7/6AfgliuWJmiHPQv32
Ri7CgGGAlwJetpLrruKfTW/yslXroG7q6NbRSItHGdyXByoN7oO+Lk+yRUHcuE4Nx15fsgExPLS/
/QsK/ZHNac0bE96WlTxDNcd9qqb6MIg4jbSbU0L2FkT+U+uWX+2AcHkbxuRIB00N/P9YyWmWoMr8
80WuabZj2oaKUJZpmMQ3//k3hTGzaafGLr430+Cuct+vKV7sTvE4JZTEiYqXoKjHozwrEmQQ7Lo5
sddorBvpLJrZ4MfTwjPOYAKdo1dE2a70vPAGdaXsiJKKvXbybHxkHeUtajQBvzkZcOGubHi/pu7C
gavwpzNRQJ2r1knA5o4E8XMiXO5EXokXUjVTNkix/JTf5w6Jd2fedpmvL8JeT6K/dDKbq5wSl+XM
I+5wPdhh1BxccbjaoA5ZqNoYLBzd0yiv9oP2XPQ2cqP1LtNhUzTiUNRwUTVppYrx2trugeqV8tyl
03COWx9Wvzx5KZ07x5mTA7eSHOSZPLhzPcFd1cM11qTaTtpqrydDBF5ie9nSkXh6SsvG3143gXLf
eG3KTZ/cE/72lSbpYSuA/6y+3V8FiOXZLMBPWZrtsqzVd9S4Qpl9dbm0nZCEFUUSVDcNJmSZw4pK
tuoIv5N5J00tb51btR1RvMDEM+bTDvYr2kyxOiyvNulCDudDA2W6HYjx1t9j4PrrAbKdvZHbbL/K
KXjPjNxYErtE4m/K8letplBe2AvfL/YTVXtrInPhu1E0xKKAfN2ZWW4/aGb7jLBY+G6xed/A5Ohv
c8XJSSJN4Twg2TZqAPDGwX7MoQB9bouNDDyhUC0bMn5khm4oemQjFW5B/4dbACg+9sL/QKWBn/4/
PymejaCtgE+zcrC/Yq1GY8hLL5+N71nI78UxERaRB8Wd4001pVTQ/raZYTvBvys4rKQxTwEn88uz
fntI85em9LfgpUHNkP+SU1GPpczTTUxR/r08TBYoWMp/T1eTHTWQKEMItoNE1ry4QUeJMIrauEtp
M+B1g6/LqzaqB6ltCTZ4r42V90Q1kbq2jZKMrmiWM9RJSeuGrDppxlNOPhA+UVj9aUIbrd31qnmU
rSSci6cA2RDRJQ+w7uz8OHbuAy/6EatZfguhRrDrTGjNZApsEkX5X2ySAzT5p9/Vplhkri+5ti/j
OsOdbi1YoxazErx3SZa8NH2vrDU95JUyBf7RnmFfSK1EfVfnYK9qnf3zn66Jw9vHFK5wDvWraBwp
tq9Dh8xLH54oOQ9PlUo4V1VDeBAg5ratKlMXsle2B3c8EaUw90qtp+pC2jyh0kiRdbs0wim/KFxd
xlUK5ZcpVAWHKoSC15jbD+Ru1JfYZpkGVjBdymZdDuYWSGO+lk3K7KO14Q7+9uKc+hC9pH19K5uB
Ur05FjzTdlBrLyEUQCB9/+p8cMWUElmPk1VFx9LW3uRbTJrIzd2yvUFcoPDg6kzMs4nINZzvYtWP
lpy6KDUhxS7W7l9W5bJXh5hj86UDAHcBfj5yb7zZ5+nTQt9zU0XmPhxV1FB0l4wgGHnQaw3cRSXq
IOJsLpKCp523uprkmXSTHrIpD2pLnStVXM2WrHskBIjdre47BhTFUfRmQ44Ka9c0IykR+C/ehHZz
H72pvgUS0s/zpWzqXmauHFvN9rJZtFDKUAcNjip+9xv7WwIEEbZ1qGm8sMieW6Eul/bTh7QjwDje
6Kb6r3aHmPpNBAfpQqZDR5tqOtmUeVKZDZUd17Tp1dahI1HO6l4R8EOfcqUNLz90kkTzevB+N4HF
Uy5YmdFW9gZsfeGTEN11hQzNHO39sgLI6MVIhY1mvjZmwz2O7MIWwTBU7+wbQV+Ftn/bE19+LkHp
aWNUvZuw0mxjPW03zayW75VuHiPe7I+uGXqX4bNw+zI865SVtLNUMtdWBOMbfEh/wB+MAkhxnDkQ
vguYBCsBajYQUZGtKYeXwJpZJUL7l9w53XM0+o67IAaV31M/VyA7o9TIHJLAkjYL6ss73Xn2AJz9
6QazWDKw81mEpeI9mNN5JrhXLDUvh9FVh5DLEoS1qlf5orMS2Ae/t/8DSQ/E8At42yL677LAANOh
GoQ53a/vCFWtcig+w4aYP4u/bsz0ZTZECmRPVvAWZR7ZS7ZCrgNxgGmO0ULag7ij5r+PtI0S5eEb
wtXpgp2pfSL4MD1ndYoKFsPzwspvgxBeHNksLLVbNfGg7m03ipdIw5Q3szp8L7Iu/oWAqWcB5F4I
bmOn8933LGvKpc527gw2GZVrtYKwLO2dG62phm1bm/N9UWnBSqfO9VXM07d+9GueP+cR8tfQ2CtB
WYKSCSEIQZupP0GxcnSDpOCnoWGrXLM7OXrQHWfluR6EjKPwkmbZnLpq3oEl/Sbt0iQ75WHqK76M
rYX8iryCNDZiSvQm+wVMygHCojT/uJjrtFueNs3tH7asz+F/oKzDGirn86bkpay8U7eUhIA0FNNc
bNJHsepi1VNqv5LGL3ddIxtGJYDqbfMmqPaB2txDx0Dtbmxq0XJwU9Yviapbh7jUe9Ckml+CsVb6
W9ku3CJYtoEWrV1jWqc8agri/QnMHZ4b7Ry7zR6dLnSOcB8hpxHSEqYuJcjatKq1j2A7eFTHwLxV
zOzX1WOw1F9VDoUEAJeE/RojoT119i1Yi4WcwxMTpWN239mddZQeZlolu4q8N79ROqUNpMy6yZXw
/nKlzJs2maBRvcwRVXs/nknm1tBuJuNZWvXGzdeapznrywyFXyEgMF8uK02ONsPLFpnlVs5qziU8
Emlw41q8U5ctZCNLCGqnHVs1OWMb+OZhbLNX6S5NELCSwnR78ezgXv3QhRYR5uvLVaStCoDJoely
kKMCN1B2dcnfRN6CtBl6fpM7qnuS/pEZ1VvC1+FKfjbT6H+IBeoBtY/urkYpl/w0b0RxMOaRZxs1
CuvWthCMHhWYRSIne5AuzewYlLiLZ6muF2sd/pith9Cu1aTf0iFNN+NsgoZQ9PIlhUdWI7+NMLDf
rMAV6xCX9+OZeszvWuUn34J8IJoJYO/kBl5yp/uzvZAduT3+6itHeUCHKiHl36YreYHeym6JR71N
RT+dHCpl987In0JeJPWfitIz3sd2TLdpOXjgvZTyjTgqvFK1v9HTJt6wjTPPCIkNcTVXy26MU5hY
rHivERx9VCY+snLIWQmMkVqBRtGXvhbkD7JXs6N+ZUcKJcXCOYTO/dAU6cdlqprvcEUQ8uR6nfqo
qxNciPpcrGUTLIl6F0fW7uLbjiEk3tpcECA3fsjZqEpVtp4pxGEAfT7qymieM9ag4koXC/vEZVaF
yeVWXZSpb3i2q1QI44LqM48Jr55vjAZNoaj5+55Lk+IWH+5peR9doZpkUPPPex5s9w6mrPxyz+Lr
AP7LAn8gpkytar6bHWcnW/Iq8r5NfRgu9/W/7lkOGhvl/9xzkNTwllpFeNfm42aAGWfb1d6+TEhH
UodewiegEABCe4ZT+DxqE7JLQK9IQO0I89HjKkXBlybVBLu08Gx5/cWWS4h2DhguBg5qm0ON5L4m
BhTYl8nUvGnDg+y+WMteV4HBk5KEqDaMeAEYyWPcVNoGPDhsN2qcPhJaTx+r7NXl+/QgHTpHh4bD
LVBAEP6lmuhnBktHOSRLJ3c1hEO+kbaGoDyJvSX15KjQ9ygOXIYxbxO2ycrukFCI9D59VAOrvZs0
e3v1yKqp47/ZFXAHM4Alk3fkExFhNUQApZ8cWgcjqnsod+6lLR/V4TCZ8ftczd3eNdCT11Q33prt
CPdvkqOIPNawZo4rPy/3blLUz7OaI8QaltNf4QxZrtP8mtL5x6Bm+gtaHs4KwsD8BKDI3ZMdcbaa
3gYPo49wdQ6jygfQ6ttcDIq7aMsTQf8WW1RGxO2cneWVxwnW4Rga8z2A3m3p2vU20WdYaOLwL2PQ
KwqJFeQYbdc6omgQbMwy0NZK7lurKUH8QfVd9xlakMqk3CONBu2bG6inIivhixvV+9Ad+ZDjsdqE
kV78VLrgBwx09ps9qsnSHCb/EeJ5hWK3RL2DKfjz2kGulzdfrht1gfuA3ANUDWE4vHRISy50zf9y
vQGN9HBRNCVFqiVENg4MlXWLiJ+f+ik5bM1ZWVOvfVM6beH3ekOpcY6SQT2NOzUpihcPMowqE7NC
OrQEY9odjRFt4DxKrMVlpIh8htUE8b5W3jgmNL1yQAaRPDUWH5TopRtqOZu9CGI+zZ59L/uJfEM2
rVXDKSzV8USNU7a8DPSCh1kznSd+di1sLWGyqfTa//DrzWWg4fZrKM+KGw3VwMchrN8uNwKZCCT0
fHDJNPRH3am0JTxR2rdoUG4KCsheZjdEoIFyw03Wdt17AvxSOihGDZd8oWVCvKs6e0j7LuSlGgtl
DejlrHsoKbqDjWjQSnYo6D17PDVfO9cwt25ZT9swGZXXwuQvL65ZoiG8miEEOAQBvIUQ0AIRFh90
YRgRtfB1cLapeLn1tRrJIDGijjN+cE1IrYcdoLpU1jt7cKeXudD3cmSSGRYr1Sxj26x4d3kS68j9
5e2zleXP1TTA7uRW2a4IkvZO5sPlwWrbfAFXSba7Jsq1wHlURlffi7dpDWXkuRQHdHj9VWXEylq+
PiP2yefS/RHaY3N5oZao9W3ZLBhLOUh69Wn4OLGcPMqWPXYw/LgDr+Gi0GF2jrUbinkp6C3D59RU
oAKDlkDz++B1dAo+nASm20iPgte61sZtp2bjWvZCBJSuFHPq97K3H8xfaemqJ9kSM+qDGzznYkZo
dm4DMYVVcd05qy1ROZSiVyrF6uBtcw+d1bM67SnN3A1Od6e7vXuofVhhERH/3a2MFA0ntU0GBMa9
hZZkxB8t/e/TiQLsJXy3PwPtY4DNaoc+B8rRhWckbF7DFlBHg8QzcXyAo0G61Xuw3Y1VZOe5VkOS
q+rdp3OusD0fu2x1aeu5McJaUrV79vtM1uSPVFLHD2nkpTBCWcGtFXp/dXZKn9652VpvG75m8kJs
qH50ZautdY8wUdRFRL0LO35NA3haMgUOWdmsBgQu/TApKRSidzQQ7QEBcjYLXyShynUx5ckr1YjJ
0SjVXiykk1fXct1trfqfvXE6JqCb/Gkve3vV+WYWKMDLoeg+zYY6vtSUXdwTeniW18lys7qRN5WJ
+QGD/PtNyd6spjRW3JSiUPJqJEkFoSQgP1+geCT/j2zmQzQtfHYy66vNDQWyx5VAIGkNFJ/cvHBy
Llie3xNdnOSckXBCAnteVa2QfxyXXebFaKlk8zOBxHXSlt1ZthAFYokWWQ+y5WrGHkxwcmkRUD0Y
QQExsRjnt95dOhXunWwReX4k4YC+k+wzjNdudLSTbOVB9l0LrejkoAlAqSsZqyY1qWAQrq4K0SK/
Df8gezUUZISOYnu4TNTBCh1pqXsre3Pe8wstM+vbS68No0ikp84NO3b12Xa8FATuEbKSZA+qqHhC
qQl+fAUKVNkMUhXO3tp/c4gU8y1GHymYfPUsO9WWSxVG493kjVI8jQkcfXk8NgKfVDxBiJAdQLmC
HZdj25WTuOmTdM3yHEksL2DhLlzDbujXBojBjexFt6e4IbOS1kNzSg3K6yEo0FaAUZuTVRWClU2c
wjgMn1McwZMijVUoCNuqRruHPMOEUTOfqJgRc6hVsMiM7A2MHoXTZClyREMfNW/ITlUUnlRFU6D8
T2c2bKhd7GWvFTXtrT+50cLPquJR2qCL/7AyvTtIU+QN/k5uhCY5waQ1u0YvGp6+zA4dBUWU4dyt
ZFOO0KlMSHr1LC1ayFpvslJgoeIC4ZQM9x2017JTHga4WpZdaSU72XTDtod9vz/PzviBZl97kOZW
EbiVeYR2Tlw3aKg59HnDIJFLUx6GWn8y2jQ9yit5c9rsIt5ey6sHXA3jADMIsmT3gzmqa0Pt+jVP
mmqTt4WzkgP7QlPOw1+X/21TefNqIma2kbMAhdbvkjTe6oRNH6W7lUM4gpiG/nn7boC8dWO9kqEO
yuU8ozWKVowJyOt+dAzjPiGaevAU9+ZqkmfJCOpbp2ZCti6moVcWXjmO8DJ1n8ObJILHf4YPcgyS
PTy5zjo1qfGUgScZgpIHv3HPapT7N5cYVNaQKh/H/NPP8JAM6BynW3thCUtjEmhHOPbao0WR+ioZ
IYby9xJrcu1Xzf5/9svxvJozNn/oamXI5a6qqDBvO8DpC5keuTYloPfalCmSQji3toozy+/na68c
23Rusao9ddy7Y+ndNYb2qwqN6c12w3Cj1LW9tUQCmlXbcapT74yIliu9/Nh5hiCFuGI2eBuC4YzR
tee+i9oH6gyrh9RIX8I0md7KOHBhHAJL1PHqfAv5sOzBh1ZKLQg5Jvl9ZfTk+ZU6O4RsW5IkCsv1
1SXSLADsY1itxrAf1xOi89PCofjYV/R4b5GDPF5sUk7bHqks1b067PblWKtrvRzVbW+rLh9aDIRh
NtWtCwfkqvV741n2Jg6FNCVadzDbB5uR+qNlqQwFFf16gWppArV73U73hjhMWTTdE5P+Puk1Yrqi
Je1up38OlTZ5UG1lJOcYOXeWkfSANEF1TlCjPVlJ14iqpWYziKapaIjyxChEyt7ChFcBMjbAU3RK
U0mCwjNU7UG2/DKEdWkC8hk3wZ+zqdomCmr7AXRoC2z82On58KAZSnMeKJDce34L8bHokzY7UHIU
DgcCQr9tXnJs604/9HF2ug60p1FdyOaXgbCdwRfDoEFcKfLnzyvJAXGW+7tCd90UquH4FVUnKrHN
wNkpCuzCuT/Y/+eMFT7Jef9lVluiR0TSiFKY6tkG7DpUvXWQrW5UEFPWjG+yJQ8Qnk2AgHNja2SD
du57N0CMbCP75DR+1Cri1x3B5JPM2VLM2IaWdQBqEJ7tcGMpUIxF2fyiy/9SPOk2Rf1o06ji45OH
uK5voUVQjrJFXj07jIP2Ils1FXOHunDnbQqEAt3jULscyHV+nlkRfNVtUr1Lj1SrPu2yOaXp0jLL
+AhuFsE9UcU5k6ZdeJBBUgaeeneq6MhER4EW2MJVVecUFoN314/a5wiYUn/Npb7rYc7a923Ung1t
Nh/MZOvPenPO8q49OzzaQY4TRpEO0jaMlUGJRfk5qIGd98HxNrlztK1xaSd6dLDa3DzJw+CNwG7n
ONj09cRNi47QTahEmkSP2Wvr0SCkJv1krzI0Tz1Caju428Zj7sGQbdnuLRoiSEZp1KgtZIdsi17F
D364grkrDAHt5N6gP17PAmRBVqWwKVR9rMzE+7P36jcW1qHw2u+hSHoQnB0XA39+OIQj/Qy73oO0
10CuCZs15U4VyY2QbVI2lvZL37HgmQqPLbewX4fnZR8A8HWS+1ZH/hAhg+CVjYTLEomzWtjkmbTJ
Xuk39HX4tZdSt8+xRe3XS28I9a0yG9CBt2F4TMN6vJnKaS1NV7s8K+w2OHau2aCok8xPZuoflbIa
f4qThAScPAmrT4tTG+7Ci4NeefT5S3RxF94otXYPMysc5vIvJ08bb64WpTsNBEj4m8KZASRH+Biz
Ht54f49w+Z8iMZ0BmaZgu965jjGv9GJstwOV/U/8KZXtkAb5SjbTxmoPFmGbhWwilso2jZVCUEd6
tzQUfTMMcfwgOz0FfeeKX96t0hrak5y4jisCq6IZwui19XJi7Qj7RE/6DMDaAvBVhvp4kjg5CZ9T
LcBhiFWmJdWfpvEK6zUs+UlWkg1KzVfFzonWKnm1g1DReK3L5n2yjPQ+IP759C+D4JpRkS/W7WPe
rRRFoXSNyHgQ9Jwo5iqSJ8O84o1l79DfsTYQjeZbCJMy4uOB8SybRmOysxIvX9lsW69azllYPUxT
at7oqacsyf1Pb9B1FMu+szLg8FP/qmnH3DSnN+kVliagttIb3zx3IoIuvIxekV5y8L95GUqlrVBH
CImGJP0ranZyhrLtPi8rm18ui1eTDih4KjCRT7qena6H2NhCfa3CAfa3OdN4jy9ATS3rWtDMiA4S
7fmp6YruoJY9ZXwZv2XeM89Rm9q7bKqsTWJCed7XzSqFKOI7FLbRiiImF900R78bexOhSdEhRvp1
nDxTz/A5UvOzy0jpAOj4cyQawfD1i5GF5obfq7R9mIp2h1hK9Q1042j54S+qnom+lL39bDVesy76
ISJtqiCMgWrXhjLR4pFIC7ktB+WJjjoNOSoppvcunKPXlmD8KreG8BSafnkD4Uy99R1wxHFDWh7V
5up7BNqK2H30K/F5yypl8zZHXrWKLWoYi87pkTosoAdEo60aTWJRQOGWQTu5Hyw4d9HURb80Cxne
uNbf80wTWAQrutdaX9+5bmLvCkMjSRQRC7T0YXw3bURoPN6tmuK/d7wQOpQMT36lFU8o0vjLckrS
neahAij4jXe8LeZlCVXN0zAN6l3bJ7f8ZIsn6YE21y6Yp/Remuzaa5aQX4V76Y9MhLWtMg0WVDGA
ID7F8iOylaIlTS50zVardw+y1YaGt0giNbiRc0dRrWzsIrZWsmkHUDn0QfkhfSEGrE9ZZKkLl6T5
bedG2ROhqxN808WHETU+nMJNflMjE/CizfmmabTiY0IPgsINky9FmatvpfpduiuaG21Hl4W9bMKO
6xSwMBVGVwmFhWYjzVBZr1ozzl7zOtP3hR5Wazlpr1g3BT9GgIyth96XuS/rIjknhelAmJyzgHD6
PlkWvc+rsOJdTTT5XLZFehdOqIMX+ZAsQWJ0O7cfFBKkov3/Ofgylbjav06gBaiaIqK0J+BBSLQd
lrHee8+xljfHTitRnBX2XBvnVRkMKHiIZp2Pf7i1LgyGVzebxdKeYrb6OEUG640FScSfUdIiZupo
3aFrZ/OVOh0iA030oqpeeGfbMMDM4iHK+qDfenEORl407cqyYCvXjYNs+sZzH9jtS2jU5mnMIORv
xGSwVKFD1cG6inycnU3dj6apV6qeE5xg+X8bwyjyYRoOPDS9op5L24HyIWmVW98Dp1MTk9sYUak8
xJNWL0OUDD+snlSwHD8n7qIbovonzPtwPjjt8DwaNaTVvpefnHLq9koUTTvUnNu7bFI6NJND/4UE
0V9Z3Ie/AnVn6Qb3UWn6s5u645sjfntKWRj3cVxpW8O0O3gu5/DY9Lm1jqDDeFLFg0JoJnxXkEBS
KmJiZuD1u8RQ/d2E6MWqbXRD0LO4u7IiCCGbk8ETkNqE+NJUdN/Y6R7C5LJ3CPiVZrmSrtQiNp9T
dSRbDsk/71eaLYosNG1USsTMDunqXWXH1aXXroN2B70Fn6lwDguHdV4atpfe0iZ7At0DHMVirOGP
qEaZSn/pzaw22XWuOl56Pa9EWlVTpktvKlC0Qa+pl945jX00aTP9cqHaIRESVYZx6QVhbG2p07Qu
zTBSja3a2valybtN284wT13G5uMwb1Gp9y69Wq+PsD9AlJ9Ozb5xy3ZHcfaz1gqWj6rPmqM88Of9
PIsNaoxn2CG/eEi3EKLyBYm8dCubTdmoS/iI0lUx+t5dZuru0ZtbRIZK/46XLzKlIclNlD7D+WKU
fvIQFPF3J7K0vWzJEbbiE/rNBqjxGH91jVNiUWlMLuxqk2etrj7peTrcyOHS1MyRcuuiYd6ABOe9
Je7Lj3NvVdU+nBxiYi3j4YMeV3HKkDe9vV7ML9rotlKK+4QN+R/XHxJequYs+M7E+OvFHD3ZW25T
Hq72LlAyVP2UF3nl69xRrruodvvaZQ7n0Yexm5h20l0OSmR2h9AL4Wkpwdn/bU7T0GoXsq2X6vUU
2Za04MVLCYaSrVRgIYfLqXRtSzgyYXHyLj3/Y7o2jQB9BaQWxCUnMY8ddOyKZNucFHcZ5B5VP7HL
2iyZ37wBDrMq4Fsum7aFOp4LxOpIYUjwUgOXk3YNZpN9VassY4dpftPQqVvYjdsdw7IznzOiAdKe
ZB5SryGI78vksB+RI4mGBTEQFrRgtKGf5VAKtutaHGSzbS1wlz6FX9I2VBVJanL84JWhoyAyFTtH
KZSUpM2q84z5lpewSWxMdNi+g/5SQNTfTnLW2dJR9miCglV4h077OcF1Ks/XPofJAZexdWDdUBwy
pqyNmu006coBSEMqJNflYTKj/DiIgzyTtoiE0SpwVGDq/+wIeSX/MSxWQLOrZXHzxS4nkUNJk/ub
muXy5Yr/djE5Vqu97wQQRWSO0G86+NNGFfBvWVl3rb27FOSltuvt7UBd17KY7+oDvbq6VD1l2OoN
GmSWZkVoU9XB3ikzVIvDIH2J/OTBCKbsBxqUUEcScPjDwwvb//DwFZQIp7mFNcLTs4PXtQSv2iA/
6KoDrQe6EleTk8Z2Q63C3y7XEbWedDsofo6umETaL87OpDqrPqvUpdV17f1U8oamhoNYI7ETj3Rf
7ewKCgkX1WS19xdjmYPX1gEBSlshOpoa+Ch7bAQBxDSXDs1xFjbo1/W1EnNUJhUiYr9DJog6TVm3
eSnhlO2vdZ5fa0P/6Jf+TQPnxpfpvk4k2/+7KlTehiwS5VfHi10OcYVgar+huBAQDxmXcVEGE6UF
k5aR2UGy6LZCvE81Qpqyp/MbvVsFkKstLP7KG2m0a9sgLDIZ8SqpIyFO0ZyrSOVZokfO3vUSwiVD
nTzo7pvsk5bK82PA/16OUgj+0mZbkbmIYLUEkWLV5xCswLm4dMn+FOaPXaG6zuUa0maGaryEq7TZ
6YU77DRkHgjiZynozQFSbGIfu7CbXiu/0Aa+uy5H2SN9wCm3y0brjZUmvGWHU3TapuiNiaR0qt8U
VgJlo5/F2dqqVJuPKXiER2h8h6iYbZqVteShq3ozpgEAibyZbiYoELcsHIN7KBdqSmFN7SURglFD
Zk4/jZgCIM8agkUKAYeDiAiYJSQGkjTqnhSfJB6qs+lpcNR0j7JJvFfEukstqmJtjNP4VDZUFUW2
E37X3GR/mQkWAoIrfvuz74ScZYYo2JytCqMtbw1LJ4/rTOg7XdvyTB6aCP0hszFOZhXAnPD7QGgt
OJYjj7UscvWt6jbvsvNq/+I7j1UosG3/Osd1aJi4/U2boaol5r7a5dnVNpfozETu49Vydb3a5M0k
81FXEAG7mt0cQO//o+y8lhxl0jR8RUTgzSkI2SpJZbu6T4h2PzYxiefq94Ga2ZqY2JM9IcgEqVQy
ad7vNY1NSM5EfuOjm3iVrzixsZ/w6QmRWle7RTx5Tme9KFXnvtalfq+dOb+pFFJf215bCDXsissw
Cu91ifp2B+7i8B5w1WxHe2+w/A/1tenNs3daFCg42zNlg9QevST5uV20nCR9jvi5sOZ+kLlVn8Qc
I/HOt2OUCtKUCX0jY2jt3U4FX6IzjNbuYk2T9yYi5wc/yhHnMFp6r72IUh1vn63EBNhyp/tny3aO
YqnUp63l5SAkdmE+l4bzTdWJzhVjt9y2gw4RNiwjQ4WiQF/ZEIG8nUkYlZjmuNjuqlaPSfZ2RZOJ
H6NeP349Q0Nm6S2Lk0OJdcDDV38/1l5YGrAvvbHBM7UTZtihqrp3kG7uZuXgaYftB8ZHNdSS9WCA
ijwKQaEqYjfCqpS+3ogPhlywBltb271ZitG+tNP8aPfZcO/7nZ0p04OazuNOgGz9ynbsne1fsu/6
nZoLLD2U2rnOA2W17QLxi7vcaNXvw2gZFJC7v55Q3MPcdtVZRANWgP9xmllQcCnrtkuQxTq+VZpd
h2xQotMqOuhItrrblqxf0dBVVMxKxGClWb8KFjgH2ZLyu10VDpI/OYp3wOiiC3qEoW6ftpitUZ0l
NxkHb2dE7xZ74lANeLb4ZU/aQosM/POQlyQwfDV/KYstsDtV4guoEKHX61m0VMl/NLcL/9VXrPcR
V0AU/fYQbelCxhbrKKlDTUlCxWMWqI0TVV4GAgufNIusjKRpm1/tYL96k2q85v1kolA0o31RD9E3
fLOABWr5q1lED1lr7q4oVIzHiWpn0MipvE1poraHGKfBkHyO6G6PY3TSSFr3zVaP7vp6YNfUXEfD
3DUEkw0hHFgW6S0ZievF7Tam6L/A19l5e47tgBcJJHDiC8XKS0vM5V0uDRmlxvzDqGsCciiknybC
PQ/pACM8WgUkmZGl14rE4gA5qw0SQfPrQrI2hdlBfTJmqBf/+wgFpcmjAnGTwFqkIGXrfJDLRJRw
Ih2Spev629j/stduPEPsU7+Cg1QJGh8GM3E0qlBIVB6VhxqR10ML8zokZo7Cz3ph69uuWhrbXAK2
uAc6bBN4aF8UsTg3j2Ao33XM9Jc6F89t02B0A7Xr2C5YVBVNqXzg3RFsN6BXIue8yc2H7ZFRCVUn
7pkgFLV8FppKffeTa+N1VsFslxu3jOCbG4jkuI+FIv6jb7sqs6QJVjhjT+zakIc5O6Nhnly+jjx2
O1iy0K9e9bo1jIoBwheQ/k5T5fxx5NznIevuIjQ7V+y+HtWsj4+NevDbOXIO24XtpURwH3wq0Km/
CQqR4UCwbJP3ue7y21Cv4bFaC+Asl/ngNC1Jf6vu0I0oEeBGx7y7Xv1/Pwr7lOatJwdeMfThjpfo
cEeNMNwRcZ08KknkGP27v09Xc/yFGMbttu1CXqjqAxDraXvQ1s//Ox/njiTWFLfXG9ILEPbRtb+p
lvqx5QGQv4eo1fmrxG0CNcSt351WsXeDB7/OiBMki6U7HGFmGTcLP+fPR/OOfsAe/odQzr88XUw6
ZZ+NvrueOo1IHslMcQPSN3OMRen7utANEy7hOdHEhQYZuHUfN+HYpgrLBv0Qq6lLYD1asq1/7dru
8pYkOnwWfvWygvC3yjzqWY+eFPG8CUC2w7KKQjLsXT5FIdBFQQSiZv50707c/qHVyNzdzLl7qu6B
CxPwtBlup5i87pcEbdZ2VXWK6SJKYy1aYAsuSQ95nuFxbRe3LpQWUG3N+ba1rAiMISI5hO1NiWXt
KM6F6cWPA4TSHc5uYBFrE/MV6j/rGXpv3rKtPa33tI1CjmdESpfquNNJopV8cV28B3RFd/cseZcX
RUX46XrT27y2ti5V19/Lpioet/tbvrJkYaMd2S660IieiEUFwOfJPMQUUt/BFNODZNLTq43YahQT
o09dPM1kmGIcmj5Sl1J3vKDxabHwiMQ+g3HzaZJDDblSR5IvZgT3yvAB3fojxoTsnp9tBpsnB01a
Mc9UWwvhHFCYo/zBe3hvVgUkgVqBpG8rQUJ58kg59qQ4Mn3yIgZ3DO7GHy5At9mpMyI/09iRkT1d
tzPFgm7U1Lq2120+1gx5ciCNutwVlPXBn5ilgWJBzpiSyT6qAuIUTPLTdFDcfGWSH53pafbWFZGH
jDjm7/slVN2zocsleNPT6OJmWXHm9z/50Nh+rxLX51o14hNGDN9JqvyZZLF3iFLNw89NAdtiO8ws
mfItWt6sdC4O9kp4cEnmzgg/+ag9e+emV+jtlj+LOrnXjeHtk/6u5xHs80Z77Q3tB36Vrq/CCCPZ
LwLtJOZNYi8aqDPEH9xrg2Hk1wNKUCa7pWszjCp79e55auGr1Al9fcEQDnZNF0J6dpRzjfBzR6UD
E+GeeVktsssEbdFPqu4Rn/waV7z0T26VGoRBowvjag1N6xTh46HsE6kyBHqdQnRKvxM+vvzsmv4Q
WempXaybUUv14uFk5jM5DaGXytLHfuefqP8pS5EG7H3/ZpPGe9F+LzEQzbzy2yC8506v+70x4y4L
W80fZV35uvItLvPAkg3TStM9yioxfxblh12TpMA7U3qSuozT/lVZJuws8x01QHOGcszuRKaqb2YD
kIGikLG5lAUEK+uHnuoLhG/WlB7hEAE3fEcdGdYlE+wshvbU1Pk1tWFWLzF1Oytv93Kq+gNs0Z/K
WJavffRP4+UAibJ9U0BHWScs13oCQBKkhrOPKZg8FmenavoVPib/ydJkR9xgZiiS498ii+UV04Bx
NxSv/TBob4ZzHmBQBkqUvGroQnYV4kxMLuwV8TRPlSyv5jKdKzwxnhciN0ccjEINiUy45HwYFHqH
A+6a8pzGJ6/pQkevzVNEECHKl/Gp11Ii6u2uOaR2Qlbk0N+hfuxMOY+wkM2zVrmKr6LYh2nXvzhL
RcFyrpYdxgzynGQjDhhwc1XM6rC7CTKlV4/jiMasMkuIr/C6osqj2p86b3FVUybqevcsBqtnOLev
rrM0z44ZJn1jH7o+PXtlqgY2DMikdO3jsqBjMBnifHzPtDPbcjcYezTlTYTvEYo1s+lmWBzqGQ13
e2YVkephMzd4gOX2JHH64LRB90bC7de1RVfpKCt7OMDWPFU1QBfsSG7dngXjVy5/PkFcSqzQdJ90
0hHL6LQ8jxIbeuwcyBvF9OiceKm+t3r1pup1c4ZIvvALS115K9gf71pE0Yden/8yidnIZBbvqcWi
OlBYGfjMfvHZ1ve5Qi5vVDuhmxTun+dy6r9nLhu42WlI19Z/ITJ/wfTY16npnWKjT0MnG37XLR9P
4i332rTTs1pjE0cFviqLANqsd5MFDqGdu4f9mryW6dKERQ8RWfZ/hZMDYXRIgFKlrsNFSd3bIKOT
WNy15u8n0ZxeNKN/Ky1k81ldf+/KQgmdqOXDExqcB1JOVZu46xE0MCTf96VNhx+xNLt9YaU2ATgU
VOqx30eDLANeb34RYjp4KW+IqIXn62SyPTYVb5ZWJK9ipK6vN2xdouSQZ2K/ACgf7aR9EKKSe4y4
30YSBZMsIi3WpbhWxF5NRTPfd1X0IGv5Qjh8G6racK8j7SMlFfwQtfKist/AU2wYQpSL1lnRycJM
tNw8kRcz7mTX/JNoVeWbiK9V+Y+O1as/YcURNG2x86L4qSsN7ZiJs4x7aycbv3LaF7VI3htTJcjN
mNj6uuKaOjau38aIJVIMN5VIg5OusUjI3fyjk97C98idA6cF6C18155tP/FKUtVE7e4ryj3XHsqi
jNvuWlo9aK6o99HEGgrdjep7Stu/gelnmFxYH0YVo8gCcrolqnccC2JU3PZcKfNf7Pp1bLy/W6N4
zi1jPJVUnshVpVzM5DwFswWdr8KLMgCGxkW05Pvt5I3fkJ14ycaOMdidzL0d2URrkf24MwrtvSjq
Ce4q5lez6+2yeiAvKUecmpB+uB2GhDBEqqOXQkh0R8gJofEOL27ennqQJXwcFL/v5D+ZYb1b4/xb
6h01sNR8gIxNDiTM/Bkc0bTxUDJIiiDDl21aWbxuuTAT0z2Ge4U81nEr7oLYWVdJ+6ekX3yzF0Uo
WNTtdIRZO8/KMH7WRri0AudrjZDVRk8MErnd/CiFGz9kCVW2djTSy+IJ6xSxUjsnaa6ds9FAoZmW
y6XK8vFYTtmMM6ZtHLDInx+HVMQsZpG1Qo9p9sM46lCqWy2ss9y5iy5OwxjD4x5Zj5nYFFPn3nr2
apbEZWOUxxQPyGBlQZI9q1I3N6HEW0livdoGmc4jbuVvbXscFDsNyjJz3zqK9oF0rP5dZqnio8tP
vhFnbPkZjPpvS8POSWuG6kNpqIl6eTedasu0dohTW79juPyYrDXYBV3LB7LiDnIy3Ad4qjgy9Lgb
MYGR5YxU62Oy+95P80T9qFICHC1wkY/YEvCbq2X8AE9nw5Y3w4fmRYMvYEl9eBa5itbiyg8ix8lQ
jormAwnZ5GuDKe+xYpzTmRUSRvcEFjYOWS5rM0sW/VoqqIim9GPp8jpAl0RK3xx3+8acmGRN85za
7Imj2ByuXZeO15b/9TK5cg/hjL0yE9Cu9gRSy8KxHllrgyh5d2WRyiuBvm/daAaDzaskmzknK3sa
/VrR8rCPjRUF7SFpJhLab9zyDZkIbbahjO9VVWn3+CL/dIeCEnOLNUujYu+jLvN+yOIO06qawFQg
Un/QjOLWWKPjz0luhDkQsG9gTadXufc0Mfvtl/o65M18JPkvui78L8SYPcBZfCvSKLkDpPZ+wSaC
5Yai3rS4l/zsl7ttzkzYlZwDgATYdcm6qI7YyapD1geIGbq94VpBTFxMYKpGfrPHvjp5i+aetXQx
dmO9/Kj6at/Jajk07ciKovbeIQfvejlmCF/4/ZMRveD14Sb8K4R6Ah4jGoGtjU8RQXrEVhcAreQi
zAz5iLGyDMlQEiFZIQHgbiv5VV+H7rgAuLIFidE9aY5KLS0m7gThA4BAUPZkpPeecHxVVBQimR46
nEOfx9oDVLfEviWuzV8zbYPKi91dXsW231JZDtu0tnfYhA9nw7LtxywheKrOF3gLLXCZZjKgliyh
MZ7IHkqjgaRrPMxKZ4WDhe8l2o4Gp1rH4pXdFNLSj9qcXxOljS4dP1UCjuvfprOQMkyV8TioxgNm
6UDIs6OF5FtUhypOisDM3lpba+7xPOk+iNoPRm8qzGMynzFAGOYBq9Q2Vm523fbXyZ4Uv6Rc/9gm
uO/q5Db0+MWfSXZBDgvMk3fyDtoNuaGH+FNJzzyWVh0dHE1LXgpsFf0a+buq5eTM2Xu+EtO1a6k2
5rASzzFJooEQ7mOhsgqMlcIfXPVmAuiEhj3PRBAq586rCMOynYeyU/7KiQ9qsjTj0aybMmzn/E9L
8O1R4tu3y/t71cvsoRjGyVey2SGoYLx1zPsO0nMyi2zS+FQzCmec/HfJgFK6j6JzOdZiR5rgX3My
xwvOb8ZhqtMg7ScraBO+J32ti7OSDEhADYDReapO7jyQ++hWzYM5aldVsqUyoIoYphkQ6JdBlmVF
lgj7IidvOuNiT865HNoDItswnXCRcJtkORJF1kKtrF+7tnpSsF4I3J6yo9O237Wk0MkY10x+YQU/
Pg/Pon5CJYdPixs3V3vFRHsc3sJx5S8hnZ93KruP2kuTMxollerV8qNtDbhyLAt2/CgweJwZlZdp
SnZ2730votL0O2cA6+j241TIy9TauIJ003WCZFgywO4LN353MNoJJ0+vgywpwmWKbTbDA28QeQ57
m4CCMHGK90pM064BMgsLCaO8SGETVkp8XYReP5RTuoRtxBQliIQkQNcr9kpGsmQnsi5IovQABkec
7lKeSAS2L6zxiTexuqOZZXdD05RDzQ/Jj+Z7AYFjJLLpqWU/G1sUmrEsZM5HV9I1LTtWVeqs9NnZ
1UY8HURta7sMgo2fuIFjZTeiUiyWN+0QCBiSO8vJn1IvuWD2KcPO62Lq1kLdEyNhHRdH9VD8Nphu
Elri6wMJnr2lh0tvV/uUyrMfK7xz0ayGreNKH7lyscdUkJEkSuKwy7rvWm7jFdm344smgIUE6ptG
1xNf9bwo6Awb7CnKpl2hyxc+KheMxf0J/Flgqlfv4tnYOQUcmRhQDra+I8OxkNmOKEkBzWdK3lPw
GXSugQI3EFJ7R5gUS4p9Y6WIxnGCgB1edc9NgYTLoBDoUfOXEwz6YjJnX2UlbfZasY4/v7BZGC9J
VjwpUbMEg6pFj0lrfLdN6vAL6b9ZnycnfMZM31Sgc1VUM2rn4rDLRHp6GQx1py3A4U2jqYx7EdK5
CJ5S3p47vYTkNRFlnsWNH9mWelAV9ixDY8nPg7XAgjArMezwEHiKvHzZo9GcAhJbBAtZhZ36JDKI
AF5z0rKxP09jMpy3s69DbJv9mcwEEJueX+bkALfDbz/MZeEe+HAJLS7U+myDd+27hSyTNQk9aZgY
MsGmjcBYQhPWJ3c7igE9mcrEfx1N17uAXrg+UP812VLqm/JdugIApTRHSXA3PrlM1D90t5jPmI1g
5mr0ZTjgd+pXtiawobFKnzfBPA1KMQAvHKZ5Kc/MIiWboCkKrb56t1NYAR3pBeec/zFvLRyACCZX
UrLM2tmNztuB5Svr0DS/WsDu+0hR5XnpsWYtRusgGQ7PUs3hLqYsS/1GQkDMu99tV/af79V2tr1N
6WJprFSixfUBHhOC60XJjpZ9xnbmrs2JHQef907W5cSL5mBP0Xi24zdETTUDXaitQaSKTlXWc7J3
o4xLLWjVJj913ULBfdmRR/WkKV4WlhP/GMU3S6tXJwhW8G0bRQGD1PoCmttQtddcYbhIMq7ncyT8
VI0wcyqa44hxcRCVJChm6Wns0CUqLNagwU7GeXsFmHlQF3aWN8p29ZmJwV2C7RQztJrtb2Tg/g+J
EqsQ5N+vVemxtRpN8JrW1c4QHfRzgsY8qB10bM0vdyl+gbu4vLPRxDdXt1x2x7RLffBxV09O22dV
61N1lutha24HEzMPvubrR/l/XY5qAlK+7sY+viWBM3lxYUJr9Uh0vP2dzUkftGah26FN+t+qyjyS
7uFR1OGGuO7OS+VmPjkovvQk/MzEaaDccRhg/O3nPwkRwlQAJ03pHjCFTk+FIlLfvvU1vmZ9OjyV
Uf2QMw6cS2EUQVGLn7PAEFAxWtcXfa+cF/3WCg9fykVxQyeXig8xmnJCnC3PEUnfjN2LIEsjfnKo
ikXiJXWGN6m6xmFYYQLVssR5ij1/klK/zNqyQ8Lvjc5LL/kNe4MLX1JUr94mg3SAEGOElMN4Uio7
56fjzuQNpZjSOErLqgmc0cO8oRmKM65P6hEzUpZVbe9eeGtOeMEolr9QdfaVCZKWa+h+7sXmy2T5
ZV3nZ0Ly/vBhO8EMafVkjqXru3rW7VJKZPrYedcxWYwDoHKNaizI2ELsLNlWN1UgahzYRpHXiDNT
X8TVzcqoOFekJDd9eUBov+yownjclUa+MSVaoLaUjpf8A9a/vERlZgYR3hq7VlmahxzjDEOrlPea
YXbvTNI9FR3aDU9hp7xYS/d7ypODs3SHAbLMi+Mk1YGfQHmMwNHfq5IAsjJTfvaRWQcYxw8wRpPi
qqjse1pvCOsiTX7GpLGAJAWVM5nfhzh5sqPU+SsS8DTmBb1U7FsRsXwp46zxpTofG7O1f4HMu2AB
jFGO2vVHwJJnSoNoXPoGoRVoCbHPbX7SFWqajjCXYx95y2GhdLCDpWnsFqUj4B4Fb1WP2UFtVrzD
A5EqQVq7pLevEP2PSpMMz/gCPhlZlX6PSPpBCU4xQX/Ja7VaxStpqBr28tyO6veu1T7KsWsuEXGR
O6r91GEqgeQ58/ABGstdnKP8TbJcIG7NZwapsJtFcWlEPV6sFb2bofqOhmyO3iCVN3UmONwzgFRR
7O2ivginOIvfYAr+Sjp3eTQlwROGimH+PKhj6PYCZqNVpftCTu53CX4tPRdufRvNF4DPeFeY2CkN
VJCPxgxCTWLfz9YbjcDJHe3GDsA4yTol2xHt2UtqdqjeqYT/lerRtLzsj5z5wgCxGE9eVdQ4pgjz
6GEa+2SQkRV0SlL+Luq/2Aqk1EhJJ1mk7b3ANsbJPXUQDDdLyYI6X25ADH9mvTstc9K9jG3nPvUY
W6QlfOZ5YFooUslwtNW/C17seat559TSCv+r/Xl5u3Pr3NrbYbv969Ffff/nU2yX7SXaxvlIF8oJ
f0PcSpWUWeXztBo1FtFrezvb5pshVblpa//H6df1r9u3vu3wX33b82x9s9aVO0OtybobKM77UIJr
JtX1VHVYwgCn/rvXGEwWBOv1QoGyG+rr9a39+dDPYzJTBlQsZR/nSXPeDvU6zY4mwQT+1jbb+d9t
JfFYRQ6kcpEP+2wRGQ6zRBgBJKL4eeurhc3onpnjYevbDiradDUdyf5cb/OEnd9jhrGvB3Wj551M
HZrP14PKdpHUd9jw/0dfRjqgpg3q6auPHSfGzLZxq8xCC1PiYQ5WHRNOojTWVa1N9RoRdcHUN3U/
pau9C4jIL7qqTOclSkRok0T6VM0L26d49nHWrb6nMC4OmVHnRwojqJZRJ46FttN0b9gNsgBLicpH
uxraBzMrDi5z7EXaE0ukJS9OKMcOOVv+Symd9oC5y1spC2d1h1RDhW0Xw0psP47dlLHCVx/zqTtj
hiIu3sjas2Fzc4RFtYSGp9n+rBCfSqz9z8Qx4oA32nsB0H8kHVT9jt9auUtGuwzVRbtTbu7ZYvZ1
YFf5RJhGUx5MWVHpUTFk0nSEciy9d/kwqG+E20EY7fJVTQGSVAgLPrwZGx9Z/cdo+5adMoTGPrbe
l9GsdwLt3HORYlJQT9UvsHxMaNcuGev91SsI8Vpb2wGhcLxvkX7vtvu3vq7X3zyL3N+tNaTVQoVp
euy62YOn1iW7SuTjc5lEJTLYdAwVvAmft760YrELOeq6tby+aS5pI/5iQ/OvG5bJcrDDGOCgrM+x
HYT+TzpaydP2NF6NCaJKCIr/dcPQ1+vyXhanrY+8x/ShU6KrR3JINeMziHr3ri2CsCWZz3vHjVd4
gmF764ut9EmUVFC3LqsaYN0W1e9tXN+60nGZA7XW9MPWzOa2ep5BxT+focz3ig5RaeO8biRX6KD3
rM6cY9YyvmLZ8m/S7ectLbapphZ9++r/7/uA+EvokIa+357v68ZBS18mqnHsbHDnxsGpesQy0DwZ
0+qf05A0sfVth2FNfu/WQ5wpRH3o87J6PiHN+d8LXzdr+eIca129f3VtZySHVY9ffW4m/qpEKPql
TD3flW32WOmUjJMp/dfZV5+tdJAIpHfe7lCoMH3eVsZNcVR0yDAEOY7g1Ga0urd0bzFAUBixZthv
TQ2bzj17EnTXjtViTh+tJJ8VK1xvTsdEHLMkgVS9Nsekr09TCs8Eqyb2Xon9ZngF/DYCXT6bJkX1
o97C3O/G3n6bSjkeMYBvdtvNxdTmx07W8y420coPne2cI8mixM5B57CASDBJK+xXZyjZgnnJ+9ay
hIY5FnWCrUU4t/2KWzcuSZ142rqqPmY1IerlYWvCmDKDfLK+N/g87PQJb10rxdZW6VMltDzPfdVY
Gh3VkkXd1qywesF/jUXOdrPBcHFHwXDZLkYwOl6/6Xyth2CcDX5XdX1X1yfNO5a7neeVD9uNjUdG
TjT3xElGduFvfYR3RmHS4kLlsb/30npARMMUN20T2zY3uTrpsJ9lHKIdlTkwbH05OkW7x2G1gPsZ
p4cSt5DXeHyqayn2ntLk+2JcfS9H+wWQwKL4q/VhBSvrTckH0KlC/YYXKLP7XIo3S5tm1vmMcp5j
F6zFDeeypMidnbU5KBPFFi96b4q+eIMiXD15vXnYWk09ylfHODE6pqFNwrUDK+js6LqHfCvXjlMZ
JW/tBJJVNJSkkNHoR62MnSChJrCifE4wwHQJ08Ls98BYKzbmspwXL3NvlIGpi/jo6Tt7VaHa6iCf
toNeHA1TuRml/NbrSrqP3Wa+8aKx4agm8OqCvYtiIIvMKB4HsV0jNdTxEMQ1q/rZlcM9ihr1NYtx
moRx40vTi14EuFbesFZXlYb3Z9ZgF62H7SxZ1xh2ZT7GZVx8dmlTlJ4VY3jO2uJ3bbvGsTUMpOIE
9fkzS9yLaMQHa+/2t2sm12ES2l+Jf0PutRabpRvZlD4LciI7x66DLmHhy67jPhWv/OuklH7satab
mbWnFCLvb01gDKfcC8+ynnW7ukhNLfeVBk5bKlkZQmCpKXqn31j0NYfBRciQdF7iRyi77uZQEUyX
2uR1Jz/VeLEPXqut7PzS3c0qGGGJZzuRJy6grQozluxcAgTG8nXss1VdWCTnrUmKwCOlF+0B5b19
j/qZOlQ/Nmg1jOmeSnPVl2XtHlZwdmwbPEIspTwaQ14GWWHLI6CfDM1VVs7O3Hhm6c+fX6hBUqDY
QYIKM4VCP0UtQqb0LgW8sX1TfxqV7jleGIEMhtp9HOnV45iVsL4UrX4jnLkl2b18stitvQ2Lqz11
rb7frmEu6l16Aln8yf7TMzi/mYnjveCL7Nu2br0NljG/LErkb9cmjODAmtVga6n4LT43A8j9+jjy
GJbnUi/DrUVSa/3cevk+iWoLf/RGeQLfP2zXes9Snxy88D9btdk8deNyMtVcxb5CP+ZNsVzFeujU
kYyHTgeuoVX37bAfXMXGy0i3r5OuOex5Z+GD6OAZsHUa65XMYo6ZZ3ERurSv6qhxNZq7JTRTIjQ+
29ul7UAB02yr4bo1Pp9KNC1R8W0FjCrG5DgOAliyTSqSSi2ZIBjCOWxrVusfoAhg8+iV9kzVAjoR
zanTuXtx1eXUJ/PrZ3O7osl6OKdWfhXF8GFWWXUSIF7XYWj+dcAB0wnr3G6C/7owqt70qPNSvu7t
DEcz/HbSGh8COdYi67OkHWDQpGcYBhA9cDNyd9onA2JKrVDjG78kRAL2sMwPKfSqrW+7z53r+LY1
yai7o7gDZVgf/9W/NC32RdJW8GWMJUu5iJDjOUpQnHIos66EYIzEcixqishrX2oyemIEFEPnsLtX
YZVvddQk163leXO0UitLNrtcHLtMOSijnbGRLvtX1S71R7t2vsEY6SC9cEcDLZXN8cvWSCQ1JiHz
5WFrah1UDsR4xWFr1nOZnaLRgzm8PhIbT3FbxvTzD29dtjUHqSzi561liRGIdcQTZWumYzaFtrkC
0evDE9uqz2gxbH9rFrpj3SUS3K21vb4u1o+FLeR9e+1i5XlNVqactjualVg061odbs06URe+mmXz
+WyeLbBByjCCWv/U9mxpNNyLGoiXwjKlNUsrVWLXW3m2KRYAJM8NY7VZtUfVpjIU21rx5kyM0Vkc
Oz8hEF8kZwkKk7vRWss/4BbvM0jo97pHLkJRPnkp8XXzCeWo/IH9yhUGR3GsKzs6d8aSYG6upEfq
kOWxwsTzpovsvcCe7Q9hMDi0J9O749Z/SlHZfmXm01kjQvLmZrBvwH7SPycK8S0IPhsDLXazazGV
GUycOL5QIj1k0/JqL6XhY8cJfaMu7Mdu6avFF43G15tf6lCI23ZQbLu4gYYaEKp+Ojg8BkOOAt0d
CVkD0BwgXEE9R0On4rHZo2LxuukCWX45ybb5VbeFQiyOmF+tvuFrN921SOrv9pL8LhcXF/38cZjr
aJ/Yyd+mF/ktzVJ8awtH2SPTV99rK9NYtHZ7zdXtt8Q+UBIrvhnLMu4NZQ0uVIpLrHi/Wa6rZ1Om
f820+tVPiUl5p3GOGoxRqmxumNUYjU0yK3BgQvzgJUb+Y6RIVMyWCxWpoVjp8MPOm8nb6QnlpQYi
wHNVHUDkM0p+yX7uyuyl6HAnpkqgfWuW2DtaHpVPiO9F2CTYY5oOZKURLnzbDtGD9cNF9X0dS+3Z
UNszQvTGpwoV79UKRMzC7hLgZQLvVVmbS8e4TdMPvWOR9FR1tnucRY/94QRBWQbgjMpRU6iroWlq
9mjndexBIuP8G6qHei1AwHb4K9m70i59A7fKE9MjFpt2/L0RrnxZdCZtuvSbQ+EecreTgJhyUMwp
eZi87Pf8P4y915KkyBKu+0SYocVt6szK0qLFDdYz3Y3Wmqc/H56zFr3rrNm2bzAiCMgqCIII91/k
2KSPA9q581z+nqHBlK3ufQ+6oNlafdg+k7zVjhaukZfAyonKR6W7C3LV+AD5+RcmSeVvExVMckG/
oq7DYMpZfNSKEnGIoe02KiJ1OK8Ew4taaNFTBUpFSrKprFY7QJwnOLa0kI1f6iBdRu/Oh6zygoyK
BuwvPoGN2Mf2wIRHM9XXidTq3tPJdUvRQkjxIYu9eyn1oAtfBwMy9mj3V6kyYB8cnciudo2baK9e
b7SgPAEQLSWp0gwLwbc2TS5ywvL1ORt8mZm7RKdC8xe1z7J7nXwgrWZUPkupyLRgn7p+fpDiyMqG
fHV7kZKna91rpKQgBJx+utXpk6edey+3QfJyNdkwKTnwamRPckLgKtM+qRIVNAItmFXHT51O9mG5
mrJsxoHAnwJp4CwtCHUPF79ABWq9ZOCmF8RXk9vfnEVDsY286XWKCXdMlqa/Nr6DtlwdXtIs5EtX
tPFvu7XRlWbu9OKE9ks6/Cy92XgjprmdDGt84TthvJVj+XeYIDQhxwjRqlvEKb0TiFHzzdZa8Fw9
ru3SNjf04FLhybCVo4NKpkdtIgt7+Se+9yVgmHrK8FdgBgEVLXqRDeIoxR671mKf/LdOn6JsE1Qe
4t22Hr1MwQjKy/fQ/jaPaRgZr27RGa/JrDDog2k5SzFWvO6szcBDpIk22MYrH7DJyaJb+7whjTyi
0nqyl9OroD4Ad/cRRIfbVimd8yKbJG4Y7ZphPDtB7Ly0aKM/jLECzVwHgFaYAezobCbOs5xBRDB8
RkuONY3f5ltQv82eGzTuATb/c726+11kir+H2Q8wSp+UF7h0+kHRmu5WlLrWrHe1xvdMSmrQFMe5
AmB3K+o+Z83Z0Qe48ShVozGTzutidYszWvAqddPsX7ScF0NKdav0p9aqC1rwo7Lp7emxBBxyf6uC
BXkemP9vDCePnhyX17xFO8uecAQkt0um2BiCF9l4anhUC2N+kNLou80DDhHHQk+jZDs3SxS4rpyN
HC0ivvKppRM6a5L4sNYZXvLLU1U+en3ZPGv4IG9+Od3BGhv1RTb0IxQ8erLVa51vDu91pI5XFH3U
lz7w42ut2V/XBgnrFJQ3mua41rk7wv7j7aJNPyBYgYzQ1hrt6apH8VM7etkD38AMT6zs0kOCuEgJ
c0xb3ciul4YvWmu25z/q5DSrKf6qWz/YaSX+9EhCO8+ycWuihA6EABjq1JWqAkiXXEw97BI4qq91
7JevflISXvPi6Ch1WZQTq4yBmId5UW6nysfNJ8r8szQ2Dfd7UKBSbJjAf0rVbvcpw+w+6KL6tZ7L
l5ZA4T16r/VrkSBya4aKv1Whg+L1MNw5ndlzAzgYAp/akUgFKaXZ9as61fFjE7tnOShVmmtoBO8b
76xNQ/kwmeOdXYc9z3Mw3htzKC/eWHeggqYgu6+Dcp+Xe0Udyl3TOPVOs4IZ4JHfHEzFcO77BIpG
3ONHn5nq3rKrL43hF/Dh+6tf9vdWH6DYHpKTgpfwl9/FBytE8CCxWOkUzAAwXK9OY4Rhj5uDYKvP
ah/AnFBCMN1qr+9a5iDbhtlH7n1vYj3bzCCBt3iFQCT1+ZpLtg98DOx6Ewy6qgwXEBPvWu1Ex4AP
AgFuFUg6IOW+1+/UGa25VlMMkguwk1zlmI76B+suBhvQC7vSUB+yLj1PiqNcq66EHtsP7jnrIcAZ
xnvcDDHLP5d1MmjPrA/d1zmzNFTblQvxjpZgolFssnxq4Uxt1NHo0KQhWg+dqNl5ZY/p8sw3ksXw
vdo/a2HjPS0ifBMkBnuqTHiPgXE1m1g9KANywUX0gabrGxmhXdRq5aGwW/euz4ypJhDA7rqZBhTg
baO6Q7TsCwiL8eyrbX8o8XjdgNTwH/r8J5cJL8itGBt0n4etYxpkbgtFu2bMVTNrVJ+NlCsPVTbf
WQjOBiEgkUyZ9wXuqgME1FOjDfWl7vx6r5rusGscJ7imbj3v1Fb/Eoz4B4CY6vYBni+VOpfPFvCP
50o335U4qk7Y5rVXZBLBlfBN2aeN017LoiBKog/wt2Z/G1RTfwVIcOpqBBnbOtnmdXn0stE758ZU
4fAEIMruzXBjRHAj6r47WdWCCAw6bW8O+GABEP4LqaYfjHLZySRLvuVu9VvgcN0WdTYiePQbu1GA
6yVte6exRScBuBZaEqzYO4OvvWHDtlH/qhJ9gldn1ncDQIOzsgQ8jOZZZtTaMq1mikI36siDpCHC
LDkGZ+doaNV3PfvR28pDmsLzRRxlm8bPoJd/z65RXci/qXwJkxrNNfUyFZX2YsLwMOn2pHvtekjA
3zjV1sjD6NrlVXAJRmYYmcb7O4XFFnon/oLesPTeMiNk5fRoUjjR+4Q/wN5IiKHaVV0fQ3v6y10M
yEYXfypCgW1IKPQGdmgguNW97ZyDPsQRIoBMo6HLqRX1Ein5AhEg3w5x9LPJSkxiI/PEt7xPAJUg
b1UfuKG/6xSLmJEwPNkHTDnaynoiMKJvYtBlOyxHXzG4hWPmNgYvsVGcw5pxMFZM3P36Zlt2xATq
/AlNU/XaL4bgYp7rmJNFqh5qR74J9cDfmx1IvVDTWaEoTsfYazX7IEncLaCsQ1QEPxUyDygxRCgK
Ecr4u7eG8qNF1pyP9qnLfXxPXDhNekAORB2hp3pMj++DBiDP/MyKpN2S96xKExvINNuoxCDTWA35
ecdaINS7CXLx4+gRYK/1biIrHLwgrMLns61AKPkoRZcoS11HkJeYEYHNIhgLYFyFw2O2BK/nNDjY
3qI+W/U/A9fPECgzgDe6OsbBaEwBPPSP4eygtw9hftNpUJnaXwOkwQjY777BwDKsbYeos7Mx81bd
IjRd7NWiA6HcKRiwaKqCfCR6MUHgk1go3depml7G0G6uhBrxUuwmRNGy9hH28guR5mZjoSd/9iYd
FKjuW2fHdi+K33sXJfHdi7XgdKq4+9G43rWMGGbNBndQNa2q04zCUquFuDEX7rHquu94Hxhwgu1g
r5TJdD/gVXR1CB4XC4E4SPXX1HHvwD9MzLIXUzh9+D6yaie6EQBfwjFQNzp/0xSQKLK4IlDRBiZZ
t9I6VW5VbKzEbo9A1wtAcZ4F6IaPwQEy88XJSUrpBZpbSMe+llbnEuUptF0Sx8dyas1jX1fe19R7
g8vUqa3/92zXOzjvfEu9BSKj/B0Z/Ta3suCij8G41Su12bFS9049wLOjBQ4U3AkpKcVn8dZBuHes
gqCHau6YAd57ozU8pQMaRQ4lxGQwEzaDtzxT7Lt1Uw2FcyvazPzPdg1FrJ6tB8tn7ugNFjhGNwPo
WXnewcfAdxt6qK9pDH1blswbXQ14FX3TuJvrmLQps4+faa7v8yCZLuqMfBNCUc9aHPyyFocoqDpX
TLSkM7I640O8bBbxHDMftatq1u3z0OM53MbLyE3JK4P2uY6Y6lZ1eiwDB9u71OExggk7Ky3rj65P
mXlY0UeS6ugcmsWTZYz2Ycwj1t/LxnfvZ6+Dh9Zq8b7pnlOnSS4hy4NL6jvRziggAMDGju4s23zW
AwP2hjfSozABG0BcEd+L94NSP8+6T3CNGAz9H4EzLTsJBsxeMtJQhYElmtbidQUC878bpSNf1KNt
iucrr2qIpJZfgtQYM68lzIJfg4Ps+ZIIUGZ9r/sXpcJwC45Et088ONZBDxprCoaJFafPuYRGrghK
n+moxV1jTk+L0zjUDt/ejajSbLGrHOlz5P16k4dlpi5AMydM4ZV0SE/OGugizyzuQGSchglGCnCl
h87snpUW/6fcjJOd3lX5vBXMXLgQ+C3wZ3tnmHI4BbP7MKaaxlSwyx49UnOXuKk+ZuBG73htgDYs
foRDlL6rOd4vXvvTLXw6t0QJnCVUUM86K52UDuV4rnYvm4lPGAArT9n50hoN8IBJpWwVwJ4+SIGp
zjGtXa5QzNob/tD5OYtLhuyxc3a1FQMPIaUACK6YtwWKaZFT2LwX9tZkyLsfNCi9NUABpQNYlTT8
HpIj/n1MgPWUzOFHiBQc4qMHXBfLneOMENwXvBEA7R02e9UF/d9UQX2r/s26pr1rh+xYjzWfSVCB
iZP4RzWBJNTC46zrsxN+K/LS+IKEPIqc44ueBNYpHZSXmSDAQm/Fzd1cjAfi72pnnGJvDMnW77x4
9s5hZD3EpNK2qY6sUqvmCP8ZIMbtO9fUp6uWxm+jyio1rAJkFEMow4tJU+Wja5M0/B5QoI+bAkSQ
1d3BJuENlqu0b8IR6fS7GxztFdiuizS2MrEQMBmntQVXn6d9sytS23uCBeA8qtPbDILvyQCMYOdB
c6ji5EvJxAD5SiwU+5JkqhTnVM+Y85UZAE0Fl+PODZk/GSnwF2uXB52xrcqiP8GOKN46s25O2Hxa
WynqidOAN66tTdgozT3TZf6ftrN3ehn8nGxlOhZxOt8h/PHUz4C9TddOHgOkXB6DRqvJDCOF6fRO
urdquzqW0MCNAHaGkiAxl/HnLUwNd0Aq2AlJMha48M5jtmcV/WgQ52AU32XZYxcCFvuR22+YlrXn
bMHMlAuuLgRhcTadx2jBjdbGpJ4BRoQLklQ2kx59KIrh7+P/Vkm9NM+W166+lAH31Wuh0+EQnrIV
oGejg5zW6irY+YdJNZgYhm9xA1LAfx2bID0E0Hnt1oBbNIyvCJWjbojn3U1XQzBCghvKTBYMbuyg
5L1ob8iBzk8hSY5/TW4TXMBlWfOeySp/iezKG21VcMlOspvMRJBgYfHvDXUB2tdtdRSESuU4LZBC
5rIAh3rg1kGD14O/SRRtiSNQG4DF2pNV+eYo+S5RA+d5+mn2Ayjm5cY1yxVlb8Un2nitz3uBKkrl
OGdTdpKWkdNyZ5BFDP45v10uIq20UJ02tpOlO/krE7SmScAifLa4+h2DRj2KwojjbSG5D2cwnH93
y/Mbzcg55ahRSzpYNoncf9nFVTkgpYXxnRSzrDqGpaLjP7P8TTm4zwDXjZP8pPwZXvAYRtWAOElf
7b2y/CnnpWMAx3x5jLcnLJWCl8p9si7WQhpd68ZS745IreDJBOjjhv2V3gDtlgz1OKXjXtXrH4IH
ls0AjLqr4dcRT0VyJKsGGzOiykkZ491mL0nvG84rVIPvPczFvdfgdY+MA9TGNmle5dnbifs4EPc5
zLXBsG4NEXp7TN1JbxWX1GH514Zotq0PDeywDoS6CXbyuORpyF6puaR1ZVd6gRXqPnnlbuMVfX7B
19EDfSa7ywYiAn1DOVYaqyj0BZMZIAIw55QVzbz/Y1fOdnCkAInsGvnltjunPWgoOzrJ741NQ4y6
2cVt8mUe9Yvcudtdglq6Kax02sm9lruStAXr/1ZDfGWBWMszkTNkT+pu3UHKsjFSHEOaLgSiiejj
0L3Ig791Tbk1a2+QIzWRz00Fhn0nt0L+SL2vuT9tUOhbIujMcq3qr3axDUHu8nZ/zdzpZ4BXxgFD
eIte96pVeQvTNjzkM0TnVp9e9GXokM92FtvOcQ5mkMDY8W1U6Jwo4TboCVlJXvz/fviPv0F2sb2C
7K6H+q3l7emhJpODNDH0nQwB8n3vkBs/2QCyxpcULu/t5t7gFH+8NX+AKj7fQYM0XhHBmpybgxHm
2ryP3fC70mXqfr3DDIIX3XGhdK+Di9o/ZZhYHuRv6f3qMcUd+YBGYz9vmyy8toOuAPNYxqHltZYz
Ze9f67yunBEOCJOd9IQ+Tg9MYVi6LB1BH5F2MuFYr91naWBXMw1MfTsgwXaSHjx21nCacotlSbXP
nQHjI3cBV/7r79pFevZDsMJebgBXWAApa9+b43tXXwCMRmHXi7wNw9syLEtPkuJaVxD9WUYkS5+d
ve9UA5iV9MkJFMZIaS+b9W39o4veduX4XHnDyWvMrfSE2ynYChyVj7YhQSBjIQv25ohC93l9w9e+
LHVSDJZeqPb9oQGkdwyd6CDHTOns0mI9/3MXlLI8Ndm7nSPl2+6n41L8VHfrtmVl2/8MPdjKkeBP
zXMAV26TAo8pUkBuvQ3Ceflw6B5E00BnoTrpB3woyNMzL5AnPtg6xqDOYz63zw5zA9aHV52IxawW
mxbqRA4oZai7O2vBqs5j+ZwPbncwzZmpRKOrOzUoiN30CMxsSPAehFkw5YtdpDkP9S6Iykcnq/54
8PKr0g9ur9Nalsq1m6x9RZoUQ9qeeuwHpTPKpl6Ga9nTE+hLZgznSe6+XKQAzziBWaHb9T60+q28
JbDaqZXdP2oH1/iaW4goybplwjV4D6numy1cipAb1sVKeiYODjUkXvANY6K/Rz1wd2RM9nKPZSOP
PV6mJwjlskae0r/ySb94sZEd1Hm8S8wSgTKvO8kgozFqt3B2S9Rzd2ER3L4ARvsTUn52lgvKk5c9
Rvp2YcPY0fBzHrwnzOLcG2bZT+xXH8+zQy49Yh0MVE11zpy3/n16O2q7foJ4v97FMnMYSZPlM5O5
mbXzLehCQiqBF/AVXLLBTNxDflSakFuDcmKgizJq1v6mYyaTLfC61XFynfMEMId87hF6JBrFkb3N
cAy7za5uq6hICwpybrp2G4ThUj/URmIc5Pryd/l2NJ5b/XE28vagmsazPNX10cpe3nV/x8YUbcai
QOkfCvk/C7R14FDk2y/l28SO5WmJIw3LBzD+ey2zc9j5bT7cI8hunoCmVRdh7QxRV13oC7/LMMtu
z1eexDrGrA+GD/QvvMc35uTVOwuCNLIYjoHDScFL4DKC71AI3JfcMnky0q0DldijBTzYL/AN+e9g
Lg3WEX19krcOvYz3601Yj8qeNPm/X4q52gh76V7eJ5kpyB8jxdtcfC3L3q1yjrD9YEKLMINMdJXO
Pql4LEoT+dnblEt2cdjkVbvtktf+B1Z/+1DK3/nHLON2bpm7W2ABVxKC2GPwoZf5K8kRQtfymizm
8/M2mMzvaK0QTw775FQ0Yajupflt11++oBFgkC5Ib/M46akyo1s3a900Z6QcNJQiNWBiyyRM/p11
c0NJSvmPueztry/nESbO/Vig69az3wBPP9hkqeYter0FSai/XPlDzPqiu7p6lpstkzrZW+/9Wkci
CM3rAALI2lh+fS2u58re+hjXA+v1Pp0b5e8dQh2MYYyZMnAi4Qa2SMry5nHHE5bxy/HbHz+XWrGJ
lEH9Yxopj/DW8+YfAUT7s3TXSFcdQNPLMwi7DskN6Sn/e1fOvg1VgHKak1umu89UkACmyLqE+8QJ
EYKHHF0PrGtAOSCbtZ0UB//vQavz8+2vX3ryjeyxvjO3+cytM0utp+cd+ZP/vneyd2slu5/LctLt
qn+0+vwDn89SNBIbrf2mzUjNyriyzh7k3P9VtzaRo7d5tuyuG3kea1H25Lx/veofyxlpLQ0//dT/
qvt01U+/FCwDPkZzdRfC6FtecTycyVVU822tKi+8bAilQM6ERsTifQmzrZu1bs7wBIV+R5uqNdi9
NZLhVi6+Nv3jiOz6ZgBCiBT8rUfLy7K+8Z9eqvUFWl80qVtPkzP+te7Taf/r8rfXdc4Xcn8Rg/Yb
dy4ObUxrl7mwfLjWzW0lu5b/iFX8r+af6m7rieWyt1+Q63xqc/uFIfGumjL8Vjsv3MrQIGtQ2Vu/
0TKGrEXZWydka+NPdZ+K0s7vEQzo/9ZqJBGSwobIx8tJ7p3prXTh267USnkmlM2yOquyg+4Vr+vw
DpgK2vhaVuaFRi5lGfmZCwVElKzMcm+hIz+w2nkrwwPRfyRZG5SB/6Gr3QYNWyWGIKNLUc6QMBF/
28mTlM063EpRuoIji/61zdoN1rpPXWi9zBg0KSELF6bXoM7mrnP0dN7K+jcBYEC4KBnfgnaIDrc3
Xm7KurkNq2tZbte/FuXA+upKMSCQ8s/wLeVPV5C6OUvATmgJr9E62N8m1rfj8nzWMxu8Sli8ZWeL
wIixREj+WDmuzeRc2cjEYC3K3qd2MoiudX/843Lk0ymDVyn72bgHFfhUQ6XANUBaECk3NJAcy4er
xBGvfZWhy8+SLDvJnSmTPs9Os+psmsyxTvKE1yd6e/f/CGb+MVVYm8qePPyo6Ino3Rrdgly5g+iJ
EUfIpOhoZQ+zV5KOQc1Fmx7kFb3FKaUHjLMeN1/lRf4nqlWrwR7rbFInDcnBPM/OCRLBsMQhrcmm
bshWbtaybwUK+mehtSkX3WFntjAgY0BeIx+WrgVHU/fvhLNtkQCIVLRr5K7Kc6kzqEx6VbyVMTwT
4ZPrywOeW0R32ls889Ptl5v6xyO6LV1vd13WLLJ7e80jkpOzZ057ucvys+tG/oC1KDf2U91tVSdH
PpM515ZyeP2X9DDUtzbWehtsDLGKC3L/oyvi8WggBLjXYcxShHqGAGlxxmeSo5ZO7sxwkOlZjnoe
ME89SfBuqoPXSMuO2nINNamz+zKo2420mrtsPClzae7UPgOkNwzFpol41WXjZa65tT0AnhqYomua
uAc1Cq18j2QQhsus7PdEJUENT8650YPmEU4WuWZEYyGeZw7uRbF6Tf3xbUG0vwSQUl7g39Q7VONG
VDkoSl2G4FGWkJ6oR1QgYrtKX2LPQVnQ7O6nGC0EB9jCQSe3f/Qsf35Kq+Zv+I6n3tTKjzE3cdVK
/e95yZS8xgf+4gcqSPGseeu92frhEa0ns+sHJBy0FnWcYdgETV1/qWcwvSzJy3ddTe0tijrAqyJk
u9RisQUwCSXPuVWh36SquwqJYJShSnDcGDFWD+NyhFASZgIDjgJhoh2bwi4f5impHmRPNllROOie
5TnCwgThrSIOdmWF/JA/Dd9MkmfHVl2k/DK1MrAjQYljtwSAN67Pyi0uYlSvVQifho+RqIqC4a7N
CjBBXjuwHm4K9wJSg/SaR7C9RfVr6qfoaVg2EF2iJ19NviOrqZylqsww6UZ3EVWuAuEzwyJb4wRP
DWrYTyqZ0KdU0bTtNI4BKwgOxLYHtCq1uZc5lqJ4yG6mYegetKTzHudlU2fA9mz6FuxqWqwHQj1L
t1rp4Io2kJ0xJ8zmxlFHF8b/NSXR/HArgeZA+dehz63nV5HlPaIyE22rsN2ge2rsHc0yd9PU5Gi8
AaYvDM282A5QZ2Ct2k639aTdYAWPDAYO4KUXltcKqt21WTZrkf55TApiqAPSRjbctFK/5LOZGlvN
NLSLbIop+E9l0VfKdvJguXthSrAZUYO33gcw6tpj/y0Z8q8GqXRw4dD9ebdM+MwgE0ErFBUqMf38
i3TnlzBP9G9Tk4BWQBDnLRgzYNfoYD3OGrlka0qsu8rN+4vex+0pTePigUegQflv1ZdmVOhcWWre
q0b/VqMadO9GyeNgVw3UV6V+iXsSRw5ij3spygFSoe/Ir+f7etz0GHdspqV5rKWY8sVguZbzyGBT
5SjQbhkzdn+cbOXfnXQ27+RSdWNqD44XniCH4dSZIYt24INT7da/oA2S32E4J7fr1sbcPjZdu89V
ZG22PhbLfZC9YlQ4E7QvGtbKtnkH0aJ5gXvePxA6PksJo932BdM6yFDZiFjT0kLqHKP8fFLivqku
ely4BgLUhvZDxGLZVWDQXdFP66/1QFi5TFE7kQMOShZnZDAT0GzcCt1U2iNim9pWinJ7slRdPlUO
mLDl/tjjCNClWiZ68dEef9/+nTTJ/aNd1HDOlvuH4DSIvGzy8Kenz4yDiXKK7MqmCmYY7mtZetvY
IiH5R6UcliMd5I7d8AhwBgRegM41sfof6IcyKOn117oOwlNvDwEa72H1vSwPcjwewvqQ6qg2VbPi
ELBWXNzCiQeemyAKrt2yGRJ0T1zDP/5xoO9T7GQ+At+O91AY4rtyzPAwXDayJ3Umq+wCUgCKarEW
NfgN/ktDOeXWej27GzEH/H85JXUH8BWqdvx8mbYrELl9Hh9KlWjg9tNfJ63lR6ai1Jtr2i48CtKO
ptXCgEWR8j5aNjkCE/dSnHwfxcLIHyCvqzHB9eVwqaJcvlkbyR4Oend8+DryyJwcu0RVwrLy8MSY
FOXifFhA8VGWkqOfTpWi/HCL6ujJQQj8dqr82h9nZLq570oAGp8PLH/VVMaQHZ/nwv6aYk8Kcml2
07t2qtI7d4wAnGgob3YZeUaVbMU+KULtVS3D4erq9V95qKmvg12or3pYP3QMsA/kpmG6IDrI1683
0P9y6la/s4GWfLgZlyKZU96nqBl8RJXyBT5y8CgHzTK494vYfpJjIIX3KYS6l3xpOdYfyaCZb5of
Fe9acpYmfHOyV7VpoF8+hHU6XftAS+/HZYO4nz5szKRm127mDWM2aLylKG0gmpLI8d1fajLgXuoS
u4S5lH5kXo2Otma0WykafTOcDFxTd6VpoYi/sa2uf8HGCukia9T3EYTKj6bHFkGFr3dc+JUfQMHK
nZ355mnEMvOptMc3IDTdN6v8MbuN+8VS3PaSlRHSSbbefWtmgBSqY+VPiOigpRv2vwPHbr8B2dJ3
c4yLuN34bxrgMzRs2wG8J3tx2O5nrGHhC/+nClrkPwc/1emWAyo2m6/l4NV7/NpKFOac4i1TLPvS
pN2E5nZfvOkwpl+wft/IQQUY2xsIjC8wedV7qbL9hvyCO5RHKY6oSZw1b0q2Uqxj13yaydJJSa7Y
Deq9itabDiP6LphmcAmFFRp3NVox0KJrHxU2O78n6B53O7B4yHoiLbuv/MG5yJG+9b29qQ0W/Q63
k9ln5EEwJvro1arfwvGJLlJ0ItUGphD1d1K0MSLCB1L3r1KclemHyzf/QUpTnz0xXudPRgy+xx+D
UxgNynOatep95EMjDn3sqoa8egLos0d2on8uvfY9iVv1DrDC8KzrLa9KjKp8lbhXaSD16CIeSqXO
HqRKNiYqR5ENgaHudAxXC9xjMzt4luYxdLSn3HxumuLgdm6FYWG9R8a8vLMnp7iLOshyi1hweaeo
bJqucpGZVadd7OGipdtR8xhqDlbgk/WGQlj6TbUqb49uZnmSIhwdIPV68VGaI5KURg+WYGmm9ZO/
QdMPVE0+4q6stgDFq/QbKOrsCB3fOejkPr7ZlnGXu4r1aoaZc18mFgCLpVk7qb8m0JJnPm3aPdM6
DTci9txlM2upvyWC14Df/U/d2kT2LKX9VfW6dvxf5+stAJjOjh/rcW4eRqUCLl24SN+B6jL5Ev3K
Vf/dHAf7o3FG9IFyvbhmoWGjbFylIOKG+Utfuc/SdDTSax0Z3te6ydWdW8fWfVp6GLDUNWop6MK+
Q0f6W0H8ah8XWxfY0FUteancMf7RaQDELMNtHj2zCy6K7STHKA3VV1RV6o1c3pm/qqXX/N2RNwJG
ZMboME7GiZhtiepuaT17NprjvO4OwpZavkmyukAZF42qa8mYerXLcNf7enypESf/58CtjRwu11p4
JICfkfHfqXOgxjs5HoJ7vMrVYsel0q6gE1aOeb4V5bDuacl44NWObi0DTX+2zMQ6qvYAd3u9hOWY
dzbw8osTWso+1QodW6rBOVngfc943TRXzTCdg51k09OEj8uub9XmnbdRBfrjOt+ZOz+jzaP8brw3
d0iYko6FdXh+tdvC/BtOImKRJuM8vY+XNkscSCrBvK+rqn6I9bY+mUY1XCK3tXD39UtsCToHfSzA
qgx8MDP1Elksv/e/xcH4nkSm8ksBaXn7oSzXkIorrJ9TOvwIFcX5qtlNhtqxNr+GNtrgTFGCRyjU
7jFbRMVVxU/v+jS2joQD0kcXKhAY58YifsZAZvtz+I0B+DvkQ+WnHuCDDDqJGTaT8CRwzV8Zysh6
178Fr5bRtC99B2YZneLmzWtZE3Z9pT2C2+iA5+CwBO/K2RFc8/2Trht4UI3OImmgptndrHXZnew5
Tk0KEAmE+y5B1gX/mhfNGby3PPW+alOs3Ju953EPkO+tw7S+SLEzUJ7Lnbg763GPMJXGvOzclUDd
isb13gMI6ZtqCNX7vir996iev+lWoD9IaV4Q4I5uPUpTT3PuIs3yn6QU9sGxTcv0xSx0/92fySUW
VvNaGo7z7h9HP3O+xXwqj+2otkenHYLvhX6sh9r+XoLIwjKnqk9DMBRfsbnb9lbkvrCOvGLyUDzU
voJ4fgB5o+tDbXOrWw5EBRlnnHUXJst4ROxo4iVCeM2IjF9id2ghphY6Qfe+NmiM2thVdmcdBiwF
H7plQ8eYdg3eyDspygEStsVDM+O2hWX1HWAnfjnoKtANGI5uiN0VD8aysZHivXMV4z53qvmFKMDX
roym71O0AD1a+BzoQCG5l+pf43mYvo91ZG3HpT5a6v/P9i6SS2t73/W5DvC0bRO4CL795/pr/b9d
//9sL7+rVwPMbc/cm7kVbwcW7M/lMNXPumPqR3upQy6jfpYDOYvfW500QSiyeS6Xuk/n8uVEzkrx
jrHON1E21sK29KpGPdAzsn/qVOyjvdw8rM3k4Bh73qau4RsE5aOStRaESThfo1YPwd7hXd/16Njs
slErHmUzmjyvov/QN1pT7fUwUa9BBRGPQUoKKLSr13bZSNE2FEj3t3JW7XqWa2g9/ueo1K9FOUPq
0La7yyMAbWvV7UprOWXQm0f3seR2/eix/0CRzPuWwGeiU5X52fPhkuqj8zLZvffDQICOaKE3PFqu
i+Fogt5KkaoR2VfYxBCPz02pHAzdm7+gyDAcO64qgqcf0LLO8hthBpyvr1rrHids78HvNBJdy7Ux
r3jUuWvv4EYsXAcM46A37XjR6xDN7v867NzMdaywgJzL4ksOyKZHq3vvArKCid47ZzM1S8R1Wv85
cxLlGYHobqefPGzEknlG08VAOwYRcsfcMAWBFxOP9VGpsv7I4g9ZfON3ZbbfkRgZvkQxTvBJ1/aP
UdNrJzVus7M/puZDGOh4Yijl/JGG6W9Ah9lvTg6xg78opok6Fta/z/jJHI2xCx6qommei2VjqEwP
wwK5xKWBoS9UpAbIhtWWD1oKLx7JZHU/eEX3IO2lGQZPe0wjJwzQEKdJFk92IPN4yfbJc4BYxx5f
yvQJ0SEMIiyM0YxO/f8YO4/lWKFty34REZiN6wLpjaQjrw4hc4T3nq+vAbp1derFa1SHyIR0Qpi9
15pzzHFLDlp91YMu2VVYay5JhqlCG8V8Ni2UxbjjjZOZDdGhAGV8skWkHyh7FEd7modjVo3jQZKj
8pRpBcE+fh+dk8YH8TSY1jkpJ7Jea4okUZf427htZRIY5Hpr2cWI0RXoMgCo/pb+RLlJY7O786E9
wQ1GO8gVBzVQ1ff3c0fUD+HO40Okg0fuhNN3IUWpoJAfG3rQbjjK2tNoWbC84Z4+kz3TO1U0jRef
HCoQ1HnqVVMYQcKCH8e9CcOHn84fSWNtfPLIXuheN3BtosVrP0f3aEm/I0OeP6RE+6Dwi71cDyiU
B5a6zVpuzv4gdv3yCVZMfgc6sJKIh5EJlTEB6URi8lGgS1Q78W6jNWAKmA0n2KjjbZ2Y6kLjn4Gu
1RdbnzpQyJwBzIzKfdYogGSA943XGFoLg/JxnwspevAl27yaCm7aNeE9FD2WO90f9n06TC/CYO6k
KMGDVXCmKFNegA2Qx5cIAeAmKId+v75LjZNDrQ3KMTeVwaOWWBxxBMVMVRdlsG4TyOG3zs8qMQFE
XF+yPvpnpbFsWVf+zy2/Lx+zlU/IF/x+zrquqix8aDTw3IzEwKtetkQ5tlL31BFgeRx9OQNfwS7J
4G1TtxxweixPIdrZm6ktyLlcnqpiwrQk9OKwPvXTWnFwJ8YOIQ+Y5AyTScGyUPOQvKdSTOVptJOK
BAserYvf16yP1nUkjfPqRkWiNOSosf4/3jcDjCoxqP8/n70+/eerTXIEDoyEnH/W/b5l/f4xKudj
lr40Uxg+cM31nSI29YPq463oc+1etk1/pw2h5M45/2bTLuJboyr267P1TUKz79susy+6Lu1BF81X
u2uwFLZ5+9yPZuVogxm8t4H0gKHI/hKKss0tLgdwwN1AydWIFwDl7bL4m2LGDXSQ+KOK6pjbTtO+
LHH3bqJ35YU690kG4n7BKFBdcqUKt+BMZycRcnX53bBuZYD1n9cJInmK1nTl7gmJDMnNyyesb1lf
+Pu0N0bTMYeanuV/v+R/fLQ0JviFVP8pRaMKMHP5kt8PWJ+mg7yn+RUfPWuQzHM3BgQQER1K4ovU
h1hIVPNWQHK8TY3l6qsUKAxEaP2sw+lLpFJq7U1KBRdTJrgklkH9/zxd1pHUPVyiZbGuQ4KpbMhF
owuybP3dsL5uXVfVcrYVA6kA69PW0PJNBBbG6+KJ8n5Vf0QYF+xCrl+VYML+1pfTk1kyaa+nxr/P
57z3kIr1d2oXQ8M0x+zG0oCqxEDcLpPeD/sCVS0ExwjNPrFVBz21YYIsV/HBlKNrnsrVNmOueyvD
2qViQPU61WuJwnqRPfLrQpeat/WcGBBQ9FmINzJFX/wmNT5L3T/KFDIDSDj4mpI6YSj9WJStAb6P
IgMNje57nOyzn+fFp9bE75KgSs3VEgE9qiFd70nDEqAWdJCe2ZwNj349NDDNmUCsW0czLE9hhhVw
3ZoT4Xn2+7lx1q1xGmZkXsKUW7dOrZFea0m8Jcsn0fHIb9K6ul+3xcKi5gRoiTF5dFO2snSNSRLi
caDP0c36aF3IWfA6q3J1+F21PiINNfRicnx+3vW7VTYzcxfTiHLWdWYTgpu0GnynwEHd39f9fo88
ZJdGFMbRn1VeO8ekUuFEuh8Tu6RF5NM8UVLlZFudcpLxUeFZj5RdOoOKWTesi9GCGuRKy2tqSZqq
7e97FF/6LOcSst1/P+afl+hmjIds/fDfT+uJ6XB7cyq9n89dN/tpzFf888rZkCSXOCzhaYaNEWz5
eGmosQjiYP3njeuGn69cf2CYyf7WFuLpZ522/oLfL5/shEPQNzv50ISt97/+Tb+v/s/nKl9ZALfh
5zcse2F99M+PXX7cz29at/x8aVdmNzFgV6ziO7215FOxvGx9gS9qyjzrw3XLupjW3b8+FFYHumH4
sOkIXaRu2DLaIE5tbC5NElVuTYBFEGE1C5r8XS+aCYYemsZePhihP+9Mu/uLLHfyUsCKcvTZqwnR
kcIgj8KGD2YP3SFM26868+0tY6aTBcI0qtTIU4xpQdnan4ZERHbcOVLNhRzQrACHb9nUGBvSraw6
eWKeuceE9yia3nZ6Tju4HtND7VeIi7tHJRj5MGx+ELGTay83ZzPGf1mheqKgs0mpbhVCfQ+L4SzR
9ZwKIhEnEAzl0vArJJoOCX7fPT5ipql2cook5a5uE+lWjpnyluQZ3Vb+STAWIV5uWTWMPTapNLn8
rFMIcXHmYsgOv+8KqOR5WQ1yidxU6XbdgAftvZ1xXFVtj5Vzvm+q+yYVw+3AQKg1a1joOVPyYUYy
Arws5ocEj1JJyAoJOcQeVJ0J2aEdnRGrqbDRG+rptVdGEsCWxZT6d/WAjz8rTmYw6Kj+WRRUi108
ZuNWLWCNretyCAy7mZQ1Cqb/d103M5AAaaruKlL0Ckv3b7JlAY7CLs3qtjXANaUtXJyRMcztvCyi
VCv31mROzvqUK4h2G0OjwDDU/Kz6Xd8Y4jnSW+24rrKkSoVLNs7EhTbFZl23LjTVV2kTwWxcX/LP
Boh52tT8fPG6WlcL+rtTkR/WL17X+eHgGHaree1U07FefuS6MUrk/KQbAAiXVTpl9atpSt4QhPFd
UW4KDMG3raJEd/TMv8eo8g+Dol0AkafnkbCq23VhzbD+wVrp29916dTnhLhB5k9kKZawNPoamdfd
MdET/ZZiv/7z3i4yNnPhk34Uto2b5xaTNj8lY2jWS2v385yEpGpbF6lw0fmyPSx19bQMnuPGuplt
Rgf9XNErqjpxa9uJdKNHp2B5okXxfxajXr92VC2Pk0iXaSF+H9L/EGb8vm5MoBylM5fe9YNMuTDI
rohuCbzrrmUxeT9H1FxGAVrj1oGK3NwUdRbcCYpkd2pc3Jd+MJ7Wl60LhmSqQyxQuV+frq9VoKx7
eoVyfH3Xug5HRYolIbkwhxtdWw7s2zTX7Fu43PNR07q3wK+hhCzrVTPrSZKKHT+2cP6vL4OAeaBz
H17WVzDyu5UjRTtFM8dfMUXtXgps4xazqHlLgli1UUKLLINxNm/XDUoL3FMuac6sT9cNAFPEtUoZ
MJK8IUGODVtayZrm9hHX36TXz7+vDamdEmbWmLtUreKtNaGYAGcZ3pW4ITziWZKNZkJGc8228rea
rUEOh99yB+o5uhNtgzdUS6gfjNRDLS0lVGjJMlkXjF1m0rJI81TnkdFGGRCHJxEW4i+kPh/w8H8e
LU/h6z3nLVl+ZGvY6O+WaBWfcOjj+oi45oz+9bFdXELdImFcH62LYRVKLgsmtQgn15Wga7udrdLx
HmOAL8X0EP4Irxadt8ywu36R1ZkyS8ssdjE+/C4YI2N1WJ9nq+uhF9mzWIxH3eKkqZefQDYRziNj
9R/pFWA3aJAUBeDuHteFWrXjTMBRvfA3/vtQTe3PKFFhYDQ52Md1c9/POETXhzHYGZD/SUybA3A+
TTsoez97zJqIIEngjMSWQQtx3Ys/m4G9nJaqzA72CXEHOMywL4iNNGkSFrvu79SJLx9aRFpUu5H4
L09X7gNyHY9F17+Y7NZTRBzYtlXEWzgJezMuqtqEjynsE1ecbLP+vb97e320/gfoYYUbEbCvJFLS
TnKnenUSiH1LUNvR0IryYDBJSKq4diS52w3CeEz5q3V9xKGPqUPmP8whoNSMyS2A9LOke3GNiXkx
peWL4tpc/lnrowxow6YCC8J9t1eODWSLoDJodGklJL4kHc//7Bgsyuw3w25AKJqKK0mZT72fglsV
6p8iC6WNpp+LoR6PTWgMPwtNROPRV5c9l01vmaJWRyy/1dHOK6Dj68Pcsntlsz5co1fXR+siMf0K
tZMNDWPRzhdLHEupVRh0GHT8rwdWaZv5IcoAASwe0eXPXBfrH/z7tMs0yDIKuZn+4mGaF43iujuK
1XO6PmxnCl55Zk7e739mPU5/n66PbGUg3goDLxfvAk4gC22R/f0u9E6Eu07op2TR3q/HwbqIlqcD
LY7tHDXndVXp64Q7BBajkTXWoF8TDQyp5//bF8WfVGlq0ke1HA/Y4hr7eWh26nBIgHxhkmefLnyI
ShBjsC7Wp3EEhViJpO+aIeVwIhiydebG7ElFkeLxZFqFpxHT1Rbj5AQZ0boh+dSebFXMYlTZ31H7
+bLT8UEpF7Au4xFyYwsC57DST7TON2rW4xtNLllRhQ6MMhqlcxmeDbQwl8DvXPrtjTNM2TVTuEXk
dqV7NpTVk1y1LpeMkhY6lcWy6g7gBpap7Szf4b5X9/NAgpBhkUlrPrd1m28FTRhU7F1PFksTbKOW
IEqSwKU+oz+CTNDjhstFI74RqmK4kzJJG19qiYXp1S3sf/B086Mm0kNeltTviCSKGvFaDRWZhVO6
Bb8UbXSMfkXbncOglh1ujjiTw6LwGgwZYXcG/IqeJKalK8m0XoOYogpeKhcoW7QdqiUjutVQ4VKi
oDntzqU6kG9sNV4JoqKxqDX243djsmOs3iYqhffPvX0OpiR2IwK2/DyW4ZoSURoplKt7GfCtRv75
RGhm1X/HPo5sGSWVO866tfNh3Uhlu2/VkJ0Ahy4SBntahHjFm0GgixmebGspXRIEyXis+TK5dS/X
FkWBHWMahzzZadKEEVhC798N0o4RxezSf3xj8BxurAn/fikZCWwiZDrWzNhT4M2xwKMh3+QPD3J7
2ifW3QgCaU/HUz4jpiU9wyKBQc75R5e4dPHMdwHAYCuwZLK2OgFzCtdTKH23Ptky9XhZjiA1NtpL
Gs5/dTa6ecONsmKSLZn+tVC7zyqDjqRyirrK0BPWNA30G0OTxBw5Fh4F0XORNCTgGvjEcHB7KeUE
TWAKnxM5dY12QYrAWnZGtX32uV94UF4dcpnJB81o4Vh8l1HZEUyIuXdR5UwQvfRLV0nbLGj8uwni
+lxZH2VKql4gB+9TL21bi4ngoPTeMgDsDS08oZXb6nb4JcFhdYqRbGJlnF/sioIFBUhF+msSkQjX
SIsOmkIlz47lO4gLlqtNqeeH/cOkWFuCcJGPhEixJCHTbWWGJCWfSaV027kaO28K03IrWU+hlOeO
Hmf+pk5z6jN9vtUNqTjPIR84tFQGI0W5Cca4BU05HTr5nZl/6NqT2W+6+r5JiGqtyeuinr8x7PJV
aXvwLACSLI3Q47Z/QpGrATuKQ5cUz8xhNKi4M/xVxyYw1WmnMXNiM9zrQpKdHmSXEYsnQGKVQCQJ
5itlfFTJXh6TvmJBDJWVbq9ogc626Tmw+3c/qGqgTsVXPL/MagJ8LQ0/EedmXqM+EqH42KOXpOsC
LXU42SBTl95GO3aWR61tnDqTkhkiYMNXvynfgDAxXuNBvxYjTfvUPguVl2XKcNFkRv9c0+NNT+pw
WzZnf+4IkM2nHfG8BumyebifPkjOpl79kOTdm9IRKC+3062IGfl384LrLSgEEo1Oo09whc6BTHZo
hgEbBhwTbl10AMHi956d5NQlocCSJh3KkUFWKJTKbXfse9lLTQr+RAqctHJbZ7p/R7Zhu6G1E7tj
ZT4aY+ZpeceFQAJDm6YvZNynnmLT8G7qNnKaJntGL4rJsWUOPSYReUmoN42aIOElJxZl9LhppPQJ
mP8d6DTLaZ57AwJdFSX47oeDFalfhZR8ZZH62VQaYYE1ZH6ZORQV7l0+dNPWymgWRApaditFRxRO
wYtCFXTMgP0NU3Evx9W1WgpV+bQ0Yv9qjUn0wsAPDpHKNr1w4N7Vm1EyFrtzedOHsRMVBtWSRahb
BeOhULgpZGiEDOB9sF64ahqBGyuHOotuTIQYTpkW1ywpvjPNPFSV8d5ETLxGcRtaaeYJOd0jVKEe
5LfktQw+vnprOLakmQWgqr0KBfqm02KIPEOfeIZEGr0qtZMj6fno+Zr0aUE2Cv0eIXqkbQShUmpr
GrtprB+IeaMNnYkdVYCdPlPJDPPHfJS3glTvrRUa6IfRrEQ6h5lUvNhyER97NwithSH2p9dCaOPp
0zS3qQd/5iGs589iNJ7VYrrrDVfNjGprBONlBs2ZGJDnGvInFcO4FGCsraKBM1iodNREc0h8H5m2
sRsiybMisu5fp6h8s4P0wSi782igaZSHp7BN9w0anGTkmIjbZguSDTRNfw4BByJoA4xWp7qXlMzA
pdrTas5PqPJ6uq+aYqCIO8GMgw8NNIDsikB/m9rxjWzqzDFT6bGxANm0kfraZMnnAE5Pq8ZX/GV/
ke2ii9V2cx8dOpE9TNjI3VQu/pQd8PIIDlOfoKhmf9wLQsR2BW0ANH8ataNm3tGABKbWHIKuuyPT
iAxBi/r40Jp/G9GApuAOS8Y2Ue+5APkLQNmRxEDkpZyDbUrPapvfJaB5HGUe9I2w7d1o2IfXrAHQ
B23oUIx6C28/QSw/IY8IydEkjf1EKEZxxTeMhM8Em65yRpY+lR2qwq3+KWftOZGHl44fxdTvOUKE
AekzfbJr6cSV7x5xWel0ncmuD64KyfSFru7aeNiPhb9t9s2Qbxt2CxcJZv70DkeH3l7E+H8ABWyW
14gq1b4lT01uCBYb7XNSwPrstIR+Sr4dIs7ewfL/pikRygn6tHysn42uPat2e9tZqUuew13ZBm96
xrwRCxnRDUP6auKph09a9C6tGVIeBNGfM8cGHQGw8TnDhloZGNGMG0uTERh3O8E842AzWy6yK9Gj
NeOASKZWxenSPRstReU5tUYHDs9NGo+NU5kQAWWB4EjLgofCSP+W7Vg7WZsOXmV3JEZiOqxD+dDL
9h9TYxA5hZCz86A/aQ2j7LLz37qW827u1K0BzNts+otG9Q5ySuKBuDOklG5o5YMSRTsFcvcZBiFC
p4ASmkbtsO41drLJbiTyZOaCrmRep5o2hn/Lcvp4yLzsvslgRPWJJG9VDWZDU0d/CIBvfdj23OAY
Sd7ZX/LYdWcFEBmzMX1v+e2DJCawm3b3JlpI45MUoXvp3urG3gY9SNEmIqPYTmwvpURQ0+BIEcZ7
uSxx8jAIq0TsVgEVgU6WMyrWyT6be+tAyOSzGQHv4Q7e9eWX0jI2ngZOzwK+ThydhVSQMDfAUIw5
XKroj8Llx8OdhKqJ/J45qs5BVHwTMho6QuloK2mPfmMRVJJ/KJDrrLnGJaGQCOZHFvmc+aULqpPB
YDFo82tv0zQkXwTU1QUD0RNj7SeLpoWrB0tWhDp+TjozgMTqx6tlc6sxJi+xuiVhkLu5QYBU3MBR
rZ4TteLsGFyjnuUbvc9GBuNp4giLMZiRotsIou+eenZ70ouFkKWP8N7G4VEvho2i6iMDK0IzIhO2
g9HdSsNYHiIpudUCBuRk0uaqnu80KlNVNQ8MaMN+h0lba4zMoyD0aITBB3wr2KkJmr1QqTgDOGik
b4p+71GRHHxDG0kGbulWXrMSjBmIe+GkqG33sx7UXgMR0x5iN571S93ZaFO7v7p0JGr5HBHMmlOE
BviI9i4pN1gZb+NeiK2cV69AFo5dPkN8LhZE81slCK4ebQWzfhE+lsJkJIQGyqJI4FRywLiziMBM
IkHPrR2iJZ1oSHNwYwNzjzHhCtHf4w4EZD9MZLYb6lZo04MqG+cq5gwM2cOJIFSCruRf3fR7L20h
DmebUDF2kTG+zeMR5cxjiiLVIRek2mQK+4ko8StODGQjM/N1A69SOy0leP1Zgsy3aNtc6CEvanOS
lK1B4JFj69K9KMS2B3C7XKQKBw4qVqgJAfVuocuR/pFwYZO0E+jA1z7UPlRDmra+2gNLxkIK0ZDp
aZqCt2NEqNsc/YWEd4CBCbGJIf4VxvhtFMJISrRvzWhzxxgp9+tQk7huUkLUwQuq8l1kySpUOdNL
SDl1JJujxNTVdwouf8lQLk99QtdapXE/EVWUqMofgH2Zh1QGA6WmeHJS6MsbNhE1Yk9VaexbyU7o
cGmVcdybSm8xDohLF9RcAz2lfYmVChx1e5IijraiFk6Tlo9xmmNHMo6AMb25YPw8tDapvhQpHCMN
dwOJ41A756uBhL0UX5Nif5bZHHsI2UoO0+7OzIdXsxk+IYnu52lyDVV5K8ZIh5Y8gOjFfOGPtQ6f
ZMhd+iByKe77xLzrGgtbRpxdequjgVLJNLLt11hvSbTPtAe//dMJGVQ3DFESxEjckU3fG8P8kuri
LBSDUzdoyXOij1HL5k3JrKMv8sELI/mWwJFHtScV0+7ybRBOf0Jf79ECmnc0VAhwiX2YzfOLZf+x
DAmRiLqw+LJ2dNs2ZoDNABN8XeDFauFNUGyJOXf6uqPfEO6kMr/k6SPYPJtmp7/nmHTrMtQ2Y6ww
E+sVXqpG+UZSDc21jk0AsJOiH9oFssHtDs1Jbm6GSn6R0pRWS6fu/BHm3ugThpeCQavMzg369jOs
kN7r2oHxRZOnDDAG09EZVTL7Gm7k5MBIWoc6nJJSFdmuUvQGX0MeQmpLro82N680xbWs+Gsyw5eQ
PuU0dZkr9bABY1udDub0XIgo3fjqLhU0pHN8qHhQg41BDkwhupckD5YKNTN/P+a/Zhu1yw2BXkmt
UGklr07axZhIJyN5HEfu3jqp3ttyYMjRGy1twob2cEhItG3aMJS/Sp+MjCQsr20QbjWCRLb2NJ7K
RP1IJQy7YQz5feENVe0niqRHGuLFVkKj4lSc8RtbMpkb2pxKw9Bc82lrQwGeJsrt6Lkqz08C6GwF
tsAKJ0JKVytu8P6lPrWQKPoq/PQsmxJQ87gkWcjXaT1FzT4EsOEgWjKdulC/Bg3sVPqoGGZO4pby
ZirS3pxH6ic2ah6t/CoKUKfwur/gzbwzoh62lRpeZ5DDkH2TxCUNFgrBfFOHRLjejtxNORUxHObv
SGKQfvff5FtefZuI5YhrlELQedabT7YynqYaGAmcObLktfqmr8V7zj8LJMpdlNjqTloil8NyOqe6
DPU9yrttFDFPkxn7l+XwxDmKDARR/XI5NDZ1MO14H13wLgB8Gx6IFXpMFFXySMDaPWEk9Z2h8lEP
fdnjc2Vpz9S2H8ysY7SJMFWfUZwRXY114pQmNtNULlG+xoCXcxORLbXeqkZe8yob6luloKXK0ExQ
sP1TsPOcfNDupDShZCi0l56+pRIMvUf6z8JTsYNzqIuHYDb2SsoAXQSE8nF1YgQAaY85rKXCbq06
DaExJGEKVrd2GNyVf7nw+nR+BpyVY9jfpYKZmlHjp4kHYlGE/BLWBDVMakEe1PAAgDTdouG6jc3+
TFsBo5+UXkUatB6TwPOwkFsn7V55D3Lr3eyap0bmwEz0J7Iv7lUj90RATiERwFDACZKdjk3N2YKt
C4X4vtHkl67VPySzp66M0q3RyK6LZYoxMfd/c440HBP9oequSQUHnAsAMrgF3qy8+svk1ZKC8wyp
EKT2OVGNmcJd81lW47YypaeUSGLHDLXBHQoG3rKOmsHnaGEU0+WFjVVcyI4u0mPhtx+5wEIRdjNQ
SuRPdXdvpuKkZUbjqlLHmCpHfi8DqB5jSfLEks/b2coGKzhR9HHxGWbhHnDFsY7CrZzoX6FVU6eq
6QKSpEqUYrRTp/KaGASK1lV6KHsiUzu53KAKf0+UBrmoSkK3Hm3ihMZz3KJ/83PAwfqGn3Dqwhsz
yhEJD+dcUuA7GUroYHr0B+2P32Kh8P3vOZceVKKERqMIH6TkDWZirs+qKwUyaqxBvU6wxzytVT7N
rj2odnRfDHTWcQB+tf6ys8P0bVL65yTHV03aAvSrgr85Gq5TMlyKGHmeH7wzhHgnWDV0zKLf6uX0
1pWLL0/mRi5lNorAuYA9rqK2Y2y+VCrHHV280NMmSrNypBIAr1JNCN9snUSKpMnPWUqcUqH/yaxB
0EGXXudgOMsVCGk7v6hcwoVp7dqisNxsAHKXt5toiF6itBbud6WXn7qWfvhlidZSLe4yaI2tmXFx
MWrSlvQWPN5pzoeNT348Kie82kp5wmd0r0o94nScv7gs9tMAljAkGzSOZYp6Xd5zNKI5n4XmyfRU
YXAFeEHywZXddh5jkhKjZDsH5gkH5bshqrd0nm96OF+01YwLZ8izkUBrkzrPzgs0mFawU+vYNYcO
wbFEWlQ8XzEvHaHWzrtK1zY6eAPuPwp5lKlrqZxd/Sz3ezIdoOgjAx+tDsg6f1Sp2X9Gk+KNST3F
0RjRcRTnFy196kTiEaB6W4ftS9jTAl8OwXkiYgphibwNDA4U/BPXOfV3VMRffLO9Urm98QHlM0vA
h5ZWyoYUolMqsvs2VF+z0RBM9EKGtfipLBvKk2i5MebR/SoVCGSKMhSPyz2zsXtCtV/KNv5k9vuA
C7Q9gM0nU3n2PXwvL3p5rkv/leEBeoyQIYpPof4s0cipFcJWuklPNlam7lEZUdaLJ40hQxWQDymd
C7OUrsw1n8eM2u7cmVvysnOv0I2BOf1ob7MZFM0s0mSf15e8kGgQ8AEbK5E+mfc6E14IEfnWfpwl
fJMZyEpCsoLRCo59NDBphJxAb19yy1gntnjSd1OTKUcppYNV4USgE2EyUbNCGXuGspsmuzpgj4uc
eiKDaVS07I80NUDjzaTZrU9/1oGhjzkvm9T3TCwcgPhLlXtVS9i4mRVkGSzpT+OLJSJg3ARYGOY4
uZU9HQoTSzompzeDOrIi0J+aWift+Xu2s8JAtRM+lT4g9kxtnua0bnY9I/R64B7W1xQgo/aefOH3
rk0XZxd3n1kaDkLp7Z3pf5tkdrpTqryjI+Ne0yB3i2URkHOcvkodQNVCY2hvDMpfP7c4aRhhZ77/
ocWicykRWR7YAGFrQJzlnL/J4LJkVcdoWIZsoXQKTTR8vvkZ2upn3yDfnrgI+51/gMQMIJ2KVWur
z3YC9FvflpN0qZavi5YOjGYgnxog39vWE/w8sIc5yRJz7vZTfJ5l409W3pSx6J04He7zgO5zalmH
uhSUNM2bRMVNblpf9agD8Q+q20lP7+KldWBLGWXDsT4JORjcptY4I2xS4HGVHcnHyL0qqEZ6+K3H
4HrgtNYOeS8I1NGZve21IBTAJlB2yAZEAsUsYaImmgmhMag3sV7e1HH/MmZL0OIY9ztfy76HaG4u
LaSNgPK2rDNT1gKbG+yk0R/QtI0dyi/RZF7s4FttNHqyNXloFhPOMrJyLo/xfTY8+VoEXchijhYG
WuBgsXbGFpbDWIyuZcfMnU19cOip7uJIVp4Tm6s17Fhmt5RYxox8KCU6iY7qi9GLK3PsB0POnpvM
SjdSLSKEFsELjBEs7Ja6w80kuwg9uAwuokOT2CEqhxSpOncpe256FbO6yv9YXbqts0QwpJ4kO4JM
eZd60uiFbWXLeJ9x8mcDpUq/p7kCQgWLOx33oR2Zw0nkLll5armJYSg4mvoHJQUIKGsgX/qiRFZF
wUovv5K4gv2SD/t0os6spLp9UMWhzdrOmQIaU81M8ck0k/eOIh93m0JyckQPTVqEhyDulwG0+qpj
cXGoVgbgTsb6Vs4yGiuq/lEsrSf/raLC4iqJxNi1PTfULJHJ1scAa2DHYOTONzgq84JiZyfjO+mv
Pf46F41KubFzHUr6RNvDWBJruoqKXzR3A/0yDhjICMmuDqFUMLxzxjrp7ioy072GeKMFyH+iLn8J
9MpNO+o2I0QNZaCsyViqPMR9BfGDO0JYCd+tuki+tIO8zRhTOpOJczqaSSwX8o1dCm0n5K7aQog8
zFVsOkaSb0KVwJY54OYQBKI5DdTbEwuBe5yMT0aOyFRuH+ma8f/PZ6Q/VGT9qImPaUFZnXkrnNrY
IHql38JigCJR5dG5NemfVjVF+1IbJUyx8CBTO9vMrcbNeGheQPRscn0ZfxZY4+b+oCdcSdOoeMqN
WdubaoGaWRTTUTRLT6hGTkP8Bho+M6kZ16bkiePd2IiQw0IaBAbshkIgJxrTLEN/ytI6c00l912Q
KzlaTlyvZewS2ZYDgFpOyZt05CuSiVNYS2vdFUIseQrVWRfxc2uwb32lNfZxlCBg4rTH5vNUG/zF
lc5X4ieiEhMYXNZoyRhW/6zbOsLiJDuD+hxPQXEnU0LhiModn//KJkwacN9NzXSP71bKaUvQSE/X
mVGWSa9nY1hl4cZBvxdM3IkXzohY7US+o1mswYjZ2v2lCAlvwSv7LhuCuHfV3/Tx9KwNuC57s39s
fLyeyIDqXU4QDZfo9maMZl4kfQtSgijrBB+lZnSeaXXHgB4qhUNbBYwSTJTNjfILfjO7aIpve7mT
CJ+2cMD0FrEbOcaEqkRPq1KhUwkb6UjYzDmSdR/cGicSrv/yIqaWy82YqwdAJcXMsELnmBOl8jUG
+rusfvfj/AV6hnALQOF6dTs3hgwZx6cO7b8D3+LdQjW2cvp/+DqPJbmVLE2/SlmtBzbQoq1rFqEj
Q0cqJjewJDMJrTWevj948DJ4WT21gcEFPBTC4X7OL2BQkDJEvaaCZELcQ+raY0eO2cTFJ/TbZeVL
b06p28tGKTFcC6LsQObPWsajjTueTk6HtNdcVljpsM+B3MuKlX3tGmEffY4mRrTgsb0NNXd4MF2Z
3AZbHz0FkmN5Wb+S0IIHh/xYS7G8Ku0zGhcsDOXhpe2VzVjJRIX78rluyYiYXT1XvbSa952jsFCM
R969d/Cr+i02SZFpP9Q2ONvs9tkE81Rs2x6oEduBpicB7TsSa/ZNCW/85OFHImWYWWPutOgq6aPM
2jfNw9crdg9RA7ZSbz46m4B+HhKCB135VBMUwO/NQfc3NQl+aM+ty/YwRL1hCUHnXZrYa7417HoL
64IkDC+SnqOebwzccmOezTKgKAulZc9nTZr4VZ5+ylr3rW5lVixmt1GYe9aT6HaXxd/AbuBeifop
+V52xqpVXvlEIXeVHxJ+MeK1jwQuYMNFJIWbRMbQuXS1c1E54UNWcW9rxcLjS54NuQM8kCS4UjjG
0q+77pjbSw307MLuddw2mvdhyE48YUNWwdpMz6HPlVkKDiRfDeFE2K3Zd2DaBkB+zD9CSFZsFcJH
VXbcuV8QevUzI+CMwEnsZc0pNWHmSt+JtXdfJW9D9lVG2kk/thVptrFPv1vWpM2iszUqK4B1Lb+K
Io9rzxmrUzAdDKJvCUjaB1FlxgVWRkQe8sjk01aTBY3bbxLgj2ByVeZSjNVtyUHFv2yHRV4wD7u5
8hQ2Qch9IL9WyEssFFW15p62sU3TWOij8+oFvg7LjZh2ViXdsnTZyCQdPIhwVvZZsS366qm18nGt
hlqwbMv42AMZI3dMdk4r42LNnwdjY7uJ0BHuydWSiWMJxxwLSx+ZCqLDS62smmOb29c45QtNx3iW
5Ep5rJ06x8N7ZfPQt3M0WWrSG6iOnUp3IMhPmLH2+29do6AibpGWDxvlRTNBFubV17xAyQVGF0uh
ZOmU1ikhI7bIR72as2hdulAHW1KsaOZMRhvdZ1gOC9dsa+wLH6Ky6VcIf4NcdI/O6B08k70K27JV
pOb+vJMi4jFK96DgP8Aip/9kykU8yrLPilZeiiYiDGN6L/FA/lPnueShIF1Kw48e/+DQ1ZRjYGjt
ok4TbyXFOCMUiv3DMsBoJvVLX7fuTEcGeW4N8tyqBuZnbfzQe3tTathkhz8skxt0TOLvRQ+3VrZq
1n4SJkbp4O06LX8uI8AUNTeXWj3B49g5JQgfz/WXblCi4tGoM8vRv0+MExbiqJNUjqrNXdXaqyCv
Y/Ivy9Yztw6QnweIis/KZDPu5RLZ9owvwNI/qhiyJTyijODrqndtRG3C+MkxyVOrFh5FaIE8mNlw
ajWyB4buvvlnECjMKnO3G5eNCnS/LQ9DE8VrYBnboXVP2IVAfSEWESk9UB2LMb1heE1S47Mc+4Ou
NydWqcgW+7vIpQd3pwQgqFpFesPdPa3OyKOczNDXWc5WCZETbVMY9Vbp8UFP+kdpGJVDAxZIBQe8
yoJNUrLErR3tU420Zpaa1auU1SNxroiHAd+bCjOzAPRU2v6uJpdGzO1d1et6r2AWG/r2sJLq2llU
YzZ3dJ+7JbjEKDPMPeb6rFwjq7QFM8mjPJJV+P3519jETsztNRynpU/PaN4jPfpWl/7I3a+uu4Lf
RQ8wL8RvfWWO1VdPIwgZhhOdPiSDpuHxpGa2N9eRKCPCQMbW4Gtuy3YF8IkZ9iGsw2d+/6v1rcxL
Z+ERLyBMS9C/cuSZ1LGtMrzPvuqvlWp95nH9ag/VI1kId66GEjr5FsZZDopShct2QFcm9A55VAnX
YFMHko3lgT1rkrFgyy+TdbZcbYdQ2jfF7ex5kYITm7JZaQ09n51avMB2Z9v2JuIPD4M2rC3+QamX
rRMmbteUvmhN8ANxs5TIc9GvMxlYG/R3v/xMreoVnymi0Wl2KvSV4vLkZE5HXdnZJHqL+nH6TY1s
sOn9srEDIHWynuPLAO80n+xnpAGAnat8WOonCU176Y/OoQeStkgVpBGAXgeFDKbX8R96Y1RmYeAf
8kzCtVJL9iZstSgtknU9GPIS2JzB6qKbN6m5VrreQ20sL7BgKa4qA6Owxt8/0h9KNqUejE7cHX2I
105RM8Ovhzz89LNiEp2qt1oq8blx5dRNojgsb9mETR5oQ/eijL6zI7Ix7yu8x20jUJa9lT75eXnW
GowgkKnmbQSLLgHrahMth+9tHMyIrVBBunweDDLGVVq0R1PvAvwb0b8+J2PVk8ToMXcCObUuailf
dvmpHmVllybtqkslb1FELMryapOlCutWYsJBGvDr9enS9sdDkDABuX6RLuW8fvBsjNs9GdsFEEeK
I1VLJ5agK7df4r5clm3FEqD2zpLCor9Lsw+PhF4RYkbpeFKwkAb13ayLky7Xm8SJh2WtsN6N68gk
HqRBFopRZHG7c+1p33J952nMmvgEWqTDfjhgHDLdgObeOp94pLwT/NIL+4UMyrrHBg5Oy05jU+p7
LCN6Tz1BWDn5nXwKuga0h7LNvThZKYQHzMQ896ozQXlYjuYFRooDWNe8VF+rPngCYclyFB0qo24h
aqTmMR21R1cLrzpzysq2mnVUjmsnVx5cnuSQRedNRoIMa8plGBKNxLEzDMqZWvTaAhglJdtjsZOD
i6kSouZwuYPMXw+tsrLqmlUJwUYHz4JZLsV7vS8/3LD9iCpyFeE4U4prXDQNfxoof272RfXNj6A3
Pps2Q69fXWhynK8RvydfNiCsULBrN/1vhGRJ2OdpSfBMOmnZ+OQb1kto9RtZ1baFz1JVqtU98jvQ
PXQwOg0PRKOym9n+h6JLy0LOeWAgDdE6+sooeMLK3bcyRTYw+qZrOj5s0Zag7sW0iMTFdfY6us6i
HEZ97dfKs4MPa1E4b34zIeIDfy91ACkA2uECkfR7I8H3NFMJcCf2s4yKW+NmJwSPWpBX7WPREoup
PciwmWUeII5haOfm1wQiw8wZh33aOItgNHBRogsZk72GTgppVntl2OVVM5L3ssKrTJIttPYBpMnt
k6MTXtYcaAWG/djVCgs2Y8GUSwYajQRguPpzhEEndBPkxQytfE/lZiGBUi1wDe0D9WQqFp6h6AaG
xNyb3N1MjzzyAq9jGhkz3U/hpkP1cQvjUmjV0Sh7e06ukW03pnUzqdDOcWNWyxRMT2eDfOzrndqQ
DfZIp5TSd5QcsHoktjrrShQkwaWqFj9tR748jhX2pdaWEDxzY6DkPNfGdaM0L4lMCAxVpImRvpYg
dleOyaKEhWIHW2VKA6InFSA7IXsDwQFWv271tbCVVVPq+8ay0EPJcYaMmLMRtLAyAppNfehyvT4o
WdAcCECMpPU6aQN8pJtVUt5vk0rPr6EuRVe21dO5qMgq+I/oFPHYNF20IF3fU+alIVfrn810lPp2
ia1hcRJVwAHIQxj6232QsPNC5nG7XxpjlV+JwxRX4GKPuYx4h6jSsHc9Fo68uXWYesUYmK54t/7i
PhCBdFj6nSptRT/A1v2lL7Cvn0YVB7glGx9CJWlr3pmoq8yqnoOwM5Bx+asuDuy5gqjPSfRAu2sA
7RIS0Dai7qT37c8De7uLrafdwx/1OmsDpHQ6Elp/9VcKExULfU+eVD3eq2Os1Y4eCCMxqKiPswHr
Kd84sxdZ5WrhnkM8PZ8KF+BUlnf1gyiaThZNHnDjMujD5skpvXinFsQSU69reHLU9gUPhHkM/aae
p1Z/6GQmX3HpUDrV3AOstxXFMHbCNcQGfXEb2HO7PV6FBM2mly1jVOci5dZVvJTt5K9kXfSDeKUu
wLJxdG2PgATdu6ZINmynpbkoBjBPD52jPieFxPuQ5ZNWKNWjGEfhSkIZZbEXAxkpoL4iddyVaK1D
Yz6A6YVVE2cXcTDiolxFJX8tpLJ8f96YGVoXXVLNRTOI5uzCCwabEg9mZvGpTxKMPqgrklr3caJq
6NkPpGuCFOqqrrXgRIjdX2VdH59JwU/IgTy/IFFnLTIvaK8RkpqLClWFx6EszLkL++aJtVc59zoz
fqmJvvG/M7pXf0TPzooN60vaG+kslprsq17mn5jKQpcs01e7DZPvfZ5CGwy1j3QEyB7b2Y+6Z0WR
kFMhw5HNWzln4hjls9uzopmVe6JVQHITVGh0MwR+gDUxy52W3mO29smFfJKI2Gn1WHzEpXWxQPh/
C7rwzU798l1mT8DqrXLeVHK3syiMh1WQe1ijOEpxwUweXc3YYgqaDJdFnRflUCpHicVPWxQX0aB4
isUk4eZLURQNZUBwKPRiieUOQ9365V6/NIGYLUSxngbILNVetr2Not6v18DrOQM+TR7N6IrMn4+l
Ja8kTUGFeOojxnfICa77wmhvb1U0pJXbrNOKnJboIsbvJRmcf+uT788K8Gww0jdjG2EXSQr0hFtQ
smkKI8QSNPcP/M2kZS314SMiBsG8VIz6axJLR9XIO48c8WW0Xf9HkRjvALyd185UbSyQa2iznRUT
VXGKnZRm2s5SO3vF5rXl/5+o5MW19kvntl+MDCkX31jCHuAHGqPxklq5+dabajb3vG68OkqQrRwz
QW4nqdoH0P32Gtdm94StabXQikh+AVEYIpjknws5uqajqh61PEFoQTM7UhPkApvIL47cOCSKvCw6
Rmyd1hpaC4co0uN1U6CSEqckuJKoGw6RodVrLQVVkOok/xtdSQ5KM6hrlG28g+Ko5po/irWPIogA
GRMu/7KHFNDJOofav9GM0L+wGmFJp1jmdy9+QFfC/KjZh8+q2huuomtgjBJRmb+69m31R1cNmvNV
xuN73dYGs28TPYKeCvd4n607F21T1JYJZ4g6Ap7rtsg7f9lhF7rIS5msn9tdErXCWTl0x6UajN1F
HLCXteYachIrUVSmfkoLE9fTcmOdM7Vh3B0Sy0bVx9uqQdHfrvNDgsq26pYPJME/Rtz8EKoi0g/W
/1znDrI38JTYDdqbDBcVMJYdZGB4CRcNVeEFoJ1+Keq6zHYvrO7B6KO4SU6IfqLO6rRFNyDPJEqd
7yZHJMo2oiQGgp/mbELc84AzM4Y4GLrhYtzMf+heB56zJJVrqtvmVz/yHwsVabuTqModO0XSrdxk
JRbqfRzXC1ntQFcQQKlXUqjz22EH6S9hI8LHlMaIWJZanSweCwABpkpik9H8Vq6KEgE+4ri3nqKI
cD6hpulwH0I0ZIZXn0xS6mhO28jAdNVJcQd5IwL3qRTzJrgx/z+VnmHKG0khxC8uFB3FQTTAQyUd
PF08jjnw8cgxt960AS38Uju2xH9OXlIAa0E18CtRw4okj5Gd1RyhCmOEj5M1JBw1K/1M1cy5BB7E
G6cgni7qE8t5RO5DfnSm5W5RQIuR/Ib+abbLclShjAG3aXdIi6Wob3x2RF2Tv5LFsRAn6rFXDUld
JgaWs4rfSbvK4m6aidN6wLk07VukzA1pJ6rKMKJVlG+novbe3joQ1+JE+vFHvSj+UWeotrJNimjZ
2cRQ8b0adr46/DzIcnUJGj7rqIMXT3zL+KKEkA/kPMq/krT7MPTcfJes9KVWlHqrm5q+tpXQXzqJ
huoHGvAveqaQPoPhkao286mnoMtUxsErjpeYGjNhgsqQlpU27GxUttwh1Bagwpn/0v44FEXyOeSI
ejaV+sUzKhkEaWazY++kh+51oyotsqIyqfuZ3Gnexk1SttY11C5bTd5zR3nDn1y6Ipid7VIVmcHA
GgEk9M2qSPL4tZVJog1SrKwkKFxfTXfOAMmyeW1LL39QijJeyRDEtlnjJS/2MGwJRqbvSqdlsJ5c
d5f4bXh1de+HeLlRtfkFiz47WVnSHl2PLEM/XTC9DxCU5LRCsIGp6elr5CS/hUiSHsRBS/vmUOgN
8FrDRuJAYpdeAJA8aGqg9zPRBy7ndApMGw6cvvtZ/DWE6J7k+WuSxNnmPnSsAQvWpbZeNgXUgL4f
t+i2OEdRSiMIaFaL7L0ohiUoFuCp286ujhYJwXpbEQEBHSYH86yQytehJa8apnrxZo3krYM+rt6z
OHkF5tF9x6L50LAe/axaE0pW6uFgn42zzIYmMJPYyE/haMeD35L0IGRsT5/o9gk88Rqe8iQul1kF
CnOqks8CrKXXonhviGIpwQcZnGVLuPsUvEgtNuIagtR72/QLZ1XlQHy73qy2vtY8iJI4iC7G1E8U
i4ldpHce8bLaugS9LG1TG15XAkudXXqLiIIK+WoRTM2iTym58jyOiYmWhkEfHqvf2dJLD7dLVCWe
l6pnnG6d+Z2OCs4SRmlYFwhDDPLrNW7Xd25ScmfxGhWQgl2f191qXoPDvnpRkl7dacsRyCVYnV91
dtXUi4gQGNAdJOFgrqjnUrbtfaGG5R4uyyt7YuNJhlaF3ph5zisLSdkQPLnFjbgXjQaq9gtwIPlG
zsEJ1q2Wr1MLvGtca95z4GbWMm8RR1DDHh4V9E7Mc1qobn1iPo0xKBsn86TPFfk19zNtWZJqZW08
JYy1BCAb7XtD8xd5GEMgAinwSDRz2TPWWTM043EsXQKnlsoOE5Ide3NE3TW9Dmei1dLIdA615e5J
zyMwGgTxMa/M8miBWCOFXgbfCit5KNPQeCm13IJT4SEHMibBay4RQJg6WH+/klxqRVDd9r+BF7ld
aTJjzfOhUs/kloi4W0X81MUwlBDwDC6h66IbpdQZKZLYWneDqe5CnhHAYZKGjHaY7Znf6vWQyNZR
5/tZWlGkXbIY+7tAlqynfpIsQo93VhS6va4adxxmyeTB0FiDciDVGRO4RHVrqkpB8B/y6XDrV5d6
hreF9PMK0VIPAw7Jne5iQQi5nRz3EkRiczW1xn/MTTQrAoTelqIoDnTQLbO5srKfWEAID907iDo6
KDrhQCIg3dZ1Gh1n2tbbmWlcHjq/S5ZREtcvahB+Fz+1ov0IjM7/CLlXCaYPGF1M19hIFe306ZrY
IqZQhnr1MmpT+qBzP/X0dk3qxMpMtZOf1xQmuJQoTndQqpydUg/OjpQn+a1OJSFRhKm3ing2lLhh
05SKpj9PWQRrC6kJVnFfJA0mBTo8Plx1ZxWfHpVnfNQHDxGGmSHbHNOp4n6o4wADYFCvTyNE2mXT
47heBb22z1I1WgZGKL1Ckj913IUfRtCe9arTXuEtpKTFq3/r6ibNSSxddb8/507ws+sfo+qjjMd6
VkSEEd/VMtWeZbfMn7z2t0LQviutqd5aFOe3lj+vyZ28W1elCwhlLFqcxSu55xkL45+EqKwvxWmk
IAgQTIfcCVGYtE8yul27Mpr2a+I0RYNWwlP177WijDJ8+TBqhKydQXpIDW8HZURfx6SKH8jKSw+i
HuI7wVNRqSS9jS7y1Jukn5PORK/GVBpjIzpUolacikNhG+TKrCac5Shn/OwvWgbF+9o4pb8bmOfP
Hn+NTdwTmFOSIj27qZKexRmr0JeaZOrDvb53PWVjayTuxaV/7wva9GffGu3eGRoHDbLDtncQBwOh
T+6jRF9aRYJ2Sd3A/Ran9z7VQLrjzz6i2ZQNxFpajGUCYIbek4T4+y5Na5n49HSqSiC+xJk4VB7P
LuBJ/uxe16r2UBzu5cgco1WYoGMmLobiiFLTH+MQriRJU1Um05VNjuy3MVg4WfN06GXwNTlcLeT6
Wic4I2SQnj3ZT89FPFhwxF1t4Qxq8nvDpm4R8LvX5ppmLci0agtxoTggrZyeq0059RQVVQc+zGTJ
sYankeA08zqSbjxghlDMRBEqU7auNJSWRFHVoYxKcDX3ohiYwYIHpPqUO6p6jhL9SVR3AdqttY6H
XDikw2ulkOplC2FtRatkyCecNMcLRtn6Y5WOt6GdWG92Xdjk6ClxERmPYYmuEPvR6W0pMWqCmSFp
xw5fpVfVxZnk39+tPr1blmH+ikxS/3p/t2LIiHebVAg0F7D010IJPeFxsaozD1z0JJZ+U0ef9NTv
xaLyYaI5QGhEq2gY+5iZXZRjOX2LlTjdiNKQFDumSig+sbJ0Qta60AKD4Iy2W7+oiGcv+8oagDL5
ydxFqOCYsRTCOsk1SD+UyGeJ3rcLLc0HO13Yk69HcDakKjiDN/PYWnSXCP+LPQLyu0bq7VdZ5eUH
p4d15Djnoo2eq6k6deDZlBHp9LqJ7Ne+1sI5gfhgL1prM8QTY4hePAX0dK1jsdN3kv1aQhpbpWXY
r8RVqtoRjmzC8OhIsfMyhnvxkrbUynuUXskATi/lhiGJ3DKV1qI4RMPbiO8sGlZV/lR57lK8pFOT
G1NGnK+bNlZfdFhjUWAf6lgj4yHLkIsxsjrglG0dusIg9xIqpgsuVH8chlhHbuhXcy+BYbhfMo7j
wCSKxL7Bo1UzYJ347aPnN+0jRkuEDmPAoa5HEckbDGS64f3eQ2nc5y7U4oPoj+tJtdZaiJaiWE4D
TlncaSxxTVcmxhxNEWftaMa6boby1Kfw7VkAALUvJf6tMiKZjWZ6H/6l8dvsAw+nBJygN3kN6LBt
x9qG6N+Fz4ZZfXM0Kf2IXBX4i1l80VSjWNYoE+6JRpqHfFQKPJAc62soFQvRtbDJ86mdbF/HGG+4
QQ54khhldx1zp52J1zMhKcatWby7OVBFqehZjEmRsasgVS6zwLRfAQ4cRNc6VN9aW4aDqJoKb4qI
jvgMmdsVc4t91F+fIWIPdfsMWcKaSnyGEtbQc5AW34Dvtiu3iPRVLEfjBnBAslAR9ngWxbaM0oXq
y+qzXlc/W0fH034rypFabEgaJSvYzuRJNCl8kfFJX8iDXB4Bw3fbQomqDbLJ6IhKQbyw0M37Mgzt
KxBo/Ydd7apYGj/rgmkCEfIQQjlXj45bHivimVmD4EKnpe9dUvhr9LIS5O/iLt8TmcMyajr7o9gg
8ozNsF7P2QfQuyi6AXYENtBunZjHWNGWbi8Fe9JG9jwm7roU9YWtggWC6JzuNSNbZnWHZYTXcIXm
BBi/OL19G6DbapaOq5Yy2etZlrzXdbCgU6kIPVA8WTncGtvSV5Zl2aJIMDWILqLVadVsRwIBFf2Q
BBVKYKu49IyDTnzzYE4HUfTjztyNmEuKkqgXPZSE/BFJHwtl6jSE+j5d22V4HPlGsvJxvZkLAXaY
rs85Qv+PgQdgslLAWQghdGusnk3Hjh5Jp/u3+jy25o2iVl9R24Bt3n6gNs4zDPjLxct1d+MhHbS2
/Th9jDqSHLUktx9aJ88RgG7eZVSbFsg4KkekU3FAa+Jg1RdS9VLKyrNXRh2SOhhlDanzaoR4qISK
Fe2bvOjwANEGVPsH78weAzJ26l2glXd7Ta3NizEddBXcopFdhjAwJ0Wx5gAEcwf/D6xlqUflVh1Z
Vtz7N1UVrOSaLZuoE5e1Pij8IWiStSiKBjkoP5GtNx7u3SyQVFaVJSfIm+YlLtzqZLfS/N4BZRmW
ZuHw/T5MpVnFuh4h9YmLREPTBP0iin0XygUDiTqlTnvMroNkK4pt5pqrNMhBQ8h44zie8Wqzpdt1
DiAAUayGwV+iVCNvRNGKsueadNcZMpX7CEN9VdWN8ZoPHgQ256r0oX4gdYEEvyf/AIYlr8MyZ0sj
6sQhCNJqD+cK2jJ95THTVu5Y5tu6Td/AAkM9d1x1och2eO2G1Djr6reG2ALEGewqtsiYQXmdGrMy
i66yHsgLmezQUtTdGtz8TRtUZSdKSCkaZyf9JrqLmsBQ5C2L1t/HCeNMBhVRS8vSaluIpHX15sGh
uo3B5gK4djG+QX6x56VDZjok9a9ME1CA3uvjveS6t5KYq3pULu5t7d9Kv64Tk9yvnuI6ck7do9qR
q54mwF89b683tU2CO//LdU7vgX70uq3XDdEBZmN0MCL32iRDu0GOJTrc68XZra7oSZh1IBvofq9O
S2b6mShXY/s99gDm489wcBMjO4gzcaiKAU0VNW4wEPurwVXkoP+trFvBJpO95CHs8KG8DXMfoa2k
YamEk3bfNL44iLFYFLSzf/7j//6///7e/5f3mZ2zePCy9B+wFc8ZelrVv/5pKv/8R36r3n78658W
6EbHdHRb1WQZEqmhmLR/f78GqUdv5f+kcu27YZ873+VQNcyvvdvDV5i2Xu2iLGr52QDX/TxAQONc
bNaIizn9STUjmOJAL97cacnsT8voZFpQQzN7cgj9PURirZ2qbcsDBnit6CIOdlLY87QE71vMpKBz
WKhgEhCvvDDSj+VoaLdDMipHnan1gdww3zVqSfoRVH6+lhSvmd37iQZybhhoZgGSyXlAUNRIN0Vq
dwcjTfqDONN+nU09UE5JWcaBO/XZmhxcVdnWQZNd8gAorasPv5WcVN4avjOs/vM3bzh/fvOWrpmm
bjuGZluqZtt//+YDYwDH5wXWR4mN68FUk+zYNXJ8xN1iOoe9XZHfmGqKpTHgTAZso0c6ZDr8rA5L
B9nAonIPEsnNRaLLBoI3fXVxAqtEQoG63jUN4KRy68Pq+6ucN+X3Ii4b3Gf8lwK4/ikgG/4iqy9x
VDfPGqSpawSWW9TaTR0eFBeKoSjGCkmVXpMQz5+uMeAeLL24KiHvN8YLWIt4PlppvBOtaRb9Nn6f
/za+pMnbrikhWroKrqeuWyPWUbUHos//+Yt2tH/7ok1F5j63dFuB8qXrf/+iGzu1WbB66ScRkQ69
GL4/8Q17icOXaiBlAbEPtTzxHd+buwxZ1CpNH279/KqBKYyO6IOvj+WesA582IgbLjGHBtPMqbK1
J/ywOHVdfTq11J+9csP8bAvWXYWXO1s0q7Rla9fje13Phop4+IhBzEpO1GbbJLr9ZLjKWbQn7HKI
mKs5TE7XPJbIG8+r1h7f3Sp66okxPzEH/DFgDPzgKjsaQMN5H6NbOhr9ubUsf990+UGUEAkczj/r
2zM+zyjwtXnqzloN5UdgLtrC1e9duLTW09ulqqSXi5H1ySYLQXn4SIcgYR/0V9ktnoZeUTB4a4kl
2fX0WTzpi2Uth8aQ32TU/zeAhcxb0RyCYwqH9VGzMQkKMiPBMJWr/7dRp8tLDS2E/3xrKIb6t3sD
hR1TsZkATVnRDBOaxh/Tn5VIKSJayGvk/F7zZKjMndwGKRCXQOF4Ozddw9iBvpbnwMNAqYumWwfR
dDuUBoa7HVTxsvIxHUzSeCkmTFLHxdqufUCT01zqYm27ziSMwMU0a7YQukVriGvwxXH6lWyV2dGH
xnEUZ03VPJdWE2zv9TkC0bce3V+Noj86YD8vEkWHLUg4VtdMTVnARQFeb3Cg2mT8QnQ+2foA4xea
Vw5fnG7kKST3/jFyuls3abTaQ9KjoOymjrzvqlBeuQbyCvZUFHXiAOQXQR87UW51onjvLBpE3a3z
1O9evI9sTyP/Majat3t21/bJ6eujVakmamFknqWoe9VLNnQ6ZIc9RkgOirfTikwKky+VVh4D9HLe
m4Zl0Tb1au/qMpMC1ptwkQYY5U6VH9TpQ2uVkWyqoVSXoii6qQ5E4lxpicG5aPJwVyfnNrST84BZ
yxmuzHOb9/KD02SWPdPMvN9oCU8x0UUc6qmzb2bPTZfJD/f6e18xJiFUBpCM7DZeiBgwykl+OTfH
OLpq0aAs+gqfj9wxwqs4qEnwdUz0YSdKLtLiZzf6IgriGt9ChRo8RTW71/0xTp9G8vI//4EM1fi3
P5Cmwmp0FIVHmGmYf0yuEdj3xPWz/Cvk34SHfuofhHcPwXkSU7njLIzKSPEH/GX380ezKNa58VYB
Dduhvkp4wTkhO9JeRSHi8bhQEbNci6LUN6QN3P7KfOHmc4Dfn0Vmefu2tI3NoIAYdZG67jATBGmr
Ia286MrB3BRh8xqwAmCnjrJIzfQFUgy4BVB07dVOiZqIOlPJnFM4SMqeyWwtSuOgN7OYtAXSLG1e
XQcMfHSgz45+Ab+7FG+KaTuFwm/6SwI07aObNf6lC0HaZF73KHqUiFuDWYyzrSgWlmk/dAW3jijC
r5v4okGHGMiY7jE2XNSaPRzNfBiOY1HnmEr5MpLYDfB+3wYovRBNlSR/dXJb3wwOxvMeLmSbbMCB
wut75epbFcIPcqyQQBvg+E9n4VSHUoh6IIChDDsrUpwHJNSVBzX2zwJ+IIAIAnkg6q0wRC0PvMKI
gkTsh87ONiPrPEoTQ4l/UUWcb9USm1grOGPtWCuYWz9F3SJGi1/kV2o1jba+gykmz1//URyQ7b1E
kVUdROneA/KF/yiu+jWG6BF4CHpp/OPRAfxrXhSTHfRSn33nxx/Vomi1KG977a3tPmWKaVS0uc3H
fU4VZ4V+aCu7NI/T/xvMabTXLCDsDpUbMzS6g6xkycqz4/7SWn7Al2qEL40PJhCvoey9SOozIVf3
h1l/a9PBJKj9P5Sd13LcOta2r4hVzOFUnZO61co+YVm2zJwDSF799xDyWN6a+WfqP9gsAgRb2lYT
BNZ61/MiKS3sSf/ZtNq33Pby1wBF+iK3Q2Nf6nG81Ofw26jHzimeQ3QRZVe7XEvuXBAsE37M9MkL
uXtvh3AJe1UhhD2byi7yXg82n8vvIU/XBZWCfAvuXAqQf/w5SYP4oyf+18l8qdWcsxJiLmyrqXtS
WN8Av6sFMlOL4nbZCRyFX6Jq/XKNJiO6i2LL2pcq2rmwa+GZNnBAlrh4eiRgrebK7FPfxeM5VdxN
xeLi+Dn/EXi219HEnPAx9fWMDl2MrbQ42IkoobJlQkbhm90b3HmQfVqQXC3Ta/aOip6/qvPq2xyH
kCOKTouWbV0DNIPodGv7JhNB5eg7xcXEV2fFfSiznLLU+SCbn4e6UjfCSMPdZ1dnJ2JjjHU0PWmU
SG0sJ1iZphrekvODo+8YxsVVYgA/gNk3vWNSqVO4cb8OK1tdyMvmPDAawvioqsGtElXxxo0ozjN6
A/+5tAaVnuU5IAlCmpQt8uVBgLVoLN95rhzrBxjd/L1MKNPy0AlSjTtulaoe3hIlwouoa3xcgE3A
tX1R3xew7MgLEAWhhP4eC4popXYJJWfzRSNqHSJ53lpelF1YBkGJt8tyJ5uKmoqDFcxYE5G05WIS
6WM6x2mnqsyXpdUYzRqDvGwVYdRyCFMI5KppQxOQp7JTHnASgi4+H1B1W8UN0LHfw2WnbDLd2hvX
HMiQ+SHq68Gso30YxS+ke7yzT4nzuZ/PCC+SekvKcSUviKQYtn6NhYSWTUDG/YhpxR3GF11fV0Ck
nste9w/BAKoSyR0qdzOenqZcVfni6vFVHgLlsfOR9Sp9lFxbeJsHbay/fV43agpIRTnoS9mnq813
txhiFgqOwAUtHUGpiaD83lrUpnsoC9Hyk+AmkigWfFOyH/9hRBmoAGJL88Uwx+IaeHCW5vCsbMVW
8FdrvsZKw/i4VgDw+GzN10ZKV3DkzHxQIV18ofSAFMP8vFVpk28GB+S7fN7YG7bXvOkPvtmseUiz
27HVlCfLhYkFHYBK2qa/qlq+S9NCecIfcThWBhloMY+KS4FTThVSZDpfTWO0kWFTajfkQL0b+dF6
kaYXre0+fpr8kb3oi03toxyWzZgakg3W9fENnDvYQJNObMWhgD8fgVv14MFWGsKZqzwApbodysKC
h9icLcOc2MWTrYWM2epUyLOs/OhE0gaZUK8SPEZjXmEASFYRRdeX0uhzNi2KOENVkj2f3Z9DQw1v
R3khzbRhHqo6czl+iSJ+GxUUig0h7DkP8vI7EUk0Nv67k7lAF+0WUVo6G/Vp3XQcSk07AH8cugWL
RGVZVPr4zUijvWdP/aMaOPW+D9y/+s3BiE+U/79lQWZcefks1NTwHrSh8h7QFS68SJRX2YKg/aKR
WjnJlo4VyqLvqgL/Gob2ARVvpTKlG9mMKB6D1uDoS/lp9liPe0ef1ddUHKx7rYhXuk657OTXFrCM
0TrXjsamk2K1N569u15Lgkdge+4WzpoBaa+oTqNPQKVocxLnSvTTSYk9MgV39/4UkGwKxxGlud1f
KanuAP4yJE56ildZbaRC4S/Sh+1pAri++e+rSfM/LCYd1XHYpSPJsADR/HOnTk12HlDumX7D4fLG
7quOUk+luVJXm+zLBhIqGpr2KvtKp9GY9NNuI5vywkRJ3Ze7BkXbjoXXKvcWYot8WriDl0GP7D5P
TNvKMHAMdMTYyDko12ybgzwQdKvWhaV+nxSlOeSBA5ACTFFzUOeDHCKbIMi5T55+3vzXPfJzhrF+
/e//XJqpfl18O7yHoI3bnmZSqvP136tBzYNAxRCvOvg4lMoayqF5PaHNB3lWhimv9UhtrzWlm7vP
ZN9HLtDtvGbjKIgbZIJQZg4z3UCq3DtsgYqAzaitnb+c9Xqqf/QNf87+/8cJvV63VjBt1FkDQsjA
JXJixwe5LZbNwIyTg9xDy2aCVPmvprz6Ofjz3rYAvfhl8GczaGp+ENS7hTpoztEtiuLsjkBTKfS9
lwcq3HA99AxjY1VeeJ9OXn62QS2ZGJG9UferwAzIW7IHvQ5rm01k6JoJ+wLDQLHX2+Qdbxr+2j/t
BDBblg7xvtSYku0SJh+12flLMDLlK+GgbWQzH5wHpXDyu1yfqmuoGqS1jAxcVQFoROna1UcznoAg
CH88ibgfn4z8Pc6m/AWpVo5mzJ2/2Xy00mbRsnDVZi+vjiaWYWFeP1J5PrCd4DeQH6ZmEVXR82/w
0TTnGarP7zovr65Nb91mAQp7y4rhKgeptqwHxzpkaelfonhEK5JU0RsPxyuSROPeUGNjZ4OWWjdW
XH9znTeldcK3LzdiC/v837//uv31+284tk2Q1NYtXdVN1/gyX0wGs6aC0v/JHlh2PJmaa66bMKao
J0iXXd/5B8U2/EPYV3cheJONbMn+NuscvEvmq7IdU2xA0XtpbIUwSQXBkL/JqWICJEJxI3rBqdkZ
vTVcq8ouL8BPFkCLx6vsQp7fr3sF9yDZlBdM3bu3604/yi7HEf2xwZldtuRh8LUSQiJRFdT63irW
/WBN9s/ZFEjkADqUxjOLTJD3KroQi9j38wDYjnjK+Bj1RrCrYgfhQQ8UcGPiV0tFs+Oi5GW78PHI
y0c5aouNadaHoAN1avFa2sRzCQBqx98H6mopiE4BOHxeALyHCH2+w5nvkIPz0n7TDN8mA1YiKeqD
rjqos5lm++eslldkG+9o14V+6VCI48VrOVAZ1FvI+JcvcQDZ/OyDdDwhZTjKnoLX0ekzotBiW34A
5wfigbIbqKCu8oSfzDeTuf8sW117xuvWfYSOkt2pTnjGKlJ50rtwOKjkxSia65QnbeyiDTCRVSM0
3nEVGdgrc3V81/AHwbXZuldiDlUoCvIvcXWQfVnpbYo2Gzd+XPYHxVc6iB1jf/BS3S1vPtvy7HOM
O4+WTbZ9t6GXrHQMp7Yfm7iQ4MU+9MvHz+yJPDPDjhLbAkfZjxxK4DV/jbMKVI/gniaWB5p51shk
LOyaFZQxN+VBbdHd5mZ5VyA53Y+1FTk3bY9DaQ314MuwuIJIr4ILZqU4+eYhaerwLA+Qv5Nbd7zI
BtFAijJcM3wqOn3a5ZPIzBt5xYnccKmZGlSB+VaPL9PBJWPAjBNfEeagd6bgQ7ZKG0ROQBxStuQh
S71qDRiomtkY8VUezJJizK4E3pf04Smvx5+N3xuPYPpd2ZI5mliZ/mqF/2o1mKU9Jon/17XeL/Ql
oddsGZT2tAdZou7lWSuG6eNM9iWTgBwpUrQOXVrtHcvFMKLQfHVlOx3En49zuETJJoPaC/yw13du
hQJ+yDpw8JC8N5Uy+redyKaVQm7yCj0xWpp52D7mFuk8X9Tx69BH7zH7yR9WrvF1HuDmgFfBSydi
09EA7HKSIKNOKsXnpVLcNztsfsEPd19yr8BUpNSyx4Lo/dIHmPI/onkUe/1zQeEahquyeWRSZTLl
8jzh/pUNTGw/zEXVOI94Z6k38tUryg6RPuyJvQxfDwp4UkRC6V6+euXVLGp+X1U1OOTy6ue98iog
7h2wxfLuP93/eUOotwHakFofD3mFw0fegu7KHDM4xRoEAXlmd5hmsxnudUp/5yCWG3uUU+pRs2C/
LB5LRNULfNXEo8mmvevGpaLoZ9OMyufJjab94BQqxCeaRArVlRvATZBNO3BI2lZtdZparXi2rGJB
hTLVXhai7aAN7a3hNtXG6nX7ERLdVW4Ex3ZCtt9GzT2eH9a2CUANBW3sPMLGuEaK3W4DKzS3AOv2
alPkr5aC/QbZV+1kGrgPgbyzVl5h90+I6J5klPvP0KzJfw8FEqV9DHVBxhaiVJZWqzsnk3qBaYkl
BPTDojtAW2Cx12HedNL1ODsZrXDf9Gy62jyUbyDT3p1wsF8pdetuvMyfnn2yS4vStvtH8JDQkTy9
u09jeFdVR5BCVYBs4X9invMcKZJw6vAWpa66GTqzPdrCdLa6Mnh7z0VLbigFzrFCqAe3wu94tHEX
8qIi2nRD6dxCSVRQi4zTBcZ8sCoK0V3zuEiph3Xbh6bW2cvruXhi4jLAXwzaS+SAO29KoVB4NL3w
f1L/YAFwosTCebcEHr1dEe4DkjbbSvC/0yO9Po/FWN3lZfUGD0nDn9dUAQ9q1Z76iFnsKG5kfza0
zqbG5ns9UMTxGgbWFpBY+CC688DDjaBijLeIc6Y7jHBBCTV98sOsgItVCZZrFSWknd2VlAakwVpH
PHkAiohyNrCyFea9wXMi7CfhTd27ksTrroPvZhexvh3Z08AXTrprVvjG2ujU/uDEY8KEGJRUjYfl
PbavTJeglN6salprJbIToO4Q5yl/RwGpOB8H2QQcRIVxbYVLeUFzNCSF8lTNYk7loI9Tb76d2tX8
kER/fYwc7EYtfjdqke50xcN4UZCh9Gfmaoc3FrgPN3vAAxd8nmLm70b4KqZw+pHzYiYnmat3ejXl
W8rf3K2pBPpFAWE7M7SrtyaoEbZxT+66vzpdLR7LzEzWHV+9g2WU4qRoubME0jUQjq5VXotxRnXK
cC9rFCVpyZhXKbK/7qb7z67P/mbS7mXro7wxjZqPz/h/9skPkT9h6NOXzKA0wY5ca+moRvDQ9VVz
22buRVfi8EF22Va7bxJtPGOUGT64Xp0tLWwqNvJibLnZ3oxJBsgmnC/icfbGdNS4WTQU5EOiuDXS
qT3brdICR8X6EjAzubce2xMNgGs/R7XILseolb3mXGEoea93wV/DurGnctJ7NhJn3JaE6fC8Jdms
Vy4ZaGv8fZDNLBn5+yFrWBI+Mi6+VmAmEO1VyydeKbvgqn0zVK/93TfZPOg+PGmgedzAKqM8/I8F
uv5PjYPpmpaLtAThiMXDqSEm+uf7pEJ0MRVxjo1SG5KMWTPXlnsxuRubuNtdNYstJoxTPLf93Zqv
fbbma3JkO7/Wh3+M/Pf75Ei09cbjn5/w574oUeqNqPPpBk8C0il+J0iveEe16a3T4NrjreyRhzEt
x42CAOrmy4XGTtkFyECx62bqkgJ3SnUt/wTMLL7ygIO/rv2tbMmD2UDUZKKoF5oVItjqW7eD+eGO
1JTjYWU7LrbUnXd2xsjfR0Z8F+Wxd5Zd8kyJSNd0wQQ6/M8Folv1GqgV9bNes6ICUceNlAUrKuly
SV04NrlObt2HVJYdWD8k+F/obzVx3odIc98nEGWPtQY9fYTes9f8xLoFfhgu9TRodmUhPKzCgh1h
DOsKi7e8T8p8k2R28WznIj5aHbFB2aTYXGfWgpZcD3n5PE56tFBmIlXZ3SppjlQVwfWSaJjNYy6s
ApMXrNcb8zZtFNgR6I5WfaaJYjNO03dLhyI4JhTkEZl2H7tSvxokW39kPSkUUI31vQ3LdYukmZfr
v48gfglfA1zLphaltp7wLz7Yepad2AOXK1w5sifeZT9lKY6uv3Zt11woW3bMre/gzaWbpUX0JrUu
Ii20fUykBDxlY72o4MvCwcp+aAqVWHIEv72670aqwhyb9FVTAnYJs4QleFmOL4TUEQnX7JX1Mope
RmMRKa44+HKZ4oddcIzG4TioQYWRFlmUVmlmN60Y5uYo9F+BZt4SZk7eatD5mC16/rMLYW3BojR5
GPtIW/r8z1zSyGvXuaf0JyvMxu3Qqvp+jPrw4A9WsS1cakEJN6bruA6iO/5i3bI3SCiPQWY3a9bg
08moxmlZ6IWxC1RlfMGya+GUg0fM3K9PA1psvOXoN31skIxwYNg8cQ0VuLQ/w9SkAts0z2DIR/m0
FrcEOSxJMOVKvF+82pNnk39CzZjq1yAV6Sq1XYQkcYX6WEv8RZB2+hsU9jRQ7R+RijvghEHs2Q48
fd+0dcQvq1fPCQ5BmZ3YP7I0fc8VUT84VVX+r6Wv9U+V0DxVeZph6hrhNNUyNfPLVNUOieZgzTQ+
qlbmUS325BodE28Ov8jqPciGaVK9ZlFc3thK2517WPh3g649y/5kSiDm4H5R1hgllEOykxsR2Ywa
6++mvGoX7aGKyjtvctOjr0ViHdYDwBUUaYuBaMerkU3UGJewejx3V1pO9auxy+9AptxnxdUo1BBa
tiP586ttG/WgqA3Jmw60eujk18b09Pt67g9R5AFeNMZvPTYvYICESuhd7uipFVHXAtTtQu735faf
BNdwimC37ezUMVuqOVQIWpYRb5y0Z2VpQQI4YUNe/w6mO0Jbeq3fY16eI8kL1UEcZdsPCnEMBqsj
KwH5/MsFOcQubW6RA1t4aKvMHZDR2heo8M1dnZv1XQdSE9WRfVHivrkLoY4dCwxilqWqqyfXaUGk
qfNmSFVLfHGi4WcbUSNLyekvx62use8qLxk1IIskrrXL5MzVi2DDSV/+63aKO3/fzr/cx+22FZi/
angkkzEGZ5jZYutEQ34GOkqlTGDnL3UdwZRy7Gyj1E3+Ejr2a+djiB5VU3Tv4WMuu0cvd7dp0oQr
eVM+svsz9do/Yr7XPkfF1jT87MWjDP5AlriGTUtzUMZ7ZSrPUgme1/6tE1vVQwAZ+SA0UIayP8iD
s6811YOB9V7ugVaDULU225YlOCv5YzOKvw+ffSAMxcosauNGDvm8IJudiwlvSV5imYsG4beepXce
qJgVyw2VF+Xs/BZnOEJVwIMTloX7DOXCweAB3Rpx153CGn6GGvTwfGJsg8YsHq5Qf/1F6ebNI4xp
/wZxV/eihrBwM6jW33V/zgGXBWiVZj3iMwdVCSW7FeB/Y4z+TZcE+BFhu3aADd7+6ILo3uinPP6F
QQfL1Tl/NjTkBfwuuVPnVuFG4CPt5E5eI6Pzcc2YJcN/rsmc3L/f5yV1uOxFrq+CkkpcHCOA0BRo
3My5TnfWz+6LMuyBcc5FvHiCUSydlq1/wzeyu8fee8cyPvjlcBL6RfRKLASinzIkt6mXGnvVoIwj
i3Xn3q3JYs/4nXecznj6kX9qlQpHN1eurkalFfTkaD8EvnsbVKw3Kz0dX4sqOERe2p4aNTE2DpG8
GwKfwS+ICVkODQX71deC5PKz0yXlsnK76Ww45bidDL3cGT7lqYmSAnWMkf+nYaMdjFqLTiqM/RWi
r+TZEClIFH4nVC6gT8zw+5g4GjvDMcR6cmCmqaihDureuHPCBIcgLKveHPGNJTMcWqzOxSkaqE9C
l1CKw5yfFHk4QEjhAoqg32emNg43rUX5uzpa9qUX7WtdesNL747j2slNYo2zoqTVzCUMYu9hTAVE
ZreIFmprRi9dgQmmwddjK5veVFNZH4grlkotbI/kXp9HeYWRbrOWmhw5iuAdkU8l/JFborsln8A/
RQlS/FMkNQFVJ9McEcv/I7aC/r/EaUicZRfQDoBHmDGRKzDwZBmsPbkgb2OWDTODCp2HYrzugdI5
+wbemvjWBuVdzLcjADm3AvpShDdY3xxGow/e2knrsHOPzEd1uv1YGOCqykT95OPY8ly22rTtshyO
6Nz0PGDqCq4Ph4+r/G+JPLBv//s63f63d59tGASIdct1NE/VnS9xdA3QrD3alfJA5SI2PT528mM1
9WdVZMm+EfXsox4WD37BssTUM+dniS4waHmIP8eOFtrVEVROZTGcYkVIf2F6UxaG/Tk8U93fH50q
sIE/xs4fbeGrcdP4rb7Ao9FJYQJih5Om6aEl4vtO3cF+6IrkW9v05gIiQX6hwETfFuw7trgFUXjp
zmFQLDe+ZWN8CFiUy5uwbUqIgqLTmNBNyAKB0sqiB+BQN/qcnQ8FaLdEkPydZxB57U8LU7Ov1+b7
ULk4/0OHimTuS+BthoAYFq8e2+A/U/0ioyN845vICZ0Hg9TuMunGpHxOLaDL4ZRsEIo1B+rJphIH
Hk7rjnRkOx8+ruTm6C1kp0gbMpHT6C6CzEJJak8nqXORchh59kUT86UphIWdxNTiEtzyNO3MbjY5
Jp92DzGPRafbdwdNqZwjTElQ3LZmPkYZXjrzLug9K7HdKKyf8qZMibjJwVcK4ufvm5ok4LEMXePR
SUuW+ulZh/T7sxNi5eoNT0kVFAuqU/L3CCsKB/7RC25goA4M1bpSVWmtiiSyTy2IvO1UJuouUZPw
ZCEXWJsT8BMvNJ9Cn4BaisjmSIgOm/s5CKNkk3jIkQvyrhTjO+DquDX5gqDHQ+/RA3TFZ2mFd/Tv
mwiERx83sW2t/tw0SqVAjSVRTeHsx03AkOvjvG36+Em+rogH1bdJkSAA2vQm2HuwhGH0NLXBd81y
taMwkng/lbHHYpcoY+Ozlm2GIdjKGGRFBcqNVY3eRwwyixCiIEx6LHFPFSr6TUXRMILrfzVpP36j
mGpY18RTtq4VO3N3ZcTFJTCTFwwA/Fuk/fWuafTnvB38W9klD7LpZemawHt8/NJvNrq+6DJRr/Lx
mnQwaKSgnQxIfZRnnwfZlwR9uU3yIzOU27NvU+9zXNaw7/Stozandh0bPa3u5jZW4rb+KK+OnWod
a+8+qIdmp2eJ8ZxM3poknX2vDk54V4fiPtUHkmBw1bYadclUj+vGSumGaF2Udb4VxN+X8qnV3DHf
eqPbfTTl1cwGm6ONG6tsf1nz1mzwVfT1yLjooqnE2qlC/3n1i5/G6CjHBj/qk1zghto6ctTq9LHm
1V3MSInO6/2S4DTLGbzTVgLrOTIlIepqMX5jlxksxyYMj2UcZvfWFP/djwvYccit7H4eb3WZ92rq
x3Q03FPWqvlj0oUrU/5GUVbuWPq7S2H06taeLP4AWQhgqG0p503C4lFp8Yebx455V+4y4sMLkejd
/TiE5aZ0jXgtE4V+khkUmpt4u/JP9pzHl1LVxrn04uFDBIPWy1hOBi6lrI2dfeZ3Ck7wLdvLuK1e
rDa5BHOss4/LvQ0c+lUkMMLAhETnyo/8HVjaZhMFnnlN8xQoOFqVny1+kknzK/dV6zUvrgSDMVj4
cwJu6EvP35eoEcqB4fw1Jq9a5xWrmCeZckD7MueIqDiVSYW8IWWkRzhkyat9vUN6Ob65eJ+N7NV9
/pwLqhrb2xRznWNHCfkqxWXutctqKsjxssoKOBmeRrF8yiIJIaBNkSd1SI9Z2z/IERhAs2GN0se2
BK1OAUm003AGu3Zz8E2OcMDkl1Y/nkrmtCVm4M25ng9CtcVSDTNt6WohaK7Ejul0bAPvDid+zIbo
1tDT6iJfPgUtbigv8ms8X/tsQZ/5q/XnPjyX+v/x8vFU59/f/7PchsyPRqJO85y5SuKvtI9hKRRS
q8P4MHn7WtFEt4syNEmeZ/ZLsAb2QRZGyLOg89kAmXoaLePGV9CS9f66y30LsbuolhqxiUMFR53s
ufqQOAn+HUxVG7Ak8dr2c6LCs5hYiozjKWjO2O9ixFJSXKROzcFmZn2ilOcpdxP9LFtqgElHHj8k
EVEbzc79PfM2vhW5Y72O1IE7COXuSq9RbpOpH2ZamH47egpg8WS4C9u+ecvC7qcFz/21JrKGdqEf
n2PA2BiIppdkDMRtEVslVBi3uK09x9/Gmmh2NbtTvLkUalWq/n7Q1emYRjiyT3p/P1a5vohxa13b
HlmFknfdT89uQP+gNkq0GGNev30bsUC4ZmYG+8wMqOTSvPq7xtOe66XzbI4mjlqmnW/squzuQrs8
pUh5X9MMqPEsMFRbES5GUYQXJ67uhBLGu2GI7IOfU4siD7w+USgCYGWdGfAKLYqo/yV03rdkaKLK
ewmpN1+1hlof4Je1Z1JivEq7aFyBv6rWdeKb55rZiQKsyl3jI0vywfVCcKBd4lxdH5AoMrjvGoIZ
oKizl4mDZRqLi3Whus/YkvRvrhsVN5Wom1U8dfHGpqp4wQwgnj0bWEdthv2PwBo3dVCJ8KYzHvrc
9H5ZvXLHTnrbkp1fjg4VC2OiL9pWA6ibhe4GYJR3KECob21X2UMfzlca+JspxX1TRV0NFRjjgB5d
3LrwO3bgeXvWS/R7DaLDty4RF5dk6zspJ2I2jrcAyo89MRz5PQwBpNxWeMuADDexog8xs5x6yhbS
4xCE8Z08VBX4biVBwjd3JYpSYyEBN0jyh4QzY4tE+TK45aWy8/IB4e2DVnvpmfIz9bFQtKci0Jxb
PS6b02jVFwoBkPRjwcEW7j1Wu/yoRsEVM6ZxFzhZZN7UUWEeFQLQ3mrC2f1V2ESNy06t17KpjPbZ
Ldke2novbju7HfDNzfNXU4ln79UuPOhed0Km6aJ//lcdTuhxVoXGz6QMgw2Fq7/rc2SNTUIQk3DN
PES2vbD5pji4bPT++EhmJD9XafzI6qS5HcFlLVg+aXuMe/on1WWmRhqebQiS/OS9K+4ytzdOw+Bs
rdQMIUHaNQE9Ewn6fBHHXnHXD46zL6fkjRwjI4RmjTsvSlDayXakO5g0N5hu4TnQr0oiy08sY7oV
0ntea3PTNmyArJ7WUdEzlevIK8eFaBulIBVn5IePU8fEmcZnxeUuxNybBLygXF1ZhLATRejt82a8
VGNsnd2s3bD7XJme8bMQGIipcfsmTKu/TG1WzgYA9bqOXqea5zBmpzN2cfNLmPfAAMVjk4TesfIn
jFNwC1kOCZ7CXcyUHimdv1VFlN2UPM4XjJ7LSz6fOaZ2yZj0D7JLXuyLJtsI6HwL2UTclN0qWv1G
0eWhmClldaL2O9Hg+iqbThRMRN6S77GS2w9RN4prhlVBOrfKQkW+GfRwKdVBwfSMA2qy32dpYvSb
PrS/f3Z9Dvsc6xllRWqDn/7nTgcTSVS8v0DSuvuhauKd2/negfhlto1MLTiJKGo2YW0kt6QS8TQq
jeo8ubUD51CFOiOCi8ebeVtkRXbI3andhzz+2y4q3KNRjHiyjti1DlULaR3dxxVTCGDKplAfyvQO
+D6qA3fKANXG8bY363oXB157BhaAx4CX1q+6n5/UiicdO7Ndp+XNt7jGXhelXnYxSLtuEVKp277s
kkWFVc5KI4q602w+TVjK/MoAxuHizfGdUuaVrtb2u1tm9xpriEVDUPEiDGUlsDb8ZVJUFjIXvgY9
v6EIk+KCEWW3rcf21uVR2iS6KzaDhVZGdVxiC3aoP6tW86bbWfwrt0+oNAnk8jBfbHLPr04IR7/q
teY6wU1dVwDejy5Wc15MTtAPlOZChVG3yBsyARXGbThdpO8qzNIbL2dNYoPDXlNeWBymybBOwKi0
ZegJ7cUERUsMxCVR6WlM2etGBVcShdYExlKt9oQpHeTi4p3aCiZKsvbsiBv7Lmu6+GBEAMLdrB9v
M2/evljWW6yVAWUZ7bjVwrbb2AFLJC0a7zpUuj88ZHLYz2TjdcwAiaQpCNk677tnwhMkSBgRzQtn
tyqyO13gJdQNzVZ1gnTnTGBGtQlyHH/LZDOqrX32TMAikagCEGSUF496BIm+RI4/RJ7/YJlmc3Gg
dyVlfCMMmOzVTFUd2vQUTZW+IYPcrqS4Cw+YYmmLqNpJ6VcXz+IM6mhv5dWmg6zjWOaDqvY55aoF
IVMMyKy6TxeG2Ytd12nBanK1/JVCjHeyLsOl8ijtKIzwZzTPuRa+vmWvlNi+EIeFgWXv+qgfN0Of
5NdAFx7xyq75YXt4FIEIfcdl+r1SI+exUs0JYnHy6o74uxa54V2y+TBqsLX0mC8qdh26AoUWAO9U
O+Uq9GvvIgd6ng1ANDa9m8++UsH0o7aYWOZPkcNSa7Av7sdnf3xYamubAFVDL6ZnWKvhyi3KnFJx
AoDUDLJ+7o306MXeNycxvFNksL8Om/vJMKKFPunHqfEOZlb7e8dz4fJRoLKYxlBDetIOWy9tdCwP
0/Fczodom49ZvmZzHG1LdgpLKvf1ZxsfCaMehl/k5yaUyixU2G3XSorXdesVK0Hsm+kyDSacM5mo
TcW6G5hHtuqoxMu0srVHOw6crZ/gf8pXnudVS1/QzKTLyW1YcKm4Mk8+6pHMsJx1bBvDUlgJLhfq
6ByLquv6G1Jy9xa0w63s+zxojfuvIY2rE1cDJ0wBToOVWdM8u41o8Ho1o6e+Lopln1nGJfFCtqho
IdBzb2JjokSAggT0PWmwFXolMGFuT6I22AISobrPyDPdVIAvd7JPywz7pp/AGFPBdcHFyXknF7XE
jLD1A/caGKySI139rirKSIl5Me1NhYUg+HZm93EOTVSKYCGYvACtSl+FGiJYRw40C5ddAuDhHlV6
f+gmw14kg1uvbDT0VhiRkAwybDTLId9FU87zUKoKNkoT5hah519HR1wDOzhRGx1ACY8VAixJt4Ea
X9wRT6MkWQGYqWitQiUGqyZKautHjIfi00Bcg1BIWz8mZeHeeon5wPcHLOZINQ/lsm4XJGenI9gz
5h9VtLIerGIXt6x6EsCyqFb2xTAMbtvyh2zYYaiuCkckM4JyuiSBTyWV1g5UJhjT5aNPteyNnrpo
L+Yh8gK7BfNsKUfZUwpw2qqFi2+rdMgkPKc6dv9H25ktx20sW/uJEIF5uO2R7OZMWpR1g5BlG/M8
4+nPh2xuguK29/GO8/83FajMrEKL6gGVmWutLn27So0y2Rc9dVf4J5qFuJ6YyyXfRLyvUrU/pPwS
3tYWkqEo8cD0rXn+rQy8DbzrDqQV0hDzrVXb/ABk8SPSNOhSFnwtCuWpNo8of/GXubYWzlOxtW5x
0hPomorY1beVCbKrS22q8GNynFVUuYoK4iLTNx7UabK2BlIPjyGv+jg5U3qlcLSs9GAGjTYtKYR7
Olh3vaWa/EzTuemVOlic2Py1B9R3G/a/T0ZBobWDjsRzSdyWUeKcGr/hWWy5gvmpyS9GmcvQOndU
eadD30XtnrQpJYoSJOSgpL/6SZh8sxSS/EgytF/4vte2bewHz/SiRHszrv17W+VNESXfOVxRgO9Q
jNE7i5+WZSoDMgV01Voe2QFwbbj00bFPOcTQQ6o/GM1TZDYAG1U7BWLOHzj2YgTmVK9Or30bseF8
1mCUL2fyAWZipQiVKMajDFUIJJCnre6AquKbrW47EEajXl2PaW1e4gYNXbCRVBTcw96hhFsf/lXN
PCGjMm88fypetNBunoYG6dYxK15Mp997iao8Lg/qftdorwYdqzckCPzL1CozJNGmIT5kehlDsNmP
yr4sQmQE1TSlFlv8QCmvOMc59Ix81iJOzOb4aMEEhLR9Oh8tz3fPSa18CWPoewYQkmZXNy/o0dQv
Bd1IpQF7Uxko9YtnDJCkTVPHNyxTlzrwUetJzfitf4dK0nALdMu/y2P7d22e49cgi+vrSEUsqfKC
BHVpyj3m0ERX4gURgXJVaJZ0r+D1FWtHxkV5Vl1TfeL3gzYWzKPTg1sM4XmwOWieHWWmYbC3jCvL
aGBB81UbxFTSXGU0MO3Agdu/ZKQSrujEV3fk9fGim3QsC37elcSxSLGE9dGkTXQva3WvD46lVnb7
y9qOpjN+7cnzLcE84TWISdIZL96kJ/dnwkF2mdKmxQ8WtI4HCc6HlPrmiMyxBKsB4qY1SlHHy9px
RFGZgvZRgo2+1ZGocf2LN7UblDHtrLq6rI0GCm89JSH5JyQzMmxUWJMjkm5XluP1930wOQeEL8ob
NznTfRK9KM2219ThRdGc/iWrxy+gqLzbwszHq6oHvKkY43CPuvI1NKoe2CElsi+2VvuOEkR5dzH1
kBXcmRSbfbXUUXbnxEyjeXiCWnO4lz3yGqI2zs/R0c3HbebkA494kQPbbpyegwDgN6i3HznJqe9l
Geobujys+8y34qtodE9tO2cPnZX80qlJ8AoeGaIeU0PwDqak1zpBL4lc+3QQL80D6H5UqXcSb2HW
z1lT9A9B5Bpfuu9NlQVXeghNVDkgQQc/Zw11c4UqW0yREyrreTp5JZzICB47/7pEuWM6mdCU6tsP
AR8uzUxD/24ifRBYTz4gzC82/zwKsrTxjl7wxeDd9uinxUlmijWY9zESCTKL57y4Q3H9h8xq/tHA
tyOUokco1+e66s7uSI1Odo3bGZotOlN2sa0Y95Ovvg2mcu0oQ3C/mnngL0+pH/wiQasdbk1tH05U
ij85iiBWEXgDLbAGSwj5CM46tnszvN/O7zkwWrWm/QIe/hAN7fSrO9v+bm5pap60XL1VddJd9E7v
3JgzcjjVIWJkgOBlqBYmELmC1Nzl453zG+7AAiI27f0qLTKIp3sAJZ8cEizeoVOCD17APgEl7KEh
K0Hu9bJr06An1kBzHneAikmwTHOOVFH0NsCnmJ/SZZCr1bHGrY5Pcf8gZN1+piE+QWCIG6/rZLrG
rHf6ByGftlrX/u2r/Nu7ra9gDfm0fYO8zdvL/9s7rdusIZ+2WUP+u7/H327zn+8ky+TvofVTdejC
6ElM68tYp397i78NWR2f/uT//VbrP+PTVn/1Sj+F/NXdPtn+H77Sv93qP79S6B1qng6NYgtBCI92
0fIxlOE/zD+4KEWxClX1t1WXeWciyCK7XOaXBR+W/eUdxChbfVwl1r+MX++6xqjUnef96vm40//1
/hxmOHoPZszT+XrHy66X+6z3/Wj9v973cseP/xK5ewsGwqoG9NLf//rrq/pkW6efX+jfLhHHh5e+
biGedLnpJ5s4/oHtH4T891vRU9/BxYvkgRlPzV03hs6+piMeAVamKJBDGWDmDZ07TOnRQtmkcv2d
4jaFfkwbpBOb2uOJcnFL4DgF9MTRvAKJbFuf9KIdzZ24AxTjzdS7pecXBJ2Y+tlLz5XHU2Cpl/pR
n2D3NikqobNdbSkz0HpJcvpskXA9DyOc9Rv0BamHI1L8dmmNc6JsxSqD7rwtXE2X1cs6H5VLZVs3
6Xc/QoMcBThrm2dZcqQmRT5KzYonujKvzCpv7yBbyp8Usi83ltc+iE+iKj65iFvV4w5YeP4kYTrM
r5uQZMtJQhDq4BEp59GUXSUgLQt6uMxY26wb/cO7o0/z4Fi6TxL1L+7sTTAv6f5vQW6QgVsIF2c6
segDW8gWZe7oTggJnffmXh3me4htKoQUIyHow12WyVoZJM5738WqEmTkTMC7WgmixahjqgByKQNZ
QicGOoNrHS5Bieve0n05HT+sofP0X+EfrHAtpu52NNRhozRhzlnTtO96xPTu5Cpt0k3fo0Tzyc4D
UbTj+ZT30KcFYxve9EkAW8O/9pAIGUqOt7BA2f1xtclVmDr9FTDIPz7ZZZOycc91OdsncYrJSYdD
pk4LqfNg0TNJndBaBqOG/d6uvYtdnGKXq3Wgvc4+y3QWAjy5dCmm+HX8tlaWNWbk7yKjRmc6y8YD
LQBIk8Sz7m3g12sekNkmSYKshcK7lhZq0nb2eIi9on0YArV9qLXSOTm9+yKm1Q791guU0C5nDUJl
yGhHPthm0G+nZaXYLveQnVaj3Md1gulyH3Go5fwVRucGZRVgunIFKdTjG173E3QXEj6v3Fx8l2vB
7Ap6N2wnuh3anVdFtyE13JPaGkYKk3+VNSelUhCE3/iKWv903SJRrm4l3G/rfjy3GkSQQdOjbhMb
b9jpROk8l+wGMOp1MMpmPFhk88X0IeQz8lr8QewCx/4Qaij+IMsFiA19wSbyu+gb2buSJmOA0k3q
2udwaYpA2lD9lhWwAw0VEIf3iNDWNJSUh2yrX39q+kkyms8PYnTmsLgB/2qRANkV771BcBqdEXOi
crRkAPmkPEVUUc+S15PBgUDryk7b/kKaV87o9XCkSJ9aqmGXOFothj2sJw3UcWXzuDAUHKK2jneh
FUNjSqdgTjsImsuD79WP5TDVj2LTFlsHqDvcNuRoDzIX96d9RjW+R2EmuO7tZrjpwT7feMNCoyzz
2A+Ns6sj2luM+e7iIPlEP8DodL+FRhtRuNf7raoE5W7docvjt70+2ZBTN86+fvfJbKuRclR0lIWX
nwb5ufjwu3L5tQFNNG/JIWgffmEk8j/8Il1+ZAY/UrcBTU9bEH7O1leomGYIjEG2WqBGXSeUVxjS
96uJdvtms87F3Q/JZcUnu0w5QfdHOv+/NkPnImllct5VPEDMmRkpt+uQ+83b1AzaTUebyI04xX5Z
24PG2QZzPe/XZWTV/V1fVtoWOiV4WlFuRlKI7vSdbhpRRBOwhnCc0/xqTLCMntrcGW7yOOdgGjXV
dTyn1XVipK76NFjkDlQkWbYSUy+BiUAVpkW4p6PqRh7yTkxuiIgkD6MD9CCNpmZbD6LjzTw68xU/
c9o9YFb9Xq4yiNX1GSHf1a5bdMhlugV3EaGeSlPtRhtL6+jwsoH4YVwH0nr8S+j63kWKt1QGFndk
ouisvd9NbM1yy7FQKMlwt/UFhDWs4X2DjuPPLyzM04ruGHMLglW/ntOoguMjR4WvyyCqVBCW1OGi
Drts+M1FE2FbA+p/8N9jI8OZP8UOztea26RVeGcHGiWAroEcLfUa0kl5cGXA1zRc3JUdkZGk0+HN
VgCsKsYqPciKy2LZB7FGknpViJLHslcNj5m2kx3tMbySkM9Llr2B1kZnWSFe5ON2qe44o43K2KIe
2KDdyn+d/bsdghPRkup7aMfwelhNel/VSXMa9RDBbXAuLxIrdC0/x6r9bFGmofVB0ZFlcTR+kgQz
0Oi9AhgmYboAClS05i9eQRuI13FpdBCvrC066pBvNLw++2xN6uQbBMp0wMMmGfiK/ql1Kt4KCpKL
NyvKc1SbNDQ12jGmxQOyZpQaISoBwbNcrY7VFi5eOji0ox2DVpA4GYbWeXOA3fh9psI3DwNF1HWB
3OLTTnKLCbaTjTgkeL13urwouq+a24q2JsMxka6daMeL7DH+FRyU107qrwF/AIqFkbmnAV/7tbI0
mqzK6XkqBvB5SgKpWR9AGZyrDsVP1b8N0ll90iLesMty2TVv8/p6JN/7z3b1UeXWRkVxnC0Pj9fW
4FpHze9BZtOfhci50t9EehS8oj1wHVRk+1s3nl+KqtiOCzEa+LniTkecZRMsUYAWeXa20dYVr4eo
Bv8UthSvbAkqb7gRb2SqH7bMp5xCMXu4bfE7JYWUCoNX0EHvdE+qkrTXnRvah4yE/Rdlju7kd3iN
SGn8vC4jxzqEjYVihgk7FSKrs1Ud5Tl5Rv75bDr59tOzMqBKnsBnVTXOVvzmfbOJJ2rqD55p5Odn
c3lUp+BzZRQNWtRwLRgpjOyp2ZzQpleGu/cpRdHgVoY5d64BR5e3tuLRqza6xVWjudGTDB4NHmVC
L57M4LbQEXNsz0ZvNgk8y9l4zLqh50uWBTOf/ycHlbVtG0XasYCKLtlOrXoq2865lZBJ94c7252P
6wIdVagrvkFB1csCXy2sbWtV0SXmct85uS+LIrxsYkDveB9OFD7lVTi04V95lW9tJFYGuqbTHb1N
w8Fctp8VF/ZtMwmelXSnxnC7Fl0zPE9BrW+jwQqvxDbScXtDV9TvCMQNz2KqChOqoEy9dRbTQHc6
sto2T5HLtOTQ92RYX8Un4SZycVsvA7LTqr55mjL/V7hDhrOHoPF58ke60OVSBr7eFaU9rwGfo9Dx
fFsqMTL1izaoNjKH6iza69bcX/ZcY7Iinvztulr2terpbbPLFjIvM+dFHerg+CnEblR+UQPvl9Cq
TWiSPfPk9kpE7+CscinDOhe/RIrbgSrrLVLm9hp5cUkoBYlpqwXwjEiQ7CFX6y1taOyM7V/eTSI5
o4awDtKZqOrNeO9AMLhDUjPZy7T3Qmy9Md5Ds+5sBjgoDp8c/pCiPxSn15/txXgKy0w713md2hvZ
ZHSf9akc7gI9aGlOypyDx8ny0VazeuPX83AtUxmSzkW/o49vZFahfvvYWeMuT8LwvlhmnhkEjwAz
1yUVLBy3HcJy/oTGz9brWlgGvOy7Bvw72sLxMvMR0SH7k+XLjUczHA5NlNGnVNVQw7fDY+2o4TNA
APoq/WcZjNhu6SCy/FO62NyGRtV5hvNfvFTru/s80E+V6b0t0HtaGBD05UOOCShatnfmHtrYZTm9
t/lNXzh/rvFAA2nvsptHCaj6atoGfThdyXRuy45mNDvaylRxU+MpL79kSfp2N1TcKtKXtnNtpG1C
101hkLRxF7UMuETRs0bVZwfFenErtggN5ZGj/L/m5rUBUO5WDP6ySKJkKoMR2TF9NEWw++RYp2ho
mYfQQji6/mJobnk7TkbwCKqYYhOs/FuLxsddOzTzgSp8+Oy7UfioRu4GBbrs37yy1uy8jcSmhhs8
y3rA/Z/XS0QIOe0lYr3D+/3Fue5BUzBcvjShe1YEPiCEwyupE4j+bcA7t67S7kFmBBAJWMOPuo2D
U7z0WG8kurMjZzuFxvggQwtr6m3pN3u9bqeH3AbkkcU+0j3LvxCK6V/9xqpvLjOXMlqjWOMmkT/H
u1deXfYX3pSU2Ie13bIWTeHwOUes8IpadQDCKQV6k5T1iXZBuKVogH0aw20aLQX/xVKosXeyx/xP
cV2CFr3utHKj/bomGIp0M/XB2z7igFz1/+M+673H//31dP2sbtGEr/ZVaqHE2ejHHm2W69Y3eN5K
+964mSq24dErNW5S24hPIxDgfHGIaRDvJUbCK0A5e631wJIsSyRS9papMs4qLQIBhE9tUk17MYr7
ckcJHwEh7QFfIcLuRsnbt3Q50eezKU1juurmdq+aVWRuSWqYp6jKLFq3+c5vA37ybmTuyfe7+Mnl
TO6+rNr26u25xh+ja7J8yh0fkODe7VIXVcgWiZ13m7o47KgGmVPrF3sO8455ucyK+WuvW+W1rJdV
skDj7bPjnQItyrJeHEOfuTe2PimISo7gORAqo1eiupnfdcs+TcUhtglWa+Qbgdb+77GycRoF3x0b
RrTafi4VQ9nKlUnTyuUqX2xlqljPcvUP4lzHVegKJpnppvtP3Fgy1WnjVfKIhtl3ziyx12EffODR
SmktSNG8TBCou9WcoHwFa7wxzYwe59E0aGCOn43FjKxrgkgvKVGZWhXQeziSFBqY5+JV10jCkwWC
cHQJ5on+ssfMM81D7ITPAWClV4aEj63JcwwKFzZC4+qxKJ2nxrfr6w9TwCHXfQChyVFpvIs3gKzs
MbZN60b0SlBifbQmozuLhIm/iJQ0kQILdhXpO0c0TMbYTm5Q+r0skFUyuEZ6WSozWT9aSbx3aKXZ
lW6VkuvspmOhRcZjCdBq35XkyUzLQtB4sfkKynVlYTeXEHFMbIAGtJefSn36owss7URq2HiE1PSk
xqF6q3Wti1L46wRW7LFdXFPXKreaPV61huNFW75Cp1Oi6H9eIk3AWnSnm8VW7rm+mDSA6zumLaak
h/0s9rT12m2FxMfxstX6YsQtLzB20ssLWbcrXjUvca7zWA8gTODEaCznSTdS+ita/cFtKRzpN6tR
m2b6buW8KOH0fBMJaf0lZt1iday2dZt52Wbmc4pc8fiFFNorgErlpS0m61h0ZnnVZnX6osxwltH4
+OPngDFC8KIOSMsIFdCkgpMxIPISMkA1tI2dXWUfp+YylWDxSvA6Fe+ntYVNe3pLj/V2WPTasoR+
oNF3v9LfqvmnQIMuHRAPLF91iX6biLWR2zVuJboZkSKvjeFctH+mhWWeQiieziBJ+a+qlBKCHWUo
UMFarK5BUYmUkHinJUSuZKgbQFIXz+e5HbXGye5/lB609q3EyXYyJ4nUAYVGLWsKoGsPkj4DBs1g
zFqoXI0VCfuZ35FtbyGH9WeamtmZbuCS1GeUZeeGjqgtOsCIci6LGjf19lHXRTxb5Y5i3lalCmp9
mEAALlJSyxTWqOneC/0u3DqIAYvXUvv6cYaq/BYA3iunzuJrl8XzRisi/7XraEfS+mJ69avI2iCo
l7/6TupuiiLwUFFoUMG1wOx2BogmygbeSXMMJN8WnLYZx/5lqgnVAzQ0H6arV4L/6do0DaKtM3Ak
bxf0p9HRHmPUSIFHkefc2gvbCeUzutgnaobnIaj2YhtpuZzR3l3cy5KsLxCTXHYwAXTtPU2v926t
lFfQp7j7BNjur3oSf2mAGDyqfaXfo5eZbsSeZ725y1TayL2lqRf4M49m2ld/rtoTf4AGpZIs+RV0
W7NpAs+/oxdwfiqV9lHsgZ5Vh9Q3LRJj3CRq2kNn0k7UwrP5Gn0zwnj8fZgD5Ar4Wnvsy3a+Qv2k
ulLNLHjiOEgPvZ3bv0ff9Bb+E4mE3mx6tGNoYd6erOGbBPmUT+EOCosUDFRK1qheMHxiBGqQ7qfJ
SW/pxnPu8wqFSyWw+DV7vwpyUqVii96vVu/lKh6L2y6HHCsK7MeQp9dr3ovGnQyA2M07K/bVo50a
xSJW/dEh0yn2H8syc68ldo2A551MmEXPaZ8GT5D75c9ancZ7X6Xtv2gAjsVKWW6t3kl/tGO8nc1p
/BbEdbyfa6Rd14hmKZH8xwjhiUrjaJtF4fTNDBQAHzlUm0fYbTI+RYoa3vvLCaQJPWdnoYW1tcM2
JBMrhxNnOYaI3w/ANyiRdfbgDO2QpcYhXi91+dAgMD8pZQ0oZDnTfFi27E0NeDw39W0bJdkPvSfh
a1Re+TTRmHg9uIp+GOdS+UIG6xJhAPrZZBPEQ3YMJCqnPqwtfOvIz32n9KydYdZtn+BRnO7gPr8y
cl72Vi2m4oB23bCTWBkMNf0OhR3ikMvyqotmMJUoLHIofeBwue3nmrKkn5m7dnLGr21DHq4wyI7M
TTv94uj5TiDQ0KNyHEZOZScoZ1d3tI1r28jzIRiYhlqvPEf+NO1h3S9skDLQ4soQ2qp6UqxloNc8
41uES3prTR1IQfdbxncjlYLFI+ELpv3vLvNgguQFOCy412oaH6Pl+xqyL4saTmpxrAe4kP8x+21+
aMpggsCVYabv9jwjN5q6k3MlJsOARRz+yp9C8tgYz+kUmpsZFo7dunaNk6sgaY7x+1afwhL3XvG0
DHV1KFf0eNdm1q5t7fzBKlMOmmYSH2sdheJGjzhpqinA+U6dry2z/m0oM++g9+qMFAH6gMmYNY9i
a71+3q7CgX9rU5e1IPyApq4xsldaN8O2Q79tJ4XHlSD6Urb8UMcMUS86+MPwi1QtL+4Ld/S/X1/K
m6ZhABKWLbuisw990f3iRjvILzeWPqa3w9T34T5RgHoiPPh5miwoY9RSsxu0+Y4yew9tl+8x+TJ7
t8uOMhO7RLzHi90M9eb+PV5uKaHeN7uCgKlcWKtlKErf3jd9PW9Wm1wt/Jm3euFBYysxlgsvIXj9
t3WtOwAKksghqYLbcUicfVEtwsLvMeuOLcRrR6pRv6N8YJ+qyrq7/D1kCusVsGj+AOu/iCrbJUxM
bu7wff6+9DIVzycbGd/vflBXG00f1H3T8s0m7AJlY/xOQ31/H9BaTA8rgooLWXkTVBnqy/CESpQs
coIe9oXF+++L2ia5fSuVaJE27j0zB+5WJhMaUkExbZLSHlFCZR4gj3PoJ0qJYlMW28dAUNd7vq0W
8VQ84iYnrFFZJP9G77UB8VD8h0nl7VrJJ+NBhrntnZ0zICW/2mrgdZQQ1WCT5arJsbgPdsMiHCYD
2Wr4Vmty3vnow+C4CIeFdmLc1eM3Cfhg7nrtAJ1tthXbugc5OfqeGse57CEOO9e8Wz3gUXO5Vfd+
P7qA0sM8m+hl/uzgmeMHpdf+et288vgYlGbHm8/Tr2BQghJmoVWD1LB+NPQCnLVj3jc5JGvVMiwB
YpIAGWLno0lCl4U0K1uXhT/vtW7/815T0X71olg7uXq4cWyreZIh1grzGGh+96Zr0xaQIumzZ153
i6RN32feQ5+FS44KLZkhGMyjrxJ9mZO4ohafa2/RDnCch4KjzOfo9X6yQl32F9tkjt7DyP4y60rt
NcrC1zGJnMdx4HGvSozwWqYC3fFm5wwKrbkVDE8We0hha2eZSFAIMz1YRvMlMts3oA/R/jHp6Zqq
LcBg2w7pvJ3W8MmRFbIWBPLbrdatlls5JHFvJUxri/DRr8H5LXuoIK9uBm6TeUtlS/Vz9MBDmizo
038Isx7V3HQ6i0mGElanozMnOmSOhJF5pNMiJk61uumcKE51qkYzdqqDVvT2lRwlEvmJk0sZ4HD0
d62maRs5pohNjiVytdrWFZ9ssoFJ1W+jukW3DwGA0jIELdgH0jDAos51raYoMSx0YsBd3wjDiqne
W5YORWaPuOBBAT95qJcC6ZyU2QGYQXKolmrq6p0C/ceo0UFDSS/aglNy9p/a5GUq3pKS48W7tslL
Oz1V2vCy9pPjstXiTWbeyWgbkt0CRYSm0Ze5hKnL12D0d3vN+uJ3+jcEmfJ7cXatvoEkT3+pMpRZ
Jz08ijnMEOIzBnC4ox7ZX8ZCba5ztUx24rWCRtkHXkwdbbmB71RvN7hsOTqfbkAx8cMNIrdxD1CZ
0vUKzKW9scJky5S0i0wzi4a+SdO3adKflCl3bzp/inaNFUW/VQA5Zh3+U4TgzMOgFzakFkXyy6jU
jxJAA6UD2UVg3K8rkQcMf6s0DsGeb35N58w6IO7C28qCtT4dM/hhIt52/dLssg5iyxFegd42P652
L6qHQ0WjJHkuxME+LZWpIs2Uy1pwuuhFvW88PcURbyarC+py0y36FDLYRUeiSi7rmBasdhlWt9im
OQh380AiSByft7jsU9YUislC7wy9tm/WYej65tSXtC692wO6kW6MEaK93b8ugRz2c/Mhpmij8Zi0
3m+iPAxXsn5bKxeV4ovwsL2oQYu9yo4SJBa5EkVohKL1W55tVnOAoCScdhRZf9r0w36r/adNAwSx
+ryJXGerg5xazhRyALF81z6OY/LtckRZ7HL16fwBUPgrol/00y4R9JfphygeyRYv0zXWWXarwujb
5QQk3st5pq+GHQ1O7jk2soqUTl4/NykAPlWZAaNklQOPcOW8TDbIdAhr/kTCzv1F4/uTHJ7m38xx
XZ91g0ZI9IuMZ/7mwyZUWvV3pb0Xna9ljVXpb2t8TfFvmiCqz3NSILk+TNspKzgVk9H+1vL9vOkh
cbmvmx46DzXg9BVm87fGgfsBvshpmzZwOTrDVOyoqMT3tB6P17Y7KUfdaYpHV/MqTj7gsAwPuuWF
PGyKhoexb/SvnxZpba3AtmoWj20N74E76c61OXhThuoED5Dgg2rnkFi58SWpx7t0ctMfiZGApOTp
7Ql+zRqMKRGhohpf6qG/k/zZX0W87/G3EYDYEGcHBbxzu+QXeCmyB2l06PYq1a0v1tTUAMDCF2mo
KELVPo1wbF3aHLLSoNUTNYyDMcJe1cG3eyyNvN8WaL2fpBMizqPLprK+3cmmE92Ssqn0UADsdC6b
dhqi7jGiJbQW85iiOsNDoFb5DdoGnEAQJ7tMwdA3j8Ibq2EidwLDymIS+2KqYzW/kS3e9xETgp5b
J1Y0/szQ99s0PQK8guQjuJltPblvFiG9LgzzH91yTm897xtix/4u5aB1ibBatd+ENOl4dNod7CYG
QPWeT4UOoLkvylTDgYzcJPnT1WjBg43MpcLRRVZTtKk2OpwPyw9yYO+KcSa9NmXZfVbCJVovfG9d
FY80VP27o7YVzhKLIyCjdlmR9B7v4sURxKV5oxvwEN+OpKqyolGb57f8zmA42WGkQC16dzu/n9Tv
bfKKUigcRH2obiNvmu80+ptuALBDEfYWkPfRvk4V+vmU2D1ObXew1NY525NvOTvSJckhh0iRLiMt
urgjRXfOEf8e6IfQq0yB3l2nOiB2+ZfRZr036P5/7UaYPlY73Dh7M03C17+Itxe7HnkFnY0NXGQF
9B5pUvMpXXKSMlfdoN5QNrYQtCN34ZXauDHtrEUytjJeGyovdUsSkuTAXVh35UZYNic3gdJKge9Q
pqZt/udFlWbSnJdPtySpCuhvl0GBp5L2QvQz2vlftsURI1OGIsxA25OKDjrsxqXmVjdxM02P4TLk
o7VvygJ292UmAw3/ZtTw0LlYvKxT7ztqxTKD0hE+Djr7kEQOzqspHuvsPPTqr2KSwe684tpV9fay
sonq8DqvrT+Q6OnOcH8iY9SNSY84aNFtIUK3qDENJfn2xSgeiZSrS7jMzSD7I09VlX6ZZLzhyKTt
q7kfNtJrqQ2gb3guxyNziZErGWBJg7cguVnN0PfG3absurcFdYPEdjWr94nuIGWktJ7Dd7Ki85fr
an8/VYG7ixNjemn6kDyq5T3qKr1c4VjCHmprylmc86CqACoRWhev61rVFaLV/la8Lj81t/bkfAdZ
PL1YcEE/IwdQ1HXdbYtaua8GuMUksrBAZ1dTrl7LPnrNR6exhmkvXr3phpMG3hU2TF4RfRzxQ6yX
J9lWIuiEhLBPqZ5kFuUQUXLkrG5kN3JWHST21QSNlo3eqIkenqX1HMPmUP/FB8xKwSOCJgol0quB
N/K1AY3uLahsvprroHypIMfYqAPKbAV/NJ+ET4BcULNTg3i86oKchosldcpxWttGUVjBisc004vQ
2NDNkNzyowRfS2kCtlFMZxe3sbZN/eynwNBBBMCvsoOaV6gAW1TflKUE58/WSLv3sPX6sb0Tkzjt
BgIb1TOHg0SIw+4gcpL1Yls30ayOHt2suxO72igDkjRoZoHX127qrsqvytB/9GfFhPpLKK2CTIfI
SoMjdfbjHxm/5ZCrLJ6w8bhECyY52GgHb8QIdzPhcnkJhboy33cdZSnkqXee9xoW7XS/pgAmxQQW
4EfKlSQOxBE15ogQdlPv+II1HsSR6g0170J7hSAjPTlFkfPF5+lHM+u8u7JF1yCzIgQV/HneqrUT
v7aDW2ycOfO/V251Nwwk5Dfj/K3kwMdftWhBkPTVH4mZfbGGJP/WKfzXgl+efuE8kO1o8W0eu74g
IWBa2q0bjvPVFDjdqVK9AVVe/d/uXIzmxztby52VsLwrp4I8S5F+o2j/8c59l3yJy0zdxrnZI/2d
HyAxg417NpWjWUzKd2Pgfe51iQ4Zdu3uofj3bsD89yfq6IgKDrH6kEBotnWaqvxqNd3r0rTN+j+h
NqLSOSffFU1RX4PeSXY6H/qHIPWVI/jt+BQlcXM7tvG8t7y5eHFCH8Lo0NR+Q0jj7WVovAzFD4Lf
OoMk4KeXMc3ev72MyHSLn15GzYPNrcFz8rYb+TxXA/IVFCGyF6hgi0ej5WtlmZmeykAvX+5M+Z2Y
eNpqdl5jdEeZyvJwpldJpq0xXpaD63aa7bIUYAAYc0iRndmMdr0RWgjEa9kjRy0aE1rrGT0B67kP
liQMIkhnsdVBsHT9LlxXkBw/02GUPdr+23IkwagnRhbZBLNTb7rWfBua5Sqh/d1WerpLl5kd9TO5
ldQgcbp4IOdBtUdTr1VYKnci2GBqZBcogcw3sMGiqaf+EDPqokjFLFGiUyNR+TxNN2WlPvLc4m+j
soQPcxrM+qZfGFRk0Nu+5/kYMugI+sfr1YE0AtHqe/Q01vui9a+Q6+y2BvmzaynepQncVzBMuJCh
0mctXjivvWsp/GX6jByvC72s7fv7S+PAPIThxvcH91hEWm3sRPxdW4xoKrhHEXYXsXi5Eq8Oi9um
XbxVS+9MN7SorkMSdj+HxosuLLXLbLLVF6GwFd8yW31LpPoe+fM6BIYvkaVRGwDJaAvzB2vaJy0c
SvIIeHkaFOMYleiELA+LUiqX4RJttgYoX0rz6+BNyrSfSp5+h9C+ik3FoEkhmr7R2LUrUy95naK6
BOqHXbhpk8iDyaJKL3Z3WhjGXH/6ttjXeE03/+DxbeA7jNzLuDC2y9AmOmiRoYtIt2FbvcESlznt
TLODnBbzNAvvAo0frrYdQFosZR7P84PdaGT6Sao7TvHwP6xd2ZKcurL9IiIAMb7W2DX33O1+IWxv
GzEPAiT4+ruUtLva3j73xI24LwRKpUQPVUjKXLnWNI3i5Q8v6ac6t7jPcYK/M/BP65mHxEWQ+M4q
KDkSnFqYVTKh7poR/1JKaww2zmyUXlPM8O9yx2QPYNlZG1hvoJni9kcjx3mNlGrs3MJ2zuYoItI6
NpB9KQFN5+JAvV3u7kfQVtzHMXdoDjIPkBY98gJz0JQMcTDgkbJiUfAqg4JVzx/qsWlAvwOgUsMS
/lCBuB9kLcFyUmCfXTZsgKZhFPmbxvHeezMcq2komf42XntQp48Cu7ULTZqwXbZ+V+tfRcwE5n7l
NEf8KmLmLDdd3h6pd9KZcepFdhzOOm9+7aVvEzW5b38e+zdn+q7hrZYd5aFMfLUsvdB4NOLxX3ej
st9t8uPuDz8jhZa7Eq3aijJjB64CkO7oDy1wEPdjrcYHd+jYoe7HHKqG+HC2oPtmOL18stOHOfrl
L1NwgU5DJT1zXXs+AkQgMTlMgtuH0e68FSTh2YJs146/NRFLsJsFjbt2s3LyVh2HQvYfHZaeP8eK
u+oCBokvw+IXuhRV/oj6VR+Ix18mugOvW7gEp3y+rkgvk4x1KkCb4gWgQPvdO+EAu+fet6uZjXFy
fULhV+9P8F1gtzRrXLi0Y56vacTV2TOKh1gWO8MAyyaql9JFU6h000HlE1pygb3rJrM5mzpVa/Ai
PJg9IAY604uVVtyLEBRvzG2g26o9qKMQzs5CDdk8COXF/UpA3Gy0pugMOdJuYeRh/aWrkY507YIf
imioX6BHNtvbESpFECRy1k3WNl9q7FUtq6ruWRmBragYgTTW9kEPRwVUfB3eQHL1Ifb6Z4hcVCto
72UP0kS4he7IJrVt1Da6+//xMyqEF0oT1OVKcWsZsgl0+/qN5m6nYexeHZuPh9EEZpmsWV5YSyXx
Rqk5g37Fup9Agh1ChMcAQd6mFam1JaGLyWdn16rM+6xQ2W0i7H/ITF5BEpjb0nHGV+1lhv6WFcDD
VIbzgL0mqpldvASQj3cfyFZxvlIocrxjLvRJUgg1r3ygrrfkQQOcEeFOLQD7QDY9YPDA3jrHAQI7
TgDiy9Zg7eYvgEu3u2ho7TXXoS8fdrdzP9srHIvetP/f7HLKoT7bRAuueH/OShlsMnuo1lXJiyfQ
GLIb6FKGSx51xZPkLYqW/dhfGCGa6RQhKKF1jsjZYuDzGQp5ps6sTqf7DCRkMbZOEjpbqyKu7Ee7
l8md9Dt5M2ReYCIM53X7GotlvpBWHO0ctrVcIYZ/qMOoQHd1KGzV7Wd3yPZBbwYiVABjNWBhmWp1
dpKqf+lWnnLki2mIDoJTKoeaCZpx3WuGSQMysLoJVdIa4gooZaFmoaBgFrvyAZnp8C7ovROZ8dcF
Q1EMkHudtZgygApaASGYG+r1rfEtcsZuk+U4312XW0RH8nGRIEICLYBPyzCtttfFN1JrXdT7yYH6
OCmwoHOCzMu8VtNAGzHoBGRIRwfs7jhDWnIz6Cxb0avuPpmiTdfz+EKm3gygd8zbf6iPTNdBV9vv
gzo1NQerl/+Q//91UNIDLQa2B/xovQgQJ/XVJUxjQD1qIVnzbWzjg5Fit/lQRl31WGbRT0vvuhq/
TRYBNpMn0Amyuen93qTeqzMiVuJ0bcoMFWdWHjer0NhFjq4sViyYbtGKqc54+GuL+WW5kLnX3AMS
Yi/dgtt3gW2NG8hKt0cQwQ17KSCWE/qBuCC+zFYGABNPUwMhjbFq2m9Bw3fCAt52UQHODZICCIUW
7BuUd/irZ/v2MkO6bZ5yMDTto1++TyknAJZ66b5PiZLyY4zPbtIJ+WpU9gBqRtyNqMFbQOdAvpYC
z6Q7qW1/9avYBJrYEISlS9UVfEPaYBHCKifPB8VFA+LkNTXbvoVQOBQ5SSmMNMPqwvZPH3aSFvMQ
wMBinKXYC56CErLBC9w4EdafBaQ65pvPXf+LjwnAz36YEraJe9av+ORHuyQMx1cfcta9rOpnYVXp
KQdD9EJB1+OV3BIoPe7AEQydTcdf1PYQ3qSZHW05ihVXKEx21oms8b+u86lfsSqH7ge1x87pQSvi
OGsFUSHognrTmpn+FlimfyJ3jHfEWw/QVXehuw/71UT2ybVmf6K4J5OrASMKdqyq8Y7sZKLO/2r/
Y358xj/9PL/PTz9nSIiOj7ml7W5CVLVtLMODWvjHZQCR7Wj3l77MwPveyACpizL91jI/ytbAtiP+
0/YgGdEDZh82pRB6SX2owqR4S/97qqvlY7p5eApKX08VUAjXaghO5epPkaiXoRXkG7KRdkIP5tOz
zM0FG2zwYmMpZU5s7ZAaNWfcmAxyZ+GKoD/5YJl/Shr2vgCn9bvbDCPTbmFX9SewhnhP2S+3qVP/
mu13NxpeRTH+xR4+/WzCwRgKTJeudqFJzxr/LhGJcwe0p0T9MD7olXnMOzBbkKdwWHfjeSwAV6KN
Q4n2b6cEVIe8Bdct+YyG6y1aATSdjRzL7KOfAPZl99MTzNXsnstoOoI24pa8aVoV4r3F5uSQKdRe
+UCtOJFR3OTQwXw2a6QkIj+KT9QE1d+2LbrkwYAi3UMxstWoa1yznNmoehLVgprTZLEbkDGbc2+u
OIAwqixvqJem5BDcOFFTTznm4OSjKUvQ6+R93J3cOAItihEiWMGXNsVN9EW0BWDikIM7Uiylj+sJ
mnhJvKGmlXF5sE1oFg0NLx9j5I0enHwOpZBD24Dy+TpciMZchn6/tjoGlcI4De9Ug1I1W6uF1nIA
7YTfAWjcD2B/+LeHDLpDq7DU/+EB5BTC4jrl8Zc5fJzfVyph0IfHnqWw10DiIKTiMQfXSdPuD6mx
ISL92Tb3g1QfJPtNCxZYtzSsrds4yErYYDVFRXBz9KmJlMncJIQNYWq4dGfTFVPzMYjQOuT1YaIW
uX4MtFGOcOQxSqlTu7r0eXaA/KD/AGiw/+Db9jPKuNoTSGJ9SJY3wRrxbbWmzs43wtOIkFWnO8lU
lvm58nMbrLQYnSVuukZJfbuh4YEpLJxE22/zaD0IUhpbwPuTWzKZwYBNFYift/QTqCHoDxx6wAvq
pTls5OBK0x7uyCRrAxVE0s9u6EeAunazd23PBADk108EZh+ofhn3ZOnMAqpP07coTYYdBeAECHK3
U9PXcwBPJqw7Y6G9o076kCEbC9H3lN/RB4xnHco+fh8uirpecc8GfXOZBbsE6wCwu8GuC5vi0bXT
8rHAPompTF3ihuEz7trO0rW5uKFOIKSnGwaihCUN+BiO91UBEtfRXwdelZ4ZeyDQhI1FaAVI7wT2
HfDdZw2Syq1UyTfQ4H71euj7gGgk3BUcaox+nltvGEj9NHCsjWDlpgDNlCvDTO2dqyH4ltGMN0iL
Wxp6Ie6QF3YXUd3mmwCsBRIySK99ljCwnebIYOjMYqelXLQdyFr7k/13f+QMT3bY8n6H0mUFCGsG
pIKO/P0RA6z9pF6yBAmNa8enYGFLkUBfglWzTPAOH4YKXBoyuoOKV3TnWciyYHscbgfI2N6BIwAx
fw+lXzIIj+RhR6l1q/qv0+i66TIPuafpw39EvvTSpavZgVs9JfnSHDSl27TQ7NNPaAYbwdse6t3R
gKI3fbLDe8mDjF/c7ajZ2uaKgxX2KcHJA9uWf7vRUjG4UNAOi+6vbo2ejYDMH276HDPPRnZ6qNE7
4vpQmq0fwKg8ZBLACQiTbbspyw7QBcsPhWU42xEohAuXFWDslRU89BFC143tVl/shH9JuKx/NCn0
7jJf8QVTgEC3vPrRh82X0eDll6IpU0jjZP7DaOPLXBs8v0Cg4v0pjaU+P8VzknSNPFgL+uO3hpnv
rDFQmpYHYLaII+aTGdqQM63M32w0SFNwBLEFiY0wWOeIvT1AJKbau0jZQJjHdR7IFovXTjrDvbSw
HIQuZIfbCVxYV39IXwHSKEzsUlurvZsvL0M3QbS0cm7dUXl7pjerHrAbGysbU6SxJ3FBsl0B7fq7
cRaPJyPTnuna2SsRBP9UmXk0wXJyvfE9a7aEv25+86nScHxOuuaN9si0W6aN8jhAbF5E5o7sMgwu
nAXAPuTTlz6G7MA1vEthYG13bIidO168ocqDUT7XMZQqIBVhrRLkGSE5l05nFglzSQ5u+Jx1jbPk
JYrVWxHnSzGZ8WZKXOdsAHE7X6zQ5sdQOOuhiBDeog5ykZBbWpb4km3INqD+b2W6SQxhul5cBgm6
kM7N1KYqBf5+TWUgACnGPTaN4yvYc31IVLrGvtdN2940ofJfatDSHNwA6n1ca0dbxeQvewEK/8k3
SjBh1T/qkRlv+ibI6vcbC/y4mYAgiGshu1haufXcBF234r1wLtKCtkDWJsUeCQMwOkRTuK5tqCKk
VlQu8xrkO7EztfgE4q4PgPYGkAdt00LSL1Wmtf7PPuRIlzQF2wnX3tfJ6I4XX8uyC3HcYkc6cg4V
n25tYzqSDFmW2uOt7qMTJvW1Nj4t+nD60fe/jQMfCljulfPWQpZhAeIj/sBZFGzGABgbCRrDk52G
ybpvhPVcGf3XolLRDzsBDx52dd9B98wWSg8y7F+DAL5VJxT0pGDWNMznSal5EGRV50FthYAW4CZG
NGSHpHGNZT7JdImYU3aIIwWSdurponR8v6WuKTMRQHGLac8UEmilLqusDBSCJxaE16EFlhzDCAwa
RiHae8NJ62VVC/42FvLiu6j1Wgzy6yCC7gdKpn7ywA2e/ZyBhzlQziXzzQy6T4Lv8ZetT9nI7LVw
Av/BTsVLEsXbSeeP6CKrMQS2hqNunNo5Q7o4c9XeogzUJ5+Pbh7wcU+tzoTifDeG05YgQZWCTvnQ
IqI3I4Q0fAiULH+3CQ8MFCRKTc7kpz7GEuqI5iO//zgfuL3iU5B1R/BvoDzF9I3VNcIyOOYjWNKB
udFBmtIBKLByPVCVaXS0vtCgCNpO66ttSsOzZbw1OHbvkyCscUo2DYW/Ybyam0oW3mWURYrK3SRE
uADESYm+UAeY7KIFc0u+/eSN3fKqHfPhdHV2fU3sndUPn9wg5J6slVu04AJ/AUFMeBJV7bJFh3jA
LmTRS23b0XkUOLesAL/feAzkY7MLaq6mRZpEBt4uY7ECngiiBtf3k7LzGmTWa3oxdWR3xt45l3lX
rKR2pp4oRwZuYQoABFMxO//x8qPZC5tZIFtEWbpmO/Q0PWJsl6jLpFuTiA+vXWSUVuoA1Qdshh5C
Gnif/PhgVXxFjm5ioTyI1T7b2Y6cbfMMbKxvWsi0OXxR1AXkJizLuU2yqblxky7flcwdLxOEIKER
lzZfFOQefSM2fgSyufEq23/r/EItaVDhpc2NzC0wj4T9eGGYch5UmN6J3ghO2d0gRuTNgyLg2m7D
dFzbUOhbFLpSwdOVCnSpVbNE0Co8MUdawNXooz24Njjor1B6AELGdz+cmsBcIuoGeHOEfBYfg80q
kVvoo0HeGOmcCzDD6lJksjnZHhTqhV14EN8Bj4qZtOO+Cs07annaRHfgLclvek+XJ+ihNAl1lEac
bcwa8Ds/asv3WcI871Z2j0hqYgVRsi4dHDRVZoOQ8Poo5Jbw0wBBc0OzqTG9idJUnAVIFdZBIJM1
faMq/bUyk/IBSm72kVptFHansunB+4c+uoSNKdceEBfrtArfbahcvYsqI5i/i6iqLU/1xC7kT19F
kMeLdcxls75OJCNxyyBbfKJ5EBwG/cbopwgygVKl1vxXVpb8FDL1b90B4t0iAms92YXn+kurtexD
G5fqyU75thsD60suLShZl+24JbcMKfTcwsG+nQZ7/5+mnWyjXngSNFw0bRHJcs8IFtgaPbtB1WC0
Ltyp2xALGTVTxNY/NbluEmWZ2TbR+tobSQQlzPJnjGXhaYCm0F5k+C2p6XBEyysvQCGC7k1dzRHJ
a+ASddNMgT0UmqafmkgZJKes7rK5GY/SPMW18WOeCRmPcxqXX6kVC9c9D5357E/T9NSVorsY0BGj
Pm4xftvm4Zn6FJCLt+3IwBmAJ4JRo7nDBusmAsHKU2JMBjBF44b6isG27j0QBtK43u3bh7FLltRX
T3Hy6BU/a3zytjIF1r2PyuFBFmUGWq58OHia3AmwYXaT2k4NLR3wRc0uqKZpmOveUSstcxsYwMTa
UHOwVHUus/BMLRpUYoO+QIBgOFCTpvSD/s7P0sdR057kQ5vdGzpqW9bc2WKDMUDuhtc7hdr9M7kg
KcPP0KDYXQd0hTC3KAQAgkJPQpe+SMQ8SVw0w44BurwAw0SIVHbtLdImBJq5dhxjYRsuh8iWCFdO
P0W3dV5Ft6iWzG8SyBstTPJpbJTZlXV/pl66kPO4L8PYu52dshYvlxafgXneLARTkulm8c110PVZ
pX6MlYLCNsxKd4WCK2BIwti0Dy7+OB97gUImQGtT+9Pqr5IxX/c+guB1Z27TPh9uPFQLPcTc/Yen
U/G9NENkDvzqqQBd2t8cstZ/Cseqnh2w8A439YhDl54hx2Hp3gePzCLxoGlfWnF98nODvdhiM0VF
8lI3qjmrJAZOW5v7UvJtBuD4Bsko9nId9N7Ebj1FJGuaqsO8Mio7xHck4RXK+yCP9OnSRwC88WGE
yi86Wr220h1k3v0zDjwJU+GKLKFtY5+TVdU2ykuo4blOCFnXXKxdYadPosBWMOni7p8KsSrDdpyf
Amms2h/TL26HoEYOfDZO2j2Oh9h+7626RbGdHh5B7GYePgVm+4SUx7BOc+z2W42F8DQ+QrQOlku/
P1PLN8GmMHWZWFqjBXyH7u0D+d4bxyiXb9wKiCk99GN8GKhyY4ZgME1AYY1YAArhB12jkjPQquAL
8oC8fQCuKJwFBt8233r5SP0RuN1WNgunAw3M9cCOilsm9djkybj3dVlF0wXl2dV31Iy9CN/TaDha
E7S2wcIBfsamkkdyI4/JiKtt14MsdgfwUb8M3KJBxnM05tqAKE+rRWKZ8tYagvoM7IsBNCtSp56s
K3w+ay1O+msEi7PwDoSA4DDPne++CMSBFqe+TcIzZNC2HcdKv2zteNiASa9dXbd6eoAn8+5AJgma
vo0ZMICkER4VqafeorzegXjH+GG51hHCpdMXAWaBpY96/wt4s4wbtzeHG5SXArWpB/ku6hZTs9lN
ileXKXLKRTaW/JTritMsATxaQhJobn3YXeGWYlXIYl8ycCleSWYAC4Wuj9H7YFc1yz115Ph4ravc
QY7fjqDk2pvjqQFD2kv/s5ZW/xLbKgZHLljRwiZkLwL8X5vUkmpDTmBtfR9je43zYn134vxGNmVy
1zeMP9gFAzA+N0Ff1abJQy6q9og3zhfqnDivT6CoPpXKy49szPIVlHEhsKibYY8VcEG3dImMFK8w
3TOqDD0+hDu1UI+3JuPgfgMkLr9zRr8558CPLrohNF95q4xV1djljpoZMhZQx5RPmaWPYMDZLjiY
YV6jtFHAVpjBzudBekDVqbfEdmjRZ0I8T0XMT6YxhiDQBQwAQrLdyqiCeF/ppnYT2s2MG35CvBKa
aHGLZBhQWCtQ2fA9NT/cLD0bwGLgRiNQwdR+Q2UHGLbq6mvoIaauI+ap2UogrfrgrMKyOqIizlt9
eCAlgRKAVMqlpz2iDpTy5AFNoupr3LzPQR4GFOfARQSOZLyQzPsOybT11KAGRFWNdY9Seus+F+Gm
RZTyQh5FkjIgDkK1QHQKPLt+6k0LvG3GHTk7DIXZYmyBucJQGtHqORGObNdOJadiWXvGRg3uFxua
WrsMdEyLTjPDuFNUH6gJkRr25PbivRmrMdkkKFVeqUZ4N3UJwTA6q3v4rW9EJZMVHeSpl5p0Wr86
O52MDgjqpAvKanVOB6rgtBw2SRsYACkX/V44LDiYQG3N2bEsAiWXQoaVBpCdUmftqJLtCAzQPNN1
wJ9zIlIEVcJVxrHtsXMA3XgxZLdhhhVNTf5dE5UwAUNwUHbwdjUNqQdJBKeQy7jL+3Tp80KsUqPL
NnO7jifNWZ6w3dy2Iiy+TVWeaYqq8LLbUfU4H+rBwNvN8+cosQVJndrnyaGIZXbEbuf9MgUpwD5/
tnlVg3m9PZCdRnRRyECjahLVDDv7Gmw+DREEg33UUrLIsBdkc3UH/v3VsgQoan2lAaE7hNGRRgXS
jifFw+SO7qMSgMmMyaUH5dwjWZgx7UAf0d8KbRqY2SzSuvcP5FEiI7FqBZTQWqP1sKNCqaRowCFF
QzmkZPcoxgoX1ERJrHX+L0/yWdPfJoC4tMjCh33uolJ6aopDpy+JYmj3Iy+AGZqKA91Rd+X0CuTE
TIG38WNMTO7UT571VIPP589b6jfaoVlDSivZOnmcrUg3fFfo6rAan5OV3Zry1AOAf3LzPFvlps0O
yqt+iCjrj5bs3y9x6vRHsnkB+PVcJz9Q56Q9erA1II724UI9ChV0oHQGr1ph3F3TVNPg84M5Nl/E
R2W5gzQDmShNRRejA0Wl9qIWudLAiXfzwDmj9Wuu6/S/z0X2jyde57J/PZFmtsuSHVCLjdcnXkZN
hspbQvAGH00cd+yntMNr5dqL7cTnJvUiIc5zuz05riFPyhbRDkvbvrNTIHbINt8GAKjsUsvak40u
pVejnllfUGYAktIX3uEEAd4u4Y9PBuD3QWq81F1TfStZ8BLgg/ANVNDzDfCk881vXWak/GdIZex1
d6lH/pcp/t99IAGGKi/wd6/d3nWPjfKcBRE9FDznmxY6tTM7BPOh7FLXpnvu8Cs/28FjMtns5W+D
osBuZ3aIfw9Sac1eYuYkR1mi+LIvDHVLly7xc2hlLq+WCYG4Wy/RG/KMa9FXU7NZlrW1tRKcUT1p
jZ+G5v3SiJoqmqccLHB1mEoHJfQTdEzvtom4tc0iEMGSzUGGctF2fglq0LJeD6ip30W+yJ9HY9qW
jQ1Qq7abLAuvdhlX73YfjG27Bvi6Z7fCGfLDfvX/3V41qF+j7NWc+NLZK1BeQpN5nJNlDWhrj33Y
Pl7zZ/lgN9vBDdTymj+TSGEiCpsEm2tSrHfiL3nsqAOZZjtfVhEqyijnNhlRduSsfrw+uscLZ9s0
fFxep2mj4fPU1DFa+Tw1TWSCyvm29+zlZKFCUHgTAoM5ICnnvPa8pdGKAnUAKjrPPXhDjTvUtTwV
2kZ+rR1BQREIki3NMI+lCT5mkWD3QUGTnvTjgu3pPNPVdJ2zSbIt1hv/QJ3Agd2nbt4fB5Txr1Th
Y8etNzLzzgMLXz06SM1qUwCe6ZsqH0HVpZu0XXHLGLk2GWUHsnkBCA4ACr9Q5+ym5/WQCt9cbaX9
8zqtMQafp6VBoYFgVipFhnMUtkE07QBGa+qkS/cxbSRwVBhr7KpUZ7i7usPOjvYzQQwcBDVpP0NN
LxgkCpGQmrg2qRe1bPi+ZMcgxqlnQAXxNlLT17DDkSj2zeEIQnHs8ajtayPd0SWJSkjEZu2WhkZg
WceyoYdQ+zpDVIHgnw3t/R/2eeZPDxnzMFn4QSk3CHEMO+XHD7YzmG8+hFjDyE2+F306LFuVBmdI
AHdH0HignHCswq9WcyIHF6rEy8oHp3yj6vpUQkdkRR3elkFj6huUnZuV18jkFPK4OPMJ2AOktpLv
nv041Nb0laEofQUd21Jvm6MtUsSIPQgId2LNHd8K0xGLJGPxbVl6zpk6cARAbYXuMFBiN3fUBviX
Ixt1FKrZ+xYHtaKrIVBKyHuyyc4Fym4cxvsGkcENiw15iXJuX6zWvBN6U5silUQt2Rl8Y4AxH4rA
EHmMfd/eI6qyo6KWa6ELNaHu7O5Bfj53kj/Z6TIitbR3E+/mT7ueFuzQxr6yuptP/tpOD8gmgx9Q
kDN3/jEc1bvIH5ty/vGu9TbkBkhkeZjqfHud1gam/pQGctkYQp08DwkdBUz+ZYiwXKPQLLkXWQjY
bwXFBtWG5dJyrPrFFy3K+GSbvwUBUABSlt/DDORJpdf/7J1ylWWFD/3QeySDUpxScrGsQxb9ROoM
MO48+6aSf1Cj1zw5fT+uOV6Nx8Ysq4OF7OpmChxsKkE+sIiLoPvO7HhpTHnxExzcz707Oi+hoRDc
R+T97BmmuYMqqrH1cSa7S8tgWMrOtN5GZ9hJz8p/mv6078eweQNoEwJdYD/0e7HgcpgeTLtMt5HT
ZPvGF9nFCXi8ssJBvgFJvx3rLP9hjvy1z9PxeZBqxOnTKo+h1TtHfLOrtT/41YvfIxyoXVk37RI/
4IemTdxlHac9KLBdcUgCa3rohPUAng73DRrNUHOKnO4I/bD6HjRt38iOXwZRmaGRpxK0dXet4ABS
J8HKCFFcBwLM+GwUZXJqLI7DPmPDt9Zde2lSfge4BjJZ2sEW3rhFDSVfp3ZW3qL4pbytIhR4IeBQ
I17vFrcWtNeCRV3gJ57yC5lQw2UgMy1DxhfKqG5io0s3UoM+8K827uwgTxYIG8s90+ve3BGhWmCK
qltqcS+qToXNT9dBeYVVf+QJSDw/JiqRMF7hy5RuDIKIYEP9PjH5+NwSiyJovxPZ26T5OOusHw9d
sShdTfk2E7/NV/Khy6d2reLpIIB17a1gDwmbheuBxaPK2XnGLEyQxkBwIN0QxiEubXFCgcYzdZLJ
49bJZsO7vwDCHWmy2D0YbeAuiY7CqdrXKnGsextBs+Nf7ENTfrandvfq5uLdvwEAaEnsFfjcvIZR
at+rGNVUcySrjAbxzu+KJMjR98ANSpgEKlUrwL/QtR24JyLnFn+Y6mmAJNNNhxLuTTcy63XCizfu
ff4NSxjoU0RmHMfenS5QqQ5AlIGCZD0SOd3qSemRokJgKPbqeSQ5uBGKwGgkA6Li0qcQHfd/jaRn
mj4gijTS5YH5KgA+Igfs9FB7Ea+LuHXugRBPN/hnhEeZJeAbhnj1DROsRl6AM6iF9yb0qBnoVZmd
fYd00Was/SlGTSJfg6PL+p46qCwEYjZ9didTrkJb2pdKxsZ2mIZu7zXdeESeHeLjftXcN3jNozxv
KL9gG/EYZQD3Lvj91LdgDKv9WquKOF+EYZbLv/1sU8/+9bPFtfnpZ0sMAyK7uvaLSre4EsVSMN7t
5+Is3QRqvttT2ZewjXvUkYhdLbNMLhBZBYUcheuC1m/WLAFjwGz0kLZdB4obC6SxS5xaO3+jIGa2
5CrCX52MokqwRsfucdIqXkpfyt70NyKG2Llfqy1Tfrk3AAk5Sa9XJ7qjS59WYCiLPG917Wia6Fsi
zGhRtL7asDRmu8Cv+X0w6pK2EVS/QJ4cUeJZv5DH6DAb+U32hOofuYQee7xXeJWwa1r/U4x/viWn
CU6UAvDTxN1IxXHsBxvdiOCu6weoQYnydaNhxYKJbmF1QAYOgAU9ei4g0k42vZJbZILm1K1rROAG
nDWSpOvOnXYbYtTy6eF/c1P45m9LQBEhY+X3T21RbFHKjbwevnkb2+XTttBNmdfLFLohL1nZmPvM
9iA7bkzmF9NVP8Y0DG6RaFYXsGmjYl37Myv0lqL3kbnS0xZ9uSX/MfXfp60QN76ZClS2g1obDLub
AJixJbKLyY6OttSszTTdzQdf3YuKjeRTE7HMZJc2JjLRDapLAwKuxok7LCxrcNdhGZpHl9CuWCQG
b4PyjNv3J0Kd5hB3iNPkk90dUWQCeokCRNVHCHRG9iauUVRe+UpuqJ8uhp98Tb3a3qrS7lHDgktS
xsOpEk2FUv7cBYNM4KkFGZNKvPswr++XtRDI/mpv6uj9WIH/EkoLWY3kLbTW+1MvI4AJoS+17CpI
NMoMaH6k7nGLnVe3AeNbtwgQmlQLMra6h+4CIGV2VeNfrvbaskH9Mff2bGXVABoq7AxcLOMHQV80
fIX4qcscfOfolgcPNctTKJwhbk4X5KhyiZDur3YHfqESvP5k+TSS2lOWWNAsX9Jc1zEQEkIoXl/s
wmdrR+VefgY9WLcxwQV+rq2Incz+ydJwL7qQme4mLtnSS8dynWCn4uMMEgXHKS6W5JKRbQzLFvo9
3FlfZ2gT8wmnEw6avqAvFwZUyfahvtBdnLldCSYFD0ac58I1WbupdQDf1V6u70DpXIw35EMmx61+
jaYpr23yoWZVFa6zvPZ4ll+tLA+Ckq1EwkiWyfslRTSyRb082rkKGhAOxT9mW0495O62frUZCuMn
RSA/BSmzJIHKDwd5egc0+xFnx8/RzD+CmzQ4cOMnIzGegYJmJ9sAP6BkfIRS/JiemjEvwb3UG3co
QrOXTcdtxHjyeAHGyPIfFWdrgBRLYD8SCNe4Ef/Rp823Kva613ZE3t7wuHmPDU8A7klh4v9YZTss
WgNYcFpU8/vZ2sPiiu+DW+JvkcrxON8arDf2Vos9VZk1qCTSPXTxJJBZI2jxFE6DXWKjaA90GF8A
vLyDWGf7EEx1eESxYLsku9GDfLFqeXPJIjbdhq7C/kUP4OAKQMaocg8O6osfgwpyutIsn+JqahcK
jHxHuozSKI6mvlxt1OxlL5Zubm+qCYBwWYqT8OLqKQQK9l4E0dK0Ww5cy6r1yvzJVV31hMgr4I11
f0+OcZWfgZIKLtRq0/YfVTbjPAn06kCrmnN8D/WclT7Q4kUkd9TMJ3daAQvkbKnZBfX/UHalzXHq
avqv3DqfhzsSQgKm7rkfet/d3Xbs2F8oJ04QiH2HXz8Pap+07eTmzKRSFFqguzEI6X2fBelBBLgX
utgHXonVWOHM2Pih0AoN1shusKluRSbe2OQp5C10qyOaYF9VmKHqVtKZxQ1CBifdiKlrMMl4T1ax
YbABasuqACGj2FSYHCCUFCtvj3vL2+s9o80+Qy+7XZk05cPEzL0GAfgeSvA0xsIwhjPzuKc3PlwB
Nl6AzbX4q37Xw/QRuos+7Fr8/5/q+pEfTvXhG1w/40M/3WCXbb1u6K0nYbJswCUknejd6wbCH3yW
sqybwCgh2l4b7ACS9Hka/3WILl+bnfGM16Le+/gBUYWMJLWhcvj708j8xxfTn6K/yaXy+qm6UhS5
lU6ERU9DHWDtNn6J6yG6eOmid/UhWRY+wHkzXxssSI8VrCE5UkG7ZFTs1Jus50CBGF427U32Wtfq
vVAtDJga7fvxCQA2ui4XRa3AlfhxrD4iDYGW62xzf60fCLjbQ4SRSH/qtaGHvE4rWnVIHImZeS0b
MVdZ4E4vn/jjxIhSgbgNDe9Wf3ZUJ1gl5zScXU6lD5b1Y2S38uZyqqim2VwGRn7p4hrugUGEaAmF
iXojalJvLnt21Lzu/aJOd+kcy47wYOM4vUl+7F3rxHia61l1w7Uuh0roNLTwxEPezT1njQ1tKgkl
dV30uHLPtQkL7VaZN3LskcNebSUr3kx1Y2457jlFvCXOW7K/HNTWcAoEiQeRL0BEk7pMbhzGDpBJ
yV+ygR8MQbIXq7YP0sZOghrHC8udHUTQZnKJt7aL7pMGpGsYuj9i0REJuNRfq3QPXR/nww1Y5hPS
Y0EQ8fAIAT3rFAahfcCANNclvTEGqDlHrHppel8h01cBkZe5eTl1hAcVAzv2t0Vkjev5XDxWP/ZU
SF/r9F4TWeJRyj6akDS2Hy+t/pJQ91bVtTpxztUJutdiV1bDVlfBHEKdKgDxbzyMZXDN6/yp7tY0
JwkxpqPupTdVUa4US9u9LnVBqE5Fkj6kdgIljfHMuqoroVkhDNNfX+ualBVTJyRqqbvohqiOQbpI
QeLRdfqcMoedqF9Zanb9VN+u2VJ1UKC+ns9nkbm2aQe8FnXwhcN0cLaWqE76MP2TgIvIYXOavTk7
zSHDG16+wvUnKKwoW6h/Ha5ViVccO9eWu+s3q20vmFDIJIKTigum+5ai8CaGIew3vyo3PcBITchV
6S564w7QAClpSS+/Sp/UblyY7sVxPb1+LKkSZ2XkwK1ff2lTNMaGOO3n64VDgBS6/3W0vn67LuHu
Teo/6nNd/oZul41R1/7mUhwyawOFjXYk07Rr24RJgpHG3XNYVndmFKu7EJaNG5sQIHTHevjZMSOt
DgPm4QB/OuWigpTR2okz61MNoTvdiQiTTitBin3AuDEzeBpPahjw3TYdvW+rPtm3Y0lk7rAAVgTK
yblLbwvRFUcHoleVo+itrmoopL382A+2uq5r/GwVBymZXg7gpn/b0YVX1xRKnIDoYV7dhGt9cmji
qg2iInSii/oAFzeLIWh30lXNgFBi1DXFUp8cbJN4F7Lkm27UX9cI6BYpXP/m8ukVa4E2C8Rcn8yx
VXsgVnbQ/fXGDcPnVNl0p0sdpodLzzYbyIngBw1G55+AVJnpRl2VwiJzYhVet9FFNWRsZQcI1uku
+iu0YMaR4VZXGDY8Xtx8ICv9BSDrQTZ+3WEpiTVVGzyQgDWnwbLrYza0L17rup9h7d7P4QjYr/wO
RVkbM4huAaMZuu4uK2I48IFB/Rk6hRYkceNqmzUBoGvm6VLdwIGvznPohSBGM31dcUNCbXXB6V2x
+Qqpj22TZJM3QD0WljATp+xs4Gtnvveg89c+Sb7UZZ3eZUiyreoSFj+I0rp3Ywed2sYc8ItVPhkI
cn4JOQCQqrW+KxbdVFFvPtZh1cMP1ExOggXN0snNbuPlQiFOoQhUA63uTvVwxk1g0Pl1PBwepdb3
AIfbMYLBuEW9hcci3BoRASVh5JEHjgFlC6pAPotkdw+PCmg5o/7arR3Z55FrI42IgNqlmwD3XncD
O+L1bP3Y7Xq2IPzqaaEDWB73kPkGvcOYxP1LbEugS13zAbbDOUCJNF6VXaXu88ba2RmVX8DniaYZ
4NGH2jbJPqU9UmusD778OLKNYEahj0yFD9g2Y2RmhCESRH4S3eu9xBfqstf+ou5X/XxCCcbNLHqT
ZzME67dQBlu9yepdcmy8vzX4INY6vXZptZElm3MjB83kR45Od9ZnifJypeu7MJokAxK7h6zJsqWA
/MCDGWcXPSsROXSumFOsgUKCOW+UXvSsMJdGfVhBQNt0jfuxv4M4GVhqgClwbSBuZq05H7HzUylc
6GDnUv2HcjsN64kX1N7WVbAdAVRGpYd44Ei40HamG5AnTA8BPATZLBy6GTBU3vbazeu5XPR+ZE87
C2zOFkCNbR03zZ1szWQOlbJucSkOEGKzRIGvZNrNXd3SAQKu0U436k1rQzAMpK6TLumzdYq+ns2i
7evZfGb4i6ZOKkS8HFNNtGYW7Id2rUOLgy6VJCpXoRsXU13UGwR5IczplwcrdwHYHHuUEBCbWqOV
iK77xTkuPcYD3p/jV5/Ccni/Zg20J2VvZbeGolutzeDBnXSlwLWad+NDAY++YIxFtzc5TLtvrXbY
Epi/zjE42ltZ+nJaOYO1K1XK7gnk0i+ydXWSbqBCmc18oOY+625elFs7SvylY6YNSPXii35iyhLG
FTliFqeKkGpb+Y0zI74KvtTxPs2Z+9QoyK4O1RBsSBwlt+OBur1QKTx0TMCFWKDEWkU4jyhN8eIj
4CNl1X5BtrSdNpYrj8qhFGauA1RGWTrARFm99uVwZKlhx5jMKJKnDRR6of1hkVmn9xiWqm1SOwgX
YO/SOu4x+cyrDi7uDmhC4waimLW/LAHoXfLKQlK2xkhUYRoBfX97WLoYZ065jdT6qJd2+WPIqp+V
AkFX/beMZBOe4Cw3enAduUv4UwStXZgptk/m0JFprcIWXnp+u6pEY6wIMp03LSjhU+Tlhse863Za
Q9tNoN4ZpO0TySPYQYJ/YbRhfJeAeg/qNvb8IoNtKIbkOyOsX+uurXovIaSct0kBZSALAyUoGvFG
f2VPRNFO5MXz5RuPP0VkEPvSPWJZr+BYEH5y42yXpoZ7F0LwaYMRZXwK2/5prI8I3hamlNZG2JBK
eV8/IJExSWmZrzD8dXtM+Lv9wEULf2grXSozCyY56WBCoFtsGQyTKudymbY9fM0M+CA47hjUGovX
OltF/QrYtuLUjJsSwvrIXqBOF3XDtS4t7XKRe2Yz1Sg3jXfDGvhkW8Jba3zbtd6ww2FJgB2eRFqm
9eps5bLihNxaOU9qjB6+Qc2bRHFjHox7vuhf93Tdr1oBLIV8DrCSyxB3z8ZB6mBRDnb2qSiSF4Yo
40uQlwsE4tonGntqBvxUf6gdB5E9mpaLJLLF1EwGY+I5Md05WhFBB4p1mSMih3mOv9FVemOPUWS9
hzQFvFyzAUa0AK8uQrsGW3kk3GkQl66DAAD8b5jYI5CTHtxx+E1q89GEs9wqtDiG5Mzo1NoiBt4S
uYIHelP6Fsx0aPji4alwTMGfM1eGM8p5fHAVcbZySMt5Vyc1uN7gi8PN88Uq4+992lR3jgyqpeel
8dqPOZzSxpPpHgOD43pQ8meE9sOZZw/JzCZOv4KEoMao642bJPncs7k518UW5L2zeO1gMb4UcQy4
eF/dDokHar8K4jVyGiAYwuHhBGeQ17rc3hteuE6kmP/Ks8JjeNWOjcOYircTSWaALLbGLaJruApt
4Gczzf1XSF2tkOs18QqDyxOEFIuTRDDmUqeLugHo9mrFpoYNAYTGasxPoIE3G8vMRm1qB+HDAtYQ
16KAgCKuK9uHzAdC2hHuVI0K47BqvRdl4d/avIp2Ta+8qVb0Fn/V1ymLdikb7ZkQgZ9DyzeCKWE2
wWNLv0Bvowbm34yOdi16aL3gDxHxoLklTgHBoXGo7eVr30ZC0ZiZtTxLCvHq2kMiC2vD4ckicObp
6v4BdjGv9RqIAY3MS73uPyShN/eNARyDqlIrqw3kAkkO5PWcAeMicuVQtwEpREXRiqq4+qx7yCqw
liHM+SaYbMXTi/R8ZZBu+cuyFp5HvgwsGe64K1NAGk6KEu5n+pLWxduibkXEv13r658H7U+tH469
dm7GU+WOUS8Hf9i0PZKusELPtx0iAIukoOw2ASQMNsfJ8JJ6N1nXet/YkH9n3HE+1RHFytLvvB1Q
4MXlmDrOjHnSg6mknzfSW8UyNGSK2NM4B6rHCU87biJ3YFNCnq+c6SuvOoOYxDrOYe5jgXndiriE
QXFfvzKxr/3gyYC5eRN/skhJcJ+2BbRpYraIOMDFgcqzPUjwyRywp/y+sOlXTW00xFcMW+rlegwJ
BjkzPP5YC/wxNWsNCON8cS26ZZcvYI8sF5Ht+zveg3rFuweNfk/TBtZ00usPjuW0O7PGQibIPfpc
qksH1t2Sjk6QLciBEMEjkWKGibCwle20DU08FvlY1K2sAbdTt2KtaH7Srb86VgmJzEWcQEDVSA6Y
JmBeCQNaM++cbV4TTDXH+rYQEAzoq8e8dlL2vVa2c4Yf7QwKt358kv5IYKiDHZS6ufU1AYd4BlkN
68bI4PrXG7b65EdpMYeT1LAH5SvaiEyJ5ZCl7MjCjE8bLuRjYybnOEqt7yD2A9/o1i8y/+twW9aA
bzTKhJA/3hXQR3ARinHjHa8aD+iB7l4//rretBKxtLPi4j7k9mZ8BLd7myQwRroaEsWZrJa8lhDD
HWBIdG2gmQXDD+MIBRsoUWVA7SO4Msl50G51serT16KmHuLt8La1f1/UrSEBPew/HpsOwOjkSTyD
tO2Ol3aydscJFtCIcGRz8ljudVlvxi5eOiTrUNnBjmLyqfUMwrr95vFUHkXbWWcyqIMWQ2BJy5aA
jYYL3auPh29g6flHzG0vvXS12TP06iL0GmeuP84F/YpLr6TMxKJ2SjZHhBIA4a4gDwGDNhyea++U
yBJ63Bj89+DIIAflNRJBl5btB0DFYY5YsnOVltU0pUn3OXTZc+Pa6puZVzh8zEPxKMdSiagX4cJo
tfM5gSGbj2faL6GN0vZIkzQ02HvUeI4Mz7pMKBtF410aymc9TdMLBAcs14nDGrXRkzXXwj0IMnw2
12peWter7rxobxR4VYzKX7q+6mpQO8Z6q3Wm1666HjadEV4Mbj6BYO+wBGkmfrBhL55QR36JPdCg
bWixHcJItgcHBGpADSr5JYQ1ACfQ3jDtwFu+P1LRYDgmMXtIMLPZQ4Ip2WPWm+yxAglXvDPuHRYE
WxYGC9+M89soCpujUDYALS2cQTvEXKaFR8hKtxoNr3a+7zxdWkkvXkqQP7aYHGHVIiwDlpeIkOm+
egPhugVvE+NGl4LcFbM//vHf//7X1+5//G/pETBSP03+kdTxMQ2SqvzzD0H++Ed2qV6//PmH5TrM
4dyChgV3oT4ihIP2r89nJMHRm/6XrKA3Bjci89Yq0/K2MmcwIIhfwsTzwU3zc4RuXWvF3FFVAUz6
c6V60HDr2n5B6hzp8+RrY8wu61i/lWoLxspS6RlWy3mzAtSMRwcxyHjpaF052KVaE9nnwfLiMqiC
6l0ZPOKDBBDmOs0IFQ9nyMbEMAiBMpHe+Mp7W6c753E0I7jHN7AnBnp23PAk7vZs3HRhVSxSDHpQ
ZPqrNSrqzxDTj1e8IZix81gUwCM5zaWLPlZ31ieAmwKZ/P7SW+bPl14IS+DO4hw5aGG9v/SQx0uN
trTFbdUG/QpJYB+oKTrMY8vIHwuFpMk4nWgH8KBzxyqOuocA5wlUbQKY2K97FYlnbGLpvDlPS0aZ
DdbVMCs2NpyX8jEKCnMWMtXubVhibvMMOhk9clP3A0SfcXnFy9gV+tPAeI9diQenET/qd/oxo0V/
U8uQbSzLxJgLSoP9N/elyz5eHIsg6ourYwEaIrjg7y9O66jcAXQ+ub1M0kXGwctPrXtkKNITHGWb
E6j6n/RwGJSJsdBDni6OvQDXSk59Bq9iU7rPiAHXc8HjBKppGJhkUsKsgfPqs1kXe3ucI+KleE5C
kj5wI4NlUNaia59a29I+SiMtjgDaL5Cw57fpqKafQ9sWcgfK2+o6SIapZZVB/1G36gOKoFvwUZcf
UTO41haBBd4ei6cIToXrwU6g2u8loDx2HjQzWKuKaemBRSirW3jX89sPfS16LIW5duDc8WFqrx3m
zJq7m7FR288NjQ92UougB6a/ZEet4FvRuvFdNW4QKcwKHkIADIU4EM2kAfVwE7tZcmfWtFgYdEjn
ulUf3bbR5egU4r03l3ijlZlkblqVeiMu31T2OCrTaqEbcpPIv7kjLPfdHcEJcSj+czhm26Ah22x8
nN6MVBhZzB5SMv4txysK9nGkO7QU8sqaZxjk99QtzWc9CbOMptv53OsOhnQxRTMKWEGGaq8tYC8u
sdo89mIPq3cLN8uySTW6vQUAAcJ7Jw9hLqPyrT5IN+jif6y7nMwnyluWpQOUTc+caGW3A90Sy6Fb
vWd1iuWTJOiBtkKiiKwsJ1xfm3/qc6mwinr5N2PP+2F/vJgQgBIWEY5rQojOFe8vppIFoVFMvLPd
lT1SsbE7oeAvHM3AcAH6jum8idzkMSV8rue6ukdRSLD0WquFwi2EZ5FGzBxwj5tsVSLPMI6zxTi6
vtmAZLRvapi3oYOuhscHgk5UIpzmD8m0UBTyriaJT9RVwUQHW3QDiY3XBmRnAkQJIOtuWHUyDbMM
WjaeG50EcC6/vyqu/dMtxiybcJuakNwlFvtwVTCjsvykisSZwC53z0bDDEibKEDYRpdbrYnqizCc
ddkpEEM0eyO9nMLQQMsl6zro54EY60BKXksre3YPHFwnqllZhAa0uONyqqGAKYc8B6yQ/S0fEYOh
v7TrzH649ioF0Gk2gXVjO4aGMi+EKEZg+CtdrMe61gFDSfbspzrdLxtDTZfOYz9d15cOptqW8ViM
8t4T2x+sWwzD8BUx/RBKXSJf65Ygh8eWV8CGS7e+6e1aZQmDXMvdydocb4H+CbdTtgjNclglHECV
sZ6kncAYgaAiVFOw4odgvwMwPncmTel2t+ZIIMlAREbqFiulsTS2tT0clKIKYTlYhEk/gbxzS701
zL2zQ10FkJkfKm/rxPbnKKmrs65K8eqaRchhLHRRN9AIFCpCn39/j5j8p0fHhd+GS2Eu4HILq/Cx
/c041LsEr7ue5Wcp6Rh1Th7Csgi+JC1Ah14nyBGZnwDwPACAoa8nv2RQxEB+33vMkFZawDcVKhm2
CO7eH+kWDcECpt+5sRGA4wotFtGGBWJSkKvVRScY5jKrh9tG2lAV8ZNFACXQhyw10j1kYgE1HYtY
YVQrxx5VbsZiXEB8NHd4t9JFEI1eT6mLsEKeB4CazR2Gu1wzggLPLOfBIKo31GuwxTEzKooLcQiB
qmEdWaC6XajXPIaQBJzA6IV6Dbe59MZj/A31OvO7cl63cX35CP05PYg5wH2byn40Tbs+CdP1b1QD
/msHEs8jq004hRMS74BQsO+on689mdFHqIpUC4yp3lJ3C0Pon2fIdbWVA7xTgxWErhdW9Xw9LfMH
RIDHw/Vpszr1EYrPdmVtDcCNwrqxzxt5B811C/gcROsKu1z3JTICoBXYU6hfBC+YPiWTeMi9T6oZ
zJlndNFNAmzoqk4bc63PxCtkAK9naknsn92sAzkZPlmN101NmMYhOA1usjNudD0vqn5eclZPqRhe
63SD7tfhKEYIu5zDCZYwsSpvHB8RlMSq4ycIwG+0M2QVVlveDe4jQIxiGtq9BH8C9ql2VdBVFyBg
T03G8A2c+MkJyk3pJZ9AZlA3BMPhqcfCCJ4XMLjmaXOHPJcPOzs/vUvjoYRNQNYsdVHkUb0uGwDH
dREmzOxYlmQR1iw9IcJOZymJ7LOZp9ENye0l7Tv7rKu6wKtmnukNCzbWmVZewrnj0t1ro+RgZsla
B2thGgR1w0isdcBI6gzZWFd1NrDRDQEhHJMlB9Jtj0ZCT0HBEdRLyzXzivx7Y6pnFg4OOK+lN8Uy
3TrmlJVLKyoN4IEGyDWAxbnIgjo9/+o8kVp3cZYvEbBo5nkDS7wkyM7ZyEYBDBIuySMRJTFSmDaW
UYJHCnV6w2EcoPuKAaOUE+TIyXf9ZydNZ0Of9p9CBYKGkwuKXAtW7JjdWiBopHiRjuKGPMpmIBZ1
m7aoCmTg2qZV+zJM82lJiXuCPqlcMicL4DiT9jtlIjoPSKJ9K0wkCkQqnS/gVM2j2Le++7W7bSpk
ZPThgAO4J8uXwRKApmHx+5GQfXxbYtZgEUbwYhCUUowp7wdChKHyyuyMBobxFCHW1kN6SVMGIDd1
dGVNV5AKQ0RE1zXwjpJVczdUIofhDVTyhZ3RU9gkmA+0efw1xV0JcJn1cO0BDL+PRLUXrOxRYkXr
rNQQWcX6p3HnWlSl9iF+pPdg4Qhj3KlflvFlHsGAPp7WVq8OtazMo24gyIAcf38Z6Md56XgZOMG8
YfwnhF5hv3kf2F0HnLdD6sMrpt12RyYpHnkC52OIeCEMwMwBepnXhz7y2czqWP5xMNBHZBFA/vrp
lxn07JApC6e//8oW/TDPsalDHQd/OQeDh/XTyhNMUwqjwSA8XCb0g2cXUEL3gyfEhKMxKA+1HbXM
XY8s/6rW7/iCAkr1c7UP3cZLNWF18ASrjWvvMqzsGQ/yBBpNcx3mjG03+GRyaLmk0byXJYSDkfKY
JYrKs+Hnr3swQrBmbQ2aR+JTa9aPe9d+CSzy/mY5rtcP10gIxzsdy2ALCwsmXIug/P52bvuhC4qB
q1XvgerFpwymLM0Aq20bE00EkOxzO7Qw1B0JJ22tjgC9FffXHp5hDcgPmd2k9T24NpqgMgRdBysn
CYHpCO8csEBTectJnG/asVUX9cZHIrgXnb+TFoFX1Y/jk5Yr8IQp/ULa7e/vAXOMLrz/uXh4HRsq
IZZp2+Bkvf+5oFrEPTJZ/urC4WLZ9BKRQWzf3Zt+gsQlNFSKcaMGv4QOOOqbPgGnDQLVEyWg4ujX
DYT5iI2wtW+yZQ8tZ4n1Aqi7b8rXds0Jc4rL3fzf72JYpY5pfU2zvgh8WX0o/nv5LT08x9/Kf41H
/ej1/ph/43WF/7/tsg++Fnjhf68+9np3Xnz667ebPVfP7wrzBDPQ/lR/K/rzt7KOqr9icWPP/2vj
P77ps4DJ+O3PP76mgF2MZ8P0I/njtWmM3dExZvIj1jee/7VxvBJ//nFMi6r2n6OfDvn2XFZ//mGI
f1Kk2xwXI5ZtOYi0YFxrv+kmRv8JbZNxlsuZiYENAz80LCuJeKH5T2pxMbZgQuY4Jh4SkObGJkb+
iZeBa6KFQ/xOOM4ff/321zjk5Y/267gk/fByEQxvFBOrVCxTGdSQyYdZdpsm0WCR0J7CsTLAZOCl
A++uTQfrpoRD1xzvFGRdYXAPuOvBjdMMooo1X9cYtpoyuwMZzN1QkUJ4s+wWACD2fxeNGONPbx4f
KPGPIyicTTiB5ZVJx/jVm1G/zfwgkYxCf6AT0MWpoWlfkg6Rum1Vm9YExk3OQrrOqimQEOFBGp4K
jGOALwWnLKvMjY1MowDW8FMO/7OCAv4m8lrM4TJypxwzmQItmN/wZD34nYQzWXyTA1R5gGLfc54y
McPALddxAePyxgctCbBbKC5DfXLj58Ez6Wl3SFjk3+dRePKZ8EFWUSmg8vTZh/wVFFUH/whZZnaA
Lta88dozC4BReXO7vf5J34aWrfESvL9EDrUYxS1GkUOi9MP8IBd9irVC2k9D/LEXfaOcrd5EokKi
qk3rNW9jRGZKvHWU5UUPRPhizs02X4q+6Kaj3sQWIJ8lvCy7reypMaMq8rdd3czcIABdpjM+lzzq
gSg2vZNt1DeAjUZ3qaAHSD6CvIG1wARheA8hvwT6UA7E1QpXguYSVDPHlEs7LpyHFt9iWgtmb8Oo
tR8GaLUPtQw2iN+I2QX65rPs3HNDXEaudwPX2yvkfBiDBRPMdPHwMawjhe18vImaIVQC5pktGKjt
F2CAgEkefRIhXh+sfRgwSNLB4hsi5rL1Hq0+gWMNDU6G8L7KwMk3xPDkSVdByAYKcgKIZV2nN/EI
uxVN6s+8niyhIBjce2UtVwhcwhnRU+G9UaZiAZO3OSwzwZpqeHfWG7vp15nRYGIXd/0ZCxyxyU3Y
wOlGWUT9mSG7B6td310yfwJ4T3mM/YEcAUw2ZpXbwkFvLOqNXYT2IrUdf9vkPeyH2zKYergyz8Ll
R9U78hO0LptlwspZEQlzbrhO8Oj06pF6bQ5b9hpLF5atOg84REsY4Rw8/nLGTAGFQsCsY3i+fsJM
IpwjBWXiPQ2oNIXLwWQYtZIGBm2AAiPCgtg1QBWmdVMEzL/3hbmp4VR9qsPcv89kOs9ows+tlb38
/iHQk+APDwHMSlwmLNfkJuPjOPdmnMj7voSSGqSlyx6y4F2NhScy1sh8tecwYh70R9lsqHm4bby8
SicZ+HaAECFwZMD3FejgNty6rNpXDWh6naUWtC4g3K86+LMU4qY34bssqjLay9h8isLOhC4YqqC9
qmawUpbzlHfkZNYu9JssI1sMOWR0u3ETI/Q0oS0pVoObDRNuNerk9vB3C33xvY/KI0+aDP4zZNcO
frbNOpZeNgj9vRaFl82hjGNtPUBKD5g7Yc4bgvrbVsVKySzdK9tJAUqpyFT5zF1UmM6HTqqeeMTt
hRUrf4orhvUpwSq5D+S6wdJ03YwlXRVIv9tlIMtspA2HuFbVWyPpgb/L8mQLAhhY3z2AYpBSyKDz
izRr+XfDvPlhco/70ESkeXw2xwSZLT6MYYZyywgjNGS2HIPMTJi6HqS0j7gsPeiyrFj6BG7LKXHC
Ty0DNbN08ugOMqmLXAKh5vHOX+iwWdRWm6SqnHMOyOnUCvpDlLBwh3CGOpQKCtbOIWqa/D7rCZQT
U5HuExOJbkQu4qXOQmVWGy5/f2/yXww/eI8BLG9yjD0/TQEdNxAB8WCI2zhgr1SFfYIxnbpL+7SD
O8JnP7H5oz9MjVLCArIF+/KyYRVseCHaoEwebTqryIDMDocFxN/kFK+1Ewduf6c3kHN1diyy0lVc
uOegcuCW1kTmU9O71dKFk+oubopk09vVNigQI4LwKLyHS0Y/S9D/a9fc1UJEM4bpCILo8PoFKePe
B6b+s+ydL3HKrReVrrFmXlVZmuwvvms5qERhSTbSWBshLTYqcqFGCek0byNZ/tfGzv8ulUrpT3MC
gek0t7ljEQdZCsyA3j3rHbBz0JwzIevXweXGqjdh3IKN1Lay2cQc0MSJ0cNXWTII4yacn6Nx49C7
0mQEK2HbB0Iuh6C17Wyvm7yFxHPnNYu8gio20oiYMqh2CTFx+sBhxjFx4rZfJwV0Q4mEF22UNtB7
9TdNLPHC7+c+T8Oj46bDOabSnhlQyUOCfbD3FLgTzQEqVJ1PEw7Bp4hZDy7F8G24bQ9Xm5zscvYC
lq5YYQrVITNqAZ44brgJwmRdutks57AAGmVQKYXLmTMUJ50iqWuLTAj1yAJXClRLI3NnaRffm7Lb
GrQUx7CV1Y2A6XiQUw73AGy0dEZkyCcOMsEy80pjXytm7MuBKQC3VkYVece+t4JT0Q9L+IaSPefR
xCl7unKN3Dza4yZHGmraV0wduhRa1F2T8JtYdtCXdbP6REhDZm5mxAdQl5u154cCJN4ieq5odMNl
ALmxEYeWNla7RZ4umiHQkz61ASxeYGV67vws2SOplE9HjdOnLKruYhNaR6Xsw5PepEO/JEFubuJi
SBARBsO97RkHJcX46pA0+fr7h5j99BDb1EYk2rVN5pi2Scb2Ny8Ye4jMpK9tQMCLWceb7Bw3A+Ti
M4/A2ELae17DEzxyQzBlTaImMq4bTCrVuumhbMk6QLbjKvle8LgjcI53q5UK7AdvRFu2hXyBz7Ox
lIZ1SvpTqnx3ppJSLcqMGmcLHtSrqjSXQdC7O72JcwhUeYEJORgpmk8ZIo7IHgwPv//JuPs/rg5s
TLxBOsDoxbk5xuPf/+jcrdraQWhnQsYXQZ/e6U0Elm0ohXluTYvu/c55LCNeQodSimkBx9w1DTDf
5I0K7jmIyDvDg0By2nTBvZMEMMloIKmuW8F9A30ayCi4ozB533nSW9Ia1kBBCskPGn1yQulPbAS1
QS44aw1dg5EIn5R2G10s89icVlJCoLQh/HtnMWvfwbsCBmnOscgcY1ImMFLBnH4JX0o4IJc5JHS6
dp0N+X3YFHewVPUnNMhfQi/PMF/In1J1WJcyeHEU8LwG4AGDcp+AM44n+TApefXYM/dziRnttP5W
Gc73pDEnQ4b4QWcAIipV/9QxTLZYCrWFFLO5eGghcuf3z1CwklPC0qUtfAUTy//l7syWG1eyLPtF
XoZ5eAXAmRQpaox4gSkmwDGPjuHrezGyyzoz27rK6rVfaFdXEQoKBNyPn7P32vCOVsfagf81QhyI
oMeLjqJk8q7ewYnX7/5Az26p5JPe0ogsq1vWqW9oaPZ4zb+81tz5jO4ZJ6oiZIyGjihjVGaapb5V
k/fUeSUqrlh8rVX7LKfVeQSYyoso/SzIXBAogtSpps5fCBHcjspni7Xjd6yLn514dZz2RS2uRUI5
iv+uGr4PXZlHypk+RMXZQYyEv7WgBfRZXDNPj8NR64rAKue3zBIP++pW9tPOAKAEKyrIxFvqg14j
GusSL80z4W8Y9xK10/TGCqhUIwpFcmglUUrtXJfbsmvB9zF96Izqo8VlHxloCENsgT39rXaBcLwW
e0J/8nCk9gxN1CRmJ3d0oYkREiBB0zHbiNbeA8HIAoXicms2yU+4LUK43q8WzZ5cxmxLFpO11WFT
HJJ7zLSNYE0xP+H4etCERm2jE8xmxKxOZeS5mfdWGfOm9DVy2Ei0ArhgH4pO8cnLcafDj4g6GxCQ
MWpibyjSYZTc2UqcrThJj5UNNXyEIj2lWsZ5OiRFR+1GAK5G7MIeh4dzFk0O5o90ncEqsGEbmBJb
BnxWC7yqWLSr1uh/UtFoJ0U4wTZNadGLtbp3o/aaid2oVBd4XrN3jCYiSYJrqcCrNvYRD3RDto5z
85plCbie4K5bmmyZ3wX2YuhPRr6+r52qNr2F+ziHVMiNCHHGYdUjLY0AQhQVG4vD7l7N9rxRKhSy
evcH76vE4xnJfVybF8ecvWiAG7sDBNO9lpr7p+hQb9hWep1pGywdBcZk8XG2jnMhEtsk+TMVN+hX
rV396BNnlyHkDVaWkF42QZwgilrWbDuObWAZ+qWZ/dtoZPWmJ+x3eMhd17ZA7IFFCqWrsCb2ouQD
tlSwpFDUkV3kr/KBjSqGFrBODTVkltdZ95bj8DH6DY9h439bO2fnl7DB11xFzWOjMr+TO/Yzdb/p
ggxtyag0TFr9qObfOVP2byVvfMIWQu6zcp/LY4JK4loukqGqFueBQaxdsNj13cj9LwfIMfqs1o/o
Y2QBFAQrALiURIVnqa2LEeCitPlPVRPjo83V8mbLbN8nNdp7n43QHPs5qicNflyH1EQ3819NjmkC
U4a1gX9GGzR23M20tM9+PVWR06u9tLIfPdOeXZbNJ3N5sGYqOM+L4giQFPCb/eq7KZd2nzXFO1rE
GyO944QVB0HKvC9bnjTCgoyNTsciUK3v79tk68j8tycwZqHbBbhTbeKqJKXAuS9ejKDLLpxwQea4
X6Nagf7r2sk4NlX8Uj+XOY5OhMZe2Jfx99GqD2MRryGp8AajSfud0kOg5NTFZXbtvaOgG7HvS5/o
G2hE1jH22k8650R5JHgb0EZnBe+rb6QIWtKHSBkP60GMz9MsgsGxW3gO3a5ZKnVxHRIrE6PhQ/DH
vT0yvFUusz27OzrFTrkL6pCcH1O68WeiOQM63nZbNjG2vVRrokqrtUC2w1sfZ84e1wkmVsNB/db8
JtbZ1+9ycf5kqZ3Aq67MTdKNa6ATJxfocXnBObFurXj5GJqeMt+Y9KiJpxx4BZEj7mO4pgsS4RRZ
VNt+in/pZvnb82TxCYdig96wCrD2MwUzb3bPDFG09w6k+i7Jn7p+fJaPtA/ztaoNGcWNfHEH6zzZ
attk2XpQxtrvbHhzAwPzbTkDwhN0va+xi6N67K3fcYEJ2eurPPS9F3BTxL4zsQzKppD3CmV5gWhr
R4v91A5k+PoosKDmEBpQmSt35dYodC6cqd+FR7lHdnk0z0uotbp3ba1X3WqrKFOijFbUI9mi6QeZ
RZbI80vTI7Aocr3a4Bmtytrd0ADSdoZIIyl/GfB+DmnBgogWrzxYbUviS+yEZHdrG7/L6i2PQtOq
n37NfxSqcHfNrP1IG6+7DnGyybjLX9lscWDOnBqVa146KS5AGyEVaPGzAkH+RJ5HuRmz/HeTpmrr
yzKcio78GsteokxyANOW+c3jyLWFavHTHBMvGLLqzZyM59h8yWKsx07dv9tmm20mz40au18voyGI
dl3iTSqqMRzhH05t3EVtkaBGq5j2WqMZpj4DM7d2CCdtxKkXzec0zT4Vif8D3cm+y0rsTDne26nu
fyoJ45RjcIBYnPiIWbmbRNLdaCBuBF4ab4HJxMGaZZjbVe5HE4F5+zrUhLFZVblcRjo7oVFY094Z
QE6P1pQe7Fm/aHZ8X+fqNdeWnc49FjudQ7JoyqAh6a71LLxwkdmPbHVuKGjcvb8UZM04D/FhZZ38
vl1PfvlVALsMkwzEej0bpyH31n+86MvI1sTm15Qu9jB4n7cUNqmfjeW5bUhgSatTkqvyVBWg6zhX
EPI3e39cjW0d4jjzP2/rduQhDgAato7njkElHFzHdHeiJlpY8xAcO+Mu/jKYGlNicqKvlA9q2FSf
IJ4/HwllWzQr+V7G89s4TAS4w5a0VIlq4nHE7UWC+cpGEpXl7VY+nHHDEhRg1npfR3k9e599Qw+p
NI+dWzgnOkjUD78kTbLAtId1r6oxCXwrM6gqGu3Y1atNEgIqqSrbKN+rON+z8UEgReQ8bLpBoMkx
HILiJjfos/UHrSAnsizWzG5x46jNiUgqK1WFeR7HUe9JnXoAY8OnRTTk3gIXGxkuLljHIuNIGH3k
EA7kxyRUNAzPfNUdm37El29rOaqC9Fuy9FitcjrR67RVTYlDQ0aks39PHe6/Kb5mQIpcsjdNxmzb
ZaKOWWz35GvpIWXAlPfjL2yVe9FbdIfr12nNX/NhRoQM6M1fpjCG4hcWo7chaOKPMaxJlFoxDlCj
iCbdBQzfqE0u20cH/gwEugnzodIDmRwNP1v3+jz8jGfvnFJ3hbExfs4aHuFlPQ4AQVld+7DolURm
tR7sQr2ta9T4hRcA0Asbyxy2RTsiIVYBbQ/eEiOSDfFXkY4lBk8WvVVc3zsd9mRmFWvYSqMK+nUg
ganhqO8SzdEO2FWcP17J/SDKwMLQMGfylD5eCNbZT6PtHpbeCMuprretNqbksQIqoXyC2YuwZjQK
ZgZNkL4aczft80qJzTpD7etMkYU4Kba+7seBWmMZarUjQ79YyW5BPNHq/NU+VhlRgfaV4ytVakVx
tAy3deYeVDCeQTG4WwHXAxd1+yFjdZ4KgtFlfCtLaWwQgCyR3ftyJ3wcb2u5XnNhfKxkWPVjt7dV
eq0rPjdv6neeQNWUaLQK4O8eHXapTa85Ox4NO2xLnZB1Ae/Uw+MyNxTypl0mYWtZYzjXh0xYZaDn
3O34Cjp6OunPtDHvRd2AXRwcnFmkU3A2ZcGRJGUYJQWtkejOUcur7WoKgnUyjgnF0v2CzZtHOu8u
yE/YVadznJlPq+5qYUbwVGTMrXFZHaqBqoP6zdbAKciQHOZajm9RxZukjK8ZdPIcB5ZeYiVADxbl
6/yc2RUArRVCr5dMh1qTG+iUsP0X5B+jLU/tsn6V+oSPNhkvre1uIJeQUdalw8bB3Bm6OFeCdF2P
qMa8HTrFb8syRqXy0YY5z+R7xbRmPIf5SGeR+SdF6GNDO49WcVhU/9akJIYvct3mCcnlTaezicgx
6nPtuy6m4ii6Ei2CbL/3FeT/REPeVxqwU0rfusbLN6bdV8whhJasKeZbzgW44r4KTUs2BAVtcYud
pTHLU5GxFRkNz9uQPnUJXBtnXacI9p4XJqWL/Dy5mLL7JZcymEvH32omaYPN7Hphm6UhQxf5Xmp7
6vprbgNBJiDwzWJRaeaq3HRE+QWeSxcNXjnRKLmW3oFJ2Nli3pUk+gvombUjaGIJlo4TsJv7092u
xEH59GHz/qzraIETdUCw47D7qY0+VNleg8jhsr7sO528Zycml25sifEgyE7FruABsp87kX6jAo8a
z/qOD1+E6F/ecsPa5woUgGitq5o/vIXj/foZj27GUZz47sYZi2C1Hv2ExVfY8c95Tmh3HTtvGONu
CZq5XwUkwcp5QDmFcUsH3kaV4hpqOjRcMSRl2G2YE7moAlNO4BGCE8wFlsFVdlFfgcpQQ4wZ1OeE
szYbtrn3vrG+eMJkNPqcZtEdLiHygj5KV3w2SU1pPkF2wB+3FtSlubstxvhoF3hcWv+ROKULcmWG
LhzTz7wp9s3EDxAj5+9BDKDcJ54DsxhIL1t/ZUnzmZh1FrgYmsaH7k6LOQihDIp65KMlHr1OaNPB
i4vXHFxEmqVg35wFL22fR6lteFGcrB84sV7nV3pWQBbZkI/CyQ+SYUi4iokg0VXyAamJ3VUDfWk/
PWBGoRezXK1j+TuhJCWDmqT4cjdM6mdtzdWh7rtDMmlbmVfDk3HzRo08JFPvtwzd1gfSkkWSkelB
CCZkA/YUUacGuJianofiYEnAIciTjeclCW+YKA34I0GXOd5mRLTfKo5YdeKxTJhVFRilGUpFOuCg
3DNFzQvWLsLJDbXpJ1dtRlo9usG6SDffhsUzTfFLvD6li6A9sMj21ExFEeRdGzERza55N/1SE6Il
zMhHf/ZSHLHsKX6nn6itB3azP703vbVzq06dJ7eD6v6kFRj7CqKIirVvcFZPoiRfLnssRcmgZTQn
PNDTvsYoyfYRcTobNaUn7lc6AoRcR4a8ZDE1fyHNL3OpvkRTMQRTZei7PGe+GQKIpxZ2jHjrzRar
knVzZkuEls2H5Ix1yK+wHWpnjUpvNQKjTu7aCNtLdcWbaw4QPtJm3uQtTmV4AXi083KCcu7ulwYz
vFy5HYXWs2vdqIMZcFguqWwxQ48BcSzIKvvxB/nnVH7vSMUZRn07GeW3zjq6buluFmhRiC/jjfQS
arNkdjeO82aLVJCLQodaq02X71m81bHeNn71UsZdyVeqRBBbfltr2t8OPllNUL92k4mNnmgn7hNx
lrHuHHiGiM5De3AW7c6HCscBOzeCIulPDdOYsFXrHFQUA5uJKbMr7G0q51tSySM08JmILS2yc1oE
DWPSkLDhPzO1tHI+SUc95WaYxbk8Dnl7xRzwOeUVbEWBvS+2s63d6b8Lw79lK87lfBlftB6ZvJe2
fRCXxfdezFufvLXIpFXHZ51/T9PrMDUq0nJgbH077fzFingU3nMrmTdroppAFQQIPbhWmqQY1Vep
UBOR+qePeUTS0Q+mNwQAV2l6blM8Mbr9MharvEE9I3aL4LF7I/uLMABtzclwKX5UaVjEs8/DZh/U
I8MAf/EQOF3mbR3y6qvkte70V1EEcjS25Qqyl54GX1Rf0m8PyLX3jWWQ4IXOL4ADcGzaPg9UWRJf
as3bCqGXaXOa/ftVPjNe7F1xqUYHJEaf7HuUz2jB/eZY6cZ71aGie4yOjDKnR5fI96YzE05u2Wvi
mjDbEZhwOEGcrKWAsFL26rql5T0sW0cZvzE6i+MUr7sJx/lixe1O2EhMiF3TIopkc46Ad+f72ls2
RV5gUjMorZ1hJia54y/VX3KiLcT7asNi1lE5YqHwsxZMnAP4n/FgY452YBRJWLaJ8ZxMPRU4vQ1m
YirsyfgoMyqbeTLeALh81DPdAt1fkl3ZZHcoAlRylfa7L302ASuB9rgaBHmqCvGzhrp0Gt+qJabB
q5xrDiPAV/UW7/O6T5Lt0D93ALVOXd76myEtyV7OaF0o59tO9vVnriU/HIANgSmK2wi9ktudRA4E
Yc9aOvwpDI3KO0s+4wF7fAF4fWinI7i7NjAmFe/LxDmPff8r1/+0blJSQbOImMa75+oQuwocIkKx
RGQoL8i121gaR6GmlZtuHMrnQaa72Zfx3gJulBy1efEOdo90RZlukM9GzPLTfS/mJY3OKBfp4YNM
5PnvolKvuPI9JuLUeqvKFrI8VNN9ozvekzXXhEroDiehBUw0SHymi159sxiEmIIPyRYvupwpIWVx
aSbOXl1Gf2AUm8XHAyo95wXy97m0Gc0CBXhnI2WVSvN3d8oK2IsNjUCNGjumxe/O7VUsrGLVTDeJ
5gFCwUJZG7wOp1KnFtRysN7Zo8TRJyTsTf+VTZp2mh6HwWyA5jBDO6fjEriMF1yCyOd1KLar5Vmb
Lu7tbdU1YzATuLLFgWThhIp4x3QD9PxJZDFqwA6qvc/cAZRX+7NG6HxI+laF1MSJ/mKuXSjJsz90
uIP7tiAWqyg6ytl8r7N5BbWhFla09bfmVSNid39PI6DZALHqiB2yiaYQDXQror4loRnEgq7hSg8Y
xP+1MIz9uAysk1b+URhoa3HbvmjWfJjmNTtIy8aGorXfJhHPh+HF7Kz2kkYz/bIQZyssrclodqO/
PKW6fvN1QtW5E3+ToOHzYeTayIwmo8hBsfWbIUbAc3IeebzYLgrFc+T1O99n3y+lRV3zxVrGP4xo
ZMXyuZTeddHlMYvli6QimT1uIDtm5Zzg6IZFh3So0x/xb369Xys1E3wJnVrJk9F55qGd7W/i8Zmv
zEX39ip2Xt/9YDuAcY6OCCO0CPF0nbt69HcMC/8MYv3d0APEQTl+6To1Mnl0GoPyG0GSzbHPy33h
UytVdjIEnF4HnmEPbY70LsVkr1tyQD/dYQ2SOrus/mTs0vWwZhy8suSC7u6d1jUtDsC5pJbTSO3c
r9nltCz9hGK1qI1wZvxx9GlfDktOG8BP+l1isBt7ab1NMkYMbapn2/wRih1r7tUY+sjQbVp3YtMw
sHiJ/QfEjTNNPJf3Ahl2MkHQkIfOpRQCSkpyCnnBqKgC2mu/897m2hW0sriQO6B8zwMi+yD3B4OD
s3jDsYIJKLaawBzbP0wgEtwWBamCs3GbvLUMlOX+KfMy7Dz9aufeGIxdkwDEpVxmtIkopE3TcKKl
lcxdw14Wf1Dwx5uYemWM7eLiNvKnly/WbswhTiE34jbtly2/xcDVQYM3mPrr5LX6q57VO4OKOai0
mfGSxxk9EVaNrkpbbu5IkKxTJXe2j+HAtJ57wEr9TdzPIkSNGD/ZFC5Pnraum6RawXg1NceYxYee
rg1PRJ5wNkvqs9Td7kl4E3GswLEb8V5NzZ8kYwcCzDucWbgfQOR42S1UblvX8n/baXYyWq87ZyWJ
hSOijxka+K1pCwBcc0PZTlN9k5jqh5jqU+Us1cFIJe26HPxWVep2qDfD8DODdAtvivyBSgORAXd+
8Jl0djY9AVlUXdRhr7tM7VjefSKmWqrCe0P864DdgkHhRq31RA+MROzYzeoMZETPtbg63SAPQ+JA
vLLz6YptrdsPHjXrmH2N5WDfMlIx79JcGdHb6afXC3n/+5Ipr9imFod20/eB0pDzGVMw3zkfIHuw
YnVUdcxEWtqAnOuq2lYynXex3iy41hrzNoIqy/RvClXDMa1j+YxdPnsWFLLBPMTj/vHNqSitoxA9
0xilmki1GWPTxhI3el3Txh5zh0DGlKjLqe+3rp/3d//x0vUWzyA2f9hg3d2vl/jEL/9ZDiUejFwz
j7I0vJfY/Zk0nJkZkuP+ZDs767awIkxTaPP1jXCmkdlDXF0Md75oq6FeyuJt8Zr2zpl6ekk1s4vI
I5G7v19q0IYCw5LldvHdX6RUcL7UogKD3mthW92rldd/cr/Szl7bd69eZbjoGEt/+/ebydCyaifr
62Jmd61N/Y/JgLLiVm2591dlvtoT81QltW3sUYJqmTnvehPPmZBW9WIkfIScRViVk756cY1RhOYi
rKfS4nbJMRR81rNX/zFkDgPHc8pLaisGO6twIidL5ic/lckm7dPbmmQ9A3T3y1SW871jwhW2nbfv
cst7riyGHLNyfsWcqB+bjsVD8zUX6feErOo3snt1tAHuc+YJPdLroUXbRxTJ2PXkDtA/Pad2mx2t
h5CLCKRzk5UNAllj/NN1xqsLBfcODMGQ9C9UMn1rlnJrMiU+WyadcktMxzXzXtPEBCcvbLRDI4/1
3D25GWPlgaFryDtedtOwoQPUvXVD0r7knJSwmMJbVB+1HtfI7IghsqG36+V0XBI/CfXWSEC6MUmq
tOQsUTVGhf3qZQ+0Uc0B2eyzvSPc+1+sjS3inoEZgR+5yI2LAFeTFFx6Lgr+7akc3ksbro67YqZ0
E7lRziPuoxYbPW5icuvc+ajZxEpJ+0+D2TRsslrc86x7hYJuHM3Oy2m6VfNmMJv0THsFlKjEbabN
Bjmrs3FBbqtHXYZckzE5uXVtUSPBqnZ4uh04nV27m1phPy9OUV1pQJOGNPgv1Vjdq7xxT3Dmjraq
iq1HEyn4S9MyxuQ8miU5kMtw75a/gxSDsYdXt2dzLe1jO7Lsp3aBurAME7zKp9Jn7gHAU21NKVIk
fFaFUnn9zvob793cFYdRZopa2dklwi/v+jLU++4xw6ydT7OfnIPdIJFuhtniSZDED1ifGeXCU90R
n+JXpbdbOfPv+r695QMClaRL/0y97j39fSFHd++2pdgvyFehN/7u2a2GNWPi3ro/ctoI+Kka5gIe
o9jZsM6SvcgXY/eU+95mwWd4XBxpbzrf2ftseJgSp3HnOdyojXDdSI+dg5kkBJxloHt855aLaj6w
1/kINcW5SVHBLIko9zDf1XklWzASliSuXTXLyYWcg5NPchZoHzrPeAZ2xnN8kKVLAFhr/iwrM2oW
FZR6r30U+rKcmQ8igsjm/MWunUg3M+/096WW6KRF8tGpsnqGxGzd4eGIyBs/E4QsW40xyhF8Xro3
6v67VoN3MR5QMoM6wksW59lD7RvU/qOxQ+B62bvDuTLKaF57ZLjkezq5oT35Pq2YthFx9DerxdHQ
dUHiSiOtYMDPYav7Mvzhl3/V16m5kyS7saaCiqs2JW1Phyj4xS3QsEDDT5cHji0ZkfBV3UtZ/q6S
ar/k63I1cqd5iyfxS7Ro1UW2PMmZQ4WX54dGGum5sHOgJ3ZGfHEH7tG035ehss+t13tPmVh5RJfm
sqbyzRyY8E15oj/ng8MobtVzwpVhH1Zzou+gGPmXSmUlK95IL3o0aYCg60QZ0TwjhVmfE4Sqd+XN
p64WxgH73rIB8JJeKtdKLi7KRA/itmOQWkIuW0xcsVHRwyMC3U6x8+asUHASyU5cZzLT1sZ9wtk6
beu+GM5ZZlN3FtM2e/z/2aw6dBCB1efWragZJPq9udKbH1TQSJclKhuNTb+0aaBzqHxLmkdvPbOm
81JZ7mnuDJ3RjGJA0UOF8ZZ4fS8sbSdSQ37h0Nanix4vayST1gh1zYVfUggeynHJD1NdVKe/L0Wc
0WyoDEaqE+Jsf0T572U/vPgNKCzQu9JlXM56bm2K1ozvlYxhueN93GLG36oy8V97p/df6/abwZTt
aq3efdVZ4qt1LLZqbkhIx4sQLDjNjlDdnjjNczZsW/nc71fm+Ulh6s/0xcSFRPMtFGXzKOrYZKTf
va9MuXepx2duul65KeVI1wmm0tnTyn2KvCdcVggViV6Rb4ALNS5GRIiWhbc4H5urPWbNNQFta/Sv
aTl3p56MqGunJTiB7eWJh/RZYQb543EQbfskqqqePMvVtqP/U+fUk31giv53T/C9xviujeOxYqQe
OXFJcB8F1rHxgP0xbtnx0+ygc7A2jZ3XvLmTpjar8Al7NEsrbI0iY+qJ3s/SGu3GPjSwvlXzqz9T
pHRu1mwd4RzdgW4jz1UeDW07b6U2xruycJdNbS39lr+QnGTau+QyDe6ro+IdooYSuQ2BUsm61Zze
OZq187vwl105p/Vdx9iIFJeItGl2SXfqRR0Vo7ZEneuUDNkKdYnnjaO8F9DR4FNgl5g+/agukV9F
WtAFTKru3BK3dBm1q9XoyX7ptJdSJ09pokAKu8/OJQupcUf9Na50FsRY0INdpX9k6AmDm2O7VC6d
O41edpjH/iaBwHz8i29zi5JeHb7gcMV9sqWXz6RBRxEHW4O5iAcYgNyfxrj6c1oF65Cae6tM1D5u
YE63SuQ3ZG/M+rvh6e9X2KdB7Pmat+urKjvWMv6ybDUiP5sdehPAPScgjRgRBzOkv0pCHVCPu6V+
oQ2trj51w6VIOd70q31OjIYXxkygI5sERUmibgZCo5uXe8PJM+1bYo13zSW72Y+L6XXKYIKCxvn7
RWW+NL4wrkVivNrUx5cGXz1oP+zX8O8OHGKwm5ey2PV2Gz+TIlo+/9cKSGY8CBz/2VYAetS1DDAo
6LYMrFoP3fo/qT7bPFW9ihEQSYQvqGd67dnJHD9wTTlvrKwZTv5DKS918oE1yNtRtcw8ROlycPyS
4JJYG7dsKXWQt5VNV3WdaKOhWUnN9zJLCpoSOgzWjpCUvm4IH5zrmPZiZ55oSD8EG1s8Ia6HE8TN
hwvnk/rWzNkVz5K6/H0RM8OwakZO8/dLLfvRSAb1JZjiU5x4ES7yfl8rzzkhykkPnUzlyXct87BU
WXss+++2YrsaWwepoTZW6dbKhs8SL9eQeeVNPV7Snnt7NfU5lH8Dn7jJiq1p0tkEB4le2aneCjXY
Jy+1UcvUCmFr7LzPY6cHJfG+tK/z/UrJEawO+lUOzaAHKup5fo71DfjDXrjNYwSnnZDw6UHtZd6u
UPXwUc2qDOoc13ozrYqmXD2HIo/r+0iHOPKKmZyvx51nypvnDuLSJvOnAdfrnZEM4v65SI6D+TEj
rLn/ffEsijFsFwTdnOq0KJ7qeGjPBEZGgyvql2Zo3f/O6/p/3T4Oqmu8rg6gE9sxnIdB+J9vn0q6
taYe/ZHZZZrYyZqhtFlvfijiOaEhDgD+kOFEo8afybJhghDE4mYYdKkaPBh8YNnWzecGz05mX1Kv
6QIWFXlb3K4KzVTR3AE8fxWm9aMei5mjCcKJNEYAR2yfj6Uwqgb2r77EtV3kzTbWa1rTLRNyXTdv
Kb6Bw3/9yPy755nP2/N8T9fRauiAO/79V9ZabxqadgB/MdaKLqpTR7m/RKaqjU2s29a2mhE59gbH
az2GmwSjKdL6WF4H9uar1BC+1Vo3HCV6uMZ3+o9Z1qSctloeJdQX38bkMfJQT+WYI4hfKtqKNX8v
SR1YCl9Ki7+vVTM86UbHHLLF9dzV89WkcPxIrVEDMl9+eLl21EtGGfij4pNeouBkapWd6Al8cCIq
X/7rS/Lv3hbX02BgeL7lclWw6T38e/90EySNYaSZ4l4mKCYPaCT9dsi6kjp1fiseDXoddYACAhfw
lMn/5hb86237lxWMfx32HPYTBha6qf3bLWhVfj9JqbG9LRacQPmdDPCDKjM/atcsDXJdHA1GqkW3
YQg7BYgQvqzCG0I1jP3+f34haFAYmqP75MO4/0aWYhkUWQ3JlJ2WvK2+o7KXh1ylNoO28US8Flpv
ax33QGH/cRX+R97l/99syQ730f/blnz5Koavf/EkP/78PzzJuvUfNo+p6VuYjg2dlvd/WpL5DnNL
y/YNHl72Ow9DwP+2JJvOf2ATxnmMlMfXNNPnRvpPS7L9Hx5ZIDZzKxsbl2X+jyzJpvmv/h5+vgYu
ESefy01ia1gu/vWB0aakFElOCZiyGAy0PzhNNc4cIZ3c2Gv7ZPVdOHs/M884NLlA6vtRpD8NE2Zh
H+gECmkgQ7Ux2zWkx+nsZRMq/FZrw057L+r8tHrpAd1uaB3n+K224FEHHmFRxoCg+6uZTqiCq/HL
Lf9owzEGQ3KzF6bVx+I1sS2A46HGO/PpNKwU9mdfu2eM1eLrUv9aOQ4zOcpM5pg+KlRskYGDxhRq
BzqSINbf5n7v+DeLVpoLCMyftw78R+z8QcbAG8fkzvKSDfmG6JOizvhf1J3Xct1YlqafCBXw5hb2
WHoemhsEeSTCe4+nnw/KrGlJXZUZddET05WZKhlSB3bvtf71m8gWGCophByIDq4jTlVltqbgD5jZ
M1IDs2EGkWbUpAu8iNmNBQIOoAwudYGfcLYLs+5QItQmoPSOxdqbol2rKedMLPyE/m8uXs3s0yH4
0km4zjpagiqEH6+3TlYKdqRxRIvihDW8aJkxm3EWdby1aZjQtMKGD+1Eo3mfHs08dTWOew4nZsjG
EfeFfZHLDnC5PxLfTuHnF1V8JHzZU2BmduF3acaCX504/XWP0Tx2+uC7UewzVGTkt7gZQ+dlbJws
uQ7NKUKhN/QBUW+4MroSQPdEwJfiaIhxhxxK69I6TYdXncVB4BEYknu3HaegXeaIgjEB3Xmh9a0b
+DDe0uEObz4P2JDuUv0GN45KPFTdBynNtmoypsI9XqHJz6tLW0Nuwjejn9xCvhDTiyf9hWOifHHg
uztCc9mOMmEiswiNUzD7rKKroAq2ljFNrmYfNjBzq471dQTdke0+kWgpQITTd56qVpto7ZjTqo0j
86BmeGEIFsSn0VPnGWSHlFJuVHPdfsfSICrPgqfpoo3zua/L162yiJkEgmmxlXwWKyk586VkFCPg
eDwlUOxqirw10JLF3g6L0EWnG1I3hiAYgqQBrnozlJbVElyUME6JlLkudmplQjx9h+fa9VfipB0V
2kNr8EDweE2REqyWuOWHOqI4uzpqoFKUnbKSPDV+0DuYH8SYjG8zetRh4+x0TJnEt747SNR3wsrD
w5O7Jp1TzYim4fKakWabTPF64m0j/YKBlyNaAmGWELlod8oUy9H6OtCfwL3E3N3OzL3VXjCrhW4I
bMYzkBcCM8PJa+CwQJMemSs3MqK9mlwO+AI9LT4Fp80s15EbaI4JDEltdlcJdj0Utu2aTTwr26+T
nl8rVxhdNuYbriyizhMwoysXF+9QbhSvGALeBstpfZpddXtWDDTZ8HuIHkvhmcT41ifMZ89xev1p
Ef8XYn/j14ryz7VRo6CgKRFVINRf10aaeNlCIoFoJP/qKqroWwuaVp4rTjbxyIU54/VLAU1uKLcz
M489UVqWiqTf3Kv0rvU6g5oDeojSfloCwuJMFpPaHxUC7qINLaQQpdbSmLfHdRaY810r7jYgjXgw
Hn8EeajbLCid+XLdXrJ5/vEOdBWSvzvGHXBjRaAKyQZ+tov4mvMCmeJFNYJCVog94lVNuIjDJVyo
45rUDsWrmr4Vfsin6YAAReVO7bVt7rtZZqJ+Dc2NZgxCQ8Ya4a/I4G87WGrkB2lz8NdX9zdl6X+/
ur/JkAdjgeMAi4/39TmbnxqiMgrE1CrvqJHCLRIwosObXWVEfLNAdFpUgjvaE7473l8fCVvmz43n
H0eioog2SWCVVTbcX+8ztFIGX13Gfa7Y7PyauFme9gWzURF+qq1ZftM4fXiozBsLy6/Fbbq7Dt98
SqcUzx+S5/VAV0kkCzoRNbcL0RmUO6tut8FYc621Y4NuN+HfFwUrYT2xRX1XM1DD3eGvT+VXDeGP
M7FEmSJ088DRfliZ/Fz+KqmCvwd4H9m6fmt9Dn1OuwMeYJwq6U+Pmn/r9PBrqf3Pz1JwLpW5aoQu
/3rVWrwI43guUBCo/kYiCJEJAIgFxAibyIv+prbGXeD3uyRRCG3lLDWtqkk/zH9+Ku0nU5wFEuFI
i2G9WVNC60JeqzgLslrazzJvoLT42XyVheZVgPbFnjEJpPDOlwlf+CGKmEqC/pjSjTRiB58p7CPx
UZaG87bKlx1M2DW7QEFEYlZ/RuoLoJ2VxM+pkoLCwoVN+m+aIOHZ99Qm/X61QCk7GV10CzdUtrej
wCn7DjDhPFkNcRhXDDZdZfFbk8VivleRBYkfzRp5zXCd4hYK615kc93KCBB2nDxa7DiDrDvyL9vr
Gd4HWqPTWCj7aAl3MxWBCjpiwExDIMjINfIV/U4ZH0KlCDrhrVClPaSxXc87vzRXWM10G4CJssOT
Yqfh7BbGnTxQyIyIyFjvQcN+FDYY5+DPxqmEpDmy821nG01PMu6l4UVkHl3V2db7on9LXZa8rWoQ
+R5hezlauAgaFgss9G3YHoZPI3UzHclirLvj8jL2E/npEX5oMvm4gczmpwqp3Q/AisK3IO9fmIj0
qw+zy0+h9JRQDms2CZIb0SD47ciL2KGAwWxrzGD/r9/V7G7jc4RlYss9JQxokJS9b+e1bShF9bKq
XKTmzMAck0hHlKCSCtxU6c3UG2c75oY9b0kyzhNnHbiy6u0AU0mPDU/NRLs3DxlG4F3FXwY9KtYE
x7CFEi94tslhRgjVR3slKVCqtztJmc5Y3qULlDUl2ceA+wvgtm7AviWTjrnbMLwrI8SZqnBR41CU
4F8RUSwahkPk7lztVPTZM5h/lyx+NeVBWo34TTVc4UDUiLIoTqtBkiPbysimqcr87SpVlZ4EwAt5
cWC7TPTzj33ZM1fL6bKPDo1JSQELNiTBcKir7wNngf7E0TER7qrdtl0riC228qjOskAo293ES7Pt
SBpxH6MvrsjV0tyR0j5YitoJ1ROGRE2acCtIqMe/HG/Fp6xUKBWPo5m6aHv3fR095ZLsYG9uy8Jl
GTANAgyRcLzIYnfUxnMfURsQrDB218n8xGTaloTI6bSTYZ4WM3FwMuT3lQkxivRUDp29fYJJTc2D
X3Fw83iwCoYTy/YstxPVLBOtCtUNpvHuZPDN3WFbB0YIKFE8e4IqB1CUdnoz+cryspUiVDdWBJzM
W5nA1MNa2qnZ8pTmkScAle4OgMeG9lHHdsR2WMsbl1imIZD3sXVnaLxOrBeQJtBJXSoDaQS71aBJ
LrJ9NN479Ie7gkgxpY9+1LfMbPfLVlXPT0X/uTURBhz2rcdAt4eYg3CVjfO2lV6IhMdrKApEEUSe
UtwP3XUroiZ1j9bB5GNUqvDYit1qRfVuxD9Y4N36niXzj6JY16GVLyICZlsdnvS5cssC9XF9LbuX
Oqt38uTFSruTcVhI4WbovbTX6+SuS6kGOB9s71do+h3B0JLCy5UHRPy5XZw7bRfuGu3RNHFkGC5F
c+OnCbg1f7p1Fh0JjUKOzGeDnkY3Rwq6LVRz/WdjwdOwtQ4Wu6jFgwZ8guaRYg7ASJXvcTyxDV2w
MSQVQkjtrwTR2X1/n8yOBH9pMT63a67UDU3WtS1Z96kzrWmEBEyRnbW7raMaJNIKDfq5ZmEzWm21
0RyIYnWeofpl2h8V9Jl0LBCmxBD3tzYKKlax1nwPh/cq0anSifTirYepB6Q/Yj2RxsWO2wpv7TKk
xHB/ETFOnb8xx5DfDAscttGDbm3noatBCO55fON2dftyh4U0ggpDggRk2Nt/OHB6Qq8Gs3IeqCCr
+JBjUaLMidPU5V0N27mC/7sN5UQBTXPKvLVfXWYIXoScQLpvskMIMTB/soZjHn/iymcohDO9J9o1
gbIXPfVUxNu9Jv090B9zQK5B/frnwVYZI+j+QRLusilHlpM6iSH4ZqXRV7CXyAGWWs40aRR5S6A2
KLegq8MJaFHAhGXqNJrgN9umKwaV9CVmJyZYuEshW27OI9NBqgy5hXQONdR4gYLXwtPCSt0WO/1c
xuCvjp48m8MTKytaW1RlmU95ESBiTb7HGqKI7ChGTxPzsaI7CqybISaRYf+88epTlMa3AztAyOtD
s9qfNt0K5CC7hTXdGKcyf2qgGeG7kbkJg5Z4n0nQyG766hbWM2exFUHbLVuHC1rvqnckI3e3IOER
S9PIPFlQZRHHFatvTB8WNIoqQZUt+xoZS5kKgguHCx82hPUSweOuZbR7CXWSnFnPWDveQm2wV9xz
gXZsWWKWyhSib3QnWRbXKjlM7AM3vAMKg50hfMzQ98aK9ZQxwJCs0Vt4p7QETSPmwR3Ln5R3txZw
pZS/1xT+aBbwqjlMMUgdmjIhcQZIe2wIBqoBCZ6Yyh2p3Ux6icIAPyy4lNsDJEDex6UA5Tu8ZFaB
4ywgKU0nltvRjlZ4+NIuXF80+Qn/KERHms17oI5vhvy8IDzKh8SJoHgjOMM1dlYhKy4pTH5YtKXm
6OHgWMi95IFwV/zH5BDZpRY66yJTHrSumXXeaqn3Sqn6MuRinUWySE99wdgf6wbTsmU98jCXtMuB
pyvntQK+ZpCIBW3E0tE7hgXXgnKSSC9byh+3D8Z5xG5izYmLbl/IWCdhliRMT8P8NYCBiPlrp5Ah
RvFC5HMSsR522Ze0vhbVTlGeBHG0h6Gg9HjCc9uR5S8FolyZwBtaBbRTPTc8YRv62h4UmbVJCr9m
JmRK7xTMSBekWkYXECLuVPrXigPCdklq1rl21iAucrBL7O10HTKq/qWLvbN0VN7Je4kIQLVUp40n
R1pEO5fey0VzsCjw1hYGB8VRMYbMq7n/El+mbAezuvj6eIyPQKoSe14TRxlQ4YUccIiDQxjbLbMI
Wa49PcYil6/PgWsErhEac1vlbWMWz9TeBv51e1GlNOWxixNvgQjQ8wJm6aYMVnfTyIFmuZtCbkxY
7VBSuVveUN+8LwODDKrHbZEQDI0DPzG3sgl2YmDM8m4NvkpLOBvzfUHvvn2Z1WnMB7BQI/1ELEe/
KgVv2EIlRIowNQ7WNnpQu9zX9fJ9WVnoQ0rj3tear0UjbBBUKgE8QJnr4+7JEsBmscgnq73NcySX
dPuEuvjUKHNY8EpkXg6uhv5tV3aTh3v2XtDiY4EcYShaZp9nwukuiNh9hjprthyHNtqvifieTCGr
+uSlS+pueEevDWdyYw7d+qBnkEzYzjCkcPDCBim6dEWKgIdKFNiwU7CIos7ryeqo+QpVCqY63GEb
52+FZ4Z8optnf4N9ygwpOLu5YghuLqwe8i17Ra82SR+txisPCyUV611MUcmWbU9mAtXvSV+PPA4i
bF0y2n5gkHN/yBhJdwypkZkGiQIfpHdzYrEbndcR3/xecqfmqPBML9M13fZTNAzcg/hbN4t7ow/Z
KSfYQBugK5708bKuLd6SRH+xKcfZan9bjWsXMXEHJdyKLNKNdv2KjrjLb4WpvYGOvF/7htih9KIg
HR5iwS3K5OFH3/r/bGbwi0PqvzNO/f/R71QDi/iLwUJVflyrXyYL2zf8MVkw/qEqlmFZBkCMRNrR
5mU9fd/MTvkTEX8+S8Oua4M0Nnvnf5qdKv8wNOZilkEfjbmS+V+TBZU/klWDHpspqmgwwPpPzE6t
7eN/Gufj2sQYVlFlTcYPUlQZNPyKDxixqC0wZ3GLke8BuOiEjveauzirHztoq3bnxQCcQIj8aDri
YfJKtwggnd6uC4pWeqfFPl4iutKicgIlwBQUcezr3NqHwY8LN/Wn12WnHUavPwC2a+hh4a0Q3XFz
6Ty41LtiZ3imL5WJWyteoe/k4iIuu4JCEg9ju3LYTorzqD0QbzpyVAvAz+iC3M8+OoboXXMH537g
EO4HJ/Qsl1p4j+oySNzMro7xPf4A+nIa4LbYg30Z7Pgk3sj3+V7kXDR79OVDfUKlERBA+XZkFeAv
EVzxRd21h9yTPxM/9IbdZXKER8VW7O0TQIiN28ywlVMICdHDDEJ8GN/kM9iFfR86OMlR4tiafTnc
Xy6WfT5uvwDXPuX7znuH0W8bdntqT5W94A/HUR0Lu7Bf/aenyP7EzOHUu4NXPFT8JsHZ+AnAluoM
+4gnRE6V7eJEYuHbcolhNLsGf7dhvyf2E9fKTve92/N79DpXy0ZB4Bim/dm+KW72gFOgXZ7IH75Z
LHbeZ0kuHxLKnwDCjz0gD932cOW+uZLauq93/VEFH2AOhHkQH8L3nbT75I4eLOh2gy3drlxRaMgr
/YhWcWbYn9uxG7rZiSJ2j3NS7/RM7WOy/I4d9dtBfmTqEySW94LTpnQ/4vfg6W/z7ulJ2EnsYkFv
g965KCn2oOGu4iK+38+BepRl76LWvvpdeqGU2mWH2mdIdBYGtyc90imSA3ucKxhB7Im2krkXtFds
c9sPc0VpBiq9A93W+KGd9y/PuDd0855v62k/Dnm8Vx+nZ2J6mnd06CaSwNUGZe1ypuT0QrsYYc0Y
wd1ypSloRNc4dSJePy+4Xmj5jXWPCtetA/OlPscnSLKPZEcGw7Nu3Amf1me1iq5IwzEy+3IUfiIe
shtyH2/hPzupcGbRF0miOQECiGia+dF0+DkBqGCSeh1MJ2MPaL1Cwo89FfJn6cnSmbV+0O1Et4ev
DV1BRmfZE1Spp+EDtw7t1N/SMLcVYPZhIBkq3iku3oN3XNiThgDiC2Gzu7qfqz3ad3enA8ffOOJj
4wq88Pgv9rhSvQpQDZ42pRb7PWEAX/q7fi6OcUCwiYnlgCN4yiHzBZ6oNrGpi7Ur0iPumxS4sWfE
TsE0yI/uYbtAO9RxW0FZ9MpjhnoqeZHuMlj5b66AvcejeE19u7cBjoJhp55HdKAuQm7tyolZdukz
AvPvlp1s2U5EB8J9wf0JtZwb3Si34bPgZ+72yorK8/IS0weLdvfJcYVOXTr1q8ZCYTjja3if3kXH
+Rvi2ua78DnQc1SMPSgXfJ4Pxu3RSwMGvzzJiivtljO8MscnU8PDegEU0b2tfe34SXlBq2Qnx/Rb
dkMUL+GSH2Rj29n3sOSSiCTvvOWfzF3o3t/uorP1Qanf2mV6Jz8od4n1rKRY0byty57+5l45y2/m
qW7RzyI1G+yruJfWs3nrrY4RmK94KZ2LE0x3u/6U7/bKQ4AM7yb+Um7Mu9Eh5elROdw0+3RX+VBT
xQhC1B5dtHpRW06ovaGvj3eZyyLsfXzEu7R1rL1oP9Ki3B1ST3FePJR+9s3ietq9HHtX2ZVdQJ5v
8omf2aKrvpYfbwpLN8gnLpZ+71Ea+fEHBBobBNDGpN6bvXynOZROpxuci5yb0m4vXQxUtx44BQh6
TrGvTryqnnlb7UW+pOZ7mQk7Ohl+tsXXWEGu2/mNdphcDoh/X05EAdB975IGC5Q9gcXZWX8jMzk8
9F+aZvPT/OvNCH4cxU1/WSSnO+YBHj10jgMLIQzn0e5OzQnmJ54kxF7a41cqH6DP57ZEOeqgw8RF
jP/rvWLPT09WMOKvTwRQR/oPXdZtDg5I2RYMiz+4fI9ua6T7+gINqklvhNj9rF4jEc6w5uNzdKcF
b3BNOQdLdbHaYjEMeCpdkki8yv1QPp7Bcg6Pzu5LQIvqykf9aPrPNyXut3gSm7b2oTnZvmWXxB3z
hlz25Y6hnTv4jYvsNtj+6z3h3qgd4Z0dlcPfhkcgCuUH4qbOCroTB2W+0hPeTCdwct1eJzs+W/QI
NGDfSDQwelengcBpwbu3XObUg50HS3I7Rju1ZmPT3hiUuTipYMnVmX5NIuS4Y7bMyFKtDjqo6v9I
Mfm/qUxUKa7+fZl4GubvBZyzNvqlVNy+6Y9SUf8HXgSqLooyJaGh4O7wz1JR+wccEk21+N825NRF
/uTPUlET4afQnBoWofAyJvj8dX+SUFTrH6qKK6xJ/YkHtPSf+eJjwvxrqShKKsegbc7hJlHh0u8D
uKXWUMBsE1G523SFmT66cg8Vt8A1aW6Ir5OzapdWkzdmOvWLVIVeZb3M9VSw+ISdV6DDd9SYSX5L
/PrmYsp437oKYfsSS0XqwAAsvA5KIDo8tpjCCvHsbv05FDXyDZF20+PJQBr552B091PWu6sA52+V
psnVlA4WxfzWovRsavFbVDNWbePwBipqO/V+3CgGu3vyVYrtUR/WnZn1lSfFlJlgZqdRNT+lUHIQ
Ncj7cArva7IT9RjNuxZNrack3XNngMaPI28TogwMoGtPBV1s8YU1hgJVAxjdUMm3urq8WUZyk5AB
ZgwYzinaDjOj81yyX6xWiS8XSbdaA1ZTEuIM8P82dNsUpcBIqERWpCy2usKnKZKy8pLNnROdjjUw
5sXNzjUFCy5OJKJsLOTBq8sSYsdiOKC4KP8r45s047VjRhJrz4q2OuzVzyhksCSGgN6ZUH0OU8PU
WGGwZrUowzHpfYgyAADlK08GH6Lhk7VgIaaoU9D20z6Ts3tlFkKE+1h4SYU/EErjjAZMCiK2Ea52
DLX7LvqWD1vUVsyoTJxmFLVMnNRieVa76ZSn+C8ha7FK9TUnfR0v1JuxpdDCSYEJRfxlGOJnFFl2
LAi3gLon3JKekEqt6PKnp27WL2LB8AAtiYwyaoxgejO5kjnRqdNXfxo2uHH91oblbaJ2uxZ2SbJS
xMkgzQoznqqAh0sA7UcreeE3a6jwRK9Bww2o7rPyTahmaBki8h1JNF8Stf1YLIHLY9R3Q4TUwKyZ
WmkCz3xBMPm5bAvYK42pPpBtQVE54KZUaIuNqzyByz3dd84IJEpqqubJeCZFbmQORD70TBh1Zaqp
32ZT6Wig5sRZQlGvW0jnRIrbqyHhwyPhRZXdi8K7lL2iP8c+qF8vcNSEXSwrErT22G9VjEcszwyT
AwDm5HYaysdZ0mAF4FrWV25d6qAx68gkb4QFJE4BfGPkh1AY7VbF14MkLa1uL8oiGzzUMbbQ1xJt
pCFPO/wSqFMWug1sx/IOi0Vx0C4YcDyJIzrUQglx47ZOZPc+4LNxwdbVMyeV8rF9muqTCYKlZlcN
wZQzjmrkrzOqVaSAOHdujpX6eWTMYY6KbRTNxZIBSshXoIRc8CfDeFYNt1mINL5oArdJFFRPlZvH
TmogFHVMplQGnXE2nMq5OWRS91nWtIbGsGL/pvi49ODgaeYfEnx6iOb0kVbz1oUKkP6paeIb9PV+
2GxWJ3l2VYpV94aGgY1k9u+RlB64PNts5SOTBWy/7HiuQ+AudyFEmZC3oQdSjAi9sEtL+mxHcEkT
pcKcqZ4Qlc8aIzvoJpMbjU2Ak+pHlZEaSWLNtUTxgMkRNscYOcEqNfCLilbrVs1QOcglahycADXS
3I7S1O37NZFwIUGe3i+UzBpOkTMtghqSV6GqDsE+HynR0Ig+4pcYLMvOmTkx5RreMmhbpOvZMBsQ
OI4ICVZfI8xwN4LL6SM86EFA8GUt62lR5UO8NoCWFupL7N9q2CnqWSCy61YScJ9IDaa3Dc8fXdSx
twbdtXLKbkz1eI/znMc9dumnYDMzYYI4J5wTXgcCv5lYNz1T0Hj66icpB9liDmrpzWO/zour4uiW
M4JFhX2IQgrc3kj8fqYhG9O7uR0ERv8zAm2cMG9a8gTJhA2UlkFsS2KCLu1VfGUx/6wwVa2/ln7e
WU1pOOa61CDVKzNz870Ttbcsij7Zd06hkdxXc88ke1qfQD47LubCVtOFNR2Ugg3aqhqeIhZYI4X1
ThAzAWgecHZVldWuOuMo1PQwWoMBepqV6ckRWp/P0tvR3MdDj0OxLj6WFpEQmEMxEqnEF8ZhgSBE
N71BLVUACmLlDweBYD+sL2gF0UOlKUSCJgSPIAe1j1mQMbpa0vlJkqhYYcQpzjwAL0LzeoVSmCOf
2Gb7y4pF04o9TjgGetYs3rZy2apS+5Vmrk6YIPwWJApCM6mGGxZlYac1yUnNhs4VJAI1Y+bIS8Pw
a0W4JiiZGmQI9bRkSPymBr+te3hpRpTb8lwe4naabpTCMA+KQq1ZiObOLEyChE34N6YuM5ctsZUr
JiDIXNLclerExYr9qEkhFTf8N1FJz604UM0SGTIo4JhyHZduxJhvvA/NhI5oImEhrt8w3X6BipC4
hAxGQRPlePRaX2wFN2LVmU5aPYXFSvVaMuWcc0YPkgrmJFsfEaGEehJntwrpFJcqD4+DMNxpYfgN
xe59n8metQ5Bklg1G1j6GmHsyLYA2T8Z1mcjD0Gr6v2k0sdQtDBJZic1tia6Vq7o3yQXbycvElCF
T9rwsIpom8J+PZYm8Ko0Ix8ygoZVy0Nm/FXlGTSRvMXsKbEwj2gTLZCN8JoaAqhCxkzFWD4qRqC2
1M/RLo2/tCh6rWeQ/VG/RIICI0dBNkWIG7rHU7UIsz1bRY2QsnuzwoGoS9EgIlqfHhBynf5HqvF/
m1L1vxXa3fhJ/75kt79jXPP953J9+/o/Y6xMAFxLRLFuoWWB8iT/33JdMK1/yBTx+oaoWphy/le5
Lpl8E98GnRyLE1hgUND/LNclOONY1ahIRUTDkkRJ/0+QXT7iJ1xX+9EsmHwM8DHlv2hsbLqfeFiD
nESSrojgakJMRTt5er1FNP1dFOOv9LI/P0bSCZI3MX0wf2gtfvqYZcULWV6XLmBnOW70AVMFmZSK
Q2PscPTEQs5eCnX/0034F5TP37NR/jg5kg81PhLOvsVF/PnkUOHqKGWw9DU0+tJ8TPEPGBD3zEdt
wUfOSg46Jq+bd/1hMN2oxhje1G6iMb7jDsDTxTIQB9ZneRRu5UL+SEZY8VbyPgwCPoTgufVVkrIX
q8dUilgQfDQdw+gOfSdc/vpElF+5q39ePpMQbuLOKN5+cFt/unzSpITybM1dMJnpd8JoXc3ihHoZ
tVkcjEVPRHuObYJu8kO1aG44KPdSBiocW6zrlBd11/vroOM71T40y2Mjq35N6FGq4jmhODgXMD8/
DvVC8AYoT/qg5P52GeQW6TrKdbfVK7YS2one0ty/ObntLvyks/mjX5UsIrjoWCE6bv3kTycXqxoE
GL3pAj03GPRPt5ggSEMLHS59qnPlHpXSt8w0bhSucZXn2FJN57E3glHHlFqt94Wp+61hUZ3AickH
38Rwg0frpJbDGWHBfjIPkq7fjBtxDdO7t2RWAzOb8Q/VUHlPt7GVvolTefPXp8Vr+C9Oa5vpML3Z
mvHf5EOCZihGTnh5QOVmL+lmutvRhRFLSCMkDTfUUh7zFgxEN2p2DspXKHe9gkVQfKMwIXIICMmc
Cee+vz6wf/UsWToMaN1QdZil26v60+UWB7PWs7Dughzb/1IP92YsvP31R/xKweVtE0UJdIK3Tlf0
/679FJfUqjIl7YKk9KgHjsPS7eT6qWtMh5LQz0Tpb/ikvwlf/vxEqKuKyJtuipsu5+eTgvtULGkZ
Y9498ZHy07qKb4aWPbZF+oDm1mdc/xZJ90MvYwgHtzC9V3LrqKzKXqjyZz1JHsO2321MtCoqHsyx
uu2T/E7LsSaF6odE+MHCn9Ci5cTjR2sGFOKRb0XWURKWS9YzflU16Gva8Er78jfMdcn8/VHarifx
nSJbAmxZ/vn17LSiNPI8E1qcjQSK3gIX3VJe3xdFfSmlxdhPQ4g3YBvheEhU9qRa+9ycSPfTqT96
+uSpeBTmY5WICBfVEYZlanmQb2OH0n5P7hBsvgwv0TVJTmmO/qFKoTMsS5TuSlxuY5HJdikNzKfb
2oDK137rI5wDJN7H0oxw5i+HB5MsE31kHFK2oem1bXlDl3qK85bn2XqKLfQasCsNpgbRzYwlXqW3
tGBVEqySSdqS+T0Pq104ywwKtAZKjfmMOyQmzclDVa4G/NAaqz6cylZF83TRwLcMR4EF4S2zEP2i
xY2L2bCr6sWJBA3CK7/oxVtCuZxhk3ePhf6ON0Ln0lSCty5zsKYjkGjcQ+x7mAwcSYmUID5IMTMs
nvBMpHt/F4UgK7JzqcuuRnkJwXu+g1oeO11iXLXRdImmolatGDEK9Ovu6kk8OZjmoqBI+ZO46zrk
Psk3pLuvfXISR9D7nCgT1aqYN0mXORXeq9Q6d3p1KNGcQQVhTcvn+hn7Flmfvm1Sljp81Fuc7nPL
aZT8edAGzUuN4ja70+Oq9hLc8nFHbzsnq2sCjTJaNMXp+rQIJOFRbfDBVMWZhyGbzs0MBRYlOTHb
CQY3Q6/ZKpQ3koEgkHbxfZiXF13AB7UqTMilWzDNrTwVkPuEtMQJsEHuSEQF3qrHPrSwYjCq/VxD
BMwU3UTN/1wKL1bayr7MA6a3w2bMWDqphcnGOCNoFjPgG1TeTSjwoAGt46W5GEicqo95tK5ZYZ0r
sd9TxHoStLJZlm5jnQmaSe8F216fH3DHpAlKsEbdHq+F3A17khvIcNL5r5ewTZT3y660vXMak3dt
E5/qbFK/vnNVMZj5WHRtkDchJN+p/J5NmBskUCqrnFckV+8i3CfhZYgNsJGxEACw9e9mCN/PMGoM
zqJdVWI7PmRwgZbqVTJwaltjRtXErJRpeS5yFnhIZQS3M6A2xUfssO/CTQAzqOZb16kWzOr0FFGf
2RVqE13J3+Z08DGclqDvjRUQAvdFTMJj2cvP06CQ+6DGH3KMoKXr2FZAYoifx/lhUirc+NK3Uujx
eWig1aOXLavpbETZ9yGd4PHVpoPt71s7cU2XfMWPcN0lWfJlrdrtQrpFVgMJPQw6Ygekw1l4K80Y
+iU7wbJuwHjPuFC9aYW1BYj4+mDgHNlWiN8wXrYBAq5rkj7AbA3WJHoYNCJFl3pg2mEIEvTWXA4m
tum1Y2pS61zOoh2e//qG/p7X+mNT0gxN2eBpsHPlNwbDEomztnZ5GzRq/UIiGaZGgoPMR+qYX6aZ
INoahsfCYB46rrVsnSf6tMJM4AFP2iFKE6jmprZrhvz7Xx/Zj0/+uQD68ahZmqWIJEWJ6g/uxU87
8gTDoyXCtg0Gs3/amMxVi8xjj3OYgnm81tpqF/qo8KZRpK1doWQb1j5pYx5NKOlAf4ujrOmhVHFF
KPvdqBS3Vqa/hgpAE8RxVypNzH+iHPvo8XVQLSbbma6zcGYHMQVezDsp/psN+Tc90B8bMsJpVNui
qeCT+9vVxgG2xRCubgN5xXYmrsVdlZLfNkxZa2P4GAgQQ/oI9w2KJDs3qpJwiOxdsF6bEGHngM3S
Eo//kZ7mxzGp8ibAZXoiKf/tmMK1IzgNU+hgLY07bcDZBvj+MaL5UVf1Lgn/LlpT2k7ytxury6Ki
GZLMIMTaOr+fqxLJavA+tlZoDmKFFzSGRJ1iHMROuB9k/f+QdmbLbSNbFv0iRGBMAK8kwZnUQEku
+QVhyRZmIDEPX98Luh1dNq0rPXREhcu2ZIEEEzmcs/fa+9RIHkHkn8xEW7pGvvl8VP3ZhXl/s1zb
VrFuAAZkYP15baWo43SIegYVJdNGdI+EH21dER8JtBhhwCF0/fyCH33kQsc7xEYFQw/bvj+vaPWc
d8uk5CO35a86hAAHrK2KEaxN5CFT9V7Gg31mw0CoyDCdJ+gjxrRiQf/VaPyDLPli3/ThHYChzcHP
1m0aYn++HlE6nV25DMGu3qv5WcnYGVIENGv3HIfj+ot3r/PT/vqsTaJyOeSbDPyrd++2hAb7fk5+
jqU+E5rjxX1xNJhJJkf5OVnZva2l3/oehkIWvpCltJX0W5afvwhj/lD/ehG2xa5eWI4trOsBp5XV
NFRwoZOqR4s1UOTt2u5nEmJMldrSEA1iaGyNpTAvsZ1u2zp+suP8R65A23J0tO0dMTjIBznJjgh8
8ISvyk67JE76bTYB4GSHjgeAKwgI+KnGk4BIg+WvuSUVyd6QkbRuIlpsJVlg0HtZVhw+9s/f5Mfj
jA6mKix97ljON+G36VLg/3HyIOSpkubFDlnIhly7lGRO16Q+tKilih7XrinDV1Ntb9kbPIiRIY93
pgmnM07M/IuXNO8F/rrtrpj1capmU9P88xXZvhFbFTYxTh/xPenCG4u84dLXd3FSPPdNuSDmDK9o
1Hxx3eujHAsHjSlSvvmw5wLT1Z0YhRKwibHKTTq5e70svpVx98UlPjjKCYOZi2dI0Bu+Pi0GIp4j
pwi8puR9dgotWJkNkStliE6gFvkM0mP+xtT2+YdsfjR1/nZd+2r9CNwQcGI+EtuUJz8CEy124BT0
g2Zx+nRsOqzvtaqisRHaTRS3r5WwznVEa8tGKdEYurEWBWjMPkS5YMBkLkwaXAU5gZ7lJCRVIf/N
WoX0YBxkBBjCecE1wQq6U7Lge23HrxEdHFJO4NIK/6a1yAVt2PrJpVOMd4nmQGUc6lNJPkThF+Pa
DNMvztDzo3o9pkzNYOsptLk6d1U+wGuP3LxreZQVntF0OPVGebbi8O7zG/3R0P39MldDN2nbUMCe
J9BcFfcZaCOcO5dhegKd7EUDiS+QCBEdYbD4/Lofjavfr3s1dIu0cum98vasrrulpQgDwetGf23L
eOfnwzp0qi9u6Ifzxvv6b1uUx7T31fq3eaOH6BGaKabMmQahW1jLmvChHznhOhvtkActp938pq66
UyCKfwBcbxJcVp1DC9y2gvvP37/+wfmCVjIyDnsWS/Dfn3NGP0RRr9JlIVdGAqoOGg7c7Ib7E5xd
hNnOuGkz/6AIuUTjUJZABCZs1OQTL0ZjGDAzt7cNjUOqc/kvGVfrRM8O8+Mv6/rx85f60Szz+yu9
WtmKBqxnGKg0K50OM4bmjUH6n7bCf3Uf/1WpnWcy5CmzxJioZE2dh+lvn00uWn2ASig3nWltc1qK
dQPOUEvKc9rkd5Dp7psKdGfsH4zewGbEsWbs0dInnDCcEwAGT2IzLULa2b6g8zjA6TfLi1VNl7Hm
Qa5C8zyV5jfwX9jhOb3zIJVqfCA84vOb9VfZ7/2d2Ey7aLiRTL9//bd3Eg8jVYwh43OV2ncmHBrU
ci2JjggD7ZhNpCcrIQ4+Hx4LuBBr/D669PUDg8JOaat41Wme1v/btvmv9/c/FeKr6YQapGsaQvDS
hLiaTwsSJ0Qic7kxJTerz8RNGFCvHnpgfkpt31TZeHTsAmmfO90ClGcOAOztaBxGHad/i6tI9arJ
XVuYyXSzksu8xBwYhuBYs3KddCpH4K6Gr25SDtAKKsWDLZ+CGmeDGs92X1BRll98V9r6ksfVTCrg
bwM8+ZGO+LWjbjI0dCldoAFNYv4AqP3D0czXWM89Q/e3vU5Zo9mXlfbdsrIZFcg3SxsFX84EBY0R
32jqpW2xs5OMtiICtXIELl6BAikQXIaBtRNkSy2yWJ5FTMkrqdZZOp3SYCQIQnEOcYNgl2VgBaMw
WVt+huUPtCO26lXvu8XGbbq10mbPPkAV2eYPYTzNHrDZYSO4k2UR99usVG+nQcJ7oTrXpUB3+63e
lRc5i3JHwh5Bya3SAUenJCXGor3o60dDcTaVzS3FE0ZtwACKIeu3wLKQTBeLsCp/otOlqXzW2+RM
OtSLrcm1GnZ8Vu2WMOr7vA85QTBJ0638B7EC0HDydfAR8+NaYM2AX/EPSbvdMQ/hBecNpzEln653
AOT0ODYnvOJV6e5ExNfwJ1FAv+/T4s2fjBsWhVVZ6fg2FcKBwYX7qbQwAJKBUz9pGOcJgSyfg4jw
mUBkT51PDIBqH5q+lpjigZf3SGwmA7pNjSbMLJ1zRneh9pWXoBMvQ48/1DcDtJAMisJBncCbT6r8
LaiDs57hQqqT84z/oraJmOeftLRnhI2pehDyn0urQycEKa2es9nCn+QblEsnjM+a4nRfLFnaBxOh
g5HCmrtyOCTUq7USxRShMaUhN5GJOBUq2xgrbPeyhTtM91od36pZdzLaJ+rCF7ihtz+aJKNTwyP0
xRwzX+jqYUYkAUjZxoPI9u9qRvbj3HAzdZQYOCOIlbZ94Bh4KKo7WVkHvw33WvdcFPVybIu9HMhi
Hv754hV8sD3j6TMdRFzs+Zk7/pyv0SUOShyWcqP31l3oxN8LB7pqYz5AY/DC3F8nkQNeUP7sm/yL
k9YsfPzr3UMFhH4F49C0xNW1zSpMx4SS6aaYSn01JByfKTJVi7ZTb9V2eA4M+VZIAwF4/RZFcB1K
95AKimD1j1FNIDyVS/MZbSI26S5xvRTOOH2kHu6eGdyPHcGkapqsBqDshYWggVLG2q+1x1Qvj9oI
Y9ki9chR5AVTvTGD8O59lSxBsxYVQgyxwg15rEpKq5pi7RhIm4jEDwKJvQb88gY4/MlQxgwNEk3Q
uSr6xSfz0d0xdBYfFlHaWtrVIB2dLBldN8CAIbPjKOOflaosARZTJK6L76Ks/sms8qJb9ALH6Z8J
eKyCCHIRZp4rD9GAED3Ck0xOqfvFSeKjFzbjdwxUeiyO7/W53xZGs0da2bQ2sH8dURmxwgvZnmN0
FoN6Axlp/OJGfLB/dhDAsgCDGKGCe7XgGbWUbU808EYJnN2kpV5VCuj7xldtvnmfdv0ssqQKHRic
Bqjy6n43oVu2MU7YjWqAYGqjQ6Elj0kcX4hXgyAVkMTYnVoyTBZoiE5ZtbMrnRivL1f4j55IMe+f
VMsyHOOvHVQSp64xqMUG+lJKoJqzrobqligSq85uxzC/HQtcCkg1KT13XxTLPyp0IU2kdzsfyYWw
r0otiVM5NAa0YhPXOC/CYDjoojiXFoEOmnZTmDNhLH3Llexi+v0XF//gBAM3k2aqOSss/qqetuSs
EhzgSnT34laJSVMzEfTRkThIuzgopn0xSnGJQ/X7F0/aR3ccxYRwoJOCuX0/wv42oK2e/otianJj
BzFCI/UpwjMUI5QSM46uwF8gS80jJBwvSpJ8+/zq7y3/q3FHN9CCGOros0HwqtRD1l9WW3koN25v
PVEEQ6cm4ZiDkuoq+gVmbb0g63gU9cUN/gn0dlvLbm1NIBgsOnmDgmGF5OeRuMNlg2lUEIJaprW+
6oz0qffL1BvK6dYVcASMrQxdfV0b2LhjzdqVUodf0dXPtsmGzAxLUmTsF0Sn6oICU7awYszjUCEi
qX3LhpydyU9ZTU+D725lA+Um6X5odXUhTvPFTZpnqRKk2jjj20W3FSanGyNpcf/0tbWQWVysCENm
J1GMTOB6l+NsSJx91z4GM3BHXclh00yCzV5XyCXdYZCocAPzfHBXRtsCrPF/WqrhkTc9IL0rL59/
CsYHg2+u9qGbofqi4878cx20UlNId/CZ1OxAo7TWPNWlqayJqZiDupCpyhSaRpzhWvY3RV/pQCys
XSxJ2CIg/RlYPO4lyzmoEoW8Uyk7q4FUoqnWCw75Dfru4qTTyQ0a1hO1JQs07F0yUCqYNMkN56Uf
g5y3slJv1g4tnggV91jASwW0k2XLMR2dZZczJLTGXrZ2ZX8xp3902nGpdzlQJ03TQNvz5/uHFo6o
riLBBYTOSxvp+8SEUlxWj3Se4Pc3NHvJT1DN8buEHUsNTNwTKH0MK3q7xlmvxLiss0z54mV90FHR
0JIgmHGFEC6nsT9fVoqaVq/IOtnEmc2OtzbO7cBA99mejzWF0EAzX8o+yJealSH0YzTmQAuWDg0i
Yib8tykxTlZWPHU9He3xIeTbp6G+xKZGtrLIVrg37CWpdhu97p8n1Uz3Xdc8a4JSwfBUjq1cmmnr
rj4fbB8UMObdHnxPKrxQRK8nHDQ8QWm3ZGkkVbPJLESwUYHGMptsxKg44xNgjSItygUYpLOWcooO
O0YTYpNvTWo8RWY24af3v7jZH0z+0HnZhbrcbSJ6r1eeohVl4zp9vmmps6W6v9EiNhSaxcQCYluJ
1V1QIBQYIY90X5WR3rczf0yDBgg0PM50dfCuMBL//KTRcoWW1UXFxtmnLRLvehw9DQMyRFwt5NzR
iF1dWiSnGY/NXBhw+i+aSn8Vsq5ewFXloqToGGZqWmyqpN1HBHLJsF3UA5N/hhI7tHYJiuzPB8Jf
W5s/L3ndyXQ6PQ3tMmED7HanGDVTkrPgFvUXG+3ZWP7n1ma+jmbqINz5ZMHK/nlvcY+I1oi5t41f
7hzgKdoAW0JT272lDF5mipXjkzTbWw9xMz4RMPaj6cytSbZ7PCdT9t6UFo9WGi1z5b4zs+fP74L2
4Z3XHVVDYwXXW786B+iT0wpnjtNSU2XvKOJYV8izK3a+YUYIJD5LDKed695ORJVr8ZapYFURzTOm
wWHG/Zv1McvrtVu/fPHCPvx82IPptq1xRHkXK/22MSDUoEFtEQD6l8o+b4072djracYSDeUOGTZN
ccIJMOvW0UPZlDu3jp+L+m4QyWNFRfSLV/PXqXX+FH97NVe3KVaUKAzp12wCfDuWy0ZYDCcK6F4I
A3EUK4xcj1QKbpEt7iU1ijCCKBZhjzp8/kI+HE2mZiMJozVFr/tqNOX2MPWESyFieglHAm5rY9tg
ewzOqYbbU6GrjeDh82vO7+2v2eG3axp/XrPR8szuSX8gcgFJvUM8Zoc51cK3jdH4/3epq4fFV/2S
2pWTb2ooCEXPWWBGxXf3+pcNsFn7+8G7sjSX1U0zqSL/+a4Ms5WlQASzmQZWr8FpVnE17KsGeWuJ
k1i7MYvp5LMG4RSPw6OSla9ROR4SBbqBL6h6Zc9qF/wcbDyp0zOb66UN/U3pxkPd4Lb6/L7of537
5vE396OZRrAdOldrcVax0UN0mG8QkmwHfHdEGO6UhDQR+JrzJNJD9+qEegiVjd3ZO0mCzwhFSMv0
JYEj749tGvq3cd59C8Bs8UyBmLHpOir7tJ9F+ApYF9/3iPa7SJzsn7/+D2eZ317+1bC1+6RrdbJo
NsKid0i5uV4Stn4gmHmbqwmoqumL5+SDC85aFeReFHeMv7DzYRypObHJBW3rdo+cy6v1dQJRMuLE
TETG2sI58/lb/HtjMW+MEZ4wl86HWPtqDTML0ccYbIpNH7RrdwAXhte4a4llDWDF1AL2rVh3enbr
hOituv4+Kpwj4Qpe1b1Mxuh9/nI+nChYckzD4kj5l46AlEldS2OfXKNR2c+CbOmYZ4yhe2kYRyTS
q4wGSZHEXy13f3Vk5oFK35yOqUpp6/qxqhGrIWrjk45GDqxCZF44rbSgPU6+uiwMgmvm84b1DxV+
3F7h7vN3/dFO5vcP4VoxU2T4EqOG5Yxd+0GWnLpKqvBJfsZxtGt1CJ1E6G4o9K3wBoFn3rjyq5iB
j4fe/42D60eVAGelyvqQcdCT/+zfhPGzQ2yZNlRrGJNnsqH2n7/pD+Zn3jNzAhUUWLbXEo1hskjo
yFmbSOzw0gZoHs9xgFmXQvAX+7QPL6VpKKopjTmcnP+cNAO90ARWOBblWiDctKgSGNsQ8lSi2F90
sz5+nqhMvot2YfJfLTsmJTe18ZnyRshroUlWRNWkS9pFMKPlzijZUZWZ12JEy/MZL54Rbl1GpFGN
Xt7Yl7SrvqhSfbAjwUTw7wu6WpxaU5q9OrD2ljPMJRVs0uo1GuH7zz/Oj8ewRSmMfjW6BP2q6Jai
NhXRwCPUJTU864icswK4aKQm58gmy4ptyMKhh+LoxT9TdtbL3KtphX3xKj54kGe3DYEZDjgly7xa
cdBZiswfOZQGnX+sIkTnJKkXznMFBJq4wX2C12BEfR+Y/TZ3468uT+3v7wWaXqbDEZRTsUZx8M+x
1lFUyeco5A3+Wd6wjtQ5L24G3H4LCGUcUhBQIePWNiRzLSaNXzpb39ZsxmRpbQOzfFCMi99V0bon
FVKTlrOqatpcUjMO2FnIUJcopxRN4BErd3ggb5rSucHyR9I6GS98S48Eh8Z2NqLXaI1dZ4ePShqs
usE6mW5ZbBM4MoVLIOUsiGzGS57Ynmqk+bow9L1mVTeo1h4BQrO3djBixmfZ6hu7MQ+R4d8V2QN1
9tn9pu3rMou8oE1Pjk/Ie56Ye8qPtKsq9hlV9GBmaJJDGZLyqf7IdP2JUDC4wZpJ9SkwdmJQX2R8
GOhobcYCYrLROjtV1uei1cGcI89vR+cyIgb2pJof+34clr0NdjsYTmmcj6ekDk9T38hDiBuxbdNw
zx3/WfUx4vzwkhmYMpXRiLZks6mndBp+iY1GgoABXu6uK++I9augK/+yRUNkfBsWQCyrTaikrzAA
5jMs+Xgmkvoq78mmggFLo8DL/eyHnfReo1BIs4cCo3ZFtkRogiNKqxfo9vqqDA1A8qWzt6pmZ9Wa
cpMpxbfIH3jkdQr/NUIacrZzjgIrkqus9Zh8K3vzBePGxdCCdFsa8fMwQJTqaG9AoQaXNNZvE6f5
GoSMtoqJYl90qTmABcEljrjdXXDkaWKz9IbW/dW01lvZ3tuK47XJXKKbc/1EC0SWZECvK4hlLYuI
sDl/2LbTsO1M8dJoT37J626SdOMPnNVbxz1HPpqQaCKUW/ZwcDDlYoj1X3JM10J/g6w3nGpDfXEz
8Rhz/spHc98qxS+Z+Oemi3+kfvkCuWnsbivcvlEhvttR9Bz2DyHtwIWVc7kgYj2z7ZF7YO9nDHhr
J4wVLmvW/BIP9UMsrIeo4A9qEkJvbi6RQhRylJkrKbtnTdKPayOAtWOLonpMrD0TMLJy5BAGySJ4
cxkPRIuBKaqYYU0wsjwZUMPRGGTT7EI1ORNMPR3IgCCGsTQviX9shIr0PND6VePCJO9VQGRFM2d7
05RVIb0UzW1SJa+ckON1pjFeygzpl9rBh0ijZ9/SjmodIdKt6pWbpGivoegCcwzacKI4gepYdcJX
OXsIutQiEsO8ERkaFEDDeV+t+LOxsOg6LygrXVofpm0HYsJFSoZ4Bv2Rkn8TSoyHO+mfmry9HbXR
U8fkIY9U4ZH1sBwHhn/v1s3CytJ+V0b+sWicS28M97mhXUZTPLvntsNHXTGgLBeSW4FDqbetm17m
r7lNBUmx/RdXbeDhJq95DuClnLMgKK+sAD8/FgLgjPXaphnmaHJsy4y+f9uf3pWHhk8TPsipBbWQ
yfw8eQ2rvKUKhOJXa/p/kP8iCC4zbSmquw6LKyL7RTBjlgJnT939MarvAc9iIrGdZUjYCQskQ2DI
kovi4mxuUDdScDlzpkE3kAJKrJLwptCcvW3bW9mp+cmI8oPGfmKlj+qwzP32lpDVSkBrRpFBHqut
rpjFCZweGZZIypzMcNZT2nOroZfzLscTQVMwHlSQEohpl6pjr2uNPJC+utVjk7CnB2MrWhDQWVsf
Aqf27OTYZumPdOgDCHZZSdtnAyxTxaORaWsSB+8CiGNovlcU1bTFzKF2sO33PMQAZG/VWBcAVJVz
bzGEyl9Dp514+mZyCgsAPkogEfPkAWz7R8EE6gfQ2yf5jf9/U5g+F4peQR8YjBdahFstYi42qudu
lQvthd77jRgVT5jS3em+9mQ0QwLe3rNL9aFwoHlKChQQZF4r1yETG1W4rA1mmJEPBt+WHeGTSYTL
8d0kJaGF61I7BAwhCF3UdXcro9pdJ2O0HaQ+eY2tLyRhxcxWgOjC5DmxQ6piVtWtu3payVZwkHPc
Y5dECBfmWWYYzHIhCmLcGIsIZGiyh9GmsZ3HuoRe4WgwM/TOXlEMB2eLM72Mw2WAp31RyuIw2e24
lf1wjrRsqRtjz9OevAZBYK3iuvKQsvSbHtoMP9xsAY2ZBLIY0EX1gigNEt3pMTSaRlHGVSF2mSCg
XQR/rNAhRcUmORFwAco7tV3mjcC5aV1QE/3EA+6jkiDZJ9RnN125FjR8lmlMymFp9DrNlfiksars
Hd+AID2+TVrVb+oM3Ug2WgBmdHQbjWH/rJSU5cfmyaLWTgOne4p98zs8m29FgljbsEYYh6TeCL32
GoZfwP0Lg/w1C9pHKfiOlLlIz3j4DPnLdlcOQYLLSh1uil6AbxhOMtfEog6qR+mDE7FzMp6cMXLX
tTk/bqt2EKckrm9rbTwRvX7U8eGrWn7nkg7p+S7TVQUERC3Gk62BRxNK6DlYS6H/2qsALwguiQhN
JeiEtv5RuGbo5TTfaH3dE9X2JGkMbGODVOpO/lJdVqROY0KG4C21FsSpru9SFqfO1++ilkEesFay
dY7ebAWZTWhIZpgCeloCaaJokh+YcyASTGSvkER8Et0Mj3CSdIstYtFLJd72rvZ9MAbnEDU1Y/oV
lX6I28iFpVwDfmndmnTXTn/p7KFb9mnVzdwYY9dH0wHnzXgUI+wIX6W676hrutooqavqLg6btRFj
WE4zXoyT2Meef8Tx/HEciSTUKudXmEU7wwjZ9sBndrV5hQUNMK5y66mAfS+A6ThOOS6akQsnuuCJ
omVSGepzlvuwzpFOr2yR3IiSR6JN5Z0K0X01Guq0nPr6W9VUT42ZbaMgP3Z+9qREzCJ1kc1MkIeg
ZnOVDKU3jvAzepBCGTB5a+qideVDm3bt+MFui7eeh2WpWmN17OiYbjJVgoKfIi+fmFgRMh19JT3a
Vqbup/ag5eG4rxyw9fQ7l1bu/hJpSGomhDTSTEF7I8ypxo7c88xFzrnBx8pCbWZirabDQmMrPItm
zaWZS0ThhjIs7bB4c7Phkk6wLbIxiwjp8M+mzLYctY1lyFFtmbTDup4kLEhssF5ly+MEHAN13whs
eqp+ZRzQlyCdndXwZsumOWPiQ37mJwkZDDx3dpnu8WtNIZ91S1rLyCJma5NA7dYuxZQ+V/I1reF4
+BF4Il0fDlraIQ+jmVJ06a3p4Ahnzv1H79OGXQYozymoD5ZTwlAJ2VqHescuQ9yJKAOcOaU/3bKT
1NfANVjwklv10LC2rWQw3lpxzdNJeDP5zKTHWwQtmWJo974Vvw21CdBJfbOkADuTZ6dGJTkH0ZqK
zXk3tRGtTQo/cSpJ9WhEixoPhkj83vU0V2g8cH53kGbG9kxzsRVps5yQihLLQHju4D7aPHNIp7p9
EQ/yHGUovqa64pKpvG2J8dw6bHhBBLtMXvkhQv+2cJP8JEICP2v7zXD9i+xCdMDxTxWK0gLnJ6XN
cIAyIfZulez7rNvrVu9CvFEeEbfE2M6Qc1I++hVEt9VWNW9l96bYd34M0Hk1TaCyFlgEdEiPxW0J
PdL/Rh74aPyc0758t1kYxdPo3mT9JRAvE3gdOxsXsXzVocXauoWhE8QT8VfaTHaN6Tn33/3oiJtS
ALXPJ3zjk+1pQXZy2pywVoLN7XAXCHuTqru4BszYRCuD9mxeOwdW+fPQ4+jjJFO49qHW9aMy5DeD
/phM8ibVm73wlV1IFlsq2h3m+JsgZaprUMugYhnuhqSnORuuYzOmKaKfNCM8adDY67g4KpqyMRhs
iEHoFeo7iP1tF8KLhovLqYvKIgdje5/q445QqClW91JzD3Ux7gsTME7yxnLKsVVZm5W9UlhRHdLU
FPD4ZpSAMSqgs09eVeDv9INDZsRbNnRomMQl6jB3g5bO2OdQUtr6INB9IDZwx5n21rpmbZMxPPpB
/dC4F7st35TOxxhm3ARWcGm66aQVLic/f2nY3cGZ0r1ZhpfEjs+2ms3HHuJ4gbXQYE4y6+SO4z3t
h2OjM3sp4MkmRX80jA5It/7TbZrn3O0ubG1OuIRlV5+M0N9lYYqILlm6UXtvivKAjmEdmvo5sgrS
7HYND5mVBHedVW9JOt4GwrlPjPIU69Y/eZPtbEcS4Ow/T1X2T8rDqmXBo+IY3whwFfpjVp8Sg5YP
zqNiHIhaULYpayaRqU94sPaq2j8gQ7KZeEzPjXfpZL+5vrqrLACKJLD7BaE7dcusSWreWDAbOcsE
ErpBX8SP9FepOisZG16rkw7jTqsxItynDQ+gbu+oW7OU+UjyboaC43avLoWirI1sIN3M2SQhqYBQ
FLsMmxDgoJK5cBCIqlP7UGY0q2CHOTZJMQbxG1gkdeJzVJfADos5s0wBr/+y9H1hlUtEODvkDPR+
4206KRut4rvYfZpAxlxTeVTbpelID18I8rPZT8dk7Rher+lI0cpDIll73TS/hI5525EGD1GvRJ4E
D3zX9xJhow36fNoDLlkN4/hgzmnaw8Z3pZe1Kuwf1HaYTX17BFn2EpT5Rh2GfclLz+bQeCXZhXh4
G9RzhIIhRsKgCDw9pzBEa3tlKbzIHu5bJ5hG22XOopEWwb6y7bXvQLZiQZixbyYBAC259FG+1ir7
rEHeErAsdCPfxYV+qJIdpsm9G2rrWqm2dPw2vp3fG4b9MHGyrix319dzND1XZDfWBAGrHVp7M/Z6
7NJGnm7zaLwRkq0kiy06k5mMr1Jvx2zCLOazRpZyzrVodiJptwIuu9TyrQUMdsRWLUcqH1q4art9
627blhRM7F5zppWj/FCnXy3BS8Tdr7A1LCvAuwiHvXiCFmxnCNR18vvKVU9Jyqn0rYjLtZrEngoY
bT7GKiujhxCa9BuSezdLK5z2VcXBxpR7mkIYn5UVzlmQbK8hm4OE63KjvQg4h4r8pFE418rnuqdW
TLzk1EBfjiaPxtwtP2WtG+1m8PUVfClI9dkxNp9rHnafDz1SdbbYwda2jaVDoSLxJ6/gFWUw7cNT
mPZLTuwLPXgmp26V2Vu7FptK9mvJ9tk3IAo2yjKD5lXowIdSSjK1snMi2xv17MknLr7102XXoKbo
xn0GHYw8Kj4Q5g0aC2ZC1oWjLBUHVlmMb5oN6lQa66SEwxYIhCIBtYIIzt4ijB+sAmbc0oinfYeR
UxEqQVyej1eoAaaYACSduPMEBOVyDuQicSTTPQXCG3LvH0jZvNxpvSoruWf2BvneMyE/t+o6Hmnp
qGcmGmo+DclcEzIiy2sJquEHgyUhI6cEPjZCXCmIj0RsQfLmkuVmg3HFgHZN+BzJDqjIVW2FA3HV
uvnBwUzjci3JoqeUgjZOQiAkFG4fGnKhbSNZrB0lBUO78qdyhZNrUU36kuQFI1u1/utoNPN4YLmj
rofH3B/vtfwHDDXQNSsCDqDhKUAdDp3h8lLdlfoOwoA7eEk5qnY9mPOfWRuuo9HaVuQ1tQVVFxjY
apStgdetEjJUVZsDKG8Nbe0iD3vk7ibJeA6ZPNJjFGxUSTJK2ng2kvbJbFaBEa31Ul06g7mXteIV
akuqS3Wf1sCmu87Em6GuwgxsAPLbBLxYEkx3UalvdCg6rdltrCR60LJpa+jariFirJXD8+SImx7Z
bNTAlSbRimFAYoOPq52tbYTWV92UmrpWVTDLLsZl+NYFbU+/iTYVAPJ+dNBEQFoe2SPx/kQxHdOJ
qHUD2BygCrv02okwFkT+qZmwsQLWQGDMPIGyyzxqnbI0iR1tXVIcCx93AmJ9ZOR+cpwB5vk4rgfb
ALmz7sZ+r/q/Bqe9Z3Sys3DWo6+tzEF6bBVXWc+j2Uarzra8gHndk07kKZ24s5RnzGh7KKZbqdu7
upqOdRIdMlpvQct8b858iHHZkv6RK9EqX4uYSsZUrvWwRPye7EGdXfqBU1eSqFheUlJanLfUpmAc
D2eKyIeSBFHN5aSoDFuyuxHsf5ehc07afkUcvRf4/i5W822aO2s/Qp/cm16q34UTjAV9C4jHc/v0
VKrhQU76gTPObVxrO8fJtl3zliE9kl12oyTWHRvdXUQ5uusij8yxldvmW+J5mpSkdPYYiV0e0mTc
yVg9i9e47M8qty1gLewluhAaSr4d3nDIVt2BzdK4Dm8AsixIjIqDE7X9l7rsH6ZmWDaY+MgE2bQm
ITF16ZnOtKlSEx11t/RZqbQ4QPl2r4xzciGigrYmwTTy9KZYNw0hdNhEjaI/xyPn9rhv7+tKVuu6
r+T+31+qRJV7R00unVaUa0yH9T5yQ/qN8+/+/WMYZgOF/P/25fcvXP2T9x8z5tP//sBRV3v0ZP/3
5/cv//vvvvjy+zcSi4WXcRQ7CmTdwQ2S/vD+u39/ufo76Ud4xt6/XDUUHbSYVKt/v8eceqp0//75
v/6cq28x9WlHZES9vfr73y539aP+c6X3v3z/N1FaEsiJQPHfv3r/3X++jzp4UwQNEpqU1U6Ex9K0
nrSeCD0rVZojAYF3tYHXvJTJsJB+82tUuge9p0L/eTPpo87ZjN0hwgpxN/rmP1s5phqWwIXoyvaW
2DlaB1weqhSkvs8v81HnbI73mAFxaOnon/15HRVihi7Tptj4VeahwF8ItQNblX6LrZ7gpOkpaulZ
ThV6vtDG3FA7POTC/srE/0HvnatjrHCII+HlzJ2t36RLOfugPIfHslH1iLSAhhNfWbo/1Co9xm1+
aUnF+x/mzmM5ciw7w6+i0B4T8EhESFrApqNJspgscoOghfdIuKfXh5rWdDGLU1SPNoro7mi6vMC1
557zG2U1f8/EqPyio38lRCriCsYCwCAZbguGJx+bnqq2j8eG2mg2Zu5J63xZMBdtNilFRVIK2TAc
hEu572XaukW8MlUGEa/IFTWU5YbcT9XtPGPo2nKdz9Xk+lSgiJ8VoGjzFK/cLvoCp7HUTM+wRT89
7y8y15VQgN8w6CqjxSAYyHmwUr/Abn1Ss15gEMwK00RZ4HxShLNeZ+imlL6GPHWhcxe6VATV0ci6
/376fYLRgXYJLVACzawaP8DmPw17rptoYGMwhy5aQx4eDalUPZTUjuo23BHjfYF1+LQ5xAB1sMOo
cZzjDGYivCZVwUwiroVO58VUFo453RFFh6AZf/9qn/QhYugwtiAIqID1zxZwE2cYmUXU/cuZo3sO
uONllnZ6azT18PuWPpkQpgxaEjwiEl4gaj5O4DErZrFiYfhjjDACTtKW3K2+/d/aOKsshwiu6pEJ
YCKBGZeREYZi5v6+ieUxz+Y1rwEgQ4M5AwjpbAuA8MUR3QuF35nicYWPY1+p60icxC8W/KcDQ5l8
YSnpCDmcdVdPcWQUddopjPnY58kzoKLLRd8PIZF/6ZX+bOqs1wwVqWWtAv5QZSsU5dPeGVarb3Ue
/vUtgS77s51l3v+0jIRhUkaj5pVEVTuIhnIQ8ugrSOOns0xDA05Bw8bU5LNuO016o5vBApkxMB0K
5DXczH9lZGD14TlFtgGq48fXqFbTijI9r1EPiBtj1B0UmidNL0T169/PtU+OG0Db8IUQttR4pTO8
iNibRcYGAdRrzt4j7NhmCNxqtEOlMzf027rFLtf8irTx6cQzgDMr4FSkX2DNUhPgaVprBRpE1W09
U/BbyFlK5iZ9/wU36bOmoGQpusykIIJeBvOnCTFlMiI8qc7Em81LU+C2GEogHFF3Skr9C4zPJ+At
c0HwIbpoIPxjnK/bocs0sxQLf8iO+UnaoZp/Y8zhdRp+AW/6bINQwZkZ+HbDhf0FqCY1pR5q/YLP
y9FXF15KLki5EX/Br/qsGdhNiN/CcmWszuYG+fJ8FZKc9xUDdcVytGusAnTlK+Pzz1DuqEFA4RI1
gi9ItR/HqC5GNruCdtp2oeCQY6ItPbgts+ESZggSYdkuFLH4Io+mtzU5Ef2Nu1uvKr58ytcr/IA6
ydgNGl65ufLFUvzBXzjfjXHtAA4KGhLR37MtZW7R4A4yJuuJ9OKM1mKI9yzKmgaGMgL5GwCLSDxq
YEx0kt7IqLUPiyW9gJU9C0ghFZN2K0vFbRTdbT8tKweg4faUqNaohNuCCx9u5euGwvGS9lrhoPX7
Ff4rOwQq4s8vcBbYtlGrrdpF3irsoaoQ2FK9kn1Vfh0ViEKKvKgJuKrcfHHsL/3yS79p8D9FbEgI
M862SUHOT3qJyaWvYNa8msm7IK8hUHYcy3cDdPbv3/KzuUr89I/Wzg6YfELcqUpoTT3JLG3otCcD
G+Tb37fy+TspJPgIkiFAn83UIkq7djXSlaM2WYt61ChGfqju0XXAydT4Yup9tnchyPGP1s72kx5c
SFKVtKZp7xMFP0OZfE04RvIXb/V538HgkRfqKDIzH9df0JPZzitSCysBpfriIJol2gz1v/Q2f7Zy
to6yfhZbQ5cLsGcPMCAtFStDWGKupP4fX+dsvlfQ/ftJoaEexPAqf8nkB62Wv5hvn84ECG54Pmoi
3M6zuxKH9qpnj18CmtYXhndFR9VGoEokjeCIzC82/E9nwp+tnWsxQR6JT+1Aa6HaumNoAv1Be3Ul
M8tXXwzT5y9GPACrBwjp+WTQa7FSRH1iu1MeThEaG/fRcVlLOYr7v19Mn067JfL4o6WzCYE65krs
qfX5kyE78bBdlScH0N4X7/Np1yEgSjzNoYwAy8fJ3RZKHBQnZgM+s8v5ghaKq9THqM3/pYZUKBYS
//mFBR2qk1HoBqd/hnteVeKXhpHOFBFN5V9cQX4dIrSdJXIEC+2TYvXZztomXOhQdyj8QDC8RZO7
RVu8gyoZOI1R/OUAkcZQH8N+VPkhkPmx/3q5irC6YGNdGgM1ceyzyo+k6FJIIz9X9nK7KxAs/qtT
g0ZJ+uiiqMlIWZztSOlsZhCi4N+W6eyKxj1qvZd5O3wxAT9J+dAMVl5gOomBuWp9fDdTAgdo5AwZ
VpwaDnMlMBsEqONHcU/VPzA3IyFGSqXByNovcPe/Tv6laV1BKEIUmZvyx6ZrNMW0sGaZdcIiDwp3
HrZePozuv9CR+IAt5MwVRI6zvXBQSyEMKcP7YQDGhuLHTD1AQF3598182pMaUiSmQuIIBdWznkxT
OTBx1uKwx5qdGq0lCFDc55uyuSgUX+wjZyZvZryL92X9119RgjnDVgVlB3buWdOJjJ1HlEw5wTDS
4qWwZ6QRNi6+2IJ/IOc/xjPgyCmOqhpnMnzHs1UnzqrQxukq9+swF4HLqHbWV5TvxvJKEKlGQ366
UOcZb5oGTaRUIyOmxm0EsgGIsJzIoD7hkXfx/BIrcPTT1ZVidvcZ/lYUV76iMP266/GwRJ4mQEtU
Gs/p12HRZ3Fnqrl/SuQb9aBqlUPq9hprpy/uPEvvnvcKIHuZmq66UHbOtldqfJmSGUqOJDVA7pXG
C+NR9MWJ/uslVcJkWeFfFakFwsmPi6VbJQD6uznHJGtild5PtUYF/zEXwS5OtStT0C/U4vn3c3r5
0LM3+9Do2ZuRbgFYBtyCOziC+WgfKNoAVpDyPdcQs46dpmwfft/kJxs7nELWKvMZ/f5zxRTQXaLc
6z1NYoiOXYgfaLOPqzklKQqwc/vV/reEq+evKKucIzr6LGRNzsLZyWyjoRHz3B/m3GolwwNpYImL
Ye5cu5BWbQN/hmlanyYDoemv7n2fve3PrZ9tgSe9SmfyjqikY/6M4yBczdGNKd6HAOvTXP/7PvGX
PNH/mUflB1Oc/511zjc4FmX+Hx9M0P/r45ft378O3zAO7Z4+fAHGPe6mA0nO6eatPWXdf/3H36Xk
lt/83/7w395+fMq3qXr7z39/KU9Ft3xaGJfFz0Y40sJe/efOOdu3pn2bfvmDP6xz5L8hp6rA42Ft
c4QgsvI/TpeC/LdFk3Rh+HB6sv5XLJD/cUXHVWe5x8O8xoZxqaj8wzsHq0s0emQ4fpxHJgpS5l/x
zjmXFFchJNPMiuQlxDLsGc42f0NvaoEaQE9JD9n++RiuheoqgfITNCje6W810PuTvGnVW6CJOej5
rEBAQrxRxNA3wPH/1HPXf185/1ac8usyLrr2P/+dxfpxRak4qBCxsE1BcjNETG0+7lQySPdJSFTQ
s/p824j7EEezqTDtqIm8Sl6MI18AryC/Dwm+3UsmQhZBug7EAXJGccyN4CKdn2OBg7rSVxsESC1j
UrZxom2LND7Umk75AWNAU7/KGv15AoE6m41bg8WpR/MQQbFOm2PaT2up/9ae3qUgtmrWMrd8uwT5
D6HAAwdkiW9Ki0a+DJK3f1YUyY7gRHWAjbHhjiM3bI8nrGuC7moCJ5gr1CzBGyRAHAQkB0PQ3SsQ
j9lqIwMcRsWQGrHfJjF8jNCuIVMMpxm6FX5YaJ4s7xDxlxN+8hm7GN4fCYLBWdm4p5GSDRjSeKkO
JYKlKq96ktsVSlkx9hf5hKEfbOJE6pyoJKMC5HElCfhmxCi2IPMwvoYj9tngkU4gS7ExGpwevT4t
ujrhNYaKcjYJeJ+B9YmvVnBpjQYiD6imSTpqqBAwVFYMeznU8KDAEW/BHEDw5atGnKwIlEZqvsZz
Z9f4jZ4kS6uPS55y6b8Qd5LuMV5NpLJNO6cpBZBDp4fuCQ+4E6CsJFbAdiM+RI+v0mMMQH1BMScn
wDUosbRWgfxPVx555yC9htcT9zlIdcDc4Zs6bsbpmMHUk3h1AXSkPna22bb41+gWCD6rwtowRssP
IoU9Y2DTNPuYynIG9DsPTFsWoNb50vAqI+pYV4+T9lqtMrT9FEedROA1J2d5BLViqOKTDS4erAdY
c2K3HHp+Aa9AwiQhzoBKYVMUKg5UIbDmwlpeJYfldYHFIlkYuilA/hiv1zzG7LGfrEF4zeZ92T4O
8d7sgWaQTLAaA789sOxjpDhxXLtBfYV8o6XDoyqK136GpT/JoKkoDFBLNIcrRbiUy0eN0SsWtQjg
pnN7FOZHKQPYAigokWpSbW8Sww5Ot0tu24FpwrgsuhO6wnCiAiLEmMtP6KHUqBYq6o+fDU1uL7+3
jEOMoA8yLZYCJKG4EliRenDDlAhqDZAm0ausWoki4RgZuTrQIWWWvGWaGBILZWTCaeC6DEApGEUG
q3RX4qxQz2uzCtZauhBMcgdEIWhhRGPNm+UNpeQtYpRbSCt5BNqrRyADE71KzNZqF/oga7sMrClo
RwAnbiPzPmGG2J0JkgcpoQ7OTMJSSN4WaF6+pB0EkH0oNfVvCH9p9evIwIoR7CUmH8XEpStrYF15
BlmjoDNFDLMFemLG79eoLjtg3WLQOIma7WttdWRHc/VqvquE8UVqTlZ5AgzdjHdKqTp5ql50IagP
bNcDWfahfjkJrrim6MjVetZCx+R5l5+KEhAcFn5jPAwVxAGmZ6XhFS+/pfOAQNNjHMp2U42QLCan
r48SGZMKs6msfC0rk1szx+N2JUmuygoZx4Oh3koMVxmALQ15qOFN7jp7ySASZwPcZE4xSlGrIi5N
FFpa4dT4baxbI1wSjXlphqjdhSCz00OEEp1YQzFhC+lzTC6YXj3J2oIeKk4qa4W5aEDzBP+l12+Q
hi1DvQnkxyR9igr6H3QKwJ3nokHVrdcv5xPbEBtegHVH0T5mnTdG37NyMVtkB+TDl4XKOiDks0Xg
7w2PtJxOUsluB3yZ4oijSWxgOhlg5jBC01T5WhxZZ1mzNNZiVr8aYwGu61iPx4ZFFLOXyvkbGGa2
vE3Cw6rDyW4xcVz2cTHKnbFnBxuBDYybCE3nTAjdMpXh0WEEo7MD4mWObph1GjpLngD+NR0Zq6v6
hJ1SLXsDKU0rj4oUxIrorfBqbePQa7LxpWkxKQOl4SHluOVmCYkya7+buuCcwtA28CkbwVUuPOt4
ytdygV4Wzxrnb4gz+kPADGZQsHJFrfSm5Hp4km8aMgdM0lIn4MM0raqRKgvdZQ9KGeOhm9ddqAOR
AicqYx0GXHPUFu2o3C6IE5eRS9nD9O0JJGAF+cXEMKQ0Q7+LG+7u41oUFHeE8zs15kOltY7YqXDD
kC5W02Vqh/7vz/+zK8OPaIQb6AIYQB2fWvfH0x8l707DKHPAK+ZNylAJs1HIgRoSAvY34RN9FW98
1h6FGSSfuH2hSnUW/aRjKyX1GKAylexn+XUQr+b+OJHYz3e9Nvw9uPlL8fPnQe+/ED3/s0D8Qzj9
/yR+XszA/nn8fB13L09xU/zbps2eitf2QyS9/OkfkbQkq3+jJEgovXhJMkP+jKQlRfwbgSOoIxkG
Hd//I4wWZOVv1MUwiKPaADRYWgb4Dw9KQdb+Bu+JAJyki6jCspf/SiCNScaHyFUHAqJwBZTQKVwm
L56YH+dumpkBtteRfImR++DifwtrBR0/zRveJwIqq3k0r5HVk63wlhPCjlLXcEZP3XL2u/Fjf1Xs
p7Xu9k6zGd6Z7FKwHSbb+FbcRf5ki+8hFlWwy93Rkd3gotlEL6HbW8gwbFqwZIaDRKOQ28ZqDRK9
gkYzu5PunUq3vET/rRI8odyftO2U2NCAhNSbiq16E0sWhGZl3TiczE5+0L7rM6yu/iD7HZ4YeBzj
lujp/uhEduFVCtw+Z4I6XFoAIJ10a3i1b1zm36Orleyzz1m1DY/kfnBJ7Tiha3IsQWK3IvLgdrGZ
AYOGB4Md+AauVrMpnLa2yktoE16zS9cQzdfjffgW7oXUmm+6NehPL33HwLLYqC7H842+Vw7FWnU4
9d3xhQPEa/3IwatefJUfVg+rTeJBbbUjfqG5kp5PfuIFmxvBLtbNs3FptlgYWqp1ckx3fuZ2U10H
h9Wj6iNn4SSemFjwp8iMWLKb8lDhgSdffLBsw1dcYRN+qyCfZcC9LQO/7OPi/k73PQmJDScInYMC
ISgkqu+be9wXUkvaRbeott5ovuQm2/bqoXlv1sF1Bw1WhnJbgAi2y0P1iqq64CROasNy44cE5PoA
Ytk2XeGCb6L4C8Da6XbLgzMgTnEFWvDkh4cBgU47vWi9BGbWLr0gLL+DI26zh1m04CCneBjcyEbo
Z72MBdC3R6wY7OHaPMxuvMEIlHbR2LaRfrQluhvKsD26wyb3MssHR2xB13NnO/SV5wIb74vZ79a1
0+xGGz9jO9gYazrJrfeIdTOcijN7opt55Z3qGL5pK77ulBvJN3x1E9wKtuRPD41opbtwK18Pnnkn
weAMHOMSI2I3sHr6SQ3WS6PZsfb7TX7I3dLudxiBFU6/xhRzAz73Yd6nZLDsanfyDDt7l92M4cYS
x5aspRfNJwPuJ/M1cQwKxs+rDfr7pDVnhwsXBqqeamubwT4xhTKPYKK4HzzVi78367m5XTmEf17Q
bKR1eDnvCyfyNG49XuLpTkZXIQiS7oBB2y+zbbhMJOZGYJlHIIWJFTvDZsUQpTZAerfbGXZyBf/S
HV3jJvBOjrEd73lVbLWt8BGr1s1pL94GqkMRj3cGqn2hPDe7fC+9o8AceL1bGFbiST8aZlSxov+O
KmneusSlRN2zW1/NtngrUey3wr35KHoEpHbihp5woXryOvGDky3vo+2ASSd/8n3yRKe+yjfxfnBE
B1clugKdOwhZLGnDgekSQuN9InLDF88gSuBFTxAUQsgKkQVzpHOHfcob1Jvglehor16b3rwWr08P
XC7hydtgWUWUVC3oAU7hVm/aHQ2PyQZ/VliSmPe4jY1oxGXwPQCGbs3cH2zS6c07Y75Ob+srroBP
yKWvtiu4llwYD72Lk/mKG4w9ljYvCtguvQbEsKM8BNpfw5H9m3DLVVu/Ibh0641sqfcoahu2nVn4
09uwJ/xD/QwXhqAS9bAGgm/hrraqW+Mx609b3c2P0ibbB0+4dtiiv7LjJywcQye/n6+mG+0V03Y/
vEX3ZhNt5Ev90njARXOD290uxerjLky8ULkTd7GDBFzqBK7sR3uURUABlYmd7HvVSYTa7iHf3Mh7
JFI20ru5RTRm8gTuVxITSGYgxI1mi+zG5XpgO9b98EmaL2GkFC+9bnePDUHa95NiY6lqw4fnALkL
XGFtYtuIWPx9d4efzXPtYgA+OwNIROz+nozY0U+tZZYe/BqptnJ9EyNraMFwtSM38xny916wMCJE
4PxUOuOwJdkDwVVKrcYWhm8NvNtokxLdOpjbRxYlzdvirnSbkz07GW97CdEzCdeY6cBdQey2Ll8z
xU6fMLrkopFXDgLl4YpL+C75KvP61Wl7ntGec7NRuli+TDbTMXfHteT3rkLvLDMs+6o1En4/5Xl/
PdvPslJlIOfqKuNsTzbdpr/l2m7XTr5Z/Zjzw/2Xb/exKPA/7RHPgCmjWHyerx+CQFaqwpQuW1fy
5m+css8hm5zhV5c/1kPofKWbJX3+in82efaKUz/Fo5kK0qV2i1mmbd4vpwJBzLa8pkq+Tb6I9KWP
qfNfXvEcN4d2GUj3hgHEYsJprXgbOIh8cNQifvkFpvFHZenPNP2vbZ2l6Wd0elL5xLuh+GLXl8T6
Xn2DMSGdarqd+5Lf6Q70EavZYlVjl2skkK/VZ2PzU1j7SXLzrMb362MsQ/ATlC5BJRpz20S+lP2V
P24IlhwOiiOGyg43yy/m7A+s7tlL42Qny5RDsEn+BaFs9NWqV+sOQu+tONkxRIVEthTFVr4XKaDb
HPK8J+dkHcD4EkgFHF3CxZi78ouInycxVrrvwUxyWr0anN1smPvisn2FunqhIydsl1z4rXwrkQQg
LnlYfTMeFbYUfG82Jh8lrTuyXBeYj/ryTWGiuLMev4SWEdqfr8sP77jsEj/1aGsmoRCHJ94xdDSO
fsXWQGQ9jrvmHjESfG/xrquccRcjX79EbvCvT41jEHgTy43kCHY6Udtz9/D7kf4Bivxd35+NdI2I
PbbdrXwRpFagWcTmBv3deZHhk+srUltwFRDx1gwf/GLfv6MWYb7LhBLKrq6A3FjJW//VM/2wY/rd
Q51ddiutjnJtrOWLpt6QmDyRDKa34HbNwrZNN4W5SSWU3R6y9nAybT3aLBnMcRPoto7IzVuZ+nOP
xJDsok+B67CcokgtWjqbe0+aw8ZRtoWp116OKilyO1Rvcm4xpasX3sJORUFO8HoDHuhVdC89ZhPm
qvADZVtrwo1SvgjU1wMFRxRvlrar2hF6kg2+RAF25Sv43EBS5dhBp2O6DWcPP9oIR7TWiZpLEnL9
XXx7uhe+6Qj74ER+zbkoErGiadTeVyoaJw4cc+GVOuCm3yTOarCl+4KM8IrMIiJQ3ph7KE9N7cvY
uZjSlChycZa8xI1VBzYneHhfI3Ow1kwL5P2Eqjv+OeTJJUsGJW9pTnzEFxwAYj7sVZhujc2E127b
pXq8ngw7StxsU21UP/I5fxHZeZ5DJ5jWQ3FNjH70ggtzT7pBUyySjKI/mxaJxmiP8XAo7MNnDun4
XdtAhp5yi6sh7jwIT+nkEiGPDZbp8AzRAVIzjgnFxUrDt8lJRjsjlum99CnBu+PQfTf35iZyRVgK
lmyNd9Nm5WU3nT2t5RtjgyYVFNTMLUKObbK69vSSvEMBbF/g8yFolsz25MCpIMmGNps1X4fqRnsF
WGfHG83czVvU0NJN+b1Ndsplv833oqd7lWhnl+YhX9zX7PxbgGZt44YKQveWxkLcSyCx7IVCf3JG
dgxysYaF2VJZOqL4xW6INdone8Vy2UcMGlKAAZjp416RUYNFz7As8e72CQTRQRV9g9vXhnBmddc0
Tly8T656bE5+5aAeZg9bzHSj6GniNodhqKXRbWx14zdK2Sah8WiZp53OeN5NdypGUyoXMFidy90v
fEx0hMrHzcq45ppZ2uKdWFLmeBv8eCfWXClSV9ojD9PoiEXoPonO8XXI/FMWo+b1oOhLp9z2sIZN
g1toczUSlWclerh9yaWJjPdbV69bPGiNRzPm7o0IbjX1rqGMSCORYb9pMJHAR9JuMPGwutf+Nr1B
mOECscg5tUFMkGNb1fvYHXeVJ62hCDsid8XMg6tunxxoodZ4n7EKqUrYpBgs8unZNyRbXDKVsYsS
VX16bO0fV2cnvzB30117MXO7czVtM7V3cebPu+o5uuqhCedc4ad3xBNXb0bvheMmHly8UqkQHarE
K1muJnxYOty4VsJ9VhwykUykTCpkvK6Eg1jvAPwiEnwzDM/qkOFThT/rDutZrEg18RI5U1wduk2h
wgB15n3fU5izVqUvqfYYWGLhIie1OiALor2QdcBNmvM/20z+gASOV30vNso+cXK/cPA90tyZ6wM/
R7hsSePsEZnGPiLdRQ+QFPpNuEaZ3ZWcmARIfBNw4SvcGPk5t/Lme2NdcsFWr2YfA89vxtP0fdjn
e+MCf2hM3a/bPQlyR7sct6d9d9OzydjVuyxZ+j68M+3gKjm2+zC2ljS9VV1ml4PXuNKleTc8jDZ6
cC/RsYhIxFutF15LLgJ7Gw2dYYX+wNbZP72ENMtHXnK9e9H3XBNflpvxFFsc4jiIdseQ7LILK9Gl
zvdUct/rLdlc7n6F/K0wAaRZq5fRligrQEZ2J/YHHLsXeRtvqi6SgIse0kNeh0N45Kxuy9DFbRP5
L5y3v3fSNgblwcZAQVPbCfVzI/oBYcVSXrK1eteJtkGRzThSvClqVAGT78KwJ2mSVK6hbbn6l/Fx
ltdSdT9ON5HmR6jVdtfl6RCV26F2+oajiu6b8/cB7KvVLCkMsLAo/B6a93ovDHe8njJvhm8pMm4u
u9t22LCTDY7xWG6SiWPVxnJv8rQtvCNXcNody8BiqnXiZraFx+Zp5XWc17vTK9J071Q4ZKs49Kwx
h8u24Q+v5TX/z3UYbJvkShf4vA3fhtyrr+fhhtMbnNt8sVpTxGie+K1RXAN2CR/E9iAHV3l1RcVo
NBz9e5kvt3sU5Gymml2/tCqid7BTEPiiAGQNXnLs3rULwe/9QlwXmAJuqA10T9mRfAXpNKzX6HIV
lLZftRYzyeeZvyHDglLrOvhxNT52j/VrYiKAYA3fqiPnHKfri8B+3funfbI2/e6JsVMo9i3X+W5t
vFckGHt7IplwTSyyT26YWd1ROhbo8zyZTFnEUoobaqf4HSHAEFuNuM5ukBZTjtg6yr3VHURcqC6F
d9ToHufH/Kp/LK+Dnbyf9tWW1OV+chqb0sjVcrlfNOAgRfIC2KD4/Da6i+Najp3SUxA4GiCPLglI
HeEB5EURXeNal+8Ow0bcDRvuqEDVqKzkL82dRMroLsit1T2JAriVyAdY8+CKlROm3nL9VxhkMmnf
A9GqKc+TPTC2Yf6tQTwApYdbvdoO+gX9vG0L7Ky8KrWGdeAa30yChn2KqGZnE0VcBDeLSMOm2Gaa
Y2yam86HUaGySRK+t1f9XaU5wnVwE4tWdlfeh94k7E69hxIcDOAr+pN8iH4fokdnN/FWQidtLTzQ
G17yWKDA8KwamPDZ1eSXnMPrxE0dmVLaWyTvEj/fYX9xkTDIojWts4v5dthBQ7fk++GZOlPzdtop
o19cVBfhwLTvL/mM03VPVuK0m0ubWz2qDnzfj0lgXcFFaWzVa+zqInozE8ZNGNaVz/a6E58pOb/m
DiFZd0fO02supnXDgXYnPAy31LwUPPeaN5Is/Dkh38UwHbHD2dT95ZA8xE69Dp3KltfdYX5DDYvr
a4P930ax3hHttIfv5UZfsilXhoN2QXtlPHSH8hv4AOTvKPnxrfWd+J2IvN6GV80d+QeOx4LwqrC0
TbbaE8qVpEivigNSI7s7Y1s68RWBU3eBsMJgRXcqyeXbWSAodZPREh7y+/SdqcEuz2KxhYoz1Kuf
lQ0EJsaQcAOTTXDn+Kc4qQdm3yFwNBIXaomywSWQDEt+n9nJNnAHRs0qvksnK/JFa9iUV4SJt7UX
ewavJ7L5uaTFkdwZeAL90lQdWbSFDYI3xVbYJAQTo2QhQEoQaDgMSEqmpXOMynqdHxIfUYccxQkX
Ya4r/QLO6j2BII87onrioA1Xe8i4asG6egnvZ8XClLpCFXfaGCcXESR3ZYO5mK/M63ItAce4TYj7
FMbKiu9P95VgdaZVryPZW7mY6oTv0abat08kvh0MJTlO1t1DxPDXa/VR4XR123vFEm45HUc/PK7s
09pQL/lchPpxJNp03/vBGhqiJ82p79XWanxhQ8oo2nY2yiY3xt68bhRLvWGus1WkXrsjYeUldgQn
iXUheI1DSUKhIxsb0RInoXT81t3pN9yH7hC26hx1LThaYY/XoVc9nvaaXdnx1XB/2vEnONkyjH7y
KNd+obK80T+Tom30KBU3c2UlsNx9kvFblAjz+2hv3J4s5boJl9TWJDFj6RWB1YU64SWl3bfyqtnC
EtzNL+WaWPsKes3KLb6XbrsOr9KrRnOix6Vrxqv4ObrDJJMlA7JZtKO78LZM7eKiXlNcX90F9oEK
wpO8JhwHOGM3JOik6oAZhaV+L1zW1hfAUZS4f739IvQIJVjiHwi7S8T70+1XCbX4NFGNvkRSZEBn
xin2huomG/EgbbjlkpM3rtLTvpCvdfwCW++UWaMnP4KAyD11ZXf7TLZK6RDVB24UlXRsSCvliE7d
mtK9RqQacDP0sFvvMm8iExD65gmgoy0ei9eU+4dN7dvYZZIFtlwL97PwcOoeB7Yb7dYI9/Ld1Fok
B1KXc8XvtuzlKz/+xjHdZfcjQXJ0gxNAQh2BHeJm1UICvegzK21/aICFsjNHyCps0N+h8CvtkSsb
+KomyRv2m9lHsp9i0BPiMQJ3afRt33HA1nyunmNG1ju/1r1AW+uEfwSBT9O30iOC0W2uWKQHl40m
fP79nV9a7g9n12tGw4Drp6qYLfzIx/w0GsDQ1VELcGdH1HCvHocL6V4oNhgXEoHonr6LHtP7ALEe
VsLvWz6zivqRV/rQ8nnVHBj+KhqS+bJx2HNKq3d6b36Y7pMtuzF561wGEro8k2auV523VDKWIF8P
/Qjd6Oii7P1ePSS7+Y5K1N8f7i8Vvf93eNCr6q247Zq3t+7iqfqIA/1/CQs1STb986q2DzK1OMOF
Ln/xD1goJFcTXjCGYxAj5UUXYXhru//8d2ChS7oOML6kAv7RjeVHf8JCwZKKJsBIHZMLUWKk/yhn
AwtdKuPA1SU2Cgrd0l+pZp9lTDWAGHBjQYSKgF8VqM1n2eC+MUozN6k0RmAvEh3dIVTjELOKsSJi
yy+kGuDhMR32J+U6XHEfDq5l7bnvZbs2G0uJD0lDrXW6nqm9FhRDMOhtcBecXjqjsX7q10/Sqh93
wV8eVT8j2YatgFVRhUyn3j+2zb6dH3uNYEIho0CKgcrU75sDafthof/RIL5scNagMsg/Eg0/LfRs
CvIKNuEIFJPgaWjWKoC45f8z1L1meV/sRbSGGnRcU0stXprqMHaSlfZ7M9q32T00qql+yQkzY0pg
LTmWZp8nlJIFZwpq6zjE9wO4NFPeBzF5cT6kkI8y3nr0vVBH7jgeJ4o+U3RvxPt8eEG/25K0l6F5
0cNDLSROEKOOw7WS5gbO5Zk70PIpp+ooR/aMUUN2H+O5tjqBUMrX4JLG/JAIuynmd2cnuq25v8TQ
2F/6EZU++UU+HVdA9XT5pdCvh/FYTj8+e0ZFuyb6HIPB64IXni4dX8LgmgdpcqrwhJkwkgWKkcUL
1m35aY8+1azho9mCposit+pfcOOyRD4nUznhwc7yGBXhW1Ye9dVRjg+rTHDzkbpu/CKE+xPfUywm
nSFeBu9adyz1a4EQPX7J0D9eDaOTVFDtRqfTdwGnTxK/rMQG4c2joQuWRtoiJ7vAUThdqwKw4uEY
ji2in/uCwYCpgBAg0zrcd/W+QW2wJyCVhKPAwckdj2SYhrrnsHqWusRffjMfBdQJCVB3WbBLppcB
fVfWxtKPvbYLozUtGiIFuObYZPfLX6jBMYjWAj2jiFy0Olnaq8BApGk3qmjVsKIm6TpAOLPaY99b
UsBuAT/yNgUVTilf875Ljyk8B3rwFhYnAPES0qOyPeajoy1Ko/xbI3pBXF+tdk33gkvAf5N3Xlut
LMnWfqLqUS7L3CIvYQVIC25qwDLlva+n/79k9TkbBAeN7tu/x967AZmsdJGRETPmlDtQPr9qvWbu
LmRHK+6tymPSIKSjzQC4mICcFt3RvODiJdefMH6iLC+3P54Ba5a5r9qfsunAKmbQIYesePlcvKsn
KKSUzBlyceElT08fWJksnKa4VK2fGIkQPwFFpJ4IMn+OvV3W35XIn2Mt+PKofiBHz7iwF5g1/qL3
/IJ0OY6kda709CQ8/3cHA9eB3IaSRguE/YnjBOFwYtcNmU6EEFFHn42PunsJSlEJCS00PALM8wHW
LrpsGsInSQb8kxR6+lyyfvXKWxsqMMFIwlsRALj0nGdgmefhadLK/uNS/H1OyWkDrEiHa8Y4ec5A
T6Ou6TBtHUA9MMH8MzR7adqAh2LuzECcsW5wpHzVJkVgsl4BsatTaoSmKcO+ZzWBtt5qDkR9mXWh
jkCr+5VXkKGL0rXL5V8D/JtStC3h58KkJM7ZN2IvoZ8Q0cuRqMl7SAitxFka4NXxDe16VUXmPB/3
8lP8Fta7BKJGclFv75Z4YzCWwD0VQOBNk8z7JsUP5No5GnP53bIaYSRtbrcCHGs6S11xEQE3BjpK
TRg0gdmsTu4nbo2Jfpnn2swuniVwkkNhABSgzAJAkpm3B3uuAWvnY7wh8Z51G3D3uFdU+ulACOjQ
QeKoAj9fSj0HJLRGXxAd4OJGGGnwX2SX5Hj4xr7xeUBQDz4w6ulZxl6TFwmb7RxUI3hoIS4FAxIR
IteAzlq8NKrPHRqeLLUpDzZeYOEpc2YNe2ZYjm41vc03QxnRLUcm69pkjuXrGxDb3TMvBFE2V9tn
+Qf5WIy/RrfT8lLYe16uFDoOYlrdh9Uzc8fkyAFziue85JbK86iNupSPjSsC5MXfdEC7RfDL0biL
YhzVBHZQOsZzabEtaZxJBnFpHfd8Wze9TXVm7plFq17J0bCAe3Ep5Ztj0NtyUHg8BrWkL7zLtaBk
J9BBycLfHZc7AHRZwElSLWxkLyV+3+dajIDDLCD4JnsVgMlvfeIRjChHgYIiBH2T4y6xuhVlAsS+
RQSvOZMJzpgXoDi4SFSEbKvmbYLSRp/VpIjkA8m/y9+HEpmRpF1laLoOzgNVH0J5cXOAK9NPj1hV
sMrAgqJC4r/IWZOgY8a+DHT5fy26HHL8ZE+Yb9mOXII9gUTQFeLt3ROLJaCuRK5TuQTqlL5ErTy7
mOEKQ8hPDCKzJms3cgaaDBq1gBfyBa0irPksx0a6LzFnispuizJt9ga/H/ZMwmA9W4nJKb1nY8nF
kVL40fBIMYhoj5suIgYXhjzM19W1Fz1z9HXlqiigEmSVdLwHpUL/SnKoyi9+M3FMKvf5Z/nAHWgO
AUI4UAHZ2Hub4gcs3GRSCqIRhDGA57M1MUbyCXnYRibhYlKuybPOs/IX+di+u890fS4x+3BBvk2H
Clke3QS7I42XXGkJe1h+y9CWixwIsuJzcQ6IUxj7jLAnq0tAtykNr3xXQTZJrkWEemFTZdiKZC53
lFw5VZ3OedikMqQ5qgx2TUpcmA8wHWPC6uc0NUp/2afqkm1BIYkPSrzCqMheZRXFRLLCg8WPpWBe
FHRPE+eGJ4m9kUofWeogH0B+pyw6kN9nhs8eog4hMy8Ir1WOt4b5DXkVhl/q3lCAMDBsGZuvE6Z8
O4PDzpCdSORG6VfyuIk1Qo7sAtmXlqUqX05Jqcqp5DNaBQszqhoWvre0exgluagVDTs47nMicwP1
W9Jeef4rAegYnLocTPm0PL58oVKvHP2PqgBw4AV5rrGMZD0GZmdK73mqALL3tgSPVV3K405aKBZX
rQA2x6lgAlhHcigV/dlNQCLZs5a3CMWYy73TTvsBo+Gg8CIfU55Sma3OYvacHF1JvOzY6VyOvZwa
LJGOCfahvKOrcr7YFS7ngmxBnrTp2xKSc165WCbGheeSdRy2Xi5IL8YtdRSUGF32KAvKeUT7aaZx
hohyxSqgc4VpolxVrxz3JVJuQ4RzfCph5EPJD7b9KmGPyNZlrRH3oYvAfBDKotcJs2OH6Ygca3mA
mb4FWg08PsUSspMTB2I5pjDI7hOH2CGjLc8Lucbk+aHjGfKStIqTdWt680xhldrT0vLTmTJd+fWP
smQIcnUp17Fcu3KImAL5NCMNSSPoYgDlyIfoYVX1Xq4Oh3HOOXVL6F/f9k9M+UPYrOTxSYNv08FA
SdPJKVGZf+2wPLr+Hhot7qo8lMXApHDOvNlX/iaPymHgjGXvytMoqJ7Zd/K8xvTxUQUIZS8YdE0e
nV6RwjOxj9nKGD/K8KQNVBl9+dW84A/P/Jd1abMh5KaQf5fVBXztyC73DR6RmqjeSuYqvimaqrMD
y0fQUH4p1xKnl2z5rbYN6ySXuTyiZUekXYtbc25ix+QZTmNydpgwneGWhuP7+95X1z3IGSnLcFQg
5ijcfXQWB7+YetcEl5t5zYUpqH/iSJCOCH2UJSl1jIPUvh3b0k2Ta4rDVv7I+NHjlJvwCObbvJTH
l9zPb3t7BH+rSuP99zh1Nb6J+ZIfN7rpWW5caTtK/8UVuxSOA7apA5RT0FnMmlyF0tyXyL/I8xaS
CwoVaR6bUWEX++xZ4MgOezkq8o8l24tV5DcsVQapmpL59wP1xt1z4q060C/CwggjiYHO98eB0ilU
MlXf7gkU+0vZfw441o48dJsoXHXVU0tE23oW0yXGl3NQnqLSDkFE+Lb+5c8q3t6bbWKAsbYkty9S
dIzkESI3pDR60sVgXG0StSya7zuhvUlkfu4FNbm2JWz3kxy83g1G21nQ+sqFxWzzqKH2lDkr237z
25j1oF3JEcXhkL2UZXLCfpb1s9JtwbWTpz5vw1Mpfin2vvVxUHgjnqE872QRpbTf0qHh7kAz+gjv
tP4sd4isbZXGZfLvszpYGl29wseQb++tZznPfco8MzbyX2kxpf9HQzqJDHvEDWen4UFIR0i+Ik9I
1pc0qT1PIf0MTKPJWpF/kufMmw3GeCbxgw0eQ32V35BxCua2spCegXQC21pdZh72zdpLX/St17xN
OpN4M6w6fsK94YJAKS2/yuNGno3yDH0bqb+bU7opul0T6cBE/nVwDOtad7ARfw9MuXDlIdmk6Vx6
FPIckQeAPDcIScEU+atC0akUzxgieW3gkAgZc+mvN/RPmjQlwhnmX9deRHmKFhOD73oLLhXym7Ev
0jHx1Etp4bE00mxDuSSfR5OXgJjiqlu5T4y9PAOl/S04fngZZyePTCreLqUV5+N1BEhO3XMqyT6i
bST/qIT38iSWc9k78Vq6AfLkpHkMp5x+aSv5yPfL9ouQlKPqrlyzOnVM7kkEOO4To/NaQlKYHGwR
/8gTTp4YtCo93++b++oCDZerJUzHhBOIm/THrY6Whu904d/25Drzib+w4llqcgq41kgfsgEEZSQB
FOxbY1znFbaboXfyGxwpXBp51WOUmcmR4/8PY/f9Q341JjbUHVDE2IgCy+Dr++wI6g2GGXsGVPbm
Xvrpjb+Uzo/0IJh+xuWtuf8o0P3/Y3WXzbj/32HwZRiF7wu65Lv/p57Ldv6l418SZTDgnNUcXvob
Atds61+OLaCJUUFq2QiQ/m8EXNH0f0H2Ay8LR40Ks5Fcev9b0aX9S337IovoheqSL/sfUoh/h5Gp
h/tLEvFFWFmcAJQFIrsu/Ar8z7LQnTVOMJxT0afNgOjN0eksr6cSHYJe4plN64wz2PHTrWLXAwUb
8scU3gJ450MvJc0r0nT97q/fvPfvu8LMNX/+/fHtu/75HbuGb/v3C/5p929jfz/wT7t+Lbp/P83b
c/z9/e8jGQPAyLcPDPDWN/dfP+jpe9+1/rdJuzyHAv8YbMJYQT3hkuYwIU6loM84weQFaYV+VRz1
x8ae5l4p9m1EMRgVsu/W3FdzeZKbk+1QNEjiBB4nyRd1AgBHVwUVylLpjpaOECzg+mWdoWCZqO12
GgEJB0JfjBkQo6gx6pk6lvdZ62+TRrtPh6GaDSF4h646jJksYGrUldFqkpIRniQtSx9VY3hovX4b
aM2hNIIeUI1YK4ZKwDuksAJ9FwVMD2W9kx8fHa8xZ2lVhzO9te80rVtVg/aqx9q977fPmUfQN8G7
qXvn52hzOnbFuprMn4lHfBohhqMgOtCj1DZTPPIHVt6DS1NXEGE8QiO/SYz0slC0p95LfuSKaZzx
8b6YLxdXWMPwO6qkH/loUzNt6vLOH7pj3SO5gaBDVXt4MOdyLNIqvAt8ynUBvYlMfUGbJglhT9ZF
EQ2OqY9Rc+zyQEbogWu59kvUUwClxPXvNGoguhA4V4TXlTRB+A64sklR+Vx3O3OV2uafOJNopBEi
CmSWwdmw7OvRvUwtGB2sKdW3qKkMF+EIoqOzcwqnPGqlY4IigxVRY1lA5NONEY6DAnq5d5Ob2M/y
RRzAxckPu7CofvVWe9WntTkrNZPLrB1tpjL4kY3DbTSkPhESKFNMhUBVG5fayu3xBXQPKTbL5bEt
u7qbtPxnWIPK15NdoVhP6LteNYm8U6kox3XAqio1vBxM79ZyO3ihGutVKO51rlp3U1reD8j2lMZ4
00F8Do9GehP4+p+kexFle9MMgJk9JMnLMv7h5njezhQeIid4zET75/vt9WYK//GZmS58AEjmsNSk
Li3yhR+XBXJaseUluneIw8Jcjcr4UHawl1RV0M/R5Ltzx9IH/guMPFM8d+UU4KSNmJS46ax7vzqo
CagpVUwPQ2ssnBxUvJeDsooTfWUV5gLHZhXXwEGFudQSOFcU5MUREu3BkNgWgeHumuzKi+iiS7sY
wWXqfrc2RyU9s/o5dj6uSropK4ahJ5SnlnqSFB2bEC0lMXoHZWhvIwSwRJifYVs+rRGRK1+nkFkl
5g8V1qc2IHAgUqZN9VGlMJh03TGd/TS2VMXM3I19pj8nZDtv20zHQ9KJ9UPMS88+zpumFaU9Bmp9
7JFwu1BnfThr7qd1sR6X4Ux57hbUgs7D24YqOvfpbOvSAfuwamRX/2ldnCRuI3ZWjk5ifcwum42x
djbDVl1SRAiKKJkV/01fJcUa/Gf4ydopz9qAvKYZx4kc2P7FuETydoZM9BG1DTK1VHK1G3MHrGjr
yfoBa/+f7hD6+q51+6SvqtVB3NrQej8bQFoXG2vmrMp9S0VtuPCoAeVa+4PYPSWUJMTW07ZcOfN6
PiyyxbgW1IlnV8GqmU//5iT4P70c5/MkoAyiwsFuwDwI79LJEghgFgo1L0uOhkXQSIgufjTamoxY
GGWrNECsAl3Mm6ktH5NoWuEJlVwoy4OS4+AXPhptXufsIg9A6mRxEZ709DUrFSraLQRgUctdCU1/
rqi4iU1tnaXuQe9UfZvplJ0EZkxFgWrtIxs0pxPAM9/38Cy1TZzN7SFulr2UZNOHwL7owh5moUkr
VqqW3I+BLZZT5uczBLUVjApBkzIdfrHYfiMztCqU7q7SGaxGsXtkxIatGTtilkISA9g3RjhLRy6O
3OVYOS9TnwsZxKQ/VXBV+D5A3nral4g1iRqEl6qMKKDCJjWL0/FJSbtxmVvNiMIJ8maiikDDRtle
Mcq5LciH2O29MJznypmaHYJ507wKdGWm6gi9VFX7UKdUbIyWYf2ixi/cfL/MNHn+ftxSYElUSAvR
pJBXnxNDHHlaYNZJGx/RClxZAPWrXbJUFu5jt9AWCPaZZ3aVKdftaYOkUHEG8LgBi5wsHx9gQOyr
dnRsJ3dtBsxD4nbKquTmNSuS4I+PeOcMrpIHLxouRZx3cCVVu0ao9rKP0/ugs7krV2gIxpHrXQGq
QNWri2+KCmzeNFBtEKRgJx00wQLtBzWRf8I0pj5Fq3ep7R7ikRKloapfLYGkmI3pR/zlbuqKF87w
bVt246oWek3Z0HQXx+mjoxS/uoziiu+HXd6uPwyChMlYsLSRS4a77NS7rD2tRmJHeAcni56CMH3M
bHDeXpiJmWMMd9839vmEkIetzd0E+nquHO6Jb5R0vT21recdKBNKyWfMk3t3z+Jb9d3F8AzN7Jne
ffLF3g53k1QwmCTns+9s2kWjF5p3EN2gg3EBpNca2iMJ63DeGPqjUyprr2/O1fZ9NahI+Pxvs9Jw
vUPZ6H7qIMSoeodEVAerSpG2hmPREd5TqlI48/2gfjrZuYI4ZAZVQ9LhGfbJmJb66NPDPDp2ssyd
US2G4kwTn/pz0oQc5nf98ZK8dDsrjY5JHM0cYDjTNGw0lNYcqrfO9OYLow5lLWZARwmHkqeT7nRp
2Q9h0gbHMDYu1UCNFo4zgWjWovDaF72H1Kr+pNsw6jek8S5yH8ozWIkRzrFqUMquPdO9od2NETJk
eZpTUaLAoen2FFsgy86uzBtvFgfF8JhpYuuPyX1NMGg7BNOwiG0E8Lq43kQdbBmYK9C+dXdHqTMG
PPVvjbgHz4CIEgVsjb9ubVIYVUM1kJ8oAP9bP5xRKGsgXxYj2z7owzmTJU3Sh91K9ABCV7wrzebw
Od0/RVnFbWHm/pFEZbJOigmN0SCmQtADJKzgoyvSPS/sYeTG38UXrgpnneVXz5mq+UCazGFZlhZ4
8GqUaXL4ieIo4NIY5ZzjSXOlxI03H1EznbtqcJlbZjXzhNItzap3AViBzwmFq5BGUtVlr5e/TNfL
54hxQrsQgxEXJTUoWkLtlT3lC7VpR8TpzM2QurLyP9rAw4yR1QLg1lMHFSCSs33GUlLUnrrMYtSo
3hbmtImHNp+ViIufWVuno/fmA0MlqwrCNOJ0p/iTBviNYOOhtYcNF6EbYZ67rWuftopsQ+NWoROJ
JpFvfNwqpZhUb7Jr74D+78t4yCGumkMUMusW7QMI66VODcX5gumv7JwjCPWYmsAEnB5lud8qveUM
3mGsYB/s69loUJPiJKtmes7QLiUx8f1Qap+sDv1E74QbtYDQ6NNp3bdFpyYF/ZRV/vaahBDVJ68t
fCSwYcwjfeldn8MKn23zxKxyFwb311SyTZ0bhr3sqJZZo1hK1QusIMZvkFtnZZI+dVQDmArgFWEu
AdW0dZJCE3FmscDV4OgLb6mGCc7eMUPfWEFfwMgtOB6VfVzYx8klF9vUS27zFwXRDbc0VgU+H8GV
eYtepUfyo+koTuhYAOmLP1R3pZNuBhAtitvdDv1qMKO15iOoGArvOewcqI7+lHlzo6EiAhsjyW4V
QsjBX+foAY1j8FMJnC0H6sYZ4hvXyQ+1HRw80/7tdPoiVfStMiYLL1wLjnY45Ly7GuCXyOH5qIft
6P1yrR9caSlZqna9AjspVHG1Rd2eks+zqtqKzFtNVnv/ny8cTiqAbwIdDa6kJ16XkSRmKwApMIle
MAMIQaAguAiWGlqt83rDDWKg2npWr79v9+0e/8F0Ejt71+6bUMq7M8wfMtUtQtq1oXdU7AYyWG9m
VmSvBrhKNUha7HBmacVtTtG40LSlG5fLVO9mbWnPJnSIB224nkI5NpQ6DdlVUjsQivrzgG5EiND7
qPPqUX5bgxw1K2gbGwHZKZgH/HHdm8NgfzcShAV/v9Gd7EopSkIt09KxYOZROvfOtKGaT5XZ6FEM
ZVKjEsVLCBzJQnv2YprsrWrZG7XWp1mV+FtPJVEdUIpQ1/HWH/orJVThMAhuCo1aGaWYk/adaW0y
sxF3iwRkqo11HEhbpFU507NYu9CGfKlDmWXDGwmNLqnKZPH9mH+KuGEjNPw9Di0w34AAP9rCxtMy
0+JSwtbhNIjFIh13yM6eYcj4yuIS1eDqILgbC3Ficb3AqUReM7GuiLkEkoJOYVIhfZTo/0VLHLwG
+i/0Crq2j/2pUaqu9dakpTzeDX49j+Ng7afqApzjmZP+q6F739SJqWv7wFXikqbMHvLe/L4gZmlN
v/7z+dGRNUJmTCddcHpqaFVrmomr4B1Pw0pNBXdDY+tgMb5vxpYzcLL1PpwVJzOELLbXmhPnbkIe
EJrXxNtAagfXqU3xkU1MzOx0SjGFApa3H6CXKrojlHjuRVP2T045QJsbl9cq2pg3fuTcliW8oBbY
gsT3IEmvX9uEwAdKjdeBFiKQo+98M9rEvlh2tfUKDuo1zyFZNftZqlmHPKYMVcvr+0nkYg2hZjb3
BwUod+n9KR28J1FMP0u1+OFL4H+SUB6edaSKrOQiULqrFOJyJNLG+66ub1u/+JGmIMO7gnq7nvSh
EkaHIrfRIbdKdx7FgMC4f1Kcnrrw/DrULpbNxsspc4NLlwvWpom0pV/Vf3zP/0V41994rngZms4E
5xgvwelRbJpSRN5Oh+9n5asV9v4Al+feO3tYVmmVGUnjHQxEkTsgRdbGM86xvH954eP8ZG2p+M5E
3T+2MoxJoinGxHWXyh5Zjt7+9uY/RwgW0Bg+s85OaXlkKBc8NNIaJrJyhCFll991KRhjDe163TnE
Son9DErE3XP/MrRgLSjQj+0UXPWhxh+Kxa4222st7rPV98P6lZPy4SGkuXr3EGbdqkpMfu+QbKhT
Uy6G+3CR/ub6186nP4Sa4mWozM7lor5qFYEyohmUvagCFtKPraa1r6ZWnTuHoByWAN1xGhCemEzt
Kk3u9SreQ++7FKA/g9rZAU/41QQQ/6vHwD8zCV8sK4P0JldR4Ccu9v/jg/hRQpTfKK1DU971413o
vKrpmTiz/oXF/9DGqXFsTbucRGMdBiW99l13TV5wFjUl6MwfbhQsUhfCCwqTM64dnpE/+AgpEPq+
QHcFieuAO10wD+z8J/TcsxoOoclOdnUYgVJE6xack6r16yRwr0oN5uczy0P2/8QW8uxYW8mAb3+6
rUN7zZMUrXUwV9ZWm8MBB6mC3A/5zbn98BaYPW2LQh90hBHWUz+FyLntaR76j+6hLq+RJ3xACOSi
RAq9VuEnpqayLoiOU8RRqcO2UKNrtXuehLWo6h9V/6C2hFTRflcElI2FOaugSvA8KpXan/pkXNr1
0TUouIzzRd/XV6n6gqANsBFoP23Y6xJjFXjmMqYGwuCgDEPEdfzHLsetciIQKSrgDhNNswnY9rSz
OkBH+W0DgUCWjbdejGciqOdL0lsHyhwR3ioCNpag3fcR0wRyzoBav0gDVLcoYyq4kVojMNR2maQx
DOPi0kwt2PnKg2iGJx1kTw7KJqycM7PpfJ5MW8fnoKBK1q2dXseTKWpDX8TUhFrxygu5AI/3E5Xf
dkHph5ssdUqYvl8/X2wvMovQtIIrg/eVSrkP1mWqLCdTlD4+pvGxKGugpd5CpK//RSNom0IubCOd
acqHeGfCwmkMayxjfHTdm8m6avSHuLv9vomv7snEAf9p48RMWj41gk1FGw6VWIdwZ+9gmLzOdvW8
n0uiB2OhU+5/zk5+MXxki8j/2oSaCUCeDB9KRbWiOl50NCtjE9uwySjuRh/cc4fAp9AyuXqJ83CQ
HdVxsE48HjfXFEA9nXuoKiPExkDLHnQO3KhtdOkX4kFAyh8ZOchraPH6+L+wwe9bPznaEVjNkt4Y
Zb7Cv7Ur1mIbzNxYO6NiJSNxJ+bFJIhiy4wihv60hDsdUk5iMDAHVGShgJrWkR/DnwKxiGkBI87P
9Eo+9UlzRL6oH8XF5954GhjMndrPEdgTB2tEDxl0snou9vjF6uBiB8qCEAq5tlO0bJ2lkDTHtTh0
1VUC71lf3zXlGWTXVyc1iVL0VDmmXazvyeZK3Y7NPdnmwdagXqCyZyOJgKu1o11ATwfPhbJRlt9v
ti/69WHVn5yX5pSM6FAp0TELC7iPoNwFWGhH4xnb9HaFPpkhmKi5hdEDFLhPZyhJuoR9ze4C4Avv
ap5SqW2UUDbnyWtvuVAMJAQbY6PfcAoePCMNFt939JRVQHqAhMEMqcSCW/3JA9TypJoGJY+P5iqW
ucpgNhx1UHRHihKgqQUFCelCcuduwvtzKWFdjuKn3ss2ka6TPN8nE+v7qjEOtRMdPYdKGRE8WA4w
ncYSl1HUw+lGPKjJ8l+K2h21prgaPa47tZ5ugqxCITZoQvji4x9phk+CTKySlDetCnyj1iGisPN6
3TvG45nh+mJLYaEAoklnRKNumi69M/SpEyARH8gJi01qmADZVn+0cFOlPSUZL5nx2qC5McT6nZUo
t10Wr+3Am/vnRAa/2hIfHkMes+8ew7FMIlSTtMpX7k32EJDcphYIIQt8ZmUFT8ry3GR9dfx8aPLE
Xx5zpZuUgckKx4vggbDzIt4Ck3kMZ9kfavTQxNmpa3E7nDn2vvBcweOjJOfAe4EZOBlwu1LToA5d
aMY5+JJb8HsXRkEAzHbP7cWv9jx4dpMKTEvXEK37OKZG0UdVUWqsxit9i6e1o7Z6rlJLC5cN5cGr
9B4resYx/2o5kaZ2CJNi3T6hDt12tMzOYx57pGj0muPuXETpc5KYDf6+iZOjTbW1thrkUoGLbR2v
m+BCMskj/KCsqJu+Lh7P2U65EE53NcloovkSAvEpg5hlk5r4hsHaXIVrbReu0o3k2xGbM1vxi8OU
a5MlSDlIAftT6+FSahIiucVWXKbTrPEujMvh3nhF0WYuWdPm0T5J181zsfKX5w7WLzfD+7ZPfLGx
qOOw9UiE57DzU6BAmkd9EUduJvsEeuv4QXuxX9Kbc8CSLzfDuy6fbIY+Lq3Jb9mDWezgGeXzlKhz
Ie5ayqe/H90vFyYIL3Lc6Hh/8ppDp1NdQBSo2TZwMZXNAgN8xhn6emUCXOCqpUHR6JxsuMTpk1xx
swj4Qn0oljks8v0S9u85fuwcAZozXXozFZ8WJvgXHFkJJz4Fv0zV6MYhabyj/uzc+WtjZy9hd0dw
9rZe2nf+bbLurtSduDXOrdQvLcs/DZ9Cn6xkrAa/GaJjNS82A3yF6+xGUgdKxE8naXNNCLnOGmw2
2+edKKGb4KYBQZHPPzlfBcVqphZ55iFqbCoIoV9G5ArChNYjKR0p3tptcmVtt8AqApgBymkoL5JK
OHNFZDsz/yUK8BaFcoPbvuwgVmwrQDZVkSBYFFe/8ryf+ZkD1Xo2ETiclBcYNFyCd5N9gS+Leloa
EJvX8s1kq0+h7f7SQxj//Ml+0PWhn0X1tDEjA64oonWdPwaLUgfCIvR0O+WgNjKNKhevRa0+QK2S
BISyLA17aY3NdgxgkUrjqMMnC14DN9rZbfNDbWC0K/XpfvCHVyrNIugvSNoqCSw4TUfQNBDWtk88
aE2o0fA6QLn+AIP5pIHCxf96Kvt0ESn2utBCc5ajqTsf9Zpcud7tWpV7dwe7nK1DGQexPHViF8HI
HXkwiYQYlEL31l2lilURe1Tri/q6gy7SdsrHqh3WluUhISal9FrC+pDIWa3oFp0d2otSGw1IEfon
PLF1qReXjR4ua2HCZmc0N0meBlBPtK8RmKhZ6+Rw4dUCejVTRiTG8qluEihps/Q18vRWcoC2CyvJ
XhvDHS5qwEizsOvFwldMCfcq5rWMExPUCDRnGafFs5lFlCoN9VNf2a+GxGJm1sDuq4abrOgPmqWv
IJKmaDjzNkbf7IJSoagHLFVZO5R34/YD8FoMoBhnRQ1Zk9H8LCJY4DLhq1Q6Rvda7ROOgPqiEm11
4ZDpJTsD/+IIS2YbhM+JoExoSsI/1H0BAwB+tgQp8NTZ2qvqObsu6uFyKp3X3hYjsnrZbnKda5O4
76ry+2GHwumTn5MP6iZK/f26uFDzwbzwG498Y4pimlnoySzrdJhcAwGHcOO4Ox/I2ZIcn72vWr18
QC10uOgN9cqI3B+21uSzKDZfHDtKGYzqqp7M5VDl15PstttSZZRDBZhX+aoPxo3hoVNgJ86Da7Te
vG3C29E3/SVkH1ddhj5d0ivoXfjZMQuMA+OElFjbUZ3LThpb/8bJ61c1wgRq4kntYCvUjA6y5Ygn
t4Lagumrsy9jryM16WQkjnWKwKxKTR4jX53HpaBQMzSfRsubFn0Ka5veIunh98WF0beU103TKkuz
l3KMJIbvNXHCFRt61+TNWrEgWBP13puU34ntVNeZVs8rdAoau4RWwZ0plr900nHTh4Tkk8aCWa3r
H4MYvnBy6umsrSoet/EfhJpToTXcTaT3Zwg6Peq5e1nk9a1Zg4umpoHa5l5DJdFbVEa99ixna8O8
jEblKsuzu8CG9DYeoAYJLP3oh5C6DPiYvZFT0kXoX4eSwu1FAmOIt3PN+LJy4fAFmv2nUP17exxf
RiO4LmE31VhzwVjcoyTeX5SRuQgS5yrvi1VeV+WmzPK1pSSPhdXPs6kijerdmUklM//m1hvsB9vM
tlOP+IVuxNQyadmDEbrLSA2mFVhkbaVnpr7tajakie760vOqe0gWXniaP3mXXlbtvC1/ar11oevw
PZfVvZ0MW3wzwmxAmZxD7eXwIPt3voGPYuYrPzfAlgzXvQW3iqnWi65FLsdtdbZq/Jr68MKCMjkU
SnUEU7Ooa3PlTGJRNgWwWbdaRYWxSBCG6yObkixv1U7hTIvrWW9F88H/GaoPk/cbcdF5qacPpiJm
A+xobk4OF4awkDquEcuTjcG8a/0nY7oOIu934RRz00suyDQt7aRcdFayCDSb4C/W14WY07uya3Vm
+j+aqt30ME9GCNZRUrcySqrup18h0Rsv6iAFotI3FXsCKRUUbGi+KciZ6MMNiJZLofx0gVk6rTOP
cuQCRTEzcuiHc3Q81ewOU4/Ao04Gir2lBMU2dUkyDeWqGocHP7kSTfIziCmQ7artOMAeaZgrONj3
pWZdWkEwz4f4V8NHxdiB5Y8uM/WPV6AbOV21wnstu2jXNdgqXX+MyHO4obPuipuwvhbaTdhWN3nw
3ETBqvaRVtJ2iIcukZu6pCIHjqdxI+XxunrcKtl4yFxlEQMltdvyZpA0pSEch96vwkaDBxFxL4zv
vcRcOAB97Agq6lwyXkOem8F5WbFMqJn3w7mdw+Q62FvRjHND+Pdde6UH5nLqYfVjxwKVH3egr6Cx
fqks2JnznEr1egWT8oSOXhKoKxUiJjLGc4jhEEgXGyMsty5sLq5XzgxUC1s32mAMl3lYrUBJLSdq
zMF43g7xi6ITue/iuekEu3qMQRdR6qoLaFizjGqImwo6yy6de12xtDt3DrZynbfeIkoL1I69W7i4
bpLMXoQGtE5NskpAjnX2OEPYdRb79royf9qWC10FqjRjsImwG33sLpw624oWrmHUTsPJ28RtuXXs
nwFVnVEaLWQRtWE711PGJVvV57ZVXSRFNrcqd9s5lLFWv5zavKvaY+M+qkNyE1gosegYjEzZkKBF
/BEMe+htg7C8zcBJYG8XhoukJpUEqaLdjGa6EEkDtE2dT/CUCGyTk/ZwRrcTh5+59jx33mosy/HV
r6JF5Y93tvljyNl1JiAFd9iMpEG04PdIVZAJ8mR0X5zoxQB84AbGOhrMjZm/9k69dYZtL7J5Uzvr
mMr/SnVX/4+081puW1nT9hWhCkAjnpJgFilRgZJ9gpIsGzmHBnD1/8O1599bpjRizczJqlVlmw00
OnzhDXbR35YZ6boRL0O1WnX1eDNAns3Ld8dE8Vurl5HTvvAV0Tllrwt95Y/gMOXqTFaxa/fQ6f68
KLVlHQzLEBF10f/2XZUpGOa2Uh5sugMlS7ho2bHZiEtXY20VfqZoxdIQ6V3KiqyzijtNeSnjZBWq
2f0g61WI4kHShAu6syhpIx5odYvmbEE6JBxZtJc7+74P0S1m4ZWttjHUgVJpuQiH+BZJkremMPda
WcxrvncWRQ9RdCf8zNOqbqdHzo+EoCUxwr2vjevYQrPRSndd7zyYcbAv8wZxx3GWISmdCIysIh4T
6uaIdFaWd16v3BQBqO1So+6CBpD6g5D3LnQxBq0xCxqQH8B9oD2phHwxmmNDt1Y0wMDxzi2PwcjR
aK2V9KRmmDIY6K/J4kWqOQI/mA5jnYMxZ6hyWwaHsqf5rOW7MiieNYpuPsj0c2dHVxfJeMqSvYYE
zVA087pXt4qL8gEUaCXHqr6b9xM2H2xZR1CPNzABKjLY/OkNbLgDJJM3w7qDZFSIfV9Z4Hf+KAWo
XiAmMS9oCPR0y2meZX/UCus4t1pWBumBDu5Pq/pViERVXiNoyi45Gkb3qtsogcfvcZSses1fQ+HN
ZonFruKfbZspRXvojxV28zJbOnaH0Zi1Iv/J0AZIj3Bs0tHFltJHOzjQVpkbQcQmm5SB5ikNktER
iq+gCwc5rEIbWC7Xmn00YnyQh+yHLB5a5O8iM1mq2Xjbli/1mXZV5v2TY8knXw1/poW6MNXxNdWy
p3ZykAwrOpTg7OwsJ4fw6JRpPod8tleaCAnftP1tWPX95Ca/UwuUvd8heysD5zWqsn2Z4lHlJkB8
/K6UCA6qnJgKWNNIdshtdtIGkyOD96kgwmMdSTV9y1MEZVVoZJ2z9c12p4JAsJHRh22zsMEOzBIt
eA9KcUw1OwYg1L0NybBIs3qAAGjflGQHUrDW9BDXiw5gk2Mt+9LE/oLUrRznrThCbFpWCb4Ccriz
XXOZBGLtC4bShp2wxhU4qCP5xlaoOeI5aPIBQfUaZNy6SV/p9m1tpDtlRB+njhEBTjA0dU3DG8Zk
bZXs78qayzJftMP05st40cbveYumeKPfd6m+rIBXOLVOpIkfgRS7vIeZ1g0ru7LuFRyJY1j5Q9t6
uniPOsxuQPOOZbkOZbuMtJCECAEUxfTGtN6YSr3xYWH0ErE9hWi/Bn+ZTFj0Bu9RTnjvYNicP6TW
nQJYUhPprh+UbZniRFhWXmju0ykMl0EhNegP0zOrF+e5HB/hwkdPVsvUZKk0OjGO6ZPqTBDx+lL/
mSXOPqVS2jdiaatuxRDBzu+Nhayi06in40r3cbeNuQIxYwXfZ7c7R9o7agnAdDMNOf4AsYbkh9L0
P1Ix7IMUOd9CUgICBzzrg+5WCxH0zapb28nvE3SAfTVoZj0MjZU0gm4TqdpzNqpIsajDr0x1jtMI
Ors3pnXlR292ihtcq0KQ6saXSlWP3JyEaKanJ069HGmoz2lQdSQlKJwHmXjzhQ3BpSeeEcEpG9R+
GROluS1ph+HD7FPdTJ1jiX3fRPhU51X0pxpGj2rFbehG+97JAq+o5KvtTOto7J6Huj+QiR61JNqI
rr4v8mRRNigTKMpL7jr3amQeJ5lu4jA+osl2FOLsIaLdSFhW88a2gZ6z4dC+O3Sqf2+L6sku7bfJ
sX8PpXlIJvPBdYeV5aJQ3oTRKkWUPm3NN7Uwf/s1eg+lbr9ZanhoCnz6QuxLAudHnQT3GTnwLJCp
PSv06L0qe+yG/Gbvhhi4uGn4kLTkSZkx3CpB/m6MkJ5cY2/GzS3FTlzFuj+Qak6VwX6wnGIj4+4+
sJyjNg2/3IYWdGP/GR3zNVJofORQsQ+mi3Gbij1jpwXPrQQUY5X1vO1kMos7ZIGky3VgW9mAwFem
LdTevx9qh7tASe+VsD9NWtg9WYaNBrQPoVfP9W046MHcTOL1YJEITVnjZRV6mSTnWUbiiPuXzWbp
sQuB2jIvLeOPNTa7yM2fksG80wswgFkV+XvYH5xrcXobgx9ftxXI1Bpgay/CZ9pirwNNCMLL8a7I
4gfHN+/LsFfXqMPaGM1o+9aoCDn9tUzym6pM85kGyHKeuL2ctyaanJaJ04VeCohrQXGTV9Obm+nI
3Iv7oAC450YEGzSju7WhIU9LRmVMCDP0sbmJxYALDy2rLpU/hSPXkTVC29DQ/smbZJXYZBEp2a+Z
nrjdQTqOLu4AaqaTbyZ/nBCz+XyQ773Z37VmvhkTfxXXdYbQSdFHIBIVZtyoAHuNk6VC3sJkRCLO
gHDbOZOxYPlg2EYPRvgulSWzXvDXWMqzSOOrNeto0ClusEezAOcRwXE0k6hxBZr9UrUUJ2KnubeD
8RTHw0sW5ce6RmjE6Y56jQ8oAamr4oYphnCmKtU2LhxnEzlOv3AlkUnsdtU8jaxXPxEvVqusC5Oi
RjANj07m7LoJ8Zkwa4dN3mubdDJfZKp6TiF+2wKgMhfP2szKrdBKqIJiAKWKmLWqn1KDG0HiQu06
5b0OmBExIpx7ahIwTV21ulwGVLMoz85bl3guCo5gX1+nvntqVGfbVN1hrCAX6FFOlltoaGME/s7I
OOIUjnHOop012AYSYjIHg9OvZFX+CbTu3YpwTI1RHGcqey/thz9OTO1KJukyLkDiqnk0EYXaiO3V
zSzT9Rfd7m+sIhxhPYtjEzdP0aDc4AS1C6p8Lxyu/1BVn12ZL5VuOEqtOg55uhvMs7wn3gjJVMTr
VNi4ZENpUGISsaFQEfm3umVCnN/k/pbO9iHp6t+GQnhuSajKkILwNRm1pZy0VQn9eG73rYUILqou
Tp0v1RpNfupTqzEiANdr9V5Vo59qzhWfEV9wkB+mwX9LenuFDd7aH+Gaj36DCQ6sDaT+SGgrLdlk
1P4Aqbm4mAqHA6t8TeLpzm8hjU2g6dDMpCqYiW04kRGHIt50NslgaHmdbuwDBdqhjvSy10QAy4uh
wZgHmE9XJY9BX71Ynetgb4gOeRoUd9mYP2g+UoFOpPGSNlWBJurxrUHGMip1vIt69MjwYx38Z7Uf
W883s6e0MgBKpsED7Ax/bvpgoQqOfy9tyOtRKv8ta9Sj8oy0X0XEVRfDz0GPHtze/2XRbJxNo3Lo
A/S9muzXlOKb1AfIpU8dhbXJtiCoNIThmlo95pV1V0FHz3tYdHp6qw1nH5aewFPz1cbzcwHpKDLV
mab5r5QRl76tPPmTw3JL0bRxsfGQudzD3HzQG7Rvuwg1MH/07xAWQLcqfHDD5LkW1rYPjTstQoJM
+PiDqAVC8EMioORRA51DKVoOWY77bNj8dEQUeyLTD5Uz4OE9pk+ijOAAmY25ch0cXTA+xy2pMxZN
JU+TID3v6iybaRNs0UmMO9ssNz26G5ZVHTOjaXaFWWwnzYfRCOgzb43nsu/PgljyjwpKAysb/220
6tvENf64PjlHmSTdIqiTlzTBNqKbbNgDdnkvpooKlWyJ6oSL6wi+VGaobKPJvnVHZWG0yh5ULGdT
Fjzo/fiS1KNEyLknlkbZxu/SW3OQvy2fGKpCSoLcAh03SpTQYDFL0EechVX5s6ZSgJRCBj5+wqHg
vHXj5E5BDmJeAiunUDLdgVXFD7Z19FnUZXgRjspc57rxErvA8WdQVrUriBmK6q1QzW5rhkk1g9zl
w9jSrE2rTG+pDlakAnE7SDmvIlN6vsR1JGJLnG3TSeOaRWam+u1Qi+ekzd+a0gSz6N4UaU5c1eUp
FxzLfNLqaAXocM9lWSAHioq8QmY5ddMuaWx5P2niEE4lVhp6CEJX0R/bnPgRJIZEkK7bWB2iVXqK
J01HE3isxf0kQlI2LR/nhOqkqkG6yibtYNXR0Zc2mR16Qb3hLl0tRimgT36REsybMh1nQcQvVyMY
CwTRNvYQ7pNgaucBZTUEVKNDlalQPnAhs1TEY4cx8ECvb2Ru7KhwPhdZ9zNwzWmmDpwNYcs5pCQC
IAo9C6zsSa8C0e+jpOEm1cKnLmvIjI0pXky5joNoHf/K+/6lj8XJb7JorjadNuvyDkO8LiqWsNIU
r5ZctgU4jA0f+95opj9VKX6qzkD1OHvRpH9wy7MxkoaTVdu8UPD7MZJrjg6ue0ZKRBJnxmNqg7kM
k1c3xkREne7ivnmJBnNvpMa9FtOqMEsW7Tg66qp02ke/DG8zJNlndi+UudM0ylqqhJeRjjpVlgfT
rEiaRTFF2Tzlql2GFCdiS4tXMYB7z9LwPPBFb884qp8q1w22Seiu7UlF5apdl4L0yaIia5cSUw9z
wNshwulWicG6KNq+C8w9dwHWjmP8GJvBU+cLr1LIHRJ/H/nyPmqGkxkG1SyMoj+FheOvU+T7Jtdy
Vsd5Ywu/XIgeOFU9NtZCo0pmOkhxFdVGq7Do6PUXOdrHvnBfq4z9GsXbIrdwsoVdWOHuU1W3iqkf
eiN7VVp1lzvJjuo1tTF8fc1KfXTs3p+HGb4wVsHZRzAjp51MrINgG66DgBJkPua/7Ml2V71vP0dp
tlezbhtYA6KUwW5s7IXSYazTUjofpptBVLvh3JVpCom+mg1S0o/i46C67xUyjmVfOIvSTgwcMvUf
YS643iyoKOVYE40Fk6ca2IyFyvAU+NzvSMP1qyLNcrCcUiyDiVPOIT53o3QdNinGZ+OIQFuBAoJe
Q1MfuwM+b/Cepbwve8srMwpSWaX/HnUAnf70GhbVw5lvRc22unFNNlrVoY8BiYQrNrf3TTiC1j5T
092Bn7edwMbrowGECo99rvUjdhrWCR4IX9Z/FUHvzgOHpnjccY/12LWZrWSkoIL0WYuXsbQWztge
K4nMZNUEayWon2I/KGcTdnrhZC/CAPJ+648rO+WsNINpEzXKQQTqXZmbq6rTNqaJMWM/1YfGLX+o
1bBra+UlnBwY245CHw7LTkv9k8I4mAVjs+wTi1Jzyd6OlOBB+BP67q1uUxAbn0QknqPeHVFC7UhE
CtRTA9Q41sVULK06h6xJLEFTLdE9JSnjearigQSxgJvK0L3SyCdvcqnYcMgGM9FQ5IoYhGpE6C6V
ikhAiI7ynBVcAy5/0fUF3wrq1ER2EJWPC8BMkDcCFpFMnzsM+HJwrQntVbX/832j/sool71lG6KG
QQ6WPo+64aW4dlZFukAS5lrz/BJyRJ9ep1NvWWe8mi0AP/0NjylLxZ4qGbmnchhWUY2nItWf8pRl
o3NnJA3XYdKhXWvKfTnlMDhrXO8KuYnA+ObpRKPRarGV0J7VyF86nXqI2yi6zez+oSmH0JuSFBO9
WL3zLUxU0wDTxZxCJdZBEbBlq3srQmkBlLYeXWDmaWVtiEMsmsLqU6NDihkGA4PGIF8aYOw92+3X
UyPFjD7yxqjztxBhKr7BsJdd+TIM8W+ke3BC70H0GKS8CY5YEF5KQyL+P5Qe/If7xKxv9bJZBaC3
rLRCLdVHYmZwDdQhQXt1jvokBjQDS7wkBw2nXSv0Tz3cmjge97UDnrnHmaFXjZ9arXq9cDdW7+5I
u9eT0S6kq3mNXb4qrGJHw0Q06W9Vh9qWmXJ7IQ/uKejnxEmueSMIilljmr+qxFg1lVi2AYX1hhbU
WjdJ6jPc/GrtBemENylTWmygykXHfarW6m1kJQ/j0L7C1dRewEcTJrXlqyMyi6akxmFlkUY7jo8p
YGWOc9/tTl2AILUrTmozPCfSev1+verndfIBhfFpHel/r6Ne68yYSNU9iQf3ltLqwt+6u36j/65W
wW/IoCdlpc/irTbNdbymaIVfAcVewIb+GR+4FaI7Z6C/fin0JpRhJFc1nJMxWhuJxeqI4SHt2tWA
e8nUFdfe9wKz81/j0cwE/YC43KVcRGqGRTFSeaHkYUOvH58s9QfN8WUZ3wwB5G7HCj1fMf9oTXqo
hmonGsqU2cKy4599QsncH/bUqgkEiZeyo0uhOcXerZqKvZDRBhQDlkk/0/7x+890iXD612MjY6Mb
ZzDhJ+zIVPsu/d04eFZXQBbm5WOH+DLaNcjwAujKD+L1jDL0F1eGPWN+LlcHwOh/D3sBrCr8UtXi
pHJO2Uku6rsK32kX01nlGMzbFX72qyvjXRyfn17zAlFF8NkMqlbCPYpmcmH9katq7iI9uut+kD+M
Xn+fwUxbWM2V8/TLVfHhPS8AnGOUjmPdpMHzyI0fqr8rulqhQikuOX3/htcGuriFXD/xp6EJnVMd
I8da6TsrSF5U/xi2t98PdGElQYOEC+LDp7ukC5Mau1oYMZUolYwjnbT55J0dZmnX4fI8p9g+lw90
COffj/vlF9Q1AF04WNhQWv8+T2wx5tDASxbqOXJ9EFwV5hWU5nmOPi3KD0NcLEpDzXoiwyp4FvHP
gXqNS6sjtPHUcX4jZj3T9B9x2/2vdsKHQS9WJlJ26C4YUfCc3uC7e4NVjRfNz86wGjyP6/he/cud
92G8ixUZ9PDfw04Pn80QrfKqpbcSLat8eh4Nc+Ga9RP1xC3SE4uRKubMgskwt1w6iFK9yUhPKhpD
gbB/tiJYVWALgogsOgx/6pG1kHWAe+o1+OCXK/vDA1+sbCfVc02mNTXhF65guTCXzZygt1g5j/1c
fzFqz8Gw0727ppBzacD2r4X+n4EvPVOIkBy/G9rgOStptrlW/icGRdaI9qnBhrB3s99jpe2Inj1A
iD+rtFikLs53tmy3thqtpU7dueqWRThsSl8uHGktWF9g0eqb0ERldwBhYrXOIrDLNzsUb2WUbe0G
kEDiO9t0Uh6+30Bfb9wP73MR2bVx0AFQZHkTg8M4bQCTU9pNfvuP9r66Ke7C7SRmg3LlBLzkPnya
xotAIEc+3wxczotzk6iDgCgpg+gFpGFVzLoi9jp1OUzuQo7ulSPjAhf5aeTzVviAnqeap0W25G5L
gQ3EgHNa9yqa/Msw48Oknp/hwxiqS8aa2Gxfp3sicEboYlo2CGdHg/GbDM0CGGZi0IjEFSalSVMs
jcoBgoBBdgAhMGos3DLErqhT58rLf/VgtNNg3AoudvUyHjELTZNJxA0b2S9h4T+E2WNIXh1rxS4w
+833a+urw9lGLQt3ITicEND/noXOyCD/27FzKsSPtHhR4xsDoMj3Y1zqUf7zOT8MYp+pZR+mOgYv
EY3lYJ9KTFHsjFTcgAcXU31pjIeM3iswMRdVJD22fTxcRhQ98GmkqEmcRVt/XGnA4RwQAg0ExApD
DfNXGgKLBTfo3xXjjyZYjLLb6iYUHTBXM18r0/lAUd438EQvHvLQvvZKX904H1/pYktmqWlabZ5z
a1vF3DQrKqvomGo7J7xHQKaqmm3VAm7v7tr+Scvb25wmZgZ6ykRxCQV1XY77AQihY1XIanpKt87V
e829RduvqfJVIBBikHdT4y78HATR+Jh2h6E+dbLcq/LJNAHOAPqczKNhlbMmDf9vq8K+2PmlK6ZA
70z7VOvVMqAjo8JJlUV1ZaV/mbJ+nMWLfc66VJvKh+LducVK9JVHzQJv5Hjlw2rPuSCkE55iVayN
4FCQaelAWZ3eXCAeeeWDfnXifHySi9Og13M1D3TOuhh/0wg0kyOX3++CKzvtMgxqRx80QZs6p7Z8
DAU4o/atUd++H+PrCdWhW5xrAZphX0xoiEOP2epMaIGcEJasnliTUEIVs1fIEzznq6sCRl9d8uia
/XvEi4mrhJkBAuW11JUFZh+UzW54c26sO7HS5vG6XdGaovFzRbbkkprwryPlw7AXQaUajSM3PMPm
WCebBF8KTrTpASOOReFBl78ysV8mxR9f8yLCbKygUdFNOksgTOEijhZkW9YJ9B7dj/seKaz60JmL
eE3vgM48TSGwZ6CcPf3++y98dhv9FOp+fJCLqFMfAqEP5/zLookfmAp1ZmTaqn08NbfW0OHNDeHc
jYAV+EtJvUOn89vvxxYUvV1SrUbfMXmr4eMU9PrrUKU7H1DiO7bF7WDZa3vs5gGwNnvcKBIKiwLC
KvCC8qdl/crT6iYJBRZCuZeP5bwk6nB6eSX9v7qGL+LcuIkNO23ORyuxzvCI0xWopN05yaw242MM
1X/mvn8/q/oFufnTcrq4BpssmbLiPGa8AdAMNBFfHu/XsM025mHYlQt0JxZ4JP6Mq5n2HiXza2n1
l3f+f5bzZcRqijw0pvNBqHXbnvpS39xU0XtUHxvks79/10tJkct3dS6uLq3RSpvLyTkFB5BF6379
Cz7UHUW8uX3lGrlyNjj63/e+VWZNVA9s0mbaW8NaNtJz3ZdkuMrSPf/QZf73YVNcEpVkqDSp5vNK
xlFbGvNkqxxY9gi3NQ+UJK7cWl8e5B++1cWJR+87UGuLhL0r/4xxShVvm4U/vv9I18a4ON7CvETU
jNDyVNj2ou7PbI4SHO4Vm5IvE4uP83Zxqk1apFd9zjDIJ0IheBwQlFw3K2Uegaudw09wtwbe79cq
fNdOb+fiELMjlcisZ7uZtwiybYY14NVZv1BWAdLW16UEr63DixNlQDy8dAZhnVrgnb2BhA5CShRf
dy3N0+8/nDh//e+W4uVJUleqaAum1NhHBwRw51C0ilVx0FfKrvd01HPEWltCGdqGS+LtXxKBuOhO
OzY3GPNtnUO1kOvpld24ujbrV57MvYjCs7QOFakFnDH+Zip/AR38/tWvrNnL/gO6IRKgh2qdQEzP
a1CkNljZTnv7fpRra+fSRyYImwHuFRPcLoFMz9R9BSHeugGYsoB2cX3xXOo9XZ6X7kVMVZWyS12R
nDeJs8KQea7NhrWxGZeADZ+ufaQvy7oftqR7cboUkxokQ8NRJufTsiDfj9bJFhs7lBTOPOdpgR77
Vcv6L2tLH0e9OG/sSnWqoGFSIZuFj4LgZZb8tH5Ue3+lUSN0vA5nvJl28nfmT+C3CNG3K/8Q9ovv
P+6VjfrJNyk2FT8ABnYypmHeQRqrunBhD29nKfPvR7q2GS5OoK5LnMKNuHDdLDta7RmWZF2JUfXz
Vv98FCD9rdPEwLrs4qKN2sIAl8zCAeP7j3sAgJ7fIl7SEgXLDX0dZPceRhQ4udij86r9I+hAkuiG
2+Al8Kq3GidB1DfncNG+f/3/Jsj6z7Ppf1/NZQMjGbVjHLzxDb7XvNgrqIzNlFOx0UFi0N8JPK6d
70f9R23kuxm52EqprpRjkU7WqV/CikJ515rt241cgMKEtXem89us9H5R3TnODDtLD4hV9E6bCXN2
71qd5euTxDI0x3YNdAUuBcYGreYuCAOXrdaDQl5m62h7HlQxl+a8nCvetR7tl8v7PwNensCRKcqx
EaF7cn0bY994HZYuIl/YAiu/vp/pL5f3h5Eull46WLmEF6GcpPPSyF1sHb7//S/PepS5LRth4M/i
vG6kDUOp1/ZpMt+T/FfCekYG/Mpy+TIo/s8g/5R5P5SNCjpcpSIYpEUBMzQg7KgcRkY/T5S3HoXT
71/pq93q6i4icnRKBII8f+8Ih7i4cio1ey6tSp+bjWZ5UzD1MzWZoNv60z1dKOg+JWkVzQTv+8G/
+l4fBz//+cdXdQO9KnxeNUZf5QxYpb3+/QiXHj7/XGOs87P2FU5e2Ev8PQRg9WTKLXS2HTeuzyaU
BraQg2yh1rnQfRuAj7iPU2/DLaEdAYMLSJK5IQPPDKEXFL7xEBk4PHeT6GdtmG5Cd5oQ+S9uhQhu
7DxcD9NkPA8CBGsn28epN38UQ/dY8ygAYzTIyCiqNW6zGzJTzNSA4pWT556mAVQdM9+TBS2+ghoJ
zt39Y6eenRwmH1TWCIEv8E1omONPLYPJDXsU5FSsPbcWz1LU+QEm7tMUN4DVnGKNfCXAg7YGr9B2
zVOj5AXAaPLlWw1+4lqYjYHfYjp4NTgg3Y9cYOqwbCLbuimA8YCntfNVNSaPsa5tFV9Cqkh+BOl0
nPL6ttYVpNo6ew8jy4fbVy0LJ0nWTRAFOCcatRVb/EKvw+p6//4Lfm5rnIWpEHOi42tYDvo2f3/B
wtGtaFJy/xSafgJpKt10TbUwmwkT2wx0OppIgMRj18sta+eK4JeZ5oA0ofgGfT2s4gGebkrkvQV1
u2vdfCkac+vI9qcBznSGcmYyC53i1UrZW+M04oNklJOnTYSoutjCt7lRgzPMNlOu5SGfihrI+dHF
xrTIRGvlk6crqmmVsKshejb8NvZkKd1FqjvhJqP+7aHQB9q9ctuNo0zHXjWjbdmGwd7EtAsMo6Js
Je6nuH6cbSuK+lEtQLRYU1nP6qh0N99/BPs8yZdX2MdtdLFTQ1uH5pvShTNg+M+LydeWmhGn97IR
kBzCAtw3F9wCRHR71zVwGmoT7FbdlWtnaCn2Ggip5qr5VEjI4mF0qqOA9r1oQNLUO3/cJFanrdoB
YojddGvRByX1FssHaaIheSD4idSHZA+W9i4V0ykNjFsztQ9jCOYgDfRnkyleZEVPPiVQhS4Mpdsm
ihy8FufnpROTfJOfwNwa5LHsCfdcZbjJ3d7LAmXbnuk1bU7BxcoH17NqIeeR6J6lpfQry/EhVWVT
uzT02F3JFruACVuv+5Y20U62hTNvp5FaTWh0K9eIJWYfxXgoE81Gnct5BjoJ4XvQO9ZmvdBrsLNW
n9Yv/9MP9M+VhIkdEu4oRF7uEkAxfQzGvn82I+vZFv09NMgU4q+qesrE2USpADaZjhdYHUaSKzgd
ECIYicFUOwCB2Cqe1dRLORbvoBeB2w6Ea0G8SyrlVYNKF41hscDgOeWYyn5ZrfacZHWJ0kIBeltL
kXwRdT/HMQ3eSNMcKt+izx6PN2AijzXWnTMoMz9B9cGQ9NM7AEpHFIaOFcZzkx88G3SwaUiemoLD
1Z+Mo1lKRLGnGh1tWguqvQ068xSWctfY1Y88NXmhFMYl2un6AvSgOrd1oO1pA5Gm7Kd92jVbozJ/
9Ib5opZCem0ER1NXpp1jZqeqRrcD6rzhhaitelVhnMb0Whz8KVbg2NJ008ECR+M/l6aCPbxsDvvC
PMkIgjO+Craj7FTYB99/+M91rfM46C86XOIIG11Kcxsccn6rZaj/gupb2H34pFcJSvR6/KrL+KBn
6JjX6h0koUWYIbNPCSy98gz6p3v872e4hFjI3nQg+VPYGKz+FPvDEj7vunTPHs/GbWYWj04Isx/D
6rE2vT6wOVndRd3Wc/RWYF6VXtAc9eSoTv0iSuBRpsWZzT/DtABgPKdyWXjfz9qXlwrK35C1ka/n
YLsICxojiHN5ttVE9jzcZ/7UtA+DPWCf+f1/ueu7//83P/6r/+7///VrH/8U3HhzbZT/egYAJNki
ifzqzD/4fgI+Z0LnT8b1oxkmqs60Qf++VZN2FEOhwyPGLuCo0lwvUGqzHuHFzPxZvlU8cUUw7euF
+mHEiyvE0oHpQi70T/4+u6+2VGNW+WHc1HNEKebfv92Xe+/DUOc//xBXVpE1GLIfnVOphd7ICnLb
XyK51g39nEldzOFFHbHOeyGGQDeBDHYL40+D09W5ZKGMczHHse5qCfZzTeZiwIv0XYq8QRaRj2bs
neO5QhI9JXMXvzNctSBpXsnkP6UGF6Nd1A87mAddIhkNu8XZmbetdA2cIdyXNN2DuOd1xUHJ377/
dF+/I/kIop1gAbBl/fvbRXovMr/w7VP0iqYA6lv2wnk4K8nSnvCuyf7qn5Kt8zt+GE3/e7TGDrIu
qFrAHnZwtIgLVCwI0+49hhY89FAW8mkx4rpTIPtdRGvRJIu+thZhaxMEBasAuYkgyxdDiIZSzgYC
yKor/WJilpozQt/d+ynMiNCfI9u0/n6qvlzl57wGGa2zhdD5+31Y5V1Wj2blBkgBwAkX4L/sQMIe
ff+/jCLUi/qpmjQguFO7e9ZH9D1wzTjX5J3hWqL25RXy75dBhfbvlxnGPGvLiM+e+9VhwIFFTfzT
92/yudzHx0Y6TmDcZMMw+efPP0yYn0s0FHS/ew438mQQsVF76d/SAO3uAEbyKqXaWNASguwY3otF
tCQsHM41GPVaM+VTSYQn+ZjTXCw715I4uIwD7UztsUX5Ru8iD9DBQm/UKwf9pZgp/MLzUIYBDhGf
S9Rj/57YEVepIssb49RkdrUwnOLYZwkKb7k5vI0J7xaGdEj9MH9W8k6iSyOgF+N2NjMd7Zj7CK+b
Ub+bHGuaiygsN8ipy7ms9PROGa21GvTvJdJcB5Qyg/9FWAEQSFf5UpBzgSr//egRTA/LRyL2NAbm
Nu8UT2vHQ0MpAsXVOW7KTyXVuyo8d216z+iQAOiztZ4OC6OUy0L5bSkqTMF8GUgHpbPiQUJcanWc
jH2Sbfku7CsH5lcXwl8PfPFZ47FKQruJ/RO8txrk/dZcFyv/pjSRfcQB8j3e/s+BwjZJ5Ic5urjH
CestIUVEe0NEx7rvl26MwJcxz2McfuERRs5Tp9vLyaBogQCNEeWL/0faeSw3rmxR9osQAW+mMHSi
RFlKqglCJVXBe4+v74XqwZMohtjv9eRO6oaSmUh7zj5riyY6RLFeV0m8+nmFndmR+DFcnHnMQk9U
T06MasxUPgmyqk61tk24KVPqzIXpwuXtzOIBGq1hErMYtiPu/TotOsMYsmnGV84XQhdPEddoRqfo
MkpZL0XHzl1aEH1zQjABCWf/C3Z/3jJkPSzErJSPPHRGcDzRU5pS9OvD3oiaA7Zhz0ParPMuvBVz
3RMBq/08ome2RdrXMDrTCdZ+49JH+jzn5kzsdCooiopu2fIv3JXOnIBfWjj5ZqRHct2YROWosrh7
sz5MCmHp3rjzR9Pxpbef+3NmQBewsvlvxi4Qz5OPVxWT0OtWLaBgWXKgsYtB1Kra+lfCxVvgKWdy
MSr50tbJcgRKH4VVhWtCFmEg0s2YUVFNa4vRnWBFG2g91MveDqZ+PQMb8xUsNYj41SPWWhKjLfr+
2kzFrVSEWynDXCEncijKyRrCAEbXRoogA7wzFh62qicl5ZsNhUD+rq9vW4O6YkOl8NRwROFVAhXG
m7adRCBHhW0aJfVf/QoKyar2q6dWuZn1h3Fsr7IuvbAiv3/dr0Nwsj10I3VE5tgIR32IrpQidMrh
Lzw1gpJPVV1fmKzo2ll6n8JE/6jdRFo0RTY1fQlFfF2aWpfXCXwKYMwNJyrGjU9d0NymenMD4+LW
gP1gT0bbeK1haDAPG8kpFxNcMFu2Gqu/CkF5SrPqupWKlwTj8bXcBccwVnW7BCIyD/p7M/XPqkoQ
RTaC1NbF2AIoxWNTTIWnVATtgkUN5cFJLdlm47uJ6ef20M+dl2PguxRfF2jIwwK5pUlqBQhTEOVu
qPbXqpiuJMU8QGJwDeSKWW7Ua8WP142VJNS6C5OXzEO+AzZZ7vqx0t2xsQQg+cOO8tunSvef8lJ5
0kAFiNooOVHjt06U55GXNhgREzlZaTmuJVms7IF177oy+MsD7TAm002Hu5A9xgX8USN1pmEp7xfn
GwHcRBNad1CnXnjGP8jGeAjqDAjbCAE0GRZapr4A3MjMUkdl977ytwqtzB4EGWrNAEPOKETqDeNy
pRAKq+XsI4gF2e7ijr1T3uspNpd+Ph7CKb73x2ytL+XlqSFctw0IK8w4dDmG3WgND103XFVJdiuq
zU1UzWuJWJbQmzfRmFETVM2smSz9Y43Nups6MCt1/oLXN6XQ8TpodEhCBkwrfxjR+CAfjgbzt1FJ
AVLy5D0MNbTU5sOsaF6oh4c2JHxhsOdx96q31jw8NpirFVoKVUGs7bmaA1AIVWULc/sm5MO+96Oj
noHTjMseZkAS7smmhm4XcQRaxUKWAMlMP5tHSUvujCpdpZLyLraon6MyuxHHCNs40d/3KfUTEvRD
pwV1k8ZVAiBsvNYESEhjbb2FKvATdehWFBJ6VJhqnpzA9LQa8nhjae6pdwVJot5QG/8xAJ70wnJG
Lo3RB1Wj3d0sg4iEMCgQRrWTdlgbCRW4TVMeY0l7zVLuYsA+b0KlxlhCXWdmqW001X9Mtepa1cdD
PQzQg6LwTrVKZcX15zruyZeMonFQq249SjjSSebiwyVcWS0Fv+xk1/jkvctp/m4mwMkRf2+Jse7H
2bitk4kgUQ12W+vVW1mb93Ul4MaQTW45pa8hakob/g49myx09+L8IAvx3WDoVzlhOa6C/dPcdOtB
Zxm2SZq58cJ0m/ISDA5gwlS40tvkjirJ50RrR+ASmKlEgnWDxnYAKRZQItYWj1XZMOSlUtqBFHq5
lRLI6zsL3+4F8JFZz6UgrLNJOQALuCNV/8rrF4jdfTI3mzxvrs0GtAmmcWAX/tF9dOVDKX0GdH4V
rOKQ58Kex58npv2qF8NdEbRveta863rmKmP9V5OtTaP7Vwri7ykOFVtWQQmmJvkudiY1pdS8sfYB
fgv6LK9qU/LIZB4CdnmvzKG7lYFwI+DWanedioJXSB44qzemPt3OAg/FYGQwhI3aRk8FWxtR6XmV
lsI6b83XvObZEYB/yPtgS1Lj2Ez57yolvC1rq6qTPSlGDDBnwuBKRXndD/NLPSn72kypNTeytd/H
lJQXI4BJ665T8rWR+89dR04LWv4fUR8eFVIeVOttWl26AzrzEGNVvgrrpZAjzjlxrWny8oX3Onem
7+hVAziYd+aVqScfCtavhd1ULXJP3fwjW9VtEwyUmU5UnDXAeFzVsPJt0lNs3+d16pk823FlTk3e
bRCPcEBMXGpxwY5U9YLSme/HDLzobAXPkkqKhouTpY41unUAjlZfMVqVGOyK0io2HM7mpqWGFHfa
MNipYqWu4opAP+BdHNtE9WaqpxclEJ7qnhYWc287g/OxCqQefifCzkSObgUhOMxgyrq5NLYZoFfY
KOHkCdDujEQ07a7JHqekftT0rr9wDp7GMJZjkKgvfHK8aXlwnuqRUQb7hsXp92z+6l3ImOtkPR1w
DfNyHpWXgNonl+5/jUkiLjGqJeOZYSxn8qcratxKoVSIMCegdxxkrb4K22KNdOdCtuokGvSvGULM
9Gvp0rcEQ1sBkybQjiHHTGh2TDteZPMxbPxbNKQPkSBSPNz6sVPpwGZ+vjSeXIL/Na0QS5eI13If
PVUsaHmTVWocps+4buyywnxvBvH55yZOBUj/tw0upDqYNgrJTx8VJXDiLpOzFDuCcmv+ibxkPd9X
e8gPDsritbL1ncsy8n9V8Cf3JW5JIm8mScdG/TQKG+uBEAWln+DnEqPhallvalL8thIy0k1qHLNR
eYz1jvor+B/ZQNltlb6Z3XhIw/ouTgcMuDQePkVBcboi6e9qo2yAa8cgdX3BVtv8I+tJGkexNrmj
Kf9SygT+6SxwhxBvm7HkGePHL5Wl1h5WQ3dKQc45HXErVKQ7szWufc1gnwZSF8dozWcfF5Q+kPjr
ygPEjOdcFn5VFGh7nakC/lKC+8awbgdBWsmw6ZJC+H3hKy2PkW/jpXEv0qCKSOLpwsJsNi8Sg0kY
7oM30RnegIBhDVPc6QIXC7t5iW/Gt+FBfGaK/pdB5f87Qz61vczST+usU3qJrU1KSL8Hv9sAIr9s
Jk5XBxeiCOfWM/EpPK0w8sSR6eQOPQMv12KpTp4rufGITX6Q9Fw35TReWFXn21GptlpEEiSPvvZn
nNuwTIjwPsuBv5HAxswNNjbSpQKQs4vXxEkEry781E+9paSsEOSJKsxnQX0veYbl5NJ/nhXndias
wHSDZ6VBf07ioKQqidCaVfKMhv4maKf3SGidUKxv/bjeVRweYQvKVIovuWadG0BmxWKMa7JrnGb4
RnGUKnwGGECsMfe5qaMpqZVdW6svP3fw3KyHbgEGwQDa8c1RRNc43aw6Sp7BhkXJB4lNRyJ5kj8N
4T7uX39u7Nz3+tzYEn35NM1VSZf6sKRXjQUPEFRGDl+qe/pfGjEtExGVaX0r2IHiU0apZuFp06fQ
bTLbyi9lZ85/nf80cbJcZ02MxrLAX8Y0S2dGWDDgRRi1s/s/9ISTnsI3A3+e0/SrpSjtbJAteBaM
/rUeLZRAl1ANp2HFfzuPvkTUSIeoHBUnKzUDdgPcR2XnWUkrQMg7LSZootvVo2iLG+GjuVDCfG4K
6IqG8yd0N9M8rSsooDfrjaYkxLao65H2SnYpF7j84tN9nL2As29pglv110nWiQPuWMFAj9zeVfaZ
J12FLnArW3KGQ/t0KUr6fS5wQeK9aei4ziF7X/7905xOINXhGdPFz12lOuF8HWDEgyzxwj50phV8
oEwJjyaOCcLWX1sZDGMuUdj5R071m3aMbuex3IVVemE3OAl/LjvOl2bkr80EtZ4k/B/+MZkNykWF
PfI2D6UetcmXAjr/bj1fvxN/Cf9XGUcx6mRPnVqGQGjVCDnasR0TLOC0BftczG5NzGwsjUOa4FKu
RC9a1m0y2dpONU/Dds6wpbKUHZwo9Ns6hh8pfHypN/8oQtVSUKk+cM/wrDybeEYV5QF91bUwWe9W
Ke71eCrdOtLh+A8gfCNgM131TNHbY29w+5/g2U164gXZ/Nguji9mDz4J6dTWkMEYRRm+vEWomVTc
WCmMqfjdHA2KK+LqWZZnUK/ZreTLxUqaeLAZUpQRmdDvCSG95jISGGuuJp5leMop0VvYT7supDR1
LN8itT6EcfL4324epDklTKI0vFs57E+WQRnjtYj+0T/O4kdpuUp6aUqemysc79j4Sfh/Mvu/zhW2
vTLMEqyhR32y4+Q+tgwn9J9HQ3F+7smZPWqJxBP5N0nWIHc5aUka6EuqDdYxV/It3hSIgsrVXJjX
OFhsKIuQYM4Vz8UMh5/i602dEj7tkNPacQC24ecfc5rV/bdEMOAis8uTSFVORa3gRAt4GIWF1KDe
8459Sz8SqlJ8R9gQdt4pG8jkTn5UV5Yn3d36D9W+fZOuy1/B5ZT997Nb4l6CabauomAkHP31C8j+
ZE3Exyhs2JV7dYcZBNqH8mHcvIPEn2xrDWpnvEFqu6o2P4/CmVfo16ZPTvKsgH5dJDQNCModH5t1
uyH85oWb6kFwL1W7n2qAljH/0tGTZ6iRBJasF2guuknAYULbKZmJ2VmR+dejGk2usYQORIjOzpAR
21Ry6aO2ovm1NKAIFXn7V9Hjfm8qwejlUvBEuZnsFGo1H4waBwFoguYOGZSO9XUgbPRQAQtpChcO
83OdsHhbcCWWSDmiC/r6tZo2IshXdAK1C73bJ/v8Ntbv/R2ZfvDjnUfAxI2ZNBRLawsd9FVItorp
5I29VHANF58cZ5Yv9pPMHRK3y1Q+OVEEqRtE0deFo5o8wMzbNSjC/QJ5ifpfFoYsX+9LSyeHSlgp
+LvrsnAU/faelXNAQLu+MB/PnI8GxAWJrpCBF7WTGVI3JCA7Vi1lEJjCrLN1+ix+ZHt5VbjDRnmo
NtM6vNTmmRH80uayPD+d/A2h/8gfabNe6Xf1FvEvEmrNmW6zLQYWMLLtdC3ex9e693Nn5eXTnJyc
Xxo+2Q/NfhAbKdUN3MGVVbarrq0b9ZbSaC94mtcQPh3Rnq5AgR5QWsGrvrqkMDi7+j+Ntn6i27AA
aY8J7/ejZsNkXKUH66bADNSx1rI7bfL4QocvfNzT+Anq3zIh4khpRHCzuBiAFl4HpbS9MKzfL46o
9mRke0hGLVTpJ1fhmpKLKCrmZQ6Ft8FbKdsGkynzhqN1VSEVgtaXvw2KswiG2mvZDjetM2H/+fPP
OM1i/tvsPv+M5Qb9aVrlUlpj88DPaF3RWXaFYCdujXW1mjaXtvEzA0sBAjoofPRMnYj016bMztI7
JQmD58HE2SyspT9B3e0AYV6obTlzUH1u57TspE7CQk3kIHgOrJ5yoGl+6AzgqVp/P8nKHw2E4TSr
F24NZ1anxdPZXCKKyPutkx1hqR9TKvyknqlCvwIB7YmBsIWvvRKrSzV2Z4dRsojtLdof/TTSJsVC
P9aJIRxTImkhua6wfhrT+cLN4/vLSaJD/2nlZF5Y2HWPYi0IR0xnDsEM3wSE+M9z71ITS0c/TT09
l60yyumIwrMckZl8Nw7ihavD2bmA1GsRPBCYPE3SJ2qgSgRzhaOWs5SCwGvawNUVdDiwvykE6bpL
nTqzrgkG/KfFk/OntwatzQd6JZo4ziKJcgH1fxiGuBJ9WLRdjJOqnm+BYP7WuyWfKcg7FBhkFII0
clRtxn4i2RSKskXsjpmPIreuhBULKIfkj9xroa0KoaNV7Xsa5JEbgcb15Crt3cBMNzwbyQ9H4pUa
6neDSLgV6pMYz+uQtNgEEzFSpa0w4qYk6URbQ7OebVXu/wZ+eadH4eAYRfDy81deVvXJ8fFlPE72
OQ79gjJ1voC4w79lF62HFVm1zaWH8blrOyWaoqLyzlMwGT65YZiqFsZ1xQ2jbzx9t9xu/MERvN6Z
ESySrP5/ILqdXfQqkXzCuAY6kJMNrR4bPYwrSTjOHe6imLNn+CzUueGMxSWF5Nl5rEJvJfZ9JjWi
yQDQGnMQjjXGTYlYbShKcfrWsDveilzztvL8++fvdnZ1frpAnqxOK8AMcESqdmw5I+zYt67r6lIx
jrIshtPJYUk8F8He4tB0GvD0h6KZ+5oR1PvkSSLugTNa8GSCe2/7BLItRRaBQjq5m3x5T0XZE1RH
TxvEm2IaV0koP0+Nid+MleJtNu7qOXnKcBdtusAzzXBvAURB3NruNByBQP9DQc9VLA8U857spmeI
PSKOPsOtQ3hSrfzvfz+An/p2Cs1SqlyW8oaLaNhBzEJqgH4DKPTPjZw7DChPpvKGwJ2sn6YRWsQI
vmL2wpEbaeXCum/sduwfCu1iS9JyhH37VovQCd4yZtCnC6xstUlRMkpShRg3QR8itiZn+LdWmKGp
1zoD7gZFsJ1EccISBIvFWcU+llL43RyLB4xP32eMeLhcXc2d8vDzMEjndhkilEhhmbIsyJOlqEtK
GLRCIhwTkviFTZWOvJ5XS+m7Etj6HgMWN/Xmv9lWcrJXPr37c/vndoJPzZ/iX7qwbTqjToXjNLxF
ZuZMxlGZ4/UAbua/bQhEFtFTnVoHAujf6lNiJc3kvCOMxT6gyfdg4e04zlf+OF+40XyfWV9bOt1P
J2Wom5KAy0DBm4i8JjQexvLp5+5832RoxCToTGERF+HTeHBfV6mo1ADXNJQrpraJ4wvH8fcP87WB
5Qd8vmNYfRBKGnEpLGGIUlzhtGKX8OzT8u3nnpxrSAF2TLIctei3hRjKWWAlEmaiap9eK0ZS21I2
2lkKYyLTfv3c1pkU7xIM4uFgUjAlUSz1tVcVEk+triqGzcbXiZosO3UDD0o/tCPqXt5bJzsYmPT9
D1NCt2RqkAl0k7Q8ORL6SomM3CQyFsvJoQr060qWYVsjWf65f993GjIEn9pZxvrTRysTA/u2crSO
RlQS5MMvRvytWLfzjHPqRaXv95N1aUwjvaITMPmWwJnDGqmJ1eGkMCRrPJ2xJpq3s5zeBVRNYMPa
OyVlhBeW8dkvqFtsGf/UuN9uKwH5tT7tKuu4uH+8C/a4JdxECHEVPGGWZnE9s6vD/IRZwqWt6vzg
/qfl5Uj+NLi6DmZ+6GvrWPbPk4hyqhrtsIlWquBqQXnhS57bRD538+TyN8laHkgy3cyKP232kjOy
6Fx+ni3nVh63L27QCIsXvcrXDqUtVulakVrHvu5Bm3SxS/rJyydVc5mrF5bAKWiM97IsLvrphdnN
FP13Sn4avrJim7conz2Oq+xGOyy0KuUqmdb6FkUoLinNauJ+C/+jwWPaaZ7jX+EFVvLZ/n76BcuE
/vQLkqQUYuwWGNOupsxXxt0m2fsVReHK6ueRPTdVPvf1ZGTNQW6mzkqsYxOgN9YeAgNMnr4bwt+6
UHg/t3Xm/v5lYP8N/KduiSMSN11DH75wc2QndBRoHgvIavyrr5LD/PpzexdG8V/U61NzbTv7fSXQ
XFL8CTJMr+IeJPCjJMYXlsDZpf5pFP+VtXxqSQpCv+tbWkLDeWhqmyCaVzhFsU/tuV71nuZUh2kj
kzmOLjR9bvV9bvlk9Sk+2ScRN69jAX8l7XUbcbejB/+fI6l+nY9BVQ9BTi3NUcUpthp+R+GfUAm2
+n+fLVxEYdQHKxSJiaBCTtpBmdHPkQXxZ76S2+s+tXZKFOyQnF7YUM4NG+ozkrpQGhC+nUx7AlMd
qkzsxA25f0J1dKdnmcA7pL6wl5xbXsSPVVJaIqW7p0VcVlJbJhWxMOLqlZrezF18leJjVAl2Gaj/
w1SwRHYsUmi6+k14FmljLRFpA2XUGu7QTrtAM98aDOX+h7H71M4pISeGtlEXRU07BKQt83FArhBP
F0IK0pkvhJkOpTnLnZGiwZOpIKt+MpKhs46dE71Nf4NNtsuuq2uzJCpMzVTGivLvL91+zjyAyHB+
avXk5AzzAGO5pVXzl+jgqLqZN/3tQo0HXHpMb9L71Cuvg0N1QUV1Jv79td2TZZwEgu5jXG8dhcqt
t5kXeOo22gePkJ7cZHWpkPTMfehLL0+Wc8ajXw0w5z5aqMBRaecbsS/RwZvtWpwrw5mL4TbX/AvX
5zNflNVtsOAWPMo3YUhMAUWV6oDDpERb62XgIrbaBrgX/rzrn1lyCoEGJGkK745vBBakxrKuT7lG
ObXgztJvRb4GUJb1JdWCjz83dW7fJ6ShkBJXlxD/Ka9HmYFfa6GiHWMij5Orr1FD/9qSTxjuLM9Y
y7JLZTX3r4vVQme+oEqJlQFBGAI5WrWvG2WiCopUCLp8HJAiZaPwSwy7O7S1HuwjCilM/d7oqvXP
vV1mxdfgAEXOuoZoDVntknP82qagiEEl5ooC7PlGx8jPr5ILu6V0pltfmjiZmEVsldVQScoxmrGX
zwmEVnpGpUEn3DR54aGQrjw9Bb005NtCbh6QTM2AcetNPeqW3endxpSKX0bezvagycfJHB5+HoMz
uRQGAXGJRkUUc/j0TiEoAxJWTKm4woiOfARGdqOtJW98ghN+aTSWzebbgH9q62QzmttxDMeStrSH
kku1jSu6q7q9F5Q25hVut/m5b2cWDolO9AcWoRSd/3z9vmbZ63UW99TWzRvFxKwgbb1Ruhu6qzS4
JNo6E8wht8HdGp0gWjRqBb82FmFfLFqAN46xlYNxK6rcldOkd6Qq+DAFYVNLxl0uyrukS2XX0BNj
XbTZhyEHr0Is9pi/t/dD0t0l+DVOrf83LIt70ijFpU+w9Pn0EyjI4nmEIyviBfn1ZzImmiYk1fK5
B486VVeCKpltzVV4d+nRdu52TLqHAOkSkf0uf/mXQUQHqByDIbyHWXPlj9ZdO2AIXcr+huQwmVd9
Fp1qFGrs46PIiavZK9ssc4VBTi7I6s7s1nRb5uNQfG7R+a89n5M5pAKKX9N1+67NoR0bdoIT+M9z
7twxz4QjyMEVCSHAacJwCONZriKBjay21V35aOA/soAWpTVosOxRcQqylJeG+mzfAIksdz/Ciacy
l1DCgDyXTZn8zdW/yHeAz+elrOu57VJbzjqLOB7Ag5MBFDIpbjpxko8Jnkggugh7J3a2Hl7hKq0y
ZL456PGL3JJzXdMJ3LCAEQ8io/r62SzY4JKvNYwn+1O/DRHiA7FFDefCmXJzjzKyy+N5rquLDZgq
6txzv50M8lhXc8SHPE7S9NoFpLdi48JKPPOW04gALMFfg/v6qfhsmjIZXSlN4JCO4d34rMbi30Kz
dpQOWN7Pk/LcRogkkroRjWJ1zvevYyikwxCMWS8fJXlwkupGiCW7JG8Rla8U4v/c1rnvRZUIwmKq
w0Grnc4SfPskVewwx56yP8B2fs9S+z6m5d+fm0Efc+YjLSRIaFtcj7Rv8pxRohWDwNAxMXE3JcH8
niij6sDywxJZecdrcxvp/puV6091JK4tbTjkqryp2/kl6do/mOC2GGVKq0pPn1UBIqoo2pWhPAut
vM97+QoF1Ypa6XUqYanMLRJ3I/kKM8DNUEu/dB/XkGToDlki3ipCdmd2bYSXYHVl9DCCuwx/Ho52
izx+2V8PheL5SbAWzeR16srUjkTJ99jy3nAzRL4EGiLzW9Meo36jNmHt5lbzyOTBIygeCidC3AUB
r34IyurYd4DfYsBenqaEEmEczfc6XV3rHX8AIpa5TpTMcEOoy9i3tDhcYLxZDgONl49JEma23ve4
Ikr6bzUix9TL87qt6x0epLfkiG/AicmeqFXyfpwa1RGm5o/MfQwQyrzyw3Rl1ME6NSHUGxo1n+K8
7nquvFk8PTdB+GiWaeVOGAX3XZWS8VWv1MFaKW2+HTGc9eTlkb3G5Vr1xsKanKIK1tHcOblh7eRZ
YQfxO2B/9bTSDDLHoQBgMXrShuZdSoLrUMn3lODQL4PcKPL/e2h0u9rXjqMQ1rZelM++klybWbbV
++wxkdr7QLAe4sG44XxaWSbANTGUd5mS3sOXvBem6i3z+9qGzTE6EzlmzLY7wa4GNu+pMm+ZdgWF
N+Ezr8OnEjU92SoUdDNFlGbT8tIIUbeLoYSyJ9NNt+gK1EWd5vRi9mQUPo8ea/JtTKGOePiuwLZQ
NxcclEC69wNhdKU4+p3XuI8okRiThJW9tk0eFaN9G2XqYIH9veYFFi9z0L4MVefmyjg6WRK+6l24
q/EsL3wFb5Iqre28phqM8lRnAriHvbDi1tz3VjDkADiXZuKlQf17TPBds/LEbeLWayX9oWrj/UT0
aGLC4q1slY7U4E8VF5Zb6/N0hU9k76R1u5Eo4YzGkYJeMaGCXwwcP6T2uqjI3fmBb2zDpuSuXkmU
gVPzrEhZZ2eR1joY6bFgVBgcekR1rBxo/2BxYJPKylFa7dio4bqrfVwPcyqbOuE9EYtXDWKnPWTS
nWxWsVeWwceUVLNrVrMOtGzhHmWNrYj8CdAqizW7BIRbHrWVIiI3btBPeEpPaCoYRHicgbouKvMu
xogaC6sZFGI13Qha/ivpjMdQFglKCutYsAa7zJOK8mStQTgdUP6qajvOH76iErrCqAdOIE20ScXt
Op2Vp2lSC5fb8+QKGep2zcB2ROv+plQ9k83M8eMIqoe4aa/CsgFY2lP+G1j2rIEpxwUUM6JZWs0C
sIM5YE8ohBD/AD3HYBAIdQg13sKRoR2z312xrjQR4Qc4FTAUBTdn0bhK9Sq09QZqaGa6WaPfLzQi
W6rDY152u4K3b6mDWinLSd5MJdDNnk2uauWrOhGui7bPHKlI3pPefOULhw5b6SbEys9W+oJFPoTL
GDwbQSQ6VkcV2xQYlLsv+pOwLHkCppMD3HWLj9OBMroPtZdhdU/ajTyJDyJe2tQEy6arThi/GRQA
tVaL6r8fBG82GpuIuoMdkYtqLXFqM1l3qrWPjGSD0/Rtl0hb3Lu3fdTvR6l56MbUVbX2VzZmq4LX
o1OH+q2gTpgQzcbkDvPE4lHEnRyohlvF3SHRjFUnSnumwEgFbf0QW8EVh5Vv87UPqjyy4ShNbyv5
/CSYup3nPEYEXZycbDGWxU34CqHRn8RQyLnNv/QxO4it1LlBzc/XIi1000ysqYBP9rAnLXASCBqk
KQK0byCzlWax3otVh1+L38GvpeRdMLt0I9Ql3mJUbGNSO7pK0N76s76eBbl3Lbl7Nc35thxVyVX0
LHBmNbpWeYvbTHoK8iMZ6/caO8hRYKsICvOlS3IwjOIoO37TPBmT9duKsxu5JbmK9BfUhX9VSUPn
mWlybxjTuxlTiDxgFpMGWxbwlv5+SIL1ocTlkx6X95MVvtZdCz2jN9w0V3YWTitprbwUSXAvVLFT
hCzBKKdkWRykqx51TD/zqkrSKvNybVhXfuZZo3g9G/psK1p45OC8CUz1mLKofJOgfyip0VqazceM
DRya1UThhLatVWo1MgMDRbV+M0P1Y1yMuQ1tI83gQkKtKb1iFA9xGR0pnXbHYvqbLxWacsD+0FKy
bbQypoLpS2lSfpCpeod/NVvZHJmTTe3ZnRQlB6EtIqCu1r3aCsFmwnTaC+VKWHetcShLy1ynBGD2
1ES/VlX/RllmC3CsvrPkJLJbUNBOQ3U4GE9SX7GIPWxszleE3ze6YLk+PyaN51veA/vcyF9SfdjC
EN6V2FmE4bqvu7Xvd9dDz9yKjQmfTfFW8xtsbPob1cKuu5EKG2KqUUSYcAUr6jgIs2Mvsmr6/t7q
6quxZyE3wBjsvrprBW4Mhfk7NrRHwwjfer+c7bkv1yzFF21OBU+PR2slS83Rn00nC9KXsfA3oWC6
QFzvajXYsyl7gZytDIsbfFs6ijnvkOreSVaw0igqF+CDyOjj1eZXYUEL16arilctJ8AOc6ztHA9O
p0w3cSC8y42FdXa1V/BDqKIbTdGvjEZxQj33ij7aGNlTI8Uu685VunoFlvPGt1S7pBKiVLtNKlWv
BVDkWORGb/i2r0+O3gy2Ne3rHnf51s0TrnSlwMl4CIubvvprKodseBmr2pHKLTJnt/fNFVUm3sQP
Nngx9+JjApOkCqZNqs+eXsAv6UccsLEY12WniwEx1/ddXK8CtX61CAiEN1pUNXbeV9gM9k9VQSRE
/dDr7jpGfTdbpjNGLRRDbTUPjZOX7aYT7kqijSr3r1zYpFq3HWZ5rcXxJjE0N5Ugimh96ih9vEUF
s1HaXy27dk2RbIzHVySj6Giol7Hqe2zU6gbFDyhrqS1tqUcxa6SAWylIqR8F4SqNDppFYq4SHDHw
+nkniMTCqFS2/I1sJQQYQGKgRUxBV9dj7WQ4BdWBSY3ia8wiHvbtFNxy/bHj8S3rVbuef/utyl1q
2kzp4EVNs2qniPGlkFm0QJH5O8x2A9tvXrr8pcXRO1B8uzQLRwXRYASJoyodJ7zoRpQ9S8XKT1dl
92SIrqS9dP5qLJ4brkDdcpVF2deKv8f8Gv8ou7I2gja4fly6bQacNMe8vdvnoeRY8cekSTd6cmUU
XoxRdall9ty4ivkchH/w3Fob+EYZIKB6P0NBhlQgwFVcRc1TWbaJw3g1aatRHv+2TXlNqbxdZ3ur
+9sYmbsQuYeBtGo6uWC4PL8sDyOCKtkEfZlqxyzXnLk/dsCIeadhaoW9VBResTu7ZSVtEnBrudke
YnCpEzN/1m4lQX5U6/qKd5YnFMkDQKVnVWLbV7N9KogbHMixj/aztQS9EE/nfRdT/q1GVxZqp6jl
Rh6lTlpx28noaZlv/g9p57HcuLKt6SdCBLyZEgStKC/KTBByBe89nv5+qI4+R4IYYt/q8a6tZCbS
LPMbNW6WfcP4auZ0eWMjKLCYsgUjWBuAj6AlqcQSplQvEXdxauNGA8ukxI0tih+FdlBSAHb1eip4
j9QJG+na4qoqplQIIRqhvx8xzc5vY+OmaDWEfiBs85aV9aWQ7fv+3pWXIfLdjZhvBGnXj6+1/6LU
O1295HQ3cu0Y2Xroe6dVXLtO7/QcGDTXfqUoTslPKsuO84mVhfdU+FvPxWtiY+XXUbsq+0Od/ZGq
D6Krptkp2l7uUfQrNl3wFFb5YsRbT5X8TegSEtAGCQPDW5TdKlcUgNae45fGH2sIlnFtOG17rzVH
ZdBXANxzD+Ho0nLaIV2opDJlad4U+q1n/pF15TpttCuLc8MXtF293hRqf6wN91Iyi007qIusuJW7
dZ26b8Ssu8SNrhBYXpXZZ2m+KbWwSpty52aJ08TBrgAQnWIjO7SEfj4FhzBGscR36nFT6pdFBFfO
6xaC91QhUN31FauOGAbRkZvlQF6NtQvtWRzY4Zx+lWYmGtkrbSxWEv9WbWHq+Skkdr8hoNAJswgN
3AcvihyxLvZmvPP1F3e4boynMh7XSX9H5YdbKlxodbjP8n7VARSrhGwpFv5FleLhYd0luAcMwrg1
9OwB2YJ1nubX5Sgv45hQQl4JUmxn5qvMF3P7BvWdtVCmj1UdOVapLmphyxe5TBTrNSzdm9wJPYXk
IFpApFqEgwH9MLUD/aEX/gjSgzRQq5ao3FJKYC0X3fgwhO9GfRFz5jRgpdTVlbHf1FVPv5+AEOSG
nxSL3D34ek3KgnOytI2D90p4z0TdGbMPQ+KSTvdFuZIi7MXDB7EOVpGGa70RLivLd0p0pHrtz+ir
eMNUjoYWmEy80rYXQvgs9S+K36xLQmL33dKJTRQ2K9rSWbrLrb0QJMpikJobWWmvO5FsN1pklvAq
e8glV7zuuBUSYHdo5Sj6ZSxcZiJqLYiVZOqj2t4hxHlIRez+tG1foZ9luk6gjnYBp6WuUD3pb1Rs
Ivoyd3xOXCi9SeMh6o2lEKHOfYXNb5/eNvpVhq5pYxGg6SiUmZ3TcKtWGP2G9U3fruKUW1wK17Vr
N5kISrZEAihZiFgcyoCw5WwhmaHd6sG+nACNrbAM+bChG9+oKOzWo8T9/mEWn3VuOnEnLIAd2n4U
Ogn4DlLRpBRtUwXT2Thjexlb68b9JCdfh3q4wm88kIVFKbRIy3LbZfm7Go4U512giZLdBlyahbrz
Yj3kVinXWYDaUG3ZmFwJtsopVrggS6nYlSUvQlrZuhitxCRaagSFLRrlYo3JqslFHifPQeau1KxY
92PhWLm/GExh1SRoRPXeLun6FXEtKAqX5zm1RzMlnqTfJSCHhXu6Q7FzpcUNzgE14mAq0oNKChBo
PIy6tO4aVJUmFfqyUXaqEtj0BB23f2hHdyEPAflqjZh8Ea/HSYgtju+qCB3/xDtELhbXUWcsKQbc
ZrgadO2fKssWoVZtlSi8oES1kQbDqXpqkKK26QPJKTPOBYLuritEtuKhtyiaV7JXXpQ5jtND76Aq
6JTobC3EtthC6diO8J+8GjkvKheNJNlDa3IDXnfZba4iZTfyHbTnUnWXUmrt5a48JHX4UKviRVFq
JBkq9mXh+FBE+oVnFauO5cljl5Q8WrVecoP5ANjKuFlLlX5IFGU5lu2INEj+mIvVZdTgzpmok4GE
XcfxtduLjolQjxGMx0FPr0ejcyoSkMgtj7Vfo0kVevagGgKe5g9CRs5iDo+SB1YwHCZRLkh5KDwX
ZsJd9xTLWFTow9qQ4kMto3NkDtZSUiqnFUvkscSlyJPWxPeyXhwGlxKYbNoVlrypEW77TLioyws9
wHeRmCTHSiOUIEtF8cEcwXgNmpMittUY40Iv0kPTDAiKUYBOMfRR3+TMXQs9gMImJxOvYzwiOSZ0
EfIiZOO8qqNgazh4KHiCiqJKNeozaS9r+TUd5Ak/ti+F8NMnpBqoOpjyleY/0SGxe+u5qO+r8E3H
91eL3jUQdblQf3hujxik6F8BAgUvZW7NRlm3Q7bG2Mc45GKyG4L8Raj9p8BM0dlOGm3nuvpurIe9
EQxbmcdgK5d57WA0saiH+m0gfRTwSGgbFRwYV0kQrXX9YJWao/UvmR6TafucBgzdPGOhBc2H1DTu
1vBKJwlJX63pP+LlJKi21172A4FvsheKaFEZkq1GLAgYT/aQHbWyI4jecgBDAR3pWgq2ivrq50fK
3CLZSiTFz3H3kfgXaNLttHpcW0gr95y0pHzy9d4uW3HRxlyeu6C5KXyTQB4rJ0GkaqAT1hHJq1az
Hov4vvaNizTed8G1YoR2qINtUNVl574KyrZg15QS7s/cMmQjUiY5qus6aVQ5YN1BP6/MXN4GwNFS
5ZC2D6Fx74UfxAfbSkTKNX4xYsGuMQFNTPTTXQuh+xxBRRjr/nAjpzlC0ZBmzGjZGNU6izJn0Np1
0ElrWcs3lg5tJfojdOGFIphXXRBfFe5eCm9T/rFclpsqzxCU8zZZH9oqYMbG22fyPpLQzW+9RRrj
syAdxjh9pua5qTLQL92VIMhb0RN3WWWtGmLiXB+WLQDFVrmJRPePEWTrNCyX8bj9C/qr9WVZfJrU
PHlAQmpv+FUuIulTpgQtBOYCtXZbd+9qxCuNtwT8VevfDOihSaK704WlwPEZ6rvKu3FZiDRIUQsO
1lpb7DVRW2ciHfq6F1e6wCsoHN1G3croB5hmbActVWopifdkgbedpi1dj1LWQMW6gGEfoNsbPiSd
sSqV66jRcafZy5G57MqX3JgCbPdTzziDzVCvfZfSikG1jk+u+xd63Tq1qj5RbaAUF2a21Ih2rOlL
PSMWlYKVFhXbKtCXlXaTjwfASpd6Km7r6pDnZDQH6CHxoql5fjidZa6sB9/kSRfWQvYSRu2hRO1Y
a72HWkycVi6uoiLbpdO5Kp49XUFCUcztIim1heYjayeTWyt2m4VUiNZ69mHhKxOGRGrtpdbIS3e6
JE1pZaQo16UmGmo7f/AodgTXahJtYtKDLl3SfK8yH+W67sL3dZuS/G2n1JtqACiJcoGRBrYJf8bt
3Rur3LbJDuPtMG+uCxgaIlXGMkeSrxJWGINcRAGqgALzHa7Ate3NoF1HVFItREvH+NESwl1amuss
farEuyFHj68QV8YwrIJIc1xWMyeiUuie+v3wYZb3DcrzoNujWsO4WnMCC8GsHB8iCZ8++b5IiTax
D7wOfH2hNQe38wlAhcXIbCo/x1PlcuTO7nLNjolDo6i4tVyTm/+GNgGpArOvyo802vjlY+NhxNPr
dsYmoz/nQOkgLOMhGok8PYLky7wcnCJ9zVUkD63nrtR5xDZ5fx/yJxN0MYuG+MHDWK74yIwPD6nW
Prio5BcavFk6LgfvfkT3VS15SNBEzCNqR16witu70eKu0/3X2DP2w5QD+P0yRvaPuvomimhNVJTZ
aGfbcZtu0jG6bNFIm96NZ3OSI6Y/9eGp078SbznsdhsHe6HLP72esKfV5YfUDa4i2SULfw4oFyX0
K5AtsAsVZdkuXdeDeksp7C0LjW00quh36tTiDnV8HSh8fcLsIMHaSNbvhlC4lGpzZ9RYTwbBLjAk
nqGGUh2hyqhuPD3FWN2zzfAhTw70Oe0o1I8SkZ6RNiuEMDeJC2m272B6qGwez0/e8MPhLSr6zzgZ
ggUMO8DBD4m3KcZHTD2U5KGE4ARQDcBaVttKSPKfROmrWGtro/0sope4eempi6Jat+i8RxmzdznX
78dMWg7uXV/rTq+LrxICrgoCpp2pbbuhvOm1/L5QriWeiLg7uml4jX0IxH8iRkCnCvGUmBymho6p
SzbCq04TvRdRZfeqdiVQzi2VyBnTcSGklMn6ANzVrZAfh0J34uLd9D+VDglG+lF6e1fJpWN1Vx5c
9xHgnXzQxqYh9A0cTburqOF5VnfQkSGVWxlRzdoREPtsvRIxIYVfQyoiqBs1fHKpk07ChCGVOZX6
UzraYkztCQE2SYzXFdJk8CX75E4nrJeGfNN56NyY7w3CuGbJIciWmhsTJFabnO6CgCISVAIU6V17
LMNFJseOCj6jpWuCSFcdOyKCnEFp2hGSYIqsLDSMqdWQAA9fCNVEeZbeSYwTeku/xpr8x4q3dowc
QypXJb0OE8WldoqFr3Wsi7IbIulD0ZYXhd47SR3xS7uHDnEWQrrxKPtTGyishwuxpUDa+wNgAqsO
HE/L77Si2VZpvfIMzISyqusWgEj6VW/VMi2qukJysoxZLtRJE79rFkhyPCdRwx+UadVbFDQXihrc
iZIV7NBLXSZNdkFScm9VHS5CvGumGHy0GW5MLORlgw7NotZwKmlxqxMEl0yqhI/apJ9i1Nx7XKOy
GV5oHp05ujxoZNUJ/wN6MjtFjryVlxEu6kF4KNRkJyvxawlQVcdTzB4N9bLvhoNSpRv4kOIiDky2
daKly4aszdfwVsgkrMaaIqeNm0gPXp2/hp2HfqXc2O2Y53aT63szbR4LAUKC2sn1LY2eB09pkA2O
8XVUr+VQM0hdjYucp9D3uf8Qm+CN9HFDpIB+kKumXhCvVbaYDjGluvQeUslTkcEaaaAbGHn5ETX+
ZVE1kR2l9OrQd2/tGn0XrjgJ1WI52FgKGzckYbZbqwiIW1OQpD7MVZTT4Ls0NfNSEd6Vc/p3On0Q
MfX2Ia4Dul8gvNEqZIsJiQ9ZYLlurI4WTaHfqR2VMa3s38D5LxW19da+Il97acUwAdyxgT74stbb
dJ0K4n2Pws4y6Assj4jQJ3FT9H+l8JVcbplFTevEvTZhoWh7qnm3KdjCZ1rzJyAAcG0gFCFET0Iy
N8Oqu74O1STQjyp27bGtr40VxLvgxX12L/S79DVj2V5oxZ1BVJwbdoYUkUY9LS2DYU1UMhE1a4r7
2D2nyfSXrDYDUE2QT5T0cFeVfkrCm7U5ZGjiAkrGq4yyTxAi75KOG4J/hBvpQuM8kjFfWffOwDjO
jj2hDb+g8hPXTSq1V5QjSgFLM+oOIfZ6uIz5l02vECubezXW0ANO7uQsuD3zVaflm018kjKCj27q
UNPn0FAhSjnrFSDEvpIdLZbuxgywCmqzZeFe5snOY76u/2yOj3LBm0P/8PcfcAJKiUiTAo/wL4Zl
DlTURNTN+yQECKQo6zE6xrRE2u6SZ3RPcxThCfMc4ekEwMRScGid+Jmarv2F/H1ZbqWHayFpnnSE
lA5S7S2PzxD9Tn1QylAoe0GPRNt1TgMSx2Rw+0CmA13eHkL9z0jNSou4kjnUFNR84aJSz4AiT6Hy
SO1QvuIyQtnGmI7Rl1m5nWpGSpCIx8pxgRqulI3glI5kc1/1a/3/xQjgxMYBdwfundqMhY7s9wG7
MZTpv7jjUYCB5wrGXuq119/3ximcrWVOzEJESVACnDOcXATRe0E3x2Ou2HgjQqRv96VPxLogA1l4
1/qqoIb46KH7QsXszMVzCmT/bfT5uQSxoQaCMcKvkoD7DQ9I5selE2JhrQGPWRDzIgq9IITo9v9w
630bewboLEzFNxqJmVsjL4Wi3SqBdN3CPP99hU9AyFBEgEkwsaj5M/NhfLOnKx2IR33YjP27VNwb
I4JyHZiPYfn7UKeO3Zeh5tI5MuiazPA88RhI4nag44sF5Jm75NwQsy2pVLWp5bUwHg0aTUNdLBJN
PrcpTt1XX6cx3adfzhmefPHYGUyjXSmr4bKDzYRpAaH/0iQ937WOCRBUvEwNJ9eW5zfl6Q9mQdIR
DRM43myK0QAdcIj5YGkvgPrIHttwE3e3omLC8m7PTXb6a/PHgYQKBL+oyYjNzraHUhjUCwMW1EPp
iffe2ymXhQS0G8329Tm06/THfhlsztfRsBNVo4aVdQtg5ASMo6Cv5T5yFBwCPJIvETJqxx36+76c
m/ZNNErUOv4zSWu2pIred9oQMcnKyV79D90ePt1tgbWQgovxrsS9+xyCXTq1roCJFV5cLm3kYL5v
ojyVGoxWVfE4CPJzH0XeQi0mkINMP9swDzI6Ny4CEkaRv6aj8i7F5vvvkz4BU0X67L8/YLaLsXOq
civlB/hjLC3kHhE/YfiwLAE/imb9+1invuvXsZTvk1XrpDE6hPyOdYvcf1QfKOqAyCtQuq/a596U
/tDv2gfqOWTzicARpotEbKMgigIh5Pu4UaKELbU88ViOwTpz/VWkZi+edm6Yn9NTqC4jJEVjmDxq
roFkNHlptZY1HjPxhqCRdpm60Ghe5DhU1AVa/cml3n7+vqQ/P980Jtm4paIMSbj6fWpx2PSSl/Ay
yUVJ153mFhl0Sbs/DM/dqSf2KmPx9kI1NhQw9rPPV0eaLsLwGEFqG4viMtpNgoej7W/k/VnhnJ+f
7PtY0wX/5XKtUppZqsZY9bJzhEW3HrW1uRS3GsqS5kLYiRvMbfr6zMt0InaahrU0FabHCTPsLvBT
Oe96EV2gGlJbvPSXkY3z31pdUco+P82TW+bLePPTl2hVnJqMp67NHWyNK8raNjDfoEMgv1qKq2zV
qZvqTb4AzLA6y2X4+UwyXSJ+dg4KPgTf31dZakYQt5IvHgU6Xpe6TZb8EC5dODvGTQiIDyLApjrD
HDxBVv8+6OzTekUXighHi2yjdlleZ7vAyVfFIbHN5Iru6T1KoWvgCjZukeWTXNrax+9H5tSk0ROH
l49kuvZDqswSiipsLHk8mv24kJTXGrexfxgBgAwBK2Zt4pzr1hV9UQglm9fKrUs3Uz/FoT0ziRM0
FI4g/BPkg2VO/vzg65nkFqPAZTPRJrx9tKsIP9qNhbKUZOub4q7bnA2DT67cf8c0ZpqHodAYBG/T
mLuJ8umv4lUtOWjq2MNEG0wXJi/X4z+sJXcbNTkZSZY5q7bmPsqEsR2PgfuYCMEi784oF5y81lBx
QmiDZB8KxewKpaqa1V1Wj6jZSqt81W+qVXxZLtCMXTb/sjH+O9TfdPHLrdYNAciNhKF864EW1iKs
zoiwnLo2YaixMaCoQTyZvXStIRW+ZFREMIimjiroL+/CqM9thOmvfI/P2HvWFK8ok9DLnHcXS6M/
Sq1EwkceFCRHSXowlXffws8HjPfv3//UWDIkM0bjRf3hv5237VAgfMJDQN3VlA/Q3mF1pYu+efPP
yeWcHGtaPGzeTW6H2XVYZ7oxhmnEuSVjCEEwD2ax1KFZ6MAmRUAKv0/tRLxJYeDLeNN5+7IdciMM
yt5gbhpthoW08t21zx3sOfpFD9x9LdABOkulPhUxfB102kJfBm2j0B0avN+PI+hZpbgyxnqZUKnM
cGz7fX6nlpOASxdhT8Mmm2+TcGz6AdK/dCzaxs7TeKm7ADc08mQQmyLaSr8Pd2pikKc18hNYSRAT
v0/M68Kqa4xMOlYiuIW8cir87UuoE3pk/cNQKOlKKnv/hNplPyhN6gH9OuqxvLdG0v84L2GZKOF1
HVH+/X1iJ+96nbIHexK1uR8y8akGmtrTtenFnDidtGOCFb6OhAfJdb7DTmYfP51j3J9azclmFJY/
NZcfVjBJXNAXG2rxKCvd9VDmF5S/7ww93FmBsv59fqf2yaQA8deOerodv3+4UijcipNGIh00e8sQ
PypBu+gT9wKvu4sQJ8gzV8rPxF2ZKI4SNhyTN8s8l01yLdfaWhSPWBW+mKH76lXStVJa5arq+j1F
Lg1qw5/f53hCLwEMlQFBbxIUwxR+dreksekB/9bHY6qNGxyCFSDQsQVcXJ98Em8zo7n0XQhrZKDt
hHxfiRGNWeNc1eLEE/7tZ8yunEQfWw9kJw8Epm4V+vACbf5/mCqHXlOnK1v8MVU3iCotC4z+2L67
60nz0rjVL0ZbWGcoI0tnWKunJoR5BwRS3Gk0lEu+b55eVgTP74LhmOiVD9lGG2wP2bur3+d0Ik7H
QgCPHYX6NF2BWZoeSHpQE8b3YC2MBXLBSw9ySuE+KO4fXacrtJcr/dwynnjLiR+Rc0JbEz+w+Y4x
O7VMBNftjtI7ON1LbR9aKylZeBfWobnQNxJFLehBri3e/j7XE8eRh3bKlJGJmEb+vqKmkuS13nvt
ESNV2BbgE8w/mIMlVWvTHP59rBNzZCxqutykmq7OSbISboxDDYnmWIUbTTumFfh86en/awxtFrXK
pdEFpWo2x7DFiDzF5AKJYg986u/D/I1+Z1ERu4PSGMGqSE1ltm6pbwQtKIzm2MiACI0w7xZgOPa4
aDQ0+pPrsoL5mGTJiyk2e4xurxNP3US9vy10YW3V+dUYNivMDGFkNhv+DgmnpDikpNtBT3ZBMPyB
ornXaOKaZQigwgIsmeQFnIow+0xkc+fSa9iMQfVYZRYW6wXWq8j8LUOlw8+0im7GKOCKBXrXj/Rw
se+9ysvUx1XZfIYLsq8C72ZIPPpNsr8VA+NDUZSL3qXXZGgNXNbxUXRbLIzB4dE/ux9Fxq8hWKnY
QHm+eU1w+zS4w93YjZdQ7OBK6Ro6ZG6IGaAOcSYG29z0eKDDx8bpUHgGpXjmU58wGOBHTaUXbOhJ
GuZXu4lVJU1rvoH5km9BRoB5UuCP2cMrgRWS+JFtvTRLdeW90/R5al8lHXD3X28B4Uw9/cT7+fWX
zGuYShULZiKys5sio518jETIdSlqV+HN7/vuxAX4baDZtqNTHWWVwUC+8OYZFx398X8YgGwCx3G6
PNDLv98HUmTU9LGM5ljj1NC64NPP9eFOBcIKF85/hphe7C8xaSLlY1l1DKHc6Q/5VlliX0Pd/mO0
tZ28RMr/rDLzyc/DNoXDPpUA5pdrZxVYuEoikxJeUil0enmr9haOree6mqcGIiqVkO5CLOKH7g1Z
UsgtUEBAqaGmjTby2XbSoCt6zvr71FX6dSD5+xqiwIp1b8NAsYyTuvlB3Grn8rkgW5luy/ktR6Ec
HTJx0vqcN+ICI9HoekCogazyx935Bxxx18CgHH8NkQZqAgUsLEkTu16o79Ian9fL4qK5h8a0rpEC
7dfnVbb/5mU/fhOhOIJGMprNP079KGGea+Qt/JEGY8KGMKqVYSBFKSgQ14g71kN/lDT/NeuT+0kS
d22ZAvo3WUrtJBzQNpMSH7cKmBYUCG6qukN0oh/WpdLd6wUOYBK9jrQrnaBT1q7g3ejlcB8aja2k
/Qey6nspg/4Tt4a6VOPwSrBcCB+V9TG2iKELKjcgeu+71pJWAqoCKEm/Bk14L/b+W4HJIbCm4EJW
sZeC1vdHgLoIrAbZusot76LAAoiFO6kdVvqVhF8UaLTuwR0hhLVjfSG5APyyuLgTU+2igD3Fi60+
Y2uy75VRBHysQDI1a1uLxY9U8K6rXl3XoMkAvcqfEpSENBBeXHKqBUvz2YzdlWXU71VcXkGSAgwr
uOs6jGEgF1dJUO9x/75rSoiG/8srhjBRQqEHszLc/lR1OkRfzr/Yh8TqUwmmK49R8CIJf37/+/KP
wzEbYHaH9VpajJVejqSiEvjZvnT4ck8wLkYnRuRhBY+PqnIhKjbNmF0Q9a9yT3GrDoFUS/ExT/S/
1GJgkYlwa9HPD1IVF+Zg11m47JZdyWYyg30fNbsh7HvoQXio/z6HUxeJxoWlipNEGJZT39fIhSs+
Cm3JwetjXFr/hPKb77q3oNSc3wc6kR4pXweapQiww3Mjkqv2WDVvUgD52bzNwUVHmOPI2oXZpv/w
Un4db/p2Xz5+rqAj0JmMV4BwBRkPkDN3Cj1bet452csf24CC1dehZvssVWQtEDWG0usLXGMXWTtJ
ApztI55bwdluU8YoVsuunu7IqcIdL6VHd+muiofpVmxWw9LDPAWrNks4a2l0QqZqmiLekbqJKCxO
HN9XM0aDDMEJngF1XW6BKhQLjDpvZLu/8xzjMnTpZlhr/NWjpdVthLMVzpO7lFKFyg+wuIlnU8eJ
i9hMYngRcRWSwIUEQMwI7lz1TOZwbqBZyNC7rieJPQNhkLdoyys3FpfFeFn6wZnjcHLP0BWeEhSa
5/MCtCIWQpsKkBNb7zKUH7zw1nA/fz9xJ1T5COGmGjQ9GHTqtNlH05O0G5KGlCulg7mwIpBPUZg5
gjBiGl5UT2Vb3yHjdo+sqb/KvcFcpqPqQ7AzbyypwulNGGEaBHgom9ntmd82fbH54/r1t82ug2KM
UDEqg/YYbpVVAGkKAewFDoEOKOet/ydI7Oq6hIJGwfxsF3Ca98+xSYIBhZkALGexrdJ2heWPIVeR
Q3XUhpL1Nt74tx6deICNG//MnjoVShPk/me4WQhFsx3GZ85wkXqfZA/5WSvdkwNwLJVJPwmlnlml
K+rKuqoS0hPQm7skzK9QszxTDznVwqRG8Z8x5olHJZiBoqeMEUIMR7M42DRrUSDdW1jI/B75VLtz
KAb51GH8OubsO/lGqQWBS4pNdQlPk0LetXoMezEp8K/PM2Op+hP1OWmhisBSAl18RXq6lnJgfVIP
F6YycYcRQ0eJSWOzFFf3hm0dgaizh1D5DEcCMkOM91XhE1cCYyLzlB9VF/GY37e7Mv3UH1uOTihS
vhbdhvkzC/Sz9FGDaY9+UqFuIsC0wKln27XhsxfJz3kZvfABX9HaXyWEyU6hqh+abOxUN1glUOOw
9gjeFLU7WF70GmnqlTqQbCNe9aANZM5lQy7jXyhZX2C6519GSJmia1M6MfDBZddZCBjVusRkxTMz
O33JoAPwN0mgQjG7mvsxq7BuUJpjcATAehshdLJqN5GdYZUor+p1hPTMrf5WvP2+on+byD9W9Mu4
s5taNXto6u7Ihty6a9UGVS9DN6G91m0tp98JN9V1/5lDPXuJD+FLspqAw8Ef6/lc1+rURT7JFP7f
+c8O3zBqhc/r2BwFS/cg7rjbuuRKrfSbMxM+lSLhHAMXHQV/sJ+zhTZcVFCSYJiy2R5t3GKXRBB3
4RAsmgOK85vSEdbmHpR5OazxTEZqtT9zCZy8s7/8gtmSs3PH2oMIfQxzs12Z8HAXeTKu1Da9LRGx
3rgmkly/z/pEhVSZlBdBDqKp98OIJRP6vlT7nnoHsP3RuA0h57hYKQLrH2uksVC09ZszVdmTXxSP
DmPCu4LfnT2bXlJFRiB0zRFTRZNwXtqI8ub3af0YgsQB/TmVkq+C0uj8ZS59qczqHLBCrWEpIxkb
fJVXTSus/mEYsHwgEgzaqvOHQZG9tmomgCkgokVUNoRN2G41Z7bFz1b33zQIpXKqEQYtl9mCuSp8
42RC1UzvqUJl3kzt4WpYKc6w0a3l73P62baaJV2z0Xq9N8fRn7I6IArBJl6KDz0ABdRnbX1VXU2O
ntaZXOLn6zcbcxathB694tKjAW5clVtordmaRtlTSVq8hRy/FDdpvz4zzSkq+Ha/zYacttCX/IWb
rQi6jmmWS/9aJUhJDvFjs8J3c1V+yv/rcGw22uxoG5BKPMNrJmAUfFEIOj6NiJdsLT6/88Q3waK4
Hj/Vx+DKW56FC/145qexVaqAJBcghedIiajoIC9FYDGMtEq2YeZ9Wl7qLT0/3FqpvDMVFF9aBWGd
tLk2fONGiuRbl7e+jqKHOi5u9aK6D+XhzM3zI6jiV1GKwn8Z0zPqebPgoxazWIzR4TtGibxoLNQ+
zqD4f9ymfwfAyQMAyglQRd/mruHHynD0ES5qMqcEU6yJz4Z57Z07oSeHwkYHKDalVkud7aVUGGD3
xBpzMSIMsoPr0mze4mqKrlVTtXvjXFRw6n6jy/ufAadP/mXz1h1spMFl8TytcMr6zlXGpZf4Z66C
k5/IoGRoccEx3OwT4dbYBQWE4qPvJocwwpukMt7PHMMfry5fadI0J+0E42mas6WjPKLrHtSuY2kA
ZvUUzakl5dErVC5SudwMQ0BbFwUxJIXch1EYlTNz/Mn1mH4Az4TBp0NYdg7/DLy+CYgq+2OX+9cR
DsoLP2s/arHfCP2IyJhfQBSIwYFqEUJtbXvOE3c6+fN7COgpBTRJNQwYLd8/JXowBl3Jqj/GunmR
JDicjfGdoUEMxH5GW3pSZxcaF8bv637q0xJRWdPH1cBOzz5tqblCUBhDf/TMYVNrw1Vl5uc+7fRQ
/JgZhnL0/kEHUEf/PjNPHHyKX8W0fRSKcwOluj6/bwSImhHV0AUaPSs39+AxauZVrXZHT7KefZfa
HXTAf5iuhXaqaQEg/NEclXikBWTr+qNp3QX1S2F+/P73f0bp0y76MsD02nw5kGNUiIISMcD0aMa8
J/HSWk1GWsE62grlQrPLNfTsc8Hxyc3zZdjpE3wZ1k2a3teyqD/2tYsqYO7eR5ny1mbJGhn7lyRO
TNjglfP7ZE+9J1/nOu2tL4OOha+0jR7zXZP0NVZjxKPk+i2KxRV+QuewdydXlvaVzmVHGedHrznK
9N6PxmBa2c6RaDEF8PO9xRjaJEB9MslNr+J1NNi9Zv8+z1Nn5MvI8w603+aaqqSMXIuXtfUcR+GZ
Q3gq7DEon8P24uwDbJ3lNpqALiUAk47ADuP2+26NnKnd2+KquY938focJ+nEh/s63LzG0It15HoW
wwnxSwY1uhsuixph43MYiOlgzw4+oCcdyX0+2U9X4TpQesHVW9ynO7yE/bZ9J0rv7SbKo3MrOJ2r
+VAWeBWk7DURg4r5PVY3XlaFaQcW7/84PRWHaB3YU2wsPp4DV/3MickKv442O+V5ILfJmP0dDUWe
S+1OtMdlddM/Vi+eE9m0ZN7jP92yXEy2CVh2xS/C9hzL5sSunHKAaYEn5fA59iKoA6uR5aQ70jpE
/azyoH9o6jmw1YmI5uso872PeLUrVwKjBMH4XlJzBhh06XsNsspV+gS77RxV6eS0UF2XcS8CgDRv
UCqt11hqF1GmLLv/Ie08l+NWkm39RIiAN3+B9nSiSLZE/UHIwnuPp78fOOfc3UTjErN1x8coQtlV
qMpKs3KtZ+bAfqGrvRIQLuVRDJMQBlNn0wA4za5bqaW5hLQH57Kpnv2xPLDPm1Lrv4hAOtrB+D3A
nntocqTnQWDAF6nT3PvYp7yt4+rA/vMb1CkeunCeUVgVZS4F3f9kV92L2jsTb34P/puKU3w/6dAn
P9bHsK8y/ensXhie3RTw+75B5s25OdbHdBftpb1/iE/VSua9ZmZ2ReLSYOBdZn3DKThIh/IGCZ5d
vl8zs7yPzLMQW8gAHecBjD4KQmap2KmYm4U/x/qpW91OHpJjVkiFk4gqxHFFdBq0nBr7cAf7AjyM
OmTHjYeoatg3teOHkCWLQkMJPAj/fPyhF3wgFQGiOrQRFmBgTcB4j9E27TkQv/XGc1beDWvSncqi
DRj2LWrsGi5w+vOLs2QqrIeaUXuW2uB7mBfQ7eaesIFj6KFLaalT0+w2fR5uS+bn4M1tHsI+Oub6
8DBmIfR9AjQvev9ZHIPX0hRCB4YkDwJZmBMsckZn0MpuG1etuvUSmP9EBKtsgb/cUStr2NFXziAw
yM5ZnD4O0CYBKPruV6G67TraVENSoEeuQNbzb/eVsBUxIrIR6rRXqFMtNxs5UAXtrIt3VU8XAwbS
1gvWrul17AoOiYQECwTl6ltn+mJrZUEPS38c/qMgCKdMsxfuYZjfJJ/CQ3pKnbVA7roBOAGfLgzO
MroQIhoIDjFYbfNjZzq670yNwGBrKhTfbXNTn0xbcTRIC1tHtqOdcfz3G3v5A6YX4WLFPgT8UgE3
HKzr4VEWutdUhhK0WTNzDRqaLXQKaS/sRMzESUIzWszfqidYhcA/vMkNZbf1eTjCy737ixfTpGsj
kZirAGDm9ca+SDzIB2nBu8J9rt2ZEHV/vHVLcdw7C7OIGBwB8wcGXc2O2aRxhDJWVyH+gxPcNpXs
l1B7N36ZfGuq4U/QCg9FJ3yJ5Ak26OkrajoLIR6NMICZJNWGAeb1/e42nT/K9dRfrSeWoQEFOidL
mNPudZjWIvnx44UvOHusUYWQJmmyK7EUQxPEGLBMe9ayB5hC7xoz/RGLwxES5aMeGrsujxUIDNbQ
TEsPOXZp6hq0d0nOZ2cVVpmhFVBOYWYg+2lWvNm+eszq6tBb5kvkV7/9HHyHBalk0D6JRfD88bKX
7LPeCdAxyZxcTYoZWVN3uujVb494dV/t2wPh7aY5xidt5VouZHjvTM3eU9fspLoz3epcDQ9KfgDh
AZGIZrvdU24OjlaLf3GW3xmcpZQo7EAEnkb1OUc8wenyQtnC5gy/Up3SFWSSoKYE0qG+ayiQMYqu
Cn1fqgdweFuP5qgku//PvZ7dLa1RNZRXhOoc3+oniwn22tbt+izb/8VY98LtoUbAU0onxFR5ut/f
nkiFBJ8khb99L+2Yq9xzklL7Obortx3oD7gqIN5MnVVVxoXgFwwVse9EK08qONtzKTbkRraCmthM
/5NQcg838GkzEwiWS96UzjoNwVtZaxaHYpLqj27hFK/H55qgdK3RrGjvqaf2GVLB6KDc1J8S5pCf
i28qA6XmBtrcrb6LT8o2/e6PdvEqwkXyXToNG+kF6sANYPb1QPV65oI5j4ufNh+3C/vWMqOMn6bZ
7Sb/pB3ag7LPjp5TOswP/+t4AmOos07T2BpzcbOt103XK2uP41WU0dYtBrSICgXZjm4NxLTw8GGJ
OXqQYHjLq1Q1adLaN4P/WVZwCHfJPty5G+ivtD1eetMd5DUh5MVzdWFy5jxEv7A6NWZxtYEaC2TG
UrjSm7q2oOo8IgzNMiBD7ja7MVaShA1Zm3Du4aX3pPypcuWVyeNlE/h5FRILqvmzKNeLIwQLhEY4
FzA+NoICV2y6/djJLJlAvXjq4zGWf9VjN+JKsHyvF2gXAgJk3qAov3xsYeHrq9D6MDKBYBbTGfMy
M4/oIHhuIpyZcJtk2tJdcPIfLMbBkEoQN7UTbNbKFUurMlRGxMHXGsyFzDZuVEpYKoCCoqOpITYE
oEtfQzcq188TI6s6V4el8R7PZfVgfvd8YFbuuc16mTpgq9g6MheOYIrJfSVK32ov/ORLsg/rX/cc
q6h+dMJPSOe+eaoJtafvQorn8b9az7xtWwWCkBgwhVTkL4LXQxYdd49yBjrMLOW93w3GDuQkUVWv
6o5aK98TEXJ237OSbR35CKjxEKvDQcOZ2kVsMSk5wP6qqBAIQw39EFSK4nz8YRc3mR7JBBlgemT+
XUdlkNq2qF2Gxu9gnrYlYU1ndqEhS2mQfAfoNsWRqygrkX0L9ZSYPd4NpuMdoLTOkL/aVhtQXOln
tJ08Rz2kzlrp9fo1VCeNSIOuMywcVxP3EqKUDdBYF4Kos5wYkEnDu9gh9kD59eNNvOaJYpqI1gtZ
Hf9l4lLeP7wTDr9NBs8F/uiNdooeC3QG1dfkVttPRC7ihvW9VDf5Jt2vZV7TX/3+IXxvetqFi3yk
gNA2HnvfPY8gEiP5oUbloY9+rSxwYS8N+p3mFK9yXebsXtKYlrmfWNZZfky+w4P1FQbW/geKO7eS
Y/xpP+dA8WCh+otP+M7sbHG5nKkeogsWQ1QhYVzlNAZTBqoM4fP4N9+QSgxDp9R9p3be+42EhDmp
ezc1yGDbwB6MG2M3HhrFlh79wEE116QJEm3Q4DAP/jZ2ojUPu7TFTGqqJD9vMymzM9Skuh7hN4zp
DB1IsB7VV/MWoNoJEpB99UO8V2/WqQEW6lB07S6szna4qEOSkZFVh7fuPhg24U+IlZOXyJGfKiid
Hes37C7hXatt/ouiwfKS4TyUVFWbBu3fb/mgtkwUcDXPurprmRqbGCW2xW8DUlq75V/aTtzkkK7E
jrz6uafYYX5vGNieqDKYdeS/39tO9FI3c/ixiVnjTymQtPo0Vb6nGM37Cyo3HATtYd4yOBIgz5gy
0YtbqrukQYMbmOdJ+mYHjzyCQZ+1L5mjH2GTJvkqN8pgZ58AZq3WD5bebjRmSAhoQ4GPtmZLRVtP
TPIoMt9aUIJd2dWLt4XpHAYNxckfg90aonWKmmZ7SyQCcJkH1SJsmK3WzFwGuVMOValItxGCA2JY
HTt9+J0JImy7qCituKeFV+zS4DzkbjstLGMFgx0jJ47syFv0hxGHY4XZs+b0v7k5Kw/nQphPIPTP
It+S7ItPao4R5E4DNhVwkz/hhyhUW/wF3b7kiM8I7fX2GjB5cVuJwJBsnyqz81g/s2Kx82OfVRry
XaAqt0GT/Hb9fZQ0G0GW1hzi5PCuviKQYaoEABuuOpfQRPhlRsmPTW033k3hZHtrS6y/re/+amVw
J4iTujEV55nv9fQCxS61189uyWgMAlXagLJYoX31W2lrjfFKUWLB75hAaibCUXIZdX4bc1wCCm+d
flbVUXLiCDZ2T7wflKzaALbL107KkjkZaWjqvURB2pzvyKvapIvD2jprDxDLPacpODt0Sjeo7jks
d9v8IICswUps+r8o7VGXvbA93ZyLUyrU+ZgHDbbR/trrTneHUI513zrttjl2T+kdqpord3Fy2vNj
A1ELuAy+JunOdIovLGaxAgxmkiNQKUKMmxJyKTRM9v2WAsTTf/GCLQRA6Mf+Y28K8S/sWeKILoYQ
Wefxp/6i7zMPlcmN7oRwVTA/pITHZtyZIhrSa5HXUmD7zvLMzRVVaSUWYfpZdcmJwl8TagJlSG+v
aDaiEZZDyr9379fa4NNf+8EGz4ks076RWjPB7DQaoVBd6HbCXv73s6oUuqdJS3Jj5huvYtoI+ZO6
S9lXt/kRQesWCYUjtvSLrb+I8t5ZmsUgkmuo8H5gSYBrtMndHbwHBygKXmS0OFZO5+JpuVjV7HTG
QW16VhlwH475s4iyltODmgR8km9RLfokf1F+dwezWrsUi99sIv2dCEc4NLMnWAyqWBUUd3qCIRsQ
vkKn8tj89r6Jn6Jb67FArcoRN+E2Mu3Ojp16bYeXQgBy9n/sz7a4MJJ+SAefLfY23Vl1cOZ3beig
jABrPec0/5b/jn6s7PWS37s0OtvrNhQLPQ0xippxs0XTYjwW++gFFdpB2sQ37VahJFajF87MxZeP
bS9+ZlWjVY6+Jo5o9qD4ktt1Q4/pXohRGYig6x2Exi6sYGV4Z3lnYfGSVA0o6BVFsNVXI7A82Tz3
D/0ubB31ND6PPwIHZQH5NGUM8EetPSiLqzOJ5FSw/vRKZhubpbGSBUXC10TVcbC778ZN8Tt/8NhK
Z0SUY49gWIUe8WqbbynOotAI5JWl8oTOPB6VdRPVaQttdGZqOlmz8fXbj7/c0k3RQLzDcwSq/+pt
7piorvpRJSE5artmb8K9WB3Xp7cXw7cLO3MwUeE2lqAStfNMBQf59/RISafo11SXRxpspcw4fZC5
ywbuwuUneqOEOts3zavEuA118yxS+VAEiKIaSDopREffU1/efLyDb/Np19bAZMr0tKSrYflUMl2h
gLYdZyM8IMCwlR+ln9Iu2UaP6Cy5t1qyD1q735qHHIyW/I1W+1rPcumETiMvU7kYcNi86CmpuSAK
xsCtQB05z/J9ETOPGqwF4Uvn8dLMzK11fEGtqUcTFapzKj6Xwa+Pt3Lx76dRBpe6PNXXZ24kirKO
HmdpwnJxMgekAleZkWR56WhcmJj+/CJ88fpMRsC5+k9yhltEgvJbdDIO+S8ENeksT+0iCoHmzURk
JH8x2uOQbVarHwt1UNb3z0KnoO7iV4DUFaKxb8wzemHIeak2Wkb7TEAJuqbx6j3SmF15EhdPyIXF
aesvLKKR6iF7WZjnalTum1TY56HlWP0aL/01cwRhDFg+BVpMnBZKlu/thIVeRUhnmufGB9qKS4Ge
npYM2ATvFN0k31De3la3HgSvkuPa5kPyCSZQJ95PzVC03Y7rFbvFQ3Xxi2aHdoRZ3YwC0TyXPbrq
+tewWaFjXCrqvFvz7H3Q616Iipg1x8fxtt6Ze8Rq9v1N79nmU3c7Mc+EeySdNtqKm1t0qjpdOWZm
YeC7akAOyG1boxealHpH6PKVg3fS7kmLd+k2eVJWrC3u44WxWeCPcHySaEVunuFnlNSvAwHGx7d/
8YheGJh57TBRR2bqMxMcqI5UHtLyMmLJ6hqmbskMXNumBdCc4ah58lswWgMFN+UZLU73sWY5Q958
DV3h9ePVLL1Bl2ZmjkaTvarMEsw0GrqqYvKcV/ei/t3X2tsoXLG19GkMRnUgJyNKuZq8CLIoVPpY
MM455XChRnDLOn+8mmnv52+cOXEDMdeBd55PyPW+UIeG0htnw49uBpEKbZge20LbR7X6G0jtNvXk
h1YJjh+bXfpWl2ZnXosZWVOIqpGK5SjYicFVkun9FPnmYzMLqHEEbi6WN/NalJb6CGWdKTqJPoM9
Lp91R/niPyFr9IjscsZkp61Kjq/a8grKdPFBohsKwhRqANzmtPMXjjlXpIqWSkWV6dRtU+jog0dm
SImPThB1vQSnqa0u7pQzxLgwxuzzvek6a+HDoge7+BHz6GyQlcZUO36EcJgcCfVZFKJOg2pHd/kN
2/F9YsotrB1y12tp/cLZpQhFjZayuMjLMXOekT/EUpuayG6hH9sm+tar1xjpFxKjdyZmnkvPRaEg
dNLORYVU97QG6ZTLFQKqa/WfhUtvKaArRRAhROzz18/SktrXx0E710GCdGrqfUrNFMXg8SYuxu9V
lybbj0/u4u69gZOBNVHqmgUScWgKcg771dlgdl4OvwXGSsK1ZmD684vjadXuKKfZqJ1Rnv6e592+
jOTnj9ewdPrYtQlh/Z9FzG6fiYCqF9DUI4DOaYvEv9ojhJIbf+ft+1MNMfup38cnAqQv/5+GZ6GB
HyYp6u4YLqC2Ko+qE22zvXu0HJhrd+O2Jl/2t//FiOXk+2felAVbijHNxcAmOItzVcSZBS1iU8VT
e9RuCgY5piEEfdf+/i8AMgtO1HojtAS9g/zRnHmVTndXVUKvnRtV/VT18X1s9nRE8vZ731MBjVrx
bHpCuSkhN/BU7TVyoSYI8/q1M7MN3Fbe3ovBuH+899dsErTRkS6iGTR9d6rQ7w+WLML/OqqZ9gbb
aZ/lkwL3BxKZtV19z3cTnEi4E85Ty4QBLIIokRmJ5sZ7ULrVsailOOrdb5k5iLrIuqDuanboZO6l
W4T0nnsECNCkPAW7NYe35I0YYJ1GF2gE8p/vF14qUE9IZqqdCRA26LYO5cM4bMtqLeJfwghTif7H
0Ox0l4MUuKPHDqOutzG8PTOSSB3sats/i0frDqynceqO6iE8eTvhWVu71UuHHKwYxRhQtEhUzdbp
TdO6mss6Q6gsbW0nHcxNsYkLvmi49VZlDha3lbHlqWmugNydecI+l5AnHWLt7PJAlhWFxrLf5h4q
gW66UhBayN7ABsP3gRVAs/Pra+aVFXdypJ0hwhzsaRKVwfCn1CvOo4CErFuftaowVy7M0tOCTUmF
mpbZ/vl90TPBzSvf184+KX6r3Lbmrohax0if8mItoVly+tgBFQxZo0pR4/0RDbwhSjU30M7mHTCd
9HVSyDCo1yAk/SjiOjb+aVzTG1yyqU/MfuwsT6g1u4NxOPaGAZXKWU/qjaFoTpI8fuxyFnDX/0Ea
ANpC20TXZy6nl6TU1WJVZYafa85soLsZXqem5dTyt45r/BwLuN/39mZLQidGaeREV98ExfyfwSk/
TJNmjLWte/nl7eNcoKwDxaYy/fnFO52qctp2zO6e0Sh2qjy3c4gBP96/a95VXDZNbQuNBiaPsfPe
hhaGCZMOvXo2krje66n+PS6sl77JPset+uhranmQYMfZpHHxIy3q23YMNxmS6RJzfVu1b2sQSG1i
V1FgOKZViDbd+xDIu4ycdvfZlxKmSRDLLFPlLDVrbZylV/Dyx0/u6mKDGsXLmZLmx4ud4YiIdecl
mezahOGSFyKQhfgW6Uz+PXN6o6uIaRCEvGqQzolt9xglxk4vZfor54+/xuJ6JrGMaQ5EvGr699C/
IZQtqOdB806xDhlT6e/botl+bGbJ1zE3xRQ0SOeJ3fT9tkVpEbmy5LEgDyx5Giff00q9ZbLxcyPR
X2jaL2kxrMlBLEaEKCxxljnJvIYzq7SIqyAOLfWsGo6eO1S+zb26DTfwanq/DUdwt/FNcgxek00O
ZdTm4yUv7uyF8dm72Uq1oBgdxovi5wj9ZyB98sq/qEIwhwX6CSAppGfzhDrRurqhmMwK0S6QXd1J
+i+xLhw+XspC2m6ZE9gSwUYAq/NYIzDGRMw6qrVtZdJ4lw+KqENTpBDjpj4UtWXhVFrxddJiW9nE
6+dqksfCHfFCggWcV1kiPyk0SFeNc+HVTsssgAJpAFoyiG2XxcvHq1xw7O+Nze52SP6glgHGJixX
vpsSSQSWboqNvBuOBFZ+5qifP7Z5vbPT2qbFMWR+TS1sDoMvlyIC4HpxljR3G+qEp9FLyhhvGCu2
YBzl/tfHJicX/j5rQKyWDtQkwalNDbD3V9FV4raIBUy2XXM/6ibE3JK8Nsq2UI9gTP2N/IXqFd3T
2SOpaWnQDh6PFuxBme0jg9l5p6kSAkp3H3z1N9PwqWtXn6JNcyg3oWCb4aoI8NIXffcrZk9n1I9j
hqaSSko4CYEG27p9m3oV9vUe8vJKXE0CFqa13y98VogZhqzSkpSFq9+ys+ykr8nWPI6P2X0CDaJ6
RE8OWnFz0zPWhxz0ydIdD6GTlW+8kIpMv0InM6CPw9DS7CMn+ThK7aDwKzjKFsvcVIDUHPHrNBab
Z7dr2cjCOQYLiEIN8pITgmT2uYs+qEO51ZRzbh2lqt/EDBiYTXkj4+3zrtu4ifVqgZf510f5ndXZ
5y0DVzUKGMbOdaXdt7H7kK5y3izclncmZp9TS7JAsHjRzmbsfvVMcRMhdbiyjAUnhw0iZHi2TPOq
3MNYbOFOKN5zWA1OrZ+NvLfhnttK0oNeditZx3VoQesZbh3q1kjzXZV6umY0zR4ljHOl5P1GaZs9
YvQbo5NCW6vVLx9/oKVjgcoO49K4N3hfZsfQU41IUBICsQ5s0Y2f1GCsk+RO4rzAAxE3mzzKQ7sq
hMIuDLnbfGx9aanAukEzyTyOgBrfezqejISh3kSBjXXMba9uD+qQHgUresmNbPexrWklM6+q8kRS
/J2I7ylAvrelpGJgmfFkKy8fKyX8M2jFUW2pkPyFHUslX5zER6/gfUk+kdjlEefRr09qUx4B0Yd2
gfDDx3aWzj0DSv9rZ07F4IMhqsUuVlB+YkSigmSzylfocZac1OQraNezX8w0zr5Pk9ex32a+fIYU
YdwgZ6ocrG0l3TYbSuVTdigI+49XtWZyDjkN27RM80iQyKUS8Qgsygl9xpyLr1C+adt1ONZCCKpd
rnGON+30ZCxhxEYofecOWzOF8d5jqnFTDtsEnRvPab/lTvgC93z8bQ2fucAyhXH2FtENRC6uAAyF
3IaRqWDcFblm8LG/Au753Y36n7aTnyT2wh50o9roPoMBQ1s9fbzbC/dP0wFPTzTOsJDPcSdybugI
mgx834jWh+nbah/vle5W1fuVo7Rw+7BkEaBO0xxXo1StHKdx6/XyuSu/j9Kjrh18daVvuWgCLCj0
9ozdXAHrvDALzUzFRBI/SYZvGwZ8DsXKOhZunQbY/P8amXb0IrusFCkeA6+Tz6WWbRSrcgRoEf79
R0GcCJZK0gLl6tLVaT4mVZDIk1P8k+ftTRAET1ot3vKWrqxmoXRIOf4fW1e3rQ9cBHCw5cLl+8f3
t8ouIv2KnOJn+KXcZsfk0+hMED7Z9rf6Skts8epZIK4NwGR0pYxZTFKHtS67cSgTgqJtf4/Ci3KY
kBnJbWPZE0Bjwl96kaMa9tqLvvQdmWeW6cRxJo15jN201L6aJmDh/lddP5LLr3zFpcj2TZXsfy3M
T4ohgrgasFDAzimjLi+Fjv78H9oTpl20o7WSAy6dfxDsIo8cxX/u8/ujSeop+oIYccV01bbkH12j
IWo1rqxryWWQnEzEu/wDIOt7K1A4FaORmOjyjd5WBlEpS8VR0p+kfm2cf/ET8aOJDKaR/jl3s2Dk
kLS4lnRWmDGuNcMeq2j3F1ftwsT0Ey5us6UktEsA5J0Dpd73+XjQveCFgsQhVLWVqyZPoe4s/tBo
2xMRTB38K9GxCH40LWOhML+YKprV4VF3R+jhdYYgNS/am2oo2nqlkje72eCUYn5sw/YoRfotqr5O
klLtHpKNl2W7XrAeMheBFEb9y2zc0bE/ukHNCErhZ3YjGsDeI+FUqzkysgqzq1qVB/96/BbPQWIM
HIVhjStpgKAuhtwnKD3HRruFStMxu27lqC3EpphgKI7xGrLhecRWAS+tEUCVzvVOP9GqvmkAZNf7
tUd48d4wr8AUJToHDBO/PwSqb+WV5nNRvfimCWNbl//E7hqf5OK1MSlGm1QMmUSbdS0KzfWjXsPV
eXXsCP0fIFV2Ob7Kf/POWnh0kcBTv9Y3COTO0qOCS5NmtPHzuC+ZwTB0W2llcSVPWdg3alr0Dqa5
deNqRN4MonqkvYmp8CXMj1X/FAYrtCULKOBp2om4HcYdxBTmRYqucis/bmXpnABM+A5B1WZSk1I1
p1MY8ZikCtL9+PqxU1jwO5NyA/AXEgUglrNXaYjDXPWCXjpbBBGm/qNS1l74a9FshWUB90W3ktFW
+sPvj5yJ1EsrdLF09hXHfOm9bQ6JhXiemuGM7hp29tMwnOzW/+wSZoOcFdaxzkurJKKnIgl2Fm80
+wnSUIW5OLby2XhiVFp2MnEL0QHdnzDZMFPS2YS9e20lZ1m4BUiskmfC/ke2N882AbZJ8CcRoiH4
Ycv9nU/y7FkHOKy2H3/DJUN8QYIoExLhK7BJb+ZajzgesaCn26l1oNVxsgTGSPCWH1t6wxjP/DpV
nH9MzUochlELbmSSsFRRfkRz8kvfZbf5KN2hslbZoWs+Z/kDIjzbfLB+dHJyjsq9UluIKGi2Ohib
Gm7MQkaDUiFMaKk0qbcoWokxqtICs2+PVVJvTatxpLE8ZuofBFSPdfM5Gk/Q2dlVaDhFjYpIVm5l
v7Lb3thQ1UOYMNqJygbtvG0rMRSuwns4GLaJVFbQ/haiciNWtWMaib8ShCzcWBgruTnMvcvgwOf1
7l5PijoIKgT5UBJTnfZTtc/23l3FuDbi4o4q2msS9Nd+iA4CEyD4IISCr6i/gsQSBl1opHNGCa/8
I7UNCLLyXzs7jJBWmBYILkbuZ49EDGmbFLkFNzYznS7onF78ruv5/uPDtACWQGvnTTsPwIh8FV25
OSctEQWRClN5GyjeMbCU2M4y36llADOthzRkFuxSo9M/6xVgNc8z3W2j9l9qU/zUGUW4QUDwKZGt
kxd07hal+RghHSM4Ro11ksXhxhK9EM0yt98Io0j3MOofsthf89vX928ai9GQsicyuN6uUUK5FVab
5ux9H3d1bpNTPwqO+kt5pKj6KtvxIxJbnm08f7x/10dhMksPBH0ZZKrnr6xvTd9pNJEQKNw7VQuO
MjIRNuCJ1cGj6b1+f+vfW5pHjlStqsQymrN+p5/aTxMvQb6Nvw8b2R7s4WZtNGVpYZBQ0yWjEgOc
aHb8UkvLQ01DhCLsJVuMbvTgRYzWAu63LtH7RXH6qI9NWAf+Oa8Rg+amfdQrwByAdHs3xk38FNy5
KXPr1lalfW5wFD8lG2FjbISDuW03/Ubdy/fdjb9yD97e2NkvgfqaCjn+e6L0mxWewBxX0hDxS7Qx
fY5c44sQlI/JUHwZkg6aJ0SuHRPBeBWxZVstJBdpPFPZRH7wSUFRtVHNbdVYd0KlPMaxtVOTInHo
QbZ2bnQ7TarvIAXbdplqS42c2vxNz55m2XLLLaIJIEWgXYV7MZbvTD3OHDcdPlWavo2pENtjGfn8
P9ZtIUZ3lSzdBxMduGBkZ70Uf6Gy/XVMawjB3YdYbz8rpQlQVyeBoUfWOlkOJkCrRH/bSdV+bMt8
k7dWa4tlTf4NiMdRSmXlzV1o9OAVJ9wleQV1kflXdctaMJpIgkY9sMvbfmPcWDfyGcFoZLaOb+SF
r5OS5Sk83df3nvOUr8NOr4MNfgJzushzk5pe1c+TIG+UQBDF8wBCSUY8Gg8AQqnZTZxRpeXEh/VJ
pGWbGs8/AdY1YlLSK3cMXcT99C7YKMlNWq05gekQXh1SFRYdwCzMw829jdeXlhH7vXhmjNYxR6ja
NS22+zA5JH75U2qqo5qrKeQh1tPHbm4BcMI+4uQo/0KqcdU27yS6vXE9tOchPNYJjgdRJqXNn4Q8
clxXh6eoO7oFe5q4u1ZqVlK/hQFd1OjoUZgiHE+0Rme3c4zRsQwFsTlbT+pgu3+miqmAFB16FQZq
1hq0M+sExwuRxTurbxMpF8k6IH9IdSysTozf5XONEl/meHeMPzrCnzeszVrP7P9hEh4NSKvxQ/Or
U5MYeo0vNeA3Zadi3nErKgyXZ0da+bYMP7BtvBYrEdRbBeX9seLZhJ0L2BnbexVBDUEflEHSTOuU
dupE9RnuG2K4dhfdgcdnBDrbBE+1I38BjxF/C1I7W0drLzw4737E/H2TdavX1Zr3TRO2bfWjR6Sr
aNZu0EIFcFrrJPahEuxcqWybDbgTyaiac64zRN+cJbdxanh6Yxm4oo/4Cp1RdYBnVXnMfWEjhOi6
xvXG7yGwH4pPcmfeM9W4/fh6TanP9QcAPwv9G5Syc6S+60NxLUlJc1ZSz6l8XnbxVQ358FFvD5a0
8tYtJIOkmaRiOJCpDTCvcxmlQpFLi5F8Pnqfm61ylE/TeL8K1wYIr82QvXHVFLfSdnp6V2Vg5IXV
Xpqffem8yuOkClltyXNeEq5He/1BYI6JR+qwVnZdYHR6v9hZIKN7Zaf3Jdbar8n3Hj6BYJvsLcfY
t3ZAhPjT2IsQG+p0fVa2eaHU/d7yFLJeuI9IIGLzOyxX2/ro3QeHorcnxuv6yyRjNImmVRIF52IX
nuI7ZaU3sXjQL3d5OnMX1oVghJI9w3q9gb3haJ58Vi7cW44K/LnfTmpG/paEb43HcOEsI36Hhjo1
7ol3eopjL+zKSsXAi6ez35llx+Jec2+b8iQw2emu4pCvK5zk2xe25idJKOJM9rHlfvPv5P2w9Z3w
OGwhzLxrD8XPVuQ0C/tkZ6kEkB9f2YW24WR7kpUETgFp46wsTcIvwx6HbesJFoDteJhIQKrWDmEe
+hsQJtaISycIMjnuvI6BrmcjFRHvQh029hg9CUgw/82CLkzMjqsslZFWG//z2snTwMILiPnNNPIn
bPTPH1tb8PaAuBCD0vDCFPVmu1crBVWGmnTNgDa7bshhFN2RvLWx4sUDcmFmckUXh9GvO2koTJKm
TK68bd94e18WX2qtPWRdWDhaaBCOiv1Km2k6djN3/m5xsysg6kloSv2Ui9YZRNlQRMQrszNLvgUT
lCnJVEhajNn+GXIVpPRZEWP8Lhyyc3CITmS7z8XepZvVoEUyHKNnAMGOtxlWPt1Cn4mzeGF7tqlK
16iF32N7IpDs7iX8aPsDv4IwcLxtm1UZ1+Xt/Gets+3MklQVh0xtzmoGOmzMNnnz+jen0ZRJ/QCK
X027Bl3UVCFX7GzUBXrVp5Ianij++tjIomOEP/F/jUxn9eIsZm7Tgvdj2yTptkYjZ/zTMndXwN0j
KivxxNILzyf6x9YsXo5iwfe0AFvAWweCV2OXp7a4rW9xkBthC+N39VMpbX0XTYN3TD7Kor1KJnyd
rUzn5P/+iLnChFEUijuo8vQClYE9HRZ5W/vgzuCkezDuvduJN0T07UmyszmsMTXAgL10DaF5oqql
Kvzx7OVvBqMe1Uk4VAm1iTDZhR0l56EvdPMTqm+fY7m4d2OLbq9W9Icxifcks7VNvW8XNsNTnZdP
rRIXm9JvX00Vhg4jE+4s1y+c0q9KR8vp3uj5DwuphzrvHrQi3tSRfqoFMbB5HAHxSbYiFwAsUlip
peDF6P3buG9uSm18MaPmIcqsbax2N2paKU5VKyqDkCLpeiC7jtWlx9EPdpllPolSd2oE/aXqKtnW
daiRXOmh0ZVtNLrDTdm6jMAE0cEzjXgHzv2P6PePlWV8ter0VnGDezlXfyiReY/wxs8sdEHNwoBJ
2c5rbM/Pbzot/jIoVeBofvIg5Ia/rbxR29Rj84t+37MVmJkd9gHjsZXFQL0PPWUWNp6TWdmhyfwH
NUkytHaHEWpT72cTVmdKfp/lxjzK0pA4QtnlOysPj32fHJUx/9zFpmR7wzChd62ROeyA3R+6jR4q
9cGSOJBS0wCJzLPnUO97Ox+KXVGJfzK/0bZREZjb0NQPrZXtskHIQFwYvfPxVb3yOBOgg4kfUm0L
5MVbwnRxVYfeChQt95oXV+s/p6X7IKlr0eHVA4gJqvjUSOhlKVeNicgMBdC8Vv2SSa+15e/HIdrG
1NY/Xsi1r8YMAEIKyPRcmESbvRMtxKkwbqrVy9AkNs1TKGqhgFNNyPg5SmCqjOizFj4WKrin8HvR
d8xB/2sJn6nfPQ3iolktXaOLZV+ti9i0qhc/VT/LZXvsq+BT5WmfC1mj7Kz+/rdrnlojF/d+FsjA
0zw0Uk2sVG2ZfnuVbvRjs8HL4WjkjXiz9iWXMgzsMWRNNgmJ+bwqowhWXfoyueREr2eiNoOs3LdJ
plfcvab3E3NQyjP8KK1F+NO7dxVmXNidTvHFKVWgVXZbHf8m7vuvyk47mB3agGTrgFjQ5RA2cmL/
1db+H9Kua7ltJdt+EaqQwysik5IVKPsFJcs2ciM14tff1TpzR1STw55z5sl2uYobnXbea4HygFUk
WJMEJxLlG2S+EKTTD1iI6QYgw9TtAjZMOd6Uv0X5kEtZfZRa/i2PczWgWAbkYiHPLEffoP2fYSlr
tzYtyW00YZbp7Nl/XJxPaZyjASQ2akoypMmR/WCE080KvEt39KC2vO4BEDu3oiz7+fv8KOOhxgJo
RszF8f2OoAwmjjwiHaFHaxpk+2SHEeE7ALbOgQEsL5b4vn6EF9fI4MMgEYyIfF5fGdrOoC0uzZA1
/qjv9FZEunZ2ZlA5bJQQHWsAE5f5ajZJNTXXu354rtctQeMJUoToMywCnYoknacFP0Qhv4ukJMrm
fCJjzWvVZJgwz0jQPCWJqz/3N1Vk3CRPipd9Nzf60fEdQVvN+XNnQtF9oILNFQOMvEqdlsmkzRzT
5z7Qd4bKio6I/hbDM4nn6hjvnYPuG42IVwCHRuDYncUznGzuPcwryfNagdVI1tX9Ma/f9PrONA5G
ETnghLh+Uy7uLppEUU5jPRdnwLqzMwI7CMyOz+ZDd0hHL/+oqgXNHixHxIXtUN66h/xBEmzwpftz
KpZT37XSrqVEINbS50epSIMllo5OkRzUgQiqhh8ty19UKPbzVBaXJIGPUhbTnA/PZQdfS2+lwyKh
9X2azRt5iA9rCbwYNc3vVtPUfV3VwO+YjQe57qin9XYGJsH10Z5LLeizzvAcG4wNet9MLrUamIJ+
BKuC5Hwj8fqW103tZU73QGQJyMzyo7okvYdaq+1XdErgYM2dV6HFJQAX4+ynq4VR5lV9cOi86/Pi
aOn0D+mWQ9wV72pe3yRD5nWVagJPH+QXmp2VXmVaaN6wywe88H23SOYGje6IZ7r67frNONMhzKCj
nYSNamK0g09XVvM6xn1l9M+W8Sclf0j97frvn9+AL7/PY4Y4xUz0bsTvm2O7UUB9V8RjQCq4fH+u
C+LT7dBOJvKtqHzrSCOh/s3ZM3TOk36BG3jsymzXGytaeKmfJ7ZnJE/SWvizNv7qOsmrJwBKr3Vg
rc4DteZ32miPgk9hok6u4l+fAsxcjMwAbucMLq+q1aGoqK0cFaMPs4R4pNHDeaH+bKTRNO5pY+zz
WHc1p34aLRIJxHOa5UM8NgBuIiI2lon+atk7OSEZao/rUSmGG80mPzrcNi+3c8RstkNcAEDCqciz
xC+BOzIU+utUy5NXTWPmOVVKfTLr6B6hNXA/9TqgjQ2MLi0WPdgLm/T5lSjAfP1K+P7LnOfScrTh
QHtNDoyv2Xpe01F0Gpxv9dd2MMoBpMdR2+XN5JR0iNxIvBwZ0z26pEJ9jmYLiLAWYJNJhM6ZmQos
88UTOBHJ6T18htaqcrEemxEsRgAAuMnicr8ade3KsXTT5MpGi0vBhnJJibN1cgpwNBYM32BXj4Vm
vMWqgZGAFqR5Ep3UQOrb0XMKUgmqeXzPyb+EsqYsdIPIZynipSzjQq/G5Ti/Tn/0P91dtlk37Y7B
9DchA3BHge02fq39LoJTeWs8azvVV1H/v37nufzE2WcwNXfiP0vFCMDRBp8h7+JoAHXWEE6H/2Le
gwv1/pJjoj3SUfH3MxRHcI3UpWoNy1GP5kN3196yGoQU6HfOLr6T/Z64ji/aYz75cSaUyzZZy0jQ
NE2XY75ttmxxLC2ohjQS8uhdvLcny+M0RyGDdyejWN7kxQ/1xgTKoAuUFww1snMs7rUfC9D/izD+
9jejA36NH1mwkwOsMRkbxzPb2Dk+zGnip3n6kumY/F/a9Z+8zs9V8pZiAHtl2tbLcmyM9AUppx8Z
6J9n2dlMsx4UI32cRAx6F5/miUTe16MOXbMMJ0gVhFclKDKXziU2mkvMmx55tOuPga9nnG0mF/wk
nWOWizpBnC8DeL/3VqCqgKxzS6DvRO02Qmnc2yssRxlGqWfXc/YBlhlKOopyY6AEANqu3Ew49y94
hB+dSCd3pdLSTE913JXFM6PVB6ml5LFc+RSilL1Rbgo/vhWlIEUyOY2eFVpWWgN7GRYAdmcSWgN6
4zSR4eCDyLOj45S4VqlDXdYzO7rRH24BsAZ8f/Vd8To3R+1GFbhnfDMI5FmYoIVtRPEGMC580IoG
mBZerNYcE1upt8MwzYfVsn5S03hvWF8RMHJGl8iD6Y8OhghIVg8uOjsENvp8d/EVCEvQ9glwWDRL
fFXfOlKPybSA8IgkPxVQO1J0vrSDoJTDl1FBiQ6yNISXGog30ELNN2R0JnIsqHVUx+RFBYye6Q03
VsiIQo3AfASAH2AATGBHiVQbPzN+JpfT37LZNYQoU3XUaqV3EWc/Dqaueks+/KQlciBt+7yYG8yS
JIFRqHtLAvtIX6W3qpRuxw4ZmbjaofLv15rhG0X+aPddNAHmsKzoQc7Xzl9lU5Q2PX/V3GZxpkBD
5Zc2FJvF2vnyX1Uwb1rfdOe3/L8hSTy7AEwamF8Am40YFZXLrxdAQYY2X9K2go+mva6+E1ZoaWvd
yitAgQlIRdlLf8S3QtXFRSd/ncyJWE4vY9QXKYe+r47tH8txc+NXsjH2qa83rgxuoc5vh8jo3DXo
vBEIIluBmhYtmlPTmM8EgRrCYyx69um2DOef5Geyyz54u1U3ll2ncYXexFlwwm01p67XqcvXMm2q
Y3yjemgk2BURdbWdHaY7M/gfV8h24ERTS/lAqibB/rJjNbbgAIbE8hHzSimrbL4zXnIRIzvfAnV2
qJyqXpDytyk7VMNdX9Fk6k3P9Gi+9KBEL9BnNvnWg7Hrvsmu5Nd7Mgu7JtgGfon+uA3mVDhSCIuT
G7jLHfqrstLtU1GvLY9EerZETqO0VBtWSYUI+o75C2VL/ThqwjoiPzU9bLc1Wn1iTwxKJ7qwnE6w
iOpQO6PVccB9scBOt1/Uu//tynw4wydXRjfX0ZDzrkJAUWWe4i8z6CBSXyXe++wZwNwOa7D7/RRx
E5wb3q+n9mEoT+Ri8mkdxx5ypx2YoDpkijHQQo4zEKjlpxYtNkJy7HO/nhPJaZ8MHXINAWUAghYj
LHZ0I93oIbuWoi5ewbl9rP1kbaRrl0WVIahUOzdONr30NhSCg7ssA0ocE7lgd+DxIyspRh9LUeOp
t6ye+r0CncQwiUy4QIrFOQqFEus9i3M/PFu86Ug5Ms9vCYcDvS2DNLC2Is/vPLH0cUz/Xhnfn6ED
ntksxrI6jmGyAVfPQ9r4OihCVHTTEDBGHgFT+PSPXsGnTO5q2G02OE4DJa1H9m64jVu3DOP7zIsf
MfrkNg8aGKldURB92eaDzPxfZ8hXv+zRmfLKKZi6Zp1XyqY5xpvBT0FJUEbZT8EaLxuiT2mcITJo
srQM/RrXP9uQx9R/r7b5pmF6K7ouiumlc438KYndqpP7byKEXEq0Vh/tBLM3UuzOc+phtMmVU8wm
WA/lpLmJ6NHxOfd/KelPqZwdSqbG0mOK9ZWDZLudk/yxevo6tPVDItfEm8x0U8/TVpbjA81n22+a
Fjy0ZgzOqUHdZMPyzYxp713fCtED4owTsdLJojMuM+IBV6tfK7hW1vT9uhCTXc9rG87Zp8SUe1s1
K3LEtHe+sQHlGI5DPHmd2YREG2+BbYoMpC5tSJUmSAmXh6rUd4uKJgSlC6w099HWGmCS3DPq5FFJ
ygdzliNtVR4LfXpOsnYD6Cd/1ebQmoqdPjZl0Eqouo8tONhoWrnFSmr0Yzj7Ue/v1sTc2AmsZLzu
gCSte7nU94dBi++San1RtUqDr9k+AS/0JWeo5fPYPixzLHuVA1rYccw7t8yV1zY3Cs/A7/aZ8VTN
WbXJ1wbAb6YJQtF07HziAMVsWvNmNzYI6h2jezTsuPCXHmUCG53113f50lECMw3N3iYwoNC3+PVW
K+VYknzICLD1nqZV9goCQi05Fki55CKfSuHeTp9UbTypWXXM7eek+7Y6s0+WOnBqVSDoogU+lcS9
l7LJNFUb0+pYl669M5G0qG7IXolYZDbcpQ+yyJhcuqWnArm3kE8ALUHaqYQCGt4oKNFG933wx7f+
TsyNznf5fWiDU2Hck0hjsDAsBk5r8uCyYYn5vROW/kjdNkJjTeHGgHBHJ/PbHKHIaluuCNqSL3ae
fQHnvamZKRHMqjObMgXZJn0qbutv4JzyTN/6kUF25y6P6b6JRHVq0cnyPl1JaZzM5MNqj752MDaY
VI7+wrJufvx9bk1+pbwvJ+dOvTQL9ppZlvZBQ0jnePIrMsLAxmeusQifn90UXt+dHO6HYT0xMOtg
FJTKUnkk2eoOCoYqhjtV+5NDmThCPg/Bu+e9ucFK8ilRU4L0l/YOhCjiaj/pHuSFgfYiPxE0ig57
4eVhsei1FXLKRiOgmUoUbCkqqsB5ae4ntGUbN/XTsu2ixBfGxuz3rsnj1E7Wz1VDZ8gzH+KoR3eZ
C3yND/JQDH2paHUK4oAKzJZIJqeAuklqjDhOYLWq9ruU5XdjtQp0zsXg9PSmcDpHAbltSmzcFLAR
Lq6UAqIq9bXb+CV7AIfDTtmNL0g4oFHOi2+HbYfhfVFT/3nKD/7s6SdwmsgyaZ7JKrusya2RT64+
lq4+2W5103ZbYt635q8OoReN/1y3V5fzbyfuJaeAJBnA1LgE1VF9WEMVAda8iSMCSAakb0OAwHjt
PYELX4kQE/5DuPxvT8zmooZSMtKlKyGY8W2ibfa9SrDrLeP4ZfyCnTegorKX7kWK79JLVT4XzM8V
GBpoJJqkYs6WtnMa4B6zErAwVXfpbZ6KYXbuRPuMq0WnyoLbzmbbptuGYqIOQymgTtZHNI8ltjBS
4MdCed/W5lJXjTGYdTpCo7OaqvyybkuohSlAe7xbPMTbLkA89pC6OFPUP9s7VJoFfux/CJ4/z5RT
SBatUH8F0jCsGW4tKo3ZVopywP+L3sslrXC6u5wmIkk9pqACqo5EBzRCdjuVgshZJIBTO5q0zCap
2O203ktyW5b319/dB6o3r0tPV8DpnDiTp1hnYV0jF46nZhkgoHNFcWML7qtFOzB2VPjX0hduncat
R2pyMAe0RmfoH9VJ8ksFIDbRlMGHXogGg9obtKJWbmxa95TSo+Gg3yZRbs1Oe20tJwADcuoqigTo
2XneUGd9AMTPu7kaWwOlKbeKi50ylJGcWaJq9CWP7nSlnGrLq07V0xjXMsEoLZpikd0sQ7oFuLhP
7tLQBC7r/Kd7Uw/VHdmhguqJnR3Rm+eUXEHM3JjBbna0FDRsb+36adUEyxQpUr6pBrP+eWkjVD+q
8OTUFxIWRWR9yw5oaECyar0Bxa03barc+0cJ80/bcTZuKAP0telGmOUxHDMM72IQHGWwwS+CyhtB
1JbdZxpQqTzMlQqzE9edLFBEf1VzUwFSYcAyMDXHgPlZPle7tX5+6DrUpucf0OObfqd+u/58BJ47
eki+yl1spyIpoKqh68zOTf5gAgCUou2b6TFKFhTGF2+NbOAXeabKKAHFnMaXNMTprnMaImmlxFmp
gYwy8rwZ2nKiCtR4gN0FrF7qV/4kwU8Qla0uWs1TqZzaoDTFTF6MdU+eugPh1eJmG0yVBtS1IoIQ
zSXfEKsIo4VLD+hULPeG5WlxBt1MqmNRbNURrGj9izr9FpypaEe5VwoYi8ayZ4R+Y8imKQ30ead+
t3nHEDpLsEnfReAiF3Nrn8sCZP3XW1SmeqZUtVkey+1gYvTJrXdV1GIkTzFDhtL0T8zWqTyuolYo
ZNaGBi+1N7Tt7DTbuYw313fx+iZiQvTrkkhTksRanOq4qJLiGuvw1uayoKlJuG+cp5EA08QaAPT4
4dyk31OPnZT5FN+ZYTq7oqZcwZI+dMGJK2VpFK02SFodgQzFuGCFk2MXs4In58KXuhc2sp4yDao+
pE/kiT45ISvy61sgdtl+vun+C5t00WCcCuUuw9Cnll6PiGyABWRGc+xaG6d2GWJYFskKWJSoy/o1
pNkjD6JQThTyfPiSJ3sKzC5ZRQqM6RFkPsqtEpoY0fdWZDxYV1H5TX1k2QDpYfGhw39bPhFhAQo3
nbtEMxlG5AgRMqMOyYqtVkiBdeHPjk/+KDsDlNAUEYGO9Jl7/Ykwzcy7Xqcbz+7bydqdtLYmY2Ip
pqUKsgxAMvS11yP/uhTBreUbYkBeqpYWgcosjdTN0sJVexEThUgEZ4KsXmmMtYTLMTWJW2sAyJUE
dva63gfwytetmvLBHGQVd3Rq90v8R6Vb8CULjuNiLef0PDjjUlhEKgktCCLBuHN1Epita8huFU33
g695ZROt6HkR2jQev5PPSPGgJwCpMJpqwgXMt06K6qIL3J78qdsiA7ge7a0SIVYL1bBBJWuN5PvZ
Wz0zLHc4yjFCRQQpq+s3RrDZPByKmtI2WRxsdl9lNyn8fb3WdlYiBOQWyeEUj7HKS5oRrBt1cOtd
QeqPkdznRyWKH6sn9Dj8RO7o1/W1Ca6qxpmlFdBJcW3hNTiE7XPvovFEdI/Yb1x51zyPWFb2mDbo
8K7JobrVkciwD6aL7jOX7DLhnI9IffG0TW2hkjnNcVrpYXydAjlI39dNt2fwS/m36hea6oUlM1HO
VmMne6K5UtLmDdVwcmqkvRb7dcO4PartdOiANgH8NcGFFL1MjVMwbQ1mcnQHMS+7f0mfKnTWTs/r
BgnUG+NPt7oY2Qqu3xORYeKBNLPUophaxRKnXYt8fOdrijsA38M4pqXXR90GcF82WOLcoXazqHS7
0o0z7LUwshFYCY3TSpjZkQ2pREauD7oE0BeWEehvJKx+6/48+YvqOmsw3NPn0hN26FwPqoD08fWY
G6onkoUnerRvGhQEU195QvoahOfovMJ5PyE3qL10O0wGiLupP3ydK6+Inyo303aMsxEHwNqDitVN
7xHWRTGchPsUOawVPSxAJAYCgok8FsZ0YNh+pgL4BcHe65yGKjGFIJMcsdXaDmiOyBNMuNlaAPbn
X1OZVoJrLtBNOqebDNpZGIPGSy7ShxQz5Way/I8StK8HOra5ljWArTjaanqPDPpm1UU4PBe3DEkG
TDkC/dwyueva0zrDZCVz6DC4hFlaP7blJ8t+U8qf11/oRetxIoi7nFJZd4o+oYw8D3PokFfUrr2y
/XNdyOUI41MK31NCe2nITJb2b4PF+0CciWpPvofzf0h3ou60i3lLgM38/+bx3SQ2gS9gAwfjqMSV
TzvAJQBAwhx/WiUJNC0OgbOw0ZPadUCHKVgo266z53Yimrt8kyX1dHBwbm1gR8U+fU/A1XYPqCgX
9bEAJA6Dj+K46sp7VAMyMWrwRV1zIp+7miuJm2qUYqbi29WjW6A3te6aor9rPmYRKDpcQAzIT33h
bQwRceTlEOhEOHuZp/ZsnJVmqXHKc5je6+Ctbh6d25aNN8wwMtl28qvclWxwjgqPXPBeLM6UNrXW
ktKGaOlR9dTAADJmOrh1ZKKfdvGBHeFrM6I+UbJOJJb9/8mKmzFWGElUdVTs4tB02f1iYw4gk1wr
cwRK9LKHcrK7nPNeU8ta1Zj5eS/Tm4oblTxUHnXR0PYKeE2MzfdHkQt72UM5kcmpoa4AKkmS4zpb
j3aUf2eFNOWb+Qj8aa9/JJEUCp4PswTXng+njdIFzZzmjDUaLnAX9gzrbAr7LTinhXTnl72hz7Xx
FasuU0YMwGBtzSvZzk8KevD9JFC3LR4pzLSHFoXvIhdMoG35ahUlmTQkmo4sYw6I9PFRl2EPqbDN
g2mZK9toc1qozM2+0xJs47KjWzTTgdS6Ri8d+oH8ya0FqfKLvfcn6pYvVFk5HUwTDfRH8wbl8jAD
u3HjandrCLQ0QIvVkdYB7WjF3Ih+zF7r++UVVde/yxLwV/h3cpyc8qFKkuY20mVHpX3Ijbeu2laS
iFtDoF15WLGhc4C71UKGVd04ve8M93UCEMJvYNkQPATRCXKKZcY4iSUtOEGKop/uDVF+RzcYL4zm
WxI5T9elCbSYzWmWqUg0mSoQ1ix5sE4vpvXLxPBUU5aCZV10zU7OiFMnI2AQRm2FI0iaqXCVBX0V
klR8u76ai4cE0ibAp+gKGrc4U1DKNFtGx0Y3VQ/nT1nCudnBDwydEs0Ak2DrLmvIE2ncQQF0nOp6
hwQtQzOZR1QvPQdtpKDkMRCsSplXhKKS98VqCbD0ABf8QST/EXSdWB0FMH5LClRKwFWBVQx4fX2g
euj6Y/m2JsiekjQatk0JsETqIb/j+Obz9S2+pMZOP4Dd3pMPaMdUqomuxy95t9yujU2BMdIdxgyt
z9cFXTR6p5I4f6YoujLPNDKiLGNHFauEZbNbKkC7lm4WkNHnPwo7FGMTX4xbT+Vy2mTMZm0CQFB9
dFYHMDGkfKx1uwE+f41O5GGWN1CI77JWvMizPgX23EsAVgIuNbCpwctHyBylvaHsnbUbg05WZn9U
R8WVE3WKEAsSV9H696Gq7c31/bp0908/m7v7CSllK5sttPTYyex2aXmHWlvpZip6UByCIuaUChO/
5zYbgOQMY1FXAbJ8RutV9wla36Xqr+rBcGvs6UbHBEj3rYtETALn+uOrKO6xqSuYXrspB/4WsHto
6vhqJoRhY0Wir7bzqwxOGcazQisrLspj1ZWeZv3Oi+9AMvKmDkMK5XNX7fX1vZKP18/tQiHwq1RO
M3aSpk+LUpZHJamf5hYUI+Yib5acQQb036yp8vRhxtQEpj/jcmNSHU6KhFp7rb1mffmorkUOZZME
1z9LtN+cO6Ymc7WUCb4qdm4L1BNGIkKc/Ij8zrebjXqDdQ58VdwDj7vYrGu0hL3kSr6xnC4FUXkj
uYZWa37bSu85w90hgFduMxmFFXo/DBbIWGWd+sU8PVQacGxos7Ze2+jvU1r80rXil9a1Fh5tavqN
SYNB19H6mQ9NAFAcgkyT+VtSnacO1bYAw5L3g4XeJLmvD5jguI8bvffI0kVNQregevjtLE3jlrQ6
2PqUe3Olvmsjeg5XJbuPbXUCAy75BXsDNvWp8excf5Ulinluc529sbHR8tWxUcOlvxsU4OdR/WCp
7Sau1LdEwqeBEyTs1/JhkTIA7K7x3WgMmCdOx8kviFK6CC5szx7TgwxP1cWQI8491kFMovc/aioK
o84dAXYLPw+D03pKvoIHheIpZ0v+Xct8szOf5NW+yUwRTd+FGP2rKE5TOehfAegnnlm+TTb1DvDZ
nhalG7IT1cYuWOivkjilgfGAcVR0SIpv7CjZs9pmAaBb9VX9GPcV1fTPMwBfxXH6A/y0JkC37OJY
0iwPxsRKN+M6vZlSN7trDi1i18pPI0ue0ar896fSGTnEyQFyamSmWd/kMcylNbhTkOzzOyvoHWhj
JUCTmi9yHNnPnT1ekwHdM/KAM5okuUv0BoMO5RGAknJIB2UDUMKDnnRbIOPP3qBkT7kjba8rpYu6
0lZk4K6AA4PNMn/1PqSlcoy20xDdIIO5QTLTl97yu9gfvrNGdgZPnaDb0etEkL/qJXV4KpjbXXXR
lhhkaHD/m9aX5sH0tGn+nZeAy0zlCu04RrdEqeHkvqUC63/K/QRAPGA3mM3YV2rzWxobe6VAylsm
jj+n609H74MCanYXjwaq+ypjNf1eaMJOvnOHDQQTJ1vGKXK7zIyhS7BlpN/ZS7D6BOwOjpe+SKk3
aC5ZUJtGX+hOlP+/vGMfBE/gBjgjIgCNt4KQbCyPCUndZnUicyHhP7oO/5bB19kyINS31O5KpNzA
XeEhWEIqpAltf2igPtFrQr3Z9JoxiMX06BfS62xjP4VzqW0nsYeZ4sCO47sSGq8NkOh8CZkEUN37
5ta5+YCmU32ldaUOOYVNHogGr+xLSvv0EzhnHGwEwJXT+vJYg/HE0zL5OVbqCLiiwFBQI13bGMSI
Rlp/U81s3zlqZDvp47zaiIuMR8AWeU5JQZsgb2Jj8nRN2ppq+qJMmOAqf4NAx1uxqMqsN0jbb+lq
BXLe+BUYk2OMy9ta5YM2FIBP7Xd5zraNs8AxywFsoq13U6XcOGOBxmfwHCWKR0DlLJfmccxN35nz
EHfyLin7kM5AhSuAK9tb6IiOFIe8FfHgr4PsNtWLif63ogUxVQVg2tXN7WzX6tOOqtZ+kOkuBgFq
cq87i9esUkiU/GZe7EOZ/ipBr2cPsatZx550b5ZduA54aPJU9WIwfK2L5k32kzYUrlVh2FAzNtMk
PZj1vZk1Ajfqkkk4PSHOx1nUBo+vmFkl0wi1Pctp6ag8DxvBS7j8yj8vI2e+675ui65rWOM7xVYH
LJ+FDMJPIwDtzkvlO9tpJz0JhLKP523A6eI4Q56UcrbqFC9A6uyNSnu30zM3IQi7pzkCHEaQolla
BuQtKTGcVvwE4VOwgAXz+mcIFA1f2iwNe1LzfCiPaz3sVrve01yQ5hJJ4KyOHWsl2JAoVBkwgId8
b7edqA/rUiR1upWcfUnyklrG2rKOOXOn+fG2D40da1wTZz9Fq+EMAi1GcAGp2C+zdDxHRluOiCbl
Qs3ni2rkK490BCqWbkH3z5jpLYJk1yjBCMwaLVg2Sh4oArdAsCK+yCilNHGGGeKG5M7oMbkL1XX9
jl30WU/Oh68sUugOfaxwPnpEt30koX5LAzNEnCt6yQKdrnMaQ08VlcZ4hugMYK1cbWTjKRfe+jBC
nryx/PIghh64ML329cTYFp+mdbR1zskKS5KiXQbMNm3hN8CtWH37yUQv6nyL9LHiQaODyNDwukh4
ZQQPQOd0SZw1SN3VuJUfia2nHjhcLHFc36sbUVhw2ZkDSRLg60HaBmfy62LNNNU6KYHvqtyNPjr1
1D+pxwpV2i0QWEo3vTNuc/AXUVcHuOy0rcNpYx3k/4L3hNnnMwX6+SG8/0Jn0A7XMYJs+grQ3rCP
kmcNfqyO1nnx3N6li8WA1VAbBbIaYFm+rlrSYGxb04AjWKW/LXMFkqZK34vcjuyqfxW8lwsrA1Qv
o81RNA2kt9xxVgsdK8TV+UduVDkAb4YVrBbASmP8ElXZv28Dvohjaz+5vl020dmRSH40dFK5g1kW
ILxahH1JFxTNFzHcFuYkL7Paqdiq7Gg9tGBOZJ0rk9+GwCCORM0TInGcUVDmVlGTFZuY9Ulol7mf
4xIKDuqCDf+yJO4tNCs1NUKwcxjd95XD8jt/tAIrmrbdb30vNj4XsrrAH/q8GB+K9uSkBqQjtWbC
mqgP1nAfPsMUpqGFjjyolx9IJ8v7xBddj0vq+4tUzleXqpxmwEDOkXIY0YDE2m8MwFPqR5FLfmH8
7+v62MM4WZ+0tprTKZDE9Fi2YbI+gBfyh/9ZFGcpujwHH2QLUYwwQn9e91LA5oy1oEamS2CWLviX
2EBgOCOUhMbki+x63znjyq7JYGCcmoLXNL1t6W/BZbx84T+lcM/YWhETSAopjnEjv7Yjgyqz2ttM
ar6pJSAlHGBxgYvGzOsdyKE3q0x0L07H2ctrI5QGTRJoFdGiueeOoCUp67QtEMKuXqyP4aL3wL2t
w+vLvjDuhzvDyOcZwi5IUrnbqZq6I6VSiTc4VtpdAnxjN1+zp6pr0S8LBLNsAPaKPvrmkr9mJrAP
FiXszOnWQFnLALmhPxjTz2bN3y3Nfi+tBgEAlWBG2vJZisu7VaMitoRLOwMKc9sB7ifyO7y1bicr
M+dqLo6t3hw1EwAqk9K9ZI3yeH1rPiiJOQup2kDPM1mRAXkE9iEnzymfFpMgHZseyTxsUGt4biX9
3kbUqOvHTr2vpHFXgONJeonrozTIe2tqvUrFDM1kPJnkF1mWYEkeRrN5kGSQOY8gpMO0w051AsN4
qIcUkHBD2M3aNscMdF/J7qrdZUXlAkZjk+p3pGndGCwe8Xos6K217gaQL+kWSMHMFQ3OdhFV2viM
E4uc9alHtxm1ktFNHTWY09dsGPfJBNqyFBQhwCi5vjUXzDl2xrbBdMUqnTyi+4IhhxmF/vQ4DJgV
TB/ssfWcGp/a//kHglhFFciBGKzhi6oxIDesbjW0l6bJfeTxPaNMUFHSPR3chtdFXbpWgLq1LIvx
sZ0xhWVqb8arlGbHhebfieV4NiZhoypvTIE6u7R5p4I4Lc3yYZZZlBlqfHHmkwZgJDNBPqx1Fnft
J2Hx+1wekqSKbrLDAo8g73EuZaUMYKHAwlLq7Ko6R8YIE2coPYz7sW+xlY3s12tsALY03iBncKBE
82mK0b/YwVRlob2WtNsYs/lErX5DVVt3LaI1Hp3aOzWu7vrFOSQ2Jnb6NPzIMjdV4+Wk3c9O+ozo
OL2Zzfq5tiSwFyk2DTMpNaLCspUdoaV1yCRAWPfzeI9WgDFKF3pnJqay02iGb8RwxW5JhtwzzfF7
LZe/484Mrx/8ueLH/piMfgzZFmR2OS+kHcasNxUtPdLUvnEqqXSdTkRHcOkMDNuUAVAJRHadB0GU
9VFLOxNnPpfScZ7Nh4mSrVqsD30/+9eXc6GGjPWowJoEexFCaL60NVstRgBUI0W42N6ChmND/RqN
7NPNTOEIs85yzbP35Ru0kasfxSR4zDP8qja/ymf7faI2+6UBgynwd49rJ21hMpAAvbflo4OXa6W7
0poFyuhCxP9VIKenlWysTB346x9uz3CLcnOECa9oOchodRTxHlxwIr9KY0d9sry2Gk2tye30WP35
6Cl9GaI4R9pVR5IRfqRTook+C3tLtMpLV+j0WDmHYFwxt00cPT3KenMoUApws9z0HJq+JHYWKVoW
KgqgUJQGxR+y0/LhhlhduMpADUxB+5IMd3U+/7p+19jTuHbUXJBA2mUtwbmTInMEtJINyzCi3Wsj
9DZFa+ee6AoCncxuIcf+ob3Pvhq0O7B0zkdzC+KEl+FghqbkLRsRzte5Sfhy1HwqCT4ftYdRTo9x
gnxzt1fGwdNgya9vokgK54FR0BVNtYGDrecfdnuvoCpi5uF1GYIN5FNIy7SsCMxXyIilfWpNO8PB
n/0ULEMv0D+XlwNuJ5hslbkIX9+HFlN5zJIlBbxLbSmuOjzaqsCC/oc3+CmDM6GDSWlSNNNfL55u
03flJ5DaffkO0FUtmOizcNjEjsBBuKzXPoVyIY8cx7m0Al7uuIyrq/col5dVUNCnkvRu32KmAuNf
10+Nacrz5/UpkdOkE53qZk0g8f+Y+7IluXEl2V8Z63f2kCAJEmNzzgO3XCorVZtSUr3QtJTAnSAB
cPv668zuM12VXVd5zzxdM1m3SbWQSYCBCA8P92U2wkVikhMtjF9f4tpqrV9/Fc3qYpKQyMOTLPEp
VIWD2Ae+OL38+irvkF7XN+mvT7Luz1eX6dGA1sjZkUrDle5kA1s8O2EG82d+t9LFoO545YNd3SMX
8VL0vtDmuke8x8JF63EdLx7wP2hxmYmH9k9Y7cftNQj12pJdREQ62HMvLHzQrIJUVHef//uSIihE
XmUSF1t/akUlYW/GTujtQL37Of1faGm/vcLFPp8m1vV10+afBj3KCDUxcAtwGyOz4VPoEH835D4P
ua3vBJow29yR1n5Z4I3Y5p6xMTWbbqDRW0KBEeW6puSLodSVcPbern39EC5eDNODsyo38vRkGPaD
72WJnPp4wEDTlW277pHLF9AFZwDK1ZAI9C6VT70lhYsaKXKgHOkGri4zDaAoYOK0R8fzdoi5E9rx
ArSWwkOqvRbl3gs41IR4u03BOYAX+NuXxskpJMS7zodDngmADBcXyQQ2bnWKwSLBBi6j4rYKx+Da
ifQO0xMVA8OJAPcxhprh4t1xmhHwDsxbTv3nMpjD6q6Os0Tc+EVQPq+f3YH6T/Mg7luwH66KLL9T
dyNWrK5kDkTjKQSU3n7u3mPwmE9T/4SW7507wkkW8zRQmNovPRwAHNCDW5E9uHOzaZc5Tsdym83z
DgsV0YU+Zjm7TyssFlNGkrrNfe6ZsV3DqadrHimBISYiHeq8jWHrGLJnSUWKYz9urFntWYpB9SXf
CmKHdjPtaAlGuWXHOfUfuPVNu0MENfttak9xsZQPuqb7oSRxU7FbyE6EAzmVsCOCnWbQz/emiVm/
kUfNYn+t02tr9M4rgIcDyAbS98Bo3IvALWVRDAPhxinzSsj5sGDR32XWxL9+A967CsphiqIYHSiP
XixFo2E2xJeZnSahb9PF2Re9/TQQcsVM7J2uCIFxtoMdhwLJJ5d6E36hC81amZ6k6T82M5hs1Mh3
ZWodFrOAcONYQ13frTzMp9NjM5fhyK10M2TDDq6aBzvTCRREX2C4tPU0TcauuIUs0oyx/IpHcM8R
4SSnKVocB3CvGKYrT+kdrhdun7rYq+he+hide7tjGz+bzKKqU3hLnpWyQu0EPd5Ud98mxAyqUFw5
3d45ZtzVAApoNsVxcFmzssGrzNbV7MStLwzuhwU0LX698u+dn/jFNj4XWz37znSoV0f2RJ2sR2bq
nygTL8PQHngz3ft83ra0i1iFKXYX9BY5wjTWPkHx996yMYaxZnxVFkzZlSb1eT9fhGIATkgqIYlq
r16Cbx/xVEvwJNzWOIGMusl9awvr5E1J8g+5thMv7drIAis1wBn11Pj2g43gCaou+WySn2R4Wgr5
c0m9m9HD0GuRhbXDAsn1EnTti1O5AW/3rpXFpf9RgFaCdyuQDUxOeBX2DQA9swssDM41/sswYkKh
6/qkq4yNw7Ikk2qPiYlbavmHvCmi0eVIPcHJl/ZH19RPFTV3ACmTuSU/bDnnsWWDFtpPcHNmJZS2
DDHZAO3qL7SH78OVNfw7qZhQYOZsNTyFNsLla1U1M+Qi0AM82aPcaIt/7LWxrbXRBiIrQzFCgsdI
qCNuoRl45fR6pzR8c+mLyAFrRm3VqUCKbjwXDqT4py+GXQc0gx4OUiNZfBnkcGXPvhOt3uyRi+Sr
bPg8Vc5knZSevi6KTQHjQ0LKa1HxnYP5zXUuXndhY4Qk54N1yqfxJ+f1obOha+zmy2YZIXE4jgOG
zNcP/evlfKeIe33ZS20wPXZ1kRa4bDfyeLafPPQjFP8Ai5crF3qHXoagwnykHjBWg7XyxeIZNR10
D31mjM9r6AEH6JRlwXKDmntVxXICeNYc552TWD/dEAaIH/pr3Y932hIEaBkQfhdIP16JdalfRZ/a
EHmZF7Z/8pbGDpwqe8r6EXRH9hF+Z4DEHfRypx/pBNIPLehnlTv7VEMpbLYPI/E26QgoMs++OEN3
O6Xeqe8myBiJogiVRP0Bcvevl+adeIxjeIVn1iIHIutvb7fqiTkITP+cHHOMa3JXdfzKFd5JRd9c
4WJvjyyzMTONB0KqlxyUQkTnsISTuEMeyuHl15/mvfPszcUuNvjsDqkzM2Rgq0OMgZy364JhtRA+
8RASEZvpy68v6Fz5dOcN+Wq5y1yovrILdsrJticHMd93i33o058C/FbDqYMBCgFW+XmhkBLVxanw
f2jIGXaowH2IvnvZhwzCbRTGeEtZh71uE7ccka4je2X8OIFoj+0TTqqOvZJtzPrJSB/GFFrJThUA
VwrbzIyGcgyX5jBZW72eYCwD5D1sbApBOAe+B+MHOg9PlYXSx2CxjV3562dw3iMXJ9zrh345XsUE
k24liX+CoMoMby8YtMnQaLdrwi1+Qr7MzwPrtrovHAhIkytjvlc28Pl9fLUA/QBn89bN2clGkt/3
WWhf3cHXLnERVGgnSVe2ln+qYQHlyW/t/OPXT/CsI/SrJ7jewasPMVplP0s7Yyc2s/Y+82xYzBXz
w2hNaHDgqXVWYFX+jdT1lk7jlxwHZ1BnoxVZ4/DJFtN2LOk9OrxFQAbwJRd+s3TZR0+Qfcf7r92S
PuZefjSbdDcOw48i9WN/bp5//SHeg0rebIOLyDdZE1Q8e3yIITGfVVTTwI6s7bCVX5zvZh700Lm+
iq8SPJi/PzhKfRejKLCAv3jfdVF0WrScnarDcFg1b0RcH6xwNUVn18UC1t/2i6tdnmMFKdOe+Lja
qnkIcya0vMSTlMG4WW74pjq1h/ZJ3pmA1JMiFrfX6F7vxZrXSdHFLkl5BQ8aCIB8yu02sDXHABOL
OC8ClxZ7DLjsfr2g75zabxKhi/VccpnV5iL5J+YuqEWKo+HZm7kYDiVq0vOl/vP79F/8pb374xnK
f/43/v69FXOf80xd/PWfH8RL86j6lxd1+1X89/qj//Ot/3z7V/zkn785+qq+vvlL3ChYFt7rl35+
eJG6Uudr4h7W7/x//eJ/vJx/y9MsXv7x2/dWN2r9bTxvm9/+/NLuxz9+W0P9f77+9X9+7fi1xo8F
L32tf3y9/IGXr1L94zeDOr/DWg4+CbaP2tRFJfTbf4wv//qSDyE/H6QRuKfDBhxfatpeZf/4zSa/
22ytaeGL7KN/vfaTZKv//BJxPLjVOb6LLYLJwt/+dWtvnv5fq/Efja7v2rxR8h+/0bc7DcwB0zMt
D61F36YWdS+Daqdrg4pJ9clklbsM9t/Cx3xMmkJ5NwvICMHoB+LBfq+cj9wvoSEtN9kEEvWCievM
ui28ctMaTtDNp2EpQwu92mbC9ASUfmslt6n0I98w9oJXEbN/OOqZobqZOr31M/5JlP1HrZsk7WiC
EfWt1ZthM4Ze0YKAv0SKQpYvNQJeqE0GigN3JMZFwHFpuyBbBYBxCBnU3gAHOpS7wmZbkD7qwKdj
yPKZB24Ne3HSFE+26X5GvfOwZPA/zo24ZOoGrhl2aQeqLiON32ONffRqE/z5pN882TcR5O8P9uIo
8U060DqVfaI6qH3MZTDSO0dj7KlzryCNazD4K1b9/UoXwUJ0oswmJCcJI3cG+TJY1+jdb8PDegEw
WUzMT8G+GBmvf3GBzoNzA3hpfeLz29wsYC7+uJQJ3JBC6gSl+cRJGzJ4lftdeRTZjd3WSQk/8QKD
+b4Me2Q0NliNfZXtpeFGdPikbRmZ1mnCxsnaNJAqDTh+vlBtuP4u1c0H5vKAKrRj7XtjNjGZWISF
aiAT3cazgAkKZji0w2PMOgWLUW6bFsJJDaiT+Y0tr2p9/P0J4wEAZsQ7gkkucrYhfnVomxb1UjEO
PVhFHHecb6bvBTdDpj/pdthC7DRUdQDaCz5jGjR4KBVJkxS39+9uqbe3sb7Lr26jRnZPZ451KBhE
qRgLZpsFljcErkuu7Kk14r/dU28vdZHKt8IZWMYnhAVwnIllBiny1sG89okuqrg/t5ZF4eBMEezo
pS4tyzCTAcZ9n0jylAl49MFBphohhVOLjZF9AsmBwrNWOfve1A+LcWzbIZbLJ8IwZurgWQszaNM4
Tb+lg7yS7L5NAf5+a5fQttTTIAvdJ/D2DrPJi0pwu0ttBk3HYy67zUCN2Bj4w/9mkf96Imse9GqR
mTHNqRiwyB2totWyuyVFKMWQVOk1cuv72/qvS12EqMbNc8E1LjVPQDv6JuD1lUzx2hUuIkeme2i+
97jCOD/33pPUV0LTu5HJYmDA4VNgXn/9+quHBezRF4WHIKutD2r+rj3sDu4GLP3+60V593WwbRd8
PpvizL14HXIPQE0tcZ0OZReDKKY+mcvjr68BG+/3XjqAwZ67DhvYlxW6dLlpmjV2XN2XiHBjImac
dLm/I4sZqdKMQH4K/AUeL/WY5PRGos2z8CJHkDxNvEYM9X4SF3DjCJfcXhSYg58+DkrLgObQEbRy
fKufj2GZDlujcg/19LEoza1TNUlmlWGTZR+MSka1LuNKuBtT/OBqTEzI5mq2HJX33ex+GA5+3hN7
Q5h7KzsOPqS42yxwFQbkwPReYsP+IZ2PVhsu/U65MiicMuoWthsa3L+Ht7vDW2MwdOKahC9pMtYF
QrjYpdMEo1UvSnNMei6nzgC9aii2lam3atwIYcatrI6keYGrjtV+y3vvp+sMJ+ouj346PShvo8hx
zKd7XXk/gdRHmQHdEfh5pYX5mA14cEV2o/DgoEZ8s7R95GRQq9UscGoz9oUX0fGuB//HGJ/70kVB
b2/c0d2gu41RuzIs+ZF0qKlddler8lhKcii7HxopxLL17lX3vVw2Kc7G9SOMjZuk1hLMxoNuvzb0
O1+eNfiYJdt37VdoyN+lGKOgs44caACXI7zERB+1YxErxmL4MSSjLG6Xyb/RGFMcs49j1yWoS/eU
bUjtBybcEcyluC1mcFlUe1i3i5H/6HKcu6Bc+sS4x/JEPs5MjZOinuHp1rqHOSM/MJOZOH76OE7A
jXPTkwFkOQ4A2W5bx6GBwcejPYyPohu32pObqXtMM5DN5puayEh0eawJ9NhNelP7PHDgG+XTrVnD
TWY9HnKsNri5XuuGaJ5hGr+PJhOCBeobCOYRRpKVY4R592Ml8OYATfpmjvxvihkx5cA5mLXrlLPz
+E2Lt8z1sl1RfLVRIFsjJqjLY8ORh6pbx/wjI6gonNT0Fn5EmJ0TMJaAP4aw47qFsN3Anurhg3TH
CHkIm9EiRtqn9DeSxejzB4wcW52M5p3pADPsIFAis4e2HhK0GqJJ1JFhD58L7uD0g285XNiA2ESt
5kHPm4QUQ5BquGel5JZlQ9RVJHHb6th7ztfSLJ5zZ/nQ0PbYLuODHP1DjVTWdL5bKd9DKwQ4ULZR
+rsGul83/ck2qij1Pg7d6n4hQt5+U/PL6GShKYbQmaDIDV0GqubQ6OWjbbYxhwhCBaZ3dqfzHhj1
D5hSBiAiQnbBAlYUTZ6CFgTfOCPFcxAbiyKTZvlxMozQgsoegW35MkeFZcRVthxEVQLNUjd114YZ
EbdQh3wW+G2akNhvQVYxcAcBFCgCn6sPbSnxHKDqUrQB2I4rTTKai1Plonbo6i1UGbEh4SYqntNZ
3KXajjPqJO04Rz0HGVMVt77/OJI2Tk03NEwYjkENfHZJLDEDvCaTRIYUfnt97e7GEe52s70r+RTn
PXqg4E+5ZnqynR6z9DTysfsX8FEbePagZ+F004HN3ocKWFvWmkBSa4G5amzLWu6YtwQYjt8uLQ17
9IXWT1j66pHKaTOQ5wFgddE8Qg6mxOKI8Sjb5i6v813W1M9+b9znqt9PMj2QGSq7fNxMxsGgJOyK
DFr6z0AL4BgIPh/CtZrR5ce0MN4xJdrEwoUsIRKnHndOWiW9dLZ2qneYTMYrPCSOZvEgMcbbstiH
6iP1IrtbUCssQW7ApBv+hdyIFj4ebB+6iY6zSUvvJutRqiNAGaU61OSnOaFTZN5lTN/MQxYatAtm
foCQwr1HhqPdPbuEP/R62g3DrfBlBIfg2CiB4JEmgTFRYDa7hgi4wpUbG+EOjfUj3FRPfYr5Fiu7
6enwwYKs11KWW+1iRtjNYzRjdrl87Pmw/fUpeDFph7QLRa2HP9R0MUthnWe6Xx3pEvG/LnSLlGER
+wItKJojGBARtj4LTFIldYOSkBTRNEPpCAPt8JuKHT+7KQfzdkKu1PvDnZGd+uIaKfpvx/PFnV2k
317pNxUSsj6htQ+qXfrBTOeAYPDalacKa8lknShVRb9+IH9LPS6uepF62LoAZiFFnxhTGTIHfaNi
45BrNJIzHf5Nwr9eBgxsBGZ0h9llezjzpOWbpMSH80RANd26BrJtre602cdQR47aicXWOH5YE4Ai
g0UrAX1h0TdD53/mWIrKjgUBfQmNb0/fECVCFyIea40ObkBQpOCjaeej09koGtGfQVnRci/qzB9u
BjhhpruRntSDyp+UZQPZ5mEJjTIbc7FbGyXh4I9hCoQbkuRmW8aW81lgct5BdsJlrIUTEIIFsO2N
pPOxt9Wd4y2Jb7/kJb/LDHm3vnPUGk4urz8bsoxcTMZXksUVq2/ToUkYH08ZtWKfjfdSkOeGL6Fv
PVC+1MHUT0k9L4/SMKNs0NtmTk/zSME45w8LShOT9BuDkLBCNSa84ucEOWetMZZao/fVQnEBfkQ5
DhK7wAsNnuuv98dFI+TPF+avlbvsSyAEpv1sVuu2PJqIiVn/6BjJCuP4i38Y8IyXk95r2W4Qe1N2
JTP+G35kYfzmDEZR13JAL3ibgcvOn9zewdXbdiNznYhddsxrF/z8P9kk/xZy+NTW+PMWI3yLNf7z
Nv/eY5z/p/rld21e2hW9k5ff9AaM/P8DfaQoPP/v6GP00tRf+/I1+rj+wB/oo0V+B7nVZJBJBmoB
nPFf2KP/u+kRyORZjs8Ap5/xxT+hR9f73XPBqGIEM7DUATD5P9Cj6/wOMTNiYV51LdcZuGb/BvR4
Ruz/CjnAJwBggkLlAnq2HOafQ9KrSA+OQYqhrwndu2WZkRmrE/TL7K303DSEeL617Yzl69BUS5Km
1r4YKx4S66nh0tv2yohURdO9MtsPUik/nEcP2GGtD36V4lj1yhvdMPAn+3pJJt3durmAXVFX1CSo
WZ1wu523uoNWGuk2zfAtY7aLoW5/P7BmjFVrwn+dY3KrWRKpC5ynSx4PgLs3w5x/t5sTDOGh1yIT
4ncqJgxCygNrbwCXQ+xKUgLRDJ5H1bCk+7KvZZj3/gxeordEjNGNOXUpuBxNvyMTyCiNLff9lM5J
5+nhRafIeAXwMqdQn0tf+zfOfGS5bR2swjgCpZqCuoJF47JoFQ+F833WzXhXLncNO5Eyf6rs1NyA
L2cEaCGrzbwg5zOK9IWM9i63Dag7wYZ9B5OwOtZp6HoqvTNNhTy+hCapInevNuM7KOiZtf3XInuY
UnLRbaaAENl5MPLi0DRkP/fzQsxQC/+G93m20+BJKcfb8IpmiLFFcUSQbGONmiJzevDZkBGykm9d
E+oYU4t01p66G2vuingcaBvw1Le3SAyfiyb93Nk1lNpVg2nSisxxI9MHdIlUXPjq3lqgV8vqScWq
LA7UbH76A0TGmDCeMTnUBk7q3tFF0nCmkt4WmNwSEgKVEoqwrXfMveoTo1V/JVxfqLoBbAdlAHQX
1wFhDbM8zgUkotrZMiqz6kJYpmAmo6xU5Bog7FSj8c33FyyWPbz46bji67UbzrNZhzNm/8Ml9aPO
V5BMKl0V2UoQ7ErkiHWBEtxr2WZ0kZQPE4lVBYkYlc2YQuNzULs60j4yBljomciYXCDerDq4To2E
8mlswUg6/8epZRGMTokXpBwwKeJ9WkZkpe6I9tPMCY+IM9cHV0yob/FO0nzucWZ3ZugsXheWjplH
vrcp6QLttmGRGzvDohbQoPEyL855sSRO1QVkqSDx0jmHlpnlRk52Gs3tuZDuH7MelNwxR60z9tOh
MxQ4dGa/GdPpXnKv33GYSH2hAzq/tMPs56936oVW7x8LAxgSEK/vA0q6xJIcg+P+MirCxSuXBBOc
qBi7JwwgLFtRG3mkapCInamCR7Etd66GkbcnZYjRErbhmRl7DUOPjo1601b8djTtfWcZ6Z3TTmWE
SUUUjQu2ts3RqJ/QBYp/ffsXfNg/bh80XKBHAKioe4mkEioAOYw5MrB1dQhw9GCUDtLkxrYDnBFQ
PU8ByZy3EsWQwHG0kqJF00RlAvENYkFdVwyRHMrdXJQbVTiw0+QK9oXmcKXdeJZSeB0ULBOkGZBn
GBTZfBCXLzDOQtp6wtQKXGarEW+/aQW+tiAp2aJuMyvvNLrWEHIpqxjl+wKJiq1Hui+p8KY7q2if
0qzbL4O5JCwXGFVfDDsyckRqA10mn8yYg3EB1XaNXyAHBRUHWWMWLVZRRx3K+DJu566Kp0V8qYC0
bnIwMGrqwwIL8AFEd9th44MjPrfYBCbC89gMYalAyRgG1Ob1M+8ozL+YeLDWQGrZzeMw5ZBwLjWP
7Wq8Nd1MHQzfO1EKnbWGULWFJOwPg2e3xmDqDfTQm6gTsr6CV1+M1q87AIczzOxxLltr/XQZWdis
ZNo7MNWkwggzyQDJeeR2ZKzDUQcGoRBkAFHZEFub6Z+hayv27+9C6vgetIVRRniYJETy8BqQZRh6
aVnbKkAy83TU0qtj14a449IE5Yye4TRmS9KP/CvxK42aAS64dPIwlj/X3/zaRS99cj+DYrISZfBe
5bW3MRwohIG3f6Wuuig0z48Lk7RoedpQ1wSBeCUmvko//AWWcRzVZjhPWEdM1A9hsZB4dqG3hUG2
fi8h+pb5AfxA6g7aPOXshaW9PFetgUlPLK0P0a3E95abBQgWadxrN/g2tf7jBn10eNeTgjDg229v
MHfoxJ3Zk+H53ro0axHiHXBEjDE2LA8QJQHtGJ2aJKVzmGVQq0O1QPaMMZwIaW0D02dwxmheqjr/
Iir7asx5C7+f7xAKJiD82ZA5BPv/IvkfRqlFlUO8SlF4lcDB9edY5llYQog41ffQfrNjqnoa0MaE
BOAylombAqoTVco3tvGSmhncZjAVGRG4Uf86Hp4b1xcxBouLNwFTEVBYuRyMo36eynpMdWi13S3u
UuE09DGlMHRxhbCE5HKMO1NC9N02P+dOD+NQu5hjzIbBiMuwuq0YuQ5IXRxNgngwV54dyYyyhBYf
eYa614ZXF3GX05X7fmfVwZV2LAtzvhSE2Itn2lUQGgWzEcc/1G5dVm88jdAmtPWUujWYhJrslT4a
QLYPXWujXe8mI978EF3wHlXwNAAAEVVUVNlnr1LTneeN6X7dCBBmsfadJ28sR3dIp2+q9ahWtqzh
PWejZX8lFrC1QfZ2BZDZg6YAeiZ0N/3LCY3F8jBBXGF3+IUFJI2V0D6TbONo7zjq9jsS4x1N8Q+d
8pCMNWpzjhC9S6Actf77UKZp4HD3btTZZ8VdiH2BV7BptfvDQPRGsxUFABHoFlopkjy/UjIqBDSw
nR7DDV1NQmsAv9ZwNsYkviuUOpj3aWhIUw8lZI7MvkX8rnznYBoZ4Ef1obZgeHTOpSrefXc0z0LI
yyTeVLBwMGu2mbvlCU7F/D5LrTJWk3SivhUvGtB5k0sZ5WWpItKYT+fXj4K8UMmx3HlwXQ/MucP9
zThj8sqGyecELp8gYknqcTmlzE/QKyOh7fAlmdcMpBI8WVDaB4PR3rcGDnXPVYmR1V5oGATDdqn7
3Ay29ZBbS/pF8nTTOhgq4DniZuViVYt0MABEuN3GULfnxe4n9DzEgg/L7P5ezAxAvdNf9VjwLniC
a2DwbHsVREGxSHAaXBxFVMAuzPABBzWtebKaccdw/YiPFWSHfV8f0kVCA9hnOGeZ+pabKyIzF+p4
MgdLH7382UzLPC4Ht0XmqLYYAgKXQMKb0R0AX5oQUMVJzij6xJOp0PvAG1IAegeiOuE5850eMdPt
djB5KRG6z0XgCEKIEiKecfeHvr+1lhr24O3NBAHiSFhRTpcqagjkDnSxFWuqdM4DG2MxIiYQOM7L
p7HIvDZ20qn9zajKfdHgwLUxaTmNvNlBCvtnm3aQNm4dxD53eGGiswN7qOHZob0sQL/4ruGWE53X
Q4wa3ml8fBjY8uG8fxuH3CxA2oNMTwdkpENoaBw1uQ/JYcyTPSjy8ZyZ9J55RPcWXIx1250fi+ML
J/RR4h4mUu5gaDjGmqsqHmcj6AU5khxj9inaIblTJ4XCUEZLvtReA+tkj3fBOXEXhXEDJLCKNZqG
xeCjM+Y1c2g20IE8P4B0QDSBocXdJJBYLaOLcGNYOmxY/0n21nbM1S0tMNWUefzWM0Z5GL2ATQa7
LzI3HhwrUKJP9+ayxLD9TqNlfaoVRaa/4Jww7eyDV8G6GpMqaOZ0aYL3TIaiVJinAuoTjSzf5ws5
WLqv8YIYc1LOST7NbVDb87hFMSo/ne/TccXNZNMJrNlFJEYPyWzG7SxmuXRCPo1AsNfsjXQGzOJH
4IcLa+ER6AoRuUI9u53LI8utptBypi6iU78kvF90BAg4RyHlPQ9ObkSthAFyy/PYdNmc4DFizi0l
ySggD5ePaXNT5ryExSKjQh7ze+4W/W5qs4+m16c3FcpU9Jz2vLSQLknUN03ZBdye+D2xgzLkNQp5
AkuIwB8KTGKshaxvTJtunO24A180wRQzsvNSoQViHTMgQLvcH5rHJROxsLdkdMwHYnP5OJZl0qnF
TRZLbc8ZmJUNIli7uuhI2JUKcmeACaqh56Dq/RsXxOoDZ8t2IQVw97Q8oF7p40zpkHi1jNy1dSkb
FlBP4TWDqVIww2UxFGaPRimS5tDpwD02dA3pHRh1w3YJpC8mrR3toT+TL4h9GC9RcD9u0X44v5Fa
TYA9CE6usuuQ86doLRruI6g/fFj6cKjxQhqGQhEosl0tXAhnjpiqO++BWWBCfD3iGiagOyhsiKV2
8HhikqEnmMkU0y86UXMJB4gaU9DrKFFUiqqIzw+DT4UKeVlCKuFcZ/tjHmK/V33+5bw9Tb/5XHpF
FUEfwwYr2E2GBb5RrTdtSwfuAS2TNnhmfVINaEXY5G6sTBYpTJChb2VvSrvluCkHUDX8NFfnFZxK
fTCu54laYR+/B68O/ikbaIV64egYu5bo8eixyJVC3g/o+/YjqKccgi+57pZkgYostLQtoBzWBnAH
unUWmOALulGtgDK6QUeAUmCf7buhCbMuV7HnY2xQD1mHnqnLIBLPenDoVFQ5i7FLGzM5f/T0ruyJ
iM4/37YNIrbbBT1YruBewHTRyyGXkuMEFv58k/ff5Oypg9v46FPi6HUbhGXWIxUBQONsGApgAOKV
0zR3sJ5GsXY+n+sWKuMguW8XnNSkwMTbMGTBuUZB3WoEEy0wMCDQHTVziNTVPzWmvEII2xPsuDnd
Fh2ION0IHWFfWqHMszo+P3+N1msw1uSJuYY8GLlYmQgOequN/4kKtOkNaTXJkEH2FoWptdcLh041
Do9zIO7WdGBcGoTSRn5s7YEEVt96GzMHp0wKu99l89GdnWbPJ++p6Ph3d6F90CscRxQt+Kgsg8IG
1IhD0QPOgbZ6jSRETJiFNfyn0vTWBZkgvdH1wRQAv2Z7UZrfqhp9zxKMhP2iPXTWeA079b5jG5Hq
h7JiYAI0hhFlheShizY7bDXgAjnQaBY0jzJB95RgUMQq/RXsKa2QqA9WbamgaNMlbrJ+62jANM6o
4NIB3O18xghA+mFjpx/sGSHFAQYco8d2BFU8L/E+lz75IlF9/XHiZVOX72DyIIUzQ2fHaHGK5zit
QRSGsVF7BzGt1Lubyx8qx/xNPdPpTnvygafjx1JPC8SmfCsqJtqE5yStnNL9UFvi2IkvHMjC9rzv
hhSlczv8aKop+z+Enddu3sjSrq+IADObp19OypIt+4SwZZu5m7EZrv5/SO8NrPEaLB+MMY76xFBd
9aY6JYuw3Q/ZIbxCnBWV3B56SdoPFztLcdFxDU1I8PS+tzu0eG5QclOXPjBchx5r+DTAGe3W52It
3Z3BmBdqF5micY5bxrbKn4d9ZeZn7S7HvwfX1FbIGWq74Ysk6bdILncqjdhuwe0wDH/bmo5zDtL8
sZnesyIOuaExekV/vjkZ22urjno4yR9r/zoY02tcV29ZyRO2ns5ewsKK1se1J2tV77ywjU9+kL/5
MK0b1Ud6Y9K330Fk3g1S4QTW5oXlg/V5CovqbGVmgIjSLujjODSdqb2G7ANdX1Rfy18Tls/NXBri
aPX0TGXCBGhHzsSUtasGQtPjImqe+vAXKhyeiZgOZRrD9zqy79uJypqF6Gkde4yR/vKqNqIoie9y
+uZsBvLJLcL3PJ7Si63e6tHWVDPO8PXbqsbA2dqeySKY2ZGILwqioozW22UGtta1g9LjWJ1lJxEJ
+61xsFqwc6OLHyPGlqMTxP4pmkTRAOAqapJrGtRnNApGUPFqFV+5x/o6B6THqGWbjEb5lFv7OQMY
z2S89e1S3evC+myETnQp6BQPGR3EZr1tSTqUpy4ut23NGef3JHN7xP+JLtgEjV9tLEKk2rw7NimT
0KCmXZ3q6LQ+N0HInVur3eDkwS4NkwQLM5eHfmVtHWqA3Nta04YCQjxy4orVFpbP4tb1LQsfMBCg
H8pIS8us4ksQvBlj63+Q/XwopnA7xwmNT4V0tO54AkrAkSgerFslO4xMA0Wz8REXxeZPz/ZJmAXR
AxtF07SyB8H0fQpqFoerqt9PLjdhbBx9NPmwWEHdjsWYLhtly+icSc6hOURt44P0rlCCWbXzAaFb
te1VeDU9q51o9qLXRAIfSqUEHYd+173O90GQsV+lHNTD+k37Etgjk/4ZkeIXBtVk7y41pI11dFHI
J0YHeYlucHyvD76qTiSwfEt4sTqOZ7yzxGVN6lQIAJ71PQRX/qYS4yOVdXVuyyzeVlGsqfspzO+Q
nHKnD7bR1B3s8YFwVkxFy3tuNLzCJl31Zsyb59rsh+1axtWU1/v53fXVd1XWIRp2ys36O4nbPtQp
QnYskeaO2eVof4pBmG7L1JylZs/qi2gB0UWZPJUyY6+JKvHh6+IxDElQLJEpr/8axiBgKRU+opmK
NuvbULbGMWAQ286pa+3iSP7sChcOCQOwJOh1bw7+KxtsLnaRe0fXVa++oS5pVrW72eaaJSJPNmYe
nNkUd0tSNRxEmZ50TWJTD+h0WB+NsFE/ApbVHv/fXWSoMIe3bGanVt7zXMNYcBuM6jVXv9p8qDfV
MjCO1vSrTyb7PHoc5IE5/JAe/pyQkwVFHUe67KoXa8zu8y6l8BqCDzJzyURsnWNfmYcWZXXd8Vwt
bXpe9A+jnMbTaNFvsRaNmIcFQqgC9q94Q32f1cm+XTqawfK+K3b3BRbY1AKsrZ1TvqB9SyWtkN4c
1r+/CAg6wR5Mf+lu40B/r33rW4vefBe0DML4IwiU0SZi3zGlwKFPqIOkPK21J8vDH17ZfslsE9oo
yK1dY/c/11fSMarvgc9qoGogx7fpfYctBy3igHzDaBffReV48WuwEk3VOHZi2LOt7FB2VfvZCenw
vd5+m+j8mdfER0WrewQ9zjc+ghkX6N7w6MLqiHK7VginF7d6NshmaAq9m+bsvH6+PMG8Iwyd7aSK
FPC79PFy02hMXQ5TNeNqCKLXtcVMl95hbUbZc99emfaBpL+SKjAJxO1qaTPaxQFUxe2FTEsLPVgd
OJgHp89mpdTBTfNPQx+Qe9IMP9aREBnHQ5TS5XmtiC7o1EAqWv/ATiC58woe9kYwfqQhW0G0s18f
GbEgReyQei4wTuxZlHiQ89CcMTG+Z6ZEYVcndCE+2jw/cp9WDiMtu23l2PvK6sSObEeWxVf7YgRp
bIeWvoO0vXRmTW8Oo/MbX2+Wq1bMBMPQaxD/KCCRZEdEaafOTWAfekFSGIny3S5pibJirVUF+NXv
Mm23D2mhPloyc47OYOzwoLXnvuv3seHnW7+xHIwkw0sQxS1jP1jN6N9NpZRMBppbZkYvtlXp89iE
b2kv5MZzqyOv3HBV8pfh8hcMUvl9uLVrah+RdKl9JUkD5Lg6uXzmPukomlaqDiBqIGZSAK/yD1sl
E1GcjmJnARTuHA10s/YAfTpgkWzobts+fhMTiFYk+vkgsyBFDzIM216bhBA62fv6jsx5ykZ6w3pb
G6XK6D8wFxMeoU/21MKJdctMIrPsVOfly+9JxWtnxu/uKRyoI9HS9XtTeS8H/TCwiO1gJ8uCZGQs
bkc44Sy+kc7MZlJRWrf4GCrgYwRV2tkoxL8mwaElmKNfwAoZzYmn+6ZiyCzHw6WRBV1wZ1a8YpOv
omY/8wjtWSzrAbHNYqf90djPc+Fs6p72YTIqBklRPbXaE7vca6rdSILJ1eu40U3+mkY+7VQN9GUk
qtug/J023YRXR3TUnr7st/XErrismXkNlnqL/NC4xR5Wi74ZzznFTwEdP66XWdsk28jG/5hYtMcz
1tGrNiScsJOt38+Ofl37RlWVLzoz4+08t4otx/540Dq/FIP76rpp9RlxGT5GrLr1PJFjq0d9MQws
KHVNdO46vlT2xO2kbO8ahGCwt1g9mMktvlCptjDgUARm4B91LIydr8qz6Gt4DTW2Oy3y9Og1KBYk
wQykLmwGA/J+jnDkW2VSbSIhLfaPZM6+d0e2AydziFBbkFnRpBcI0+Q585pbUZn9nT+hoaUp3xQ6
rY+ZqsXD1HrfPI22G2DKvfMCfr/MksdgtkjjJQNgkw92eytoH2IhzkrNP9ouO6Ild4kq5Xk289ra
8ezaeyPI/GtSjZcGfDHShb7MpX1TIGqnbpotRt70p18T5pKZxaLqVuz0wY6cmczl3Xma3Bq9rSS2
Jq8fa0fxK4F1GCJbs9Q8qja2gYYs1tODkF57GJx4h+Tw+7DQJ1aG8jcEJZ2m6TW3akhxcPlLOUJm
DXeO1eSHQQzeSUYhk0DJ8+y2EkxNKhRprd6jA0Bg1gzqyg1m8yPSDFQu3t6ZjeJagiKMTojawWdR
WjerFyb+Yactzisr4SE2cBEwXnZPg9uA9jXNwN1AWmrlsj+URPmexnY4B1PYfGKTMQi0nxCTO4uT
x9w1BYX3WYNAsdcqzLv3uSZkbT0Y7cg81FOAusxONm6HfMzN+vHYOe64t4yc6p7BDRo1ezAr+XWV
kvRVtu+npLxavSFo9YChXOjFo5mpW6eS9yiz5qdyAT5F2bwF1pNXYDOy58E4xFE3v5j2vIPBuuW0
9XdJ1JVvXV1ZAFvGtcjNmGCN2X2d5TWeMwb6pknPRVd4L5y+bMItxmLr6+DbaHTJkyZW51ApWxAh
3aWPOJDdFhKlMOf45CYU4zynsKPALveN0tFVhs6HZNneIdYyu2pz2hE9rZrtMN6zfcK65sHCJy8v
cwY6yCbjo2gSA7N6522Fw5efu+JxUhiXbUmQi26bYyGjgsDhEr8FyO1mjD3eO3uqT1kR0iPPGfvf
8pIg56Szbj4KbrvbGljk77LeTDa9WXTPQxZdg+zsmEl6Ky3WT5l+9MWk6t8YpOR+UsbJll3yUESz
uVno5J2lUc8NbTps3DwbT6bqyvOYl0c3GFrY3sE8j6W7xSpmntJR+bfKQYmYT/b0MhE/C1fYB9+M
ojuBVhDgZlXi4qnuS9AW4rVsA/NY1d50EqXNgq5gnq7a928FLsaHCdDoYa6iW6dpl0u/t+4YS/Sn
gQ13cVqIR/J3kxRgDvtbeNNDZmzLKDW3PkDQUeX0cQtIDmGVt4c+CVlOwYrqy/qDr+qD3WT6VOR2
cKldO9l5OZsE0zFLr4aJb1NnbbHjGkTXOZs0XfVQHG2VU0za+MYT5JzWmzU7ojgVMUr7vG7Ls2ME
w02Sc9XOsJ8Dz8NBqqJ8yQsEIcYY6FM5027Gkz2ffaNNH0XGC93kxRJ7YD+RkBFd12dHu/XXxh6H
Qx17RHd35o82NOBJzNo9SCH9QxlYFuYEb7gXHerkokd3vwpQ/LjXh5FnoHdt41G0Br4TE7NKlrHj
3I6ilzIT5nsVEBGSp+wejErrfm6Sx6H24zNLCK91yW1qLT564vZIJvvOY0v57C+PxrlNs/YR8Oi1
m7gn+K/tZ2fYsQvx2xw72QMJOXrbN1V6qpvF/hgF0accCn6blS8ZVOFLS9TGthis7Dj7HbVxplWS
RYlv3UewzBqmLSgdaREsdHsbCWnfx/V4ijWpUNWId4J1jwcV18U2t/rkAdR5u4hmLuDi+yGlKe9x
GYoUmXvcGdHdGJjnLoyKXeM1xiOLGA991XyAETswh2zonIL0zlfGS8GSxyTL1N2kpf9kuR0QYn8X
6Gi+K6VOQXrqYe/1utvOgvehdkkNl7l9AQ7wDop57zGWEm1JVNwk7MFt/T8lGTxxeOZHSSrWIZjN
HlTPjIOtqFvrzlOpdWeXrz3E+TXz/PKmGzyghhz5Awje8YEmMT6FyaJ2Mw/cGKkPjoDw2viVeQyB
MK5G3TAMdGN10g29eIYsPC6G8TEDoevc+DxVxO7784c3zv19nxvdWcb2m+ob92Z5nEMJYr8w7r9V
WGceCh3YxLKVept4VnBvhZ7cuU0doF2OIhgmz+UVDMZbfyZUqX2mDeie5yrfBcbenIv+ZRxj69mI
p3PuVv4urbvq1KoywN7gJCziwintVhU5W+nAdhQjNk+eP6b7xotI6wiL/IGnGnEGyTAD8W+nEhz4
vgDGwnwjsXzlajzXc4cDui4erbFDk6/8/OoaSb/VyhsODmkiwzArLNTp99IjD2OAzdsw/zDdRWjn
FuHiMCL6SgceTtO6q0ekDDIZ8/vOBmvJGfIbrUqEF5AOQdw057WbGuKKEJX+CicfMkVmVUkyswX+
WbJ2AAhF7orRHzf9REeMFkFvU99jsiBZSN5k28LcYrfYrd2ptQyIEIGv9ZB5d+7U3c8hqFk0Dgb5
KOb3MauczwNSPiPfp7VpPyd+UGxlKvq9ASS/B/O7kR823od1/sj6U9poK/vByQwmsTebEPq+RDy6
InZVNX1zhWa7WT2L39ROT4HfNuGDG5mIMCXIw6J/OuQd3rOoqb64rnSvWZnC0DGgqik6d3Ypv0FT
YlnhUraluKAsxcYeWjc1kMzWJfipdCtPoWGeOQ5q5jfQg3W2ncyFIgY7QWRTv0NTQV9nJTGUiASM
2Wzp8zy1rZJTP6awZfEYn4F+dyvpNhv+azui3mATbHvKq+lRIRDdSvHoPEWdZTz09k9PvDjqLVOi
f8i6kabKxP3rRtGrFsHe1sO595zyQqBnibGO7XNpteSjT67YxxPpMK02PusuqVmRGwNkeOkzhEry
EAvIpUXFUhl8b5gbMKVMPLaI/CxGg85CAEN6fuePqE4owecyf03UeBRotJzRlneBWKL+121mZHcL
ebTotZ5qItEpBgV5k9oUm1DF8c1wmz2SIZYut9XZafOHGlfD0TT1z3zG4Rsl7n424WFg/bZFZFrX
MUWO2ExJtE0qnW2BCN9LkZPM3ucAI0k6Hi1DXmXcp7f1B8/gHGRtasrDDc2WztYB+yNCAMst7/MI
NVxTsDsFpeoVxQh9aOX9hNbqLj3wi9EgKRtRWuyDzjBIifcqVBbWJ2EV8aMtq5GhNqn3/dinx1JO
8z41sDzExmA8GrTOxVtOkMDeDmv5NzuM/996EMqc6ZoLlU5S+p+5J5kN1GZmPnP2guhYQ44Ys+z3
bI406PTMcxSp+4Y/9djmzl2gVLXlsXg2UjcFeJ6DcxxlgnCqody3OsG9pXW5hbFHER3IV6tBmOVI
t3l2kjQ4z0VO1voyR0aNdg/zWL2slcTPzG+F0F/kyGmVuqY4WVbLyu+kNjYKkppNvjV+w7z41UQW
/KrbdxdpsWlMxxF4YK5AiiwtNqlOT1HRtw9G/0670jFt0eH5Qs0gjo5xzJVENZ1YX5p4WVxh0KXB
tWziCsC2amC2SssqzivoFnvQejTxtvbtN2d60K311XKTeEePQQEK+Hij9B5V651Hm0KEZ9V5+lIQ
gudV0aVyxNWpvILC47bHwkABCej2KREFHD6LhKemWUDThO92pmn0LkGPADsfKO5JoMu9tgERLac/
prb+0mgGX1q7Ye+jA0FwOG9bN+bwH92d6xfuQyDZdcnO7EtsTxn/A9YT0QUeDCxx094dk/C6Cspa
Yf9Mi+l9/UnYzO+Ocn+uQLbMotfeBkvsRXAepqkBRxuj3dqARMs3bPawuWbzm2SJc6AXn3zHIlsg
AV998erwMZ+a5DRUxskagzfOYzZ6zXiEc2eCYEpwrbnMBT5Ivqx6h2w4mlAHyp0lol88awKzX54L
wb28kJC0E4417gECX5IFyKyjWO2HkpD1zHoeJnvcBZH9EWdI91YphQ6qd8iUAzDLZa15hoESJZYb
GqTxPvfk6+Cwx3JhjW3pGqfAbX94xuj+5W1yFmHpPyRJPkShwyptcil5pRZvw39q/uoEkiJ14mGb
BljhqmRiqBjTpzTPfkQ2ZlLT+bri3CsFsEIn61GWAqlskWTf0jQYjmL2We9pfThmeWT1x6+R+IEx
CMSxUqCisfdgW4olWwtIWlXf2PF6UbPVgAUD8ZPCVmzYFRRtYOGqv0mY/0txxbdHPoWD3sp1fPHn
VjEFSWER9gjRVE2f8tpXO7thx24+zvhBK01QRJuP2847ruDLCrN6C34flA0vZ9zE53wBmPI4f3Gh
ghB2HZ0S5LcLumqDkHJbzMnH/9a7/ZElhdiGz+wGFoYTa9G9BX9Y+NuyDKn3JZCa4Z3yaD73s3r1
DLQsRlg0pwqLeIx0gKwLIEYDw/Z+cCd1LYyeCp0wu2tj+It2cE0t/sdjQmIpalrHdtA24sT/4zFB
O5ZldoN6xMkRuJiloW5WHV4NrCy38mdM5kMd1O59KcV3D6/uxR4j5k3Ia8fRB7W0QZ5CAqn9+SzN
+dXJw/mQB1TCDuFXakdPnhW+Z4setmRF6AHSHS91zJq0yfxhaY4wmYV3k0tTFnlsr6/7ud1oe+5h
xyfSLlhAOy/yZF0FS92aDypkENERTGs1uX+7Gt6/yLV9VOWsZiBn2WI0+UOSWKD0daMxB43tesKH
24kjegH+Q0H4Nv3ft8SNH2YjOllIGa7ZUO0HtuNSR2ZQ2Kx/KGL5bYU4MxeLeGGUP9ritL5nzkIx
DvOdr9k7K3Mqb2fgmHOD6YNwGEWFAiphlogPrRvsdQT5b+VvygOKVYZJ2PQYv6zCvLmsyPYx5x+x
54ICLooMC6FOI90HuN/qlFP2Iaz3fosCZlF8GeH4zRdddZwmH3+zmVxcaRxjHA8AFIwtZjkdosKA
S83hHbbQoHLno5Sx25TdaB6+51YMT6Yz7QYPVYglEbkxpdX79baaMaBLk0zGXZy73wMGrA0OQVr2
kRVy4I9sQhqDIr1hN8A7OIi96RbnDqj25pfEGE3lcF9JlvKGuPca+T2zi/6S5tjfBSEgyh81ugaz
2rhoOuGoIu9StOolN2pvN/vFcGxjovlqgTpqaW0hEneWnX9PMpRkK5apCzffkvz0FabLvRoOy8MM
DjFoAG8iHQkON5a/rNYbUcmM025y2udkYc0HDPlGkX8sB6rZaP9YF+l0mIsQhZpeuoak+4yL4G3I
yYHi2MXllDbNfhqsN72cXo6SxcYVst85QXdaj3BSGg51iiAObU98xeieYfAxX00X21LsdrsWqeBv
MbO0DX2U0xHPMSgx1Xg7zgkwH2YxL906hh4/pWnM0Zxt86RSaH6zzVq9qBDZrlDuu16ofDtEq7Ke
sCpH39Z1BAmNQblJpFUy2uObQrF8WE/WvKsgpaZ2E/ZNgP+cR359Xw00GRvos8eVuwkgQ+oO/ebc
porOFLdqmWb1oQd6sgY02wQE7NZaqxfUd+WnpsUAUuCl7qzGPa5Sd0z43B2xDGTlfkRfj5bvO5EA
XLXlE2ON2ROI9SOe+catnMFHmNVpbYVa1382IZ7Scqz3KPUQjzXqe1+wjK2RYNOlT4EIx8ewZcZY
mSnfJKcRgwBfsOlhYk0GlLzpDlktbyEw+bnWOdegT+RvEYWYnTfU3ATK+0P1UI3tR+8HX63KKnGp
Z8Z5avSesE9n0yPr3xmVf51kX28cr3Pe7NG+ZQqxXLNMaym38xlaST3UpYOUTTzkflw+e8ZQP2bj
R4FvHRMLrhnXrGEO5nafhWrYTh7qNV8/xdPM0WtWxd518veVGxBzfZ/r3jqN7hI25Q3Lcrjs2Msk
PiQpfvqVVhstKG9SZLfdIicwkvpBtrAOBnD+5PibXE8oUKaH39z6WMhjGKXsRF8I+ahBNInY6PuU
QqCvXVApKraDpkwX6301GK1uRiboiJfHkqRnUNss9Td23uLnQqq1rZXh3HVx8hqktnHMSASwRqT8
YxezLy1t+XpTxQBpxqi0Rg8HC04wDGBtuFmfl1XEllTp2YsSZpHIM+ACudmm9xGbBqEPi60C7Dg8
zhHbMEOx79P4Lo/sR2l7yBR6erRoEZJ6arC3CMqfgnn+0ePh3q5/AMWWsXfG56qOYakWBt5uTW5g
woueLfxy48z9MXRpA9DH4sM5rJT/sPQ4GiTU85Mf7lSoo4k9ZBvo9jvScMZONHIHF0lpHh0qC82I
IRqUV1VwWWWxq49Ms1mMTatD+1AGxi5zS1ILKmhLA2lElgfg2iRYe107n8yJidDQVGi4FrOvom3d
CkInem6LVpa306q9TX1IOOQyfwe+Q70vzOZmjc6L06P5Us7WqpuXFTkMlg+IonDbwNHvCMZt7h2B
x5JOOl/MaiVV0DDBDMHAudr29HXV13RSiGOXRs/hqK6Jp4NTXM1fSP6fL12DwMs343EXst7qYBnt
TyGD55RQHN8aUA0IRn8mOesQ9eXn1E+/tugE1nKmWnGHqZ/vf2kKmF3PsW0dJtcXSER5odcSsLai
Pkv35kRcV7JVJ7Bd6xstaQBQ2y7pNnDFEn0sQcTlx28J86KcHQMqmUh32ZE+jNHDLqzvbUOy3jhj
PuW4XIvdWhwr7b/mlUCKmOuH1cdjlx57XAuWrCXyTtXWs+oFZwOhFUcLfaoqovvRW3J+Ftn0evi6
lBGqD6xvanW/jSgowrdFbS5oKzIPT4kPuAzA+DwhqwWYZFGIrKKAtZLUiyQnACxCGhO5+3U0qMnh
GWoEL1EWIPsS/a5syARBXLsrllGF+KdPo6/V72r7+wYvQ8taM7VNkle1YKjLBe1Qj2zM0T0kSIvX
02AtzsmiEQLZixoCxvxF3VojEDnnPh1AeUxUoy9ZmJC8Ps5yNxntdRRw6dLMv8rlIq8yCXMxI4xZ
jHrEGr92/W+p96pbIfr5oTUHtiIORcmXHuHEbPMkjEX7zLKEjZ3U2FEr3iqmKjB0H0ZslR+Ahe7M
eAMmIi9QHD464aw/oJVmIzNepS1nR9QW6g5i5DAVorwVQrG1LgseQXFOjsaC7LmnYuCarZcSzxPZ
O+1U7v0hOA12iURswW0b+jGxgrc1eL2/uGN1Bwoveqn+5m9aTAB/dNke1nNheYwrBLouw9p/GLDy
IuoCEYIzs4TTfq186x2nIEZSbg8Em7GN67hliUJo7uMS+XGRZV+MDJwqXQQzgwcAGLBb4i/jyD/j
6Bfngo9h2WcawQS0fLx/fqikJSki1CiyNd7VrcXQcwb3rg9xOhCygql2F87Wp0HkDUZ1VBIcuof/
/RH+xbnk+6Yd2iao9L8gPk4Ve15WouGKFrF9VkTXMZh+uYX7xOS/L2Yk1Ksycq0H1InxNOtPXcVz
Ouuo3Nid8WuBCeYIraPbf+qYCjeSNKlLzaLCZvCz52Du3//3h7b+a7I2+dAuNrWQ4BYWIPxx3fpc
dVMdU05jco/Azoe9LYjCcWjFjoY1HCPPFzdpqh+MSjGtD8NVjwA+h7Pe/uWjkGrw53NFpiqOtGVL
ZsDCi3/ewnYSw+ROpAeZeqS5m3jD+lyHezB3E6ERUdptZbImV8jHyIhKFLrsk2zM6lb26V0a9Pmd
SDuxLxFdxIDyhxIjxMYxx+f//TmDf7lkwnWJfQ0dcL3A/mOsUmnnpn0KpG8FMLxzQwvSqBqxYtH+
tuvYUXvlQXkxSEDl4DDVbmDJBdBP1B7MBhnMEMDirfL5teiOiU3NXLTYPTErtpj7Q1vgGWLlzO+q
18J27SJveF41h27lftT+tWroudMYOdBafWsB6TIgsfytFfZTFO2IPcaIw1f2yRZBsXkIFWUoZ5OZ
I8VrVZJ/NGskNW0bIRhJgcuKXUBKq5jjd3RRPrGdiXMZZufqMiJt2xkkMwRGazOiv/Lm03qypxWM
eAK8vBFC7YwmvgyWTE6azKzf3hSr31kVvgBrLI56maTWX0ZXKhmg/wKl/DcsYTLnukRkYG/0kLf/
AUtE/ZDKJOTmrKEEqwZvLeHOkDE+0JvOcfswBJDB3zuvh66nTA01M06et1/tLP1LjsIfq07WukRJ
shi1Wd1MBusfDwthAWWOzZEYgHH2dqEaDbT7+XlmUDmg3ST33paEZfTdqU/Fxvean+3U0HLCfCYK
E7BrDZs6EX9bKvAvrnncxg5QyZLXtITE/vNlqwNkdHMPfEOL6e4NVDxxTI656s3xgP9NbhfrzTqL
mm5VH+Mw/yaUl6H+LMpjtBicnNh5U6jRln8BR8hnIimYkhqceOmEDq4NCbzCA3ItKxqJ//0Kgun8
V60AdDJx/LNKCq+lu9SS/ziD6lZVozBbeIcsgq+s0GQs4zy+ClEjADeU876aFsE8su3guN/g/HHq
Fdnzisu2vgtDKLuv6G67bWpIEL9iuosm3GYlKwaPhYOvxqOLGRe2LncYL/kCX4rYMXd+iwyqm8W8
kxmayVz5n5tUZff4F3crebZC2bPX/OoBnra/sYm4eS6L6XORLXzRooXVaQkBOUHBhXI+EfDxXBr2
pZLYWfyWMb+s77Di0bPWKNtV/abKsjyuqN86u9gGeh2WRVue87ZKmiW8P7CsYplF8HO2YmffZUO/
BNN7O8/o9BbBNVEOaa1JJ5tvwinUAecskHbe3lwW3ByUQPpX0mhvBzm/FT/XmXlkM+HRYTOBcNLH
WtkBxgPC8QJMNMppgB/oJYkpcQ6xVX1JK7SHS0MFO62w7TG/54YhLoxY782UP4t2LB8E89Au8Zxv
NW52eL38x6rIrJOAQJdZkBg4fnHk/w8wJ4T83xOznf/qEHzfEWCsywmDzTFcCJv/eGT8xO+SxE3m
rZM1F8tJCYfKIx8EiIy5KgAbE9n82bEiiYwifrGDJY4ULzYNZ3QqMrM5Ksc9rC0nyP++1M2PRHMI
eigstiJkyjLj82BcLN5lbHjMNuv0BpeNjrS0iWd3+cfc+XW1RP3lfViOxn+0ZD6ZJIRgLKEMdGZ/
tmS1XYxZw2OwJYfUp0m+FxXmA2GNj2m8pGXRmp+ayMZbOs3VqTIXTYoTvRoxr0w2N39Jd+Vy/gui
7fg2CeMgxID2K6D/HxfbCljTl6FJXoqDzXjaeXt2QbLOyPYvXJcYQX+XXjGlyW3tWfYOF5z5fU3A
WFG+BD8ktlgdHmIPq9GQoEpopP604t+IcO4KCxtMG7wrSxKpA9azY9EUFkmsgtlA+IRVE1bWIgE5
N6PxlC/2Tyf6Hptw431aXfNmRI4mZ2xfdM0PZq3OtiV/Zk2MCG4ZPfgvuqyYW1BiENDkoqz1JFMy
3y3O86mrHyqnjh7Gkh02DgCVNCDxI7jujZWU7PPTg9ghjCc0BQi6Vfm33EvM60A0EHGJ0nidwuAN
MArMhR20pzob2s8yGb6ocuguK+ra2yScWogiyYvhmcq86ph5z8QL9W9jHf/wmk6C/GXq6sNoMZ0F
RB1yIdzAlpteszMu9iv30v4M44KVc86g3+2+/QSwBJFVvNSiIUMp8e/QYvwaYV0bN+iuKnQk/Cva
FDPM62uD7aIsnPk2llre6nA+g+gYh2Biz5Weg/jRZehSNWeo6pGcL5Q7YR4bjxXue9k0IOeKVVqT
wvkEDfrhth+NCIu7Jl58omacXQUAF+kHxHDPtkFL17loek0ETIN9JHCVkBCyU/E10qNQBx/KBrjH
0sl940+PCQ3ghp/g2YtjsUtSN9zVtZ1e1nFulo2xZ/XtoWZj0z0gvd2J6bepwGwcZitx5sTYJk1/
HG0iCt0Y7tzOsmG/dGoII1fvvY3wacBEcPEZI8rFxcxXRnwyLwGHXnqX4+vbrP3DuKBMPYvzfg/2
DDxnPKAUkfL/2DuTJbnRM8u+ikx7yDAPi1oUBoePER4zIzawYJDEPM94+j5AZEmZTEk0tfWi26wX
WVZKJulOD8f/f8O95wqPg5K/Ri23ydbXb5XJ2NLIhnN5GTv1q1TGCNWQVE8szpGWCWdVHtj/dBgH
LPmstN4wkMhJQ8cKGPV7gU7eHtRPz9Lq9dtMf70IRDJlo8dwT3GHUW9fajZl/VS1jibAzidCMK+l
T99jHNCubV/1TQexXTWoxCy/KYRL2hQfjcRUSuefZg2XaLuSzI5YvhuWaPAqobZsAxQMvEpMWxjL
HCMjEHwd3wuLpbplPB45j3bJGMlnUx781NKC3Va9si3gb6P0JMEsyzUUj5bMNAMR/KtW6jqTUQaQ
tYlHfxA/6pHZZiZfGRUkN1pVX8O+X/HFTCRiQduJqL4dgMOoNZcFzCUr4WLSNY8C6rGWSz9FY3lV
mvLctFi3qi6Vd0wt1V3f1PtRqydHZwdwoHLdDz0smzBUiv0QMLDFYrS5tWNZjZ0afK2Vyfou69XX
RLWA02B58muhxCjV989RhahHUYOPXLnpSa32m6GtyQhCj1dZmYDQDGmQ0cyHdlWRrWM9tPICMpJp
pyXRvWKUSD+DyUdcHZ8SIXxaGWWNCne0xK3ajP1HEOf5qV+Ki9rHh3IkvTDJLuz9fbVWp2ueqr2X
L+ED7obxsP7051Y960qtHCSaCC33N6koS7MXhSSF2xIhclitKgQwMCito+WhlijKFeYUZluogHJV
Bo4GdnxTDV4adkNoV856AzwjLgPcCwE9qUGbYQ+S4GdMuM9hXZwyOQzvBkWpjwwEmR52lzyS2ClI
83gupQjwNpNPKfDQSQLRqnD8qLmEkLL/ul2U2whnWF1sCmuQe+7XVT/OoGk7vIG7fh16Bc0Mjolt
ol9X9fdlqd6I35TsvijCQ1LF5+1+rgPtQxQYgTSlZvr7YsE7jOD0fes7aiRlyM40d07V8jjSMMY5
NP5yOc6SWH2OoIJ4tWPlae1u/KvJ5FmJJfMRLB6Sogr9cBTbImF3LBfAbEqYCerJF2ts0/3QH9SQ
3OjVkpmb2WTr9XAOzGG6YaJ+mIbwqe9o93ql1xmSVJkTJYuXVguH+3pL/d1Dt10B5mjcJSNj00FF
dN3zNIDKdbYlx2/OI2nfCHhRwWdyLLiaMkIX07GObkXitmboO3ZxYoD9w7QoUhM8+5t0ahtDICr0
F7ZJXlS0/Dzr70I+tfthHZbmqwghkXUoZJyAh0Ip34JanFxJr296KyGYF/G1ZvJkJbqMWmq1YvTV
dF7pCXWSdvsq+dbX5PAEU+RIYXjJZ7M9dqAuuq4Y9rB+dyNrYRCcZuO0dXYKVk5KaOHph51md7CS
kw739qZv21z0cYQzIw0DTA7g1JKhf90q6dqaLzotq7vtqsKpf0jBmNpRiE6jXbcz26YxkaP8drCY
84sKk45sYbebxAI/x/Xj2kbLArQATOQodc3lsJ2NMlCho66WxgVMo11kfXwr4X4s1lp85TJyz641
BMizz5WV3FGNoLphYV+85qrRHDKBgh7YHbaClXSVlKoTl4hOFzP+tvSq7nVLRcJvZar7pki+znD3
4TnjnIyn5T41k73AU86Rz8IbWbeFGHvs2tyVc+XEzoa8sWK4ioISn0gesrCnYDwVB7A3QSY5DHLs
JZkCdpZG5m+7BjULYHCoyaEbJXZhHfrtXh3qfYubEia/i5b2x2oppAhnMdFqTqWGgTv2Fi4GqA3b
d4bMUxx0S/i901HKGY9pUFRAX8pveRr2fBjMNmoaJXxr4Ga1qn9i0yxOg+H1SwRfASvYWuvkOfMF
a5rrU6F8NPWUX9U762ERBelcr8YtNOmPUhKw+Fu7pe3izOoUtGwiSKc5TvyqFYm5GJdTtXp/S0AG
bm7mL0ot54wZqmNu3mqIEi+aOd1SlIxHSVJl4Fl67ktzE+4KOUFP3eHqxNBqS1WSHStZuilo09wq
avdrweFu65LAzF7aSiq8CS8qTrtuXxdxb1e0UqWo1HfiWH4ISXFY/1k1dChqFPOYK+3XlH9qMZ2u
YlDcZFxrzRLKGGE5G9jivQpBVew2C12Ctokt/j4f2VBP4wH7veVPM86ihLGxDdI5OG4uJC0Rb8fC
XPgwvdjgjMSb872o5vPWrXUlosGoU9DxqGVyGMPkEWJ8f8Dp+zi0lFJjBYNoVr/1uST7LEdyp5bM
VVXo4WyebuYKdxsEppMui8zXaU8PAJlmXIlNuS10to4RJ5SOzNP4RAO0o1DYuUlRFmrxcZiXx+33
9XzzjtjgAIEvwiUOTHkfFcF+KyujsI7szsC4tGQIPLOIVR66Q6hGogCYJOeZwkUT7ZqKzYdhMLMt
1eQuMEnhGerGUyFE7pIqii8Waho/sIT3cM5WvUUHdUfLzF2qJdzuBtbbz70pMAtZxFZoBYK+N4lm
TtRrni/7eENadKstetM1qLmORIIBohaDmhMF7S6ao/JGCWsvn+YEOi/KDaNMKMu6yN/8fdPKvOv5
zipEJi0hGt11WxxOeO9Z+5XCbxTIdKi8YZKET0iDVQERXYLaj4MZ0S7XuTT0kbc9XjL8qrepK/fb
XQa9xM+llh0/wzwQdgPBDOhUtpX4bCLAVlrBNlOmnPmhrClUuzpUXEIWh88NZIH3No6m9vPR7XpO
kSSJL9vTzJGGLL9E7bxwDaHpXz1+ZUPK4VpujqznvSGjpDNa/bCYieaomrDb1jBNVGiO2Eu5M+lv
TNRChy9v50PXuWy/3nZ0LQsZ7hhAwfOgpl6nJqEP6KFwh5lnB9jZsec06ypN8bf1bawWdxGgpyuW
306zOr8rithONfWtjeTmyFScSoA+MEtUx4gpN7daCh9aPaIYSYfoAe2c3fHWL6EeelOPFlqdFY14
FGOSnZFhdl+abNJbIz3D8yGKR81yGFR5SZ9Q7kAcRM+JhUp2IL+oiLI1lj24bM/VNtEZxGbByMzv
KQw1vEA0DPfyWmSvZdl2XWwrGmJiF9q2dg/Cbt30N36nCIds6q29GMifzJ9phqQy5NZ0NsjO0upK
vdHHEIZEzXYkV+t3Vs7xUYCanWAWuCPM9zr1IedqLH1Tl1y7yhpeutJoX6SUDbJhYcZRrexbl+Jm
CdTTdvuHKvx+9vn38aD352YR0Oiv0IDtkai5Lnyp5B4ySlo1Zja6aV1r1Thv+iUpJ1JDtYLLUIf3
myfUnLWXJtNmO1ptu1hn4bDCaFOU40a9mtA1HlEDPIzAMw5xtaLoMwvbTvSexN0+ERGAtJN4kxIl
su2Pl0LvbLzk2T6x8GasBJdNjKeiFGvb9CbCMsHPOnmAjZadUmnaMc3MHb1X7lD5v7SBHFGfYgwO
rbn2AmkN/o2L+20Jt20AY21eOeUaLULAz0xZhshVUnQIIptNp6qKFQJh1kcmEgVI1YJbcTfAQNo1
yNQ6uZ5usPE8TnocnnqNhn4qh4MkVP1OSLXpsC07UzVAF5ZGTxutYlKlyg86w4CU3lhMCEfSUjLc
n8FYKkQeRITMNhqDkFWQwkSj3C+WcrdobUkzEI28Ay1zyGxWEc/MXqfMeKWS0kBcsgrD+3ixc64e
tWKFaSHKcLc7MZJD3MEjattCwO0EwubrAAtz3wyiP9DCn2tamJTJJCtcuEkKPGTJKBi49CuSNxq+
DSHL7XUjvJ0rYqheClE9hWkm0I3ygLdqr7jMBk5zwK6c/eeLUEamU8zzZZMGbDVmYdJ1x1q8YmNQ
0BvLNVt1Tj0B2iv393FWh4zaPzhte/K0gcEylc/1Ki3o5/4h7slNN4e4dHOhQscYK99o+Z7yhs+o
kzjKNSDB7iir6YX+TmIfWt9XQUujOsqfx4A+ESUM5Xy4IRh6stOEazY1c92XKh70u7Xu86OQDJS8
y8pTH7Pj0Hm4sY9wDCS4piZjvM2kCu0DykcYbaG614N1PLgiTCQEUrslvqYD91Gc0qjLiJrjirUn
+GUE1+30aCWy4hf0QX2vNZ+4g65Xsl20PuVFTws+HrdHZxPeFgmw+SX+KAOax7lMTqLRlDe0V79A
tv4z5Syx94qODF0WWU/+RMvMsqa3pk7kNixajx0ZZUn0Ia0a7hTq6LF0plUVsl3+G6sOnf968QP3
4N9fldh6JQIGpgJA4SJ5Fgwh3LP52WPEJFsMMRI4HPk1zrkbxXDQvQg+KnrgjB5rSWW7lQO00lpz
zeY8PaviLxcBm6Tz58knnEJ0RaYkq6xY/jjVVbsMjYYmT8jWjC+sG+xIzZaDOJqPiUTXBp1T3kki
OlRzgd2siOliZ6J62bwxiYUCm2XdUSj0BmV+qiJ0oe4xGoEVUZIeJrXdTbhW71os9IDgQNA2UbYT
0M10xlEfsNHOnXaYI+CBdRwethrC1Ke7nAtqfQ1EKLl5FptTrMnYk5gRuWuzE9IYyHV+z+xROnR5
ceLSLL3IXKekdDwiVhm3T4kpw3d1s6g9bijWMtpqQRGHnHLumhkB04Y5KTxBIL0IJ6+d5W3v1wPJ
OF3Y16e0UPZIpSDBlBzuJWo2UJFDfkJucC4mfDUM8LiD9D69m1rBKVPD3ohmAzrXY93qj8Js7WVY
G3srJGOmVYhc2np0E6ezFmBKt/q3TWebRnz8ajNLtjiQtTLBqI1vAcjl1ng/Qk3Dsdy4lQVfIkzL
sxyNqaes1Y5C2VPJcm7PCEvsocHJyfh9gNUWD3ZrzpdojHVkIqV2AxoMAQgGu31val8B8oF6WOvV
LKlAFKLMkvClOYXRJe4s9SBWk4lbT/VlpSpxvRbBboAb6ieclUaVG544UHCHaoBcOmu9clQ+B4Ok
41JQzywwU9Wty+kLfq30F2vuP8sEViysjpadgT9fP/Pnb2zOMRQzN11jttkI1GXOiG1hU0soit2o
QbSTmgnnL28lXUH00cpa2P62Em65dh2dlhi3bdFo0Qf20jkhSjoTZ1CIDSl8XWJ9y2gVXLQutffv
9wyKtK5P//i4mWwZaBfWnSGagZ8Akdz/Bd0+2sNNmRgZve4F80BNbc03LeSgrDXrh1yluukF+kAu
kMmhm94tJVZf5I1891GB8kUTTk3ThU42hd+EhUgoVYMoZ7JCgVcFiipDFwU+3tiFcn0fJImxjwyi
yNg/my1I7t6MdVAVKLQUdbKxrPAoLce4wvBTx8gJxQrKUrhBKvTsTVjobuke8JDr4m23yu1weK5l
FyqyLJm4a4X9XMflWVXfZKG6mqSNyGNKSkwdPiWy+Wa2eEw3zGnfcRJkFEMu33U/rSzJqVoUqB1K
nR86hSqIKOkBUtpllUbWFtS0gh8UcSSbILAiZRL9TngNqfBBcqEIUmc9Y0T+XOo4O+Z2BPGhf8d9
wQR3foesVjAvA06dviT1SNtz2AhH21AkRNpdpgAC1in0rqusCBLAnW5N+80BkqxyOKV6yXiSPa0p
yIIJj7JFFbQKU5mWAhFb5V5LAe4HP/NnizDV6ZEpH2Cd1XNAdueZIe6nXjKMJWRiJBzbY6dQjaxM
1G0EWa12v1Uc3VocP0UyrqLGorKXTvimjIpxKpXIcMPoO9Exr0kYHIYMMxgF4nSz0DZIEPI+h+up
DLV1xmitas1LlEKh3upqbfUCGjWjqjRlhrqiM0eM2bZaxfebvQYdIlvyUnSk0TDIc0rQKIzMZ5F1
0pqsALu5eGI4FR8z08R7FMce24sIC5gyn7oFtwvDqZ0S6Xc9+Pv91sC2yk6WS9Sc628vqoC8W3HX
RMN0jbgARWwEgcjuYvVhpHmC7Shb90Tym0niqo9ckOu2jI7b766NmolTMxCVeSw6/gTAtfbcifrB
KjAEghRZwEn4rKAYrERBTpiBSisTxxL9AcR/bTgjeECUbYwHbODcvCsBr2rg8uBbuVNYqrB5z+43
wdyWXoE0hsAeJYddiRIZsp5EOP2OB+iyJVYkzHooPxbU8M2wWn31zwCAZJXjGRKgjs/HEDlS2GFL
XSqT6gq9XpoAkBD7ya0ttvobCqrplMgVhuCVzB3kiDUxro1ogDYKGhBQDWGDNbIllr2PYGF/A9kH
q5Zx6jTBUUPoYVv1r6vRaeaK2gnFgOWeYQAerM9GdfsSbCNOETy5W2VEum27LpEBd6nGq5N3/QMD
pjaEMVKAMDFTxYDVf9DdBB1HaaAXnZ0K1nUKY/CcxkjquZLf1ws2+KUInsSQ1rDN4Iu0enAJO4yE
7HIwGAzlqSjbr8R74rA1DQhTycxA34Qz6AxMha5LxLxPqUXh0Rjab1EzpacWaMhWC1giMpceMcdN
FLavsTXHn1V7FesHcZLk+0IrnpDKR+h8asvV5xRuowJaTev49kZZg6dzYNYZihCkWkykS66XfpSU
nWvUQIVzcvXCIjqUU6M9ADbbVck6fKxUDOZsD38luzD/JP3TLUVULFXTFFUjDOAn1chSySPsd76v
HdRcsGaMb9NZlW4kMa/dARYofYXV7vJ1y1Ely1sE3+NRZ9CGTHI8jjVNVRgzuNK49UOksI8SYneh
RRu95LlEf5OIp1RRPwxh8ujfy2OLhZ6nFD94oe4RXgETTWkeLDUOXA2KimuOICOIKcz2gt5jVS20
J0F4C+NYcxkmGGgdomRXMGbxKyMEepDfDGQw3HYy5Uq6GMeupGsxZlPaxynk33XilUaqCnrWaBxS
VlUvIQZqm4xsv6iuRu9wSJtj1ef344g7O1q/94ryVI1C9okKAg92zASmn20kJKscPPPHpHxRF9q0
bUZg5EBrhIy3q5DuF+tvGyUXP1XhkkfXtto92+bF2wQIVaYFXoOoxSjD2d/Ok3Glqm5D/F4m/1O2
bltaYSeJ1zibiS1BazibS6NG1V32eusoc9q425hlnI2AxjNzc9ydwRLfkDzaf57vStHmJy2wFlsu
+ycrqYaTEXz00lOdcnnE2kByHdN00J8YHDGq3BZrUaeudvLNJFei861kxi4dk7qGuN8pHGpHaiqo
OEK4I89kKyA3aTLoclLv1OhuWz9uG1ShGlAfCukBseLXCiiZQ2Ivfv6MvEEy+C7azFS/Z1v+qayY
+7R15Haj1xGinbKfDDWojWgtijTv/VBtePZWIcY2ogtHwGxmPx5kjvqbQCcwr4yCzG/EcrdE2pX9
L6PHmMEvg31cdfFIosiMiQ57LKNYRTnXojLaxgqba6fh29TEmNhC6ZM1tsiT7ihLsxrhI95MzDgi
IGiUaodNRIA4fFT6Evr1bhknZR/IRojCp8AzVOnpeavS/k8Hbv2rKC0UNR9lNTdxGHX/OpXr/8LA
LTRg/zpv67+Lb2XTvP8+b4v//re4rb8ZpohDG582Y0oSwznWxu9t919/lf6mIuRmFqmSq2Wt8qG/
/mXd60T/9VdV/huK41Xpi+ZG0ZU1W7hlBff5SyoRQesfRHtJX6r9J3lbkvqTcom+XSaaQ6WPt7Bf
0OX+sceVrULg5KNiqoUzUTrlpQgWJg+0F34ZGaYttQO+/ZiBFgpwvC1NVh609mgIQwysRWAeA9cm
aeFEafpRZWV3E9TVOWlMvG4VoZNsqWFR4osPw5Mp1NVJHHuS9RLbUEeQ6BWSFiXncRA0Ofamhsc9
1JZLnEyjEy61ueN5xfMxDR+52LwpQ/N1BbnU2vMgzHdBlQ2+oeQZkX2jDh1r36CxK/GJ7eXkJhiR
FGYFnrFSm8iHJbq4keI3EjLgkai7ubaQXzQfdTmex8SnqrhjoKjsyki947ahvqubk2Siwqq3XW7i
VDoc+mVMvgeQVOuSshufu6tVEP0w3uuXtFa9XAa11QgjQfDsCR2KPEpQUR5dvUNwIvSGF5iTP8fF
11QgQUIVhnw/mfN9VnwTyyE5K0rsjOXYeNaITlnShdNMHGmQPQH6Em9CNns7Ftsrs7SH0odwOiwY
g4e4vhm1RUlO5kcfEB/cnWAcnCRRIal1AuwagjHI1NrrmEjwmUDEHpG7xIbyHJuPTasFIGE1jN9s
9BHgOHUslvfWUl6lJylufgSp8FKM3Fd1QtKkMU+908baD8J8/SmZgfRZMEjBWCFokFdprjHuAckz
fV16CeAjKTME3hLPYxafarD/fxw9ztX3//rrR9kXXTPffw+B8P3+eMGRgBdhleL9m1Ppa/+XS9/+
4Vj6x+/7PJ007W8iInsSOQw813TfHDSfp9P6K8z0EPIyTVgF/CSf/nY6ydrfOM8MC4m6buGc/93p
tP6SpqmSJXHUKfx/xn92Ov00EWDmBnYd0gXmAeYB2qqW/53Sb0oMU6bSVtz5mN8Y+2SXO/0Olv4O
JTumM8hkvxhC/ElS/fmKpmoqJkecKf9UhA6ymndmz5aLcAdH2TGtdYtd7ltv7RlJG69pXINfDG1+
CuvE6b79Lf/xmj/9LcW+SZH2rps1Wz4GPu6xI4gju3mHZ2+HbvKL1zN++YJcPL//WI1clCdJ5AUJ
GzmoPnRpJ7jox0GwZX9iAIKo82rs43uyfQHYP7LASx5zjJG7zg38FdXqdA/lDbF4nMBOlzmik1zD
95gZi2/tmsdY8iGrWaMfv9fEzGs2giw6BgcNXETdKiHzIZYgw6ptKK56mQn88yFPaCpIOzJ/Rhl6
H8Cj7ii1Hqi5Jd9p4zUq7jKEM5H5lsX1QRuugsIG5C57LdyQiVYLGufIxaWaYNBPk6u4yc5Cz3FP
ecpPscLtjenK1SKECdSNgZN5lWMcWD+v71naYa7rmMcTseEWT2Q6GHfcEPqh8skHd83cQXUzH6Z3
YA4U7E/GNTpbt+axv8NrB9Me0XGyBqqdRyYCiwuFA0O3RNw8jBoLrLN6kCBLqQ86cRQkcNS2eJHO
6pG427vJzQ6svCK79k03u42gmY2vxkk+xntLtAkrQQKS7EzheZ4etcbX34WH7iDN34vp2j4vroZk
/Dk8ic+EBCahP3u6Ix4RtcZOMZ2qx+E23JMVdSB8SYS1Dbv5qwwnyRZs3B9+tc8vRmfjBnao6XVn
zaoTJluCvTPqV7F0FN3v7yPVES8monveYnwxXtpxH++B6LtJSDvvAIuJT+GN+Gz1jvaRPMH88Obn
EucDAC8XjNyVv4fkkkG3L7+kT8UtSBRn/cs2XuxRzvNNxzJclPv0TvZ4reG29puv9fqeCMXbZ6fh
hD7WY7y0fC3chNxre078cj7CdyXbgDXpeJyOsIiK8/QiBY4g3ScuAiGyukL4HN6y193kgZ9H/7E4
FMa77qa58L/2WuioMhbni3LTXuKn5b6LHMMng+Qov9Rn0I53whHhFsY+yw594bJugtEaOcp7f+78
4sZ8EXdReLEc8HXCVYQr/K4shwh4c2cLb8VXAS4kXmq7/VIUdCxfRzf9Jmg29v/z5CweOytvuUHE
LNvkADAfcha6k7vMdIOPKuMzcfnTlNlGdJcTKEJftS9eTEY9p+idyProRvPa3mGut9xTd8ByO3fG
F+tHyESmjOyFiqO5i1/1DxOlZXw/h+j73fyiXlV78MYrQysXAY4TumhzatJPLFdIX3pZcvMBl+g+
IjcykFhOeSzyK8MOyidGo5GT7Jp9Sv5y8lzdCJf5zMDYaOFbgUTgGxF9NTNnqRiRgg+zxd5rvvb8
NMgluuuzneRELLAcwS/d6K1+zd7aA3AZPlQZWC5onic4Q46+h3VtM7vzR7e4KXdITlzgg87g6QfF
V3e5uzwTBGezCmLGBnnCZyzrTh4Jlb097oW9cJ0uZezFXyQvPQR2yw5uL3dHJlYn6X0wvnQ/DA/O
qtcc64NxkchW9+vAhvrjSs1bo7n0YYTkrW7CW9gZdXyfTC6B7Ul8VxePzLIAopSwbgJIiw42rQ9S
TN/FS8LfHkBp/r0Y+LJnu3B8zR32Ju+sN5BD8n95CgzzaN5U7sjxGjmxVyHxyg7jhVjojr4yUe1u
x/mDbNNJvMJv4FLfJB4sKV5rt342oXKLCqWx48AffC6G4l7RgfrlALJQzHIu24lmS+/lY8g6omXg
a8/n6Yd212Tu+jeOv8yYs94iAmC8BJnkk27ZqeqA3bCzt/AWrcZRvsB4Se4Ed7jwaLgWN4JB+Xwr
DHtxPz80HMte/bLckvuQEQBjj+ySD+1dLn3BtHyIxOsMRslBSTfdcu53rw3fTI7fVY546aDuohX0
6vnQG6DnjTO+KUfrzDUE0za6W7bZOSngaHZ4mgMX47PTucJJ94vRQf5sOvhj9ae8OLBUZYYoeGHx
RRXvNURPVJnfGQGU2j5+0FTbYI3hFii1fnF1bvFkv19RrFc1ineyk1eDHiF8f7w5u1QzcmsQZLf7
wtj0sfmi33Rfpi/hs3Are8O5tW/LS/AYnpEFn7Q364635NiCI94SRos5xGkcIps4PahdfPnyu+ru
+vku/lL0+bWMi66lf1yv7T+/OQyOiqYbf85Wm4GaaUiKFHfapTeo0fbd6QP46L1sr2XE/1bZoq9+
yt9ejtLx91VEZAKPHCw+i+jcnSNH2eM5vdF8eZd5fHNc4RcW2D+thz4/+3+8HgXp71/PKMRAHEk5
cxtXP5bPyk7ZCx5CFq/xDN86DjeNAwb9+u8/1K3//Tcf6tY//64EzVpQMPX6qvWP5mx8mY8RHnH2
8zfRa0A+nAPagjcQubWf+ySQ7lOug/6c+nRwfn/IHw1vcphvO+MOC4Uvnqp3FlPH9Cq7sWsdZr/d
//s3/CeT4vYxyawBJdXEsqP89DGJbSMYSFjRVXDQdN+QWZ1YxzozdTMN2XHcK7+QAfzzj+gfr/jz
RyQvzF5jWmdXezD9xVVOhVvclt/TC8kKR/UAN4e6Peci7m7NVwIYticBGbj5aHCsBzZHusNNeRnd
0El57KNj/qK3kF6Jr3Hk+/qr9rh9Rv9R13hbfS8euub79+7yXv2c+P7/7Jjqt/6OruVf94WPffH1
L4c2ey++tf+kp+T3/r03xMFpiOh+DUX6DH3/e2/Ibpn+02AfCKBRYWj0P72h/jeg4HRO69BqHU79
z9xK5hfoF2WTDTXCSYnt7n+QE8+86U+HHcBVXgdTN0sD0/hpbtWxxNMWFlSu8lCxOJwd6crMBgEE
IOEgOS4Wd6stZahsR5TrOPePSPF0ZRertZ82jk7xd0dkqq2dM5fQlcApHQY3FGL9Tn8d2SUP7pA5
a63a7SgiXSCnO+5pRtuQTosetecKk4r3yWuP9R7NFRc6yWKAgQaXut50KLx9dea/UO+Al2Y7g+5p
ALTAkxDfhSeGVlTyOUs/L9K9nPO6bRx45SY8WZIvn/M7ZUe55crPqwDyhNmHKDLeTfUQuBiebkUv
426x7td3VtSesifc/kd3BlCTHUQv+cJa3BUYNXvU6ZBTzihLnPlKXoRlB0/FodO9Ypfuc12gaOou
pjcS3mDLdw3qcfiNEkpVh0xblHg4gCYf7JYJ5sJjB+FEx+F+dBs7j33qifFQOdFd/JU1406gZiTy
Lb8hnOuunQ6z6UXWrk1ujIAB2/e+9MC6wLCqb6bdzALCbm+yXXCgNfIrFsSOdCJ8MCNlgn8BZcg3
dpOLHuSUIkK25yd6ohP9qgMiFLzv/fLCJ8PLSaYdet1+vhQ0Gw/1Jbyw2mHRYXnJrjvB2TF92TFe
Sqdoqcg6rzlZg01kULgf/fAorRGQdnMWPZDX658jHsI3BPBReDZ2JKPtLG9+CvlsMnYzueYG6ezn
GlU3MYsYnDF6wg/i9iuviCQqkFGdDafXFxje7Zu9cJ/9KN67U/aDHs6Nz4ZvJE5Bg2+eQ4+OOHP7
V0C90j0wFi88x2/aTcRhGeyIzfE0Z/gqH/oPQJFtuutdwbfex916SjJjq2W3OmXPcJ6d8kG4TO/V
s76r3nuXVbv2zWTNCPD9Spbml2Iv3HXKHeR2AfvvIURS5NVfpOQQxu+yZXcYg1kRYoj4QZESfNMf
+tf4aW3Nopc2c1CJ62fuWac+r+ULX4S+wS3iEPolH+rQp0YOEWc+U++btV3cCh7yXqT7zuKwiJIo
COAk0FfJ7vyh3agkkdn5ubzEXJBYU3xCJr6Mgr34obkHaUzX035L7ucP4R1JkPjaf+T8J5Mzu9FN
+2hdWEM78p5oLzXP3Ep95BF3pOdaOCr3oI7zx+Zk3KXcMPVB3Ru+esij/drxjC4iTSShkbEb8WwP
81OdnVtodMNZtfZkqqZr4CQijB3qoIZs4u6Qx54su4HFW0tu1WuT+4sD79DBnfsV8m3/UNxryCls
c0dch+aq6MP4UQx3lD6vZmunFLg12Rygs3fasXP0l3a/XsjUxfsYyKfNtH2H+JuO8pVsRJLJMK25
DR2N7iof1Ydp2Kp6yNhZFV8yjwm4T+5kSGZW6jUoLOdl8nQdn9YRg0fiyBclAkLjYWFIuOOtY75D
OmzYTLdP/Jz38hs6Loa+7UneCnh1L7gp/UhBn2jXXs1Ne4bMWvi9Q+mOk9cZncllDTA7XeiZ7Wkt
6DJvnUWNutufEr65TnQtTy3NfvfYnBVX1mzMe80XuiK0LRNy4gQR1K30jVeWKpvsFuG1DPj+HAsi
hg7J6/Igmc/RJX5GKNz+KL60UK6ql9i6wjqWkz0JVs8dGkD1XhZRr6X2ZDyp88WUD4Jc2wQVe0ja
a797xVrExh4PPUEEy8Ns/GovvZb0fywA14sGWZJswuv804LEXBKlmxZWvuqd6Qs0d2z/PHqPs+KT
5BX7sNgYJmV+Hd3+7lb+Z/X8eoX99MrgLxVLZgiqMaNdr8DflZ5mKZCAgejOTQ6yg/vSAy7NvES4
mEwiG9+4/moyqP6T8afyh5f86VZtsx7qhNWr7rBTds21uJU+yvhx2lWIoxkFXPT76MAWqPfkH64k
7GQFpbqNUMePrgmcxnPk83PmS3THv5l8EFwuCIX5vYrt8mb9uReOciWymbmt5fYOE7ADeDC+gvfB
yGLXJyRjbrYmKXoiEOWIXh0HLI1TwZfLSU8BjlOIaOdqR2Hprc8Tvbar7Aau6Lz0eVsO/aw7YgDW
duuoEhMZbKA7bp7+ffxOo13rdkIEiYt72P1f7J3HcuVImqVfpa3XgzBosb1ak5eXegNjkAxowKEc
gD/9fMjM6cqq7q6y3LWN9S4tGZQQ/otzvmM/k7UyMLTiSGHS1CO0vJvekAXOw62E0hRZ4xxQsQ1X
yK7zpXPQ0UhgZNvGd9x0G//kkGPLg3UVP9UL2ONR/xlzsNlLjo9VsMwZxsBW3iEXNucfhQP4K7X3
6T0rn99ONuaht/qJvfa6w0jwPTzU22FYWOQLbqOrekwpTLp7YxevvDUsqE38i7mKHCHnrQpSZ1f+
rTnyAjyoB5uPMmAVu/ySnNQFdyrvTPFc/mQWMxUfNgQ/uupVtA6W3tmzt2nJpmfBCMBbtNWS6AbY
DGuEFOXP7lBsSbNYgkp7n94apNTGlnmpWIPi3vmPtNbbcl3v02N8qHf5QVv1J/kL1ly+mIcyaq1v
9FXzzFSIrE0MM9OKpmynbVpG2w9z+eDdihcycxJ/FaDzY1x0Nlf6Tm6Tm3a1GHczebAZSZHdyLRy
yddaNmc/wmBzYiy0Ghke2Z9knNJyMfGietqm2+l1OEFpPMZH/PlP82eKZb5tb9rKX1LbLLMNPo5s
wWG907fluXsL9j1mX16E6VbqayyVDI7mY3NHNGVFWxau6SPpRPqjeAqZPHD4++myeWqaZXgPx3Ql
LlSPGAwY07gAARdE0dYLVLVL7TG5M1fz/KRfim2+7A/uod91m+jOXee8hyEGLPkYr9xgD7TTTd8c
9TiyhtyHN7UuVtreftX59RFNFPfuvtiTDnPETLsdwmX35u1hgGzMC1Fin84fauf/7Yn+faYH//fd
0Kb5Lj/jf9v2yUf5d6uy+dN+b4Q0x/jhGranewETH9qXuQP+vRPSHPsHwneTgYsHM4YOhw/90Qo5
PzwQFQh+ODdQ4lozx+KPJb75wzB0WnOWaKidTFgWf6kZ+gfQFmgyBFMBa3wkAxY/S/APoxiaby9o
B0n5NprWd1aJkgj6qjqwP9PP44T1Np9C1juuN9F3t6AZjjMEcU7SNo/k2qDVN+KK1XEnV7VN8u/I
7peEeNTWJeigfVePztZq2mhltaM4g2WPPzs3rvdx0Q/nKJAUNuQ6DWg3swoYsIw/pJqK+0gRFNL5
gUPqYBjc237Ei6Ts8mMe2oy9VY2qkvy2bO/ZrnWMTLiMraN8UqLz/NgUBHjVWt9ugATQDFmdsc3G
3Nj2EeEpIibXybI8EvpcAAx5HGj3daRb+3Ics0cLquwhCTTvpx1m1lvQadaptUp1GcomPlcZliYZ
+z9Lko9mQ5C+1xyBldbL4qvCvPpONFWE7micSKtJ7R05e8ExQRWw7/q8OIydQW520pouiQEd553n
mPmllI57LiNCgf0yKLat5tc45jGUNdjflyKwWdg7ntrV7mAQalNGR+Wk9ktVOc5jHSRFvoEkTgh0
FmfaVcaNvwVl19G+GH138vUxsVE6ZcbBCRL/S5PWQOxgOj0HLMv2hOPlEC4H7xC7WH60SsgDfkd7
13W2vsIS2bdIZ3vnk/MdlWs/Gu5haGU7MlPN6jt/4EItE9Ko9rHnjKuiNccDLq56I4uoPGFEdk+S
9M6SGDIiWaIiLm5dMKQI7iEvRmXt3xCRCACVwri6dccLXPbVo9lP0SV0AkUBV+LKJJGApJZCYANY
VKSpH2XqkNdn1mq6eDnQPBP30qtZQArTk1zfuEFOdlrRZ6RfWpq9nAzBSd96NI3SDQmbA4OCDbYh
70WMwSGuYspoFall0hRoj9vetp6zXrqYQ2rzl52BY4UiCIPBH8MZBQBAUJuc2CeOzKZL6mJPO6Rm
6xJeIHFZPFr9vAob+w4/TYm8WKdcLoLnMiaQz/cK5xIASXwKsyY7DJUKz1MIo8ds44dxiLBc94bn
Xy1Pm7eAhdWDbUHgO0NxekTXWRsXGNGbTDXbJLfzO18Z07WTZn6wTb/+KvQ4cLHbl4plC1EliusX
l+MybMnODpuyfE6ycfzurHR68nFhzJIwp7qYDZsa1RgF6kRTQG0aVMO6M/QJds1H8jWWU9dmT46u
qgFpN0kzWFyd7A6kg9FtAAohGUalyRSiaW2CwLDsLAPbHFZcfX0JY3OG0eamuTRtAZVtqsNn5YTe
uRudmLlLu/WKhH8xlO27hyX1NW7BdWXukPHjV+6hKZNfnmVeAzdqPjU/SCAAW/0hawdnLQfayqQV
7rrKmiBbVH6tEzQ5qpURFNad75g09Ylw93zhtYBkA/kts7dYzDGAcpe6waRf8McGSx+y4R3ICRLe
GoDMVnnWcuuOi7zNvVJ8i15i1EsrdE1l4+zLoGIWGcH2KAv+zPFQ3zkt9UGXIkYPiYJbOL2Hj02a
4t7I8JBAZTf5cYKHrLJr3myecwZ0xFaXXEoGxUXnEOqZFYLtNZMrtIzVE1SnGQT0rSbHWWL8vzZJ
dsNN8BIG9HBtT/OVd1Fw8GBtMLnA5AkmBvlQHqyxeA3fWoLIqHLKgyJFSEXGBz2Lc4ZhxhK1CiXw
sTzZ2J0qTnVO+EuQxyYJGQyStBIcNixNUKoBsyFT1R1A/dmo4EXbVibGkafAdWZgaFJvjDhJztx9
4I1iz2agNrwYSUiFZGj6obH16Y4Ux4xdWYgi0U0h62rpBwFA1E0o/l/jEntM41f9pcYggjW4ISDS
zfZoGy/EDI37nCQVMFFdj7U3tLZD5AmWRc6zN4VohBqYPIZAA17kQMvxXhHYWOKLGvpOB/Zam1tb
N1jnje13hTbtPdD17t4OpYD7iq/Y7h21V7igiPXINq7dFetcmtEvfJdc1mKssDsl6iHvjcdcVJ9R
rF/LSsP602SAf1x1l5Lvswl6Hpp6Gj71THuSVebchJIDL2032Rl2NtrbYZyct6IlvmIVWHI6Nomv
X2c93A757ZX3kjpESd8cRUKykd+n43bwvfzCrcNNxJh1ZbdN9BWiudmqNiMml4TAiOctDcJxEddC
POR4cIjcqBuSZUphxwKqeWLdF1zzbAsoKWm3riE9MKzSyldtP8oHciQgwfLCkxveeKBtHDg9PAmZ
p/aE05S/4lZxQWsfz4Isp+KKYx9WagwhYhE10fizsvuQrrZ2S25Ar+0+CuxoDxnf4a0pXP9axUml
bZza9IeHcrSn9xqpNp5NPXejg67IIt425gRrvQ5ciwSiqXlG2cRyz4g1EFSxFIAdCi0pbR7vwth4
WeSSrlNZiElSqX2CvdDIlrJEsK+avkXLnBgtSdlFkS7cOMvu9Cxs9NVIMUbkgbTteI0RM0q3sa5F
F+F48TZMA+vUaZLZrgvJhpYDPmG1CDo4AMtRq4ud7qnqTdZ1vAkNSboXxdRshlN0R17VBLA08Rm9
NpaYRlJLLbRuLffomQdV/9IdWdzjXDLeNRnYv5qI3r8PsvCpi4zgNljwAMIkIcwTk219jIsc/5yR
x/27T1rPsw1CcwP7gwmNo+cGP0kpTr0LZwfFf3loBj/3Yd7qCaqaMuBMHPL8oR5s8WXh13hRUzkd
RRUBHInbvmlJXvKis4b5+ABLs8SU1vfJ0Q0gsU+G25y6AVtOi1n3kOB9Eou69OSKYs1dVZ6RvU5B
2u1lXaGgibr+22xGxsFljnchGjCnyZEuyqXuo05qwafh7sRAYa0yS9CL+2r8GibhnqCOJND96ule
9QGYwyzEyawRXrfTRlk9Zn43nPoaCH7Z6cnB1hTQoh4tQ6b7AskovpLSj9I9V8b4KW3PzRdprplX
vSSc0Ug66I5xFKyMaQyZzXtNuECz1SxLztwltNn2CkctuU+LOmLsTkDG0tfUsByUY57HTNHR23p6
BZ6jrohaJoQcbbjr4tF69DWjeI9yi7dpGE7HukMa5I0TwXu4k0mLywgaRdk2R3kwBjPQQMAR0Bhq
QbE9CvKjOFWd0megXAwYne1y0B8MKG1nS6KBKfBLMx7OnHxnRbr7WIywJITuqp9uKvEYDyYDr7AQ
QERk4yKeKRPtGhEiSfBXE52mBD1t107jHURM9hGGnX9I5kBvZThZlHMjG3JjMnos4CCYQ4qWi1H0
0UPQ2uMFW3h1MNIClNrUGuYyn0rrlFWxoS8qs1K/jLzS7hufcUgRwAYI6rG8w2JikRsACiJuqumS
aoN7++vrtnPyic+/+tX901XbP13K/Q9UhXuM5P771nLd8U4Uyd93lXzG712l7f0I2JQhoyRLxtJ1
7z+kl5b5g87QY6flOYBmkYb/R09p2EgvLcSQtq7PYu15+/tHT2n9QJZASFlAmpHtWKgU/kpPadmz
6vBP00ek6Y5rOabhYtRk+vmPENc0n/CBEcnK29dsg8cgmmoGOt1AfXyLhT6EJ2skvwY7OrBXohy0
ZEhNBhtlZXRv8FszvFx542frNI9CUiVi09fKp1HTfYeidBybXZS4jON6q8QzY2e5bAjsIDz50giL
dIw0w4R/N0gTqFOi/Na54FU0o5ep723NWhYFgAVaESnQA5LmbrYIlQbTbL1ki6Q0HBFg1KYWz0lb
ho2nbIRxuNArOmD9lgbSih8Dkr1SdcDQMbrgsDlcOZ6hvGmd3l+l10LpWNaS8j24wGjQGnGzyEq1
268SAPMsRhQgT1qx9quwd6dLn5QBosUwzKvpNVI6zszCrS1xhArbVjsvRnG9dKyclwTpeUPa3QeN
iVOkd5uKTRGOkuI+1kxOxAUgAU6xxTimKfNTI1IVIS6BEt17MBJOPy2xXAcIBGOwDLt6Mj1/16SO
SbZk1Izepo+cEG5XR88iydz29GgtzBb1YwiUaqsn1ExHC7hhQZqAKb482Xn6To+iUn+B1O3Z5FCR
2PgyCGxWS9MdVXDn6mM6grNrHeBDptPkN9krL14TaYF2kZih0lwPbT8EYjEMrc60tDEI8mZyp4xh
WCcBzfg9YFY5VmutSQHnE0Q+OCTBe7nYAISo+n2YVrrxrZnCGt5BSClaFr+rFHnBtYKwitgpxgoJ
VNwVE8OJMZwuquQw57qDHHb5E41ysM4ON528xHURkZfoTLExg+EnHRVO4+bBBcelIFGRIUr2DRbS
J9BJkb11p7lpeF8QOf/uKdf+dsdCYij3aodfEltC8GZL/hC4UBVfsLdjSVBZjZVwYYm4EtDEIyjW
WeYThznmTvlWj0Arlh15oMUmbxNj7s/jwoWlJV2WO05tZBsO50LsYzuxXYqFNGr6dR8PZhVTXBuT
ACLptdE6LDUuOW4KJzz1FTCKY8LbXt50VYRxxQAhV/SnfZHJBZm/6bcmOgPABlecMS8tTb4TIVnr
GyJBVfrlQ7Hx73vwGBg8G0JiOZTDzlxXSRolFz+v6+jXJKYWKQd0LMaiUxTasJmF2ft3dmcMCQEv
YcJkOWoMuhLltkFXLTs51eM7MWrDXD/z3nO2el7YWLssS+jPGUXnN4+9z9TXNxKyDMBkYYqC6Y9p
2EmjgqzcdEpalm8ygWWxAIAOu4XxTc4aaAh8OtoigVVFEpKTVI/M4gz0YkNntlvBPTpdorgATEWR
wEAI2x3YO+KHJ7dZFVY+5KvaLGM2U62wK7nWavoP3gaUUudWT2ghQEEjnkt43/hIeHOHTwijSFLT
582sbcZW+FqS4zvvw9xAXn23guhNaqdEutwGBu0UYKGoeufX6twPtx/a4pC2ehpXCCGZOoHesUdS
IjXXVfxisO8/84xpvF5Z4WdgCXJCokRoZIUBfU43rcxj2L8d04kUSyrD6njuTBx9YvuYV2aZgIoM
4mztpAJVqKcmJU9xHEMZ653Mdu/xR3v12SOARV/YZts8ycKlxVetDY+1dC0yknyogu0miWZ3ou9H
Js2vqkeBtnJi/DVSg6Hm9PPpOYEiP5Ob4VyAm5+4u8Co1Sy7o1yn1scNAJywqcLtFDAGOju53WV3
ojFZyY1Tpupl5xu8s0s8N9MWrFHhbVqPIRTJK1JfkP0UKvKJTFU8TloDPo3eI9fvwGDBzxUyg2/f
qaaVh2ZSUfigWrAF604GRri3x2oiy9ewg+GEg6CKngdh2daSUIgy3JqF0L54pTkRRiQJOCBLvXla
NjiDwGnpMkrCdaz9KlXUja9OJAQx3IYVOewuiAhYTa03jru0n7wKX14Y50BorJpBSBs6DlV3YaSC
VXNVKxa1XSabg6MzpzxOuZqSY9elr+OEmdoozObs9px8Wyy2fvqZeU3nbUWgaoWKus/Yj9ZZxioD
G6SuLYIADyWYis4Lsm3V6m1601ryX72TZ4fuCP8m96GdSXoKol6k6IPqsbAZ5rzXPgKcZEGkM08t
FqsoLc9KBAXZYG5ZG6tYGNHT4Ja0KTyn6QdsZ/6TQ4dnZGGDY4N3S2RvtbKLFoD2KEi7v5aZZsAH
65qq36SViD50Zbp0TFab2PvKEsO48Udr+F1595cWEv9/Vo1YoP5Z2fiCO/DfFh9l9mdx1m+f83vh
aDk/HBYKpMkbzixH/Ztnx6I69HXd4SL7DqEAxt88O9SUDsWco4MHYcVrOXzo/xWOxg+qP/YR+ICY
VcH4/iuFIzkI/1A4Ojr+7QCZLMuSOaqEX/bPa2s3k5yICS/6rgq1nxWvmld9jOONwzl1VH0cVvsg
s9S9rsvyoDdj8mIOhXc3jWn+DSTO3LLL4GyqipHepe+LQ8XkfjqZwuvPYT24j+FUGXdE2JQveVtm
wapg4oAxXXYZjrxyktYykE38QuXoEQztoDAvGXYGarjVFv8k7r0HO6zMlQVNb5lYiHgLiQMhoLyt
J++NZcqpk+5+qFFRy+5AivN1HJJL3xvv9uB820760TTloTL7dZL7x3hK8fR7m7DqH5wwvyoxPOJD
/EX4HKljzrYmPkgHH9ub5i43mpOS+RMY7cdKF1sS1u/M0rs05F23EC/cEnhEFpDJbryWM/EwsM5Z
7F8wgw7zU/3ue3PLmEyvhqOeAiJpgbmk791YP8C5fqEiPkG2OE4QE7JKvTDO2IdGtxXpcBy0cGO4
7LDBCpAYuKXAdxdlFHmLsiwFMOzoMdL6bzkiLSdeYQGY+im1vS8WT/dDox1qZYeYLKYnY/Kfws4H
yq8dVQPk1ExcGgM9r8EplhvNGFdgl5lnVvi3VXvAob/UAPCLKL1Sma61pP2W0fABG38VtEwnS8nh
lq3HUTtIUcH3zJfwfllCzCqr4YO4EnuR+GyGJ+3mu/It99u9LXiBp4Qp6EOL2dPcRGN9cwaZL7Rc
2zSa2uSl9jOJIyLwlHafh+ZWL+CbUKmVcXXfmsGO1cW1TEaC7LtzZTuvYYIjwQGAVFXnSapDOHVv
CdyIlth5Zce31ozVQi+zD603PoC5n8qifU1yzdhLLUCHSFjw0sixw/ijcagj8SwNDmzhj9jGIsak
uv0atpgxnGDnF8atLfsvN3TYRAd7VXItONK/o8q4WkNwsDPFimSyb22bfHctohk34yqXjyGlb0JS
ttfgEfEiBwutC8nZ01gANG707PglR6s4ZY74ZPWA2KyC/eHZINnj/ZQ6Nk1/9NV18V0KCKBsIUEz
LAzykl+32EOuf2318ao6HLl5nT9ptgUUYfggpgw3jyxfoa/v9M5/ZF8QzHkdTEP157CWFyvQX3zd
/syNSRIVg5jOq8wP1KWXMsILnJRmu4lSrKiibqN9EDe4inJ0lqGc3rwknkEwJ5e8O4bo7lOXtni6
UjiQQ6AdKVWvvajEAtzaMaYgWTgxIhSerxvewEtR+TvSFjalQUK7on4ynTVzv73Uo2fRVrdkHI21
FFMFwL2LH6tBpxiouFuHsIm3ZljIdWYG2dow+u+BdFaVR6fU9e/LLsyW3LzOzhhr59qHAVWlZ8Xb
QIvIe9X777CIr06XGnDbvZ2ss3STyeht9MQnuUfjsYf2eeZuNle2GTe33LW1baL7Zks523ZYxzR1
16RttjJUfoloDjA61OM9szO2ATnE3UwUzJJplsgiLB+7ooXjPJH43iJYM4rtaNT9kaEnsZL9nClY
W+smNmOi6jCwOAHDPt9oI/AG9Zs1mmfV0klRXL6HrdkvrYGKG047YOZgOjeN8a5c74Vwm2jNVjS8
CTM4heAaebpDe+n3/j6Nw892rC/SrL7IHPpUvfUYN/IIkocNU5TtiFK6S3v/F1Tud+GK8KOq2BgO
7HVgzji3svG/qtxEF+jpSAg5pNZNE9LlQvteThWv6AZ7jdc7NxDM5R5ydHiqW/SZSWBeDVrvdd2I
ejlxiG0y0+o2U8eyxHDyS5whJ0zLNzd3lhMA4aU0cYTYZliDjEFe6VgUQ+7YkFgiorvYpIKua4/5
l4hnKu1zaWUUzf1uRthEOjINu/sqwtJe9U619Iaa5MqQyZ7lSP0wxLOqVgzM2Yn5WsTCLYh51CC8
p/0OUFu2s4AZzznFNyvHmWgNNVKivL1MqSDIrO3fmr5Ra5ZRbDfysCF9mz8bWbvNyY7Kc4LFfZ2X
rn+QPp/IiCg6sQa4a9vS4zHXSVIPWr/8ZWucOBPvt6XTg5SlwbGX6aAPZynVq+3VW8OR9tKULNzZ
00AeJjR4LpPNIzhErHS0pRtazJg8TsCF8/ZqXXV0TzFQKiL1oGu1ZrKR8D8TBtkrnTPLCTQkxao4
sNl69oUyd3pcM/QG8bRobfuXKxVTHh847GgJ5g68M5aTSn/VE+q9QavyBSuVa1aGyOeYIpj0VAs/
DptlVhuYIlP/Cwb2Y1vpYK2CNrlDbuGTp9I/uU7vH/OYzDkurO49CKJezhVklO+xktNL15CPN7S1
sekNx9tGnf4Q5IXJ8F0V+0gUX1Nbik1j0WeK0J22yreCJ2XZXLM40y2ckePQY3xs5fvY5Ewpautl
dC1cWhrv2P9TEFthsG4fKRW8G7GeQLC58L7WoaDS+n2tuassshHsiuk8irRZ9RQfNnehmZS/J1D9
b0387xjF/8kkdfmBSq38r0wL8+f9odLxgh/eLJUknwtXuPWb+eAPlY4/szZ0IrIM13QC4t/Q9vyh
0jH4LBQzFK2eb2NpcP9WGPMhE8MClTZEalZFfK+/YFlw/l5ICiOH+3UOwSMRz8NwT5n993UxuSZi
ihvI9Pp0DFg8lVYTL5IZO8yDeOcN5WNSDQU0o/y+Mbp3f0oPRTyguahKfV3XINJh9mQrV/jRzVDq
DnUNqe7tcNJYD69dI25gkfcR7sv83DUm8nsMCY2fXiyJndEMRgzSKCltcHKTpp+RARHE4oJb7c1x
YQsQMpMWPKuJLL5K80uAdsTimQOvHCtIZgyP7i06MFYbIH3DwWm7J2ew2SNlmbVIw7gBLHWfjd1e
tfdcp0cT/XeP8FHzgNrzbYDI/wvn0dxJ/G1E/dtfFHGsaXtEDGI2Mea/+J8EslqQCKaMvr5xSAsQ
OcY3JHp6l/8L59lvrr7/9H0CHyihRSKf9VvH86fvE3myYBik6RvZgyNnCgKkzlUfaYGpJGblNISk
AwIA7DxMy0P6alvFoibAhSjcddR7uFPK1aDplCaG89354KubodzH9XTSlRVchCAyPfHtq+Zqq9HG
FDmV2rubsTWMiTioxJV2YWMNGTigkmFYK6KtjNujpeRraDUPIdHEHM7Y75PZVdXmX6ZdMblpqeaj
stjoHZvnLom3BhjcVSZ5HU+mdqf38SYmYRSIrsWyHqJXX5Np6eOWMZV7oLl77MwCF6shkZ2SwF6Y
n2PmrH0REmlguIuB3gy6zEKNe8qp+F8Ir7mS/+nyOq4+e4XwlsED83ky/3x5TQc0mwapYWNY4I2r
TG2nnlDv0vtIeud1iEGFwbUGQ5MkIbla6por66ARdhFKUImjLh9C3/kwtWhtmMWbNUvOpIb0yK+z
J2vWINmx+2HqmIZ17zYN98E04+roHCrko6zB4+yiw0dr+mKDG+qmjeYLQGUksCLcxtJ9izgdLSRs
2E1BxVkKM4WwzI/CQXs89nd5ZjyWecM3ddP7njkmzal/i0pcMCp44+c8e02GLjF/JWhx0bFpyQRJ
J73cF+548Wy9XGN92qoq37h5cxwTye9Una2hlevK4McnbydcCuQ3y9QoF7pP2oCjLyZWKPMrg3Be
G12chiy6z+5aNUeu5+sGjB1Y4bVVJ+t2BKiYTzXW6wA1ahB52ykj9m70yC0eqJdJ9QWgiqWUYSxR
wYW3IrVq4Zi3WBpn9vHsjKttF3TPmbgKoXYCZqADXluW4rlPvSt/uaPKuFFEdpARcthoXLN7WNYD
vp4I5hAaBrocxBXaDHo/5cGTDt1Op16Vx0iFlC4nNwfhjg2jLPYxZ/Ig4rs+xbXippe+2EbtTWnx
pZBfmUp2hX021bB3+voUdKe8wepe/oy0U+iBgrDPgnxEXXnoSSC1jiiV6+rgV1cjvUYdSh9962rf
Af4cP03WGbKfwv2V63SYTsC2xFtaWf+zA/EfuNnN0oizYmo8hfVDyzLW6sqtaZeo1wlzsZ/cXK16
xE3gAXod4H8KYGNGHlX+CgHZQjjFpufBzAs04zA7tRyDkrLW0okOvXDIeEEWE3/rZUHiYL/O6VAa
lzwDreKOCNdDXi0FUnpOvH2jFZvUrdcJw4XSnrZO9RLGNPplsHQV2iOdXB17WsfdRzsn40BN7PV6
pWkae3V/BZz6xXD1PQoo8vE6GKls2jtzM0I/C3FPG+OtB9Ap8Zw7bnEArX0j/30BKxt33SVJUeNZ
6xk37zssrYZthTNWZL+CfFeZYOv4q+Yu8Z18YeYuCfsOXoySNdxYM4dmC55wN0Evx5yTERDkGfuU
MYfHKw6lJTo1un5easGO4SesevALxUHn//awoZOQp6Rf5Mj8QH6GlPskha3D50i8ePkpn35Ol2r6
qU1HyY+k9qC1FlF9rDzQtvy4DYOokFUBDj7V8fJSixF6iYM0isQwg/+U3c7BB9QzbIHep/FvXX6q
JtgVMyMEm0JikWnKN+WLDdY24SiFkDr/A0a7iwE5lzLvh5Jgx+HF8eXRGMOzZeRLE+q3Ob1aSOAV
gG+P6PMhFEQqvgjlrkrAzjh3F5zihIt/5DG2wuHJbuF7ewczzHkVL3T9qZ0KVo/Yo5JzNclNBL+h
NcKVogaNKx4EjcbmXmrFusRs0F0V1OeWEB2v5wtU+KBsrlqys6D+2fAs/dC4BEYRQT2onkAFPg/O
l+VcTI2QiVh/DXgQ4vK57uVioqWdrjFKSUQIbd8tjeFRTetafQFft+rnJtgg8qKI6Jh6XDvXXTdm
eq9b94axU3G7Rwm6a910XwdimQhnWfWvXkR83RCvk3Q9vxwsAFFBxKwO5EZc3wXqk05g6fgvohp2
/uzd4OaxM8yOGqYAMWHn68udYOoj1dtk3zVRvaz7x9FziPEhZQJGewfZdZDtxk37hcfLO57esgh4
ZPYShl86LUib7WOsadqnCJ+q/Kc7fMYEOpvgsFWgL72xQp4Jvpo3LMvThWgPQj8ZNTclr8KYSbnZ
+CtZvidz8GPIWjN8Z8O7q+utYhfKDPK+G58NC3LJ+BBav6rRSxY1wZwe+RNtf0vLbawlywQBjpeN
W3prFuk2flSoMeG18bJ1IgHQ5Le2mY6GQz0xFGSdfNv5JZt+mhFq2Z+eMbAaY8qHgkYAlCybfpuG
2kJmKUm5BMowTY2IlfRTDpByHfbvSQIA1D8OMao7KLRtx5qXBHPB+KVxCQAhp9w1nzFtFtoLEnh4
mjlRophfvald+s6+ij46WmOfesU3vCNz1qD2AZgSjuKXz9G0r8W3OS9LpEGQ+k1xoUj5GfRjnO8t
uvK4e3HYO9QeksPmXqv9p8Ej4j7k7009UQreMQH6GuLBdlLhGoMKTlowsE5E6iUW2ky9yuoetRB3
PLEG8CZ8HUgt1a5+lJG20MNikRokg82FGlwfHIcMYWOsitw2Bst9hEopD7TZ/hrrajGmMxVoNdOv
mfkWPDl1hvlINTe9/kXjusycU+e/RPohhqkRZC9J9pg4bMvg4kSobKxqmRIVaWH/ZKG/0iGtS3Fm
fswGHx/+ZkWdyKK44AgQLnlqJStBsSnDO6Tp0O1XyAbRu0/jtaz7zTQ8jDylkjVO2rwKVvsDtYiZ
aB9FM606rSPLLv/q1XtZPxT6I0lanC8e9tS7WYHcwXQuvsb+2BUA6/xvAY/EywjhNbR67XfeWpQY
ttDPTy6W2+iYgGcv4IwW2UfMrx/xaFrpvWEV5BHJlZk9Vv+XvfNYkhzJsuyvtPReW6Dg2Bpg3Jxz
30CcgnOOr5+DyJJpT88Qj5nqbS8royJgBgNUn75377kJInINomx6JSvcbvSwxuI6HPgnq2GTBjeo
1fFVQ0clga5lNQ/oc9pjtnZijjKiO6n+rRKKRV6Gpiz15iw9BlawE726LUawtsY6mTnZOLcRz/zY
ZV6MbHUiSiNAl1Q3AorwNmsQe5cSl621k+1r26LnzBrqXbxTVENRzgEkxcrTnw029mt955CIk9SX
TQVywbgR5ryTFmcl4zKz1MtS81ezVHfMRDYEr6GyOCQKYZZJe3Jm1pg6wyX6mfPuoabGM3orhxep
n/TYciXtqD67LyjHkD0owQNid4q+0U3GexEPHrD+cLym3Q44FTdEdyiyvVoCyOGnrwNswj0Jxrxt
ZnveTMMq42OaE6Qcc/BIlbJ1soKZSxs6HovwzqJCGsiqRcPpRuiGzfq8tJGyNpQIGv3eSlvizGAo
8N7N4rHgiVEJzuuGm5CpwXSFXCCPHg3rWYwXE9I4gwahJm6Fnex14wZlI5V7cGPN8XmUcFyoOlcd
iaBK3kWJwTiLLotO3LYDWXr22lSJLCasCz1lYF0u80MKqI6w+8jcFMHFUN6lBuit6nJBCYbmvdZ2
Gx8gjcgx5TnnRXgz05c3Mwya1Qt/3TOLJ8e8GVNllWvOarT8FdNFh9SzPFpUvPpjYz2jp3kSduap
cXHWWXzezFhK9Nki0TOhumMM0ulgXzqEgUDSq4uoaB/NYdzKpoA+I7KLphIbu/Z3mtm/SaV+yiy6
aJWB9XCpb009O8o+vo/DEQlhwe5AUN3rEPU+PUfrwhzCpyHrT2OSeUZknlX5XpmoGiE1Me9t58ey
PlcyukjB44yEOkgmT9EuEnEWN3cwa90BOpbSurMmaTd6UnRe1di7WK8+1aSPcI1nF0QyrigGaCA/
1i3Ck2HTTdXBbiSiECxlMTyANOMiCQJS8TGbKbcfD9KqU516lQb9FSFcU8foO7ue2lOiUsQMChBz
jXlMcbQK5crMBDE22G+tKcB2V1wq5WWqDHdah63QRpQS6wcjGJpVWnV7iW1ynhSgPxkwoLxQ97II
mBShF7SGG36kP4T50nb5doDnhKdjXIIzqGIsXUaJXw7WlS2QXfQh0ccM/WmZo1cGnwT/N+DQ9qVh
dPnXaf0rHedPl/rmbM2nIi5iyaVmSHLxHDGHoFQXL2oT/6FdsBxL/94t4EsBsDZMNEf2P4RzyNmi
qqxjxJkL7Gp+n8R7qNFHh/htMa8xRvYwyqafv55cLF4/XXU5TH+5lWOZmoiruSqhp2wvZwu5AnLC
tvKqvVzTgV+1bnHZgo3q/nBQl/9swyxfGDcbo2X6Z+q3c7qWZb5QSbWgrIRijjDQnw2XiuEiwmMO
gPtSI7Qmgvswq/1SxR0l8IHYQvZD/IuFtfHnW/G7X1piqaMhBGVE/d42sGUykXCV6ZuxoBembbsB
sEN/8OPbn6+zPDHf7/iX6zjfsjYcnxSXRE/1jUwzrHMv+fT08wV+d1+/XuBbw1BzSuELNFQboV0P
1SmUt2N6/vMl/nCvnG9PDV0k0cXo4zeAYMco2s4s2VSEW3W+/vlCv3spvn6Xb286xQCWwpZnZFqE
4jMhZg5pOaGNim7KFPzMqPUx43K6+fm639QIS4+QN/C/nwbn23uPDnM2q4CbiFv8M9ot4EGJZ5+V
GW8xqqo/PHx/+s2WP//yGsqRN4TehL5hcEtAQHfUjICIuvYPl/n974bEwqbbrTId+vtlSJQobPxZ
+sbJ0Q9w9muuqdO9Jt//fPvU5Xf5x0OOPFlVaJDjWP32u8WTYw+y5Pbp5CcX+VvUXjcZQv0YYBPj
yK5o0PceYBSvHHkIzBcHREo0TicJR3RiSKs7JydfuqHXfnACMR2j7+//8BD/s7HOT6xrmoqb1kEB
/e1mZFgltKjiM3ZsumGfICM+CfmMoxM92+HnG/Lb3/fLtb45bWeetKnRuFZa3ZbZVVlQc6l/eGZ/
+658ucby51+eodxvO6I2l+9jIgzTCs/JzgBzp3gNNO1xoRD+6e1chEH//JnR67CAcx9t89tjq2SI
E7Wp0Df5ybgZI+bjgC5Aye8zV7npD8WpAByyiyGA0J16iLc/31T5dwj5v15SA4O1tJmy/JrBfP3G
6Dh4XeqOp2ybXmbgJeHWJZf4bnf/zoWW3RmSB4gq7dujojCizLSgZaty5aa/iA7B1gLTVt/96Uq/
bV6jnad+sdHjo3P4+48YBjT9TZsrBS+9Z2ySA1P/NQwCgC5AK6xddQeVFSpbO6+te1Tg4/nCMvj5
6/52lfjvz/Drtn95kHox51o88hkKDuCWOT8sMfT0S5dhz/3Pl/rte/HlUt/2KkYIRenHPQvS/GYO
aGlI8Aik9/NFfrvjfrnIt92q0/FsImfi+7ScLIyrzMB78X/9GZd/rWtfi8TfL3dfrvBtuSskoUyp
yRXoQoN+Dt3qLDvj8LsnYM5DKrTOTuM94a3H1G0O5pWzi5RVvfn5Q/waW/1jzf3yIb5tWRxeWsFp
bHlI/atmp2/bvQYE5C8KanskKAP8Z7i2/nB3f1vHfXlkf/35l8elgeodlBZfXqcPBbv4FzzMWhvb
Zj9+2o8YK730w/53drIvX3Z5hr9eNJ2RBwV8WXU+C4xqbUif2GGOokn6J57O8nj8dF+/vfyFHYaI
0n7dV5o9R8RZvqevwA+7xNOeNX8423wDMf5rUfvyzb5tFaPAuBmMjb5JNDRdaN2U9jw3H6f+3AcX
grGVRowuVp0y02sP7pd0ujmINlX3/vPz9LtVwAS9x3Bc2pKq+O93uGgHfcodaoXW2tM8xKm+Kkqw
JfHVz9f5ballGUitafVw7vm+uIahpo2MOqjxDtF1cETG4b3pxL0ASkm8/4dzx+9+z6/X+3aDUekn
ue2MfDGP2B5obVvTI7xrwTQvGMl/p7T7erlvK/owpxPMiYlaGcu2ltxmRbZrp9ufb+Lybn9/Rr9c
5DtLMxzi0sJiyDFVF25owNZz1j9fYbkrP13h2+NASC1eGskVEmy6/mdbh5tUs1bm8FRE5U6C+/v5
er/bGb5+o2+LdjL/cnpwPVPIQ5hegQbYmv8Si8PhDD6K3yzcvz3+fr3Kt4W7hj8gE8H+Y1wszMDm
Sr62O3kVbKN9AUUHy/qN7yrbcFs9/M++3vKDflm/hlEf67nlqTD7aWep0wrP7C7Bpv7zZX5bT3z9
gt8qtCEEB6H53Eb7rO/gUi7Mqv5If+ggVo0bsu8CyZau6gWPzam6TMAfG/ufP8Pvf0kduRPnAQyI
356cuSQzLFy+qoUYULtrGvIUb35d4n8FTv9JP+LL3fZe2pf/+ECs0U7nLxlJHzcf9evfnaK//sJf
0iZVI4uDEhIfjTQliB/e6b+UTdL+L5tFffkTy+I0+AU/pJv/xYat6g7ZHjqr/lKB/kvxT7yQqqFp
QtiEmRRntfn/I2yi0fP3LQbUsC3RXC2bi6MofJZvm3jHFG4u/YoBs3PW6WoLiwFJkW3LIzSICmoq
4HeLBpCaJaVXAmOv435nZBC65272VNwqGzEjgFgS3M1sxORd1u8YTiNXiTRjlcosR6aarOZiCYaI
zAe0UYk7x0G+Qz5ykSCJIF7rGmGDunZOpIxuK7VfksJ3ecs4CNFY4lUwMlaiNm8cssNdO093eeZD
LW2ZlzYtLjHdhjKXPM8j43U5M4I38QaKwP9A4gswpe/WpCfuMqseGHqN8MV9+yyL7ZkEQwWv23ju
jwlOVDm9Dx3RBVVJYPCo1NdOhiyoa31mbES0iwENtOiTW0Ks57UZwIMQGC29fM7dMfbVvY3j04R8
w0y9lHTDraOOvcEtdqLG8I3jokONwaQPIaW1Fj75iP7InD0JoMyG447nh4GKg0hcEMyZSaCy+UdR
Vhdgoa3dpEaNO5t1tLbz8Nk3yLKMoBC4czeOXlemEnu9Bv1eD05EFTL3M0lrGiYBRnauPghXIw3X
6QjL69Otkh/MZjg4ZfzgMP2I5Dn5sUdnGt4B4mClSJMXXKhMYRPzOa1oAhQ6mLg2AVlQIaOKdPUz
6xkGkriyHlvUlIPun9v1gJSWHygzayTos/Y8iJvBsDssl3BQ9TLUSUXyd2bJdLVbHB9OX22IJH2t
JjQI9SkM0E/pZDQypsdAoIOPqC3E5mbr04jpi7Wa+S++sala8NAdqRlaA07URFPvMqPvBrm1024T
GCSQ95++VHZpH953PbN17tZeA3Oqo9jOe2CycqiIAhXzi8K/MIUO4Dk/2Ud+fzOpw3mZwfdZ/h6d
0O1szE8xZpLVIDUIwbk8H6LPJjJPMJqeBUmmgxbu2gByOkJWNygQxk+1GqxSod3vE4OYkoRINbfM
6mqFfl5HtnuGV+as7RnOAgQOHG5fB4LGqkgIKeb7iSrNHRvEz/FA69cR53Y0nIB7XOWGfc45/NEY
Qn5fNbuIMvaSQb8JawTSukbAieX3+yrvP3MZ7scucRH7IsBZvrKedde1gjlH9ls0iucUgTe1tPat
+tkG2SuatYs8NeDl+qeyby408WKiuB0CJrSaET6Y4XA1jQcDYGdgNNeWLN/qwN8GebvrCGwmcnUz
hnc6IyduHqrr6rqton3XnzKfoUc2Yzn081r1MBif1ZG8DUxzD1aFSjPALl2m6mNVB9f81K76ZJnl
qxozkk1tAIdaK940O3oM0AKvSg5tzREvir1Sev/Z1pNhJdomBEAsyIdmlATBucOFq1XDC+6jfTt1
l1Es9xpcqZXCaMmsX0Qv3wy9fxqwKoPjcP2SJckxzMuSsQlSaUy3AZkw7cHE5wpTqTuFmYCv3COA
x6KjKsk9si23NqEmh+nUrdQww9itjk9ZZXpjgKsjVTuk92PyujNnkEIaiJ0oTh8c249wGgPmHUv4
kvpNlJqwlDu0MFGY0Ge4qiXBIZrah97ooBEysBxkPIYu8oyHWp/OeyXPOXgE9+ai/koj7XUMp03a
kO/ZhsltZTJGNIv4nQxXtY3fOkzKQtfPnCw5txaVNxa0y6jijEzpAx8gvO7mgX+nMXZOgrqwY+FX
W+s2L/KHaHBMxuDDhe7KxmtpGjIDN3oULfYzAkYNUUYcoancBY3cxtghNkRRnkV6dkCAfhwI015h
xh1Xfqvh/kogR8l903XvWl2QEdvroHYnDbxoxlOAP8QV1YQcXRHHwMEsjsv9XtrpK4Q82IlDEK2V
Jde2tq5G+zVY/mPqqI+NUz36qvYwjUzpDS6PKjFcESF7sgQ9zuUz2NG4tgSvbYvvZWrlFfL8oxFE
xpoVlUHSCK0FR4HZm4z/g2cZJxPLMYovJHpmioBkzDTEX3q9qZo3ptsA8VHBrfpBRcE/P/TlUuoL
I19piQjdJq4ephno1NiMfFPIwpF6V+niuZ4fHHGWpuO7H5hnKGHWojNXYpZ7q+paePnmS5Q54GEa
DkNMKAvbIvZoLs7goa1b1JNREd3ZyfTCmVB6eqhfRSzM6igQ/JsoLibQeMj3HfKRs3IzNuCFNMJQ
m+CIEOHWmAzi9eL8PaEaJRIGTYVVdqdhsFmZW3OXVBbYqTGHBKYRfNMx8kdHjMZKGVBBxiBfZ+ex
b7VPwC5LhrLp5r4yrZAEALe6qjom4qWp3ffGdEFOnbHJDcaBppVf+bG47038eaZDgt4Q2JdTOSC4
jdTtPEtUQIZFhR9ETxX6hHVD380rgndb7GWJRSTEh+x1U37F27uOVQz6IagaUqnSXWogrsJkmPOi
ijc1G++sGSB5zAy76Umw14XJkH7BoYPIW+ndPuaRXyxul3HOz6K0oeHWA8j2vjp0ZowOJa4eYZjB
1XOsZ1VWNxLnxOhHu9kZUXLjLl+h+RrztHS7OCBMXGOpH8BE21O6zXx2QT2qzHVXoZ7QA/uoSAKf
Rw3beEAAqxXFfCilwx3fqyEgti1iXFYfdk7CjmWJyfHUwOtneWPMoq8TY5SbCT/9qhzIPA5tN1PN
834hLSWj+mk1mLms8gEbxUoN6Pn6Kaxv1brOl2GCGr2ldk0LrIEHGWMaRyWprR3hvyqi5AUeCbgy
qAysHAOWFhGIPPrdakpIwrLrSq6zVvG0pL5ugoqaY+qmVRb3R6XwRw61pNSMzroKJmx40AvaADBS
COwJlMQtec+ovOr2QYwp+c1FJNwiHh30DulWQAdaiCSaq2UJUTWob/sc5fpcZNDyO+U6DpSNULRH
6qFkZQKHWOd9epCyp+aDjYF6AIZ3lUMkZMllx0O7ifMoUItqBQaK+Nel1hw1HWQcwl5cb3jjamKm
2rc8gHNmYHiRYvSm1H/TG/+DbX8/2nLdYREh8zddCOINodTZgad4FZrBTocDsamzkD0H9/tKRYy6
lnUtjnGdrtWKhEalLj2LGb9H479yoWW6dY8qPOy3jTK9hgY/PqEGy9XaEdy+X24pCHqYj/J6Ap5h
awhmSKZWCcwMPGrIYz2Te1DN2MiStL5p584ny6B+anGEp+FnEkQXc+3fj0EGBM24sIidLhzSxZaH
S6Qp7gAjfLYkRjRL24gReDNwrCuq6j1WpcydRuM9JpasaMvLJguJppX5Oi4dQaYkBWvMzyLxMOwy
VENTooxuLqZ8hTOWVT7TcT2kkt/MfHNCeR9G6dYpjTue/AQrVw1yvCyvKjtluEIc5RChEK1kfdam
2YuSow4pLESVdofFq1ApVifWrDDqb6sgueQAxeNXkW2d2PfVaL7VRuhQwNdrHE/zIdblusniGWj6
8FIqfOZ6aM+dptJ22dii40vE7VjN1/M0DW44T3gWqx5FiJF9xn551lppulGNakJYtlLCvt7FFIYS
ucZKJEg3fJZLNl9PB66GjkVlBWjHcSXggLlZYBCrEKtAhAnpQWmMy0PVpbbOA4vc9BBkeuOriE8y
Ws6loq900puaIcbNZtmOK0PFDZN5REyblnAIird49qlf5N6s3yc/sT1logBoEXqYEyLTurQWBVOe
75oeI1a7OCOCAjNj3sKWVgad+LRAm73JKa+cWLHZQ5IckU2d76bgKS5Tf21rQLUawcLRDDNJFirK
MwrtLTTAW586nhBShGNKHh2NpMnOKnQQqzgvqQmLdO+M9SGaAG+bElaIRrHHRuNNY8TTFJQD/zn/
GKXFmqSdjS0IEREqb8aYE+ectfDGEuuaM6hY+9lJKWbBWE97z8ti58BN7UwSvmInO0FP4qyYqAhp
tZAzpNF9ysigtBF4j9VidM0q0R9MLAINOPDaVAnkUVXS9kyk7pqlJXuxNsp+bUz8b1EsX3BlRJKk
wgi0Mxy6HuQn2gQE+LEDaS8rP1pyb5OpF1stnZ78SAU1rtGKn+aZ8+qsrIGfbCcM5zuZ590q1gvA
YWtjQFJcGfj85kWtH+cW0SFYDwWnQxkr54VlPCH/sonrzm9EEj6X9cCiB/xjNQ7k1jXydlbgdZvN
ZLsdFDLNelTQ77KR1dPa7hp69TKEOrqzohrFWjwXkFCGxo2vE3LBb4ol+kFPSOxViNEKMpTlgwOH
OicvQSXtwxCLJAhFnDW275An11MeWkSZIVEFEXUxssd6ZZe3bqzSMDdjVa6ICebcE5ZYU2z7ZFlY
P3ikSf9NxyelIY7anHRrkwUdG8py+pBoUUP4fiuKbxu1RLerwqBGEqyB9ivkMc5Eg2NBsQ6DjYa3
K2780TqGVlEAlJ1uJgU/RhtrvNwSqaHZFUcSruGuVRGyx7F66YIOnW8vrmlDxGdWxfl1rnLUsvGp
CmEPV/6ng8XkUEzDfQjOhAx7ehGKxYM59MjKJdiWrT5gy8l0/t0wI/Y7tVmTRWPtu6BaqyOlxJIC
bPJ0Ib2vC/ZtrwBkS8GvkoGCnFbPWZhMTI1ummioCwysGFlzFzrPdriQD/siX6M1x1Gz6wxE00RZ
kX4MYapvZ+BUMwFTvuDF1JG860uQWp9g7DE21PgQ+eSmBkK4lZmGeB6Hu2vbpY3oZDiDaauuY5tz
vKmlh5qE934IRpLehbIqR+0MuMrOSlhdEqO5zTPpLBgkwEqy+Jw6HWuqCsFe1GKjR0hYOwMlmCK1
XcG27EqnN9dVKO4h2JeRUSN4pW6ZIoI+2pTluauOg22GbpcmNou7E7iVVU8ryeGHMy1u24Alybem
93y2eBdEwzFsEl7aR2g3ldpxq7FAlWlD9c2z4jGzOFniBprWQAppJPR3KZQnr8pSKs8sgFYJTBms
j2tJzkyGqh0TjtQu4gDV3RSaXpD1w0DFsBDTwenM+btqiPPXCWsId750e407o8xBj182XukWwIVB
9CSd0jKInQmKvlMcBByXlT7mV2MiPwYIjx40SOT90SbBaOVOJp6ANNCwEcH4bHztUg12fW09ZmP5
CWZYrpD3TvC2Wk+PiKmhm7SZoTm5UCqeUlwb2WQcsuoehtCj2fvZsU6B49pGcR6XI74JiJ6rtFRx
eAgCctLwhbKsyCGD4lHnRyz9N0Bf2zId7nwdVRksXsITu/BSV6zbX02JdlDQ8kVQ+k0OMW0tdnlX
3owdiIwkX2exdWdncbhOF8lilqKsHiwuGUkboT0/hFmqh7mNr9S6+LDmE3iiHUstKTxGVUMc6oM1
VqZj3y3kiRqjQQKNaLBpD1gtMYvNvRZNqqulHT7F4RA6yUcYDoJjh+Coq1i7oglpUoSzXGkOIBn7
1PsxUQUPrROH7ErOnUzat0lKNJa8/6sqgG0bNs9NZweeMwQmkaKVoAmjFCRxiiLiITOEZ5j4TMwh
D93xir2XV176hFlmHFAJaJxScgaE4o6K8p444Lw0oFcORTxr2rCtJO903YGrq4udGbJ8zQ0HF0mw
ii74W5ZB8GUes1Z1Rf7UOca2zwzMcNjZXX/2n50KbKipXttF+qxV+pOWXLWz/kCRbmFPq9+HuL6T
KblQhRrdYWSpNYOFIhs/oqx9tKgJV4kWc4SpbsLOvMiU+LNVldchgfW0XDkK8zd1CnfopzdwBEfk
JsEifx2OWktyRaBSKSnYMLTrDvhqVFDKx7m/KyqQ44Wp4JgQONYqfesUzY2txQ9KjQb+1/9vyvLX
WpePCus72ZRwOhWNFa0DJxV3wW4cKGJU0RGpZes7G0ADiVAp3dg0z8ikLS031fe0OwElY0bRwoQk
iT5u3TrmcVhIV43ulWGnnmyaKb7mAQnEVRSwsVrDJge0Rr2Iqz4vvb6o7isMDMXcVutZatIDMEyf
N5WbNpifosnmtIBQ3CoeKh9vTaD3LJ7DVaImvmsp3aaaqxswg68AC59LA9RzhYwNqjKHeayVCuud
4LSHzr8scEipS4N1OmbNm5IznSz6QEVNkLxFHC2mwL6ZB3njgPsGr8t5V9gkQih05cYOb5rawyZX
Zvtox2vbV9/6pnmuEvbRerZIJ/Y5wadddMDQC1FmCinj8HSpZhh4U/fawB73RrVs13pV0hzQTjUd
lgA90QoADD4r7m411PsyC84bglHoTs4Mjmnzb8rlzw2hvPp+vVGn7rZsy12o5BjELKLORoWucEce
TR83NOHx6QMno+bWPwd+B4O93hkYqucqyvQyuwsb/S5ra8N1aJe6ZdQ8Chr7KP/g7tZD8YRp+Mma
XsCAPHbGmrgz3qQM6XcUYRUQdKCH0IRfEyteb8vDCDqPp3tJwQrYOnVlEyX4z7Si5i0Pnc+0yF4q
6F0B7Qp/LtihQn6MSes8ddReq7DGFyVZgnt1B/VP86iqGGUllucE3c4fKg6nrUr2Uo1NIh8fdehu
+PJwZ9nQwaTT7i2N/FTIPwcjcQ6z1nBMcwZi6P3sqdWDje1zxtZwEzQatfIEFm0VKOUF8Lsz0Kma
11knhnbROmd7J7SqdftEJ6dXS8gOiU42e9bG7ML3yYnuu4YP27e25dbsbcsRPtwbhUIeFRSstWyO
ouu1rZ+SaG13rDhFUW/F4lVqR/1yjpVgQxOGXiONC7hm9HLb9kWk5lUKiRn7kLYe5pkSNMVtNMGH
iUeaRqWpkrJdA7gtSuVZL8w7q+g6L6ubNa8IS7yacM4mtYmuXHSR1i0VXnKm+JqOdwhAeJ2M5zAj
faBl8jazl1Kv8FHh8fPPfneOfQ8rFgmMUfNgKsH1mNBnUSupuNxz3gCJsy4vIE4mYPh6rCs2NRSn
BYwVjI712NMnIXZ2IwIqo3PFwoLlR3G14YHyxtmeXYgwD/iFMQDmXU5+mqi8CEutMNiDG0u/KDsD
S9SEL7aPw4e0zHA/6S+pU9NUYsFyKYOfWpm8BNoksc6KO1wmLG5a27q+bWl8dkb+MsRBNuZPRaZc
jU1NvWwa5Bw06K3zPNmzct7TrqhsvTvMHbb2INZhHuEzKi0F55FsY7SMEdWpEd2A3H6dUt3BMNGX
m6LvBvo7gkVpzokzr0EDhpqza03jA64I5qAmxSafcVa0Q5K81CnfxaOYcRRROuNAoQtCLsFkcZLJ
ZY/h1RizTR9U90oNByVpuPe+X81HU7xHBKrlKnafoaULoALe0GwCtwCVXmKzfY2YrFUMtcKU/uEU
5hZ9BZguZWeimVOmhykxyWvHIRkaMDf1NGeUMol16nCSNCS51llGqm/1FEXdWTIM+tb3M8LzGJOY
9HY8+qyK25vFuy9e6uQSKUpfoRUBzXqSzHtTS/W6wFcZKOkj85mIECp7jjbaWWPTAnNm/32erfMK
zvMee11bVSkl0Ein2+FopeGMzWD85HTpOV4q6CYF7ClrqtZokqBid8j/tUA+Z4wFJ9yxjL7Cwu3K
5DYWzqUvhrthMO+TVllmbEhQ6c24UW62HNzjcWOQE4e79MC6Mk4tkQXWelQ7srm0koqwit988gkU
/6lhRqDUpEsZkPmzWvsc/fZV+krKs1R4GikO2DlY8RWbfSY0DcVVKucEnhOH+dQ/6JS6lA5ER1Z8
KbE83kbNEKrxW+oSDldmiNfeaWiVxMhtSjyWqkGPENj76FYw+mXTXdmA81b+RPpaVRUMRQkKyMJD
PlKIN5hP6SHCLJv8Qx7JwAvqcjXDZTqoQpAO7Tjrvn5zyunJhjXiiZKAqjmmGxurytbW8RwXxrDv
C7NdYeI4Z2n+VMtkyZB+RgQUuI1Kr3Xuug/qN1m2hscmBXgyaF7mEpv/mHW3SRV+JPOwG5P8ySHl
YkXBHK5Lne7KCLOnR+4Pl+0K28lTWRGwN9UT0bZzv4vAsa/KUMqD6byQZODaod4f48E6QRZ9TnLQ
FLYNXLsyW7E1gBji7Y0OkcVbKK1M5dxABAgHxXWh94nX2Aeptacus27C9JizaNcKdyuH+OlSlVce
bCe6jZmGDxS14Tg91ZZO4lSeNAw3HfZbVT3q/nCbzOGH40SSgwthV2XJS1cjEV0Zmf0a68w9mkF5
YEcc1onJxedcucxKgLwzPrKZfAOfXQ0vR/ZJkAQYjVnS0Glsk5ZdELudVoltPtXn1hS+dQ1H4aLn
Kr3hXFlmAVYjwdsv1GnXVQHoXbARbOkXpe+cyjxiEsFJmG4FspE+Vq+dhHEGrCki9nBOhM2bKciY
7pxLaMA0eYrkpDLmMhPwD8GZUKZ83THLXYdpfzbO5n1QCaRsnN6xzxJnGVg4Xg29c32NJ8ugsK2a
xl93iWiB+rb0ALEcS9V+9tXkAX9vBIiC6C7C32HjEjsT2dqKSuMpMeSHXrCHUHuxE7O/LbblFH6U
N7H9ciKrDsaMLd/KzAN74zYPF1lbhqObnhXEHjrsCmy0NF/anfq61erIdZL4aKdNvfNtIsgBywfr
wJ55Ear0PbPtZ7yeJWknuRowxJ61k6Zxo4ykI6Ys7Z+LCrg9XTqIRR8ys1bVGNBYrlapdmVZ5sCT
1NeQ1KEqdFO3jv3xGoLqa6ERMMEIYgNH+y3MtX1oG2c6wH2NsFdVSKpTZOQrNsqkeYxrnXfJSu+0
nE5WU/Xxc1DD6PcVg8yPTk83ShxcmAnJh7ovzsckWo+Uiety6Xmp45StTVlEnq2X+yhyputKOtuw
LedDoZcbIDH5UbF0skJ4fe1Z3VSEm2Crvyr83LpaEuqSdFMoxsmYp2vLBPbFeTWdl2OY+mqw4G/g
yhIIOZXcvImTdCOoWwYzTjddS+izk/P2GIN9mFLzzIiIgozS3nbR6Z9wDZDLJ8yKJOug3fZ+cU4a
znmgELiZpX3rOb5BfxKz13zQm+DVzkfSXyzxNNgVXn6BbcdoKkI24mfYukplariXBXjbMWZO08Mc
jqYBJxzH4HU8M/5sm1OQ5/aJlXHVG0O75eiwRwpRgAu0TC8d1H6tOMSVkLikmncgVT2nbqLrElKu
O7TAbm8yB7faUDJarEeCW52A6WUQ2DTMz/pgHOkmhLJcB6mgnWLopGXWWukNALnSYEpouRvaLh8V
cAgF3dius8SxGNWrJOqxmnfpyAyP7Fi+1rB2Wgdr9EhBP8jFSq2eReWgXPZDZ7B2Jpj6zO6OY/7M
GnDSjC6mccVqPpfgjp2K35A3jBmW28w2qX9MtjAn5i+p0IGBI1P0dfiOnQlNVbtPbXOf6nV3tMSQ
bOMYTCBmZc/O6ALDCN4nRXwPNc90AwKI1jqwkNWQWoOnOjZ4NXs4scFDWVwEIh2AhjatrLOkjZ5N
FfdmqZSuRb6AlzjVc57FULYUCh0Y59s0M/Z1CKdwtv8Pc+e1HDmWZNsvQhm0eJmHCEQgtKTMFxiZ
yYTWGl9/F1g13cwoVvL2zMuYtVl3Z5BEADjCj/v2tbsQvJy2zTUZTU6sPwZ4gnmG4vSjb6zbuKbw
kWATYqqDZY+NRA5CGxzFAxdpxMq85zjjWGNFHEBCjJ5xuS4QJo+gC7nfnxEVs5EGERAnRKi1lNxL
VkVXSIFPs1Wn/HhS0r9t8RKkHvEPHHl3ppTNE2wLO/XF8WqYGSycMHqwCpo/ZTE/tG56Yt17QibF
DmlSENS7nGRasSkk7ZrTRTBTxuInUlg8IlJjBRHtpU6HVTrStTlYiEHQ5b9p/E3b5ahNU+ZU6DXE
fCUq8UPSUKesdOk7BmnUcgvxqJbFQ0T8ayuxsRKaUSShY+6AA/h2qlXGrBm5o4r02zKhV70sDXNW
JE0I4Cw2SaKynbXGQworDG8P4T4TIV63kgCw3EYtUNFZWuLibFpQOutNVdMsrmRueE0MaSfqwrGI
rTdzSIZ1i+cLAoryKYi7764uzLUA548c40RsaqmhOviM4KLadxtXr89+Vm1ymWNTL0k4PXe6kxgD
PYFwt+0BmNy8KHBwzJpx0dMyCDsS/MiQp+e2DzyYjtAEgszCuCWqnrHZAOAB6Rpf2r1WxzBrAvWH
hli5g3SvGmszLx9rndqOxl4P4sM6DDqLgaVqRFNGtg9r90XWTRaKTlg1FqC1tA9e89r6EZnJz0AT
OHgU4zUTFOA1/WOT9JTAmVUaThWzkuXG7mhI9qh/CcH45lY0Bzcs23artlQA1VMGtGkbAR/uesqf
Ta2Rao3HV59zqpmRaAErcyq6kH0okkpbqClZD5iEM2npAc99AI8m/xT1qbeMibtmojoGu1ZJvrtF
Ldil1Hpoi81tSQrCTSVa8GneVhpYlOIjSq5hBmzIK/J1D+kC7Dv5ODiIzOepmOlv3JIi+mrsouVY
KNSGAzx8wy7CgkhZBVUMIjPRD4nIxiMDm3QsAFOFCgDFR7ViStILoRHFd1q8Z3hTygPF14HaPi3M
zyUrYMFZlLJt2FK2NWiq8+ei6OIeWVpPUpbbdTaxoUMSmhUamHGwjahdVSJnksgD2tpQtdyNCn5k
QKbuikwz5yI1clrAQ/j/eaeuNPfSIKrzyt7uGxEVt96Me+Codm/2+Ik0h9ZTkfDoV9qMV13ZPWVd
yoYnWz/iMlqxTa9G2IArXQtsUP3XJpV+ikSJphseW4Xir1cE57jM7ovABUMIUJXh0+y7VqpXLEx7
MdyxS8LMQlQO3gE2IfKgB83PCVyjfkEtnxr/AXr2D8iKOcUsfiLHQslOQngMsVB1M9IzBaUTKYLE
GzR4+oSKXGyEB1HrMlCw9SbUooxCbUIbDgfEsJTecH2IFoNcnPXcgJEz8Vpy7MbootnQZ0YqV6jx
nnAVw3bDiCBrNHaKDlRtsFKeH6djq3ALVEVpBRsBD4ZgTKKFoXKsmFRJ/tDk+8JnVVb6q0qhMvS+
63L4LRdpzlZiGvk8F06KRyKqbVwcDCNOiX2DkVgbQPgN05WYxm8KHXWvajJejLQRf2g4Jxhx+lyx
R59jYkki5w7DV9BCXi8u6so7UUfIVgGnDoauwQG0yvMHODNrVTQf5IThOwh6vxQ7fIi8IXwphPjc
pxzY9Rw/r0yrsiX+j8qCjB01/fFUx6fUEr0tuLBXpGq2HJvahjIE+9vgvwW9tg4kozxM8jJX+eZG
+P5kMNtnfdO+mHn/mGJBtGZKm7OI1dSp9Ei0gU/ee/rAYSMns1ONzN8gN/F/6+RHrc2FpRU2dxJM
Y2BEYbR2mYG9Cwc3oEIf1qTXStBLDvlYWJhk1oxWWkAxlskdxja5vOZFcjnPUuulYcARm2KfJhDU
DFWomXNJPE+aRti4VVUs6Pof5jl12vU8K5X2QIvqKdZ1nAVNuH04iPkk16KXyoA646vujwCqSyMX
D9NKFmarAT4pwLIAOwwvfkUC0BQtKXaCLxLay6hIfSqBw8xLKmWBFKFrTO7UivdmRwp7EIsXIFGk
40VzWJkcFgYZYx7sL1S0Ts1zFeGoMbhhepBb1Sk1zSEl8T3FITuLdEpyZjOnhDEjjYobO0mFua+4
W0svloPUviBWmmq6VPEaVDtA/vNFIhk4Mku4pqsxJeOR5cpTgkPVyrSJueWuyHDlzpJyQVWfdSJc
BaNuQuc3kSilySHOC9Mp9XSvaGCKxHiFDpFB7inEc0R03eCTRy/vVTaBWZkMQAk075J5xfOgHdMO
PqmYobYj3tw1eboriMHGXFnJOQlgK8f3L+lIeuao83aNVuyKgSUbS7mlqZcCqShCuUAodmaNOKw0
BbS9TWAD74byP8CyCEngQlWd+UIfbHrLWhZpIW/MYFzV5VQoCKaKwKQP9KS5JYlU1wuNE0TZDrNU
KC9FhOClIb0DNF1mSTZgV9erWDD2aieu0W4txMrYV4q7ZncZthWU57JAsuQiFgroc5b13ORwjUkb
Omb0EZn/o23whDzHYbRPSDkKIlqgPjLPEa+58MiMhKQ7CmobLn4bEEPu+sgZCAFQoDT8FWEwZ7qp
viAElda1+j3Msa+MuojSFS6b0LlJ+zX3cpicLLn/MX1JV0+WuhGd4lx6VFT3Opje3YCKlA13nfvj
OfP8O7+27lvVBL3srTORvSH172L1pzU0K3X0L2ow3PeS/6DE7n0Cw7cXZobaP3qFeYiD/h5Q7c6t
r6Qb1v0YnVzJPIRWeRgiZTtW0pbk71rwqEoYnCdKfeU30UmcthSZL9pVdJgmL6V7KfNqZ5JZwGEH
gCVgbjd6EnQArmTwBiBf4K40vTty+t+0oLpyXJmN6FVO4IqhAmzJ1CpUWph/QcGRFQuM+aA2l0xZ
0YxUoQ9mz/SzmLHvg+YI5Tul95y6JPMc4wLur1wj5l6Jd2XkjySA1pz8n0ohPPdqc6Uji2T3QMlx
W0hzA3u9PH4NY/cbe8pPPWLT7dTmQQ+8IwIRig7G5DWZbVUy2JHHZFWYIYU4biY4bDUIlzzKtmnR
LYphrQEMM9VqjosaAL79xJ8rXzttK3jKk5A3B7XwFm3uLwR1RKc2On1fz30TkV9Q7WSWYz8jI9ti
bmmCuOPEFqnSKVabb6EVb3QQtBlkYyscd23fkPTrfxqG/Frq0r6qOUkHypXQGg4a8JqVJ/KbXra1
SneuZeqbNik1BW3XmyGZ6f6xM4WLkA0b7k21Id5Qm0z34HK2Xm7H4lMbiKeiivIZjgDPbuQ/+nn9
EtUHRe0uCGZeEs57UYjqOI8u4/M4pm9plh+hT/YeWYGyWyg8FKbgAje4pVZz3vDSRWZ5D4OHHCFs
L0FubZI8OONm7EA5c+DYAK5fGrWbI7utLtAQHYBwRd1gdmHs9LpdataA7zq+2j22Ix7KOaNYuNXZ
IIiqe4MQs0RnMm58MplpggPrVJZ+ETPrwE64EHFBjmlgyGX/ZSAZADlKBynekHqTHinxnzK3JpM+
XjXFXES4+RVDew0lGd6QcI8B3qGn8sHnj6Y2PJocwgReY9+3APuBTBaQ6ZRHiQk5TUC0asdGrgDs
RMvYbS/0lz+mUXrCIPP9cwuxlLtpahpP5eJZOzaqd7bS9JQO4aUNu4cqCg5tlK1lq7lyGpl3MgIc
09iVUnVFj3fx0/E+rt3zQLmiUg/CQAUK4W8qNvdCJD6K4ULVmz1eqScxRSAfT2UafRf3wQXwI30W
7QEd1yGgkqXgxNyWwrVR/ItfWgcxNp+nZcRsdYoZ0mz69n0zj/PgPuiwjmQlsczelpQ5LkCm/tTl
J6+MwMslG69aNua86uv76ifmUn09zD2mBnFw3B0G8PxSu0dbb1YnLb3nELPvgsyGBraJMKNCskPK
oVz2wbATcyqnUXjqm/ACIHfzLuoLg4fMk06+hA9pYz6DxZ+ZebWWVOYUJUj/JBzjcWlIim02w2Va
5qYfpbZ1RwXoXmnb+wJpSNxpe7pHLkWVnCjcXHQxuOA4ePDo1czLpy7oDpLOylgHj1SQT01rHDBh
fQgtda8WP+KmOfh+emqN4ZQqwvuNVZV/UQT1Hv8/PREO0/expufZkqckKku7K45NG8ikD00Xn7rs
Grv+Tglf/KHc1IN18KvgQQm9AzSsu+lSWHPYIZS9LD+MY7h3deVR65tD7QvX6QVMfz9Rqr3QOrri
XVASbdGh3XdK/1gEwa5no3NxqFEG76HX0Rqz630LdP1Z07rrNKKk1tz3xvchj08cmi91oh7VwbuY
KOytJCEKbC8c/jl8oDpi8AViPgvJUxtuf1bM5iKaXKvRD9NnsequivKlbFK0y8HDEIyPcTaep5sa
1eDE8Q0YsaMM45mS413YNFDF3Of3TUc0nmW5I4SlMOw/IA29BobxXAT+RZuYY81paLLXtOw3huxe
y052YIosJDLXZP8Gq1uIQvHNHxu0yT8UeJWJFRO5+3fTV0iieGXWu1Zyn6cZxbM6SI302LbdXQxB
rw0PsoTrZnGulPbaleqrEaQnIqkrtYGLNoarxhXhmWSn92EjtvfT6PW0fp3KyBfI4JqqsLXy+oqm
52kc20soiI9Iap6zCYFpJKciVp+Razh9qC0ZmWwQ0Swc3Hs5SzB7be6nfbJTE2fqT4iYkXDFzm7d
3jV1cNG8t5YlWVW8B1XQNiZdxNOvUfh8317TyLtrxPrQlcl+AiolWGX0RfSqKtG38tEcy7O7dEP3
vkx+4gx/JNC9qr1w9t3qEHRcXWvuKR4eJnEfha0qH5Bnp3vDbK+iHD7Ru3wSVH1XDsfGau+Fsr9w
3M0otPn9exgyfa3314i17ayiJQlQAjZIKdfnA8t9eP+eurwR2jsQLT/Azl9IIBDnfZvuQq/TJ1bg
s6pvLNM7UMS/9p53F6rRk+yLj4Con7EsRe3d3NeNS8PIuMU1bW7ZcVXdg4s+lqxbxVRgjAbr2psi
VqJLBO4rs+Q3DGIsBXShli5FPjaye9Xz76fNS5anU9ZCKdPXOq++Q8W0W85POicqikfegwIfq2EF
9RThUvU4baA1y7BK0ZASJ5WTZOMeusVSga5dqM0CP7BVCIg3JCY1OLGHWrOLDOEOYcU6MbIt5Y+d
Jo1LS4gxS06IKqPztLOXVrKywuq73+TzDIvYTqc9HNuUmSCpRxeYElT7vYKD7Cyvs1OXPnWh9KOJ
BeIkmWUxv+vV9FUr+4dEMd6qrj0m8bEXrAvexI6oKzNXbe/wOafH3tzliumomQTxg8yUd8EoDxMa
BbsoY2UU8VMzZKux6GGJd5sAZWXSEC/PXPrPJCtfmSLGqaS8mnFlIi5Cx+K4tYpVPL+A1MlIB7vA
osoekFcG7sDaoM5Tq9mNcXpSvCn1pe+MUNp7Wb0bwnVpNA767KNIIa+Pl/6JTSI4kEBdxW6zo9ln
1xvtoiZRXYvbQKxx59YQqP7IMWLDxO0Sa4/M+uBYBBjP0NSENsXUPXwVim3ttQihu0UpFo4oD2sf
sYxIWnLAqTAZHjzsXLoswUK2PkzyP9eUqc27d5JLAVnGSHqkdzG2y+JtImIPNO11HiEMWk9RzDZF
IG569BY5Cs8s6pfTc54iSmSJouXt0LVvMrpm5NZiORg2WhsdPGIOU3sNreqiN8GlCYczzQZIXnGi
01jTKIS3+TFOo5OJCJH+MIo5I6pOn2/iUUpAJzFXdYRE7XePUYRNyUVr2vusbq+KgCwyrOzcqiZB
s0zWA8JxzHLD5aKnZBASXgZ9XELg5P0AaTBdjSoKsaPxHHgG6ul8W5Da6nXrTa3SjUZuQtckZyCB
Bj1hblk/jN0UuHqhRwHadGSWs1Z8CytzN6krcTYLrb0MltrQ/XXdR/OYIiU6DVIJ7txiJsoVJpDT
t+TfCyBBIQDgIsQ/Pe/ttj3jZDivjX5FJXgu4SA9fRmPPpFIvk/NAdUQuEo0upMpopGQGfO6JX91
ruO+Ii8VV18HQ0AK29woQrrypXHfkrx1K3NNk1Q/zKtBXsgG1ICBlqCIzIzrV3YpA8k95mG7MPGv
L93Bhr+9dd1p4grzvDc3eGqWcxDiStSus0Q80iC2GbtkrRS+Uw3w/bRh1cE3raVsoQ7LBvUeClNA
0lhW6sgOq4U6hstSpi9HoVMJYxTxh8kZXGMCtdySW7Nz/1CQuKIUYJwidbWUhTlcTHU/PQH+1xQv
T28h8aBRxqVdD6NNSe9iGv2DEFUYZ4l7y3IXEMZFaxOM2pKsQkBCNLi0nb8SlNTh1P+MDyJHNf+c
ROpz6F5CpExtpm6MRn7sj67Rn1D2P7skzDll5fjzNebSELcaU3/MsIqp+ju0ZDvTS044Mi1yjISj
/BG3oHUYYivFKIhFYc96E9Ii9B2HZKQ7MrocFXYwX/L9yDNVRvWpdWSwp/FtEXJGmbWZNrwaDaY3
uAuvN9YljAyvE5Y49TiYp9KvdTEjEGWccveexM7XyUexCg6GGc3Dov/uihaF5WEj8a0zuhXhGphW
wglds0taWySOq1YbrejwoOf2WLjdlYLJCXAAS6C41/IOkaqKlz1qVlYnhY6dKTQtPBIc45Ju430H
2336mB0d00pzbTRsa5P/kMFqmnhL/AntAQvtuuKgwP8PEslxS15j2i3bGnPpcJWrwp4TySzcde4i
GfC56vxDr48OOupFmfdLd7BW7EAL7MkW9ElNXUJ0Dy9iDFyFZJhcyxYjD1swXIepeaCW3rIYTJJz
fXidNBUDQkb6gp1pI+yD6DxgXD5U6q7PtCUepFuBfJ9/JiOwAZnstYgFMyT8lXlIVGMVSvkxCJWj
bJYTdx1jgWtOBVfxlpq3pINuUZOwEqpL5x7HgdOgBgRdGB19LJ5zxTvnbHtBuY58bYfAkwzawDnY
XKeC55R8VOV7maeqA2MVdJZWXBOkFhhoONgtwlAF95RKKB23bxdKou90CuNdMjnG468oRGsTfDF+
2ruQR4CHJhjFld5pNm17D3nIiyPAC5DIT6c5Tix2aBlXSvqPwRhtGhWlyOs0qMzC2hQIomVtbfbJ
fvADR0WOEg76WxivO5HiXC8vxBQYRq8s30+Han31OMpEMfitXNxOXgqC9Oy6Pu5Z6SLXyOPJu4Gh
knJINOlw1tqXRBP2VUMFqIxBd6WrYi1GykmT6UBWtRV+4rbatEt+ESRLTdMay47hJpOaaW0klpMU
5np6TPXP8BALC8Hg4cmAsfGImx4518LI03YpypFbtJuQSAH2A19yAIoch5ZDxmHGWPnW8G9K5Ds9
LZUkqJduKdMSRRDAf4eBu5An+8bsOVbcpZ6ZuLF7Z1lVjpUIasJvzwEI34KeQzJkc9ZWKgjqMlDB
Xbj3wogSA1Z272crVDKAZ2nJa0RSCflyWpjbpl35wYozJM+k2L6v1SIv3RKdhOxe2mtLUvM43qKh
zd+fxhA2SDbTZaf7Oy1nBLeBIxj6uvbAfwOCjYNmqbbQl2rjEKXxJpLb+5wyXDSma0Nu1hFHZZr0
2a7lre+qKIYtxwXy7koV7QL9cki1Q0xpHK3irgrapV+NP+qy5OdAPg/B4zSSoyqYemyOYx7vu1w4
69DXFBUhLcqVqvSx72PQ4XZM7XqFYgx35nwrV09yR6mqrZx0cqX1Xw3OdZAHYtG1Q3Ob5ukS/bRD
JsmeXnRhIN0IktWgpRsMA4lJovjOyyWKiupRFGDqNxykStPJs/aQGvEG1gC+t6LjBvSquaYNG2Bb
FOURaffRjfdllp2CIF2HAe5MXn/NIw49E1QssNalGq/Ry+4SIbBDhSshshnp68RibyHyGno0qfJo
roaUkikhNxaC9ZCth5HG7ypGtaUW6o9YDhUHhVEW5gVSFaC92gnHrRYtv3uvyAK6/Vypllu3N/2F
MuYUiBNOAhiI/clB+Y8AIXdZwn9+ayT/j8ah04W+Z/lQ0i5fV//1/kdAzEw8jl/+z+KdzXFGBzVc
3qomrv/b+Wf6yf/fD/8ifNwNOYSP71mT1tNf84Is/WjtqWPZbijQOf5FKvs7HcQPsLX+lwPSp7/9
JyqEU8ofE0qXNglU+ZIqguL4CxXCJ7RhaTQCGBMp5IOrvKrgG2pR7ZEkSaM2Dg/kX6gQ5Q9DRKFn
wrNSFX77P/JAwgj0F/oQBElNVVX+HmucAjX2lhGly7ijeyCe7weQFJb8pg7ypvQh8iLUn47HnTHS
4KBsJZP8nqVsdZ4dpYzhsYozfni4Euk6WUbDJQQEiTE9Dyt51wpYxPsXF/c/r6bDKe0IAwIq9yM6
JhHXDYmksO6GK60Ne4KdBsFM5q0bi+6ikp7yLn0QIVpaEcUixPLDN2rH29R0SRNQP0x09hQLYbJv
Vo8Nyi8ry97aaNrDQxzCtNq6U0LpSlctTTjCqvVMxP4FKcC6BV8tP0qdeWxqhQQem49k3GUcAUXT
OrpEVKkJk5RG5MYUVmWfPCdJ+JpmFBPz+HtaIUPxZZr9kyh7GzqfloB4OdSHwipxgNDLu6h3l2pa
4roSoI8TXXlDWQSNaHmpDemKBwxqxj56TrpwkYf9uQ/89eD61GHw/sMO+uRh8KGSGkVRObXkVwpL
GM3ueifcU4FmK8Qb3Dyq/Hul4XoeyfVFqARihGrZJcZDFoyvUaiuKjWnOoJRSI/tgeDLS5V8j5Xz
d6uSDatTcV6F4i6HDVUyeWMN7k+5yy6xxCPMe/eadO1ej6fyDpJG8lLJIpGnTthMXEZq+E0VC5qW
ag7zETJ84Ac4yWQFng9hcpYNWqaLIpn3Q/HQ0pg2k0xjNegGV8mUZSfkm1qu11rNJ5BwDqHSrmS5
QhQX9HQEV/TedCz6oS8dC2zkrDae+6gC8j5ZN+OrHtPn0/qoTRWjOpletus9DBbjkjc8VsVD6I2P
neIucJc/6jH7UohTiC9Iq0azCDHpasxylsYeljeEHo0Oz/IiNfodnaoHQbuL63xPZZTQhwwLRAUv
eE6lSMLTK33zkM9igrAMLfqIXTN5G5PSs2N1fCkRWuhGQJ9+tq0wsiS3mMfzSVjV1Rw8+nB4tEJl
R75uAw/HBrZx4uHOmip0YkOwkOIKPxu/csjAXT10GrNqqMjj0+25KMyXlKO6KiB3zQskLJorLIq4
o0MjpadGWBFYP7YxmhhJW2tG9hCL9dkdm/0gpxfiYJC3WfIA7cCS+rNsxZ4tCCNuQYlTI2H2sqkJ
BE/xeIBxY+RXHHQmB/i2tX0Vr7O4oZ1g0jS47gqrwAWSkp01ma66QDvsQihtcA6HSGIElfJW8KNz
y2HHHFTqMpRxGFlNUb5hb7WK6MgOlv4g71DjIRV2zXMgkYWfXgb+igYiLcFsaVktEcAZhXNfp93O
r7sWcZh7VDiVIxYNnwXyGXzfWa8NP2Vp6rQUVlNns4iTY1CFzy56/K7JFybRHynbszT0MemvWEEd
gX65oIDaqd/zVtlUAcp/S1vndfL+Rb2MTrLOWKua+TPyOXvFHHbiZpfk3pPaSTvV8l8HUbujF2ab
tuprSx0O+3FalwjuxGiFX/ylivqrWAhUuQgkTIYYwMFXoTM3BXVeUe6/ZZ35s02FY1coG3ESwyr7
ph7vQqp1kYZFp+c75UCmJZe3Gva6g+Q7Rp18wXe8wSD+teIjSzRVmV3OeKddfgCkETpRd+768b4x
UfGADTy6Rf4USnQSmmloc8ffuz7dhYa+HN1053b+RnMLO5z0HZ2+/LBtfsaJmxiP/6bf/fltMKfW
LE0yNEkybmh0CUoy4qZSvBdxUp33CeMPjTc6fhxAIlxjOFx5crxD8uBX7pHy8LdEAn6BGhsxwDlx
m1MnSvManfD7F/uP4pp/DFo+xiz/9Y8/9X8wtJEsnv8/hzVnYqnyYzDz/vN/BjKa/Ad2jBJuiapC
VCIrgPX+DGQ08Q9DkVVrQs7TRWuYgNX+MnOU9T8gkOkiYQYaXpZUPvqLeSarf0DhNVTTon1VNyRc
0/87pPtr3BAN/jNvcII9fhhHoqqJMhw0mb8kWSpMNj7/MKqDClBSow6VrYE2qitWVUx3fA6CWc1J
N65xr3bnpQUGrH4yI8pATy1Oe1X9s8ssUGaXxLsPo9TJaIX78AQ/GeE3ARZfTCb0wwITw2W+o3oD
6RtkYzT9MsiRq4CEcl/qYq333hc0wvfb+/X2uQr3T+gKglxVp8fz4fbHROr1unQzWw3JveJc9BDW
8rozQjgKRRrP8UwfkbBRaC3wjxoa+vEKOTMR1Wbk9or25+9v+mZW/3nT//462i2KH0yQEURUoxP3
sat/uvHKaxM6OiKSbK39+2tNY+jm1cvYvWmML1WHHGfc3PuQlkBZkLLa1QJl3BrV+Ho4FmvslFbS
+vfX+pXVCcuNcf/hUubNfUm6xLaMoNWGWwufzOJIV5AXMHQaWWtS+xCKUtQnX7zdT4bQL1e9GUKB
2tViE3uFzfo8dSbjJnfVlfqLq3z6HJlGOrYfNBQwGH4dQ7GuhRW5L3KvzRzEhIPUER/4eb0gkbsk
6fX7R/n3CcsS8uFqN7DYWMJLTpSnpNBaWTYOCZel4NSO8cUb+/KubkZH6WI4XTUuYK7QumYlqBhV
/NaLpLmWJUk81FmCZZB0UUwieP/y+5vknPa3oTnZqSjTIoAxwM0jNXVUfYpLR3jjI3ZEPNvAC1DF
yZfc+gJv/OnzNKAKS5Kps7HfLIAN8T7CVhPgieNu4DyuhqW0ELdfIcxvw4f3KQDA8l/XueGr9mhJ
ULOJ03UYJN+Mx3GbzCesq+VkS+s0Evb8+P1DlORPnyJIS8SrokZ3xa8DU8UvjbODUiKWnrnnYBUv
J040pt6DncAV/sqv5LMnqVlgk1WZ8IhV+9fL5YMyRGUj/HWHTuQojrosna+I9Dd47z8XEx2TBJnW
NkVWbjnQ/uiLbVFYmV3bBNwU65/oH5tXS7qG19amdcJNev8VU3x6Ozf7hILbMo0cpihypr0ZkC7K
V1mx2Cfy+DnNDiMKu//By9INkQGPibPKSvLr0xPH0OzLGMBXvOtt2q3n3jlwprGYHb9GTqufTbAP
VzNuFmQBdXSSDVzNk7U9nQ5wJSVgDw05R6OiNWag3cjHQlZJk5855FMVghbCLCw/sYJ3C0gbpFHb
mOOa/1CH9MOFtGe7jxph95gg3lTp1FKreiHS8dPB2+lI3pk4dM3o70Ih0h6E+Dj0JK8TCpRh/F12
EzhQdNnUNQ6XEidEK67vPFqr2+hVzNqjJXCQoCu6D0r6wIIv9sJP9l1QOZopahJjCqHzrw8/kHyJ
KqKLlgoVeqg+xNmTWBuTLlvPvjDe+GwkWYZlaBYnBkPTbt5zUYK6jEp6hyUQQS5oTJ1M5Bdj6bOZ
+OEa+s3btaB55GMgA6y1pSXdpQug+8oaPbH/3T2VWwzH1s2uWadnKLbgR9t09/sv8Ok9mjrtrriO
q7J8sxIQHcsCrNPKHlO49GSeTPf5P76CKiqqoajAjiTFuJmP5dirgdVVtd0NuS0Yd7UifPEQPwke
frnCzT5rpbVAUoxniEjaUdBfmn1Iwqj9YjuXPpmJXIeogVVlCvZvnlVA+7weWRwUqwWMDso3NH5c
KObSYW5b84b3c5Jt83HYfrWkfXqDGMmLuknY8rfIvw8YnY3sF3ZLzUXs90MQ2+TLf/+ePgsjVPY+
vOLJ1OrqdMb5GGCX6OXFtOf2qKqqc3XRr1Q6POzO1ubRMhG/eGmfDPxfrib/erWMPgTaQrmnSqfV
VcGBVqPgKj9ZWPGp5Rw4wTyzzr+/xU8GuzqtGxKGLxK70e1QRBjlDRrFl1pbI6KbYXr71Rj5ZHn6
5RI3Y5FUjSHUYYXzE24v6EEcdx0xq/vHfAWCY4k6Gu3BPLqai9/f2mcRxC8Xnp73h+NRRv+HTp9L
aRcLRKM7IALzZG69WE66CK7F6n93Nflm2SqEvtI5asIyXTcPExfet5WL5oC7u3pfRitf3dttGJEh
gIv1MOK92d1ieECCaCdz6RsF2wVw4i/jv+nL30QQKnu7qUoUDFSOCb8+ylgqMygtPErVgag6k1aQ
1Njdw81XV/psXn+80M0cyON8xPiXYnQVevRe7sBJ26yiX43Jz4b9x8vcbJm5J5t9Oq1bynFcQkqy
K0c4DCdasXFOtkEJrSTB+WKAfDa9P15z+k4fhmOqiXn1zt2oTReG41ybNQuFCRHz7uptYetHkhnr
IJvxEudTiPuVdcang+bjN7hZrfuWMj05Z9oAtVm5ns5644XMdT9nwV6kDl61X9zy9Bj/Nmw0jCVJ
hiimpt9csI7ASukuc0J2ksOwn+YfpOLZ+EBnxZwG4f/l9W4DQ5hsIMyT91mRvQy086/pcptBFKt4
pDTfHr8arp/tf/K/b9C4mRdaloS0oSEGgrd1h+HnpUnKk5C1z5pgXH//MOVPxyxRHmk3qhTKrfGD
EbuZpXrEXsxBWK0jKhI6HvexudJ8u7wj5l5QK7YL2dYb6svLwly5vk3PcZ8uoMLMvw7EP1vZ5Q/f
6GayJugA/dhCxN93/d7V6L+pn9GqOTng1dF7/P39fzp6WXxkMl3USfXb+8dCvMxLuacpwtYdeU5Z
387m8mk6ZSTH5ovl/LN16OPFbm4txFCkyGhbtQMlf1Rcc4mN2TfVl09f3NRnC+vH60wz6MOiYKiW
G44qN9XNxTl8YhZWzVEWOR4pX1zp8zui6qyTMJtC+F+vVKltM9KsM+0Y+BjAJz+k13abr2iJFRyZ
9W6mvn49RN4DiNslQNH+fdlpBn24wY6dw3Ol8s88XXPJLZp7SDRFmyB0QDeRI1kk9MpNusFl334V
wH1109MI/nD1VMliF3VOZZt0lv0/0s5rOW5k6dZPhAh4cwugLa0okjI3CEkjwXuPpz8fuHfs6QYR
xPxzbkcTzK5CVaVbuVZozwWu4jHbd0doJcZf4WP3BIjiTnne2Ou1Z+Fy0YuQpx2MWKFN/R/vXP1l
3PjnqL5pWGbyJDO+diwO6g1AkI33b83DKEhLaECDyF+WbX3JqIag6dr/1DCkY3zo9/+khrG6qcT8
usk50mcwwtWmCqUuNJMHgYvhQaU8KsZ+6trAtlrINv/vG6mrImW0Ob/Q34nagrROs6Kl58ibBzGt
O0dVieciJv9pcoYf0+/+CCvtYSu7WAv8TUVTIGYhT6NRtbiWeegDKoioMHR7ZV/sgz0sepRIX2GQ
OobFbmOV819b3BHooemX0C2g3bKs4olwbJShjGr5eGipZoc30k3zBYL7vb73fm4fk5Xvd2VuEYhI
hZi1BjVQV/bE3aD86CSq9BC5fLyqFXd1ZWX+FRdXD35iLykEv3GLUP9ZQaSidNCifmxjPmkfbdzy
cWnM3up41Jh373fS6B2G8METh30Y0UOG6ORjawt5q7faHQAcvhQJE8W0pcQyhbXSU3pjfsukvU4O
08DFbO6tp+Rnemsd8LLJrv/CdCYkCP2wUZZYeUkVESFdUaRzSpVtebsLiEyjpqpzF6gF2PjDFD9l
1ERDR/N25cm7KQ50fL6P/k3zb6qWs20FLJNF++5ddTQuW8jZAlgH6p13qO0SAh+KfOB/4deg+ebO
AasZfNuqlr4/qQrtM8rOc/mScukivBIC6l7wkQA7mH500TM4I8WQNr7q+3N6bUO+PqeCErSdELCt
KtyrsWQ6BTThHx+cLROL16SzxswTIMpyM+t7Ynxtqu8f//2Fcut8MBXAZOwSCTwp2rL8KrSNUKY6
XD6W/JSZB0W797K/+vBIVx/+hIhBFwVy0Q2jKx9HQgJJ1U3DNOgAL1c1dX4RmlSVtcZhemUX7RFs
kE/hyTjAJIBMZei2R2vrFqzs5ZXV+d8vnpUgbZJ00rEqHNUDNBP5Id0F+9hRgZof65N+IzxueoP3
7zOdOBnIHG6VzvWyoZNpYGt7MaVWJzudi9GdGlMLgjADWIpnx78ogm4aXdveS6OLGMKivzQwyQAk
96DsYXd+EXeJ6+9gCfhuogLcHKCDtJ43vul8oa4f1HmlsMzi9kjZ1MVlyJgZCJmJg7YJcTv80NE/
zCWM2EWjeyMgfR8jXZtaHB/BMwfu/LypETAQz515TFurcJWm3m2sav7VH61qcWZEAYkjCWJ8V5Je
uR1uuLN2ff5sHOakMNxMClf68oQNuqyaNHnUOR67PqNJ0k8DrOytW7neAT7WG87K/hEQ9E12+Cvf
yFSU9ynEtbWFE/RhOYsgOiKU7jr0e+A7AJo3SsjAGbtGbZDvgqm17+1G1yGo91ypFnaAEn/1o3no
xPDOkPtbrSM47j7zEn4qrP7WlJBGZXqjY1YrnpgWMRB4gDVoGF8iXbYhKYesfNgK1rcWsogrVSB/
llmykDlDIRe68fbGQSbi2syF3h+IectmGCz5JLXdOZC+eEQ62Fw6UOPtW9ZVPs2JZHacyyCMpJ31
jeP3/sXSwbmYpmYSMEuE5dfGrAlykVHRSfF8+KfVRDoxJbkl4Lty5rBiaYYiAocw33XgEK8L4zgk
F1cPQnOeq0rpi0VpR5PPb8KvD5sWV9eF5qGugyDGRS8+lxwVXudBNkZMkDzLO7QQEuPAxdqPt+k+
6o/xPof/fOvZWCkDgFUAXUQ9idFqdZnHxlB25pIFjZtmz/rBb8mcLZ2FA1fZVTdE7Ve39dLa4nLJ
YxqIWl6DMMKaB6u+C5vrbvw2Z1YiSoW7zW19n8TN64MaFdiJJlFxvT4ufhEwcDqQp5uQZSB9ETny
Wd4l+4p4y/UPQvviPXfn8na8hYhit10lfP8uX9tfuAAlLYPJQ2DJFRGyGGKUBgwqhTLiJdndx+/y
6kq5EGDaDaSKl20wxteZgPaY/yvb/FAj9mILQ3bs4Fyvsug2jyI43hGf9GGe/9jw6hLB19OpRhke
bcrrLU5h2WDWAsMWw7taN8Ad158Cpv/g0nI/NrUSmrGdF7YW2ylIBfgMjYL2PKU/pvHeqHtHLZ4V
KI9k9IRgnh6+wV608ehsLXHx6KhNngrC3I3Qsm/MKu993XSSsnEDT3E+XuHszK6d6/UCF861DgO1
EHJS9AYODamUbvNBRPYxKTdWtIKcwJACqIYTI9OSWyzJZ+RTSOHH5r1BQOaxvy8pJ9eInx3mrJwB
MKe/2aqorL82F0YXqwPaH+tgT8u35pXIDMCuO8Ik5apUssm3tlLMtTf1co3zZl84JohPNXQ1OS2q
Udx2JkyYRmd//L1WahvX+7h40lJTRXxcYUlvbvaGStxh7sNln7arf6tn42L3Fi5CpfcdGF1PGCTe
yWjpaGYBrfoWYmDLyiJSHpkcleJ508p6H6kPha86AkQHG9v2Pjph2zQQh6akUX+2Fp9GC6o6tnRK
QuK5ORExHEJCY2XHlOFGHLR6dS8MLb5PMVhZkLQaEkxW544TlOgSY/DFdDLVDUurD/CFpcXnydvE
gmWA4jOouFN76I7KoT6l+60sfvVQX5hZfB85gRs8rgFU9NmftEJfmMHQjz/O/BfevUE6aYsu0h0Q
lwAn1MOayIyp1ucVenHTpMEyIJ5Cirx6WcF3oMM1Hfy7iwRBjSyLhJHqsruFroNVy5lCY5vJqGgI
W4faO8JmwOhhCYcP/Edq5sKprtM/fWMgmOF7jx+ve/5A79Z98QsWR6XOM6nqI3g9c+FWDpBVZbo/
9t0IFQDTD7ZuwPuomRtwYW1xXCBCz+vIMOYOd3wvuaWTO+rjLHce3YjHrThv9WwahHcmDGzgqBev
PSgrGfoubY5nm5NCLXs+m/Jx67Ktvh0XZhbvu1KD0evYRdeDUKGcmm9Bab4w9mZteMn1QNIE+kpK
CFRmGS0XqGv3fcfmzYGk8DWlfjA+oDlgN076ebsVunoyLswt7lyU1lFbmazLr0ZmlLTqJTW1eyBy
T6FA0X7SDH/jDq7upIWHRgzPAJG/+GCpNLWiEPHWC5L8Vy5ByGKl+S4sw42QfMvO4os1UD5FkoQd
CJC/EKu6kxL/7o1sA+m2HrhdrGf+HReu2AhyZRJbfT6A/lE7Iv3khKfgCCR0A8O7UlbmXl1YWtzi
UCvTrC5wyDBh7JtK3Hnqc4aDMRxxj9ZFkJ4JqCr5ri+/GTJ4220/vYLvpXT4VrIwUKoHtXy92Kam
aa7Nt613BpcumVNqILgYJHNFF9HJn2i4/t99z6XFt6rGxfbWcNCrg8n2Jif/mJ7N03SuT9VB23gh
V07LlZlFqO+XRiCKaNkzDU6hHgG9urFsqDE/fofX988USYaZFZNBUl3vHyOusRa0dN7ohRObIp7g
IMz42EGIYwM9BU+iv2yYfF+q45NdmFzcgzRIB7GK/ttY/XsAYrpLDlvfaiUiuTK1uApCCX8i5MNM
/ikw74TMZcbwbgxuOTYbj8hacHplanEX+lbQqbS+rco7lOcJxhhQ36MbwZcBOPvjPVzxMVfGFg5t
5uD3RZNSQnRqTvF57pe2nMEtVzZ/iYWXxgxz27RlaWUu000o7Jsihx/fLfMbTYntLB22YvoV13xl
Yv73i9skBM2Y1QhLEMlJFIvLT5ELjeun8pTsmO7drE3Px3m5IpUhLpnJJkPT31pVF+Y8URrVqqa3
N6diCK8wL2zr1FMB1rn6P0ARvOV2HxlcuLMRAiKI+DEooZf5JD9JvyT6iXaxn77AAY8InqPdRK7p
dkQjcDijO2rZ0+5fDZZQ12V4TVMlil7iMixR86BTA48sYE6epNv/Hppb34nOwkar4w0x+G7RF7YW
N1yKs7hCgBsScfc7OlDJsS9/T8JDlNzOSNQQ8IRcPNSTRQtiKG70Y3O3PRaxdnYv17u4+hmkx1Ey
WJWb9SWellVbm+3vNRvQJIDmlXSD9H5hY0raDIXr/45y6bot/u6OUAMAsxVdnRlk6nqbJ3jt9STs
M5lYIAt9V5QdRkMShYScZD7BNDrsfz4+thKKwQLxt6nFZzQ1qVEalIxctXhVJGsfT0jXhEiz1igy
VvnGU7D2pl1aW2ymafVyxRgwnih6atFgQx1gSL6UzFshjDe2Tt3uP35E17/e38tbvNh6nPmIJ2NQ
Dk23CX1Im37/CwsMACvgCMm0lhVfNY0kK59UJATDTIYHyoSVMH/+2Mbqtl3YWKyCG60Vld5jg+y+
ZvwHoeJzddiCla00awBfXdhZuJyMz6NJ2VxdLWVEp3zI1Wo1j6ERFn8pqXTsFON7oKqfxKE5VVH5
mmcN3KqhAe0CCuqQLfjnSoDk0TOfxVG88VL1qW3kox+rP4fKm6fTEVTRHqo3TZbmqdfKbz4ER5ba
/WoRVExNayPAUtZcz+WKFk+zhgQAZLxkGqJV77KWaLmIbr3SQ4wgPwVqeaf1xl4TqwNLPPqmdPRQ
FAbTc+qGBOXF8M6LjKM8Fp9lwdrnEU5E0E8wyu7HuDgADjpTPNghcIrOkHkIUHHP+BtaIJ6Qxrkf
+swJpHGjML0ahVyuaT4tF/4t1II67bphPg3mGaJcgJUJ4K3m/h8MhK350gtby+nSyKuNDHVWEM9A
K+TfE9qqIY/f7EzjvfC4FYzM93/pVC7NLQLi2iBS9WNYlKBusexQ+KsICmjtzU8f36f5vnxkZhGQ
iPXQDUjgEPOYMGVOwhQ7JrKpepk8Faq5kUGtvrCA0/U5eVHetUzQyfKQX+RSdYGMsHtX3bVp2cPT
LsrOoPjQU0fQKP2bBf5tc7HAMbHKThsoOaEUfgoU6TTW8n1looApDBt7ufrCXixvkVwUYqj6zCsx
kJQaewPyrSI+fLyYlTkeniVDA4Bm8cq+a8XkHsyOw9xUe+v7I+zR38PQ62Y3E3B4yOBbNAnlf4vZ
vja9eD9qz9NRYMwaN4SLei6OyM50yu/Uk9+cxX3uhvt/5/xNUNSw0FiGsszWvLYuej9QKfogwI3w
r3qM64rGTCWfjdBzqQcdvFKK7Q4G2jKpj15TbHjptWYGMIuZIAAQJVM/ixdGRlBQR4mXLt9L58If
CaTKgjh2R+RqI6YJesY6bTUzVq/+3zaX8/lJgf6maODj8sI/xyWiqrl8GgZIPD8+TcpacEVmCi8B
U5qqrC2cHGcMGsGa/lpTtOeuK1+zXn3yfB3x5o4xAz09akmKZE9/LCk3HieDoK/16tvCaGxjkl+R
eDuEJcqFCFzbuWWEJ4HREyGeuODZDRoyd35WQ0JfRr6dxmFoM9sEd04U3HaV+EUZhDvThF6/yf2N
xuFaOwi0kwRogFFLg+nAa8fgWaEuVgUF1/8cVBimYltwUEA4y1QYNuduVh42oDgyvW5wocx3zj2J
Cz+EVKUAJZRUul6dfmbych/6w0s30dUXhp8NSrgff7i1mpdsykAMGfCcCQEWwSPCfmamlvBpeHfV
qX8BJo3XKx/lzeru2kZeWVrGW5IZamwmYH4LFmNGsv+AJPgaW/lTKXqfcqiEEPg09hYERBEjD1o9
/WybaKOUuFaUvfoVi4PKvqeeWRFZoi3Zoa10zID6dk71RyXD2s399c23Zz4hS8d4ucWL507qlIny
8gC1zil5ZGxr39eoIL1hfYOzqhenZMNRbS5y8dQYVck65wAjOA3ove78M1pVEAXIe+1tzGgTwbB6
/f8+RcspHGNMgjhMOUXIK5/mVLU5o4xAFYzOxMbi1lzjxW4u528ydEiVJgGDolf+PhriXalvucbZ
u37wwZZcRVOpt8JA8/4tU7RQVzubz9mrZ8uAPwxX/bKVIqwGn5drWrj7uEzleLAoMagHba8dmX62
09sAOA1Y942XeusaGvP+XjwwqIuKUQAbmAsB2878k+2HY/QHNk0nOQvfts7+Wkxowv9BJUwnxFgW
mSdZoG6kQNI8MDheefGhbK3nSpBPVvvt44ds/Vj8z9KyuFyVncK1Zlm+hBIizlX662MDqwHTxVre
XODFxuVxAtHgbGFGZxahLR46t6JPlToo4Qw7Ztx4PprfW+2qrYUt/E9btVpcZCTbdVze6vDIduMW
pn4tSrhc2eL4Jc3YFIJGYFvr7QnF2xdTQn0tEr5+vIMrro2n9+9PtDh5UtTqqArNDqDtTz1qsR6M
xtLzVJh71Ce2LvHaosgNYC2AH0ESlzP9HYpZoywY8+yY6GTqrX8zo6nmTMs4VMJ9ZMPmvzmku7bE
S6MLHyc0Rd/T7yZFyKpzXWq7ZJxFfzzrKOvTbRhWGwXD1Zf+0uD8gy4OZd2Uk19V7CldCIZHRhsY
IBMChA/R7eg2Trjfen/XelfADf/e2IU7i9QUTd8IYhgIQx8ZfAgIZIPP3m2773ZQYh+6HaPybntT
3ZUbSd/qFbw0vfBrXVMFQymQYmat01Wnhi64CKvQDAcPnarao4w+FX/Rv/on9cO1t+zC+PKFgc0H
RWjoH9HqsYuTTv2X+WsPNde3WVp5n7qZkzjV3Vb6vrZqhREQKNcYFAIDvrieQTWZXuLLVEfPVgyt
tTsUd6kP8aoz7uamoX+QPGs3D0UWm42MlVs0j4EQAJtIDejLpGXqOjnITT42ci62Dt4hqZ982B4+
fhnWotBLM8uoVxqKoDQUXiBYgc5o351ruBuHoIRKUr8NGayRFNO11OBkIGq8YXvF24OgnSkSobSQ
ACVeXyG9YYCOTjnVLB50eMfpcR1MOlDWIdmhkZU4W05x5UW/Mri4QK3sF2qeTbSZLeUQtB40rt5x
Y1ErMSfDgNSWZ5400LqLm1JJQShFCu0z/0e/M/bRXnnSbdOuT/OTsLWglTklAHoixBywTIqQFS9O
qNqnbV2ab+V8iQ2M9tnPjrG9eUSj28lucI4cRgcft5qUaz3YK7sLj1LJ6tgDROTYPEj74lF8yaBu
eZSeNEYFq/viO8R0+ZePd3blhb8yuciXokT30i6Eh8ZseGVMwwmjs4wieCM/eHKy+/8ztnAnOYMG
gZDPky/aANH3rJFc2qMq2UPzUwzkDWtr5/I/FD9USYDgLM4Mau3SZHkMCZb1X70PhAT55Y/Xs2IB
Jmz4I3lLGGlbImKaxFMlb4QjEeFrWzRGO222XMTKbTYZ1KMASKcSSPXiKPZCE2bk8RXJ1uydMrfm
DB7lv6rd3Bz0rc3Dv+IWrgwuzqCYNrWA6Hjltsm9FxgFJM4NgjwUkPNgA6Cysn1XtYE5C7tw9gAC
FTk1MEUqDYUygibDxgdau8m0H/lG4KSZhl3OPQW5EYe1b1JaOc2sXiUS87buISXV24Nj2rJbHOL2
MYZ1AG3ju2EjiF9LTq7ML57GxBcVSjiYRwHNDZwCwRlKLfNUbBnY/2YsVr8ytzjxVtjOPeYCfgU0
3pl8tgvxFEPR/fGpXwvSGCGDrvRtaAIMx/V3A/IuwZTGqnqnonK1Lw8WGtTKnXZO4OBo4zs02Pyt
Jt0KeQSLY+ifmSuLye0lQjLIksIKUNOCgz39SfDyORHGme2s+pbkXAqliuu7JoIM2iq/DIh21kJ3
rIr0V90kX3WGC20xrGbK1KZ2agEmtKKO6uPUovbLrK1yhKDccAMpPUeGVv72Nkvg60fx4vcvzoIR
+5Y0pjMHJ1CNQnTrF++x4DA8Jq+wF7jyTbg3IWm4N317C5O9alsSqWciJgFb/rIqFrWzpHSD7XpX
naRn8XcN9NzfySflED+/5XmHDgJEkOhbF3ClkmLx/ELOhEt9P3arTVaEeB+d93oXPBYk56jEUElJ
gYBtRfIrz8mVqYV3mWDM9GWBupRkeCcKoBGC3e3WTPha2fvKyiK8qqZ0GnOVEoDxoB5EB+mRo+A8
orR8GniS/wmv41pYQJxsqoTM0FrzGa/v20QfyhBCTM5MSdItM5T9TiAWQbJWITUJXREeI+dfXHJZ
Ag8GRoYS/3KIR9WgMs+SjsKl3f8Bxb8PHmDB3atf5Tkd+VdpmHVpb1EXEEYplBDKJdO7M762yH3e
Bk7yGU3ZF+SlIekEIXIvoTl6/w9srwRB2MbLiiaUt+96Rx24J2kKWGv5JzmJZ++Q7f2d6YYv2U13
bm5qVziktKx2W/xeK77WooAwD6QzKgUQ6frDQmKsWKkEvSN0fQxL/RqrwtG1bIfG+MabvXY3kMqg
YcOsGwiVxZNdqNPU5CqWUgAUJdID0C1vmFh1C5c2Fl/QZMY4LGbvo8gOV2PnRw4y6QzVOArj1Ei5
xPutDVxJ52YFkP8taxEdWU3Uy77JshJKBb2Hw1NFR5A3SQJXorArO/P2XkQqdZD2qTLP0Pg/kufu
ecaNo5XkVpMzX8DM2aJyXQ0cZHBahJc0sRVrsZdxnhaCZ1UFYZ+a38g7XOwuPHnmiSaNS51467bP
f29RIrboIloQEarKe3Y0vU/iITD64i3zUJ14N32xdipV1PYZBaQtcMKWtcXqBuTa5dDD2vRrDovm
ecTkS7MLjtmn7YGk1edTYUSP5ZH0oxh//fGKOJHDSMSaOzISLjE7Leyse23XutAu7S1X3GI1X7ts
YHxmjifyeN6Va4N9KUxNDMrMDesfU5ciEBZufa+1Awkgi0Np8mThF65N5JHUCl0KsE495PfhE8pm
hxlvJuaEtBGSFZt+fNUg1U7GU3Qoht8u/8UNIGwy60Qx/jNWPzxne/METuEBch5qU8JpswOzdrOZ
Pv+fvcWNgyOibglnCuCgPMczlHyf/zZ24leeYjyeuct+a+6Gy1s7lpc2F5vaQ3I9EcjMNlMyBZiW
BKdzGpNL/k/I7NaWSA3KAK3AveOWX3/DlJsfBClhtJ7LkK2UIqKow71eJa8b61qLwWDWIIO0ZFCf
S4pTM6w4rL1ZuqhiHAqooxobVMtpZrCLtq72e1sGyq9APWB5I85ccl6brdF3OTyfrlkQG2V7BPae
+n36CH3bNsfRe/95bWzxjjRyoqqdRoYf3Aqfi2f1R4Kk337+aPJebE7MHDC9fRbcLabM9xf82u7i
y0UosdR8U+xa34X8TxduINJWgsx582ArV7hpOsnO9dGoR/hWzJhd1O/ie9T5XlX/FH5HjNSZEBS0
tRe1ZG560+u8v+SYnUm2JaijQJYs1uUHk6BoFWaH/eDK+QECrt/IBZAoS+jMkbFm9lYNfHUrL0wu
7nlsdfBmjfC+aIjNVPXPIX/aOP3z837t2q4XtbjVten7ox+wqHoXMdYwZyBIWdxs5x8rThtLfDTk
QE2ZQb7FVwvrLEVli7Jh2Kpftb56HWGpuushy3RGM4+csJXie6CRE0LP8kGbOrAJffGaGdPG+VnB
Xc+/hCtIvgnBzdID6W2FzqPE4EFwS+2ZB4wevS3Z+UE/Ifgo1GQr8L5Iu+pQHLSTTgc4/rmx7XM6
+27bL37CIt2Nm1yJtYF+FbzKfyQ33gEOSmPbQlHM/g8x/cBDdPABZZH4OhvW147VTPZvEV/TMVMX
Pr+Me6+ffKy/Uc/80kiaAiCcTrVDN5JxNcE/ersNm2uvESxCs2iCCAONuHD7Uu81pYCAK+5D2XNt
b6VjcxwLm6v7LLrzfGH2EhzGw4bZ+c8uN5qqyJuwATI3y0ubeuUYWTlmhRuG49EhcpAB888qL3xy
Y31Knztn2M0gNGlz1GV9xeDMDaYJLODv18/UJOuhIYf/XXHgpJ8GyZmL5LOkQnY32uI/oTJ676XZ
Wu1vo4tH38qFXjfmTzsD/SaXOea7ioF2eZ/sENTcwtdsWVs+iYqJVHSAtbehRztwqoxrZNB0haRU
tDdlP1RtzYNerm/xIqZ55tV1aGZuUgxq7xhSkp5rLZwmB9cqNXbaJdIPMwiZRW9jfderwnlCCEBH
i66OxmOqIoVeW8TupWI5vjzuhTzV3FLxJEfIpf4UIt2Mbld3r9TjjZJpN1ZdPRQNatoqqrWy+RA2
PE5qbzie7n+TOktFQC9K7XqqfyjJ8NkKpb0xtbsiB/nvR4OTdM2NEHb1rKZ8L9dqbA8iGkXqBCtm
JT+gKNbbYTXeaEYSun7soTxqktlUUndnpNm+qtAvCFT9IeCPCnW4L8sRwWM5+UuvchQJwX8rJhKt
SnqbNclLZCIgOtV3oWCg/Crdhua4G4b+rwihaTvTq7MqCd+nJM/nkOopi5qTZCFXnSWPYie6ngc7
sReoP0MB8KSqNy+5mb9GWiuSf2tfApQFtdL4bHn9c9lbt6MR7sW2h0hqyCuwnd2hMJTHWmt7W4jj
nxHKi6fKN3etlRb71p/2UooWhlR/1eTwpLX1Q2+OmVPp+icfvBuhpH6epPxYjyMjL7KInJ0gH3sx
/jQE1gO1/hsp785RAwsgWuqQWFm3gtTdenX4hyTmoCbRcyq15wGBiEBSboSYK9/IZy8zX9E0eCa/
j07jELQ7A004R5GiG6vVv3ij/qJbzZ03jV/lKfYdL9GfgiRwMgVuktDTYTTwzUe40E5yO6qHwhME
e2jHv6pZk46xz4dQ6m95+Q7WlJn20PvCIS/98U4f1N9j3d0KoRJRWJUfm0o9C1qc77RieNZzX0WJ
fdzlon5vDMbDWGaczHqfJ8Kr3JifK0/50ymKeesP3Y+hSiVAzjoi0CFlrbx8MSvvh6F5BzXtP+kt
sAO1GD8HA8jBZjxMkTfZ2jQ8RZYyObWBPmETCcM+NvVjZWbo08WKXflea7hl0KZQtuZCfjDHOD8W
gXEK8u4v2AhvTSV+6KxsF8TCmRH4zomT8V4LMt1Ow+wvq4ue6ij+KUjlp9LKLEcoEfEWqwfJl38l
mYUwp6HeeUVzL9TZFyEkYxaCH4j8PVi19UlorBtx0o6hArWcHHKmim9GC1P8hN7kAf1sd1Aod0UJ
rK5DCatrkh1FI38YtBCO9yqgrtih/UWB4Kybwueu8m8B9eO1qaY6Y1t3DrnDS+VXSKZ7tm7FNxTz
XB+xj27UAWkE2XNv5a+Kn/2lKtlRSZIHGWJAZ5BnqWfxsyiX+WOTJOq9l5bRk2FlwtfQk/x9YfZI
vKedPVhd8FQVPgKK1WMSZN1No/eo96qfeXBcSAe/0EX/hhayU+piaQ+jtdeG11xj9BySk0+NcUzy
8rHo/ApVhUizm1Hf1W14VxXR01BoL1GH6k4mV5Md1sqr6He/26JH9zLTk6daH05Fle9BNO/bWDtM
yNs8ShBitgal8y4HcRkbid1O2bNuvQ6Gh0iw92ls6if+R8es0AUPBVswhgdDzz7Tld5rbSk4UpiV
n6u6Lm0tm7KHVJbvzCxAS9nYgeJ222k8CNrrNH3NRLjVrKbbiyDwCzEwHERQBFU5oKhsSzgaBSJX
FMgTzXKUdESnNXdGEXCd7iVfzSHxd1nxR5n65qTWgSMXCJpVZeEx2CdPbmGKcJYHre/WbX7vFzNL
Rlj4zhSU4b42A2eY1B+amMtOUvUPUyvaQiYcSuFREFrHMiq7K4aTNQgOV6ih0ZM4GUqgBznwADTk
sJRYmcxTNHypQpFDr32qy5Lu06j8UrI//MmvgTU+W3r/JVbbZx1Gkyorf7WTjsS8pti1Zd3GkOg5
muGJjmeVmhOO6nHQy5+tGv6oPE0D7upTi1UzhwHoM3MYP1S9ro9SGvwpVVjIlMIJeCqQlGVCyEoY
nNAPuIFbRfTuTOWPAHTdiSNzZ+Tdp8nyP/sRojNC7nTZJ7H+pmm3tfipSMV9pOFVUsUeNR+KpelO
SdN9RdMzlInl+jHkozUov46fI/VuTNHMtHSnjiFcm3VXo2jqcFD1fQuxSt4CGU0AjQv+yQS7cVQ5
dsFU3qhCxKloUbr0efK/60XsVAIpV/baj8EpRxS09qYd5Hv7uovPmW/YRD2/ymGIT9kU26paaE+N
TsRVScLeT/1fFrUmSj5i77RK9tPLotc2ql5izQTyHLnZOH81cV914OOFFyU2dmWKiGlv3SAsttOE
6px1TxBTunKtvchj8FDNdVRde+yz0TG8sLRz9T4cXkWpPbap9iqmk111tBRxuS3vlXVrNT/jVnQi
Ivwygq16SMUbH37XFBhXIxG1+Gep/q567WmS4mc1hmMtaEJnqG+b4Y+mn7xJOap+/11EncQW1eFU
hkZri5RaSeofcnOy9elb0TUPet0/R4n8aEWxy4TtKRsyxGo9O6l1J9L7XVvUjjTFh9H3ncETbVXW
H7sqPRhCfatNMwkfOg8iYvf+U+izgsQ81AADhKxjJdO+kZWdGD35QXuy0sk1+M9l8EvWXsy+/unj
Le1Wrm5S9JcrHY5ARLbyWNm18figerpp5ySWjhpz+DjvtEogQ3aSOLrLCvNUN+gep8mRjuNpqM3K
aXLhhyDzEtdG8CuK289BJtXoBBuKrYvqJ1OyfmtGVuxqQ24OWi6IribNq/UMu8msiMOZWo9GX76U
lvWgdf4rc6+2H9Jea9vBnozssbGM+6C1npRB/Y6MwVctFPedj5Dp1POI/KpMAOuZutP6dp+q5Seo
h3e+L7xkVfeX4dVEM/D9Yc86WGG6D7RoB/Pm3pSCu4aYrBP0XTbqTpCqtlGkf8xOf8kEEk1mn1/D
qcqOWqq/BrV5TKzeLnWaKYoIhq87Qiy5l3ILVVzraLXN66A0x1rRGa6wdjozaodk7O+yqf7eTpHL
aMkXVOl2RRc4Ql98hsWUpN2AwKJJeSSE+CT08k3TxXdiXp2maRjQFm6+IHn7yygn1R17JpxMpuuc
0ZqlgvvB3Pea+qhZuAgzGkNbiYqd4om/DE9obcYZn1Wx7+xpHM5WEN9bnv/SKYR2gyH8Gk31nIb9
F2FUX6VkuO17OHK04SAryZOoW3u/je5DoT1LEyW2fEI0zPRux8nkswypTeUdtZ3qFKsmosGptMOt
ds40BOmeSS/e4yhRjqB9MzLn8DYwg5Fwuz2ERnAnV/1BmtTOjfToSS/9HTHtUxtlbmdo+0Fn9E2K
DlEf2b2quCjpnerUY+yBoachCJw+nj5Lsfig9tW9rvhf5ay4EYbmJo9B7qcAfkaV4W8ezH3SRwc9
7z5bKVrGWanutcQ6wI55aDXEdToD6egphrZ1CPajOMGDzYRF7pfPVMWGm7Eq470a6b+zSr8d0+oh
mvJPIbyZQxK9oIol2cTlP6tU/G1N/TGSozshD91wqivKAwWjtsXOL4tdXyPuq6oiiXsZfhZyeddx
C9S8/VZxTR3yAP9QyMr3UdCnB9NizgEtM0IA+daktrmr9ZFJ12YvaN5T3aU/elV6nYYqOms6lJ41
n8euFNygKehul2iOIsf3nVTpdpQOrqINR+RGQAuVBfOXlsIYo+9/VXSmjzW9je1RUipbCYTwUA1K
5PhGb7ja/+PsupbjRrLsr0z0O2bhzcbOPMAVqgrli0VSLwiSouAS3iXw9XvA7WlRGKKwo+iIjhAl
IoE0N6859xweiskjBa6jBPE3muIyoD2P9utKGPAK/mB2NIyuA5x69O500pZlfU4X2+KQCOJOq+M3
JWV8XDLimoq9WabKKoC/okuMKuhqVe8KGfxPcpMcQQpl42AehbRfyWxT6URTr3yfXiGfnOkhbZSN
GqDGXgQ2o0SgW8vYSleUrt8m7ACGUEYSjU5i0KIVaa/l0GWF3lXVU8Dl2JFwNsu6vlZ+TE0Io+EG
4DIPE8aBabbHloWnz9kU95RP5SsJMK24dmCkZWilFx5zbbh6X3GVC9W8b2qRgu26hZqqXKFZt2wl
xvA75UC5wOplYYPegC0jVE6d57ZIy60QamvEATaRfHfs1vUVDoL3NIbRKEFKkMvqVehJZWV59xKJ
DHS/gwS5nVA6cuxA9ICrI6jGoVuWh1jAaMc8CsBjnuxonLwq4MbYsXm/ySXwW2karmgWp0sPc+1F
Kj3elpWgdKM6+RYL8Qsk1VWTK5sfseDdVNp26P7gsgSTJECmrhe96Jjm2g3t/+cyGq6SLD52ooR2
HK6ltZVSAtIltY8sPwi3Q4MmOSXLzaAWvxf0lUtxa4PZCqacjcRzHLLQ/SYNi27eXDRSjxUN2ta1
WdRiYmkck5gFkaykSTe0QY6FSYmpCNE2A6QDQqoFdDI7EfaO5StDAK7JDOTMRSHXTtNqJcnBhQuB
ionpW9bHTqJg5/qD0BlxlopOo/m+oEN4tvmmdiV9ZKUyMqVcMX0BF58fiesqSN3Kz06DkqF2G5d2
lCmSqXFdaFEN5iYfGA/srNTBjr+wYnrC3YqOtFRIdA9+Xt70e5opu0hGnUhVcaJEu4dcgQ5+SThS
NcK2jruOxFs8uAsN4rEHlhF/SB5Uw+PUUoVgo0DD+NJlMbXRHOEjhFdFmOz4QFpa4hwI1S0T0hNs
vxsO7A8qk0dE+qBTlLknNQ0tMPoCI1FD9kVOWVv26XctgHyFRi/IdL8klPOMUQJwm0uqZvmlFxoF
2lD1uJO/c7kgrkkpvPG4Msu8QUALp7vkBRCdD8o2GoDPbjUgt6GWqpNceUC+5inngyt68ckqarNv
aBDZl0WZQMVQRNomq48gok/AZjbs2Jr9URaCYCYEW7GjSJz4ZbQNZeoqpCaOR8PWyXj/e8vXnDXw
6NbGRczqXZqdeUZ8KFPkXhJQgOm84B2KImT1pm9CvRCa730omqyn3TKNOXUNFcySL3qkRAiARtRD
EhYVJ1SuCTUAtHJCFqmCSlLhDFLS6yQST3HmXbweCq/CANJLdImDnRw0ufgdVYanUr2wkYywqmpW
A+vZGgSbdbVJQuhnkVci5OBf5D2H87NL4MXPLYM+fCpUG62L0DatChW0BrIR15C/Is6O9UhJZJ1h
S7rquW4lUmYNzbNb5CtuNfTrjjaOCp5+Bm1T24RX3riEZRytzks9jTls/JHrsQnJKyg/iCm0ymNe
xqcir2VDELtvYgYbWHi4SJqKQWMjMPcWLyOPQvMCPFtFJFh9I1w5po2tNKp4XWg8QQ9iobAiEfut
yzzgCno7VKE/zyUVvH70PYjtKoETCX5XRwrJlvbeHvKkEErJigJ2pRqQSeDAkcyIKX7mC4bHJTmY
oeRQb6gnW4TxHxSNusyoal/JDxlfvbJ9fdIy1Ypr/kng5HUbtK9gRt7Ab96VKpvrWgcnAsLGb3XJ
n5V2eIpazJ6QaDLirs5ho+owRGKpN74i6o0K3A54j0G0HrQvcu5dyhAcygxEsW0xZS4AbLC6T4cT
cBv5WiNRoYuJeKyb+lVNqlMolLZWymg4EsRzW8POliSiutAxb14owyqHdi5Xa69lTDlHqTlPWleT
6wI5YO6tj5rRi04js6tKlxIEY6WM7xeb/OilKQSzZDDVVlzHWGWvAbfR1DvWh7JwIAKAAko5ePTZ
LoQ3vWqyxCnAmzSw+QvsvtkNsTNI7YbXekjgBOFTPKjnTJOcZPAObMOcEhmuCa0R1wlZfQtJdvFk
ZZdFJWtr4fDCteETVuXg1+lrGKKklVK2t0it2p4sDhbJOdnoa1UwGZV7x48Dk0u8dcm3aJBVAqRg
4bJCXLo0cPqvI+GG4XV8o/tJvSup8gB5F/7kiSraWhu51sWMQYWVVKGVF2qqw6/dSExNrFgmtoyE
SSA1phcm+xyMUFRmBPTd1mehQX4uCgAYRWm1X5OIO/JN4Mhhbw5KDqdO2Ko4LXbQ8Y9pLTpCI1w6
HxtSAJu0XFg+kf0VHLofvYYMWyI1ujqor3zLBoeQ1o8S8jlaGF8ypRA30G3cqaIY2WyC1E3GkbVW
SxvUop8BJngkYR7oyAXbVV5UTzwIapuKXIuIeStaxIwVX6dWMiTaGlzpyTbmkeIDXUsK51He1CLU
vDQVoeAQvmSyAom9SnksoQtldGWpmHLEVciOdg+U1cCh3iCXE6X411wZ7UjAZlbMRr2FziMkRyJV
tfgwDY0I799mItn2Hdy4pGTaDem0l7aNHgSOrYw06ODb1PwrQe4ADif0tIogcMCHjLRNWzyEiRpe
1EbDAfe4m5w36YPWVJHpcd1gpyHcXV7oAS7N5GFXl4Q7iBGx2AKSTyqMh1WUjasmJa+XSYqup7ry
bRkxzL4l0a0IRSuv4lMa+xut9RJDADa0KVMjgTwMTp1eaBKocrQahpgweJ5f2JVW7zsBuVWVexpI
fU44cS/xhVMpyEN7IWTgZYsnxbpuynUGDK8n7EZvTQySm0BaU+F6u0u7c08Km4biXu0bG4zPply0
pyirHVF4xbWIgB2xklxZqjgYEg9lN8QxopwYcsAhyu4hPoSuggRpnoh7DrzonVUG5OnyYxuBRU9C
Bd1vH9QCcSwrXAq23igZs+WKyhV6uHmYDqNNfAvaWaYcN07INftWK3RNzM85J4EKb0C4hqsqjQlM
ValzGW0BIIzDW5grmoMt1psKSKP2XVDHPexIOAY25QAQcar0SMXExejYNJTiqFFSnGoxxeHuyrRc
Qvp+Adj5tcIzqdhmmdSH8dgWhUK0ie5b5gA2OtRcWquLzhJamtPVIgBqqeoylro+4Vt8yrMFgpiR
L4U3QD+2wtevRl7m+LKIpVkaa1IorJEXiLp/1ZRCJz2MclAjKDw6LTZbLY01KcNmnFRKzDjWKEXc
76EbsRc/mFl+T2Pz14WbFMBJ1aCqMtYDo3XoCI5nvnX4KnD8LJVaF6py0/6qpP/XanVQMxmVSrEV
R4IbLJjdv/65YP/1Rv/bf8+O/1dMrf75P/jzW5b3ZegH9eSP/9yFb2VWZT/q/xl/7a9/9usv/fOQ
v6eXunx/r3cv+fRf/vKLeP6f45sv9csvf7DSGo7wqXkv+/N71ZD6YxC86fgv/79/+bf3j6dc+/z9
H3+8ZU1aj0/zwyz948+/Wn//xx+8gL33X5+f/+df7l8S/N71Jexe/v0X3l+q+h9/cDz/95FmARVn
HsqqEND542/d+8ffcNLfQRivgZkeAyCZikHSrKwDDCj/XVDRmjb+B86yDybBKms+/or9O9CO2iiL
gLY1oB7FP/71Yr8s0c8l+1uKMBsKDHWFt/l14zMgRVOA5WL5SXm49TncypTl3NzlDtRVj4nDH2Ne
l7f1A2N/mo0/B/08yK+l959jjGN/MhaiX7I0iH3OlU/NPrjpnc0833/ypIPw56MnwAVFi0OGGfBo
wVXOnts+Zm5ms6/+j0VdiA88wk/gwF9DcJNT2nWSUg98xbpqzcQnNW85ywNnxioDC5qpSV3uA8Ci
aXAdqKoPATKyiuorTpF5lUNqPzXLRgEhEkVFkgh9vJeDAQkySbZAsonoh0MnQcoFULZo1NRqQ24w
4dVDfy6P0YVdxSkSNYFmqm1O7FYKtA1BY6RRQ/nDiAijrMBS3SB9lilOGQuhxQ19bocxJ5zU0PMe
Ywh2rIOIRgjqvMEAbtV7oD28/Q6pM3k4DYwW2UOpIVAJqW+gsgW4fE3isdyqrlnWEx0mKyO77lJp
Bc8aPVsd8pFaBs+H7Xlks0AAbHhBnaw7j/q2mrXlLskQWfJ81T8Q2sVbiEHkyMq1CNlpmT0F+VAj
IdhTXcqa6r3pQvBgoa14VUYCo0tqUPh64KdIJ6pIBdQ15S3o+eSuLGedJeaqZLNyxhjeUCYWOHQl
MKnl8kblQmTK2Www+7IXLcYPu61YBuwWCXtgWMCApUdZzhmD18jW0CvoEBRj8SWCRt0evXTEUUK1
RWICDmJNc5Ai5A29iiBJMhBshcjLi7le14y3qZNOMIcoUha6u34FAP3cXpMbp0Gk1zQ9drC4Cx3Z
RDEEBXszXhJWHJ2Ar3bv9PJsCI2l8YDwCgRhy/ceEbkW9fr98zeega+ePnEDUGBsvZLCw855Fywy
hlQcShHI9fyZCJwuKNu0XiJh/xVE83OeJl6O5qVSkDFEcBOh6yAR0vKIeHyo4dKYcbJWXELrzK3H
BE+iyWohaYw2uGxaosmofo06VYJDzremHEjD1u9yZHwqqi1M4dwCTRAzXYlwQ4urwSVyZeeNaKb+
KSFP99dnzj5+YPA+md5eLoeg4v3BraCb0fCsqYiOWqLUKP9A6rst1rAHEb3eH23uUyZ2vqqrjBl6
pneZKDcE7VuFxhutW99/+AdK6qu9NjH1HCej0YjEvYt404y3h9Zm3B5d+NI+3rVryUaCyEjWDZSd
OgvdFDpEoG1q7AsTNaBTYV8SPV331qU01D0a73i92S7dbzPfPQUyqugWa6IKbzYIyAO0e60da7rl
AkhvZuOzEwNBezDjD1KEDVm9DQClZSjwNvQpC+jl/sxOAJl/Ha0pEg9uKLpYm3xwVRCfj/0FI/W5
BiskbHx7aZImYMufo0xsRetLJFA1jIK6+aq5pevSrdAYkjveRXuACtBGtcHbZwU73EWLTGhzB4Cd
mA0fGagqxQXuQq0BNfPnvl8P1ZFHezi6DFimsqmvmgq/hIObcafYifWQFXiUXpsNqA0TERqyHkDx
EdBLJEoQPQOiv22DBokvsL+jMkm8xzxkETiRvDvfX8y5vTgxJ36KUgJ8S7wAD2i3xx9QMncTKq7u
P378ji8OITtxF70uCcuK0AHlQ0BUPVfgmAU7OGlc/bk/JtYjxvnOK63gXT8rxe8CLZF+QsXKrNvU
06NSa+1QrOpVW8PNKiMK5j6QMG68smjWQdtlQBrJpS4WIfAJVYJ63RCHdiB0oFBLqtaKMlTQc5mr
rRAFDysA6uksdpQFXEyNhCWapbnpmdioIWFk8NBheuQc1X+KZDMqvvdnfsIH8uf8gNlh4odSFazJ
YlkOgCh3exCnGhK6GoGOcGqLs34w3/G1m3TB5nw0uv3bOmOwidHR1JDUzYB7Q12FWwnd+jsCbch4
24RGegRQ1xpe1DfWpQ/yY73rLry7JCHz5fWLgSf+SkXVLogCDJwF2irqkQMqLgkqT2Gr6Sx/SMXn
+9P5pVXFOBNrBBpmBalEzCbABgAfqRTNA8DTrdGRRzcg4u7N++N8eR4xzsT+wCCwXlqS3gXGADRY
yY/aq/ZlmC94j3OPn9ibUkO2v+5x9XSN26HoTpg9kCoLW04YT/VXu2BiTDT0phAfgF43sYpvrKU+
v1Xrzlxzunyzkw1qSTa4cHRqqU6qH1lQKvHmGweZLMVsXgH3NJTv9yfxayuOWRxf8JMbI7d5rbGe
0rsV/9xF11b+FkmRDgAoz0k6m5xIfmm7/4wX6+dBmxiilFHgNYlR7/YsC6ohlDMif1/1yRJXxWgM
vprViZEowHIQITkMd8GGvhjzMjInJSb/KOPeuz9fX9tSEFdObAWvycOQtHLvBm5l1W53rnbFChCL
FJz5qaPt5KfiGH0oqDU6v0pukinovs0d7w8/synVifFAQoNNSQ8rGPrqtU8Q/KmsGSbiAnXP3OMn
JgJYCChhqFLvkhzKYkwCp6vN+GcmUMvf3PjqxDqkSqoxkKPs3RKdPSq6xUc4u4R2f0UfkBpswY0h
G4w+JiITw1+jSruWzVW8RsXHyDdwYyDyQ37nysVaTixIy1VST7h0cMWaY80OtXAwvQ9LgiZzkzkx
ID7qsbhksRlVJPK7Q59B0jxa4ocdt9sXO12d2A85aQHGGRjO5VQg85VDkv2gyVjNPKJwKJdPMumt
+1tu0gr216FVJxYiEVpO9VQMNcr9AgTgKHYIL1bYlLp8QM/xJrCWGiAnGhU/x5oYCLHR1ChtMFa4
B151I5nkmrugDcdtzBjJNdXDFXBlG/8Yr/1rbjBbbVHOYG5GJ7ajZXIypC2GljeSO2xxpViRM+yU
haP1dToQ2l8TwxEWXgD6XjxfA1r7Si+K0z4y74CxcLuYQeR0f7VmNp0yMRAZEkki5TFKHj6MyKSs
27bssHB4ZzwIZWIe5JanbZD48CP5axi9Vu2LoNoEdfIRua+k5/ufMLMQysRCxB5No3j8BKFojShc
qaNUbLVNKOou1RYUO0aXLgnXz401sQBofG9IxWGsQXgPmwOVUYDXjMY7KBBM7Z0MKOf7HzW7/FNr
EMtKTEUPy6+9sNW72vpWJ+HiH46etEu0VwjbmG0FGg9k6haGnFuuiY0IoTVU5zI+rqBOIqxzsvO4
k1JeANiK29xAdAQPX2fbxCBk3/tnFa6vsObQrio5RbRI1jNzKU9JX5HZI6iIj+t58B5ys3nhnP4Z
jcbpPlowUXOrOLEafMc2EHLGCOqJM69UFw+A/i6qCX8dXuPkTiyDUjLUL0fLAAoEolM325IVtdu1
YKL5R9SJXeuBZsAqrfsjZwFEk7zeX0Fh5jRPu2+9Uul40DZzLtBK/j68CXZxzs1qk656B31L68FO
XsiR28p6fWN28hFCmg/UaG/axtOD/ahV3dn+TlkV6+zyH3Y2/mWj5YmJAcq41waCl9IAw9SVTG/2
MprtNFwHT6yZrWGcD4tEvjObR56YHEB8MjYbrSb6TaCLKxvaGcovCQgTol1o3p9mfuagyBOLAyYK
Rk4oBmnRHZpsNJtHlZfYORj31NVgopCtB+d+XW/RyjgqRe/qFbuVjv3qG7Hyh/svMeeIT5mRwGIv
t2WHl0DLpsNa7wr4PrUVs166WycUTD/XbWKBOh5IoQ9bV9uFPn4XeM5M9QoJMp01OSOAD8bY35eU
LscF+sJBkSfGh9Mo9cVx4brkktObzFx6D7hRbxv064UZG5fnqyF4/PxT6BIwcdoBbsi5/i176c7D
uvsBrJwjX9i37MqsKnu4NRfyfn80fm60iZHxvaoHDzJG4w11JW+u58FIkc47i/gfCks2SInkA7RC
wXuRoNX4NnLgLrHMzE3mxAJFIEYatBJjo83DAlBDr60lh0GY+S5pNKqfZrHuq0iVx31X22ijFFcD
eqB5k9ULEHQlVnImZmX4dmXJhuQINqeXFlgozaOsly8Q6LA9nT1IO7pFRpjqGVSm7k+3MGPTpYmV
EYVwqKP/O5OsBS5tt7m1ervh9MHNUdOHTpolrhqix1Z143S0iP3IXO+AlgUXZPMrB8ReYKhBb6yN
yN3qnGDt20stsh8V3C823pTYdCBxGYuj1wAtcKd1GwuwRye3YlANQXDS1HblPjyKT6VBdsFKXqlg
qbo/K3NrNf7801rlJAzUqIQDpiSsw+UgYpCAuspioBy1p/tDfBRfv/q48S76NIaQoBwEYDagXaDN
IIdixdmdFVvNg289IhGxoivRZm1uU22XjtZcMkSaWCYmABIsZjGkhEICQH+rG4eJbaxRvyTA1RKA
iHjQ3zlUG9A5hMb5fFVYtflAwcvLGdU60C8LHz9zE0z5VnPkOLNewJtwByRiLfSKGfmhMDiT6vwa
nK9Gt1ZO6CTcLdGVzA04sWEen1VsMFoVZAQBPj03dWakue1lr4mAFu9mqZw4gTT9Zf2liflihdxr
6bisaOCxkn28yYy1dAKHLLEuSwdj7g6bomGCBtzgXI5BYm2fKXv0rHhRCcDbOu4BExYvoXKO66VU
woQ3+69PmlIoK61PwNSmYu7emCdg7jO9BhLve2TnLy2KVIcc0PdB79dAQ67F1+Lx9/aIOLFMnMbm
dTnukdJMzv0PNFHi7AejReSMAlxcCfgEAQA1ywVGmxkncMSwfD6QEq2r2gdTistIZ7X8FrLHogsW
YoS5Z08MyjBEaUjBHOUCJwxcgWp0zEOH1v77UzX39IkpYVGwUfJawgUN2AtH4WEk72AAWnj6XEgl
TsxGzUSxUraYGOAoARjnd/45t+OdeGGfSpzZ2/2PmLmIxIkjg45+oD+JjIPTAy4vlRXSsgBkD+jw
NzTVX8EHMZIIMWpOo4Uh53wNcWoVFClNgKhH5HZDw2O4b/berdhFByCZwfZ2LR0ALTfhutTDH5XD
O/mGt/0VOnnA6sEu5VLHLfDFPfBRLP58D4TRMDANtkb3A6DNHSIf4Sk6RqBlX9FSR0vxJj+X++Ak
n+/P89x4Ex9HoxKRQ7DCuejuINUeoGje+x5qoXX/8XOppQ9H49P3BKlCBtBKc+6hvWTnepzL6oEc
OjNZDz+0jX9JVy020RZAY/SVIsQqDvlD5twffeYkCBObUfJZIXVEhJOVPKdE1UP0YpEl73AuQB2h
dJ8tBPghipqC0xr1X35Tr0MoJlf6mEcFv48RvLy8sM4AStDRD8oX/DNxJjD7cCc/TSdJZb9vKb4I
c+kGkSsOTuDpCYJUf8sfk2+FqCNHZ3QH9tF7VDbgLkvzG6gozuh2a1MdrSTocoHYh2yEO/pDuBE0
UmzU11wyu0cA5cH1d1oqC8xN/sQMZdHgQ6MUr4p6mxVfw4WLYO6xE/MjtRlqDTUeqyivXBEbsfKW
MkuX24eQyxfHb6pN4CtpwkDjHsbtLTzzew5qDLykg3s71D0rvQrAEV6lnXpAl9CDbBLwqIHCN9gD
lg3/d5fZzIrZRAulsLnQ8cNx+7TYg8ZAfLLCBustIKmwrQKDhRyGBC5U2XwXjOoQgOpvidxsrkQ6
FYRh+rBSKSrKrqKHVgifeoCUlAxwo2weczDNouasa6a8aU1Mxc5f2NLCuHBfTfnEApG+EhkFJPBu
s8k/fAmedcLQAFMWlIq22rndNituyz/zV2YXHhlTPJVv1Tb4lp8Qa4R6INtoh2Wf6k2yKw/U8rbi
UoV6xjZO1X7QRNJkTVjjIkV1IkCLcoErDxhWXa7lhdt0xhH9yI18WmJUQQKhpxwsFAiAV2FHErBk
wEZCPqxCK0wKBhkpkZ5YKFks2ERuvEG/mG9+YrZyOQB1QFfB2X4TRR3dZMyrj7aiS73hm1XyxnrG
0FlLMgNz3sLHXfvpA2M2V4PBG5DkATFz1/sj0YXOQNCI40584WbxOdAeswQNrsPDbxn9qVAOTYUh
yxmMKHQ5+n20DVo21mhaNe4/fi5S+yhRfvoi2mUJqXrMX2mjTdyKnQjeT+20r4wlrt/AwIDAiKz4
LXOtF5O5M0bv43b9NCYocIIy9RtgKle9Ve3plttGF3+DrqiNbNcrECj123S18IFzg03cIBKQbsgV
YCA7vr/6Pn/LG+G9UFAJaotLEaR7qatW6Gjbi93Y5TSckwodtmW9i+L+HCni4f57zJ2+SeiUAJIs
Nr2Ab873TWi31TM6X/SqXdIImLE7H9f6pznlkxo8Dx7mVGFe2/YWKcLCDhkP0hcH7GPjfHowbXmG
L5gckQPSwkVhMNFF1W4av2mjJfK3GbPxEZt9GiJmtMpXKN696RM9CNCOKjBWHJ05SFy0gBtrCVkw
UHPm4uNy+jTUUDNy5GXYDcg7H7KXYtM9+CfFIi/q03Brv8UL1/pcducDJfRpHJWVqwKEtuMWB57E
JWvQf5uqORgaLh4Z9Wn4wGDXAadc/kCc2GQfl26guVLrx88/Dd0yVE64AEOXR0E0WoCDkPryvynn
1KEb/k14QR+hJy5D+OZWb+LCcGVII2n8VHSkHWKk/AaTOvBMke7o7XwVms+KAcYUaynTPjfeJJbS
mrAHuRXGE5Do0fRrrRfuEhx7LvkwBeSKKtNIhMXDa1Sp+72vEz1yKOCo2oKDMHNOP26WT6sjDzzY
TYLRHDF7Feiztl3Cxcx5PB/f9OnRoZjVnT+a1dbONtQpD8mm2ETQ+2H27RZsV6BN7A6qE1nBRkz0
bovm3Pu27UNk6wsbMUXYSm3V1UDpcS4W5Al9EKwOTNrgrWJJ5yRnyB2GM8YilwMqNik/p8g3gkjy
GXwxfmOBts+qQFZfox7VE5MFG6EZHoTj/Xebw+VN8blKF4GoqsOEF7nB2bKhrhERQiT2rO1TEEry
ZrtDl6tZLgHU5/zcKVy3KPNSLTgWQc1tcONvglmHKO8pu2HlXXKia2vw8sj7ehU+J/bCN87EUex4
6Xxa+R5eZ8yNQxaWd4qdcbVDYCvorvtNe8aOt+unEYqYB2MGjxHIGvny7lSvk43wSJ3GjN3Sqp3c
AbuIIW3IS4oAkV0p19/NB04xu0qodF0x+lySYGnZFYpqQHFLer6l0SbY/mcqPn/lAdmJVUkTX0vY
EqGSDOWoduxeIAupt5nczxSTG+T8gAZ0RASMyhhyU9ttGVttd/UYUF3Vkk5TsC6119/cChM/Q/Q9
v+9H61hYyE3o/iqyeXBjpyv1fH+EGX+KnQQ4A3p/OtCIok7Od1bK+WaM5mGaLYEaZ46POsXRkgJN
UGrW4fhYQ2W1T8qB38Tnep3a8Xo4BTfvAi6YUEfj/sLp+fo+UadY2l5qkVhmozEuLTYc6KgtCQX6
96WU1EzMoE4hsyLTDlyftWN7XXwWHgNUu/Ida8L06N/vL8nXd4o6BcsSJmapqML89p36GAeZFZL2
dP/RX3t/6hQfy7axyBacj4TaKJxCLu3GI0a7cDJmbLOKHslfrAqH/q0gLxjWHQ704L20a+DEyVF+
6M7+put0bkUh/JTp0WDIr/e/5+vDqE5Z6sEBS1k1xogtqAcRn8MLgxYy+OKyY7OQ9Pz6gEDU4NeP
ilSOBEyOKass+kq2wdL9Pvfc6ckOSNxkFZ4bChnYmRpdix8FurDOs0sxOdY5BB60nKqsCw2sZJ9e
1RNa8jxXO7WG53IbZgVShgNz9RYgZnOnYgqB7SkPVVsG4xX9AfIZliQ+UYLeNy7Rm/iUg6iE+a7G
qS72C9i5mZ08Rb1y/NCGYKn4gEY8iMdR/3QxxhyX4N/9H2hY/LrkjCrxCfXwMf6+v0VH0JSiniP0
xvASH/LV/Z07ZxinoFdSghlJSgmUhKDhXTwoW+WJruMND007KMboYqQH2+JAOkeFV5kvuHYzxnGK
blX8CHyd4BRz6/WYx3ngVsRpXqGjd/+j5hZlYgB6r40o28GtADFDeWFBxqDp4mujLDx+xjBOAa4K
eMC0nPTwWkimo0VXj6WFcH6mFKpOAa2ZNBSgZcetoTA77lXadehYi0COHpw8kEvbqg3W0cNvmhR1
cvT7OgXFbYUrZAytAEpx7s/+jEVRJ2de84oOJHceziAaguv+1jMgtVoU2PvItH5xKqZg1SxpS62L
FdwdmxzFdwk9CeGmvqZHZQtAwEY6pWZ+qIBEySDdwQKWLdshKP7RCewMN3VbWQ0IyRfrG18nYNQp
qBX5e7VDOwaSDEChpDaIMVYxUlzeNd82LrLekOsN7HoT7GWncxqHgSyLZorAXUjPvzXbU+Cr14lt
l4xZDkaDBw3VAiJ/4wChvP/0mYM6BbzmXVSFBRjRXU0XXGYfrlWdOXrn+w+f2SgjN8Jn719uCJFo
gYcX/kniY12qQ1PglvKBM0ZAmRoBRmZKjaHwKMs3YCf0oryqotMN4I/6vY0+FRXoPGSmo7HOJISJ
nsluTR6ZNFkwMnMzz/86OXHfDpmc4uEKo1q9kr0wwAx0oBNIQU0nh+V20LgFh2mmcQSFxl/HqhnF
EzIFUxW5aCG00eWcnRVbA16o3HY21fMr3APkmOQj/eE/05fwUIGG51Yd7++DmWyxOkWxUp8qkd90
nEtt9tbcmr2/EfaoH5mSlbmjNo3wJgNPk55Zcyl8mvNMpvhVGQTOUEjAuRnxPNI22yg2HIRtiLpR
bTDP7LY+1aslTpaZCq86BabySqGBQwKmlrNvrQ2nfVdfi1V0DnfSK3W9deaC+Wmd2MiglJD7iPbc
IkZ45raawlSzSKlUJsIFH2pgWAW1WKCRhetq7tGTBIEncVlOEo11+fTiCW8kW9r8M2d3CjjNi8YD
CT42hNeZqLv0mlE3Zz/S0Rl4f8t9lFa+uEXkiXVIch/0HqWEBTHFh2HNP4B0L1l5R+Fx9EuRuAG8
tQf0VHTAJJdvonFRVt9SRAxLIenMAZ+iUBkJ1FdRnYluMKRGm/n7nEBqCmaQT/0d5LZddViwszN3
lDwxJYknoV9QwrcWDUh9+6xZ11Vs13lng61uSeFwbi9MbEjDFrVUJ3CK4vqhFsF3St/uL9WcTy9P
/Ak5ZzqBC0POZW/BVYBcTIP+l6qFFDHu9N+756ZI06ySG6Vq6v/l7DyW5NaVrf0ud44I0IIc3AlN
edu+NWG0uiUakKADQRJP/69S/AOduqquiDPaeyu2ig4mkblyfUisu8B8V0kRcdXudT8+Wk3/0CUy
dBW6O+480eXF/2PwXQtIB+E5mbykvVzhn53cDZuhW8Fi8Rft+KHMUjPgadUGKQdFYZ7haZ8vqsm/
s9reOKteK0TLXvtO06A0B9DPo7v5pTZio5b3PLVuDAPnakkYzYa4knRIq02vhLyJ7PH7d3YjVvg/
LD9ryuYxvWQKm73UX349B27x9P1v30jPe87VYqDdwnQEYG27sVg7SVQ9q421MWIkEGC0fue136gR
edf6zQEWf4QpZLjUQi1YwINmbaxgwL9IFkg8+afyzui69aauZnshDFpRm+P7cghUq3cGK2Y63jnu
3qhAec7VNPfrtKcYQvh12OMdjSFAGtpGoFCtujXEEFvkawF6CbqVeIHEcSNfOsCT74o9bqyZ1yJO
04N/ll1nyOIFZRUiTrFfxNbb5WjCvGTC/TBf6jiLOeAO7+xOgH0rUrjWcta8AKbBwZAu1xfOYr9U
u+Ip31aA3zpLb2GUgfc579h/OU6uNZzzDGPjVGB+jpvp6G34PkG64kQe4Ncc0lf/NN/ZFW6Mk2vt
Zj62tkmAnodvyw8LNCyCmuVwLw9zY4Wzr5aBvmzNusywnvLGK0KqzUMh02fA55dyshdjghJlYkUO
QddmD1Wx7nYJZsad6Wz9e3m9RjkmXd86usC54oKC7h+GfbX/JfH2YM6wUvt7oNYbu+q1xLMqS3i0
mvhOJi23spjDfkJuefAf4RC8vvMkt17j5Qn/qo+MNjUvNd9Lf6u9wWzeQD4R7EAWQneDc+cifzQf
/9iNrhWdZg2KPbsoeMTajPvl5SJpDD79ux1B0bSkRdBtzTVbpo8win5mJ7LO/GBGdOzfuYNb6++1
nhNCClTPL485QM7eh8CKooqNbq3w3uJ7Y1f6oxT86z2ylsFvzERaRVopJLIHj92ZRLcSNtfSzU47
3GMTXh5Z9QE4TPhKVQinV3Qh63CO+PFeNtD/96C+lmlqokvfMrHwyj6+yD0CjdN4furO1ev3g+1G
zH2t1HSSpEo5wwXcTR+0oT5P+/9OYgosw38O47Yz7Tyv8dPKBDvl98DG0JnuDJ4by9if/sS/Pq1T
14rwGb9dl5sSWSbV/sra5//ulVzFBUrbTjZL/DbN4bHnHSYKTjHc4kc/HiDj//4itwKDazll5ley
nQ1cpW22sjrWBoSF5LOwnxNoo9z0YNabxnyq5hVDt3TP3+5c9sbaci2cnJM8rZoRl9WPCljE+mDG
+XlpLAEugnY6/v4qt77OVbjQZS7J6YhTQarcZVU5secNu2y8l2q8sQb/UQ789fGJYCyFSTjdVXMa
S4d/tcxeCDasYVF/rw/hxry4Fjj6eWHotMM1pgao0PJjzGA170J2mR1Gde/0dOM9XUscRe5VsOzG
MtKwFfhocHQ5seTeE9z68cuT/fWWBs3LxGjwBGAPxb3/RVDpyZx7W/2N3fZavChaBYjbZfFGH96y
2elAba2DCtF0F0OUgFPz9yPpxvp3rVgkvmvKysNl1GL4sKHzvUiK6e5eHeRWYHutWEwKpmzjciyC
63R2Sh/nsDzyjRuxt+pDvZpvDPAdYNjTvRGWPjAMAY9SoNXu1RRujbKrnT43QLYbFC7PizE02k2u
9hoS9NZ7aIo7FcQbwfOfJ/9rGJQw2hyz/PKE6BFtD9hlwaxEsuv773OrkPRHP/TXz/c6/f8nP48H
GZzkX4A/f4S1ZeyNwRDpjQzZE2wL0Nl1L/96o8sKRrbXAzvTdZ0gMjfHCA6h+cqALUJQAjNRBBPy
/uYKiBAXblJLfiKXZW1eff+wN0RRIFv955VNIWlem7jy9IkumLKLDKhvgLCDH7Z9LEHXLl7QjI0n
9ff8icOTBBENHLnvXP3GXLhWNvp5CqIAGqZRAkl/gFe80Qs7TGBa+ghibzS/gya2H/YQAkbQ3IsH
ctaACyJfUmzdRb2ChWwbZL++v5db2Zk/w+Gvz55mWGlNCyvXGIpILNRWn/uFBZB5v7nnNXDrO/85
mf11jc6wuZc5EFtVB/8NhDOeh2qH2fiSRG1YbtsdwIWxvQA9zUF7yZ3pcmPVvBY8muB50WLSyMPl
5m8iobLyZvigNeLz+zd3Y+/6E1H+9VAzcsJZ7eLF+ccMLVLwqL9zgryVzv8TaPz1y3yEUV5h4/wj
duYH0qeYGa/y01pUNADt5NTu82cM0ThfwvZ7Z3bwtQ/LjfNu7uY7r+5GuH0tdyx6u+8KF2ohWn+5
qRmCKnQvWLr11q4CirnXbdY5SKQrYJyDQoXA5yVf9HQBfW30HKSfsAjrX8fNuHHvJQdvBfnXEkiA
1ChwOhh/8q16aaEoh4vypxtZUbKWMd1yuLd/PyZunYSuJY+qsQzdTiiMDw8EPfrwagf3BpjoFmva
nWrPjXF9rVwEa0UZOpfWzm3balWhwzeg3GagQVXtnQXq5mNcdrm/RqDXujBLMjAC0w+YkZAYdG0n
SMNn416F/9YCfK1NBEpwzoahpTv2mD4UTVA8jb/tl+ncwhkWOe320vRjnOaN2I8RoEpzJPb3zMFv
vcDLn//1cNwuuiq5SD4G/1AW77IDzfLO1L0xuq9Fib0xFaW2B7orjSzQFA0gDXy8TdAe7/W93ggC
rgWJrGBdOpv4MkV7nOyQTk/wgQ0yAuRZcnCL8/fj+EY0cy1OBDmryQcPa5tyQQmenwZmh6R8zNH5
xVj0/TVuLDL0aiUQuqSTuAjSgbAM5KiDtrnX9XDr9q/iCruCkxNNWgsnsob8cD1gVsqpSBep6ORj
X5Jq2VSg2H7/HP/ezNm1MrFODDZ5PrxblSZhlngLpT5G7NT+Ogfdo5FfTubE31/qhoifXYsSRzCq
iM6V3iXdwwivIDReNMMHQVkNPgr+DvSgpI86Hxwoe2PugBxaZHZ6J0D899gG2uA/p00iWeUPs4LB
Is4j4YWdHqSz0yzSmifAu5p3ht6NdC27li3m1MrbieMZyTbZmL/FEyqfGxbOi/LQrYxz/SR48Fg8
33mjt77e1WKQ+zD8Egr+xkOYrihc38a4gag0vVihwHAo+0DaERaZXTgGd8b9jYiLXcsbayPxjMSw
4M9ZaGD2ymPqoMsSa1IAE+DYUdUWOUPI7czuRc/y0yXOnV7Lf884dq1y9BiXmlmj3jHLUgcHX3Qx
JWNyL6a+HHX+bx6SXVfkxwyOvWnWWlvkBwDqG7RPVdx3KZMB4l135Zp2weIevFXgSQFmpkHJLYk1
knZy51o2fUbadzyP8FUGuzxvUR1gtrUeCJcfFfcTL5jyFJpMlxH5bufzDF5nXzJwspRbxGLw+uTO
lL6R0mHXYk2Ss5ZLB/6KFCdiIyIPxkpEyAu+tOsMOiByJ9N9a0pdLYGAAhIUdqFllBbYyu7TLAuY
1J+IvrfN/nshZP7VQlgoAji4A0fMavjQ9bouwHR0jgPCrhINVN9PoRsPcS3Z5EXLeIoGT6Aetmr6
VYujke+b5Nf3v34jFGHXAk0ncSVNp4LuZqOB+rc/c427d9oYmO4wkUXs58M5IdOvah4fv7/mrSe6
Wum8Dt77BkNsUlvWIgFg2UMLLvDRQSmNO1Px39s4+Hf/uZjqRjYTp7gEzIceykW6dlf96d7J59b9
X61pxSwAILlIjQf5WaQuCOUr7i8VuXPwuSH3Yd5lffkrgAJO1a/L/jI7zu6mePeWqCvsjbUR8Y3a
lsdqj9MygaFO9WVv7x1J/qSx/7G6XOvkVMMhTxEU1s/HbHeMqk1ysaQLfkYv/YrLgC5hgE+DVxJC
0vmFZM9mDB6HCHYIyzxMl7/T8BMeqXskgO9JB/+UTP91R1ffMPOI2ROWWrtaNwSde5W7tfOew/va
5w81WKVxO2EZ5K0VIj2McB3G65Uf1UO707UTpb7zg9ACcMxshsWl9OCqUCAZoVzOoqJunw3rku6T
oKYYnbPJK2jgfFqj28XtoXwvzMdEqLPDlIRPZg5vMJ5tueJvflWscteKrHReTkMaN8nwuypZHnT+
DG4uAO+Rk4Mxm1YdmlpltSLu7ASWAoFdN/7egjsGaXWxb7T7O0taFrbCvJclM+xbb+1afNt7dupJ
aWK5gOl+qNHMufadAr1hTLf+T+F0rghSW8KPjyucC9BYAnK5VZjFAyg9HZydp+GB6bk6NRdETIt8
mA0sTuGojZLmpJdzLhJ00LDBreIhg8NsXIPSDEtIf1JhXgw+cIkWR5+lYfZ4ykT4qonRpQZjn96c
H3Urq0XVp0ggMhyv5iyD4S0R02loC3OKuAnGTcDIZJrwtLGL8SEpZxBC8VPvcBYFZJlm/pvimi5r
7ZhL8KGKNAADpfvllGkLsIZJP5GNhgSmwQAAEQUKnkjg8gJI7rGhMUiA00PGE7hD5TCatgos2NPM
fbbMs354hUzHNmPwXrOVxL2QsLHE8MswC8LjRqe5E8woz7yCpCwfx5ZnDxOprcgHPjBsKp3tnWIy
osE2PjLtDigaFxog4WxOsD3DGNUKimyaHrBlGD+BvqtYWAF/K4M6A9Ab4WjNtk2dDg8zHPKHwBmT
4WCTEklUNKTXJwVFJfRvvo29xRIT8moCptnhUBhpTOZ2DF1rGgAUh65BgSG7qN0E5v+WVZloFUKo
vrDBagHhjxBE6qm38fsJIFuvRAO/305BLmBmaw1zEk81eDhjbrtxbzvN2eWjeQH+iaZapLRAvR24
bMMMmE9SJNE6Wn4MiiBcFZ0fJETMYdYLHDBFDXaT7ffztgXuYVF7M83CwaxwQZyz+JdHhbG1sLct
DcQfcYsukWAa+mpJ27F4TwYOhKk3NI8lr3RIEub8GpDaOwuhzdC+5EyKqrIPVqOsV2sowSCuZDYc
WY43keYtjWZp0XU9otlLuGW/sEujWRRJV4L4o5KHauim0B9re42bKcK8xOz1JwaEnjEoWHGwugVF
PgUblUDi1mtkUIZEO7GgwL8FWZG0Ec1avbYkg5MuBeoeQ9U8UC3VEeSr8Wzm/XBqswSunkbehzBd
QSDicPfoj0MLuWhLy4fJ68VLmTj2eoY1OMZITWJtpSPGBSwXu3QaPhlgZMeZcFhYGAa6AKuK+a8p
dYCqS9p2C+h3czKEVx/KHBytmjNnL8BoD3nK+KLmGhzxtOGQqmIxDGsHIQqz++Qw+Vm7tUfVBWVr
y22LDxJCpKaW7eBA6GMRmNm2GL0xALQ1upBka4dmMqOukOQ/Ro++5lWtX8qCUx5K0N6xZALbBxMt
9H3uiwtO2hsssLX0CDz72IMYyUzTXCWWRxa5NcqT5JNoQj/TvQSdFm1IBhLTXZ0+8cFiWKXRIG4C
dpDNUathb1m7H6kqVdgyVBeK+XFw5KrrKawpeZi0kADzJLQmUDQFOGSBk4BbyVihH40iGaJ+8OeY
Ui9dVIZYZmm2agcZFs7UhXMjfmiM6hgLM+yJZbqyOyeDl6/8jZq/FVKJbFlf7TPXqhcD+JuhaOmE
d++oX145TjggghkL1rYf4HuEVV4PTVCD5Ro2kizdEZjMjk+/hVN3gAvpBpRc58hYeaauV2CRnKMi
c6NRtVHfIyUsAD7NZwBH5THXHoBproZVJXhoG7uD4srVoc2LY5nVu1ROuzxTL6B1wp3LHt/yAfSR
ibQr8K6jNk+BLC3GFp4HXfPWkTlB0ucClp4acNK7oC7NAwSe/YtS7OLWkcpVnyTWK/fI3mxmA/Bp
Nx5gNKxnJA7BXDWGWi2ymsW8msC4nkIPayjPij0eeduVFvA41hjkZXpIKH2vJ4pDV9KsVDo8cQKT
oQKSSu4a27oVW5L2G9ViFnvi5bIdg3K7SHx7irMRyNmKJkhT5gY2d5bEQPHWIUh5ixY5srpTy86S
GOee7Z6KadQxdrgt3ou1LItukZMGlFV/Q1S5AuMlhhgq9ob8VHTZpsaIyXsBXL2zcVL4O+r00Inx
MOfwvkxpRKfcAuR9WBUd+l3hYBl0uTFGFjX3jTVOsFbO3KCWAIor1tMg6QsOx5WkPTRTgr5m5A7A
D07WpQehlW8cTdC4ApLqJdZidH67IfRmq6rnm7YB65yCt9yAAE3rZd92f1huC0/5h9nnMipYsqg8
rAIjhOcrbKE7MJZBoQfJ0Hb1qYW7vw5qizfBPDkvaIcBcHfof866FQeuRjQiDW4DA4cc3v++sskT
8mOYpEO98mxvR4eiDbGJAAcs0bQEpjow04Mxbx0uodUyCcJZb34Ufd0F2Sh9iG0dO7qUkd/8CYeC
BuxFAJmLYkmnZE3yLFbgUy+n0a4iaphbQTiotxwoWI5ZD6o7RINI5F8Ok22U+WTLZoZ4TvfWkrXu
2ZAAYPtJ1FQCpgmO3rTA0y+GS1dMooY31s7vlCKeylU3hGLM9xXMM2tVxkDz5c8WrdgGJhwwWe56
HdjNyGGEp855yh81EXzB8E1YYBn2Srvoa0RWrF9QjinLpA+Pq2ZGzRJ+/PvEKYFy6Xr5YZauv8gE
DCTzJi7NFP7QZmKGxODY7Yqqf3ZZPT23Wi/LZFqkhJbvxCbD0kEiLMxaaoSw94djh7JR1FIIAqy6
a0/cQL06NZ3PvoeTnuUumVLrfhSvic32OUlX3azxEApeHI5fZKuMAfGHYRdXTb9ok4RsciHWCEeN
JfeM6ZBI4zEbs4MlXIjT6qJdN3aS4Phf2KFHOswYBuIcgl6zk3HZm8amIAP7ckx0rg2m1a+wma2V
8AIX1zaq6qSnQgVVU6EOWHULdwaaKZEZ1uo5tjP3pU6so+dOVehDxsW95mV23XBq7E+rcj7TEbrs
JgN7fjASMJdH5GNTLykCl2XnItNPtigXs1nEIHD0a0f2aD5KfVUG6AIOvBwrMMYgFykBRbuHLYdF
x3gy+ynu3DGNHMsAu3esrEjMeREXBkMjzyvUrp9K6z1V46FTQyR4tSj9FlUcPnzSrNiUALmTpNnq
st4beFi/N+K+mB4SA9kfRICPDvHzMJuxKWjEJbTDWu/8nmur3aeuHSVZMkdzaknkxyHBm/I1HAvJ
miZ+uUY8a68tSI5FMQP9PFQ0Smu/3SMMSSNpdF/OBFX0YEZF4SzqIjVjQp2HuSFx3QMazTrRPNZe
75ysoo4al+9J5W/dSa8zG9Gqh0ZcDy64on8e8gEiWwFCLc7pgS3NdstlDzbmCP1GqppLLuhkafJk
62yZ0DGchybWnRsns4q9uV/4RZsHpjvu4cVtgwKJno0eXMjOebKJLNZZ5z7ZpbnD+yqxGA1LLvwo
m4qoYlWcW/5CtzDQnscYMPNQInRHtDEFhjX2ELZCh+GzFAQi0D2p74YGL5Za4mbxRR8ApMJiQlUf
qPFn1wi2ykGuDFifWBvWG2jAz9CEVsEF64Bo72jXTdjl/daq+Lkj484XlgRfkh1gchym9YTxbCCg
RU4LQTuckxAUJIEvjR+K9EuWmwEQoRsN6qYa2ogLZHjmYvycpxqdZEX7putSLrOZnAyA3QcKlWg6
1gtfqgjYiqgarFCkaQhdZOT0gHL4JNTSiC0FaF6afWngD0PXyJHm7vWhyZqfLsFv4fxwLKiLYrZR
LGzL23hc8iC1bIDgTbSpNBAo8Mb+xYBGDyd7JhsyF8upYl+93b5UvN10pfOuWHnwcrAkUqsJPEPF
ivcIWPsssIf2WCCXNGs48SicFMseWuXBz0LL61dstGKeG682+pzKjkA+YKV6QbxuXs5Qdy7qCQj3
nGfHbhZ5VLPeWnuZ+9OazAn6AxBMXRNH4Np/sLvaRExk29GUZSdO9YF5zt5wjf0oYWmbChcPJ2Sc
GEApAXy+aQBytUjXBE1pnwCKBymuiAyw5p3a/NE4455MfF9ZzXlUAtRGGor5Z4fBUknrnKlflQX1
HwQ8lvVD5p9Q8p6F8eEkv0iidNA4/t6nZG22aLASvwblHQVJXuqu+irKBphLDrpRkR9T1yghLZ7R
/5TVWHso0vS9+aDado5cZVz2QDN1Ijt1fwIL0R3GlqAA7nDTQ6OzKh7sy/7eVj84uYBm27gVRqwp
XWYE59eSnkGr3RCU0oW8/AXXCPyUHlj5hYwqYOd0781TNFn5l6n7c17hjA3xk5yQzuzmr0ZAqFbL
uMrdk8MZ4GoTX3IcPhIf7KTZkJvRoht0f0LAWbkroWg0JWXEZLvArYaTTOM5tyO0nS9syo92a62m
vl3agsEadfaXOOCtyxqhHShazdYqubOcZjlC/4bhao4brYqAFzrQXi9D1XXLWrywEcjd9GHUqdgX
HiYqRYoEX/6Y03qfcR6nNFlY6HgFDARGYB7qnTU8Ao2pDpJWLEWDQIg8I5JdScPhUWM9wEAR+k2D
x3yYv4xkQqzlxsrJf8wI5seUHcwJDbmWXjrlF8M/BLFCp7TesbnhQJZWP6xk+KoG573Tw4vrWy/Q
uIYWMZ8E5PNR0Q0bN0HqoW7P8KQa0ya0k+yYFvOplklA3IGGhkTIlWWYEgLrR/viYn+urd+dXTyb
mfdIqywopIiK5kWhBlqp33b31g/PfWNCPPY6+ienyGPivM3qizsymDpwFs2nrgN6wUOTLIccAIRt
WJflz0WaBS3WkqaZwznzF7OGol0OvzJtfaa5tx/FB+ziNnNhbTz1hd7ng9F0kTNne2aWH7VPZhQf
2I7P4jBBeY1Oce8neLv1Ih1B5MX3Gmf4e9kHnppVxIw0aHH+77tt7rKVYZuAYNk/U+u3dlelkk81
f86F+dYB4JA7SGzgfK+A1pMeTuO9Hzn4+5Q+WP6Z4N+c4dgZPMQivXYlzKHqfIkTAd7ghllODDwa
2MkDSiJ14Nf07E3wAR1csZ70HKVKWliOIFSC4YjK0rjWh3p+6M39iC6gDm27ePlpBgGR3AANFraw
u+x/k+SpNs9JIyJYJ0Qp3IiKetuP9rpWuDe4DaT9E8vtsLSaddWydd+zoBjfy0x/GHUWJB2iNOd0
eTjlY2Os4pk+oogUqdJbdd1vpjr4r0pM+dyMx0kdPZz8sotlBQ5Xdql3jnb2fEReDUTcUvnPjs8i
r0AEmyDLbP3MyPjJsTVPIsH/8qWgic3dKprRmZr3aM2ChVKHtmhKxqD1xSvq6Fte7m2cGydDYmZA
UlFNkYsKoIfyIGvLaFD5WVjVhvQakViJ2QgQjcE3uhNRS4tF5rzXvh823URCR79S+7dTiV3vjdu+
6x+HuQ+6bIId50RWiSnXJmMfCjkfLC2LaWQH5WBYlzogOLk1E5BkElZt9rtR4k5H0IXZW55/1nYS
U8t5qtER38omnsGWSkpIlbvktVL5U1rA9Wkiu4QYb4bEQbN7maqPmuV7Ez702exG0npOGgykJMXo
yRB05/Uj+OxbC4WkvpS7tDVf5nz+AeCq37QLND7H0t6Qtn4rEnNYWDikpzJBBtHBmHOsJKwGY1ml
EDolZyVthBfwuQiQFHtBYhFQX9sJ51R+4QMf6qJkoSAOCU3DjYWSGAaZq3YaVO8N0r1ZICcVdHMX
DXSGe8iwkdkvc8AXc9LsRWDAJHCKRfZGwgHbUmsXk6cYdJR5fagRJ5SAfLvI16gKr5oNQVuisp+U
wAoYh7G6kHzy2B5LJD9h3jN3QS90UKrDZRB5pI1MoIRMXUfThNuCQN5zT64JHDdiXpXNsVN56Bn1
LOQsxML1knCsxzMhDUSqu8w6FKKO5wT5s6FC0DIEtYOY3KJLztlKpB/A2C7ZxOPaObGqQV6BhtT4
NVnF3vXzZSuala+8ZwnS7ZhPMemqyIb3kwPj1tTckwTfv5OhrT4L1z/JEup95wNnWGQJxN4hHeLa
TKCajLg9HyHPbUG6I23oVC5SYRUaiBkWOSx0fQ6aeUrbJSbJvjY3Gf+6pHGgFhyRd1gxz4CIb92w
PvLMMjSqU58dE8zs3ltD/QtTR6g/QRnnFDvTiAGSF5+TmJ+9FL7bzP9Nu+ZxouiWUEOA5NRm8roP
DgCVj7eKmiP8R3DYlR19xsGoilAYBFXLqrYsTTqcI/IhskrrTSNBP9XHFp99GOEUhamskHDHf44i
Q27fXOV19yIriY+ffRGRY2IDeVq0L2Q4DgLu8l3iwCK0OADVup9AmA4hzF3kfomGmy/DwenUaF8a
asSyJG6QpiSWZN6k9tQG0kLYzutuSxLer1TzlRfzBlSWmFviACFqmCf5ubI5eCIo0CXCeoRh03tW
9juP+ki2cCdyQbLuPcCTHFftTe7uGjGma9HBkkCNtreyDfru2LqNeS1evSolqLs+uJm3th0etwNF
7AtDtWmlLpDHGiedoO6zsKBngw0fdKCfSV2/t4jdA88RT9M42g8m9aHwPKl2o5DLhSP4kvH1RMo4
udjRow7QrsxmCpn7BLbj2oMunCRimUpgbFJBg3l0FxjTzwb8tyek7+BqHjBu0AX3e/MtrRwfCYXB
JuaCa+04a2XiQBr6ABDCZSHPvd9VM7hyh6hYHduejac5V0hIs8wpXz3eZh+5TZBIyYW0ArPHYSPh
pFl4Wprv/gSr/JSQV2Zl1rOgM5WBx/KkhraRYqHphRl/X4y8VYu+thTBk2pkVEfUcAMa/tSvU4Da
BUQJ5zHAknlHlHApDdblnNZi/fW//0NMAyV1z8B0uSrp1cB5+aYz7abuqVV72p1z756g4/Ib//rt
qyJ0a2d0Li3T2CJNAvNjapndfjYz1EVyp85OxlgjQThAQjMiTQmMBNYwu/3ladh+hq0BNu8dAcuN
Z7w2HmmxTqGYayDJne+q7GxinenNe5KBGzqSax+RTlqudhlzkEccE2SwWbse4Wr8RmViIDRBpQGl
N8N5wKEHjiKyLL6+Hx63Hury53/VYoc+LUpo36H9RMILqILWCnSh/bCqqbgzNm492lW5V9CLyqIk
sDmgKlm0FjYoNXjWru9omgO7pKZDzko3TBysJErl92TSN8rY7KIz+evRps4rTa6beTfoyh2CiRdz
jCHaPCZZTo6D1d0TpV4e5B8D9JoiR6Xm1HF7a5c66UZI/QT92Mv3n+fWu7uaV0KIcWYDo1uZNu4j
63h/xNGpMKI0c/lZ9X76DKELVmF/ntFTLOW97sYbxv3s2pODEg0ui5itrcRcC2RTPzYuhGF1b335
nVoPF8M2jNS6F5u6A81xqEAZ4ulXXpWLKhU43fkVNIUjKnn6ZWzpp5XRalX4/R3viRtf99pRY0DJ
sqCCiL07uMPKdatpWeQjIqx8tuPGo9MdpcWNCXJtn5GM6PNk3K/3XFsqGHtzi9LJF6HD6/df+I+8
6R+j55rwZs5GW+sLOEkv/IW1Qv48kLtLAyQs/ZYkePKgdLdDd4NYF7QhH5mMgEBq3yxcCJFBSUMj
CuBlEZK7K/TeBBl0RiIYYV2RhzaW+g8rbgBnLkO0BxyRujqUS6Qid0kAl9hs6V16dJbDatiijrAA
heGOqOeGdyu7dvBwPYQ2bo2nQg9uiBPS0lzS8xTlMTCz3WqM8pDF7hpVGCDK7EiiXfLX+zNcHxeI
TrduFdwz7L/RlsKujT5yPfBJX25kDO2ljHy0Nl5ekQsLXiTaFigWLbLn7z/lH337vz7l1YrTjT7q
GJdrJXvyKNY/i+g0f6rQCEV8b6O9oci69vLwJZL2nTmzXeLL5dDyg+bNr3Iql9rXK+2IO5vurctc
rTvt2IkeFucMLWN2bOJoH/gaEaJF+5in8tHqynuAzJsv7Wp7J3rm1B213rXGFNqjHdrzc8WxoPgM
Zed3igT0kCwN7A1lBTe06c7KekNBde34MdQoSeIAOULa5kbYFkKCnK+v4L2fwXMGB93/R9p5LVeu
M2f7Vlw+52cCIBhctg8YV1QaxTlhSRqJOYL56v+X2tv+JI7Woj1/1T7RloYgQIRGd79PZzn5M8Nh
iftg8siVNEWOqAaX0yQ/sxF1+qbX85PuxP7EF8lm5cgYTeF/ggZKXHQViuApFN4wfW0hnxqnef/9
dIpqWqbDvmpRt7wupO2U1Bzih2gYXqpKV+AXCsafcHBRZ1CROyBrUfyEJKvAUZFvBP8bHKcKoZVb
NSExSx3RYBiT4HinE7eHbtLthtbDE1AEvQuLjl9mSBSx/QSijlIpZFtt2mo78T7YpXoo71mRDy5c
utMxqHL9SaGVCsUHwFgPEVMDO5oM7ZBKkfKO4tZwAU0jl2+0Ki7ezw/1iSNnSUxoITvJ4F8YDip4
0swdia36Zj6sjPSJgV4iE1SlHYJ4frrRWJkMwrqDS2l+oysWHBTnO3CqiYWxp2s1L+uKDoeA7JLc
KVCJTAJKe48gsjqtWHsnjKElFmHoNH0CUmA4dMlPJOImuFyef/kTE11Zbq4CFHJcQIZDKG4bgXpt
r1Pwdv7Rp96Zfp3jcjYMmFp456GAIDL50Yy35x98YhtdUmtw46wnhYbIdKw1ZC/tAGy2ExBQC/9O
SujK9nIqIXyJr4lqroKUjFZ41iAmOejR6MFl1Xj9oImjWobJhT+GwQHC6BGxK6Q1QDSZWzFOxj8z
kpZsGwY7sWsGdTiMmkAewLhPRLYps27l8ScWHl98H0lFFpw8BONBqo7IE6CDqxsegmnnP9KpFOGP
VMNPWxyri3Cik4x1PcLT3MYI7DEVBVNlvkco/NAxduFHFTLjfFR9VOBzOt/uqcmxOPiQ+qDkAx+w
UnptTvwzfkIi4UGofcmn0mVJ8XC+nVMLZ75bfOqe6HylGFg3AIQIsEMimaN+DJAK+WdPn/eaT0/P
s3EIDB9rx2fXvrgM2l0d/9nRpiyMkDDzg6lD1tdBoZDbI3rY9a2pjyu7+alhWQx/k9RZOfCsOMpi
9F9ynC9HLWuCS95nyp994SUcJIQbf5yUvDg2fggRdEMUT2n6zAsk40mO4ZcutXrNO3FqFi8BIWrb
FmndIyUVWRrJhXw3IZUSWRrXwx0z10qqnBizJSOkhNOrRKZXfJyqICgQ8PQjuyIgYsRDGa0JAk72
ZN4GPk0pnyokjYMmPvK0M5m4TqN7bdhLiPgn4jHQJ7tiicWKFRHFic1/CRCpMilVlDqDPzrSk7uu
CbuDrynh9o+WB5tb/dSXNEdeYZrX+Cr+RdpeNQyuyjXywjxTv7luLMEho06abkzx5nFh1rWNSLqA
40YxG9VspZ3fQqSxcvaecEMsWSFJ1CTQdM5jhFp5vhlju4IbVsDvD3NzVUt+anYt1ntZyWGZ0RSt
hL1FmZdpg43o3vkPcaoLi+Xea7yRIHFFOt89R5JrbPLRhmstQA45MkbzPxuoJSyEI906Cia00qVW
jlS+X4OwwJlvfWiPrO7tfFdOHIdLWEhLwqlTqzQ7tjWwttOuRmQAKT+CrolETzWwuFNoZAzrLMky
bIjwtw5HWvfmoOyMbsUsOrHklsgQpUECMkh46EBzHyKlpB9W1vIJA3cJCcnjXjDa48EKTjj4hB3A
s5MruULs3v6zsV+sZ0BZyjaX0EIRh2SbpZHTJhHAB8jJxi2oWJlGp0y6ZS2zXO19jiz77DheQ/6b
oernW1a6tDeRxhSlFnJy6mLlkDqx6pZYkCntANjspfgYIHooGdc9+1W0P86P1olF96He/rT7oeZk
H09hlRxjJOIjexKXvsBMqMkGu0KG4ppM7VQXFmubh5Az9NqECnP0PqgOWrTtlBXj8MRSWII+QpIr
tRq1ePQQ4kAlNYADEgQu6QXP6f35UTrlAlnyPEA3RXGfOAJzralHJA8h0/CGSDmEKkEYWU2RZdYE
CeRGGEXstDjlndZvJi9pdGlDgq5f6euJZblEeUxxJSFNvkyPTV+ZU/aujSv2+6np/KHV/TQPRDim
epVm6bFskXwGdTHS3ZBbZ7av/qMozGGyulVZ1feH4hLbwUWHDLy8So8TbaxWe5bUfaOvbC8n5tkH
H+JTN1rwvqdQNZKjPgGXj4BxFT+H/dqiP7F5fQTwPj89VWqpzPF02FJeMTy37MqX3oX+PA2qHcLX
fn62nZrRi8vUGKDQGeFReqzzwuTSrVBSXKeQbz2tHR+n5tHiHJfTKEEaWZweU+M1mS6of/tnb75Y
5ixuJalIkdke9wFsWgOhPmj/DTMcssachrW6Vye+w5LBYbSC53qAATKQCXALlBAy4jXEuOH3qle+
wakm5v//6VPn1SShhC7SbpDWKIo96gZcGfm+fG5WGB8nrpbLYmFIU8kDLUIX2nfFmTbxveqG1+c/
wsdk/8bqXJI3urKIQvDw8GyOki7iuQSbVDCT/WRW8KRvLN8BxPx8Wycmkjyvw0/DhKSEDtBDTKQG
mgYTNZ0f0nENAH9qiOY2Pz07BA3LqEEiOE6v3S15Kd/9R2Mt+nHi2JPZ12eDf/z38MsYfulCPfD3
8mjYa7ewU8OyWME+8jAqPoTpsSLKa4n9GsAf989GfLF0eUGKPIxziEc4NZv4upf/zBJY1vdCQkyP
kxQPxqYz6dv2QkWt4lreTs9rhTBOnKLqEqSREYSxEbLEcLwnkwVpU7TH4mU3VHFAOKp34Vu7OT9K
J3IqALP5+oGTSiI6m4cpeB5e89fkXXkX19JNxK2GePprcyRP51v6fiapS2iGVPRDH41oKEFc7L6+
lW7kSyS8gwC7ci062ZX5mPi0DnxDFBAPFukRH7y4YMCYcTsrrLY06/fxVvHtmNv+Q/CnzS2WNI4x
OqazqRZKiW9SngUbtTKqJyFyw+FjRdw8QyBBbaDgTZW0cbq8bvcRVJU7pLgXqKQ2rRVl+H4ZqUuO
BnCCDRkDkhwrIcxQV0zoJ85/te+3d+T2fh1TRRVFw8r5yVCAQIvxGNxxBF2Rs792xJ7wkahLwoSQ
e1URKvaA/FVKLWQPprqZPtBX7dp/xIX2fD++t3dUY7EbEEXinT9v9XII2VrQFaij5gfyTk0l8YdN
LM50oyo0WQ7RhGZcJv5BJMgFrdcq1Z94/yVaIgsFm105eH8g9WvjZ6Y5KEy08ubf21HqEixRyFqG
TJkuOU7RwU86uytqK0eZs366OT/6p77xsv5XbQBqErMUR1RoI7kcxPMUiuvB0WoXqJI+NJHFfb6p
E0thiZNQ8n4Y/Rz2udQgs/OhWS3FN8+U340FdVnoa6giLulIoThiYIbb7ipDlZ/AVC+bn+Ky+yle
zr/+92e5qs/d+rSHZTL4gwg4Yue/9qkXebS2h+fsx/mHn1jMS+DAEPmGH/nowpC68OIikT5ovd43
o9dyzV44NfyLA51Cs600Gd5/nO/G+YVU/ZmLUF3m5aWzTLZM8GQkUxeTg1TsDur2F0a8qDQNxYRi
//wonVpqi3UMRUoiTUk7HEjyU4a1XDWboL//o2cvE++y3C8UiHMRXWoPEm7giYT8ycePZ//b6/Dv
wRs4hh85iuK//gM/v0K/XkdB2Cx+/K/bIsN//zH/m//5m6//4r+O0WtdiOK9Wf7Vl3+EB//dsP3c
PH/5wcmbqIGq4q0eb95EmzYfDeAV57/83/7yX94+nnI7lm//+a+vRZvDLXDzFgB48a9//2rOxiRz
vOHfPj//719ePGf4d4e3l+f8m3/x9iya//xXpv5Dnd1n/dvHT/wfBNn1ujynd3LG5wt8XqDYAv5Q
+QdOH8JlQrihqh9cL1G0H79i/5A5h5hRp1TjzMBV4b/f5ssH+ecH+pccEt8CCbECr08WQEuNclkx
NE5lVVE1LiO79+s6VwNBOmqkSG2KJnCcqFYgNZJBCyXlUvxeKoECn4gKXZvEDYt3teRUDCryACKD
gnSbvAh9q4tS2e7aLrVD1NP0jKIF3S2OhlfKitEhsd7YcuEfS1mgVA4JNLctyhctGTikDe1o9+P0
Stq+8lSODOaOKXBd0Dg8osIOAw1YhfYsKiQ7QZjQhlpGfR4n3RuDcq8k0n2UVQfeBZjH6qas8Fcj
1OYJ3eAl91mn7NQi3WQ68sj1ku+auvCvfJm0u55MCBk36vjEfaCrWgjo4ZKtWjvrixLahbxyasEg
tk6TX/LkG5cgYCFTu2bpZDUBv4NkEFiZaQTCQVUHeO6DSMp2TU5LdwTz/Yky1GIFapB0P1BETrKh
yyfQvFVQWEks3FYqLE4yQX3MVaPYguwJSH/IuKlw1FStw8YbfP8aMDID9RbrANnjMZIDC9hWFoVc
15KAIEAxSSBaAiY9saLalpFy6MN4NNMw7pAlosQzBY4eBJFaM9Gzp5CKeCeqCsFkn/6QwNjwOrl7
h7Rl2LYQGcNPqSDU4Vfj65QouyQh1/gVEoWUGE7rPgd/toaiPonxlqUMjS7QcwamyRijDHgTQeyv
hz6WZxA80qqVrEgg014OOfeCLH5BZG6CVlYW+wb62qsuBPAvnOEDUQVAQw7c2Eb0s1PA0PwLHtW6
jUTvWx1lNK2mDDiqMGeNB59XZhLoykxjhP+2rrvE4X7U/YhTjJ+ugWFQTDnbUiWZFZBVvZXgu0K9
xBJa4CqrNqHKMzhKjbtK6nMvEXlm6UguA/JmzHaQ5bZOjbCM06UBw1W8BqEGbgWTDqM4QKTcPQUq
fTCiqjFHEYElj5Suiy4h2rXI9MlhoxKWpk/T6K2IeIlUE01xQnWWdeGmTQf9SWIoS8XD4IhaMh0E
EGmwmccGpXtfFCmT96hdSWyQcEALmHjj0gYSTz9tfyE8CO1SNUh2Jri+G9MGsAuWgSPBajZLo9kx
IDX0qNCv2lC1vJAOBIgxjEOvKZm/1dI4vycyolesyl5EDKV1Bx6AFfv+U2QghbQ1OrGfwIWzEsje
QCJilyHw6V5AjNGGA037GfSYevKEKhXSgBHKtBifzoBAKM7oXcyr57xM30rUDbDDQEyeUqfypgMJ
xsxjDRpiH1pLpSz5XmoS6lIShA4S6yorJyKyhhY4qEpB5SkFegV9RC+ly6gJCNTK9QW0J3sj0978
Vj/4ChRyMU1vlGLcCeCp81jdGwY835JyIIKgXAQzZqAGTy3U/PQhkNUDK+jLzaBqB61FwtSoQMPh
NzC75Q4lpOu246BS0AslCgH7S3FBIyWoS3qVgcagqeagAnzRxQmzEurLuwgChm0+NbFNgZ2A2SKN
VpQHxE1bVCMXKOVjF2WH/xdM4MN0amTLCLvagpS6C0EgAMthPlkU/XYMPnJ4U6GhLVsYcCRlm7JD
JljJ2wDyo/ahDssEQweoQd/PAvBKmEIbrijAjmaLtYSIZPWe6v4VCvS+SBVvzamSDiWtjk3lzz9o
V+WQ36Rpdh3o1WRlLAQ9pEhG5IpXnZP5AJMMdQ/NqvKqlCB0xLUgF5XeVZ5BkUemq9XgyQH7oWoT
kKMTgTCUUxtwpicp9R8g9txCzvzUh0ifjbGnCqk75Cl4TcUUQF8JIWniSwBg8mNT+jc+rg4ohOyj
BtegHxXwY3QltAs5vBd8pK4UjTcZELQbHrNbeDXAFdBqhCzr+prF0puiV0/JKF7iJpysIUu2QSHv
UBOrNVG0+95vom2V+j8F75kpCf0ugGbVVNT+slemuzjNONA2xQ0+SmcFQQX9iM+gWAU0xvUjoriE
ho85jQ/SoAi7GySBLDSMVZ9J1+nYNqbWpZkJKtQeUJNbiZDArZsOXKohnz/LpoDKNMJo93qx6WPp
KgU9wqDlLqPDqw61asOjG1Hk0CVF0oYJCfGaXL2AaO4izfRDCj0/jzGGchrf+FLxE2Y3XPrw7Vgi
Y8csBoiQwKMA8VguDpqoryCf1G1haFeB1DhT1+z8GKX2yqT/yXX6PujsBxKknksAWqyCqbsmEP5d
UePwnYQGTR5S39tUGq800fMbJZwqO5YCe9aHFUbnUB01mTrd5VguZl8T2dJCo3dVaPmwmCXN0Zv4
BqtiT8rEpcWwZ356kegImQ7+r740wIbPU3rDQrgsg1IEXtp1ADUZUOCqAaAjKWoOwuVPbJC1LsAC
a2FQSDWy4YGSKHhxm0Yxzo2qemmVaj9F8gtKCNj1pINLlP2oVGpPpY9zMtKtlEKezpAjkQ6FK7Lh
EeMPblg08xF8MFZDmt6WZWJBTm1XxeghccTsebetjOyOy1haqbgJiUg9sJY2nOlQ0zJryiG5nSY7
GDWArXy7SVXbqIHUUOkm0HpsEfKl3kNsxoU4iqS8jHOQhAbC7Z7TTRIE9Q7Jet4QYJMtw9rNCQox
G8kdz3EF74oKSonUk0l6Nw2tamp97JUi1swpAgyn03WPldEvPzUuUF/Cpl19NRSyM2ThUaqCWbTS
TG4Ta0cJIjPIBQAQEU0CPbPogYEotonOoZUObttJxqU5Jk9lMwDJEYS2rFfXqQaWvjJ5AqyEJpRu
StZs+lT9NU0UwkNVs3PB4LFRO2Sxw/6hUOKCj2JXXX6UIV832OgZXfNgaPo2DqLErCRDMo12epsY
WMQsKu9aeL5AW1ABfMkBN6pGfStaBOqLAlF1jpOMNpLb6MWR+xR1ncKrplNaF5b4vcbzH0ig2hgw
wapCekBcwstDaDo71ag28qBdE6aMptzVOwLkcRjV0IiPNqWSTbi00RKoM7voIiwZBL0j6PygLxj8
ERgQmBTcUhQGsind8RRJ+/TBl3RLZpoNmYPZB+oP3rXcUuXiUtIfgkyLTDBvoKWrO3cUl6jiaqUG
ZLlJussK3URxGRfQP0/DGCXKfUknJxhVd9Tug6S/iRRUv4TIzg8FSBXU65Uf/STZSlP+wAtvRACk
RwQpfnJB2wffMPZSRq6SWt5IIZz/ht9dKbVvFzXkwr1sjQJ1ZOSnoHsLVQjkIG4HFAGsigw0t5L/
pIHwwiowp+4eF0QvgKq50jH4fWlPMFzK/l6FDr4iVpgZHs9Gcyw7tx9hx0KVmXFicRmaytRUC6y9
MHzKagIl4KwNfQKfb0fqzDEMGMe+qfSxGQfIrtJLYC+43QUvlQwNa7kNwno7FG8NSQBBoCYZJ2do
GR4RHNosuS3hxgEqxuYy2HOIVEvY+OXQ3wNFcYshy5MbAmUfIGgG758KRbXq6WbMoUnFMdlz0Feo
ajEQQVgCygmWAEd8FsHImyEyPCUcNoFqWBL2lkANrIYyCG5VW5lABexQq2JS3ATlfVVMrB447j6a
yQShpUkgvaRvITZiyItMKXmEkNLMJFGZtTr9gjMEAsq3Al+QxQn2ahl2BPUMBueqiK8r7MejApVa
NjZ2GVY7RYcFJaW32hj/oik2c5UiNC+VV82oS2DSgM3RQH6f16hmzVChjY8eDwqPypUFT7QZSgbg
geGDn8RgFPVmJiu30LZelMFlikJ4TJvsEklboPOasX43JZUdAA0X4393dXTbKdlMldmyqrF0QixJ
6h8qBFStMCCAXWrPU2y4ooqAlJppJvxx0pqdPsaunqRbYAI3sHesngCTHU04jbW9wMcCLeIxLCvL
J8ZtC6rIwIBh6YCJxCfsgDUqgrs+ql09ba4CAqACKC+aKViLi0kRPBADSttu2nCB0hnj5Iqyt6oy
dGOcKmklv8tx9BwUGLeYX7S6epjC/KlPwbBSUv9elFCMxlwHdUDREKASSKyUR5dK0FVrbD80mhWV
1aMyaR6BinrXdMa2BfYok5sjDaebrNZA8tJKHBestZohfpp8ardxADnv0FlhDywgzQeE/BXI5VWp
sCUidnVtbJs2/iXnemLT0Pd4yY69EloCDA5bgEfi1/vMuJPBFaN680MIeR9IPkqRd+mrX6a4duZO
mWj3dKwPaSABAkIDr8dcS0iwKTJtP47AHkAI7vdg3COhLK0ys8TCksdgP8ZxZo1FuJcGaCWUBoqM
H7jDWkWTQho7b61w0NTVDMFCDVgQoqt4A6//UWawUaq7PhM2UC1WXe/Dljl6F3mtCkInzUFWwcJO
YGyDpQOkDDjkF4xlLourhzaqD0yaGBIwQlgn8hMKullxXMGjPjFwg/JwM+b01xRpVkHpj1gQdZOw
yVb13KLywYdtqMPch5fNLIhs0+ptksd5u8u79NrvDGxK1zLYg1h8nhb3O9kAL4/LoGmVgORIDx3b
DqK8m+R6P8MCs9C/z4V/VALcV4tW2BHMd6b+AMJVRegiAHSKNIbdIfFIViDO6sDb6hWvhrIEjCps
lMcggHqrj2EXqOKiKAw76/K934EdEYx224xIWxLoTFToxxK3SRy5dCelkqvRnyMoRhIy+6b4LcFF
t9cPGhKWm+4KvbMQmt10YW1LMyMFRo+jc9g5yo4nPigowiX8EZLCHLkXEdRPoQ8XBugTXRJAzQAy
TwliqtrJd2GfaqascmTDg2JWKK9j/sIE4OLcsIkO2XCCkptMB5aFeVLUbnuDmiHKr8Tiop66vV6h
+l003vEeoVsGLTvRktuoHCHCTNXcAs0UFlUB1o+fhqAspCk+C+WqGQ0liu8G7aNIcEGptfGhqtv6
EtyTxA1UeF+GNHuvh9olKpwoxfQeyP2m74cNr7RnwsqffmjIGLnSTrRqcPqy8Y9tEZW3ICJJEPBr
+Q7YH2KXGAPsFzU4f0l8l4/g3xOSZE7Zj4itNaoN7U8KDE2HHT6rNxNpwas3MD2iLLSipqo2acZu
e1IowIdhc53qUn/wdSSEaIN6l3Ai7YmhXudpH9owmI7lgECwjI3eYNHOyLGF18zra003Ef1oHV9w
lLGJ89Ic/JD+SgRgGTwS2kYXOAYDObxrWsSmw6YHrtEHodBva+T4dhUmd5ZyuwbK2m5q9qtOYEUb
aZ/CNQOczyfv4N/+uK/+N3jX/unDn71v8LlpyKhQNaowTVtkBWbwr1U9cHCWcHwvtwuvhUWF8hrU
HjdUXomqLFKF/mpNUVTC4MaUZa7MjuZPPv2a8sAPhwLmwBaGpg1hLWpHzVW3JPv/VoH7r6bQJUXh
c/fYUqXRxfDTaVVL4VHMQFwprc58GJTburwTwZpu76uL//e2FuFWXBgKACvQVt8jFCIfFZTXPP+d
FjXmf29i8Z1S6ofYt9AEdqrWQQVUs70OXXgaUdZTsloXwSSLXKuoiRJt6/t4L2/EvszXvt8cs1jO
ls+DugiRywawsXGBtxi9fKu50a4zuVMdApRCkOzVyjxfIz9/9VnXUKgUBAIOZ9WizyifTn1lRGvy
jlrCKtBhmKC2D51psaV26dVWiurta+1+Dcv/3ayBBWEYTOVkmd8oNDn3AXpBs/Bz5jXuE4jQ+clj
k12o8psiwwDXh5WRXWtzESyS/bzs4kijVrrlrvCaDfeIU3tic34afSTKLT+goRsy4dh6qboMnmqo
SAd3Nuxuctk61IIVn9qFBdMarLp31dX3kZ2ipNv5Vr+Gj/4aUMPgOr6lzAxlmcA76brSogYKsYCZ
Nv3sJhxAhpPWusaWc1NVdMoVtMB0EGCW+ccJLZpSChrVmgsEA9RkF3eSA0itK3m4qsF0Xflki1wp
dAsNMop4rawTBEqW8yQbpJjKWq5a/W60cFuyKqs4gv1nsh0gd6gRu9rid11kjMmIyOgYyOXXgzAD
JvDcItDG+HrQU+qQjTfmvOzx6XIoss9/uYXAeu4jYkBcAwUUEAyqL1NV+ibjNSS1APc4xGWX5RYe
QKt7QWUze7SRiomlj5KJq0v/I9v9yzyd29VxOKkIbxr6UiVEmj4lQU0ZPqYEDFEd1Ndj8lAMEvg1
uTldSj8A98ax7TQvE3Y9ljyMMB4V8OyIZsOh7woDV0Zwe4YM5smP+V1DR7NXRue37XDxlotVCzLC
nBIJtxVYR3aNCjF1gwqW2cHwCjd01qRsv+0RaI0STHFF0ShmwCJQNoZwp9VChZ9hx9zcRb0iBxRZ
T9uu9Oq3bfdrO8v6IL4e0wx0WQVwAZAmn1UrudZuIObf6uZ033mlFeCwhv5/rd3fTtG5Xey4KPqp
G5yp8+z/ZBywGuojXAHAZwax8XVCzWgA+Q0rfQ+fId62UNQjNlc/4W9709woJhhIl5hvxjKXQdeZ
r5d9qFi1PTqSmTjwfRjWAHl/YFVbWOy2YStrdtB3PdVkEIdxYYTXaBnynLSENn2vgiXm50ddv+RJ
cbXyEb/rl0YUWKQqpzr/yAz7NJjGpE8DootowlM92Wm9pr2Y9sqVsCUvc32QJx7AtVtZEN/NUI1o
KqM4W7BlLFKL5AKlrBGA5laRwUQIW9dv4WAXnSkU0C00sEeFk8PxttLX37dFLsNMkFVdhVFJlcXC
wJWi0qIcfe13mWoC/7pJrOygOZqHfeuy9P5o0nxqkC/yIvyQKCCvTihL4GqPSCgW78EGgBQUFSGh
Bfo2Aki2vF9t9ruF+bnZxfB2MboJLhLyEW32mOlAz5rMbb1ugzuYUVq4G20HZ7bFInct8f7bg0Cj
qEsFq33ekef59mk+jURLjSZD24rHXJDmH9oLcLzA3JhuOqdqHObAhN+EB/br/MddoGr+OoFQNooA
tM8UqvxWEa5mcK7liJ/0loxqXKkLpwqxAR7F7meJyCzukEG1bzHmtZld8vhqLZNwkUT5+xssdnmh
VlkcRfn8BvCF4tSBc0IChgXHjqUDsVI9nO/y92P9qcuLjXBKq4T2YzFPr3msJ9yoTbhZ7SD2XgcL
ZEBEhM15G+6LNS3Ht9uGpsqKQvCVyVILCrl3qwKDjm3DSgOP3sBTsUU1N2eOJTgNeIrz7LLXZvbv
OSDYhbVPzS7uFUbPjVZV0WznZhcEdXyA6QBc0UaBksJSrmoHBut94eaWbiH2XTjzvpy+xddrL/L7
BXXxIoutJNM48SG55Vak2b7XeihADmy1PTgNit/+H1W9f88srCkdNhaMrGUqfBjq+sgT7Je0jjbB
9BrCh1RMIHtGJoogQgV4KCFo7MfX8xPsu4+sI4dHI0j+IfjYX9dyi0IuEtNx0A4g6rWXU3VfhmsT
af5iSwPucxuL/SLQmK6VKowIbv61aCrFjPawW+zQVe0OjHSUDi3c0mPw+Vnn+7dIFv9rXDF5YZ4T
hrDZEp9Sk2oskDMAyAbs8slGGN+RHOKhuIybe5K70trXNMi/W6NMMwjMVThSFtvyNADhlg1AesxO
Dbh9vdmpMdcHnO2k/8+2FntR2sD7Br8b/7DHVSt2JwRcbNTXcGV4uleO8293PuNTzxYbESaQjIwK
9AzpU9ZskIk3SLax9aFwmAeN8Nr1dJ54y0nzub3FxNSlrJIFikFZSg/fdIrNXb45P4DfWCiEYsFp
KmUEjqH5iP10jBEjbnCcpMwa3HorPJSn+Lhnr96bZgtg0RO0g/lHqcyJrC2mP425KqV9gSiUl9wg
z2nTuv1B2azPiG/WMsEFVKUoUqGqv/lI6jwx8lhH6k0/BzJJ3TIzzAJIS1OD/sFEh+cOHVKJLCuw
A74OnsrbrANUF0nLzPIx02efE9JSqAsX9brF8W3PCFywuEQrFMv5a2uNDGptoMboGRZxZswOICu5
Q90eB9VnzNBJYpSAX/tw38xAdPGfjS5moF+3Ip4gdEPho1vgjlG9Y2UFr/VqMTH6pDFY9dErpLtI
RuvlDdlIQlpp5kPCupyADJlEHOc4JsZyjwdUUBFlCb1MXW+qChcpLRs2xC3dYYNqyjn4rYXi6BSY
EmREBo4OVZzVWMjmW73Lf+hAf3sVlXEDXhkd9YoWXU6RAaLnxezm9rRX2ZmdzPqswEPgApcsBPcC
O/T6zeop8N0axC3yf9pdeGVlZBhUudQhy2wbbMaL2U/au8N9cbl6Y56n4qKHDHaxjI2Fce03T5Di
xyoKgn0Y5vUBSTOIuT2GLkptubkj54/rrtEP39K5FhfnQI94DupHavM5gJK/RGoym2yhiPdwAm2p
k+MUSo4RPATSUZaB6hdbfZOsr9F5CM+9xmKNFh2gdaoA5jPdNtvI6V7AwEfKBmorCthMfxmLRrdd
NdPm7p1rd7FMhyTV9Hq+3SrAD85tBj8jTzWJlW7S67VT6Xenqcq/fN7FBC7k1BeKwGDPx2D8FGwy
p9tAfHZfvlfbzM497cDW7u/f9hBEWNxqNXgJlsyJNNZEQQKYhiFgi/MtL7Q7zSReuFH24AKuNfft
h/xncx/Ex0/nIkrtKIhhz81V1wSJFluUubK62EWytT1OF+RmllLiVrDhay1/u3Y+tbywnsah7vSy
wqdUcdUgdlThkkc2mTWjk7eTk7lkTZDx3YbEcKb899guwSdiRKQTCc8otDia+WG22WK33iC44BZb
44j6PbhdROv74Dcm8ZdmF4ul0YYJsWY0m25r978/qmIjdbvwfBv5wi5OUk+N/zc3jbXvu1gwWmHQ
hAk67xcoAVCb1AFa1EpNU7SW4clAdKZWC5XveWvrw7P/2zr9NNKLlcMzbJq4BnArPoAwbwGG+mMA
97SBp9pWrib4kZMjrrQzSxPZ0L+KLdIk7fyIMPf5F/mALZx7kcVZAPBJmJfzi8CoRDqQnZU3zTZD
7Ey1ie9QXAxQKwOeYyc0Drm1piZbnXELs9NIaEXGEcOveNFGIzMoIbYTrwflFR9+spjV/ZSKG2nV
I/edHfBl0i1sNl0LJVrMvrHSRpbMgWPijTDlpy3W2c/uJX6Q4Eh4IsfERYiErbE7vrtPf2l+cZ8e
69Lwe+hJMO/yre+xDSr3mBAwXNDNmun23a3vc1vKbA982sOgigJTEnfS/0fddzU5qqTb/iImMInJ
V5yEJORKVV1VL0S12ZC4JIHE/fqzoHume3f0nH3P442oIEigBEJpPrfWQkdTPWRH3PopAwmtc0E2
JvynIM0/DKjfExSFPWtJP+NmirhNC3BYneoO6l6lTvi/d90/WKR/+1a/rfR1u2gA0OBGVIWcE3Tg
YGr4//st/rzAIduirQFUlAH8NjPl9iQSdR0dZJfuFRTOIL4GXc9HerLwY+motft/CPr8IX+GZfWX
u/42J1mj1PMWARD8XsnsoQ7FtQ4jZkLUObW+OGmY+/+xj/zBV//bPX+bkMaWAzLRAvejHpJDHQ57
6E36JER1k/9PZsP6Ub9POQiurL6SThCE/63ra7LSs9JauyMq0kZN3TlZd8ky8foPP96fFtBf7vP7
0i3Ac9iqYuv2a94TRZ8ExMvEFZHA90rD5e0fbvind6jZKkKyFKUc1u+9JUNkR/YjbriGdpKDtk98
VACfURF2+EeC5z/1/l/v9VsfaYbJbLoe9wJUvowgjuLVl2VPA1VzzZ1yqPzx+E+ml/6HMLvx6z1/
6yMda4emRZAMc1ayQ+0UqgF94AlaDpuPPKH8/JK4PaZs3YVs5Dfqg5ItGkLzqt+7vXr80WX/TxjG
/wpQ/Buo8dJ8q5/69tu3Pv5o/n+AMq6rxX+HMkb1V15/69jH3+CP6/98BzMiufUvVaMUSQlIu2ko
Z/g3sJGa/9JVoqPqxybIKCK19x9go/kvy0GFAEogYP4RVAXhx/0BbFQ09V908+LgMeNTMWj/L8hG
w3bWBefnDGChyJZgiCBdTy3ksfGQf1+QKkNTa1PkVky15RbGeX/jzPKGyX5dgN91J5pSH9q8D4QP
oeYC1bKDXDdlr53SKkL9V9A3BfBMzFT9kQHbW+WFvQSWTPnBnlkFvcNydoHwY4uXw9c92ID/Vfti
Xv69ux3dNnXpgNO/VL86FR0Rw+dzvevHtjmoDmsOeUfCjmnWbhpaG7DEjtUHsW62vck0qwPTnH+f
2drlekOadUgUmPaXRHbR9//djv/3j/n50f/9mu8fsd70149c2398HJ2YqFNPF8Wtq5ECxLU+2fYZ
2x4UWRzUUK8v5fvu9iFb+/fzW/vnaUA01CVQpjoebRWwFP6X7PWzCx1Pw2/mKUKdTeku+qNJH6wW
qHHk7v4gyGfv4LDKdQ9BkPHeP6HKxg4Dt27TwAXBEfVQ7833rjDrnesWSrWPXGdIdyHqS4EGGt3I
JEMURaGZvzH5XmUWADqove+z5pu1qJArgFR0qkGVdqB7VPiTwOvBk+2t92OQSg9OJ1SJC9fd7SII
OKS+G7mPKBy0wQ8f8whTSG0807Dv1HJCQuW7GzbSjqNHpMjqHF0uQIw4+/hS0/oex3HZvypNAv7f
4Ztal3tWUxJmuXMCVCpIeqgXqOVZVPSbdw6CKlOunmsnztUNTjswGVShu4uyJPnsqglKms304cz2
0UGpshsEU174gbtzdegWubt7BLCZt37vNG0AUbg7igXA1QMCKYDf1hCymsHIwHIX8mvLKUqpfrbM
zsf17dK50eVzKI3aDeM4zAHdCl9ffdmWbjMc25EEgyilry58J2pgJYCCRX9AIR0ktN7mUvcLboYt
CuFB5/4iUvrqymV40yATC1BKA3LlAV8jcMX0SuxpfdT74xFmCRQgcze8hLxeHvVl7oo9nZcXKGw8
J2b1xY1g+lzCO149dFE8vNf393CYJzyhEGMopwgi8qdJEfA60tdp6MLwQtUlCt/jcCwhf+jGR38G
P6B/ZEAN5itAos2Bpp2Ppf05SxkLE1Q21voK1AqFY57cKEK58w4/dlSm7SkEpNiDGHEEKeyaRIBm
GOEo7cPsUA9KsPtRSj9yU6LsVVvx3WYpsp1NYHlJjmfv22MUpW6YVaYfRpdQbYkXXmKZTwE6hZPG
k54eGzDZBQQCft1i5S4ATTlkX/j8kIxdmCWPEXNDRTRBeLnE73GsI4obvx6Pxxxkdy1+BEMUx8Q6
EmlyqLxCNquN6KdW9t4igd2K0G8hrCR24eUR9+Z0CN/fY5E15/g1lpBJNJXnjg9RQkEquibDzRfN
ugzG4rpGO/i5NT+7QKz1+11IEyNAz4og4xKGD3wZUYf4sLJE8DF8jQ36URLoJ3a5i4KFR+vowNdm
NaQAMwkZPQMV5MZHMtc3jX9SjBEKLXxX6t3NdSF5qt2iXZRU9DWKFqhPyT6EJjOeHbiPfBc+3i/v
MX5K30KBc3j0zcxVUYAtq6eC8PZQ9OQJmGLwfqDoGQKC3ywx33npHDSZXqGZHrSIciv6k//Xfj8s
3X5/eDoEU9IhtMah22YjNpKk9g4BZShNEh70qg6xq/SQLt2Z5Si4y6yzA5RdNJZGaDEUbxWBPrMo
r9je0lAZYXaHUW8xT80v3sl1dTbt0b9d2UCQNPnmpvgipVoc1pfWL0fOZRiHoapavpzIUTJxqlPV
o21+50kHDXJ7Cqukfe+5g+FWLTvJUXqvfmAyvuBlpUw7RvcIg0crzH14eQ/rjh0wIEx+SQF45jOD
JFqfouooNcIcSgGQ/JxUQILCR4jwKrojJoc0BDLYG6h5Llp6XTiI9FeC8sJaB32JAoyFzreiHkM1
bxD4HAfo/ILAydAQi31z5K1DuXbk3qMuN9zaZj4mvmYs0ccvF1qPz6n1VjfFYSrLzwZ3yVT/5blk
MDC/4ml8dwGWdiFH9LGSHt17SEj9sr6msKqdaxiG6DsYyKGtXATkujEbLZiNWKuep3SA+Kp4JJR/
zYQPEmngGOdAtNqLu+NOe8Ogg/hUPWIy02d6CvFtiYbOHyHxiA/uraAwEZ+aoQsJxG4YxiWgaHH8
GjoThFg8A1PEJfb9mYu9f/ShRYqEa1cFi6692FBdqDJMMdC3fSEj/wwJasiOG5Nn1OnOnL6kyt1W
jBNIKe+RO0O6Fe8nhUqNBKpiwdu/xJPUccv319g3oGTIlOU0fGoHHgI+yTyYCj5nAIBk0JJ2gfOc
vLxgERvkA5EnN+WzPwDoVD7xVSFYtYeL1i0OloBT0fav7u4UGRDjdO9M0iC6h1NtBRj6olNewsvS
GviyEoOR74EAfQMC9Kr0YCwe1TeSYD0wesjjGhmk241Gxqzr9o1VfnLdRGteI7frhvO2mJYmes8l
LPtHjCG52Ji68WWYgq/YKhBP1L2BgyGhXL61ubyGMi9f8QyGTqIwwrwJNgb9fMEqavvx5TUsrCL0
X/HnK6FgSIhZh4rONVAw8pgUh3jBki8AgvPjCVAp32/zAUQSvpKhH+A3cgbPJ2zZ+z4EjjNAFqU6
nnIGKIEJVbu8580XJU/eFtuoDzMffmyAgrVQSgXZyQIZrALwhgrYh/WabW+78Pfmfy75fnZtbnuI
zK2f0AOK5/RJBQAujKbNSPy+99OS2tpsNZ9+Ma8qwEx+WFq/2Fc/L93Mq54MzK2mFBKs0L8DOm+9
O6QKYNetxty29/PY1rTxCKu4+r+v2U5//++fl8vaBCa3lEHTSR3CQqs9PJqIjXzf3d5aoqtZvUfZ
jjfqRN9DbxKG9WoDZwsbksaDSmMCY2ZyuaKkKCVlDT9k0LHvsRrh47Z22hefMrG0sNTB9EXwUwFB
QcgNWfHBVas+gzormX3RO/W54BxSXXU55F5rKY5LtEgC8g5uVJWfZWr3Lq0YJvw5lRiafbNvF6zg
tbSmcGm6ZZ+SGcjwRiFPIHXQ7nS+g3vEfNqO1FllYA4ri8N2zBLvqsNbkFRQl+lsiUlSIrIAqZgL
04cEmB0ug2quCgg3lMGgdnakOjlYghzTsXZKloNmoCsB3kMJm1+Ax+lgEEgBtsTKnoCDsV0+zyKy
DJk9VYNZxFqmPVnmbB8WJ+1dnabGc39krJ+eS7Ovn9PJy56AQYaYLX/mqWaeE+SQXcspk2OykOTY
8uHHZjtGNQ7JqPV1CaNzNWUBzYKtV/xsrpvU6gi4XT6hysHoQrPeiwa+UFVZw1NpqsmBSgQplYah
3s3BciIyqK1P4NOKyZz/BVXHzgWUbbhhMaSHXGVdgLdUfOTOzW7T4bNi5xADXWBKqozKS7PMoP8E
EYqBNPqjkp16bgh92lqqUrGnkcvv57ZDRoJy8gFsyqo90gf0qD+43lmnnFxUMCk8Supwj3WOGvWd
Yj76tFqCJYE45LA2Na0x9iOUdrytqTi1dspgormE6KEzJNXNAOrtZqZQZR/6avCYATQuycl9+zTA
6d60RDfj7VYgrP3aZpnq0zm7KUTHj9ukY4HVGBsO8FaA2TYNORve06kzP9adpbTNj2nq3rnVWKCf
7d6nVExvoOwAhYYBbGzOrIvIaQLhPgKw8kDnd0Kg/bqd6NYTRBr7niuH3rKh2VAnVtAzpp1kT9TT
RKR6yvhwnA21v/L8OjKzgOp4Vl1RFfoyjQv/NMzgRplVBcH/VQ91gQ7yZBvG1XamBZTbKVRrWU6u
27FBb+wDs5KXrSWrGjDJlD+4GM4aANi3YcztuzH1ByXJ6zsT3V6zFnKWA2DDwyROJaQ4ztshu3bm
PTgi8pXn4900rekTQ4mQPxTLeKnLTgWsPuORjUjaIa/lSZQwO0appkeIFiwnpwM5IRBu9KlauyoR
pn3Bd3tQiGdpPiSQECO18aslfMjgkohKxWxSZngSi4WpQ0CbsDbpYGbnURoH0x6GOEskUmsaxGwz
2avIvTTaJ9JJGGgJVXZjXzpXXlfCBU1L+7EA2Q6da5LeJIrITmLREkjl4kSjsWMlG/psk7ret7BX
5h48NNBcMh/Q/11xnYbqKgxNombo79V45mNnPure1h4zKC9wpqtoHQ0zBxzOmS4azZRzX1jyAenP
3hsViK9aSzU8aC6TcMomx58nke0rvU6hsNUkx7JcfmwAJmfgQ0h223GjWDIPqYebOWRWPFG79Npy
mN95InLgS9XsZi2tFVuGAapDG0OPlEOFudZZFa+M7EkutIjGJKEuJskppEVdhBPmZpgi2MixfGtt
QXddK34c2o6DWwZl6ulQBW3rgDhDFoYdmNA1hzAsaU+DNbyri9bvrVpVdNdRei1m46c0L8iZ9CJC
9ZF8GmiWeZB9U+MBclb3zqQPpTOst9KaKVgq5vSgZtkM/CoCrcBUvoFUqN+hP6IqMe3vUM3uXHPq
myfdUYad4PUQOa0NIiiwT3Rh2rFyz9PC4T5JzcEfYYnwvp52nVaL+Oeeocpfj5nlWAVFDwzszuw0
aAs3dXqsIBXhcxjr7xrYrXqrWC4q68OkL3jnF8k4wmWUlUt08D+lKpMX1ZAAXf59jxOz9I2qQTkN
FShQytTpum1ms+ljxwDfQ6VM1yEtrP3ILFT/UNC/OFCyfjBQJAZtn5C4QCQqwkKs7hfHUM5VyU1/
HjSXg/4k0jE0Hk4L7pmuKJRwa4q2B6CgcHqvlhp6V6Gqbs07gFtpMkO1eH2vZu68Sae0bg1qcM8C
hWjfj2eVlUFNK5njymD6HUQHD7Zen1sgGiAQ5LaWzDzNihiPnJVdiCBV8kQUwEHMpGqOBq3bYJmc
49yrzhOXbIohrY6sx8TEm5Xq0mOSDZEqyif4SlU4ZgV7rVvQp4/NJM7WMKcvfT6Bg2pirwbrxHHM
EuScZCPuirJ8TEt51zRpfYWCDrTUFvG6DGCJsCBluxRdGpC8c7RwoPUXcIqOu7Z2xhjz4RRvTcjf
/rUd2jZL4kx71LCo1i7vVObhQZNbZh1AmV3eQKCa3Iy5H08ms27bKcowNULXe96ptbU6RfqXxmHT
iaNs/AnpxkatxNNoZGh8ywlAvzaoPk55MTYAzbegFErFgxS9dUsLHjsW53cDESbx2XEkiBZmMPxa
xPiLTrqnD870RYFv6c4V7eA088+9AiAZGMGMlI3fSh0iYZng8jGbE7KLNQEEfUHHTY3FgwihMA9m
VVygUdBEonrJVG4VGNVwjWqr5Chy1lTpZQjthaDgmq9M58VF46CObYfHONvNm8MUA3kAUFrYYwNu
Htq6NG/Ep2ka92AoKx8VYLeKWRRXh4vm2jpXZ0TcgmSswA+BoNMuATZWfiuSInmkC7NcpZLtbcHR
YyqNz7Jbeh/EdOSTKhikGWAkgfFEGJ/aJTvYEEAvmjk7jCr0kUjZdJfJWNgFIiqoBS0D24T+dabb
w2MGGYvf2RXYxgw2PFgxOXuoRc8gh8HZse0gxchS2E6onPIUZ+Iffbv4RK/sr1aqZG6dTuojnwwj
1GEbHbJqLi6gdoHQguKEFoQjPw1gfvLR3+qIrE2aVx+JVKdLUUj1DCKGt1zPDsTI2hgUFR0MIa2F
/gS+g9a2cQbmp71TtIa1MxQ6g+li0CBh76in2SphoXSIQmvC+agazP7j1coq5O0ty7iSdU8f6zcN
Mu+Hn8eFQaUPTjbqCQXSrU9Jbd6yIrG+KimLUqIvb7YYBj8D+yxiF1Yf5UPSenOpJp9nUDQupv0K
szzADzfFxoRxBYSv6W/NEqu0TrL6sLW2TYVVwp3yeQ7msQXpjjqAEaEFX+jUIya09et5BOYfGH7z
hPWaf6qw5s5qWz70tHbCRkBRvKwk5JdBgHOatWrGaAZrTgryoUduMwneNMjV6412qmlTP0CEMXiS
Zw7Y4mj1aLWp2Cso3/GsqQ9bTak+tSshEOOWegcfzHjgXB0COtXli9IqUQtaxWdzWdKTNhmjCxfR
eK5042QvnLk2OOpX9q6GemlRUn+CSj1ss2SGEaeDEmfdW9ZjP/fSsVvef14HKqXDkiMT959Ltwu4
BTrFaUK8fiTasbMF83UVSdbc7u04Wzfb3qwD1s6Vdw6OjCODaJInkEvxEf+EFYhfGa8R5cB7Ns0f
LSJ/UG2zq0cOvqVADBME1tfmZICoyiqh8GjmIwEeAxvMNx8q8iS/HNJYKy6O8I31vD1hvU2Txtkh
jlZ5gwadOc1QuruY2v6eA6sEeqgoowqKQFOjPdhtLfazAofcgtxBYCWN/YTsP+CAyWi9QXH0IWiq
/kV10AGpl6RZRZVz2l65osWb+/KflmH2xrO9MlqkBO63DhJCdaIl9xIbMkVlrs0hfs7sqaAau61n
N69o85SaSf9xxXZsu6Lu4J8rZQtx+rqINp+hUdOTDh/4uvkMgL+BD6Dp09N2ErLwjrco9oIQLDyK
sp3yUKTMDuCSdjuEglTaesnSv6fWPJ7SFlnPudcUUJS01q4hpAm2ZgUtKt9qujJSm96JzSZbXMmy
vUQI/00MTRbgZ5AnDiqUWKUjTIOB0ncClTIOeSy4Qlis1aKEhvzY8zutKmNvK7O1g4GjPclRh0Pe
Jewr7diezIyHZgJTYGUY9PBcxh0jTQkKWdSxPtp6NA8JijsQCTrjGA9kQ/B9WE6D2q6V2C7EpU3l
EoGaQh92IOUafJY5KzwMZ/vyL9ElYGdq5hk8cPV8NiEg7pY15+FSMqGD7YlO53qhbYixCSekFyzC
9B8uQzMfuyb9sTGMtBFgCzOmYy/MC1Or+pjSzDkt43iyBfDI3tasi/60GAhPgdzK62A9ex3NJGJj
vW7H33eV8qy6rStBzHhqe5FNrsGwOG4bGDs87pZy9G2JJBRDocScEcT+BO/vardogYmweqCNTnc3
etXyrBZGTLu05AappJ259PpzWhnkBjluL9c+iG37YOqxj2zO+LkcNCvsO1uGg57dFRjal4EM+rNK
8nvVWfNl4ZZ9JkXyMqrKbTsPSiT9ecLVdL06zxRPjBIxJSUGBE99IcqynOGYljDMFv2GRJMZwMn5
JDnhe2O1QRarMqEzrQ8a8pCrtan39QWB8kBdB2SzDkg+WWYIEcwceqk4llDwkyllf5dl8rUiSCW1
VgkF5nFi/gR3TAOXmvEC1TcY90xJQ5IREEfnxvOcJBiTeR6UtrIXCVVvmqaUTzIvIpMV5BMDy+Fh
spS3dNGfFXCPIY74ThA+CJGYq8LtWbYnAIetW5VNf7VqzTjavP+m00QJIPcIUpE1XFE1849m1r4X
alPf1JrMt7Q7bv+/bZCUEV5rdgL0KhX19YbDSEuhsbjrHRCzmJneXTrRdhcwKKlrzO6Vm2l/GTGk
sEhBZgcy6uWkPZzGHm+KKUAvCSPQE3YbbIdAj689OqWq3RoR1EAXIBVouApw+gge17JoTNtPUXUR
lOgrpKmrYG5FdQJXkwO6E87BudSKD1HXngLKzq9OClIoiJogKFoxPaw5PHJzVhHy0ov62hhDfbXa
+erIMa5skv6yUWk6BLUjEEIV/QUzTfH1bzsICJTfj4yVEyZqOuyVGR1JFwaEidbXCe8KZBNCUfZ5
ObATr8Vf1jpgtw1YWfSjZfUhFGMwXrdjveHM56ZFUlLjygWspBA8Wn0Ka9Tma4qwxzExu9v3Q0NR
RxrMgA7so+u2rL/7t4OXlDo5Zs4CphWsTJkxv/ZZXh3h8AN6A/szHLJS7CaWDXAAWH2c8sb4VCGD
K0ew+tWZmBEaU8w9uKWGgE9IxddKOZtIu1AW6rSSQc5r42R2ZQkqV8I+E+SruDOmb4aOEvnvPZgK
aKCaIDLV29p4VovWibammGt+7nR4BgmFEVk5bWD3Lehgx7m9/TzmaOB1NYobcfhxKer6qmmCOphc
BHXtXA9nnh9TExG6bJ0AUB21Dh+75Wc1n6ATr+lfmK6mMgIp9xw11MyRxaXW2Vam0FrK4r4dWmow
qmrZlHu5STK3APDuKMFgfZ+a+bOjmOP3VsF7Hlaw8vwExLpPpHbAs9EsDZJaReUWRTschtyprgkc
62M2ISm7PvCPIOckYN5ruaUchaPFyWJO122jkGK+IjZw5Y6zHDs27CtzLjNfmzRwJtaU+wjrywg2
ePMJXIVvJUoaLnVFp5eh2FFMC6ADU0Cbus4smRTfGG/r49YCA2Z+URQWKvfB6ZePVu91CE9nw5G0
eX4fgOJ2txMcREMoZRzINSf9AHerb4OyNsZ4rrMJDhk2W5Mu4Obj8MpDw27EEXS7+9FSm7e6a71M
2tnnWVG5r1OQirKhLc+dBPliO4AVzqqsBxnAEr3t/TwGbiINZL+W35Z2drcNa0FyuklPidoXR300
+K7rU+VadZrtSbNaDo3agpnPVjy+OvG6nScBBHyzSGspu2Ul2ZMR4fAWDMdXiy9KrHPEl2uhz+8V
15+4OtcgCiQlyKUQgbM2O02tQH4GFldlvxBxImqivbICaMYmgSoqXAtwITWKEgDfX4QVZf3DGWys
lCYbvik2mE2UJDRNo/OXJTGPTEBIetv8bApbDgesHMqMgtF2RAZsFh9akX/ZdlDJ8MuOoOWjQLRI
6yW7JBCfmSQm0LqbMOpS5/E94mNImp0oIgDhOBRqBAB5FX0f+yaIbc8I0I3B1PIxMGyrOfd2Gisc
cXJkfA5EVO0FViLcWfhovumML6VuTZ6eqfpzM6Y0aBUdsKh11qrXZpYS4A8hTAEc3RsExc8TIiff
5h4AkWpJ3h1LAT82Iltr3TLITa16X+hmHekpHy5ScZjPupLBIYfQdqqg3mBeQ6jbnpKS6Q0uae1u
e7UFnoo1huQVDOSektbqcTb7ycN8O79asgGTzzKKY+9M82t+q9p0vNNhtgKzRgEBy5rGLQZdOylE
LeI2gfuo0uouNQHjdKApGC2NBvR5Ysqeso6ZSHAsT1JtLwhWIpyomaOEPCKD+ZU7yi0Fr8x6ZSHX
Dqlrl4o1RtQYaZWBhHEdnpVWR5kcACweLP3ZUDRynMrEpUvuHNXVZlJ7OpyqvEylu7Ur4OiCUoFr
BaLRH6eb1H6YBopXjNUfTukC6soQEbTmopTNHDAlsaNCSXwLlIpfU4F8brYsiFTKDLExDK4uGYzn
RYw0LEc4TV2l689OZdBwHCXiTASM1Qyrka4vUAqzRUPOZaJjhBI4zBTW79gvXzkS0xdp51mkjJrc
TwsWwb7DUF0EnQNTkSBSXdfDXGNZ3GZDGmumifDIGnmSJmqTYdd8GAkirOkE3WC1JOOBKsY7rCiU
FKtZeR5nJwn/tMdL/dez/CMjINNK9B5FWpMY2QGcphHcFO3EAdxCQcsCwsCqtM+bU9jO7Fk1WHkp
WYvRCqB/wLQs9RdZ6peeOSxCILzbY73WrjyVn51Wv0MOrHiGeO/obXu1Cb7ihi9LDEremK3O/mgz
vL5qXrzN7d8CANsxXUEKin0Ra9JHaGV3ZFTLXKMaMPnk4FpbqNXtlqxdIqKn5RVxAOl1AlZJvyhF
IOwEYSTFG9ZIElF682kqJ/ojgLfflrthXQdbOIJ7p29M2Jtze2uIGGIUG9eZX+p6Avwx+wt3nHaj
JacY3OPNXm0MLRr5RC+EWZVH2k4NHYYJ090OqqveTgKeh14FTGC9e9vOs18YqQIbCDGuUjbFqekt
5ILwVNsmK/sdZj8ZCaVXTr1wrP0AKsIAvVm8WnFJKKJC+VMPRtkTWBSzGLGObm+mHGRTY4bk2dhU
IMRrrSehDhx61UO9d2ZQyMlBBadbmScnWL3Dy4AKelUidJZUz5Qv1qVQ8N+OzardlBEQCYJYfGiM
h8NSUN6CJw6OYP3Z1MjsVWUGaVlEilyFY52suSE+bXsMFsanEVWwrpIbOqpghzSg62JL8b+gfk99
x1RA4qh1nRkPjI9IP6qOs1/KqvfLroURg06dJ1R7G9cSlETwIdRmPSAIamqu6DMrGFvjbtTIdEyi
ywIFRJev8zoklab9qmXGF4eJ9FlbiB2CAlCJpMXqq7T1xgOxLv0CRuK0mUloGNoSIF80upmGmrFt
D6UlYdHP9XkzdcyCOShjyMA0uRTVqbegFWDjI33VKYH6sJop5mTMjmqx3FVpKyEjpXwRqnVpDKpE
Jlg6Q2JqUzw7GbI1qw8H+q4pzkQelS3KPBRH7T1E39o3Ka9brqGdKjNUFiXdb4c184+HR3l1EDS6
1Sp/DGXL7oXqAn6KeRTLyLivLQSVrIqcpkXJbhTMcgidqSCSNqXy0kJPCdTMqJ3amk0Nq2sAufnR
TOv9QGh2lYkNwySprK8lyjCKHBE+UpqOh1h0cRkc0R/qbkS5C+pLHz+v1SvNx2LNP2gJnXQVsdrj
ZPDsqTaTLkRcSfdrvA/kG5H0oVUmdmCHc1zKsMaZI1LJQ293FxBjIzE859OZmcdlzX9YGetO4ntm
ZEEhEGjOz5vhmBHdAOtClrlLJ4YCs59oQftMkEcBzPRIRggegAbeps1RIQqCtLJqPTo6wzGdsWYK
mrSHbSFujbZD94P655SiJsxWrPfCFHeuOPQ5gT7BDkqn9r7U0wb5NKQ/J3NK/GqZQFQ8a/KK0Ia7
GbHfLVmsIZHMBYLtq61rgkUBMfRUDbNpBksQihKrIM8RAypmIwVjcHNCQGJ6asakPQ+2CjWHvsze
Sohi+BIOHupVufVqXynEIA61hAukVvp4NymcKkupB9AsgueqmNXbsiZ0id6nWAIX+9StGVxw8Ote
koJa2Ob5X9u73TbbqzYpLp3VDGoBq09hOPRdGP9D2ZctR4pD234REcyC10xyHpzpufxCuOwuBjEI
iUHi6++Ssm672+dEV5wXAoSr284EaWvtNbgWygd3r2gN36qvVYuWYl2GOV8EYra36H2NjwCX+w3K
dlCE9GWhu8OFG/0yV5mEPZH05Rlu7LBJd0Jw0M1b33ldt3dr8VbKegZZEAywjrXk0oUpuaRLIgP/
EsiZ3A7QSz4xEhaHr6EapC4a1LD9tCmMJlcdtLqfzSxcBJCE46qXGbZLRZ4ncR2wNfKY8CawKkKX
yNN9bT3FW2HtHgYx/IgoFnRZzdPJlFsiSjNo+K3x5GqQDeXe77tfP2d+RFRsuv2IuQE35XZBvY6c
Iw+4TDQOEpa9qF2mUtJrAyKEuWrZ3Kxzhzj1AQ00uSmDF9n2PbrpbbecVcl/Fby+KIaWd8kQ8tkS
br/0lYObjgwflITDJhRh4hI15bzGdrs9VUXhb6O8rn8vY7K36arVEEvCiDqJIBz3ktQgBITdcEQb
0EFAt1vBrBe1Zo08lDVgccwbQf3AoWcx1UsVyObBpWppiQDF5YTqvW/6eslzOKEzDYIAZ4ZJgAFH
pjm9+h3NluYGwnfCPZLUoJDWdRCxpt+XKdS+DwOny/jvIfMPzE98/fssbzC9xsRZx00QHNDhrzd4
Xp7Ktm7RKdFjbjgMGwHzqQUcQfJ71NxPHVx+f3Ro4a+mHgnkVhUzbNFAspJTEgT98A7qcrNIY0If
shSExN6f4C7MifdQMRdkn5CGH2zkB+Fn+atU3F9JRH0erCnbjGE0bUKX2ZcZouEFfIrrj8ge1qKK
rVdkdviropLDOqxrq99heRqwOoFYY6ghGbI34Ibr/UB0oriKcIJvLn6zTpRVkgma7lvX6V8KC8W3
Ho/BAUGHshy3lUXgTYxoGIMllHuvjcaHzLP5dez9a9r73gtognTnTKHe/CBB3g/BFrjBHAMD6wyr
0dZ8xZm+LEZ/0wKTWQWaHtND9XWmebw3V+bgZSiUPGa1v+ELCNTHRVQ57IXAysVHIwelz4wFugMS
0HjBX47GETyae+hDR3/ZU64Ogad+GijzfwU1zZ0gJ2eHkyU+dN1sxivu6UNHKAq/3genT1/9PRdg
c5OEg8POZsjuU7rsZgovIbgVb4rMsXcxAb+jw6OdZJ6YXouy2dXyl+9N1rPXyXHvt4jfNJedBVLy
AC/GtblEwcaQbdEFWzeykTUuyNKaUno0bJ48RKZJ4CAovG4GIIeUPY5ZKY/p7Ip7x+XOCabxbR+D
AWQ3OQIcsJODDTJiDKa4hyosT4+IPHhGncGv1C8U+KtZuM0DuJUvC33teyCN25EW8ip1SBHffKBz
Ju7MwdeYXZ1O/xj3XevkBUUOghc4GS0CYpDN5D9/MTTQVaj+P4Gj3wBFGE+G2GF+ougiPxmIlqfF
sBJnFNy+ovZSbJSQyXEMBeJZxti7WI3yLv1AmjX1/F8VkQOSk4b2CfxYyG2xCN3OzFhfih3BAgUe
YwdcSIIJMOPv24c+APVMVGo1whv1EcYzsOCzWPThOnRJ/Nb/NRDvjjBL/lAK+xuLkgmGDjCPLn1L
nsHyArOvdtmPkI3xspgCfnDsKXgWKl7469gdkAfqI0QORlphsTEIkBfZzSVzAwSsIJyw6lAmYq5Q
56GwmbsoVHqgRTsjggBj5iDSmp/TYqEsn6+9Bgh45YSoRimKvHOKiBqVe/KSZ41aRlku9wgo+lBz
WDz0tK/26Hp6q8zBfmsSuxJfKeDh3Npg6Qwwf3iAi+sZvVhzDcFZvc6sztswbBzONRUpZgZQ82AS
O2/M5deNIgBqhi8Cfkqwhg8r1VxMAWoObEB2gIuKrGIZ6Hgo99t0zk5cDuyg/TLgzNxcJi8bjpNw
duYqRt7WtiqHDmUcHsSsS3d+EaOdap5DK7AAB8OJ3+qbfCmLBplEX1tMcxYN0C90LvOX5jIPU4RQ
1emeg1yRzo44GmD5hi5PwwxWKgL9MjDQljHtip9ofxwbSppnQHrVlpaT2ARBA9N8P6vktc/HLQcR
EWuPA7TPi/tuW/cyPVek/n0QNUXMYWa3ixuuIkZvLfJivJ/QaEn+t7O2g+eYVUhni2Yqq5MYKU2b
vmueAFRonBtE7ci6ZHEELg9OSq9HvoZjX4TM0PjNQrJTvlXeV3J6yd0BVAt9RRpQSwodDKWvJHH/
iodRrYui848RJbC4j9DhVIS8CcLZPQwh/SNH22LJAuAttz16V5N07fTjCEIls8ieO+7CVLZVkO/i
voJvvZ2Xa6+F0zZxaPQiYhjHGMRMjzt6fLJPThX4Z/OBj14oEjaoIDF4fh6ievvd+ejCbmc+xM5P
f3Jphb8/Z/Pp9iNEBTo2bJm18leGtLy7qQzKHTxqo9sK7uHrul1CA5auvKlzNw5QuFWr0mpjlhhz
WUlaLIJYId+sTMdXfxoBZHEULg1IahU4s8cstMhFjKAzdei9vI+D9xlg6boPhOchPAkfjvkHgaN3
8cVTLZpjxTk0ZXHX7SgwwyeWyzs+RvM7iQd021lcnhnarndRCNlUEKDFXZCxPjcTPU116H3qE8vv
bidKj0x+cWps5n8qnFhZEKApSn/kg9MvnazMDoHhHtD8BKYouc7h0D6WClaIuufepSk5NkEJaoj+
KbeugYQy9DrMPypy2aO+HevFiONmwNe6Cys/3/WRzxCH3XcABkd2Deu+Sibge09jg60jKDDpW9u6
V1XDib3H7oSBYQTWn/USMwKilh/PhzKT6jLYyoE2bBx/Us7v4tKNniTyozZ+1wWbaoKHtT2LJxim
3cGDsL26o10/0WjAFOFWLxlSJ89hRBsESvHo8R+KxstNC/gv+3XjmfSlEYzA3feIG9shKqyA+MF3
MW0ng763aE4OQ42Oaztj847pdCzwCGjtmSqx/UQvN1iU4UgveUCyLeAosmrw8D7eJoDYk3+Vtl9s
3QxRD2HY2Y9F5z1SdMVSC5OzwLcLwAPSDEc0FxAvmkvROWUS0+KNVxbUVXrI3CR5Cvou/lEOHCwR
Xe6GG9hzsJ3p7XctUgxDtJQOParJx3LiSBjAHLvitf3RjhnZZaCdJhSpfKuowe4DRIAUWQsS2TVc
1yJc70uQC4COvLqYkVDXKY7qXty0ifdfQ2Vhv+CxA1zaAEetSwXk13d5ePS5e/RYtxdTs2tiqoOW
MHt/HSw7WPsWaemqxJRsSNGZrNo7fkBffUJ7n7g/ezL59NQFiJthMT/m/vz7AD4V+swypKAcZt0K
JHcIqfUeGggo/hrPnh7K0M0g9OkXRYNCbOnxwk36IEejj4dXtxjoa14BUObcelcSEUg+34DOMv+C
M/Um0ycKI9bU9udaEfjcKre+BFmxRE+AnSv9BVHQL5LbPG2Hw12lidyt5vVWloMtOnRCX0PB3FwL
lJjXscV2vE7JcOaug01o6E7oMBTFT5B25+6+ceLhaLbQHXKroFUDXS3IJ/x1pZduI9J1C9d5v61n
w0whDqrt+LbakbgDbdIgS5njBiteHnzlBM9yHkEmDcH2oLPrvYT9MC7/8HJ8tw+JIhsZozDUC2CB
g73cd8fjZuwdNvS9XLdYcze26hFcFZXRCT7Q9PdZjdiyVFh403XfE5IWsJMR1myuaj5724rPoA77
aZSUXQwFhu5P5QEOVizDA/ixyP3RCNrsvHclap/MVeqeDmgi+giTeHXi4CdYBNanjc1/LKIGYc2Q
7cpMdJ9DPPzynD54cVL6UzQ2VEdqvHoUWKQ1cHkY7WI+pARBIdi4y6ubUXuJ3Ub4GmT5c0WQYqjC
NuUrxPrJAwIk64R7wgGBunZQIY334CerNwovvCRDeQkAJ7Qf7Ly/DxS6OGkP0viaseoFra02Kfoy
Q1985NeoIPxqxljr/oq93D6AJX7OwQB+UBpCypzKWtzA/4bmQPxKz9s01EfElz5DLYcJ/t9jt7sZ
0lA7hh6GDAa1BolEvTXlR+m78WsAt+GtGUYP9DgjeyvcZ0Iu0MdH/nRr2YiGwpmyvN9nZkxV1AFm
NcTHKgAoM9IHoScWnjqQC4GScTCXorb5GpuaduUAqEGvZnxGWCpdIKojezNn2AhbP/5xRuUz6X8U
WhGR6YOBaXpEbi7h105WZqyK2uN/P69acP4PvXcURpjJXUzkIGETH5Ej31xenFGgHJ+aZh+mU3tk
XVA8Sh9RXl4vLu5Q1elijJF7vGilQw6kz/NTrA8VfPV2KfEQXYhJR80TfnCoBsyelrITJbIJbNcc
DZRq7iFoa4OVU8fkGOodqARygyqbjmuJHT6mDYTi8N5xdlhK1dKQncxlry9zP+dL2wr4yu4iL8nR
crg3Z5lTIx8QM9rScfILY1l12xBEYLddkLm5QgyKgu5wnNI18ir95VAwcQSb0scM0OL/g7XmyKRi
y2oWn1iB44eKsGFbd7WzwWTroz8R+kmPUMBzjg7NwnS9Qki58OepafXf30Pwb4MK/T14HqwXo9gF
Jct14292JnAYB6WuAk+wpJCbIZ/qeXKxX/LdPYilBEnlyH8bbJe+M0bxKUdp9xgRUq/E2MlzGjQO
8hTLJWJWE0+yKBl0i67OGuS9ziw6gdpY34Vpm4SaLxNJ+tZUdb690XhBYNmF0J8hqItjX6BAEe+x
83udalCjswGCOfiJyjc9DmYFwCyUfdueI7ZW975S0oAeQPNfBvL5+8pKKVmGoIPt+TRHh3lEvWiw
VnNArNbaqYE4//en6Jis+6/ShGD2hUc5PkGYGESu54Xf7AtsXvCeRNm0jrHV3tYOX8swzX7MNPIA
CssQKtHMO2Q9e6K2UIda1uJqt7xKwlq2yK+xxAElL/J29RmbXY5oQ0T1mhsR+DdIcy5VYg8RULFR
1D9ruHK9sscafeTXTLJuY491uoGKxDo1MR5uvO/oYvBw2wFCXnRpll4LBbkkKvziPh1ctkJf7T5D
23Q3pxBa5EH9+8yMST1W6rFMOgjhpX6fhF1XnNuoQ9wOkC9UHP3LhFSlN4t0x90gU/rBmoBCSZ5N
kB3U6gQOSpkMIEl93H+7bUO0sxpa4IOcsWDbpBE2tcDjz5h3ulXP5umxcvwZ6cEd/wmcdZP3xcXy
K/UDoo6NnGP/PSyRKxWFXnxfA9kGMCaD7QAtl6E/WLQYkqbO4ZqouRHmwBzoH0q0wQ1+SEMnOhpK
WYHdupxZUmZjumM10ASVF/CxJ79LH4pFcNUKnz2m5ZsXs/xgFbl78coPtwR1G7S/v4aG1qBSh1iT
gIleGC0Ro8yB8E4uBDMCzIhlqZen2emh2UUi67Xp3WqFHclnNfjkDvmFv8ZqUq9cQIiEx2tRAN9C
Z28cd8p1YL4zeePO8gXO3MJbACSOEOaEnl0IONCGQ9tPu0boHGi58UWG/riFeIyDox+fTGO50N1l
02eOIiiS9Li5MuMtQ0IuAbQx6oCzjGIlcYR8zPSyjxhmsJ5ArE6Ba27JOCHaWf+edo6yt8A7Aepx
NW/TqgNtB2xvF8G0Oy9q7MRcRhnCexHStOEDSNtjB9bJyoZcYDsMMTK49W9VxmJa9dbgLsue1GcV
5HJX7VvAYEsDejYsg30EtR85pA6LYojy1TSl8EPWdag5VLosDeQU/qGi8r9Z28CRH9I7F9khSNTw
fOe7U34/R63jjCALTbVjbes0ovu6jh8aFIQHPw9/RZbYTLpVlTbFT2du7CdkQ4Fqh/jfvRArUz44
TryVQFDuTEVRie7XbJYsGjZXrtvJKZqt1yiWC7NCeZafuEMZnr3CBq+qRIJ3Ewh+xersXlpfIU64
4O4FYTzi0tuHNKqdY8zMLrlBPKmnFWikie1jNUBaKwPUS/3gQiioNy3kk/mhdXc7r2LvD95bxqPp
X1MgQgx8D75Y2vcev8I3SzEyCEhiGHc3duhK6GjAWUJv+CcdhtuJHrEnGBZMHZaOv+/zQrxIjtj4
kmRogvUDHRdmtZgnHX7MUkmS0hPxoq+mv/qpqz9G5LG6pS2eVC6f+YRGy72j5KNpYtIQsdh+IPzN
f8/wxsz966+LQhQrPnx8XRvyEagMvztUTXmQI+FZtXuWe5cyV1D1BI6LHe/gLrLOK+/amRRLgj45
GOeB2ArN3jEHrw3E3VRBOOtlI1wKsO/44uSbZn6Iwn3jDTzc8Qkh3MwJrXUJtGePRiqagXI+c1Gs
bl3cHIjqbmBe4G+7aJ4vjTdMm3y2rMTwRL8uzbIoZtH+n98LuO37CDe3Q7wfqOC+fc89YYL6qRcA
iybowYthAPSqIIuSc/GRrTzdq0C+HHSLks4nATLEKbVFt1TYRKA7glBZ72Rm3rxvP32Vq+2tCJh8
YHCLJkIsdYdazso8dm/OGjV096gV7cScNXb/ftsLEDhPQdWLtIF6HsMJBPm/cvDHExvv3tWr1B5b
Ij+pgqlG75aWrzVykL1mTO+RJmldWhedtpwVr0Jl8abAs71CoVO8FqCAgGMalX8otSJdSn09QqgR
CCyYiOOFeHpgePQ9oqu3FGwmHAQH3tiRTe5hFsfn9+QwWGHFnbqwIBhAh2APKFbqOz4Usd6cYEZF
6h6g9mEFS/PplIeQe5gzHk/9gtuy3MvhVdk+fxwF/qooe7WA/27q0oJvJ7pyUHDTeQ1V9Ks9z+2u
noP2bIm6OnrudBrTFJmZEBtS9INXu5ygvWy4/hOiS7AsiAeZduyHXeaHAVm5dxb8uiFEgeLOF213
n1mgwonOnz8EENWmRGZvyJoxiRj8fMx/dwS9A1JhCgim14yx1D1MKoivLXjcfSCKR4QZFI8d6T6G
nCMq0bSfAgULFix0w8ZimbUy6wnzYVxhl5N7HNsCykVKOxg+iGZdukWZhFqrU1SOu0pD3iKsHtGp
UG94Ouq0frRkxO/LEYukVl4gblX8Yf4zDlX//nqRABWFwKWw+3bd7x7czoiWQSkzuikc0R3rRskj
CYm8nTV1yfcq8JOvIeYiY5yXWY2OUMZPbc7gGa+/h9nPEBTvhSicPw3cFAxetp1ctHDMJdSlIxTo
43vot+SUNll4GqFHVOTU64MZnaOGb1yNYk+a3IBFKg7pncFnSr3LC8KrVbBgJzLW71UYewg11KcQ
rSDFFrv5xLPdYzVL7x3bgOVUzfFnSjVCVlXqMSeFt47wKu27uLHOcWUhVs8Ce6HI/FXvlvHnnKtP
4kIf3wwlHBIjJzxIPKgb0VT3aFqGB7T5wwP3ATKC9uyDipW3YkUoFGoRTOIXhgJlOggRj+VtzO4v
ObPFe8PQHm+nKH+FplIse9gRPEDMw1ZOE2d3RYuWXt0ViFdFqsF+Vm38h7Ug/GaMjxcZjmeobiCm
IpEPwzK86P8wzyzrOIOzNS82jovga0NuDkZIaX17cha1E6qDEbmhfuCJXZYEUbng+FlzB3AFBc6q
7T12YeIx1uhDV8PeCLHUYCP5MiDYM6IsGiUaNbqTn1pAO6MuXavMtp/QfUIOOgqwnnq/Sg4vKJ+l
013ceojdKJR4rgp4pU3AcT9tF/IKkQvs4LJs7+7Mkmr2XeZQTuFrM8MFvy5hbdQNpEumKFTneJjU
mcD0AS6dtn0CBR+PbavoyQ6rRSwl9A6QOk/rZlY9ehgE2PIAEdsSqprxUM8fRTPFvxw6XZTr1e+t
m02LogqKZwi1kAhN2XQFx0pH2orxhJ5FjCzwvtj+91ptAgP+/SYCJyYBIgn9MIaj7jdsATiK5UJt
Szctc9yk00KEtnTaXTmQ91J3PM3BjJcCnmXPCHS7t3R/e4ABx05GIzqXup5t8ZqDrsPB8MB7WYz1
sgs1ZJ5h05LZUGo6JLuNY7N7hnkC3ZOcO+cO4vczoa59rjt4utg0gwRH3zBj5m7QSPdUqXtwpO0d
sdkjkjajBA45+CKCiqFhB2au4u0+mNz0Hk2ZTziN5T+1PfwCnSLnOpTO49TAHaxOnf23vt00N1sI
vdxHqsZ40yDgam2qIzQ9Jn+AexOX0cYoOZDabC2jBkRmc1n6gdqBKQ1Quxl2BhRlwwjA1iqbcydc
duZU9EsxZOoPL1X8zb0SLxVwCPiNwhUE3GTMov9+qXgrMfm3TrlB95ueB61qj3nmrSsbYqvb+wGP
ires8aBs1rspHrOPYXxEZC2/TrrX2NXMW1IP/Tqvp0C0fP+E9Wrap35RLa2gzBIBU4gDcVoXOb28
uEbC6XepYosJvZrEuC7QGGpwu1Fshw+AvQDAe4Pxn30XTA6ATDYg77awISTQ0ibaZDBy15fmoHr0
PNt6vJC66hE9GjurL6hdYV91gnXRdIh6WpyrvgoeZqfD04kuwtoKhup+woq8IQSNr0yS6on34jmF
DnFhuaS+64oZnJl5QPGAx/vFrSDFHPxWnJHY2p7HTLYgJNgXSPwAZ+krMw7AGgthXyE5QcThJYyg
PpSaNqA54VPbvBVNW2+nVsE1SXi1zs+e72kXvqOkaM6m68Y87z2esZvIs+DV/okesP8eczCm3dmS
+7wj8h69xT9ZUNvfLIN1sAmock6gM2mQdhR9c/KdVDg7gSqcPR6L/I6ycFiDrBKvCCf9klq2R0+t
Zz31EFOdK6uCeYJuW+Ysg1s2H+yLoqiKLejv2FQPl8Frgfhbff6R8o/aFuPS7uHbp+pCXcY5bvcN
j98c3qsLvJXURfS+s71Rb4GNL1PRH8EEal6yEZ5oLGbOLqgH6OBHf39jLPMIBMSQf5aQHsUOY/tC
9u1VRB2ymGH5s8WrP21KCO5l2MbnlCmEtyvvwQ9qfi9bi5yJhKlIVoOOQxUtEM+cTbsRhiYJ67oB
tl4qX1Z19eL3DPZ1c/qrcXhwiIHSrGzJ460TdTrfMgqRcg+PRNH4/KqUYqe5GmCjK3ZsDu0n2Ac3
e8xFxWrS6jA9rtQ64Jb/ga0N/DbG/hOqlbPw+vghIvgoBc+BYlPP3ZTzABLuxIY48Zz4rihQblNN
mY04W4D+af0gvlODwmFPsOYakWpQAc/v+ZAuhziKTgWb598k+iCnDN3nAa3/yEYnvM37em3bH71b
gGbRueNnKwqZ/PeacNuufy0KGuiEwSmxwf+I0CeJv5tQ89KBfqSCd48UPWS/ixoktQ+gZPIktcqF
SRYuRgh5IG4uq2hn5fTxBi+3PhxF24k8BMVsoZyua5SoTrPGiufcYbbJ8RdAXzV5XbSStMdkOWfP
9eR0gDmCn23hwJTLKJTMWFxEP4F8/3JmFPVJxzqLrxpVIySmbKcjpAuGYm0OhnCBTfwC6QbkHgvS
qy+Jc4bqvNv3ec/hFcblycqDR8+y1Nb8GVVvQcGaA3UcGlDvnZyRTe/W0caFuyFsY+xrSyryCRnr
2Wqs+jV36hzqDBonlqDdwgh4a+rPKyeo+pXrO+w+JuuGpXBzwYY2HsGZmrz0ObZYtZ1r4e/dwUuo
poWbyU6xodk6aHn72yHcIgIZH2WaWj9DAsk5TdURWg/gkUUDqk5UgZjw1VD0SAljGNOpydMi3Kgh
lGCVMw6rnr8P+dSt8NEWq9uece6sd086IQwCUNRmIbGOFUzDjGQJ0mvgB246T0uBfb1+SoPxHn3Z
+NIglZVEztUweXhKQQfpo/3YWvWZdgJZ9SwE2BTE9qHJxI6T0XuxKiH2sIcCX0FfcgtaXHQkQDGF
uhuvOgj+OfSZwBTLp9tOtjOSEeFkz2M7ohgHqKyjzMEa0gfTvgQae8iEeHDDYN6Y9qa5J/XPz9iV
LpwJoovCzv9xM5fDAfyf8mh+NMDb9YcNvnb8/cc+Vb8paLXbyPhEOiTc0r8nbjbUpaEn7X4XW5CR
hIRBu2WWiLFEv0Y4TX8GeWxjGiYynuMrq+gGiNj8NG+9fs43WZSVjxn0hhBtgiObKrGcYKJ1HfBr
rEFF8HeDq8k5PKouhDlZkmadePU7/lQ3cMywy6chnVHIpzvz3hhNnzkLp3mlYndKJurmW5husx8p
vXZN94ePgPyP7hRSiuObsTVWoeh79nrmlXDTACtsx5zpFI9o4cLvTu55541L0AKDZ+xZoIPnHLHi
+m6FtSoJbOzLzF1bRtUi4HDsKVy0xePAr3aBct+IFvOEXr51eRX/gFKBJ+MAMY+cnXj5xTiIOsQW
V9KCBMs8Kl34+73ICgvAPW9e6OyA3wlym74Q4yh+6hOPBfiM5yKp+7jbo++DuiGfyTLFw/sewAA2
dyBamNDIXBvo0BsVpDUckUgL7NK2mLo99LSuftuWi25Q9Usdl8SHR7LKN5Ae1o8zOCfrMeuqldlF
07gIj/Bw+jA7bNBmsBlAJ2fjV6LfzV36RLWvlDnY2m/KnCH6+g/1vvfv0hEPbISNmItyP7SR+Bx9
x+YIWNWgfcHK05ssLULMT0Nq+W92XeTLwatrNIJZtgYzLz56+AThSBSgQ95sGiylV8zW89ryHbAj
tBDdHKpB/FWn1oZZQ9rvnGEim8n29jLu+rdb/8AqrUNTV9FnMTsQVMDQJoIsox/LpEPtpBa8r14a
+PRsQXmc0Ipg3p8WNGw1vr+neh9KUCpB7IN0wu8PKSU+diMSfNRSjsW+gF/OvZzLVQg1OYzYONL1
PJEfzMGVlVjcQLMUCpXVNDRqP3t1mZRDoV4btACXYKW5gHQ4UiACMa2rsOY/WsmWnu4vhFDBJWBI
j0c0j+gFH8SJt1UWvkYQyAEyOkwzqoUOiIZMAT0sdGrxwRzwi7cb10s/zW7Xnoclquj6TlogJ8+y
pls4pqABLg36x+Y+9LfglUHfLeG10/vpX3DQ2jljOL95qZiXI3S+l9bB2we6zKWfabmcHGvM0U5K
x7W5jnPLX6dCgH0+NW2OmBwnOAx9yfIkopYFvxFUPVrxJADXLDB1F0dzydou28yWkAlcRcKEcb/b
c9QqTKby0Znz7ITwALqEDgFEUfDGlnOfBscmncvdbdmK0rZa2M5QvOcpW/QFrT8a+AAty7Dc39ZE
vPLzzcSoJrJdw3QGSLlujZpNOZjiKKsAsyzmEGLvyouyB8xDCOceebkzDQWe2/2JWPa1VMD9lx0i
OP95l7fglMFnF+xXDlc0OBHuPSuMVqJ02CEqApfC1MNBWgScYXYzvJI2Xi/ie9MkZF3vPt/+kHKW
byCa1VjhHcSWU6fettT3VzMXmsk7HQhyFA4GWTKQkjmY8RbquK+htIGAxpQ4VaQtMzwFN14PODkq
f6zNfZMCEINNxiaayS/OqvSxQPQLKIv+vKekjM+jJ08D0iHyBIZjmzKOAX2QkgC1iGNA5Hh0XUs9
oAka7W7LvVn50X/+/bDDMX5pY76+ByMY9pW69An8O4j25ceAWnBhKy28YaLdwzEygyjKGa6Q7wyn
FuXcMs7r+c3csB2a773OlxcCydcx7ia18VCw4Wl3QXYqdStrjFSNqtJeG2Z2OWjHcKu2E6Z3XJLW
2aXwgw0vJWJ0TIFUA0lcTCHwMbAhslUhU5TYfjAFdxZZ9nH2eKtYtMyom5OM1hr2EjAxm+BpEGfD
lrOthK3dzaOqj4JuKUDr25qHuS5iBTd8dhgpKLAihxuhPWu/NuJlsPYCfy6L+kw+iSpdj6GCWgyk
9heI93emY5vbiDcZ+YlhGfqMva15E0cO2Tgihmdo+Vu1spmCbWLtv5otOIclAbZD7M1c2bSAsUmH
8M3W45BXd6AjUXDRn+E0ds1A+V92XT0f7IHGO5WjaA4si15VEQBSgYK/0Ir+tEHxY8d/MVjQ3X5Z
j6Mtmo74f6Pb2v8Ymm5FpYVGoIAZ85NrSxu4DZAA8ysUNvxjBgd1jEu5tYTMFR6ZgomrueENWKMM
bIDFyoN+eK42gTZmME4qwE36pC4kT4yHSj+PdZjYpIe/Z8j3mZ2ByEnm6uSPIEWkEDocYeHlvfT8
Gao//hxOYXgegr9YCyG98YfSB/vvM29S9rG04ZsHTniJvz8pJzg5AxqBsQVgjOaAN2cJCByrCTxK
3DyeQWRC2ou2QDJXtrKSUfubOHFrm3sT5oJlUeTpZgSh6mgOruH+0riPDlDLFyhqx7CBexkguW2T
tQiyajYC+ZsHFftvpgNpmpLO3LWLdkjauuwfZ2tG+K3niscWiMpy1mdSj5m7GWO/KAS4d6NyuwcO
B3gjik6hIHtwVbcMsmlpWWN0MbPXgCZCggiYdgOiPXaWZrbPFEGkk9kMgMPHN05ToFOjQOCd7GpY
DJJ2m1RT/5grggOagidTFTWOGE5+5iZfoKY1jZDNd7AzgeCxgO9DfP81F9mq6g5CkX9MT/d+iO3u
oOGSKs5AFCcOUJWYv7ulixxS/THePkFzqrQmkOC7mm+NLDxaHVgLePMFH8vDbXXtYwrrRrNDiPFi
Fml57QP7/xF2XltuG123faIao5CBW+bYWZ1uMCRZQs4ZT38miv4/2fIZ9g0Ngt0ymwQq7L3WXMaz
tJK9Ou2AWl4lsc9GBR/uBS91tgpmCGRTOuKnWwwuTip/qC6ZV87XOI3Tq1ZC4WiISN10ylZGaTI1
QQRQAKguQ6tXb8iI1ehozHRKB9/wifu2w1ux2G4BRWU9hAMPGQ0znG2uMpRvWx8n7VFHUXtt9OYb
Kglm78guXuohzXdDLRCsVPUIGTfUt66VzI+3Fq0Q/kPjReJuaINuZ/WtuIMxASA8l/dK2BK5VnAO
QhRwgCyGhwKO25ZyzvAwwv67Halzwdj9+erYOcEWyZ8BGvv/flgdjRFosigHgkZBcD26MnxvR1gP
UcxWQpUx6JKtx6xzdjelaubR467LrRoC1GBgQJS67zXgUN1B6hV69mWEmZeHMIPhZbOIR82JkKmT
7gIU+fNonGvtQJTAtHeqkb2wPLvVhGFv+UVNb8Sfa/I0zKoDnYbg2iwOeb2Oio2Ps39t63Z0qLLo
h5KfRM4YPBbiD9Aqc4rpKbf3zQQCaaYBEgygKzZFIvatCDZq7Pv1HgPm0KFC3d7ZvThEZWvfD4Hj
gc3y5o96HG+LpIrisWdfqwibXFfm4p4a673v+RAwbWHvlMUHHlmxj+OS1cH/bD9j3A3b3pmaK3SC
YTbS9xh9EyYgqNuNL7t9Ms/Ab5Y/L1koAC3UqCOsoJM6pfn0l9TCrZi15BrUpdiyR9bvE6GJLc7I
CFLYzZWm/GlR3YHgafZY36I7Og3lMxPO2S7L6X3ZQe/MZYaVifHcUmZHwti5r5Lb/FTGCF5uF98N
wdDHQ4vhmH20esg8BmV9LC+3kQEYh2tbw2OaDvTApuw7n7SBUhy4Rl6Kr+oDjlzSPRzRuCvcq+md
9U03C/1cjrD97JJvaCwzeZb99FV9e1RN26eaYjLI+KZkXu/aq4zr7+rvHHSoA+YcBbsmr7T97R0K
8ARX9X9yM8iBlRufwiFKVmUkx4MZO84lM09CLYPcJtyzKSw3EbjtdybpVdiOHi1rA5fDUt3OCWHG
J1R/9LW2rXI/h7dpezuzHabXNIgXELF9SIdAAz9HR8lfpNsV3rKiHYy7XFrvcRBn37Oi+YqUPzpV
xD3vWrikanKJi1Z7rnnWLFMN/lXtuaCvvwhWjomXQfqaHfN5ioFXhY0PDD6HtA1PgvEokshDzSej
0xv9PgIXtKvGiA6R3Ypn7vxt7sfBS5lVkIEKDOiNL5rj7Uqs7GssvYayRvQJC35dMCd8sj4FwZ9r
81kYDenjiaevyuXB7SbJbmp5GqTyzbURAxo+65ibyjIYE3r/ZTat+6QGeq9l96qO0KTNuppG43tY
QpTv6QRCI4/ht7QUNFwwEfu5dQCY5tm0TXrLW9f5RNikmNMLaub5UJYhhLHK6dfWskSvFvZoyv4K
Gcw1qxxq7EW6DnSnvfyquLOkKu4M32QZf5PfIGbcukONXEqG2q5AD13QAzbrLXSDRcMhym+UpayL
Zy7BccuKFodouXFpuJwaCYqjDLXzzSjFhi+4moZ/TTI8iYFhQjHIqfkv97yj98EpM4Nd1bEyjwxs
9NWiL7IW4Ssrx7tJCVJjNm1LnRnPl+FTs2t7c+npWhp+uTSY1uNNQGt0YldLZ2RrJd8yATGPIjWp
b8sVgmpNB2g3fwKPIAVTp/zcTs74DvWXLbY3vxhcjeugjbK1O2bpfkkBvpqYCG5HQ9TJ7U1QTcoD
bGa1EaMKekXP/WoMGptpz5jILlndSqQpehwYuxHIkaEw4RdN3b0n6sfbq34fdyc3bGS3gtgnL96i
foo71swYcrKdGXXTuXeT6Rwafb/njT6oZ7/O/3rqgrhdpbMMtq0227Tm1WPiQ2wOXEOe63zdThYa
v4ZVTgaOk+jT5UWL2MbzOFU4/panU19lu6hnWG8mY7pz6/VfvGX2zKQYBqJdxZre7hv1PG7To4/x
7toW1XPVCuusGt+KDAJa9tkOJvsscHhgdzjIrDSPE9kQXLJoysNo0bX7zas6b4ZOvkZL/Vm5ljhN
qZhenEy/1tJ6qlvoAL+uY8Wva3G1FvThV3TUk/spWuSGlYlH2Z0RpdVzzSJ3aL/Wg7+oUdmkQ/t5
CKcJUrzzB7nC1YO/OAQUYwNZNHgbAde4n3eqWFemOjPsspBXBTwEmyStL6929LygLzah/V4AjRx1
1JezAYA4ywv3GaDxTfkN2/AsDYAYfu7DGlm2u0Lj0gsTu/qmxHD1IA/qrpyUVCwLQK05VV1uxpGv
fPX7S1lPyIQ6KeuZ6bKkb907TnEVTYrwbBEVA+eA1FXn/ili/HtOE+toMnPdmVXOWNcsVbrlJuyV
cXGu8BFGEzj2ENVXXA79xU4ds91b3dH2vOwKRce5ZsJ6FHVcPkZsakdonF/wlz7fisM4nNNdPAKG
alo3WivpvVLiq6NfL/w611R0AmimH9GoOsADutNMR/jkpD0gxmb5/1mLKER3QY2QTPAUxG27+cu3
5AbyElTJSX1nqd8DC2YzejHi9t5A0mXbQ3Wvxgw/oBrkmB0rfgX5nEJn349Odc8EGGGIsfQDMBnt
MC+YA3rnkh51oj1Ng4CXGFvaSZ3TzSq8k158US9aUeadk8n6ThYc3E9EADSgiqWNXXPLoDbbqqeu
U8cnmDUIGJZXdVQG9xSr78NE01ibIujOBvaa5GL87A1IHPGCdlYPaMOJscNFu5xxB4vaeTTeGSgb
4rUmKHPqWSV3G6uXlOhu43npf6l1VKw4/xk5fFvGa1eL4XotAyeAHHMjfau6PU1Kt38sxnj15yc0
Nw+3+yLLMJmYc/C1JXj01jc1B+ezbOyXmrYMnBc/86vXxsmQsOryvSHT9vabfdh6W2ROiLYqOjGW
O3c3t6N6ynTe7S3QSOc57gJyL/pzOAXiGiWyxfKp5xd7nF5VyRLP87Cb4rKDXfu/i18LX+tprjdh
BZJAzQeVRSxClNf3wvaNCykb97drWV3W6kFQYnZr8a5pRn9Qv6ORa3Oep+6nFLCy9alb6O0o87qN
nZjxsfStcB+hX3utGBEKOvyrP+e+1LER4cQegUXQrEaahITwQSdS5+jtA3YbZtgOWlvCjKzDY3qR
AJUe66V/Gc1oZNOLOlZny6zPH6fTtPxEbrRb30iji5+5bIEhltkaHZyiGXDUB7p4jcb0hUocXHH8
wHEt5y+mhA9VskjrpeMf4E+zXa+MW984kQXZn1VO+IoaXXLCY9ZKgmQuBQN1VIWk/9ZtsG/IlLoz
iyxZ9BnZ98iLCBnq6lPf13yBy0ohdzN3G80TuaLLmiH0nHrlsD45S6fp9p7TYtFZZvpl8i+tbNp0
DWaTG8CwR8p2sgPQyMBAajG8lXOQXYLQA1+z/I5f99vIz8tTP9Md/vsQqwbbsOmiS96kZDWD0yzN
qdiOi2Soa871GM1vST0mF7tw73y7fby52PqUsr430EnKe+SGPluUVTiIiL0/s7CiWFopfXC1osmb
Xpxcd3ysYfVcbv8AJTbWtIH3Qs3YvJat8cOEtHoI+JD2kJqsR2oj6lIaqb+C5arMDf/N/Yo87+WE
2VhcUcNBFLX9IwyqdWLHcAmWh86amZDVMkXkVntQ16haCSFCzTZjAlwIS43Y3wrIbLjzE0iF/wrF
xpr0z2o75RddY9uGfNNQ/ru/iL4CzwIOP5jGcU5j71vy1Ivis5m69m5EgXrpvRGsk4Pz1Z7kPoPH
hZa+L7YGS/1rwJJ4kWnQgwVC0cYUpCpqXHXNQJrb06HwuGxJBciOMiivOu3CB3WKWmC506zqAw7B
dBJD6j70PVxjYFDeN2OBni//KhExwcVJClQkRYf+iIUX5XL9i2332i6XUEV02VH1aCsCbKp6hY/a
hS/cuhurIgLRTJxym2YsoWuHvhT1h1ZLg7VTSknilTU/JH75ta/olmqREa9hAf4hXDs8xjJwlkV1
RviGeZBdF/9kUuHAHg9Upd0tvwyuSYhxL2Alr1V5KSzMD5FjFVf7W6MAOuTSmUjKMXm26O+sdAOe
uI14bUWQz/Ti1zAXSy38JnxEO62Z29xmyHP1DBuo6QSLxhz3B1mEGsR1UlOKGBw+TI1VETiknCzu
DzPvy4cJkIyoJ3HJh+wFm5/+BR3UUwfF/R5KabitEjoKsYH2HFiHcaJCaT63LUTMYpp+uFPyqd7w
IEqHkL4KuWLhfE4+pChgjSu1Mzaoa+/9OKmpeQHcyFFYCNNFa5HJbY2ccGspCpdTQhx0kt2tO5DK
r4ADnL1r54yhhdlt56zINgolmtFoWOfqSkLjYT+5IdqWQiuupajfbXZgd9XUeGyYwnztLk8dupP7
Cg7dSr2qQl1MP98mukgveuwz9AltXKsaKKJgeLUh5KnGHD7sjlmCHWYgt+3gOduilyYgaTCg2j6M
9R9KiliwVH6UVrQv7PCjt2qTqjIFj3oM87OV+t+h8C2kbnGHRZV/LbVy4+QOpAgUwOCXtwn5Q9ZH
AHrDmxMPYjVC6n1qCVbdo4GDr+3yxYq6bZ/cxA1XOEChOWQdiTuJdE56kpDRRnjRBkp495nG0y6j
gH3RJAyCUkWECClATrktyR187eXgSmqpUMLpoes7r23kDfSVaLZ28Yt+qxZZJAsyXbFGgx4Bmj8h
5kFJpKYk2YO7rA52I/KdgFD5koRts6KQrj+485Svmx5mE3kLnwHpRksGmnakXjADBfHWMW0JSvnG
/FLXeK00A+vUPM3V0bQL7rJq8ncsZn5Yo8UUrkfeWsuLc4S+7TnwKjKbCrP6yF0PlavoNdTbTXJ3
6waVNZpxnDCBpTtfvHzCwuXQWE2G5NDVzhEUuXMXDE6zA4ExrdX0ox4mKkFN/V+2N+8ffXIPTy9j
oWHqcrEQLi3KvwyKrj7HyURC8PE24pW6/Uzvv1jFgTZ8eE0IWSid/DubqIfbn8J2nH6WhkFrj4lz
lFr5WOrYBIoxv8SouvdNG+gYKged3SNY9L6u7JUSD4hKe46iNnqT+VIhlFhDQAftaSkN2nqe0ug8
NAYLtcwg88EtzRXQT7E44gxMyEI7GUE9vbNv7IC1rbDyx49olKnvpw3Vn7Gxd7Pff0SE/GwC05g+
W8tg251EX7qFAZGkkimcldylns61ZQ8vMn3D0K3du2xW2Dsn1YfuVd3GoaJwsipdoLUxyu0t7CKt
nwJriFhROO4lHqWzV0fh/44KlsfrPDGeVP1KFbubmISnpIyrdaXpd0prMTjQ4iZuQMvt/qBrj4Aq
lSN4WhPXtiGoZ5BzZG4T7+ekloBeXfssEdwGdS63cqjUQgAYjYx+tkys8gYwZb04X6QHPE/+kMvE
kTsEYEpBPk4n7G0Q1v7tSED6vB9zy94aWHlK5LCnfnkWCs6bHQ55DWghCsE/mcHUpYMNhcF8Fwzj
TtWg9Kxc1D/bakl6yxyR38W1fr4NGFZWpqc0FPnJl6x2oChsjDmnvl32xZ2bBN883twDWMp0U9lp
jqnE9bQzGZdAGTrP+xLXVb4Oa9ixo+6437SOoZJVeHCMPD3augoEoUbT2MyMqyFYcnH5Rt8nnHxY
LFdDNf+k82gdR2hE6173EBQhgFhRokwfb28ROJ9GiXyh1lRJ1e/URCxQ09IFfiXQhUgHk1S1Hv3o
eqK6fRBxMd1TXdn+qhBZIWoYRrhzUiOloFoU5/rXcmySG7NwAKyWGqm5wtyz9yCI3aWLW4M9ycoM
OgAT1DJ+Pag6RqHTfw+bXjvpauQd+2KpFwziv2733wEcmKBY/diIghyDTHDvd2WQEcheN4TfnDRK
RsekN6anqUu2arlBD2Q4gNohCGyBuEp9eo1xdxyqJNv4dlZ9BGX0ESTNxzgVwbflAL8BxMRUr296
LVhv6OMzGvbZaGh7IEPguJdCdTGY40V4eID8rDmPbeLe6xroSKIbxLavuJ2MPKLkCUrjyfKN8lBp
cj603YilPjcFnCUAxMs9HeltssrHgagn/l9wgZbLuCMTtXfcJTjaLd5CS9vkgYHUZQh3k8SXPXuW
91qIH6rbPLvWA2AuYGDUSZ7pKPY3iVNjvWHdHLaNPxjHGjfUDkiagUa8it6TNFqXoiwvQPGIMprC
7q4b4089S4g1RjS4y/OsJSalIpt2UaCoAARv/GppXIvwlizabVzm0YxUUj8XSGDCVSeekiIjLE2T
7zpYzIOklOZNX2INYjI/hj0ttgYBCrp7EgzGT4yF46aj9Xbpmt7HkNBnGETdRmxn258fpAi+wlCa
3kNaKStc3U8FN++rU7qPzWK5Gxnw4vRH7M/yIbJsRkwBv0lpyic84yuE22uvhFu9HlORPaiHJo9R
qtnNRS0CblFCtQznrVXY80oYVvwgJutDVJ7x1sP4PfhhW6JnnfP9CP5ubVfthGglhY+WLfo/WX3z
Gt86Tt5Yfoh+oLycCVIHpuQuoqT2l6Nh7tP15HCvqsrTtHRsHGnK/1IpK83oXzWlHrx4advYHVEf
WdbvzI0YLfpkFlaKiK+rvkgLCBVKgeBVHTGHi9s5dRR4cj274Vd1s1ACa87Okm+hng7L02w2zVU4
ufQcZ1j+GG3jrQyGbhWHaMJ/1YY67oBTZkT0VzvzTiAHvzOXI68Y/H2awUA3lmZ26s7FrSZKsAux
v14xbpU3VBU6ulWhuVyItFhOIR/Qbsaf8KWe3O8BRQq3WNbfkfaBqYQ1ueWEKP7C6UnDtKLOy0Dk
27iPgOvbnvvFBKyaRN4efM74TBG+ehya8InKufE2Ochjukh7BEUGPGhp9URmTf0eje/VzQ13Oygy
103lYUQv5lwegpnBS/mUuFkXfYWoDoOT39Vo9y9iEN1rXj/bixC+lrp9iYreXOGo3+Vci5DQFKV7
cK16byead6qq+E7h7dRoMqVFs9eqJtlkugaTJuSGkZk/7rTEv/yiKPZ5Tyse/trKa0hH8ZertJBq
fuv6nWrlmgGpRKmOLbEKawqRFC2U8hohyJs1m5SLFTsnlc6n43QFlP+xuTQLqKoh7+NbFEOywWrx
LKL2wRCAtqpZQjpHtPUNnsC+MChRlFZR7fva/hxI8byr7V1QET/QxbK7doozM0ZxvJYTq8TM6NsH
6qjjQfcd76BT1L03bVNb6wbcyuu/66mN38VnXPoORg2pSdeWGGJ/X/kBPhFUxtIziTbj97lc2oU2
ZS2NIzPEn6LbQ85y3HhFkJ18ycPU2Nvz0BzY9VL3UZqeAX7zpURe7U4EI61yjsqm/fPodm55NVfn
/v5zQRS4q15A88ooSKyU2TUGUXFJmv7+3/9UczG0/u0uX/b9OoJQ7hNc4d5vdqJQ9qzaDei9Eo35
MXMmgqsXIiBaH9LhiXboI2RsxYJiwE2FPso1XuB3AXqHvYMMBDG5Tgl0Ro9wz9rBu08qZz51Q/dc
oTG+nYqC4oH7npsx7vPrZFrcdsuCFQP6sBGUXFe5MB58TUTbZortS+8kw6UaElKN6lq+9bCi3Mq9
G0yfRS6fcg6E6+fkthCx8ujl3z8Q63e9pedYOnJDC32wpdvO78OeZtkZWb7meC5J/VnpXj1hbabN
6jvjESajeKs997MZh89q0au0bnwAYfikCnexVWsnp/R+KsQ6JQJQ7T3g6/8JyH9ZZrI8zhlO2wjy
j2NXW6vHBWlMgKDqockOvxI0XCBk+3b2nJU6h1t4plkjWchVpf6F65LCvjo8BHnN3sQrwssv5HPQ
TceoiYxztEjI8WZQAmCyJSQZbMyi14V39qxnMn5Dsjdso6D5+e8fp/v/+TgxJOg2dDMqG/J35xPJ
PsIIDU2cbuQos5X+xiBdbZsnBRD7ZeTRYuM9SkXxMFc9YICkXtrUZFGS7IVyoJndEkVvWj6Hmiao
kxcADGmux8sDLFEGdPtN2F55KY3kVNS16a40DaAMHidvkywsEj+fT6QIQtEUXXeihd9iLWSs5uf9
eZRvSU7ltNPHk+ow1z3bpOiDbAxULaU3vkch2tMo9x+tJv6jr1AWMR1Y+yEf/QuOfvt2VC9HLJDL
g5V00DEYClfhEvGAaJjv13Q0aoJ0idKZ0Elf8149b0wvnUzbJ5MoC1wy0bnq/eA6sDakf6D162RZ
tDk5ge9aJWsczzytzIKoYq0JIJC0OamN7rRFlrGRS3ErCNLgeXmmSl18JcFdE3j2FuN8BMYTy2Xe
ae75Nrj++xetGX83jgIRcBbPvOZqBn0Jx/ndODqyLxvI2AjP/FBxZCCcn0iO25L3TfAAirSdm7E1
xWqIsfuLjOf8zYz8bZD301sztN/LYrpkBjTPURut5wZF4NZjcbsTLvP9NGgz3Wiu4UqXrKEJqFvd
MJCm5h3FbLcb5ZECA3/P+Jy9oEErzk4fP5XSf/7NdeLXKYIUFfTQtsi1vCESOx2o91pxQccl3CZI
LFDnLlkQrCXBeaTI/G/mf4/lnRfVlxpQ+krd6J1LRY8OJPPonOzcsPwaTHN6qpe0a5V7jZDrOKUQ
ZqvR1I4YA5jHZT5Ej0o3BmH3wSCidZ+P1rfWMNGyua2Pp2+BkUWGPV61PIUOSuunM42HzmbDMEb+
H6kE1zIuAM2ym6ZHthuJ7neo5jX7dJuCdHduTmp7TKigOM9EAC/inWFDOGKwU/KOnF1pwII7LLJq
HVT5HVFA/YsTeuHZQnK4iUrDfytKJruFyEnbHDqJTu9Uhzx2IamN/SyWfrI+uYzVA7wQA0+Afc4x
BOeVUe4FiButDbZw0crHJJruIEGK1xllxNkOccmHpF6+aULG+wC/x9Zvu/Ap9sqvxTzuQlWtEE1N
GBqt/MyXry3w/2gYbNZdS8iB8HwuouXKAMpobedl/RzkJTRf33ybl/L+HPvWf1gozN9LQx6zoeFJ
zTYXz5WmLw6/v5SGOmpB0rD96sSM8DZNAcrmwTDNDQCoXZpaCZaQwH62qZQ9pktE/KIrEbG0nodK
fo2cRz0maVAmo6Tr65t3WR+PPqsfPz7/UiOpI7Cq/FGsR/aDzX3dJBFBfjK+00ma/WFb8aHpQu9z
kMPLDHzzKiyiPki3806JN36qZ2H36anehhXmB8erw726CQlPc4Yk/w/h/j8/GE/SjDOYRD3wZ6yg
/v7B6FnkdqaLf6+msfoSIRqOuhKfdqxV1zQz9c+x5SvXuip5LjD6oKlhJnKbKNwNo+tsE3Mh9rZ9
s2DM5g/lGrHF0aA3ea8qR6qG1CQUIHVJWs1AFGuxMHLaEH3jzsbUdJPN5ENJzSl4ERRav6uDooUf
UaVPAX4LSK1a/GDooXXApK8f2qakuWp3730c1nvVFgsn+t//PkTa/5gLieUyDforjsN/7d/nQhZL
TjXXjjgXkHPysn2ndUBhaZxlyJa6mza353mT9SvRyZGMGHe42F372mZhB3MZWJga2YPIbIkz9KEl
LcN+vbyqnmruXgNt8glih8ovffoHaZTtZeyWidWM5VcsVbskNus3f8jFXsR+tQ+GIfrT1UYWvU1C
Db4Zb2kTK70scsf+wXzot4NRb20r8H9EOf3wJMvfsyLtNnHoGHcplc9jXJOM0xna91435aPo8RKW
Qyy+pnq1LcfB/5Hwi2Hpe2AINeA/4lnpijFZYrRxWxNIqDDejJbLYg6zeu+Ru/Lv34CuL0brvy13
Pda6OLER83gsR35f2ccltei2RhQwmby9NB66DfWRFAmGRMGZpLMyT3/j830Vbllu6H6QsxIhPFMd
n8qUP9Qzta4I8O+trVKe1bdgSvvoFgnsI0AapzgCBj5QjSAB2/wJoPRS6tXZ8s3iayngYaAJXXWT
caHuWH4F+mTgdHC6F0gLyZadlbhAoGKBWBrbstKjj9ZLd2oZOnsQSVxRjg9CdM4pMLR0XWUN/Dxt
Qvu+4Hh+gXkW1uCWuvIJYAsaw5b2BI3OSKzqdtAOocF475byqAKCxBAQyhKX8hYQNI/zITOq8DFH
i+/7UCttC83jDdJ2Y7yQ38Knme5KozO/OAjwVLpvPBPggagPl4wudpUVV+a2JB7h7PfZJmVP8DRg
xt1qDr71kPD2Y2G3YqPav8LCx+Ak5qPekynRAHthqbFPxtZ8VIvtLDSpAZRrlJYrQtTKJ0dO5smL
i4pkRfpoR40Q7o8hD5LxkaQ091BX0BFKC3wabbOO/LswpqBMHyxNxru+GZgdm6ZdOUunsQLVvg8q
9sQiJ4OvgcV3UIplMlKOo8+SgQUUyXQTAVnO1OEaBl72ZLNZXrUWv+BNC5ZM6Hm8N0bP3bu5Gxwr
EFgPk2OCpl9gjvPs0V/BTySIQR4H0lnVDyTu06221Sf+uJZFAaEh8p6Aa4sbxF5t8L0wT8hk8dpD
qS3tfsfSrn7W7xQC3rKNo4lN7KvXNMk6BIvyVJNZtsDftkncUXYNrfa5HGPKaya3mqozAZ16qC3K
uagX6B3kobcvI3c+asEs7jBZIcvtI7I0beYzbSB5hcn71yicT6zJGvYiV2n8M0zehUjj6fVdk48s
DxzZPCWD3x37rjYRrllYQ+ptN+V4d7PEeAuM4A97Tqb7qtb6Ly5iFstIX2jDnVSHXiAh2Gt4+7Ya
QIMyw58s/RQJIZI9vSd+llRX6vVmT33f8lAy2HG+8kILo1RaXNVDL6S9xcauA4n9v3PqyKy76mz2
8VETorjG7jTt2zy1CTtbPMz/Pv78w33KTsiVniTVC4i0x0T59+mxdO2GtersnUdJ7hQbR+uZ4oBx
MjLZoydn4avOOaQHes6xSbvkdjerW7o1neqQSBPW1nKbw1N6udnLHLdpzypPLK0NeRktosBc/Xam
bJ33zkdmrFrU+H8vwUxgVDukYjvhPti5w+wcEe5CPFnCaVWVdirhAhOWpO/7zMwPk6OxLf6Psdj7
XXPAZ8EawQNjaNsOH8ZvSwWkUlZXGo5/JuPrccp7PChu2R5VqQH/yeJsa79QBTUZLanxqfOjXuJd
A+h8zIrcWeP9AH1rVe5RptZ8oHhQ7pSvabT1Fdb/8t2pGcecgKaiXMBtqHDH+3hyop1WduN940OC
V+eCTIt2iZvhCHaaLznDztTk2bNLDvVTmUqWWSXWEpfrgjIWCb34iJ9ufr4kK9qzYp6FyH1i2QqA
CxkRyAssbXR/hsvaVDk16nhO2d4X8T7PreChj+z4DmstwRFJ+KBOqQezLcqtY4Hy/XVO/UgaaaQj
zEQALL8uSyDqi5vL7qj5a4kzfiaJy+IpbpP7rkjJu/apNi3UHtWOR8x6oayev8nGmnZtEFwkvb6/
iFGo9QKP0bN3zx3lUY+79Mizz8QwHbmJnB+QOU3yOjzCmhGmuKsSqzx9/1pcRVSd/v1GQbL3j4ka
+JpmGRqkG6nB3fv7ndJHI6VWwCKXwM/NdbVACAhA/2lZhXuP6QE/aq4F29yr3xzyti6xkXkr3a7M
N5MLyUwNaxVERfPsskwkMJejAcrjesEdJHZfQ6fw/zz/6yd+HSXFz9KmA65uuwJ+4qVI5KUFFMAK
tRse6/8dmfCsbucCq/xaGjEyyKWlN6NOP92mSdkWHzOF330699rVdewS4ARHVvWidit2+phXkf+h
p6zploVonDancvayT0RWFJ+A5es0fs74S86egqlDfG/ua4Md0W2fx2bVvVF8FtyZNXTJW9ZCefHt
nkEmT8GqFtLTNoHVFPswBC07EzO/L3xXvxY6cZuZFLgi/CfB4omAdwSPFxq81bn2591Akhly+Hj8
6KZkS4BucTctyI6pFM3e7Dz6nUshbE7MZp/SiVm3nUduD7lZ4bauk+dOkS+mDI5aMr2JoRzvK5SA
INKrd1qQJTbcpNsG/SAOSCa0zU36DImCLVym7VKZR09qLZCS9oXmHiKxhMhV5TTqEJ896bPpPxZT
Txs5Nd9sUoG3N7oJmScsjZb3ZulhtwW+KnYEYRp0fyQ9at9+4AOot0FQ/HlUNBpfWWLe1r12HEaY
4cSwamCyjcuIqDM5/cVIHY3WVwRnM8Tuttt6mSz2vGPK6UaXP7COI7PcxtpRd/zJTYE2vY0ijZ1K
7mCigQkqAFxOqt9KScU6eI2ID6ZXUIYg+WbrW4DwZv76jQuZase8kZ/CsSN+eZkw8V22ICdwtXtl
6tCfGOtjOGLFzRPSGy0J/lvnDtkGZemutUWR1QCj21ZthDEv0z4mz5c7R4/FShH8576fH0FQb3S3
c4A/x2uFxWNVVV6lSPneqyDewJj4mjbaF32RGNlj3q4NCJxHwBTlRyTNfpdHoOrIRJ2efzvCTb4y
tFHSzTAeetxOzx1fwKnR869iNoJrbNpi5WpRvnUXEHZCCt9mdh1z7SsTCQWA6TA7+qth+E9JW1hf
UBrVe/5V61CFfJjYj7R8/shDyk/KFwWsN8YUI4rDPJvaCeHUsQcRfI16i5m1/a6GxFJ3Xq3Y7p9u
pYR8wINE+pOiwHpjnp2TsiJRGvVKEOVXzQ+aL52VfVGuG69G6qS7G/X2WcIGV/XOKyoOO32isx4u
+Z7qIf7fkT3sisQWODAWh/Bs2cNVPRR6NO8Np/xhY/Yhr4J8+GnW6f1L0RbX22FQAsi1mQJCjNTk
GSzhz6nzAMcDzkLS0ntYrBJGoV91coNVvVeVRez4UVRRcksiCTMSYoOCt1dmpCJnpfv07wO38Rvb
CNIVNk6wEqxxQIT+Ax9H8oTQLZmne2MmsNdrPueeMroX18Nd7GvJ/Iqqg+feXDyIAimmOZrl1QRy
dK4YMndZMVbPjTdKXOKNsTUqbUS6ZwNoyYgkkgKr0FJN1wsv4saMqN75eff/CDuPJbmNbYt+ESLg
zbS8bc82nCBo4U3CA1//VmbxiRIVcTUpAaimyK4C0pyz99p2u9Pg8N8lkvxfsnzf1TptbELrkwsF
+hH1MkkKKp2g87pk04DqPKlQ8LlLz0nw8b8/A9RBf05eUBLNgA6SbYLE9N0/ljYNm5Pey0CX1XWd
blprPqvqpJGwehnqWj9Ra/AeRJm/RNR9Co2hVqkdG8sof1UmrTz3rkPdbsa5w4/g6smKRUf+Ui1r
nRyJbUUP5kEd8cDjpAlzY21Q239uityk/pt3KOAWn9swCa7EQSA30Mv22ZtHe49AAwulqpj0sTOs
KjgnDPgzoKJU0OtJ6VQPmAisRbL35mV5u8keamlxD00s7izQ/STr75yutO/YS9i3I1/LSZhoxr0d
Dg9dEG5m29aflCJRnnV+qz8ptY88szGM+6mzp2xsnU2pzdG7GJPKQLopq0K/sklZkw4LIYXAWZyR
ArV4d5lmZfRMe/Nyq8/6IJz3t1a4M75rRmQfpuQO7Am4qWZaM1Ci+ysIzuNjsnfulB3MQquIE6q/
q3/YgCX+Ks+Iy6Drpnp3boJrTaP8vg+CMjlGbhw8eAN99yn2QRKo2D/DnDa+TgVO/V8aeZrF844i
cbK8VkLMO+rQG52d2HlkBAck1ZhsXuIMtwfahgqSlW7cKTFkI+Zuh/Iax0bqF7Q5TZB2qkrswHxA
o4ONsc3MmSA223idyOtW5lCnTgHRE99Hn5spfkoXNNnzFL/lESY6LFl0YQVIl2XM71KCYA5jani7
BcfAwwQKHGER0ebpGL637ew813bBghpQuPa8BER+9J2x0zqInyqnWuCjs9DW7qhU6LhLgH9omP0P
GlAG0p80d43k3v+oq7U+ecd/LmPCiWTD2B7rB1liMzy/OIVjdFb9CIqs7Z3mjq8lVvsc2+K5alAM
ZmGJ1b/AkMagHB3ViFwR9OgSABoXnfWgtoUdAALbS+0n5TEgD3lDZyLBboOyxSz7UTK0CcyUPYe6
Ct5nopWeFp3eIgULe61LvKFuau8l+NCH3vgyZ7KH2eJ4nV1LrHR5inAZTX8B931tl0YP+PpX/ZTi
0vfajdP/2CH+wdGli2J5BPoE1AeRHALy+mOHiExlEZY2eCdjDHl6s67YdBHtDeXJS8soPndlcGc1
c3TpqNvc2h5ZHH1KkrB4duT15q/rZKJ80q00Odb0+G5ex0CU5soKkLcpsyP2FRybhTECgsuf7Tr7
0nKwhhvn724ZRCz1zQsPtcywpQaQL8XTMEREls5z+jHaKQ5fi9wEa4I4IM9aM/t1neQH69Gxw5GF
T/k6TAbU984Bky5Py0Ar4HZNd8lfOXmiwsMaxGga1bVMviEIDL8z+hphbKcRm0EQ7qrWh+RQh9W8
mTPcVVGKSIQIT3yTPA3WHeY09FR7EgC9r3Thrvjgl+8EWPxxsPTL7YrBgWe13mr2SY4fe35V2IdI
MeyuQc6v/5fano7YP6cHop7Y1XiepQe2LfF/f+xtqHaXieg1E2WxVCpFOrZ6YrIo0eVB3N3ZEaY1
jWbftugQjNmjxgiWTMWDVWJDzAqWDkNESwgWC85LQWnRJTHw4nkLMDGqXGrB30/9fFcJezy6/gzH
1WurR4KtcSbNjn72CNhcK8VIJ/cSHU/xph9rurJ01q5QMTeKHtFzW3gNoqbci65l1T/c2JQhaCe/
GNszuz9sTb0Je2IA0b9ETnRULTFfmaGdYllFcfWIjNf8VkXZ7wPC15pdW6Fuj9MgPYFSM9eKNZUC
pdzRVmp2NxJVQeBFFJX+cTYT91XgN1ppM5pwXYTN3uoM55SFfreja1B8mkP/Oz5HIsZbUdB3JO07
irzhWgmeE5sx33UStJK51e112Rjq0oB7sQm7vZqTBDDIxquqQ1eIH0jw7N1QBOjVY09Dw8/IZJsy
duqvF1BfyTpOKV7+vqaOOmO+hyIONJzVwa7ycd3ZjjZeTXpVZBsPOFF83d64i969Cct/zSQIKIzn
tcU2/4TA2Tg49siwjwkiXWKxat1Yf86Llp60R4FUc8x3q8fSIIU2PVHNm7G1g0vlV8WRAAb3HI3F
iGGfoiPWvNU4Ec/aGil2fPlbt63NwlueqjE0am2ZyQnFug37Hyy/wh959skAfPC9j5E6iq77wHKC
ZFOq3dVLKI9Km0Babza0nWPgrm+oJR0NMpmeqqbKnvARruu6SR/Upd5B8iqcVmTbsDa+5JE/vQ5u
/xOJcf4zd9f4M+yfY598XlinHJoYP7vi/SVS1It1F9FTOwMtxFUDLAFaJC6tjen6Jo6m+kjLi50m
AseN+oUSLTf2plX5G/Xr+tki/oN1TsPgHw+whJ0zs+uejV8Gcvq/Gjle2Mfz2Mdiz6wG60/W7Sar
5OYo3M+qipc2ISuZ0jBW/x+vTgUrHM35oNwG9GsX4jSWcWfyQYlbQ9i3kZi6y3R15M3SNhJvDmd1
NfnxslmSuHuqqnIBhcwRWjugOTK9pOzmAmJR492NRDFikqCZ7FfNvSBQ5obCtMQ3p43f1YaO+Ktr
uAwEcyY4JpTtg9WevUnbnHDFvwLUgqDi9iJCiGI0UbqqWMwWtd63tJqRkDIeq6G2xylsrbCTPAo9
kIxNmnfO1Bjw7Sk0s4y4+rjoVkvXkNY9BfOu9tDxlPJlLq/U0L6kQuw80dYIVIV+vhlHp6SH3S3H
JQwS2Zr1dbTT6XNuHYNFrpIVC3Pe3AZPUArwdULWs1bK4FCl4TptAKfQWrIBI2Pu9YGgkYzOJhmx
Ne3m0Tbugoy7Jfaf03aeX6KCZBcBmvouTBvvtBRsYlMbILlJ23yj7MrKJIeQvvivW8ky/30rUT8L
kE6YPrVFQ24l/tZJhsUy0hrLoIjlcb8LhRmBWPL4BIe5flIvmJt/av0i1mXEeN9pOhYlevFJVGLv
r8zimjqe9QjMahVF8Sk6e9gC7mqpQcdYlm+XkOhUsx1YYXbdl0XE9V2W90ekCuKiypL0pnG1aoSF
dujpV7fiSdXNtGDHSjvYHmEBvT9hsssk9FDBvBurXBM1VD6EpVE+qCMTl8MaTxDeBDx6lSDFMRoj
QH7yKJ176wPn3c6emuGWCDwZs3aYmuRdSSHjoLOvovWPZjk2VyEL+0VX04vxocyqCW2h/kX9J3tX
b0KyBJM5Di5o0ezdAGC3K2c3h/mDGWCUKv3IcB98D3lyaUblnT0kySakLYpfEA2vhSz5MoVIhSAt
QACSUeuNRV089MSLOlMv+nQxNDE9R7nbkhtphAT2ddRl2yp/LsderG5iJYvEt3ZxhhMiweCakL63
AWmXvYlqeo/omAGj08Ltkkz3AaDZd/oKBYjcqbqffb89DiZmCBIgviZ+U1xJUdL36qg0R30/VofE
GvLDLXIm1l/0xfIfvCXUnuempZ4VFSuw/GAZFkhviZWFt2TNsNQNXAkw0C0ZtJnq7QF97DUQs/e1
1UIi8KrsP1LPDO+fe39QhS4OQh/pNv9hZFKK4r/dy03gzQXsWveoWS5iYfpycgNUu2sNHTtuQB7m
JnDii9o1JjB42LbTcVX7x3zMsjvTuMZWPT5Eef7mqGawwfK0dasUaVre3rGkwp3fLtSdIWw8l5DI
yUBsw68LgZ+OE9k/4UUF9eicBaE/Plud6++8X10fGyAs3WvE3prbPBi/FfWD6lmOluwNYP1H4U2l
yHSa4H7oDj7T531tmcG9uhIFE+lXY0UeaM3uPVruRuk9hV1frhKoxveeX1sUMWFfAc2iN0+o9l6V
/9Utjl3CZvlgnTE45u/ViI4L9d6vo9oHDkY4xIORcSsvUdeerCzJ7wmzXdZhcB+mSXRvZYxptlke
OxKr0n75VARd9wgASTz6UfU6uxOw9ApleNVEA455D/dO5xr5ngxC7+qC6LpW6Pe3VCYoxLRFU98P
ZRFeyiQllLVtHqm7Ldw/dnJB0iJtZPFz05v2vVeQ96SFZx0xknr8gi4L7pZhfr09qZCWQm9sN1nZ
9q9L1Z7V1pKcXLKh6mBhjU+D0F6ciwO4Hk9Ynl202EAAr86dTrz86p7ahrjTqrnYlQj/7+fgZRYC
/+UMIENkBNLHQfu1t8F4urqWPEQdfA9Q3TEVftr0+WDENIO6gVa7lp3p35A1n9vRU+Wk9bqLvWgf
56I5JJCls2lwv4+a8VObwvDFQz8T9mUIRakqD6y22rcwK3fL2LVf7BaRKgL55QwktX5y7OmHrYXN
FxvXPlooXFLWEn1LluKqd8FwmaJyvOSGmI6hGUGlG+Eep0isVnmNxWWlfqZv955jtR9U/U/lnFSf
vMYeT0nGTRzaA5g8tS3430UpTGv/mGnYWVKSUv1H+m068pw/lL69aKCFToV10iBMbsexLDf2/Mlr
63Q3qJnbcH/mMoitkWJvO8/vTCvI8eRb5efZaI9pQnnDkeSAemnTxyp2Vvb85HhPnhFjUyTc7bC0
s7EdQPK/GJlxpX3x02sFIi2CAJmd3AYBhBW028Zsw/fA3rqtccjLuHoH34yTsSrFKWuy17Jl66MK
976VFate+Ms2mKUKLzan80CCciitQ+k0CdbfbnddRIFgrw+/TRykQRioA0oXfR2HH0bWwY5zyEGt
e1a9lF9gFWcj5JsgQ5WY2r69nkd2M2lqU7FK3WmP9BtUNmDSfTORMWTB0qesDJgM5R+L7ch/4cPE
2atTJhJoQVeRAax/iMVdpzNTzK6v3bd+LvZQYO5V4zWzTep8lX7fRVJFXY/+2kQCed8a0MRdRFuT
hUmQiqKzVvFBTNgW8pGlPysNwhyWOP2svjv1qrtCukyxpVYEl7kzvefKhgEYnRrDbvaTQf2dwPcK
8qIsgi2hR+AgmLwdPaDwTh1FWR5sACFZq8IKzHUUjN3R1TL/oWNl5jpF+saa4kJ/o/gmiAWuZuNT
lVXZ5ymy0F22dXC0nZpUJ8A6MqwAnekFFTkFSIgUYCY0/ZRFPbCobGkeQLIC19Ha9g2p/vdusYd9
RPj2YYxgxrl+SqLHPmi0+nk07WDNiV8L761KnF6+89ePEINJLnxNHbNQX6C2wMcal9ri38NXe7NF
4G/tpKMHpNmXpg0ahIwOrZI8fU660VsZyazfjSHxydSDG+Q3Nv2GirAwuY89TEiEocsFzWORsA3B
2pGtb1jSMKMFFyE5dEqmiMLuXUJ56OqaALYWRIibWwHOicSwzf3wThktDKa6i087SK2yVSFT+roZ
2qHdhdGPOWkelNPCJJDkaEDO2qDwsyASMVcmTrsT6PxuCWlqbB4SrWWpveRHZcaoEnxGCbWgleJ8
DyHaq1Gf7FteZ1FBoYWkclC9Fj2hfpji9FUl8IXsqMDQnCdHz6MnTW8wykDIRUQm3YRLe+8ZFM87
hkXB1vc8iQp5ju57nyeCL4PhSOZ2/6TGgXKIYdI0C2oNu/huEBDQbgw5897W8XQJYnaf+HUdZIfb
agIVGppjcZ/m1VmQJLubKY/cwDBBWPWH1IJA7lQxtshwFgciasUlBg+4ZUmL5xfccuSm4coTLiQr
K9RkIasPDqNBjsGsr5h8mgyhDys1ouoCUly27CWjq1Bu0raaLrdZBn/P8EQ12DjQTptXPPHfVe7E
EJuyKDrMV/U5xT9CywWSN8ERULiikSrFTkhwWdCJ/uKO0+fcwVcN/2zekd8b4L13fyaEtxxbYGnb
dJqjjZjL4FDofneO9YrdRxRYa0KsTfjMyLEHY6FAG8A9rcvqhzJ6aG7iXuVZbRKuQLnA2icJhR2J
d4377MUGUfHqOub9qEWY6WPDvH2tRp0BXpoN96pXdfQCFX5NXZ5yiVGYVFTgvyhvlHrJp+mtFZaN
IMADDmSn5VUfavbUke0dxoU7dBm06KA+hmFuv4qWRUBNomMx+d1RFdtrCkMY2vmMY8f/5gdVeOhp
2f9HOdRRgrx/CPYMWwdr4+k6vgwLY8Y/90edJep2aerlFCXp97mPR0yCy7JWqQT4m/R1nlnvoW+E
N6NmZWXeqmchfZ6gWF884phApCZlfFI4kalagMbmxjULjOxLU1Q3b4ch8YuZfX+bB6nvLxu3TQnb
lTyk3y9dX75iZTjEhmcU5yDIp51CoijeFMj1autac7E1fCqVDuyuawWy9AUC6nmYobnPrKV29Isw
9w0TTcIlQIyHN85PB+dVmu71KREfYWNUkBlxJDAsD4hy+mXvtgl9ecp9BhCCmKE7MVemY4p1gV/u
prseigHjfNHQEIaHe++Hw6kytH6jV4P59PsoyoO933ji5Eiwl2J63Whf6pwSxu13k4xAKYNXq2cx
5tWB5klPKBnXXGheD71sVMwJIhhHELqZmgF2vsTbk8aeUSoyybIZ6di09V26cHepokjkJ9120pCe
o8MtnqnRqf9f5ttfKIgFR/U3hrSfToNvv6qGGDvI0xAFLGuDPNkQ17scGBoC/INhdYRH5FzUHEeg
yrJfojLeln3jk7S9pL86QEZelxvFgyfuqF+pn65k1K6CSSbwbPeR1hrbMnLCu6XlhlA6I8didO2N
/EDRWodfm1JBlU1vna9gE8vTuHVpTKXAXVt0ik1GBd3WS4d9tagfqzZ7ULqCaCLYz/KuShOiVi2D
VIdMwkxxc2v2VqXVqTfoiqYh9GeVxkQ3fO7K7DOpc8RkWzWORwlE4/IygyBqh7pDVJe5B7seAQkV
6DGKRhu+BflqKFzyovvhXoTI/NcJuSm9lz5ZqV3jZwQ6U0Ras/axv2+VxzJ05jd31MujMluql9YB
HX5T0idDdVQTjPBmc9eZBndU+qSX2kD+m9M+LTE3cOW530Tct09Wk5lbXFoOytopYEFOWLsd4fQa
s+GS4Pla0UhwzqEd1Keu0KYHr5iDlVVo476P9elhphP2QOJZuxfdturr+TP1memkBw5dYOLxYMG7
331trug5uPaz3svCLm7NN2xazb51Ko3sm6Xba1qZ3WnUUFqdvdJY7TU8qWs0GNbFqU37lQAteNnj
V0Jhs6sNJfR0m8HZKy/bYRgpc8yxeVTzrqY7/fG2vIhJxJVrosS21l4+55+dIH6MO2Sf6VQ7j3Tx
LaqzFpHjwjv5mWu/OIV2UV+oGGeDxlT8C6B5a13WDM03TIFa5KmFX2PqSJJNszwgFV8laJ7OnT/S
wwYY3ULrl50+w6wQo6jptu10gk3Ggmq6nOqmYXA2WEgQv8uhKxo85t4g4ieQwYgaiGXgNPNW7dqW
tHB3njxlAD7gRQ+ucxXH5xDT0kY1GEtSujUs0ttKwpFZYdcstnwUO3jHCdMNf1T9NMuVN9dNMLze
UIjT0tvuVgtni0Q16hYTaYXA1+etWgHNbQNstvPDY3JSdpqwwZnE1BWvI9ZKmzyivLV0GcJD1Ygd
EkolAxIb9SG2fvkpaWeSF2e9u6FeFELUJHF4nVEnW43m8vl3zziqup1LEuBjIbIXZI7VvSr0l1ny
ogncBYgwd+qn1RKtrOO1rXlVto18//AbXG/E92FrmZfENreui4Zqx7K1fOrjk0k/+4MSkL9PyzrY
eSQBbnF7sYkQbO75CPp7tdBM04T5YuJLP6phZxYpLYskq095Xod7wxkbOuoGgy5c82lF3xG+ivqX
YIPryVMP2z3NmeLkD3OF59I1WCqiIDNqL123Xv8I1Ao3jtzB460JrqMhdqOevvQ0r6/q6TVL3dpj
81urEU/9I0gYT7c2ixNKt+kjKPyRggkSq2zOh3Pu0Uiyu17fDU1dHABvc1vl2NJN9Ivbrg3GS2v2
9gU/ZIq2n5QTxTeOMvOlavvgazW7L1WWa88lyWSnBUTasfL1UyTDPU2rj2C5B9kxN4aYwu+SrJUR
wJiWaTuNjBmtMX0plUGryblxrOby+6UPU5knL+6KxSfdeU4/mazyvk4RUjnZMYGgX69aja5GYDQA
zeSkicGE+XNgk7f1KRqm7HjyfW3p3iZWOTq1C7Zj0n0BFVynDO1kPxUi0U0adnO1Pz9k44/ArrWv
Zgzz0m8a6x704EBz/55qs3x66FIQ5HPG5soNgvMQOZPlYotlwrz1Ufm+GXTUL0WWarBJKZPD2kjY
HAPTpQ2tFiiBFfEwNZ1zrtiCorFoXrBjOAfP4TnvQ+u1JU7bjqfivs6HQ2Z45kmtT7zLGAz+hTXF
dApG/TSzDVoFfr6rcmTi1E9cbD+A6WPCNGv9EyL45d3S544k0fFNYzsJpWmiKjZOzXbmFxqDzEaI
1GETH4dbQKkbVxVOB71fN4LU1cypcHskCBtmqtangqdqTf2BbJ8B4Yby0OhLxzwSt+Wps/1hxZD6
X7GzlE3/VdVweAhQENuGQztGJe/9reYY50bFjGsTcNQiUcZXHa0SBQR2h2dm5fbUl2S/NbXV7jUb
1r9uV8MzGE1MpPrx4C69ZHBRMAySV26/ji5Y+mxT2nAK/YlmlfmSh5O507WpP5l2nN7XwL9Cvxq/
5OTBimz8nvZtuJpo2h/63tIoIKYv+eAkV3UDtXLrSF771wo3wEUvl2432OmwU8ADem1i6wVpcXZ9
ChkL+9ZsCtdu0I6rhijAjXKMNZUU3VDE3qlTIC3lulmCF3Vr3RZpjbapaHJLiz2lDYxQ9a4r6Seq
RZrXOzK0djJh8Enj4ZRnBiaXPHiJahM4sW37t6NYXlusaabhSod5ikLUMl60UwBc6Js/k9zF4apq
U6xKCUpM4Phn5RJfo5guedUHLqxxKnhR1qAzQblw+xvNulp1U49Db+jFxqfvshkG8iPiJv1i62Lt
p+0C0pajMRHuR5+Z3mFRcQI0CC9U9Vn1an28qUNWKX5uj6BuHe+2N7eyZ4I+dOm8tc4k1dPf7cvu
0abVvc1DvB2QcYZfyNQYCuqeaQ7qDWPcrm6rYO0Ij9CTmuWUUiCRIUjFNftEDkTxqUHgQ1vc9TmU
82cc4DaM74aqS9+msGPrm+sMu7K8AG3pE2Z5SrU5gPA6qu/MLvQ/iJQa16XjtY+asTRszZGEiSW9
LjxlhoovWCR3X71UPmw9vzJJgslR985Jf50HPtDGd7dJ74X3VAq9bSRXG/+7MvgvW5ok3gAlRYhv
uORUurJw+LdHyA3R4UduMNEgsjETS7FoTU0ZTXlf7vuucXb8reMa1Msz44t4MCvhkAJxKLM2enWc
znycavyeg0WQ1FiYl771CbWUp6ZZzDDRF9pZdXas2qB/G0d9jYsMS1Qk094098ObvXGdwqB6HLqk
2wO/AmEVhuFRlVFu3hyqJmv76ywc994tzBsV+q8ztW3+62wS7ccQRd1DkVJedOcGia+0YaOiEivC
Xn5GIKLOU1FOO6Jq3YuZpMsxBsh3pEcnrlEArjUUdNQcJoQ1M6z7amtERpiZO311iuFkpPP8H60T
5fz7+y6Xr8D2HdOWAxjJXsYftVnMeMCDi2Xe5VXww5MSWPVC2NCvo9m0dmR5HZKSkfCA5z8KDdKE
M314GnKkF6NGbAqTOAjgwvg8e/6wiTtKo+WQ6JccJvEmMrDBLhWy2EFLyaabnLm5kDQSkW4k0MTm
7SUrzQqYoxRLywYclMvX2Rq8O+Wz8RyP0r6LAK8KcrA3jLYs/td2PLvxyhfReqTy6aYViiRQuUK+
mOaA7DK19V0EsKVYT8lrh+njUUNg/tQ1IsXhPzfrVhIU//c9zY37x7zg6LrlEa6JEJPHn1jEf97U
fe0vbhEJZ9dU9yUot7cgDqX2hZDI0jQJ4GsrbU8nRgAXIwZP+TusIPyI/cm6r4zYei38zexjElQi
bhud2lYVOws92odd3r4OTEzH39fjTtvNPSrsxtWfSfwADGYCGEiGEm8wEVXH1nkm9a9+7otheLEy
5o+kdMZLbHrDSzYiCBBFIfYusiVSjUV5TeBWSl9HCHZ28eGuUuVCJh8eAgwJm9hO833j0AiqSEJ6
TtGDP5jIZvj6QUl3DRBlK6EmLdzznEGwV3+rBhdyTRvKPN5OXYxxhlya6v305GFSYFdEmamxj7Fw
qvMY1OCt5J2Bz6i5vdBSbS+FQB8HfDl4oGQG3JDt19NUU18T4tT6MyqAzvYgJ49yv05jdMP6MT+o
EdaiMrER9Qz5MIdG4XWZg2sa5Ltr2Qt8XzNLLpZzVotZ8PLUryYSWBf1nWUQRhMzvOZJ+E2ZvYY8
eAj7qT0WrfdN3bPq/b/O0tz2WbOH1r51I/N+dqNx1dfJ/DlsRnM1GnNyj7jfvKffBxgjAE0PXE8i
+coMoc7ofdLiBENRbXy4Thbu7EZnIR55+scUIwzoo3fZoL8fqYGf3aijz0mM60cQkowat6a4m9ER
HvDkpGuvbh+sxBEf6KQIpkGXc1A/mxg2td45empSuqZdNZ/CYvE2qayqw5en+FoXn3yneGqXnEKh
VWQf7fiqFI1VAPgxnGAjamga5WWsWsmR7MMRij+NSGHDPlW+SmOAA6nnln6XwuR6oVq2L8x6ePvf
z5z3p73Z0U0TwaJpmB5uLkQHfz5yndYME77honT9TdNA7ZG/R2vP0c4eo/BAK9J+E5je1YNUps6v
6/iz2UVUzrB36TCvwClYR6WTKRjssfbEb0QgwaRR7/Z2gkUbi4ys0bwjHoaSCKmYR4xWQA6BnhZn
eHZ7bDONNSff2krfFAUTzhTqFyCk4rPoIxq9uKf3OSr/TeKkVz6h4UHdQCBgr9Y/zqYwKk+/XOWz
VKSieYDwW1ZP6giNafWUTNSFylGrniJ5lHR9vc4Db4JuA2t1oT29Ss2Z6pCsgSc9uy47g7g8tRaF
NcDS7BoC6IPG6bf2oGD5EeIlfBykOMFeGkBArLjOpVmK/1gBWL7553eHjMmCQYsJzmIa0f0/yqxt
N81d32vRsXU1Z2tMInhBFuvv+gbRFrdO8JJ4LbEdJKeu1btoPuZrVIRf1JvoWtxHIWl58k+qlxZs
1jLHBfqwPtyoS0tVP8/Cte5ufyagp+XabXBSb8JKIXXX8c29evf3367e7Wo4H/aAf7n3GUqWsQ/W
MaFsT7l3mCejfFYvjZtRPNEKb6dO08lkfxbVh1yPq9tPmL2PFYLkwdufYgW8XLImfP/9/xiZT1eJ
SQUZ0Xv17EVjSlAe+3n1I1OfXhuaxHde7z4npshu63xbK4C/6tSeWQ6X1Rq0+rPhLu6G/D0bhIiG
pC8NvPMYl+aBDAmPBQjXqr7wzzqq/4M0oLqdgScG8Er+gF7D3cc9oVe9NMuAfNdWQ+jXOJJ1gDdC
NyGTy/IeEpOCmlNjog2HdCOM4HGg8nzs3X66BuxBVi4Mrd0oT0O2bgPT3rs9fnG8cPzCwtvaRFSK
1lHdzCcgfa8Ck8v5N6e8NdtTod9HEsNh8sis9NZ3zkxZB+HyFBQEWb/RH/80Q5P9gdIYw3A1f4VY
h0iPktyqCmMLkolkjlh5Cwa8BBvdaE298uuAoCxpvC468lZZzoSXOTC36lFd8uDUU3j7rA99yTI7
zJ6gMwa7Zva0XV6UkBH9k+8lCPSxqIHFCGNMf177Wroj+3AqaFpUhn8/Aqn3r2t/+7mWaKy26l4o
ulJiKvjREXfTDcvhusm5dUGqqcpwHkH3QGg4InFygrvWI/zjGumVs20mlNRxlhgrIx25lauS8nEG
bI7MzP4R5OJwzZeRGDupRzdrCgbsp95R/RYbRY7rZDCzPvKllrM43njkFX6v0HIAKRiOuFSWEG9W
hByJ9aykGqYxeVa1nwDoNRl1JDhf8fIrP3zn8w3P6pK9rGfkFsfWZ9Om+upjNGvHZRDdrXqNRVs7
lthZ6Uw136vM6Ey4lCwXUZcBV4kS5/73EaRLGRyjDyfFU3V6DWOGPlsnQTxHKPtMSNgZaanxU6a3
agqX/3/NI6SuLfQv7dCS1KV7wYeg3OoA/ZaRh0cVL3OjhkYeIfM9VSW/ms9NMs+klHD0+0VvwHFp
fnf7id/X3TUPiHahJGRuOixv69+LaUTG+gawfLTxHUDCXVBvHAnAVyXEeIj1TYTHjo4/IXKraKSq
jOiyvu+q6ltWuNVb0KcxyRT0aQWYvTUaPBwyQHj2jvDbFbmo4sP3opzbZApPS+t3b5lZ3q7XOA23
VI7JQpQ2l/ANDlv7ok7y6Q3VdE5QW/3Aurx9TLVp3lcJC8/fj6E1RMvtWtZ5w0FLNAEQnVoaUIEI
F7BgWSKf8EkQoxQUcINSAzBWVYOwIiotf/WC5HEx6vyjDuy1gzhk5zQ8joustxNtCFkoJgikWabV
7UxequfKYcMbfbt1xbSQePY+mm10RfKezxw6+V40G08wz38uTLVfs7nLqQalQG/sJDoXcZ5vTYDR
t3s51ZaDGESPNgt0orTpDsjRXmrMNg9GGL6NFvBQh2ubnqRwRR0mGguVd0rZepAfb23qpxFw2svU
6vU1057JioQnXbtFA//8JcbHBBBUUnaykd/EjjY8NvqxlZv3Kk5+PQbqCcgn94269aZScAgnZqLI
UEd4rJdPSnrq2NoOI7Z3LQsysUp/iDcZeu/brzJjSWaNfVJec3ot4WZxumCD2708jLk7rtysdnbK
shHZdQ/TTHhsFax9VojhpzyIE/d2oMW/DtRbBBNsTDQDzfjNHsDaqCq0K2MXsj7zjvlQwy9oimbL
x5euTcJDEJH1AaOrOUQ0I71uQ494PCrxXFrE930T+4+ha4bst5KTSKdtJ1z/TjFM5qyoT/iFIoke
AX1Ktbyxonyl0uNUXTxAZX+63VB2Uj0ocHyJB/mQQ9ZYqyhQOtHRc6GB2sADVFrTeJTx12BaI9eH
fhecRr1Yi8Z5MDw4grfxcUD/sTKERguPp3pl4BoGHpMmRAraLRbz7gMtE4+YepdVp7a1CtcWX1WQ
sRrSXBBeGFJsb6XGO/VCXCCbUDD3m8mbvvyW7YHgNs9uIS5KxPf7ejA6wSZHygUn09ypT0yHzb5j
zdLs1SkunXQVhrlz10WluwXAgZRu2aq9YhZhesMCAMVFogEyrMuHqsSZqd4t/CVd04vfA2TJ9up3
m8wyf5iWeBtOZDIHy/9xdV67jSPtFn0iAoxF8pZBwZJtOYcbwm27GYo5k09/FtUD/MABBo22Z3ra
kkjWF/ZeuzdRfg60zFZc/dpdSIpJ9DutpI80mgBBUBrvedYaG77Pv16RAhfjcWSwB4jDyh7FnbEF
wVx/X/aVeTO7IGVUK4Eo5PZTS5S2QgXO5pz4gh+zzJPjFRshXM4UZlbRCUZGxQhYssrhH0Z2aTEP
/HgzKWeG4xkIz70Ow1W3WSSszTtx3YEO25eksiVhMubKfTY699f/4vqtqwQfxPZ/f0Ckw3ruJg2P
LTuaPOxqqRDQ2rR35DCsh4Wh5VVt1i8zzJNJ9OH1GdgUagI/jV4gVvT1uahUii5Z37YuTLWdbujq
4Vo6NLrR3sbRZWTiG/zL0ZAwHY+129fnCNBkkFdL85UjgzCdmnmtnRM93lU8hxtmazgXMIHk5t2a
rCXWJiO+L7TYfZLkIhfEyux0p7XOSknlrdXKpyUlmaXzMtz8i/39txQE6vfWVe3R1Kbm4bpf2r4y
ZqTUudFYx9aqslti6Qla6/HN1EYOUIjuXyMJSkOQisK/LjMRjhtj38HD/WR25juq8PTPaFH0z0Kx
L7FWTgBKUpAh5JNjaXTfGuTE127drgpsFq57Z0ftX/K7mh2zxvY4VEX9PDsxI5c0/VMvNPdD3Q6X
eTaGgMlNve/Jv+ONSO7+F87el228q1eLn8nqjtf//YR9JbYz9U9TJVvCRyMvo+2+JQvxJyk2ZP8q
gpWZsvhlZ06nyCVYbuoqjvrUlJ6o1PFHjXP2VDEcMJI6b0jg6r6iYSErZ230p3rK4boroH+selX+
JUZr18wrNatlMM16DvBI1/0kNcWXjSfJ3siV1++TspDcAO21OZhFvzMlCnLXLcQDE5PBa3jMDN38
fIWGXX+5qsbSxL0dlUY7JWYkvFauwJZypD+2mhkPi9NEVM+R5F1eLljeBqyXDrkbfZ+4N9bcvJQC
jbBnkmBxIxUWuBXWVAgFsxFYvZY9OsDq/mEZzDW8FuWJzKp7slC865GNm7jfmwmbkX9FuYml27hC
bJeESw8PXeQXaY8dbeV0x2a7uVNF8nSVES593SHHs/sbZdZ4iCjD8RqITLLEFiIqsz2nqPWUAGc4
JbV+IGLkvq4M8UPiXihyRfnsgGj6bMojjtoU4uZA3HDpxidutv4YEz/x73fgG0oe26Lar27959/a
1EUS2kSz1yoKm+nUlfetDUh/Rvz1H4iipqu4zeI+xoWcBFZaK3eVyscHEL3ECDXX9//vd4gk/EKg
q98cnCcRIR6pyo6pVBG7m2RW12j1a8bhbP1uazO7d1mBXS84VU/EbiAqayf10X2p4ijYuA4Uq9Pf
K+CBJdnfWC58J46PE5KgsLGI9NIM0oOur2cw4jtHz01fS4bhaA5d/wjIiXWWG3UXUYs8Qp8tXfqK
avZHbOvf6EjrWst+0oVldwR36qK3Vs7TAP0XtkrnBdDua9dS2TPhdMZHm/yIYFS19UGUA2o6GCY2
Tjv0j4TOYVRODhspBs+D03hGA5YdgeJdmvX//bJOROxlTX9HDnx5c/0+iWf//ctF79SbUvtqe3N/
rWDN2ujPiMPIwImbu+tMxOhnenDdmB4HmQKiEG18I7c2cegWuSdKbfCvhQBo3tsYIzBYPAxXV+vV
9RcVRyFLpIEsJtl9WeyQX9CQw//Qhy+aJMl8z2Nt0d802wVaDqtzSnD6jW5ZemZTOUTK2+tRtw0t
uDp4rYYZjYb6iH1Zp+0wZpovdBP+dUhFV6gem9p4ZD/8HW/pp9dfkpbQMTtXvFzrEHxqNiI3OybX
HMkrgySbZjvKq+lez4V+UhKL+xaGvz/EUe7Xa0IMKoP3wxgZybnN4eq5OjmdaprfXc1l15dZ1IIn
Vkk2u1AVmGb6sN5naquepDIWISuMV6R7gi6PR5/WPl0Vptaga2xE7PHOLSqM83U2hIP+1LtldzcV
tXYZiIZ4YBt5e71a2Vc7+y6DSD+bWIljC8V9tRg/seStbxfNDdLGqxNRvs/apG8L6AmjU6Q+ZLl4
YEkShy3Cob3BXfISqZES/HsPoni8GajRguvD4fpLXWoU7V20JwMHgOAW9Ofk8rWIUKOqGox+N1FM
39gK3nF2I8y0kb6Dw3TWC9P2MWGQ7VWpZHsp7mEuB04tClriq8S9Kf+4Q4+0OLb0MHUf3ZHBF9KU
g9hslGX1lGrumRHmw2zXLBv1TjDfWh9nG3HDWLlBWxBRXeGVQAd/nLQq9ZVRLKExcSYN84rS7Wwq
rhLUKaGNU80sDElU3keD1w6Gi/XHDCxDMneGNuwBodxBziRZSuUKQFFCSRwNT32bzd5saAPyqftV
d+3Azlq5UxP6KqkfllSzdrordSA1kOPSkWCZ2ZkxqUTDeZb8vU4hd66zPqnIdbSEcNd5BbUWqQDU
psHyZa+8aZX7IPNSokuRNh4kBsZqXP5UlmrtBnLjmsQ90HhlHuDYGAoR1FWx4MUswa51yfJkQa3a
u0V/TsWk72gxbibTmI8W/POmLpc9RMfcR034kEiESH3F+jppltifCczwuJmfyeObuFW7PxUQFU9+
Dvpn1fplncmdXkI8MO3zCrgtYMKJZt4ZET7jSw1EhJBXQ8YrzINdqG/b+6Vy1wPDd1MvUUlqK5i2
YLLj3IIUFGASnY423KiAGK0HqyURXgUPn1vL82KrdehW7RMHz3ejySQw0KmI8luUnOCrk1M2z+yQ
7ZK8zfYGxOun04o7vKdexhWgTcXZMpTiJpPK6ivr9MXYjLwhbARdgTN4sdDC5IsOw8OK65t0sS9M
A76nvkQYbl+azlo9h6MK+KEO9bZF/22Pk+da6gUpOVA/V7mtx+UIvgepSaMRTrCMbyONMjQE+0at
i1+r5lafDCOA8YqJtn5Kk9JCyK3tijV6VtaiDkxn+6EMsWN7gdVjLslwZgda1pq/8KBXNEJ6SfVp
eKOboKirS2bp2rG57RrOsmwFxzhnmvQpNMvZJdM6WuBOw+nwHFOD7+u0RHCCqhh4pHUpfVPfJsHo
OAjTFcieCdKdbqEbMuBIauZLObYGyhNyBQkKl16K7N2z6S48s0o+LMU0z47h60Vie+pS4gtNyGOz
tBSucnNoZTGfojotwlxDtpRsXCyo60iszJDH8Vs7rR9FMcHoaZkP4NYIzRSHZFZ1LdN4jnLkM59G
7vpxwohgTC1Y5e14r1kUAn2fPpYGdk6ny94jRObq4iy+SBu0Bc0D1f037o7EX9OF1wHHNlu19zk1
z0T5/lLJjEj84wdTjLwQm9kXGWnfZBLkiHgNxYuqYg2mGnxdX1on1Vkgo7WYIBaGj/qIWnvNkzC3
FdcnKaGfKKrmRfnVmrX2qYEuVj9Gd6kY7hyXCV9iVfhUbQP1QdZ4+bT+9L360zd81KNTxJ7Trce4
0SESsQeap/6yIB4LiihRd9VQEdopX3kw32vLsPh2yqiDqDlnmKhgqujTLTosMrmVenncrlzLeRz0
suzDCY1AhEDVB/AaqkgHMqYXQdwbFLTWPqvbe9vO0QfoH4pYI9rB9HWQlNAgQl3PynuS2wo24uNC
DnKVZ1Bgs70YYGkPnUL4pSKYwpYvQN3lYRYsA3UXkBJ4ckTTr3CQGc/GODyU+KdAt0ojCzwZDkNh
Mjsyb4fWAqqll++LqEg5UjKUIsXvaLRdmMhhl+t1s0ckvK/7Tp6N+L2P7HBViE9fG8QTFTAlLGgM
oAe6q1XkJ9LyOAwRhXlWys9ho3OAYHVPPtk7nqguaBV5R9pe5KPHM7X1xcH/kTS/xrCOew3nNggV
OFtDNf868Uby6C5JYn3xzrayrl7XlRALmHW2OeHvV0ijE/1T1MsnPksAh0mEZCleZ46b4qvXdN4n
IuN6Zut58jDxFwyz9lChJn6I0vyoGtESdn3yUdbq5M2q8WFai+ODk37vY7ve10nLo8lg3NdJrPzE
qt42rRtAhObZgzIe2+UgAAMgQcULUnmlwxRBsZ04UFJjwo/gmAj3kYahupMV0VHaqnrO2DBRECv5
SDDihTs9SfO2nVAEuZH2atRIlAs8hYERaaTmLMpOJQhkh7Z29HBdp/eyTE4oY1j3W3lg6iubkOZS
m5GOaKuz/VwBY1EYM5df+xf/ysOadw/tiFBMYNUZkyqwhLgV3fBQSeuQ4cDz7Uq8R5Y9MoL90pSy
DOtpqNAOpGxqzGTbaT3rmf4Oazz3OlJ6Og0roNu67JEj+1kD2e+BA8Cf6U43w0g1vuDJG5sFfTDv
mwen4COJCHKwVIgAhD35rFbSmyqqn+DjAq/XdymzQ6LQYfGjjcBVkf/OevxItuMUspEgqk8dNVay
BgtysYJhMRpQoiMRZPh76Vd4APFpSSQ2vUbYRl/ltwhCjvSv8anraj0glIh0xUz5Ftb6WKz6ZVLr
zVWuvw4K1NA7RqrfVUn+hM1Gq+bzK9zuq4S/v2/MOuxI1yZE+DWdur2+LLDVyD8PxeooQOFngfn6
I9bVU9sMOXRkeuVZdzgWmjPSIbYjNqhIernJUjkE53qn4jFWkWcSPLgAZbB4vm5Esi47O+invDqS
mCKbOAmgxHyUWWYHhey2p6LzLGT0YKtMrrWKZZBBI4g1vfC7+CIH9mAy03ay1UDLOXkUjjRrlMix
z3lyoHyyD7A/HrgHtaAdEJlRv+DNS58G4lYRYJSdN60KMpCUDMWkmi9x89GUE7GbqUR8P0MnrRFu
2zluVDPWkLnGNffpAP0gznKwvtDjIQ4oHknvIJT19baoi49i8E2SEr2q6JwHqz+32kccFS1yCIrE
pip8XFmhHG8nfaLicejkM7ABBlvkQ0bA2QZGof6Y3o0pk1hFU/tWzt2lmQcncPXhleHVGKxgj7yh
jJ3D0qkV5T2lfTySn7K0jhEwc7+RNs4IrMKpZ4jJDRkHSh/jaL7Tt3HTNCqhg7YaHJDGhV0XuU9M
MXOestpNUQ8RD1KaR2YuJ4GW/+kZybHlgD8piEiNeYM1pX42U3KF1R7LmthKnCgq9qpp0UoaiRHK
hKgieDohlr73FKGCWXDpG2ujPpNB3y0itJVE8uSKz1JHiNbVxl+ypCE6trC5EiaSMxuFYCJhO2dS
SS3OXN4i8hM9O6NVYEfeZEQPajacKs5gLp9uOkLZkXZ2QRGAwZygVVgcFUVz19/PgEnE9obXpvWe
mFhE7JpaTQdJ46O296dofUVDdY7hp4TTwt0+6uJzdOIbhan7OXPTX9qa+JysdY1mgnfOHcwnNu/P
brIRAP7MlYRVIJQsMOGPO0XveozcyMJVrdu+KjmZ+zzAljABJDJSvAx6hdxRcbnHh7eRapzUIeA2
RI75tvNLiMprjkHZa3WrDGYTbUXTF5RHCRYVheCFSWKkj82j7hrwfNg3SVovb5YOttO5CfqBg1Yj
mJbHbtkACt7CHOzn1sQn5hQrclgs2tyYXWakmJXNJpib5JLmTfEmcr/MbDISGcPMAhFuNd5ud8vI
y+vHkl0ozAwlfomL6j1b5K7iY80Ivk/0SNvbiYODDwq9q0CN1voELAdbD0unXEBo46ujtZC+3dzR
PjSWcVLIR6FfWnAUOibgweLHydhQ6Xn3wwDDOQ3Gj6VUlWcDEwyYrJ0oqCZ/Mss7wIwbgwnBHpWH
tatNeQf26I6muPQmtdP2EyuvyQBs7Qxy9V0WPyD1eMTHHhKXEziYjm+6yl08Jz+CZHckk2zlUhDu
Q+/1WDNvlWLYocubvHXiQ2AD/2ew1S3gias0Wn4IkD923Aq5i40e/x43mn7LXu+pzB85ClgGUBa6
RlrdjCzTgdZ1flXkT4bqnOKRiFlskDpjl+k1Z3ZRVbtBHIZa+xPhGCYttCRTIzXtWzSverfqQaNz
s7J3Y56hXga08HNH4dCHVmq/EEET+YOgd7FXd69r0vIIQw54fnE1bjey6kw/y1QcwIVjHOzHXSFS
/WwPbC3rmAVRsZZ+/rBYexsY/GdnJDd2toIOoeYJAQ+2eFLv4FSpl7FlT26VR51dLFxpZMe4DcRR
0qE/iioOlxES00pjtZacNnj2NE9fbGrYEvhkZAQ1QuPTRM+3kEBZxT1/98o6QzblWxMrT27jCtwI
rA2XqYVK3C7c5XJcaUr605AobwvbTU8Cyw8MtYVwSDSyVxSVsQ2T7Bujq4qdSJMPMTGCIvrw4sa9
Q7BfUYe9tknGK6+oSbmL4ggxuPPRlf270g2+XtdQTK30JcobxR8NXhew4U8BKBIhQeMzjJuDuS7g
s1fmuVeZl5XKelsLzLkTdkDiz+0M7yWbzz7i+Q/EbKf0DCNld1fUMdeoepBLFoW9MaFJSggZqx2j
Z2ORuGFbdslORrThRTkc1BwAWgboKXQpuUqmrHyOcEdGaQ2+Frm6J2eDtpSHl2sBusj75r1LEMek
9sRemHXWYSznS5VGiyeXcX63mx8epByyBQ+sjs7MdmaCeonjO08imYi0BtREWJ2HjzE/ooTnce5M
z/3QX7a4qAMXAmZyCrTRCftcvchEKaiHftp1ZK/u9oQ2xHBO1YKbIivmp6wfHpcya28UwfGJz6XS
7MZPNbLh1OTVmck4XI2axbAzBGbRE62aRsQ8AfNkPraeerl0r31NyLhKfygL300aNTRxoQwObS0n
Fb2l7T41ZGQfSbXIPFk437MEdG/MSf/gkCJpRsoHRALEs2ZFkdvHx6JWQ+yP6TL6zM1nb23xi3Vc
dTm9hieJYR62c7xYog873S5a1VIDNR1OBVAuxNDkHPO8WDkGg3pj3efAn7oBrfdYCZMCVD64cIkN
S+6soiGCzsawq+NdcIUyekZnNITSbgSNeHCPzGD6G8vU/mqFdVMPw9c8xKxNaXv9MocNqhB8Ta6R
8CGo8p6oZXI0FfheTpKhhOZAb932b7lE36TBU6pq5gVhXX7D2uA8NYKF7djYoeui8GYnbWJHV8K4
W5ebOrZZZbvdXw2bBTaSYxL1b2mePbZK0oUY5S4xP6dIZv2SNo3uaZVVQuluv2VO9zFrKqpEYe2M
ps92HLZ/OpZpIz4nLn0ciEx8GBf/LbvJDijjY1+szbera6GdiId44CTa2mDY9nEoBu2tSJnHEavh
BkNuncWivqxY1TPDeRCxLSkNI0rgQnlu8+FlTis4Kvryrjcdt4QFEUWp8hNibcGcdn1AIn4a4fw+
1ThYaoasJ2GzQnCtglpQxQsRpWh9kniGp+C2PKbzCgmDAnclh38ils8FezZs5MmDDXAukffsZiCT
5KaqodLEyz7So9M81w+5kphoJNTncR44R7nSPQuWC+tX1oWxrH3Sw39h2tzkw2vqZi4MYxn5Pdx/
RzEiv4lFGWQGLTS6Fd6PCcVs1xg7m4ACT8+CXp3goKnP1mw1u9W64XEvGUKR3inHWfUGlxNYwaPR
cdha/S6eRyNsmv7TUf+CdWUaNCFwHhbSIltCFnyZtO4uo7Juhvm3GrvSVyo0ffhkYyahdnsUW674
Nu2G1UoRid7IDJYOzTumcdiq8UpLAztSZhaFAv4Wb81MpobD/KLo8htjD1Vs1vtaj+yS0wJVyTkq
mEBmQ3xDG2SH+HJxx8zxV44Cz9eHlst5XPeNkniRO91zp7ScnhjQUkt77pEQbeksQutgDSOlUghj
wRBmviQLcMQiUx/LbP2TjGvniyLdlzDo/FGfYVts85jKIi52VPj8ldxTbCvBeKMk4aIwBnPpOm1V
fJm9i+UcG7A9uSyq+4yTxxWIY8X8PDHGpQ35dsfa8ma3GwOrdXTo3TuC3r5rafY04A/Md9hix9pe
K8R8aAVB95EB72wSjc16kQuS/4LplZ4SEtJ/FxMzAbYTLsv51fWkONO+x75raOynterEKhsQ0HZj
RJNxVsd8PoHSxowRQ6kCdezFkV15C+P3BXRenWV3TC1WhLIrCOFFHIveeneL9ZJJYt5r17hvLEZj
c5sFKykwzN5ceDxz8ogG4FQZzj0eAMHk0P0S9vDU2c0lh0irRCzpjKxSfROUAg9hd59oPC/HSv0e
dNTJDGtrn8khZUmZfM6KHTIJYCq8VijfJsnshxa7UcjVrdrSy+1ECbVxfLLZ6Xl9MxgBcFuB8kmo
vtFle6fP3iexFLQj1uLBf/3KugH0yrA327HziRKGFKhvUxN9RNPLTkAU6BPy6Yj2r/NxCjE1U6gS
p6a+N0q6AYeh7pn5O4F5Lfq1VtS+It2H1Vg1n1EveZ+SPl66P9iNgnnmaDVSQkVW9NROTU5V+pLh
gFXKTZPWJeivyvSlWGqwnJHlNS1Fl0WuVxi58xrYfoRul6wNPp3UTZ81bcDeODPKUGf8hDEVhkNV
Twzfy1gbLCrieEJjaCFvlxIOFzHUwIH8uKDl3uRJK2enW+jrnj54Ssv+ZbWNvVY3RACMus0IsrsH
IfHHwtBJRpEgcWXG52pzhGt2YgJEzj/HTvlSZ/ely0GH6VMjvTzFYNmlZLm4EfwAxUpPToE2es7e
LZkvu0rJcXBae2sVyV2s0ddpNRxpIDxzkgzgLlrGXNPNWA1Y6TIyGw2dnnVkT+9rVKaeU2aB3vRl
aCwutbVmPvR2zolhEYBdTOln3kYfjd0/ZC6NQ1rpoZ29LpjFPZx9XPBrsqudIQbD1ODFsH2FGzdk
plLCpglmvWIHq2ryFrmrr3bpi9tyUTsWvWRBGLPPOGWfmvDqY3xVUAd+i7W4JPWkH1ODZ59uyaMT
4SImOzrhtu/MXV3MSQC9n4KrEr84jepDm07vVoKOhQDsTVNbHhKiRNj9dn8Lx/Ziqn4SGoJJI9gi
i5Ydw8hfax5oP6P2PpqX5qRJSCmT4kgGYURKQZ5G8YeU37GXEydYZ7l5OMkO/0ci98jmqCX0N9nm
llenmQhY7vk5/NaD0aB5bWNs6YLqYeCl9iovDOtxm2N8dMujJZ3X1KKT6TTCh+ySHb+0kBK50Xu5
Gh8QU1BVDM42p36RuWP5KjYJuIaadWh7DVzMfFcCyffEaGn7vPnFzn8sp+ZgDb3yGAEp2JdmB5Ug
YtyG5Rq4Wmjk/XxDFfARL7Pl4yjJQdTXSIb4DMuVWVet4H21+KITX/y4J1HNB/KgZJC4xPyaOOlp
k3pe6rHX489+Hei+XOevWotDi6azHPSffnYOuozJhzd8c5mnmxUBJlE1deBkZrbT4cgv1KYECne8
SWgqpvy71cm5QYTsem3Bc97Ml8CW7KtkWgPB0UvwjcPvEBB+NO5H24r2TqVtBZM4V2V1HpzpS0XS
FbhLfgJ89YE1DT7oFMtgLc2LqSENTcxq9Ug9DQF/4CDsuj+J0GsfZSOdXm2SljJH4NVGnohmjyZZ
SdnoXqLeQNtZx/DuMrhcknXGmCDrWNXo1nLiN47jZG7+jmVuB2XKCKEuV5+ILDyJRsWUI1ofG8kU
Y+ig7MyCKl230EwJV3pNzFnWtqN5aUX07bAGRRIyMj6hk9W6GdevSJpjzVYO9SDbkcnAUmhSN1Fo
Jt/OVIywgmOFp1yHTMtcvmQCxKjnZU015EwEHLasX5jI68zQ9qk6DXuEnhZKTwTHM1tsYLtKRS1+
TjP3BbM7xB3e9gFS5wHZEZvYicpvispdfSoJ+9gPiBKBC0TPBcso/JFcs/S+exxTx6HjKh6GqEKv
2v9RHTB+jIg+ho5LRaviQwpj2a86HpZrJC82eq0zowW6o5Hq2w4NQfLYpNhGGDUaqX9pucvgSi3t
WrMiTF56QZES5+qei3a7J103TNPxAR3q6E9LYQRiyd5rKssUPcTNCOhqrSpAKaU8yWw+LQhi1D0B
lhB2BhPVdyUJM9wRu/LUmoQTKByDApqBV8f9WZBqeYRzdsDr7ewZ9zNcxZzqNVOzc8lssOr4BSQe
yTVw4TPj1yw48erlMPYzPPYpYQMQ6eiiND0AROOZOnFxiO4fS3BdG0noHjfbwjEG85npOY48HTPb
BgrqypyLY4mCyCK1IV9BaVVGczIKwkFR4fvYTZik9/QdI3PYmbivQ+SMLFVmRI76NDY3BrKvdOGp
rlc4/p3mlRC13/qtScYIjx2wsBovqqc3bolUvSQ/1m5v1la1w34rCdXyrHVMcDF/lxSyiKaAscco
ElGh0vbWSxQOroUqAdjyrrdvwCq9F0zhPWDc3H3Ot93fWW1KhJ7TfJmz/o0sZFfhSPDmut47cyEO
uR6xwZ2tUECyCdBU7nURPWvdcoh61SQxkk2fbG4H8vJ2ICK3xPXo2Kr6p+LS+jvOGbzCyqBq0ny1
sV5k0a5Ap/vvGYVmnRIcYi6gvzqzCDLJj07fyDuT4wIFZKSn7nc28IQzdcp7WRAJ1jBSLa3ys+lj
2gq0x7u0Ho7rcFdVj5FEGqzGO0bgND3386CC5yUT1nN7602Jl79Dw9Iqc3s1WMR4Nl3KGaueNK/J
kGAW9UvrRknAaOUTeALVO3kXWxu5YqH4gnj8JDZmLvFKM58ksha3e2q5kagcdColIy+Cefi1nF0O
GvcFb4rfVzI+QKR8MxtUlv3IFYlDt2YXnkNNct0gxpMajJn5IhGkJK3+zo7hq2qblsGJEiJ0MO1y
D/FqwctDw3Lb5uWL6NBlu5MZoqFGnpp+VmX6LZsti132PmLWFTEL8/95hk6ui0spLCNIioeppHeZ
SELeaeB6jQpS/1CjD0tXcYqYSflFxpKmdfZI2ot9IdT9iBEQqS9Lc0ZV7O55DJks7MiH9ZuS4SP0
IRlSbnppwk1hVtx1meDluQWCdEM/jT3DYz3nYdyzt04Z4TPYbOtN4b9TlHS9d43Vo2lJTumkhAXg
jF1aJT8dW2LSOrZHPKR1d2WUupEdQhVxjpFqBM6y7Ih1NjuZpt9C1xn8whU3fQUbomRVp0jxVUw1
PcVqvistl5PmcNGgPLQ5zSl4iByNdf1bGTXCFgbnBWwW9W/Pf9joGEJpd4+4ouI9cGAWdzUj/Mn9
ABVb7gq9aC7ODH+12s6ctO53tqF86Xb15erG39L8MiTzTX1Ska3L9kkgk1FKPrw6GliKq+2pZZHj
9ax/9oNonyJXbY4NbHVyDcZDG5+GOodJUSAkWJXWYoLvVPyx6CeVM3uCLr5t1bsZEAABRPYmnR35
fHgjLAFFcCn6515VzF2qDNxaUZgX4ivijgwXaT6uWQ29YSvHdC32k855ttc/VeP8YVstbl3zK+o3
DvQ0PAqCrHY1qnz4ZCzoC69RhVcZ430eBa6wOf8A12WFo9MuGtA1uU2YaerL3kzF3tbViEDHzoLD
q/zKtc93mVXdMHh+aHpQIfmivqqD8gsV0QxgF1icygy5I3ynPkoCG1ebcm5RurdLbzDuMhFvze2n
bhjjubLN5qm5I06EbFdbFJ6ldSIUPXMVq4+tC+xEA4BVUn44UfpQIjr8W2Wmx8zDumO5HLVhxwNp
t7VyHHbTHxjQgZlUxNnMxvGa6TLJJr69Mqhdh5vJaDKWItfoFw1FIQVGJQO5OO/k4jRoLenULBYb
Q4Yyu70q/Fs578qGtGzEzvmj1vUBcqHqDtloD/XRaMLCVsq7rNVPA8l6hyu/aIjR47kKJeO/L7cc
47pAEw3HCgKKraiHqo4UwNeqfv7f75wo/xBqhxZis2eV4xrfMTu6U5kob9JTFBOxW7YnrdOX2xzn
I+bjLdTbXnZzCc1y7LfbBcfi2zKXuEPTJj7/y0LF4yssJ0V+vFlRara08ALQmHe6fqsoKBnTK8R6
1o2DuWTqbYHqcKjH5LZ00i2uSpqsBlGAlhWmYCnuGYoZ6ItsVhiy78t9U0/37RZqPgm0kbbulLvR
MNsjSPU6sHWXyCFogff07dCJTYRgVxDQ9V/oAu+fxDNwmYsFHXwEXlFa653ESE53m6vhv7+HPBZx
C3pJCScNTgpR2ASAGjHvCZs3/ZRQ3F2dlgu0yOfGTv99xZiLF7j9yYyFDekH6WGIognWhpLviM2t
Ybas3X3evfz3/qbKeCx7cHfMG3//BYDU7b+vriL0qyYdvu5r2pBXnWzcpjIjPqgrrM86UV7//W8m
omG+CmMNdU1b/9QZ/lGDI+qJAL0Mt4vTnQFXlCeEhOGS26ecronVI15UvabUEjjs9kSb3+amar0b
6EZk1+KDsTU8aclkn1u9MO5RRdPzAu0OmyxGmK3FP61b2w/lbGY80LsRqxOoq+37gzQuwI3eMGq6
UCLx+Vvj1O8ULD0hW239xWipgSdDfpSDpt0rZr4dwVibuXMzzvl1IX0exC7ad3le63H+D7FbRDWd
5vVDGK3x3DO2I/90aS921NPTu+lNRPQxweN1FV7DbJHAF/tUmR6abDjHs/6pYvX5XM1Z86Nksvyh
yUD6z7hZY7co/o+w81puHFm26BchAt68UvRGorzUL4i28K5gCsDX34Vi3+kzcyLOvDAAynSLJApZ
mXuvvakHQVK78rraesF+1XyvXfnZQiCnThoLZtRBPJ8iaKL0RoEmWya/yWvtY6kb6VkbkIuXmaNt
bgp/QT7UdaaSSOaUeY3FVM+0vPxVINBFjp3oFyslKoFbYEIImn+ckNUyXgjBQeOn46Vvtt1CLJ+9
rNwwRnX3zBWnjy6Fx1xUm1aLMVEGomLoyuh7nbqLVmSmtNAqJ9x2mmUdaZ7qF8S68WaeaufNN6mp
CsAPVmIHDKaRp/qbdAjTa6pwpPqkLb1+boWhE00HyNtrxYynWXPS9aA7mZkMdllZLVfwqF0rhytd
a1F/MpSL1jqDKprQJaNuXd+LCXnYGC2VTiTju6FBi0URXG9SDw+FNXjlWgajf4d2OLp34jq+oHhp
17Ao/RWTl3Bd17XcZ1X8lcWiuvdMkLZsONAmLOxzB+Ox9OLifl7O1FPFZP2E31GsCGQ1137iice+
S94008J5hZfpWIvc3RrBPLxUOtpbJ3T7l0ClineSaNYGTSHTLtN6x/MVb7uYcI5kOUVNn66M0ct2
mZyXjToBFDBkH8xET6+zXxE11yCni92ofTT+grLc1rg/kBZUM/zFug44l3Q/tXyBAqoInsN0Vbei
Od9eeimC8WQSoNdKILCpVrNLYYR/6bOcO3khnnzlu8g6v9xHsv2lVhQvQ+TsBVxleKCX0Aa9Ak2T
ZLS1EbZcOjn0R0keeQw4GLVgb+8dI+UVnyEHhcPbgDPj4fZSwA//xTyTeQ84arLaco5SL4C7E3X7
bgHgiOWhtukUWRLNzu25PGvW/C+DHdFn86oAW/uAZsvaeFVDH32kgOlAWXxH/3DHGg9tV//w2PF3
qSQU1enSH4H9Q5mH3Hj+Li2zecuCqdzINIcnhrrxTgm3rdH5NBNBTOKSGN7H/qdjFu1dF7jspOC+
GSs3TNKD5rCOqCuULPDHsa3zp4Ii+uo11dcueGsjy7jStbFeUWOvkSZqh9uiT4b49EhfXRakc8FI
rkwX/2KHykAYxf0Ux+6NcDTlxynRFxFJN90yHrqStOzana+s5ej/Ys3XDh3BSiucNvMhiDzEO3Uy
PPO5uwFJ/cUGWFUk86lPXK6jxZpC9t1bzY++Bbkxf7VE/WyGQ/uCvsHBJuo4G/V8cp+C+vmaYkzY
aLk5HaqJYQ04BXEAY0m9a5PF68upZQZo6Dl9IuLXF9ylgi2pByRxABUtKekxGDvuWmhtIMLc1kJ2
d/2T7n9ajuU85xERnEM05ZSwLxA/ra8+HYl12YXjmaxtOsIUQnvld1VmJoFoF/3buEpjOOapns1f
CMbio0lS8M1Q4neGhbw9FfdkoWxiG3iEzIfv5BEGh2YiNwBBl/tIbnNGG8nJv1WgQltv6B9l0lur
1AY/XHMXOcP2dd8w/q3SoR/fb7cFJ+E2FpKRSq+lbneiwGwxxs6DytSjfVte22H4bsfkTN+egilG
qTL35kOA1GUDl8x4HLCpG+RJPKtsqbAFEN01pXdsB2bPI/3+JbbySbe09qkP0nOXcvtWZ1AjxDml
V1Q2LzNxq0HWJN+mGA1/j8j7HvSccelDkuHocXF/ndNdbcFK1pnT7drZhlCnadnb8pPqG9RPlgFS
sLiTKzmOydPgaRdlPNVaWz+kBcNMrQmsd4FGZz3gu9Bw3a07FWiiIJhmj/QySeplbt/b94YJc9Wj
ZtvPsXnpF0+VlbHP8ZJF3ziJ4YLf3bkTU+C+kVexF0Z+rlg7nvBciidis85qQfRE7h2k0Ao4WPW4
aXr+77FAPsgMLbxnfdeeITTsnboGmtkKuXd1oNKKdhtorGKOENHFJ7dCNnH50nTM5/O+EOclvOKF
KIR+U/LB3RKrVryUvAKnhBFAavtfGDA6z3Q4ned6otqfiUhXuTVkeiKkoSdqz0GL0rqvPqbooki0
8J0y/q/wH2Mpm09D1z/LJs/X8E7kvVYGR+Usauzw1RyE/jb2jrWZWaRDJ/waN/XvmOpbhu5CjdMs
sUVZVD84Vd6vzbKq3wPb+1rQ/fvVvJW2M/xyrPLFZNb9XrCvX+tWIElvityToxfWxkBIvLm5/G7F
2xS7V4CRCZFfppKjzy9h6k/wTsPhW+GAomtjPGdTDgfFjMV3ori2eugwZ8/sd6xuNpCyer7hk4fR
7Vcx6PILMxYQhznkA2tBIVmIBLbKM/wnRrYM6H2hdIiOAR0MfCK2vAsWpB6BpJAobYcBepB69t6t
gQ8utxGbpnebiduJeqbMaCje/g7TY3Og2Kx2NKSbqApTUopTLMnLg+5oxhGvoIQKHI0nvLI53rtz
FUlKPD8lRWEghXc7q+rD0sl3pHN1Ydw0fpgEjDCMq/OLqOv8TOPvM0yJKPrL9u1NWbYHKUzc5vLc
ny/gSsxa5tx1P35vMBKjGllWZznaGbuXKN6Mrf9wW3WtnJBBp5rT+6h1ibVynfa96eL3bIm1Enin
nBHNPTQEh95yU/M2VsHBJqbyrQ8A7C80BPU8UJlDPuOjYcrjPIsBIk4R0X5TVaaqLV17R2wNKW9J
9XVitbyzzTC5Eg9jHAyHMqQKc/9u6hcF3uz00c6q4fKwo3wJPCbZUq/0AxnBw2PQub96y12IMtgK
UDCV8pZGKAbNOfpzyOxuoXP7tY1XYeolplx6WnQOBx3DtcI9B9B2/gV2/V+J6L7tOZare65uYRXH
Bv53gI4w6krr66Y43Pjp0rEhvpOk+xDh1t+Wfx0RbBLfnuu4kALYMK8xFUEQpeGrTr7zAwMctIyx
UzxOUeESE1Ogy5J+eJrZSW3seRQr0808QvyWJ1FLGoeJnkui++NVG5qrzlTydPM59ohxN7rd2Gv6
T+RX1FE5vxnyOpLa/jCohzybKXjRazUFEJvlqWyarAuhmV+IJBufvcog/WPQcWBXYXUSruVvU6Ms
njB5P1VZ8mY7QfjqT15xp46YQpR3kuynS4fkcp11+6ixihf1kLSoNCPhibM6NUPdXTt2salCJhYq
izfWreiijszYeGuwfV4GvX/PdOkQiDSYrwyV3iWKbHTLgDUK9sm1MRN67OtYKG2nexQyKF46yRDM
bd8rTCUks7SYhJeHME/se9fX+Yu97KXvzY8bp9TDk4xWBQd2omeMjsSch/v/zVcyXJ33/z8pcYFt
uqzcpmF7Nt72f+brWDK227EI7aPmT/LAGm2f8oix2hJ3lKAnuiu4n2yHpYcxa2629sk2up0y6NKO
1CPlSutXXtohLFjKQE4KQapx8WaS0HABWE90BO4G4OUfHqikHe7C0Nj6aBlHu2uerKy6+niHHk1L
FOyR44OWjdmL0VRHzQzsPbmSzr3usuiEQyxfdXzrK1GG8nsgg3UA6eG54mZ1F5v+DOER1Uxlh6xc
LDIPjgNSS5at8WwtR6OGUFS41A2NdN/UjQax2ZHBbolWrcAnRIt3tNHtkScaHEAJLfRC/dwvDzjk
3qdQ61aiatvHbJqj6zD/yB3ogRLbH0h88GXCdHmfFCY5wPVTO80yYpHtA737Yz5Hw0mlYwH9bx/U
UQ/Ww7SGYl1UGIs/UQ9fTPQuxKHR+eoZTUw0jXgnpuVB5VBlIaAbB4R55hb5xo4XyASc5dtDlCx/
cOw9GmVOjfLXD91+XIb8OjQRxgrjfryVWsytJhOX0dbSJygF0TY0+nmdmSFENwd0E+yrYj4MWr4b
rUg+e1jMFzlpfnYMP/+gy2fikT/NcA/J9tFJ0kQxcSnKTn8SdvXiBrX9GY0YzOtEWocKI/DOS8aR
INb5NyaeAR7KTIdB8Z/n0JMymFZsNoHwH+XQBII4mPB2UpXd2T0qKWGSuKyW71E6Fzka5r1a0VuG
sDgAuQwNCUWpYAal0ZS6aOyc2zzfNmOdvRpT9xNqt/ujFN6GUqb/N/LVPzGBXFIBNxZP171Ad7zg
H+BFQjgAmQW6fWyG4qyALI4l8XkZRX9rhEDsI6bKjH6fRhmDXShU0uq8UxX4hE9oQ7z567SBAxu5
JmEUBb651Ou8S7w8qCOyNT3cYUSRovlXT8PG+8W8mk7SnGdP+NGts2WnN6iDIjswFiKeJKZ5pk61
OtUu/7Ks6H+P7fJ837fpZdPFDVxeAkJJ/37bAdWCdHUGSecVCN87T7Rn0g2RUfL/thADX4zlQR2p
50Y7gPuIHWTpumqh8zkU1nCvSiQk7p+iatJTHqR7WubuM5RxkrjEMO70ZWPQlEZ7Qj2CNBkp9xrm
EG7E2Per9dz5jP0ieEkjR4xNSxZ6IPJVG/3/kV9gxhADiidkrNFY9Z+ohyccYXOyQA4fZwfpNPKn
mQQ4RluLcVzqIZfvcoSefF5lfvFY6uQ/1V3h7DS3rd77GZWx2YfTRZF/6GOu3C4uXocKta5Hyjwb
faqKkFZLadNqMT1aLXPeDXsb8RKs8OJVHwbn23IgMz/Yz2FNnUKftaVEearnqL6m9fy96HLtDKEp
vcN5lO9dhJNbxfkL9I9qkslnmls5lpB+2+YFfU90Ts9Q20ioWKjWo+MwrXH8l1H1chdocKsxn6I8
RwQ21tZJSO9VdaOdyUIaZ7jdDdzvMEebCIx4D2f7kMze+AqGuTnG4Pg3OYyPf7mi/L9/mnw3sG3L
IqfDNizbINPwH+G2IIY7mtVhgJoh9zc14lUvHaufwqFv1IQtnqFcgKm0SeiyJ8+9VLphgOHxxw80
zvfEEVc/3a69AGfHnsDcfJ2Q3nHveXi3I1kxs7UQmyxdd4se4jVlTK4QT+6A7WmKBLyqpQCIMqfY
3XbNNA8qPMdyMA+pQ0w2tiS+DNeh8hvjSgD73VAv7j/RHMzeA7Gi9eL858EwhI2J3x/vbK/JHypR
mLj2EBMO0sgfopY4PAoScpntlh9bnqOJVhx8a8DK603iAeHdTxXfNxl49WejNzcGZeh70ODjqVI8
ZVOdE+PT2da7v7iddd96/ftPlk1BsI/DRHVmv7ljvJkxDbJy2tnWugoKcV/HzIa8wRArtU6YjRwP
hZENt4VFPRfLguxOhxmk40r734oT87+LE4faZAmtNnWLdvc/ilcJ0IWPvw8jQxGixx4kvUZ0vUfV
ezFiOnVaZtjbeJo0+GmCBuHiTY8N4yycFsgg3i6AUMid6X7WG9WzaoLk96mqVggiYw6twiD1yGdK
bnvcI5eWIqpKEHoa76Q3JrSsibhG4FZ8dwmK7unV6XX1tcyR1+egkB5aTfPPNVrDdVJF01MxLpHB
eZRhMpT6C7K3FxWePrvhIn+oxgcMwZNGCqaKkSc3QuzKAHcuTKFPDf3cSRUd6KgRqdVhcitLAm2Z
eCpSlulAQkvJS4GWTlAZmWBbIFk9chtIhlAklJJXPNI8ao5F1v2KIrN5CEk46B3EicInQDEzKm+n
Tocpmc4DObO3M5xLz1Y8vfWzjvpQxtXOnovhxS7qek1ajk1bm9M0JVNGOEV4p75q6iK8A0eUrmoJ
toWlwiWXzPLAL4z5DglWuG/1LKbNxaC+9GKQEsur3IMVgloQMuBfTmtmhIMophuAvpYJmxVnrLaQ
c8yjC5jDWbLifErSC9uJhyRx552hZmOGUT1JIxpfly2f2gCyl0X3ZfkIUjXz8L9vcKbxXx9N03Rh
kuoBjRGYTSpj6D8A1+NsSgIRzYRBGJ69x4T5MZs+vbr05EYoFEJQekBHPP+hL0Zk6rWW/KidTdT3
3o8h9rETNQ2mBEeMB9WqA3Ku7Z0x3VfCuhGLFMVIN6ziHOFKafL2YvE5QsPg3Zt5Wp35xMM7S2Ni
37qZhACnaYq7yJrDa9Ild9FyKdR+3dzdLh6cwDhIkSGfi1pkNHf07IxqCglZGEIOjV2IG2Pdft5g
7BOgXwaR6ED/8DtMVILo5KlinNZhxIFH19cvt/iBrjkI8hvbLaoC59RVqXvqK7TEczDWn06IKiWR
eXsCFvEWOSm7fmvu21MXiis0V8MGH+N35qvXmeOFYA1y6fzWJt2Cubl6LTEhCbAJbrKl/Oe+uzz4
X24vPb9zpkeUbp0pST5wQOQ7kArtvs4SF917Sqak4eEQGJkhoF8o3AkLUlVDQvNsL0AwFRDnRJjq
uecucpeT/8KwtxiBSPnygtDfleu+wwLiAWzIorheK/igevAXDKFBcbwdVLSIPVTrTAoIx2qtX6qw
TVOMR6v3n2+JK2ogjbefgVITo9vNx5BuiiIT2WaubdU/4mYn9Zs90CTV2kx2DU9fTU38pLI0yPrk
Ns92HxmM5ZY3qm0+6pdbvAeUhy/1Aq0HtsgabvIK3NkZCi+UIqwPfYM/SY2XaqYsTKiX6IqkIUst
X8py9TBNDbTbmjAndeokY8OeLg93eINQxI2Icvsl004F26nn8qbrD13nfWF0Ex6M0bAfQs8QR2ea
X6zlTGee/6COZtOBek3w3lqdhqGG/NyZcka5MYL2Py89ktVul2AWvxH/ueBIiHLcHXQx6ChOCcK5
SyK5voXvsvHa4DPPKaOYQOlthAvP6+qdsYzrGf9y98yql7TaVJlVni056edpyQPAYW6cI02CgBFw
rcfYJM6A9NsrgyrjvoCTwspU5cfbZYG3+7m2+1WrExZNcN6/LCuO8c/duEmHxvLA5XLb0xnI/r1s
ppD2jUoXS5vQOmUxGgrGFuarOvI1u72fey9lmGY4L13jIG7LCZuyjNh9ybt4QnCXTGtjOSUNpjxN
kg2fXvXuy1zF5kPeFRf1oxRPoDAVkvMmo6jGKN3puIUkE7uPpp8QGdVsOJcHGo/ygkIk30mS6+9q
hlqYlViqUTafaImF5CtCrybvulrVM1jPVArjKjSgqYpynSeRQGgdm79nxaHfDO8Sz5Pag6H6a+EU
Je2zVZXTvzS/HPO/kjwcx0GK4tiYIB3XCJav/8cq3Ygu7mhsNXAjjRHZvuxOWmGYxUmXyG08YYjH
IExA3FWCT1QKwsUtSVMwjFeXgl6K7z6GnF9LwBlmm/Wt9mNDde1oS3K78RmZLWNBhJUKDTmeKbTM
174aplf/qHYvdM3e0LICuM0MbwN9CqHsmEXnIJpiICBBe6/3FbrzTWuK6jHRXeCTA6P63S3OqcLp
eRiXiatNQxMzL+ZoKDxrsg3jo0sf6T2J6R46qftpthVkqi59syKBY8bPvIcOV75bZTr3T2k/tS2g
hDo19pOvY0Va7qRNtR1jBgq5zXiK22Szz6HjbFAcDKekY5LMIirXQ8vYvLaZIZhUVCdzHKd1u/RY
DS28pG5VHG6XaAJQrmEQeu81UuyjSn5jHrjMinlQz+dwKW9xU8ROqDZJZiToTDxypUJAXftbJWbR
SltZfhetSRsKvoAl2Sg8G5OiX/G2DGv/VC9dAbX+iMR9bG1ofCj83HMUV8OGQYF+VUfpcgQY4AP/
Y3xI9fagkG0KThd4DnG0SMj5lAPhkomxGVm2441tOr9swYpfSLSyml8wO+pyrBoeuoLNrf6aa2O6
9dPBMLU7ikrnLomoBucFeoPYm1Fv5tjPtAi17TiFOJC7nA40s8NNbyUkrVVujActLb7XLnrfYO7p
wvdhd0CbSwCZ2mcaernXtJA5ikIAI5So73wZVk9exBuipfF4biz+n5PuDpfUhGIYTcX3AtnlKs/j
L4imRmQuNoOAtPjlMVDa3VKjRLmABAfD3cqRfpVX1Chz/f4lAV9xLlWbKIRBsbolUzFecxlhW/LS
JAw9qyB2Aerl3dEzh/2fNzihobwRIUbafEnVRDdoo2zTG97dxbbCU4Zb23eB37lr9dvSYZB3TRNA
yBFNgisDV0o2hSAsWZyPcWH+PmpBzG1bG3mWPohHqkkuCDSbUOyQFMg6ftDomx9mNiCXwQVYy0zh
M5yqM32w/iqkKE6AMz9ur4M6HWO5g6RzUDKkxMGPT3+Ge91U1M/NIF+8QTxTUU/7WJvaGM6a/jk4
fKChhLK79aNnAtPqJ5G/l6H/TNIH139NbxypYfXctndNa4SAMwG+DboMVnNSB7BThwLppTb9MCpa
Naq7asWESToodcofCqBmw87adH4DFKDxuGCMhP9inGHqNN+ytt1mmte99s9qUR4hoVJKS0IGlzWa
CJEPP5fjPfxqY81dRD/UUVq9DSML1F8iATX5SbkT7IIGJzGhObCRAnTOKAeMdqOUCxmgim2StidP
Va8hVoqxKeO1dI3krMBu6sEMGaT0eC5x0BpA5mGi5SIN185cWOc+sNO1S665WgBhBfXH22IWMozg
Xg835EbUXXo5kvEut2jz0ak6FKjchPceH/dtOg3+CYlRd9YTbxF7OdqTXAzioPzEi5YmNPpkK7e+
idK3I3ZnzRgZ99uy/g7LKfdHA68Xs4wl2DmkWUqdaJ+CyYm3oZDGLinryCKJK6H5JqazGtA6tXMf
a229FubgY5ufMv2usNpim/c9QRYskJcMhytktTg+M7Azr0bejysPPe23IRwW0dFK0xjL007+og40
OD6lPliPRgGkiuVMP7uGWM+McI/Scxe3SZ5qJ5JIyeVcSM5JSYO11Gmjw28Xqxzj8OuMQyAn1gIZ
/yqF3odhh6+og7++BGnJydsXmoz9SyNtYwP1pj1AtYveK1xvwAT0dWBgZQ0bU9vh+/BvI+ByaLZO
HbxakL+Oav/M5pWAD7EV9rXT/Mu0CKHiKa6YVhj4wuwxRYmIbq4VVYH8zD8vbfEUIzES+hY1E1ak
+8GIcYd1zQMY1XgnezJlacre1620mm+pX/r3Kv62TqVzzUGCyBKhN9EMOxXJm5tMp9FXs7aZRHLT
m3OebvOrfiKhQkkh+tzHpxK20LGW2d6IM2rlNkDqnDmAZWFAxv6TsmoHp9tH0MnNXQPw9S5d/gK1
zMbLESK5euOL8VWYCLcZez6oB7su/T1AGfwEfz2Xem1+uTWotaF841Kc0Z85yUZfXij1at1kY3++
omLY2CGYp6iChYCublcS2PD7KNGv6DHdo6q0KMiiSxXCDuYVaxsve4bpKNC2BOlRbZG7DqeqOu2d
oFzngFW3xlj0D83wFszOeA3tbLqqIyvmY+LKZgnCaF/jYUA1zL2Y7vyazT9uhtkREonSSJiKjBLO
QTOH2jDcq+/N8lxuhQuBaIyatdpTu378WBuu/9y683D683wc0GD+63mEwfWaq/POSsWIyYPcmlBr
MsRebPHJmAHcwIx4qwSWoW6Mm04+hv7yPndG9SX9qf4ps7BKqndn3FVFuTyb14Z21w2adc6TQN9k
DJaPNsOg/72zd/7ea/QCk6a1o7sODSd76Vz/o3sficYuvcLsj9a29rrnVDPQCS0JBc4SFwJUauVB
uNpgOsBkoYSz6pzKQa5ay70f1BA46r2NmUr/Ab3DVhitf2J4wjs6RO2aSudbXIHZL8fxi0o5mAhE
H2tooMjqENsKwgG7KdvQ7LX2nV4PzxLvI8Gd3GpaiADQpL/oKfo1l5YWQTuW+Txa2ZOGOv3VHdq1
mlTCsCI6W/rVgAOwIZpwUVghwp6AHWjGwaFLKwUlnbp6YnImAdEhJVKneQ2EufmXLBf1yv0ZNS6v
rOsbtmEAojd5ga1/dPOc2app9A7m0Vebzkyga0Crm79H4fARVJH2kxw1DJxm/4UATMvdZfVMioTn
YVmbsLn/dWTXzmMcJu+/4ypy8NwMWnPw9b/8QeRHhV7vbZrUMVnNmxRmQOUOXby4y38fxTwXxTjA
bxjOfsQxAMuNqDdIlV+cESXVUthjhmjuosZvHroBqa5hc6+hH49Vn9qM5KsZ3X5PZ8Kx9m5sW2f1
ENuxfQ7NyLvj9Y3WeUoIWyTxQGhu/gJYjaqtqbonUvH0CwPDiyH99omNA0GRSX5ttBnrGbFyp5Fm
w1lFT85EfiAD8rLHepb4+swy3rdO2u2rwnBvG2C1C65hBDhQYg9SQ/4TM9KA0oXcY+w8QKxSfxOY
1M/kG0Kxr7se5fwwbKsO1GLkANTAqvamj5XcUASQVZURFY4190lqgVy5XoZWQfCpcYxaf9BMsjV6
AV2wy+Pg6/++Bk3HM/+xEfYD3/JpH6G55GIkB+zvG7cWc+wwlgkRn1VbY4WvqBxClLuPHUPG45KB
zTiQnPGxzK1dVBTZ1XK9H4VtE2LRwmHS58jcqdMi1++l3WX3QSV1GAUm7dJFaiu9lIHPYp3kwvtW
2DVG4mVTURue3BVAP/DoVv6aKc6wln0Xn92ZC27ZygxG8ji6Q3HJfLfEBw36fNFA2X1QPAO5awEa
rujjkmq/TM27IRaPbntL1DbY16+sLDGPrSWxu1pxt+RYOpshrMx1hqhwj4KbJnJk9me9K9J1oAsX
t+NY7W99s2oYXECkdbXHzZhhL0dhXHpMzY08qxghxkgP9KJ5lhnG8Pz/sdEpRk1W47F4ySzTZfEK
7U27SBLMNnBPMRN/enls0SujQAJpO6xUSWt/9XX7wySIey8XqfPSL667cnoaULQb1oyTw5CYfSFl
LWLGdI10Lv+I5fzGvdp9CrX440/GV/hX5Jdmhu3m9+5WpjaK1VTe+ZonN9To9LvLZcdTIOVU99MZ
cR4qlMTZRaKGJGeHv8hKKq8l9fGqr4viMC0NHzepxYYaFU+ab1WXwZPNoTXzy0wA1oW6W/Rr+qv0
g5uEHON5oKknkmY4m+bHLVsg6RicNL2OYXyoMwMPJMITO+7DY19nj+rsz4NrDQRdMPGvHlgvTmlv
BKvcMuiJdrb94mjzfJ9L/2Igf32aWfeeTENjhqFZ7625qzqne5BdRzxk2Wd70xHBQ22ZwUOJKOrB
t46Ti07y1rgb0hE+zmQ9BVmYP1r4EZ/ttNuZatZTkHVVz9jYTX9YKtmA9IDMgzbV1jQ7tMTjY1iW
KP1xjpPjbmBD1lXWc1kZXMF8OlaJ4w3PcGfaXSvFfICbEWkN5m8rwYGicZWU7ADK0j6n3BWvRe0V
L874vXcIo/8tH8Wxt9Pburs3y+aLGmaU9nw7U5HA6mu5/WrA/tCCl0EL3R9uahJqW/ofUWDZVGlo
wlqvMO4Tg7pnUSmWgfD3Xhix+xb9TV08BTqzzQXKoeY2oUiM2+mYWB9F2jtPiHwZpFbeK29Lu88b
Pd8ZJBvgSmFrXt/HGf8ysZQ/vZyKOqUk3Xq+oa3KyQ7ugkFa9yXGxLXt59YX3/WWGzzUh7yNdpOR
to+uvdVK5LzWNMn9n0CTzmLqlC2hhbMSwI3QB24DiTQGUq7qffXgLZV/4Rct6wgTumXAGL6jfLbA
W8PxhxNZXtwOxZVanBC/5JRlDwpQTbstXOsOOA8ry3Ec1Qs5h/7Bg1dOr1OfXqNyEt8MTa5L4l9/
tmX70hi5/x7mw3Wq6N7VniiO3eBWqBghffktJZda63R3aq+3ziZdzyniqjCc7rNSVXqLNjWPxl0+
j82FzdkIZpWjYHmOMCAPEBDmFB104S4aveby55u1Ic126PD+fP+fb3Dc6pvLXbk7jCQqFd6StRJw
ey3AAbeB/1ZlovlklDBu5jL29gMFF7ZLLzha8EfNiVQ2O9VMYoh97RpZznDssF9vurghoAf96mqU
U32ncx+4D2VOrB+acGZeKGvzpNybMy13XChiX3XtB/Pc8OfkJXe96PLvfI+/KkJkiaD5B5QFFPMk
Ef+YqrbYTyBOyBD5aerf+nDOfoQxM+jcAnqLRgCwwRg+2k2bfhbtO3lM6OlFZ4BQqPI9NvGjM9SY
dZXYUdeJa9fJR1CvPwRJOkFhPu5r2/zuicE6/LlBNalBWFsxrVLaKA9mVqUH0bTtHnyVcQ0S/q6u
L7k3WSA1lSktFfmjG1ho4KsC10rj9NPZWIC3RYMsB6imsgpgCNhEsFLGUVhQ4LEkpaPtXCu9ImAW
Q7Zqq6hWi+M12iXrWiJHIFZ4tf2ufgG0KFx+U9Gah8J033OTOat6QxGQ+RA8F3mRNpyoj+ktmRqW
wxJH/WImrI8xXYm1QrMjq8S8Jm3znBmG85Yjzs97K30u7YBcLitcJ0apP6qjspj1xwnimZb35pFs
BYyPoo6mkz4gxrydF0WZbjynptWMfOPj11g58iMUFboz1XqJA8q0EOzYSm0uhiE4oyU1GPLY4lEH
y3O0PONHlEss3kEzPfPZET8DZ0DiPuXi/na7khEBORVyrwMUCxoOS2RWJptplXT2b1XkvMTWlDMM
LEvTnzsoiNvRRzKtUbRfNCNvN4FZffGbPHmEPEDDyq6ewOKNT/lsnZLYla/YS+12KzHrs0YC21kE
5R7vJZmFRbAy3QaZ8WStheuJ05gsSImSocKB2fM3odvx2Y7a8hzabO9hAgYvUY4FJyyBcphDAoeC
nMi1Z+XZcVwsUw39h7kGT6Qx3X2RefGemHn3DQj/Oy2a9qtt7S1D+5XxaYXdKgyq3K7fQaR/nUWW
3DfNFKxspk0HDW/ivaEnwxpBQvLR1e5mckv5Es3a9BAk8S/1NIhlbTsTpbO1lu9CInnotR7kwVxg
q5iZsC+WOiy8u9pJho84sLXNVLEXi9s6fozn9JeDXtRXMzm25g99nQimSmSOpKbfX/1EjPumzsK9
H5fR6aZTzS14p61vbwJCY1eWx0Ce1hfavrxGQF7oML1GHdlg53b1czoz50Y6+O7q4bEjxVNJAUSD
2Wz2oTOqUfNtzha4bMtJE117k2u8Fr03Yl0GIlnHUGVtxt8bcxk92RPCgdqhzo7o1s1R8AuSv3fF
5VftsSaW4PSD/sHPk3QNJoc5pTd4R4a4rEUGVj4xmdXbyKs8Lg0vNRiwRmGs8rYbrr5hyX1Cqtpe
Y6r84I5jAJvCDu+AwhTUQMUqMiv9ozFEt2j++63oKm0fGTE0Bb0nEawuwrX6C9VpGgjuM8seHcqJ
SGa4VIyScL9juhI2yXtRYWuX3p6JMqgJYaqs7/o0+Y91aiaXkhzUWwZnkdlXt5n1U21lgkno0LNP
lz5VvB6yDoQeiKskSf6PsPNaclvJtu0XIQIm4V7pbbF8lfSCkLQleO/x9XdkUr11juJE34dGAKR6
S1UkEivXmnPMXZj71Rd2D/Nea4KF+HJa9W4S5pdKGjpmPYGjx7jqoMwc6rX2MGR0v9ULZVo6B+SE
HkQ3h04KmL9NYqbFI+sRPjoNr2PREZ8aFz2UoZycTubczSnpPBpLVp+/NmldPceDfr/Shp48UfmP
JN15p+p5R9cZleLhQS0sW/cxnEkyhQBilIIcpq6/6WRYn4Ad+zvbM73LXPLjedC1NxP5aN9YhVfx
IFlf8aTdqmbOV2Rf+a8mW72tUY/FpWj5ai+oTsqcdDLgcyiX5Blgw99niWENBBzSeKggsmeVNj+o
CVOX5V/CwaJvOKENnBjCJXkYvEztEqyJwvHpX/NaCOps+1vcAqge9KLUp4c9DChkT80TB7KAQOR/
JjF5zzAQqo2T1PGD7LFZmvNVg0+wW0RVokzW87fWj27YbpZvjj21a7Jtp200TDWPellgxnmjb9o+
BtEQBto7YSfrCcDsa8NT67kvdJT3vOwA2L0ELTwjkrnbndkaPF3TEDZAb2WPMyokZt/QkMvRG7/Q
It+q1JG//oSw+MEKj4CBIf8qkRP1HBvfuwETaRQbyCPloUOJsFZvOAjdRiikX0WGo7hxSuPU99X4
ZJVet4IcePk9vSdWYBsHS0vNngZX+AZnHp/tM8nw4bWLGpwLGrdebEfM7eW3TH3f+DFKRIbtYUyc
5BADmjkC+qpuaGoyKCJz8ElI5Q1v67dpEtMLgUs9/53KeAVOOG+NZSmuLYvgqc+aaT8G76Dz7k3s
rnqkS+HdiMi81nl0zWYNWfSqVMLyMfbxwqDiO0f+WPPvBBJf+5l2pXm1rlXzGlFVxn9fGsctbZl2
uj1FsLnS5W55y7TxPcc9/jjwUa+QyRLA0efdFqmF9Vi0bbeN5VkoX1Nn6jU49OMtBGk15xLkKlUA
EKOZoi5DelSvqcImqkc+OTOQ4Ce8k1o9D4/+UIenRGvRnmqd/tbHzScj6OQfEAmP2BJQvNmdeVbj
hU4jvT1lN4SUNtu0jDdPk/CehW0t79TVxa4jLOJk0cW/2VOHDUg07o8CqiZMlhw81VEZ7Lp86SRX
gaFcWhD9knxEENneXIPHhXTCpXoZ7lJjCQ4BNsV1F+nuzmHuBaKL9svFuAGTwV3DHPMSyIObwEsn
ohqLXJQAY3HT+JQUVfDMvtd7anL/4W4GSxZWHB1Br1tP7dYZe+OLn+rPkOGc53DMnasYWdCrITS+
kANGx4sG4hWbPLS71Bg2WmNp71d1bAyjfLQy43XU0/CjHXtxmnHVr6vMdRjH4/PysmifsOn8ZQQM
yZrS/rVwkslX5FupFzr4MZfxksQU95FDgVAHo0GXCaxuaXjRd0Lrn3LtxcK++8TQ28NFN5/RiySf
ZZNlgF8We5MUWvy59MStx67H7FqMNdEF5rxqIuKwlr4oX33DKHYYoaEOy4gJ/AbGVtceGa/EFw9x
/FMTjm/LFL6w6TJ2XVOXV4Jbyqs6+3Noeq8gklBcRZz/nprFnp6/26Z7czXZIhTBTqIVv9GobIEr
k3RArpZJ6+xC8V5emZS6G50u5GNVVidDsIfQtWla3f2/VRAdKkRPyBoj7Sso9HVZEb40+CSFDelY
PCf07g4uhd5+yQni0So2TYz5PjVkRYdaKoKg3TtnM8IANLsZYB46eepgdZq7XpBW7QO+gQ+aHu0W
KTCZpcBEHYCnsmoG9QgHspfU+IBoOMc40/qm6YJl9wvqVoA/8HofxpGKjcoGT+ksnKeOnZGQWd+t
3BkBLXUP3NfEPkMZQd+wBxfZvhuBLY5gM2lByeF8PeK++fd1Jj8/Sd151Z2cKL674siE85El1ZUR
3c9isqt9jhFk35suGKflNzfDi3Xwy379QXsLcrSRfhR5Xh0Nag+SyHS8pLRRcMn+OyTvrOFn5+cA
w1zjHGriPR5861Er5t+HqfrR51F/a8xS3F8ORxt1lWV2a6dHRqQkfqRkCXgnQbldJuCu6w4gdTnN
z3SIopfEDqz7m1pX9Jsw9EfMqdJvHOoDOukJ/rMSHVRuYqCpPHRKKVno6ZUx0V036ZLSeKyi5V0J
jlQcpja10RWw5h8JknrZ0fMfBpm7e02YGOMgTaWXgjHVvjaWxymygHRrOdDegFyBzk7qrZJuOvGA
YgDCMvtF8wz2KjhX8qDO1MFCoXA2Zjz6L6HsTcxFxSxeZP4zhZi1T2uAAve9ORWTuUVpIzv5bfC1
cbS9ic7qZ+zXD5iOhn2QUacFqrWJunzN7m3ZKY0D5frNyTztMGmoNe3JyI9D3o+30UGpChMpeIp0
n0ko8y51QCOAU921EIql/e/XAD5253vNu8zaP1EE0iqpLBZTHDdGx4ZZXXYC34YZzQTTRNpFSVay
tl+ILZKqBnap/K2h8Zr6uf99Kqz7yfCfE/kW/feVBg336//95yKEsF+MrtnoevJAJ8j5Z2lsaSfv
P0Tdoz3AW3rRMt2/tH0QbksnLz6NPnsYpdhSTHF6Gzpt2thJUpI/LYbPLEPtwl1n+Kl3yHP4lgSf
RKIvP5J8qDZdi9y966sKZ1f+pdJ8m56Z3my7xq32o3g389T6iMfYvgjw0QC4uEwo61Zhr1Naoy8c
Uhw/jvGSywv2N/Lgo6MqQpyyjDOS57LfoEZAgAQLYgV7t3lSh96swlPQgXOr5f4UX6J3LiK+K13s
Um6F0/yCKhlNjrSxVAISBewJ0XqPubQYFsOAJ9UMHym8yIpjx3cOtDZ86Ba4YG2PEkiLh73jNHAg
3CJ4r8OpOSsJwlSNbIRhR63cFNeFD6vNk6PtaRDdxuuL4uL3NQmrmIWQwKXgcmRDprOMHdC88TKj
Pt8INKqx3MY1rvfLgouw80YATYYeZOdlhvzaDaCTerskam6OwLViXzpOup8/M58qqezI86N4/+ss
gg52fy1RZ7Q8N1js2gM321l9/wR0GGzk8HbVpYG1v5uLrw4a1m/8FRTVdHswk95iXIo825xD0WcW
wGqCh5J05FMmg31F2elfF8aQH3DLVgSlh69F/1IqkYUUwi1TZp/QUe+W0GMwYoCNq4gnnNlXAvFG
QKncj7OXaecuEqfAmbSTGjCnIkRhx0BHDZ6tsps3eeEngCGb8ojpp1nNCszx5zohL2stNMitxvLS
DXH9qD6jyIA1dd/atpMJSHA4hY49/pQnbWxP6gRJHrE2JvkMJqTmc5MXPLPkmTosi087oAov6vWU
SQWzhPaqHmMp4DtkE5Z3j/7O5zjDva/DN8MUDci27X8GbbpiRWpRGsXhOtYr92mYQ20vbB4MVgV7
Hs+dtUZwEO7HwdB3mSV+LbpufW0n99dY5b9P4sLim9g8hkuZb6KSuY5q/jrFz9HugvcBEO+FkNwE
pBs9YSheFsY/bCseMUhC+ufvznp16k230Nd3VVBThkqRs9I3i7pjxSacbthA7gihibVs64MhuKvN
s38vAzghT3Mf3Gf49uwt52LRt2VswCTPewvyfL80Rw3iqppaA/1qX9RVpCPPLHxWOKUDxxFSvAQV
HM2lMKZHvbKgR9LdJ/wqYKcqgrMvD+qsIyIZ8JaB7zJTXTbPH351LrnunhdfzCTn/jTR3IYbZTyI
nRp5bBqHj24xESDjGvk5TlDEjAPivc61wC6pfpAW47Ru7MA4VjNS/Nn0vauPo/cBwQq90TCNv5t5
dx7yirokLE9SD3HWwKVuSjq6axMQxP0fqN7wyye7DijUMEc9KLLEWDE8ddB1bCPHRzmWWM65BZzX
/2wSvYSBNzy4uunuRSqM85/DQoxBvUIWhq99WLy7DZDt1m8voHIAGqQjHwI/e2jA5q6LtBhw2Y/t
DXdTewvlmdn1b0XFzvP+K4MCNqxiwN1bevD6KsXpCDiJiETfAugWm7DBjlljvRSQgCBmtw5f9bR5
LaweFVe3fGPTJRlmhgX7GS2mBpJxHQ+dh/ikFg+tnX53tD55XoBDXsrFYXjuMYpidjfC1+EJKark
7AkEibO8UiKRzgrdUx45Twi46g0BrEV5q02CIJQq3naFvTUSAq7uevnq87eKPQPZrrqRCQTmbVPr
0Ra5YSvTzpqn1jDSbakjTlTDiIYeQ6c14thN6XAG/z6cW3lQZ+q1CXHeuY09es8AQaAF34hYFic1
uEA4MT8uPukEmma2BzW44DdItSjMGoUDv0yqmn6j/mbDq7orD5y9qtH1FJuDWED2/inZ1Zmq5XFF
pud8as9SHgbks73eHzKmjboYEzA28h96FfyzJJ7LimZ83JexDsPedwsqa7hY/g+Z2IxFJrZe6T7M
2y5dsgPiw6O/BOxgyOHYMnrfzpFoXgPHyQ4QhPx9CEjs1W6sT3WnMPL9Jlqy4dwgw75by2pK0611
PFf0Pxo9gcwHiyyK4Rokhii2BHS9+Mx73oK+6vdo94xDnNEFNnw4aYHZp1/Boe3mlB2O1GB0OVlA
rV1Pj5VOtw4KNI4N4CFf5J/Q5+Wfwk2zZ35NPvEMRDubUdy+WTM+gCi1UKm3CLep34wdxsUIIvD4
UpWhcciFXnw6PFX9KF++ljocNW7+Y6+Pxm5ml/1sIZbA+WaPt99NbcbUBBJ3B/WvitLcoIHazRDC
apD+sjkOdmarlX51jMn2SpLmQB5g+6UOZ4QeTCdOTk2bPGGWjCIqnWrt+1KPP4c2i97n2Aev14gI
EKhn0UXv4qPamycTQtNu1ud1ls2YKpOYdUikaNqErtf7GnPDOpTsJbNvm3Od19XOGoFOKxadjoIO
H6bNxpX4jA8yVibabbNV4tq6x4oyjCMM9B3Z67SdKO5eebR+azW/e8p6/VPJTVswNFo0tOTuwthL
K/ofVe5/U3ryJO72aMSmDzQVq0Fa+sranI5L5VrAcDMHO/nc3Ct05e22B6wEZhAcM7z5oGSbcT/M
QQbjHx9qXXck+drjk/prlYIZUxE3hqGn+1qMzWvcI/gR5q13fRiMWoZcZ3anz6okrEcLs4csW+Dj
2Aj2WilMBKaSXtXlXOfxGTtbs+YJEW7tACP6AgfzbpiJzDLZ454yN2Muo5slY9DJiDJ1y5SFDs+2
TWLorRa+dyvist5bRWCvhMAvsrKICm51YoPufEDMwzXqaZoG0Kx3cDftFx617ZNFEp0i6vhJEp7u
/+VJgCsgzO5rEnvmN3lCCsf9BNJBguO7PDlpuTOlTnHp8/xZXtmQpd+SJkVEH0WPAY9udGtteGjl
wqXKWfVa0w/VLiH8Vn3QY1diUzKjtTdrwf6+R6Al7j6Uw6uzyEAyuZ6qTUhgtM0hndACTkTY3bIR
3vVP4dd8XMOMybfUhmabO2DhHeJxwyUsj3Hsu1dGKzQB2aXfz4wSzEjieca6k+6hJjSsw913Yvc7
VMgs8oZGXozVoqCVzmn1GuG1HWz53jyGYo4f6bs859bgrOtAx8TkVsu8ywVBrJk9bdNU9LfRR7za
efFwP2vkWRoIHpjdIN6nZnrImVi/sbT1h7mak31SpGxC1SfLvOAbgREId/rqw7Er9xr0BWD6cSk/
crCeezot9RYzGrl2M3EtZAV5D8w3VoCkrUczTsSjOksW7TkqFuZD8nVrEeXBnXKz/q5j7Nk5zCjY
kz6rIX8iqnMLG36ra/hw/uSZo8bVro2B4sUxlmxNzemvMwqQvQuK5bkj6m1VClt/LlGh8b/xRzEI
FM74k3YNlR7BbT0UAyUlz3h48P/vz2GSArtglrTzu5SgdqW//bh/BiQkkDn9b9eBldrdzHNXrn39
lYwcsFJRQctLGeOjCuybRmoZaYrjLUkh4EdZQjtWnpXkzT5OXndIRkLclCCBscYMt0WQwqZkZUOf
Gle15mTMLDo/Ni7Emx5Vk0B5Kjs3RqNgG8d08Jd922eUU/I7I1AMngxS/9yWsHjS+sAANv9Q3mtE
HsMuDEjo3YaVJl6w5DRrzxncAz1L+2W2CVy9/6C0UhiuFMve1HMPvfDiequy17SVW/sze6+ye7Vm
COJyGWlMfXP/ZtyBII2wCFhhWHLfbAa5VcHRWGK60WA/i6guVgUxxZViMgLPt9eBnU7X0OFgCW/E
zioXkMngP6OzbFzhFbrrQnYBU8fZ+l6MfMchgIct6aFpY5ByVCvupi00OPlx/eFjZgV/F01bNQlu
RcLtHxPV/qdl0hJ5d4HhQp+UqrnJWm93bzb5kfcwN5F9jKWUGBRgc5y0cks6w2dNs++xSrX5OWyD
h1JvhysrL4p6pWvh1lrhr8+uSuDidFaAdYQHbZgQbFxleJKUD8S0mRWhZiLJzAKLWSaTdVNno5bN
R1PHm1H4QOIRIL7pc2pe2R39YlgaX+6/r7Z+pelESiAzlydIH66c2tn/bL22+3X/venlF5zWzj8C
23jHU5k2Bi0ZOEA4z4QPL0zOBNiN5IfJJUdWXYIY391H6HrPAgauZKM+Wpsid230JizQEqLd3RQz
LjIsVKFASRteg978ldZ6dSXUvLmM7P3XZQ/Uk1Xnw5+QRaZN0m+w+sXYlnX3xO+0g31TT7cyyzDB
dObDfWLoFGLLN1+/RGFkMG+vjUs5aNM5qb4ngf1cBNbwAZqW7ksI/4Amh+x50r3qmS3SF7dr/3Sn
Fwbx2JzQjOwrVPjktHJf3sdLU2Cuk7YuD5NVthd1FlZze4nka4t8LQzn/7yb+piqlV/SICHj/jP5
qbErkX6uqhlAsShFdegt03wYGVnimqrdF8a34TpoNecLhIFXUUz6L9N/7VCqYokQdAg1hqe9mX1Y
ecj6o+6BKJwuhvoS9QIdbJs67BsCz3rw9DnYR2B1VqIrxINd5uJCz3LdEyllrrDasqSovQPxkVF7
iWeruVT/nsGw13FAjvuielay2iUi4yY0ngHhmW/t1KkL9Y43jCZ+efKStaLI98Li0pLmnliqziOA
W0gV5YjGFmP65GRaAcq/nrai1vv3etDSrW1E1j7po+E9Btu2jlxfyp55t/OnYkXAXHtdiqJ/T0T3
MGWRR1pCYyMl9M21zcR/ncCtvmqZNz11QfpLD2P7nW8sYwctQjjemez1hmHZ6mPuv1d1/1pks3PR
eZajB8Zd0Un7UQboagDiyB5qrGMCa5POPyjZ6mjSpnW7+qau2lEfD2Xo7c0p//5HSKIFDC7iJvqe
TVQeVZWiQNFNAmXm+KMVWfsRpj6QL8OGuhZUzQlWJEEkTfDNTIb2OcVrSsSb5X2HI7NupjH4GaX+
fiLXVnk9QRJ4WDXy+gJTGkxdKP4pA7vcYoMb1r20zuG3k7G7tbWtksU4CoIQ/3BKZ7P9dtevxHOJ
Jq8qPWOnZWSdhw7ln9JSq4PXRdF1rhMQjlOQnIYmNh9NxPe/SU/5ciN4QDxotfNGvTCflPGmKjZW
Q2C0Wi9JNIUsFfQk9eQBxOic361yiSlvWNbS1F7oiPWpyImlmbSNP7JJUFAqkDwzPnbIgcj/UXG2
GzTj6aMTDMvaAxtETGtaBKvaQP4jcpBRvcNyYQbVeP/C37/YxjbVFwN0pkO4ADui9OrBXl51RTdd
JaOFzXYSv4l+wY6PuOkfFBIkhBDMOWokMLmkEGyGNGdAI583bao91nE3gD4bod52USkfF9UZfEa3
Ud6qenZved6kr+r1TL6ea/NwLEJphfTjhcp/iI620YlXq8I8NU7x97IJiZAQ7rkzcJfIqjkOSmao
pXGfi+aF9jKpTfV9E1Ry41wMw+rPRM6+e2U6n/8csqH7n5fqjbkEJ2rn6CSLgDiiDjSgVNWXEUri
uVpQRd677s5o+qjRE3p9yAYPM3yGdYw6kidjSSPU5CstF/z7Mj/ZpHQgFlWLq1pm4SXZy8CjMCJz
QBBCOEhsjLr3pXTygMCM+HAz8g5Aq1rGB4P1ZhQxSQ6OOVzvPNR/L9W7ZpL9ftecCzIVhoj5LpnO
sRmHH31Q5Q9NJaDKBUP4EQdJehwqsDLq3SErqq02nu9qaq3sjUNX90psG4q9S9T6KvJDbt3Ovtil
3d5wav1aQHKs+gQAPQ1sEDOyIv/T5rB5WBC+Z44HrwbJRBOIVCNSKJ6w0bMpR0WiroCXHEzZJFNX
tPMITfoZGxCglS8LdXd0rJscXxM49bPpD9lGPeSETX811Eg8lK8zass2Vam7Z9OeTXpYRf3E7v9m
ibj6iNtpPo3RrK9teZm0DPkx6WxE56B1KkydrGRJkJv5B4OX7R64g5hthH2/GYwg3Ge+f3dwofRt
0S+xkiDQbx49YejgjYWG20prCPYd52xkVaCaSq0UgGPdw9JHmDNu7J4HSFW8RFE7HCc3tFchlvqX
fO6LY0kzlds8eI1J77iwvkUvRmKTB2YVzwLs0clDIX5SZyRg4OebbwhRGDRLISF8TsiDrIAPBk6A
W4dqf5Xxg70Kpz4r2jtkoy8tZPHHysw9VFQEbPH9PFdRDuwjAWpnGTmZ4olXfsT15JHIQNGmphxa
OcCLyAemmGZhHIokbvdeZPHTITdYGYymV2qvhvSYkFqnZsQteLKoVmXvxd2R3W3AB1IBC5DMP3Wp
DoHvrNz3lN64bV/Tf+8Se2yzHUQeAiZ651tZaTo1eyVOPsnhW62brNX9yRSkXvZQeHZ9TosajgoJ
BRNMEAum+FWPuxOZ2D9y+Six2oH8oRi/nkimT0VoZqP/jTgve3//qv8uYRoahgH5LXfpP9AdjLVp
NJDra//4796F/8O5AJsW45BJOLDNFkha/P+H5RyFlUbfjt5KW7zEWlzu/4yI41Y+htzkMYbZ9Cy0
btkB+CQwVW9owrChVXMDNUH4a5Zg+cWyS1zcfIzcPWpLEZRIzNvokDXlr6rXywelNlOv33VnU3IB
82KcqqXkPl/wbbcThdxAM/5hJMTMztPXsuHblbvZdIrgfbwyQ4Wu5LI49/kwvFZxOJ/shJQ79W7X
1Y/aZJ+U07Y2l+nENguCELeDh5uQsWsRLagR40bDkmJRlofl/LUVjA2qoV8zYTAOic/i3pjSSWWV
01sxk7fRevinp4m7CLHvw6Soy3WwoMPHxXuo7dJZ0ZxEgS3d+m44jPv//okJ/W+zCSw23RSGaxkQ
F2xh/kVd0JsydSzHAq1Nj2SP3hBzRJCIc+CXyzUeZb55QSZgEg4xiEgdMd7i/7YdEvwWHpu5gJPo
nHD+PtWycSQGEsPTqv+uroaC+GTNG78XSfCKwrH80urHZYhZqzkh6WX+UfbuR4ub7DFEtXGGvk9B
VogImosR7xxsoFFmei82Up/TUk/fNBIBNnEX6qc6suZPTHZFoZk7BFBAFYd0OsJcgGE2JM9wj9yL
bo17tSK3hstWtW3tgw4q+EYyMcJz9DGtZ9pHJXrrusY/FD7UmKCy3NNk2zQ4lkAKBsonIxmL12TQ
4rXphPpRmEnxikOPyFjT6p5AZYTbZqgGqlVUyyl2iKvtuxATnbJ9yDtPfzXKhUL3WwCw9JkxjPWm
Jzhsxtl4lqojBqfofhRZhGfbD8vDj41eWkcJ6TYvuTaZu4bsoXPlAYJzJJh5ABp/KgzzxchrYNJA
/a8L0W4e69c1UPpjUZQk1YwMwtRjrXETnKARJsZkYRw0TgF8Rqe5MFWRjdJWO5mCqAj4Gvld3ZVP
JWWvAMKA5SheIxSRG5aovFI/sIz5/vwJ+QKXN86bK8mSDZPQ1Nz12qI9FZ2/cy19OpqIibfx4Eoo
XM5wpR96Bi6OFZxHJ0jZ3PJbIKcivxbmqO/vZ7oUDioKIjSn9EB2c7PPiUZfjWT4Xpvc++oXbXPV
l4zEEAcd7PV+7cP9yE3i2OVL6mDe/8h01apGXGw5xWziaT/Vw3RK8vmXHGidXWxvT86UHtTHUpS9
vSsdDMvhOGIOi3AYljq7lImY7nunJ499ttCwofV+In4K6BX6baH9DKrkPfJq8WVJU5zdAHOODsOL
62J07y4S33+0CuVUj3p4RUZ7RTgoyXsky2emM/wMTB763lwj7mkxBvjJ8NFoGsGsRMoc0tr7OqdJ
fLaTVrL5ODPjgiFH4B4UxeUP1MUr3RAzhHSO1ZU/7M3M+WLDijpECrgfgZzcU4PSuC5sRDCDqMM1
kNl8y3wrJrTZsCc0yV24H1gcD/jJxo2qRNWlGJxhMxTEs8S2+CJqnx5zDyF6JK7xqOtw9gQi2i0+
Ov0aA5xVHTN1MIvA2FZ6DHTIzt8U/GHuyEGYsu/uQl1kJWf22hBmCE+FICANpWqpNFv9q5s51mYJ
dPusSyN4VeRfbEvvmG7Q455hqm6MoT/0ttWg7Yp/qJEpnPZq5/jLg67V5SMZuut50nzWGDu/dHDt
kG6jfRrc+i1wAgAoyeKd4MvUB3ROBjcqExkGXddJJ/9pIs0JuVXirzXoriflQMrb/lgGYfIyNpRc
pt9EPWlE5RFZbILStnlV/mrDuQ0RYl2F7FCHXIu+NDE2StLHHylAUB13HWJ/eRb2IXHRQN4eIodn
pGONN0NiZUlZex5lPtLsI6fPsdbhqUz9U5RN1oUWrLflb45eK9ckgkogbru322DJNpeWbnhRzdn3
uGHFo71sQxlGNWEs6bPh0C0IZiQqquTuRm5/dTmOCbRwtTcPZ3JZ1PbvDuLNFqYJdNrWYYuTaaTl
eACdlV28fjwWvo+DSwq/KkLMLw+6PDWIHIJuOdAhNcNs2ajpglNSvBjdXF/Vd8tl1L7qRYbELy+2
DqyMM9uTn5lUdOhti2X/vmufW/mrzEyELCSDhHxp+6z0H9KgZhqB9aHCvbefbGGtWqLjzl47fhXe
um2K8p8qJZw4n3qUv1lO9jhrz70+srox+0JREq1nqdDgY8E6Jq2O6oBqkL5MzwzH6cdxRYyNfuuS
Lr0x4sPsoaZWM+JYCfSP5MpZMZc7hWH9JdT77kj6wnd80vT85EFV/UC6aUJbZrtLgirc2GHh75Oc
0asmYvxq+ONXRYgS+L8/6A1Tukb/OJA9xzYoyzzbc0jDldX7X7XZoHlDDyUm2edDMgU72GQDbDVq
i7QihzrKxs9CEC7MAymgh9ZQYfuU+VWtNVu6vCuJ23wR/FCrciDv1q5OfVsFP5EbRCsbVvotEfaP
ibyK9Ux/71vVDYxry+DnGE/PcVGWn33rd2zciyfyKhAsJPN3JaCpCvsjQrf/2tsoyG3PZiAnPCwR
w/C9DMALkAyXH5T9EJxVgwAIcIfiZGsxj3TJqRlXpGN4+1lmseYErl7LLHhIPatmmmIgvEktnBky
bieJwlsZ29u59QrQDu3wyvOLFlWEJ1VdRu1ES4f+yFZdTjoW1QVe/iosqOLuN4QGc4gnQ33h8/pZ
yFioQRpP66U8ZBGm99mx9G3toyvYdZGRPFQ5NZ5pyYY8JrqdYwbpXUzZ9CS2Nn7nbpW2koXpCBC1
eSFd8luhZ1Q6/zkpyGjQcFLvqOUE6QPSotrE2bRth/Ql5Rl338It+fiIe6V+MwjyOGROTkEEyOiz
TsHM5ESRphjrLw796u3Sk6iCLMN/MwPGBXK3NZoj4l/bf24jm8Bqm5QAyC7alj53+zaMTNZAcnfo
7pYV6vvwx9CR1lDiin6qnAKvV1PGxzYnYeq/f3HdvzFWNjgCF7+B7Zg2kCvrLzd01zQtdiK93E/J
pB/UhoLkKFDPeuTu1CWCevvg0CD64tdmf2x7okxIbEVmWbIV6XvT36Vj+o/V1NFWjXHjqiSJnqGz
r5enok1B5KJ/fGpnmGP+zD6DERiORMx5GAbc6PviD9u6zepPd3HCfe9E1wju1pVCGCNU0JpPWPz8
DZ0M86mMZbFeYpfRsRAl089+nJ2v9xa3uRTOq4sVQiXu9KIpT13fXViPxldjEu1msqCMOjJMgZUd
7jexOFqJhcmaaQdS1X6Oo2h2CTE9+6iU8iMjKu5BOGKowOwW+r7S27VNq22r2rFsx6adulQ7yrmw
SJtwzVsMa+2p7fIn1dxVBw8d/g6neUyAJw3fPta1/88n6UnGwf9agRzbNE3XNFydX4/v/sVAaKLJ
0nnYlr+3p6UHQBiMDPxufdFOimRecrNcw2oa9hBlu2vJBPH3WQkltHz78/6fM/UnsXs8W15mvg/4
OFKNOB6jLxkw9/ggA6o0Enoje620wVlgfBpa22/YKvN8DOOzIWVBlSDHSQuG6cGgzAft6E5IOknb
Ghj1DboId5YZRhejgj45Jb3HV0kjFCq38g3Cm+lOKDdCz9vfO6q2hS9EzTvyjIazkaXvqP8YRnTG
t6nAnlDUMMYyQ3gUTjANvCJoHgu8zmuTu+hK0tOnItKkaUIrd6mzg6gLVpZ7c1/iSdXbmGZoSZrh
TUsgPY4mxYZWEWO52JXxRFRecR5pAW9baQMVhLs0CBw1gXmW5etYYG39/O/3q6IT/K9P2RUObTri
FnTBo+xvhkiew4TVfH3BJ9u6K1xQ8Z0dG8b9cyvc5nSvoXHCXTsdhWTdJTXURHN5dnyKbvDgOIcT
7WibC8ZuhdJCk57Tq+yQjoQkaJte+Fx77HwwdI1yFVeLNZXkm1uVCRQaubBjt4Cx9VQ3unuLLPcX
eSXuczE7r4XT2qciHCIqPWJwIUWeCs9djn+daQP70yL3h5XwGrRobBTe2pqmmOEU1j5P8zt13U4A
7pcVo2kF5kFTYh10JECr8ly7TnEL7KE9/fffMPCGv28kF5Arq6HgywFp/W/+KvqoqiL2z937kRs+
oB+NiN0NvXfV/Biyyt7UQ+qtG9kaidnUE/K66tlMAq03e2OlexMiduXuyfIE5LIZT29MN7VD62oe
vERNzg/YWguCE4sRVJ8/VmtFJxdEC+/nkazp0uvteSVzAxgOEz9mH0wRhiuBEnlnFQBCardnfBpW
9cGUA3CFmArbhoIzzpLtVFQwZhg/83vjNzuxbEBwq4xtr8/ldpincqP4m8m/YM4/iM7WI3ptEBUB
ic5IjGcIN8ZUwS0FZfHlf5zmtDm5VaP1xN78KQwZAIe2vg06j6ezO4u1K4fZbZ8+AMgsP6fKDbf4
cv0LdTacqRJj4hhKc3Y/5Cu1Soji/xF2Xjtya9cW/SICTJvhtXKuzq3uF0KROWd+/R3c1D2yZcAG
7DpkdUuqQO6w1pxjej9pHomniCzAUzjk48znSKE/zuD1sUZP1A04+hAkmVsJAZCnSsRppNXeilGv
PJTzcrGl2bSOQbBupZfKE0V86VySCVcZMR3o2pPp7lnJk6yjJDXI38LNnny7Q300ICMeU7ci/EOv
eAWJ++GFDHwVGef+YLZXrUxJYaPLcqUG7j4A1opXJCaOn8mAD9iHo/DXD9N5DfDnT/VEY1qk6T4m
Q/XGGs27mXkQneGoVISQR/ohjzv7/K9HgvyyqScXc3kPyVRo3LPoC3g56oWBnKYqvgdihxRfmAfU
6fxu1FnioqAJ3+slHA+zqf1nyPlv7pKFp5a4UnldRR99FSOhyPgpzIvUClU0tO/LF5m3LE6GYBzY
aCf1Pie645pbdb3HZPD7KFeTYyCyI6lh9R5y+nDtIXHsjflomJ8DSXIZiTjbycsxc1B/Y/gfqBsC
nQRPfKNNB+MrMApkHyjIsA+uFjpcrfruWQGdTc94DsuIHIEx1Ucx4YuXsZvUJwyY0c4Y+gwViBFT
gHSqjZcW9j4tkO9daOj1n2B29K1Rhas/OUWRbX0WLagM/LLU5DL3VufTm+wnwHSddq4j7mmht4/g
cA9yG5X/21lkle1jFdsHEbEjJArg1bSd+hx6jrqW81LdYWFRPh20vIcU4TyoRDYIK3k+lvpXFvMp
cCVy4FoSpYiH3wUw+VaJE+VnWcpn2mIvWPbTMfa0Zrt8aRWbhDXLS+1Szw/VEJa7rKrZ2M6npGpE
e65DjQ3F9NoJM0KSFUWXIPjV6sK4yeGkEuW48+QloAbdxq2wkknXmgdPrdTK+s1AVnSUzzcIJRg0
lH4nzXeqa22IYNEXxoDfOiSuulmDnLbSyd90omvGFoXuFDlrIu/ENdeXINRo9NydxQbxdxeU3gMl
onZYt3VnrOsZRqZPsJZnUPqyEeAKGk5jg69gVBL/JDegaShWYdF3h960ubz1FC10ofjP6hBTR0yd
aCc/uMG1X5ZiL9A86uJAS/eZWpeEdZSQtPPsnjfAT5yyVnd/Gm2DpsTIh9JdbVnjhbU/hLi5u7Sg
0cyQ6FinvYuZ3yx3FCVU921X6eaqR9u5tzFqovEH8yNdi6z37pStaxj7rr83k7Ji7QsgKFJbc11n
lb+TAA6J5ODTuoAwIHKb8ZIkB/Fp6IQosCVkMui9j9b7AB7PGw74wI9yrhTJbJFAqXd0HEYcNUSq
lUr2DMWUV78clFU0IzdT5/kPZVtVtXgTmp3Y1FGh3ck++4OEkC8k1pL/xTz7jwK4ZtvwM5AL2hr2
Dmdmov1LzyL1bN+j/KWcXCdgRsGdUrOQ/j4fGJ6+HIioSt/NtvjqmATCBVp3Y8k1HQmLJpRFCwiF
yVi2zZb3MiuqYxQAJjIEo56pU0eYYbNjUVChstyfS2mmCrqt5ExUPuEKI5G7qxg4jxBt9SwVhkqR
z73N6rmyUzQP7MFIbRzfepCA36r/P4iV7i0oVSyd5I6v/ujE63jaJXZfX+RT8qFr7Ppe8jzogPpC
Edn/H6t74fwHFV4jnMI2qfHYLEr+I6iCoiBxh7GdnAHf7aRYPvJrBoCIIvYM9WQAZ9/qJyVe8FYU
CMO9KdwNRqVdKCTqeEbwxTJEjIGd7aqQQOrKzZTHgCYJRVuCMQGvPBpT7z1mEz1cZx6r5HPywTcZ
PIc8P1XKODERWMaZnowAQZ4PbwP2IysatlrTFHc5n9pj9DLNZ4ViE983w9A1uYQQeuScPD2dR8z4
4jRGeKH929NaX3LKGLg/Fv9BXAj1MR3psFqZLR5JlGsPYVGU+yyp12C6o3Pqp+VtGogOqHw3xnPb
8LNux7UznpS5dyQfrGA0VxECxgWlhW9qo6kieOxmsFYA+3Bjz06k7Cj7HcMEuau14WISDQENMyHj
rYTsVurjp6MWX8nPyJ6ahuZ3rjSALelnZ00c30BQrRtLWccBozZtCXCCRsRRrPubSh7NPzVS+5uT
B7iTeXr5hflXTbM2kVAb5Z2d806Ds/m1sutqnSUZDonIU/Z20x/ZVbQPJXSopfPjpYS642zAyZ3e
EL+2P+aDKYiSvaKSxj11Od8z+pu9LNgyydwdwhXxIztX25jzGZSx3VrZL/2kVHw6oN+7NYPDlV4t
6e9F1xyqwjlin27X3swkGWLjLCZk5x19tiADhOkH6dqDfhUZZ1OdfqJlgNyfx7+GITjavfI90ykV
JBjwB2F/gofPtkRiOGhp3S1TNdqr9OsUomsU6kbRC2SflU6yl3WMSmp4ITsIMfuIlO++ppEn1wMM
SK3gRxs1q6KMMdp0o3vi1lVWFQm2KyPchaWxJ3OMvxGIxNiDt6cLCWsoMqutWcW8e9WHh9bubTO1
tnljtYAv1FNPTW3VDWm8sVHfN7uCgGW+8uS1b9znMCtPwPnp4+CRFHV0VrnICGiHGObYxQ6FoqGV
+wZHb+H7u3GeorDgsGrsX5lU1U3cVtkFvTrXgQtwx9HrfZl41McRdSbaeElcvya8sPaf6KWDPkrH
bTiNVGqLJy9L/V0/1Ze6ZA08+Ll+FAJ/bOVebPh/rKCJrKc1cKJvO5zaOBtORG+/WJaOWt8HmGL2
VPhCqKN+222tKBs2IBZWWhprq7bPj7TrvpRCLRlbp0uBBQg62QEc14/JDPvtpH6a2gN6nnilA9rp
YL+kdk2rcuwB5ds/oIxypUdtc3A8dx1Vc3Xcnp6JUio2TqAcsk4zjzRvEL35ABu6PGzZ/IjTmJXI
xi39qmXKD2zoDxZ/zwiZ5U7S0TVJrbMdNROaEOtSdtzPTSaiVa9kfH40jSnpnF0l1NdaFVHKNto9
vVtYw1C9MFqhKRrceO0MzkZTuG+Z4q8jTFHRk0Xjpo919kulQeyRUxR2+gcQXms7VKj5g+zFNTMT
UZdRH9h7py9Gk0+Hvg0ujlq9/5V3NiewGJVy0IrW3sm6SB2Pt7Tqv4ckqj7EDpmmhTOp5D+q3XOU
9ac+VGBstXGzpcya35yI4Mx8dI2D3TWvo4YHIfDy4rHpmzc362+JNvinP5rlifLnuZ6adawm4Mbm
Mb5HArwv6e3l6S3r0mzTTNA9EsjiHpAQ4zMlVUlPyGoZG9RV77EGHDThPkN31pnTyuMrG/i4UtJV
I9bW8//H7hliyyroPYBd7RNkrBsErjXhu1EL7HmkSu0nm4yxwlEfwvCzAPGJOApf+KXGtxoUP8FU
9pAqzOyuWofaOfigPzpgDqm6GwY0Q+Eq8TH7WyyWror7bHqrJPzSt6TmQT8w1WGlu0DAtk4My2hC
H2Rz5Z0ozKbVSSOfBvEtcnEF0eMb9mmqh+o7UphvGQPP3YmfpASrbTNtTcgrcr5CeXKRmJ29Vlw0
D0EIK6W1ElnJWcvmRqFxMZKTOrBdmPIhO2dD1q97M/3pQ7+Fgm8Gdw3fcaZ9Gj36BMIE+ig5errX
rwj7oLYBCAh1bEwj0W8wPOjeU+d568AhqstHbXSKuw9HoA5pHe+lqr10q6jifdRUejs5YOSko+4b
l9ekVfCuOfaZu089hgFOl8rVuCWmnElCNbQNHeyDh9Pp3MKXUCeGkbGok+Ng4QTNyhZPwcCVHsC9
Car8ao3mXadI8lii5Grj7/neHZVy61IYs82x2XYIWlZJlQa7FjrGWB39mKgtVBVfY/e98XIVv2/z
naYEXZkucR/k3qcMun3jMA/H3bpvQzrdel0cnIKUTBabB8uKg4vq2V+kYwPrHk1xJ53TaiILTU2X
HabYZfmG+nYb9Xr2lOYFWvWpVlddqrl0f3x35xi0BYFrsU0RFd6Z3DZuRpSMENqT2TDHc/Kn9PKJ
LjFw0F17I3qhK3JRXBZGrpWVN1u2suidEBdWh+aKinH/jmkFAVCp7QevLD6WPwqItD1oWuk60EGY
GSgzICL3ty4oGnRnaL8nyRQuxmqV8+Ue2N7R+kbzkLUEaOvIB7asolQQB5CuML0b702tjDs3dcxd
OKso+MoM0nrZq46t5gMGEdNOiv0BlwWAQSL689LGYMGuoHwk9gKyeeaHzdK2yzFV0qziNI9rSOrs
FbdSIWP26KKqXKeHm1nbpRn934tgmvZ3EYziOu0O1RIkqguDHvK/r9t1VsGWylV2bgT9d9Z6SHEc
+PoxZb917tvBeSmVyrU7wqtDzXD/VjXqB91QkIXuSIQtQtJr7/abBPfPc6c2z9lkk0QkrJIJFDtl
6/RAxvog+iD2Z9NGHczrQrtKz1lp5D+04EkuXgh0NtYuDBKy+FT3DB2B1PYUPzz4Te851WECFoXu
HofaFQc7bk9LNKiv5uPBN5WXZuAmooL4NRCFT+12dF6MSJ12NoWjTYqtg3GJMlZRZ+5B7ie4lEeQ
4+73nmCgjZF00/OgaiFRj8xwfboBElS+Kzb1yj6142vQmsb7lB+DsrRvSdjVD6MOjG429CVlFK3j
zuHz6bLHeLBVwpRaa9PPy8/eM5ybMRGyOOwhlJKmgPXVvVYTaRtZttd9Fyj8TNmtkpJ6QUv3b/az
FcwqOxdq4AYtdbm2gFpdW7/BBNA5NUDRsD2PYeBspP0CAExhI41MVBZSEUtZvFeghIKL9KM4rR/f
7fbVpkoDfRZ8Bu/Wb67EdGT3YQzPUj/s4IV9SkV3bCYr/T6WdYooejCfkiQHn+/zh/7H5afPl9e/
lbkd0+R/pm1yEcKq/2vb6LHfMPFxKPskDT2QWMXXFkbNs5947rGhvbLt/UL/nIZnPFkmWvMIEYc1
Wju9HPq95N8MgUr8OspzDwUDyrK+3lgzLycazV821nN27R70glG0V8cuV66ueqi54ZxtGOHZL6Z0
HMfBuymj2hykokYKbHrRTuFmNJM9Rl/CnWdoSG6X8KUcZQk+kRdQCOl1M+SY+Xqlegh7letidCyW
doN2guQZ7k1pmDGKqdxaiMi3ejGYB9EX5Ufs/8ycRHt3CkrpaWYjUkvqpXKmiZxFRSeQNs2DE1Ip
WH8As/zQo+xZltrDMhrgx9wEnY/DvEBafopr5bp0x6ECI41QxI2terTq1Cx8tnVlpjGHyb4aRAzq
JXuUGWDwqREA4F/ApFPnd0S5zbEWLSlisNMexzT97KSJQ09QGzNTfqEtarzDkKoPTkgTVJ4yQJZr
qKJ8hUnw3lK0VOOweU0Sy7xW14HgraifrWjbPxapvszb0+L9WN7MVACFrLghajy6zTHN4k+a7Cl+
UAA5tUqJbihvC+kaBtRpYn8OGypeAQ6wHyTRjb6edVRLKizk/FqH/36xmn+3UOn6q64G+FO1TJPu
/19DZVuirwotxOeiM63bYq6vnL2RGsGDiQ9Hv5vaGO+XpJXQCJFLD9EXMbfmFNGSKqqYZLhQJlov
Q2pZRKCw5XY+9Yd51p9vy6UYKzCurlqt/K6JqFgiUnxdAf2A6ldONRXk/NM4ui+ic93NUicTrZZv
++KljqPpSd7Qg40jBc/3eIhmAF3GbBX3drpDXEmCVmrl7wURA2smn/wUzqdanzzZde88WENpPf+P
D/Dvm50sIQMnASju+VM0/iZyg45Tw8g2+jOy2SHPvDMvzHl3kA0VxfhFtfHjxiNMMglYlPGZuXmK
cXdcbLdjGQhoawXUI98MpRM/T7Q4GKjzBFJd8/soxxSYO1l2BQxPmW1q3R3Cv/yWaTF7C+SRtE3s
6rEp9eBkt3W4WqpHvZNyx0YKPJu6JmibXRg222e2tcpBdT2fIgKUVX3ubw6R/VHaI0QWwzKPPvu5
XfH63z8nVGJ/j4rofl1Vm1u8FNRU8Vf0bZFZXeqmcXDwrZLQK0Dw96FyX2W4xz9nIlONV7V2UVKF
w7Y3I9TldmIeS9ccX8b8oQuRYFeJ1V3lb5ZpFKyamlr10llQOv2HnY/WNRP42E0CEtYaVcYYCZFS
2yZhe5hEcNscZBMrQmrJ9SjnjQxoFWUiRh7fUp7kUcxabTmC4gSXJlEPbLb3tjY8WnH4PZwFMlIl
o2YFdG7FvkV2URxcV6AxLbJPdnwAn+ehrrSKz1rLmpsx12TnMwHyY5e1bHMVe5y2FY2CN8DGL+Zc
Ox1695yYggUTfFJ8qRCEQJXCSWad9YjjqTj0PdnY6NejTWt4OLNkK7QZe2TQpYb4eY4VysBlrIyo
V8KV6XdQ7ObX2zmwAMPo1ZnXI16cGUu5XygsjBhG4U+XJS6QWmu9XR60sL/nh3qY9DfVrnfA7c4V
LkGsIKm5s2c9qdM7/vIQUzpYZU5tbmX4TgLglSqUtTVnaWVEgWFFsel7XCbpvmZeYkdZEzAoxxhX
xXo5hMl7PJbBK5wzTK/ZVNLCLYKtLttBmSG8vayQm6Yfneyk6fGPdNEBwfB884TVqu1M9caau3oR
prondTF6rjuT90/T/iaXItJ71A7e2SxQZmUtoqoo7NF5FO5xOfKGeDcOztm3a9ib7Thi+uzLDx3M
jhdl06thqNmlUCk38ZGVH1WsbEUYpLsmcWJSLGCBSG2YkbvN70sLfzMvAVlR/xwk6tGbOnIcslhb
o9PoHtIWpYCV596hSZDoKEF+HJvY25F2k96U3nV3Ptz9ZSj873ek/p9lWUtDamKQ26XpwmXJ/NdC
ZaKna8Je8PY61dUjmIpoRXxGsHM7+lbygWLEVK3+nOOl34R283WIk2+yhanMngSs29+A9Np3DebH
R+yY8QGN0LdMH/0n1H7EORlUvSkUsotySC1eOaV2nhCLbUhTFwiPne65paEXzw290nAYGPjIciUk
SwFT1F0IyCOyx2qE3oNsu6ahspaCHV8tcbWm+3BMk3FlCxPiV0zckOurMIOtNxMH1eK0ycKxZevF
qeyK+BY6D6f27rGS6kfDAs1rsn16zdEOrxYG9jdyYuONqiHeqTR7pxl69VWQcbc2Izd5FFYbHIRL
lEw20vT+p3ti6ggLe2EQITE/Rw+sXfeKiUGK6kYx9NqT3Jz9cyZfzXxmqbH2JDsk//xMNnGykFYa
2Eco3kKHRD+r8EaS4iZMzjTb6+YJunfP5t30SKip/euEGoVyxKw7XWblRoZ5ytBRs9AtwguaU+el
1o82MN8sI+tOrW6LjcyplbyIsk03iai6r/zJL8jBKbBECR55pWHCzbqEaMjhVy4859Ea/QsN1ngt
g4/lQ6rSOZu0jjouHnooAJiALD/QV4iS7KsQkTjmFgxnOTHZtM/+XwPqttgdsW+cxsiqVxJ4l+p0
25e1WotK2E8bEJFzZIvtaz5zbrsNbdFfl8K9Ed0cw8mRgdT9EWNV+UInaysDBsRY5+fAAIqJUvDL
grRVqKmVKRtwx7wtkTWDZX6UwaA9QF/Itq0xKEeiUsI3OwkOLU353yxcPyS6RKrpnUlRjoPuH9x5
GPSLb8t0whREmJfbdPuhs8dXzc5eioa4tiEi35MlJyn0bFu7c4XBCMc20G7uhDlv1dnnK7WmMLPK
VwMWqvm/mZP9qq3E3aRQ63/jsNzR9fbIDPDHz/YPeOPLPyz6bDqpAYUOPy2Yr+YoMSsrIrD5Bpgo
uGp1pfWkdtr9zg6yX7hvWeuPKfiH5S/Q85Zs7zEZHuJCeWu9EqCd4w0HPezCLYvSah/UuKhtTCgI
jREOivmSGL02elSichPlfD8qSQL7JS3DnE70/vxb5MT0g5vSe1NKvzwSEB1fhhAO1vwC6b5B8zWH
CfMfufX467yjamECVLH1zw4GaWOQD0xvL5kPQVgP8urY4Vc+q6DBdmB7whc0xnzqo9Y+Lu33vvvA
yZM+ajZhxyI2w11f1MF28nJrFxQK0k0xpO94TJDkWMI9I9Ij5hcTsgJWbSdmT7KwfBKEYRsE626E
I9PPYRLScC+kQXp+KPT+ONt6WuLhcj9u7vXQ1suDI7pzV2QdSjFUs7A50Gk2jnbL2BnFsKnyZPYX
/pTRDUmOSEsjYokYOiV7VwzPgn+SlRsZlyIf1GT6MbZleWbqJF3HA+pimez3eL6+SG9Syc5yg6iA
QPbZqmQXwj5kuQ0TH2wGqh8z28slS/m5fESwN1+dUk0vcdKHFysXChm0ufFS2hkihil3fnMK89av
Xqt3qYBIJ1znbe9vCx88nEn5Zwa+ayMyaTn+VyzH5O2g1WJCjDqAUJjvjgLN7H7J70g026h3Q0EZ
PGragqGrnX2RRBSAiQD32gcvVRUBiWWHupfzzECsyApvaHtOnNxZN+lgbJ2sCqgPOMbF4rtU6Za2
TXFe3tg4gjmYSStz8zqg8bWcBXGzIdR1esvbch/Toz0tecOGGYVw8FljyQcZM9ykmnr6XVYgDUEu
zaJnUgnGH6ZhglUxGncb5HTPPkwWqSSBBdUlj8QOgaS3tzHTrRJKeRpuDyte14re7gzor3INGNgD
gWu+9TOJuewFl+QxxHt0I0XS5D5v+7eu8X6V5BtdFxhUR31Ffs5k/EDmmewXf/RjZLjjeqijdpdN
Y3PwUQF+STDDSDGjVTU/l6jKOOcSr3xCyJPORcrjx8/sJe6JH5h3C67W2W7jYpvErA0XLKJvHHlf
NqYU9V3Ny+pNmPfAbghLnnVCnpK9aVX5SqOlXmcm2UJxVr93bhk/MnCTAsiEuXYDzrddm4Y4C6io
qxY8ns7W7NewjIh48dSXqK7ErbK6d7WsP3ojE5d8VvXH4fg9jueKlG7uJanELmwIQOBqjz0vEcVV
9tCogTUbwj7hTDdP8oHKmrFuc8FfxgC9SlLtd/DPHG4Da2QZqtSqctZF3rZbuRlb9mVVLK71SOdP
XqjKfLW2oOwuQ/rYEIV6DXKWRvU87ZRWmF59bvPVWFU+eaKGWNPiU6jp4OpzY5zxiaW99zHXgaFb
6K7+SXKVca4gXr6ZbVZD0Y8o2gHYpQ0BTFs+OMWqGOJgn1QWOpmZHy0yu7iTDEcOK0sJURfwo0Jn
Ags4X3Zdj6GsdaCpzaEFpqJ3x5xd6saEorPRQ6U4TEqMi9BgpeP2WfYCXSu8NaH2HMdE1uQdNzkV
3/HkMh1Iug6etIJOWWivTNsv3lXPsXbxKCAUGfaFrSIuGQFFL/cT810e+T0VRbdggPXqTNskBfsa
oPTiWQ2U/GIo3U/kNdt4aNM3zayppqa0xmJYq2vKgu5Oft5W1AG6DfRqJ+dUBIwbX2tpvROP+KiC
RN7+OVIrQzssU9Vk4DMm8+Almj/iP6GGvlt9UaOkurbqeJBwNUebcGxb7dciwZiSj5TZwigNTza3
8A2o6bTx8ADfasT064AZWgu8/kFKaM12RPqD83qTYZMFEj8bDN2xf9BMP3wG0oWVbeSO6mkFouzA
6JSVxcIZBkOzVyZWaLZidPtEqOYN3Sa34FxpGmqr3LPJCnZ9oINNYY9ACEiaU/1gszfWrfHoBz9c
v8Ko0H7ITaQ8CatPMak/IOrrOPSw2fdua10sDWVxUurXZbU3ab8AHRdYx0sWqHOppmQfs4y8CIvp
QyFI2srlldso5TUwtO+lVg/fy+nez91RzD4DyLRRrBe3MC3s4uz26L9A0jxKmCoU6HGHambYyNO2
G+zDMlL15upPcVkuIKz+2GDCfjMojtEK2SDKMNbmkOCTsCrrSZjluxywxtZgjgqc4tIZkf2UNvny
vIsIl9c8fNG1dlxyF0rcb71uZa95Hoh7WWXfRpExc9h5/dD63adaR9abo2r+1qtV7VqpbXwK++Mw
2GTJe7b9hCUBM3qaDN+p86+Q1LQvVmhRIhFhf4dql69FOjqfoL1mifKWYkr+gtNffTDy+K2yO+Md
FxILLMt89VjF7SoCAhb/Uujie8JMA0dBQZ6tYXY+yMp3xfZEafSnYsSkpA/JVda8Mt+aV7StuXRb
QjdCstCMON8TKpvhTGdXQ21vIq3ZD4lvvLVFdRq6IlqpA7txCRJj30RqaT5UGyEL8RWxdkQaekci
tcnLq4ntY9mFiaC2Udv6DeNMo8NFlOfmqFz9tAWd4/RnRhhS9uZrW17+vh7m9Ot6cQJgEzzrRjKc
jflX5E8LP2kfGEW3Slq9UgisH5qocF+L4b1Gw/tuNVpyG/M4XSVBALNeiJ8tvsG9lVrTTgpWbMf/
IDLIfUDKYj1C0HiWRTPmoL9/yxxVIrUnRPmDaTkE9Qj7Pv1zhKXw93N/jvwgYHbOyP+Qv5d7cXEl
8XyTGeRn2gUK3S6uA7Jb2fcUhFW/C617b8MUXtvsWXVKYt8Vq042flNnXxZgUKYUjxpSApM+/Lvq
cDEOHXvHYfzOsy1wJjK+KzG++71tHRbyNmFz6potKlqIeTwPE9Y4NTpzIg04laM6pW5tpRavEe28
sxMXFeNK+iLviNJraMV5YEncAuMbkdEhSjk2yb5oMxB/xXzLw8mDYjZHQjYpWsg0eRw6StjySD4X
zM9N83PyKHJ8mq3kEdFPN94FFgB0wU56kqeNXp6IqTI29PWqjYTySk4vxoVwB0+bcn081CQ+Bidv
mM3p4Lo2zoiyB+0e1KvZp9kmjE7LGD1ChvXsoHtOU6t7NsrhsyJcC0ln2z2rJs30crCstfzhaAAP
BcwKpAiZ9Qp9TvTDmr4g5+wwYIxA5HPAR03dteeu7bRtlbsIdApN2xO9UoOTUeuHNClRRxNdxoU8
UmbNYvC73pDcOxujg0C/8kI1nIzgBAGKqoePht3rhKZHxqYTuCCU5Aug8fADdb7scTXgZXb+pPMW
Y1LLwXi4ZytR31Sz2/a4vf5F5qAHnbYZWq06TKJCgKNO83a9WkdhbDwqQv9VzZT8kSyrHcM58kyz
NC5Th2QhNK2vZY6zdt6QVx3Vh7ZUTdLjPLYpUR1tk7LplxAXOeQjkLuTw0QpCUzAsm8tCiKmlk8c
LyjmQzv8dJjsTn/yOHrIEBu0MRu5rgi6hhHDnuYgRGtW987nUYAaM3eYo9RQDb7p4ci/L5z3kW7l
HrRYeUD1X55kydr3fcKcorz6grENa7Bw7FfQlaukbP2NQfDuGcNy8N6jt5KAfsHG6DABUMROrvrr
pUViCKs7Vkr9IOv6sppfTeRG0FO4VNrXSO/xD/hBiaHc9w/BfCqfS8wKSZGhZ4QcRQXBjHUzDy/W
7nfPBevdmn8m3kRJIs7aXF5qKC/1hd29EdOGNjx8kppccJHFXovIyxaxg/MAtfxJgFoRg2J/cQkN
2xHATFLC6ASvWWo+eg3fzmI/b+BF5JHCImpe2jBq7zw9r0/e5CgQVWKmJ4ULGNmujr0gLSnmO3G5
lSifyVRcuFxRctVHp74XYFTA1wljE/uCtdikgKFT0/jOnRkSgEqDc+6sUfXQtoA9DGarGDPmvOSj
17DXArd6KaxG2ahhpgIXJL1yLjr3k53f57NG6P6prskGFiOJD1PV+F89vGiR0+u/2hCOVWtZAFNj
EyXb6P1wtTl/SG8/+Ag9AiKs/AF+1TIWANR3qLUb1Ra02SCYKrpvXSbUHVYP9mBzdBEBi8CV7TK4
xHpkvyppsaVGFMJr1dAHduz20qpTHqvR8PdTgrdbwR98UWi8A8QO8q2DHnXPxueC5Gb8xFFkbpK4
1k+hQfeR6ywBDc2Unc/+JD92WKgYXfuOJbT2qBvQCSJJfGqTCy4/qiwziL00xVXDFPZWGaO5U0IF
I2Bgsf8qKZMlQ29c6nQgRxRdpO8efdHoP//9IAjsi9fHIYqleTeppc1MFVBWcEfCExHXnxb/xDml
nvzkNYB0iiw7Gk6Jwd5gNeiFVn0qdN6fUSj1Fzz5B5YWyffUZSUdKAxqgJG2ERPOfgja9ur3aruf
5qNgfk4eyedgxdE1B1ewaVGUbrxqHqlG+2TPThWIMqXi8RaL5qGtk+opTvKHoNbQRObo/OR0g8j5
proRdgbDmR5S8W5Febf1dV88OyXKKTHl/WdnWHfHTWBllSWC/qFliEriZ0oO3sZJXOXoor/ZdRGa
oGpe6Pdx7tyonFJCELuhZWBHMZKcq4qIJomc12lRMCSgGo8648k1iCSRJQe+cXfbBsJ56S0yuTw9
LI6ZoVnrxKknCpn9v+yM6lzJd5ZZdGujSnY0Q+vvZmOupI1YtOZHg376LSjsn63QxrWTDePSz9Yy
XExYs8ifSpbfDrvs22C1A6HgTbzlvmmvJjnDS0cbEz3gQBxfYQ5nQt5GjTNOxwra59oouhfBXfdM
ynsEe6VOn9j8WqfUwZZUZ7r/qYt3gxvP1+MP/OnxwR7JjpVbZp6GFZV8lKTCHXJ2IOsQMevR+iGp
j0miJxfDnk4y+awifupOqF1IpVBJPlyluPVY1K81RiKsreqvLtT6xzhU8aH41KcZbNrDYMUUZeej
SR75YbVfahdz4wTxfYPFi97Mr2xownMu/PzJ7izlKAunZDsV4NXG7GTH2EZFAqwExaa7A6wxLVtP
p9HJQYnbcOnUamPpHJcJJ9Ac48BmARU01TWdqa9lvYG8J2KLzbD27IKOkB9l7tbciHHxUwqt6qby
DkMFakyq2r3os3ZmvbeHYCwvnSfpnAx02kakcBfrPOyDI7b+9iyPsHU3h0ZM24WXQnwNd/8LOnuM
e2ZsUz3NqjiYPWgB2ZZGEjUnv/aHdamP5rFT6XDWPfa8VO3dVWSRY9c3gXOGGQk+0itAIswKV0X7
hmmtY8rEAuTWQ353oRr8/sGcimSa5TmoW20TG6N/jdWq2BYhoF+5rY0yenpJMJ10ulNXVmxf/KE+
IB3PfxGc8NfBkFSHyFW8i9kSZ9hAdXkwK3w/qWPFhB2rWL9SppVrV1l7K/PXmp5N12Y22FXzg+YZ
xbmKxNk3nWztTP60l3sOELH9Tu+QPi9gV8Pxn32gHLCiweDOgrLFcjla9kDZPMMtN88dRmTWZ3nK
Xlk7aT04ffnc/zF2HtuNa1uW/ZUct4+X8KZG3tcgaETRiPIhdTBCEQp4DxyYr6+Jw3jXRGa+qg4H
QVISRcKcvfdacyV9g2p3mWKStd0dapgxq2tuh4raHQXQuyxqKgsv2coVJhwSlusUwCup2EH8w1DS
ifnSUeSQKuTSl5rx9sibAHvzua0I9aDo34ZqMq6NdsaJhwz0ukwR7DS3P8UnaWcAn0hIeTb56P/o
slgBmljAwv3eSZis2gNZibL30cTmcIjtrqIftzQ/WO6hZXGOymZUAu9RLbTwKWU/xjjQ0febougp
Lu1yNy/dE/ksA+z4LkuVo2O44i6MWtCRGsCjdi5uSnuOL2NaxciasAtOBbiXsFTOqJUmPy+yL8BK
vMe5Tub9FOHVyakj3y0N0kRXVbvSMt1dSFV/W9OHXf3ZEaqZd6/tBbZMsqzwCzcdXg0HNjFXyper
dbzWiBHBtn6QJ0O3mG71LM3e+UDI49KiaU9ZcCf3lErLrY2hZ9P1GDaXzoATJiiVLR3tqzvsWCrP
N0GEkrqRc7pKMc46sbVXhUGsj9tY5P0VbS1KBJCJbjmEVPfTeuw6einNWKw59VTvHTT0XA/dn6De
q7LRE/Q6ECvlXHDz4XUeTtB2nfN1QVVhnVjJAW1TVclG9VBWVw0KXSe6UgjcQi825Pcpe5Yp0cvy
uJhbXy8V57WK3WJjiY4Tmq5cn5MUcRaF8c7iZMEHS5LNYqwoQMmTfDlQCsbmxTYG80fQo16P9OT7
lHUtU2XFWTSv+vr6rulVo5BlDCmJDtqk00nMHG3rVWnJuFl5il2WFaVON17JWACZow1aKa6etVrp
jxUzBwSaFsGhofeghOOzkljmRzG0v96py0NJHADOSuezsOCW1wlD6oZlWcL657syFh8l4ZJfENOW
jNem7tHUEWAZntkfigDNukxLXDIS40xB4sV/fVKSRey13AuXx+Ll2V9flw9SOPicsPLaBk4SXKo4
aNdZPUTPdsGYBOSl+laq1RvyXuN77mibEutevAragxVkbrgiquGY5IrYWrjkbkYPYglUjuzeiUnY
ZHVh3UTMpS4D8FzfJp/tKzpsas6k/2QV/l4T5knxmow71sqEpDTFF0M2H3WQB/PUgwpdNpMazkZc
1T7dyfGhNRgJB/WYfAPh73cLb0RRqi/LBpr26tQtKe51wFi0tSr7Bm8UJTUcgRs7pVSKokXooelf
wbySbtWGxJOm93FSWG91WdY+0oXmoUvtaptR1VThU631zzIYY7YNZRWXRXQ3cUE/O0t+brNkP7bB
dCf6MvadfElxpu6/pnMUYJYtPsJvJHxj8MyLo97NzJTqEj8qK73oYBlNshaTw9J5NMk9xu1/Dlq3
vr+qEwmqeJRCMKYCHgBM7SC3ZPIny8BTVkPOKosh9WmwPgvhgv1U3eShxFMBRchaqabOXCKMfpCD
BhoyjVNfBkZjTVjrbqu8GShCN8xvuoMRlE+ZGTNY9Wr1Sg4pNO1ZJYTxyekx44tiCta0dM71ICqK
dy7vTVzoByBD6UpuGqLFOm2ZvkR6/gn3TFqdsqYovc2U4vrs2uVTWYZt8omUviSz0uzLOIvhrLQI
3Vq7dNeUd8YrHvUJ5FsdHjSxr4IBfdhAGeD0rnKUw3Nj2YznBzoVcFaXs7vojWHTmthq5Gbm9u3B
saJmNdvoqFgfXBJiug829jo4HrRBDGDyGIqop6zsIDEXsAprYlrdKNlbU7+HwWofNCTtmyIX9GM4
Qg/yJnMa+3qPrx9WdJGrGyUIyHSZhaEdatH+667KYbOykXOMIihu8xyeKfKwbhPFgfI0RS3vjhzX
79DgVnovvg+OY744ffgwOdH8lttp69dJlz9oNeSOTGjJEQqTQC5SC9jlKHLhTWgHp9IZmC+bvenq
q6nuxV7uMHSyfTxhRK4uObJRATe/Cpi/ke1y9YrGORdIXNhsLr772MkGfHLguUNmT6xjukc7ToI9
UlZ3k8a98W6UD0PMZ9cZyhv5ZXvZUZY3NvpeX+jgi65dZisP7xpBaiJBz1pYlA9VGKkPLTgwKXBo
lq3KU9by21TUIN82uQrzWxH3sk4ndKrZ1cPAnMtmxUHkpnoqYo1JdaaX6BMoaws7qb4oIdNrZYiN
Gy3zrI1HJ9ggEuNHQk6Lw/oPSU7+EJOC+aaPTLNAdGp7XczKxi33kihlLv2r1LPvunDcS/mGvFGV
cvDzKox3XWPc/JxhzshcsEkb+6YNlzPo6J1SoeqbKU+DB4u4bN/qO+tLFNfvkz6En52GnGoBlY/0
CDZa099xIiOxeiEjWoZdritwgT744mkrNEuhGiNAIpiY9EZVeV/wpRynhK6AzMP6Y5MCKrghAHzy
4QXZx0gUQNn0UXkuIYW4Y7RSxigB4Q5VcNkavC55crNif722FZnzJuhU7su48dadO4J2mFkDubWt
rYgG8NbZUtW62ZQfiBX4lCx1K03sk8gZvQ9IAUquAJt4oGfuO2WwzfDT+5kxxVv5WnnDl7EfmqQ6
Ww1NxQKpA51Id7xgSNybNBsRtrGVWsV0aVvgtKQEIbJP63OznMXV3J7OUT1crkTpoUi2pWsbN1xP
v13561KD1vQ0uDr8j5j9ru9a/u3JmbulEEsocJrhdD2nkv5NVrym5T7uznYv/0yoIxoj76Jco4mI
H0PJwYNX9S4w08i94Jro2tX9sR6PmYNoaIlfipe2VDweFT2kW0Wb/pyi1OkTN7+ITs0PwrF7WCes
DPXQKN4Y8NHEXPBYgt3HaeuTAdcOcB7JsKHTDGtpa5b+6jjSqJyGtFlf6SLLypzWAg1LfQQ2smwy
jdT3FcABkhjFJmFNRucaEnqY8s9kXJMvBGfoft+ihfOATTmek2x0V6m2SkkeQ6yqMTwE7QvtYGd/
/WyGWVeu6zBGeNEtBfS0KkpTXJRkGDFs/OseQIvhEoK83iwZ9F5QBWfpRy/S6Iw6ST0kWTnRLa3n
FSseF9Um4Zt23NQrmyzBC5W5ONOSg31W1xFc3FgttzUhJrtiSS5N805b12qfv4fgwryQXppi0rkF
VeY8zDmK8cZV85t2bh9FrAQHl1Wnb4qpozVeH7M8ZFUXwhjpXOVLNhjfrJLFsJVfsdQSyYZoeWZX
AakWkxQ+FF4IOFjr9gCtQ6ANXFHCFGGn3JRPyJdMoutgv+TRYVju/fns0ta8/oLr6/r5RYOuTJ8A
2WVgjOSVJFG0L2nq+VbMV5EMYiGTu9hPrKBkBkjP4YZ+pLeSfCYTQ4Aaz+EDRpDh8Wdjc2Tk7DkX
a5z7818uoTykVA96k8LgCmvWMe3wBRxjzcDHQxK2BKYpQQ2vOisf5Qm5cGcLNsTst1G9lUd9PJTh
XvPArwhRDjdGKpK1JNVnQn30aFeR49fR+xjC9se4wNvM/mJhLfmueSaZpl33s/faTeVrSrzSXbn0
00Cbt69WB6HD4gup6pU5haS3aGhRUiwtmyF3+52EVQ8m+3pMv/YkYdV0Aigr8nkDymbe2b3a3jRL
y04YInsm0/5Fmjmi2f02DPZ0EgZhBMs4lGFus+2Zh/mNLig15YNqUWy0VhuuyGWPfjSHfR4TTygO
XhBjmsvHA0d4/tkGHYmP3k/SORrXdeNE5j5Oh+q1buoXoZCiYtL+eanze/m+x2p8cUSTIxQJH+QX
5+ahejfMwT1TXH0NQFK/TSoIKCQZe6duojMZxVa+sTziFont3IulT5xxqLFQyw9KElWPCvQkzFPM
2IuURHAF1P1rcQLGWqxhV4q9/MtqQosaj96d4sXji0FcvJ4mD3RZP9VBLVln0zMOMgpk1mbJKXSL
/qketL0GfAW/pvZEqGVEynpJBbXU8xUevFsiKVsU05xY4sy+H4TCpE+e2TUdyk2TDfpe4obRo9a7
RPBfPQa9p79GOhntsD+W6Gvea96jZmyieOOZqXoTomZ4LK3xh1x1LkvMvHPGZzQ0YjcxoVlZgY74
ernyRoTKHeYWgTHjFlCb8VgAf1ab+8jM9vIaJrdsrl+9PusnJxDKanYmWIkWC8XUTT8WTgQZzydy
KLjee4pxaQilPpt1TjiO57Vry2PZ6HZqfDYG5s3RSCan7W6rRm8/wA911xeMOXnvMc7G/+EFJAQx
0B7N/S8vUrRtmmXd//5b/vUC+T5aAjlOnRsdKLeT40CnmHTsRoGWoQ9ISqJF7q3Oj2aP2nN5PLG1
bJMbhbFPKjBwPT5o+XoH+vCurbNyx1C4g9eqayAKNe9+nLOd3CPjmDCM68m9ZOAyIHujdFzqxBGI
dJ029duskojoIpY4pk4TcQ2yiSiMY5bdgZsdaczKr12xyG9RlIX/s6gOAY19KJbbr+16zO/SDAFY
s0QVjHpzjgrHgAZi0vQ2xHHSwuC6uHNcbSIfJP+5mWfetGu67usErnaFJShGo+KGvm6P4k11vde4
j8ZP7BEkS9EqxYwLqpAE5894Gt+NXjEOraNXcCW5SNZa6cJGiwOqYXShhZV7r0K1yO8kjUjrnVdC
nb1nrKTtFpkhbRIOxruUaFQ/xenjjxncwxochF8Ttv1gedZAZq+THiOEigdYfkCDAte69Gl6hBqK
hknOFho+e2d+1yJBQGN3xWpcaz7H5nh2QGqoXbiyKrN7Mfqxuq2TssTNRapiB51hJUdKRm0QOewB
I0dvmG76ZRbpgjOroSEBdK42onDGU2/wi1Kvp9yPwU8htSd4nPCDF3mPUj/8eY+Km9U/lJCG6l2Z
kfFGSHxnWejO8Lo63Wy/6wIJrleXxQtoJn+eqvcrygLFtTiphzEhhShbZs0Tw8i6VY5ZX7sXedN6
gJmX9YNLhB1h3TO81aLDJkB3Tl5fHGVQqIncD5XYGiqs5VmbYgHvVmp386n2UuO6r8y0UZVOMV/j
OdgQ3hWsKZCgZ7l5dmdiCfTTBLZK3o1re5lyYGwmw9pM1KfQSM0t4FWC7cMSDhPKWjQl/CcZ3Bzf
o5zd5kBN8G+h2urgx+3lJrExrq/0xrzLx+pRhlzABQJCw4JjPbkh9XczxbeB5TTXEyHE2fh27o2f
m5ZTI69aiLVQEMFwpum9avGGFTKcWPuydO7hFmIhIOhSScqTvHSATQtuk6TofXnmLltmpKkVX/9A
5OnfXMZ3J1l1BfX8Bg3cZs51D6JLO5nTVKCVYu1U4T6DuR3Dyipma19RZO3jWW226ki39vqmAsQm
6UhnVJ7EQVOLQ/z3zaykwQjSm0CuKH4vQgQPSjJHP++V3omrkLjXdVYPeRiIO8tLtJvBqggCK3Qa
tUtfzERBkOAcu6R6pdArmL94s94+yPV2aSU2uW8JYmG8AoZwNv/etmD8ypJxPc0ijhcmvbWkU5m/
wGp5U72Nl8jaQ1Z5Q3kWLsz4+LEn/2+VgqO3bDpDOjEGpxLl6NpLXO0mBcKkqaF9zko72FQQpecd
4h99S1DsfPJMGICkXin6+CF3XzGl7u2yVTFolBcIxR0/FD0yMVJnKR0m2z2CNlUYd2NC/Pf/IHih
X5xSrqcz+rP55zTTcAxpb/4LdojQyRCRThbdWpODRcyyUyyKSxiSSjG2cZkNbMKpEJfWnW0/6Vs/
WqLDPCOsVnzh1a4IzGrLgQWaf2mLjzL9luVT6mcW+lcjL4NyWYQXB7ktrJwGZ1rQLQpjDTQ7PbYs
tZj+WHjzpRiozhLXn3PH9fO+4qSadWAvubHsj4qG9b3V9vRNk0E70LcafZtjE1X8sZu8+Wmi+F95
Zah8WkzDu8I4aiIzfbneaDLMFHJXNZyuJI3Dc59TQXCfEi3sYLgfy0HvRMY3J1fbZ3vS3yGTz7ek
iZEotIwLqthsbiwYZB5QiKmsUwyxtnGbcErkWEFEGILL+poUYgvsJ/j0MnEpbKVwbti3m2MYeNaj
aS2UEUyCB6Q1y+ygigAOpcaunUuUiMtLiEAE51CV/UrOy5IJ7LDWub4tEm0rWt14psV/g15g76qB
eGWA8EngmPgSoNO7VA555UuRP3WNfrTTpKJ1NZo7LXXijbRKmYtDqspfpsCKLnLV7apkF80Wgc4C
/Ii0PblN2jLxYZ5rWsCSiluV7EyU5DE0+kWAPWjmm51M3gfHjeXjJ4YwrbV0gEV7Xzfdc2X2Iw2v
nw9fnZ6pquxajBgh9vdoEVCo3jRuMBEwAG1IyFtuiBoxmAEqQvNNqwz8PyFihtXuFFOhkZ6a4GgT
w9gNH9O4zBs1IOZTNT1KZXtK9Qc1bLiBsmhfEtAMYwNyJDFTbMZuKsDKTck5qFt+cBQEf9RCr8XW
jsFWhBiWB8a1Vx5SOSzgZ8SAFiQmt8vQSpJ1qa2ZQmBTioIMZgITvvcEzESeQelAQmyedI0DxogJ
DawtsZULzbnlBBiUz6Crn6QDEcZedZcVyZPSdII+XOJ9iEWmaA3IWO3SGXyNBDyx5lwr+m2SzURf
p86H0RQjcR1uuUW2Ed/midZf9ep13ybrOa6tG88hYc+1/JEkuQcmqAroN9X4GCKLTLtJvU0UoWyQ
PeGP75VqD8QfI9ICamsstT5pau19aN52xkqzRHQbz8vvM7Ww/ShDsUcnYW6MqR00H2EtF0R7rhj4
QFhxtF0emWS/lUFyxCnufbheXu77hYvfldFdH5Es7KbNXpoFpYGQDI+t25Z0M9WaUO9YPEnNknwz
gKswdqRzva2L9NzPlnc7LNywhISNA/OFRzTLCQi/TEBQwUvpKD0+ss4DAU/BsS8VF701W3++jBgD
nMJ6KZDZJcZFeOHR0kA5DSL6LGECUihzpZrRZI5tn/pgQN0PryzcU03P72w7zYWpeHcsbLqlTOUv
cmiWzgpyndQO1zI+gBgBpEL2hv0l2Xth7+7aAIRpb7b5XjQDfosi+Va5SvLUCIctZdpIEV+/GPn6
MPeZNDWo4+cl/WDiHMJMz59kAw6X+mcFXq2HLR9y/CLaRVstOBWEaY41WbPrLXL2fD8kAc4vvcql
7nVXTRYSdrIrjq3Cu3Yg3V/lVgAzKHQn9mNBeuONfB/ZAMMmh+5E3zOoz1PrbaSQAzXeyukmDkkV
p/ZaazPn5fqzSRJ8ne1h2Enzg9s45Jj32PJRmp/azE818qwx1oT9vljeXKEysaA9070UZvtBANY+
LPL+hfC3fz0sXzAYN0rpJA/Xlw9j/Vgh+LCT/Cyvl/KG3n7uN6Qcu61R7tyms27YB5j2tuHOYem6
yUSz8K/sTUbSEQF64kEN3+TMQK4lOT/hr4mQQYmubK496JGsQ790ymL30wKGNX4z4JS5TRoMcNhS
q4eMpiNaQLGuqlDbyi4ubDX8n05+bdCVUWuzunf6TWvczdrQfWVQ/s78TDzpCl4E08Y25Fox82qq
wpVpRqtWIN8f0qHZaA5Oa4Omvq+0C5EWe/517Dpl01HOUrVotuAF0PyLXkZWRc9JjBuR3tshdsGs
oOpDM0nqw6WGgbZPRsTnRdRgQ1mm74i81aXcRoZdQykqpiPOs8PVtUF1N+5MrRi3k6rbm7AwRiTW
JFJbFfEBjIwjX5qvkKtajxmgmWVl2+JBsTqzPGRR+RgG47amB8NAgwVCxlJ2rSbC/PTo8p+0pbwR
d07S23sSWsszNL3x4NTzS8+0++oUcRAvs1IIJ+QVMw6e5cZuRXC8fgbXNadt91hELYVuVoBINTTT
+pimeknOeBne2H3yo9eI5pXCAsuy+JLdaI2gU9tJ+au8waWJC3B5TMoTnT4+Z1WTH+TnCqGCw4tU
grcmDKY9Xv/EH8a+xtiNKNOelGbfsNbzW2EB0tDjNzOJbrSmaX4sdwyNtQvaZoOGZKbujNJ12cNm
JswzYbq9YMrKsV1EuzJ5zrxIgVrKFUTLqxJCywwIPlVfyCDZuXFof6+c6uuUlMFhlFF7ikL8Miks
+Vr2beS9og6/lLn6wHl9PpgmaX0FnsR3JRp8S38CmTGFqwYDYDbaO5W67MbFDHmrCQNrueT/TGZ9
ZFYFUyiI6CsZSATtRetqi0A7KJqGXtkw/LJzrGelNfoTKgsTrxbF4FWtL5CAHNqGN+7/+5Wp7f26
MvV0x7CYvHvwTTwXjjcr17+sTFlZjF7uZsNt7Bjx7ViKbVRP5zAe7sMpIV2F4I1FtisM9CJ2x8iX
oYy3x4loIXrtg0uJHjccQdYkSTy/yXtlrE7Xe9Efj8lnRyguf3kdzdhvzE0ZcHnldBx1q/abpXNB
9AZtB6soT4OiuoeU0fWqz8sNdYLykqF4PBkKNFS5KUpvvrE1Khi5yYzQW6tx/L1rEmZjOSGlHQ2w
dZTozQ21Aw0MuSlodmnz9wwzQLCqFFpqap0UOwxb40XepC0e1gzCF2E3i+x3SdVjAO4Rp8K9unWA
PqZxs5VPeBxiq8LTNdjsSK+ZOYc3xjKeds0h3CdNiTN+2URb9qY1NIXvixp/UO02xwDTz1Hec5d7
jWoREKHEgwIod7zVFw26Mp6lC30goHTj2T0l57KWAGqPJbfK5zUd0hSXCgUeiB7NxSaFMLuO0K/q
DTbmcFFmi7Dt7ksEgYlqe+CljOHR9lguzG2YXH+fhMjS6Cz96zRbc9kHi5pE1Mm000NEtu05wL2/
drys34ki0jdt3gabvs7qq1XaXLxMkZf9fCz2UH8gCaU3w0jgFLTZX286sl4RVpaYjHg8IfB5VYzg
ZCMs7Duu0x1nRwqTTFeXdVZY3Q6Mc19rZL5q3u8IKmKsRmqlHUHNURDEvXjoBKRaNYvt8oaKgEUB
CUzQSAd1MzrEg+d2mxySwX1SlNjsNnhplgZ4dqe6MQCbpm7XypJU1f+RWSUJOxir5wPqppCSZHV1
InJWQ59VZiD+VQt9sDVeFDNlvVJ4w8a1tWpdzrgHdb3UyOLj2bmH0+VO8V6R51Qc1PqRXfhiD34y
z+PXCPfCpk/dDlNvazw4QfMjbTMovB3y37GFnWYP7ZeS2fq6dmfnnKuKvtcVLmbR1H5pM8IGpZXN
aNqc7lyWkTWXjgDjF9Z1iX3a6rziDKc/fTWJGnWE8WoSFLkie5k1ahkbp4zL4No0kvpN0ByBSalu
GYmYpKGZwFSjuD3Ke/JGhQa4Gu1kheQY71U3NC+iTNaSqjDabXijTLBborbVbpG2quuM6A6nCLvX
Jh0DZr5zs4M0yTyjjdcujZ+vfa/Oa+J21cNEn6MdjRRUJA3tbTY4DZGNM9nM05DnR53MxpUj8pnP
QgtARFBLG1nxknqV2q+IzoInu9yUQbEOWkV7jIfWXhMK591I25Jezo8kFrnHKWRn2P687AOyuHWT
lgoJVFfbQfXul5u84DKvU7+iBDWbezASBG437bixoybaZwX5438+MdY5cBMca3cJYOShjtI7Cr6G
ZCJENvEE18vpK/cWp8/wSqgEcYy6R1/K0g4BeN57MwX9R2X5PFmNvaVn3686lUAFTSOFe1NZxHOL
QQGTmft2phjAaAp6BIHaHvQ8NV6J21x3IqiPzYDNqRiHeE23yXhXDRYZaQD03tKOadJue91cyP0s
gOvKPBMwDmmERRzRzIzfrtf+VrPng2s4waEDjp+eSmXG7jP29sFh6XYTOoZ9GFho3njKRphCp3qZ
dqOeWguQhvSqadwh0Diij0ImSXcjAhH4CHiyWhu1NjJ9sfHP5mpB39Ex4aE0YqNrmfrWcqpCTT1i
eGrJJkEHzti280honBAfNdiGH7sor+6imh2s4jRFpH33BPKsKg2b831KvqOGiMBr7c3VqR4NWDzD
SCtXZkTb1hXTtWinL+IeDKukoHT1gESExl2BdzvJyjb0NOUQqPpLC1jgWlIzpczvJtrDOdWrmZXV
Y7OE9RqELhuxWz7KLkIDisq/UpKidmI13Efvso1gmN2XweYQK5VHpTGUl5qoMlUfmscQJufjAKi4
V9Pw1YPZcKp7r17hD/Ae7SHzbSK1TkFVjrBLdI4vxzmVTUhiVVm00YGAG874UCZfM42c82yJPU/L
kANhUlwfiKCx9mIH7/HiwGWs0h3HaTwiVj0zHu6/J+B55R0UkdvOC5Dk69lFCkHj1j6rSZNdigJb
ArN91E99IJB0Lfk4hp1iyNH0V0ESFx0VMyfxO0wYRJujn812QDvfIz+aGPRj1kb9JoenjEZfXyTN
ECNMg6xMZORbEIMz4Ui8jPNmt8o8nThHPTvJ5sAEW+tgK6Z9lZlKrWlpO85Bc+cjUReKjz9aA7/e
1teglyjX1gKE92eJQ5xFXULBeslA/6wscAWPcz49LDvbW4lzw6+LIH5QamJJq9YNj54Kv3mYXnXS
E9Yy8rkG9LvKOrM6ys3lYEceLnwhjAZ+llKu3Lxr3uQ9Db3Q9Z58bNBx0yXqO9c0cS9mrTvBmqr9
aPm/VQfaG5JngtfDZo+j0MXlgrrHzfXqDa0j3kuDoCC0JeP5GlhW5E7v11n0SARKRt/dde76obhU
qE33solUMfg8GQMpycaCoDRRuN7NS1eRjEztMqRdvxlGq6BhoUxrC2rBvdAD/WIxeW2m4Na0wu9h
qlqPoaoNmwTl5aadHfORlnGCzFAGCyYK/OMeemsdqPTkO9HGMJNc4Uvch5ZM30g10v1BBQGo1ChH
Jdf/alMlv+7o2o6GGT4FrhjqnXqoGti8f2REhwDAdVe/pcfgfK/LmzBGBeJWy5hzNnqYJa66niLG
NFNjvonFIzPPCZjBod1Ns9HdVKE1+fI944/oHtqQPdRx9uStzWsktjmS96i+G61qYpW9wAHHOX+P
AudFX0AUY6bk15sWCyAnJjJP7QsAMONI3Ac85MApNkrLCFQp2ssCURlrIz8FWWye+yVhVguJuCRe
cFs2tnf0hmEj4snkkA8pJkE/IfZ4smpR31wbvsiiLVx/80cwAcywoNFcb2wkvjR1eMw1RlwjXoE0
vZ6/BYHr3sjzrO2ZdFal0rDsjcuQe5v/9Xc0MfSPyZrONY7861grFOaR3sGDssQBFW3ydUpz/ety
h4R6DfquMPZSDtOWawfU46W2LZJCw2rcM/kBY4RDYuJOqbf316omtTCM2Dan4qkhFgDU/OWqvOx6
HJpF9KOb3A/q8eFWb5qKwRTLZzWMlK1Lv8WXm1nuevybPDEgvF+ly4LbyJvq7AQjVqLcO13FWiN+
Kk4+WARN46tcGIoxzPehi5BbSkmJtdXWPVSEGzOh7letwDoj9P/SBkN90UqmS32GmW/RHurBz2w3
Jlb1AboGs89o3qKynBiQ9tNB3vvzpqgLfR300Y9/X3pp+q+gPo98M8s0gM2ZFoJM9ZfSq8NTwzwE
Mi8yaQI6QRULXy1pPzOepBstBhhoEmnIfAdr02I2RL91yzoA85dpNmtjAoFgNt2LrRn4hqmHXVlu
snAjZsUrwPE6r/I7lZ8iyIPiEMzeK3FvE8CWIifpTsFSLLxv/WJPGJt6uszLDdqRTatn9gltEF6B
OL4rW2YUimjiY02uy8lObHsdqWd9mLOrcS0pUoBQ8MsPonXtdRI16qYExOujBMxeft77vIrQl/rt
EVPGuxW145PtcYQH6MLbpLZe4ixd3EnTl6SKxn1fwsHQ1NMcGz9kW6Vatka2ZPOBKVDsq1FoHfRI
W6zOLca82lonKg5GCl5v23Q1QkDH06AhKw9J64R+B7loLVugbVGNRM0FZUHWFBZuol44HQCCWPiy
ErJtMqS+bYT9wFgw3Vv26GySybC2Lj7+jZupJLEPFGiGNoxHxMb3cdcVZ8C/836OHOIiIjCwbt1C
Xw6rYQOx51gxOT1gcvvKordea5BF13Vb3eCXbm7F0hb37EnbWUvAXe9aS5uwGk9uHlQUEGg36G1w
zA31nZNaW04Q891sCzhF/fiODUD3mapUB3mWBACYt/VO7rX/+W38P+FnebkyT9t//hfb30pYwnEY
db9s/vOpxEuR/9fyM3+85u8/8c9T/K2Bafij+7ev2n2W569IcH590d9+M3/957tbf+2+/m1jU0AC
me77z2Z6+Gz7rJPvgv9jeeX/75P/8Sl/y9NUff7+27eyL7rlt0GSLH77+dT++++/Wcws//Ovv/7n
c8v7//03v8zBDrW//sDn17b7/TfT/AdwOstSdUPzOM49MInDp3zG+AchnY7jugbKRFhjnCGKsumi
33+j6fMPw6Z3pqqmpnnuEp+HmP36lP4Pk2KeRzXP5lnN+O1f7+xvX+CfX+h/FH1+KWP0Y7//pi2U
xuv3LP8xmzfEb8J0aTqOZQBz/HsHyCWnVRuYf67MHSPSVbUtfZyCzP7Xw7rfZ5t4i1flL5/Oz/fw
t7/59xgWQh7l33RVlwUPw99fGaWooRJLqfmb7aY7Yg9cdzfa/ehHN80u8PP/RxqqaS/Uu//2LxqW
bqtwMwzT+GXATCdC9dKZP9egZtAXHHSx8bz+aMGXd6dq7aWcb7PqNjUKJlftvbBHLkPiXs0fvGqv
DwaZ1uatNntrzQJ8Vp5H9z4eHTolTEatRYQcTSuPakNnTOC9R90XaBY3fXYLzojw8Gmb0t7r+ue2
nm4Z4axFq3xYenJJ23pDN3dTmgev/95578zpfKhkjEbuAqJA6k77IkCRiVHfT6l+6qP+azT39xZC
4Dpwts2M1irpxDER8U4dMBM7ynOTGV+JP3hsyGeOPNpHeAVhMUbGD4Ro69Ki720lG0BE62l4ApX9
0LComVnKR7Bcha2RwHSX44GwymajBngG1AvJ06yKHF+10gt+JbwzI30xi+RzGxmM7beefY7ikKgy
MjJDJ906HnQlDMlO491Sb9Mf8k5jieMEa0mGBilCOJhnxV2k6YD6XWaE9OWpBKGY3gK4wS13ZxPi
PBANOSViA19NXUH3OxrpfVf9ADq3JNQ13aqwRv7n/mAY0aZzkpHBkrgnEHJdM1rSTBMTeLUpp6+Z
+VB7hg9XKISSAFQJA0601UfAA22+LsZ6m8YxmSfsiBp4rcrw7fApHwO//7/sncdy3NiWtV+lo+eo
gAfOFCYdmUlvJwiSouC9x9P/H3TrdouUWux7Z39E16CiFCoSmTAH++y91reGymcq47ULky3iZsKV
8FOgxsckPRqlk+TK2vs1fZEp9xNvGD0sK0cPkis17XIaUhNJv9l9Dv83Tw0G4Hn+XYzN1qYccTJ9
3jS6fRnoxFd0IuYNgpi+jp05bm9H5sAuvGNw+7ti0ncpSeZkjH+X9Zi6m0rgkrHpOXeQq4Tj1Uiw
azGrt8ssfAUYcTW9hmrtxrlEQSTjt9T2K5ZfNPVFCVKf/ftxsvoHbnrK+dzPpl2bf8slywUlxDRi
ulqaF1nCPwy0v1uia5GlIOuNkCasuZe0RxNc84yhm7Zd1r9S6LoMC45z8jQnLe3SWffiGfaV5NHe
8IeEkYPIEAM8iXDxMjMWTgryKOmClyqOnnMdKYoxPwzjy6wOBPySUd309Xfkntu013YGIQu18r7I
r6ApdjwfewDg24SbciSWGRrlc57RvMubbSdPtD9iPrLYmxT8WoRaipCwOJpvGaY4E02LrAj4vgi4
a+1GaKhLxLybonYfAqhT5f7MYJ5LLjT9jXBbDZ1XBAG7Mkwu0laZTc/KGRGmkVdJPZat0a2WxRNW
B1GAGE42QIs1HPKJVAU9cep+dHRAc+tUO5S+ZQpR8OG3RI79Ab8AtRDz6/Q64P8sM56sKrsgtvu+
lIuroVehljxMRXwdBNaeJgZj1OU+yVOq7SACbDu7SPf8niJO0kkba1MfCcWNpg67XDJZbN50825q
gIZLLQkVtNHwUXRYeha2skgRHK1O+Mqaa0EEqHpcaQXy6mdpDN3Q1JwBo8cEyw4gu2M135a627Bx
P/KEuCptUT8xGRSUuIST4okd+dW8QthZeH36lhu9MjdKIw3+0sEjjvTwFAzxc6PDCC7Ta/DdG1vK
jlqSbmJJeYxn9aItYffkM2K4arINVJD6ySIqFT89CW1h4kd6dKbipEuMhIZlGN12NHWRhudOIlQ/
ChBJRiFY2nW8gDY+jJ8XOqejEjNPQw47SYsLw9fNx9NS53jLxGM2TA+SZL+s4gQrUb2+WXbNNF5F
Zfs2pNN1Rc2mNstdEEYvUm9Qk5v3Cp3qbkIEkCKdTRq8FybZji5wX39ktlTEb+mE+S1EAojMDSrJ
saIFiN0cjY3p1tHL6hw1CSaN3iLkc7qU+sYEE+1B6xOH9DTIUbovEQlumepmnMSuDrMdeZ3enAYP
mhRsCQ5wx4UrTywUr1iOn5Lxa4f6ccpLACQoKBUl3Mb9xB9Ah3XYCoNJPGnlcmpz3QHR46rLcDWr
TL9LhZdQkbyMMtiycHX3xiL1oYvjQQdi13q28fzn1/7HDc/61jdMS1cM05bZ9RBr9bHS6Djno9nJ
hhPw7lRS8ibiF8R7ZFvmTh8gA13EV4XGr8UNhyRgyNYooTSNUunDeGsAPKzVaBscYMg+SXdutpnO
UvetPrc30G+uky8Gal8db/37n8ZpTI3QZ40czwZELewTebR/Pofqx4Hd3yfxp2/06SQ2ecF4l8B7
J9oHW5joN8Ix3vQjIrDNtA8Putdv+vN9vs0ehlfdK/f2DtLLvnCnk/mQ3thfaPd0Yz3ex9pqPcOC
AtdWgQ9/HiDytq5gFmD9M7O3csl9kTzatiDp5T2rOr+uVtLW6OTCIP302SSA3SZgamaI0aHoKTr9
vlS0TVm9mcylB9Qi5aSzZHwvGO5UBmnmqSNCkz4xhUVyD1x4W4SaNyPaKKNgJ9XFuT20Z6b+wNbT
04JLFTLFomN3ggQ9MSZWmsmTKs0J9dAZCHxVVPmbTBhFgMiuS8MLoAzbgcRctsQ4XnI4eJGD8dcB
rVfJLxpzuPQYTk+zfr1oryXZQEH7ZFZ32jgiZHmGf/Aw4UhNsXlpiQJrefItS3UTC/ts9WBBhRii
h3k0vFX8p471jYq4qxxYIWgq1HTWBb08VdlI+mPOcFSm4ZWSMzRZ30V80c03sqS4M8UlgAgqrgwr
OplBte3rCgXiQedTsKtwiBU8BXOKWS3yWYhZXiEGKOYtaMeNmCa/M+6neK9L6ibTmcmBJ6F0sdTO
k+XEC/saG7VybMXks1b0SFLRe7mM1v3GiB8NDNw73UQfLwihjqHMTdl9GxGyQwmgxYCjRtw5LQwb
DeZO/91s79hwoVev0QgyVZirybWaAp9Q7IdLtk806hclO++U6brMSTJc1INWL2cd4xWRf1Ny7hZr
pAbsw+V81c4k8zGO7njpXRRNgS+EsA/UCe0axGNeDyVVImLfRUsOWrH6hfSDRTWiWNIWb7qnq68j
Z1xFNprC4jOn0wqKUkEoTrzHFYapc1AQqlQ4CyEuofFNrnYlER/IJFySY65HE4gsCW4d+psFU4LM
gGzI4VkpbjxYHhGITomTWr8nmMJZyJZRCJQXjex1MxuppHS0KSbrjT6zQp6OnOJYHgAjNl6pP5e0
5ta4bzl5bOvxHSDJDi++Fyw5G4OB7ifyxwHXNhnydgjdikJ+aMWuGQy/xIoYKbJn6N22afWNmnXn
cfNu0pOlvHbatL63CYZK7HYzj9cJSnY5SJyI/rJk3nfi3oYHxCMUZN9HhPjhQg5pcBlo2Pz4adq/
xHZhwCDzE8VBb0mPwdJclKZfyXddURLnzJ1TE2ICPpC6Qw1rUGjWdY6OeerfRQi2piA/kb8tayQg
ON6MbJPEw16xQi/TbjTwShTvi/4cV4avYB+wxt5PmxKEEp3IxXBn3DsKl6yjxzwkmxoxuXVhjD2l
urXVF+N9lMKrkROE4s+tQJ20HSJu+Pp1UbtiKh06a5tQGtCEzn4lIV6jOVWYN4y6vChqnfbH8Cc4
aJTkTVjtAjRpnWXvmvlGn+G+Bqwl5t0gGdsF3NiKwRAmTdPFMe3qLDTHcyNQ8C8DnRwaGsIFEVzL
tu1OYQFyOxnvza4jtvl5Sr+lwt50CogKYWkHM7kPio65rLytjL3RIY0vJLgsFKMak2pGpwHprHlV
nBdN7dWJQPPWe/X83IjII+7hKNLiW9SIl1m5It3XkXrZh6GFBXTcSuXgtriRaxQT3ItgjXwbOXNn
yiRMJ2SfvULZp/MZc716etsyveT+ZIyll8vE0dpOERFAkGDypIaW7ZwoWuYrWVCBt63JqLhO4vgu
656ZdjwFLLAxCyuR2X61vEAHuumLxUu5cYZM3I74hyaeYBsaHF0JF5EOFt5hI+dkMmvUN0LNv/UV
+5OlVR8y401iGxuET7SrsBBA2Ch2kS25EuDZQn4IoBSNsrIJ629Mx3ZVcd21KcIL81ZNinOBEVhf
M46R9umIoBkcu3j+LgHIOa2UQ52G1dC/9sj5DMbIsfTQE+tQ18M3mncU7a2jtADNiDpjhOz9+V2t
/OZdLetUHeqP5Cr9c5JIZY4jfVA2ycpNcLV4+SH4XlzkrnALtpHfgw0UEo/i9jkkOsrtnr44+m/e
zB+OvpZjP9UipTHHCYmcGDGRv4Hy2ev+tMse+rfBJ/TH13eh1/8b9ZZMNUBH25AVYXwOq4cLnPaT
Clc0O5feIhf+1VnnEI970Fx7g6bKC74ouJRfezuGYRk2kZ+Goq7uuI/fMqjsKkl74BoUxOcz6X6K
ONDk8GEYeDoZhQzQs3QdyB1i8KvzvbQQfbmayAO3iuT9v37Of66G1rbhz+e8HWbNHJi8UM47OLJV
ByFisgGYrzgsh46eu6oT+eLJ+uJW+81Z+HDcTx2upscLYRPJzc6+QIt+M0+9B5SERW3+4oSrvy9x
/6vgM9be3k+3FSJ7+srEptC7C69ZhECUPqpuTiNPu2U7vK82+V3uwgI/QHbOIXncJ2eK8b+49L+5
vz9850+1vTaYlSZHPyrPh0XuHEHqe/Tt37igeD8Qzsmmqlqfb+iALoI0GrXhdB4ynBceYj8+oF12
Bzp3jrlpXMn76mIqv7ZHyR7SNYMnyUQ2Zn66mjEwTT5LtZ5ibdM+40+R3ME1DprfuClihYc/f8nf
XNEPh/t0RSUVshagMYP+BamgicDbMX3xYPzw8HzaJlgYYCw2f8y7sGx+vGsKvSc/UucraeHijFlD
gWj4DSmkJBQfLPN+GtptnlTXQjwZTI5i2GN4VXxCgLbNPG2UeCAicx/P31vsUal1O9JSseNbJjxM
ffemXuB2EA/RMkPmnRzdaHwwhQcVPbfWUGl3eOFzFtzKZvtfMSwvmU7Ns6PU/X6twfjYXz0n6zf6
0zf+dFYnUwbrsd45Y3ceLdFeMVl3w57xcIjtAiRnVK6dPWlTDMHVQPJrEfRn7GR39qi7aRb5FYqS
nM5S29YnAiq3GbjCsvri2iu/2ZR/uDCfniKhaDB9TD4mdtwTCufTuktObuiZ7Y0D2jt39Aw38eOv
7/Lf3nYWri/dIqvml3aAaLKFaqAgTM2bPNnX/fQquSGpmpUS+NRRh0W1/Tdu9J+OuK6iPy1dZgFY
kJvdoKdNM6wA4xtmX9zov1mULMXSmdvQb7D0dW7z8yGqCh+LpHA6E/ndpheFyN7Nl9c/f48fbYtf
7i2bS6OajG4YEn88ygwOpAslniaEDiwffpTp2CuGYAeXsqGT3VLyThFbIwy2IJ7vJsLuDbr/f/4Y
v7uAqmyQfsMECbPGei5+Op1SMo+NNHI6u/R8JqCn7xrnz0f4FLz4o9thqTrCMjQIsm5rn07nGqze
ZusVq5OHNsUPalzNxlPTKl4ZzTs9JAVEiokNWi7E0txPxnzOhfk+pmSjKkg8FenOLrRH8kTxMQRb
TW3Py44loGGvK7LlZgrjnUjMzZ8/9W9GaoalGgycuESKABDy8cR08OvasktZ7LTpSAvKn4PcTeXn
XiORXHpWJd1H3uwWeUNwa3lhxmBXJToIxvjF+ftdBfrhk3yqAbsB+Io9Zlwi4qDyYdzkyBOVln1p
r18leYnwD6WU6AdmYvkdnDO/KCDWFAWmquxQJUTWWuPLSIsDUb43GndfnKn1+n2+kS1LqMwdVSGr
n+ulPp+RsbacKb1yl43qRm77vi4BOPEAQbq0rr64Z5XfPaBCJvmKlQ1ckvrp2sQIaBiDmjrv1snr
LmMfKob3hivSlT3erpti+9Wq89vbAfcnKid0gbr4/DpHqqpVfc3mKIud6Dbetdv4brmuM5cabZdc
JUcCyL/9+cSK39QQCO6Y6toalYSN1uHjPZhFZpAvmaU5c1BBVdR1p5eS9zZBAg4XWRnwWgjorrCr
GB46kzzuDam5rMZ6Y9McjmTJnWTcZ1Whum0Q8Mqtdjiwme7pXqcBw7XqjZUOV1OElou5WcQQQ9AA
iKXRL5vxXFluVOmd3BoHVuZusO4REWKDkncz9DsN/DlJqRBFTbdsAhfPsVPVtkOSDlrNm8b83gwP
aXGzDM1Op5mCUtQxg/KgxRhgDfXAJyc6PMIC1G7aBMivnPFcYRSHyyOPwy6SljUZkRA7UMbIMvW7
BYRRScTbQEJxK0dnSta8rI07iRJdD96LIDkOWZZ66khXhCFHOmRbCecIk9btSEiprTLViyy+AT7b
4q5Q3uT4riT3fUxaF+/JVutncN/38ninmB4cZWZ0BBPrp7x/jRXitFCGsTtJHDM+mTIVUPLa9dnG
hkOeTiTyQtEuqhkMDBg5fQCffrPMgR/z3WmkOYZxHbNxLMzzxuSb0ZtSLXlXVh06lBvcJCRQwJqq
iN7m05hadBnZb01YXuik+S1J8lxOFto9QgkYI/XjjCveKNyoby5GuzkbRfFaVOwTVMYecc+QTEdv
W4F+iJZlk1kJo9/nFge+hrJWjzI3nwkZqZXgZOssYNEsTknbboYR4HSRwtpUmckV6V7pwpOsw2fN
CgCUZ3rPrN++bfToagGEUNK2CHhpqU3r6yX9MigNaSd7y9pYmkqfbEUfTbWnxxhmekaiyt6Y3+b1
90EKZ4DwwGLqZsSYZYXwq7Iklb13NDDcfX0NY0cKWhpAKzk2o/fAYHiNMgFTl1atv6ipG4lvyWRe
4a5e5yaPUU3PaACYPpHAYy/bShL38Ie8IOzpA5pOx6+olpkcjMXP8pyicnyKCXxI8gysO+5M7o/E
XLyGDnYVNOftTKFXSTiSpn1uSttRP5vkVxsd+BotGRFrlhK8Mr529eJ15tsQqr6t0BxLnsIOykN6
JpmRqwGywp+zQde8Q27AXLQA8GF7iHacvtjZPUTd10hDMpAkTlfvw/J14DMs+gLZDLrsNNDGBnp4
Tfq1OxfcydOrkOIj2PMqlPmcvasYihdzw5ECgnW83C0BoMVVmyV9t/oVwvCw0BRv5NTtuiuNhpu0
CnqBgAb9nVy9LMa1ClQF71NY3akyKNAZt+ByMOj46Myv647wBfKrQv16oi+UiRuw/U5vIbqK5V2f
HMey2ozNKVku5fGKhPStPtK3H6dDR26e+hRUL6F9U0MYt7TrUQloDoLS1e9Ka2BG27hdcBzy43pB
ZsYGU4P2qmv9jJytvMncxr7Xg4wB7h2/0bOjx1QaGKOGu6WjKmeyPZaXdfdcrq/AgYsbMS0e8ROH
U8PkndFt/2b0w1U9THutCi/m/KEq2+8kPfoKucyhJeNCZbA7lHvF2C3DWxgikyhwvVkjJuabgZic
CVVdfjtpF6r2vR3p1HfEPXCFbVDpYzo5itq5bBPcIG/okM4XRTt5bRzCTUHBWlwaymvcc924m/Qy
9GaWCa0fvGZBPA6Wdd4btNf0XqYukm6K+X7s1XOlOIUMmqvmTYTdeTcwXDYx+kLylxkMS0q6kSMO
pgamE0fxptOTiyaEYjg173liXCM897pKuI0C+c287QYqpJ6495wAdSPdx/rsStcQIl0VoXIJqCNS
pj02LjZxpmcU/UUY3rcKAY7x7EuFiYZehTu+un/LcZNgOqlyAm0XY/TAtkPPkL22Ct8AxUGFxhAy
0eXWZYCAQUoujP0gAmOzfp3SYIRtDBBK1Q3jL8YXuNwHJbvFcospK6RjnVzLLZhSNdhni+YENIkJ
/hnH8pBo+bMyTRdGEKBQfNMogaxabHWr2Wrk1Blw3/PskVH3WWzoWz6jj/ruUS8VRzGsU1/FVzhn
fMl4EDOTewuzm0mrPKIRate9R6JgLG2NWrlEs+7IcnkzKrwL7cKrjQtr3klxf4990+9KXrPdfXBB
JDLT2/OO4CLZPMTyss8TE15BIy7b3rrqrG5bpNXtFDRwVPpXfI5MhCF4pal+1ER5aA0s29J51QNG
IzcqkVywAm492T/G83k3bOz0qq2Uo4lF1Q6ubM10Y/neCLkppsyFssg+GFFz9Ra1CSf1JAp9p5C/
AfoFZ5hwlUXbdMal0t7VBi/Z2YYh+zRIYK5omqmIRERPwPA9seWbReXWUG+nXGM7y4QNEW/ZP8oU
dAGE9tl21ZwwDuEn7fmUjS42GWdS4t2SXcrpMTEmXjo0uY15M4aJZxlXRNSnzHwmFV1vfpNEoVO2
t3Nzk07QZVoQotpqDaSPPd1E2JNKEe8k6TIMFkepLq1qPstREC9Ak0KEP2Pc7VNZeK0JhthUvTl4
KZCeVOQeovoiUoODZIwpk7d0vMnabxW3lCIje+8Vv+MbEfyyxfvJHYsVRCjnYlJ8sESbcmbm2j0H
PcY3efDGEHQMgFJkDAGrLtt8bDhIA9bEdZQ+We5oROt1GcQhfIYKAvR6xhm8H5y6Hi9mlbGPoXBO
iSGHkY8nypYI0zmhnz+bjcmx7bZ2JB4HkcZ+Xw2b2CggFc9eX6JgG15jTPegQ/cLsqdcWOsgy0d7
dGRidg7ljHD41Am0TVybrj1BoTd8yL2uPbzH1IRrQJI0l299SrQBa1w6ijNVvE6cnoCsRglVB+44
ghuB3Vkn0568XrrVknljdlcLrwqyUg1EWugzKAACd05JDR2e2xZFQXTsslNf0IYH/oVt8jqtRscc
avTEZ6j/aG9ouyANLtuCabFS34GhOTQZzqUB4m6/S9vey9PMNwHPCl0DCoSvO9CR5Zw6aWtbQF+Q
JCnaW21m2O0vek5VGV9M5Xe9gjC2D7WXJT/0Wnxs8okiQfVaeQuaIC3PZLHr1BtJOq0YSH7aZjxC
eVCzViuRA08DBihGnwsBdzwrLQdhpdtpV9rES3x5UURKRVRu0AOHhAiaWg9bpXNqkWCU22ZS4c/0
cYLLBesb9H4IHk/adDYWmCbbHZtOqIENrOC33LxgTCeTVgMizW2oXuJxPms6eVMxGS8n6q6sP8RB
6JIlzXMybnR9b9VXtsr2qJHvtQRFVTFulvQE2QTLgW0+B+qRIvN9oaau5lsIUZXIT0PenhfM0e3y
rCkLB2DMxRL3p5S8wJAhaEuUNqkRcOi2ufrEO5qEaC5fPaFz6baLDYh/NGhSlU4HgVfrXxfifMdu
Dx0vG6871UD9eJ5y/tZ8nIZgBqzs8NhygW+lQJA2bIP22FAq4wZ25GVHgBGPQXTeREy+92oG0GU5
m8TBqq+D5CCttU14Cs2zPmluO/VkKRQ6UCoHUq7LM7O+kJSHKms2j71VwS5i3SS6pGWODFrtrMQ0
SAm/s5ujyMiPziebPIr4CrQDGszxJjJRF5HSILNSj2AqzX0THCW7OJpx5ofJvgP5QiqllZ0w1Z/l
IQpIe/TnaSCU97EQ80mq851tAJI0Q//PO7bf7BLZsFmWjgFXtvVfmr4wIRcpV8h07TZwDe5VX9lJ
Lhbce2vLqkL//Mut8K9Dg3VogsdANVW625+7SGQ49uByJ82ZNtV+PsU+LsJd5zwRjIHql3rcG3df
Toh+3fGz9bYNgf5HMznwp6bRJHA9TvjhnPCFvWh1OVyyeWRC0rG38GPiEr/c8v+640dobNoCSpBC
o0H+1IgVVRHpdq+ozEYuSNQT2nM8nb64eB8RVmufilaPbFs2aDEExp+lTcRWLmNMlpsjH4JDsRl2
00HaNi7T1N0XR/q1X/vxSJ96mPOUoaHMOVL5vdkzjHgOz1IuHCOC5/DcdCZfdbp3Jrbz7u+O9t/q
+st/tGU+if0//fF/Key/qN6Lm655f++OL9X/B+p+ReUs/s/y/kPZfHv5YAf48QP/kPdr4i9N5toj
fbLZrivrDf0Peb+m/yXMtadlGzRI6dxzKf+W92vaX5plyCbPAA/gj4fgb3W/Kv5CrKYJMhMY3gqc
Qf+SuP/jI07rFFmBiiBeFzpyZ+Oz/o1bSQFaAepO3zL/dRXHQPa0A7LPEBpM+a7aBitUDJQuxuov
Wm1o+j509349+qdnfZhi0bVqjxZCDlT10INA63eJjLUZtphpN+yZ2xYFZYFl7k4iBX25KOO8QH4z
EhC7J7tIooqWA+D6Q4rzZVulRYDjXmqRGJ3aMSYqbIBio43ojFu9tUkX0ZEpiRD9AMWuliZbwEog
Vw84pDpCK0VStgGGpTTQLqRsaqbMqaoxi56psvsgeW3EDDDINiasORnwFullofILVTcw43Y6ol9t
plOwylUqK6LBnqAEEs96WxeqU46DKW4sdFzVwU7VhoChnNcbttwoX4Rme/QjIFfrjQVlFUV7/EAx
WOtcCBk12D34mcjeg34NroGA2LjzF0hhKL+CBIpqZDzkeqIEKG5EuK8M3aZvkab9iwii5UZa6lA7
y5MCQC8Nc7Sl8D6vQy0Jbhdi7+5ks7aMVS6Soi3LZvbGi9qokyPSVD6wpxieEsArO9loxyMycvOq
SmW4sUOWCukaCra9bLSOCAIXbrC5hztPX6pjPwd/CjO/zhDzGkMknZw2i1G8w3lRNrmdN285Vtx3
e0DcKSyMFUIELTNjPFqEUofoy2n/UPiYIwHACLgT9qRWWM/aQV+yfqas7OK7rrdJtxz7vF8QibTR
BrJm8jAlskE82Wh1N4oUYvQzcBC6A91u2R0JRx3Z6eV257ZSEZ0lVmLc9PZwCmfRXWPlCe5XGoyf
ltqLhsx9I0oz8mVVUr6HI2FxRRn0lNi4drkDIaYaNMJGM83vKxkgKFyUFVYxKpsqMF41NS8Zu8z5
ghQv7g8q0A6fbGfKp05EW0AkWFRTRpmKHgR725J1BDhxdG6SDuXpfQehXOXMyKvVup5Edl4McCDM
NGJPCd7Ki1hGrsoWOWnex+kuD/Ee94J+Xxzi8J7iiBkxM1GiSXXrvFAjXgmlxCg31srNkhhi39uZ
4WV2VB5yTaucGJL7nuCqEPSVqLF6Fj86Ea1fazERw9zy1JqltEsiiqw2SWhPIMuGNazfzojuDvlc
4RmwpOm8is2A5B24bSX35FlWp+E+ajTllOE/3mcEH1wYMmJP0UAJgwvQIR2vI88KR8lPePb8xK6I
1o6MZE9zMvMDe2HsAKfbmeyEDoBNuIOcjSjhDKu6hDFPqLvdMsjKZGM/1Mb03qPheTULZeJUtf2V
LskWccQS7Q4xtNeZjp3agGOdJot1Ww15uO3HMj/AfLlrlm6+m8lg2+AyBfothc+5YQgP4KFJAGci
robENM6DnGKxCZdu0wUFOyPwPQgdJ7vUyMC07BiTrNabb5XRzZToA4sLuw2ZlulS13wFvSW2kX2F
VEaOEsbGW0daLdnoGo5PNOLpOl0JpeI8SPTlkNh2diZNjfUY5HKINkrrpMtKnoFb9Uazr/UxuCql
xHwMAxXyGBPiSzkQ+s4mLmib2jq2awynnqr1NP1RfaP0ov0q4S40jO/qbFbcD1HTqL6uBzJpXuCJ
bI94G0r/aKmDJ6lZZeXYFxbmBZqcoigzrU1hMFKEeyvvGlGwu6TBGG/iArMp+dOycary7KUyK0Ir
oCO+2vaknAAXE2Fuzf2lXPc2hN+Ic3Ig1yFODkEnpsJl2cF0oqWcdSI35UeVzNYba1FovrSzqLfZ
JKcj8OyOzpqQ6cLlpM4sIu1c8JN59F4RFJAbZMzC2Dj/6c3+d43zszXt40xzfWXxj6YhcwdFCljy
09jElvDdtRUvTGG8qfScyuH7nw/waTDzyxGsTxKhaKJ5Zs0cAQDhhrxTL5Ac02PV3BJnlLhfKdJ/
OR6jaIptqg2VuZbCsO3jIAjKApF/IcdrvNFfPIb7G8mNz8U284tt/Y/y9P9qxP9U1n3D/1wjbl+W
l/+g5o2rn12gP37o7zoRG6i5ol8Fu551Lsed91914locYlCglJDXcvC/60Tlrx9WSQiQpvm3Q/Tv
QlFTMI8SsCnW4tNkF/evFYqf3OgMiWVi3nUsGrxPGI3+8B38NMwv2g76cMW4Q7VIrsYMxQtRp7s1
SWZ4EJJSeF0Jd3EI4Cx1qRq6ysxakrEA3koD+VlMniJjTOk7J+RRNJqdugaiu8zs9sS/vyrqe9j3
sBgyD9c6SKdoJ6F1KQzG3yKPvRDxNu8y+jyd5pNa5476fJbM8QM9Sm8kcGejTA8E3hKxXt2E+phT
t0m7Ck4CRMeR2MeWTlY6s/TKExXg0CTHQtW/N5NCqdl3xX6xjKesKnQPpx779yRqvdQmcxyNRX1Z
L9ULCD/b61pm43pWBf5kU3wlSg5aL3kk2XwT0vydZ+s2q2dfHYDTGRYa1TYcnF5m6qZY6XbpEK+3
WqFu7MFI743BHqFHSzI9+Gi8a6VvHSOArlKkqxi3Of0ksumr6Jg24OxoiidT5UkwsCQ5P+RYgNRI
OiaWcqHW2o5AdG+ukm/a6lRT1e3EWNBc6oM92BKjCKnej2O+1m215NhZJD+O1bE2S7I99SR8mMaM
yPTYriZWVXVXWLe1/k0OU9/sUUbIO9ts91KwREzWiODJW/Wmj0YC4jOxHMNYt2BPbvK2S89UsyaN
IWohM8O5uqLqgVk/ZLxbfnp4frMM/2bV4lbUeVjQimEXEp+EH9Oo5omoi8ENjpOHg44egb436ITg
iztr/2/Vwhi/2rtZT2STs/jT2V/N8R/c65cvUhajxo1fpLbtPy5f//zpf6xhlviLxcsWgrABVVt3
u/9cw/gbjmTjSuffGvpfVref9rpwLix2oiZmlB8b5H+uYepfhopcit9ny7yiLPtf2uz+0Pr+t5pE
UhXg4YRMGJ/2mUB3q6QqpGSnEK5xGuNI80qzUA+piNmQJbkt07FtwqMlE464LwmacCDzJ2i0kvHK
GhhkNfIU3ht6aRzwqDwmY/sMjbI9VaMlnYFHvjWbAYnIgK1qRNVqRPnsqAGFMLlPFWkbXXGImAdd
wyeTFA8utXmjDyDPKOKU4oBnSy+9YUYeMTbzexMsgaea7W1dZM8MmG0mphptcvJ2NpFdqq6e0zFP
KpIqBhZZsgzIiYzCdUEbW8iwbXKkPiuPRYAEqqyCyWVbUnppOsrvM6i2HQOt8Y3JYHDDAlRcRTmL
vzPOpvnMsq6SJLRYflWDvc8lmxgFKV0AEOUkrBYa/fcWMPQ9I3Nzo9s5sCjJas6quSjecjnA4b1k
D82CO1rkWuhnoix3jc5WCpI4gUlgDnZFGGtXdTlrfmuqCAgyqGqRUsDiperBEyTznykbOUjBpoId
sgB21dgLcgCG4Y5aIMennRGeGoxUvhQ30ZU2Vv1bq1F3Owk3UeZEtszuV27GQz2UTCFz2WSi1mpb
XS+6xEuCIT9UhpguZ8ksLkWGzqmymDE4NOrlDdh0ImpohR91pkK7iruAyQaKkz4eSKWVsLKYSSQu
aLVJ520aBHeiMekUl0ZPzGBNmFVOlMFCL+AkgAHRGtDL89hi3J00lUKgL/3zY19hge+SddtmSp1n
qoIAW2NNRbEXxZflmoiyWunifbgs/4+5M1luW9m27RfhBGokuqxLkaosyx2ELVmogUSZAL7+DkD7
FifivsZrvIjXwRblbZkiicyVa805pvzbg+ddeYL5JEEM44+MT/MJO6O5DaNa4pzHIJDyYzHwwkLr
gyF8jOuGkSKBqOugtcBNErW8IVnsL7ArYM52VKw9nCH/z9bJl/+VETKXkf+FDPn/A+yx8C7+z2Xd
s/wd/1vnb/n/v1dD+1+o1mZqqgncX+h0Of5zNaRy+Zfh6fM3HQvAhWmwUP6zHNrWvzzPg+OJ7JX/
6Kx5/0n2ML1/ERGguwKV9NIZdP9vlkOb092/9d/mchPLNUuiZ6BzEwBI/r30l6PexGnWf8VspDvD
jIJ9rJx63c+g/8L/3alQPcfObmyL4nWOm5s5h03cOpvSilt8U8PElMieDLDn+UfjBuNp7PDwkMgN
q2MGEEe6Di/cTnZ+p6xdZCNGMqxTpV8h2cSrLg7bVVcP3pWZXvVqGMXamemFnUYz3rMIdUtd5Cxp
nOm/zRQYSK2K96zXtF0DljVsK/TuM2kPSzF5KYmT7vtaAFDvwHP0FetAONjpywifbzvZHwu9KIB0
eAshfc88o77Nf6SMT0/tNAFtDXWMRJlUGyQJhLxXxRPIPJSrWZBecllD3tJPomzDbaO8FA6SsOYb
DOAXhLUAg3Jrndru3SNyFrm2NV2DwQnqbRkGn/38812j9G9RrD70zlPHBjsl/ua+PQMgjQ9EcEBk
I6qNjAvVbvoGHqJWGkjVEjhryIkhTsx/XxTlZxDJ7rg8ZZwtZ/DPw0FroYABBpfHTrbpgw6LeRtq
8U1OGkF6SWge/JHZczx2/jEkAyjdJcC3Vyyh2in3R+20fCXnh4NpB7jzGjKti1pgZtdgQBIGo2+l
KMYH/A4jYEgxPuit65yhbK3tRjOZ5XX3tCUGd6ajqynO9kk+WTRUCh3mxdVqc9Q/+jRaDOOJV2Cv
w5PfVe3BsbroOWc/ueaOfyeNydg3HRSnDY3Z+qBNdnBeLi3YXCb09ilTNMOmeOUQBvEmEtXuy2bU
tqZ4SbTcvYCKs/f4Bn8qqNDso3NkD15ShIPL07TAulQCBZumu+VFt0d/F6U1rtXAj9aFX7n70Uia
R9KtoG7Hpr8lLsXcYj4W6+VdtMi4uX3/NtD14XwaTXFvaw/sZzVR5jcxgEUvCA5+1WkH7FXBebnI
xOE0vzwFepcl5j3NPiUDltGx6rsnZR8LZsYELSHuiQnrK2yiyMFmQv0O21s02Nc0sbVTYLv6ISXS
BlKe+ieJ0LNxrHYZn0FhV/gj42Q88XEi6tUnXoGcWONODgfdY/uzbjxi54Yz1LPk1SXud5/TYN/Q
01xFCdoKu9jLEhCATgjaeQkIoTTjZNfbuK8RekdbQTJwtzI+SSqIL6EFcBTZRXf6fkU0sIILT2wi
5HlXuxEQECt9V3QYfmg96ietFx9FLsXD9yMa1rgZpgDVESgQO3DDa1EiJvJi4zV16gIqTWU4Z3o+
0zbsk3brmTVx286kPyulPIRU3w/8+du9bsT0iDvjEjekWfrGi1E6L52BUwQmXXRnqZbvWA5/DXhU
H0WcfYmBg1c/P3LIEdsS7aMO37+qyBApDV1zWy50eu8e1k/09vqpSAr3Mci6Tz9B6ZJLuziA0ZyZ
ki35rxusitbBmsmBZZPAL+1TRrO1n+yHCQPm8n9qWuDQnQ3HDeH15UOPGs0lHmX0vPavKL6glUEM
Il+DBMxe/RrVlKwbENZIPLlv3WywLsqQb7xF2d4PumCj07r7w9LiFP0fGPDOxqsKDMSuT7VUF9ar
1nqfAK4rpqdjSZHqmq9dFny6ObWItMfh7pFpj+bcJ/3MIFSc9ukWP75661oF0jm6u7FRXoc5YJaA
hq8xQSikzL4/AyUB3mJMWG8FGNywizedGUr8v+DRdKmM1fer2fawaxr2h7U3ADxSNY15OOh3D2Uf
rxrTfSf4QVg27o6ZHlMOxqlu9HITZFNEJ712n8uAnGAIa9s6GrXrCKvy6nYRqh4dww7oZResEk5w
XETMJCBAdrRvMaMn/mGhTE5IM88QP86yDesTRd6XPt/ktSNY75bVWxVhc7AHLANwhO9dFRUvcRJi
PUlvSNDj/dghZrLtWL75PaZlWi7NwXTszYLmXi6mG4i9r7/BFelsl+CGEKcpRvnkVPbWngXkSNuA
9Ax/am71wJrqIVnbdTPRLZUBeTGpgwxmTqFQXYFRegwQDzeh+wzu8NVBtXVCnGXMGRAVIiGefdgi
g6vacabIpdj/M0tVR2+YHgsBdo4WNIQO+FJocMyV1dvgIuePKaHpU8mSPMeJpF33FpKCcrJ9zVkv
7OZiqhtu6wjPBEAEP9PaJ0vpZ1JDLFZGlsZVWpb5ryRDEmGTwYOlY+O7H7mHcnIw4WTLxhtJ1qOF
ktpeu2VOhVhpBv9KUfMLMX3pkri+txZiTUfI8Wdpjy9BjLqyzzp1jVQ8HFKjLzcWN6/tmd7pGxZq
peNRM8L3QT6WutE9ELnV3IiPniXYbk0AkscrUA7DI/HniLznDIdxvjgTurSRrMR2aq0fA4dcQ07V
T93uz9LzIxTBQ3JKpWeckZDVmOhTiAcQ+58V9MIUYWxPytFYf+rmSY9KDgdmbu4xJDgP+ZScmnGr
PCt6c0SZnPMgoksrAsEy1/QXMsmDjad861BOBRJnN6/eh643QeyKjzKW+e9/+yIMEVl6rVnvv4MV
SIg18Znv/IiQjWRe7KnXm1vPR+RimOEuHUeyJqPA3SdW1F3qIbE2Ldba35H7i1Tqc6hK96c/EGfV
mzDDTWZnZFSo5AiX2N4UXp8RE2lGFHAIPBauvuPzL2mofXS4z8eFho8MHmGXOzIAqc29yYTvabnM
30pGUR0Z5T36hJPt7NBFIVneJZyZyIr7ly7v+5daED9OTtNDEJBJW2eePBV6cvbg/jzb2dTeEAYy
DInr+ORFlUL2I6f7yDGvh+z3RJvvN/eWT8bAVDZHzjZzLlntU/Mwb2A2JrcpJcUOiKe57vPA/mYg
+8DYzsqRL6FJmtOy3kWo3TdRGu6XldmYl+f2ODXdNYny4k3DlEwcnjk90imI96QB2QL1FjFt3mvc
NmdbC+rfQcfcmZgD8wLFSV0CE39IWDYHiib8aZM1EQyg/Zp6emQ9we+fdQW5wWIyaSlgWiQdA8ts
kclR3Mg3YSTvvc0N4SjLgEMyVu/JoJ9pwDlnN0/lJszl32rmsMdd7uwNFRhbWmv22zyvR/tKchVT
m23JwXgLMtV40kRjPCGc2kDqS+9WHPZQfkakhKOiWmbigopbj54n1RnXSEuPHdHMXpo4P0RpkwbV
0Re16qB9cosGfXJqpr8D2zpigD4osgx+DxDQrNBGbqnMeme7PUrVzPjs+XbZ9RF4sQSL+lSnJ+Li
o1U65M1jHFQQicKh36rybMW+niCpOuugtq42ruwdD5zlu712WrYTrzNzBPYT4uzOQ4tQoAcLZe1c
Kk+oCx/8iBUexsKQQ8ImK6JEq8eZfih5CSsxvGceAgHYVWl8KsIS/Rhbhda77iU3a3cfmBqVU9f2
N7aFatOQVb4BsGweM9/H3YS74pCT87ovfPoCg1959BZIG1tyxzw3QrGtwEelOVLu0RfdtXWwwpTN
lNAgKqsNxLDytWvZMqqw7kgT0811Sz/9FE3uaSmal8tIhNTKG2tE7GSdZS1C5U7hw/ZKX985bWE/
+I4lIUIIFp4ybOUuVLD12Q0+5y+GLml+umi5a9v6EUSJe0TA3tysBIUGZpBm42X4IqY+SeGnWKfU
aJPPqWm/0ki2L+7cFbehj0OlGwhvNSXtqv/6an5jFWq+8/L9//4/jOFs10IcGdx2T5EN1KosBvlA
0SfBLpTbksWSMMUx36bk4qwtS+8Oy/4EYKpYwXHEb15YEc7UCM9BN9ILgo4XbsDCrMOG4ACHyfN3
nQDqsPxFnbFKtWr8aHySJ5ZjgzPh50Gi97okmy2n0GQovowlIS+i1bXxGn9XJVP/wlmmfzH1cQ/s
37zbiQ3N1dQuy1tZiESgbWXwwLqP9je6LJe2NxEbzpf/8b3WlYc4zX9G0kAbw0cRrG5NgjpkvWkB
4NrupW+M9JKNPunOA2+oy6D/YbkIpgdbXXVwaqGJLfvX9yY271kx2iyyY9jENiyAaxwr4SlRgUUA
hm5dq6m0r8vDiBtsC0B7pZu+ufelTX0S+eFLHPgfRRR7R5d/dUf761dpcMqtZTsXQWm8z/Q6f0MR
e6rCyvijC2ICTAVIL43iW08i+LahE7ntgqIn6yCZbs4cfcKJGLLfiwZM5ikPAW4vheP8yEtLIsIi
b4+diM5m17X3Dlvkpc7HSz02brXNSnM7RvJIZKU8J73mJWt8WWU/lI8pYLcDEaqQHkyreUgHZ/td
ec2dhKJuv7+1dBMwHpZ7zU3dcwtwdGN1FkHYYf6rH9pfvHHqorVx/Yz8vD24oIlI/uxqUvrc+llA
4ieUiyNMGpdPui4NRDCVthv81F8Lm6fRekDnGs94mbt8HAn0Dd6X7tKj6sTXoJp9Bdb3KUrycM2k
38XrOMh3Yh/HW9VMLtpzS9t3dHoz8rvJ3oyrd6QSRCiZEGN89EhoZsvwrpGFtoXsRONYx5n2kFl4
BtG/fgSZx52Qeu1rQdA8Mp+vxPfHn3017Yl5oC8SQzIWQfGjnEgU74wOCDmKVchWTH+2EYqnn7ZW
Pti6uSkwFcMmHiHOzBU0/VgwYpJgp6Xmjio3hIPdgHQJ+go2jctcHZvdGIbYkJy+2I3QTN5EV2Mb
U8kt6VtxqgccPMVkog+wpgFzy9Bg8lcc+JrIb0+VqrJ9ByRth4Y2dsPm0cAmc9MSxmk58VK5lm7k
+EQ+52/XTB7jCWZSblCo+h4gbZnNpKlnoZXPTWi86nTi8ecg43Rmzj0U6PANZ+BzniSv0gn+hMLc
Wm6TbaapulT+lEGo5LhvN0+hjTQNX5Zpe+ckEnIjZoNAVD81UWIhEBqxU20TLX1oY8wdoieHy+62
cERPDRKasU5eDUNhjbJq95BP4ldCTAJxdK966TyJGjdjTEkeBPVL2ccoroNpjt4ha0Hh2/MqxFvS
r2kAjc1G9xugfUOy14yBvZhX5uz36bbty+A9c9lUiumLk8RsPsCCWBvjn4Bh3Yahmb1KY9+7TorT
bGt5K3C+5toK+/iaVR9GnOdXnUnfaI+/SNO1LvgA0Solly7SYUfJB9+M/C0plxCfHHMfGBBskLjb
KzWYaM+9h9g1cVlkARz7jnQW2lEF8m3NGtTNl7gg4aThZXWh55Rt9eAmDhNCjKEHsxqzQ9xJd5UE
xhNtFT4dgfsWZQTvOkbTHr2CvKHGTn/FJK7S2Jt+hERW0opPMX5o4akTWnjQi3WFnfPmh9K49Zr+
u3FydfRBPeIdCI/BqNglyqS7ilDbp1W4T5sS1yMbyqWi3TZUhjwqbkBZ1JigU5ikNMe29kemlWJH
RCJPlt2uHZsHy30hkqM4w8DYlp5evA4unr3Of/Tzxv9syls2aTBORvdW5NxEDsODi0ZApm2CmyEz
mWwWGik105fEYLiSWMNjlljkMhE5zKFVXzU2Y9bJfBJGhMyoR63SQbm3HU6XFIH5xhLq1DN83Aal
D+Q2a9JV3IvHLM6IfSjS4jDmzs6Jp6cypU+ZBwGk3vrozFgvU5tjEgbzzc9z5wXIqbOziUTFHUB4
cx1lxaoaodq30GpieQqZ0J4mCTbTH7CJOLURHehdUYZYxaM2DqSey68kASE2+TVzJjkm9ICYIQes
QYZCo6ZV8hyF4blK7JWMg60VWhXsGbCofiU5iYzlA8nYp14aSK4CzrQy2FMOx49ZesJ4URx1vctX
Da2HdUQLBFMdIKqqVfa+lgR+tCVzptG46D3vR5XL6SQMXpGpM1ZBaWaHzFOH2gS+A/WHtDZfU+sx
GUuCBOo9aukvK6RzGCcG6SDY+7fmEP2Uov0yX4OpvNexXj6JMSHDNt+Ty4RRLaXdkdDo86wfnarD
razhu7GUnwaAHiRhFtB+afWZunVoDPucqfbst9om06txbQVU+awL9JML43mIYQ35cfNcmPEvBjLZ
0W88hiL82Vtdhwe/SU9mWJrXrpekEuh3pk3A35wdCv+HcWzVGnlShn8yfyKLGKYiqMHTFNbhOieR
b0PTjRayRysLTvTJ89QD2tZLagUOCk6xR/muTqhQ91MyB9aK/oMtqlkx1b5h8X0WKjbORSKRvMP3
KLxfcatzgpxKY/0Ul+MJXShMW9Xw+pKlOkQ1065Gp1sxut6p19VPOvYZmr7iXdO96izBB/R+tkNy
n64qu0K+QeQKP/zUTOZDWRPmnLWvQRp/za8BSsz0bTTHr0q3EFNG6BbGrL2Fo/ZlYbK5FpbCFUZj
64or9dHh6EEfRIvLeGtgtX2QLMqEAULMBzJxpBt7tMqq5r23zf2E0ekpbEX4ZN/HhslCHMtoLyGr
YQx1bgTDEvNXCpBqso5Wwijl2p1mNch0E43pn4aoea6lnHaR/yMyzIcaFB0IFDxohveSdvknroyV
VSbNqjD5GICBqDcZNBdu2GJPc8BD+sBH02tiykUIZy5sVZAwb3Ur4Jcg4AutIlnVSf41dbZY1yVd
6baqOQ+akyKAq5vorfUmjiUR0IfOtFOp5GHKA+h0avwq3fBMP3CGGxJfZGkPyRgY+2FQyVkgtqNw
PcWsWdrUV5sJSclOVbrYMif+ZdU2k9s+f8oSQlfJXxEsK5xOFdlcZVmNP8e8X0W2BXoR3d5xINh0
ls3d8wzR81TYl165t07XupPhHM2abDqTcSZlMczItrKHlVann/TrEVsmVrqTk6Bkslx5j4v+gVr3
Tz71ayo0qAf+LZ1rqVjLjDXBBOFZd9SwmwJSiayp2LCtwzHWM/rdtb+yohKoVpzObREPc7PC4dtV
2q2fATwy21qZ+cqPeyNMoj5CPqW0HzDJSV0nMUa69PypnMGkE08zOpm/ib3iD0vK72qs9lRd5UaM
2KcYQHfrFkfaZFd/FcIW0yoj3OCJx2e43ZuNWf6qJv8ScGgzPT+93bIaFgiy7h2W7n5FtPbjlDFq
yGtM30r8YspWrtCt/A0HHKhRbOQb6Tr3UJTDeozNd5dNjN5OY/JXRbFCKPyWlL61r+RrJUvnhy7b
vxa9sR3hp3vLrrtbiXIIWnH2t5ro4pTBTx3dNzHl6atrVOVJTjGHGbciMKwuYIQy30rdPDhVJXls
nbRZJhDROoVDslnftAB8U4Ms3V3gkqrigcLdWKbzKSqa5Jb513WMj84caEDQytmmY/waEIDd1pOA
7AhRgbftPSqxl+VhClBM1deR41+FvYWhfLurggyLf5f+Ymn6FB5xW52bPjUlilvgARK+eBF6ww70
OzmzcTe9NmG7H6T7qAqPAw8ghU3okt0d9GG8y7FtGas55G2LkFicHDFUK/aMGfUo46MWlgC2y/4p
jv4mcsPJQRwid2hBF+TrKRDvPYRolPg0/FiWM4o42XNvBJugcKPjVGv6sWDr71t4C5zRbgYGxKOI
EVDVEUP62MdTWrQuNfCodjyr4G57zd7WXBgaY7fxI5fKLtDTV2XdZZx0p0I60AONhgFaEuzglCZr
z4PyiWvnl+3iBIxD6yPxUrlG4v4QI7lUecXsKAm2OTNF/J9tRsxa9cul8JwB39hSY35l6eAJdESj
7eQw2LsUn5vdlcc48iYOJzS97RkplBe3kWHVOifLadX6Zbdlzku/yPLnaK67U1ag+AKhHafub+rV
LhSbclaLO5doZON1ezJf4lReXFldhhzO+TxK4jR9Tdzgj5XQwMzCNn/U4+wUObVFNt7IfZT3BwTo
0YrpibwGDvOdWKr3aWqzbWnIdhXasMnhsf72Eo+lZMLlS77wpcfppjtZxBIK0TurPTp4cmqhvuDi
LWr/fSiD/sa7eQEbv/ZZD5mYOXsx5RUg1QA6WZkfcUb7R2R36Too70HYZ7seoo2FgeLB9vSNFmQk
Hwgf4QhRLmGRfJK0V93jQe5kOgpaBXXNjgpxY3TGaF2ydQSa+DBDDNddQYsto+TxgqqD4d0+apGg
l5m7wNCbOiUzxjf5exg/TUfjDzy/W0lFE6JV48+5VsobggI01UqOidW9EGF59vwR8qhJKJyO6dbl
vdxXob/1TZpyUsCdqgxclpyp634UhzD9EwFP3zE9CFZQuDd5bAG1YISlDQ6ZnwUk3242eE5gDVLQ
AwNHRIQx0Fo5U5I2q9cnm6S/YcyTkxnh2hJmRshvDR1zMrEaTzmBoaP7VuvWV5aE67S2730GvzMJ
EiIVNGbo9CekBE/aG4wfneo5CSgV9Ww6GrV80yiQVvgh7M3RNbSvaAT/ZzY9a6GIoo3pNJ8GaPZt
jI79pNcEixN1dmGOTNNmCMzzYPXDRZka6Wbzxjg5FnsuF9z46hz6kBLstDyWWo7mh28PSWof06l/
jXvfulv12O6cQHAGKZj7Lt8rxd6VbkbkhEPBoOmtc459F6DoCMfYTLwrs37qlSni3MojKCMpUQx2
utHmGNDlMqXdu17aYq+HptyXouID3Nn6U+7azcmtClgT80PPHKa7xYirjNV9yoT55k5EddG/oIOl
g4UlKq3fpgKmA+niDNSLmOlzzpmKKvMUCM7ZOXj/3aCx4tgJ8oOsVPl5mhSD1oiginM+T3h6OaSX
CTTbURoZxy97qi8wvgweil2X2MXGIMRordpM4rwuLQI/mWjXZR+cSa/efv84v0VVABu+3o7T0IOF
XrUhbOregPe+JNvZKRx/X7PMtVAivBph761r+CKrOPibzxPoaO4G2Pb0y8xHj6gRhxQgn8PFEjlN
u1vj0GOpq9WQTQzq+r1Q8VOa+/25Ui6wFt9JnmhvPrp1bV28KUufxAT0uvXmhEe7T8Z7Vnfvcqid
Z3+Kqicz+DvLM9zWi29SjfVjqB2IfMLxwo2/85Ss3usR+kTpdXskSvPgp5so7azmMIxmeKeohgsh
AQmNmn92bQS5UFRuyyXqxDkEY72EZ4Ym6mLd8tp1ObY/Qz3M/yhSsPXMtF8DouvkIIJZw7GKh8I+
frdNi27erppwS/HsIZDlIrQ+O1eAfKtBemdzIvR7SZLWZq2GioNDr3X1ZVSEmfohmnujQmiv4mqz
fAqXH2Fmob4zes5AIR/IB1WC6psmAf+up6Zz/NpjEkV2my76vKaaEQrlFc6mnelXBg6YsDovlzSc
JKygocs2zZLQiG6Elg4t6stgoYjYGGkRg/vKXbouDNDLNCkOOQqTh6IdggfQbi6nScnKN2sLxrFC
H+F2nxZgpR3BaZu2MLNL5gXWA0Gd9gOpILkzsohHzsBRAjP3JvGkv1l+4nLRaHtuYNJQaMHdDhga
+vqF4NeUj0xyHkbyg00HKZxJ6qabW9tQkksRCaN+ToBlrb9/Ovmxq8ppjF2ZBgYp5AG9Ad2bbDTJ
fI5c6Qfn5fn6ehBvv7tLmZ3l6+V11+fXnfDR0ZqIQZTnUm+ozWddCCFZexcYH+F/iEg46LB1ZcFO
jUV1k03iogAo5tY0aQTMVuJt5BxivF3PVWFgbVcVEHSjXyVpaO+IWh8QUfZ5usmV+vDxh21H3eVu
DRv/bA/0hDtR9aeqzj7CrpYHZ+7nDvncLq5GF6NLUz92AQjmtnCuTRag3Fte2CyWwTri3H+Wuvtz
uRvS1om3LdP0deh3xtlKbYPVkq+ILBt3nU9ohtZ4CLvtj+VfsTlRXyG6FLPKqJpFRxxq0kvZ10/f
q2Wrkzc75ilPVv1zCcEoJUCwz5gG+cM0pVQJAewNXVhem5pG9fdXSWidOg9OwvweLB+X5Y0o0UxA
FidLbKOnnOMqGnNFSmAopSQLSC+mtVvEYrfcha3jQChnmmDe6ij/cudwWDFfiFIPdoDeMRQK61Fz
fHXIUU+emY7R3TYJolU2fF9gcte8sf+aujPsmRDEoH1yj4Feql2p1zFCWTSWphgQEo3c8Scgd2IO
tey5n6PiZFK66B4Insx05mcoZ/bLh4NuHtP9U8Lxpcsa95YRDuy2THR4jfRN1OruwZDVsCvIu2Gl
Kn4XMLE5S9YUUvR6Vxgq0x3StvIkNPxsS+OWcvTSKmY0/wSKhunp+w9EPfwlOCjfO3nYbrI2Q8Nk
N6vIL+17w0aDv+Gxxxp1QBTnc2+mpE2XeXeRhmutUNvoByMvgDjxgQT1nbtUbXx8JXK3Y2/G0bFq
RfHQzeP/uOj8deNAuWsbudfsWLwiu3hCHpF/yAlR5zIbIs33pzJsjmGWPhybRaDzvZk0dhWejMoH
QQuZka2GqBgfseuqRqL2mQTPUUMYkDJSAo51ozzqJSfsticfpV86z+Pc/F7iMAWhuo/lsXL17qqN
I2tjBYJo0aEtWijZD/YG3O+mJ3uc15RhziIikGTGrNWSLGqJvyGa57fvW14MxTZKkk8VlmSduqj3
4Unpm+8pj2+G/XpRNVnzTKu3rHsa9RedNzTJUu3NXGZBblR8ap7cOZ6ePS0Zf/OjUFGaJ72D9IbB
G6EsNSpeFLWGPsFLaoer42ruLpuDfREnbpa8TOV6t2W3RMayW/6azJNhj9CbqcysYFl2zCXlr8rp
xKYaYI0lO9keLPOX73rbSVj77xddWVR6yxKx3DCGQnUkyDpdZXoE9HzeXZbLFI75pu/YNty4B1Fb
6XI/GZHxOpj5E0waIFFO+RQOdOLMqWA2Zq87o013eQsoevn5k59rnDkj4EONImnXLtV3YTYCXd62
qTvueRH/2A1TDR1plZElzrGr7fqH8qJ9nDIsnHv7Zp3cXSdkH29q3oXaeKZ9+f0rR6GrDmY3/v5e
ywxnPLJZFt9p1ji02wP64VViB0ibhczey7h/nMZOfXBs3ll2N7wuqiJiJYQ8tUzRPuoYVYEgCKTn
HenHI0uZf1QNrDpVBl9GmLU/nDnQkGBK6+jUI9LDnlOAwKXJNkxoBfoUNJytRgHvNzl0GcKasWxz
OB4qLX6JIe23HJy3hjgVDKwJ6C4wA2f1M54A5GqjzssV96y9LbmjezVdEzalRIt2XmvVJ80ACOQM
HNlY/FmAHYXQKcRR5IfWazwgJUo8/2jkllh3keWfWsLR90GKIqYKkWmHloOK0hEFdByChMo8mHai
0vV9ox/ptJd/lnFSpwgNwNO8HeKSs1UTOGwgIpEH0afec20lfxqthqyGB2k31NYOW7bz7Cj5O41d
6wKH6tnMYmbEc0JvOoLZQw5Y73Kt/Vm1mQIUvJFMpn7mqh0ordr0UMwPs0g9j3RfrstzSF33Zzq6
6bkQ7vsy6LYNIa9WPzJfL+PfpW2PP/WuGLZpEvxeJnUuNfqml4JTBH2ku6qVh+CHJkOMQeChEEG9
YVbBvCE0nIceqUHdIFIFBmN4KCGc0vlHQ4ctpKGVZR60fPzDSdxCgwYIxrIU62RNgmU/9agIdX9H
bITi/en+uFo4HTSHflddWWIrLTvjMif0BmRHb5eSIBbZsLMTBR+kihqEITCEPICDy2IZIfFV2Qsd
Cbpoc5VaFlPD9J71Tag82inZlw/BH561cRqbqL8tisckAVWZMunZJ3Ssrn6SI9SzA9JNvSi8uaX9
YdD5eKNnYh9rRQ5BJPxTp7kW4dT6D2WLJ2Pqkk8tD19l4GY/8qLodp7IoBAZXkbor3/Qk4LYhOU+
tM22vuvjW6ASslSYExmzJtA0TELGRvPo9fbcAFP2bhl7s5r4G8/LYVcpcsg55z8sg7/lEs+vIz/+
VAdxsDHK7O62XXyy24A1H4BCNOXTbx3tzWw5s1cjIocdzcfiye3UyxJEb8jsoQFxuBGKbrwxz4CH
LmVmDq9LRHH8bAcT88uoDff0IqdzIkhPIMBS3sEdLkcNxM/dHWOdfhfhlK8itCmXdI4fzzX9Qy1S
O5gAe+zQ4ooczruareldK49C0u1ghY1d159Insu23UCeC2dhi8gLZui0DjsCMFZpmPSrRhBv4+Vr
bwy+wpDEF1sT5r2D5af0nLy9smUygvQm0HNw+l70o7ENkwhVWih4zR+teVzlMaNvaq1De9n/Zcyu
6VXx0IeSo0jg6FsMc1boZXcnfMLxS2OW2U4g1N1wO7DA2c7R5gyTFraop3m3JmNpRUQDBWBKtnkD
bjKk/ZLEZbMHb8VUhlGmsh0O2UzLkXrio8ncKt6owP+NMhr+pO+esY2Ig8tIVJPXIqItAJV89JVJ
Pyu9FrG+ctzhJ/WHvkuFf+WTZu1Dr22pQ9HRo69jNXTLA8m11cmP7lmc6OthhmhwRv3dhgSvR7b5
t+nqr6rs/L2eBJdwCDcaSrt1FKArYnLwx520fd973n8Qdl7LjSNblP0iRABI2FeSoKdEefOCUBnB
m4RHfv0ssGbidved6PvCllTqKgkEMk+es/fa+7TFm5LE3kdP+XqYQE6aAl4kelGy+bJ6X4ohiCOX
jmRXk5lb9y2BR+g8GJxtkjB5IpP8SPV8P7vmcUCLSLIIHMDmqy0SC0ArRs3ca3c4zREk03leGVlB
Rj19b2P4bYXSQyGvCEXza0D6Ab/bb88wgSkaxpVgqDt35OxvW9qwGxOMNBFaOUte2ieCUSfQAtWH
tGFhWEOTHrx6JMLY1h5rLVr02W+FnWpnuzb2ftlF90iftbSBfzkz6Az7LzykAy52QjlaOTbwn+Ka
Vre3LNN0QWr1O8rJ1tNNjP60q/bMXppNI+ld18AS50w3SBOW67QQT/OeBR14Sd6GB020P5shjfYp
CLNVmNJ/GAzMU5gykcxwAKyRbo1C36L2pCrApgB6Fww0OqJ8i9Sa59qBM8FTMI+E0Q26vbMQmAz0
a05DP30pGJFk/8ZLf4BAkwUxoHvzqYE3CkaBNzitafuxjtJtRNacLg7/Se/7APTwdVBNzluDGUJf
blrFJYJ3CplRnucY91VpyXXZawGnIjRLsfrsHOIhR2PBg2pgfJ2doPDFcXqd9R19rHmJDOwYNEY5
WkyfKcYdZ454XxRwzyPrZcT8sC5a/q3Ka1AqC0YKXudc3uuBG4i0jk9EK1idMCUAh7A3uuZ4B9xs
Rxzxngz3dp0wQbOKB47pgVXi1huycibMlJb0mG+zMUM146B9Vwl50TMWnnBRKzBm7dr2Vx45ZwYV
IcrzjFZ1R/54khdXv/ODKY3eM9pua2Ty3yiiH7qSwWEU9Qy7NdYCNjaqoPSHtOX7CfrKR8qfxF4C
LttNfWzJyXzq2wfLDrrWmfd1U25TYe/mwUFFHDI3GvuXAYLtRkeKYSjWO19irmuwYKx6CyAlFROG
mPzRdu1oN+I8Xo9F/9bZ1kufSp6yZdvICqS2kSP3qEzXueTs1nvgHUUP1EMJZM+28+WlkjwrUjQn
Y1wZgtyceIyc3VB9jY3aZTmdXU96BnSOHIKYNwc8Adk+NEjExFg46ICCXZoYXt7sogjKWGnsuqbR
jnNl/1bATsyKuTKLDsAIZvSKoATfTkRQoU5gRJ4/+/QGA6vOXntupECiFXftXGy4o1+tmuWJBCKX
b9R5HjAPIxy7y7pMgtAMp60bI6RvdAjOy2fIse+lZMJuVi06qYyQQsuk5273WJ7bQzm3X7rOrK9U
IcW0wNeywlr4rNpnJ2KAVUpvS2e6W5S1JGMq5zBhHtwCuMl+jFF3CRExnAynu/hj80juWnl86HKV
XBljP9VxSE0lY4grVbOyVPhD7+lGGn6znsdmgAHNFG7saE42nnUWJSdoiMdTMDrmK7Ejm15NIzo0
j9kATNYovtfa7JPRNDd7McpNo03wcfJPhK8snW0sSTLrnxLVkPpl+lerMX7XxG5sfT+5cn9ngVtX
73GM2g+p1hHzZ9qXnO4+xslfy6T45t6Z111DnzHFPWP3PYSZMj/yvF4ro3C2imjXvB0CBhzwDutc
MWXqTlq9RO5pjKAYZfFF66wa3KXsB87B67WzlaQIFjjerIFEKFKd2L2qUAsY+H3waxWbPGSSQ3L8
0xzqFSI4m+Rd3w2KFHwQzXvt5JSvSDTdQBY8lmYabR2pqU2Zdm4Aemfg72l7BJyEXYohe5zqhfpq
0shpzRKAjk6/2nLxNIRMt7q7FPXsykEYu4LyM/Ni7+tCG1acFB1gS2G7knG9HIo7Gu9N/oISIaUU
AkXIvsQeqatNxRLhYJOsZDvS8VLa2qWp7sIHrn3adYjAQDordCitBi8TAR+DzAc3yr+mgcC/sTE2
oXW2ZaRtdCTHB9fXjh1hIbbfBZjzF/I1QwitRe6ayKpbhUWXMElOUMbNH0wGVwaiwF07sAt7ybae
5HCCwM+U9LuzmYVCPzX4Vg8luhcTzpkdOWS2AMDVL7eOMpJQG7bSBhDpnMhT5yc46MK7yoyeM1sS
mJqQKWnuO93+bscYNKE1Bj6xi2jBzKd2cM+LoG1PxjTjX3QkZeSBzR3mGp2R2IiGSYdXcd4RxKG5
HrqRWlEKWVc1DGVAWig/URVzv3RYGkJNIyO3Etwm/aLLsljIhNESw0KXxrjGWdlh89G3ZdscSmsq
D+04/LSisNhZVmAV5laY6e/MMxOMVUirWfvvXC5R6Q0rNfnFZtYQ2JZJOa6bLj1wDNAonsxq0z3O
sfEc6uNbB75xo/MEbyz0CjC4+Q5LbTwrfS5FOx4Kt0V4Yj4x7zE2bUs9iA5t5Yw9cqAqhWtavGOG
+1U0cQdRzNv0CzOedhJOAk4pYO1TNBdvuVFxQl60XoVgpmO43q7ow2NXZ+5WSxRlPZjRBnYtpuIO
XUYH/gDqbsnDSMbAKmpUsjFN46uyi9emRLM+I/JqUn/n2ZN7KMgs2/hdvtYJrFghom7FfEDbHG9n
eXEme8/7jICkDs9ohRU1rHFVrcccKwEs25bqV1hiNTKslwy64a4jvyIFYy8qZ0Rnx23iAGLfaou+
u3xtQ/RmafYWNda9FxZQn0xr7wj7RZtpN+GK+xz8etNq8Yfh2Q9uLMg4tOt138cb4PcdDwsZfWXI
j+G52B49LdnnPiI7RQAn4byHONW/WNgbukAvvvAxB0zjo1Mt1Ijll3MyDIEjo8eVURTikTFKNmsP
xhQyTg4fXDeIof6swEmB/jFyJj7TS+u00dVzxH3f7rvJjl+x1axzKAJrPYFrkTP1384R07C2+tWb
5zE1SIVI+ONE9uOmHHIA70q7YIbzWJFsqNZTctIJjmxNc1voehTIdPpyzYrhoAcFWWrIzKrs3p8/
ct+6z02/RfGuJ+sCWeDOTeQnqx1TUW3Mjw2BHUwu+k3VkPgcLUbvOVHbKs6DtpQvBUZYzx66c96z
otHZhSzCeYmrSVPGA8WRD/55YkYNZ+hD6LW3w+nN/MpGdIfknkUp7oLGb6FwmyQrQo4KQditHG38
ImD5REvaWJm15y1C0EDgZyHKjsEqDLljNg8Po850FX01pSjtjVW4LEWFpZEnzxRel9ca3BKyVYIt
R4IqiTdVa2OCfplknB1nw9Uxult3dVmM54aJL5uSilOIxW71S/N4v8sc6F4W0XTOWudYDH0aoBCc
wA+4JAHU1Rdpiy2XjUkiHLLHSY9/hqEFsCvr4BlrVkHr51BbSOqUTeBRjt12NWqC2dxQffoG3GzE
BvZal/aOJQvPrYXL0CKu3DMjcMpWzZR/0UUr7a7kSLOfJepPYgXriVub2FOrJbg16cUM8CsxgyQJ
mZv6+zgczomSb2GWGoE7uNs+sqiplx4Pk7urmL2TZfQ+8hdx7011unWGGRGq+w2XVKIeYrVSo5OA
6KK8TGNjOyjkzqUuqbX8CheqnY57/6GVNWJH/s8qFTwgxBfnU8ZIA1UTcLdqKxl3RjGPv8WBzZ+c
GLAXLyN1EpnVOMEOya9EdYwrjakBTOyckItY29mfWbMLZPbIZpADpuPOQbmwjosQVZG3obak9JxB
83asfLLH+Wgh+Eg6QHV+TiHSb3Lac4iGDpzXkpXGyLjtl2ggdRx1rzn4Zs+SyO5APsA5Lsefhp8u
i84x7UpjVSgm5ThBzx4mP4ezwGAQjzEYU74RrhaE0orwNfrf0+QH48ST6i25ML540YU5AQRMnu25
eg5ba0eLcZ+3eCiJuVZldJC9f5pGO0WsosatxvRfoIRIxvA+AtszNdGn4sTck3ApY74hqRaji0S5
FL6zEWTrvCb0Idbqo1FZ68kJh+tMpGaClg5hD1sg9/OO1lW+qUzP2TevPWccr9RIkALfsMnLAfEq
smQitgxWI8TpjH17B5PI+CPtGfabiowHAfWHhME2CEtBbLn2RGhaSbBAnAaTdtU4YxKeHulHp6Oy
7tomQnbAze4Y1LPul8HxbIUpHXBxf/QEAaMlrLbGN2g9SqzZqBSYzqzE7NfbGSoIG7QdBWnJShgl
+aFwonRlet1n2XUvbuEu/b2x2Q5ieA/r7t1NiGzHlgJkcAiZLn0NptOjDGNg5q7BHbabdDZZwQdc
3zW9SXjNZLq7lg27XaClXvASk/dtUjiQNW8Vp2UtPk1FTIlZP8XL4ZykgJ00I3U1xJSfR13bm3Ov
n3pErH9e6sk8IThCVlGYADGLr7DF28np8VQ6I1hljPTBEJfePlPOFa/HjwjG5zqPmnt46MS767kT
xOwAIDR3Q0PfzvAefUtdaLfGhKFGGchNC4euN2cE3xbzhZomAHcRs0sOA5z4OaWIqcoMfH8cbiGF
wi6PaTDm00D52XiUCC2arqZt6Xa2PwlLrVeS9t6qNYc945+fw1JLN7D9Q7/WTolbYVT16S5ZPbno
NpTvOo82g6TnybxzDWmlpz1FDktnahSArboMHqNcwanUrtrXJFTR2hdP6Ww9tGn54s6euyogJbiZ
aW/VPL0MKcbPodPnjWUX7brmWGJ0To/7Iv4tyqQIaImNd6gVHhhV5XRTffqkrrgweJlpBCj+ibJ/
bkNAK1HZ3pf+9INgGnfnVcREVHL4yVx08rxy2/cJAWqGTQ/BqFD4JMUhwrG0YpQkD3Hyy4AN38WJ
viuKyg2ckiwBowyqFl2N0LLsEqebZKa1Mfv5QzIgANMtidK9eW476d37YmIX4kTjN0OAs/PRYICO
qGBbMNDN5o4eIc8ZLQFE4505nWygNrCw5Arbf4LSAOY+6B7Oy/VzNjXMW5ecno55oe9OsOmdKbrP
UVFSwjWYcLP8d2+qdlelqToMxHE4nXX26+SpqSdgirXxHHfbshsftPSOYbmkUJWPfpa/pO21xkx5
rXveU+6SAGhZ9m6TeuRZLtV1gRODBAfCVyNia5JcBlXI2sLWbTA9J5mCqOI3bW7V1i5y3gNsT0x4
FEL1Eh52bEfbeHa+7fipSy66Vvy2THuDKFXio/Bs+nrNi4rIPeEpZQtOHZIWsHdRbXeHsPXesWSz
oyANJclo2xtjc0z1XZdqhKF3Ro/SqPwSaqCynv3+UpvVrkXss4pcQBih6h84pySScJdW8teUBuVf
aJffKsfBnSbe2RwqEKgGAtRIQyXIN0NpR6sJL7+rcM2NkfFac3DdhrOt1sRRHJoi/NSE4gHN6F2W
9M7BBY1Ak0bB6FuspT3P+4lIlLUjWS/9/jEMQ7Vr7LIMjFSS/qQh8ot/J4SzNwZGbI2fCaiHGfTA
Z9cDXvsxJsinP+THuXauSZ2/usKW+8wvP/Oe2ChN4PfMoqQP3D5iwRpOes/pgfb8jyTu96jhy02l
GLuGjOLmQuJ0Zb0Lqiy2kIxkv1QTIQIdce6aPc8DE9HmER8o6YpJuldTOb8UFVHQ5Bl/O4lmXGBk
Dlst9Ei2jiqLeocj3JSO/sbOlAE6yv+amM1RmtBR1cNslRO3stLMRr/Pj2E1uA/DBOIgRwWU9nQg
++m3VhvHeOR0pWukFUQukUALqOizYvQ7JONmKmjzs4nuxtr/6Pwac8XLaHjzcerwnRf+/cTGuEpa
C+HCa9oTj9AZ+4nhm8H+5ar5TpXiK4di0inSwlqGXKCjd8WEx66a/Ct4mguj0JWD5Lf3M47Kiu7A
XKBKJGamoSGEGPLHVD4ZLXkEaA+Xhi9Sj7oUmyTR7dMynWaIHd/XpncKbeub+1E+x1XX7aDTeZtU
qAtj1Ypc89i1vxqYdikcyRGarYAVtR/TPMj5aTA1kEdUj52LQMgknF3SO9QbzpRc2lcObwZW62Yl
JTpgC5AT3nFqF6bL187EK2QKorHLUh36yV85NnY/rwbUMPAXuTvZ689qyh9ZgyVOHSfe+iLST4wZ
vycEo6aLXKBhBK6ZrLWxolc3tpoTpCLh9FxG595CC1yEy4auht2AGl9Syxp9VdNX79DORfHRGrQz
h98duPqVgcx6X0lCyOskGje+TRxLPPPrUNQeOosaJvf1oDCngMAK9wUvQIiIchOHOK2J4y5CntpF
DHpn4p7bRtdY8/2DWTtiO+cVUeaNOqRT6+FjgS7o/2hbTsEe86xVE4p9KSv2lsLlphjMrbSw+zXt
qrcJUmltrBB23uZ7PUrnvevMLUkGELnmirdTk/kbks0dxxdtlaToWi2fzJ1IGytGSfFG92kE+qLb
6Ro9Rm2uH5LSv+QxtUSfv+gzv/egnmQ6kK6+1bDRrUUxvZhzBYA6mrDyA7gZYzoKg8OdiHgXQ07/
hop/US7Lz4TRB95P1zrYjnyS2jNshnfNCl9BQ+AEsVkHq+wpl5JoMAJVwsLHLIzLER4A+dSofR6s
UPsqhdZClPHuTAE/ukwVJGYJ9BVnG2Z2SbKLK8WurZOvgWuluS0q6Pwal2FgyPjO60oUuqH6JOp1
9O7JiCDGLudh9qqIppZj7UaRt2vNBGNNf3YnKaTWbjd89VGn2HtHLDWiqtajiF+ibP4cERlzj/KV
jqNYq3nf3e+m4Gw/Cf+dOegHLulCUPuXyvlEIxx4gGNXDbvtvszutIirEi7HhET+cnyoL3ZVP2Om
fWUaROuCli035bTmMEM+xmxxbvN452rkEjd7qEsTqkx963BzjLINaXTD+ineZ6n7Sv4RkF4kotk+
Hp2j0bntKWpC8sVvSCKNPbio4iwocAvjzJiZwN1eGqYRoDynPVsCp3OQcCdp99or7fMLq3z6gCyO
kwGKcbQkOnZh8vZulAUR+/ZxxoegcWp8IryW7WLK7oQtbDaNUQ8GJxTcaPRPq5HyIoqt7NANkvyf
Ra9x+9RiIERfJNOeopTMEFPDMkFC+8Wo9OnUFla2dW0zYs3mVmrQex+YSPLooSovRG19Vkr0m8Q0
hgsz4GiXEpbrK7N9VB1ruVPWtJC8EKomjnA6Ly56y9BKlyHTtmz6+QG+5g9kdcm1TzvgvmXhnqcQ
vKntrbWumY8eSIf7P6Njq07vQmqoUyLYVlI1zp+92d3B9SQF0TceYwu3ybJuyduwurP5F7M6QcvT
zDgbl/FzlAyvYJmQeav4Htpzw1Ka1AFrGTyYSK6S0t626PhkPsyflVUTiZikzOEToNFSEWwkRPZN
b694vtWmVd2aQKxij6OEPZBaX6Ybp1AWgkDaRk7x0yQAAmg0Yz6/vMjesw/LReLubg43QFJ8NNIi
W5EN076Xodyw/+G2Xz7SKnV2p5Zmb5F84Fgdj4ycEAxn6j70wvkzROC1ccZv2ynss40K9RD3U3GQ
U+ReXNfC6djSqTIlmlblpaxJldH2hz/QFepZfeMIhkFG7Cf3cjFgDSknW6WF1eNMEDIqa0995QSR
rKzUm68qOg7LpJ1muT2k/cXwNKZ8i9y0JxBw7daIX//83YRyp/QSz4lhfvbD7Fx9fXCOYdwZdHb5
Bf4CxPz/4EjNv+co/CGp2ZZt2/BITcN1/pEaKisLBoXwfxu+xQo5O8cqNhjblvZpTC0Cg1T+kQLr
qs1YPKdIdgIbORVwkYiy5I/q5qY2KvDCYz2czqnH+MxtBehzWcUPPOmrGVLKhrgu/A5j4DlQEpPe
Lg7/4xf5Zyq1y5kLdieBJYaju56x/KJ/wfx6zsDmXCm0ctIBSNDoO7OQj3FHHhPIuoAW1hIMygC0
ip49SRIPGLBvcnUTjDNAXygIOWQieChtyuNwoMiHUMC25pj35LmdpjjS/keGrft3JDfX3nHJQteJ
VgHIDTPvHxQ7pMUUejIhuShfpLdWYRW7TBblrs3p52dYgD6azjx4syZwlAOhL5WRXaqxpU+qahOP
Le2aXeXUE5LJPDxGLv2O0jaeWjc9FoskBskfakjPPPmL+vr2ArN444QRjEyojEe2vuEO1wBdUcOj
FeTSE4At0WwSpZyN52ZPsa7MwLccAMiLEsVKmb3oPqihztLP7fJy+8jpxKcAcgF7x6LpBDrsQiu6
X7ddNe3mELhVSeGs6E9fmajiivBca0f+APoFy/Xey37kIy2+l67WvC1rUNzW1VPXaqeQAIa7wUkx
FelkOCmM4HdZPE57EvX4ocAyX9HY8iSar3S1tROCnfRxcMzuWlEGZYIUpX+/1RbIbP0fGivvm+d6
gpvNEvwH4vU/nhkqxpiulwZThC0+qeShq1X0NHdOc0nq+R6jxcqMNafYmVqdkKjJEafWGbLdAHJg
IuynyAvpZ1stvhNV78aF2tTZBCwil50Ot097p8YdWC8wB717lH2eHbRYwxhDP/RRJgYJHa7p7SyP
EHjbMsZg8On7yhZ7nZzip5YkRWd2M9jINspWxfl1kWgWE2Zl4TPES/zSPjtOyfAOcdBtuZ5d4qAc
ZeQnCwTOikllcrItKyLk2afj67XFCVHGPst199WDnLdvvJzbthjwBcW5RleXjIw9jJOBhNXlc1uK
cyp7JgLY3p4aJ5GESXpvU+E/3HSotxfkxQ/g11DtWKEbhAWlZjjH/UuloXUXjj69dI1xDaXg2D4V
qDYsk57MHJL7Bb92Xme4Kc5RquxNXNr1J9OcTV3CuPcWld7QwyBzBmxog6OxJSwJtbmZ+xeVlD8o
qbP9//1aFTmXf79LnP9akMhlYsDne4T28h/rH0+3FjsciAwgNXhT/W2Lxhoio9NuNZsu72DF+r5T
iHYiF8i2N7Y++U1Z/yRmFqOZO0yskLiBaBxq3Lcegj83MTaGJl6GPukeem2O75X97mKNfJQpTbko
TKi+Go49qfGgt10BOEfLv8mA+fZrYNcTj5Ldc5SdGiYitRq1Q52KNqhjNNY3GItqUXKOhtilyZAH
Y5TP9x5WoqTxqqfbS9X3IENQPz2bNTXLPE0eKlLdXgvQZUG3rAWTaNBNqbQ4jLbxO8mT9oOMCBTa
VfcWAfiDwVDYNBD1/BU57kyYm27t/v3CW0vs1d8eT5/l39dtsobY0rj2f98JhJh7G2dVvnKJzlo3
Tl1nYImqYu+KQC/Gz1TPFCy9WF+nZeWcoROD0Cjbr8bKmrtGR9GVIrBDwFUxtkFrQY/TjS6t7V6j
LJ0e09TIWKs511oNZs/Qbx5YXN2jG04fN/H17SXsaaonRvTDm01cQ87gmy+QgLYM4PW13vbTOoQO
SSOjaFAjITYbrVGdDU651MH0Y+LqLhJ6sfn3a3PD9P/t4oAptZkvEANhmJYDz/rvF6eFTFeHMoOR
QczPTpsjfQ+IhnI7JgabVfPFwy/ocOSm1eeu7VIXL7y3bcae86c+qQ25Dum9PxUiIScnt5uT6qfw
LNzxzXZAAG5BQBmnGyGw75zfHKAMqKXt0SyM9kUr9e44YVKCdBYd0jacA4OwGmASY7GtkDLSPU7e
cT7FkJ7IyqTFWFzM0aN/blXFJelD+pyKfrg/+/GhjUuihUuvCDTqk1fOHf4G4tBmSdm4DLkgLVP6
zgNzR9Q0XFFWUfPsyXHVo/+nrhtCtbHRj25uhLLchk6JVQDZdgmWKKsNOp+Doa+XIkGA77pPFMbu
LJfj1lg+vX3NY+6z12QC4hHbRSRTWLC2o4K+81dIYa0f8HUDTquEiE6GHTB5ilAsTMZ8kg5p3oTB
jMc55Vhod4713IjmLqlbKJq9+4kW5ZsA7/pB1zjVVBlS4BukVMMAzzSbNrijrjgps8d68UGhffwF
nDE53T6L6j75H0+WIZad7a+PFjcNC5lNmQVZ2zL1f0R8wAJVuR/LbIWD0drd8KZycYSh2VRrfm6P
iZI7ngBKM9awqq78ygbrZ1TFn4NtNwC76fGhr4dwRnDURnRoJdkopl3T6P1p6gb3qIBv7utuSY3u
rIfRIWe5amR0jqUomMAsaureq5iqfdy+4rLKn+wCGtXt0zlJm3utCvUfftYTJZPW29aqx3MyGcbR
407cidlul9qFOYyBqdpzHB9EQ3fo47j82Y7Oo1W7d+zY6nQjCQ26y76W+lAY5aj2fjiA7tUgMWZA
q+mNHRlC1T8IHMVRQRftFSd0tSL59h6fRXi2Bv/5jw9GQ7P456Yj7Lla+0AJgPCV2bwZaXEf9VKW
T7pj/Ih7N/6hoPYk87RjYDi/M6opA9Eazp4Z3yZviZ/ZxPpIQgV/QNZ5RwC8PgNYnNoUvIvEsJpD
NWMsqHl3f3bopELNKV1D3vsoRVOvuI4owtazBLdyu/Nvy//Y9u2JA9OCbZmuzCnaNVlV1vb26bBg
hxFqPAivON+UvmKR++qbCkbgRZS1zxW0sKkRjHYPmnXeYGmtXklpZJIHqRMnMed6pyUgaTl2ttJZ
z7k2g73KN0M6cUVN8qg6tvm3lKb2Bl1iuIOWydLZp3q7Y/6m1qod1UeeT/eOGK1vmFtrgz3uf1Tl
hvXPyEPPsFz2Zkv3l9xKx/5HeaeiyShcaXAKSEl99UyZb1IeqdcJkOcqdOfoF9AaDM69G61cUJHM
0lu82qZ8MB3jfjKN9KWf7zsgfve1nu5LFQMhYUhL6zlyxC6r0Gl0sBeAQQMhYaCLONKGzsrEQsWB
m+vmqSOeSiode6DrDlBkkoRKk2FFarb2dbDd/oVg+FW7EPlyw7cv3chtJ1AHpeVzzWj20Z2MP09E
F0/d9c9pofG1dZSMOKZ1YR17KeInx0D6OZXN0Ri7oVs5SVqcyw+3g/N+e7lxOO2OKolHSqdrhpdB
91dx2ddvMz31beFyD1luVL/BUH52fOxgsQWvb0CYsdISJ17ocwjcFpMQP1e9sYWG/WRRyt9exsh2
KYEy8edrkTGReCKQ3tnw645MbfKNLoV/aZGsotLxsiNdiHh1MxP4eYuyqhng8NjMXBcMsNvhM5/L
wb3Tkpl5Efgw5rEPf9oTxjxcCu1rsux5b+uZh6LfDO+bwnHXuSdjCBjoISrDyMl3pm+YOekCPEV0
6pZPST/q4JdEtRuptqllGWi0y8ibBbk5Uqxbj0BKNgjTzBdTuNFd4yy5xs0f5yfSuXdvmvJTGMJG
02f9IwEldzcses9kNqCelqPf70kl4GzmsGOhp2a2Z8tdHxIhtTNp3g8o3NHY3SEI1/7Q72HSR7+r
65/1+6/RUP8VkaM7xFd4jrUs7boFsObvRUE8GjNhyiHKIhwguWnvXeKLh0o9xuw5NajWfU1vmO4m
FtnJOxhWle676CoE088wfo1RTqfw1GajPLljL57DvLzzIy/4s1Ua6K2MFjrDhMUUTAF4vJqas6eH
e3C6cvvvJc4tQOU/e5Rr6jy1js3+JHzH5mKBof9rI0AxVaWNRAC4n2hIRtGevFk1g7GbDcSsWS7J
uIXyKKSCVNHvrFFiaFkOTXotETW249Fg5IvDgBN2VPhoEm7GNXy6yUEBt0ViOL8NLuyEPMZ0LZxf
uBWYPqfy8893OkOnMeAjQIMB2DY3yDsXSpqQDQcV3NwG88ST07OVJIvcKUmMs5A5krCbrdFF7Xhq
bGNn60QvtwkEXrIwtJWZwJCMmHY+01Fxg27KrLM3PeUzw5y05M7ROvsJO8t4MW5QbZl/49rEzzUW
FZgBiQODR53SYVZHVDTVnTbuhrjD41zBrjCiTWv62WVu0QZw3uyCcrTNILZoi3fhrzgLGQzX47DX
fPugQH+vp7QWbz4oujVq7vI4FuX6Vp+kL5EdjvuJLAsed8ywMtd/gl3zT5iHkoufZNebUa4x6Zin
TWTvb5/W8NP+x43t/f2k7uKREoIEKoMBsUAHJZajwl+aQnbswMZ3ul/Vwsac1eKAN2/XphYLaZrl
ZVXrkXZNFzpU6JkXF5v1o4XMeJ0OA0Xy8vhrM13chbpWuhMy8B6jxiQIjMf1mV1EDEx77LudpB+4
TUtKCUwK4TpPmwFNvDWvYHYM17lfRKpMpQyKqwPlHnidsBfHKkNTeLslEI/9x4bXlHm0G2Z8C6Zn
1R+LUM9mjTNHfQx4wNTR9As62nwRkj9AV911EEqYplxMSGfE1CVHfbEp66nd5VPRPqQKmHKmJJzj
m2Haqe8dRsvwSyVQ6GQEtJOGLSkCD+E8r6tQ6Ktbrwat/nxOzOJ5xP1y1IaKmefyUTQ61sbp++pR
eWw55dl0Wg+8UwT5hdTrLiSIPYH1kRvfcWv3lHUpzXhUXn74leTN878/82KJevvrM8/77OkUpS5g
ZcP2vH/UpaDW3Nyu8l+T+ToKd/hzkuHwXW/YU4d9ksfNfaE4WPRZ/Oqa8R7k4/xpDHAVuvT655YY
E7wlaTdQO860pSyH6zAI+SFD2gRF3uCRmd36A2nk1XcfmsLNv9Df/FSOlz1p+ZAd68kWAYyMdcQi
9SOKxmmdCU5GnOxIcyUGVInocnvxlg0W6Pi/XwUOYP91GTzQ+IZAWGzAzHP/0QOl5ZdwNKZ/OTYF
qjmDyjEdTPVl59DYw+izLHW1LdL8bW54bzCDWVvXxAELJ7reo5asYBdQuugCVVjCLPxLljtQfBfh
tc2HHbM75bkFlDSu3+uYDXkukvl6e/FQgh6tWAHmCt+NosIUyAd6S/3dOdH78on6f1+l2muxTL+N
ZZOhqwFzhXtSrm8FSbLUJ46lPTOcq+5AlRRM6EhvdOgXblUU7XiiPEZ4cJBL5JSofYBpxWmPYhGq
cPU1FwhM8EA2l8jxV9YyxumG5L2f7AzjR/1zlGV/7wrtkWF9di6n8H1QxILk/4e581iOHMu27L/0
HGXQYtATh8M1pTMoYgIjGRHQWuPr3wKrrB8DSXe34qgnOWBm4jourjzn7LX5vldqIDTruGZnRzRa
LT6iU0FiZfsqUn4p8gjkREe4TTUlsfgw2yC/VZ8KV4GUp6NYKssSyr3baD9aXwX8F0JFR2G6kfUn
Ag6/yokcmit1zh6SoqzG58aWqS7ctQriECa5ldsfcbK2VtT1x7RXh1rexFPIjsT/v/8jDT34zmsm
UViY3tbDf/DI2EtQuAS3cyP1FI/0nfu7r5NNFaNILScvYC0fqr0y/YPbebVHgaN1YrQn9Cpv/n1D
kd3MWCepPvwI9GTphu3q3zo/r4y6+w9N59hrN1avXLtBlF61pede4SJCHDImSf3vZ0S9cSMmYQkT
/ymn1v2JepkrygWFFQWmuQNFw3+DeJFbFUHmoaAiyks5gDUP8hR5SHwfaX1jbnK1C5aWkra3eaYP
QNxidZfrerOV1Y48C/eXTBzjddr4ni2UxkOaDdmdosT1KiM/v0ky+ZgMmXCn1QbFRkV9NeWooP9G
1k5QRDI3vVJfZwYliePY1A4oUnWpYaC7gfITL+uywR20CrIdxjIcCHXDg7GJgFfQBPEqTwvxETxF
t9FaI37XU0rIPzJjrvjeANeEkRjVm6QYN7KiDVfuOLjXXgf/U9U8ZY0H1LhTRWExem32XrNsIUwY
HlXOx9cVbLMN5S7r1BsQHxWW8hTDMneKqiCvqYNAGLhVYBY4DG4JYZHzh9IKIUhCIlCFUv5J8S5E
3KdiRqCo8ByzFfWlb94YXoPBrQ+VJtbrCM3uym28blNpYb1pB5G6nwLnPT3qr7oANk0txfcKhD/w
XMZ9qRrd8gPYGmrJsPs37Vg1RRYGs8OnS7z3wsD6D+1YxkAROWn2gMmw3URd7HidNT5WRPYJR8M1
lLgwoWhx4x5mGADCo9iq9d3HIvhf+XQ+fOnR9Nmi6bTd+/+PTk4ioeXTTk63VHSRPg/S39Vnizt5
+r/+7eckyTr+SzIXEMkUdRJ97Avd76rGRU/S/2VB6pVNizUG9ABB6jQra////h9Z/JeFFs3iWiCB
BDAM/tV/3O3Uf+mEVbGTZdflgM3//N/YOU3h2P/du9Gx422nT1byf5/NpFKXSrK6UNH0wHpGAFrd
66YKYUTWYch/6pEvbjjTs75qYxaDp8Sb9EBUtIcsOfrxs6e9nn/u3+fL//3ts3NlbyFKo2bB3At4
NNnjVLdHgqaPzRcM1tILEYlTHcT3/Hx4TSwZcnyjBwfUnS7pVhCRaqKXjloPt997jdmxSSM8nxcK
YCFFH27jVj66gYGOT1N/CCYZoPON/H04+X99pc5selul4cbWuPQVslitfW6obtUwLpLK3xoKrPON
TJe7Lz60Or/0hSTUjZhiryg1VwR9bS/kbtG8qm6zFgoKA5Xj+YZOjKh57k9XxiYVtNrcG7ler8ao
wHojb8oLfXXq6bMDXG01la7nPL0zXITZvgmNxqzez//0E+NJnf7+6TIUNpxhRqSppIHK3aAWj0pe
OAC6LhhNn3r8bD4jYJUkIXANDhUFApSBWgnrTsiz/fd+/WwqVwhr1bDR9D1FCNdVhdhb4FyDzHp1
/vnSNK2+GkKzOS1UpMet3NP34gAtHtEA06Jd5PpzUjz00rp97LbBzfm2To3W2cwOxULu0jHV936q
S0vZSJ7NAK8s1wUKLh+Hisuob5bfm+Qf4c5Pn11wYep2uatRvYxICo+Hd6PN7+WU10QAvzv/Ricm
+ccF7VMj1QhWWoloBJOdfSokvZ11EmplFDyVBo0TcMaFKXJi6VVmMx2T0A6/nel1FKqtYuRNXNxJ
+kYFrJBK/HP+fU5MxI9EyKf3kQKqFcyMVmoVnAHQB2QpME6/9/DZLGdfrVHfM9KgYSq7PpRzGypD
d+HpJ+ahMpvmtRqbgR/y02NKsjmeLRSEuzmFAed//Kn+n01zC9ksoq/AQEX9nurUFVDpPvrPldGt
zjdw6vfPJjom9p2cDqwjaab6HIiRUKtc3exB9PTr802ceofZVE8TgXSjZzFa5SFdCx4p90AzyoU1
kSvxDLHPN3NqEM2muWihPuanG3uL+nIdAigYMP/CZzjVS7OtOyyjzPJA2ex7pBIZLLANzG+HjJ61
Pv/jTzQwt02XEyTycP+MfeBmd12g/CgERGBxlVxYMU6sgR8x6U8zzBeA3ySjoGOKkBCUo/oRN6wp
eYsy4ppSTUQLv8+/yYnPIE9r1qeWiBghIcpcfS/J1BB31EoCMQ0vlXt8vWt81Nd9engbKoDSOhgo
ZdUtkjx/HDEYWhglmfxWuHQsOPUtpr9/akSo82EUUkPfU2zx6JbFc99or2PFzDjfQ6eeP5vTQxZ2
XsNNYB/Uh1FjVwXqrbbj5vzTT8w2eTah/SrxclLi+j42fulhcNNN1eQ9uTO3uDDRTv3+2XyOIpPK
npbfb0jlqyy7youUFcED+Lf8my3MpvLYdEo6tnyBjEpUm4pZd4lPjLzsXcohznfTiS1Uns1olerU
cURou4/D+wEhnjC5eMjJQknVpRxmy/OtnOgqaXYaL/vcG1RKYg6BMEjrkurmteKZytrSo+pCSaY0
dfsXJylptkV7Sl0LUEHig4uPkG30XbYa0wL2U5Wk/ks2ut3LIFbFVexCpnYsC8zlAnwvFe2dGaDK
Ish06ad8/boU7v09cxIjbDMZiu9eW2gr1sdl4NzfwihYVFt3IS4we73w9aSvVxmSDX+3BJbcjSGB
D/uEiq/n+AX+AUjSW+CP7woyHervbIgO3tv5z/jRl//sY8OcXvjTkiCVYeHjnj3szSvjxrumnBua
oWxDFV+8h9eAv1ZUSfe24vib/uf5Nk+94WyVaOB/G3qWDRws8qPmtQ/9UP04/2jp1HdSZq9DKV4v
s+3vCye61+3EgXe5QMKGXovwqCMuS9t0zrf19TwjwPl3U6kkl6bWJcNe7oXrOjduhxA7mLp+1k3o
ZDXaiPPtnHql2ZIRldmgu1Y07JXCu1GLnPKv8tgqgDbOP1+efvA/h4ApzcZ25Yqm5KYVhnGpMjqj
4eHD2WVVNNpFLqckyS3E9xQQ9FBBu7FEedel8JTBn1pXfQsco3A7yEOGWaCFR5tljNh0LQWjKW5F
BWJ01uUiOCKsoPEnqIqFBDTrkLcTfeT8G5w4AsxLtlOr7UvKJ8tD7SspBjo6NTwLs2yEZ5JkcMf7
NLX4Q1cbgFbJ02fr8+1+vSHhH/73CMjFDIS8YaIlAXuLAwM45kJTdtQOXRhiH2v2V59mGhOfZmfE
9mYVWhofyrJYhZpyo0zR2kLeYCSyNJDyWnDQWno78kNi0lc1hJoBsoMF5Kjs3mtrWEfsw2QY7/u0
SRemhqXR+Zf/elhS6/L3T8NDMDDbOogPHiUIECELbdsrqnoIEyG/sOFL06z96vVns5loUiRGQh4f
SGDn9TXlSBDMgtgQtzpOEeGS+tyI+rCOMLwQ+s2mGz00giTb5EfYROOVEUvINYW2+fOddzaM2aYX
+SJcLLaVfTnsOxXPA/O5R5h2/uHSNGz++bbG5Hv/+WN3qQ7evZ8IWm1Tv3BIyFEEBqoB+qxur9mA
QEOJRgSRrfLXhR9R3YS+7MJV5tTnnBaHTyPNd4lu1lkeHbS0oVbXr6s1NQpUV2BveWk0f73wk03/
u42kzgWgtlZ68ME6/Uy9JgdvZjXZb9ko4p/8K4rOG8l1fNJdKxySRDR6Y7o21BKvR63od6oyVr/1
LAbaMYgC5U5Y3Va43DeK9lQ3eYgDXh5pkKZhMWdi6T6neqnu/LwF84CV23Chrz4Wli++lDLboylh
NwFZj/1evEvuodu4f+IX9Yf8AmYTNQ4qSyzMOyBBC2ErXDiBfN136ID/7rvK1xtXDWgyVcJV3d+4
FNKeH3ennjybyJZC/bqsDf2+R53fq3da/Pa9B89mLzA/P6x97DNTrXUE/y1I4m/d+Yx5OQZ5yc4j
U9mj6buWqX1yi+sMKFwrv+Iky8p/IVT4cZj96jvPBixOJX7uy6jvOlvdUSm5BGe3hKO4L53skGzD
TbAKr4wteEbHvTBJTn2N2Z6itJS/I+JmTzGeClaBzr3wmb/erMyPVefTBPc0sxRjhQkelzcKVf1C
+8fPbq3uUizk6x+OFunvAdqYMOsDFUK7WYIg0WNZvyqR0V6IdJ56+mxt9BAVwZTNokNb1qpNlQbV
fY1+YeWdfuI/P7Mpzg5AWlR2eS2l2YGr60pJQPvGHByN0ikVjN2fcX5imfrmHXzKoX1eaFWvJ7Zi
JtnB05H3wFhI4RFMiPLzk+7rU6kpztcJqzMGQc85zJUbXzzUwaFXkYonqCZ/nW/h1K48r/LDOaOv
a/rrkKij9tqNlBe2MMN2hTsKUA7k4jk2LPcgDZKA7YUaE4g2lX2NzwpUEzxO06JMLlwlTgzqufIt
hT0DMEpND1AsgXLHt9SGvGqpdWt2iGTPv688zfavhof89xcz84K60KbMDiDOlvGqWHPwWKmOsZKW
mY20xqYWfYtyfl1eEQRcesvz7SpfnwfMKQ/7eaS4pDVZ4ziX18vB0VZv2FStUec7mf27XTwdDteK
/frjiIbbERflQl4cf/1qLiwW02j56pVnqxDmCbViZWF2kLHhxCINRl4T3Ulyuzr/bl9PZ1LAs1fr
cyrD+j48eGmev8qBlK7qrFEvLBZfjwpm099P13PR5cQ0mUXoP1x5R5ranrQGja5cGBJfdw+Ob383
EBO5lqjfiw6N0KV2jMYCFK5EOFAGmHO+h069w/T3T8u1PxZGppQ00WkDsmfPVvrEqcvbrrn9XgOz
haI1iaRVJrT3yrtqYCiY0BBcWQKxKl8YwKdeYfr4n15BFIUIw3deQRPDlZRMvP4YQSMwPNSC51/i
1DiaHTFKTRcrHQzowTSzu9GQNkJ8Ser09UJqWLNZ3/lWizaGPKFgYmUbd2W49kJcsLHc8U2nEVzh
wmny690Hffzf3YT0tQglKuYPaIUBwlE8FbdbzCbA0WEyIGZ2lstOhzPxhT47dc+wZpPbS/yeeuw4
PHCuPqiVjCJfps7GXEpNuI6IW9ToagXVW/taeGEofMTI/7mgIJj7+yUNDCE9SFLDvl6SYnPiVeAk
TrutrtsbiACbdyCSDJFl/cpKY9e/03WzwKDRdp3Y/uakNWerQu02LTqZKYSXDteJJjphgh9QJqy/
NRSN2ZowDJECOZ67YWE02bEq2mpbGsOlZNyJgT6vyIzMRFbMxuj3EaXvtfymYNjwvd89WwdcRTKM
0dT7fY2/bBX8TNTX8w8+sUh+qNY/TX9VMVIEhBz/veK3C9wws95BsJ5/9onJOdUUfV5aShPzybSO
rX0OT2pQcig1+yGq7JZyVcPdfK+R2Qpg4nfUhy4XIzTpaBIaWAzXmpWsBiiONRKe77Uym/7ZWCsc
nAnvmdxnLes9MQGOJu0SALQjd9mFoopTHTab8y3muEM4Mn6kXNj2o5YQ26sOZZT/SofSQYl4KVp5
YtHXZxO9rarU8Nq236tDQkVLvuuqbKW6gY0twvkOOzEV5rqMpkA8q1UaSBQcDlOfGtPywqg6cbI1
5hCL1m/T3Mu5fKlr94/VLrornKSWrWP9qR7MfXa8VINy6mKpz3b3qJkc3Csa8re1vOgcECMr3U6X
6RJm9Nq4cm+0XfLLXMH/XSeXbrPTuP1iDdZnM51J3shNwBjINd0pPHdTC+PGhYaVh80yidceonLc
A3aYd2/RkR0V9/H8FzvZr9On/LQUxL6eiAKc0T1VTuNKWUIV3Ypbb8sIXJAGsC8lyk8sOfpsWZDk
rgmjgaFheRolYqsicNnILuzT8qmBN1sP2iFTzL7q+n2jlBgIlRX4esIwwSFWQheSjaZHnNLU4KnU
IJu3bWNse69qVuKgWktVQ+0bFG57pcBu3cLBRvMRxNp0U+7WiegiffAV6s2SJEeULANPGJQEVwdg
g4sS4P+l++eJcL/xIXv/9DF0vEzaSuVjtKvBTrf5FvDuhoL1ZbRjU15HNvKNZe9IgOnMTeqAlbg0
AE90oDpb6sQRHlFuEbZBUy8857fdVfRD3g430dbYRS/xLji23YVV9dSQm1crNS4mJmWmsHivg037
IF6FR50RZz6bm+yG86f/vW1/XrAky6IlWS7vhMhzCdwT3sHFVOCJtXReotQNoTCYPs/2D/1KX2vP
0UbZeDuYPltxVWybrWZDal6en6Qn5s68UklrUj/3fDrMC64E6bXUV6X/679/9MSxmB2Nwj4JIeIp
7k6ulYPsSRulMpc46l0onfhqWE2Pny2mnhAhay1Vc4czp+PJJSae1sv5X/7VF5gePVsy/dSvqJeV
rJ05pgsrTpFkg3sUr73wwlX11G+f/v5pMqr4bPeFKZq7PFcd2Ju/jArO8Pkf/2UydPr1s+XQlCuJ
0lweLk2SXUMQ5GvNi8DcY6S4HEPjtWjwndRKrV6mEMhtvLPRoGAvsXQFN1hnruxuIrXIlqPei8vz
P+pUj84W0aBNpaKYPlagGLbYu6Avh1fPH665d+oX2vhqKE/vPVtnkgrjTSlXjF1b4HEc5wHi3zp5
qsT8wlbw1ZVtamB2msJHqcIINTB3pj8+FB3OyOQ4rxv8bzyvvfYgWyIeHo6RHL2f77UvSyFocZ55
atDwSoidzF2vgLMPLDSBMV/IY02IwmqhW+1DFTdXodndaJj2xFF/SxlofGEknejQeWZKb8pBQOat
7/Jah7ri59YqDqFiFFJ/6Zt9dUCdXnC2RlhAKywQvtleIrAIWvM+Gc2fQik4lWX+TKRcu/AqJ8bf
/CJVKVKmxC2QqxFy76Lr6wcj0naiUOxDcrcXGjn1MrNlgxLyQRwyK9+jZnMBUw3lL2jseBxJSjAh
i9srXQv85wtjQ/w4XM9PdlPnzVaRsIAukTSdty8AgWLjamXpsM51nA3szov8Zpu1SfuUNA2OOJlU
oppBmJ0+K0NX3+It2l4RvcIJpVDC+ynmsc6SetjK2ohCqdHEPwHf4CG34NNmXsHFh9VABjYGs+4R
/+DBXNeNGN2l4B1x75hMnQyVe5jvZS+9bJAUd/NMXccVaq/GfRDUV03OyP9j655Zy6D/iemh7eXo
mcZwK1WdA2lr0tDiG/WjNoRFrGcYGfzuvYLxvoMXbivU+ZSoEzFQujJzmpNtjEkXaYMrO3YenvVu
KQrk4Wej7JdCj29BrGJVSbhWrh9ziC1rL1KPXp69R4gPw+StDXGDC2/ccOu2L/IIIXxCMoCr08w/
kZZsxFgD06fbVSE5+AgtNPldlDNHHxtnqE1ohaGxHkzo8b2Hy4MMFJJY4yqszRu5Q3QrYPKCusPw
tyX+IgYc5EoZ1kYX/EB8CWtJ2BlhuncFCv/c4QFO4dE0ntJIBLCw9PvnMM6vsN5bBYm5qn3MHijD
PqpoAyM02ZGSJas2ejFCGKThi2nFOw13NaCl4ztu23fG2Nl1323iXNsZQXxrFfJ9rTbhCrq+k479
qmkfLSlbCg3OY0FPxrn1Fjrlq2r6itvIIuasJLkRuwceK3cFQcKCv9a5BtJ6BLKLhe+r1+O3PlWY
4YElQ+xBIezv0lhwRtzSh5Rl/raBil7qL6JV4HmBowO/vO1XVOBHkNbNdY9Q1CyM7ch1Pmrwn566
CN7l6ANfOWZgMlyf8mlhPBRGsSlbmeCNt1SlFlmdu0J6bbdmg8UTjgfQuvrSt8smXUdGIDigK0vl
T0AycuE+FvlrHh7yHicpf5ljA5ndyNE1ZQJXw1uDpcxTTyWLSALoGsA9Kb8raZMrj5T4aPzkxShj
dghxy5Z+SV34Ryrx+R0fMijVroCKO4OtqSzinRUcxGjt4+5eOKLyhBEnnkDuYxlca6GTu5vixk/X
Un7oLViOdv4ADjS5D0I480sCbzye15PkBd4IBYbyS8O3c+FY+1hjrLH+wyJnPAq+06d3A+RJGbyI
YWc4Ucp20d3h05RjvqKKTgNtH9DddsSYuno0nrDp2TBRKEjH/9pcqevQ6x8NDOVU/9rQy6X03PBP
X7vxb4NsY1qPcr8Zdpq6RCzBBYQo99PwR/D6Z7Hqf9YaIyOmJhzewVYJPChvEuMx2aXCXRBhD9Uj
z0OdCjgPHY3h6QspfRS7oz9ytZX0As8DCatWGIExDg4cP14q3ZZQEkjvfgHfASl/YiwVPbMLcOxM
omrc4VWGZXICkyRYWHgbQGwfLLx5XtWGbsLt7ToVb5t+W3hHMT3A/rSM3I7lB4zA5fIm6I5Gsmmy
m9rklpPb3Kqq+LoullnFgW4dJ88w/UEvLMrgbhypK8U30VqEwg3jye9ty1pAvh+CtSisxo1q2X67
KOS1glEmxLL7JkNBcIACHe9SaRWKK3B1a6F/a9u1xEv+gtGqHDWVE9ZGfPXHTSk56WufLbkrlPpC
fS3/uCyJ5ZJrJQhQXsUyfvHbon41oL8WbutmJ+rPnnBNyaup3wGuT2obgqrppO2hbA5wcn1vFZq2
WW0F/QkGtIRQolXvddF21StoeQt9vCqbTTZuOx8gdnPrjU6b7yCDab6B9QF/o7QR6X2CliewO2OR
PijA1usUW2GXtXiNWfXCCK57jFcVj+IGDKpxWIZzjA8k4I5IcIyk41s5+HUGAuDF4SkPfxb6nduV
S9fId1D/bQGqM/dkgDbwKEVl4+M1KOaVnbpM72Q/JL+F8iHLXytDXdTufdwrPPu3mFz5zS8RFk3v
B5w6FNtKgCq0OIop4S42nqDTIUll5od7yf/dZSIVoCV1jC+9skkBHiTyk+LWThfBCyu1RegNNsp2
XD5vtZGCAf9HjSmlBBQIx3v8YFOIijHULvOxVjEvTgsg2fcdSXNXxcHoMYDUKAKdnAy3eltDXw55
GlrynlMnvyxZWMONWuLHrCIsgWQZY8/GtXuB7cjCEt5ibyvEvwx/L2HcCGHPzg2AyAiLyVN5JfCX
4KERk0UtcFXV8GzihyOWdzXGnmiPY2Ab+FqVJdTZ5t5oD4kYOVFD8T5iZxeXZr22fa22s/4mFePl
wCy0hFe9dLeR66/cdK3UDNNkBeTUniw1AH7hrbDM4k1gQXXAtq6awDjcZNMAajG+fC0Qg168kmpM
giTlXoEpZNa3vd8tu0AVbQDEto7TSw5oyTNWgebtRp3PPA6Y3ajFurJwTR32lM5jVn8sTM0uC3Ef
V/K69tq7Wsfjsic/ja270RJwY9uTExGseGXXmrVWE2r5ylDeKHzGdmiPOmAV2wgRQbjAoao/BjCh
KV6aqs9B1DCXB6Cm4aJWRFuuzLUOEZJzD13iL0rxeRSL7cAQjlXyKuJPUwCZZP4JzGcfUIaodWx/
90p7p1lvYY5N7IBJn9aR7flRd2ipWg/z8ZD/ceI3UZFr3IlsTZ54cMXkoGTpXkm0Ta/LlQ2r/I8o
JY7nksioHuN0q2HoV5otdf3CnQsoCyjnTZwerJJiXta3lM5NbkPOSZweZFauPj1kkmtPbmvmIylI
vDwH1Y4kRzWHNbYli9qa4Bq9vFVDDleApNsXL1RbSCjlfVgPRzHMG9uaMMagPVSb4XSIDdcZqwbr
ZnnJ3e/OkPnKpXqVpNASoiS/s+IX0QdjJymYx/0hl79XPDajNLe96CpwH0VNXmYuUKRbDWaqDICF
9nMcjxU/xqfCtIfcXLUG/oZ5ey278QsUtjv6etm1TxYg8xGvdLh5+IXUjgcAdmjrX1GVPzc1pFhJ
ozqzxKLKws6c44LYO4b4O0u9H1QBbnoDB6uJydzWf+rkGU6/ZFtU3ro9VgKtTlBTcmTF5T1TqnFT
ROXeG77O2wgnNE42htMm/ZWABbUQVvdaVa2SQVyavrIvgnYNa3SNhdZNhJG0UGOPp+TbWgIIHZTC
Fly+HRvpRtRYxxqiSQXrr68kt5XeTWYZ+nuQKIqDwd6Lparg7lP9DzgqVq4GRr3p8+2keMTLTzfe
xaT2170oaCsdUPiC/VTEGndorkdV4hLOeTg6QgR6Q9CMXMnHNbyhyrPWegee5BuCv3UYu7YB3LyF
/iUI2hNYbNMOg9ycYHD+QtfJU8rVBlundeeVx1wXbAyEEcv7oHAHAC4CR9n2Wh0z7ItMjmWR5BJ0
ltrbWEFXYZEKVt0cH6M0WOJxhU1TjlIBMfgWG1d7ZGnNME5xQjdlrxISwYkKdjGqlDGSKPXJu6j+
o7LZRJoK3q/KNoEKDyRKqitFyfEDF4XffQdvXowGKvcCzbVRVud7SsXgFmWainlwpSyrSHgUJegZ
emPeIcRoHCCUzLpYXNWldWep+Y8IziUGNc/gRMDCGID40m7TROG76I/YuGhH3cwezLrda8Ar8oTL
8FCH5rKTsfJWQ/ZvXMHxp1LaeyuXDOD0brtWdIMiWkN+zNTMc/Ii6XeZpPz2vW4C1/vVj7L0mmWU
xc1SiDjxenrsPietggmU4QO2inASi/r2XZEopccAajFEHaegUmed7eGzggOtlrAuVceE3WOPYQN9
NgSXl0jbUOWEAzsXwPmgHYrEuyF4s1EU2Gf4xu79ocX/ir7GRqN/tQZwknL2yzVHJ2QRLopxWVvx
vk+r6wRkoRESL+wMW/HJ6ikJ9NiCizVslGoVdJD1cfTc+j2LhVHcDax5rYznCkqLLoSH3MTCxkt6
YWnkeBV6rYX7XywfC728twr3KtP934NZrYo8d0ZMaGy9RGKS1zl71hjuFMNnaVDxz7a66WTk5tuo
wIatGvN8GeBovRiLMF/0rn5IGuIYErbCGfVdG+6g6wGqqWYM737jr2O/vq3G8lFRTfy5OJQrLW46
YnqvlO5Kbtw/hcDoikxO1NXQbCwBgpsm4ULM0UOLN5hx4Gg4etVWHSmm05jPm1KozEPZl/lk5GRu
6zLx9mGfc2ms9YSqTaCN5R3Vo1Xj4JCFKVlsggwxLX6MlvkvBOixmexgmRamwMkl6yKsAMKm11d1
rGIjRl1rbGsqtmiKkOpXKt6XAN+LhEU89YU3fMHyd0EYMqgyan2t1SIOm12Idwak7qUP0fcVs6DU
cbVAtg0p1N7yogqugkIWN0Vc9S9+qcU3bPTjLQbSw7rM5OpabrzsuiAqcIzbyrvvox7nqTargPRn
co91TZbr8tP5WMMUUPgi0KDNsnt9lQ6wHnJx78tjfcB8M5zAVcKFuN2JsJo2y9BrggpP0zQZ64Fm
t8azG751HDrUhoVSZmPAxLJF+3L+VU7EtP5BZwRpbrFbjXu3hoYtX+dEatrgkqxSPvX4WVAap7ik
7nOxnlKJZCD6Y7arbyCqbSggtQ27tUdbXg0HzGM25a64ETeUPGx0R3e+93azCJRGZglQvFrsLf+1
VV5rqHnmJdX5iejWHLjR9phmVG5T7FOr4K4I01YCc4uN5X3Rio4+nVXOv8Sp0TaLX0+MwUwD+rbX
QtHB8fkWv4Tt+Uef+DzzAgL8UggCplYFTKLYD8W9J+ElW1xIdJ3oIEP+O6jvSeXo1kJRT4XoN7kX
byOCFW2Pj3PPLlsZx/Pv8CHQ+WI2GrM4t5vg2gjBL94nXqxuIiNW3tIMugdRNwXAYmf8kGB/OYZX
jAqGcZUhwF8ET4C7K7QjRMTWK16MMvzBNmVFHvrQwuaNLQsXisEUL2UcT3SHNuuONCrcYPA0a+dr
3Da9N3wGbSOtlz1hPFVIvjniZ50hNibCE7M1d4Yw3nAACRdjXt/men6h1PTEYDTmMf8+MWMxM6t9
pFF6rzdTXECKLpSanFj5/lE1kQFt8oYeqlaHlXhacJWMyoMs5kcptHbUJGQLi0CX52nfW/3mRRQc
jJs8aEbeJi6JEyi8y8+6E+3zI/PE7JrXUQwybly6VjY717CcApMIePwYVY04g51v4EQUf14/EZpp
oA91Ue2DrJL3KbsikSLsJH8Yepr9maRq6/MNnXqT6e+f8nO9YHiCEfj5Pu01Spgk4Ygx6i4r4tX3
nj+Ntk/Pj/C41ZOYpaLs+3U21LYrPkVGcqGbTozZeT1ELesiFgxZti8FjTCT0eI0Hl2oKDrVM7NZ
bZSjkfoNO4w/1EfD9Q5F7q/INlxI6p76wrPpXA6WJQzk1ndVhPsHLo0t4W3rtpKyYytfFKyfamU2
qQOzSpjUXbYnX7PvAndbDeYvWetfpUS7/9YX1mZNuC6GhIlljPvc/CWYzWKoUBPAhPzW09XZgYya
w1xMDC3d9xzXE077izrtf2SGe+EzTEevL7aYOQ9JKPJBMTNlhN5wnavWqq17lKAPljUsay7laXOh
nRN7xByHVCRtiltAl+7H+KfrKdsUgGzBUQlfqjK+sOd/qaYkTaZOo+DTZBt6vW1NKTJ3rp4/tAHA
ReafdiUVnvLbEsToaRSt8kZyue8OuJI7TShwnoGgZ3cxdVEizGos57LmFhUeOHe9J5Ir4M10h1kI
dykiD09wAb+ZqZxjltCgl0laddJOK6sHC0dBQR5Wfm4cavlShcCJ4a/OVp8BnqFbiKw+gtA7qSQc
sB08hprwEyvB1/MD9FQTszNcFMJsyypr3BcN0usAyzmsunDnMTY4SEQXZsGXJc3Tl50tRm4f4c6K
KmUfdM2TZ+gkd4zqdciCt4gygyKsH6QovZFqappFUb2wAp6aG7MlytRiVXIL3djhOP8ais11SoYM
dEe4rJXkQObzLcn1C0fKEyv5vJypEE2vlPOqZq9Lf2B5QaYXPMj5T3RiJZ+XMEWYf8BTDhueTXRH
Hbzn2tf2lUW8/3wDJzpqXsfUeJYY9hgM7QrxqkhuMbTZRnCnw57aDHXZ5v2FYXCik+YlTOGYuzWW
kFMwCRPPVN0NrvDr/CucWJ/mik8MIIhD5+24H8NC3uJUlG4xAHOfdPieK2zbRkcUcvl4vrETp8G5
1tOU4zF0vUzcW5kpHiu3SgVbyhO9tQNN6ralaA5HEt0VAv2+G6MFAfvyQhd+WR3ITFJmS0JtaK6v
EXPcEZO/GwMjfE6a0MDdN0ptQaI2Ea3ukC1aSFwbIyS5mrYwzptQwyq2HwMHWGm/rjkLmItGiZX/
4ezKdiPVtegXIWEGA69AUVOSStLpJJ0XlKS7mW0GM379XeS+VPsUhRS1dKSTB1yetre913A0phzi
ATAkHT1wWsQ+Gxz7qKYVf4duu3EDFeZoZZUtRJov2OZZdDdUaIaaGdweSxTbjfx3I2DSppyacWUJ
LKwuWX5GD2MNjlQoRJpF2B0gsNq7iqMJ//qcL+yRr/k4+/WaAz4RGRwKAwsjaFBuDLWXDGYAuLg7
eJWISbQywwu7/YvldtZQ3qQN0TMksaTqUWXnEFtVnZHCdsPUd9f7sjATuv7vOQthFogUw6YdGdVL
AaQIXIR8OwF+Hg+D32tB+7cFEgqGe+9s2aJVeF20IU4GRAdOAWQM9jcPYF2K7+YQ5opVNeohMUIC
J5EU73tmCLFGs0WJDSKpK7F9abikDDEq9YKLqFcPGbTzzSbeO2myS5rOnUz9/vp4LeHHZBUuhtu8
aLqWHFjRPQrOnjQxbEZKlF07WOmjnsD3t+GlCHLglgMn0TWYfVg2xImSeuW4XFp488o/W3hKJvC6
30bkYPThbwsoL7OsFDwbq8H1Pi6EaFmeq8frKVciGGgRyGqz+oni67qDmIk6RNo13+zFPIlnvcjx
6I0sPlaPWglnCHOnQaZVpSto0KUhmv9+9vFpsrKyBUD2kGQF952kEBuzhLi5pdhrcWapCWmx8Qiq
kEh6h0Ne/gqn0rNhm5tFa1oyF5URcHzIslCh1ueAYcGUSkmigs4FIvaSaLAwLXQTXqcNs6sP3jsQ
V4dXrwG0i57C4G9CQatGSc20TjyztD8ZxH7hjD2SF7ttutRNJjVckQ5Y6L+sKVXXugk3xMI4RChN
ouyVv6CMsh2GcXN9FS59f16dZ1PIkhyKjxUbD5mhv2iiT1w1gbGRRZ6vf38hWHwN/Nn3ccS2iqp2
6ZGVJ5Zq2xEHA1LrjR1GKz1YOIm+0MRnLaAe3NhWQpMj06qjWo0BHkFCd+gAi5iqwh2NdAM5nWml
tYsCVPOKkRKOSbRhWGoaOfR9uu97a8Mqc2ua7zikvHy8YXpxghAl5AosL5sAbULdHe4M8bA36u4x
7SuYDL8pqrayvZeGVzq6gNiwNUCHh0NKuiaI1UTsKkL1TTQX0zMbhmnXp3FpmUgH2ASBSCUeyXRI
BRzMsf80KMXairJyyC/EQllpJU+AfEypoR/M7odC/1CYOJfjWzYRF5Z4K2fwUhekSJIjIy7zHjXH
PhUD83gWsUDrZml9ZeBrIlsXG4G4uDwfXFXFwHO8HdvWb1WBb2yn/hwd8+P6NFzM6fB5aRpa+PtE
yoBr1VDfFvGzNn5e/+7Sz5ZSB9gDxl2cZilsjBzfjgSc1Wf1q3jlJePiKsXPlobegq0UKYZQHCnF
hQ3wLFLrvsasoFLb4HoPFpr4j0xFChfVMhrE0RnvIMQM4S/4oWaAw7TP1xtYGHpZqKIvTQGfZAz9
BNjuqDwUw8ovX/qwFFDSMS5KnSD7RK6xJ2J6smcf7es/emlUpOXYVrEYcJ0tsV7g2nhKgAtV6gFY
srUX26UGpAUJS4zK6XM9OcK1/Efe6H8Nbu/iuoR3CPlxvQ9L4yOtzbIfaNzDWPuIdkZYa006AH+d
ubn+9aUOSEtzAKaNKzWrDgmgR8ByIBdzulp7MqD//xMM/eo7ARTWuNLDZ6o0gzMqrTjqs1mk8iS4
463mYZc7YcsCEgBD4EDSEhTwOoAKlZw/kTB6Kpss6HsAza+P1OUYAQvZfzOFDtiAgVOsU5S2BQNC
sIShp/PwvY/PPTs7xCN1ilS4B4kjUGIQ2WpbBYg1s/ONMnn/Xgtzt85a0CobDrB2jQBBJ78Zt3qN
GnD+fP3jSxMg7WFNgX10YeNhshwBAg9q2FvGmyINrn/98g6wv5zfzn56X1RjFlPEtg780MbA8wT5
VmCGtfe/g1IS1AhNjeCZrnqwrXuVflTAXa6pkF481bHmpZ2rNyIZ8ynDslT6OrCh8u+3Tl0eeB4x
H6L26Q4GTGsXhYtpIBqTNnI/aX0nDAySXo+lnzZjtolN7fcUazok/yLzt86BVMEbtb6yoxdmRZaI
0LO04J0NUGCUlHcAlRzglryS1S1sNVn6gedd2EMVElW2BEbojQmXjX47sbWYd/n52f4PwbGZUmW2
RRXHsPcBvwdXUPygeBe8EU3A45uIeNcX7lI/pF1tRHnUJ1WBh5UU9JcCR/KEGiiNV4bp4rsjuiFv
aRP+rmVf8cNQQNA/jxSAIBNT3TqsIT7MsQzPiJjuqagoHmBgwVfYdBeFjmC6JntJx1TV66hm0dGG
qlsMGkk5/rELGj8BmgOZU8aL5Bg3TReQNIzvFLWBtpNoknZjFo1ygHGctc0qYHIBdCg+wSkchd9Q
x3m3UHrYWXAPnvCUYoPMAKm7FwGs5zuS1/IXXNeA0KuUIrmFB3jrc4UD6Anbt59NKoB07826wi2D
JK/XZ28hqMmYk1aYsCmKRgsIfPEABjnI4m+jQ27yZiUkL8yfjDvR7IZDVXWg+8GkcCXtoSXjhPDX
g0scAZ7dyPaR3levYV4bmNiyXUl2F/plS0lRJiza1ERz9ipM3LdwZ02eBq3Gu3RnVNrPcdTFygAu
xD9ZcTdVIwLsBXH2EGxjL3XlKP6oJvaPprMB1gaeF3bkTFhspSa5sNuoFG4HqittOlB7HxHWH8Io
hyKECX0+14gqaq9kAV+ahf+psGLPSZuOmVoyxkSA+9QVvhN+AIHpRlO0jyl1ox5QwNhVyV+zJF4f
K57mvJO094AlVy22ncDLGZVjUt/azg+t2haA4lftcwjIO9uPMPY2zFNKwOmCtWL+YoVQELMsUBJW
5mPhiJCLIr1QwrKFafbNQPu90Q+ftgVZmhRWQ5CoNvbmmNtBOKkf17fPwnTIrF4ndQxmmoQdrKix
H6pag4U3LHQ2E1x5vzfjMq+3gy/l1NR2Cvh6Wc5EPti9ETXO/SrU6MqgLXRDZvI2ooMtG2uigxPG
71oGbW+LENiZ5WuyAQu7RCbrplDbU007tvcpt/dq8mO0AP4vR7eAq3i35pO0sOdlui6xM9iBtqa1
L21yMyOhWxiH8izGYWSvnEZfd/wLO0Om6tJWVROtBkw3nUYGTqAtaliSjymw7RBBHykFYwTuM35V
qyQgbUIDNRY6RD8IcvawyXwDTq6/ry++heTEknZp1OeiD2E5vQcz9tQJiPBpzsrz/9KCmJs8y0Z5
k9AmJ7G5153xIRzgTy6AKIaP6nB//bcvNSDFsbAbKhAksBhC8DTjCWB4MDinXl2JYEtLQUoUVWHQ
uqsKGzVdGDJnt06rQKUTComw1bnegYUWZHRcjEwNBpC5vZ+y6cGko08sekrCNgiHfg2wuzDBMiAu
QvrGGFwD9j1QRqytT2rVPV//+QvjL6PhslrUECxy9H1kq+5QdBvgjCLb9r/39XnQzpYPxO9E2Lc2
zIBRkKxUCpLkLQgaK1+//DwLbQ1p4SewbE1NOzP2VCsrkPrqnCuBndow7DTaQRs3OWUE8kGxyPfm
ECX33I4JCVDOzIQLz1hUFzUnLP2SKS0EALMUhxpwn5HCcrC3ajNoxyZaGeilOZz/fjYUod20YRsb
OorM5XOs2oC0mu3j9WFeiKoylA5WghoDHQbGy1wL1CHxnPAXtSHIqfSeWf78XiPavx0YwBeIIxuc
cANu2p2tvxoCA8hS815hHPw1Eq+JjS91R9q0IqlBfdISa18DVvI65aPYg6Xf+rlTR598AhOj4Hm6
EuEW9q/MGjAUszIUqBbs7c4qA+hSQI12hIxvYemTj8R+7cCYA9qFA0PmD1RCSe1KgTl2X2tGvhnT
Jk49ON1WJ+S9A3NJy6KTUzTmLH8AXoxicR7o1GQ/tCRcwyEvdXYe8bNFCJNTgiJNCF7/YD7UDt2m
gG3B+GBbsTUh9aUm5r+fNRECEaLUGLw9JCvgdUKaT8FH4sb94OCikz5cX4xfxYJLwyltpxQQ20Q1
Cd1rA6i7rlaB6aZ3KpjxY5QOuC5R01PLngT11Apf15PqRwnkOQwgtBg6CNd/xULwNKXLRd/pDCZL
irHngyp+ZFGhBK1Imd9BdOntehOLHZW2XWzPXLyyx2YYrS0BVysDnU/LxDYt7+v8U0QPvGvBg+ef
VZWtvHYszaF0KHPcl2qmqNY+M4dHQGhfiZ0EsZhZwiC3X+/Y0thJm3wsOrMSnW3tOwEsUQ4jaRCf
wZs2or/fakBGnwIPE/bKKDrAeA5OdNPB5s5aSVoWYrkMPLWGIrThidTdQEeHl6pfcd3/3o+WNqgg
jkhA/ulujPYRngKjelcru+ufXphUGWDqwMS5yJSmu2kKSLdaJ2rnwIWlbjuJlSldakE6jqMwRpLC
MCx68jhNv5sk8YbmM1HX5Ocv47/wFCNteohOT6Gp8O4mzwAOsOP7Sm8+uTruRAHoJmyYjDS5NQaI
tA6Ta4FLApqRC8NavwWDuS9tlNTtbW/2HiGalzfGwxQVG5SmfDiWrIzBZRwvfqMUE6yoqFGhLvsb
LYM8Slc5pj+Bk+nBFsqEeQQeiszByDYJVNaDshrV94mDNhmiIIowlY/dXZ+X01Po4OXa5YA9eXbL
82fN5MDEOHATA5QNakRb1MGdp+sL4yIdjKqW/JZgwJeGTROUCSGftLcfhtfwobijB3vL3dirPKDl
4pN1B8iPp/rZL5AGaQB3+ydIga4M2pfInhzN518gBYNJjTUBLxkoyLrCB9nQU9zXfF+43D09bR73
ifuRB+w0uNubX+/IsD1IM6ru+/3snjQrnKeQGU8Cxbc3a/fUSzscP0jOCjIL1KWqaWCiEd7U3adW
rinafkHZLnRVzgPAf1XshqKryq7ZQAHINXfci1zF+wN1WAh6io3tQqPGhw0hpCfVlWfMpRGWGYUq
a0fYOENYsfemoN1krnJjznKX+DduRg+aYPiX7oUPMo9ruc3G9FtXxwQ0LnFzOIpxr9yJQ/vpvKV3
9BOKGOboml68WbOAuLhx5iGfo8pZ4hAbUT1oHL8Q2hg+uYmOLOAgI9abHmOS3ETbckMhJQ902ybC
g+/m+uK/FLPmVqWYVZVWaitqi4nODgNeqxoECaAG+Jqg9dJCkkKWUCgEtlRMd1r/CsVW61eOIG3p
h0txJg1bTZlwPh+7z+gZVTR3Xku6394lu3D7BtknN9p0bue1/vAXUAtM1qG/Sd3ytlk5T75MLC+t
ZO3fCbNriyFTxS8w0Xa41TbZLoapGWQoduFNeANou19vnFvozUCpM90ofggrEn0vgtYrXtY26hfg
8dKvkHKV3qqY1UWQiO4fxk2/LU/hobuZfNQEvBwLqDs6G/NR20MJYsfc99JjXnwQt/xUHpqTtmOe
eb9GW/sC2176KVIUq6puSBsFA2JV/oD4FT1a0JOdXRHErtxl2Flvyhs0N+I74kFsxQfB86narTV/
8bEWS1lOeOqOQdybzSvCN7zX1u1daK549jb+nd5HO7Nzxzv9OByTn2Fgn5qb7t0ICp8HMGjG7JBN
t9FcxV+bly+I1IXBkHOkIZ1mi15sZ1DelZN4KiHE80LvrZ8RpItvmhP703yQlc1w8TVu7rqUNinO
5EDsFo1NJ+sHu1c+ilvLKzdjYB60G8zyyhPskjSynENpndHnlMyL7VDesPvqrt/yrfWIAf1hbSfY
EOLS4aabfGvux+31ALUQQGSmDZBSDaE1ZjWbZQoS1Rv4GiVhIYTI6dRYkaQE4wRTBI2IgQIe/zoA
6sjitfvRUmYhJ0OqVTOV1jhG6wAZ2Bh72oO5r3bRXbGDtsnPytc+czMwTk3gbMRHdmu4UHRy2W38
R/91ffjmFXBhGcrY4jieGkWPIPSeOyilF8xrGihnZfdp/X/dhuutXHyJwgKUjX5VGimCzkq7tT+9
Ju/RnXZIdiwgR+XO2ii3fB/dx4/1HTuEKwf60lKUEcXw3e1BwoIkbvhWzzB8lzyZL8UD/xn+mlVA
vGFTBSPdhkftJvpsd2tl/qVz5+vvZ8c01BPxXhuhp5lbuGZ4GgLhQ/Fpr/tz6M+8Puj9+K78m+2h
3f3uHNijBl/LeU98U9X4a7Gd/QJobzJGOaYUrnqvRRHdhVm8kg18MUkuLRfpuNbjaIY5o3fVptqY
ropEtNn2t9DJcGv/7SnGiZIH5gffZre2z44NclEkn279J98A9brBfzfOfX67RiWes5BLP0c+5Kec
FqPWIqRD/hhCqvCL1KrG60O6El2WGpDO8EiZCp4JOLdV43sPFqH9Ga89rC0dh18Z8Nk85dykzEqx
Qluv2Sgn4pvHMhj2TpCehh31S+QG5DBicbDbcVec6K6+tVagLkvdkk7iBNoZdTVgGnvUQhX1Z6G8
83HlJW/h2zKKXJ+EaGk/R02iQyMPyo1l5xWwJV0JJQsBXwaBJ70WpXzCb4e/12v9ZDyrt/mP+hgG
4hkKzM+QUSLfi41f0g1nE6SFBVgqKVqqw8RPohLEJOiGRW8WlCKL2Fl5TPqiAV5YxDIq3Cq0sNdU
rINXzXuDIo3/9HabuchZbz+SQ/DB3SBxH2Mf95/chZjhlsJZQHX/orSMs+Dv8fkh956vj+3S0M5T
etbhBNK9ttPCMi/hKYIXrTa9obxf//bSxU7GiieKmU8z0fPIN/yvDgk17gLaOf4sf1iPzhu7a/Zw
SYXJr/kwHLoNtPWP6fc2sYxDHlU7ZlWFeTQhxRCL2h30hxGqatc7tnTSyDjkEG8TJpkQb8OfIK1t
2tvkADnafXijOLh9wz1xq95oPkPOk8MM7PF6q0u7TErrzXFEfZTD36TQtlr0lED8u1vjNF3UHsdp
LUOUy0TplHzEgHWBcupuzGPyUPy0b4ZDdY85OiQnuJeu3JIWlpzsPDhEJfiS5jx4Tun1QD3k2e/r
I3QJUINOqPa/i7lS2nbIQP0GUPCR8XdDuU80sHt7c5MZKHmzP3TtrnmRoDU3NSdXZ/smT8uuriw0
NZz003go93jKx2btPPUE5Pjn9f5cBKrNrcxp6lkrTp9oTTNiysuyg9/UnVZB2BYqg0RHYWuCB0kS
71JW7Jy89K83ubDIZJi3CYSGwzO02MS3pf5uktupf7r+6Yvv9nNv5gVx1pvJ7otuIrMnKvZlXroN
fR3Dz1ITbhYaXqV95HEDSO1nM63smMXxk5IFvW9UswuH4agJXPyY4nYQR2vS2jMJh1issjMy4kJy
SUAe4Honl8ZP+7ePShFrOS8Q8ogBET/9pVBOXP95/dvzOF04NWSDQWYrqEJYmJuEo1BmZOJHo+Qr
98Wlb0vpQVRXYZpozN6bJTRxi+EVSq0rx8DlTwPI9++QjPqYlwMHYsopIS5OmN3cmQRyjNcH5Qvs
899RoTL4G4p6ZtERzdoLXSE3o2K0sxSb4k2Uj25c2fGfFsokgW0M9jYT0GspYMQdtHmpnJSBRE8R
S8FzhYijsdfiBnKqRticJkWHtZ5ixPhfkgUqjJCDaCQZaqCZ/tiwIXlFJT98FCGxjhUblL0Rx+Ud
FKzrjeoAfpnTqN7bjar6CovgQdX0hZekkGgN2zB7EcKe6aOOs2uqSr3H6EdPQ9a1GwEq0K7THYiK
TqBfu1yNDg10yQ5NYtN9kWTqC2iYExKBtq/ezLSAVqPRRc4juAfjHYAp6bbLgCgYodl3b9Wq9qTk
yuSNKu4EaVZMmU9QPnMnHZUEz2hSxa9Zr/j9VFU7jB/egsKu7oKkLikSnqJN7kerhaS4bsMaDYZ3
tXDNIu7fUJWBoCiU4I2AD+DpAEqeTzcjwJsPsBkf7vq6y4J4UOvX67N8+c6KrP7fNTRAhELBDGEN
GZNfpLlXtL8onJtT82nKDP96I5f3LnWkaEuhsR91hWPv665Hpknz+l5vy9K1U+6snH1L/ZibPguB
WL0ZcmVAIkMqQP+BOO5OrdJ0O9i89fRQH4K4qIft9f4svAFRZ96RZ61lUx4Wk1JY+5iTLnf72qY+
UK3DSaXAtFCU3Y9ly1AuAKTxZHVDD+nxqmdQq27s8Dmpp1lN2bbXJIguP65QGcevWb2pRlYO1R6e
dl7OGXxQw+gVBrW7Cmq2K8nZUriRInAjeNo6cLTdj122AW0aeP50JdYsLRApA7OMMOZjEod7DgK+
SkGEijr9T2mbKxO2NEBSECZ0Aqcbxbl9lOsDvL3NY8bqhw5Uxr78DpORqlSG7UNSuACCDUVm+LBu
ahK62tDuCORwrq+5hS7I0H3BI9RVFB7uW+YkD32b8ee8pfCW1kr10ZrU79Sb525IAYECxGYpuePs
IeN8X0TmVgvXNDUWZln2J+oszUwaMgB/Z9Jyi3R1fgmk+rZToTt6fZTmhPTCmSUj9/OJRoAm2A5O
iB5WCgyAiRvghLlbOFzxDViVha5eZd2B9+w7JMR5xKRgQFWgj/kISCRBshWmtesQaLlnhlsqz9d7
tXCJoDKyvFNMZpDccPZlB1fHzGYoOYC1BiG20jFPIW8JPB4sH3qtbgItaAQbs9oxNRWdp1iWDfnm
HDgnvEmSAeTlga4E3YWIIKsNDU2MjxWOegxroAey0Cr2Dlcb/3qvl+ZSijcMwCzGTMA1Nat5oBr8
TpSQ7nglXqZquh0VLfHqYQ3CvbQ2pQiUAxUCffwaEUKl+xxi47wbbiudBNf7svR5KQBR3Yxshsvz
vkihYm39oVHocVBXrn99YR5kKLXjQCRZZI6114V4TTrhi2Jc87Fc+OUyitosU84dEYZ7YcUNvG7S
o4gh6W0b1grqaKkBKeBYIrKSCRybvV6k3qDCh4YnLjqzMjZLn5/j6dlRHaucQfUTAO1qHGEejUoR
3KlhAwGH6m+mNzImOi+YgGIFQnPaKw9q3L3ltfkgIm3l6Wwh8sumRqLRla6wCmUPuXXoIpaV+Whw
yKGxqIKzTzNVK4fk5Us+BL7/HamE9wZNGGxR7aJ+jTXrwyjiyu/VYnJNqJTC6Hl0+36AK2OZrcXr
pdmR9rjlxAW1I2QuJfC0HhsG+DbUsFNR2uj1+t5YakHa2HHdUxJXA8Gybd0BPIYepKlS/46KEIK/
rIaa1lEzWhPYn5lK/cIUpquJ+KQ37OP6z1/Y2jLkW42GpCpbMOqMTAHrRgM3VrXXsLwLYyNjvbsR
hGpbg7pFZL02rICU/nHsV86siwAqjIyM9k4oVM+jipFj1zfFPqrHbvBGWG94mWmxjRkaTUAhuvK3
KUblLp3aCVo1NQwxSS/ie512xv2oASvkZWlcHkTvQFHfUDRAr4ruxKkDMczImcOFMHrieHUDbLaL
myR8gK6P/MJ2kKVVFQjOiskux2Nr59TVWRdMBABWxnYE4upubKu/wyj8NXbWymm68IxDZYi5qjgs
x7BgxHhrgVsasicoWZZwhBrV6tEhFtBkYytKoBvwxOICkoE7VOjk9iZuqbUSBb4C+4UUis4r8Sxg
iryODNtg0AO3+hEUrCaxKGyem2T0wyYyDTfV6r+jrWcfFPZ/KP1bpAyYU4c3Zj92O22qB1fr1W4z
5FZ7sMvhj+3U1m0PJQ4PocxwIZtveElBxC0Y+Mn7UCvZexuL7k6xzOEtosyAzo3FRjc32/KojqnT
exX0TjWXzObvKib9QMOwgncsaTdMDSnSYVE8T6FW3FQa1HVIKbIXQy2yHXTKZiOtqvcNuDRtulSB
V23i5MW2IMWL0Jh55EhjAq0stS1My81D3ebqBoLbpVeUvbPt0fGgSbTQG6e09qHTAG9brTE8VUDE
2QCn8hHHS6rDqyUHxmHqrFvWOk7QQ4plb2ai2NbZqHvc4v0x5Q2HK9SI6wGf+sjDYxNKA2Vs5qMH
KR5W7qtqVPAu2CQPVZwlDGY5mklcNnT1ysPnwlkiO88OcSjM3GnJ0WHlj65sEE1o8qAW8Q/HHP9c
3zgLIeurNnO2gBw4bHdtytpjWdHw0BhZs0l05DvXv74Us6RTSpSOAsWkThzB4td8ysvQjUqzQtKt
fg+nRal0KBkiM52y7upjrY5vwq4OeE+C42kz/k0dy7/ejYWJkHGQTqfZUBVp62NFftU9FPSQlpC/
Edb+9e8vJM8yyhH2y7CZoBTa9LmtACTeB+D5w2g0sQ4s20Fm4Wmq+Mv1thb6IgMYQ22EFYQN4pMF
B5YIvkB5csrLu6RdE5+eU8ELIek/OMZJcUTWcpzhOFw9I2FBOHbbIq5BzmhRH6Dpymm7sLhk5KID
M/BqsFF8qFn9k2bQ9e2TwMy1lUlf+vw8gGc7A89AfYpHvOGI8Ak/uyKd9qPKjaCtyn5leyxsPlnD
VCg6rtRD2x755Owj7tw4prK5Ps0Ln5bhi4JDwGuyIISggPj/O+Usfszzau0Na+nr89/PxqYsFApr
dDG/wdu/hpr6JExXqsJLwy6FDPgW9ypes8nRjNJ7olqPjQPMVr12C176vBQuBAmn0erq+kiSd6jJ
ewSgdDDtrw/60t6S0lc7j+tJY7WOYPoQdz9KuMao1mfbJSvfX9pa0sUUF4upYbCARRyqBGzdANkF
xAWGLtquTMi9Uq/dYhbmV0YMahBdZ7WKk6eGJSmlyQGGRiv4pIU+yPA/nWYxx0OEOBZdpPu9rqUB
UWApVw5xuani9M3O2Rhcn4+FuCqj/zCxVceJQ+CWUz0MsE6BFj6ee/IJGECFFr6u0c/aIc/XW1vq
mRQwQO3OoFZgkKPKE/XBgeKSn9vxm+H0ZAeoGxCBdbNmSL00QfPyPtuAokygWRYLcrRV7RaGmSiF
Ny/Xu7GwQ2TwH9fhElTDivqY6i3f9bE97S2lUm6dsHdW4t7SSEl7nNdZGJFpJMehH27DBuwejcBv
hA7buo8fHdzcVjbM5WHS5YO7TKvYgSKCfWCsCnoaH0N7TVt56dPSXszjTqszKtJjl3efI8TXk7Su
Vn725TgCjcl/Z9dou8FJess5jACKcCXzQHL8VcVwq+uqtZzj8jTr8jGdJ2IQJupfyPlmLbAxBfQY
xgJu6UAs//pKWurGPP1nizQjidm2qmYcEvKUwBtysAePNk+Nzb7ZgLTjHGjshXqZUzTAQO97merE
J+NDIu6vd+By/NDlQ5QydSKVIfgRD4F8rnxCGKcd4GpqdMPvoVWA4R6tBBZzufX7eotLszKvtrMh
I6aSCEOgR5RRlzt/VecTz7bfHC5p22Wgb5c8sowDXOxmt9ssgMT5plNgIWb2uKh+rwvav12AfmOb
qoSah6pHfT7pUXK1khsG8+2V6LE0RtIpW8Yk1RKHGoeWl0FD85uaOjs6rmkILmxs2foiy2ASRvUs
PPTVdFfRciPatUe7hV8uH6vwZEiLzmFwH5llUqCB2pqRm6lrqOqlz8/L+GzxQCaqEIkzGYeQGD6k
vt2UdfD5fPzWvMqHKcTZDH02ATxEyWvd/CV6wKM1zuflA0GX4fOjDaqxOf/ySn/Ia+qVjG5C/laP
71wtnr73++dROxsdM2R5Ak4wAN9WtIPt/NPICSow1iqTCt/5771Hl8/NOOVRzzroawudfNSTXcF5
1fpWUqzLcHnO0zAc1dI6WnF+KiZ4gOA+crAjfY1ot1Ak1+Xq0AjuWePkMYOZcdZ5DolhO2o43Od4
IfLaCPLk8ZCBgqcrERw8gfu6z6lt3kSlnZ6oaFIUUXNYIl6fqoWDQ3740EO7K6JCLY6D8ZsbP/QW
Xo7x3wkPite/v7TcpLN7JCVwWVDtgnRX7bbJQ0nxnKoVnl2YbqPl34tT8u1uSMwqLiPHOJpN5pFi
X+HribnCOFkYItmdool6Azo/6IJeQ3zfzcldlX3U/cf1AVr6unRyj301ZoJw/Uibx0Tb0cqG/eXj
wH5e//xCoJIlmBhh8CxEffAYJvl9Ycd33dRVbhhX++99X9rqdVGnQ65jcJIu95QU5Df7PVO0721G
2WwCnFQ8O+qpgWe5zoNgtkf4nVkr31ubunRIc0U3GggfaVDLU+70yf5d5ALkV4c4gUp12Dib+soS
WtgFX3Sxs4CootiCG2NtHh0yuAywwNLRv7ZBC6/6ynj/3lxIp3UC5nUaa5Qek3HcxWy0AqFYB5rh
Dna9gYXz+kuf76wb8ZCabQeL0aMTvU/WIYNA+vUPL6xSmSFUjnkUW1TDLzcLBrSOnge1DkVPIy/W
aCUL0ExdRmgLw2obGH2Xx5xX3W/YERuBKMW0K9v+z6RAGBluyRqrvNpR1VMPPEbnEkgPr2lALuxz
mZ00Ejw/RUZvHCulKtzaIKrbVtWDnownmw5/vzeOUjApcFpEGmnMI0tB4yKp2wAyFDtrWNOFZSzz
jrImhG+lyetjHBHrQRn6+n7QWbIfiAiFWyRJ6JvcWHtXW1oUUmgp224aLDJYR1jjug2nuxAMK9aY
K4t5aUHIfjAwNRJiUizjWNowJs7BLlK3pRW5bQcWBoyO8vSZWuBjOmvZ9AIfU/9i6ZztnxTWuNCv
FNYxEmBiWh82eS87zR3DH5O4g4yCat+z5EWtTkMJ4rfyQvtwZYNdtAKFXKZsH5OzIdOARx6PRlf7
ajp6NSpD2dTBq57/rkQWTElzhOfpnrPmc7Cn3tc0+wl21HtuiSBrsm026c+20q6M/tJSkmKVIWbM
llHhVSWu/ayPXxMz2UeMbTUt2SoFXSEKLUSsL6L72Yh3EGIa2gzVLKydIyQW9vAX+F6SK3OQ8nTS
ATyzQN21oZjW/Q4hbIOq17c2skxAUjIWcqXAo1OoQKSqtd0RtZAczxPXP//lFHUhg5ZpRxA40UsT
vtNHx9T5yYIr/ZanGtyXUkp9UwOrxGzSZB8qevXkcDH6Y5NnmVsKEW6LzLZ8vDfkvt2pOZQJoP27
00VkuxzuGb/7MYfC7f84u7LlOHV2+0RUCQkQ3AI9e7ZjO7mhkp1EE4MYxPT0Z/W+2qf/tF2VWyfV
dCPp0zesgSdqUwaSwIfKJ6+rrIYfMJOxDPwL0n0Z60Q8genkvyttCvBCdfDWJ5bs4rLw770pWbZm
6T2RJbIkLyC/YOA61zH/rJtxZfdd0mkGqK1FHV3sya89dju5ERCODv6t76tQ7KEMunJTESc/uzev
Pe5is9dBSzhnCZS8+WhxKVeHmvll5rziVFj8fK9+/Hhdr8W0f//+n/0uliGZkt7SUxGa5E4MPRyj
Z8fu/L4kh1G03pyyPmxzEnRDxoHliiAVOn7qs3clZF/SzIie/KkvYExmmRZpxMgv0YifTPl/mShc
eo/QLph42MVwn+uhYOBIlrAgJe3bx6/vyte/JAqthq/YlGQ6NcDaZqVTA4y1DDY0lIM/DcVXEoFL
zpA3DzU8tmBCt8jl1Zu9Gv4p0e8VdhAZqK+fXdVXAt8lXchOaxXHc0BP3aofbGF/1JH3mcbQle38
PyShjtVynMrpBM4CoGM0fO08u23q0Qd2j77r1m0+Xo9rP+IiA6C9HRX6+uOpi+e7qmB5Jz7TMfoz
ioVdUoNCn/SD9qPl1MTTpl++Y+SP6y/KDHt1CiX2pLLStJ/8jmv7iv3/fsjYBFZ3AEOcvLo4JbSA
MU/zD4Bmn4Wzaz+G/v/Pl7Yk9QCbsBOAQeBqyXqCHEjVJBub1Osu4GzM1ShllrTUpcUAZ+RP0opr
e/kisFVRVPYh7IlP63o3RJsuWF8aS/c+lurjHXDtzV20D5Ig4MtYKdjUt48Rf1ghfRZ+Ro7+c8uZ
/g9NiDRd3AQNPQ2h3SVj+GYtKTCxgreGcf+w1X6LPPPj49/x551MLzlDYxV5CmM3lMm+vZEAgCHL
/Ox3/Nu6+9/LHIys/7/8C3wtqZYqOJkEYYuCo3eQY0Bvw9Zb90LORca0X+dtb7wdxK9KSAbo18L4
XT6ANfNYhDPEyMagy4BNgzI9yChpq5soBV9jeR11Wx9E2JFDBzx1njh4jsWMN5slGOKtDacAJN4K
4B8O6c56KctMRt7r2llywPThbuoHdlAt+Vpx8k1b8KJAarhZfYXDbAzZV+38axV2zaqkfZ2qogWY
ycL2PSjqraZ2yucx+rteFL2E8APvaokpw+kUq5WKDZ+G4aUHOe+18pP+Zp6Bm0iGutp9vOR/3rr0
EtUfQ5TeCYGtSxnbldOQUySI/d8x4GGQeLHmol1jbmp6Ys6/C9viqERyC+W314+//J8PNr3E7ru+
Ym0xDe2pG5/bCeUR51mPDnoyfHKwrxyIS+R+lYzVJCKxnADepZlcip9Uks8aO1darPSSWDU1ZJKT
FeGJlKbbBnU8LBjuxX3GYFh9A3e+PtO8TZ7gLCAeBs96WzEoLyeRHb7E8+hlcNNpPknlr73Ki+Bc
dDpq1rAgp2CBOp6Mpn1MxiFlEX+Z++4TBdVrm+0iEBcz5PRD02GSHH+BC1nK61dRfHZu/ny90EvV
c+LzyV/Kyj/15R4Sqbu2oVlQ03R0d974BaS9Z2P3H++7K7/jErEvwlX5g/VxaFz0G86G//hyOHZr
/dk4/ErMv0Tt12UNulu3Rqdo4hAV0Q2YkcltkoBBb6VNm6UHZdt+EvSvvLdL4Hg0DjUkQ6rg324M
rMXTGRLHWvqpnfdN8gAnp7N1Rfrxm/tzUkb5xTYDaK7grfDYaSQm06I59ILDthv6ix5Er/rgLzqy
YcIuzy0fETsTGLge/OW5LUS6lgfpPX38E/60+OfPvvgJkwDwK/SX4sDn5wSjuqT9qfwfH3/2n17P
+bMvDohwVhlvAJuio7/F6NKg/NGFGrdOD4FKuvn4Idd+wEW2Ak/bhvOuEUfdv+O8pJXpb8qZP3/8
6X8KmfgJl2cjKVsyJYC7HwDo3REdboWffP34o6988ctjMRDSNGEfFYexr3GLAIMb+/RxLOGM+vED
/nTuzt/9IkUBPmFVJuCguHU3Pe53VrcQdgYljMxZUIEUbP/mHJyfdA7D/6mASxBPQ4yUi4MkAwYS
DnLiWGbgowMIc9RafdJBubYY5zf5n8csa6SYhS36wZL6bqnkKdb14eN39acL4/wLzo/8z0eraYA8
NLpvh5iPNNNUv+je2RwSWodG/M3c5vyQi5JEFyy2rY/vXygoeBpUOzxOlVr+8vVcHGUVBCWRES0O
QJ09VUN3DAGc+vj1XNurFyeZmzlqkLl7eBnRtzZ0S8aXVmddYz/TPr+2thfHOGgnrltVgggvOmi5
Ox3crqTsPomgV5b3krniO6RWYMYUh8B5uxBnwAUPTTltHPH/bgNd0leGsjLFGpCziQDJaPc9wTTZ
0DtspI9X4MphvmSwaKXCsLYBqG+dvpOs+8eUw71fsVvmoX9bTG+GfUaNvfayLk4z2IFJtMBz9WDn
6Ei9ZTdV4gmQrcew/8wW+sp+umSXBGTlBL6ixaFaaUbOVlBoucZYl49f1pXNdEkbsQl88ALUsMd4
ouMGAnVq04Yorj7+9Gvv5+IYQ5mwKdFLh4IGEXUJseJh3Ioo+rnEs3+jQ/oZVPjKc/6nH23ryZXg
zh97TMqq1Cxr9wY5hBAayDDq9sdaTpu/+0UXkaOqljJhkFo7hi1oHyfZvWlUrEX47eOP/xcAdFks
I/Bd4hRBVoGHRdyJ4/v7/cHb3N+qp2AX7E5TWmQwL85wYrImPRXZzxCCc14aZP1OZlHGcpXO6Zj2
OQTnjuFxfW0O0Oy/WZrUpjZ79qDV69KfH3/LP/Zxz9/yIgTZ2GNktIU6WmmSo15gAgN/nlZsw4SP
x4KQcGMlgISp74V6RKXedl3KVx39XQi5hEU2aEdGvcJbKvVNXKN1/zBDNYcv/Sf3w5V07BISGU+Q
fXBJJI6Va/eTdRr+xuYBfsfb0BW3kKz4TF/z2oMuEo9kMkE4UU8fheOkh0BOt4CPXpdLylRMj6D5
qZ3fTfzt44W7ctovlULbpSBxRGHe1LjpoUnccZT1ZxjPK599Kc7sid46043iOIXiiVTeZjbT48df
+0pEv0RfFhGSJg3s4BHGEcMWeqFlJioH5JNwW4BT+IYBT6pXOJt8/LwrMTc8/8T/pDjW92WioHh3
dAnfaPXVl/TY9Z+FkD/OWXF6Lj0hHIYgFD5GCtZ/8SaSLVr5/JcPxl7W1gGMrjTf8j4kZzecXddI
wNTj6vscsJ8gFMA2sfhMRObail3EMvijG4tOnDq2hh96BVVk9tlw/Nq+vsiCZl9BF2RoFTbDmIoB
YOKJpiH6isEa5p7+TD7m2kJdxKE1gRdqSUt19HtydPP0SBQq5HHdf7wP/tiowUpdwjTtuBLqdzE2
XneW9PmmS3oTG5fpSuGsmm/V8EIxt6jPfgKL20Br6RSVn01Br/y4S35EBKFxJ1sP7xDCTbb/Ssvw
YMRnplRXFv8SxMm1V/cm9NWxq5dfftvlXqB+fPzartzG/4PhJGWMjpY2x4FN8dYLjcyK0qP3spfs
kKwF++Qu9tkfZefOC3RxUrnfNaYPV3bERZN8Tfp5eSLTpJ5KOkXwIghN9Q/3IT0FTdQA3n4x9DQO
NGlGyM0GxLqtVxNf7TFtbL+AE9qtGSDFa85muT6WgoVrKpkOb3pB4T3pjL2J5xhQ0QqpBUSBBO+f
VddH8G7kvPqnguXKmT0L2vEqIrqfm7HYSU3XH9Vgq/uqjnGP9D5ocEFioew2JGuTo48ppzyZ4OKe
jZS9DszqTVVT8WViAjYHwdhuaajJtu0jmtW1HHZQ9BkzHlOyi+D2mSaz7rZrR+OfHE6CG1zNdb6E
3jSmjBfqpu/L9QSVtGk7lJPoge/vWAZQET3QIBxfVltVO1MLna6u7rIYau1HFbP6n07a6kZ0K/k2
iiY6OjZ1j6125fciiMQpAXxWwD+j8nc8dvR7rCzsDJMxzjqtwe611eRnvG3aDZNFtKboYBf3FLAB
TBELEJDT0gl328WtfQAFHRukBVX8VwDdsrtYer8boJCQ5OIRXQAepBtccAcfwzBbLfpUS7vCKyyO
ePQGGyT2j4uBhsoKWs4P8UrHXzBmiI+uTJZDx1q2dXKG8+Ug0D/vvF4egiCUd8aKCe6bMMYBsT0E
PX9aluqxgOhKRr0+elJQaHs0rLbfgrABcdEH134GX7nMOdEmh6R8tdcw6fuRxJIPMKYJkJIrc2ZJ
gfxTp2YIyQYNW5rhEFRt6k22eqQRcIJ2COs8mkzdZ7aTPf64WFzyZITey1Ks7gtkm90X0PSmvINU
3AHbFHRtBQxmmwJysW76rl0eh1pXD8BFyJ/KRORAmmRCalg0U+YNEnprwaDkmK3Y1O9qgeOmANnT
ZF7tR/d+WcwHXJv9MfZMeRdOzRCl0tXYMVwqLHqlYghhD01t02oiEsX30LjvMLBtdhI2lpiBQHAc
t9LS63tAndXLIlqToy/TmjSGcseYIr3AAD9GEzNLaAmsV9RNt0UiYQa6DDVU5IAtqNimmOW0bGbU
ZmjoxMGQut7wPQfHBSpm5fzDzuu6CcXQ/eomAjGuusNrS5MmFHuuG5YOIStttvhixL+Rsdiqghcb
4UDalmuoX6BdBkK+gW6ZhrpZfzZY6dQW7RD7fbD8fJeawf0OO0egjR1zsg0NyASQKwg3iW+LZwob
8gMYSvU3JaYRypL+V93X9f0wVuPeeGX4uMB56QFjX3nfLR7Zs25mmxnSHwfbl81W4lzl9QCzqcCw
cD82tNkFkG67V5UkB+OpMaPVIHelPy75CKLH3TyGu3HySrItYAZzp8jY/YxNjTmTHxbPNiDLqZ9o
saHxuu7wPeOvyCOabdjDBLii7ZKudQwFPCfzZBghLNQdExc0R78ZIEMRuGTYFWysT0XEa5nJfh6T
nI0THBgSZzeArD+3VpRpWWizjRWftnFVTTkMiQPw5M6E4bSDjsEGQAq3iVV/NyvlfjV+HO4Ftb/b
JGIbsfTVtC9a1W68sxVcOwfTfuI11I9Rh8WP0sX0rvK94HdbzGbnrXI+wAy1ddnS8+FmcsL+SiCZ
8BovzJ0CqauT4nbd8bDVG2RObZ6UizkCJQl5fTL5t7WFkq5YSpJZP4GMBPwc6X1dGLv1UH7uwyiK
n1iwkJcgZGQf6GrF/7FD9e4VDdpWhfO2dirXDREy4NuigBtPRGIFzD5wdzE7t0sZxWQUXs0bZ0NB
06AD5n4LeCFaOgvC/1dfleRLMs/mVioqIV43Fm8+tuqtlI4eJ9G0dxZqtce1RY7vihY2NG4R20EQ
u6kqae6sB2Rn2/NggxVW74DSk+MSMThEQlTtZg1F1KZGAw0zxCA2LY5G+WpteQMEjbp1jCD2kMJn
jyNNlj14le3OiyTfKsvXgzcYnTtf9+BFseY7nslbpBOJua0RUb8l0jOPYSA4ts0yL0Dvt/olKPvI
pBG8iDKnW+8Y1617brTfHiTvxLYqiNmGkeBZE/TJqxiD6qlF2Hj0+jnZefjwLY9m73ahlYBfyuSl
s5S6TkvOh7dRrhqKQcrpzA94/8/CqXf0Qx2/naH+28Bp8TZNJUyMQhJsZjHr2x5Iw5MPx509BCr0
fibr+CUppwoIIhkda69pf4H9pe5o0KivaKSaozdOFNeo8HcLkpxDOUmWFpM/boJqUfs+iVcH5+zZ
3cpJVzvYu4TfWKuHYevZZW7TEKP22yF27hsSMLuLgcBu8lUU/JdWvNsrtiZZVfr6boYgnUytjZpH
fx6SOyhE6NQHt+oVisu+t+/KIX6aZwuuycrDby4YV4yRDUKomtusklHySlUQrrkicppy1XKUgrTU
73xY/bN58rSlbCabpK76jRkVhR+XFx5AOJO7QnpQfPfmgGwToKjzKaY/9QgLiK46DxLipD1CQM/7
p+hw1U18Wad07hWmL5Grthwu9XlUD+hze02c9dIi5FuMe6a1pM+r17BtLebhaEDt2Qpby7egBHsS
VIzhAACHBuIuaLchp90uYNAGjWkFXeRGrxuLVOYetN5hG08Oyu2AMt9OI3COW9mH5kFBDCePEaOP
yyDZycmu3eDyW720ZCPSg3Zc3JqOarQQoi0gYIqLajNBxeGE1UWPvHB+f2rU+Y5FJrHc+72H6Mii
KTunJE+ziMGHdsAUe3OXdEgiouYhgBFYXjNAA4w0+nfjFevJ+rIDIIXhpXSRvS0Xj2Xr4EMAMI4r
dTesOqE4flNP/6lUv+5ibedd1Ntov8g2ug9I7/Dq4n7fDR0/iCUoEWDEuG8iPy7zjo/+TydMf1+R
EqeTTkGy8fqlxnWu3HsbDue4EJpy06OPQjKflOJGgu66Rcqhn/goq3Izzx1Q4CjO+nyhqoG8yQJc
boG7p5pZ2KRNKKGEvCiYC8NBfIAJEsh772NgICRZIHzJ1IQNe+gX5JkhzOBdtk4Drk3VNuvPwrXw
2JCw/+SDhbrWFGjcrX2s501ZKnWXKGnsBh521Q5JVldB3ytq4VvvLVNysgH8txzq1bKgsGdvQ1il
mXhf2lo0GUW5XOUgD0G9s1DoBmytPYvZrY2TIl+jimaF4WbH5lHdwYo8+a4oKX6is9bk3HheXlHm
HtEhJvv43HJpVmIHaD8t9L5BwXLLAmE2K9fjGx0GH+sHAnGZepEhdwrbBhoviPvvtZ7iZ590ybGm
ZfciNDwm8Ra03BkwNXNklO0DvjQ/OYyt6hypMn8l8EtqNhaclPfzjIPkUehVm8TY4bDwbr2Py9X+
ChyB5pLxrf9rcGN0txRjc/79sA32mUaS3unAb9Og70PcpDLBTJWvzS5ciDy2o8c2LKjJLiFgWPFk
kblEQITym5FHZMOolBPhDyk1qrkHJH9uMu1PyIx6+JNX+LgV+prVYG5KZV4SJoK8ET4gqawXOA+x
DbHhXfBFyImaE/HHETlg6YIckOvqfo4ZEDYdigkZ+LRL7cL1Bk6qwZeh89F7cEe5xGQPH9Lk3auE
BaC21eujmC1/L9tozjBqZ7tuLGvQkGv1xFsQYkki56/Ql1sb9GMqGB0Gaoaz7BpAemVe1p/IjUBV
IKgHvgVmqr/OntbQZcI9fO+VjN2QwV+eqn6qdzL06RPITOQoq1C3uYmKBd9IInsOVBRlkIrybkPY
292xMcYydfOehXLHWd/ceb4X3yWJ6XeeCzD3xZljT3rgsAGL6PDU9l5zy8txfcNmCDYC52TLQLDd
g0GxHFFoRTmy6jqLbddvLbjomx41242b+yIP5oW/TqNbHsrYkAfMjsZDmUwi75xCL6M28PugEz16
XIm7BnpCeUUSkXUoKLKkoRae0uUCiSHCLAqmKNgLhPov3VSKOwgQV09GBElO52ABCFy4DcKv3LY1
+rYrxiSvYHLSEzZ7cTKRS967zsB5PYySHPlFe0wC3T2ycoSiwAjRHp00Qe7hWsvKtl0Psl/FVy69
/hne0FSnCWPVflhRGPfWn3dJ2Pk/OIhpJCMJhcpM3Dfdy6jq6QSA/niPfChKUiYj56fB0g8ZmVCM
lhFrs3HpoHxDPI78dpYmMpkBH2InVVcBPFj6N56NSYuWXOXfxyAUbwjOzyuAXMHWayf4vdZM/HAD
pBtT55bm1cZKHOE0GU543syh++wv8gZyyc29mnW9Z+CIIff00e/ZFKOKJ5T25wrXH1u5gyGu3Klk
nJecQNohq1tIMHU+cz+0sM1r5CgUS4PYIZ2rfdXBzhKMDW/ToTADpYrMT0FVQye659XaIrVp2Cv2
3/o687DRKUs6ANQwNQ9a1NyuyFpvGAA78mQa17I7zEnoEH0nu/Nm/EfqhklDVX1tjpHly6GtxYQA
UCXeTb9Y4NRjgFMSUdi3ygKiQnnbITEJSHdc6hb4TlxPzfex9P00RkgH4q2wQGVH4UbjmunTIXIr
8N+r/1CShGXu3Cp0tPYwY1Tj/azVmcDP6maDW3X9DkCcvuWDDvZExcE9gbXl9x7RE+MX5+7KaRzg
z1hMzTaRnYRx3rIiv4grDzVs5bMRTW+hfaR9xG8z47j3gykzN9DIAoIPfQvcyxSKXzHQPFijzCXz
+i0q43mBDQM0s8OkX002ouNCUhLBHSClUXM3o6zIpjUuz3DvMHWRNceJSbIb4bextyYA0VcOcYqC
rQL1BMKPWcC13cZjWe1d3S//sJmBBTM34MAKUE034WxEPoNlu+0gJL1jCAJbyfvlvZiRBiFOln0q
AC29KQdsLOWjTZ3S1UV7IlYwxIzu+3ukrQ2wTz7NORoKGaD15qGG0olEUSI9mrG+YN8ldmmGvLbJ
hgnTRR3w9lB6mJ+lmhh5UxbluPeNKvcloe6JLTBnZZMpXtq1NOgvBFG9IU30Hs8ShmBVr7cMGmw5
Tyjb0YTBxYB4VX+QshtxPRkTPFPd+tjNo9rWhegeaN2oHVGletUhUDvWGL1vhHCvSeAEhNgRpRuQ
NTfDOPDNOE1wYSBzCWRBGKgcBSIMEi2NYToPechKD2E2scH+TjiFtMQoC7U1rmAY2fSoM2ZRGPQI
RjEjuV3YbdBDyGS2I4M8FKJiJsul/Rq28/hI55WlSHNllXUgWd7a0o15pWiycSjcDwkux6MaanHo
VG9yiKEHWYN6agu1teaHc/FZ5Fdp/tIWIXs4i1l+4RpCg6h3EUP7RmSy0mFeB279BdAlsG/EVt1N
FXtij/SKbhPnmT1O95zbuR9PyjD3BhG26LmWrEKOpBmcOiC0nMcDb07QupB3uudRhtktfw7bpYH0
+Bq/RUvY3kVGiKPvOvUY+bz55onJf1tDHu3heo/Hj22c2w524Cm6b7DIBHFiG0oiN8yFYK2WxQKb
xa5yR+vp6os0tHrppsD+WOGLcYCcuNmvSmK+qiFk7VbuP8EOJszLKe4OdbtUe6JtmI0QzLqBAEVw
19WRzNng5L0POOWJVjOCVtKWd/E0I29oSlF+w5Eu7hb0qPMqIvBPa6MOBTlMoE4VWznOT9lvCwE9
HZO4ec9R9mxHi6yxDJtfkS0LqBF29E7UM9sFhgd5SVX7NUE1vfW6pv9tQty7bee1WzNphbI9dket
l/Ke6W7JW6fcDy+RDkx9Hp+gsQxeJymQjK1LgO5JmJAhxXkhT3AWju9ZiV525y+8T5GZyy3EY/kr
4FrVfuFL9NS6OsyqqQog0kgGcOqqeW1IJrUrnmHlNfxWsq6ePDT8H1B0ywyjM/vKZ6L2aFLSbKpQ
3Rl04LbFOPS7qtWFn5IkCI+B6uBqAVGh4hSUzXhYUKmaTI1rextB9mzH20jtaWjw4uY4ea7nyuaV
wFm3bYXar6yLGr1e4McjHZIvK5DIPiIj2lwZr1j8wHxT35PG+qeK+OxICIMYEw+9g8SybJlvk72d
O3kMyxAFq79gjdeoqw+RmsfbpeARcp5ZjCnCOMm7huAOsm288SWyna6Nq8M4EZ1OYKt8bRZbZKGC
LGJZiupn23Bi0wGC/1/iNoo3NVo5+dAP9UO9rACO9oyYXUkwrAaX0ANSJCrSc8vVT9nsHGz06LTm
JNR+Dn0O/lZARePWn7W3A8Zn8LIShNDUF6sE1y6RC8Q1MDtM0QeBNX0ckx1p1biz44TLt/ViaCFC
pnWDk7imEOrtv7FI128TtFFu5paKb0Ul3YuaEoFenGdvnfPP4R2EiTGO/FurR/eM202i1uflYUIz
5oajRO5S07T1gLbiXCMxq+keBE97mCYxbzuKxnfCkmIbxj5qwNl0P8hYnpkxg06LulInbzLJU8Gt
fAbaEQywmBr3XC/dTO5YZ9vdkACC4IpohC905Ddf54DXL7OHc90MbXUT+7U41uhDPIRuli/eQPW9
hRjCIeSe2s4hGzeVCtH4rk2NJanrR2h7Tru2B5G9LK2/s1B8eurQxn2tDdhAcUUdHFBWLDnI3euu
4qP5RT2k0qh84z26Nf1NXyO/4k6yLzpcl0f0qV1aU7RwIPBV3KKWUzsaj+u27AIHkcqC/jBxse6c
69B2XWJ7AGq3yFFx6Sc9tuJGeEhLWeslOS5v71VPdH5Q6kzrwXrLHYurqNwmAUeAdLZBygrl6Og2
JNixuvNVtEGCCypoU7gyC2Fr9rUCWYw8BBVecFbTunj1J+iYwA3ZvKMHA3FstCBtuCtxAUZbhnvm
PVxYZHGQxyTIfBOP735hohfFgNrPhrnUP9BzDL9j+cSXmNTQoIllye9p4twe+yL4ov0gwDjASvZK
gnmEphrEodKakddiHVGKWXABImR6wGXEzb7XozxB2XC9lab2tswaeligMfobCqHRqTZBqXKqiv7Q
r2AFpjjHbJ+YJXppYFT73MxAFWAreW+jI9WXvm9hqBdA7v4xjswEcZnZ/BQE6PDUrvGKnLWnqG4w
Si83wnbqIbGT+wrWhtkbNfm/QwEV1BA61p9Mpq+N1i4ANeMKbE7Na30kcXjPFuhADUXSpDi5HJZe
85p/PMG7Ovi8GA2jx0KGufbQRpqYO4J60AIqQMv7rqlnjKL8YVuCj7gposRL/aaTudYNpMAhc7Ff
cA+mUVh9NuPl55nxHyAxlxogyxh2GPGJ6qjhOPDsdS22Monkdlx0iERHDWGVFl40vmkFxrrnluHV
BnN3K5aRvvRM+ncAXPKdxgbbNjZptgu4whseQbd8BF8bI4zBg2fNgMEgKjpcwMGCApawr6aEpFCl
YM18VNIv90srutuFFA3dgYx6ztEBNas3DSoMAI9EP6DK6BEu4Q9Jv6Ea9LE3kf88CN3HeOhLNExD
cORaTGbXliHaIBLjfoPha+oq2EnrUPf7RUjvTTnV7NbFVHt/8D0QWoJ+U68qOc6Lrs9UEOgm9EX5
JgLTvTgfZE0Lec00NCNmAZoS3DDldONqP7kXoYcZylKIrYk8shkwQdu3C9OPkTei1q+bKAMMW+Yl
btFM8NX7OwjNpZwsWj1oKisJ6FeAnbH6rMwLDyaCsx9Mm5Iyki/Qzv3kWCR/3iKXAiuL1xf+pHR5
ZKyHq926Cp5DXDm+RzMOnb9YEJWP6EOTtCl481IC8fb0yUk5n4g/7M5L+RXXEjRNYloeRch2tq/g
vYjBG6ag22p6q2u2E9rD9JmcUDNncVD9hDfwJ2ieKwABdgEe6uOyEmBH6WMw0PGxH/lXAp+mg2lY
8Ml7vfaEcxj6DxBmCv1xpgEaV17F9B4KjcjdcB+KDSl00aQfv8IrSIR/SeD/eQgsnmbmoeN8rFra
5hHvuz3GtOuXv/v0C4QAzmy4hCpqjm6VIvOnNnoitHKfaFhee0EX8dhGHaZEDjMiH9NEA0Y2CkNF
PoOl/9FABPCGS2GWzucw5hiH5vh/nJ3ZcqO6GoWfiCpASKBbwHZsZ0460w3V6U4YhBiFGJ7+LPoq
mxPsqlztqt7dYEDzv9a37EjJd4kqyTWVg/yQXu09y8wj+4QyEgxt5t10MPoftRjrMM3scZtZbXM/
9kW+bT0ygxuT6oyZZ62zLbQ9nWubdoIccawqkefB3U/hGo99Kj7oBIB2zX4NLca2HnaG3elPuPaS
lyqfqR0tF0MdqkQ20m2JsgOv6E3fTgGL+NEtloSXuG6bpKAYQASOMqBXND6dRLyBcnZGVf3PYv7N
MLHkq0zMwaFPnMQHZBgwoNV787LhHup4WQPExhRBl8LomOL4FLMnN11QJCmxNgbYvdtCOjQNUhwt
4DxqGrt7nrR6ryHwP8P/WXnBy6BoeDnc2EAYyaHFtqtvC98pX5NzUQhrF1+MITgLy3OsIvIDzm+l
nzIx/O6cyb4SnE+b019vZQRZxj1DeDp0ctRsj0OFGxREjmVd3/7s0ovhozfsyqsq9MAap9YjuS2b
m9MXXtPQLmkrnZuIJM7b4iBTy9yWtOgPji5RK6eNumMw9xd+14+1Pw1YcrU5LFLCzX8SbEM53Br/
HdiRzdDjeMK2D3kybtoeZTSOBCR9FinxvWLTXraoohZcDC1AW40+DhUO9Zwi1y9RP8dIl20RWvlc
FRhzIc8MSt8JDhFbsZyGMwJsgdXUzbHLY4Q8YN9bJrAU0x1H2imb3k9/tO8ea77LYsbNFBQlusmb
IxmdT3BHyg0IQLecQ09TYgHeDkgJSstzPtHves58t0XP6UQaYa0vrGNZsTecB1wR7C7DxHbOuYTW
Xtp84y8zr+lWKTKCPOvYT1FYqpscKekmEOdYugXcFGfmyLW7LLrQJAYPL46YIBTfuFETJhYG8eR6
oq8tPzcnrX2YxTycRKbExah57NCpfJoZmAUVPdLa+k0ypMfUqHIHVe6cESR/N+DMX2ZeDH55cZky
ypz1vDmWVnZZdt4FQHBnpO1rl17MrnFbVF2S99ZRlNOmT8BLQEr06dY7t5vlHDT/6sU8aqeQdkxk
so5FCaRjGubYoJjyY+w+T19/pb0uJ9EC55IkLah1nGVKsdc9SGn/xcnRmTl07fKLMUtDoNcl3Mbl
sQCwx/pBiWTXpfGZAXnlxS+HrBJKT+gBO3VUUf0qXPs+r6EHPf1mVprnkkyGmn6EbasHv/qE7dYU
B8J7kU4PXBjqWeSzac/YR9Ze0aJDIwUwkX0NLDxy7R4LwSw/yoZn0H7NM01o7SXNf/6l4VOnNTtR
Q4yRdvKGcLmrKvr79Dtau/SiC+uuaacBFZ1j1Nq/hii75B09MzmsvZZFdwVPjBgNBWU8qxEr46DG
0b8XCBM7/cNXutW/tPcv7wQQsqhCvUkdU5QvLF/LrLvoJdPHXJbmReKm8szQsNaKFv3XRO5M64rR
RJHDuWhYGUwD1mppkWo/g+bARz0Gwe7pucz4lQ+yJIi1hmsmZh/B5JQWoYQqapzOpdOtPMnSr1WN
TYGujJCp0qgOyKKu/M5QT96AWGLC6qAvsVNXbnWmV3x7moWBb4kTa40MTFuIvI4Daug49oYkEqVj
m/0GUKHbtHTQOw3TUpgjbO5vnibmJgYxcGNKnW2nktJNy/j0dLq1rL3VuRV9aS1aWd5YQXB+7Mfo
GiKRRxfl/59detH7sSEwOw/hA0cUC7QfoRILW1T3M6ox++dm+fLD89iRjdaVOur6huonBIOd6T8r
vfPfV/tyYcVJ2pmQvhxNMz0ybUIu1F/Xjbc5/VbW2tqi87tuPJrTRICHyHAOjNiZtvJNgTRmOYQW
F0GRn1nnrIwD1mLmbrTlaIbSwlHS+M5EUQ4CfCjYc8v74/FzQ9naTRZjgCVssJmhZDvSinkoQLV6
a8AIF9K8B3GsbeIzQ+bKfZasMdKPKdIAEGDXD8YbZCRjBv+1Xe89+/30Z1m7wfy5vnx1bTSYZztM
ty3kD4GTOPwFQH1xTNoq3+D4uT3TKdbus1iylyynCNpEfzPTukOhG1KEIIkQCGWIITooZvdndoor
y9wldozmLrJFLDTj+SBYenRf8ec6gTiA/cE0vz391lZGD3PRxYVmxDFKTPC6sMGM4dYr4uTOsQlW
OuISOpY4OZIqhxaiTNdELaf5LYbxRZrlw+nfvnb55QRvolCJN28fkdb0admzCHbsbowCqvLTN/jW
WIdx3lx0dZnTYZjanBwdO5eXRp2STRN3dViaRYYzZz1cNJmlLnAOM+zL1uxvEy7dcKblv9HOqF88
VKcPnHPyw6+1GBHytsS+xxjJ0XPjR1UgCo9R8uv0w66168VA0ExxQ7Nek+M4ZB9t1G4i4bzUuv/j
osbwk1ugm/y3i3KNoimqWOSIKt6nlSGkAHvR1jFfkyw60zu/7zR0CR7rUmMaLLOixyR/K6UbdDre
JcUfiyfbkpwZab5vd3AgLx5DWG09SW0f3eLGxmkpZLh+5ZwZ9NceYP48X4axjDkoVTNlH3MzutMO
bGOF8V5wth/rKmghfj3Ttr/v+JTPD/flPkapPLOkETnGDPHnk67cQ2R0+kddk/L5rl+urlDd1VnH
nKNb6SBOYDGY/5vWZ77y2hdY9HyPOwlUmRY46THcXI2Q/LLLo3hDjXT40XyFI63/PgEqblCbSIDe
C9EitvHarcAR5hdJeYbUu/adF10ZyB7Hy1Mpj5OXAscVV7ASQPV1NVPaLuAXjLal60G9e7rnrb2w
ZedudR3hYMY5Gg4UkvEHlD4xjAWnL77SlJaJ94hxUEhcStqjS0UROHziwLHaP4tVp8vAe1A97dib
MMoj9AUw+ST+UFnyUrX0L0T+P/vYS1Kejhqr5wRbRZUnF46A9wIh9QHrYGyMjPLM4P39AEuXgLx2
NI0REajjsafsnsfqDpqBezbBFA5LzukvsdKolpQ8WxnRaDOQy0R1a47YmmY7i5t+qj/OcaxXGtIS
lOc5rGuzEhxri6p033WQGiF3kdsvLbJ5fp1+irV7LHp36nbMMolZH6scquXBhTSoT93nWubtmYlo
7Q6Lzo0mZZQupDRgWU8h9MF7iJ23tXUuwfe7ghYzIRb679gBHCnyoAWZjkw1pq+jMveLGBpDGl8J
y3wFahqIMjO76yDzCE6/s+83JdRbdHAI87H+7ZDWO7WsuQNFBoFn7WAl+85z1RtX1XQLOSO2EKg+
eB8/uucS0EXbHJAMZ5yOY2dFV6niHvxjXv2SDnFWQgxaS8AIAIQIoqFl546YVz7dEt01ea2F0dHW
Rxx/+W2NjQrgds65hKaVDrTkdhnTpIRBIhy9qAy6btBkh2jymxa6HjBA76a4PDPNrz3GYppnblzA
GqCjA0Rwl1Cgf2ghYWBJzh3Nrj3IfN8vE3BccDq4xDVgVikfYiP5axQawrUn+Csv+s4+Ryxee4zF
PO9qWbT90PMD0q+r6E4MDxN9Pt26VobLJbEraUywYxFYcJD8euSXGsv7PL0r8vefXX4xBED7CryS
GKNDjl9uXkqw5uF7seFcPn39lUnxn/joywdgtYNI2inFB0it1yoioFVkhnemt6+89iXtWtSwr9EY
dtYytYYQekQ4j+38L/IOPk7/esLnwfb/z/bpMtC+yhiQ/G2UHS2MxvuqGNuw9CISZDD93yEY5d4b
McFARfkrcuoSsQrQBLe5PQcaVNGOc6u/hIsUCmKDVtkFokWfE9hFg4QYTwOOG/akQpx4LsxLpxjB
1Acx38dfB/mIjDREgNJnDa62T53mroTLdJ+xHBGLUMaEOI62fTjE5khyaOizXMAvoN+dPm4CmnH6
QpRZhaJWedBnhPluRvMQOdRl7Reqwb+3TTPxa8dmG/wl2JAVnEWZ9j4mVmGubCAxCkoP4OUpsYqg
nZo6tEc+BEPCx41TMwhWxjHz87JJD3laDrvMaD5Bz8+BOPaSbdMW0I+SVkL7hI2obXIWFNj4yGBe
sqI+oof+HhhGej8YhiGDSDs0YPCjXg2dGQU4EmmRVwQ/cciUUH4CxYXPgegKoOy9G3KWvU2w0IMM
Xfc7PXnimNft4Edov2FjtfwRhV77FmEC7WNPbei3m8mAzSMH/yCEWYzeNMg4gC/eqt0XRN21B9FV
WHQm7oQAjgHWJRcnWrHgEuhY+VmQMkU9ARL7PrWbQwIcgV/Xc3i5R0JOnOtZ7lpNUBTQ+jOLukfd
tLmfefnzIDrm93kHezJN4SNwlRWwtOC+21dpYHkW3MoU2hZLiAc15Ry+9YrspKf+UAWvR6OLJ1PB
LmOl9gOF+jckODKFNj/tQ92lJu6haSAMYfrcidGQhrj2S5u4W+ZB+Ab++GdL1I0HZXZA3RqAs6Go
AvgNPzhDXTqq1U0tu789tOJd3wu/JvDvirx6gQvoM0H1L6jjUmw8q0oSf5IwGG8UiZpb+Lgh/++Q
kfUquhYn5KiKbYQqupvcpuouMtLxoq2TYjNq4m4gb+o2FUDY0JpWKMxw/dqPTQOmBwyHGKJNYEyy
6dALnB4CcANedNMfHUM720E1MizKYoTCODIBc4ILrCfAFvYzLTqjpd7RCiFOOfwM1pT1vjQKHNXr
Sfia46hrKjB9UQfEdQ4hJd4MAsUz1ceYMSP0sVFfIYThKefRg2bwDcMYC1+EAbdfRaGmUODPtmTI
Nqx0x2fXdFIfxx7dlWk2xgbHA+XvwkqgVXVcHjpuBcJFa1EkaFjwlcKmtRX2qB6KzL6Eq03Bhm7f
KSWheY+gLh+V+mtnhX2HnGE4M+PRhi23LefopldLcerbLXkG7uUNWnOOx/KIz6rifpzP2pBPDxOv
kbx4Wf+Y0PSZmRm0zXjEmQLx7pF6b3YgbkY5r8OOCjswBjgBN2WqcSpvEcPcUUh82EXqsT6BrdkZ
gUkoIacEnsFysy2sshyfAnkgMuiKKL+MYBjaTzjjq0P4htmz2xfJLvFkeY/NFBwKqgN0vhLwWWUJ
zkvzlJF3CM6LC56w/I5O5Qyln0i1lzBQah8GB9D3E5gA+wFK8AiU/AfWDeoOsazedTdJ+KfsnFw0
mssGKm2N6KwcoX/kyRqlc8ehVAIvxKLJscYAuHXhe48stGFgFT2fcY/fU0wGfyycg+qQjS4Qb4r+
YcWUXc6mXMjgMQj5sd3pmyhqml0Eyd8mceGtgXgj2VQwNz1Z0JCDdAOyysHVJNv2WNc9DpWwnhoc
bL26epwcv8XB4SYpSqI2LYTveySikR3cy93g21E+PXkSJWEHVne42vMEHkIzn3EAtgjoEMG+PXR3
COJ24N4gEjga6gXIV8AX7lBTjje9lAQZC0V+MU1JekgsqL3HBCbKTIi3GBZpWnnXQ282PtLkFDRN
KPp4jqF26WyWa2xAG8ohafe24aJZ1q4XWKykoYpYhZdaPSYChl2cQ7t+NoqrCOarXVOxzPei4hdP
PHJIIgp0dQkIAQgtQKkYLHR12oWIZ3jGS+l/CQMuJAtDaTi440sSwwQtOziP0sF7zjmsEAOSSt+7
sjafIJa5ihjMHYZbwocF674PPzFcxpgYt30h5IHC3gkbBLxZoLOxAAT6+q6fdPPpiRH/1xXx5Yy6
w3zXiZfT8/vKAmKJtES76ubaN0px8T2LeujfXIxGJfv1s8svVreIQgeDHFS7Y8Kdp9iD8y9RfH7u
8YzA7F9h75vlyZJiaTvxpDIbWJ7pBs0gue2fxt927ddX6a/hznizX7yX/lHdqSvUxO5PP9TKgnRJ
tkxqVjpJ6nkHK6mysM211/nAJBiZ77h5Ao+fsM4s71YW70tkKpwiNEkmUCzq7l0xhTxXA74Q6ccw
Q1jVD9fuS2xqbsKGrvoecekK4nfRUf4I94FC4qPR/PnZK5sXl18WwVY1gOpgRsA8SHVbWfIqyYY3
ONDu7cL6ffoWay15sY4HPB2CfGJ7hzTbZ3Dp5wi3OxdgtnbtxT5eD7HlMYJjRi/pL2yGfL5E7xQm
vdM/fa1BLfbsQ10XSAHU41GODfBvFkaBSplYYUXZC8TXZ4r832p+cRqxZFsSMkG55FbjsTLqEdNa
s5+AZ0C8dVjZFPSp4ol0xXHqorvBkw+EjI1PwJMAc4xgNenmfqPLn+3plhhMOPvbmjROjjK9pNu8
BXwKCdf5nQFcwZbncX1md72y+aJzx/rS7pAyWUMRgN0viGT2lcXTKQDWoH88/d3Wrr4Y3bB1n3qp
iUbHAYRCftbnsnjXLjy3w68/G54UdMA8OoCmEN/qyp7COa19e/pnr7TmJYRS8yirjbHpjhJJF8C/
RqIPAJmIriYwbB5O32PtCRYd3mASCbtOPOBUm+pd1tBij9m7+fuzqy/6uhE1ZW1baMmso+o2qSu2
Q6kk/zx99e9GXdRDlqd2sULxq0DoN2xB3hzJnok/Y0GBgeI2tgIs8/BUlup3p+/2Xeef77bs/ALK
rSLq3b0YQVgCG8JMyB2tog3rz5lY/slRlpMk7rE8oNOjMKeiUu5e5oNSfqRZ+l4DIXHRs4bdIW6i
vUP/hg+KVsOdlADRYZ80oJ6KhfF+gIIYdrrIFdusb/KdFg27LICJC6Ae78901O/aJKpEyyoUWA2a
o33YhyTNd/EcsWfcgCJ6buibm93/vwBnWYaKY1DesQoeZ5vTdZzetJE9+aAIbIqIbp0GdKy82Vv2
dGU3HlALWE/y3yb2M6c/8drDLToD5LY6bSxoomE29dPcBg4Iczm4F6cvv9JelyehbhmlLCmc6sAR
cX6RJWW0FbA33pqVw3PftmBPHaZBnyktrLTX5clojD1rThjND2q0kP8OGVd8PRaa7o0hQrZvTcwz
j/X9W4MZ/r+D4AAvJE1z1hzAuet2Y0PKMHaMNOzc8tz5/Not5j//Ms5mHECMFiifA8OJGccxBbSr
sgGBhQgizoHQ124yD5FfbmIKghAZK24OLuFPYDLvUaCEXISy8PTnX/sgi9Y15qptcIRSHzqdBpFU
fp47AYlvJv50+gZrD7AYbZsW3ARZgviHPlJPvyYJdktV/fDXL5ZWEkm3ddcXzcFsupvaBQLHKmPo
iC2yzZJYnLnLd1WReQBcDLJITgT2se/1YQDtJbZfUssI8B8Fig0zNwM/t5JbeVXLBTv3OiRIgelw
QEFnDJij26MhlAgZrJhnusXcbP5/KKNs8bl7qOqB+FB079Y2vDsweW+AQC7P7KfWrr741o6MYaqB
/xXedYyQLAYqq6oS7+J0S1q7+uJja21yaCSw0yWwnIdG3vArbL6TMyPTivGFLuHxjqe0G+vM3YOW
+bcZBuoD2QsWUvre5cVvc5i2QuhHPfG/mQGN9OlnWvnk/7eqdgA7JkClHTxTbNo03k8k27fWuZa7
dvm5RX8ZPUaWKKSz0wzVj5HdDGVPPjUFqM41Xe/Me1u7xWKRrElkjNQd2mNCPwDe8scEwfCPP3s7
i0G8hHF+jIhRHR0xZZsJ+UR+ZTfipmHiXErXSqOi82N9eUOk50nZdDB8FIl5kwAbCFzyD+QAGDaW
BvEY8YVKxaI5clUcB/CYwJvwuRSh6XZnms/Kr1+6mUWGw3/RW/WRWogU1jFYino6dzqy8mWX7mXd
4azScLsaqV9Y6Nf12MEflVW+I/PkzPJ17RaL9hmLYlKeKutjPaSg5Kb71GBHty/PrdzmEfqb4W5p
jAJL1+U68qqji/JfNB82u9eGSH3gBG+L/m/Mx0+cKz0V2ZnJzuXzYPTNHZfbI2xL5STgxzokeWph
6WQq/lCKugfpubTr2w6U5eME4tQOf9O04KIbDZw6213k19itHWWq7FccfpPuysk0K33gwEV7IXkF
SX0MoPDoj3Ym/5qU1QPwElaPf2LT69IygfUzaTEe2rSH8h6+heJClBmErBT2OVekLgpcAoilSZEH
y0DJyQeLaTowrzcABKlSn8qp23uAdV/jHNbZI1YSB6BO0W5H1ozg/SGPsW7oHWJyUoQI28MzMSnf
jj0prhueqUcRp94LFnQxbP+04vkFghD6QDBahs3gDc9uJvqwNS1U0BJyw5zkXmtnCMZuvG9B3gp0
Cs5/6ybJBo9pbIeKJ6iP9R5OMsBInKwmusBbAE5kkAVqDbLd1jHK6qNGLEWdELAwhW1uTcNztpMB
+IJBjQSwVclDWnreheFWWyRtHpIuz+9Tr/tAhncF3tJ4rQzgNs2x1cEAkX4wFQDEONmT0Q8tVJgN
hP8AdO/sPHnjCGfC6r7DEiDy9kJGA6zbqDkWFct90nRg7tXswQKOPxkclE6ScrhsbPeK1gIue4Gj
PrfzAJ6MrL1G7wo1aeQmUeYvrzDfjAw/oxg7uXOBoextwCzNEg+Ymp67kQ547qgGZFu7rR+zIf7b
VeKTN+WlTdmjiaTSHRjXlxAq/pL9uAMK3kCBZ6yANBxIYHvqMosoQ8mqMXF6HNlBm0XbSVXFIUOA
74z/7adHM0XSdU+jy4IUBIm4kKhygCY1SoMgMT/aGdt4ogl5YuyNlP+ldnonC0fjvHqGmaUxkOit
h5InDuK5SVWgQTBHjTTZ9lF1AS59FCQFwdIflaaI97dq9OSuz4uHenK6a1t3gNcbqJE2ZvfKAW29
8FwAKsl0MMzM2xYiBpXCBbSwU+wij/lb787ewxICjjZ/mQdZh7M3RKa9xnkltvWUCL8kQIW5CtbO
roqAerDzazlYz2DTPJkyO4BMuik90m4yHu2Y0/Z+C7ralubFFBDZxSFyTnFob0MCqtJ6i4UfFh4t
mLQMBwjwY2d2SDWBIJl/5pK+0p6QWVv2nk/spuIs9XXWXClVXgI8fYWa8A2meuZjH41S+HDUmty3
KT9OOfkYmvzd9uIYFW3UGXOm7r3avMyd7MZ28r9D3rxCSHiJd4jFoVMFbuLQsMpQVuqi7oEDauoP
8VwoLqJLWpW/UXK7JhOLwzIt/wA5al24DlLNPY8XF5I0qO/l0XPJ0CDLCchNc+YsChd19oo7r2lh
HzIxgdQPtq5fiVgGTuVe2Km5iXBksjFi+92U7KERA8jrYCN17BqouEvAF4o/ElyoDatkHII49adJ
i2qb1WBlZqZ5lcWGROshjW8PBPeyTOZbk/coC6MJizR7rXI0pBIs3tl6juwghSp2nroh1+Qtwckb
7ypUm8Bvzbxjarp54HmUg3Nm9PsckOUN70SGlq0QYNBVQxhLupmpjKrNgtT1nluI1AE6KojPGwqi
rsN/AQ6AmnUTZb/BNkmCfEJ+gdYZxtYSrVsInNlA++b5yALmgYn8W4fDHkT7eWuc2WgRrdjxKH7q
ALsDYoh96Ma+RRUqCVGmj6FlUBhYY3YzugPqV0I+V7K96gbwOCYb4Ieqd3/RxPkjkRAaSqjQsfdy
3a3lgEY7utwJe53/jUi/p+DvbaYItCaH0Qtrqh5h9myCZor4rQU69KaPzZts7H+bEtAnDriTrxCj
AgzXZIRW5B6UA7KpWz2g2mdtCG1LHyHEErVEcw4hyDdCig5xAIC0CNRXUF9Ckas1BJz9APnkWr0Y
RvOEQum9YN0tzhQNv+AV8irkTM2WLVIXshoHvTXdmS75gyP7pxiMR7TK3AURwQsNqt4y1J+R6u0A
eAvaV9N4D4o026btmmOatJfE6a6GMb4XRXkJa0oMNDYbQ9RLXp1ueC5GgtdRkUNNvS7gynoFXw0y
gRp/sczoI0w0b0Xdv0Wu2juRycEEtlG4Tu3XNAIsexh7GEasahP1KNQChq/3BIRGMNsOFijn8aQ3
hLWHxmzzbTQirUtNeKiSspuSlDcxK+uAgfrqGzW/UUCpYrIV+2rCiY8JgEAIKx9ysOx8U2rX9dO4
6Dc4BANRoao2ti5bf8IOIqRefBgr9QZqfO93Q/qJCafwx64/al6hts61GQwcyAOsUCp6NVZdFLbK
AdQVZL8dQn+Po/CAWsPGEJNt4JXJDRaAbOt64NijILsFjeuTJkhi70ZU/nGgU0rwkNHIg6hoj5SY
j6jn4scM9gETw2XRNI4vSfkyokS6hQAOZMwImEPW0PLCHA2wtWzH2CgsHHaJxKGdYTiwwA2Yw8um
UMFkGO8qN/WmbTsZyMGhPrQtSPaCZRIYIQWcLTXvihhYHVk2CAUp2F2Ekr7fmIjRLu14J2FFQLtu
VYiJOn1zJlDZs6YfQBikD7kCbHNgs8mvFHPDyCeBiq3qbuEpgwoZQhyIqgdxkzETY0TbXsCKeA0l
MZK563R4HPR4hZhiMPsoa8Kpsz9VG9078QzwT6srsy9vIMGfOVVqD8kw4PpMAToesfeCsGFvU6u6
wv+30BYIoPIxtEYlkLMbAINmnYyFudluuy3vHfuuar3sJqsssbF7KHCAXi+fu0b+m8BiiGYQl4Pc
CicPCwNhFonBdajGxEZ/+FWrTwmutlsDUVioyR8wW2o2CzuxB3WhD4kht4G+I97VbY/JnJRvotPI
sKjxSZUdTjiBzUn0CLJzIOIBp63qbwfFA8hq10VVb2pz2NmNQrJqB41V785BK+oa4I5QTckGwqpH
yEpxvuHnZr8zjYIFExTrlUd2hVUGAPO9A5t8kU8WMl6yW9KKAyK0N9XgHUbQoiOoOSy7B8e02WWO
8k0SBVPtvTg4jYZO5U1AwYkXOKI4PGILBPYxKtV4yHiEdoIZO+5OHhZx8ZVtAOnuxQEKh89AuW+d
Mr7AAiUEMvG2NGVI02FTluw17dmd9P60GMJcK70FIj1wh8r040lc6bi7nGxqAKgEkUDH7spMgEKL
aZlAVKAd9qvroFOA4CZk2QRiMqhrVVxdiYqHQK2/WRl+lZG2BKvMjyQGP5YWWKLaMLfCDWoQYLsh
T6kJZq9MmW8N1roSU1Nrb9LKViHcOg8ovm/jVF44dVTPuhb4/mt97KvxgFiTxOfR9IiEi7BvWwRi
FEeFxRUl5C5DIo1PvRIzkoPENQPKDeFg+tVpeeHoZ9o82xoyNw3CZkL4RuW5CbXeCPQ6CK/1AQjy
EuhDuoXgLd9WNZxkXm3vB0RD7Fhteruuba0dbw3gt0TyGcVefiUZ8CelFgLyHnnVZS6C8qxu2upI
XzDbxjCha0QFRG2YAC8Z+7FGVktkGUgAgB8LaTr5r8bVW53Z6Bdl8VvwHlG4teOnmXc1RcmmdxIT
iS14c0pbhw7jPajOBNWB/LUnlhtG0v4N8VFgjWkTlhbeSOyQGsMNXpjt1NZ2JJuSA1sFVf2eIhvg
rjdHgoWFzIME1UhM6hiEa+I0G7sty9BMlAMwbIllVeXEr17Zt481Gd2AAavqy6ZSvwuQsW9M0/be
0S7LfeXhkabaiPdJJ6cbIorsMkOK4GWaJdku5l6LIXWqCSBKiqRBO1TxHU+woh0ka8E0A6bab1gV
kwuLunSDM8cG+7SeY9YnBeow+25oq9+iGrgDSVKRXbfWWGy7GqFZSIW30kuRm5O6FYDA6g2kKNM5
PJ01n7l9sxG1F2dxHcDzRqOxe1eRLzc9mIxBEspf7BVLWZ8gTGT82QHQ0mcewVSBVRBYi8yVQRrR
HTWwSPHOIZBWDqjtxeHrBB42lvhxc9R9selHdOgBd2nBXj8DWFi5wdJPbgGd4rUaZyggrVMsMNDS
POw3R40pOoFO78zJ68pRx9JbDiGLy5IeB00NhrYerWRK4LubHk6flK1Ucf7V7r4cY8lOQRVjShyk
RA8K9HMn+iiz+7ngUZzLGV+7xeIwLsGJaNdzVh8LK1RVDWTSrZE+m/IRJ19njrPW3tH851+ewp27
s1la/NCPctNCcVo0H7L6gVsDx3H/3JlfLw48YZwBUX/gOn2OMKxvSpu+Isqq3pz+Bv9azDddbukY
L8wIEHmvBoO7aRuE2wgrvhiIU4KjiDS0CkdztXtLTQ8c8b5JxRW2Xnovet7fjw6iCbAecLEtSKSB
5QnoiB7rir+OhV1v47rwLCkGpXTbRz962c7Sf+hOnPWdmVjg2wG6jYmZYMsL8Wnp/GhgwN77v18z
7WkhK7tGoggKlp3x5MS/B3hYTr/slaayDKuMuTRNIJ8RLtDqKbQAWw9GFn+40nbC03dYGRfoYgAd
2wGzXFFEh6QZdlY5vY0SBHIAc/9EeXPOcPOdxweNki5qGpCWa1oaXYvoko+4lbsGUHEJ1Bo4lUER
i4ARpK9Zv04/0UoPpouh1LFkapQOBolGB+MVoiNT4HuB39ZnOsBKnWwZS9mzNI3jkvIDwbpc1g6+
CNDdCmJO+1Nb1oXs2+3pJ1k7916cG3tTHKdYktTHiWDXXUZhAp7m6UuvfPZlAGVsStsbnLw+5mVx
q2ssW+QAT2X1Akfw3elbrP36RcdAZgV48g4IJm3zRNPHfvg8fd2VPrGM0Z1aHRcRgluxz8uuGW93
os0emTfcnr78SvNZhlqOggwlK6PmmLs4xRE3CcKdpjoPWuvdcc85r9eeYVGgjC3NlZvi3Qz2ZW88
QclSdWd4K2uvfdGhke9XIvUSl06SW4u9nJ0YLeufY+abkZ8sfnXT1T0M/WOE8DzDfoHu29pA/W3s
swHG8bhKsK5oVIm0DLvampD+QcrPqdqXRS23Zg9uETJExmuDg+UfpNj03omZY9LrYTr+j7Pz2I0b
2cLwExXAzOK2s7qVLNmS7Q1hjW3mnIp8+vv1rDS8YjegzQAjwE2ycp0/9bYXP2bwDHZCJ5G+QQ20
7ck4+2EnbnePATiSkExod2Eh4ydlJOCuvcmtLTGGo2FH1q5uOcnDgn5IzJYARqMfyREbpz2LZ3ho
Ri9dx5Xlbh1XyniVDKlrrKre0v9kuE//Qx5AtKs9crTbqSV2ImqrhzKTJea1kg0jTaZO24DiAIw6
vfEo9Dr5Sphzpa9cqxh/Wr5yqJbIzt0EUZrfwFRyj/inj7/azErWYMPaW05dkRWi6He+qdw/mjFR
URsdGFMGaouD57bBwXNqfWekRnaj5TBguDifS5LNZKw6/MjuB0x7tlSV62fZet1GG0lFmRq3uKFE
1uw7R6h7bnvuG0T9el1NbberqPVs5SS6Te6IisNYT2lEjFH0m4S6eJsQhHnnxeX0A1JufSORRSB6
yCPttjVcX+dN2xg/v5rgxKKrK0hkTIDayLtu4/qBfx+OkUcD6/HTmFL7aBqSglZR68YPLpbYP5sq
c+5cO61/VvhZrLF7GQ6eR4iEaw/N2yTD/h/8VLK9kWBhXU0q/Tp63rjRp8Djyu5Ud6SA2o8J7N41
7Z+hkxrMbyFWydtaa/tmY2e8mD1MAaNJa0x9k5RGt9I6UiiVQKOBRSthO5ISn9S9cgfBnmaRkfbN
xBIdNnzk3/t5QNCFLpyt7Z4rn1qWfyf8JFobNfEIIYNqo8YuIjjFrIsNiFe/Jw+q5pJHKV+SsbXv
S9NaqcHV9mMbGKc21wm6IvtlJVujPhBtAkRjOhYVdbaK8Fenad55d5XfS8cMVxHOSHvbCziNI+ja
VlH8gtLFeFE5/0zm3VdlRCSN+nHOz5N0Km2AtDoQ5l2SZzhLd+qhr+OR+E8UXKI+V7OFHVS3pV5z
g6sx2ZlaEARLPnpJ90YrtMchw7CGsWMeSPoSWMZm4sU2WvWAfEWSDZH7K5e5/I0RGN5C+YGP3ici
K9ZuNGj5xsga4hsasF3Lyexn4pq8+6g3rVMTJMHJcvpw29YRshnD8lZNDywljZr6j9aRO2oAacU8
AiN818QPysNhMzDE8DOXHdUiD4N+v/I8QiIKyeE+infSH8zXtmy8+96k4kL0c/BAXFUF8w8cxQk6
Drqdk+8p34a3msOxyJtUvFcJYuhoIp9srHIXa0UzJqRMldmLHgbi2RUW/B+NIkWK/Ew6D0PvWiuz
6dR3obX12nVr817Vek9MXpFuKobXqfHADRSlIkISway6gmKcbDgrCdUnVAeiZpv25GeudH/K1ufE
jn0x2O1+rOS47cbBINIpy/6auR+uiU2wj0SOxyxbDio7JfOdkahwG8uB+D7CSygwcjYaRV7unVIf
t1Q+6zWeXcMenVK6zbwq2mk2C1riS23rCvwucuHYJKXZ7W5SmtwEBPDszaqZNu4A9qmmKjxMrVa/
GbGRbCYjG380bNE/Bhl3TxoGvxu3wd7cQ3P3qKOyOkYDqECY6q8c6NtHl3jnvS8oOa8QIYKumUF0
KqkfrCy998n/paQ41WDBfir/1skof+lR0a7cUg8JPOMi6JqptzdUfBg8C49Cmxwnk1Q3lZkO8aKQ
9sMOrBd8Q+5DDIH3QrkECNKRePjkr+EZzghBhjeZIJxQEoCwyljxfgcWiaK8RrfCGtm9Jb+FwCwT
RsW3yRrTXzBn8Do3NTCUqgKawCtulztldFOjVbxhK2oOHFGIb1PUsSrEy+SVen4i/xSmPawlpctf
WpGIfZ6S1mGbwtoF5pTfuKR9rKK61vdJlU5rP5La1wTCrb7GVCw+WKIsNqT1npcVFItaZ/uY0gki
Dc3U+t62OJt1JBH/6IA/t2Xf9t+S0Pdf8l4nECekGeI6MXd2p3M5LLuCNYcqdG83BI+C2hz0CJtQ
Y2AvheGLER1ntr0a9GwTpnmCw1oTbEhym9gOx2GVJPmtr/F3JJoPcZzlh6Cnplj1obkvGp2FKh7H
FWG5/xim320wRiy3Y1MbLLJedELOw7/sumGlc1B4ZN5gfGRTgSX7N3sOutE5I0CvtQy/G0IS5t2Q
6Jm3pDvqdOWqNoWO6fyU/q7HbNi3WtCs4tT9jT0Fxf+0UOsSt6kz2ba6DWteMowNUoq1xF5RfGYJ
LxQBHGGkPxmF9Q8I7WNQVocOhGhlTwhLIAjwb3rcbGs5GvhjedGeONGeKJc+XxNvFWxH9Hxbo9aL
lQTg3jc4eqMuLUDUu7R+imEW76xAk1Q/nWETJGpiP/AaJlLQbcrc2SvP0O6cmlUhMps9cdFnh6bk
2RPJdF83ntjGGWooI0mogLJLrAvRfh8ycIJWQbvGGpUQFXQBeJh8Dfys3HrS/OX12UtcEN5ZWW+5
CqIVaxg7rxkMHBGmP7nrkLon5Gs8gi2RUAgI2/bERE9Nu80S19sptmqAnfYtacPfdq9IDm2YaHpk
GNsAT8vEHL7gK02IlecerJSIzMG4k7rBLpQg2K8z3ojzzEtRa/JAYVU/4GaFz4JnECWWpqQLGaAi
MgnSFX4V0bfUEK+VSNsVYdP5uvbHAsZDQ2D7BL11qjwg4Kn5ObTkftWluSaiq906recSdxo9BMJB
Puv8UL18VUb5XXf07ODb/biNspElkFQVHAEr7Q964XCDE+9Xv2AV81h670tLeb8Sx6D4jlvhzu2d
x2ggqjK0qifH8b8noVluiKRkOxIdj2OV2kHrIGl9sN88Wyv2iSt/j10XcYEqM6qTzYOHh+8qj3tg
cNf7PZoMRVacc4yFxoJlDXxlrgaARX1cKUVB3U8ql2jHyF7Zuf0YZRgQxCiNhQtnRVVK39RTeV8a
cbcxRdyv7VpSxxhRWBE4VdwwI7hFCAJpyCcD0tPDv+no/5UxUtzcI3mMN+lXXT2dQQX3WzjkB1k6
2cqa/FerT58di5Oj0rB/s89AhaEn1ZYh96vExQfD/n46g7VPod6gegUCXXtN157ZG3+qSaIhP4tG
q0I466iEW2EqIjH7crA2qk7CVVj0xHVow1bHqWQdo1s+iDCpDqwXnIVj468dedMR7vSPTAXaLlHl
RNFTFQeX6JlMkxkS5VpthQi+Ec2BgxQVupUj2ohUvjPLVtOQIDt+vNHhPax1joLEdWirvILwAWP2
LsD0DLK8pCrsdS6vQ8gp1chfygQMQeC8qif1bJnum6gloBuhgNtO45AsR0goQ822olL9UQcTPJZg
mmhKPUKvothZDx5u9WOhxEp405uYsm6rDzpJpnaJ8DWP/qZmDd3LCX4VhrB5PJQXo5/itcNKQjhn
o7aun5E77HjxClLJDyC+bC3Q8VMzVf1WNdwgIm20Saevij9h5AVbIsG1W9Zg9E9sHLtSj8H0Y+O5
IaBsE3UTvGyjHf4Ug8ExwW3AxqD82LsArxYs/OvboiQdr87griAnmE563b3KaLqP06BdRRWltKoz
xXPmhsXzIBLx3EgGepRa/tnm8Nm18HV2ARMhEY0Reb8EfwS2ceufYZekiAjalohGIX3syO5Nd5Tv
+fZOHKIJ4KiJm7cKkiA2nO0zhgbO1tLjLxPm5ed62V1AwtmGup9xE7hgcn7fv1TnoEQV9z8jQoNX
VHd0/q3vneD9xWsbSExa5f1QUPYvkocJ72OuXS3LP/6MeU5+L9XCjLqg/yYRdrEPgF1WQcx+yE1p
nTTimzTyZyMJ2XA65h9arGKriClbOVlBPHbWvHHMSW90V7mrdEjfypJI9ExwovRJhdNEne+i1rcO
JlkIGyGL56ZITqpX3gb2R74O7WGkFgkZhjjN24j8hq2ItZ8mMPqOdNOHsUm6tfD1lEkP5OpVqPAb
jnqrXh9YbkldXMNtg1rVZnc1Pvu7HG/nzjTDG4ydCHOxg25rNdlvbyrDNWGb2bpIYoNVUc93feA7
G64zORXSwgfLSfp1TjV40+fohV2LbV8Y2m1J8PQWnZnaeuZU3riokPbs0REuPA4LyeQbqyYyv5Mi
N4Ba2XyAgSzOzXN4HRXHF4IqMAUYEu7Dlv9L+fnj1BZQA4LzcdMcH2ILMSsiqnFtiVSsCF6IHo3e
hrnmmvIQtDEb02D/JL2wO8VOM67bTu8JHeOFMtzqjyFyuZ3dZNU6zTq5J9C2XekWWTMCfXoQViYe
E9n3tlAe2LPBcsBdtYPSs1d2RWZeDTlPL7mANRkh2Do14L2b6+1aVfIOmoqDVxJ28l7igSCELJpJ
bu66qEzX5Ba2/AcjhMbD88IqGpTWdfOQF130A5+weG/7xDKHSZE9UrPo175ZpM9Fb3Wsf5W/6guI
OEalzG2ZjRNO3E60H0vXuunh7u3Jk0UAH/tq28nR2zpjfWy15jlLatZWO//hT4TRtgRPEkDMKYIz
x42r9d+HqXiWCsxy6GvtMSvbmg29ZJDUAs1tmqpt3sTiYOdl/2SGsOnKRrBJSoDX1OfIl1jUPaxm
EvuxAHdwymb4Ab+ccIIBNavBaZ7JlsUQMlyCdKay3Zu6rVajP+7acRhPRhz8zvFn2BK1lpNZ2SZ3
ZJh5Lxbk05uS+9dKx4t9O8QKalsKjSfBNNmznAj30vZlKCyDLKmACKehjJ+1AR142WnP5JbHG7/k
8G0mouTIK8UqEqNCQoM1RDS6PXYNbIx5NGUw+JO3WMU/HNPsVk2ru9/6enis665dl4o8DWbbS9bp
YIQGxQiMB6xVSnIVJQPMLYbRfp1kSbEtJF9Mw7h5R8ytcasPmgvKWJHVXAQ5UZ6RHxSHVNrCQiN9
Jh6Vkd8jLWwA1YNS6tw1Lf05Uq35OJjjdJuWyniItaG9c8KCTZYbbI5riOEy6LDNsMIj2V1av+mU
UN+i3o2+a86YHeK8zwkO1qN7rSZlPi+3bbyPhIbFA6p0J8m7WyVTc50rJ91Lk2vLmJDnjXgsefAC
o7zNyS/eCWwNTrrRpvuU3WRHDJazj6Rd7L1wgB2rGfZWw1dgAyO/JkI5brm3pXispGNK1Rq8ZKeL
wNx0zsBKxyFiJ+vzxjZIDJ36KHT3ZVUYX4ZWM0H6m5waQBnAcJiM+CSy3HxoWr/Z1fDgjz4LxA0+
ieQNO8Z5LxbtpkeUeXAFZjCeM3GNacbsFI9l8irSxGfuR/nOCQH6fdeqMX4HvCntIjzgOFDubZLi
d8SL9HvLCymsxcRpkN5u9WsD8dOGDarbJJFWPskQ3uwKC8WcVN88og4TTYT7pfJ+4mhEcFufrKu4
IZ87n7wn2Y7mUaRFxfU2KF7Zf4hwIzaP1aAOw1/KSPWHwoKE4p9NXRTR7Mc+z10IfEPjrNomMw6V
GbXkuVTQmBK3r+6mPM2/WLlXbHJDOk86B7vbiODaFW49ZB7Lxk7uDWGY/H/cHvuO6zGGQfqfuB+L
L7GgYOXIc7FFQbm1mZbbSCOyBc4VMYROG8sffuSPexbyDOobxSqrJLrWa6b8OJpRCuM3toidzPqW
OOvCiz8H9JmzOm9gRZnh+UZ5EvBaY9ans9lO9PtyEXyhPm3OAJsmIq6v0czyNEVPoHlDgBdP97kC
uznDZ7pJTeF0/m23eCjNaS2CnXvEDtzCj+Xy2y+UwOdRCEVhaK3VY9gw2uIIHn1nUf67/NMLDTOP
btFTdH1TK6qTbt2O4inTyIO90uZLb30GJN4ht9PUWJ4SiX/0m/h28ttXqYnvl996AbKaJyCQzOdG
ubIkMYLRtyE461WNx6Y62zBJ41BAg7cy+SmVqj2PA5IQ+klGpABAliN3SbCNZu1Cvrn8JQu4lXFu
vHeNZNuZPQ7cgI8xp4uRrGbqARuT/EzXuMIxWOrhGcgxFn1B7LThHUGZ0lUAA8hV5l1qTv9c/oKF
3/+XyfLuC+DTaipJO/PYcIVxTVyrCLooE/NzDTT3Qa9wFPNGQ+pHMMr2prZJ6so1RyepEcNtOdqf
JTHMZnGiBezaDcYuObRFi8rxeQ3Ghnt9uZUW+nnugA7AZ8YEJRrHyn+Vw5MbN6tGe46Sz2GT2gxZ
TWNXBl2kLE52sCj9KjnE7fjj8qsvdPDcb87WR4yMRlIpW0Ot6sGBdq6oFVxr+IVlYu50Hk/wq5LJ
mY6Vkz2ACTxJkWwvv/nST5+/6N3QjBu/HcqzWob667NDaLteXuvPpZ+ezVu3QzhAGdk4uroOf5Dt
szHF78uvvTRWZjNWIWxxRx3peAPLuIx/NNG9dH935q/P/fxso9U6k/QFjbHiZj8bi9uK/mf0mtVg
XeN+LQ2Y2WaboIhFy6QbR1K6VqBzFLbfcBm5siAs4NnabKKaXkBqid9ZR48Av5WTVj+x4/5aKOc0
+KB7o0Zp+XJDfdzH1tyxPJClP1pSn465/ysbHG5o17K4Pu5ha25UDjorxsyzjaOm++0uCakfepnR
P+g9+WJZ5HMtuvwJSw+a9bWV6XhbFSw7TfNPbdwbLod67vLBlaXh476gLPffCdaOlkI97BtHXbbb
yYIHbf3sVbmpu3/Gsd1c/oalh8w6vNR1zuIiMo6I01ZN8FU1w0mYRCHEFL4N/8rx81/x5f+TAay5
kXVj5l1fW417U5LlQM2ixwks8NWt3njpI+ik8SXMYoVqCVj9kBdoIhwjGm9hzg76rh8H60Fzh2al
QqEf9LrQ0Znl3gloONlQ6VG3du6o5zzIhvuWi9+foUwlQidvyO7z4IzR+aVT3pHCOOwMKeJN2Zd9
veZeRGUfAzZ5sP24I0mmtfhywwYSzMGN+q4MuD5E5k2dG2G/09M+ufFSi1skpXz/ynFroQfmLtya
YSqUDDHyInfaO5O5m0Zv35BxXKR4+jnmFR36x+uGNTfiTpoaaGDSSxLq7oVjAsgCG/Z/Lo+ihck8
N+CWOcVjoPbyJC0UG+AWTV1uL//00nuf//5um0ncoBFOHFeoO57OoruzT3+vrozLpR8/f8+7Hw9y
suF6I6pOg3iNO7WxYmIvx0+d3Sw522ncyqpRBCK01Ymvjotk755p3eLP59pltvhM4+SV3ZhOx4mD
p/TL9dA/18O1XWYhBJWF+L8tMzYjxA85yZsI/ne6jhxKzyINcB10wcrspD1/Vq6+d4rInpWe+d3v
yLQjdiR0sUUQFnfgUnKDuSFmz3VQEN0kPmNUjbWNc55J73utL9FhFIV2jCWBF/7wHHrB0TKyr5db
dmFCOufl/t3PO1k+5C5qnaPIw9s+lHD+7eiJS2i60pX2pynbz03JudMe5NXEC0NLO8o477YFvbkN
PXFE0HpFbb8wvOe+emMX93lCqPjRDHttowKJNU9QoAjymmJ/ubE+vizqc9+x2gPnK9rSOfooMC3I
NWOBCgI+1RTBXIialesY28uP+ni7RTvw334JHBWiXsChUxeCmpfAro+S3rSaYs0+Oq0zvF1+zset
ptuz/s+jrIvH2FLYy+gM4AG0uIOTYV05+Cz9/Pnv74ZXgvjSQ+man8oErRu39lKBXIBnXH77j9mz
+lxsH5GYBvWtCk8pdaW05RpnJo9Dq/ZFlXyh2r3FL39f+c6nzrv6nHPsx6TOGKOmgP3qzQgJg4Tt
tQeleXKaK0Ps482Fc+d/GyzQAjeFUjQeXfCvtd+6u7LornldfOjhZ3OqnS90MjM7DL8RHfVhtqsi
mRyrEFQ387ii1tLU/9o5FCV8riOKfr4UOnvQqHnmpnaC+hXduHWD9Ek/YYZsfTcsq65Wl3tyYWrN
qasJG1LYmyI/pcCDA0yrIoPOFYZrxfmnmG6nvrsyZpaedG75d0PSsiBTiUnrTp7TbrGEpeRvbUM7
u++S8hi38hU47dqheWH4W7NdUaRYgBSTHZ86/xUi4tQ8EaVwucEWBoo1GyhNb5PMIStqhVF6i6rq
FWwoutIZS689GyYq9nKpTZENcT/82kb9kxaFv63+mvBgaW2bHcMjBWWjHhvk+qX7FwoLYu+kexQE
1uP0kP253D5L3XxeMt53c+HiHm1n5SnW9fVYOeMqzyN0GMNaA5rDSubkDI+XH7XUXOdXePcoO02Q
p5PpcNLSdmPGT5U17Sp15TuW+nm2EcjOnDIzlvnJS0Bdm6hPN+OUXlmeFzyP9H+vMO9eXdpuI7PR
QcjZGv2t7cRMOmzmtomdG5sQn+lna3LkSvZCbF2CpbcalOXD5WZbGAZze5kCWhb0YIEfBJf72IHa
XH4ZoSDnlbryeQsdMw/fhhFWJ/5UW8cqmbxNk1nizkncdscmHl1ZTZY+YtY9kd5CK2j8c81SHjVo
0tK5MSYLWlV85SPOv/T/t0l9nrbtB44YMs02qVAjU16pBBMVN0+TpxG0f92nPQkGOHF/SrOjm+em
fDcg2qmGYCT14lSXBYlCHeYfzp0Ymk/2+WzxnWLD0EONErIh/Arbei+4nQJJDZYFYQ9JOb2yjS41
2mzhDYHMHTumWmEWON6Qd7szO/8rOu2b1i++OARZX/mgpQfNluFamQEZ74157FyTgAQcTnpM/vMk
/YuOZC9Sec0HcOlBszU5GBGqhxqlhLIQX6o6ORqasc6S+JfKxxct+EwkCCeEOQTlBL5rW1Ghncrg
l4Rg4mEVkkbXNpaFxWwOPw34ebWTznEQW5CTm+g7UfZXOmJhrs/hp7LX004YdAQQ40sQdPY66vIX
c4CreHm5WnrAuWPezQzZh5XfJI12MnsPhsCNQiMeu5+ChvQ5DOV4ZuHEtqkI6ZxWtrIg73MMh4Fw
+d0Xzslz5GkkPikeSRE4MYLs+yxsqTBU4/cyhEQtdZJSzMhDNN5kwb5XRXjloxbWxjkiFXehlijD
lkczFQflDDfI3RHXuxmcR8yqLn/a0kNmM900uqipXFWffCB5P+ogt7vdY+8pEkDcK1fLpWE7m+SN
bCvsQpriFHfGs1Oou0RFnzs7zMXTdijJJZNw9SHiMKrIWstQzPvXVo2lDX6unibtN9VyvddOAnxT
mWl021Tpn9autn3QH0qytQSBDoAyhygy9pe7ZGGmzAXVLkEYUdq400lJuY1bZ13H6SFDyHj55xeU
7fpcSW2kbZJaZwRMTKgzg14PD73ZpV9G17QeZNzXz3CZ7LvSNSIETYTSfAXU1V4wtkgfO6XlVyoa
8uONeS65hmReN5zNENiHak3C0DZ1iPwpgzXECJjZamOoa9fof7vrg0PAv5Wrd4tPp3WlJ/JBP5Jt
vxrFq6fX54yVlV1gXpI1qypxttmA8KGB2gkTj8mWoTLJvAeDfVx22iksvTU9HaqnFPrp5Z5YmHv/
XjPfvVXgBzY2Z41+VLU74cHmOMaL42JQk2Wk2LOXWJ8rjOpz7bapARBkY6mdrMzFXbqptqMZ/Bjc
7nO7x1y53TRuY1SarpNCVLubs7IYus3gb6pKlldsBhYWkTm6jSdLAdka+7MmwZBmtIebdroGOSxd
7OfYdkMQRyvKzEc4jwtnKXaxeDCRrOLm5EB1Jmznpq7kNmi0jT5aBy3J79rE2pdJu0e6dWWXWRoO
s3tdKaa0CwVBfi1IptEpzLkeIPptzykAlwfcwiFojn3beSoQsSQeaFewUY5LgAy0b+dvNHiIba6l
9y18xxwCH+BSQ4NW+nHAcMaekt/QQR5gxz6oMYyvtNW/NhwfzOj/w8IrWVRBaNenoAvwdKmKWt9m
egvrARZWBIU+cvy/haPknyassEpTYXbMhyF8siGxAo8lw7DzG2HeWF7HmxaW9jUbpqHCrDvJf7pu
lzwEHrlQaLCFta/7pDwZqnf/Xu6Ij5d4bY6BCARhVhaN1MUDHIS6vEJrIpInQ8Nr5fITPu4EbZ5B
GtdaKGORDce0s4eH3p2CJy1JRiQzQn7zcfW60hFLzzlP13drmB+4sszjGr2xaWIpF90anritknCH
DvTK8eHjUavNsZGpUVMUT3F+MsiDyot2a2rFl9osv+K6h/OD/8/lFvv4MVjn/fdLus4llMhQhE66
5dEqawwwA/PoZewYadjjo6dpVzb4c9t8NHbPo+J9mxErNTQtYI8XRP19HRWIiXs/u9LzH48tfR73
nsatKYAGyxOOPIdA+l/xCzv2rGaXm+njDicB9r8vr4VU5YKsrU+oULdeRhyg/lzlWBbiEXf5CUsf
MDsu6kGnU5xrtaMR9IxX1pA+2pF2u73880utP7sJDg4/72g9ULlhJw9OALG6CePoyqlm6ddni7iM
WzKMVVSeCCq0biIZVveuImT28rsvQG3anAlRqzgSBN5rR3x584OdZs7GxN5tF4CYbx08U+8LWyG6
E8q5CRsrvTH8LN0X2POsNCUQNKUiPqZ9nt3l+Eq9NGktv15+tY+njzZnUgi9JCfNMbSj4rQclx6e
WMcCinB3VnqlV77/46EBGfa/g08Pispx9ck8DpMnfmD82p8S28HsKkyuwdNL3zFbBkDvoQaooTmH
NydI9Kl6bTX9NsCH0Lf1K2Nw6SHn73u3AiDQTSMjddSxy4dd0f4ux2QTU0vHSGnt9v3+c11yHqPv
ngKFOcSxPIDcYpion6zhzozHLwKBb10Vp0haPy4/Z6lXZkuCHZmTNpAufIJecetJmKtOfFB2feUe
vPTzs/Wgd+2ao2s3HnG72w1hevLMfAOZZnf57Zf6YrYe5HIKQw8DrhNG7xutLH9rE8rUMO1/G7ro
1rV0rsyQhTOL5s3WhlE4IusjCt3Gz/a72jnHnbrp9vrJRxL45ny1np2H4FG79U/G4Tm9C79Fb5e/
cKEB54QaOJSaliY8F/mIlT5GbUmgqtpe/vGPFzzt/ygpCICUVTXdyQ/KFwJ2H9WUXemZpZ8+99i7
8WsoSfKwSblLS6sH9ObPQYvN9uXX/vj2qcnZoNKQjuEuXatjUfan3DN+QV5OVjhwfnFKXLYTmWyM
VteuPO3DoDyMhucUCU95bgrzjm1hMDd6XD8WKgJdJc/WtbBjm+4rHBWEUXPc7I4DR1bMUjEFkOd0
VeRtcQChF3A5Sta4w36yeWfDMR+aAstpVZ4wSzpYubHL8Ya+3LoLI24eeRQMKXYuPmcQbSqfPNQi
7RQfiaR6+tzPnzv13cAIrGCwmm7qTv8GIbm6+W3MpmJ1dv66/ICFNcGdjTxcsjNSuzMe4P6DhTUS
brRKdoyxLappEV45qTm87v+fA7V5xk6IIynWuWBsrTH8YybWC+Z5Rzftv0/htY5YmELuuYPetZQ1
CBzXMQ04jcW4g3aFwfW1WL6F2pjmnp/57rcJnc/7hOCYU2HCaZyiU9hGmDHLELGOvKva8YsZtF/r
XMeJNCmvzKSlkTXbawTqMK/JtQypPNbGpX7Mk/IGWdWnqgyaO1sWRFSLSvl+ehoQeA8ZysRe0z+X
qaTNw8ibqCpSMbbdqWufShWsjOJHZv26PGL/LVV8NJhmszlIEty+HRb5DilvsgmE5h3bOs+3gRaO
m4JMhNWA1cVt1fThuozj8KEr8/w3ybTplaPvQtfMs1hsH7hwiLjW+HEEP73JSVcljmelJ/a1dXRh
OM8ZRH5GwLChqu5kaMM9fMdjij7gcgMuvf1synsYK/SI8obTJL4aJCdM4U0CiePyjy/sNnOakJWF
09DrTXaSSB1lgaNR9suyBHYtt3Z7jOzyyrq11D6z6d6RhtrUqZedolRtHDy0SYm+cgr7F8L6YIDN
yUIiQsvY5tQsJh0/goTEd0IkuPQ71HrWdSf027ZAoO7iFnx0K9c8JINdHWScBDcaSsRt5dXtfgBK
ptIaiLew04xV4NnRnYXhzjrtsvZZy/Hp6UUcH3C3dbFt9LWbNvExBXfGdFfFStsSxlHupuAsgFCR
84RkNb9yt/io7RwCOmfnwCms2axyaMyWAUU+yvp78i+u1as+Gl3nH5/NTokQN5Kei0w8c/yNpwoa
RW9BOtV4LS5n4RFz98A0GnBmFyXvj5XCOXtC13H6Kq+sLx+NYD7Amm25JJw5udY5fMBkEB8PFrDC
QOPWrQMbW2f1FtW+v8Ie4wo9Z+ljZrMxwVSsH8/CIr+0EDgO27RAN3KtwvDRxnv+mPPf3+1cueX1
RZqlyckEenDyp9KFPe1jtnUNP196/fPf3z2ATKES+XbM+SEp1yaBjkFGbHX2dnk1WRipcyPBqaQo
0tfecIoUgTS256TffAGn4cpitdQ6sy02EVGStGdrUFd7Kce/HrnqbfsS+urK7y81jvHfxrFjtzAl
zvxHDF2+j432JXKcR9mK4MrvLzXPbCKXtA08cM8nlyApkQIP0xb/FXd/ufGXWmc2k0VvS9eyHOtE
Mf0mdrpv2GRgfSY2WjtduU8vPGLO7MF6vqcePYmjNj002nerqvZ9/MeO7d3lTzhPovlKzvCf83os
y5Zj6QXecTJTjCJUfD/h2NKerZ+qaBtm5dfLz1noiHl6VJcrN8IWl3RwuDZrrHeML1prRIfLv74w
jObEnjoyWz8qhvMZXW0gFqzj8o8ZX0NJl9poNoMbTKIMtIGEJJjGSmt/J/1d3v3Kw+8JeojLH/AR
q+DcDedme7dItAF8MY/czmOBVwJRRW6z7giXeNDsxqs3bgxQLjDNW2dNRbwDuVjFlQcv9ctsgksy
RfjNngc7I14P6tEfr/HhlzplNrfLTk5x6TQ+3nlYn4x5uApCnLlSLMEuN9rSu88mN/tlX+bCkMcq
S+86x3iLE3Xl7L/07rOZXXXEuGJln5xkb9jrkfSWjWPZf5OJ8IjLL7/whDl/p08aT1fRgGWC/4qX
2Pp/nJ1Zc6Q4tG5/ERESk+AVyDnTQzk9vhCuKhcChBAIENKvv1/epxN1rrsi7lN3dETbzgRJW3tY
q3EKYLB/uRC/eWX/buHBkh4A7ZqSI2rWv1of0ynxU0d4DigWwA3sXy3W332I26//H68t9xmPphm/
pvKnnUubp75X4KCaf9wivvsUt03xf/z4fkkobFVYFZF7ECmG7G9InOcw/RCQo/z3Y/hmf/27nQcc
kmgKaVQeZwEUKdN8WxK9jbV+BaAv2vz//ZK/Vje6zicws/Cs7QLgZn2pE71LAEer+b8+xncP4q9l
DG3MGoLYidn78qelKhvhDBXtP8L9b9bZ/81h/o/H0FHwPTDulByZD96MN9O3JZi+/vur+X9mDrDz
/d21U5ZhA5bVkhzjXsBJhyHLdPKABVu8Y2eHHTbGnKDru0LSEu2s//IxfveR/lrfDWxtrUxlePJ9
WSS3x4Je/n8FHf/PDB8+0//q2jEKjs15WU/+rOudpiNgo3ForyLSHF4LzBV2M9fbdkjkORER3SoR
elvKACcbIOPbpbh8bmOA/pDmGxK9D4KuQ4bQX3IiQTL/x6v/zXfwv3p/EvBrKfNDyBqgtTNT17+W
DU1+//eD/e6n/7U12HKISqV6+Adw9ajaJOPoyPrvH/3Nmv27g6fRGEckhK0nQFQ+x7hB6g+ALTb0
G7j2Xv77d3yzoP7uxyENZ8k0IV4BeXmyLwEag6bw6b9/9jf3p787cFKPuLICF/YYzj9B/Snwj3Ba
sipAhSx6Mcs/PsJ3T+CvPaHt53mMQPw81pAs2mE9AVH0jx3huyfw19EOJuTYVWuYHmNv1EVPrMpX
jFRtoi6oIJVS4l9x0TcnwN/NOFVDaghTVXgqyZK1VDzqxF76NN0aaw5o3t/+9xP57vP8tR1Qk/Qr
fheOyxnMQF1DH4TMSZTRavkq66j479/yzQP5u+UGFPOImxEfhsbhVqzdjrr4Hw/kux/915W8ByS2
NQMsUo0CxKgPjSlICi7bf//h3yyGv9shKuuWdfZxflWNfw/C7n0AvSxh/yJCfPfjb//9f5wvXlCV
I41vzU6C3NtuATauPrQ2+PHff/03sfXfTRA9Kp6jDCxqa0l90g3JomYoc4y6bdqe47JPAJyebHlT
xgX/eNJByL5Z5H/3RgDjHgXKKXcyNOYbYWn1MsQuPMjIb29WRLtpm1ac4tZU71MNRoKyrHtfvDHd
lHA2jVk8LmbrhSq6SldDsNc5WPEiN68faaWbA4pW4/0cxULltB7pfeTi9ewMrHOVV3onxjp7EXZM
92yNuu1C2vKKac4ZcOSx3nUeG4oFI5357LrkGqd9tW2SUZ3LiHjHBB7WDTiP2FNvAC04rlaQagmU
jsTM6oWuXUnzptLtRZgZsskVY/d1a+2DspMeoWtLpyHnYUiPYDKb4wLE/B7JyLLLusF3d6hBLndl
IBcY/Sr6YuekPyww/P6YqRmSHPh/AQ5Xh0kWC47sHgRI9oA+63mvWtFsINClb1NQqh1MoiSrw8YU
rtfpj2iFkyMv4xisO48kXrWpteo3CQaSsybo2jwsOT3x2CAbpqcOU/5cHSb0DBfActrnUrLlmeOr
3oFdW/+ooZtrMzRR+IUKg/6RhgJ0LcMKIfungdZfwg+rnSTjC9SV9Z2IxMkfRwHsGXrZV5uIjYDc
9M64pC9KINPqkh8w3gwyoZcDZ7YcJCCDz6Hf2w1XQFkGYQAFAG5LhYAIYMsG7yfgm94mdWh2maP+
Gng1aGBj8MOl4KDhtpMB/zxteWu+QHX/M4rePZFUtXv8SneELp5kM2yKu6TxL946f0ZAZuezWp58
l5z6NXwmaet2q40h1cXpKW7yxKVRF7Aet00gdizRj2sNdDq1AIOK9CY06MSHWscwL0dcRSuyzjl6
i9iuTfXdwsCBwLGs9/DI8ZtEJjkDn9/PILor/xWs2+i4WLnkGs6B0ZJlG4tIgjO71hmrW3alvfV2
PfaWFWO5HwFTMAw7DIGVbSpOgwKJrikJsuRhMOchgP65XNJ4J8Rocg7AkSyM4qDIV+s062L1RAzl
qTeIDTzOC0iuPT+ataQ7mUBGONwEoOHNtTjCXr0nlfOLko8xdIWDOBADNm0FjPuRyH48BCwgmzUs
2WMzLPELnSimlCfrg/KsgcQcAfLYl4CzZSPmfCTU1IP+kax+glmZLj2hzzLZBKMvLm1SLw+JTN+W
oZ9yr73JCihmX+vgmTZtUEDTd6VDu4Ga4thz+ryuGPsHIv0PqBbkGgygnsckKeE5jv/YXh49XX4k
EHFgtBPdm/GSiEtVr8c2qLa4Z38BB03ufSevNGVznjRiN/dW7sOA4G+EvKAZuj1R8h3U9ItegsLy
cifQoSStPfEuPsbgY4ZN9YMH6eca108TSWFJsKIYjd0rHnZbZVe3WQK7D0bN77xqvtiy3yqi4E1d
N6vUT0jcwyBYvZl52dWOFQFHuy6X8ojwLc2Q7jtPJd2va38Oa3FC8H+Yg+gwKom+fbgNx6h9rSpw
PTHkkZdVA/kA936IyoPZFBju0v2gwXTPpvgl8JPtDN2P6OgjSlxbyZo/ZvEeUafYo1hxHzLvqYek
M6ekvCyaPXiuBFK3epgp7JOG8SYbKb90SXBshdz3Vb8t12rfd+VudFZnsAKoDKHUtGcx6vaq/N3I
9qOi7XM9JXetEw94vzfO4H/p/YNb6muN1GPWYLPK4gigVUvwcnfltluGu1n4vzEseKo7wH1Xw7cg
kcdgL48cSgBdZg2P4WCYbFVMbVoQa34qsp69cL30cjxiNh5OcItuAetfYTm+IBqukaFgD6sH35Hr
Xr0QIkPZjq+x9Z67yHujSl0gDcc7F2w5iz5A2rxrIrSBAbb4Be/hU7PSKwbGAPcI8d6yKdmofnyo
UvZaRXaLsOUMSy/Z6Iq+e0mT5sHNZjp40ZYnaVGndp94aPipYPhe5I+kY7sG0IbM8+I98ZKDL727
iQD66tRrlDo03BLzK0YPfg4g+51XTxilsa8AMQOyqdYHYfQDbdLHdv0ELhdW3SF5MCgccx8mz0ac
nYzu2q46x+maVxyfwnakzZIqfu7C4RKJ5JlXwSUx6wSHcJlr6QDfbcPX1F+WHJrm3wyFKsP8O0l5
iGJo9ESG+c+6xtcKO0fdxW3eJ+U7zNBniBLKLA7NjQX5Q/j+CdTbJyNnoPN1tGvMcKrpDBdM9wy+
zEM6JFuX4h1OyjdwWM4ORG7Ex+B+E/lWOvIF/OVDbOTlxvYfcAJnfIWNI4TGBn8Z72Glt9N4X/rL
HhjsEw/qSxrZV6RW/DytE4jlgeLthvrXvAz3VMq7rlzE2ecS20SPFDqGj9hdFLDpGEd82IY8WE46
cMMW0wMkn0fxpJfhZaqRZFpXd0e5D6B9j17mGr8sFK9L2g7ZALZ14bf6McLyAZ1YbuRPtcTBY4L5
zD0DXHhvqsTfahml+5WxOxAh4eGIF+h/RfNCMVx+ntrJ7m1rul0zIevXxbbBKcBUvgTM3cShADmX
9qJc/RTZ0IK7Sr5iqKIKcuu7mTuIPSLm35MAjGhd7SnqP1kwyOsoGptpMx4jHy902hRT1OSmm16X
WIEj0YaZUygvMzXWecCiHXD6MqcjvmhPNDveuEdvAXm/JtOLI/KYGnGPa8zVC4JXa5sr9Bkny6ZN
2LXbSdY427r3SPYNfmX3ZrvhwTHvDNF9vasXBeEcU0U/8apoUuAqJtpc4ETZNDODrjKed2uIGNa1
IOATuzda7tMo+WJDVGBf97eBH8KhoFooiQg/1fjNVLkDAIpQydJNCyjFzoflO0+R0eQSOxBm5mBi
lidoDvBlRsGPULLN6HlfCPaQT7fDM7AQb2nlrlXge/czAL54veyUeV30EDJ0/wbDOYUGfRpGhH5J
05wZ2qg2Mq3NEXEXDvbmuTX2YXTs2InuYNb6WdeJzElF72K8DNVKt7VZbot0+Ojd+MzssnNU7JfB
e1dGFYhZEAcGsoLYXs1HyoY9zCA7rswJWWZY5uMLhNxNFqXj0fjm5NP0Cvfu40I6hByEo7Q7+/Wp
XWpwuHmAlvz11BN4UZvh2MjJHjhX5Ycwnvk9Jlq+q7HaznAzw74CTw96ze/aJt3JCCTZrjrBH/i6
wlwLBU8LiS7D4hxl6mAUYHtYF2qIY0l3SBSHSTk15ZYCP7yxUYIdI22iO9S3YfWWBr5uovwCuguW
eUkaIwBJjq2mT94a0cMg4zCDBdp/qCo9PlDVgG/rh+7UgQSSL2u8FLUmYC/ziuSlGbzMOP8XxZTa
fhUKMJJgQBl71hzuIfNSkgEGAKXf/SjEpR2+5jkeRdEIUxdr7U2532OtC5jhCzpOiGAgwc3CxuEI
VeKOhOWeBKsD3z5OM6FjuNjrUWWtSg9V37+7wIwbYHI/Qeb+Qs8zhqpSqCET6QEyPfmYTC8NNn+4
oBUbqhyDgI8jx1YX8vk1CtqXOcArs2AxpRWQ3XPAHyYCLlbXxRwLe2FnRRzeLBW/e2l3lXYROW4H
Kbon44cAMhE0BdLgDdcd4Oepand0QTrXopUzEvIZOjEkLEMk4+hQvc9Kb1q1HBqh8wFpHcqAK4La
R9FkD7njGY34G9LiWTclzxDrbZwC+EsDGjMjqwa1QRoDKdQhoyudLoIqyBdwnGXc/THUyc3Uz8do
gfPG2heYnXapb16juJryxLPPzRKf0xkM8D6GRIxe5tbl2PqBUqYXltTPrCujAvHeCRoOmAMifBor
+p0P20BhZmxyCeCh2cBFDZkteZ1KrrPoFsC0k9jTm44JI5wk0yMMt9zdG4cxM/RjwjJWgUNOzfJa
l+xnGohP3wzYWQ28PkbR997FfQZzQVMY08Tb9TZcReMlPpTtEn6tmntoUwmrgxq8aW9LGIyZXqeD
9SpWjDrRp9QPcPZGQysfSGmnr5WEXOQWz2ibdAR+koRUz3WsI/iUwdnHXWEe9x7mNc8l66CMhZ4J
mnE54QaWut1MalYghPeRpcWHVtgDwUULITswttkhbo6eUNvt7/wgnXc68sWedZ7de6TCJrs0fTHY
qtsD1mh3aJKPh/zGYi/SJB2vbhbVoYND/KldLfQvUwsNNxoaCuHNHtqiIeZIMIR4kzvzpzI0ehOX
sn8rB8cAohARhCHC+B+MmhJmY99uHcZXt8Sjy5yBj+wfmqkcr4wk0zlofHJhjBJIWEaF9TX1uYrm
5VJj+KNYpgFt0nOMwhVtg+uA8P4OkQ4kX3Z077hdxfc4dZArWoaFXOhSO4wHuiHX/myzRWOoHNdp
vZ8C1L8Qz8oiGs2cOQHbQUxD/5ZKT6PNhDjwsIA2+zTj+wrX6tYJjudaee34ZMO589EG3oNti1vr
dB5QlrivRU+BDm/685RMEnekZKJbNMT3DwgrKp7NNLE59TksASGsSis6Zw+c3ia7auHXV49j3de4
LQF4onDBU5pdLOHoN6+WmQDDFFW4WS1lsKnjujs2YHoXa9i2OyhIsYH6CpNEJhaAiEclNC0pMhCa
iV3s+fE2UV4CAxRdtqEBiL0G3mfTpsNyhQ3hM+qh+ElMDalEB0mXt47pw4ImoTMiaoe5rTiGzKsJ
iihZwx+W1fwZWXkotdhtti5mZRYAnLsBArK6Y35sNgMbYPhYEvRR+V3yYxn9+QlAWh/xEyf4yhd5
MtVa/wQI18utUGoH9ljbFz1NOA7mqo8fUhKgVNJUGAW5Gcnw43jv5yDo1Pks/TiDjTHYrNGCtCDv
uQT9ejJe3okIrHq+0ieDTvE3hG5diDUwIyzgqn+LAt1dOPYJ7ayP5Vvep1F5v7Lq5xB6LxB7thvw
1T84iGHbuO9MRoy6E033HBi28xeaO7RR4ansDaYo8hUD0zg0O3nvaTPk4UpvGYzQFFGDly2I2F5G
6yfFa5V5E7swbxp2sZzB+lHjhYhg4w0sKqZxTE6VB1f2RAPzGY81viaboBQBEeWd9JgPpLpzha8b
nIhEQWICM+vYk2tfp5+uG8ccFdBqg74fkDPCEUp1gyo1cioYnZXNW7qgo9RW5jgn9hPWl6cSWgOI
L2DRYUi5rKN7SCG82UNd9QtVEZ6h4ToGotFhGkGIO07Wj9rHbQ5XQyDiwa9xMwQvzQJl7wDuf24T
770D0TFrln6BrHy580k1FXU5PiZVtScdBiVrCmp92JX3VciLqU4OE3ZZLdgV4d2p1EFRIXrIEbM9
S4iFMrkCWKnr8kMH9RbwyG0kxMYu5hUdbFcyt+8WePW7RkVIvNW9XvZoNn1DW2Whh/g0OAKJAKwg
MizvY+C64R5DcOMmd57j4C0Q9rNldj+gF3YFQStm5lFY3NaVdwvGARwORwzuYyjxISpHlyVkXq5z
V5p7NMlCyibkOJ0qB093kAwhEj/y4lXJJe11shVxI+9QufmNW4j3E+x9U0i04J3FGLo8DSBFx0A1
ecT5Nxy9yCyHfonZvRI9JtN7jqWNzwptl5/mEaQGj7Go4wLb/q+FrrvZMwceIjxZ7N6tPNfgfWB2
8MtI8hiTeBcRuLDkDIGIi5vL6EVDoer0qjR/JYu4Qy7iaN24XwPIJuwyd5uI0C9DxC5c6y2g/w+1
Shz4a76FRqe6oyHvCoRvFwnLeY7RpAO6c7oiQJdkThbkasU4pVnSRmVWzkjRBrKH4aiCRwnXkbNG
JLIBqg7qRmCFYXcS8XYYwVKth8QUyAf5eVwjhPGdR902DVT/bMsuvLC+YhsuhxfNbIrOenYZWfJR
1Vjv4AUMaOuW/aMxEcvDFtoJzMlGmVYY+I1S8zH2sBb1cblF7mnTkeZAGnXVsfpUZfXZxelPsiJz
iBlUJKOUevG64Ve48PIyGb/PwyjcR0un80Ql274PHz3pPaUUzhATdvcBZGQOBsBCxzf7C1om12Xe
+yN2CC50vVED0u42fJsF2wtTGZXPiw1+NwmKIX4Im0481yzO1BAmWVe22NujIWDo6gknnS1L2J89
XOWOyxpNOVaffIkINHlj1ZUY17RIVMIr8SrrAMogBDbIv0zepZ+79g7Hn9xD1kk2yVyDnUTJ4kGC
aUAIyF3saZqZmcBBV7YIZJqEI8ZqFJbF7C/bbvTDF2pMhWZPXMGRqkp4f0onF13nsC6TzGm/vItQ
Mg3ztArtr6YT83vXd+zP7EXNJ0lBEctZ2vLTILS6lm0p9/GiykIGIr4Hg2HYpeUSXqN66i/IdonL
EjRewVhc7oNlwPu6jHDCwTkapSybBuKuzqp5KHwgPDcUggWbcx4P1XYlrYdZ6CV8BmsDScw6sn9G
Y0QRBmx9a+dBPAWYlytzhJL+vas0p1lVe+0Z2unhGfEGcg7KL/F+cNJ9EtDdQuSuuvaXq2eFyfGx
PgDaOiAbEgz3MWvGPdHG+4KcjeRj1EFB0zNSHXzjjTsKv9cH77FDEdUFGxmy4Ek0nj54Y5BM2eDL
cCmWsgqRVY/Q+rrHoMLcFHXkRfZOe2WzKdFgNUJd1YxPXgyfHYKwF6RdhhodUkO3s1HdXOGqgBmv
B5Tq0dfJ0hX9KOICp2G4xWckkK1AWxRy7ZscTFLYIQniL/xJkyhfGEoJWyrH+I57aphgteU+fImQ
qT1C+2V3i+eXX7plw2c3Ko4UN+KgIqIcq0r4dofItEJKcyy9HG7a5tT1EG1J3eE6Aq2KxakSDnWF
QYVZAAGVdjbrgBs7znU0nNqeRnt4yMqc6YFeknlszwpH1M9+dai68z6812uzYlxeyouduNt7nsYA
aTwlu1FMMNWqmZ6mdrRFi6NugwL48mCljXMAeyjkUvWQtzxOdjC5pWhK9uynoSOuN20jO4CprDdu
va7uH4ck9TehgTEun8ukfTTpiBPWtnI4DVr6D8PQQaiN7S4Tg/T7LC7j6dDObPyNAog62Hn0nhDo
uR2XCDhNJ90zYvwEDRa198NClbVjaVOtxQzxbzFwr9qVkpPj5Ga5G0S0XvHypm9aE/4DzVaqzTX+
gm0LkQ/LKoweiZw2aD1FPtl7q6KRvS0YoirqUBkUnLQvsY/6wON4KBQ/qLJZf/uDqfEFcvXDJAFI
ADjhco4RxV1ca3doWbPeCTrCkDObNHljChNIrrb2SKtheK21HH8pRep97xa3g9rM7Ijy4kIio7A1
fewOAvfYn4RZmJPE2CeHko58H5lqOXOQpva1xMFAaoKgERfnHQ/W9byyEnNPSVL7z5TM5nNC4/9n
iQAG/zZGYITEenmCj7eD482yrZxGpHOFiJLXkI98pxOK7ACR6R7cDvcqat4eYTJ113YlAwVkVk/o
u2gZXcuDRkj2ow9Q30JXfgN0AHKWFGmehjbPwiq1FCbwcdHRPvxTKDvAK81T1e2Fr0ifhSmE1ei7
NsnWRKF3Gsfwhn/r4Mwrja5+G6+p30m5jvcD9NNXO8A9mIEZ+dPvqmGb9KBdRboVWz3B6kfiJimm
hd4ixJR9CGtQI9SesvVGS8DG7pO4XqYnmHtj/s5BDEZnySSRx1275QniVoUs0i0FIlrk59ZUwHuy
jpDMILe5wcRHslmVN/Oih+71UPp0whuKz42k1G3iJRS3SBCFqAw1KO85Teiaz2RhRz0MY5cHcOPi
zROQnMkmuC8VNghYzFRYbYhZ3c37w+YAtrB6/Yldz14SXCO3Szr/TCiApR2crBt8YSbz+ODBZNwy
nQD+G9RBgf+CieWkfZgX3b01gQnvgAL0Tgk3wW1d+fdeKRCSTLB08q4zmMFyURcjYm1Qc4Qi8Idu
K/TJTHCLYjldV5y9oHT7v9fKnlzSvQ3DgJz1gvxeCqtRPgrYVaf+YdUoAS3BPmLLGfJVJK5B6tK1
eV9Wbwdo+NaU3R4bsS6ArL66tQeXJm7vPDQvX1rFHYhrDLG5LzFTm3ZFu7A31NU2uvZOBJ8ic+HN
qGZmmaei/whX/RWGCJiXkgMK1qausHP5Z0b7NhJAbJtIxTZ+JXGnDyHnhBYPsTU6EnCxjyNssa0s
JJEVUglij5+u4bqCmBjkBXi9K1wJ3LhpwGQsQb7FNrCsBac+3YQ1ZOmsd78WNFsvKDLnrTVPVmF3
qjzvsYmHBk/O/0g0O1Hkb3Gt85CKW8lv0K5xF+DIaXUu/ahw58NVo8TmWXugtqIsVlS9V+a2oq+q
u8lbFxjJ4R9DGDy8LEl4dNwL8gp1oAKrEQrAEdKTFMWNLtkvfiOzIcFZUClgJZ2bNRrj4F7tyE3R
1Y+/VhyhUMmWACpiW0HaC16zaQTKNWrLZW+9+TllPd8RGDqRjAsPXdX+SOR0CSv/EgzVz3FqZUYp
gkPc8nNoCk5huBCexU6PW1ERuscDrh4c1vIDGHTRgerZ7uMRmkjPIlQaAvmoK56eZ0Q5Gx90jh3j
yMmGNHyoYV/UAEPl1Qjlmd/557BDXqsMK7SrQaeYhXH6i6yU5SvulIUj/nZO3ZiFjhz5re6L83QD
c3yfowAdo1qpNeTDqMVGnfyNmzku84sjKJoZi0IHEuEWSbBsgtVRkyhBK2f8u+f+fTkl8ylemxT6
V11uMOEl4XqbXtiwoiSCboJG1L9s6sXbhqLs3euaZg2ZoUXv+uEgrNfkykM9VUKShwFNMR/idDm6
AWiBDL42uCgwB52qEN15uI2DH0Bhr1vxHQ7h3GxpO9aFh4UIvh1lW00jDz56QHeDyTQbHOlHsep4
bx15mpOWbZqoSS86CZCJBXahmuNnaZtpT/o1OADJAj23h51W8blA8SMqaj9SOPKRga19CvPXAN8n
hk2mvMbeu6GruvptTZAXECW6KyXdgIOqC8l7uQGKSBYiEAnuyOOF+Uu6bXGLzdZSh484sgoIrtK8
7WPv0APVv0HlElUOBbUq6sbnxvUoUQNgk/mzX+YJGAaHbvTEaQr6OeMUnQhN6NgemvsPxUe0d4bx
TgW9fB4U4/u4q3wUSKuoUCMciA1GmvDk1jQ3XO3KsDQg8sr3obJQBgSAPoHMjgqlNXACjjMSQ9Cg
IR4Rv0g9VKhP6scE1tINVpJ8Sh1KgbEef+IReZlm4D7WMXlfQ3SHLxNQBX3Q/4pLGhZD462Z1uKH
387PEI2HGGcKgdvmrMfM5IrqPZ99yAFnZM9X9MBUUZvPyExuwijA9+EYSrmIRp5xE2pPMMz3v3A1
PUdOvjkT3u6cASzJMk0eVIN69NRuVJB4EO/Czduk6iY+Q4Uf1XSHmRdUAyAgT2GbdO+JIt3Zja48
VH41/fRA2QEDMGly7IbNkZRQvNVExDleapnrZH1F9A1Gpz9VCJIjgzNZ31PY0HAa9vdD4zBparCu
SsdRracq2vnhdCkJrQsgYiiWE0LcTlGGpUs+Ef/0Fwt53EON6wRkK+h1QarppfOwwMNYT+gVMr8V
c+NdLxu7EwSJr35Oz8vIARWs2J9lrcL7pUJgFPhNgDihxr3coj41jAGQ6SsetdIK14NpmYpo6sd8
Bfk3i3CzxL5z2yHiCtezniw7izaXjWPyZwcFbo4358NP2XSeUoydCaRC667tisab/zBf4U2J8WLJ
ecQNQB/UuFw4FhpOj2HaCGwoKFb58kX2KCt3IeWFm6pnvoSX2YdN2Wn030dh+GVieXIh/jyzymsw
zdtEdCcp0zknJQ59pE+eO97K3LrWy9oo+oWv4mcssKKTBLftuu5+Kel2ZdXmNGy/GhkjETh4L0B+
wVnTgZo2r/7vFEp5AAbMJlhWvmshao0Wgd9J5q03R4+kKk/CdF0uhILjbl39IkY8cOr7DmUWikUe
UvvHBtMfvrrz4BBGhTKB+jdQAWQgw1TTL5TcJ9zNSQpFvN+P/jUBSQ3EJwM8B36Cf99HOt5aOeFS
35W4wDsE4XD1VjsSV7TfUt7gaA00epywf4zApaQNorSCtY6eEVMCjTHP1TZGlfrK+86dgWxgez2G
fMcIqTZQgzYH2nL9yXxQf4lDkxyAjNOTbbv5OPQIxBBClWgtbgfDjmM9JwAuDIn4WIM5/PLmcZqK
uL+pWKnBgW4HGJKjGJkvrfC+4yCcJO7Z02+Ztp3JFxZWH1gb49Ya0ZVPDXL4yGw1tdhPa+Q+Jlmi
wACH+3xIqT+IomvGeZcq32YonsJ2LbpfDY/YyfhRVyiMXV6Y6Mg57rT/O2kG+Yg8l96A2YGWnzHo
fqKma/YzDMebsU2GTTxZeFSQ1zn4TWkzSIVogexYup3CvsQThq8FfVUle6swOr1HVbLN4e6udmE/
TVtmJ7czjQp+r+PijvWIuWPnaaiZ8T8f0XQVvDucBb/qxPI/8wh81zhBE78az9/Pa9Lva0+GTyvH
3k5Yh8ydREdLlg5oiy7jeUWERzVk7ppxwFNi56EcVw57OZoAZQ50AbSZ6uoBHRAM/1pGdb0Vt9Qa
PpO3ZWndXeakGu3/4ew8dtxmum59Q4cAq5inVA6tzm23J4QjYzHnqz+P3pE//VYL6IEB2wNSJCvs
WnsFPxkLvA6L0g1PteZFy8CJm7VoGvle5WXQL8PGMxZeTS4kJ675iS5xlvjnxRJMrbLkxtDIIn3U
6TyhIuxNw6+aQq1Mnbj7hao7Y/J1UboMgjin5MmmcE8XS/vm4AaN8sfSpjvYLGKhWi969mL6bWlj
/oEV3v5hlE4+6PG4zELQkKAydfIhJThuNhSL/KzKMxP7XIr0mPTiAf7VVgFm/kYzrFtAthcvDfO1
kxhw9qI4ufN6N30eKbTvXC81v3LqNrdJ3cQLZTn5Jhtc7QgbM9lAQPAWelQsDTZMozTJTy+taVpO
sLzuwZ40mt2WbW77ocC0sLLpQTY17aU7CAXeGTEfYU9bQBnqDONUk88Mi0E4m2DXe6TqkfGeraxk
7DchWt+FAKRYDjJl6rRpRKp8MHhEBzblT40ooNWEcyidJ716k05fPrYykrsC57Y3cxxGbHqA0B30
1esuqIEyU6C0xdSV2MBGipz2to9WdllVAG4FhKGhs/udzsa+CCoj+dVNaXPoDTx+UiGaF+UO0XJk
jK6SqSDCcMzrZdP1wvfmdtv0Rbkc7ESRagI1UsvycQW1aHqmSoSIWDp1u62xaHrRp9BZ2MABpzJl
g/HRQ0d/AqWi7Qy5afRDB5qiRUrrkm6LfLDrUYI7hOHaE4l2dCfMJqjP2+TFtjAEIVyxJgl2aHZj
3w6LOIRiFBvVcLLnwt4YUyA3cddaz1IF4aqf0nplW22+qsOy/pbUoWBb8NTJIjp8xQElW3cAwb5r
9Ak7TwerDpKQXwktWAqPbvngVtnWi+dibcKj+B6zUt7JiVM2Uz085AAZa5N7PkDsOmfnuYNPkDA1
ayHrcilaz166Ttyj2sVnvauj8VsryfrwxsHyS1DcZUR898KoNeCm0OrrZRqaveUzQymfZ1NnWeOc
8Z2EaXWMPGCccopUiJIZR4YcFGYhQtjDdH/qbjV6kYuQYiwXuSKOB+5UvJuZdcecwO8nozVNCpli
PsQJYhOaCxnukfG09LDdvOd409D3r9XaJMjh3YNTcUjdwF70JYm13oDHeV9aJocQOkRz10c/QIhY
aaOpjh45PKdkgqvEW9pOqEiEbsdVkuFKOSZdTVowJ2bsBvMNWBpMHrznNw7rFbHIhbnvopGUW6cu
vilFt1HU03AUJoxI32mj+D52OKnrntXuZOqNr1MTGuWS4GB1Z0MK+22PcDPpHcYL4Qz3uDn20AFB
hiGtjik9PXMNEZFy2+jWIwdfX2ZikY5wUCZj6ZpID8rAe9QoRAjhXSRByTouALfPZe5Yl2tPT08E
HrebvNXI/kgeE6/fMEyWrNqcBKoelihtQNnUfjbWq24k+wSq3xymSyPt92FKszprVzV+7gZRbeYk
aQXP+2BKj1WkVxs90c7MaELLjXIX9iR5V65ajolx8lpWakfXumUWU9o5Kn1Ez0Y1GNsPfKH7SnX3
MpBMPeLN09DAWUIzTmmZPUSDTlhS/5xG5WMw0+Io24fK4KRi1eXJ0+oWKlJs7iwVks1BoPg6TryT
mmR9cFjEVkPddjusMdlTtOgNnHOTxvFdWhF0HsCDI3n9ThLg5hd68KUf2rVuuPVyHACxaByuZGLd
wd8Nd4GZ9YeZViDB7F/o2xpbm7oXnueiNItX14KIMxia2KNODtd62guWEw+bIZW6r+VYOE82wda7
opiTx3FUxmtrBbq3dPup+lUCVR0qaEMxRuxN0HA2LMcR0ATyL+8ndR+cvLJWEBUFZms0zMo27BYt
nOVFbbuEoKT09UKN40rXQKkcmTzL0cg5YlttSoTHnDkbw3GydVuG5l6ZrbGT0nEWSgXaJmm8YRla
dCVxkWJvVDBZIkFDMqvOsjPXdsdtH9jjAqjDXCfVWB7rBJarwWHmOFVqYM9NDSDZJH2R7fSttCJw
qzN7Dr66/RoYXfnsWnI8VTM8hLpAORVTvu/73p72jYpgUQJ8r4Sg8O6VZb7Toe52oet0G6k52Q+6
6g3xbmdUpUnQWSGvMXYChts5NHpaN8Bn96bb8DCcCdGjuuarmZQYUnC+FnRGp24zxxmphZB46Lza
WbSYYtlvwPcoOe1RzltR9QW0Ss5IPt2Fun/MUC/88qZKPCaxqOko2+oYdxLyid2n37N4dJ5UIQlJ
8VSGjs1pi6UsQmX4cdISUUljM3N8VTfm0q5D5qKTz9pdpYfFPuw8czXlQtGZCe9cOg3AN9a0tyPa
0bFQf2TgDX6QquZ7B4i1Dmb1RihARvZ8/+C5KWYGDY0P1+tn7N4s1orcLut1DeGZxb8jaNvsi70W
00rC63Qan0C90s0Uz5gIVFMOY6kARYP4vxwCFtsspyHXeKN7z2Z3FpNKk7iumFNBI1Oksrh6EA03
dYs4UsCNnLYIviha7ZQbTf3bZc+GA9QFG7PMyp1hNontd1BsFsyl+FRnBMpDNi78wW2Db22E694c
2BtwfC9G9pkMr/A0k19SzumyiFskAjP939Town2UO3/qqHnityXb2My/xV6hwHwz7zgxUu4rAzcc
NjloLkuN9/8zxjHoDeDpITadYa+8juMBSbnbudaqvTunaqfbLuelyA0p/Uwi/tIhW43pMK6nAIes
ZO6nVTYQapnYXrabXZLuYQcb0LvmiG0cAq+UYfTCAlPBC5iqHan3Yu+1/FiOz9UqHvLyrcsbfTWI
iRCk0C52BN6/Ob1nrRXnhU1hymwB0/IFsB6yvUtp6+m6OpFTAO1jtoJHSOD9fZWO+Z9JwuZKE+zB
h2oelrVjuZs8L1gwIsQmOWXpwiazfK+i0ILcXw4bIyaXCqe+6dyzt581nN/h+CNDLiya/Q3nj65L
OG4XpcQYeEpPRSqMRds01cLqCQQwpWmAO8yY1dLYNe/HsHY4l+fxakBLcj7cej+ruHKAv9PflLMU
FbW06t1oT/3RbEpICeAwzzQEoYuWdb6Em6S2mtnZvtYPSMYtFT042ewuEgyxFz0A2lsdud2TU5v6
Vhduclf+BCe215JkSN+tQUHsSBrHmg7jk9WFo9+W5cGq6dzmzUREZUJvXzMiWhp6My5bx+KnVpiw
DAXsrVSoO2FO7XObDBADykE8hedK3UrgW+mKqW5N4hVy4LqQ1ZM2N+9xND3aufNYKhvh8wh2kWX7
FOa0mMvXSoPLDW50ahxbPzizUeDZr+urXJg0j87NWI4fYmU33t5oxIPVDQJoK/gzVN5a8Zr8Didj
39HPEGdrbBh8T5kWvVhZQtuIhl+fxgXLLkV/1xjWXYhedNWakAFtFfd3xkipY5jzNnc1aI6ltaUU
VEu6vtHWsNvnsB+Rt+ms5kSauovUGV+c0vgdqvy5R/EeTmcVCz2TmV7fecmjkT+3jzZOqcsuG6Ot
gCa/pBWZnxVENDwJIVp1THZoV/IxhKktlL2yskr5ssQrbbazd71le4k1UBCHDp8/xbQPwoS+lZTM
m+5Zo1/pB0kbrTtDZqtqSugS5K6zBNgyfGGE36uu7cA2ysgfkjxYwc+lE860rToP2wrDHVcGkVdr
2DeDP/Qt4K7VA5bCIPva5W27GmOJrUUwvaOgnQ6wg9Wir88ttzrKN3lKezZtrGDdW14I1OjAlMqR
twg7LM8zGXo+u9jdEGnD1mkgKFTosLYcEYqtkxsP7NWQkeEY8DLduwAqO1zTUDt2URCvVehCYqdF
6cdx+kW2bQUyYbxpBJaaAM1Y4ckvSQzrpRLTr0a23y0d4R5lLrIDCD4rChh755Q4aJVS9Y+Jo16C
wv6Kb6jpF0UPiVQ6O1OGpxk/MbRjMjq1Y52vUoz7aevzGSyiKnx7OO8l55IsbMbctxMokzVV0L6M
Ws2Hk/AnyExGHnzFJSzPmdohCfy2gV87pPEpSCIQ+Rb+FsEp1YKmub6IIIrBi4hd8g3rx9wMn/Ed
Omma9S3q4sc5Nc+KouAoy6CmPgDsrgRU0LOSyELxcHRby7mnvj+VuF8Vdvp1Tqt31qQKkKk21wUu
osfYdjPq+eGpww99JdNg3EpDJx7ZM8Z7RuR70iWraLJfmmiGQ2K/GLV18mbWDSYofNB0OtRTvmtD
ewdv41nmzhEyCT+nAYbtUnq5cmySZTom75DTtvAbjaUcrHxZRP0paSr6A5QMa8/TAVHjYTcbs4RO
MEJ2S2sOPGCrUiutRctXpL9ScPh261VtjD+xjqOboo/RN+Zps8Ed5g9M8PUwuG9TBKnJ06N7zbSG
NYSXxJcc63xlmK8MhFeXmKJtpo/Pgp5V4ER0kBv7SSvmFzjHwYqWxtLuBMxk4XZLvvVy8Ky3mjCG
oIUIXRb8xEBk0RpdGGPeyX+f+3uLKg1nHjRkXwzuzS5N/GFok4Uno+ch1PehsDeR6Ja21F5lC3Uf
U1UbMoIJKLZwZvW91KLVQBwT52YWthSNTls4r9HZ1yNz2bADiDpQ9/lX5d4rlGoQa0bqiqx8sIXz
EKBLwMh5rXf6G69lWCTC+uqN4Sbymi3KrGUbmTsYkKwD+vS1EAFs075sFz2hRhTxwV3deZxo5mJT
0Nzb01qm7GggAjvwQQ5QZV9pUoLPjo9NHX+b7RS7PkQ6THzygzqYB71ugE1W2VtRpPc0oJGAGqCR
YdWgwsmiPdP8Vy36zSjG84YOSZlNDgmQHS5zC6JjBhl1lUibJnjFobokncJupFi4UJ39pKDIzSaj
XkAqcKHNjaDendLukqRk70z5WKZ7Dym/BTSzv9Q9BDeHSvJO14rxPhgsejJR16wcs9F2kSuBGJSn
wxbp2nWuiBWolOv9gCMjtnHQwrmqYOk7k9r3A++48ZxyNXvyi1YlgMJBV+w9Ylj9FGh3p0rwGDGR
1NbEOu28svptCzWYJFpkwb02x8z3EEyjMTKY0ZRtLVO+s7T7pgZeE8nY3qGveBpUQr/Wow8I8est
UbL4VtPk2tEJz/d1IL7FNQpGchjk0uVs4ktVjSsIKOJXV2jwkUp6EBxC9WoNov4lMdJ1Q8HXlvPd
XHLqqKAfSQebyBHnHs9cmhoDTJ9rTPgj+TJpYu1CcNpMAxEZgC76MZ8na4/9nO7nPUCStOmYgB4a
izyYupWA8SvLZgMN67lyil2lpscsp2/YBNR1xoiOLda6kxLGXuOgtIJU+LvWEGx6YfjS1eYPqQEF
pi3Kos4Zp7VMWU10rX2PRBIsJT3yRVRXuAGVcUIsBCLPyGq+Y20E0BuDuzaBZ2yEntNlH1+A5NPF
5LBW0BqijBtpVZcw39bADssumgfCp7KUXEhaTggrQqi7YbnHKnVHr2lCX4E3rDtLe9PSlFprCBzi
QNw3VvxDzC4tT2emXNNrDdwEkp1XRuJPVA5n2Bvpa+gNIR6PYb0KR/SyaMSB1TpQ5ZA+5cLUBbxP
7Kseh5i/dM0mzbuHKRvthwFlj6+ImV1Y4EZLUg/6jYfQ4KUwO2NProe9KlBW+5bUjjiP7CYqGs0e
5HIaka7ZFSx4pwo21Nynoo/NVWrPd4UxPurgvns7bb66Wb/TnGgXTd6ZQLXzoCaPGPzZYXIoCzNc
6jSxWMQ0WAoYL7NWPmWe+RTphbXnm+R+aRi/O2l9ncoqWQKv34/CeFOAJWvaMX/ycKaIVcxryPdx
UTxzwnpIXXF0PSD/giXRJ0VkHdYpVQ5guS+Ttufj1O9o4/gGJeQpNxULXXCYnPX5IUkLkJMyPnKk
uGtrfVo2ptxB2fnjDAN4TPGbriqk/J7trIpr0oXb0lcFdbIY4i2Ev9ZvlHXQu/4X0PpZGBSaAC/h
k6PRuXfK8fWcXlEkxQazkDvbYsSmNgCDdjfb7rvT0JIWrgWG02h+2MFJxdfzmOjjY44Xg6/L4jh1
415L+5yONEC8cLx9HFEe5RoNmSFIQLVbfZHqzi8Rd+/5+QvKgO4U0mQ5mY9xBtlskO1WMEkW9aw9
y0K/bx3xAiHlZfQmuvFign3a7s8ESV8U1WGe5XGap0UdxnujTI/k0wrkT862AwNC5H4n7DPLP9uL
yNhPLL51SK7b1A0HveqB0nIFNw0sySyxd8Fx7Dlp518IJF8as0DJlY+nLrB/Nrb3ipMbdb5XnEJb
Lxa4Qd4lWQii4pz1M6fakelyOu9bynHCRWrQQZc5zSi3s/bpTOyf3w457HuRxNZTBVVijWPOsNUS
R/i5YTdvduqU92WYIPOCVwXxLYTsNjkRJyJLrcYMwrPZwFJv4QO+0edojradiHs70PM/Wl10WB9R
TiNXPt96LEV2zGYnfZDs/j81NVdPYqDYskal/Wr6rl+H5UCPTzHAzCK3V1of0DBtc5DiJo3uOgNd
MylLSKltFO27vrK6XQOPe+0Ql61owDvaeu6TeG8btcpXYNR5hO7Xb05jcZYaU6+AQhM/TcvtzM8O
131VGgtEgeOp0R16tomJZmvWa1Lpk3SyuMX0R0wxtYwp1KFI8NP9f2Xu9q4dWd0hpJf1u84hQvkQ
EFhuk98Igk5J4H1vbfw5P7ZquGL3oV/4iqROWmWOq8RhUp7t6170a9DNYhHD9qON7focDV8/vtM1
w4wL77B4TniYbuZO6A7DvPuaDAijP772FTcR/cJNpG6E8AZ2tENcUuVBBY4zNnYaPYyYaWNxFL1h
W/Jv4wzzMgEiMYTrhoPsycR9zqdjFdwPyQ0DtP/imv6vMaB5meEwDnMq3NE9uzA1B61p1v2cwMk2
5CLOymUSV3twWh9Gxcbw0C1FFNjRA/y0Hx+/w2uPdmEfhMXFXJeZ5e0j9Vo7z7UOZPLrc5c+f7a/
7EZGQ8sa2g7pIWKFr3MEbfVPBB2f+vimd2FmQgqr6xgp1qthJvcZ07tKkPD1j5V4+vjn/3t0md55
RP/180vkqpjmxuHBEb8N+xf2ugtcWfL+5ePL/3sKmt6FaxCRULbejlV2mCva810nFpnebR0Zri3b
hfOt59bic3eS//sg2JXhhRNH4WHK/zgAbS3IRtDAIco4HN9KSb02ji7muT3UhTDO/qgVOq02uwPp
9r1Cu/Gx/72KmJcpDtXUodcaWg9+07jGs2JlmsON7/Bv/xjzMqgBiqVVpJGFL23anYxE/XI4wEN7
g3g02x37M1R9KJS38syvjKrL6AaYZi7M9bk92OJdVPcmuo68eZuH5sbHvvKm3Iv5DGApYJ/VeGia
83wX2TUYOfzv7x8PpWtXv5jSYQtJkSrV3avAW9lm/+gl4w334WuXvpjPYw/5yUtmDw9CF2+GcqXl
TnrjpVwZnO75nn9N5aIyaSJj6rF3A44RZk8YvAwIK+0+Z8FpXsZl1VU+u9jPdQej05WPwhOmpaWU
Xybuw8dv/t/mSuZldkbtoT1DqK0OwTRFlJJB9IxaNvppA9xtdECMJy+xibiYS/duLkDMb8y8a+P1
cl7D9ehnG382dwIl1aV2KnCFg3Na9Us13By24rxn/2MbdC/28ias2wZyQbAfpUYJlW6MID9qOlkh
0/w1hHUrjOzNK+JVjSTixrD4L5jtHzf9P5EZlJBS41x98JzROMXNUL62vVVzPIdH4xfzkO0Dmgrb
ANjvJca9bJ0F53gapOeLrCsMFAYSK257HIhPbrJ7K9UwhxEekmHKhZJQRp2j4OgOwzvyC7lOy4QG
L+A+0L3TjgJa86S9wJ6fjyXxmCcXkjvEqDo8UBGDI7RIvs2xHdcmaquTnIPpWQ1F2iw8St5NBDNq
ZXbDl3ZK5XPfDTDWLZ0Schiqr7NbaWjCBxcUcCxzSodCWNERVgAwiDWkq65FEj+OmrdvwNV/0DAw
oWobljiWcwhV0+DEH2rmu2vCKCVzrP5idbq992Z5bj5nzqog68qHyqOvVKNP5LEO8W4witIfMmge
hQNDEr+RcDuLEA2FGModygZtqxlF0hLB0pUr18jto2kbLXRrE6EYM+hoZiGiuZhRp3xqc96Hgma9
MYG+1qGZyjsX941m+fGkurIuXJoyRyMUi/acojF7cL5A4JHhhU8z2O764xtc2eQv3ZihqCpZ6/3M
ap89TfStGyAw8zXV7J+25Nj/8V2uzNH/rNH+Wt4MQ6c67fmS+NsCE2QLI/utU2+l4vXjG1xZmy+j
WXo97N0Kv6s9DXV3B+o0PUcY9d9Y+a/9/PP///XzuyKuPZwHWPn7L1OJ0wL2K335Q6ZfP/71V77y
ZR6LppUlpmpiPliie5jncZOh2PInaT9+7voXu4tX41Tjjvx+5Socg+bVmd+LSudzVzf+9+00BWZs
mCjgLqm+NDh21OotMm9cW5jX3s1FbQgJVU8yCS1wLmleCmV090M/rT2485jwqB7ijydPg1WP6Omn
+Uva9+1B67JgXQ+T8VrMptrMRlv98AZmcHq2vlBgBMsOUjxmU3ZAymJfH4PwzBTIw8l+JDY88FHV
NfvCNWhP23i4DM6olqA45q7nZMo5uY69bZEO/UuJJzhAtKY/QnSRwI26/dtkITzpZaLWoj8T8WcR
LLyiMDZVKorlPE+ES0lUvfXZCc9oAWaIYykXpksTDlVQcucAntLaaMcMiynU3I7stDMNL9jAo0ei
FDYEJ3HVDf2cEXMM+6VNBHZ9ueNhHV2io5PSW5oYc35HNzUDRSZmucG8K/gqwZkOMJ+tVxFk2f2Y
uRAdCSY4CUOvtwKPg+MM/JhB76+MTQHx4XmYWfmha0LhRi0PK0eMXwC8zK9a6tUnO4yyykf1kW/d
aEoXEUS6+yr3gNGmysI5oyuenKwl7qCs2vnFNc05R1WqA3fMMt/AtpufzCmu97ISEhw2kHtnyn4g
zApgCNuixDlCU9sE3uebbEVxZ+dlpmjoQCeGsYhVVicwnFMVkjIJW60JtGSpSa9D3Kt5kGL0wVs3
sC3O/BMF6alG2YlnCz1J6AyWGacrOM+g4NqID4WRiBKvpAT95ATuE8ggW2oWw8cQWQdQF0dIWydv
13awz6bOI6appYvvqUIsrC7GxSoP9GNYuBgeaMAzwjWjIxqo5kybrHykC3g/Ox30opnUsjZrjFte
uFfqr0vnewRPaTpjW3jQ0lcyfBZ1+h7KZ6k/pPpJdPdTfCvr4Mpaa5xn6l+roUB+5gTYDh4mvDL9
XsdTvIjC948XE3leNf5R8Vz63xeVBWnWwi3YpCW5zbVJQdV2cMSqTWtC6qbbx7Qb86cgi+wV9PNy
bWlVe1dCeoYvgoLHdWA/hU5jbKgtgp+diag3FyXKl1QV4wYQOTnSAde38GyFtqi1CTsTaTa1+ORm
d1GQFl44qRArk70NvShwNKyRIni1+AM4x49f0rX96KIUtbxxsiZoYHuzf03Swe84M2SA611w4xH+
c9X9x1ewz4Psr2+c2VY1M8zdvbCGl74R3/XI2EK9/qnpdeFLmr7Lsi93bi7+dEzKZezE24+f7cro
ugwNp3/VmgFC0gMGFZK+C8JI5cw36ukrm4l9PmL/9VjwZKpJyyN3X1GHtIgicnrvWDLdeG3XLn9x
tEXk0qJHZifssi8KqZ9TnWR/6+JXv8lFFTLNWjtEKaZThavu4zC+FzXdRFhX7+0Aw0GY1RL+8qpq
Cyggyc6tgs99EvtiwlsppIQGTB/L3Hbc5VoZbkewpxvW/uLKF7cvqhPsQhWSJuHtA1lGB0P26Re0
qNFLEZ0R6SjiMNdlpVwoF20awhis+oIk29UCgXAIfecdWlO/Kow4uJGXde0zXhQ0upXNg6HOPZNU
+rQt/AKyTnoT2r6yUNsXFQ3Qb5QGXY4fejK0K4gD42rIBBvEBL9JVcLc6NY07ButtvetXjXVjdF5
ZdWwL9YlaWJ0NDSuu7flC5ZWbY5IwN3ncvjk9S9WpWJqRlMboVQLvf7i1vB4o+ggqwQ3xuFzX+b/
hMmFonMHuGB7Wq5Ltyo5c8OfOUtwP158rryiyyS5SSp6mLPtEDCllfmiLKr+EbC7+l7SgESTAUXo
xkp05dxlXSwVlWc3wiFneY8tEc4RX5VT+3nEn/DeA5b53ONcrBiV7OJ5IFZpH/TfLaxDcHpdNi0W
xBykP77DeeH8xz5hXS4NVjaimBXYpYvih4nxbOOpaq1K9uvUxHfXtadFkvc3vM2vTEzrYqWwzQ6q
aBYah7nHfbDW1EoLUCoorCRuvLFrd7iY+uaUuhFBiXh1w9Dpp3GNZBsm28vHb+va8JL/u/3A06Nh
jp3HvsWhUhXfB/d7aB3d5Fblce3XX8zw1EAwOdDS2GNKvM0muODYCWzmbHj43O+/mOGzFqUwtHj/
tjYbK956f3SxnvL7MKpo7yM3/vg+V57jMrRuShSsHSHRCqQddsxYVyBBqMdbCPS1y19UAUPVDBhZ
JHzkCCM4ux9/tG74NaGB/PHPvzK3zYu5beOTONeJ9PY5ZmMcUxMT2+XwezH/dtSNCtA4D8h/TDzz
Ymo7kW3NeoqZlZ0V+pNrGO5diGrdT6B7Ha1Oc3ZR4hio1hHiYG9u9zRvcGaJqK1WUS+sJYk9KKE0
Td8mCSTsLnLUafKItqIPli9aibRgUt2rW1sTnpdoTXoNJXlENrDf56HYWpaOHSLU8qXVmfYSYmh6
qpDvbYs48L6lXQh4FDdKvxXN/O+Pxu3/d+5g4tFzMGiqgwsnzzJrNMFyQ8Dv8uNv9u+pKZ2LoZ1z
onEHLYIniVMVOnefPNG1NQOQ32wR/fsJzP8Qjr+Kzyie80K6Z1mow2E4tqF4eMgz8iRdf/wM125w
sTwaQIPe3AfjITSNamOpREBUr3C8mWGefO4WF+ujWzfIrDDlOySNhNPFWMIwvZrNzceXvzZzLhbI
dIqHNCfuZu86Xr6y5j7b2gn5PzkiPIxP53KXUVh88nVdjCgz60ZscFktgZ39qKopNb+eDaQ/fpQr
O6N5MaBilTVJ47TJwau2hXGwSsKO02ATYv0VjN6hTsYbW/CVr36ZC+h2+CBj3UnHK2pTfMOrJ282
3jEHnm48yb+nhvnfEvTXuPXiEu1k0QC3mT+n5rWEMI11ZmzdiD+7dq4xLj76jBeXGOBgHEw1BD/w
81TvsLDC18xWKS7yhStJsQISeNYHhRG4666wccLUKNHt14+/1bUnvBgJWcl+KV1eIXpMv+wxQbmz
hu/dfCs15TwB/7FY/xee+/cbtFHJFGgi91D6DwqzY8IJv3z806/MmMvwuLjt8mwuLGc/nLmaiNXi
6K1h6XUtjoi3Qkyu9b4uQ+QabVRp3ovp0GTpozZhd9w9Oi7hG7iOk0IfYnMk793MuzHirgxpeX7Y
v97XoA+Dp1pOKiM6QphX+HOVv50++vXxO7vyueX5//+6fCrwLytL3ll3znI6k8NDNH3z0XZePr7B
tY9yfq6/bmDHrjEXZcjOn1iLITsY2fNs36N/R0f0++NbXFle5MVaHze2yrFcZMjmIAxwysGCsBnv
4vdaz87BS18wtb5x6rr2vi4W/XpCzlFoBVpZN0Mln44cwKu1sNGD9FghfvxA1775xSoQjZrpENAK
Vco7BdkuNJ/IUvjcpS+mt5RZnTQGRX0oLYlgYN6VuIt35vD94+uf3/k/pre8WOplFMZJFdJeiVhI
XlIUSORpBNWN9fHKi7mMkCvmIswqnbevdcHBRRXSS/UVQv8N+OXKx73MfsuHaK6RXU4HG/u7nT0A
hnZaRiPdyNEkQ/n75GNczOmid/Btg+J8KASGOeiUZwyFMHi8sWRce4yLOW2XzehifAEXHjUGHkM+
y4evROpTE3/8la/d4WJSY4tJUKMxUr61DlqXzG8tCNHWS+K9fXyDax/6Yko7Ig/w2wJ8yGznW+gO
b0Xs3M8BJ93PXf9ihgmnpN8kbWtfzbbL6dm8y3PSBJMyuUXavDIR/tvh/1r3VD4KqdclsFXRvMCM
31te9Lk5/N/O9NelNXLHcNA280OjAp/IHMxF8ELMv37q1VzmsTXKCXUHMu4B5aS+5NBCD8jKPBzC
Ern53C0uDp0x8rRwNkV+cL2TZ73iENtYn1t/9IupNXmynjFgKQ9hXwU+cs/ZB5T/HOZymfiWOFkf
1Z6eH1JymvMfGe246caAvwKE6hczqlA0keY4sRkm871B4LQ+qhdV0dDQXXPVlVim9lWEsn/63Bp0
mf+Ge30YEx0GxT7AccUrA9TWnhGvEiO6QZaVVybxZdgbeWkcrklQPpA6k6zNhAjtyslSPJG69A3h
RPgHYvVvr7bFPhxhwmMAhAK274NlgfwSM2CcV6bSBgwn5utkhaW7I8MlXsaoPn6psMS9F0tFpOJq
erAmxBTKDdIFxWu4bPrMe/l4sP57rTMuuVxdVeG+mEfOviwEBkBVWeZ33lB5wJNl+SWdcL783I0u
tubGY+PExYHIGhEtDHLrG+xegwFINP3ko1xsznbKfGhL7Zz3Rt5agjAplnuXuG4n+fGZZzAvqeoZ
cQytMbkTGa8Z/YlukZEdMJjfLfnl4xtcG1MXL0lgUj0oPcPeqcQerRTBvpGWtjQ6q1p9fIdrBf4l
Ub2JkqyzYnM65LXTYgYAJmGB56+rhmeKMUplTyXJzhtUfM48+f+cnclypMgSRb8IM+Zhm0nOmlUa
ShusBhVzMEPA17+TvapHCaWZdt3qNkggwiPC/fo90VajpeDCrNTOC9C/+ydjLnJLR20yxCidoz2l
T4WpfHPP3cDo+vaZOQUrL7AxbLVcLLG64wi2xNCUb21TXYj9Hy9axlw6P+lZEHt2X50GOgW3JaXN
jRq0lyqOH8c4Wlr//yjQNEXpjGhoT439GkP7cIvo2jJuI3oxtGnEfbjY1OmFgfjxODG82TqADW+P
wbBBT5QdHQS9wI3VP7fxeGEFW3pR52Dx1xJs11490ehuHWMbOJOC6fi5NfpLy4wxF8tHYeHV5diN
JwseXEyr8pnzBzrla3HGOz/TX7+9LnHmGcuWz6Dqhl+VGMjgDRL6GfQsH8HA9vN5tBA3/5HM2zQR
0ZDFF6hU3DhoXEuvIvuFZgj/8xssfeLZHq4iaSsKfMpOoXgv+rcUNKaI/3zt2rMwg6eCl2opsXhk
6zySbZfDTxX31c+vfh7wH0zyuUDeHSyJZjUtTl1FN3mqTeBBC6zXVhibQUbxjHbdJYpxn3tBfuFo
szBg58J5DW0PSlcPmYQ5pQ9gcsptotKB/vkDLczsuU6+LoQ1tE0SHMukpyHfoPjOEvy9dOilJPse
4bNyaee+9CCzid3SBFpPISioZBrv2jLCzDEhhfz5cyyMWff897+mhiTXkpD4NvFOAUA96leRQE4H
vSO4JOk4/8wPPv1/4ua/7oB5WVdmdVycKsxPb7Fz21go09ZFgedNEyODyu1s//nDLL2p89//uhWm
7BpxcSpPtWmcolI5anZ54dILa6Qxl9CjoOwael+LU63/CUDURzSfVzlcr8JY9Q45yvhcTXLatbBe
Pn+ahdk+l83i4mD3dBnnJyCVkYexHPUkQ5lUnPSmUrv/2k1mg4tjeepR/RE48mCVUrxF0bCuL8WU
he/hzAaXlw2aqrhZjazDgpM0vrHnvzBuly59fml/fWqDfmTcOWrnaDi/pHqfKM+fv4+l686G0DQa
UV5XnDRTfMYljr9qc+FzLswDZ5ZHgzyWQ5XN7CNNYW95HWZ4h8HbxQCGltT4HQvt7dceYbZKFLlG
R6bHYhq70c2g6iHG4nhyfe3is2VCI09np5wJT204vtdm9ccTl5bPhZA6L8IVluFmnULetPTqfanJ
k5kqu1zQ4t8ZN2xFfVyKsAsaL8zohek1F7khlDViBAXUgR36qdJvRWesMff5/DUtXfy8Dv41PEEN
TllqsKNukzeHfFRCc7mKNc7Xrj6btI0uFWcs3fw0NMbGE/g7GbBGupDT09duMJu4pZ2JWMFS6Egi
ey01jP8xSbMvbceWXs7573+9HBBQ1oCNTnFy05fBxAHSfW3GSwvawgSe68mCaHSxeG+Kkz2G8Sow
hhdayjefv5aFKWzPpnDYKknO3CpOiq6/Bja+wVgs4uTUYfos8tNYXBLZLh2K5ioxjlfYXYPxPsVT
pdxZ2Yjm2ZyaYmdHXbiTmHVu274mxWa2xU7NRefL5uxK1bvKr8Jruq/tof4T7f31pVAW6qOVj0jq
S/FW9NEVuKxLOduPXqblufOsm5aatMsbmJ7FbJam4FZoePrVOE30q26Kdp9/sY+G2vkms3kIGqwc
RG8O6OUx2oeBPu4CTfabsw3RhfrI0i1mkxEze902JnCGqdMN30BnY+0KdpL+IBHjn//5c5wn3nwT
dX6O2YRsw3DAiKJoTvDHlU1SxK/AEPQzRXSjYYb4+U2WvshsXlb4u7nwj7ChGwzzpMJquXGsvtlD
GNf9SSbTxjLHS5WHpZvNFtqy1m29TAx5FDXTyFI2zoRndHtf5JAClNevPdFswooMtyi4APFJ1e9d
61GBhJWAnBAoPDBkvxAVPoo4528zW29LwLLw4kV8KqCBKoNDk0N54bMvXXq22uKwM8QxNpjHKdCu
YiM7Fpl+IaW+9P5nmTEV/pMtxAQoPn/Jq6u6e3cmBRvp3557SU738S2ceW4ljPGW0DqYDZX3GJ7P
ejnkDuJHrF71NOh9/ok/3JgjFpjnWEq76zIEyuYRPyy6Hvn1jpt2oK2dba3S/ALN5VhqfelXorvq
HevCp/l4RjrzdEvrVDaGzFFwbDPaKV2d00xReXLj4n+/iQ0n333+fOdI9e/Md7zZzO+DNKrSrjWP
PR4Lj8xPDE/ww781agOogxHiRxIJdFaqYf/4/I4f7cPOL3QWBto244aYFxwbC5/TNZ297n5QI+Gn
tVlgIs+eI+4z81jDl/hV5kp/4UkXv+QsJDROPYkRk3p4I8G31sOFzqRnVHDuwrVmxPEyeFZoau3I
EcCybJ4/f9ylUTqLEUmFmTUyAPVkif6M38FIGF2buuoQIqL9ztJNneOT8vnNPp7QjjeLFarVaUbP
2z2abXuVp1ApIcV8fmlt6UFmwYK2GDPDFF89wU13ok1GA/lTuOFU7+f9KvyN3xMWZHdwuzbh7XQh
iiyNzlkUmWSQT2eS1Wko42xbZ1nku6Nt43VaI0aJC2WtgoRfoVaIL8z38yj8YD7M0zp6jO98DREF
VH3SHzC6dJGBYwepVIN3YXu9MLXnuZ2YHq5BUQ3tmCU2ggor3HOSQsZhYH6ijZfKpUsPcv6Mf+2t
IioHQKj5XFr2pk0PovnVdBe+ytKlZzFDh7WlmBL8uAskEIgs3tK5yBDTqjibfz7a9POo+ug7nO/9
18+37KYDomtX9DJm0In6KB9/OrQOPidZb50K6QAfV7wREunk/g7pZPgVTbkv4rK5Mo2y2yaJq5a0
EbmPpatXbxaZoAReRw5OwsLrye8k7EbXQMaCS3Bz4VcvvJh5o3AnwjpK1Qy/bQUThxEZ8CrxVH0l
sJ++kMpeGDzznMfZ4DrXdWsi3TWtewHOGNt+q/ph48D/+atfeojZm5+wn40nJ3YZnvhHMed+2lPQ
bHHhMy9EqaU7zKIU1roR7ksUKbOBCmZt5geQgjeIdL5/7QlmkaoxW3NsvIYCo9MkBwWk51Zn2wwE
a7iUr1sItHNLDY10CoGpUjFxnV4Mq3geMeL+0q+fZwKRi2WuFzna0bKR2jUkKjzDvQ+G6FLCd+H1
z+uvvaaoONVP08k7u3CBOR/bcC0T/UJ4W7r87O2rXsBeHl+E06D1xybUdqJs4arZ4Rffz2xNMIbJ
6RKJ8l1aD0P1IyveZfrrS6/+n1qhLqOw6oV66sJKv7LNoKY3OwPeEOrahSPvwu5nnnVNgFU0YJrO
ZQNwyAWVCUyfB+RdjaMkw7rInlIWBBUHPJhnqXdp8V4Ip/8kv+ogKIyWrrNaqHspR5AV+FcDQMpw
bPS8Zj1C7KJv+lqzZLoKje7CYFh43HkWzGK1Nit0fEcoCtYKf+ib2BPXYdJtIQ7u80a5rxoWcEsf
N59/Qk39Tw3xwdLhzPZ5wjyLHaycr4gn0wYLsfZeHQ0vQCMZOd8Lx5WQx402n7Z07spthPQtW9Pz
IGOMM4GB0DSPbUkiBLkXep35j3ZR4jZfiX0Cnn5ju/XjVEkbE8NUOYmk6I6gmNKTHdlnH1z8Fwej
1v0Y/t6mS6O7wQusteNiNBg76XuX1famxKT/qgRIhT2twFm4bb4Z8fTQVgp57DraBlV5Z7ndb6+2
UMB3gLvbhI6Ijqa+M0da8yvVetVBBmGUZWUcPaAU6xj2N8je8P7L/PbcBw8Q5zqqom9JpD3TzqHQ
oAFKFJ+RQ8oytTYs+3cIQGelpvE1HffaYeqmlgyJy1lDgRjTdcVpiDEg97J4Eyv9SRepuzd7hzwR
hh6JiVKjb6dDUDb4/gb9Lw58tB7144NWYQaLtzHEj1H2+O0P7sEEyQNCt2/wqRwD356k4Q9mFR7g
L1b4QJq7qcbBp3N+U9DBVMAMf3WJ92eY8Cg3uvytBv+3i5GgY0gM+lsDKL+qh6IHkN1ivG6m+Vov
u3Fj5QCAlAkvSLM9dW5vk30NzX0ljJMow7tMnRh84wRHFQ39yhhTa5VYCrKgtPiFn+lrl9YSHUcx
bOKMfxKDe22ktuE7YnxHXm1e53FyYtt5HQBRWmXA2WF7RIpf9Hm8iUI14JkhVRddpvhVa3oruj0B
VzQgkjxZPKZBssXOyyaxiidkpfAhhN7DsnSkBGdSWhjv4ORtmDLF4AGilt1lr41V/tamgb7flpc5
HdsyuQkw4tUgniEVrA4cMx7kiPd4pvZ/whpSKd3qDN/EflT79qfXj1cdSNpV4rpvo9ne4/p1q8tY
nBKQDyDnVMi3DVK9topB9SiwEwz4zfHwAFbwD1qq45irBzuNHoYeFvdg4oI9Fo/e0L+CtCnWYR6O
Gwxn2ZnH+TM6TyiSXemPYQcVw/5Zx8k9KMw92Fn88y0YoVWJzSbUt1fQISBe+lDFHicMoVNqCeyn
Ud86WXRQJ+8pC5va9+KiXUdGc9vx5GdZFXS8CWfVyApvdcW7UhtozwkwU3XSdiXa/pXW1iV2gdpT
F9enSoH2LHvet+Mqj3kzqkc11ruVKQxtpeiTtzEwgYbmSjGjTZRtLNg3pFnc7zKjLLCtxwoVBipI
VF0t92EhEZAYwltjxlpsoKCkfhhi+gNOtfGjJHC2thkmG9PGijfx2p9mPv0aag5IepGJTdFaJzP2
vo8FKEoXuWcwRiOYHOu3zKwCHmJ/1Kv0JcKlWFAADrEFIrWR39ImBb/Jabw1ThiHOI33STE90DFz
ZbrDd61utRVyraumseu13ie3hd5cAzo59KOr+2baddtxdNUtRt7uqmsrBwJCJ3FGTk4ilXeQnrJV
gAPCDmOj5yAeSDjKjka/DvdSlVedgzHCUGmAXo78ANvUW6s3DpMG1LjEx3qlcDhbuVEI5ckBZHBO
XqytzEEKVcvbGnADVX+Cgi0hduvAvzKaykilN2uqkHjvV2q/F7n9zFBsdlPpHNWCwkPjaeo2CBCD
NDFApzFRQnwYTP0oXfNKj7IM6dtU3CiTlbymI2WdVAbfhMmnVcOBLaumbPqstTb4ZOzSAifYDGu4
3nUVP7ea4Rt9gAfIYHet3Ty6Ci7gKpQXx2ypRnThSyB1unQn92nU3AdPnxoQpQVGSeF0m+kaEBzL
us4N+03L9UctE7+lEl1h2nZQwoaKT0v0iVX7Z4np8oZYx5Ab3O5gJcErrlgVHO++2utlj/FTiNsl
hXd37+G3vmqqeNqaA3yqpm5u9KgUvhkVP+mNqqHhpo/pxCh1DJpUoCP9qSA1rBhtj2isim2dspiS
uX028vrJyUwOIa7zferN147NDMnJ+tZpBpIPtfwD7jFdAz15x/na2eb4X62QFva3SQ/1JRkAQmEe
Xa3K2rvVOZ/GrQLnVE7pRsSx4puusPxJyXekpZNtYDdXRj3iYdRY5h5E+eCXjjwEcXSVaMXz5BW3
aqhicWKP72kj3xWz/znJ5tHCYx1+V3Js3eSnjJVyp0UB4OvA3ehTSAd+ZNwpQ/ajT/O30gbPoNSI
r9VhJxrgJon+u5/am0ANX9q8+6ZFkN1LiFeG2nmYeiP60ApNYTzqvkWRe9VBb/YBdzzLxIrX4xgf
rVjRQBpJwCDxhKeNKF4jl1hhNYSZsdVvPJavTd2IeJdFLKt9Io+GRusrFCKwxn1FRseVD5FiFatQ
T9+qXjMZquIlnAIcXIr6ySgqxYfeke2B+Nzqo/PkqeVzROFoZTjDbhT0oZYYLFSqfeinAshtKV9t
B7cv134abP0plaQeW3ETZs13QyeotkVu4bKPnkJPVbzQWqg6FGuKVV8p+INrEgoLfYClVLQ1XAmx
huKDALZ6AE/Ubxk93k5B8MlpKPtNM/IZzcS/VaFwVk5mawfphPjFAz5Yqx2rF1iiZFURIjZ17Sqn
aGDljAtJyscq2Ie44q6S4KZTWG6rwRMnrNJZPvPoEHOZesjvncDCIqcCBIdTNR44PT72Uti/WKJf
DC2/c2LF9QfJWhzFHm7K2P8E01PUpYaPJXngO71+Pyk1mI8pvcNH7deoAjkrtEJAxG7Hded0zsmK
DNKGZSRWTjy4d3kGFa9nP7GuOePfpXUS4PBQlEd9gCldt/U10UxdDU18o4fDQ5xWTyaNaEfFkiVF
PZoTaD0O/BDTY5/8OCQo8g/oZ+3nwMXODu9QTT2pUR3eofspDtIMxrt4AHCNDB7ng6zDVNsLmgfE
3ha+PpE4TMLsfqVC2YsG3kSUFDr7lrLH5G7K3oVjesmK8p+5rXU0nsUEPEiP1BaEb19fY1M6vkSi
IxkSptptOSjOXdiH3outKc+9Mkx3dtCDDuhtHdgZtMqDEY2spTbsH6fYq043boVMvW2CcxOYgGLY
AmEc1/qgTlceAu9NgA3+tmgg9EbSGh5JvfRsKlGrTx5hwZXyPh+tZA3v+FkWebFi0zPC5gT9Myqx
hljFwt7KcTuQ76a2MivsDAp2yRLB8bUmLG0/9O574tKQWnfTjzqGy9d6GTuzCt6Q0WoduMj2iSaR
hIFUBls7sOONWanu+UfZMNIG+xBN7rQKOlWsBXvpbeC21lZUmrtW4ro9FhFQG2WqW18B8ecHxZkZ
yyz0R8eydskwsgb2NnO5tAGuK1jMNICVsQAqtLeS3N6Vrffq2lQKfe0YYXYl7AESTyPDvUnJd51Z
mnWDTRdG944a+ZXuZj/yzEvbHZiz8kWrLIg/Ji4eVdl7f0TLFqc27ZGTgPYnMzCjo2RfnjycjVYt
yBWO3WUMRQ0nb80xg62r5+BuB01i6ZO9R0Olr0NAJ8fEtX+a6QBYIcrBokIH+m0I1bg1nfQXOo94
JYvR4FzFsCu2Y103BMXe3lQxrVTgvUu2sBLMDkC4fQKC2PcK+ZYoplgP9SgPTeaw8Bi9DqgvU9Zm
Zhl+gTX5NV6a6doFQLeXWM+u8CUdVqkeOXDkAb0FplJtemxV1no1EqNVLCP1wk62U9O8Wl4MrAhQ
5cDoWous56zFtnxbtIyJiK4op1MqP5zkXc3JZ5W37Z1ZMQMIUAfcszSsecEjdSHYLxxEN1lWdD4N
UI+pytEGHzCosaAfrwyrIjfi1Q927BTXIZZF/qRbv8zE8DZK60hfuGG0aTM2JkM5gEcPlFc1r2GT
84vt3vymgWdEpZ1z/ptoxvY6UvJZ6EofiShntz54LyLXYPPt8P9n+NE3I3vvDhQPAl7uTdfqd9ej
37Zpwj85rKotj0KG0cI7pmiUTduGySpF6e5HWaPdY30Om6FhK5vr0KCcHsDwulVj4Y+AYGGR4HPF
T6K1UpfJvRcM4apMR5vhGrencUroaFLc6ra2h9h3CaPXMihpEDpzf7F+azftVFl7jFnTlaab9R3h
GvZSM0AzIVB5tokNW1g9NygKKX/LJN1Uhapu00FXt6ADrtSwSzdWoRjbuJd/hIFqQlUjkIq2zcTu
6hf2L/XO9sJ8W4yld+MIIq1rmd0qbvPfpUCwNmFJj4gDw/6gbx9lNbglDCxYYZFnvimOKW97S+Oo
O7GEWTzgS9dnj5VpOJjdytKnQYk75Va8snHbBPs3ACoLIFpa8jFRS8S0RoTGJZkyPqgJs3lo4bh6
gqKugMSs9Y1+F4UsS43r3Fk6Mdnh0KpLsDGdkbLxj9vnygvuhyl4NJJRrkG9fXMc64edc/aD5Dpw
GlCLBzHpZ4wmRAurSoFJlf1PLyuKtSxVj0iFOSedqM6aQcx67RnRXWIo6rFM7Wqdpgnn3U75U3Uk
nKNp3LUOR/UhUq+blsx4Leo/Uu2u4Y3/FAba1wpam58YdvOb+l9/5pnAIoYWdFPqEg54nvBda+T+
I2eBtaKqACessN9YqmmuMbXON72JvlHUIZCXINK2fVc2twIaxioc9beuLis/kqIAImOYa6GG50GU
PNOUXiGuHs5gUTWyfnRhFu9jPUu2Dc6umGJxjFUmiVGrbQzXhtEp+zqbJONRe0aK4L7U6ZA8mpOt
7m0bEhninZGdYJvuEFc5qwyHiutcyoptPguYxoq1LQ21eRKQsB2IxinKBa3OtkGZg5NQneC6ILXy
Rio+qdnIeDCV6iK4Uss8fJ+gWHzTclOuScOxmFthBLhPFvK1BnK61XmNj1qDyjqVfbMFFhgDrEri
q1St7YdKid1TU9fjTg0m6yEJaszyQELtpyIt/9QC/5p1C8p+bU1efnR6Ea9F4pq+1rR8FgEV1m28
cofRjbuZ0rbeRTm5jD7My2OXxj1QcYTeGaocYx/R7b/WGks/JlEjPDpXU7QAPc4fJQQEzBTXIw6R
95+nuBZKAP/4jJ35PzgZqJhVNJi9iIMTIv9iD4P/rPX783ss5LftWfWoaF2MJBnzx9FkJ1z1yUNm
ehdSdEvXPj/XX6WdcnSboh8T9VgMxnNVOwRTXWj+5z98Ifs8txOrvDjigFZ5R11SwPY0tznkLSYv
8WA3F37/0i3Oz/XX7696N9RtTahHaMNs8qX8D1b2Skb9izcw5jcYcT3NXec4do7YppAc9potkidS
RMWFVrKFbzBXi4LeyMyCI+PJrJW3WNN/tZZ74dILdeJ/tGWsGYZi8XmJ5k9JVtxOg3mVTuWbZthA
mKb3zz/0Qml4bjjWY7bXsmdzjh6ltiE6pPVboO5D9mH4dK5GVVwoNyzNtlm5IUztPq6KXgPwU6yk
9qvJMeWm9XcakwtDduEOc98xO1T51Q1ZPXqk/aQyt7ny7mr5Pk2iCwNq6Q7nd/jXiM2HHrQ25m9g
YV/07k060c4Cx93Xxu5LH+Mfw7E4qKc8D40jvMtkE0wlyOcp/QO15pvS9EelJ4iQ/hgvFBAXhph1
fs6/nmfMgQJbLUWUcADKVoEh7cwcrC27gVKqt8ZYmxfe3NKdrP+/k6c2lEO9UTsKacLdzqmYZbrN
zoYE+KYAXnpT2eOlwLj0mWaBJWtLYXq2RUJusOmy7eNy1erVNzcFkObI4UL1fumRZtFFjV3d00QY
HEnsiNJdmUm7kxEpDaB+anNJtbZ0l1mNN4Aar4AwKlFZ/6mi18G+c9tv7NOGSxY45y/wQZXHmpUZ
g5IInLUA1KO6OI42NQuy7tmqs77Sm4xOyZpNfHX06mpULe0oDbehHBE8t455DC2olp9PmoVXNDci
s0RRxZ5OnSqRoUH+Hz5sIsingbtKkxNIvgsBeeFNmbPZL5SpG2Q2accK3+dVMTQPk5YcKChfshtc
WEzmlmQ6m70cIhv1fE0pDp2bnCt8pHq+9ppmkz3syb5zTFeP0gQAZBVrDaJrUmIF/ebq8YUYvPSO
ZvMcQoBieQITnTbob3u3eeWMEK7syb6wZ1u6/mxqe0aVWJY7FOBuuuO5wOSc8335Vzr3GKvmbE43
WqprUKYosw7O2u1NykCh3xlf6TM9X342mXV1CvBIxRnT8gpzixZrOMZT060rclRr0Y+3TlhuY854
q0KK7PC17z6b4GzS+yCQo3v0+scCEWlo+xaRd8SeIZeXVpKl7zKb5DpsX5ghCOYm0kIJyfOyfK+o
SH3+CB/SrXhxc/usOuw7B04JejzLOMD43IlOWee2/V1Y7ZVauWs78TY4tq4UkfwYhglftXY7yN+f
335hXs75Dh42ebIcTe2Y0CKsdyFkZ+eS+HZhrTLOQe2vJZgmiz4jI49Zalo/SWzwSZMeXCCfrXlh
Si6Ex7nluGe5Ten2wNxjXfU5pqGT0KnMKJZ6KOgMOqdLvmJee/5Ms9kfkwNoxzaYTqpZb1WamRzM
tV3nT5B/9Q6z+d8NqWc6lZmcXCfdJnq6qllxc3TEZfj4+cdeGMlzIzWRmnGpap56xP63JWVQRFQr
sfOfdHzpv3aLWRjoBrb1MpbjiUxhttH1+L4YLdjh4yWJ7tIzzKZ8rhYhqF2IgNBbjmUmX90Evmo7
XVhJli4/m+zmZHSipJnmKC3zKsPEf0V553mS1p/P38/CiJ3bpRVxP6nUhutTAGY1dFpvgxHYo6i9
x0gGEUWPi655C08yt0yDrpOOlZu3J0oqJymc49Rar0GS//j8QbSF2T33SOO0RpocawukZ0G3jnQ2
VqniRbja94d6UHeOUjwPY/vb6bqN4ASZKJ5vuOFtbAakOskOeeNjXZQPn/+c/2w4P9jrzT3V1FpN
2YVjCpj2brcHMA9mvmclKswgf+wHI75ujL7ceUOW7dPOy9ZZY2OBMhjVGykh40HHd4IiQqsebRDQ
+0xzxK3VSWcvc5ncthJolQFz/sZKm3LddmQHFZI2twXM3kOd2s56cqJy78o8fPDyWt0HzljcDhzR
r0xZM8VS/COUxg6uvVwzN14lUyAAfb1lZRm2bux6T7Yt83WHPGeTgVjfxWFtke0cEWjHol03Q2bT
FltQbw5h2JJ6R2BN72xzRA9hPlbuNPhNPHZ7xQZWT13E8i1jiLdmO+AqpGBaNNqggnozbw9eiCGs
F8XpOhgq8STioX4JBs3ZF6TH/N6zYRpok/R1BPDnqpDrI7DptnCWLkmwPlp2bFWfC/z1vAwG0Blg
SALLXlE7ECSqxYWN1IKhO7/y/xeeOG7b3oh64+SVxRV6H1QeMUgVI6jSQ1yY70qV3QSmeK9rY9u7
1s9SNgO12XZCwZFEK82rLgTcj2b7+TFne64qi91RdJFBJxMlJKu6ah1QD+1gr6ui+llZZM4/H/4f
TcbzjWZh1zNsHOypWZ4U15IrxxZHINTflBFBXYWU5/ObfBRRzjeZhV4rFYZIWq862UmWr6dB/8ZE
8oUinj6//tKgmMXekJpDmJGIP9mi5ahmmNetTC/1+v3H75gHCH79XLXvlbaKigI5LjiyVYYN3/UZ
F7/N762X6s1G2Zhu0DhazVr7CXrwQMvCVXXQt8bG3VN2mEj7dz5S5PhRPJ0VyU/xsKU6fOH7Lbza
f/T+WWymmdsap8x0skf8IZPrAiAmB9dqKi8szQtkE30uPc872XVDWcoTifH60Dc99jqJBbWBnrtw
l3he9FQ6DtK8SdenB1JLXrcmKEnTTwfPoIMYNCuZb7gzqkCWaA2iAbc8mCDHnVLrDnYbeTu3Meq3
3FXxZhzxuf6eOO4EJ5KzcbH5fJgsvKu5vF032FVEcW6eouSpKn+apr2y4wuy8PN594NBMgdhDR65
ciAX5imMet+ZKJVRbfKal0Fae+zStODCNmDpGWYRij4izA6GwTxlyZXDKVIdDCRUlxobF64+V9SC
ccjKvMUyTQFt55oKjIeAY5e88AEWXtK8uKA6lmxyO+DHuzDpmzMy+yyte9Nw7E4zX3UuzdmFgDCv
MExN29sx4+/kjMZtlnZXQ19cUDsvvaJzIP3rbBKgZ7ZsbbBPHfR2SfFdpdRVtRfivvZhIxnRZl5j
0E14bY4SWqeq1UI/HBX7LmhVuMuu4x5i1xx/D7lUvwfJOcIVnk59coit4A4iEL+nVwxUXZO9G3uS
GbTA6Wuz9qYQIPYod+VEl5ipJUOyqnN9omwf0hyvDqbYxlHk7iJ7MI8je7FritcJVVFT0M+chz8y
vJg2mieaXZxOfLsBmP2D5eli23vCXimlUj1KfA5RxVkSAazp7NivBj4aEJAurmi3QVeiFpTxeGjG
lEpkVHd+7eL4XcjBuWEJEkg+crnOE3c61pXMjjYKu309UjU007Lzs7wdb9U6Ud6zpH22in74jgIk
3CllgPeBheQlGOz8aI52ipd8BWFDGWvpR1Z/1sGMRONQ6zeqI7sbp+2qfl0mqXPTAo19NOtzabsz
+fk5HPLWKsxTDPohVN+8ST2EShz46oDSA0RE6kOCn8oV+ubgytXCPx0+cDfmNFix33lD48sOwEBr
Vw1eOkbgR1FnPoq0K+6jdIi1dV+2Xbo29MH+0YRuuFGSPv5WpRkSK6O24xFtYy03Rh6Vqt+fXRdy
25T+0GIB17cm2kgvze9gmSW2H9BUH/qK46WXEhZLg29eLWjR29KwVLJ82L3LnIydq9AaxtccgYcB
TUwrh50jMvO+UuAirgSpradE8xz9QoBY2I3MbQ5Du3LVvtS1U0q7Qpj+ipEsFtMpii4lTZZuMNtX
ZQWyFK0nAsnYvK1H9yZBNc++WqzEaF9YChb2bvOeat2pGxhDBiBc48EOX8MU/ErCkZ/5WYoLUWjp
OWY7qmZqLCueCHCUDlDkTAhltHN5Z63RFvb5avlhTyaRaO6sF7UhvNbQMU+a0pkHrUa9HeHW+Cbi
Ivop+qC7V2rNPo71AHM0rd1NmjkUftgN4FYQR+WpsAIDmUYzPQVVC7XXTnP0+FJe6HZZisSzpRBe
VduridudnGlQ96amuicOR/p2LCrn7vN3sHSL2XBRmkScld/FSRq9tq6bNoHbhLtq0qG4+fwWC6Nl
XtH0lFLS8xEUJ83tN4B1nqWNBJOWsnity+DgpN5XMiznlWU2ZkrHxbEyNrqT7rXqYaJP6K4ZI2NT
a+708vnDLAxLe7YR98wOwnfRdqdKV0Y/NTOPGnDbPjS66V61HOp/fn6fhfV9Tjsipkal0dh053dj
tO5IELup6174IgsPMa83ujatn2mslacpqe8oNfxuaPRY4QK3S0RlXJhdS09wvvlf2wibHpEziqak
Gyw5gfE9uFHytSBqnQfzX5duIlb4QKU61qX9o50E9Nrool+BVz6aYZ/6X/sEs9kH1NmOOwQcp6JA
NqMg5wQQ8udr155NO7SKrWbQVXtqolzfuHFbb+FQ6he6XP+DF3ywV7f0/39BtU76xMsn/ST/x9l1
NMnJa9FfRJVAxC10Zjw52RvK4wCIKCFE+PXvtFfz6TVN1VR5M16IVrgK955AGJgiDYCkb/CwNf+g
GDcfOA7w23Gq1Z1TOwC6cv5rtihcp+2OPADcbG86QDD/dGPLI6NrnCeRMRZS6sFRlRguwGP5+E2Q
AfeHuiB/AgskBhdc0bAjjBx7MdDIgAN11CSOA01XC8XzsJsctZvTtFiJw6XVpYV63pZ1ZWZ9F+Ot
9guMiG9O4q/kOS/my7CN6KXLug+UUZG5i42R3zqwRB4iiPvAx6oFHBp4GMt4kKnb/3WFBzQWnuXd
NxMyzD9E0no30IGr9l4BWprfF4B3QtxyDzUl57sjWfYNakfVrhUQF66DKQFaveFF1LHBjCXwot/l
zKpNCgWpiOKGeAfkM6pEvZQwpsiHPSD97cZoery9AD20gSf2cUdqqnbrSlUfYa8M4kRTQpqLFwwM
yay9ByiOvRaFAHlrmJBgzCRFmcE1NyatM9AG1PxCbcEilaBKIBOHh76Evpc/ieLoZikw4sxPDiWg
ihEhRXFsKMwZLeQSX+G022HWh3RbsorX+wB3gi2cuQDnAeh4AusPpYI3uxfEjwpQoNhxlL4n8WLs
uR/KrAmQeSKv5oib6fWYWrjbmXpNGwdyjyoEneIgBZ2e5xPZT5KMGwlZtGPvCDMCHHvcqyxNDom0
2odK1cZKyC0ccno1OpH+IKrAG+Kq/uuJ72pAOgQQ+Snv8RJwVva9pY+cX52f9j2rttJ0ltMQm1hM
W3iZDncOz5tnPJV+TQ18WcLWKNVKAXEhwvSytEwSW8wJH+I0ZS3Qqr35orypWonfhYey/X+nAwyg
28IjcTt4D4QHB5vlpzoRj4OX7wE8/jvBFf76ulgaNe20qAX8HkA6M0FsuZ9GP1QNiDuAIZT+W9EV
K0LJC0eqrR0WAvD6cWS4So4J+T7K6n4CCyIdQGxxCl+srPDzL76wret1aqqgu1yklooFFaGwXlQB
HIL1xca1M4M7uZ9ODAapJRFha8uwoWmI9/JK80vLSduwkxZS0TbU6k84qqEvmoKiZACDe32K/91c
Lo2Mdi0bacOsSuRjbA4zzUMFnlzEUajYlOVI353S9DdyRuyXuYAmFxjjZeTjyQz7rSTdcjoQ4K5f
wQSwQwuobKGA+C3/ssm2IhOW0tt24gBHObjzb61a+JFSlbcr03LcW4FLHkVHwZVNRb8dky1MvtTt
kM71PpOl/EA9cY6qSdUbIgyg2wvU44By7vuohnT7e5rb5vc+L9hD6jvOjVsY9lGwoXgbWZLeZM58
tsyohbu3/KaDbFLfgSXLBblxuzFA7aRz+4eKGPVRmSk8bJDJTd6R4g92kvnG3dwA574yxkulA70a
3yVuM/XUNU5U1duqLTaNhNJPa+zs/EQM58VL3tJ8PKk2zr0XRnkoGND2a1ZUCxuGXo0fmySrh0ac
l+f4xyR8w/p8l7bOvub9sy3y6Ey5vr6aFjYMvTgPNhCYJhRhBpDiFhyEbQ0vIrwIC6gKVP2f6x9Z
iGW9Pt/VM2FTyZOTDWIfEsXRZBQhzddUHJf6cP7s56PCp2PqlcQA7Ad5zlKEwBaFhllDLAcCTuRr
DwndEByQ1KD1WnQCar5gv2+c/JkWamOgdvu1UdLuyX3mVA7OOTu2WP8TDJQhRKn2HoK7awoLS9Og
7XqllSsf3C4e9+ACcLDjrbqL6jVUwdKi1TY9V9pGZlZA/vgARkUlUOHHos9iOP/9IHR4rg11b3Vi
5Uhd6oq2B5IWWgZF584xqpk3TVPcI30A1mzzdH0qFvqil+dts7OGLJ1gEpSN2zNXIwc3qi7mKPNJ
1HRwfYGS6vVPLZwVen0eQoAN3hN0xm5ubBzlRSVfySottXwOl09hgRKxXTkQj4p95PmconlKHO/H
1360dqPBC7qZ6wQsQ1Z1b1bpvRXISq8MyMLt4p+jyaef3RHbMnJpm3HilwSpk3aTNa17GEXigHs/
fi0XZGl3GDh8105gAEBZsYzFsi6Sh7rsugjG0c7h+iBd2pYcP9DVedws6DKSdipu8lZEBjd+Oll9
PmRvzMzdjI35ev07l+b5/B0trF1iBPlsDsEJioy+95oArHK94cuYNLSshbRXUAMejgoO4ZD2+12g
GJtGxZ/ue26F5W3xncJCsgrzj+tfW+qGFtLIM001SO7BKWi/j+xJOitbxaX1hOHRlXqGxCaAgpYA
v+CtB10L4VQhH99KsgZiCC7cVM8fOG8inxas3zCD9RYt41QGd4Mjv5c0/SuyDixB24bcQ3HsuPGt
KZOHLw2UXr8N8iRJ+lyquAfB13xJyFrB4NKmeu6IFtWEzi3yfViwgVEUh/4sDG45Y39MuPhz/acv
zcX5y5+Gig+l4HbmF3FVzicF+ZVY8rH76/hl/81BlWRz/TMLS0mX9UlUNhPfHZtYQsJ1At0RB+vK
ybA0Rtoh3QIUwiykqmPSt8neYwWkgLKSO044Bz1Yqtc7YNrnENMv+ZgLXTy64lYKXeK8h9eOyCB6
nCY3FKy0JzmmzvuMK3dcA9F0lE5aveY2sV9rUHo//NJDdasa7RYpTpjaIQXhpD20Pfx0M6SocXEu
hy3PoB9jw+Bq702dH8Nug2yGDrV/4s0mGPck8W+UFBOkS9OuvXdzUPeYROaMmRO0TwyihuOY+PCn
8SAQMhBjvGFyMm7qCUCatGjSe3MU8mHqK+9+7h3yo4YWBFjiUOQpwIsBh9+RzfQdaREBF4kcyCbe
DK+AjnlGOInGf2sYEintPJL9PA+CAzCViUM6pCyFpFFQbW1kjW551raHDAS/n1lC+qcOOIW4Jjy7
n5jINkMFHuJogyFRJml9l0zAg9bQQkZbE2iElkgi6HfBXITU4JW2feHBsIwV+wpvwyibxE84THUP
eT2YW6/x25+24nybMNrvutnMt6Ulk33dFME9nLKMePS5PDROZx97RdsI493B59osdqOc7TcIK6U/
g6D2jyKFQisUTuyQNOCudypnkTkkAoRs0uwdmjUb03eHXZqbLHINMTzn0PmJGjEHkcVszOdgBWw7
WPO0TYZcbCyvdbYsacsnkCArVE5JFqWuV+HDBjv2DJTFpIG2gaqs/CVLzGYLJqp1H+QeZHOS0d9A
h9DclkbbbilR7yxQzZ42tNmMiMZdnbndPczQ2ImNGbsbzCpA4bWsNkkCiyyf9T8Gf5BAxSVQauIN
/e2LpnyXRcJ/t2Tg27bEIwoaPPBuuh4XC9Gny55Pg1BJWnAVd/KmL1hYS5iCIf10vfWFbUMv3tAM
9mXEQWxP8tdoPvjjygG99Ku1YxRFSjqZU13CUnRODxlkEDZ4aZGPobfMtR1j6bfrp6eoetOSgHla
9vfeMWHqlKyM+b+b6IWtSC8jQ/aKd5NCYrbbzjsAho7Qlz7R2B2+lXVYvfgbvnFDte2O6nZ6Gl/U
i/1BZNj+Se+MY7J9XRnEhVNWLxINiTUVloFj3GPw+v1DGmtjtE+pgsgAfOJN8j71+co6WJgvvWRk
4siuS8NV8cjbsDQYpDqayIaS0/VldjG5gL1d56SxUgRe6XgYUNrzrTR98j6mPWzvaxjYG0BOb+XE
4A5FHW8LFfcJNreJsan7GQpf4zC/jCbL95AXKL6Qzz3/nvM4fDqV+9KBqpaJtA5S5KFoHmqjhwvg
HOblM4DDK8to4TbsnBfup48MltMhi92h05mLQf2ofBD/Omxo+QdCbm1oz8v90lrVjmfZplbiWwZK
JXidHGuIhuwn350jBsGEvTn3xs6cZsjhmDa5xSMeslF5TzfX53Wph9Z/e8iUEjKpIMIgRH1rVtA6
GyDuGs4CQgeumZ4qt1n50kKw68l/P/WnCeIbKlZwjE/qM0X/z9f6oG8jmZhoYmAboU0xfvNMOEYG
yCVG0itEVGCBbtnclT+vf2whzvQ6AuwK4FTkcQwYBBUfUljzxikwh3Gft6v1rcvrQSe0VayWE08I
hDFqNwn5DMGBoBPGHXfqauemkBWwssr92rToVYQBMBHB20DF0HHIb5LRNQBAH9YSBUujpd3OixIi
x7USKjaFd08m1Bm5y3GJhpTI16ZD2wbgHJk2sh6Dk289SPoivXeDPl1veiE09IpBRnmtyrmW8RAM
m5T9lerv0D5Qywhbmq5sMAtBoRcMOORDHZcUOCCmsot6IaojLFGylR4sjb4W3MKgPnzsTRlztz4r
8IVF1oe4Va38+IXT7d8z4NPuCA0qaDZ2+PGi6LuwleoxYPnRda0DLUgTObLzwlTw+7Ju1gosl3Jc
2PVtLdQNLrhnjMDeuzjBw37YQpRg3uZ3sEW7PukLE6Ln0E24rLWqS2XcViQEhBs0rN/XW1746Xp+
HLFc4SaI/S8jJIaI6D7P+aFqLQmgpOdsGHFPfBhX0mgLM69nyOFLbuAyjbVbW82GTw/t6IHzsdKT
pbuAnhoXpOJMNk4fp0ACR5UBDUU/D+RNTbvuiPu3ijzOUjA+Ulhl47Z/R2hPd5Cn4zAIKAGB9Bvn
mQf2Gqzoot8PloVOcPOc1MfLMuhip69qGKTPp6bKDzauQJDgYr/HPNg1ATzgqmqXlfZeecEMPVBj
zYh3abTPi+lTIFiWBXVBer7H+k+uAQPAj2BayZssNU3/23TuurDSLrHgkWDiw7GBUJO/kg9dyGtQ
bXdw7XqaEvCfQMUWeHjDLiL/xR2I6o1qc33Jn/t/4WKjZ6R7oK1p7rfBqRL3LaTmUijNXG95YVj0
BLSFhec5BmRQ3BnSC3bTbSGK/IFi20oadCFYdYJYB+mqsT5nTCaQh6IBsm/Q6sz3jmPf5xRjZLvD
z9Yz/l7vzUWcI9avpR2T4I50kyVxC0tcqLqQce5vQT1st8oq6pOFdMINtMC6feVB+pdMLjIFUCqC
H2c9RngZ94D+uMNb4c8kHnGg76UjrbsxraaV0VhYKXp2m/eKN3CbhiSQcvqb2sq2Bswytq0FrVw6
05WvLIy57mglfFlZRm/IWG2KGjyyjfeNlaGsNw1bObAW1qNuZwURTt6kBh6Fudnd5oIfM7JWB1v4
8Xpqnrp4axKCi46XPfJKQsO52PR4jtD0zvcFjBvWDt2FPvwjyHzaazqAZGcxYpTs8iSGDYTsrq9B
6xz2l4JV2w5sOZkBk2i4j7pteywe0xjaVJt6U+6ynQrdzbBrjtBxf7Zv/FjsIR27sktc5PacV7+W
aqgsUSbjCKZndkPv/L08Ort2h4c6XElu82+A4O1wK7ofbiAcsrXi7JRsg+dmxX7M/Bdjl/qtXSkK
vLSwv2bIhGec0GiE6qCaubRgOqh6FVLT9J8zFzqg1siRMlJdAAVMaJQat8wd+HugZseNoGgx3ZlZ
wW+qJvfoFshK6KwVchyyTdIa00nh7xP0QqCw6A+B2liVkfx2TGht9kJa0D2uwG/MXX9XuNLZj+XZ
GhV03k3lBS0YCZxsZ9MM8NgFabLmAbmtzMSH4KBR349e5/0FWmyKhWrp+wQY586mpX2f2l4GBDiU
glmqaFhOQfZALJtvu1TYQwg1Zf8g7NF4gYNBf+QunMmhu+ps4Dla3kEBKvs7Q+YkDXNjqvYZ2FZo
osifO9r0djgTWUC/HTKtlSmyo89GiHKLzhnuC4caPxNDeDcW9GKho1qlGxyR8nXu6mo7+C77nde2
Abp7rV760VG3SNSlIetAhpoobGigJ148+R2YakWtJAxeUglm7JRWm9YVbOMNZXMwfTuA0FkrbwzY
nLfbdEyTfclz9cgbI9laKFDegRdBvhEcEHDRyaxHe3BgpdpPBNz6MS/fp6QMQmSJCoiSmsaedSXk
XyuSQppbWjEZLQK1UCM45gaUZnnlQD2hlr29nY2mo+FcieQNboLA+nFofR6gcg1tVSSOHYC8/Gnc
JlUzfDMsWjzDjRtcJghslzHt+FvCkANuWxl8EFTOIfBS2pBHUbOCbORgDLvr8Wwu7Ejk/Kz5tFFw
/DYHGFMWU5OCIjohwV5ssLjwU3I3rZ864iBzMsiMOltFZudnRYOTFFyggp+/AQ94oIaXfuSkMLsw
qKdnSNAPh76EKL7pyzUox8J2Zp7fFp9+JeCJWJVdggcQRGis7n2VxrRwQ/g3LJ8ahkkyFFqHhp44
w8Is5+Kjy0HzzjvveH2Alz6gjW9DYXQ0dIKe7ABZUqD0LRl2M5ugCG7TNfuypY9oFwOvreY6m0FU
Z+Ihz5+gqhoazeP1Diy8b83zNz+NUIZx8UA1Z5DOuBmhpQJpYgjdGwfIN+zZtOZ09C+/c2F//feI
+PwZwxtzwILwjJZd/gzlyfymTSrz2GJfPPgBRw2emshb9r5pnfK+tiDf0wWQwDHHzQToK2DvnEWs
SOSdEkzAaQAyrmmaVHsCfNqhmIkRTbx0dyY35qitpuY5y20DbgtDfpRZ6u3a3O/2wFtLCA87EDd2
cV3sA5iOgpEGcdW+lmE9FNbRUgnbF6qsv+V2Lh86PNfiNsnOAGwbOvgQy72lHndOzFQ+yGBqgL9j
Z+wmi8OOIBjIdgAz+mARn6AGQ8ctrmfFxgzkmsjGpVgB7Fk/+h3foF2TDHUMDtp3xc1jGazd8C6t
s3PT2uFf+IaF0plnnJr2t4GFTPwjgYrH9YW29Lu18x12ew7x4SdwqmcIq3cnb14DUS39bO3slk4P
oZauAIqg6dIXCIM43xxaF7/TtspWbqULn9A3KCuAOwKkjuEsA0inJUts0q8oOK7cupZaP2/en4KD
jL05eBQ2iIWnwpmWYQbCcesHKyN/6eKOaf333vjUPIdWRYkLY3ByDJjaAffQBI+QFOUZXfn9C1P7
T2Dj0weoV5tdBr2FOB16uXdw09lxYecrW+xS6+dR+9S6S4OshScBFs44b1LXBQbUsdYuvEtDf/7o
p8a5okjt+45/Imdzaesdcq7hOlj30uZ6Hnn639ahNFC2BSSWT00xwHLCjuZKbltnPJb5g5s/Xw+s
pS5oUSvBL07ATD3Lo8ziZOeJeaaGNhsGSdkVhtvSFGixmxOjcrk1TDEx7+r5G5w+vvbTtcidu9wG
L6LmcQa+d5gE/rEKxtuCrrETL91+MP76Y9JHwj+ZrTo5JZCsAY+82tYJexoquYcxJS58FADYqlm7
ay3Mtv6wNCGmDggARW3jHWBi8T14c2RoVKF7Q0GnhXEkeR5/PLUPIKzOT9cH8F8qQj9Xzz3U7h9D
xyFhCwPT2O0Aj2j6xj6bGfsAqzLPSk4QUxWvHh2Dv2WTTD9sYA62haG8xwxWaKA8dPAQrJE95TyA
nYk3FCD6Gjnnf/lYn1nOBf2TWLiYShxqMgqGQt5VCUAbcO2AEFMMJRjnNpuCHhdb7F0q4r5KyMq2
dXnywLP6b/AkDapujoMHjXL5Dp6HDHLF7s9xyLuIBsWDrMt9r9ZSpQsrnGhXLLfJTeX1AvAeCk/A
zLytSveLIgBE74hLBmh5KgD2QIQqBQH+evp7ff4vLzlTdwcuG1PVdVqZIOmnb/2kzGMl0iAqG6/d
5EbaPxQGblbXv3V5nzF1j+B89KVMOgEOlIQ/l4I6Bug75Vo6eal1bSFnVhLAaQKtqxk18brZABik
QHv72m/XpndKICjjmgR8buWVYAOofsuJPeyFpeRK+C8sV10QqPbbkjmit2PDne7hTGtumUAOy6M4
UHLvFzfzvTKczdf6c17Gn46ttlKGmjN/iFujK1+HcoahlejHKiRBP69UDy6HhKlL/xjGlJY2hBpi
dz4CvRo2uDl87ddrJ1ZdWaB05TY2Su+38J+7+kc2PF9veikgtJNqYkTQ3G6nuDDlPjCgP1/VqRGy
Kvlw/Rk+AgnuQNc/tbRitcPLdBSZZrhtxiJHNcPtIXPfNTML3Wxc2d0XZkAX/Olzb1A2yHtxnvZ/
4EcUM7yRvxYRul6PKBuUoZDUONUp0HJNI5FoCxxWP3p2Bi2w60O01AEtqFPq90iEQRDQTccta9x7
qrKH601fzFS6BNiy/4ZAXtbKzRK41FHCk28+k30SqnO9rpmzeU97d9oYmPaXWXZ9uaE9IVElg/xO
GA7k3WBTvZUoxr3XeVKdmsYFU8Wnxr4BsrMPe0DSjkAPs8exa9o9JMSzSAau9X79ty+sHB1eDZOq
zJDGOKOmDDYJGGnjtmpaD6igzFlZOpeqsufR0UIsp8SFoUkwxYnXv/XwKcN9gM944VY3aYDH60Bh
NeSP9/bZvu16r84D//9XEVOHXE82I32voC5rsB8OjCNN+z1p7wr43V1vf4k46msBN6Qqk27meCff
hkl95kQpjFIEnIet5JVOfOuVJaAY70ANfq1HOv66lnUuqIMP2hbfmsb3htg7lgC+t3KtXhgxHX5t
9nC3YWSAImd7O5ewTzoT2zL4prgr8KilD2jxR/OsKyyb1ajN35whtY311vpn66KVVbbU/vn/Px1D
kFJjfZXC3cvL7VDQj8kJNpb9YfNqc33OF7ZzXc3K5JIlTV3UcO/7kXYvRgLVM0+EKejCPsAF1z+y
EI465npKbWZnCrHSur9whwK98LePg+N64wvXAt2DoOJJVRLqTaBGnVz5S3YwmYYqaiefRV+HRv7r
+meWBkqLdym6xk9S3wS/sT2q82Y+I/3oeekPaIUUIBzXK0tqMQrPo/hpzpGHGxCJyD/NsN7b5Hn+
14PiMxHer7RJ38uaPKVpDTby9B1F0zVaqnk+vy9tLucT5tNXFaVIYJwd37AFbPsGulK9HY0SZn1I
yJuJAa6wn1ebHHpEO+SD8JhJRb9yEVpa5dqdwveECXdGo4694cmHuiLUiCIGC/uvuUljt9aNi53S
gbKtB/3iuvbSUDmOjCAsf9NMqyoZC2tcF1Tj05gOHoBGJ3je9HAAM8Y9lIfd2yHo8pVYNS+W8NAN
XVYNXEkX2hKZd6qmzEWCtO42btBNG4AioGRBJjvsVZ9uZ45aUWS40Jrxp4DuWd87B0LrGbLwGX1n
4MmCTgY7VgXF77CCHwEu6zWMNntlHoyqLzYMXAzEjpNsUzkiG955+XwHSzwV2gNcghUdXei9wHxs
RO74WI9Qvsi8vL7pYDYOzYYgeZ4TX91VE+cH6DzJ5773ksfJ6sDYYr6zlYGXHau2Cfb5DGIp8Th8
zJQ1RBngIhth5B+JZ8lNwGt2nAGCAfY/8LdjYA5bCbGNuExzBWB8178EjTFvC6urT6jDFbusGI0o
H9X0Cj+fDMZffNw1rZnuvapPjiYTydFN/rlrVmhVwGjzFuQA660vg/RDzj4L4EPqBH9kYRZHOxjS
PeTV5bOkng8l5KTJdlAHVTvLg4IZ4D/lK7yk1K7qewLgjVvf9MLMtlQU5DkXLN14WeU8ZJ3VPaZu
7W0L1QaHchD1W+8Gfw3TlJFlcAc2TCUe36kbhBkqEQeXwuJIItUd2/CWjRySVscJtoFv+eSJn8As
Zq+erxz4SMIdLJjIXVY2ZcjGstiVDtxWIbj3h0MF7VBmQ3WAG8R4BHVXRj5FfbWw8ukAudhpA7q2
uUUBbnqCbDXm25xKEwZArNvCalasCAIs7Js6gDh1m2zyGqeNR9eCGp3to6eKWAO80uz06AGtemuS
VqyhfBfC8P+gxBDW7efZsYFYSU8oQh5cOKBmyl45bJZ6Q/+7S5qitRKRGzZ2yVycMguFEoCswLE3
QDqvPWVvLdaxlcN/qS/akWPJzOkTCR2P0fuVKxX6Uzxl7UpPFvZc99zDz/u9R2BGdT6TvRTu0Nxs
YS4Ik7SWoQYjOSQFrx+bC31wtQsMH4TwXKCeYhTl77MigeOkeC1Svrve/FIvzp/91IsSPJ2Oe3IC
bfm28+7rDjxE/0fmv15vfuF5pTOtAjiziCFr3ZNgHmjExTNVycfXmtZWUtt3WWk5nnOaMdZlfRLp
GkVh6Udry6agU4KbCnwiUXh/6m1+S6du5aBemk3toJ7KymK4c0xx2sJLhvOoM2vYN6wMyVLr2vPD
6YseHslqggYQKn1Q1PXGdDPCafX6iC80r3NV5FzA3KKZYZ5h49zMMsePgIQaYXvJjJUTemE56kQU
KHEbBqQS3ZNKoKYNlvhf2xyeWams0DX44Wv90CPXKEQhPFrHNn32k0c8AUdvZX4Xlo7OPmm5n/Oq
MptYtVl15xfJCDGrxJxXJnjhzawLSkmHSVmVGZTtO1QJJs9zt3ifO7sGdlvpzMadm3F5Gtno7Zu2
NVc6tTDvOpUgLYN8gAHpFDfyEUpBUw4FE2flsr7U9vlR8mn/oT7qxJWs3JOVe4ee1h/mDPZzswZL
XThudNYAK4uqNyxERDW+nO0eRvW7HCC1lT8Rfw0XttSF81r+1AVZnwvHXDQxz9074B1/Bg2/6Wzn
15dWq33+7KfmC3N2QUZteAwo6Y1dTXsONFE4OuPv6+0vLFmdPkB9leMfihhp1t4WtvNiMuP5etNL
I6Nt0Q3sJVXp+FUsTOiGeD+kCWlLsjIuS79b26WVsmE9UFmo+PWghyZuBGPJLy5KbZcW8IsxfdhS
4sx1QwishFkmI9deSy4v/XJtm07z3nGFsr1TMlXVN7PKIeZBM2N3fdAXnvM6M4CZrbDL1qviqTVd
mIIYB5pmbxOE3Myg2QaZS0J3WJOpXphhnSyA7DXphjSoYkj7RhA1jQADCs1qLTu7EL7/Rw/ovKFz
y3KOK2LBiDWPKPx0kx4wN8iEUHeKrg/ZUi+0COZ20LlFP6o4p653hPpwcw8i3xTBYZb//Nonzmvh
UxRXySBJV5g1xOdfqbpvpicmXq43vTRIWpSZeBe0MIyHwudAfnYlclwW3Bh4Csxz3t30dr12L1oa
Ji3iTEmNfh4D+1Rn4iEb6UtvCOgvr5kX/iubXsigUC3s5h4PgaSqhtiBLk/cEiZDt22Sg18PLe4y
dVCGnJvmZoQS7O0ME2vgf+Ae8uRNJnkLiC8NXHpc93EwbHsHUX2xtyezN7cNJDIl5ATG+meWT65x
hH+nEeZJzb4lvpduq4IxPI0773sgZH/TmUm5H3wv+NvalvgjpTC2PcRjjoVB1S/4SVcQ+qLBTZaU
BDg94j19bR61baFwcu43ZTHFeenEVjI88pn9dCe8OgWgMI2/slwWrlg62WGeiiLAE6xBJid/BTDj
AJVKkGDZo9E4K/G0sMHprAc+wNZw5tYYGw0/JsQ4FHS1xrtwBdIZD34KD5E+GdvYDabswPPs1u3o
CZ4fdyioHKqZPCdKnHLZrBWVl8ZL2xwgiO5YdlriSifeaXkjJmgagxY4Jn+uT/tCVOmkBUioTKjw
AMlLTTg/ssnkL0EgpqPijrVygVvqgrb5BL6TKViR09gi1qarXvvst+mzKEnE5mt90LagM/8wT/Pa
jO0sgwusr+7FOD2mSHCurKh//IQLe4MO/Evh207xehJxXUbjLr+1TnYEGYgNMUIjQmZ/irqN8Q2U
rV0Snp7STXJbvSENu/L5pQWt7Ux2No1WWdZWDPjk9DJZbn4oXWqtASYXdnBLi3wXop9d2xUc8uEA
srwT/32md2NSbobf1+dn4ffr4EDpcMslFBropJy3UzkeWRN8CfsGksF/D7bUErQZe2bFnS2eoEH8
yMmw8k5bWLY6KpBxAKHnEk1DsuRJ+YhoVasmZA44YNAT5SuTuzD6Ojaw5RPE+v1xikGnBCYerjZv
nOTGj4GeU4dzHvx1TOiEXJ+JhWjXwczMbmHwUsE2iSUT0vR/it7Bdezv9caXBuw8/Z8uGVJVmZVD
PjK2DBbZuAQwNgJG/FZVK5P975C4EIY6XLC1hFknBsVCimCP9Tp8A36sepHhPZwotkUkDtZ3WYX2
E9lVG+NofO/fmrfqgzziGextvCMcwb44jtpdBBppBUSgYSJT4fbvMXm+FahvRgHt4OtjuRQyWshL
1w5mi7g05mnQ3Pq9i3Q1Mq4rS3updS3ikYaGjoxK8fNpcAQz/Iehgscv/XAdUQgRIdOYDWbHYJ74
R6+21bNrTmALXW9+YQH/H4TQUY7VQ447rgZ2gl7XH6hF/yZesMJzWmr+HKSflnCLYj/EgjGv3Vmz
p61PCeURUf3ua7/+HDmfmoc+VjUDBADLmMTZeeaHkQ1RO33x3qPD6HhtVoaVUBpPzPkt4Czb593+
az9cC+0A3HSKndaJYSIMVR4StlMVZnytBrw07PS/4yLsmtdT0VmxNOiddL0ttEmCrShp+8Xfr8cr
sNclYx6N1WAdYDmDWhBnSKyy79fHZ2ETJ1q4ss6E/Drqlkj1OxNojDDnycl9Y40g58EMF8rhxspl
aiF0da+P3k1xJCXCgaM2rWAZNMFuhqf317txuXGioyVBeiKzNxZQx2HDZoAMRRakm+tNX84LEB0c
KUcxcBeixLFU8mhBvp22Q+xm9jv4go98SN7GZO1EvXwOkUAL4jTwRGA2gxNDSs1/nQKIV4+uyjb+
VJYbAbrgyh59UUPRPZfX/7tsS1GRJAMYLAY/CEkULmc85iokRWvKDoQw95hKtz8UrLKgEdiaG4+y
7mD5rYJ3U09fUhN5o+vDe3kBEh1c6Y7FXP2PsytbklNXgl9EBIsQ8Aq90tOzeMbbvBC25xgEEmIX
8PU3+zzN1WmaiH5zTIRRS6oqSVVZmSVa/kEbM3m7zBvkDtDEYl9PlnifRrMA8TJbwwIvLbAWDWST
laAiL8jpwuLs+xBBqcqw6EDWPK9hm5fmo0WEmXuoGHvopTZ7usmgV5xPau97BlAMf738z32LpkWF
wpzZzAZE+wqU87n8YbS/Z8KiZuzDyQz2twdZ8iktNNQGSWiZZO6J055GDuUspEm9kipcNEHtJB+z
GtpyHdzKdIouUu7cvUiRiS+oDdrnnAbGFLrQMD/73PH2Qnj+jlFWxF7d1ufa4DMSEaIoV6LgwlR1
OGYLirVeKZecyMDP4zi/JXxY2arrJ4SpozEn4iIHXTToa3bqIhw8gMXbVjnbEjqBK5XupV+vhQ0D
Dad56+C+jz7n6ZDNHVriRtN9uW0GSxPQYoXv06I2ahi0hJCJkfxsxN8OIJzbH19wSP8y6Kd7RdkV
eZdQBrxwz7eNPA+TuWmaj8D5ft/3NYdHg/csOdpzTln9lpkPuUJXIeGQVqs39w2guTuAlqVhcAO3
Rq8/9l5WhHTuX+eGbWzw46ysUoDV+O/rwdQhnxVIhHoInEDUEGilsBDe1kuGo2s4OJ75QzUYbYhE
uBvaguxuT2tp0zXflzKx0FyMEf2xhdubXkwN7wPqeV9uf39p3zXv9ywqc6/CsiGSOZE/OU1UJf6r
7atd43Rvdw2igzyTgucSOjHkJNPhH0Oi8WCkMe+6gzNNKzjPhXXScZ5lYDvgWMY8uqQLM0g1ymIA
ma+7svELnu1pns0VA+5KdOUpL9rvVlp+qQmusLdXZykC68y6neKqdysEPWBwnjzD+FVz9QPspAM4
9hF3+8QPC2r98Kzg2BnQPgzEazBCgrBHB/ztn7A0Pc37LQ4qhQsL1MnH7f+HX431zxkqgCs2vGBj
OvizxIVwJBD+OeXV9GpxdBqjp/vgdpBIZEG/Et6XpqD5f9lzKZ0ZhySIqh9Ih7qBy1butJdNvuL1
nv3/sZE1bdqi58M62dW3Uj2C8wXFiS/M/F6tchIv3G3/FWD6HH69CX0BCkqgAyoTZe9GtUP3fR48
msx6ysT0ZEx0xRmXPEXzeHMu7SkBLBrtG/UAqBvL0GHk97vKJCtP4IWt0IGQPe1U2hYDxVb8Ft5X
5T7dttIFO9Kxj02aQPfCLUxUNbkXoot6fnGzIt/MfpNDFE7cB68wdWCUBxVVNtf4/eDbggLKzoXk
c5qvLP+CMelwqDaw+nYsoSlLexZZFnCN8xC6Cagy5Cskyra3l2oBzGvq0rIZSDYSlqKICsVOZ2c7
qXUGS1zwpZLIHXi484gtVxmHNO/Qm1Futq0dTQlAsSlIqu4MKzp4CkweyTwnYBaB1tc7DbLfnuet
XLWWbEFzd98V6K+4SPNOPNv3zrmYIO/5WndrwoBLNqz5fCdUwfiI7xcDi7hbhfb0cXtrFvxPl2YE
F7xvsoLbJ6tkAivfubuZt6Bx7kS1EnCXbExzcQnyaw9quqBfEk1Yg4+fSefVptNRqIcxua91w9TR
VGRIrB6gWPckwe/GrTREQAk71DOsbGWTr5IL43mso6nAsDvyjCCoVxtMIKaRiNuv3m/UVo/t1n2e
IrIttvyVvfg/zdfgbMX9Q37gL/y9fKf2dg3TtWALOuMvutt6wRoAWF2zfGscepj6+2gJTB1uhc4n
vO870z6hO/hpNoNXQwFbnZHNbVtbXEDtYO9Fb4LmFj0LXdrIDaQIy03XDNmXnrdzRGxJSdR0fo1G
1lo+51kvgN9W7NEP+Hh2CzJvwPVfbSy7B9Q1S1GPYr54x/9QR4PlPDKrGfzrdSvR2Ob7VuSQvnsv
iFQ7Y87LrRtMQxaihu1GPW351uxq9Xp7Zgv+/x+U72jWw5Ak1gmi5YG9nSBQX40/s/HejdHiS9WB
m50qFDWtjDxBn2hHeYY0jLXy6l4yKS28SBcXeze37FPQZaCa9eZ6n0szWPH/hRCjMwALDhIoaI42
J8HMfyoOJVtfTI9mt4ZcWngG6Si+iUM1AbCW/mQRKLGi7zc/WmBm2Hp5ZW9YRfZJl1pbJ5gsWNsa
T/rCkukgvtpB8k/5ECFVlfXeivTDYmtusrBeOg8wPisFAeHwaU5tsuUeSMACIYpnFNCa/W17XRri
Eqo/XfAopLRowDIbBOXjOaP2k1s5Z9WN77c/vxDxdRHBEoqmjTnBz9ELHbcF/QKOsT9Qzf2BRqIn
/P2+m7AO5Uut2kkFhjqNlsU2lAZFmLXKChUK/3yU361ArCSCltbrYgWf1quDR/gWNdSJVP0Xox03
LeRClWAruZSF8KHTAVs1NSzoJIynwESjmK9AUvrTR9uyKdb4vpcmoHl41ZV9UQZoh8fLqttI5v5j
+gM4jHJwod3e86U5aKkBz2BkCiqM0HUcdIhTg66dAtJ5W0uWUwypFnSo3R7p2lygVaojPGzw15Vm
CjIKpGtOVgoRHtHvoKd6R7i6fF7bazEFJmhzW/NUm+9We8rN93FYSQv8i0DQ326Xb2txXNWFZXCC
n93HZF89QJ+9bkP3wTuIKN2WB/sJwpFPhIXNo9yNZ/HUr7yBrjnkZVxt+wO03KRNbpcnqwBwBeer
zzdoeZ63mV+Oz7A9Z2sXUEpd2aFrwfEynGYLfkH9zg2y8gS2kl8qK38ZRlaufHtpKtptEl1L8HPX
s+NpyKsvoP6zw9kmXdQPqTrXTSo3Wdr1K+f6gqnpQA8Hiegg81PzZKEe8T5BWhkqEk1RRhMUzb/f
NueFCemID/AS0tL3HTuGCqC/F0HmbgLHqk+kA20QpRl7MxIa3BEysTM6BsSZercYfXNG4P9qeR0Y
Ef848/ucp6CGWeNmvxYJLmNc/v4pWDaND+/JSwctT+g5hywLgbynDwXjOnifIOEc3V63pWEue/Zp
GEC3i6GbeyuuZPnLdNCPhB60uMrMD0ntFb+5drW4TEWLBX0NvOPQdBe5MnqhTAiHSR0C5116X8ea
hcWchX2pVgZbMjYtOHhl3idsMkC/0Xg5Gu/IN3eu3jI3W8NFLQ2gRQF3psxDGKhOWVPu1ZwNES3t
P3XXrhz7S9/X3D4jSKalHJxpxDeCOGv6/ItX+eXGKHu1Yr8LkeXfHuVPm55KngeTYZnx0Cdp5FfN
7zpIVhI6Cz9fR3oMiYfsNnhqYxPU/MepqspzAgBrFJSyXRniWmIN9qSjPeqU87SvWzOu+uBnV9p7
KdETPoPQmgjaRZy0uwSEvPeFSp0qahA1nomDacZdS77k/vAxMe93rszd3AYvNutWTrWFAKYzKanG
99uCNO2JmM5jUhj7VtJvdYc6cWVGXSrXIv/VLNJl9S4b92nzq2RgY56hpXkca4iH74kn0QhcRUPT
7kA6AgnzamNn3vOFRbdr1xRnrrPMY1gtCMy0YO5UF3aMrXmqHQUZu4EOGxDF5hGfGH1LIX4DElO3
+p2yDAgJB4QFLbXi2oQy1u1gt2D3phYbSq9OGsd26hPaC9Eq3Yc1WcFfLFm9FhT8ZhS9rUgN5Uf1
l9LhCe+CSHkrtrEQpHUcyeQWRgqVMjtOW8F2sxresqH1w9Rr/srZ+HN7cZamoF0JQLdMSO1O8jSR
6ktP1U8lqgOgSHfczt2A6iCSHBRrBfNZEvdAN5loAwSGGcxoHPWQlah2fQJUx5Lg2Rr0Uw/BDkjP
jdBSYyUY/71hk9T9WrZ6aYiL837yHXzYaJw5oTHL8v4x5Qkg1w5U2BKnkSvhZmkI7dy3a5xdg9Oj
n6H74dBy11Fz09vBigcsff3y908TgESih2b5GkB1EEJ3tjqQqd7Y6bi7x4ZooDm5ov0E+IBLY2fk
2zR1/nCfv7vgE1r5+dcjP9W5tepBzUSxwo157r1USXmEgOAYJUZ6cgj5UxL2gHiycspcD8g00Fx6
TqfBCZrRPBVIFG5Ga9gMtvXc5d7XqZr/pn634hjXgxINtPN+miq/SgIqT0Q5b8QTLzO3V+LG0m5r
Ll0ZIDfxAdA7QUgsuVCYHv0OvGp+c1eREV6tYzvMlDe+GqHKXOfNHtS+x8JOD3fZko7taJuJjWRG
sO7cNpzGwwRKyKJbe1wtWJKveXLajxXIE0x8ve3FJuDdNyeXL+hD2/QQYAtLmFmo2vmuSynVSbdM
5FFYMzbmCVKKRxPSnLIz48BaEypf2Gcd6FGMAikhjsd2g6XqslPu+mFS3OcHvubTspUpLzyJCp1k
oZW++0O9z/xXkFNEHVkjAV1wNp3ay/Mq21ad68R+Rp57Vj2qtuBh79F+U5kIJdxarcxf/Pe/2QOq
4z0axX3APqHqHth/ZqvcUkAikqk4ZOKHSLyjkQb7gCdn4bBnUndbkq/l85Z2SXP0IceTFw0P8gTE
BzBZfmR7WTSA/u62v1y/JFCd5ktkquwJpILijCWQukuDemNJlxzIYIy7gTTJ/vY4C9PQgR+Fg1Ym
GjRB7ATBGzWTryQH+U5K1rj3F+KhjvrolF2qtkd2Z3bGkObvSbASaBcWSMd7zE7fMJACNKfMrn8K
lfl7nwdncCpCUAJVqZWb4MJFl+rIjzpgQNFXuEdZXrHxwEWwHaAKGE0BKQ+jafs8LEfUH1qRQ2lB
JDS0zVZsm5nggd859T3oFkRmvWDfTX47jzxBvaAezqplcZ4lK6f8QuzUa/YWNHWMHsWaE/P9Z7xK
fzJquiFL8x+TEWxGFxgwxIqVqsqCuemF+5k3RmkK7oAcKTiATUpGRpeccQ9+u23OC5FHp0oTnASO
T1p54jmqaZyNKegXZucRD3p2LCsLci6FO674zpIJarG0sNAKk5qTFdPUFBt06A9/+hLUfxi63dGc
lCvjLOyQpz10sh65KHsu5Ymht67pRNSmY2gN0DatIUSTg4eY+/fdV3UgTQpR7CEvhHmSwy+LBnsD
V3vpOitfX1owLWYGHU8Vr/H1yYRidQMtDQ8ifMkrY9NK2FywL51DDLdJ7hAzq0+TBG1O75XiPNTZ
/DrVnbVyk1kwMR0eMmatAximsGJgaMxQGNCgzgv3tbHaB1Skqi2r+e+7jFlHiADJXht05DaYSp4C
NW9Y+YTaFFQLgQnhP26PsbBgOgCE9awwO4F8iOLWO/Pax2xQJwsQlJU7/sKW64rPZkcnxpWc4gYU
400pomz4plr7SMTKObA0gcvF4NMbyBrdtlFFwk5F0z20pfOdKV5GQcqHlfi4cILpaBC79WmSi2aO
baRSSV4c3FFtby/+0uJoN3rYJBCChW/FonBPhUIDevuM6LUz0Ft3e4QFY9URIJnfmbIBuvYEeN9B
deqFSPtsp80xVdnPXjRreailcS6h69MugJ0tNWU6t2BadYE0+W4ZQ2gbXZhkv2e/XJnMwk7oKA8X
7Q+C17DVpOr+WE3yVA3eyrl0ldARB6wO8/Cc7nLlspEXFGMsvBFAHLUHl3W7MVP5CIeIsso6jSAj
DkmBVsPb27OQvqM681oCgfXAdFI7ztr8uciTg9FDjZu8MoNHRMhQQR9p4vYOWIoQGKeVELa0kJe/
f9qtcQ7sGmJHcPo6e5w7tFF3amWP/q1nXbmQu87/fzsBrrDy56A++aZV74kp8xh1zjHf2qXIz306
QshuFkFehaT1eYPuV1Bg1z6YwhMPAKtINrlRbOa88L5VpGv8zZTTuQHIr+AKckx2/tJ1TTVs/ACM
e5uqn4uo7Pi08rRb8EgdN8FMCeJcHyvDiY2X9aONFuCRvBjTSrj9t0p2ZXl0jMQwyqQYlTfGRl82
m7TicEu/tJ+bNksPKNb0G7NM+m8B0lIg4utYGYEofNxZXsKPCRL9L6Ij3dbhVbJRHgTFG8MUO89j
0AbqbPtYJqRd+alX++HhEnrF0i54OjogtzsZB/A4Rsne3GaR2DqHsdqoM0oymzl6UA/VY/fID+WL
/b14SndrzbdLDqk3rA9p1kknuIwOYm4epkVYqK0xbuWO+iHQft7HbRdcOD/0cqYBeXEXER4igsFj
3W8oas50c9+ntaBY8qkah4uKY5kDPEiMbWoYkXnnye1qB58hoEmWSc+Mpd2+jEkHrT6e7sx+Dd+x
5AraZa0EnLAcFe45pixBs1Gk6jgX4L+QLm2fM1SvVxK9C8FIL7/yxi6ln2MDOsW+idSM/CFdSXYs
TOE/qKHAreqhGKEmz4LHuS6jwSvyEDJr8Wyv5ToW7Een/yoKmQZlkFugH+x2pYskgNn5X9vWWLHP
heXRcUNBXvqWP1ckBgn+K1D5+4IUK+DNpU9fpvTpGAiCEbGlRXFVZGP93vmD/djLDkHlLvPXWb9Y
OxrpPI0CN7P8tTO9hyFXr42br1z8ljZXO2jS2ZQ2zmd1CtL3EU9yMj3XKotQ6F45yi5uei1Uaw7m
Q1MEBGCpOFXuR1uiE6oAgLaHgsKDAQpepEZ3t9cJ3cILI2muRnKnTqHGCHFyQQ7OHCCD+dDbYucS
sH6WLBIl5Gweyvqnw7YJ/1NBX4GxcevXRujMNZjJDoR5YSneZL9Jgmnv+G9Qu9qL8XvB5HYEDd1Q
f8+HLIa+4MEh+7ZxH9TwmhArpMhqQG6w4b+yOq4odCuTfWVWG1cAJNztMP/npB5xCFUo8dRhAnq1
yTnN1uNADgyy44OJlBtYM6CVCBBFWDXfJTQGEvwz+UZbqA1tZP03Nx+BgsKnXzo8VqE8PZPdXMaj
PR9UsfXcQ4IKpT+8qfSvK+cXz5ojF4z5RXqYUxrO7RgWwUPSVbtB/a38nTVCxnMqQ5N8SPJXDPMx
UfnWRONvMPkb10LT+ldwPH0rMxEqbzOOPwNzU7Azq6eQBJtKJVFabQEsUTwep0t6+Js5HyDnWcg6
UunP+ltm4AYSppCPqdAJ04ZG0wBLZ0Qjh+opNIPo2B+MpAqnSWzosBf+gfR1OBPg9Odtb75ymwOr
30Fx46N2NtVkhnWys8Rr2vjR5D6Y4lzar7b15uKKnBtp6Bl7pppdV58TWZ0ar4vM8ZedWzuwsIZG
9VL5SJWjf1UAQZ+QXUYPyNemKnTsfWOOUZ2eGD1KkCZiNFwhmNzgorrh3ZaiHGxVZ9xabUAbZPoM
dZxQFGbYQPu0QfWg5yKqyTbLVJjPYW/9bt1zQ+nOwIEr5mKjmLuBkDg4n80d3gzQgP9aVW/gAo6E
qzZVxjcWpGpqxpDejbzpJxE7Vhpb0g5Rg1tU/VA3TQhQezK+G9JB39eX2t7KwAvJvBvBL6D4VwWy
f/cVvhyyElKsJo7hUJV4OuwaD7Mf33317CIlxYkV+QpVZUchk6jCdpwhc3HunNDn5+qD8D2aJbIf
Th+W4NUy/rHYP6hGo0U8qYdNnjkrj7aFp44O5allzsYuFx3Y3uffXuC/9TVuz8Riv4YJypSW8et2
WLh+sBA9A1w7omlrIBPiOZ3feYGHv1+beyOBYd41gJ76VRwqMBYBtoOzaduyV6jVhyhfrXz9+uFC
9MSv6irSGj10LMGzvVdm9odx595fftmaTwfXiJTviD5eO3YBCirLl975h7M1KOXSD7+cN58+7qdl
R0CVYseBgwDmNe6TVY5rFdvrhxbY7P//42lne4PXZFbs+vzD7lAVoZn4mAzvkAf5ioEuGI7ezOfZ
htW29TSjf1Ohb2kODTWHaB9c2djr9k/0bGQrKl4kFcHjce729og3PqrlopQhgbrwUK1Y/9JCaYcv
agY93kXOGDv+7wFxyEY8mpsmEjJYeeotvDCI3tE3+KRo2tx2IXyDbnM8XN/B2pI+GJ6C6NnUoIU0
cEF0D1KRxt0Ghci+KCrU/rbzXb9cED1R2Ynea4MuN2Oiph2IfEOlqkhZrzWh28J8TZzj7XEWrFkv
HASjZ6MshhziBE7a2mAoKL7e/vKCmel1g6Q0bLxHWytWthy2Rkt/ue347Bmet7JESz9du+BlubSL
GX0KJ9DDxy51vpFuvA+XQahmXoGFtF6NJ00MnNZBUAI1aHKuAnPFBZ2l367d6ExZSTOvE1BWzWUR
jQX4OlhXOxA395IZh5EBilSQDI5fprqeLsbVb4J+MN5moxU70PEmB8/ALW6GnNAmm0EOF3mdBBUM
mZt9WiYU2gLSOssuI0fk9+hfWpfFAUI31tkQ6XQWjZHhwiqM7qnLOf1NE9P7arF2+lWNvjNGRe4H
X8E/OeylzYI/6ezYd8ZmPf/jpphHYKRNjFvaEe3+O6P+axr+yl35OviU6I9evxgSNfhOHUPmGPQB
ZahYF7ek/cCMnt2g2+Vq+Fun5NttG1+IdXqbTltVgTFbdh2bFvSx3OI5EewrGZoj8FV7K5FrjQIL
5qKnnfJO5X5SJU3cm+wgg/l55vKf21NY+LSecLLUWEvbcZs4mPtD3vtm2MG+Vs6ChRigP7AnQcRg
5U4D4dj615gZZ2nWOyTQ1s7ipe9f9uXTWQzBTcdTNu+gpjWBmjVtS7UNUsMKJ9ms6ZAt7LH+wLZM
RCxipyIWihc/GsvwIhspt0MBjsnTOLnpyaX2GpfLwmBUy/gnvuAJ3oVtzBTBs8I2njhu2aFh1Q/C
cx9ZJVYS2gsrpyf+5Tgxi/RNh0xH/uxl3bmdgh3qnx+3rWrh+NLbPsFG1fctOhZjZvTVRoJeJpQl
ea5LGTuE/Q7AP7MpgmHlEFtYtf8k/is8Xsy0GeIhd14m6n2tRlkd+oaPkEKBoOswZivxZWnZLteR
TwY3dm1gi86sYzTsQBkGbhk1zuiEbhasoLgW/FHP+FtmzYQJAsWYTln56FQ0+0Ld2f9ye1+Wvn75
+6ffn2e5ASXboI6bPvvp5cXRU7g43f72wtrorWUg/ZsgGGjyOFNesynyZgqt2cZzHG/ElZTL0hDa
z7fsYTTBoe8daYU3+EvQj5sRL+f7fr92n5C8BYHzIGsI2VVin0lTbNs89zf95K3lpBaOJ6JdK1SQ
17PgXhFbbVEgWT5J+mUAzXNY4Sje9hZPu7BhbRmBNK6DyrlVrcFhllZOu3AQTovEcybv2PT2r2ri
X5OmgRumK1a79HktbqmB2TgJlYhHVwxhrtJpbwZmA+64fI0hfcF0dVJ5w209XPmleyxNq9umCVX7
VrX5Sq7z4sD/TeYRnUV+lHWf9U4OftDSj0r+lCChYPgV7hArnrc0gHZUQXINKtPCqeJ2GFuBiO6o
P6XX+h+uRZO9nfhsf9uMl9ZJC1ETQfuNM1g8phWp9yCDdB9Ez/jmvq9fDOBTAFHlSGzCXRlPeUu3
tudZSG2oemUXln775e+fvt4oOwGSLeFx16WPBVVAyK7x+C+tv+bdwGnJLh8aEZul82b1ufOQWkYa
OQP51XruWq/Ngh84moNPnbRqL8iHuG/8PoREynuaFT+q1F9ZoIVzVeenbwevctPcN+K2Y+rdn6pg
X00z+1MrUpxlopxHWlpNind2l/24veNL72BH8+16Lonf9+Ar7IopDyGTCl2zdPy4oKgMH8wkQ+se
xtmIwT/0p3PKb7eHXTAFnSO+H2zqBqhDx21fP0lWvDVUrrjiwiLq3PDWJGpDQq4uRuq2iARDzpq6
6Xlup2989n5CzflB5M1KjWnhbqKTxYuRpKpG01XcVdk2b919PpT7gKFJffoCcZL7iinE1rzetNuu
tyRo57ug+ZZ6zq9U5C8iSYqVk3dpGprfD1nFTBdiC3GGlNqEagcjbugMIhzmNyu5MzWl9xEb03Ch
7sEsvAEFYw/5WgWxZZfRv7eNamkWWhDIJyfN86zFKnlShWbpPxuB9WxZ9KEbQJfWrvLmLMQBvXm4
F0mfdwS7PpUepJHFRLbBwKydw3i6Aj1dGkI70ctmkC1gpHWcEaAgjMH8aBzLiSZ+75Zrfk9Vgs5r
B4tFoNAWyt74NngCjKJIsUOlOhxbf8VFFmail9grjr6RssDrtrVeavo9sH4K/nZ7w//tCL5yruud
woUBpinDlUPsA3hy5pMoUByYBrqbMtX/HZxaojGm7L6UReX8SGY6fQe1O92OZCjiHlSZhx4S5rvM
DMiWUQioepk/oRXLKE71KJyP279yISDpJe6knEvQwCZIlQX9EQIwj31qvIHL84GbSVQpes4mwwhv
j7W02FqgIHQaPUnQCy7ATybyPESL675v5s19n78M++kE73zfBNE/MY6ib165yL65NcQbm2n8c/v7
l595bT8vx8Wn7wf+DEXVXibHxv7H877Y7hTm6ZO9xmq7tDpagPCryTdzp0yOQj66/I1bL576ed8v
164GFzW/Dji45AhxYIhGzMPjXCJTwa3gxcj6tfTa0vpoUaEQVmmXdo71B+uVYskm637XTIbGGl/u
0gppUaGvLOS4ZijYBEPwCKk88OkX4tQaEKu9vU7/Nopf2WK9p5iWrmFO/ZwczaSpT4ZynAebZSka
KFDTCQUDr2mqSP6nF2relbCxLdDvxbHOjPplHpS7ZWyGqrNBqvseN3oHMits6UyQJDv2/Pvsv9jJ
uR7/WZnsZdmuTfZyUn2y57plTmL3vXGUQy5CHBl9iAPqHATlMVOoL7U+OU9jaYbQtgWF2VyTtWW+
mPS1kbVAMBJjzloGTxLARPth2QXGSyMCF02Oyq+eW5mQY0ao912WvoLMrlWA8W5Gx1QBdQrh2fQV
DaTD/vY6LJit3qacyqCw88ueUzI/cu48tdz8VvrIP2fN4b4htMgxOpOfpS52MYEWshToWhheq/Zr
eSfGFY3b/7+VKAqiARvKTccusB696YMYNAREZGuiuYzeeYMxtSjSVoXJSF1nMS3m74OlvIcgL4q9
UY2PfAZQsvbm+w4KvQ05DwIQUgQyjXGRYQdwRUSKdmKXO3a1vb0jl5W/ZoFaKCndgg7SZ/Crwm2O
YCtNIL/L73vRoz3p/7cD6UBLuY6THKfmd0P/SRI7REenBEbh9q+/fpcEN+3/f78STp6Duz2BWFv/
mqWpwLXYBvKRjb9N5sQmUAW72yNdD7mOzmVfeFDPdlQBMRMPTUbSyqpNN7cmtJ6Zt7IV128gjs5i
75mBVY2KJMeiyIEIacWbKIbzOOcnC1xzJTRpOjmtjLW0cJdpfgp5TJWNK1ssHHeyqAccY1R/3PKf
tIBqi/319pJdjyeO3po8l27n4hWEw5arqESLUhFB1SqSag3HfPmx/7VdR+9NdkSAv02+j57ko4Ms
cAswNtBgK8H5umc4ejdyXuR93c/4+WVvH6HovmU5WckgLK2+dkFw7KbMoWAWHAU4fw7Czzc0p480
569t0AAaQ62VLVhaIc27R6+SdCoRDm058bfRNfxN6jTiezLDkm/v8sJc9H7krGyKADQPLC6CV+a+
CimPTv+L2b8b6aycGtczto7el5ya9oC0oM3iKeu/uWYW1aI8EItiw9Gb5FPobvOxOxiBt4ZsXlg3
vVc5z8qJKdYYR57EnTynAOHhNbJiWEsf1w79IDCcagLaJhb1x9xZkdX/9lYJNxacTm9MrrgzzJlq
WFxx5ICLHWnMyGAgAarW+IsWwpTenZw4VqN6hWuCHeBVEaTeV9Nxf/UKXSTSfrY8rFURVM+3reva
WoG6lGgGjHZxicK0IKfAUsP3GTjbHdDzSTyU7hqP1dX+DoyhJ7VdW1RoTpDWqQURy16Y5bxpaGN+
t0dJN0HCAWIcG/uYQwVno2iSgp11QslpzJwvtyd5bc8uP0A7xRImWU+rYD4Rd/qO68SLD4cK+8J4
ZnKNKvParl3GuLjvp4CfW8ye7IaBSG9u6K6D3O+ubbpsM6jJ2na26N/8FDjR2THnlYzCv1pmeni+
DKnZeWoGqayDGuokHvWPLXPFD8ss8ycfIIfYzefpq9XQn1PQMFyZJqSxrFwEj2WWNWdeBN5LPk72
YRrlCFCqY99nUP+Kjn5aB58XqZHPfn1yjWHT5M7GBxrcUG+3d/JaMLxMWbvfFpDlbmprsE7c+WsY
fQRUFCAk2Ev6y1lN0F1NBl9G0S65PO/MoneSETKE7LV10nrDPXaomv7Ftt09ZCq3ouF72VgfmW3Y
K3F+wRP1rLryg8oGr4t1cjIqt23lP4Oh3AiTkfcrp+LSCNqp2PaVJIoO88mRT0r+MoDuu3dftDAy
gwvemytjPCE7v+8l23dgYrI7+aul5RYvqDWsxYIn6wnzqTRR1OiYeeroL588T+24N6dykxQ/btvX
whLpWXNq2hPMF7x+1J3ewCuzncr2reV05WRa0lDQE+VpAVilP8/VqR+AKbYcVxyD2ZX70s7+x9l1
7EaOa9EvEqBIUVtJlZ3tbocN0ZGkcpbIr3+neuWnKZUAYxaNcTdEM1/eewK/aQCqvRFt5/wFJm+E
pj6griSBTy/P6y6kpsn3iZOr/de6Ojs94OQ9ZQ2x0hOxAlDLALivEgKHT5p8u97A0lydx/jTSTAl
9TRAWhRJxNHalWB0ovL45uD9ZgX2mtPJpRgSO3WeS6fEymwXsvQnGzJcRe+cc05TEl/vwKWw6Pzx
2TGQ56KrgOfRpwo5ihHkAmk84UW0ddTLZPhh2Uxx9pWi/7mt2ZPXUl3AaAX9RVOOUU9FXNkf9pot
6dKqnm382nYNn4LjfBr7fuMPblQaMp58sbk+Tkufn21+UriVh7K7Pnk2FMKcba/SKF0rNi5tmXni
XMIGqXXrFhoXXJJvPhQgGiDjJRcRTQK4L+WtC3NsQ22yUg07OoHckKa6C1vFBLANJqQwVumACz2d
J9qt3AasrxRQmG0ebehiWsaNx5uVw2Hp47MIgoNqQ1rg3k627sO0/Ri6Luzzrx1sc8D+lGaad5DH
PfFOQPOaj8FtPwX+UZDJWtkuC3txbrmaA50MSw1Pn9ICCmUyDZu6/NoKm8ttQqC9pAXDhayViKWZ
HRqqTsbgb68v4H+o8AuR1L+19+mo6ngKc8qOgEYFoc3fFgBQTQSxiVZFvGvtDXxh6Lt22yCNvIoA
7d1Dd9uNYFctTq0z9WkIIZYzI7MT3pYxXx8VuBmbOhjZLS9xcIc+0HSbwvfrKNCO/AYI4pTvMvgR
37lnN2pugvJX94XaW2SgmySx3dtMjvQHcxl7d+uGPVExtZuisMlhgHpEyI0xQL4KjouV6fRxByA1
pFo7bcG2OUfxuh5KlkXU6sbvmSsM4MRE+Qjb1mZfJQOLja7MYM1XVk/BANG6ugOdJQ/4pmp9da4b
su+AVzQHhJcyaoPRwN0QiJu6gmSFDa+1vVel6W8/sfstybPg2JGA/NW0SlgUmGW7oyUo25BZV7ek
8pN7psvyVMEY+8fkQ8oSmFyAgjOIUoGKlPtthSylLJ6vz+XCrfNPw+bTVAa5awS26vRJZL0RVqaX
RjJ1gJuH+XzEiVx5Uiwt9tmR2iirsWCGNMGOruYRaUDPgrrkx9f6MD9QdYmIqcfHYYKzZeoFIvk7
qcZoXCswLfz28+pDZgFXfpawPY2wCg17r+lvKuFPK7DLhXtzXkpImFWaQP5Yp1qbPfyfkB7WStpb
XgfkxN2miB2ZNi9UwVM4lHAA+X192JZ6NTtABdQ2LajXeqcuxUsrq+0qqox0LdW69PVZvOQ4wPo7
ABKfsszmkeG3j8hDrzyaLtLMcf3PSwPQ0AILvkUlyBmHAX6wvvUgm14/2MIS34Fxcj/SlLqbMRD5
QwamTGSKargzaVLsGxgoy7BufC9MKmHgNzPgEBAglPNgh3nXWBVoexZz92ysvTsK/umhEaqPoQJm
Y/hBYViZ9kv3F1Ar83xeqzhe1B6mXXtPuQfWTf1dp2u4y0vb+vzx2X6rHaf3PYJtnUvxgYv+joqc
haTIb0SZr9wyS23Mtx10nmtZacRgAydRarpNZDZqfGZAIG0KzzSqlaz6pQ2CzsxTenq0SlK1uIyT
UkIAFRidFEU/JwC30nMsIKLbPa2NDyhSraQKFpITc6VaBXAtaWDLecpacCnTPjMhqlEaIUTqjjIr
WtAJYRSIeD2+vhMvLYXzcp5Hzo7bNAWxe8RsIziVQXeXMJlEqaxXeEtLDczCZdHjTqonpU6yNvrY
66kdNQ0j74nVWdnKLC21MVtyneVUJp3EcAqSJ0/piAR7f2hXgr2lGZmtNV7aZdkMIzsKu8OsQ23O
u7P7DcHMDN0v2X7hNjxvm/MK/HQb2pU5AjjTpacMiA6du6EJkmqeZHGdfcXS+tzEuYefmvC1OWZQ
P6dHF2GJ19wY2Z05/rq+jpZ25OxEtxPC5XD2v8ASOiViRy01QBmm7CK3WIPcXprm8+8/O9dz6VDu
GrYFW8MyKkpyqiG4zQAivt6Fpc+ff/5peGrbV3kglXVK2atLxtBAcC/db1/7+Pmu+vTxJPe8snIc
69RUwZ1sHDcEEOU78eSaNdrSBMw2cqdqoSgIsiffp/1OBf2Lkww9aBpdH9vBRFa288UUMSZhXoFo
bSuRhMLcwDQs/0OD2hCEiMr9O6JyJwunqSy+aeFDZYyODkjf3sbNgnTj9dMXb695RcKnQWoi9zOd
CjA4SxNIDP4ztfXKdl8Yx7laqiOMUerzRNV5/QNPLuvWG1W19aaJ/uITaGrX18NSM7PFZkFtCKVZ
pEOyJks3KSQNDNwuQ1XDRd2wvwZgDOYFiry2DINyzzoJCjsCCIoSiCcEjrMyVgs7Zi6cWsiugI5W
TgEiPytM2BZkfosgzhV0E742TLPbo6cWBJ1b6oOhACUr+exUTTTA54itLOelHsxujmQaoNREvQAF
KGvLaXEHUuWu67OVI2UpfJjdHb1sXQF9XHqEUXENTmSqDh1ncghTwzH2o1mnO55NLl6p5HdTOF8D
1QVzqrxhTFZXjvC8SAv9isjr2dXlvRWsWaosrN05V15BVaN3JwuSSsGmEi5kHfK9kVfvY5KsBZEL
8zKXSy2aNsMBDzuzDOnduAYwed+qnEdmL9aggUu9OP/804lcFjkpNAg1R0M4bwmt68gKqj4GYH5v
VdXf6+v3YoECx+WcQU+IK7G+GqRvhrANIlPtgPSFlrHKIwPW6wZ8ola2yqVXz7ml2Q1T5dYohFcj
B530QKgPt1T7j9d7sTRUs7tlFCrRvG0Rw1UqLIWzpcmHw7uoTLyVMHSphdk+r1xOCB2RKsrKd8sS
cQPjnEzdymTNOGWpgdlGH9VQulUuFNy8zwqxwLmFRdOX4JebETmrs1wfqaVJmG14K50yjw/Q6Pcl
wmlYMHNUy/nT9Y8vbIo5Ob4cAHOjkDw96uDedIswM4NdodZMdpe+PosOGV5RJR8nCl7FN2mJvYYo
ThqsHUkL4z9X0rVNOVmpwG5DYZs9Ecr1sfaZc9O1tbmnCUwqr4/RpbIjdsFc7rSCSJCoeE1BNxoO
rl38yV5Lz4iKqd7BLG8NbLU0Vueffzo7TG2Yk4bWxEnkPt+lwJDEzZCp7ZDoL96tc6XTJDdqz3YE
O5ZnA08L13eqN4bDV67uS6+a8zjNtjRSpAPkChTGyVVbwPb8xI2Ifce722woob6z8pxd2A9z4YIE
CAIL0rb0OHG2K6HDlJfu+9dmerajKU9ZWdJandhgJo9Sd6CiN6l8cgecs944+TsfhbPv1xtbuMjn
ROgUTMymLkZYIlXJk/CKUzbSG1bpN3+s9wAtoOg3QKutK9eMGRbW8ZwQrTJIaipQmDD94DTZKW6M
RkepfQaNMThXMXtlwyzM0JwarRnMYpoq0SerNcoIkrp/y9F7vT5qS9+ePQpVRlk3KJSxR6flEOKy
fgbWml/zwhacK6A2ae0JxxX6NKTGuyeGn2BQvOZqTfl7AfYdzInP2ldj0xXtdOJFYuHt70E20imG
n0VndnceLfkN7dMgdnni3QSp5sdCYN3Zaa9ueM8ALktqsSG8cvfXx3Jhw3rnMf505Bi2KcQ0ihx5
lBpKVkZGHz3Qyn9BrT4JW9Mu70F/snkc5OWa4+TCmT3XxmA1m8zSdOnR06+iREWlIWENnU/ISa9A
2ZdamF37PYEp0mRXyUkV1SHr3BfpgQRJCHkoTZntro/c0laaHRRDEwA4k3IkC23gxotbpy+2jbyF
+l4Y0D/X21hajbN7XxaVAUOaxAEaQd+pJjuZLPtpOfYKuWph8ueqGG3mwaKrkeoEvZrsAba1gR2m
HnOQVtVdnJhZ+r1hhfcK7Wpg5693aeHIm4tlDL7Q0Kob5CmpvBsUO9PYYLGGdpgjH23oiiQBnJIR
6qyFTgtrYa5MCd2XgjsKGxqQ8rjkIiyqZw/ZXStYq34v9ejc8qctNPq1tvIuSM4+WRD3MmQ1vUnd
tFGljK4KGU3926EtUK/0ivonuDzdSr594RycSxFw3zRhfMTUCSDtI3IKRz61L9dnaWHhzVUrEw2U
YxrAK4ZMwX6YuoPDkO+xnJX7e2lSZmECq13mjh3e322B26faKUBOLfrG26+9v+cKBFw3lWmAi360
ffpQQ/TOqWlsuWvi9wt+GIE72/vlZDXJYMsCIz/d81TcSd5vjaq6F2mxLW3jhfd2E040PzBHq6g3
6vem71YGb+HgmSM2gXxo7NZP9YnBIf0hdbvq0NqFt+08qL9NNiasLVBdu74QLqIvENHNsZtu72sr
UQi1ksxydpSP3aFLkM0wsrwIAxiT3nZZC31whYCiAfA2NmWTbyc2jJGWxRRywPLWDI6Wnr1zHKdN
u7KAsA7ecx5oPD3k7nOTvZUu7OGLArKJAanYjtR2s+nz1I4TPnlfuyfn6E6mGBNjZ6jTFNxTSKEk
03fHDCCDOR6H9ieHvNX18V7YGf+BdBplN/RFpk/N4EN/TcKS3skmHhJoiUMz5fFrrZy3/acjqxwt
GjgdHmVO/QhKbTEmoQOn1zxYCaKXejGLKuCplTqNrBCfExkyA+PEwaOeVFwYf6/3YOHsmyM0hQfq
MRc9PUqu7kFI2tO+21z/9MKtOMdhdi0cWfzeH09pZut3kHfkI9BZZmzQhr5Bmqz4YRfGcCSgqa3x
2pfGa3aetEaCalBi02Nj1lGivgft36oF5l6vFRwXzoy5uoHFJHVRSUG+CIpLkWufaeBWA48/uU0M
P41YwNb88haGb47Q9Oq6s11AHE958Jrq6Z40KtbuFPkomtd8ivJ2DW/0D4c3R+3gbJqDNU0cTXZe
YxmjMjtB8nWaIpmoKRJszLdUNALK+yTbJbbBH4cCrtNEw04Pz3gw7oek30MjMnub+Fmmth2BJTZ1
v1EwzwlNQoqbZpTBJhuMYTeYRh5NSiQbUYj+9foyW1jBcyRoW7pTAdoFPaLg/1y31QvLxNfYFcFc
J2GElQz1J7yQchRIwhygJNDyD2C6+StR3L+X9qWhn50gbdX7oGnl6hQA+fuemVDOc1qDPKb5KCO/
4kmckILce27SAgQOnX6u/XsN/arIn/SEveQNG+hjWbukn7yI9GB+D5Ndb7zBS2Orl/zeabrqx5Az
/IVT4C9Q3YoYteVHSah7gPdqs028M2KrLIuotQ0jzhvgGZIh5RHTJg1NDXdRUgChaZRg8sOolW54
27SPY8CBgpRVdSSG8KFo7RQQ7W3sqO21gCx0G3xzzrbkGXxb9o0Uhgg9rys2rgB0SUC3qobCcy9C
23YgvhvQ8sEFHDDL1S9GrPGjYOb0u/ItawwFA/fZcsx+MxYpiUy3baaVGViI0ObA1yJvhK38ujxB
/Bt8pi6snCKmUGr+2uqcRWhDqmqWG2Vzcp1sQJbIleqmFnn6/LXP2/9/AcHTbYJI/EiOVsrviiB7
FUW7luRf2lizw9SnaZMOgtvQbam7beugmmsqJVeir6XYb27JYPrCMh1INJ1omd1CRPoADYxjMtaH
vk9OmgQqVD2eMEqZW9yA+7YOmpgazvb6wC2crub5Bvl0c+fAOAmtan2S5QhPAlXuO+jnbuqK39nE
GSKtjVto+bm7680tjOV/sLdeZVGiRv9oFF4ZKqIPRp2tBCELK3iOpa3aQPZgCyiYYYpQWkPUkr99
9sXM/FxtomNuAjSU8I/V4MhblI/HKDE1gPa5Fzwxryjj6yO01IvZhAjWD6RgqMT403OHhx575cbX
oqg5ntYAMxyg3RaXNqxf2PhTcAf6qFnUe/KLv/x52j+tJtc0e2pMJrZhTW/9LvueMGOnIApyfWyW
Vs/sEOk60lS+h5dv6zTbmgH9mcnf1z+9NOyzA8TMgUKtWqJOI3vos7vAfZPF2/VPL7zn/0EUPg1K
hkoCMHOqP5Uu/NkMc1PlWew5ewdvu8QJNgrLVVlP1xtb6scsw5MOg+cWOd7wxIQ+U1eEg2xCuia8
AMoDZvLCPT0HeuIQV55Fm+FkB6JBL6TeTdosVAwwtfGnaYnxDC3GlsS5bfMiMo0zbUdbzSEb0uoj
cLU4OfKgJ23vci/7gGeRfdtClXcXeDZYMYy2/UkWgG+ERmb6E1S2PWltpFN1MLrM4IIU8top70hp
TDclM/lutCsKJ4LehkVBmr6kRPItCVq+lYBrQrg25RsaDPSekNpiMDOXNXDk8GL4CDwGXyS48bww
w6jOWbB3nXXdd2dycX83lLmQaYKZ8t+6COCZ3EgTlvPBELkUJUXVmzCTcN1q23KDhq09pXs8Dstd
6nDrHUTaKpImSBesN5I96RKAl1Xzy8pbukV53d45tm7PTpe/U+2WUDNpwYPWZXroC+Oj993pcSj9
aetg4Txr23hlA9wEuJEWf8uCIextjHLjIGF475QS/58rnZ+YKoFf7DGILUdYrKB+88PJMmiP+ana
yKZs4hwCGSFkkE1I0AkV52aVb/rOpFEGBupzn9kfgPQFB2X77a0rRntvGiSPjaIvDo2WATzoOwRj
0lSRguZPZFX5b+FlHMbPwN3yARpXFtfppnU6wKNNDd2zsXRzIB3tAqYFfomKTdEiMxsMrfKiXKvg
Xqgys0Ov7c2oapNgmyeOE1qjW8RdPrqRO2U/XLAAYsdrXZh1jXCQirwzuDGr4L0mylq9Jtz1N87g
eAfiAKHtVna9NboRResSXhVbDcudJ9fNETnBOLe9Tw2Y+rhNze6HbLK2YwMKi66yHPJB/Vvnj+ow
yar4brDS2pZj2j7BiGDcVbU/VtAfzKaf6ehOLcySKCwSXLffIGxLN2DV6Y/EGP86GSkfvIaPMaYG
IG6A7p0N8RGeSgoSKtPNtBkU01vXNaEdTr1WRMqY/Ade98mdWQ3Vc114IDd5IJhiJIT3E5r/Ew7s
lME0xfCG91yCM1QmsJ8QZWvty6R5yyYfoPmqZA/uaNnFTjtivFdGpWCGdR7wqcMqGbL2ZgSvFDYU
HYmoydoIxQH6bZA6iwaGF3zoJapJ70ZIJzwIqOq+j5yOh9Qb4ZIBCcw28qHftK9KSTdO0v4gXv1e
jX0RJXkJFYoOwH14hjQbmbrWLqNipJHBwKaBlxL8oqveDWAjnQTWS4f1U4RimvwnCXcwM7KhRzzC
9GJ4Smqv2cJ5vYl7bNC48p+r3jJ2QcMgsaCgQPJIeelvzayscLvIl7wyIcjfJbxKN0WAyw1LNolc
wrOIi8Z/SMvxVdtEk5iKlt/rvPLiARwsTKYmZoe9xBzvxg1qEbetm4vYTXm/5sW+dFqef/7p6O+Q
tXNL5ApRRO7tsOQtijM2ytbemoPtUgOzC3eEJFXd162F4LH/kRZiV1DbPktqrMRrS9+f3bjQA7d7
Vxre0eGlCgtvDO5tuxvuE8+avnapz7VZ8kmRmusxOYm08n91jOs8DDrVxV+6EOeCLNK0aD1JqzzV
bmpvWO662076EjkL56tNzO7cviCVQ0bfO/baD2v/bKv3kxjVlzpA54jbwCvplOWee8yQ+xLsXYo+
rNyVpMHl+aVzrK2u6my0acqOrt+SBzzzIQAvDcGiIRDe3+sz4F8MGehciMUpOPJbJpIHtqfHE0ka
APFUOoWwILThWwQ3JtKX5koJaqGxOe6TJF7JqeejQ55dHe2yembIrke9JGzDzfGlhG3T9W4tvZzO
P/+0t7Uo+qFIGmRWDWLFyUTfEkMFoUvkEVrLJ7vl+9TsV0ozl7sVmOeff2psaHRv2t5Ajzwdo3L4
ICmPi+B5qFscq2sVyKXFMHt6BEFnuhgoAyjGZl9Y04R8fPsLnKSX6yN2uRM0OLf7qROIQzoGJwZ1
AoLH3xKTZlsGR+znEmrtx7wa0z1F9nV/vbEFBDCdi9m0xBFZ3nry5PmU7Whv24h/qAl94gI7VFoy
CJNslN8C3YibyWmHHdZ9EA9NM67E4pdXCDLg/99fNQUaupz9GQj1I+ieYY7xaBMbaSrc6xl/LFo3
vN7XpYZmjxebZ27eTLh9IYgM15i+QPKyNX+o8Sx5xEH59r7lXctWWltaJrN8SImFzybHwaVmmGM8
eriXjYDz0BRWvbneIRcj9N9XBkxH/3/kkOnziwBs3KPhW3HfZgc6rfHszov5wqfnVBknn2DyXmKs
eNI9KcO+dQ11w/ziNbHESrXw8m9P5gW1Vls69XnTnSZw0zadmecPhVM7KyfcwtfnBTRQlyGMOwjY
2vVjshe1yWKSVf7Ktrk8uWReETNYnyUt9wdknn5bMAll8CLzmIivz+vS12fHGHDpAqYoXnrqezHh
Heayake9Pr8d4TaywnW8/Nwm84pXkzpQ2m7H7tTwMtlyy5/iDtre79yR5V3XBfJY8w6gCmnm3bNB
mLGy2xeKiWSeXtEdcHCKQAQjSbXksSZDkIYF61ioEeTuYTWvf7iOk76J3jZiB4K6cF2rcxpdH9vL
hwCZ66R4IBr3RCXsmOtkhwiXhWbTHqehvtFFocMCnONwnNKVXNJCHZfMhVPKxC0CR7fDqUmZCv0a
Sd3OCV4dM3smlak2eMC+W9L5zgN/z7V9K3OQEqSYIrOcVmZ6aTXNzldWBVlBBA2OAIbFHTXCkUEh
xmpXFuvlk4LM63aZUweshTjICYHjd2b5cTCZB8s1d3a65pa1tJdnR6mP1Bh3bOxlp7P3edPcmt70
NaAKmZfocpni+VFm3alMg6htvsOfejdZ995qUWhpwc8rc0h6BKancM65tc02ldTvfd+BC1ptBfTd
rF5vWDrGBsxuc6NYSZcvTMq8ROeJmsrSTbpT21O5cfOOAX0j8IxXxrtltms124WlNS+mSeQx+cR5
d/KbFwGzt7ZXUVMWKytrYdrn5TTw9AzoR+HrNX1TvAgN9vf6GbD04XN3PkVYhpYCTgyyO6WK/dCW
vHehnnD900sDf27y86dhfUOZjcRfGphv5VQ9dTqHUXaBJz1SAG/XG7kcIZK5QApCtqSxkesDgr+J
ayykoc1Ca4Irp/tHjCtovqW5nUVLqgiCCqjHHn6rDRjOVpyipDdwuRIeXVTRgsP3P6jmp5EKvL5H
NjmDhKZluXsfBpBp6Ga582RaIoNhMm4Ihw1GVNcFyh9lPUbKJsO2zOrpe9OYZrMxaT+8Yg3qb0xP
awjahfthLkkxFii9GByGBMQuRehnPgy0oRrbG6+T4XxLoN8fsgr5s+szueRYP5dNSOueGSmyNofO
d+FmS2rvyZkqG/g1HaF6ViMjqXFyTAZYJoWX/UX+OITn2r5X+sEdnuo2sPbEIuQbxEjNF991NFxN
zfxbB/mxO5lXbANenV5ZEgsxwzwHAZY27M9MmJ7RTo93XZGIh67UflRqW93gUq93eOM3f53ObV6Y
7wYrwdY/WsF/g1FvHucapuQAF7nNEbW2Yl/UI93XMP+RkTM1fbpV7mg7m/POiyrNhl/WgMQbBxrh
piNV+WHWBrhTvMyMsIDCx2/qUfOxpsheT3Yx7kcksh/dPOcnmhrlL69SwP20fmWC3N9BP/lsAdyb
25JLuJGUiBcSOLYjz5dVza3juypy4HG4Ty3bGKBjnLT7sTXlH9eVGYqFbvJWCgm/WICL7AxM79yK
fU8He2WSdidZ42rYyargxUpH9csPJscCK4pARYNa5EDg+rZzA8vIwkq247ecuzpG0dnfDLQqn8fK
mh64qfJNMFYG3OPzJkr9MY2cqtXHwqi7dy6SERl/RsNJZmc586atvhFYWsVua7VR51vmCYKTa6yT
hdNvXsMZiLADZZj90W+higCnN5ytyUQQbfQrd8LS9pw9eVQmfMfKYPpWt/REZXvHxgD1iSHYSlMc
6hTVQHftgbLQ1n+LOEEu9FS2xwHhzKai4xvr1VMX4EE0QorFqIdIaq9bCUwXYDV41///1WEhl1Q6
TPATY94ABRxdt2KDd6P6S2HsNEYMdaq/naLcD3lipe9wd/QfRl5WLz130z0RFt11nn+W/lAgwIVO
4TZ/ZCf7PaVO9ghYzXhrAxjybqu83VBau78A2da/yho4kJWtevlm9eY8F6cgpGtyXhw1lGoOVsmR
EoVM2MrkX15e3vzNAnQECXjGqpMl/W3Bg5j5eQxLeoBMXq+fxwu///x1MAQZxJlqXp/SMXlGjufW
s/Xb9U9fvk+9+UtANA6KM2IAntAOkKEU7Skf1Y0JhN71718eHDLPfbWAOSuz9fpjqoX1kgdDFevK
Nu5U3fE9kaP9xXbO7X+6tyVCATH4PS5IkribVHX+rrY82HfrZIwEfJ2/Xe/P5akgc2kWR3DSa9Nu
jhyvwftugBkA1Vn162tfP7f6qReTQ3KTQAf5mGmPbJvCL+4tK187ORYCtP/ocDQKLHnGYJ9CKrGr
8Zh/ttIh2ZdwnUcYgzc9EMzDyhtz6ZiavY7Gvk5hropDt8vpoUnyKiplA2ASywC4MH9OqOtp+hUt
S0Rt5uz8rSqMmltZDcYNNTURqCwMEt7GfiPl5vrUXO4PAIb/PzU9p6Bvp3BQ6lQCV/lUlsaDUpXx
V9qOFuf6tfkwlUbJtkVdNH+vN3p5tXnzDD90RcFMB3IJFRwD8jNBMKI+bD987eOzfI7iDBXzAWbC
HcB0UEqK2nYVm/2PG3ApOJrtR14Je0w8fPz0YYRvXuiFefjbj2k0Rl54ext/yHBbh7dvp1N8u8V/
94fD9rC9jePb25f7pzzi4eEp/LXb/dk9/Tn8GcI/3ebmYXc4hLvDyyE8/LmhYbTZZeHm7njcbDbf
9nv88X58jvbH3d0xwnfi+LSP8G820THan27j7fYtfjz/syiK3+J4H7/tRbgme3J5a3nz7Ljv89GZ
RizApEyzn2WhunuGl1XsGUkXi6Am32Hjl3yNGurNs+MOpk5ADtQH+N7cQuVt67FulxvTyp2/wEvz
5rnvdhxsV6XEP0B3YTtJgC6hxTFm+Ybpeq/EUYvpoUFcC9vRVqZPIwrisgcE4WtwLW+uHeUU2oVQ
cgdDUJJ595NvqLfKMnLEBGm3l6Np7a7vgIXLby4jZSq7yqfO9w+yhtw/OQbl32Lt/FvYuvNUtZQT
qMBVghUhGvmQok636QGNWam7Xr5Wvf9UylAhgOz46B8856m27iWt44A/6lSuLQEHx9qF/Utnh4OX
tFZCh8o7TEF9lyRFjLf9JpVd5OR1TFV5gJAFoLSApZTOA2/ACLNTK1Y5+1rINpdIqaUqzTZHJuqM
MGHNfSJer8/5wk6dK7YrE/iU3IZNGVFmsXNHXW5MMo3fZNInN7xhLvDjatxeb2yhjuXNHeEFaRqn
T2A+62buL1GxaKzN7TgUW6e3f2k82QFMrqYw7XIR1rndbZJBrtU4l9bILJjIHaHTrkxhUApH3Xdq
FfVD6+TlTTCm/UtSrFI4F3YRPS+hT0HLSCAn2vnaP8Douh5+Sj2FFX9eGcCldWj//8enTrO+9Ov0
WHWAI8Fm1c+nfZtnvQISvKMh63UNpFphZWVoshQOsjW16gQA/az+Y0sYEHbVMO4s4rM1cd6FFTSX
GTCHKuM2fEKQb3BuWkt8CAlth6EVT5PUAYAiENe63vuFkZ0LDbR6IsQyVXVMdLsrPQB9tM+QUyPl
3+sNLHXl3PCnqSO+S4gzdcmxtHm1QS4ge7ELZ4LzA0xgO9MvHsUwNWtRweUF6cxVjXvPUQMOFn4E
BS4sii3xoN3r3rRk5VBcKGs4/9JZn7rT1RKa6bypjmNhAMTG4GIRgWxp+mGgfQKFVQdAfUGy2o0n
7lRT1EA6ONmDk+Sf/CRRP2wCmYhT4iA1cn2Al7o8D0wFYtHJT4qjGqxdmlgftdvZUQJHt3C0+jWL
i4VW5sBszxlJOhjwLcoYAe4wDYU5HUrjfgRu6Uv9+A+A2mFZw5qKH03vxJsbG8p3SvGwHL9f//7l
hejMBYn7sspbIP/5ESq6HQRwx9d+6kFwbvYlFdsq69eoDJe3lDOv83W8hhjI6GZH8F94CDW2l0Tp
30FG1zTSLt/7zjyBDG23zO0E9HRpGux8VI+Jy75UPoGz5f/vVknHNPedkR9LNn3jdmffNQoOQo7+
H2dnthwpjkbhJyJCQmLRLZC7d5fLrrohXBurQBKb4OnnuK5qaKczwjcd0T0xpBFaf53znULFAzJu
ko+/xbnetJpyC0PUjOTZ7CgCu+HLF0TJ7+j8lNEfHz//XAutToamD3DonJrsaKvvHsE8Pl26NTv3
cVejDelX9WRnPFnQ33V6L9qv9JMZQuuqG2D4WdMJnR399pe/IHxU1HsS7lhZ3DTVpw5kbF1qY1Mh
YYCS2bEiYCyUNPYvOnjer5GzdRnGpeAqZ8NYHqt2bvLIN6iw+sGc7TPhd4/cGv8qbeb0fsrElEV5
F8oLffbMx15bVGCGAP03HfOjWlp9nQI2E0NlnW0/7krvf3B3fVAoJmtdx+BE4goSSerfhP1LOV2S
4/+tr/13E+yuzwe2ZbUaLMOAMxLxGGHxx3U8tW1SuMWgvOuTlAc7r8TXmt2wgeeQvc6tozemgde5
mtStQ4KYMvEA5MAUmyGjoPD6D0VnrlRRQ1nLjp1Rh9waHoH0Y8C/9h6qsHzxFqS3AsEc64Jf6bL4
LX2bzLSBHYN5GwF5dhT23ueErmxd01IdYqt6JGQdl4DA92vVvR1cDV33RZvU2wD8b0OyNXHWQBId
CA/iuhwXHS5JBCoOEsVjyug2z+S14MOXXA5xm12oPp3rdqupcuxNOmGaL46dX5w6GEAzUlzYZZwb
SqvpUczlHIIIXBxR0o9ZRb5JO+6slyYIn4i4Q374vtzZiynU73dxtpbAqh63PaFhxbEZnT1tl60k
XpLP2SfnnNWUSeq+1JLj8VWYbj2dY11hfz4enO9/A3ddMYOeQ+ogmIsjsa+9eZ7IJQrd+1/AXVfF
HOGoNqcI3YKWQ6KEGZReDOJh1mNkDOJWOPkE+qFbDN+CEXkdRQcwQPLxO72/T3HXclhDA6J7gyW4
N1UWjTWzOGlkVwB6XjPtdAkz06VQ2HPN97Y8/7OZJZ7jq7J8S3qTadSWir0Bpy6VeN7vVe66XlWo
qSxCuSBTs7QYjcOOQrxv1AWV27lWenulf/70qegd6WuFPhuyRAfjVdvLJVLVhJSkusRVIr1we3Hu
h1bDvHFsr2eG4DgKg371uzBwD7MiosBkkf4SvvrvJve/sxeWkv9/HTpw42cUjeWZBoG1uQe3wVQt
N2YS5c2E42BM/UkkOcmQE9/y3wh0/dE5mNEMJC2DBiRiLJ0sQeLBY+1PCGZUcCd9qj+uq0xqzrD5
nzQaoBRl4lSDQqzDXB1D8AlOHEj9x2z2yadqMu666JR6fsXoiCQ9KofroRoOM+C/H7/Hmf64LjcV
Phm9vsajBRimsn1YzK8aCPuPH36ml6xrSS4UAXDOYJfQlXsXKv9hebt9fkoHmLFEvvv4R84M13Vd
KQjcAD77ujiOoV0eB4SV9oDJLuTw8ePPvcNqSNVBW849w4JmzH2eQnWR3tOwiTh7C2q6ZJY+9yOr
4RTiarHG1SImVhN8qZAdV6eVQXPxa+WxxyLvLyg2zn3t1RLqhKwrwaxBaqJ7Vwxl7MHWBwzYhU3h
2wT5znANV+cLMrAQNzQd1n7e/2LLj3yUWYQPQ8nnTvVuuJoQZIeLRne2b7sLc/Dz37bBsdsOEes/
V2Ny13TdqrKoG9qsOPrD2O3wlcOnzpb2pMDd+TJngZ2A5WoubXTPtNgatpvVRa3KAPP1kKoriNAO
YtKvLMdItNWlmv6Z8bGm7YpyqQTYWM5haQxELGE/lreIGC8ufPRzj397tX+WHKRKzj2unJwDz6vf
NAN0iyBJ8uOxd6a7rvm6oOvmIYEt5RCw8nvppz9B9rqx4pLT4NyfvhrarA35ApNbekAmZYIq+mn2
5cPn/vLVgO5y65vARcZxw72k7mXC7RwLxS7Meef6zWocuygpF6MM0TBZeJ01w5ZXcJA6rXh05Dh+
svVXw9lqxzMcEIVD2v+oxRC1+pYsPz/XPquB3NZwvLeWpAfsE0mMcCbAV8qW35LBphc65pnOswbq
lkojSYkg8dsU3qFaDCqP4l4U4sK68BeQ8M5st75h8B0gKJiqGOpNrLmdkbaG9GGPbzUOXLf9gh/u
UoSSjXaWCdLSGParc/CNaFqnEe2hDqNOxfYWIUknxFCQw+QH4amyqqqR1JH7F2b8M318zUgbmJrT
qUK+SK/B2u6gsIzezJQff8X3r+bdtWVDDHKAr8VrjjINgq3XQ0dUF5wcSuL0tyTXZrsMJszivGyG
+FM/ub4DCG3aFSUoYEfu+lcN3AgR7/V3mrU/6zS7szS/GeR8//FvnetBq6lt8ls51alFCUV+z4pm
r2u+dcgFZfC5h7/993/mTZvNc++XIoP3tyqTEQjao4WzfBdQzj51YHbX6qulH5hcaOYcKsoONCMO
ytM9Mpj5kQv2berbPWJ1drgs3XzcXmdmpTV2eNLGq03rpQdr9kuK7Z76zuSzDwbdx88/12SrWa8T
/phSH8+vK2Shl7KKYSc8dqJ+/fj5Z3Zh/mrCK8Il87wA64Hk1j96E0NU2wgEcNbybD8hujiq9cgu
zB9nBubaJ1EAUuRWUpKT0w33KiT3kIFeOqefaSi2ehFf5DaEThQn8AlYAFR6sUeKLb+0rT/3+NXk
rVzEiiEbqzn1bRd79UsaOHGPA9rHX+HM09f+CJTAOxkOTnAc3PwmDafbcM4R/ZddWDrP1DDWsGfc
mjsmDXHhgXT6h0KG8PC77J7M5g70rNdKLncZm145tZf2X2dGxRr27C8qE3PXOocWI+HB55odkbIS
FBHkpG5SE2iOP9Vwa9gzcFo9aH8u9hx1cUCCURv5efYt0GLz8fPPvcjbsPlnxlra2SMdo9Cmt/0h
7PRL7i4gPhZIH+Hp+LkLL3eNfh5B2S8rgUuQMHzM2xfbD9vGf8Q12Cff4q3b/fMWyqYC2itcVXQp
OE39PuzMDfyumKz4hZH91/X3zs5gTXP2URxhmqC0N8Uv2al7SI/BtgqQZBOnOuKbOml3+bbe8jam
z9Vx2Yt4jGmsHro78kX8xq3A81sVOzHH5jiC1PcIMuuJPF86Q50xILlr8nNJGDBf0K8fHWSCH/oU
pLaaF8PPGemYX8Ui61uwU4efTZvRMcoaHULbLC/5DM+M7jUImEwG/lfVpAeHP1D/mqgvvXfB7X1m
RuWr5RqWKtEsFXpO6+Z57CFi72fmT/7XT/X+NeZ3BI08NHxOD+0ITkvfpG20LAv05vmPZck/ty1e
A39rPiIcjCiscNI1T/m0LM+ZVzvg6QWFuLDKnfsC7P8HgN+6je30HB78sdiL7hke8NivRfK5Zlqt
0WBZNQVqAP4BBoZ9wYYfVvdfBUNKjRkvjOAzL+CtfmIKcjNCeY+6AtA5Pnf2tb5rXHVhFv0rinhv
9K4WTxwKy3FZLDtO9UzqmKQ8jBo6zAMCOjO9D0eghFvE6F2BRtscpDDyuggybw+5cPdUkQmgQyiJ
jy2phzskb9sEZTA3sn72hlYDWspxix8Ko24rWZmf5qmvLrTLmf7vrZblVgPEWECgeGwl/5HVYNcA
XHT38Wc90+ZrRjkgNHTkJSp5XGVRmYVx2H0ZqkvZb2dWljWNfCjRbRCO5RwaIn+4fRPubdubW+yR
qu8IrQ0u9M0zDbT2gOuOLW6fp/Lo5oxdZ9SIvcrJpeY/s7FYe8ALyEy7wgGzaQygoIzcupTXONzS
nQEcNZHhmCNdB/CuHvnCMfHUJWPemV3rmoncm4HwsoaWJ+CGILgNmaJVmrvfnBKCrdIM9hCoiVzo
Y+d+bDXH0nGa4A+h/nHyxUHVwU74CZ2KTcDqQ+5fGILnvtNbJ/xniQZCWqcpbFAnxgJ2La1fx63x
mgvL85nOtjZeOMuoeOBocrIt2RTqBxkflxnwnOpSgPi5NlpNsG7r2w5gTWBfYcWSFfbGYomgKD/q
1sNMcuH8eOZX1m5YyAlI5i4+PYIEZCOPiW+5aON5THejQuiyvcStOPc7q4/hmTzth74lx6KvEUEw
HofQP4kp3HY2wz3E8vTxBHPmm69BqnmB4NwFGQHHoU5NlNFqhx7w8Llnrz4Ivuw0Tr7Sp2XU7oao
bIkQUUwvnLLfGuKd9WItrkMQbpi2FUMD1cs1aeGlJ/Nt6lxCS5xrmNVy5Ds0bJcKkHXqZNulD0/G
dT43qf+HoUqcFih3IKmQhfKkDIQShl2nobrQQ89tNNfquMrzZRXk3oREBEgskFi5Ew37swRA1qOC
edMTaKgyZPIhojjcOrlz4XfP9Ng10XQQNTzCsAAfqfPq49Cbq0fKX1pEAeh62X3cpc54UCHj+f85
alYEXk/YbIDFCIy/SVu1IC8DyfQqXabbLp3rP17eNbug8SzoymTcz7P0ruppsF9mR4IKiM0qTMVC
RAFCCYBkH719ZcfsdSKMbpbGoSijEfe+A3Nni2B4Zx/Wtuujt1QBiG9Hdp8FXh73bhXuqqWmWwpf
K0JZfWfTQ+aXuDWFHdCk7gY5SuVeBcWm95qfcy7s1oPq7m5GLgCuA4RvUmAPRbnDJbd8gcCWANXd
jwijryn2uNqmJ5gCsmcSdgJbLQG0zFAv20DPaRIEZAZ/DrnoItX+Q9Oz4NklfhEXzOhITwgJLaBz
2FFEZIP1TEOsGeEI0c7SKbhqqLNh/dRf40SAjoed1ubC13l/SK71ekDuZbNQ1h61zZ66ID9ppR6t
bm8sb+4//okzo35t1PYQWNgjYiRHQBVPRsZ3tKtjZ8iSjx9/duyshj3AdCyrs2A4qXxKilL2V202
81hUYht09LD09Y1fDH+A39HQvxTuhZY7N3ZW63uL6DPhp5gS0sY9gfHHYvQHL4KVDNUECU69zHtx
odBz7rfemvafZb6AL5Fpi3TqdOI/5Mx2UuVtFFJY29u68eIZp8SPW/PvhdE7c/R/tKFOXgu36POT
sVn9WHiNknFQuvmOVJrtZbYMW+jJ9XYpC+93SHAHoSyy30QFbpihnvMFGE2zz6Sie+Bh9K2r9fgk
aBjelQMCHGIohYY7MeYDjUSaIQ1S53wstrR1w808V0Hkhwhymv1qSEo2lsmUVdUd0kmWTWA433uE
wajvsNHd1XNYXRXFWG0FEmuO3KKCVwCNsOUoJJ1AeSDX0jdALQpdTZvQnw7LwJMwcBL40+RN6dAM
we9BsQ8XWyVDsQD/SctpP7uZ3Q6yLzfIsaiiuuosxJqAbpZjzrcAhuqtW4zfynop9pyl7Uta1u1u
Ynkblw3jB2NNk8ipkQn8l+1RYEZLEBIcRiwbw6i3Q3abZ7XZcB12STuyLHJsqraDKC6h1s8shH9H
yj/dBQRxkMbcujgVVNyagNxBaHKh15959Fpj2tsqbbKqn051NkaMPAFr8cknv92c/PNHE2Vgek5l
cRr6/A4BX03cjPxSzN+5P3u1Bom0pFZ1HeD7YDurJhnGSw3yNgTfGS9r8WhPcpD8Azc/lb6+r4pi
X/UMvrr0cxuPte6xBnp2MRqT50T46xRkyQSqHYRD3SWf3pmpZS177J3c9RtHjKc2ze7fYE4QcYD5
V8unRhbtDg6kzzlF3LW1l8y923UlGAM46j/rxdm3jrvXufu5o9AaseE6pCPZaPITqf1uC80qT4Sj
/QsVszNHobXE0W9IFlStl5/cAX6y4Xvd3JSY8RQMGh9PvOf60aokgYnLRy0O3b9t/8gWaA6xA+3x
wtgKzthO6FromFdt7+mOp0efzgDZ+sQ4dwiITPc9NBp3U1e12PMHebW1IdN/6skZyKFzhP21KDU2
EZAkqPJjBVK/2TTbF5RF+25vF2A6ogHQ5pd5CKfvcD/hrNiEVYVYEz+MSp2B7qwG1EYR+z5GoyH8
jiC/ZTu3rrsPtFYbnxn3Klt6e9eUrX/Xh7Q41eiUT4pVdttBiH0XgIgN/hJI0ZoT5yXwSPtajaaO
/J68XbbXUJpC71xuRgR/fQWUESFmtsFJP4Lzs7sRFfDzfA7krqBm3og8d7aAd1aYHYvyG8RE/sYO
Mt2marRAZTt+syvc5U2aVs23YV3ZnXDm+veUhs6tHul8BwpUeayHwiClqxbR4qTOCfmz/B48O0ah
gxzlsYW1G2cQPd0glQ5ZI7k0y5ZOqdz6c1/dOnJwN1PG5ZU/D+032ztqB4xf/sedO/eK1eZr2Xvj
rsvng1t11+MMHKdTTiQpARZOOlLmWx1mGULhKK7M2/AmC7orP1VNlJLlxbWen9S6f2zVoOJRtwUy
tkF4HhFicsRdWrvFjWod1z5Ztl7WXiEJREYmk3uaL4fZ0/vaGw7Scyl0Vcsv5GBe51Y/daYutuzN
EFXmg0xkCptX21gHu3L3UbK+j5yRkchUPN/JXNxJ0YJLFIgXn8ufhHrNtukUj0Lt5si3KO6dOsCV
WyPnuMyar6YENTvn+kSglY3BfpsTUJ4LHD9hlG+NZVGLHV0s1QzKudotrvndZ943P9N3QYY4Znz1
A6HCi5ysOLgudxMf0PbYHZ3XHnckkLrrJUnbCWN28Vm80BrbCF7ZpMj1rScXnmSOIrce6qURn0HF
aQtvO9v2dp4ac4VJF1bI6kEPzV2jkQ4z1Bb/c+m+slFdOS37wjvePpTEezUUunSqax2PXgMwEenJ
dm5Y8IeY+pb5wEAxdzKgAxoK0oxy0MYFYJEBMO2A6sXp3AyRP/o6aYfhUS89amFzc2DI2t1P9Rhg
gyn+2FkEEc/ahwA499Z3LSai/sr3slfh1Q8WcHjoyp7yMPtaDd6vXgByBcLFFW2CX/ZNAeoRI+K8
6PE0EFnfYPM7fwjB8AtTKN14fZW2eYb8OVRlIAkZI0SQ/6zmNu45xBieJCWOVfomb+aDx6sHB5hI
+CufR6nKmA5mm2lxLevlDrbAb41crjvuWHgOx2PD8JFDXl2xHPLXsCKAlXJMqGOApAhsZA2ohfxG
Z/mP0PMerO9+URk/dB7g5cvQxg1h17jYLqOyogXid8RhmIPI9O2t2+gHt1+u/bo8qhTXbN6AmvoS
gjNkv2jNTn0jNmlvrsNyfnJL7CuIcrtI8uzI/eY+6+zeyXFSS/m2XqpfPdaS2Ovarat0HrGOfJE9
+dOV9MXYTqI5KhYzKN4jOlbXJmjNngQaA8Gb0iiTErgixO3FIMLekkzEqIAvVyYVA3IDZiTPDSzh
gf8owyBpJFixE/oT5jS6QSF62ZRE/pK5vHJTcoOu2kTzJIN44fw5kylSEMRWVJmOWqp2qcmixXXv
wtm8tAOCEELII5NOsSTgCI60b1tq3v6CJf3V5HZXGQ+RQSBH1p5FusUCZCSSTKGtQJbDvPFKHLB7
oOgjAhc96mX8jnskBXpd3TdZ7icNjjc4Csx75bU/Nat/LEAzxJMa8rji5jVl9KlkdRcVhjrxTO1r
SXGJV0tQd1DQyLZBsDQRoPA4zr5FoNH8oDBT8BzKeA3V3b5GMmSUtul1ocSe4WLhYCc5XwdNAyGO
29+lar51GOJqJuJ/VQ46kGzEdKdnL5rd+c4h4hr0CbT6vAEU87Fn7vdKO+yxqwv7Khvg+oMiI4hS
KIHnn0CTGfOftrIPqe/uSmTuKJxJD4NJXwZ0kAik6muLCRIrif3jkPraz9yniSKDzHPT3Sxw4J8C
Z2N876RS/4FLK7d0hHsGJ4WnYpY0qvRCol7XSPaa6DdqnOuhoIAlWsCPPLr1WyOuXKjRNhRxAFGf
BRu14HQ8DeZWU4iwPJkdsk4kRdaCeKPRESulMfkOWP0WcQwX59tg6NXIw1+QrtwhiPuACedHpRX6
mK5/hIP5KgboqLinNzwddjkvn0TlHkHrdHc8tBJ5ucOtV1kSV6V3YAqlRM/M+x6rc9RoM+6Cuqki
9sbsRgjzDSD7pwXOhSjXyyvyMB81gaAb4vaDMd2daDVc8EX34k66x1cQGXz4/gtkAgdsKQCEG8kV
EZj0fDKQxDPVtO3L+jdktoA0qKmPc4m3GwbxmxoGAToQQn5Q7KpwuQqd9BfY19hAkA579zJ8HL38
HrSee+Phb8vSGYRO0yYK1vG4LGp2AmNMxIvt+2Sp09sMvQVXMRlDalb+wxu5BpoMK/wcOlOMxudR
K5d76K9hkR6aF7fg5Rdn5qBjIeRASQ6vk9o67nho0a+sWyB+btZ+1FFEgQQKZZ6RVGVcuE0YySV9
7g0WVxOiZDeBJ+cCJ5dN7XVdYkUz7UOu6g2IVft6BCMWTMt9mXvBvpI9zoGe/xoU3pegn3ZSlk7U
8bKK+5m5scF1VRQquqEyfZACtwoYwDEnBY2yHthZGIaTzoBsrwxBNC3yPlC9Hdq3sIohKhHvEXdC
LVt0HhuNcwYkHz/xvtuoUZA4Ddr7GZsLpfkvf7QPde64sDw6PaJOB8QoaPNlwQVcaDD4UHhgUT1y
FFmwkOQLLhb7UO60B7twu7CvKqc/kG95Ul372IzoPk3OEmuRXVf5qMsBEWpZHhuBoldhPRZnqGxN
CNiNwOU/EVLlUZ2CxdjBJZ8NuHpqB2RJwtUb02qQm1G19np2/Pqm0DONirQPN53nsY07wOSY6p/u
LIrNgNk4CoRUv7lHJy/RU2ZK9HFVPCLbcxtMPmpQfRc1U3HjQY4HW9czy/0XXQdVUizL9dhPz2pw
H8H3aiLipA+UA6M78ukpDMW3khVgihGIE3xk0k9hhw+FnHqs6wasBC1eF9tdN9BcFSm7Kn0fUvUe
m40CyusUVcetT2UzgoXoNcC8NY2+b1JanfyqQecIZbfLHK1u3QCGDbgcMV32VYZvpEvNEUPhOz8b
FuYygSfKpIlp0O75DGcUonB4C9np2NeR15jyWVAL2h6iMxdEFxNOkBZXkCX2sQuQscEW/zkcgsEm
vldhf4Db+XY3l4u8r71RAnfGiocK4o9rlH3ax1xzuascr3jgFEUFhI4guDSWTmC6iFdE3NVLqJ9H
OPSvCII7+ohhwwLcCxvuSi6mX8DJC5XkrTvoOMdObE/NW2SPdjK0GF1S/xTggD5FiqTBLai/+Smr
VV0fFjpP3iOC+lQTt1g8vxZpLmK9hMwibNIZadQb9Ikk72leJQ33SxmF6RvJsFuGm1QvoN3O0p/u
Fvylz57uxc/PHNfo2t/FEM1TdLrFhUDtfS0qHEbmpviG+7dLZIz3z+V07eJqPDLRqpD61OJAVLr8
MAfTA84pt6IuEsfw/kJp8f3KCBWrMqY/K+gooOE6TpTcjz3fyfKiCe6tdPPf2gg23/9f0skC0Kgc
VNeO/K0GBi5qE00FrL2W0u/okcdZzy+tN14oXb5/gqZr4pCbm1AFQTEdJ/4FPSgOyK0oL8Fmzj18
dTGWpuD1+nxqTi5vqgpXoHX+zLCnLpDFoYsL1zHnfmQl15hhwaWdaCxiJSpkAV8pZ4ybut183GXf
L2HgZLj6GpoVRZtX+iTqsrnxLajQrlycqy61924Nr/jHP/MXYfzeV19VMtQipNPjcHIi9+pw26r4
lpEERM74FtgzTO8nCT0NgMcREB5RTH8/+s+P1eNjuUsvvOiZbvcfwxkbYFUYSnVqAFVelt88vNI4
JtfpY4Vthk0vuR/PNOjaaybyBkxNkFBPoftlxsRXVfsR8GtvCS/UhM79wKpqSXsUXFqr1akX16VF
+YDHMzLovUv60XPPf/vv/5Rc83aGrkYpfKlKt3/CAHWEPiv6W45MZ6Q8OMsn3+Otv//zO2HuumDf
1C1qQ99G4dwwrL1D9X2aL8Enzwyc8G1y++cHUq8DjDBfmpOnyd7hAXZYBvD70TWXbGd/byvf6dVr
glAfjKPqK9ueCjum8IgbGcMljqI+Fs6bIMhJlArfSUxtw2Tuy7jLS2c7VDrbCL+d987f/cLSIpY3
bMVVJWt+8xbPmnw86M41wGrmQPETdq9skqeR8D8IooPW3w9+TcHw8PHzzwypYDX91XYqaIOkKyzT
/JCPUGmBxvNAZHfVkOqpwda+Ns4ljdOZlwlWL4N9GuBXGYL8yiYfXzVKDY8Q6yIztFvy7cfvc2bV
WwsgfWcKCS4H65Oz4FbLMPztukBl6+Ons7+K5fd6y2qudXDzVY0tNSdTDvLRMN+/mdJSq0in8/yw
yBHub+wK2a7TdEBORTt128Z1xTfcIbuPvUcXhZ2jGY/9IMht+7YZm4ROeUKrmb1mPmlVMvAFdzA5
ZFm47MzqcT9p7T4BfEyaOKShRsqaXqA2N/ZRdRx5V2LMcMISruq7WAHO5seDHId9rbSfQ2LtjQ8M
Z857JQIErgXDMmMzO6OLhzhvdEmfU4E8OSCat0rJfOvwRsUMHpbvGHvh9wIWl69j43XPNd78VypU
+9VgDvlqFlYnprfjEI1SoCiqCFIqyWQ3eeZIQG4dfRXaQJ3IXHo3waL4FaJiJWBt7gDjN8gFAcoY
uJCPGuOKPvHAAuSxngi2KUggmH9qj1XHzmvruJnH7mqUAPmiRFPnOLrmtdoz17GHMM3JQzHk85c6
cGnimhCKzlC8sABHo7qoxt8NzdV123OxQ5nE3slqeQxq/xl5r+MxYKmI7Nvxp0Ei3olkzEncbDgQ
gR8ZltRNUr8pkL3nhfhX4LK1yf3ICMa2lSjqWCzNiOTB9qYmHnY8S4YChHO/uI3Z+PDokTzApkgS
HE2ykl3TymsSKtpDoBuVaGNoomwYxPlIw4RQ8jbzpN/BHXQTjbS9TVo7SAqswj6aO9lucFlsImdW
aOCFPSMavo0yp78GLsu5csawTnrObhYezrumLNJISqOTDHWV2OKIGnWYOGP8f8aIZIBD4pJ02g5a
oxDohL+aWXmRHby/L+j8XvoGRnaE98YTUk8KywPUx3Lwqzuvj9ogx+5l9AxS9Qz2SRPK8DcuINQH
vwjvYA/pIQVx0p0PH/gmL+gvCIHk9zLIgcaB2XMH7GE2IT3PhreFQxekG+HT2NZ3rgp005ul4e2+
Kfi4IyT7XUILvMt6WB5TfoukJ9yLC+c+73GfXPCsQr2ZNzs3Q4Gx97JqB8ISADOBDHZdR8YobNBv
QtcTcMlDr1VEkIeOR4UIzg0SBS3+dPnAOv8an6OLW5AFrxejYA/Do59b6jyiHGj3s3S6u6AiwLrm
GT867aBMDN/ez0rLDNc58F9VoTO/jsS+dE6uDnMdIqpvkbjtRhEsaqQVG1zz404fg4/H5UBVLHD2
vnc8nJiJ6Ye4R+RL0o11nehBLPucI4W8Fhx1eoqlZOb9cuis9SI395+bqi6TtBhZBPL+VwagdDSD
yvkwS5StGHyuR+bDb8cyWe2MaCnWzoUm2qufOxz9dy42N1FetPVjiSkI2Y4+/hHmPayZHYmQa/W7
1emDI9puj4DUIkasjwdWVdjFoskg1/fU1znV3/xK+3ukjA6Q9SKT3rgdwjg9FVzPb5JgXPGgEjtr
uzEGvnHfDzTZIfdBQ73hBbFXet2V1ZR/ZXrRqJgNNaqQjrxvM8ZRQioXVPqQSxnI2WwbSsH5x1VQ
73eljqTCFFK1fHzr/biGr/RYXIetKXHjFPIfE27EAL8eq5hTmkNQ0JpNtszN9YDD/WujUCtp6qo+
5sEIvQFCQZdrOsvyvuPgzsTSr6Ek7DM6YMy7bNfMg0gGBvKoE0x/cgumG3HxzmWVyRjTOBwNiM3c
hqMGZ3g0zs85FPVtrZpqMyN38jjh9gOXHhZVsbicC++RT6Zu9l4ajjcFQlFxjMc93O0EEsqjpa4C
BVlU7a7owzRhasm/9tYJNiB6ITh2bPsIs1G/6zm+J/ORmtuNDm1jIAXyLtLwJH2Ri1tEDnHZfvwf
dd+1HDmSZfkrbfWOamgxNtUPgDtkKKrMZL7AmBSAQ2v19XvAqp1hoRkRM7R9WcuuNoqgw+F+lV+/
9xxF455aNZ6QssOtx33eKJVqDvIE4Jii1TtXUoWsorHe4jpNKLliV7Yqb8uNYhSWgYMj/i8aTlKn
IhskaaoWWaWYVAkqvMYZSo/jTIOkcSQdcblp/ATj7tcguoRtgzsSkU3b4JolqIvpZpFq3KRd62Z8
L6X8xH1vW9vjbDCUrscRRr1pdsxtTdWyW9ODPj2ita0m0s3igwjUKehd7LuoV0m/T1fAqM4FP2sE
9iGULWpczZZg6A44YTI1sIEXhxw47ZcDk3ODbw4UM0gMAKiCA2Y/ibet1P/QmzDIcvXt8vCf13UL
2uY8EXYtuMoiFN9MckdrgFmi3/cwAtnIUJCTH7qbuR9BD3wFj+NMDLdteeeEysDxCCsFsBsYv2bB
FWkm61cixHMR7+ZIoYviWMaxAMT8sHRHlTeN6DQK0imcAUK5ZOY4587lVTv3pE2sKPWNWqFEsAjC
rL4dh/Qop9w3hNs0b9DyVKOZlq+vhPHrRnwm15ujeQ1aIB1wkiPqqxHxKQ9SKMOUZ7BOyxUJO/OE
bSs5W2Y1CQVu8MV81IB4VIuWmA/+YEwPIDy6VuB0Jjm2bSiPhzqvWJTNvtFUaAH3NcA6V1WEe/xn
1lyD9z33KhtlEVpl4eUxnIB/pvsS0rSNqOA+ufSVcrkiwucesf78g7LrtWqE3aQkwVIkVpXGFBUC
ZJEqMx9eLwuXcEbl1fXnHx6RCEjC1jnjg+aH9KM+LPepPyYUzq//MT21R994BNAP//Py084YgG0b
NQLeRGwEvg2mEFlkk5dkBII8anNdVmiJPVdx6kicgarmTAIhM050U39z+dFnrMG2o1ov2QTU7Vrz
c6n3mCq5oSg+XR76nLSJf19CAQxqcmyMqs/iH2mA/j70+6FCKmi7LxV5Cdtu6lmspbHuF1wUFDN8
c/EqorcTPPTXQDnPycBG7cMuU/IEsbCvDj+HvoucjpWqu4hKfyVxeWbft427C9/pDGTkLEgXTnOG
XmhuJa4ubqo+GoKsWhnBxVJEsePcozzSSMnljfm89FfX5c3OgPtdAoR0N+xEsTMeQznKqFJF/H2f
zeghAt2BEpm6zhk/gbUXZbgrQPmHPE3C2+Xnf6q+ePzGcscM3QyaXuPxSp08Z3qpubiSEImWVTGy
O+FILz/nUwHEczb7l/ZRjIuSdthV8/grzHBBl+cSws/5cQQuiKAV2ZUF/VRQwG2z7u8HYxEV0jyy
Jp53oAlAZrstOio2GRhytORapupz4H48YxPgoPInjkKhnnbACpgXVODr8h03MnGf8vryYBjxcCjD
RA9mhnKLUpHEN7CczTtwkSKgz8qCv9V5BcB2OoqN+Ste68wCbxvD9BGXwyw0wNPKQICAsoZdoYG/
quCiG2XKvlfxtZjlc7B1vP3GHEetOKE1FuXVVdW7OfJoWVutN1QEnQigvNcOSW6gstnLojeg57qX
5efsUzfBDJrs0riZ5jgoeNVEaYfHc7qJazcz1zI/4mNLr1pHR/l8qx11Wbli1j7PmeJlN1lDHvwq
TZmmqPjUCoOz0PYphG4izgJPypirv7NeqckIZAdGUrbgaNZlqvwYGcL4ErVJOyOtILPBZTw3+mUn
cI84vyJtUA/qeNDZND1fWZ7VXPx7WMRvg5Yy7lmV8E0VGPpTz24qdlL1cScmERAhBFuSlwOrMr8U
entQf6Fb/QrgzOeBH7+NYmZO6LJiRLMVN7W4Sg/NqraWbKA5kkrokYmS0bv8gp+Kt8FvkWCYBhYr
ZMfLoE9H4Qa48CkdFE56LkBf7S9JhK0p6vZKsv9zR8xvAeGnDGD26YB83lyDmHY2LL6unMvv8am9
xXtslKdXjQwllhi6qu+z5DFPDjGq5lA5dWXq58bfqEmPvKZYRAVi/jpVnrhB412F4XSEhoiEiEse
X9mPT80s3mOjFxn6fsQpb/ogLlU/gzbgsoCOzXTFip/bgY1XRHMQOp06VgRgcfYkJtC4Lb9f3oFz
M994PDROozgqlvJAlSWn72pwQYgPunbNUH0eR/Dq1tExYVJjkDAGPQoM7BEY1mCoAfffkKFEmLup
B41z0LFb0jgFT9PlVzqjhVuMh7ZUtIRPS/TWpNlsxhEqa5XWQnnTo9aqgZIKSCFOwpVQ8sz6bRvy
42IYmnRZcvCPLpZYjWSWXrPo2g3vmeVTNruD5jW5zEMQj/KCXzdvqqqYPdKXErL+oxDbUbavSvGK
rpx7k81WCTqrpwKWM5irX5nqyJED3Pevbcm2hZ4X5CiXlQpjK6hueioDBWXeFYpUAF2gdFe05Mxi
bTvpI0MOwcXJRgT0v0KgZvfSfSMbSILPx6YaiM6jJq9d6JeEbIvlgSyvUE3C3AdGgeL0sEWTZ9TH
z+CaI0XFUAwky/u0YPeXn3bG3m9vt5KR1V0rSbAv6A2bcJSo+tAMkSuO14royfiaCGxxPkZQlhp5
WhVB1ElUaHlXm1QvZtKVloszZmyL8FEl3Sh3TdEHcjI99lzj8NK15M65oTcGeC64DAlMCC/yyvqd
LPRgGG17lJ5eXv8zurE9lkyVks+AvMsDUYhIs4RuE8b7iqvty8Ofm/1GzSsRVYxMCkFRjU7AsdLI
wKaHy0Ofm/lGq+MyrA0jj9AnNaHXVZSKmeZ8BjogwP1fSXCeEc7tGSNBubawtOkYjFFnaVNO4rhB
r//PUERxoXzFT51Zou0hI52ywtCLOA/QhuEqhfGotMO1qolzY68v9uGQBN2Vl5mleTAinYJ6dnQk
XrF7Z+KPLUtnz3Kjq2MGu9f0mpOP3HhfM6OiKH2MXVb21wTozC5vDyHzqAm499LBCq+A8AB0FOl9
2KZhMFRqeuXIce5V1sX7sEhoQCrQwGJ0wVA0N+KArm30rFhjVNxmRnRFzc5txEaLDSVMk1kIswA8
bDtgL9zr5fByWQ/ODb0JodBzk009DkRBLE+m2teolL792sgb5RX6MJvnGiMnqLSP1MQUpa/prrTR
3VJPR4Qx3RAAYttv1Nouw/yUtNOVoPXMkmzB5lgjaQUIsiE0XeXigvSHEgIw/fKinLEJ4hqbfZAW
WdMBVDknQ6DnsYN6dGdBho1jwCzi7hfxik04I/Xv9WofHoJ6+0ZTi7EP9E476PHsKmXzM22iKxJ/
bvhVEz4Mn1Z8E0dofg4UwCeoje6IfGhO8rVasHPDrz//MLyEKs0MvGt9kBiMJ3WJ/o4skw58yNSv
ufP3y7APT+g7borVdokCKW4e0UIPjAUgFcpGfX95k8+YhHf25g/jN90cah060gIQM9+NmXBsRdGO
6+yt0LnHy484J6MbtdVTlLM2cwWrI55wNUhbsAZcHvnMKWFL28V6oWUiKmeCSWjvVkrLWh9u22hx
FhRTcILm6woSjJefdSYy3YKNZIY0pnEkDoEQg+tkHmZHBmsQDAU7NjLgsioUoALhExR2dZN9bfO3
ACQGEOEmCWh8wcTnzAK4xojKNvSvjCW6by6/1plbVX6LNpJyoAAbl6YNKvi5vVJz816Qh4y3BmaU
3yem8Vbf30w8q1Iy4wp0vdrRm2NUd0pq8ihLEiyuiFTUUYDMz4kKdKJMOCiKBOx56RODzz8OfIfq
yIFXy9hKpAUhr1qDBkXO21xDHZPyNfx2/j3j9UGWW9Bpq2AfHQKJoYELav9jGcOnYWgp1+T25fU6
I8xbvrF2EqRxaPEMJTpohR8nL5fHPWNJ3m+KPsxdRM9ENdfKENTdDrgzZjgFqnTlfHtGx7foEaAe
afSiaxpQ1YllZWoF6IfRpVHJaKjCcdrPq7L54vJsvP/CVODMa/MQpOjnKro3lfsaEgG/BSzRBwHo
dQJGHuvXSXxstSvwR+c2dOP6GVcC+L0eoddLQnlpCspIPV3e03PrvvH9DLctYxPBgcYTUOfQhnwC
BLWbQ3qIECn0Sw/ZYj+g7SZGTUkS+gUrHEA3WaLAH+MEzUvoubn8iDNLtKUXE4oxr2QWJUHWhovL
45LQTyt0cV0e/d2afZLo3VKMMcko1KHpsQN5r7mDnvcOWixSCuy5DtWJ0aSbSG6NlKVCZslZU9vV
PDCiyHnlCcKCsjcR4BFLhHZWueDBqBlWOWfFE6dbvKbKh7ab5yvh1hkt3eJKxAzNWMbSDIHRGyHa
9nINmZaWcwcmKl/ToC22RAEksbQGJZEP2L3OykodtdP8Ul55gTMiuQWWEEBBnqPrdAh43JmbYzHt
YmZ8i1FITML2KvzGuadsrICUKfAD8jAETfoTmKysmy2GG8hr5ATn5HETUMhaZKA4GAKTTk/V8NIC
GuOyKJ4beGML6iaak0nCwBW3Bx+3FQM95vLI51ZkYwpQigYkq3oZgqEV70QeLBwJZ+zjuD0Ms37F
zH86e93YokmURr/wfIi9NcTxnuHerBSG+8vT/1TuMfTmKIDmyijRdBjJKmpuBMVwqiK+rzP1ioH5
NLbC8JvDO9oV0Qy/8GUg8oCKkIwA+ImHVEBHO6vLH2AjfpDk5EUcsmu14OeWat2mD9620ASmoaB6
DPj6kEdvki58RYLwJusCfhi46VA3qbZA4uHjO5V/NeJrmd1PBQgDr2/yYWChiZtY5lHrX6yFbX1m
oUsymmKip1cyQOeWZKOzaMNHn5yAmef1LUj1jKG6IvqfHiMx8422ZrMxAchhLIMk+9nPuZVm6NWP
eSsBygIATK485ZyEblS3GFDfa6xYQnKEXtp4J6AcU0lfLov/ubXZaG+CzFWF9pgBgCI1ALK+d9y3
ywOfWZttU1Qhg/8N12dDgBp8v4W1GYTMjMenNlPIEOpfE8p/a4lqmomTVOQg5Hq8awZGebG5IjXv
cP//5rx1Y8u/pQP/rkrmoQuAroQGfaVtgUw2gyCrFYEkHGuNToai08iorvU5yKajkzZG/w3QEhIS
iwAkM9ZOehDNLYQbjBClt53ij6Btua97ZUR1NNiEAElR48NovdfjTHudmkw3cezO7VCVDG8JFW0P
y1c5bYbTWF+lAm6MZmAWFzW4OxTj9fJmnVHBbQdMz0WqGBowgu0C35mg83we6kBcpqeo/1K7pI7D
09/VHFXcwsA1UJaRSWjS4J501v9geXfF0J6RN20jyLIozCqQHjMQJBey1fHKHfrFg1BM7zgWH4oW
7SCX1+qMxmwv7zUNReR5h6uVYU7svEdXgxT/+NrQG1/UVTGn9QwH8WysSSc88uGvywOf2d/thbxY
lMArFzmctgsdR3zAVRa0rJTej5Imvsv7Srm5/KAztkrabLI6K8pkyMBGnPoYIHSgpa96khuPl0c/
U+BhbFOOoloBrkjTcY8iAwVEkde2Va3FpfOKVsErQ2UL7cTTzuii+07rQwcIfMVJY5NIJUXW3FAY
JysbxRx4PPJChz4ebcZFxdeWeUuqVxidAp61tgsUvQBogdHetVV73y0CHabqSph7ZoW3nHqwD/zc
6mGLZ7R2mA57jVXfgBVxpUJUOaNH29ZGXUfXF6fWyOpOWKtGTmW6MIG3RkkqgTESS0JiDakQW33Y
FXYHCHCbIVP0i+HuycvjMXaKqQIg+6JkdxHagzy1w5VwwbeyKU6cSgH4C9y3RRkfhGTp6KgO3b7s
c8FC+ctEgEMkeZ2Gc0c1S9UB94fNUcS5+xugG+OJxJNQvCltFyKXpyZuV47DPl/QHG2KOoeekEar
SNioKuAdmWQqcUfE/HvCG2CijLoBDU6pWNvSIrU7UNWN3gDYIWZmhaTiRohf8m9JIsXHbIwLB1AE
jakDfJ/mUYQ2naFsTxEDfIkesvpLOVbAua7q+iHyUcH7ouY5Qme5iyh6qexIE81KukYG8zkIG8Zf
ZejD+MOszirjkUIHyniqgIi31QECVlS+sYyaI+Tok8bhFBf1el8cNGFITuKgLQCMLbmbJlF0wBuV
/Z/xwD+fp/+IXsvTn46z/dd/4vvnEowwLIq7zbf/ui9z/O8/17/5r8/8/S/+5byWh6f8td1+6G9/
g3H/ei556p7+9g0tOpy9bvrXZr59bfusex8fM1w/+T/95T9e30dBM/XrH789lz0ySRgtYmXx21+/
8l7++M3QFBBZIqj858dn/PWB9SX++O3utUif0v4fXps9FS/tPwl7Kue+e2L/uOmLl6fy0+Fen9ru
j98EUf5dUZHZkET0uuryerU4vv75G+l3WdEkSZVFRdMFEdtblE0X//GbqPxugJNVM3iwIumqsFbC
tbiL+fNXGm7DdDTbGLqqC6iZ/r/T/tvm/fdm/qPo81PJiq794zf5vTZiGx2por7lR1SWUdbYgO7B
xGNB7bcH7si5klmBetPU96K/fisf9INKtcoc7NbS3NkX7lYMq2N4ww6DHdJiP3+f3ZBOdk6T4+iA
ZNNqSOsnu/Qp84rSlAxzvaX1ZAf3EDQik61agg26dAK4Nar6g4fKMle2enwNNgenIikoXURaO1MQ
W+ixdeugpbLFUWROSexxLhr0ieAyt/Fm2tm8I/u1kzoJmSlnl67qV3egHyICSQ+tA3zUfo9eSK+y
K1ux80N0QHSEAj3SuTLh9mNp1oAX26V7za0Poq8dVac+zPuYqJ5MFh+gMd7gVnbutg44ZSjn9r7u
lzfhiTtkd6lvHMp97tZ+5zaUWQLeM7Yiyu0VR7NCTx/RjmPmexgkHWgpJq7u0ofw1MujOf3K/c6T
aUoTDCuhVejVoy0J7XtQF1mCoxJGRRq+qRbW1a5c9X0aMhVcjEBqRyKLCwwir7Upfwp3k8+c0gFJ
oYWuW7d3ChLbo117C5WcJugJeBJc9bEJWpLbkqUSyU93Gh1tzUk9wRlPhTvgr8bb/Ca2YT1uema2
nm7HNyPRrNTJ/V42U2ewFAtk7QRoVFZoJn7sJ75uS2+Cn57SF/EZRdNuiXm0BKhM91ZkjaQzNWug
it/uRls9lp5sh+ZAU6dyeRv3+G6/027C47ybSU14myeSVaBZSj0mt/wuf1m+ASAKfaVg9xBFsx6s
5gB7R5WDdDD2rZfeVQ8Frb3pjbc7S/E0kmMQdoqDwRHdxFE81IdSgaZ2spf3oIp0QsmLewJIQXan
nTSvwdMMizmSldpLeip8JO5I4jDCf5fdyheD8Tvn5WQmIiar0+6Z4euZ8K58mweS17sGOjEFSz/I
t8IJkgg8CmajRwF6wuNnL32QPQgn9gv6g08mN5o3OwytYb7scDY7pnfJPtmJfrZT92Wg3yZ7DRrQ
7BIvBjuRHLRXau2ldzrSz1R9DRU+uJGx7MVSLWthjwJZOsTQwo7Az1qt25uaWWEODXl76xxma9DK
zKu8hciUp7PVEe5e8iSzpfkTQHYtcLaYHOnskaJh0UrNb4wwuzdHC1071NBN5gqk8aBhduoKrgZy
nWcQWFBIkRWT2kJ7oQ2+JqpjvyVIeYcjsQ+cIAuM41ZnMksnoJl3yxslEFyOqiRyIoc57DUHLpzm
o8yufV1+5Q+D2wWpkz4At29ymTMfK9eA9Kc4pAa3nKVZ3DeZNPhZ54aPsa16WSB7AOEi5YP+GO1F
TzhEbKdDlvbqEQLpRZ54v9wqtxptbXRv73PNjbzBj3ZZAB4iu7Xlo+JI5UnHp4HYZyWmsJ8cBdRS
A51WfbAHCwXS+Plbb2bW02NmPhewCiN0YTYV0lLe74hkvrwl+PuRQCfx2dDSrcSazZxgJNp6OFzu
EndwEhhW/VC7nT0RxR68rDIFMtIeH2Y2wMdm14A8ckH0HRJHKutJNXmPWYBqMtfJvcCG74ALZ4l7
4IzuFnsgPR2tkqKa7AS4EXyXHha7s3Wq38qamTngW4boiY5CNILSapLRjBYWGDU87jj763Oz/fwr
OqoRSKvMCI9MaGnHFCrg1W5JZSdyeToRFI5ZImkOncVIZiFWJGifsIQgpbwFrG07tUdzNBt7dnq4
Gtx9mbnZm28RPMJAYPXNiRSeQhDsodvMS/Cp2uVvazextHvtEaVRED/2o8HoCpE8Dh6IgxgneDXd
0kh4q3ngKzZFB9EnBgG55ENErrFjCvJ7JvozPdqEe6PGUlGSdH5fU3W/wJWVVutwZkdqFx1KHPak
IYvdEN3CG2Ape0vbxdiJAr5qwlIYhCN3KRxQTxV8ybAa32oTsKA0N18AX20BhsCMLdCMYCU1UjmZ
P7t9gDZuqNxgryrb42kT+ak7qjPYcM0mZyZ2RFt4xZY2dobiV4jN6iTxCxJRzBDOdcBfA8LMbjzd
D2GoGluHKQ9pBhXmf/Z+5q0Dtq4KGUPX9gFoj/gqhtHElTj+9bSZAt3pKWADrPVHkKCnVZ5RK0VK
fM9bjZfeyhiopqVrQCQAGOgk3mgBGZ2ug9cUpAsQlo78+SIJAoUB0p1SJApJRhZIZeLhr/a6NVqa
WX/r8XYixEfFy0C0Dlg0OHHJhvXCm0M37PIpucf4WFfRbKyQqhTN4PaC9RRIThn+qRaiCnDFaVhu
yBR3yh5CqtMaU5rfsC1WRaCAv3jejO6AfRY/tEEN2ZGdhahYuYxwluoB1s8CAiRs52QX2E4gOxDD
jqGzRIbh050Oezuvgk54CtgqKM5scdiZ9XfrmvUmFMyJ7Ai+I6OrY1QgyKOZwnAqEGXNK+CCVlEu
qYG/E8BiZ5jAhKd5bio7wcwIgDy99XXWUKmzUfDlwhJg92ZICxYIn+DMVfTQeorFK7zlh74f/RnL
0WLWOvYe8YQTOqDC9lq/XgWVqA53XHdaI7NbwAZoEODIbpyMNtZdjtlzGL43C+stxaQMTDeGVUAr
+ftaALUBk0ay932RO0w+xX88/ACPiKYSMZ1qnY4rBp2juqrbwSszElLD5QLYoIA7jW7rzpDj9Vky
orxVRyKS0PhdMAW4ihETRaOj06gW52Uwl3A8VIPmrSJR7GCbXKB4OCGsCw8Ri2E8Qto4HZYYcYdV
wWG1dPmx/Ii9kqoziR2YK7eNYIM0uHoN8i2juc3MIHk8vHL9y/AUr7FF6KzoxM7octDiVVLZAQU6
/mBzbmO7oYWCR691Y2dVhw4fKSzAvsICD3RGGBIj1IWJtjgXJIDPMsywsVttVeb0WFIRIr2+am8y
UmBFJYhBQzRIlYi1nClW1IFK3egP4418gE3DXudE2OdkXe8Kk5Gt1EX4SzAayAxH7IgEZ4IYyW4w
j8LJ1vWwGD4z4/1LWATdGbEv4wHQk7AlOoQSyI9eD00IYYskzGqAo4BeIIzmHX2vPKtQX/5mdnS4
mMaaSfXEOSXMWom/6Wn5bYQ6AvYVb9LCuSTYG0A5Y70lSIpmi9ipzEP8Cv7Fxg1JQSrbwHtGeLbg
6dQgJUEwZ2VY5M7GwhLeR4cadhU1He/KDcBTZ/U8q7bOlrCaIR5bDU21JMSfaILCKzS7VoGQoFAZ
awoAZTMkgilSwe5iLCPCndXrYSrDDi1LZDAnEymQ2/ilPKxLXfsKJpphGWA98fuKGgjJdSe5DxFi
V0egVCJQiQmghhF0L8Gi7otjfjO/Tu4aKHSIbBjCFbBX4Pk6tAtwGI5xAOoNaiUQj69slOk+8kHa
ntjAqyWlX9i5n/rgUUTP1o7D3x2noN63+/Y1RrQ824ajmqmFIIg384fMxpHKxVxsziwt2eRtCJgZ
k9Gprclke5yKzMzsESWVTmUzd0EEheAWcU6CIwUzAZ+BqGgNuzicTwCkuP6z0WD7wlkRzgyGVdE1
bqkoNsie9/1h2qlWYuukows1nA6B2uRWutlieGTgcCoJPSm0jANAcpyF1gjZAZXiVYFyCO/ROonE
2YG/0x5q9WEGUs0OgRiNbaSPckfHUUJxAKSNU4AJlNa9Tgyq3g8wJh4y9F75gPWFoMhEPPY4hQA4
7zRyQDA12YPsiYjgpJ/yi34vn5iD5cFnk7sI01Ef2atxaAL1lDsRzew8NRlaYSmwzqMbjgJw180d
uEiEmWscKoCfikYOR2u8J64DrAg/DnFeyq3MBAIzCc3nzk0RSSkOfmACBtU8ITZ9Kp7a0uxmCgYR
NCLiXNPbqKW2K4owz0XWQK5dJJyYZ/xUQIuEP/sh3oWArYWc4IvyHh9GzLduL7ce+hCGNYgXJUvH
Gpbeeg4z3vfNwICtnTzJU8D9RHgKAeTaXei2RDeje3B/iB5rvAUsp4C3Jskj7hPI84RNDJ9HMtoT
fYrfjQKSXyAgMjXMUbM0KpuqqUK6WlJBdjt8N5M1DB0QdsvvUWMEHUc1wwLQltTEmQvHS54YjmgL
goOfzmDK7N5amNWutmbczzNMR3zOPeY1ND4sij29zXZDQzxujW5DZk44ftV4ArBCTRFqq+NJmIVp
OJHucjeirdq1vU4DWUSStGb0kt1mhzlyZLuEc1vDOgRBMGshZLpycRDdaxTSDrMe2QnNiQp96HHm
Q+4RgSfwesw1BIbsWk+dJcHRYvLWqjQVnl4h7F6DbmavwfYq3Iu/WA9vibPGs+tyrUcQkEBhOj2O
eav34L8DoA1DDj64A0w0xcDnvRsUM4EBErHQCQwSonMcBET8TIDfwcjwixrs/2yWiKTXqI4LEgtO
DYfRAsaOALsHblRf3wOLjmMocEE6TLYnCyZSWSGM/BoOGgiiGfyhbtf3JYy/4WXO5DSY/kI5Z/0k
3K81HRW8gOwaPuTovvawXnBKI22/LTbApmCUdfhekB04ulvhtAFH6qz5l86JVzNM11XGEQBGGWHB
bgAS0luLiJGzKzwIbWbwLQhcTPwBJoxAyo49ELIdEm+NsXU0O9miiROITCa8jIgYoXrFURseZj0u
cogqPiTe/spg/S1j9V73+Vn4vcmG6tzE8rmshD2CVESa+WIVSCzBr9MXxClURcIIPqQArxI8uYYH
K3CyqGeC/Y5h01JYQACfwdWhywmBykIiNzut8dbkAYUbGY4YBg75KeSSEJmayzF8CPfhvtmBE8cT
6eCNjoAMh4GItbWQY0JQPfoKckbtt+x+ppHbeSHivdFSYbF5WH8katzcb/eZjXITt8B/KoERomzf
Baq3WsTeBjT1emzDDIfv0/fJPGlwQrnTPgBc/9juk7v2dXUDwv3q34ANRFIKPlSzhAtob7RgMp8H
KDdQAt9NlWEq+Mevdh7eDvC/sA6Ku8Tmgl8PUKPVquUWrjcttBXBL8Cv6KQJOFhDgei++iYg8EX+
iFQdjHZiF1g8JJaQpFtdyoKD5YgQFc+3kDmxZhs98jhntGvQaq9OaYK+oSsYDxfw6YmEN5O9RjeA
elqjZlP8tpA1NljTdyKt7BaGbF0I+FKHc1S7JMv768QIPkWrhpnCjrRwIzK8c+ktYAS4aVWou1ki
lTXAonfmiEgalnwCm5LTI0HU2uodXh1mAP2kdPgG4DQomkQnKvkMR30FXntw4ZidGfZSolAOnLOY
DQxGOP8J8U9jr3GkQcAxh5PYDN8+4x1wI2Qp3dE4VXv+e3KTV2g0RqiX7FGbj7h1tVRcZFk5grDK
YgWiO400ZJXJEV8DWZIP5iCyH4B7ZAHWwAQ+O2xEdjOpVuw3qwFx16MtDtfQ2RH7iMDchAIe1xCx
R/yzhngSrYGmBCBwP6OA1bLWwHDCwvUeXCtsCSDAMHVYBIRlyOQgqKuk3Xoo0aCPCYbF4Oa4C5+z
A/BpyASbtKYcAA8NS5Uhnr2srcJ7O+Rn2rpev35IOqHPSwHmra7tw1fhKPsG2CoQJyPee+BvFyCg
meJ+sBeyBrI6TOMaWgp2ceKOI7LM3aPisTvlVAbIqt0sz9kOP39LD5otufDxVPd1hCTxMUT+eI0e
wlPkF3eoAQoER/KXtxL5zQgxz0JFZDlnG6TtCAy7HQ7QCGNwNPYGhMQ4xNmNOx8zxBrqCTWoD4uP
/B5pPThNmvolRITt8l2LI+b+Ec4RsSThDykM3kIpgL498SQ+dn6+gxdCQCvCl4V2jyRnjdSE6rae
caNHZHweZrP2alsOgKV7zDzYd1hxpM+ReZOO4qENNA9Hb7oe8BPHcN+34P/1hc2ePTdlW751/x/c
2KCLHk3pa6HR+SubAJ33DUs/3sz895/9eTWj6b9rugb6HxG4YzJ6qOFR/ryawW9wdcfLGq/oAq/I
a5HAX1czkvi7KKuSZugK8DVlQxT/62pGEn7XNdVQgLihgSQBJSf/m6sZQfzsClcG5M0mzxRqiTaW
7Rw6UTbuW3VBxM61A+Acs1/pkDmRiOSPvGbEe4sxzQP0k9mruS9knBfrMU/joYv9SCyRgc1EnDHB
rwSCE6FwFrBtiGMuBlOGvl58QaW2+KFK/V0T6ztNaBwQYNxPwKrdCzrar7T0OHJo6cOtsKXLMyhM
bkUlfpnUsADPTo+ftQ9pUjzXueQBhSEhU5yUOyzcQRXaXZc0oNzQgRaZ5IBGaEACGElakPTcZC6G
CG4itDMRfsGhzJh1K84yina2xGyj9pVrqlsjGx3UnuMMkNZWWbFgHLvvQwS/PKvgAXvRDIb6flDC
8Lx2t4QLwO5/hPH/oe7LkuNGsi230htAGnwGfoGYI8iI4CCS+oGJGhwz4JiBr95Gb69X0gfKrCwq
xGJ0PrM2e/2TZWWS6ATgw/Vzz/CjrbP1lDvPfSgo9ILRU0SOholyydvuiwgalITFY8XpNxGjQQ6/
kDOxJxiGohlQ1PFDkjn0poIp6m4Q43HUlbWsdYrzLkfjwBmbzyTqgLZClLgcaf8pK8XtpFgPL0JR
PqtxBJSdIY61yarqcwc78Y4O4yIBxR0nf1TAvEMKmfsBzMEBXjt0GQdVuKbKcNQgU+2cpp6Y21Ya
/EVSP2RJX+94zFeRQQJJOxXF9zGIyscMUeePspjiDSngpdunatH0bbH+51vHf9wXfmn+vt8R/m/Y
7FW2IxnHivrPO8fNl/TL+OV/7NsqSv/3//xfdTL/v7vom/7+djP5+wf91ebl8g9uY2oz+MkKhSDZ
f+0lhIs/HMnhlK/ALeJM/bvNy9kfUtiCKldwbE5oE/+9l+CPGDYgG41ZEMywlfyjNu+v7FWFXrJE
7xnsVUmli170BblqRE5zSnO7epSBWcPzep9xuShruSjsdoF/vEoQkRUX4xXqHR4Vp/y/T/8/B3YR
dkkddJ6ZcynUky6hpmkYsqWsXR+iEoRxLdKHVoMJV5GLyjKtYwQ6ZEurr41n5cCl03phtEGx2jEE
edWIvsqY8Lkr1n2eLGqO9TDIFQ3h/Tpha4rKTU67u7hCxR23iyGAMaWNPvYQLpWcFn3xSjKxHhEP
KbU4Z2nyUJSvsKdcSZMdeDEt60w+gCZ40xFzsBSBahy3/AG8l1wubDfzkb2JPCL50tfVZxXdCe4+
IKILGUXGruDh3S90Hh9Cjjy2Or11UWuPPPrShdBCYQf+alp27CrnQWdAfqvyBfT5fQUuDaypvQkj
cMAmefYku1Nmh09hHnhjUizHhC9kNdx1EmbPeVe6flw5t1jlD6UAijAOyOYBp7Cptl0/75hWv00q
59i7XQBP1RAXlAY4C5ULCxbQWXxQNbbKpF61UiyG1tohH2LRUMmXQ+T6oGkhKSv4ChtcQMca96hh
2uZ9vsmt+Judq8aHTOcUpPWRuimiovry2Q2C5TQln1N/gNMyItrq0Gfp8MkerBWdUJYP5NHmYJsQ
X5UwF1esQlY7l7cic/YlLDKtZpdXyYIEyUIxF8EsRi6qRysftmWJ5Cjk3BEHDUDYn6egW7vIetZe
Ktsrd0nyU5pzMT+preAMI3BmIxIaPIu3VaqpTdYOxKoe+174rbOwB7EPRb1yzbiEwfeZ98kPiUuC
7I+IgXropN6HLlx+K9zgU3UbdehbCZjMJvm6bMCkMtYOLlVPE2KNNN5H2uA9F+U6tMQGOqpFDo/s
Wn8PCS6YEd+ojJ5jF8lsdBY9udvRsMzLivQ2BOpb94cJh0uoXrM6gG03JlgsD2kNWF+EeHPtgiE9
rNUAEPPct3oYUQ0NpClYTEURL5CTcaxNs80bYLSkvbNBFPI1EwfLYcsKPrBVZE4pLJfTVKwTxHXx
MP2sHFxKUnEwdd/5GcCKMAWE32V+1kImR1S7aBHRlopqN3WoxqnYNJVAsEq8cWV2yqg6xOlw1Gw4
lsbcuzpYpKm1D0h0mrojzIE3zKWPXaVXcDLyR8iNFZbwgAi3hAKR58NNp79yhbmfZSddxosqxKUE
9m+GBMuSNCuWZlsnb3dYDYdwCq7orN6fDoS52KNh0Ydowovp0CVVleW9rB8r230opfuAMMal0ssG
Jp7QSTwjBfBb0WErI8MRaUTLsolvwDJGiFJxF3TrguNkF8MxHs26MvEhctylXehVGRewIqE3pYAP
aF6eZGA98LFdRKk6lJPZtgyv384XDo/uYeO6r4zZikGsuQI9bkCfSgCnU0DUTYvSBpHo2L3rAFsT
4r9yrPBYjfsg/Jw4x1IW6yCtdsEQL1gVv1LkD9v7ti42iFR6tkPEb+X9p8qJF2XL8PsNiC3MlrJu
UaI0K3cs1kxjc4XL8mjTVdfOWeWZbw3z5yhPXZdv4rG/gf25P5Ry9vLHUi+2RZMDT6hvNOuOsFME
mIc4CDXsaYV4uhQUifAUk/4mc9FXKQEmNiSDUTeAqhbztHBvQ/OJy+4Y9OWmSL6Bye1NsG+3BuXZ
zteK4lGotcO32bV1uSGDdVOhTRSCGtIUclsyHF2BdXpz5L8HM81F9uXOgNssITgvQXae7wZvd4ZY
yUyKqKwfpU43hXxuG2xXWqz1KBCWmG+YVa8YA0jXi40V41vUIAmp4FQqUBHict1YMEMf8F7nGTSg
ISqSbVlhP+xWdrMbrOmWV3Q5ry+E9q0mVq3muGrkPfm4+GxIhUr3XAYIJi3ap9pBO4qxRxNEX+cF
RrEZaBxhleyQLIZUQ1VuFXuqEMj38Vv49Qby8/imzEbZ4ticMoki5JeXwFNqlEym5jGn/HHeDxlG
7inw0apPvCGIr23I7w7IEcCFJfiTG/frgCCYM6vsUS8gUmQnsmKlgILAQMBXet8Y8Riofj924lBV
hT/gTBiSJ7evVrIVt6QLEBoX5Msrr+CyhAGxeH5yBwE4wgZ9b66t3gAZDN6BqO+7/rGXhTfFZmu5
1Iuw+SDxcGNyeegciThN1FQpOuuKw7AOhI/8vm8AIQs0ybAUJ/yqjfVUKeXHTrSEw+Q+D+BeF3pa
f8MusAxbdShC8zwgXDfO9d5gB6ddvoVy6gZyuJNTw4a/QC9OVE+Icdh3BmSsiD7yuMLJ7IOj23lQ
cj1lbXybCXcXijmyix0qI1c61t+yzKw7LRbO2N7YUHBMwgc/9Aucah+oHI51jCFRDqYJWnugOydj
hd6HHpH+kMNvHqzzjROMnwj+LhIpyhedsTPHX/IsRD8WFCHutjwgp22PHOj+ypyY59jbhchQFnOH
gT9pEyIUubgNlyTgURji/UsLyRs9X7P0r+CffwSR/N/dc/7j3/pveNVBnf9mqs+82UtO63f9JX17
p/n5L/68z1iE/AHowRWQM0uJ1N2ZOPonOAJ3gj8E54yCfoqrjviZ0/UXOkLkH6jpXfwBUQ6Xs0Xh
X7xVQv9ghHPqUgf/SyEG/ge0VdycfpkVjo2rDBajlO4MtuB2Nf/5m1VJYiHsrI0OIo4QDJkKSz03
GLn3WkPF0h1hiYl0X+RTDGBNIywQmQPLIqNkx8tEPwAKKm1/YEqPC45duve4YaTdjLZtfkDxhwaH
cdi9rCoEa8P1f1sbYflRI3G0Od+sKg39emjShaBFtjNhHa2mJjZoaTOxY30dnTIcgdtEly7zOsKG
ZQ5na98xHC75xs6TcqGMq7+2sjONN+mwWzUlm25FZUXfeRsjIsFAFg+oAIVCZ6zoCclu04HxTC8C
3clDQ2P8YPjvb0mKnIaalnJJxoE/IgFgWqVW7W7auFF7KWN0SIgYt30RJMcWv+SKhDH4B32M9FMZ
WdsoMuDVuHl3A62NvSqHfoTcKzBPiOMov7GuIYtciG47ZBmoqvCa3dpq1BurRSTpZNrhXMa1a3xD
EzKnLkRrVTL7s5s40AFEulpLqsOd1SGUGsVbfIBuo1u4mSMRKTG4d2E4gmisJtyxppTkO80isFSb
DI1nAt8x2M8hRlw4FWrYbuSTH7o03jrd6O4DxgdEVqKViHzlYYGAVgSWNtFwyIaovhu5xe/DqhUb
7TRoXSZxQ1+0sJw72MDT5zSHtCWKcmebdyleZzOM2wwx4IuRTgAHUgEGR6DHr5NDqs0A1fPeKqgE
V7iywYyty+KuHB3s2KKpQkTclA4aMHWJRIPYbt1bQBDglYS5QZsdTqF+0iMJfLAKc9vBHeXgtnWw
KuEF/FXFyJdBzD39LNvOfjQ2KIYlohj3QYVM4pVpOmfTD12MFwbBuQ/FiN5LUxTZtq963GizQo4Q
RVLznZsqWDcDhGauRZEpZoI0AoLUwJd0icVT1asCub1LAT//bmGco4Uox1PlwCjRS7gdoOFX64Yv
AyvPkSKXqD1cpXDtiYX+iq8LimRr3B1uyMLv4Nu6LJw03QdTG2zhIxB/j/sR5UAZZRQRkElxIg3i
VXaBrAt0kJIO3GeX1odiCINDy2WAWBKDhZkWfOmUZX5jTXkAaDBmG91MyaJQNXhcyI28EU6DbPVI
gnarnOZGEh2cq2GqNrFFQQ2d7HBTyg4NkCAvPsua9KdYGvspUiFd13HQ3iBwozh0sd2su5RUu87u
C9DRJw1ucKiKXRNn1S3uQM22CSii5sJkqL/FbZmVPgRACO/sMkRsYml+StykRG/RzlzcXdhQ2F5n
JgquT20o9bXTyX0EzLZeuG0efVGJ4RDUpGZYuT1u1Qu7RrKRn8tR3RD8/p+Dto6jdZtWETpcvGfb
XJsSwbS5yL9brYPrgoboGGyFvpxvf6qDr0qDtDLVo/2H6nyZdkkIwLLS/VfNFV0mEHFEqE5UDsq0
kzZQ7NQTfC5gEC4fi5E6e5iIqhTzs8o/TRJO5DrOqEagtQpqz0ZJdSszJ7jHj4WnoYKR3kPXZOjS
ZKmObzSvapiKwdPelwhLQquotm1Eu7vdaZxUvy6HJgZHp6/tJXxh6mU4RsUJVonFM3yCpX0cmZqO
QNu626qmwR4YToFwkMSKJ69PeaB9Q+Dx5hVWmEpPYckjTbYuun0zud0Z7nJp5CVZxeiqFCb/jhSd
agd0ZviR13l3J1NY/WFhiXUVuuDNqDZHbjpMo/Gj3IQ3vo2ttMf1MZvuayy4x9plSb2ojebLGMnN
mZfjXgVxDQIaykGhqKlEF1XeMCFg1uJZBL0dQqcQZTWVDrqhOg+BSyEJfseQXHJM46zeR0KaF+WU
6YIIB8SagLQZ/Njr5Fw3pv+Rp9R6FTg6HsMEe71VG3YIEKP1CBt/RBtWA2dnpy3p46gzJOCGhk6+
ohGt8U5xpegru3qGXVB9QoJNdGidRjxXCeStngXXBOBqRf4Cb8r6jFk2fO5pmID+1ZnuXsJDcodU
CBALsijatDpIXzNK5RI/2yCLJ0MMqZ10VC1I3VufJgAhSHEZ3P6+dJFOihcFoMKMU/WNWHmCAzVi
30OE0KzLKEoXgNjSI/I06N6Vo7ObVNBuYYDQzbHiebqbkAy4oBSFLOTUNXKVU7VvlKnWVpzbe5Jw
bMtRNYjOc+1QPEx86r84I+df2z5Dfz1Ms699KdwlfJnKNZ/gl+TFMmq+mITG57RuEQ6a1FF+SGwF
+S4SoxB624cjBQXRHrojSxsLneoBgLxUwdRBmY4asjZpBNPWDvWAH+nJgUV/YxPUvXBDwY8brNBP
k8bRXhTX/EBbLdD1duFyZ0kZ3k+5cUC5IEof8zJD2Fg+FWI5pty+JUiO3ZEyUz+yPlJ86SLPbFnH
03RGcG7drgSMYdF86WqBywOt0Q2OG0Q+IfGEuPCHisldWk9YFUEK3Q82Ah6ACJbVmuK/1rTJWQlX
xcZKwoeEotFSR4H1CqniIBf9GCPhtRmq7AdWGMfCYnX4MpoCGchlFQ1Hl4Y2R7R0jAwPp+xrxIcN
PX4XgS6Hz9rE/pJCTBl6rarGk66i7raNDeydnYAP96ho5MnSNrK9gwg+09Iq61OnRgmcVBbSt0va
DZgjXM1ndxndRTRs2A4AJsOcrnAGfnVgfMQ3WYHkZriyjrWFDLBgtAcQK5ntlhttaTU7pQDBjn3W
s6LfTQUZ7qscV1+Rt/QIRVe1sLSIN6HQSDTClrfC+nU/uQASbyvAKoveZRoGLVGP6CP4QS07M8LS
qw4KfE/UX6gh0UPvuN4ouwPTBn7Nft8G6B7zwixxgxPGK+J2gq2Jnia5nqDqo5tWyX4AUy+IvyOM
jwsvYGkNCm7OYzTM406BkBtJ6MiVRq7nIq0c6fqVbK2NU40BX0JdHLzYgw2eWAOUc8m1bv0yyt2b
kWjgKwih1o6fGOUWiLyOzUGgt7QfMKvB/pgCZxOxPH/MnYwsmqYIXsqkyA6JJO2LiZEOPnRJdJPW
tjYLeLOXJcKdp+rYaIS0ZC3D58c+Pv7oBR3Bb3Ry90fKXGtLYxTMWG2gKbZdp15UguBJLcJ8M1h9
fheMtd3g2jfY37Um5hW4ZAxMU7X37VCGa9bBjN/vYlLAJzhiPSj5DpYC7ugFxLw0QS6NV1eSCH8K
LWshES6HvNOYETXcIP84KfbFONmf4qlHdeQMdjGsuioQfJUOcXvfmbIMPdIy68kKq3FAwVUFIELb
jpOt0O8ct0WSpqCQ2k4ESi/RySOy58Ojipzwe6dS2K2Us8R/VcO5BxvLyAbhp/WgIR2Ocg3fp7qh
Bc5xYhVriiAskCJVmOH3TAKg5b0j6VNgo8vnaVXmAMbUONRIrKsi8BHkEOeQIYeds1RFE9JlHlKU
C7GlQP3InBQR625pr+KOW08usvAimCnP57HtxA71ozEaDLzNmQE3LeakXqRNWt6nHAekz1t4lXuo
3JQL9X5efBpJZ4NHGCCkyEO0ggGPu4iJWjosESC/Rkjo8ODRXiJI0K3SOVe9txEflsY9VrrF4gfA
9pa7jBiCLsDV0z1uHwnMBXE0a1D3AmyIR5vVjCPwvUQFMwWKdnBHGNthJ4ju8M2yeCx8NvTfAxzF
0nc7FS6HEclDK9FCzbi1YX8E1B/zql8yEliQs7U5Kbem18GLUtLZRg4g3UUqoeE1U2C/jq2Fjgft
UCguVJ7naE1bQeU+JHaAg+uYNKHzPaSqPJcWfrGeUTRnhgari2XjBls72Yw57kuRUnSF8BaQA2kE
vcEEv6OpgTuvR7UlEBRn6wEKtloXEwSICDJA9koOlL1NLLUN0yQCUtGIyWe5DQM4GrCD1nQ6TP2E
EgpkADfxGyQNTD6JEEXpkVF1tYf1jMS1oca89QDyYIFaNUekX4y4yQiR6FYRe22MAn5Rpi1S4ZG6
5qzxjxCOWOJz5Z90Jyj32hS5M5uexNk94IzW2cS2Ch1cJqtp0B7KyzEXHhr6NpYF6VHkVi0zAEb7
0IFradWAWCJg2w3GU+WkMrnlYx4qCEVsFbGjntic1oBpblz22nUEjWeEnSzrlFcvdVPHi9Y2BGGN
aE9VqO3igte+rUWKaMG2/lxJwT0jHLi4jLj/r9VUNItsivE6gqzwhr7L7yRvzSLIc7uYt0/zvYnc
eiGQEuEzS3a3iKUBA3JExF6V2CGYTAgMvpHaim8TeIacusLSq76AgYSfx5y/djoCnMOAmdGoDL7k
4aTveCbJPh6IBF8vQi2FCGpIyODvvQ7QiZu8Mg7kU2oHxapBDXZCrBN9zHot9y4uIY/hMFlgo7Ui
daFAd/JvroaBukdJDmFR5ULJajHYjtem58dsxPfyBM3rF+rkCNHhHHLQCXDfI29FBCTMbdMrIrzf
YAsXTQcIuaUErEKcS1Q5sSjrc8ZPXVysurFbhmG/RpE7+fZk4Who/llQFGASF1iLBFDDUADDB/0C
xbbxzE3B5VlmwaFxRoTpKPSSjLtux/oaWPwrUPfnWBL9agXImBGbX3hH1PaoYathnweHSeMR0fd7
k7jOlTf40xLw33jgn8OgswRsCR1zZl/isaTuEqSi2ue0WuRgbN4BUQGr3SyyapFRrz5AVrCO12+Q
sXe6AT+tJn8f1IWKGyGveI0XcFNdERF0FTmPuwncUQXqaA06Ml9wb/gR/ggLkNnB4Yb0pCsOVwf/
tRXxryf+9+AXtiLUDTnIJeTM1+IZuE9/M+2jG33gUNSOB2cDIe4NKrPwikvy+8/MqGCui87ob3NV
MvSbUWyfq8WA9pXxSyQbmjVglJtyKT0c81vyBY3Ax5mq/fHrfveBmYAw3wX0Ti67sgNy9Dpksp9H
xXxufrjFzkFIaR+LK9Dyr9D+Xy/2zTjzjH4DIkaisHGZo+eQKBzNcfYKivEDKqkfHz/OewtDvRnm
YhFq7IVV2tOz6opg1xZWssyJiK98rncH4SBaMEc4jF4alTVkcvtcs3PWvWby1Z3JLH9TYN5ZAe++
qjc//mIOJlK0nMTsXCq2S2vopLTzCSnM249HuejH//VFhBSAj8Gw4/bFHjL2ZVSBTXZ2bsgK7IRN
57WrApT2WXZ8zQDoJ0b826J+MxjYN28/vwpLg6Bldgbau0mPFB0lGyp9lLKQhXeg9IN1ssLFhT0i
t/bh4wd9d4a/Gfqi0WyhFqyDErGgcwY9mJ/OLo6DpcLm8vE4ZP5BHz3jxRQvgEGrHi90PMdQ0m/y
VQCdUQQFJ9QTCXS3493HA157sIu5bk2AShBvDNuMk9a4UqNrKtA3Q6rsf+nJcAqA1WQTBhrVr18P
cb3MCS12bsBc8DXk5pk/y4RGCGqq8yxl//jB3n+Tb8abn/ztZpHh6GQYD1K9r8553grhtfAy7/rN
5xAaio+Hm7/Lb9/tzWgXB45dw/TIctk5igdPsM4b+ysL+mff7KMRLlY07t9hmmt+jj6lW4bFVkNV
5YJQPz73YDPLPdQpi+La4T0vqd8GBTsOqAEaR87suvL2JSJh3oUlLD9nwGGNOLlu5DVOhkTy7iYe
ID5nIBOpr1YaLTOVPZAwujJrfiXC/bW/vBn/YjnQPB/SxOXnxKlPMGLbBalehRyKw8T1um5airRf
9Wj1fPwx310Ub0a9mKq9BKab4KlLrVZxkm2sogBKYS+svnn8eKR36ktBUaGAa0g5ivSL/bMdEyCC
mTzTKrCf0HfIH2JajivwEgeg33yEXK+HI+3Hg86//sVHFeiSc0EoVWgMXnxUKU0c8FadWTCkfjtG
5XKyUqAxlFzLb53n5EcjXXw+O5dOWiiJJoCVviI/DmolrRJopHCj/86jIH+pwgxGIBpg4cfP+M4n
FOAkgHYOuhhHw/HXiWtrWXascs5uOYHwlOnaSzu03zN3Ce/Ra3HL7w2Gsl0iDE2hypUXg3UR03wU
7jkxbBmrr6F4BES0E/JKUM57b1OCXgdmqovhLovaibkAXXL3bHfo/GfTilOom4SSC6noU67Hh7AX
4ZVKms6c1t+/4VzUuTZx4Lh9sbMBjULkfOqckW0Fble9qmts3SMyhZ16l0/TugzgA0TRqzANoFvQ
onHH3HeD82Cl4zlwagR66ePYKUjjmT6446eqhByxgJaoj0GN/FYRtgfhz8s5rIpA3M6L76WLBq8b
7focesy28K1ZIuo+R+lLYX11q09l1nh5Me6UDUyKREu8jJmPtw4RZN9BopqU4NqAqNoj9Zx2IKSW
/EE20XOYoAdTJtts+BJ0jT8J5tup68u237hDeTRhCB2sdZcZCJIHVLD4BCuK37KM4dhhW54YGGjv
9sZAUBmH3+zy1tBbAiq/cYmf5CrxJqLXRFM/zAYoBpMMnkJV/gQox8MN+ElNwdbEn7l+DkT8pabR
Em7eNzSQoAICHhfxBAar0h6XZDEkCh5w0LVWnwjwrSxMDx3oaKZ2XgtY+SPEEqR+LswmpNyv0xLo
ILnn8WPajRuV9yeSQANA5MpG78tqzUbKZptpdVSZ9EoL8FKu1kapk7YDXwT4fFlGTkXwLUBvJQ+7
tbCgfuxBhRncBeILl0n1TYHq6vUUlk/IpleT8XA0LO1OgRNvbtrePVLcx/XwYOgPBfrhmGFkgt9U
gEypNwO5qdRLEeLxALoWLzJQq3BylxWCuKrqoLovLPzhknsrOJoaXdJyUycGQFkOOtqLU37FRdIb
Q3xwuzwZBoU0lIOVa6VeiQ7NtEnM5NW5c85yuBOl/A5NRK8rxDEr+A6M5pU7wTMlbj+nBSl9XHjh
vBLBZ6EZ1wC4lxq+SvazFWztvDy0rPajsoIstkZtWeZ3tHpRBUIiNSQe5N4t+3XYt9smDTYOiVct
0DZ8hGcW0gVFdy1X6JRgPm0pNzcZeYVkZKkBT8k6PtfDvZN8aYF3UQfq1gpyT8EXQIP8CuQsbkNY
1ACSwrFaVpPHe3REcPaE4CAxYKWmnX30vBrN28L5hN4peEjCzyI4G8ztHwsoT04CfxgGYEiw63HI
Bvlap5kZPcWQHkiI5NDQhr/aFm0ABE7QYdmVUD+MkQ0GIXOgWmUtHrmbYBcTxc0qsFNfG7lOZXHF
8PC9kw87M3Qj4PIq99LWMw4tl7epdc5tDNiLrn1skxTGJ5WBKYqdyBBGDRForh8fC+8dfW9GvXQt
DQkwv7ILzkHsflGGHKxmOKcT9qaPh3nvXgSTOvDiJO5EDi5Hvx4/cVoYq9L6bnZIoHAFMzfR+quC
bhhKxCs79HvXol/GuigMg57wYhitcwIdcDPf+REQ8DpsXF8/YJ9Kb/mqu0P37GiuFIfvvss3z3hB
tJNdytE41HetFW1tMIpFBApydL7yJq+M4lxKIbqqQoNU39nwqqv9kXvE8ZLd/D67pb2AB3C8G6+/
0/dO9Dffz7k40YVlIX9CWIBwIFnw2V7vksfZ9srxkM2zind6hW7hlfdJ3n1UBmY7uFoMdK2LQRVI
SyGz9R200nfJEhrJm2CFLi509yUsU/hNenMNuLk65Hz4v7kklYFjJk70nbqHZotAnyZn85lFumo2
ZJeWEaSvsCi5elt69/W+edKLCjTIwjbgsb5DK5H5o7QgKBgLBz0XtOppWdx/PIeujXZRhVI6jvnQ
67uxrxahBX15g+tnnHzWKXhAHw/13q0TFpEuhd8jWMjyMtoy7kNT0yG8g/x4xTFxQIrYKCjGrXWz
Njb8CK6M9/ucwR5DFCi4aM7YYL3++gGbumjSTrd3AnJdBw4YEcxcZhgGfRDohhflndwn8HD5eNT3
9m48I3SVqArlb4OyFPQPNqgzMmCgyJVkm7Du1IXDKc/Nc+danz8ebpZo/l6CukJCWkUYPDkvdpqw
gRAytZ1z70/Mr0ev2sKXZQ2nt4f8FW1R+5Tui8Ns6QA99sqNl9YpPF/bZudJcnmV4WgCSfgdo9S/
hLEd3rhOXzvnFKnzLyAGFw8aRMDxysFxZRT3YrcTjUmcQjjnlhKQqJFqFN2AbxNceaHvjzKDxAqY
ln15kUBMF7pvgXsG2vTIQ7YyM/Xo4282c1cv3tevE/NiZ4HDOfo7pLlLp5NNQH+pkQF5q/v7pLQ+
2ZVa2zRfIflkcWXY36cKvo2DfgbOHm5DRvfremA0B/8feYfhFg5nS/LU9/7snsJX2YqXy2vL72Jn
ITb6Go6L/yLKGI97eZPORncko6H3YUNu8iG6Syx7QZtiJ0SbX3uh82/+ZgLOYykCqAAPh2UgL6OF
bc2RoKfZfYwnm6c/qqaVtUYrGQ6WV17ixfz4ORQYv6jKiKLEuZwfoZ5SlXX8HpZwJ3u23lnw02Ht
eMUpPQMxuPJk10a7qF+UaLs6afm9q141anD3+eOnuYCQ/nwYIjEtoA1x0KH4dUYM0wiuB+X3M2qc
H2EvtMUlfVdfeWfvPsSbUeY/f3OQdnKMqW3ze5Lm5zYkj3KCQ/rHD/Kz2Xg5A+ibMeaz4M0YbeiQ
dCT8vnkut8NKbxB+R2F/Ag3ZU4J0AlgF8eOIOTGn+m26uwRbYuUZ2FEEV06di0Pnt1c6L4s3vwiN
mhjSmPmLATHOD026yftrCROXJ+mfg0Cey22AONB3XWz6wmpMCWH/fQ17OoefW9hIwfDBL72pOmWw
vYSv/sfv99qI7GLzBaUxD7VgmPbjUtU384gw2/Wgh6ph5gajzaf/woBAwqUiaPzyn5T9t+9RgJ5t
DdS9x1V9WmV39HGAbfNTsq7gSidDVAzXDrHLeu/nS30zorh4xMapeuR8gsEGl2VY4ey6ewP7ZIDI
K+AgMDyGOd21yfJTM3w5bd+OebklT7yple3eu/fV1n3Cq/RDuMJFnnxAbxKGZ/Rerafa627Km9mE
yPbhiPDQlV79ZMNgun/9h1D9X+8AeiUGwwiCVvuvs9dtEf3dZcF9EaMLy5APGgv39b/yZRWYvPNW
zQS9eObIHu3EIcE9AWfXNJ8kOvmi8Wgt1yOz1mm4B+jzNUm5F+YDkMnRo1F/bTq/tyWBi/H370B/
fc4hNM4Y4ncAq3MnIq86GTiWIcPgiFT6hxQ+y9de7DunITrPBPWZYwv5WxvYjelkkty9RxMa7JMQ
qM5rpO6a4C9U+f+B/OdYfs/vm+r79+bmS/n/g1HK7Db/d5v3NwnQ4UtRv9X/kPmv/+VnYKs/ZqME
Dj8DDlYHtuw/1T8wD/jDhhxOoevGiQQ6/bc1CqV/CBuh6u5MO4GWaDZo+Zf6h/0B5gsKKAZAWxAl
/pk1CtgemGz/3gQskEEVdyhM8H+dhMg5zfuqtWA0O0H1bLvF8CB1m5SeUxDzWTc0ve3+D3VnshxH
kl3RX2nTPmQR4TEutMl5ApCYQWzCQAB0j3kePL5eJ6tLqiqo2bSWaaMtSTCRmR7u/t6791zcMe+p
ssfreDT6K7yjTsaEYMbGM3dTPi1pr7gQw7ScXuPSpHdWIbn7TJIyKBHrlalY1oWt9tM8g+lNlLOP
e4cNxely96HSGYdxHDO/SguBBVWkta0XMidNdNlIvNvgU/xns2rGg5kmwNZDZO91UoMDQuH8hOeY
3Tmswh5aoOd290ETSCKtUu+EGQAgJ0E+8F6aKH2P6kJuTAzX2U6iBfth+NwYUW9p86pvJAh6Iw/u
5slFc1oOnfvkzUkHjaCq2ydHq0Et3L5y7oXyhbUtU78AGhUHw32V1T4iQ0I6aIsV7SkJasHoBoPD
Okgcc+flU3gyxRQ862CcQpqFnuEhvsBi6yVWf5+JNn6qp6h+xRw/HrOQ7uqga//YC7+Faeq7430h
ihY/fVzjL4nIJQ8XcyDj9WCU3prPw4b0nM/qiojy8rtIecvr0Wu6rTOaYbZEUO9tXCTF6zId9M0Q
WPkdCu6Q2YQJhzIsymujR03byxoZ3ownkUOmqKyXeGrsuzJonCdRNFgoQkNAY5iG6nEGHveZNW1J
Prep6FHawGuVVR3ykZa6kaYmfK3IRG/v0nZ2mQriSehldZdVhXNy3DzfNbkCV2oNzlVRVhAck667
DTM8X0GGNk1U/ky2qyxOcd5bxcrIHQEovy/COywP5XXnKL3MvWmIl15u1gB1R5YYs08LGrQ5TNt2
7INig/4oP1QZZUwqs/ykaKxvaD4DlTeEfZZT25Jx2wzutEi9Ct/vmDpbL5qcp7jW8gznPX4VvdNd
1zWLbnBrvB0Gnoc9WB9atUVCTzuYOuvJ7vL0gy/HLhZcNJ012YKTWji1FxGxU2brviDyFSdG2iaY
nCfv7JTxeHTz0F+2Xq7eMzg/LUOXODr5fi93ys+s7eUReI2dGV+5l6HwNODzuK0tryvbilc6DKaV
zHpXLWxPGZCBmj7azLSo8IlNxg/Ts6zPetbzHhFs0i9cIoaXIZ7aay/OZrAGHv50BzXgYvRi8j69
uD6ADcr3TpVDD3KkWzKvbpH7j6HLgoD4s9JzPL7qeJYveWUN65mbygeCMuNe5FH9ABAhOdUNxqvJ
coen0TDiQzpm8yfeJ6ItkSgjbBXkfxtlC5vVNsQxCSznztCV+UZ0fNUtpWmi421qwLx8a4cx9ZNd
6hJVPSfY+ecIIkjXKchF2UBgi5eMclzMbQBnelb5jkkpJHv8PP1icMcWvt+U0QGAhqSojcg2XcXd
6F8xMBuvsOOLpbDb5MbXbrL3w4snemi0t4jHsHorXbwcSzcNunNCdbLpek8NKw+T+E6ruD2PKk3f
+Ov6uU8AS3F9sh5z3TXrxu8gfmOA4SObYphyTWBtNU6PFS4Z78YWhbPGZJe8ID1X3+w0SHZtMubZ
oskzJkhV764TjZh5zBPrqK2OYIc0SFf8ZsOOcVdL3k6gry27r5YIAuXRHqc6I6iu9k6znYyfekqi
/D4qbH8vcjE/tGWan+dYQGoeZnk1U9pXKzUiHxnYRBdFUfWvU+uJa7/yasQCpj+dw8DwjjSX0qUF
rmTViUife7thw4tEo+VibJWaV66y2i3kAYuWFgt/w3RCIRDu43BvzkFzhxu+WPmEJG54yexUOZZ4
Lux2OLSV72/LIY4/1VgP57bSyWMK0gHxbwfmNFbDbNwNuWW9zmSwVMvSbYpIr7PeA/fdlh5TSdQQ
K6XDuVxUY229hpPKUdXWhdp7bHQ3HSpbrBEYGT9zpkcblNr9tYMMnUyGsfaOiSe7k8N5KHDNJc3t
HE7NvgGyco+XbdylVpdcG64ebypbOs/RFDTGQkxO8VCS74OxI8qnnW6sYuOmRbYspxmv2yCn6vsI
TutUFFl4OxCKumjIEFq3pXyxvai897Me6/fkJBg0mxx+SRa8TskAyisrLHnVzIX7jicdbr/dcRd1
jPrKko0LHDtjW6qGJnlHzT/uCwOERBmZSIgj3W0KgzyUfNDjTuksfLSsqNtbPjactWWbwYMbW8Fd
DfRj1/cx5ONahycnw/zSdKl5XXkpA9GyHwkzL+sSd4xfhsdSTf429ke1ku2QfNRyajZhE8TPiGND
rCBNfR/Mjv9Z2jNAYdlGxmMeJenaMUXzlilv2pDJiI55sIhLyOzhqpSxyzzZdg50ISlF0yzwruSg
Bdsv4tDtyFH+TYk0W0ezVvYii23ze62CIcE5kcRAmVPgYQVeq+sxaqZ80aZleq1Lx9nIqbd2QgZw
ZQfcZL4vV07lYkWbZYrZs1JnqzOyz64M/ZqqZp5ZrjWWoMLvW1SX7kCYRhcFQJSl1g+hXQ2H0Oyr
K9V6w95ra3VrKcs8BGNj73NHqnNj01DyHMaWAy+0rOxWMWkle23L0U0ACcaZ+04oa1uZagYgPRvz
s+1aw3PLQ3wnRmTgC530JaX/YFi30lEQjrlJqKekqO2DJcrmLeYZ2TZJN+vl5OQRynnd4HEubFky
lGxEssrqiEwhZdTXzP2jfWKo/pSmUX2E81Pc1IMH5SU0J3EdhLTwK7cbiLNMc2tRB3heHHuKDm5i
zm+liOd91tstJ2ApXoWQ9kYSE/9SJ7F7zlXeMJWO9GGqcD0sStIxMf96g0U3tzH6Q28DSoL3Pn8g
fVjJI9C4qkyWtcayFZPxuMLNgRtCkRJpKcd4kvlFf1FbDKozIYJrN0qKk29oaw2dZN6LIu1h2ff1
BF64Httn5QTGqca8tVPYEqtFJNuiWUrHGpayKQkgCTzzGHV9vtV4ArE+JbgPSs99b/uAe5/LsXqu
sXIdMbyY5N7r5Fvc2fqh0yEXlXaoyR+SWl5hpoug+zl6ZUytuBqtQR4aWUSCYwuXGuPi0D/OaaHW
KCgiRrOlDq5xG6Yns/Oah6DHBG/rfNh3pupfhogY6pHrwjNnGUL52e0pM8fUAGofGdG0rP2uhvJk
VMyssGSQMYA5bCdY6o/cmJKnPMzSTUW/jL2BRu25IX1t1RgVkMFLsNvayy6BenF+8atUTodfSZPd
ohr8h3gxX1UWDasskebJ/c3WWOZ9RF7DFN14XqmeSaHTz7XwpwdzHsQDA694b5tpFC5qEdPXgEr1
FgVDupuc9rnG8TxXoEBivjDCrOZWLPH8WA+BmbLdViLbkJf1FquWzA4n4H7RYX7aNIUDLNUItFjZ
sxhAevNfKI+VNNqCUVI3FMU73bLh1p+C7FHgQ9qWthNcYe2tiUea0+hUSjO4EWZPBMoQTd+zyYif
4iQmc8os26HHac1U1TSQ/nadG9LAbt3p5CQud5p69iHeDEacJEite3/r+Cl3vWJo4k0sLXMtbVOv
Y+/i+u1cX13h/B7OJb6bUzUM7Kdub64yVZLyIIKO+AwoRuDx1TAdJHS268HnOdHO1FcLB2nRHhM3
vZHRg9A/9i3KEFJYl6hw3FttuVzR1MhFLCoUlGeZyvVYyfoc+TI7emg5zkliWtclH165rCxe0yOw
2FrmQuinwcU8Hk+OcdIGT1nR63DlJZlcY2svjyKRZMtosFdwIdM32xyK+4vevl4IqyNdw+s6QClB
C3RRpRaK93LiwMW5joonx4+XiOhpGsAyLGZm/Y9el457v7dwgId6ftGFn7/NrcExX84uMps56naB
0Zc1ds6BxRT27tscduPObVLjtrOM6YP4teSGQ63/CMZgWDfyArDEU7cNjE4evGYOnWWUR+F6jNzh
FYpCtade6R4GK8TjYGfNmdLLvzZmqwAPECFgyblrb91Gduki8qdiVw6uS5XnT+9jG7k/wA2p276x
yoeuS8aP3tKwiUNDYrsPyGtUpfXmVTzHLsOAZy15uNtLNYWTtYQO6xj+JnLy+cYE/DUsjC6TxEW4
Mj/b89RuCumrx0GW8hYNQbidg768thKZvjmu4Rxyp3Vuhg79XzbZ6Soo/fm2toL6vZeO82RaWr32
ozQ+3KpBG+P13AxLK6CsDb0GN7NNPkJKni6nYY2KWNQEmdlcvUcrBn0v8FJvPD0JDFiGiQBJ185x
VH53rvEumGs+G+cah7H1JkwiKGUQyPdKSRNEN1mQS50HBq7IbriGleamGzQIHlRTm783+zxcuSZI
vDmybYh6nQ9o1HI4GH3bxAkukeD6hrENtTc8sDth6gkVkhtZZycnT5p66ZZF8MMpK/WBqXuG68cq
bxYIkyG+oc1/8r2qvNZdWNxEJW7o1ko6qM8AKTaTN3ufaYTwK5jNKVrpiB8XmM+mRVfY2U3UT5rU
Yr+NjpEPgmNhSYCcNvyqVRZyIFUNx1kWY4Wj8sq7p1Fwn4P6MYorSq6WTJOsMndjpQhgECK5iSli
z6VyI3Kk8j6gzWYa1ZpPq1lnfhffllNuIEJLqZZL0/B/aKfnZpIW08GmRDhoWyGXlyJYBXlp8ZQZ
9veuEXT4Y5B9uF69uyiAuuVPF5SfO7floayc4aaL83rHYKo/zFPsXJV47JCJ6/liEGRE0Gw6kIjE
6Rkld7DJtDZBOYvvYzoAQuwLD7EZQjfSw7o8Z1g19D+UIzv/eqgjo1nYfr7jRRZGbQe70ibPJtnn
Zs9b9L02fdWpmHPKopnwGZv93VAuPi8HN+6Nn1Y1ioWpDa6gUiBTCgsjF4s6E/bdXAzlkS0rO4kA
8OSSbc/YT53OITyAyw1vIJ/1mzAOxZNtaOd51MZ8b7qVooDzvUczrcfDaAL44ErncGEGcSFf69lM
fpgUDd9jp4caMFOxUaAblwOhUnv4fkyULJXfxa3WkPXR8D8NImnvkOTVxEbkymsX7mwgOyv8lj/o
tIK5nVVzSt9WDMHSm9z0R+JqPrgSHOzzIKz2MzEK50OlCXk/+HDSj17C4qyqudsYYd3cz2WOrTYp
UvoZTj5Ux8JT/rtG6HDlos1zFkPjsR1pf87eI3bTo+pstamabnxWc8mXV3vZNkn6/mrgGP3Mwzjq
cVqbqlyEACiLZZzjtlz6fYUJMW8S4AVR4SHhUsKYv3mZyrkhpvKbSqFyTWBJVm7vF3fZQD3texYV
DkQydfJsNeDEr1T8PZh1uwxb1Z3swg6eoQ1VH4n2BI0PL+/vx6In+mikjbYc8hqFYFRHEckMUYO6
cvLr+XtKXw2dii6Gxx7wGGj1tOr1OkJV/tT1fkYQ0CTqj17l7Aa9HEf0gYGkP+EPrjjwfBTTtvS5
gmCiNcNdTqXzkpjGdJd7ZlksUBELkmLayrw1CAZfp0PHrSlppRVDV++Dl7o2oyNBqpM+dKEAXFph
zlziHkTu2GZ2iX08dsyTKCbkmvOUWz+qOM1gc3Wy3sYyRbLXxFH76fmTJEAF2MPViOr1LPo2Royp
KPk+aGrpc+lEY70xrNTj1I5yzJemlVavUUtLZRnXsUnsDFZSr8S7uXDiobZXEt3nI0qp8jWZpL0D
guE9yii5ABoN/+haKT2kWpD0EpvhhSbhzdfaGNOTJ1rnNcgaGqdzP0zPDYJCe4lAAsFDMambojGo
WymrQJPXkQuQeMRJTNZ0BEdVScc42BLI9MoJJnKwmC3vYEdMy94b24/IHo1tPcUVEQuztLde3Lhr
axrtR8ZgRPKVXNGjuUrfoLQFO4dJ8cnLLdJadDf0D6NgkoGyVgEIqeozV/SsXcpKTAh68/m2spzh
NgPBs4lViX86sPtiY+aeVgBYOuPOzcr5MCWEEHc+dn5vIid44Y1ptHHSATm425ZkKqaYq+N2rh5a
w8WtWxgkFhMrWLnNqqsHsQ66mUSNzs4f6IgGm7Ssgx+Agowfrh+bN8YUpjh0I3COoFS6jxxuzo6C
nwREb4peDYAH29DTZPVKw9viV9OnJoLswoHJcRcEs/8WTKo6551HHAo4mA+8TlTbZq/wQIhq2qvJ
cO/xvouXOTbqz7SM1DdB12VHEPpWR3b87oW53juOP7/UTQHHogoniwPCkWQkpKm+6uaRELzS817H
BhP42u9zcRjAmXwvcjMk7R6cR6Sg21B8YCAPwi4jZoFGwLrrk+JHGlburh0FRiE12a+pCCY0pUNQ
P8TM9j9cVTGfLXQEwF/4hG1GoyRtp+pplo5plp7yzHSW0vWzNYwQtZ7LNoNtW30vDWfH4AjJfJAf
FF0RaRCspeadPdE8XDQwi7dSZMU9vFe1E6PEFRLGVUfidMzPLRIcTJxDHSfCIhSUjotpKIMXa+qM
T2cmib68IHwim5O5Y3MqWW1etM1F7lAlx2V8amsN1dZqJu9bM/Aai2BwSXBS6dgvZVJhNoOC892w
SrpvRdCKVUJ7bS+qZjr1VqD2Gt5Qug2VTMalKlIXsMOsKMkzFwyu043m0jBp+C4SEdc75lk+ELCL
mZwOW3A0oLi3i8iU3aZy7OwFsmSDSro3gOuoiGDFEmW4GQXWSdeesS+nZNrLIiDLAhIAOu9w6j7c
1I6XWSNt9NBshg0Yjpn7DwileIPzl1Q/qY07fodqF1FHHgKvLx71DIO4cLtuHdEXQppcDWvPNrpz
GlUGtzIJ4bcp6BW60qDHp8ZbNlbCtPwm24/SEZscKf26N23SgRGRXGWWnTzbbVsQy4V6aWfJAkBA
20FKje3i0ccpfpLgGDh+0+GtGkuSfrlI7PCjwKLqe65+AZ21nSNC8jKnwnzR7kxGq50Q7ZUWUnIh
y+JTKDUhDW0aLSCh1XRXh2SfAgtaur7T3udV0l973OJgm7SsOyfLrwBytbswa8N16fvxFQYOYFQw
dZ+HOIJZkAiH6KYhzbfREMtDPdreTVZ2PL1GZ1zRwmMWlAuSXFufhHThTc1D7RSCpeEGGHbYk9Uh
S+B2jrFVHsM6Evel1Q/WcjbMYVwFYVu8cc5DYGRklZMcIsP2I5dOipEi6eNjG7pQl+vCoNee+s4+
0QywFkHmxvWSstF/yDqZ3pSlb+0k3iOgbSoeV2kzGtUtrJnozunjyF+CPixJ7qHSTLaRNsT3JG69
G6BEyUveugKm/hR5Z0qXcg0IzPd2btoIMAXx3D/F2uifGN96D5pbDlEcRevcQVADUMVBmEarIJ66
F18ELYBSt4Wl7agyeRRjAiEH7ADhgKkf7zXcJsTAqWmo1UQL+p3b3TwvHauLCLcrC33ZYI3ozZ08
voK648a8noaRU94GYXuH0d2/VSEEvoVvJPK6FE2fLg0dR+DeYI2SyqyqCfG8yiRRN7grgF5GejCp
OCLDOkl6x0TKwEcB6mSXGT0Cs9LvE3gbUvXqStClr8saWX8cDdy627qAtcCYYVti+pKAQyGNvISd
Mn+Y1RyE96M9Bd6Kby55bFsdx5gwjLnkzm1nI3UnDen4vXTHbt5ZLFVjXSRB/hmPs2iuLTlHetHR
BR/fi0JifrBczT1hzJLp05zKJlv1Id3gdcYXSSCy5H64CqNL53UmpZxrSWn575NpjPkGAZqRrOup
Zwupg97bSdcqm7WHU5hq31R4UpO8sGMu0ZAnFkWVxPamtIPqUHYXwaucbf9QO6NxFnNHBHGrvJht
P+is71HZ5Xdm6qsdZqzx3pJhdTVk3RCuq6HliOXf6oMYhPvaVFnyMTdkCGQJiphgji4IKyLZwrKu
F74MiGjWA0egE4luz3HXX8WuaXNh9UANwnwp4m4R5IZ6aY0k/Gy50X6OzhAk674z2FczWmHkfyVD
/SlHOSRbIw+raRHaNdlbdOgWQ06rWptu9pbMA36ghEHBNarC4FhmQbc06iL7AXOyuylnu7qi/CUE
zWy8PRxxnB9OZPuL1pjTF94YoMK5Eatxtp0b2Uj36JtJ/zx3gOfRFGDkoEtnHPI+TxnUTvwwkN23
jsFpu0CsmWwLShrk/ILrNhOP7Edv5vm3EgLqTX+xBxUQlt41jJANsHKjBC44qisYXaQ4eaN32yNA
2zRGy1Wua+uJCahD5MYwluIut8na6CZPbFsn6A+q8hq0hGUQv3h2WjJz8OkqWbq9ydUYHEHS8KiP
KdMuJpsrp/aDtRsYFXuiNT3qjpmxhld26MfO27dKIgQp4mYT694BtK8xzxAJoa/tpOtXI+WbXoCW
IwSzCn294nMRdylP9f3gWwn/r012Y5OQG2SJZVjX01n6Vb2LU3jRVIcBHf6uFbs0NSTYtN5+5fIf
nqsc1B5wMLkLo3Yko6rOABW2sUCCgnjxcrK1cwOpqxPeYzS7GkeI2eXXHMukraczcJaoTbpzZzBZ
ODFGDvqFutDhYiuyVznsjwV3D6AxcnSu7MoySC24uLeEOznfyvzSN/Sn3n0PzYAPLeIbpwBvg4NV
K0lhl/cZQYogtCu+uclx14BALHYfmQ3G3zXM/5KI5B+nYPwlKGP7WV6/5Z/t/wPxCBqLfyYeuX8r
/nb11sRF+WcJyW8/9LuEBDkIXpUgRBh1gUdflCK/a0hssjIctCIks6AaFiHqkt8BsuReXKRrFiU7
CHbEPyhSfteQ8FcBWQQ2FXBo+75w/qVIDP+vChJ0qJdADGRFHj5Zn8nvF0tNl7iF7Y1AvcKyOGY0
v45JSoq89312meT6rbXOAxYPQ4dlmA6nRH8aDoH2BZL4yVPMOTu5MQaA4LQlLE4qFAHV5oGn6maI
8x3XuFPefPq1ue7D6rkOw/fan5pdOi+hxO9EHpPv5Sbk3zT44YryPZdvo1e/q7Am5zq91y0jHtRg
csnzc+JRjxaRx4w+IAmcwIJ17Xag+qpyyRKnZU2UD7UfoRQzREwLarjp//CxWzDTyHcW2TkUM/za
epO6cb6ESqSXTT68xoa1CxHQ5FeT7H54Nf34S++zDuONbq9DZt92gxbDs0kiFsyT3erW47mkHlr9
tnT+r5+en+KX/78+Y8JC1vBPn7Kqeesy/bc9GaLFx1/UWr//7O8PG+RllnGAuPUCz/jN//b7wwbJ
GZuDT00dMiJ2Lm6I/6I1W/8O0sPkh0wLKjPOuf9+2Lx/F7aPLxgNGDouW6Bq/Bd4zV/U+3+XawEF
+/qQNYpqkhYlw/3m0LrF+4WyltvRY2FZWwOGu1OVh3C86WX49wXF9yw/yQ3JtCyLvzGoOZcxQ/X/
+Le/Pt1/vODlz/8kJc5LgL42jpn9bIpVPRBgeumbBDOTGF39a6rMP16Ej+3PL2Iix8K2K/U+7e/G
GQpQQQS4660gXqyH6XsUMF6P7ePl+j3HzbIjW4qR4C/e4RdP4B+vzi7951fP6Jvo2EkNTHLjtszT
FZfjZYm902pR3VRnk3RZ3vCiQ2hGcsOpyH+hTb+s0P8hvrt8m1/Ed4wp4hCiY7s3AmcblNuuifcM
zYHY6yMqpvOICsyn7GnwA0dT8isB6l8tIH+84S/C09QhDwjqGbSjaR3e9NfZTfes2P2eWCi/EsVz
vPzDt/ZFYEtPl+vNXEYAoZkaOuHKCsetbm5kOK36Mlwpxg9/eo7/wQr9Ig//4+180UzHGpVbPU7T
fvSC7XypmQJkhJG9cGV8zlzBGGnenvLh2BcPrgCHnTd/v6v89OH42Rf41XTkzcakZmvs9g56rcE8
Iy+6jKp2cWsu6DEsYHuWiphCqiLlWb/4/v5qnPjv93s50f+8XoMQ9LXpz90+tQnLHcOVMKetMTjo
+Yg9mYil59YWA/b/xef7k1UafDnYB9fUQd0Fwb56qe7jT1K2yXkDLBw9N1cRg4ZfrsufvdCXvSaN
mgQeo6j3oUEzXzzkBPEJ5p2X5TOzo1Ga1Ua/AZv0aP5yg/vZp/ll7wEw3rW9W5W/rR4lrFVudede
W4/1ZdGyGU1J+n1s4vP/8tP8sttYI8jrzND23glhK9MJGJ1453dRvfCG5OwzQbMiscoHGwVusEKo
/otV88Vi8Mey+bLZGLAE63Qy7X1/WZimvfCtcNUwCYjsV4XuqhyiJZFcsWVdcJZb5prnPLZplLqL
7pdr1//Zd/x17/EmtgUbxUrgHKE7XhCNy14HqxEqansJHcQkKdvsORvRdeTwOkpXHmblLg1g4K4T
Ec51mX62cEDphJBGQEJyu7Jj02RCSsu8l0O4r+P6LiEiVtKu76U9HEbKzE3uxOs6btBKxP2qZtZo
GHRVRlqNlGLW6TK4X7jMPVw0T4smWDJlf/YZRnamfkyktZ/Q6GxcQTkHOPVbXKibFmBnwsgYkYZz
RvR4pQsiQZKs3oic+WQ9ry5jJt/Pr9WAhhXILTX5falaBMgtqclWvjNhm2+QjPYLM3avi9K+CQss
cdV3Gbxa3S/y4362xr9sxj1jYXQERbS3ovr7ZY0XgLepKc9jBCNI+seS5cBY81c7xmVJfRWVc659
9YQndCQzp67IkY13Sf0ShvJ7gPNuivuzX/GFzevOq+50cMVYa0EPacGG9r88DfwvtiSnCabYM3NA
HkSIcQbAfa5Y5JfzgAHhnaKQboEc1pqNC3qx/yuTxc+uZv6XbXkWk51PEkQF2rAzOib6SsEio5hQ
VbAKk+rozMfBvS3Ku1/sJD/5lL8yDByRD61wm+RQ7KswhCJH4FundpdPOSnlOjWuhiY7uxZnkGcf
Z3kI9//8lX9ytv9WCf7pTqiNokdM4yWHIQiPtWOvzHigK2twxukjjeLfDvh//lI//VS/bM+lOdKs
Qg64L7V5ZvR4CNwHB9xLL9vHwCvYtbEbdPOCkIZfHeqXregfrF7/yw49zfTeBHjp/RB1R9q9i2i8
C0KyCRR4a8s6xuyGkfZvEA1uXX6VlKbRLzZpavCfvPiXXdppGepmMZeZaTimY7gDa78JOBwSGo9o
VsJoIUrzycnYotK0OxUqJScpvMmbhVU318U8Heds3CMo+VaJ8sQQmqnMVjAAqkWyNLqdDUCg3aTi
UBNhUR71zFa0TZsNbGllbYwuWqqehq+901y2barrwGCXNSd2WUg2qz6KljRWiV7AdGEXSwVlZrwT
83GsvjsZYV1bCEfDsG3CPRlH0txN/o58CZ8UcKLRduyKRrz1uKowdNLRUacvAklnfoycF9e56+2H
cHqunB+d85QX99awTcV28H8MePTb/dDuTXdjIoxPd2a+tabLL90iNZu21rBDUqDkniQKV+2Mir5k
TrtqUUVWtkA3R6iU5oo9JNPSL4xdIsRN2vTAvJqTgKjfRzMd6PQYVoTHhWLn6RqF2LQU8bBJ+3A/
yJUa6utJp/s5EeTYdABf96ZJ6FjwTCduKMnV0HqXSc5QHveuco5J5m5UGG9VMH1YRJn4gb4PM7Si
rQh+GIV1R0viEW8Brem9yLyHUBRXhcjf8X4fgdXdWQ6clZZhWesRa9asJDM7pdBkhwbZNO37aASb
sCoWedsgyyveZjOkYRyr2zjQWz1r9hznMc+S7VwjSEj4MIy2QGMdmCdTpQ9J7TOHW7gZ8nwG4W0J
xPe1jX7EF98qbsMVrjcUb2K8Yny/Ttxma5buvM6KcVGO5AVLyhUSZaa5WKGDP6B32EuUNbk9n3Vt
YsmkA12N/ULqresd6jg7BlWAlrbZFd20rnuxCut4XeGsJHDHUPaOhIp7ZuOIx4ZVYjlcT8w9zXII
Tdtoqi8fzQ3V0kOXPosUEfpscdv1iZhk2nCX5uN7xfRMFuYFJLT3nX6fEaDnZSZeDMzzjj9d6zj4
RPh6j7iX5v6yNHloSqYJS5BLV1CZbDM+MKe7Qy1+1WvvfpQ+ugvmQGlHk9VGgZpttOueLgJYfa5T
Y53U7i0ZKCc7IFV09vaj2W9dKnGRWzsjKveuYy8jP9h56pxrc+267jHoahKb07WyvxlVxPP7n9Sd
x3Lc2JqtX+XEHV9UwGNj0B1x0zt6K04QJCXBe2xsAE9/P6SqTknsUqnPGXRETySmYYKZCWzz/2t9
a7hBCUA+AvWoBHePncavNhSvEC39hP3H0p8ZWZFle+STXRtu/Ks5+mcDzXz/d4O4MfqNXZpS7utx
P7XDTtRIRrVmHUcCwiQbqa95QrJMwJLKnQ7hr/aFZybEX42uH9YiXpBNttda/V5YFM7C4AJd09c+
7zdlol9a0uF8zpY2BhFZXbYOXD/cDIrO1Ax+d+/qkVPLE0sPRn+VzXEJ2FEpx3tFt0b5gix+l0hW
kJDycD+sMhIQUi9dIN1vi0+6zvLjc6zMtR84G7A8zJEUr4W2DQhGJYyRLFdIntjPlH8T9kQH3aae
XPiiXnr3uZqWfz+nmT+pqXyEHE0YHNK+D9O9hfrULI5BdsjM+0L/xAyD2ClB2SbXwtFmTwGBsNc0
PJc+a1bd1Rb6eCMHKFhz4tSicInKRDHhm9aJpdRlXrvrG2A8v1hL+T/5Qz8yoGzDjiabtuc+H619
xCQMOQtfNwit5rmzb3X/spnSpTdHMoE1No2TKPJ9WiBSCrpNruixxkSpV9exedFHR8VJZh4zvT7U
FR/zbP9Kl1LaiyZ7tjpOtzdZV8s6C7Yt3vG0RpVIslZLGBZ6vBUZ6ZuIS7ztI9L29EVZh8uCLHGc
sy6doXnEqMv7PFzH/oR0FjOe9Z7lX+ctAMn0ZI1FwO/TJTRyCPQpaDQ6bY2+DBinqu5VUy9GSLfR
PFWOs0TfdtNZI/ELhA43N2m3zyJyHq6QGyxclGdGy1moYXws4lP5NFTd3D3coLRfxQnRXcpfjgni
UV6+MR1cGkQV5xD/u09FRwXcu7eZve3hzWPQlVPzi9PqTH/4iytrzor7/orWyPRF/G20++QkEiyK
xaRvM9O9HrtyG8L3aNM9/kiZPIaqXNTDJ6wNTo6OXtmrEafkJAVqnfbeJu5BZMckXLUp2DPY+Gyy
KOCPdw7dYoKmUd43FxZZHzLVSCKWy9EPtknaXPmwBpK4JCS5XOQudgmiFUzRryIxrqxRLjFqLVSX
LgsU0LiRdjYKvwSy4JTlh9T3dqk5R9szrzrFeqrLdRKHa6MIV8TpwUKbfrHGOrNR/+pz+lDPsIPG
qEQbNHsn+xS05hJh3AWT91HvUUmG3S4Tw2Ud+zemtD9XWnwv9W3k6RcmXxwuwkurqfe9W98Yzd7m
NE8IXJtcOmxN+tBG9pOZt3vsRXRpzZVml0uMGEunmDfRfcie5JPbNicVDkehkd5LgoGevRK9s8Rg
wExIzsGobUWCw56zcSzIcsvqq0q5+7BSq6hucFFKmucvdkkda2oWPUmobjdcVJ7cY3/bxR1CnVxb
6/xf6+4aIeMWR8IqeSRXbO3OO+byLkjg9jdEjxEk5sXrSU+3qYNkoBHs/H81eMxdqb9aRp8dx99N
MGVoUg63kojoPxdRBy6Rqr2RlOZE0B/HjgA37s7EtiJGs259HETWgjXXgobnNSal7a8LZmfcy199
4x82EdPYBzYlAG0vyCJk8AJoOV61Y2lQqBtJbJvkm4XuNfPUPcvvvTXddfswFUenNBh/tYVfdzfN
wtMR900IvZ06XU2E0GB2fUO5hNPDPZj+YhlkrD5FdzuRF32wyBE3/Z1y9l36C87ozyqd7oediVfh
lepU5u7rwD4GY/RshVtBvndnLG171SfusejCR1O3juVwdC1tNXWy/sVl89ODf9iZpFNtxKLpaT1Q
5BwNk+RjpASV/5rb8hjVJkq2/miNZKnxBfpJdmz4QjX6gX8/a/5sJ+h+WLDgkXM1swm9fZJ7V00V
HK0abZBMr4OEunUZrc9VK+VcT2Xy+PfH/End5COsCFMDzNUBe4dBxbqgASLE9byjn4sYGYsSFemL
zPl3v90PdWw91jvcTL61T9z6gU7qCt80CW2fzcg/OuI+jytCyD3o3M015sSjF01HOHi/mOt/sqd3
PpRN+rqgPZGZzt5VFONyEpvk5Ui6fcLbRDu2Netf1pPns/UvrkbQBT/MU2aPxQ/NDmW68QpF7AoR
0IPOe5w/WU1q2+ZrW4vlYGDdsdEOFjG6L5tFKVENf/+1/qxs/5GfVBRd01nWJPYp82RuEvg9Wksj
7TYun2fNZ9x1xtbMsGKw6Ej5s/7N485D5XdDYpb1BqqzUexbklNS73m+duvgsTUhrRbT0eCjdwtt
NVTpdV3+8vP+2Vf7YfTzYwPUNF3J/SBh9VKSa4tHMVISSKj6aY63cI0dkUc9JfVEhocCmM8QPqug
e5FWch1SibYae0UK1i8+hp9cVc58Xnz/KWAyQ9LDrrrKTDi/4bq1nWOsO4CIR5b7+rHRxqMROL/a
6fyk3fUxhL62cjqjPfZ+ZSZvSKNWudugWjyPV8KK1mbskJr+FLMN/je/5w9DVeuEIdGonOEOVw6y
9hXxuCsLwXYoVmRcXauRMnH1XENZ08J/b6xyPuyrIDY6g9LII8sZhsPJORJdxdaNIZJiPjDho04D
zmC+/cV7/Nmn+mG0ko6ZZQ2hg/uQot88YJRcp8NkMW+PqBx0VFoW16+xcpzg2zH/x8QN84Heywqv
dkiM53+epUN0wWecyw831qjNO/ZTX/Dlfmll1v3RsZ+f+d998PeM6Pux+vIf/+e9lIwtvBoJe8WP
Mh++r5+DZe5e6cr/Y/cl+1K8/t9//L/2/UvR8gr/QMLwj/smbju0Q59f/0FSXvT6X172m6BBs38T
WA0RL5O67loC5vgf8iHNsH+DUOuRNO06JPLo89z6u6RBA1tj666NIB1armmCVvynpkGz9d8cQYqV
JxyqLfDQ/viArr+N83y2P+2hinkY+nM6gJcnCOzCp4DAyRcuSYU/Dgt4PoYYgdoBFpy2oDhzl7s4
VFaBGZgXYv5nkCYNFF/HaTffPD9A2B7F1/PtxozvWxW7O8PrumZbOX14wrr87cEanw5adF3//bXc
VFabtJt5J77+XnqxWopQddeeqMG19UV+a42kSsedG987SFaX6ZTFj1OQCGAHRfrc61W90GBivDSY
a6JajW91qF2rxg0+F+a4C2qnxS6dVssqRGC3IHjBzECVg0X/mjm2ZCPEKt0kYO2Lrido1sXw3kv5
5NUd4mdlJzhquuhT1aC3kxQMgeO4r0Maezfka0XLsZLZrnEcItSy2Lj1vKE6Ec3q3cTzPxMRHpLF
9vn5reMlF/aoLs63zk+y8BTvQATRHWkc79vT8tYgtYHaKC3B+WXxFEZLNR/m/CsZgJ/vTuDfv//v
BSVwpD984fN5SIoWMCqY/EivPoySplVbhYayFrNZeQkg4dGGd/kYBkJRZkurQ5elyXXhFbCR8zb9
HLAPt8U7Vi/I8H1uX1VNMh7StK43nma1j16d3J+fWKf6XYEI+VFFSUUl05oOVpOZV1rZoUEvfed9
/GqQKffZsTDc+iQNXsealh+ssQGzplf+w5A7j+dnZEF8M2iG9pgncUQdXgWHVkXVFeTOaTmkqngX
027wRfLZxY+LcNscry2R+uh5Ye74IpQPZW59Ov9Z3eCAW1D9U44ffG0F2M7wHniXA7MB8lLLeGsw
hszvtE7HYOElXXijj8G451yKt8OQBvdZ6r2dj4YcG1bIoD3ZSTNSTMXV1NHnvKyySltOeZa+JdQ9
zm9h8thhJ1HQ3aRNXu19SC3bWkz9vY3b4/wMAtUPBV66Z2gwqKT1RDtmsUwuVV9nq5bL4kG3imrb
uQIAOsF+ITGsJ/y406ma//nz5vmn81Ny/wveNHk8P+vPu88/JUPaEQ88v5JlDtdZZdS73+9zrPmR
87/n32wno8ewYcJnn4/54egf7ksHKkMEJmKZ+eeTv3/d871C+emG5HBs2+fDfHvCh/eB4dbZgRr6
eMDz0/58S+efvKoNTzLY/Xl3FNmfIiOmimeX7sFKFSb8OrikzxtcilHzL8838TxeETLQkXF7lqjM
DzQaW4zOx+r64cku2NSjUyS/P/nbr0xBehtS8zn8+aLnX6tm1dSoUQU8H+j86PkBmy73MTXC3Ydf
ON+s2uGhH9tp/+HQRYT/ATaAvTw/8OdLdomVnLwOSt2Pb+z8aoURf5qcmPbcMNmbvx84GBp+HDgI
O0VlR7F8FrQ6ADc/LGiJyBhT4RfdIouwDVM1yuqVKZMUM7FH1kJMNXmRpJZzMojo/v3HEkTAyQia
dWBr7aHkiikvEyd1NoSoR6zFQ/fUmhNVvPMvnp8dxJjnM0Gb5dshzndSFHfph/FdkKN91VndeDUo
PXtAExgDodIEsKYie4jNTltEVqYO50ezhLIBWRLtbpqfDBlpWvMXkBs736TNVm1FiBbkfJMkymqf
u9m0PN8E+6+OYUgj4vzKAeP4Jc3QT+dbXEretRZX+/MtV2/9O7pK2VSYaok/ZdETS3t3fmzWwxtT
nl+fbwmlGGby/uJ8qx8qClFhH9Lb5I+3JfYYJhB3d76JK60kzUGJDcCl6HJKtfLUkCNiFql/702W
AAY5rgSewNvzXX5gvwAwMC/Oj+nQ5JaxnYWH801yqJN1Qijg5vxc7AvmtkxatTrfHFLXP1QBM5M+
v7gW6c6llN7t+VdnpMRdT+Owp7JJuCoykNr09Zvzg1DA3od+ai7Or0OaIkHFsUbFev77dK+v1rFB
zOn5Zj9RY+Ziq1eErfv3oOMKOn/ayHJ1sNe/OFv1H7e5zKJkKPjISIVt6gBuP0ZGhjC3fK+3JG7S
Cs54D+KsxpFx34s+vwBN83a+Jajd3ktCnOaHyvM/lvU00ki8+PZsrwTZRJDs7vxg1Apn6//ztdow
R3KcN2/OlPf3PkC0eyg6VuEF3bL843VArdyZRvuGfaLfZ0VVkAKuKTT41deJLNLP02DsbVPznvUa
l0kxeO1JmpO68AqkyknX9C9hyOJofqorcPfmUPbuCgLAd3ptDjtSLZpbV+Q0zOanOITb28bUvjKH
ZqziFCDBiljR1p36tVJOe6jTMDnUvhsuxrH03w1vPNpdGT3DDwEHYzc1bvQ4vqKsRGpM06t3rVn4
jSPeyz4iV7p0p6uhxxuoQ35ZO3QonzK7vVTza7V58866x7gXttVuozFN9kYYBDdOieDk/BpJ2q9G
fK8v2COJBTFg8naudo0Ypj3pjl8uvLarHqoiaC5ZVD6fb0Vjp65jpzqaqVs9CDU5ty52LX2+ZQCj
erhByaQvzifQ/9hm5/u9zn/+b3JL2NTlf74jepjevqTnjc8P+535l77tdzzrN4P1JV/wn6xNx8EM
IRwWnsbHfY7t/Oaw8fHYAglInIwF/9zmWN5vhjC5i1nHwLej/0vS7Q+rXpDuqJ90DmWRf2X/F9x1
h5lMMDFEO12p5GtIZs+6aE3zXoWWvP7uE/mLJfaPBR+XQ7GdA6HLYeDoke36447KwpbmJbYX76wx
RkCAS7vB7dDqsyvX90tvkflGdjGBKSx3fZQNxi8KPH91fIwqpMoatmkDOP3x+J4+5GFTED2CJYnc
YQuloQ4ubGJuElbz7hfhddPiqvr7d81W8cf1Ae/bMy2P9sK8sXCQ4f943HIoW1VPMKHsVEe3UwbS
zWMSnn0v3Uc4WEjSiPtsvAtlqwPPoLI1y2xCj9Fx8sadrwW6KhZe2UHWE2nmvBeOM+bPU+HG5ZUR
ith4GngTxXqAGAX7ow50d9cQduXf9mOkFwfS7sVr34P0YAdqt9XGsiSZ86XplAr8gNU/6k4/BTS+
Gjc6ipAe69JhjkAah3uzXsUansFljxJQ27LMS911I7PJPJS9UR4AvwfkKLhdHaB7KYFCVjixc9qL
meftIICQbKXFOvY9AVODJmplZHT59DzSLqcIkvs+aPUO+7PdDHu3sPUY0Xs4mixIhhgiiO/KdpP7
Bh310ivbte3p3R6On9h1ZYCFEIqqPi1QCRnpqpKmH1wkSvYxHT6f4Kewp90uhCKuhFJ2Mu1qpCXR
uhQqlsshGoUFAFUmjNqAZLorc4Atv+rSFGYj/FH6rqXRj68QwTw86+D0kztzVO5w6/iuPuyytA/f
pA+O5KImbXrcTsQ/++xbORWWhjJySrZK1MFeG8okXBI6PchjiHH0HiWJvOWSCSDv2GFoL42SmJF1
GkOKXMixjD8hiK8sPG8pQES9NYE6lgBs9kmT58SWDliolqyrRn0T5ppfLUUJ2XFZKeTRS9J1M8WL
6ZPbXLhONlzRbkLUubDseBbl5BHkW9sG9vMWGoZs77JsRADDSZGtCw1BTmCmXYOFNQh1ZKPYURet
bMtqhWGxeLHAK9JJcUqX7CAlIp2yXtBpe05nXayoNAXtGsio2o/gLLJDNYDtAUGZNqBkzA6EmN0Y
WbiSImqg0bajOvau12sbs3JtEolmCMlTU1GaJkdME8G6dzEJp4vB0YkYKPt2uvGTYihXZtf1GRAm
iFz1FhIe1JmMPky5701t0rSl4mR8GAgrze6GyfczmuEma6/cVPcBkLxncLNDfdnLxuzYTABlWmNH
dMxVIXGYQEorzWgdxpkd3FgsZ5q9h8GwW1gsjNzrMDFp1AEYbd0735d5c+LvHXNOTmkWN9gofG1j
E4eOBR/+wo0C32ETZVgoHByj1kLQ0yZ2yj2IrXwt24B6jIjhpWD9xA2xbBpby9C0l8j53MZvg/XY
gYg0RWMNa80VNF9tDYwowjkXcnHs+BB1pn4Ec5s4rX+JHS68meZ1854st4xsSKsK9XupVW611QNY
czuAAHa0Hu2muLNhKmXLOg9Td1FiNXdOqcOlvZ6cwESH4mvyi6/nYDTqJjKu2P47xL1VLf28aOjp
/TaxrDcgE4P3obEj83nyw65Yt1YN/qPsDNdbN5MRfSISQxnbIPAbuphIRSq6vXjedl3iF8MKH6qR
X6YwBw9ZHY+QDfxCv26k06+1pDRCuuPj0GxhxQXNNYpENLULcMw4UyLhpgDcklrdSaFG6zngV52n
tKnkTNwrxmuQrdWVPyUiWqUZmOZNCF/vtfONNkDl3jkJBNJ2SlYQSKwS34TSyRoPLAo7GiJucwlU
ogmv+evdfJeWo8YmzwAxu2y69tkup31HR5zueuYaHLUrnmM3ASumDZ1ETDiU5oNXF6211T2DgMLJ
w/FHg9ssCRcPs+vM0k+5GY3NylXkpe51O6d/ajaVFm0y2MpzeCnm+tq3NSxAUST0rbLzqFjVbqvb
W02NibmCmzuqRdMBlbyOe9f0jqmle8GmrkcNt3QuR429b1B0oAWyz/T1LPPRiLwoOKUGOrteVbbY
SjNw7CNFkJnU0PVLJVITpVmmicsa9NVtW8AOPUGd6dxNTMGxXo+48ptDyTJ5azOskxQ+pqM4lfBa
pmVTNCI4ghLPWqLthqJY47Evn116xvlJNsrvV5NROxeZBZR5DZuTLaWOwAGhQQvlbWVkxqRfTg2j
WEb5Ke6ytSY6j/2Zxlf+FmSFPq2l6vUnTtp+YsvN0mMBErWeLokGSh57x9cMhDlDNV2DRjayK3Yi
wMSkkyGh0+AUFJvQcHtGpNKXyU09dsDCTT+JX2ynNP2LKk/9fJ9XSrSP1lD7r76uWho1vpefqkLr
y6tmctRc8CLiAoVYBAN53w8WGk/B6BquROFmRG6UA/gvMHH9VaizTFhqveZcMeu1/nYoUmLzvKIl
n1MGysMtE1RQhBv4wMOSOlnI5Z27/QsxdyHGgkjUdzKMGUVdP7L0xdiDtiA6cexBk+VEZM6Th2xW
JW1ZnKyRZyI79E1XPGah5UYrsybNAC9QkXl7QcGRGEjikhifq9nUFY4T3LTCsxEaNFlYs6kGsvTV
IEk7WflKK1NISslggUKcnHoXuH1qbWRng2qAzNV2S6jfE+BK+hhq6UcCNJtEJ5rwqN0P9qKQQZmk
izYppU/hupodH70Sz+NU6k8EPFYvPQGbZK5oCV4bSBxlvkpZ9rx6jiiazVDUFOQqhn1cvXx/0W5K
a7tGlsp4Bx2HK3ener60u8jpB/iKQyWs4bo3/bhGQVEVDsxVwNNFLhdjFTjEcVfAcu2RJlHRjO0K
vq2LWAWkdwhvamojfURy6DsMySof3TxZTOBE2mwt2CsiZRB+IHt3AQrRscPVMHSRu+YydSuxCXxP
EmzvJyDFKb06rehoPdV1NJvfafFxpsGuLJW4ULouTbFmCdZI8meNYVqkZWRSOPSaKTSaTSNZmle3
4YCIuHlNQfk4xY4llfCsh0LRmJlu7MCO3Oiq5AykvCq9PHc1b5fziUwVmqdusLRNkGhG3zOEFH6+
GsysD0ASd+ZZ5ZiXSyevg45+L7TMFUCDclq1YVb0+55SRHOPTUg6x6qcmnJTQ5fL54KF8DYCylG5
k2XYYL1qGkeqG4KntZaqiNsqgXWqYxKiRiSOjZq0B9HW5bTIOj3zlpGS8atyFBaIOJRTsRFjqJcb
3lJBuuQcwUailap9VEB+A0zdmIguNaOgOXSDPb3SDOAyyKUd2cue9dy8Yy4BupRaX8VLz4oDbGhl
yQwTO/BJt40Oh/eqgqFk7KWeFAWyzFFEl3Rb4hsuptBvFq055PbtFCjw/W3bCe1O5wUs3hroJ7XL
ux5xJ6Ak3BsNsww8qXgY6X+krdXma2f08ube1VJJmk5quM0ztQ39qin5aDFNNqG6rELYQ4su7KfO
WYQU96xtMca5tiW2a/SOjRnQg88yI6gWuQnZcmmYpTIoKtpqumyTIg/3qVNnwOMsN1sZqDPxpNng
DzdRRBGGWVx3bFBpJuysqEx16zLPpN1vvdGuo20W1OrUd2rUPw9O31+GMKBWaLPCL3EGD2vLOajH
n0VYCcC8hZfc+EpBu/Tb1Hd2rtBqe6PqhkUgo5kA0QgtFkv/EyU41SMoqyq1sGC6jRdDkU/qwelL
APNRZ5tyLzsEMxsXYuZlLNlQXHSjpap1i8zdX7QU7q0VSQACGDHL3MZcCypYyWFK2sC+q4gbRTMu
FWGsC6+Rtf7IV+zbr17njBDxR+TArWpHa6fJvJV7pwZAvyfMJNegjnczc94A/Jgh1PRLII2VG1nj
xhJByEerd/qQELvAIIGye2IPdAwVsKF7FWh+Pk9DXhakOAviBt4S7DppoPb2SAWotir1pZ8s2wEq
9aAkLE17Guth3+khjbJQZlGwknHEyikfne7A9qGArafVkKyNImmL567NlTppypzCXa3FcbJzQmnE
FCi11Dl4o1ebEBX7yvuc2OO8QpFAnk9o9eJbewgHmyWZp31OdDWiB8usAAiAUdP0ZuwRzYpi9ehf
KccW7snxa0hXlaHc2Y5hML4pfZps2mlFVq+nQWFk/vuN7zm05rsOqi8EadK6Nfdi2aWRD/bjvrdN
J1T3fhjuQikTULLQwBpWRRaEDtOK0HYnE9xZasLJLMqEjkANb5pSJiCJ7yyrVGsvVVO6SP19a2he
3aChIUEDzZTwDFhNHYJoqE/B6LRfba8oy6WMyzw/CiTB2bfawb9U9vrv0Qn+t2XImHMA088LW/ev
SfwXha35l34vbDm/UVE5N8phbdCrp7zxjUzger9ZFpgBil6GpROlRin6DwyI8dsMCBE+nA6KXBCQ
/ixvub+5ngFL2qXxjqRbd/+VNj7Ujw8Fb0rc/A2+A0/EtSxBPeXH0zAwa9zJyWBsa2K3N4ntBk8c
2ZPHwQsCGGb6VKwDh8gYNN0sezcWvLTtMI3Ze9uIYgWY0UInOimgf7736EdTeKdHtYssO7HG68iJ
BMnqcXjTBWZ0wh/WXNBxBT4tHYf6VlIC5gRZ2BWPuSaxfngjtH6pKitbRlHvL6kaViCIo+bNZSO2
o0ZlbQzI069DZpLngTLN8degvNhuuLTCV3LIVXJIDWazpUONeNd3gXWUALAmwKkkZuxQmgwhimVV
7lSRe+2qNWV+wyK9IQHAJ/pABeFFEoGVjpQDIzFwhu5W0wTQfdHJqb+Q4HXeC1PPnsBMa+ugK00E
7Vk3qwQiivJUxAnkyau4WJaTS08pSHtjNatBH5gI2BNlSJsQqk1VS8w5rbAFJHhv5dHQS5aDKafb
YgQQ2oymjy/CU+maq9xG7QtA7FAUvdpWzaix1aLhPgrCwwOWvBvS7KMnI8V3xv4Xpb3V6VehGk0a
y2wSHqvISy+rOOy3uCbsvS495yEN5bAdHOluBwLaD9SC4oeIhz/HY1xuE2YBQt9LTb6NMtc+TUFo
HIk17y8aOx42Jni4U1ADGcx7LEcWAo4HsP39Fp4WO5JS6ek+LgJxaAi+eKJO2+DXBQZ5yxnSLyst
hM/CIM2au6i8chFkeXgX9mPA+q+K21fLcL6aVjVbSdJmF2iFuauyItnkWVGuWMEVV6md6TB8te4l
LFsaD0NhQtfXuyOQXHtDb8jbq6SMJMzVoVtlRl29n8URrTeOX3OEBUjbtci7MdM+4DwzIcMQguGu
KmPsT6mqB5wPmIpevBTDYs9efMI7AZ0O+lI3rS0ryDet2UV7NqGQN60+oMtezYAnPdwL2NjHotLK
C+iV4WNnx9lXZOZRTVWxd5ZW4cTvwO6YlthTjNdVpJms5rSxbRclXXRcUkPyUruDeNOiXNxQA2dx
oLnllVuI8iqy7ZGSGKZOnVxaWx3rxGguFKvScZE4FlE7xFueEsVPlDS6iyzU7Zc4LgyQXFFSv5tV
PNy4DXPmIgTUdTBY+F/0qXCfbV+qez8DQN5pwnsdRj9asgt36+Vo5PFz6Izp0aZOeCK2NfgcJZED
mpsy1Nphb3iESZyubJZzn4H468B0LHjIgTMaB612yqsWN/2zFbfxNpdeQweKvGAYe86hGqvyYuDc
OJb9CDys8MJlBua9WFSC7TSZP5Y4AUDWbysreiJ7KVzh3/WOnGgdC6UxNKBcFfLI1Tt8limksaLs
hvs2Csx320nkRSOpRnJa+OAdzeHRGm0dc4WOkMKGEriAUtad2izRr1gS2NWuT+vwzk4DkwjnpEw/
j5Y8gaUd3glvcosLFfn6G+Ir8YJXPF4L5QEYy4bgFI2G++bbuoYPI8nWZqurteBOestYCYcF1L/6
hUJFfdWw8v2UDbKMIJJyYgZAEdWiGzTKsVKN4tOQUCi1jbTegSsm9a7ErXw5+nhVMmQta/Kjyq+e
X1a4PlVQgWgaGKnsgW7JInELGB5lgz2NvVW47bs6PbL9zICk2dpRbw0TZ6dJ0EGcWE8MKlD6vIgd
yzgNV2Nu2Vt8L95l7lnmpjFcHSRZT1lpQZQPqQWtH2h3tVZph2jUtZ3v4sEkbkduoiGrbwbdd57z
wRlumy4nTyxsInH0KTWDAIjj94k85xOwcf9gVZB8k0ZzrlvbKlfMdP6m8fv2DtRB/NUdyukR37I8
FnrUr6Vvjhe+ZgZ3cavy1wQQ01zwDDugphhajCZtXtDopmsUSmYAhjoFFGqvWut2mqpHXHgUDxIZ
2eui6pDH4Cvdabo7rie/KJ4VShRgo2V0H6BoWmmNR1WvReXRrSyNLq9TDDrGSzC3lLg97CJenlXP
JbvmPXEk7k1dy2TdDGBDl0FpYPYag2KvR16+MeM43MJPsL5UxBw9EbhDEWqsEx2qYLDVMM3ZQeE9
0dSuNsagB1cS1N+A1oY3sBhaXTsgGkLm6nuqu2HvAWEwndr0dXBj+xnBtREuqQ2SCZZmcbrU7cRm
X2cM7VNXZQPuythl/C47fE3mpEgBSHH9fFWu7C64cBWVfTKB9nHQBevc8mJv7dSNdhWMdfHcV0Z0
z4eVH9jwOEvmj/oWDqTc1VOnXXrShcNoTpLFt8aEwrrC2gD7B8nqh2CSHdWII0QIEHSQwsSm8Ftv
M6LV+9z7NsBJkdPlYYeJ0Imq7rUJlRvzBUDJQxMP7YEFR7EPW915SWXQXZiaVCRpMfitsEbh1kSr
ez/qo9yQb6A2kH/6vd/nyQm0Jp0Wn/5FuOx1S2q7WM8JowlZ2rPxK4evFjPxixXE9qtmS0NnD06C
C3kK7udA2sN1TDPBXzYgYC6DanzpNd1+NEzNuGJ/3q3phrQXfQUfn/I5UmxVQ3QtLa8ClKoV71Mx
dVzxFDgZTsJLQXrI2pRBcSjbPPaXQA3IfotsddE6ubWdpiAnMc4Ul7Fheo9ZMRkPjMTNfWkRHr2s
pO4casrCYDNiW9x0Ct8S7N1QczacVORPWckY3bn00+NF0LnOgc5IfINiBe4/uOeFy08PYUO4NxT4
ceeizftqESt0TwdPHm0lPeJLHDKJTLaLhzjKok9ekDrJOitNdWt4kgZN6eg1XJzcz5/ycajf6xzB
51IrEjtjcxQGTwQo+Ec0GdBIyPXjk3O67NiakbsQFM/xzrJmyaRIDxQWrEuyzf4/e+exHDeWret3
6Tk6YDbc4EwSifSZTCaNKE0QIinBe2DDPP39wNLpVqmqq6Jnd3A6OipkSDEzsc1a//rNPGDgpljf
p7zrU4qeEKplC3J4H49SP2AwbRytvBtfQtWC7271cN9GQlc2GkanLeJRS71Pmsi4hv0UAFB2qABa
CkBPTK59bggmIWklGQlakjb00awwxyMKq/JzqWbJleGqLleBY3TbpsjGdUSR7blJUHoOJLpwZUun
eCjs2nkndWTaVDpOL1SfepasdWLh/WkoRla53X+ibw8rQMW5ZJCj2wdAx5o5HyEZfUV2IFeIH3cY
/IyJiT05zu4XzVDqa2cB249c7Eclt4MXqqb2aKiV9lpDYNyYdZsR5pC5x6qC9NXgKnjpSyJ/JmJu
plVOY37q+xQB7ZCQ4RdrQaytokQBlenbqnpQlTbd4nturTDLMC6jMUVXEyejbchTvJsKZh+hzPVn
PWqcbxNneQ6oOWV7+ML6Zsar3SO4Lz0Mrd4cXKgvd7OWqBsdJBM3LVV/xGOvuNaq2VKsu8kuzzH/
Kmy7BVZSteqrIieu/kTB60XDpCPEUdrrSvwJwNECj0PIvE113V3wlOepmUpw1JhJeVZtx1s3kOj8
nQAMw5TT90IMru6BgZTvHITGNaoM5aEEB2FAM3bkUDXDXd1p9jYzJY6E7gzmDP6kPZYdHfvKrE2J
rfdkwrRSlfq+KUoyEpowfYmAQkha6Z3eH5xwSayYgH1jRz9hUZ3uy3iKop2thrNzp9pIjFVHD4/0
zT1IfJK45f1UZjO6/LDqDIrAkhGpE7nGjYS+8CUOGJ2sJgZpd7UJOrcamPK+z3Wr4aBFtdKsyELA
DbVUhfoobUEiWiLk0c4i8y5rJ4RXzlBiXVbp/ZiwYTv5lHYmlrraXGlIj+GX0RCU6PBUGyay5RxC
V0b3pUwgKAHiAw7kotkHaqWfXXOMxAnZanIBmw42qZyLLaBz+6LnivEGNgr/n0W+15S6ex3TPHib
ZZmBHZN/EuKSUTW30J0jcHrFJdwEh/e02kAdGp9tN4/BaBhXXkKxDI/1QXPOSSDkm9Qbq1vNgsns
qgh65Y7oxexV0HQdzVkqzhqwgwK1mZXgZAKrBGuSU7ptuhDILoU6uqQ7QOzTodWZ6TIiWBLv2tBQ
YOqCaeGiampI/k3AUJ9cOeOh6EmVbBJ3fIqW0aWdTtyQtdH3p6LHIlimXfVQN4mmeLnWJLsGycyz
Vae232UGnW6nUw/bHceOb8+z/RJa0go9247k82wovY2Tf9LtJHmdx4GEvN3YZxhpTQWuc3ptfqOg
KZ6EIvtthvPVQczsdq+SyNuwqpzy95DJ8X4sNAKCq0Q8K1zgdyZ4nraa897wMJh2d22ZgMtqoJVP
LbThbOPWc/xYZZq15Q7n/pSL2mUmRo5ZKBYW2LeKfVFD3gCgN5uHGo0SRU3AjEctws/NXCnnuLDG
N6zus/e4qgnhHCuMqTKSEi59VQxXrBJt5qVhUZCb0Vf1MTAj+dnQ0+iRLJz0qlVmdtEnBtYZ04Rm
hRhprD2rsOjprLaSRxf/a8x4zorC6CaR6x4vai8nYNVnzukezLwvGeI503EqsuzrICl3DFX2p6AP
1AtzZPtIMklWcBKa07lUG+UQQOzYZuXUX5Q0r+7VGuBOTVrU820Qe1GAjhm7aONsmHiTE5BQPU1a
rQrSUGYCj7ogpXEz6n5tREmwUZ0iqzyNCxSOpmJxzUQMndfMaeqHWWO4CYyaEmFbB8zViVCJa+Jd
9IKlMjAOO1DE6hpKfWw+aaw0YyVTMR4LAiuXlmMkETcqJq6dnMduxMJn9GM/hB9MgEKJ+8eqNKxP
TUkGAhh6+2wOzCI6DNjy3ygESRh9xQVbUc7lYNr5OWFW1WIOT5k+FMlL1kyFjwdqs44yQBg+/IWQ
IHkwxO1YMye+FdrDHaasMBcm2LbGmhCNOfUrJihYKQcsv32FNRYK+yoYsA9xdcJpMsGl15HBdGxL
M3mrayfjYRZRdLSWUQbu/NW06TNcT7K2opRJquJ7rkOEGUXfPw15xbrPXPGZyZBBnkQ/4qHFpHBB
ZxJ8i5jhc+jpZYdonW4L0F9E2O0oxj4N59prVElQIUz9OznQ2NEaknqQZtOAcKBy8u+A3tE2DaV8
okFr0frHYevT9Rso0Id2b7h0zUOojYdeKDS8PP/3trDsOxEE0TZgXnBTOigjcyth5HSDkj47ibRN
Dk5KHGKEouLecenOI0sls5bcs3dt0rJ1Tgn1kvXt+InE0slHypiWGAGQK2a7KU7PeAV+zdWYzKM4
Eve1UmsbMwqjw6Ta2BV0jpH50NPax5mrBjmeU4Y4zSIpLhWtfTe7MHw1B1yl/aZCP9BbQ3Qo667B
8zzKNlJpou+ElJFSLDsZK5iF2A2EVniLi2s2x44+lEQ/EDSbrUv8je5zu2KAoiAeX0WVaob0B1W9
CUtzfspUjSCzyB6wbzE+CDpa1DEf1KWj7DnY0p3Sahy2pVPdGgentLKxG7w2wuJLHjvtF/LIhpOw
pvmsJkBlOaXSRDkdF2J+AorHUppgvRcnIr7Z1FULlWUqX6coGE8tu/5rxV110oVkTpzLqMecZsZn
IVES9TrXoQqMqJT8lVoNDwxROFFC2dZ7pa3GaxTV6dmoB2Tk0sjLDjOjaIngAc9+iF289VfCwiwe
kAx2k+Uq1ZulOe2+n7t8Z8fYjDsMMzddX5R3rCdyNSlwsMyeU6PJvWacPqh0yETnmKmqkC5WIpz/
OIeKIn/hn5eEt8Iw6vK2OExZm8PUGaqLAoDFuEgbQRtk/4oNQnytDYXcKYMS8l0vrZB4NqjVjtmx
Epxsdp/n0CmeBmMcHtWoyb6HijFuOqDf++gjW5U0s53RECdiS029Wsg39m7adrcmb9zF9MwZaQEE
tgxobPZ5YeDLJAJ3YzeD9RC1ArZYMGPRLuTCvoYdRB9IKW4FGZQ32Y7BJS8tdS8ZT39xYtKyfNMS
811vIK1Rh1H9FCQ9kgDibnBd6sjJmgd4JLUm8i+W0VQcFjBZ0Fh8cNoUhTl4UggSQIVJp1Emcukx
x5RUScXgZGJKdIjmlMQ9t5jwLRLakmOoyvqh67ss81xNHfV11aZGuIK6Qw/BeA73BFKo71LI4Ftc
r/MvDvNWryxGbefkQt1U8WQjIZqqXS3tqCIRsBnRJGrmpzGid4a25dzVwppvkHb40Bt3gg8tq8Um
ibD2146RKdF5XZjsF1HZ1woi1bEjnBFHo1DSmHZF7a6DrBu+9PbMXTHMdt7vWnSsmT+4Jg5FKhRm
H+MDPqch17baiOd0gze07VltOEFAombcQB8vOITdqnk2la7zwM7Vo0yVeKf1JpcP0yl8BRp00Gni
BN+0LKCCw7A2/JKmrXOfh3q3wtq9UI9absaHRMyERMqwl+cx0tqRsDcRHwdOL0gLKFMIFpCJm6w0
lXi7bUpEGu4xnal8njhp1qFOXCOEOpKSjE5R3/QkLW6EksrPGEy5wa3RK8VgIEjiK1L0pLiHiGk/
WVlBzzCSafnFxdKQdNuMOCmLmuiudhQcEDkdQJXmzlrHNWF9Q6eTIKeq9WkK+oIzGy2eA5JLmrPn
Ks10zcBTDgT8iLMNkXANT0rZK3yVh4uTdlNEXB+ZwM5bgjbsl7ZQqXgGEQIMqnFFHG8ax3uh4hmW
dDUTwjhRQaucYrqYoey+Vjo+kDSdUfmczVa6GSoJghDqBvk3msYsX68VRrS22E5uKfaaOaE4MEK4
mxibo9D3iUJU5VqmZfxOLzOeFQYELwatgr3P+sj4rqdGgElqkm/jqSPsuU+UzQhMhA9NEc0nShC4
SlY+OjeqXcEEsyJ1cjM2Tb7piW+75XIYN62lQSu00vqNhhCEW+Gl1Nk83cK0Ljc4MIgbcXfTk2qb
JehaIQnygbk1W2ZwURlm7zCvLHZ9Xiobcp2Ck5ZLqFRq434SwogeRF1D9ChS+aUz9OlAEB8xc62d
4o/D/N2rKje7MqaaH+lre7ALAl9A9en4VDaUynkI75hGfmxAMosZzl1exn4dDfGuKGDr0QirqR/C
insb4ALsoyYtngpiDIkfVpXvoTTzzeCUSAuGcN4yVjX2RVlwCM4hN3kOSEnGs5o4pGm78lD1ubMn
rMilZoHUc1InpTtgStueSxwpdhwXbC66foBMtVws30aHYoJk5KQR6kvjVgHjj6T4bFR1e1wWp09P
NZ2dPF7iAUPncRxV9QYrtb+H2qWdEx7eohCSDz1YSrwyFLuGSsNVU2/cLrfujYjudjVPoem1Ah4r
GUIN2Q9Gra0jPRBfy7Ic0Cd02pMlkLnTrEWfUgReG7rZ/jhMg6CItHr9KCo9WMuM3MwV3JxgVUdx
+DpHJEyuYgO3UZhPHdH1UW/dZ3M23U0kXXy1w1zzk4zcK0SElX3TYECiU9KwvuswObmKkMRv/Hqr
8zBlJeTciBNjztJ5L2Rn+zHf6TUpVRUvwXpq2zb/0uMnEa9UuwF4IeynWy85Rk8j1wY5FsL1DNik
34lHtk5ALtILJtV8igcjhMNeta/o3KplblNhUccUIQy75iAoZy4l5kZnNFAzMb1xegWiKq4ynIZv
OlKrR0KAC3igATZdtkHIVBU31Ua1akqRUM9QdAhE83Fatrc8iQpvVMLa62Yz93XQ2r2pVDVeYaNQ
EcaBtEPucYOj4KTfjlHqXKu20/cdKOQxE5KYVdlN696IE78yiQZLQptaspnKz5HZ6F+Y4qUXKVXr
MEwRPrRhnT4lTgO5KWjFKYa6SbiuHSC3nKT+wrdFQOMExO9HDVKhsEkSVRoDRqJTxp+7Ms4uM0/h
WMgwuOvm0fSLqZpP8Nos4DGlfyT3h3C3GFJLnknMQt2WmA6beX1Mbs/SR5BG/JzEY3RuIzPFoA4b
nwfVyuTdHDGHWCluVH61ZvoWRVNJoTFqlGoG8BY0YVKIxlVhpKTkhs1gBOB9HZ59bhTHpzpOWXph
ugiRoa3gKKYPlq+WFSHjCfO7ylfSyTz0Ul0cawNmAWEWZ7vIRuw8O8LxKTOD13ERDxCEpVmfFv3B
o9oDW0Nkqlow5CzcT85E+Gat668hDr8nVLrZozM5xadeOpibtbFTb01FwSlrAtl+cEaiaFbRCGDt
NXlpvpugh5wuczJfDClxTppyZbyjag/3doDL2IqeB1fvbhLiDWpn4FcBat6/UREs8/Wf5eiLiAAT
f5W73tIsQmR/IVMYDF6nUOjutsjFAJiXTrh81zI7jaGtvqltAe1HcVN37UjYanhxTkx36+IKxlo/
l305+kiJEt8dEd2OVl1q6wCF8j4biByEUpfKlD0fjy9TTwoYXz7c2QrxQLNVq58luOx3zgGKOiJc
uc6HxjdCon5/Ihb8iT5E+xOhBPN+gxwDY4kB+TCo+8mJo07SmcFMH+Ps2X0fFICtfYwlJg77DCM2
Gn/i55OiATtnwclx8BFemTpQyOmvX8cfPmoHuFZTIciqGqwV9RedSBxr4Viqg4V36Gh4zNzRPkD+
miz73R7xqtJ692sVlr+9+/9jmPzjw3D5PzNMLl/7pv9ZNfXx9b+RS2js/umaDoaBONxC5Pi3durj
b1SHP/vBEkEg9b8eEdhAqDryKf5n6aRbmIvk5kfKjMJfmgjfyYbBf4KcGe2/oZfofPnv9qUJu0nH
rcaA56axXn51Pc4o9EorKoIrd+gq/MoM5K5fBv/Gtkw733g0sEtbKccuPloXrMy1B5SXRPEynDqX
x+GeMi587sm0VZ2LOp/T8mq1N8XeNwQU98meAwhNrvDnjWjrXfmd/DZ8HKi4lU9S1puCDgRHJqze
sNlLsVqdiWzmtF1b35ByjA/xfI96l3DTYTWrDxlG23t7k/rEy4RrjO3Mh578NhDslQ1b0HNfIfne
IkLdq+w+obMXZrMpV1WFsDXmqpAcctbNUa4EB/pWdIbNseobLGevSjpu3Nbi+hTEf0eMGr6psOoV
HWdtdUWCIBpwfga+NsMjaRYYX59a7TjGdybxWnnwLY6frfwUQEzO6RsoYIJd1iNuuDCo9mS+j6Nn
QfsT1Lte2VT0c0oB7Z8RBVgMGhI81As/D1araoHrDGQw+QOhqJl2brRuy6DJ1N40bDgV9WwC7rbO
uK4MdS0yqHtiyQD7Qod3JkMxeGnC+wojTHWPOCLswCP9wvXa6UiaV2y85x54/DZmqHPCU/AAnlTc
u8/yOWk8ecvvwg2SDLEV3+EVa5t8U2oX7QZi7I3P7nN5VzzJbXebusfyPacu8eoHfS23dJX6Huqh
K8Ah3lyt8to7hgDU3O/9vj21m/nS7YIdHonqGoL1hjtZWdU+6it7nXAWY1n44OiINZCbP3IxFvcc
5UPqGXQvlmcwJp3fyd4dxwrqzbFLsTwuN4FDcmCyNcOdbuzMa08C2Sp+iCzPSR5V1kkabxpQSOY3
2ka/4Acb3WN6OI9b5uD8wlVupOje98fEq30sOLWn/NNfn8G/eGHBZPrYVwZhUKiVOZB/ue8SaMIu
4Yju1dZWzqHddp/Ufb8m5H5fbe3/I/fF3bR//59/IBD96XNffIJ++P8sIWX/84+HuAi/wpT49vPx
+/E9P45fVfwTPwvbcSyXFGJUov/L7eN6RKCKbNXiHCXmy+Fc/HH8Ejpk45EC5ZN0MOFQs/zr8NX+
ybFtaPwV/7V03fivDl/ks787fHlZNtpVfjjVkcUc7yNC56eCARqESYKCUmyHeb4EBhaSDZHXbTRt
KwLgSjsFrGncemM1bIwxE4wnneqBbPNj65CkEZer2TAh3poQmeGyGf26hx/Xhui8AC3XXSYWk5Vi
GzbWDk/N74Uy8k/UphfJeq2M1LcwUjaJnVSetLJTaYsdMhO/igfYvyVymNp2wM+QxqtwonpoF7i5
Yiu0yBeIVJypadJbraQ+aM0+bx4gja/SCuwIQvHKDnQvj7UaEaa5wxZm3zavtmOR9ewwQGdAn4dy
XYRvCcRsRke5N9iZh+mmtcrTcINAcYMnbuPo90vWQFGY9OD2RofKs7zU5cXUJHBzGnN0dGdJ54+G
36tpaBw+SBO7jrnDnc3ZTDmgxSi2shD3plm9WFn5ULgzuYdhvxYpl8LA4JR/S+lNz26zL7LCj1v9
6ti5XxBllrrafRjIszW9dnXuKwoiw7HHR+9iMhEr7Kcp3ofGrcPL18nxye1uHdTlyeK4svdQRbwy
MnejuBlmcECnXGvzERHAo5oaxbZGSoiHgchge4PZjARKuw7KESHIHShXTn8FMduWKGpzQkiTHF5V
g0d3ScDSqtC7lxhQOq6LU5QQTD4N1ee2fy3V15RPStGyk4oqPzJuqktcKY65vMrllTPSZm6O3xKe
pYLsYxPDR/LFr9N0W/5oeTTLN05MyOGlgQVwFfNiFBLJndbad3X4biXmvRu0L8vXSyU810J5SZXc
M2u4KwVfm2A9nPNMZzXwnQTYX3FaVGcFLvWZz4sEp9tNA4NKzfJi9ZYxqy5vKmtveRDTGPjLglAJ
szZtwPdHNza31Nxba7S9JI2Oyz7RabjIn93AdtkIlsPQ1ltgptg298uK6dFORSNrmEsP6hYnwaZG
V4EIxbccfu/ureZ9+fFNYW4VvPeZyPlWi2Y4ZQ+y3sOm8JjKr2kWZhNf+AbCGH4oi1nlLG9hXzBU
MwnSy69oBC9Fgoa2L76IOT+1gbXrR/tRi6PjVOMeZR/dBN0FawLi2qYcWBP2+Fw7qb+sjynPzoyX
YRRv+g45ZRf7TRNsDSc8hhlPPuJbbJKkplI5qEq2zfPZK0z4hujQZqdg1I1jLQfXJhaoGILRzxze
a2FfEN5tTZD25V26QYDBMBb3PLXlicK7wO7D2A5KsUKw4tWtghxOnpcdU/UEuvAcXOitNhxOOfqS
Q0M6QHKKRVmQn9xI8ccq2tDT7QyNvR2uejZHry/rx9kHUDUksEtfoJBS+7Nl5b4mlDd00At91CRk
kLja8K2Gmcvk0lvWDr8t59yDtoC58Xouo2MQW5sovEyp3OdI1prG2Sei3sQc7nAeelyoLbtkM1j4
iaUTwTcNcjDALlIR7S9BX/VbiBunpN1xMr+3gcRyyjZOlpufKHqnbV6WpOAGEZT83DoUfI/bhEhI
bQgyEemyhp7F65zimFXabLSINJ0KM/Ws7CMYzvjdDM7oNUjUSIEvi7VEoLUm9EfRsOoIqupOJ+oa
RrK50+vhVc4G6gVinj6+NtBieJlh/BgX6TUSabRVkQht9GE6t7p7K3KNmC0HQ1Zz0FOIYjrYXENw
maN75jQViLoQILtk3gx4esN9FdeCs4lpjI7vf878E1bYurJtP68y3NwhZa/qOMpXy5v8eJ0dVWWA
BDXqCS7K4GlruVUgOS6+WwXc70zRydMGf1TM6ByqwWfDyQvmt/CVWtOCw2py3fQ9Qd5VRUIAzsOE
yG11hMPruIk+17LYJog8NvUQfB8kwsjI0JVtTFSEzFoDN+vhlSBHtHchKkEuonWCDzkfDSew0s9v
GuC2X8zhpwmjl3VIbhxjWhT12KTAY+anje6mqsW6isSu7Aqix+NNmWZvFPb73Ei9uQheGM/7ZT6e
1Bjmdp7xkRwDAANq+r+BNj5u6X/rRH7c4tjtwXSHPUlZ8HuCvoJ8WYRigOat2AA1HLmcIAs/xeY0
wTroHk4CLcUrfAxAi8BX3L+LLsOx6U8qCcMUrqHDrVdpDX//GgwklnYGs3aruWJLcjGuP4PEdGjR
VXGPLPcx91cWfE2r9+UeHWH8zQk49NTo59RIvgpTe05y/V5hQE5+xPg8ZPewTbSVaQ6RZ7R0fW75
Td8y4c1WpmbctTNBNRzQbFs7qa92vrKtVKKAsRFIie3yQxId47v8UaoF+qaGG3e5WpZDMZyhTnIR
IFLAUnsxh9GZSpLD0YqtWhUPqXQeTfGaV7gefOoyZx9x2o6sezQS+8JuvAnsShZfBk4lq2WBM8AW
HHQVcSxzZ+8LLTxW2C/htus3o/BibAydLPeW39tpeFSdr0suV8IZmMCEzXSG7cVKw6WCKddeZq/D
LNdN/xrCtdXmYlUS9Ghhnj9oN9LCV8t1YOeEwvFvCMtE8pqdgIph55QPrpN+V9A+fpQKmnJojEM4
Whe3HS41qzabfTPtT6GCwU9jjaumdi8FfU6DfWGbZt8HFdKrsQOM2yWQv8txy62xB/+fzh0dIpqM
etWLee1O9iODn3sSGYgYYfoaoy0MA3cr5vl5KaRq0hyW22zMuI3j3A/NwF/eSkN10Gd+wPm9fFIm
9Z8tDtJp17ZVvLZ5fuqIdmBs7QvxymzmojgmFg3O32yapf35dc8ABKqWpbFhWbi/X69yjNosN6dy
O4B+g8vrq1JGOBNaDO3FIVLi15/6gj/D5v5sg4BvuPwscBPb/AUUU7Ex6yGOlVurtC993B6jlIRb
R+zgI3xRhXEvZmjgKbkwXBvL5VekyhYGh0eVfP/Xr+XD/PnXN2+D/WBYg00j6rXfv3m3DUXhxFa5
HSWRP0u5QSWKP+Z16ExvIi8AuMJLId9jeKfED1mkHOb0pBrds9DzU6KbXGiOZ2b3bcjaRKRavpOU
5pkD07clmppVGb01prG10JlkVUpI96HK7EttOUDskGeV5uAYnzpN7JoR93McBBDZGufQyjy2nYJ/
MrOMTcvdoDOBkFHuGyzzln0yI3ux3FUhC7ZMeGSNQA99qNzDUjyHICDYEXxU23/9kRm/Nzf+7Yx1
gbto2WxKGe0Xt/QCV7tIqmW5Xco6stqPSVTt8P1fCTS0svrEsh6y19kIGYQRJ0Vu3QvE9LUYqSKZ
rHfNKxsdbpzP1PijnBsTsVvO5T5UKFCp8nSxGR1PMmdsX2oBJ3BqoBTPFxTzmI6K9fKDU8W+6OSs
LPmiUyfXf/Mm/2xTuDQ2eBnhDm6IBdj9qR0c3FAlt56LhIewdBwjGUuW7NdkVdHscLwNxSYjlD6h
NeuLHCJSftRNPJhpUqJX1NzFNdGIeg1uaoP9PhV0OrLVWVwfj7C6LY9s6aCytPWdfF9NwQEq7kY1
z7qAC+eY++VvIyLnp+rv/LIXHd0ftry7GNGSnw3W+IcJANYIxWCOrPoke20RbE8CCb/qxw2clDCy
9qUIDtSzKMxel/OPtdWb34xUuxOAgXXCkT4h5qrytd638FGyE74FH4d2CWg4D/axqvO/MUf8OBZ+
3ao8EExDBP5HADm/fyRGBmGX+TwvmnN/afFGRa7RqKOnF7vl2JpQxGL8hxXEOlCYRNjpyQB1A5fH
xYRDNLtAU94rwqbzeOljNmBvnZ27ZnyNn4KgZq9wEdNpJTD2tfbWp/kCVn708kManYMmel7SBKdZ
W0lya8YCJgCb2qIBnQ1GSbTQlEhqZHq42W46Fim8r3VRmpupbF+W3fjXi/QXVeyPnWgTu2wjbsSH
4pdKI7NwUGKAWW6XT2FpB5ayHPcmigKYMpweJJLEq5iCfhgwYm2Q3mGssXSky1tUy89D8rScVg7q
ISEtr6dn+5uXuBwGf3hoNg6B6CUpy35NdDWrqmtgkJXbamT4TjvCrQDd6HVpC5cetOJTXHqgacwI
WGFqutRp9JyGeRzHLzWP8AMOMDkGubGVyVuaJMypfOvvZ0Z/3PMCmN8myxoVqmqqv3ycM5+cDGZ2
hREd5864lW2P2oOShmDzkst+CJckrcEDYdUcxTfIajaC/rwAGml3EfA5DMZ9f/0Ban+8LHlRPF1S
+Xht2IL+ftUPtR4gfYMKsdRcvHFv+eRyG9wd+CAM8Qmi32a1Lgfnaa4A/evwqAzW30Q3iOXN//5B
/v51/HLq13gP5bXGRZkS6zPnrSewaQxzQBjnxvMcTA3209tSQRYWNRyPcVmIjmLt2vtUtr7RMNWA
HrKst57Ep2b+UqYnvJn5+rt4PLOWD3b7Og7DupsOlfW67CUnBYCp2m1Ngv3U2pegyf1lCy5vVrKk
JQVDb/bPH5/5fzU+wxuS/3/4p//LT/3D8vvfv/uPGu7lB/3ry/7/MGHnnv5p3f0BvD1/G+O38mfk
9uMbfkNuFcf6J9pqw0JarS/GtBoVwW+ybAVL838ySRNYKLC5mYaxp35gt4b+T8oD3FRs3VF1TilW
9o/B2WLKzp3K7JmlbQgmZ//N4OyXi8GEQ8pMz2JAZ2lE1qsfqu2f7urGkJDji6g+4/dp+OFAXoya
dTe4t90NN42V0djXyBbjGQXQ9Nt/CAf68SvCMqBsdaHi0Whsp/SSyDl+ixRr8nTL7e9mTJUOrhHW
GxWnkedBBE9hVvpp5+A70+rAAaZmR8dO51Ia8qZ7cEyY47kwcaez3YUFofpwNaZzUDXNbs6gmc99
euHaF9+SDI8fCBRf7LhFz1IfVTtqcsApO9r29hAhx5rbOwtH9k05cjiS/9XeRf14++lZ/1lB/nGy
/Xtz8wny4AyY8JZgQGpYxi9VMHZhWYQCQOLwG8/Uv1lZ3xXwbtdwTDHH09v8XAdVuxoMXG8Mtcuv
WPfNlxxOLOEabMaxiaP0YFmh2W6cdz2IXiM1Kq7BpOdXF1PWQ4opVBpG2qmyYniQ2KV5RBhop1j0
jAXtpDhOSCSOaaxmHlom45NaQ/Xt7HnVNWX2osR3w2RXnwu9iPc1PFE/z+sKhzLYh3pnYl2f6tq9
lMqwyzpy00rosseuTqpTWzJEnNtuBx6mnOY8nq5ThJOP6sbFOhgZK+rKgNlUKUFV0/Q+7KZxi1Bc
HiKjKs4G3+/Hg4vVnq6eFTGOmLo1A1Q9fhVXxgABaytBhOkyLf0ZmB+Zhx7CDgsjOM+ZDXuFlq9B
VXgIkAl7VZaYd7aa0/IrM2T5qdzg4HJMUjt//PjP0Gv7xkjcu1Ig/Oqk3W4h4FdHXMVQ7MP9BDUK
90n9pAQVqY9OD0d5ZI6ImQ0Mv0H7PmftFavq7isMznZVy0l7ljHKxNEah78pk/+49WicEK+rmHNY
f7JwdBV9tzZk2smAnLmQXIDZ+hoaHk57CQShbBN0fTJgj+nGR6UMVHoUpfWyMO8PrjXCScylfNSM
ULvKRN9+/E64Wo08So7rMCosUHzpWE8oSz7jeU0jDk+PViOTORGXOXxJSZGWWN9wjKG7bjT9sZvv
VBR+XjMgFaFklGDQruZJGMFPSe3IPVCF5g2dP+glvnvxQdNq11lVlm0fY7N6G2xKZm9W+CdyB1AT
AecEMWzGy9DJtZNm/3bd/Md4iF/m/iZVuGmauq4xDLE0TCyWEuCn8wtXQaFXBC782H1aYJm3QhtC
AnQCcZ5RA5z1KC/XXSl05KhdPG47I5g3Q2yrN3ReLqCKlm/tIF8wEf4MK/02ZvaRcYYlc3G3WJXh
SG+f7UZr7k348lcNE/F2g2fRV6yO870uLf0pNSPbE0lZrwsgdE6zznxceIaxMWUcAm7so4l2r4PA
YNBu7oPlP00Rz54GeY1QQJJ3VlnsdXGav2G+womKg4E0cPAvcajzM/QtVzVl+CBR61/HcW722J03
a8MOq089obLraIr1HXkQ3mAY6nNDhkVvxvGrIgpQaDPMT6D+cD1Dec6UctorSfctXM4ZdzlnPn5V
OvJbqYfTvhyq818fk7+UQLitkn1A2wF9RNPQ6X5kSf70nLRyAjcfde0YaDg4E6nwWQxd/t22/x9h
57EkOZIs2y+CCDjZRoAGj+SZG0hRcM7x9e8gumd6uuXJ7U1KJakkCMDd3Ez1KEB8HIU/0SMS2GEW
2rPQ00+So97YZSqGZV79+j3H8bBPYX4d89Ss3vtWCBALQzgYr1MX6c84PiW77yrD1dTqmiyUg3vq
niO1XnnpTfWZTh+5qzhXTCX8JKQWyEXSLBdFr+cDQaucSSXASqhkdWlar483sVmlJ4K+fGM0+FA2
6P6/XJO/C5y4JgotHM1kfLrtIvzj7/dumeBtAFY4HZP8Z4kK8awTyL7fyIh2Y6K3bXuNPoASa89T
NSZIRGjfT6pGf7FaKbRxBbxqVfwet11x4wkEYZ0P9RkirPIO7BGG488eEh6uDPSeSaXRZTDrsTqb
w6QGq6zj6EAy6Voj0G0JmMINwlW6L/RM/7FYn0Sp5t81XUA+0mEvF1pMvAlhQee84qFRymoh5I6+
XBMVX3Wty8x6pvGAW9G6Y2GoGcZo83e5WF/Ryf7Lyvmo2/9ny90uHBNnXUcZRp/alP/RBCtXfE9l
uvR4O6v8Oocyi2E356Ud5b30fckbE7svmV3YFeNn0ojAgCQL/jdF6J4WWQn3kPUiD4NQ/2QZ6jvh
DwwFCHBkREOa2mRM1muBHXpnLjRNVk2fWEiUylebTKUHnRHSZSrrS9EgM4lJVDhh5Y4dbdBSN59R
ODdRT4AIecYnqxDZJ9v0lG0vyjiAeoE59grEjKao2inOqoInHGQ9/Jc+ofz3s+N2b1l0IwFIUt0p
KjaMv99bRamWY1dOzREme+bWvTk9Mbw/EUEovANdr4K+zwGcg6HaYQsubKtia8nWIfyRHDg0Zz/b
eYCH04rJTY/imnUeKQwWnFdd7jyzVSKSLdWswqU0N+u+ivDw/svT8f/5C9gbgVZJ9BYh5P+jtapg
PaAQqTeOFHVfgUZZnMfmqS9k+TVcIWyoafOUa/2BNJn+klvmS7ZOy5cZkbeaD8S0tjq3c5vO670B
B7QDd7x+UyMQMFLfohfCNXgyTKO2V/JGpaHcWYXSXCAI7RM5Kwmn/c8bShYTb0VtOLGkFaz+ttKK
wuWPgtLoXiVQFSgycY8tWYzP1AiVS2zkgqsx4cQmXKuXqB9e/+/L84gn+59nYJuRaDJLBxlt1NLq
dkL4341PK62l1UdCzlWj1zY09HzP5HTcl00Xfym6Cm1SVX9TTtniIHc/6IDMO0uL6hfmIJpjYtm0
ySfqIcAAQ2VPKl/GliXY0IruB6Nb+EbEvMRDVEMu5tuG1SCfiR0yrpUAf02a+u5b16D87KomferU
WjvKA4FIitH1uzpTe+TusqtrUfirqcrbTNI4hp2oW2+aOYIYjBJx12B8fk3hbcC6/s+7Ajy649wz
o3x8VjM6Mn1XE9tDUU25/3hVsu2lGRMGbY3c/kvP4B8dWu43zlYUEmgdWZa3Y9bfr2sTRjrkbXk+
lNMk+bMwd3dlUWD2yWizRh0VGouxLWGpQJIqgFkYlNqOo64NTJGsiB7741ubQXEbqrR/EcoQdJVA
jOo6dcUV8oFf5anyE9Htc5o3yzdhKil6i1j8KJPc2CVW3nsldmxHClm/QOd8rMawuPykIsBhW9wl
suMH2ThJVgR2sqAY2N6TY5GnAgLvv1yOf3Q7uRzcWciIVJYQmUvzz5gKQVdzxVq65qALUjpDNEgY
ZKs2LCLtCbvwrjPh+4HfyDIXmLdJmkVbXda1/Y2E09wRY6JsbMbW45bqn/Jy4GjZZezcAkZ8s36v
sLH+LNYFc9IQ/0jxaZq7QVhex1wt/2VBeTRm/+eJ2f4UulO8vAwrUD3p/9g1BHHhVSKyCB/wJN1r
mJeisn7OZXtlLJh47dxqz1EyC0e1BLGVMU7YZVERAcybymG/mnId6GwDu64wENGAKrOHkhPE//1c
SxJWRm6x//1F6RVghWFEILN0baEDf78Fu6Sew0qooTsDqcpnojA16xWTAGeVm7xIWOvOQ/VsJljl
E8lvDYmGUIlGCBN1RpyGrIPMmbHdJW4vVnbU1+fUiHzFxKa79s+tUmPlZn+Wj/zXE+70CyyuS9LC
Ie2GrypWXq94xL5lanOVozBABI5bxDwXEjsVDkxMW3qz0z+nenCqTL/kkL8gJblpaX70KoSqJPHW
AiDNGHoxSc89cfaNdJaaq8Y23QrKIQOnUhuCm/SVI4/TITZeFbzVC1YRmFQYXaFXtQUXm0djqROf
E+5u1Ve7VYxrzkgeWqeTtZE9Zb+s9DM1P4vlFcOawVxROeZhoNV+NNPj28/PBlHSP6CWF7qNeSFk
7j821/xW8cdi3kjEl1b7PSGjiTkAxSE6ocyJuzt4mhknvcUU2mut76LwHLZobM2jMh7SvrC72Kc8
yzQbWQty27S2DVzgSEPDGQ1vZMG07G0IKdVChBUvFpGs5Sy784pcuMmwhaa2mIlBrfITmODJEE1X
8a6LjVcnuaPBlQr16mXUlLO0FF4NB8VSSR42/GQBKZEmI45600/G1BON7t7l60FeO87/KmwJ40Vl
ZRy3GIE648Q87fKuc/HTd6SjaMZXJAi3WC5do/ioQwV1xOoh6rmDB7bBBzidwVY55OazOO/qcfY1
RfZbLNI4OgC+CZj7E8WFVLgL146iedlp1Qd4qP0c5BhMIumLsgGRc7wT5Bu4d8QhWK+iW9e+ZTJ2
DkzoPTJWMFA7kDwfETEX5nrN09iHkn6Kb2EUvUXkI0QxyrApm37nAx0kS/8OUC6ITLwVkYUuqN/L
zjygYFaJq1jF1dbbkGJrOC54cY3oGL510bu54Wu0w6y+ajWRMHvKM/lVjfaK+q0QYjtBmSssP+E0
c3cYLswIwEUa6H+8gtLHUCb0mp5HpdlbGH6Z2Cj0TdSXvv3MZjYtwO1fnY7e7GUk//dtinK369nx
7wm88CU59D0NFiZbB8Ap+z6+yPIxal7VlRNbiAzE6j3g4E2u7lMrWEN3SA4GF5PEqjL81D+r6KAq
t1z6ZL9ADFR9jdme4c3UufhLMXVZe61rqUdRU6nasv0uYdHbvRGDM0kCBeoBpHQ7iVe7xrg8JIU9
alAHxXqDKu/0viMcSvbq6Y0ILzBL2d78JWPdnzPRz7QFwYOwfxxxQ8tJe2sXKYkPJARwasKfSPsY
iHg8pDaXAVSIV6q9Q6/Q6Va+KnFkRdyLAjnF+RBQhO7pj3kZo6GeAn0S50Dh9s9C2oDpvQJoUzaj
p0oa+mmSM7oRVAsdO2sIhFx0jNGyhWibZ6dHIwWzLZ2p4oIurS9mKd0ARQaNDDesHU9dD2IpEl21
V5/xjXhLoXpbMwRUopfnIkkXWA+F0oaNBmUiZ9B2klR3wNo5Y8fNUIRdi/jeQq8hnLE6VCgcwScN
3toEaedR8rTRCY8jxnxCjbQVCtQX5BU4HW9y9oNZ9UGHiV22NfCl3NOA8o+quvVGmX42NmyJdt9S
OZI/aDhwN9bjnJtc7DZ9Kwywqxjnw89SwxyKsdNWJlyM6tL/yudZeOF4IOH83OeTpjhyU3CiifV7
kQBMIx9ixxaVeVYxZu5aXzEDz26bU69MQo43dJTQ663td3D5+S2R9OnZmqeggYZ5gqnH+kBqSCBZ
QmKLJlGHYqs+1dmi46cWgzlBDSvAAXSIaxd9AzTFSOfvNTfU4doYFsQEhjmj2HwUZoNOPkwzr62s
LKjbzoRphj1YmSR6ofDeRfTqS4cwwhS8uNE8ebTaj54zSGBJiK1arMwfoj5i6mqgVYhFKb/lOP4e
X1ab4CgXITUpG/hfzFIoBpOO7hVqTERjAPHK5ZjKcf8+la18wnQKXiWd3pRZL+7VTKVL8UbOMfCA
D5XTCqNw/XU21xU4hsoYPhOnj8maiboH9RzQK73MIq78rtuMBIhg12GcXSXhrujG6M83Sjqa7lyk
58fHEckLGVFppF/QL5UNz1w06qFu9sSlDtRRrQ9plC48nRqIsf9+p1bLdhjiuGJd9hWKi+iYQsgA
1qS51g6pyKAu+1bJ858/8/EfH28eH/vr3cev9dfHFt30CsR2Xq8iDSRkVKRLT2zqPhJCAaIkFO5D
pG2Ht6LgHDdVWQVyslW2bbIkOmT7VPLfN3FZ8Js83ocnwNdXHUJFQqPTfWoqJZ3ZXPDkRLnoCMCb
QXTzgYiYnBgP/Ltpe9f55kU8wT8TaKPqO0nbGOKzS43NqQ5AKrjzrEWaWaeOjtezivrLhB2i0zvw
AJDr5WVfVoqrVlMgljLKt88B/nAqnSfD2HQUF8JZduEA2GjwhkX2wvgLTA+4MtUd89yVJdHVIGar
8fJSNUowFbwEmOvXtmbhtJ66aoWdFntNGYMUZcGwEIQtrVd12RapQO+79biYPrJcIkC8bbmqVMNp
RNmGUbrTa6S8SXaW28rp1GNuxqdFTtxRSR1iQ1gEO1foVc/A5tGNOcAqVCfpehbptjM8smnsOVWs
eyrPL6iSXZsNaO00T1Izr0glTwhVD9+1s+xXNYOdr3/VWn8sJjisQ2PXI2jCND2vqxBUjcC+ShhI
ot9qNb3qs3pddBz4FtJEEZewNRxANB4KoTxjpHomFe9bw3G2JSBtYJ8K17fIWL9r+etg9B7V+cno
Om80+T1k6RoL/blK6luiD0FUXTgcej2T5O3Fw78JzbB2gGL4Qiqcpo5do2O7ka39YqB1X17GOXcL
rbOZwThaMblFLzt4Zh3S1xxr09rWwj4cM7811wPP/pWAZnILsg8rXZ6rsvelsvNE0YsjJPwWOzKT
nKlw81+Z2B8MntmMMXLcjV4Sim42KCejld04jzxx3sdmf6BpGyR5TdQgSrGsdhazoZg0XQEex3Ya
xq0raJZH+J1TQBbrgcKVaJJFyiEFi4/8yRkXseiKsFW31S3WAXEOxkVnGEE6VgJw1YOA3UuTBXtZ
TNsU0TINBzmKPT0E+l6IOMSVg1axNn9Mknlr9BpmZka9WXkCz0IOxkOc0meCpoJJ5BHqOzdFeTkP
njwnrpBmR4NAD0nIXSNmBIQVTJcqjybebvuzh3l1SvNNpMKQKsylQ4n6DAcv/jDGTDZKC/BCVKtE
6MI1OerKfKx0wS5xdRXG7LfDbTVrt0wtYkZZH6i/NdSIcp45CTa0kKzOmjPfhGRE4jhrRYQYjNzW
2K3C1muLjWs1cfWyQM/Ibgg99JQHqxGRoy8na26oNcWnRk6ObVOdRmL/0O/s5MTyKop7KtRA/SIs
1NfX+rxGW9bhsjc06ZWTUaAX/TEUJXcwE4d1mphB8bDOs6vLd/DKh6menV4e7WYgWtLYcUC2Fz1G
HG5cFjF+5kTxIVb9ta7iVzgmtLWvelh6o9rytFevFUR4mng+qZDQ3viVwZ4Y03PVJP6glLaeF14h
CF7LFDJKkC+oFSW85C49M5KeZRXZcotDejT2IwiZMboT1OqqnRYU2x5LIFOV5weM5PtmgKu1ZIjV
oqeqr09a/y6sGzj30smFu83R1NVwi4h7TdEofMyDNADdHxeKHiTvogphcvBgBp1o6b006uqVa30Y
qzd9LoMxXZ8ATvzI9TawhuRYWM2NV2gEDDqEWP1KBNtaGCiM5ng1j3Fr3NvYCYHmS7c4izw5m3lZ
W09VsnMClrhYI1JgUqQ/dC7K71udL8u1TyfdxqrghZngkyqDMtttWH8jEpYE9OMcVx0BTlUhIeyn
QCpmd6xLpwWjk7MEpsadEYsjNcK3xgp9bCtHXQgD5FqunvP844vuWZuB4+xFF/j1Ls8xBObqYcYJ
0HxjHPXZtCr4heU8hHKAQZy95ICIZ8/24qCO64iXN4WJFbHzDGLm0cHshPxD4QbBN9N1hk14h9sa
y6GaFMIjr+Blfk3Ts1qmN06rZHyWT0usBZuySVc8+lSNmp3qRQzAc8Et1GxD/C7iP1q6mYgt5PpK
4dBAcLRe8xoCWUSkp4I5sjY96UZ0zcrhgLMfIZpha/rwpBnYJOVTqnIooIvFREdlIuOGjKLCdqIm
dlt19OswQhfCDczgyVTrrzZ0Sf2CaQs4Qq85bkvuPFV2i+OJxNO9LhZeWRqOUuH4CftzY82M/PBl
EjZ1tub41IviQVaVE8y7vcpQibEChtX4NZuVZ9CZeIeU2lcnJl2XhcJDpd+gp4LfFNgPTVjljfqU
AfjRQfZV1hNagquGbBpCcBQezIn90JX7LzFSHL0+6ZNjASSGWZJdzfbV+h5O95RjqKR5bUrU17HK
PVPsziJuiExPELRXr4JRPHVYLUsjZza5HlmQAwJV4EQUH7lk/ByN6FOd2VjF9BBjLMjz6rTtf3Mz
HLZeAzC3fW31vqHzy8TqGdXlUzlMx7l7rlk5Nm9G6dREpEprvh/HnLOI5nfPZP0GlQ7wTlgQGveB
NuVPRtvT15iCITaQ5cQvevcppasNbzKQ+yoQUS4XUu8m5NKtRg+pfjxodR8g4hFDzpZxt1/C5NrH
5Rv2kwszC1cgDKmRTa8N18Nc3KNu9Iv5s1IsAncrXwhzX5NheYm5Gxu6k+W5D7fLNpS3/KVd2du1
LdH+WGJ+U2P4Q1FUva6qTq5weqy15Dxbw65AR5RNmT+GyTmVzEvGj27X+QIqhHT0xBk1n2IS2STb
JyYQ0nd92jQX7IhPjLaDNh6famG+1X18MEWYlESu7NUyOwuhEe8aRXRF4thoqB/AJlLAJ9x5FvDP
4qxnm7lVeBGE8BwLkl+vvQ/oyycfaDeF4YsgmW+ypdyYnT31MyKlJrvA86Yxj80jKZ1U6O9FYZ0L
hfAgpT9UxK0IWwZ1mnq5IN3q7bzcim6orbdc7v3GWC6RVL4u4XrPwIIrBd6O/kaO5QvaCjSi1HC5
EqAjc9eGB4xGldm5g6UHoOCeIF2fE7M64XIN1vZkjjqIKdOTKskXw+bVIovEDH/k5D0hkcTP110l
HbfQ5BXifMzLyO9A2jXcBTCu9uoI8m3M2PeXd4WUpSzvd2FRwkLS3umg3wsxfO2k6qkzqb22lTIR
zwVnxqUSP1kp3yyqOo0gmkLIiBprjjiZPhFw3aJoCKSeyE3ao1V3AOhzF0nmNuPfeTl9S1DXrPVw
68rKS0bqirg+SzLckgbaymbaGfzIip8HxspNpR7IRWIhUA9SYzyhP+K7tG+9UV3kARN73u0I6etV
3Z8aEWJ1dDcL086WnKhx69Al0r1Nu30IoCStlhNj0F0ulk9RGX+VsXHQKfW3WxyW7Veuj0E2DI40
GU9Dox5nJRBGJjLrfNSt6Zjn+c00CPflUDjPryJb41Bil+c70CUEZRwd6oZeBCxtYd5rQ29LPF4W
BDyF0LREbk9DKqPt/54PbzUuRFONniat82FzHekgQ+A6sQVQpTcTy4wMhFpQbMv4bE3F7Zf6hDbg
MKrycYA/a4o9LhEAenn8PnbJB47JZyMyCG4jTUpdrrXxkpvaEezFuTLloEOXy+jsPGrGSUTQG1qC
Hy7eInZ7Yxb2gylit/YAw+OtBDbQzJ7xg4g5d5kUpzd0BNjAujPYaJF4S3mMI57SVUF3gjw9ZoyN
xLyuai/Xu4A54PMgGseohM5rhudMwCJULm6kv1e6cajj2bN6jvjvkroew5l4ICp42cwPubgeBLm+
tNZ8HzjIcsbbpyn9Oj2FhT5fFJNVm4hVkaIVdmOUrEemnG8Cz9s0TLbQEHZjUAIKMnVOH+h9zlRB
OmSnclpcQ9N9ejglokm20ERzJUwnS9/w1MQBZ1/BkG4G8WINdNrGHM5SV15h9QZSFx0XRDbkS/8c
y/7ISIwQJgBjON6RX+6rRLx1lng1FOWVgCXW6enXOBsssBb6ptwfMkeDUieqQV6sVyaR5w25NMI0
goMEsQEN9VRUd2E1Xw3DeGLUeoNI4i5S9pSjmhgVv8gvM3S/sc8OQjpxcKfbXEj+uPRbJ/OklpOT
1SrOF2rtTj3o0JvHYn2SrPTKWfySR/FJHeCrt9/mJD6NofpJrtuLNsg/jF72dXXxJyiPWYljcBwO
FW3ZMdn4Tdohld5JBtqbBYsYf0CtMPcYEMalHStVfwxqqz4aanE0ZIzK+F8NgcTMwWBbK09pzp4g
Mu+fPzRLu89m+bmWwkcyRDchjBx6q4uHZgPoym7GXyvMTv170CAoLFdy3hw0uU5DMdGw7BGNhoM0
9XpZ5+w2XPCU2+j/7LARfPxpbqX8EorfndrYoSgS8DNSYGguxEKXrHqNVodgeHMEEzvsMAgOPshk
JxRNr6MIlpjWZfdGrb4x/AtIQOIutNB8iXaVvPEMHlmgbgjb/aSSnpKJw08GUWMpOTxekM/RjxRc
KdQco5T8KJp9eaaHVLIV6ZQY63hKLcnXpG9zE16NrDiHfUdEBsXKsnIm41Df0kBB3erC/tH3QhTz
m2mYGqKrMEIGf7RE/uqGWNpAv+LxwUd35PGZx7uPN4/WzV/vgrcmyisHpGQgTv5vk+bxn5r/Nn4e
78L3Cetw3CDOKBflmFYAIRAZkn/yfKeJSQBJIRuSnTdEoXaAMtDWpxCN/vjY419lgfDgjy8EwEQf
EugYLfURUVC2rOWhiQSTlAap5MRizgeK8ObQJzFAxYF+ktiBOIokgxsVkdNBmts/39SpAXX1j/fp
GWyF1X8+HyJ9QOw5+48PqVZSHwaj5qv/+pLHBx//+c/v89e3WDvSeNsuJ8hmuxqP5s/jMhWkfe6K
Es7i4xOV0b8rpZW4IlZrnL68SSuIUyo7JLkBBc2nFLDcFjT6x79ylJNcuoUEAkt/H7aL1m+X6vGv
YbsUAmbPIA8pNbcO2+Mle/woXAuEZpnyT+JhUxQJ+UwHZZQrmyYD1/bxDUp5u6J/fK/tW5uQaUOD
/nwcNbxkGLwRHloBuYskNGta8cePffzr8bFGMsFIhSujsDTnJMG3eHyzv7728bEUUQqsmO3Tj8+k
XQrZWcyeu4zL30+8PKG6Xeu+rVtXWJBBjoIF4Hi5jKi066Vxh6V2DfpGodx7E+jvFDHm9LvnnFQs
jWONI6bSTTcueVBonAJEQCrN3jDB3+tnPDLLS7NY34X6HEqONJq76Apky5103L/jbxR0N0XuOJVN
+Ekx6m59hWy5LL/7kAngugbi0AFlHdwo6W3NoAOUHaQot40xdRbG+4zAgrUw7lJbXZnOekqQMAhN
OokXprxVq3ysxfioVeU5b0UnxkcrQGBX9mNHUY35Lx4stxQqUsiiA6RIJ922oCy7gN+pIz/HSciJ
k01RtAdDPobpfMmM5oV2ym9NcKewOo4zIo2hrZ4RARyGmtdtqN0EcETr5Wli92OKd2SBCUESD9cj
TyqPQfyxbddTtSEMitSXO+ugCp8hcRpKTAU7/twuwxrqDgR4mzsSlQg9urUhbGnLXDVdRI/eZA4U
xr86sfXi9Eh/zYen6SpN7IAA10aqRpHEYCEkwSm3FdIyRIqTpSs4dkV+rQn7mtJjQ6zVDaHWeMP1
xvkJEt3NVs4A1XoalAzcqWlPEZXcYnqNREazlHpqT9AnFTNakJ05Vm5NK7M3Fi8iuM5sX0JOV1na
YcSHQ8ePIM4Uypp+TRVm8/WTYswvYrH6apa8gHSlVZ/by8rZNpbuaZOctpMjNE4uEpd8VPcZpPGd
DPchIstIqrCYzlsByehkZaSlEko5Tr5KelVvwT4oJS+jlVZ3m6ZJs1MqoIxBq9gI+9Uo9yJZ2jkd
SpC6bsyfN5KhuAlSGdn4uvBO6MiuVOiYDUDSNiL4k8QZZcRmPymWE88kE53TgC7yTsSgmuMXXwh6
Jsc5AXkzqfBCejspfiYaGIzfCgENMiEwgCcxJtsdebJ6X7ujSJSTQngw1vGNABo2NJ9rohmKxhGn
wkmU6tjok402yzaaewWZKLKm3TY+1deIczMhWRWEOwMh8BISwC2ATc1sMhmOIFXIodadpuCEmOFh
0nRnCkGCOLFBJzPrb2XYfCal5XX8sDQcncQyHDXTvq0Vw49NaQ9qGxoudJHMFtcMoqFlR7T0hvVb
Q7vJYPZFAlSGl1PpN5Jy7UbpCz0EIU7szGJyudEGImsnTCpNhJw+M5ZPOAcDAahoMxDwFnQY8cMP
wIpmEn3H5WDExncOb0j8BK+J6jeDLJbBjA7kTOBpltHNwmnphb3AYi2hrwRhukmQ6R4DoDWI0Yk0
O/PSn0saMy4A1GQ6ebg6dTwwpDybceak+EtyraUnh6pKQwZQnZIow8kns0VPRGxa7qqHN+ZxOIB4
fEwKm4k/Ij2hdPVNMgFiiz4lgtcMVXHPCWkYfwDMwN4NBpQOqELOMSSyQ5yKD2ep0XfEYlJ8j3CX
BhpX4WojM85SBzO3a7Wyv+WCFg0kk4m7DZlERrSlwISimzR3WsL9licxFgR8rr/E4XshDfgPmSpx
2YY8KFRcz4ktLSkDENHO6YT2Ue2DeYaxNfhr0gdtTR1iDJhGfy8tGWWSSOdM2wFEsJMc3G8rrNd1
KXwwZPtQzRwI8vtZik9WtjgdvWJVo4xiPU7pF+X57yGsn2aGj2bT+zHniSHsDmNHwa0c5RwBCm3M
uCDNvbQukfGhzDERwwJPVe2H4ZtWkH9Ex71mqBejdM7ZMjSCcUMQuroARAfNSmUANDYEW2Cp7CwV
/4AMBWfElFEEIYcXwls8TtiHCFOzWf8oJlwEirUb8CpKRrtDuzsQOD3ROCmOvSa+xCJ0B1k8NA35
e4xShzk6SF1PrXsNU+0uGUwjmvq507OFtlR3nBqFXFSGxceC7lW2Wl4UNk62ItFMsAhqrmD1Drzl
/bZ4hlYG8Bj2WI3Sv7mpcwtTrNuPRKgJC3gIK9/L1uTQpGHNJWCF311fKVJwoeuaedwS71tOlhIN
QWPovIKFN48V7gHTW1EZJ4x8pkncL1Vkl8Z14BzaRMC6kvTesNInwNUSDnoj8TlNqjjWatECVTkG
1H6O8oe4ob2xwMde0eJDFihkKJe5dIek4AGkCJCx/Y67IF6elXpc9+TBMYCCoxkrb5rSO8UYBSpX
Osln9Hgd//0cKVEgsYKAO/6oh+R1BmdDrOxHVKHpg5+aGmVQZuYH49l9VbAiipw+thOxnkV06xTc
FLh7+cNU+VLFzNLY0vVeO46InWrpts4CKDVcd8WzbI3nNFmeY2v8JPvhJxjs41hpr23EQZyg1926
aqdYFp86Qce/UhCFCiSE051yz6T8og4phQ2lzjhzwhMwwYZeXUnnyEqeQ0m7tmH0WQnCC8I9VFLD
S1empyExfDkZ3JAbIdTcwlhsox9oUEV7jTV0QYCAovV5dcm7v03EvMEes2kAORVJfEqSuQQ0OBw5
7ZCGedWyXaaxZ4an2mTrVgW7rWjuStZxScXDdhnkJYhF+hV4C0te/EROGTujw2/vJhCT0QiigQoh
ipE81ESqsVmM6Rml5ZnlcHvs3WJLNF5gsotAo0onmheCbY2rxiAySjLUWUKQyf2hIWas08/0Ol9b
WT4RS04in3SYpmQ3pOaF8PBjKzIOq8H6DaHXrF9zaB2WKg0SAnlNk+ZixG6nwDWmHT7R+M5SIDAd
bPuviWzxGc8GoY92SNIwI+39kHW7Uv2Bywr3cLeL6h+D+bxUN0N6K6jQS0gJnSPC0DHaD116kdYb
XEPECehulhXPtG2lRNLcq/H3qt4aX4hvw/Cr4PzFWRMrK8EAw4syeZ3sWzL3/b003oitVsxgeQNG
zIbZvsjJngQC8VexD6/VRzKjNbKJcbBE4IXqN+udNQVjJeK1S30BZhWou/kFTQBFRsPLxqD9eWCp
VEk3cAdmH7t42E+/CcVW6J9n7E8covW0Zb+b+ltmjOTLE49xXE0zuhATWduYDaSXIZuek6llqi2W
rDFV/0SruDloc4HEV5cIbI9kAEYKcjt+EL7KBbkqYIwBEwsuG8I1icyI82H/MN3kSbr4LVRX/DHi
KRoG42dXic9aEc0XwRiJpYoHKq9QMSYMty2mXwmO0aybIw9D70xaLRybKToX1jSggJVleEmCRpFK
5IKbZpS2WZuVDCXMeAvKAQg4b36qcmagri7zTTNACY2EAHtplJWsekL6Zq1EBhHxdpjW2HTMsSf4
jDXtNVuW1WGBluAXYQGrxKLY6LfSidyIP98Ii+7LhcSZJVxQ/+tWZSfaalBsEYH4+FhWFp0fwmL2
JJjBJyHGuFM18vIlZ3XQrUB28ll6qao2uz90NbIlbdxv6SWTanvpy5DHiEG1CMR2T+5hdUnQxbIT
CkeZ3uXl8UaNM7JENKRC0kmH1XrC/7hc2jRaL7IkLZfVAAmmNOrX40NMhTnHFsllrBblugo0cLcX
6vFqcZ7k7Jrx8Efr4jabPUmkNrWx10X+3Avzc7pISDOZpyUwfO3H/3y8qVMgKbJyJ3aMBJRFhGDb
mO3/o+s9luNmmmjbJ0IEULA1bc+29KQ0QVCiBO+q4J/+LrS+c/84gzNBEGCLFEl0IStz77XPoZ/r
8/0j11Bnb8zBSmQWSZx8ZUQodBmsTm09s/5DwoT70rUN08AqRjBN3XhxEsrsxRZpuNl4iXv8ToI/
bt9V4dGRs38aMHfsgNCkT7VphCAPGLP7dh0RRUcF18uCV8MExYhltkA947mYv7L4i3gM40dDIvTO
LCXsFDJi31A7wIUEk1AU9bNpq5BcVFutcjHaH0XBgHxI/qBmAeBMPh9A5plMVHWhI+9BBenlkzla
7oHtg35hkxWv0nQufg9B+AywlSKOoLSNdvqjoQr7nPb07ElYcR4zm3eWoZnw6OVUTuVD3ZvOY+in
69ht9TWn97OiKgTE7zjTJzRx+tZDM5z9Lk4/jBwIVSYupYJqSgq391B0+bCOhmjYRpWfnrBqWlbn
fXeNK5j4hkg/5wEyjFJO+ZAB17m03hM5E9k5Mo1Hs9X1ShAof7J8wqaqcNCbUY/Jth1If4WX/Ijh
wf5rd/7KYQzzvWToMSDgvZWkxtECZV1sfO2l+8iFMx8x7nUb+7saMoKBkMKqjqYWUR9tHF+CUsWX
mTCJusgZ+OPoKjZpl90MJd190ibDyfUI0c21Sn4Bx5rZ6zHkF9Bcl9tkoY3BhXhxup53+UgAQjaV
8YUGQ3TJgOXukmd6/tUWUtd4VnTjz1mssm3VxD89R3UPtq8yqNzDgBiNJlpW5Xz7QKYM5q300RtZ
ycLefhuGfHpZJt7aJiBodGoGurSjPKdy/saW2NNK8r+8tglXJUGbm5neweZ+Z0eHNA2QV2thv9Ej
H4rhObKrbTHn4qWiTzwmofuuMP5dIwmRJPQH9z0WAvFUD+NAOo21ny074GFdMuZ2FH6hzupfozJ0
b6Kiuynj4bVlArSyprJeN+ncv1JhPqIxcq9yMvrXkl8hOFQ/oiEAnc9LxvAUPWcsIDHc2PLiR/Hw
NVoCs2LRNW92yRRNlSMPoJwcoM5xeMZE3MHaPJhzl35Xyx2pO3OA2IvAzK2rbE3wBbTBOoteHeIf
KYh679uBQ0PnO/6lFI8pklgIcjaygOkdeDC7t/KjEZXJpRwbuZ21qV/mgp9CINBofRcva+XqG/YY
94ILGbNRp29ExbW3rgCO3+YVGH2vHLcSxRu9VgVrSlU+apnFEtxNEwIMFMadUzI7yQ0oTFYUMLmb
zFW6mBnuBzOy6pX2IA5PAcIwW/X0Tvg7EcxRvUTLu2cGYwk23WdgCBUsI3JnHTRFfMHdh6EzTOun
CKVLVHfwIO7f2Re9QwSmqH4WElGFGFzcTQ3zCjJGwGVN0WUYRkS684SDl0TLq27jfhWI0n5tSRkL
S4lxczk4JmApA1H6rkjAfsGgS45T2qZPwyw+oJRHhznVetsvs1CzY3gH2EFchKaiuPtkMChnG9Wy
rWY1/2wG1/kgg63a1Ilv3dxID3Ctdv9WANESxqVmFxNNH5ObhTwOkJ5zTed53AhFC/NuaCPZYGbT
UeyCxdN2v3Q/ELt1yAvTPPtumJG72/3GpkK1zYCWSjMh15p1kM7JyUbHD2xyAqw/ESOyCQl0gw2Y
97CFAVlsmLBQlZBHg5g1aY4xKTgnNVfYkNKy/ciTCJVSkX6nnfOj77yvf/7tQhjRWjle/AK9YSRJ
zH307C5+uR9YyKM15lGDpC45HmIPVN2UZ4+m6aA5TQMGAp6rn2lW7Yspc652HqMkTK10V4mpqrHs
Slr23uxsvaRnmxNOniTnIj0DF2CBk97A0OxucbWI2N2QcjJd7wdrsGkDufj56um/S2NnYVQbqMOp
+LZ+PqmfrlPPm157xSVHAnrm+0Ko813JEDa0DuhIjbSH0AxXijlOsx8I2fuJSqhBPNo5prHlFhPl
0Q0nfFKq3acoalw15heT6f4lGsr8cj+9f8T0xEBpKQ7/u9RhNdlgnoJyhCX3TCSYee5a57+DYVeE
jcR+uYNBMxGLoBf962g101Fn6Ub5QXmul4Nl6IAcgeDpfsnDGfHv+v2j/66JfSCz4phbKc/JMo8Q
xQTkdLnNBYWSRvju9g2jac5bo8LdkocIw1SzaRulb9nMfPh+kJKlva8UHaT/c+n+Cn+5XvH6+3Vb
lfphqCJE+WHZv9RAFeDlDk/3M4GNb1NVfr8bujx5DrxfRSGaW8AOcrIrFEzLgaefA0DXsP5dy5ZX
hLyix66/we9WHfKakqMWZAhlQ+7/SAQNHdQL5aPXQwhpZF6vkuUTBABZ66Iv/njKcPZdbDbnflJo
8sY4v0W+OiPM8Q9K0O6yKCWfNfn2z8NSUAd12x/n5ZodV1C+iyYibzWOaJ8hjGObRNriynMbkLbZ
ADvVsh8dDVATuSQohh6ZeTSKLf6v8Km1qR07stMe/Jhp1v1aHOT1uZbT5V7BZlZjnQnM5k1sTt9Y
2DuJwyASxq706vECj+8dJ4GzaxxgoPbSE0H2vhlGJwCt4rz346hfh7mNmEu1QMSCLNtKeiMnH0jx
o2v2I9lITvcrSeGyR2b7JmenODi/Reaqg9fn4qYmv6TxrZwPMw0+fZ5Bx0CrauO0NRkWHXtRFEn2
mwyT//80IZB8LK5+AYi3qPrr3akmLbl1rcj+Z0Q2k/JPSiYpC12IlSouXiFzUqgEpMCw3AhCwOeO
JZ6NNGpqqKqjFmLFdprWCcXOO3BG9kumiPc9Ojwq2CJ8mLgvFr2Ovvi5qHa0zDSdTAqGnASet6Jf
CdyRK7CT8ncr0zWbQ+dv4tqE2g/jD/TT81pWM0Xq0DFl7tL+mNddeQkdybfs0ues8KqPyqYNGeRl
eEqW00yH+zJKkA+HsyKQoxVvYn4s62F+vVvhOYkd8W77efiUFyEKx7KoDg36nfdkSi/50gnCTugf
k8RMn5E+6tVosyNndI32IXhhBO2X9vTvi8nwcaqtYM/OriH6G6+iKEuy0xqVHwjgAvzlFAycTTM7
wCCorznq9K2WMnmeSxqncTfTn66kcQnq+sXoA/FoG+7wVi9EnfsPUwWXVkzioeuoZ9VY1h9tUxr7
eciareFpftyM/KpG7CCzIis3TQp3r8zEzZovaLCSdSOZ5/hEHV1J1ymv94+iaGaEI5E4pm0Pt0F0
qD+FKg8pz7uDbOV4Qk8n0Ax2zampS7FpIiTJpswgbyzXiCeq61XaYzhS6UtF9Mzpf4cAS8G/U6vp
cNoUBRLW5SV1p8glgvK2GwoL/lqdWvbWLPDIlEMI/qEirTSIg+F0fypElTEcG63O1fKgMJu2Fitj
sm7DGBUHN3TdU2MNzH3IZ2aHgHfZX65ZtcKnYjrZqx++3HEFbams9RhYwzUsRuuUGceJSuwgXK/c
d24WfJCExsxZx0QCbUl6Cjf0ZCF8qtJ+q0UPlWjglfdbJ2cMvI5Jvd6AXGTm5tA6qfr/Dl6QhycX
ipHD1MBowV2h8dN1NKFqiACLV6qjXe+2sqQvT2PtXVatkb7Wwiwe3Bmwtusn6bW33V2Je+ZptlL9
RLxncm3/r0uzVA9+zR3Re9XVmYfwKTWy8AkKWnRwxihf36/dD/ziX8VM7WWUDijiZfOULQc/bvoH
M0NtYpST/eiGs3lqpHnJS3u4JBM6QBVcBwaxFzYH47/LU4ZmvOvQGqb0dyavCtU2MuuR1HOHZ301
YyjuEhdP5VAOh9ls+y2GkuaFyd0ziF2EtwGtnWpZHxXw7dVQO/Fl1P6fPG7yD6ZQJHtVSfFo2Iv9
wieKgCyrPzM6lYPji+QJ5giuKiupvmr5amYYkEaZ3fQgi9fQ6NjB8phFoGaXT2JROlqDcyHD8/CP
ilH7Gsm3YQOwKUiWRrpHwn2b2fVqdBkExYtW1lwMq2wO1Sl0ePeR28WWTHjfmkklhIXy19zKE+GR
A93suTkyvUk+fZDNQdnMr6zHAyIy868us/STf4dl24hchwDjON2MwMH5Ct4BDLXLEwlG/D7U5Z8Y
vSDoMdbXk+fZT32LMOJ+RvFT7Ofc+7pDdgq0K48wtuJ9ogmBixcqxv1a4+ObK1XybEU/TBUVz3Hc
9S9pFw8bc5wXJi2nsywDZELxE7sBCfHloyZlbM8Au0fQb0c/stx5clq/e/bioLmlrg2W2A/aE34L
zZQEPpGT0sa//yLvh2nqS9IOg2mVaRrQ9y1gCGcFE5oRMAVpyWX8VypLm1aTGEf/wx3Dh2iEJTnd
d9F0kKDuxBXegiycH+8fgTI3H8c44VoTfcZe5R18dlfHqsFeVJGtdAlU8gc5+avO++lnkxHPOLcW
b7mwYJsCd2ITVGV/9QNTkguJ1Z6HQML8vCEPqKqfvdYyH3WSsjs19fl+NroWWrcu8td2P1hbqE9w
Wey+fBSY8XHP4Ktv5k4dgqknueP+IHfD6CyyVp3dQK2LQfiPrhMHj6Py985U68v90v0A3wWteA2d
KAxL96ya+Y3uMhakeMrOMdztY9QPwWFMm4HAQGL0YtMcaJJnPKmzIn2H6b20JsJNREl7U5XWT4R3
AXEtLImhmeR3Fen4WjlFuHXN2n3KpR1tdBMab7ZDR9WSg/hZsudPJ8//M4h+nY4wiqypjp/dFG14
XZCO1i/alWr4OfTCWgmv7MhFpDIMdc+DLQB1GufiELH9PabEJu/Htneolck6qDAH/vtoXq7Fy2ej
0XUu/8/XVdVaG7N1wG5if1hqfqbjVj5NmPbxtIFQiDKH0JKknnGezwmAWGt+qYruv48I/v7vo/tn
//e6ytPusfJwbt5fMi9f4N9HU58+O/2EHTD+q/2eh7cpzH47KbrstaqyZ3LGWCqSpt11pfNFArJ7
uoN2mBq4Z8aHL4NVMw5Hs7TpcgptGAPT4b7k1DaC0i4MbBRdXv2CJ2yulCJwnBYoyCL77X7qL6ft
AoRA7kDJmiUj5HJ8EzE7mE8I3MkmVYjkAJxPn5H7orrAfWgWo55BEZFtxr4aTsYYQccPrQZ5251w
dT+MdLMVrb0KssKxnJO/914iFmGwihqtI33JzJsWGxDBnoAEdv9aerlgBmiX7UVBfvoJ2Ucid03t
l2LU8zYOCvtiFF0HYGfwkbIF3TWHarB1u8F8rZvOXJlVEH4BfXwgc/iFkU311lr4auvEDV+Upag7
K4alXZC5J21WyLNYF1/iMYYb7bb9u5i89/xmFG70w2jL6jiDCNvcTwdCtle9aq3riA/zRbjuhf51
vBurJAPTnJJXbfXkdWSq+WGJcMszfXobJq88K0lXPoLF/aNQsVylXjczEJLWpjFjTK65651Hf5x3
s2URftv23nmmWdqvHBOPghnVO5uA2ou7HBpAbKsWwvm+qLV/yWuj23W5gL/v5LW+RdnIVNCtHprO
Y2FjpUaOXpsVVT+OjX8NTeV75ADSVLb7HC3H0pR2QjwvpTJ4ri/taXeK2K3KjBl4nE/7wWKi8F9n
z4GmNdpM+RJXsuIu7b5htsNtryeU1WvRagK8h7Y5wdBpTvwYMljfP1SVE++FNkSD810k+BjoILMj
0mc0O2/l0Jn7+6X74X+dZWHHxCflpPBBxBiaVWJnJjBvHzt42Jqn/tuWKZk/6N7IC1qu3F9wP6As
nghHJbuqmAvnbDNgY8BoJ4Qq6Rb4Wl4Y3corFqt0sXwowTSf7+dDxL6iQM09Bx2BJaa8tlT9vEuH
HPy+Rq9Bk97dRpmdLKYPB/CRT+SJfg/jsIvXUWqVj5z9a2K5cXM/y8ZCP01B0e6GKnE2xtTTeIF8
968TDx6g2Kk0yHZ62RZ1MV34+2fVnfCxfPbfKXl62Kmjfi8X/hV+q7Xvt/WtWL76/ZI26jV5UPXt
fnanbyyvSsWIslbNT5WTpVcS8EyAol38IwuBlDB6ddgxyO6zGDewYvTjmIlfeSRc1MFmz9jaMBmN
t9kDtW+5mcRkvjtE9u0Y1Vi8g5bP0vhe+RgKMIQOx5SE9c9w9tiTGQE5TG11M2nprP5d9/hHKPpo
XEfbf78kQ1f59n5+/w8Hk+Uj7aeP0JjY+dPI+D8vvJ9rM9mCUCR4pja98/0AJeW/j/53TdnxxoRk
tZsRvSErgHHPfpTC0VqyL342XbGzookUm1HQjwG6Mky0GCrmV6YvYtzUND9luTct+slk4RLu3r3L
bN4HiUWeYyfnVTk/jIryOyJ7q2sHJBoARR3LW3iAwLfo/+608Zv6kulnC1MnVKfKSXeFnveIkvR2
VtZjZ3SErBHzsZajDtZe0Fy72n7K6yBduXFJvk3k4ndsPgyb+rYOD0tDHYkNWzw0TtKwbzz6cZxS
vbMIW3n9hbVKn00hGCo14q1LgeIZNVDupqJRgnyXABCG1/FT4LDcwMtiQoWFxkSEW0nY/WX2hVPm
mUHyToRzxRCyxg1IWmAyoHxHczvK4VwIfJFFUD67EqlLlLgXF00hfy7mM0nVst9K+0Po0YeJ6dIX
wZsJFo13W/ASk8QQp3QtwoG4ZI0+OGGpWfD3P8JKPSSt9basJXszlJuirT68EUZWn5VPLrefaztk
rfzSZfQ4Rt2v5U+a2ksEeIU53ERVxAQwWn22Hu/nwaOXMc0+6RwG3o9OnKdAMmTFAJth2ZNp+D73
1isZyzdmbNhGspEC0Yt/iab/ZD2DwmyMT3ijq31hW5uO+XXjiD927H0b1WdFauuqaEi+EM2zClP8
VnpNe+97qLrvxsjPtWJjKWccEUHbAna2dl5EO8XIHgiK5mbKo11G54ngajpNwhX2xmbE7SBvzBYa
hoGTTSvvOBDttlieQ+bhuZr3ZjYgeFZ6V3j5czXbL2HpXemZpWuP3lXTYPxqx+S1UeIjkWO0tZzp
2PvIqNvl5vYL71GUpK5FebGzQT2mQ7cj4+kWpONNSvuWVxpV1dCsA3q1E+4CxDp4LYJ3JnDB1H7p
Xv6pHddFiLPEh0YsDaa/jm3Gp5gXusj+FRh4IaNy19iTgTs589DhkUItQjVRBLaHZqxutIy+3BhV
JepKHnMWwbRj/h0JMFIErj7SH+tQ3TTbOO0/azf4ENKgw+bmJ0bJ2SoO0gerbo8GK+s2LSZ0TGzZ
xkWPVodyVXddtKnpBVQ1Guqg3keNF238iAflbFqnyrw1dd5snSnfy7GAIzJK7C1JsY8R2q96t3qi
3jgnIX0+1baYFbJZr7RyL3giI0bOHTKuDaVou2hXekFLs35srfxVuom1nTR0CVpsa7dyAtItBkhG
hND7HijhweKvRngJjkRoii73etUg5xujP7W7C5FNb3h61HTIClY2ZiKw0o68l2sWDzYtunk2g6TZ
1VlFfU+2B7oT2OOYtlHGYHvP4dUnfkJnNCe4gcFWtkwAMwSZdRsh0VfxEa/6U6r833mik00yy4s1
8pVLWmrl/C3RsKGwwJEcQ0PQNNR3HVrhlUdCasaWkmCbXwIL82gdJhez2diY1npC6t4Ut7CO7HXl
6w8jVn8CBq4L5mFAz1j2AOqJU/hjeMZniQilihZcuDpONMs6dexG71S55QO4lBy4fcT0sjC8lSqd
Hy4p7OtcTL+iILQxJpruCo9Bs7Vitua+Y6NGNA1+uJkHroz2Cb0rql8ak3PW722ipleO17KoTvql
ydsPiqc/GA+f/Tj8pvLdB5XJEx9jvDOKlk2QkhvvF/6o56xN3wzcXKr/S/uSPZbhWkhNMJak8cau
kNoIA8VSRF74OkuZKZNQzrhD/+xUdw89Xw9mI1YqsfgB4xmXYvbLKfTXJCGEYKp2OwOhklX/xIzL
vdCTsIwPj4Rpva/Ut+sX1roskqfQiXctqy9ZHJKg6mDaCa/Z2E7bnhldfXU++N8gPpXNlO+mDKlh
D35szr6jumV67ekPOyOfs5P2H8AQ7rrEkDtOuCWlOkTzbF36YnyJe42RGCrMYB9kpgsiuTx7Swgc
jCDQAqaveGJjPYUjaJABPhKKEsYnmSEDhF9he3AwS/ePMU4fKNnpl1q8IgAaCD8tIBkrvBVl9zB3
FKsR4/QePYcxzNuQxlPmbPKrrIIfnQ1VhWHfjZLzaPsuKkOIDSsaf69WyNespAXENQ/XJmiCIBXf
loUoK8bsLpZ2eZOOb2GFammImI+XKS6OCIUnOK9WCqKhbBIw3F5R687+b9cjHQBG8hspz9tAtcEq
d9rTFHSvnbfWGZPE0a7fmnKKsEale8tvJwLCpLmywVeTK+hul8D6vOzXTigPfie+A41eN2ABwqI8
rsmBoLEZNO9G0N6UFfyNitAh+KqA7OTahAOEtoVJtH/s8+HvQKM8cFg247z4pNR45+7pdsJWTxN6
P2s2TTzq3R9BF3NdWwNuu6xeB2aOFDNHyce06Yig/jIk4bVEe5krlKZWdTS8Hn6emjaYwv+I3NCb
geR2ozZ2MfVGXmK+Cm1AUNQDtyHaJiOQoqYp2ZTpnw5T+VXWWe8QHUkc4Y2xGtvul6lnhqrhdFZD
eos6DMN+UCuke9BWd50EVIlWS12tklifoqTpn3vPvhF317ILy+1EB3YF1m0JJx1tCFAjevgAEbAL
uou6B7UOsg8QIhGs4jkvr8LDqJ5m40zbrnvtEUQ8INYaZof/gywvtS5wgivaBHGCuMyd5Qe3J+xW
+yCE8NdtTWspTcyPrEvSDXJMxrCExia2OeHPi2fk1WAiWkFeX0kOfOuHI8p5HbzSrdkMroivhGD9
jhfUdWlItG96vqZ38PVyYJgz7xFktKs0U/oKTSmg5r2aY/l70KN6jdwraCqT3Nf40LY0LdLC+A3o
qoiqjubbDFGo4mGeNDZ7XFOyjWrjlJ1DtrPm+ruUaf0oWkvhaaiQ1kAU0MSJMZBPmCHzy+sTJLHg
t7y4+5KkGTkOUWBNQITbMFxFwx1qe3D651qeEB2BwWBRzXLqQC0JXw/tx8JnPQ7q/JAh9E7sYqdr
N997bpzClUHO34Xts0LdggGrynZYf0k5r/JfOSu3cMEnld5wcB3f3Jtq/qXj5k8wYQAR7IpXtbQW
RhLuzywWNN7jlnyiNOd2BqqlY386EUqE0H34YjuH8TuEENdq980JSPiqRY5Alv76EBmvTUrS7xg0
1ADdN1FW/So2ASfGQNdc/WPUxrdCNB7VNilQAUQxP01u/UMiDZ7eY8C+pqWfPPTjR5oEPACkmDZ2
nzy22v4LTS33+x+ZXLqCet7JLBHoBBVP+QG5cp949NtZIBxIOL4Uh5KdTTgVJOAEFOq5uSvq5CVq
jH0QQaKoxlFBQPPXiYl3sO/L+TghBkdVBOCyMp211TAFmcmcnbnXAdbxE6NsX8t+ZoY4B79BewXb
2WgraHSIaGszDLZ6jH8aybCorzcjEEffGPprQWT7VNd6axgIECg2apCW5AfztYFjfwX8u34ezWPu
V49jjWu5bJ7mSnybVGjt7H+5tfXtOeatxouEJXpH7gWu0IlttTLOSOaWjnGEKKN0YvjnRwY5h5j2
xaZKC8Q9Udlvi7gPDjIM3v1hNtaUa492S2k6e/V3PNHgFlLBJqHPEe8CIoZlBzbJKsIvtzDm1WD8
nZI53Jq6vQFEJ6QBF+W+DdNq3fR+/+ZgQx3S6aOkbQKgGnZ013zVcUxKWn9xYrfcje3KRvuxtwyE
ye5IMzyLUOuY3Ny2YHIgaPSvnIYenainneGFN0cT05jw1loZy5DTq6jnXQB3cfUk63Y8mVlxtuKI
R3DQf8BL2E2RB3MpA2yl3DwAh4CesyT9TJbTwvmYaSNYiCE9q1h5TvoRu80ZXqJNsAvRl/nUjLgn
MPpafO9KU/G69oM31PBTazDyplyXow7XHdtFErmC92RbtvQjcEZE6DxObsy3rDtGEp2TY2TzAVP3
Fj1SX+HzcLUpt8LhOQfXCI+uR+BLkQCvyDSOiv7BrVAoVy6LLEskfgBIUK0tGAPhE+97tmVgzxcX
D3JafwLy0ZTJuTJttdZ2v6tT74TBtTgS/01bL9HpcVFDRtVMn4jlehtEb0wTQfZmuEqDqj6MsbuK
I0efkKWx3RPsfv2MpJsm9dlDQ4k2u2YX1o4N5se8pXNymX3hH0q/GFb06Xaqw9BNLxM5Ys9OuKfs
982mJjuG323r0qxDm3AekKrT5b54Q4VMnpggVchkM7GuPfGsRqELeyS0qVUjTfOQue+w6htMwT49
64dg4k52W7TjMobZhjLUX6vH3oRIyG63Yi7JZo9br3tixUGeoo+BEghuBdVV0R7gWIC/7sKfAABH
gpUsOkRrsx3V4zzDPfY8eP1eJX6wQQGSn+PnrZpwh0rIWHWdYrvfll/anMftlFH4dwWdQ9t5ELkr
MaLBktKSCVSeNo+jW387AwCpWq7MeMT9UjDZMdB85Z5nbUHsclsYdM3HdqxXrSFwOAFiMJb6rBza
fGPCZbQC78thAdv1kXMi6GltuSrbm4Z3tWujOdoIeQfBv4Ko5PE/6llYgQtlvnlI0PNSZ5Pj2Pnm
GlrI3iowDgxW9BkxyNm0RUBv1iw+QG+/+r1zdTs2Q3Bo6PO6e49u40pmoJpzWeEcM62PPF9wui4C
PJmO7BmWqgh6FeETaInJeB8ChPEGUnQe6e/MFl8aohy38FlwGMyol7WNsjr6m07+JYToGrfSZoPi
0DiiroM8W2NOs9BvQ9pLZn0x7OJvMKYYhAuKXHoOnyjRb6iy1JYy1V8JnzWTdySGhizGmBTFrMOH
0OSGqXrnD9yNh0kxQqinllkFb+G+h9nSw0SqeNtvW2WTZGRGw9ocGbrReGZsIwCUkbjm4qbQo4uA
0A++c8GDMvJvunZAuQUPVSTxWtUoDEcfu9R8K53g2S/zM161ErA1miM/hisVvLPaOx6TqVR3jCOJ
UFtZjryESDPC7NpJ8REMpsfANDkzQnzIpgZDo3aQhInfQej/TnwolrFxSnwHLmTQIKMvr7LHXUNj
hjcTgnVsHOQZON26DMNfPpo0gHTwuwfrT718uwhX96pN8h+ZCdnR1CyhHeN7ageL4OMJL3b417V6
yf00PKQe+9KeHMYV2/ivPGlfBjXtNYo4hqoU6ew19o723nVhUUN0Du8J8IASx3Jgd8ZBOB4RjwUe
wcD/WftFtlZyevD9kaQAoo520kkQvoyfRUyXyS8qpqwtXPKyFpcgTxiO6DykjP4bGcVhsuzi+X5I
mSfsIxSH6/upZqeFVydAyDvJ5oHicl8EoITiDFMdWJBoFxW9dZz5Px6bCfRM6k5oXllJMc8vnJ0R
vkAeH+MiuzVm0T60fXyr4kIeoNi91ou4NDN+o3Vnq8Qzgh45E4kwPeRzPa/blmhHOrgDmgJZAI4m
QA2G9Uba5kft18a1nHjgJmZ0NifMe4aJMV1C/eonN9tqC09WJBnxW5E641M2V5B8u4fe9X949Rkk
zadTzuEmqIvVSFfpgUnKa54Uv0caUn07vsA0rw9wjBWV/hCvhjJ5kXRhtxIm1TzUeyglPMtGihEa
zD8Kp3jJ7ebkaoEnHox5FzMVqPziZvjtNRjmz94P9l6eXh0JACZVeCftADNhViKTof5lnWo+k5zM
aKoKJ3+30DheZqzvtmETUozCkiePRJKljrkGJpswu8hH0GC+D8kl6H29sWLsCiSce51vrxV0RmLf
qLC74oj84BoYBC8XZrQN+eM3GrNKWC6gKXp1woeVk394DNHTEONHLMZbU1U/a5F9kUV9MpBH7fQ8
Eo7A/wTBbFRHe2ZlIQRfx96Yg49MBCq3TXrouq2Cj0ZgbhQ2mF/S1tewF+nFFS8FUv2TP/pgNLi9
4R74zclXc7tbfqjOL9ydoGEWWsVTIdKQgX36SxHigUg9V5BJh+RzJJKT2TO1LPhFB6++jdUtYSdD
7AfDneEcmNhp09ZhtSR4AyldrlEmuWXCBDz+GdliyxJwTItiAdVV8YbE0D0CUdYkgUmkrVuSqJnT
4JQG1t7XNByl0//ssSFntUY5ZnlfXRh9sTl+SXR3yaruqoclI55AtrwEMT1b/UcQ5z87giVWdUkP
YVDRg3Cjlz7SD6kz/Z6JNto0g7hGPExZSnux9mGSkYnSB9GrDR7SLI3XwuVpYizux8F+TrMbwQzx
SoVskTPZne0KsHJ8w8F60om7TcKScb/9C8U9ZAt6Z9ueEVyW0RqyxBd3PRhQ2R91kz8gdxrXwOyv
U7KPfEIx6ZbXmyTA0alb8U2c8Q624pExBJ3R/LeqZjYCjW1tIZL9mVIaEqZiRxDxh+4K5a6cwtMY
3ZwTcvEXmbobfCn0TJz+aWjULzSUR+Sk5qovK3kQ9P3KUF8sEyf54mUNkOmj2GYZbgb5zmhgFw36
t66p1BPVnLl/6MlHZ0MxV9Wt9SOewxy3nFwF3Kmqu/5/XJ3ZcqPKtkW/iAiapHuVZDWWZEvu7RfC
ZVfRQ9InfP0d4HN27XteCIFkW5aAzFxrzjENsz94U4yDL+HTro0BsTAGVH0gOt5jZO5b+5cux7fK
U/vBypCt16/5eJsB+qSaPKLJDs8BdxYnch5t23xpdUCuXfMSOsGn/B5H61EFzobp1EkE4B+5Rrh6
Lfivbn+aovgyJiIjya59qrwcYnWDdaAa36CuQhHD1wlFgZpu2M4hqKeOD6sSN9XvIAqvoN0uXcn9
oJiXh4KmhceQo2pGpwCCAx2wTSRRKs62mdAWTwTH8jG0HjG38wmSYJRUlfGWsODeuJ1xBfrirsa4
BmleaXwQ1gvE8Q/xXhN3F6sIdSzTt5VZ9u92BVItxRFqHNuA8cenfDvz4likYmcvwu4pHoxXlb52
0TfUi6ttpsHqktRi14QKmqOvnsEjH4qJujA2olWDuETIkVUn9wMEsAmLQq19sXVGsSgef0VoyrY2
/dMbYxxO0wiXdLSxBFB3QxjI7KgWn9KqybVx5XrCncr1rY5dar9I3JEoOM+sOftVVxfkqzZ/EDVt
kzH9dExQAX734V2ayN+3lrrXKfhXnsZVG7L2Hj0Nbk4JbmXsPvsx/qaaacM1lN+Tn3PO4FvDabIP
rfFDcaPdTXzGJmtiNX3TI3ZZR1CILKxq31vz+ruhfZvmUBYLMomj+DslM2ujaZCeRVDTzBGgiRyK
mQUFXrMgdWccA20lSQKf6i2leE4bEgbtzGICmrnxTVD6fHTWUG7HYgDPVH0ZkplqxH0mGv19Nky/
Iq3HuWTH2yZkFZgXdxUVc5STX0p6t0aB6JXKAGxr0JQl3y4lJAiSI6tljGXxM7WFu8bdwclNfRKr
ew+qWjOaVJqoC/getRMdiRy+ve7NTmAKAk2sm5SREK4jJYidgPVx02dwAbvxEPSdxYiBVZuMXUYX
7VXPo++cu8Lat/w3txTM5xsAjyXm3rCP/TXewDV0JUmlcW+13b3RY3SnXuayBAuznXFTVSbmzRq7
cfUVzlLTgjoefi/U3YQzo3gyMXYkt8JTb5kJGIDagJgZM4PkLhhKhHaHJKIoiQcvxz4wxsz0mD9X
MrJuIDFyO2cq15r+LV8sFoVzM8ew1d3OjmIKs9ZtYReEVHgaZ8Fyb0mODAlqXaJZJnBbs1au/wDa
+a3rkwCgBI2Qwb76ut5vSJB90Luy2Ha5/xyI4RnZKH6SYkBKFB0t076PDToCOno5pi7tKrXFibig
s+EGG1yiONsnpu4ByppdHj9Umv5kWTJCb++/hz2TFOgO5ynJzzEVxJUb29cmNR+9btU0TbHO8exv
icLBd0dsQRn5Aizk9EGC2Rq2Kidr+0VV+x2jw3WIqDQaOV63UXO+yDJGcvZWUIBjKcyxQNuKZppn
rMBO9JJQphojox/Zt0XLx+Xnz3WJdiTJ/HsLm7SWywPrnDfdz5tVyRRp3ds1y/Js2Fs2hX9fT3bU
DhCU2u3Gs01gnwRBS6SaBjPCdYxEaZOYxgNAXH9tQpgf2uLgJGA0fAK/ikL/hGgF59mdleLcopyM
gmlgTNeYKKc1U10IMh7IQrv+TScCLkdq/eniCBcWqJcInlNb0xOW2ujfkE4CCrgGCjC6yCPRjCWo
oIKbfGwfuaAgkETWLxE17yZrwWMF8qOYENt42hbfGTcudHRaxU1YYGal8YTdQHt0iZVB57G1mmMZ
t29lQoc5VMG6Te1Xu+rOtQoZhHCqrSKVn+1B3HUGIuVAVoBRXFZpQdU86+o2cdQHna9d39COo2Se
4SD0x/hPJmIKW5EkBjrJ72hInUI1PA1QTJgYzHSlBP6dbn7WFDGIJNlrsQslEa/7uirwjovkSCcr
XtVMhb22oPcgg+dKuGQMgRo1arqrtdAA6ffyQ7fKW4prD2OdcBup3kGhwx3vw8tMop3w4NHqGzcJ
ua1ox0++eRvkzW8td4mzsc/BkPA/e2vdDmGV5vQ/gojqayFZc1Z4YiIgh46liFJOD52yP2mhebV/
jo0qWztpVQG+6Ku1G4W/TK94ZnHD2KthA476HYK5Ye3m/n0CnmnnDcMvlwq6EyaXUCl5cLsLvZRp
Pc0tLRuzISWD4cZUw3Ngw5N1ynm6lTXH+oai1m8XSiGrbCLQnIwbIv0ZbjwTzUrAlSbBrowtr2GU
EF9mi+tAyQXD+6fpqY3vd+vM69UdYfTtSjfVlxMa04oAZtKHnOKFadlLyjTG8VkR+Nh/EX87Aw5K
5M6BW5xzz9lWCMhQUyDKiNyJykvxi5L4XWY9Y5sJ1x5d+hVrvD+9qE9mnu/argQ/a7YuAThIO1MU
ClPS3dtauSuT+OQk+FiLka+7Tc/Un74lY9CKsj7eiNdi6r1Dl0Nc1PUcKUlIFCPl55pS1LrUtb1M
KHw2HjeOiBa4D9RjgJpFzcs59hmShKH7YEiOUSnXK5PhdBqQ/jSifqLebu9tu0HCl3an4DuYBu+a
U8502ifW1g52wweynmboIgyYnDGweBySIccYiL25J3F8VRjUsMHtTVyHQwyLyQLXAprAD11gKykc
/755FRq6ogxDP6XZLD5xWXUY5TaCk8Zr+rObV1uGIHPLgmwzl5BEQ9uoDPvjFKHl9CxFlVv3H5pI
PyR2l+1rv3s2zYqrymQ+wBr0N3r8J29CgOB0IeyRhFGiDVHQZB7nREsBpn8FWc10wOEyjSC/4ysj
mgO9CKinQz22O5abiKvUTc0Ek4ls9ErsmLPSHSa/As1nCzdwVcQpWUe5Awg1St57PyqQEBTh3IH/
8DrcNVThLb+9OHzpUyZfWfkS2DP1t0Pi/Q5HfVi1hGDkkHdWWVk+jv7JaEaHgBOEzJ6f7Xu8BPHI
x6hcL/5Iek2tuEt167RiWtkSYE6ZrQzI1VB7EQuQLh21ivCu79wT9ypunGlPaIh2NMbsJZEphRH5
ysysO2T68KYPqMdwlLvpsZYU/eygo7CHWzcAZFhnHXxtMGtxHG9dSJIrY0jnFBrmHLFHCW4qWP+s
2ko72L6/M6fBvsnCGcvayWsX5Ke60ElCo4oFT4YVMVKHvk35R8h5pVnbTFTj3N+lRzaVLJzkJuq6
a+s1/DKWWWh7MoPwYDmhE7Yp7u/In3sEFQxNhizs1Sw7yvXyYUK2uO5F/qT38WEILeqg4FSq6beo
QJwm2XObp19dbL63Hhebl2nPUUNZdmrVhwjtD98E3JoMDrSDEeVYUw4ry872X6LWAG1r9SaTJmRy
Ug3zkXon1XeW18zoWZL5xtRsdZanrOPfqRLtU314oUy0ciXXTZg9xVP9MX7q9UCRTdskzk4vXYOe
e3Ngmu8SdEb1EMQVMm8Pg2KFmA3eBC3mGzfEsAciZDuAACnHKxqiVyM0v8qxe5omqpWFnb3UfvLU
Ng2uWW/FmiFXye3AMD3q7t1UZe96hgjJNjIgewoUuZTPGAVoAoid1+ZiZ5O2MtFp65zY3dnjcBSx
dWNggdkBvTxplvYVOoUiO4F8OLqQ3CcGfJNz5RM7KQrqgfXypqsBvXsA9YcAdGzQQkIymPxD5kUw
kuUbWp+XNpY3deV8FpZ7MP3qT5WVd17jqlWT027yDwaL6rWsEvhzqQNFizarJLqnCtUBX+aFyTW8
bxJydF3eM52BB9VSl0G1TPGOUXkgLE40YPL83KLLO53iHNBpUt2pkWsJgxlVVsLTx/DNR1a8Sgxq
7j6YfmbOhFmBpt71jGi0s8GWtXjtA0t8SS39Th3xPYK0i1vcPQ6l5vZ1UHge3MS8tho1mjkooEHH
vSJxg768MW1yhaDbacdN1jvWum3yV2YmcKyQGVLU7ICNZ0TgFvMbJsXJVfjOJ/8ZAgdzlmiCA5Tb
wRW5SNyUuLRc71SLCGbJLhZGta4UYQUhVkVihA3uvb2BriX5tLyGvJpYQLqqh41ZdDd1XxCbN2F1
0MBcA47BrEhXhqn+xmjHi9kVELus4WNKy6eYXJFfmPOiPQF3VG0IweWWS/YrINup4D7oghsSOl8J
QaZnbEPhesj8U5mpV0u37jrdeS8zfeMG5p+0pHc5jp27bsJ1hx5mYzi9/xmAiZ7nTQaEo6Y4+lX0
jEkLUz3jQxZ96WY6sKp/Qxr+bVoUFxDjfObZ+KoG5pBNxLDhGSHxBRJYHnCwPGPVXQtEgYgbQO6+
DJXx4AhNZ10eQWtk1RWEJaguQ83JcJWxhk/DZUDJa10GtrUmd/VFH2HPCVrzZouHADVxQFeorbmN
tGn13NcYWQzGuYrOR69/FvV4CCe/uXGs6V61tA31iJxgpBwlxLVi2xAltnESpPkxUm64XS9TlMmt
XhHsrvtut8Xb/ZX1jEiaoO+psdKKAYxOBuDSqH9CPrXRW35hkOhXwT8A88eKD55P6dhkNiP2QTXq
WCumN6ngWoUmdXOmIN9gnbg9sO5QhoWYqN90SEbWU49CQQ8/q4xiv155vyaDxSyQu2tfMcvt7HOv
4G+V7dRTeqIPhBNEfEyUkoMihtPiUG6PU5P5RPvq5GbNOEkjnIgozEYi1cAQ51u7adSmcVgYpQ3g
PIp6tp4IMn5Yxo8jYcXmMANUqE2va3DDa2l2X53mBne1+CgbquiO6WZMS6bf3E3aM72rbaOAqVPe
jbU/HU/yPXf4TEOa0H1oWCsRuSws5dYoECh4wE7GuXvgN4Z+GmNmopl3jUgh3FuiYDU8DvLGbjPQ
5caww5ZWbyvNSTnu5fuW8fnGC9KP3gwJA8kDaqyAOQUMp4cy3YHYVrE5rYIA0KIXX/K2+W4rvcSw
DXZ6dMcXX0FMV4IaWyKAyIVYfDszmvU6st3TogUUAc5ZZxKWor5eo36a6ug1t9B7W70eERain1i8
K6yICdXIjLv/mCY0H/2TpiXGyu/999YFYpb16k/rjRRjOak0fAm6pFYJfXQNtwUoeGvtVSUq1gQi
3hoI/Tm3jXmgxeeQgM8r6rSkRNCdWG0ZUVkifpplEyG+Etl2JwdKlEmj/kaSx7Oth+o2acR7BtiD
Qnx9FiI7kD/7rCW0akxrS5DqXOAEK2ebhrOOjORetgC0TYohIeq53QQtY4VvixtSuFVzEwadKR2m
usWX6r4Khxm2PrBs9BxzT01cv446LVSElgc7bYOrifcFMTtkMqcA0O5X9qYw0BGqkfIalj0y0bhn
Jnww5SSjE55rut/AKlZRylDJKTQZAf+MXtirfKAThl9qZUofVFOmngpD/y5NPdgZHvEZwNBGxks+
u65kEjmR4QX6iGRiLaGd3bjEUcasABqN2dvR5JRM46S4Ec1Y3dYC8umyWXYdWcs5F+/Bo44Mb9qi
6W3PETs/D3Fu1ajUS2Q8PQYCbHaoUut+ZDuFHn7NwGbx3rQl8sTmhEBO2yahiZt1PrRskI6zZBP2
0emQ/Ys5LufvJpqDcZIlHYdc6z2213U3o0NxQAMGXR7NDNC/u+UMurLgNDMCqvxWcoWmPw/1mTY6
zpsgD+h+Y7xklQoaddlo8X8fLbveDE4lnrUFYnfQSsYbmQMPZPLMw2VDGAT5HqK8iJldm87ZPAmD
24qiJVnJcy912bRBUf88yj2/N26Wg5jsGoS884syw6x4Q+NHPl90deQMsMjVfzZCxCyqh5OVRxpG
H/PLzwAcurxDlhnG2qUoxgTBBxoZaHrNm3B6vqpMkTZFZ0TkJdXWBtFjMNDEqh2QVOYwERwwfzLL
P7w8YqrDh9Am97pmgzXAEjqFGVC42xTb9i2K1q1jq2M+f7u9eK4bRGNRiBJvdNauVUoY/qkFFiAU
tGkIR4SOfxw0PnU9Jvni7zezfFvLppm/t6Al0gHxERE+H8t5EI/Cv+kM8ZE06PCLo/ZbhNQiFB+S
YzyOSFk3eVnRn2MtbhnfFER/k12n4TXH6NryWyata27BT+Hrqmbqc/I/n4ugfUZa8X75rH6epr/N
oGX7TAKrVtGLnyG9tW7Dj1seDoS8ZqsqHxqiE52vn2M9Op2fp7vlYVg55e2yGfKZ/Vw5CAsWmnDs
tl7KRTafsPNpapuTS8Rb+mo2LDx/Tqb/Pa+WkytI82ALwe7EGBlUb8sp2fYGyNsS4ouhkgTBVXQI
ETjslo/UWwi8y4et/rk0fq6Pf3aLJkeqigjD4WvNQQXcLo/KcKJsV9NnRBhBSbRq6tufje7/59Hy
idFNoN1b08GPqna6zZg43Y4qRcc0b1Jba5EIMiUp0MWw4gZK2FdVfG3nDW2Fbu1ByNkKN2DdOAqi
CKuCcRJcU3T1x4Qv16wSGtmUdeOK0ohQk4uV0ncu9JDs0xCPt21uWevOj1rUTOBe6mVDfT+iHX33
9/UGOrWV2SbNYfnx5Qkz8oiHKCgTLD+1PCHHuN0nE0neRmxYR9vyL4Ee+pfKNWnTUhjOCw6RhIaq
xgX6arl5f7+8Igpq/yKs7gMZ+Byh9N+fzDtY4aHkbj2a2UZSdr7amhdenWrQbygJtT/HBkOFV80r
iHmpShOtN7vLhjhcdbTgzyw/tfw81qPmfmSQ6P551c9L8RgVMu/uojy+eHrpHJOqExeSLTEmYItm
nZyISzQfG/FB3+Q0vTeTyCLYOMzEuRHW78tL/r7OiY8QILX75RcNE4tjToDpBs0H+l11iaVt/vyR
5QW4cAQpiRMLOHyS3AX5c7otvZ2WhYSnIphEFxChidfLgFp77NxkOnlVq8xO7YvQuttqCqzTOP8s
93f7opEBsM4x4+6WY8uG4ddmikMh4O8xY0yy0zwfHOMqOKhK/aEWGV+lm44XKW8Uda+rB3HTQX53
B87WvDjO+JikenFs28i6LIe6ka6gS0rURkPqsRxankxQrh8ck8XAcmzZ+NbY8GX/+4hWseYLWVIJ
k3icvy8thga6k1T08OeXLE8kNllUrSNe//715ThMo1Vau4SY/POufCZflKTpyy+vGOc3n7dtve0c
DTyQdKsL1OXCs4N7OW9qD16tIHmunzAAeeFgX4zStS86d+R16YwV0kOOgX+yLzDO1UwqpRM2H1s2
PqSI45y5Djri7+mVaHZ25wifhttxoDC1SqvOvdEmIKVVTzokcvln5STJUaGepyuMeKBz6Q8rZqKw
vYdLWz2KaHqsW+brk6s2mP4+mzbVLtW8KWoVbSMziObSeXBZntBL8pZNF9mOjY4WR4PK0rNS/WF5
yc+xOjhWrPkvP3uJZlzJuTgOpjB3xNBHe6kRtIHdeLpDFrCaSuJn5k5XXA6nsLY/GbFemoaIrYBl
VqJilPcN7fT0zkaLsVKaEW/8Zni2cFdPsfGU9Ka/Kit6scrwnqUZ7BuAqU3AG+ausbJrZ+W4KEka
/zzgTxpxurUq/JY+rMZYuvGmKZ1VRcZOkwf+Ns7a72DoDomBYayKg3rVmWm98svsS6WEjOLqLUz1
26kyHRD4ISwsql5OT2p9ID+Fb1h7K4yJ/kC8zRV95lZt305M1iW/5pyr6VeokUfKtX8c0XBUmHR5
uGyc1tOZ3w2utl4einl/ecbOStBCkJ/b9H5qFLeN5QV+lgT/ee2yL43MAGrKT9X/PAqKabyd8m/y
SYgbW578n9f+PLP8hJc0m4AQyUOlaVDX/7765492UKhR08y/m//mJZNtsF1+7l+/fHn2541NgBvc
NiGueH5LFDatVT2aYjN6wX/f9vLqf/3anx9MrFZuahnjfZp/8u/7Nf7+7z9/8u9/7EdJjWXX//p7
6F//2P9+UrY+entBWhhabb6Dvz+joIOtMd8B0hzVY2XbyQ6Uuy2FupZS9g9arPx9OAbuijSCmbEr
kKzCc0sOVmL0D0If5LWnGjPvLEcSt1Y76UU9wZwYKelVH9ysR5fQcAc5j303HmU5XKxx1xHW8aIc
rb5DTE8gcKLcB5H1FCFmn+zRnuqRLlA62jRDY6qmFsvwsfaRHvH6jSam/mF5FBbod+k+J0f07TVV
dr/b6pbWPDis8ChvAZ5hoWGw7Cqc/tFHRTrHe9eZgQ1LEmVseIO/npCS7pafWjZaXmzSRhy8CkKq
Q/zdyRR0Z3zXvrXTPj3ZXMuryvBIgrFt6tsFerBIECjU+2o6VEAnlj3SEyYaCGhNigajWgh84D6G
0b0txgKT8/xIK8PkMNAvCujteT7tpe4hI6zrEbynQeTTjCvUO0x5WDAYOscPGQzvUc4/7xUs8HUd
uai0m+CIJIQoQLN2X/LC3eFeJa0uVoQ7DdaZlmu4hq7jvnsWfWL6wPmdSB3tqhX+20Bn4b2S3l1u
Zi+BF4wfIkEGRHvj0WdZcMxsU1JplP4d+geMSqX2QknXvVbTWN3zw/hUMoo4rAcos9nTmxnm2ICC
ynp1uQONmogffK0gEbvoZqitAaPJm/3WGs3Yc5kRdUeATEX5pE2BV3ZHezkHspjWPachxUQs7/c2
s9K9pKwH1CfaLu8SIs56Mk2icbpprymNOj4lL9SyDZaOQg+eJKiCuUk3nEOCSW+dUQ/XIje+U7sY
L9R81c+mSqnMEZm+G1TzBxpWbaFXV+7e1SnBFIRmB9PYAS7HfeFq467SFX18103A9zYt/gSEQBp6
e59oqbu/G23erYfmkpfZupsxZi3AEtwoMa2FebdudcEZ5asLEEyKCvI5y0PxB7fTM0yK5o0mKPz2
QrbbICYRoXR2UBrcZh0pDxM5YbQnE/v+qh1p0xLcg+3eYCV2DBwrOLZ9F/w8SsWvpBi0U5SO0tpU
yNiIODLkgz2j6JB5P9eB5l8reixcQkj6tM6B7FkpA5tDwtwyCDwbag2C2j7x8lszD4YzBYgGL12w
RTPQHlAKyVc+MLjXBCmagnFTpgLmGvLvQcuqa2PJL29Mo1eoimqDLDq57wKEdrakDWZJ9RWjcSCS
AMBK5JhbMciK4jnA1SGikmg29AeEgRkmbqiDjGnn3w8W66x0Ytqmz7vLMbAnt76siMqYeSQx44Zo
2vfBB3CfMcHbpsyouKdEEVWzmqAkTGgDwUOXf22y+j70pHcUPrXJXAmItvNtpIq5wopJv2ROIs99
FT4QIUAwpE6b6zhaQMUt0mDvCUZ2b2kSx9seqtOLFpfXNEaMDO0xADXUvRnCcF47IYuNrEzrvm5t
wgfCFLaDCYhWBt2pThSrYFpAW2KdiY22IvvRi8rwjGMHz814KPzo3Qqy2dKTjTRzKqGWY51unY0W
xsSWOad3DTXExjYGZIW34eRb1K2E7Zm3oUcseDYjbqLgN30X764VTFFAJEXMhFy3hT9GsV5orf0Y
2HV94yHF37K2c08yir/Qepe3mPDKta1FXNCgET89FSDHpPRxtWoUtyzqww99AOhQBhaFSic/RpJR
UXf0TxJ8cX5pUXvtxaOcPE5bkaWITdxmYHXHt4ZlBNOv4RwSK23nmyLz2rZ/NtJgZOLvfY2kaxBp
anSIa7h6nZJEeYas9LBc0WNv1nvMZ/1KzVxNM4dXkMOjLenVb8Z4nsDpfX31Zt5AmfeUSfsAPdK8
i/PDvmNVcO9ngXuOtVA+c5tmjOmZxLqhfgAEzfss7MdmcsWjFVR/CCoqRGqcmplrYNuwsg3ZF+dq
3nXn3UiP1RqDBbFEpRPfgUnC1BWn+Zdd7NJ2rH+NMxo1Qm9XGY7/jvr7biHXQqpea0BiHzU+fEpU
Ore0rij/oF+ZxX8I8VexnVBDwLJ2Cvwu3kZ9Yzz6U2oRFxx266BRhI/NtECprJhCvV9ymrIbozk8
6mSxgTHn8taMtaHXa8+2Z2Kk7sa7QFffludgvKwb+rzCmVNgGbUhcmREyg8iPTvvDGlVfaPzFtaG
W5d3QCbU1o0RHMOvV0P/GLcgXaTuAwNnL2pof2oh/ueB0yiu08ef+3sCjP0AYy0E5Om075Utz65I
odCn9H+Loue/5sxfcz2itV3uwPmy9QeiJwYqoz93Q0wbqLUz6zqN9D8sQtVuGqyO19ByTxUW1Rdy
yrBW5Thyl12cPdoKdSVUrIQrd7kNVgJIZ+abhyQuvTsSdfN9NEY53or+hBdNfweX4fNXhHM/ZTa9
AKuxU9SUk/1U4HmgZz2Xe2f3g2P+55EWjmqN+Q8E64yQ8mAm7WuH9kQySpr0y0HSql5jPdqlpOsN
dtNtDT1i1quUsY5CLNZR4RY3jdXlTwUyYejAzvfgkQtkhNK4QVHRXiR6JZQo5vOyp1c+PeStpgz9
ecjr/OTYVCTLGePSavh4BhP384AU8H5yxjWar/GtrVFqIpKWh1jo0WOiuwSwjsk2UfpO9A0y8GVE
1Viy9iX1ieWYaCRgwWGsr30a+dt6JBNEA1M4VPmX0TtPpRiyW0E0xbbQMdJUtQPB0nGsy7KBHEOU
CMUmVFMcixRGBo+s5mVSpgvL3ZtGVK/HpMMpb5CLF/UZkRkYs2/U/JYHp0RimDGRwt9oXKwQ0z3n
jPPtjKAo+/CrTZ+zDjBBaXjRr84iAtWY4vLBnJR9C/EFb+AyYgb0HUh08+sr9FJ/u/xny66hwxBt
XR9EKaJSnTXkoxVZr7bA3VPAXt5pQGqvruFRcEKvvI65VJ7IAm7bwXmMa7t/4o9+m20dnAaNqOU4
jb3+YUhjMlFCrzlLHxdaITX3yTeJemjjoronzBZNr9s9FIU/3Jusyp8N0Tz09qjuly+4DYaH0pjq
Y5VVF5C18aULU6Y6vZt9BRGVUVEY76YT4W/z4+IY6ryi1gDQEjYO8qmjkaBxNyMbr++OoZUZv1qX
tXukeT2SDqd4CyQceeWV6V6rm+KtYdR3BTOD1M/1q5sZD8IK8jcGEX+XV9nWclCFxUgcCbRrbkrB
bTYu5HGyy+2gBQQvlv1X76ALans4V0UxkJJWheJOx/5ITQYfYlw1D6NefPg+BT7EDNAggzK9g2H8
QunDeAJcGT2BXtLmHQfv1T1EI/jA2RG1YfvYV0V3j8YnQYdwGeo6+11l1wDT0W+TX8N02/SeoZhu
HDHMlqVYvoaxTrhI7tNxmncbZgHgI1p6XhU2WLutQIVVfnpy3InYwwyf589tJxa+Q+8GVr40yOeW
CWuRZXfZLPx88i8xX3q1A+oTLHRbK/esSd+7nZglhojVYVnMx8gGZXRhoD33tYlXKU01qEk1+ZF4
0DfeCAl3pWmPcFnce/yv7Fnd+JwJNzu6lBYuHc6PW8OYflHKxEsja/jU81C3jHc0A3NIghIHCgOf
rJPmaFXhs64X3SkfZoXuPDSZ/3/377NadGaO86dXiXpoJq8+GBMdHommjmo6dL3lNHSVTqM/MQj3
jWP35GgTSWaxeWdK2lblMqQ3kWSodMbyxhLUwPJ6TF6ChHRomB9J6yIJ1ZuIOhwSiN5Oyjtrkibz
185kTkrde5WWYJ1+0HV6ieS+9vSeygH3KYNG21vaj/0Gpa1+sObdPrT3ZHdPD0V6T7yQe1/YrEJY
H45v+ZBeGPokvVllPwrTelWI0XDwhb9R6FcIQsGSNXFdIkmGelIv1LI2hUPR0CvsR1e+x3oK38Tq
X23b9G7ziKZ5rorqRrltz+S31M6Uz3dAHuqrkxB43xTbkAS3u7hyIVA5U8OcgoUhelR06wLwp1GG
xtnV6ahrRZg8RdymCOTxtiBG9bVqCPOiHcJ+k0h97UD5umo5593ywZZdhEiW1Im1g0V2E5a1Orsa
0SVUmH4hHEBP7H5oSfD7nweapn5VdiVOy28aDf210FV5XO5fDeorbL+Zfk5TEeK4xzNFsEYLm0AO
H+iUuQs/pGAdNyixAXh5Nff1pH6qZfrEQp0I3/nQ4FIqq2wLr8n8pGpkB48GG+nybOJ5nyQpZFsZ
IlNNZwJiriO2GAzfPU0wSZ5J87pZjtvzTR6Stf+zG4b2q07ZgMpzR4YkgtPlVd4kypsSUCZlzbba
1rFNrHMv3kIgq9/5xLLfmAdgkrvqwkaugbl7Hzu5/VV26VeSG+k7HWtqh0MdbbJkFAeV1OhHQh8X
etffZSYfBZ2hrSB3HlcbAHVfdf6vnrzSRLiPqRd5X/3g3+SaWyCFA40cmEn329eAYCSt/UaSgyQw
DEErZQ0mxEO4ax0twcrYDacZ/gQtisZ1hjYBdFBF3Ae8G5BpgBbZuBsgsiHryEA+Da9mbFF4c73m
3tc6tPC18Kg4ls25lOA2IqPySKB1ze1MlMtgT0apYTz5zvBOhrxxHkkEeRohHqxZswd73ZXbiXMb
mi9uK0dxeqaNcl70VGMZLpLHIMVglE8pentbsLy1LeKXlpeQQ35HizNE09iYt1mlokfcxkxBnfG6
7IEdwb/iUc3syapZDonKjx6F+hPOL/JSfbo0k4kg+r/LU/4F0K2GAfx3Xq1OyJ+30kZRnKWSXCrL
YZJVBs4nBVS6EjPjT3c950arHRyO8+5YoQfyYKGmeZG+R2751JEDEa5C4DRM8P74ZfiGP+Q0Bb46
5WmZPqulwpKZTc18q3Pw8AP1/bmwst47q4pAOe7CwVvT/YriznhlKsjCm6/YT6v4V9tp931etM+B
aen7SnZPQ+/gqKsKNItTpt8XeaSvW2Vt0jazHyEE2HwjvJ1QVxqrmNxcT+TfXfBOQfzntAPHsvXC
FkcYmIVPp/pKKhYBAMGMrWTIw6Gexi8iGtZaa5wnZu6oBIm1QfhvnT2L3gRBuuQXIUuAtRbNSAUy
TCYiz+I+LBAthzC09DDe9zmicDihLlE6Up2DksyrtpP+NlOaeyc1j1qOaT7L2sEGILjXa+6secrr
7oL7CcGhG9L+xdlPPwClU1qZO+a96qIxV78ov0/3qiC1R5eWuAlCj8mG3fUM79oe59tM8pv6Vt+r
qf+SjsNCOpxMkNHLXyJP7kYE4f/RdSbLcSNLFv0imAUQGLfMeWQyOUnawERJhXme8fV9Aqn3qnvR
GxiQZKnIJDLg4X7vuaRaRK0f7iW3G7govPKjHxIcLfPiG/yTopcIpZt2m7EUcItaxVVvB8nEuH0V
etkeoIBZW7eI7SOdIRNxXNO89EIxLixlA51f8bU2GyhkGgwaq7k/DgDfMdUa4IAGs6q3Rbw2I2In
+jZq78thTEsCJJN23oV5+hUkWX0PkhTqkiz/gIl6nKhXggRi6WxEPnL6YtqySSz2AifpZzHsC9dj
/+XC5whKhhN6zdnIPVVU7XNTO8Vzn2QtFC5ffA38HnuyUglVi4PzAp4lQAO6mG3MEA666Ao65EJe
X6iS9mhIabxVIL1r/TlCXmb3vnZ9dE/bUqRrOC5oIXpoZOxbw2GLWm5HJJQCW8uGvuJY4NEYgsPj
T4H3edpEAeyRNqF0cTP9zH2bHgaqEaiHVL9Bd6NXML00WV7c1W+G8yIYhP1LnRTu5PwKkoF+GqTC
sevfbFuo/mNr7mTpeB+hnA6iyX/3cyxvut5mu8aDBJQ2mbt60DK1gOePk5fPVYOSYYF2ytKDGpZZ
p/AX4srxihIQpb/yiz9un1yklyrSNFIFymsX6gk5n11yggLsnaIAl+GSRlP64By71AtPkOPRceTo
b5KhBwiiF2RpjnVCyKY/TTfxJ62oCBhXkU9bCX2/3AbTBEwBgVG4QWRD34POyHLQ4d6g5cbZJXN4
wsx3toEck7tUtbsf1PiEW55thmUQIDWtAwXNNLLa3UVQlbYpoScXUH1Is9F2e2kV8v/lrRkRpTAF
eQkTy//TDv9gzAp/5xoyrLJBhvXIEInR7dY4grN1l8TFntSjl1Hnq//+cDKjeU/A62MZgBwoxGqI
6DklTd+cQEyyr7ei6MvVT1JDmVcncEBbEd3x4Op3ZuRrzxqyq+uOb13W92+hjPq3hOgh+Muvvifr
Y1GwGyKEIqUClUbzVguefLqNQSUKOzSS6mPEuFxnIga8yWyUMNw89sVIFGCF0aBrMpYKgbw3cDtx
ffxispPhDnejg9rLG3cVMpdd6iH4ixNMG0VquztTle50QyoSwDPz0hLgg9yusJOLGPa1AxUV5J+1
N1JL++xGTFNsXQ5TpejHXQoI5v98MSm8n3IW7nXByNaUH5cKxfACuEwHuqgoks5O39arAqwXSKQU
LeckUvIIAuO2/KVjEKytSEKGbrUxncKiGo56zOZ0jIY/yycnl8yY4jg/NIHrXSozdiHQuAmCrO5b
mxXansgtvOa+dutAA3xPWZRw1YbeDQ+WsTM1eSu7cF5Ltc2vBFGfns8Y2FAE7Yqm6wKVp4iFvLIs
XZBMSTRwvGOj0TH2RgsvVN7N1YH2eN50islAx6IfFE6EV4LkJcwc7liM5WvNMafTGAQ4DxNc5zTk
558unaqnbka1rrkpxuPW0E5mW84b1zOqG1BL/oT4LSIsOQCJi0JnPXSTP/+eJJvQN5g0JuW32E+C
TWnOGMc98XvMo2kTIxM40L+vWOKybk+LqLkvu/dYhSrNRgOBqKOPBtESuRaQ9acUg8aXEURbTw7m
P9xjR89Oi50NJG9jedl0wXcVPDV66v6k2CbyBt/RKXRLc09FUTCN9hgx8sTTTXSZXtvtHusPKECC
DTKr+3BI9oxFMv/wbSIRzDGhq+qPPkN7gR/ftCRNQI+4iNzA4CS917bGPDGoRgL91w415XQoVXOE
hIx1XYGBSOoZ8KTBfexE2cuy2FdR8FI0unUltEtZguvsVzz+EUI0P0t05Gu40Kt+9CeIhVRSg879
WxIPAyKpWS+fLYBk7X1ISUnVnahDeIMOT4GO2W4Y63SIZ/IONYIjCUI3rYhuwiRChuvwsRxL3y4r
haPWsmGeMbgjv32Exczj+I9gXXwxxfirSmF/AwUcVn447cD8U+9oRfrZeR995s57eBmQPw1/PBYG
trY2n4wLwAPch9rwntmz/onYSF+bblBdIWx20KyqS4dmCd8I+Dwc61UN/CrwV+Ngz9jbijcbRPw/
tf5Fv87awjMtNiMI3AtN9bWlUpfGcsouskdjOpBatByayfFOdH7J9LVWIAqi58bKfj3e5bAyLks9
0Ej0q0MLIIIO0G/qcm1VdKNikff6ebJT0vMCAkfgoh8jg2eQqjF75u6XBlm8EABkylITt548hWPS
myd76uleF2U0vMLBt1CqZvUlw176RITOdHMEKMCMwO3CSZ3fbigRZ5UjZPTMh2ARlK8+KYe4o0BK
TmipUHTB5NXrfoX7OiByB9KNga1mN+aYXOchJdgwxyHsYpjvplYc23CE0QuqCavdyIpZtbtlVY0D
SGGGNV+8qNHB4ziIvwMJZ8edvdeZwBU06cOrZnvRbrmLarMbj4kzIIdkAnx9PFcLVsrLmDCEACzl
XWet/O1Rl1MsD+Ai84b2fWYdHQK0XpPCeF2yf6wCr2PqJS+1l77EkmFN6DTe7fEP1hHdkSCqtzrR
pOvIpntGc0NuLLumKdvGDHDKH3EUnNxA7w65YwYXOlcSlS7FCiaxp8SOm+fOtcentvMxCZEH5Dy7
3jzTLP0ou4pEgrmwnTUID+ZoqphyB9YvKhhSAe0MKIkfljpdXAdbcFV9hn1BgE0UTWtQJ+I7e9Vf
sckstUghRWH1u7t+47Fpg0ScdtFx1K0BsRdeu6KKOrxrnMWy/3sW/vdsRmwyisJ8//+/dwBFj3cM
l1bNgjTOBbQAFW7AFEnDGky/eQk1oJUME9F9bXK5G7vMOODlL7aGKZLvESFi+Hj7r7wzENf3pnap
XEn+SAOCjb6M9PXkR5smh3hkZ4pu/CWXafDNdtDzhvgDL+Th+VsahRcf4/oB8Ryz06ybr1YLfTxp
4vbNDAslBAFnNWlEndJA2OZKK7XU/csB8CLjErqj0Fh++VXBXzYl6ceKYT+YGshhdCtsbhv8LpMp
SPVSOpxQpMOGnmq9ScgOIgyaQzWXw8GupFvtwtiqgDvDac/UHjPr4EO19YzrPivhwUY0WCaDJhFz
YOMpZC8JJBXXkA6y9phmOY4urCgf/YT6GetKsFsuYUAhZOLvHrF7JUTLhxjtMDYWcoq+koDy19V+
P2ILMEHVe6cwBtr+eAgnjEona3D9U+mroT8a9YVvJlxZXJaz5eDTJCXcnMywsDKjjSGB4snZFEcD
S+zyKy6HKftgbFZ8i/X55KjnlkTQnMMx/jLBSE0BIIdtbgzmWvSSJ6ifHgTBZXjrA+PUq8PyepP9
TZHLQ2lviSieabgyuOUOGtl8cFstAW1L+e6X3bexIfjZgqNhJWZ6w71lgTPucK8lAQ4EA25EyBSt
8D30OYVd7HOaxeexQkeeaFgNwGyRu6AeNMtiMYbex+MnlTUxT+QEuhAbEOd2dXyarIzn5UgXvE4N
CF0ccNfpp6YsxSYFow90N7FeNCx4zNe1jzAgHBR4NwRydYmX0l8zzrY2o2+MGLgiiS1uRpm2f0x9
gOQfInTlAFYaWEDOMrMiuCoiLjkDmNTC+izoDvyr4DB5JPCD/liECAb4bAwlQLPCscxeRjNBRjFR
dpKdHSdO9qa5VrgOpxSFekvCW+SZzTpv3BdtSMdf//ckoHSatdA/m2RaMPDFeLk0pwwD94FSdF8d
m0lAILJTX9tKwa/DMrMEzhJtmat3YRPtZFBP32q8BafHIlkZ6eO2coRE/xUL7o/cD8fHXZfPw7hq
a+xZY5aexqrM3nPeKHa8pkN0gftChIfqXzCtdqoq3gcllokwNNl8EBX6FOHB3ObuWD4vPUqtiPSr
XjC0S5qDiaZjswhLKPI2sna1D58t9CEG7L4CnVdAqtJps9MP9A/gldhHVbm9jh3nU5+p6ZcpjqQY
v0WNDevNG8aNpS6TUBxFU1jHdJbNxv2VO9CEpSqfHE8z7jFxeFUuD7PGy1Oo16+MC/djXMpPr8mn
Y0hnEfXUL0JL/JPRqIA+so44xW8Ijjmiq0GSJB2ktCBTokPttyg9KmWW4ONNLL0LkigXbrC186i9
+CV96oZ+UqDqJNCH3UGrGCWyCQFSYii0qhHi+gepdWT6V1xFhH+DCe9AOzcyiMHVpi09Rhr0ubvR
Bka0mE5plT3yz2TEMqgxzynnXD4beJKot9Q6oubOj315WGYO7o04fwu6ZNy2nWALVMmMiJ08WKOu
52/UNoz1JyHD/Wh7Z6tqqEcIhSxVUorFvXVh0TjlTVxAaJaRj/8Yfo0E3wWRop+2hN4a78tlHTrG
JgVj4NdV6a8Ae5xz5vJ7lIXVLm8acaE7+PeMm/zvWX4ZJTRKT0uY6wpUJ1glvpuWhm9RHXKvgjCV
KolWVOVnYk3K57RK3oRIFJqtnXC/h/6wGdQTE1su2DhBOu7jHar4ppWjo48AuqKtTS8Mz/kQmOxG
iqjm54yTi6mKvOVxn4b03ssSe28HICUx9e4VB3ChlFsxH4u7pbs7emyJenceb1EemmezH059mX6b
4kl7Tl2t+UiswzLuQT3WXY3T7De/9S7ysQ0gJGKCX+grvKprkiwhfGiFgDGRRT/dLHm1+61T6uGX
VbP5RzyenYYxkS84knfox5lGUbQLaV5LsL1sP6JZ0txKkjfNYLpmZS3+t87pi52jS/NAnraPNzOy
V63aKVRd7u4bP8NzuVR8jPsvUCiqXWsZFBd9rL13ZbvCbkl3d64ZOHk27zTPRXsMzSPKCORiI50V
2GRDhRs1EV+KbBUGm8AxxFfc5d8XFUcrB/lKtIJraZfHZrDwBhryfq6dPWyxHk7ZBtKR14fy7nl2
u6cWj/fs63IaPwyAeo1gS78b13q+WqbWJDtmt+Ush5Dn6pt2tqm3E54rZc0Wm/afdQ2i8h1HvfVh
CBN8UWaiz/LoioM06FjGtz1ZU++Bq/9Bp3oIJM+CtL5BFKWHJ3PurmVX27lRewzSuNm0VB0HjDEV
dsNkt0hFdLquK/rYO+qL9K4TObCK7HT6Hs/JvXUCesHxRE2RdBtG794BFUOyGw2MuLHHjNMb1H6A
Js92+ZwsH5vl0nVprk9mvrXGXHvGtxk+d0OIFAVqEZRS2pFqa1erkbdb+OnuMR+vJ8yCgfns55Wx
X1rvgzOaW0xMyWa5dMPKObZAOIg359nQTb/JbyIiW+nmvDhG0R1E5nPsG82LEN73MkWom9XaT54A
p6FmqKlOptmdboQsJKtZmL6agRNuojb9yyFZg8Tdx+iwv4LafbfzSf8Ya9vYkN9nnxJZDpc2nw2s
p5DRZcmoStMdb60ZWnTxrSE/A3O6ZwJ3eEIX+k0jGZCmRk52sF8exiZU3XVUEDWaH8ImajReA43M
JHFINov75sUweoQaBs1K8F10YPlXdiCCs2Pbmi/LQzgpUOo0stXZoGLHzIuiB6LPB7rRmhPa7PTZ
ZMQGfdvy1obKDY+Ic7mixIRfP1fhhk9mfjDDGomX4GMr4Fs/6w15ZGIU7eeU09E0xLnqNfdgmYVD
CqKSnaL/oCkkOlKlzPDkyiq8Ls/JOUMahVnlsxmhsi4fKKuC8Nhgb/gIHEnKEFbXcAammSwfT/VB
rVU75bEA0v6P7pbR6Tu2k+Nq+Ru4o+GtcyXpm4ECbogGzBEZ2cY7InbrTEH+rLekNY/uKC+DRYmM
bUF8MNL0uMM8E3G2upzZ+wY6wit+rYgg57Zbkyk30zl06FKrXbvBsr+rZYfTW/XZWlN+TsIMD6nS
+Ol1nR1d2TXrxGDJrBxtfiaNNX2OBfff8uFZvgBUGyboBEHSYHhyaTVoEbPp0fLhZuiH2HlvNR4Y
WQZfxK35YZ3ApNuvNBgExJ30DqJh6HYY9x1kdFJZLErEih0Gy0tHWcxwLDt45JI+uXpdEbfNwADZ
33SzOhg0s5OSbGGAsUNqwFeVSsafOUw5I/Ki+x54iYAMPmi31rGUhgPx6qh96FpxX96DvLCt1w7A
fOzH1WGyfejgeFwPvjC9c+CgrG1jvbl3Je2RiJ7qtya2PglPUDqtzgETbtNMNqfKvSDrsesKFIla
VOsRcwFlanrDHCj3fTTJvdDr8DqGxWaIO/FkhZRIkvi9neoHQlMqg08pvWbNYzs6iLg312TIxJua
HOurFuAb89zh8KhY4VliEkuT31MnW+zgOG6lPoTP/x68kon2pHW//30Jk9W2ivrq7KagU5dSrRgY
Y4oUCmpAObPO3ajfRYuXV50Fy9mUM0mJY7xs3B5DUYOU6BrIeUP3UtKRxjBt9m867XRPN5x74zbJ
Ierdeq3Z+HgHF/k0AeAXx4IurK7IICPAo8ds19UXwHnzz8bClO2AmjvmSU32fK59WsTjXnysRStr
cEp+09FYI6fAsoDT8jR0FER41/U3c/BcyAI1MWaa+1Sy+12NBDk+PeoXh8Y/NK1/HjqradCjTaL/
JwZ2MEb30MtmL9V0Kafw3wO3LuDZc6lbTA4r2j5spMqJXROH6b9nszmz8ndiH7ceCiNH/0YFSDYP
USFgW2Uc72Ik0N+m1MZmIcKvhu4KCj13LVuv+9Rt/aOFj/cHMdZqTCdyTPUcvbbLbEzij77Qoyk/
XZqPM82vd9uhsW5ZXoU9Qts9RDxtYLwEdbDPuFsvacvao9R1lTr4k7TJRel3y9KVWIZYGz5BOXFY
I9+oMYy4nmoPBHieGe6h/ULnyOzFvPbqKiLg8pYaIB/I32KUoy6XLwSx90Te77AJE2LHlh/DZVS9
XS511UVWRA+6pPFzVitIhtoNQa5KL1lr/FiuLNZXNtDol3La11stmPvnf8+0WPXVycZdl00MIbB0
fDxT87eCfuA96MPPqW3jFZ+7CikeZ/SeeYyrs0i9pg3j369GPb9aPpSP711eX75j+d48glKdjM6f
htbF3nLnZKN7qfkpY5MeYgpldijs26JsiAcL8ef0MUiw9DrR39ulcKqIeN0KphFp4s4qIwpQrmpw
+t703GkEPjpOVByWb22brqJp3iV8pggs9I0+PEVTmZwcA/xFqrEbmtgAvPdtoa0zvMJXIB489zK4
MqFovqyoaT5HyQKs9PpTr4LCSzM5ECAakQo8v3otwMusD9NbWE/92a1y4nyEk33UhX7U0B1boq3u
pRk3H4yonNTT3tNIBq8u7ZDl1aAHxetO3butG/VHOiTzGclL/zSRBf4+m9eAFsS2mJU62+6du+6y
ghIn537BfHhv4ih9B16j7aA6abvlcmzj9+UbWk9JqizHIZOH/3z5h4ZqmBHZKxhb736NLn6zwK2D
reeGyAV13T9rY4kshbyVn5Hn3cY5at/ysGiOY4uMsgRe+hNtAQCXIPzmYUHcOxpuSzL9qg8rpBsV
o1lqh+8Suv2B2FLGwupSS9o3olTae96O3bUjUxLiJa+HfjNBa6iy80R/9V3PaJIh3aXxGlwqNf3t
ZkM7HHHdUhGXTL0M1BqHLo+6fQ2Q7Gza2S4tDN4blHjrZXkcO+rBWiMx0URexN6uvU+pBWRIF8nv
nogQQ7R/eG8VCaBv3+xoJG0oLNrVGAtQVS39jbTz/K13RPjJWKUL6vYVIKE45xml2uNaC/A8+HDE
y25816qSVj7V/02Ek8NOQ6vPeeJrB35Za08SgH2ZZoqxagxOS22RFnV8C2i8LFc4yHB/tb1zIr8U
3QhF+mDgVbCLqb43Tq3vufPd3TCzgpXsG3eUY86ucXv3YJhmfh0LmFfpoOkfuRx/dRA5/omJdGHz
/mdC0/IEgyRMh/B9MHtE9hUPH4O/86l2RqIy8pRE5oJn0Wx24o/3fRTmvOmTSjtTBVDLdqJ+6ViO
zznpWetayvpnpuuHgQiQjwgD2p4+KoxoKBdIUgM299wWOmnBSiAUuRayHKPkIdqm4XeG8yRjcTyL
KGZUZpEj1mAAQcwYv+FjVKFUZvgbLiu89aghjUS+BxYNT6vCUgLedHwyWyZ8EXONFr1YByfmxGS/
gT3CJa2Ace0jcjuQ1NWi3SDYtvPhu2HqGfe2qrV0ix5XZSPbWcqO5bVq+nA9iA5hYaVbXbjxfRjF
fDDxnhI9zBB5ea2uqh9llKLzy/HD9wxSwg30DZ2hF9dwRpWkTWn2u7z8triKOqMND+6g7bVQx/tU
Z0oOZqjEHIqYDpBbsWrL9FRV9nQliEhjOuVVR7A9GO667KPsBST0uJJbB5L8dwk0qGjK8bmIPSVa
pjhLKtfcLYpgOHAbsDX+u22r7AWH6W4AuL5o8pfMSbQXuzK6M9KSe62gOMuhM2u846l/HcFOfXAD
XXKGw1+5y5Y1CtISm63pnEJLA0WSe9lZyyYiX4bCezIQRqksUnGXYVzgsoSdVyX6nSGyfk8SVEeI
evHgedWP5HWpUKmfyay+pPe5DOatkSXyM5eQGP3EFSRkte2uHUNmH1g1px3hkKGODKd0z2QUowDK
cqKT40gpBvekI1ZnbiXmIW2tNUfE2u/UIMgVp3K6Ji01XzC6zt7ES3GLEwP0YcCjdSiM9EhWfXEN
Svkt7CP/qZeJ87H8B+gPnQ92Yv4TIzj3SZaj+RwqilAQZ78kPayV08v22U1aeqxNuK3nwD4DaRYb
5mbZyva8986JxwvRzv1bq73W0CrfYyq/YxHl/TkNzBdZuvWJHwcHDIykfl2jqlhnS3Q3k9EV1ejw
Uhk/M+nDuxoD7bjUPyawjtZCmRwZPJAS8s/WThqa8DfcnTFItKGOaHZ64N+jmurccElKjAsEQ3Ov
srjlAIISheNaH6Pqe1cCUvB7I3tO1ZM0SPRLmSGzeKmiVOlP0n7AzYW20hrKn0lky7PVkPdBEGO4
7wcb6mbhvCfU0vuiIZVsOYvogeBmcKpdj6ttF+J6+YGgpeiGlTebIfRN8fdLncZqUSPwo0pc1jeA
eQmkL9nd+iIIj5qhG+DCpuQNIlyYHK38nhnz9JxqaY6qYgTbPIsfDnrii4lEcj971p3gzGzvoh9+
Qkajvxd29Seoku6PZTChshr5NeeMLwlmL18S+Ix7h2qkIVJrx2e6fBEFimtB+vZvY14XhbR/jxqy
NiOYXAS26NETCFsFPOaNAF/6s/4DJKr8SaRgsDXmYTgYnUIv935+jCRcTKfM8p+dCUVZDQSK2Nyi
xvzBkHm6Z2ZP1Bo4GsJgvOlbiEqyaAbtzbAQU9rT/IG+tjnHjY7wXrUQypramUdVd/EgpZHmZbEX
dNBcOtgGt9EAznhF5My7qw97+mziKgzPvZQTyAYMSNFXlaJeLcRLa3TyNa+6aIPdz9x3ajRl9O3V
ZPG6my5K8CyzX3hshiusj8Vx2b2nGr1KzGSJScHbS/xEiTUk2EJoZCp3VoYEAxcALKycsGnguPOH
FgwBGYO1+MgDlIVa8ZP3HK2wPZNOIlGB9zoe69Kz4rtuqa6W8WLPKcuqrP1jOtIoqCIKydylxZoa
K/riiltop9/YxwWnxC8/PJFaZ4QB1MNqTpg3BC3HiClIEQneK7psl9onyRrow9oUznnpCHgQz2g2
1tdyrNt7ObOs2bMxrKnWqelHj9WX7gP4CGuimVPOYp9nPlLXUffUo9R/vF81H3UNMeDdC+zyRS/l
a6F54iUekrttNKy+hEZsoy7CyZA6f8SYBbfaza277/sXfJDfg0xVxRUmLrYf35OKtkCSWPLWMed/
qgzEJBnSIpx8bDvLiLQSiLwebF21KYUjgSs7105N+tINtXxuOxftEX/VdyR1YO5d0/zqUod2ZZ3/
WDqFYCtf9LAhe4OUp2e/9uWuj7LwlKXIrocpbXadP4U30wC4P/YkE1VA1LZGPGZv1BU0JgM8kMsl
LTV+VAk1xgbkt+zkDMn3/nsp1KVZNxmUHdPbdXOrAZr3iYrF5LdZbqaILjHtVQ8cVqsfHm+6blDv
zcWk7RajTjPjWwuIfFy8OzXPkjIooNCrVK9S5bg4vSA6WrM6nCXqRYErnlFCSYakujQ0O36mNXyp
Zen/7RRB8SRb3TguWzGzHJJzQ4JbSVjCTavid95Y7YP0G+PY+2W/qix8RUFH4qSb9l90u7CJzKJ+
bctGXNs5PZtUoeWqN8gka2yRH2kD168BtdTRqKFDCpLlDZTT14o+gQNxKspgrSfT/nFNRhjCGKKq
VqVFrE/cIUc3gHmY2zqHtwOkRB59HrIm7iukHGW60QrNfDVKV7sGhGh5QEWXDeDjkGhsBZ3su605
arDFxnDZP7rF6G8zD6fjPMJRIHQp3UbYwqKuhTXWeZ6D4ormXuIQKCujyP3OYHDvRBEUfqUiNBw+
1V7vYHzsN2HOFJ8VlM6BQxRokzb2IUxFvV6WkKCgy5CGUXlq1Iqi94L1N87vSDzp9foVmqbY7vau
2fjrpVk/OgzVBpKoD73njDenlb+LcFp1dmN9MrF19zEK7u2jE8KTI6xC9+Q3c45iAU0xGUDmfpG8
R9nbxC29hshifVQmaSG57emH5bJhEgPGT3V2jMj+qENrU4vuVFpjdNQp0y8Gi+KICHVT1jwPopYg
KjNiqXC5wVHSamaBPaPO0+PS//Im1CvQQk/Lla66YS5847WPSxWYonlcyp/lANT22JdlfV2uCI5r
jzO7IjD0acvTk1Ip1mVBo1aI5yLzRzLh6+pQNbp2qGv5ago18FTyvSFv+HS5/mfiNxlCgQpAlZrN
VLEG8Zn58IsNZe3IZALfmbpcDsizTOIAAcaZE4HBnsGcb/kopc10icn/vj4+ZoPH/9m288cXl+/o
GOg7zEauy1WQsLmYOhIVopmZrDByrHVjSOzGwKaoZjbZbZDYnfyRMYVR/b35ljuwwObEPHbOUWD8
p3tBFi5GEoI7EoHJzcpybxW2bnBPyRY5OyXwSQS69+WloG+6HeMp/vTqO5YvmFouUDjNxW55bTmg
jriZGGeh3JYp8E+j9fYZMLyxMphgAidbz3gzJVFqmX8lEyw/cfsdNYxTbNlc4kN60mYGBjzvgMYx
ygF3e88FVpRlgNZP5mXpdSuFmTHF9cmCJ4xjsPppeQZwW2UhQX2VrqM69o/9GHafOc+PriIvIcrd
+yL8z/Lh5NcMD/go9W9ebVFGStluYCq+Oj3AYWpeJIHQaQpoMyivwTMfM9+e95VdI5mnjQ2tUh3i
vvt71gBNOwDkxzjp72rfGJCL8yRezNIekR3H2Ro+oiar9i7pIk9VMYyXx/RUmeWXM6PK7iJgSmVR
ED5eilJCZmc2a5vWrIyr+qmg4vq3fCERWa1/E2W/aQ0vui6vLwdN0yN2oFSwpe4DBIkYQQg98mju
Gx9hUmgHBpXiSyvGfkd4OjLDeEy/L2fEVWSPs8drBisvjZonkdfNixXR5W4o9rY4t6JvWJEPldTr
PSMegdax32lT3n2fI89XUujpnBt1f5GO260TsxFrK6lQLvjzD5njsFgW9D5GAwO7mz1d+hKVSDgH
55jpvnscOkteOnVYzjDxZBe73D0uxti8gAciiChC4mYs7tnILD3COHBZLt28ekp+OPVQXCy3aHew
ufsNaYCMZ2bdWtP4K5nXS/Ex2Z7z5BetdYpHVztnZa3TWiBEYkq7jzke5EFGDSuEaiqFuUV/R6Ky
L2j0+6gS973NdCtsQh8XwVfduzTysdDgpwm8gxk9szCXnxaCd4/pycOmb6f2yzynwX2ouy1xePpp
oFSrtsbEU6ERP9kJEBXisUFKoAc86a2DeFgdTDbQp+USmCl32ejAvFDz2jFPfgSxmWw9r0K1bmAP
BTtLaLH6xwXTwlPXd8OhZ8Lz70vSI5Rx2QiLysZgp8o+ZObyMER0BJfCb3ltSFwyUgFXIMYhbwzD
UBcU8pBFZXztUyJT6RwJwH62efQtzPIjadpPjwHdcs3CRadW8KfKw9Da656cz5YTxDRzmWk4Kc+c
bBqao1mkw9WClF1vGr9NVoGF+rBqhxsMsPSC0PnmTqm8mL25+l8FLlPGeDvf6pGktTDyYKioGdTS
4F3OcldO2CRQ3RjqMJFcvbaEp7RfpVL/ZFXAJsaPnFc8tMa76yh3ouW9WrmQ73P596pQIyVT9OPZ
Ln4zuYK84DjBVQ/mHDARl1Qpz9mkO3ehtnBZYZ1wA/ivsqiCY5IjLMx9BYysYneHLqVeJfVgbPx0
xkLSGyoATUTWVk81jBR2oVPoZXjSzM7+e+1St2yt0upXepe4Nzdjw5dpfrce6WneltfgfQ4HQSuF
WDD1WhGM1PTAI0VcoFnnkclbejfnCkuzKYJ9onl/z4ZB++MyoNgzDWrWtAS97yHDaD0nwIDCoX8O
4vJUDmbxc8ocl+dlNL9G7gwfZur6rYZUlj5EL54RvCIVqAzUqya859Szb0mWoMZE602Ikh1bhAZV
qLK7eIt8EL5NX5KGhLzk5KnDcrkc5qiBjj/7N6C2w9lr/R6uNGekZkJuKuV48nPsqrwcinE4a76D
qGRhZ2iEYCQNQdqiQtNf+A2ZKP89tInULhFgtHPLtIkwSWiRCn+XlyPgeeTMAL/19WPltcPiPNNr
exRcWIN4xgpsYkvJ1ZKfu5+UoJD6Xl+hILOPi4Sm0ikIdHZzJsF+Lw35dMvLSZ+zW2OX4XXTz6li
X6I5hf5Scn+tCtfFRGiN4mX5gq1IeWbVOod/Xxvt+Wa6QUenkiA3BEbGqhid+llCpnuKYt0/ooBo
VklBpCL5cvIz9JkwJ9nwxsOovdkZabbq5Zo0ZFw+OMIRVm8lT9NPCLwHA0TAV2vRMJqkG9yooRzk
PrmzRv2TfDUN6iEeoWGMAmqEC+MquIjL7nZXFZ17rG21zLuqQUn666smK1ZTe3J/mm1ApC6uMJth
pZsRjRQOI8Nty2T0nBAcPlZsAQMTF7iskpvuqEGQzDUwPFT2DQ7Y30XyFrat8YcBIxrP7H8YO7Pl
uJEs2/5KWj43qgEH4A60ddVDBBAjKQ6iKFEvMEqiMM8zvv4uMOt2J0kZ1VZpZZkppoRAAO5+ztl7
7ahBHVxJX3Y0oSHnVBc1JZpPwtf4ienm6iF0xdMyPABPCX8Iw8G2UrVfgpyqO2OSic0pXW5MQov9
yKKcnZiu7HmL3ItgkeLQQWI8MZ2dTsBZtANhohMiZVnvk4CgB0oxh+HHlN2ogeouaud1NzNumF4D
+Ixa/aExBVPttHtyE7IzQeREGwtQPHo68ZRn9T1xAM6DHgd0xJgE38VOJ7wicKNrumeoJDi8XigI
eicM1+Kghsui1IKzliAJnOfKunj+O47h5kVIaND++e/+99/FL/9dmNryRDOTHNypOA50sA52IqcP
86SIs1mM/FPEhBsxQJB+B77OoGSCArkAlwnTyfhG0TtthDaVV7UprxL8eB6asuHKTBiImwo3Cy+N
e6JfHh7AizhkSAOJnyM3uqoxHM82jnin7aYTrS4Aw4pz6oi4hedfxy2E06ir3PBWr3l0oTPkf839
qHpGLdZu/vzjP//13//5ffqv8Km8LrOZMrP913/zz9+J6UDVTEn98h//dRmT2tWWP7vn/+x/fuzV
T+2fyg+P+VP77g/dlTl/vf6R9Wr+57flT//31XmP3eOLfyCUNe7mm/6pmW+f2j7rni+Bz7H+5P/1
F/94ev5d7ubq6Z9/4qEtuvV3C+Oy+PPfv3T88c8/6XU/36i/7tP6+//7F9fP+M8/MeQ9dvHjm//i
Cewe/7H7D0uQSO66roEFA5vnn3+MT8+/Yv6DUGQaVZYCEaDDIvnzjwLGefTPPy35DxtMienq0pG6
aRvyzz/asn/+JfEP01Fgq3TLMhyXc9Gf//+Tv/gG//cb/aPo82varl3L1fAbVX990esnU8KwXARZ
ij/MYp4ihc6vf3+8jQF689P/MYRMWwc1YRhrc78c4KMlTlmx0cRMLQrCnxh55EdUQXI7YXbfps5Y
nZYA12TSxV8gjSCxFFGF72+8IVHIuPjbnfz39b64Puv19SGn1F2dJChulO5a3L2/Xx+yhEZvJgxt
LjmeHGHz+qzdYrYwPYeFxw/xgkbQ6s6pUodB1FDLRBbuCjRaRFo7m99cjfrF1Ri6IfiubIA/3PsX
V6MoM/A5xfBX6m+ESP9gam7e9GZ2ZboQSeHetHvwQQgCCeclY6ICz6kRk7ZA7s+qT22NeL6CHez1
FRoLDMe/ubw3X6Ztgq2gBWbz1EjbXS//718mJnFODz3Mq9lv7HneL20F8lIP0aACHm6TIkCHMDOE
6AqGJ1n0jXisjTTr4yDd0bNIvyQ05maQ299c2PotvXjKuDBX0JonqZuLEzzpf7+wgjwcBGYr+78X
HF3IfRBTRJJfQqrAQsuZjt5REYax5XH8tizkvTkaVJQyjfElseI5IB+XqEy/Zig+2y4jTiccrt6/
SGG8vUheAioox+VFkOLVo2Y7TRMzedHgO/YwxlyZb0MG59yfkWARD5PkpcFTeuXkrnbUA5oOc0UZ
0ixf8lDcLV3ZHIumeyqzvtrGhdE/cFwnzy62EIlxDE7Gaj6+f8lY+99es2XY0rQtFhfLscXLG4tV
hr5dQXicZTFlguPjbJcoQJmwaFNKqeAWx9LSPrV9+CmyM3dP2PJa/CZXDVa5237SwiP9WZhVbfpj
Gpfyc5gGH2Sif0nCHL5Zhx7aUQHbfWZVnt7bPWDzHI9GXESnKaZVVUwYIyqLupXhe+oJbfVz9oiX
49bWbybvaZlIvspiHJ95QlueflR4bDXEbLpS7aXUh72Bl9RbTBOB/1TQPCHJM68VOH+lXbMQSvhs
KVV8TwURIFB3ba3YF3QmCIdagt08M2M0nfiMPsc48/RxFsZDO+O/oR5YQE2lrcRDoDGunypxNdMt
0LJll5CF4MH9xIdplNSkbX9gtkL/RCthKcMcz2FgbaIBuGPFj556s9wmZAYcaiBSWCEX8OQ1+R9d
l28zzRQXcuiIscBJ0LhJvost4iS1tCJWLW9OKMHujUwvvdWC6EVIfvjUgueFKcg2HN0T2jJ377hO
wjZffetzk8g3a35yMhXssxS2bGjFvTfXnR9mRnEf2eXFs6xc9Zm9+81DtT4zr15WdiwJH8GEp/Lm
PWBOl0S5hDSIxYuOWHOR2bige0udODMs+2BKCm5CJhj+T7GvBdOPcqRDlQ6j8eX9S3l+5V5dimSb
E0qqdclVrx7vxtGNrotpyuXY+ZEgt6yli5i8pu/bXW4SVGBZEMdnXe4GEn+ARJ3zuvVzq3D3elg+
BgknM80k4jbX1dXzbiXzqfMLU2LBGZCBaHm8E6mmPNXiA+V1/5TKMd8OTnFJj6jhUB17738o81f3
15VKWKariO/Q13Xob6u0QwWahyu/mcSWo87ZgU+Hxx34B6h445wpExfMZO76kXBb3mZAfAUBNi6B
s/jP4Am6dKCSGK8NSaycQ8sHZ1DhKadlvUOw/VMbBSLqAbjCjKM0L5M7wtEGfxw5Oara9vWZyrEc
wRTYoDewJYm9Njbn9z8lC83bx8hWrm0abEmsUM7rNb+MeifVgAaY42emNeYec7SzwZF6qaYsIaXM
PCfV8iDBOB7Ueqxl0hR4y4Avalz7jolhfyfRo72yiKuaZw3TYJ/FB4wg0RXP4LbFC3wY8wzzZTmW
9zzH3/t1PF45ySUzSqLugjZACmxfR+3KCItJfNHOzMjLhx9VmbMADeEZGlp4PwEctPnltCyzLwAG
b2JB3B3tLmB1UfZzdjBpzD0JFqKaL2lb2qQOgxPMDM/BjdwQqN52CEtVrAy/dyfmAWDKay041bSr
/WSpHsquQzxObueegB+Hc9YUHqqJycsUu/ts+cgflZ7Kuc5gw9gTASIod7KG4Axga9HJ0pfBE6Gz
Sj7kRTWE4lKfyZRJKnmdDMP3xCjCE2cf28cWM6O6GznA2WDJkHMexlq0Z6ev71TVNHeBO1yGyj0A
Pwc6EIEqk5aDu2ZaITLDKYmyz0HYGae8Bc1AdvvCwera6oh1X+CE+8kq7x1FrAgisq4rDUfwsxU5
5fjnKay6qXR6H2Ff6zeWgnq5Em/J5Kx2eQwkKsh6h9CxYhfVY/CQjZ1nD82+dHt1cF1wSwYq4gJJ
ZqegYszTiFv3o0ar5qprlm8Zdx0ZtHuFccPYFiI+BAtYzh4ZG0pFymxElmAPPz9TICVq/sNiVIfn
Pj+r1aeuMK4cvaN/F1iXadXx50IC3uGfBmo2yH2l2DDzVm8PYqngGzoIdv0mMQMiWYcVVh3II7uV
h7rs0cKtuaFPxoinJ/cGZZ9iHzDlZox+cGxoP02leVuyXdOrQh4E/bnZGpgCr7E9wvicYFDgcnFq
+7NlDJ9Du013A7+jaNRTFujtMay61fbSdpdG2V5PxghvNmUuIIg1t8yao63AvMtHD31nzdlYUo37
GmYMtQ38PLo+Ppm5e4xS4vUY1iKdWfQLk7EbGzdp6r1z7uZ5Z3JS3gxRCPNWjT9DbAP5rPOH5CQ/
yjB+MusAKYla2McmZ8361MJTODqr4QORkNxmyXEeqRCScCpP1uDYXomMzEOMazOVYLIKEQlnmaaa
o6o1fa3e9e0SNqQj8YG5tcbt0ED3IGpBHuyAOEoajB5iHbTNTf0zbaNjM2XemJQD9ogGpQDw7lTr
p2vYFxZd4Kw7Cm1M6JHEw5NtfbADQq1Z3inVKHtfVL0vapBfLNi2QxFiUyDhkJevdqFABhPOcHIi
Q4nWeAhIMAeGAV88vn6mGEg+V6PkXZp0WGTmlZgSd3R3oup3e4fxi4O0pLCA9QViQSJ0e7l3DI1r
lCxD2mZsdXNXTmDbxmiyN40RPTTEL3lNhUTDDBhOgaEoGdJW+OU5ZBV5e51XS4IBf9w3xhqzE0Et
082vQYLs8v079sujtNTXbds2FBODV0dphKr2EtNnA7nkjF4FW/fQZ4J4+Gwhb1cBedU5hwJL0za2
jFo/c6RX1MYTpg5UOWxfGr83UlrSKvrY7Dd4xB7DIS23dWCYu8CaIjSQ/bf3r9r4xffMscdkgCoc
Y/3fy5sr7ahpp9rkMF1BOoX/Kg7u3F0i3asFsTfRbPGW2bCW25BGrRGZR564YlM7dPPfvxT1i82T
YknXaRvYlL3Gq0puygptxl9AKHQPtzWdSMvVnP0wzLU3rBKTYaY8QkdZnUcH2qaO6viaPBj7QKWE
eA6eYoFx4aPeOt9Zrru72J0+LxnphUyRko+RXd+2dnVRGWOwL2MeCFt0/nOmR1eVxPAG0DEUKNvU
1eMNjqVzmXfzFg7roeyNwmsY9B7WWWnljt3jFKHdiVc2YqGl4jg6y88sDY3dakKSBm73HlmKLt3m
A441H9nyNdFLA1QMjWQARLmnfhq8suobeq/8JCKDbptNudhF+FsQK+GVpJ8c5tX3sWYtaXHh3LTT
RVoz0CzdKv3EwP5I7OBdQ/PlYnIRzeKVe6yQE/zmuTbtt2cax0GCb1qU2YYjXz0hOZNUU+CjJLic
hdwEXt1PRnvOBzKEFZpGn7eTrrrV+Y1qG6rA8adFN690SRLKxEJMiGZ6S2+X59EUfsvGwnqnUt/O
fYF5xQqsB9VPV72YqUgkgX6dWZYbZ2SsUefsRx2ZLsRUM10ecAJW09YYUcEOaVVc9oiGePG1351W
f9GAAYTCXwYtKocn8uVLETRZBncSAAK9WmvDaMxAL6Zf6zAQGs64VxHAgG03EKMFEoWobatPvTIC
ZwM6ekOcE9itAKv4JGhQJqjA4uErY/fhYxpNh4x+Lo1TE4tUTURfRA4L5RyJVFO5KsETwx+m1dBE
7gV8WSTQbT2LrSz0z0injId6vG9DUV++/+6Z7ptFVtnIoWnYWYYUvIBrm+VvB3ThavooQ8KK2yZ1
fSPU8OiuIbOupX9abADOAcGKWX+hpkb/3A3LfQML1uqm6Unaxn0JUughV9F3NMByH0efwabd1mMD
v6goj7a9BkgscJ7jMoGHRPXI3S29WgM0QsTSfSzKR3g621RhjFZ/ZVMW3kLUkZ9VRHRlubkhQRrz
G4QHEtM6AOccdpNx4FYOP8cQ7rgVhSQmiwqiosE75pohGpz2g5aSLAyIFK0XkDZj8ut5Ho8mmOup
12OsU6piTMgiYbtkkxr14CfYgHcJhcVWnw0U/A9zGKJH1tiM0wShYedanx20x2PKvw70CgkFtMiO
Bg7h19qjRkAWYztr09OiwFTCE1qG+tdmJmMKiiXSq+rEc3AbcuDnyNEfCXW7wnmFCjzSofmZZG8m
9gGNJLlkxs5yhsgLSh0QHwp+vxKfdAbUMx/Az2m4bHrYLZy40KAgkvGHQWs9GONrp+Gxbq3ER45G
woc7fultVhwA9Cbvkutj8L0zJKECq2kZXVu+aVssc+0c7ro8N3ZhWF2EdcxEAXshyL9DG1K19/oC
TDb5qGpmzLkkg7UFMT1hf0afyZoGlZsCr4FOjVcj1XIfZh56PYceqsi/VUK/ZihAMB4xl0GFhiqw
1MSjMNCK0VBDi+I6aZx5jX052It81EmG8pjoXY2KrktT3Ft6/RBrErDPiN7UJFQOPReqrLWQEYJg
obCvrsTgD4v6WrXt4OkDslLSMT62k0EvR8hvzPmg1ebTttWiHDHSBhMBt1bOuIiSaufi3e8czhqT
RZ7hYNezjwYDl7Qt+9uyIZ+oZI6071VHSmEgYGyKzkGq/cluqnyf96xXGknTJKAsh77m2lCcL+DF
9OXWsbAczRneLjTr3UwYYWGb6lBVY7cFU0MWjeD7nJjq7Th9lzScYfSQETqs/PH9Eg7u2RVK+8Bg
6Kq2oFxW0s0vw2DJL4fkBsuEOvHQE8VSmpxeEV3OG5nyeHYTlLgippWSRVgTNFuIo22I8IMLqXuT
WhCeDHdBOm0VXm9vtTH+6IbtBtKm5Fsd7sKsrA9WZQmPoJsCDXMHj2CCFbOqx6rYdq+iQYGoaOCS
zAiPYDWQbJTKx2fkPVK1AVbvDBiBmEkIb9bds0dORPnPYc6dI8rb+CLsiquOIyYWPOxXMzKVPqr2
iUbHorOjYm8AQPbjmWAQmiMbNEOrVg5aiAyWQ1Swaa+AxRnp2i4Nyf9FMSt9xxx+OBiTCaCGuVBW
CF+c/mnIB1Fue6tvPMLUnZ0zhY/kY3ZEd+sSMh9+nHOxhFtInb1XA2v3n1Vh9BYx20XLborkhRBt
4BuRwg6Qi6/PgpLQCT9hyHdORZyN2yKUvMmR1RwT6oNqOjKSWB+FtPG7Ye4OIAb6DbVXSNOj+DpB
1DlVEJE2SE1pjKyc6KKhLg5QHEOB3Th2Lz2ofOle5vnPtsewCMELKn/QXSdmY32IDFH5DAjudCdq
zsUM4Skcp+EhgRZRrSD2gSCrQKo9GmOSUvGwnWN8/5sUp8UNrAWKT638aHG6atBKsDt8WtqgvW7r
5XZRDnwXqg6thJCqDW2NoIosgd7BDBcP1UNHK3ZL8Z4ReBKS0JR8Xcq1R2V+NTXwQ+g6rpMpqrwi
kXxhY1KwJzQFiaJG5qsZRxU4gpOo0umyqloOOmz7Uw05S7UO7ZG6/NzVRnsTVuF5bnh8CxklXsIk
2StjBX0b7cqROWyIfG6a0GPaubeUbCv6YCX7ZeYwPUij8gN8fcBBO1+h7MJ6bLqHtsKeN1TEcxOi
/bmQuelrteKJVvouxu3DKV1EPnwXnVYRvZeidvK7eu2NV2B13t9/38xY1t3XtHTkJnR3GRy83H3H
zpnpcpHEFRai9bCbyB3ty3E3O3iCADLfyBicwPt/5i+O/nDZdcNioMYMwLBfnbeJQ00JxJgAnS5D
DOaAwjmsIDCFrHUbi7GOpo2WT9UOdM4cEHw7PL9ibD+aMyey31zM+glfdj25GEEJTwMWtoJ8VeTl
c6OLph61zVyG8U3tRDvFC4sdCayKFtLkQ2BiCIFPgjFYBWUkonreZ9pT7qJseP9inj/564uRjs7q
ILki13rVxnPxdcFo5GIgxpBPk+Jbxc5/i730ZA4VjPb8qXCq4ZgMcIudhRdgoCFwtDSy4kOBeapf
Hmojcq8jLdfPsYZucUwF9pSY4GE3wqcP+niH3SA4jS1wwGc80+oC3Kg5RInf6+OeMC2DQSRBdzYI
fxSl+vVMJXxJ/AVfwoItLDYJ+pNInQSas6vOCgm4RrXi5P2nshXBaXZ3VRN/DE1NopwharMJRq9g
+uV3eXcODHzlfQnAE33NUWtIHNFR36cjxMQFh2waiZYKf9B/2yT91TfNrXWoKnTmvK9Omr22DF3W
RxTxayNkbhOCIzhdo4nl7F9EbXBaWAWjLGp8FMhyGxNZTkZHt7VlsQCPXdt2WhByt/tTPnFysaOI
QPmEhHt9qllJa3Sss2wfizYI91oiaZHhKkoQte7ff07Em9fWfp5H09NW61v0/Ib97dDs6oHWl70O
BCyCRcKi1vXGBVz+esNg/BqDTf1gAzroiKbgcOdsYTdcJOssA9drGwe840l3GDRGf26zvnimrZ3q
KAo8J5nJwmjF/UDpoXWFAPuwJlNrzc8pc8wH0N2/+Shvx6jWOhVH1MKJXj1P/1+c//FDQDTgo2RN
n2OKd4HPOol9zkxIzaCl2G6vmrC+d6uRXD6sDGHfD3ejxFQSM/uzLfwLVhDdF03jnipiRTdNlOyb
ClkfByvgrYQb7mjjgDAudA8zyniVqoyuXhCp35RvhvjFh2GqLxzlMOA39dclq6w0BHA9M+F4svSt
yEqSqFVwb7VT4KkEn3EGz6YolbZjE9nSnZ6JWEiIPYgmhxD0Ir5Opx9gGxajr78KMe/LJASZwhdC
9kqOeleWfpdCr78rVDf4Oh4jWgOrdtjor5+kaWyw1Ldfsgr/IWtozmoa5sch1e1bTIEUVYkZfpiI
8QCNw9Fjnod9xPxrFfbIT7YWu1uCorM8kx8DjYUXt+HgsU6Vnuxxy4FzfRhS7aIJuoqMIfHVWY0K
KjI+onXxm9GtP6oA6h9djUbHNSqXabiYGgXJcqGhOlkzNnpBr5P5pLPg9wTFuodWqm/bTH/Q1Ohu
hiG+EKoh38O26fhrRxhVqV/qer6v98HHKKmuXZfyTmoro5azFej4NVmeCUII1N51TEhOHb1gCfBu
t6iUrHINP0dKUrVlMehDmVl67ioWQOmN0bPFa4AJN/OsibaYWPr8K1wIjzh25xh0ZQLD6gfjcSw7
q+GF/tuO2TAcd1LYpcoZVSBX2xXwyslTJ1BNs5z6Gs2k7hckNXpDVHX7tYSee1t/aAl42dRZ/anX
Ue3GTODJYU4uEFZ/cmxmMpONLPn918t520Rhj1UIFdnlpM1fLzd4lTtybGcWPWVMy4bjX+xpTW+f
lZWYAIEh1bt09ylEbrqWI20lsrtq0RwksQkM/nr2nNrR76yFBzgLsCLpa7rRqg3GZfhj5NS3GVHU
HoXZNExpYI/ga+xGJMcxMMLI0AUYbJ0eezn7IcbffYjlAMl+DnOZCey2cBly1pnLjgFLNCy65AZ0
w4j/wOnOuQajF4yYNfFk6Pi24TU52wxwzJhONckb4qQ6iIYZnesraCOckGaysEK9+CbNhtnpGuIX
DNV1tzrPRaSGi7jjCKUNyOSCaYWG15/70m0ubbnafRRJK1Uc3i2LZd7W/Xq/lo5omlZ7ICfL3drx
iLdvZImBfG+dBLZVHyda+mWOHpYg8p8BAdIIwIIFBJ5EXQNfM8DkQczdTbBSsk1Gye9/wb9ccmyd
fhFGRMPQ1atdjW0rAa0omPxVsMBMk8lAGMYuCwwKATDvPNigUOoIkZqCSzBk2tXcYr8P4Nv6eWbX
B4P4Y2J5oBmgCd+KkoRVmqUL0Ep73I2x1q6+wMoD/RzvbPi04xPMPY7kPY7M9z/ML8aYlnToYbum
adiWI9am8d/2tYZcuiGn5KEpkMWkSyeXsew+F0n5pbMCHOwmyXd8Czb01iZmsMTLtrQkGrZZ8BUo
ZnRjt+TeI5f03TRvz8KFmb4yRh1NHNsV3zBk6AgJhX0MjcHdzR1gCDFV4560DI/sShrRTfEwdOY3
wV5aCPoP7hJHm6BXX4ijGwBAsrZM9BKCkUYTLZNtl2Ocx1FT0ldc7DuyWXd1Idbsn8k8MMi9YH6V
30iXuo+TybGZFWTXFsLG+7fuF4dqpaQl9FW7ZdFQeKUtMzRrzAsHeoA7BsaqL964maq3DL8fAhMU
Nnts4A3IWVmB3PLY79a0l1m3796/jmcRzMsjLHQw5r90LzkWs+68/ArlrCf2WPIVwht6CBY3I8oz
GrF4EK6h5W6xF63BjAGbPNkDUbKTVkKYZ83ePy4j4z3dIJLL7m5HrAWbgSPDvgqcXb/gW7NTuj+L
Zrv71MU6HzLY2+vGveI1U0uBypfIRVSBpFvX2PGQxOQ+rZDPmqYxxrAnc99k5kWFGPust4oopbxd
dkvuukeoCx8Hkd5A/SIWcQw/FKnDWch0qi0yW6YBRXXnBLbOuUl1fhJgcXMDW9JHrCLGmKaG0W8R
u/fvpLHeqTd30tVNqVbdovNaIoUAKIijnJYQUtPi6NwHinaCjUEFYMORhn7pWY25jc3ipI9Al5Kx
hImGaKXG1HEGndT8plR6nne9uiAqNqx8HNNsnrRXdVtextIZdRWCsRiYqqYemhCsgG5vciVIN5RI
k00W4s/XdEzTcQr0ZsgazGWkIGxwUsVfqe5uq1j+COtiPHJiCG/MhXQy4iHOSZNJT3EaQLaQBecJ
t+w2GqbmkGryulnsy7RPT0Y3i4Msaa4os0PN694WUFdv5oimpZVAlHDoT86EUnyKNXpGZlY+Wq6e
03IhhCxHzbc1xUA7IJJ4BDJMqu9/Z+66QL28RXxXgohERVn9tppM4olM76aKtnNhI+5frODcEel9
1m2jhf1Yuc3OHcJ188s/LrNcTUwWA+ypByXTNb4WTSiwbLlpVXUbFq27L5s488HMg/0u2q0rHp2B
cE38cJJWnvOT2tkA/up8w5gkTugQ9Bs9gUsZxabuNWmPK39KLkmkSS7d2qCBibV+48YTogYc35e0
36LG6i4nXDrIzwiyS4f8HMQ5MFId3MCGmEHsaLm4HYCUeglF+FWXYCinqNmDzcu8yJl/tAQF96K/
bls4s2Fj4MoE5UAfL/Ck0Ulcd90D8SNVxkSqkyLfVIy+z4bo7iubdEu41uxu5F1sNXc6mTU+aBUT
MOyE94uwrVNN4YEAACEWPX3flWkM5sie9hlVqpl8hMyxJTCZINixQpXq1IdKJc1JpF/C5Ru9e2Yi
QDZ2buHqF3/9n2v+5mv/xSaMOQreIUph1j3rtTKwtKAxVgKX+oA6PGJ+6BQ/zFK7igej3tqFC/hh
1M5LSXZC01G+x8VFXM7xyWG3ckiTsmNyjhGxYf0s/b6dgJuSCLl6MPMS4Xo4V8fnohUDTb9xBN4G
WBu/aQUZb+WN67RNGPQ3bN1E8fxy5UYCBEbPDpgjRy6EfGSzxwZDt5pEcRkf9MWhKezc9rPmB10y
fWA2X+xAspUb+xIc4XTBZbpeShNnC6n6AXVkflEkzvf337Bf7HNMAiUTedSjLirlV/sc3vOCYAIe
l2JKB09q0yfwgua+7h3bT3LoxXOMWDRYinyT0arZF7xJU0WgdlcwbH7/Yt6u0I5c6z0E3bZrIwV+
ecdkbWWzW4EvQ3u1rd0Wq1Pxm0XXeHuAtzm3owxSli2VfD7g/+1IFEdIeNoENa+NBG87ju1l0toP
oQYgiWTpOwAKQIQSAfTCBswY33Q+lqg7q5++phqHktxw59+U7MbblhmXhK6Y0axCP/dabBYN0TBC
1WcfMKN7iFT3UYXYrBlH7kOsEVUfVZtwTHNO9yOzDC1CUcOqRyBjxYWN8je3yHxbddtSAn9GtGwh
Jnit8SPKxg7jNOPBNdAMccEtucnFeA/2I0q/FEFOhEVQ6/7q59wuSQQSgae2TbhoQpbqgxZE37OW
cWrn0OnW5nKjxcvthGjmpgF6vqQu82Tq2jrPQPAGBFLXjUOrRzNZupdNXMS6NxStsZMT7zYcNh8A
gJfYBYSM5iYTQX05zuPH9589cx1/v9xq+NS8BFJyWrZZdF4+fJ3U1Tw4zIptFNpxPQL8t52jC/tn
17mYmxnWt9u5ZTOgnkk9rcizqyJabntykcyxqo4l9NlutrMPAGTYrVFiHus0JssNMNF2WGgc9PZX
I7K8AWjSPdKvYJdGNsNIIyKuvMfi585YU9ePZ05fANM7vylefyHA4SOSFggGmxWJlujLj4gkrogB
LYTbJlBfdYUya5bj1bSsMZqr3GrmVGAF8A7smjK+Waon18QL8Hxu1zCNbULy2LnMvvcHuRzJtrR7
skfe/yLEL14HJZRi38c5YeJXeHmVsEJkSOBguM3s4RNqAtKG7eyYQpeBNs3YVaVbPY4RxPImFoJw
nn6eGG4l98aqmKYRutfKgV0qAdo9pszoijGZ/F7dJKVSezLvGNW62hcK1dP7V/6LF5mSgeXeMteK
C+vHyyvXQ7W4leRFnpclPKoYV2gSR+4eAgYj7WYsrvLIvoRBZBEoz+BzNEEBmDL0+/JkrmTV31zP
2xeZ63F0uQrNSURVrw+Yccax06bx1LuN2uRU5rt0tBKPSsNb8HddaBHy+VFTd9nUzPQZxNdYIWp8
br8+q7rdBamnynbPeo7fXN1bQQqHOn0tbtbhhWk9H/7+thTXTkY0XE8mtgM/K9pQWHagt9j56riE
/AhCzAcbZ53N0obm3xMfszZJ9AHWeLwikIwg++kOdXCRmmFw0aS8gznYKFTVWbWJigorn2nsXb5s
EBocmi7C/cDtuJDz9KOCKLjrwr7mzFshzjcDQSdxnL9zUojPiI9p1491vWkrIGdFNrpnnZn0Blr6
sAdlxq6Q0HFnjt7fz3PrcfvNkxg+kp7VX8xTFxNE1hL3O5pfR4uVzOi460W8bBM3e5TY5zYuSBSE
9h2MsXQ3ZiygVtYaRzkT5aLL+ykulr8magtuhRpQTjSiMZjr8ZtZk45VZNcmanHPIvXhckI1YCL2
3nG0DHyI2VsTl+SJgjU8m9FdxBDwIUOgS0aIuG8V+3wU5MqL7U4ce02/tTM6lXkTgihmbU+iLt0/
c6Yzd7mpG4sETDLRima+nAtUgX0HBqmsufDMhoPcIyEeUudyIOfec2YrBS2HoqgcUk7SKzMilCd0
R9VxiM9DBZ1gyBlLaUPwUZuA8lvk0Q/oa4/P/lyVssrUJHb6FtBxfLgt7YWY+7kN20Dt7KxzLzie
yIO2FJdIfozzX8Z5cgClyOpTpFX6WdQOuDgzHD0aavbJpHw9NRyFQ8fS9pOwQ77HMf/+m8f57Xlv
rVFMUzf4rtG+Oa90g9MwwU1QYbRlm3k0SUy6spbhS6OUeWQpxsD/vZPxfAJCa+4DdDPbTIEBz+YW
AU268HUlq7FEZ5aUJdq86sjXHFA1odhLM38pWyJZnOQwIq488cC0JOo4xNA6xfe2YsLKTuJ0A1C6
RBI2DTVlj8b0Q5QSiNoMyZmIH1cbmFSXW9r4X4HfRkcFeeNgdeJDrGL9IKbmw3OQkubayx7hQiFs
40KY3WUB/CWxgpNul+Epyp8YfaTLRuLBxc4JuDCqbINgsaNyouBkjWl/JhK62FEg4WEuNHGVQMW7
mlwgW1H3AfAUlJiV8W+A0PmwiOpbWNhg7SziG7WpPqZ2fZOZy6PeTvM+tJJNkmS82mu0LHTqdk99
tKnHOt5VM5tE4CJeCY/kl/ScYW2U8Ihtu9TxWj5hMNBhFu3atgMHs8lQw3qpuwyH2EBlBBMiTQTt
x4ba2676LTFEOV0sWuAIeXV/aawRcV9lM0K2hw9jpW4Np8StYwKtzqlBaRKOnl25lNeNDI4g0ggi
MTD9s8mcc0SHSPzP2ShzZJ9EmER1WPxmTzcd483BRZnrWZkTpOmufctX+6UiRXlOE56nqu6xIBMd
3NseKNPPrciHXd+qrVzm71GLftbB37vOMFIfhzuz4Vzd4wMipbSNKRrd/miOYcTLQajBEn0TJafP
Kja+K3Pg3mnhIzZhplsVz3gJwDBptQXEDDK4JtI8V5T6FqTX/yPpPJYjV64g+kUVAW+2ANrTmyHZ
GwQtbMEV/Nfr4Gkj6UmjGU43UHVN5skHvYifGQj8VPH8mMbJa7PFz6zDAy3FQTA8VNM475pYbVzx
dZeb6ZuDmTeMPyhsi1NftgGlMsWfz6PPlhCNmCoPYuFbSOZOhItV75tS7/fzJH6UYjXgrBwaDrLi
kiglIpXZPeea2FtKHUu3SPdDOnZB49iPTBoCQkWPnpLPkwsvBA8xwhQQjOymixCjPGksv8aC77xA
N7FJkUlkdexvdyGmq0cLgsOQOQxhvZC2uFFX88tsooGnMhg1Ph60U22LSpIlph1kCp9pUz/PctyJ
Egmejn0d5Vq2fZbaZ9OjihsUdnWR9hfvJcPdt69s9MzkvT0xfVoQnROWMzcpPX2Me7WDLNhR7pOA
9KHg/ii9nU82n2Ovm3M0Q/tk+Kpdl3K1D0lLKmgr4HrZzyDnMnRay8WrOi9cfPIURoEGnc0N4Ybk
otu1ht7dPgyLe9e6+RmDrREkHQQCorWv6Odv9JSkWg8YqNXw4aCXhSqJrpU95nmYWIiOCz1JCczD
xHQ3VewkVq78SG/EOyfQxyKRXkH1tsJ+RmHp8E/F4tKe526UO849a+673KqHXQyVGpB4eQckl4Ys
Mwn/E+l9aohPlpbgHoxoSPltmKqpwG7miEi0mJhBLFyjIqdPEIFRDSepGII0ErjAmJQfCbKmtSnO
YOu+RGo8oKszOVSz38L/s1TxyEPy4Xv8bWMCCXyGMLks9KB3wbYplF9SSiJdk/ZnUv4YKI47B04+
7DAy1BwfI0n5tonvclk7DOrGcleR/ggt68Hr8089JyFq4q+K+Mxg2Dr+Ovl4LGbaCJK4EAOWtyaZ
CLDnybUh+hGQQ1L8TSAaAsOqXnNCpsiqhDtXUOa2XuibTh6laXKf6Pmnv9bPWSyXyB1Zrii+dlPx
OPDJw5RyH+fM4k/ZAl5mj/elmOPzlqQX6jYcDlzIP0ZDdOvcQbg1GkxZCEHdCSyXXueXdINya901
XasboDMGO4v4oTDtp0QnRc3xLoVG4ooGkikQyi72gjYOIO0xyV1Saw1apVaSbWeTUR4ysz66k/21
IhxhkjCw2nPZ1fkDw6r7lTNxW4qV0erTXFTxx9piBNUQ/xAp0+MOkCgs6uw667SfS/by3+vKN5ju
WiRNbppvIa32TZzyJlXe9ipn458fk3vpdnzivYd9xbWoD+Ino+0J07TueAgBPKoG0ak1QNTWkiCz
+DJE2d0nbf/Z4E0A+fmLuRIBuE61hi31G340zF09ax7q3vuxoafRPqXuDhgzNls5RDWxQZwmIujs
4gMQCV+LfHIw29Lf+p+Cl9Ln72NTqYUplsmgeCRYlqhlkmK9VPsrGgElAjqCTPlj52zdpwXxUn6h
R1WyZcYV+S6uikdTy1YuHsQg2CEIPVkhDKxJNB8RjUi0B/VpLiz+MvH8CdiPd9io31xHXoiS/5xZ
0QWZ+aYL9TkozwypyikYx5+k4cRSxgLBgR60xq0QF3zRYz0cvNH6tZvDbIsxRMHLgZkUz1qjQ/FO
n/0yeSYBzQpLxSnvkQOS53BtqMN+NKLspau2dKndCK8S2Sw1LR6aG/KgbtqKv63m8qnnW/47ic2k
Rop/bWPaOCYYA8DTezSgFS8Tx61cXBndNjW4V0cjF7JdQ8dodZSMOY84TVYwoGm3MDnwlTrcQ0VF
PCR7jhJxjM5GX7D0CvGX9GHcRzXYpsiSnPB7l1gWTF4JSzmCv7kd6oNVJI9O8SDqCZ6AgH9Cmtpz
o8TDassxaNq4jYR9Lwa7iDqNyOPCq77SfCFrAnN2tHSQ+7z5uym6I04o3H9jSmTIwMOm5+2D8Lq/
biPpaqbc6Ra65yk5Q9jJI4FGLMzd6ZkglpeOAz+AdogUo2FF29OOM6X/Bmx0wYS8n50Rr7QtykPm
vTXQAgEDo+dPB9FirGBysQASrYx3PNJmBNQIy1k7XRoLmexQ7xcfya6T8swAGQpRPILIbswpGkeU
Qh5JMea4b4yEeIuJv17qJs6WK8R4jC8raRNSc6030UEL7Izih2hgTFsZh2m8hpM24qw1lIdtIpnO
//0Lf5ahSnO3rpQomwvF8DFA6TwDfEsvVNLfDqi+0NkiRhN92c34+AKq9O+xSXD8T8SIp2ayWbEW
lBAINzETExU6nPxeB1W+hQ/0tf/HQuI8afHLBuFknkpQhOAsKLdg3Kr37nQ53ExrF80kHBEWfu/G
gFo0OEs23De6EfuDdQg7rILdl6v7XFbgumz3XV9wn2JMjNHseJtE/DDkw2ddpXCrEMwH/qIm0KY8
3D351SsLgEJz2H36rNYQ09/bRsvzrMP49bwI/Jwf9P3KEM/KnywCouPsDU18ZMX/wLteu5mHUU/S
id/EgF4DXntRXVR4zafFZF/UHeZet8esoN7rGJkYwvZzac3QqeAag+lZw6bHfTm05lsvl6ufxuT5
Lcn71CUvy8Llb1WgmgdebI2wG+45AiJGhvmTrjXHzkkJ8cgTdiQoSFcX2Te9BGsJeYyrBdd0FxJl
++cU5EYOiKqNhqbRmRUVUo4m3sGNvhrtZS4mDbEvDnaVDfeiaSFwz0gPKYdwnvB252tJhUaJsJj+
T9e0H5o/9/s4flAe3lNYWDTPdnKfDzXVnO9Zu758kmMX72glfkqNzTsGvTG0UNhzyVyg0NgHCr7n
YjAxbnaf68Q9WZb1O+xjng2l2YGRea9Nj4eY1w9b7ETISiqjEcz4niBMOSHNKApAgc79kCXPqmco
Vy8ySKcpjRKLsS9j4b3RU8PVTv7cowAJ5fDbILy/G/30x1hupOL9i3XroBmcZjwCb07ccraB6soF
j3DBxl9PQXLGrn5A6o8xpIQbtUjkbzynme6/Jb4IBnuT8i98h7Sz/1h+3Val/zn4aDFIgvEwWVD3
+E136n0cn6TWfU4+sjhEzuEoc6oqBF1spgl9WbgkCHv1A5+fjRa9iXOWRYXB4AGIEtJYHFosBNcW
scrs6AQe6VxTWQ6Dt1v3QJiedFV+uCZ3qLeIF+BKu7StuiijqgzAsyWMb5fpkDQ/iZgwXJnwgUdj
3vnrt9W2fybhGHtTYgVZnD4AHG/zKicF8igzrDQWy2ulUBDPM2d7AE+5iXxrsaOpT6lfGjc5zZPZ
7SsGOOTkcaJxoAcMUljb1dZVIq9LWdufDa8jGDODyI16mbDEBKb74jMB0B+LtkGEz9J659j2mdyj
TUpdmkFTj4fRktqJeAE7Ix6E3aahEXxdmEZgOnazV/OfrrUlfY6z77CoRjSN/U5O16YZSiQxdJSE
8+3liOAIz2WOKuS7TVLE/A3419KbVuSW6Frnoopax7LDHotlm3ZHZuPjpTYMiIZwHpf5i5Fysrcq
3Ad4I/e6bsCBnt3Ij128NkVyO9KlBsZiM0hqsYo6VvceryXRnppXh4B4j/pqpv9XpMbGI/PzN9+h
m4vLHOtJApcu1/4xVTs7unQ5kVcGOW4foi0noU2etY5hBH6hICOe/WBkxbdseejZoAY+n3QwaN9T
7DYk3VWEFNX2SzVnP32esnRb/RtLjKzZ1E2D6n0T8ltUPtVhWpsfOqH7poDAOcgOZ9kM9g/PzTu/
EK9JUWCoKV/iMtEChXk6dFqeiBoT9RK377OMBf27/egkaQLeVeQBvh5yxhXqMb5qF7xq4frPYvAn
3CUcEK1zSVOgMAPkQLdaUIGB2+oGOZAyjzTJT3rEEQsnFj30JnjHjaSpH4z8Gzye/NeKiSGnWVow
0cbWUfGyv0jQvmFSu9cZHmuY9UEicQ+AU7yNWa7X7UA6QiW5I0bn5EkkfaudjLwlDfS5aTk2Vhb0
ufocfdjwRSWvnVZQEW0tXDrPB1xTWpj4MpS2/penTDPLImuZcnHcEl7NUGsf6yg36rH9Uz0hAoVW
RCi2jxrPm17q+9X3+CClfKumKYIt0O9dz9nIggvx7+2pb6GLxCMgZr95L7vUoAUskTR61UMCsmnP
CyL3o2Vde+n39JMULquufw0uIyp3iWGl5T04byzbjNkxgOnzD5hsYlb7jA8Wb9XYbtZ0DiMUgjq7
5+S3TxayOEbvKFdi+AaZf7QkOThw0QJreF7a7mm2zY7bMQ4He2lZu+OfmggIviHgBckf++ikg1qQ
pt0rzaSTTXhvdQb3ziyPmjGfcDDRT9f9rVuRtwGs/LabhqgZuH8L1W8NWYSLqAzAruX7ZOgxcwb6
Yv917toFaZPLyJ7MS2EvbJ5IYzmMzXxYxgkfG7J0e+3gzfNzjIDGS8FTWsQYfNuO6O0WFM0hvyX1
XAtHgkTP0kisf43v/w48WgEpEiMXKExL6Cvpke8uQ48zMYha8YF1pn1o0LyzpcDXpHEdtDOSzcws
Uel7d6LR/VvLGoOqkxqT4zfoCXzbZu7e2brgW/lvXFETbzMH9jzMe+CINP+aLw8p5CiYb0G/6GI3
MMWOTGMqaJXFawLq94I89wVI0RzG9vKVF+ohUes/Y8xJzEP7Gqwpuv847SQiEvfOpfxixI1cYlxI
n7Hs+JbQY+52D3dM5/qcCPLZh9pKWR462/+4zkFZkQtgOk9iorrN8nuMAHVYk3t9aZf+zn/RTToj
Y0LUziD8SIKI2rft8JrUaCYS0yXQZw3HsnfDumPMmfLStvC+mZ7hWwY9GaVDAdMpk5h312eJVjxa
9OWzAAKvYOYHrNSLsGzlV16KLEpx7gqdaaQYzbNnzRWFS/bUNvzOMIjzYCa10BymQ+qjnzXzv8FK
h8hpO0LVRB/5Uy2DwWpup5ZG3FpEF1AgJZuTV1885LdJ8r2m/kI5bMuga5LlYrqf8IKzcyHiq6L7
PMUs0C3BKTvXLdPXbnjkwrzG20iisOuMZsOmSbS6A2PLl77yvprqc1UUy5W/XqcmfqSy74OpT84d
Eq39kL2gODk4WT0F5joi4yIUK5kotTzmxPFnZbYXyy6moLTqIuwGRZ0zHKwqYyLpOkTpkJ+Xr6+V
tkzcLzV2+pTPjNIHjOf275v3i8ysbL8adKSmcXEzke0Tm12Mm+u3qtcfGZz9cxJUmjwm+H9T98wB
Ca0kYRroZtwQ5o9lQilCBouDbAuvy5y7RhMnq5H3Tax/STgafZ/8+DWrD6t/tLSS8qvcNSntVd+G
k6PagE5oTKdrDYYt5J8XZgXdpjjYecgJ9cJ6MMX6yMxz2Ms6+QTgsByMKj5VWzqkdB8aHTeN1DFz
Cr2+meqsYwwTwqrayuxorfiq13nnJS7Ixjj/mrLGiVSe3HYu7inWS9zTD/1sXeQ0WrdoJG5Xugt0
5MUJOnVxTgSxWnFyW83kEw1rZHdxdzC1+K7yxRopD9m1GT9qaW0E1EMlP+chH7ZTR913WjUeuSUR
1LjejOQyP3nWkh3IxuH5KnGtrjpdfAtfqVXta6XPG86nJfrHLn88v/3J7IynV+fMx8rIAq4C0aBU
Hnie+8QZ9tWWUzDOL/jOSm5VjcHvuJEbq+EnL8GESwyJsr0yqTLuLKv4iovxi/m1dvQrljMOpl80
2QUFdlWF+kzvb3eUj02skQKOQCX0+ehX+cGCnxZE7L0VbDecFFLQxysGzQ7mR9Jc6tmsLyXlJpoB
41w09rofzY1dpf1126/W+uG3HZx8r1qTr7RD4qeRzmJQ33KdXIeyBdQ7LFSnZudiK6+gHMv5Ro7i
Om1QN9OFUSP6vsW9hI83r/N/NotnV5Lc55i8u4KirUKqfICBgWKp89jCv4kiyXZ2TDp12UfzLIj4
adpPQ+vKqF89Y986JhNvnH9+C+1OmLyUDXcbfOHQyG70ljkYkRqvvVEwEAP/hnPF1cCf3NFpwbid
u4kO008ix1bTDppYEcZDOe/KbJxgMBuP4+CKS16XOXhWrjNzSzKUyQKRNx+ORcfEOE998lxTVC6o
/RtO8Jk2yu9vDVJFGUpT6wpj3lvwtpmFrMx/tWfm4K3YLEadyp6MvCFww321RBJqaZhO3rhz0LOy
EjXqiIwnpAZTf0iYghHg6d3YvbqBEn9eJYcB2j5AJzmOWtDR+eNSIQ3WEoH0kVVTJ69+PLf8EII7
1Wuj0hUfLqA0VND5F1W2dranbpb09FofTTNvmm7rd67V3pVa1R9yDa1Y7YCBWsEc5CVzChpDAkiU
dctf2jsviXDPhtH+zE5OSKSQ8BLwQ4WsXBmlpDWDjgZQrGMbX8TYW6EK0C9JOPnaE1fFzbqwfES5
3nrO42Blj1mKm8ZDLFohW2POF6G1rJh0sFslI+Tc6f4hz2CP+lZzcnVOYnNe5K7VmZQt0Gp2S5HR
3MXijviYSM+T+2Ugd1RodrtPu5I5ZFXnV6sCC98QdlZsssy+UO8ijAXJ3qbQkb+blIC2vyc76xaV
/sme3e/Bife1L2VorPkXvoynuQfHv42nuES6G4JUEFlkT3rdosRLLgY3R9Zb9W8/TqxxdkU5XqEA
yR3s8iRg1WjecELuPLsj6hTWhbgaSf0j3FWxP0Fqz/Ta2lTl3dEr8osyaYjQBVm7tN8pg7CWNbOh
Oc7BKBl11qnFrqRHwuxK5+yQsVtiwF6pRtiAyCnyvO5s9uP2ITMhs+v5rrT1XwKcP/yMSo0kSicU
2nJk9P4v4+G5M7rsrSmdKxeEE8V+dy9NropO8Yo568jnw1yXXDEQ1InL5Ev5+DowC6Wt0FFKOP+y
crxF7Ad2abSqXdfeZio9EGPEILrgLHAYnAzioa2S19L9ji0t8PEDsA9Hc+xKCyeOTQUBtYN5cQYg
L/ZvtOney+OVw7QiZi/XjlYCEwlw/Rx0rnhsRlWHo+JP8Jb0m8y2u9FsxcHTWGCQNu9EiGhz8DIV
u7BB/gkTy5Mm8s9EY8JdgcXjNXgoHYC1mbKmXT8BVrbSZe9I70tB3qSWodOHXo0FFipgSIH1y8b2
xTGEcUEzyc1UqJ1yLfwuy0e7ZBR7Bbdsyz0++kUL4Kw3KHQY3tYu89qSiAL/2e7Hm947N9ZICcyf
bQg5U8jXlIQWyBRd7jwkrd3gvq5JwjNh4XsuXlunfyaoHQlfbMOB1AHQTVPmcXIiaGaDxyrUt6DG
b97Eyd3znp67LWAFKRKsJdgkGMC6tgfXprMZwIkXJL12nBZULtowtCebdCNsffTLGXklNEYZ4A9K
zqC2cubVuOGUZVRRaooyagzxulC0J35lg0Cty91U6ey8ia4MirXZWbD5Q05vvMSjTBiOtExyudXG
yZl2cF0OOofMQOyQwWxg8QCIzVoS6Q67MHvDVZp9fl46J0Egje1tHtTFBwERKxDowzSSqcer0KVT
fGIufm+l+q1mGu/kBjSXVMCAaGz3SXTtQ6msEYubW7KVyYmsnlauNlfuJ60RO87g06jf5gmnMknM
cKq4MdH33Ap/fZPdwtR+utrCz2+yxT5oi5/sW4ttTj4RC8BY8KjPXs5wErPNkA5njrjPhBAoXKD2
je5O0bztKuJ6U/vN89WzxoehXT7jKmvh4wFFRYsbOKQa3mGfYBpFTF3d5/tx8N9mjQvANK+DEiJg
0apd2NIfHUmibQ2vxG3JrADYd15677vPyhfDu5X89w7talYzPkldOimjIYZWOzQ14PEpb3eILS59
j8a46Aku4xFIHGbMTI32LGPTnRVrT8zY4TX42HyO1krlWc3exXEW0hanlXQw4t+kKw6TmRGsSedK
L/dr93qNABOKQ+64lKzrXREnH3PXRTUdDdwuXlkcwwl1gffXppJFsMVPx/KOuZnBdeLhWCCCttYO
Xeo8xk66L2cx7Rl0sWFwNBPhUE4DvuWREQBTMrqO1CKIOpomLmriS3QAt7iO/XUPwAIHmz388/H5
PLklyezzclKdZt8xFj0S8JjsAZ+8GV65UBE6Qb+h2dVC9Yxa9pxBx975Tfna1AW+/FJ/7ddWv4xM
Z0Wt6LvX+sci3i+rGwBim4+wmK+rZn75cqBsBGMFBfAjLefxSNwlJplcnZwht9l5EesGXB7qWNOw
0ztJYGes0I4GzvbAShz2GNX0UpBVQZbXzp+9l8pnaez1gtEWswfQozzTPmUQwj/0pG16w/vFkZOz
xJ89o9gDV3nFnYd3ybmikWAIMRbPc0qrUvKw8MFg36Fo0utfz5D/IN1BRsnIfOiL4YHLk6Vyyja9
jb07Z2iABQGdEdRQIvdC8jo4FrzhVMtiCEuTkapRsD51Uiey53KX1X8eGo9D2tkJbezw7ZDNfBPX
FvzIns/OyLeVDj3n+gpK3Trmyc70WHBbJUZQ0xRoYb19bzFhwDT5NCCyAWJj3g9Nf8WN+IAGBner
BnKmWmZWYbTJXer9aMCwdfdaukx8McftASz8sB5jmwuxSe/Md1+DF8D48Q/K1I2PfPNIDcTkEX58
aBseCJry5M6mvWs2ZvLMYtgBaBmOVuOEFdmlI+tWLmJCPHJa8ULz91wgt2kiyz04Re69wiFiGweb
wZvbewZ+UQ4QNhTsAUGJEG2zzW1dne4FQxTFprc2rOaTI6szIIwpsZtwivAx9/eI2JkC/UcXdR4r
MjWinE3lLpHEV5Xt9JpTMGQWJMQ1q94bC1ONXg9z2BhMvjr/qFFEB+uIuY4Uy2150O5KvbFOJXgc
l7V/yASfpAq590bzJ8uFwdNmhGBwnjN2fthQW0LBtqsunSNPZE0o5wVVoSmeMuUfdY/cozEEWFYE
RcrOkc7v6En7w+aFBryXsh9XB4/ZErabDUsUmt61N1mhxC1gP7O8ZZz1wf8bwm0n/tRa50GWVkef
4IGat33R7YM7JgP784xJRgwTxqIP3WLuzJmyeumQggwl/3XlvPLWHQaNzEkWYAi752Jvmu8qVS/a
wCA6R7kfWDVrI1m6H3FLZmqd/lV1O3/A+jnhvH/p24VQk8T47FVy7guWNGU9f7YmpGG3OM3t7cq4
ZhMM5ZAgGQqxqcqT6lrmMyREvTbDVFknc3mSQr0hUCNNS7EwlQfFduro5PDYLFNnFYVrjpONieAC
GohvfTzOTfNRIgQge6apA0kJt/0eVuYXh4Rca8cYb1xdYNS0vnRrOuSM/VRn90hI6oRsXX59mhc/
rYXzcIhT7lb13PkXnf/Ud+AXapSfGtgaX12Urh3yNXuw51SLhMakPHWXjPRLE7jGag6BqZePnUii
gSlnCPi8Ct2VriX1TCRFo/rZkgxRjlkYMLYZHtsG+4oMKJC52PWwhHe2IQ6Z3fX7aXqbnQW6p05n
Nqzloeu/CGHUGPyrS2ayzcRrneyY2T+zwsea5EVaN6obaJV1luMX1CwCFeGmZf76skjtO642L5zu
hZk7aU++FBeOKuq9LP+nVvGee+obc2R1UPUtbMi30fMfi4FxkYa5AoqRGa5AW8LU5JOwthdOdpBv
vKFgw86oi0VEdwB0oCLN/Gb/RKSJFW9bEdpkYCV5SM4h0xX2nJDX8oj9wIkulpan21zMseOHBPmd
ijStdjCVeI8mC5prdyq0klk4m01HabsB9WLgjE1x0MywNZiEWH7C7n413/N0veCtmoJaFCwwHe/R
naijkfYys5zYHvomoabom9j7pTt+H3bcJl9xY80Dji+YPzIdDqtYvpF79HaB3i0umj3cOz/3hqOl
JC6zBadF4TGQSmaMocNCr8v54pdQzNzF4Lhm9JhtM0J23GeE8tCV7Bo3c7e050UWL6U+Eou2Vuzl
YucxmclPGQYGaB453LNrHlbPucE6jWKWUE9zmvkC0/XbkfUe3wkjARRAkan3dtT6K7/KhL2jMeWc
LAzoWwoMX4S2V7mPGqwvP0DlejxfIJ57YMlmZfPKtCWrWcV1qqGp7VUJCnDL53DRudFCU0UbM09O
8TqxCmeOpV/pj0SfcV85vIDTUJ59pEW7uWNvlFXaP5nF7Z7bP1hmzuq2YxUDnlMGsSzutdj8x/l7
6HXooUW1XBuTNDOlr26EArDh8eQ8n2y0sIbGsLckbWw06+UQoxihM1ULQ18HYcFQ5ywSGdJhS7Kf
htSlz115tEjSoDTr2ReU/l758+3stPBpOyq2yX9F7g0EJGujtce5b/5r1YjyKav5UUt6os13e1HN
5J3b6V3i0wx5rniTmY4EjeYQgr1qu8TV0t0s9O0PYziuPsySsNemIgCntBs0DTIC+lohSUJQOOoZ
x4G3EOy6Mr1XbK6djl/cvLFcTQ5dx2ZjYTtOuIlOMPOeQg6h/loxN+yQU3VOcUSPykNvoKesHO6S
XjCAslDCdRClCJAZ73zSXNmx5yTTgNNDkg3vyejLMJlNJsUpl32M20UyJ4wdJD+OTZcU9x5vE99t
MlS/pkjeJtP7lTEtkd6znmrz+kUhlolQ/JK/iKpAY6CSeYLIc/PdKmuHeK5uNwGKYAOvxWTwoB+T
MCd3GXtw7iyTLBl0TSUEFGLu+fyIqQGEmEKeKjCe7e1qRJXoVLTJ8xRvwHGUL8hvRZsdM4N3MPY4
ZsaloKqp78t0kCH7MCIzMVGVRs28h7c2BaOCPoO1ajfGd33VvrsJio2kMFgaNCjYaANzBB88mic2
b0tA2g0FBlvJQDdbi4B35tfSdrNdM5nHbmKSaLD3jVkIR/8dlYT08N77eTA25GSkqf075eo4mgWb
daVwna5vjFp0goE/3ZKB2jRW2y2b8S03RbOThbsfOx0uHVi7NXfM88zxWJusboCag+jLTDsCi8K6
aLo3aL8CzTUZN9Dxc3RT+dtuezLRZ9CkDWEWDwwuNxN4ys174TGn0GM4HzgIrVDzVk1g9/WDzIqb
PrWXSyfg5skEjYOJJossnKiQXKskR2ab3kUAoBoY7to1ahRjPTBwQ3qW9eWp0uutnkWJ3R9QzKeh
36GNo/PYs/zPb9BGS7+4IGYg8LFSz87gGxBGEMhMBChUI/y4UWXdPbe8HuQSeDsCFYg1Ja20DYyO
YDf20+YQ742EEZQzFRGeY5pxs30T/0XJjUwvakP9APW6QisgPzpftChBW2eDWKsGDoE5gL1HFI5r
ZqGT1LfpnOuBbBEq9IZCYYKYYKcPxv0S304xhOQsHbFuarlA0UAEp4umA6WCOuKcUFEFAY3QeCoE
bCX6QA/LuOrdMBdzV1ZUaeU2SPHYSeVex9K/7aIEWhiAPAatvW6w9UCqRgKm4uKsoT8jk448NXdn
W2iPnSq6W8sH9J0mNIEGO3+k6e/kFAZkLnc73VPqhDGKd9m+ru7E2FZjMu008wtp8wuNDn+z3J0f
rHEmrgypE8jvnjbEPKKnfzIM5AwZF+nBUcXInUAZDo8JotA8FNvR8yY9GsNF75/9KYn6zv/aQiqG
YqdNCA5nzZz2KFjxJq1NNMblnnylBA9It8Urjmch/JEaeeiJXfCprnSmrPPI7we3gp6CauFlmv2b
kvPfGMTLyu7RJtnUUUA3CphDXj0eNR//LrT+kvaDngQdrsMWOygKFGgo3V8LVbz14BVCTBZaVFQJ
kiCvuhPwdRPbZ6PBHJpCNz2QYgW5zDvpyfBjLw0yq23ga5eb9Eivfxy5PibxDC2qaHdTjYlptVY/
nPEu/FfexD6AF6jffZhX7QuP4wq3hlFOTW4F15WDqKL7ctXy4cX3vUPf1Ul8pNV6X3WJzySQvW5d
AmJvEniE6Qv+Dv1QtqwBSjqLNNUZqGSiBybFx0peAY0l/1Ti4yiXnoSyGjRN6WtMurOZEFh3oIaJ
WUTLuBXI3ORFiOYjSRHuO7StDMupALlIWU2V/B0Y11TTq1DZ0aIC3a0zcoe4tPpz46Rx0LHGFmOH
IsE3qyg7oack5M9MnhfFJEisr65T5pFCVtviXeZGN/ZkRtpA2EmKqXViO8uZe8UpgOciAnpULnIO
KWw4NDKj0pWHciQDr8XsfzS7mnfHlL8IreGmFNk3c7gXD4H+gFjv1hXNfTu777R5f7DtUfKw+AuN
YcXuPTfaLiuGHQNQ7AGifSWW/aVPEX4OFkT2UtrkouWsWXN1i1osI7zdaWl2GPkaM8Mnm2GtYaqD
j0x8I9cPIR/geCCE9yljLXQkEOGz9O0f1yE/rLIvbTF9VSXR0wYrahoE7DlgCCPE0Z/88N15Roce
0NqjiDBID1T6HzHH6U2ZyasTM350UbahG5vXB80vd92F2Yd335TZQzoyOfMy8OaaV7zHC0riUUqi
bcSnGZPx0/vcZXm5rWuL6iHNbfvFSas7TBJ/JNyDWsWc/zl6XIE2OOMK8fNuEtN5FY1/SGyUSH2X
3bWZfJ1XrT0NFLeTI35SpcsQXx8MP+LxOAGb6wT28cI0mvGr5t2D+7AvFSwd8JTO0bJOEMxHNI+s
KkdjHC+Jqg7aSsa6ybgXEC0AGpBgABqeMrtAxVSP+QF1DCcIfJN9kzv32CIx5W00ihGQ+7059PcT
AiSyxVnzYGpg478lm26BBmgldpxa+b7vnJf/fgPDHu6YzZOZ2VvLJe34MVgO7smBnk5AHZrd2pOK
lOI62wmK29WLnbvNrFiT/h4MnpdFBsm0B5kJ5E09U95qGLEz8aPVLbetmq27olDGox8bJLQNxcFg
CbmfjaXYr84bKF0Y2roA+OmKTeWPloPwt9sYlZYDsT0jClwbthmQqwhcq90dao1oVBXTlIaAq4Qe
qfI0dZImJ6nsKoeUJ8ZErvmWLIa9w5L0P9LOa7eOLEvTr9LI+6gJb4Cuvjje0jvxJkBKVHjv4+nn
26zqhhjngGeyp5BIpEoSw22z9r9+A4eOMxtdxHIJ1z9ELzGOizwgu9bAWTuXknBu8aMoo9nbexya
5q4c6YsyoG5WlcDfgDeDiEX3RiLryxi3tPnQatAZ6uxAssmh1nrpIXuTIAUvYQG5u09L6ai4ivzY
3gx+d++DoqyJ3bNWZokCl7hfdQtL9BjKrkwZNqJNLOoQkxCINLiFk5xXsws5RUklX/UQGdOeyosw
F4/oP9yHESeFcMTyQN6qIqpmDDSYVzWLnJv6cP97x8HKvVgEMT0/9AszQR2bkQ8bbF2FWECrqdkT
ceSBBolhea5S/PtjGKxdNwYr0ZVkVWQl7kZhe8hkqaHLApiXVyadhFzaGJ3JCpF141JXw/TBd6S5
o9yUdcfcrpzXIFLIHAi9JyctNbwZlB/t0Moru8ifGsJMrvCLAP2xrZsIeB664rELhv4e2w3AU/zO
PEqMJ92y7z+zUArD/o3MM52rdHk9EPlDo6qIGlEPt73NmkB8NTbQCGrqEkAp9H5FnH+vCHTX2OsY
LjXebku3g5o/KC67OeXsC+Ej21gpiQkkJgCCKSX0yJkjUnTah34ZvgZxckwlUZGPhb23PegijpZv
Yk0xn7vKnwPZuR961L9IISdJU7vVNWglMoYWs6FU1GtHTT8SkQoBagr9v0+aqxJ5QiAMMUD8jY2V
GHd1QNRWAYKvUBnsLEF9ZA9TyAuODVgbvrPM6/FAvkfyxJ3JV2B9a1XFXnK07ZeSFi2V+ox+H30t
aDj7LKMIbCPtKW0sfd5Hqsck4yNS7NRXVoV2Qb0hBqq6IaiWMKjGrZZ+YtdLM6ndGYhhtk89bwVJ
NQcZ7FT6+fqD2ekt8aLwpoO6OUhah0iik1ap7YP6Ee681LI7FArtExUkbnpWidrATA+dSmO6gBCu
54BCzSNCaP1abhMCqjgter3+UjR0TnN8Jmd5YjkLjt/J01gZc8tws7sAClzl5/K6UIN4TWy99OQn
6sIhR2cM4RC4Mj1H9DB0+QBwpA3uJvb9GHGqb2pRA1m44cKO0fcKJIWBk+BPvI6TmeUndI0q+ap2
kuDaz+CbtBmbQ9dl3ibBdu0mbvAWdmnLLL1RusNcvD1K6PfWXk/MtpMeIgsSuMsee4jwvYIwykm4
cwlczrwUhrukJgtVK+6sUX0eq+hKSYt41fYFZmJiljoYUdwoITy47ncMiO05jbL3lA8be9N9BZtv
bOA9Wp2mLGIDBR5LV7kNcIYBmvxBjLG2MzV5Gbe1/ZLAys4VOpoyyb4rN9E/8rQvbqwaq9jO0qVl
32E+rrdGf9eEVNLtvnPATfNYDm8AYbA+iGZK6YY70Kh+Y5Cc5cpmeAcR5KA4dTfjQCJj3tU+DJq+
jzjJrPuSjinecHPVk5QnlF7NJsZqRjexnYUkvZE/9dYE2em0VeB0JOPSHYa3AgL7EaeSbCO3gbH0
Qxr5bSn/CHTMVwSaaBgkyEaZpc5UX04OVj3GHO2CemVHXrRV8b+iDnLTNQcwLM/DoD06HMVyyZHW
tIA4nOo0riq53bc2zNKak4+iSpuOubBRIcmXlbmwcyNcEz+kLjXBZGfqrRA3QKTziFb9dPMkFr1Z
2SZmvSUW7YtIcTVqqtw/YBWxxej6R9o+de0Q3HhJe9UoOB/AhYGnSvmMiU37zGSISjwREjozXSCs
AMXgCoMK4lXmKveR5K+Qx+/Cusj3zL6NWTblttLpDRiuI930dAAJRxy8a6dhBUn1/ocWtddY8O84
FxGvU5NbItWGzSQ6wpOqNhmQ5B4A/jWMQkZBkOhQE4T0LHol1VWj3c14QrcC/utk75asPGJGx3RN
4pdyqIwdsTBAcObRVIruCGukx3lYoG81jHCWFu1GitIfsspOPpDHdRjZszfGEHjrsG6vQP8isnCH
bEUQ7W7QC+uQZhDALbDFxg/KvdRhcgp9M5vjykTUnRncR2E8bIsOV2yvT9Nr+d0ccfoGwxsOXk+H
CEiKNpuEgiNXW/++LOkwa0F3q+tStLPwa9glBl0urQJv1NNYghiAcIrIWoDEtqXCaA7tCI3B7zvv
2OCvs3YaFK8U3zMsxRpic9Kwc1aEshObKb8WUUJHo4j6m5Bo4BSZ/VMaIaNEASC2PVQ1bR4+JhqW
5J/RWFVMv0cTrvAE2qB0Gtr6COTgzxM/P/j0AmYmgMcsRcoZVR0FQmamm1Eb832Y2D97iqaFlyMO
GZ3QWXQO+V4Y3OYLqPYE8Jgc4/Dy/Vm3qBrx5FpWchO9deET7v4usqtAmWPg+15p+M02vqsvB0BY
eCc+1bkW3hICiEyRsx1TCSsor6qfUJ3Pmh5zeUb8jeFU/VUj7GByP4OJR7Fuca5txiGk+Wv3MFBA
X+0BiJ4syHaXPDZxJn1kUrALyvC346gNBYkEyTSpux/SwDBz411k41rVVM9VEfek5tHywMXrQ0ZW
QZfEouwYEm8hodtjVlAKDwPU9OzekiTjNjB7MBKVN0SPFC1SyxS3X9WasA0lwrtct2GDOyXIXBA+
GHrfXus8gVm013y9B68EKFLqBtqjhhWoYlyVrOoz7LzeYcItBgSZrzobduWZ73S5lUdpqN599lq0
Yc8+8oXnvo8eWtIFdgYENNQFDX10y36hWb8YEjhFZNuML534ryFXOHq4brPzYpe0HnOUkfrxl6C0
spxKFG0yQo5fEuebdkS9m3Z2dOVV7XsQjxTGg+QsG+DOvZ6Rn4G71EKyAvUVEs42lrLdZzQ85jBL
ANwRKCiM8Gy491UHZr4RVVsyo908yzeemycHWQWVJz4akMbDjjdvjWMGcHk70n47yJh8mQA1DUCi
l9IxFECjyY7bYI9RkjkBQZw6cOx/kvxsQNqkdyrlAi40nF0uBf42aZGsBDsMctklK+x3Roq7ma8Q
CKTWzQuHcR9WrIYZzFDkW8wlX9w0jnboerJ1UVXZCsbbgVM+Ty2CGVQyOGeWlYO/06SR0qfAyD3i
H1lk6A+gBPPr59AblYNCwkhAZZPFWcJJUue4nxfRciTbUAaaaCR7Gxads9eIMEFUQoSb791llWE+
NNCaIGuRtqGmAwYCzrhnrr4lkmntQijTBD9IvMLsmLjtfe26uMS6zNi66YjA0tPXUUntJfrY0h1w
w4BwO5SJtJNIVYRtalm8hSq/ioe1TsFymyh8DkvHxzIkNCYFltkEKQCrF8rHfqTpEGNosNCiEm6b
YrynagNFZQCNI15rJhNTj/WnjWjXih6kAsycsyf8wPzFIY2WtPUajRkOthIGrKvEpsmFQhe+oL9L
I+0n44J+LrB/qOrDoq7SpRH51rxqnm0ddSkWeqAM3MkMV2pSxxr/t00hIZeucWW2v1RMJuahEiUb
EiwwaguI8HQqKMiaDe2lzx4aXIvWiTk8clyTVgairUVHB2VO2gs6X0JuVkMnCC9VIYop5dB4Pi7+
8N1x1oIdrl9pA8EaY6a+4reM/EV1bthegGHssll7NcOtV3oLenxU7K3qh4Xi7spWB4DZZNgF0BFF
FRzOC0OC0kCdhGvQSpblAHYJ3kqWP/wQWQ/2INgWdU+PDCA10aF1JJ651Mwk3tVsdnI5YrPY4Tr+
uaXHFg3RRsYOpXY3o/x5ZKIshCnwZHcMIs9KQwYZDRfZBCnzFYZrBzyyHpLqvbOxlwDf3NlK9qC5
JH/KLY624PEg6bL3bJJSP8NZM3mwqVBA8oS/SzWo7iZItGrf5JV6J2ewN5oahbMP34EjNWtURhcl
GCr9MBghUCkCgZ7TwqIPcSTDHODzs5WNTOeEmIMiY5owdSNOxhizm6HElIY+tc/CbqURrnM3yLw7
uccGOoAYhfZtroVNOi/58PPSlsd7KRjQE/orYKgW0uBVLw/6IczhR0BN9a/g3dGqkMnS7UZfWvqK
fU3aoKDRWeVjYWgzK3If/bK8Yh1ydMjbVcAh3+cUM89NCUKr4ZqAxW0CoQLTvBmSd4djk6Pt85gg
KuirYQ97SgvJTK8NaeFC5FobY2UeqjjatiTCSUWr3ZbkR87zYTeYofWzhQ1mlK90B4dfCepq4VSB
MR6lLrVTTcqWi3+I7ycHJZLaVVE+B0VSH10CgDdd4bLRmDT4Yw0WVhaV5l0m7JcHtS53KkKyARHj
nRUhCCW9LTjgYeEoL21dpzdy7kebuFdKQce8aQiGuu8snIvGHs5SAUp5LIO9rY1LfH7hfos6RjV3
ZJEp73ZH80nignD9pNtaLB+hrBRXRdhVzxbkKKy9BuOm9RkoUo19rlrdRYFHaxmLqLnrJ96N5CU7
KYxf0i5O3wNX3ZUxZjhy790qKaBJbpB0BPzhioPK97Yupymu0NkVSyYGTuXMrHwGov5hUgS3NLAs
BJxzOnmAP/T7vdShWPKXWElmO46i0Zo8JxYCCA458g03Q5RQDt2mVsyNT8TosnWeh1GmioR3mav2
umzwo/KCQaH3pl9ZWEPPOpEwxf61qKm8DzkkjGVdVey0RdJdeCL7JJ7NgkhkaraKD43jyNbUFYoc
HCXMgCUHubzvVetaclCS0OjUMfyYR70FeMr2vZXIK42ldMVSHax5tMIxwrtmkIsrh+QvN12qfagf
lRBOqBsAMgQNGH5V4bmdjtojHBZtB9kOlxGpl9ZeohrXXtuK9OHsGd/vChEF/5J02u9awiowhHp6
IDt4Z29rQ8tuq4SApURjHBAal+zpw73akCt3nEzowBTYqbS1A3CLC703mNdlgn5Yg3K2SCzdO/pS
j22cjB1MkcjvrR738FWhiMaY6W4C7nKnDur+84+a2msV29W2EmFINEdvy2jor6A607XOHPNmRG9i
QOI/JB7sKwXLabLPljWnkX1iZMrRqkZ7ifNkMCfwS7426E+tbD0l/9RWt8WAv+vQwCT+flxqJ95e
fEVcUXUV71gNw/+J60sO5hMCUQZz/Mhuaq20N55I1kVCcpA8VBEuOeAH1U7XWGjVq9pn6qeKJvxt
0Y/rcnkr9oyshXsfkxaAS6/ds45Gmwbd/5VLCIYXkEUPcEby6ejjEdv96FL9AQ1Xuwqa0l/0enNf
sGaUGr5mplbD/K9wXK1g5+ljUl/LarfGEda+kHCmnBu+tkXKoWzI+Gsak+FrVoMe4ncmPjYaeUqb
bD3mRUO626Cxg7PMjj7YqhXrFKCdA/JtcDz+fPv/50usZvUZs/kzywcwR7+e/PK/HrKEf/5T/J3/
+TNf/8Z/rT+yq7fko/r2Dx2Dn2VWZb/r6Z/68pO5+r/vbvFWv335xTKtg3q4bT7K4Q6rh7j+73hQ
8Sf/X3/zPz4+f8rDkH/886+fWZPW4qd5QZb+9e/f2v7651+K8Lv/n/hR8fP//ZviMf/51/Et/kVa
aXXyVz7eqvqff1naPyxTVjRIH4ajWfyo7uPz/1f/YWI9almObIghreGclWZl7fNX/sFSRY4kdrAW
9qRMs7/+o8oa8VuS/A+KKYOoOwPzUkMxyez8678f/eZfzo7/+mbeR/bvX39JSp0MLJ3r61yeW1Ft
GrSmmHF/rPRotYqYRG15odnjus5uQaMWTXYf5oju3WZJP0yOED7GzeqPd3TuwpOp/HlhusgKVreW
hVPcxIKVTkdfpG0tLxr9xUF5KIPzGD7aUYdWOgQVCL2L3ERHzBJDAUtbBLsvi227l0m593DvvmRk
eO5V4FiLMaxs8IrFW//zVaQyhVNJz42wCnM2qjVsSxPyqrYT2bU2Pm9qAtun93fJzffvQj17ZV3V
FcUy2Xg/nYH/+AgiSSLXR96FminrCI40Qqa+lpbqkNHcth9d6Teuu0fOQURBt6Q66TvTjDfwPvdY
VrxAqT8O8QClfFH3CwU/ju/vb+Lp+/mpdMeSNZnoJmzeJ2MEKUOb+l4jL2xEtv29JveLJMD8uYCW
MKSHRgqWo3PJKHy65H1e1cAH2SSLXMaxceIrmUcQvkaXq0Ys0iUZ43ULpDqAzL/QhZgha1zhgYBu
50LEz6ULT03wTUdyYINDw83bcQ3QC+8mrq9j68U0sK8LmnlHhjuq1weCS5ffv+mTSUGtxUtWTHqW
5OV+Rvb8MRBU9FOt7COzC3QoWgMpGBm8tpGkwky6MAEvXWoy2hEjqnZYcynR2iO1aqlGw8ItpVVI
y/b7pxImsn+YzNKVYfmTTRVbTltYhU6+ZJvL8NgCGJZ9gENpG23qJFnEWnwhxUKZeMJNr/NZA/7x
9uy20ZzA8OTFiJUHpovz0Ig3wdjsRzgsntqj96Vh65WoGocZgUL33z/myTQRj0kOmq5bBr3VTyPa
Py5v6DquoSWVma2sbceAgIaSZfDgBPSLtADU5eqJrW++v+rUy/pfT/3HZSdv14f4IUpbFo9djIEB
+qhFNuOMOytjY1ZjUaBCotWB8WDQz5tLk0UMk5Nvq8m0uFgfhP3r10UTThmR8hrf1rVe0PBhUKRt
airJTpWWHgT03Ny5UvpmJ6/hB+z9zVCNa1urthbTV7fijcDZOENeeCdnPwVm1xD+0VUqzvSuGI55
UDMSquq9FX4oMdnVkr6pCvxYonFX9FtFBskjan0+jtHG0fVdA2ubwOV1ZiQ3tPeP4VoKlH2iPf5v
7o0dHGWtbmrGdF1zfBJZW58dV3wp7UeSYWmQLMycNh4BlgEUQHynXJp1Eo1MuBXz0cWCOetI5aII
xcKO4no5/ipV9cLio6pnvqVq6w43pVJ+TLfkRoo5BmlsQ0Ky17tEQ1kDAOaTh7NbZje4eDgHqOwP
DOq7bBiOtIchKqdSCafWXHiJsYEdfGDAPqr7oW6vxzE+JH93L2KSabKqKKL+Z7+ffFm7cMcuHRNy
CUD7rQrPGrvFqtpbwlSZibdkRepR0y8NKHGwmA5znWKMjqr9WYBNhjlBRnSheTVe6Wyrnu0ATUDW
NXgZ4g2dpQfVaZde5e8aq9oqxXjVdtyG4z6Fl8b2uaGNklSVZcOEWO5MjkAm8IqRtXBfc7fc9G2F
GZZ3Z7o1aRDKzyB4QxEmcd0Lg/akQuG1YxHOzsQBzLAoOr/URrSwIlhm9bhQJI6fwL25++Cwqibs
jK7XQcRFuAj04lf19YVLnxuVlmxRBGgy5uzW5IHbuJUUkfG60Ef/pW36fTU84L++xKBnmVvOtg0h
FCIfKtKluAN9cC/Mi7MrLHCIQENUUS1PtsrCJMiFCCmE72kLa6QmRXdYS2pwpyPLBsVT+32ptJ/P
H10PuGxfeAPnBp+lspzJCjZc2EZ/fflx4Md5YnP9cUg29XZ4Ust4UyOv67N8aSX9lWP3126KjC5t
5m2WHwKpgXBTXvoS5waBJcLtWRtYu6ZDT/eLVglTMEqdaEKt8eFI6htrlA624t9hSQmARw4jKFxf
epfegXZmArL4IKtm7JOMMpn3iPg7o8nZ5aTMngvHHiImNB2jfr3ZRznSbrfcGhYyYctd9speNfNt
2EsXRsK5uWfBSjDYVzRbmw5FO8lxOMj4EGHnL7skWGJ5uwu8eKGRwKxwJ+iv9LRffP/9xdl+uvZw
FCQrh+lOTrbx9fPLKTRrR6JSK1J3KWpSVUbYlcQbcRbpsLD4/nKK+Hkn12OqcyzEfVUxJsPdDxVf
jSWNItSrkSHMSj3ZWPU+S92VIdkPrb8CpVinyqZLiU40AFw850GKshstv3Qr5yo627AtlEAGi970
dJpqfmVgwT+Cu6AwA4EMkpsqV4925d0leXUtd/Qwo4eoSQ+DG24vvIhzY47QAEdlw+Hfsiih/yjo
lBgfHPjygGu9vfDbYI3fC95HP6Ge39J7/okFw8EtB8jH44HsmbchbN+l5sLXPz2OkMlGQCcnfc3m
NGSLu/zjLsgfJ0SOfudCKrCNpd/qNCsHQmeEQViFHs+i1JSHfp3KyYW6XREPOBkJXy49WXjKqKaH
g9sdrLB2KUraMPOXNC7WpnuDE91RHY1dm3rHQAl2Zf+e181D7QzrPNCOZejc68pF1ODMDORVqAhf
WQjkk2y3CEGTJ3fRvw9IfbirnGhTlvoRM5aFq9j3VQJ9AU6QhSF2G8DOBt2rdGlFNw9fIOxixvA2
Vbi3lrN9d7EYP7NE6jCJVOYOt2mak30ylMJ2hAeBT0oh8o9RJ9VISWMMcRz/N50Ds72hUbJym4ub
xNkrC3hb04Cb2Cu/DhMPxrCH1SKDtfTviDdCu+yucDzd40W3s5wKKkc9/92X1c/vZ8m5qhFE3eGz
6JZsGPrkkVU/MAMEqsNCQjQSqUJs3q66vMNZBzJ/iGu9Ed4a7N8GtEPa73Ovva6GbonHueg9coj/
TdzAlaTW72Mr3YE/N8Ms5Fjw/X2e28XBTtk8ZAztHP7r6wuSoD6qduMOvKCZJiTTKR0AuVBeHTn6
EY3Y+5RCsqUMDx0mfbqFzqq/NH7PDF8ySCzVVhUyb7iLr/cwVvkYQfweFzXCTUNONn0U3Lapu3GH
ZmMPCUmP6i61g0vl65kayhBzhseWdaRdk4lMdwm7AJOisYCKr/rmSn6rFH0HaR8gCX9qjdRT2ZiP
dKWdwZ336cUq7sxaCqQmykeH4v1k/8aiGUqcnzNJS7wBaBt1SXTrFEQBdDFut3sV0hyDCza8tqFX
TJxEcCfR7vp+EExjVsRhmaMXlbNGhwsbzcmSrmYjwda2wYaCeaQOa9BUSHxSSuHIZPRzSLePVoEv
uMP8Cb23irSn2LJmSt7ubSV8xdt1rVQNRvLFIvd3sez8ktJanhGdSawMtjBDcaHkOLcbC7hXASoG
LFWnxZ8BOEu3X2a4IAkonO5QGcbSqMH+8878ZUYDZMRHjCIhKfsBvjTx2vfGeaQn+1C7wtht/v0b
PLcnGIoCp5CsKhKwjclQCo0o6BSHoQSNct6JPreZXMdRpOLbhPFvLRVvEHIhWWrHxIG2Z/fpqz8M
CzPm9BrrpG3g2hxU/5sRzujSmeBslyd7NfRCjozkkuPoLdz89FGeBXq0gRS7GuDZ2XhO4XOLPMHL
b9MYdpMXbTw5+X3h7ZypnYAbDNZgh13AmGJAUSZ3QzEwzP0i2RRacrC1/MZKnQeTDlJ8H446+nNJ
GKjmb2Fk34fVeHAibRu33ktvXFrzRKU22b8NFWCfswPe8Pp0N4obusZOxO5jBeUNFuzLZLR/+fjP
qV4CtQtRSCZf2A7OXVLjjCzAbNDi6SXrykYGhRAAPg9guSUvBGqbdDDzlLWOWEf0sS+88zNFooHI
mPdOvCVrjPj9PwqkMifBDzMpNiDFevF9ean0xgZizLrKOad7JSEd0q2HFdpMhFlXtndpioohP33N
GnugYdgyWNO0t1zYNtqpkhuoUtEMj7znvmjnijgtE3RtGdFGN4PbjNShQUczj7t4gxRYNpXb/sf3
7+Lc/kJbiPQjAbieTE7I3mo79NIAj3Ce5w7GY+0+teJbQqqdYYNMcAGotPr+mudgVzqSpkJuGpPv
5LygBhDaYouNNaD+csbqWqn1LaS3mVZYv20jQGJgzPCLm8Vu/6+W5JeO5Jf21ZkKFWCARGqOY45p
nhzNHbqEJkL2BVGGC+93Z9j3Wd3Cm+72rWVsfAlSPZ0SOiZUYv6yrYtrH2ONTBrIAbb3uXTzv3gZ
eOtahgVcxE1NdnjPMcu0cxSg9Fbwg/y7Ua2uddVb99jsmyE+3BhI5zggo/fZKMF49f31TwcAx0Q6
SaJpiOWCPSnGQgx3+tzjfWDYOvcYB2O8Mzz33u38H2/CMC/IN99f8UxdxSVtWCmKLpIrp08cm76d
DSHMrTqrhPd+A9kUVru5LweNg9oOht9KtSUEKtoeVPgQqBdr39PyhhMBs49NkjAiZ9o/s4GAGjeO
B4AJbSNWXq1/7vDTFDBZTPalzXvvdZRFANS68RR28eLCSzgtb8SZxNRVmxYqm9BkVxw9Dd+0HBwC
NG4til2rq/ESErhutBEnNAwiN+MuzX8V8CcTE2U5zJ/vb+IUJ8D8gA4zbSPCfpUpRpdCZxtlJ+uF
nG0T4SCVeRHE3npW5cOyYhn+/nKnU0+VKQrZ5YDZKafFUPxj2cWqVKkotXsOpCBjfbwoqn5doBBF
Sff/dyl9MqlaOfN8BDv9Qg35gCObSX5Tp8FcxuHj+4f6PAV8Xct5Kh3Ug+g4mo5TfDnTMC2tVC6l
uA3Dtry1ByEEh+GaFuweQCLoBtF/Sx690FDFcATpb1iaSF7d1+/v5dxcdgzeMOCHYYP8fH3BoAnE
SivkAaFMPqROhQ7exulfPfp3eftq4XaGxfIljO/MVKJ4kgXNhi74yQJSZRWSyZiMmUro51sGkoYJ
USUdCr1djgi/yxp7IOk5Z/jKhCOng/v4/WOfVhAsJTRHTEp11tFpnmDGKR0nEaNfNEuzz8jz0tFR
vHTqc832ZQ8Xn/jM1FXZtanXwFZhQBhfX7NeYQCfFthAQrpbpJa/szL3Xg9B2j58WhqSrq0GK11F
jv1Qmji7aemdWlzqdp/51jw15xEemFbatPVCHIOpdZnULSAGL2XNu4vbbq+j+1Uw36wKXMeH4Ae9
tQu8ojNLBgsm5s90oiiepsV8WjQEzEOkXhjAIRp9wiKHJKo1S3zqZ2btXVihzj0luAh7BG/ctKZQ
AYJV7LodYWtM8k3AgdPy/WVjwjxXGEnYHtOzVYro0g51WiCqogKGx0PTCChxsnyM5PeZQYjJY0vP
qOkfTOxrCJ8W9L4UtwnZn3nynXBRJDPt769c5CCDVDnADo75CZ78sUg6WDXWVYYBiIm8keSCQ+fW
s6bx5zB4L7S/z71cg2VYcAc4n037iqlaESaQuARzpHiwavFCYuZAmN5WY78KM3fpd+am8fsLFce5
FROygmwzjhyecootlE4aKpkDIdbRP0ie4yVGq6IokExmrwHNgMx604IWS1Vv7SfOfafAZ1Hsh7+/
aMCYEGsWjYmTImQs8M3TMxXD1phcWYwcWkM7BuTrumWLvAYzJvMSqHL2fetQGsSMFXP267qhhjrU
yYTn7ih9yW5d5diNRs1tqHsLw6I5idVU3FwYT2eKbVVlg9d0W7NthpZYv/8YUJ2JYRON+G6hOMnC
hpU/85Rq46oNWTHrSGDzcPQ9zznEwhk5UKvt33/RJhUmNR9DjNDqr9dvWqsiT4MXPbi4Q8xztqUh
9TGi9RbmnviKC3P33AIFruhQWcGtOFkXR82oapKDWKBweSqwiiO68GjJjz5WU6Lh8v3DncHaebsG
79Zk66PpL2qeP96uafg4Khsy07Uf1nZhbYoPZTTfwHCJ213hwotT021nqhd2+pMtzxHzFYSOU7ps
flIB/7xsE2S0rTIYR6WCkh/vRlRpnBXrvYk3a511S/pef/dJPy9p6xC8QU04MH59UqPzgkYrsGaB
FpHP1KQkP7jfO1l8ldBjyDGucguSg4oedfTQX6LKKCfflcuzGnJuF+Qg9p6vl5eLQPbNDnhAkjFF
V8lOgF9dl7OCzXiem8nvoa/esQC+se11lEjPaO9/6QWuDlpMmMtg7IO4f1Yxhvj+tXweVr6Uf+K+
KD0cuJUw3qbwRSWZUcc6AodHdX75sUToxnpo6o3hu/JclwgT6tV6wCwEhyMHOQ2ik1QNr1MLz4hn
P0Z9+hS38QGznVti539aspvMC6U+hhY0XVp4LrZLrEcakXqRvsOpYe271i5NkAWZqBG/f5pzL5ls
ez4yOAy638kK1Xih3sXksOD+jrsY6W9jMi5I6F31crww8u7S2nT+elCvKSAF/DUZU7VemgOuLPIi
rPUjNgWrYHzL/HvRLRdN0hSxlNb2V2n8EAchrgvOsoM6gFnWPO69B9O0n2JTuVDhnOKnfFFqZ4LD
UR1QeIhl/I8pjeKgspqelxDJDwXqCgeXShTFjoq9x4xE9nXtNStdyKhdXFy7ZV/grATH8hJuelJm
ivvQaOBzOIfSOF24Cdsa6tqleU626EHphHFCcnTd6p3FdOkWw2I0271jBD+qxn7EMAHVnLwokgvL
tyqq2ekAh8Mg28AEsDmm816rm7ZTDMHl1OK9nREql4UHY1jlMm4WOD48Np13FzjlrvYwwcqxjTbZ
twHiUe4t654+DQeQJpcJf3buWk79vWzedd5wfAtH97HEkIvQlQuVzSetf3LTgvvAHsvrO2WfGH2S
o0bk3YEj7D3GEI6sxqOvB88lVl5+EeErb2k0/GjSzpF+bYKQDFNDr7ZogmheQgvo7YOWJ68Gv1lm
zXvc9HgOSNayHIlXd2PpBr2wT2PiwhQ8RUegCtgKyASTAmrnFBjwtDy39ZiGoG4TflPYPyyhLc2P
Rm3OtDr6gb/oNkcS7fTJHAeQh5JUtO9XgTO3YMnQdwV1AHiCA8bXGTAUkWNYmS3wOelRrdmwEwTL
SM2TrntHBDJrokOnHVCM7Wl9RLV/CaAVF/j6+ajLgAlYThVQ6GmFaLaqpCUaHcJg0O9t2HbEaxpu
dxV1z7YcL6uMWrVfELv26/snP91WuS6TnwJNEYN9uh75VqXLLQ/uqzrxHnQifekQme/ktHGQTBba
cJGCevZRIWUBwWrmKU2l7qKiTfWQBp+v/iTA8GAX8q3u4iM0ZD/wQs7G7hqLxA1uXP6FoXa6+loq
1yQjgP+BX0wgKGzEU2RyQ78oOL+5Y7CsG7zDQ2OXYwIeQEv7/uWeHVbiMRnd7DEEMX8dVq6XY+Vg
0XFRPfdXzVapy9U8K3AGj01IYvCkm0bdhn50q3Vs2nX9i7P324WbOPu+KYVZGCxG1nRsF2HUdHbi
EJKIs4jpWsvCjQ9D7dwZR8wo0PHW22xv5NHd99cVI2c6otlT4eIg2nIgz3599kFSJENzcbxtShZt
upi1ai0T6w3mwer7K52WpKIMgYljiKMV15sU3EOPN7As2tadC3fVqqCbkHH1nurXmTlAbJ0Ra7yw
Mx83iuDH99c+M6Jk06HQp0ZkZE2JQB6ZnD36PU43RrwYNFr2NVWM8luGAqcU5oVSX2zEJ+/UoXiA
5MRGPV0lJINUNoJZAXEhUwn1QwFCnlTI8Hv3IDqHVJLH5hLedW6NYHmkhcAQPj04amkoMmlYI0KS
ymJL+Uly+xsuHizrTwT6LKocN4TqBU/SjdlLwih2SaTiWsO5PCCqVamu0bCM80Z2/v50pu1rAiXz
5hVlClpEUpU2ekRoSUI/o+vw7urUTVxcGZTrTXMJBTv38iFxsLeaYBUU5V8HNA6LQ9CntO2srMPq
WJwKjrmbE+chbeBGEcfmbzHNu1SciTVi8s3pIXMAIfxG1KiTedQzmmXySOkO6+FuDOqthC15P+BT
ERhCa2I/96G70QNC6oqxuJHriPZBcGEyn5tiEGaozqiJxEybPHxCSxCRsEwHo/Sx8/I+Su9VGfzb
BCsMS1vJyF4jvEhntan+/H6GKWfeO6CjwepF40A7gVuHEFyoCkMGfRDNu9ZbaYTl9YiuKuvKc7RN
bPbvUew+C2q9m8SvWVF/9GTQmDXObNJ48Ktw63XGwexvhBrowt2dAGeCcwCWBFtCcTD9mVQOpDZa
Y+owBuGbbcocj9Too2VDxYymvu4tlKoBppymRIsvHSDTOMHi+zs4swJBFtE4k9PbgwI52cHlUq0G
M2vorCbyVWLZv7qIdj5eINj+RJgxfX+1M6s6hQK4CixTWbhPfZ0Exf/l7Lx6Ize6MP2LCDCHWzY7
qBVH0iTdEB6Phzln/vp9St7db5pNiPAYhjGADVezWDx1wht6f9Q1Iiw2aOZnw2hv0mR8QJz3DRnP
ra7Z2slXQZrIIrxCVFisFYKnHhqFtVrlqdRCpCnnI0Zl5xILELTeXWKSp6Xoc9efQXnayVZStnbw
oN/hnK7BNQSrdvmscRkVWRNQyjaVfgrpqo+1fpxTTtlUeQnCKm1x0BhrfLzDK6uqIOjpFNK8As+6
+NJGdAFttOBHTASaR5QtBuMFBeODEwyYA3z3u2Q3zs5G9bD2eb9T6xii8PfVIZKCBhgjDH0vxASt
U/w7bJ5epX64r7Nzq6B992ymQCtzxDX/4GlhC9DpJn479qL+NvOh73HqGIX9EjJe38byPKMmMwb6
qUSVLoQ08WcpKN1u2DjwOEj3lwmDr3cahiS8WcjiUjLf4Mf32nf9XtER0bip/a/djFUAsfbjh125
SFX6SIDMONBcIotPdVDqVkNJm1A+xOdQ084YRKHSbL8ocyekI10JzYWPl1x/swAuUKQw2GJHFLu/
1fZ44GRRPfaTl6jx2ZeDI+u94ka104Ae1ogB4dF80KKfiRZ++njp1af9beXF046anEmlSWSMKUAR
D7KZ0BUVSjTGcZxwt/e3QCYrkZBuL6cIjigT3mW8GAMr882BEbfRD3RRurNRoKyLJV1sclNoG3n1
SiSkp28DIgBUAWRy8Z0iMadEsiUQLYaBnxuIPTCdo/TkYyLz8Ua+H8dFCkAb0IYZiIkf2mOLQISe
rpGrsIm8Vmi7hDhkwnVDQzKOUZeLBkwQprOvqII+N94ZFk5pmO5VCMS5Yd2fFCxYxhI9kLKw0TUv
kUaf//OQjKQUxCBoN2or6qtFqO4NJcmNic2IVVTAW+AETXD0aZfADT7AFf2DclkVSCLGcqCIrWWQ
7DGkSFMBJwri4BAZ2d0s52/xkL8p9d2IlWMUHjA2nUeKqo/fxdqhZtrMZUAppQKUvfycVDurrAJz
G8QkjPc29EjYiJBFtcxqHwmnIXhWHy+5diEY7C9QTJ32iLM4aP1s64PvwDzVsBFE/PWkoKeVM4ed
3kakejIcebB2+YPnNKGdQ9VUaPUu+wJBFVaTAWjF0wJE8/FoSfTyMUXzIVf9nd2N6GIGW8d8pVAl
KqIEQCWlX7ew6qqtfSQ8OeYJqOgEOiJ9FqmjGTN+VYLGHWOodlbNQbY3ll7bYsBZ4H7ps1PoLN4q
5pgx+lnOSJhKjtg974TReg/UNtRnt4+/zUh4+cbGRGMtgDBDgS+HrADNxmV8LJvewoIQLEoZnUXj
l3THTQoEFP/7iJXjQ+kA9fSdtLjse4xzF3epxlJDIQy954fcmLExl3dq429E/dWtZCEqfiiSIA4v
P5C0HoZ4xKj1HSogwxstu+FWlIaT3O7YfN5e8G3CDejjj2St1aJSBf7/dRcxMigzGVEaqgQNCf/i
u4S5/IRumxY/Tmg5qhnQ0vx2gu6bPQr+4cerr0UF0AH0H4BXXbPP2liTY1umQV312Z0TD/umde6S
uLgLu2dV2JYwaf14xdV7XYDoBNNsBZaAYA6Sfh23az/B6iyV6IiKDZoU9WM6BDehpd3A0N83fv6m
lX+ULtK8Bi8g6gCi0uVLnlGllqy+pms4wKGOD0VoHst8PiY3GZa7XYl45j1E041a65pGIY4x0xqA
w/CcrhrFOAX2XZiDICuRx7Z7qtFptpBLRRNeq7AvkZisd+q9kal/G0wrgrC7GdPME5OLqctrt5n8
Yz+k97jMePaAtyDFS43nBgJjmuIf9G6Libt2LuAl0VjlWMB5WexTWFWTmkI88ixrPpaBjIYXEtzz
cIzq/MmwPFXdImKursjUUOCqLTEGv3wzAWh2x+lUfPG64KDM/j6HTd+SCRj9G+o74KS2aAtrWRcd
c4cXw7CdC+NyxUYbGz80G2InzEu9lh+UJvOsycKoWjkh57pxCFYfEEEWRH4MUITLGZGta/Mw6AO9
8Mg4d21349T5HRZ1jwik5ck+MKuNPG/1+fjCWIvRGPydy+er29mxopTnq5372nd2Kl4lQpwB44R0
3gJJrkVPEkr0TYTqzRVEn159DBWIAxMiK1cr7U1NHIvNv5pGBYrzKGfWwVC2Lt61RcXhFINuBkjL
28HHOCkOupo3aEBLV4PnsI48OZFdxZf3Re4gDq9+QsP/8HEIW12W9h1vkbEHQexyYw2fsWMTsmw2
4atTJZ8kIC/hgEEEkDIsqN8glpiZvxGqVy8KoGyEEmYtDPkW1y7arQFmACwbdequxCc3+JHOL4oK
YxCWOuRFph59aiFXW+8QTfz4mddOr0NCpes0T6jvF8+cV3kS5zIXcfn3MBuHQQ8IBQ5NY7CTCdZW
4xYrf22THUAhjOoZ7V7Nm8ss1VUk13laQLe1RK4Rn2ju3Feyds4k7Epwpjf+KD2nNyRTFXGuzGX2
CHwDHnQALFOZ2ptYheICyhgrqzs5TD00H2/iNH1TsGTCxfLjDb6GWolM+belxef8W72bZE0rTT07
PMMHQl204VOdJjSikbdEJjdG+VJHJ4c8SAtuEgl1Uah3G79B5DjLeo1BBGgvxj7GlWCUbfSqjBg/
jy/PLKOdDT+7ody23hLBsCCzrT+3M+qFm+zr1bSAjrigHwmpqmVSOel1C00MZGhhPSRFh7rJ+AVh
zK9VXd0AyDjnQIKdwuldwufXjccWkf7qscHUM03U1pBBpUJiMAdAPyb/JZ/yJ8EuEqlfIPuflfIr
89xHZGR97ec4R8gmmj+nqIGPUG+cgZWPjEgtsFfvPbRldjI1oZH4LZrkqsFYoGFSkuV3eeCfKgfn
Xmb0ZbWFwVrJ5VmSlEgMu6BOip/026mTHbWqwK6QYJNvjIl/53S52z7gH3Xa2GRx3Sw2mW4kFBIx
ApKvhBaQt3ScrKZTJyMV3fgpxf/s6o2EIUWADHh5VDFpNxE3SLt4Y1/Xvi3WBiciBkE07RZXfeQg
4auXCk+p+7sqM85Az9wRqfVS/mfEZtaZfhZRcJPa4TNoqU9tXx58+8fHG7DcaTgsFMHQdnQuLESv
FhF0qKWylf0KtwFVvrHs8OgU76KuXm1tPO4ydIqVVEW0YGlOEj0X73Qu5dhqYx3CKc7i6WQ/gCG6
d6yfqX/b4Lgha/HT0Gdbeb22eL/vq4puPt8wx2nZzoc7zLirVTJYSCNw0fGIwvXtWO0RWO6y6Iwz
CJpreAIhNu230b2Gzn6EI9XHm3zFYBS/gucWlDGCCOnd5XkuElR+e6Q0AB0oXpf/jBvjhozc00I8
LPhgs8otpenZVtIbbU72gEclbEI7vFLtdD4VUbYVW5bHXvwgQMIMOGHu0I9YvIycvoiE+lzmOU13
NnXTw8OPAaQuFEUQfdaRKcIP1BjceZKPH2/G2okTMH/osLpJc2BR0dLoK6xyxqFCQWhoUFxjdJ4s
0RAIoqePV1o7cQZHDlaUSqq57PM1pRYQmozMi8IGtyn7a25Nv3Kn9boGpeXWsqP9gFr0Rk5ydWe8
7+1vy4oj+VvwAo8SImDIQc8wz8bJkJmVmjwg5UxDOq+93mnuaBzfDrbOcRsPHz/zFczx39URcOCs
r2jXxMiVqkatAahsb6q2vMmm4kcejQfJz/8O++lkcMjj+0QNv0Mg3NVJdItB191sIhvspuVbV2TP
H/8icZR+j7DvP4hOBFg4bjHVXhw1rANqZYqADodY3CnTLe6f6ITpGCb5LjQbt/QN7+MVV9/7byuK
f//bC8DywjCrEmdNFesjqXjFYf6LVP89+L4rp/F9UL/UlfVHX9T/Fl3Wpt2kpGRkPCZGHzh9IRsy
HacErg5ybJJVogwRHdo4vLedYONx1185Bx3Yhs0YZolI6RNU9P0+zAF/j0ezyPZD095VGJ8YERaZ
inlOsvyA8cuuKYvHCvSVZdHXKTEaL36i/vfQxe2LVhgbofcKQidePAoiorcAapuk+fI12AYXt+Rj
+j4a0l0QIcCdIGbom08B9NldCd/jOCPjgY46Vja4zFXOTeXf1UHoOWrgzXXwNQrMzjP9osXWsPjc
zJ0p9PVuHKP5OcdMlOA5Rt3GvPD91l2eV2K0SDxQ1KNzuvjZVaIXUh7gVe9jHmR/LjGdsLFZk10r
w2l7+FGO2BgpiFvcJsGED0mwT0Nn41q+At3/u3n/+xUiiv52hsMEsSXZlHLPDPo978v91nyCpuQ1
5OB5CSonmvexnj7IQbwVQdYCtCm4vMhrIG8vLzYAlVQ7rYqw8Cq3KXBkDoxfnTwFrhUUj0GX3gya
cxhkey8HzZ0cjQClsTNRTlLzWdEqt8034sdqPBVXJxQxYNJXqK9RyZuoiSyE3NPGK1ksTVry3Sw8
VgHRyylf09p5GjobhXcj3OiPWOzz8jTAARD9H7pOV2zfCQtwM+yM3Avk6YiWveTqZXOejfbgJM2D
BgpqI1dYC5e8diAINEkEbPbyxavyYCEyTQuuH7VHzKcOhdm9+IZxL9nTSZqm5wbrxI/j5foz/m/J
xYeaQCW1JszPvRnTHbxkDh3GgUEOvMxRDoB0N7b0qmUgzjasUbTtgNfCUFrkvU5gjGXjYAbcBgYG
Rro7t+ZO7pXbEMaOmysYHzXoR2ryrzrjz1OK/Uc4bJU17xTOxaulUUJfnYE1n/lyVt5qmHqT3eee
YWb3KPUfLSm+74sG1wkzwmLNc4ouIy9Lv3QQEOMy/D5pOF2YzqM1YRMYSsrflTzqWNX2SIzoYBgq
PANze/5ipRUoHpzRyz76FhvfRuwirbI79NPwLdfG2h0ze9hX+nRHszQ7WozL0xR/xaZBqaIa67s4
1o9pNsCPS09GaTzpCv7oH7/0q+4vb4FOEZcyj04bbkk88YFkDcOIP0IUhm/30Wx9sWNhC+uYbiHb
WAr7FV3h6Xvct7dKMJySTt33anDThPgYsa/NLn4u6dztCrIqX6l2p2wITvI4bOSL1wGZkRllv+iG
ApQCWnv5RfjRXKpSouD4jmZMA+IzMJNnBqGPaV5XriY33/IfkgL7K0t+BVP1w9SCvyYtPc2RvxEa
r75N8Usgu3EtkDOTxF7+kijtWt0u+SXWgNBB3d20mvqY45AidxUW9sm58f2NW/Tq2xRLgnflWqeK
4U66XFL1/bDvcyv2/BEEMa5MRX3I+vaQ2PHJdLb2eu0B6XIT6+i2CAz55WqxihcwQsQx7Mi3zDTc
scJeYv7itI/9X0P7z8cnUNwjF98fj0ZbgYuGpSi/F7vZl2FQRdUce5r6RZ+B/GOZJxXN/uNVrq8P
sQwwS4Gy0oFmL45PY0A+SKMy8SarOSdt6xZWA+CPGUXaP+eKfophsoVzct8oysvG2ldXKWu/E9dE
JKcEXeS+ddjKFZA+vOo1WOTxdBurCWZL1rcoVx4NI7u39c6jGrqdkBiUTHS7tOS+wmeKKvUUWoiA
d+Em/GH1R8EIMcBcQk9ddhPVPgtqqQkTL43Tc9Q80MF10Z7G5dvex75xUufuJveru0l3XEca3NQZ
9ujrPqV4wbrWVEIcsLYACOJgLc8CLQhRs1CsXY0hrCZL8fWVYi+TaSGb9Z2kjkeEYV/DEGOIcDha
ggzVKnhAzrfF1Ccb0fD6LNK6RisKwAvNIO7fy4Ofl4pBqVhi5J4hTT2Xe8l/MgZ54yxe7zxMf1iF
FNQm4yRtsQoOmUapjn3syTiQls+lTRU642vRHjbOnTjTl9vJHiKVQAIHOfWK3SfXEmTfQIq8EOHU
GgGYTPpSD3gaw7euXeFO89T64caq18GDRRXQHAyveEhrUfcWSh8bhWxFXg5KHJvy/ZCkrixlpymq
bjMd2rO/kStdB0dWZAgvQMQ00pYwGRwB8aEIIuJxNd8IEqOklp9Ufz7guHWfbVL1VkIJnDbyDgoa
vuer+WNjR01hpH7s1dB8LRW5DVO+zQb5qRqsPdaybutUOHsKHQzV+LLxTtWVdwrngA/X4ia4GpzN
QY6xcG3GXoAXXyZVe92XH2UGDkEFKNdWH1WzOTDOu41UVKWrrmB4m2x8p1eVNe0ymvDAdUBtCz7w
5WciR0gv5hh0euFUuTUX3mR3L3ZqPliRjVV39SNxxk9JvZEwrq36PuIxAOViOSJ25rdaKK0ZXco1
dyDyh14J1KIa1a/V1L20oY0mmvyUZfOX3v/18YavrmqQIGnkHuiNmJerFp2KxrjNqk3+y/Cx3cnH
L4o6fsJH0XOS8TnUg4fQ2ogQa98Q9G5CA/fVdTs6NLXKwNc6huVhH5TUwWhr/mJTiGYSL1bvPlvx
j48f86oLDUVLtA64GPlsYbwtnjN0cIe2Kg3dB1U+41l0n2KCJu6d0Z31G63tXye5OQ7OqQ2SXz0+
Ta4SDp/y+g/uAMEi4uFpiTNfW85Na6vMwjZWuQOqyNXl8VM9mz/NIrnH7vdT2Ms7EwdvDvvnUYn/
wll64wq4LrnZCDAv9Odo09IbXURn1W7Iiwayuxk+u2HMO6M45b596N3K948o7RwLRk1m7LjA6rcW
FzXPImILsBQ3sk2ucBXKkF2JawY+ZF5kKUMyfioT3I+bA47MmHBoj0qEH58aehgC7vku72W/cava
OkjhFgB+9UAgOEyrmh4t8XyRMBmSUVoh+kreJE8nBzPeMjzRdnrA3PBYo6OfdPJOfO8h1udB4XyZ
Z5p4VIsfn0v1OiUA68/gja9A2GctpyNNiBNVENohAI96r6XTU6b5XmlifO7kdJKmU5PNL4lvftcq
e3CbvjrU5m1p77QqAKJyo07y3/BZceDMIzc0tF3C/6Kb543YtPSHAo3Cz+R3ooEGYYDb7zJMTFWU
AYz2Q8+snMcqwlQ0G54a1Xzog/EhbFQ3GUCS4hTnGbkiu3GB167OIAQPvvpvu5FdvS5uSR4rV6gL
91L5METlc5zl9+jvHJox2E8jb/vRaf1nSSn+0Tvfcie85BWz6Xa22blZqL+a3Ll7qUsecrWiUVXg
9R05xcZ1uxKcGJAh3MLIANnX5aMq9FVLs41hsaIsVQzQzINqbwzdrq4P/hjhbbYFt1654Llm4apA
lxIIjsV9EziSnOc2FXlX/DMVySeTyFTV8TPVxNMwWxt9kOsxjXiX2MiCmBR6DMtQmOpDkqALE3lW
oH3q0+Yvi8F3O3enQutjl2O6izv92KIXEBjCGCZ/HVu1onOppBCkkl3CyaytLTbtykVE1/x9AA1l
CXja5QmLCr+IbQsX10SROD9vSVaepazed1XnFX299+3yUMfHP/j8wDdoSI4LUaQlnESVQgDBph4J
VaazVPq/JHvY6U32rc/Mmrc+vQH6d9XRPNd2dmj9cdeG5h4XYgxCO7QQu5OW6L2bVqrpErjvyhKV
9GJ2TWmj/f3uDLgMnXSaaeHwY2VQ3Zf7g8E4E2pkkoDuPcjW8GQH/t6J/RpeiSLfaukbHczPdtU2
922FUOdYO58nCzmE2pCRAsJ33A0kf8fIBl3rV7Cd6E13ku9pfsR/I88DBWOCe7A24CNZG2jlyvR7
zMZNfC07O3OMp2Y7/7Sy6TDl6qmovn78Jta+OkFhpv6HNEM/9vLxKiz/lBmWudfxbCFXg2ck81c9
y74kXYHDdcNlOZiHjxddS3WZDf5v1UUnQI2dSmsKGOsIlu3U4qmUi7MQkwAhjdcb7Irq2So3Yuna
Hfj7mos8L5bmGKusIeLiSe+jRKKDs2VlIc7C1VnBoIUiT+jVLTkNmMo0lR3wWEoW7wJVeSvabGf7
+bPf1v/tAqNdJezNaF+SzZA/Xq1VF2oW0KwVCaRPeBjus7x+maX6K4ac9wPoHbWzzmPgnCW7fOqH
6tlQ1EdNBS2tvTCpc9VBPch+Dga0vI919U6FlaUo0ZZkx+JV/9/fKYglUMPoViwhgKaBKAEzD1KP
6T7Sz4r9o67PlXXTGf90DOa52sL+9ePjtdCEuF5zcWtqZSCNnVhTzonoUfmQFxhr/Z3i8StL/b3j
VmZ5LtX8NgVdFKWVEDB4COfnWbkfGaipmOs0vnJA/PaoRPfgzE6N/stIVHyXxiez2QiGy1MDNBcj
EOSm6JgIIxhxTf1WgDhmrMxQgVCoU8JvuA456X3RJw+6pP36eF+W3/r7QoJZTvqpc3LED/ltoTaz
FWk0AXoVut+7Eqw1uXdSV8HqvGljeChW72om9eXHy17dMGhFCAwo/2TWcQUdTGtFtf1J7fFUkY+C
AuKbiIOk/V63kh39zuOEu5UMDvXjZa8HAe/rWjSgLZo/ABIuHzeTjc7WY8Kp2kb7QJgKROGOpqCr
V6jFmHgQVa/SsWlKxARaLPmMjYTmurXMD7DJ2YAuMo24LjnkAfHoXus9M0PzrngoAtys6O0Ls1Mj
fjVv8ipxlQoZmwTYG9atdvrJRGrh431YvnUh1SFKarIPDtgVH6mOZFWyI5xFKnPYS0ippeDoahmn
1Ga4USrjUEFP+XjJxUcPiFqsiXooLsJiBrDMrgctbpyitnsvTqKzEPaajJ2SBLewX3epfLLjz7wX
11L+K0r133XJscRnJCN4efnK56mGWq2y4yNuH9oc7ucWWL2mMG7wH4TjoU2FAaD8P37B78siT8sh
p/kGkO1y2cGvmGcha+Wp3ODC87HLm8e2+RF26hb3UzzBxRXDzjJZQf6ala55KGocFVqVTljjgHFx
FN+Nu/KIN8Wr0OUu1J/FQM8owdpKrx+1oblLqs0O71X77/0nMNQS3TgiyWKTpTapa6Zbg5f/DJLh
JBauVTpFivyqdi9qSfJSAD4Jv2wcKhG1rx6dYT9KIBrAZ2MRvjimepTXSKcFOADHSeYOaQW9OL2T
2+9z7BzJcHYyLpcGrH+z7vfwyXaAqDe+6rVoBnz+//+KRbROVLsPY7XBLhvngXfJx2qmdB9uCu6b
ACEJ4Wwo9IU2nn511+FwgJelW3UVvBOE8UuGewPJIfRQ1LqEuVo96oiTtIciS24hArv4JR/lNN84
dCuPrEHrhv4EVVN0KC+Pt1xKzZAYKFsZ8ujWLfah0c7FWPnkmK9GHLq0Hv7rXIoBNXw2xG7QuaF7
tChKZqtJgM2Gg5dOKM/M+v3QATyX9rPl7K1oK1yJV7Y4WHCBQJIoLEkutTjQHQhZyS+hZgrnyHHA
BU7H2CS/q+QvpbOl8L26mUhmMZoiMFIKXm5mF6lMpgJCY6d2NwLnXQHxGC18vHEWGVEoVfzqm53+
V8tKQpTo+DEZEBUo/ezLZZWCKa1RSdwCyJglinHTFAovrtv4OtYiP6oT9FXoaRp0eIzLdWJJaa1Z
NntPT4LDu3YlNkOVFZ2TmNGLgZ6N0e5qSeKRt0q11Z2ltUQxL2b/y7jkT/FclInzb/D3uzfhopUW
2R3CvhkPm9iILUZbrqMrtysIV255ukmQnJa4U8kJpB6FpMFr0P5DvP3cRq+WyYgruxUCY84fZRWk
i7xEFkWhX1vUThn9zcKvk8FrtX5vFIUrRGyqqHiKx7tWP5ahchTOpxE3vZV0JFg4ddJqrLY6qqtP
/tvvWHw1ox1GCYSpf6Ul8/ybNn4JleAQt1/G3BvirWbNdeNQnOB37iWjxWuyVJzXoJlNvlIjHm8F
WaqnJyL07pKdpBhPhRTSI8iOwJY84d3l1+nnxFS3zvfK/cvwCXK+8IK4ltfpyyEwENTsPTpVx5w+
jW8buzA392ohebNBQRNLe0p74e7MeNvv/iCb5gdQTQGtYHS/DI2ktIiL9qRzFlKaAQPUXoGh0Oxk
5WuEr25KDp/Tsfz49ln7tITeIJolgnW0jB52GehVPne9pymgakHNh1QM9nHSWD1DYe0+GeaNnOqK
Ry8iFmMKhGREgUsmeRlJZrVq5Ljn1oHD/cQE+9WpT1WsulI0uH7/OtYv1Du7FMPA1LoRwGLZHI8Y
Z+xDy3aD+t6uZw8l140Z1XUfX/wsZLzJptEKQ2Tn8mfZWYZ4VGT0Xt6hvmjfVOpjF9/qfe+WJfre
VDTym5B9FsZRH7+EtQ/ut5WXovFyESupGZHcCmq5cAKogn/86EeovgUT2O96s35ZSTl4AUzyHTE5
uLqFw1yJ8MYZqV8i/aQNt8KcrRson4a904bP/vQVQxy3y7Y0ptfuYwg5TAPpAwtJ1cst1tMgGuqs
772wQ+YO3zGhhBGRUtV++6wkW7ib1eWYZWvcjoTxq3uji0d1GNse1pWx06RuV+BN56ifjDx1y26L
NLi6GrroBiJYpPLLqjQJ6kzt8Dv1sjg8SkDTZkM9Y9KF5BnJh+I8f3xo1r5ccVYRGhP/WIYLa6oK
dco4NHkPRR91ckH4nNrv4HxdCXHJwMCCsdwiKa5+JSgkijBFkCRuXL7CuGtqCWhMjyDOIdBefdxh
wp9OaFDmSntuJWwIj7J+HBtnoy+2moAwV0XaApU5ZLwXiU7nOzU2fXyfA5DKQABwfEzz6DbMsX+n
vY1N7emtvmOqc/h4p1c+T9JyMU8QkjxQXi8fmfxG1/IGu8RAZYJkQLLAPbeRK1QgFLdt9LOQSfx4
yZWzxDuFKUhJwMx+iYmg6xzZaoUWuQFArkNeVa3jfdjeJZIJD2br7ls5Ski3cfMCF0PZaxmQ80Af
mzYHJZxLMJVD1PNEehGbOwUzMe0Io3jXKenGI64uKsamQlPlGvZhdUk2OUjiePeW1e7ViGYJ9k8B
pXw9Yt8oVYefH+/p2gEC/vBO+IS5RCfh8j3WVj+PZDY9wis3vflDCJWFXCUakGVDe43lVzrlRyRx
/mRZAEKAooFgXAVbP9B7bQz4YuSeCIRUgFB+8If0boy/SuktjF7QecOtZf5nAiQXLaaYtJAFMA9s
wCLcOrHdSq1NRFLU2RPm4rXvqUN/pH1wM8V3tmjIf2/76tgmWxKJa3GCuoNmtrjl5avYi702mECZ
1yvsfUQy2ycGZclXR8r2TNFdFQN4OX+NkVrCwnXji137fGik0A61VBRxlnhEqdVGtdYTQnGd7BUt
P3PD3uI43avoiCRbTkarB4vuq40YpJCTXl5rdhI48RiW1CfIrpeB49kBOnPIxirzY5z8RI5Siabj
PGyKwIsTu6hvhayBJW4cQ4iyX55oY+qHACF0LAsKaQ8+GsP44Jig84P+g4uwgTA9F26JIkhZWN39
wckGCgjrAYUann9xF9CzGE2prjnZmrETN140IItDAm+EXxHiwJfQwFYz2KMovdFGWKsZQDv8b2kR
s3/reKu5yYaj2wVoDAe7ut059vcB7JLR4D3dVudRvjGRIrKLQ0eGo3W3OsLGG48vPp+r3QfnwJ1E
XLkCGE9OV1W6nnHK8Owy8VGA/3Hso4OO07geRYifeGF2FjIcZmyezcr+3BX+jV1sQbLXIikwWOpj
QcSkU3m5FwqitX2pFx3AzP5TYfUHm7pxnE62M++Ex3VUtTtfKrcefyWJRAyQTgAzb7p2ywJ51LQk
hRUH0yZVz/IukjvE0X8VTe7pTrvDsIXMoL2Zk58b275SqHHUaf4LYiRjp8WpQ/8lQcyn67y4M06t
htwjKtuV+RIE5ikCTcCZ/ysz293YpKdM3uoIr33sF8svTp7WFkoVm03nTYlxlksU5BC/dNApkuuD
MzxOHZdYB8gGvNnGg6+cN1YWkyTRH9aWAJukdKxyaGiYRagzlDmK2FyUMwqX1V44x0UJZraSdEDZ
Zx+Vr8NLJn2S5mEjDROHaXHokZykaiM7YejzLmL/24eXRn0017HfeWP8l23/ClNzlzET3Y4uYh+v
FlLp3tEsJCVZHi87GuTEYdrnSbxmmxah70fnBhcr1Qpd8VEZfGYbO7x2tBQIn+Am6ARcyX9Ds5TJ
SOLec8pwb4wGCAQeTdVP/WS/Dt/GnVWHbq67QxyfyN9eNpZf+aLwpdGow6lZINcuPmQ7wQA5TfmQ
E2nY5/VjMDnPRdEgA1/h4IWJtl3zB0mbdoO5ufhKFEEFhGxBFsIYV/VEjftcmvQsXvXht7DpD50U
fx+j/JNVOc8CJNsm+b6f4UJK+ZPvtLdZ5twpNTjSWaFdbeymor0NQbHutO4ZZ8OtcHN9p9ODgwaO
Npmo6K7OQxXoQ1/7jWfyGmx9BzN6lzTh0beD5y4MAR0aL32bv/k+iqCm/ZJMOf/u7zKdH9pA+iLC
LyOWja/h+pCSNpM7ixERAsjLmk9GDz8bNbXx6uJ7RxAYwuGAbVOQvalWco6zLbz5Su9E5OlwwvmL
DuFSR3KYOKOOMjbCIyJSvlsvfWO4Qv7JyD/16k74+JF8eLOLIKHLDBibMDEQ7t04OnUBehPcjxun
9josXf6kxalVGGdH/jDAsWt0pMxNV1c7al88GirDtS08VZvqhtL/OQBUbn6LQ2xTUH5Izey08Uuu
vx9A3aIZzh3AyG4J+A2SWQFoBg8M7pMb4/HdlN0uzvkVDcY0Eb5HRXnT+NGeIHrYWPs6FRNrAySi
KhYs9UVx0eazKbWtWntp/mjIT11/J9Ai9qGOFHIDHOjCuzz6R3LCjVvh+rPFppteDoknWv5XDbwA
iTw9ndvaAwnqWkD264LuWM3z93B2ER4JKOWGTxtPe33uWZVxHdcRYwcwDpcpB0I5ptLosOzsyHRn
RnNthhwYGM9BOyTayfBnYG/R+yn4f8qMA64XmtPs7J5wXqHWGIR7rd26nlawAbQHhNY/9AXw3Uud
KF2WEPX1g9qTSD6rjGZyOLgtZMGxD86i8DEJ62Jdq0hO71Ma6/vG5lx/EBQwSM6gRU+YuprLT61k
TGrkIE2O9k3UIkZ5jvFyKd7ET8nwBumVBF8ew/Xp5Is8SejfSPmmmZx2dYMaaIEJ2pmAol8Bk52k
boem0movlhmrNq91+heu4AxYYdsK5/QA3oHhvsTJXne+c3o+3obreM3qREThp0GAWM4WVblL/TKx
ay80Ud+hsYnl6lg/WAhEREAlPl5sBZHBakBLucDQvUGT5fJApnISlFMUNRz9+l20stCZRIG7tuFa
i9fvKGfpvg5oa9S7RE9PipXeYTa/FQyv0yMDBWcBUqApx4xz8TtsY9KLYkKk+S1M5icJMfIC34na
Qv0NW9NmbB8FisBBRFakMBZG170v7fuUYVbn/drYFNGYukyh+DGifyRkvUx7mSnbuZElfhJUnkZH
G702t3lQ0NLK0i928I8FG7yoKjelWixvgs7V6s5V3bjciozXSdXlr1jEiqGXuH8n6o+mu5vSxM3q
t3565mS+1PgO559qGz0syfAkHQh/32wcw5X4KBB1ADg0pku0vC8PxpT7ytwrVokOfb0TLR89nN7H
aFkEQBHjaxK+g69+/njrV1eFl4bXNPjjK+pJNgVxXrRG6YXRMR2xI+LlC6e0MQf1jAq0hK9vbW5M
81eKYtotNLZYUMyxlv0eu+wl8AnEPtv6Vp2CH1ECSffsgAmM6hJ3tp9TeUrm50SCH6hYGxu99gmC
BqMVwX2EXPuyPOH+MQJJK7l9bRBg1CXjq6G/iURA1INTw/SuzDwE5QYG8ZOJJ66we6do+3jrV3eB
s44yElH4+gYY4EJFWpzW70AaMcRr+13OLYw4505YLAuQmLggxSDPrhA8wUg0rrca5dc8BAWVHPaC
URc3EsnB5cGLnTQ3nTGqvUJBFscBldjuUHvLn8oYIniCBczJGv4uEsmFMIxl75ckaXbZ9NC+mdJu
gClSRa8IcwB82XpTK5c3qTQXJJxJgeISadRvJdyoZymiAE0FUd1wm/lNPc62wpjzjbS1xiZu432s
XAQiQRSqyeQpXEWXyzFCl4ZSKSpv6KvHxJkZT8jor6W19UOd9L/n2XAD9d87WuQIGTdRo+aUG+Ne
Sqy7rJhIqny6JoOy9dNWEkZRT1BSA1QHCLP4abndlnI2qpVXa/NxgJEgvlHR+JYiGqYFjIv22A+9
O5hbgvtXZm8Q0sUQFLEQKCDwwRYvQekqax7VuaKz37rza1ygclxyE9ClBcZMkYP2Mjj4Bg1mh46G
OKxxgwlhGNzk5fPGK1rZB9GmFXkCYAfq38tXNDoTSEugs94UjPshfZmb0U0V9Wzr00MX0NsDfRRV
+Z1pBBsF1LWcAHGK8h6OPp1qJtyLfaiLqTGKlvisWqmHaDu2mec0/z+cvdlu3UiwrP1EBDgPtyTX
oMGSJVvycEO02zbneebTn6/0A//W4uIRT2/0ldGAapGsysqMjIxw2yhEaBpseE48uZb8mnadIO8A
dHtWCa9metbM9MCggWdh6N3/kkLTz7PhrqlHF/RoL6hs3OtEFCEeS0opzOMv3xDpbauiJlz5Doqg
9LhcrR3dKIQRYH/ueukw68OxlUpfjh8Gs7mZZ1wFYoDQjAKEjtGsa3sI6EaWefGLxBX07hSb8YR5
+mxzxSB77oD9SKVnZ7eF89Ok+hFasyLgiXfFsZ7Nny3Jp1L+b/YxSqnwBeFzUXav93EjJ8xXxdzu
XfN9qZ6kzk+Hn8IosCWSTEPH9F3iia8mqLi1lJ0FeQZ9EgSG9hKNrW8EKoUPDPsYqtJqK8ljkKeJ
HNV+p6fcus5LQ9KbZMVD2T8WqnMjT/E38UvmwfD6+Kfg0UDhpzJj5BVh6nAXHxfHZpV/MR/JXUyg
JTu1VuFlNuIxWsqUM46LMtozuY3UZ6YG9EFOuOfhjY7nsPl3MJ3YrUIv26nSNuI8EDnVGaGXMmQ9
tNCTfitjxqkWNsuDjnQWcuo1epj4AR/0VPOjXTHZrcuXiwUPP2BhRo7Xs14tE+zSommVH+sELusf
K2w9QdkdQ9OrGtOzqwwjivsxKo+2Ut/wNpkC21F03wBJEOoHAoApzCDFVWwd8qXBqNUpUf0xaUCg
EJEgSjQv/CLod635tUGGlKaAl5qkZXp/EARiYYQRJAWtmt9V3t8oQbd322ycWH6WkOVEJurakLil
t4k6d8iJLbqbznoBbbytR9OXFG5DRsAEStFVsT/1L4OuvmnD0s9x94Pu1lcSvBs2pWAQXM0oN9jp
TFLaVH44x57WdZ5k5af2NDfpudS7Q9U/V1Btink8pI56G9Nrd/YKpY2zwU+gPclmYVpM0y7Dl7qU
E8l+Vvm6yrhUkZ9FprYEkHtrHLQQ4jVjibpUOsZN/1DAdKsYZPj42tuIF8CcQtwDjIR+gvj/7yKo
UwJ3VkVc+TLalQHti6jl0pFaT533OG4bR/FiqVUk0MrBCizURHyn/9aE4SdBuBEe0c4YHgqUutrl
2399NhMRfAYkGM4hKV9nnykzQjP61qUvYDChla0q0hGr9fPuabt+i2IlEf8ZDhBEm8u3GA+6nA+W
UfpcR2fImaL/hyS+JyV7B2hzJXBx0eNCF25NilClKk3Lri/9giASqertvMD7B53Xxz3wYqPLw1MJ
BIn+Fs5iazW3TK/0rC3m0h8xICUfY6D2ZBvZbQUdLeDSEA1devnM+Enux19ud+nVtjSnGF+efiz9
tm3eZM6XEvC9gR8n/2OgG9VqmVsqDkKIu5e52IaXFxZPzUQLqJFQoDFWh7KujEQZ6qr0OYLtsZuB
qywGjCfozHdW4hwU+2HsTmkzPBgo7wlekx3n5xztk6SMDjvX1waURz9T0La5w6ComwLeeHc+ZQl+
0ygX7CyMUCfMt7v8XopPPdbtoqLUK8nPDLxnBL2qLlyM3na+hABr1q8DMFkw1Rgn4Dhd/oC0zDo7
6AMO0fTFAbxGO+LtBknSr3qcQYWlOYSGc0W0Gvs9PdCt3a4yBshVKrbhmpRjRHpZ5Rh3+03KCdZJ
ialTQRNdmQO286Diu64fFNY6iZMgy9POXz1oGjmjChsT02/KZXa91N6KeaZWvZtBZUQiGWCL3ShE
K9tTqIimZIdMcPW4qgYfkDpMTMBQnq7CyMwVwFAVVJx0CA8R17QADmjhKxQAHz+t+GoXDytWwiWB
iXSsBLQ1RGdmVl9qiVn4rcEUYJd/1kMUWdQ9isIVBMQywlIGVghIwFW3Vp5o1k05y0wTvcqouIlN
28uw9xpk516QYmoM1rRkj/N4XViKdcGBsEJFvvbqbh/bsIrqFtnDXNJvzUNZtXSIey82pUNE6i0B
u6sylqVZ4uFVdTtG/R0Z/CFS+zs8Lk8fv+ure0/8GEas8SyFf4mJ0eXGkiLGyNBnKvwi/OwwJVYQ
rMMCq3U3z5/+H1KsrW/7fr1VITvkFCoIxPLw7TM2oa7N8eQ28etgPskpT81RRTfJdfLDW10rGmNR
fHDSg7anenCdZPHswN+wI5gfYBes7vxaK8sUG3LIZYnuaigoFQWra13ypMxIX/RddrZm5OYyRkOq
Qfk8D9FdJiMSUCIV8vFn2DpcCL2yLYAasKBbHa4maQrgKG7OhIq1LeIDi5P9G95Q6juna2epNewP
92XW+2Yo2drSoWsTr6cBJbDuZDcfuNZdEG9YiEqgXAKQsi5w6gIHrKRtSrADTPRy6dCzsbqi+Eee
cY3Qiy9ICz0TWHwp114zq7O94Hs6z99z2P1LJHmWGe2ktVcXqPhFiI6AFAh2kr26MSIlcIyl4MqS
JcMT1KS+T37MvfV7YdTYCvfQk+09JuRyyfOEGctqvT5qi6Qf0MptVI55Hx+qDhvpKjxi/HCouTjG
EpSbvec4X4o+PAwmJkx79NHri5qnRmEA9AamH+nm6vqIGcAxA5O0QZJ+ikmroDm20+KKKG7jxmRi
ORUwER4a98aEB8WuXJ74+6uITqZAwU8SD39hjfG3aVwa1piWcJD7mwq7lqm1AncpE0h4wYMePPY0
wZpA88Noef34ZF3DvPAq0f/B0IvFaYeK8/AuSVFpo0jlEKDf3PwbEm3eMnvYEnM4HlVpOCZiVkju
jxlDSmJCCjAG6v1BjDIWQw8bjG4QBxH06zzUP/MQFc3xz8e/8ZqL+fYb0QARslTi3rv8jSkA9VQg
yOoLiFP4rcsOk4bwSSQKnlnSPTPjhxILdQMxkn4vJGztD1TrcCYU9FdxPi7Xz5ayttuOdzTFL+ik
uALkVJPUS5b+mDLdoOJQiEX7KQyik2w/SU1+/PgNbFwL9EXwdsOiF7FAfZXXdlE6p5Vh8QO02qMn
+aTLgaup2V4D5qqo5UW/X2f1otU5DuVOrAPGUKEAoomhmpH2woiICY61rZMIipqTEeQF3KDs3beb
n1pAH7RAUf28UlrTYDxEkRCRT2nv1YcyO/TascMMsbNJ5wCTo/z3aCKnkpv/PfDT6WJEmkFSXvOa
hVh3hj4YNSvXEeq/Y3TOUsPvyEOKJt3BPjeyCvrrqGUJm1G6Cqszh+rRbBKSiOux/Cgg+xDkhAqN
4851D5wRFzsrvl3WqxDDksJZE/9HrAJXX3YJltmKalNow5ce7stC+dOzBu1WGFAmUF9VoFXRZ0Zy
l1s2ADiJbwWlHNazaPHHOm7s+s61vpFiXvyoVfRf9KikAGK7BaBI7dR77fz1DcPIuXi4ck0Hw+J6
Z9Hr+pRN/v5VrN6+lla5sYhXUcqFayCXLzC95ZuSf0+D2WUG1k2WyrW7PYH1jSgvAGYoLozIo+st
Dt+7SJsimNuHE5IDtfyzUIyzSQkqxgX00ThbNCYC/XWwI2Ze9jglmzGeeRd8KQH/YXSs3rPZ6L0Z
Sqy80ENHm8Ut8scsJpSSSzsKU8UE8W7sPGvG0kimmGgUr0tuTEaq3som5oCHSD8bUB/aeMClFlSc
xsXHMU4VQexqi777lavvoupdkuqahCWa9Q9dvVI+q5MKSoDpXAwPgiZSYKh+h8JZ6eapTM/z1Qun
CC+mAFF6SZBXJ+lvmd+JPSvmlFGV+/gnbiVsBCcdtQowYnrE4mC/+4TVzNhjb8Q4DjSDJ17mAlvW
TtVP5iIdRDkdw1Tps8wXRKEo4lPDYJonThbGFKJBVMTSTt35f3lt4PRoBPHj1uJduZ5HUWmnKJ+9
ZH180k3aFlAvRzJKmFTiB4qjLWvDUVE8LG/8jPm/Rea6NqMTwKIrZvTC2vQa46E20h+dDVg5ysFB
7XZOnviAlx9YGDWw+xERFbDAKgbJlVZbqakhrdXcAy/7ul4i3Plbd/ZGc67jKwuh38W4kyLU6Vaf
qZaKaTIclMOsDHnfpvdlnGWiBPPQhqbB4o3BnsnPxs4AZVNoHwG18HTr4UsjMe2eTgkacYiqx9D2
YtX0h6g+hfUcuwHiaEmlP9hx/yVtiicHOKQrxrNcR570dS6UQ7PrAbgR8gXwh8YloAgqM+shErVo
oylKc36SRTNvlg9pFZ3mpXq1B/0pm6SzKafnLMLTCqEdRXVbpfkniMIvoSr/G6puMAPR2Xu59san
AU4QOvg0MRkzXAXBGsmdctTQutJwwIiC2O3l3FOm567ufCM/6NLegptfBsRVFLF8Hrjnl2e2H6yp
TwbU+wguTPwtbm7LkcD9ksNkJrCJkgCIIzoN8Jw6y0BeFnjUNIbfMMgBPkLtqISfrHHYy7Wuczqc
BwyDpJuOH2XgKij3lBKSakgRshnVrdzq3xJF/neov3VhcSiT7mtc10ekIG9bbol5/AMf9weygLAI
hn/xU/7PgY0xI1nkW0jiiN9z+ZJgArXYolJOygs7M2oecqk9saE7N/f0BXE7vbIF8y71TOXbC6ZJ
N4uayG6b0G2I7OJE4bhHDN0IbPwmHMgBYPADBQu6/E09HZYRHyU8VsvhJpMx4hUWh7X6rUkRcunS
kLOdN5BGO9WN5nt9WL7rzhyBLRcHKelvxiZ4bPWbVrNfTcrpRoZMLWnU1Uw/gHmmKmznPcR1Y3vD
x6CkV6llIQas3uMwyJM8hIh32pV23zszNdHyMivB7ahCSI+1f+vZulVy7S9mSU8Izp61J/xN77qm
oBk//+7aJvPKecQpKDB2oKwNYI3pTxQogA1pPwCnXL7PuO+6PEUcwR8C5b6M1U/Ptaw+pOH0wpDK
N81h9Ak1qNhpfHXST0sS/8j1m1Gu/+AvvQeNXyHT4HtCkgjXYVpnsNsuf0uGV2gstXjrLZnzErfR
MyKYr4YupJ8erUa7l5PMT/GAN+TgWVCtdra7+POrm+htX72ZspEXrWKCamSOXFTJ5GtYgSFKhCQS
HWY1uq9oHqbxX3S1T3HErakkx7kOqXvSe7Svf/VGtDe1f50V8iZAES2DuoMCZBUQAVeZIOlCvH1R
TQiYdhrs7qY1o+dkKT7LOhCAEz3YEchbMUuvO+9B/PGr9+DQIxIcVxIIkZK9y2dCqFQyHQosDpGH
skaABxinrTp7S9ofycSiWufO/Bobp0LTdj7CxlER4pVCglncU+stINdxYkq5haYknfYozO6XcnSd
YjikySwk1P0WzuHO825tOwhCQiUJTFdf44ig3Og5xhIaVYAGQhclRds3npDHCme3dphjtY4CzWBX
nnNp54E3YATwAwhKIhW3rGuBHT035d6QR6ZzNG6goGqYcrAGd+hxPO7n2st6Ez/iFOk1uf5HzoVY
REH/f96JBNdll8AxFGBUAgFZyyqwDm0ySUZujr4dlJ+hujyNUeejuHgI7eZWBX2D5gnh32h2bplr
rhSnnsYF7QRBcaHEvdxuIDhaI6On+kZ0WmxSzLQ8VPknJPsPoabdwmj520bxF7UnKzWd527B8tWg
eRN1f4pK9aQw84pWjTkKw0kqk9c6G34Z2vQgRLU+3ipbu9MRSnEAPkIuaBXIFanGOE9yRl9pqImI
DmOc3A4ISmQmmzT2jCTdiYnX0Csv592Kq5hE6ag10C6Q0dIh+IK89awamv8ivu+LdPw/Px93p1B3
BGwBaFmtZnamNMU5QotJmfmlqt+WuvM85C4z3ifFdO51YvHHK25t/zdmOR1tipUrc4YuyZdR6TA3
DdtfGmJIQ6pwtceMdw63+U8lJO3K1EerKu8GvXymb/b34x8gHmkV7CCT0xpGtQUbG1l8gHfBzpaY
51YLbEeXMr4lN7sLDcg7VnXOrPL48VIbu4ciEeYUE19wited/rwu2iWbsU+3ysQTigtlPx96JIDT
pv7cjBz7PdbwRo3PAC2eMuRuoITkupdPJ6sTYrkTb9dhYimjJWTVN0VqF94QoumIdb0SGuey/BWm
aUeKIb1OSLN52tC77HB3Au1dqkx1Y1MDWu3dINeNQ1OGnRvaf/77y0Gwh0REQKpXDb6omPsKZZfR
t/rpgY1yVgbtUw30ELbprQXWjv3WXjK5cbjII5lp0FAUUK8axOHg5JJkEnkqfTlRMt/XnX5bTSli
xtkx0vfssrdyLeB00B4KL5ZcT5ZHcjd1cjGQYGivRWIdC0wzRrU7YmXByx8e4htjfDHxkCpkL1sa
X8E5EbuQ0GUCfSfqbkCq1ttgNci5EP1cm/F0lS1jCp5N+FcnmHWXD5n22obZ02TfqC0C0LV6qHXr
5Ejdr5RZs48/9tahQxpQGNwIsHMNeg1DY4SlRYZRKsmtkOVYJPVT39zo7d6gxJuW5fp8v5l2w8si
+7ZWTcJqGuKyFX7NVlp8durprkE0v7GbFwF2SPZwVJ3kOVHiszZFN2o5fKq68NHghtXTY5mVX602
eGgZQOuS35Wc7XD6tjbgux9nr+5cqJ1RUQQjUrpjfIjs/hjEMaxaCcZ87ltFspNWiutp/S6E3Ryv
nKG+q7nOqizBqWq0ZnIpeeOLBpbuMXS+Az5tfV3gDjgXiMgyMiTi4LuQmjRZVbcTkoGgbrOl04vp
6JdCwaA9+9/30fuVVh8X+YYoTzqyRTErKqbAHLM/qAZ+iMbOq9uK3e9WWjeA05CaYKxYaSiZR0dR
bFQQ5dUGyBwga8zkzyi3fvxwG21QlGkFUCXKb+buVsFbzys6kynabYK/IhC8Uk08Q+mPieqcamYI
7L/T/KYvWcyQaLib6z2Zl80dAz4ipHiBN9e6SGNMzuYkyDGJCBxCSZ+U/iDRBPj4UbfOAYTW/3+Z
1Y7p+7Locg2ROIE799GfPn2FDwWGeox3m0kbea7QFmG0FHVSCNWrM9fkYTR0Fno5oschyPgWTaOs
lo6S9qnrZvq5COb/L/RQYYqQNKJdozBPezU75fRoDEwDqjVxPtzpJm1BQfCf+zstLn5Kcec7YeFJ
g36rDvbXj9/uFuYHdZz4B1GC/9ZZACPwQRPEJo8sRCWYJaBJKUZch6yp3P4FnaTnpPrbpNlT64zf
ckvvGdNxx3j6I0nzHYjUa6Sn3yPV3ql9Nj4FaSbokqDCCaOZy0CBzrVVFxMFd0aDrXDmJ1u6z5Bd
qBPjazp+s5LAbeth5+653tKCPE1KrTAhQ329SvjSoAeFSRChUp3hqFuvKrF+Lv5735BmEtNq1IVM
rF3Z+RmJPAWSjp9d2z7347PTITsof0v1nQ7e9cFhGZiw7CdRv65h/lnSYPuqSu/DSHBbqXGr8l9a
sdX0qa72HmmjRSZgQGKOKcpUSG2Xn6u0lWq0lxqV7Dl5kDOMO8P+fnICRA1/9xbAWem4XfyqQtz4
eANfXygsDHKPOABQLYpllwsXmlVPwYAgUF8FWGZAs1ocV8+O2S68uPE+qQRQCWXKDab9uqc/yIUa
DipiJKVyk0wBhMDvbflEY6zJ95wGrm8UhP+RRIUeKNp+ay5uU+KmZCz4ryMIwrTPby2fabdJrt2f
4xwnz2RPaWVrQZOazkBmQkg6rU4bALvaLikLTulPO3yczB+YSzOoaHawmF4//mJbewVXNHoextv4
lSwwl3c5gOYs+pTldodG8fefTfDk9L/z7jZNj3XqoX5S9D8+XvA6lLAhQS2I6AyFIMN5uV4kZRRC
kKF8vf4dT889UlUyXgHBOSiYC4/+tsFOkrOxU8SggTgIWBhSmVwumBhDl+XYUftF0tKZR9h8Elyl
4KQtN0yjfvx0G6kA2gvkyaC0pO2ARZer1bPkVFWD9Jdi43jtpKfCjJFSb85mTlGXYDgE4m4Yh8Ww
73JcwKdPg/75f/MbGLgmqxNs1nWs6XLZztUQGZkofh67+2EKTlEun6w4OBlq7i5OepQr6yjP6R2u
irGr7hEkNsIAI5f0CQVKhRLBagPrEjhkkyS93xSFW2e/uuo1qp8XepofP+nWpxWbiXuC6ohe2eXL
LvRGU+pgQXmqsb2wzW8a7UUx02NelMey/fLxYhsFCtRFPirMFvDHK5pZMBXxZOQaCjWN5amMCobK
0xRgN9c+mfXnfNFQ2P5R2oAS4Q8mj4sFR/tiPKj2vypfYDyPzg9djXci7puT7mWpgAwm0VZILXCk
1khQE6eGWegx91dyWwyKq4SfGZTADuLrGLy26j1UFTfT0LE/D93LMv4MpWNffw/KT9Zy6uWnqn96
HcrcnaajmZ/kqnO1+EHHZnbn5V1Dt7w8LgeUjcQo/DqZS0ej6NNsQLfJ+K2U4zPTIcc8/G2n1l2A
lVHVt3igoJphv84Ahh8vvhFPL9ZebZMxnNtKmbkrskJ0TbuTNbS00V+UrjpODKSE2R5JZXtFpFFB
kehjr8fQAmup6j6gc23MpHE0tYAZ3LhE3na4N9rB7Up5Zx9srwjZF/UR5onX+b/W6PbgML/q67jO
sg+X/iWal9OAjnOO+kcw/fn4nW6Ecd7p/6y3inNzkjSt2aCCtmQEtEHzTEeGSbggF50cyt8RDYip
+OfjNbfuKlBvhSFYxpbJpFahvCM3X5jY5VZSjXOh/cor7UYOUs9o/pU07TiaB0Ne4Lio552Ft3av
JioCoaMp6L6XgUbPmFCQELP0VTJdGabTVMlMiP3NRsgBFXpY2UBfmkiaWX4Q7YEwW99We4M9RXF3
RW1T26xNQLNZvUpcM3stlJfI+QbbtsseEm1v726AX0QUcE9mX5B6guxx+bBFM9hWoRa9P1SPDpIl
IxhEq/yMtENW3uTTKSh4WDPy1OF7Q7PhpKUPs3az88a39hffGvl7dEPJY1dvfEy1RGYABZvp6XOj
Kl6MX9jCpKz5mqqBX1o6ZsTPpokmN2ZtgSx+EINCCupolWue7b7BXxae0byz7bduNhTS6Lzw22gQ
r95NljEIH1RkS7HyVRRAadLTUleg1e4po2/gfnwG/MyZ/6HkupJ3VCIpLAY6rf5IpfBXTBOgCJ6k
DJAC+tNXLHFXlZ+ncacG3UCixbpMC1Pkg/C+XYPvEkInVtt4Crm8o8Hry5OxEDwYdDqrI77Bt/2P
/l8Dml15kuSfIKFlfCSdcr46EA3k28j090rP62laaA1cGDC2yPLJ9/XL7SgxNCShM9r7an6HmTzy
0n254D4Q3WeFfI6tzyqjUa3zy3SW48CUc2bftUizBaNXIEpaHe1dtoVY8erKBaNUGGGlIl7XHh31
lY64EOmN6C2P2r051fcTcRAn1NYtkvxGlh9C5aWBJ5MYuZtI+W2WZa65ODs322a6yd4QdSuSJ+gn
X76cNlLNjJKFlxOiOBm2vhyO9OGe0yh3i7J1Q33xDSn1bO6gXmlc7bYKd47EVRIGSomeMZecELyl
6rz8CZFR0BjK5863dR3eA+sWHEU99WQ6BDtV9PXzisUQcwKL4BTidnK52Bx2bVijN+YXkS8Boinf
nPZPHdw6s6tkBxw3W7zeRzfVaYXJOy/77Q69+O6rxbXLxdV4ikJMSHhS5baPn75aqSsGvBt/jL4s
1qcl8oBsvYa3LR1RIIjlT6N9qDJXy55k21vOMybBcv+jS0bPCjHipsAK0K0tveKXmkZebCdMOCpn
hjuOavS5Wh7r7mvqPPUyNp062s216g7lV1nLXZw6vJzLtogyT1sqT5mflPwQWofM/qH3sluTahto
II6aG37l3UR27ZrRkYHvcPiNkZVrpBbKT6jxuH1C7/Dc5Y8t7KCPg/hVDOd9EbzEwDmTSFcwBK4C
uRQXXYelxYuYhBIqwcXswyWgVY42BAEkNw8fr3ndpmTYmDuaRj3JCRMHqx2SSVKfJNhL+gKhFGx/
IboEQ8Ot4G+Cl5XpzwQxkzn8ERk7hdfG89Kb4onpjaOh6ayWLvLUmZ3SfhNHVLRQTPrrzl9J013L
o2fRp3t0JYGArjbkxYKrDSkXDYV77LR+yRUdM0FudtihMSJc8O9QwtGCY6GjbcMM1M5rvoqB4jWj
ESrwHq7ntb2nk4UFFxTPWhmxa4V3eWm6CNN6gpAttOVk9W/GyzfMzFfG4v8TnprGQ72XKGy+83e/
Y5XbN/JUOaXG7wgWaL092npIvVXjcJhlxIWkCXfIxa92Qt4bd2394iGBiMzeoexax7y51eS6iM3O
H+ofXfulwWU8/Rpk3qx/keyT3f8ZyAspa5Iu9o1TG7hBfVCmY1qfoGmLATFrD6S6rgP5IIAqgpgL
ZsRNuQpOTrU4qG0AGk1HpTlb1tmZ78wGmYvv1RkL1DZx09BlFBLEPO98zX5oZL+MXftbqd0bJ2tE
nMqrfxuj5wTPWnbz8X55q++u3tj//Ly31P5dVlE2eBgMMbBPEvn1cjDyIz5rzeck85rHZkaX4zjV
h8TmXN7n9zIcmlbnxN4t5Xkpbu4LbGuxwMUcRz5ECgwA7wwBwBmfFGsnfrzRaq9+KLEK3UBoVcxP
Xr7HPEmyYFF4j8qsH2zeWoRYFBMzr3gp/k5CZu7tKb9x8OBdLMWnP3mYRvUmc/qSUZvmO3J3LvYm
bh/8bZL0tFTf0NU61AMptCE9puZfQ2ZQwTpntFHNT1Vc08P3Y9k+22N5NjJU6VHMI8XG8kB1jkVQ
nCEQ3VjGEzmAJ6k/u2GhF/IdLcW2eklr/XMsy0fobmmD12+fnTtJ+cfJG6FtrwqXwtck9evZvIv6
l6T4apo3SQQAYHzS8xPa7W4q3UdSfejhvQfy51D+22ufYzYy/I7U/KfNxIPUtyUZf2ktL1GZHjOt
udEyiDwIL3MhfbxNzK2worxln1AvgApWIdRwgnCaSpUrQ/zKY/tPeFc/GeOxQhuK2/Eu6c8LXF9G
6dSzYkJrozNzGCdPD5F48ZjIqNVbpfWc/vMN7idykrqRgr5V8ZsNfjCMY0w229xw+rQn5VP3Mz/O
HbHp4HA9/zXvg3tJemCGJ5m8RkcHxQfsUY1TldxV3WNgH1FGy56Vh/rofI4qWMb9K7Pqw56HtXlV
74mjDOGbzJaZtSuCl15LY6jVeufPfXkovvfFZxutxF/ho/Sj5ZT0Fpaq/wQgSxOb6im375TmRtEP
enau4YL0D1Z3Y5ivUfk9c4513DHb5rWtr0+VW9G8rk9ScZhD1WsK8IEOCseNEz2qjGovik8+s+hH
JqYxSHiNjKPVai6CueEXuCXGo5X8Hse7on8IHS9/yasfqjN6qVIf6/DBCLCrSgmBtIJgrDxqwWlC
9U8NQ7/sf0NgvI/DvXbD1ouCnQERFSli6vIVzjjLahnYKgbXKE36IHIcyfAgTAjcov0Jh3jn0tta
jjYYuTb9KOC2VSWS5pqSSFYBdB1NBy73sjfPwuIgtf5qCX2xdI/8bmzc77CdGGuj/UVTcpXdO0Ma
SaOcdX7FMN9c/RRyLULp9uNDt7fKKuJN+HfUdB6BFyKij+7cL9PPWWn2kpWr0pldTWbEnCoIxnVF
n6PRF1aZoCr2LxXT/w6zPwthdAKaVtLpLl++OuHjIAbQucaVmaGlaXyA5HHQGwq5bq9jvpUpgueS
ISJywVTLWtHbYUQ2MQrEsylvCS6jat9KqKAW9q8s+R4Nqk9RGQaKXzuKF3RPH7/0aywL7QeuGRoT
YuqEWHd5zwQkzWaUaBTzY+2K3E2wFMVgvhr8DSBJZBGyatAJyubLxytvZEwAK1DJMd5EoGe9qfrR
yYckAQG1Y9JgRAZV9GVSrfBMhlPL345v9Hud3M2HpcnEyeErg+Cttlg69zl5VNIyOoSda/QipsKE
X4jIVYXWocCROALYr3U7m3vrK4McANoTUGXjys48tstFxiGAx02/VcbvTHLn9kW8Zyv5KnePdsRU
lwSHEmc1Kd1DZTdq4zeSLsQQFAKuHHDM2TAnkG9EiJ3ATYfHTMA3KAQaw0/DqvcedaMcYOwW6AaH
zDfx58stVaH8bKcJAwAJ1Huryc9qfTSUBVvoRzFg17aoKFpMp6K/+vGW2vq+wuSH1BPXArqlqyw8
Sy1n7B2r8VGa8szhp1CFtwQHPHolmLwp5Sg/hVDOzroiHVglaxfrrtIFvIjVnolJKnCk5sfmd6ff
K+PJMX5iveoGC565vPc498QcX4hVxMfLbwROIW1F/4l4Rr9dfI93OW03Ks1YAjXSgzZvulk/V+OP
YIr3HlJcK+uHRAuJYloXc0brQbAijQuiSEek0F/n/tkAakypYKOk8Ae9P+L9czSRT1a7R6EtXoTh
sZts15SfP37aDewFIgZniN4tVSeQ5OXjZhKDKcqMnp8JrJAgz6OjLmk030qydbt9EqDbYLiNg9a5
TR1mSP64Jx17Hbv4CbhEiJkPMqN1K94IytLKbL3yxSSVhmiiGAKoc4YhY/I+NC/6Kr5dsp3R3+tT
fLnqKs3AMbhJYyFPmlX5GQMD5ArQVdfP8JTv66rYQRE2DpOY8oaMAr7M5fAGDL/bVoqd5nmUMukZ
YCuPKbHbNIo3tEz4ZTY+Cl7T4iKFO3JEevXfP7GCQxmUZxPlYGSrLz+x0U8t0Yo+3OLcmqhqJRCv
0E3o1fy+qFBLFubX8Mp0tmACI1PoiJvLnmvydZpFyvs/P2J9rNIqrqLEiBpflkOsKFHCjY2zzDiP
iu96sMD/2vMyvG55MEeBNA32CYimgGOKk/7ulddD3RWaMtd+rZSHNIQ0aMp+onU3Vi0dhPhVJYR5
JWwuDN0tVcnvx+Jzl2XnCANJbW9OeaOWF5OfqLyy00X/cBXWyHvGtImm2h+MCKC/dLsh8X9lsHsL
tM7CFpIh5XGIjLYxHIXzk7hHhV6wiZUdzj9+nj+O0Ip6dIPtCe0HU4No+Vj22LxVLkxWH5zo463z
JuZ+GaX4qXClkdpH1RG87/IV5qNtz8rcoX46JQdm9FDYYGAd4EEI0Ds2w5l66DZI0qh2fwiX3s3k
z8IvIr4p+n/05aHnyrC7r9OAhWJ/m4QogTDaINCbJopuzRRXQLW+kexmL7yKsHX1w+lyCbYEdcRa
tbzGUVIdLFRSi/RnQDZvonE3IgSNRKsQrjDb04Jy58jvyvq9nPj6xobvD7uNak9IZa3vTdTwe1PS
avYdcUwkgUK+JV0Mr6pOao6yg4YtYdEfzXYnpG0F84uVV1sML8KePmlT+/GMhQ6aAkIQRdjsiNUt
/dbOeXqyUP4VY8ajMsJv/f54y1x3uET3RBBmIfZvqBX1ptZIXTNUvjYyOibKAUiehTMeyz49y4CJ
Olh6l86nFPUK4+vO6tfvntXxD4MmI6jW6yGPIS2L0kpUorpkHtvlbHyWFuGnmXhJ+qkPztjqndpq
OH687HVwu1xVXPbvIk3WMphpzkpFD4Gv3H9q/3BEFKO9ycrU760d2vpG9nu53CqwQQuetErjIRc1
cqHLuHOEOAqe8OjhDkjyss+E/meY8pmDF8Fb+vhxt7/xW9rCHLsJM+ryeeukWDDRlpF6pXZtk69q
eJTT3M8y22OeOzKyN3vaQQnuZVDjncXFy7w82jz9u8VXNVYXzwnTiQsbjG6LAk0BfYVc++QENI1z
CZSEaC4+M74Bt1mrn6MczXEsOYt6LzxuXOr8FOhgFkOiDGqu4VkrxPF46GYhl516sMP75aVcBqTx
ivMYC6v1r1HeEgr3KFLXVTc8CRWdd2amYAetzWPptUBqXFAEW8L61Cx/lshxa0iZzAntQLwbO5vS
TpTTaBqKfPXyS0dWiThq0qEFht2QGjfeXOvYlNP1qk4Am7fp8mvn815Hbi5IZIboC5OsIEN2uaJZ
WWGNRUHJUMF0NMhDGNA8TcPDhB+uOTeuMYGD0aGOjuVgv3y8+MbTCm4tmBPp8LVkfd4ESg4boPAx
+zlXWf8pClwUliJ8q8cy/js1fz5eb2Mr01LiQ0L0YhJq3VvKdTULtdwufJnsV56RNgqbnSv87Qut
jgt0QcZckNGFPXjFueBKSOwCPTtJn46zhhp0YnyKCuMTQ33HOfuGCsoZSW/GW+0XIc5q5vaXeGrB
Jstfjj78rtNwofVk6n6Qmn7o4A5mP4R2+iM1ECLol+McOV+DcfjVYwzjtXVyNoyhcW0kGX0ILsc4
kUKEN9SnIfr347d3bQ6iIZ0PZY85bXC7KwmySEqK3hrzAkMSE9Gg4aA699X/Ye68liM3snX9KhO6
hza82bFnLuDKV9GzyRsEyWbDe5t4+vNVa4zUozN99t2ZUIzEIFmsApCZa63fNYzxOdWZm17rp14n
RkpOmbsX7mLcwPRzZ/XtJ+/jT5Yj0mFmYBScGFL+KGLUCMxGyoZVnARraB3KbRLF912b7s15OnTF
RcyTayu4Fy/l8arEuW7OyGU2vTkcGvocS+1/ctf/9NJcJaTsD3jMMtr84yrK8ASHeYd7nohZNozQ
i4WKX1SuNlMN4NKG+AxfCdC0rEJqULtX48ZSqJtY/mm83J+cyQC3/3ovP7SYkZ6oiYL6CS8R6u2F
wrFOXnrcFcykOJrRcIjZnVMS6u34p3ybP1thV+UMOwn/D3Pvj9eB8hnLgyKt/QGbMlHGoV7N4Uwg
UCNtr8j1NdFJf6ljg2pb+35UVEsTrnL8sxtyLb1+XIYAizymCjMv0/jhzK4XtMSrEBXUJ8SUxgGo
lRF+jsOW8d3NrTEndzVl5hpEmWCetCzbnzylf/YO2FN1XBWvnI4fSczxWijr0tcY9skXi5mCgvfU
1cRf4ImLzYgXEfdgLHFQWPFG3RrkTvznN/Bnq8RhNMuUQaE0+9FpSCn11NByg10hAcTW0PaTwZnR
swxZ85M/9e99C5sqfwimAgx/ZHDXx+J3BVnVd2MuiSbzV9EdRbLcikg6dHOVgzUWdrA2642ttnbY
dvKbHjsXDdKXRtJxkYdjvWwdrbnTsFDB9UrVAuxBbhOrTb22dqZArtVN19dP3X6C8ZH5eFppehL8
52v1x4PoOmvTEEVDftaulnv6j1B0XQkh2kFK/RRG8n0q3eNfBRKveDxZnp1ZP7le3z24//V0/vvf
+2FEMFWR0Sx2lPpz2QOUrY/0ecc5xgxh4exTpZZScz3Ia0r0c0RLWtXTndkAf0dA3ymeWrEc301y
cqu1WoMgb5PFj/Mo/AW62dVTIMPZbSQrxEwSlpzw8ZSz1imItOlgN7hcZHS3q8pGaN/Hy7Owumei
mF+y8zDI/ijNmzQuXmZ9OBPBq/h1D0fHlKeHadYjTNM7SBlV9zYyUBhJg4B+si/T9jD1vNtp/Jm2
Qv+3e4NgF48U7BApEwCqfihQVshKIMxO6juVEzZtElrp7DM2gL/oVdaFCxUs6wQ+2x2aRDkmmn5+
GMbZG+fmMstYn1fW+GjIAr/g8naJsX6XIzRXNGyJBkBn3jexuGRYmqadq4f4Snuj0ruaUnpi+SZa
UHbpkEjVKRm6gxJVJw2rMyGcAw5BvtLKft9Ym7beTQjowSK2s1BCoW4XAl7/8zP6x/XMM3P1ob6i
HFSbIJvfZW+/W2P6kumjI/HMxCslYQxRXtyW8ld7/Pqf/84PDhW//SF2LGAG9nFW8w/nh4Y11pSr
KYu5Z1S01xXLS3Djsao+bOT0zhFHodqXaxpaZzv3ppS/OkCkr4t9lggxLwtsIrR9G9maW2tQrEh8
quKfGUX8cOD+400ChyAlgETyffrzu6vR5oNurkue+US2h3I2PJtk0ZXFiowfVaMeMTIxC1cfzwKZ
Cs1IlZMO0Zwjqf3J+MH643H7/Z3A3KEYQW6IUuT793/3TrQ+JhOVFEi/bZcbSW/DXtlKRnM/681n
KRuHxtHPehXvLBpjIoW+m8syt9xos70rR+00Dq/F+lTPHTC6ddaE8owLyihUT5nG/aQPyAzUA4Aq
GSsDuPII7S3HxPBVro0XVRtvSE30zLj0tMVh7kDCQSy2ameecbd31ylzCV6q7Zdu9og2ci1FCowR
2X/e7A1R+NevadgCpXySbAlDZTLE5gwfnlDrGjQOo69AkW00BnR9fit33V07trfXwek6Wy/qOt3E
c/ISi+K+zuADaPOrM/2kJfphyvL3C8wWjaHU1XXwx4ra1vOoE2bNBZ5XnL6PjuRd88bmMdDaYwrK
V683WQn34kGu4YdVv627//pY/jv+rG9+25b7v/0PX3/UjejILB1++PJvp/Sjq/v62/A/11/754/9
8Zf+tvmsz2/lZ/8ff+ihLvnnxx/5w8vy1//+7vy34e0PXwTVkA7idvzsxN1nPxbD97fA57j+5P/r
N//y+f1VHkTz+ddfPuqxGq6vFqd19cvfv7X7+tdfIMT+buO4vv7fv3n9jH/95VRXcV2k1O6/vdo/
f+XzrR/4bcX51QHhuCak0czC+f/lL/Pn9Tu29Sv0PtasDZTJv69C76ruhuSvvxjqr9xlmOrAXwiR
wFV/+Utfj9dv6cqv0DhoFhkssynTh/zyj4/+h1v4r1v6l2osb2qokT2/rfNHflcfSvQvqM01w/nh
NOmqkRImjcqT0Ix8qbeOU9CIh1WVjtMC30IQJ3vX1Vje4QdpFLQ0ubgaV05SmkoCqkgyNrLHnuio
66ay50XAT6vj6XNMe2IWPKc0hRkxb5bMqvWktcZYxZeLaBotHylfPEHmkIwl96ZVaVUgkNZuOx0g
YI2UN0K41gIzVLmM2rc87+T2LpsWFR6cXc2GuYNXENkEIQIZANNNdIOJV+rKDBY5jIi4IlcdS8GE
XSSj0wxeLrIa7czaMv+bNnNBsKSbrou8FnDtLZv0KA35CTNu0Y1atVtkERUX7OSIU9pqmKDJGshE
FEPJGCB6wUQcJPoHxTXketLCNS6MtvXSLJnHiShaTKhNt9GEDRbfy7LcnuzJ0uLH3OJSvOJ50TS5
H6lakT/psS7019jChe0mXiOjuthCrYEfW2zYINtYEU5htzQxC8xbbO+Tm1QYhjhnZSXaKsijpGlJ
4uoT6SO3S+mrHM0i2S1VNkxnBXclVpCVL2IzSotVH5m4F2nYqrWSH7R8thPSnO1pVe/Wxl6TW3tc
O+hpsT3r2WldbLgiHkkhVUSSqZN0rSvbncSjtoq0eE/TuI+CpgPMQodUOgsGsn1cu11fVcoD+5I+
lB4Klla55U4wee6atBDbcXLG6UaKqb23WT413XEqSqO0SLbOO0kOG63C5sDrR2OlcYqmasQLMhqT
Wpk9Q9JXtKvQPCKIv+MoUWBDUHVq2qoaVc3yrotkLXRX6fOY0OYeOZuEn4nSGBon9mIor3JW90lo
NoLP4DWzJoh3Nte+PtV4Gq9nXsQhxVCe6yo9kUXb9OpZKAVlAAZhcznjxzezbgKzbGfrPpPWlXMd
eLGQj2M6yNJHvIw9WJtosa6dofNkLS6gzgA5xD7UxpCbz02f2m2y5U1P6UNmTeN8r6RTmib+0E/S
VPncpGZsPdsSGjGRdlbnjowHAwFjUNKKoYtqd+kKSXkvFUVUT/3YCN3YakZcWd+SBS0sZPXKiYyD
VSgi3/WlqUj3ncgkrXbthIBIar60e5XN1l57kkxHfZGw+8Rx+imzma0cV82UagIu5ahPH/CEEwTt
1nozqy4Cm8bswI8Wosd5rVTBJyhLlDvdToxoh7Byjna5NJcJLDC7GLtDX69a+uasTd49jbPRsE4b
AhoF+T9dn4/X5apJ+fs45/ghGVwvEKW8yeqyJc0rS7RNqZlRNV/nQJl1X3CzWyK5HSM/x70cN8dU
l8fqJVFHLXuIxlLNPwlPbuyXUTaapoZCNgnxWnV6CvOsy2UhH4yonfuwa650IH6qN01aDba80bXV
3CJjQEnHBcEjO4zu5nmRWvhvwIL36yTpugcLaE8NsrZqrFtJxrT6HT6IZV8NTzTntFiYSQeZ3pX6
oc7soR7drCMkdOAFk2I61SOU/wNZh4n0vvRT3b9NkZGJQ2vh27tNWiNGUBwZabkhRk1jwJzNeTvP
WPNUy7jprV41H1W9NbqvmaiS+FzVTTK/avOUzidFE51skoDcd9qhl4ahx5d5tC1/qAqzOydpHKs8
snRHJC5lhC2Crou+S/Cdy6G5n+M5T/IzoSOjONtNbjE7SlXgLKRpkiIvBwFiV72JRJu7Y5sMZV14
Ga5GUO+z3EyMEztWJm+lgZRIyqt0yiYvwn56bjynxSD6OMTTDAC8qKl5D+Sbsx9H0iSuyr56NQWr
sVfwMNBkuU7OibUwaO91mkNopbU+iBt97hLq1smU19u5x42twbNjNucnldXo+GNTgrppldCrwLA7
cJ8iG2f7OEwWQpliJUclc/U+0haE010y3bZaO+LLQVWF3dVclmlJpmDS5c437JGd8ZhWZTHGjGGt
xW7cVufhGOGATwM6DQzU5XOr25gnqbaw7U9NSjPsY6tsUcimXHu4up0lpw9dYpjxTessQ3xWEjEr
+yQy1+wIXSvPDlqfTfbekcdF3ve53LTPbIvoofKym9sglerY2hDqpujfwDsGgfZnEMZy2zujLk7t
YCvf8ATMo28tB8dwasxZ9IeuSjL5XsTdOA+EsIqkZIxsEXrkXqOClE1VKKMcrFORxjdIiJrhse/x
H/2SITuC68pwto781VZfGAh9c5qleC90M9ebQJoVpbrJBlVtYSDrQvLyMo7lyG9ag/l8LjVWtk9q
a2CaM+mpQ7G8ymrONY/N5r1M+6q/RMUw5aa7SnOXHpJoMNeHNXWS9NAXRlLeOGOpJUe5N2VcvTu9
z6znWmiiOCAaNMbtEIlR8k01m7TDGKm59CWjFYT8N9MNO1+iOc9A+igAsiBN5UEjvdOZ2+F5ygqr
h/c3VcLEWbWMrSawM6WytlOnXi3GUZzWdxqPV72XwVCiC4d2b93ZjrMQcJiZ6N3vLXNVlWM8OnOG
iq3G96KtZE2corVvh8ml8ptWV1uLBi8HRSRQPNzCthkH+93cTeur1cDde+mRWBivCD1X5aDr65qE
Sx5bJSaGYx3lD3UTDfPBqTJbfkjUHIg6z8pGcjz2hKJ4yWJ5THdLHVnq3lRKdfowrKpxTvguSdzZ
cpqLAAfPsd7lXapUF60mFAm+OYbeyksfzVr3UkxxpInJ5Zxs1rBazNiwyKUdEppap+ilRg+1bBnX
m76uE1KuielVimPBvxgAEUfUTGmQW4KhTIqLaPtUDTpsxmVYs5HgoXGKC9fR2xL3BQ6GyMx9Z+lk
Bx14ZjuM3IxeVtFXsqrL6n2d+r6KQpRIzGndWa6XYnynGEu04jzlYADkGkV5FxUbHPr1ijZaKSTC
DXGGFMjy+9yJlUAoZlVNu14tU3KfyzWXsLogg1cvE0iQKWIir8gGLW19LuGcskON19SHA5avlfEt
o4Sgr8M+clVuv3cB/6t26c97nD90Tv+3Xun/x0boGjXyX//oNv6tEbov6ukt/6ERuv7Kb42QqtK4
GHQ0WH3i4Ywk+B+NkGL+Ci0ZYS55bcxZUPb9sxHSnV/hDl0NYUH28cH4VxtE84QDALYYFNyOCrnp
f9MGgSn+QMvCIwkc1YT4jQm3/e9e5M0aMxikLPDUHDJ+F3XVLo7azZJl5rlRZDKtM2cz5uq8b5vO
s8pCZSg4+/HEUCgfnLNG90EuzoSdfp2XW7PQH9I8M4+0BF860aZBzZjGS5fV3o5Stbpt3A9n7Kjd
ZBHDoZIa25OrVPUL26wvKq/PzEJxgrU05L29aht5GNIHJV/xKG8dNWBjuZZSqb3TWuinDH/qXYhT
sb1rl/lYFLyDTswHQ5rQ3Q4m8tVWW9HLabk7LxTFhXktvlQhb8t8vrfk81q28oYiuPObiWgHjB/t
MdqXwvkcSob2eYuDy6DcFf1MwdSBh6Z2fsBAflvI8VMeVbd6kT3FfcqLFHrkqSx2BK0yZxmKiUWx
CXVSBNZTchwY+RB5g26wTFXV7eyowCS/PcaxQdUZC1o5cfXgkZR7g+QjkQ8vCIi/FrL4Fmv1x6iV
hEE1p8hJtlWdcXTXJ7UY7sayPBTJcmid+tGasNJh+32Ks/qx6a2dY40f2gDgIMhzKYrBCES3xF6T
h5MsblTBtpVGeHFmyxe8+O6wshu4Q06J7vtjGey78moWqZzB1vjBJdU8eUgZAZPwGikqNDbByNNB
+5Hf2fp4UXXxOFZxODdPg7R2hEBEl8muHzpC85bYesmEic1AyxjrGpxjET8ZjEWtYionvebRam6n
srlv0nSfYiHsAjlX3tronwbM0FMrSXtlSu7zBD1GLyCIOsuKhpMiLaQDRNxpCp3co2FTkh3kl1GB
YBNXAzKrzA0hfsTFcV/n1iRRo2qpoVJd8umSc7cbozK0Elhy0vhApNPwpHfDy0rvaxndbRor90VM
/t6KW7KMM7k1cewV13RZGl3FjXoM+ymxVmstD3lFTxGT6enTKyi+0BeqTIXuMHWM1G+a/rFoK4cw
8SENp3j+iJAd7uOWE7RIiI6PndaXxuZLnVu+QPWq2gRkUpi7sVJCv2Duz6Xig7SJTMfeXU/Hg7Cd
1K0j0sHKnqDuVjmlEhCJkhdtOIJ/6gXxD/Q0mscIgZO6tl/BM2w/oov0R1lj8jE4oVkv17LXvIs6
JVA6VDrxgsAVUupjKeJmk5ZYGCzYKFXDyPuPjcbV4rQMDU5pNLQ7c52jfRUVn4ll3mZaKm2SPvlq
13W8nbPuUpUCa0+rIL5ZcWgNtAa/A/1L3yytK83cV7rFxXGpVIJEp1/QmiWkxFE8kx8J5BH+XgrZ
nZrSCTJZklx9aF7aDAZIIdptkSqNp8Vj2McT8q6CbqBOG9dKlsd5zb9O+F17hgOwY9gAsty1G36Q
e5JHb7ZF2Fx+FRkK1fykKRyucHWF0hea6qCy0xQXWe2QfEsaBAgVyVncqRu2cjzlyueuHnTf6GBq
lF+WZWzdcVRpLwoEzKrUbxWK/W1swQkz+/fRkkd/zMp5D2j3psz9ElgJ1nS0wJsVd0l/sK6Mliy5
E2QQUAXTM059u2wUjLKRFoB+VWpRbOzCb9Jw0AuYBUl+1NTqRlkn2aWJvmhMLzyhDfbGtIrBTWly
KD/MQ58T2ehE+QlYPSA+q/Wc7tSa48oNqV1diD3UNMMvRXWfIY6xMhzxYrg+Zgr2NIw8sq3StRsT
AfBMK4H5Ymm6vZ0wzklzuEdTERBOiEZqac9OTnBQIxzMHbCKWsjmxFS8t1EoFEy5KvtcKWz7szgy
zTjnjLHn3vBb5L3NgA5KtvLbUknVXRlxi6JEx91Ns+9ykSaXtrfzbYMGei80afQjjXHBIMsI6xhm
T/yxNkb3MisjLPWIIVr6krXYxFjO7brWOB0W25naadsY+Ye26scS0a2fqokOZ7Encqnnma670ZXL
arrBwiu+U7Ms2oJNy66WMH22pj3Myee+QxugK8dlYFTXjxWATA4pf05nLNPF2airm8KmvovHDMYU
IwDQuzwKta2mANw4CqbnJKJwq5CPMt1h/ywMuWW6n58zalU3T9SL6LMjfkfHZZWxb6Ui9M167c5N
07B6YNjajZIzkmz3Lf87zna9q62aEUGZXRLZPmX6/BUws8wIuI1wkfIUXt2NG5tjN04udl3uVngq
bhOX6oZQ650hV9bGWJSvtRBGIDMg8pSCZ6laKWWJn2DjT1o17Mds08rpJc2iMWhsql0bBqCb6JpX
jhAvFcxtOebygtNteUeYQ0FhrT7GyhqbxhSmZSUHs5F+DAXGpX0n/I64jUoU+LKqcrAMfUFH0OD5
tVbFVm/Shx50T3FwUqrSpMGdAK39YOIGkKT6Z5VYqAzBgWCbQAO0ujes0tdQ0tNNHptv8aCYoYWR
XTMgs4wGqfCaZkL2iM1wxLhkQ64rPKuhIUBzkuDgx3TmVsRWIuKz2dstAPazrvb67Wo/stU6btPy
t4rJKShDWKtEdiSBIsegMibqFGzLPZPEMKxz5nyTMMFzAZp9tYjKIGm6DCtMYaELnleiLPPUzSnN
CMoFNKWN+KaK4iShcU0LNcDPyXGNgU0oUxJvSVu6yW40AyI/Yn/olMhtwCwPU0uqcZ9KjQfE5Bn5
jIIAxZcb18hxysHeY3HUuousPHRZ/zVVo56p70icFbFVeKJ0Z2taHiIzY57bxZpX23HtmaZftEao
ZM7XcSG3mOYq4ulJ34dCfq0nevEub/qbdG3p6DU/70dKtL75AAyG8drVFgnO83t1dbuRRJuFCSsf
eflXuTWc7cjk7lIaBo/uAGVJjy3oO0nkR0Ujb3T887xiyVlA6zkm3Z6dXC23a143rm7XNoPPZj4x
a8d3PgVFq+IzXZunYYmv4LtXd9UhiY1LYzCRX3lMpFLMp4ZWunBEt1tlI+GTOZKb9MaD0CpfUsab
pMrecvIT/SfhlBmXVoC7mwE6iGzbKMOr5XRfp6mvvMjSUneK2SJSuC3G2iubMs3eVZih7uwMSahW
OAtFED4g/cuWb8zoKAc1goOkjWyAMWrK1pSIEJ4/5AIDIs6AwxIZ39YxC/JUOq+m/ojzSOlJGLa6
ab9iP9H2HGnCcxwU73nKGaU5byo+0j4svjowrdu2GEiN4LxxUBlUeR4wcnA7LcXRw7FudZNKz+7f
mXDOr+xAE2v4KXLuhJS6igZc+1yY10t7oczNCL1Tk9d2fBj0UyI+yCMwoLoXN++Z/p4Vb3byZe5u
1lL2NLaNNNsMgLqcSENDQZcZrt6+TZQ5NfrpTP1o4qfGSjzFDObia6vuZuUi237peFoZKhh2TDm8
exsTs4SFflwg1MsFDw4AYt1hZAirdumsmzWxN9C6wzpG3p3fXUf0g7wSjKqdiqI797bYWrOxY9a5
mZ0vUjNRap0zMyB9F7ZVzacdWNml17c5dx76/xh78aGv8P8QaiBPdmgg7RqAOK3sbRCtS23iTypD
FHPxZBTopvKqTRtc56z4PWN4NCuvkkXd2d86RuGpDO2g7NnyqXWmbatc2rtZa6jtl5txyNypvcjM
2juz9vVIhANJflb5WE2xpyMsL2hPnBLe0/OkU4FCUjel5I47FQ6gr8Dlp7Fg0IRLfbg62049zx08
kXGX5ZzM1+MhdZfy0RrJ8UazbFtfqnkmyWdhvYZt801e0bEv6l2KSSEIT+BUyZYZr055Q4IwGq/+
UErTtjYyGLvqrhrWXbpSVFDkJYgL7IEbIyteRhSgKd2kGfWPuG/v1NUbbvRvNV0cLs2jn300WYPx
YTDAGFld7FGn0SvgDBAlGAO5e6Yg8C1sLDiQZFiQw7Zr8DCdZnamx4gk+vZa9WnKUTb9zsEGxufo
OuqJF72auZveFaS1XwNBNnji49/b9MHSk4Vde9nRvq2+qCJAUj8ja40usXIy8+3V30lUm3oNcnk7
SW8KmkH5jG2Mre4zJBF9mO1m85AbKPGz3cSe3Qd2aYeStZuwTaifpoIi8jRRfVKtDBLOA1AtqN/k
5a5OLrM4aWiIU+uhxkR+xj8fOni1n1pC1X3ol/gNGNKJgqA33WE5pOZhWp7LNx4WHCSmR6N5YGvt
8NovwqjctPlW67ZN4l9Nkn3zNsr3RRJdS8V4oJMNCZup8uPY0+n51Rra60Uu9uD7qDBjKFEc033Y
tl9jPGD0zwz8X+UwDK7pjaqfSIgV6SW8ON+lUKt8QKly9dTWi1dA/qAz71bVbYxgscGXyPU5tm9X
1rYr3Rc3KCxHt3thY03hK3LgknSIX0LisknEwovsgxl7hoFO3outUKIhYSgoe7ALSDJh58VCiu06
MYNokxGmYPn67dh4TCTdUXj6EizOyWq3PbIsa2NmW7M6IBzAiig3QpHtahGIfG9E+2wiiwZBorKJ
lL0MQKLTv7Trtmw/5vpr9tJc6nRbgVq17nQjCO18NFRPqx5YI4HUbac+MPSgik6FYNM5WvOhdO7l
Aoxt3cKeIlmJ2fO+7d9zZTPPvqi/Aj8RSuHat2lxr0WDm1ffZu6XuL6rtf9S6DgyqXueunw46jLA
37rNi3tV2SDr50Ecbkyd5eWOrz1GG4hG2ew6nyWaDF94zjrY8tluwQeMPDVfLw9RdVNWqStwCuDd
VId53Vn2Ziz9dPVwtMiW+/Lcd25N15Tfr8zgo5ueuBrjgLA7Vja5CEr+qTbEIjsXAx9kjxGzvY9L
4FmsUlwjpKcdIH9AH+sCbDZwxO60O4zqO40N/gXSI+4utgE30KvfovhkEEVSBrW8s4c7cNXSd8qX
vHMp/gaeYECGm2I5x09x4nUfjrNvbQ9zgNjyrcRto6BOPIDRa27b1T1su0h7YXtO4ZnjG+scKZC9
BEm/16qLghwHb5WRsIed2XjmElQazJUTPjuWfZlwQe9QGnjVx1De2ca+ywI1uXTKERPztrrpYr9x
XNrvlrrnC6OT9Bt7R/2En3DchTKFq0IjE8TZrp193qBGZE7vS3hcsL1w99Nd3B/N6oypjHiDgAtR
ucDnyM5chc196W8NZ5MPYR6HKWaMaxlSZDhGAN5Tw4LHA8I1+1CCv6r6rRkSZjCOR3M8zjWQxcFc
gFd57KVHzdkwVKNwnbr9cA1rDoRxm1phgidwsRm0m5KPHftltXdsarSwfOPG5c2hUV0rBI4L8jvy
sFhHkgirabP224jyaA1NUoJgDUv3De9YRGcBLjNJJysJMLhSiVHotwmbRbUx1X2u7VdnI7onxyaq
zjWHo6qAyW/zTZ0HDox/ApgyQIY7hb0am1uenxbN2SjdFLCUl+XeAedRH8DSllQESWzv+icUtJLq
a/lRVzd4Zw3Jpq+IWvExoonGIycEi5Q5BNGkjHkyZ6/nfvcim+f8tdXCQjzlRYBGB2B53pD/JEO0
k9Gh3pdtGNWbkWNFBCuuTx0DPQmzfxcopPbgK/cme5k706xFPrBvf+Cr4t5KLpjCmFXIZK3njIG0
ViphCelMcqN5n1Nc6X4CAaPyGJwUxLcyh1APreFD0WbPGE2kUR772vyqfgMShSSNbQqxGOVwSS5Y
FnQMtSh5gds9lhSVRCP79AkGnS3Wq87XQfhFdt/B+6iDqfMYJ+USoIg7POcWFa4GcYMScEue8IAt
zwk/BCs/ymuQglb3oKOXZQioinplx8kt+lAxv+JrnE2bvg+5vOWCBbIbcuomt1ly08mhXIMNb+YR
UK/esPGKYjfc5OrOhhLg6uYZUYNDpE0blEHGh3Y2A2WK9IxbUBNdVHlrLYdV2ifxIdO/Tf1uJPyY
NAcjdBS/V24r6KLKLRU6xa7fxB+pvmGZ4UTsSdWFG32NSI/uOXt6zuUhYBBMD87sJvGdxLeGvSxv
5frA4Stx/FkHJzrN01vbc+mxzPGl7Ng/Z/mxXvl+OHWA5Zf8OZJv/QElYx+M667aOVpQ1+AguFSu
J8PcOsOGOmDC2kLbSNJJVnbSuO8E2yea0UfB5g1wSJf0wVJssK2qQT3L0MzOUhJqTbA8m/ZBbz3l
gWuxdLt+hUT8qAisjYl2v34gZQji6R33Xo3VZTJGcxHOsVtrjhtrD3W+i5hvdSFbrhoFnNic3vP0
qEhhGmMARLkZTlLIRxq7cLE3FDQYKyLi73RWAIGroRGxkZ7qxWOA0oSwhgZjZzQ+NJrFOo0w0hnk
6I9gkO+M/LSVvt8rPjhzZccbgMUrNJRAOa7C/Kv0lmPxwBSG3Yl1w0HLCqFCUJQP3Ky8aj7H4tSo
d1SxeHneS/HR4L+YRYzFpjK2BPkt47MZ7947m2bTmy5ofoKW0d/AlDvJL1iTTsbFtI+Nvm1f5fi+
XxAsuGb7qDeh0t8n/PH8smqPqnGOGTeweTE5DYS2t80D4xjKtQ+lhQ6wNZ0z5RW1SdG4HNDmvGXh
pNMFUpL9GbMTt58k8GI7P56aUH+lPMFfUZk8fTxye6N9Fx8645itB23YxtqponlUd7p0LunKGWo2
h1rfJ7oe0FU2jLTiI6puhatcBJlyLyHu0cK2DnhGDPE8URsNeyEFpRkyYB8L+jG6Nm814PZ6lrNd
aCMjtvprCdUJx2XDK5vEVXz9/1B3XjuuY1mafpe5Z4J+k7d0olworCJO3BBhTtB7z6efT5nV05Xo
rgHqYoAeFFAF1HGSgtp7rd+CwIXlhkLyPRn8it/GfYIibPG4OdOPLCUKzJGIi1auhn3WsBprLs8x
lSmdYw9c/Iex2pV5qK9OetXlMwMJc6xa+qJ/Y7Lld/Fiykdu6G5CT+MVuGUIW2ocJI68Rl5dozgq
f6J15jsV1RQ/fzKlZo/Hrfti6FyU9adNx4YJUv+s+M7AtDM62sBmBZj41ssXWSNBuVQDRb/IeIoA
nObAKJ6rPycSq39MP9aVz4ef3WO0Hx913D1YFq7JG3/ZRv6hz+NhfghUCZsj5xRFOuuLfAV4PliU
lLHzIYSILu2d+NpS3kuUugvop0Hskld460sJ3cJRe8fIyJJR7xpMAlwgSxOa9VEicXwRC5vgo8IZ
giKOkdcO4qnYiyl2sFp7Zd36lg6zy6QQpf1ecwzs2eOQMmt16n6RLJ9PLDGQTtkPGnhXpQwd6STF
uSoajvt7Nev3cRnRFTE5o33DhfttDynto3V5Yf6KN1fZY5vOsPOd7dFp3rT5Kbql2rv88Gzdf7xl
wX0Xb5XtlKWvnkn5Sq+rctjygOGpsnZUReqUw+a3E6OUfAZ81nC1c6a3LH3MfkWWxyIIcc6Lm7Ge
aZRKstQ4fCKJBzkeGEmx1xDfjHwXyc2q1T2BNlbuaTZnjUs6V98GtFlP7dl+2qzbS0LhX6je2tzP
se5mas8+nznZ9CSm1xq80fhT2v8z5vZO1dPjYixeO74oUxZcNe0LUQbPGofeXVpt4SwptFuiD1CO
a+PPOkK8xy3dJVL0sPW/OugJ+ZzxRCXeEl0kgJQJ0C9x9erHKsGhQK/wTRxqKyLLLHcykWOnh8uI
i3LvkfHsjF12U4+cWqu7ixK+s1vhxCJ2EZC1lj8uvzLZY5ir6V1XPkf7bp7Fc7tNR1ShCPUZIy9d
cWoZNEwfOZ2basqDPOF7MPn6yKn3lN6RIesOVn4Y2+15IWlIKNHR2I52Ovq30txxzU5xm12UznIm
YzwZS0cyH/b4bG9wWC9l40zkrQJtlECXLP5BfUe1EhLBeHmUh1zsF5s+OeLAhnU/99DxS7VlfstE
aVTAOl2eN762rIojq+NPpPRdUFDlbMtDULTRY1qW11UFCTMM6c1Ofg1FVDHk2NJJjhm2Gbs7E34B
toNeigjnXFZVozMUk3FYBnOvmvCwsVSeCa/KT6hxbhFLsuSaeK531DH+qI1GXWcjfZjfNmdtk6mD
008YSxSFVuB0+W6s8jh143099qGUJXgOTRpglKxzq/U91rnU80o+ZppgL2z4ysWcOO17MUDNcBYy
xarNvgW/BOa/jT9meUSeh3nrJUsblRy5TeK5n7YA2skH4DOOmwlUqa3IGOu1geNJf09GzqFpZC+5
WRi+liXcJWT462r5ZKrxfSyR8te+EMjWJNqxws89jG+GVt6P4+KuKOmQzALnTK26Ix7nXql75Q4D
7Y450cTEURFyl4ueiuYML3QM2zpU9qFBh+uiqYVeNpEz6RHrZyo45tuaISon7diYzMJvk3vikmxf
TOnIOYZvvbSZhZF1ttZShWr+NZem5Zl8EpBk409CKnuXGg99olDfXZkQuhbwSJ+/FBoT05DW7tAS
1akYebi14neeNJq7rrE7jEUMX0pA5NwazqRIipsP6HDrgjzurbBeUEAZblvRMJ0wIunipqexO30n
G+kuJqi7sx/FbO8hEVZ263I/6cJk6kpe7aSneQDyiD2RKBFt6Eqm8ekwqtmrImrOa0lGQlU2dK6a
0AZqifsKAeGz0euM36Ohwy51d5v9q9GMr3IgFEYv2Mj8Ls9ONjJgNItMy/S1ItchdVePtHclN34X
eCqcDtgd0qZ531KdK8RG31xHSORadQzbZnrAqpW4Y6QD5kK6SobmJ7d5TVM/jXgIy4xuX4R5IAeK
6RDtQK5VBp6NlgsP7JhF+B9SMMwyKJL8qmj1S2pa/oyPi1BygUp02dDtJiOrXATAWpOf3df9leyX
zq1rbgzA0mYok0NrEmmsSDzOs3WdLbYFu+NrhiPuF3LgfaTJn3LKNLFKrJW1tM+HmTXI2LhBxyqo
CuIFEiuTHTq2XtCPSQUZ6UvOrEHBVKSC2CaZyvWYyUfLkEqsRFsTRMPybKBUDtRy/S469FoIYQ8Z
2fRBrojVQ//0nRPvGoilLR0Vfe40rU3Q1VjPyhGMoLLI4oG0f4nmzmJejNhklDf6ti1PhoAJiO1c
h+VUjgMpa0NRBfO8nIzbexdL976VkS861Ihq3bN8cM3lU3kVo/G0lHTA21z2Na0quD1SbyRxRE2E
ehdZ68/Ysr3bhBAuiOKY3Cqd42+BVuDDQuPLhYE4gQPFTIbExTD+3ksvap2Tk5X9mCkhiknLYle3
BEbZnOzKxAYWFxpsQ7br1/h56RiTu+yiI+SCLDf3CtS5r+OUhNLvHRlUOijm6d4q1ssyATIR9Clm
Lu60EFZI5GRaXKXKvBSFneyiFYgmolycPXvxNTvbmzE9fIOyfq5ZupuNMuGdyXfGFAOlrPmd6Jcf
suTSW5KK34/9o7Flx06I3qMyow0qqXwzU4ACKP1oNa+D6uuY4Rj5GPWbnJMkgdB38hmoiW+hYyLj
9hIVtFgIK8CNExV66yfJDQcS6VG/sZjlur5GunQvteVbRG+O122kQco1k7V9rnGjMY/1nYfQf3PM
Tk1BzdNTZeXgO0pJx3s7uhMOSLdsGCwSyma8Ng/gPANk9cw+RvJmiNuprfRI1RuqHtd6N8gWFQv5
E75P5MBY9hhdc77thsWpWmxu1nIHquZ82SITOHaurttgNIf4pqyua2BBYJpRr4Ms4XLTzdifV4Aj
SsbuLBNCQ1NSzdNrkHcj8+V2Y23uCC9PE/VJsqX3geFVZetGCOdQ+H7IW6snLVu/YgO5zJryKxnG
D0OUh0zuQ2NhHip1f9IMV7P07ETxZDhrr50BAtxRmCDhw+CrbmW7svqliY5baKnexxxQEsnGYc76
+64CocqRzGdN85LkxvcHfZ/vSrfCUim/KkTArOY212yTvy45K3+FFaGadBxiDGqEArBu5SzbZt3u
5HUywuUhWjXbU1o7Y1h6TuWqOM3p8MYVsvlIyj+xBryQpSMdxg5nIGGv+FQBrkuDr4wM26wbsQX5
nuzJPbOwHgp+2FN1qrVU+Pb6Pqqi9g0NENcwunCcCRM2rPIybhLpb0q+X0z7sxooDIC8rdOl9vGH
fa1/uj/1iR06e4KHfJjX+EtQHI3BBHyvJau2mwkI2gZhOpW2fZXJZN1Iba9MipF00/jaKbmyV6YI
NEivJC/Ll7sm2zq3nC45F4aXJ9yk8cYdgFD6ZBvN14K2nbqQjqkAHKuMpztR9uOu4uuj6wkxsDoM
X9q190o13G+q6qkq/yhuOWkX12w74xgJnl/icdbBFbUSpuxJZWdh0d8MFBFiCadb2wfloJYzR6hd
+H6t+n2LYJJN3nyPKulh0rTd0DWvcbz9RlKhQrBAWKCrsgpqqNq8dVutW9wNmsdUUP4UA6xHWzyh
ngEiyRE0Tbb4KBdd96R4BtZbg86oZbKSWDcg3U+FLL5nA+l7wztp3UlAB8rplnumYhD9LZBzD4mW
haURqZ5pLaRsQksNjfo5JxT1irH6aBEX+X0NUN2vs4/JgJWpB8vtywgKndNtoZTQb6jthj6prgVl
jaFqdM96O8XBQiXtltbck+0XTbWTzzVPiLSlv+qdfkwyE6pEIbZsUIbxWJb2qeVKC4kZk5yZfiRU
D7L4c3etZCTI2UYSdZRwJUrRy4gFI7Z+orh43NrlJDoL0YlIVHcZiIBL+iMZCx15r+ON6B02d0rE
TgdpLiBesFe8F9U3lZElgQb7uH1J+jrZS1gdfbVoUAZKV5GDWVIqTUL4wLXdGcbgoqaxdnnJ/ZXh
TR6B/uIlxN9TuXOSZk49z+hKKsi5dU3iXfGpjxiW57QKY1xWrqz0niprH1jGHVVSUvy9fHfp/kMn
hUsHCmUO4rlCYZ+82UorOdiEvhtN4YdPcSkEoj76FWCfJLHUnMgCjL0tZ1rSBvs+ssZ7YccKXMib
vhYKXqKJzVKPXq3GvGsHGbwia4Vjv1gVcGs3DJ8GdW4jm0zaX7fEkKAPL7hUwEjV2t/wldC9mQXZ
hhcFDfu0DL9yveJVRCLUMui/vlWmUBitvzbgTVr3Mi39iT68X3kqLrOJn7Efv1tp8OcIsL86DhVo
bKuDlMTGdB1GykFQH9A+2L5pdDm6W64ObmG+NcaEngfStAW+RX/WAMNFwjcmrm4KVoI1pSQ+1gWh
oElronB37Z6vXtbNJSpEDX/fWLmaDFRgTGj4V0ndN8mveXtTsqnx+wixV5Nfk+pYq+VDvNIJFAsD
/n+Qe4Zebd8atyu+lotAovSgRE/pDqkpuxOTa04iAFO7DcS5oXXvllO+oE9WGpbnLNXfF0pnDGwW
kLTNETcH5LqmyOjN1p08ak8jbrVyM4XTUwrLB98+rUv/0pTikKisbIMOWVSqfaD7hUYeu1XVsq9L
zSuh4q6KtIoHotw4R9aHKJbNfWPRIYUfER2gdWzbIoJoWX2pBgxqFjboeWaZsNNQNRdth82NNOos
u5t6m7sq6fxSgoYxtPUwSWN3suZCgbmScAvoZljSlOYN3Axe3y1fQyuiHTLgCt7JhqUpm/5oxBNr
2WALXxLbb7Psq0MkjL1SqVIokUC+TY1Ndlfr51K0l83JCGSlAkwvuw5tHp9120XSTk+M7rguUh/g
VTuNU9JeTLNgrdDGBBgiGY9OhNCQ/WzJjvKCgF4W4kjwyKNeb3tD6htfx1YsS3MVmnNx28PPvbKB
sMbTB8LDhua3dAkxNzIpzDQY92bdBKy1QTXn4hRjp5BQGNzrY1adZ1A6lOx3eSr3B7tKEWSZM5hK
bewGVLhSm8SHdoRqs8wvnKjxoZi7OcxWMrYVtpDEsAmtWSNGgm17ssvZDpaYgTvhSHcbbXFR3vbh
pLU2/i99ONQjQJuq58VjgoUFB3AqH5CkjcVLTH1MjDGe1c7YihBTnz/VWRLGQBn13OiPpr7OIbLj
3CmJO69EJZ21eLUDywaWKOgQBsnnQLFkI5Q1dJ2kEtI2s+UFcmLVr21xiQidO0OE70Q+r5fm9ny3
HEtdndKDWDPr9ROjohxlLFuqtvvzn6gWuwuMFDqS5VELyvxEfcUG/Jq1TpYrOSGy1bIrqIOaGzW/
a/r2Z4iWRwSaBuca1xJ9N1OgYEZi5q1Nb8Vl4Cothfb97bBSTbJtdP4kjA5qMrnzJ7lf92u5HPJV
tveV6Pacle3RHG2KCihLriy0h40gXqIoRE4+jfWBd2bksMqiIG3QAs5x79ZZaribIgZu5nk6CXUK
Y0wGgZCI/Jnn9owyWwWUGeq9NuUfVgl8mytl7MsjClMpcSV5Xvf4aO5iY4OKzLssUOsMFQbVcKR9
9yfsXvs5m4t9fdvHppsEF3MtQtb2XVoQPqxzVqFPXJlH1EgJyznx6jmR/byXa6I57CUwmqrypdVC
wEt5kFct0GhmqotnA/igFPYBZ/3w0Y/prp2jnTlK5oepAUdUqv6hIUcoOzRjvZnOF6vJymMTdwMf
UbWblFw/TsXNLqeRsVQDLxXlCotsM5QKIN6JvyEs+rL25s3i/0u153WRp6e0Ir5ENZhaCyQvfI9/
xAp73osfFUV6qA8hTdqZq2XDpynZrzadPqiHqVNqdO15arWvGRltPle7RpfFkTyYA2ekjqw6PfAh
oi9oa8tprfm5q8xhhwDrMiISkGOiNMUwv3XtWvmqwDJb6qQSR9j5cmYVtEbUOXX5aYpy2ksW6Dxd
235Mq7L9ZFhy8EYGp3qsfyhmgKbk0Avifq+n0iuhmBmzdJn5mC/9beD1trhK3EhF/49BLBy6Od6n
zUFj9nc1sz7YJjMxZjrNSxeQhop0gQYyr5jjNkwZ3RNTTG7JC462bb5kOvokIbqvntw6xjINnCNb
GPCTKrk1gd0WGbny+oosjhxOWwYCiXv1YEsgzfEs2TspEkcW5M7ZtKPQ0zUg2GMJBxuGBB8a+5GS
wO30re5SM5R6+Imh0JEKDznyDVhr066nixUvUCgQq53Oo2VT4IkBisfRKF77qAjHCk3USNpMOdde
IcEQ2FNxv0koz9LOeDXBKpDI0JG25p6ScHOb8GLR0Edhan5Qf8eHVjf05MRE8pXjbzOVi33vz22Z
8/JXlpWov9hztF6KXVn2RFOUO12Am65FKvkUkwwIV1QsmMxpgP0W4pcoH09FS0vAqD3eTOuuNEdt
2ErNPsZbFeiS4OlDepZXaLp7M9kPQHsCenCzxjY0WhmkVi42n7wx1dlI/EfwZ6Mz7rfAiDs0KLMO
gjFXrT+0WwttSJ2suWyHKv499nF55TLbKe1ikQNi3rSHckXTRnpSi9oIiwQ+UhCxUWUmz6yYHyZl
ea7SLX6wremBvxqVMJ4sCLz+lXs/fh5BySPBkkFUvB1HO/wClYvxGt5igRu1koUIOJ6Doyzjg2p6
DglixfbdOlVPSx1gQ6juRUN9MDG/jiTGN7sjSyjJ48SfSD1GkIBzX9H71zkBL88RObLGNbq3ZUPn
ZzN4QdTpKPwbJHAYB5gNVUQ+kuVKegycjoRk0pJfqSCvuO6kj2TkMZUn+pgLTX/hOFibbWDVkEkr
UhkmrdpGSaDsjLI3kYtwS0Qpg4PR8WCk1IpOYn7Mklgni0Z+xLZGSW+6HKWm3yEbR9xaLH2Q8lIK
7EJhHxl0W64bh2f52IlIB35EvEoL5qsoFUztbJgv0iSbZz3hA0vTbtuZ9CnjYMaHkJa3fCnEwEW5
EYhpwSokGCfRokZR8P/E6vUvwzP+J3q9ZNI1b+ES/zfD10cV/y314v/8md8ft4ALYf+hs7brt3jt
W2nyLeDir+gLYf0hKLyTKRWnF5D//U/Hl6b8QbQRBkvMWLJmKAbBFP+IvuCXZIu8O5twOUUz6aj7
dzxfVF7+r/8afaGTS3aLxPinoJo5ipHt49/ZxV2uhlM88C0ngRGxdNI6dtYaO2lOil0+3yImOoQJ
1Ep3O97E6DZxUZyyCRo63aTrYIH6YH5+r7TqvQHJeN4GJXutJxXJmG2YbiphqVGMDfJQ1tlLrd6E
ZEV/mUkFoho5AaFqCwFTEqvN3TihcIujPjooxqL9aPJtL2RZDpoWK6gjOnP+XOdBhkzNZAreLBnL
JQU23TgxYVGhfGjF/Lxa2XSXgL4Bdhb2o1ViUwaGJN/dNGTFaeYOIk2U9YlECPPa3pYPUjG6EP7R
Di3DJFuKewQtybbsbQkZt6zhL5Iye3iqE3KvErVdr6hwURenyfqbDj9S4zuYrJW5za2ALV0xLppr
aHYZzl3MdD8Becuks5HhJSPzy9b6pxYo0PXCt1Y5d0dDqYN8lYRPHesURrjL4bmUiibfdmMbF3AS
ahc/FjpC80Rj8N5GVioMy2U4xnMRSiqghz1s8XcxNOV7kcW4dyuGVbOet3NF2D4CS6M6VWk/Bxi5
pcCypv6wsutUpvpm0TDtK32yuoY+Urx4W36x/xfBquv1oZA6ltsSnxBGIvGmzMtz0mY7awELKuu8
2mWmfSoHZIXIxxPX1FmHJq048+Nc9oQz3DSk+TlSgLTj+jySMxHoY0mpcmpAUXVl7YxbAQOuKSZq
wmJ9KlMs9uNQ5Q9mh41OYkrmzRX2e68NSNSaUTvEC0ewvtG1N5HmdOVYbZ6mqaSkOx7Fsc0tU+OE
RjahbG0B1bIgAVtSMhhGICuxzdihJbMM7VItXv/9s/BfHnR/c77+9+bY/4FnoU3S1b+2ve7Sz+6j
GD66fz4Kb3/kr0NQMv7QNCLbbPytwtCwuHIM/XUK3n6Jk1GhYIM2DzKCZMyy/0gA0sw/FJyo1LpY
dDWwkxM+9h/HIL8kExVLPwJJcEReK//WMUjxw9/OQcMUmg6ocHuFFNqrpnwLcPyn8zAiVCUzmvpH
UZxkjybguXxU3ob6ptyw+Ap6pv+dH8pD4m4nJUTcUu/mXR6iajquv43T9D3sm/v+rnou9tKl+M6+
FYRpxTPqWvE1X3kG24/el91qv7qtb4eYyfZxqPv2cdtP32Tz3az0Lrux1z60B/MjQVmdhvXZOKkf
sO20kDHPqtfueTj1B3pHfPsyeEVQeYlb7POr+tCcZj96yPZaUD+qLtbW+9VvH+iuqkfPei79NEQv
QvvZpX6YX2j34lf6h+2EROk0Xod9+yhdtC/1oLtJMO+Gk7nDehG0u8gbwtyXD0gVXfMnu68PvMo7
Ju0wupaPku3YX9YP2wUC/mRy43A0oQsxN9xUlNahPUT8o4PTXeyAnfolXi7tobHvP8dzekAsdYjv
kvv1YF/WKx/hiffwo/pVEO0RrB9MV/aNY3URjnDggJ6iZ3Vf73iBbu8+o9RB09ac5IN24jB15SC5
s55xHQa5X7u6xwa0m3+jdepGH0YkrA9KYAeSP4TjOXrostqRjtG7QPyoP22FtzwkKLyBnQNEPLez
z01x48h+xe9Pzi0ihc9COVLog5l4TyekWwXLUeN1LSeA2dK1fg1PpItqoEdk4b5tpzJMH5ojTg24
1j0Dt2e6Ge8L6RsfS7ZP9ugFw3oXH9VD9dy/I2U6W/f8C692wDRKI99ephWPjz3fpTvTE49a2KL5
/6YlTHrNj9Nl3lk/67kbnOnVfoyd5VU7Dk/dhd1AwUE4Oboc2rxQ9LyhfJcGii97zQ7cIBg/rMN6
GCoX/tcvj8pFeuL5nMiRrC5pGYpAceozf95LXdWJA/NYIE4MBD+RHV7DX4zDTvsw3ZPskBBocMeH
ViLt925oEd4eT0F1ESQVqpYA+UJzQv3kQhGVnwadUO0O7Tk1muf70nV0t37MAkDcAB/ldzA8o7Mw
ryptihklr3xM73AiaFL9yCXE31d9CSCeV9G+l+ftiMjzglLqJpPlr/jOeIxkd9kvwtGViwnjlFcn
ymBRZECNmm8j+kt7+JFUtgz7p0ATAltHEIsWLtp5cO6/+oBCUUS4Yeuhi4IjxdzyMj2sT8ZLmYEp
Og08Is5R9vUVmt7tv2hzdpYXLm/FDbsb9gvOTVEPe8uJ4J5qGoEmHfolMB3O9gHf7bCG8teigxTx
6Mro4QHa14/2sL0CECOOjf3Ww2aRHaKv+nm8X2DzKt9EHLsc2j3CDPFRHNKL8dz+4M0NV/EU3QmO
pSFYD9VJ3w1ssL+Nl9anfqu/jE/gIcJVtKC/TGeQ6NwB3rvqAb3fbuGZi4MotwpqJaiAeADSClq+
UwgRllXSMLVkHxPdOPCGz+b2rDfCm3bac3fgG+yYLzI2KwCj+oHsGLJOAJKQyTnZub7Xv1ko0eCB
arnqoU2DZNmL4lx8pE/S3kSjGrCPkCjww3btyq1/E/Si7KdJ8wGFr1/ukSEbvT9oH3y+8htMqKq/
Im2I3PJ3071KNwlvvmtW1L+sN6Fu4os+a4VffQI0p2ZIMmKBKb07LqXT/1pckgL8+ZEkKS9G854c
NSW0N19GSkyEEx8fUhQiFrHc5PV7kjtK5SKoKyLM2HguAsBnLAbJ/UKLwXRQ/fwKh6n80o9CPVcv
bbkvX8fXdDPwTjpW2OBY7Zx5J587y3TfhblDkNlfc7K24I7zwJZfaYWowxlGHIoRAI8U6Mrb3kDm
jG1Xkw29X+0PPuv1iYgCK5yfSCW48kwxUbrL3fAoTy6uMwlp8mF4yL0nsVco6KGMkfU9WOfvxDrF
9gMU4Pzav8oP6BKJw1T9UQqwS0HPuCH1i9WLdG899iG9ZG2F1MkrnL45S/qHOMuYRMa39jIiHuzR
qhKoFD9WgXZhWl/AON4JTx3JkU5bsUOM5N6skssXKcY7JDSlI/apV7gwv4+zv/pmtLrijFWWB/mZ
v+etcBOifJF3zQFfDgW66dD5Y3NW7bP5WTr8tV7mY6jkAubYcLBSVuarhrNK27UmJFjLZAxO61jn
uUSGMLrkG4jJk64FQt1ftg4CipzynL7J1Zty6YZ3hZxNWkfiU/+jDZS9N19G94I9Ij+OB1gzXd55
dD86fKlYyhf3ZfL9+avsfRNxB99EZmtHf4237+msYKBusNIQpp74zXmy0O/myDGQ2nCu5vzCwxgM
GFzWW7QPwTv3XFhkbH/heNys6qqnoHh5+UrKwHzGdJU/RXgiGbAnv2LRcrLDuJ89oLpP69G6gx5G
knBGhtvDpX/yX8O5OKyn6EJMuNd+0na255/ih4phwi9OdFlCSkhhsze5XPR3ipE/G1Six/FTuwd2
PBpo2idnMZ38vj7hJG3fZuNeCU2PMs6A9zq7moLyZHdzIOuOHOIPJlQP4CDAK8az2qRuOoLkhIbl
ixwV+D5LD6SqjnU4GK/IH+LvcU9qxoLYmULq8gAvmi9BLXYH5DYEaSAhRx7tGAh8wtT7sEJ6EVl3
TCuYzUM03MtsGDMcpPctoyDSd//+OP7fD9p/m8X/P0qhueV3/+tp3EnG4eNv8Z233//XKG6Tqgna
oN+C+60bssCg+9ckbt3wCLAIE2oCtOLPvM1/DOKq9Qc1CQziZCsTDKTdSlH+MYir5h/E2dz+Y1qK
ecun+XcGcVX8PUD3P6I4TZmUm3+ev+OoivSFYMmQul/sl0JuuPlSVDJhYqXEfZcLFglz7HDFWobG
E0/UuomSWiuV4SUtrPxqJRDrRHDUxg94mnqN1jJXIEgxqboVuXufA/5lenhLQUSUg6E0NbhiCvvX
ojTJ+6xig4N/lsmny7sz6XV2dm8rRZyElCGSPqhoI3IEbZTin7xTEa4OiiTik4QRTcZNLxTW+2KF
gxHUjhhuXEFEeFuRNeCPlhqtoVYZJiqzbSW12aK2kEOLTJjo1EnWVONuSdIXJc4M7GrCJmlsW1H7
9+Y6GN5Y2tCGpQLsQYxJi2hII6YqTKvJ3GnYzc+JshTvkxmvB0PX7ZM6q2lYrtuA4GbZCMxQUrP+
nPPCvrTdNu/ipJgHHE7ZaDuIZXuvFaXWOcqgEpwLnlD/LlMpP201xYcC432+A4iuQ6K+WL8rqf9d
aWZ8RnUq7uJaQ4qoFMVLNGGOUdpZH2AXbtLfxhLVZTNuOb2zlTI+QHl4pTUR8FbIxqEtMo6ZvjAz
rJ1b+16Ny/hY5vryLJM5U7pgaSIg57T9NJPG/NapxgtIOrA617Jr9M5y1j8CnEARkKmX3aNY4qaw
Vb29LFKhe0Ky5Duk7zmR37mt7XW9ldCTxTWn4Gh2xhf3l1675Ctu+HK1mgBxTQ71mZCSJLNXv98U
ZS/MESy76SUCnRXCJ0+5PFQHMhIqppRS4k1KxoxBKWqtCB0+omdWhXRa0hPBhQXGAKnYTGpZyRVB
bmL8ADGVPSmvs6yGSa5GONd1c3gdZOmmEDUUbsw4KhQdI3yrXYiK0icPQAO3Qmc08sdQUDbhGAaZ
Kl5TkGxUJaVytoGbmGeEsRzE1kGR61GD0sCKkcgFTG7Sr42P5Tm1TWnb0VEgQ3bWS39AdRr/SN0G
n+Ot1JsOgdRmCmQvPR0I3RAQpT4BzNUpzgQukrwBYe+6hMglIEue5HFu5bO0qMVDYaTiMVV7S3JE
ERNEmpLffEBYN+4R7oysukOrY+oEs29XCSk96qjfpca7c1sRT18dRSKvGiTyxI2SGv5crTgsNHuY
3sj1WFY6KxRNfiv5zeZuqmoCZ5BVDR9zMaiKlyirJfzIkJYaD1zUXdqbyIMYHCU2HJ4dFZYFMO5r
lESxN62NBbUn/wFJIRZkFekcZHMdMwnKTRQTom3UxMgr0oNuTFpIjieaAgVhgK8uuIGRPLNUjdmM
sHMlZia0q1nbTxO+Hl3pZsVLtVh5RwZcD/C9W6r6jUxEHMlTsANJpa6niaBhfgLNOJzpRMYyXySK
zPMxEHQF8of4SZmamEytqNprtaZSipeRsGe2KhhWVWuKA+eXP9oCXR3azlk/WmU54ErQSjwyUnmz
/hgF7Qpbtd4nGeEariU39TttYAZCvHYsH0wpNXcxeZOnaa6Q88uDtP/f5J3LctvI1qVf5cx6hIoE
kEACk3/Ai0hKJEVJlCxpgrAsC/f7Hc/Vb9Av1h/sOlW2XGWfmp2OjoqoCJdLIgkCmbn3Xutb5LXg
nIwyJ7yqB1Phkx7D61EanPB1N7Ah5HjjbV4b94Z/aJzae8wtDxWGw/PZpTYjOwaJ+qbzhv7z/++b
t2H/dPd+DtOXjy/zZfr8hcw9s7S//MjXDdw0fxMkKhJYROSVcJA+/XsDN6zfDB4aAYF2zq1Ap/BH
J41AMBhyLmMDQ7qGTUQxDbjfd3ANKJ00CAB1LAENyxWG+Y+2cGveqv/Ms6CVxlBCkXyjyBUV8Onm
kcM3rbQSrs/odgjrwjyGy9Ahc53FDhk5TGi5fNCm6E5RL+I6sXur+Zj3dQntwYxiMi00jenoYnIR
uO1700mnnT6ZeX0jQau4K2UHY7MZxzhDmhkDuAPjamSpeCMJty4uOvinnJiHgJFdKuykIghiHspC
AR7Ermg069ShufA+WW7TI6uJGt8+aZUmi2WsB/Q0hooH5MJz6WuvTS2X3bpoAiO8LHAhzcF+5GQs
GdQCBgoJY1J7kJFoBiaNDM2Dw9Y7ojRAc31lBGW/s6PWcVdGkXECLhyrsreiS2c2HNzNYCMh7boo
l3oNubKHHnVjdYUlr0DBldVOC7TAenRhhEIbT4dMrYuxa2m/DRrUHN6HroFljUYhFpVvhPdt3ASK
PQVUzjKtGi67qZuXVhijhkEJv/AHqp5c0y/bLqKDI4waU4PvFK/wSqzbUpoUIyEtfvzeJRKvEwfB
frhmzG51GwNyVYQPqw+iK2C15TxkneqsuEntWHhXBehP7A/MFvq7QXVFt4ucyMLIw0pnALKCMHsh
RYkYwK/Jdl1MhefCheNQZAh0/kOrFachChGTUBPqdlC3q9ItEc0UlWy8lzbKMR3MKUmFLK6iAVM+
rdyGIaYnkphRfYrWokIcrijsLbOT1hkZU0L3LfaMkVR5q+3o5sbYX560ZmLm3preYIEMLHHnscvl
xUb5WuC88IW72Z2A4YsTLCdQJbqQspjoJZhSG6DyZUlMwdWYpQ3Sr+TFYSBX9biJEsFCz+6J/KWr
7Lrb9YFHfVqVyimIYKCxjMFNRdFujAaz2Gs+Govn1OyHObzEm6zgrJWy7dAkpnFwRBgn0MqCeE4L
h2LSKORVJozcv3AT1TcbMPIAQVZWbdXGAymhdf5o25p4HXTfxIPEiEODnGi3RqXjK56Q97Lnm/VW
llPLjmx7pYBREegcYsYWvdHdFE5BBIO+7PpzJ30UPE7iteVF2toYZYQX06MJYi26yqRssNOiKqkf
O7xGrymbW8KN2HdddexlGtdXmQODmtftYodklC4cLsm85TE2iinEPMRNX142Zdr3+oKYIgveDuhu
YCV1gpL4Q9h39BesQuuKJ1P2ro9Bn099Zbm9sE8U1ymNcH3KKuMpKerKeeGGad7wC8BeG2IbxapZ
OOawG1sMSY8RLPT40h3sUWGAdqHyNMLUG1pY8axb8XEfaLcgsSaauAOy9FsAQ3qxB4yeVrBemqrc
UiBozYb0JJ7XZWH4IRd+wKOwyYasGa9CzazLLWpn3T0VXd9yZKpAJ23IcfKrV7/Xc5ytQxZk5rpS
lv8oM6/52IBgnsfyjXM/IYDuVpxTIaV7lXfbTFNKKrBjWvs+7qEfokdwiaauYl8Mu1oUFge8ooES
qBYthGT6V2kZW3snH1N3Y0Ve5t9AiJ2yfaSnnEUWIDtbJnANQz+Ex1P4oKoQJZVEJ9WtmN71NODI
DRK4/pRtNe2uLlTjbu2wCbw3/Fx1cdO7OgSnLB1U+aAhEKuBX5JnlW2SLA3MVVeZKKVqHFdIqIFY
NIt/fgD4z4Zp18Xn7K6pPn9uDh+LL6kZn/6d4fE1N+OPP/53hGowZvpZGb+u+49IV8LvDwJ/DNVM
KnmTLCRhuyQAES74RyVvit8YJJMarEDKuoKy7M+DAIcEpVPbU8VzRmCcylnkj4OA+o3ZnGUwHUOX
8KU38G/Q7X8Qq4FS4d1BwBKEndnzUYV8c7Lw5lr/m4OA6XemUQyeBqgSwEfJATraToZFE97ISZjA
SdYvyppebtmlrbFwfEm1pGf4alp8RS9eU8Iht+AfWFofpdBCXBtl0hTvOFnX/O9Gtm6ohpAs02Bq
p+YlbrtxaRc0l9rWMfa1T/U3eYzwmCEzOZGjfxq7+q4K0CaMIsjtXdmq3H3Qc1HE5wid4WsV6gMt
etkk+Z2dB6Gxz1stOFgJ5jLKNJA3aS/Ko58p/PdhReuqmoBvTCzy2XXnFykMHc1PRXow0tYJX3MT
8OXlnDODvho7DHJoGVDu0ZBz6ZiNTa8f8oDSsrE9OIYiRkz4NDZ+5G/C2OgS2o6+yNZpFDvBKpBW
f5gi1aJMLMzeW5lQuLUtrKqyPRrhVJvrru6zk1vV/W0qbWZOrePveWIZBM2JIHZIB1p0tPzRaNZb
NebtJWGFF1CnC7rBxUnLK3cny6AChzG7CCtsmcMgrJse3d+VaWq7yWYBawMDl+Q0bSgygwtWyOKC
DMHpxmQHvYAAyMwE15jrr6LUZqTTjFLQ3ByxS30gPsNN76XTUMAj6OeSHrVMmjQ7//my8f/aggCf
62cLAtYZ1ungX7vsNfyY/ev602f+ff5c8Z/zavx2mfjyi34XIHG6dy2HQ7+h63M2NFqirw0/pc/1
AtoUmoCuQ+Id4/XfG35M5VkBkKPwd8L6vRn472VC/SaJXoJRrdOCMVAi/ZNyQedFvqkW5kAn5RjQ
q2lQ0Hx0HNRW3y4ScYJrL/FoQiEvkQiqY4nO5smc4P9kDO3YWkTA0Qx4afL4zcX7fcH6NvdnXgZ/
+tLvChWrFZqdgwRYNVi+Aq/aeDz6oveW1AwH3YPG3GQMCGNgMyame5zS5bNjaluXZFq/onvop7t6
yHZc87VfFbgmSlpO5dbRJw5pkpHTbPgBytExwJ7cixELSi3MnTvFG8/Y+jIENWRcYAC8MKW8GoZy
oxKD8traBOHp5x8WXdhffNj5TrBQOCm+7++vc6tQsjZOxlxeMP3Go2aIdq1oYZXBozJfLGTZvQsa
E05UJC+cWh6q0LnUcDCNLar7dWiFpIe3F2Nb7n/x1v7yFrDoLpPDhApkVrt9ewuQBFInZlbUq9aA
u2aOkP6Y8kevA+9pFjuqzgYHwTYSPzld8PV4QWf/r9Of/vIGlNzrFNUWejvn3S4FupFtNixrXCGc
s4LbCElTggMhHW8Mui2mbBdaTO8Z4HKCvegXn/37Yvnr7Y840BBE2khkeO++ljSM86mgrb3K84o5
S3dRFUz8a3VWDGhn9WaQY6eHAVyDkspgLrSjs8+gQcVts5bM3n/+fuy/eD+utF2+hC+HCuPd++mJ
EXeEz20irFnZWpMmBaglIMwJBqkGLb3/aKbFumR4Jim3cZyWjHI8c6ZFOSuF34xUoVM/2Z9pc5KB
wujUBjwIl+GVCCHkYQXngSgD5kCfzW0LytWavd9Px3sV8KdgHGZo+o4EpI9x5e8ECjySdyBzVEtS
YKBUW5uy9TBFjcbnPknh8mgjE/0WxUS1j6eKIXwOnaSnOUBQkbEORvWgiuYpmEBuZh33j6/ao8Wq
Q8Ewp1hRFtaIYwxYAXUCDiNynZeEgzFlBt3QrgPGMdXdZagZ2txOv/r5BX/H3P9yA7jkVznMVWZ1
6Hwk/PbmBydeeEY01qvIh7sGQbR50aqDGa4DBRH+ntqwDDFVlp/8s6E+6TVb5w3DdCyEP38jkuPi
+9WQzhEdItNAjcUU6Ps3Qnh07nS64E7MglNcSKIuXPGJde1SROSQtj5OtGRsUVrCQKZX+km06WOa
I7WxPxjV+DpU+kctGe5CFV4qLdwH0a6xQyyj7nWW1GB8e3tbVNZ2IpCmMu2Tb14j6iYbwL9q7fSW
QcY26Yoj9dMJ1d6ZhLpF4fb+suzoE4ewPJxKf9IIFcyb/lYCcfz553+nAPv6RdiGkiRIzqLb96tQ
rjejXlnQVjjqLHob0mY9HmcBeEvgIevHhd6PG6J+AHY4yxqOOdZoHSe9X9VfpdR/uyTRcPvxq1DC
ljicBRo34909YQCvaIklYVSA8GHM4Kj57Utnm9dpkxzx5OCraNpDLFA4NO0JeulGA6g6peNuQta7
rHLWqQk0ZgKYcBERItSUSEDM4Lbm3EYD7heLhvUXe4tL91DJuSeppHq3gAcJKASaIGykdvXBF5y/
o849JoZcU7Be0G3GmubcyVS9dMK5I14MJWl+55Schiu6aUtXZYvaqduFa07E1kloDgEn7biWC4IH
4cNIbvcxgy1YTzfhZN/bDrtRA9/KxctG6gkEN/OKo9Mmx1fQsFQ4QU24QHGimfUi6w6jXHHE7PCc
GKxZtVY/CxJJQzndA4h+SlBdeL1+B2xhLQTswKz0T0OdbOqQxkTJKoNOVQF+AlGd0FGL8wY2k6Jr
k+79PPtFhuj7umm+Ex0hdXqySLwZrBrz5f6mbioIsoAD0zWrckC5J5NyOfXop1Adklg7MQXwSRIw
GeaM4Y2dPbiWxj6ZtjQlJbZXELTQLPpW37R2v4eZcGrN+F43+XxR+CoSFD4jJ444YRDkmuUlIGdA
geFz4BafRAMBkRjQq9EYn6MckqsDdAjvCinmW70CDGLZT5yOXodmQPmNkto3PwRGc+42SiabIEV9
bV5ZZrEqcKrGMfHaYtg0vfdY6MVZg1tDpVQfiMYlQCB5bARWXmfe5ZRKAH/OFli6vzzxB89xdsEE
p1MvTrGM7xtiiU0neS1CcZ3eRp3Ay2g+ZPoRLy8DTgt2SC6ta69OEHxotzlkSI9tIxiTW73u3+gx
2lRmXmZ+lkEI+6D0733XempG4Iedjm5ouK4j9xgzAip3aQySUQ5MvjTkaNqqyOTHjk8Lv+eged1N
m9m/eOStHx95xufkZQvTIP7lh21A+ljEE8dqVnJOrZhmxkrgk2iJgrBCPGab3d3o3jmDfMW/eS7t
8UOklQyY6/yyCPI3P5Ibu8QyqYIUeXRdA0l194FfyZ0qtq5G2EODzCyrEpLO4/KpN6FoeViQS+9e
G4ozFpMH0aHHbm6tlshKXeRPUeq+JIyTQwW4U1O3cQ/FQFpwXWvLvMRBWhL3jJIQYDc0p+Ta6IZt
QV4AQ6bUhNVV3XDjLcZGg52FSoRe3y+2LHNeB/+cNPCgUH9w4yLkVqbSTffduuO1ni7KHNKD5arH
LhTcdvWOgy5tBcyYWmshRJXRMxMIauf5jFW+ytLHpbqzzGpDM48hvneQhn+t4OFoxsEfAAZ34yMk
gWDB6HKTQZ9SAWDjUX3q2v5N9jx7TphcJ646/dMN6MunIdLZVQShqrkz8+1jb2rmQKnHPGGEKJni
KySvc9mQdQ0u5kIPL8iShtHsAKOlw7nwCGAJRL/Wun718zfyw2rO+0AcghYaOwey7HfvQ9hDkXs2
rrPKdZcpoDt34IAWM9FnVEvSSARdgGn/L75Mff6y3n+ZCjAKNADdkRSD33/8LAr7hjzYZtU2xUlY
3bHn03XOs0QT0TNIqUoPDKgN9HQCqffEVo4hrzjjoHlNtccM9trPL4P+w1GY6+B+OZXbHAqonL9/
Q5YXlTqu32blRnshDtg4kJeNF5ivV/1waTjhpe4jv0KjSOonOsgShz17q7ZP6uIXO+yPp0QLzw8q
ef5xFFFQ7w5nkagw4jR8J6WPsx7M94zY1NKNpXfrOCove6JRwqy4LOBL05xdSM2+q0p/XxY+pmof
NPCZOcsvFi37L74yVixbZ+LHfqnef2WxV08VNCzgfnDVFzWdt4WrmDrI4SatASGbzuz47DHTkLs5
OM7bCFnU6lMCMpSkC+85e2HKtZ27F67pvIFLuEyFKJFpzIgjpjAkNyXLUA9ek5TfJOz7oaSn3emw
EbXcOTZRemNNK6Y3q8EG7z14W5rhL/YoPvtM6hgxlcDpiG49TGAgHbjKNrBhLKEMI8eVHJzPtPXv
SaUAMEXI3iKuYPOOIL/w6i8r3TrosjAXZme9WUbO3Mlf1QRcwmTLFpbju/zNrtDKfoFr5uQmZbI2
rNzBIbpDmHD8xd3447V2dNOwWR54OunPvnsqzdTkVNLoyPlDCf0n3bVwi4RC/rKIu51hDiC2/I1p
HsLU2SQoIiq9X2mxpHPXo26Vu1+8n7kQ/O5xZZ7sSlZfl29+TqN/93SETabGop5W7FUY0E0AqpxP
kuWENssnp4fFNSSbJ91n0TZRZ4fwAnKYwF4/1yCwyyvTf/3FO5qvwI/viEKKybNk9Pz+CgXJONg6
eOBB3QfefTBDdpjcYELYOvkhQG0U+1eVu65uhL/PsttfvPyPz6iNIQ9/C/12Wm2M0r+/InqS4WLT
nWklqBSdqtsNBnJ+WveECoGE9AWm59h+jAdxsofx3oOMZbXalki027QbbsKax5corMEHiSfF5TUe
s00C9ScU/mYkwCaz0i2bOKS/epfL8aLICAcOIfTr3UVA5hqTUwSjIxwfsmIh97e1u/ewm8ckqoHh
WlZddd0k6r5M210LR2fs8OA26U2ZJW/k1IK10MJt2VxzYkO1RoxyfU3Iz2aMxo0PoiDO/MdS6PcI
1S5mr98YRVdT/+jrwa1JLkKHdnq2spdB+2AZa1tNm14TB0zcy7I8DzPJsVevTVN8LNqEmnYxifIa
x+Gips3c5fFFTgCLdIBuOk4JxT33EK223k0fx3c42LEjl/3VEOI5NmrxKdTEB42MVTg7lwHGsckL
FcBZZ23kOuhAoCDLxtZpX+sPvR8w3iOzp4nwi3kjAVCmxpHXznnQtZRQtq69njoEcXV7myfDxho+
Zl56WREklZ4k4wkDIdEvbpYf+yzzzTKPb3Sls93Z7874NqTInksnVpYJRbISmGjo5oCiDcEdDGCm
i/YAVWhczefbdZOFbw4rUO8wy6uCErdgB1KrQfHsK0R7FC1UMkCVS33Zuy2u6I4SGY19Xj/oJZeK
cJ/F2euccO4nXTsa8BTN2uK8f4lapAL1uR095Lu052Mf9mFr3MWxfnKgODUzYKVzjGDRGvJycMNj
lPEHaaMrJ7QpdwdOW3P6T94E3aJIMGCSAORrzg4FWrBIPPeuRrmwMEkThGARrvRxeKTZuqqqHjk+
lVRCr7clYNMyzEOKWFPP4lWZWEytw20/03J99zKOwy2h4RvGF8T5XDW5yQBIT48lMCm3cV+dOuNQ
0gzHsepeFAEiZgdLMz/HcLPbsUHHYQ0CP2P8jE5tR9wFw1OYUPE+zsallhuUoPSARy3eVNp4LkK0
UE2MD95KmU+7OuEGzq1ngh4hCoiUYe1z6+7mg0jQ05YiUmHygpWeH5IO5BlFpG9fuvFwi8QDLUMC
OQMcrsZxe2SjYDJM9CxMZTDWIe70LHRPqo1NqKuUR2RQAVyI8M2b/MkO5DO2OkSxiqZkPT6w7q3b
fM7TGjZdx0duxf1RCX1baOoJbcu4QLyAfHw8jDM0chDa3m6LvWX62zFnK1thrT+acb6y4Q8ZTbEN
C4/Qdu8Jugsv56rPkVMdvMw9w8Yg4TFcR077SMDS45cHYDYu/tl2Zcr6rcD63R//5+/01t/+zP/8
7eT3v9AjyZovGF/8vTB717RVW/xrVycfM3a3P/Vdv//k14mNLp3fHAYiFK0Wsqwv7u+vExtdkhI6
Nwlti7EJMhc23d8nNtL6zaIcQtPNiYn+/ryg/D6wkRJ9lz0Lxhj1uGyM/8wyrhvzSObPjZbfY5lo
ASyFP90Br/lDf2JMsyrXEvu+svTXdsKmGFlnW1T1MlE4M6Ad1CR88DwRiX5AZ/sWlBk4I8ILfEqH
NrnUhxziQ5DuG8FNGcI58eNLKRoGkYDsattg5dLzdavl06GajuRw6RsfMVGYo4Mmi/CGBjllZkOP
QAMDRMQD5jOIQ0thtcFmnLQNhm8IvxVJAjlcY3IZycQbkY44QuyMDaPogMwRdczMYkPS0rjn8+6L
OD7LKd0jXeHxg8KwqqP2WkkGAI538l13vEo0ojnglibCvFGE+wKpkTeiuE0DQD5wL18sz7wilnxj
Mmx1eLDhSGKd0Tyof05xR3ziro6cJ72DXNnK2xhG7sog13Ad6O22mqWmKFZObV+cEOHe+En00ubJ
86TMyy6fTqMTRksnCUBCk6iQK8x4OsxxP0LQhi/IS1CiE412IAN66zWgeCZjhckelir+7HFaGzQ9
tHYRmdFj7hMhpQpnZ6QALXS1k23yFtWPttvPy/odGVBHiB0c6kzEaAj0FvrONOoPY8UZPxKseIXE
uWHkhxzF7goNykuoO+d6lPilxDEKxjth8G6H2j6Cu6RSohZXjfXEnMcEqbE3an1TatZHImCfNWng
HzXDNzSqbyILntNwvFb5dYjQZxMY/bxq4RQK+HiRTm+QgfRDyL6s9Ok5Sb1za+MA0icXVYsCbec8
BaH5OJ9qwNQAmneSM0T1Ogqe8wj2GQoAymu7+YR2OrDhbqaFoPpHSN5LHJYhzMQKgq/gyooyLK6J
B/AH/LZx+uIpnImVlZ3qid1kbOhVVdFwDGQpLhrqEdpSuE/Z7CDPYfjzy03um+Uitp0c2iTYy8ge
q0vqpNvSO7Zh5+3GAJqsg6YenDoEXdcZoxUxeyBLUuLcS6Bkog8/ZT3koRaltQiynurfuHEHecPQ
ngiYKXyuO+dYmkqwCQRrCABkKVCILrQEf3C5CJsmXtN7op8Q8j2OTY78pzc/5FSPNWe7Tq5hmkEZ
EToxa7WK1x2KR7RF21DR3vZsXAdFUyxNM7grJ7ootghfkdjfuEqDEXorTZf+XRACBcuDt0wL3kiI
/YzPp8AYRL7iqsXBlo+DszJTrnbtG7cJQ1NfAdwi9nZ2rMKIbAYgSwGJLiFZNmMzvfQWFkOenBlz
qHN5wnJP3+VNucaNBQwIyl0t0O77AjAbRq9xqsyZL+4uyodcd5PLgaimhRYMUNmsi2JMifbsukOT
AIoMMjC2BFJeC+sqigQZKuND5wRy0+Waw1MxPgZnsy4AaGaa2PoODx30ggvbzzz6a7cuDN2h539P
RmjrmCme006dc3Stq0n0D56GRbRZCRzlnMeym3BbSyAu0YDTtyMYxgpfE7JfYNEdO8zvO1LxthOR
TUER2CflfLR97oZMm9PDHcBkfkEJZzu4kgtjR713E+fRayd3TYPfm3BhciztW5RdaquJEXNMQpdL
PRhc/PU4iX0k603TuAxPQTMuSx3DSHa27c5YEx15lUGgXSublynC/BQQpNHWh9ACisbNc3IwR3AQ
BQc19HNbtgqPqhlRouoPBJOTzuh7Z6+MXhCqrVRXbzJCncnS4otQuQNht80uv9wwyITWUSUf2Opu
NJ10pNKB2RmVwVUf0+rpyXi1TGLd8KuGer5qBtjCjX3wIuKR9D7beS5c1jhj5akb1gBrsDYgeW/N
EfZe215KDx6wpbMa5037ubZrEjcYUbqpsxNOfrLyOZeBIM5uyPs15oDFSPLrEOQQ1LvHCaS6wY27
qOCTb80Ga5DWYY81IRnlTX43jJLAkSYjm2DKn8t6eqBRc0ENdxwFHqOGrWLs6bcjmqNJXrlL6uI9
7MeMNOJAX0wM0+aNCpQ77hg0eYiDsLPKaE4wwypIzGEV5iXKnvReS3uo4cC2ux757NCC2fM/IF+d
7dr10tFsDN2kr1Bk4/FwrDVMjnUtDgaqTgoIygUn2U8IjaHnu+faKE66PiwsO71P/faVhuOxnLh6
YNmIX6Mp68O0olU7xkChDebcQ1asWmulDNzgcYcjtspPGlVImXC/m4YP33EwOrp/DHCbSoO/pfIj
/XUfGyghw5yN8pWZkLdQqTxa5TWpsEZa1RRxZB7gyh595kAUOs6CBlGVP2g2hukwLFZjQO5nV033
Ya3f2uDlIX/FcKiGY5kM7nIWvC85UYD3eKpSZ6/3R1kzDx+aZyix3GaduqPF4ekEo2Zzu9JD9URW
tQiZK9hWdcp1DVOhhn9MmdUbkvod1h0Lvulckmq4+MMgXogWOKAPRhJ1rLsborvGqKi1iuDSVAUr
Cj9dJ7l3ISCXxA3xxrOnx6XTpsrqMdMrkCjNJ9tAu8kwn2SCloc2GxfDmN2pqsAtP2HS8WV3rTCe
wQ/DMZElH8hCxi0zEjFi2ReWGFAR075Z1V19MZAZoDp553QunSub4o2jkpjY/tDFPJYNJlJu3aDw
Pko7ePOscR6AOKTR6jdBl7+ooiNwBh0gadLWFYjNnTHf1mKydl2rzl48+YRQkeNTQ6eOp/hlMOuD
HrFtwY6zlob7sfZzmBOu2tgTvzbouZGbHqhhMD54ZA1MVfDc5eO9pR7R+A3rJBsfUP0fBvIZ4Lbj
evdZc1HDOwu/vyCFdM+tti9TfiknzCOH2auYtACPH50qosE0z3iw1CqTFX5oo964jXOFnG7bxPGD
0KaHAlDfkoR3zNMJLJhwOsawmEer9KAJXWD2oVvROnt2YLXD2YQo2TbajQf0Z+WAA1qVgvrZiZoI
axfeZtfFnhXmCgO07Wwtyssi6vVdDfoQrA5CZSJCB2ZUW0lMbOJN3tXoMmfy/HEtTb4EOjRHF5w7
FTY25SEglsxah2IkX5vtk9gT52gWHBIji+JNuxR+QR82Qz4kb1oH3ThwvrwuIXERVxSDyue+aYAt
S++zNPqV3rPvWdNsdk/so/B0a6WpZssmughF4CzZZzBFk+4k7ZEyLoIDqWlrYXC2ygzrrkTb7AJ8
DWzzLU7it372YFXVppgbp2VLlrVrofDTwhFghWHSdkqeizcEhfiODEL5wkLb5uFYrewyWlnxRC6S
IlXXdu91RkrLZpI3sfVayzzYkCRrgradq9PbljXC71iryD/FJ2E2xITY5xhRYtVeS/Z1VIbcUjqn
QuR+HB63DWEu9A/vJpmfcCg8F0hxOMJuiRl3VpEVvsAgpxMbkfhgw/MGuqQ1Nses7hAN9Eai7dAN
A6+EoJFjHjFNqLRpir5U9qOXJJfpBHeUxErc7472WZQV+YY0qhNf7TI3ebb66rGLbvq8fmGofXZT
95OnBa8UPa++CTswTnpI8HXyqTeaqzzE0dJHgQsXHEe2G/JQewPxzvH4MBrDpnWiiyaJlw16XCxc
7bSuRxAhdG3JaqrNZIH/jvT6aOf05rV3nSbGqya05qJM6f8kafrMw7vsLTDmJilm+bkP/FfNZ8Hl
2z17mnq2mPMtwozeYj/Uj0NPcGycPjap94xpZj1Z3AT0HXiQ1PgwxMnJ5yVQFSHe0lMKHyN6tOr8
leCCYZfVtxptlEWm+1dayRYmrepTx12ysa3uZIQNgXrCJRKaDqUVvyaD/zbOcaSN/zpVKR+PHGVP
vzES1oSyid5SwJELUYGDDLgq2COs5e6DHLzT/FzNgeoeNFZaWwGx7gobYZ1N5WKbK++lm+b2kaVY
CUpu3mS8LPrsRfhku3WfPTckp1eL3r5cbC3pdrXD+E3vOZZiSc9add/mcJ6FfDJmhAadzmSXWixf
bqqdW2s+nov6IRQ0Kq35a7A5drQRy5KOqXXp4zTwezaJbKRYFHZVctgazv2Y3RcsoQycmCx3tkVK
FAYK0gRn3cUDqoZpi2Ir3JCWQAD9tiP45VIGHUWnHj0TwD3NmUxIfTnhYNesB1ITOW4PczjfxPIV
YvrbhOzu2zjSPCho2bTxgrBH7eLeEcnk1ldds2f0Pwc2JicOBAR+CNLnzKqDzMZh29SGhzhEDjAZ
4VWr9GORET1cuersg4x2gucmZNbKs3YwOMVwUSCCyU+yPCAcXk9M6DccmVJ2ciw5Tg0ao+GAbcn4
hvECeAOBYxjD46e67IEIsfsv23p4sELu75FiiHifapXHxb7qbOgGSf2YZuWjCjgYO9GDH8383Yoj
Y1m+jfoqdyjpWo9IH+hr3HCb1v9YGOxxHJfxuOTuuW+BpYW5YDm+iDBWwoTuHktmzpoSPmDxZM9g
+8FqCQONrVXU5c/R4J1Hl4x3+h2bGIP3SnDW7jL/NYzrxwyLFIcvl5ajFiyKcrgtjZKwUJ8iPCPM
eZEjxwKgWMWgUm5CnxYce4YJo7d4GL0v9mBOb2HHwUYzIb9EHf8qhT0tqA0k+3YkE7XG6JRuNPeu
oCO66MsCEo8lbkSkLjxbPQ5Wj3ZCxc99Pj5aIEdtQGzLua7veqwfo0jojFZ3vet8JCt3CunepzW7
ShjMe7QZvkwqefS1bI8pxoWLAGg88EDah6zaTqPlS1+3+YZVcJc61Vsaqo0utaexYiFoMDojWHs1
5hObzZSFEKjnttYPwHU/V9gGVsIGKZ9WzNj6RN0on/vFDItlntI0j6TJV3oIMjdcegOnqMBzzpNq
aiJf3AcIwLSpQ3OX+Um1xBo2vXBorELoE73BAcSyowgVadGsbbYaeqV449RIGk8BqkPrG+7xmvxl
nP67Lzt55ucg8/Lg3veMyzSw3mwdu1BH9FvVAvuTNZOIhqZnxgxFyzlQ9gMng4ScPOn42tKZNEZh
ZFBJv3rK2SCXVHLWshn9D27gUmJlHDbHQt8Xmlirli0+SG4mv7qjHrp0R3XWE/26mYhk0znIxURp
hDbgI2PADZ7ry0CxECgf0lNNLPYy1dt1yex+E4obVDsAwKWz+udd0b9teH7XFv0PcBZ/+4v+Gzun
s1z57/umy//zv5vP/3r9X7suD6vP3zVO5x/82jbVZqG7dNCsM/LXTQ6R/NXXvqnm4H6leYq60cQc
C4eT6ervjVMds4xEYieENJiszt3RPxqnoOl0xJBo48HTCX71P1K6z/O/P9ummLnZeZgKIjPWFYW6
+U7p7rtVEdfwTZJdjy4cFFh31V4kR3MzroxFc49g6ReqAT7bDy+JqtRF+o/E2NWps78fSVadNaQh
KpKiC5qeakfKifmZrUUOTbO5kM0SZ7CvGMDHnG4NSqjqoBG74n7CERh5xu7/cncezXFrabb9Kx09
RwW8GfQkYdKQSYqkDKUJghJJeODAm1/fC7q36jKTKuW7Nes36aiOKvEk3DHft/faOSKZGtoASIue
VCUnt+OGvPRINZuKkHj22OJa7Qfph5xrWk93rVqiqzBZqeOjxLHoGHW2IzwtMmb1W9fUzUwdLylo
VoqahDJNLgz6xfkYCkqXToTb10FNT7ZMpg3BMI6j32Y1yuslkgdSZxsFTq8BFTW7dWhrNo/SqNNd
lEM6kPdtCuTaNwf2eyB1O4fso1Q1a8KSuUXhbW7kFSFzOA5Z8rOYnQ5LdWoA3cLQyOozSma9dRJN
pw9UUNREa5iJmLhQW9ivfRPPRk96ZjOEV0plkRNuqtOaAGm2o3XIifjS9+0gN+EuaqK8uimLpZrc
XikX7bEcEbh/0dt2llFfOR3wBBasClwUD69+mZwBUBTqps4+RjHcaD/qEwo7JlYEc9eULMHgippU
OtgJR5ktaM5quZH0dP6ol22KaHocJIoTsRM3ptvL1HR2ZWWaJKQ3CyHokVLbUQBrNl7uHSE3klvq
gybon1HoZhOIJRHSsp63EJFXWOuu7QlAQEKpWi1R7uqESjqqeo2ucZ/bkh/ja0qvMWrHxtdoCr/g
MzTXhCygnhyQRqCf0dJJQWRJWgKyA+F74JQTwY9lGbEDLNuYxOEkFBpOI1NXw10xNCrGrzrvkF5a
jfRIKlxz0/dUg8cqKSFUOZLNdrNBKs3uzwkfyhkfmZ8PitoSHbIo7baXh5W0JkYTVFnGO4vXqecd
pVxhPEazSilpURoxgQihH7jpRNULakpa/xHzZY6ye24XEoGdylQDkfR2jNuAkllARkFCdCQ2NWMn
KB6ZB/Z+4XSl9zaAj4FsCeu2rGfCPCkvZqFb1Sb+79Iaet1LVbVztk7rIJwvYr0yYHGXjjjmTjng
mDRTCakEW/wXJ+0qdpnU5KEdmohoyR+16WPbI3o94pmszDnYkOnL3VLQJW+UiZHGvohLzyLea/Db
mB7uRoCiKa6o9jT5rhGYUXflLGEbQyWX9zexNeny3WJHYiDKjv7NdWGbtGvgkADVkUcgF5RLMlGy
VZui5R5JL0mhFT/W8UOb2eDDLCy79G3RpOVuzm2MMg1ZWSSKK+PkHOBk99JriawU8JmlkSka8TBy
j70mDethCFGUm0adNnzAQ20cZmg55dFpDOpcdCnwyZRNTzJKw/dxn0T49h5XQH9Qhmn+udYns/ZD
AkpGLypMC1iJMQ7JjWJXwHFzp5JJMXcmwjVCAaxHjzUUz12mWp8bowjlzaQhoQYQXsLm01O7wj0/
mEObXsclRqg7USSctORuctRjTsX7KqF4FAKlNaSU7J8Qy5rXiCUfdjCFRo3DfhTJ+3oxsnlnIdLE
Pd3Zgwkw2Fbinb3Y0NIy2CJK0BpxY4GqJwuIoGytVindFUX4QVIXG4ExiX/I2DQMgVsMmwO5y0PN
BKRMS/NFOHDLtx1fy1cU0UW86ysd51EVKe3aCKFe51u6RG1B6lNjY7dxNGHDVaEUZcvPUIFGLo3A
LqZl8fiUJWULcacALjlbnfYJuD0xM4AZctBfFhb6h6TtIXrmba5QubPb1Ny3usy5RDG7StkCn4Hw
rmUk/eFZ10TyoE6LlB84tnZs7Ag2StsgC+0kvuYeiCeyHtpPvcw0jXlcBYxTUH7k863DkhJy37F/
i+zYDoGtrO4v0jkrQjIjSpWjRL0l4HzQWbxarOfbGbkiFYyyyNn0lTgu4fhjp4ZDR1TmqgMQo6/n
KvQ9LUurfpe2NYUpvI/pZyseo5vC0GXlQzPmLdtNp3eGq5H6ztoQy/MbHfFEQW8hHT6KSUXaVck2
kxV8h6WF1c5cQHU5MyLjKak69Yfej3K5tXtJto5mTWX6ygH4Dvi/5gF4U1pUJr9CsTXScxSVSJKy
tpGct+E8BGHbAFozwqKUKL5ATSL+PIKjJ8JOPRC/la6INHOJ3MahCbnvs5mjpdp33TFjddCeoOsY
q1w3QYMqnCn3uMd9tukWlhnqowMJXDMK0peYugq31LD1kipEqo1BLTLqNBNzLytBIUVs02V4BX7C
W635yEMEvSpKZJT/hDzJxylppdRLzIgNvTqyHFw7dQLQUtDIgaFFmk7k//297/81v6ZqsY/899vW
B3Jp4/966J9PYWw//9WfMBfjH46+dtAVFYmy+YbGpmr/oPtv4Qpa6ewWWIK/dqwqvk0TXveqHdNk
OGf/2rHyj1bdLtZMzCNs4Ph9f8PBzUgn+0dLVfkJ67bZRnvIBvKnUeWNE6FEel2Jqf9cxZTHyayE
nFHTwQO4hIRSDHTDAYIMJMIr1YhFsywUqYB6SnSSdqc7UvTQaTNA9In4vgnWJC7swjXGrPo8Nq2k
UZpIREn42tBmxymuB+KmUYljTazkCLBu07VM+GwGx7a46RK5Db9afahh6gYXItMSy52+XGClSYMj
waAMR7Pvd5IpFaGg8mxpds/xD7JGtes1kzhUo5HNYZdnfWN6haMTh6oR28u+Kocxfh9ZYVHf1uyo
cGcTQ0Ig5mQ7ixTQzySIKJLEoLiyk8btpqHPULgjewb+t6GzONQe636wZKoXFnLt7WR0q+QViZ3s
2ZrSW9vSrOz0R9yUJWpNGbmZNGhh6Y8xyV9BUdJ+fCq0qu59eHAI/DqykRuLrkrWg50FiEVEo9YY
87CDho3qsnXqASxYU5E7ltE8QQtqi8R8VAzm/2maE3L12rnBQTlFMjFTVm+Iqt4UmhE+R1lchvxE
MU+uZLQgnqh3ReYO2p7TXUvNWEfHJGoXdW/K1eT4Yqwm/Z7dNUFApQOIZNOUg8CHYcCf2tu93Dwt
UtNEhOelqfWgjxYtwLYfkLKzPS4smolTDByqTJQZxaLWIAkk2hLFXWQ3RMg7egNTU1Slsks5xQjP
ksPmYzpaGG9S4l+zw1TaYJo52M0DZYe+fhgH0ypd1GJwNJ3eNsQmbttVYCmUMQ5MjW5rYLa9yeIN
mUIJmkECcGaobfOpTmIMSlLeOs0xr6C1fZBmdShvzWVehmsnFj2hQE2P6T5P1nK0vAzLE3uvljIm
yL8PUm9nIGqGDOKuZEA51mvUKIE+Q+EPbE1MxMlF2E1/DG0F1VSR2SZKaqw1FD4MdBU+9J1EvOqJ
ik24a6Mp+zJrOl1Bsy+VLN3olTy1D1Ksl0mwzHMCWDAqJpOAARFZ8rFqUhG9hEaeq4c2qus28Qwx
rn+d5RVskRxNSCY3kjrGNRuuDMzhNwo0PcXL2NZM6u6LZX1IKefI1Za9AdSjuq0y45sp8sR2x9RQ
MjJWKwrvbLLAx01ZgADENr+bvUTQgmlSbloNnUk2MkwfyplAiD9T8fwkRw1Q3LRVWsskSQmoOlJw
QolU/pCmoYnOdJv9AJ8FqvGtKNjkxjgdKlklODSlJXRT1kR2rVl+lalTEaK46baZhi5tV6dE1PqL
XVDa4ZaPQpr3SSbbxHmZktARO8cDX17kh92MGL4Qi6IRZpSrxUDvLIvVrwAVkW5QjUurr5YiiDjO
SvU2AspHJV3Wj22kQ0yHDmzMAqmPCvdk27cGO3PdWNAOzbWqbQyN9b1zSnZKNtiCTWg5lIygxHjq
qstNCIugDUquo+xlA1iGfUkqG8erWEjqhjkvuwsLPaz8PGdjwH1bm8DMIgqJ8DYwok1MWt94VQGM
FDhRIeewN17oGNpK3XxNiWKdaLeO0jcrtnpMmWS4xVcN2Zky87IDeXKTrollfsTSX/uL6hSgc3R9
F3coFugpag4VYMkQ0U6KyDhlb6cLmO1towSEzIzNgXwhfHzI3VPhz86sQncodJh5Xh/PJlAcHZRf
INdKat+bou+HK7mZJ+uGbO0G98/STeqTFBnGskv1gtjiHv7FkVNmMUEln8aa0MQprYJlyfVx4yhz
nm9LhW/gaAC7sLaGGeIBdZmO5HQfqWSOMAM2uvAJkBtal077lD3Pa4WXc/5UFv7c6y3rSLs2G+KW
fNerYnEcPmMVUtC3zskzOL8JiB/cXqj6/dHCZQUcEFGHtcXgLuKXjnwk+6Yv9Nq4cZAnfWcKSPP9
YFihsSNmXi732jJUhU8nslQ3Yk6cYptGupL7IS+ctc8jSIXUKfJM+qo3RMBtqkqUTZBG+LS3fWxL
M8pKtbnBXwhVe2beH121tZGwQsSoYAlXGR3qqjS68GA6AqNZBPMJTRLtOk6OBm8i28g8To/5rNFy
KVm54F4labbcyplN3ZjlNA+9aljEfRzC6DnCQCFnsZQSG5d4xt8nsS8JX1ODExgicTaoVFfsiPDm
tKFWY7YaQJauSOzxiiPWOmtW5JW0PboSVFDL8EQq8Ghscgr2A97MFImSOqncAvYuxFuDNGwyd4Hz
oW2EvKqvhQUty7UbuAeeUIc4CxK7lV5tVSrQ1GkV8VvaWgFKm5IAmc3qhMyDSJOq8btVrmTuRZ9J
H23k+XmUIUuuXVthf6M5Y9mHHOtGtmXT234PlyrMPAoO8xiAy4qHrdm34ilUqAReh60dfxGwlXrX
DLs0utLwwuR+To6fs5UUk2+MXvPUbgbEBQtorG5ob3q1IE97Ngq6P5GkScDDk6hHqzibuBwipP/6
Nu6rIbspWrqd2xxrf0uNOHWmxxyrVPlKJcEsDoNOxXtXWzUFDL71oghI0lssH1aOPh0drVgPtHal
GMyRlY1s0ulVTpZRj6KsH3RkLE3VNV8XrV/6VYCTrVmI5dzuTeo55bZV+rr2lkKoNNAzVSXXLlP1
hvSwVqq2Mz75ZrfIiMChViWx7i+EczZ+qXEC8KvWLCrw7hxuAT5LcnSYdRIfYS+oCcU+NdJaP3XU
jAzkyLDjYLbjrLuywe1pnsCTE/o0eAl8IG6aOMpUEAO6UxxYq/5SohH4D04G/7aYfVIV/792flhF
uv/++ODX/RNgl+Qp/69tn5QvT28L3+s//VMuTFgUJwHODzYkZosDwT/L3jAfAUHSi8AQQ/GX4tS/
zhDaPzD4ce5w9NXuz/keP+qfcmFpDZ+yUO1h7+fVhen897JVTs8Q1LwpyK+UGBRG6//zruxN/cPM
h2e+NYINQaMt9Iy32j1Z9N3BQI0LVh7w+4XSt3pqDf1j1NVMy/yjURReb8pbM6VtL1GSiWftliCN
5F4lNMS6inzH12/TwPYm196EG+PT5KubCoz+m8f04Y+S/luwzFpV/6vQ/35sbvvbsWfJCUWE1XTb
7dttth0Daavu2t3vB1FXy9/vRjlrJ1gt6/EinkcXmwJRMwgujhjb2P94ax5K6dMx3qi7Khj82ct9
0j8u/YBLtxgx+tvL7AaOX3n7bFOsOCycfu6MiaoKARzKpzGdHkQsBVJG4ElHDC667TrTqXoga0DY
AU6Gs5o3mon0SJn2RXeA7Fay5orqo2hG68JPvfRA1v/+zTF2ISqZBeoZIR0PpNv98UDS7e8fyPpU
3z0POk8Kx25OKTpf1NtBhslCLxk/p9p1WHZeSYyzvQarX3ixf2I4fjfM+rm9uRa63LAeGWbfwena
xAH5IC4n20/gVoNLl3RmgcVzyqyBzB+jElw4GXPB6WDlkKT1YP8YCY7Jr8Ntfxf5tmd6je9s9WB8
kC62rM4oHO9HPPt2BPI7q7J+6N+KJ9XV3fpb9kK24qb5jI//0//DeOtTeXs7mZrWwCeacxidAeKf
PTXFcdgqGz9okV2TlUJTDk3/B+mY7og8Daq/B3vh6tbRDCJg16oOkJGz0WLT0bVc/0H1ZJ439Q0K
hqvqE3mTW/rbW46awfI5csU2/GMFZe37y2zzdkL6eRUnV8kEyFRvM6cD26Krefoco8aBj93y0oAp
x0i1k1wkzK/RMyBQ93LfkUPCyV3FNm3QhDXgKQEnlGXKSKfjzWMNI5ezJoWDmUZagmSt7OTxuuqE
/pAsmXEnS8qcaXsjbUsc9h2yrDtSLIc7DLBFgm62IRPPnzN1bFgcKIpzlMZ7AFEoJu72WlsMVKyJ
1RLZns6ceiCDoj9QCD2nGpSpz3rfjHdt2467PCngnxQN0eaJVZbHCfrfF2tU4O9rced8ZGdV+6Jt
paeO4OPrMBw12c+n6Ue8ZNOxIwdw3zrtC4TMVZBfjoe+G4lYtQXwfV2VjGMmKp3VLa8x5MWsf+P9
bNn9AxPE+DiILrpNF1n5ZusRhdMBXcRr2knzbkq0/FrQj33g5fxWYGzEzKjEypWRDJ2bhUb1Qclb
ZlC1zx7b3CCFkb4ttq2RfikA0m5n9kMnOGpk5Y+Ys/63fCpQTNLKhmnE8d1xnRxZkcfUmkIYJp5b
9/QkSftDqg8dnCk8xB9TI48+ZuuGz9NaqT/S2UEPO2Jpl9p4hOJaEU02W4uXK5W4ynGWkhlfqsq9
pGE2YrbWU6C75gDGA6ZvnGDBBFXCGbSrsoM5kHRQUu95LJcGvRS8M7DEmVPdDLhTnnOkXz+WpTRI
zW4WVK1wKTD3VM897WW/7rpyX5mA9+veQOLX9mxYjay4m5dVsGrNxlW9qOV1m1gGiFrigufCDD30
qj9gwRBXhe/II0u+v86U4nvbxIibJ8IPNcDBdZNfZw1GHcD867ErQ+0Tz16cSP23cJZi0rhnrC91
JW0HY+j2Tjws4KY5/MFeTPawWKtNRSl+s0h1fUyQiaGQiuWjJcgByhbL2DtoUD7IWV3+6EPeLDIP
ob8X9XwroVVUkcbKSuL2dhRvs9BMJncoLEqBUQbAQzWsASvrUDm3Vho5V1KChb6z0GvpmYGnWXWo
dF2YH84MXUxK+D9AAYIcgsDHCKefKy6QOqpaByfGcpv2xhF4He+YdNNBpR2W8AJp6XShZHIAGLCu
JdSUDVyw+tnk0NiV4SStzYL/VSIsz7zLtSOaz9+vxsopVG4dRTUpDFFERw5is36dXpPM4VgpQX/K
h4QIuzQo3B/GNt3Fd5cm1/Xn/jW3rgNZK7MOCR5lchOG+elAitEXLSndLk15X+mudEFfeZIuLfvv
Lwcf4Lp8IG3BfvfOc0dEZweBwpWabp+SVsc7iDytDxYzfxKJoM2XbRe4Z1Rz3db89vub+W46ZzIn
xRoJAmASFd//6SXOcaynAxpNlJRIw1OlvalSYkd+P8j7+7gOAk2A0r0mAx45HSR1qOLEiO4WwkIL
Mvd0GeBi9fj7QdY96enDWt90BtB1e/Xonz0s7PkG6lZUYaYsDkqh5R8jepkHoHrxNZKJKBhtuPH4
qUfrwsg/E3VPh15Zm9D1174NIJOzm0hBvZ573MYhmddUfiyyzylah7W2HWVzfk6XEe2sJmiIUIDN
fCrD+gAeq2q/NNSKKB4uph37ZgFrPKjHWCNjRkmbp9K0JQxanL48CIsYZeasiF/RmsvoGpmMPsyy
Zm3DLFQei1qr3CmjApTpGJINADffQxlz4NzP0pXWGZNvWH1/lbCF+SqbfYe6L02b41gOsbmr8B7P
XkWl+qODd62D8KqNR5ae4Uppcv1jbVFcobvdNY8TzXDIhX20dj7JDpo3KtnTVCiKDwZ8zEiC6xJK
uCu0crwRlRO91pj6qwvzzNle8ueXaVmwMjRstPCRz3dbeZ4Rc1tMrvCmgFKGq313bsCkuXhIt9VD
6dqXPtL33wkHbYaiimaaTAZnr3Cc6XCKAV003gDONHaV3XRFii/719mzA6RVF8iZ799mTvGI10DW
WaqpnM+kqE/EJOE5suf9AOyXFQqryH0ZE2jWISeZgt9/PO8vz8ZczBynUUrAYXw2pQ66gsGgV9yK
mrVefSznCzPA+8vh7680a7aqa/Xh7PaVsTHw9nBuVfn7yKAGwACm9aLEXyz9Y7PM/u8v52xXvL4f
cNa4GI5rK/zz/HQTxbqDEAVOjN9cR1dsF1x5T86ci1PS55R66e04PbAzHG8gHGzqKbBzZXMtubw9
udVla1lOxF7mYG81byF+Td+QYuwK91/1j7/lr///s2ZGS/rNY/aeuqc/ffQ3T8XL//w3/zf5njy9
LZX9/Bd/1MpUIlLYfTAF8xhAb6yv8J/WegUZKJ8RJnkZvDFnpH/VyigE/8NhiUcjyoGGBvsKRf1n
sYxoNL4Eoj2ocqE+VcFq/o2OO1T0kwVqbfTr7CP4ySaHNTYWZy+JyKZiWDWXm2aie4DhIFQa6VhE
hdr62dhUzvUUjmEa0LGzsmM3U3q9ormjZR55Af3kImaz5X0YiqwIJvyw2RUw7lG66qtCkdWNNbR5
3HYPCEGKXPFhh0i5/OBgFIoVe1chFg1NT43tNNcOizpLjCRMI7LGgz5gVX5SRrKjgk7CrLob0RGl
vqLNvbVT6AJ8j62oDred6oQFW0ndZidSVBEHhBBfLU6jUeRHJ7YIKrC0MDED3LXl8iMmSeGZE4GB
hQFFW3qXKJL6EMpqDa2FnXL5oNR6Q2pyXYE9yyyjtQg049cftKIwG5+efnENsLrKucjY0bwcbnCy
t1ISwFDxpZ1O4gm1cg1zSxFSLEtmafBs/GW4Wwgk0faVPRrPWZQX9U7XEqULULmMw5VQ5EjeqLjT
FYJcNcFNt2f10RxV62vt2CXRYGo5121AHGbzTPdJ7/wc7IH+uclHFJ1zVKb851jOVJ8mVj0ESV91
U74TUdLLHGV5oyAovZSA6en+VnGIwpaFmtu16Qoncg6IH2m4plr2GMpSCNtjlBsNVEsxroI9i3C8
sFHwEfOP+uFT26JD2BXWbI/oupRaCaYoH+PXGX84lXlHglFCNAt050pKuuIga9Nkcb5b1Tw/anJg
adcmi6YaTxNJINIDHkNZ/6GljvY8dDimBsi0coqqFUpRTOipkvezhfOKpIjSRtJpJtps3K6fXbuz
xYpPYXKNaWbJDT39KpQTZ6FvrkTOneSMJVY2UajOp6FeEFS1kDPSQxFioyWujOCNwTZHDpT9XJrE
0OmzZEa7Gmtp7HFTIqK1pZpTq+inKHvgrFI6OIcySKCgnMtqm2rCCl+6kXiZz6oS15oLbCAdb+Il
VuRvolxkAH/L4LBz37RCU+SPXJK07PtBJX2MrlQKwTZvs7J5ImzHpn+GS1QoL8gd53Zr9FOLM7PO
ne4uZq+o3stqNCu+pEGDo6UyVqOJs1B0aYNnDF8vzXtaxgk5QHQYi9UimwBqU4Y6a18WBeQyBlQ+
QGwgokG78GXGjWQfiKBbcrJXhgWprzWjk+DDDpvxkT2f3vh6hBSGaOk2KZVVAzyE8828aC0ZNpaW
yNe2RuP4qmEXVvGOWRlQZdprtt/V0Ie2liizHZjMCbVZKafSppqjjgTylG7CvR4bbSZIYazt+G4i
PaT35SZutJ3MJhS9ODpTSlgZ0QibVrP4e5s0MtXsmxqFBmjnaNZDDymGKHDm6BKuK1RxcPPcOB6T
7GCEKjzTCg15izDUnKHpTdkUWwcjx2N/VQ2lKV3DfAr1g4nJor0qunCyvkqdAckAWkeo3JMHtEIR
lbpIUWEwMfpiIg9jhz+WFqYtdXCxklrJRCDpnbIcoP9o+gsT20ibazGJZth2CaQED48QQSiL3EGv
WNKxtfzWcXrCjOXOsnekGmFnLUUhjS+oFAdxO8ztFF4XVPfihH50boYkM1toPJoSe0FMy3IGehmm
Kfk5Y2nh/8XLv6TZvTqADWs8O0R0C+m8btUosOwhepzmaT3xZEVbf6CDWRVHOW5sLrTI5SVA66U1
cJOMwfL6FHHM0bEAYbgQpSVo7QWGTCoyEr5OFBYm1CKzD9Hltgj+XakQw+ijvAb+NC9dou7Vtu3U
b0WZl6NPa3bsgM/TWL3KzWylTszCnJJbXoRoug7530IEyrLq0VAqozsoClqcT0479S9qlM+Lm0RC
1HjtMcVeS3OO4BOerJX1t20m9fGn0RrsYie4bfVHJzKdgjDOObfD176Iui6wURmt4iQtcS6h8k73
kayhKzZ5jUWRsf7Z2BhON1pVYedaj7RnQzL2h9EfD+YhBsLihvsf5maBWvqDhgwRu1HmGvs3m40P
fxznTiqtp+f0P8dW2FSaBuGI70we5ZSiCtERM4/u6Odf263kw3zZr7XrixvK0/34z7EUg90KLTxu
LJEMp9cpzdrCChXismYs3Q0yTNgbzlY/2z/Zw3x1qR+w3ri/jrDvB1x/0JveQ1xmUlGGDLh2H8rA
3mvbeKfuLg1zVrv5cxxkkeSqUrd+d0o3WnuYkXb9MU51iD0qycHiT0cEJZdIbOuh4t01vRlr3bW/
uSaV83RJ7xJVxbV9IM0Iw5/n+N13gx5H7s9XEenGgX3h6PHLJ/dm0LMnhyYADS+VPFwf9TX5rxu+
gt2FN3H9G7+7sLOHhaNASulU/fF22AfTje6yo9iRkOX2t/Ou+vL78U6rev98Zrz2OvrTlR57eh/D
dizaKVl9E9NtJrYEfbG+fjenz78f5l1Laq3lcfzkdA0Fa5W/no6T2iU1doQHm8aTD6OPp8JLvekK
sXrQe8WHIhBH48Pvx/xJbjy/leC22I0jFLc5w52OOWdmbCWoWjY1yfYQ4cNv4nq6doL2E75G6wZu
yUFzic92B99+aD9Sv/fST832Usv3Xe/vZx3zr9/xk4f85l0dUBFWZsPvsI8dw09XmctJ+XE9Qpbu
JffYL0YzOQuttQUKR2v7/vSq8yWi11mv2IdACVRKqHCoE3edXdKdjLDl0pf4/qM4HW+d1t9cnTxZ
IlHX8aSdvVWuazfyoyM+lIfR0/yZBjpKyN8/2F+8TKdDnj3YMnQE/gyGTPfNnn7DjRVUW30vXkcP
mNhu2sb+pSLRO2UC5sP1jEetXVfpOFpnt9VJ1VjQCieoL2j28WPJBsZbB1+Htu7VvXLH0cvPAV9Q
obsav1jef3DRFFgoIq+vErTl0/sMkcBm1eSsMQTRrgzCfYwYuUQToQbI21z7Zo6QIW4ujrvOpKdf
ERf+ZtyzmbZ1YAInANY38fUSQKfZ2Z7ulU/sP11a1+6Fq3x3kF5vs8Z7uxaUVfm83Eq2WEgdCV3B
2gDoEFYGeKz38179fkkIcUauXqe+k6GM9ae8eXEhQPT6RGlnk1+jNjzobt5vFr5NrOL30lFxIcAd
kbFfeo7vJ/jTYc+eY5436dA3DNv6o694/Vb5Muxqr9qLQ3qHC+/Sx/Kr8QxnvVhFoVB//uIuw1wJ
hx36Rt+Sj+2KW+gFEuoDZ1sFKca6r//BPoD3c1VUsKEi6fb8Ta0hXU4C6w31+IekyPxymHyHfd0i
8g2pohbVbl3bchoNpktz/vvljKFNk/YRxeN1Cjx9po5aYG0bOB3Wkx1IUx6UVgXgah9r46Xn+H4H
cjrUOi++eX3wt5qJkzFU55lb8aHw2y21XBf8rTfux+v0MO4ufh2/eJa0+gCJg+BGIXZeOV4STHVj
PsCbdUm4uFnX0MIF6bRflUPS10v7nV9NtIwHt5zjCvW3c5kFLWXKP8TacY0ESnu5V7yYXu1JWzvI
PMfbTReW7DMY889vUqdRZq6RJOB1z58fNrWCUgdRgsSFrPmuIDb6F0sr9tFQP3LcWcWU8b4syJaJ
pf6pBZvAuVAcLKV6KrLhubABL0R1fyzm8kLV/qwv8f63nT3wMevmnHILH9KRrKmud8OtCBCnuWrt
Od+cO8Qnd5daBb94yVZHEPpulW/pXaugabLWGSLMmrapb4pZhm6gI+Ed3QvT7vuzl6mbqoLKhcQ5
i57y6ctcNBJelRb8UuuHW/RooQjM8nscBqmXfZruq32+q6WPLWJdE1VYgKbiwjT1qwt9+wPOdhFa
j9fdLPgBrE1+DgjNAW4Htv/317k+otO1DGiAhaRS04hoATZwepmgpYi+LfVXef6a2o+FcaET8osl
5eTvn5P146zQDZygr0Ngb6fr+r44VEfJpYTZI/Zq2O1Z++j20q17/+zWEjhHSlY0tgbnW/hkHpxS
HdRXK37C1wJoBLFQeava38rwVcYX/Ptb+Is5YR0OeryDu00BUXt6D6d4qRrJ0V41ql9lEx6mSbq2
lNrTaspGpfSgoS4vDFekezDkGyhnWKYI3XQ0V1GqC8/zlzeckAebq2evQBvg9McQVo1LNVRfJ/V1
oFJbV/ID6QYQheKbXEqwWNUbmRCiLje9UlU9UNp7nCpeOydbaSY7u79wnPrFBMbd4QiMSBd4L6a+
sx8knJK+sPJaPup30T17Cu/ncht/aR+rR+UQbmDafZeeKYZfeCzrHz57tQ0Eaqs0mJG1c71uD8tJ
E4bySr1/08AdiqyUzvLXitKY5IhNmV416XGebuz+caCIbRQvldjP2lGNrwzJvPBr3n/N1smPOfua
C9UuQC+or0n+JYQPWRvNZhoufWy/+JgZBOmdrLLi81Wf3mpYrQjwC+UVw4EXXekv2WGdjCdXcfvn
1G8+XdIH/+qi6CYhOFTJzHi3NhEEXuhR0rzG6X1jHHVxqymXhIbvty9oDYGNMAkTwY2I8/SS5hY4
wDQmr6Nb7tXPTuuFppvQI4KEtlkPqyReSLZv2P64+5tJFevyto69LvWI9d5/SmJBTTcvsBtcgih0
dyqQPAQEOrrdd8vPrmPYhp9ptRC77l14dX/xIE9GXv/7NzspeajaLIIaYWwo6XoYKABMHmA1bc1g
wt1we1k/+qv7bODSxSpr8a2e71CLPkwl1JUvOOE3pSx5wLbcxZH38DouXNy6opx9lrBcFNtGVrnG
Np+tOLj9UeMJ57kX3Q5iLpDQTxF1VxmZHUdJ9SuwpQsT9C9OqtbbIc/PNYPU5XGcO8/qN2MTbp2g
3hKessc1u2oa5qD+WN7kOyR+rnq8fGfffSSOyoaFRjkh1bTmz2suOHszTLjOdzWKXUPfUdPdzABG
Lrwx75Y8NsBoDfhQVENWV6vDyRujJbq6FHr2NP0wt7JfH9SKKrHYCd98MHwwCEHuN98ylHib6NIE
//4CT4dWT4ema6mw68yeyAYBWOHCar6teEndDG3u7DGTTtzVS0v8+6LO2QWfrXO2LhXAJbOnzqOm
84nuHf0019rCaMThfFnO/e6tPRvu7IvsMGHH4EueWh9Sq4B+U22K++XjAlv7WLuAqL2K5l61WZ7S
2Qu/Xy6SX/oBZ3N7kyR1brfZUy43n5el/iDzIwZ1V9bm3qpTtzOIXAi7x9+/Vu/mobOrPt/ZtC2K
EyV7UtW7fv5It+TSa/tujT4b4Gx67zQTV3eUP4GU2C4fNYqulUtjS7uKPfqxvuzFxsap3I4cxW+X
znLvq6EM/r/snUdz3Ei2Rv/Ki9mjA5nwi7d4QKEci95zgyiKFLz3+PXvlNQzrWZrxOhZz6JjFKER
iwWT5ub9zjlNlai6eGP+crwydjQG1MXpERpWZAzfhPSaXbuHJcohRLYqbluCFltj0++Md0kG0HbJ
wtCz+2k84a8D1J9/E+tD4YVuwc40++RIVnRr+lZ13bJivXHW+Xl2ltbXPFq2q3mOb2y0U5Hp8xLM
z97hHy6F9WH4sEUflkt5eryDjW6fBQ8gOVbiRuybC1v3OkKdt8HFZ5v3zz70w8ARlT1Q+SQ9Jqni
cx5zHsv3Nms/G57+MrN9uLYfBorM7mRnOckRV5cfnqn383t97ng1uCAMDtSAy9W81fv1p+vPn707
P17SDyPGwEP3bUS2LIJbufRbuiF+/Xb+dWn94at9GBOQsDjqlKXHBeFouIr6DQ2JiST3uOruymsE
5J1rnY/6wjBsb+ezz5Ypn92/D6NDLOqBZt70KFrAMnj0KkRQtGJ+8i0/fTk+jBF0QQBKnJJj3bjW
7UyBsL0+pVuYXtaOn9/LHVSYXXVhb7Nr50refHKNP3t8PizcO61RUi1Pj6ejyfkhKWBYuCBAlnqf
XsebeU3ypHplUZbetp+tfU/P/59WSh9u74eVklPadBfF6dG4FGsdGygzur4CS7AdSdl8egr7yd38
uFNvnDkZ1Sg9VhDbDBxYc4XhAdXDr6/nZ5/yYaBRu9bIF56ZLkKFbV1MQ+5Hw/OvP+Nnk8oPb559
uq4/rJ6nEthBwS2zQVLrWuKaIT0e4iSPo0yIl+vXn/bJe25/GF/yXDElEfGjESygS2ZU4+KT9etn
1+zDSKImnblkIgHb9CbG9RA/Ttlnj9rpl/zFo/axg3RSbOB3TPS1zxdZiy0hDde+BSZMjeY/fNQ4
fbRPrb4GUd8/36C6b/MZ7PNxqZJzldCTWh6KTt7/+r78bEV82l9Qejj14eofnjSFIHxIdvaoAoex
Ywg5ZbzH5PJsasphSIJzmrn8X3/iT58Emh5RflKd/Abg/PG5YxMQTjGTqKyll462Z2m3v/6Ab5ii
v9ymU5cE7EiLg8wPQ6EtSpCFrBNMw+1TmA5X8eJDPdAMOvDhkGA35RxM8YnTe3Feuk136BTi9I8W
AWIvX32+ufnpV/7hF/owOlY0HSyZlRypSHkjHIio2vz6K/90nY9K+F9f+cMgaM2cafRpekROuoEl
X6y7beYunnqI6CZafzal/XTo+OPTPg6CyA5tiILJMW87V+91Ohs7eGQ2MkC2xeXxk+/207eObqZ/
k7iBVlOr9KQxtyAnao+tV3vBqvLjfjM9mOvPz91/erd++LwPA2Ns1Blgi/hYTpBJHdMdWOr9+iv9
dKj64RM+vNlqFCr0ZEIC0NW9Vlz0NLqCFvxPRlw0QBRcTUmP84dHYlYdM02C6NjUd5n1Esev/8l3
+NeP/1gtMBelzUcnOtYsD4MidyFpQo8Xn3yJn1+pPz7lw/CE4CNR6TI5tkmxruSNohpQTj97wH76
OP9xpYyPN1ypHWPhq0S75al+qFEUHVKaZ+A4kg+YAPYM0AOkG/n6J61rP1s1QSygakYAyuLt/fMI
32mBqfV5zAmUYfqtaa21Lsrd3OrJAGqNXP/dO3aqv0uOgzjIoFPu47Ws9Maczf4ltpBZtff15LiJ
/dlB3F+/Euen4tRVz8qdqMXphv6wqggX4Sy5HF5av/dPq9DZP2Uf8OE8DD4NB6tqE66j76Pff9MP
/6DK+MM9/kv6wS2L4wdC9rd/8T39oJj2byeg4DeWtU0HiuRmfI8/nP6KoDHZG/q7T2EYh0Hwn4Rs
+Ru5FUIrBjeS8xqH2er3+IOQv1E141RR0vdFyIq7+3fSD9afR1ob6AgRfPpSJGfFvAAf43nkoZVG
MXKxWkLpYJQ4JeJ6iZA0rEPXGM9m7NicyE+naoc4a230QDWQN5Sx2m1tRRwvg8acAvDPTeOL4Vji
Pztp3qMwOvQRWgAS06d5ydS/MEytkAWv4zh+Smlf0BPdi9vcTUdj38hl3WgRkKbpejSVe0skNx0i
mapSVlWY7LEsbZqcU6DpbLEByvYVe2J5vdRHneRBnA3rKTJWjaNswmbjRIlnpcZOGlGIh7a6LxsY
iUumzl7RLF8pLuOXyL42JbnDYJ6GPbowGoSrZJ9Nw0rlHKzjN+vjtdnA7o/pbccRMFXVhlb1dYHO
RIb3tPi6cZqejdRiyAisZ76T0DaqFftRbMPHLw4wdyPPnPVrmt7XZXIe9/0d2d7neA4OdiGuaM9f
zTPna8pxEtNKyB7B8Ngz7tSJaxmV1xXXeREdau2h0o4x0Km8FV+MUb0YaSjyKiG/Lkb1IIkWeDLn
ujt2f1nZ3CrNMK4KIXClLjAW+7NSg2pVp8XKGfWLThObRe9Q4oyp30ObikPEftmd7mBOo/cS0POB
GMS86ud4h/N9rU3xkyVzt2mlBUXhOU66RzLUm6wMVZcEvatpX/uYLZgBPzk0NwgYAqj+WtlsO0XS
aO7szRYqSZW7PX6LGECS2uSu1eSW2yEQzlXkipF58iH0SLFyf7KVTbQEN8nIIf0yraHgecU0IE5B
/lYVmA8aP0zGS1axqyCP93WabfQeBVw930SGSeQCUTjnLaR5VvRor2fTPiTcymqKD+kQXLXpvR2p
dFyVZyD49jQ4YnBOv/Z2DfWL+444tvIgTXlCubIsrJhZ/aWK1Ksmd1j38K4kquLrY7MZiSzYbad5
Ua3u5+ZWjYIndLgS1mF/YVYKm207u4ibcKtjOjKm6GwO5+sgrDAey4OTT3elqCiJTIvplqq+URXN
1wn9eFV2kiDH81dqucLPFvKzY1bcjOHsxXgMSWksPAE4ktCpEAiauqNw+qfU5gahoqR7J8suzQHJ
5riB4H2mtC8nV4/Q4HgqTwm6lqVQvF4Wd5qTvBPlv0xhfbllLd/s0NqTDNhB536ZG8wZJ/UNNtps
m4QNPdakdMl7wKUvzSckkFdWxE0LbecxSCZK9hPLT6WtcR6JyoBOmt/aynKnKrn/wyB79X0n8WPX
958XJb8PW0TEYKWSlGb2/jDHjUIr4XAL3BHPQdxtshhoWPb06w/52dhI7waKArZI/OHDGrEUA52f
FR8Cx84ry8HTx4dff8KHfdL378HyA9UBiw/BmP7n77Fk6GDMQRMrlijXiamcT1NyYdTGIVkIhxkO
8SbqNZGza2ZEJHrj3DRT+YB/mTtAQdgqcGcSJyJmNqF1RV0OCunNqOC7KVa5LzIcU7Py/dr/d67/
B+yqH+7fX+f6vknj4vg/62Nb/inuePpnv8cdf6NdmRQZ5gr6Ggifszj7fb5HFyxOrSv4Mjnj/w4R
/ud8b/x2muUJNHL4/22Z8K/53gE1pnJCruLAolHitJP+G/M9yWEeqD825vQV6xYECP4jdkn291tm
/ofFYZZGWFXY9ltjmXlxluXqRRB1qGJjR88v4h7KiCtzqOxuZvSK42ly6GfXSqbuq40I99i3jgmX
LgW9AIxWJVY/6K2fOyNkGbh+RIlFHt0mYHMNxvPcuRwXUz6JStJTqMAk5WdNCKyg4DZy1xh9rXql
pNDmLfNkXGsaui5NH4mQ41sjjGl3unFZ4BEeV0VNGoaJNVc83kuOX7s23sARDtEfRX3Sr8wM3KOb
slVlDFqG+nUYwD2v0r41r/H/ZnvbmEBaalMqz9I21ylCR9WTM+GrqDR1CFZhmGsB2p08fC5t0kKw
AQrrJtdFeBUFZTq6eV+om3yE4kufhhYcIbrMLllNbdcapGuuZhxI3UPD/F1CsgcX3K11Dag88ebC
RhTRQnfySODzR6VXwPJHsYAragfzgxhr9dC2YQAHplYvuYoK8G9iWTrMy8AETxxOimvgzHyeON5S
3Qb6zF4d0/DKEPW0D8lfXUpMs2C/tGK6yOijcsELz/sltB6ssZDgYQAtrJpUEK2rR7EKYA/ucGSI
EjDIUp9Nucg3QWk79w3ZpOcOssKrYQIUcyOhgGwsEmtey6IgpheoFHI0IymveiVrNmAXw10icYRk
lWKvl6KQZ+hHg/2QIn6ykOA+hvjAck+Oc/CqGWP/YE0i2kVV1w1u1iGInCaDBoVZOvyIDJqXERGt
1+squZqoin4dLVL+KTm/vtmBpTUe9MiqTH1d2XXpySFO15PQTC+NMvvSwD753e3Qvs31DIuZZuvF
uZmnCZf7NEr5JAdHrPMYbRXMSGY/ZU4gGilg6N0h6g25AiRrHsTS4jEoh/pQAyk6iLiZzqo8sdfJ
EqHIkE3u6zIenkhYcogtRO/FIjfWMCGCm5OLJWS1suB3H9P43Bzy4Vo/rWh6IMuAUJ30rK3H6UvS
jPlbQuTVTfX0JChBFApxu0LpqCm3I5bYQ6cGqq83cHsK4Dj4tSfj2EIGF+7sdNaxaXrlGdD2dEhG
J9xls8WqNQrjTZoZ9nPJum/dKLq6m/Im8oq57FjHpnKt0jPoVc2c+kYbD68N4hpwlLn6inp1vpBY
NR4T+KhXc9qoUGX1eu9AtH9fWITeLHqOkcxE1hhVkmVOnAX5oWfzcLAXRZwjvaLFkrjhtnGS0p9r
qz/YivyqqSZ25KHRXpsoSi/1yhj3wWyot7xtus8YWHlmYsCO0Yb4rOIr+HaK86oKEtTVKlDpGH3L
nZKm5JlPtvDEZPUTYb5YY1bo73LByluGerJLw8r4qvAgrTo17NkfVM7azESLqbBlXb0k1XlSLJmv
jDHuzzDEiduX43mZoQsdqiXwTTWqH41mVEj39uVKt6pyp2Vxc945/biPylZn0ReI4DksTXVBRjEK
CKOVWY4gVRP6IKUe4M2ZUA+fGqp8pG/OKmlO5I9YmXYjpzVfwoJ0LoxU6z1lq/Mwdup8ri9BvBZk
fi+BlbOQK4Y6uaicxtnaRp/w8NSpkdnekCW9I4gwFtqFrhjBmjac9gJfen6RdShV277Dx6yP6cog
R50zNM6zVzZj8hLXRgmZtBMHRTrLlyFfUKBbk4p1Nl9ax6e/H8e1pvSqYAlBbXYVqjo956EsH4cq
4izfSkCIpInWI5gUerzF+VJ0btj2hAtD0QDAEn0wln4bS0Rg0LLUsd6QY6O1fEuWGTetbOwofFym
XBou1Nqq2PZONR3NDs0uoNzwxhnt/LUah5QUZTFaXtQH8QV1bJG6yTjX67BC4lNQMtrZskHe0GUh
259mSSGcG1WNlkwZrLD0ByY7OiAmM8Gvhzg3dx1LWJWnZ4q5lVoQyX2I2SUHKF9MOApDHWR9lOnm
mmBztRsFYOYpSyB/JXHFzgnMNVo900zMlWJkww00RgdvmGxvWs2EkAz8ZCEnXocJvqE+iykzT5qJ
Gb5VvNh0kONl/OUWa6fOCBAZGyUyjSMZ+foFrPfSQI3O0G50ddc81hb83BRlaYwLuMozFLejGZxs
GiLeTVgiNHSledK4HDtG2trUg4d6aFATEXepp3UUOclzuKi8IJYVWHXoAT9QxBeslKm6A1eWVItb
WkaTaltlUKKDmqiSIycmE1Gd8/AVIYtrOxinXVA4RcbYMqlkARqxkEdKoHOTzbImq7lAKlOPu2yx
zOkWlFUm3iOM8tY7NhBtOagj6o37TlkwwMfLeOjA7G9VQR4Y2x3N0FNjx1ulUCPtvFyWRF1jASzP
ZrUx61Vgt4G+KbokCzZGZ7P9qElmfrHioX8mQtjzHibJOXVweW87ZX0V4hl56mAvPEiVC++b9Vz6
QVQRxiUcz2YpSefqAh2dfHNSBPfekKbGa2nAgvf0pK2Umw7xISwiYspnjaFFeG44G583oVbaCh53
A65BmkXNTYVdCc+OFsUP89Q4d5OxhOf8V2NltjrK8VOvRZsW8PC+okfuuRKiQBKQGnLZAdLrsvUw
AYux1CSEIVM2MLnlUt/McaBu5yCZbxNi59HKrheUCHSeNGuYZXJXzDwGRh3FT3GWIK2csvm6b1WC
6bAJZmouXc0ub1G0i1Gtkb5nwCHa2qgIkUfTPnPG8LaObfqao6x+EvXYP2WphaBPZRRYiXbIXjto
9Ncw905CXZG3mpdmk+hgQDh6SxN7Mu/NnIyzZ7cAnL0Qg6E/BVV3UIHRU3foY7FhfCcjn+XjeF1W
tZMilXAs9I5aVNzGRZfThITDaYX23qYvnsT6zsQDkPEkqByBgseTt2nWOE8wO4jViDK8DbrG4Zxv
BGxECMVhJ2213cXS6sXjCdjGGDH01GxJWDgrfJLh0Wlnfd1QYPMTljdf+I46Bm47Mu5EZ5KiFVCm
XduJghuCqOYXjOHdqbJwwmLHilB20wh+fONopF42VuNIwHVh1d8kNZ1crgYm6rmzzO42nXTzYIxg
5h4R8pxG51xYMzgtecIE9pZmurUxLSxdu2gknS3T97zPg1vhNHRX13rkq2iAvsZ6YN9omL7WrITn
MwCM0pNMwv6QWv2dapSkprvUDj05M8lYojAfgjHvtzVv0V4zF22danOzQ7GR3xsGaLdFTPb7JPSG
s5MY+J2NkmrXTsns5dysfQh/89bWYFgV/B9dM+OxaMehv8tka9+oS9pepm2E1bEDjocReb4QOJ89
rWJHn86jsiYZnyGZbdrHSQ3qxyWJlT0tMtG2MA1SLY4iXDzYgRfCNEDmqTqvrEGyiyiHSZ7MZrXG
c4VsGcUTNRhD31exQu6XTkzqByNECm07t/FFMeDSKfLwAWsBS3SdHdIqKOJ6w5mKeWgmVqx6MxsX
xpBl7zLo1MelL3izEicWTxJ9E2l0u25eEQfZ5wkTxTu4f5atyDPss7qS6VNWzvM7nbz0uNtTBNek
CFjkG8FsNdsUH4U/iq7jUDnv7EMP0I/qlFzM94zI+bDSBOyUnaaE2qveopeHCzmOmKFC8y0syoAP
r2pmBEXqd4kZ5C8Y/6oLrVW1EOMDhELEDVZPI55VPgu4eVRUFWe4dLQQ7GI02Iw3ttqZzILGuAO6
om5Zwjnbbp6W97lgIDWXaO5XyRiPxGj62vTrMSFl3KEHBRwTsbezZv56GaFPluXlnFQNtGKhXOhh
kj8FUq14OfRurapzgiqqiszLXK1T3zEqQgHYXV7ZEdrvpRDJpk3FfMChxfKsFY2rJJ3DEmEgSsN0
gaIqEMUXUuXtVc777lNmTi4TSXpgtHQQh4Zg16EkRCk4Zb9Eb0P62jL1aC1aYW9ogLAeijmf79k9
JV+Rb02rsLXjjQ41jrNNJzVurUApzyHoq9fBtJQXBISQmTVRz3QVDVhCVDhv97lRD+SOtO55CJp6
bZXB8OAg3YhdpBDO1lD6+Er02fAgw2kYEOE2g+5pehM+N6xDfT1uYVOHho5TOsnWyNDmdWCr8b3K
qb0Ld0e9I8bBwD2Puh/OjX1fKrLdtEyn1AAbBrCYldG6HYA7IFklyg6O1AMggf4JVcdZzrr52XFa
sZtpJPRDPWOEqbEKRGN3y7qKeqSQE92LRvFmxaN9CUNGeQlYWPpDJqkY8lU2+Gikj4gkOyutDJxq
0c0rM23oWp0M61lFyFWuJDax0M0js3uXjTK+KFOuPhGuG29tGbdPtozyB2V2qp3KZvskZYuJxMqo
uVYCc9kPsXBul0LoOW+c0Z6zhotvgeyn65TngWIxQaTn3Iq1Wzh1xo1VtM0LjqLmKuqKU2tpBWwn
Ls3nuum5e7Ps+F5aZCIVCezxaZ6ceR/oKunbsm9465T0uYOKsV1wCPlGpNFBvnS05coemV2OW2iK
ZPswsT17xJVOvT7NJOTRJbXUA8WSxQvszLyNiqifV8AxOmqOxgLeVyYFjFEq6bdVjSZpYpn4nCpK
9IoLPL1J46Z8ZW1UqH7BIODbc82JPXCaLCTzYYUEAecFs5CRFsoO/gK2xpSTjwezlZXtDrVicyJp
jclDp1jKpTbbxbNi0R2EA65YKOcmOM34aRLj4zf742mwHXizQufcqFRYxIFlAR3kk4SrF1nbuz1G
x40WtMOlJIhPrTxSz4mEpmwQmgQ2lZ5LpmjeCHyTdibC8AwbQMnvIoJmS7zZuIvamOIONJLE8BE3
8YZ+K3X9t+pH1Y8i2b+XAtyHx+KN8+z3Aj7NvHv73+//4Hu9T6NyB25ZpWvextf1rZXme71POr8Z
EAwQjdGwSwH5lH/6vdynYxOjjZdgJvg5B5AgheV/0s1OKgCpAcE2OCLGCUA30N+o9xna6UT5j3of
B4uWBUHB4HiPMiKlyQ99L2PGq0Mo+wZSmGFt26l1aCWde1DDja6r5yZ00SG+rUWvXhqhCD1LtOaW
gTk+0xcTpVjU15d4PfNrOWX5DcyZ6HnS7f4KK528C/ra3g2jDH1l5oFrlHzwG2HG8abNenmDeijy
T7v1PaUTI/ZErfG5cWp1DyQEmO7zrO+ve5vI05wuyz4tKn1TaVl5UxoiOI8xaLlDzy52O0C4wt6L
WpB0i5gtZR11Tb5jb07HXNKI9JHJsGMXGupLfRC2XuXsciEqqdH1IvQsjZlysm4B52QNU33H8m4I
EgzfVSWhK2acHN12JXuvs2HWw+BaiFzYaz3Fe5hMTXbJbEBfI/DHxg318QQOzhCTIASbEZYMxo2W
iO6CLpAZCCRywiu1kVSrOkWoR9VG61fJBU9SN6r62jGM5nruWdpyMzeZUy3PU5DO2xHNEqqPbNra
KvCrri1Sf5RT94wJCj382CuWxtq+g208NfMbNhCO28BhK49DNsJRTPWOgmuluE7M2sNo4kseL+O8
rLt2P6nOpLra3JL7Mxl2CAYB4s5XRQyTblVOo9F5VO4WKK0NDBA30E2OwiKUVYZrOAqY7VA4UJ4p
QVBOHSxgzLiVuRaJ028x4XIWOgYdWku4S9Nr0REghJzMGRpor/XAATTPRmjmgV+GNMG5o14lJ4lL
VXm13VbOWVu2SblJNXsInnvklF/wS9LgRz2Mxj5ks8ttLNFKQY+Tk3XI2MjvJ0rOHOmmLNnRhxEk
KcfHOQS/5c3RkO3MtIMqZ81js26lE261epCUlLvkmsJjrT+ElE4STwW61rhBKLWHGXfoZZi3pXui
70WulRdsGNNcSw+NJXImnpLKqdtMFcipaJBGsWIZHeCt0x2jWTW80HT6UiYlbqHPy2FU6vhpbs3i
vrOzbB3oUbJsNG3ScZPVokMD1ObqdqmW6CJJu/nZSoJlKxQ7Nb1p1Mdnyvclos0JJBVMd7N7o4xc
GjiFFJjbuh1Vz2jWFLB17RK/pHlPbWMpmU9WOfQ22+30oryYasF2jM3T7FG1T9HaquWDPpfqCr5s
iXH1hIm1hphJo3KF4PxubuBnuU24FGxgUNTvQe7Zr2PWWV6x1CM7hCLZ2KMCt84JDRbL7TjaF42U
ILNHRyGCNWVRzWXiPPFr0VbtddxzdFhoSfoqKs68p4jfdJNNSvzGwekoXQKwUewPHILdoTeUN5hF
chXKXLFEeAZJZMZ95w0Wdk+Ec1laB89zGjrZ1xBgsaFgyjSXfhcibyZol0RMrQm871XqTDHFMzgj
F2aMrNhtjZPxUFtmgt8p7QlaBbW5Rr/qGbKXA5s/OgQi9hR+UUW2vTWDNO09ItzzUweQrLm0ir6q
1zRQQCcLMcxtln4wzqc+tfKNkRXpOjLUhcEtW9hDGVOSFZsxnuM9ZjiQ5JHo+H2o+QbwBsYFT7DZ
Ts0ejFxhruMmQkUwh9lb3+faKhyp+UdLPHIm0ubZtcLtf8Dqlb9gSCQO1k31hc07u23HcDzUhdmt
AFjyks/NuBv0gS6K2GaR5Ot0Mq3TpOt8dh01tc6WhC3nxTijNbRmdBO04qjiPvRIqAsPPWp6J9XH
kNVkhJaUPHBiPtI59TahLHWtPgnvnKEcV0GdmYT5Gyu5yxuOo2clnS8jhzPsuZLOV0PL0rM+qmHY
9E5/ZvXzcsOrLKTfVQ611JRTCAJtU4aWpiJjzJFRaZAUoWOK/g902A9Ory9+PJnDl0SPujNhhUW6
oqznbIooIFxemEN/lSs81iPq9G2lRqgkikj/AuAsOWDy5qQh706u17znYYymon8RapoLX+3iwqcj
e9mcWm6pYMX2UrsqZgAQ4tHcfFW5zzeJqNqXfiqBUwp14C0E2XwVMzq9Lq1hejApl30Um+pKx+v6
yFQyba04so6sXFdIpCcXzVPhNTnHxZViYmzrZNGjUo7m98Zpsr2TGQXtoXYMRToyugscU/bNQCRW
d1tqeCkqLsXGAFJFIMbZgs5fYzNuxpaRL436x0ABiQjps3FSvXKDYsxvVGhJtdtX6XhMSzW9mqYo
uayt+sEupA7o3+yuQrZua2dIrId+GdLbmG0vuwaH051AB2A4SQXR5YD9WfTM37JvYmR2WrhvpiR8
gGwj9iFc01f0V+VjaOdcMIkhzUsrPdglJo0RQks0d5nj6YxKDxAs5g3Tz9M+XVe90/hBv+Sb3MjA
ZVN58dJhpmoPH2Fl9BmpsH7q/RD996YxjdIrsgSvZ8jb0vVOsZIhBzci7pHJK7lJWdLiLJzT1HtT
zItPj8XJeXN6ZvRg9LvOBpgpqm41m41+pnEA5Kp2Sh9cbhRrp636lewdY9tzGLUtw2JZLa0szxMs
lbt2kcrlaCaqH1f1lzRVCk8pBzRpCiyUSdJXlPZVv1djkxJDaSk3duBkrUtpRX1plqi7wrDQboPE
YuyWaKrpl+GU6jroQ6o+ndS3Jq/5XTfhLScfp45nAYWd9L3nfg5uziy9AGAV/VrAFbXcPpLFy1jZ
6lPLwd42Ag57bfA8XNctkxDLtWkNFTC77CLRru2+Cq54KOevUTlnQeOl0yTjVTnm2XFmfPCmUq22
UvbqI/bseNNxorPJxiA6DCZTl1PY3esYTYyNCwgzdYcUyJbrJlFHSkkB01pryAI1dTqSIelFZnpD
b+VfqpTLMwtdPPeY8jbtxB6xn1Manlt98M0paAovi1JT+IlRqy9o4VXcj4WjHyKLkxVseD1be8Cv
a6WdxmubH8y8HrPQ8aeZ6spawqgPuXdwdSnlWg+oz8QbezLjgiUf8g5WZfctNBuM37FFc5gmr029
Ac1+chC6fVKzQRND9bUZEHTQUMe2+eRz/b1L9r/bo38Inb6Yf789ujqiGm2O//N/rI+zH3dJ3/7d
910SPGfaFgF/QxcUOmyF04/8vk369lc4DnSDmIXG/5x2ML/vk4zfAH1w6gAXA7wd9T/+1e/7JP6K
1DsNETbkEUlc+W9BoMWfuyL4MWABhAP2iA5NDQz0h/bjMJ2yzKyq6Jp+BbKxInDtcs362tLujPC8
eqAp54dr9JP+pVNb8Q/bsr984IfWonlKWXfNfKBVX4vykncooBEuumEwdDWdTolPmrg/Rkj/8oFc
yh+bglMEabhF8+ha1LsoPVTdPot8DDiCZZDBUbjHQXx7k4IGug4GVwIMKlZBs4rbLVU2ykRioPdy
rRs+HYK/vhQnlvcvr8WHHqhWGpRVgjK6bvS3THvADZspIIndlwxjXbyr2l3JzmHxZHTdaV9NFH7z
Y1RzJudqFsqDG4vfWjU8kftsKEI1f+gcL5Z+WX3ve/q3Tqdv2dJf3bRT4/UPvTMFS0iaFzO2lLeU
PunV4yBWuufdU/yorPRtcx8d2tmtYhrxwT2sZkgWtVdSZ/OizmXJet9dzbaHMRIZfeKVM+Xklapc
iBWiZNoal01zYxxZakmaUHxUv7SZzLr7BbeOlr+rt6AO3eSs8OJb520mgkEF6cHxv0yP3d78Yt+V
58a5dp+T8643auBVHO6///pOkZj+6a3SaRRBfmjB8f/zFYhso4SvwVNUFZf2ixjZ568acViq82Ze
J51f0mX+7HxR2be/w25Jv5ozDYSusUXNbb3Jx+S+yzxjcDkfUSEY8/0sF802PZAaklP9LWDVMaf7
buAgmH9v6Bf9LbrhsV6p4msXkoyLNsO8MQFaJK2nFheyhKO9cbo9YXcj9VJjpSZnNE9IYsEH8hwc
/06Dl6tYXJ6m4rnN/YUIaLfK5g2tOFlyMb9Gk6vklyV8s31yD3Z9GL0cvAwwOVqUWcbkq4RmDEpw
Ft+npuM08kJYJZClpb+QchOezvGt8YIBnT0RXST6ahoPYX60+rdIf2Lj6zbCp/UiE5xiHpNsW8ZE
tfWbYnnJ5eRSQ6haKvDwQgxMxka5NUyaoodnB+mLsuG0iTaPzJWXTfwIRcxNet3jrG419/4kaB4t
N716Kw+L5kJAt1nOEfufbwfArSpad7/Pz/hzysFwZx+LhMtsXNHSHWfXWfSQqgtcoyWWXi+OToJT
taADd1+FGBqj4fLXj8+HXvN/jrJ/PD0falGGMRhWrKTRdQZTiXakeaeq54W9gTcRYCiPlG4lRY9f
rPNH9Xzsz0Pidir1+OukJBwZvI3j/zN3XruxY92df5V5ARrMARjMBVOxsqqUdUMoMufMp/evjtt2
9/nsr8cXAwzQUEs6UqmquLn3WuufyGdZPqjl5h9RdRBqTOfxglyZWa0+euG2S4jJsKG5di+UxhP9
GF9lsMhsXlSJb5ATkcs6uVBWBMPGegI+CuznXDhkvdef6s528J52kpf4HT0N/BgFOfQrHG255A/Y
s9O2m2a2KZKsb/OjPzHjaP/mJlNuZ80/7jL/+S79pkiZF3mmieBd0kjwhXV1bz1HJ72jqnKzZkMy
MzBMNXsV4c/ttaA7I1g2LXQQf795YHQyeaYSaBR44z5uA0o2KAq93SyuFOEAHjDK+ZuzhcCFf/qM
f3EO/7Qv0jjKAI084+baC3sWsFETY0sB6ogDu58n1Z4g06ZtwnDbtleze7WWYzm5+ov2BJvPIqRS
c8N3bmEp9vpPsfKa0Ovmc6tDvHJH2TcSV65pUN14cix4hXvmVdiNV9omN/7GKu53EfevgxKfBUoK
iVJA/l1g2qt9HS9TFF/Mt+xd8KsgKdziHQSAE0ghjPEHH1Ei22ZChFEqxjwll5KyUOzy8Z/fLrgt
/hfv65+fym/nDZymebAsIbqs1nFOPzovBuvGyG9yIywL5SALYYr5poOkftzmEpHnDl74GcNAyzFg
su1Tdtf36byyDyZY0Tuz+jSpD732NSBYwCH/DriWswjQPlN2GlTi6UlKHdZTb9i3O+7VWJ7yxu0V
j0xAFJxT7SzIG0q7YTnONDOPWDYCs7C39d4i7RKs2Z8G6pc+ASpcjk14spqLiexjDErM9updoZCp
4ZutMzCdiw71V77sZ1wA1n1b7zRpV1t3xI7T4R8TjOq6DOLGfgWSW88WbtQVDfx2weoTkoEjR2y4
+afck3eQvRlvZAlgqPppLOdFuVrZdt51sccAumDouWRvMYwk8y2dyXNy2tmNs50p7rtPPXnMF9eY
XqfGSyERoEx91G0Qyvw7/85KRx0cw3JxwGw7OPckK7iZgtDCmVqXVpb5KCO3EZjPnZnTkcphkW/t
p4/xNw8Rmltx8Az5UY4CCEyS6MX9wZRt5k3T6ssPMdQbEE60M5JjfscdHiJOotocFTAHEFXGdiXZ
SeLB1J3GozI9GUtgotSBUlkHA3Nu0eayb6phM+IKT8tTeE3mk9HOk8ZoKuI00rozBwPlrw18BxZ/
z5WQG49IIYwJrclRi+0/X7X/5fb150X7W4kwR1WuQKPm/jmCiZrH+kFsDlj322TAA7RHPWmA80sT
eQpqHEz8RU/vYMY6XR5gVYPQBqh35PAUAgE7q9XOzUPiz9mp1k5IhLXIQdPzN0/5Vvv+vuP++Sn/
di4Bec5C2MfxJXtqVUcnrJi4IJBAmZ1m9PPXbbvXoWTAeyUvI/VK1Y+ftaOZOwO2TJEzSn6JhHlw
itVePOOeGTx8UHgpqYfXzfA3z/YXQ/sfny12ceD9IEu3VurPVagmpEmFRWp0mXbJvC3PEpNy8y7v
H9akYJsPGah0G3mxLYqXCNPqyEvgyHbd1WjciaIw3EMzrS/kvrXjY7f4qnoFclYYPSQpmRgucuyb
EMlbZId7ros3qgE4cfMv0xavUp20hQWwHTCIJvuqdnH355Bt3DzAjCu1DmnxJLKnz//PBIb/bQjT
rZf/rOqlTSL4PP/nf//R299o/n/5wvsF9F2G73a5fndD3v87AHf7yf/bf/wDLnxYaiKSPiuYJ7dH
i5Kq/HOPLBvan9bqPwgObnyo/+UNXc/5MnT/8It/NNf01vTNFgbXWEtjAKewIv5ornUFeBLvVwsQ
Ai/YX/DkH821ZPwLhqG05BxzGJyRBPgfzTX/RJOOS63O8QevRrH+Jxik/tuWgLABc0O6df480ZNY
HP5W0RgDg195kiTSaewpfRaXYBxIiT31A0C4E76NFfi2C3nRLruATUOSbAk2jgU5NJg8CA9M1yHL
b5lV6hsehVK/32iCz1kYx0/ppQt6V901XnRqxA1zxNsPo0qLoD8doXJQ8944hzpRra5A4PVYBPFI
osxuap/0wq2kIx9R/C2dXYWH+rW6isZoL4lT6e5wqh/K24Mh0/ti9Fh/LcZ+JMx04RTQz5BLQANp
ArXYqzt31T0RHqoaTDMavKC/L95EDsSMo8KDYFDhODYQVQkQBXBCn+aus9c/F28MLMfUb1HvTETU
uxPiucWdJERsdvgwfyiBcuDNEWcnP0PUvueMyE3buGr7+IzEzEkOwpsquS0UyzfzdTX88kemqdLs
dnLj5xCT4xGWntvkG8C+I2P3UaCR2lXjFhSgiwKBFGYEBWkgnQA49QeCLtNzea8mu2j2jA9FRKrp
jpUriF6n2PFiL8VZ/tK3xZETCI4xwSdS9SJ0jiy+jBrMVn+p/GTZ8TixfrTWq1YA4zkDbM/BR9Rk
T9L9vB71dmvhSQbiFjsFvKvKKyTfDIMu2tXIDaxrPX1Zw7eQTDaTcV5DemMPHZJsU8W7tgoKCsP4
lSTOQnN789LpUAQDcXqlKglazRPXt5sQRLLNjeoBeY7hFi651h7bkQM8iIA0EOq9MGQQsWLf3qy0
btnxSe7NDyJEYz/6hh2nvscPi1e65blwqKo22SFveBBH8ObA+sjvohPKTTcjA763OcBPzbjlglXb
1LTLZ4tG/hn2KbMVPNi2yaXAa473T898QdrFnS38mJ+shJqijgyMd3h00bTPtRcLA/XF65dgpZG3
3GK5G0bPMH0xuj1ZvAhbi8k4vudcObIPGRqpMFKc1BWcz8EdQtvYleSGE3Qp2WRKMjcA63isTkoQ
eXTJmT2epdodLX+6BXCHW/1e4K7zuJy5rwXmEwivfrFs6jpMqtvnEKuO4agFZUJuHzYo2U/xXiBE
oKRavdsPmdtku55kQA9P26HNzRtHY/kFgLoM5AWoOX5NfarYC60ZRFIat2gbvpbP60WLHSF3UQzC
tpUFf70Y/AnDgxxdPcrwn99gws2U3GQ6DpjB2lXvNZ/6uX3PvvrGIdtL0v31u/hsE0eYXcYFTwpU
nuJ+lAKqpwIlbUv946aeWQWSFETZVZofJRO7mPoWAWUXo5N9FuYua9yI/9avDEFv+rqED5pqh4UD
QEedKW3E9qIwm/vO7pSjaePjpO6K3htYPdz9t47Sa1oXmwK1cCregBLhsCugtM13a+EaOeRyv6kJ
Y7YJIVVM5DEEdYLwvbdOSsfmdJ7mphu5fV7rQ5e+ivqxGO96wGASCxeSe827eWF7tCfFEw8qpNpT
78SehVEv46KtqgXpHGjmIWy82+fjmRiQMrszhT2lSDu/9nGQa6d1PMbpnYE1VPg9jkdLACmNXycm
LEniw4t2LOOQyv5Sw9E6y+pWc8yPyg2tiwEJ99TySLWP2Dh8Nr6V95TN3Fd92ZY82mCgFIwpTWf5
GCGquqsHsG769OoYHezlj5tEudpa685Yd4y3ok8wM+q+G1+C8qXerrIfqYEsfTTpeTIYiR7ISxIy
r2s8BsQOyKYy2dNz3tha6UzOAhvVVi8MbeRN/WmKTld72uhVWG3VwTL6an9KlPdR2tepGxkPZXfu
IMaplMq+NTxE6UXvTqq8NQiirkl1fbaMTSrfD383MfzNd/yPkw+xHyNq5tRQev5aqw1GmfFd9ubi
57a/oGyBFRLMTnrCNcWZ9oX/h9Pt/wiHONff5X3ffn/3x/f6V5nzH2XPvxU6//Hl/x9VEIF5/6wK
CqqShvT9L/XPr1/5o/4xlX8h3pdpJEwrkgHNW031R/1jWv+iwMpEZytKBgWNxOjiP+sfIqqJVyaJ
lFqHKuk/6x8KKq4d7ixEWinKzZnh30vAu3+rxHnf/tux8S+Xlz8V7PiySwaFOlUQFDGcIH5bBKpJ
NBYImO5bkAIGAtWwLHCRvsTTDF5mBWVkBV2d0H4a/phWBwLn9qMVBmqxH0rr3IvppR6y8yAlZ5IU
n+KC+8Yaj2N5sVDPp6KtiWjgzPSuyBYvWpPnYRpftba+Knpphznio4L4HGl9Va0ZQLb9qMwBWvvq
wZeGHdPZUvmUaMMmq2OvNDRfg3QAicgrFMnv4+92/hv3Z/M38EO7+emq8NJujhPInn8XbydGN8m9
OkabZGmZjbdGflhHjQKnPkHkkL+iMKccmNTrgnrruGZleSdqWIei5DwJqWS4EmbO91omWdt5rM5x
2T7NJGe+pqL2mq+wZHhEKGVCH0M/4SBetF7eiETKoyuRzkbIodGi2kRw17RXKfOjOJ92SlwdFOlH
KRbKIkm6Q2E17eWEslDqVMgViDzQ2OzaDCPuskpgt+0YesRxLWxDnRjBtVPSTavxzEuIUmxFk+KW
1iLs8rHx6pT5vqUZsUtOH/tA3w1ONGLsLbbYDfSQy68FtDlbSwWLqYloHRUY4Vqtxyeey6HLIaMo
UW/tGlFZd2HHOKZt0BusansyIEpswxQ2w2KMUFRqIXWGPCrO8Kbe46QzD7K+1JTTFE5RNkrncVy/
tFl4U/RQeq+W/iV6sUpNw17hIKhq+zcDgV/2ZX9Z/iSz4X5kKSx96Za/89c9sCPEsIijOUTCgvZu
zt6qOImdAXNxMrSLFeFm4S50tLDFqlcT9YOdpcWbNRB6mk/11aqQLpZV58DXjfYWrJQiNx7hF3Z3
cQftvu+ZxjXt+j3ePqkSsz9JUJoWubPuTQh3noRrg21EMml7kX5NQpIphsVq3E7uvRq3Zb9eddwx
TPhgXVL4VUFUoypW1JTQ8m29LP7OFep3wOu2/g2cXdh+fv3vF2fzT/PSGB3CKFpJvBHSiLtzggRR
oirZCFrnC6a5OLOVWJsRNuEh6SQ8kS1CQXEWOTWcuGlq5Jxjkt0JZcdcHyv8fqb9GDW5e4YuIx0G
VTqFRfvYClLohWiwt5P5aS5iuNNaVrLe1u6ftuM/drw/mzFg3HwbRf7lIpPfi6czrSJ8VgNl+V8v
ctlVlqq3keIXEVQdJbvvEZpvsAI+6yzDzWrIZJavlVDDLuDTYqVGWox59uYkVPdoavMdJGa7avt+
J8xz5E1aCuGrFDovhS3jy9KyxY2F69ifxR4YIFqoxkzR8JLKuqiCXAU5dpBDvICglGdDju4nMimg
jNXdRjHGaxr+RLfMTTnPH8R13FhSv03bJPXqaqSuEq/U6CJCMllZsHihBUnzx3DBwGWWEiIMZ3FX
19idIbIwnTbKgeTapnHStAvQ271APPzACO+e7MXYQSSo23k638fp9NgmjW4LSfgw6l91oTHq615C
mPIQ1g8m89Iqyx9SwzgOU5p4eGg8Ek+q0UrpjewmUHuxxiNJtQCnSYupDJLpQ1FJky+jA+8eDNZV
xS1kjD+imxC6M4TItVgoszh+xF3lmwUD4arUsOntskMY9XeEDRzNRCUKqgdLSjDvCQX1HVWiN4/J
tJWU/HU1i9Rp9BpMeGawlRaIsLHjXlLGdskgf2DAjkVKhoi3SX/GynjXQ8uLRRrcZj3XfbHuECS7
i6GM6Iias9qI76EYuiX0ROarCxDNFCFKGufEUTLzoGiVctStXnSIx32ox1Dw4rx7q1MANfSFDroY
3RdquCxq/6GpfbktzLW327FS7M6WEaXbptSvCKSTe7Wgq+EW309r27iDDNVRrHvZTpUENWgamYdG
7ELfjHOKcAaJ8joWGB3k0z6TWxjP4nvfxfclUkzIyJJyt+IugFRPpGxeLiAnmr3q8i4kpoNkuEsT
TqsDceqlG6XrKIOyVIrqYhy6wVUJsrRep3YonoFLxbnDA7YvT2Yz3yGBQ/7Vixmvs8mZZ9NQZNup
1CIoe4wG0KkndqFNqK1YHyLBKo3Zf/VJk21MkTw8KDnOoAEX1rpg7DVyPv1hNGngV4Ff7nt6dT25
NIZh2BrMIj9N0se0z79KRe/cPtKkbdg3P2ERUeij8Ku3VRu+aPgt2OX8Uteo+0oj2eky6C7RudgB
K6LblQnD5PxjbDUT06KUPjTtF3uNFlB4s4EeahFjTQyMa3WaTcpx5BeLtRms7GMZBaydMFhae+t9
zqaLbGnwnsrEL4xXidggyAiLp1YIDMOyEoOS/qSJKw64onQQ2l+yRKbHLn0jh4UEBxwRxW2j1PLP
Milbu2vzlO+kvtklcIu7Fosh3BQwpYKE1mSDsTGt2lG66iDk6wWvRKzmre5OLuo7ScgtB5+teyjN
3WaZxXwrDFx6Y2E4VMc2Cwj1ztTCj++s/VIjxWnaXZQFBXzOPXQKHReqhtmErH4lM81kM0gvY5np
nlAWTh6lz0bZ3kmTbNqxnMdwiDPDJdX3Tp8exVA2nX5Z3tpwuWSV8VgX8dk0RgKTYX4abf2qhfn7
PMW7vIFXaxmi4addD82Xjr9cIq8dpSFIyJhm7g9/w9KEI/m92yFr641447i2UXQ0qMT8sE78qpkA
XTQZYZQJmqHM0asapveZkrxFsiDTBmdbkrTroFrFx15OhVPWK3dqqYNtoYRTi8VRzQmNdBpdDIUU
Yd0oqmOCxSFXLRruVEuEza6Eu3oF47HCsPBF9Di+TKVljyUYkIn4LbCYPTRmqAOhRcdGR+MKr5Yw
vFx9W/KNrvbP8sBTb1Kwc43BkSwglxMjqAbzfaGI02bQQN5jA1ZnAlxD8d+zN5S6TXVHDYeh9FKG
EFtEY08CwU5eVihwAEXmzAChrOE5W0IZuZM5lW6zeKuaXITY+Or1OLUb+nnLtSJQpwkSAKHvJJOK
hcXEggu9wtcNFXr1UMDxqO/FI4HqW6Uc29vksnSHPv2xzHaTadVn3pSzMwygaNkqIhPt74TBhN6x
ko6FHJhxJyRNm7AsD9r85qYhcTDXaF2e+pM4aS+xgjRWWppp04rGe1T2B7myPlYE/QgmoTRkRWx6
Vj6iQsy7hxx5FEiY+jZJIYwl/aurMTgRw0NqjdeolKHGwJO02RENuw2Ti4aiwo7WdFtrqx/mknIU
srcSSwA7o371ZhegdZp5T2Ugz0aanTA6CkU+bUnG/RGGeWeJaDEACkPIoAQ5W+/mTHB80R9zUf/I
JsahFCPbm9dJKLPRRlqt0sFnGnC2CToxvsLyGKNI3ulgLlGFvN5ALK0BVWeD8jjrh0nh5oOfGFEk
t6Pf12gslfxhVCqXXOgfxejQVFaHEU0f98J0zvWRA0GdGScj+xpk8W6Uv5IQbFnVogPRUe9ttHhT
F/20yb6ZbpwUt+O2dNDP4AyQwQJQIJraXdIHzVJv6YnmRXxsDDCzeRTu8x62OKzjr7So0suYlkx5
LGedmC6NkvhoFchj1wFO5lT9zLk82WZCTk+qD+y9ReYo+BqoOjYDUg25QA+bXaNnX1qJsUpa4N0f
KEbzQTbCg4SZWSkPVMdKrLpiFgiG/hz+WCuY59KbhbsiSLQtsfwRhXa7VCgUen7U06cQ2Cw+zIg4
HFPWmP9VqTdKWb9ruZ/Iuo2uggJu3JdQ2HXqMp10GLQKkJI3DY2SP3at5ipZe7SiT8XKX+deLnD1
KZj+iWq/K+fGbeR02oRT/aOX6TttOKZnZuhoTGrlOvOtBk4u2wG88ai8dmbqmgZPwVg+q8WvBfJ9
y4Y0qbm2C316NdfqucvG+6wg20RdwqMhxs9Ni+ogfrbSFjl+L1b2VIt3WbVQQfQBcojJS2CQ2KvM
MSBr1UYzspicJIsRjz48J9LyZDQ3z5Vkweyg30nqRDJDIY6oPpOduISWK4kcncAkqqN2+ltv8pU5
Cq2PN/CDuNTwjOkExDV6nglisUfVgrm9xLC4doJ4ElsQCQpd3yjZLyGWKtDP0W9qcOerdNxyDF11
ff1OM4ZpaTMEE5pAW23Bt8fYMVGVOu0g6x7N7buQpLkDp/qhuYk3oy7CQCh0pKGY7boVH8VJWDhy
h+dYgeUQgZzUgiGfl/x5GFqeZTNsQiW6GpMKm3qZWerV1RQHGvnhqGdh7ugWxU1vQTGjqdqGOGxk
yfJhGdodYgYIQzmQhiYbR7mDymah1JVLiIBlA2hJ64LQiq2lxWnbaYQ6uF0w9ALM3uWfThe3Es6m
3lS0EqydT8VszSDtJ9bfPPuamF7LcNqjiwBORMLhoE8GFug3cbddpdaAgbtAWcjwL5PMIvK0Mjr2
avKwFgKsd/napdpd1XfKJlUVd6qHBnqZnAZFRFeoy8cmSXIqOuNJj1ZIIrDIQ6aEWOFxWNz6oNKL
BGmPFoC+A+pI3/VvZtT5K961Du4l3OaJ8lHIMB3aPEQvlZVvteGtoemkyToibK9TZxH1d01Efg/L
PFDUVHT0vOMyCA/hJBwKYXwWJ251k5xMJzTm+6wP9+EKESQh8EJqdomRPwpV90W79NhEEOCQj3ol
TplENLfFcwZPx4wX9reZ2bzBYSc38l3dycepunGWRlIQJQWvRrXAS2+Y+5Ngzh9yzQsvZrgnBW6k
TmuOKixpPIVl6gNQk7r5HjsG9KnOeTgVMRc/G+AstHdaJ/zkuvS2xulOilto0uXLsC5wPPWG7n+x
M6l5QZ/xYyKWQrjTHXrqpqTj8OvD5Ju83qecto+7fbLxPfoqIiLPdRg9Cp4LSo603gjM8paq2+3U
NFZ5T1Cd9P1n1hLqIBSnRQf8t1rYPdEwgAuo6yZLg3pYCWK0Eobno/muGMshLZNzWfQXZlz3VfqG
wg4qyoAVBsQSdTwVavJmDMrbag0b3Rq+EI68dX34kph0OLngF+AEeZ7ac6e+50b5PfMSi6Y9L0xc
sJikaMOsbVdiyOBkYHvD+Iur1yFuDyH3ISa6mLUqOouxnrJYztxVAxJUrH6/mFHo98UY+VKsI3go
cLqM5E1oxEfRaIEEmvYOcfdWolaxa1P6yMuw3eTmE9Ua/sVxtFnqCP/GiV/uw/VjzipPypZNOMcs
Sk5lR+jl05JwPowxMau3/QSOfeSY1MAE9kFFBjTSJEC2uDig2ANPirn8I5oSKyVnN2Swo6Z0VNJK
5LhS4z5SG50r9MkP7d87lhsQamj/GmmCQGkZJ0PFA0NRQd2W7C4TptjNu5TiMvXxhVHsqcAxFZMi
RabKlOXlQSM5wG2y6QfLxSdizp7puw8jyn/IL+JV6RnC6HLlZ3nygBnL/axoG7PAaaFSMB+oYtNZ
K9WyzWEGm4DQ2rUN0y8snbKcmr9p5sVPBHChocVMLbyBtPpHkcC4k8bqpVmyixWVo+eOqwgFIcbG
c4jdtDfcUpzef73pI5BRKtwEotm5lvvBxTgAql6ufyYq0qkFCc/a8cLozKDQgb2gSbIjmc1T0vNd
hSFFJedPMy6xdiFoGA31SILMWxcCYpeOD71UqG6by1tEJvcxKnqvFeN9VVI7FPXNeaRQH5OOcz5S
TsVwI7XKu4XRHE2ewqso0odV1+8sOTuHsvAoGtx0ZbLQjqd+uFgGqFF5rqcodSzpqaria7Fan12l
St4S90HXpFtu0zND7I9M0PD8Wq+G2Z0jqDsml0AbQrwF+skfLODKCMshuTn20n22VHh2hNJHlarB
mpqRrYt0bKVFXpomlBdzpbjR5hq+bXYp740GzrI0MfpU8der5t3t740sozXDzKyMcOxKgjrC+xvj
dCenyROi5GdEZ4/lCvrUpR+eF1nPg6luJLjJX10LpVeuAY0yHH4smmmIWPRyX+jbOJfDYjvW5bhj
pz0U6fox5nCHOZbukf7qTqoXF0wBn4YGK1yJkFZF0u9lQ/uQ1A4i2me2wgW2+lBwjCX5QbiKke2A
ectcfcKcfJWn9QG/IiBijeMiXSHqGAGOOo9ZKsPcLU6aZD5Oi3LKYfbhB+hYZvzTRPEGFYJbxdnW
6IlZxCeDikZ9jtf5JZwfMb6ZUHZhlzMAYcq96BvA2vi9TV1/mE19l00RR7CpIbD+ruT6Jx4MOplh
OjDBxjSXvalOIRGPZdHYeApQsvUb9EDcfRXfTsfxIKuQvSbWTNy1mR1noHRahphzau77dLqkhXyP
GS8oZzfLnqz5na5+6EkFJ6qSD3HCUdsY3WXBHQGIHhYbxjFJqXxUZb1D/Hdo1fFJkuVPbC3Y9sts
lzz/+tOIjnf5grPBoCw7K51es3YsHbzimvljLCVu5FteezTeVZg/uOGwPPWmwlSKGhc/jZe+n3cL
qltv7bsg7ZZDr4y5U8VLMC956yojO39eHKYWTuiAgFvE8cwU+RHEtZfYHIDNF0iLpowzrfja9uaH
MoLZYw7CaejLy/TDvBzfFqYlDEhM3q8IjkSvnJaihqudl6hY8dXBB3W8WK9LlQxOJjdEtmKW6JWV
zlRU0fCp1LGPMVEcad3rbFSHKKUwqJcDhmNkVuU3iBY9OFJnUqyki+rlJjOjEH7P2M/MVdLF8G8S
uiXhzWsjEcA2io+hUtHo6Uxqhgmfa7GGy437xqrMPkFoHbMRFN9LuV1MxR9VzObkcD9WUkTNsZzM
XsESTVzuQljgQ996dSQ9t0l90MP5Xa1R1GPa/ZgrxaHJ5E1XVggeUfTiTLNASjyXFEZdtkTbaHqD
xKMHqig/lTOVl4RA3qoEMWggO9JnqDQaVubKBoiToiZPSccKbntYpEOeWVRWcw3FUjWdUpXu6N+U
3dqW0kET4404m+plMHTLNVdjb6Fpc1ttEJ6mHBtJvnXPdqj4bVQND2so3WEU8272Jpy9aOivhSkx
C/qpcyu+L4p14aa8w4qJqxJmnANdHAejhTRgnKX0uVJVLKxKK7WHQUoP9cLLDTPkeUxqhkAZrDzA
Rv3WYyX0nvkgfK3lbRZQwcAdRebmdizG5V2UboSMfpyCnzqkUZqHRmwa9IGxuCnNpnmoq1IIrLj2
jLmCv6c0wjvnrh3FRfoVcfpIg6pujdyI9gYMTHbIYxuF6SFHLX0tQkE/jGZ6jxVRDtpUQNPzZlBG
xiYapr06RYdRF6conKfvbBk3oZziI5otqZOaPSL/SEpxrhk83ODqDyLIofOLvXhlwmD6M3vZPk5y
6zAuyBrVfIofEfJW9rwmykHBp8mLz00KejNJE5Y01bResJ5cgsIaGpgFqXDJBVWzDQwfvkLOG2H5
t5+UWm26k7ACj+diy5wKlkUoDE+JKZ7ZWopPLAoCcW7Cnd4ujGgMKdpETXXNYjHfi+gRnabBwEVb
yhrmgWbtOmbljFryo3T78OuzuGlxHmgMnZYP6C6qTxP2RbLdhfF6UqVB9wnJWO2uuCJrL05ZMeXn
Xx8MdSxoyYc9dlIFXgLyYOvFJF3rmwdb16U/SVTJ10wRXodIKw/jPLKvrWm3bZWERcX+eHM1uv/1
1a8Pixafyd3+USYGySvvJPfJ0OyZLAC2IU+zm+j2oavv28jM4AuZ3UO5kIUz1bWPdei6RTGd2UCI
ITqFJQ6M7La0eS2hplX3zCCBq8Q49axCxnxugZy7lJAsBRPrl6Gf2BdE/IBsbPFk2G5rqtMDcvek
GQqObIDVsJgQ+BNz3OF0qAubSr5vSd48FdmEjUGmtDBcKdKo5gjTm4zZE9TEjSy5uBNMOiR8aa7V
mjZOWciWn1dV/mKk+hcicqicAhXnqrGMuqYTPAmZR7h2VxxwlL3Rym9gLw7YhXTkbBTPJDPbitit
pxHhO2SoOQ3MBWHxaiiVp+e9dQgTQqIlhtxGVpt7LZ6sbWZplFdxvmEihWVq2cSnQXMMs28OS8f4
tbaYs1Uh1FBEUDU39lVI5h6JebH0Xp7AKl/YMnuhD3c9XomSMXUYybM3xw2D6BkPKdZm6OaG4akS
JG0rHsyTtgZWJb7UuMvv9EiFYkTCNYspxoZKZ7+krTaDtlm2DYPRPZi+uZm1+kFqSwRR0L81q5tP
8orkI4rIdM4NWTiN2rJPK6UMpimUg1TWWCyiGaymtZ5EVf0ZxhjbhDlGyVrFqI5W5mhDNFcnrWh+
Yq6YneCdsGF4SomXNstGsZKDWGfJHkPJ7aT0jOab/hRmUXPKSwEOUJSrXkGdXDeZdI20u1+3XDPP
w7FpFzbTmQm6zkm5Y5faCmlRegkwBtTD/Er532zif2XuPJrbVrZ9/4lwChmNyRuQFCUGJUq2JU9Q
3g7IOTSAT39/8LvvHhrHIOtq9Kp2eaBto9Vpdfda/1C248GBWL8JJSDcIQv6+8Qtbwcxgr4B/rn3
kSUE9KcUWwWhhvue0uVABvPgV+0ed0HvnWTW3g15kxaKdG6GzMFoqS4a3rxq9zBpFwu0CPCKr34y
1vlhlPnnBkGQndmPzpPBSbIzBKd+0R/9wlP/cZMWuGGF0oTjpRttzIY1FQVlX1fAbSxBDlzk5CG9
6Q89Buof8Jxph4lVpaTK3RBG8fPvP2IrRfNj5Yxqtg8MI3pG7Mp5gK+5woC3OsLIvvF7E3RaDDCe
cucewLtZwuzqfPGeyrG5JYEeoVpNhV95jCrStFroHC1PGqCpdLQmhQjuoooqSWfEzq2sC+0pUKPH
tK8e2BUEdZmLe91Vm3WRovUS2YTcnpzLWIDPd0OjfWJ1YJCRlmTwTJsXfTTGj7Uhj7JLJVAAzTyE
Spjsi8pdIx8Ybq2+OSopVVdVU4CImsNzOJDPNR+knoa/7Ecb2v0Oirl2w3MtX/eWvy+9zNu7VbfR
eH/d2pr2GphjxenPTdOLPBuNtwAukl7AJENYc9V5owWFQPvVajgUkDTamobsEJsO7T36yy+6uwqr
VD+pSFHf8s7f1YlyT+HhETGTAKUrxHMjYKtaHIzbfEcB1751EQZFfAZgqNIXxt6kPYRMiWEst62j
p/mDGerbsnbDU85hbA4GW9DQjoYAFBnmhVx11BR4PRjVNrYLQCWobyCG0u6NnE3k9jvHJ73jVBaR
qg63jUz8w2hrT+y7iupUq+PkYST3RR1+zclX3AZdpN/mUf3kWSlIPgVwbCSbk+bFzy3gun3D8sdl
W/ucDDK94aReDb7zgtD6Y9WUHOtRU646LtlRYGz6tERMoCGZZFKAov1oV5b3HbQwyd6UaUxGBmWe
VGlvoyRGW1EGqEVQRoar+zxmNQUzF9U8BxYhuf26Uw9SbRtuuPD3/Jz3m0FquLR+JjrJ6kDEe5S6
jzpojSMP5c+2Ah61yjvSbijEH+MxocRryuLUp+nXBKeruArcn3UVvZqoWn5xKxUPDq+n6I0+0DZp
Ef9AGG8tZdPdjsjrncqEVHHkN/Ex7bJqU5rRXWfK6lgXKjahhoYSJc4AdtvbN3ZL9rP0YeIkTYwt
R4q+e2emX2TQKqta1OUq8YT1GPnqQ1rE5s++wAuU7Bvyvd5rlvQoYBauu45ysibVWNf3puknVIRu
W67DVPPc8G0c7zrfwfDR1OKDr2W/igjsQligk2GVEknirvhJd7+MqAYjdmyeClbKivvBeG+ZHqlT
8kYaQPFbTVe9J1yMyS8asicVPd6TZi2TDBC26OEtpF5t3oV+2O1cCceTMCufG2rQjVZSPuvL+F4q
ytFLBzDGTrwaxbA3K4ixYLAsnqSwb5j9m9qF8jdCm0GKHRPbsj4ZDrL3qujaDUUFBA8ix9/YpBy5
w4rvqRv/jJEq5yqd+Cu28y5FLfBWun13M/TeYQg417qUh0oXdebe8dxdwjODfJvybKfdVjjATcpO
bgne3qZtB/RtC+gug+F+Ej08Rre5rSqnvXN7z9sEaLqtUPO/9ZuhfMwDD8V8Hhda1Xe3RiT6G6SL
WvSfzXA3ICe70lr3WxHgQ6wbXKcMnMm9hHp0CysMZ4gfGgVd6JfFXVyMty6yDbaKKHjS79QxfxF2
/e1GicC++2ySlTIQbNoRTROdJ3VdcARJJZWYycC4Dms/3XYKxLKwKJJt6ff+oRvAr/vcr9hE4brW
/InjXKO0VAkCb8cFyeyzUzgQmaqga+5IhbIFVWSg643pyi+o1pPmNWGhjYFx70Wkd8j+v0vy0nfo
v6absPAzBuPZ7lFjKlxFrEVRWeSXQ2trkAhoKIaUmgNE33AJbSCnbEyaMQndt2YFzLL179s+ybaR
uClEH91qnRvcUe+5qUY0ScwUQQvLJ9ftI/JdqtUvTJeyO1LYX3VHrw+BCm4B/AA3+6p8sU0cGjFQ
4bS+aUHKfY6temdxn0F9l5y+LHgY+6QjObAxiVflJ/glD6mTUQ5JxQYNmi0RuThlBjKfWUvBTpQo
paXqgPCxHtyGGFxustp9U7p4eHGCaGcGCEzW5Ex20z1Y/tDcHMObdLplr/0CERVG56DkmbepUlIN
Jg7BiW2CIUIBZiAdtyrdvH4wRpjBMUbSD1HobZwgAxkkMnvvhPmd30Jss+QdeqXfe5OEq6o+miSK
RVcwOHZG/UpkmN7Xk6KK+NUhlALswtiXEDedwn+ixIRFqhXC3iWOI90IJhqNHIjNVHRV098Haf/5
V5OgslyYurUxC6SC88ANGS3+Glp4K0+PCUNFvY7fc/jd1E3avPE4ZqgujQNyQZP2yaoZ0gC4EmhH
xxzbOywC3HVuBelGJOFznVPjRNwFioPVl4gOo9CFZP5XdF3erRD4AalD72g42WcFfWce5hwm4HHy
mvdnrKo7k9LaVk2VrVePsBul86vSQS0jS/QgRx7KJAs8Mt+N/5M41O24gTrIwkOucMInfAOew45k
hOFln/y6M0AThoRVRLlSrXwls06qXE9/1FxoogYAoxzqZwcTBZgY5K4aQ8fmMHLvPBIVN05HESrX
uRxHdnEKvO4ur0aIgRkpDldMOT6f6oEa5Dt04dYIIOO5q0T2TeDn3SY2ESnqcyAYn4aAnSvcbZMr
G62nbCW9Vx9EaNeDIOjY0Zup/huXegMzZGOhu70pcxB4Uf81RSorrN4Lr8Ryz+hw8zGQE8jb6NE2
bqvY+0oO80uoNgUonxfkUXugHNYhVeHxcztwXsqkwmkIlwuNS4HWt6j8p+1r36NE7/blu9UD7I+8
ZCtbYJEow9Z3VdiNUHdgJE61JKqswZ3hknX1eT4lCCF98ppmQ1ZFHLBv6BBaLn4IMJUk85r8jvF7
q+B4J13/WuJwixSEB8sQUSnXC4P7IMzN/Qg0ggRyegi7NNpXLg4eiAWCC7CUWy511Xp6tMKyYZFa
mhzuoUYF6KDKZ9t7V9QAbwDA+klEgOhAZqUa/uMlLarljgVGZcSDHGJPmSiFUyz3f0DQe8GYi/c2
soR66+0kNh8AF5J3s6OEppkZ1cjgh8jukCzOzKZ/7Mwfrpo+y4ZKTxyLL6X3RU/UmFJlad1oSP8g
/kR+16fUhtDZGlm3o0Nhf10PVHVMtX+KR+2J2iYEReTwV6pf7LLaeMm7znwKpwlJslzfxCiR81ZF
rseqBxaw+Y7ZcHUzRhRBuAz+Ui1/y+1jZ/gOl6c6As7W6skEofVXiWt6k+/IxrYs+wCqzEd3mFJ4
DzElNGBw2AwrV3lKHD0cm7zed9YIGICcRKD4J0PtgaDEmbfKygOO6k9hEaFu7vjkS6KpfKd7iKc6
pDMBo4wHFsgOl4F+hzjuTi0FnmDwYcJ6V7fUNa3KKR/W6PBSsrE7+L48yJj2TScCzquWa6DBFcYp
2n+SGhhnWIPIKKN3qhhibdjNJ+C2ZPnTcueM7VuZmq8o0IxoenxXSQAqPO9uKK3dA9L8GRoed56Y
9yhZP2pY2jYp4YdlVvZguKfETRMikfqW2yCQIvxtjGpSXItKMLmwSZEHNbYFADcgOatSjR5qpZbc
E8ydnXEjDkZ9n/ndyYbkLIsBxUBEDSLnbcj97yXC2mR5tF+kkL7KFgE1Z0D5131SAaNZmH2+YZQW
baQDRTuwdXWlKYZzj/brvqzhyfLJeqvGLTXLrHjAFsfb1BCP4iAiL2JYd9Pz+aiZ46da5ghJtSrZ
biQvirj+VqCAhXwYKgmV6Mmexw1PktEDpFGkP0Shus/1hM5jO4JnJhkERNO7VQ3le6tyPbdRj97q
OvwXcriAnTXthyP1U5HYZDXMnERKng/HnovWRi85LCLMvNdNNMr7IFYeu8qzdkPYcruFLuy4QJ01
TWtuFMA3q2Jsqnu/JeUVuM+Ef+MuNNXgxXK7DcpiZEIVcKWGCZouVBXGqC6It330WFQNStble2xo
D7EOnkXt8RspeFUotfldQygMdYyKh/W7oXv9KxV0j/fVrchgoY9DWW8KFaFJUWs4IFCY3GcSjUKO
+BeeOOFTm+lvtS3hqHRwgDCjcR5HNz5VVl4+JuG+pTC2VlM7vwm82l416L5ixd78kwfVeJtL98vg
qNqx0ItxK/We1yZYpFFtYGmbWB1mWrqPGuOfMKBG5iu4gDlUnPddi4BjAaffGNy3mP2zBYKNTKav
b0cnHreUcqUQe8TDVpbohi+gudaBnv9fVu4it0H7Dyi/aWiTrKzKOYhFmjoDd9sY9CZcqbiHYY+W
xP1B0ZkGTwpk2cBCpu5g3I3GdDVQKL20vXor4/4OTw2UeqJY3OgRJ9PgDm9k+7UjEmkPrtriYVAC
+P4NUv5fEWPw4uC/OSPmnBb8fxbZw3/8rduf+cO39Gc9/9T02/x/Rq7Bt+4Mzf0fFOMTxarw2x/U
4ukf/I9ul/sv27JBZMJgMWycMf8ftUbjf4Dlh80CQWZiyYAI/29mjdD+JSxb1VQTQ19yNNM/+m/Z
LlP7lyZslBzJoJn/a2bNxN45Q50rusb5ZE1Mkj/R5q3geRED/j+aUiCth+xQhUzcTRurfvLF84Hk
biIbQUYt5bIKh5AooiCYSEA0m+cky4zkH7+3pM1L2Uz672fjx/Vy8PPsHA3/p5rAv3+pGS+/N5LG
zp0iOyZ2Fb9bSAB/Svr86fLHp579G2f/748zReekf6DvQa+j5XdELJxnk+/jw8oLGW/CCPPS7eVG
lnowDfcZLyFXhKfXoFqP2OaQ9CiDRoEmIUuP9fM/AnF/GaE/yQL/7sSkLnX2fdSas2zI4vSIonEK
+NlHx8OlhmEmw7NelleGaqmVGRWhQ5eUsyRNjyAM41OS6wC3IXtrfWaSkM5fL/dlYULsKTCe9SXL
ZW6MtqUfoyhsVbQiCiO8I93YwTmwarCcl5tZ6Iw9k6aoQldFdzdIjok+ZNoL5h8qHm28S7UUQ15e
8VxxbN7uq8vNLe0se6beUVtcffyAVEBX+8goovQwPZEbz25JqwYlPmUAvDWRp7eDwQVix9+2E3Pr
KPjo3ivWaGJIoNqIaG9yoGqWc4U6trAyrdnKJL1cR0YqevJKYf/ZTEcHMq/wLLG73O+lYZ5+fjab
WuVSh+rz+Jin9UOmksLVAB9uyPcPa4E50ZXZXOiGPYtbyajWoS8ScVCG4IvUAD/5Nm1d7sPSx6ef
n/XBc7gzmmYXH/XAtCgRxPE9oOAPxgZ7FoBwW9NLzQuoAtUjTrsk9yeZPs38evmXX9pOswlWHQ87
AyciWw/Ko/xuBM0AghVZ9RhepJuVXfPBUZrFoAY/EDUdyugYxF2MEJ0XgGHOjALdhss9WZqGWfjR
e1KUWiGjo+MkSUHap4D/DrPlmmziwlK15oEn80ysBgtq8TVxJ0VLbmM0ypuvu959gI7R5V4szIc1
izupHsZtJqVzyOwC+7uBCrpHxm8TJvhYXW5iCil/OdKsWagpsDerQkNLjm5CMg+B9le36Qrusq3c
5EW+1fM+LK60tTApk9bJ+d5AIDo2MqtPjgWkOWocsf/Gq8vfX+7J0pTMtnWhG0Xnt2pyzAxfvUED
nuu+qYP9y4GCdP6Qbi+3szQpsx3eaf6Ye9QPoDYECCBjbwAK0UBhKmnDKzJoSwM12+aNbTmJomrZ
EeX16EVO5pgtatGXf39tqQOzzadbTa2qvRscm6JQhLPWPTuH2xWMrnytHIdnzk2ulwplLwnb9Vfc
1UJ9r9G178HgNi2F8tJAXHYVKqot3sNEcXX9jrrI78SHlbXZlefN0u8528OWh92AUEr1oIj6V68i
h6g05hseQOPHGvhNGT+L1bBgoLmRLaVWrGjHTk/kbcQ7+RQniv+xmTRnOxjQUeA5UUVFNDVASyhW
+VVAcrvSgYV1Ys427yh1+HESYoqhNiR+4BC8WWOJANXllTL9kn+JDeZsv0IMgvJmwgtXlE4DGQ+d
SHjYCQUeug+BmnndN5e0cP9DtwzVHMFZJOUgbi43vrCdzWlVnE9OZSu1oiftUTaUXPJW+D+Lwn02
asc/lRCF7j7WzGw3Q0jjUUVe9FhElbe2O+rfwh6bXRmX70rVeB878MzZjuZR4geqmnZQIiEc7UpH
LSzS/TjGZNYHm9D/HDCcFEvSAJV34KWIzaiwK4BSThVcWQxLa20WNcxcViS6FPcQ9WFn30iltbtt
Kr3k8LGJmO12PKrAqiE6ejQa4TefS/xigttA7/DWubFkJrJvuWx0qV2Z94XggrjWH8tL2q2He0MH
CTqqi9dRsQZULkPtOUxS90qgXVjBxmzvC4QjbVBv48F0EYHtLb1D3rlo8XspngcrCq4EgaWezIJA
YHFHzijc3Rdl+klpzVfh5eS/fPWDr58px3C+ExG0G1I196P7Lgy/oNy+MSzkka2Ql5ysarG9PP8L
68uY7Xcvb5SgTf3gGPV2fdQqPd87lQoX6fLnp9H4Syyb1NnOO+EHhHqjUtRTPPafwMRkGxl4P1pw
h2svy7i9oUd7uaXfsjJ/a2q216VeBh7mg9F9EqqfTVDAbfUQYoS7MgWimgZGexold7t3qQq2IrrS
waXVNtv+oLezGKBDcMwTMuVt1OhrzyXJjVvuXR/q4wenaRYGSvyJyshOQLPgHfJU41j4xXEj9cqu
XFoEsyCAB6ZfGdIIjnE2oEel63FY3Dq9Drnh8uQsNDAXwfMNH3qtFRoHnFKzr3qXMUKVr+hXLuwL
k/Bbc+Ls0AqwvhnLMQiObZAqt1pM0Q79CFSAW0RrZZ5/LLLosy2P6aeKvWwWoE5VmZuhLx6t0Afb
JmJcekonubKSlwZr6uVZbyI3aCCy5vG9COrktomM8MvAzfdK3Foaq9mGDyxkBXxBFYADEan4DDdF
jZKFtP33tHWcK6fiUitT3876UAVCgWxh5Meko1i8Z14MSpxDQsPAtFIXSTaqbrFZXXmFLI3ZbPPr
/Vibpan595109bUhhXbAgtLZfmz5zja5cCB+G4Gunlq/6r+pLiar6yB2yK5e/v7SaM12tzB1BNC1
gjnhVrRWvfiLjs3rIStSHJ2pcl5uZeHE+i3+fDYngSgcl3sQeBAB26NFNerGR0VmHWk4RV9uQp/G
+y9B+HfJ5KyNPgljY0x685B5uWuQQG1jaJY3ibTcwbmrm57q18qC4td+7f0axUt4+GRA91ldg6bA
/zJS4E/ZcQK5x4VRjor5GKQiLDeRSAYDpossnW+qrOXw6JSWbewpQcbJlwTAS7t3yOC5DljlZsJ+
DeDHwx/wPwHRXu7ewjyps9uLNsHQBpU4CUVebBqtuFf9HhMAA48GJQRucLmZhcX8Wxr7bBDrNqvA
e8fFqW6Rm849eJaO1PzPH/v6LIqh5uBBg1Lzk252+VFEkD1TzWyvrIDplvWXBfBbK+fsd/eyvu5w
ARAHLNghQ28GBU2MnWFkEt1E6Vg4KOJy7eRAlKwMk97AyjsprzQ+zcNfGtdmV7/YNESn211yX3b5
Z71KTnAMkMJqu72ZNG8JiDKnbXr4R3AbLg/mwp7SZoMpjcixlSH073NVgQY3+BvdAJ/glsU1Ob2l
Fqa1eDagsV1nkB9c5dh6A4zilqI3HljRbYSgwpUjYWnYpqbPmjDb2uzTYkjua9C0dibRaUDGuZWQ
Xk3fMtbTwDU2ygGZggPY5YFbWOPa7ICQ8FG7sPCUo1k1ycnsDZQdOjyRPvas0ebnQWyZITRw/36w
/fzWUxyongVpvDQX62Tq4eVeLE3O7GCQoIwg/gThURYQKN/cwIiBkkd+Pmknlb7XqVcaWthW2vyE
YN4puPjp/XSPbn3t0UNB7SbW2mdE9D6jXgQ8avrJ5W5Nq/dv+2h2HywLCUUFJaZjXgQYspWNtUaS
Z1ipEWqTKmmHdVUM3y63tbAQ5kX0OBoNxwABcxJWHTy3RCeSHJ7aX7naLsyQOltnseJouVGUxcnj
4bzTqdtkwPQhN/aV99FlMNWQzzcQandWHpDrPjgIc5kgeMw4B1gVoHpTx15kbD42VPPVBjjPcrFq
OoFsJDucd36+qzMrfPnY52drTNfrOI6TojqZwhE7hCObeMI/Qdi9/P2FVTWXgsRdHJRiovUH6CQC
NY9WrBGLG6AQIgOYtuZ7xsF/JaT9fdptd3ZSm7jOl/5glXiEZMp22vvIWPd+tOvNzvl+uT9LbcxO
m7S08so2jRD9RnIYr5rriXiqEeiCS0vWsNwut/P3HWLPFSM9kNkhC7c6hYo+3KgKfpbrIkrra1YA
S/2YnTADycU20QGdZd5gUfh2GyTWunrNyz2+snKXmph+fnbC6LCnuDm57WkYPP2QOp73Fd9XYw/m
H0D0x4ZpttPDtg/AxWn1CYW0YZM7nXIoYiCtl7/+98UL5uPPHqhmrjSDX9v73pUCzy2WsES8oMJO
DxlxhMW8nROm9lij0G6r+c/Lrf79ZEZF9c9WQ/y20EMbredRwTy23wLOTICIJojmAVZHYNNDy1FX
iJ/tXd2HAp/pYhx759HiPLfTK9l0fWEFOrMVAqbLy8NRsw6qKUu8awwpAZtR3Skzfz+YauMdqYv7
ujyMCTbD5Sp27b6Kb7CzRt5h5aO9J9Cy17xsVEBGZ5NclldLTU3XXotr7Lq2owzwsoCR6X6qWtdu
kakKigg8oCJdz8VQEgyVhWIs5pXNXWejdYTGWFKnEWrusamG75cHfKGn7iwGpjIW3ugn3CB7Ey0C
r0Xfw7H8K9tgGq//PFdtd3au5nY/NqDI4/uQ5bQddGcrINrtI26pXSc/Xe7Cwkr9LUB7ttdCu4JD
2Od0AWfctZ9WAYqZXYw53PCrp0l4b+aVw3VheYpZBDQd3K7zgvt2jlXh2kuLfZtzqOYx14SpKX1A
UBGlj4mr9ety7xYmSEy9PutdbpSAmkapHDxBwXeXa53QvxjoL2VXou1CqBKztZ6B82vMYbCOnQJn
I49BFWxjb8C4s2iN7pp91NIkzQJi3Q0s9c4MYOnhTdNiCCfKGvJj41qodHeRpf6U4yACXAd9iRPo
lRj5+774lxU4mUqeD98krOjH1VAffRdJymYT56VlBVslNIS4Qa6rNfZIEkcYkWmqL9v4YazyCCZM
W5Vh8mY5OioiWl9Pqs2X53NhuOfFQAdxmjxXzObYRjWaRl5cWm9IIJewerogurLvFhbNvByIduGo
h35RHURQdjcFoek7XCH5dLkLf/+6iWD2H2MqQj/yHSvMX2rD0b75IaX9k1MA7r0Sfv8+RGgJ//l9
nQNZNalbPZuJiqND2RVd9OAmSepNerLIJl3uxt+Dkzk/a1J0hfrarYJXmdUdrti62MURfn/4Hjow
P5rwymRMweE/l6A5D7GwpuJItKP/6pVKs1Y764D6w32sIqaCGyp3D8c49Kmwt5e79fcYhRLjn6PH
npWyJGv+IiB0r1RQ0ShkOjXKMPl334wwh9OG4t3rDHWnJ9cShguNzmNwirxsFyDE+TKggbmGibSl
nvbUkg+tFeSkqOGuC5HvAzTnPtTLeST2jdZR/aqWLxKY4e8G8yR/AsKVbOCY4mvi4Jvlu/dWDp/o
cpMLy/I/IjHHS4VwY/jqhb6D9LEH46wmj8SbWLkSixd21jwWe2FKG6kuX1LRRHdysGA4lupwc7kD
S5M0dezsKJEe6ei6EvJFDfPvopW/58juKU2pTfIdQunWYtIcy7sWhhZ22Dz41qEbhaUU6SsaDhO3
zRCo04EYT6CIwnu42s7CDhOzgKESsqUhi+bFhvL+j4/Aw9or0WNJ9XZc21mn72WA1Cx83Stb+u+n
mSlm11Tk5+HUjWb2mkvdgCdHW+a0n9XSxL7CzswVIh3XCu5L6252Rcuj0nXqse0fPTEicBT06lY1
vfdEJO2Vlb3UnVnI8PQ0aQWElEe0ioPsH1/tDPPWLUHGZEjsqm6G4GmdAvasayHMa5fDhcXuTMv0
bDmitdXXUSiKVwmKfC39Kn8eB5bI5cW+9PXZVU0tNYjzadC+yqApHnQvCrdJDZ/zY0PmzK5lKjfB
DJWB8mXQxm4vR6a8HC0s0WveCb3dvrgIN15pa6krsxtaXMY8eGK1eiHP735OR82t1pBaxbXVvLBN
5wD7oQuyyOji/NWze0dFflHU+AUCDa/I58hBmvD2gqpv8ysWsQsL2pn6eTbxMsw8pL6y9hXVsjpf
p1Wu/BPC4/mBxptz+tj0z0KCF1qhmyV1+QJIG1HH1ql965/Arfr+9XIDC3vG0f/sRGsH9tC2RYJ/
FrS9NGuHbZySa58Q0isDrcmNFly9QiyN2CwECOj0StUm7mlQGwUBRKxh/RofoiBQ9SvXhqVFNosB
PCnT0YAr8RqOrf2cAt/vbp2wtK7BRxa+P4fQq75nKxoc09e4N5NboDduckO9RMorv//CEM2x8wMa
cUnaZNFrnXiZtskrUXtQ8ISF1FJGemP9oWmfQ+aRmy1qh8T0syjH5JgKHelobvSr1qrsfZHkn7PM
NK90aWFf2tPPz/aJqoRDq1UyeNbrAH14ib0Hrg4DyvqHAWUmZRN0uiauvEuW5mca17PGAEHG0s1t
5yk1pXVv6oPKaxa1pMvDtjQ7U6tnX4fmWtsjnPlXVPLsWxVW4QYymXsXJtQnLjexNFqzHS9cAwl+
tFpeB8URJFOwE1a52pgW2XvDp4p0uZmlcZrve7S8VKP1glcTAbbhjnJLB39aRK52ZdaXGpjtdTPG
AyWtZPjakpMkARQ1O6vpr+WklyZits1bu6ypvYf+q4ranIo5LXpOqSGxFIGk6F55wC10YY5aj8lF
S7PplRfuKV25aseJP4ozjn9zeQ4WpnqOVxcqTFIE+/h+ZyccuaaGtyH1ASy+Sxn/c7mRhQA/R6yL
UhsFzNrqtbaayEFBZHTLFlHALrORI0oMCvJGrIjuZyuUUWary60uDd1szw9Z1rRD5YkTmmxttvZ1
JF9je0yrK7tkYf6t6efnG7ENUCiVQ/BakpJRV3GAicUagRTX3iOwF1054Zd6Mf38rBV7lKZwRSlO
UPLQDRJlGoDnVXjAf2yUZntdStQeA2d0TnkqjMe46iH3d2lFzePy9xfSRviY/tmBuAPGp9qa8dTW
Cdq1hQvhBu1msyiVejVkpese0cGQ3Ru6/UP7hXxsZzSr0C6aFqkwZBq918hVzI/Bu01rFhPaDnGI
OEmMF71HE0io5FA13tyby71dmq1ZTIiRKUyzxjRezAjjh3JEgqSwPvqmnSe8vFRDNEX6xgsPddda
ibiP7tGQz94u//ILC3qe6gpNrMMGrdRfBOoa9b2t8Hxdp2EWjxtRp98vN7IQcOYA+JzacG5Y0njx
KiQj2r5QjyXCu5VTZXvNKD54hM2B8LZPrqRwO4GCQ6kmNzVVVe2LHrmNgS7hqAX3XdL65YcQZOYc
+E6StS7ylHmJUYB4E3mtJdsObXz1SqRZWFXmLAY0ttdQl2r9Xx4yX96jY4bWm9XlQvl8eU6Wvj+L
AQPeU8BCkvAUmpz3aWh9lSK49iRaWlWz/e83VRpA8gxehp5EzGB4vb0ObbRLkJ3CoOhjPZjtauH7
sSPTrn2126DLtl5QNV/NSiuiK5iQpU7M9rXdeZWutpr70o5jeAw9T/tqD3V2Y+Vj/OlDXZjD2/PU
cC1wYMqxtutyE3IzukFy5MoML5ThADP9GYUHLR8hKEWT0KxRR/tW4tOxqi0wd+9+6jvRPXDrKl8F
3JhQKrYbgdqwyNybvEPdcTfGIxJ3TsKbskV8uMAIiXc0xgZVgQtDW/EsRI64HdJVGwJf2phh5+AI
7JUGuSpwj8WthrRWuenhSelfYThU+hVY3cLSNWbJg7goe4Q5PP9UW21/bNug3BdW9n55ShbuLXMY
fSmqto4VkECmzqtHB0cfMiNDx22vTrInrQFpeLmlhfU1h9LXOeKJQe1isVr0o3xQW6NSV4BSLTjE
OXbdl1tZiL1zRH3bWoamd+B35ZBhYgUVOkU5aYXOC47aunJl1Jb6MosmIDVCrUh668kTLd5gmHeu
/caQj71dXLu1LjUxiyl2E44+bobWE4Zo0b06OmhLlplYlzkWIh8bq1lEManlFoUPrvb3dvS79u03
nq0UhoO0E8ZSl5tZWr+zwCI6rRwi3JqeB2GnAyZUZbqVAT5kV94PC0t4jp4vbWtMY6cuX02jHnZh
4D75HkC8uPbbQ110uPp+NLk6R9IPUaFL1bCaV3wrkOMbmsyMuecZGL1bVhl9jA8AHfTPSFY7pqKj
aShONWSNgy068RpYnXPl7W5MA/+XEpM+7Z2z+3bcZb1BRcR9psSejviNZ22PmUAUKoiY+mYiHqA4
oA9rx4adHmIio3Xnd0oAAllqhfU5dE1AnOho4SLQolRU39lUhH1znReJh1l5mtiUS83MHxp/m/Uh
XvGJGOzX2O96ylli8lHz3T4/BEFQw9kBkupyT26syLjHekFVi43MG4lPPNz+4HbAa8h68Cn+Xhvf
hb01R1cK5IBKI3Tik6dnGQX5wYCiYEsDYYtMGQf5sTvNHGXpZVVHSbIIT7zQi/iuNgNN3iqK8sE7
02+hhrN5hItC8RNd1dMQJphoxG3JZSOpVOtalm8hmOrT+J01UFOIsaw+QCW67K373Ete7UGon3MT
14oM3MLl+LAwG7/P87NWYhTJ+lwZvGc1dZJsj8ea/9W348J9qIq6vxIkFoLQb0T+WSM14pZ10gTV
ycudeJ86ivUtU67iaZe6MAvW0NXhLsdGfPLF6OFoHycrFUr5HTpy4ccWkz4L1p7SUKg1W1zb7NB9
sGVdP1gBxlyX52Aphs5itJ+FBpKuvn9C9LWwUfBMxs74kkMqh7U1VgYGU0MTiPfetMvymqLIwpzM
2RCSCwZCnlVMo9mY4BWYxNkqkaVSfmzM5oB3FLNUewgs99lGl9Xax0HbkHZtWu3n5VFb2B9zeDvC
lJl0pO8+a3bwicKhguqe5j9oGNIhvpIHYN8uNzRdYf8SsbVZxBaeUBxlVJKTLaxuVxb1bjDRypNJ
4G91bFkRWttGiF//F2dXsiSnrkS/iAjEIMSWKqp6dNvdtqvtDWG/9kVinoQQX/8Od9XWbYoItiwk
NGRKyjx5zkZ3a+My7N4exqTRbV0+g7KW3LWLmqIjB1BET8iVcxd3w+vDWtsAxp4G83QARJxTPduY
PP4IGTtHfWlyjUrhfR0Y2xq6oaC3h6LzF48VqY5q2s2obwAWcmMAKxNlVrxoX6H8pp3q57oXHAoO
oDJuEafuHaT1skUiYtcwzIoX4Jyokw9e+SxDG6QGuBs+WJ3/vK9x47KRDDlEwsGN95yWqD+V0quP
LVIFG5eNlSU2C16WYGdq9RV/9pJE3Nu46d/WYfZ1368b+1QHfkEcHnT/QFizfJM2m/iZ1BDqife1
vwzq3aGhwPvoCmSivsoUb+IjYJujdx8KaBhs7M/lRz+waxMZL0QKtCc0Db/1ASoJWAAVK4iqVLdg
w+pP+8bg/D0GqiH6O/oT+UJZCREGzFHTR2HpXvY1b5gw4Nai8S2Lf2sJONPqFLlGidq5nRvfsN8c
9xpdVKn1lTnAabK6A2H8DGKErfj2x/YLgfK/J6duugruc26fk14zctBe1vBD7TqZ+O63YwctV8QL
uw1D+3ix3dCMT0AYglsyYF9ayCe+4Fz6mfuueJntrVqRtQ4MS85nPBCx/R1o8oDPv606UFGPtndC
TGTeWJCPDyI3XCbynUVQwXkITlHrWUkWHrw5j7GfpoeaNezcBhzKQSwNT42CLsj1/bWsxH8tBPGh
vzvMS7/BGztzv+b59K0tAAuLEur3jygquZtRhjV7kOhyw0VKpQs3y6/WhmkYvna6HGJdzfiVUYBa
wG4EMn/2JpGXjBBIlFEmvbuB4AS+PsiPEwguNEj+HmXCrbErKhdKMx5KI04JFWn/BIk5sNycbRQK
L5TJk7KSAhKgGe3d0xBAiugX80oEuaIAzDkg3yoDd9jC+Hy4lfBDxlZyGgUpIOBcL3XPqIpQT1M8
69FNfjYz0lrXR/3h0YA+jL3EmA29AaDckZGZkYuxETGVh8oh5Ne+9o2toyYQGy9qpRdvrvvPtA4n
/3ZKWt1vxOWWufjP1sT/m5tkLKFB0drip4S/4Hd1MeqG3vlW6kNBiztl7zyQxIcawCnJSsSLjvuG
5f69V6A9M0ALzpMXgPNwE7ORZIhT0BZ7G5txbemdv9untMJPlx2WpZx/5UC7nqzE/gebM9257saR
IYhVenbotb/SUhbPQ2dV35I52aIHWvt948gQIWhth3AaLqAoFQwRQChkxLSy7O+AYti319dgZenN
kJMn9TDKLikvrQVd2THFJEkodoJ2CGrqyMdGogaH//W+VgZkxpxQjozkKKQ571BZnR9bJaDCKaBZ
Cw37XcR3bmjGmxw6lQlDEcuT6PrRj3tI8WR3DZR6tojpVkzdjDixUOIW4tvlxe7D/k6LpPgE4cx2
Y0MtDuMDQzTDFNpiDaLuHDQw0D53b3Lwc+SfvKpk/iMVVv4Gpg66RQizthqG0dd4C412IYZLMk3F
LUUlTgS9vyly8zrcSLWtdWEaeI2gezPLHizvQQBi6aVCpQPSHKoTW2xxa/vXsHEWBI5lASN4wZE2
l48O5JLE1zyQiLnZXVP231HQkHMSFX4+Qkj8+kZe2wSG3bNx5Dim0/KS0Sy5LRqXxHbLvl9vfG0P
GGbf41iqNS3KS5/OLpQ65ItarBLwNCiUcbaFQl3pxgxZCB/BgxI6u5d0cPCUBHdjC91qj90MWfXD
10jNXB/Oyh4wIxegdQUzV+rUF0CEIcGVy/TW70C3zkH1e7OvC+OIbxEOI4VLqktaJS4gjzhL6gnE
XH6R9RsrvjaKZRbf3RZtELRNYhDVJcd9YtG6o+k35oJfIUIsFLUa1weytiZL7+96gdB6RVHq3V2A
tksikJueoJwlbiHZoqDONZDz9W7WBmNYPg5wNuTAvlw8qKqeepsHR+Asqyjs/V3PHTc0A8Zeq6G5
kict1HJ9/SOtJ/YI/7XlJtcGYBi9PWpVSL+q4Lo6EXkVHgW1hwASUEvWxlm1YuJmHb7tDH4AtePm
ks8QP4zsSkNRCfGiLSqGtfYNK6eNTaassuuLnvDatOskvKG0/L5rgf8TzHGCsCldB7PfozLQEtCY
nZ0J+j49wrn7ujDv+ROwAQUV3SXpwuIAB6VOeZfbx6lOdmXbXJDv/20NYtIgM5Vdc/EsvARzL5zv
ay93NgppVhbADOckflOKYe6rCzQL8BBoE/DRUFV2U3x9gtbaN2zZEy4lFa5WF8dS9I6WLvnd5SO/
7Gt96fWdp0jBGOxAjK++KFogNpsMCvK+Q9hBYfh6ByuuyIzn5AUOa+gaZJcySdRZWwvUF8qnN45q
H0Fkmhyvd7M2S4YlszKH3KZK2yevFk8lAP7HkIRbBKdrjRvHtOR9HfRI+kF7y+pvUA+BND2vtznv
1ubIsGF74BQeO2+fID51ryyUmPVM/eqy+vPUb1ZfLbv9v1dCZgZ2HOoBngw51suCnLgpJw4NeRDL
xtAWBicu85+7Is9P11fj4wHhMv73rspBMTEFELoArq+ALGgavtlyKVsexNO/L4PrvXzsvZlJcyBk
CanRYWifWMUUeIMswLwc1GtCd42N3ha1yVovyxjfWQi1ASC2tMIG9hc5wTYA3zKO8KihmxGdj/cX
9NL+7oLluAUQL88uInVbclIQHPIjRK7AcnF9ptY6WL6/G0M69LyYyNw+5R5wGRDyeuhQE7rLwgET
/7txG0RtJC9pftF1m0QODv9HyKinB5Givgo5M//l+iA+jHu5zCw3bSE2bI3QgnwpxdRBDh1c+4fS
8utjauFS0KAa7oCoWH8DNawn3tGv13tdMxvD9qE1OOk8tPH00JU4idxy7tVAw8O/7xzdWPoLCkG3
Yolr62Q4AodKlheTKH/JGdgGeyybGPxnxcZQVlr/T41pVrf1VNvZRUEdFhJpfYPypMRBice+bWbW
lDKdVmXO2uIC9EBbPaWAACe34QgQSrxrMcwKUtsnFkloWV4YTsBzDncC/5ifpCMS6JOHbyhx3roa
rk2WYfaytucw89LsAkzp9JMB93dAqfDOmAxjhsnjgYGdLJ3uLknq7wKiaMDMKOc0gBthIyCzNoDl
+zubF5MMKkgQ9HeQLL5f+Dojf5EG3LcQps2DzxqaVg651NqZIwgqQV7NBtEsboZQhgaE8C4D5Ixu
DGXFBZvVohoUfqOV8wJ3CK7GqE1G77WcJLuHHB3/c31Ea9Nl2LkHbE4AlklxqfHA949sdDQkrOZ+
+nm9/bUxmKaN3HGAmOgI26jKE4X0KkTP2ptAb4JGVkZgloPipJ0wgBxAIosUPyivPWSmh7zcFdsF
oZOxn0bcHkAjpS4yF/VZA7xUA+ABLDfEtUvIdkdjnQ/7FtwsDk3zvpnGZCwvokjm+Zctu6C8Zagm
ES9T1g/F7+trsjZjho1TtwMIi9D2TlDyhOJ7fczazTqnlQU3i0JLx0VgEiUil7Z1nlLW8jNoJ587
sS+N6TKzCrSfLTUpFaQXW7NqziPlgS/n3kbVm9oVD2GBYeWMoP47TcLxIgYd/HCGcjxC2gKMRmO5
L6vCzCpQgKeCBJi7+QUCpo/SQ5HxVCF/U2XwJfsW2TBsp3KnLk06vbzPZHbjYWEggYqU1Y/r7a9c
EALDsEvVAJJYpPkv6Ga9oczwgTnQVCwh4wfULeQ+91WZuMwsAK25TnXQDfnF443sUbmTO+qcZ4Us
/7k+kpUda1aAShsJzBnkqy/KUl+QJyqgTlyp04Ag1R7IGYawzOG7Mwl18tpzUjxeeySd7loJnOOh
cQLoQ14fwYpBmwWfiYBoIkum8dJmosAQ3Py7NVh7D21TkEjJGSnqetAvZUt/tk6F61OI6Mt5EeHb
iHKujWD5/m6GWq5tTQnVL4DN5c4BdVGa3LklGemGTa91YNh0C1HBOgzRgaiLHsrVdg3JRrqLpBML
7Pz9+9CbsMhQDdMlcWveHuwOWnIRnvvsuG+BDWPuXShol5OXXspC4w3QgwxsPnM+BvtSiRDf+3sA
KHi1s5DO+oWCSuRTOafeG+455cYlY8XCzLpO7RVBXcpOvzgzHi/MmoYjWPlcqB1vsr+urK9Z2lnb
unaajqeX2rGa7NDSRp6cCajsfSZmVnUiEGJ3Q6vkp6SEny6tXhxnOxUb239tgowTGSAJYhc+l596
njzSIpCxaEFA1mdb8LcQ6/hBFMQs30RV/jxKGgyfRJv3EbPAWQRd1L6NIHVexnUov/ioaDnVefg0
DMkmVHX5/4+6Ncy6lBo6A1ZKLlQhIO+AOhfq0aCXWoBffgEinF3m4RvGTcFinsEucCVYkop9nSKk
5zqa/r7e/NrqmNatKtBWtpq/Aisuz3WqvjAB2kcQBXy/3sHa5jXMO0mqpEEAleJZsdxoWDMGwe3M
JrlLFcFlvmHebVr7ENK1kksOIUDvUY5Dk/4KgT6qN9zryhSZxZpaQXkydbG/epARRhr5/Ojfe9M4
bAbX1rowLuKyG21raLS+pC1tu3vlys6KbVASOWXUgcPU+3N9MVb2rFmzWRauR6ommC8KgYNzy5sf
4NGrPwNg880qEEa63svK9cks2ZQQtyXaU/yVjj6YdgHlJodUWsMPr4NGaQth39scl5J9BmLWbDJc
SUIkdxKcT0P+U/jFyKMR8tnn64NZ2b9mySbq9BUIOD0cf81A2EFnIRjzsmpmG7mGtaU37DupGuAK
24a/omr7gqQrQrhh3b5kQ+lvWOBaD4aJE11BJHbw5ac56Vr/6DWSJr9V0lvgIMMjv3vbN1GGoTPb
Jt6imvqKyhbaQog5gNp4oRowC+7rwDB0px4mhSgwf3WCFAKwJLOPRPbfrje+Yhlm0WbbBVWGIzW9
aFr9aBv5u66Q+kTNG9Sme8QGr/eysplMBJyYO2jbd531vYewPKTekMEdDwHq5bfK1heH8cGhZCLa
PBsOZJZJ8gLh8X+EhbAEQoIPS+q+p+mNtnl5It4W39zaaJa5fHex1dCnH0o7cy+odeKRTL0/k7VJ
p73W+LKb3zWek5YEKC1wL+lI5jdmu/1dbiVbAJe11pfv71q3E6QiW1IPn0Dqw76JsYY4eAVGji1M
wNo6GFZdt6j4teucf62t2oty4d+VVhelCw0quG5pXFn8ZixGa+MGt2LirmHilKR+iLS9c+lBSQaG
dlfFXimKKGs28TprM2aYd180Tt7VA/8qGorSoh5cCB0USncOwLDtvKzTYsyJeBVdUd844Gm/c5PZ
RrRObIUlVizcRLOluR9Uvqut72k2dg+1m6hjEqrpRncqOQdsV9Gsy0wgWy4tWbTp4F1A1O1D0C4t
7VcIbNEqslyfvV73IysnrAllAyciUc7MgWaqCxHbNG0iXzn+aR7Ge0gOnMmYbN2u16bNMPJcepBq
g1LvK23hdUk2Zij6d9nZ8kV2gMzrFivtyhY24W1eDzhwAYbp19YBvSwowmUMpLe+C0Pv7fqkrfVg
2HwLm6xtJ5Sf6h6PANQaqadxCgnA1cX8eV8XhtmXtW11Vun6IKhABvisuJ7lQbfV1ByyYt5K8K8t
iWHtGkKDgGUR/tq1ZRG72A3HpQTcl1IfAmRsNm4+a/NlWDzgckCt8l68unUnYuCzodqs/Ge85dwN
q/9Yrg3GYpi9U4RN66Ms8nvfj6+OgwB6k6pHFiITVE/QV26l5d9WKfmHpE75OPSb8por3sxEuCFo
Gfp2AZ0OCJY7J5GU9FcQsnmDZGKtdeM630KWJbWtNHttFQA8UIAYj1kG1oTrm+zfergPDnmzIK+U
VIlQ2dVdAv3powpmO/a63P0xd7b7pKpC3HljtpQaJrq9TSSYe1nS9r9sToo49Qv3AVrixVdUsnzt
ZwgiQjTE2ofLYWYJnwoJkTMn9AL55LmJcEpUeTTgTbPlxdemdtms7w5uMQwQwtFs+ERdRc5puEjG
EPDy7SpCc5lZNF36PK3HsBOvJToKon5256gFkfNWtfTKxcAEv9Ei4cDwus4lLWz7BEExcqBdNx7b
AqKBbcXfJAlAiDwgt3B9t6xNmOEsiABlAxuz7LUpMx/pL1dW+YmVc7aFBlo5i0w0XG6DHGJMPYRf
FAB3iS9f0qzqP+dy/FLpID3OYbKrFByLY7gLO2gL7lcke7UhJB8HKUcphQAedssfrcyViY2TCAsq
NgXWd1bWZ7ADjZ9miCt82bEQxDeLitzOdX2cAVOs9dNc3c7uxvv3QzeNdg2LgPLCKOxgVnGivwQ1
qKzr26BnGx76wxlB48v3d+Y28CSDWGOh4jTg4+e60i94ZE8b6ce1PzdOy2BSbgHczRSXDZSZbnL+
XFTP+ybb2PVjl0AgpUXTjfdQ+9D9Oe1r1zgTrYwhnjVDx4IiSFrJJHaKLWGfD8OYmGpjc3dSFhz1
+yp2w0yeBmJ5h4lQ5CN8lVSnInXso9tU9HMOJfdj1YRkT2KW+CaEhEBsL/cSLHHili81C/sjDah3
dCZvY5k/dBDowDgNralgE+M1Oug79wB62x9gopVH4vH5btAJnvJQ0dkYzMp+NdEkEN8pbQoMYpyw
T/3wxHZ5UYzBuAXbfesicWqpuOrF2cqas1ts8dOsWIEJG8ldVG9bBZom3j80iLUEOWSx8U5Ymw7D
fKUMkxpMYCouvOqfdpqmt9Im8+/rtrDy42bqzA9J3qlaq5j596z/6eufjH293vTKf1Pjv5HGCu2y
JWNcDTel9Wzrt+vtrv2y4XGaMh9KKPOMscxuB/knCw/zuM+9m2kyVgRTAppjFWfzCbouyS7pP+w8
45etZvKQVIV5TvZDiQd++E3axeH6dKxMswnCETY0qzQ4buOOi38CGc6ACed77sD4b8NTcplVdY9y
znhCPafNPxdb6uFr7sTwk7L2ucO6dIrT4obJ8uCJ//nlfV29VumWgumHDyzim7CbAgg0AZCgimur
PXrqjugfWXArnV0AebRveMQZ4ipz5qD9JGMnN1NLhc0RJZv7Dm0TalPnrQAxY7BYfXgom+kMeOrG
qq4YkCkCRdlEwO8cjPHE3nL+5tA/lAwbv72ysCa6Ruf9pNWEc2KwHn1c6AurOQr9OcyHCEWa+w5w
E2EzWZzLsHDG2O6DuG6wpJ2ad9qTCa5p5BgkbYEReE3ufXaGXp2HIVBbnPdrk29caiaeOlhJeMXG
g4SD259Hzo7ad+Pr3mBt/g2LLTgNpEOgw9rW92PydSZIxrePJbvT4VYqfq0Lw3YbOjfQNlr8evMl
L85TiMIibwYplnVwqw1AysosmZgajwZOhZTgiPcBIj1gcuZnkFQer8/RWuOG5ZJxznLd+iqWjD/O
RX7OC3arWLNhXiuOxwTTZIo6NU2xO8OsPU3OeOcGdQRLPqYV33dDMvE0vGrSYHSxysK+y8M0IkJu
nCZrP2/sH6/D5oEQxxjPwa8we6j0b179Gafzvpk3tk7ozLZySvjMWU3HBjh9mwVR2e8qySG+CeOw
IEisM8QUYo1c9WfXHYIohUzl/3b9vIng8HinJmvZk2P3mLYe2Dkfkvqyr+3F1t490Tq34TVpcPHw
AOxiENAbJYOIHt3wyit3BH9Z7XfNhxYKI/wWzZPghrNPTXqz77cXC3vXLlgSG9tDZjIOCv6NFNCf
HqsHcK5teIG1316+v2veKXgN5Q7MOKHpQ9COR9Sr/7r+52tNGzcy3UC9SoUzmsaFyfETpHWqjdNp
xb2YFNtND1rjrhFYy3Q6Qgb3N53n23DyNijI15o3LLSWYTCmlECF0fsxkF+l90dm4cY++TdC9p+o
JCzIMFCvTG17HhLrTZfURuGl9T1rmBMVUPKSGl9yhHJFX/+oAsYP0KCnd4SAg42W9lPVoixqqrMN
R7SyQCZgI1hSz+Fkq7hpujgtxwh6W/sWyGTWtsScjeOy9uC9Ojm0PZZ5fdIi2OfkTHzGNFNIZRSj
insn+xZAmioK8+AHaKh31d4S34RmJGBW80bQg8eB/RYM4jAOW5Gilb1lwjBaxypDf3kNjogyLvSA
aRX52efrJrdytJggjHBOAwpRRpyLbnhnq+IchPQM5P1DoZKNMNrapjGsuiU5t1o14DWrPFw7nYs/
sC/X/36taePehru+FjVw3TEZyLEJ6dGf0o2JWZt1w6JBD41aJleNMXR0J1AZuO2DnH7v+23DoLUX
UG3J5X3PxsfeL38hkrtxz1mZERNtYfttwkqCw1zT09i85OM/u37ZxFfMoWNN7oh2SXiW+W+tdqUF
iG/iKvxMS4u5aNjuTp14kvXGbWxlY5vsQN7kZBXTcPiBR6yo83BRnXr6k3WkuPEyZ6tMbGWbmKzU
U1AhIYxq8nhwvif5/ULq4LX77h8mQRDxK8QyBxhON7rHsvRjJIEek81Q0NqvG3YpqFqwYrL8H3Ja
XZR75f8EeBYiv3V2/r9hnaFETaO7PPbD9pFC1WsOY2fYMM/lWfDBmega5hm0YB3PKU4il0C3WVYq
Yk5yAOBWRkk5nkYpfowZy+Lru39tMxkGC+7kvnbAOh6TJiihuOZn7RS1qrZvkfWbTmEi997GTTBF
rmyC/FuvYu73ke+E594bDot81fWRrPgHE0ShOxcE5z5u44FbnIDinaI6tfa5NRM7oVvktItlvQHh
q/qLs0X7v7JRTfafNs34FCwPKyatOz0Bnc3G9AAdubfrc7LW/vL93Y12Kue+d6AYHI9MRPVcfaes
OwQ13YjSr0358v1d87UzhAO0qVWsqjrGWyXq7V3qTcQ3WYk7Olsg30DTuQTlemBFsu+i65Oy9teG
8Q54I/tjjxstYTpqO3Xsva285lrThu3mCmSqJYRj4xpIsViN2kH+hTsbd4IVWzWRDwHrFGiOKaY7
VQ+K5mfG9ZmO5Dja6dY9OPzY+5ggB2sAJz3K3JG0YI+uAzYX938dv+uC78QFOF7d21tHwMc4DuKb
RD6AZc6dl0/pH3CdV8cQrB/9wgmtGuDdKpSC3WQ5iHCa2jmMiVOckfDYJT2Gns3Xb1J6DiQSEbTq
TrR6LnaGSUwgA4QzmiKgaNej2cEjzc1UOcfre3bFkIlhyNq2UceZYGO53Y0KHzr1P8K2XmErm9aE
LyCgX9A0lHBCAYAdo2jaKCf9y/Uf/5dy/YPjzAQvZEU7tyrFcdZJ639O7R4yLqNeDr8GOh39RB4U
lEfkTA8D3vVeN6B6X9KNt+uKwfz7T+/8k86RNKxa9O0n6Q3qGj/niJsPSX5TzluSAWuTZ1h8KNss
aSkWpi3VuXDsyJd6n58ykQsDOG+ngsN5C/eOIgDkCrHvsWtiFoaROVOucUu3+i9JD6jhxntoZb5N
NuY880YXCru4Mo7zN3Ajfq6KYzBFGev33btMCp/eK/okKXFbEfON43+2A/DIb/z7ioWZ/D1Bg8ra
ionyf2ENDbfaQSctwCnHcqQ7/Y5tGLFqc1lYy3YMLFD2ZhlojnYx4xHfXrbnu51OfTd3uYAFjWkZ
zfITs1Fv52/cSNeW1bhO86RuA7/GspLs2xDeKfWVa3AEqT/XXcSKCdnGeVyFTlbaCS5uSX3fWz8D
b+O311bUMM02BLAyhJ+PBSDHfdodEl5GxVYscm1SjIuzTRK7bZeXbkh/h9Y333WjaiwObv1rz6x4
Jk9Pass+1R2sX5FHDzH3ym52+RXPZOXx+8nSuYeW4QybtpxjrkGUev2vP55zz+Ti4V2PO+2AWQHh
UzQ2N5W4aL4rAOCZYCgwBtlSLydJ09165QMlO/95Gcs72wFwoxHQEMBKurGVPen2C99yKh9vbc+E
QpUQiJQpT4Y4seYsGgf+6rn2Vu7z4x3omYQ7YZly4JVgltxNs4hORXpKCF1oOPw8kl63JbGwtqaG
fWZOj9IHJmQc9s1NQJrbEeQejbY3gvprc2SYadVO4FYSwRDXvrwFDebB6rdIzNeaNmwUyeBM6xEz
5FjBPeFJjMTnRgnWStMmAirnUMilUOSLEwXAPpgoRxHss08T+zT1EBeyl1B0AlrTSNhgaLKg97Jx
9q9cyDwT7jTUfiOdGTcW0A0P0VwI/4Gzsf5chfoR2hnk4HD1bWiIf6wV9Q/1IniWadtBjdnc71tz
E+gRpjlp+gQmJ8ltnTy64852jQW3J68hnWBDzLv8IERzSPaVnBPPxHf0PqRqIT4gY58lF4J3NQoG
w9frXnNtMy0W/s4DhfkEEocAj12t3ea+GSby2lge2ZXW8kywWJeA9lDRGn8+d1EQTodCblWBr7gG
tgzo3Y8r1VldOyxPaeX/KHp9kwmEdfS+G7Bn4phY5/v1GKD5IHnCeXBIp/y4b8YNnwZd2gYV8rCx
sJnnuIIlH8O+nDa24cq0mFidvmhhOihwi2edgr39U0VuQrkraeJRc1JsUsyCJLJ54KhmVFEG1vMz
AGqTDyJ8aA1cn5+P6wXQizFBY5+quoYI0X1XjhPsPmBgtXzJUXXqvaI8ng71gfKlCgaAoUHSJhqK
zNMSSvGSjvLW0RNNXsBxOvk3pZ7ttjvrpGny1wkEh80QUbsjDNNTs8E+Xf/l5fX+n4cm/tg4R0Sv
QVHTVvPTxGVeQ4UgR3C5OtTFkPD8LgXpZ8GP7QjNee+AmmLWBxse9cOQCTo2nA5PLZ9xXqYPQzvZ
SOvyjPnylIDughytllf2P16QsU6cGgdVB/qIsFmZnIuWMd1ubLi15TK9U9XN+eBXobwXrszGV78E
UysC3o2DZTy5iTOJWyh4gJ/0QQEVPFlRz0WW3fVy7JpvIc184QJRMyLXGqHwV/4jeoiEvrnULRsR
5zqw3UiUExm3mIk/9HiA1zDDcWi3HZTr8ucc3gJgng5CZxEN610MM2jfCPGArE22TRfmL70zhw85
UU0RVzXvd/GMon3jztiCTX0qnJk+eC7yfsec+okXj+OgPl/fzB96ELRvOFbZTm4ouCheUpH6DbB+
lf89HVOpos7O5caFesViTOiZKlCRXrFcPEjbF8dadyzK/aHCG2bSJ4e1n3LaTxtG8m8A8QPzNBme
fIdXfV2H7sNcVp7rn3yJupzPycJ+x277vhu1FTMg4+3hDPWipjwnAkXob+D1LJ3HYZqa4LdCCVNB
gQ4AQXt1HDM75FCqLVlKvk+ZUv4U0ZpnvrzTqQD39aeqcN0/9SAk9zeCBGvb1vAxtShDOQ9u9iIT
JZKjbEe/uw9QwbwVi/vwTo91N3yJDjICyVEhHvy09mIkfS7VhLWZpfdSz92uMLVHTbibTaq+IKUM
7y3m5eeuyRr3EGQ94Run68ooTAapNGRgRxIhfxiSyToENPnCZo/cpiy/dUm3pWH3MXoEwzCN3O1m
EG7N5N5pSk9Np8RpKxuSuVYQ/qy8UVT0qKZJ9uTUlc1cfQt7oC7AhSP4PNqoAFNh8a1M2rRq4lRM
Fh5mc+CAtb4cbGgaXzfklakwES5IimRMA0B+n6BKGQW9iGz73snVQGXmUTtogriEC+HUcsNxrOxQ
E6qXybTv86DSDxlyYSebJWERMaLV9+vDWXEZJn4/5wEuA2SeHiytQY3TNC+jO/7pSDefyjmpD4G7
9SxcmTgTzi+aEhSyYcUfaKeReq4nSKKcfeggQnbIxZ3EvZlBS8KnjUfXisOl7t8H0sRrSYSFdeos
x/UP7hSQ/JCn+b/5srndOvfW5s+4Vtm4weoELBH3KeHTjJhuiTvQmxY9wqRVGGYQgWMkndUXEBj0
Bd/YhGubwnBbtE1QKt1o/ixQVwc1gA5k3M9eV++TEKUmW1Yp2YArTRLeV5x3L37iTt/APvT1+pZb
WRkTZVm2gEf3rY2baGAh3SX6WzZ49Yus+VaYYLl0fHA0mUhLcFj2Q6mb8t6iELB7dGsZNL94b4Ek
LcpC0pA7+P2QjxEfU+ZdKh6GRO3bdyaPFmfeNOneJfeq8Ag8GaU8BO23FqBzGfNgPF2fxBVrMhGZ
Q0iYW4DD8d5rw/GgePONZcPXOcMcOnb+sq8T41LkEwerPs/DvQbvNv3uQDZYiChV5Vz9yDj4tWJP
5W625f//Bbx8tG7Ldn/3+py4J/pQ2NldRcE196dhiZwhhYdC95eJWL0VtaMNZHdkBWkXLnyxPBvF
YZga5QHHODgByC6S1vK+QK9Kjd9nDlzFKbfssAWLZgXoS33MYPo0v83HVNsHPOsg13yYGWf6i55d
7j11nRJOFZWyt3Cy8KaCwnOciL6A1ulYEee3Ao0s0M20m6zqh7S0bPz/1ToBKZ5MehYcqoYyvBMI
iL/lq5NRWb/OskkzdRCEduNd3lV03AgErMhbUxMqKJN5Ajk+6x7mys99FXHJhPgE+UNdPua8C7Q4
OEGYuw8gxwpc52gp1y6myIKMkHzuJSur134aia1eJ4oggnewKjupvgi8pEG5Qe2w8mIcbLI5QFjc
O+L64rq3mUR4o4+kD0jGY10OFiYX4t3TSzkiw8VPKuF18dh7HVRaD85SBRHlfMqcDIrTPaY3nsVQ
AQAA6TmXzfH1rfpxFMxDfuTvvZOnVa2ln7f34KZmQxl5TlPPT16XunPsq6bh0ETFrph+5QNlDY84
2Bi9T50uenHjgGuk+aaZsPTPJPO5N2z81YqfNqG8dlDgXZoLihm100cBzRNyrqQkxYYXWGvfPAdy
p277ktAvjuWn5Sn0AnV2QWawxTKw4qpNpKjXV6FyGjk8gBJTfAvw9j14EMwVSIp2zb4xmJjREII2
RPtOd49DYLLeagfvpF+0Gdq36zvjwxPa/c/LkY7cAXduU70yN0/cM+j3/e6E03Poj5N0wgdLtsw6
2tSat97uy93+P24MPS4++50bS+c0KctirF97DhJtqOfQi0X/z9m3NceJc13/IqqEAAG33W3aduw4
8WSc9tyoJicOAgQIEPDrv0Xe56vyKFZTxcVUpjoVCR22tPfW2muFqIALuT/feNFwIbppb1u/L84V
q9kD79UWVfu7K4a+19/f9J1xHWGrZc0lhDrUuZxDP6kFP4D0fI/rgQ6MM7otIbA6VVReoozO7kEG
3hfSQB5wo3nb9xtmHCxBV+cw5kvns+ajHOvyVfL0qe3iYmO/ravw3uoYHhutgx6vBkP1wsKR3lC3
fK7aZb4RPbTsJrEpCPWuD4J5MkyzyuZoyZqsvbAlEPdSFPUB2aLiRjvqMkDT8EZV/JjV4wZyy7bL
jTjTb0fU8UyqAWuBCE+shJhPJVpE02OY3qLg6rYenC22/ndPHe+PaJOCJdTB+3H1MrS1AxLSWX5f
wEi5lQ+1NW+kkjKmB5l3vrx4QeidWDY7jzhEo30bzIwxUVwPFRkID19A+gK+rzkjMfsMAQqA3apo
dLfs0DYI4wyAQoIA+mCgL4Me81OeDvnD2O6k42Vm1OYHVJRCDvWLLpDo1hiK8yGMvarakxbBChtG
LhYt0lJE1UVH8Q9QpBXH0hXP189ji/2ZgRmduhbQY899wTXY3s9epIZn7N7Mu+e+G6mXJc/iDVO3
LYJh6n6ZK4DMS/IyhGL6QATCwWPDQdm54evbhmLYOClQMJa5pHgBk3bwgfeDgDnk3ti8IpfI1Wdo
fER7rcIwcPCbeLSeigYHI+dPoqzqF8rIVtnebxjmO6eiGZQNWuR13WiUlwvaP1UOELK3YIWIvaeM
icj/NdR4kFjOcPzm4eugU+YFcJt8FCdhBkAiOSDgKn9xjnQCaLXaWPh/09jFTcuKLJtvHIdq+ZmV
YwwRUWTZ+OBiPVAR8Rf0HnTzxXNTzx8P+eI13T2dMr6Vy7dsATMUjMDKjFeMuHlsPU1vVOOmLy6p
0g08mq319TR+c9vmAgTGZd+6LwSZ9fOgALy7lEW1uJfrtvLuS4THzChPh7MYZSrjB+VGzVH7gPPp
OIMuEpRpWinGk1iiW/y7u55Ur9e7tA3JcCBU7k9QrSpaPAq17RMoo4LHedTl6Xrrlus9WHt9M2Ep
x1u4D9HdlznyCv8jY1yn0MNpXe/YzXW7sSy2XgwnAgIKKp6h+/HSBLGTpK4mN9iY411alHrjaLF1
YRwtqWyipmSseRzBT5eMdfaz0iAmU1W39QRkudED83CJIUrrVzN7mYPCAwfiQC4q4mkCPZnhjgdO
c9+HQbSxLrZVN06XICOzLwmcZNTj9NktpBND9leh2mZXaa3HzHI8EpAUOuZe8xi1LslQyw8SSUdW
bb0xAIulmDV5bl0qLcMBxyNQu0cx+h/AhzQCuOv3tzSXuGfwDj9DxnzpgT2+vpktk/ZH9B1VvHaR
V3xp6w8yAmtsPX273rJld5lxV+DhiRWwc3lp29h/jZxoglq4lAcgb70f17uwffza9RtLVGUBRFcN
P4gSNyp+SZD+D5/bXnVbV4qtg/X3Nx2A07gICYRdX1okx/kJIuG4GZwqKzY8Xlv7hpHneEgf+6lu
LvDlR3oK3TCo/nI87lcbcZytA8PEGRccTBTj8n/ew5xFLNHlsiUJZltiw7xZoeuwagL4oVLr7DSF
CD9isWTdTYbrdcNBeR+TD7Mz7Fq0nsdA2aoef9fjtsGKP6K4CIUHonflFvXJ5910UFMlP8+u+7Xe
li2yWKRZ3rcwvLr0eI2+aJRVfuF1XD0C+oQCRfapnjp+0DyIj6gtHBVyc8sWCa5l0cziPy0qDqoc
yV5kX2l2I/zcFTfd1G3hKCwun1kDiFJpioqAPHxpO7ASa/ILL6B+UtXyIVwx6ddt07I3zIJA3lYo
pstxGmvEccfUBfU0KnOa+yb1t8bxm5nvHYfPrAZMCaS8gf6YXwR4rU5txU7cpfoo1w0g8tBFeo7+
1MS793LnpQe44VhzlW3sS9sqrb+/ORtyX9YE4oXIkKTg4z3mXuk6N1mrxy2Io60D43BA7hH8X36M
AzRq/PiAYvQCRwTBy/P1FbIZlkm2PE944S40drc3D+RUVo48VDGdb2In+DBBjOIwEjn/pV3+Cq/w
PoyirQcn294wzg3Iq47jSHl9mWeneiJyBBa6GSI/POiqzXa6zb8Tzm8WCKGfO8SF11wGoRyIjbTp
XRE3u56XcACtR8ab1is5VI2Pd81HliLNcxgqghKVusuDDfuJ0M47e9usHGxBhRyKelCPUjRIPpfN
p9QleN2HcLmUmUj0EuhTM2xFtJbNRo0ogFDS8r7CZotrqCN2UdZ8L9o6urm+1WyDWU+iN5Plj0wV
ZKDqUeU68f08u9V0uFQl/ZrD75gVShqmZiuNZNldJgFzHmUOyOJwK82RJE+DAlQ0airyofJUf7o+
Httsrb+/GU8x1R68PyIvNGjc8rCQ4S7L+PJrX+uG4ffI4KULGM8vkEuLjmrgzq3nzlvfbjn9qeES
IOMihW5m9Tj0XXGkXfajLeR9SvtLnEK04foQbGtgWDgosBYdZGP7ONQQQdVd1hxo0YW3jhBb3rJt
DQy3YOYsrp0C52/eqCEZyqk8rUfV9e+3NG5WHLZj26EagVYfBy//4c8LA4Mz2YjsLMZg1hgimG8X
vw3nBxX2QAd1TN3iOfK7XIkmvLKHblc90dtxdS2uD8bWoWHbdIUVQpQFyUgdPS+jgDJHm8aHaI6z
YzOxL/EC8bxg2Yq+bd0Zxj4EGQgcQmTXGc1/gCXzIKPsiaF5BE/33KlOHTjXro/MEl+aFYgVKPTa
MHarj6tXxuP6xBfxjPPyfsjo1wJ/Xu/G4gaaxYjuXLIq9HA4+gW4xMpZwB2DGoITR1DYCMqjpnGU
AO9zpGm0i+AEMurGISCdOK9533ePv4/LQSNCD6IwuT4g27wZZwDzsh6McbV6jGQeH3IATQ6zChOe
gpAAGmmnAumY6z3ZNoNxEKy80G2FTMbD3Dk9cK8Q71PZDyLL73zq/6qxM0rf/2dfX8aJ0PayG/MA
J0KxyIeAT/rYVdGLz+gZdExPeulTFEVkG51ZptAsVyQeUuEtSF8fqwYM/3hh/6kCqBeQAcKpfUzw
bLUpaGs5jMwKxmHophmKbzjpIKR08MNqvm9Gpc67Zs0sX+QCbAtBjxVq/SHAXoCS9Jp6WA1Wco8d
SeM/r3v7em+2sRiHQz5HjTulcGt+XwztUJ90O+wCwKIeZb2N3lzLsujrqUXW4eMsKD+rGIxJKON2
Noxm/cR3PDKznDFk2RT4nMGvyMN2peNqjz3UX3Gc9ao6VIV2X67Pka0j0/T9zkl1rNUjURHEvGH1
//+WBq7k+XoflgvarG+UgEMK1a5TVaMcgIl6PLHYqQ8N3dQEtXVhmD53ue760ekeK9mw8phCngQ5
/zF9aed02Yph1jl5b1EMm59BaaDThXSPvBzpkBCZ1dV9Bak+xHkTAKXt3xANhb7PgeWO5tMhValf
fCdtSvoXp2x4y0+k9IruppJz6BwLPiGrv2eKA7NYkjkimDNfVx/13Dc3be7/TD2gOhv8z/UO3rel
wKyZDL0WTzZgNb8oBKIjKLC6/CeQufrv682/vw0Ds2xSkho56NKtL07mkQMeg74PGSFfxgXR9dQ0
wwYA6P0b4g86eU6E0n2h6gvwPZcJ+dtjvEwiP4qG8SZZ3+zKnEfqWGbNsguv4f1BNb+AV7boBDzs
oCfqPpo5X8AjBGzIhvtrCa3/oJsX4RzWAITDhY/r73U7X7KCfSCqpo+D1jNSx4i1wzl4Dlx3ug3z
nbpcgVl+KeKydYZ+rD5GyL0cfBcOZsq2FN5s+83wGjQr07hsvPqC98L4c+/zyDkEXo7M3/UNZ2vf
ODCCtkn7zBP1ZSzr4JSLTN5GotxiWHnfifuTlt7xAdDvaX0Bymo4Os2SImUY/VjvuTVNlHXx8beL
IH2yz4f7g5GepS6NO6+rL4JmQLHppXosw7JNrk+XZUBmSWbb06BYqjR+iCDurErya5jS+TukUvKT
Xy/luYAiejKrJX3McFBsWKtljcxCzSxzg4n0TFzGnHf/yLDr+4PMAu/2+pjevzP+oKdXMUjr9FJn
H3VWflm9RTmo8sFJ6Rbvs+37147fuAhR2dXRyHPsMeWqR88p3W/AtsiNJbF9/trrm9YpGRCCQkPu
I95U/1YzhHNlU/R3ntoUzLL1YPgGoWZ9xKWsLo7nevnX1h91+m0mKp0e+KD4LpoCLzAr7UDkVteL
6hBYjUIdAASD7k0byODkolLu1/W1ti2FYe5VyJ0oI4O4LB4X95CH5XdsITLfOINtzRueQdVXaRSG
Ne4VQfz4bmrqvPybRTIITru+3yxvg7xwVbrgAP0IgAZYX92c38SIpq83bjFusxZN1QGXeGFo79eM
WZrzRw06nMRHpvaM5P2n3iu74/pXUL3dl7EPzPK0VuQ6lnlYXYpMFYfcacoDsCxIB7Nyy4W27N4/
UIXBzIFwxumhVCZOrlN0P5FaDqAcpPt9u8oED4bSxw0Fz+8ydjpI/47ISNr8WJVBGn6+vjS2Qawb
7o2Rq6gUUx8V5YWvARMdukd4LdWjP28GzexdpxYIsf/2IKuCtE3viv+TqssXKfmRlar4FoWZupB2
IVsKtxYjMQvghDfFUCOdqks5Bt5Ro76jOKRNxF73TZVh4lOjQhqNrLyQqY1SSA4X46EJS+fYSWdL
t9w2BMPOQ5YOXVnP1QXy68+Aoy5nD5a/4cNbVsIsSsvbfugzpy8vQFw/C7F4pxkvwncQEvrchJ78
dH2aLEMwS9NkOw0srYr6MhXjD2jYHMKp3rdZTahgA28wLXVcABw/DwlgvfKOcBS3EvgFx31fv87d
G3uoc8l6FWY4NxqXoqIhUGw8irlK7663b7E3EyhIIA0pFj8sgaUM1A1Q1t5rs4g8mZq2vlzvwrYA
6+9vhuCLKqtyUmKfVqgSEmNwhAhssZFgsTxTBiZaEFTLXVF3KV4KcWBHTJ4jgJsP/dK154lV9GZZ
YwTfB9/5pI59gP2VVTuj8MCUc1n82nNdPJNeRi/oT5nLwxxSulVYH4DHqnbOn2HnFDd5U4PD7CIg
EoGCfJaTYy0yvlVGb4kRzVouZ+mGwO1qeXGV812BqeoIUNxlzUyt8aFccnHIvGYfvPYPCn3K3Kgu
MlJetO96p0UPmh3kDNlbILubjZPRsuNMTJ9ygXoLIGZ0oR4SowdK+/Jr2DRyPl3f0RajMUu4JPGH
0GMQkxG065Hwl11zK6PAvWU+3yQTtnViWP4c6lotlZ99JCBkPXBK+JkToo8gLVPJvnGsXb+xTBmR
pfVqHMB0BBljGYQPfe/PZ3dp0pvrPdhWwrD9Ii9Yjuo6XIHIRJxrBOUKpVIby2Br3LjJU+b4YKJA
DiUf6tcIAhhPsejil31fbsTjslt47Hk1DkanuHWCUJ6CNhw2psW2toZJExFWBfcQaAQTMhSClqei
ETdFukl4afFwzSLkKhoi5JlRJRFN7M7Pp5NeE0ty4i+8b+/mYLhNu/oex/IWccu6K/9MFQYmfK8K
AHxBRhW3bB391EsnDk1D0hMKXUoUgnUbR6Et9WOi+LgrhHBqDcuDyzBMAFRGEhy6OTBML20qHxYB
3wFvIID0dg9hL9J9lmIi+STWC2X6FL5136KasnDJS0mKIjqOvjtuveu+/+rxB+1+1bA+b0uvuihg
7X6bo1eO6t71ovbQZf6ntpiK2+u727IBzZqq1Jm9vMd/H0HxJI5qgniMjhv2rRAp3YktC0w+fsni
/9nnWiQQ9sXztL4S8cUpHx1w7/wbONCtWST0zbM2Iy86VmLjTdFyMvjGyRA4WemOyK9eQJjOCd6N
ItadEET6z9enz9a+cTiQ3glgwA6u5CKXdwsb01c/8IJ/r7duMV7fOB2Uky5Sp0imre/jLUoR0zn6
0Xd6Boo7/16o73MufpRtzjZ8QNtoDCdfDx7wEA78lYoEULNtBGt4wrR0pn3ZAhPpJwG082OC4y7q
u+mhmjWedbO2D7cEoywDMDF9nhzxNOkjG9GQlp2DNG9vQ1puJOUsVmkC+tg4yQCKVHjM4ZN7RtWG
cm8AdvEePF8piAtV0PiMQXi7MVcWb8yE9sUNbUTEpxrZ8/IHXZGe+bzw8wgTIvPXsYjbY0PY1kVk
G9x6PrzxAHzPZbVSs/iY4rnVGQDsg9LfP1WNkkeZUK1dlz9OCGRJAzEW5fZbrJGWFTOJk6VScTlI
Hd/xbNLPEVDxD27bf7tuP7bGjUHNIndcDQ2QO4hHsM9CUO8Xaph3UX1RYrrLFKq/1CHSTcQ0/w2J
UnYfl/Klzp18jzlSYlbaRAPqktuwRgdNHl+iQGZfO6LlRtD97uSg9XXfvVlxOpZFPFK0Pk947xYx
uAbdJdh4t3/3WkHj6zZ707gQutap07hJnmbqlGeADVUujL2MFd0TEKOL1QF508UwZAvhlXAT3C76
GDmxe6DeuOXZ22bH2Dq86jlg9dpNeFfknyBNGd8HA+83vv1dJwnfvvb65tsr4veKq4YmhEAMNXJe
o3z8PNb5E1DVG/gn2woYN1/UQYu68lKaUKcecHFokqhx/FxOVJ6uW9f7ETdGYVx+4NLR4ArLgoRS
etSx8zosYcKa8Va6Y4KarmMRBM/FAj62DNCXZh8mDf0a1yKH/h9eFXs30TNo4mmDozFr8h/XR2Vb
eOMO5K3vOGUVuMlv4B4y9MHJiwE5ud66ZVVM73gcUI4ZLLHIDhEKppMxqpwPY90WBwc0Fjv7MAw7
jxvlwgunSVmQLyruigNv6ruO1uNGB5YpMn1gXTiqj6uaJn5WVkeuy+Hg0nKrmOLdm4gSs6JFqgqB
oT/5iXaHYzrDKVRjlx0Y/eSQsj5O8xaQyTYM08Qntci8bpuzWAS5JeCvQUYwC0/7Vnrt9Y2JE2/Q
XeC0MA6xtOosHZp9Iapj+UM5ZGqrNsQ2BsPKh2iKK8aXIAGJtnyYWdwtoIsGPfDOpab/HYVc6WEV
nIOEL3MNjlL/H5EXWyzGto837Fh21UycDLohFAIBx5mGn/SyiX63HLFmPcvMWsppVjbnwfe+crn0
TyiQyk4dCD9QyO3uW2XToc0b3wNCOacJIG/PQw4yYJpVr6D+2pU3ocT0aBUbwrrjyk+YCn6qerxQ
NS77biHToc3bAoWDYxokA0gG0oY9DJ58gJ1lYssNsKyw6cM6+QAdg9Jxk4AHiJY9WBdKrbd0l22t
GwbMHLmwOZvcJPIAw5jBD3UApfHP6/ZrOYZMnaq87hTutxLOV55637G87jFygVBmXU6eKNXVY0c3
j+x3fX2ssmHGPPVAEIoSwYQtIuHR+NdvnyxadDK47JMKoJICCrkNt9JyB5kFKZUc58LL4RlUfcNu
qqkqjnqKP5Z1pTd6sM2dYdh4X+6zClQ65yiov4tBQG2luwPI5PsMvhwvj2+vL5Ft/Y2rGpl1pmLq
u4nycZdyON+V2229h1gaNytPoqX24jZr/cRXZXCbVpp+D8t0etn16WbdCc3w7uuQ1T+G0MRB+xCt
rqCgt+/UNstMWOpDbQW650kazBA+94EvLYblr32fbvjdaRqQ1o9nmrQF+6kD5KDjYBMma9mbZlWJ
hFjV4E3wvghwfbeyRMlSngn9HIMW6nz9+y0XA10X/M3FjKqejpX97CdqaGn8gSBv2DJg9Ztq6Q9T
zlw/PzbQwuyS6/3ZhmTYNiQ6acaqzk1wK8szwd0Dpa9JHJsMYdf1Lmx71bil9SLDUdXCx0G+5A9R
6QA3xqdyw5ptrRvW3ORgLW6ygSZNT8bDjKrQI0cWYuPbbdNjGDHQW30zBhTT00PjFVMVAlCHQsmC
5jtdMbPMZC5Gf6rIjEi3W2tx8A5xGqY6BX213goXLaMwq01C6Hy35Ry5yRjPn4XMn1ipv0jPf921
wKZsVZoPEBv113ixVMsnJkFLUUrwY+xr3bBov+5TAjpNmsiGiCOPWn0YItQo7Gt9nbK39hYMYORD
xiwRUo2IFqr0Zlqv6n2tG9bcuktXo7DRRSxS9RCTwuZsKPbQ9dZty2rYri+h2qNUi0jTBXF2C//r
5BPdnxrRbgGobF3Q/06PWAvp8kzRdXP+owiwD2RG6bjjxcHx+iAs9vs7fH+zABWh9VCUc3OWRVMc
BPgHTqGHAqjrrdu+37BfyZcQ+lfV6rogDeNn6jUFmelhTYVd78DiTJglIC2UAIYuKHHfdM3wWUyB
Nx+oBhvsIfT96mfEWHS/sCU9Xe/OMh6zDIQJqG2GLjYUb/vgRFXJb3IlBITvcWzs62Id6ZsF0Sif
ZjTCiBqfqwdAxH76UyoSse6s6z1YltxUtBK9CCQRcAAEyOCPv+m9gmneem61TdH6+5vvF6yec0iV
uEk740ZLPR0gh5E/xWsiYN/3r+N608NciWnyR7hHIFxL76BBXt5UEVyO662v59ofT5Sg9DOsepgA
j0OFCZyvLBU3UczkCxvSFlUsvXsGs9F8c70f2yoYpt0s/QDOSOYmpQ7iRIX6b7cKdyXOMQjjVobs
A287d83vFcM31GOMxynTu1jC0bhh1POgJQikMEMgRE6PYKQbj0Fe77nM3Nis2EineQ6qDKlVLER5
pAOgDCOSh9fn/N29icaN5Fc6dsGQ5euXLyo/0LCY/g1n7d05aTPv8YfQhWG+lY8Slj5H2KHzIkbN
eNvcdKJrNjbNu8cdWjcuYzJnIZkLxJ3ajW951twDRtQmYEh9ECEEMRe8AF6fqXd3Jzoyrbj3esDH
iuYM1S6II7RMj+VjI0GwsbODteM3RuxrWjVdiJuhLUvvkELh86YBz+meWw2fbxgxKulR49ZF8uy3
8rsOCpF4bB9vIRo3LJdMnbsgHPASLjzQ8a4pnTX3uG/iDcvNAUYI02bA4VYN334zq0zjPnomfLlh
ubrv6NI22kuqskDJLOOvJRS2No5ly940la9AjDznOWrxE8H9D/CGxKFCtn+OITwIx+XDlDd7nu3d
2Cy6YCnUx8HGDqeiddyzosV4GzLv313zbxZXSJRGzmDIa866d8mNjlh862hn3KiVs5hVZNiviCte
gt4Prnoz+ZAuls6xdtqtlOm7VxcmxjBa3o6lMxCP/8oD/dFfqu+qrT+5bv0CqadP+6bHMFvdqj7w
Vc9/sTr/oZv+AnDuLq5LfL5htIKBPIoW2f/ulUESZNGmLN+5awyrZVGUpy7SKgmepbIDlBNjlPFu
IT1sM29YbQTKFp87+HTmRJ+onJajltFtKTvIyiJten3uLbeXqSdEIWKyVHRqzi0PQzx5AH6Hgk5x
7Np2i6jZsj/Negre8bSkqFmCCmkdgu7XCxFyhF3r7RuCWVLhg9KbuUTGvyqxoASvg+kCyI8cV5Ru
HaCWY8gsoaiWINIZ+KKQTEn/UQG7g3zJE5PFs87HZJrI+fpi2GbKsGQ8H0wMG1aeBxBgHCKA0Wkz
bsHkbI0bhiyAQ3dDkDclUdCMB03nf7ULZop9X26acKlo2hUhsk1xgNqoqDh5KCW9ud64ZY+aZRNV
GNReBwWJMwHT6KsCvf0AbufOc57qPAia5+u9vJsRd2OzZCLP/bjDM2NzVrVOiKtPOSFn7QUPg8OS
aRg/Tnguut6VbSkMy/bLzsto4PxvnaWOOJ6IytTZgELYmjduZAC4JOKAPv71m9k5CguosixbxA+W
xTArJxjvS3+M1leKeJge8l5+8GviJ+2YbuUWbT2YDjWJZVc3sAIdlv1hRh34wQfDyWMJhNXn6wtg
sWezesIndeXjoag5V6OKjnBD6xUuOrwOrhgOPgrxDkVZ860KVct6mDI5LAWje5qt0auH3iqGwqhu
SDcW2zZb6+9vfF7Cps6bSzf61eYtP4BTLr+ZwVh7HJ299vcH4zLy44pA1ejsDyOK1saiPg4xWDAC
H8TU1xfENgrjmtaZLqtJF7CIPhjZo1Cp5xzE5AbuAyiNhq3UV/xeHO7GZtFEmlYiG5a2PvM5ik7Q
QyEHOTYqkTRQz2DD/kjDdrwfhqAA80fabngJtsEZ5t4Gi/y/pxfWeNEHPqL+GRDL9lSs/EPX58+2
xQyTT70YeCFkwM5z4JA74k7eOdMiud645ftNVNjK+CdEljbnvGPpkcexfK7DyDuCDVtuRLgWgzSh
YYimQroMHLFVHdxLjRoQb8UF43YFBqo7uSvi5vpgLDNl4sR4oKUHURWk5ptUnSgbg4NcaL4BcbNc
IiZEjA/VUAWqq89p7P6SzvyvKsWXwW3vOuZ/QJH1U7dsqezYVmX9/Y3h8zQqUdEOq+SjS5N84uR+
FFP7l7MTduPGf4DG+knG4djXZ9D3BdkJT9Jef7P04IDaWAzbGAyzJ2P3Pxc3db3y3I6aJu40fhzT
RT1fX27bxqL/nSVIztWT10qSpL7+HHnp16oTz4yzJFL8ZeTFzb5uDBNXywLjg6TkWcz9fJ9q/16x
3jlASqO5yYieE/Af5DvN0bB11jZikTMOsTT0P1TQNLxpUvkSNjCY64OxmIgJGQPXljM1dCRIl62o
Y+e7R1DBsa9t43JHngn1Y1LX5wH6Rk8pNGj+brK45DubX7fBG6OQPBujIWhIQiGBx77nqSyXh1T1
ZXi+/v2WHWtixaK5S1UzYqFbB3EYy6JPeR52pww5xo0hWMI+sz4CCIC0rEO40iuMgeUl0LLk7Lvl
9xrH4vVB2LpYF/7NLDFnCPRU4ZSCTOAz5eQM1ssbWfrP60ba14Vh2X48RmJZQpJIWXQH1YvyAAaL
+rKkMwdmnZQbB65trxr2nXeg3PNbXHxpnAa3YO2uj1CQ2kVo6sZmOQTz+gWAaDw5AIMmTumI+xrS
UtNtxlqyEb3aBmBYc8u9PpaABJxnPApw2qlzIctdtUMucOf/XWiatXWZ5lV9FqqR3+YoZMkQaX72
ZLolbm3ZSyZcLMc7jEt5UJ99Kc98IU+Rim670b/P/J05ChM1xrqGhguSB2fUDc1QDu6CYzry5eL1
KvtyfbtaVsGEjeG9IfNWFvOzGJsUbFMtfyqcZmcGxOQzlm4Mnbgxh3dbyVe+snGiTn7D0Gxfvv7+
xpartI0rBPJom+HloQDNzqmR3dbU21o3zbjjQ49SquqMKjul7+ZWufVRVGFKTvsm3rBfMsqpH8FQ
9ou5DVSZ27qFs19M+VbsZbn/PeNi9gMXzt7E6nNFwxvZrYRha46LrDku6F6xg2iXjaPIZgmGJc+z
yuKgQp5ryR7KvDhFHsoDvZn8U+fh112zZULEqEPHmmQO7LnP8UpJ07o7Oi2TW2BxyxBMkFjbQA+4
GEOAnykqNTBfxQt0rF+omo/EIf7GDWdxkk2wmACtQ56PWX2G1p04aZWVyIk7H6oQ3Cc0hWj5IMJP
jKU/rk+abVDr728sBPJGoFR2nOoctHl1nBp+hKCPvkE6BzBEbLcNz8DWjeGPg8h+DLkg1Vn7/Mgz
/VdUgG2RL+clzTcqLGxdGLY+CEh1Q8xKntkcTWc9TEcxBGD47mKw+LBs3HBmbd0YRq9wrqpQYCOn
A9BwYEE/Q+z4ESHsk7OZ87f1Ydj9jIrL2fEoSfwo/af16JEJAURNCkS8El+uL/w6LX+8ursxNWx/
RrqFyKmVZzmnX7kCTbzbl93GJNkaN6xdhQWA3VTBwYkXdZxTIk9NvpkPsbRuAsiqcKFdFOE+kv6I
Qmokdep4n0KXCzXW/xpE5dKgh/YQthFUmg4MvDcHmW8WnFhOXBM5JlOaLYu3pvsD/Xnu5Hha4/k1
lI8Vd0/bYFyLK24W8i3jMmUjULLJktKvsnde22lMD1r03sY5ZVsEw6L9ph0gt4n9Q3n/jSovPXaF
u1VHYfv6tdM3pxIHFDCSulpzwM14oj2IEvO0yBOIJu/0jU2qYV0oqMWXDEAvkVUcKU2nAN91N0B4
dpeB/dY7fTMG0XhxuMy4XNPKAxKHzGHqHzpCsp2PjyaQjPDQQUbTw5sFosWEQSQXVMO5TCSC96BU
364Pw7YUhikzOUV+0cQAtqTDT9WiKidS4+dg8PhxVwcmoGx9JBQMlJRJlIJPgxH1KODonMBiupXY
tAzBxJBJnw5CpH11Zl3vHAnxy9cIT/6HPEj9LUU5izmYhMK143PwmSPUmtKJBnddvEBstYwLvQtg
5MYmhoyFPQ8zXXiAucz5IU9z7zCBVGxjEWyfb1gzqUaSRm6fghU3m/JTVeNlrSaIS6+vsa15w56d
GtqQ0PZ1M7Bh+V9doGaP1HG3qN5trRtXsuzi2VPdqk4VxlV3yFgnE0/4+mbfx5u3sSp6mqp15t2i
a+HBVOPtMlabHoXlTjChY37d5B4dFyeBaNFZw4FZazVnUiSTWx2DeYv+3DZLhiFrPbp15wKrAKrU
6eDrdDwuAi7MnkmKTBSZI8Dm5XpheQaG8lTzKhHesvFC8P6HRyaGbJCVR9wOTeMyOFBRn6fNNLGt
6XVJ3pzRtF54VUe4JdPe/cTmlh5DFe8L/oFb/G/j0VyGPCwBk1SDPHeC3k5jRQ6rFkBQbEI43j/b
IhM2BvnYVmg/WBIGTcaD7mCyLAU+1lNg27q+tLYu1sl7M0kRr3viabUkWTi2X5aK67/TOHsJx3qX
9pMbhcbWJHgdF8GyrCiRjhX/rlnoKpzKr9e//137gm6c8f2jB7nPLnPmVecTL6UOSvjUJ+ZHGQLc
JlYBuZGrbuKhqEYXi3O903d3Fjo1zqS+Hsqx+n+cXUmTmzrX/kVUCSFAbMF2e+jO7SGddLKhktxE
TAKEEEL8+u9xvs19SdyucvXG1QsGIR3pnPMMbSjvi652QqfO0UnfF6UT6uW2O6zCUjRFKLIutb53
ifJfRhpp+He2dfjjtsuv8oMK9kvQt7HDfTj4n8e+1R8WTNtb6noYndUHb7XxWVgs/FjG3vI5L5qO
pstURdeS6L9OWRatS3t+ETvSB7k4zdKJ9jGcEsXlBk6GVQzfClU0324apHV9jzgoN8151Z0sjHej
jPUgMz0uCS+GK/C1Sy+yClBAWAy97FpxH/VKBKmMxxK6nh5kVwHS9eNrIJILs3Vd4WOcD9rLTf5s
Khhpb1XPmnYfcP9qL+uvGS0+yPn9/hNDCAwvy770qntwH97QPyHbpYm6zObJETXj5Uqj9NJorVZ6
NM8mwRvkz+jKNpnMYeBMFsm3HartV4LhX8szeJHVumZEeADz6PFUCGVqf6M84fMfEgjqJEzDPkmm
vYlgLwDLioi3nwzruH9Te4hFa/sCVpgaOlSsOtVe1Sx3LomKjzpPrlpxXhq+VURRnq0E2k38uXZn
8SnhJXumoJDqdbW6e3/BXLrFKqrkcKyugdhLnlW+TEcIlRRwWMfHKfzpGlj+0i1WsUVIr8UHYvFz
idie1UlbpVHThVl1/vX+W1xYLutKYyRnVi9RWN9PLDKP1Qw8UeYZK2/acWHVsqpBlB5YTtXM4+e8
AUNOLDnJCJujFIS/a6N0YR6vy4w4vToRYNBPcaeTl3EySfmDdHwgO28cPfGLzXmx/FiGsBMPHcor
1yCnF74OXR2KbDANykyEHoEni4/OUvrUJ644jK31rpSaL+z3a9KqhDcdmdGYP/pxMGcOJLFGQckv
tsZlgbC7OpyuCcdcmgirgFOTJfcE5toTZaP3s2sG+0onJH7vT7NLY7WKNdFcT1OFatT9ECZV9VLV
sg0+lzIneu+WsWiuTeff1ac/aoGYb6uFj11RBkot9WmEIEb7czK15SeB81G+y0cc5B9DzxaAf7cL
xG6L1G8jb/rU5mhi/RPmLdqMaW0jVT3Cf0FEh7kaa/tLuUr0LKv6pjMP1QAlDLQ2mwgwtStpwYXR
WadNwFyFvZp9exxtOQdF1kZ1lYDYgPSmfMU+ScMre/Clj7yKWVC0J/04ArlMGPwbD7UuIf8vOhJf
M3W78CZ0FbFIBO6HhG7FswEDdv7oiGqTO5G3M99WdRd+en82XXiNddVUFUbUDeL5U4lK0b3zk+Gp
bQDvuu3qq5AV8YUqDn3Se14Vg/xszorRd4SWg73xBquTEPFNXKnB0mfZwrpmK6ImAfJU6GseD7/H
4S+LYF0x5Z5XAbNXxadxAUP5aSwMiZZtrWFXvMGBZvFh4z7buciUH/ET82o3QUeGkLHFZAi8eE7b
fBKQHIHWU/StbF3QiqwPcwSjT6pmQ2I/9h3k/8vUb6BRAvFeIkn8CMAbBF2uhL7f1cs/X+IPCxYq
XASegw2hoJ934T82JDYaskhCKe6uzr0BPto6MSVftoTJWPcpb3tH9xGnljdpGKq537rSb723sBg9
dhfXgOxPz+/PkQvzfG1c53RjJhggiBdZJ94D40n5QXA9vDWscFeylguxf21a189B7A1CFKcpljqr
80IAFz3bI1BOE4wKzJBZJGLZbe+zis9scfibSv/IGEHYGxcfNbmuno+SkfwmlAWL1mVkDjCFlYNX
v6AoClcK4NcgBanDoLBpHC5XD+iXosMqyM2OFmPFWu8If4LGT0kljdnqhOTXmOHnDf7PmQnOwf9m
AB2pGm7yyjsC371gXfg/OdA8xyHJi7SQXXJlz/z9pf9yn3U5OSJTP4RuJCcB6EhYZYXrPLava7CI
7yktl2RfkzIh6IV0wG36EOOKOJak6cBT33idV8VDVkx9XsHvKaEzz/rOj1y9CTUbgubl/Znz98H4
w2nEqNbxoVLRh98obooC41bYckyDyL4mfXiNIHZhwa0L31E4FIkox+Yll0WJqi6f4j1pOriqVvVQ
XDnS/2aB/W3EV5EZ8mbgvXogm8VFXyc8bWIAC5511CWDTK0Io/J7N4rS7eKukKpC5Kn6KPUZ1Z1I
0VVYqjdKBt/uFgiATdAmpr62m8KrIdWe+l6ZL1sY3Bk33ksc6ecxJaS0/ePSQ5yk2TNw3Kv8WOUm
an+hiZ3zzdQMHvmG9Isu09Zxhuoz3ERgh7tDDm3Fa8OM9F+bUfEmv/Mg3t4+zQz66k2WTGOodpBo
1iG9g6OUtf92M6M5/+BzK9snJC10GrYR2Nblz3IBDZhu+nwc5BvzYC8ZbWH+UBTfKxoU5KkMPFX9
G8Q0qQ6tp5ms0rjrFX200xh7QKI45Nf3lS+AVoQAazL1GZOd8D70RZuoz8heASOGAVqsoAKhOlbs
2zLxwwGqSl1Ij6iX5ckHFBt65jJoxRrAmgN07Kfw1OlS9V9rGub8To3MZ5/jOUAZD3ACN/iHCgOA
pBFC7DhPFp7IxyOBaHJONolXMXcau57xD9Hggnw3KjLqz7rmVae2Q2VG2Eih5mGnjQ5qj+IDk1Jo
lcXz6PkbXzTe8lBLkMqijZRTPz4hiyzbGf01QYMkzTsvAuOCtFV7TUDmQuRak6NJ4mmuWe9OPCoj
vY0J3mqTx4O5EuUvrNV1ZRsU5twErd+/GPSL0ImndC85HzPCwaXqE0hdvx8T/r5Y/zC2G+u2huR/
Ph0TyvtoVxUQbnhrLavsli1Vc5POKPvT4K4vo66Rtn9WsHNGBaaVyFfQTvK+v/8avxm/f4aDP63t
tNYhdLnlM1CO8cQPsm50Tb92US1Es2k5aS1yCEuU6oY0F4Z3uD0EjmmawJyxvlskXMmC1NV8rn6Z
Kef8OEJ6t3u0sJXzNxp7iJ/2wq+CB2TfptjJPGH5W49y6BPLG7OcYhcg/qtpDuiGl+E0v5SxE/SV
+E7MD9D10k2RlrTuQxScWUDIBobcRs5ZF06CfoUv/GBQuZmMgolzHI1H4YGYPdyZJRmHT+z8Qi9M
om71Bkk7JjP0FjltMo7jXzAccLqLqlOQDI1gW9c5C5EtXUjnpw5Wre2ysdiLRrHVkXcOOdqNY5/m
CbxQ7lS7mGqE6yAZ1UZhL7I7HVQLOZZcDFMGKL4aXoXuOgFppH6Zg2dgU4m46+tqaYFAb2nINnDj
Dbst0usSZ0wBTT93ZHGfBO0h5xJKDnBBmWwHFnhfwnxq4KPvfaDNQFGTYzIapd4WKG/03olAo1uC
8ON02Kc6quL62U62bX7inNwmj/UkI/4DFr0kHjGaiZ+YLCJMaS8VNVwYMt3n525WCQxe/xrjYOQ7
sErquA63eWOhz7xnOIFWWdgD3bk10DY0OoWDdlfz+2mc6q5/9OHWDVQa9u74mlrmX1kuKKKdl/l/
KpHnz71UY0GO4xmceawS66I3zK9CHswy+RVPKwcVzDKzo0Pynbbof5TN9mzHcBOlF49wjgD/eQRf
B9CXg1HiCXreKtNwSGjwOTtyTa/+UkQ8//8/1/eKqCZJbpdTiOUTZzn1gM91fn5TsxjPvzr3lgGj
rOxq74mZyNodqp2jxBBq2e6vxBA86N9CyGqAaOUVIUV0ei4rhFwSwxC2pslDvUCwEEqeOssZeNz+
4P+TwJBvc9tNV281ox4tdNAU90Uy6Q+UKjmAMOsZEWMRQMac7z2PsrzcDLbXqCDRaAEjFcX4BEpi
V2oaf/9y4VroIPFMRyGCWt1L9O/G+0qCubKtKmWuaaD8PT8Kk9UxP6lKKJQikJ6qgbvoZzP6YfkF
XJ8clHVQdyuHgDnFCvuc3/btt/dH9tJbrY7+owe7PgEi52mBCXqRGtN6YWpInt/UTfrDcVI3s7ZL
5OsXpBF8Y/xCRJnnR/YaQuV3Xfcv83Gtf4AgHkI1royeuhGWk+GDKeLRjzdRSJ3otg5nu7DYk4Rp
LwD4uu849JdnFz8TqawM0zoIFf4VlR0cju6M39eB24DtracawlJQQrlD9WSKv8OObAb7OMdGAskm
uCeRtxkbUFFv27AQQbjDXpBLmlItR53xxEusSRc2JxyZbqz9A2tpVW4LNlfk2MHZyf/QwAozviZQ
+tfvGJC1xodGF0dCqQFaEzKc97YBp+asxXHDJMHF6f8GrTznZV6zMyp0aZ7LgU6Hgdwm3Y6Lr6a9
gdAvNrak/6GsF/sZ4wyw/0Jyv3x+/+n/Wk7HDVZTnC2c+YAluLOFoIBAeZc/6JLk/7gJTk2gHhTY
vMsmjXvoJ79/xwsfYy3+YSKqlsHV/s/Qz+luoFW4b1qA52+7+qqcF/jQ2xxAEf0JfqmwHxJRS5Eu
ph/qKyH+0uOvksauahPY11EKe2UGvUfKu1inrd/d1AEOyFr3w/S6Rwu493+gzQzjt8bzNoMHY6vQ
2mtCjH89sOMWq13KtqQl3cj9H6Mk3bBJ+piGWe8N+ohsuL2yI/w99uAu5wH8z2Ye40wamGgiVYp2
wCA+5qhU5Ft8fQVge51EfvdFTxI1m89QUZltuC05RbHlDoWiaTgCGjj0ZO/k2U2RtYP9id5VB7ZO
PcbLK/UnLzjhKD36B/i9VMMzZeBwJQeFDRaXl4AvYgPWKOJLCy9zXcAyelmGQZzOVnFRm4Kt5ofd
XUjzwU07zVkTQe6jt94OdaTomkHuX1OwgKwVJsohHJYpyOkph+Tv0ZVAz6A4gNYhq7beGZL4/qS/
dJvV0XCMAxa1vTf+RGOhTbbL4NkkRSs0mKpsrDqePDJoKH16/2YXFsDasrMueFn2MQlO4Af57q5G
8gOhUzQvzZW2xe8K4R+7FkZtNXMIvA8Rb87mll2MYpfaElspBCEnVYCadhAsSfRmhtJ65R4e2gaK
k+gvFoIdAMccIoOEGtXjEmIVTVHVmeyK8iZsLB5tddaisylyCASHB71Ez/kI8HAokQncNrJ0tWLK
MLAKmc4b0+67CRFXGoI73Hbx1U6iKTr6EYRyjurcmtVTw9JiuYb2uDQnVrsI6WztsX5IDnaBgnbu
M76ZZ0ho3vToa3EK15ChgTxjhPJQLjZ2JEtq7TU9ngvBcO3mWTPTwvgjUkde9Y/5TGB3sEz7Qd1o
8k7WqhSe9JHcW5/+1GKa6L2Dugk9JFE8Ldf41heW/1oNyeaY6ByNzBPBykxZ5WVlb17K2v/c+sWV
be/CMPHV3Iw44ojSKjq57uySAkVxbYW687urYOcLc4ivJmipFqhBhoiVskkM+6ZHpulWFiCqPN80
jdaiSFFY4stG4/hDShF3WxAoW7ef0Bn7etP114pItZwmDFNET/oMCCwtRIEb/2pJ/MLwrPWQqtgY
m3PXvS3l9DqNfpQOHCWX9x/9wtdda5mwpUumUBt+oGr8LiSIKTxnz6C93cRuD8jaFZYG0oe34hAd
FKpQ4KXYN9AN7QYWsd9ve4PVngGGcDK3DW2OUaFBBPShzyCBndEFu9KhvDD+a1tY4ZfFOBLRAPqB
ejEZYHMkE3Vly7t08dXqonlFJaT65ZHnMOpTEZn3o73RHJJE65U1amYgGkR/dg7FOF2FjzxMvE8D
YOFXnv/S/FnFf6ieTmBUAxOFLgegXXGOfGIgEwhsA7M33mQtWAIuRCJVM+UHkBnn9LeJgugBLhrQ
Ir2yDi58h7VgCcpaieljBn/7RKuNdsAvLZi070/RSxdfZQ65nGffB1T+2OGMfy5ZRpm287f3L37h
C6wlShyxCxzunTga2ucpB2IiZdMwp3N7VcLg0vOfb/2fA33HRwjcsxpLrIcwdue7X31/VW/y0vOf
b/qfi0MftlWl1+FozHkPMVcowxiARrOpIr9uG6HV0Y3AuXeJ2goHoKn7RP3oIzQ2XOoHt/VBgj9s
rJxSXtWORh1dBUVLUjpwketCpxXsRW6cn6uVLIHYqsqm6o9KTjSrG9zC5N5NME28wGoVl9Agcb2L
yyOh/ePv0Z8ZcBfvD/+F2bOWH5GKs3lCt+RInN1FbLGZX4C7+f7FL8yetYsrLNx6Q1wrjwb13dTU
yLPy6iy27V3FHV56/tXq5dCz9C30bI56gOa55Ms//XSb+nzwh1eVXCDhCtPJ/kgT6DXmgWk2SyR/
3DY4q3Wr89qrG4HBsQaiHV2J3V3I8D44B6Db7rBavBpssVioUSL8T2/CMrY7b40zULJXJs+l77ta
u9pBqzFo5uLIC6RdNPpImM03IJZdU/q59HXp/4Yf0dG+F7brj8aHflQZ9yGMcubX24ZntWo5cqIY
XW4Mj0NY5ly4bNFwapnUVeOfS8+/WrpRqQbZebU8ot94ZwTM5hpx6/lhTUoQMBKyHlhwx7NEeGSw
pGw8vQ7n3fH9Abrw9Gs2gkhaA1ioUseo7QziPuGvA3p0b+9f/cLkWQuNqFLDqmX0iqOZ+Q7iKSg6
k/auuj79Lz3+qvzCuUmWOD9/37bGmlJYYYg/Wkbb91/g0vXPL/afvdHCc2dAkorr2+6Hm0H26t3V
usCl0Tnf9D8XL2UytJ4H0DEs8t5YTX7VwTxu0GK/plZz6elXa5c2vg4BzcK+W6ujAVU/G8hVd7xL
F1+tW0OtDy46q44soAswtKxV0+egaj16Ez82IGupkXyqQfoxCM2B7b0sjmLxNI9Ir9//tJdGf7Vu
BSS8OQeK+SjDpdmAa7r7vb6QEDzfdIM14h+qm4K6JOiPUGLJoYkHk3bW8wcAeK7NzgvVhzXm3yb+
PCtflEeXzCJ1dqQZtJnh5oQw3RgoH932Iqv9F8Jr0CqZkWJALhkagvX4xsZpF3gTubLKzhf6S9Vx
DfBHjwv6qhIFMqfVvbG0PpLzTuZIMgB1tqCx5Xdy2rz/Nhfm7Rrq31V8RAmI47OI6UX5dkGeMZPd
+xe/MKn+cKYqzRhUgDj9f6oK/9GHCP7fKawqbsuF6WpJaxOMVNmoPdqzHOnvzSChN7GWA7LG9KtZ
NeiUJvUZ/DGltUG1b0E6//7QXBr31VZs4rBCFqaaIydRcAQSPrmf+FV6zaWBX63mHC2IsDV5e1QB
GFzngf/tmRYYdqWpcuHx11B44OaYLVzdHY3DObEzo9qPzVUgwaWrr3pnEkQEtM54fcxJ/FG4OMiK
sz75+yN/YWzWAiJqyUNdzKI9mtwtWae6x5xAXFgU18bm0g1WuzB8rXL44SZnXtaEAzrAtJnWXgdL
WfhevP8OlwbofOv/7JXw1IDlLs4oGH5vzH5H6hgvctvFzzf9z8XdBNiTM5VAm8h1wOojJmAf+3Tb
xVcrVvT9MrV50x5dM21/f1o/unp4vjTyq00Yoq6trQqqjtSHCSGgH24DINvLWJfXNFvO3/AvsXmt
GCInidInnTEzRVg8U9FI2OEK75nP4f2oxnJz2yit128ICJedzscUYBi2+bDUr3F7tZfv/z8k8i/v
scZ4n+XmcdRCmkFm3n0FBkEBnYl985NZmO9tKeQV/xVaVO2Ozkzv9ViaKk/hSsWbNpV2IM12gtrF
HG0h7g8sINAA/bY0GJu0KltUa6lNarrRZVH6WxQrqfzHX7q5h/gu9EX3XJga0GRr4UEgtiWemMvP
0g0tbAR17CDAXrd4xJ0d4Gy06YK5KDI4K5fFjsWi+tCVZKw2kBla+l2nJH1QlMkHOnTqqM/CmSeL
c/bB1qA1ZbLwqm0Sh/0XpJ/TG+mKYtmKfPG/EejvPMWUBP+oGcpBLqHBM/yflifYUZQvAlJoexNI
ibtRk0DF20SPpq08knp9Wb0xBhdNyj1ZbyVo8TsLewCCMm/OPvrOxnveQsx66kL5M5J1dCA47Ex3
oANUNFM64b8gU+ZsBgrkiA+czPoDLDbOI1bkhIJ427J/dcf4Q7KgpJAmyaDaQxcu89dICPMZiVD0
ZKBAvXMhrG7RyMY3iCI5flTOguXM2+EMiAeTfyfRZX5ySSFO7NzOz7QvF/A5F1i/N0kbBSmw3/aj
KFoB1/NggSL64jenIkfPI+famzcKTDAcc0o6pSLAd2dBU24XFZUnaEgxIJGDNmabM+JzB0Sqhtuh
Z7sn0RPmYKKS9DtJF/cVfFKIBVjwb3EAjCYs0WREdNTAvsOKQKj5niQLRH5MPo//dL3jh4giBZNj
AggqEI/K3Gno6LyyCKZcGxHVBuhK4OTTroYX3F4lHXvrWtcsKTRwfJinetJ8TjAK/h7Juc/SiTj9
jYxNH6Ycrhf8JCFG91obGDUhrxQbPuR9d2qhd76xgS2+SD36P4Xvz+Koyhrg0KZTDNbpHRPtPXAi
6JkTzZfnKvRgegBN1XA/R179b60UhN4XGBrm4LO61PSwNWyg0L0zRIsD9MH5KyCnkA0hvo9zhbVh
s/fAuJszUy2cpwuvnX+EQjl/0MBRBk9kQUvqsaynaDiIRvhur0Se/+w8/9yXSsY82IA5pqG3BWfl
LeBpQMhwVdmHOEGdKBs6gO+BQcezeMmZj16Bjhds3BArl9EaLZfMLUnxqCXzJ0ipUnDzQjLFP9qF
YjidKjTbgCyjoLwxuro/kBIoEJvQMX+ImgX6P3IRC01pUY8jiO9omW+Ys8A3ab9u4m0FDH374DHb
VztYJmFtc1347miKiLw2pS31lkKLlmdwb8LvspnRMvS5oXgMhcX7TKCZJJ8qJ2T+xa9MG2RqIDnL
UCTs9F5GOmqf2YwZBO1t8yK9qqrTZMpRuC1xNGQpqSvefodEXw95B2StQ52NpWPLHuz/vHiQPXzZ
cfQdBw1odBiIZxJCQykT9QDXcTP4Yb2RyHNlJkFixGfL9ZykdAptvI2TOW63CdABA9TORowFDwcq
0jyPASrmS+E3d7ZGYEqXmjV3QaU0hSLaRPeLytt+Bzt1qPuGtu3JHR52VIDvQkWewVaSRTn9UEpZ
xhkZB+HSOID45qtrejnKzJgqXMDKhrPN1gTLWTVTK+CHN2B2jO0HG8oSaS5M4Y4sMaZ/KQMUxlIr
7TzuG2J7/3528xm97U1hZcs0Hl04fOFG0HljJIQgfwglqhn9VWfMkAJ53iZvEKBukYMQr+PRW42g
N90Lt2iz9coq4oe5ACbJbcN4CqMpXSgcJr+i2Iq9GMscMNf7zvdHCMWUy8xOZVJ3ZN7aiTX1lFIM
/7TzFlD9vtXoH0z/1qIBtwn1/QrCFhY47gYKIMBOG+waRkQvJBjLcQts9lDsy8U1CUrcQ70cmL84
uaWy0iYr4gTWTpPvn20RtNPRJhxCG30pp0h/qO2SLE/1pNRwQsIFYljdx4vJ5OSpeRsiwNpM07JR
G8CrxPQYFTHEf3Xp8ujgTzFbHsiUR1kHa2KxY36/3BUxpsE31y9mOtjEKbPDwTsnB0uKKtiSMVHj
SUIuXG/GZgziPm0nOpBHf8kT96kaGmnuEpbU5byF5VKvH2PBVYCIOAQT9lavz8kJUKQh+VWEngwe
81wk0S8Scc//BrnLQu6gBYFtMV6Scrqr5i6yB6+QfrtgHdXL8NOJJBavqDbVdgdAkHBbArCjTbkT
lfmoGS0+orXlyOuYyKnyUwhBUN0ihwaesAT20kCfoQzrqD7Bf1nFEFYSzWhhxuhL+zH3we7Zl5p6
87yxDe2aPrWzAvJylFFSfBOJxAYS27wkWaQSGr/Ws82brZsWLPrcCQ/uN1M4kLREWOw3rhubj0As
8fAhUnUR7avBtMXGJBVIOtA7a9yDVVU33Md+OOFw4NHmUHe+6kHIRB2s2udYxS32CES+DKAdsHUo
cPjw/htqRQ99yZjaOuNP9iEyRFa7ro099wxEY9UfNJ/9b5CDCaMlDcamGV6XqrL6RCE0vWy8acKT
hGB1g50FAcjkvqm5sNto4DgxZaSc8hZrDdrjhKSzqM4hLOg146nQdjzTB3LlzTtQORMAzLmrvhcj
ycM7CdSE3kKgHvREBu1BBXnuedFfIiBlk4dlmJrkO0v6BN4xsoqn6GQqEwe7IdB5s59YKyEAF4Wh
+6Yif0m2Zlx0zDJ35qcOWzhVSXtsbJDYXx0Zg/spbo3/kGNSi0NkZPEFQziXwV0Jxehg3ikGmF+Q
Io8JZ35Xd8MSP5UxadRnGrdN/VQTJtwnMEmQh2wgsumZf7ht2nZDkp72yKtGTyX/1DVMN+45Tnb1
M9y1g2RLWw7LBSzWtprviPRzsKGiduyXJ4Fz0oDn7Zeh+cmAHm9c2hW9K78wlHbUoysaNqRwyxnt
VyCvcbqIwkT6As/I4unOlVFQv4C6EakPUdQKdtIzjaifYl316jsBeetHKIAyfZRCwkiU+JEHmdbO
H2W7hZ5NWAUpSMjE7fOoN8lGL+dAqkrD6GGeBs+lKhBzsm8Yugw7NY9d8sGUlEdwRZlb4g6gDAh1
kKyLkVE2s3VvuR8PFl5OuicSFjkzAMpjs4zYJIr+TEBByTMEDPnMFOW7rsjDE+Mt8/asama+cU2n
/a1cFutvaA5BnowA/1ynedHGJCvpoHYNdpggLaapFltOWMteCDBm+oMKutkmGzF03XfgGpPiEEjW
POuzN8i9RD88OnAZwOXU2LlxRwdUBDhEzpboyqMOmA//NoDuqQwCpN7wj+8FQf611wSzU0fFYLc+
r0HfoknffJzDKXwQXtFNXQpqnjKnsXDYdGevoskHT4vwZIOeyb0BBAUSiAkq08UGpslVIlOHBhkC
TV03YJems6sZH9NkDuZgVxLj2JQC8966YiP6SrIvTNnWf12mwgOqpYKEyyMTXd+eFAYt/KSjaai6
NFggq5DVPcU5ybZQ9r5DJHYExEFYNYCVqxM8HY09Ee1F2fjeN+spzY8xLcvj7BSad2kzKOy6zJQ1
tiZDZ5XzTLV5VB5AloBM8UKGOXxFpnlm91ULaD+xCbuvkg+9+MaLs6othPyp2Dju2hZyj6DvfTRF
W6pHKYdi+inLYOC/bB/J8skHZl2mnpt5dZ/oImrAoRrFvC2JVxQ7nG21/BKVgMdvJdY5+UkZADgb
7IGLeKBNoFFr1nlQfBAVvlDK53YYDk5TYPZoK5f4hfoBH77zIqiGbZCbhh0YqH7jjoPFOmcMVFb1
QEOoC/6sFQb77Jxm1LZp52m6U1AQLV81jwMBcyFC9YaoWevPvMfms/f8AgehKJwGJB/5uMBgXvES
J9E7xsb5K6zJtfkupiYQUToV4BbucMwfxUdrEtY/BzH80U9JM2ixm5sRJxK8Us5eQhz4CYLX7OFY
Qhwkle6sH5cv+YJj4z8ljbCkWBOU3ZsBaUxxiBV2AfRrXcl/CusDb0pBYR0yNzVuMCllyJ92IStC
87FU2GwyuIP2/D7BuC8CFAEkFKjt2eIucEWv74Ma/j3bApJnme+F2B9Tlbhh2TKE7CWl+WSDO5vA
IDKrxxa5KQkHa7Jh1kWJPReihhtIXOOoZXBYAdUupEqcwq5aUCQraksOIWBr/0oouOk0geJJvfXs
AGKbdS2OeANO9Mt2CZP+swRPtrozSIxPpLc4JAJ2v2DNIQiRQ50QOBflxPBXV/WIitq0ENDhjezl
KUISvhMtm2SGpEh/F9XAQN/2dTLUKXZA9mny+Qi/sTFqPick7ovPRREGz2AaDh1ykM7cV/BOz0++
P0TLDrIdU30nhUCEsDJO4Ih9BtXIPBbDDpbG59IZDCvQbcJVM3DZ5j5z6BEBHTMQZBtODQnZEGPj
Z84hrAfmmorZIw4NWNGEwUJgw2YdAyrVVPjdIWfxWMah/bQ8uc4HA6+RQ7hJRB6Pm2Qukvbj1EHS
owtGJCpdy7ARMJ9O3k7EdPrwf6Sdx3LcSLOFnwgR8Gbbjs2mJDpJNBuEKFHwpuCBp78fNBtNDdH4
o+9OwVAA6KrKrDQnz3Enwx53fGP0mDii/jFqZnEHXU5p31L1S9IvBXDnJ+7Ptn7u3bYTGyeZ/28u
TKgjsz6o7jPFdsj6p9IRhPmREIcw9xMCROCfeOTch/VnQ3t2+gx3XNwfVS1wtF032pOyEzUGLEz0
kbe1H2lbn2NY7JJhyvM9yuhW+9yUdpHfFr5NSaMltXK/5E6v7lXYMKpNpvXE5EY4gmQ2Hdd+0ivQ
HG8YnVdDnlEanyDFjT8r81j9vk2Itpgohjn4MOXghP7c5u6+Uob+HVZGbgm/ERaMsNzPYtsqCFNC
luzxma1ZZ/0OCGL7y48mziJ14gAoU1Bp7iYL1LLiW4q0yPZBZ03+3tXIoNrCaKcrGhKFlm0CLbDt
h5rszd1OxpQahwHmrme1m8s7hjliVbpSp9dqPi+DCoEfU9GeKq5btYuZ0MkTQlvfMLr6oPZeI/YA
xsOXJFeyd67ZROxKJgOGDckJiVea435fu8hpkr3jdD2GbnkwNBJcXRckI4waZvCD7JkqadxDrTQc
p7ocuKnM1K8t1F21uSeHquLXyRqVlvJFoqSEGuoEoWrhThz8KBpC9zBijljjUGOTINj9d+ENQ19v
87LmyIUVP8tyEF4iJcnI6irOKv92SsLovKyMTz5B0I0XgU+F0GdMjx4y3JwiWBFvoRKYnC0CPvGt
nVqOf/IVnSFVM7MwJ+JiLdky/Gq/FZYat1ujzaZ0U6UObtPLJq079kbTa1eCi2Vf55NGjtJlQiHO
TTmU5tDWfIjB1N9mZIzqGGRdn23Rg62ZdgcnlV35pdY996HBOdGrcsi+FkNAuhC4ZhBeBbYKi4Qt
3MH53I+Uab4Ku7I/BVpfxacoTP1yw1w8we/Yx1xX8PdQetChZGS6E+yP7oz2KWGweJf1BfWnzs2K
g0vOda0wT2ySZdYUhsA2wOQ2n+XvI6HkTs9UEgvFNutTC3XhlQdK6WW2kptedPoXD3xKugHtYnjb
1O2rdFco+qRsTRDYbyp4vmHvwsqQ3xTqNAVbpmHqL6ZadT2TmpTHbxM/4EwQFur1tRmWhtgGNpbW
Fm031zBZjaHOps8E9bq/y5M+fAr0LviexCK9IzqcbxKvTr4lbi1gpOu7u8mmBCsUE02vVg8V9QbZ
Frvc2yRLJxtR4uoGmY85m/aNjmFsU8kJmouKm/kTYwrGZ0NR2q8im/JyE45R+it1xuodU3HiT+HY
xdmmHkMx7wJBXTAMsPEm5Rh8b8smfhN+1z4mgWDuGOWn/ofI8ZmbJnSz21oRU8fYjBls4RvkPBat
rldbx82mO93rHVDYId3PjEHrR7umEjuPh39XqX2cOi9kR3JiTyTjppG6CSPG+1z1XWfHXPfwmtZK
TPBTpIzARYHf20TuFMF3dhurt3bnhMomj9T6waZn8wlxZjQPe8+IvpiW60S7KZlPpd2gd+f5Qs1P
BikYZRS3/xEOZXUzuj4V4U5rih0Hxn5vSughdoHp1vvYHIBG551RInZQ4yvAslFesb00PpYqrsKt
DZ49hHb5ooM/rrceAkDTVtUTal7T6PUJt4ASbntPpYqVgFH+2Udu94VZWILtDpvW8lbf4j0teztk
KJy4mmXdYJ/9t7QMkogBGXvKNhal0O8qGPAHI7TrUwTBRbLJU7XZMbObvLrNkL2jIj39rhAY/KFS
siNQw1ExUKhjUj7grE9//vs0DsOr6yXDW9ZHVPZHs78qpz64ZuGdIyOjLYJPVay8tcIvHgo4L3Z9
j1fajXZEzcBkhrLZFVHm5vt2SLIvtWuEAYMpdX5yzYYqap17/XtZhsqrGRGHB6TUOeg/hs/MQTW/
9aHG92DbXb3pw7Z6hqdaqFtmV2ImkzLhPFii604kJvYTpYLk1CqOimQQmWkUO8NPvayyLypTbCH0
ISkkW9Qp9WNSe/4Pk7Q43URplX5NzLyARECtnv2+wGsQ48zXoKEnxS4aXSPZiGBwvE9BmsbTsKVa
hjFOYanEu0IjZdwIPHSz8Ss9LTYD6urWESZ+6pX12E6/8E/+VQUhiLmlQ9HeRA4jN1BtEBmqmdu4
nzOG3gli1NTt6LxR4869In1I9dKubkRrV++tisZgUVpjubP9NI43Op2WZ0otHH4NZqV+n0AdeKfa
iki+tflg3+OmuzvDMeHFRtqAkBKiEGqmiofCcOSZ7o3nqO0vyu7N9xIeatitKsu5SqdepQgG883T
2FH12/odgVXZj2F2FXtR4F7BNBtfB4CC/F1mZxT5kStRb5Qqiuyd6jL5SDXZ5npzoLv3nXmOwp8F
iCGUNeKrsfFc5ZBmAAU2OtWY8YCIWvzoKFCmbLqBS2bXVAPdu8njPuPP6oOSq4y5MgzDgvdm4n2J
gVLVuyD1hkfOdAKDc9xcw2KUbTpG9qmz5SMHZqgLsifXUsZuC3dnSSLjx68OXQKDs+MG3+xkSK9h
3vCzbZUnotyyKT5EDHRkuIHLBnSc5t0JlxfdZF1jbUNcLxGAMjBip/f9Q6cW3TGqcFHc0+ZBizxG
rATkM80G+pn2MbXD5qtasF6bwSiVBxX87JHiIgVePKrxm9p686J2LeHg4GrUXWsE/q5KrY9K8GE9
rrAqxYgPGGDxQt8pcXtqA1kPj0UpDtqIKPkmG+Z6saO3Ao5phag/SM3oMS+sqJ+laeLbmtrntnHJ
eJGkggOLCOHajpF3pDCmWD8wrt+uqLECvXTdbJ9aXOhX7qiEe9jLSuUqbz2WNFMc95vvx+x2kKNp
vPH+iNPNmL9bNXCAdjAwoB7LuI7fohQ+m30cqpT3HM/9yvhcQHhstlehpiXfVFM1vR2UB+kDv3n6
nfieEjD/ifJWprUYEl0z47atBAGAyUXDWbD18Xdh9fUDqI/82sq4D/xQd3+3dpD+svO0f5gjkiO7
AO7KgbvUTkPlQXHKpPwUmBkBK1Q0ZfXgIOsN8Ug9jPvJneoH6szE0Tkoia01FMrBFD6ex1bVUmzg
hAKqWimzlJBqudbjqNMaqQRdt3YsskPa5/aPPLX0e84y5YdUiWhv8ekPnoCn8ToyPAZxYoXodKw7
FW3yIbX6ndp3/q5MB65iRsPZ4gKBtu92aNNTcmnB3LqREd2EbWb+8p1IedWzJrh14UtKNg5qaNq3
QY2N7mjVjReR1VED9lu9uKMXHb5jQgxFGsSWVWdD8BEUVIXuM43SzYbmnK9uLMbH9TtTKdqbjMJs
s1MgAaBcLKa4QsoqJ9oq+tD7JQonxnvqeoJgdWHhYlC4Um+9KqTaXWhVfcgrqz45iBbWlEbqxrkm
16WioSpa+VREShfuQS85xIGdgGJ0cI6pnpBQaCjmfvIqW3OPZTaLlikcTLVUEeBQ0Qj15tG3JHlF
J8299tyIhCoRqhpcGxBEf23bsXwZ4spmBtZjflurSG63SVaKx9wFDeqJVAzwDcXM4ux821ZPucJs
0thmylsCUuUtsMxm2g21Hj5MlJHLq6RP3L0Jh4z9OJGw39L98K+4fXEJrjKI+qZTAqc5cTP3t2Hd
53ufej78vp2r+LugH3107cHD2PC25FW6jRpTi7dFb7vlniGS8VfXe9U9A8n63oUU67WoC6QDMiKr
vUqG+wA2HLIlwp3PZhEV1+TurbXLyXEK8jGd1D7qvOx26qLQ2MVCgd5mSrjFSqiClI2wGq6GgFqn
pzVi2Fa6od/rZVTt9bBtH2v4qIJNnc2JOZZfMA5mkajpSpi8dsN87aVRTbmQopf9IynM6MtEd9zY
cYslwQ4St+JnEBOvKkNEMOqFVvKd7gvZBTrHxL7DLGkSkQv2exA7ycEOC+UNvs+62XuqYU7Q9Fig
GIq+Mz5NLsXTjRUYg33QgtC+Kox0+lWpnPejks9JudAyf1+yx9pGcewmPLhc7l+EFVTJXoclp95y
p1CKyPIsPrpJDG2YYhc/FYNkBtJFdAH9yhDqbvQLp71ph6l8QROK7N1xIRqcu6QEWuHXgsFHLlGw
sgqRf/fFiezySQ+oV4SeWx9ziNhGslU7PXLUSPbmOj1DSkmuv8HRRft2cDqnPqRDlMC14DCDvIlI
axiPNt1nxfUN89h1RpEcM8siA1BMixBNOH6Tbso81KMHxTd1+jL0m5jMLQ32Q4xaiFvL1AczyzBy
oKrpQzfxcYZC5XHTWDbth05Lpl8FR6y/1aEEflBjLXtSyVUfLcepv5dK6bab0HFDBdxprEybaL5/
aH2n+xp/ku7UemivaNrU33o1F1cVUqDNFrJE/qkQbaflML5AcaqFn4uAltcGotPxOgPM8aqzyQ9G
OtLxNQOjuOkGbvtdNCTKgYiS5j4VdLZRWN2XkgBYAPL70whIhmIyXoMYj71z6X7+JngSwY9iiIJD
Y6u6cgVzUXEzKNH4s5+gKtvDEoTwLHRDrnlsOuFMxGuekr/VTvjqa+1MjNrxwWWRKQ+k+hMp6ZhR
gBA9Qk3cRP6eXKx8CqYs4oKF6nJg7bvscYys+qjVcfhCeVo84k6C19LW6IjSZwvfQ23OC9CtSo1t
RLvwtmhyddeSaJsvtOzHE632Qtk4mtG5V9QtrXGnpMB0EO4c7OSbG6jimPk1xTq7V/r+WM9aSGpI
1rKpOwbuj8Woc/VBQyB2wVCL8liXqtvthlZXS4raXhRvvNoGvOIF6nDbxVDpfc50046/woWj9Vc0
QtMHJMCE+xiOCg3DrNXSpyROOZAExWj29o0C65UelYm1o02kf06j0Iyvnanz22ceoTVHAw2iib6M
ClRDtfzU/e40+fArdxKEQUs7DvZ+0dNl8kIVajkqMXq+9ZpWf8qnSU1fipkw+uiV8RTtlHGid4xJ
F/0VeRP1GCrkUfDFM1P8CVknrX8vHM2y2ZQTp/EOoEX7YrV2CkyQIq25Jte6ACaTOQ51NbfHsm2D
fyaeCooxx0mZjMugTLKsj5tUBbImfnFKKJQfxDR7odDB1a48fwHzJbNR6X5a+jO9wj+o38gQ1lbo
zaM2Ir5+ERhLJptCcbvvBMWcU2EAsrsZAT2olDGAE+UrgwFLOzD//S/EXcFN6pKAFadRYSJs/gmO
E48reMelh0uIu8gUg5KZLJAZR7dcbPXmf0BqzojMj3BkEuKO6C/yyHfAkVkqqsgizBvusFnXOTSK
jKG5ISSac8hBciMy7csQiv8hro4GQv7BzcDNMqPXF3a5ddL+/vx2Lx0oGXun1YDD4iI4cTHYWxBo
L/icuwYpj5UN+fAFuifTIcKyR0TIxNyJcVH7PgMLs0eh1/it+J775YLfwCskAC39gc6glcgYr1FS
qzdpIemV9b8Man94qniDhIJPBm9utzkYhUmi+w0689i815SpWJlR/RBoyfPnv/9lEnCHhaVbOdqN
alDoOKp0XTMNsNdIjpSPgTP+pNQyAUa8bMHmvfrrddTJSWAdoPbETrfjPC8GqerD/zBYt7Tpkomr
PaLYJnyF1+bITH5voniuK+LNS7L2wp8g2blwyLBtKwXJT6Oj2NQw6Gy7oPU+DSg+fz2/TEu7Lpm7
SUweJEWQnnRvsE9unRJGD3brXMQUyq5LqPggod9nNyYVLUvZmGzvVu2RmUO1d2twi1wywcFbJAsv
CIjFOABeF1oJmsWwgVfejQjQBM5uqslM1gjxFjZdpvQIzMbzlEaMn0wIkzd6DEHL2EIG4MSERud3
ZMFOZFIPtYa5QOR6fRIePEOuk1HlzABUme0XJ7ts3Ff3ZFoGO1ZSxY8d3lLEv1zaxzvNJC05/xMW
Vknm4QraTKCjmhUnlcuECDR/gRkGZ7U69rhwamXyuaIxrCFEw/qUICAOypWJoywz3i/7eskR0o0P
NaHkeHNmFcj9/Y06IJRdrU5U/uH3/s8dq3syEZcwE0OYfj6LvQSvgRXdmtbXIFN/A7Z4BA37Egh4
jfvxx6TnlxmIO+/UX97Q7gKtDBSGUyIPfdV5Thq62/iIYt+aPsvSlsx//+sNCepVQd5kHZOKPoGa
Dks+dP6Bqh/P78rS8yVnqPqpTZtWM290td23Sv1W6Gvco0vHVfKB9KF8TVSxcTPWrn7nQubV3ai0
wiilQ329xsK+YNcyCY2rh3k4xIZ+A8O6egAaFlj0B/W+Gu4bURY9eFC1KJ3d+eVa+k2SR0T2GXpG
dJluRoPBiSQownufILpq/G6FmGNhQ2ROGuFHOKqm4hDrvrEdscZNmDZv5z//Q0ZaJtOlcMcm+VdK
K2pOrVdByjHsat39FSjGQ+8FRzNSNhTCTqnOO8+/b+nHSDYPqmesR7NoTr2XpnSLzXKrpGv0EEsP
lyIfsKb+hHp1c6pdhrQFJchdmqwSFCx5E5k1rQ3buLedqD3RmqObgD+nIf44L1YbJh214+w7+NGj
4+ZXeXVRiskGzb/1L3M3q9YAz6dTAnTTBs4CaGUAY2SH89sxL/sHDlLmQqPy5uWKP/CTpv6L30IE
FeTEV8IRn8ndlY22OiX7YbrD75BsPxvKNg0sfsfM0dUyKQ7FQ7vPOnGNBM0WLXCYs5VL6Dx5lxQL
2fT8VaXUmpMZjd8EEzi7ZmSk9fySLR0yyeBpoUeOEeXtyR3grNHb6i2dJZbPP3zBm8g0aYFq+wpQ
9/aUOMp3epGg2WstgPR+dWr1wzdohrzjbTTa9Sjsfj/t9L35U1wyTspjpe0dcCPUe2MgWL3jbtMm
u42Ky7SoeLi0n8WEVk3hjeMepDWdoHJQNj3XN8Uy2k0XLDyvkHZVg+DBKwAg0nOiUW88BSOwn+73
+Yd/eCNpBMX/tmFlHKe8tqJ23wB5FdpzXjzF4i7KVtLupcdLPrwMBGpYFY/XWwX06Gk07wqbCaKL
TjyfL/nsXq979Hh4fp7XVwNSk2Jcu6s/NCYePf+kv7xbM5cjTJ9lZ3Zmz5DEruhWDuTCOZfZyixd
QRWJZv3eSub50a0b1NtJeT+/oUufLTnlTqFuRg+g3acmA/kmkOhh5agsPVmKvuLQgYOFkcE9iJ9P
aau/Rk2yUhf48KpnrSUT7QqQBFXIo0V2o4oRNBadRiCN7sGoDhyWwby7bHUkc6VXqQwZkl/MOY6b
UgsOnbtWslw66pKZVrScoYuoa+Y8xn2KJsama5mZyp2DnhkXRdiaIZOU2eCWi3zeXdBwiHkIQDyX
WarMTWYpXZOV+mxJ2Gdr3sRMlmn6KWhWDv3C8liSpSKDB3q9rhgLAz5a5h5g6rsmuC/rtWLPh7c4
SyPZq6eVEKMU/ABlvAPCHTKW4//Clxn23erxWbBca/77Xz6hakHQVxnL30xPddnuA+dX4tu782dz
6eGS5TIbD6YJdOt+MIeNY570Cp00b8UtLD1cMl5U4fTYL/+xMD5+UNkE7fmyD5esF978KtYLjKq2
UGnpU1xOscvh8Dz/+AW/Y0k2G/T5wKymOu51q3v1S+Po98bKoVxaFclm08lyRGQqzb5vp41Z0Boc
7a11oX63IZOS5WOFNHjI461O2xmMG9drucqHwbFmyIxkhacYjCXRtAoTwwEm79Q3gFe2DVzUJzj/
g0NUrN2DS6+SDDfrJ2P0Uk6OatXbajwEyc18emzuLst4umiLTcl2W9tJqM2b416QSIx2dnTyYMXj
L33+vPV/mWwg+PTOCv7xaxEKjN67G30rtSv8wmUfL5mWRiUKyQ2Ov1ZZ12V9J5z4spNvSobV0zLu
tNBvGB+Lj1OjHRrzsoNvSjblQ4IbeyGODDjOJoTWV3d9ZpAuvKZkHXMFGsGY+Q3AFbl1Izzt0WJ+
5Pxqz0fiP2mhZshsYaAsbWg38JJtcZP6+cYMb4BmbYrsspWRycJ6pshArs67qQNUb95d473L1lSy
F1yZzBWGEJIeDCnLHjXOtu4YR3Z+XbYskgXllgI8UnDMWQjHeI+z+86yePwKM8yCo5R1yvPJLwbE
KZt9Iu7m4Ix7lVW6LMExpIsPYCCTlEyizg+fY3jCjtxeC8uWllyyTn8Cmc5Qe/MnwfEce+cx03bZ
mkvmGfoMWCrqfO+5T0Qc5Db+eHHqJDOD9SZfDTi72U/au5Y/MwPEulzqtAzp5ish+ITAdXaLJE6O
Xe5WT+KCw5UpwTQm3gMNTfZ5Vcj4Zufyz7eH9mW3hUwJViSNUJhhbPZ5bG2nlgHwS29sWf67Ngzm
YebLrhfvfSl2g7dWjF04hzL/l9olIxVFttOc7jNSs4rw8fwxXLBNXbrhBidC/7HnyR0pvKq81+qw
WQ3blx4u2WZq5cY4DewmtolayBw0XhpNyzxfjKbHdpQZ4z4OEAj3IWYQm5Txivui8xi9Ob86S+su
GWlLT9BONGXcO8H4nDPEXzjlylW09GjpEp2MzmZI12NLwdhpufUYlf3KLbT0aMk8Q6uC2cPGPHUe
HaUhcLI1r7XwaJnkKw+QsayEzqrXxXPTh/fIi66s9cJh0aRqT5TnAXNgWA8ZhtG8c0mY3BUX7aNM
8BUagcXchEdqnU3XjK5+YwZ3pfqw9NnS3Zm4rgllpFFCPEHPZOOmOhwYjlYo2baEimstv1uIXP4j
8wyngTbmuK2mu8GaKgr1efG+Wslb2tf5738HunMDC1m0Zj/o4o9XXA9blr5cukOHKB6VqWdfcenp
8OQaTx350updtPR4yUTpD6ujmfN4rgsI2DcjJMvUwzzKG5edHclQ8yxBhcPEUOewK/TA31prGvVL
qy4ZqiJ6pt59Vp0LIw8YTNOqFe+yUM+Qybxs+vXOKNxm70bH+lQU72rcbJSYCXD/sFotXLisZZRg
2DCQZLeszEhKl2t3VXPn5HdW/KRph4vWXkYKMi3ua0MEq0s5K/FuNSgojkAbjIvEiTS0H6RjbzCN
07h9DXI8vbFTsTfK37lLD32tfbC0D9L1qkciYbyC00ltsi9uphxmUNaqeP9/XIWqZLwoJTNpPNcl
c6u59r3qtoPWqPXLlRR1ob4qK1MCjW478M8QOaW/J0ZONphw7t9VmbktBTKnVrlfjc4WvKkqWTMO
zkmHkasrzhmlxckRWTprhYIFVyFjBIWh94pv8HCkhyFxeTfNX7ghs3m/7LBK1jyIxsszyLcgsCnV
nWlDkuRb4UWQUw2I0r+Pau45Y1bPNbi5kTO61m4M1uSXPl4X4CT/fjRDoFCNNayL1z658cwJNW1g
Gdysv+FjR0fn8t9v0JJGzbt6/ng6LLOHvvzRkgnD75a40Z/Sc1Ju/rSH8mZ/fkM/9m+6JxmvpqDT
FtMX35MTd93v+XbBudHeirxyd9krJNNtmar8p5RC5g0v04bUW0nfydXUi4DEnBvp+oWXBcqbkqqB
WhrDN0TWp7dqEtYaderHDk73JIONZvp+WBj/lA5CbDYc3SO5LOvkRc7RC3+fX6eP/QIzSP8+QDPJ
V9cyPL4X2ovOqGDqotNnrqmELx1PyXKbzBc6V2b7s8wZVYVxYHgqciO9RElV02UwW4vKKLPeeb0v
kWMe9sKBzOzgagJamfOLs/D5MpgtVVvPNS1eUM3NxmiEMM45nn/0gmtwJcNN+MggZ1RjPxXRU2uo
t6HfXdlReKzCi7TTWR7JgCFnrRpV5+vbwdkavrjKsLPzX79wamTQ2hAghTF0gvH1wth6Q7KzymqX
9OZFkaEuq0iWudVPaViMe8MDX+Tm2zYyVh699OWS1cJCkXqwOtV7lCpPCeRnQzDcM6B04cJIVmvE
EJIpCcOafR+KZ9HEVffIIK7tMepShM2Kc1s4l460s03rR17DQOyf+HBukKhURS/aWRmyBFY+UvTR
mPZQ4YlDNZguMul5sC/iYm1IYsGzyQAlt1CiwBygCKOgcPRD8YlW/heKXv1Gm6z3TIMqSMvM98t+
j7TfndCjoUKNgHjdPFawZsO5D9PTRRo0mi6jWBJXjYeyMZgg9AFqRHeZKrZQg65sxtI+S865gWAM
+qWh3geqdkIu5rfdTNWKISw9W3LNXRd0k9EToUPc8Ckainib5NlaUr1gZTJ+Zapa6EFbHh431i7Q
1U1up9/Sqvx6flMXvl0GbLZqwgh5PRb7QBBNuQ5DWoGypg255JmlhRFZbFaZlY77RLMCaAiFt21M
65Q1ZflNR2D0/E9YCIFkjOZIuOx1FRSeaHMj2F5txvGqSqet7icb5u7Pv2RhnWSs5lA1JhOzAB96
Yd2M6rRrS3flaH6MbeTkSxeYIvJhaocIDtIOwhymVHcQY1y5Q39oBu0a6optAdnMbW991y1jf/73
LCyajPG3Iccs1BZ7iBJKtcU98VBo5DvGt1arnwtLJkOXoDctBk/r6j0sC/D7VrjYcWXJlh4teW34
QYvRSDGKGcsBuOtOSYyVWtnSo2c7/KvKFFbOaHQN7NRVNTzChfnZ81eO0II12PMb/3qy3jkaGTBL
ThkiCOHPbd79odvX4un8li59ueSfmU3U67hiUZzcenLqelMCml1Z8KVv1//97UEaJ6iy82yqY5wW
pJ42HrEhYe7KeVx6geSfbcVjlmL+eMAtZXdj23fCO5X1mmj60uMlT8R4v1U2NY/3+Wp4TLbAT3rl
NDB8cn7xF+xJxi1VwRRm1lyliawD1ApQAPkzugj9NOic/ZVFWthhGcJUZYmjMd4PgKaJvyQCwGGV
3p3//qVHSz4IbpK6iCoePRb+JuaLYQi8Ov/o2XL+29DWZdxSqLW2BWtzvU9AXAnnAAIzzFbO/MK+
yngl3GIXej2YtNI7kaXuqO3hwuDGWtnWpW+XbNaKQf+POaAu6GUf4Hq6NvvkNkz7y9IuSzJZu6eY
hC+r9z29bNf0YIp5Pr/oSwsjGSx0c1bXQ+2yb/toz/S+QuRgTda+j9dqzksnXrLYCY6BXNH4diVU
5sK2rh3oAG4q8BarXfmlXyGZ7cxABGkLKUak3lvt1ex2yNoH6/GiRZLhS71ASgK44R+nk0K/2mvw
EZm7ANTF+RcsHB8ZxWT0Va1oasbx1GqI5R7RyLsKmstuKlMy2dKJHMVEIHM/APW0VOdoVNbh/Hcv
5BUyXEmFzlKFOxPi3PS3VeRXbC+oqF7/lUBjaq3hipZWZ/77XxcikAurhk7gz1uysdhkTD+sVmMW
HJopWS7kjCYs7m61N0tz1+v2VonM3fnVWXq0ZLVmlI15rDrVvjTjo9KPB+YlLzwwktmqlmL4OIV6
bw3NKVODWwBvW4h8Xy77cslmRWRnKoxLpOws98gQKTzeK7a0tJmSqcKh1RWomBB9FFF61Oex5wl9
EKg11PGinrEuI6M6znpqNX79B9PV68HnMr2wwCODoqzRjIYstmlvqWkPrWjyWoTxyh21cFxkTNQY
QQ+SW0a177q6hJPH9uB59i4s8Biz6/zLiGp7DKbOqM0Xt2BmPkKhY2tNayn/0qdLFqpYfqOFZWe+
pB7ER6WRwSNa2d8vOowyKqp24QTpwtZ8ietQbBurf4Y35edlz5ZMNIG5q0QEwXxxYCfY1HAPQcqW
dtvLni5ZaVJWoU0nRXlVLHiynYi8piwRTjj/9AVLknFRRVE2I+gI5dXNUamHyGbaDoVg1mFI1u6l
pX2VjNWeRFggAzv+BFwkjjaMVV/rLGgezv+AhafLACkPnpSoznvzRVFRInAZx9NhSV7xkEsPn6+s
v857FqAnCXhkfJtxWJvcqqGwrYM1/7v0dOlORa0GGkAPyqG+rSAwGz3NAxKENvvKnT1b5QexsAyS
8oH/JiaiEj/hzX7OO+jjvdH51AR1sh20bOV4LhwgGS9lDGnnDVZSvlogbK5dhDqOlN7h7HXNiygC
NF2WSHSFKNMqU8tXWBW+CgPZHUtnsh4gdfR4/hAthJcydqquRZCUtI1/dqldfepjzzwMkwtDWBfF
kH4lGYx58UUanPwcyaBHuMYjOHizn8iPPFVNvi0c6xMiAJ8ccSFkWNelu3dSRBe3wRD/MMqxu26h
tTloSfvt/GotnVvJoPM+9bI0qYMfTcBE5whQG95BI9hd9HQZUdXDQGgbFf4OZuOvY6T3kGGuqiYu
xJoypkq129RDJ6B65hg9DlW2NeDPo95GmTB+iMd0mylrRa8F65MhVni4AZJ0RzybMCRvulH7FCsU
2VQRb4nnVhyU97GJa/PL/3JQ8KlrVDsNWha98VRl34TNHBzD3EGCvlXcPBumfd3H8fH81iyYiYy5
ysM2UiZi0Ge9s3ea0xy9KHq1GmNf9/4RJs7n869ZOF/a/Pe/flSJZF2kGpn+bDcBc91KsjGZJV5Z
saXfIF3WaLX4MOMI/dmA3ZzL6K4PLcS1tCeBJSqw4Z7/DUsHTTJy6iYaPKF2+eyF7nvEiF/UFDdt
UX2GYfQ9icNjXax15Rc8sKy3aFfQWRZ1nf9oPL+3roZeuN/g4IPc2dazNlpZt6W3SEbvZGY7WlxR
L5ZRwHVhWMm9UEm/ewfO6vNrtrDvMkarQgUXBeQ0/1E1Wr9FLqSH3C5wVnZkYeNlcFZnwByvN0H+
Q/W8z5anqZvWhe3AK9u3JIkRlMkvA8nqMkjLg3KeC6ptXj2ke3ZBBedrUK5d6ksFfBmiRREBYuM0
Tn8kjf3gquO3AF7u+WTNpyoY46+OFR0iP2Io07qsciSzu9ExttK417Mf81w/o1dZdwcDpbKy7Qsn
S0Zrwe9Yqqpflq+amZkbK0vRfKc+iORNuxZD/7GFD0IhGbKlIvwE0MP0Xgc3PdjmqayM377t3IW6
fQxxZnqZIQVvPUV+c19Z7oq/XDrQkhMQTlQ73vxWhMvKTRqX+S4fL6M10nQZvRUkGlgZX59eIqsM
9HfXgUfOdMJCQA4LebppF6qywpW2cJepkvGLpGZvhsJ/oSKZOXvX0YYCDn09hfW46Qq3QGyJtuHt
eT/wsaVqMrLLRHVR6UbDfwPDnrYIA4cPYVxEuxhh0m+VSPsQhc7VutzS22YP/tdtE8B/kitVW/0M
lf44h2OB0t0LFCBi9Svaenfnf9PHR0GTAV8JrNZKpjXe2x96b1MJI+bVCfove7oUBvSDJbJZCvXJ
6JNneMFURJxo8Z1/+NICzXb71wL1gOWRTfTct8BEv0Dp79u++xIV7bEW3b3SXNY10Tzp1u8aD5UZ
d3KfEEV9qn2yUQGjsREpwU6k/so2/Ikh/usINBn9lbl+0Jamr7wNWqGl8bYSEC+qWwHTb4tIzjhk
uXaokTZMH00k6EZjE4H3/D/OzmRJTp3bwk9EhBBCiGm21dons6rcTRT+TyOEANGJ7unvSscdlHGR
ROTMrgFK9dLW2uuDO46oAW14A3i3gB+6azvTbwJkQ9jgUQfEwCHbiFD7r9eb/OP5BqbC702ONO5E
AVSS7UrefWFe9Aoa46luwDJQo9ldL2NhRIaz9jbtaPEom2e73GtTYDRCD5IRUFTXMNAfnoAuLIvf
60CB1IyKIqUnDkMbCmitrQeY5HOSGtDd6OT0AydwvqX3Hkgy8aMvYl2scek/bEAUPpsQEnbhQpV9
88IjwL/77uLaH+VqD6yu3ZbUFStz48NGRDmzjuJj1YYloFAvphnIHgSV+An27/SWZRdfn3WRUEIC
pqz5J65K70Br/ipbmKeZiyNwSYsv1wfCUlvNTsQSQZ9UQ0QLJB5oCDLsgQukDdyO2/AeprHFyvlr
aTzMrqR9yYOmnJrqBYDITO2on0XVo6AVaQB18UlQf2NIS8/3VaNLMWyQTA7ywvUaLvXSbPuiQdj3
akhqgN6K+D8OU/5oV2Q8zVaqtvD9uSikQSWSLqXipLJIALEJe/epFmvSt6WvzzaoPjIBR4iretFh
p+57xC+PGQcM+3rbXEbqHwsig4f379O0r9t+JJVIzsQLg89UX8iaGkLfXREDB3NbGbPZKIoMJPVG
p2fubPtjxJEIXF6k7/zXgpC5pmxZqshsKlJDW/Df7XDq+cX0TTsQ4Q+gHapyl0GfHB2u12WpNy5/
f7cb8nIiZeSG5EwLFn6SJWCwG/itrEmkft2lP+qP2WwUbshj+LcDjd0CQYo4rPRHcl/Rqg1SIDVw
iHwCJbR5tWMpB3AZ8Cg67KIccLth4wBs4GB3F/DRPma1nmy1Cf0gA+VsmkAPek5YC7jqyrl9YULP
NXQ4Zsg0Bb3y7GwUbZRWX/nQFWAcIFQqLRb52oaw+4FT8/WW//AcgpE6X0B4zGB63qvzGNLmE0CP
xVYXLN0DxWG3NLswWTK4EV8vbKmbZ0sGd4gHDimmhWbYSkCAuaBTQGkq14K/C603l9o1eZgA5xaQ
0wjTfDYcxrJoEhBpI6iMNHilFvZah17DrINuC3CuOTiMCTVrN6KF2TKXZIGNLVgKtu9JuiQbPgHN
M0W7ABRTdgfSiM5uCUGzcC7LGuMWeNeiKl8I9Knfcx2OYI3qXkQPdpxq6AvtgKDb9S5bGB9ziylq
VNRQG7ITlzFGBfPI/VjC1RI315Pou7e2xc52vaiPj5Go12yxAYUeuDjgA0+5BRbrGxmaxm5JwDLe
gDueQaoEWpcCEoU6y9psm0iAydkRrQzqEBO8MN9yLwTYL4jBOfUAkBZN9ICoQaJWzCSXOni+TsHj
rGxs4QPxCEVGlU5QE8b1sPGRh7O/3gpLRcyWKs2SLq+RMfYicUK+H3NzWa9gFHxX40RxYzVmV2g0
a1aCmQc6O1VAqwKz81oOCAenPrhl16uxMNX5bF0RddcGHRI5XhwW95ML0+Jb6hXNyn6x1EjzhaSS
rE37cHwBO0RDmQhjXclxEk2jXKz0w9KeMdeDWar8SXSlOeeNyTey7+g2DwIEM8iR0AtWBP8RXneA
xRV2B+zruzwJ/v31Dyex1adEbiespSuzY+FAOVeO2YxoYNTi8UU6PJiJ3n3LwybcVGBQb+Lw1uE3
98DCy3+KpyFOAXRuy71SbfxEKuQXQ8izlqmy0HlzNZkMscv2YZS/iAKIF1MyLI8BZPXJppOgE+6u
D8Cl9rqU/u5IYbM4gq+2L18qMYJix8fYoxtEPcJ2Y6Kkgb1aUSXh6XphS1WarQtsnCoL6rt8ASP8
E7em3ksP+2db8ObuegkL6/BcZ5aDXGwq5+SLA2rokGcRnL2Kllzo2+epqtl+AglzZagt1Wa2PFjh
DxygIvkiPDDd2SSPcddbEO1Itr9em4XVYe6XlYMlP6q2kS9y9MAMAjMUjK/YxGm70lxLVZgtEApW
szyS6BCC6/L2lzs22ELedqpXH5oXiphLz0Q8kTymRfwiEZo+wPpe7kRR28dW+8NKLRbG8Fx85kQH
6KFowhPPh+IbMUbA5hlMGx2rbQvePfnuxRrcw5Ups1Sj2a2F10FYd4M1r1Z2gPdelhcXpfXWU6CX
Xu/4jwPtDOSB36clzb2sG9NAv6oKGRDSVkN91I546bYJOmB6ghzrjMsy8iSS4cJQ74jGQ1/pZytt
ulTJy9/frQuymxCuQJ7Za85Y9qhK+5doyuoui/nr9SoujO25bA1ctnGKfapf8cRdb6wTyUMaFN3K
z1/6+ux4wLwGG1HMhjMDK+kfwHjar1hPwVe+7cfPpr5L9TDKUI9n24yAhsKFdl8zkLdu+/r8UICU
X0dLmr9KmKmZTTtZ2WysBVz5+veX+nY2650K2jEmsXmFPbbJtqqfsJ0AcQkKTFL77qZsIRbOVWxi
siMoolV8JkZHu0rExR3SOm88Y86FbAD/4SyWO9hiSwcma9o0RwCywHxOB7UGOaG/lpAPbsRzSZuA
g5AHLC0/jz7QWk+AqRTFUevEU9m+UxgGP1LiV+azlgyUTcPb6JLsL70YxmBjFNC9VAY4UOIxwCDZ
kIbjBkllit+DZg3SKUKqYfms0ir0PuNCC279nvH4gigW05i398hLNYJvGiCUYEY66eSATbMtN2NE
Pfkkyzb63vn10N5BIcLexgDE8ac+TJk8IBrUy22Ft4TytUoTIx6bPiUgsWknAciFNRJMsYG4JeXf
CICBfs4zL4iBDcezA37iEAeHUZnhEUf59u9RRuDFq3DKvotABz7Sl2NguzmxOtqOBXwbngRP5Ikm
VAxHWwL89YhDcvSv1yrW/89NQHYhYRUA3CPJCobDYDxU/HPvojr5H5L02VjBa/kCsGzS1lV7JF+D
Kj4Ol7taA1vOLW8Hg8OJjuzfeQ2X7wfYRuFCJaK6fuJ5FT43aHFksRR5X1d7KkvUWmkgbD8LJ8FT
513Jxu88ozY7WkNzCjwhBJbtCCZk4cTBOFaXyCscY7ehYKHTLc0HNf6wUdGFf/Ggmk7c2ik+gMNb
p0cVaDrsxzhEXqAxuFjivTBL1R28Z3J/x2La0I0YptqDn7qs86jFW/JY6cMUg0ALv8UEY6VNh/G5
x92IHXIISoGEdHE1VTmS/fGqC9/sKMv43qVBmB+FClR3MPmQD26bt3hxASe1sR17GpirkcU8Wfsz
GoaO31WUXGBOYJRDCMhwUjgm4Njmn0cxijfjp+D4DoEu/xOknTAm0N9fvXoKvEeYf0/TT+uQYn9v
M7zlvDbAzQPhC7976DkAyvsKDeP0j5tMyy50WCd3XTKBeNgL5n0HyluXn627AGZ5CazhfqSiz59c
66tuV7ZtRjZ6CC2wvlVI460dXBwck0gPj4zEYNXWtGH7ZIQo7akvMg2JldQN+QkmKuC5bGhK84BN
CUDkoXK2/xtgP+Q+qOYiXlOAnptjMHm6+dsSXf0TByBHe3mo8ztaQnHxGWg4IArZVAM8n6a4Ld4D
og62Ze3gof+Yl5c2g2srEMJjq/J4y2rbbdOc86rbjUGa1Iewc6bfhk2HkAiMhMrv4FIDdTS5Nvtr
KtKi+KZKvyV30EkODHW8+NoTd9mqi+RCoVTc6+ON1+CWsLdlHlS7kdTlfz6W9i8iI33yECca1DmE
wNk/RiEV+AFq2uRsIg3lZdnzmj6WgIaSLWujRm+LX6QlVXGjtpcHm36nBYNudRMIEEvrXifmU5VD
iU8GILHxgwRE0HXWFum+g4mOuR8VHclhQFj3WYC5qe+YCwKAw3WeTU8l2GmMboyzcfCtjkO/25ic
4cF1ysbqxZt8oD4x5ItkF8QewJYZSPFfq1zBc6nLrZiOceIASy175Ns/S02BpPdVCacqA6tEvQWg
GSDhygNoPtP1wLdI+QdTD8b0pNl6fg90HgLDfvvFdzT72mtfffH01MQPY6/7aptYTqrX0c+CFHGF
YnwY0oZ+jXwQYHGQMBN/9Lxe8pUw0sJuOdcdy9DlJUjc4sxC0/R7Tr042Jm0L90BUIBc3HakmPsy
5gbWu4ylwbnRfp7vqAFZd8sL93J9z184EM01yCwCNZMlbXyWwPNuDWI+n0LP725so9lxq0kFb+K6
SF647PSukR67Ey5PN0MbpSuHlqUKzI5cQMz7QdenyYuse/9ILjfucgxuPNPPpcgkckE9MRucB8qy
l8A579jGQQcXgaRVK0qWpYE0O3bxpKElMUVw7kJgPI+YU35k8r8AJp1usshkWEd/P7UPXQtEZTaJ
c0Db/sF5rX7qW7nGjbh85YPD0Nyt0XCie1MO4jxOZbej+tQ0WOVEQaZN3+FZsCfpvgi8710M+er1
YbtU5OyuJaBkQ/KSE2fC+hNHx48uUFuHdNUNlrhxi6Vl14Z4V036flyZiQv9NJcu66KyrdJ+dM5D
Ay8VDiByuwHcG3tBVwJbvFK1hQE9Fy8TGGB1RSoiTPiENhuCLKfgzoMYiByut91SAZe/v7vCjUL6
shU2Oqu8lBmCOoFndx1ppn9u+/5s0rNQptyMWXSWwA+XW0Gmrj8kEQnXfCUWgjlzsbIkIoqYUu61
78IM+ds5/dFD9XAC69kdc7zrVbsujPRK0s1St89uXTwEBFVKh9JC6W9c0nWYQCrfRMpUx+stJhYm
0GwFcKOp4qgL3KtQ8p+mC1mJnNm6OTKQtjbJBF350Jfks8/VcFul5oJmMg51WmjtXsfEOvgFYJK4
VgWb5FLs9UotRF/msuY+UyPLQotK5Szbu7Z+zkUV3UlaPWfs1kk5VzTTPtc87ET7qv3CbUQYNA8A
MH+aMF121+uxsNTM5cyKZ3j3y5x/pthhoAoAufQCsNAX1QZo0t1GMHcCWupYqHjlgWGpyMtQfDdD
bVYUrqz0/xdJgunniNwI1WJV/VUiq1W9yf16M2Cc37bszAXOKswKWSNf7dVyTceH0WgNx70OzwIr
BSzMI3+2LIy0gaFDlnavqjPTuFVpOKiHadCUHD28Wtnt9e5aKob+3na5b7QCdLt9JYlQX6ooLL+P
k/AeiqmIVx6ZFxbQubjZxz2Je3YMT3EfTOoTnXB436aej4j/9TosrAe/on/v+r8vyoEPcTe9khbn
b69Kjhz2gTBFir8EBX8qyqjftWXmrWwIHytRWTgXOZO+qafGhdVrM/Z1fxZDEOEwWHtQ8t7namr4
rkqASXzpu64VP4UIaPjZIAUUViMqKnwBlkXDvFuUlvgxl0Z5V3mXQ3ajpcMTSjIF93nXPDNcbSG3
9/VjJqK/cGJdmWYLzTzXRFeIBvhpm1OE0Ruxpap6UhYtS0P6ryrkFhGv55p0t71x/CGRHtJ6yPAM
9iqQgHpybRV9l3E8Pns9XcvmXhj6c0m0GAbqR5HrXxun00/ENZAHEN+M9zgo2TUbtqUQ9B/S6A5H
1UiM5BUkky8Tkqs2XFDvmRZVj+s/e2Wx3LQDhmucTuEnuFat9NbCfjKXS7sK+7rNEc03NZ2Gje5i
M+044z4er7UfVFvP2FVS9dLQmK0ilQ8w3RRl5AWmHMXOAeFk0thHa3oQhlE8Vnp9eB5IvJZOtrDi
z3XTIkdggSEQ90IKHW9M6m1hCHIxmMIjQlOmxVbCJjahwEdOlyF6fZn5tfR+cHCfS6gbKrumLuLh
Fe/+piBbRNrGNt8A6RCzZhO3DvdzqVoSxDu8NPjTk6aBVd8RFaPeY2Zjm3S7VFbpGO1HHgh9EoXA
We/6r/uli/zz17G55FpU+ZSbRMVn1yndvIqAe9lz3yC78nlqQkQaEP3I/R+IxVZRvutL3U3yp+lq
/JCHLpU4NRsIPvm061P4420in8Ro1jC3P8tA6/6rLuMSXK6ir4z+u+FI4Hab0MUKCiZlewQ9Hnge
XJ6qsyo03j3wvL4jO16XGtE2aQgCJ6pNPBtuGFEdy3aszsbubZgMAmNSyal6lUmWNTtIWm0GjLDx
MCErUGeHf4yXMQ+SpBA3B2RG8ZTGLyoMBV5xoQuDvNgVooYFp4lyG9zjVkurnz0RssSsa8dyR6aJ
shpMDxKRFzqip/bORHKM7njHE3owrHMwKjMp4TV+rExEYXbI76b9CfZLA9UbEjLWvOW+UHhBlBZa
rFcONKZ+jQCc8b42PFWp2eaFGnixcRcIpNukpAvLE/SffRhvhdd2weMQmYx/001LtNjklUn4nRe1
ieF3fPTwIrnTXd4S/FLpiSpBeCpGPLSuqrQed1XX5+ozgrqKwqFAqJzuTMPaMD/4nATwGPSh+VQg
SHNW3Nu0Hbpm0xZwIPxMZVz6DMoF0dd8n3QDkf9eH3UfrzJsbrPKScmQPcSLl1GYw0iwjJECcnKf
uZcysGsZzh+fINhceU9yPqbU19ELCQnC9oyCWXjEW6GJV6b2UjUuf3+3iVZdHeqBjAhZQAM33WWj
V/5l8zF/sqDTDnepsGtCj6WqXDajdyWZcSxMX0COwJC6GO2VQaLEQ1fCOX/lMPRxAcFcHc9CwAl0
1nSv3A+RuQRfiF0WJ/9c7+6lj8/WebynYoPs8uDEjDekBz5anh8zEZovt31/dnmsx2FqkDOUvnXA
n0TPzitkhYiwF3Vruc4f71TBHIre+IGDv5LqXgl82VSY3BkDMihHoHYjnGc3XgH94dAhMHJTjeZG
qaOqJS/rPDzlVW+felXRTz6v1/SUC/0xd0mlEvhnCu/2s8EhtFQbG0eei/dFFcLreOWGsFTGLHak
8a7lwbIneR6HgB44rqgHeMGt3HoXjkfBXOWvppINXRzqZ+QaAIZZPrGp31ll/1KeeIaDudmMdPoc
xvn3uEXI6nqnfHzyQyj/90mYDzCYmvBkdHJZkR9Yawo8beF9JKIwg7pexKV1/tyNg7nuv2+sCPK4
986kqpuDZZcIn4VfjRkE3Js8+R12pWsWdEvVCX6vjuUC+1fU1tB/+/Izzj/mvz4s8cBAPLqW2rPY
UbOpr8yUy4Yw9wqm4+emMuHdSFpvq8Lx54jk1SehcGiQReltWcwePLnGIV8afrMlgU+sIUiJ9E8q
gBhyW/kABp/DLCzX5IlLBcyiSb1Oh0YRxmFFq3V94DaZ4j1xgn6/PhIWvj/PLOi9OvdU4egJClOX
HNTEp/g4ecr9d/37C70/d5qsGItkTdP4ZEPEvrYWb+rFgzA+0uDqMDBiJclgqRqzZcDiFR5OGgk7
CdfRTxXzxWvCh9v0c8HcVreC3D9jyH485yy9vN02kFgm0Q8MseSMZ8w1NsJSJWYTn42ktHVZyRNp
IzeB3Ee4fqprZK7eFCgM5ga7pOcuwauxPVdC9kf4jPwjYaVxnPqbsOnsDyQ0sN8+bh0OmnNIk+M7
QQj0jG3PqjXz86XhNJvnY1alilJsKapOvJ+MYpUybQ1EaVTl5Nv1IbvUDbM5rXEEGrwusW86ipFH
IvFmG266cFX5v7D4zgHRoyGtsSoI/9aN6+r84EWF9jKoCyonHuJwjOQ3vxE4Ft1XOo75Gvrk41Pk
H+joBp4gbVtCUY63nHZgG0g+/ezvyGck+N4z2sBq30HbsRJWW+ioufyfFIZTAju6NyTjZDuIadSj
0mGwncSwFvFZKmI257kP+xFSDMMJq3D+zC4v3Y0c5c9BRv3xpqEwV/yDDmN50GN5d0NP7dechV18
UrENbnotROrM73sj5QTOhnlKTj3FZf1Ow8kj+ULEBHutcpJizWpsqesvI/3dsd4Ogod9I8ybloI+
ssL7Yj2cvHWoq0Nk22TlNLlUzGynZ7qFfiIL6Kny6YTkEqUkrumwTBKt3SHE3nTBpu7C8Sa3c/YH
hpp2DNnikZ+99TKro0taRAjIJPrIrHT/x4GcYC7cd0PpF1Tm5ZvoDGJFfdSMLxoOKOmznPLkIekd
PF0aDRAAjk+s9u76dtXjdWl0zzb+yhIkuxgtTzbNX6G4UfdJ7X+eoDu+uz62F3prrumnPUUQX2r/
BB6nOeCQIXe9w1hQiumXjrqV1XThSjPX6sNlOq/8si/OMCJO70bol5pmc8nKnT4nacqx2RnkeXwa
k4uTSOoNZZitDMeFdXwu30eF9BQpVb/xzrELvWVy/0SdUbfpIf4gWEud0pAVAT/lycCfWNMW4ZbE
UXyXBJ1bSzpcqsRshSAcsRFftwFkz5g68Ap0abWvnR1X1uml7pktDZAldJk1Ce5P2eW8XELsjLy7
TVMbdYA7GVRd8H7PsEmsdMrCsJ5r92U9pU0M5fl5JG6KYHCu0nsBRSP8+Ci/TWYThLNTggsni2ub
mU7wtIA8k5MwYNPWS/klQ/v67PEv3/rgCjWX7fOW01D4jcTVWXbVWbRQwEMBpnEmyTYjFHH5g5IQ
b/xbQ+GVbCkEDMlO6lro+8aD180uzGWZfNVeHLeH679paazMlgzBhzp0EgPeMa8+scGCnJBRYcLd
Td+fq/zhAkXquKxjmFfUlQexrwqSrRkUWfM0WqjAHxp/VcXIRq/qNyodf3AjMnmQTDL87/rPXxh6
c4fZhuWlg10ArlKKQfypwhZCYtJWpt0iv1+tCRqWirmst+82W7y5OesnKjw1kyqiJ2lL798+9335
GA6sWbsrLJVy+fu7UlQFge+YWZRCk+Gz0h7ZjnEUHtvKX3m6W+qMy9/flUCLCWp3ptgJicEQ9alS
5kiESAJ/pTsW9h82Oy04gA4iaFXrN0Ka7q65gGf7EDl3pA/Vrk66tRSrpXrMFgMJxVqRJD7q4SHV
9aD12PH7dCig17w+rhbO83M4d1UHyBAKovaN9k39iMeWyW4V5jukld4UTye8etj+WHKGJ67bSpxN
dELHKJXhJTHa89k3JtF0RsK3AzSQYqdlqZ88sprbs9B+c4U/9lBJep+wU5/50biTwkCQJyPI269X
ZmEkzzX+uOjEcUCUOvPc1ls02Xhnh0xtO+zfK0UsVWF+U3B5DJ5k3L7lgfHxEDR6z0EbBLdtoXPt
qLFp0Cfg1jwhpkbu8pJW9zkgRZuclRRORvyy4CMvtq1XI4S/sM8fbD5zHSn3dJ7j6bzE0ab22rsG
cufkzbnBrza8KmFBs4Fg/oF2Tn9qm848T62+pwmJq72XTl67Camn9gKJRFuGTOE9hcXSKyh1kPfx
ntjdRWAPdxwoSatn7nUcYJwJecUpeJZI8tA+7ZKN10d4lOsjHiSfBitM+wyWLLPfSwfPErVJ0oQ0
x7KnWq6cV5c68fL3d+sRniKqpIZ9xFvvefGpr7w+ufdqb6A3PUkHwWw9skUXZWlB8SRNM3Ie+xbP
xEkjnscJTgOIB6yt3AvrXjBbj3SQKXhWF93bxX5Sj8iKdNZN22BCXDLIpr9um1WzIIbhOs5bnLxP
FLf97qBNU41bp3BoBUzJC1cuSEt1mS1EsMyfwphX2Vl7Xv65z3hwNLAz2Db0kqTjG2RK3lSdueaV
aLwAg0BFT7apkUZDoFGJNoYgS+TI8G64liq5MMbm4temRTxMTl3x1JfZuM0VMkvb5iZXbhbMYeVO
V8PAMxecrGPuqMuxrfcDsXC3vN5GSz9+dvCgVEDd43fdm5wMvx+lB12ZZ0LkRFz//sJCPdey0jpv
FdKkyrfeTsF4AL8P9vkObzv2yxSoqjldL2apGrN57rqqtKkS8amMSP5YB73+mrFVIePCZj034uUs
oybPkcnONK46duoPcCtWB+W6Fo/DchsEmqwsWEvtNZvoyMBDvsPYdm92aPG8ncR/9R5u74ATfr2t
pWZzHO8njA6Iq5+ZivgPcP56DubeBCzt9e8vVWA2u0epCqZFYs4mzCAtZsYe5JDg2T6B18NNRcyl
q7TE8b7J8fwwRjb/NE5hm26ItPFT3VL743oZC4vUXLs6lm0R1dbhfMb9zxqJF0gk08UW/LRx49vA
u23/mItXSdzRcGjQ3SzpLd5qoaMqvzaktuPRVrketx3A2eEaT3AhNDXH9uZD4F/oAe5M61pvXMj6
bRWG/9rM/gX/c72pbFTvxtDdwajs75vacS5rqsZojEtdDOe+umjZZdzm/Y43MGreNZqPA3KjE29a
OVQvjL25UJcKX2RlmU4nheS+bA/byXJDRqrITvGY3Lai/bK7eHekGEsnPEImXGhlhzBB0H8aszq7
L6dqzdR2aezNFjOVUmQzDTJ9sdzS5x60Cr0pUz97hDd7/jz5Ml9LxF1qsOD34xFKamskZKXnphV8
a5HrZREluvcmseabvVTCbD1rQp3CiyYSJ3C5kmHPozb+ouvQ946TniZ3Y5/MFjVcbLOo8cPgRMIw
fOwJDx/NEA0vqknM4fpAXthhfj0iv+t2rsvBMBzDsG4Wxhxxdw7UsIXlOFJnV2qxsM3MRbg8i3xh
FfV/6tGr/S3ypLg+pM634barOGRoTUhkskkdXLx3N9VqLrU1AQT5niPBY44A/4++r6b2S+Knyqyc
KBdabS6wNcOQQKglgkdkQfvAihAay+CJkniIVlbQhQE2V9X2PTcmKfvpRKLUAlxU9/RTb5XmO2PY
jS/Ff+hqLRmSvIBarpkI/E+srJBECI1ysuaWvdROl7+/G10iS+KElE49iTTK/E0lIHTdDlNoV/ph
YUn5Qzrb+ROwDrV8rJDF9mggSBkH4e8MYk4HL7wJOcKCuZqUln3eigbRHzuU6TdCsPeLLlq7kH/c
03+g1VPbSsKmcjh1XtZsc1rUe9do8ll77u/rs2GphEu8+10vVHXtFZecmJNKp2YrBJxPTJ3VT52Q
X66X8HE//0FYJ0kSVqxIS1ih+5nbmWziXy2yL9d85D/e4Wl86f93NYDjq5Wks+TEUocE+CDqYc9n
3eD9KzrKOM72eC40uATFQAltmqhQ+msb26pZS1xYquClad/9AMqcqz3H25ObsJ5thGyjr0jtFSti
hAXBMow6fv9+VQ9FNwTSOxEapA4+BRlp/mNJ2Lg7uFWY8AfAVBOSjaZwxBEnKCMv+guPFJ7YhXWa
+Di8sYr2e4kwPPM2UVcma/jGBTnRHwh32ADalNCuP/c8DrZ5DF0qicO9RVJQFQf/WgMjE5Eyvi2J
e8kkzOSvj6mP5/YfbHduIibGZmxPcE5pt1zEGTzfOrKvBIB3Q7AmlFwqZrbH5kCYVtXY4Fnblq46
0RI02KNSMPrf90YU8fPk4Qi00s8fDiP6hyYELgPSwS+PHCqEOmD7mm89EUS76w229PHZmQTZaFb5
gbHApzBitkqbdpPqRK/0x9LnZw1VEYrAMdXkQC2cLvsWOswaQ/PGHz+7X7GWVwYp/uMB5kaAX7ZH
m5iViOeHyx/9Q+yB9/BQNvBISeAPAe9MS8l/znTZLlK3qZVQxGyF9fwsAaOBTIdCVbuJkW0k+5Vf
v9Dsc1NHl5u8LIN2OiBeexiG5h4uyPvrA+bDoY9fPVtV86CVoq6n6RDY4ehNT02DFUYXm2LtVXjp
t89WTasNrfscnRry5oAE42MVrd2Jlj59+fu7BZlpblILm5JDKt0hp99jvhaa+jhpDM0S/P7pjraJ
EhU6E7rpeM82fBNsowfQs3deuO1vCYigkNlkDSUImzGefeEM055DqE/DIDwEXv39tq6dTdYYXtaN
B5+TAxnscSD9sTLuIYH5s6nzlbVsaVrNZiwcW6lMGjsdOA/Yzsst3ZYDUi4KA9rp9Vp8eHOg8Bf5
vSeqDPZ2VRKjCGsavI+nek+Ra7ZvAkhzExf+8GmmbnniQ1mzKYwbY5LkIcZqBy9/aIzve3tTlBuf
vlTv/VjtBE4vXjkdqqmP9tMgs2MZJd6G1p7cDEralfm8MCfmBoowyIcX5DhhDZ3eTNDtY2tWRuul
wf94Y0ENZhOZWVhRIF24SBAlVOmjpdZ916Oz27iw6rOS43/WQcrEEwKEbmBWHpMWRtjcNN9qHgmS
eCgV7Bu109D8cDxh7id/TaO5NMBmU71Ftl+cRd14iI1KN7Hyd0VdbgoS7fucncEVum3vnIswZNKp
RDIFjm4KtlKj1HTs4Mx/uD5Nlvp9NtnBnctUAxebQzF038e2/8qbl+tfXtghwtkcR6JoniZAISab
0NpvlRcdkIMOylLwmif5ilx5oYy5kqJyrei8lI2HtIazj5ceSOltYjZ+LWJ9vF6NhQaaaykEDMb8
vEqmg5XqSERwaoGhuv7phTE6F1LADdU4qjhGkHrLSAt314dVg4alnz3bn2k5pnhpTHBwsYWtjjzv
x73fr42ay8L2wZxmszlNi9Dk3ZjRI0KkdyqFq4Xu7mjdvqSt/hw49pCWa/mYS118qeC7BTCKgTKK
fDRSoI3cVHl/30/+PunjfUbD/653xFJjzaYyD4qkxhfHg2n/j7Nra45TZ7a/iCohBIjXufkycTx2
nDjxC2Une3MRIMRNwK8/a3xevBVr+Iq3lCuFRpdWt7pXryWz33muGrqZEDqtC8OY4a8TSLD6Om0I
GkRmKDPl89XceUsCGpZryERNRE2BDkmklA+dEC4kQlj+OOXtrw70S5vMEcOG1k2x4LZt62SYNCvL
2FHIyhziroF0TSkddJXOSdE1h8sbYbEIEyMRIPNdACPqHjKeuLeS5gVQr0m2Rx6zXLiWLHMwYRLC
L708GAk58G4C69hY8ytQuC8FgLavG+46S9pJ8njGCg11vEevyfjqBZX/4/Ly2L5+tpEPtiCqYUK+
kxQp4AXcuePxWCCoCZdgY7bVN6w6m6sSontYmhKKIltVx9VVAtYuUCgvnlbbEOeZfZjBlAKYOoWM
oBd3BAVj8KTa7hua5B/WLZBpyAwk+cpr8c7ES/8UnNu9ttXQoca97vuGJfeAvAC/CtGfDYiOtLpt
Y0HjGxC0hUtZSdsWG/4Y5Z9wbPHMPMQe8P5TOxQ3yBotdfmdD8on9/Y7DubD8mtQpZa6H/B1FT61
cP2H/7cxha4ud8iXoEiWSZgoA52DtK/ONXZZkFdVpX+i5UqQ7dtGrK0pj/DExyEVDhIV0o1BtJH1
q0CH9C9sQcu1LnUJVilRxN42ccVTkiLgaurF6o/t9xs2PCsnLYMmcw9z7bYQwiicfUO9dH/5gFrs
y8QWKFE2fRwAaEQ0vD7lWYk+6vODZ6rz7eUhbBM4//3DGQIQHRQnMiGHjEbkhqGv7tVH59Aqkn/s
gGHC0vP8BvhFfqTRFP2QshnUxm296LTu1xsWjBRjp+u8iI5tH7mvyM0Cr/o/fN62/ob5EqBulZ/m
4ZG5aBK7hTJMX6FeRcl46KAz6iz0u9j2wHDEfSAyEfk6PPYEGlkHGkoAcdsqWOpmtEzDhBMgxQVI
hJfzo5iCxxiArm0p0ePSMFUvRO62EQwzBpYqAtJSnTOCZ+kBJN23qsuCG69s1g5h+GKw3vY89FN+
TEiSXvcjWKF8jwMKzRZpsCz3qVldL7tmrnTt1deTGz6VeX2bieZtmNlxzJdCbctWm7V15JHTIh6F
PpYip99YEOZqU9QjXXid2z5vWHMgKGRhy4wfs6YaduAmQ9dtEiy8nWybbNgyBf1v0lbEO8SF/DGV
nNyAe+TrWGXhusTLe1PBh7tIj4Bnogipj7HvuDt+biGlOEv7y3eFbXcNYxZOpkd3dL1Dz+rbM1YU
PCXljtX8Do2HSwAU2xoZpkzkPKgq4fA4QV4Bs1P6P5qhoV9Bk7uKPJF6ZhG9Vbrooqz3DozUp3d3
DJaCBW9gye6Y1fKsY7IfCj0cp7zvIe6QkGM/8gM5v3KIC8yuHoD91Pnw0LT8z6p9MSvoupiAbJM1
PXAJxHYG2NOe1SM5aEDUr/wwD5fY2SzGYRbSQaRNtFNw76CF/C2YUrumS5cSlLaPnw/Eh7MLWAP6
SP10PILSSzSP7Tt948YTXk0XzM82wvnvH0bIQualcQpecvDeQEB5iutg3hZTEyx4IcvRNSvorV/0
ohF6vmpLKcFQHB44TeUBRB6HyxttG8Bw1mDdFwMIJkMgV2RymCgCVDZJtYsc8AmvG8KwcRq1TeeF
0juQtFfXNIKEQDGFCM7Kpc4w2y4YBt5HBRMgRtJHxh1sLTKfETkWbtFU/66Zwl8ggIkMYx7xAdeU
hxLVu9waF0oe00aRVTsNBPt/T1LCfNctR+XBW+dyEwyiPEyO+5zCG+3XTcJw1jQNPfBZ42WScIZs
MJ0ZAjMn8eNg46Zx6CxcV59vxl9gABAQ5DMRCGyA1+9/gcZd3UCqYHxdNwnDpKcYyiM57oyj4vUX
nVHAMZvG38wFOLnXjWCYtAyR0SkbHh5BJ/vSDm6xfxfwm4Fq2F0eIcCW/v1E/Ktk37I+YA0EYA9n
EuGsRFAAQrNDWOiHdKTPl8ew7YJh15nOI/QrFvyIDov4Ws+tcwxnrheCgvOR+WwGhkm7TiciPHow
A3DybMaatltKArqrWg9lOJTltynitoVza5uKYd0sIBRlpnI8ZpkYczRddWA+9hE2j+tOrEktFINZ
sOGk0EcBjCCIg1E8P+Zx4YqF739+x1KTXAjNVCAMFsn/h/qAxfA7d/ZfornOV0WY1JQXlmHuAoB+
fvAy+prw2b2PAd89XT5Jtl9/PsUfXBwKn3j8h0iXcNB4QdsEpPmRN+4dXhcrRzBsOok6hydhSA5Q
/8NjOhv1DpnDb3Eio8PlOViOkEkilAQ8ZjRI2KGfgNXxU2+TD9USE5ltgbz/LlAQFN1UzCw8JtSL
+BakfGDdS+YcLa1NP3f+yjkYFq3mkYNweD5nJnEFQp46cHdNgUfduiUyTHpSPRhXVKiPE5eRv9G0
U9kuGjqMt24Aw4xR+CozVjb+VTtEWbcvoU9b/oYYFloSF0aw3KsmQRAbVMonyNwc46LzdwKMtdMc
nNrM4egGi9bZmskSFHtREA2gVE3RdAbMUxshO5ai7rngGyyHyZQgFqODZJg4559VPU1QVQHy/725
3Zedv7BOtjEMi06g+4OcWKyP74CbWE3FDlruxbWjFjsxbVthmLTspmkAPHq6mjo0MjTFYyv7rVTe
ERI5SwfKNo2zsX+4mHqoHAKFFg9HMN2Fu6Rz2r2kWbcZnHZpCMu9ERqmrWvpCBa25JiUQfGLgaxp
2Di+w9KF3bZ937BpOUDdBHFqCIDsCOaeqerG7H7uySKizeKoTZ1gkvQdg64LXoxtAc2uCZde76Xy
WgVev889WlxDG2n4ednCz6HqJ1GByRYkc+7kvNHkqALuPfK6G7Y9mEp2JAb2MenHYCMdsOl5LmiV
L49oOQKmcLCMdTtPU4PXi+jaE+kbjnEUIOspJP0WxrDskQke61HWdXPm+Mc+5RAng6D5rhNDuHCd
WDbIxI8JtwSrTR4FR6KY/K748C3I8fHk/K6fInlWPwZ137rVMuye1f6oIsRpRzI6jfgeVAjer2NI
WgDej51rl7rJbCtmGD/Ieqkg9RAcE1DobSZdtVf+uT/x8ixsXz///YPZT4PQuuNOcJwEOslIHdw2
JSqMlz9uO1CGwRMAV6HyJYOj9tAIh7d2s4GWOjkMHuqkl4ew/X7639+vs7ou/GEmRxqeK7zgOmY5
iMybpSnYvm84cjbO7gwvGBwzvL/A6ls6N2jnXhlJBYYXpw7YhGbX1UdZQT7rcVR+WXzlXSfVQgHc
sgMmqIzmVd55Te8f4tiH0GMuh2sdZfTORzfkAnDJskImlixATjMmSREcqUPPzeMCgtwQUeZLfRu2
KZxt/cMJbdM+maDpRY6BAI9QOY5IM7IMVExDyoOlpKZtEoYx94EMcc1mwVFOZ+Zu0LzeAFe+ClAP
lrrz1D5MYcqdzknbNji2mup/IN4D2s0ojsjKHThP6sPnQT/tQeDBGY4ZdPvQKqCBtpsWk8q29TeM
GLIvkwbFtneoZE3QbgCmDjp5L0nXjYfLNmwbwbBh7rtpkNdVcGQ6FTtIcPlX8dmjeqXHVyFaqEna
oypakrDs0S/RB+1dW0ORxZeZt3AJ2SZgmHFP/RpSA61/BJU138VD036fyhSy6EgZLAxhOaAmcAwN
nWBjiIV/jIV7JdvZw5t9HV8vpSZkjKmmQw9cpo9t0Am1gVxr3m9ztY6JBd83TBgxEeR6y/ncrSL9
WxA4zFvfo0u9E7alMWwXfWger2rmH5XntJsS+Y29Fy6q+ti+btguQIHQIh24f6RI6t1NEUS3uM8e
L59828fPf/9guVnREG/kCRbmjEkjE2R/h1APD5e/bjmWJtFOMis9UlmdD30/gaMWXCvHCHX2rTtW
Ky9OEyrG0Z2pJDKhx15mf6iATusMVvQ1fYE4N4bzVU0U10gl0QN4vSGQDdqjQ9x4aIipm5X5VWaY
LgOl6BB1IexKheI75RLNVvMwkaU3jyUiNQFibcZkWzSpfzzrpu5YG93JtC9+TV73rYGg6A7Vn3Lh
GrUcJhMoJmPoXw4ZYUd4IFZAe2qm3k2Y1SzbXz5PtgEMM4Y269DHJZ3RaKoRZVGqQ+fWc7hTXa0b
wLBkxZnXjXHDjrEThi18jQsOi6JFM/i67xu2LFg7QciVEOQ+s+gpmLz+D4KIPlpI+ljszVRhdIss
84EsIce5baHGkJSPUnXxhlbjgj3YNsBwxUo4DQergXsEr9HwU4N9cOOPIaTB1y0P/e9tpKqCcbjO
GZFW1atdUgMsu0NzHfRD1g1g2jMkjLu8rP0jA0pjCnm37dpoHRgQVeP//voMJKuFbGMcHpjUps1l
vmnLYXhwo8JZd12bMDEJQi/QU3QMCYZ2rjfAELnTFZQ6oJm8aoFMGhodd54IncE98ha5eYkE9Kby
1j7HTB4ahq4PP50KduyHwd/Eo1N8geJOsfkfnpMWEzDVFVXC/QrNzxgijeUpnucY6tgosVZhstQe
axvi/PcPPlNyGoi6FPQwZU7gTBvkUkZIjgiZZT/TjFbZ2s0wnHOQVgFT/jAeecG65GsZAMm6gber
ooUMz/la+yTDYyLHeOZyWqcZ8mFx8pL5dbBnXI8vXQ2FOujYiH9XHCoGjNt/FwxjOL5OGH/tAqfZ
+Ofe0nCIl6g0PnVwqFKdcRYftoN4MvU86oSvkLiJr/AOhMxyOdH0sQCU6TFs5fSsHDd4vTyXTzcf
o52TZR9H68QcRaUmDyJ1UXr10Z2u8yw55A7Am5eHeBeg/GtbMIbp5tCk5JZQOX1AAi6dfsRBOuTu
xsPjARQ42p+UuK3Dqvd/BVhGccjAQ5XdEKdV/de4yFTMUNIuHQHO+xztT1s1Z1UJ1AcoxcYrDtp1
t9hpgODJhvZN5v1QngBJLXfrKX2jjuuhaMNDCKiPB2dyE7XmjYhJGa61zQMlWVlNjxBjrsCogvay
cVfLCTmry8v2qW/CAIZZOn6k2xJyRH+ghV5BiQWKOBndSJA+d0u5Q9tRMwwS2IpRyzYcH6Ej8q0t
gmireN7szyqxbgTxvipe5Ei2nTPD0zJnTmLqtuFrI/r5CqJhYMhN5E3U1QsABQuNLOWGs0XF19Oc
z9Nj67n/apJdQxCV3EwToYc2KvKNGthdLKoNRASfZqbGL34E7EJTsIUD8enlg/0yfXGKrLIDN3Ok
6MVvxT6JSdNWew6e4eQ7Gred8XWmvbcwXdtoxh3UO6psnbBhUPYCvxpYMrYomUT7LG9OSker0O6M
miUrAZ6arvNA95igx+QoM2e+HvphSRHXcibMWpXWTd3xymWvhPl6PxXDPqYgehyqbAEHYDEhs1pF
8ggoEq/yX/WgknjLZ9XV35DQZkuoGMsumHIWTTWH1J1n3NVnloE2hO8HVlNtUgc8rwVfKX5MQ+Mu
QENJzYu5ix5i4HyepikZ5aYCW+kaKC622bgHerzRIg7mq1eFnAsYVpw/UxJ6qFV4xUIkb9sJw/yz
IveGNCuzB2jL5G/TAK6w1kn7haSs7euG6Wdw/AnI0KdH5tIAcou67/sdBGSKVQguLJBh24yij75s
C/4q6qb50k28v1atXIL02E6Ract9CpG6rmiPuk98RMFh0u6yCWBTkoRInqI3bSnU+xSrCUiBEVso
Mvl55HHnFINiezsRlHBZ5e+pxGCTG4Aow0naM2BmGzJI+K5yZGaFKuontFCC8uR1TJthfEInBeBd
BGi7eeGVa3FjZpEKxExi1MEoXiNWqE1f669hLHIQEYC+q5XByZVi4b1iW7/zDn6IlloIxBXF6MYn
VaKlXAixh67215jOess9MNPOybQZy+Zuhu9esBzLJWkKW6ikgAZ5IzBk4pPvJKrSh4lP8gRC5CXz
t5hPYJg/GfmcTTrJH2TT1E/QRE2fIK69BC+yfd0wfcJ7DeopmjwQXFjeXg0gXzgC9+ovkX9YzMck
Qyhk2uR8ZOw1yICrQIl32BUKyrVt7dwF/UgXNsI2D+MOCEQRwj4zCP2KsfiC6wD4DadcSvvZttm4
A1jPO+Cyx+5IVd12t1z21S1rYlh+7PbhkqSxZQ5m9UqGrpeISPQo7pEUopqtnpSzB1c8mxcyKpbN
MItXfR2E+ix0+YiGsmavpuAlC9CZUsag3VnZ5YeUovGiQBpCqBHynY9J3E43NGryt6jps4XYyrIX
JhOCZCjAQTE4fsjmhA0ELWYE/PPIKPOCuzcpy6Ml4z6/sj55GZl1rCRBuZtAc+UBu98ekii66/mp
JSjrvl/JhLB6O3TiadVFbDIitBEvnRHaLg8UuRyxycCGMd16nZ9XC5tvWzjD1IN0GmM36PURM/Fw
9UbXSVCra6hiLWGobAfY8PTCdcMxoEnxEER5cFWygZ6aTKx0JGZRixZRX0PbVjwI2aOCgO2QiX7Q
AQA7LY1+QMnqtG4nDGuHjBfjHJ1hD8w9c6qlECYMiVgq4VtOlVnaknk/yjFxKugrRXfBkMEnju6V
yts3PsFJAWZz5VdL+tOWHTFLXTEgTrXL6/67HggyhMEIP3XsIG8RLryrbLMxbJ0z2XhdEXcPMnOD
DRsRqfBEbZBrrvaAlrYHp/GhHUTrhUNsoyxjhpNXLFMJGhxbNESBrWxi6MLt+7i9BpobyhB4H08q
i/dJNaH12u/k9n+AwFjHPlvWhwAja9IsQEdT9hC4/DS55TZ2ZL5lhZPvgjJvtj2b78cSFSeIDUJt
W9XDgnezrfJ5ez8MXPYNK+OJpw+IGr+IJnW3QcGfJEFaK3Ol3oxTDHEPBDuXDcA6UeOqaKsOgl2U
tfcinwiEF4qiiq90VNXiVUHOZjiW85ixfe1T6Cyj1oxu6yuKZpN4l6QhUf1CbGr9HcaFAgWLLqfO
2OLIZtPV2Mt8J6j7b+z0+ykMT4yB3n9qc6g1MND5h0W0cMosMatZiaOQPozIPKUPUjfRrZ6fSh6C
bxgZ/HdXGTvl7vJKWxyyWY9TYdRxJkCm3EE955QGjbqaCoT7cJ/VnzFJ1f7yOJa736zLxehqIcpt
hlflQ9SxJJBZTbT/ZaigD395BMtNY5bj4i7n3Zyo+r71O1LsOs3j5y4onbd1nzfumaDOgyIguTqK
RELZfB84KF5uIDUP5tfD5SEsRmbqWzCoWoy908cn1C7ZJkHSpk3QZ8GnSu0cIFBnIU+DW65CfqNb
17xMgrSlgU+bI/FTKO8Sz6m8Gx5NfvfcgCjPW3h9Wx5FZpVOJQ1xoeZbPgRecxMLSI/I4TdCjGOf
62Tzfnu4pN+jOruKEgsTMy6PrOVVyeemuqel7zrkRkALS6BwAVVaSO+iBT4Lj03ia7Ek+2ebonFL
xMhODxNeYt8Bo3mmIF38xWswYuDMZxvY0a2vhm+j7yMPXI1rYx3PeHCQKGEJeErkg+qrhl2Rumgh
Ad/M7Ofl02i5gsz6HmMJ71ylxPe24fW2dZFZd8h4HfuIDTty61c8WDj3Fss1y3zTNGairLLiATpU
xVOMLr6Hqor+XJ6G7eNnY/vgudC1HAzoe8/vBUQgEaiphKJ7j45dvrs8gOVmM6t8bSkgJj7S4iF2
YuAOElUW+b1skO6FOEuUkGCp2dQ2kBF4iJYDy+1imfo85GKb4cSRzRQWzRG9zUusirY8uUkQQQPa
uYR18qh1PUBJfI53GURpthnRXwE+qfDOgXqNLgkIYVmXX8nuqZPNnTOsI0QGCuW/G+ZMDu2qvAlf
vKioNnMmUhDasSVcl20Rjbuh9VHR77uq/I4+AqjvKQC7etX4dy5L5OvlA2G5Dd7rXB9OHNh8WqQb
hHMKognrFndvaCDclQipadLc6AaEOXIukYACye3lEW1n3LgKypynE0iwgpcgTll7EzCoP+/EVGr9
4/IAtlUzHiRUg3RDCh2fSjdzGVKQ9fzQRj3CLahyLl3blnX7i1Nilt7AIC9+SkYebUlWn6a0heRC
i3BE+/O/jCb3tEv+oFvpn1XTMgUrIhc8K2OdiDfldno/A+2/US1FKB/qJbyTbVJG2JAQaBqPlDmn
ssvQGKv5AfT63SYTZ99Hg1Nfkyu3E4/D+RV5eVY2EzZJJyAmJyRzm+lPGavkPpv8ZFuSVF4lDniC
yrrLdjpOIC9V6/jK0SWIQVoo2MRt9CuEVs7CtWg5kyYtRQzqDi/Ly+kVVFHye6xLbB4Ll5BLlgPp
GpdE0kZ1DrKl9A2yTv0BCfdqzwS6ZyoKg768jLYhjJvCL1RY5ZFO31LEqZk7xFeAraF9eozr7boR
jLBhCipNRgjknXgGLh7So6O8hLLkpuuGan95CEtI+U5D++EuahMvHNI6CU9yQLYlBv/uWYkHonJ4
IUuQLLc+26++h95fUR9G037rAX1C07cWSqp7UoAMJqfrkKEMegf/dQwaIsoulBKbE4s7aAqSvHBb
PHTTeGVixKSq6FVcR8huh6fWC77oOb7jZ36593Xis38z+uT+fzBTy/kySSqCcJYFU7o+ERfNGuXZ
hQfQ3No4oPlYOMIWGzTpKfoBzeDT6HQnqQp5AypJBAx+BULVy4fLNoPz3z9s95RWjoPO4PYkWiSi
kWMf7qj0n0acuYUY1HJ8iWHmMSQkkrki/ETHEfdlHz6BA+CtTAFimwDWeH8RAc+rFm5O23oZJg8g
VQfKdjm/dg7h4kiKYUTFKJFTmC7EBrYlM0yelkghdnFd/n9sgMh9V6Yg3uxU8HR5T2xTMEKBNpSF
SHwZnSAR5G4kxEpuZleT/eWv236+EQfo0tMlU3N5QkNhmV2VDpiyNj1u4goU00U5rdoHNzIsHa6w
CsG5OZ2m0HuOUyDXoUm3ruDkmlQVnKgxT4J2Oqk8/9MHetoAjrF0hZxj8b8z9m5kuHs+O4FonGk6
xVOhbkkINYykLILTlIDP2OsXn7ifb7Nralb0re56X0TjqXWlE4GlMvL+FW1FF/Jvts8bls2F8IWj
B/E2svE1B9H6rh4RNlw+RJ8/LF1TjgIEEmmQIdY7tRH8kSKi3GTQDfuSSE5AxhhdNzweFiLjzw+s
GxkWHUcCmPyadafem4dbNlNgbbxR3IKGSH+/PB3bEIZJiw5nyW8bjSGqdt5ASV6CCV27/fitHhxZ
P60bxjDseEbPSxllkGx2sBM8Q8l001EBsSPqVG+Xx7Btu2HecR1DXhKSgycaDfKL1GDu6xTXV6u+
biIXIUHXSBd5rBMYrZyN4sFpzBabUiyGZwIVlczB1a+K4aTIubBIoWNYnr1pmgKcnM/r0LDMNcGK
PR4pjAren1Ts/6MnZHPY0P1EcmcJU2WbyPnvH5xqCvBoPYxT8jYWMAdAItptWHuPJKfZUXrhQg3T
stMmerAk9ZgBoqpO5TxcExed837mv6zb5/OYH2bA6sYF+eyAbxeaIjuODmAIiy2leT8PCVxuWLSY
0zn3wVL6+/zLWebf5iW9Qp/7l/eBZrSDq4oskZfZlsmw7Vi7hatLoRBytmpHz4+2OCp+rVsnw6KD
khEvnJFnVa6jr8is/W9REy29kGw/3bBlUEk6fROV6iQbd05QbR1dqH3LYh2oyv0L+zfWadP3vH55
p3RLGmd+9LpFEtTPn82uif0juBjyFMyJL7ITunE3keoCt9lH7jjVwaGnVdgdORmmDjzKQeFrZMvj
GVwWHg+7eN3+mLz6LE2bru4UfYUUa7xBw2GwA2H6uljTNYvJmSO9ER2w/v0EmbwSMnUOsil126DR
Z9XxMun1U47uG69Q7mteT4ScSK69L/MMX7Xg92xbZIQ6UBsSaBptxO86cQFyGqvy0AZP5dh/y9Ep
cy+gOLrLSPY0jWrdpWXCKfu8lNCx5+I38HbeRkEj+4D35lIe12IwJohS9H4OTQYW3tN0cNgWSU9/
3DCIYV9f3g9L2GOiKOVUSuhN1OE9LwFK6ZPi8T2yRXor3pdz9201DMI1iT/QIDN0nQ7mI6mja8ji
aEhpjMXu8jxs62TciUHgO3gl1cF9W3uxuOtdt/dR8wYTzrqDa6IpA6rQ2JX3xUm2SbePAQ59g0Op
lwzP4mBNno8+I3lCu7n/DeFTtVFZKLbiHB/kaMbaDF6Trgt3TDAlSUXhldOQ3fctEemd7IOo2I/x
kC0x4lkmYgIn9RzovmhmcQIkDCqRZycOwpJzYRogAC8kN6v224RPSuako9MWBd58wRzeJch/gVAY
zC+ruJuY+5dSVJtAgWfIsvs4cWF4fe9HZAcZlqncr5vBOXL/EJCUbc9IjL7WU5bI4KZlINs7UzAv
ocjP/vqTN99f+EhUwlyvQ3Ka6DBzf8mhKPt/smas2+vULzy5A6t6GF/PHtPOXVbnzssoYTSHMvTo
c6IHyElWFVMDtFuUS7ydzhJ3vp2gDId/iwDtpNPQgYNmRi7Z2dI5lP0d2jyK+ipOy6zeUtADRNvB
AQv8nZ9xBg9SC96m9xQJZjCtMjm4dyUaX4OfDOpiKEvxqIrwv5A4UdE9cIUNkgSC1/U1q7xKHFSb
x+0DzEFz8Cy6TPwjsYSIfdpIlT6SI0MSvzl56fKlTsjPcRaeZ0YTKnHrtk7S7C0gQ7ZzMaVN00FJ
Mov/TBXas3ouv2jR/XSzSH9BT8OPyyfj07cbhj0HmR9ORtIj2SZ1EtwERf3jnWohcEvQ66LVZd0A
hpMk6EFyizHwb2QMtDHAKj9iUuZbj3RL2f5Pr2NMwXgvlNqXhSYtMuGC5m9glpmKTe2H5cLptq2Q
YTs0ZoM/pMh+gseBv0+AKLAg5eeM3+Ulsk3g/PcPewBMtgz6ysMSle0YbYJSVN1mHPolvrBP/S4W
yHgwdKEivHR78QagKSU7h40gDh1oEv10orS94qMIw60jp++Xp2NbMMM9Ci504KVUfu0LENgQoR+I
R4q9261rvMWEjHfD1OVBFItZfmW8/6k0yB2iEjxrubsOko8RjLcDmXqSKjBq/CQUpX+IuyY3Hady
t2qFTMcYeTnCuGpMfw4xkGNdGsP3Fm7wQFVWPl8ewnKmTNcIEfgR+XsU9kqKpsiurn9Dx9dfE4Z6
nukQOQoPSHNr+ZVQEERJjnS9Ey+WnWw/3bBn6vc6yUaV/hSNJNdhNqZqG7jFuictfr1h0DwkVKow
T39yYDGveZ+FySYvY/l4eeU/DUrwecOaZUcH0rdp/Cyr8TsRsX5SQXV0HDRV105L95dHsS2SYdNO
RvMJLBj8OZxY9kVArBZMVGm0YMK2rxsmPBUVmYchip4TtAvtHS3oSdMyWRNPYYUM8+VBCkRUwaLn
MUVemFSAUgbDKrZqfNywXC4AmgAVdvzcT+g4q5ryBIFSuXPCRdI6ywabPQKZQsckG4bwORPhk868
eZMgZbhjJUYYq3RJGcCyB2ajQKCheULjSt2VDU2926yrC7nntT+teh4DvmB45r4AVqvoSPRcqt7f
gZ/SfVOlmpYiGtvvN8x4qKM864s6epaJX1xHLet+69TxFkDPn7698eMNIy6HDjpDbVneZlUNUYZk
fNDenUCYgW6a76ApJLu0ByZnThferufv/hXiYrzzLD/46D4iZZgANveTtby9lW0m0EDN9I8mWoRv
2oYwTHoKgdpMiQx/uhVn1/UcFQdXOeVW1FW2EGl8DozANAzDRl0pT8G+V9yCOA2oJv8fntcntFRA
HuVWD/o7yf2btqhOsuLX1E82xVz+unxh2WZnGP2ge9VHcZW++QMCgV0al/U+zpG7yHwk6naXB7Gd
OcP4iSRt77ZR8BN8n/S3BPfZPULeZikZapmD2TegYpU1gfDC50o0v1OapDtVhW8hOH3X/X6zV4CJ
MvDyOefPcZ70z2dkTCPFUv3EsjgmJxYwX2CyoFy85Jx7N+6IVo7NINN46XDZvm8YfAbe0yCc+uJl
KsFvnPRDtyuqddlCzzP1FJFiacSMloKXaijYnrpgRkBedFpY+M9VifH586Q+2HeWch72TiReCB76
myCpts2gr71cpRtvHr8D3HcFtqPDkAZfctwy6EX7cfnI2h5+JmdW16MBvh9V8ZL4yUvbttecsPu0
qW7xmgEZbqIP2tO7hpS/E/xxYdCzvX9ynZkkWkGLj7tOIV7QIXQ9eYjT/RKAPIfGmxmsIyBgHV/T
AS2cOOTlBtpttwWEoAOql94klvvbhPfnQTxCKYmKl75r7s5A774IID6UFD8YwG6+O87b8zqD8HZh
nc+n8LMZG1dD7451X3iK3SXM+SELeQrSjqKfHqxYDKmFy+tqMQET409A2ZBlpKxulQrIJoiVBm7P
WWKjsH3deKs7buwxPKbFSxZBPBkFB35Ks0Vlhndc2icr5BnxgFAzAhtRi5cJ7c3vx6Gqx0Olh8O7
TVS5t21q2EPeBnpboPYUduWXkYW/wFuz0+AT3fiQl728kJab1mwEQLEFHDKkDN5Q5E3Ftq40rqnW
7dxXLeUSd69tkPPfP9h8i7YCyrXy7trunJrIkn6bzR65CUt5dXkath0zbhXov5eMyYje8Tp9Uarz
vxYl2CAvf9z28414Abp+NOSxjt6wHzq9RdNXeEidlFFod1OxqqHQA7HOfxeJgOsW+fOY3VC3eCQN
yr0d+qwX4hHb+hhBAYmQiZzBX3MDL8c2PJheRYyXzLr1MSxejRMdHWil3Eh+hu/nzg8dQOevotVS
BG3ZARO2r3MeQAQCI1AP9TFQyIHCGl6vKYFvvTyHs2l/YpMmPZcSoi/cMmA3ymmAar6lOniSIdtD
afkezTj3Q80WmlTOVv7ZSIb19zJgfT357IbgfmyhTQlzi7fQFkRLB/2n5+728ows97DJ19V7+eD3
YUlfAy8oQujXgKkIDURsy9KOfY9BrbUQsdsGMqwb0j5e12ejeBmbvoRmO4rwUIrvN4oidJinJaUt
2xkwTLxrVevM9YRh/GS6DrLiAKaF+i6G0s3CGbBNxLBzMpRd2AWUvBVp4keb5v84u5blSHUl+EVE
8JKQttDddvs9Hnvm2BvC9jkDAsQbJPj6mz1349GYJgIvvZAaSVUqVWVlFhCm6EpAI2jb9veUDWtB
0NKnuH+auvL01CTzWLzmYzteNt4QXLoiz8OgW9UVWDB41zB4HjCO1jFc+3U1Jj9sIMWuiRo3+irX
sHgBgH6n5t5+R0q4P1Ic3quTkZw/uAurY4LzBSTa7dgvi1cuRfGo20kcaUuKaPsMxv2eiD4NutbK
XqUOAmA921s0BjXHmnfOyn20YOSOYeQjb1KVDT4e+jo/aHTuRmRwIt4Ex3i26rAh6u38Yi3sswnA
R9tvPvTOwN+FGNFZjb6pMiqbZl5rKljwiya2vs+ZiHPP4+99YrmHDKxlYVla7Oo3yYg1T/Fuysc5
wmFwt0UkJt4+h7Ydg/Cw/8Y4pT/rSU1HFuM6YWjMXTH0pRNmGHqsJ+6kMIl3S9PyQnsW37deWe7x
FWsdVEv7Ypg4KKJBGjc77OdoJfm9k/SdHc742/gGNNH2UwHtpT5R8Ts227noaBk8UmeQW0CZnmei
6ye7GYGfA9KJoaT0xBobOEPLU9bKFbiw/ia83gK4ybPEnL3aM7kHs0S9T9VoHV3S+k+bzMLE17tQ
xIYG1uS8Q1fofR6Zinpc7CsndMG4TTi9b9tjErDMv3G5+Deu3MjukF5x88QLxy555TYI67Z9xumm
+hQ4KzZBAn1s45fCGUR5kH5pzbvZY/7KlyxtxOn/n8avAolm+jax3jvAwa7QqxEcGs+RSTimq9qS
S3OcLOTTHHzM/DprlPVeQ2bwHoKYRQgmxO4WPINrQL0FYzPFH+nkl0yoLn5n41g8Mk3Yvyckwcpp
PS32FwGbbZiyEmXgWPNsvTcjGoDSujm2PR5mykIEChmaNQbdpWmMGzsDuEx0WWe9g1XAjeKuJLuO
g45DdP/3r5tEHTzPNu7uygZGuegc/YLG/9aOhvhUgbe0tyr89PWG/6UBqcZ2CHqRW+8kH1GR1Nmt
Tq12N9kD22QWf0lANr1HhrpS/lFNc/cGHnF27TC+SVnKc01gfebMgdQzi98FeJsOxFHdj0G3aF2r
3U2yDpjCsGtWDi73SQxgBCUxAJnQzvkvxaJtKhu63DDrYepiPqGf5aPNPPGPY4Ggpm9L/9/zTmlp
fw2DVjqfHVQlSRb6DXc89GrnyC5NfXPsqLUmHv+1Sf8l/UhHH3xpyehCFgfRGnKCFqTSb61gqOa1
R+XXoY3LDbvOk8CFpHseYIp6dn+ODaDiVUduEuC7L5Uqk38rdOVdEVGuZOa/TsW53LDwyR/AQlUH
0wtySfSmrp3MjZpsHm5AEtiKG1kiM3hIZl72ddhPcUt3RQ6Nl01Bz19cwaLRXc3mYXoB9aR1KLv4
wUoge5mOq1oZC3tmou47wUDiUXjYs6Q8NeUxEPcih7VyqBe2y4TdD32sqYLGcxYOQeHPu/ykjpV7
urhUBRgQSCzGCJi3khzqOBut/fnDvrBnJgh/qng52L2YX5JMHSw2X5D2pfDrI0dcH2fVlUeeGrfe
dNP8xeTbCJt0aIVPPhKW8YPNyd5WfLyVZXUDmfU1VOWC/ZqAfK5j0eRkjt9HJ3B2kBisp53ug/wR
AlRyrbdgaRLDSfAh76ikenopIRUaWtAlDctT6sl1+20hMLgu/gws0BCRl7PvWEhdogUgdD2V/6A2
Pun8zi+dZsM90JEyJ895/N7E1pwf5hSf0HspGVdO1tIKGd5AzkmSOW7iQW2hRPOCIoDuDBJZgHFa
4zdYmsK46hNp2W2bVdZ7Rnv2rE+vGz9AziRJ16iGFxbpLzBdHneU+j1K5QI0JLKP4qHvu2j0iOU1
KxuxYIImci7XuZ3loF+6kZQ9VG7+FKMhbScS+C3/VLmp2nKMRNAcZ6nTn+c3f2HlTL7eDrnYfqoY
f2eZZb1MTvDUFXH11DSrNItfh3tgTPjz9Eo0BqqpBhxy0OUu7wjoKAF79FJ1mIN0UyblL7JexmQG
uKgd/wyQf98lUEaPWhsdwCWgyCubs3QATv//FN1XTRX0YId3jzlYFLAVJ/64YFVrdWmRDBMHJszp
csibfUwiGB/GIfB2mfJfZTICWMcBCdl2NwaGrXtVX4HH2mLvbakgGu9nOFpJkOzSdFOzrPcXb6+d
9ZpMk+fe2ODY200uNLB6d/XtsLQLhqFDYt1CPnGgwIjldh4pG1cjY5ukxL2/uXr7oKN8duP3kx3k
JZ7riSQ3vUBZb5O1mRi6AS8eO1XcPYKGEvgeSz27DZKtfF5jy11YHxNH50rdFdk0We9CoRy6iyuS
1cdsmLs1gPzSBIY1D5OX/T8Nl5fEs96YLkC/niAmbi7OL9HSBCdH9dnO7DH3clQ/XlrtqYs5L9xL
K1sjgfw6oeGaSDoaZ11Jy9G9EWV3m48oqqgKpUYa93vPIse2C7xtLzdqGLSLcJunlSX+cdF2kR6q
ZIYYEI8H5a9EiUvrZFhynokJCj1d/YI+wOo1SPK5RwdrqdZqBAsXgwmpkyJ2oLxoBUc7yMU+9qC2
xQp0HK4np5c2w7DlfKqEDcoRdgSrXLJD9h5SCxD+O+QK9W1VWRRkLmus8QurZSLscuYOCcRNkw/k
yyx+8DuLpDez1WRrZI4LoAvXBNehyVc5eC2y4yl+hgjp1RBD51jUN2CNPExDc5R+/31sZdjG7PK8
qSw8FEy4XaN8BJm8Sz6mFMDEnjAvLJW468q5e5RxW+7nTFyOpcU3BqImS6+Pa2oEcxA7+jN4Qd1a
dOiKkNvgfX8pTDaWPwhnbtyXU104BRFWJPxibX+WDsDp/5/cStPYAhQaFLmOgsnviKbLveN5ybfz
O7FgLMSw9qkUoKLiKc/C3JnfAHWJd6CXvp2TVSjf0u83zJ1OnaeFsJyXxm2yaBAjvbLm1t92L5mN
k9UMMGXm+97xN00UtdB5DQkNL5zTNcq4pRUyjH3SQ1oSGMiLC4irfyKHIDMt9o10psOmPTChdEhT
C4rELlK8AjKE1lRcnI6/FWcbb6a/oHRNOzgtunayMG7t9r9EF8LnEYfo5KR3579hIQw0AXWNz20H
9BnuS9W3Y4QwNg4n32bPXju/ZY23xre7sBkm3W7i+DSPIXfw4YPlNURWme3qEj395ZSv8W4uTXH6
/yd74+iQ6kUr3ZfCm9MLOeXtHnwUbC9rtYbLXjAJE2AnqyAF3KtLPwAmb777bQEuZLQ/TMfze7H0
BYZNqyEHIV8Ve8fTie1s+5dPeBpxAqd3foKlzTZMWmm/A4FZ6760g/faD3YS+QSQ/qL3q13Rrra2
LE1jPL+FLoXXeL74p4nLF1mq7HJo3Z/Mn4pLMhRixfqWNsOw79yjFesazrLQZqRjrzInMgfPzGp7
wsJlZwLhJlYGqgEp57Gxg6eGQGeISc6jPIMTtEb9jICaR5YQ1fv53Vn4IJP6FjDpqeVJKz54Xjc7
4vntrsiyauXqXtgUExmn/GKigZT+0ccLCaxxMfsFnpAydPjkXqJlmqwguhZiLBP1NhOhUhTvqpc6
15dB0bwnYkT4k+vDGFMagY5tWx34L+bbxqajpyu3ehlaDZS3g/bZbm7XBE2WvuO0S5/cScpdmlEx
io+mrnOBFjCoF9UeSaOgyfidIwJr3/VJvD+/9wumb5Ld5tJqOSpm8I8g7bl0EzbskznvDrWXriEv
l6YwjD8fh2528a5/AZhPZ4dOkuIiyHQGEXvXDdainqVZDNtXqZPFucqCowvCQITYYKqAzjmqt6JY
c/RLdmIYfkMsQpxGei9TziDYYEF1nOSrvEYLo5t4OIbY1fVE7L8QoD6GN892R3JFLMhzbFIB8YBW
//Nk2R5LyzSA3maYDGXqh3bt/j/Jh07juWhXnoMLaHBs4Z/TgN2GgNchL1/awvnpj6w/ZHPMv/ex
k0dBAmSXcrxrr8CL1PGq4XtFy+kQp/m/5w/00jKe3NAn88EjHX0SqpcvU1ml0GtprgiHXNa2wU+H
79PgMldTnOqAHmVS/2ha0A+NXK/JdSycYJO5trF0kxHwhB8B8pKhO8p4f0IPFugIXUGuL62Ncc8P
KYpFtSfoS4MOCXAya++KS7Tjb1scw867ttJ+IcryJbb79jq3hub75hYG1wS/FXJsyhK1thcAUydA
EMdZhSKRiR9u+/WGcTPGyonMdvYROyUSwhRkUOC3DMS0YhYLu2si4FQjPInkV/DiF/ElMvY5NNXb
owNVi5UJFjbXZKPVtaiAlk/lCxscFBstz6JpqCDSfLFpgUz4m7QmPakM/glVG08eXCCos4vAsv35
57YJDMslXolnH88zdLo1+jJ1gv47Qt5+5ewvXKsm6G0I8hzkGUH+4UF7NAZlnHeiMAiqMexG2FoE
ucP6bnTp6oH6MopzArNLBLrhMziOXesdEtDkN1QQfTCPnFQpSmdzji6RMep8PP03rB6mM+6/RDdt
KmVif4A690pZ6o0Eq+H7l0cLYxu2UcmyoHlVex+0V3eqhsfrp36T8hXIZk4lok8+1WZgigA+dPqw
PUiu09OvpnO+dhst/HQzthVA0lmgo/M+0lQ2YcdQW2IgVNy05mZoW2Z6msYJP322FRiRqxRqt3vJ
ym4T6ANrY5jEQKkVuOVsf7DJ8Y7zCcSAPq61tsyltTFuM5/YHjDRlvzFUl5DBoZ4UeAM/2xbm9Ok
n7ZVZlwnk9/aH2VX9W8Fdeq7LqVsBcz4dZCBlTGuMj2m/qzTOP/FWX8LFeVbmjXjrtPAexSWFOFY
x7dEt7dDA3SrTslrM66Rciwtm3HP0an0bTUxtNd0QETIDBUrAQGHLfcQPsywY7ztyyQZR/8d0jx+
ZDeog8ZFslI8XPrphiG7Yp6h7lf771AEG4FdBYe93YrXTTtuBrAuEX4ztFXya8ppn0NVunB/okd6
EyGSE5jRa8+hJxnPLf/vxB8VjhpIwyIVH9t+uxGzeinlZT5R+p7a7QBRPAgvyUavQeu/rHbjpxtm
PGcz43Mwu+/dDOWvkgX/0VOP3uTJF3eQ2eXcUmDIZwg+KO2uPLsXttoUYqgrn3QjdfVH7RM8IyVa
hY5t26zlDBZuNzNYrQPlVb5t0f9GH6xEooyatj2WSt1moJAq+vpKpnLFy355c2P1DFNvIP9FMjDW
flR5+nqi9SlKAJFq/5HnI5jDNmE3MI1h1kHrJbMC3OGDNzm/aqEIfpHMdExCa1zl3f0yCMQchnFb
xEaiMFAajG1l2A5umMhXd9pSJsPghnHTIRXoBa313qmvRNJD5G8TZBkAIuOKtqC6SCauMTJg7+2h
z35ssjozZHULz3EShnFbICbDqujfVEHJSkB0Mq6/IL740YZJT8rlwwj+8r1FLye116MI2/ZHpbZ5
DLNJY5Cg6HKdRu+HpD7quX5PmmAlk/XbpX31042LWTIHxG++rfdBWN6oPQ/7XbcH2jaqwnSHBPb+
ju7S3dOHHzqR2qmd3idRG6rwx6acHdbOuLzbaZq5q7B2eXUNbi2g834ANSGGtXzwgh04hkm3KZtd
HmPx2qq6LyBGatnTT7dcQ/osbb1hykWRNGM2t3rPBzTWFnF6xD10B3Ky3VzKYeV8LThYs1sj7SQu
fRubpO2yCLPKrcNWrEmLLA1u2HKjGy7QH4mNTZwQHWyn7vGL80a3sPZ/NWpYJTgeyuHkg+phFzBW
QCVucC8V7df4RRbW3+zUSNs479MeS5ORjzK9q+pbwmtoQW+72sxeDc4B8xV1B/PQExIlif7PnZJ4
t215Tt/0KW4tQUrbdRJnx9GoF4kx9DAHafj+/PALG2sbpu1CPHOgCYa3mqdq/Om7z+fH/ZqcxAlM
rQM/G1CcC2BS6kf5ZO+da0B2i5++jNxdcQsa+ffz8yz9fsNyrbGc/I7gBgsyiMcO5YGPa0uzdDAN
qx3bvKJziS/Q8hkUR2FavbdrBAZLP9u4eP2K1iIgo977dTP+Yl3vlxGUaVWz4gyWfrthrx56xm2t
Kr2f4yGU/BcB5hPl2HDLolNT0IAQSvqC4NCUwRFKAGFuP54feOEZRU01g7aV/VwzjJwhmn4ntw86
6i++54dqNwQrS/P10lOz9aKzM6cIIBm7L1ExSzhy83ybrVKz5QJ66I09TCWMSR8adRSqDqcm3fi7
DUulhHe8Ck6DA9RivdJtgQM19QtaRYABSuC90uAynR65teIVv4blONQUK+jiEZUcpM72XgA8ySAf
c0c/jR1YnVz3w8mHwzx4351ujjprLWn6taOnZrtF6XsJ+HDxLX72c3SaKMn3maDhNtVMfJJhtjPe
kV6iCnibdN/L6zZbSR98/aSg3DDXakzB8m7hTNJJ/KckeVRTuS+s6c7P4+PA3BXs/8LRN5snwDVO
iK+xI25/I/RVIVZymQvLbrZNTLypKnB06r3tB3u3DqIhGFr0KZbfT7C4bU7H7JLgDkOfbovnRDbx
58RqCpypplwxrqXDysxr1u1j5FHgeGgXh5C0OYD5JXQsGXpoxLB8dtUHxb7VQdSkax2FC5tu9khY
XimoO+KD0K64kxBrQ2cOqIvCmN6r4Nt5h/r1PUDZ6SR8ih4cqGX1o4ZBaKVOleEjoSxMhFx5GSwd
KO/P4Tlz6kwiubsH7jUEZuZa296K+1j65cbt26jJawgQrnvW3/jqG22Pdfzj/KIsHVfDimkLMoyi
w9CecPdz30YjaSN0E+5Sd40IamlhDINORwbdCwfHiZW4e3+p/On8T18Y1+yFsEtZklHhEkgCEBt7
8fegyFcWfGlo9udeatYqh3hwDkERR9oaI/RarFjX0tDm09cHVwvqxsANFK9O+6jJittcGtcw2qTs
IHx6On42afYN0Tsr31YFoCZ9/iBjsE3G2EA0RV/wMd9BOWN/fg8Xjp/JnK/9CbwWCguNgvDBr5Fo
6N58O42mbq32smA7JkcwNN0lIDkZZvD+q8lrXrzWm5RWHGp2MbRjVjpVc1pyK4bQYrPTyRrEdSn4
M5mAS5VLP7bgEAcA8+vyx+yUh7qkUUngV24Lq7jqWL2bm2vF6935vVg6QYad6sRhKCRim4lVoEQJ
eEa/Jra+MLTJCxw7wOSMDKbaFUfRfmuDleOzNK5hp8qf04HNGJdbXhjkEHSTmxLm1OxgKCoy6NmF
XwTVe6FvvI1hh8mIT+Y6kGOBX5xXd+6wE3TltbC0Eqfj/+lyy0EKy/CMUvvGvhQjDvvh/KFYeLui
uezPgRXOl5slGBgKlnfDhbj9z/lGoivrIdmtRTMLTuCvJoWB2bPPEElS/aoh8ZR7TRgE1zogK2mV
pcUx7k8vA0IT/PgKWGsX6FIeBelaSeh3CvrvfCA1GxQKnsQdZGuxPhG9qCLAWg7VbXqAmtDTdH/j
XXhRlIbfLz0r9B+vk5/nd2XpgwxTJe0wBkGAFSu6Y6BuNNuUpsYz6s/Nhta1bDjk4fakcY9wBVcx
2+gCzMaEUyoZkNJY7b0i2OlA7QK69rpaOD9mA0ILU4UuLlSrWdPdMgkW0yze20KD+W6V/2XhGjF7
DrymImgnP20z76KGJbe85pFbryV1FzbUZP1VbZ6WNMe1OhGIOBR2l+9VUq3Rsi+Nfvr/J+dAixgV
FA8LVPG7xErCmXzfdA7NhgOpmrZT7oxN5SUAG5fQ01p54Sw8CIhhssMsGCgnMLLu26tu7sGBXzxr
vASRpfsgc7MGTfxdE/jCfs2eA17UXl4UWBv6rT7kV8lrcDeGF9azd1Udsiv2WF1fkqdtq2VY7ZgH
Xt2WmKqR+1rcu2vubeFsmi0HZcpLZrUJ0ovSCzMSR6CA7+1N/FAONfsNBPGCLGcYfSaPIv9oxKMt
/zm/IEs/3IiFZ+hO2E6BoUdehE3z5nspekpWbq6lwU/e4tOht9AJU5ccvszyy/2o2otsGiKWbnzu
mbS9vePlsmlxL9YDuws8uffGYOWXL5jrXx0FSuoaYC61d7UMgQgIQSuyYla/y3dfHHeTlJdkWpAE
TWL79h8Vxa/5ZX9pRcGeR/Pdg7yRNyT6Fhz/le/nN/h3FfKr6Qwz1iAUKe3Ta8e+Vf/FD64K6YNd
h+pQhur9V3xX3ta31jG7DXbx21oD18J1YKKthsSSCMrhSzl8R5jlNg8LUt/T8fQIGOQaDeMpxvzq
0wxrrnmsel2AYbdgz0lzIxnfVc232HkW6oI0a1m8Jf9kQrAsXtkB1N7UPhEqImQ+gmz8wp2HkA3D
jjP3vobBN3z85qX6pmTxtRuzaC6rqCzdPc2hFzWtcXMsLKyJ16ocMApZMX6KOzxnya5LHxL7oRGb
8C/UBGzFWmYIDRq1l7bcc6oOk68uzx/DpR9++v8nV9BnhRiGRCFAEAXfNZa3k7n8puorTetNiu8O
9U5u6NMcQxf0kPmDcwf2/IamoAevYnkNQbJt+UrPuMNJ0gZWoeArGYts64Ik2/KVJliLdNAMsSSs
ZUx3rriskreM7Ye1ZrUFJ2yS7HrCRuGo6NU+9uMoaet7VbkHXRYrgf2CDZqArEpUHYub0wUyRo6D
6sUNmcqQdtfWFFK1EhQvhCKeYejj7Epnzk4rn/UPbt0/zY0P+nrvdpDVZdWs8Z8sLJUJ0aoLNAzW
KJju0+laBjdiPohsxbSWhj4t36ezmU9JN+hcw+kzUoQSBbBDMDUFeInz4nDexBbuLLOxAEHgZI9g
idgr/Rp4t3qtFXHppxumW2dl4XWn2Eb7jxP/oZrbZo1nbmno0/8/rYpXgJcNMvdq33U3lncs4odi
Y2bIRGANFQGNhoNfjZZMbt1026rr1IRbCZ2Jwj+tsuv5YGH/COi27KEJsCpYRRprxsBEWDvS9niC
bIxmTFyVjCH2OkKYa+9P+8K7t4tt+XYTUqWSOnNA64wALJEHhzlXM1sT2F2weBNTBS8b+1AQQ5LG
/ZbNR4tfWuwlUM8g/FzJAi+cPRNd1VeBLiyoeOwhaPyPL+a7rop/Dbnetp0mvgpUdydrxAe4cRyl
NI5U265EkEtrYxgkCJNiQM5rPMwqGcVW6YfQ0Q3FONyprNlNPl0rQ50G/CK++qspIEUrcMlzTJS5
B1FMF5Q+O2KOhrWa04LLMoFUlQ+2CkFxMGna/QCMsCz103lnuLS7Rikoth0ZWJDK3jtV8G8v8ySy
RS7vtDMUz+dnWFocI66mkLGNwewA5cie2ntLFsMlSLPaHfQ9kn2qJT2cn2dpjYzyEHrQurLJETg7
bsTzKz7sz4+7cHGbhLfKAVIeXY0IJeVFgSSNSEAcoS4qtwk9nTyM2coDZOG0moCqPq+5ECnWCcyr
d8SKb5OgjoCXfKjS/FLIcWWahWUyQVW+x2XbOAPyIA1/BfJchhNjm0RUHTCq/XlPVY3Lgo7AmEcn
jVIyhP18cX4XFs6pbdhyrIVOAk1H9LCGXgZuuhF9gWvA6qU1OU366XqtU2g4uBo/u0p1WAV5iGTO
+Z+9NPLp/59Ghn6kUq5/8m7ldTdctnrFKX8NBacmrW0l3XosanEat4NA1E2KVFwGkPEwNLvC/V44
3wq9JhCxYMAmya3T9h74ZvANJFARKl6hzJ84ufbX4De/3eQX7tM2LLdo0Zae9qfl//HeRezhcXq4
CG5v7N0UfreABl+5DpaOkBEca7+0tYcd3gfdldv9UG4a0vKfLftMTGhVXRDwHgiMndvHRF+lay/3
r88PMYFVaK30SDFj3K794DbYGtq1Lt6lkQ1T5SBkRbpM4g0LzSHc8SH6nVc88ZcHBlLKxp3iFz36
FCqeP7gydZ6aNodMVJ0/+bqrnlUwPp9f8q+xH5jGuFha5hdB5gjrA6p8zt7u3HjX6v47osM2TL1y
imw2dCiJo4jCebkD8c+mVnTMbBxYNY05yF7wgVWJbvffmtfyJHRQB8laUnlpDY3DKlPW55YM0veE
0EenL1hU6wqlgqziB1EztmITC9OYVRTeZaUPBiTrA0EAiBpdN5qcU+ecoHiigiRyxV0tTWO86qge
2hFqtPq6HYcsAs3XTZD7eGjrZA9xnpVJvrxAfcesrRSMgqHPSeOPmceX3LKasFdeVLT9HeegXMr5
mnLXl44EE52+8pNTV+0I2QZbQ9oaytVsD+KtOr9njVD5t7opRbxRgt6stHR9migJCbTrfGY6quNE
7wbb/nnefL60f3yEcTNpp2tHYon8fYaGKeC9YybvSDWsSbIsDW/6gFr7Mohd8Tyl6VRfMa5cZz/U
ENbY9PPNQgLpKWNuMXtvDp4j9zXtB3nTe4Nce74unFizlJBMRYYm/Vi+5RU4U6wkhXZGBRpLjrbY
Bt5t5cwuHCWTvggt7hRqIz25z3UqIoEtCas+aS4KZq8ETksfYhxWBE2+nfCyfAvagiI1MSdRR0H8
ktXOa14DPrFtP04f+MkmgN9MaNun0GyoKc/BCdH1KITZKbk8P/7SQhnHFY0eqUIbffmWxPSx72P/
MGb0UA+rsixLExgHdpicsq+cwr/3J/qobNAaNiCU3jtBPawk5758SPiO2cmdcj4lLevKtzLN1GNm
5/96TjGN0ZBAaSRpJ3/fBRBTTCqpV5JpCx7RLC9IzewCytzynbX0sUvsX5M3qyjP2a1wobUwQHFh
4zk2rys5o68/6917xUAiq1IQS6GESCOv1s/nD8DCt5jFBUj9DFnVEPlecjKHdgneD92IHG2QQDN1
Iw6yp8GGcH6yBe9llg9cLUqhvIBcgfXQbaMEzOxWNPsbNVp8x6wgKM2TdgDD27vDy0dNA7YDlc0a
A8jSrzdM3nUsB0qvZfKeagi56Tnz7i2IIq5k4ZdGNyzdL0rZ2om2712/7sZT43LaPWd9XI7bTN0s
HyRyEk0aDNYbKVwXdwboUQD3ynGbjys5pwVbNwsJbjxUJQXjzH1lc0fvbGyHd6BVglQ8xKO7tYTw
0koZAeoAspEyha7ofQISEHk1aKd1YO3Ifhy3HVMjDqXamwI9DtP9iVDBzXJxyIJWHc4PvrRIhkmj
B94e3V66/7+a0KV2Kfqh7MPSmfAG3DSHWUjo+iwVdT3593bMQGhaxC+N7fxEF2e2cvstbIHZ7Z2Q
zBraNrfvKfJO7WUz1kgF+jKFfNu2Lzi5q0/3Xu6gQs3BqHafK1S/6Qi10SaxFcqa0P05P8XXdVXf
Mfu+he2Q2mcjjitI+JP7Thda/RgCUqoHzTxdj+HUpqN8kB2AlrcSYhHlT1WnlLCIJlUtAVFlTvAP
JMyQRbIRjINWfLRJKn5K5s6zHTqsm9w1Ba2lJTf8g9B4WKbI/d/7doFWUzcfrkexyru5NPrp/5/W
m7d9gw4VW745/nAjU3D+QZ10TelxaXAjBpCurYsY+dt723W8nZKgbgWK1YaCwPmdXBrfcAi2GF2i
c8e/H2p1d1I+vSXQu9pSZMApMZyBBRxyNU2tfEuFkFE91bYH+uTe3nrSDX+gpOW5Atoh98mkuXvj
i8EtDo3bclGGtdUNa2JHX6a2fMesaIgkgPqQlu5Vl0IAk9rAyQXkJk9BySGr8rrS5CbAP9pu7amy
4OjMAgebuZd006Tu43bE+zewL9CUbR0dwJlXXOnCvps1jkqxkeS1re59aC4d6EycnWb06fyhWvr5
xm3f9AL9I6pB5A39X2WHSeY53QB1yg589Z5dNWsSJOS003/l6bAzhmWXmQ3fMk3TR65ZDsU9xxMg
CwhBfJ1l/BrcFyJ/hIBl7NQ78B7w4X6qKsAdo2puqPNQxbgP1Q5cRpkLqoq5i5+GtLNHfhsk1YAm
cb/2RX2BhuXA+TZmnuV/b3EHuVCBI3HDQwGFT1aESUKr+wkSErO1A+FoF6iwJmlZTOGQs+wdCoTk
LelbfS9p64pDlWLJQ5AvT+IxGONAvmrUUYYZ4sleN+uwHHjFL4g3TsH3sbGT7raeS8/OIsIzWX+z
WC+dOwFZlOIAVj23+cW4M2RvzHNluY9jQrp/wcnFiz21slnwl4RYumcHvFLQ1XbBAY2n/GgDJoze
rfP7vWQfp0P2yQNWLuLQOknnj0KNeZQG/Ek24/e2t50LsCJBQa3M/k1E3Ie0b+yVA7zwdDEb7buU
UeoxMiPj4dr+MXcZaDr8eqSvje5nMu5IQCve7hl17BK5F9p4u/Nfu2Q6hstUXS0T2iT0SkzlfKvU
CHZZRdZqO0u2Y/hM4dJU2RLfVRWEHeWYznd+33lHTaxkrQr5NSwdZmM4zqnupgCsNu6VDXZltwLN
J1XsgFvsmw919W6EqDxll7k3Pk/UiayWPBbJKmum+xsd+oXVmnWlKpirIgFw5lXYUC67SifkY58C
HadWsWcQVCAXTdcV1YFKRZvrmBWgLitIDtk8sOPE0wMpG7+94XlLaGSNMfrsXFAtTqjfSci5KO3J
5Nntgnm6StqEtw90KANxLW2Oz35WmRRTdjG1Fc13Vd+x+VlMMtMXsq9Qx/RLiAN/8ES75VWbdkj1
Uw18hgBfNA+sgz0EkPMIkXzBcYuVl7EoH1z8jlmXRHn7LE9G+cseyjYT4CkRml+6OuDltzhndv+o
+nz+H2fX1hs3jnR/kQCKulGv6pvtdtK52HGSFyLJJBR1pyRKon79d5TFB3g5VmvR+zCL8QBik6wq
klWnzhnf5eGAZ4Rqp9H8hDAUGd/PvTOrZ5brdv6q6Oyad6zomup3B+ZMx9+Jno1BkBRtWnUMANWm
ci6mZdT5nIKC3f/kqVAAJdRnufexdsfS37VVTz+XgzNmu9n0qKGGpKTuE2h4pPySOnnnPsZjkcbP
zei0BZJ4bQcZPwh78VMQmhlUQW7Y9+w+xD/VyRtSL9w3LDbsAGSoboGgcgKxi3HlaXeVLnT2HjqA
Pkk0ct3Tvuxc5150jsl/hw2dmySseacvtG1i77GmZGBHWtSeOlXSD8TjwLo0aCCPRX33bqJ17AB4
6AXdz2qCelWeTEgPdYcBsY3dZyrLzTsxREP1CP4w8EmG3tjzk+7qvP6DBpGBSTTtQtfvVLjIh7cV
WBUetUNYnYgON26yg0IIRRrWD8tqUSQ1JPhI+nFuVMILmbGjV+g8SvqScb87NJDgqOdkrKIhf4r8
wAs+ooBWCrarhsxA5iUNIuTJ/EwyrGM4S179UkOJVwmHIrdMoj6Oo98mmKj4OAZZ4D0YEWc/YUea
n3otIqh1cxnO/RHWOXjdN9DrVf5LlpbZfJIuekd2hnc92JWaOm5QQRM19Z/6Onb53jOFKvakUDw/
DBpCCyc2dm59LwlSzchAxKrpkJfo28eZOpOLRvii6PN8V7mpox5aQ/ll0lUHHq5UDOohC1u0m3Pt
1hzKO7n57AVmYF89QcJ+H06COcc0qHh4h6QmfK6snbl+EVFI1b6CYLfYM5GDKrry+t67G7uq6I6h
V4MIJanxWjiIjnfBUXmOCHd5GDXZ/VgAgfYQ914/77sM2mXnRvpNewoB26WHwDVMnYtWNk+hiGWB
Z57If3U4rMePSBymskzmUC0G1UNM5mESeaQfIlaOZEoCsrBdaTrH1Skqm7B5V8eqFCNg9hD6lntI
wAfqDE9T4w5W19BP3Hj1+DFC6QiIV7+KNfIUEtTXepemPnlmgOrjL9rRA58SkPvGDpakofzoVk74
o+DQ8nwXBZQ3z3nQBPE+UzrW7+uy6IvPDgVB8Kn0ZVZeimao6Xvc6+f4syJTlZ0yJNXb711tmnyA
nFZajn8gS1ekT2UNxcgHMkZuAFZHVgRAxgrhHAQWmO7TIvWyU1EbEe4hVVGjLuP5QXCAS4XygYCj
wdl16IdgJ+GPAvR6LlRT7oO5WEqmIA9s/4AUu3ceJjJHFYDS0olSqIg3Y/owc+I5H3TkZ/1dVWdV
I4/IBaftt9Dp+vzJYYMExqmlDMLs3vB1LtuIS6h96I7vB1Ppbo8jJ52+4mvQCkx8dMTm7DhApxxL
H/O52ErBrhzFNnJgjPjkUZG2l3IeUWsDFCWvd+iBz//cdNTb4AEVBk5V9sR5QodY25/LwoXt0klF
/LbMlY0hEG4I/q+JuZegCw2qQ2WV0Qeny/gW9cjf+9BbZ611Q87VWES4SQBMW2VtQg2itpDiRRJY
TVw/djq98310pyOsaki3RP9IT9+lWX12AnZb9uxfBC48JwoH/XTxXSQk/jIZGmhz73o93ZhUscEH
SlPZgRV2vmgp4mfEdVbscfqAl/m6ISwvl7dW0brz4dCPi1ZnwyWckBjVedrtu4KN+5JAFGbKh8/X
h1m5SNuwAxI4buajqf4MJes+8ePpmRX1B9Wl/yz3MeELZDj1+4reRtvmu/+S1xU6DjNkNi/gx2eH
MELMoP1oDllp+o3r8ttLR2wcgqRzRYG8HC5gaCS7qIQYXl/oY+YBgE+crWz/27l4YqMSSuXGgqT1
9ARx5SFPNC/ChE2Enca8FR9FEf0zRdGH67v0dtQhNu+Lz8p0SlWuL2zoawUupcCni/My4m31+71t
CMTmf4F0NqiIx5Y8ECIv4L7bsdo/+7mIE53WD6TicJ4iT1rc1K/P6e1nB8Q6rSdcP8dDp8lwUS3P
DjUYLBLOszzJpngjGbQCjiA2PQyaDEvegPziHJZ4cOis4Qcj1ENYlOoo0uCRBmjWVhCUAvsl+wAq
xK0O/LXFtHJouYfG7CIOh/e4vsXl0XOwWyDHcKrGv+tq0EleEN6nGW9I4cf3E6d+kTQ+IIg3KUD7
xCaTGYOidnjeFmdK3DE/cQ9c6/deGhVb5ZXVtbVejSWun1UeTe4DKKwORo7vdcQ+aMAORxY8/n3P
aZB+TW65i2i2VWBdW1frFYms4TA7NSnOAkZadm22qwNOdjSG3YRl8OTP7F0WY7i4Sv+5bqYrbm7z
zsgmhnKdWVYycvGGG1y8iUucKEESZoH73atnYFydQaitxpQVX7cJaWrBHVcJ4KPRAkDkTqSkr/du
JQEguj6jtQGsbD1EL4YCGQr9pJFFdkDQ2oRIO7nUufH7S1h+lZvJaS2QmzYzHBu/mbfM3eMFt4UC
XjEBm3lGhaD5znloLkBWALKYKIrs+h2kL8M4TUgx+NM959ClDhIyjm3wVVZNAbrKTEME8qbbBUi1
/3uCLCtMMObRcBm7mRyM3wR7tmisujHd6gBeCY62du9IvJmA2HFEnrloCzzHM8BGkDwIoI3yTxRH
vNm4b66Zt3XNAD2m62u31Bc+MfZMnL54ZCVnCZCIoO3NpuLsRsOwcfdcG8yKGXQe0FhQuuVZN3Gx
0/P4XuLaB9HYbAfSqA9DvSW7u7Z8VpwQUNmuSIOzhWUN8GlhvEPzH5r9ATTZsIG1+Gez2eS5F7lN
L8mDv7yUBRu+GsS6MCQX5BfuxJDeqbGV+zmP37m8uqWpzCe21K/PS2SuQE9/4QBomF0+O7m3S0Ew
Om8M8HaOk9i6vmWnnbSGrvO5WyoaxMeLFDtk8J5CnQkFsxS67BAaOd4Uif6l8dvMA/EHJc+oloVi
l9e5nPbB0Ebfrn9/5SJoE+GMKsyGSMn+UkNfD2/0WPOI0YTqAImFkVJIoh8rNotqs0q5GNi/b+3E
5sfJO+YMkO3Iz4sS2x0Hh6mOow8iqE/gmgfEdAHk4XrYJo6Ynttpq3qzEtJt0pyQOE0aRxrVG1/M
VKLVKFdQ7plbPJx/X1/LtSHsQAFhLkYgtXgOVd+dRJTmxykj/HTb163I4Ec9R36ggmEX87wTYJxF
vq+8SbgAbmOFA9kgw60mAW4yYtKnHHpG36IUz52bfrtNlgOML1AH/YCvM0US4kXtYU7bdqPSsbLu
tvavqEqYsBDFuYybMEqo49DmjAQWEbctvc2cM0JRqvHbOTtLjaRuwoiC4eaBkfvry7MSi20GHegt
R3nodsNFo8fiSaSQkTgbeObB6fx4q+9l5WQJl8Ff3Tn0LApZTH76vCiF58o/Exe3QBPNl0V4dpY3
woqITa8DQltw33UDAiQnzjkPIK44moJsrNXaNKx3A6kF1KWbOX1epNxF5J9VE0QJicUlhQZUX0MB
/bZNsbx5hGh42MYxCoTQmT3QYJx39dSCTz9Gu/htQ1guHWp02GQgNrvQrnmUofrZFdUHmEK4u/79
NcewnXoEsDkP8uHi0zFSCTETEfceRcJ7YwIrp4cNCyeO9IXQtF/keJ1jHvMvfOrNcTRIRVbb81jx
D5toR84DlO2V1BdJpUrM3P2kyGF/iFPP+3R9pdZGWKztlXMsVRHU+Pzs7LdyDB4yU4ifQT1587dm
drzs/vooazciGxFee2ZsBtrCeJG33tFU8aRzCnQtC+fL6HRLy8zsvBtp9E8l4ndx1v28PvCKIdgI
cZVmeIt2jTyrsVEK+iEB6uARCjtbD6aVS1GwDPxq/RhH5YRoLp5LH90HuTN8HXFTHYP5j3LpbzWm
ZbKkL2+bjRUCuHBkD32l6ikP/DPDXh2ieCAbJr1mCZbba8KFzMyIpCI01zrU9hJKsk8Vx+bc9ust
p6856mpu6YtnrUv1kBcjVCodCFRe//raz7dcXreiid1ODZcuxumtOJ5bpuizEypNwW3Lb0PqfVx5
pxJb+9zpCLrMUpDgvRkm9nx9Biu2aiPqw6GLXPSt9hdWs+aFCDJDPrfN9Bb9yNr3LVcHEC7TULwR
zzIsprORUAIWFYs3Hj0rEdEWAPY7bxiqItNAKqqOfqHTOFWPLmX8hY5Dyo74T5ADvr5Sa2MtNvDK
6UQM6erMM/MzQ8JnT6GhmlAXApFAXLF974Gv4/o4aytmObd2emh0+f6I2xv5U+foA/OAVtk4o1YM
1mbvYYA8lGHJxsuElrs7Zxggb4TH1Evs41i//vvXhqD/vU5jihgxOXJ+VuFskOj26RnH1GfX3NgU
QGwAfVfEKYGUyPTE9AjIaJ5T19yVfhN96zlN6UZuYAUhQmxhNIG6KukabZ4NqP/ETgOQZsAw2Gme
5IY29FiiIJqfGgddsCe/LWfyUE9FLva+09TjHWAQKKcHXITp4frKrliGDbZnrp+6KOvrCy5hYgcm
murkoItkY99WDhUbXc/jFI9qFKifqFerIxPBQ06QAh/5/GdseAicyFMKncON0VasxIbadxCwgxSj
g7mYObpTPQkmVCx69txMGgCW6wu2NqXFlV+5LNfT4AUepiQV0jt50XyQ8uPfG2yXZ9XO5Kj3oYko
2l8fbm1Oy99fD9c2FQfKor1wZ6oO0gAGm2unu/fGWZ+uD7EShGwUPi+9OnREL855BOXg3E2/kxYj
oEDjJllTbFEnrFmadeaHnqMnf0J5h5YBSboOyINmOdyuT2Lt61aE6HI9oxKfghxSdcGuzvLiQ8Ad
/v3619eWyDrxTVSpQTFcXzut01PnyDihKe93tTvRjylHyej6OGuzsM5+AxkXZyzr4ZIPqCrXqiT7
wdvcgZVZ2Bh8ghSBdhlxHkhYiQW4+ImpKj0J49TJ/1D8XPEQG4mvHG5qpobpYRxQlwZd4tGP2R1D
MN0tQRtAyp9Obn5cX7EV/7ApfsKK6jQODE7rrqp2eC6Rg18uqadm3mrOXHmv2qD82knp4Lmpvoxx
Fu2Jz/+BzENxmArp7ZCDypOYbApnrm2R5e7GQCfTL5BHyH05tmCcH90iTWg5+C3AQ+gEaJCwpFCU
/3B9+VYMzuYEMlo7YY3MxQXtid5JN7p46UHYuxFZ1r5uubwUmTP0iiFbvKSPuwy9YnUz/7n+09eW
yvb4uXWBU+dIucRVu+NlHyRqQDxZLvsRYOqH68OsGZjl+nzu43I2rQsszODcqzLcs7pS+3FR+7k+
wtpELKcHw7VDC8Nd4Dhmvjc5mXd/X5Kgpg7O8aS2yqVrlw8bb28UkLVRX5kHEwbfJRYLLeCdPo7z
kwRkhbfkpEhP72jlIU3t+I8OkFno27nxEmqj71VeFXllKEEVpvhU1lIdW+EWG9u0UjGzgfeoUbUQ
TXQBTVX1KSwY249RfZKdFyUmFiUkxPk35C+P2y/ytVTA3yaeV0cztJM4hmRYTuGeRAxFUd+9yL67
z+PgMexQ72GDd/b18BHgrew2Y7GR+Rq9nUMDQMuDyVCdLQekj9Fz4Jz7qNSA58lwI9GxYvY2D5GJ
Rh/cB4RcdB1FiT+Pe7qsJbpK9zdZvQ00z8MpHN0aA3BaaSQxkZzLs5gdI1H9mnnZHa8PsxK8//rC
q01iMY4cIeb/D0F9+JhL338iBe5qkZPeOZPnbBRiVqKdre+WD7SiXqvJBcll7zEMTfqp6XDVuT6R
vxRib1Rd/prhq5mMgvWNx9voCYBcd4beUp8PzT4D0CKRblGp70rjfL/TdSPqr7rtffWJB9CdBYrU
6IIU9x7p45Ad0EzmOZ9ZNBH/PQsNLcdEgOWC/BnwiKvQZpuxsG13cUfFQJM2lXVKgKDzSnrTTdCL
begS2odJkTaEPxgNKWSJxoI8Gech20DEvGm6+PxyL3m1UEZMgSDo1LtQTzafxqb5UILu4Jinpri7
vhdv7jRGWIzt1QjSy32clxKNOM4w/VRp7NAkLZHwuP75tQksB8Wrz/MZMOu68JqLYbk4kxYvdaka
+RjN6FW/PsSbM/CJ3SoAbKeXFaFCtySECkSSA6ctUQ4fq41wvPZ9aw8IBzhtqhp6KZugNUd/HDrx
BEK/WmxUjN5cI0zA2gJdeWnmco4+Fbf4JJYWzDEbPk4gv91fX6G1AaxNEE1IZi9r+QNwHuQI4Dnd
laEWScT6G/OItrQfMg0MyWoyX7qeokODjc63KmDpVvljbQ+Wv78yIxU7XGq3Ci4jKJ2AsCTsj7st
F7xy4NrQUJYBEULDPLh0eXBeYFE40b2kbAEfBzTeAbnFk4eg0msgY27bEevCl0/x9J+eyjIAbANs
w581idIPsdOGG0b19+h+I8baQFHOHIV2A8CuatyMy1OY0blALhxQ5T2jPM3fkyaTDw2Q+2Y3krli
dxmA7c57QCLD734vnOapdkyZf1V8VPpLV8XV+FWi/KTeeeU4Q77ktqWwroxm5oMcIVzw3iOgmHiZ
WxOCJaF20Kzwq5lpz5pbBkKkW7zjlQ2FYzS3Pm3Uf64BStfnjkX+3f8Qid70M4xgWSmDzG7T1lSB
TsQ8c+Qmj7k03qkByOTphsXCCPYrhA2NQyFKewk57GbpxsolKJHRHXgTSxRGsC2T9j6I00h9QbKY
HsoeBunjob3LBL1JIRVDWM+Qem5Lv5gi9yIg2rerDT5cyjBIwFn1Oa1J/nx9rZZV/5cDYBjLsAiU
BgEi6twL50bcM8jNADaay35jK9586nixjTNEJ0UIXLShFz9q2YFFmdn5QpNjxCqyr1D+3V+fxpu3
PoxjHT9ycCFB3Xl4Unlzjs41fFijYAfcbTn/GPrG3EN0bUs4fcWCbd075Q/l2Hgxdr+ai3viau8e
OhEiGUCUseGGK9tii98Bh0V0zov2MqKPxEOHjBOhUhB13ca2L+vyxrbbeEPjSN6aogADRDWh+TrX
0Tf0Z30P+yA8Qjvwy5SN4UPqoJft+v6szWf5+6uwYrgIPOka3HBmIx9B6YS3TITqysttn7c8vjR6
bCPDm0sdyguevSWoUbYKsWsmbPm6zPuOmwEvPZEX+ZHkJAOcZPA/4WHNQOiZb6YF1szK8vhxymLo
pwn3othQ1Hv0GRYRyAGly5KJL/Qc19dqbT6Wx/uxU+Acl/RiiAbcF2xUKmq7U9cT/xgM801KcF5s
IwmB3i4mQOHdCwjo9R+QGXvooCSSbNzIVxbLxgx2wYAkpgfKApPhCaPjMvzRR9j3Jg+7jWfFSkyx
UYO+jkg9NohdLMDtpkV6US4OsbyIo+Xfmhy5+et7sjYb6+7JoxFMYejvgO3iVc+WNHCAjZlnLjbW
a8UBbdCg71dtQ1Dk+suBxVLNL57BP67//LWPW97tg2dSTyUoooT0WnMgaSn+yWKVbvFUr33fcm80
XkeFarHZYJobPhJwVHwD5+BWJmlt8S0H92fudZVTehfJR/fEB1d6XzKaxdHeaTw5nG5bI8u7SzTl
GgN20QeZkuxnXrQGbaRMtRsV/jVjtbyajD3sJw3w/qpwjivXBRmOqUV05OOc0b2HB8ddNjhde7xp
OjY8sKyquQ1x2wEWuSJfOfTKw11AMrpVo1rZchsgCKI5v1Qexb0k7cv3ZGyn7JjWub+F61mJgjY+
kKqxJAVtwAS/lBHQHP3E2DQ+Ly+YGb3iG+XftVEsv657PqJXOvWgsrRgCPK2mugDDzL3dywMvQvy
rBifbtuQxbpfnbCjYQt9RJ+9iIqD4M6psx2P0i2w0IqP2ABB6pgxknWNaC797kfn0PK3KXx9SIu8
PVyfwIoF/4ta1gHDd8y76qLQCNycwSLg6QOP0OPzW6KtqEKnkUw9up+6efC2kpJrZmb5PvOGGbSr
xL3kdVMfS4gMdkngMPbn+pzWls1yetqGo1AjSNr+5jxzhufUIOQdWq7V8foIaxOw/J5Xvalz4coX
ztIIAG1UxL2dTjPnJt16L7bxgnqoel6yAadgD47MMXfEHe2dBnz7Kts4m1a8xMYKjlWBTubCxemH
MgWkHtFjXpt7P+LfGnDo3RZ/bQrZDiD/dCDjfGGoIKJzwnM8FPLqyrT76zuxYr82UJBqCin4HDvx
90YyZp33uFyp/RLFVjdAsQokd1stJyt2ZYMD6zrsC4egGekvm5UB4dDf/LYu/Fvq39j1xdxeRRPw
TkD/HG3/F+a1w9/Ui3FHemxQDQPh3U1E1RjFOtfLNJ+zNHdgW5E29zwNZ54UtYC24fUtWXEOW75P
cRDr1vnCAROn8Xtpav25VyHb2PC1r1vOXTsu463OsxcDEa5TLtG+dASFBPgkbvv1lmurOk0LcDAg
NkG+TD/rhkUAtRRhL/TXm0awYYE0lkMd4ebwIpBQelDlXDW41ZL61/XPr/i1DQsEWUwR0TSeL543
hYdZTT9G0k8ghZiLU4DO340Hzco+2ES7XYbqUdsW7sWUyoTH2g+H9t3kdIBbXZ/H2gDL/F45Q1e5
Wek6Tf8C6jh2DkPafsz82wA/HjBy//116bYz8sxB99KV5fTF95FNoFMd7Iq+2biFrEQLW8lPqtKN
fVw7L9I0PNEd+zDOICKOonCru3NtBMuR6VD4gmrFHuqmaw5KVd/AD98ePLZlqWsDWOc0qIQYyyPe
vvDCcfe8pjsxZdVSDLvteLDhgGPacs5Yo1+Qvi7krpZDrME7ROIP121obQKWMxsto2zwSPuiqUvv
kDR4ZFVdPIJt/Pf1ARjM5Y2Mjo3rG1mmRjp0GADJonu/pkH6fhyKIH2iI7Lc+zIwJHpmU+5Up7Ql
NyWSKP7339bL0J+gPH8iR+ZxsG+OaCRAji/3h491Ohwj0LMkcxV8uj7HNxcRY1kRNyzcMs4DNJB0
Lmt2fu2KL/kQeLu5IOL5+hBv+jqGsPYpTMEMDU4gcqT9ZI5lKvkhy7bEBVd+v43HEGQMudc45gz5
2/4Aqgi1jzPwbUHVPTtc//1rQyzm8SpWlVPuTyBxBMlBSfKdiMGbHEZAJkxjVNwSDrEJywXo1RDa
FyCt0tF8Ft5YfzTa1L+CvtnqnlybgBVsqY/mCsq6+QymKHbPWCDP9cC/tbDcjd+/NsLy91e/nzIh
XSUn9yhMmu8N8Eo74obyvgCX0S3RBEu0WNerIXgKGdZxzOazKiHw9FgzFuqPfQ1yp+P1bV4xUxtM
Qea+KcHM5B7RJHLxHQ+c6bPfbZwXb57b+PWWT8vAuJSCleVk/AHQdEMWOgngTkC71J69km81va9N
wnLnshAxqNGIe+SRAVUElOMNus1N+/v6Gq3ts+XKCN4lqmQx9hnARwJ/2A/Y+p2zyS668vvtmnro
lCmZXeyy7znjPgek5TL7Yvpy08+3OZnQj+rHTQEzHbO6O3Kwkx0HMf+IubkpRYtQZzmyxLsrdGLf
PWKHTaIiw86Dyrdknd48kPB1y5FNs8hQiJGf/c79g5fd77GYf+hMv+eiGZMOOZZegvr7tsWyfLoM
UFTy09mcG3eGFmY8zmllEj/SKkJ/vI6crSfLim/YHExgKC3jsnIXoxLfeV46x7Cow0Mhhs8Tnvsb
dem1tbPuU53vUw+Mxfxc+8NXkv8SFWoNeAXsQx4e3Q6+iHaeLdjAst3/ujlgoyx3V73gbWk6PGEU
MMjUqb6orv88ut45JuUOb4S72/bIcncD3LluipCLhDgVPftZQA/x7I33MQXJ4PUx1lzS8nnQ7aRo
gK8g1eeE99wL+X06BnQjx/r2x10bxgTKd77ws3pnYih7Vyq8hJOmYOmH67/9TYAFdW0YkyhmzWnQ
Y31U2DzonCCTDvLvpKwoADvhgIpQALmSeDg7ZJO46m17dm1kU4go2cmBow9Fde86VpoHGWQSENHq
VEEocAMp93Yodm0aprppskgPPj0ChGSqfR/Nv7U/OwmJaBNtHOtru2OFgFGKFumdyZx54HbPkHoz
924a9FskPWufX/7+6kg3w9xN4KQ051qAPzjpotLND4500Op2ffvXBrB8XvLlQC98c9YBQPs7zeSo
dqyMsl+3fd9y89BX6LkfKu9sihFA4DqgR7QF1B+vf33NjiznBnNmUNVp7Z2heCKO0EMowGKJ0ihI
FN19JNw/14dZMyTLv2nbAdnoFvQoJqTta0BHQbGl9kDF3NRrSN1/IRaUzukoG+/Mtf4JikxzGEi1
BU5d2WMbpqCrclRt6rjnkpfz+9GX+Z8CJFr31xdn7evWeW5AAFIJSIKceVF/QbgN9pDL2iogrqy8
jUgARbPPoA7hneuMvytD9OGpUNFd5ilv49BbG8FyYBT4ardEJ+lxGUEsv7wZgu8Tuw2EgK21XFhE
keNHVCJ+L3hdU+K6r8DTeZv/2uRGuZhmSNNBJbYsm2xHJdrCPHSpHm7bW8t7FTpqcgBr6TnsqvaA
ZKP86tJN/aI1y7G8l4K1epJobTrqPAYyg0ZlRHYoyExbfYErZxuz/FbgSNasaGIY/vC+9LwXgzIl
8Gvpne7bd34Pbqay6ILE5VvkgivWZOMPSoXUBKByMWh+QprtS3T53qM1KeTJkEVbL6W1QazXts5k
iM6NDEc2rrLogu3H6E6Wbg26n80Kz9oYtlcTz4u9loUnVQu9qxlMCqTp+uAt1DvXjevtG6BrMxbp
2a/MVLr0GOIa66OChCdliIOtjkCe4YLM9G4Ai/5W/mBttGWir07SkVbgXZxxGQjxdTB4v4BSHmSq
uf8J8rLzzuNs64G5YnU2bxErwhkMZjo+C7D5n0kMfmnVwb4hNvApL4JPuu+7n6FGJ382+BuXxJWD
0CYtUnHfuG1RxUjA6PBDOfd1vgds2RzlNCp+BO8duS1eRlZIyFRoNGzCPcqMenMiXBATQ/Z0Vo/T
LOov101jbTpWZFiIsYcSUKSjGqrpR4Rj4D3qEF57HkF5Kt+Nfhls3CBWYpBNZxTWLZPT5JEjcuvs
UbR8ePQj5+v1aax83IYrKNlSkJoi1QBZifiB1rWz41CX2bh6rli0DVbINYNEC4GdSQlOxR2nhfwA
Wd0OvEk0JZ9KglrOTjs03pJOWIkJ/0IvAAdTjwq7osf6m6Go9SPH259RLK+fb1uwxR5eOSn1adtm
KZInIAPK+11Ze+7nqY+jLTbbtQ2xggAfQN891Co+syBtvrAuyv5kmnqn679+bX2WUV//+imnhiNu
QmCAo39XOOWvMOrBMNxOZn99iLUJWNd1XTIw5IMK4SgJSIzHDs2uPV4fGxF57euWb/PaQS+Wnuej
aiL9bkCflEqUx2/0tdDyaj36nXFTnPdwZUL2tTTUeZlBQtptxKa132+d9zUNQb2Nprwz73LnJczB
nJ60rNAbQfZt3D51bVRCyOImgJbDIlGj3Qvl/U8m0jjh0VJwL8c9Z/Sz6fvPoKUARrM+gZr9FDM3
hqC2MIkzD0cUVz8t/3+TNdgQBhOFZBKguJLJQnaFrghSQ8d8k3l3ZTlt8AJzxKALnPwQGi8LdKID
1wOdsy2l0pVj0kYusHhwo0bS6Bz6VXkMIQe3EOZDbQi0IWXQH3RfPw7z0/9AqLNyqtj4BZ9DYRli
FfTYgcDpR+in/4BiJ0hG0LugCbXc6jt7m7QdZrKs56s4EPJ4TKHmi6Itrp1cyw5NjRFJVNC+g2qQ
l4Sx/90UwVMYg0Y9lEN2GpCkhHDdI9RLthR21iZrRYqSqbQrgsE7dgYOoDLwYaHUXv+aJ9UcIHMN
PPFtRmgFja4hHXS41XxCs8CLDoZ6Vwm5pXWzZoJ2yMg0ZLgLrmTy9+rOWW/2Tg5pv+u/fSVi/xWm
erVTNUBdXdYYOFDo6e4k5+qbyqFqC3m5WyAtKMks1v9qBAV9XFdmi6oVE+2JuOybGXANyGKQOaTq
Jo5WjGK9CBwc+1oNcysTFCVlgtb+JJ+qXx7z1MZKrZiTDXcI0a/kTzg18XGW1/uy9QY0YPF3YzBw
6G7kG8u1siE2KxKLGr9q2mW5tMmRBvbl3dSSxywCM/X1LV+xKBv4UDakjcN22fIlfgN8i7v/YLaq
fGtfX/7+arvreEZpRvfLdgOFuS89tKW5c7CxOmtft3yasgk6sqBqlomUYfkun3pUjPVmf9Ha5y1P
1k0E3hRTSBwnzqTucNfme2hybdy01yzIcmVadIRTUHUcQ1TPE+Tq0AFQgwKpqT6gjnu4vrsrd2Kb
+EiZipOqKP2jycPvpuwkKLuCT2D2/5gXDuDbN/EZAoBjuXXtQZEn6pdxmu6dyoeDH47PoFV510Oq
+LbAarMahQUarsQ4+kcKLv8DV9CYa3vny/WFWtkNm8RIdwStaoXxAVyaf4xp9Wt5CQ+VvHjNFsp1
bYjl7698oQR+E/SOM9YIglF8hOou8v6P0HhqdlO+1SezYrPeEkheDRJmimpwXftHWJfYd0u9vu74
xiKtfXz5+6uPQygKMPZS+0fR9s2hjtk/rNvkJ137uOXMpdc6kCNq/aOcAUqTafktuzm34lmuPIZ9
qR3H8Y+KNY8tKITyqf6ASuGTGtqf8Yzz9LoZrU3CcupxhpBFyWBGGgLaiSjMjwb1+hs/bl3nfYZQ
CsF3GBDBDyba/+QOt3EgAW1geTAKkkHVBgR6FXyRIfNnpIWC6sZIbZMToRHdy+s5d5Bqkvi6pkgx
IUm+1U21EuZsOiKdQvNHdiG8Nxg/hgYPQFLmT0L8H2df1iQn6779iaxSVMRTe7pnzzJJOpOcWFnm
wQ1RccNP/7/MezI/Zmjf8iw1qYIWuG/g5lqyGwJ33qjf3M8s+7EpSgQ3KCcdWiTtQVI3CVzHPcAT
Kr8q9BbGzrKCiBHAnMbOsIzaP4G69bWUYkycSu4iNGKSjQAeOp9XE1wOcF3W8pAGTXEDHvXOxwli
RDCe5XgKDzLkHgfuviseWlAcHrt+y3TFNvpmFJft7Lrj4p/auvGwksKfehHyATaAzkbJwraQjPjV
0+DneU19hBjwmUj/qp2uwAD+tbLM4Gyxh6qFeTAimUJbblxgqHfC099ZaRzmqg4ghl05yMS3ySLU
cm4JsvTqkTXgwo0j1ybO1zIHppzQFIKdqkLswioVQmELK1h/Rcql0rfd6GT9cd9HrBP0aqvJ8zAI
XBX4J9KE06Etov6wZPHfy43bvsHYiakDUzeI4gUnlun4gUDh8vPUQr1sLrpw37HaFAzKy1Z5zTDD
9X4VLNZQXE6UyzY4kZYcYQLbymyuChSm/FMawnZoAFsRdnT1n8uDY2vciGIR+tmCfQaNw1cTxudd
uDrS/9rXuBHBKtI6V2rEyFMJF2juJ3Owj8hAPFMJiMInOR5m5B8dQw+gHAAzA8V6FzMKrRsxq2ml
WgyGfyqVw68GDYKfnHDzduGH9DnFMQIKrFv65pY5eINp60roV/l9cEqBdPrgskU9tU27tTYty9/E
tMVV25Th7PmnGs6Xq3klLmYEp+kpzLZEQ2wfYISvixfwqmfIo6LHCyMd8bTUuWyXjA7xTFBbPtZd
W83KP/0zlisbTLRb79KTQuPrqL3KPMoNKkJgGLqWWKYvU8brpFd7D4gmck3Tzq9TUoQnP4LOpzf1
kDDKh60nRNvMGrEL4T9AfCaG2I1Q++Bc6jt3PYMGxfJhVwCbMDVSpMA3gKt7oqP8wdJJHULI6Gwk
Tcvua+rAwKkM4mQQdTiVkj5BXespzZo76tJPvC++xs2WDLptlIxIzqNYwaQWy2eAHStu3tBLZrX4
U1SQM9ozSm9cAlXhrmp+lX/ik/tLLavoGWw8dl0D3pgD8oHDzVly/yTz6XnKwYH//zjgvh+4b9wA
eRxkPJ0pUEk9VER5Wf8BD34L1fP+wL/xAWTwXfY7aBFiU8clwIVQfNIqvPs60z4PDfLG+c+d1dxB
hqyEbRJgfAcGoZ7retQv++Z1HbVXuUGmE1yxm7riifJnAOckfCWR2/KN9b+eP95iQF1TMmcA9Lqq
q3F9UBy/kLp5SJvyKUUVpWZb2e19NUoMkLEDu3KALnw/LlkyzZLwr/AEiOifYRjL5r+Ap9CHiMK0
+APpxHj5pKH3Nc7wu64gGgN2rlfk2aGP21K3h7hxdTxsgN1ty844d7sR6B3K6fDlPYz3RNhOiT/t
hLi7prwOjzrXZyEg1q3bPf4zDphRON913HZNqFoeuYVLY4DhgJr6iuf/6pj5uN3uWnAmVC0lULgK
NAE4HLcpPK0AxTdsKlBbwtFU0IGmSawFmG4nmL9MSTuBHQvfwzAp3WzZlwhNvFpAGS6cceedGMpq
Pg9DSPdG+55nXVM+R8I1TOYDoGpljQcWCt9r+JtzvvG6aVmSJk5tGGHsNIQSGPNizBKtQLH3sirf
WDXrS8Q7oW7i1GBjmGMiQR0ZYuj0QZNp/DwU3WOE56JeJVHsZBsryDbJRryzOIYI4AjMxQqVl/2c
Xk0+TGa6dtOIwDZQRuyu1/5GQm74RDjOenqCGHCxbKpn21o3Nmvl162XrviaaQDi0Yu7qzmu0uOu
8HoDT1tERtxaYAUp+Yn78EIpoN53e7lxSzY3xXGGfi6cMM0x8iUUmHVbPqkaxFtfxY9V45KNhWQZ
H1MfJ6WVg3euFr0QGnwLCprfs27eBxBxTUyaHrxxVBID5IpxOv0b/kb0vy8PkO2nr0v21W4qelwS
IOeNqc08dXA7GRwXvc/DCbSatddXrfOWLIVSvXeisn0o6aAOnki3ZAZsP93/38bVnDl6FEgObgQE
NJva5sMSbQqWvH8OBvz+f1uXixekXTDHJ9IBIhfQ21UfShPyApe8p0pHO5eOEbgCR7GGBGtqAE1j
KEBNbGa4oFyeXNvqN+KWgzMF1vkYoxIOTjjsK0k5fJCK3WxTWSyTYMLJGN6cSggqYZiWacEZvu+D
7KqKm+lp1yeYgDKaQ9EeyoKAQisc8UQ1fiDRcr1WlKsq2nqhs32EcVMuPZ3CMEFjI3Bc9UEx3azM
DDxRbEyyJf/TdX5ehUHuRz38eNcwYDDOaHH7TPKUvMxpsCWRbOvBCOOccg7yig8CoQNF+Fah7OsB
sA9S9cYzr2UpmbI3ElRa1LlqdBBAK43H9EF644nkqAnClCi5PNm2eTAi2m06gE1KVE1xm4Nyz5j/
bSO6JXti2e2pEdBTtTpc9jgGBXV454bZDZ9x45EScCiI0fRF+LPW2UZt2TYdRlQT3vdDC7fFUx6x
xgNnibSlHydlSPL6hOeppt1TCvCZWUZSCmJKcd4MHwKU+6/HaHiudbSFRHl3OtC4ERZBUSjN2Uy+
pwQeAE3vXdcKBMwdc43GjZgoKzk5Qnf5szs6+T0whJ+GRjob277tlxvhUHIhQQv0yXcFscuET3Dr
LGa+pZj17uzip6+9vg5nZ+4hoBqHj3yuavkfj8OSeadY5V6pT3PZ4VK9JyDQkxEQPStz0cSp/8uF
LtBNmGW0hudeByOkfZNgxEQaZryTqiLfSxgG/WyLthsSb3bE1u9/N2vg9xtxMDDoL8u49r9LBkf3
G8Gn3j9Sb1n6296JyuIqQ/V2V/ZAZ8Zul0OmmKEs6XwTDSVgDFbNvNzEKHOQq8uj9b7tgR+ZtMeh
UCFZ6KwfFfX6P/kkW18kCqKu+oTH1FiOhzaP2+nAeubzImkbnPydq7KMmmI6jHURbeEU31+BkUmQ
TGPdSrznet9xfqiKqygth7u56vFKE6d0i+T5/uTBdPx/lzmgsaLPMabQ5/BownOcEI8TbFihiB+E
WdJoV+2C1GFgjWSgXDHTWMfe9zwWUAkIigHiiXoel62qzvsJITLFnAPmV5lAcfFM+lrNV6kzRjdF
26RbyEbbhBgpgfMmh4J8UD67HmxjFenqu76LHAjAkH3KMpFZmAqo20HPFRa7jHrs0fVryj+OaT8P
SbeA8Laxxm0DZWSEahiHjoRR+ZwOgTqtjnxHxwee+HIE2Vo38oELqz88encQCSfCTZMiWqohidp4
y0DS1r6RAkge+xB7l1hHwCNO93Ss/OKaT4PT3uz6ALPQxIgkQRr48i7wJv8hl4F88ppN/vm7RxQ/
MitNZEwbqnJWPLtBLU9hE+hTJPr6mK7mPhLPLQ9lUAVJTLakcizL1qw+8SKMQaee028uan75/dCI
EE8uPh5kPjs6T7cQObZujPCWaZVDCETJOyUj+RNujOyRw1bjgXMv/XV5YmxdrH9/tScXi+aYjLl4
dngAJfohqq75P/fNois2DnWWfGgWo1gLMcbWy6vnfK7zkxZ4zodkZnvVIg9XK19r35cYe/6KK+qC
oK2e1dK3V10l6qucVT+GxdvbgxHjEwy7mWib4rnqNdg/S/nkE0YPy1R+3fcJRpizIGQ9j8bi2ctZ
MNwtUOiXB+q4cNeleOifT5e7sU2IEe2wAY8rr6fyjgg93fNGzEcKE/L71BP82NJ6owhpWVpmgQrb
e6NyGhfPxHXrWzEU7hGw5vGGe/3WYdjyJWaZyim0VwaeUz6z0HcOeBpOD8U4Qvl69P+Lu24LFm/7
EmNHJ2SJ5mxcqmdW5GRE+kV6PMBSqbpv3Mp5ujwrlhxslqtaAPncmaQFcjxcwzQdvijCsj1vFHie
NcIcZKysSJ0ueuC6Af4RzIwhzL/AhhqI9n17lFmzEqOfDtzpsUfFqveTqu/CJoEauNpSaLFkeZMX
CZJJCrbUIj78U+gf2Kcc5tJyym5klf74J5Lpe5ulZ9tsGLFeBg735kaJDwRYgEOuOP/ot5v6SLYF
ZQT63DteMM2VeI4BNbjJqyF/IIP3nXnN78uLydaBEeK1sywTjIbEs+dm3xsBoYx/xyrpTmQDx7Ou
/TePAH5kFrDIyIoqrQPxnGvvuhtSAfWl/rZwv044iHbZpuONrZ91NbzaoPpJ1HFTS/GMu8H8q9WK
HeDUOR6qWZPvEoJox1Jl3cYeYpl1kxWJixiXVSXEc1fBfT7xC895yctiC91mmRWznqWIjvwgxpgF
zvQNuv/V1eyWT128WfK2DZYR5q4efCi3df4vBt5FAqW4B5gFSYD/WnWI+VcICW89h9vudGZhq40K
AhRvkJ5bH25Q7tDJ8lRWwtenCfqrSQX/pT9dATxfEqKCABuNdnS8pMm3jmC2qTK3eyccwAHnwwco
6QzHqR/9j164lN92xY9Z9JI0LAQH6fN5CUSdRFWfJ3DU1ckQers8sBFARg5Qqd9VqJUOH+gQTAcd
wgSOR/ymZpvkddsQGUlALKpTHS3qZyn77LOEF/wUjPx8eYQsjZv8yaCKHSgI8/ID0aAfgLA4QO8J
BrQejXfuKCYlMsoLN6szJp6BHBcvWSHoHaT91EYJ8B86/J0MZlIiU9YsUxW17i+iFl9eOaSLF5XE
I1uYTtjMAvkM8o9U/qGWZS1J0gDtRI8FpMLGK4AMVZdBgAC2TdEt2NltOT2gyheE/4m4C8Iiqbyp
y77nhPghzJ5dmn+OABJoVztJmKoXCupicH8qeHg94nBXoTjPhsWtktx1/bKESPIyte0BUlRxGyUy
9D1SP1V1L+bsD6esxXPBvolcz1avEix0u5x5ymLxrHtUf0Kq9FEM/sahxnJAM2mauTOGdMyW+gwB
w+YAbXQPftc4JyR4RUyvGxVvlswsudUkaqYVeKaxDMqz9lHEH2E8ydvx5HAoZF4eJ0tuNaWmNYOp
ryxU9YNzoQ80A+Z58somR0FngdueR9WfRg58oxJrGzjj/BHoJuaNW8hzO4YvOgt/pmOl+KH3u0d4
i+0jfPpRaCQhGaqo1rQtz4Kw4givEprMDQCPl4fMliOMBOQuURivfOPzpJH7y1jOP51uU2DAMiEm
HdOtXJ8OdJLn4J8Dkat+p3ns/YYbQ3BcI/YKBETyZ9eXmKRMaIxop48X8cznaYhQMxyF/kJzpXdW
qUxOJkGmiVPPL84BAyjO9XGQTbtMJLHeXFKWCDH5mHnRg73q1/EDbKIBHezGDyzP6isHnqYb823r
Yf37q1QSVIy0UPIVz2Gkh1MEeb6bQNbjYZSbWteWJWUqUQ8RlN/iMY8fSp7ekBEX1ooCV3F5lm0r
yjhTBNh6UWjhzZmsMtdlC7YhccScpCVovguFLPEyTNkuLKQfBUaItyWJMngNuY80dFP3ifQN10fm
OKM8Xv4cSw4xFam1gFZi3w3NOXegcBAD653kU5UmdTt9rsZw5wNCZBI1eY7CqpP67EFmavk0KQYi
VuSm48ZNw7KqTH5m3oekL0kpzxAUoccJEplw0EJxR2y90VrW1Btypie1r0lXnjlkJVkyDZS0V0Wb
btXYbO2vy+1VWJC2W9JpzsszlOHyT7qt8uhQdAqyGZfn2TZAxg6ejoFfNUFcn2kPz146ge4jFC4t
FVLi5R5sX2AGdpNlXu9m8cOk8Ojo1rAd9evR39jrbK2vf381PoqXDjjo6wkk8tMGiOA+7RMSzrsY
CX7kG2EtZe6C2d4VZxbEuD62szd0B8hV7WJEoX0jkKOKKLk4nnj2dfuHuniwZk61cUq1xLBvbNBp
xbWjM/jpqQY0bh46t8yZ5dFb/A+UZdeXp9e2gIx9mgVOOYWugGzrxMSXIVvKz0EADuU4sr+Xe7BM
scnQDEYKkxnQEfDO07JjUFTNh3Eq243fb6kMmQxNBrY7XpKr4DGHqIGTAEbA4jv8bamvUl3ChPDk
eWVXHmk4ddMP4velO25seZb5MdmbQQxDXt7M8pkLFJx7Ep9kNo9XsHoeD5By2FI6sMyQyd2kSnUC
RkPBI0DR1Q/4O9+ydmn+dtNmncU2Q0aIg6wD3ezYzc4BqivxoQTLbH7wA5Huc8CO3vA3RdznfjgG
Z7hkDcGxLLOYQYyu23pisg2REeWa04ywPpLPuYP79D8TASCGnNsl3bQMtE22Eeh5yZ10WdrsrMrF
PbYjHrBI6KrHqJWf6qAoT/uCxYh5hdf/wZV+duaQarxr/dC9i2ucbC+3bhsnI9g15GOceqL+Y1BF
MF8bp+nE3FhXSV1t0fAs5yiTxamgkpHLeZTPYGXNH9uItLfu1LQ3MlXyp+OWX8NuE8FliX2T08lI
2WpWjKBCMnm/HgpbcG0G3ToHwFeyZHaGL5A0kfumxnQumIq5TGvp5WewOqW+aVGbnH7BdCwuN2Sv
Yux57xQl/slVvdoLCSQuhKLUO0Or8y/JP8sofJCQILwZcPPsSp3U+ENEN5e0JexNrmcQlH3Xhzw4
A+NV3Pw7HrJyWZLLa80SMCbZUy9FKaLYlc8yarwaMPfgxZsgLxR7jDyQYNjYJC1L2vQyoC1cmh0Y
yD+r0CfzsQE65+isXjhpW7MtORhbJ0bww7FuwLIqwrMSEtTDIFPefIVcNmZHv3ICcXN5yGwTYgR/
GUWp7EMvPGMvU1dQl/Wui2XZkv2zRaYR/CRuBQZLy7OcxvpuyNn4ibbNecJrwY+ceerRW/Itxz/L
5JtEUE4jv03BP7hzoXF6ZF3cPAKDtXwic1r8hIor+7ZrxEwsHx+0A5CKgmAxaSBtCqf1CtxuOCdu
4fksMWni+bhAtsyG2DunTnSCoUWTCGCaad09yqK+ZmRVm8AfimZLAsqyBkyMX+uNba3CxT/LJUBZ
PWAodn9egFnp9y0ykyeqvbbMZzKE59V95xnbZDEmsN7WZCPuLbFiIv14yeYARdDwrKcUWnpy0RA8
1yBfzcdCT1pvHL5s3RhbPhGVX3Vp0ZxT1+kP2oPBxeqrDJOAncc7kzJahq4WskS86EDTO1qD+sfG
aP6Suqsjzgx5gstr2BYrRtTDhzifm65q/h9GYqDyRzk4yw0E0Qc4JpY/9vViRD+rnC6ELUuIamxZ
/hHFKjtZQDdzgLjpoRi2YAzvxws14X5oEuL/FfHOgtOfq582G+PHEtEhgJiUrn/f8+qpiuTGlvn+
KqAmqI961ZI1YYxqfTqHhyJwdaLK6K8Tuv9dHrb3w5GagD4JEesQpqXeWcH38YHWk/iSha2zVQey
/f51Tbza8sWgumLsZfOs8ow/kjyYb6GbJj7myDobz/+2Lta/v+pChU7aSchonbWjyp905PRaOBXE
fea6oLeXR+n9JQzdw//tI48D6Apkc/3MwYP5Hhdu8FV2UOWmUzn99pFCNy57ttVlBH0Knz7udIN7
hnnXz9xt7oTTrQyl/JR32d/1mASZy8c+BaDl8ofZpt/Y+FvQEAI/RJ2ZhGFcXZECJmJ3ToGaxUYa
s3VgBP8USeXmsa6fQbCPYQ/RAvcKRGwoyu/7vsCIeyCHdNPGFT1TDR5FyiFbXwz7OHQ+qBj/O/Eg
VslOwRfpToXYcvO51acq39RssSwrE9vnCskG7ormGYxx8iFnrvhYEegXuYXuknquP18eove5xfiK
9cT0KkRo7dMIz9fNsxvXfyAl+Gmaxe1UgnPIKvnJbfUvMCHcKyHhdg8wCIuzn1GB/73cve0rjRyg
fdgPTQtuTNqFaVwO+VAatuMdChsnwB231MwtC80knU5jh1farMnvNK1/pIO65bAs3NjybW2vf381
fiGLllzmrHku/OC/ccj7o0M2HxZsjRsxH8BdHZ64TJ4HriKewGQGwefNdfD38vDb2jdCXI3CX1jY
hedJlvGJLY6+jrxdqlhYWUZ464hEVRew6hxkbvoxh1nn4wxG9L5fboS2IL6mkjrN8z9kTEzKOvED
toULtuwbJoSPgheo5jarn9vex27hZLWfpNk0wpWFxFvaiLbQM1F8Ak8RQcREeZ68rqbhkTZ4CnmY
RreLbqYqpM2SAAoQKnjmwLiqiZK0qJ30CKycKiDzrmr3aayyzPky6bHcOvS/uyQIM2WulqVpqE5D
8VIizD8uDeQakjafmq23Mkv7Zo2EdpLOEvL7LzKG4SnIEOWh9Jxd0UiYWRWh8NdeWMflS86c4hiQ
0isPsVzotGfLQvtGtmRz7S4c0/Aia5QpAmghhXKnnB8zayCtG3epl/Uwkqqg4lTmzhmWN1tChO8u
afxy4yjUQJCo4D2pXxbQDg5uDhW8cqr+6KrcgkbZZnb9+6tM2Cs8PldL0L7MgO/erDDhLqO7qqj4
+UYm5B6LINA81i9wOuAQSIO7uVNsyl3bfrqRB4dhml1gUNoXGHDVv+GPG1eJP2xahdmaNzLhVNDC
Lbqufsnq/NuQQctaecUu7hpGxsiEevYVnmbm/iXyc5JEQymv475z9i14s5iRuryH2WfUvmgPPoR9
cNfm4sflFL7GzJuSH3nDRWydVsO8PG5fBJc/hqC54252o9zxcySbT6WTb9z5bd0YIevWgOUyX7Qv
7RJCqjwLvpdV/+yuFipBOX4ewy0DWcssv6leLEM4j1NFoGwc53+nstPA/Y0TSgyXx8vWvhHBLOM8
cnLOTqXfqRMLIZzs595WydLW+vr3V9FLRDfEkY6aFznn7n2nKvEos2Drnm9r3QjfOW/dKRzC6iV2
l0YlIx1qgCeLfuvqbWvfDOAycseWF90LU8DMPQr4Bav7bI7LjWOyrX0jgtOlYWMj0+iUg5dypChP
XDvV1j3btkKNCJ7oMs7K03CoqqOvIq9OKZwj87L7TSPv0Ezu9Z7184aNWHiV5LJx1Ave4aGUNoEn
WhykFnAw3dfB+lTxagkx4EiYrFt9p+HNXfbRX49DnuZy2+/jbskbdqGMxnEhIX491Pl/9nh++l2i
3nKkvUwTFobLfdHT6po6v0acZeGWyDeI7O/P/BuqoVfNaQQNnPYljhwCNrsT3g7d8O3yV717/cFH
GSEtw2yJYkHLF8At+XH2uiDxWUvuNXc/enGx5Xm8Nvc200ZmiYJ0LBjLKMf2BlPlIxHBSxvq4krF
6a7CJz7EiG8H7ptzX47I5UzBUyfqnPkuXjzUiqKiGTYIVf9EId/7DiPKC72EkGgLFE9GF1vcdVPj
Av5tHpikz3EzN+VpHEaRLd+btoKZYlKBL0YqnHNQYpQJb6I8rJ5mx5kLsrG52EbWyAtk5iUepVT5
whcwolgVP7oMqiXwoPm6b4UYuSFufSCL07p8Kf1qYN8iVPiq9ADDYZI/c+4P12kJycONzixr3WSa
gKUcxGLog3sGNeAEOfqcdtGnyx9ia9uYO4qywrojplDp9chNKic4hsCU+XLjlmkwSzGtMwUgVEM5
MVWrhiJEZyGrKBPQ38+XO7D8erMag+cC6gPw0L74buUdinzkR6+pNw5ClixglmBEDZ9lnAzVixI+
RHWok83elR+2c3lVttJzr/qYk9/7PsQouDA+enWMUtVd66KY1BZQ+udy+rav8XV6Xm0ANZ1cFftj
/+J0vVJ3A6OwbWc+xFeP+zpYp+dVB3jEK4j2asxzo6ZkSqdvkN7euvS/vw1HprwXgU/QXNE5uJ80
vV3Vb1bFkjyD3nwWfZoZ3xJRsC1WIxLyiXqg6irUW3gVn2Dz2h/cYKZJM2d/Lw+TrQcjK7kpDK+4
DOOTkNOH1gNnWqniaz0X+yx9I9OUUpf+NMbgsd63sMtTCwTPd1+DI7P4AiUOZG8gqE+86dm18JT6
EIp86x5siWSz6AL6cgupbabvVTF3D7gOyKdeKrVxxrKEsqnsVTq0mHpIO5xgCdKIBJapuHIEWXds
Zwg+e8NWyrCsVZM0KWSMW1nYw7LZ71PnaiBT/3GCDuh3RWPagpKtgXLNSKH/XF5Rtu8yIpumTLcp
ZPvu+UDkvaBZKJIGums/oTHmf1xG2mwsXdv0rH9/HeHS1drhvndPcIdKKZxt6n5ThdUSF5ERFyXP
XXhUwCI8GOuhPnB/ce6nunOrK7+KxMvlobJ9gbFj6xwAjBhMlVO5gB405auQ7O5PMOmHMJsfvEbO
6akNRJmgzHOvcbA7OVn4tOvnmwJaqefKKVUNuPzwUe+7o1sUY/F9bsNB7QJIkMhkG4o8DxqYi7r3
ooXmN4Nr+hF0jBGeYgBp+3NQbQSjZSZM2iGLROpXPWGnFYNxaKEdcQphzHh1eaAsi4maITE5Htw8
U7xbFeS/HGiMK8h+HiGOt/U8ZuvACAU3yPo0agt9N6BiegjG8An4OHXYfaihxqE9d/wGB0kR3Ked
M12D2epd8U5sZAzbrzd2uaZ3nGYofAZIPEjkSVvjXbKq4bxHx1RsTIFtgo14dlRKelgjow9Cqk8A
1hawSiLqcHmCLTmPGoGcjgCfLmHLr8XEPvFRg+M3QhO1OIIydLrcheUDTDKhCBVoQaJ3TiwPFuew
IublIfaHLXFuW/vGjTzAXYcr3Q0P7Qj7zpqFTxndPMdY9qA3PEKoEDeomw4PPI6aRyoDfiDVupCC
7pGnylNJFe00DY1Mp0WXwCcgy3TIk6zCcWNW9ZQI0u07FZt0PTfsS9HDtQLKaxljt34288M8wDT6
8jRbYsHk6LE+GKQmogXwDK+ck4DyrSB9+CFaHHW83IVtpo1YJlVT+H0X+PeUwDBsmAFsqZetc73t
9xuxTPN06AsI8JyI3/blIw3aoTuyqa68Dy6AgNPV5W+wdWOEc5Dq0I0cF3eTrP2YRlmdQO0raYJm
o37wLoKCRKZTIk3TjEMqHbMM7c8gUR5A5EGvf0HE9zc8yp7WAWsGMMOWbKM8QNYReqdiYXL1pkn6
qWz4ck9SyqDfjRLl2F9rJHbnANXaNDsw7nOGSkam/whYOUKvDa6B8k6GoQdrJFwR3C+DF7v+i59G
YXgcq37WH93YW+RfnDOg7FYO60lTNquyk1jiOj2MIH/OV1U1ZdXj2NHR27efmmRA4bSovZRZiovL
qt2cEwbgP+yIds2+yQSUVVf5EBzJrweYPqM+OURB3s9XLeSZqkOn/Zr8d7kjS6iYfMAUvoNzzh0H
flDRV8XpbUv6L5ebtqTEN8aMYRV6zOX8mrWA+ivAQVDHjSTQZtBWFh3uGj4ctTayiu071r+/Oipz
H6dwWqbxqe0rej3pVH6FTciWkKqtdSOh5F7KIGAQOyct4YomYmwbTjV/uzxOlkg3KYABKBFkmELs
e3CzTkgkf0w5snqrtt6WbL/eSCVTtwASKzHHAjS6q7bANSzgW0b1tlk2DgZCdn3WL5Fzar3hiPrf
A5+A8ZuqH6kjruZi3BcQJv+vzabOnz0cDty50ocgpw/Q9C+TnHe3l2fBMkgm/y93oKg/eVl9j2OH
vioFZJxTlDouN26ZYtOcsQTPD7l1ck6qT/9OoHEkwvF/Nmza+drgr8e2V8ufUUjkkjEqrokCuS2d
cHqFIcHGVmH79evfXzU+ddBH9zio7mmJwnw5zp+5s+C1Yd4Cb9rGfv376w4atyaQeBX3qYY4WOAA
MiSGcuvqYGvdCF44Qo95VbXiHpTUBq69ZZVwXXy9PLOWc7FJ+8tLx6l8HzzLyZ+/rRUm12E3Aw2v
3Hn+dbkL2+83wjePOGl9HpXXg9/nMDegYZx/a8JyCjaws7YOjBCeGMA8Abwx72HNvKyybEHS0a38
YGncJP2VEXEBchnFvR4yee3mvXvMpl0kKRKZnD943RHWuk3Ok1wPxW/ehQ8QFHT2vXaZtD6WdZ4P
3U5xH0DD5kPqds5tmGp9tWtaTTZfGzIAmSKGxAno5CEQVffg6ZHv4UtjZIyYHWC6vjDfF5BxREIY
PJS2dY/Sm+duvkJa0oLJ5QtUOulw9utr5WHZiAi2xRPR//VN7ieXh8hyRjX9GKdQQRmUY4hELs/T
lPIboDvYbZCNTpJC6zTxskjd+CuK1YOz2cbQWXa0f8fXV9lIZF3Yq3GGvdvkXbvYzUCTOeFy/cXB
8cgBJOPyx9kCwwhrWYEPXshFXk8TXsuEu+gj8uDGK4qtcSOk4Tfh1pEn5TWJxi9DA6veju60KIpM
1BpDxVt6syev8a8eZTfA7Med8KDIBK25HOlNQ+DtXkg4fIKgzY++x/5eHnPLkjURa0Ty3HEmRDTk
OWUC3RCN8xZUYsIBMlz7ujB2YjV5rUMiJq/bDjUAXjbNkeagH3bARl/uwbI+TfAarbOqAoZbXtNg
vHEDhMI4fBnUcBOUEzShd77ymbS9oe0a0MHlcid6HIjSDHnDTfW+a4eJYBNtHLktTDfvVECfZA0/
FyeFmdblAbIs/n8Q01cBDKaOWHCxba5XxxWIUsjE76Gnsq9xI2wFycKsx0HimmYA6MNN6Zwtm1VO
2y83wlYNXT+S3slvpxiuHJDjpKeqpGxjaVrOKiZ8jYq+8joW57dQvXpocbcfxvpcNuzGi2BXdXl4
LBFm8vBYXc+lBwu8azd2ztOMk65coHod5Vv4IMsQmTy8Mqw9V0Cm9nqqio/u+rDd7V45JmpNF2MK
WGjc3kO1dDiVbsOuq3bcuA/bht/YksU4R7kuou5uArGbX8PAD6e5NFNiqm+7moMBdOuETb/Fh7UN
1Pr3V1FAYxj0QoEAL88lVBJvkOsYymBl6XvHy1Nt68A4VwNIiMPvHDWo4NQDzPBqiLYv4dd9jZP/
/fWa1F2aLwTraIFPXbkgOTjhLmoliUxlfVBFWUtb0d1DfrNPNOQXxVgOGxFgGxYjhoMY9nPacdt7
2MvDwph7/NyRsdrY2N9fRG9odXQirGpgmATNUxxQtIsLHwxRYlcc4vVev2fw35DpAiiy07nru/sS
h/ZrMcMfU6xS2pdbf3//esOkK1mZ5qJq8ts1RZQwB4LhSl51t//H2ZU1t60zy1/EKi4ASLySomR5
jZ3YUfLCyslCkAS4E1x+/W1998VBTLFK5+mUKwUKwMwAmOnpnlPvd2tv5U8/3gYUev82oNSjbqXa
tr3rZhjQ4Mj0qe4Te+MM/jjMsX+wagtEqnUrWrxqdLYr+uxJKSojZFFPlxdp7QPnab3zXqLBLn0u
n92R3nJxdy/QrWe3Iv0loJ28kfJY+4bhwKT3cHyVZXYkC3q2qkA8JdL52rD85fIc1jba8OGAyHJA
SytuELp7GAGKC0fbu21lEWvFH/p0Kze0ttXGkTwT301RkmrvEtKAG4r0yVMvAezfcOi1ZTIc2m39
Lmj40N7ZBD1gHa683cTftEAe4fI6rfx+E7CV4V0L0rqyvWsCXNbLDlS6PF8O1w0e/G1I1VB1/gSa
0btRn8lZE8CAw3bKQcRw3fjnzX9nqCiF01Z7eXcHhtwa7A6uyPb9st0Yu7Y4hh/b9TyMRTIstyAT
mfeNL1+COZs33Hglmpq9cMqH/q/Tw8vsib6Aw3OPI/noy5+owm+9YVesJzAcucmSIpt7p71zFxAu
oER7D2V4H+Kgm9WuFTczoVrQSHJS7tL2bgBSIcSGfD6XTkAZ40a4LfF7JEiuu92xwPDoossmAMM0
PLqzc+CL27CwUIW/9l3wT5sca6TDIPfYHFjV5v2hzFLyZ2pALLxxsq1tuOHLBXghoW4wLrczGmvB
sKhPUOz4Wi38za7oRlhdsVgTsgW0vY0ClCeOSavdCISq+qhV2+yu8jcTsgXmjh6A+0UcQVsLmQZC
xp3Xb+G7V0zJRGyNRT0VfHTFUc3eV7U0SYgr8U2n+tMwwGiXgl+VY2EmZCvtqx6OIfIHVLTeUp/c
gYLiME76NeH5HkCAjc+sbcXZKd8Fp6roGxD51s3BPTeRKQZ65c0n7NpaGY6d+F7VzrTtbgvmsjGs
HRFY0Tjlfey2LEsfKysb7kBV71QbdrUSSf4BJIOfrcOZmh2rDDoQ0Tw2Xh5D2aJ7rGZ7cK9KSzFT
ujGxihY6Cn13i6bSMgZQuftU27a6ckOMoxptFn3n16NzrNAy+L9Ld603uWbWdttw7q6si5barXME
+QtSwgk6YudI5Fm/lQ/+30v5nwq2zU2SS4psVK9sJ3tNhooERz/jS3boq9L9zcHW87lCVcd9ZW22
tLtKO5XVgpce+OgXh2fteNfOdpburTwH+0KJ/6IBjTnBZ8loZt8OtGPJd/SAiWTXK4AJ0WhRgBiZ
gLmQ7XgCuXTm19B+Gfy53rXghdY7DYGIIFIFmfwQEIqRRqK17PTQuoHlAhDXs6Y5qF6Vp5KVVr0P
Eu1n6EfoabHTA97pewqu+3FXaz/1dn1ZLr+WtAy+uXPuqBBsiR2oz2sFNUHbm25kMLLnInVnGQXV
Uj9KSzsgr+fDGPAIGmt2u6MlcvwU5Nl9iOfmbB1TK13EZ7egBHLd6RlILxuwZoed5N3zAhGS6j83
0YW1d3K3wmtp9vqfZdGX+b6b0ROKS2lJvBg1UY9HDAAtN0y9VjmPjcDD+QQF08B6Edpd6F0Ldj8d
kTxIWFjJfJjvAJ0snxaKzrp9NhJGpkfmtzMZIirPhhGwxUv2Sz3p4mABJRDcJH3b4tbo2plMP/k1
BEx/u3NbOM+gBk9pE2HPvSi35XBPUkaGHW/tYS+dOtuPGY6QHbaA+8+0Rq/0rna9kjxAxdAjN/mc
5pBGYALsWt8gw1A4j4FfJzJcZitREbqAIbfkBqmYQkcVaJRrK53aO9kF+IvXLRSrJoKcWsAQZZl/
WCq/vLUhKqxJSEGjUv1BY8donTvt2BQqJ6/oI8ss6t8EZaoVyIlS0pdh7jXYZeoVgNXT0Re8iIFt
rPE6yu363F/tprVnqz3YmQV7sjQL3gC1ZwvsLu/ArOO51hwmTTb/RI5zRp+11R0hDNh9QrJtbCK7
zL0qdNu+z0PQCRcvJfLlAEUIkEjepGBH8/a4bIHBEB1Klpf9ELmn2de5H5PmT6llyn8vEqdBNEl7
nkJ/zrzuQADoZaGftKMO53lcukMKsLg+Zrg9vYEPqSlfSrQ7OVHF6pHIneZWB3zX5HgsDCoCA+o9
1/3JPKZpZOf+gOUZBZphSp5V/1m8ye5JMM/TfcM1ycMilWUZV0XQJTsYundrAan3vfaAHC6ZR+Vd
wyYo1GlvzIej7dA2P8jFR+c5NFvACKyaCs5XYNFSMMinWR21tQiGV28owCi7MGt5kWqaxK6CYm5M
xiX4XM5FN90MacV+oIsfICjda/sGKoK+HbFgDF7TzqZvy1zT5Ms4crmE0MPrn/rZb7NbP+1Qcy/d
0tE3wCIlzt0IxJZz3y+DKk6T35VyZxVTUzzgoiuGGNDrav6SOU3fPloCJd0dIdo+tbVNurhW4IQI
3VHP9nM5dPMQWgBBegdqT8juNA5I3KM5ACNoiJQt2P2zXvrijoikfsjtpvvUJRX/lfh5O0UAq7Tz
HoWzNk6mvH5JljMTX+FUmE6P+lM0dBahsV9WSfvJmSnITCNfQ5H2Zcigo1SEKCvxtg7hjaV3YGjg
DbD7ucpCAWIyK+rrDj9jcjUCidU59OFcrXnOOsBZD5YDeclzkXf51WEx+zAXJLN3ouo5C1njcv/Q
AFv1yXEA39p1IlHdjoH9Po+8kVI3tIAm/zK1Q/9Dc5ywHejqEjoh4KWZiIqpT/cu3s1/sA59F+u0
9PgeHMoZ3VWqWZaIOBVsR3Qs5ZCW41IWvxC8WhmB4jlAN4smDg0pqYsF6EwuvOZGgxlPP42EMq8I
ZTfaS6wdyvBIRgKjY9CDGJCBDKTwv+EggN25vpNN99OgujRqOfDJn8ZCtdYt7oRoAe8bNfOYg8Rk
iDPfrvCj/c4lka1pkdz17uSmh9qZ7PIWUhDsq5VnmOOIQ6XbW2xA5ipsydC5+8pX2bQTcqy/tAuv
/UhlrmcdcqfWASJkhesU8VRy6EQquh5M/pm03bBDZ+gQK6eixR4AM8RaqBFm3RLhJkw74EG46P/A
YbtuZ8uEfbN8Zs+xCxGJLwNOk6+FO1fykZNusZ/HAcJ8x3GaqnqnnCR3d3VJGNJEijT6QUBGYTgg
uTbQuMeyWHvu9vX84mur6e94g/7+HQqg5T2V7pzEmkovuEkLsOo8Iz/QOF9JMo2R20O9JpQBLlBh
yfjkhuOYTm9ugk42hApR+e5e6z7rXwCYGVloZd7kHkgLufij1baLdYseZ0jP4DzzcPKETu0H2VFW
BB4dNjoFCm08g97DWQDUvbODupQvi01HILDtUqOiMgFYFKHv2/9Z6lymr+BarRsS5rVPBJSyFvzL
BMG/uqldJIxjMMK5RaTzSTS3WZ7UfwQ/w+SKum2KV5qr+sXpU/W7dXoE+coDEcm3YeL91wmRoTnO
EwLpUUow/muIjbSsephG2aNAzEvRfCY5MOdfwcu7lDGosO15DPuuKNKXXuiE3epu8FWcpANO51Zm
cxADGtqOt9h/1T0Eglu3nvCCNKaj0/0UVTY3ddi1bcajanTyLnQ5voV+MUbFwUubwa9xrhEr++mk
dqXiM4wPwkENrw+izPP0lthF2uwvP5s+vDzb3MQPLVAB6BuQJe/9VAx3aWLzKEkK9jx2jbfxiQ+v
n/iEkWmhaT9Vg5OIPTjWQdHpVcUrKLnVxr18bQJGnmXOG7QKzqrYd4voRDSmrB/jXgqrwJGgFYkv
r9PaJM4P53cvpiSnvcyZLwBrHL66ZdruAoHk8uXB1+Zw/vu7wTOX6SJ3QdIFKUt5wz33j+pcK87V
nG7swdoXjEeZcpgqy84Te7sZ8pvGK1Q0eq139NJsC2l4XokP3gAmkbgIADopJkvse5DgH8HuISJB
RvfA2r6MQH02Hy4v1tlsPvqO8ZrhKWFN35diP7dwhYTx4wyyydKzdy2QKXuvwGWmsL2Nh9nKrP6B
6eBFqRbdiH2GdrPdbMtHO5maHRX1MV+2si8rxmXCdcTkQ1aYV1DMGXIR+roo92wZtnQA10Y3PKRp
g6IVy5ztqyrpbzwoeNVDiIKkrrdI+tYW6fz3d/Y7DU1S18jVvtJgenSC/ug73RHL9IAt2sDarU3C
cBHwRzupB8nE/VJZyQE0WvJG5BAMvmxTa6Of//5uAqB4pglBsxzefVXxQ4gzNR9COe03HHxtfKOi
gMdij7Tj2f1GAsSRagTzw5ZKuUVdu/YBMwE5oS0bCA6xTzxPPKawo0crE1vIirXRjezEIvToDRKL
D/0qqOX5TlOj7LhwdRX3GljaDZ+WfMZrzlvEvuIWMPcyZbvJ51utZCvBz8TlJOmUThXFc3SyunPn
TF//qH3Wh4S6uFtetqAPs15A1huHHC5Gnu4y7PBUi6dFkDqcreoGHV+3uR88oa3s5vJ3VrbCROoo
r9V4SNtiX+KGGiV2X4VFhwL25dFXHNkkl9KZmEWNg3Q/NPxJTNnL5I9Ar2mxz2lpbSzV2hQMV55n
yANDFkLsR8HQW5GTObTYVjJwbR/OH33nyWOVB76/2Ok+6cbuTiXJAQ1gD3k192Gf1MUuIfX+8lqt
nEMmVEfYw9D4CjFjIsWRyOaeLDGoY7/nWX3s6wFv3C3G+LUvGc5d28Kqg7Nzq44fOf/eJf5dizcN
ClixFxT7LB+uu0z9j1Pj3eohX4sa93SeE1RSI3ZGR3ptoeK8QvvcdctmuLpOmqIe0gmfqMiLatwI
rEvRVDs3y5Lt5fzgd3TDmPnHFwUT1uOLpBFZNyAmlgsutV4ElZmnPgn2fUceC+3eaIu/SCo+X57Y
ilmbCJ809wR4ZHFTsAH8dyML5ANJiO4CRjdcf8W0TYSPm+HAyLPcioED/wH2sdjR5JwQavMor7vb
nFwFO7e5ifaZGtwQylZZYK+gPjSFiv4IWtT55fI6rURjk17btVwU3lxYMxRkK3l0LLyVooCivBJL
d0LW9fJn1rbDCAR52qYkG+wkRjuXH9qBW+9onk4bo68ESts40MGRNDrgV8WBlbf9QaMS8JRmY/46
s15EEwEo/bpZGK7vVcDXds6YxLUjy8/oQWqjNM/aa8h7sdHGuT4In4DAsk3iTPsRmfoh9BK9xaGw
tkSGo0OpcdFQXkr3pBHVLa7m1qTDXk8SYvBo51Z96GWq2CpBfOjrgcmqXQy18BkoofcqwWXrrQnA
QPcovAKtgddsRGDyaC9QZ1CFi0eZhAjuM+0SZ992Bb1qIwKTRDuvetuaEmxEmlju/TLPSTQOY/l6
+bd/TIsF7Mp5i96F9SLRpURq0H5DLlimu8QfJGR/+hREmE0sHKdz1L7TeHeI0C1lotMDq1UGh2TI
/REaOSpgYmOqH0exwEQI9X4S9EpCtB19XOreooI8LsCyxylpk6h02RRBuG4LdPyxDQYmpxWDImQq
atuKgROadguVyaHNm/FhIG22Q3I5iS+v8MfBJjCZrQRvU6UhihaXAmoq2nUgD9XPW4H/44gZcCMI
OBQdwf0E6wja0TqOSPNGSCeRHXGcauOsXFsoIxL4jQwcz+6SeBrVje5JEy4T0s69U4TW7P24bpWM
iNBBmdCFZEASL4tT7u3AWZ5KSoqN83dlCiZayKGaLaiWWzGEO1hIRZM8g26rjVykKw/trPONcvPK
XpssT4llJdotmRWjozKJrMorkbEut6RN10Y/u807V81o7fEJRau4SBh9Rqsz2jqSYCvRsGJJgREI
nLorcE8pYactt3YTWIUeFpYUj1NH+HWB0oQOUeS7GemwybQk8lPCfeeYQdpow07Xluf893fLE+Q5
h+IhwrBtVXk8eZYTNQnYLq8yUBMxxHnr05EjNklE468DzfpjWgDSfnn0tcU33HhZCKQOUfGM0dNX
3lREC2h05uNN3ssrzxGTTZu0wZK4aPc9+wCeCkIXtyxdUDm6PIM1FzMcWNBxBBtnlsROP3k70skb
KMsc+8z+3TtTtrHFH1/bAxMmxHKUd/Np4kAKDFHNBtDWeLcQqLspKr3Hqyv24c8c5JeX57RiUf/g
htQIDocSc2p07e4mh+S7wHLYxmRWTjsTOFTOvh0ohdFTmx+bYPgSoAEtVmwOJxTmI9udpo29WZuH
4drpspRtytIktiGTBXkvz0LVJa82VmltHmebfud38AdVjKlIYuIVP+qmLsIk7b5pzzugAf8/CNdv
JQdWTMw3HHys+iofXUQomAH/msqguK+7oDvaeOjGjnDS65JCgYkaqvKk5WNp8TjJ2iwKIDNyM4M4
MhLKtq9cNMPhpRVwx6GzFVdafHIB3MBjrfiGUt8NY2i+adJmi/h0bXuM49shVFGLOkk8pijKfefl
LNJblaNOfJQ6QYF6bNClXAYj0C/XuY0RCkqWzn2nJiv2ofT1U/lO/ZwEk/Vy1egmgVVtN6T1es5j
Kx95lGJ0KIvk7UZfbwCj/beCEJjsVR46xRbbqzC6W3wGziCL61EBRKLHm94CpMGX5QHK3xv3hRWL
NomscE55QAI1HBdesGLMYJvaO/bY3aAft4madN4CHK99xwgASLXTVgJyt0OpFN55TKwlcpN9521k
4FeOL5PKygWJBEiZMH7qPljjfY5LFf10ebvXhjacXqLmnTsCQwvw2wLWZEEzrNxCka8N7v0duvpB
VVnbA/Li56/2dJian1525e82HRwgQADFMDQjX+zpcWhu7CsvC8zwaNeH3lXCKY/9nPX7krkcGlTu
GaYzXpdKBhXC3wvTLDAWV/o8HtTo70ArvUTD0vgbt52V88hkrcIbbpoYd3g88gYXkL6fOdBFS/t2
2WRWrJ2effvdgQRQjwzAIg0gE+3BuCAP1Siidimhc1RsOO6K4ZjUVbXimpfuBKv0ynhwysgl7l4B
tXx5BmsLZPirBZ3XyoL0065VNOrTk0b65fLIK6eBSVRVBo2qUYpluySwgZPErcbWSPFUe7SxhNre
ktFYWx/Da1Nh11YBVPfOEweAryLe5iFztp4qH/M428DW/r3DBFcnQGHOw2vAwe66NI0TGXwm6R+f
7H2qYjBv7Mo02ZFqqwy1ZlSGPxcu83zdasBKWw3c3nLbejIqO/cuX7ai0dqum349EKXsDJ/wVYAS
2vPkbzHGrv14050HTmq7w3pV3RvVIvIBL7GecLPdXbaqlfFNlip0+kiQ0uKXB8gIDdQHzC6I6glI
sqXayA2tWJTJHVUsJAPLPT7RzPNt6iU7eNwhF96GEuqKX5jkUcKmZapyrBCoQ29L0OXQxY98p31o
5xI0PVc6tkkdVRU20O/nLZ6SZccmdFFcRaBuY53/dglPsLbskgHr4zw0kGUhaehV1yVniOHNVdMo
QA4xdgtOvhpJDVFsLPua4RiOjNtb2bu2HexYnx7hYf9TLqho+kSH/M9l21wzHMNxg6DUYLbCj++K
z2r4rqvHYEv7bG1ow2Er1usMJAI4BSgLB/7m8896+nb5Z68EAxM23xEHbQrz+WdPr90QhJPcIhNc
MXUT1gWirO6M9kAwaH7p5QTA5bGq9j6Z99Bm23jbruyrietaICztQiue7Za2uhXkJnB/+6zcpc7L
5dVZWXmTHKoaLL+wfczBGaeQWc9T9Siqq6gQ7cAkhtI88LhuOwzORDS3UAjbMMWVPfUMHw2cYqFJ
gHtP5hXiVszSPXiiTX9ftyaGl+YNlSMtseZafZOgu55oHZFgo+tvbcENR81Zm/pliQUP5oqGHmfH
1p9vZbVl7mvjG16a2jjTgSFnu9p/rYPb0u53oP/aXbcyhp+6NnTAIauAS49dAp/7baniYnDj6wY3
ztalFhMD4hyXWTn8hyzEr4x2Z+BF9uWq8U2UmZ8VeZ/xFq4EKjTHiyGfDvzRVnJ/xSRNeJmqISjO
Ndbdbe4g0uxOG8a4Nu45+Ly7g6PZw1V+hnEhr/fc184n4l/FoYDi7DnmvBvag1DIVEgMrWz+IBoe
dV5znZWbDFA9WL012o5wryRvLQootNsPfAtAs2LiJvcTH/RMgvy8kd7bIP1QyX3QlBsBd21wwz+9
gQ/AMTUMt967tERfCrpjyq1M5dpmGs6Z0QC0UjOcnzvqLSvtLOzEuHG3WPvhhm8OHs3xTsAPhzg0
59nNlD0k7nXQ1n+0CFvfAqFTjsE9Vhzk/CaL2yXx46sc04SOdXnfot+swq3o/AbUEKzju5FtWOLK
kpuYMaF7Cu5rDK5KeTPpbO/SLZdfOZtNmFjfcx8FPAyde295SdFRBX1I/yVotojNV3JoJlIMtL5i
CFx8AFy8D5IiSYcnUz216D9RYAKgdfGfb19FLYy64Nmu3kWDNEMVpnIKHjNbJVFSjnkYZL4+8GLe
KixxDPVBTtBkddJLWUP8VWEvWojKAoRbDjvKvxXix1zboein6CrWSEzG8OIpD0ihlgL2OjbHkfqg
+0Vfweg77uGyza7c/Uyapw58815Hc7aj/pMKpiOFXG93qsofozNsZLZXHNrEiTGi/JwTfKLLj3R5
Gz1wVW09wtcsyzhr2QT8OLcwdjVbt4H1VlsN2mj+k5ne2X1UFFcBu4Hw/dumJHoO5ajwGS1++FUQ
np07x5NcbR0FKy5o4sFQ5MP1UoDxUmn0pdr8cZn1USzspama18s7vRJATERYAyRF71iCxyqV09OU
yP7TMC3XPcZNFBhrl4YVAgUldEHVw66xWlrEzewE0w6qY1vMc2urZLg2iqC15c4iQP/M3B2yieU3
dE7d0FbWsscvqD5dXqoVq7LPS/guhPijtH2/9II4a9j3YuHTIXe1jjQ6d5wBHXTETsa7znM2knsr
Pmjiw3KoVfuETkE8VeomzenPYFxOadkdFjI+8sLZSvqsOKJtnNpFzjJ0VlV+DBLLKoIAeLuDSAZ4
cTQuq5dXbs3IzMO7HvWE9iw/BvdKe0sgHHdUtcw37jRroxvenjWgCkf3A4ttf7YfaSKn4aaRnF+H
nflHz7D1slGivZftrLaPcosB2ewe0Jp21RHum7AwZredw30JvTzWDnvQAvLberHE72uW/h85Q5A/
FdzNAxoHEoyrt3Y9LUh5etkkNsz049X/R7ewsicG7P1I48pd+l2K/7vzW5t9vfzzP/a5f4QL3Q6c
TERpGs/SOczJKauqu8wHBfDi3Xlgqr5SVdX+R7sQ/dSVNbCOxulgoXs35R26aK9i1sPgxoENHa6p
61xOYpJkEwS5oAo0PeBlLNlGpP04BvomvmtAhgyKsB644HMfHA3qp+svB0c5T561/Lm8FWufMJ04
AMFhLiwSB24SJDe2Htr72ZHWy+K63hNL25psXA0+jHwe9YxAW9jQZRjAV/MYZJTr41zU1p74UxEx
OVfOPdRpnj2xyfHzoQHja8belEuW1D0K0adSOfoULIXywrni8pqdwfBGeM0G3kpZWsXjvJD5Gyp9
sxUxqEPxCHIN3aPj912/EWY/BmniW8YWqbOSAff89KGrwHs78qyPIXXxNAdACVT59GNeBrnLdHnn
9MWL04pfly1jbQWNADx2Ih9apJVOaDSnTZwuA5c3jVU2/pfLH/gwCoBdzrhoFQGfbcux0wd7oWM8
Ll/Os3JZ89/YSxIq3Rydsvvv8rdWJmNmOtA3tLRKlerk5qTbo7uAfdLggDhcN/rZ5N/dIWYejFrP
pTy17Vx/awLfJgfbtvNud3n8Dw9zrNTZed+NH+hSzdrr1YnP7FMPGMInBcliRASeb3xhzcjM5Idt
gWSk5aI8qQRyUQKqgnk5/QFRgdpn4H54kEF77OQIXpVs+uGr4XR5Zh8X8zC184a9m5ozzITRwVUn
vED/tHl1S+iXBM92PBtTfuabKqKzLoLjV4CtFL9q5NnCy59eMwkjQmR1AoumqTyhXbcG74IvPmUO
5M8vj/5hXMW8jAARgJUrwWNFnQa0HYW5n8qQByCX8Uo8XEQ97C9/Zm0SRmxIyoSTwUnLU6AgUhag
neyQD1ALuW50IwQkaJSxcPSrE8Rci9ABPB3VdIdt/PYV/zdTKFluF0SNTJ0Af3kAmUsNlYHglwJl
48RJODCpQjThbNHKrVm4mVSxqCxRj5Cg9sEXgCb7CRr/Nkwy8lvrro650jsrnV7Bnvpt9Owfl1fw
HMv+yR541Ey3lFmGdrwJ5t2n9L4pqjtQvlhf/amWuwV69W3VjnvR8z4i3LE3DowVmzAzFg4QsBXy
pPhmZqsuct1mqL+BvIj6V2G8MCvDdepkTmoyariOB6HFELQT0NPKGqGvnIHhPAxURUun4ZoQNgLF
SJeUrX5G+ltfReSJCZhuYxUNKrGZOtlN7XxeIDT2OiOhDBa3st54AKwEgP+Z4bvAhlY8cNkIV576
NsuySHaueglqObyKrCbWjhI3+HLZxlZOBzNhwVRtu37ppA8zikoihNKWfQtVeMizW2jq2OqEXvFW
M2uhUkc3dTmokx4ysL6k1b0kRRk6dPnKePMfcfLYccj3y1NaMWEzf8FkYANLKtUpYWUbgaFR33qQ
Ut9dN/p5y95tDZre62HSPn1gZebcot1k3GUStDbXjX7epnej26NMfIgjpg+Z1dFdp5sGVXkwBV0e
fW0bziv2bvQAXGFB39D0AWjrX8EESgNG8XbtwKVLav2sk/HVT8CvcvlrK0ZsZiu6cRb9SBt5SshA
wWCEQCWUpZ6gFCXDYsqsa56bHjWzFQPe+UvOy+L/v2PP/riTTvFyeRJr/mE4++xarQNyi+IEqfNH
L/CByhNt/zTkXf318hfWzNU4J23peyLgXX6afV9/any3eMsJ9v3y6B//fmK2sDUOznheLvmpq6fm
RoLvICyrVt8o5f2+/IWPfz8xkxV5H4xgWp+Kk0Pd4DHvWD/d+GAGYfHl8ddmYNyPGzB30X6oxEOe
E8/b11PF8mfd12DYA3PW4j9f/szaNAy/7rxqglQujo2gLVr0Es7Qt6udzrvuxkjMDrUO3HDpVObl
CRyi4hkDSxuaeeOWSvLazz///Z1rV45KuERj59FFHSDMdFfG+fl9fN3iGGd2UapCwbbykwLtJso/
QKBDl7Qc5y010o9jBTGTFUkG0eggY8UJOiRpKO3e3TuuWh5LOT7jJiKv8jVci/5eJbtpxxpUYvlp
VJS8qpr79e96dpJi40WyNg3DlzNkJ0RTFtmJ9VxGGYxqN6FL8hhYcjwWUPncEt1Y+ZDZloZeZ1w7
xJidwIeSR2g2oFHTgqVqkVAsdEtFXq/aeLMtbZbDMpdznhw7MJEdwPOW/PCTUmz43NosDNcmZzGv
iXjZCdQXfxQa562washLjsMocnBj2+rKWHEOs0ENDQujV84M5tuBeSuqaF8Wew5BIL1x1H18Uydm
expo9Kpcgc/w5KA7eYwyTw+fUPprnsBfaX2vwQn3FXi12t75MxtjGyHm53X7Y7j9XCxKzrwTp2qS
3rcOdKRv0L4pdteNbrg9Ay5fQIIRh4c7yXvPsRMnZH21JVe+EtlNfus6gagI9kKeaAkUVjcX6tYV
fhBVid6iyFn7hOHwQNjVtRoWfnRnsHWrkn7PprMCEd3KDa2ZsOHxjs70DF677OQ38wnM8pYLJjrn
q54hK9NAAentqp34p31NWVx72hIn0MTtCwmlFE2rrV6SlUUym9UqWfeL5ef5qRoLf1ciKO7bgb1M
GmXkyz9/7QuGo9vQBxoZ4MOnQBAZs352d4lmxQ5d9XV8+RMrG2FyXAdjlzre0GX/SwjM3A5e7fZM
DeoEYALsS3RmX/7OSizxz1N8d9AC6lvOc9fyo70kv7pazNEyQS74usENdyYpUNzWkohTg9zGczcB
Gr3rcV3e6oJc+/GGQ6d915IA1Konhwi0Qg5OC0HipOCfr/v57t9rMyxeRbHX4sSA4H6SoghOI1IH
W0IpK/k+4L7+Hl/hhjNMc6sfsm7O7qFH+Cu1BxEOooxsBs0akM+J0K5KeQ88PHhxIW9Sd9eltIlv
enq5OGkvZXaiPGWfEruuVNQI1/rvqrUzm9NcwlTSp0gD06Kv+aFcoE51XzMXDLjXfeD8KHxnuMym
Ns8k9n7u6ASKYLDKRD2AwluiqGdf/jdbRcyOtDmdIT8icbdSIy1eS7w37vu5fGGgkn0clZKvnJNf
103lHAPeTWVQguTg9SpOQVXyMsqcIB1jPlRbe7GS7kMS+e8PKOYlFrShkPEfqrc6SZ8mwT5NTkF3
kNaaQ1XZB2RioCAJsOzVFsYM7/fOyTLZUJwlOZVHC3xoX8DLNWw1iaxESGY4v+LUZ+D6xRlit/x2
FmD4AUVkFYH1e9zbWbAFtVkJ9syMAhUfPUJojnIJaFPT8xMKAuRPfAY57EacXLM1IxBMuqmEpUd8
Yh5JWJXqTsz/x9m1LMepQ9sfulSBEEJM6YfddjqxHSexM6FO2ie8EQKEgK+/q3MnPorV3OpJKuWB
aD32lrS1HjVUqOHmhizAoMYaEiClV75myZompc2HNVY4JkP2AgVsWu8rB36MBw6C1Vql5OO6DDVZ
bSRbQl+KqfskFl3H6VjNsQjDe02/pims9GgBb4NmkGuqo5bRM1luOddZisfs/GVwJnjB18PR7f32
yDvabgRpHgq8GK0UMm0p26S7LYNTRrLR9UuohIalBfknitRjRurnACpEMWub77J3mhgp5mEOyZ1u
neuSRGAkibShA4R6/OyFtBSmDdnIoBgczGqledsgGimCzj7oxMB6vdABWxA2bUjOEyK2zrT8MzNR
wgQrqbdX5bvgvDDf5TvUDuC04Mn6BaSoT1Ml8i1qFGur4dzIB3nbZMThDZpqkC7wTiPFa9/D7LVt
AncldGwr28gFsl4C4QRzdAQz/piUIAwKmcdi9O8j8LvClH2qhnB/eZSsa83ICnhqDFJFG3mnZ3ag
I/gdcGz4qmrYLc4D1hgLvc0SZl88pdO44PM/54fBy9+2DaJxOHBrmiZ+NFcvJWSXF1giJPUUFyXV
u8vtWy6YJk1uriHfUsDE4M9LZ+62dyR/JDX9VzfqRYUqjaWg8aSu86RDtjYOC2GS8LB3/P/7njct
fOuiErqyKGzbq0mZI6hCFnOtqpdq6D412ExduFDEtHR/g/vJN0PgfWkphItbLkCWLK4SlEWnjIwA
ufveHVPCD0mLU0+ehHtaotBKHGSmwV+1FbXsfyafrg/6pp7yovvMUcF4gCR3Sb4UeeMsEKTsqHN7
eUVYVpzJrEvabCxKKaKjhrubOEvLNn7RbC83bjkqUOOoIJtk8B1H8EMuqxEUOz2mtynlPfi+OM2R
wY0eLn/I1gsjPyQ9FAEJXLuOUnHnyLTQT0WU5ytRY2vdSAi1EwIJOgC40VWp8wSJ9XraD34wzSvD
ZJtpI+p1KKC5kE/8oGX2k45OsYWDCdngBL9227R8wWTcJYu74FWgSo5wUirGjSzAOUN1dxofGuFd
Rdn3qUm5A5+e+Q1xKpR5Em/ZVCGrj/J85lm5edg6cd5C321fooU250gkB1kw/ZEDvL7to/EbEAHd
dfNg0u5oqTxVzUl4KBPwBSiJjrQJo9v/x8XcEhAm/y5NptFHZTc8lgO0s5KJPc+TTA88SF6hAvvP
5WCwfeS8jN+PE2hySSapwjvTVMR4YUpjpdsXGTF/50Wr+ckSFSa6bYYFCF/gZfK5nodfdcIhS3J1
5jCxbS6MTijk/YA4HJviJa+96scSafkV6p9wTljmUq7lKNsuYkLb3CRPi3bCO7zjzI9dKfvHPtHJ
l7J1lzgc8jYu8bb8tRvn4pjU5VvOupfL82QbQCPsKXAZoEy142e4j0SP7oCXlziEyVG7spwt7ZvY
NpTKpt6FrdmRgpqFomUPp5ghq/dX/XoTzSYWDouQMel/4TIzwJUPJomveXUlMooSI9hhvUf6VM/j
5xluyHEvgcYDHHjNWMI2NOfQeRciCoQ97VZs/Nx7vN3AZ7YoYthAjSszaznUm0A23s/1srBUf9YK
Lls4ynUboYD0OxtV4p4EAZmrU7sJXoOqN52bsek/k6Z445CShMjImMaLaK6S6PcpMXbxOWIqAfJP
fwZG6hYaffndorRzFYiVmhi1FHeSuskn9zgv8OR1eeZtIM4675JR9Z/X6+u2CTe38CwRc0mW7jOR
UQKLjCnLt6E3Rf7N5Wiw7E2mRjws4STNFPWOieT9L7eBQQ1Ruv4Kw9l5Zfuz3UtMrBqrWFGOIvWO
PYdIx/ilrGY/uffyFvtW7C3RyIc4B8eT3GqKnOzDFzVXAr5KrjPy/I5GZV/BDScK/LXJs/TahLMl
y8ShSdV5R8L5A++B+VNZF33tmO5X9jLLvJnYNeFBQJoFlXd0G2/Y1pEvHjIojq5obdlaN9JAlfpR
3XcoAEJOVh5SnSQAUDdr9xNb6+dRe59kJs3hCVfPnzXs2u4rokHnDXG1v7zibK2f//6udVpOs067
vHyhDpCDMDv2D8751n1d60bMy84VDog07NdU1tOmWPzwNqslXfnttj3XZAF6KMEnEHMGuA5FUZcE
Tyrto+/BwGBTdVbEbqroCEusYu/OQXu36OnXdd0y0kDPZriYsxwLtumcpxJOLF9m7f243LgtGoz9
XLRd7pYzckxeTM1LWU7f0iRc7hUrx5Vxs3zBRNlp6iL+J8YOio1f3aiUN3kLPbUGLl8recxSIDAR
dhWVflMVkfNPBqjdvgCgP5+8+65c8AKGLW2DouKbE1b3rtteNyUmzI7QAJX9sCVHYL/hTpWAz5ze
Z0R2a4gZy3HYpArmi5dHXkfc459Tfa7ZM5zKuhfip2/LOF/FAvapKRyv8VSF94MCyblq56+pSvSz
izesIe5qPJGsbAG2+TdinjAHh25vcI9JDiw0OV+B8tJ3D1XijdfdpE20neibPkq57x6po7+pESWN
amrT3eUIOf/OD2qEJsTOhTs0kOF8OEJnA5haHqEaFIfEiVaKGbbVa4T3mOsRlqu6fEk7TuLJr0Ss
ivwtEf0vaE76ceo4dQwnt3uHFVfZY2HijaiXkVMOQY7lJcCH2P6ZE9o1dOf5sIS/Zth8E3wnEkhD
zZ5yj9B5z54kI85RlM0a6OTjReWbwDswnyREIJPhiDxF33IeRA9wAMrCzZS11fN1PQj/u1nBdyDs
mgE9kKCuA1bfHwUTa9jEj1cVlF/+23itZ1i4Af54zKOa/GS9Dsf7ZoY94Mrwf5xAfBNyl4dlFEHm
l8HEMZfxHKE66jrSuYdgoIJ15Wq1zNaP89/f7eiiB2mCDa2LZ5Sx+iT6XjyGHLaOV23pvskU5DWt
W1+77JDIACaKKSC7zTCtSRTYfjz57493YcI6BlGD1sfEOc7Sd44oywdfr1s//w3sy23Y1rkRqGR2
Aj8Mc3bAdZ/GJfWqnUq8dFNBj2pliC3nGt/E04E/WMxTMuW/tNOcwISFPZFTts/kXKNqJJhzvhN1
cStROhwTL7j3M/xzuXuWVWpC7GDhWSy17wSHevB/pHr69qeQiKvU7ymonf3lj1hmmRtxnPYwgg7D
jB16WPH8ZPMiTlFGsqfrWjcCWTZuDfHbhfxfnsMznnOkOHWsTM7Hm4NvguvINFeO0jM98IkdSpBX
Xa8+uVy7ewnK18DFp8Ib5O06rdU2WEY8z23k4fHYDQ4Jg9Q1XpfJZ2BZ6hXhOstyNuXgObj7brG4
+a+yGoHshy2vA7XDxi+fl7Fehfrb+mCEdb6QHOyKLP/FctZ/w0MUOVXAIa7s17Y+/Des/ydJwtnP
nTA4CJ7oLSqKUAStKNtEfXIdcs/nRtTzSLdJAbvhA84zsM8VA9yFFV7w4HrO18o9H3eDmGSnCOLZ
rKxFeRqBW4nHblpivyJLnGg/3V4OjY+jm5hsp3RIQzw2seDVZU57rKCFRo/g/87w2RgV9DQrMIzl
yiOkrTvGnPMchvPwfS5PDCMXj5q9zTkFRRrkocud+XhRkT8FjncbnRvwEJJlfnGSvYYHuYJ7yLT1
c/gWrYS6rQfGpLdQZel0Rtirj87sCFVfdZTKGz529LovmDcxCupZHjp+eRJp8lYLcCmZ4/8cU3aV
4pWPY+N/91OSlDD0ZWV+ShsViBtRBTS7Dduyv8ozCB8wUrnPZbkwbNsnPAm5d04uyke+iGIlO1nW
q3npSmULKEo6VyeBhfkIH9wkzgF5fGlZmt3IvliDa1qWknntCmTSYF+v6GvdZrC97VPliQOeVET5
46q1akqzEC9NsyXIihNupOmuoaJ9cuGAtAamsqxU87oViKabeN2xV6gi8SeYthBom05c/0Qdb177
yMc7HzGvXcyTflj1kXvQWfV8BjX0XrJxS/EgdfigBvWZ98cm1Y/XjZiR1J2mC2FGNWenAGiTBq+M
1ZjFAAsF16VC88IFCPMQjB6tTmQmAORo9oRnrnlTw5/8V+GM1zFYPfPSVQB8ViKr+q+lizegbo6m
OzWkVxl7+J556ULiw+0U9dwTD3M40PdTv0xxmlfRVTkcKi//TR+pC9XGqSr9V5DXTz7MSvZVVqsY
YjZrkXdu6e+7vPfXrQu282lVZ/5BLMs/6RQ8paS5Sfhyo7i3wS1z5YjwcSLxzMuX6upRkTHITonH
668Bh8PrnLLvziSGgze1VxWCPdOKi4KUXYusD17TvnfqTaKBo72Zhj5a8/r6OE955uVL4ugpk8mr
XruwTw/+JMgpSmDle9V25Jm8J46jE063DTTOOWZDtE3/0NTiZoHt8eFyVJ/3nY+m24hqnpCsCiun
OLFxTPxtjyv9o+Nh/8siL+ZceIdABMG85TldWcK2BWZs4mdCo9ZQNTmQMnxO86w4zLMCCFSz5HWk
+CVAO7YremuW6THvbZ5glXAoNkM5Zy5Qnzxos3hoFF/ZDm3tG7t5xGF+EcqyPnlFKr8AwIb3IaaE
fL08ObbmjWhnQKSwDPj+k9dW3ritorx09lCGkSvuGrb2jYvZ6MxZqQrssmVWYBoyVv5uiZQrg//x
HuiZF7MeILGxpnl5CqrAG3eAW47dJkx7Sp/IOK1NgSWR8HPf3h06GViMIcHJ/9XXgqfeJsLlVZfQ
gswkKjhltniwCaqX1k2jlZCxjZrxhtJ4/iLx6JOfiiSZw1hEA7Q3WAju9Pa6aSf/7ZLoB4jxdAPO
0VoubewGg96r1EnW5M9sE2PEfBdGsN2gon6dYKF0AAW7lRuaNu13zqc1OsHHZxPPvJ+pvM5gpTCV
r3QAmvycvShRGzkIthO+D2ndbPrnrCvkaOe6YDE5UCAFTr3HRv8wd+J7X8GrMI7wdrrGcbUMmsmC
Krs5WGZ3wa47BM/d+aSb4B3r/3EzsCxk07UrhGvTUOD2fwL91dl0TfAjjLr2R1WCvNm0ak0ZxdYP
I+axk08g5tL6FXyCH0jy5L4eNNvkelmrq1oSvEmBkhEisuuw6UYw1Wx2QzD3t2xIUA1oBNNxT4Yp
BvoH5KurwsV076rxpOWlckpPxG9yGJDx4TD6Ul0nVOOZnl0Em1OjRM9e6eQVX1IxZM8OOAzXxXpo
xDrFk/oigsQ/5Jzwb33fRHdDUi1rzDpLrjIpUbySk+hbwg512n4nPUrcYZqtuS7alpKxk1O/qVUA
0nKBO2Dm3QETHGblriHAlEzbBgfVtQ9ZemGSnyAPplxwNYODTpz+jlXu1G6qamZ8ZRIsHTG9uSI5
lzi+9enJ7V1xW/GqehApL35XA9jmlxep7RPGVj52KEvN3pKdIHvVy0fFqlDdwkRylGGckMJfCz7b
d4zw7ofZLSKZN6fedf/JExl9jwh79jOd/bjcEUuaMrlPnetkSokuP2VFzW8oK5o4cSHppZjob/qm
XKOw2+b8/Pd3+7rGHUR32cBfWeuxO5a4AbIGjcDSuK4fxi7eiSZ0SZawVxKq7h5w8wL+ZXO6rVXX
bAvdDSsXHduEGAHeQyeHViIKXpeaZDf9WD6PLimOTY93iss9sY2UsZ1DyZRyCOV6OeSEhcCZGvj1
djtkbSDXiKd/Sp4fXBNMjlOCKnQ7OKJ6neGSE8Pl4zjPKUxVwNKgFcD5uF2Nf/b0tGseQlxRFC2e
mjG6LXLnO4VG5lVdNZlQbpCGSS5UcGDeLD6RRTd4iE+G5UoKqfcX96kdIddbo5SSa7EcaTsA+Cgy
LcetLpwSRo25hoxuimPZGPsdAZdjRgl3n4VDUYMzUpNppaeWMDOJUSUZOEf/vKPOl3LDdbHc9Kpo
NksdvTmtSq67AZgsqN7Pls4rSvY61QCtxh5Tzq+uc4uVK4BlaZqmYE6gkYHo0Jy0ImIp4mjKmfrZ
43mjXSsbWeLLJD8ppwwXwmhzatrwHrZZ87ZpOIYtZEO+kipsvTBSRT9ATsNtk/JVejLYpkPxHMAT
ZXvdkjbyg2QzZjqf8ZrkNt2uH8oKrLd8Dc1rW0ZGbiBzX2dKYHQY9b7g9CpvpO6l3POwuSOBUvzm
ci9ss2AcBQCHdFBh8ZvTNDvtpoZl10E1roC6bw5b8svfsEyDSXJKfVosBQ2CV0iFjXrrlQVk/eBT
vTxd175xmQfHscjSouOvOoEUB/eyHOxHMXv+5nL7liuRSWtiNVDhdFxQ+IBO6LdaN1P3jxonpjfB
PEEnjEOMmmwkEHpzvCx4bvrSFk2oVt6RbaNnHAxcAcbOTHEKV35YfmMjiCk3xQjE3v5y7yynfpPW
pJAZc93gVTSlctwomg7PsqqfehwQIAgk+r2TOADCX/6YZVmb7CYNTJa7LM55KHuoA4JrDbeGbjfX
4pNTrYpj2YbMjPtcASgXnY+d4fxPjfv9xkunYiVibF0w4r6qC7+IlpG/+kXg7poRct4ZcnCsSz1s
e+mplY3ENi9GBuDJWNVQ0hGnHszTpIZHuktofzeMdbidnaQ++gOQ35enxZIFTGsxjppC7zCK3QTK
FzeVK/2baqBiW5HVJ0DLnJiMJyggq3rUTfA6Vz4KO1XWnWHrCkp+V3XBJDv1Di1ZSEL2qqPla0q9
n81IoIPgXnkhM/3FZDc6KTSq2escteNWuQDi9QG/brs1iU69rrugnhb62tcwXmOunmM1jPNK0NmG
/jzr707kkyPgDgibIQzNWPv7qKdJ/ZDIpFzzPrXUok0V7ywYSiXmgL16Rf3G+Bje6rHYJYO469W4
Yw4I4bQYru2OEd3N1ENS3fHEqYE8ahLrlvrOQ+25Y/l2eSnZxsuI8BKs1ZlAffBPoVuIBg8QLS4D
7MrpMAPbCXpgnhV7DYDnPpvfpI7Ydtqh1w6QsaerJkg7EArFycVSBRBFV281CcLrynUmi6mu0qUp
oSAFjAioOnMCJFVU1muaDJbsarKYxsGt4eeukPVqADbGaKAx9fX4mIjzLbVP6per5tikM5FwLBSD
dtihHPMoltNEbicZrfkd2Xpx/vu7iJNAvXow6wkOBJTusunkli/qEcYDx0gOV1nG+J5JaqKqdqY+
6sODpNDAcgu86kLk8y2Rrt54bfDz8kBZtgaTzuSyLoEshhce+mL+9odHA2m6I2zpg+vCwWQzJdA/
KOt2DA8o0/2eI2g7Z6z5fvnHWyLZJDOJPOmmpu6TH2rBYyXEiAc/7tSVGHOPGJGMdzoFKWKd/Jh4
lj1qPrkw5RqGKkZpYnm8rgtGMEMShwjhaH5IW9FMcZKxKd15PS1XhsgyvyaJiS55lrSkwMW5oD/+
zG9dp2+FWiVrW2LB5CSBDaXTENLnqGSeS2c1JJyje7/GCO1ZQ5rgs5eDObFyLbb15nyYeh94TKMG
j8fcI5OABsOO+ydjS3KTRatRZ1lSnhHatPdJnqecH0pvOetoN1AfCcfrniVN6zLlA1GGYk36kpGg
2lbd7NNNRQK+ljJsw3Pu1LvhobQrWlfw4L5XrrtnkpR3XLJ0i5fktXOYbXyM3ZlkNJeASpMjKDGY
gQGg+zF05t3laLB1wNiaex4sdEhmckQHBrywJc3yoHSni800efzbdR8xwlqkhZfO0RIewAVGTq2j
5mbxdB4PPFy2lz9hGyUjqsUCM78o184PXXjJlzbP3E8t765j03omGA7mwGUS5YnzAwdu57CI8B41
imDlrGqZAhMIl5aAp80LCw/8vP//0X3JE/rceaDRXjU4JhJOdE451j3OX3nnfYH1o4zxLHQdOcEz
gXDQ8iEZiCEB9rPSYZCsaWYN9ZhrkQsmAA6qmvBnLJTzoxvz+kblhdy7Qf/18sj8SQQflHNN9FsO
iTSvzqn/CTsbNkwohDSuuklY+KCLWuwTUr+SqeEblrD9FLo3gwbkPYOu73ZJq3Q/eWOza+vucPnn
2JaCEetuXyaqH7P6LSqhj4k9Y7oJNQSMnHwVdmn7xF8B79N2aqPybS4Kj8ZyGD+zkMpqU8G6YGW9
WXYo14j3PID2Q96l9RvATUUJtcHkO3Ymvk3o4j95GXu+PFq2zxgxXw+BLjmYPHA5Yse686EXC3po
2iavi4OX1Ws+4poouaQOu6DLmvbUhxB1LRkT3+dSuTp2HEjlQ+J8WeO+fZzC3L8Qc1FVTMMy0nvi
4ixYA7wRLzVOQJf78QdI/fdKd03AXEKwDfat6x9oEoYFqERuQNKNDPmQ53Ee6Yx9J24qc3HfpbPs
7tOoSeYsFmUI/Mi24rAS+8VkBBnd2O00lG12SRmMbCUQbZ03TgFZWAWK+3XyVhRlAmk6VanXcCnS
lcCyNX+Ohnf7tAp72opS0ft69uduq7Kp80CWI2tGdB9HlWvC66QAgsj1KnrPQ4c3TVx2ahHP4DtB
KBZibqBUrUzjhx/yqImN6JMAK57AA2Ry858qLF+CtIaVchZsLi+TD4tkaN+Yh8ipOq9zPL2rqP4X
7z/LTT0TnJnCEDZ4Jdyj+kCufOrDOcGnzDnxULLsIzbs2mSAAau6ARxmJWhtTZ///m66S0cu/hKg
F4SKeGpLVEtWzsPncfgrivCjjQy9MOlnogyGXV5+nZZP7jzFUAEug5W6oe2HG9kZ1cmhCTianybt
b5yon/aTyrLd5cm1/XgjL1e5jtomJXoHb4DtkCMV/4iWdBus+VvZfr2RkNsB2rIgVuhd5idfMxl8
cda8DC0tm7iHsBBEtSQdd5yH0bb1axIrxxtWgsqy6E3UQ4llCGFy/O6+ZzdnGRPfSW+GaopJsWx9
eZWruveX8GunoYm8ZPiM53zp3TSuC72y3i1ZgRlRCwQR8QC2VrvISSCLKd04aaZ91fZvlxeObfiN
UAXQWk7szy+HJFVxL/TKwNvaPf/9XZyGNfAr07KoXeaOsLHHBQSVnjWcmm1WjVDVhYKucqb1DoZQ
k+RxMT1kbbdRQQ8Cwkq82r5hxKuXy8mdilrtRsiC8l0XpPsBl5ukiyld41zaJteIWkAa/KiD7eVO
LcGT9vmBJX0clXrtCck2CUbUVrmoK7B9hx1U2uJhqm4X7j9cXjeWn26iFGoqtO5L/HQ+fePufZ1+
bsaVW5PlV5v4hGAhiqDMr3aT8zz734n37fJP/vBt0qMm3GBa+lyStEQoTZ+lepL8IUvxuNrL2KOf
m/oHDujXBa2JOIDxhZx98MN27nKY6Q/avVT5WtXXNvDnv78LLIAkizk6j069/IwqD3vgW6vWqGEf
vk5giIyohVN7AXUTzGrXfJHeSxI8dOFr7/8OlLsJ6xXCgmWvCozozZx2TOtWILJS98YBmsSHFr5U
9V5200rJ2jZIRvCqumt9Ctfd3SgfefIv72/zK48JgRGz6ZBTWHmdY5Yl36qhffIqOM0Heuu20cqz
ge3XG2GbAVMOUwt8Yhi6OK2f2vkwF9HK2rSMvokwgHBq0AdernYpVTsyvAk/+0rHaO9U/PFynFl+
vimcCue5cPBLnPyYOx77Wb1AaOkR5srXJWYTYiCqReRZhQDQzng702wf9G81d26XIdyJub65rhPG
vqs7fxQexVcI6Y5h5W0GDbOlwnu63Lwlx5lIgtkvUxiRLXoXeNmW8nGnydpl0zbBZgzLUAWOW6ld
6T2OcNEVKc73dNkMdbm//ONtE2wEcBG1jjtBfmbXQWcHmOqdbtING9aI+pY8Tc3gHUK2pB3Gpqqn
+y7jmyxoN2NWbbJ+guxBGQ/FHIfdVfQmj1IjoAsvh5ICxwnLDZpow6dQ7Bdd6JVkZ8moJlxAK6eu
HdBZTjhLyNgJ8OBU9lCsLYeXNvAPU6jzbYua1OWZsRxaTOTAklERNSj37oLoi3SmmM7ubTXsG+pv
4CK+vfwRy9o14QN81DpSaYpNwpUkxnt5vuFhuQZPtLV+7tq7/Q0yODn8gBesW5KfcNl7AOTmyh9u
xHRQlRqwR/zwYdCx1Gqb+svmujE5h8q7Xx0qj5Wia9F05u78YD5wlayAmizRZiIGcrwFCdLzYdd1
w29ViR8gUexavfaOYmveCOYApmlpCNHwXS++h3LawiE9ucqG0qOmEiqXYeuOS6Z2BdwPg9CJp4mv
bGO2ZWJEbaJRVConV+/8cNkJd9pTkV05l8b2S2fYT3b+eYesnc9+shzLblg52lpyswkICLFvtW6F
wc7Ipya/AQAWwPIHCPWujIplMk1IwDQHuZYtDvxD4tXbcFhAR/J0v+mWYo1bbPuEEZ+AGZy9f1Db
6QIyxBWrYojQRDEn+coYWXKYadYNeXJ/IT2GPxKPOtrAsiP2+6eMPjrJ2quJbRrOfXsXrfksU4gJ
IU2m0NAhXvTC6+wNJMFio9QaLdM2TueF++4bqhzqoACnf9cGXRzVHdw/b7Om313ON7bWjaiNAODu
eoXIyhaxLWf43y33cjUH21o3dmAd+goqilhGsqO3VRI9uJzdEaK+X/7xltg1sQBFEsAmmKEUBv37
TRuprXKu0g32qKllOs4o1/IWRxMUICL3mwMNoWfYijhrj+aW7dyEAIQyQSmxxO7kTTClEe3NqPzf
kOvao3JbbqF8vstZNKxM8seSTB418QC0LyBMGuAkPYhsJ9tTmZAdlymsNgAzB0ehGfJNS8SON2vw
NEtkmJqlA/GKEHoBOLvrn3UCY6+u2iTsZhDfrpp6ExLQDl07FDCm+ZdCEP0+TYEJ7z25dje2pA4T
E4CZmdxIY3ZkQu8c19vnrdynLXSy4CANZ83LfbCtASOySRaUImXhsIOl4ngfJPmTG1UTdO/Fw5hT
b0dgugXlQegnXv6eJVxM/Rytish3xXkVUPYPGbN9L90f1zVtBHpHejISPEfvUt7dsyH9NXB/jXxk
+9nGDj1MQ9Cpcz09gPZm2czb0lmTxbTcEP7Ey7vcCuLwyKI5aN7cIb911Qn25rtoHm4BQLwBNDTG
KWlLNFk5gFm+ZkIEqjIMWQ/ljl3QRXvf/4LHAb/NkWHSuFc7BqRRlN5eng/L0voLMOC0eZMX+NQM
Oyf6W1cPLP2u5LNPH322ciOxzIsJGeBBWAGDyuo3QSFYrdVc7Zba/X1dB8555d3MBEEzZAWnw86l
8x1RZdxyaEktfNOnLlJ9sMmGNfFKS6oy0QN5LdUECTS9q0XyDzCbzpdJ9d7WC1CPWQJWrGQs22eM
aPeLMaL5CGyuF3W3weIdyOJ+CQg8sMpkBTdo+4SxmVe19CCcOTdvQ9D0cdqVz200/nb9aN+R4HB5
Yv4cAT943jKFdKqJuswXvd5xouOWvpVOEGfajUf+75gGMfzEYjzZbeCpES+t/yTUY5N+4aAiokh6
40OtVTv/NoXa5jOQ/N130vEdldmuDoYtJ36six/hSOMgcx/zOlw5CtoGxkghEenSigwzzppJfd8H
wae5+cZUvY148PvysNi+YJz1a78CYnbCjjGlXrUvcjxRzH6YHHRzlnIDMeL7Nd/5SwaV+x5eiqMW
gT2RraqGGMhgBwNdxZBlXQM0fBzZf6mhtoFQEIHAR9qgLLeAcP5K8nENiv3xmdA3QQaZZo12s3nc
udr97YfPtF2esiFaOerYWj/Pz7u8MUio58sFrQtP1VDR195dCvxFXPgd216eAtsnzn9/9wmqvNLN
0mncJY57o9vqpk6K2zFNVvCItuaNPLH0U+MHVI+7PmexNw93qVtuXNWsVD1tzRs5wmsYCvMVBqgP
IVrj8wIeZTJ6o8uwJtP38Tbnmzo8s1OBfDlCxIR04HqKjT8lX9TwGhSHJEz3gXvLgrUauu1TRlyn
YpRDXVHk1NbZ8m6+6WTzEPnjs1rwYJLIUyXDT1EW7K+beSPIW9ejUzmzERXRcuckbr6pSbSXvlpD
RVkCz5TggYTF4omCjLtFRfLbyAWLngam4VZ3uQMfZynf1Edd4HsQDNnZ4JPWqHYQsR8mePtAakY5
frGyQ1hWmKmPChWZRU4RVtjY3wn/njs/Z7VSlvxT7fx78/FN93HIKOKpkKLt5VO1zXd5fHiePrXP
6b28yfb1Jv325H92v3h3u2XXbH678dev3U25z+Kv+G+5vU0+31bHdKtjP14rMn98VfhLUXUhi5ep
wcUvCu9UNW2G4L7x9zLScSBXtnXbqjAywtTzPE0ZOi0rD8ye6m7u1fbygrDNlZENeq+pyqDGr3dR
spbjvIvybAMdoiubN64FFEbbiSpx5snYz7b6XTVPU/963S83Qt9tJ9JoMoy72Q1BebqlTYQH9XQl
0m1DbkQ6C2oxD9WcnxSc1GOSlwq8mKvEdzzfFN9hvE2cnIznBJnkQ9wqknm3Z+k1dyVMLLNqIsAW
1rQZbnt6Jzf5gW/WIFO2Zo29NXWWpa+gL4/39D28V2Kv2Y75yk/++MLim0gvUXRTTnifnXTPcGbM
b1kSbHucWgmvXsXwvDR05RZm64URTVx1eZVlyYh7V05UPDi+U/6WmZT+rm71eqrCaeCDTPUX6zYo
fD0EKH2NHBoQTG7n9LqXDd9UV5I8aSOeLyNK1jBQFjVuLmV5uhxWHy58Ar7ufw83RKJC0E8APdaU
PTOv6DaNm7ib6xo3hr4kTc0q6vd3Oss7PPhE3/1uFYX74bz+L2nXthwprmy/iAgBQsArdbPL7Xa3
212254Xo2V1biIuEuMPXn8U8edSm2MF56ZhwxKBSSpmSMleuhV9uhDLVx2nnWoHzkOXo1OcZj+9A
syKiPBs2QUQxhBHONJDQrdZjfeZ4y+9VjIQ418nKk33J8kZAE1Du5Wj6xn0vAbkElfG7RRJ/f9vy
S8Yx4lkAlhtGQ/ABtYN90m4eH2ZmBrDx6dPtARZ+vQnj6RPI3v5j/TYQSAgAi5644Nrc9vE5aHy4
cXOvK8BxmzTnANKtX/rJeq+zkK7YfcE0JppnJkZo8yl0HmI3/T0mECjSvPo77/t8y33ICU0QD9Qe
ZBmP2Jh8yl9qAhBGXBYX2/brldftku0NnyWlY9d9kNdnMs1sAsyvAH/EEm8z/jzqB+PHKDpP6Ftu
cMiC7R46VLt8gBrdto8bTlux0E8tlosr+jXJoUjIU61ivfGXG+7q+JJNYdM6D0ph8+/7Bl0HEQWg
5+X2j1/aOYbHkqDsJspG96FIVLUr5uaIcYQ28jAmv7eNYLgtpY6GZoh2H8hU03SHTglQhWeerYqo
ScAutC0um1CeMR+5mhjynG1G+W7mFm0ysXZrWNidJoonaAc0d09pxSMnJvl95yeC7DLil2sl8881
4ZzQBPJULNBd0yGhHWVJ8jyUKAOkmf06t+tMdZJHQyzu8iJH7pBJvZeuJHvd9SvhY2l6xqXIywZg
FkAdw9FCWzf9wxSkqThauh/z6+1N8OkLA9Obt98HB0TDSmXV0I7hkWf7+X3uWb8rt7x4Aulwu6ne
CtdZyQ18+jzESPMcP4wEkuq0VaJpeBS2AUGKVeZRwyE2SwrvC0nCNZHcBccxJZE5qTLW2jaktiW6
UCFjmp/zwP4J7qNxy/0dMzFcn3ZxZw9OjhFwUkDcMoDknDeqTSUJfN7wfBnKBno7NgxVcTZFooQ6
FKnsNaX3pT1luD3Lm5ZPDcWv59XwUyftuIdm1JptFqxvYnugOt3b6eDh62HRPiZJht+uxq+DvU3i
ykEN+d/7KEXDdM/DZOARGnfd6qADK2meoXtJizWStaVJzM7yYasWlgLxU5oz+Dxl9x4ohfEAd/PD
4EAw5bbfLayCSRDS1Og9tXWDIeKADnfQGYH0LsRLDrc/vzSD+e8fZiCpPXBCAjeJOt1RdLpa8WPt
WN51srexfWIhDIfOA2sK+iL1weNsN29DVluPCS/4SqPLkoGMw7tVXdVYtMLXdSwAe7C8k8tlsNE+
hgurxEV9t4VKRgT5bKghJrgg1EWmsojjEWFvu4CYwscxICfaTgYPcrRDPnyxQJz5zZ3AwHR7kZdM
ZHhyzQswRvhlgEnY+bMdJHEaFYlH020/38QBBW1QBb1yHWyiumOHZAx01FQxWTkQFn6+CQMa5SzU
3Xc0iYIkF8jYZy/EQZ1vk3FMPpCw1sLDRQA/HpLpv6wgLvZo/t4k6eaAuPPf/pV5KQO2pcRvpxq0
JpyAuUnw6n4+0Lbdm0w2kCGQID0EYWMSldXkRa2NLuB4ite6OpasP//9Q4SIh5YI7c4ByJ9wrRQx
imeEtZuk5GEg031JpayG2/Fv6DGpCPfvMcrBEBiBsWNNEG0hxv3BBQLhtpS5Xvw7H4cGWsNxevRH
lZ4olKC3eZiJAXJ1Ywkw3sLDnDr/VoKo+aTHId12uzNhQFqAE3B0KmwilwRfiryVe4os+sr+WbjZ
mSAgF/Aoq/FbfH2+rxZe/QjC94fWQtain+QJzIDbXucm/gcVsDZs+D+RepTiGHZDcmJ1u6m3zAlN
sI+G5DnJyIijzNE9+0LSXIE0MVFA1Fcrh/HCTjLxPoHTQGhBtv157HEYtECWEl500VQ3a1i+BW8z
MT8+TQGkr2NMgilsVPTIZfWexGX5vCnamQJZHLx4Nmq0UEoS/gsIUsW9HawKoS39eMOXZdZNnsgA
xIg6C3cswuuhjZw8r9aupHPU/COdiSU2TmM64IWlZEnPqhR3KhmjopUXorz7XDuvtw20NIRxqQ64
36MJOsEcgqbW+5aH38IsaX5Bptg59NryVhLAS7YyzmRaIyMLVAnGIS6wdsiekANN8NS5PY2Fz5so
HxIDKEuBd0yiugLb92gxQDf9Zq2ksvR5424NDGKhvCbuzo7rIQEA9onknSJbFa/EpKXvGxdrZ8xi
uy5z/Pw8hYPJss8PWYv+ttvWWfBjkwqkqMKaOZBsQ66qYt8K1NJ/FlnZuAfQQYxiW7j7A9ET446L
htT+DO7++ldG3RzI5VqOKxt1aQ6z6T6cyyhwahbUXXcWzcC+9HX75vTCOlpe9nLbSEtrYHhzljY6
9ECBfVadH+4gvjXuLI284e2vL/18w5XBIAKdFKQqzox3PwKVgJPca7+6w7DWVbs0gOnIYTl0Ei/w
M9IiYGyc+klEJR/GKGXJ+OP2JJZMZDgxFhOKEmgJPhd9zQ9Qx8l3avC2INugSxr+e4FV1riskmN3
5jF7dnKXILdTbKlb4tuG/wZo1RdVOsTHunTbEzwtOAmSPnvpKrnb53E0MAE2o1OiIm07GEH0R3B2
fNFINzsechWJ93zb+vOP/fM0CEzdK8W6yXJrMIEAuSzuKid7Yrz8IguUNNH2oSv/WE3b6iKBKX7l
ZXh3W47AWIBGHKomePGtNR7ez3dRYHJy+AVzGt1D2SfiA8Q3wxys0jobtiB5sNSGGwcMOuux0BMY
UpiQUPWM7yA2WESeu0YGNAflz9bBdOW2qadG2fj9lT1+L2h3h4a9o86yZxCB3aerVPKfe3QQGh5d
Q7bCaVSPmVgDOh28FPxNmQayTRbTGi5saS0Mj5aF7CAoqazfY1D1B1q2+txYWr7d3rELMzCRNboA
vJ1W08xWU0zkEMu+PiVdbT33Hdt0rwAT17+jBoX4ZTGoAEaqSrAUe2GH8mACwdvbM1jwORNWU+S1
TIgz4PMz33HhWNC9F985gSJmLb3IKr2HHqzLtwdbWAwTZ4OujTzjjYPBOPjifxadHo9sKtjh9ucX
9q2pdoXjUow876zfdBisKCRpe7R1pU8973+SpHK+2XjLbRtqnuGHw9oDo49HphAL3+Ut+VmP4Ixv
eDLsATZwdl2n1ZHrfpMgoBOYgsQu82NIVs6kSNOY3tGR/wWdsMMc4AcH5FNkrSloaX0Mx0941/S9
QqNORBS5KvjOrtsoEoRZGO4OJbUhwT/4etOO1i6c4nJn07Wn3ML5ZKpdsTymPpARybUYGEE3U0FB
vpNAKQiFAL3HxsvEyjZbsJIJtGm7FF26xcSvvAWpVZIhWkEb0NrWUOEEJhBDAJmls5raZ0jCPWkH
bFyNxDl1e+MuRCwTxNN2xK2rlCdXZOHiU9kWKcpbATuGECzd5uUmk5MgHVUgpu7OfR/UkCRKpq9l
jwrgtgnME/vgebFFLReNoMk1GKtuJzRUIMYyyyLQbv/n9ggLIdE3fJtq0rruiEiFEp/3KlN3F6vu
6+R2v0LtvwAEf7ELer091tJecv89mwk850jUMH5NxlrfI+KKH8qVm1TfsZMMfx6THJIZaM/lkS4F
QWdWofhUhtEEHQC2KV2P2sW/Z0BTxmzOOnKOZfnQN9DdHOrVS+eSeYzTG9ezri75OJ51DilXmjfI
BTEkLTcZ3+R20p2GLPOAtDaqAu2p90Pxw+IZubv99QVPM7mdgtwHqXMCleMIxer8CxN0lu3x3RBX
TlbrtQvO0jDzYfjBH9q0GElCZXqtCymhIZcdYy8kZwlF1MPtiSwsgsnxBDGrnivZyGtLhYpa2TiH
bsjkftvX53l9+P0E7KC4arbpFbz8zm6sOxTz62ANNb702+e/f/h6YBMvYy6R17Gd8v3gu+N3llry
ePu3L9ne8N464YFyUmWfC8IdyFbJS5zbr0PfrqVlFg41ExrmZG5fNTzIrs0UB1GFJM1DxegDi+3u
W5irfC1LuTQRw4mZX4qS6gxdDTU2kRpAGY0TDen7VWnIpREMT6a27pEds8i5dUZ5CIQ13XHXPXth
vYkR2QlMrJiluiZt/Dy/qjR+bMKY7arR/m848OJwe7UX9pJJ/DSy2vWsMFNXPFrUr6IZXX2CXowv
V76/YCITMqY7TIpzX16LuBN7oeBnvlbxKZC6WMl3L01h3mcf3EFkU6n4UOdXqiBhPFTx4X+oarjz
tv/k3WhKTWV2XjkTo8NZafzwo6tQoE8jiIT0yPvxLINAYSGHfnrWVZrnaYTWpnw8u9pH2+1BgPSH
OwebN3XmnfowKAv8TyDoBp9116ax/tW1WTl99VA/R7WcpDYAn6wgbzxVYRqpvPDccg/95sJ6FxN3
I6fNreeUaJm92cA92OpMcB1MTk42dhNwNdobvAAEtxDGJlHh9Hb5kqfT0IZRUTXQFYVoqm9vSo4F
nnEQgzu4LrpGyavIW28nkAj/plNIgzSq3kTmjJ1iuHDrlxA1tKR9HkXLDqPrJVYkbVo+wr4ba4eB
Z3gxVHBDh4+ku06BF+9nel05ond5k3/9gReTsmPKS+1z2/ZfWwFIoBzyNQnRBecy8WKZn2kiu8L+
p9KgXXC9M4Jchp+utUH/U177ZPebeDHXVxYpiM55lIZj9l0L8BIkYNFN8+ZRcwEIJfYbSB1Bodp5
5YBGjonfjwD77SyWPMkC8yWdtSNpFhzAqbh3O+8ZwPjxbHt0k8qmE1DT/+UA9QTUXK6DbOOoBN/J
CZSuPOpIssZ/tWTo+e8fQkzM3KpTVltcqW9dqhANfimk5iLfRUb49j5ZGsE40wd7HKqS++01d8Hr
Jwq4rzUl7NzV/toQS3HSGGJsxyEPIct3FkX+zIYEzaey/3n75y9927g0CDBahmqssyuatke8UTvK
xDFNE5as5JkXLg0mDi6ArosNPld1bbt8ePC4fPAsJ3jw8xRYzxhwiE3zMMFwAbB2vuK4PSNl8A0k
z30UluHGTJEJhXNcp5QWukGutQ91U+0V6a5xxBoEYmkHGWGMVg3tupC0V9qB+J424ommEHacVV1u
22ZhABMM5wNZbpEgbq+l27tAKAxf817Xu1G2G9/xJhguLiive+3gYgsi7Z+W9J3XsEiwnyxInW4i
rHACUykryOpxsptBXbMYpVMW+yB0GQt2Rk0begGs+REOpP1922QLbmHi4qgVtIRDQeY60Cp4KIG9
IztcsXr/sO3781J9jEvoIvccq2iv1Sj8ck9pMvxnSkt3WwHGxMSRKnTTOKjldbDdBzQC5Ucpw9+J
g0P+9u9f2lJG2IB2jAQEOJfXTMS/aUimiHXoH9ucijDZsERHaOnTurimgSdPnkfIPe/s/HT75y8t
r3E9sXVSZ208FlfVQMjNCaFeMPA4XolFcwntk7PXNRy6jiFWIEKclQHpcfKWwM7Pch/VPUvTZ1V6
99304o4ba0cmPG5MOih6yqa6CvTcRaUQf8nafdlkJxMbVxM/C1mHZfakfPbd7HfA/N+3P72wg0xg
nADL/TjUQ3H1rbr7BxjKCmi65F22JnW6NIJxvUBWAyXCSlTXImNqTzRK2F0l9qDs+XV7CgtHmwmN
40pXI26z1ZV04ilp6bPXN18doJwsj24CJwamSlYQKF9WwtFX1/ebnRNygreGt/Fc+wMdZztorBum
9urYjvPKsnD8PkH04Mdt8yzZ33hmDKA8oyH39FVAW3TPIKwQ+rSHhAhfg6EsOJqJiwNWypYlToOr
lVh3OOPe8ry+w8XrsUWz7OSp34Pb/A/4rE+jBtRvjAnZNpLhXV95F63RltCNItg5cb9iraWPGyGJ
oOsupIxXF5JBD80uu50bD5swivjlRkQCQ3QwFrqoLn03Ey2UXN1Dwuc/Mo7XOO8/XWwbbY3/PtB6
PpE+Tkh1gU5IvmttyMNkvZXsKG6Xu9v7acFCZu0x6IXj5rlXXdyh5ceuV/V3j0BpatvXjcxlBVpW
JwAM65JkjZdHSNDpaTcq3l9vf//TvQoDGdGozog7DqKqLp5dR/Yw/Ao8KxJK7gNXnvzU/2IT0CSD
i2nbcPM6fbhg1B7exaDCai6dEK9lzJ/sGsN0/K6w0mOh0mer9R7KbC2SfFrsxOzmNfswXMyITwjF
BtNDdnSD8jTm4A7xgvupcF/sRm0pP2MY49rRIxWbd5q5F4FGlx2dcO9I0Dy9cYMZ/q04UcpLfPcC
JYTROUMrSts75HHKNRamJScxfFynuc0tbZcXBhhsaysGvnxdHlzafb+96ksuYvi5RIWl5goDWLpT
9yBsLCORxtNKDWFhkc1SI5R/+KCxfS/zfqo7nkV5PeznDYU2njJyIYx8exqfHqw2MWuOIDRRJRVe
eQmD9ghJzR+hJ54bnSGNFust71KMYfg7CM8Ltw06+8KC6j4fYxlJJp6aRG6P6WbtcVQVrSpZ25eg
H9OnOuTiIANoLW+zkuHiLQ3akNGYXESMSght+71T6Md2kg+NT7bU02Alw69td5pQSEjsSx4jTRT1
wZTf9SB4W7lBLQRFU0YGGt2g6asccqkRjURhP6lBdZHqu2PjyP0sNuqmzdcUBaUt7xbMx3BxEWQB
cVqPXNrOc59DwBimO+XbdndE74eqVkZZchTDz/10YG4C6dd3nvbHLvOPSvff7dK/H0rn3AbF8+0N
8GlpGJMxvD3oM7RXtbBeq/PnEWiTqHD9o4ue69QannAan3y29spYCF1mdRKSOciixbXzPivPOj17
SaFbT0nxcnsqCx5vlifLEUJvraud9x7SuZB6fAZH9DfArnd916xgixYWhRkODz4xPwniTF7qovhS
qP5rpvKHiYaPYAF+VOUmhBRkAI1zXo8hm5rSmi41qIcegDAJTmkj1sB8S5MwfL4s477gMicXXslj
wAdySPXwfV5mPPKzCM3fKyfJ0nobjh9XVQfNcDpdwKKURk1f2Ke4a5Ed7iX7dnvNFw6rP8gsiqxn
nm6mCygDp29xU1v3peWuZXCWJmB4euhZWen7crpAjCbcT6SOD2Ds0sd2dMb9tgkYbg7+I6CgxhFL
DV3mvYMW/2Phef3p9teXXMLw7maWZetzMl3sjKJGBe9uKTnpvv/tTsVft8dYMJJZpSwriB/Ksp0u
4DW3DzJmPa7u80Mz7jelWlDgnoPXh5thMMwlemWpC/i2m8dU6DdS9tnKjWRhC5lFyr7ou9Eq7eEy
ekBhK9p+n7vfbttmwdVMSousCm1KehG8N418zth4whv5L5D5H4ma/uvpbZTyxCxTknD0A6vNgnfB
7Cc7HJ98r//+P7T8LGwjU6UGVC5xwF3Lf/fROzm/OUqIwAWzOhNXKzt1yVLGrZw2CbonBeGXyW1+
OOJ7WcszOJRA8AYZynZaGWVpIoZDt7GkRT91/ELJTKGOmdReB8Ea/iS7cGU/Lc3E8GheKN1WA8Zw
R/rfeQjEjXueevfz42z9MF3atoZr+3ZBAq0adYJqnjq4awCQhfuAWbJsAeOpeei5770vnvrpBUna
/bxhIaZ3QsqxDNTKzXPh95vlS10LL52RLO9xz/Y0lN/W3WFhlc26ZYDqIpMt5kDDfi97/86qa+ht
e3sXw9x27KUh5r9/iEh2DpFhUoTO+5SpM7brCM55uwh3tvt2e4CFqGqSWUAUJRdunMc/2RDel7hZ
2MF4xmt8W2AyGSwyqwliWMn5x0T4/fMjDAqkjyleADlbu8MurbHh1JDsTDPZc/ddZM7TqABzszzA
6W5baOHeb1brHOKWRZHp4T112LcwzHcuLU4U78f5VpmE33Qjd0W1xoy7NBXDq/syHbpEU0gYo/Wa
nh3pNvJHGqb2WjPQ0o4y/FkC7ZOEYVK9W7IUjtilTjpAMVTTuTlugqKiAoVDS+L0usl8ZkEPlQpe
QzWteu/DeJcjrlcWXpbFGA2i2ycIVV2Lv69uhYW4Ylb3WFpWHqlY+R4ikMwrlWGnKUh+9rI7Stw9
0zBYCcBLQ82B+YNvcrsFMnEIyneF2cyzw/5Gc/4+RFppsIsdwJ372zZcCPVmhS92oQoTB3753rP+
++j4R4Y8hhvm+4L+nYg1GNjSKHOI+DCfmliclpqU72DauK+wq6dSHGkZPPoNAcBirRy3ZLZ5538Y
JmxAJKHpWL6PGsh/DDXCVlkX75oQyQ3RHmNrq92MuKCqoeozJMreQ4hpJPynk1f3XMS7VP4nXa1p
LcQHs/qXFRZpYkAK32OwcEHt6xSPFL0NUGuNoRaA+QSIGSnmd3svLJnPDBB6oLZXFeq9bopIuHJf
zC9P+BABMeb/665k1gaRcXJ8GzemiyTOHffF0R+6+yrp9kNiH+qN0h7ELArmdW3T3HHDN517za9E
lBmLtKJyTbR4IeL9URi0q6SuVJa+Zzima0LP3JLfGrv7CvGWlWNu4RQ1C4Rt71tCdHbyHjuVADeH
OtVOeAFabWXR/2lK/6NMaxOTPIPgs8K2auvNodNEZdQ5nOZi16RMtGpfSQfZzh0SYIqhgSou5UPh
yDQsdo5jt1aIDnrt6fxOtbzNkXCp4/6NAo/Q3A9oHWQrRvjUEaCFbtxVYof6uSsc/ioznMBgUf3H
E0KeH1rQcURT0x9d+Z8ENOC3PeHTdcV4RrwqpoYxoG7zo7LDuz63QfjhpQdw+e06Hq6xlixNyohW
6GotwOnV81eixJ2mcs/oWZdyn4BgTLnhS0peRm8TLQRmZMSrIgsTzprUemGcIIDIXvXFPi87sikg
YgDjXRJQp9JhHloXnQEiipA+X7tHsOQ7fbNrneB4e2UWLjFmsVmGrVtbvnTeWFjS8q5StoeTZALA
Y2WrLRxVZqlZhZVO7cQjb60QMfgVqDWMPQR8hyF1T61XMYn0IlpJw93g82Ib7zMxS9DIPfASGjrD
W5Zz1/uCBg67eOkIWHhXwE9LdjOWR3t84jLpyjcnKdWvFkf7X7wb6M9tq2KcHKyr8gE1yfpNlTLn
+ynRdn1qm9QLTrcHWFoV42rZIy3mh2HdvFmAzU62vbMZPcxYEq9wHiTrVnbXQrA1WVom6iaTX3XV
mxtL0f5y+sGPvwduQLK/msFn/Mem2ZgcLU7A4zB0svJNuOphvkAIIVHnpg/zDcJZrbN9GmBsYnK1
FEnQFZMTqLfZJefzfHZLUXdfi4BDQ87elbhOVvHGS6vJ25JJ2x9Z0KIBPW7+nlPw8/241vQw2vYr
5z+pM24rx5j8LWGdkjjuXfEW5nX4At3n5EWxST3fXp1Pgz/MZsTlknOwaodt8mbBbvtsKKdjGdp3
TkanfT2Va0y3S3vNiMi6C0KBxsvkTbasniIYqrJQbLXqDD0STbJGcLA0jOH40CiZKLGr4DXzw0fo
1UGnwX/vE70SLhfiyj9EnR+u3FwR5BwTHbymtQPCd5xp6H9pYmlb29IUpm5TqyjNWkf4r2MJziTf
wmOP382CTSlbA/8u3HtNGhd/UmkvS8lebQYiI52jVTXWVQwUMLwRR9cerbFzt17h7m/vsAWjmZJN
AQefZ2uhj7FDb+/XJC7a15yBSCO6/fmFJTfVmlSAXtiuSpxXH3DU6kSBX7MfQrurJ5DzD1m/EiyX
ZjH7z8eldyxaEOWnhz4bvju1BtY4wD+357DghCavC69qAJfSIAV5dX+cF0JV7VtH/XMVhyuVsKUh
5nl9+P2tM1ghJVnzGhfCegUIjMfucVDp6E1Rh2cQ6b9lIbHWzPXpquCCZJyRUKoJnKwOkgNt2iTq
gTtSQ4VWdfzHbZN9Gu4xgHFG2jlUfFvJrEuay4ekt3c5fnsm2l0L/Xq7KE6xfNTFmizpp6tPQhMF
gT43npahkx/xQGzRWK+4lOih6Idw5ZBcWh4jPiooAjDakfSQVV3wLY4duYtjYZ91A2gkhzzxf2+b
bWkcI0BCdwVoiqJLDlkNzm6Nwrtw1Dke9OM0rCLPPrWWTYix+I7IU+4kfXKIB7zi9ABewvWFX/q4
sfAMrHUkHVl6CLrxp2iRK4AC1lrq5lPzkNAkyEFjh9bVAC/Pu3pf47JAKH+aSxokXINpf/r7McQc
lz84oitsqIx5In/Fgct+pb1IXhua1Jt4P/H5+U754fM4nECNOrbZq9+imeAo8wAStzJ2+dpJvmSi
+e8fBmgtuwxFnWavquGv6IL/zVJycid6Xkc3LwQPkxlHp0ql1GXpa8az/pFOJUjOM+nRMeqErddI
ApYmMi/Qh4l0qA6D7JjlR6GS705CvvnUhQDScA46vhbYlxbbcOtiGqStAi8/luijRb9V0EeTSzYB
W7DWhjMPgrY0lQD6D7zy/vZwoW8PPUjaXiiFVO/xdsRYmoLhzDUfUlYgR3qcULza2UoMp6kf1sBr
nz51MAXDm0vejOjRxBRiB+9O2YfilEia37OBA7Ut6xEJ097bbZqKiVf1NZfZ3LN8HKv0h4egCjG1
mq482hbsZCJVCcjYtOeVsFNKn5KxZLtBbmtGwmlneHXTon1PDRlWGh039+2IM4i16Dm9bZcFfzOh
d9Jr9eCNuC1rfxp2dkeLI8jU3NPo8TXS4wVnM5F3Xs1Y6Y5+fuRJ5YMgMnRPdd6QOw+ovygoyo1O
baLvwizgNLWCDMniqXXPNghmgzvqtWzHaZy812XC6d+3rbY0pdmaH+IH0NpuP2qsSd0G/V+zRuJX
GXq9tQvyyQGm3grJ/vZIC05iAvJ8kU8tFL/TY1X16WPlFM+C5YdY0+Rklakb+f4aCPNzQWVcdIyA
hUpMpcKu8C8OXtAp8q42AsnMxeRN1gmx7NTa7XEWGegCetg2OyOKVUVegM2mAoPulN4Rzo84hMFV
GtdPuHGfptRfS/4umdGIZCVoAZ1Rl+kM5viRt82wG9ETunO1vmN1JY5xw9aQ8UtDGWHNay0G/SWO
bZi1Vxz5GUCs6UPsx3dWKO3IT5qXTcYzIXps6G13aLLs6MX8R9DH19S23urOObmjLSO3Sv97e5xP
X40kNLF6aCX0VYhU+JH6UxZJd0JXQX5fet1doLqfgE5/hwjJthPHBO3FVZ/7VeVnx8YNYwe9i2la
H/Lckd3KjlsI1SZcTznow8PisEsBvo+myt7bTGxcDyMo5NCehNqRSo8ozT36uSWiNiy+NoV7sJxM
ROCy/XZ7QZbmMP/9Q/QRoJogQ2ChltRn1NrlOkgflZ327cpZubCDTaCeT3RT9jVBeRT8D5NXg9QF
8o1qmO6nINO7RmxSW8bOMty/w4HWiqHHQJUr3pnbTe81qDX4ytm2ZCfD6ZO4t5rOckCmwOrWjqCX
kQ4RCAqGZONuNVzdciVuYHC0o9WnIzpUR33E8bzx55tgPQu8RvHIG/gCT8i72ygXsu2zMu7tXTRv
yz/KYSQ0gXptKppYJB2KCo311cvBj+4l/TFwoPJ7e4AF85tgPWuEalOCIsOxCaq/vaxx//LBgbFm
nYWoZML1LDcjVg0qj6OHo2PInK9IoH1zwLVTWPyuAUtkN6o1NZ4FhzAxe45n9ZBEStJjQOIvQ4LE
X5dMF1eUR+pCIKXfepE0wXuOaGyYTKTHJPHbfZG505E1jb2lmwYrbhzwUPEKJmIjkE9tIeO7KeHW
16LpgAS9veALtyKTZ2SUXNCpQFwas8Q/8pzdeUTeVUFW7qcmW0lmLa2F4dSN3XPP99L0yIoJKZIQ
DX8iO3WgJYx4Obyh8WNNEGdpOoZ3a7BZOaOXYdUt+2GY/L88cJGCQuaIUvWWphQSmgi+HtjxjIJo
75jo6gtSSlE8Wnw30PAwjP6P26uy4Od/gPegvKKROBFHIfPqEBS2jSuPqr40oW43TmNeqw8HUoOm
eUUabNuwkoeQYRph9sbG9uxNYkv6HZaaF+njEBK88i3H4VoD23CQadAcaDy93jbRQqQyAXzQhrSD
jsTJcRKt/wRCn+lOi8lZQ78tfX7++4ffnlRFIfkI85QZsPV13/EdWUXVLy2v4dSxK3CT77GFMpns
eFn/TIEHG2S5UoFacAITuddZeZqIPkiOteX+LVx2cUjr5FFp2yrStNdrBDZL4xhuzZoJitMU06B+
95jI6akg0J2X9ltTjyvhaSFymCAjNuY+D1Ihjm0zPXaQZ4+ywn4EquUQswIOvtY6s7DcpvyO6zle
Dq6u5Ci8HiAHi/X3JC/8Lce2w8xbP7WDCi0nrX0PFhe9d2qfRCwhah+oYC2P+KmhMISRpiRoGq4E
qe37uEl/C6+Gtkk95RO4tktcEmSfy8j202plWT7dwBjNCB5MhVZqdbVz3w9tciqS0N63Pah5Uwoe
uA3+jSGM4FEUEJLM+sa+DxKL8mdokcnwJFCj2JQowwDz3D54eOE4ugk0CLsCZomHWFb1yZvitWbb
TzcUvm7ED808CnZ7kdwzNXfBKlruQstfeUx86nj4uBE/WBHbeYxOkAfhTfyxlqDFbfkAWKQl2Zem
Ql/3tjVw/m0i0qgcrGl5cl8zuyKPio3smo1hPf7c9n0jgARpM6VFMZTnvgofUedIdyFI1vbbPm5c
BawslQNBLfa+quMp248AEOZRWDX+r9vf/0dy5I/LuMPMu34RlOg4GLDEtLTZrOFhgyyJ1/tZCE5N
/U/hQ4YpS5m7U5Z4oV41RAFxHzriu7vbP2FhH5jPgRpZpnSqwvHc+6jaZSTe9UCCsf/j7Mt65MTZ
tn8REhhs4LSWrqp0Okuns56gmXkyBgwYY4yBX/9e5PsOepxQSJxErYpk4+X2cvta8vAnZbvYpWil
G+olgbCVVOEt6UHlgCoZHa+eIIAD7GuDE+cTy8XQhLR/JF1TUHiVRGHnHafMUxHExJMxhGt7adO5
3tq1ViLTvRhgBZ5LZNKmN0XXiAMDofEYk+zL/dasFe6EPVNA3kZa00fDg/cihyAmlcRuDPda4U7Y
TzKH1TwE7x7DgfwcEiMOoEd+2vfhTqgbJpq0mzp6g08MxLBT1h/B5tjKWK9NVCfQ4dztDRCv4zco
2nXwTsqS9BwHsn0qLVD/t/2z1Qn6CWYWABPCrp2BGXmdxpyIa9P7fnrZ1U3u4T/whApAG8HFhTZA
0uZ108MWsNwyJF0ZYffcX/sdz0YkEW6V9dvuc9jPtfw4eGHgyX1zyOXuMJjSCp9n9FF5QSIPBMq/
ybHEuWSfFx1zD/2AiwSlqUPvWpelOiC1UhxAq/nfvu539mxtyslnARRaD79W2iyqzAOSCv/uK90J
XqVJ31acmEfTLszjovyWh371dV/hTvDWfmY5EvT4dG4LcTKAvxyCufm+r3QnfKGrGWq8+tEbNx4/
ZQL6LpVfdzsnjRO+dky0quH0cPWnAKL1WUubv0jfbb3ir816J2hn1dCA9R26Zgaj80EsEpuzhAjO
rr5xmTh+6yldQRcIxjPSj87jnNkLrfYeklzmjUxNJTIlvevUNPM7ALOjA/O6+Lrv453tV4wSPW87
DrvOQeNtHRoeeQULo/ulL3HzhyOMS7DxJ5sMXYZv99NGRqekCyf/mIlSPeSbgvVrdTgxWyQjeL9Z
ZcGNbkv7bS5ie+ySxntKldy367pSeiSFjJGaM8iSylm35xHSmxAR9qvTvl5yQldmdZBkeYjidYFD
XjbLRxie+vCj2NLMWUbzT+PghK+CaGGMszB7rMHhh4cXRI2oD+n35GnmONmVvfl2vylrFTmRLMLe
owkevq++oo/LgTFZDqpD8xj0zWn7GLSy3//GoJmkgLlGqt7wFMZkZHiAne1piuf3ZbTzpOWyZ6aQ
6WlqQd6UzcjlAfeUnB88T28h4lYWJZc9Y+ZAKd0L+5hMEKO1BmFd5vPG3WFlGFzeDN40BhsxuLQr
kTxo9qJL9pYJ9rKwzsBt3nouWGvDMjyvrrgTzSeW9qG+SDWMB2aq7LD7qOWSHabYyp7Cr+MCyneZ
4o1Ge+Lcz2L65/5UXfv45ffXHx9JCNNxTa+iKrvDJIv2Xypz83Vf6U5M86Dj8EiK1RvZo3Rto0c/
xGn9fuFrw+uEs1CwTedFg3eTiKRXWBk+8wzq5YtNZayjN33a7hN1Za66nukGqJd4pX2M/PYDSyD7
LGxRHXIx7cJQE+Y6z5Jp0FCrafoLHhjfThUOFnOn1Ol+R62MsUtpqIUHp/E5iG9Kpx+I6dVt9oTZ
eDpZ2XhcIsNiIxOwNvdvSYYzkZ/itbU4NLov5NuQRm27b4d2iQxZWQMLnLfoIEp/CkH5KccP+84u
Lm0hKSTgxYPKrhHULdoTyQAXvJKwttnnfSPg7M6inrIhrnp6LQpvSI6RF3+kieftHWAniGXrp2VF
Inrl05yKQ5uT+qkKoCG67+udKJ4g5cI7CDK+ITNYoJwgxUIJThr3S1+bQE4YZ6YqagDDYmBiFzOZ
OsWScWBdRB7b3h/bjSFe2StdkkLRKyQ+yNBffDqLY0Sjx4yxOTuUCTxNgjmb/r3fmrVYc07Zyk9h
nKdK8YZBVvAA57P3k2h2zlOXpZDhcdKnGcTDhVC2Pvpdy9LPIQgjZEtZeuXzf6MlJMoTkHpMigNL
SzB+BzDCFyn8XZ3jshKszqRte86ubKR5dmkynV/g88O2jOZWppJrN1tUmJpeWLArpzjPmQgLBOvq
L/HM2M4WOIFcLLaFc2AwjcLhmzBzeIKk+JZF+8qG5jthrFhu+FCU7NexcYohzHYwrIftr6q6v9MI
vLSjN/lzuBF4v6isfzgP+05c2xRZRrg/sqttpq4+KDwzVYdxHBjUBVObg/ydd/PHsm2T5DBxRaP+
YMvInr0WE/wSNslkP8bdGP3bKErUCV8JWQw6j9N3FTS+eJcV+JPjQBRCr3dWOCBNhH4q6r6WZ9GW
aXaFcnb5jRQsaZ79NmR/Swne1UMEWMF3JE6Kd5lq8vEQFEFoYKhJevPBg9PFd2b7eDjOMpvKg8lZ
CBGctPH10zDnkp8txLrgysNYwyg7cAr68kmxXhS4MrZ5B2ObyvOsRHB6sbJXtCXK3099aqCqyBtr
4FbARg//d07KsW5eohmCtC/MT5DDsbWKi2MdzYk+EljwKUwwmBwfjS6Q58EPWXUognn4wLocP9fQ
On2eBWBJH6rK4uTWKFGaFxUMYfIuEiGR8Jwy2fh+mpOh/R43XlycuGjhRUGasQ+PcdKMf8uC1j9t
U6iveZ7w/I2tmYWTNW26CvpUHuyrBthX1MfaG4w5zUleFAam6Ux8ruJeZkeTJDk5V34eJMc4qqN+
z+M2clhOMJAqLxsxQ5nGsvSa9ctMJSmNgkOexRAbrpS3a/OnrnFrNpSNmVI/vgrhAa3kxTMIn+WW
nNLaquFuQGIuvSxm7JrBbeNDBvB+1o/iTUu3LBDXKnCugzBuNJ2faHYtMGRHjaMYOyUQP+/H0uan
fUurs+9EsDjtgs4yPM+nHxI19KeW2X3rNnUJIBKszjiSlbkICm8/y5A5sizcdYCkLvUjAz5flCNl
V2HEiwXDNjrEtPZPIeCOW1eFP29r1OV/TL03pCqJ2TXy+deigD4/9SJ/Yx398/BS1x5ZRDKfsWea
S+Gx6mtRR94Tmcr4O02VvxFpa1U4K7Ws5DAmM42vCU3YUXcC+XBZZOceJJ/z/QmU/DE5Ql3aBMwh
U2j1o4ooGj8nHrFnbafe/+F32OQkZutoYUeZi7D0/75f49qgOGGRqKyKGc5f/y+qo376K8q3+Jxr
ZTvhgDxwasOQU1hW+354IhFoz7kF5er+p6+Mh8uZkEOUUJ1x/sa3VqhDBKT0tymLzDmlsCbfV8cy
UK9u5grG3pLrHE1grBYHKbOnX/db2GBuAMZWOsnlT6hZ9aUauuQ6aeRUGV51yHsP3hL5HsEBgpn5
3xZw3+Sm7Mf0CoGUf/wJGuixTbegGGsfvwzNq+6ZPMnoqH1c/NNAWpDbFRX0JLpx3BL+XKth+f1V
DabmRVjEcQTJFRyDbR49ewz5qfuju1a4E9F+xpZz0JxcC3h4F0fFgjw+lgJ6gffLX5uhzqZGKASX
qefj42XmfSFLMlvO6Zdgb1abumRW+EXrNIL3/OVX5shwpFIBjukPu5P+1KWzGuOnVZ5P9hGuQ905
i7k6SCBB9w2BS19NYNHJbEDs40IrNymyOjhl9Kdd/e+yhzIFh0DdBPaxrtgPOcLEYOLYE8JO8C1z
yD9faanLHoIlud/i5SK9FUvv+AJzNJXZ+4mDo5J7emNfWJmoLneIGdjtxfAavdW4LhwYTAGPXge/
1/vdtFa6E8VIoDUE8u/mYmLKj4yj9LiSH+4XvhIDLkMIGOjGGzKW3JC7Cw+ZgVlz3bDgVIXVFu9z
rQonjCUvIRDRJkFxKPJIQTOW4YmtvJSJIRGYSR7Yy/vOwK5et2+kgr08pv+hGAs8+Y5avm3wyLCR
41lriLMZF2E1IuM4yTfMB7iG6Fo98AinyDJut9zS18ba2ZPtHLQqnaPkNiUdO+OW055Twl7uj/VK
4S74L0llP5ncy5+gQ0yfxJylH9ty7jewnmulO3sxAcwsytMKq6npveBEcsDAYm8XLBKU9iUf8Gqj
IRIpF9xZoxvn8DuWIePXId/FJEHhziY8kbnO0jENi8PE6M8IZqDnqm2G075ud+K3GOo00Z2ObgZH
iCctE6agumf39vsyHq96JhmJn8ji18eT8Gvmd+rY1FZvLD4rc94F+PlpO8GpJW2RFwcjf6pqc5hi
Tc6tMtPDvv5xtmFdLvf6ULRYPRfSfwurPKTrvtwvfO37nZjF+Zl0NEjaG6HtGzOUwRcBkvtlYAsk
dV8VTsxyWRD4BPD2xpFkPiH5ALU3W3bHscKR9H4VK9uYC/CzHErQqo/amw6q6Qht0A6ig172o6cd
PfZ57T3fr2clhl0YX03iSad+3d6Eaj/YrBkOZbh5Gl0ZChe/JyDrPXBStjeJF7SDVLhzCFkPhy7d
achNXVqP7Ssl4rHkcEqF9aJZXrd6O+y7CrhwPRmAhowjKH8jKq85MiqvSHDu3ORd7g5LTdzFhCDO
BuO/B/kzhT/eXOx7wqQueccXwcIFQ4xFULXFKmc+TV1rN2bn2qwh/12B6iyPvU72mJ2pz75GKen/
HWrbb1Fi14p3QtgvyjkvROBjbVh8aSu4XfZkMzOxVroTvb4OKxJrg9Jlg8RZVnn00g6w+NsVUS5M
j8maApQeTsXBj4J/OVAhz0NQb5kirKwLLkovigMGO3Kvui1oDQFf7AyTh3fJUxgk/9vXAGfj5TX0
7+Di3d3qkVqANHBDzYXXne6XvpJRcTF6qpLFBFe54qlomgL0cM3OBc6Lhyhl7RFYgf4E3B59GpJN
AOjKeP/G1olLzxYzhCJEJf8hQPye02GfCgxOPEulr/biLJyN7esWk6lWPT0mBusDb4rpTZ32n0KD
G879bltrhHOkFhP0i2YYh9xM1MAuXJOMxgfTzePGQfrPryzU5e0ktEziivjFkx4qeot0vCzXH7Io
/wSCqvc8FHgQ3NcSJ7j5DJ1e3yqsHeUMHnI2ys9z4JF9uBMaOdENIeO2L7KwuikSJkBTtsXbztKN
3XJlQ3PhfFBbbOtUdtUN5ObwZuuOfShSql8IkXrjyrEy0C6kz+8gytIWfnUDYfu9krhxtFVA9h28
XItc6UHogjVBdZuMlW+NRUIfAjY7C1+WrFehMFVsRqrUmqv1kTBQhr4AOb91pF5ZNsJlRF4VXtO0
LHxfDRcQa7/CoP4mhuhRBOYjTMxvXu8dKjFshMLaILshXYZ4cKyMuU6zIV8VwImw+0vb/HtfNd7P
+0GwVocTzpnSWGGHzgCbYB+yFhoPfZN8iKvNfWJtGjk7dMK1n8+Uixv3R2hWVCE/qgwkl/ufv1a6
E8N4xhsgLewNN9bn+lTDg/cyNJvHxrXSnRCGK5okQxKbWyGR/ogGWOARQPr2nV1c8J4E31R1dCpu
SwqwDuGKtI2lXPny34B7aQiVot4WuHt49lJU6Jdw2Fp8VrZ+F7iXtG1rh7EvbtMc1dmjpWlVZUCo
jcAPHE3nCekf+VxtHvJWtgRX/xoUIt2zUdrLctSQnL31oY+j4/pDN4iXvjefds0lF8tXFFEWsDQ2
V+KVTf8gQwBFLqn1Df92v4K1flsG69XSEeV90CbCx4CzOPr865mIhTU/TyP1b3PA050Ty4lpw5LS
b3GyuU3cgzjf0KhTCuD9ztKdgMZpWEf+nJmrGY0XAShNYolUWj5tDMPKiuSi+WzRaDzFQ2xelS3g
6pk3TOeCjeM1gK7dxrKxVocT2ACzZjlh5XT7dfYTCglTQBn+p6XeealyQX1IleZGh+Nwicrew9v/
WM3NicZ+oPYNgwvs0wMj9dBUw3US7Ac02qYDFJ4/35+oK93jovkkbDMHiOf0yKeV5P2vg7ci6qkk
mb8xACvrkwvpM7UNeFfOww13t/Jge5YegWAudpa+tOtVoMm8SwCHofh+y/Mfusubw7JU3O+ctU93
ohhPTmUSUjrefsHTpxb8xlgNW+Lma6WH//10EHLLJE8Cc2VBQL5Cuj+aD8CH8i/7Pt4JXj+bGxvN
eX1Novkvs2i95SbfOyWdzdjOog2rVI83Iew3wiTEA9NowwBuZe10RYb53NS6QgLhqr0FCB2UmXeI
/Kk6h23VHGkPs92NwFqZ/C6KTzVwdRKFAGw/zopHztPiXZLr8RCqfVqjhLowPmZH7dXdLG/FKL/j
lJ1c+n4iG6fGlRnkovgmE4+JCtvxpsblRcjk3bn0kE67P4FWxsHF8JlUcI3U33AzVfWsCIsPHOCm
yyLGSqXqNkAna21wAjijeIpoCm++MRInJw4Wyzkt2w20xspxwsXxZdGYR7Sqh6sawPIUxBynwX+v
kvmyeLSNo7/vAuXi96Dgn7ajrkZQo8F183mENU5tPZ6t9ZATyLxqq3guePDoFwAeQNb90HEI494f
5LXCnUBWeAUNwtwz8OAGek1r0HzooP/eV7iz92pK4F3nR8ONN2C6QZuvyYJHygGK3nhb//PXRy4c
qsCbdB5bam9JWwOxzP3S0BNSm93GMW6t/OS/SzRIMH0wVJNF9OKlj9fjZ9PuvBRELhSKQPCfDpnB
7sJnCVkUoR+ot3l5/XP0IpP130/3myznuSbQ9cilukg9JU9ZD3dvG2TlKQ/bctcaFP0GPRziQiuI
oIKBDEi6IYYfYrZF3/rzAh25cENpmjhsevS/jrj/SAZTvDU9bpTdvDM1FKXOLkxUbgLiwVJRlGl7
tHHpw49l+mtPACAn/d9BEH0ATy9Z4bnbgAQwt2fdEE38J+rboCX/3q9kbaTdEJ6NyJBdtDcQbt+z
PPmwcNxI3Xzx/Pqf+1WsxYETyJA6Ac08EpiqQ0CumUEe0I/plqzDEk2/o58jF8Pl27wqW2ifIAVI
zxBCeeAtFuoxhqhV8TKT7DjHza6FOnJVcK3ubDspa26JGKu3QiJ/YO0U7ix92YZeHUYxl2StbT7e
TAsRFLzWicXCewslvhIMLojLDwvdeVDTvMkkSY+iB6EBMp5HWsQv90d5rQJnK9Y9sLHgz+kbeLLV
B16JDuyPip3Z2FcbElkrczVZJtirHrJeN8rJ+vxJevwHF2Ad4AaSXlsT20tfKPNwvyVr1ThBrXsP
WBaEwc3XML+SZcC+aGaSU1EC+95KsIA2ts8/yvyTyDVaqqMwozn8lW8CQNn4UZlyfue3w5gekMco
q6PUTesd6qTOzjJOTfnRy0bkue+3cm28nMCPmOgKyZW91c3CBhLBDKp6/aVRdXPcV4MT9zwsZMx6
iQdO2JC9JCOwHLap2/Mg4D220YqVsXLBXyRsCYFlMpYvWTenLDOf5NTYB62Spxx3u42WrKxgLgoM
R74MuhhyuIGYYt5CV2kYDnPbQcn3fk+tle+EfgRN2Cmy2Eag06Xe1KHiN8/fuoeuddHy+6uoAS8B
oO/c6lvdjdODnIf88uscWIuOwxhhK9m3Mp9iN/4rMobEpxjtBBnLI1GiOwsvKU8UzOmNJXKtDmcB
kPmUGwonrVuRDvItga/qFPT0XW7Fw/2BWKvACX1RMNBh0sWeTxv+I2Npc6FDUh0HBiT7/SrWhoP8
dzgi6K14EjpjN9tUxTlLevNQtwBL+CO2REvGfchFPLP+tx5V+jIdC62hItN7R13r5GwGXd26ttpC
Xq5svbET4MKjKlat6W81TCCPML6vTlmE3Z2NZj7GGsa3quPndPnpft+txImLDpNd7DURnKJuUQj2
H4nJV1JsstpWBsYVhTN4geiF39gb12Q+wFSvOrAIA8OLwJ7poPh5XyOcYDdRbzPSLikt0JdOhQ8R
KsrLLTDUWiuW319FO6mG1msmYq4F0mZPpE30FVwnuMZImn4IcR18ud+KlbF3BeGScZSFSM30aPV0
MI18lMHwwIfhc6MMjBTEMxhgH+5XtTbqy++vmjQJj+QD7bEVw5QD2cDpCPHBfciNyAWP4WViHsEt
gyl6J5oD9wH2GdKd8PDI1X8upAirTE7IUTc8flBTTC9zt/P6HTEnxP3SD6tBFVit/KaqDmrJ3RcL
RWJfvzvhbYuszAokj28Ti/S7jAZ4ex0Luu/q5+LF6rYNutEut5tkwrDCt+fQcFFtfPvKQv4bSizO
Il3nJTqeAxJSl3gRyNq+geps/r9dveNCxYpM+V7J5/kxS4ZPYvbnw7jIkNwvfO3znSieJFwKhnxC
56D/6aGYIGxbV+A7VbnaYtmuhJWLFWOUZIHJgvHXa1m2QBq9wNulsAQathOyEkgJX+XDTbQ4liW2
Y5BaiP+53zlrH+5s0gnsAr1WkOHmx7jKdPE4nyfhby2ga6WT/346z+aOT3BK+v/UaRCd88MCjdn3
7U7IYuGP/LJQ083mJjoXPbbGSYU/7xe+svZTJ2CRpkQGTi74eGJVCafxoLxMjfaOymf9V3BQ97Fe
ot8QYwUJeJJYVDQljENOU8fXcNyJMI9cyJjs4EBGA0xJrGtqAFmBfG39LfGvldByNd30VMeQD2rw
7RATYDDaCtmxTnLM/rhJ92UWXchYDRAM+FfLQEgZ9CcSQzUaTkNbx6C1Jiy/v9oQYSuqG5wbpptS
8UsNYRmoWab5sdGberIrN1MXJCbbMcDDHhK7OuU/SMTlX1nXBPpksiqBJtuc8StQy/EMwjSsYY5e
GtYbc3itbU5w+xHUeDPeTReDl/yjb5PwOHnlcBroJqdnJcJd5FjU9JnXCVLg1W/If8CLugZbHp14
PwjXSnciPPH9puyreQIAIchOEcCI/TlMejKf75e/EuQuXEx6ukpg0DpdoB34PmnhNx2SIxugHDhl
W2q/K3W4qLEpkbQNPYUegguoOICY9D3BueVjJIaPQ4Y/7jdlOfH+IXXnIscUgSBvo9PpUrRxfIha
/69pCL0nGdXNm7bEtatFhG7UtXJedYFkoot4mkIf5AJphveL6OzynsORGpQxbG15+LPvt3jia1U5
m7fRQTB5IZsuWokz8YL3yq+RkfQvpqAvC6e+7/bhvSMXZBbZApIAE50uWYJomcq+OHWl3eiylVAM
lxn+eplRWkx5NWcLPjQLjzoLe/JQ87g7jQFv7cadfiVeQifgeZgOeqx6722UVPxBeeQnTuP7sImR
q4ielPM8RwEKVxSv19jLv0EOZUvocW36OpGeNVDAhnpVmMNAkb2N6EthgFk36rYgFOcx3yAtrQWj
s6sTKgbdmtC/EIlHtqSmj7KPHguDlwwvyI73Q3GlEhdjRjoxdZ72MEdV9ZwU42e4yp9ES99uh8XK
QLtQswkS6yOlMriokP1gBa4pMKjaygOuzFUXaiajAIAs2QWXpG7A3PCLtIMwL96f6ZF6ab4Pqxu5
CDMGz7iESyAti3j4RGr2Mrdb0bYym1xUWVQq1owq7K+6HE+REC/LY3OU/l2l9feYbFkSrg2CE9Ng
cLSNHIfuWg94k1QW0jqLgu79SbRyaiBOKNs0C6yGFsBV1PaBICmnZ/bM4N9VlLgEFMPHOmkevXnL
4n2tut9O6jDC4bolwGRNAIAtoL9MkqMMve/TOL9fVtsWK2+890HORZyJsTddksnySgIw7+At9L+Y
lFs31rWRccKcxZMdwzbAUtWm4XOW8fi9BwGQjfheKd2FmRmYIEbRVNdPQF9+JEE8wHB9iL7dH/dg
GeA/bOQuxowPmRZtl9dPSgQXmEPgyDDitfgXTSLBcMD24iXR4EcgFdWdbNIfR6P/HqeRXMdh8zF5
ZQ1w0WiCkNmLcTh6EiLmn0lhyBHu5cDjtk24AQlZq8LZ2kGi437GM++tgK3QUdklx51As773Yat7
vzNXVuJgqfrVrjvpGGpgklVPZqz0AQRwJDlbWJhPWOz5aY4zCKvsq8lZC3icph0MrPhTIc3fRM/T
d+QNp1NT8x+jnabv92tZWdd+zZlX7VGaguHglTXa05yUGM6G4j0gGUGe6SkSJgPjcmP9WRsdZ0GI
KC1MnqbiLQ/m/KXIwAG1sw1PeVv8735jVo52rvwcdFrHMvHG+slSUj4lPgSuwJeqQlgRW/aDD0p+
7PqQPnqxP2zladZa5SwMlhvkyaJEvK3zQV+EV5Ygwtf0lDR7p7ULZeM9a+OmJ/wJGUofOB7orCU4
XxxSsvfpxoWycQ/JuNwrxFMtkNCCwrE8ajDuL0i2lBs6JSuR4wLaSB8J69cUz8NVn1y4iG/IOSHD
3pXZuW3Yy/0psDIcvwHbaJv5rZ9h9LVIH1Q46795Hr2hJeAl92tYiRjfWQHM6FdpGrTVk0+Q/ShS
z5wBQy6WtSA4AgwVhrCHak3ycL+6la3BhblNZTcGPpTInupwBOqYSQE9siHoWHK5X8HauDjHAqZ5
gq9m4okXk4dbKp5la1i158eukumb0A+CrdzdWs+5C8DYpbNGqDxBMgC1AGrOxxeN1zaICIZl+BT4
xCO7oIeR6wOfyDJVvM8gUFgQ+AFA4Sc8VoF4vt9na7PMCXpVizHoywLcPEFxnlUSdJhEjn+13U6D
jNCFv41lxcDyFPUVEvK3QcsRx8F460X7z98fumpg9ZjEEDBp0Ds2kB+IaDkybdFzG23u9n+etqEL
gCs4rWCKQSEZxMFaBZJhOIa1vwXu/fOcDV0AnIh1ABfEtLqKLv+R2fhB5sOD6IeHbdbWWgOcMNcd
58Kr4xZDnGfBX2YaPHZq+1jse9oKXfwb3FXibErC6soG9iOI4EUtyvzz/fm51j9OTBfjCNEgiFBc
4ZZ2Jmy4irJ4nzTJVZLker+KP9s1k/A3/Bv2c7jZkvKtiOwJQs0QSyvatxktxQHn/vHQgUSXm+6p
hOQY8LNbQgZrU9e51pO5aUPeL8qjBVzhXxZBHtm28XNKop/3W7Y28k5wJ2ULCEypqutU2eW+AiHe
tton7x+6eDhI8Ui8Bqb4fBy4yxsOWul1Rht2fboLgQNAMx688lfnZHPxdorwotn4+5QwQlfJjBdz
bkZ49UD0lYGbbOBYAhAZrDPyUdmNU+9K57tAOAURsKSfcBg5aAUnql83hACzaF//OEEtqiAv4bqG
0lm/oPgE9MW32XorU9MFwCW1zsfEJ1gyOGBiBwB65qMsBn1s7aYT2EpkJ05k+4HX1Q0sdHCrJtWz
NUg1lfSlBLiyrLawQmtj4OzTsNTprfBytKMW83TAiRB75yZwfK2XnADWoiM5wXqHFrTaHpIK+3+0
PJD0BDyW++O8VocTwjUsUmYQtlAHYwIqG3P2P6jMZicDD9qH+1WsdJILbVPaK4qKK1Qh5pg+ggvL
bi0AMLtOZaGLaQOFYQCvPfUuUVO9FIQckzj7IgW9tQDR3W/BSie5yma6lFWX2Aot0DXwCUXDhzPU
1OipTKbstK+OZRq/ul5GOg1p30YNBoJn8T91HoXqMtaa2hP0ia3aN94uuo1o1jUxy9GUjGHd06n5
lkD+9x0FandjYVrrrWUevGpJFbSy86rCfwhyeg0Hc+xUcwryLbDWH+Paj1NnxpqSjWU3p9FZBsV7
1oqHX/hlM5fP5QJkvj8aK5W4mw80xkUb1VN0VgZgRt98wtHpQymL93m4Tw0FT/zL3fxVP3ECoKFl
JDpD7WP4UEQKDgXwc9xqwh/DDsUvd4tXxUPpIeiTGMWTKtN/C4hVfYMLW/plXwc507WGbsQQCxgr
sV8y1QFkuEnXehA4xxvhMU8E/t1X0zLNXrWjT+dhrnlXf0LG4glUrDcZBTyobuRbqLz8db+OP963
0FfOlNVJli00svpTInBKrts3waA/QSDlGV6P52DJA96vZ21ahf9tS8IZ11Wt8k/LQ4uvIZuL8b4E
vf4gun6PdBLa4u5J2I9SwyQ5qzoUb1QX+geP4356vwV/DG6U7uxJPe95RQBie17wZi9zVcCn0avq
pwKQp41E29rEdQK8lmMHMmvSP4sOZ/7JI/xYwaFyYwhWhtrdjWwHqk7ZN+QMh5/0wAP/r8U905ih
OvkMPmGbbLiVnnL3pb73+0AWQf+cmhmU1gGsTRyT+S00epeoCPzSnRCPwn6K2rgan/NUQnR9SILj
kJbmfH+oV8bBVdrMfGV1aS0aQEd2iL24PaQJ+Xq/8JVIcPchGaXIQM+QgffN9Nn386sth49QfL7l
1d7vd4Ka1B1EZ0G0fgZy/zqlTXaotuGpa53jRHLP5zFrg2x4bj2fH2sjOgiqbu5xa3PHieHMJrjw
Bko/58SAM9EMDYTyu/khnOguS0jMHSeQC8irjb41+jny3prsZyz2LT8ulrpvIvC5G1wzeRr8CyuN
5lyO8S6FLz92cdNjGYsxFxn6JWDntOmfymgrubcyoC5qmrAI6lfGR9F4ZDV40IG24L4109XT1NDn
UZkYu2c5F3BxtV8KaGAeSGI2dsi1T3f2YiyXSU5N0j2nwAhUT0GqiHkOG9tupYpXgtXFSCvVhPXY
N90za9mz1+hvFtQ0vHl8A0T78/31YGXGu87ZvDeBnwlfPUPH6J3t8cTmVezW55un0rVOcgJWd1VZ
1cgLP499rQ7+YhqkA7Fvy3Lh0b5pvNpOsnvWbTocKm1/IE+7pTKw1vtOpLZZmcqysyhcq+niwdHn
OhFt3nQpA1Qm2mfvjuBy9t3EYwPhUaKek1ZVsDOhDR+PtiH+P1GhiD7dH+iV/deFS8NblaQykuZZ
euLdGISPBdgPtVK3kZPHkGzdzNeqcQ/XmpZF0IbR89DRE1Pye2W7Ny3ecoM64Ccaxg/3m7Myb130
dEV0rrUtx2eo2Zx4PxxULWEFtqVss1a8E9qago3UI8/2jHNjdcAhlRwjvNnjCaUqNlqwMr1c+DQt
ZW901qrnNlaPPqv/WY7WMRseMMf2BTddYvLVEZ5VVQj56Xx8Nt4H5reHcrnl9lsp7pXIdvU2LawP
RM30+Px/nH1bc5w62u4vogohCdAt0N12+5h24ji5oRI7EQgQAomD9Ou/x/Pd7O09Wdm1bmamZta4
u0Gv3tNz+A93eeLwhQQu4N+lM/4hE/OFaqI1rg1ColoWiWXrF0uV/cvF8af3+yG2a0jmQbBCT5dJ
js9y7F9zp08NWf9llv+IpB4GbMKdrZNLR2qQmnrWAErw17/+X7fIcfYRPq17s7bdnNOLXPrPPRbF
KziXlLdwU8qv3qXhFjpc/jnOBI7K/4PMwEd9iGfuvYc0Q5JcVPy/CBlQZ0o1s+82BfRRLJ/qVj+P
iO9/93EfKmvIDY5mWhm9oC+4+H49ZHS6zZy9h/pE+Z9fRpajbc3pnz/uD0f4I84aYEHhwlobVAgG
v6/J2vFTsNz8bRbwh2P2UYjTYVsIJHRiLq7L3rZRvCVDpIs27/6Wo/70AR8inNmZTnomuKcCqC81
pEVco0skk795yf/hPmcf0rcjvDEmVtPFEfcSE3ZWYTihvZKFNvacSfGXufefPudDvEfAldEVXid4
E/5EZXaAAfPPrOdnzrP/j4/50wv/EPdSw+EpSSZz6Wfc5m6JTal8+NuN+Ke38SGTt/WKNlBvI+IS
0/Xd1rrYO2i+BjI3/+7EfkRWM9jTs33bzEV1889VO1c161gX/xwOf0hJH/HUEIan69jp5dJiIZfg
Lhfb9oR53Euv/9V+I84+wqjr3juy8XG8RCJ0Z0mG+SYe2n+Fncdf/5C2657XDvCG5ZIs/BeH+Wj3
aQmj7x7/+fn84ZB+REvXIKQDML/oy7gKmHht98vUHdMezyk3t4zu+798Dx+iOu314NUU3CUG5Hwv
+jaQ713ABBabXpV/tr1oPv/zL/pDPHwET1uCppE1Y7isfuYF8X1ezh7i7v/81/8QDx/R0x7Irdr3
erykEd3KNg3xlxi+c8XctuPPf/cRHwIaYGzLhVb6QqhaymkHR6bG4BUwZ/k3UMifouJDVHNIus6U
z/oyb+EhxUy3zXiVCX5875T+1a/4iJ6GcXRskGiHy4Z6UI3TGTCkW1ih/Ms89BE6rbKwMa3q4ULD
0JaZXqCYtjbmICf7N2+4PzyljwBquUZmcwmekpHRo5ssoPhyvG1ZZyssb57/+Tn96UPe//v/o6Bt
lzS2SW7gEplAMm0X0gChK+tDB5JmlSxJ+y8Hxh/B1MBpSxS3WX+p4/GZ5gs8AZen9zpkduPfUusf
Yi/5EOVTIg2sKbEjTTu3FYTmQ8WW6G9w4D89qg+Jm/XDFgBoay+4cB+UxICPh6/vk1ajkr/MP/4Q
3knyf7+N1ARh7czaCzEtXDkG05ZC+OhV5HSs/vmF/+kjPoR3k0fKplnSXHhGbzaydyWq6iLK8R/+
+QP+9BI+BPfWyXWD22hz2WN61mL9obq/iVvm7D/D7f9SPX9ETfNmTgEki9bD3vnQqiqixPOnScwZ
WaqN55niFdWAaQ+l5lTMSSHhYcZ27BAGkyUFJgPxrAqYSDHYRQmIPbiplIDDNv6wT/Uo4eZlVVef
ooFtGanGJU3kJeX9jHcxWJ+Sn94jl7zFlKtIPmi5mchVrbF7+pIauPt8h9X7hq2kN6GvoRUPAZ7z
5LZdbkVDMdA6x3TPWyzBV26kKdtttntccO7JwY1Jd96mlA/4olNs2y9JtEBFv6AR5SBmdAuDb0ux
L/4dcpyRTNQoinLyrnOvsGddH10rI00LiCrq/LbOU++e6UI6V3ZkVuUWxe2bGsK47WWX5T3NANE3
ETmpuK6j+HpI6SwfFL7SHABwHHX3Om89/CUquCOuYb7XYUppVBJhe1iu5r0zbSjIAnT0u/t5vc/F
gBU2T0oKWW2mig4G1/ge2dDplx3eI6hEIUHfZi9bYNvKP/WO6hSkMghy96RK65z4tSDS9+QHda6d
780OvWxTdpDqAas12UnInvVKO7aWCu6v2ZMVEB/9HvMxm/ShpwOgwGXTzyP2eWsrxWArxk03DQUR
y/pOnNuWldSFmEkA+mpLtiY9NV3XY+CtGlhOpaepE0mXFFwHDttcCQ7DULxPI4cJ9yFTfThTiAPN
yLlwLqI3jQvRnch3oYoEkP66mCFDIy4TRF34lYDeLvu92LxRr8Lmfu6PRtHRdkWe8FXSMkCbIbwq
usbtFyihtbW7WXO6ZYCZ4/8EGuSSrpudzt1KGXNHH/UwLix81+S+h1OVeM1mt3p/SDa3beo4ct8k
cyEYRRPu2RpWWSicpvi7hv2IGMse9oryLYN73SYPkosuvY9Il/T9TQyTP/4jiqQj6hgthtbfjQ5N
RouZWN881QFf5YtJVLAPAXTE8c6mDKK7x3mdwdUTKddrWyZ5YCM0uKLBz4cV0zfyAHQpjDgOGvjJ
dAB2dpwnV2W2q9enjIexaQpi+Op/+gZi5u0tLqJF3HqepfVezWAAO1KMawY35EI6o3lfZGMbNeFA
oTuxh1sxtrr/uXQpWC6lzsc83BrYKvPvhk8ynIc4WBEdldkoexEk6vL8uC1RGn5vsENYrlk8uWyv
9hGOip/BY6f5twj+CxCGN2mcNhnoorNmxyX3pr5LWJ2ZB4pjRa4DdPLWd2vHaD1NG2/cjVIeNsHH
KPZU34bNb+2XaUt89FzXFCSLYsa8Dh5+G0hjhdqmZDsbybNBVTnhlj2PPl/sSwZvwRryCInV9ZPg
ns4/9yiTnSiSxNLxaqxFgtbRgMzhCsbflf6BKjPN9DiLXLSgVvTUIAYgF9hMvhCwdh4Ow+JV96bA
8xl0MU6jdk8wh1tI0UcEsIOeu8X82Btn/U3EU/xbxaT1+3noOkK/QbFPtBdMA21U9Q1UVeWRrGtI
H1eyteyLIGHYzwr3IJcVsPBx/GPtur3VOOPbajXCHwAvDJx2sHBBv4YFMAZcESHTE3hgoVOlp2RD
pdmNq6PFzqAQq8uwJYhMNkIndnuVSvYDOchml3lcyG1fphve+snIYp/XOHrlfe3WL3NH6/TZrSLK
q3mr4xZft2uf4HYLpGhoTBgfN8vIeXZ8EgzQRebkAEkvSGZ+2ftuSx4XSPGMXbGC4Be9guhO3FQp
1os1xcRpou130sOQ6KH2QkKDoHd7sk5l26udRlUc4Qw9RilgqXASgBiw+E0H1dNPssliK4soiG08
Q5J+Gn8lvevHr5nD1/udpdHkvycO2Sk5DE524ZAt8Og+eI772JcGgnDu60pV644T4ZrtZW2tdZcd
zjx8LPImcvAGI2Bjj4+4bqbuHpO+JnyCMTIdGjASvd5/y9a16NHZAAbQaYX/L1Sn8WJtBHi5U4P7
kebr6h9Ax8XlXuwUMgg4Kl72bUV0Q8x5tqIWddGE1aRvmsQSnny8aez2IGXK+hPod4m4n4KMhq+0
3Ulz76yebGnhkJmvZdtiOvsUAUobbug4DM03SKMI90LaiIsrHja5kWINdWoZFMnDkD4mJs4JXNPX
uuvqGxQpbfsQINkcs6qj7YyIgHVcGoO3gn5rKESL5DQWqxrztSswr3nnSmcUtJnxJJGdJ3OFDhCM
4y+1gqRUd+cRKVLdWlj/5fsNBFmjbS0TYzSgDaWAwa09u2gSiT4C12zsVOztuszfhJ/j6B63JX5L
GffTGL0Og05APstGzbuipmoeTgH6tAYArqY15A3xS00KD/NoTYqAuuUbaYZsPOPxC25KOSdTmh/9
kovw3GXAHPkCeZ4h7zS8afcyqjXDzckIZ9WUAHV2yoPJ20o7sI2zsxg3zNxKlbm4jeGLBXDgWWUs
i74ugGG97+l6zj55j9r1uM9LSseTIvGWfdrtsOAPzzEK2VCAERj20847x4+46xv/XQxjQ0uRtlu7
nnslYcBcMJfjpq9q/q6iKtSW5JcaWukbzOkgZbRDDmVuAD8phnfHSRDggY7Dyt1OTJipsDQCNui8
oL/sR1RDu3G3O4CkPBRG5ttGj3iZfnlsGoxKfjYplGLygjZrz/AqQPOsso4DpA2/UrUMJ57V2vzc
92Ri5jDrOAwgmUYQuT/KNg7f8jpZfyT4oaQpGk/2daoGmqVJcpzwP6u01FncsAsQ6mQcTk20qfRU
t2QabmvTy+ZB4hYYYyw3d+9VsSztaG5VW8t9LiPaSwM7eIoLHb5wcsUWLorUWOl49OMLM3QHyl7A
m/wq5k16JlhnClHoXLEVtedi9NYXK0rHIZT1XkOVoNzVumbyelWgHDaAHk0LuYcaWZKekFa4qFB0
7jWtgFJe6keixp09dAKFaleJ3XTsVah6bj/JviYN/JhZvtlwmOLs67Ynbfqk3dSEbzQkKC1KYVS2
s8rJWjVtmeeLDw3kJ1M93gVCmP6RZRN4B8XIoilfikyuHp3/uhni7nYZ2/Pa7g5hOtCYr1HZJxGu
FiASLBLpoZZcJRpYiCyWv9ZZ8Onz0HSKXW19SCZ7naiM5P6oXQ8t56NTMFb6KVcxeAlXzM7XWyHE
pOq7CMWD/mW9SYwtpq6l41pBjtsDnS3aaMyx8kwjsIrtQskKE6N4S4EcTpaB32lUZO4tWzUq4iJb
IR8cX4UVhlq/h9Boq1HFwghhL4ga8rDf9tku6cHk1FhWAVEz7tuJM5jughtZ2xyXuUvTLX636W4T
fQ+ckI0uiW7a/qtXO+lsoUNL0rTafbfo/DrFhbtPtzEwIc2naOrDTRPb3JiimfE+L+sS8uFWOgV6
RAXSEjwMr5N8c3Q4xQ2UEMy5kcKYnzOoziZUCr7OULcUuc6W+TzjX7q1hPvqlI9XvUooCygJUpes
B6A3GpOe+lYvizmgnLHwbFPDwufuxJFQ+vWS+3ROxEHQhXXAkXjm9BkrXtOEUksimuUI9NiPCEJB
JeCIGqxnlNd8/ZRrp5grEleLtofkNtR+lorQFo0Mph6O+bYM74VQW6lQx9YWLhe86Y6hyzcpj93S
ojoonN5C3aMCWlMmClRJc/MW+GwsDuEyePE1QQk4PCfvKnzxFWoPuq2HZm3XqYMfX88C8JdNBjGg
63yGQ8p03UE725Djwi3NDOggkZvWT1DgooFhhthrOxb4PWvLCk053VXBI27zG43iY23wVhTzj5ne
LP8KA1WD1xln0/arUTLpPdo3YfjRY5qXogjsEKqv1m1Z+6NJF9nkRaramSKYyWbyqYTGT5u/mmRG
vs+bgBKuykGu489Ebqp/VEtj+wfTxJK+wE6qGy6dXeokPopuy9GYtWHmeQfANZaLadFDND1CeZFv
QCkVC8HmOqtc3XY9xLD1bDdZ6XrNsXnk6+iGwu3Rau/7dCc9pFn6MR0+gTTI4Llm9pWtY5XsyHz6
wKCNjGbKt8hESdVDvCo/1dxmUPvv6zgLolzg05y+rLgZwrd+cmb5ukJ42svK7oOOv6imE6CL0h2x
3kLhZpPI6X71S3cjsz6w3zReWDsWAdE/TuU+kCltDmsGAZauiFxSG/ZIKU7RBu32ofHwXk8TG+Nh
wmy5M2XaynF/Yymcu5urkCEHDsUoeBxnBX67rrEObRRXBLkKtIfXydWWfCKulhEQ67iTK9ZDqaQY
VCJrXgTdwaWngkei2HUxMOa5PKB8a8PrFtoN93iKVmS8gV5lW8+viZiblmCpqLWPYWnR7ui7fNu1
TBdwZ8smcd9guWXPhuGkgTC3pC35HBM/2Bg/NUt7dNMo6Ia3CFpDSVrW8+p7Xs5QAlI56oJxzj8r
pA5lStPgkLxPITabn3Q+4VipZmz5t3ibx+QxkB7dAQXWfNmLTKy9u9dMz8k9zNqgqwxVtjlTd/Dv
9nHl4XqL0QAaI25uxA7JBQM1oBbzYNRRlKrXKbM4ie8kQu0f1LT0KOwWELSi72iJxvwGrLB56U+Q
QGTha7fmUqKLN5PSUOfYlLNfEwZFyaVgm8zRhPVT2kOYbIyJir7nQ5Qu32sxRWNyD4RgF91HjLaw
eYBgRTxpONrtlEperPH2ZWkXkj2BXqW2tYCFsAmfcDo33O8KshDMFLnKMUu4MYkWMTvqdBiiqNjm
Lf1VR51GT4DOxvlyBtkTIhIJJkEU7dYWWS1K6sO+98d4J77bUL4NJl+qoelzd9NnMPi0B71MS4Qb
YU7ajZd+bMZc3Q7DmkOnbJ1qJ8fDWKMrSyvKg2vXcsMIhsJ8iccIpoIgyMhbGkWZcqXx2RSdUrWO
/ksXhwUlDgpHUGO8l+3TkPOBoqACbB8V87Ztgr5JCd7XS4vD0v6qx370Owp3uOM+KIvr5ovYAK38
DOn+eu3KxgaS3QwJcxaNTETG9BJPQcMfsLFN06OlJ4tERyXpOPmv+Y44uEudjhFWO07WfIFAKpO6
3M2UulsnIyNPWVQPdCisWur2ikssOB/6MEW7r5o4R/CWdARwnhRoQIbu3jHI/Niyhky4v9XEJQkE
yDEGONF5rGcF3WWVpE+saUL9AOimEU219y1sDIo+TvB3ikBSZ6avo4TKbSiJx/Okp3yeU4PUGe+Q
qZLjuI6XDb1FPZ+d21fMavs6m+GTxvcwnkNqN88Ba4UPjC1S0tWoUTOgOVLUXMHm9pgQqPGBR2pi
P8EMgiZZ/DJyqGoHCDRrWjeFFqypWTnUaE0ppv+o7p5sNujelbBTGYefJDYCNB1F8JDmYo9Ywnj5
fsfMS6Fkh9OPL4XR3Fiy94kRK6SwU/KMGJw7VqS1iyA7PGWjn9JyRu2KbcYOCeeHEfVCC50TABMz
iT6rjYDnn1Bqdq8e93g4j3rq1EOTMgKK/9qDf40XtzDUhvUspiNMzjl5zN+LbH+I80U3L23a1WP+
EIvap+5gItPu0Wkmg4BPJJSJG5Uc3MwdH45J28B06cQWungMkNB8DiP0QOs11dcDgVpNiX+8+YJS
GsmpnMzYTPlh20dFySlD28HVVQANFQigIV8gVVvt+0LQ5zaSGAeNV7ot7rNGlMf6OTZ7LpCqOEao
07UymNDJqwiUtH1+cmgMH90OksZDirhpxpJCeUuxKrXx2vwYZwwM0wsT467RH2ZtDq8omS81timN
Wq7tCoDkYaO+68G7GAGwBYRFpb6ANKuzQ6HHyWCvxpSNvkHwITnmqX3aknivS0W7nr6B2r4ttmjn
BvVjkRlQmvT12szokHHLu7F/hLxR2v6Y9Nqbc4pDVE9lDbMPBBr0pCc343dpjBmPIwGx8ts2o6bB
x4OejSllnkgSPW2rbNYUa29newOj61XRI3Kfrs3VEqOhrD+DHLmPn0GGdN0rtoyQ8MLAfXLud+e6
BF+kh6rt56nnsb3JODKfOGBvBYziYRi7ZL9PkHkRXUI4x5YiRk7r/aGm8U7lcUQrp0IpxoXIH/0W
8RyPYwxpO1/jC+MWLTcufXJWDJYFB86UTp42L4AIKXfLMe+iddIg+EDAy37GEAWGezB4Zpp9QVm7
QYxmpJbOxxyTvRT7symMJ9NFgWL2BtFL7sseDRBap8ShdhnQVUwPrm8Zx2VIMiaPGDVg4Vbi5bD+
hafxLi4xGuf2NRlwcV6myA3eFRk6guaORZ6mz0bXQr5NHSgMwMb0y7ZCCA7jEfEJA5do/YrDqv0T
Kmia3+2RDePtvqj9R7cikdfFpNYgDn7BeA9COkSJ+E6iQomvJM38+qPvOPJPAo51XQnVCVOBwz+p
qap9wyCNj/5kleWOMUr/iK1Ym+9fJUeHA52t3uz1/bj7ZD+kbMhitG257iXIZWPq59/L3KYYHIu2
TX/EMLDcvyS4RBZfwtl4TbdznWSqxZZwVS4/I/OTp0E7mVUWgz9fTDNq4CI04K8dKPRdoyO4GnFW
RhrN5G0NSuF0xpldjjSQFo9Fvo/CG+bT94noPMPoCC0HxKsxyLcFScjoS/zgARNyvVp1ECIKL3Wt
u+/Qe8CL6paJRTfdBIY1En0S2bjoDc27ohezxTQsXWHtyebsYUPveEMZBCJA50IvwepFn+XAMlYk
fHbf023Pv9RhSL6iN09feRy8r0S8rldzD2JAstAIqWok+pT2ph7KHVe9O0EtPIvxRJvmGXN8/zQM
fPJlPc3JdzgqQpCIL8st1Bxyi93zzrpirnc6l9gpLUeCQuTY0MHch9p09LApvv1SgTPx1KPYTi8U
pq1ooidDFEbio10PWhplK8Nr88NBRfwapsoUtW/dQSNxk0HwAklc/8RMh7tXIPbfV58zJsBHjA+N
qToEC0YQYpvGkw6RmE/BNySccxc1tJJ+pOwqcQTnTSx1E58RdgvKWU5VUtVu0i8997E8jaGDgIdO
R1aoWUBwJ/HSv8577M+UpagFYGhLJxiVLNODIBDVfie68OextelPHTkwqTDGZqqUyCHZYelY+8L7
OB8xX5Gg2zsy5cP9FC8iqqiV3WPnrV3LnfGO3onZ8Kd4kj4Ucd/1+go1Cr2rZ5n8VCTHldesAzQf
LAK4aEHCwaSLR4FnV8PWa301Y2Q0HRCIKamED/x+wZYrvecrKJAlH3q+Yy0z6yejvWoL6NHBQp0C
mnqOlFOYWvco/VB2wKF32Qe8TgxaB7gptbvi15hr16rsoSTqCtDH5FSSZZHRIUvk8puFcZkfNojW
mrKZobmDPsSzas697ascco5ficlcqMJAsPNzaGa6EmJaU3ObErHTk6MovE+Cd3bHXCYLUcWgBrez
Ag1xA/BgHHZsKlbf8BuMKxdsiPKYPKG8RT4zeF6oMJs2JFfsfdpx0Gjh7y3nUVxNAOhhcwMJo6XY
41WFqz3C6K+skw3vHrgAQHIx2Lc/OucxU5HtmvRHLBi5vV6XxP/GPE6o86ri2V7NckInpTOl9jsZ
vT8qTC3mDvqkml2xfa67MsvW7IEyri7dLoflmAwKpzaDN1KKGy+FW9iKypQV/cZWUDe0j/YKlwD+
GTHCrfqXzXzzOWepnSqZbDM9Til0wktB25Yf1cZ3X06RkOycQ57gllkclKsGFc70ybKZ3/fwtEuP
W8jEp2GZG2xH0gHlvWiXb0QB3l7yaWtvzLsz3anfkPnPYV/S9yTOrTk4ZGxRsjhZdFkHaN7CY9dl
5D7XPmDa6tAdIEODffK8ibGJ0T2MG8fMrZ8mzC5MUJ/YAAZ3MY8quW+wMrv2O/VzNYmued9zReQ7
Zrlzc5WmuSUH1k17i4eHLFdADoF+JmtNP0vTjOvt1ji2wyeGzNOJYOf6GXBn/ZCnDU8fJd0Q2vBG
derg0AXiwyeIlpxMv/SVliEND3Xf43ejZrKfk23vm2I2eU2+LoMgvxoIRP3c2xSiERhlNIl6cHk7
1wdMPNq4bFHnk5KBxMZKPSXzdkM67dozJplb/W2ZoYpWBIPC/7NltPvdL2tmKp0FvkCJZWZITS7l
Bqpmq20AkFJJj5DfQsw+c9ZgewqZ99g9b1G2IWkaIOO6szKZx1KfNYaUwOW5pnJONn2RZFh1VviV
sf9l0noKNyhFkukRnnYQMlSzjXi5YYANybtFDj/qHZfzCcOSmcB5BRvxwnSz97fpTjNXDsjZGVRg
DcZFQk51/eRR7fkrQTE1K2baYOkxrIzfDxT3ORrw94sf2ZEPV/3A9gW2wp03Vf1+eR0sKPrfTci7
by2qvPmtM9CguYLgcPwQ9glfKxn3OhRhyukDcWu3FAlwDLeMocZMLAiOR5Sg6mUfm+VhZPv6Asqo
Rg8tohGl+bpTdkrzuPk12C5bymVenSqgEgWEggRQuZyhfngmrY9g9GLRXcDsh9oz41hjHR0Mt94c
SRjI8TxJgz5NM+E7CsF6JWc3yP6tB4DpE0FVxIp4EoQc362Zl5sEKKRriW5cv44TVuvoq3lyAyqa
vXiLMeYxHYNIoc3XivgnW9ZkfmHwNuiPAN3lKFKmnt5B4s41R40EFFVz56b+gAUr0mDsOmRuFG1A
6GB/sL+mcL611YgrH32Sm6PhrdNbPrwNQ0vtoRu0L0kt+KfODgMtonYY9WUj3Zyeum1L1V09YUN+
irCqaK72Za7TqylF51omIfZZ2YME+BDHczddJQ3wBnAtwZO78woWslcDXQK7nmuLPzlnIlEVhHKS
+JZGq8pwWiTAAnaBM3W1yKQLt3WHsgVKtlHXwuSWY9h/Qj2StqVMOHxoIvjIPubd1r0S9G/52e+1
pWU7ArmCqt83+x3EbDBEBcghxVVZEyEeLMrw/vM65C3YBZlo1ADvZJhvi7lkCc/CaQFqbvqZkEyY
E+bIJHwfd4XDY70wvjBzbm9b5CHouc1z/b3FvuIhxqRhvsnDgnSxQslyOhCKRgv95CTAvFEttnSu
JLKpPZY0etId7uW81uNv1yajE6dl65f5Jc+bzpoXvzBIEz7sHBSC7db1cWwUkNcCzRD9NTd5jdIG
mwEIV/WwL/PbYcvGIYMEEPjUdOkBJYza/WEbe03uW07AkFwmQIXe+kWQ7A6NdoeCPs8x2E59BAO6
vEMTYwoeD1HzAPhIJECEwfSsVJ1Go56jqs4qVDR9Urn9HfKOrlc+m6Se92rrBeZ3qagZUrokDQbB
CaH6JqUNEAVx00WsSqbczlcizOIRWgUhO9VrsPcJznxz4LvxmFzKGC7DC3YjGDAuSi8F1v2tx5gF
bWoJG1y7XJE+68ZHDby7K3Iqxme0+/tDFsj0hlzAXmIB5eZPg0nRn/fOGaBztafmYYWs4AJUC+EO
5wVKjcWouiY6zIPLUNHD4/q5QyULHQg4YqTwOdN5BK9R2jOEtkxkJWENdx7fK+qbJmB3VfYZN0+o
uOr6MCRzNrwsLndIpXmdPgH9kjzaMerpoR+zLIEjhWnF1BwJFnvIv1bpW4V18Y7brLHxw6KTbniy
oR2vAZXoh4fBZnN7FlONycfGh3q7AoyT6NKCb7DSEqiFZT2QfE5sAXliIGdQ2yShAlgEUTEMGIlX
KFF7lFZZStVBpans71ybAyiyrjFSoZEt5GGtpMlYvE+UumsDWj4W0Xhl6sAcNH2rmUEN6yC1Ivoq
pcCn3IT/4ejMliNFkij6RZixB7wmuSuV2qVSvWBStQTBTgQQwNfPyXkaa+ueKikTItyvn3u9KNQL
+mX0uxRVfCknu2LPyixt+7EoRfgR9mVXvkcMqH4KcqLupy53GkSKzLXvLYeoTb3p+EUQAFJXv65M
GyK4psVbL02tOFZFOnf6UBPSMKIwSBP9qTrlr38bkbI2MuExzxqRGFdn685VQ/ZQs+NWtjsjrbp5
IMK8yLax6Cxxcu1hrH7oJKf4YbG9gaLCDJxxzI99NkyhD1TvgxCgHg3EDoHOiwzcDXuJ4/fGruPu
nsnv/DdX1rTutRVm81u3OKb8LuO6shGne2GBhZFOFzk6sWs3er9lABC7FrmO8xWaonmg+jPDAcWK
lXxuOGMj3tZr2k9McGNfrg8zM9+QZKRxZLg5m9x4R0OkV3uipWHPxeqLXO516fUuOQye8Q4zy3/w
UzONyQ99FVH8uUaH3qZrI1kgMDBl3/nGVtm2Qsp+GzMnEyeGsF62Jaxt+hP2k/jHieRS4KrIGnZa
8cMlttUNJ1iDmi1MQbPT9Kvpji6ki0/WzMbOQw4Mo9tkGqMCBg7so+qvuhPjuiVAXo2XqCdISG4U
VZi8NGPWF7tOWZnaBWx6Gx4NsnX2VdM4Wg9WKm+qYYsM9dLP/Xxnuaa7SqCsL8xedpS0xsBbT9of
BmTpdfLOi5euw6mqxlXcc1vxb8NR8CCtVIT3/rzUD2Un1nQ31ql6sv0yPrtzVEdbr7AdL/GbtFge
fZW2byufikxMl+XbztPoxxZ13rdH0Xx0VmD+L8lT2R5nOupqR5y5+qoj478ChqgLWG38GzvZ8EqA
bPjUwc681FXdWKBeyv4TFtS+KLfl+h/dHdMFurr80VRd+OjTiv+mVdFkaOB1975IGUc/BV23d+ib
QDgJY0UaceTm7D/TLMiQY0c+SdcoYW4ienNdmT//B2VL0camErNtS5sOY4LXOUWUFPush2Q4drNa
GVjMOmxtb2/cue0f2F+tJw8ZOBbiGEmiKhyGtHPCYKdvOVhWBlc2lRcd11KVe5KU9PsQ+ctHFvO+
3XjebDtUEyOCrhj0geVdRUn8em/MNvbn8ila+vSJI9W6m8K0+FdhUTr5w4zKOpjMTuGDmeotzPtP
nU1Vtq1sXXjnodVqOmejGIvjvJawJJL9OmPXmjcEa383OF7rozOPo/0xSg7MHCP1v2HylbNniQFd
S7l6FNeUicF6tH2vsRMHETHe+nYHopGB0zMHmTKqAOYs/jvt1k0M9tlwuEtjLwsTnrgI+iWfu51H
WiKjYDSRayClmnYZxR95TKJqg73ymrE419MgL7kmIXSfWRULQlFgUfhztS7btXOzZVeGsswY3odr
cESzat9hCD3UbTPWNlGZpVkPztioS2duNSCaIzheFdEukSaClzWqQrukMFdhsBtSkT/qeMqmhB8s
tze2DQHtdyb7r6Scsg5U1lV/acPGNdvFnytvC54mX5hlFw9uFzX5lSEyew6V7L10DxhFcussurE9
jiWFYLY6KcJ+Ty0TxUP+qgQPnpvGy7U2t0hH5HRxdDsbbDwrcu+pCqbpTGSy8+pqxzW7XFvMEqBV
bDourerE8/y83Hh6rC5xTfTaZtRZVhxRPzP75IvQ1EnFNr83TkbBHH4tqEMRpRrE47n44mtGzRY2
4av2PFJodK3goWusht3fN/1y6/VmNgljgthJatkE94Ptig1++PnIV4r6xSKWh8IgIUxWJugkEAL8
Tb1KZd0GpcLQ5NJCkrvgUbczvD6McCHcW73VONts9Uz56s5V9V8jVP5U2j3BMQ3Cd9LPMb9vW5LB
NteW2g6qMG80C41KUrkyErXKovylOtbRaYB0U9tOucVhjmvxI+0oqo5s3dU7XuGU9oPsT71Na9ar
7eLK0d3G5cak/ncJInVqJm9bu6qzk059DlY74hQ6l6nxojNiYXCv3br8Z4Vxr5lI2ZwwqJ3WsElL
ud7XuZj0ZtFhPm2REfl2PGKCLlHgeYc6npddkBeUybnJwnzjx7q7lplgvibk+DF6isahCaznORX2
62LC8izzJn73HXQmCmx/2Yk0VSYxi/KeZVlSKnYNQB+0Vxhdx7p0v+u0Eu7fskgXK9vXhVPGxyzz
JutpzCBUk7okpZyuHbV1H2gDABnWUrLilTt3OiC+0HJpr2NZTMhAud9yhDnjBTAMnCaQkfpydIkq
SFfrJX3bM8uTYxRWd1MTCya0jWj/mtTzTgHjwZz7EUpp47a8ARqoxNsaOIu7ugg6iJo6kBfE9+7f
eIuxT61GfK4F4xaU1y6v94sTMMYKoyqNWCONUHRgDUT5h5zHIEpKuyvfFJpCvol8BtEbzWYk/wUh
OrjrAiFF4lu8Jxtm8vwSTc2Ibi+JyhhOdkbTSOcnvPWXw60rnpegscOtn0aFuTBgqtVhgqzcqJC8
zQOg9ShP6aL0dK+tPPPggh1clz5ZQz9ekzFm7ufhb1Tq5SPvZ1w3POtuuvfjqfxt5GjCjaXk+KIX
txX7fCqIe1m0lT1VpeinI02ddrckG4zecdSV0Si11dhuO8SwEdqc3a9EoM3xPkKVhDBkc/FGjJwU
KWLxd8xnVG6rZTVkINSwUk5V1Ndo0vXLmPrijzcRo7vJKLGrBCI8UPuxM3y0bJmJmwShyfuNJrRw
dIZw+Rcv2fgh7bn451aZ24NNNTQFXZZO5zotpmbfDdqZWSVS3ZghCWR9BbDwEkcEvThm2KuffGOF
mrrVRVzuRtvwSTrj3RTFzYfytIjbjbfYw/Qv58VY9qK1QnG8oRF3hHNMSZvyg1tkhcL0Vhn4t7jF
WpvClOfRS2N4ceE+pa1w77qW3Vqetqyd7zOFNw3E6ujffmiGzfaQ+BMth5SzC9ELAUo3XrCmMy64
Ni2ZH5h2CErzOS98sn8hFMK+D8xjGq/N9zCUyHdWPPoTYxd/+OvBtvmHjp029ENVHe4mSwS7aF1/
18A4TDnZoShON2Wr2uKdtk60x2D8ozJcjozv3CvUfvgXfrkTe8VA4GWyZvcvz4D/ENh9/q7dIJ3A
CjSaJBUtxBCn8PChHVv9cQd7abYVw/7tICqUGA/skDWdZbqbYgf6Rtn4ZZJQ5xWgtCmdv21eqPHa
pXSNyDYsq09idzW7qOOvRtwNve9y7ZaXVXC0cpzyTS6BM/2xQCoPaOczk0t3ubBKprsrguDWHtR+
+9XOQ/5TEvXwVw3ojRsnZNC9WWSrxqTqLYfoUCaw+xwA540M+lHtXdvtliOQqv+JQ6Qk2A98ZaBE
3FLDrcseqVs227ovHLaDlmPg8LktAVdenQ3f7uwDgi72kqpkdOv1iQZJ3WmE4LtguR35+GO3EzNT
MK+o3WbVgBY+9UTVlIsj7yB5VJRYuq/aHW5tysEwxmAxucw5m6Aj+RRsLE/MSIBy3+lsx6csu6RR
g+IJbVv/1/a6INzS28So007QHZ3G9dTOHbFPbow/B3+COQ9/DGEer9qdx09cF/J6QzjMpvaafm+Q
zGZGka7zVTkQnmTHxo9tJbokdVaOrr4MjnUHzDBXKqWuGCn5qmLxzkER63cO5tUjplikhwxR4sQA
3zDnhZZagDSl8248QJVtao0FV5VYCJOIOGt/NMjYsNFDD6s1dTYaeuPfxgRQW1298fOm/fYnOxzv
xZBWV5wsKee8FaofUkNk8w2GotVmhd4vkpS/7X5JdbqzqsLaj2XkbPsoJHge6DY+4L1AZZCt9l9j
WSNqpvgJ1EYDxeyUU7fMZigb0iQt+dPnpcej0S0lVUPndeNlIomx2QRrrqbEqQmyTkpuO8bsQg6v
CLzFV+iAyTPWQpsfYrs5j12PlMD5dy0jYnetZuXoH7IFQbBgZrTrqmp4k27Z3uWySR9jkIhXC+iN
B8/u6v0Iu/hgNRUjGmsojqZzNREWYfjdxze5Og1nKKRmmi/ScznulrwcjlGEm4GE8FlA0+CGOfLK
Gu8uG5XzYzf0GhvFudPscs9FkBzgztk8qtBJnbBkmdhiohPFq653Ia+d3pRWMP3nWysMRNiTCx9Z
avw0fea4yTJygzq019w/U7Wz28gnGXmYjwHr5yx0wax0EuIY3N1EDf4vEIP1E3NheeyKK8ooaZD5
TIJliUmd3ZdUa1PZQ7Tgq9JvReXLYGcZt5KbMbSyH0Yp2a8vK/s5T2m4r3QlvFJRP3Eq5CENKXGc
5pv71DlMXu//4X73i1PPb/YGClj86dOlfCIUvrMOuprD7yqij2XDr42kGdfRv7nGRrOfg7H4HsxS
7UYGXfdOa8t8L60ZnXteyTnaZsHsnaTh3NnEHEvJupj2qEbXfiCee1SJqOf+qEHTKhyybWZvq4ga
+qSJvTy3cxXd2TAsb3mAHW7sa6lwWM55zqy7sv9MGsSj84y706Ye7zx7ad/gZqrPvAymx0p3yI34
rI7wGrcdUsxnADbHFpNWScSMGof4kjpelB5aJtc9RHdtg01FNp9pDhxa0+6UaZOACWuX931gbOM3
tMvkKvvONi/zeDuPBt0gnVqePcMxOkRjcc9oz/qWyugbXj649xzs0bYPvP6ka2t1EjMP5W/r5tl/
Qx1VOzekHKcfQzE23BRIDEIfY+jFPUKtdUaWgnVhPm65pCg0/adaM3TBOrP9eLfGsQZGXlKU79aN
w+jkYoHi8ELpfKXMHjRQSAxcsaZFFJ2zkmqJ8dk4brNwWP+bMwAP5uqtn7DhOPyYnJBumA/O3Fd2
Lh7stAGCYxiCzOJRPZSbYBRtcbB6OMO7QTAiBZlnWuhaLDnFyDQMJDJ4QfjU13Xv4e7Ak2MPnvGP
ld/rmqpBqmbeDy3vLK7MwATnfmrXp9Xz3CcPHWRPJnWQ75YGHn2zUKbdvBRtgXrqefaFBiNTf/p+
8NgixBZX50NTUKb8hILpi8Xu1WIfx+7wSs06X6KFjhz7HqqVR3tV7aXwLJSShs/XXyfzFqBIA95g
9xqSKrWcb3+JWY6Zh9Zn/3+riyckD+Zo03Uwe3Gq7I17Kn6XcsFlw3CstUSeBGVxA484d73hHp4K
7RGGfZS4q3QU7YTOZPQKtpzrx9UwNp8JUpohYWRvOqo/UcpOJX3d87WJyUyPbp7WLzmy45Oo7XZb
13H7XPW2m+C6yNojff9EKH8UfNtlNzl3gfCH/G3GaPGGPC7CXb329NSjFQfuichxB88folk7UwNk
ae6cfTkM4YljecLVaDo2wdsbDLPOvG7KpRXPuAMr7yFYuXzqnTLlvHUgq1iVm/fjU5gB2xLtUjzM
au7uMTxw4aVA0VxuedTukMA89QS/IEoPi0GZxhdnNVa6I162dYoHylwqqGI1NMpxirCZNMht8abl
868SDZvlbNOxcsdDXfqrxLY5mvJgTTSCx5HJhMtctYCu6FtHZ4lFRVcka7bWwx7IrMXi0zfxLnSL
3uaNd+yT9MPmiR8fhXlYwbc3eWPzA6Qu+y2E9qM/werQQLe6Yvw/KZFHnMl2+jduLVrMel6vurH0
2Rpi810oCeGjgnQhVggWQ5KjwX8CaOwK+RR1Hre5PXfjA2ayZUQIIYft0MU4iTaO8HBrgxeEP1lu
M6EI2lzdhVP0f5YEQ1QSNCN/OIzEFG+VR4bARtk8ybsYz1oPElKmEaM5twE+pNnuNl61SBg90Io3
zIYVSjT1Zcvwl0/vLnQa8Y/slepIkdo/ONZkMT26vcUNxa599C02p++s0Bt3usOjsS8zD8Or4CpM
z3lumz3AAtM1K3KftHG9B8lQcS+XkkfFcbr1Ck6m7jhhs1NTMjXZVq09IP8r4NjE7qxqP7HO/IBk
5O4X5PJrGKEyeyNHTiWgNh/63DMWY7GJsfNLNfIHn/UcVa+YwcmJWdciyI85X88rttHoqvuAqVoN
ynOZg7h9FabQ17EbC+C51Ofb8Bo+BqtiZrxh5DlsUzAu6j/utYLTbCbN345Cdh1QXV8kk8GPFjno
MYKJhdGkIDxp9tN4oIzoueQf5x+CnOJ7JwvcT69wsvd4gLah/uXLzqsg/5x54i9ICvPfiSfA2brT
NICLMv7CjsKTzuJkKd3vKMiXs6tiND/wOqjdfmyZDSDXOe86jbDvl35LGu8Y3ZkqlS8SF9MhXntm
OqPbYclkns6gthuxdybM74PfXLc13OpUxJcuy6zDLaH4AzqD0mxyo8/FpuPa5G3HVIfnwfm2CLGd
OZGn4a8euvhsci98EKOsj202pw/IzPEFRix4rMe4pmTBrlSgRCtr39W+fBlUVD8oq0sPJX6u34Hk
cQEZItVOFIjuNV7JBl7AhiXSHptyMRPP/yJX8SyVDQ6qnRlIg2VGQmwlU5o9vuGy/PR9d9DP2h6Q
jnALVUcnJHlShmC4G51H3rj1hzqAOiirLNq1+HN+Ambt4JwYr/YNrgPe83J9rMFvrxXdcELLyqvd
ei57q2UcVD+4uiAOlKpOIrKbQxRK2CHNkqbeBos7dgS9frpDdRvdeLfiyzDHpynICYGFj8zu7Ezr
L0tGbQ0qZNsPAcapg1Vibtg601IWX35YDKcyY8UjSgtFKpcRMGASeNgE9hUy1/tUz1jFozJ0N550
8DcqvLzxGbVgdZ6diEBmTpqO+hIxiZ7RbVdCuGu/KqYNXsp82ml7dGJGX71XfRaFZ5hkhyGWNhEu
cUsSNQud9+2CyTUhfbT8gkFlTWZEaLjehlE+flgMRMX1JshwOMd9JLZ084O3E8M0R6zABXRxplkz
7eMWjH97Y6n5GOYhMnqI42xTWAoL8lpKKY6xlUs8r3GUV1ddBxT+fhgR67SqGwKaiTGaTqTHF/Zx
YDp9LrFTPLVhH0xMwdXK4exE0X9FSGtGonlJqVD2RZYeR1pjtPE0BN8OChtsqMHGew++7v9nlVks
r6uo03jnjIHHJRXD225gvXsaoZ5Y/3sZ2EGN6yU038IwsNjWuspwDUBFqP10KwpgLw2fMWENiFgT
JZ63wbXgbMVaR7iop8n8cDNO04UJgPMuloAOqoAEsWgh04KlnTp+naPGpiOlQcFmsPjvYYNpl/kR
7s5D0xCS0Wvf4N1fSjoLf+rSXVQWGO3WcvZrRI7YBkb1Iit9qXOyf8zKhiLYtQBRHEp7ShaR61fK
w3w+QL16h2zpcKotSBQPnD4sQ2gykbIQsLV53Ew2I6tlQPI5w5miIEpYF0rhbW5z9vZlI6alKK6K
OwbHTHQaCGixYSVweJzW/iZ2Ore2pYdoSFrbeH3ikRjwY0WqjB7yJV6rbT+L4WEBPr6GXe8uh14j
aE49pD5n45zWO7fDRZeMRsGmZwTTQjnxR98jDdIbri6u+pqUPwt7mmTPoDupkOe9X7JEUhU5O2Q3
304APpof06E8d9Txf9nj0h9N7A+/UTR1HC/Au189lqjwyW27+qdOx+UTC0DdHfzFa9m41lfdeFVZ
g3spr8Q2doW+N4PBG5mn9N7WUvgiS7KisjlgPF6FPQfdjNKEqHmiRG3974a1gf/hOmHGxyUd80GX
qruOEVtCyTdmO/DMdcNxiyzhJ5oM7eAPlE7ghds2lH1bIXcM+c01ufQETDZeNfefQ5vrAd+I5/iH
DBuSfMeywJhdnlvOlMa5ByqrVHaBtkAK5DsY59uegtqrkwj/8+8Ae5IeW1I3n0Xch/2NYlG1zTfZ
jlgqRTp6v5M7lW9976LW6XVt79K1t6mM2E4guPvywTo5uSsiLHND+ZeMPKZWY1wW+xUf+9hQVpdM
5pciTD/mptZRsHWryN3Htb/ch2qq7HeA39D/D1Orq9MtAKmZX62iNMEP0TATFxAdIU7bTS0sT1B6
srhwUy8YKaFdyrDfk+MQ22c4Qin3aIoZM8DZvjE8a9f+0tEK84Bj3em3bZ7qsx243Ktp5HrP1ULs
wQbDR89jQhzioahQVSO3LP7w9KOAu9j1P3G+3l5pJ+Ke1LLq/7sR0c81iZusn2FQDVNc+4DiDpGf
wB8qJh41bkbWdkbatM5R+cssto4FjZtgN4M5a2vOcJ/ubQl3XHJT4ya97RfBzmEAWT01N5q7THDO
j/bdQtbtFxx41W5LWOnoihMzqrYt/kf2jdXlmD/HgM09Z26KDJxHPmRdUwGxEYiAOXyLn5a/K4Zd
uXBldPfxtLj1vpW4EzdKTXxBMYb3d0NCC24kyTfdoZVfjKEUYgaLfehYF5Yjn+UUR8VrPBROfy3R
fUFc+IerYDfOxQ8tRBUvy8sW6YRiOQFxma4pCQbhPzNWlAJTAwHSy6iOmW0XIdICMMCZv3+lEYkj
2FX2abVngS9z2RIQon+CuSWcoQuU7g859yzDRDgTfdcWvGwMpOir2w1yKY1jXwzlbqpxe74OVsd+
I/zq8E+btW5C/3aJGmfOdpY36O6behMxdcOCPvxvXPIecmPrZKV+KTAU6Qt6EZrvIqKwuPRwNRMu
E09PL9Cza7idBL3dtgLZUAn30zw9ZmsX0ycwCezeR7CLZ8dpq3A36kLOhzHopofAd9N2RyRB51ZJ
yFBI3Tm2gLBh9Cbp9R040V2P2ZOhb6e9RxIolhPEdgfdimv97LYVHIVauv5gR6vzxkGs6k+b+JSJ
/HikrhOpkrI6kQRRF1Q9YhF3C716x/tbZupvDIhzHLhg02Mzsk0SPyZ7Ua6cDBqETrPDrnhaLJ9G
qvemkwjbob3kLLEbfxDo/PBvG6g2R7ao2u+GcXq4XbUei6cGfyajnjZcs0MVtHZ7zWt7QuwjIS6c
P3mrR+EnZPxi1RgICBl+ckKfzHclByjZjdv0svmTNyjsj2iYi73PXVLAYZWDzqJS81V0YJYlGJv4
wmicV7YzRdWzEzrV6myDEEv0qY4ZZDwVpXRYVmp8Jh4+13lzdhlGiS+6odkf0GBbYCUuj3LMAtJd
msZf4KJvnUdiUrLHlkT2qB+kFXidf2QniUeEDPyo+vWReoKUSRbH6q17KYR3tPGndN8Rb4m+K4gu
8JkLMZT5JM7KRZ13I02MT8OG07reVL4xBLRkzVg9diFu2xPKYlBfh2UOIocFA7C4EmDms81BoAla
D9bylMYRo3KmZPFvhRUvvBjIKoJXrH4w3t+O2dyth5xW3ydBve/j/Zz1YXqefGcgsINBSX6xhkHn
Pyt8gLvwbVPCf2aYp2vgA+C5+m0gr6x4F8pzo4+C9Agv3ciU4/HdzZqQnP2ydNeBUadm7aQ5Ecbg
LvpYeHJUBdpeGQXWrjdh5aTPMi+Mg8POqZruntAZfB63Z2cwh4zs3VwUrA+1Tb6L4rjIjktPZla0
nTv8ypuI7gpqW7W9vy+del0TNtT6HfddHUS2jYd/XuJ3Nbn557JmoriLB8p40jiombtDNfU84ROi
jz4VjZ4tMnibOX27sVnOjviHPHv2C4f5wjZVfoP6YNv+IM6uGLFzbxQYwPCmQJSGIxN5VPPUtJb/
YZsRBCNbHPh4NbhxvZsZUQ4vENeieep6NXh3EGOsRWXMvpT73HIj+cRnsj5iYfPlLsW8uOwLZnnP
wSICmci6xGJJpINHzInSlMROxZiO2X+cHTskXbNPA1GiNAdzfKxnawBKIWfJwcPWDfWHMPzgFION
7cQnphpZftBRbFJYeISxa1ihSl2VR/jTvavLpTra8Efrg5F526qtE4g228mK5IujDGXKrz7N8dQ9
Qr0VHY+5c5teT8u6phsfRZV/gFLWPoe1pYKlPDTCxz9PfEHNgAhthXEk53XgyEM4BFpHXIIhDfFO
N6BJ/M/Qho7CX6bcbjiasYvL+yDuTAjkVCslkkmHcr1MTTqvFpqyzSw1DW/aFKNp4FOxeOhsDXuz
Dhm7fH+6Fd8oDuIpFfeqq5kTNRIOj6eqh3haYoeyGQP/C44RJTau1QLqM5WbH01z26dHSM16L3p4
9I0WwrT7dJztB5tx57qLMZxQLynvoVGlt5zsWuApn0dXMtvyJiaLjhXbX26TKmgC6TXRZkFrK3ay
7nFthsScbNpgyN4KXjoSKkP1bBF29uVQa3HqFDYQrRjLfteoietxqbhoE6UXRmxFP+QHr3V9Z0eW
AOodYQeyvKYj+eF7p/Vp45whz/a+qIoXRjxw0UHMTh2sbFP1USzNCPpikE02+ajojFiUxsiOu9D9
R1c+XnQqiEFYZgcxV1Rd/J410KJJnM+Qo+s6s+pnzLPuuQ9iqMOYHC3Ky9ogivWhqh0u1zTfyRyX
BWGlEFc46bH/FRPz91vA2ppUpbK+eqsCzDJ+a31F8zrKs8NEZSX/XGLdwHZGnPtEjBhYG2kOy61p
NnFj44RfGIL4sbxBBkxM0k1BrugbQVP4exu7cKZjZnX2sUJ7ermdi3eLZpnqJrPBNZ8ZCbWnsMro
EKkYsKjFQeA7m5TJ/huz8PraQimUu3I0nUJB7yqimZTL/5uczC1sVnAV0kagAq7l6GvyYFNNY3aS
Q7te5xKicWMAemKQzjrNcFbOtm6/Qqsc7I43wx7mex0MgpWK46jjHUO2XB9MwS1YHQye4LjDve6g
XJXEmaj4FARrJDvqy0amT/bi9nJIxgWkfb/SilQzc9ZhGQ7IGqW9j1SgzWfah5l31gxgp30ezyam
8BkneR7iGv9biR7NSLJufgiZ8sAIMJVd0nwWn2yxs74pyvhMJu6Qarv0WCKZpd8qZmlciqY0nWk8
lpVIOh4wbamDH4KCnyvPiuRbN/cxc7SowajVW2NuTpiBeSZysqhOuaGoBWmDh9j4dqH/oCdSVPsr
Ve5RCofMuY47xtnSi3CrGNIq2uvatplbPwOl4Eub7N7OqqRebSdip2nezC7hwwAnzMmgiPI/LIkf
8/s0vE1hd6VuY4ZMkYPMjFkESjov6el83E40xkgR5uh5OHm9J1SkcX1fBbuBoGeCtAm3mF/q5Qie
pcp9IPrIQW0eWzy0wkhHPU8lnoxqcanQDGOMawcqVG6nNhOSNLAJrqxfbLAISFi6tcBkzPNA96iW
8AuY+QPIKcC57AOPbURHZN5GZms43kmozXeg8Vxf23E28z6uotq8GFrfS1Nkq05EX+DEkMQaxZvS
nXp9R7QPZro6taPhIMLB0h+Z3/MRwND6HoCx5wX6nHsjBolpqFfKZ95iEKDS6ua/ZgYSuUt76S67
nOexeY0qarSdhMvB0OBb/h9cHHxwYm0qmLnQgeCr48FuP4e5CC86dOV0aCyj5WEY0eMfOHq0PSfr
UC0YZ8EXaohiPw73jnRv283tMftvGdJQnvivjb+1RrI4Ljw4bcfYNW/dg09C3/CpQTN+rQhllmn/
gkc+pfz+XBXBVeA1onGOsl/K9c0u2mVNpsEKA+wwuZXG3E9+y37zrJvO2HAW+7xCWr77g5J5omNE
iGOFWTgi9chSn142jn9QO+k5VG0FDfbUoqv2q9tO82Gp+g6nzhS/qMZhnDeioRWkZjGhJS0p7z8Y
sPq/awREmuhwWjEi9tPNxeky+ljScPmsjSHxBaUPvi2/SW+i9Jto666Z3+BFlZH8Qsdzn8I5F8Pl
pkFpVPlWwZITMbyeMGd6Bzy91g82O+fUk3Rq7gmPwOytW+BQ7a5IjXBC6JlFCVJdeGPd7n2m8mdd
ZNDVQZWZ5poObdtQN1U4u2LRCC7VcaZigpKmPh2VRilBww1JvqKbvsX0cAjeo7Pim0R55MuJ8ZOb
E++2G3ymLbzERqQegBrqEleaonv8o+mIcGagLmabdWiobPu55l9y3xbT/zg6syU5dSWKfhERQoAQ
rzVXT9WTu+1+Idy2DzNiEtPX38V9uhHnemhXgZS5c++V+6QxzRNJZPPhOsHyVjvK/cqdQP4JA7S2
f47KovGa07+T+yMuXkzf8VRSjpgByNd5A69kB/KEEZ7a0qV1WzpcOpfCQffeZVhxz3OKrofGNt0H
q1PdMickQDoLXXhnCXQMPwuribCaBsKPUYwH7j0fytLVVn4ijnkh1SfpayCdDBZZpxtnVXRKGRXI
HY0qB2FOzf+ONjlegnzN/i06My8h2KFHEKXLf05OXcSKQsTH/bgF4HZp4kMhkEMRQ4YE+fKo12B9
ddvW+eelDos9ZxNELwmuxh/Klhz5zMeTY5co+Sdlurzu+Km36Sj0h4eVsTUdCLcgZW+WXxqZ9qAP
2uQoCo+LsVmT/iWSsXfryKLcZ6QD0Q7zkilv1gyyOiioms+bRotxRfoCSWtgTh7NeCO9BPnGqXEM
goVKyg/F+z1ckb8YAQ+wf/BV5PrJKEV3W/SBvhbGYO7Pa/FqiVUtR8CIWylDajfb11UMw8EFYgkA
Zfo59SxawDUC5QybZapmnqYy/eF5bj4TfMnQ4MpUEGivk+CH30B72PlNIn56rbHyhHVvsTvYwbh5
AdUFh7a1bbYbXMaHTdfEt4zfcYznGvc0f67k4QtYrH7Hzz9/+V1ffKSYRhnWr8FMUdJpAd5m7iBH
XkyWh/6BqtB097FN+PEUVB99UpWdnK1UQCis8WW/mYihPEps8cqnSbiliRzvBxCh8ZD4FTaMPlWF
/GvMNpRfwQqegCfmGHnCLdfoAR14hddADwKpcPEcELlldBKo8tBlVj6dD0k0mY0NSVNpvLNB+YTt
hyA//Cw53GissuI8LEWRo7DThTwRCpkDjmPTvIoBJNS+BwX7MOVLJI9ryFKUYzZ4QnAm4wNAp9/O
/VJ2VXPyp7arn/MBYOod6MTEoopwpWDk0dTuwluy8jBmuK/uMLugiqo1BM2qaS7jCLLmiYS5fseD
JTxMN2ZKLv2KMQgmK4wJ6ljscfvWE/1ThcsSmho6irfnZ42nv4iv4XyuW5YMhXTmTuyO52n0mYjv
ElU1//cDMn3TO58xrvvbsZQUx6AIp+GyMP4lzzLKSp0wLAdveLeD9DRlkP1OyDlJSyfZ47r86MgP
zeO50m1Hq6ak959llcNLoFRsDhjbdHo3TjoZXp08ya9qChixMaieviWvbLRrcfi+rFrmjx2I5L/8
3/Vy6NzNz9ZiPOBhGEkE7ggOF+UzbsIsfmc+RsyXP9IpXyYoIOEZf+oUHulxcpyJuadAHs4lDoK4
7PtzPEAsOkC/cb4hAROfcms9fQWANcXKLGupk5tIK1LZIxGHr9qn2eALywiNT8MckvbXeCo4XbDP
4dGn9lUF7nD0xwFzJiwQkxxG7QUFlswad5LPvvr6agEoYHzDMxEcIOq64Q9dBwyHcLb8UJCFTwlB
z+RIWJtot4mJLJxBO5IMKGPuXOqu6DkkPwGGFpWSAtad5IU9vrU9RwXwpq0q4VsqUHefZNHijVhU
6bxSZ8bhXYUt0rsqndBP16bPzF1lQ7KZSRxzpeyKTCo4QLZsSz7jTiy/wOpFFzguC7A4XllS64MA
XGXIFZD2MGX62KHOIMT2WrkP2doirIoB9wizKUJumDcDxgdt2KAxORABll24VMjqMVay9xm54ayH
pBbYeMn+HWOVDO8hUKF938VtAwe45CuMqij4SGWff1crA7vJ6FKfC1Z5gyZTfvXW2qx8N34/2T9J
tXjtb1xedGEd4bt+x/W0ZXXifh7OK+Fuc9NIn+YBbqd96JjXHUlPVeF5asPNvzDIRkL2rdULInfJ
yKjKicLjVBiDo+WXmH0x2vhz0qu+tutmRWhBFp2YWXn6UiRTwKRTdmv3Bl030ScS3G0O47TCOsU6
yjXb+Xbpn3u8ctwCfDgUDjxh52CeCMjXDSN5ht6SkY1NRfe7XSdCILinMAPA6PH2uC7RO2yXL3/m
lWD7tcUezTAMGOUZvbd51n021Q+bxj7vdUZCe0+8ONC3XMP2PYVoIMMpHhv3Q7lLfs6lZ9wH/EIa
2b+qKI9nkfXFCfMKG0vcAAX5D9YHSmKSK+qZfrjc0hcir+90oyfk6tohmvycisWelScQFYxXFdkR
iat27mcs4/cuevPz0tdB/bef6ik6KBEk9S8nncihaFsEV4iyPOP1ONT1OSASmT3AbWNCA1fIfLVp
LK44lbCvMLAsvH3jGLc9Lb2LPUjjVywODJqxPa7SNo9Jv3kf06xvu2d/KpjOk/CLyP8Znb4nARI+
uQXcY8cFf6B/5YT3/9OtVHhgiYNAXWalJnZ4Oic8/KxJxJIxF2fUYpAVuyT1kg+Mofl4jojzbDnS
sO4vVZA0Lew/T3Xqr6TgggNade47GQL/HYsElRdtXOI9BQ4Erj0TEcK6UUNU737sbT+e8mzF7mbC
XuTXJvMdRndeTjAg4WkfidMsvkMuK6Flmnvplk9qYh3yqWzyXB26aavNOtfklyxIy7+IvihOFsI8
hiNWD+PL9CL5Wa8RTseRyv42FcE2ibW++CHFQI4jHmMwuiaPk0c/QmL5tsCrojMTckpVW+A1uDPw
CO6ByDCxClXd2YvxVg3bMBA5sa5lpoQ/tSvrI2BlSoAIfhMx+O5yap4dETs2L+Ep6NP6hO2uLfeQ
HABizCIdfjeE6fUNfJkabvjmxJFpBx2bAoeOntzO9XEiaUoGsS3D+0gVGRcJhEyCTwWdzbZ3Rb4s
RRi798nE2vcrpMQtKkMzqAijDWrzR1cweNSSZtiIh5BEdG+mf5Cw/fdWSZIXReKT2045on9mgc/x
XTbNWh8KG3PlEaPDKotVMRkPS05gxSDdr7tpbMvhmmcQAPdF3qC9xDLIGI80QncnhwkNX3Q1l9fE
WzHEgUpdYAsWYXhc4hrIZzzAQt7HHjcKwKmKEkuapPgKiVrmuwST/LNA8sQNSrxrDwiALEjbU4Dv
Tenac+wX8nlkYFbtuTU4iAm4bEbZGEcCH0+Pa72O5vGlIV2BC8KCdtgpUM0J/j/AhUe9wMba0c47
FQSBIXxFn6GEYJ19eeSmx0AjWUjx6RIPcXZFE+u/2xUpdr4/qmfoOeqBCDDxr7AGW4NLcbOF4hPF
gZ2fi9BgbqZ+8r1jrwRNgRI1lgQuotKcxDyM6VGIGCoz88+0O1VJm9wmdIOXpImn9yxcKU790TZP
k+z0Y+ZyOuAOTAAmeHIDYqCisowBz3f2JEeAeifglvK3Tkbg4FnrJG9Vg8mE4lryBy04ktRjsDLa
XZi8HvH2xuWF87NonpRc9Y+kqLxffoeTDJjgsmloNHqXNmcABPp3DkmIdAkfyDSRmtlP5Tg8xa6T
I1SB2L4iFQXNMXYZGGEkmiJSzj4pBeo/j9gZp9AjX1r5K+slfhrye1rzmo/ykSODeBmkdVw1geFb
8HHgVHtCWVvQKq3jIzHfbZDTbGCYCdzljFo5p5/LGAYEVnsOiH02NziMqZyplBjP9gxk6yzfF6Sm
rsYrOQeDxOJuqIiI/VOgh6KjzT2OaBus0VtmhvS1Aqj3GQGM9nZZF262gDXMftp1gznIoePX6k7X
32KEosDvjT50EZI2EJ160EyJvuLVj7zDJgh1exOC1N0FLVPYFi/QG1W+ao5ZDc//QCubvsQ2jTCC
Nb2Rb6DWnewC7wbjGrhiOuVEOf4lExlkAab05V8IECvIGEZDX6KPsH30lc7eDLH3r4oFLO1FY8ZG
lEZE6g9FkGNVMAqtaqdCO+DEqpjrZ2wRixCzdZcwpAvwKDsVRjdyXbzl/WJLgkOZhwkjAUDd0sVx
PRTrwilXATTngm6DoDqrpU9fTVfON5SqkSMRUBPaNOZgOytmEJoSKSfWBXwNF+KWCow7089HH93b
O6qEgelh2wf3i+KCs51hBjFgw7H8Mkncohge+WnaBNNQxZ1j9oj0PCctVqEvJ1poJzJnwoZG3iTD
8LeYP0nX1QkQLF9eAA0jBMZMlFkdEQxFc1was/xp+wiLYAY7E9O6YCd1hlJAkxa13X3WafpDXTrD
L8CzPOBF4ACMC9LNno6lmxwZzQ9pCSyLf+Wq1MoJ5zeftkfz4udEnDwwV2Eg0g6d+BEXfv4tSVub
3eRmucvGokndJURm17PmaSMQ6zQQ5ucCR5KgEWmRUTOnPs/ehKMRLzF8E3aljendZOY+3Nl88NNT
2uN/O/ZuHRU7Zr1j+Yj7HZNkt+LvukgYxtMd7PGiPyV9NREdXpVYrr4UxHpw0yCR8I/zO8yhIJv6
AYz4V5yN/FvEYDgeh2hEQCc81V5hb2IhNINa79uEKudE0zXFP5phAVql100JdAPRoW72YzBd54nz
gYaTn5EiWl91jk3g0Bo6GIQPpwHekWzrbkI2+VxFqin5BsCVMHmwZuIu1LPKHkxoveU0NlRKCzVj
fo+Jo1t4PfMM/j+tQYB1BPtN8SDnrKg/Mr6F7OYzieteGlUgXUJY1XKfJJRrdCpBo9p7FUThaJEz
oXRefR/26x3nTJ0+8xrMHac7teEeLlIX3dhxgbMBq2cvLiz7bbJuD9ZPAfmJJ75NmsIJuATj7n/s
fVNsGyMll6EfN5a/ALhJmk4XPbi1FQcrqmEdLj6I0ZCzJt1IJHEcjrSCHUsnngxrVxa0x2gqDtpj
qm+PFUairn1g41QRv04LD+vNuj3s4yyNkIFxgXL5X4ecscpTAvNd3U/I0s4RqBLtDbVI0Z2tCzvP
AC+epjq5K3xeQR9VBC/0Sbi2JRRLGJHR+x3FEh6ovVTkf4ki5Uxju0sy4S7/WeHPS4iadEJewPW0
XXUQrDowf8Uq0A8kx2Txs5U1M+gjpjjNvx0AeiefgmogZapWnFn7KqjsysU6g9A50T5JB8+ibckL
Wj45Qp8RViv8PDCUeFZ9DMsUD+PI1w/1KKL9wOsBFB+/5oZ5UYlbiQfZy4z5QTfXabgbAEfF34Xe
/vcgvULXpDdmIqj4fYqmCr6EA3OGDRHw8w+jyhgDZMXIcwx3SnqPbTMC/00K67g7maM+44JUsCrv
47kI9EOIKx0WvRl8oCST8kM2xQxlHnzB5oo2QyZeNwLE3oKNjTBjU1+7mi9gM3gYGfMlEUu6jlnQ
NI99tXXmurH0uEshasB/bpiq8QPQ7Fg9T0y3i/8SdBZElWUu1pvfgh6+LI3EfM3gTupHAvWcI6IG
ovWSDLDingFZVdhcRVf7jz2Ec+c6Yj6AVgwv339Tfusuz4n0kdsEJJwCQ3U7NDsff1p7ieFBISkT
JZ9PyZh76bupElV/adEsfnosWpciFR4hbhF8T9GDTA1MglEAnwppCro9D+vSXOeQLRC7xQnH9DC5
bCqE8+A3fy2v6R73yzT+5O4ElhSleqiAN8x0qjvohoSWMjjQ8dXWKHJo6Npb/mInF6k9IAG1AorV
ZuoeVqOqc0cGN2GsXU+v1sPRv888UfxAxKfAYB8YAZJYSZzKIBdKROlB6QOzIcf8JSccjO8oGR6S
CfYn5kxFHCxs9Q340sX3oCplf/ejZ8Ahsyt0qM5yddcBzJb09I1xmktZKadi/Kjyuik+kUccsve5
gx3lqHB0kF2wOlHmTs7BsJKIRlFBDLeEwe8aVOfiNIWEdFIIa9PBzwH0/WQhxBBfRhCTtKGVppcF
Ita17akNE8D0BHcT+nAs40z5kI9TaoqFIpEMFQVLXRh7r+nql5gXvAfFQ1UW1ezh1YB8egiGEwaE
8dAu1pPneB5Rn5ZMJtPnQngXLGCStckfMl95ckdilKiV9mMGMmBQqUWgxhNZAdiQPDIu2hyINMvD
wUBAqbhJCxZ+7Eh3efMVpmPgfMg6w+We0cd7w14nMaMN5nhMLFIruKswZnYUI9guwH5K3UVgzkJ3
eelJhTMxdAyXk2SDnPkncscGdxxq7c3ZEm0i26gdXbEV8GBjCdNVbi18JtKiKJJXWAFN/Y/NNzgW
FyaZ4oVuF7ulH85zfsJ0MPp3CyP8mlzYNs1GA6CN4FDUZyBiQ5HQly064NQ26lrx/hKe9j33O6uE
EE/JaJ1dmEXV8HOBoMCCLDIPuccjCRv9H767Pr6jplrMkzQTVp/T0uE84cE1fKKvMMJkwFaQMj0Z
sI3jBdGAb3yPDxjbgHUTo196Pm0d7jyK0oHRrYe7wZ/XZIZLOGaoJG1ET7trPWrs+6aIZntoSqGW
+ogOPSwHNhqhVKG4zM1zZqu16h/YrKDsSzZVY1TumXJD1tjNTcL4RAR2hhe7kppI3yxKUPO36mNc
ceAlRNw9s9JhY/jhuYR46mhGX0SAuHZhuCFTJBn4Sag/GXN9qd2+e1r9lbNEgtRcLjZvSG8LFQzP
PtBCcd/T/Hcku3XXPhoS9992gAtzTWhVuu9+7Tz9aSQrOw8aRG5/v4x4OF9c6+gapIa/vhNN99zj
pNvFvatSYAI/pdvE8y21IElOHcED0WNwkhymi1mG7mKBBrlgNwZyHHFs++JRL9QO9ywyJQTT2r7J
viancYpPpRfH+W/KVqphBpccBRJCUbBTXe7rAd8mA+DjGmCLv3LfbVmWvC/+gWYCopCv4ihZc2Te
WrmO6xOw66zCO1HryMNjRDasvICS4k+DttR/teC/GfiUOXprH9Ju0n+I0u+PqOQxUOIU+fvRT5bW
nqYhCN6oqiG/CclPuNe8GnKvVpSYvUywqh8mUDjZi6qR1H5SKJYbWMtr2pNA4PEAdab0T4BTmuUM
2AmPHA22jxd/pH+ed1Hu4Z4qii6i5xF96yCAzIZYNfQ+L+Dlz5e3SuSVc/Od0egH30UY4/hnm0G+
o5yr7Q+8XQXi9AaJxcKA1YOo0RK+ZHkcTvdEF+QjCS5gIJBXJGkVdCTOqUTkI140JRLrv2OlCYfz
4mpwuT5766g0x6yNbkr7pI1QVMLpPWdeprZXyFM7yP/xNgCIlm8/SkZ6XhNyNBcwYrvjNEqoJD4D
qIimAHH31JE9XsmibzfD5tN3TmDyWNFy4O0tlzfFbyNgxcmx3jnSEkXoWQTu/E4cWTASnpgVX1Zs
nGgqxPftITZLpn+phEndyQX5EpzmmGnbQauo2+ZIUZPd94BPwm/j5xAk6EHZ03RH+s/HvDfBNXeO
xIfdg9MEQ3tqemLP0HmAlV+rNkY986E12d2E4e6zjVrDEjO21hwV5uaau9vLmt/xxJqXBdch/nse
I4KTs484mU0lRpwBUtSBFquSYBCBCJ+RYebmzBoATjQ2pDneA88rh3BSt8p/VGPDVC0m2S7uTMiw
zs5OzC6l0dUzidkkc56krrAlQWmKhjMRJojTfh+2/YvOsDDdWzu4KQVD5H7TFRTuP+0Wxv2cyMOy
KE6UoD6rBQvQsaoKhCRR4/d6yKYJEFrsUc08qipHM+NynwU5Hg9+HgxsF++mWfLw0CqvHe5wIJs/
fQUFiTFiYhZMapLDplmLlNSQFEEAlgySOQuR1sx/CgDWrVfyATp7ZPBStAeN3wHPr1oJIRAsF9nF
BStWnmk4SGrSIc+u88nYYii/BHBKdZ0YFTGOEuipPxrHxSKezH033+APBG99U0/qiLA2V+8xlGBm
BlXDFdKPI3Wj8pMIK0VpepI2NWLgh15TGRDxCZPaXBGSyuVOUfROV87ZvH2m76BhTwZcfjFprvCN
zUm04NiyIFLEaKOHVuSMYnSRLN5vGwxVfdH1nNPEhhvGdxHUO5pmWjBY1BONaR8RzTowQS/lBaJz
kT6SiY/7FzsOLPA+Ir5xiy5lw6zCrowp+S4dHAIVJlZ1YVpb2l/KYZT2Vy6a55xhomELT40ZEIp+
Ntn6xM1OzIc4gon42wgKnW3Ff/mn4LeEl8VqXtRYReCEGWHTyXG7Eo/yK3b4XKT2IDG0bbj6fwbr
EgxImg7wl1migYVt7cojE7KX/RGX1CJeBpDmX3gd+/7YdwsVCFueMAjtFs9O7qHEP6WxzKwznliz
5jfjjnRoizcR7bUM5yreBu1+YyzejHsGjiUFdaXcZt87XnxjVCiYtEID7s56mbz5iSGCEheLX8Ye
ipls5KNft6I8Y2cXN+ZGSXCf5g2lbkZD+XeaN9Mrp7VnfxZrn+sbTFhkdtQcovMCj1VNZd9z6VTW
5tl3Frf2YVKGCEqX92t4X7ibEw/8CiWg0hWAvcI120YYM6CH42bJYlBqW9SO3YfIJRkLs/qj+X97
7acMzPeT4/vvVil+CaTS/keS54nz1gaSW48YuUIUxqXWPMzuMDd32dixgQ4+lzAO895yu3+yGU0c
6EvpgQZDset7cRTYXTjNcx3pPbVvPGDSnPrfHvaYkEYs55ItvVL+jLj8SWqzm+qT4h6cj41HKIk6
aUg5hWKKACUNRI1sznaNHWcZO5M9bPDDMxUPWSnqKU8d5ehDhWbhJc1uR4lkH9n2wFwsMfikgP7E
0/glvXjYXpG5H97Z51OKt1wRA/ksmiEcWNXIDJylPrHDqAAhMSpu5BY2EPWclI8rGPZzZOJU3Ucy
onofPeYwb3WjAo/qfWBsy2vLg4Msh/IKw9JlvyfianzfU/Gud0bl6h/hGgidqgtyfY/pNP0XE/dL
T34RuoKtPTVPSZt3wr+SkXWDl6WCNvZZ8GOPT+U4S3M3x3JtPwWZNs1+I2iy+wyUbsDOCMWcsB9K
NpcxN14crkLCGtmhF2QvYVkhriFsYeF6YzijeemCulyfJIV+cO6txFgksZhjFEO4w8+voDFUVRnp
D9GuTjseTR+r+sb6rM79O3pTvT6OQxp4UJYay94mmr7hn7vOkO8slmDvCbW0pqsuJr/Cxs3EG9CD
bS1Fvwnaebn12bIFMmD+s65nFm31BGIfBWkJDfR6zs1g+fJnH9lewyAtTy0bPvVO1WMoLnS43rYC
IMgwaA0+DPEwS/z/mPQpnw3IACOBoEIuowFy4dT+xBMjCGWIOZgvSaim96omaAj5UcqewrDKTh61
SHEmAbtJTsirvxl7BcOtoHN19hSCHENwSqU8twujmE3oQdvWbOb4P1qbNIT2ZfczcXAypHssELG4
z/p6HK81HkT7XI1OUN6z7QopR7hJi8aUKRlEj1u1mjxymJC4TTrAUpcsZwnAxVRjAXS2id03H5Di
wPbdBr/rAUrSbJ5wTK4lLuQ18t8yOU7llWgpblX0fq9neZQQriLFOaZ5+KfwcfLfcRUyuCEhpf4J
3Uz/Mmj75VPDDgH/yPKI/E3h3UzfUcFNcUpKP05vmo0bhjqYmsn/6BUbit4K5jff1nW9vmDMWLnO
MaZjB4pQiyS7uarjvMh6sa0JyIWKHgWTfr4t/rLhZcJgNX+rHiGLtyNmJeyrianY9pq9NO5Js0qk
eaURIpOLPSgbNHZmzwUK4SFM/Dd6TKxQll32uDSAo2YmdFGuXxckfdDlHudt0WNTSjp2LWc7vIQM
gBiMA3eSkZtC8Ajpnl4JGKbmQpCGKOwwB2Pza0Ht1DisSIath37KB3EvVA+THZ8LIgOoz+0od7eC
OAvT0R74FhamCPhow9fKcbdb1XreeEeolKNi8go/vXg5VNs3sTQKhKsB3AjNGdraXzFRSjAxWCHr
+STVy+OUVJP7Fi0KAdDHWxXcvMrn7JowG4envJzRYIXXIiyVsdWC0GSxoGf2Mg7umJaQn/DxI7C0
culscuuU4kgG4LWEZzT3yuWSDPoqPU4qoX5v/RBRZvCIQR/gFQlxqFS/XecakGZ7cBf2uuyYgwPg
26XNSGyGSzpfb7B0/dnZW5dFBk+VwoPTnPmzl+ABJ/Oyvm5yJM9VFbIjwI4NpHAEJ72kO+IJ3D2q
SObpsjD87B86J6jcFxksKgcxkISMlpQRYO9Zvzc8W3gw5YMcdcHMjcC+wiXDwUI0rc/D+Y6/K4zu
dFTE7d1ArOXVg8TvnL2siE8os4AFfT696J9Y3KY+CNS1CU/LqB5YVUJ+pRdbRTZXDgplM+CDLmdv
bO9sajhMmJ/nj+gIG0VNthZNH9x0oY4KC8pmvG+xq2PFRKcwzYbzlSzJwjQR5gw8TJZBNp8Gt8+f
KSLJw2bVOOXctETE/FPW+LY6gERIcSCpphm+rI78xj22ma2PyxhT2+LhhCwOUz4xxaFIqzn5NJ0c
nJccUp53IR2HkismQv+HDNcvycwCuizDOo/rW9q8HK/T3Fh8iRl0gy9LZr7l72doj+i5rl7knQoY
XDiROfpIPS7RWJnjxG4l4mZOVIg3O4WR/RKmUM9WAwZ4o47006cQe/HsXuqKefCNusb2P7sW3fRS
aLyJuOkojfYzaCHZHsou38AKYlryx5VGYwGHQS9wSUdNtzl5IyTqnjVW7JPMS5LBPtlMJBAFHD2p
oNp/Ay/tzdkKnvhzxcxyeeVWwY+Dua0LHrOyIgk2VgDk2sVMC4thkpLxambJkuHxjFZ9H/sEys4T
/+zsyuSRVO2kJ9QBBuKp94u3NohfGET5hODJ3/VvrYkgEmeuz/zcKWYvoE9t9PIk1tjL3pLt8D7C
YtDFY+yDmrzbKNG4JnQIDBzCcx6c5QBhjVUBq/afWWIpv6IsNs27GQBxnKyVYfQczyRZd3T56cB3
zkDxlFSQB146S5z6GNUFQq0uRvc3Q2TspySfsNNNcCnKq557L3vEDUvgufD9Sb2Pczz5t1Jim3W7
0VnPUTtzhYu2t/e1O+NaQ7VFdp79nBKdTGc1AOn2RlZdhBIyssemXJzr7G/UWC+kAbPCqqv/73SZ
OxSkcWSrLh6hhrlq0fZoKQ2lkCJDMJMC9STG7wPl72hwIlb4dPYtn3y3T/im4PIMpFbg/WJCktCZ
AqhzpPdj+Wd0HeM/c1yAmhXwSrNjG/ZBe8Qx0csjKL6mu9e5IktKXcbFy3o9Nk/tehgt7BBO2UB/
7ucN7FyYoGRHx5TzNTCctJqFTFVbnmQbxNmfqkNlm0IYKXeKg/oGbIfHx267it6DgGWmALeZHE5X
wW4FqgkWojc/FXLe9I/9MkyKug4X1bETlieBosFJLIsse0ZgPrtis1fMGSr7QNszPFiThVOV46lK
f4oGKAckRgq6sMdWvMVQFuaJFtjQW82tG6DpSKDEBDeD5sUOkoOKi8BwhXakXpeEb6SBO35UWFVN
dp4QxjA/rHPYmUfXujZ6atmdET9CB4SLlhGwxRQTjp04hpDzK2jiRa6eocoswZlJNkz9CtIGs//A
CABPeRvCMENS/3/f40hi2tpICjogu55A4HYmW1UfvmX+4H22hQPDuvGYSkq3QkU7xgUOeehQoeYi
XLDKSbZzuK19qzDfZ+99Afweig5q6w3QAuOV3ZaZxwDMUFkeRl/NwNGwoXx6lheY4qcIb+xqyN0z
Qwx4BZPb0MMEJH/IBToUVu+geLDHym6s/EcxBROLloKmbNwdqgNvFtvfaGIs62NBI7RUZRfk3uhB
UHtOnzh1OLrRd4jwA03xbpqI0dpiDgxYAIfbbQScxZEFD2uoPLajc56Egq3diGWJGGJCl6YU4DFW
4VC/j6TKw88+3UbhKYtQPpRPnPywTqnDWCtkG90BjRyfQCD9brhrjDeLBuPEynOZtBhIDjhwPHkL
3UAG4w6oM0spaem67lL4UAwe1qjsIaBBoDzOfocQhrcuZL0f9AFs8esi6uAIUgBRdmasnGA02N7/
SzL2wrla4WYPSDSITVm3uu2DzqvhD7dX6T57DGbYyFtmXvn/1DY7xLEFsz2OPs8lBM0YMbKk+KHx
MXbMIXwER4nos3yD+lH5fU/VTpGlNym0D6Ub/2UygLgGbhzZo2O/ZZamA1nquVUvceaA/7wI5fNl
8+6UPDbx6Jd3IdYBd0+HRDaPxjXpLmGYK7RswiJJ0l78tPe64XkDpQWPsd5ye8BdTf1PYRkR944z
tRcDIy79L1kqaWFwE+JottiIO34NEXjPvYvF2V6RkwY4+HoOEuAio1uq1ySH/53ttHYGatN03lRl
tSDts/NH9fGuB5K9+ZUrn4+96mZ+sEe1diZpTiRXURbaJuDMylKtfxBr8XV9jGaFKlhLysRvPC5S
/vD8kO5hHW3hoKr6Hc40KLthxRKBOGXLD6urEvVRxsyyxz2rpRC427jyp9uI3bS6zizqdT5cW2K3
MXYlcNSH3DkvhIkYiAg1Vv9Us9109YLae1QjotN5MODMmLzVXvGCf5knnRE+cfiRtQTrN0tAWduy
zPn0kw2UcfFQmonXyZ/SOHyPoiDz3vuyBu4BrsJ9x6XhRD9b0wzvBalXhrpOxSgvqjwmZcOam0si
GiRTPftFfceyWHxV9Eu4q1GlmK+hLs3uIcvYGMSJUwZ0x6ZdiTlQZzhJ/45ZrasNOwR8xnBMUUl9
nM04dvYZoFLI31G0vvwV5Ows2w2sBEW1wPtvntg6VBJol5r4CtQ0yKCshBYEYHGGxFo190NFG8Ds
WW4bepllMX+1VCeAZB2sKTFj9WZvojXBK8Vc2dwVgxk9XDgLFLxjpZooeubpoc7vw7GV5xDNZjop
bgjooFFr8QCwGFf8yPJJmu8eWwCWKkV2/t3kFQuUYx+H9IG1uUi8i2PFDS/vOrrobEx7jmzyBt5W
S8F927oOflVFU8ncNypw61QMUNf0JMBIR4w+clX/MHma/0x7FDYCmQ7US6rxAYL3NxF7t/haGqZ2
n5GegNAe6pKdwhJeJWuCyMuzg246IXd7873O+qi5cjpitL+bJ7f/AUNvqdgQ5jsrCxJaE3il2SeI
QxhCcHuvgs3fyQQ2KLWFCxwPjH0DZTzyTUIEdE7p7eAlcQnG/yPpzLbjRLIo+kWsBQFBwGtOSqVS
s2RbfmFJtswYQBDMX9+b6tfqLruUSogb95yzD5LP8pySUVo/tCxJyrnI3StTAZsdQlSZ/A8JOYAr
/eAdWTF5ALRY3YeaBRO2fKaTipsYCDXsQ5Qz8eiw2Cn8X3yNx/Q7RfZs9+VEHOgni0pvuQUDuzr7
MKlthqt6y0DwouymT+YWECm04IhipkCwZpb7jvkRKAVC7mKaRyAHDhriln2SUG1GnA2WFDCDD7GM
eke5UD798yDg1MdeThQv73DpbOhcJuL6iDkOjQHO75ruizDQ30NaY0or2I+qc41r+i/OTwBndOLY
J8n8Lp4cQbj1cZMqxx2dolgHXczhD37eUMiTTiLPf/Co6gKcjxRYWzEZL4QGaEdosCiNtaVMi2U0
+9eEEDzNaLNzpzBf89DPgXjOOX15LDum0uPYgQK946Oeh78pkbzmEgQ8ElAABTcJuhDZxCzJtlbi
RMx88C9oum5g+Q1nrMSm/ZgMor9HbjXtOYN8R4WxMKyBCVYk4SXhRYEEbkFyk/elw5u48BKtN7S/
IPXnQ04zXkfa1V6HeHLY688yiK6oOCSv8prqjN0ox6J7wUOJMS7OU/Hb9TEZ8Y/rIaTbbVtorpSw
QnQmWX3n9Ck2ujQr+Ju8eBxQm6oAAUNGNSwuzrttlUGIV0GoLOX0iOTDOKU7YEl7rtNldEhTgjpw
kfu+/SsckhO3uZPHEJV1BFgG2x/C121Jrgyi4NA04iv0O7YqN4KCl/TeMR1WJqsFjyn7dV6kOFVy
cWn6OZJfRoe9W0IYL2NSNdy90I93dm6S4kxLF/kpevh4H7A2Ya/M0czVbOpHnINpS5zx3LQUna4n
rjTYMBILyvnJGVVoqQ/DOjXGl6B0Jpdsuq1Uzn2anPES7HytVUyqhgkh3KktMMi+gwKHDNsRNM7o
MkVyK7fAgiT6GsbNiukLoxsQrdew7VjtHuKEW+yFrjZ/wfXFLmCGQobCn/2jYLgO0/PEBgsyEk6U
0DsSNFyZevypSfL3GVRVxK2dj1OgzbfpSjtj7pqqfhtSzlFURdA2qXmUJdSF75CBF5WqYB243T/j
Noq5qdcJIF9ubcOvbCTte1/1S1vFx3xMtreGyjuqc80MKI3ysXaYz25t5Ug5UeDP/bml2ih0Dil5
Jg2+uTBmfWIE853PUHY1tTMpvKaK1QeeeBw5rfJm0JWNpTxqLRufL/TENSH7RFQBcrpbMjG5P5Me
Lg+k0GbAqFSO3fJaQCJurrk0BOPCSG13V20R8CV3mmQbTevSdb4kDwudPQRwsWGB5X4NO6rqEZcG
vz9yD7U3/BaiD9V72nyG0cyfiN75zcPsRDe0sOd/Vr/c7izGZa3hzro8eQH2167vcetSv6jae45R
BTYDEPaLrDbLLrl7ZKx8K+ZzpYlu2Bj5V1uY4hcYLUx0JhlxqLHPX+0jRVSq2Wd4SS7wb1egKPRc
UqSHnSJCw6lYZHNRH7Y9kKrh9e6RfSnLGLNW8i8zMNlnrwzhuh0GKsfbYY9TbHJBcs5KoCbHfheT
/1drj5jkbXGwACYKvATjEXHgojJ53DgYy14Vwer1gOAE8rxQyktuJxSW7CjYC1KD17nIEU2W0W6G
pp16bwmCIFLj2qzqIe1wiUPvntSIuc8pxJ+S7SbdOoznz4lbxs3ZCWguPUqyxd5pYf8m3twpWX4Q
Lkc8ypaOTE+zuN4mAs5eMQABGw1CUhy9pTa3+d2AEyR61tZf6qupFtldzVhk4b7E3VoddJDF+SWM
Vpmjp63qDwe0w5LNSYL61q26jRhVbeCDxDfVW7o6lvGG//tMGGpjeOQHWKVxy4UAQTUhASZZqdNr
wDJ35c73F0gUq6KgwESb9hLLN5whVppuaaC0DilL0isJCMABSVyHn6ky5gbayNR+dbMn7/iOOx37
sd63B7sSQjhx5I7gIsiyrfqe5APfpbadQSt25CmghRYF5V+JOzv3QdfO2S0GqTa64oPmV4FnuP9D
INR+0dLNe0uvDmqbWGOV30YZIPmHoGYrtIfwEd0g8PJTR3ypHps6FMG+6SMcPSz3hT2DuRzsd8gU
M8DeVviCf42YXn9AimUu1GPPiUT1OZANRlf1KNs8p+IMmAj/ics0IiwJhkf4ys4ctt+N7/X6RxkI
8QEGrjmTJCjb52XwOv8rxdHUE3jQbsIWCxd2yXaTXvuiO5pKLPkhnPL+d1py9Ny4fqteJs7J5yEJ
CYtsWOKJGXatPppE2oJlrZb+cwnsnJd5O6voQ+SANj6gbhqUCYe1tKBTqvUxYacFb0btJYSajRpw
b082hqCdBqDJuJnj8v3vKsrGCMOtCWyt/7aJZKsCenZ68QI3e8Hey7RgIhDkx80/aC6VxFWJh3RT
6ptyawsg3I2fojIqI/7+H6xz7Tp2jwc0ZVwVXUwO7sulvRTbQ4MW735t3LGJaoKY+iM34C0Sdxt9
qShTpiiecfMIhSEdnwp2mnRhUuo62FsoCCa7w84zk8FcdcBcCXOGJo0SV0zf77O08PynnA9vxEUt
cGsclg4mxh/S7+P8mtq1zT1eDVVUfNolmVk9oFbqgJSULGf1e/M1cOaCI4j0be3MKTWLcaicO4gc
PJzk+wlGfAkBU+sXmnzj3Ap2zD7atmujgWq/NHN43ntx9vBC39comfJJEqnvbnpdQO9MI9aoMvJT
9xaMfp0dyGXhC4xgDxMbKKOQ/U+MFN117KjOti+4yIDYBKsuaNY4LBX1ASyX03I6KU8Lc8KxNnxw
Jm9cxCXjqRvs8BGJjm/6vAFZr2xZUhLCK/qjvllVFsS3XsKTeC14lzUfbSvJTkaYtORDimPjorLc
faHFKxDH0K+874X2jOi5L0J+sy4E2m1OyFHjlsRn66hIym37F/oFOfd5dARRofyUVSibUafy+p7Z
Q9zPCqTgdpIh9OPm53ypYwIwWNd5CQeBRtrBRzyYvLtRbR3/nRUhuEPjhSSv13XtuYiMof1ULStv
bOGIzYcCQ8l93ibgaqd4ixEofB0nsErMvpjb0DHCxTMUHVdtU/ItRb/ZCaaFGqrJpj9NWWkUJ1HD
mNc02zsh9fF6486aHvn/2vcoKbIzyELbvqqMnBoof2pu+FSacjJYxSe6e1fDBX3XjGD3ZTIjKbie
CQiaOI56wraJt1WOPLLXNJBcNOIwS7kCdqo3zEfQsd8GDIvdBYFhjLHhO5KVPwJbwrowwcRp6GzL
KGc74qLGiRoBLQm4Jw8r1zb8YAU192NPx+8+Q6iqL7pPxVcHXqE7YWsbgiMnFndKzKOQT3nfqZrZ
JItFH+3jcoyCl0LHwCNtQsbknub4WB2DzCMqMgx4tVyoGsAIYHGVt5JsbY8/J3f6k2y3hPGA7Nac
gbf1sXzqrQgCjzZYCZLxgFw8QFIOCAjueTmk3S2TFV2M1ojkC9mGqXWHt1jbOx+rid64zd2QPHj1
tjpaspn+K/y6EwR7UDEyJrYVALa6s2vGfQY2ArRJ/GjjBgaMV0YrgWfXnLgRle8etid1ca2bT+fA
6OW15DONUd7mToTFrrO2924RITGanQlMtvTD6Il/WTI/kWNkoluONPcl3T34map6d+qUE7aNVOYd
5jWfqI9GsqmuJGzxb3GqTLP34g4j4SDKxxqb8htrWQ09klf04++YITqL96FcqvghD2QNkpOyaZvv
PAxvfnpOAhSbY2KZ3u5ZBgbdy+oO0FKR5VveOWQEeVsZ2AjRXRg7BVXLfr9N6prZnpuKm5asFg4D
wbkEZF6TCfOtmYKr/iaCmU83OSm39WB6P+K2Qc02OVCYPLO+52vPmBnmHqaqSFvOengf2tZX9jLj
+EyrMR2SnHH8R9NtwWUl22GOoJgevLHx/qVVXtg/zJAIvIi2pY+WGOXul9JNQkP0iPP0Lu0Vmfnc
jlyyUiXAZbIkdoLqtwY0ERyXCI+AOqS+m44vIifHf2+wfy6/OXTbhwjuBKJuVIevkzNE95ZF3Zld
DYaBkmon94rpReZ3s4RJ8wQvKCzOWTtt0WNf9vlRK/6BGxbpyKIGDe6isX7C9ytg+GFT0LP6Mj3S
ckNn1ObKCH3MGmzziU/syg4iBTWJlIPQzd4wLKF50VBbQ7rcw1kJv2fpwnWmPCP/qINR2j22UNHf
rUoRW5YK+ZIDt2XSbDzST5x26Ki6JNsCs5HsXzP0uQ/pgfbPPBD4D804sUQaXB+XFaXNJZlHIu9U
LUSr2eyV1HFvpj+GLsp0NjbTutAeEfoEQvZB5G/xX8P+Rec9u3I9BstHHG2utqIqt0pHk1IcOVL3
4J4XzjJLplqQ/IyURB3x3e2yz35l+lU3Ban/uscQBR+OrcPOjUZvfnExWNZPOWCx6S95LewwJXzb
7oNU4taUgkCDPXXZzBeYrMV9XrSlpRNohVRM+gJ4pbUa4N0woJYuNpnuWF0jOjB70m2hs7XzUPoa
qnxTWhYeJHkLfdP+t6R0ZZw6w4m7eUp3+VKzZXbJiQ8HkO1x/xmUyD+E2XPutQBtp2GLHdRe6LDk
hxzb+dMTbabuWaH8JqdMlqG6GRNnCW/yNSL2svCkfm4BwfTONdtYFnu6/006EgUEWFbw19eOqssd
5USduHL8uvU9Actlxu2zZt43Ft7pPcezUu75oLjDR2HIOeQ6Q1xc0VXsN+Men3cUkk5tNC/0fepX
2lJo7zQvi/BQDrvS636FeYGiHywuAF6p2zeiTZPFm5QhZYUoLyD4PC4qUKti+VrICTmOpVj0C4dU
FT3q3BFPRKrNgPnGBbmYQ1Dsx9OSKcVZLeP6F7Sd5nliS83EDjTmLZ0m3LWsWqZToBvskdrGfnAi
qlOfje6K4dW4dIO5vQcPYI2yCQ3jv/LQ0sODQpWZMD9YsdAASfY50fl1lKt9ifiSEmfjGIhOtcsi
CKqLv44Hire5KjQ5jYQL7osh2XPVB9p1F3JHomGD9XuEdCV78UijaV1cS29LsyucWwjWPeZafu9g
dBdiUuzcb+qZCByYvwmPeaCdgHGRnstx58lcPQ6LxssEJLd4pYSH3ejkZbDTpg6z3E1eQ+P5A5kU
az3BR1K6OU58RHEIvFgr3dj+yFkfwO6hzT4heUrFRsBJ3KCZJrV/24QzCVwfL9U+rXrlPGyZ3uKG
nyOFKQZbgRwAcGmedBap6h9CVOecXRu6ztFVLif5XhjUgndairLuw+3Y+L+HjgufcMfz0lQg4auo
SZNnNlcYWOEB1ZJzs5q9AapWadN/C18HFR0y+in89MpiJJgeyNSx1cHiX0PSJIEX3rlFDscHDxqF
AS/ItEVW36ISV+1DgpFhfGWr0nc0FrfbUAdmdvbvggglFgOdQXm9JXTPPIGj2HMeqKtwhi3m7lUB
fyQctuUQZaM7Pk0GYOK3FAMUb37tHsZH6y2clgTYQ2cZXnjDup3ZhX0ncoyQEW+/J0mphGUowzP2
xzNtYpY3Gy2k9HdjK0zIpMTQ/+6kWZa/pMS4ma3ZXOPygA8isytBUD1fehh1EHexIeQTxvmgSpZ9
PUuxsj8ca/fKZIycCthMdecVgXl5QXCnn9X4sMX2E1UhYJfhNpYTJkixuHvAcrhK3ESSu8RsNoen
7Q+FjhfGk3zx3Bzj6gDJQ16X2QnEb1+0y8+86r3yzPBXUD3ARVA2d2vYddld38KOoIRBt/UdASaY
cJ4Y5ulfSRN6fYBww1okWFnIaEyLm+1ty2UMa4XNGG4RE7YbR/j6Un/CfDWYLryYOOZupKRezD15
lqLjAGFAwUPYgcFDYm63rsAk7p4zTN2kkEqdnhpCuvjiKLHeglC9X8W/BK07fs0ramUu6LwsOUdL
7f7Ko6CqqVuGsfgjWKvpOgOhEtuCQHbfEroRPx85bvQd6ZItB+Yp0hPxOwAWOzXzXBPbL/5wSKtK
bQEJNZKlYRuPrBIIetyxW/pRobDB8u5KnutsUf3Rc8qgLKmw6bY+OuN66ifvW+9Uz207PNRxw03F
9x1sr5CTSIBTEY8WydZpY1y5FREOCNhMMZaFIVsjymXNkVU1W94MUMdvnW0R26omRg3OdM6obqsp
WwdZFGt5nboN95NyR0VXTlgs3QCH8OJXPk5oJu0SUfhrdRB1Bz9H7jsOa4R/XIPIdnaavIeFXsSq
5ORoLh1gi91XmLG4/8tudpdTSkiWjbgq5XAXlwtJ5zGZzDPptHW4J8Ulfvkux9QuwGV356VFQ2gq
8sgGR6Mb/OQc9ARzCoXMHjMyoSD+TuMmBpFqnk33FBLC/F6RBHw46Uhg96lkofiQj/AfD4lESNsV
mH5jUFeBZ85VOxYb2oimx50Qvv3mGyvzFxC0q/lVjlxgz1AVsDoRs+LhZonM0p90jAluJlm0DBmN
L1t4tDjbgblAksh9GABRHT9Z23nVDXYHoR8nujjlD5dWD8NBX6JBA/9wIuRlxILU/DA273A29oGi
eBsthcB1KbDfDbkS1WXtcUufKo8p5kXEE8ajDO6oudoxBFIoHIgeFx8DsLlbM9cTxyzgYPhm3dy7
Erxmu8q/C0JC9szaL+DVJnUORKVs8/EEpER1BBzHbis0bRZ6c8mCZBdKWRhgFmnh87P7470xuHHN
kZt1BfvdkJ/qVK6aHQLvPpM84MXhKEZ3WuwVRxNxS2Bgc04ooGM2w7mzqH0CmculnQF4NDuDCs9j
LuMBHG1sB86ZNUtxCBnfVZ8D03i7ceWAlChU9h1d7NSscX0FeUQ+h8MbV9xmdQZlZy55Tnvb1ZUF
ZJKBVHdONejE/8o7BV3AxNynD2VXKX+fdn4vTq71acoE4r3iSdWC1QeZz82cAAXGZVfzRfcyjxZc
ePlDOEI+LGvFJ0ZVBisp+C9u/4MZmOu3SSMwP0TQxv5mYyx8JIGXffP9YraMMNd/Cr+YXqKu4Sti
ho0txaKY8vaJBQgnM05NZzeAty33pZm50mJDw2wCV/2/O+YG0NG5i82owdjPDyskXwyX8iDeXBte
fJdB7/sD+BHBpQTt9qtiP+Bg8ixKNhGSBdc+aJvud2RNcUGBy5wDeLeQZljfojTzUlwMqiE8IPaz
C0mbA9A3dmihu2J+ZIOfRj/TKLSXgWzrcpcCDP6DdZ5MdZ74JQeeoa1s8/qRrrCCCrUDJnsWrhPE
yufEA4hxxK3Wtoe0FNy4NAtyKlR0od5yzLfRAd8V2b1EWOc3P2D0LmLYBRiBOcfwNeWmviPch7EP
byrcC2xQ/BeWvcPG1ZP2h54kPj3cMlCRgdeGX66rbUCoihV5cBtXPr8aDF5aXzpaZME5eC18HyKk
VGtQe7JdlAFR7+wEM5XVEI74C5dmRvsmoQr1BOkaU7CbLKl6KH1wEnugpRR3QfGt7gQUAnsL2J81
AI034wiOF6Mksc/4wiTKYZs4DvFBNwqYbM2EvXGHSGDpd+tKFzGCP53G+sKwo+NF99y6M3OTFW18
ha4ofjpDS1RQMUIFT65AcD+4os3kcziCK4EQtwFNlpx4AkHPrSgJxPR8hWpREVTp8faE/kIYkEGt
fEqmHOgItocASza50iNIGX4Mu7BbP3BXWeZr2oMf2LTWBXFrs/gZUXFzYvsTHCn8m8CzU5HV30ZY
oOmbH0bYT0R4mLoNMWnxGhQlI3MyG6rnEsxiX2ktnDueE6L5eJjD59CbuSA2JsfPnUNNY3tXT3Xw
xDnEFBli/VWwLltyHrb2ZL/j+2+z2y6TTnq3xJb6nXJCyLhmWI6gYeA7S/fs9L3fCxmKg2V9yKq4
K4jORfMW+OE9TyRvQX0I3ofcaaf3Mo+hqxUx9l9NI+ItMdBtDKHfgrkSBxTvUbpOGwCLMJL+lFgH
9X4dm+DdpkUsPlRNeOIuQpx7ZV1Qnuq44ByOIhiEu9IvdHBrYhdWgcDVy283jbExJ2szvRSBYMXv
2sw7LsvczXz6CUQzIB6kZvBLzvPP3mzww6RFrMLAtNrwJqAhh2mPiD2Jj3mycs+SueK3bKstSQTs
6rlOMdadzNQBrglomPB5sKqE2g04N2SFTwVrhegnSyJaDsAoAFG2DkGVA3KiPOOjaLE1Z4F5JSDF
yS74oMrXgXq3reVp3sA7k1n/JYQRKGIbhpJKagh3N0OzYpEvYjzcFwol7bms/sveBdQS4NJuMdiR
Fgp73iDUXd5S2kci0UHloNc4pKP2IQU5Z7hRFv1lwn7AlaD0oqcKMaIHrBH6H8bz04dEDdmbZ5XF
COdDq9iyjsOMXt8UXyYwdO3K2dHRjohHxyt89uKmRmAuw8eoX7121xnEgdvEOvETVg+aZypGmtcp
BXWzH0blRFS3cHowQSXxDclUkuVU7qCelWTLsHvUCwZcFcbe9LKyfoSN0g+w71XXezNAoCDCrnoO
kwqblSpNd41xnA2PYpn5cCBE5EclcCidBna8wQN5wtE5CevlM1JWMWJCCmBy07XVi9+EaqaEPXWl
in3bzNvzA+CAwmAaxCa83SzmT9Jn0GyLBeUWOA1fFRO286ekM4RKnSrHPxFX5OKptR4rZ0dfLsrH
/7vNAWaRx0lowit2IKK8H7ZrzOOoNSYVIom+e2QHUVsQR2NLbx4lF3/TaHCG22YMee2SaUMfmRvJ
eN0AwIGd1Yx8NwqSOLyU81jzynHgNyycend+XXO5xPTj9IeY5fx6GyHef3fzgPG37dHGT3ORe+He
J9/0Uy0j1BR4917zN26LmrUr1bTqpyJbwp/IL4mNHly/JIMHCNP0VheBSwng4DTxSSzSDLi8ctyH
+4RMu704Wd9yLAGA6vGNEvklpaETGWDa9K2iLEbkHajgkisoy0lUOq99XxIQfNhYcPw9OSX5iq/Z
W+LqM6fPjwUsG1taO8PMZuZWY3cXlypyRtRTS9VG+WhbfwunzxmIi8ucql6UB1zfISsYf/Wrmxy8
NJ2klmC+xR3IF4cVPxpfyfW2vJC1BBCg2ynno6R7nGKklCrW9Wy7omvhHtFEND1BaMCqId0tMbfw
gpxuID1Wb1DtMIVE1sHSFCxjwLOMlSK75AgBM+1FHYsFl3F1vjYD0+mxwRsmXoKyx9bFPhMZPuDl
9EOTYyUCVcgQ2T2UQ/Vas4XXbw6NBfPvkPjpz4a06MoXrptANdCggd2yGMwfU7uzz5mZd6nHmorC
Y15mKxSDf9pM/QS4eKmwjN2GbTBSJMqvput+DsnqhtFua0du3b0iQO/uIcBFTNvdMCIp43yAcAuG
IH1P+tF6LHJ8s5YXvgv+o07rqe/uCZ/y/QolrxdmGzNFmNKRslNa8phJgKnXDX7VgwaXenIxQP7A
c0cZU2eFuS0Clk0V0dK08t9KkM/17yaOKe4Fl1lcmyx0UGANaSPhm/AyRGL29DnwLbUAlP+wPTqm
tVrTW7+dHVCXTeHrTxO4Rp24A8f5F64qltG0wfvtSy37IH2veFtNH1WnWJSgnvchRNMeW558zyro
PhABt2E1Glz+/sRwv/3HliwOLDNF37LxMCsq6b9h5CoBXMFiVwSl4QcrBMZ8LE34OnSE4DipRzDL
7JPjbAHyHYmeigfV619DAQ3ljm/RbHM8Uw2VXPuoYnS9oIxv68dUepR3mCr2aLKJUxSA3KNM+XGY
hwggzzCY6R2rROUsRAD4/jh7XCnFFsOB5RQN55K9y4LgIZuQaq61i3g9je5C2GsiXWl/oDY0zrvS
kdIvAxgBnxiP6NMSuQeHB7vVFH6LICqVYJMuyEk/DWEQxtQgcTNo5lsEtil3McHZvP0ALMfyHydS
U7ovTqu9Tu6aSHfOx5p2Xij2a7ikRDTo3CESwAPT1P6JVjJZdwdhRVQ/O5RdNJAJPLq9iOBUTsLD
WoGMR6xLFKvS40pWwywnOnPww1xXEfFvLRHI+eBQJbXUuLBwRc9y15OhcPNDlsnio9DuCuuHS/xr
WmT5gh+qbz4MKobwr1SwRt5Ftx4FQTXf1WuZ4bfdudzNPHyriigpuBSAtjtr4tLccL8bm/iY5SsS
5t4zgnDAsfVx0D33Heb+B1buPT1KZJWm8Q94Sn/5U4eUql6ZXNb4n4jgwO57ahm6u5Zrp0sCh/fu
JSdlBA5WMVbwtSH3eNX4WdsHS01Ld5qMnND9bGte4mCkedtCGFMEeWrIhHuQjwuRohwb+7uXdN0/
EuBZ8DyLYsXQad2lekz0Sl98kIZOQWyHfshzxjqXSvR10lendvRfqplsdUNvruuTo5OK7tqJTdXT
iMU+Pc+GU6TeFwJW64O0rP8Mq2SdifbQB6HzSbG0R5VOx0f4Sik6w9oeryN++oioMERgzNjRCSuT
Kr4Q2mR1z57IJcjHkpyJQKcFzeQsuUGAUtOFqtLZZP6mMq8ieV8xMq1iV/iUpGCbHAWtzkHK5nCP
yNS9u/k88R0cOSJYWSFNPpRRB3tFkbfwbwmALvzKJ+qgGKRs3P0bdTE/lz4ysUJ39qLhiMIbx1Ra
UMiUPJIj6tRvonQG1F0SVZ8UDSWWnXbqxNNrwfdK8mVynWXa9XM3htCu+XXt4hFH/DVQa2IepgUV
7zoO2ocxCcZefefocP5bOzOn4EtNYHTEBWGYeB87yuBYTGX4GHdjo0CZzQ41GnHfglTzpHvT27ih
pmvOWOd0OQ3Tm7zYCoZy+no2eadMSwdXiKD0Z6egc2I5KrLg0k519JWQMi32XueOeNash3m5yJ3g
4Hpl/KteBeYoTE+J3EWsQKcbzHz0ubrSCd6AGEWvhAp6Vu0c1q0bTJ8tGODssFI9AQlkCMvgMmIX
M6zkeFdz3jcYQ4nNijfeCsu9H02wCAtAu1Qca3g4hH2K4R4BSH+wnXZSkA6GMAMAT/0P+8By15ho
POXce34Oad480fQtTyOzwL2HcffBCav4RyKn+WPgsuRTCgBLgeVSmV9nlsSfEa830P2Jm0ZnRwQN
2W26FVmaOamrmH4haezXqeu/VN1GG1szYrPElac98cxR/lahFH9DHut+i8r44V7lWfmyuRheKe4V
r/jAZmJieepegDlxoGEn4FLV9OlDVVu6hn2LtZ37JPCffMK1MNGz8E+0yr+DwFKRh+tSWOR26f4R
Ip3vGO/peVktZQ1MP/X87XhDGh4DzcYTpgSZnze6vuOFOBHGEf5knhHyPXWh+dr7GZuVzfXLTbym
rIDPkh/7fcTgAj7Gl+a3l0nzrlOIHsw1Mr3vE4Li57mmP/DIkFjS9jak8FedGEl6LMX0SG4aPTIy
YbPXTiXdh7XLwWbsajws6/vCYCby/WjWDmC4BR21N1kY/5Ut4YRDxhvurqoM+8emw2G2r1rQpjqS
WCqbUHIxRbObio86EdlnKmR51T5FG/suVm17RoHRpOiUzm6M2sROtqJteI4LdwpPtPaU6mcmBn3G
w8nxDvZM/UupSOM2WsJwP6DKpCNy1LhOT6FwKjL36Rjcgg9KZ4iYsnZ3Net2TlNYdIpImzcTCtRi
ovczCW1IQ4fI8iOgCk0ELImaa6vdxd+zPdDBIa5qaW5RBYiskAxjeVwvBnQgsc7KQxZNovUQs56r
9mNRevd01s8HBY2Sd15YRfZ2xaf3e4T0Ig90vfOWaTqVWIJaU/Y2EY+qDgNKbPOuwhGL02D5O/8A
Ny8JedlSRU+YI4PxQBu9Cs5hVUTO0Sltj4BeEHDefEb0iVCNEwDVpsPaJ2GoU9sk/o2J1KjvGB28
AKeSU0VcO9RS8mf9J2MEnq5+odHDbphqDeLatQQFfCew75OswngX9aH714c49OkUngNRJPXlJ9jY
AUzNig8RnbTSHyry8CMTIiT0OGJBhasOCYFoKAweqrOH1jxL2bOzauoBuTgW0WXulj64JCWOz2Ms
A4aaQuDBOsJh6FF+Pfxr6GHGCR7LdhJfdgr7+kr4xubvjemdD8/x2uYSylk/cKdCqCcvTN8R7I4A
GxeXMkromoVGmq73acSmjMB5x1/T/VkEszjVtY6bXkUX8dqbHTPnzFQ4V/H2OPrTNWVcMr9ynYN5
iZpqjrnmUn5EmNXvkZcZnkHKka5qbueUm0TGy7mf8lBR7lyBZQ5Jij7bYcguTcmt7eD0cfGOoaF7
l1zXLi5XoOkcU9BE1AgnRAInsXWzt7gmJP2H0Ec939cp4hn7XFkmh1msFfaiLBV8Z9K+xfaTYTn3
rkXsF+1733p6vicJ29i3smh8Yspt1kbVDmHXNDgVwavfMJ/Tf8tpLOVdqBwimSnb3foTC1XpvEW5
Dxtjamk0IvZNSnMPHoB2wiiue16QUMU1W7y5duMCrHvhrgfeyHz+oPKa6Zq7ma6OXlY1DvqPdDEO
OLOT3NNN4AQ3ORZQMJz5AkOLbk22djUSjrrdLp3dR0FMJQ5IpwaJvi1hKwMfcwl17icoEnx3+D2N
99QA5eJjIgFp5z1wn1zSU4tL46frsUg7tBp28ZuzclH5ERNXR4wtp0R98MGYgA0R1SBnP57T5R3p
K55OFhkNjBbGcXFDYLkgopsyS98TcKnVeZ0YMfZTM0reu4wkRDdUo4rkZIO+CG6GOXaid5LcuIV3
bNingv7YRP6kJcqjIofzSB2KiR0lQWZqLIE9pXGZ7SosWZRlKkL9jI2xAAlBU/lhcec0v8bsm+qj
IEDRnGkMtdWTUmHEnzA1RvnPbKkXDGuihDvw0QplDJf/pZn3zCRN/V7ZoRouvO20/sySxglOhS5E
Jw8YdgriZ4nbdI8VMT/xNCtvGe7HJmv0IykEtaL0FAvCITeAGC+Fa+JLX6Ew/Vzo+BRH1AP6rnna
0+VEabCo3zArigXoJ8f0u8A2my17HQQU3TNhVYi4YY6VjMOqDsiKEmJ9r4giyW+vz2r1tHHLluOy
tnxMhxqadoDtaMGBepBjZtQRGURXeN1S1M7jDKJrY6Z05jnj6fVPmtcQoyF2838hpT390ZmylsPf
ler3PCv9KtF0ilOlomE8DHmJVS8MMzaIcoIaywpwwdcxN7H5tepQsYEKlCVfVU4DbRwsXcFPE18p
D/GkuuTBZHHwYAruFkdtnOWLFg+fCaIYehJM4UxI/kBraUlqBoVvN/GexmIqYvGjI3BKKF0zA5Kz
YGPPuon41t6l0+KxZR7cDDCZ/enScMO2F0nmruUgGtnOe/avP03edJv6RQ8R/n+cndlu41jWpV/l
R1030RwPyUZXX2igJMvzGPYN4QhHcB4PyUPy6ftj1U2mkLIBo4BClZFJSSTPtPda30p8Oex1kzY3
tIGIjGy3JhoQrh09BOiYFVMNw4fOqT76Am3W5FNpVQxjMoiiNqN/RloJhWZ6YdW+9kmchCNCLRED
CQSkbVckfrudcoJxD9CB2XfHttTDdatR5dkSs9GgibRosh2JnGvQQFKuJ8K8WBqS7J/dNV3uwVtJ
K0+iANgdxn4HrRWRYMvxdsUztb1AOm5LdnLNErGCt2q+uCHFmG3qlRocQ5pLaJU6amNr6TUswGZq
59YF71j1MiT5tKOELfptjTM13c4y1+0985aOWoqj041RheCa5yk1Z2h7Yfvs2q2cnhskjwMp7Zqa
fiUqZYc/VwIuDXdVjXtCTOJrSDFGfc/5CbC4NzWTdWDJiCzaNx5oEhqzsurNFRrvRl0j3DSrvXBg
5oDKI90lCJXP3rBpCxOHTSu15CrRcFCs6bWX/j7W2qnCqVYTMLnyksGLj3DmUyQOfV/FaBfs6CcQ
ANsELqviY6ogWl7PJHPOV77qO3EDJ3HuwWnC9Nk4mibeXXC10cppE3Y4RtXk2T6baGCRvSjT5S9J
e50il75gYPVvkY/Rj7d9yH7UUebFN6AA/OxA/l07B0XjuPfgfNS4JWsJVxAzpKqeZqqjiIjwGmc4
zZk9OAKKEZEbAas8CCfVXgRUvvqIcTgsj6JI0pE7gloAJXbXUe3zy1BA0Wr67cxliNgA6Ktteg1g
zZMwcYdDdEKlH/DE2vmJU7xvboipKGteomZ6R0BFtKWoYgPwPPj94nboW6e+TJVQ6WXrZcQrzhgy
q60/lz0YTbayvyBKIbsvi759n51aDduQGOiBH5YUDLTZKjGnD/MUiC623W07edBsctJFrUfLAZzy
YdQ6Qlj6qam6nYksmTbaYFv1rmmpWu28nBVrxVzZE70yWZ63qcxCuVShh5IQ9IrZJCCro37IJrP7
g/0bSiDWP3ETNiiSUMD1COuVANN/SBH1qL3maUm8Gaim9h8F1XVY8zFNcKAlqg13FjVuY4OqHj57
Prn+Y9RraDdNkBz5xVBoXXmg597qG1rI2hCgyaIu6DhxVV8WmDL2DomEHpt4ADIoMLEMKZM2LDDw
30bN0bcBKXZt0fPeTV5R9e9O0edITgbvzavJMG1Ls9k5stSeBqvxkKyAXL/Pk6m+ccjDYLxDwtsy
JAjO8d3qd0f87sJDM5Dk5WGosdV3zbuaGsG7ZA4MZsTmF44+1NUt+wfj2g41195ZbsZhzQKe+bto
Yx8B3iwvMGsL4IjmuGlpwT4wnZm7JNaMYotLX2yB5hY7mAvTXT3oFjayElSfJcVPqnXDQx0T8n7A
muX8mpiNj74xaoemC+c3aKvQXivPbdaYmqhPSiIw92kLFynQ+9F2WD1019rUZSwfqngUF1Jit15n
9YAUNaHNfKcBarHgm6ZihzIq2ZYGcaOguEVAWAQCm8IfLlC19jpH9Fok14Cg++RQmrbL20Bg47rX
oPrVaRIeYjlPJGki+lvhrE1+tGkK2lXVFkdmLUHtvQJsjmrekVaMBoPBM5DUSqOXSmunXqAXxw2p
tDF2dE0YptpXjdPeh5FFSwGeIZQMKgKE/jW4oK5G0i+aeoX9tf8ghcwFKC0h9kNf0OWVRiVBbhw6
EriH02wiOLQpZzZ3cnKwE8E16QPsqhPQccu4ocDvX8YZDmjMg/OrqybriQRXhA4cL20Ak3hWjtzj
ODmQqpdixKOdyLSqcS29MfXXES+nvgehuOyNqPt19NmGCjhAlwE34kWM5B76zqwup9JKqzVgGnwb
EF1pLx30MaU4wmaxyHedKKxbuCVwTYe82RlKtkeIdNYOE5J148Hmes4aojqIBmkDdvzyPsrLVu68
xIdz0XJwYxb27K49mhmiXKooqCxWVuJptEYqkACbcsgmKg9R65gbkvYgadWGLRQaZ1wNz1EOL7tp
VPFQTdK8oq7X4hOHaPOs5qYiuqzxaAx6iJkN+iRiKKu9h0PL3+ZED8PaBHRCoPsgG7aFpapZuEMf
Lj3hwDxCRDD0g0n/CLdRPadX/VLtYRWgotRw1+BrwZS4gwQ87tvaUD9os8IFnEP9PSFK4hDak7PH
2VQeMA+l09aNcKZtVD5r2cFm01y8aQ2kxsAqM4XyksBQe63Xfgu5lVMfp4JyMNJtlNI62yORJ9cp
9Qqw+BQVC8MT0C3LFv/tkFgaqauNqnjaHac6cizncZe02SCRYidzeMRlMPtPvkfU0mPDfMu2wJHk
ak6pF+aXUOt7clvoxFPN08iK0V3P2RhenfxMeTePbtTZR9TVMK5by7lFwzWyMeNvdTXkCD0bA0Nz
3aTUJPv+QxkMVL9sm2lviaWt3MKGICoVjyMn/jGcCaxG9Lwb2hn7bE2iVnhT1eC4IOSk0R9IrPK2
tKl4kdCctBdDNz6Ankntaz1PsYSMzO9kM1hzAvAJatEmtUmaCjrYvDARqIAoaHfaIC8Q2hkyX+GQ
wHCc1OXMULXo5SQgdenz9k+TRhuKBcEAHZjsUngmBqGAPiHAceAB+TXDG5ThszZuNCSW/W62tIyT
oebUfvGI9tNIuk0hdceTAWBCElcx7iFMUV1160oMKqrUGliSJC1CCdsWHWfgbpMYs+bY4MOkXcuN
xjG9ry6JOJ7zJ4KRtfplUnLgW9WdaY8XjiHphh7axqXVs/Egg7TvSB4HPHoVqcd0FFSEi4xBjv87
2jhUr5dXTrgdzSoYj9Na823/3iNQg30B7AhtuhCs2dlvGqCTCyVa2ZjkOEPk7nQfNo5lHv71P//7
//3fX+P/iX5T5QPDVpX/U/bFLRLeTv77X/a//qf+718PH//+l0bsASVXAyAvf//1fp9wPv73v4z/
BY0gRhtf6AFiRhABWsXeLa5W37u4+feLO7bbFLQCjQD+JyAwc9lyNbr1xdXFma9u/P3qPcepPAKP
EERgXWgzDnuiwZgS0hhUyRB8/hPOfYj+9w+xrRY2B7v6IJHSQ9KSBxXVEzh+1BRNfff5h5x5CJ7/
9w/xDCaIKeIh6IiNiCBaGsJlNXxxn85d3Tu5esJiZ5m2HiCiczYmcqoNpba773119+8XD7Mo0mKO
2vT3MUh5BI6B+aAC9b2rL0/lL28n2FxqWKnOV2/924zTN/G7SfHNizt/vzj2BZKYKrzQbE5oayeV
3MUWxILPv/qZF8dbnsZfvvqEOMmJkOMhW4UTHs0XjeHeKnN4cib3i3fz3IM9GbuRsEllJdcqqLhF
8BIxdIP4b754KZfb8A8zg2f+/Qdkgtoo7Qg9AAqOvMtjWe7c7N7lbLj+/Bad+/4nA5iWdinwKBpB
5Tn3VZyWVMYttf3exU8GrufZNjObqdNk8T8ogyGeydAAf+vi7smAFVSW61nQfhcN5xrZahTREtA9
37v6yYAtrJReTIJazbOSGjdH9zPUKu97N909GbCZZev0GFojQD7TPCRuHt3AYv5qTj7zSN2TAasj
3c6h8/BIIRRcTA37MOyKzReL1ZlX0j0ZsXT9db3MHCv4z06R3oSx6wxWqzkXyfF79/502IINUSJs
iZUs1QONU8LaLVd9MaTO3Z2TAYutOsfjx5ygNMO6IdhoQhySRd+bDtyTAUsX13NSeNJBalK3JwE9
6MG1bb53X07GqgIjZ1YpBJsG0f5FI9iVsv+kFf3Fa3nm0YqTEdXYkIokdrj/vvM2J79Nb0XWyp9Q
+H/rJ4iTYSWRFGQOCRaBrmjGrMk8oxPO1A9v4HsfcDK0PBVNDvZhHcOa/l5kuAYgCPbfm8/Eycjq
28zGCLJ8+y4N9xlJKsHca8+ff/Nzd/9kYNkW/VHHmC1UZ8RoFAhMn+YYp4NLd/uLd3+5Cf+wnIiT
gWVCJZOoq5h3yNOlgpvfo7E4oES9pDN1tPvhiw3Jcj/+6XNOxtgcZcKXToJcOjZRNoLDqZqrMNZ3
EbXd792tk4GGrEOIrLWtAHHYvpn1GxDSm1mzv3jS5x7GyVCz09gkTp3FRZWTf0kZMwmUF1aPjoL8
8vkvWG76P92kk8URjCWBSIvjT6AAu5vgkPxxKFZdfH71M4/aORnL+Kr1uBaGFYhIXiXSC6DwbJKC
YCuOZVZvf/ExZ36EczKeKUMAgiTtkxVeM1aIfGd0veRUfP4jzl39dDBTNgEtI2x2hzFpGKZP6W2w
OcF87/Inw5n6SDm6NPiCwhePXpkkW+BW7v7zi58ZA87JcMaNNNmoP20QEWRl9dljEy6xu85BAXv/
/CPOvKTOctv+sr0lA2euLPIhg6jG/rLNkNjCJUnp9G3atMjqy88/5txTOBnNCk/oHPazHZh28hH2
7P3LovpiRjp3l06Gsae3hhPF6r+vKWkAO0prAaKVW2tWm8+//rm7dDKUcZSRr9GaZmAjsb82rcR4
BqNibtNsYWx9/hnnfsbJWDYbldJkZLSR9HGXlb+kKPE5its4+eZDsE/Gsw0WbvbwHAVowucdfmH/
Ic5D95vnU/tkHCctcoE6jJmM0uZSle6HM5ffe0vtk0Es2rENU5Op1HSrV/z6CdJ9+kg+4aXfe8L2
8lT+Mg7sJq1cP2K5ATlMMIIBvNk+ysH7YiSfef/t05E806sgJmIJd/KJ/nQ4AYeDn36x6TozUdvL
p/7ly0dw+wpgYDzYhPySuL5EdA67wC8vl1l66Nr6i7t05h21T4ZxH1PPdyeGcWRoT2FJQAHm2JAo
lVrQAGu77edD4dzdOhnRfWi6KHgsK0gc66Wo4w/idr/YVpy79MlIxqYy2GbnsCgTNgOxpsQ8YWDb
/vyLn3sQJ2OYrgOI5xGPFxjnV3/MbtT8COfiqg9TJEyj8cX56cxjsE4GMn5YDBr1yJoGYmHM3d/A
N966MP7oCvnzW7/EOhnMEV1bwKr8EvZDl5ZvBIjVPjzdvq8LsUm/u0eyTgZ2kXtqGFyieVQrYvoK
5HJ4OYXvNrfi771M1snIJieMxrAY7KAmlGsb9lAz3SwOPr9NZxYG62Rcm5hjeYVa6Polzju1BA2l
ge/Lx88vf+ZttZa//2VgKx2aoWcxbVB9xixITwZjH4jTz69+5m21Tkaz7sQGlOWcZ5zrr7TClrdV
lFxeNNWNTynq8485d4/Mv/+Imk2Rj6kaOU6cP4RqEbawhfFi/eV71z8ZdAWMY0O38JHpXYG9ICT+
sLPaq9zNmy+e8pnHYJ6MN3NEPQxmBZcGwuIVmpt2U+vl6+df/9zFT0ZaT2KykctZ0I6dnpIIn5nR
2r+/d+2T4TWDTVG4hxzalPrP0DB/K1caXyw6Zx6reTKuMCIi5mBNY9s+7aDGvZgNLhCnJPrj8y+/
XOgfDjfmydjCrAY3yWbgYpp6LzwCJpLhGiLz9RCL721LzZPxheJ6wK87sq9j9wLqynlc6Bff/P4n
w6tPAMLRxrbplfWXDTSB2QhBRRhIs7LsizfzzBA2T8YW/DdWlqol2gyxqbCLwPPQ9poYiNDS385D
/+PzZ3HuJT1ZNgEHt3T92DraU+bipR66zeB+dXGoSWd+h3VyfXTr5M3IEBE2h0Ggl0YBaMyUOPUD
pD35rcBUf++R7QKoiBrDtBL4R4jv6rrxzeh1/alzG5P/76FW3ZrWOEDrQQTToQFBuhmYUV4Edlvz
jOtCQ8HoAQxUTt3/0UvkYCvb1exnuEQLNLWE/4qgDkB+jbOqGcLpLpsbOtgVhrvLJhNyT6fT2mSD
yUVwFlU/rLx2boVn6atWw1S7EnrfXwKF1H+YAB33qsirA9wyu8Hm7ChA2LV57TUkCJf8YrSiwo1J
1iGZy7qLTEIdAza8mLBsJxqaX9Iv++g3mmm6SVGRLOlzajGuS2SQKG/I5au3EXrpXYvn/B61T/1I
cipoMNsnJK0sxyMyNOOnIN/6kRAGcpUwHRAVgjeK1PWUyrQJwR+1hVvBKJR1jWtS1ZMdE4trREtE
MZVZvZ7oSthxl/5AZNk/RGbhB/0S4YWt08EPlCULB0UagNZXnjmEG9grwzWJdxEm7naJTxZYeOYb
DwE3Wo9phJCXOdn4GKEj/BVnhFKtsjoEgRANKXFP4DBtECZGXK/CQol3IBXzUaBbDd+mcmqzKzO2
8yNlp8EBFsKthSRuWxekd1sX6HDNTeEY9g/dmEAr1nEiHyfLVwMGlJloBCxQ+QGpL6JUlIHHyqwx
QooO3OQKdwtkh6iQMcQtWoX5Pf9cqK2QMhfhUUDt3GvpgGtVj/TqmchgmofkO6iEItJIgJ6hTYAY
WtKiTDC9aMLWeMfKTYModVr5ipA5ZJ1t8wBdCaqJJLyxWHmGaz9hX8EvrYyxvoLH5u0SPMURphqF
BUA2jn9HvCRHHn3hIWOqB/G4zkIDIk4C/Jeocb7Y1LjJvDe5jc2VV1GwAcWYAIYz2x5mhe7mZJzo
2Bg+KmF6h4wclpvJ64Ay5S3/WYPYgO3Y2xhEdFIjrBV3FQ5eitxpQ64B0vRyoD2OGNZOf2lSo5Bi
ypovWRno4nU7tJ8ihibi196xLlDNo40bPdMksEtaC4+Hl28RMmESO5A9BTuNhosCVk7IKThbL3+J
tdJN934/2T9ANI576bTRB8IdUYMS0ax7000Xnlae9/qvqrGxQIpRIm9FNOD9IQ2V/9lAASPUomkv
pcHbReCgdhW7RvV7Qsn4BqMmh5fZejuU6Xx/xKTWzuy4QQQJdNUdO5XYOfp2wfs611150VmF/eE1
rHKAfb3jVAKSgWGAH55sdUVCYZvfRhGpNl0mkujCSIj06DEAEJTWdFC/SF6nkhVOmCtBkIzkfvpg
W/8smRz9xlZJXNzlesvTsfiXjlWCdILJIAl8ogTQ/RAYjLRcBhR24VV5cRzuFKC2ldl207RKsC0+
FFI5q8SDYELwCapJcj8kkRuQrdsMmxP6Sj/Z0Jxok+vaLqClRU3V/0HaCAUoswDvbQoz7ZGjddFw
Y2QdCFuCGqb50Jv4JQOhfJinBF5EFRmOsMQSKFD9ygJPMGywkLLzBaPR3TeAxkBHO2X3HGHpuccg
mT0hDnbLn7WX8e67fhF5O3ciRGPEmZ+k6xisJxm5zClXlsrmHZr4KQINYLqLShJT7m9pt9VP0/cr
4En44+GLxPdeDIETxOby+pEsk/0BdgaHRreAg4URuaOQQizvUYBl+4mYK92NTJP7sHGrDcIFK3pm
XbbSHZy1wdkUrok+P2Ree5yt5Z2piV+3cKdPWMJbvUCKRn4RcjE6Abi9iHYjXypu27SBzKtT3tCg
zYyEZSvrZgFTOYEJmMLdRYM3XEPtUiDg5JJ+mcjuBjGMSLBD5emwAq1WEkGo83JgrYRxXJAy+4CL
H01Q0pEJuyot6V/CThoOYq66NzzWBQiFtGo3PkZtUK3Kzl/KBMHnVtWYgEkIkZr2lPgp9n6LKDSw
+dS19bUOnOwSvWvnb4T0O3UVRhBtc6aAp4k0xldICnLnJi54INTgcmUjEbpVSWVe2YQn3GvOAMIl
K/Fl4HexdvCNm1fYMuKOpQscFQL5btViHHgMx5RAQeEWBLNnmmXZ+9Gu5uxaQW9DVO71+CUegXWE
5NfoYFj4qMhIy184Jlk93Wk0sduRTsIXmTzrhtKaRjAwNJN7UIKhfpCai1xuFWolgTaeGrU6qGqL
lbBCSRRfiahRkAN0UydnaAkJVok7XGWGRSnTHMZKovxuwU9Rgo9fZATgvN/bfjslr+wxobkS9eI5
h94bgDbXLngIvIToUYjH49U3cZAxalyZPZV2Y16TjZbfpv5sP/WK+7Atk9gYf2IENo+qVTD//cat
EeXGetMVrxFvj/HUGAt6ihw+8je9pv2Ny0EGui28Dw+ZN1FFNKO3bF2IZIIurB9DWGE8MnOIgW9p
w7UwLSBjlZ4WxrUE2+Mfgcg75sp0Mw/oaTRo91PaOw3e0Um8wY9LfphDCc6RMNP+AxJe+cOPF72l
BIcCIYIyyxSMeJGPHjaV14QsEfKl8Yi1Rw+Xu1oJc0Ar1ej9Rx0VE/4BvU4XYB6orDXYGkxuwilu
gCc3S5rRBGeM+QA0YcOyZoBOcAkwhRVr3QNcYzECbUxcEXIz8T4NVf/gSt455DLYsJWK0oPG2nZQ
lS3fHQfFyFrBLtukYYFBGyoUUQB10fub2CW7vfabHLYDgaQlpwJVXVYtwKGV78cs1RGEzUOX2AWZ
lSSfAucCCRRtqDUg6YuKSPwm8dRZtpChJPPSt+6nya7+TBGThTVi2UEojXH6SEpzv5sSFqKVsiKE
5zNkYryHnSne9DhuavjVOc9N9UuiuT6NISSy1syFLtZaghgUqZTOCrYae2LASSeHp4SkcYIRDcaz
JPdQSzQfq5ifM5Ff4ZhEr2a5C1cAw2k2Xg++iHLcCcKfN7OOq/AhN5LmQmG0BRpuEZhCkIopd8IX
8jmbB7teIN4swEhmp23mDFAbcKFBe4NGFhjEBr45OFnItk9yoP1JslaFgOiYIoTE4mMtUbiiEY22
J2rJQ7k/9sgxB6rf8TrjrmI+liMRpKVXkhnZmj4MHJx43mHsxunVzUHpVU4K3wm1H6xYFkcIR0As
iJxp4rIJuHPasfCRbx4FMySJKuPEFhxnZ3GD6ZB5kvS5aMn0tDzubSRY3OLxaPYWsCq/zD9InjFB
lanyIoczdzl6sXEBMKYmiskx0iuvzfNbX1toWj58UWBt7DxvFSGfZFnkJItuBry4OKesCfp9Ap0T
1wKsrfXQjyBEStNi0tRbm5vh5lhwVkmjRa8yJWB4pyPitPGdwnvoYCvfC4JM71xmW3IKrJkaOmY5
EF1hbUfDBh81QYwOIYuLhRKyFnaXVxE2+bunV/V1E/YsoVGjM7HInAyrgEwITFxpOr8TIVa66wRv
Fzm1LOQXJmAbvom+EJqEvrxIntYWDVJfQKaY9yHLmgSS36ak/g5LVB5LQYXDpYRKtXRxEs4+zp7I
JhCck2hoxZdsMt/IuxHvdtmqJycsmiBrtPHdJELvA9yaCIRVJUFD0MqxiufqSfWkHGru1K1G5fmv
4AGzOw7LpNL0vnqUeFg7XhPcbV3dA8og4Id7zdXYoBOFzQjJivEZg2QEun8Yf3KgITbO8zKOFFjW
wpdIGMa7CQ/E3wuLHTBg1YUqlsiFfttT1uHHpGb6K5Z81aruSOTJlM5GtE5ZW6dhuIicisQkYXcv
JF84z33NMTCTauG9z83eAHB57TlR+gDtE3tDywEW9AhzkDIXqbKoeWZE/xwQMQGuSTrnyk2QS62n
ZhwuZFFVAfbAJQijBelrqxC4DYbxFbar6NhaCqHtiJHmOaZ+CZ8vU1fYmeZk3Vr0WSq6po/1bAwH
YmAEJw7EewL2DwwFCx8hrvvZvCY0hT2SB//31u7JnFwpvZ53oTJNte1LKa89gmvTgAIgggrY2Ijq
Lb+9g3zOoHfquQDPvlDoiTwngrZsxuewSMWBwEKctnVk38+aP1wBnKkuG7NqLti1ZOtkyOe71kvJ
wRiBe2GMD3dhb3K3Q5cKQhLa1abpy/5FX/ZGIabFTSR0996uy+wX1rPCB0hjNAdyljBmNVUJvKya
Xkye6ZUiXhbCnwpvekF+RieZhigNpRsCacoNcYuAyZOofyVbgr12AkIMsbIM4bnbEBrAZ8gl0mpk
ytikkkgO3D7dReOW5RUVY163HkI4NMWS+YGMFTKFRTU++7C0KCCDflwpEHVM0JbsDarvRR8UOFN2
hq6gRJfgvF8JeNdXBvv926gJvRWdJIonuu4dJpArSPIzBUFRUI5bh4A1BMcqU+X7qTOHH43b9B+V
KiRb8Iig86zmHbPBkgF21t36itSv4bbxxJtZRT39BYAhewJ/Co7Ro2stwe7pAnDkzFLUhbyLIFte
siJbl2JyhkPH8HkYbKJ01nTUCPNNagfhHl6LxAMpoDlweVgftN7ZcVzCZIo9pyAuNo914tSyeNKa
vR6nerIvCS0q30BHhslusedlEZs75boHjr+cNgRoDvLNx0j/kdGkOICNYY4QgOp+mvifWdLmwbjv
gAiMSyjp5aS3vqRCCY992WcRU9mrSfMedGL5NA7LSPCJtSnA/WBzT22miDnMX4rRGvM/QHsX1KaO
gRSnTAM5z+wb0Gp2G3p4X0qTweaDfrE3aeyTh0fCDw+qISEIc3RlcFYBgmGE5JSbGWgv3PHAYVoB
FtaaAclvNOBB5UWUReFeM5YWf1wTpx3hOl52kw57bSn1Pn7I2IlyLCW1LEseNNyYybBCNuFrf5aY
7Hib2AasQEoJRKzhSUysZ6ipIItKnbWR4yh6o8qFt8asExN0WcDg7zZMvaABbaYuyRRtoaTPHM28
g7Djindr1Dg2r7n97LlMApu8I/RSLbpld+G7ggWUdOlhWLLYMjG68sIUpmuQpG2woSGBGKZqictC
uyJJtKVeVfDi71oTZ+JeeQYQSDuB9fCU+5gwSPOKTLSAxXLcF2Rbr6Jw5A6EIzviIOStwMFE6A73
zgDGfBe6LuzEqfaz8iVb8mKvfDTv9zrBa3gpy6jGgsRE1+xl3BHb5WnTkv09ZdNDgjj/P5njotqK
OZE518L+uLPZs7RoRDxf25Q+r/fKKuP8furY4rxC2Ji926J1oHVD/CCJj307KaJxn8ZBIToXLnvE
9HldkBOVH0ajJANp7IR5lbmkHb8wnAgPwgKwQOFdmDrXkyxRfSW+GLJdqSpxO+F3g/cccwyFJQgj
IodjwHkjqcpwC+wtG9me1qSuluw862gMVxN2hb1N71KCQcgG9WbwVOA7i7b6Zc5xYbxbsaXsow3M
Ayl3aJl0orXDPHDEO0hlI4mZWk6oAj+8fhCcdc0VZWuNTX/n7fBR4qsI5ah/wAl1q21UeEwbGGAg
CqUWqItV11IFgPLQAcnHVuXhufbbmc3RoMtr2af1s92B0SNghInZ61uFJYZAn8eQiKt1wgEb7mOi
7xMikw9ZqoiyKvqISlEYCsJT8gFhKDkhpGCmYxl9QNZzENfDn13yseZhgriQt1tOGYxAL3M4kA79
BN5x0P1Lx68Zect7Ex/CDokjYzHryNWemQ1ZHMlyWUHZ6B4jwr4+lE5siGurboM+vb8Ekx4FnZcY
d6ArmvqiL5dYoIh4Elgh7bCeYNJHOK79AlvZTEXSsxyL9AXWtnBk0gG35+BKzd3OXMcpHCjgUwKm
+bFn653vIIkyi8qRuiHnlOIKVMHor/q57pOtBHt3kMzaSVDQFgWE4TnXaJK9Q+RWv5g2OA0YnlZx
+mplSxhbanAaE/jQW90VZARQg6Xu2DPycYUQ+ayTPakbjUdsjj6+6RhB36E/d4/+LMXlrFc9hCaS
bddydjhJgq8Tl72pV7/iuQViPZakL1nUqn95tcfRCe/EZZ4PEy55NzGCxf7NKDAdmzRQjcPs0YY+
BS8AdIgwCCgXpFPsPL+ab+0qpgAVDiG1FgnE4odedDbBQzEQbZFQBo87ipZUTF3nyZbMrJM36KgB
zIEEqZJSr6c3/bGbKAB4TT7swfWzA1EtFs6RqgZ2OranXZP6xJ0NnXaUcYQkC8MzZzR4jfVjWfOM
IZ1FW2aj4S5kKhe7uGt46cA3LneSRVmrXYCl3UCepUf1aaXmiCRtUOn+hxnO/q1HeNq9rWyOtCDc
AiJy0h/hLIy3vi454FPO55zM+jddUK9AXxNNINFgxJKJvLJDqQJjkO4rOIGJZkC38NHL8LkW5Vyy
V8D4D6WFuiJjPLrRqrp+TLwkulH2CEa11K1I/TQibLdrUA/VE7En8gqrYvjioThYC5XjpAaJTwMh
tMNyB9yNYMnChCyHy9a9zxICN9aY35l+e7AOK1vHJTEiIbgjhyEr4SYV4HIBbLLTtroKKGEvMxIh
l9hkHRubkeQrI0/NNwno8gWLKuBbU6MLvhphU23tTMU716kIXyzn3sDJCgvM3+Jz1ovVQBcVsmZK
Rl0wUsVcF/2cmZvZy4kectwMsHAxpq22Bn8GKVmvNciONFHGB6FnbnuAOqCyx4yxjTt00jnihZgY
n5WDs/E5CVufeBnwV0Fm1C2FszwrrqFyilsNWRI+uoRzf2dN3U0SIWPXWoeUjQhD7K8xsXlVe6I3
4gly1iYGex5I0AMkj88QX0FxeU9mp2C295TDKDL3voXvzarjO+bKqtvO40y2QtiZ1bQHiJXNLOPt
wHyL78xtsm1tTq7ziIcuag4s8gmxah3M3aU6jVnVLgf7qSuzdgo0cn48yFw135UGD5WY0nCZ24He
WNjLKNjIEM5534Bi2rYe2X6rquO/IojR0bZoOX8zkpbykSCF6SKa4SH8IeTQiNa1pzgJU5gz5LvX
d/Jd96P+SJRJ8woMl8W2+I990anT/qUfgf6i+MfhPNrjryQM82s5U8QdiQ/fsmHXM36BBmcWV/Ht
aKhqrU0e0Z2xrhHpRFkyuW5ID2UW0sZ0F5UsWAY+0F1GusttOyneRNcQb6FnsNan8C0/YgSyQUVt
84o8a7YUll08aZJ9J7kkvXfkvVXwJ0eCApLInP6Q3EpKCLVW2jGsPNUbEz77mga04qMWseRsOG1p
91WLK3bVKkmvyama/lIKj+SQqe+ptFQhunrCETjqVFml3/dRCk1QlekPy27Na7NOBPQjqRkPMZNH
/RjP0CBXHRu3fh+nHWSSqNOp6FNbSCUABmu6w5JBkRlYkn4gr8p4DjXHeKP5N98TCyJBUEQVnlE2
H9a+LCg6xvAfc8qEZUdmyNhhkzz4ei4Th0C/yX21+uUYZzYkOnDgM+Fz2b7lcYc4AW7MvEvY2But
2x7tCDoOfAtaEVgjOUllRIar/QSa6Te4G5aavvxPHoq2ZIX6UBI3VKY0SEuO8OlZhekfi67MM6ic
gZNrJlMkjmy+XludRRVODQj0yOUUu59iuK2FHXbAYEPnQGOIZL8mdIubPh2sIgCbkKRbzS29YUdD
hNNRXSz9ue81ck/EEoRVTzPgffSqbkV/DQ9Qh7Pzi473Iln4h469caKTIHZDZwci7SCfifu03DzI
KOFx3oFZYrmrLB0CDTX9t36JcaKbUDBBpiIl2ZKmWWzSi7LU9Jr3Lofxzz/gjP7AOBFPwDcvex69
E+Be+8M5eKM0+cPuvf3X7fszbXXjREPBAQAVaYaNHMDfE/vaej10X/oFz/TUjRP9ROuLOUpH6QRI
iN6KPgtM8FtsDgcAkmJ6V27yzSdxoqKQcZnLOoodosoTIoPli4tX+fNnsHzXf3qjTjQUk06U3DD6
dlCEaD+KZYlhLelowiAE+eKtPfcZJxqKwoH2XA+IZGiV9VuhWPUTsi13/qJG+/xnnHuVTuQNFe5j
UEO6FUwj7B2odq+Lspce5NHo+4fPP+Pcu3QysqckCgkZZGQnwDBXUucIIAr95lsX109G9uA4OJ8b
qsic7wh+9NvyImkp2Xzv6idDudDpqxvGCJEiSvbhyMZxLCn4f37xM49XPxnG3GSCdzpLwHy3yC/x
ccJIrftRh2I+fP4JZ+68fjKKARiVrgT8GcAdyolGGRaUQPr0+cXPvDr6/+fszJbjxrE0/CoVfc8e
ggQJMGJmLrgkM5XarCVl64ZhyTL3fefTz09V9ZQEJZPdGVF1YcsiCBAHy1n+b+7WhxRAOD1AIuF4
/VwhuISCcNkiydOAlmDRBNJ5u4I89+xjI0XMkyxH+DKsvZ+lB7+0BnGhFftaGh7BhmswJfUCCQCo
JRwf227+ukO5Vs+29HVF423LlMo6Kp7m+gsoZgODF2cddM/bzDnvAwi2C0l/pvh59efrc6xsc2Z4
CBWBIgC07HQbS70QbLevU1qMKfaBOJ2LqqBCZI3AG1pSAjf36SaOzyNmCBZck4JBvijX5vjnbTfO
MjPxL4psVRyZ1sq8j+84zBDs2KshxOSVnbrx6uROyRQLAjwHD7Ur3fRQYCVfGa3jE4oZgkXHUPCP
QhTAbjzaSW8akOivSuYn29MDdfxbIJoo2EIAvrk0zQMFjMicQz8XnWVad3v68UsvPzf7wdQUHPOr
US6x5RsJfFEytmS4MV/Oe7hgx5464haewhqgJ5ZYMXz7Npk3/fOeLhpy6reJHuHpcj1886E/Z7IK
smWnH7407MrncQmNJphaMNU2YBe1JnwF0FRFPuYArvDKIrc0OwVDhmzZJPsAbm8qvd9PKtw82Idl
w7BAu3QT6bxkYWYItqzqud/zAOqDdYoEIoQhgGxi9drTF4ZJlJgIq0JDVuVovC+mc8J5yshTk5/7
jblgwmHCOrhiJiCXDO87ykgSBCEgonz6Gy+sQVww3BHuxACC5nh4ll6OYXmpzyehAhf7VP52uoml
8RGsNwTOZORIpdzAR5rYSITtwVFQDQshmbW85AUL5oIF005uwStBvRnqOJGpWIU19AKrq9PvvzRE
ggXDMw2pReQzbkKVw6cso5gt2EIL5nY93Xb+lF/P1IwLZowAKOKDdJYWLnwJIsfFpSxlt4FKfxVG
ZoMMA4+ct2JzS2MlWDVWNrhZ6wo7DOR7gi0CTPUGnICH04O19HTBooECyogKnUtcPMY5GTHxHGhk
nVeHz7hgyFETSVAFHPDu0NnvnKIEV5kF8vPpd19YjUTpCaVG0kSbcZR1pCnfsLC9V4f2sQAQEM4z
sFbYyn5D5sE48rmZaNFKHsSVBjaV2UnwysXQkmzSTVGStz8bA0wBKll8im5UGOKU/jjdv4VvI+pT
pFEJf2ECgihHxuNF2yEmTMY4X9mkl54umrnuFVMPcAIEFxHGRViI2QVU5+zz3l2wcD7CnyPVsPBQ
bl56CfF+ws8sC2Bs7tKHA4AXRRroWDqwR2UXm1DcTyyu0Ts/UAF1pv3mvC4IRq4BPpFPtGEbNc4e
dQi2IUxcT+dZtahQwX256Q1o2210udEQH8J9oevPq9BjTDBqHTpxU1P7+iYcwF5D4SSE6pFIc96w
CDad92C4QOaVgiFRAEKCpPrz125R+wK6/sj36NW5Ugup5WGVusBlgREOGg9D3Oy8TVSUv4A7nCHh
3aNIv1efyvlUPfsSKrm3IUz8dNYw6cJGLSNE6hltikQgJIjNSuq9q8arPVgwXlECAyiaDqyZqcY4
Zc3toE4DFMjzaGUHXXq6YLxQ1eXI52vxdPC5nhTQfPadhLyA80ZGsF7gYgaApXI8nbd5s0NoLrQh
WSsfTj9+YVfQBbOlwJJOCCfDqQkUcWoOWm6DHwUw5qytSOveJEqxdnVeGihhb+4R6UQGHUVbfgIN
1cznhoO77cPpniwcZHTBjJMknMWDPTydJPyNIQ0NbE4VGc36sy6pK5vowlFGF8y5kf1pMnRpbqSD
5qEC6RlEK71rJLdBah1gG0uB4x+Ys/M2NVERAzkvIEwD+IqjE9KoIA4/IWOqTkr79JgtfBFRCWMo
VWibZ02JrEmfIZ4BkVIw4+QhKB7Pa0Cwa96VTIeKJ8arUXA3RJQTWfHZtOIkJPOwHzlqaMKu7EGH
FOLn8zcPtdZBtMhKeyhfE7pnQXoLmP1lN17xQt+jNOks3xvTBGtXiG9kI1iasEc9dxE5QU2Iqo3O
6fFamF+iOobXVbhw8QxP9xUklRHpBQZjS0OxB/xgzlKCQHS6Vga39PUF2w8ZCNRSFFe/5LQdQILB
LlUiwH7ewqUJ1k5LFBAkXVf9AmCWWx3JX2ZIzpkTVzB2ZBcFaR3z8hfwZN8pRz5dZCDX6PRHmD/l
sVklGDlcY8h1VYn0GkLq3Y3aVNozFnvboFCM29NNkHkUjrQhSmMk1VgCOcl91JT05DcwRGBEQyOy
1Gb3TF71wJ/CIQ1IsdOD/mgE6hPIBgNW4/wsERwkTX8+FQKXYvQjCkR+z9uLhfw55JpEwHOe7t/C
tiLqZwCnUQChoYSvKKi0E3hUMBWuEbJ5mPUh1jux1Ixg/3HbG4aK/KzfbVjvRqm9lyV+BYLGdl6F
J8kvVmbEgqWIahot9izEhKrxBYxuH1F8A2efSj+vbpeJahpJTiHb3cT0tZ68DdGpA08CShTi4EbX
jPMkVZmopAHGtB5CekV7SWSkoQPM8AqxhegscySGYOtR6TUekjqQ6DJUuluiTNBlRdhfn55Mx3d2
1PZ9nqpqg1TjOJ3Gl4SG8GDO+Qms0oBY7ECcK4fyPHErIjrSjEmLFS/UhxddwR1PVQDFHSli/ad7
cXwOQTH3cy88iBVLYR3FT0ofI8WKJZWVdciwO/3042sWCns+Px14XyPtukh6VgEo2Iw6lhHkaNAt
hxzxmR0Q9nI58gyCCoH+RUYRI2qFEfroen2lMH5hQYS69ecOhEPdaCgKIE9tRXtL8bONRmVQLlHw
O6TlY1ZNe7BaNEDmZQcCFbbUjr90nW9OD9+C0wK368/N8xbk4hZ5dlDMBJgqKm5nOwyM8Sbt5RtU
kjkMkm0oDLdQbXMD0OzKmC59tnmyfLibAxgh92NJ8gMAzSjdDQJJBysCbMPvZW4E2UrvlqaesNEj
EazPVISdH7sAREaLkawagOFBbv7p0Zun8NfNjIiKr+0kAxQPxzkwPzoAktDz1UKkiddsg5jnTUX1
uzoOAIE7L3xLuLAg5JGPqh2K9kDZkpE2nWsQ2vbX9q7jZzDILn7+Jir11QTMJ/7YT1nN3uqIj92P
3mtZBEUXzyNIPaxRPppskryZxu/c6Hpj5cy0sNKJPjrkGmr6WEjha0tKZ/ZVp1rjJKrsdmrtnv5W
S00IC0UQ14ZclD5qWzpm65jMNI4fQoNYcSutHaAW5pvoigtrsEr8fqCPco3MXp2kh0bFcne6A0sP
nzv2wWQ8rgWDDLmAxwLQP1cpQQlBCvZZd3kiCsVWOLUWzTD1jyjo+RnkqIlKFYi1n/fmgrGnQw1A
UKD0j2VW7LsB0TjUaZ+5vTDBxrU2Tmp/6vrHwMNpuINYgBX5IBSd9+rK50EvB4Yjtyb3jwMB4wmy
TDfaMOkrX3TB4EQHXF74Ci+ROPdY1c19U1QHDk0Ic5AVF0e66yxGhNrXwLs6ryuieaNM1U+hw3nI
jLiprUACVR4g0DD/edbzRaecCiicVA268eirAQHLFei4MeweTz98Yb8QfXFdpTVgkdWp3ShsemhQ
u2Az7Mnw+/0+3cCCdYmOOGkqyKh3IRCNID9a8AmBLaYQj72e93jBeJsOrK0sQa5xI7FdUXT5TVQp
zco2tDCPdGEPb2s1B9moTJGfTLbp4BdW7qVIQfcMFbmeka2isPOqTFGGf15nBHueCOTpJgntgVfS
QFpaQR0zEovOMznRMwd0s1dBSzq1kd7jjGDoDNXaqWPpIwvWnPGC8h6nZ8AqEMuQy1d15Cuzf2mC
ClszkZQk0hSwSPqCqRcD4OqmoYFpXNN6WBmYBa8PEZ1w3C+iripS9pKPai9lLpVxf86sviYBv9Vo
HsUoFG1qOetNCGdkJTxzmR+lKJzlrFCjzQD/sq6tvM1Ch0UP3QQ4tV7IGMuuNGzEPjeSv5G1tQTX
pacLuzWEejrElUmCgvzO8x2joxHqmabhNqpaWTpvHmvCwT6nyFYmxpTAI8vizRDF2hP8mWvJaktd
EEye1H2Zh16W2H5J8ZGoQc1k8u4ggbNyollqQNj50kRXvQTMOjtloXYNxYDOpmOjBabc9tvTlr40
5URn1oxFpQMoQ4eKThBLd1BrBSkIExV1Rm5VJAnLdM8kqSiQjxpUyQRMDPSiiAVlGeBkrDjNUH5+
5ucSTExu/KAd/AgKPvVYKCk8w5BsRwEIIH2H091dWB80YYukBGUHUZ/yx6kAaXgAsfY+8z2+cp1f
eLro+kLQqlNwV/UPeQ23o64BtluE5wnQEdGt1YPEV9ZdVB08r0yZA6ajd4U9R203p4dmnrVHrjqi
Y2tMoN5WQwDjFTJYkrHR4z6XfaTYyyWQ652W0GSbaeOor3i4ZxM80pyoF9cMkCNRSasd9CK582k3
mF2W3k5RATaUPj6kUJg63a+lGS7q0TZ92PjQ8yl/ZnV7PRQoBcWFt4AcBKpe9j4bTIZLcWDcFqgA
Pd3kwnYtOtWg06TKEWrDf6Y6tIVwYHWHPoVQA98hv/t2vjGqJV1J6176bPNc/HhpGGWdD2FU/pTH
ca8XE6rRqj0j4T1qblaaWJrWwjJkNMMMSiLBAXJKqdnkiI828Wqlw9LThS1b5khpiTOEUNTQ6wIs
L7jTW8wHgzE+71wsCrAqmGG86YvmEIO2iPJAoqIkLVHaNQ/PgpNAVF7ljAdqwBrpEd4jds0UKCmk
kEGx01H7rQ+BZynIgbSRNKBYRr3qW30X9DtiQaIaq48Mb4NmTW57I5TNvAOgud5NMPgxlh0JFbJG
ZYZFXkkhkMBaVKU2U4K2/9mjbgk1PWrYk4bs26aYquc0yEby0neZ3pjM4/R7HSsB5OdySCeB9ppD
8iBW4SRKO349gMYYp3YCMUEkXfRdlaU/gGOO5NKRlCzMhy0HFS+8Z3E5InDhAXboP7OIqzCyYTLy
xpJiSDeXpgT3iZG5wYjgabwGnFhaVoS5qksyiuCQ8f448QzyZCjVmE0vGMLSpBXqBYN+TS9yYd6K
epFc4V0SV5B+wuICDQLU/5rgP695zhe2fkXYCicFi9aMCH2EhNs1Eo53WKSudFVZWaEWVg1F2AcL
HfrcDQokD708uhPE5PZ9KaFuTEHdH2XaSisLQyQWMaEOHUpoRiUflLSVUJ+Hit0m155PL7JLDxcO
kJ0POjhetT/gcGxsqq4aoS2k9itr3sL4U2H86yDV+3LQvMeuT4bnZJQi6b7uGmMESR61Z+N5Xhkq
fIcUlf5tlfj+QSby7zGRCtwpCt85PUILfRC1rXOdjnocBdIj71RgU2WQiflDlRWgiRZjJdcrR8iF
D6HOzX/YgXQ1MiRetWxbvcq33cq7L9ixOjf24aE+yK2ZhDrZ53zQd3L7muE8UEi5++6wBoH49Agt
rdzCaoHSTICpPUN/rMMeSVLdPa8JlAOCzApgzjXiMxvPiDa6t3Y/XeqWsNmNEVLWUAgeHTi6BZWI
y4z398Bko5A72rTpsHZ3W2pHmL59qUKeJBjbQ62S33WuX6Iyy200cgM8523id+cdeFVh+iKsoEMK
qwwPfug/jRMkhVCnulZttDCvRKloXGWHbtAaGYIcSINQKCQoRsofTn/5BdtQhNUjjzS9h3qG8Vz5
6h6CCG/zo4uuvT/v8fN3+TB99QmVRXXo8We5zF0l/DZ7vCskb5x++tLqPf/9x6cPOCYjFdV49goO
veUQtfxIX9dSfjshKfy8U5OoGd0nWoNdvdcOcqox5Q03APA5GYnSbGV3WDgli0WheVcOMlQTsQdl
+t2AAr7ZxhPSb5pQuu600fVRGnd6wBa+tlgcWuYjylBYOxyUSUHNfOQ1cQp9xaRvvHvgtDzNPd3O
UpeEpdAY+4BDQbI/JCDR5w27RP78bSQNN1lnbOcrDWr2V7q0YB1EWCAhucR5i5zqg1xOspMhHfzf
CBYs9UNYF70UQPAhkYYD5930i0n58AKJ+17dcwSIPGuAjtOjrhrzUI5eXZ63Gb4HUD9M69AY4eXv
e/bM5Dg2mcQKM8qgWnz62ywYzXt89MPTS8gwd2FX0GeDt5uMDbYcG1ccKUdVKf8+3cTCqvt+A/3Q
BIVkGyio2XAYymZHE287Vel7gJDIrRMk1e50Mwu7llhB6nEdQgxZpT7Pu9a8wMcRIi7QDmjdrJrT
esgz1GhBaajXfA8LHZOF1ZKXPdWbtpef59phRdPtctAf1DG9mDvmt9OK+SzMabG+NDQgrlh0cn/w
keECectcsoYaOnCnh21hAoi1pRTiVFBRrYzDJKkmUyWrbPP9kPXXYaCsdGAp2C6WmHqqN0KSLzEO
ZBjMeZL1Odjahn8D0vWF4mPgovyi0WZ8d5puIPizEiBY6puwGsQB42FcoN26qzYx9DBrmc5Kfs/0
PDIpKBCf95w+qJsEgrvdoQuNQx6VMQruoA99+tMsrM+ycCyqh54FTOLtQeayDuHP+CbIYwMab8PP
0w0szSzhPESqmjGpzbtDA1U/RICUehvWZK2uden1hWNQH0uo8dXD7kCSLDU1OX1AEP9u3o9Pv/3x
r4s6OmHsC1zZ88xvDuUQzxTO6znMWqcaRGr98/itslhwSvM6pzFl9UGm0DUKYjm5g+//vEQnqCp+
7gGYUwpnJOYHUmmXk4SJk4zKXaoWP7Dpb06P0vFvLIvVpprPoYo7teygSgmEcuZMM38sX04//PgK
KBvCzk5oHWU5mOaHgZYHhWpvszFzDemsQCD9G97KpU4IhoysrCRD7mL9HA4QPdShnKjKg2ef7sTx
eSqLZHOOhGVl7ErtkCca9CNjo6m+o3DNf4Ik/PCnKf/XJ3x6/Y5Tf81xXQROpRH++L8PeYr//nv+
nf//N59/43/dt/z6Z/pWi//o0+/guX+1a/9sfn76gwNxomb81r5V491b3SbNvwDv87/8d3/4x9v7
Ux7G4u1//vGat1kzP82Hkt0//vrRTIRXZpf7/wPk5+f/9cO5A//zj/ufwMj/cQizVzztj5/Zrz+a
4O0Pt3rLfv4Ks7f6y6PeftYNOPM6+SeBN1+VZcJkCP7MSZL9279+RHXZkHWDK1Qh4OL8448shz8U
HHr1nypX8RtEYVxH8BVLJmT333+k/BPwcvyeoRoa0wjm6r8G5fZPv+Gf38l/y//68x9Zm96i8rGZ
Affz2vu3e5GrnCkqkSHzpkCZghBNWPhnCW5k31WRnUFzihEZJbK57SNFoubDPpT8bVMdkLRy0fTJ
LscNHYmra7vpZ6P76xXmHnH0iKhiAQR8mX5kQL/P5lfdZew84HQY2K/0Rroa7UfNqlzDVlzy48PX
O9bxuWNfOg6hdkIVlRNoD31esyLaeVqbD5Hd2L2jOFAPvUhdVKluUMvz4tv/GXHur05qqsZ15Ohh
OggrzNAYbVPzMbJ7H45bP7oBHAAMDNC6Z3+uurbOf14DvjY37zUfzqqtpxe61qC5ESrKGTP5rBCG
pO3Tg7jWirDuT72uYd9CK4wSoMyJZTRALkRsZUH7vDF+7YxwPo3hkIa6Gj5VTqAM2yFIQaAuroVu
nFXO6R4db4rJikI0Q9fFbCQ9qosxS6bITsJ8Q+pgT6fGijLlQpZ/nW7p8/H+r06hAawMnBAm5ppR
CFll6TwhqOtva7fb9ptgW7nRmnVhffk6zz+0IwxeNEjxJEMQzU7l9CYOCsdIQdigQB3nxaZX84em
85xZF9OfBkcFsy7n0BYLnUlX/9wzPm0Z62sNgzCkLmszjVWwAS/telb4cmR7V+qG2PVVs2VXxALC
4VvirhkcOWrgjAJ2KUN3GAvLZxOoIp6iRoRgI8xvi13q5C7dxZd1bsaqNTj9Lt7wlcnzLhT1ZU35
0OT8LT5YHVRvIQlaosne6h1Dc1Jn2Dam+s24KneKOcR2aO/XxJiOr+AfGhVGVU4UwCwTNEpdAJoH
C/kEVrJnrupoLRpcG9ej8/ZDc8LK0nQJN6A+D+DAzt+qW+BxdpKrbLXdafMQ7lh/2ceHdoS1JU4U
b5RGtCNfsA0kdAM7tAZLtchjfLNmJGt9EmwkKBum8XmqyBf+lmxjt99ASGvDVvp0vBmmq5DHVnQu
ZtJ3mt90XH7/Uv42vYjd6YJu5O1aM+/e8y/TELKuTIUCr6Z8SVQYcpSyw5dnB536LNE31uhW47cO
K+S7RNEvDDXeD4W0A7vELZIfXRPtvdx7ZnWxbSTPgp1axjA6jRFvDHUCnYldjPqrhrCgUupWz4HG
CdgtKspQQli7EO20IZ2ySSVqGSHS90F1CMaHwpBXdpt3P97XfgHkbMypV7roUkTtWg6Fci2yw0Pr
dA9KaQ33ZBtsIK2I2l7FjGpTuYw32VX8cnoyvi/GYssYRwZC+J+Hr8+GDVaV1gYeRnRUvrVQcsmB
3o4gCRSNwwaggk0SBC8FMvXa7i1ipanHKPZOYjcAwBnCysOL1A0brUgh9Vm5en7Ju8ZMvNFEyqJV
eLEl0dfQzyzgrMwiVnbwx3ktBwgdfNoov9WQRweF6FfUSCNy3lhKQ3Atafcdb0EoOUiA+LR9b0dQ
LmZ6uQsq+Yp7nqPo2tYfArtEURZK5k1U+5qh3n1jLLiqod1KfcmsUHU9aU++kW5SP9tBqt6E/Bo4
YdLO1/gla8ctiSk+5yWqVWbpzwdutKhw7jDihQnJinsIgz4EQ2VOgW6nEbHDDuSmXl7bOuY79okP
IPremiyUOkyKyJ4KFSlDt7J/0SGTHRgeq9d/sKG9UaI52YyuNXxsF1HwzRWDKgxHVMG1kNaQdg8o
Co4ae7CplWw8lLjdVg6xFLN58+1xLQ96XmuEnmKFYGhSplBbFjdJcJu7pm/QoAeB6gg2BnzM5NXb
yHhAno4Vd2viUMqRLjKd4kaNtUcHOWn++YddixienrEeLSqudNOCXwHfOaKtoVUmJvseb8sr75K4
8Kh3DoRwWw8ukG3+q7ICx3P0lS30yGnl07sIO2jGg6mOahWGpraQMI7B+vmPglnv+wpaoFRWDQOV
fOIHBTcJGvpQZ7IT5TDGkYkasLV1Sjn2CT80Mf/8w4AmPkHa3dwEdT2XWrGTXnmb2oby/Ta5Ulc2
lWPnnE8dEj5fgYJPLZhbQ7WFLePMUb75j6XNTc+sb6QfqxvzkSPyp/aET8RHFByhiHC+riFp1Kxk
e9gj4/oCVIlnZeNbsS3t4qd0TcXhyC3xU7PCMWcAmyOChC1WgMa3WIC1rgo3HpLUEaR002QlSPGe
oPbFDDVOKLiUGq7mwqgmpKnyMGGRXTtX2mu3IbtyXzugyl3n31I328aKmT4WTujWNvBkv4qL7Eq5
O73rCIzPv6bqvBIwlGvLmujQCUBAgU7v3GVcr6RgX5U/Ru5ZRho/5CquqFF8gwvLhZbvdMgfTZGl
Nb8TMm4TDTis4D7lzCn7dtfV8l0TdBD7j1Burpsdys3brHQC3ERRkWRKnuoaRWJC7cgs08wMIBcd
591do0n4eePKEJcH8nDX+P+Zp+pfHeTzeocjuiHe/BHTqJLYnweZfusUsEp6JKpM9ulhPHZAZjr7
uxXBHDvSJJAhRwqa/q3aaXvf6UyQEDfF9byEraVJKEfn6YfWhIkTIsNbHkFntPXy0PUHLQU/tVVm
EKFZtJ2J0j9TyrcYYxcC6CjFMi6gFA9apWoCwG1zQNm05ieES7ZRZLh+iyCZ/jxFOzntzR5oGCSc
2Qp4nVB7XxmmeSf7MuM/vLhg113jj0ke4sUrOERS6N/igGpc1bs+M9dvEe8pSKdaE8xZARB8kjR8
lFYzpdYM77Jfw3287S5TBxkZu8oZHHCcZDAebL7pU3iB1g79x25rDBrcMuS/NRnal+IraKlHcg8d
9p57B9pkwBY5klXb7eV04d2oFioYtmu3p/mZQreBIddUitOXqoDT8HlrAAAzMBLo3ANIBq5al1p+
DJcGgCcrH3Oe05/bARJJgX8Q9HE4ucQEM1ZIek6HIMEtDag4uModw9JN9YI4JYqS7LVL6NduqQrB
8oyOcaJ8cZtQLFOEgFFot8l9ZTBLTZ7wdisz9OvJ6HMjwgQFAiQxJB1nQHDM7xromA3gcaTxs4JT
H4S7XI4V5PQwHu2WweChVeGh5eJZoaFB0frAZ0DhPbIllVoVB5mAruYuv4fzhc+Ft+SI6hsq4QDH
fp4Wsq8qwziDnDLKXL3jF1nX3BdpvGWpuht7HAQhyK6lnQmikwUclOkPkomQ3VXZPiQqMmdw2fIS
IEEl7Uptpm8T8qzVxLAnrdkx7RsgMfDpQvpV0m06lNuZP15OzTavnqbytx49TPnDKF3ndW9FpWTn
SFTzGdsgI93SPMVSvF80PbTUd6QwcTKlv6qpbCMFCZieeyQamlUemxnHgXgIzGrIrFaHCjzhLiiw
Vqe+9XIHRmHh+n1hxonhSMnvIg5NI9OgbxLvIZG1r1GhHJI9AFOO5zfQkUN8NdEsUGVszei2HDTR
SNFd2XimVDXrGNhYfldysFW0n9PwiHpXZLZ6LioVfwP/8QD8w4UHMNNIXipKLuY4Gk2yKyP2foEK
uxmL3BlDZrad5lKIlnrGtG0wu81CKl5aHXe2EKuSdwsunBsEoZ1Ise3VZDeigG2a9AOHJGA+cEeb
JOf0jDtymsNdQ4M/XuZs9oYLM8FX+sHrJByAi++9Q60a7Zvc7qzJqrBfyfu1VfCYUSloCSEFA9uw
ePiHE7KpUHTy58VKK0cnIS9jCH1jQp2CYh4M49qB9esOiZVPgRuQqgh8EDHzq5l8CUxWLBZhbrig
md/IaeyE0l3UhDYKboAAwGg3AXTqSlsttIu6ummzwh3V2Naz1ybPbFDEV8b9q2tmfic4C0Gd0nHT
n3/+4ciel0iKMQB2tPv2EtqbZjQ9xc113QCl48u4Sv8eysfTX/qIT+Fjk5oshJU9ZchSeG+QGa8S
G+nctlpqO0UmWwWbbz29TvlNrgAXllZm3oaW4aMwttp2zbc8GveVRoGmigHwQZaGiuTJhIPo/MRj
bJvlaOkytUFVh+yshqNbiyrzXxNBxB0CfdDkfEJNBiCCNqBMF5Pq7xNPcptpR1mxDY2bpoAcsQHK
2FDZpf+TjsF9zTU3ZLVTs8rsmGzHU+WEXrrPK2UDP9MFa/lmYjiqFM0TpY2ZIaPPS6tvgQxEBmBq
HgROwKxVQwa98tEtYlwsAc5CIjf0v1M3kAEECj0HpAVzUp2g1zbEoxb85i6QdY5ar6nLzzuFuNz+
/bXhiv78tVk6lU1FMfR9OZoBhtvPVu4Px1vAwVZ/d/B/OVtkfqiUGeZTUJZW1F0C4rGyN71jG752
4u8mBEcsxAt0MqIcAZ4J7gauas63P+SZxheSg/XWbkIr2itm8iytbvdfr4CYuiozKFW0OU4iWMsQ
KkMNPiACMiCRoRigCWGx2hslP0/byEo7TDCRLFZT3uu4ABXjtYbcbAAkQcQpNwiebE+3RN7vGuJw
zqFAqmoGwqpin5o0wlIUZbFdYhkC6g8F9JKbeSCDD6pZ1c33UGouAT9xeFnbVf2GJBkzYHA6EgCU
ve++9l2Fu0KhPc7yfF/T76kkmd00QkGIgHnbmhOFdxn1EWWcum0FpcxmT/TXOCrsdEjNAJQGmmmb
CeHANMF9odzAvXvhh99aTTO9pnb8cnKywrey+SqngeRrlHYr5bbmy3bbvkxFZlIdGDi5NyW/tpWh
sDP1F5ViAG7BE4tAg5rmEuPULkN/Uw6eQzRw72YM3pPKXlvp+8DukuK+I+MOokFWPyTAKxPTIJWD
0g7bgFo8KcprH35EwKEsdbgPkh9SnVgjYmTIvgFVhlmFajiyHLqBXjsT1Syq+WYIgBZrVWyrnQKk
kV9bOf6WGr87P7DUYnotVGmPl3K1LAHBjGw8LQbOKdtOY3PIldQOZnB5GW3o9AM+Oqcv+uuhwdk5
bLZ1BTatcRmigNGXUY3lJRaCr06Qy9cyyo0KKK7oEdtMdWuxIbhF+iZ4Z+Sq4nlpRmC4USlzQIV9
hPzobdJ4N0W5D4fvdd7bvnbXRI3j64rZsszSRn0HLQFAEAO7MkpLrlXT9+kGROyLKgXoJ2mAQ4wu
IDmJEOhGpbU7YJSyAeeMwWsvAvYrqZ/i0StN8JJtLZ2+n57Cx5acDxNYNBYp7UmnkDS2a+37mP3k
a9oeRxecjw0Iq2bb+r1qhGiAtaZmwEdo5YEV3ap2bUHAMwLNdgOkIb/vbbgpbcnmK5eaY6fxj+3P
d54PezRgzEHiAeaLmXhT81u/K8HGXPEOvscQTiwDYgCYy1AfIhkaqXxEQ2TwsAbNDsbOkgsFvKvY
rJodae4ojmXQcnHT6hEyihbFXm1km0FRbCatLU1zv768EjeQCkJwmftz5frQ7x5Zs0NZ45US7U2q
b/Rgl0aRm6a+HcaXCAzYUfHboxc5FsgmXBkPuta4MOhtqZNEM5J41kzdNhMBlKq8TkDI8svxW4F8
OI6IESQvzDYNdsD+2nIDaWwpcFp93PQk31Vhd9sZ1IUC5TXg7w7e21TBAMvadluVKEgrg12WVVZa
Aic6hBdVr9shI1h+jE3aGZuGMtDbenBnX4otlSgS1nGukXMzoY1LusKKQmDp/rO0+NkzpSqIMyH+
CNwZVcXdoCdlGOdNFdt+7qRY4aegXZnNx8z1Qwuiuc7F/tjA0YKqQiQzGfH/y+kF4Zi9aJSSOdYI
NSAxDJgQBXguDwcECBxbscRNFPzjZJevdORI/ABj9Xc7YtW1qgU8rzna4VdTblKL/mzBJqRmoFnp
RbctcM+yy11zjYCYnCFCV1w1j+0lRKOc/zxRBG+CzuJtoP2ti0UNrZTFHLlOOFIT5MuHKAnOtyEA
baO+crw73ucPLYmHr0gfITaKa9N4MaJk3sXeiPJD6mJx2FYvoLniBqxafJsd6lf9snE8E1vBs4et
YA0Wc3TFQiiDMUNB575ElRW9rouhBuwN1LrR4q6/1y4hD2OD+PssXXk300GzlG3mGr9OT69j+wGS
V3B3NAhCo8hk+bwe11pSkhiZvLaOMkaT/gav6UK6w4lw7M3O6n4PDjRTzXHbyqaemmsuJ/quKSqs
i6qscs4VvIAqi/KDtMABVe/b2CZG43C12XKtQ3jquw5wpl65UvmAZCwz9m9aUjs6RCg1KjmE1cCA
g7+Lc5FHDWuIZCsEfiIEkTLGhapIFKsA3pe0Ek4o9QUOikieOgC65PhSB+GE6iKpZVNWCngP6j1w
hfvOHx1QzJ0poKahgjeq+BeoO3M9lPrpOPdH9Q9Vyx6afoBmpmpGjUtHD0Da8klR8ltAnC66Qr+A
68Icun0vcSuDijdg52Y8qa6MWxiptV0QPbPwlbY43XlNsSFNbjLwBhHMMslQ2lUTXf8fe1+2ZKmt
bftFcoAAAY+HZvUr+7ZeiGwBIRASrfT1dyzbdx+7rvet2I8n4rw4yllZSS4Q0pxjjgaQYyJDdb0W
h7AtDr4z5CvjZyXI4yrLKy9os5jAcMEvvh1ATLyhiEriW17qWzi2JJ5WbOe6zTGK9L6Csr3xzJAi
VfItUN1N56jPEeMSTBDGB/gNftkl/h5IvC84PrIAqRjZvalPwdQow/5aCO+7MuIrVl3ew3M+qmsk
eOkDjRDN2oJ7tKIOlCnCALUv09L4GOO4qcGX51Wlc8iglERcoz1266ct3wPYsRBrExOhnsaLBjen
pBojaAaPYwCJ/4i8YAjI+DDmqO4TFykiERLoPe+mdK+XqkmiAaGeMSYM7YQAeDR8vd2HoPe6YX9V
UX4so6eyMRvPA1pfPFnap/BszKrg0agoLaqPGuGPSxmkk+vdNMJJJPzNYE2X+M1N3IP74H6xadkv
UwQB/ZIgyB252nGKmRV69iqNCKJBfQyL2QlprrkuUAvPRZg2VXCHiPWNlfGtbBFRgsJRN2jC3RPo
q0ldo5RqvFwifHBZvzR7oc6QuC3SgsdvH+5S1SJ+1A0eClSaVy2WHxgcS3zj+Pxc0AELKIruIN3e
1h04ldZtT9S1WwZfGbaefNmnS62yxiHvdBSHOSg2/HLTxk7uWGuvkH93gl4yxZw9oasPc3NeJpeT
2ndedAuLEPYNSWDijweojJNxujPusfBNQud7B2t5NEvWoaFBFns24GwPAfb0lO0FWorShtkMT1V1
B4fznYcMUTG/IpEn4bzMo+rURP0WXm87D0Bko19gTJDNK9+vPE5VsG28Lp87N+uWN9t5SbNC5qFS
4clkcBWmY+OWMpZ0ZskdvaQ1gssFhHSUgqqENGXYXyTMfnKcUWX45IfnsD1y46SIBs3mftoXxXIw
hudrHCRhfUvNkz89GaDN2kNIchslHXUytlLkdcdpFV6NRZhpy3alvkfC6rGyKi/0sAmJSqT7aOvd
uoBCE+I+8g/Xrmkdg8VUfwu0DxJ7BNJnp5lkhTUZDyOQxmAdye6QoH1LBBxamm8LRKSbJdz3+6Qf
kN7A4rsRuX4lKCWRifJ5fBupysvw4KovAUn+HHYZm7DLebdT+Iao3tZ+oFbKj2Oxa0WiVeYvNCkZ
SdumyoLiI7TbJXzQ+qosA8Ck2E/DJ6SGb2KMXXyzAh0tMphXatjCOC5ctjEi1DM6vfZj8apzNc/I
ttXwJLiDJwaarwmv7rPTHftlThz3zpGvPT1xfzp6fY2XN9rT8QXDgnQckChvnhpzb6sPMp3YfG9Y
nzfLmtWIJrE4Vfn8MGMFUm9Lw9dQcjz9l8AAZyJYzkWTtcFu9QFrBdcuw1d8VKeoy2HpeleWPB+E
SbvhutFeFvf9hjmvMF8+KlsnDYJER1C7WzCWIgS6RKkVXlKA70DtR0Hkk3Yg1QZBJ5Q0p2N9tCXN
1rC6HghI0lhzk/wenHJTUCyBQBwwEHms6vuFo5pDsQhC9wutp23VW5D+dBL5n3r8rsbiNHckseGv
nC/+gSuHVDiKEVaEghUzn0sl+JcOAXHEtQVDVmBYDQ+htM2bQ7k1GzeX19OvupF/qCr/dq2fKp8R
c3E9tbgW2l0kyu/EJsqq50Btp9cxZxu9HaKNBlS5/f9XG/8ABeGIx0ALUxIEy//sMNlw6vCgXrA4
xZA6iH1j8Bf3vIfKbX7xCf/pA/7lSj/baCqr1qG7XAnxuhZHbOg9eL+ylf/HJ+YwAO5OiMI8/tm2
tTSEQnFpGlBE2jr1dvHVh03lw3SDreAX9fk/Xguevy6K4jCi9OeWtmQzYo07+EwFgAjnvUoxDMyD
rZvr86+e0j9A+xd74X9d6tL0/GUh8mqFxVmPSwHgSlbZgRB41xM/Ew3OK/KLIvyfZiXAxh2s/MgH
w/znIWfN2FgjLheIRw4uGOJnt+Nu+phzjFY9lLxFLv64lf+R6uW6/+rusTl8jee3/n+CruWSUfnv
dS13C7QsgGX/0Mj8LoS5/IM/1Cue81sE0mMcRRfmm4/x7v8Vr9DoN7yHoeM4AdILPe8iKPtTu0Lc
35zL44DiBbMdF0xNwMN/ilcI/Q0iD+xQEY5g5kB2Qf8T9Qr93Uzwv3sA9HqXoTO6W2D4GI1grPf3
BSfhjGPGOLyHfMt+jhMqTRfl3oHLBws+7yOlo58PMRNXVVCLO1f5/Xlxg/Xd6ZDHM/PCyxC4gC5/
8oarpgDdgOjWOWHCioEodeiDH9rlJlxalHqLP+1V/DB0n8Qt7aO7ALxcq6G8RcCuPfrjBXU0ZIXO
Ag0BUtUCfQ5dadbEq6voEFMPJjVFGyJtRfgDis8wmPYtesjr0Gpn09iyfUYwACphXlV9mCEqNfgR
WIxkgbQg3NIX4YjNiFfyGRkw0ZGrQLPEH6LqKer88dZHIAZPO7qCwcddvoLXg2RsnpRE2W1BHECq
/jKQzJQE/lidiPtkYRJIc+vS+atuQ+5tRmdCrVNGwXGKebu38WV4o7lHPpdyLM6aS+8CXavMsZXd
s7UmSPBGliLLglmEfuLw6qUIaIm8DI3p8YwaNpjDdUgBzTrnIrTNnglV32pe+jrFVMvmRUSHD6Vl
uJ/oEm4jYcm7iHrzAmQGZXtJwy/dyEEgGhDU+sRVOm5xtdDZ2kJqqGek36f1qlnamti2O39wWrtb
VOCMVw1FRt9habkV6SwEmz5F0DV9PrSAyuTFsSlnrapOcFuIOap8HdrEm+CnAWZrGOH+lHV4hF1s
dE3JWuwiRFyo07zME8DroXJPw1yy3JGTPFgQ8F5RtF2SHh1TvbJKYypgdXFWnpB3iHardwRii8Mk
FzftxDTd0qhzo6RqwvGJCzzhBP5liDHgMowOZUdK/OCa3s3SVuCYkRa7GunibFlombcVqqjOrPQB
SffTzSpk9TqxQNy1JbW3wvG8s+k7edePA7ouIEA66XW45E206nM9QuudyIZHPO3lYskujN3BTZAW
LRjMa/VbiSD6FkMIUlz7NVwBEwMGeIZoXXpbwoz76JAZ0IY7eU9eA7i864rgqnIX8qPUXvfDtIwf
yVhwOAoKRxY5cq6xbudpvXHQotwPrVtt2prGiQ5ZWz/0tPYKxOmE/nOFk/LGGYeVZi0r8QN860a/
SzDJfq18e9/2cc/vFJtElIJsHASpYs7aJWFjRy8fxq6fwHgrQaUWdEWrM65rY/czhqzL3hqfwxOw
cOiz23XjXiDLzySxcjBIGIVAsYrEmlCnC17ErRvU9a5hnXgsqjHe+J5wMHyfNepOl8SYCPTzqnd6
QmA9MrZ1jmhDfQx6ItA4s34DPzK+kU5TbBahm3M/dTUmmRAdgdxQFBvwJ82jG8GwHRGM86bHr52U
Emp/sw7zmTu+vRkX5b4FpAwfxFyi3YlDedABd3+Qeqn2TBXxfnF5tVu4rA4NBJ5Xwixk0/dukIZ9
5GeqW8kjyBuLQCzOiuCdaQjVtgMLCklqYX87atKdIloawApz9Dyp0N4FdooykF6A6NcFaPWkc+/b
WhsEBPXtfnCN/fj9qPmPztNz/aGhPv4efz5L/yYr/R936noAyv/9qfsgS/m3M/fy7X+cue5voH5Q
nLlx7OJQCy7l2p+CUec3iBWh+IT8IYA0FB5k/zp0XchML+pJHKl+eCFVYDjz55nLIECFMx2OYx/R
EGhFov/kyP2pmgxRhGMIEYUhuxzeF+jt7yduAM9S0PYg80jDxJ6CY7S/iGXs+deSyV9e6qfZg2fo
bC6gwwVWjcHbhF9E6qbjFT/8qm795aVw0/9auMJMe6HN75cqd92m3RqATDqnm3ErIJH5Fcf/72yT
//ce/lS1wAV1GEscretm3A/bZgsW0qVx+kUjAwgev/V/V0d/XAd1m4tsXeCzWDp//1SwDcZBxr8d
agOAKRCG5CZUYyZriSwAh5jMtvVqz6biBLBoI6W761YnQCJfOdgrG8PRjWmUOeB6BLmH6iEnRMan
GYukTFxfD8ewl+OnGyqZNXUFbX5RQXM2B80uxo6fqQgGFUzIC+3Lia5jqwDFKWyjm9KYIieIPdsw
VanDGLvhZvVXduSL8DcEw7BsGYMaKuSKJaBeIRpkcGNMumZxDMrCbvCWcNBTliZ36mDe+YGLRUjn
/hbkKQ3QSbFtZ2PvC6EO7rdYuvlTdX6xRdXqJW3R4WwhpbqaJwvFS0FsHq2cppr4/QPDiXTTxvaL
sS5OBCyyD05v2cFiTz6RSyxo4Xn21IXNeqYFrY7LOlIUV+PS7vEHWuMmi/ragz917jd6PZSY4K+J
MwzONVVAFvJ2qc2r0G1vb+kC7fij3671dKM6h8ssAl15PFt4TawpRuVx+wZNqoSYb45rf8Bo32WP
PY/1d+wJwIyKlmO5mYW8MH88LUtUSpNol7yTvevlXo96JkGBGMp9HyD7bceCkoTpZFfSveDOzTyL
IfmOMdontdkyTrrnqaiIyTFG11PuFRP8VFDn6nfCVwvuRaEomrkmhqKoRIV0SyZiyiKPa8Txmazp
1mo7IAZiOrUQ1SwZysViPq2icbwbU/cdhqUqBGvRDVDtOJOty3xVbb21yjgDxkOynYdPt6RDkYhK
RNcihkhqlTOsMWIl06AKe4a8rzIM6qRwIXGc67PlXSFuCQzfvstmmDZlPRVu6g+dvPHHrjxOrI2/
g6lWB1jbm9wWZU8SyWjL0sCTzZkubisT1VHvkZeBeQK24K5JxZruQRIjsQPNon5iVJVRyinIAYmS
OriJcPAGW1hlgmnlgIhwFXcLvM77Lgju25XM183kSrkXlBqT9jHhucsRRQDWITsi0rR4GUE7y0CC
D3ZMuutm8FCUK6W8fDRB8xQ6vEv7aQqPvRXuV8en5V22onjsYRB9hHN0hUlqM8VY90psJyix92Xv
gdfvWOh3KxMCvXcr4JBr1NGj5bR6rNXggCkZLs2QLDHqomTAc3vnVTDvkaPnOIl1YIWRsCFCCVhD
6scxX23X19H3gKLNRry2y6rvGAqEDI6PEsUhVcbNyrozHezKgzUXcOncxn5vgGMXPipsWCAmC2Jh
XzWB1xuaEwuYyifR1SVadLd4AlNDpqBQxqxh2eA7HZwuXhkdHcoxZnEw4n7ERLl/QUq7c6tZZB+N
S0CA5W493CsX3ixJXXHgGhbjjaU0DnD+IhCnrlsRMRrzSH5CCtQj0MtZQLcmEOnuFiHD67KN2atx
Y/Lc0tJ/EUyEgPabssYsJQpgh+5PGCwpf8dsI/fGGKTY1fDD6+HleI92pQZFs6js11BTnUJoTXKH
rgKlezEalVXOAgP5cCgAFi+ldNYkqsd52xFa3Tv93H+s7hJ/cF5Z1IouWMX9QPXbOrrLDcps4JpB
gB5SFx18htBKZT0E4zcCvO5bwLvyKIPQ30FnBOJs6Ti3lqCgH/qh2EFuUG1RP6756vnrUbcB5lT1
Wr2HhpVHxILod4zuoLjoiJi+wzaYb4IxXI6IBAyull40KZYOelvwEK90BPiZB2b8asZC3ZaR9oFX
G8iZqmr5tCgRtpNqhu1UcH/buJres9mL93RY6o0C8o3KH83FhiqI2QJTR/fQcFbPF7c2NCsGACJS
P7xDNU76ftKOeiFe6/8A97TOYSY7HIZZ0itn9ouDqSk9yjWOzuA/xVkrQI7uWzrDZWZuz8Zb+9ex
iz98vMipDMmIWVvZrnseFdpJeg6Wkq9nREYT2jYQWoKxmI++Dz2bDWb2oB38yfA4zDzte7CM6uSD
x/3CSeO5UmdeywmbhIo/TDC3Fol3xJGZ64vxaOMCJ3fnzUvmN2GN7GjNQQvBBUBTX7E+nKh+LrsI
A+KwUOEGHK91t86Rt+D/RbsTZXtCOE+QF2tXnH3dkxy7ArJ8V9Qj+6ApAdYh3y4N7Kj7LYmcEBMv
8LYgYotPgdt2+RJz4Pn9PE5vRQVn34Q0sXrporIA1s+8t0CPFJMzegHOK1Ovt6QNNDKCoguDvLKH
zoB6hdRxMjzrpWI7JPkNOzdop1t/dmpIrTCgikZAKKvrAElQlQPirgenjDL8DAaX7JzZiV91pBH2
2fQu35qBQE2EdW9PXuCjjwhXcQcf6GEfVyWlSdx7UBqV7cDgrBAhYTt0qjsoUitMllh98NYSjp2l
Lo+g+6hrK2GmCRpZh66rdTtyvBh3fC314mEUBj3FSbrY2BM1reCml86Ax9OLTg+7ZqlAQ4VlkF+m
ahjpkxowjYn1UIAq6bLhE3bXMdkRaJnj5H/7mtFcwEHA8v++q/kv8f7W1W9/bWzw/X+0NRSoIIuA
1aF1cSlUN/ibP9oaN/6NMi8GbMygtAguAX9/Iok+/Y2xAIYpkIYB4oUo9l9NjRf/hi956I6gV8VG
B3/m/8AF53diyF8KZZjvMFR+wOMdyFigwPiJ0GrEtC4sKEBqFNURbKIv4IMnYUBoMe2ONuEJg+Eb
4ixpgKk0dkI/AVbzVajhNNfsffQHoBnmBCvsW98BkSBeiygN4csa10+Lx146AVYB0lZVioymXxgk
Y/hx6YP+9tvHcIME/4FRio8BttLfy3zbrGusC1GBGtq+IgXs1Me2xFA8gZPxbum8c7m4BYxn5ilB
ch8kGjVObCLKjBRfxIjmgGKkQqBBl62WXKupvA07DtPJ5avo411hwpQ3FgdxieINDs8YjTEIEpuh
eYoUiGdjCEnwRZgOEkKGbNCsk91jzGEfHkYddtTZ+UA8nNoOCvxu44ZXxmFnQD3vaFxk6vlNAdW7
r2A2Do05it8fFXChlMTYrzSBGNnea0GSRYEmj0MOoaKiuWNgvORxE0RJX3RbWSKpdVRshVL9Brnl
qKKqNcoGzj+VS0E1WFaa94HObRuptEWyPCaZcs8dlHamX+oTi/sfjjy1RlebsexYNoWYAIKnXqH0
Y1emxL1RTWyzgsvzbNsqb/oSrJ5wpCnG5/ChSeepG3BTSdbM+JgVRi45wrTvfSEBzej+TnbybH19
txov6x1IMcHWHJIQBjAlRf0Y9q2f8Uq1ULQoD9CZvl9AeNyRAFyA1qsPMy0EELyeIx4EvHgcFmJw
h6TqoqSWUMcNo8JzGVokD074z74rceTEbIoTvqoNo699IQFvL6gpByJx7hnMbGHwENi7UZVxYlUn
E8+Ex0IBUasb3WGOa+96qsG6U1vNUJzPxO4adH1F6Z2LzvkCsfiWT8ElV2s3DsO708A/ppn97TAw
+LxSJ+2RcYLw8ujJ8afPC7KXQGWB7B53WzaTSk1MHiIJv8R5eS4ECkCypwVWkSyEt6NxC5rMRCEJ
Qr15ZLZLxvC986D/LdFiJoGUCGmL2hfSrODa0tteOaAsW3NgfgO8/o044aerPdAcio/OW97qOL5D
xwLnxvi5PQftZW1p8u6X8bUYhudyMo98PozNEiWurZ8hONmsBXIRyBxC2lRgTY7OUfr8oGSVCI75
cCDnE0N7loSLnhLFIYmAliIC6YS27p23ug0eDsRRxL2Z1gDNLdzlENKLy0LejgBz0Jjn01j3Pwpv
mFOP+d+9UeeaGhyvGsNN+8ziCS4PvRlAmgxFgrn6Slqc6dXJ+HNC0EnMLogC/iiQHbucChafGsTu
xOZpHorvanHxj/sq+/3HdPrWYJaR8AAUavJDTcsP0hdjMksNCRnYTXUZ1WnNYIMXtce557e9e9Uh
8SqlxrkPBKBgpm+W8pos6IxRV55aLT9IucJaPgwMhMXnCG4RHuig6cyWPl3dccohnkpmb3Fwswpg
pM0xXro7WZTPQhYyn9CDVXS+9VrRgRcxvhg5QCnL2JxAtdYmLjthhIr2GoleEEwGkMAtQxrS6Uzs
8hg1WAcMRCCPmW9WIdR8QvVZRfQN1RJSlBqskKV/cqp4qzo+J12VV2hRIlBVFjXcOgvFEpAdRDb1
hs/dOaJiSdDoJ7QzMWoKrEzaDF7ar3HiS9RncIKaTQs234CJkIwbk0zmeg6LZ2LG4wSEVaBkS8Ro
weif/O8OHFhZPiIuogPBhN9WrbpIrcFRMOZGgw+FxLJ3oO0HZGM8oCgH9FJovND1udPkGQ3pq72w
XUpwP9aGW1BE0Kf2lX9ox7qFUCYCb7YIjxVjKjMVNiHG+Q5t/nPvhQrBwvvBRqBnGF/lAZqCTrO3
qClfGh/5HvBFfVR9DJNfVHQVxYMliJqCxy2/jD+AEJi33nOuAP1sAglekUFb2JQbNsYfuDtY8d5R
z9QkaoDW32sxnKrcYVtU1cFSR+yc1W+OJCyGnHhen88e+8QABYpEKDVFvNpkFqU5VITaTPBmLwbV
311EYCi798SbUurUgOvRqyXhFP4gHagg7eDla+Deeh6YI2MHer7LkwlmtQlDsGYiyQFRYx8juSnA
zgJR3WSXCKMa3CZf3koLSeFUTCBzl1OCWw1y4lwAv2/QPtLC+tlC6cah4U3F9HfHECjDBZTiHfMy
nJHgojnPoowf4mnWh9/rbsjXj2o0n+ESoXCQrY8j0z8RLoID3su3UIb+vq9Lg8kOS3VV000Ek2JQ
UgR2WwkuU9276CWIlwVX9ZzjUX16C7YT7mxIEQLkadUuWEFfBTokMzrxNFIWS4fXNhui8KgngPue
BxDIVfTeD+Z7zoaNiSqZdJi/HEBfBkuiCncN2NsOIfnFmaUJN70sUY10849yvub+JggoHMY9pEKx
GqIIOUuZYqCIgRsxiaTRe1x2Nl94BdeZeMgqO+eci1ff4A2oFB3SvukT33afhepPrVIPpqj9y5AB
PQm9bTpAYTRfQdvYgRL2helJt1fNlHoL/hlYhUvaBSFCr+PtyMqd8t64t8TJUPSPpNh73fSNdA94
E0zjay+hUqHLVeBIeBWVnz3cq1OoMv2Zv1vP15tS4821Ur8uWJIpVGRKBgdWgVPohNe+Y85LqK8m
b97UsulyXQqIWQMULzREL4jBrHSRhlIyOWSx4317Zm1TeRs3i3dAI/tWefDfAWrQpu5KX3weAXVY
4e9TDsG5KSScqbS4GPwEqYxkB8ST7dQIdqlUYEdZP7zTqOlyp/OHHH7ur+6ob3xnFKn2YtBOrZtF
aMXz1rRdJmPndgIMJEcybqyqsavEZCsN8qMv4puIAQdryK5X/oaV9LFy5b3nrfC99qfNXMTzreHD
7eQF58nGp3YM7qqi+Zw9/bkojKvRpHaVmhLtt3fEeC+1Hz66sF/sxuUuBrUn5U4NmXP5DAkO4qTb
Elyvy/cHDYj+ADXLCQ0TRU/Z++h65TqN4AhauB4t00Po19+R622UB+IZi+2SNa14AIWvgXgZ5Cwn
aYLLgDqAAIjNzXlcnDNwv9Th2GFb2Y+ZnitgWxeeLOtVxt6wyuGYEDuPDEBu24kxNb3O+oBs6DIy
KEDkZ1vCPxFo8ZQGqt9O4dSldDCfvVJXIAHgvDf36gI8AtaATgfSK97WSxovOkwRH/U4KKi8gsVA
wyQGlMFDn9LHcBAqCQoU9iJatmW1Pgqp31Dg5A0cG3Noi2zaLQz4Ge2zdcHUgK3fehoIhNDzfilB
luuImRFLA/V2QWBVxTWUP6tuN7wcytQWQAo91WyRtQRT4Q4dczfQj9jjuZUTvAFiayBx6O8bt31Z
UQ6legWb2ecibUA7nzwnOtbuylNLCQhYRMObS3mY1PlHCPAhV1ojsgkABo5ekAcKaKpsJsgvwdRG
LsJ47WiTkdqDt3wUbeDO3OwGHiYKGaCbpiFOuo7B/RoX55ip9szGV+4EQ97PzTN24RfSOs8BuA7J
iGl6ZBHvUwM3TtlNIMQAc7B1X4mXduDfte99AoMDQx5sPWER6S1JtIPqeUpgQNamzRRcIKarpoOG
v4+wlwTrHsFH597Nobnf1Ty+92T9g88oex363tHJSctIffph6aSukVGmfGcHvBsCFED4qZ/PdYHJ
c7F8F725NgWIjTiR0wahihnK3oyh7swZGbZkCLwMwUdDOhabuS9xHXLPEMO5W6L41llRU6GKzait
kGhcxF+NLx+w08E/AU0HpnAtsNdLAFIENrhsjm6DfofHowPhWn/m65pPlffMOkA1LbQQzYX/yNFu
zK16R2A3pi2XLrJp5kMdntqQree+rX+Uy+qe3GF+LkGhSYXbgh0GYL+S4ot06sYE5HtZw+cCKiAh
3bRu3YOIx8v2fgE6RZxOffBQWoWSCm6cDmIRMx3YN7pYu+nd5m116ryP/XefwsG+qUHVH8HkfeXP
gYANWT+Nh2DsRlRA8z2d3Q93nd4cpJo303iPduIK4ZT3o38h25qPsWGf4MviQQLVhFukf8No42aQ
B8FQ1YkzMvR73kyPccC3ytPYV7FXDpR8i+IVXJUpMS19LgINpWO1WdV66xcJ9FbHfgyOrQfN5GzZ
qXMfosKmmCV9NdA+wr8MP8SF2hj2BJ99kY/9fPQ0FI5jlAAyfcZkZsynPnrnfu/thmaSiVvRG8t+
SNi1p7ZXFZZ/hNKu4odF2Pth6HYusUk1gL7SDT72n3gWacDOnWzfYgofAKXEC6nC4wKhkVoAUHcE
rvghbN6M270uAK8xxPngHqSedK6v3Xbc13VwdCp/D4S1SS+PvsEi9S9yw4K76hCChWSVffSFd1WJ
6r009lzpfnf5ZcSqniMWX/VNA1rLgzOgQgWt4mURPfjjNVSWBsj8EKlHaF1Q3DLIw8Mp+CxDgBMT
ukOw864jrj+BtWkkPIZPNV49+DacJxm+LRUZNqNyc2At4AWU3S72wTcR8luWEdnpgcr9NGO84T/5
phcpsggOGHa9uFWT6xZ3s63WzTKMZ9TAz0QsMLiUX10BR3peXHHslntMe7wkai0OohDqBQSOY9wQ
Hddx+pwL7Ky86aHnVDdjHNnUFc8gDH6sC8ToHC12gHWw0XEAczrLNyPBoh4qfWYLhlRl8DZN0V3l
wtqfFDl2GpMgRjVMqAfJrF8YfLAAtXOonirvFjgH1AGtgzuEQwWOO6hpVOllUBAvWajfZ3xXgFRC
mErcwZu33xQkeJ1cSAxGZPWkgI6xQN3iIldjChM1ikpuhg9Txa/dMeSg+MKAp1TOI5i3t4E/4MWG
Thr04QK9gbk3E4y/hrJLgE6j4oxLIJht+8okztWofqzr5kdM7tXAYdMnxH3QO/0OhfdwDjoVbMaJ
r9dOGICsPnTFEw6IZ43u61izSyvZzzXc+EwGtjYefcvn16bgJZhBszoajkNQMtTKlr9G8dZocR9h
coKo1CMdhjfdRK8EVnrg40QH6rQ4ggT0qmNZ3+niRY3IekPkLFosVaXDIA6V8RJkzsCQmck3WOJu
uZUFyqn4VILxlfI1spgY8S/WzrdoyW9K6IQVDOBxA/lLd5FHC9w+BJ7vkWj8GOj5CCgG0o14mdLR
haaCSOd+Fh1DgSSu5hFxIMMEvIl0/BGN0JjE1Yx51v+h7ryW48aydP1EmIA3twmkZdIkRVGUbhCi
RMJ7j6c/H1jVoySYTXTXXJ2YmZiOqGqu3BvbrL3Wb7xvdKRTkkJVW1f+V8+yXFTqMnYuHiVs6m0o
pl8LF3B9gX142gWarcniba6g6tPo+XXQa/x73iYvUdTw01OiNrshtx7x3901gXYdmjB3km9m3ji1
G1yVSnJsi/D3ONKJGuP+xfTLbh8i29R0+g/Fcw8wzcqDTOV9M/i3caamx0RSd3Sdw2PQpcFdxCtm
1WsGdmtytw1NX9vTg6j5aUJ77VPrkiYWTJ8MuU1F8ketdo++61mrIJFflIl1Gvr7uKTXYhnI01nl
7zL6xr/9GETDUz7iwaeNPwzO+NUoR5sxUHdjSArU52JoB6q6L5t2F8vFuKlanjCZi/GUlHr5Wux5
aHlqYRu1RXMQFUpxuFK1pqRbTOpc+uqN5AovamyOW0Us94nMT3WFsqT80aSrHOKUE9EC5132tdBQ
ehyTQYQepX2TrALMkVjdWlnyRMs+DWmx9z5Opkg1G6b1iw4CdTgJ5jm25d3KRMYx0rwvtM6hUsvS
Dc5Zp7IBfxdmjT2GtcDrqHBo1KpOWRrwsQwISh0foOYprDHYMua3NW63H5oB5YgUUbgs0G1B5Pnj
jSHCmts0N0mvxfrW7apbLYhOVQv7mkMatr3y7EHAoeDk7UX9JEFXJ0fIAqfMM3Xliv63mnqc1bFO
dSns7JHXij0a+n00UN8t1MhGSyO7ov3h2qILTcX3npLBJOOW5MxuYmGf1JBj2cNPY8Z3IhkpHZch
hDAkiyBwaIidUj04VZRTJz6+2gq3ZVTfhTFiYUbEgWIkCou2Vx5jj9d92ZLieG52bAxt743NOtK7
x9avNlKh7NuwptcMbX30IINwlMTWg26kG0XuHgvo7BGGwgERnTgJX0QZ7xhV/gqS8Mo3gxerDSHk
K05KRZBMEZHwpo++9EV5rfCEaapu19O0WwWjvBe6+rbPtPsSMZIVgL0mvAWW4TsyPjG1KUorSex+
6VW9tWDOWIpDA5fqHzWutdXLR0ulcaSau7xKmi22VlQyJDAiuizt32ILRl/ablEiX2xQeFESLvZM
uhNyrhlBVwqUgJRtmxlfI3X40YwbAPQ7CHEPlGJp3lsCwlZNemOk3Ela4eStQke4LA++uKsVIJAW
QyEPM6b63/gFaQknL4cHLRBvrLh/VCU4xmNeP4Tdd7H8hqPUwzD6L9Yk7xBCn6PJ6qRmHxwham8i
i7ZAqggsY+ob4ARVR6Ywo8jBVS71lOHHh4mhuhq0WsLkSGY/uIa/FuCFdkYEHN5orgY6B3YfoHED
drkEP9A/xVG9JSuEk4X+gqO9himSkcAt1qIlUNAV7gpBY9uU4ldylHTbJNACxQQD0BZ+ZRXHTqCy
lf2ijJ08an6VtL/AHLq2roUPQdpTDXD552GOMKRFhb3Tp93Ya5Tz0I7ImvIoNM+dqX/JR743aKOQ
N3SJRAKC2bgElNRwOmrMNXoTuLgivVRQYEYHZCOqbK+s69bWSEE/Cvpvoo7YdddTahvk8CYucu9o
GuOmnDSkUte8KwVk8ORQv+lFdv9h2may+Ci76r5Sy+OY1Cx/iiW2L/D+Ejw4jLB84HubgXHdWtVR
jvsnUw+Uo3cb8PSt9JMeqnx/q4N+0iB+ofoyDKJ9oobijemrXxvP7yjRZy8UxA+uyNebKi7utpUG
Zzohkqy5o6ehiVQhy0rZTyeGaBX5qo2EbRgS2vDba0RRSCiD8JSUJno7uaJjCW58kesb9PYDx/Ss
k0ARgf0LaKpLx3swkxAkvSsFXUW7V6fDLE2dRIEXKEg9Qh0K6hTkpEL83KcplSQEeKWOoxg/0Kvc
aq/d+GvbcLzrYCjEoYLLCJksMa/Lxj/Rulk1JY2LgjUdVWJjq4QLtZsx9U/6qIS2P5Klygpfpx5u
c6qjstCqKLX0T4CJMsiiwnUWZ5tWbp8GGGpul93W1DdwAxopG1vFJlJIns0A+alEB5JO1Sh4adTq
6IvVpiHxZ1PVAOWAotp971+N7JrMUvaSPDyV4G6C3KCUhMCQN6XtOqgQRTzkVrzzxxEAlFvD9oqo
8afaD0An0x9uApbeShebJxGjrZbDpxD4N4bwJo26euv1ycbzhYdQ8k9pCQ1WCq46q3vU8xRHNhrR
XDE88QKXxoNHUTjcWql+nde87wsOCwJ6afElaR/SUX3u+m6nxCniMqg7yNqzK2rPUiz+aIPcRPHl
1ktvky58MtrvuqDB0612qoh7mclVk4dcVQBLUMo1/BMye6VqAe6JVpZJBuQ28P90gk4ryeN46+r4
xS05wFOe8GABHht2BHcKB5LkT58czIgXWZtO7p5cw3sRjW5XkfDbaeSfwHRspd47xUL3qMjVkSbK
XpLKjdABZBOoIgocf244/qgr8e9fN2R7EYVUFMqAxFDwM6rBFoaJ0+ZrECY3bYR8VFbxj4Q0+E4V
9VXQdbD6oEuhapv6ujV73t4amA300D3d3wYh3zlI9QOCTKglcfWG00nKKxOhHEn5qrqUI1Gl8HPx
h97xzu+15NcQsVtTPqhButLDtzbirwDCS7k4DeZ014ZkAfoQ837X/G0Wir9cK9iJIX9d8sJDG2a4
FMTjkx7o665RYojRXcIhl9b0Ye9SiX4EdHrJ8l8SSzVh4skbQW8b25wWZWuI2qofvC9Qoq5j8D9s
ZSVwhPrayjScmocXyx1/JLCQUelRKSFLwyENFO444hTa/aiPTl33NFErAc1U/wV9zI2kKzRylL3i
Fo81y7Gy3TF65t66VvTyZvoyWBzwx4vbNOzvuR415Tv46n0xlkcp849JVtqR1axB5R19odvRk123
rN8MZ+Y2HX5FKMPkUvAi5WjYpdVjZrqgx/Vn12WpeZV+X/dducZR8bms1Sc4sTaL9ksYoOjtlrfC
+L2GCS0r6n0Z1t+AbsIGro6C1u0Ml69VB/2uaYbHTgp+1a16rTXU8w3duw50BRX/kHIHD6W71PWv
RLfpjmnk9eyMdNOIxUHPmVSQHOQ7XK92m28KIKeQxE0UCOOjCGyR0keLWFmarqfrE32tekfF7eRr
1XOkDxL1Vf8llHrYlRqe8PU6YUWDsbmOaEeLbbenTNHup6nRvepoFiycYmzR+5j4FnlyF7befezT
W1K07KFE+QP7lIc0cKdyhPhgZM26SaUfuhFsWgFYEoL32cCP6g3mbjqFwij4ThUeEj9QE8k3sYtG
GAIjzHEVDONDL4Et6oKXoFH2Vqnd00xEfzA86ZyV9Lf5qYjhO2H5VTGt+xGmB3I0QCvj7tGiy+Xx
RGxlb5MK1AOAsaB5Ri0+lveW9pBpmoPINuUBeV+F+WDXYlLYgiY7ZlLflmn3NB0UoUbSB5n+IdW9
B7fY4T5yKrgI87p5DfjL4GmSdROq99PI4lH8MfbacxXL27KONnpS3TISnivsOQtAbK9wQk1/XqOZ
Duln/FFq8rHXaLEno6yhvVZsQmUF/YPE4F6jceBrP0FQrrQ+OGlVeOIx/GBowmEwqf943SPFLmco
nqu6r+gRqPeKpz3XZZLBeOVBJ47Xbts+ygPl46DQIKpkjTOlpkXBos2RPBAHbAv7x2mGG0CHU3uB
i8qOeIBHPTuefJuuvO8hqZC5TmTa0Qh2svCS69YzR0fUsnpTBpq1DlXoCSSdbWI9+QUg3rg/dDUy
EGlgeo4YNtt6kJtNRb9+NVZ6dQ0ZKtlonkHylVbCBGC9NdJ/gPjBDIv//ZTG8J+RHf5/cs2SPkUE
faFIFr9HBMnTf+MvTJAm/Y8KPxD+Hpprpq5MfIa/MEGq+D8QIGQJCx7aT4YyaXv8yxpL4h8ZuFtI
aM1C/5vIzv9iF0rghdhcMCd0A7Q7ut3/DSpoJhCsIcVsGjAcYSwiNSiBuHyPq6ECWuptLYHpe+LN
aL7ShDd21Q1aqutq4yV2U69V+nFfl4D7E17nD57n77gSWCnZMnTtA69Vh8TnuypxxboXRxY6Mpxy
uOtKfJCcyWv9DKR199cfPvfleePJfognE1CFQAmXcqY5mqkdkwlUmHEOrxlt9nKFgjhSGMpOWLub
REZKvr430f4nz0SL9l7d1HawWVLvmVgPn/0MVsM5B0NB6RI6Aj/DojCtJ0eup7926b91IJr+wocI
CgwapHwtJE9nH1QPTXzkB9Eng0H3ETG32KdYiTpSLnh2j/qBMUgLJIyZSs7fH/NPTGWmYagEAdRU
iZiTzxjY+GgkxeJ1ump+qo8U6h3dGe3eeDJGrjEHi5ClH/AeHfbxB8xIIHFhjiYqxnzdX9ateWjg
m0Skjkd/J195jn7/+WK6vGnOxjv9nDMKOOkunNSR8VbrNLHDo36CerJrd9UmfFR8e1zXJ3+96Lw0
8XM++bLKjL9j0O2v0r+ixg/5XewgEPC7ckCp3WUbTEy+fz7Ki0v1bJAzAk8tiSlFLQbZFGohbYRY
ouodhjL94/9boEms4Gw2fS8fZMS1WT31k2d8myql/yQAh6+KuY2iz6075SyVao/EjPuYJZndyzww
P49w8TRT/kSYbeumrBseFgxBQ2UxP4T0lAfzLhSLf7bQ/wSa7e6EUrjoUY5ip8EPQv3HwSRm1R6U
Q/S0rDU2/ez5irM0XYT6LhqTgPL7L4NurevTDQEIJtV2lHwzLG8TVU8yyPMAQSZXuf18Gi8eJJZG
P0bj9uOynO1jTazGMNIQQkqP9RHEtvrVeNZQqz9JV5NhVf0TvfziOz0hObLDw9IOmwiJH8erw/eT
MKNQcch7P15ILaD98ROC+Cfasu3bwpV8GNbmtjrUzoCDYvXaO6MTrevnwG6c9Ga46+0WRRDrpB+V
k7zJD9BLFol7lzY+hNv//VmzzzDURjpWMrPSb9xtCuliU151v6qjYoPyERwfOr39+Yd40xSYfXlT
k7mbuS/BWhizkG6nFyVSJDInXHLTiDvxwJv6W7wX1/oLHd7ygXKqjXTOSgIvh0dRuh0fg3yl74RF
Mzb5veDG2+H+7rfMDiIDNlLdT4uCh/tWeArvrNvy6P+OxB2SQdqm/DJeTb+kfm0fqzs6LK/KdmJ5
o9NjR0/5dmmVSBcORgu7PRHhY9gTZGfvV0mUBFINzh7SNmY0SMLdpI60c/fTipA3TYuNw2LIC+fL
eci5kGIQZ4IKiYkVIDnyoXeK+yltAczA+804ZXvZybeu3YH+WDjYZsp7b5P/LvJsR4bJwEpAb2KF
HFO/kSkRrygs3tKfFWyELbcI6Gbyyt/V22XLuoWJfsOEn10MY9tJejGN2kRAbB1ICc0vxP4/X+rv
pXA+DnC20pVG9V1NZICqRPdHv+7U1yRaONcuDgTFGAv7F0yi54L3pStJQ9IyEAnZGHy+wETcfz6K
pQizCyhVU8XCpRR8l9xeUSO8MtQFldSZxczfE3U2iNmyz30JvYiGEPUm5RxIN9ht2upDts8c/8fi
ip+mfXYAAUCj3KBpFl4BE5XiPCmIRcMVTIGjGI2JdX7Xi0680Z1uE/yufkODhHPlfD6D0xPt04iz
F0LfWuUgRowv3Bv0OWgBQ6Ki1L+djHQAZWY2EGYAXtvle3am8vOvuf0z2tnnM2MERISK2MLOPbkH
GiqOYIu38U/NDtcksOuFsS7N7uxbwhCMhTgk3nSEgSIwNt5BdfJHADlc9E5qL33PC2f4+eece9sF
mRCa47Q+xW68buJHwbrKwO5rLvhV+mALw7sYjVce+AGV7s8bZ/zs4Og7P6/KSSsYYRnqmtq6QBCc
8qcdoApVPIm/6tGmgVuBA0FDaWmsl3fKWfhZGuFmol/oHeH1U3ajOPhurAAhvJaraWaXruoZrf/v
tXMWbXaADaNmJfIUbTJkrfcNNrs8b1fJnbxbzEQuHpZnsaZj6GxiEXVolHr6jP0Y3ovgw0KeOwUN
GIuDzYxevQ7YIr4pJtrZNEZvdHwyRXdvFPiZUFBd+MwXV7GK+SevFGhz4mwVy32H0I7Mr2k3xc/g
KmbPYNJmU+UHSYcD0N/SWP/2af1GMvpwKP0J+GEVB6kVUkPnrtjq6OlxSgQr4RcER3kl07s6iOv4
GO+j+2RnfOnWtDPv8ocIZfvDlC1FNqlB4mA2hRoSpHXbAN0eY7J2Vy/KIlxKpC0E3v41NW+L5uxD
+fQsETl4+6W+uzJkkkQ7f3Cx5b6SVi7vce3kR3vMuBARC6bk4R+dMOjYoU9LJQtRtvcrBdRsVVlv
q/KgHqZUurDNO21NI+2nuPLXi0/yy2vhT7zZWvB6F0hgPK2FJ05vHkg4OmIpA+hmtNVjacfXS5pz
F6/cPyOca+gFZRclQk9Eq4Hp2T37crY0idOP/rje/ndQ5iz5wqwu6MMpRO1Yt9GNebJ25kl8nCYT
XKk9wky/1bYpGgNOvV1SQVwa3+wUM1S0SUaEnlZaA764qcN12zULidG/Wad/Rjg7vNKsk9NqGiHy
dpt2H9xniQOcR3+tOKuDrTTYQISBB8J/QDHgn41RkyWwrCi9YVr2fpX6bjc2zXRRaPhaKNGX1jp+
fkZdPDDPAszSGM1qxKF72wZd7rjy9agBSU4Onwe5VI+iufdnGLPUBWEAI8ym/DI8pkfhNr5DJ9Ce
UgjQtzLWa9Q2ly+Di+vjLOhsh2vuBJuehkZ78CtkkKOcLrmhXc7JzmLMdnWKTm+N6gLfx3PQRzNf
AcpO5hK7SSZngANyw/LQ0nV1Vy6ujYub709sbVbUzEVU8oZpfJN5fbqZzOur/X9g0Tf9nQ+b/CzO
bJMrsVb1SUkcimDIdk9ycr4jdIhkSl+UoF/r6rhRw4RW/N3Cspm+0GeRZzs88eMgTKdlo27939qt
/zv9Hf5OHTxI9r86JrdaQT4o7+vtctaysHjmlSU9wDfFmiTqSvUl0o+FuLDvLv79SV6KUo6CrfF8
Y/tZW+bRVMmBQTjI3zp1IcDFlF2CloeClapIoGLeHx2VZRlSYE2Td128ctXzHIps46uy1Q7AjndL
z5NLA5KQv6IMhNDRBzsi1FWUzJjC1R6a19atrv38fDUsBJiXGJAeSMxqemzT0z6gI7iiK7R0n12M
IRtQ4E3I6KoxOw3NyswLaxpEfMxu5PXbM2dNG/PoruAq2d6incrUXfuwxCnm0UqbOiKA595/JZV2
cdnVE6PMoVZT2Dg3IFX+GtxEu7R0gvtgB4As3EAqgCW8ArJU91hJrGBaONHD+Igcw2a5onXpUjj/
UdM0nSVnsp9JGG/woxo4qTFS040aQDT6u1/7b9PVSz0vS0KFFAc6fbLYnZ2esjkWQj29KvH22BhP
EiznQ3/0bRLlNXsuW/Wv4+sgr24A+9h2zP98vqQunaCyRY7P/6l87tnkB20lpPrbFkHcrLmuOUH1
jXq11P259HBnV9Bk1ShSm/PXnjCCFLKmwoSkyzs0k1CBx05FBDIRbT8f0KX1q4jYpSC7yMTOHxyR
G6ciAkE+cCAXeJn3EEXp/vMQlwZzFmL+xKhbxe2V6YkhwrENQuku10XbVHQ7Rqjs81DSpe9zHmt2
83gdXNEQICQvx+inzN7o0+tsO9k992tMtq7rR+VnfIO73lYDVfq8EP3ySJGHNjRZ0/l073eBX0Cd
VMe3rdmts9fWYUtSAKGqiKLAquNl0n1ZbsBe2nuKhJwyTQZF4T+9j+p1QYCT7NTVcr+p3oMyCIi1
LZTKLi6Tsxiz/V0NKPzgWUuMJvveieYxAUv9+exd/HRnIWb3W03VQ0l1Js+I6gKoueXXiMRN9F1s
duzRD4GsT5CdrK78DRS/fuH6Q3idiXqXPNAOAokACgGIgiXLs/TIjeqxc0tsJOtOjcZtr4O/Qfs+
D2WjWyneSGI2jpVwUDRz2GsAZ6pvmiJJ0HqTDkMPTEZKnbcTrMefUSdH+8Ro/RzOUwl2SLC8iaHr
eX1PEqKCZ72tAxH9WjETUMEerE7+nnh+E2xLFOAiawtzJFYUWwDHBu+3Iq0PAf/5Dd12Rw4CyL2Q
ayJZ6SEb+JWKnZQoyCLgbZpRcGDaveajEyuuw9E0hmuZPYcBHsYhYy1urLJL0ebzu2jEPsEoxx79
UcR2zLBHpFdOc0wGSN30zlYEGbKOrY7WwP+rJTXk1T1Ko1FK9nROptBpgJo1L3KlNsNT15LcIl1R
q2ZtrAxkcrVql4viYD7BnOpFeLqJ7pL5gRoRarSEw1ICtAqmP2sRM/IDCxCDaw5WCENfhpQO9h6p
N74C0sC9m9i9gmrWsDLlFP4Z8MlIBrGLhOoVl8IQ7bxWFtN7CaUM+OmJrI3ylZ4ruXlr8J5onsuo
BJPYR4VIj8cwEz2/McNxMJ7daCzEfdEnMQJXQwDZ1Y69OhM3upmPyabpprcirn2g21a0LUKkOlLZ
R/Ok8MJO3DeZKoN66A0pKr/nTRHKIDHyAoqJ3mnY9gYgjk1IjWAcS3e0VrDOEwuQ51iU3xS/1fP7
0NCD8HcwhJq0UnI4Rbj9cb44LW7BmN56SfFqxWMpvyZqkqrf87Zt6+9dB1x4jd6NVtuj2FgR5B+c
0L6Kvt7pO6XXM+3UNH2hHiGeVcN1lcFmRTlFH4do1ZVJigxKHcF4/k19v/f3Xtq72m7oxLx47AbD
aGMAnWKCU7CX+W59FWiy9TPzOuO1tgThjV0iJsc0C1DECBVV6G+8SEvUjekJVnFnJlE/HOrOrVTd
ztI8Qiu6LM0UUStD83BnbE21iDcK9ob6DWIdgnsaNGXoUjsRwnI4ROjRxPHKwhsquBIqnxzMVq1c
rqgO6JnVbrDbHbVnKDsoNKNn3ZnKWle6tn0AdSjKD35tDPDALbGG/2SYyjaXUdO2mSbQvP0I5Wvt
tnGv1xu6MJF8U+Sy6e0VbZJAlhPVzJ8k8ODBdVb4wYPSDNZdZ3ambY56Gm3BWfLSWAkF1+VNZvRe
fyi7ctwVlQ6vd+hzZWjWVuWrpgaeuahSDHAQ0MoblHIQWIRjb4XgHFQrSTZBAlLWrsYK8rEaNoYJ
415Svdu0UFCzkEMDywrVHBJAkY1m9Y13pSZDMdJFiP1MgyCa6+V3HYSeF66ixEgSUgWL5XkKS1US
XkShyEKwfk0c/ci0MKmvpIKD6Vdt9aH7A7Ycpht7QQ663DoqUVuJ4JY7jqvo1IwxD/1TBwBY645q
ogpl/mWwaiWwbjgzTBDeIzxpsWGW0VgBA4taBercyVgbhfpQI1GvjfsaRG/50EDQESB0Z8DpV20A
793RC1nw1VuKTipA/RFdiTDH/nnoB4rbo5r9jhLFMBuqrpkfpbD4EDrMHWSW9eqhUY1aAmZvyVyw
8mCyx7duaokldlJyU6pfxioXhHiteuj6gPlq9UDO6tsiCGXXvfbTIqG6xgQaiwZxFysX59fx7EUQ
a5pftG8Vrl8AVkuUYstvoLFoaIq31O7W8dq9XyrcLaUAs8RDNP91PScTy1lHLcVcKcrm8wv64vtQ
ASyvGLJOE2IOOPNBdgGpJ5ErQQ4AwZoatsjfHFx5VdqwlOzc+TzixazjLOCsHqNoCLNSBOVxhYa8
kQL9fvw8wMW+xvmQpqTk7N2SIEaRJoi1r7pDvvftaN3v8jXS7gxoWRn5w3DILyAQcZjyhhfVybDh
PJjflOCdIotEGGqaXuwGJAT+2/FMIUCbqPg3TD3GWRLVDJR3PMgNfCKQBMZG2uVXwR5K05GzYRH6
9xE3MAs3W+ummWsJ+nBTrbNDpQtYPVOYbFv0Xm3kfTjn7PRlsRn14QU8izpb7bFRVcj7EDU9do9B
ihmBjfTWKTnVz/Uq2OeFvcZFuZpYQAx66W32cRtM4RHR5gUOYALLyfefUcxTuG2lOc1xevTuW3a4
6bg78WlcF5vl9H4x3mzZiINE2bogXociA8/77nqqg7oTlDW955272Gr5cJq8DVBXMMkzL/QadX1y
2h6Z38jKIcbCP+lMxxwX8u2LuwHkGkkDLc0PrS6hzjsvTdkNiEesZA+BvuS0sBsuLpQ/IeYvz2TI
SBGmDVe8Dq+xcC2OaxGHyb1EsbVyVAXHOkdLt6VymE6wf1ASfJvI/x3ivGVVZopWhAHxYbbYbnno
/IUX56U51AydeshkpSi+QV3Oji/0IaQqD3ixdJp/o+clglRLhfipYjp/FJ2HmJ3B7eAptRUSwvqS
79X1uHOPIJHW4U5eBZslr+CPIC1m7Dza7DyWhtiMGo9oE0ZiNHfeTX+nb+sH6wkxMdT3JhC3YUfH
3nYxVFz79+FoT3xG+kVXi63hhaHP34OU2RJD9qcfc+vfjXvvEF9NF7jEFR5slq7w6aj8ZJ7nOEGJ
V6OUJwRrg2Bfus9R+FupjlZfL2y7j/Cn91OMBOe7W6j1tBiRWXcqkTePXu/kEDx//4VoHjaa4YQo
Qd53Dz//g77AdDB/GKNJYYQCGtLu8zF2lVsnncUYq3XzqG/pLW9ycDfd1vzebLpgNTjGY36acF+f
HwQXt8lZ3NmQU0tGndklrgzpxRzu0mZBzXNpYLMrQc+9PPdSD7JX/1OpvudIcGmCYhe5uCrlq88H
81bo/2wWZ/dBhlyInnoEU7fCrxaG4yq7RxtC1ZwSMBtetTvdMcEVdRNzfTIvIjfrdu1XeUSwZZN/
XdonHwo304Ki+IOVk4K26zznqIrpUTfNrl/p38TimJXmJh6Psig5hkdxJBC3yLGtPp+Fi5/UIp2C
ny6jAzs7KCwxwYqtIWihYxHaIHiHevB/HYMOKlq1/H10bOV5x0XFI1LsIg0Emu5DeR52ZfD0+Sgu
3O3vQ8wSKM8IAizCCREjScurkPQJ91lHOnTa2rNLe7lS/3Hi3kecJU/NyOoxXAgwXi1DGqk80TjF
/ShuFkZ2MY4OXGkyr5M/tilqnSQ4xiQbMcUQDWlsPjm9E9uyw0dBJ1cCYrlewmhcylwMyZguQ0NU
6JC8P9uKugpqHx8E5FbyVVbC0FBSZ3CfF8Y2bef5DjwPM/tqgYChBb6QlColyHrrYd3cNNvkGidW
tAuSTbYJFiHDH18q7DKDCgWmIHD4P3QeFENtW3Cd083YrP3f1BUPiP057eN4/R9E+/j13keb/vlZ
YhGKrZwZaHtzUqMVif8qzXdaSr3NfQvc54FsabvIBLh0ip4Pcf71IqvP9IqgyDkdXUo/zz25tXGV
XZtOj5T8qsTvdR2/lNf/KKc/Dz37ohYPM3ANb+NtsBNdF6T0/YHcYl+uEsdbdHe8dGZi+AMzm6Tt
Y4NHaVwviC3iUSHbJ+uWV2d0twyauphPnceZ33xNY2SFSRwenFvjyVLXVmNzY0BncnsHePDIZdGu
sXht792nMd0aqMw8qk/QiQ+es2T+/fED6xTX4cdN71MJL6L3qwqXvdKXVc4e0XtKRWD2vbJOovGU
otPk7j7fpB9XMLFMTUIdHKgWHprvY2lWXIscFJxzFKp2YY60sK+77UJmcfEAPw8zS49ViFNephHG
jFbJT3GNpNyVtYbKQD9gjUuIs3TbLo1rdvGpKC6CDpjmME62AVhFHZ7051M3Lfb3x9v51GnirA/S
dsi2Dv40dRS1U3QAA5QPw6se99/PA30Ew4Ae/zN7rIn3H8n0Sl/JpkiIZKPrR8PsJtgFJ+iLOhoy
zrAp9lMjN98uzeJb7v7ZGGcbAw762GL2yAa0WyRPnAxPC2TOD91afqxWFcJSIB8mnRBQtRt3hWS3
/G3pR1wcPpScqZqgc1/N8TiU4SNKvdyR2m29N35hcayug4Ng/7KuJTRguSKnMtQ/2YXUXKd7GRsL
/tP7SQ/VgJpvTtQS33Jz+O5TqW6/toXdGeFCFvDxPibZOAs1O1blJCyUXiaUALuJwq0teRsl/fr5
KloKMtvpGPl0Rq4QJAy/psZ14N+P2pfPQ1zadOBiSAThQWL+OyUEZ9ehhIJFFWmEMBop+ZGGCDgF
YiIvQQenPzNflIZEKUSkr6/g3vo+jNtYKBcobAcgx3v6A93NREgwbAMd9xU+68tPsotz9yfivEJS
dkrpVlPEmFe0KbwkyCEGxcLsXTpPDKYNrI+s4wE22+V5mlhoTbDXwsj/jkWJjQQhnY7ENr2lx+3H
Fu6U3ZIh0dcRaePOZjBAxRVRhCkUSOVqiyXkVtjmh+U0+mOZn6MLBIppQleH8z0vhjclXtCpwcxh
abpJ79ovMS4DK+vGsM1bkcrn2Dje7SIy/uIKOYs6u26kNgkKrtdphWQ/I7wSsIWhRbbi8SzZzW8T
h5lttnCTLg51NqloXzbsCoJ2NprT5qv8lQLk+pf6xTqVP4cvkWPtq6Wy08Ud92eg+uwOkpOimlBw
PCr3JGQG8hdrDiunceKf3m+Fk1Fw/ms82vRFz14s00862+SJZmEiKrLJobQj6fdL0Hr782Pk4kY4
izDtxrMIMYjdvpiOETbJz17bG4J4p+s+Ml1Llc/p+vpwkpxFmh28VVvR1ByJNNHXJeid3hr1yGtr
G69RT9r/34Y1O4BpoBe+ohIsJR0J8n6tlN90TLbg7S9M4OUb82xcs/VfeplOUYVQpbrOCju86677
HVL58CMKG4FNe3xV7MRJt0G9kBRdPCkxSLEUoIoiS+X9txvD3HDlmAUZYHLoN1e1uNWxL/l8Ji+u
+rMgs6xEDGIX8VqCxOhad7zzrHZhGBdaNtMq/zOO6YQ5W4P60BUZvi3TZi6PSKWjAq2na+Nq3AU8
74xol1m75Xvm4soHyqbALcWRXJntrUGKyQDe9hZ6wX70U+h+6zXKu/HCFXrpK4GNNaGxKlgQzXMb
QCqNHpsyp7IYG2ta+qgpy5OVyeAvTOSlT2WpWA/RyCPf1md7uade1CoBkUxFdlw0x+hifL4Y5OlT
zDfxeYjZJq7NFhUBKtAr8zrfVzvlVos30172HQsrlZV7qyBkvY+/CGuvs+MVNKFNed09I+7z+Q9Z
Gupsf6ONJcllwe8IcORcCZ2+acFJLYz28pf7M5+znY3TnpEp05crQJDqmK1Fo22i4/z5UC4eIBav
QYXOHco1c4yzODbJIIEaWtVP48a3QezuJhZTuy7X2f4w8dk8R1uYv8Wg0wSf7blEMJvUBZGBkBvv
Dd7dR2xnYvxqVd7eVmGji0Xg5TLO5Q/3Z7CzNSoJTZelPnF9ENYIDaNnunBPT5/+4xL9E2G2RBss
P3TdhZsUjoqxlas2irea0j3oCN+IeitdZaGMR+zCR5zO2s+izhakpORDrmCMibPJampKuXsLYxJb
O6TrdCss5ZSXzq7zJTNbmU0BnQYMHmNEi80xngQExu4mtnD5TXgEcjzITnkTrgJHu1sYp3xpnNAh
0TJSwO3Ni9x567UYfzG76ql3VEDO4zOmEivJTr6Li7f4xQ2IBIAukszRT5wtFjkOqwhLBt7ihnQl
iR7uIp10TCezxYVhXTzXziLNFg1YIV+qfSKZ16I9Ohrkex+mARqouwDJj6VL9WKNBvEp4OJMItDO
2dUdSDgChCUfsILyjOPvcXicuETBVjvJxk6XnX/AJCJBOA85fdmzHW+2gByHKSQd6BDfjvoUJ+3C
sXKxhnEeZHaVC9iJ/j/2zqs5b+zY2n/F5XvMQQ5Vx+cC4Q3MFKkwukFREoWcM37994Aae16Cr4mx
rz+77LLMoRo79e7dvXqt2Fj8snghdPswc2AKZ/qukSR9BCrg+S6cyMJuFo/RdBnQBL2dx9yc25Vr
k8K2b7JloOER3sMPwEE9uC2P5RP9e5BNba7lWZd2sparXRrOkzTUv9aSniKZO4+BLlwZ6VMx7/77
kgm9Lyb4MiAR9Fy8XkzU4pIxztivC9FeI93o5uP7J+LsoE4MrA5E2ZjjIC8ZGS4t6HCnyTXRLN44
dltGVk4zCPU8tBKMwH1ReIoGk2wtFc/vj+Rt6zbtPEsp0NB4gVMNXO1JdU60qV6sJKE6/4CO/c6c
exdEbHE5DiZ0g2UBZ+ag7/upP4a6mHybkq7xNr5iWZHVBfHqK5a5ODl+ElpNSbd8hbqfSMKmjvyT
l8nLgZh4OCDmsiCTthvXz9tVwXehpQiZ3crTSAVcmEHJaeguAHw+wWY0IZfMmTBuKlf9UkfQt+TP
Ww/XfzPp+GwCbHSW11mPNIiJPlPMqvvqybr0j2iBODTgLPirzaTlGe9N6RaWPjQ8SV2uEx+WUKLN
anEpLU/Ltj1AWJnu4H13xF1f7Anv/wJZzJbN1RXca0pTqEuYseDMEMiAaQ6bgA8HV35h8xMPW6XE
c1mPV+NcZT2KOge5JLzYtG7BxZPlccdDRcQGFarpLq7mL/jTszvoz9ld5z2qZNLQkMMqvPP31Y2J
CAhAG+/XWDXxtt9PB98ZN55N/2awCL1qps7xXTeV+RCS5krGDkp+lvBUVTfZIbkYD5ajP8i1i4qC
J7jaRtpg0+jqlLaaXCjyYjQ+Kt8Rgc49pIV3hidcjz/pRBAulsFuHZYzblAWSeTSRqZwWNbv+EwI
Kj1bjGa6sLcsr22CjfB0y8Lq7h+aSk99tAjQDMkPWn4nib77vn87E5G+GsPKycZxkSBYyBgQ3HD7
8KYTYGy3UBXfgJqcX6GTyVqtkDZJFRQEGFqIOJIP8e/VRQy2pAJdgk6RWwEr97YW6FyGAiQJLKIA
55aGnOWInDhvBDpj8GYcAeuB1B9cXTeU1CCz9bQ9clroO+G5lY1Q++yandhc3cC6EuM/oadFvgD0
eaghtvr4/pqdwV1xM1qgfg3ZVElRrPyJkCG91y+tafFR/LTQqKjEoMFFcl16dGbeBb+bO6rq15sR
07nNwoHWl3Z6nhDrDR90g5/G87C8PCWFx2dwCdv+M2o2TnhTPVa38lW/T3ZbIN1zE4o2NP8ydIyu
39lSJtfRrzigAjHXSHTPbGzOcxZAl0hweS2kSi+R6ck2QfStCayShit99q/SUj3IU7ARMp2LbmWS
ZSJNYTSdimsqWcVq9aiLQMJmnyJeYF6zX4g/wxtRfvH/22WFs4P60+C6IsjLlra3xWDvf1OQ9JHi
/2bWaHCzTAllLXWNGEVlckRuAwNxinqjmtiNPG74v38za3/aWN/WsLnjNrCBpC/wCS4RJwQ8gvBy
t5c8kdT9FsDv3K1J/w94MElB63MdoVs0CcCyi0Wgy444Pmr9R1N/2jjAW0ZWPkJoDSNPlqlbZPBC
j+sK/vnufr6kqcg1kP0zv4SXgEV2m/mjs7viZHir0J1QVs2zBfDe/JR25Gx57O16u/SKBTJZ3iBD
dr/phbdGu1rEbpIHwawXmx5deFDSJzba0spn86js86dgsNVvNZyZ2/3ty/W4jt1P13LlJxupQGBn
WUv1vnpqbgDXoxaLSi1J8Ryen4ieIxvk9mx3t6HXoOIHgcx4Z9xt1do2JsBaVaAk9HUpt/Ed6fig
V1f+eDf9N0lkuANUhdoo7eTS+rUklGbVtgI+TKhQjSCV1W26//N7508Ty89P3KSEKhSSFMt07oV0
h1LXr/yx+ZA2u/xG8ZIH35H/025hHoGnw1qm9sRmGBZFNYXYbAv5x9QOKOrV+/dP4/nV+XNYq8MY
+rIwBAYz1+r1IaybRzrRvsZy5r1v5mwwcjqU1dErzVjo5mX6pgt0W9Cx1mAR2Y0HY7m0+31xB4zx
YuvwvWCw356BP0e3OnwCBZoMFDWA5Xsqrr3bHsdHnj1IAKk0v1YOapP2chOh10LTCYJxsq2Y7vxx
O4W8OQGr41ijxFJlPp+iPPS8BOT9Qg1qOc0ufTLKF5qFv2B0Gd+b8VtQGBEDQvKwfo4IiaFm40QZ
HwVI8p2R3T9qX+Cq3S/Vbke5R6BWcpRPNLbe0sm/8S45u7VOjK9OTJKFs5TSUIG6snXslMCxEEHR
sq3yzjkzJkBV09JMEaDaKohPRbMzM5GdBa+fo6v3ovwjQmztP9q/C+ZCAsEMNwk1NxIS62BatuYy
pRlV4z1ZHqub+QhDCVy7yNx54qN5uR3BrG7/txZXJ7Os/bguA10kP2DeB40dHWZKLNAfhC5E6SDi
ti7/l6zKn7tlsSjjPU0y1xSiQISvsi59WaP2OkBTjFYUDCAc0NBtweKbS858x/9GJcY1HP8xOk67
6I7HO1iacr91as+M/PV3rB5+RdNZaSRq8PQ9Gf5tCaEwApjefDHD/gD1PuBK9/3Vfb2FloEvQQF8
PTI4LhlM5Ws/KzZ1GxezYcL1tWiCRE6NutCsbAHGVtjjFzuSZEI7xH+gmFhv1TrQ67EQO507RNlJ
ps1+/V3zBpeqVUcXkFVu7drlw1+vKNl6CQYpUENUWF9oPk4vkKbwW1HNESiHZkW5RDXEzo76Lr7Y
zGadmUK8zALjUaBUenMDz1ln6shiwa/3feCxSS7LZdGcGAnfK2TBaHIHfxh+FEXv/aU7N6evDK+8
zITULRAmpGgGHPx42dKU1h6Ue0W8Fjkl+X/YA/OyhpDJQBgPWy8doubqWCZzmQ/hiL1ukB0jRsI7
3Vq1ZX+vV43uVnBXwJrfvpYaoxBjJfHLP0AnmRd5yT7YL3S64retlVtVP14GtEQZMg2YbErsvd78
qiS3lPrFkupH/AP5Q7DiUFJaN6lhox7khZ+knzBtLI3JhjvDtdZuUoq/PfDgzFhEdQE0LwxQq7vR
SKoE8GEngMlHZdZdGhwQ4Np3izTEPrzYwtms7mKGrMuYY6cCquTOUJbNfHIs6hxyAKXB0ZnX5v6f
DJTdLr0hQGebbpNNLZvw1YpikENhaWRilpbllcG5rdJ65Pq3VURHJdhK/OR64xy8OeqU/FUIc0RW
cUGGrK5B6v5mghyqD8URckGFnCM1D+1BixZ1qHA2siqr7BBpc78d9/Gobmzat5eHjlKNKsPdJSso
xqyhna2S9qM1VagFo0Fuz26OjCMP1spJPoofI8/4oD/MTuBMuR09+B7aw3nhbPnx9UairQNGUT7E
5KLm9aqt4r1AVKNeVzTy9V+k7wi40kPNk8f4KFwL+xQgPoK270/7ikVsaXV4bXG1dTVZr0VkAVPu
TP++DiF9F9Ha/J58AO7du+g0RchrXWqXCF456WfxmBzpponCPRz0bXKoP/RPJMA3Ydkr/qbls1gC
3eTfSwFJWSerQjhv5LhBbZVSrcuKuD23KA1tR9VNnlUXmGPNkU5urTu0MzfvuSVQONnuyy3KiYaL
Diz2Qq222u7TQgeitjlb8BM4cKDYwV78suQct4OWZX5PTeEhQaFAY8bBMiDbW5nK4oY6ZqXK3HDB
oUHcZdipu+0JXbz6e2ZWXl/LMsRHewTfIMjwvUKjFCaYKiBOC7nhtE29jW21nsH1sFbPpTGPhTSP
2VYpUmGX7Q6NX94KTrHPH4KOB4tqV1dhROieHrjkrqvPwnFzFV8Xiyi6raZ2dZi0pEwEo2FqG4/0
k7Gr9hbYggk3udRs/kLG4uygEfegAAc7I9EEi3DilpUELn98Nmh916DPG/jSRQbgMpWctHGC6/wQ
PM43wFMmm4vw4CNHpdhVa2/JJK2y9X8M/OQ7ViFFrsUtgAC+o/GkHS5s73O43fxS209utVMcBH7d
ZAsctmpHfWt1tZPLpB4RVJBB5B66n+2xf7C+qBfad/hdqLgaH/rPrY1+5+8jD2b1oTrGB0DKwReg
ARt7b307/lp3HlKSoSL6BS779TKMAfHw3LLX+x0tHelB4TJG81qzYVU1v/T3ievfRN82NvwyujcH
DGEqXVIQlXlDSBildcKt/TLn5l6lfdO66XazOx8B67xwbwzuEvsnuyWiay46T3RrZztj8PrB/LII
dM+QoibHr+mwNrweu5oVk1bJpmy3CAB6Uh4Vt0Uh7FWjv0P8Nr7o0gmmdrX9/v7wz4wes/DO4bkV
iv2rKZ/h7UK+iaOmlVZ01SMweGkWfYVYn9I/vG9qHTAvy/vK1urGCtWm7klGLB4z/KFC1MKzbiEC
/mtcLecn9F8je+GKOznTrWbB15VwI4/NoRlTaCJ6TzW+zqRcK9W0Y6vZSGi9iQFW41NXr9gmoF+2
J1JhfLEOzUe6Q6fBS5pj5Nuiu8ADN3ODy65YbV4a5IylD4jAUdHXu6aNGthbGCQPZ2gxoFLKnNYe
UZnpbqdDuDHCM3fRK2srNzl1veqHPQPMC9OJfIVoLr4Y0JVKzQ3I3rlteTqulSOE70quko5xyblw
CXLvi6GTL5YHfatsvlxn703g8iEnu0QwYbXtUei0JbjMh6fcDRcBEcAXM96u9Hp6uBexi62ZfBMm
LXvldICra71HRKbMfew2XuzfLlzOS5ZjkNwg3fW+NzsSzt44wjrS1fa9vE2NsXoYvBzG0w9Y3fNd
TNEPXpflygsfJZpR6Ji4D7ySxNK0m65MEDbe1ovvrAc4NbryNkbUNNWArhLbdXQNiGwBfk63M9t1
Hv9CP4i8tWFXHidKIni8AjxOhKyp4NVfys6RGnj77PkxQX7eMaGwyHdLTaJj1G5tORq1iflannbh
00j751+ojm9suTWpsZ9oY+FXTELrLpd85A0D+KL2oMLvS3HtYBwVO3fC683H53I839nrxso/JWpC
b9rM8R2ceZfdLB642VVXo7dkSLbJsrZWey2VZM6BUEZgROxWHr0ZUeu2PNbRPpc+a8YnRWkRZlf2
eip4QvOxDqfD+9fN2WmmAw+1B7Dib3DivoKsshBjXZxvZf9ZqzQ78cE9xJqTpZL9vrFzp0mlzkxn
howC1zqB6U/NWOnCLNux8DWPoErPt3Iz5zwi7w0k74ATo5C62sp8fp+pAWEK/N/3edzfDkXzeY7i
T+8P5MyrBtIxfJMCpRM+anVCI7VDtkUlBIuSn7P8Y8zhumzoIR5+Jr70taj9T8z1lhM+d0xJHwDR
RjNlyeK9dsJdI0Ua9KjLxoxugtytuwvx0680HjRBimMIXvYIheg2Lu3cummkDMwXVDHgu9eW1SFo
Zwv+U9uoKzgjE7ft9Y38yJaJ5ecnN0zfZamWJUTXepI+CZL8IaGd5f1FO3ubnA5jNYH0CiWzYbxM
oJ/xdIjiY8YbnzREuAMlYj1Aqg3WTpu85S285NM2PuCcazn9gNV1ZraRmrYSH6DuZwrrkEzBXu7K
he1/CZwFL7BV2z13uk8Nrq6vVAqjSW5YOKAQJhlz6abRhGu1mY9QhO7TYvPC3hrh6mD0tTKUUY3B
/gt5luTTImq06OuZ9UFyCooiW3N69vLSJOSLJLrLl8zh643TdfIAwycbZ4FudRUNlOLXsfXS6rZu
4NK8koFUkWZS3ewokVvzpP4bByVqDz15ngYhTEjZaEr5L+f+5MNWhwZSVDkeYF+267nZFxEgl1FL
PdGsrntD/qiNWxT9Z9f6xN7qBFlzBnewhOuDUn4/NigBZKlPRQiPnksoHabNj/e387KW64sSTwQ/
Jj1ohCMrXztUSRpXBWvdJuVDoBdXYUhKqY3lw6AZ+3SEyMRC9f59o+cc/C/laapBGvTVr5e795NO
7QvqwGHYR7upg6vBDKY7X62//TeGoCzhzSvK5IdfGwqDPAbvPxDFd8p9IBVHy+j3Y94f3zdz1qmb
f5pZuYSomaGwnRnPJN9nE0/nobZDqJDH7MP7hs5N3AJ51Ui8LtWtVRkh1spYmDQMZQGaX+q1BOtx
OW9WtJZdtt4Up2ZW0ZOetEJfjZhZjqPkkl7+GiaOiZ7TAqQsdt02ceSWyZUHMIY4kaJpGVmTu6ro
f2wHcbOX59w6nY5rdZrLlip9Dz/l8hJ5VJ36dubFjJTTAgdXvDhwYHih72TLgZ9L9iz9nWR6qBC+
7eOr57yOYC9f7Pr79k59TnVAUdDYcEcNoivKPLs2jZ4d7InRlSuhd7uCjPHFqLSDlTkLdrV8A4t2
5C0rKcN8zbPgGE9odG++fs75sdMRrw7eRBsqXOwYX3D35d10I6aX6fdF/k/bZ3fS00ja/mPxIFPn
2v8XR+Rk2KuzKPjt0KjweNhFkR6kMHaLptlD1r/RS3h2v56YWV3KekzeuM3ZSoEG65Qq7DR1K9De
3Dare7j1+0oYKyZxcIqntnOW3Ht2XV5Ke92OIZNEC3OLW+qsgzkZ1sozNzqlrHrCZFgH13Izc+sA
2Cu2sr9n96ZMgI9PXvpAVrMH4b1kjD1m8qz72piarQ35AwRUdm9Nzvv74exCnZhaTeKgJ1Ea0bFk
x4OwE4BFWfIfzED/80rppfm//+XP34tyqqMgbFd//L/r6HtdNMXP9n+XX/vXP/b6l/7vtnzOH9r6
+bm9firX/+SrX+Tv/8O++9Q+vfqDl7dRO913z/X04bnp0vbFSPBcLP/kX/3h355f/pbHqXz+x9+/
F13eLn9bEBX53//40fHHP/5u4fn/5/Sv/+NnN08Zv7avn/OnH0/rX3h+atp//F3Qpd9gPKf4C/JD
pfa9tNEPz//80QtX79J1RTFa1tkfiCi04T/+Lsm/aQoAQ7DnS7EJ4p+//60pupcfSb9xxUIYRYFX
orDMI/yfn3b36/b6tSjMxB9//lveZXdEZW3DX/zaRZlwIcuKyAMWUWAu0jeNloMyBkIilLFbSqNt
IF8QI5ugisWxClunzgc2CvSU/VLi1e2gbw708LqjIDuj8Dkou4den/bQ2R9OZvDMZ73erm+/anUP
momQmVbDV436k0EDu+Jb7vsWVrmKf5qgYAmmmsTXGifu143vZ3GNiV1/ReHQAwQxf6AziZLeHG9f
REu08Gc08cbeGvgTEdpNulnFbmP4jupTVdB5n7X+ISE/YcrafpHTGis7kr9ZSfT7xmjPTijI+0Uy
iBtpHWuOGm19ksGEGotMpBocfWu0kxhZ2nz+kE7BoTYir7YqTwpoD0vRMfeji9kUPSMMvrz/LYvz
fDMRVD2It5FGe9OMNtedCkMvE1+XvzfFt9S4t7rGNcxHUDCO2Q1Qam4xW77253/M/YnJlfdrSiU3
Sr+JXWW+KcPfC/GmzTdi0hVhwFsbqzujysPAyqc2dgeng14yuQkO2lX3UYD7uHMzltopbrdr0sS8
56bTlEiyLqWsN603iEWLfmZiV1WaC6E16XZVDtPc/p5rJL3aftwbg+SEI9wns+xG4tPciegxftPL
+JJtiJY7HPrJYDf9tGvQYy0jwxFrmh9z6TDX2uNYWm6kRddCGexRrTgUcXOdq8ZOEL5WMoqgY37Z
zN/y+CMct7auR4fOHFDTEO/KiC4ZOeX9lt+3PXep6u8n9WEsmg9aKt6K4oUVGJetVRz6hqbn9luS
XNeDfxQiwV4kRzq0rgNN/R6NpiuMklNbsZ119bGV5duparzCHO0sjh6MIbu29MIdxwYiiuFBM5N9
J9FxxOtNbHFo+Xyou/ACeQmvSLSPaaU6xowIrNW5AqTzcVfd9krvlOJsU+04Ms8PVqbdRapx4L7Y
NfV4aSnzYE/617KXPCEEc6LKbozSSa0iGpVllA9y/4cxKDdJoQd2RaXJD81j08QHwAmOGObXiWA5
fU0vVmjtfUlET1G7ikLSNX7kim1rW6WJCFtl9yHcQgkti6l6CFX5ijzWB7XOqD5LqWMhZGxa8VGt
PpkdBa6s2A3GuJcnyy2M2pZFeCmi/FDLwg4ssheYzUEcP4VlYM/RM6H3ITc/V1aHXA/4iEq70wfL
HbqUgkTgDansJf30ZarEjyow6QanEIud0zblbsgLdyrzDcj5CjL9x5EhB8hLnucAyEi29kmiTEX6
S4gaXKKZJm5FASLCBxvdAaWgW0vzjz0beCqQBTC7yyEuLvn/vXmqMhttq/tc6Zy+6Q81mNG8vo+6
wLb86akMil0Rxhv30dnTvThPmXyspNBC+/pT0YBP/abFaWl2+Kj+zO9ChzV2C3S7QI6Rm9gpH7MH
aUtD/JzjOjW7CuOLbpyMacRsNUheFrELegVBOXXrMjwXBZzaWa3E3JvpKIY4SPk+fBQ981N1gwDQ
aPc0z2oXKSJ2N+NHvQFUs9koc+46INkFnAuIHFi51cyG0M+1dTrgv/Ztb9eRp1+MO4667uVHoUAt
nf6V3ouuzO/4ATO4XIpk719I5wYP3zE1b4rxdMGv3sO9yZ6a+jF2Jx3Z0YgvUZPjWH0Yxc5GOWj/
vrVz/vrU2nJTn2z62jLLTFcY7yyWnqAhIjtpu7QuAel671s6N7N0qIhgpEAzvEHkDzAAWYrMeMKa
0KakzhlP+66F/aQZ7cls7HkizIsf37d6LtI4tboaX1IWDYpQGYc6JDkMY4E0bIzrbMyqksEXgXDQ
crr2G0KSd5ogqLC33CZP80N8LI+CXT5oyJd9nL6Tgw4PyA5A+G9sjG0FnPnlscjNaiBlAf69aQAY
+2ACmKxEbu3K6Imr4KTw2+YnBV6iInCijwJk2R2igc0txE5O6GWto35L3PTjFoL+nGdY2lKpc1FI
oQr1ehtNkogClqpHrt9P19EEDYvi8f4I7fdX86zjU3HOJEkMicfCKgnW56I5dAoeSN6HdwV3G4ki
9ZjtF4RQ/mmmkhh6VeNsZd+XiGwdJFKhAfVMJw8o09WZjNsu7gn8iaZq6aA1j0EGwtNKbYTAeKF8
iINo44F89j2g6bgB4BNwJaz7Ef0spO02Toj84SH3i/JYqpFjdZd1Rc69lG0T5csCFJA+XfqDeG0V
48YXKOc8AxKUkB/T+WHRR/16SSV2dasYBXeMjxZBUn7NzKShNh3Q9+4IBbq+IZrkanlQpMFpaslD
bptz/YR22nFGY00afmSy6oUNCabSPyKjWVufayE9iFN+7GMYLqr2OkZ2AK2rg5UpKM1q5hXJ8GPe
fU+Vfqca5ad2iawM2UGfa6MstuJG+3V4UJEgjF/6g96KBxvGYOQa8U6Hh+9d0dMOmmiH3PEeA8s+
ZAfJTm/rg7IP7uqnrLRrYKPf43t9K1Q/56IAf5Hr50HOaq+unH4UykqYcFEojt5kcKUvdN70q7fk
q2/kXb54DnfjHJ1zxqc2Vze5Wc1FYWTLTe5lTxAl0NNHWPktfyADuk8iOzmic+qwsz0zsNt2w/w5
b4GPgLd8aZh4g5iuGrOX/dyI3AB8vVEcJf9zOG2s7wrL+Mf6nhhZpv3kZks1WW2jFCPq3voOhrQb
QTlE++qL+mVytU9A4Ftb+H1rZs9OLGgo6kEIbb8h4M2tAYVtkYntOtXNofIX29GRBPSveYdoaBaO
Bd0FjbF1CZ3zUKTt/ml3TcPbxkaaSulyWkvNFnSEBXl7+f5g19CKN/1Vk1yaaeAE4gWPCtQvZ7up
PnEuHDX/oBnCniqTK03NhhM5u7VpL5IVaoi8DVZbW5BQQRWXN0VS0JCuI8JZWltXwpaN1Va2SA1I
qGYy8lv/frxaWjgE+PiM++ZKewFebyXxz071yaDWdx2wb7lJ09jN/evWFyC9Jk2SAybvw101/VRz
fWMWlXPJGpoc/jWNyxedbOVeHCVYqxiiee3vC7L0xP2+g/4lKnow8Cf3PlAxA7EB5YZUCfULEu0P
/Pcuv4CvYQ948wAYb+OAbc37chJOPqouxVYTJj7Kp6FVVCJ7rD5ueKmzfuLPca+TVKB0uzxdvFTr
zrsFKmUc+svlqgcpdfMiDbdJwLTSO/jlNpY7fomrSEGuyYnqWZvmoMJt1C6e8aq9E1Vbu2zuq2vl
wKWlfVjItH0bBVpy8BfNg3WkHn5NR80WfdC5+TU0ED1oagO8WUNDgrRFLNMnpEqC26j8KJXzxslZ
9T/9MdQTC8sXnKygFVeGXJMjcavgPpFLWFW/1gnASvV7O4xeOeuQ1kMGPSB27e/m8Xa0XKkLPLlH
NmuiNVKfITuxjmYIz76kbmz6VaHln19nitRoDBLB+irUg2YI0dqCrxMvmpvog0+H1DG6iK7ne4We
nh/+ZfawVWg5bxO4KoKOyAIBQ3o9I0Xrq0bXEedpdkrh2OMBthMFOweUSD7kQ+Em7IAf7+9y4FP8
revokkYOuGaRMyVxtnIobea3TWVYkTvW15Bq2JVxI45fhfYQo2It6T8m3vWFadp1qLuB+DUJb43c
dLP2qW6HD21iPSa8RX268ZRkcjqSFnJZecngu/NI7NhlbpyggNDxOIhmN7b0I9SMV4CuvVBuHT0I
PjVD5pXhJ0P80afaPhgUWvyWe79Wd02JappEm7oBlYj2fZrny8yECnq8Lwr0ZbWd2H1Sq2A3tKHT
laMtdeVRL6WHWEo9ZcwdbRG5NY3I8bP9GI5Q+MNyThsYaR1yvF9DlHBzubyo8g+laFyrmkAKWHGL
Tvw2sM3iIbzqewIyP4HrPakPpQCFVqIfi8xw+QXHVAtHVHpKVqGr9IIrg3sz6x/BqPJ0/k4oasvd
lSk/iAHtYda8I/5ydMrLFbSYdmpoD/nwSRimPVLMzqCWu0ITAf7rjibH10EFF2H2RfAJFdTWFbIH
PxNsBRi+QQ6qHi71ZriWzeGaPhzbdOJpvMgiYsTwY2/UjmK0dwME07Lu70WxekjS0EHAl8xi9hj5
ltcngRsZkudrihdKkqvWAZTDlJzz6SKl00UzQ/o/lMMwqMeEmkMnQyskfU3Uwc4mwysrJGZmyATp
YiqyxFY64WiqpdPHXPeR+XURKs41cd+nX2tx9Mxau1BE2DYE3JfxLa91r84qx2rSi6lMvKlFWCHR
rxIi4JFHrPEtNPK9bhQoao92J/gXEF65afoxl2VPUMEkZ5WHHK89jp+FMt2XPQdmMnZGbLmlkl3G
2mjPCGt3cbzLQ96//ojHLO2J7M38WRpKh9qAI5fomEvVPmkrPE32oZMFO4iFXS/dJW3jJfoXI/hh
teqzElwqZbNbkN8dhL5l+lHoLDsEY1EKn0LlRlCfEiNw2Smojie7TDXs1ohvyUV4fS/ZgHDhyI15
GFb7IHwkUGLpUUQXSydFoTyuB3cIPy+LQyv0oR757qG+7ILWM2OaUgRe79YlGb1DJ+cuCte2TzFq
En8Px86lhuXkYkhPlE9PuOAO/dfKgoBsAEZA80wz9Ic5a5xhoMaBgPQ4eGY62f7QkFodnYaEr2HR
ZXrfRsmDZAIIDtp92kmuovxAptxL6qskGb2RnFcdjPtOvevjCcbtzo2FeVelgtMaMyo8hAZzXtiZ
1H0Le/khifTbQDJ+KuwSJawv2nS6yM0nplJvzMuy+tDG4n1HD3vaBdfh+CPtIl6W/a2giZ+x87io
UQ9V911kifsw2Kd9v9Pn+VvWJc+lUritOeMmOk/vps+SoHvmkP9e9/Od1sCs0CYXg644mjJ/7M3q
QvODn/4UPMql+lkq6vtOoSggxE7WfgUfZE8kTKeFSbKQD3U9ek3PrlD0+dlsTFvtLRTnhIsYZGRW
p2xj8o3dcBHKxpUklI4qtngY6Uko2uvWjBK7UugRG9nnmWhT8rmrG9og4grsY7YbROkqK4tdbmW7
EehMWOsfpHnGFyXmwZ+ry0JuoILKHQHtalTjYTu2gvnSSPKdKlQ3+SQ0NvLqR1WKd4NZ3fWT+VmH
XdeO8/J5KuIviNwkTlLBPN1l6EZnu7YlGavHl0BnvzZJ8UjenpPqQ7rdmvHF3OY2wEyvTKePeAGX
yOMy7b9lvPsq80LpA2/q64uIiFkyUbwYbjsBzIFsPmqCZQc1oGl9dMzYgDt8JlkY2P0MrKPGJ4SF
o+S1UwWjMw3dzaAKt4BqrxqRrlip2PMKdRXy1lKv2KmmOGVKG0xtOi3pId9o7G5Sd6KcO7oALHx+
VKZ4L6N13UkdKfHbolVdXxeeUnW8jP3ui28Jjq5Mdl80kZ37n/NA34l0sclIs0dicCm3c2GXSeQg
dI8gJz1UufigQktfJIEdGV+HyjxGFlSeo+6MONiS4kdLSdBS2l2BqE42c5CBlI6aKw7KfRpRkaAQ
bCoqMUF6aJE/gFdZn2w6QxpbY3c0krgPmi81xz4JrJ1Ww3xeyRcSFaFxynfw3tkqejm94jWl6fja
zyyvf6TWeGtMsEBrgn4Yi89W87mTxQtM7CYN8of8g5iqjt48NfGjwbFApBvZcPXQJp8U8xuDtbXG
uKjA0BjRlzb7Pc0m1y+fYLI5FtoXqQsPWl0fAyUHVlHbbZVzS6O0DaxSEwWva8p9oCCk1Vt2jXvs
WNoo+1TLo633sT2zoiZJWlO4KtQU5wmdSENrRv8sSAVYTJIGUJX6emWj7uQ2/nRtMNlSZFKESWzR
aJ1UaQ4SXZW5NSH1OtO+aThpyx3c22kME4qR7JKOw9S1V03YO5Ma70pto8JyNqnFmx+KLYuHOYKI
r8OrTpgjK+2EyBUO824hTkdEd0fAsWCCd1vPtLO5QuhRFm1J8CyKvkpgdREwnXA0yTIwyEBCnAC9
gKhD4KTheFK9qP3kOE0iWEqoNYphFw3zQSvNi7ybnRiidaLELaT56171X0EtSi8oCqvQy75pCjC1
Cpz+wAwYt+OVcsj2OIzjcEx5ob0fVS4x4zqmPDW0iikta5Ta2MKQqtK7KKv418yph+e8+TZG0vF9
Y2eeKkC8RSghTBOlxjd4VbmKqmzmEqqE0tbR0c23sEnnsjmnJtYgy2Qg7Zv1S37jQfy5PATny2Fw
ws+qLaOWqMeO+XmbRehcSfCV1dUbpKohc8zUl/fANNkGejwKJIiT1z8O8PhVwkE80ut2AYPEFT07
h+kbzdG79+f2zEK++oTVmbESq82EgRRKqH3PjR95Xdtl1zlq9ljRy/6+rTPv7Ve2VidGDaK6CGYm
OdZ+5GNMuPYc9vfv2zj3xnplZPXqVPALYVVOsSve51flHbG4o94t89hcoXe3Cx62HMEKyP5y6FQZ
SALVNDbnm/dVmRl6XemsosQlH0iwzqCYk8MzbARktjvJFsJvAf+zTj5CdcYL6oMRa5ehpHlzk+8q
4XnOYQnP4G+oPofNZFezb0fUyxvwawnf7wNVbeVfa/H/8Wt/l5fyyb8HsD1Ez3X99Ler5yJ/PkWx
vfzaHzA2SfyNtRRluOtJmC8g73/B2CTlN/h+aLqSye3TCLXkHP+AsVm/kecn0a/i76DjNPjJHyg2
/TeU2TT+HmpoZFqAAf1HKDaahl67X/TX+LCFpFUjv6K90Vo1jK4N1Drd5+oc/V7zjPhhWbl6EatF
UtjK2PdekmYGcIj/x955LceNtGn6XvYcE/AJnAKoKlTRG4mSThCiDLz3uPp9oJ7ZnwQZrFEfb0R3
dHQzWslEus+8xs72cku1CQ5Z9SWsDf0SRrSx66Oodyp9eJ7bVj4uPSFUkJa9A8Q1QXunbUBIjbar
6MuxUdRDJ7XEtEt0GQ3B7VIRIoRZYztVPWYr6AVArE3AO2Rwm7Ks7lwVHdkdsFJAG1GGmEI8PIdl
LrtRPqYQPHICddvw9XL4DiPsWQLv5swESa5cGqqr9PVhspBKzadId5LA+NSPbUKQ2t6FSXwn96rl
EouhJpenqUNKcaFggOHaKwAmQGZH0SmpiFr5HLfBA6SDYxkExm5CueVpkGWyZctKCrcHuz84eJrn
u6VWpc+NkVqHReR5vNf6pI9xUSqwGo2bGfqNlRnAXNTohpKk4gMSwzLBglH+PdTiZA2IVf3aSEXT
38pWpf9eylRxDCWfT7VMZFXmdnRtRGr1NBtdt6tDSjFzN3dfZWSgnW6xwgJzzqCPd/Dng8LBssDe
C5Tab5RkVn8gZpQnFS2yIfpet3ZEwyhaxkORTFrt9GEmAxYSbfk4m5NxDwBnea7jIQ5RF+vQ6dfl
RTqViK/fj7lZX+SZTcIqKbBNmkAqH/V6Ijq3Q726zvu5MvFpG6QYo72U1K8f7Ztw6bJTRLhSA1mX
OtsZtTndlSFUXrqW7MA4msgzjICcxhILrlAZtR3JafMAHEOsVD+TUINwT0wd8tHzaoeedXZPRI8Z
Xa4M6jELs/yo21OzgxLd3RqhPZOh5OqTyHXtgX6HfVRFbHwlQIC310idcp9QWvk8xvVyJcljdWX0
mJzEQVEfbTRWf3F2ADbWQ+A2Ostb66Ht67WMNYI+tdK91MrRVZmF6G6UQ3zT5LQ6QSaeUqMku4gq
cdEWEmxlkQ+PIKJoIdUWSfGstOH9nI3lKat61bHr2dpZIBo+5Ya+HJraGk+JFFOwUuZ+3+uzMZJ9
SPpTHSyWq2sA4cWU7/VEI6MDahgPbhGP2nOaycOvrgQCnbdS9VOpYWK5SpMKOL16tJ+rxAgdMxNj
7OqZGuoU2mS1dUWBoFodhONuEGLYT1YuLvq6ttzSLPPbTO79eKDgomU57shaE1NEXizIVNMsHeTA
qO/aLDR+LCP5bD3I0kGpWw2NJmmZ94ZWxacsqwwvHpTlIYgUtuscgpuDb7xvGjn0K371n1FWh5eZ
LjcXQVCNl3hTaDvRhuqNGYnqSZ9DxRWxMDzAMNNVm3V64qjagjJbMlm3bWKNVFrELH5XfVH/yhUd
9eco6PcmoEgPqSVqo0YVPi9I5+5EHffe0NjlaTIH+ye+2mPt9Qhb7Evw+AelUZuLRLcpM/9xuh3n
WrhJqopdkgjjEIUNNS/VGA6a2U/3QxI/DkXyNRUp8idqdp9aqbVTxTBclrTX/NBs5V1bEgn5SaJq
F/XSDI/JLMr7qArGiBJkUqqa36aJEjhZWeiHAHmRGICprsR3c2z91OtoEYd86M27RS9L7WqJRiie
RWJjNJ/UFGi0YWIbWIUIvBqJxUNoq+lTlKQg0MxFxKdZm+xbvCKn51KTay+qp2o3crcPzlg0i07h
Qp8AIpv5Q22PlHTtZfgdgY089alMjTYp9cnRukI7hf0AyXu268scu+GnIu/0O6sYG4mqgmr6Wp/n
XixRzlxktT6VVjUfVeoAt1Kdg7IrhmHVLx0XevJKeduayPM48xRP17bRJtxxSy2+yBYXXZsp6nNd
9MmFZueYHGlavI/jCTm+osKNriqFOwZacNTGAZ1K8OORF0m6iWaTptzUOf8ZI5rAfs7str+FKhty
ihNF3SVZ3N1oFt3rrpaaXVypYk/ZM7zFyg2amijtlIy3ivIT+2RGB2uwq8clL5VrUDtoyQaFVbSe
atV27NJxSE5o6+v3Q1UUwqXJpgpeqCg8FsESXjdWY6KKhhHoXYcsEqQZrbDiXW/Bi9g1TUXNDfTU
JLvxkMi3E6KZz2FqS1ccsviiSKrsO8Z14VroXegqVENKcQsk/0UcN4T2nRJfqFkRXcaJbEKw6xPk
LsFlH6ss+d3H2uIF+oRZpnIa4LZKo+4UgBvzbj6a8nQztCOVt+JiVMZTFT+Ucn3Kh+6EA5tXhtnv
fkF/eLrqw9FLyurCWEx8TACFUmcYTSoh8WFQ6/ulHyoU+bGk0uJf5lrVaTuXJBa3CPiUHUKf9dcx
N7xxphydDWwRmXJrD8JoXr1dFe27mcLQnIOnsEjdYJzcsl2rJTgVdaF9sQJAV59yniqNxTe8hLfT
qga375rLjuKRoKQ2thCRbc0TUXcqRorIFaBCE30W+CaV8i2QkKXIOL0GVeOmPKGRQW0YCC+LbWRP
AXDOPAacSlCyKGAmkLYj2nIzvWaryIgftId4oRshU91u2r3KZJUCoF2UHtPlUxoHuxr6aBNiqFaX
7hj+GtdKkUUFVSp2lWRd2vQscir1xEVU+4Uf6LlbAMdp4k9JQ7lopnLKVXHMgnQvxSZaY7pbZrmX
h8kBaUMnEaObx4mfKahszhTI+t9Alr1UfbSWzreK5KQo1Y+hMx6GqL7L47Cini47if69F+Qo6Dym
FW0MO75pE6K45FlT54u4IU6Yb+NxdfeRj21kO0i9IBK2yyWJRoK5N81lV0Z1wluVHWsZEX+pXQvm
Ni/ZMoljDp11Kfsbs6E6LfOkWBZlLUNcWn3/W5qDXZGbJ0FBT7D+TWRzHxjPTd1dM58rGKjH3mT3
F20M8KtwVUInw25+9xq9aTUmrPLSXo4PKPnY/hDE9fMklbEXq1VHZbxKruwqV38Uqd1e5sRRO6Vv
8lvD6qiyy3FgXg7RY3yYqODJfkXlPBDLXmtBAo2tn2ezy2135NYsoPNUe90IbpvoUWiAlSrwyArQ
C5NutVD9vtZQQ4A2XMw2QW2ZOKGqPICKocEogYpmqWUAQvk809S5D9tmV0jF3cTOxAnLMc3weyO+
V3rrxSPdE7ngbcBQc9dID+sdQX1vV7SzF7WGP7IPi/aLUZrXUYWKF5XONBqdNK8/9Xl3EVDXN2Lz
89C3n62u3bd1brkVJxOdwPC+aGtIzaKg01nvpe5XMawNgtFLOUwyyd5oZHD17dNs0WeofhdTdlRT
Sv/ibgzo3lmN1wBsTlAqM3LYDbqjJQQHfXUSi9ib0mMo5n1uWhwzi94KdTpkIZRQ2iW52HcDxT/6
OIs+3FKJBxhdlT8l61bPzV0P0KvWtXs9yvdScUJg2A2bGrD3z7givlJ4Hi+V8jroU2J0tI1yHoAI
2R8Wagju63Y9lveW0XjyqrfCF+qCel+MykkdG9vr4+aiYdEA+d1MU6wfjdZ+qEr1VCl3Q5k90bXx
cpCwcpde9lREzXRweNJ2uRr4ZqtT6585iMEK7/xcG5KbhJcq9IlQO1azoC7ZUVi2VlD89Jwuk9vb
s4czwh4s0FVj5nehSsKjNdTNn6LUOFjaBL5c3KhjeDIizQ8l/bYLPw94EvXaQ6pcZdrDnKReJHe7
UcnuUo0ZGl8lDSW8qn8MYvtCBDmQFuZuJl/GYjzINBcjeWI+zU7La4INaZ/qqlsJzTPIrSZd8rLu
MbIR4QrRlls0iDCpXzeoF5btRWKv4J3B4Ua4HSgGVLrtSHH2EJvMpknM0hHkZtL0WVPMC9msPqd2
dm3Nyn7Ah1uqUbIrgi9A0T6XdrkrovJSWNHPsc+FU9JeWvo+duFl5x6qIfpOldpun0l41HayUl8P
emn8jIP8ItMRWurbcR8tmpa7pWF9amk4LEMto5NB966CT23l+rfOtNBoXmRi+kaAF5mizp8s8IRj
FU17pVK+ADBUr43ZuK+tNHRLnkNnXkra3G1g7xelM3cQ0zgVo30LnA/pOXu0H5ax1/fq2j0pRXAL
5ihwg1ID9zcl4mbkUb6KqcO4mV3fLYsy0C9JpWNr18YhyaPKj+3GuhjGujvJVpDt1Wh4nED9rxQg
3Y3JZxwOurafaAr2ic610+RukqnoxSDX9qDWyuyoSouwQ8e+J+HMSaPjb5WtXFtZ6XdivtKsoQOr
oFa7ekzUQ9Ln+9Kq/aLqd5odNF6rDI/KmD7Kae2GyvzDQph8v6x6g1omIzqSuQqSe32UIA7jW3J4
6kgE9Lb02lTyqfl7RAdur9xLKt0h0l/RAmBcRRGNITL3S9TcaqV8a9ux9KDK4GAtId03Rta5gy6d
0qLxRy2cv9g64t3erOM0HzeGeVSXwD71wVA+GHMm0QXoxp3BfnSR5iZYM3KcxkIIKMMkF44ZQe4Y
FH7tbFlJccavEGtcR6XHS7m/+K1o85NIze+DXX8fDel3hqPaiSv6l2H0fLZ+NCdvqDluY4NeaUY+
anRkwXLI28a+pONgDPdcuqNr5drN3PDg58u1PvXwaZfyaeQsOWpYHZaMnpMW6h6MwXEvWcUVnR6v
wqG9hWQMjCQBp1EA1ugt4ow8gOaMD8OSfgrh81BIMNyuNB47tbkMCpTY7Ym0tih2HKW9RG1ELOZB
oyVWJOXBxpwlHydPS4xDG9/Q6txNRXOlz+Sxc3kRhNNVwNHpKv2Yyc9ToOyMsNhn4ddy6He2VRyT
KNpV2jI8VhI9I7Uaf6S066Vgoeo3kMnY6p5CU+fE03zsLYnMSLNu6CW15JESXj5rktBEieSqynMJ
VUkJxs/QBPwhHt1aAhSCpa0s/ZiG/jg0gTN2TMz+EpQrxrDmATBGzUtHuoFNmnq9xMUcou1tmRmZ
wpTxRDfmvVbQ3zOm6bFAAMeJhugSThDdnFxOdnIsjsYyXVVqepCz/FFdxFEC7kHHOuOyMOgS/R6r
+iKL7dRXJ/tTrhqBN3Q0qyv9O2muq5b3ixHdUUrZd3H/uEjLpTKbGYlx/1k0WGBM6RdFNo9TQxuo
KzsaNHN/iAN0BiR+zSmNQtLDqHVWmuIO7Ndl0av3kW5eafVTYweI0H+ZkwVe2VA9tFKJ0pHB19Mo
mOuJXycVcu6pPDqlzqXdaoLjLn4thrWWEqriAFzyUFY6N9088fkWkLgcFKeuy5+xld1mifxpXurv
BjvEwWDxu1YkT1UGULeXBtDQvXRbRs1KAT00Xe4KtbzUVYkLMLrDSGsfhl91os1+Wrwyq9xSEQdR
zYQDyqUs+s95kIdXUyN2gmCxkBvPCBPTdoJM007LkIg9YrMmLfpweYj0jNQyaLgMQkGSVonCm23w
92EwHNussL8kIU8+gW1vVUfQTTFCHQr2EmuooOvFXRwnk7yfilTNT3m1OojVg/1Dy41kH4ocowIS
Kt06V3TfVPapRyIzTYETdWREjt6Auc1SGfBhTfz/lplG5d7Pxl+YQB+HXXUPGw7zEOAU52w8NlDJ
N8Nuav2U+/JK6xJfj5LnRMlbR81sqSaCNn9keb+S9FpbouE5nRMc2ECq3gy8fo8X0DbyS5CZ7Dt4
5vIhbftu39qDiV6gwKV8zONz3u6bDtg/45mqRvFYRQR6y0tAamwIwcT7hipddrniTnPw7UUR/Paf
1t1LavR7K0gfE1IQgjD6GygtpagYzGLul7J5b9bjqRH9r9SOz7Roz42yAdOi9tn3dVj4en5hrE0S
+0KmVvjxTN5bG4jitAstGcXRN1pl1MuX0s5xdy6aXWDPjxIRpJCWyl+q+YxZ1bYJ/GdhDJYFopwu
LHlLTEmoUZIppf4/oimoq6Na1Az75b71ovvAKRWnASRWzpcLQcbtv5nof8bewHYTW4+LUU/9uOlJ
gCOnGjENRTLClLyPB3p31V5McgPFjY20ponA7tPJwRTQSQe7iyXfiq1/dZG8+J5/MKUvDlYzBRLi
Palf/egAGOf4Y2h+eoWOCOj2Zk96DdI4o9H8r/bM//uU2/O1OgjKi5b6C6X4OLqzYwKyvtppTXNm
w5z5lH86wi/mZ0xxOiTok+e18W1CoMHFpxUUXGtpZ2a06ev+szGxGoFpyNX8huYXYdCjh6ihBOpj
QpixGPqTXRITWvONtCRn7v/3rifjxWCbe7gZArss6gx0Q/7ZNEK0pTXrHGXp3S/3Yoz15y++XBSi
8guM0k+tzKO+u7OGGEzOhNj9v9jsL8bZXFHAyfKCxMPHEpBsvXTK+kqc047aNqn/WR0uItS3NOQt
tuDjRTTaki8oQJMkXy5e9QDjG8yma5FNOo1TnApXP6eo/+4ivRhTff0B6ZZRg58zfzLGZ0WNH6BX
n7ndz42w6e9jctMLoWR+2Gnk2ket/P3x0rx7s7+YwWab5UsXwVTIfClKL+JycUJOa6fg453+m5v1
xUCbvRabLQ2CgUC+RUNVjrvboYrSXUJai4DAvzo86JJoYMJN7Ls3UBqaHHrZ5DklXwg0FO6vl0x+
+PsPBx0Lwh+kY6AKm4UZVaUMhqr0U7k6VVFwm2v2bykOj3Fjff54pPdOKdzJ1e0EXWa29+tNpoKV
khWiPzWtrg3qhi4EdoTeRXVmhd4dB+dOoF4WG3Wr8FES5dbdXFLLk4zLpsvaw9yR2fatnZzBVL23
qc3/jGSvkKsX946VGpCM9NLvk/qyVJpre+qe/sU30xFgAjyg2m8oIXD+Q0OtK3+eUCkxIkPyzLbc
15V5Tlzq3angRyoohkIHNDfv+Byh2sEL55sU/kg8xeMc1n/H2vlzsUGnEDZMXf65Db76KldqqauA
D1iXlAFTJ5Ckc8SS99b+5Ribi4xKZ8aeqPypiw9mKt8twL6FiLy/X5WXo2zOTFpTA+lF5VMJEaAT
yKaycKDrX3z5eJz3LrWX42wuNQlybzX2lR+F7VNXNveaNFyUef+gU0f+FyOhW4kancI9sNUAQp/G
1Jqy9vNieRbF9CS0btglWvY7WKPWj8d6d43+M5axOTXcQ8UoNbUfz9VvqyPECXoFUkbanFml97Y0
PjFwbClVYRe72dIL6n59EyECUg/38TL/ssbqHPf8zBDbqbQt+cMssBvXYhpeXVQcizAaz5yb977X
i3kYGyRgUCqFrOcFGjTlaeyDb1o4HKW++PnxqpybyubkpGZQl9NU+NwtEEkkWkFCGw4fj3FuJptz
Eyva0FhG7gNG+ApI6rKQuh+ACfYfj/LuTFaHYJZeAYa1eTTboqonNSwJb80rEZRH1FLPiP29Ow8L
jJWM3Q5aKJt5GEVZg0kp/Xku/NIE3dKrdHjsKjtz/v/8qi+gtH+uTKBh4g8jDEWjzVSgSIDntwu/
mK6n0txVfrHcyUj+gbUo4rsRKoNdVX/ILCNJXo1sVErcs9TtnUVVEEGcj7/suynty99nk1bqVWQZ
0lD4q7kRJRUYYVZxkCxftS6wD9gLFyV5OkkxRq37c3WVP2ZaH32MzXmm2BZMOTtUXtr8btKR7pDj
On7AruMXalOWY7cqUh7VhPifJ8cptlNCD/DGGroCJs6ICKvt9Km2NAAlphKbgXbJn2ulg2zB0zSb
XppGael2o9rd91pC4bsOEm1Xy7T1RRgmj8NgFJ8aUlQLBlMmdnEPQ62uEUm5pks1mL/pPwn5IKA0
aTCjUKHCycE4s/fWT/zqK6BOgwyFoIQh0N7YbgktnQYTwACSSPQOJ0qF/Cu6uc0u10FAp1NwoKzr
nVn39fBvB8W8DfkUTSCu9eYqDSCxJJbsGynR9ZzdD3LmJGbnTSE0PWNwgwKjUTu70Kz5kKBani3y
ua233nJvfgXM2G3YihgBbuedWRB3UA/2E+u42I/WKJxgVr3BwiSnOQ1m7wipoZmh72rg0h9P/81x
XwWB8LnCBsmW4cSuP38R5hWYVchzoPhQjsSFUVgYE42p/RSaSv7p45HePPh/RuKcywo+6hjfvx5J
W2i+YYXja2gth+NNipJK19F7OZfE/Inq33xN9GLQu2c9+fv1QJbeGmOpU06G6vaH3Gq78aU4JCEH
95z6zttbbJ2VDevC5L6UmdfrwQZZh/8Y6f6wF1+W2GkeO6Bqf1xwBJK3NhJDBV4jKUq7Z+201lji
7Tz/M/TmVVsqFCAyofmxMieuIqodHddTG4aPSgl5ZT5qBfzHBFETGhT+x2u53s2boUlzVuUB9ivv
92bXZIAFhoWK/QQIZWemwdc64jIqFdS6QHR+CikN7j4e8W3pYBW/gwiBYuZaPNhmPvXcBnLIqlqg
siKD9lBJmfuxb0FHyA9ad0OLZK4+F3XjJMNPaTnGynLmmL6zgU1UXFWCbKQI3txOQWgD2bM0fwEN
2squFd8WBuoPf39MQFlzC+B5Z76lsjRTNQMkRTTFTuajZefiGoJc8pSUiMm7SBZ0ZyKwjeEgUhr0
MGwQt5YGe8aQtzeAlo5zWeclxyU4IBdbN9fN4Ga3xd6iC+iEk1ffj1fZQ/Sg0W66atRrwM/Z3t5l
uOmMR17wC9n6XzgBKG8eg83vtS7Hy5tJk5eiq2k/e7Krtcf6c/VF+xKiHkNKckUv6tNYOp3+qPsj
og1nNtt6Rbza35ux1/3/YmxDipYOhMif8rYlLlZLlVXBWpqdVeMRN+9z+ibrgXkzIAa+shB4XWpb
rvpQdZ3QEUlMGulrIKzZqyLafI06amcCyHMDbaKcoMU9i1aiH6k4BNdjfz9Oy82sB+fYIe+PQy1J
E/QixJbyPwFSBWBcISSZP+qz/Lm1FhBz5Zl76J1ROCMcSgSVsPnb1pAKQzTtYtY+upLmeGzF8zB+
/XgrvBNwm7RUZI3SKI/J9n5XAlKwkBGMPJxPZmJXJxUg0Lka5XvzQK8V7WAUEgSKBa/3W2DnlUir
1m8yTEWV9tnSgkOdmbuP53JulM2JSkLdDCzEPaMGZagluMMG8ykX1d+n2yaIGgP5O7r5K+fj1dkp
GqjULIsfBF13iMqkT50p4IWCrNxXzghR4kwE9+ZexgyIIp+lEVTgbvMmgOsiXa6yjn5Q4yZFfRfl
YFcq/bYyx0//4gNaq2yIxfze0AxzeTAWO+r9ySyifavlpq+OkfXLjCXpb5eK186iNra+dQbT21xA
VpJnulmZPmD8cj8P0lepxx3EsIcz9cT3gqVXA23uA8kC3qd3pi8frIPYYweKxOodCiVusRuRhXDk
M7Xy995xsQper9YnBNxiM7NQUwMpG02uViC89+lFf0j2qdt6liMj/+KgmvK3+xGZN+Q8uSYoMhtv
nGuVPMjsqAh8TR++Vr1yqSLn6hgdCFlTjs40hN5sxc1Ym5AsAs6/KH0AN/5bszyI7neDtEGCZNRf
7kOGoZxN2ZStT6q+yRb5L5M067bf5r9Q5nfmAJZ0eFYUcF2JV2/Sn1EsbiVZJ9DbBnlx1/V1MgR+
WLuyi2TPz/ou86QdpN/YiXJPO0ED8DsU893pzKX73iZhgv8ZenNTqYpdK0oT+BaOlaflqFxgV45G
CPhNV5wwsfIAvv78+Ju+zf/5oDjNkAbRKhD89freghoeJb3G2pXgEZ36mlLOVXxCGeLUfxk9cSpv
9afs119aPRJ+KRDuFAhy9CwpTW/TomU0G8owVHLuJKRuY0Kr/Crwm89Ye3e+7LdnTsPGU+rteOuD
9yK0iaNAh/NfHtPPyWP0E5Q6+kt7+auEHg20L/sgTsXOPoK8iVz1uqhh5378nd88Qut8kT+k4qMS
cMqbvZthwrN0aoV55kqkM51secTQ5swg6yReb13yPmAQJuzD1b97s5aGVBgGLsrHFpRw1OKlHZ4x
snzn3kQ+CgWlVcxqzfw2r9xE3mcuQ3MUD+bhH8p9doF9k6vsmsP/Qj/3TUDKV3s53OZAtNlAQsJw
66256pHOoH2+BUfIafvp0Iy7c5JN760SiqOrKR3qnCQ8r3eJGvZzM03lMdBbbJGDBG6Qg9DNV3Q9
xF8H28yN5wBTcVQLFXKQ12PVAvnjNqqO04/wXuznT+Ep2Ce5N+2GAzAzduHHG/C9vfFyuM2n1BVj
UNKwOgq7yC4BXMKkkLrg88eDrH/IdgO+HGSzAYvSNLuYOYm+rVbF72fVaG8m0GLOONpPH4/13lqt
ctWYiq0lj23FNi8D1NqL9jjphTviLCV9D+dzVnTvzYf3UxDJq6ubxKbMQZgy1CQpx15GoM1ENkkk
johOtf7XTS42w8uBNi9obdgRL157NNXHqZkcoH9Orp9Jed8p2jAIIt+okuvUErYprwwwdu5qLLH3
5mHemW4ToUCN5u0h2Lfe7IGCP2XfwAaf2+nvfsUX464/f3n31oTf61cMrupr6Sm9w4Ex/9T4P/LL
RdrNx+xO8lpih93H++PP4mw3I0pvuoYtGH4MyuaAydJg0lmdjsi3XOemY/1eLpuvYLac1NUfgscB
R6jqHsB18CW5kH3rrBf32w1qUNEgiEU12Vpjls20p0IN22Q8Trbcf6t7Rfb7ULdvgiL4++IJI63y
ghwHesr65tgFFLaxTByPARjiPJ1T+BHjDVzWrygkndtE78yKtHA18bN4oAlnX88KbRTTsLOJpzJx
DWfZ665ReeEuJ5YdPVl3gb17xvHjpXy7gWDXQcEDZIAoCJp2r8ecA56jupiORt7rThYEP6x5fDbG
9naSYAV8PNa78wOagZ60uZY2N/Mrggnz02o6drPmoYm/N5toH2n5/uNR3p/Rf0bZnPdBV0ajiKdj
JCnC47SfLGnGnzm3EP4sozMH8N0p8fW4xqiyv4k9CnXKmnKZjoNJXVYKbgbDvJSN5fPHU3p3lBWi
sbqfgNNYf/7ilC+okRXZMB8XmDxq8isqGkdKsjNTeecOo/5qKUTJBB8UCzejZLEWaZKpcajj70rp
tNflKT7Z99lTu0esD2bCZfOtuLKuzwmnvH0+KX4aOjbSBmqebw5zNWldbvTWMZKbe3sB0i811vT3
W48xLN4zviCF1s0xLruGJGqxjpqkTwgbaEXXOw3kjq9Bav63oPH/FwT5PzgCvNi4q2HWK0erh1/z
j+hXlv1qX8mBrP/TP3IghvlfXKEU8Nhd/+Nc9Y+plc5PKFKC28HZkjtwfUD/WwxE0v6LXFuTIQuo
6BxzW7F4/y0HIq36IiBw1oASZKZCeehv9EBWU60XQRbNByojWAvTtkKD5i2asIuTWNfyvHIV+Qmx
iJsiyDHAnvA9z+1vpjyIK0W3P8kLb96U1KYX9fY3GRULZy7qSzGFrTOW6hGqIFV87Q4+t35dtMFV
E7SuUt3D0becUsqRKdTyb7E1H0ER7KdJflh06Zsy9U9pEsHbzG8ilT8zUdPPzVydO+brLfuft5tz
Zin4J1Fwos6IMMs2OJ6TJkTaC9qx1aeQ1pLbfur8WQ0PtSouwjBDNo9uhKF/5f33avhKL7bE7T8D
vYTHb+Tq1/FX5xYM49d39a3ddrI0ZpWPcegi4dFQyCsfCiM9llJ5ndrhMczUUzcm+8EwLvXYdkst
OWl6hXCheahK4ysA4wu754MjihDlCPyHFWTwY1T0hyxPvydF9K0xYxLBvr0KxPy7bbMdmgvuZKMn
btr7OpiuwzrKEXPTdmY0f4PUAan595lJam8+Mg1nlW1JD4QNuwWIxV2pYw0ypK4KdGccje9TrYRO
a1bIFIwi/BJF1uy0CHyHMF2WPDosU7nrh8fSlL1lNLwMXh2sMtSGIQnNIFmxWnMyC7n7pdq1kQ6U
AQ5hXVRumqSFK8rrWJu/jKI51JXYB9ZdVX/J4p8qVPSPZ7ZGVq93D80qjsaKfOId3z4SaaMk6Lkw
MaxXrqrZ/mTa6NBbhldqqNVkMhLFNmIZw1/18ddNY9n0MgBcgk0WkC/5tV68gCbUfkgdXYrmxWkw
PqvUpqYEXU3rUw+nJ7d17+Np/sEibef5YsCtjFlZhKFsNgzY9Ianmt2PQu0P6Ad2dfRrzgd4xKWb
TdDyFDpren815Chl1EV4p0xSveuCyhty2JzGiOr2ashseyq3Qh1HfibKn2mExmob504H4aUeO0+k
CTo3OCvUnadY1S6f00+yjQYPRN/bZf4C4/lk2eMeoaDbGmlYmgc7BBT2s4rGjJTpB2MwvmfJKipq
30AtPcgxopw1Bd7M9ALpnOfE6xjrzXJom0hO2FOLMTFfZyLhHb6qfXY0Z4x4+nMJzuvI5+1Am2Cu
CIMg1WcGkvNn1RSeDfcJUbAzq7299tfdZbLHNHr8BHLbipnIrLJL9AwlBgV2cRE5pX338X7aVHf+
mYhJL5RXCsIksdzrDTyHZTnGVk5dGtf1ajjZlQcb+F53Zs/q8CQ7nXff3tQ8/2dMoaBqhQASPYbX
YzaBnC3o+KTuSLk1KA6LR5kn3Q0+pbnRQ9on7mCtO+fWbP1jt0eHu88y6W0DQNmWyhZw+u0c8TXj
YUHfVfsaWsLr5Gbf5fahSc8UXzZalessecwAJvA3vjZvOnZpBYd3nOXYbbzJM/bFPj8gheTYh3Iv
Hc+V/jfFzrejbbobKNhU4VAymjI9Wah2N6AkxuHONK/jJrgyxScJbYRa/9nghTio/R5liKtcNy4Q
WfHrfFXDMhV3aaSLAqzlx3vs7Vl5/SE2d6RtRdKsIR7BmmJsp0B+rnZ2ef/xIG9P/stBbHkDRw2H
TqrHaf3aLY83iq4KgiaG+q1QjTMvzZmFBUv0evuGKWQeUFaxa8z/l7PzWq4ba7L0EyEC3twCOJ7e
SrpBUJQE7z2efj6we+YncU4Q3VMXVQpJxY3tcqdZuRZeSFOjkSFkxjOUw5uh/2MMv0Yf6oDSNQOi
k756RERk+/1kVz9hYX5UT6yaSZ5nm8SnYBKfVahzm4ljLRyEGIae/KUI7kX9ODYIeBQray3NM/x6
k1hsJJQIzXGbz0rFcd3CqDAxfHII99op2noutRnEtru/a+nZhcbAfx/sT2MtpuqbOWInxhg65rX0
jrzNg7zxSjtxA1e5VgwSO4PTu/JVE9vGX5Uywloi4txqfJ3r7FF9euHLsEJsWGP8yPQjdrvaQMdt
Z6b8bHS5E4KwXdnbi9eFmhf5Fh2k3tJF67xGLY2JAeuNekQZo7grncDNkBESt8G+Pej7/4Gcz9lL
w42h8IVgnIZreJaZLrLayGQ1RCGqh08/HX7rjXqXZMWPxkdPs1ei51lDYAitxxaecLuDBMsmiTqA
MQYyU6wivs4WAWeO2ApmRkTRSM3Pf/5p1ftAkgdIYgLIIZKHyGgh5U/o3u+T7dQHRwHULtqzMLEV
uyAsTlmW7upc3NMHvgljzQ3SbsWafyRKvxx5qlcmYORZ10+fW3S/flCd9nqIUnTg0OS/oUGhpCUf
CpPBtOFCczoPEB6oRU8p7GYm3AqzbSXC8YCxTbR9JwgIUFlQ70AqLkaQgwF2TKqdAZGuN/S3sKc/
hlJsx6K1+/40nZ1ePpuohtCKcBR8ysJWjWYMgQkEWM6UzZxiPyOdfg16zZ+VVcHYM6NATZFgmPZw
wIEKCJ+vKwTLgV7WIGzhmGhvpjDZNaNAp2x5p1k/rSq4G4x6E0DFoNWwtabV5vuJaucnhpLmDCgC
iUP2d5npDssgkaWyp45faacmTLeGQnwCcdd9aMFHIKg3ORj1ENInw4SERWwg/YUCXSplp4/VDTG8
Q8f3c6kgv6m8JcnPGq2lkQC5t1Q7TowW9F1pN5lhS9W+1vw7c9JcvRWu66yFI7m20+RHJP7yjGfJ
QBnCepWj91Cin4CislnyTlS7TjMhVdK28IYbzbMA1tuPAWsa+3K4Bcf5BL+XANN0PQ5uMvJ3gdGs
pXLP7znZWthGKTijnnyWyq18TwxzsRVQdoI5EoIwU/sht8UpBoWbD4lrDnetnMNRUp0oVtmGrm/i
DN3fbFUn8ywS5bh8/pKFXY/9Sm7Tli/pHS42TEAO+AgXjlFn2Bi63ez+9y/JYsTFFbaGjuR8zYiz
Q5aF8ORAFwm7haO/FNtk6x3oWr8V7oeX6NRWR0iw1tHv527a/A3zQaWFzkSRaWHXJh+CuMRrUAQ2
IhxROXQlAbSukLgW1DCKeOehOuE9T3J4E6XqkyX2uwSSGqVUH1Pxb2B422ZW3oLoURfMlWjjLIQm
E6nMDRdAVTB14mJHlNLLOrGDTqHxhcM0tTCDNTY6e89IzmzEor/VitaRm2Hl5p55bgxrAQCao1qo
CZYp0MCM/I4nFkbXXHECBc5QWNZzAwI9fyVYv2AiAD1QjAdYS2Z8WZ2puyTLoN6DxGl8DPveVWET
iZV+ZZTzkMqiI5t9JsMCR8EZmmTMcz9XK8t3xlysZ5TwmzfdG92PPDRdY4xyx6ubt9gyN1JVnNJ+
ulWa5EeViiuAp4UQFZ7TrJ7NVygENjxZy3gn0MwxLYTZSxuspzBrNrVyzKxgl+ujC9AW4jrIwSDC
g4rUhcQS9YeHEh2K+rkNw8DOkJhOw5hIXvKdQEcSelLgb0mfkjaBZXTiAPrP39vwCyv39YsXQUw8
SlRisFAfgWF3BaMTPIHbah8fgn0vuOtg1AX09nyNFrFJp1VTWELc+DEiZ65/kezitkOuSX4XduBv
ts0OYh7+uwqHOTeAXyarLyIWSgsqtKUMre7CPXnYxm53+a7ad055SDa65yorB+LyZJGYhaIaKD+h
6eKFpoUyD0ecvMaHUBE/qStSZxwmuwyeYFmL5N8hUiVGN5w0ODqp+N3AXfUG2d/O0KwfmVXdqLCb
z+rm3++7cm55WAqw4FgdHfr25cUciyJoQsML8KOQkqxJ847K1aDH6K63biaiUheBSw3Gu1jotl6A
kBA0cn5PYTest/po3mvKrW549syNpgaOIkMEXMNQtNNou9CNXR+NbmIYm9b3XqNZk0iWtp7W76tA
PCSB58JVfFspvpNGD0NAhRxoYF09hP2/7+d5bn+oYxrzlaQ2zQO82HFjEoUCJqwQX7A9QCPlwqML
q3G4YscvXaP5cVEQoZsLF8tMuhKr5LJLJXAiCLF2klvcTvs5Tip0e1bK+B80aHzYkq/uMcEgeSrQ
TnjIZ2QUQpbpijcx5AhX+CBXe/S3d2k10k0/IMmqnIoa+kNh3Hh+4OpdayslQlGGsB0gJe4ShHi9
AkJGZXDDAV8gQ3Ks1I8ThFqB8BNi902e33Ta7WC8DCZepX5vqNF1VLc7TQpfm8K8LiKQDE1yW/fG
AUjUxhNHO2Tbcwi6OvVExIDk1wQdFbp745TaVSNh+8NTF8LZ16FoLKcA75A9DOufqli/97m51cN/
dftTBzMKvaw7yaMLE+CV7td/ctOzM2FEUwf+wcmyw0Y5RUGV2WUo3leq9LeJ0rucHGrloaUeopgD
318aiPe5AKpJfNdVSGQk1a143+UZDD/bVpgJwVQ+pRBtNbHmqJHqGtW09zRekvoWfs27yRR+pCR4
g9bcBP6LKVkPhq5sZZpAOoJiT0LVorjT6wk20ug6RJpKJ2aNwflZWYYv/p7wtwaNVSnqq6Sa3LQo
blPtj9WhVDDLhwWaExt0zA0yXKNQhMq+m0m/BwneoxSdmx9D1288yPd7S74dJ+G36sc3hYkDnOjQ
W1t9C211u4Ei7KbRhTsdxtc+TF9jz3wSYfIe470Vy0e6OmF1jJvrDq7NFmowI60hYilPo0rKvFA2
Wpy/eRCXdSraUjrFiEpA4wWq4QlMjiglK+bngvXB8Mz9LsASaUubfeZPsaZsxGXcIWpKNoOmi328
gxxxX636n5eu5ZdxZvPwaRyDUpJaVVZAYN9vZnc3Vm3dJYR+mpUo+9+r2NL5uVxcSvwp2rY+8NV4
218HRLk4yQPBCJzGhQ1wi3wf3DfxJnaQ2mOpoVrf9XsUnBRHNOhrWestuTw8yBGQWsSexsKfLGS1
7VsBjlFV67AJ6lXu6YUz8soqsQ71OE1k6BCsRDgLVeaPF51J/2fUxSNnaF1RthaTHn4AFohvxpd2
150EHtfmFXd2w8XdVE7mKAdPsiVnvGofEeRzvrf08nncPbuy//mKxZkKec2maOIr5J238ytbPrb7
km0P9wHwKxijj91rCZG0O16lkFy6zS7bRbt4W/7GJ3P/d0iG8zVZnLx8qNLc9/ga3aQwVwlusfqG
f0Crzg/bf2Y8u/mfTrdYSEYNfJRkkaMiJQ/z30Zwpn2xJ+NgF8fqOdmtZYk+skBnY6LQgddA4AK9
wdcxS70ah17g5qa6Bvt44SZtvdMTGdZqCz7Nx8SP3DE7Vc1jAJXrGCOImf4OVDQlcvNg+ea1aG0a
U3Zk47XMrF09/jYntLtTR0TzKPV7e7BqBM6MfV5qSBuIO6irLLcT4Kg1ute4rIWNXP9QlGAXD49K
itcR1A+j8g41vi31op2I/TbCx7deNBJFxfRLpT4oRX80ig40I+wU6UlOD7141Vcm0PNWegzy1ol1
HWkv64hQ114Ocvj88usuQUWx/6e0AyzTxsP3p/Xy3v1nHZcMKCri9BKEo7OhUN6bg7KnzdHYvOv2
bAdJHKW/i90aOvo8iQygH+TL/908a2GdTD+uu0r9ODCiE/0ptnSeXZWH7n7dzf8g3VoeFAJaOp9n
1C3lmK8Hpbe8sZdRW3C6rbIVXtvN5IrPw15H/3E7N2XQ6lZhDCr0aP+GbuKo19bTmjm+9MyQXiXL
ivNHW8jigtRN35WIveAiwcFXBT/M0EeIkhyipB8D86k00Yjrlf3K1l4ywjM2nMzuHJR+uN6frqWg
ZqYkFKzyIEpkPHxXyadn3BlkveV9oMV/NPkA7MEOYAxV6tYZdG8refJWDikACnCx++l9b6BbG6ev
K58228CzTfnPp6kLd7hJx6LOGnN+Dwd36hye3mtrTufDJYKjisBdUK4WARfND/9lCz8tyBLsF0/m
INYJZz240nfTVX0/7LUbM3I7W6X46DvT3wid92C1G+C8ZsN5nyuPBm1OsC+I85PxaSfKQDIHZCXm
6SJRg5L6L/WgUg5snyr8O8f63+H2/3ui5kz0yK91fUlExzH05KGds/dUWSmxknm25zpN6yqO/17s
8rV+iwvhDVBNorgZIwreePHy1obed0PDgAhUiI74QvzhGp5DkeofvLV2/J4d/e1aX+RF2/V51MVL
mzaDWERDTn3mgIS4ACNj7OZOFjmq7T9NG+OtDYCnKuCZVsLpS/mVuf5F3xq1Xgm079cNTTP0mYyE
GoV+n92VcGlMLrHnyVAP8obHb0PKxPHckE6eaRNWm/qpcQJ6T3a8Eys3afakljcJbCQS17QhcsYW
Ky9pQ163CUcL8CRZ7W6fAOFIMjrFkVbwtiOJnwSSYInMjR4OO1NID99/wSXb9vkDFpsghIrYIZAW
InHzm9yDG2v1BjDbLpGhlacHM8wh7cgt9/tRLx24z6Mu3BqkqqymmlWCU/XoBTe1sYOBfmWIS0YK
gTCID9B/1MQl3VVjxILv+yj65pRqiGdQPnIE772rr63ub+Hlu6iS943cuNV89EYDEqHiKW3/NaiN
TijexIG30UTNNeTs0CnvtXxQah/iH5hsy6dOCR104Ax+rjgKdwnMtvX0ajYmnsH7JCm2ANn/5JES
B7MT5PdW/EOrGzuFOlyUbnwf2Tgou62gO0yQH4xhsMkipL/oWpCMHuKUDOWeokPqpsQjao4VofX3
y3PRqM11BOo9tDiqS2taqkaWRnr7X0YNfv5raC5s6X6WVOSp+fn9aBf3glQm+Vtjrl4sPAYKXLUk
t1y4afon07JG9f37AS6GaCQvaB6g+YPuj8U5Lju6eAF1UHb8RXRiURUI3Jaq74bCDfwddrBZc4Mu
vM8UraC2otKpSqTBvhoRAKfFEBacL927S7zJzhBNquqTVKQHKquDX6zcmUtuFwNqIk4I8Qkb93VA
YWhgfNA7XCH175j5rqzcTd54QI7LKbUSFfj8trCy+2oUt13YrtiJCzv4ZfDF+urdoIfozTDb+DHo
eeUpla1s4QVbSBMXfZMqfL1AxhfzE9UwEkydCHcGNNW2cSqfBeddOVbH6u8amdEFAzTr9FHP0SB6
OetObVCrCHutDBwzR/i5/4mqHIoKlbMypYvDzNhYGiLQFlye+9pExwHOUlatw3GLMo/k7eyxkZIJ
66MCZa+eVodKMzYDikHGVG4kZDV6PbUDU96MUvn0/Qedfw8tRSwyTfzzu7csLNRFKCK4RyJDrF78
5radHq12LYyfH8+vT9rXMRYe+1CAtdStAAu3G7bxTZI5IQ0nqpvc3HWnmXCm385tc+JeeEpvtZWn
/fxSzoPDEkL/Js7TspacD3IutyWZC0kf7K6Id0rUbCbL35ja4Fpxfx+I2fP3a3rBL53HBIGOp2aB
J1+cWxjnPHUcU7wlqpPDU3mjO9mj+TNyBSel7Lb1TsiZS4K9Jr17aTOpiTFTHAiY3Zfj1qmVdzFz
RYiO1+1f52m25yeb76d3fvGNeb9mvxBoC/2dX61OPDZdO2rMriD940t/QeWuXfzzOuLXIRYnprDa
Xg5MTuUHU7dwPTePBoBWCe9QObeT4uQ7dBmH27Vkz4VXg5FJuJsqtwJsyCKyC3oInyt5Hvlo7iDR
fm0aW36cqQUAQ/wVFHst8SFduB2AY2buc2JodCXmTf0USxRe6xWST1TXuJ07HKR9cRq3+pYm0pV9
u7CokE3MfZBzkwp9bV8HCkBtK3FB0CqjtZSnN3VI8qSoYclcufDnCTPAoPRJ4GqRyIHP+utA+gSW
eYL+DkRV41oU+wwPtUzCh0jS3Wio12zqucf6dbzFadFpW9XqimMvNNE2K4a9AO3eIBRbP8ycrJ6e
tbB0LOAf6XgXFNVG0PutStE0itXXqUeRLmqdKNceYqV7hT/j/2vZ/7Mai2WHnTjOC5mv6xEoyYSn
EriVLNyOxv331xKQL+u6tLPW3PZGcAqZqzI/p59O0tD6YTDm88Uc5b0gNW7rW3bex29wiLpoAh4H
BDwE71pKsj9N0xwaJHaS5rGcGqSPBFsV/+G9HKwJPJQxuSilIIKMZGyGoKDFLehM25gSKjztHcS0
Tu1DoVBfeaO5K+P0KuoVxzB2hYZ8mAdRenkyM9kZI4AYQXqbmNEtr+JVJ+VO3XbHQkt3oaQdM+2W
w7JLkV8Expv+CgZ9E2UpxeIZQfzcAMeuSt2pg3iLEM0WZbDbGk2fKs4TVNnLK00Mnq0iu0+8p5K0
mlEGv+VZRk7O0OtTrHuzew/bBHrWp5FnZ7KMXRxMu5r64EAVB1GmHWKe+wkLVqjDsTR6u4BFPKUk
FCEXN7bpPonv47ixDVFxsxxtU2MnqGFriyWarZAdjYQbB1nPHqKw2AkK+n9jYXfoxwvRsPGmaUN+
ZitI8i/RSo7FMLhVv2uCu8kvjlM+vEy+7prqU0e3J52RtzESkxM6fj16k2hh2dWIUAAojQx8keWL
tJYdNdN/yXBRJP4PzbvJBe2QSXcJ2FA0bXejdGf0nVupjevp6Jk07YYe1mNBJa8OUZrKEB1AqCxQ
1b0fCRtd8vdtWKJ9p+4y2PoQ2D2Nsud01mPXePe++daalh3IO92rf4dddT00D5p81/TvgWm+VMpV
n4EJS35OaHVZltfaKvisJMWdB5gh6HvkL/eFFVzzWzp4MT5RdyZ0mxpLvIn1YhcVjxItTqNfOVry
LOsbgGe2GahO0iLmQkQ1WLcj4khSUiKRZyApR2ErvqERx3yT0fJV8gj2Cc0OvMcw1a4bP9w1PaZa
768K5c3rUM6BjVOVTlaDDHHffCxko9yZ+j3yeE6aHtriTQBhLFZULBNvG+dXHvD/zPsNVp+iYoYe
l34QJ9lJ4x9+VdvR9Gzlz0qBsgKdRePMaq/81bgaZlzcqSkZ/ygM3CSSf+SoCDXIqcmTbSCCWBSh
7RmWWzXCFY3ElLz52cKvXn8LE3mb+f3JF7xd0gNjow++mQBTtSdhgEKM+9umjhZzluLAFUuOhWk6
tf4nyLlMVW631auoZse8R6or9tFDkA5teW9Vwq7rEkpCv1LP3MpeTMtBi3ISqsBa6MRj8C8181s/
ih/8Wnzw9fTZHLpnoUfqdLrztVeYcDYKSmrezAaMVJYTGLqbwhIuklW3ynaLmssuN4PjVL81VMCN
UbvNG8HJypc6eTKliiP3nAbppp97Afo5x05khJik1vD8aM/zzn984EBDBBXLXDfQtJVdZIC2jZdd
i2K1Q+mTDiT/uvfzG3nU0c8NdgWV5JjDVAzpqTP8g9lcG9j8Qfw3eKDy9f6hKKtDRC1GbroDHZhO
iK+VGKXTZz7V02tUVtFfa+xqqm5k9HI7NBx9DYI+P94IEqiFMXW6qdsGkrhtysmpFTBskb4x1d89
fEay2DlRXx06WUXF42ey0/JrMIEDRfDWOGp++SuSyDlSZu6Ll6DR7YxMQTACNI6fU7QOFSvbpDKq
Ab5wMhtavtHMTQcTqW0Uz+Inf7qSs59JWlxNUuT4YvLsa941yqj3KHFBGeiN6EqicyyDSsrLyp6Q
6u0U6htQrRo9AohKWNPz07sIom5l418GYDHIRbe2KBJaKOAhvpTGjyN2DmDwVaGqx7hUnMEz7YoE
U4Kgd2qG15ma2aMhHwP9p8DRSWPr6PMDA/FYFygjduHfSZqlgsJD6T/55HkV4xYrTq8Y52u6jQfE
QPLwZxebd6aHjuqItKVi7cZJcnvzXWq4lnFzQt3ZRjTYKRG4TL3yQcrIGxvJFVlXV+TPPQJnRUMW
WoFVQdDvOsMjNyRvguyPYja/+16n++2tb6hrlPdSBdkdnm8DOGBkz+SamzxqjiWgUSzU+0ZB6TT6
qXbSYdLSbddIO7MRaYCrubUzOsE7dkii2oNgbCPvX2PSNhdQae17WxVkNCw8F5L83Si2G2KzVmFm
Qn3NhN0apTBLo+asJRur9hEalhD7/J3LCSJf0ht0WDKxnur2k2b36ks6Qg4r0641Dpu0nEFdT4aH
/pI/Oijv3QwVvTsjB1unrBAET70wH4xp3xfitYKgmAmmxUTEOS4m11C2tCE6Pl15dexR2JpW3JcL
SQZ8F7rpKaYDQCDl/dWrQDAnyUHSBuiwvinio569yDQo1CmW2LoykYwWzMjRcw5etBK6nfcLzKwI
M4cdUG1wyObSkdTVYkzbGYlSbtMgejSygpbVGKPWlYmbCdqjgsgbQA6cK1W3NYy4PGQHtROfhVK8
y+XwObFuVD12rHSyxcJHFeLH917XhazZ/I3GB0YQ2MwHUOuT0xWCdFSAjJA3iPberiDJRC8UmJgd
SVrFWYe+Xo4XPg248CcDCdhB6OFPmtfhQ7sTHtpt96LukVNYi8Iu+tWqpOjMT4KrZZHhmfJMKGmV
noVFaURMH5T6CXCWIB+NQKMncYho4X0t6qdW6u00f5ehy7Na66QPN5Ucbn1w9VkMAZaZ6Cuu7kcn
28LTVUix/b8vmz3hT4uej+h5q3MoU2evgPgdsbhqwPNrRekY2oPK0z3Ikp1VrQ1+2i3a1C6Ma4Tw
Ou6mNujbUHsP5B+dnNhgKu2gEXnOdQoOd2P+EFUFes83Rh7Yo/VQ8/sSAAuwdk4n05iDQILWjztL
qHFkTVcJALnCsDmg5xdUD4anOyhuo8/8Vkdcx4CuNCA7ufYrFH/VMFf5J903+KKdTsbTku9hCLdZ
YlvGU0qEu6i9HdNfMo1tK8f0YpRJP/zM0aohLbKIDVIrbvK6oKATRN1VO0BSVFovqMxcNeNvKyof
TK9/GuLWoSj+c2XoC/kCNus/Qy8MyKiSDwGTjoDY+Jjm+aaPidTa4Udj3IfqP0FFQHIYnS6qcDAy
1yxT1+8qFnp1DS5+CEVbSLqJswmSvp6ayJgUhOzJOTe5eJIi4Q79gYNu3aEoq4XWls4OFEd7u9Og
CTI7+LDA1ScNrTvRmoLVx3KfHeBPn7KwbKU55ZKWsB0SDX0Z2aA6zjdinz+EBqp8lOnpId+3ar2D
yhwcXnnfKPU1vf60d1eOGlg7Td5Go7bpW9lG4uvKioBejc2VOj18v3sXY3m4hkj3APyBSf3rmrUj
99z3MG9N9lO0fqheZYsZfcU4G2DR3O8H+0gdnS3LzIsA9kQiP7qI5CcBqswEDQ9yIU3lqhU1/nFT
24ppA7TZ1/EWsyc5xUPugshYy49cKAJCKU7SBwkB0C1njVPmCG5iqBm9CB7GhOvpK3c1QO+yoK9E
BW03vobFZAswCQTPJdA+0+R95hHu6JWPpR61SHFTqaI7BjezrGyKujXB9U1YXwfIV36/VheCfT5W
hx+J0gZA4MWtiqcwsBpxLm8IIggwwRY0dL2VNWmQSwkxhZ9OYzhtR+AqFs+NmY2BjhQfyZzgdRiz
7YRsbZ2Nx9zof/Z9ZYdic4h9SI3L5lYRm8KGfQWkoLRyNC7d3bk2BW0u2AfKU1/PoRIWKcK37E3S
HnJJt2N5NTU/r9jy8JHOpI4CEyysB4sVbWtseKVSTRm2QX0AY7ereycZbenf6FZORYywXQNzXV7d
T2MupoVKRahlESWjOfknuYnbSRTZmw34Fbt7JiZdq6lcSgLSrI1fRleIri1LRgXfgjbSPGCnbhKw
tlZB/VGY1V5WDuiFav7XVOrikZa54QA9SaVWH5BF9K130WPR2Oje1/DkyS5LamnrfGWXbsYHvRUc
JJTFlie2kaYokXoK2L0TTo61N3dz+rgkW5XaRG7ZpnH0V9+1/nx/IS9A8mepJnKeM38STG2LkqZv
hOnoCS1uiD3jB4jQSBBs4k14H6NPfUMYfgAffVM5urQxV3oa9Qt2mosloxcFxS8NAYvFrgSzkggA
fCdJTCTmT3LaPkURNqz8kRvCKU1BJItFCeI5uBcMMkJNdmPl+qvl/a1H6egPxN56b0fJc6foB0Gf
7DFXnbYGXzIeQ6twhICAakZBK3BiZMkA+UTyVykbJ1V8W0gbIlX07GXrGAX+KVWH6zoZHDFW7NiH
EimsC/ICyT8jFB4CKaWzG9yW2G/K1Nqk3R3Z6KL5aWbBc5KPrzC/tXbXIgiijfy11rA7QXQt+gUi
wrQ0v+6lzK4L75AOzynAULn2brMxdxuCuSF5+X5bP7KmC7MwRx8YQP7NtVmYBTOeMm/U4Zgf/fRH
MIW7MT4aQgkSVrSRHnQ1vbHNDfQaUHCM91phujUQIFAbJJYQHaEDRgsiKk6ZbRTl0ScwF4do0yrS
NjbfVKndmjmhvSXuUAF/9wCg56Xk9Ibpfj+PS0UpihowGEAMzlyWTA1GP7WpWFa+A8TmpFmInEfy
eKVHd50/HYRUspUq2Qp40WKt3ehi/zpGiusRk0cyWdJeeOzDbLPyTfOVWKwtdBj4Y1SRYPQ/C/Bi
c6rlApNbq8cBaQ2t0K6GNnZIyLpBLBHm9794m+xETQ5F7K8tybnFN1EjYljy5fiEZ7XBsNT9ECU6
EiHJU26hM62lz4qBN5yYJ5rZbif5qWp7EKHWjRCZp1KhC4N77qwsw+x8f14GNgWM1dwfTZ0SbMri
iCVJZU1TQdK5C54BGtu5iUq4eW9akzuIm7xyerwRX38Q/H/UVVbs9OxTLQYHIYEr8VHzOmOaRp5I
rsyJwQXpjyoPTpkadto/atObN6q38Gk9fD/bpaVisl/GmxfjU+w2yEWiwLpAht2qDynA6TJ9S0Ki
d9KvXPqV2c0P6HezWyxtLgm04HaMZkQPXkCjb7QywJl9WM5n/oJP8/GKzGwaiRH8WMGwadFDP1o/
RFqYyNPcBbr1qKXdxlSKH4WF+PhwF+U1akW3WjShcdL+GiX1xgtepRahDKHayujkZT6sCN2bNrz3
4v1IOcPTU7cuW9dSku1YSaj5tHZmPBVptTKbpXuwnMziGdErXSe9wmQU6SoyH8b+fsr/kjP7/ghc
HGXuaISgSyYeXQQVFm0xXTQXWRTqBgSrtm4+03XiFvKKHOTFs/1poEU84dOANFhUHklEoEMbP5WF
f0iRnjLDnsQbcOw1Bt1lyuRj/T4NuPSWG7UfmbRnt1Raaq9wFA1eSATVLfKSkdzSnTFtJdRQv1/Q
S/PEcZ1puYkFzqhhBS/thqTRAedXt4YgXiGQtSulFwvSpiyzKJuZ++8HPMsKzhPFZpBOQBOJuvXC
2YkFL0/zQgUnB31Yqee7Mv+jSuivmsE+t15CnYx4/i+yRsdvq/eVwS+t8ufB5a9Xrs77rPcFus3U
XaQ68rFP7PqNopEb3aZOsdmVJNQPitPOjl6xW/O1zpz2j7nDsjQjBICrLlk9lCoY5UqTPdhYogc8
m9Iey+qH2rwUYbRphs4NFO1YiZVip9F0PxbBzzBsTpGer3QnX1oGk/VHHoCA6IzUUp9yz5PLCEJ7
BR6L0t/6lUqr2bjv485BdPW+6iXEnOLt98t/4fYyKvngeQlmprSvq590TRR7tWqRcJA3EdJmunin
dyTh5HjlgTbnjfxivUkcfTQiWni2HLSFoci6oqkRApuFltPrLo2ugUz+kCLlrx91dF+0ZAEq3/wD
jZ1Nxeh2ar3HfGh7mj9T1bGohTvNVFzLydukklnyoxtFqpWdFwVz9VgDgJOnvwZIHXJ5oBhHlg+b
1BXaryaTceZSVzDkG0mZK2ZSCuvdtOtzaNnH5zzujukUPYdjdDWB5LLNHryfkYxkYwxxk0ypQ/0E
xjUkjwPFieXpulfD2IU1dm8hxqMkIlJ2An4tJOiWsW9aMl5V9cuT201bkB6LsB6Tt8ks2fUlyzWK
F6jdrtOq+qMH1kMsv2hhaBc+qWZr2o9VTjUFgsOqK4+NQZHFpCE9tk7AdPYprbeWMOxCKI28Mdha
wNW/Pw9nHGBkTdRZqBRR8fmfJSCo0mnhpRWYCAKUU0NNfPKfYVQOcX6L2977q2cDR/NJLWXAA2Bb
JN7+Fn57xCBWPmUZ+i2/ZGHv9czyGiCDdOIWf5MYFkNLoRD3sjLfpde6HGVh5IFzwI4IEsCOoEwS
fvsby9Fv9S2iEsc1ootzOzuvLSzpMA9CzAwW8utl86euDqSMyuicIOhvaP7dwecGPVP1vIaAPLdr
i7EWZlVt40pC/tWAVGPayo7ixpuUfrvQMXZIZjwHKzChi5v1aWoLO2ImwMyjlOHUJNsnKaXkP2K+
Rq91RvYzbxZhD4B6EN90NC83SzSLMSZRYEeBsNHa3ndVL/+djn60H3VtA6WPLUb1RqvI789XVteg
pSaf+o8Df4IqaOZJkCg6KS9JkGs2Y+0mRd+3KW0eTX3tkwILMtNprTX+wzM/ef5w1DUofpGq4Y39
uvMwwNcRzY98eEspw3wfEnKgvrwL++ZaXXtK5EujkTUQicVm4YRl8os0Sm82HZsxhU21UYdm11tU
dcbnLlW2w+QfoZKlQAnhI2B4L8tOY8DVkp/6OtkN1Vw3eJIAwheIFwZQo5ZCsEmll2hAmVH4FVqp
LTXKPtPb4yR1/9vumHmLAXoDR4Rj6jxHbUYhcALg6zbaiRM6hjOhGNqhh3ZLTyav9G5NP/HsBWRA
OgjArfM+0Ru6eJbwIoVxrCfDFts3S4Fah7FbFXgp7s73tkZdG2ph0aygH5AIHw260Y0rIxG3FSkZ
NfyDVo9IBxg8vqpC0BCl171An1XERvlAcHRhC6cCRPJ3RiDclalik1yllvzLU5VDrxaOD3JANFJn
asdN1uwFTztJ+V1k1qdEMjY+9LB+kp2mUnXmX5fZQ5D/LgcIJFXVbgEO5mRfaEUo2uidZpHXabLe
xBrK8PrnygKceQAqAHdwuyjNcIU/bNan6Kode11t2kK18+4KaAdRUL+yxJfM0OfNXBiIzmiMwdD/
D2dn1tU4lmbtv1Ir71Wf5qFXV11Yg23AGDBj3GgRBGieZ/36fkTl1wmGFa6uvMpYgI81HOmc9937
2ZzhMXzORmJ6z4Pi8fcH8aUUutyhH8Ywl+7ch6PIG0uvMo0x4m2HrhRE1fnSJ1ZX+fNI0Kb4byQR
fn9YSyNjoRN9QTDP2ZjmYE2NVSlddQWN0BQ8xq8Tx/Vld/1+XH8Nsty9H45LQXbWdAqDQJT1CsvO
3NAT+y0I3RUqr9mNLfK4jM49Mexy039eFi6n869hj+bfJGSjkibMv/GlfaFeEjxAInCjM+ptiNng
LfSu6gVXiFrups2pyf9FlfB+MVUiehZzBRuAo1cyxSxFmbL3gzbXjUshLXumS2UzK5K7+ZIKyja6
VezCU2y0KDtj+/uj/+6cswMhPZBiJOkYR+8FtFrDWAW4/IfqwppwMU3qfzAjPo5wdFVzo21SUeX0
aoMFp09eIwtc51b2f92cc/MYPLmpvy3AqGO/kS/1AeGFy6RQ5U1SK7dRlTtD6MMJFG15Hm4T4/b3
p+59v/D5xmEtRb2BZcDClj4uPMRdIftpOMFADtiP90hLVpEppo7SWpRo6udcyO6bWLmLDHqPqkY9
uR7JJWAjeJHIv+R8JLxsRuYHHZCM6nT0WySw6QZh4GAbfbU3jfsoROVrHjIFfZUUZGvi3XaJET/q
9WM0xFeTUJ1LPmEbNG7LTLgz5XDdC6pr+saJlsAXegIIa4qa7NRwm7y/qz5PTrUi/1lPoD1ppD0Z
8mqJzEK4V9sNBAUPcAjAgoVWIWzVG5QHduWeI9V2fn/KvzRV37+FwboCFw9f6Hj9Jc95OQcGb40y
UFeRel2MrF5DbP1q7YVx6obILeP5SkZj20zoR5OblG5iEJXOkORrtYaOnRu2LL7qfb3nxI34cix1
tOXRcJZy7O+/7jdPak7aX1/3mOszA6qvF007T7TlJrTrJ/Fu3ghu5+XP3UV50x3Uxj41pd9J30f3
Jesu+nHQ2nQca0cPNEVN5qZpOUkqwj4/jNfS0Dy0auEEuZPoGo+0YD12V6XWr1VhL+fZysQC2Gl2
kN6JQN8RiemIcAwRZOJ4L+e0IvrHYXqRwZKYSmrP6UPGso6YmVW/UGSm19+ftm9W2Tz14LAprI/Z
Bh43F2LdnJBmcgBGN+4UoV6x5RPLVywGSG53E0icWLyJxkNt/NKzyTMJCRd1LL5R6iYotyDDeEYg
raICb2RMy3UaIVxeZig9h4r7FInv77/wt9f54xc+WlehWgf6HSkqa8aRxmvkBnc+T2sc1ZKNTtKe
zpuHUxle3wz6eTGzPNo/vC5ZJNWxaRaY023JWwZtN+ZV48Gc9OIz3y42Aak8vz/Qr2+Lz0MevS1q
pR38BiDlKtFFu9UQQZ0a4YsgjdrTpyXa0evCKuZwVkOWaOF2EcCNG3+DUH6VOKdSAE8dy9EsiYQo
UISIgWSa1tOUOrXenXpcvQsJjqcim9L3aobODuzo7V5Nc29KsYgCh3axND4W1ZskhytNuMsN+rnm
j4r8Kx+E6NxBFtAi/0c3KU8K+x0zGNHGWCs/e82RLRemuRoQyiWRaldgnKwmvOCD18C1bGvWNpJy
VSzCWnRgQ1idAdXeyq24SaTC66bqeuh90VP8yZ3z/AIVsbjxw/quTVtXK9lz6tWwRba7aato0yE7
LuvuLg4KxzBIfYxv1aa+yNOInZDaev6Qu3qAdYlXeWJp9B+li2GMtkKz5Av8Anbl9v5DveDi6wF3
OfcmHOwkuQqSAsdKs2tCvV4Nfc9+Lrz0M3LbGzLq0+ESAOmqsLaNdi6Kjl+JbpdM9jiiAqaeNTS5
pwU+mu9h1fWvvrgRycLUGzwQyYU+MAf8veG/iultYF216OgC/bwtSqeqX6SuQ1t/S6DGiiBje6JM
RqfOFXzLK8RdEvxoNSpcSNLl4rUofw4dojwSPYX5IY7P63ITlZDCtINZ7vL8fkhJLtM1R+m2shQ4
fcWk1zRbq0YUfLId9Oh1m8dQpm6nXc3h2ldJi2NuIhQDLK80mVfTfkEU7kmdbmcU3axSdLQC0WDo
eypCQBHeb2Bi4aQNnuUHuX9r4+eKyPeyj20FKf4cI9VOVo1KEqh4LkQ/iF0hB8n2dQ4w5qSgSnj3
R2iXgiavpPpHj+MmM3YYir1h9nknPCwo2gw9iIpZZbkVx7g4q9v6XMVW5A+/inkvouHQpatqfgn8
YodyjO04UnvjNlUxkPO/vcrT90emSm4uUTGefCcQx2UF4zSLlLh4EqcbCdmiCfVHX0Bj6FizyhXJ
2c6HcpX0r1Hy1HaPSvg2qsJW6XkdcZfPyV4bzgvFIFwvxI0wnLVpjGAALxFaZ1PamCj8B/afWfNA
g3ol9PuekyMNp1bG7xa2z5NXRapmaCx7yEb50svszb5CrT1Ca5CGbifl8aUQ9V4OP5FVhNZcaXOq
30ZyF6KrI5ZSLM+Ic72szTJz9bE/iFF75cvmVR9Lu9aqfgmhdi+M4Xkr6q5FfNQqUqJxBXUkWXXl
UNl6m+A/KXW0DSK8lYBF9Y0qzs/SNiHpyo4VbFhZ87x8qZWp1rJn6lAjhKDYYhLxDA0eppCtZ4rB
afDD6M9G6c5MIJZEiivX0xmqihHDaF9eYUJs8+iqzEsMnaPEJOrcSDHtKDfXtI5dP+5yNuzRK3hQ
whoVgfWnjIvFtHOAeRqfmZt3OStZKHNjczcnd2Hyc6bwHREK3lYZ/TGuenDZ6TggMoTL7WO3iEdC
bjkDnB27KtVXub8tUoh+FNE6ys+UWgFRUKx98XogzKtk0hjdxSjQ50qm9dAVbq81VK81iCgsk9Hz
IR1ZjRp8HvmspvygjckCw10ZrbXRi3pTW6JbGpPdxcTvxL8qTINh8daBm8jMnQLtmsKrO5g3rKT1
BiuPdmYogdMEFwpRXosxDH67oXROq5Sb1rfOWwkY2ogWu1d2dS88Sl1wBiRyBH4ettx+JfNcKVhs
FAKzMt6qXb6ypIx8orNY2hjV7OTGk5hq7ijeGgkKWaIHgalKdb0nO36XLh4rznJXxJt4wg0T7hK1
sJMMJqPFM65EG2cqdgk3OpBN26dwmLV4zgbOUFYG6yaVD50CZUGBCV9Oa0Vn90jDJq3iX/mgr6te
OW8N0Ynj0DGxIAQQjWqk7+xuHBGPlt5Ybqwm1xicRk2/nZuZ52vsBEbyaKUsXI3Im8G7J3q7iqRH
EfSeSvlOjLFKcEorxBy8K4iRUFZ9TTAMl9nI7xWf7YF8GRb8K2MVOSe3OcS3QjRteTBdQ4+c2Dxg
WOWxVa/MZSMTEJ4EEXBq5GtffmiM4kbOGicP8cv5nSu3sR0xF1CfOJkxQXS5lOF3tQCpC31HJIqj
57qrRxeT9paSv0KvpYneavG2SORV286eCb5LrSbHb9ZSej6May3b1fJboItrOZO3fr+VwpvS5PuG
/mosw7U13Whd5Kp5ZXcLoTGs7bR5o7ickWid5JgaoaRKvKfU+lFKJJp491J6pY4Ps/8rF92p3aOD
ZA4K3PpPfnCz4Loy4yIUG2ROlyrQ89nHWUorV4PzVe8bKp8Y0uLql1I8ZPp9Pt9wLBaVtAldeNsS
eRhfC8MdiZ4YEMuVQrJeh8Zc9nHQXEn1Q80DfOgAz5udW7az3dM6liPZFtmT+oLhpCGAQTF2Rv64
TelclZe9SuqyBn0Y7ZW6GAFTlOn4BdMAcGrSeGNqemOVeqnPQ7fFPcLF0gcCM+PsXE9oV6mHjlSW
ZniKKspR+VPOCt2g4FvXrwpfJ0z28E+wHkaeJrsl2+RWyW4GEXPgDTIoJLCzzfaS1cS6th58w0TQ
TdAQGUBidl3nrZOp64BwrZjXrWiuBPOp5M6Nhv2gSsjsCeM2f9ZU3i3zsqr3un8vV9t8fq3UCzM8
V7rMyUyaeAqih+xmMh5KVl+qBFeXxU4+Zo4W4d1TD5PCxdB/iuOtXv8KpMKxjDPTXHdl55gGVKwg
ccr+sU5k1gPY4qoXiRirQLzEd6X3jzOnWeTdW5NQ0xvRRkoUR9aDc7WD4F7e4QW1mxZznW5CsIYZ
kl9nguCEurTuo+Cp1ggRTDCKFQQnqfq6FZ8MVJWGFK4V9S23nrSgcwvClXDkwYsH1JT5m2lONlE0
H9SJjmaPhwIol0bdOKjyTda0Xqv0zCvRVqb7IqZQCDxbMy0anu2vXhgtDAa+x3sHRXil/5xG5UbM
sme561jadYCLWvTRA223OuFhPKbJVdT6PJ+IlytnTH5CfMGz75SUfSmPHr1yMXrzthXxB33NjZSy
XImyivVyDHGzWfdkWyykuVPNqe/W/ryLKQAzFsqRo7U/3QllrrqepVuls7INtrNxqo2wbIWOj+Tj
EEdbwrEN6R+XDKHuOrBeiVuslZvk7kVdSbbowJ0la+HUNvTYlrHsnT6OeVR8jitJnJSaMcMtud/r
0MnsBZB9+vx9UacejaQflaBDQa5kpWKk1pneZDffJ+vwTYvtl4UhVjj9rrRjqpkWi5//5CCxD+j0
7+nVfykOZJNZAopuKES1odc24lnpj9dSUDmBnK9bI6YUgC898r2isE4wn77dcn8c++iiCrpUz5XE
2Ol8KHs8NnXotMXkFTiiEeXZhoqPeQ4u9BBhf17z5BzvBTrvS4Qnxi/397vxr90camBLIYwyCcKN
Y+WIoVbDEGY1Z4K9khpt67BHdteyij6ZtPrdnbUI9lkFU8+C6PS51hDr9TwZE0PlFzzbNj7tBm0t
ufQ0N78/pm/axhzUh5GOTrEkp0Ywy4zUWI+66I4zLun2ojZ2RjisQgjFpfBWtc/aUNqyfs7i/8T4
8jfz9uP4R3NIDLI4Lej/UcpRHlm0gYzLdvGb6OVuXp1k/317Cf862mPSodbJ7AaXS0i41spS7+JB
tfv+ZxicuoLvIMvj59GH4zquRJjRPBtVxUjydXyb3wpefVFtYLHZ0SZz2eza7M5N52XyMJlF654u
ffYYX6LI8gasonZjnJjH3z0fP36f5Tp8qF6FZW61qsF51hMsOc1tLWs2MvITo3wxVC4Pqo/DKJ+H
kStw3ZHJYavr7rlbI+XCETHb0ZO8+TfCzZdP+3KSVQKTyLoBGH3cyo3NiNSIiNGMPUEilOSQb++W
Ea214qY/zJvf36zfNI+WKjjNTJhWjHrMc0dDQMcOnRZHp5aXuxmdkRu4uqOtlWxVOaLX0a1DGmub
XuhaT8KJl5z63Xv04/hHxbrGMKpIDbiIWWqRL/c6483XpTtWMnjr9yGyvTktbVOpHQ3HXjXdW8Zz
mrw06ZuVrLEhuay9xc53OrFftRmFg8q38+5mYtOYs0LpKTrnOIWaitnhj2xZumJX9vRRktGe/Hyl
gL9or/VGWY2F4RqxsJ4EY9NRT0ux3s1UgVSWKL5h/Ad10I/HffQ4DAoYPJlG7ZD0gTh4GtVTFeVv
Z8eHC3v0FGRDIE7QWZkdylnSNZtG/6m10wnJzPfPWtJAFq0VfMjjdngvYe8wc0Zh52tQanxLnWon
uNSQx3OoEfZpqN03CqTljv1ryOWO+jDtdVP0g8qigrz0eBsgbP35DBQwdaP9qVSL72/Ov4ZazvGH
oeIomeCcc3Swle1SK1kYnJBMLpf5eLrDy0OMRs0HeO/xCEkSc78x/XJrH6GybzNwuOws6ODZpdyv
fz/bv1sbfxQvHN0Tw5xqelwtN9372rjdwB3yTq/tvj+ovzQSRy9AWQlisV1uiqq4FynmzMKuZn9d
lf1Ko9jx+2P69hb8cFDvT7gPF0kYqjgPyB5ms70rt4oTnEk3ASMtjauV/EhRaE256/eDfje5Po55
VJQfpm42K5UxS4kcsOC8AN1tSd7vB/n2zfNxFPnz7VeHI8ZjRM2r3uudYGN42bV/q1z78CIL9thX
vx/uu4XEx9GO3nO9LodT5HNMinAdTKUjQ3KJTYgV+olG8Ldr4I8jHc1gcZSnLF9Gsg7x7XwxrMeN
0ayKneZWW4LCF4K+sdV+/f7wTrWF3luGH+6TcBJ6U56XybxO4BSY2/EMIM3u30gsOTnU0UtNl9s/
RUKp/0MTH5pSO9Ny6oxAoWVCY2TzWdLXjXzb+qwjiOLwKV+Ax7H7+kmQA28q+rMCxI5lPUfRQcrv
DPMlElRazcRN19QdRVr51YCotAVXeqnmEjQxczNi2yfkyLHCyUmQMIqx4qX0b8dob8w5xJyZullx
KJWHgqpOqx4UuXCt4KD5d2J0G03UjITnZIxXdETdxf2TCq2biddoFJEGKK5Ef0korqTiwlCflKlY
jYlX1OTv/RCE6KFMBogoip0Rq2PNQGva6krSqhvEwNu+TKkhDDu9/EXBejvksz1Frbv0XGILexGd
BHBAHt2PXdzpq1IPXLVMfwFAplwEQ2zlW1Q2EkkoHH9s1oNUXXVJ8ApV0OsK9I84sQITDWShPCXK
wwzDReNsRvNdUR0mWi81/ZFJkc9A223ysjjPpur1xN21zMWvD/L/febJR+/zUmwMf1yajovZsr0l
gGNdu8oZQXjn6fpUi/MbEcOnFucxc743ukqyZmYQCH+0FNAg6AReWnvZblbzhiJcG9rJ2nqG9zKw
nc627UaXQJAXDm1B9/eH/t1LUpMkFSs86WeoHj8/pUqzVSKp57sIU2t3CU2m7sQi8dvX1l8jHGsg
DJPwB1VjBHVdEyAAMvPfKul8uxb+cCTa0VNdCSYZjCDjLNrm+EpxlnDU6jpyfUdztfXk5G65U72l
lZyfRJyfOI3a0cNepuUGwJPBE9KBEr9wNBzDv79S376XP5zHoyd8WQutKi9vyq65CGtxpQcyWYWH
oHtDTPn7ob5/Ky8+SutbPw70nKxJCKVZtS+9Y54pmzLyaD5Ka2Fdn6ktAsM8dk6M+e0c/DDm0SnU
0UFLY8GYC55XJ90tnh2WBbbOGkcjA/DEbfn+xvgy5z+Md3Q+M9/SAvKEluVUegss9yn4qa816Hr2
OxcYyw+JMOZF61aOuu0c4se9bJ/vTjJCTx33cmt9eLN1WRTU5fLs0a/9de4sYGndkYj0Vdzo8Gfh
8/+9jP8VvBZX/zq+5p//zb9finKqoyBsj/75z130UhNI+9b+9/Jn//trn//on/vyNT+09etru3su
j3/z0x/y+X+O7zy3z5/+gdg3aqfr7rWebl4Bzbfvg/BNl9/8d3/4t9f3T7mdytd//PFSdHm7fFoQ
Ffkff/5o++sff7DJ/3DDLZ//5w8vnzP+7sC5eP7y+6/PTfuPP1T570uwsWmCTdXxPy1LueF1+Ymi
/d1Y0Ns8HSmNL/L5P/6WF3Ub8iPj79RawXNTeFsAz8vwDcFdy4/4PCAXC6MGuwVFSumP/3/cn67Q
X1fsb3lH6hdJi80//sBW8OntRCgoTg0KfQv/QOQjlaMnmy/lpR+VgmyroE9HOwz8xs0TCYa8PoqD
ujazol5HUT947WSJjjmZQAaVqRqdJLBGqvep3gDayyZZvzY1ediRhKxuZkvun8wkEWm4CTiWaHQ2
tIPw1ZOdjQ9KWwlVhDmpHvzbwPT1G7bXKeDOsmmcOhBCktvSbj5k8tQ9lya9cMQMaQElgT73gxFX
ySEJQiNd+c17R9WKfHA0YWxuu0yv/Os8UYqxQBAaxg/J0GiiG9FTUDK2ukgK6l3TITl/Gaq0NMw3
Ln6fSHZcpWp1MGPTQv6AA1xN3M7IFovxhBhEfkOPKa+rvJrvmkayDrnpF/G2TkLtXBOshKIAYSjV
rshkZb40pyptzgeR1QX5FyXwpn7KjXzf1+hGBdr+wlkrGIl2GKasR+4odb0Z2HqHqHMPoXTqLgOl
Ua8DwoC3YhhGON17wlswH6sZbWAExXlyn0ipoP7KxkqwVrnW9iyIwrkqt1MQBXOIim2OZVaEdGO8
rPXDHWoH86Wn2ZugZxBRvUh+SfAm3WOM7K1yX04gvJuZBmY8W6S+KlZ7PqhG7RZKJx7yOlfu2Pb6
j7puRQ9Zl5QLV0fQbBQ/yZ2FRfpajeem3InpLDybZVnjUx/7ZqUW/njHXVCVAKZCcpGmvm+v46gW
lI3QDAG1SVnIykMsCoWCglVTgkeAqea2b6wG2KafnJFWHXp+5M8vmt6nthQO9DzNPpVQi/hFSYWB
wPb8Ss3KdC3FdXZR5HG6yaQJIU9AcvcoZPoNIp8Rl2uM2Hyrp+J0SIdat1xlANVwVhXJPtFEmOa4
EH6aWUSjT1JSKuu90UvX1pAFAtzQSqx3UR1B5FX8NL8bh9KI3XBqtWQjtiwREKIUYbKdYyOVPH7b
SAhnCi35rI2UMj4jYl2a7mbNhyalGeI4XQTobqq9pIS0z82gkpO9ODWSF9eVuWtUP9la8Rw/5k3X
hb80gsBRhwAaFDyiehFUB3KAJosJpe4CvuLNEA9UCqqU0lVn1cGOh0J5nyRAJC2hbdbc6OO5mvjC
TZql2oNWtgFOFEGv37ShkK1zSAvaZVCWkuYiiYFTq7TKdZoxQexoEMzmxgcIUNjUBdWzItKrn3nW
5NGN1mrQZyxtya8sYAo6fTD4bxk5JeBE5OBi7GPxugxnfd+pafgmzIOCDEhRSx4Cqvio5YF6CJSI
xnqu+tfJLBEXqIt4yM1eyz3IPTGzP5w2IWoY2IoQO1yE32+l0JheP4sBwqEuCNB2FTHhaqIWpQAj
JhmUSSVm4WHGdirQ0qzjtnjw0RieF5UcubpSTY+D6LfnfRZqG02eJ28UF0Fooqr6pdCP9Qq7U+/J
4UjvNSO/9lqXevGulOKqt/sCJq5aShn5Fq11T1kKD0oMMnLsFKeOaOyKRTr+UAZ93CZmZGzAOLOP
SazYkdpBfypjudyDg86vfNGS6QSboasEqsjVs/RtX/nqeqIFs6nVCnbwmAprHesi6MlCKq9pc8JO
jq1ivKL2+UOSpmadpJJsG6mqn021mW+DVms2ZpC3OWRU7bnNyF+Tpj58DQhnupf02WJvicqlTZWn
fmrnHfIKwGI9qbxxtyBQZp7tfjImjtz7hav47WNqmNllqg4oe8SYzrc4WQusQLzSQ3CzUggYPFUF
prOOBqOuuicKZPOqV8ND4xv3YE9wrOadfl7E0c850grmFgKkNrnGoLxThyGxpUEBfDd0bt3Mul2b
0yUCI4SHhW4iDVTf4lJHkTLF1IKREKhC1K3JBz7oaUTmpFg+RcVgrOSsfCZymS2tFdYrK5V+CB3t
6VyQf0mRbthFq16Oo3Yr+sjx6grxWqQpcIWlyzzw65uiLWhQpLW5Il10ds1MypzFX2wTpHXvx0jh
oMLAy4t6f2VNsEL5Uq+pabywP0CcMsT9mcJX+Bll7F0p3LX3IUJQunkj/Y5CuzWIhd1Vaazd6ZxK
W5bS8aKKm+ypalPscxoBJBu/9qcKvrNJbGgZz8W2awX2poMlbrQmj9eygY/NlBokmtY0nCltBb1X
yFVUERUJl4IQTq40yaabWJN1UEY1t8V5AtsWD+NtX09XDIqyRizM/lBLWXw3+epbX8bBNmmN1GGX
nV6mgkB+Yi+ETqH4560aDHcZh5PZQ5bUtpKVL3i9VKSmKATEIA4u/CBHcSb1IyZvthCs8HOvjdVq
DVopvxSa3ISwntMuMDRIQ0N58CfhZtQy+WKI9OG5KqbKacW6uEJ5Ubkh2EJ2I7XphNn83JdoEPqu
bWH9yMG+SFpxrRh1yiQLFHcEMeYlQzfALZCEsyYQ7/QUg/kkWBilkTad1+n4NokUFDTAYDYmS+ks
E2MDVSMGDl/QjK2Afh+03YgssgBg1yvWj3nUzhW5NzctH9hO+PN4P7V4Kap0VfrBXgn8n5WE5BEf
7z4Jet0uC+MwLXqlrtCf5SB8qgblYI3ANoKmXdRkuCH7OjQIBOwr0qIUNq6Ufy5YtAAbjHJjM5lJ
JmwSRGGxWw1AkjrZEl6yengZx0bc+z1yxTwLHmJVhNM6LK3hZITPDeM0robYs+bmJ35M7dbsrXob
xB2w2AyrAHmC0U+zMzxLalXCV/HHRV0AFLIUkOyVdzm7hH1piPmmKgSwXiNy2VlRz+NEHi6RISK0
EQm6apN6r2XYeKQEWVw285LyA5EUZEM59+XmLUf7+iqSqC41VnaWGQN0PJ6pl5OUQD/oy9AD4aNu
wTT3V3Lf7A1SaFbZOJNJnAxOO+vpKghJ0dIDvbNn4Am2b+G66X2+kqFfDJP4gB82c9VaN52imCVo
v9N1qSSxq5fE+ELg3pTZRH+skjyjQfI0CbYeNhlw7GE/CtItq+H6LM6qqtuAEmd9mrZX3RC2K0LV
9yUAJXdGI1LthtI8s1QRHkcrvWSZeUgG843T+ZgECWSdGHNz0Lthq93obcVmuSuv0AgAmU9YyWlW
B70ziC7zvFFtLSJKoxvqH2ae3rR+HKwmxXqCcHlBNPOV3AjBqpGAEDdadCP6xlNTB/gMZGS1emld
5X64DxQsJEZgBp5S5rdpFKEKSjPMEVzeoQhvNIwY0JUTZH6jipKx1PZRMhw601A93keGFyK/sgWB
5WiIT9sWo+omSjPNHtX5TtEHBohpgjXm3Szqzcbv5/taUxE2Ty3ELB+NnmUNT2YmCzDu+RaqVvXw
urTbvII7H2cYJpK09iqt+mEGEk25hFc4t3DsFFL+KErhrs1RVk4FYvM64IvF0s8g999CMXoqNWWb
kc9z2QdSZc+BcjD0irQweTYdVPQV6VoNSLIyG1eDkEIXr6Jxl7RS7AZVNpOMQPCV2V0bwtTTWrIE
xKGW747tLK3lMSKBg/LeqgnLxAmr8SH1wXdzwXLyJKJzU5Aec9Gq3DHCoSLlUuOmPSQ2oTUMZ0JL
mlA860BbI+uzk8ionTIugX/mgeQJLUnMLKSBZU0TgZ9WWm5j2RfPkKMqtkU2B6YqQ18po5TtR6kk
xEGvS9fw5UvUQZz6VtDXQOdMeKLIQdVaS1FwKf7Gz63UJiamgsYFiruS9QutAtCG5/vGUssaxLx+
mNvowqjL81CeFSerwiuZDPMGGeOqg012JlGRdeUcEbc1oT4zs4B4ZaMqgc7S6t1WI0tr6BBd5xqW
qv8QRGtyKjFk0kPe4gZO5ZnA4zk20/tR7/ytUQzZHZ4d8JBTqYNmNRuCEvV4GNSVr+YxYcldJ/7Q
yzbcTnHBXE6rEStM0lmCuGn7cSQloOjH+5ydMhFX/AXrrKALL02lWoA3qRo/9UR1OLof9YdeD9qz
SeS01rVAVTfo0XRjqPYvo1IXn6Nqip9Kay6v6tKsH6GTdge5Meu3VOMeR7ESII2XfJCXUjmE15TN
5p9xNRsHuVTqcRXHzbgJhGHcLivZm6SyILyP2nhfmJ151pdidtHEmr9XxY5gRrHmcpAjQ9tY7Znl
ZhFxakJgmmyxxva5S5vyitqh4q8VNcsjLxokmEdGOeu4KTjpQIl7Lesc1hSWYat9xKagamv9xk9L
7TaceArZ0IvB/EzcCavSQFSwrqNEfIt5iDL2aGi61+j5UDuW6KOA7TtRe2X+TLskHKn6z6Ph37Yq
ywG5MAWg4HLFW8zvvGLEMTjLgsRiGduHLAo+wm7teQx7Ehbqwr8PmrK7QY952ceDdqiFHFGjkJno
DKtpAhMa63pmT3XdFo4oBPnjUPftQdJKwmJLxY8frKAJPQKusTXAGKYnJLV6dKfMaTetE8G02o2o
TVHkaEPX545UN4COY438gJXR8BB2rX7CcWD0Plno7MZfM1+qX/yyzk62zD6XikmS0VXCchYnLvq/
xWr4uRRmNqSUdL6u2/pOX0ueeD/teGcBDlhH69JtXejKomO8ooN39Jv5RAftSNP2ZXTjSNMmGVpQ
dJNButJFc6k9Eoq6853Gk2p7Xi+mKtnJvMTzL8Md2oIPtag/az4fazxHOL2vYx+VeLrYkPIpZmxz
VzM6a+ZzKAfaZXTRu4q95FLTZe7OTyVzfu6Evg9L8uuiGkQyB9DiqAbatzJBQpGl24Ly2o7yagx2
1aSfOrhvR9FE9BxLyNMX5ruZQD0MjcgAoUll9xkbkWe5RBfa8AdW7/X415Myss+CtT+P7MOYR1VV
SmnpCPF+GXOROFV3hrtwTpL9qQbKd5fOksFqiLpBuY+RP9+01hSORamxUO3ArpJJ40keqzDULjby
RPT9pJEtSoqT4y7X5q/69Z9H+GHcozZlHqbtlAiMqx2CGxjlOZyKaB1MHneMW66Vp+yE+vFzA+Jf
A2IQ1xDMKphLv0C6RGGMBaHg+TiVNls2tbjzA4Xlju81uL1+PyO+eRQQ5vjXYFRXP1bFNbEn3Ccu
DTu98NfGub9V1sWtvPm/CYH/dUzQPvhPQ1L6JRPAmP+HvTPpjVzJsvR/6XUxwck4bN1J+qh5CmlD
SCGJ82AcjMOvr89fFaozlYmKrl71ooGHh0BEKNzpTprZvfec7zhmX6XS3S7Dfax95snLf38ZPyYp
lxcQFmdQ1+BF8In/JKF0cJ0yHRz8Vj/Wj97RDuc9ttAI/OlFYJNFf8pO/tkr/vl6P+57OPbssguv
5zbzbhLug+ONV8TLndw/Rjb+0PL8dW1EFJBJB0/DJQD1x9S0z0tZDmbuAZIB8UPKRYBB2HkcOZZt
yuOfvqofgop/frkf+pdYaUnlL7yc8XCJLb6ECGdfA1G69X0V/clE/S92Azr+cE1tn0Y+Bs4fe1FW
1zRkcT5sXTwev/EhBgBsrwhWvXCVL+G9C9wNGyaME7W77n+oi/nrYn1i1Ug800k1pfX/j/e/QdlI
66/3ts6T8as7VMc4aEMgCtauvoZXToTUHx64y43xj8uJc1G02bbpONDwvB8vCJQHRlsM8dtaz7GP
95TErz88C//iJWyHDQUuEDpiQur+8ZpaG4FymkzeX2uyuWWJ9M8Y15Ca6oG5kc4uf/u/uGkcXhNR
BkMal0POj8ty3aKTMV11XpNj+cVTgNIVB224hhVBtM6f1DGXf+/Hx2hjXQCfBxKCXO8f1ziRTDAv
tvHX61lfKqh/i01+K/YXhW3+Lc9qS/4QYE6x/Uso86eP+PLP/3x5bhb2WOOSJP9T0Sdr29HHUvO2
uDO4Yftts+tOF6V2eRz3f/g6/3kDulzo/36ty9f9d4NLdH6ebgKDZNubQlEBTIwPxjVPfzAd1qd2
9yeJ0190sn+6OBYcg/XKAGL147TiaFgOSOHw+S4XJBOhOtSB+JBfaX7jsskftF1+LLdaZAw3uHCW
4LK+/ukx+RfbPVf9d2/ix1VDXc2tpOJNZNhrSgK9L5xIPxShnQTau+Mf6SrThNkhO93+9YH//9nt
/wL393f33j/PbqdsWL+68r3+/McJLj/1HxNcQ/+b7UPxAR5KyiaLNtvif0xwxd98sJLCZ5NyCP+l
x/9fE1zb/ZuHUhuXEeGGSF/+boJri7+BPXV8LEIm+7fumP+TCS66iR/HUZ10MxY83obLs8+/96O2
gFieSCPDCbgqnBMJlB+PiJlArPyqHMfrVfsYhg6Pohcbx9JTwD7tlHS72MR6rl9n9mOSNOu1jBnU
ZnVnILbG2e0705Vr3ucDjSZRV0EnoG1Jm0ZToXufXk4ioFvg1MweFuXE+7n5zfRRD2tlYcUezF+9
om/dteNuyumLa/NCyBq1LezwNSfAjky50UtGyPOOj6mEDrxRjXthj+vVmACeFV4RiBInKumBO62r
ZiYuBGRVRCmF2WzOkXmpcpXD0ltrty0xQ/sV2+zGkwuQVyCmvax2Y5ldycQoCEwpCElZ4hFz+0Da
GfDwjWFWT7Xq1VH2Oc3+hS5Xi9hQk3BC0zTpNicT1AsqvGGM1gTDp+PfTEk87xJnroN5te8Jcftq
ZQwZZhxFuNiPo0OetVUoGndQBszZoYVX5l/KVr+rYhqOmf2qFWfDGUhd67GXmwP9BsfJHibD08JW
TXZgJxjvByZkqVklx1YrPkbZ4ktX06/Z0TgNkJrtJWhlfbqbQ5Xz3krT3wqI6HLsn+dcvqYJoDeH
D72XS3Kc6AqCJiNGoc2OekqLhUn29VzkXQhJr96qYT3MAicmBh8rGd2zcN8zE0fvsiIAkmYczIV/
xaY7BF6W6Zh582AilzNyCPUO067FcO5NT2PnZVu7pe+nT3TuV1LQnKno73mwtqS80qYURK2Zaj86
zSmpKtZYdrhwST/sDlEhioN7KeDwyzQ+VbkZ+cgK6aRElaETUpjUVpS2TIdtK32KL+bKspr4wjPj
ehiGx67P8IltbSAOyRImvyTJB5vR6g8qq7zI6zpFNF/z4PXzm1ddABepckPbLI5a2UDwWQCNxpXe
32qKdJDSOOmm5m+1JhM7NdvzTroJLcTKP7VzPYVlvFxberqXdgzYdLLSqJhNYmo7D0PlVNuhml7a
8RKWRPRVSKOSKgpBwNHvzQeD/u21bPVrOBWRkdsibJyWdzDZjLOKeJOVRUVs5JQFZk2vRnbqJVug
4mRkOG9SO7nuxS/Xnh9W6g4IFP5TUZXznUjc39UKWHZMx91ic/oBBBnIwRQgIetumyAXiKzRXk+z
a93pWvomtTtzFUuIxe3ZVFV8zvTp4dJB7dt6OqXrwEC3c66nehn2SAuA+PTMzp1fOqpRnBN+sa1d
MufESA/UU4O3nw7zOmXbtDJOWdVn217NVKhjU1Mf2HujKiJGBLCjXNGEcZrs4rpd7ipoc1yVsYmZ
vgZkUmncOUZPhlEFC3vriBhbvCSVkGj1XZOtrzG28Z3Wyle1Ogyye7W3h/bOzfuvGcM6DeHZOrdi
bdmlEX4OduqFncZX2S1ng7HnLXfawDUnp7Wvm6tL/EQBYatFkzrip93WghgBZzRpHu4siz53V/t2
YFifbcuYHV96c+p7B++HBgRelqwhUC6JM9Q9FsWkE1tJfmTo9eOBhtyH5ZSBr+zhQIjzU24315XQ
lj2ZH9cCrO/WHpoDmYIVn1koNLHJRDBLfX5vR+2SxJpsXXOKQ8GSldDs3Q+0gjubZk03yI3XDhf8
pdVGtjG+VHn7kfIjhzRGK53cpBpw3anwvZ0jqptVz/wgNYa3JnGagKXHgnJQblNfscB6sQigVKVL
dy96yepP65r+Ot1xle/10XyWxRE833TUEOkEOVKd0F/mPnJmpn4jnIzZyUVoVAtm8cvaMPG1GZRt
kPSsT9fIUAyXEov0St8bHQZ3WLop69BkEBosdknDbW5e7JH81gITs+n2V4acj1mVROTLcsG+j/jI
M26zrCLQsVkQEpeKNijhhOXs3nYdJubU/2pz/t6Mpnhjuus7iScqLP3u6FUpMYsJdJFOzS91vEep
UQWyjVc4Td6xdt3sRjnarYukbRu3yAbWYTw6UwZH1sw435UF9kqDhos2qJ1ge6RlexL8Bn3YNFx6
5Cd5F1MvMSi2+O1GzOu20WRQWhmGzSGPj6V2Gmq92C31PG20MtdQWisziMG2hWlMZFudlQghXNo7
DlJo0XWhKBN3q1Wd2On9Aq/UHcM0IZO1cGeNKZ/jvzryN47945Koq8qvtfuY8IlOY0bdWmO2yTpr
eCgaAuRq3zsLcjp8/izw8v5or3G9ixemK+ROM14cgrmlB5nDqvbEfGBZ7ANMNGvUl9q9MqbPy/Nu
srnsFfPL2IrTXVFkgZbpyWY2bCYvPZj/JLtyNXr+9uKDhwIDTDhqc8jsTG0Qs7hIdKznJiYcAG0L
UdfGxLRurXFkWd4hJwxlsSBmg3YpJdyDsbJhETSLwVCMp7lZgJsVXmDmbb+1nUz9srp153boid0X
oujIUckHvmDGMrKzPCaNl9y8y4X1uk83aawP2ioK7jrxvnZTBOx63aWT/lUwS3ILJxhiD/Uz6dF1
bDA78Dxzp2dJEDPJ3mTm9Jw2nnlcTEAqntl9Ccz2+wkrQpyJ77wb7oS77MF9b4h2BgnILxoxrAG9
PHT0l8Gvga8G/O5Amy4ZSaKp8o88t/dds2p7s7OIRfaSk16i7DAsiY5pru9mJEwBBmWfZvqwa7V6
fFxsMCD6qsnIXcqt7XK/jvNxaKv4yuREhn2oCospcZD9VHv42ypiremxywnYp5raTVj5l2R+xd42
Q4UKrcUG7eA0Z14535aTyZcXS4ZSk87YLOVMVAzUlu77xNoTWJwOJlSypXaEdtCFq6c/9SjNt8OU
HdMeEriWNyX7nmPBB5rSXVUat6u40rX8srHLsxQAkLzWvPIq75amJjwB/2T1EBCm3l94nSZmibKt
UC047NbU2ziXDbIa/DBjZcqr6ST97N3Q1mbL9aaBa+5FpX8Q/zBvu5V9uOwaTgjuu7jwrKa2qC77
/3U26/PR9MiOMed57y3tXk8XebCmiqcZijKRpCaaw5MxpV1QJeBq1opSup7nK0drzlLbr8ohvq11
gBit+KwnxXrv2uz0XjUwAtUnWFBouDbzmVe+5VlkiUXSRVDiZN+sw7zrqyEoIO9vF6rdTVk1KCZN
9+C4Q3bflfqjUtrHGNvTgRxlvA9VGW9FTYa0rfrblhhaFjyHD18ye3a9exdNSAS0nIHz4vN30vKO
Mx4cBWvpo4tffElJpS3OqeGlh6wBpmpZ02earbela3wu7tpvl9l7GRGv7fR6jIp2euiztj+YiHPi
pHyxGYG/ZJp6sOudle6My1NaptpRVwvJ2o7G9zn8NnBQSbc6tr54lZ6HupH8HTA+13kmiHv2sEVW
jqXCokZX46/G2XFlCASiQp9Rd4z4mnbnOsemmUDuJU9iQjk2OfyU5agkzGok4WUG7oSt0o7fHFtn
EzaBcVH6hIuOGLSYZbaRqZnjJRkhttj8nlrtbeEsxQmNysi5TRz0JOm3DI41st3DFhXujsMo8O66
geoRe+/I6dotc4X65Bu1GTYg1qJW+MQ1o3w+2xmpTkk1OXuHifnqdksAHzQNV1bWe9mK+x6J6qka
+YTA6mMm70RyZU3radBL7067HkR1aKUooF4ZHJmacTeL6S41FuhHrnuaW5TuqtLD2FqXfZFbvy96
FOXWvzxH+yJYGHpM17IUNe+GkvLY9fVNr5fLyY6XM5bVD1c62HJ0/7ZL+mq/zvLdG1GrYSQcADAu
j4PQiqAZyRJf9XAYx/UoM21fV95xrZLkVkpJJILd3Bm+/rYWqHaQfLMvwYqK2/y6LY0HRWqiTYDq
Nk5AI1WTWI4rR3AvN/qDPzszdo4k2bOjZa79eSkXx645SRuNcD3d2W6lUySNVDRGrO11Y7nS2gFJ
j2V9ylorrx0S8uzYvDWG1T3lZeYGVOpDkE0TRyLTeK24zSHlNDppxpq7rTy6eAZUSG/kYst9qrXu
OdF7ZBHIPxd6Y/x8EXml1KHHFbddo5PugS4tbTpUJAYak7Zcnzpuo0TpMOF0/TnFowohPAH3wuY0
UjRvLI+YrxWKpw/kCh0j4BQp9xK3Vic6M+wVRDOhPhCEO5HWXlA1NSqQMV0JNDQ5EZB+NKqY2x5g
QzZO1s5QaxokmET6Xm2JWvlGamJ5+clSxVm5l2CX2Rs2g6rJAPdEmDtWg0aDsi5zZcBwuN91UMpG
TnLH5VeSVymmrbknI3x+GfXp6GJwLVn2OhtWno/NlhqRujnI0B6AjDKSqK+aG9D1JLpZwwnRKe+C
T12MYxyNZob6rXa6c7q4zw13cjb1E08SmWGYtiSTWu4Lc41fJUbs8zA6NAxYKEaJ/GyNWcWH9saa
9fQwxyKyTOfe09OXrJooomw3AvSHSGcejrpXczx8SMrU2Alv1kh+y4+Oh1ZPadDiNV1jJynJGKq5
E3B3aYlSG0/IfDt0w2GBnbjrSm/v2caJnfsJRivvgx1VdX27mXvSVaaJ2MeCD6f1YBh6g5CImC/S
5YZlUmoJm2eHNbxL8wjV9iK+DA09hjnc1Mm2QLJIKwRck5jSwNKwmXMCmtnu8tPY2TeNFKBJM/1X
R1Ad2l9kiimGZn90vjWPpQR0rQxLJ/0FmRx2W6NHjpgJeklukZqNs868ufbTYATiR5634KgS+OWS
79tJt7ilT6WFVtxv3Leiuu/9rxrtD5Deg9OPrHgZlQakpTysm/Uz78vmUHqWHQhsBHDchUfRrw6j
/uQr67P3rO+Khd1cO/QYevFtF4u1yy225xTPIOF5CavBTK96Onst0IlJrZGPfoDhW0RwHL3PwX/k
4143tPGJHPFkHyi3vLLNbA6bOB82yWy5AamF4IPnfdMm91CuiCcZrkxpH2ulfdKehjDpPY5iBVdG
SMNmot8DLzc+4ieJ2mr4vejVu29CM+JRygeDJ7t9K4V92xh5tvOSQArztmm1oE21yOy70zJ6vCFN
pznlf1NJ0wAdEgbpMfD+FRiAPbYPPJffQ++kGz1TKtC8IaoroovQ34A6zKqvXnd+o69DO1e8lB3f
sFqsa5cyo05MGWnd5WzKZm2JdbhADL+NePndV/mbnFAhNw5ksT6mAjUPhQM61GjbSE0d7sGc05Jm
FcQNxEa4XsMmpBLEhx6OY3mTLuW+zFiCM6fnJKyl5d6c0jNKOEBdFL119uR7GfqhTJuhF5bPKvXT
cJ7Up5Os6DZs1DxO/2b1FnIaU55nRPfBkoio60d05Yauhbl2lqPjnOmHNbQc+VPjSWnyDTDwbTLU
V76GdDm3ANeYg2sGeUwUdM1DUzqmiAr7d1l7bVRZ45kJ9K3CA3q11KwJiW92EX4zVdo30vwsl/YR
UUkRFWkTOsNin7FOBmvT02hJ/NBhSagroyZ3dXyE+lGtx66kKrKQzE8JOuaF/gvKb7bTLj9Mk15u
Ta8DTigf17LCRVCoOkK6f1s67hvb7hdaWdwQPfjiSSQ37WCi5U0Nd+t0Iw5n1JfVIUXxO0v46VIj
AqMmdDFrxHZMSB1zVX+Y4YvOyGqcGGOHXj6PNhgzbVzfBYoPciKgijZip8FHtVrX3zVCmcfSV2iO
4vZYCK0M2yQ/uUIOx2Eisqde4Zi4w1tqd8vOzUCQ1Rbfv2sVlMBm/LGm8S2KF3ttx4euwqKA5pZg
HdFgfSlKZ19klnXReW1UTPjumrkbDS0oJUHyPbP9Z1V5dIvsPkVDgyYMBJBHeWB36yFlzydfMGMF
UrSUTL27l3N8GxtjHLqKtpMUzbfFbr3LPySqrSNtv2awAr2AfFEYS70xZeOfcb3zIfk31arOfoky
e7GLKNNc1lzX2Dn1Yy6H9chkznTr+qrIT85QF2FaxNNW6KBqZkhw0wzRjc2UefY0feNfeVtr5z7V
PRp840NNvzWgr2Nk60uFvb5okUnasop0ty15S969H8sdGvPp9tIb2nSzJQLTm3dGpasrYHclQcm9
G2jK3qYzJLzFXHloeNxa4RmEZS5+UM8XwZDVbVpfg4ReJo+l1lcIoa3kWE/6Q+p5dC05ocdeFgdx
1uQUmx1eI2TB+0Gz77LpJbXaoBnaMqIFrravVP0NiuRm+uu+MvoCDXIB8oM4LYjViOzdS0Jy6eTn
WoJWq/OJ3WXEA0G26KbxmtPop/NNUlBs2wOkjgn2DLpYvQmNnPBpw3IV4dwt2ExXA3dgjvV+0E0z
VJcGoWlPYTclDOqLAfEfIUBtXEatLuLIn7ULD5VEzri/X9v00fCzkylh2GS1hvw2aSqE51mQFPWt
YamehXOizsy7XT8VHHWS9tmL5e8qdV4AjEbzMglEkNToJE3tGSVcuZLmvZnht0yUjW0pyjrvF+0f
RgbyfgR/YtQumdASj7TXp6/wQ5ONqdb7DKjkZrwcdrwbzioZBzo7SifjjawkDgW1CXx1koG7rsAk
K7Vuq9T6Vcg7Ktwr0H3FowukcWo47kzKYrt0v2dogVsz8X6NRvyw9K4VlNqcbVYd0W7sRV3nhm07
64EG1bQd9Wj1+2NtXCW9Y96sc3VOmoxvT1VkuRIHGtMUbQej2Q+5+10sRqBLFjTHG2JqMu1lTfoo
FpdYpykFTtT9QsP8Zvf1e7soQHeyQ+amXuXoR6Zf5dE8eWzHhgQTmLjHuXa+mkGMm7a7yNH1dIqy
7AmlH+ez8ZqyvaHVkR7peJLtJgg10VaokevaEyVzmQqzH6P3TqvI0ulsTxPed0xtdGxZeZThzVvO
SW2JWD/BMrTVyvK+n0t1SpR3XzSIT6eRo8pkx6w1M+/NXvGuN+2DkZhHo01/GYN7tiSQPr85WvVJ
NqR91ZN30hZr+aU7AwlCsEo7z33QXXB+Yw2qs6N7hJHPweWxXgSfJmrlYfqggYZXB+wmFUGZM1m2
U5xWWkcvoEb67E6kBxArMNYghhPvkie+vuVzl9FbQkwsSSEvjPEZH4jOTgsYGJ0iZ+uERPgmp6Ok
ayMWnYyJgGqfceFNu8lMiTOouL3dvrgXRfLU193H/K2nbtS1ZbLXs6fWt6ozPGHuDaMFtVx5TbSw
IBpG3t91vpNGKHtaNq/h5I/jS4f7/KhRDIbmSpyAM2kvSzafknm4zFMbO6o1cJX47KartmNls4QK
YjFVe3deRVgok/6LRgvdTsb5VyUcRl3Ze1Nr+8kuvwiDpQM2ef2NirVgzeQbxpyA1ld1bvFvZard
oyMVO2nEw1V5jRZDBIXs1V1cTU0I/FK7Kkm/sRo+EjLqvC1sJwemJSUFTim5V6X13GG6XIS8Il7t
kFbNV+HPMYUZ99UE1CGoOkOncumtcPBVdnABarkXubacnGPdDXR6QNqXqcSiPpb2oa9RS9fvuM7s
m3bKaAG9z008RcgMPkROcu2kcAjlKAN7aYHFlngiu45Q1xxFuDP1UUGFZdOtaZGWoOtevundgAMV
zTGmFN+aOX1hXUcojffN2mbG6BCyrO1pnsirEdVomdLmczk4WKjatvTLn+2m+120tR2MTWNtRE6D
RcIS20hC+6jx2+sWXict5uI5LpcHS9XiIHJajM7EGpTFCLji6q611Y2LKr7jcdz4cUOJ2dTtEWR5
hoK3XqLWNDiCDeZTUe47peJgqVZjK1qXr4s9GPxrGvht/IrVpQo1FdfbRoGSFsyTah6mmVNaZvSb
Xrc/s8sTbOUWlHCrDnwPF/lYkYFcuod0jMndy61Hs1pAb8/ri0WI8lZ+F1Z7nwp5XVdVw9IoErwT
7sfUfuaXxh8emz4lbg/nxb2rHPr99bWec7Qxz2ZT3rdz9aWcPqqHhvnPGL8ajU3susvo00LbrjuT
gZmgfRz9EujHCgWEKfbZG+ie+Il67okNk2595bxSgJj6vou9r9Ggq0ChvNT3SorfBGJyWI8j3YeB
7SwH1yn2QwpAuO7s31YFu9kRmyG0Vg4HvV29Z6P9i1t6WRo+2I72krgedAPGs2reY/S+Qdd410Yb
2r4W8Lxfj8P6YeCSavX8uqmNcVNV03eJtYa9/XZe69veQS3d+iy/FsZMT0uM68mlXGY60xcqjUrV
ZvsCasdtfLnIwRt3libYOjz48BaRHc9ufJxVi9i7UoIWNlPvudWXY1IMr6qVwZqr/HjhqSy0Kq/w
bTU7vcKXX02HpXLTK9vrX3W/KyEuc4nT4kcayYXBwGyIyj6DUZfC2LEn7IBN0u+VH3OM7wWtET4l
nX7ZqcNwd+qLxKblHyPGsVrnaCn48C5WYUoXtz86ZGoS02J3YMikRvfrIU2ad8/w1kha8jF301B3
VvtaLHof2XZG+UlbblOAyN3ptsONH6PQLewrjqsOCnZL262hn3EgSoU+bhKvOHbLfLOU1p2tczbW
OYsfpD/eTo56Xb2LSRdzWgoMv2kJRG8sHoxe7NXKSKUUBiVVk21xz+Fx8mw8f2JiUJ9c2/MaLo22
hqllMOkTloo6ndKzq5rrmiCVc5PLhA6oOx4XHF4cFTht0T/Yt42OLDFlm++de0wgRTAYgxEmCUNv
vBHH3Bqe9DQGHMuOrmt1se1nTwvibt5XytWQMWBt6ua02KplPCF8WFiMeJ4WtoYTh0EQM2NtBqUO
u3ziDi9a5p9xGrsYEs2ncW6YHBRYDGJS9FDYsqbMM5mZZnFOTMV8oZj5WYaucgJ403jEB1JXU8WA
ytcnFOkqaZJrf2TVn00tarzqIdNLgi8davy2M5LQcDyEekL/mPG9hlbNjJSxvbvnpthbpcaWp8VX
Mcyeo8ZCwil7by+I2i/iAndN29BoZLzpR/lcLu5Dmg2Pq+aOgRDpR/Yiq4Epq+UpmrVQexKdmrss
PmyT4ZDbZhW0c/NV9N0Bq1IYw7Rh5Nu3R2QRzqehfRcwsAPVZYSXLJ9A6F+YF2Bp19a3sfeSEPkc
zp52l44JI510jVJ4xKJQ4u6SpWeNcxeAwta4G+YwyxL55uQcB8fSMhhnTp9L9U1AwJdTzpgmUlxH
ivzc+L3lfLEWjBod6VDgjnnEcbPblarH08QH3Rt5fmAG9Fw57btYq+pIXMGX41x4RmLZmKO5BKlm
AYjXuRrdQv9rKtrXOV3YTL7QlqHKtZLnTq+fC+E+aoXLElIYaF3n+eB2VsoZEh9KTucJE6WbHPQc
pnaMgXAoE+Aa5sB3xvYVG9YHxqhjUThfvr3aYTHYgZb23t7E848Jig6jrQX2pd2/8LnVcxnqFxwf
VUvgFyKnELL1/Sp0hq1rEeUNlhONZufgwQGXyuQWXJ1HUQC+tlbs4YaWbZYkyfa0oEI7nZmLyArk
vdZTtOW7ZmFcLgXZknXC7F8O0HwvkXWp5e350N8UeCQqGIPprM9Y1GYIP+E/lxVaBcv8nBjp42eD
tz0v35ovPxo6trhxOPmqRDeupglfUTZ+VY35hqm4pm9Cz9W3a4aDm0tK/KX/8jHW8R2NoistLqrd
0vb06hj8tzFNNZOAi3Xc5kaZ7V09YUDnAxWnSNpwV1W72Mk/p6qdQaZnvxNi/5jD1gmd5RzHYF0C
I+d/nLvKc69ISJqhf9FKwq7ojl1/yof0y0yZ36wEFFMoYe0esvHNFMnBMHPrnJEqa2bGl49NNtLj
WmzEyF+0FSM/bTKKczEwldUn+ujMyYZwWhnXrAWw9beMw/JZVjUj8/id0wxOLhUTmCfe9RGCuIwf
0gZge93NnEyS69biec3mYBLFcz6YrB/L+CodN1ox/Tyo5Xl0q3FbetNDbdr5Xc8XTvVzO+TGej+1
DVkjWR3ZpdSi0vLubdWw55gSrfLCamy5yQe+m5HKucPSyXkpWOVUBARvKAzjDDHH2r0WSiUnf+KH
cKCDn3eyWzOhO61EhhzLbtYw85A8YPE9mVrxgqooP86SfIXWWRnOuxRj/loUhJS59Ik6fw30zsoC
6u69EuXdsK40Ox3rcxqJ3wZoMEYDjlFm1DTY56tmGfEzzyx0BN13matY5PnU1Eg55CwvBlvRJoan
tXeWrZlZcySNkUXZFy+FS05Sb+sPpaUzgeeMdZA9jQ+holzUS1AyT9pWpgOM3ehM2ifJHoN2nt90
1Ys23zX0i0mQ6TD6Lp+xTh+p7BmlE7EYjrL6DQXxWmrySu/SMVRGCs2xWW9VnRmkWBAvtTJzHRfa
OwYWPlgZNzzk5VtXWJvea4CQl/qdtOoBu5IeYoJXh0bRi+Ee5YnWJ3sfj8n7BUaxtc170iedjbCz
nsa0qkOQcES8ld0eGoF6EZdRfuG2TP0Sg1PwXJwW2YbJIm8pT79lk2Y7PyNnnD43LapKM1kf0hev
H8wIrtmpmkdiMPJ4CE3EWm6+G2rWNL6/Z7xWejAistum4/xRWRSNk1u+oYGz9vHaPA3zNSyLDprC
mO1GW9c5BZHxNSw6heXyvnpDec7jhQQHvQX9FrRSG4+ZmRNB1tMw3mqXst5Y5N5V0xsjlSIah5qe
nb9emeypuknMgNsyMk3jMd3EA5bO1jajbNCfx8X7mrvBPhqWb4aXwB6fa9PQZFXGyCS6sg+iy9Or
vllf7UrQDojd6agmrd03daYFSj3alw5yVp81hCPbuFsYTw2sIAUoFIdXT/qGha5jWhbTZnDpT5f+
qTHS7I0ijQaveMuTLEaZ4YwRKQVShwZLH/+m96k9ByW+SSK+Ah6Dyqgrz6tbU6MJ/aSyazuHD6vT
FAp8CXzUGO56X/H9lst+jAe0W5cx+r81opLr4DNeGiSyHM32P2uGndY4PTDeRefkvKSFtysbYgG4
rmZr6ZF0rcfcr89rstI9V9zs82WAWgDpk8gt/m10oXbg/yO9z0HFMZeUwdSz3ObZduT4l0/00jU9
eR1p4YiJoZKjZR+9nj9UXnkLKXshb4Dv0sqqo1sSDiCoEHEgku7rwZtFQEVDeL4z9XI4FvWrXsz/
iXT+H+mBH5uK/37imf4B6/R/hnvafTUXUFL/85+6vJv/QkT9v0F6Mtz/Vi18nSVf3d/rhP/6+/+p
E/539s6ku20ty9K/CK/QXTSTGpAEW4lqLVGeYEn2E/q+x6+vD7YjU4JUYrzMUa6qFYNoXtiXIAHc
c8/Z+9vIgW0D+o0JFtYy8Yv/Sycs/0U1CEIdya+lQsIzJ3fCH9STqv1FNaJgs50YuVNK/X+gnhTl
L0THBvgPzTTwwNjWPxIK/5Kwv5G4Q3HHqMA2I9sy8kA8Se819UFZDJRz6O+orVtEliM+/VIeI+BK
vGCxmDaubG61FFnuQ5Ag+rljsuXTISwxdrSWo9olU0ukS3LnfVfdkX1mMcipHK9dmrh9t7KT0qR1
YstRaO+wYJaEujAoMnEk2KUaHWsDqdpFVXVqiIghH8yLRif5VeztlOCOK1Sbrfw3jCi7SNdy7oOL
2iiYR9EHK9hwgUm4Pfu66Lvy1PvDCOKj7nljcf4mCo0Zg+SPFcVPpQTNCGyQrk6x8dumiu6K0tDJ
7TOaoZbRwNFm6XaW4quEDzXsAnA6EDjutNJUmdL2gdkBzEwSofgN+IQ8prEXDR1JSVucLJX2XCID
ykeuynaVrR1VhnwVmUgbboSdtwGvtaEV04yu+dFpTWRsBl4w2gVRpVLijK7HFKPCnvaM8XhMV3pf
5nsx+n27i0n4uOmzwccPnjVKyjYkYEAMSYDiUlaCjG2M45G7F02YvuqpZV/Fle37kJxpJsJCmOjU
8Kv1k5YKuqJFZ45PdhjJd6UbDfSHPZWZY+jX9cETlq84WSwYwJQEKXHk4ZwarEH3RD+z0lPIC8nl
4lVreEFfZJUajc9oCl0KYcu1knTbubVqWPuBCkRde4Y86N9wyUcUFC3G7UWnpMSMZXjGsx8aZATJ
iTuAFkubQCPlAcxr2ZKE1rl99MLhW1DeWa5Kd2jJ39TXGNtBCVF+Kp0FW+XeaqKouzB55wfhKq0b
ERg3Kmgyu+DwyG+YvdLkMTPmQqbdJKFDQmMZB7TBM/RMHdHk+S4ziqaxL33BYPWgU2f3puOWaW8p
m16O7Jjs2LyOVPUJ6IAdjcckVjNOs3U1WNljmPO1hHdxn2Qd55Aq9BPpCLithuDhFoOd/bSUwZDu
bcqXsnrWQzoFxcJLJ8u3Y+qtUQanoY8aeSUrSRdLV4wc06hHW1uobbBWIEQUqOu1ljCtKXLP6Opr
KZJVyb0KwXLJ8UVu5iYT4CY0mhCaRwK5rFU4YKBZXRhBie5EF4miV4xD3SG6LrJYkbDE1hgTL03P
q4mgovarL2W+0NqxMWjX91Js5DQhA2wFoWNZ0G+cDpZKW6zVQLjxJrFpQeJyDcbOT6gr/ZwD/Sb3
kCxAactc4oZGFUrRz7aTh+C6i6y+PuUQsLQ1vvJQOhQ+v8mB5QPuyxB0nJLtjIjC/4mvy+cEkYdT
ZhGxzIGxqoa8z5ZBaxf60eewhRQ7lbTwasjUPLlUB6XwLj1RJ0G8HGRT2fOoUbJ4ZPZhjuHrs6nc
6uQldduOc2AsV2WFTAnuREGFKKgohqsmrNqGbLzU6HYMRQvOewLvhPEjUIMQA3bTV9FFV+BW45CX
5jmyYZrbZNpTEyKXT5q8hHGQdNbl2AhPuarAReFtsCQSyMaKedNVQVYw7ZixjvNt0nfZqwmxwWcC
nHpkPTANOlpZXhO/M8DitenmQHRD6itktTiVASjfJ79v4nETj2jYlnQLpiKnyjrd+f9+n3qYWI34
8b7y+1w+N7xEn9P3wMZff+j3Ni7pf+FV11DjmSaTRZOd/F/7uKSYf+HEFsRpG/hu7cnX+a9tfCI2
Yue0AXbwkGsGftU/xEZF/+uXZQ+KI462XzDHf0Bs1H6xZv9zG4fSiPkPQafJDs6Gzqd5v42nhiR1
cuEfDcKo6baVul06tTbE0yyjstpXSfVTkLR6BGFLrkfkedmI7ZouHXXGqsZAMolR0LqoC8vzi/C+
ZdugvW9CaHqogs56qusmbhepHho+UV59mWxkazDttcuRr2Zz6KyO3TXLim7l1llj3todr7W9hg68
XEhCofVLgaQGR6XQKLG1QQHfgTKGzU0G1Vw4BZAvJMxlnhjXnsLpMNaaZtVLIoP5nfFWumlbv3c0
I7V6JKc2foQVVZThPiulJXsvSB7c23QkamyrZo3cbsZgcBXf20k2U889zgfNl+90K/Q1eZXCnPBu
pZRdBqWsBqARypokSr6PK/5XWp0aVUqYxur3vFHDsr0Q0iilYq0HViZOXpfY2ng9KkQt56fBsJJc
u6HzpZfqRer3OGlXiVzQPztCogN0DP0nkkrbQpPs49yHU6YRo0gHjBz2sbbutbTwCr/mrUoWHZCC
Bt1dd5CUKIsnYU9U6iZ6TkIhyUwRbWnThhKZ1/qvchVC23D0Qk7rH40qRH2vczxzmcGMvRUbP2RE
Ekr2YAvZh7gHmyjRiSg1zSZXoeLpKp4hzuXRMm/TFFIlhLf8oiFOgLmubN10ftqEq7oT+FEarc+3
6pBmP4tIf0JAwE6SVk9GWYQnqTD7EHHUEB8U5PLA7SH9IXqr9G3SVc1KtTNcoVbrXfjMavBbhbyY
o9zYwtlh9lMp2BvyqPhRhFF0aD3f2PE8uQtKY7XmyF7oj1IrgezRG8t4NLzG2OWhrkEMzFOoOXU6
Rs7oxe4jAuHkCfCiJC+GuvBucvIzibJ14wZIjNc5EvTYtWjS7Clz8+xvq4oanEMh8rCk5K/FQ+DS
YK9pUCR0y3ugdvyfW7HxUjX1tx4RGf3GtaT+gu/JVZehWTQoZUbjBL+F43RTFUrnAKgtuGxUJcsh
HTSLnldnp9chh4OtmbKbLwsrqrIFALyAYYkeymslkmKxtINApTHag2ZqajfaQmKL+KBuhORMJXot
ctHbd3rFIEdKLW5iSqhjRUW5c+U2uNbqhEZEF/XimIs6LC6DPFYv8yTX95LiMpchXhApYgXpDMFm
JFQCyBE6mJ5rujhPNGRvaGbqQySXMtGaNVXNQteLeht1un5npn1Gn7i0GunA+4iEGTvXH5qkL9dj
M2VepwiBmKDpw4XWp8CorcjUHxnmhPGKNg9KsKQZEdNQc6/aHqpLVA7uwY2k5oYds7gvI+jtQYV4
s9bpxuLrmKBVYyvv7DSIADlSThoODCba/5NLhOZ1JwCnqm3nQZUx6DaqakFapUTzm9MHfba/5VxV
1yOqlYsSutCu1w1Qs6qWJeR1hRCZLmIqXjSyRq1ru8hVIHuByhLjjz5WRkR2te3J2l4dmcxfjlis
0udC8zs7AIUdZ0h/A2x+fQnMR80zGytKgSIolAtS6xd6KISNWSBqqfoOZQOvR15WQF6NV9C6nXTV
oZqJ1hCC2vBCDWTtfkB8QCQm9QHz17hVSBVNZE16ypsu8x4l6GIkCEeVm+x6ZDLiInA5cj52LM3w
uzejpllzW/WvtSUn2baQov7VLCNmGgysaX6OZZPrKObBUa0HkFLVgxEMwcn31CRbjiUwCbaNMa/X
AaaPdlk1NXKDKhzx/GRGZfDC4UUOZjeinTcGSQmKtY2IQgQqNQlzECn97CqJIUMtN7CQgHmryLYD
uX/hkmg7Jr2RMAlRMvs7b/OOuXElTeWw1HQ/zYCnfdkzP9Ydm0foxCnUurVgBaHX8y1BNTzqvHFW
piYpd8boqz/bcEzvWpmQdpsmG4gG/C0xYDzNfbAgG2M7pKCLFqqIcyZCgd7EBBx6lYx9COcCffnK
onpVKxfmJWc546GHCV3xRMNhpUOMAGuZJErN+Ji8T0RHEgZP/UinCo+M6GrdXsmGxAZqY89W2Ick
JOdjU9QK3Xgb0GcUZL22YRNICV0oZOXZirKEKTJPSblq8qo2Lu20MtEvKu1gAMr0hb/VwOYgvdEk
nY1Zw2tCHKlobjJlZKQx2laJN9ZrJZXzMq+uAa1OZkjhPleB/m0RofriTN6MQqPjjb2f55gOBV0G
WZf51pCJz+qKJs6wKBnqfbuebBm3U2BKtrG5kR/NjbWWt/7mTd11/btiecslmszsb+oYVAKajftF
qIYQ1FrzgBt4q3rlDtXJwyHBKRJR5O8al6bR53Dr+RX9WkHTBZ0ORTFN25o1PErPbwspRfuyD7bV
JQoMf22smAOvmH4g47V359IXzq444+ZkHAtdOR9OE7XAYCVsYatxaxIKJhJOo+vzkJn3TAjr9zUC
LZyoVkI31RkTIi6Fz340njQ93wCoM+MnJj2Vivs7or2jFYzmhjauGbVgCLKv7Kr3xO7rH3KGM/n9
GXRaXxazZ5TB5uzO0YdMuHWlnSiAHL+4t22MI8roMKCpF+H4YqnNJoV6WDO0CZVoKzUIEqkhPPSq
krWK8o3a/t2pzdPXH2sWhfHxY82YLkUZ8d63yPmJzHUUuy/04I4qrvCxK6+6OjoaWA8LSG1dcIyD
FqtWOTrEj2Ln6jlYH81OXti0i4RmFrz6EKgE6jFD+5FxmJV03JuIGL7+yJ89EnClbBubGRiIOeBj
1K3MLxX91EsoVtjFC6TY/70VOCu95WoAaGdKPeqnToMQW/9sqLm+XuA9I+j3l/72Eqa3zBtwR4bH
Tjc0/eSVwbr2ZYqPO0Mftxj3ll8v9Ol3BfQLGIkBDGUeLuKO+GyqVJxGRRax4/ZxeTuWKdbOr5f5
eD2mYcCQANZgwnGYc4jA4Uem6SqnOkpQC9BXQr8PLgBrtwyq3CzPfH3TPfn+pWgiD+cjCxsSiRCz
r0/YgcwcWZwGkyZV5Dkqs9FGQInz2gNKpNE+t+DHr5EFefGDISLo70NMGzteT/KHdBrg1lOgUvxb
Y3Rma5lgFx+v6s0i04d4c1NY2NoUGjUnRGYOvLRnzqThj3Hhrn4Yi+Ca3qB0yZjQie4skFzhUjr7
Yj53lbOdQDYARTSmewp5ZC3lYciKM7+b8h6OM933tP1RvHBeV01LzFlcg9wVrTvKpzpBN6iXNjaF
FpIw2uLovhgLzDgKo2jDc5/U0sOCqFXtEZDGw9d3q/LZhTIMn3oRbOaci95/04kdSPAWtVNnhJtg
RH5exUWBSgugTQ5tGjNeuDaK0FsixP5JtGCJWMEL1znKX3rSPsxbr5LWX3+oTz+TRb9fZa/n1p5t
D3IXm3KkmadBiSHnpOLe69W7r5f45Ck1ZRX1uK6C8KE38v6yA9gChZUaJ79VoITZ3Q3H5m0HNHvB
rRed+a2nm2X2jL5bbHY3B3beNWpsnGyJHoaFuqEV90H2p0P3f61ePvnW3q0yu2XZ7rXCYBU/RPQ9
euWJH9b5+ls7dyHTt/rmsaTrj10uME6mz6Am6uBzIpkDRXIO5vTZOoqqy1MQiqZTWr5fB7tbzrzf
OnXLzlGU63ztXsvf3F3p9E7/HUQuvrfzhZHyyUvHfLvq7OqsMvAHEuRZdYrdStctcDwU5Md8/+8E
u31yT7xdbHaP05tOU75OFiP3IVh0G3dHRgCsCWhN5/iT0981v//erjWra1I16dyUtejkIQz60Q+I
aRjzQAgQ0u3Xd8hnN+Hbpabq880d4sM8ayOW8hRjFaFVzN3Xrxf47NZQGX8Sf6NaGieQ9wukjBRi
vwqfEq++Tmy8nkO6G9V6/fUqn10Gtx6dWZsd/MPrQQtbk/6AdFLlfO3DhMh4O3+9gvLZhVAAUwzy
nqMamd0AclPRwErzJ7w/nYNc/ZvkLiUnsRdk+W2jnbxKVqm6NobV1+t+XNaSTbjxIHRUwX+avfhE
l+N+b+2nAV/GYxGP8VUdwlWis2sDfvl6LWX6Md7feCxGc5zMIMbZnDfe/1iWguhOZfbrClSS9XCb
J8UxrjI4L2g9+4TmqH+NuXlZK49QPh2v8hkta9dJXtGu0DBaUkIFivwDSfJ6lM7cSZ9sfXw65uXC
5LinfAD8jgZDljALvhchIle/2FPM3UKPv3aRSUDY8dekDGyzkneOwQ/RQE5nQsofWGZGfO6N9x7J
NVUDlmKDZdZUQavPnONM2YWHPFNBDu6CbXpFQOFyWJM1dnkWQfjJ789CQL8snX/By3z/kwz+kJVl
Fn3XN9gCsK77y+7S24M2cJiOl89iSSDd8lys2CeL0lehWLRgjnKBs/sAirtBa6n+nmIBKZtDEJJt
qJ4Bwn78OXXCqgyYkZomaxQOsweqm7JlijZ5Nu+UdRMT7tcfiMHcoxaud+qCUmZ37rI+PsMsOb2E
6BXQT/vAAGR2IMpCzp/1jX1q75jXEa5tEik4YZI5vl+6zp/S6B/JbP49Dc3/tMg0mLRv3i4fsHuX
z0NW13+/k9JMf+L3DA5EngbRjvsaGc2f/LPfyD3+Cc+WBsobI4NuGoJd/c8ITlLUvyCATn0snVci
jwV/358ZnKRof8myzFTPNimONZ0exT8awr1/E0L0m4DM3CpsKVNIM5/i7b6omFJGK9KweOTUtSge
BcN8TBvmzsqwT7RROzkabtsufgj1nigEBhdRMTK278hpfeoSNNwLVSXQwNg3RbUmh4eIyc2g1WvU
6RvDtPZ+wlFTKUZ/kX6DTohCLEpe/SG8UVRxQZbQIbDym8y8CYzmx5sf4vr3+/xtX27KnXv7mufi
OFHzHcLBnKaZ+qy+qN0YPYDbofRVYNvI1zJtfB0ovh+ENy4gNm9UQeSGccVUIlySazF4451PXz+J
8r1eht8kdPA9/tPEjzc6JgHknLV7rfTqyrIokKJwU4o7Wz2Y5CHW8Trw07XmM6KQ4yty4q6rJtsP
tc3oatIYvwaZsfz6Cmf72O8LpAlPn8VUIJlOleObqqYoJc8b7dFaKH3phGpwDf5gZ5jNJbkc+zTQ
N5hCr/s+9c8UCepsW/i1sAC5O0FG2STm24Lb6koOSA1jGUAkr9woNeaRyj10iKe09mGM8VDjeoZa
sLZAtQSpfJAT7zKRoFxZwNy6cq/GytJqjp3e4ie7+/p7+UWKfLPB//58vAFpAvPwWfpUR735Ynrb
JB4kqu2pxYUFpz8V6UBje9/V/qUYhgu05gfAH0c2e96N/pp66BK/3kYuf6qtshmgt0y8h7A5xZq3
DYZ4QxDODg3UKaqLE2jKG65qdMnY8mV3C4N4ERJwx/Zh5to9MpqjSrQxGEdyG+onvLLImMEcFb70
qLThoUItr1YSOmEEypW+R2p/6NXOMVF99mv5SBDcLd0i5t0ejV6ZBJ4geSyT5CoU1kZxzXU9ZThI
3RHS1pUcPH395enmrMr89e0xmAeYYvJS4LXw/tsjk0sCtNeBhhiLo6jNm4mdUvvmXoqaS1XJCFF6
aWT9RmqDb6qd/gh99zvxHEyY2yvQDFpGkonsfxPyWohxN+L6GH3lAk3SS+35W7UOyH4TK1mDS2fo
3yPsAwGFVYyEOR+XMVK1UEaObAmSGjt0MaBi+sCJa04hhn+PZy/RpGWDdSApvRXpGfcYoJ/DyP/W
KgnioVXVQ6NmhAs/yl55UB0WMDnu4UjuUtgcaNeerMZae9mL3UEDVczLzG8vO/SEsiTWVZgfe1zs
FTDLiFvVraWNuJA9E+10foHd4EaO/V3iPUlQrkWlHiM3x9AlFrdKZvwUpUFmzgiMzGAOJdac8OFy
KUe5w8SUtTtYG0tSOBpZXFlytiFYEkNVuzPAZ4aG8gI8hP+eIQMkLjyFFyZLm7zC+tBcBZWx9WlF
FiezbA+Vn8H/8C9bhVCRusJZKRMICM/cggMmwiWZjhdZMBywym9qT3f0MVuvQxubNWgwSHZ7HyNg
Lxer3qQ6CGzCkpKDFQxXIS4EKx73HtZwu1Z2f49dfqmFJXDVcDMpLfQa52Bd4LAIrGe1cJ9t7G7p
ZW0GN5KvXvRq8tho1iFUV3JlITrMsn2vEJ3QYbEqrEPcS0SwRZsW/mTilXu3g0MZV1vJza6CzvtG
rxuoCEl7zT7xo1USFtvO8xxP19Z/J012HcqC4SjR6d34EBrea9qYWze+1XOxXiCxu1fb7Jri5y7s
9Y075ne4ALF86RtzcgW3Qr5xzWg5DbIlKfyJT3Hn8/4x7cihNXtPpPljqXzzcv0mEfLGG61N1Ps/
jQYVykBggWahok4uRjo0sLPM+6IQx7DE4db2F/Tbf0pmAWGA4CXVuh+mt65ZLc3R3LXVY6MbIKCa
S6Gk3ys1v86G5ILWzlGVl1Hm7cITRiqFewRvvaotJFscQhskV1hj3ESJvgawc5GhOCiL7M7oAKuM
myExjpOhSR8ToJDfyN1DJWfd62XwUrvpXTFaaxP0XpQOD3GlVjhsyTtqEOJnuEMlQnbGZOGP8gMY
jG1WJC+SOVnajIk8dIcwwCHU5kXVi5vEB/AWufe9HbyErgwwInHsOnyRQ+NI/lCBN+0ZCtV9bjSX
mpAcMSg3JQk9C1tURw+TeGOU29biPTy5YfMYqpqV3ZWWdgRCux/J3Gyfu4b7MaWvB5zA6e1o1cQE
sQ/FUSa5crRfjaL4O1GzuyLtHlKJoXvnIWBP2FetPuS5vYcve9sdjEh6mQK/0BLd9Dh1mri7rHwM
KWVxR9ziQ4lPy5Rwvavo4g6edUT4+Ei0x00UAmzyYRfg1W9HYk7jtDhlgf/Tz6huUjf6FoqyWZtJ
u3XN/NAJ656gx9e+0EBT4TRGjrCV9ew6rgAhBAqi/fh75scXRiaOScCMTuyQDd1pDYI+pKsP0eDe
J6QlynG+ydB0SohEVtCA4P5MpYROnRWOKp1XVX61ojJa+1X64paCQ5C2DkYcB64xgEeNrYNpMbI3
C7C7RYoawtVWaLQR3Jr6hnDDYiGPI4lRiiNb8R2pNduQnPlFpeo3qmweOdq9MgRBpGzc9xXOgVy8
SFW76xi+kx21VEfIZ2EENg1kntrzhrEsG23jCrjpAyfYTWNxFE3lhQd4QtJuR8BKoYkTT46Wmdsu
tTK/i/XHyoS0PpaXfS4dGKSvZKBpLsrkNqgfdAWOg9fuVCV4xKB51TY2CAoV8IYO8wrG20C+lh6A
szALzPHKFNTmhJe9kt3mXkEUEPiS5NkIYspV6UoZsntTsx2yQA+SBr9uUMSqs4JjqSG3GW2HmNq1
LMJt0BW8xoZN4Ac3sHaWffyUV/6WMCunVOW93Q34I8LbQLTbUStWBr4jtbUPChPXFht2USkXIvEv
88DakvmzC2CtxvaGaMtdk48bye3v6axeu02yr9kHvt6hf81q5uUNBweFgY5lkLc8K2yTHN9FGrf2
Ig5J/aserM5aue1VCi55LEd4zfliCMGHoYCQgVNY+Mlq7LQvnXSvV/4y9zjP/K//yKj+U2rPErJn
//V//z9pspiOFHxRv3vhH86GF8HL8PzuZDj9/3+fDFXxF5A+CxsDPa9J/Mg/+X0ytP9CTkADyJZp
v5GuIfgnf06GmoYBgz9ko2yQKb7pV/xLm2nDdp98GQChf//Tf3IshNpAifefd5hJjxtdqP6rAYhq
7eOoQ7fi0KrxFuFuUD2SEXLD9eU7yBWSNunMUNGwVYAWqTOoA0hLCiXtNoj/4lQ7KYlRYSpGBozR
d2HUTU4oux5rxovdB3GBOIpT2bqPUGoDR05amaIk7sBts7GF+M0qFDYTYn0RS3yKH/3YVlK90qO+
VS5DLSKWbCmNbgXLugSLmohVMWqOlIUj0ccYTNV2k8ZGxh/pyhjKD8UspnlC60pgEWGmQI1IlKij
NvfK1OH4YH0nq3eEjG0ZvIvigGQ2q87zSj94cLWLFf5q9GvLPBeNsrGhIvHuqDoDrT1IlXbMqSKb
KMzzVaNnZGmsW6v2+matl1qjgHIYR71Rl7GMxv4BLZ+FeLRhAnT0FKUFv6L4blpYoCeRhT6Krg9G
Y9lYRVSquA70TKiOobaASpxO9lLpOwygYhgpsiMDGl9khGUxOj1IrZAUsFqgnLyhZtMDCRmr2Rjp
GppSCYebJE6CyD2DdFYikOKJw0FcuGh/CEA7AwpXYsMpl6smHcY1AcW2/FBG3Whp656brvybwZrZ
gC0o0XD+GF00HIsxLjRcsCqINhJT/dCMKgnw0tAk8kLJKA20fYc9QXpMZXOwT3jCC3hfQ99V43VS
qoN1GjudoLRlXym9qS8CHUBKtxjauvGu4EQ21W1Vh0P04pp9YV9IrgoYJjUCkMye71XAOzW4NKMT
V76Ev7+KyFwiVE5pAw2+MOIyCk/Db3W4YkQE2/UrMn43/hYLVfagSLYDqvS1LefkwC7sMp9clmXS
C/82UKSa4PhSDilEF0ShCzAKsW2nq7IyRYoKP8p9jgAB+BdYoInRpD9w1Ora334rQuOpywy1QqPV
kuc6Lvo6btHbaXoKCfBJAsg81YUDqE7BMJXjORgx7hH/wvQTijFSXQfN33M1BOoisScNZtdJat9R
meuCkO8FB/M+FqdWaLijDVwT2OiJnQuEXUk3fkCN6T2NdtHoKG+rzGRo2pDJl2E4hMlCkm54nSH3
E5hnI7/DXDBJuThutM0yzXkaPE5PgwbW/1zsC22rdy8Vw0ItrdMzwAVGONY8BKy2QdMgiQQPs3Iv
vZHpAlDIgw9+jr72z9QZDtnjm/ftn33pbQto1qgwMe6oU++NVpkytbnErMOLSlINLTDUC3Buv0KJ
8IK5q65bYp3G3Bofw4O89VbWEuXi9/apylY8sV9/htn8bvoMvKppyNrTvyOcn30GI7F7O6PKWkxj
wwHj5EZy6kW/7C6mVOTN2fCVj1/ztB4/qz71v2gSzo7vuVRCbGY9dYNjy8G04QjFwcrk7fyjf8gv
fe+MLmK6gre7BVeI9I3XwCTBYAQ2axiENbJAQ0d8GqdQOYuLTv3ZVz+//ho/WYMELYvhk7DQaM2b
Eo3ulRmKA+T/+ZFAdr3cGfHN10vM+ua/finSeCx6afbU3dJmASQh3tyChEhO/d+E53SO7HQbZFa3
wC7BkZt7mIgrRi3Lr5d938X7veqUrCJbpsxdQkf3XbMK5TreaAESINyVOzD1NOrtvbo9m4U3dQPf
/0qCv3yKV8PVgTpy9ivVuAi8pvN1cCQkRyjiHrrOS5DWhDHjvIuI2XRN5Jmpe+c240bJCLtImur7
1xdL8TL7EEwkaMmiQZp8H/OLTbu0yHs3JaeRHptlgT8BEyB7d0OcwY31V0Znn+lnfVyRgn+SZgoe
BbQVs8tOCfuuR5nQtQasql4cTc/YtzgnDMIe0NwiOna+vsSPdyoLMlfEDUuC4ofEt1JmrK2VsQ6n
DaH9qZ3YhYBbvl5kXqAxotUZljFXEsjrPijspCiCCefzY2ZShw0lXCvMyb5eYjYmnW5MXLwC0xwv
UL68DzNZYM5WiAxuIe/F2n6EGkJa40vzAPp+H2zEZf2gODVk57V9fXaE9fFmRQhKJKDBbM74+LiP
QusLcg20RbN3b4JtsI/aSxv5qb4uNxb8Re/cxX62oEL9zFNogg1Rp9voTcvYRbMIZUtHPeS4m8RJ
Nrm+gTvgZGvvCo1nqf13F5xeC28WrPj13CBmQX1T7+I1sjhtRy9y12/Sb9IFKth//muiqsXKy86u
krQ0W68dK6mNS7pLPT4WQEknfZ+vwzu6QDhzpIdgN8BRXnQXsHUdbwX4+sz2/8kda6pMQicZBg/j
/MnnRM38t2d9DWC2HBM6dHfmCmcrIMziGbeZ+tCyZhOaS9e60EManECRAqnK4eE62Upgnh6V2+wC
Afxzfxl3TvZyZtHp7fzmrcqiDEAQyqF0ZJxHpfH+Z6xzE7FmxWUl5ULcYehYJg4RHyta1E/9Dbv8
SnH6zbAtzsyVP16spTC7o8nCSVD+oEUaWoU0mYLbUvVuevPJwMpz5spmT8R0ZYTeTio0fjT6n7Mr
i8ZSLXpJ556gbpkuK9hDEIFZa6z9/bm7Y773flhtut43j4NUakY2mbsW6Y/yAkLTo7bioSf/1vjh
LpQHcIL/uFL6sOb0Jn+zZivnfRMVrEkW+dqgToKTQfAoMcblxj2Ka7E685VO49TZzfLuK52NW4NU
TKjCX1+ptRF34xrC1DXO+yVx2fFC7MsjioCz1znbkP5cJud43qOkdc61FUkJv8AdaGTWgEhEvAm0
CPrq9sy1TbfD7NpwXyJXYd5GnTvPxgRnFPd2ihkEvqcj1uR43NCTXE16EeNlKrG/Xu+T+59aUyUl
0zRQNM/vTg9Ieha7NHLxwegu4NczxeCnf7+lsu0hSVE/6KCMtqzNlDJ0kRQhpqrrKt99fQEzpS3h
kwzdJ5AFbgdFxlI7K0wEjiqOsq3C9upuOPY52TI/EGy3lbdng1o/ufHerTU962/u9L5wgcvmOMDV
Daf7pYr7cjEupKO3qdbExR2tLRTGf0OJ8sm3OHl7qSV443P0mdW2Hbb9PKka2u3oCev7ZmNcD0/6
CoL8ul7my+rFzs+9tj5d0uLVhY5Mxscxe6glBnJhkcMrbOnAADFfeFtly1jCUfY0+LVXQHv7s86R
Tx6xqa6mVUbmJvPm2eY6EP9kFHamLGC5Lb1Duhof42rpXSo31YW6IrmM0hNTp/lfudg364rZiUXn
Z03UgXXdaNGf4usJE7wYH8uDwjhuWd2XNxDg/mmt9OvOfbvq7M6V9A6Mu8Sq8qZKDzqBzf5VvlWq
C3mdrUByOmeelE92IsoWmYfQFpSh82edyDsSo6JkuousDQ4/YsPdVbpNdqnj74tzL7Lp079/kdF6
tdFqEdRjY++eXR1MzVENA1QrSYmDTHc4p6xK12kd9d+4tg93qzm9kvE78Q5D8T1/N+eGWkZljcev
kr/78R2zuDPf3YcnnxqeYE2V8lXQ0p37PnDc4RrMJv3uGkXqqr2CeimUpftT+x4Tb7Fon4urYFXB
MvbXZ5aeXxvuOzrJvNvA6tC1/qDhbzJd9FOkWuUoayvb6AwdN9LR3RaE0kCKWlWMsJxz/Y9fX9nb
349l8S1wxpz4AgAnZi+AcWzNjHCdaVl3496oD9aD+Rhtx224HJbT6YXhOnK44WKSFP7ol2how9vs
p7Etv8X7dHnueD9/NUw1tyKjAaTsngyJszJKhgSXZCZgw6xfSRIxMjhhCIA704L59de8v2qWUSYD
HbpREu9nbyAdry2+WpaZqjVotIt4BVH+wiTWuP0Wn72qX0/BF+vN3zx1IUCrFL/Wm3YUbKgrC9j2
EX7r1uaktqkd5orbwl3GG5csvvWwPXdI/PjN8q7FDTkNS8yp4n+/qaGHarqhhX3IOHMR1yYW5Ghr
BcmZSmM2bqNTwcECcxbbNP+ZKmr2C7ajXg6ehaOoXWuUicohuiw2E4VgOZWK6Z77aGM5JhOFcyXC
xyeIdprJNgZTS/2YVF2aisQYFoLM9AQZy3BdF+Wi3gZLmokrdQUAuUAfcGZT+WRRi1U5V4AHofif
3Ulqhua3tVAWlMo1qYaSdHb/+GwF5pcIVGmQiA+9vIJs3bQMmFIHr82rsYdLswoma+JC+macshXc
yKvzm9b0K72/YQ2Lruj/Ye88tuPGsnT9KnfVHLngzRQuIhgMeoqiJliSKMF7j6e/H5SZXSTIVnRW
T3tQNVFKO87BMfvs/RvYG+Ra7xH6yOZZY7w6+OBC9BOgz850l8ZpvMKO9rh63izPZ46/7cnLsnkd
0NjczfQ3ZnTvGCWlrfbr9JB+CV7klyq348ueR2HuR7j5/QAyGT+diXxmqKvwy+tsr4gWc+Z/YEN2
A2+pxI9PbWKrrBlwAHvzTnn5pwE54rleUEQxuKaRZnsbsEKtEOIQ5JvGby7Ni/SCGjva19yZ82V+
PWK66P4HETnwAPCDg+X/NxHXK0eeVqXmlYrHNeJEdC0cNL14RWGEcxDvzgTc5iAyrtiUhVWU74j6
LpPFhDqhHwQ+p/V0nsJ7KjZ7ckrDVZzOQfD5zKGzLStsw23KUUUiW2FerVYbRYtRVbLCEhZSueF7
iQ6uQEfjfzm+za5PO8R2cCtC/fka3p/T7pY9yrncHtPj+Tvx3Wtfhk+wlqEheqwd6+0Zg4ROZU4z
RnpzhiQFIlxe72F4vKddudMP9ep9Sehmd45n8O7kIS6NJ9zPJVrulPveLtShE4MxUWr2ICwjs7wd
ln98D68R6PZQR1y7TttLqaqo9IfNmNu1p9/+ecyIh9pdd3xCXe1strouhDfH2ibeum5fvezEtBNx
9ibeeGE6g7/4opex4w3DTh1sF9zoDsKKS4Z3PPcCf59ybEJv7kWjmtQZ9NG6JUSA1IWLnJJFxca0
6fofhZtz1+G5oa4f99VQpUoAQzASD0QUet2KPeBLWq1orfynNe+SUDpTY9twN7jt1xGupBRR1yny
bemYeTojyJgQsXPXEYJk7l0UTZzv6nfJq3YYwCs3Z/bhu6QGcimpDK+BtYXwruhulUmn4Tea22oF
tMfWd4ZfO5Ebdfb3GF8a58/j5lzSvG1SriNVVtEvKrQs3nfNIXSmAGuvIElspC+7A2/XC/2g2pKj
Xp7fhR+sHJ5VFKJp5lFzpw309kvqU2ioqrC+PnzdcNGm3gvcxOY1qTiGWXvBPZeEv7uL1/rKq4Cb
41SNtXYYC8xacula1ZEVImsMl2uwjmfO7ffJ4ibS5hyVSkGplYpIg19eCajHcKLxfvS6dN/8LGzd
r0iHG3/kNXJm5by/odZX5PrYs9ay7TZNRRypRCCZSZ0velqXeKbgnMV2FHakGpjpPJyJt30nr8Fe
x9tsx1mnSRNoxFtfHO2VtG+Ouj37gAX3wuWZWO93xdtYm3M7GBd8sNV1wXwP71SnYlKHPVJkgj94
a19WtLNTe46T+MEttUZdSwHQY0zoDm+XKdawilBNLegExIG+wr6LnMwXIFOlyFqgLubywjkmJ+Pc
zH60Wl/H3ZzpvUA3qlqIm2NadTt6qpMhYUMeXu3TS2U3E3d5LHbnhGw+3JY6RXbIzSIs020JF1bO
Kg5PJTo5GJmzdqXwO9lPF9Yt0EaK/v+4sLOun1cBrU2KnAslxpgSATGiWIeJHeEx8NPGXei7xf7Z
+vt6I729LN/G23zQRkIkolp93LDxdfDm1PbWHWwErIHswEZA1D+bGb/P41auOGA+kMUI+GyVUPol
NKwkQERv8IMdJqA8H/dN61gOLhM8AaybyI6UXeoiFbE7s2fW/bcZ7JvQ21Wky5U2lDjNdi6I3Gd6
micg5YOD2iolUP2IwebdmZDvtym60GgjoPxBvUm2NvOLwMyq4jZj6rgb3Hgv2bVDI9XrbNFH7Mm1
Du65x+q7KjqdhjchN6Ncck0BZLUggGoPNN+4oi+qvbFbH8dnq7zvl8/bWOufv0pAyrWBmQ0Mb/kO
ZpsKC+7INkvnO/1h539Axl9/+9svSDyqygDSyAXeVbIQp1OFqMKxXd2Fe/VxLUTK30c3dMR9/3T2
/vhwdK+irafS69FRipSammi47jjNg7aP3MFe22EI3dHAPBfvfTa3Dg6IK8kVtfN319UgT+0CbQKR
EWTlJY3TZ48rQn2ZItcM3iYxnsIsse7QDpPPJVkfTiyFUVMxeM5B3dsMVcONZRFGhAW9CftBuwfm
g42Ch4Zktzv/IT/cFq/CbdZoIBiDqQaEw4JBxFZHg0J25t2xphXbpaLQBpPR2vigDY22X84rAGGq
dakoPN1G/1dZ43Bmh68n8rs4bG248yufdVtOzuUAm24Nv9Hicn0mrpd+56nogf3Vsvo/RvG/pFUa
/7eo8R/NRtV3/Rt/qfqiz7s+m1dRHLIS5CbYV38CxwV09oERUriDkUntm1rwfyHHzT80ijNro0Ex
qeiB5vkv6Lj6h8IF9Us1D1oxfbN/ghyH2P5mgaBcwGueK2BFDNCA4+x6u7XUHpHZEi+qAY+eAWHG
GMpbHhvzHgtf+JJBHU/YhMtiX9p1q4jHVNHTT0Mmmzu91Id9lk7GT7PI6oegFNod2uzDSwhj6g6M
a/KIR0lyoyyI1Weoc9deBfzzAFpNxJd3QgsbNJayTxBs/zTFcu+EnSTeDhnUywn5xz2UHe1qMM1h
pxizeDOGJvYdjdhezWKmHIR5KX+2TaJ8l2F8P7f5JN3SHhZbOzch/jhJFxgnq16SezzBsDfOMyiI
wTLWd2MjzK44DfKTJRTLj1m3lgPVItVH9B78pSxou6Ksmz2AXrm3ZRWDnmq1quviRrnIRaNE2lGU
Pwu9ZB0wylkuq7ixMINBq/26R84KEmSA4nojSqOLN3QM0TiscQ7XckV2zDFNDuUoYBpZi7Jfjmis
Z2Yvf2p6tTmOSiIfzKIQvUJqg1sjnNILMOiFs8hT+bU3rOUeCfb5NCSleIwnU7zJOglONr68rtZh
eowrGRKqKsKTXoeWI6SZQhyvmebmIekM5UVPVvWJdMA/WNIxFrOUAV9d3VxuDYSIL4a0wvNEgFqD
ArMcTqjZRrWfmmX8LWvgDpmpColLxRUGkVi5Ow6WMWFwOo2xH3Rp4JZomO9aXcDKS0+E68Zs20Oe
p6VnikJ1ygx5OE3IedymsyH6CJcuj5Rkq724jHisgzFPDqYaz/emVbNORAFdy0yMjzo4oae5NwCb
FwI0yS5QZldA5vUQaHK3TyZhvF/Gojuqg4aBahB2+CXgwRKiCN846PQ3d1Gqjt8jqer2qK5ijNYt
WbOaM/b8V3VcPQsJTuXTWDWOCiPvakBJ95hB5XrK00y47JJuuAnCOTomZSd/V9pGQPUijdudrFak
wompnQYUaHe5zM8zwyT4hjAKXtO5BBMDJ8k5voyNGkBj2KrVT6OhnW8lY3DZR+B+s4l2Xla1iSeD
Eb9MI6u7AIgQs5CR78UIciqOMjLTu7YaFZ8KtXiPqPTkhlHWfupaDCjBvC8jLCchx+9OR42nzcsq
Av3eRHf46Zon1G+H782cyvdtOy27fJbbHchT4QsFeE1BNGApn6oKr1OE9snlTbiNSqXJJ1zvpKtq
sKJDHWT5pSkNBTxL3MfTKY4ee2MST7I1K6fEaHO/Exa0WvHb9iZBudf1udilca0f0NdRnBDfOjvr
V2i3FU07uVTx08bvSoamLYoYA6aZVy93VdW2R3GKCieq1f4a91kA+5MRnAZL6jxDbMiC0e1wJ70O
fFNQIX5bLQ6JGlkeUDNMTfO82k3JjJVyWqafdPgfF/WiF9/buqa8rfSjN8FsdQVQKo5V5s0DisuK
NyJJe6ukSm+r8qy6eoEfNfL7SnAI0mX1jLckL47MArFwqblspaCSbaXJc0Tjoh5XUQOR+DwsTTbM
MvE5EmHHsdu6JsSvivdKn33SUi09oCwxopKD6uxNm89Sid1iXvhpjPldIDXtg9bCPoDxOPQv2FLi
hFt1eFfIsYyitTyHlQu1AAXAYBStSxRyy8/xbJkRpJXZOkJuqP3VjOGAhX2NxViGa6dnQGyMvMxC
eNwu2rl8iYRuDA7QCY0TjmD14kjs16sGKjGM7Ao7AwHnVYACHbxS7EEuUzgS6l4zUaqWy7Ld570u
OJADBBrTcTpejQqEwhIpzgvuhkH1hKJCEroJ+j0Kf4iDkiQ6RYMTlhY08nXVzMsDPnyyJ43GuA+S
wXpEHLrY18iaYc48CuoxyxQaEvIY36B3HjnNpPdua1gBctbVSuXJNJsmbfE0m6GMu2Um93uxp2eB
v2HvVgk683OHx1ciLldyJIePXa1ggyjFtJN1qXZ0ac5uZq2F617MpROO6eiZNVa28iix0EWreEI4
qmh9xJsSrGrkREhwjS9A7wptOV92iwYPKTPFe2kIMLAY59QPESDGY7g1vNAQ5Ds8MUIvh0m113W8
NPQBP9AkHhUsUjMcDrFr+1GEyLA7FdwSCfIV0CXRV1odHyyryVVPD8rmseiF/rlsgvARkePZjjOc
mmyYKGPmj0pbYJoyoy1Y1S2QVBMrYHZW5nX5stz2+dj0LqfROLr10Kc7LcNnFePlfoBBEzbShRl1
6cvCHRbbSqCv3RgRD3s8UfEeH+JEiJ0xMKmjxHlU3WBcU2K80ug/M/q3j02KbyYGdvrRCILK1ZCy
x5FDFRC5goTdQoOehOusqus7PDDS53AULHo9TZc4lMEWZ5xKBBEGKw4pXjZD9TQaOR62UyJ+C1Bx
96NcGS+SoEZOCvc2bPR0zU/THhUwNWvwx5GV6ppbWrxFHbk41XHTXcqLMtxgf65PmI3W2nVcZsuX
qsqtXVJ02lOSLaz+qW+eTXShL8QK3r8MjJ5GN0YmsYN3sXIoW/iYymRCkY6qsXRXuyLf1KAmYX2b
1PJegRp2YWVd/FKl5fBk1hmGaVUVr5VtbPie8wwmlN2LGDKrUxjcNVZgfYlFOXHTpK/vRJAqzhAh
YiIbOjs9E8Qf1lDIEOJl9XmQpcCVB1O/FaRZByanpvGloeo4A1aq4cmxoECIxYh6HKxwB7SgOSiR
ASu/G/vbvu1ULq4W+3J5GWDsmKFaodWB9Qp2hUv5UA0NdHE87ENnyPX6OCDVfYuR2nQsl2Ga4f4N
MSbIVjB/W/RJu2uNtnwI9BrD4mVB5xxZh2bcxdYSQnaQw+hrhx9u/x3/5J50gKShZVdp464tUf+3
U8PqYi8KEKezFxHMHzyy7nkW9dw1lWT2OParp3nSgkNZTwNc/ny+wPJSssVAU352pVn1N10kq6je
Qjm2W9LIZ6R1UqDPATs5rtvoGn40vnHNbNrkthCpYS9yNggQixFd0DBOK+JKgBI3UEfJw3m1O86S
whlFMdh1mSE9tY2S301gT9ZctKqdLikSxL1nAfCQoNtKVau7pJe4s61s4HyUzdkP+pF0Mirx5O0o
Tn3umjj43MoZBXBMn1xDyrXLzlSbay1Si3uVk5FGLu6ZmBGNO4VjyO0XPTzMhpAU0A0kE7veMfix
RHnwhFvNdAjUESLwjObnD9mqQsuzitGgMlyH4VNcRNoLPQ+ZacC/8Y5Mom9OOTTE+LkIlCTsUDmQ
wT2WRlpNXD8C7mxVHZWnWo6jwxiW06WYqeOlwe6+GsKCusE8PSLXrn1SBg5APy9UrXMaCHgRm4UT
8kaUFy50W7OEUEbUGa33T2VWJaemy3GJytMkQAwjVilaGyHOC8iDG1+msDc+j4E2iRcdZLjyLs2U
mK65MlSBbVgIvvqYg5BA8e4JJ2zuE7X6VFXRfJrKeOp35pxalUOCIF/P5N5QQTUhpLWhFqPsBxpS
6PPQTOYlhlYVppc450y5nPZ4UxbZ6OQBskGo2WSDiyNP4dEmwlc4mQcRiHk5yLvEyAMSZDNOv+rm
0GA3SSXHLfMWXR5orPQZA2WoZ6+OhvHZmMZkwCQWW1F86KOyG47hSNMcyhaG72ISYLeeo+rjjOYq
oG/m9Q1sWgAEZoJWy1Md1+V00XDfnkg/WuGQiVFj2Kashte60IX83LZXOW5AtGIEr9ReqdSm1wZc
BLacYE6KMMqUnqnOy2+LArz5gHDQQKIND1MY67fNmw+wASpxDX1GnAGno+wMD6jj7Jtv5qX8OduP
N33vCCfVx+X+221wd66Q9La68mf0lecH4NNA4GRbSNK4QqJK0RzZvGr0HxKe9vPzqwf4zZ/ljdc0
wndvWh2MvYbuL91qKGhbuaNFkDNyLQr/E/YAfIywPRNgU3n/NQbAeQCC1zGAadhUFoO0qRQpDt0I
Clh9kVB4Q21iF1BWTDz0Yux/Oh70BWktKpqq6it/6O0bPbKmgBuK1L47qf0hFIoz//7b0t46GrC+
q/o3uD/E9bbltVZPzKDDES4uak9V0Dd6DINdNZ0CMmuNTubvR7MpAf8ZjvIoS4AWH0WptTb2qnAZ
Y06tNqsmxqk65BfDca1ZCrvifyKPSt3lVfnrXagtQzDCfFSOCVX/5EUNQQEq/FpSt3a4yKP+5J4Z
2blwmw/FW2/OofO6xv2M5AQF59IxQfj57KXejt3/dbz197yaSajNrWr10JzhQ6xNp2EvH9YGory3
3HL/Hw0OmhcoCXXl7rwN1qcNyhpC4YafBpdHf+ZOR9YGphFIJNmDap+Tm9208/7+eP8OuClwS5Af
5SUsXbFysgO+Qk5j2okrWMCGQNNdDp+GXbZbzhK93tbV34fdNLvhfFDpMApXvAgXkgsboxdXPrQu
L4fwcwZA+xx2aOtj8Gv/rfYFf8/suj9ff8ZsjkwAfG52MH/GtcMrugMD9iO4XAeqynbiVY9wQLqv
8yH1z07zR4uW4jDgW10zkSjZfNd6HBC4TisX85rLtbBOuc+rD42T+ue5sxuExjq5piiCzLRWdAZE
pU2wECTtUBuow7jFIbuh1HjLFnFXyeL8pdtFnvmPWGzv423WkJCN+qzoNT72X2IerGl3Tsf+g6uA
A5PWBFcZ4HPAim8/HojWSGsxkR980ZkA1WjfAhgTq9tHe01Geq5NuAHyMiJI4poKSx5rYBBRWyyG
MVhCWcyTJ3/Bhdkdr9I9C+d+eBqf1ZFWt7YbXWgUvT1/CzzzLvtyjpvy0Q8AVasra6+dVtCWZhrm
eCca2Gyg2LVT/BVLpPkZFicCp47kjL3bI3mwkxyoYVjPfAdtW349B6P6tSj/3ddYZ2ElJ8LBBgND
D2zb6h8pVzdKUPvJIdwnPLomG8tVF0see2VzhBeq23nJ3YoslGlO5+68B7MffRmP/zib2fyQzRE8
UO0YA6P2M7NzUOe0CxOH27MH/Xolboersl/A3qznxLbTj8GVps4tMBRafWvTdGp2lfwNn8nCja67
vWrXl4uHDlc8+tr00ICr9P7p6c8410MCsBxc83d4yn7UlFztGh/B39pRvXKHbSg+fz4vrx2gij+b
4f/XTfqXzgL575tJFIG+lX0Xv1YhWv/GX/K0yh/Qx+G4oAfwtpekSn9Ag1ZEzoNfOemaIv4lQoQ6
LX9Cqi+tKSQHMP/c3ypE4h9IuLKDwK9xqa/SRX+LI/2VZf+pGvWx7RFEiTerFHIf9HkSSVnTSY1x
BtochfwyXrwUu20ejdOuFsxhTyFCtXwLU9zHKstlCmujuEdhWSzsGfM2TBInK0JQJGQjV10yuDhM
dCHCdpL5I15EE0f4cXCKeYx1L0sR95EWRUuOQxDKuKYZZbFPEcG7m+G9LpRuO05cMM+lglO9VLlY
6C5XMejVwdXo5twJVpyfhA5rOXeCjXBQEynAW3nh1SkZSLpkbqCmGViapM0K3c3Qy32ahES5wWWw
sduEM6QXpcVOOHsejaat7MnEKwE1pMZw+jrJbzq5wjwaG8sduHbFHxf8Wy0Re8qMpoodSigpINBX
2xyhlO0XuelOUT5V7oR73C1COLiwh/xB2qPOMQdW6RU6yjbDqKHlXaGFtliF8l2wkvwyk3QgTQjY
AIgx8Y3zOBG1k7ao8UFKbqfeSve1onA7GKnsWfjQnibqcl8nKSgf5ygp/UIRRBk85tLuuqHvrpKy
jN1IQHsoa9sBTdpJPk3pGPgocQNH07reL5qaipJoBcJFgpnHPSKGxnRM0orCtjku+7mZKFN2VGE7
DdFekxK3kwZL5M9GFbpIG+qXmVYI3/pKs3CJHsTooVZN7JbjLJxum9RIf8g6ekpD3SXHZY4mPyna
+pYGXuih+YvshWJG1JPaWgBVvYwoDkpdpnROgl/OgPq6oic2zLRkP0KYOJpajImgHs2BjyjV5IqL
gtPwgKEZDveK+FNTKZiHQUkHJB70VitsQcyMxG6XqNPcvNSap0jTktox9Sl7GAKpiryGNw1e16z1
+DILQr33oPQJwkWzlANO4imlYNnq7+JJkisMJlRaHWOm+sjwFTe1IiRHXGInHOIGJRbwuywxwJZ7
efA7pin5nFPMrmwaddJdr8fFaeqq6rZqLPFWNsLqJImldpyQ/nHSMAPaalXJNd2Y5Qf15eUkp41+
rwV5/dVII+lbW1lgwc2m+qmg5/yNUtuPMDdER58TzZ4o397QIY0+iVndfkbUNfbyJYojb+7UVrtb
BH2xLqV6gAhaoMGy13i04bQ+00D0kD8aMBuYjDrZD9ZYmB5WXNjyCWoytU4/IK0Nx0ceHa1Uc1L3
hIzaZgl3sEctdBt7v0c56XNSLHrk1S19il0Wx+gbjbgy3M2r3x3OIz3mgGJbLN1eZFGGu7wqQ8Gh
hRghukkrtPuaKYVyldXT+KOcrDm8Uvqlvn11/H5QSnh78YLOpEOPrAa6HeQ6NN03D32lrWmINyNC
quA0Vi8PZdcemrPWGtuTcxtmrWi8egEUA40GwNKyHVIGdLIAhw2Mx4db9KWUu9+PCIDA61ziryGZ
Ekhp5BeQ5Ng8UieFz6D02qoTMLjtVebSL15TCigSgld5+aN2tTz1p8RPnd6Pd6Mf2PUNvpl+tqvc
wEuvk1OiuShxPZTn8Nsfzvarn8ZV9XoazNLIUrPgp5knFXlU0MVHaV88ZSCNbtMDXBGg8f0TW9MX
XOMhfPr9zLwtg/w5MasT4UqLoXC0VaE2sjKsjZhvbZm7vm/3dfWtmtAYDXxDGnzcTn4fbpPDvo+3
eQsFoxXl2P7C8/crgIbtacX//hCucB+17qR9joBK5wUgrLuTeNRuxGP/LV/clzOTvuVf/lrir4e9
eSIFYYC7FEofv2gB4TF6ni0n3g83yjHf6YqdngSn2EO7dLN9tasBe4vHFmlrO7rV99AGzmK/t9j2
dz9ok0ZoHAWmmTAvxvXKFKJFF7idjfG0Xz1mt+feM5sn6d+fAc47aCxYe1vaqyawFkQdLZWVNLCy
MczELk8rEntdcOX9uLdefv/lt6DzdYQoqq1y3erKVFTWffBqu/dYS+PrW69TLvmtXV6gbNr/qE8D
nqrwvrB2RdGCdmMgPwbnEvn1c/77KfFruK9jqxsMb4toV6OUxF7lxppD4w7uyrjPHcCmOAJcqP5y
mvfR6cyQPzjh8EeBqI2+AJKX24rpSOdYo/so23GAdGMqKDedkFo26oXOVHGJdoBRkB1f7G6+rpPZ
V9U72keHQH+wlks9nT7//vd8eAiKGvVbJN4UffvRZQ4aWe8nBa3xT0Itk7zp/u8jyB9MNLAucOHG
+mR7J+ADkwLlQADVtoWu9gGXBcoDIseq4KG5cfOLgHtYdeUSFoBLict5LPbloX4GSuP8/qd8tN6Q
e1uHS4L+3kxwClRdpDu53mKa4pRXulN+wSjqmzraAZRjxUsuzI7GKsS4c0/XX9fJZr29ib0pbqVa
k3VyTGxd9WnkJrftvne069o4xjVkcu1aQEAmpqaoUP3ZrSjdaS/t+uIa1e/R/Y73s6TRooObnDnn
WIIfLEpudzb92jaT35W+CgNEm1Dr7AW9cNXxQYkDrLXlMwf9pkT055Z7vfY3t3tTDVVjhuv0n3qv
B4BAqRaHarxZvf8hPeiDq4zmB8UCbX0pvusYgEuZyMg406h5qbfRw8qFyk/ic/OkiA6OCDvZV7zq
lH7TQzv99vvV9sG6J7aKHgNdHvAsmwNGNQUl1gVGa7XRpVlYL/XS3ccml1nXnLm71ptgs7behNqk
MiLIQl4ybLEltDQgKmHg9Gole+mco2dD2nwFlCA58zk/DkrrirFBM9tCak11abQMIxi7KEo7FjGk
yMUDtshxJdqdpD/8fjY/ug0NRN1W7DXqrLSz3t4V2SCg2wpYEcLg4q/sJMshSTtQd2G3nqtmfZCA
QXuATwZeGFyosgkmJnJU0otC4k8uCkcT85dqFpxFKj91S+/PyXhnFf2PLlS8349yU1T8c4uAQSX3
4040cZR6O8pxBk8mpyQhbvVZhoywuMuDAsssQ8ZusPXrEA624mifml2IRcmZL/qucEFUSqlrP08V
RYBfm4xjSCCaK1hioF7HN9UvCpwCpdxGfmbnlYfmIro49vvfj/ijQ+FNzM252E2NmmQCN1DrCdeT
20PgzUm4k6uV2YKo1OH38T446ijzYDts4RRHxWfdta9SjkjrAnPEeMdO25muhoUCTQu0STzzIT9a
rnR2iYRWACnOdvfX5oSEL+qidtuMflbCLJ3qXVGjzpKrjjzu9O6LFctHIe4chX0jYG//+4H+8kDa
HApcuQig8XTDV3bbXhyyemaJ8QsK/E0Qe6fWgi52r/uJlqIRk9hFX18oi3JIxMCVGoHeFXo8Bs8u
uT9ajeEJrbk785s+mn2aHjr4Y2g2dKbfzr5k9VkWCzyL105dd8i9Q6pjzqbak1d4sYsbcrE7t5c/
OKcs6FMoqqx0pneWrOMkLkO1xlSj3jfry5rekXgZiFi1NemZDOPD8dHWgR2qrO5pm+1b5GWhs5ZX
Dc0CLKfo15JxXRjymZzqoyGxgvEcRF3jvZ9igshyrgMMshtjdArU0WIsBVCtsCsQUwLazr//bO+T
RDDxmso9CnafhbT5aj2aVeB50U3KrH0kZ46kJO7vI7yfNyJQLYU/vPoebTVeK9Po0iKbJDuVC1sZ
BaeyTDtqhf9kIK/CyG+XH1j7KRQiwkTmeKGai1fE338/kA+nioMF1iX20b8oE6+PlzSrlmHJESwz
jNAOZxo/qfKfzBVPNHRVeDiBS347CLmTZq1T0SYbwgSbefXKKJd7BWza70ey6cauV5EEyXE9wpB6
Wl3g3sYpAOsFs06clWwkwR/HdjtE/siOby0PaxkcNfExDgInof18DuqxAUe8i749P8U+tPCXIvoq
lGH47Y9VJcPYlS6mjrszI/1o9b0aqbbZtXKuB30U/Iq10v+UY5y6w33gUn77jhy1n/vlcHMu6odB
NXgt6MyRJSqbTZW1ipW1TcaRW1PwCwO/GoAsJOGZ1fJBRsFnpFtGNsGx9C5Ny6Gv9KXYSPZ8O3zW
d5Iv2K3TUnm3Ay5aBY7HU+UJt/Nl+9I40XgA2HwmO/3wW3LTihz6wKyQ5n27kqi3B1Q7m/XZ1R3E
U4gSwVpUaG+a3bl04n3Cz90OnIt2LB7g7zfHqAplbDCrYXox6cNzLVl3S0mLNowhSRS+Gi+PZ1bP
Wvp8e8++DbnJKLD/zSbVArXZuYb9S2whtQUWq+gj83Ybnn3FfrBwGCKpKUokeCH8SqheZTB6C2gt
xSMQtkJ6YMIpTukXEMH/GTru1w78JetNCo80LZJkb7/aMDZFHkyc+jUc55WXj5Dy7GrRtS76nbdu
/9iXy4v8qEj2dGM8aDdAnn/N7f+1P/+1Kkr+9+1P52v14/99+tG8/HjdAF3/zl9sOhmrTW5/nUYj
KQBUUPbBX2w6HFoUKvRQ4+hj4qIksh7/boEaf5AvIHHK6uGvyis97+8WqPoHSndrDUih6su/qP2T
FuivstG/9wSvF/mXawFkP+o9ZKHrnnm1RlMINxDU5G8ruVnDSArlQ9HTjqKXe8k9mZHT7QdHRa4j
9ixvZbAGWOfuQQ1+ke/C+/4g7wun3eMmcea1gSrIm93665etzjCMkBTNAlv89peJRqTTxWq/AzXy
1WhAd7L5rI3qXQ5ulW7tvgiliz5+tkr1qI81LILmJCbpPRn8QTLxLm7MQ5mm3iz9FOOX1GSbx7kX
pbQl829hdT9Gy32VAxKOKhpxcp5iDoUyQALDRcvB0SoDwtklxVwMHksZxL35WMBmkRdMLCh0dpV+
tIrsBV/j5zbeN1LpDrN5GrOrsgR+HF/FcuyT7F4sBjdVHmBN9bnOpdouLO1eb64zCtXl+E2M0XUu
73VMpawHVa73i0zZodoJ5WdzfjRbxQ5K1ekh9MTNS4EEMzhip82WK6GQ7mtDzXyEV7+aNRUyo3Ii
tdmlae5KZXQQy9gvKxFsC6qvdecUMA06606U42ODvaHQJO4yh9dGUB2yynDDgLd5MXvTnO/C/otm
9jtD/1nrxR4m1kmJxP2AcUVlfpP7G9VMHD0bri3Q8lFMz6suHQ2j1qHB+mk24LJMN2VQOWUbXEpT
cdnN8d1o/giLe+5up6fzy2H10sXQgIJKd/OJA1h8SpNjOEl3wNa9zBTsRveWGkxOfAeSBLPCxJYW
cozAuNQLsEqd5dQG5oW5dIr7zsB1UbOb+WeFExziS0v8pRp+5pnlSO3VoCe+Yt3m4bhv4mfK6qDw
K1wNgb2mfCr8u2bYHV3RMX/RThZ/iDzBomQ/WwU8zuFHlwHYDhZXAFmPEpJdG49RntqY0tih+rMb
n6vwObYeJS0+GVJgV5J1FZRQQWIyvQHJsjjFJ7EDNt5DNMhMu8iVUxdHt7VF/1m9pNg+2tQZrmRr
ZS/S2Z0wOLqo8wVl4NoXm+VzqvZuA1RnSobI1sP8m1VEu05SX9K58cqQGLNkfbEE6dqMy4t4mi6G
fLwQCtUldTkO462lfRatL00aI2MGddYchcvaih9DXrnF+JAVLxkmZ7PYXJhZ87QYvSsLNA2l9jiF
QCVlvXNyesCpIFypjeVm0knVrvO63WWjYVuC6FVFeDv2gleOvGwAy6XGPmGKSiv0RFDroemY5bHS
S2dSEBYsuxPajvumnPYDL9g0MZ1aE++iKffUBjKB2HhLGdpGoD/nxssEFmK1nsRT6dRK3ediapw6
aJxOb12hVhvHzNUHK/w+tuNXXKUcxYQX2cQnJGzsEee0VtBXQMNeGkx/kbRrMeMhi5E5k+GLkuab
xnQradkz5K4b0Zxds/opstrGSnghatdw8Phjn99ZfQSbVPe6Tr0OaZhnoXWYrJ/5lP+Mv886u9rc
ATS47mbRVlAXpNBHle8hlT5xOV8aiAKOyNLTCu7nm3ntspfLjWw2qx+pP+LkUInMZTDxCTVWLZQ7
iz6H3ngTL8UsIQ2DUBUIs9129xhNQZXsD5VSgTVFM8ZEuVZV4TRAY1D3Daa8guBK1vSk/X/Kzms3
emvb0k9EgDncMhQrSqUcbghVSWLOmU/fH7270bZ+Y+sc+M42iiK5uNacY44wh/fdjJY3yAfDDhgJ
RpAwpvq+V3aqrrilvOz0SvCK/FynMhGkwiYrusrJpcEd1XFf5NL/ykfgz239R2cXyPmiDlN3TXba
RtmmTGtXcf9vNftak//zWFvPT05QncqSDu9HS5SjdwiI1LqqxbmoBqeNGsdYLZNg+kX/t/b5T+ba
+T+/+nfy/j/LvPWOgOMxCIRWj/3KHyYaE+CxZSbwFebe7iBttIvGRE76pcv78zjkKit5kChm0hV+
diFRn/SkXOkfmXnJsttgUTBBDVyh0zZzetLG7hfg4i8W6I8nyL2s4eFEyv8Z0JbkSloLjXbR5MZT
YCsG6BonbSrsyZajm4DNIz0UszvW1qk1ZYJnYf1miz9VqHcE3dUpe1HduTNKxCkvT4Ga2w2Nm5Be
DSW2+/S+b+4Xtfzlz8YA7883D9sPU5O1jSGH4kfZkEV11kD8+shnmFYJDphGjTRwmsbPPrZsqCS+
YoXbPuz2jSjPfIxYZmV3mCPLRekMWe5gbOnN1Qjr5FkYkKPnlwq+jllfguw1Gg6m9Gbh1NqSrosI
wZbq96K8U9tLFnBwa7d6fc2Ive3GiQBgYjh3wzA7gtb77XTfhOgD65s5OMDe2FdKXTtZ0T4mq3Cy
Vb08mQ+YbYP8Yf0o6RupJzG90JzMaO1qQenXC3RFqdMiSV5m00sN04nnJ6kVHH1N09WYAtewovN4
D1zg9um1GFOf3RnPnM3Y5Ps4iLbavAbCvS0lqHH5lIjRTgvPUhttKmP0tSj2A9Oy6yr3DWMXES0r
avFmaU2kVPVn1bUu7goxSmdzF5JbKU0epY0XEjMdLoOzKOS3CrCkiuvUnuXpTilGd2ijnWRgsTDt
LAhEaiP5ZYdl6fKC5u3UiEjyAK8DxErCmTQKW0amVUvHpDe9YiBQDJnothrJLur818787BbrMC8n
ZTrPqebNJKrp8miLdWQnAZ9fcCVMjcXHcCxA8c+QrG9qWiHZN1INmhTxzAi1Bc3L+pcyhmql1LuY
HrsTI79GgD+VqZ1KFqM1DZvz8LYO7yvxQ1quRsVth5YrEF7KcIyjbdgYk3jTR+FrX9Yw/uB+dUrh
1NE3AXuuXDWbaTJ38IKdJff7XHNi0uJSVXcqIbwPEqaDM3lks/CWCcpG1eNdH2P6mdGKml+DafhL
tev65JDk1gZjOVJPD0JVe0rBqIPI9zjW3GYiIi9q7JD0Zhh/CfyDLPAmyiOxsjZDpTqxYW7aKnc0
4SsxX5pCwJPum8Bqvy5FZ6iWi17k29hKHZPIrhy+Bkst6z8RujrV0rl5RrxvcAlZBpwwSr6dEEVH
oeDPvHlZqNwow/cRZZ0tMbtiX8A6KM8echlmXbfwmedjgfAaWmNseUve2ispMiQTifMXZWTr9bFx
zszpdhSn13CI9zXUNRTfniD2h77YExGHM1pkmxJa7KrflY0FVjA54fBdD9JDMYlIm0dcaIuaCrLF
90qknPrKBcmz8pfQrG9azbKXIeLTQ4G9SK5eJ+4YJu8Cbhq2mOUbpVNfdCODzY/0Gak6xywC1maR
N3qlnyPSfylj1Sf8HBzWxKUf2gd57jeKeJbjZtv31oHiG/sM2VnDdRtBc1Utfq3hfbbivENF6SVJ
8L4EqyVYqDFJjfWRYOzgsUjbKxpM/ZdjQlrPzx/79l8e0qvfiop04cf+1wnZHFpBe2mxO1Xw6dQ/
CTxebR2xk6x+g2n/bbflaiu2yUEBfPHjnBU1swhMob30aF12K9vM+pic/gg94FfzuH8Ctn8ds6vp
4MojxkjyD81XKul1L+ntBVsU29CQ20PG+Fvr/i8H+Q8g9T+XUEXsomg4yXb4OdNTJkRecGYvK2l9
xYeS22jl1gTxQXXFjehGXlzYWF+oszudf7n2n+9NxVFRAi1ikkln/+O9CXWhjY0ZXNaMtv4u9FaB
XsnQtLgrnN/oFT/1lJQsyPIg5+Mbx0yYCeY/e+sxnBWhjKZr44b30gNq9Kf0TvZqpBmrSGrVSFXP
zUfcexVX/23M84O/tD5mro7hDE4+GPjAZPjn1euxIvnYmq4rl2japeQfAMGnzmo5Hjrqy3oWOP/9
6a7L8J8fBRJgdTUCxhyEovDH/SYETlRCMl8NAQS3w8o2wVISJwQxwAtGxFcdC2RL0X5ZT6A5f1xX
xrOazI41FQvxx4/PQykMvADm+mINI+PFBRKvdhqX8TvHv8QphukjHJHbJUZwttToI6niJz3pjjj9
edHU+mnS7kZmpKd07p4LeYDKKKnnMFev/bztjPNkRruC2FE7LcksS+cnBbWwoppOqEGesKxbOWtR
OyvwZFHcCDxh69rV7732OkbDDu6tu1Y2sd5s2miGtBc1BxPjLUV47HQ42mpqJ8vkj8VnjRoa1z13
GBV3EZR9X0q+3kp+UN9jnWQnYb/PuQ85piiR9F1HtrUVN4elxFQ6NVwr+Yilu7DMDkoX3mYW+fPq
V9+/jb2+RankKsqyk8fwfinY6xeJ2V/aXaag3oVIzzXE/zlHx5BonJIQaaW9NUcvljYfSyXb1SpW
eeV4EDrTcPKcg8CIu8Oshtic6IcSbwjVohUHCDKqFyFRN0SnGgSu118CvZrOWSM37c7s8p0woCQL
TFcn6XzQKm+prBuclj1ZrDlxQ6fXrsjeT/rY4vME8Vpjd6iVowg0Ekv9+xBsivEYEzjYhpkDUdxu
gENy1NTpiC9z/tao0IEM/GaAAuSp3kUyOQ1K0N0FESSjZAUu6NC04iTJQQ373i3C+HGwrHOTTGTO
PmaLBfNqPFo42mX152rfEVeoptLOH0rtOMeGvVYYBuehGBwXfWtmKNXklzSfHyaD3Fz1ARrEdphX
JKLzZRn7qOJlbIGL+rU/JMAinDAduHSx4KPdeQzTJ3w3II1c++lVDPsD2ed+iUGBp6rDbd6Jxmac
ibmQxvu61WXXmhLSDqXEcBYznugEdkX3XdTN7TjPJ3ZWZ1abTYA9vSl8hiTHJlXqCBIT9ZAE8RRY
BpOpb0F5Iq74HucDLxIrvCMC0Za7h35U7mJFRayFb3FRO5VUnhMKRzx59kEo2lUQHQZ9vA+UdldU
s68N4SYKEkeh5scxzK46psm3gfwpEHNfH4wldMVUhAjzOabHMdmTg2DX8+1o7tvpGjEqCzNoZ3Pt
WBFjtQHzx0h51hSWoTj4bdsSYynTogec+YBGN93sF7i9JOBxFkWaalyIDd7VEVhJNzlZWRE0nzjx
+NEFX5HcI1oQsShoblDfAi8AAiRJqzl9kjOGHMvKGfn3S1LeRYVwP/HidLVTbYxnZCx3hwcd83Ze
VPzca+lRJ5ain9669KQL+1i7SqKFgOBG7uh6YdynobDVwfrGeuQTms6CZDiBdYrmO3WhoQtfyuTJ
SpkUx4avW5mTq886m2I/vFSGse/BO3IhPi2BdRshG9HD4S4MyN8QnutcdMrYPKqhdUwi0D5xSs5q
JnjR8jFr+aOkDw3TbuxPilx4FHAbwZ0KgLkWX0Zd6dxSipW7elAFtyIyGo0JigwpeRkb/a5JYleh
VNeX6g3kZ1fU9JS1esypMkZz+DLT5C1OxYKPX5DdWpYaT61i4tUESgMrE5GdFzZyB7zfF/JBDEfW
Ols1urv/fqj8yylK6A2HKA25wUz8Z7kwD6iLq66mXMC64azdrlG4td/7CfpbkWBJtx7s9C11Qzd+
aU6/QRz/Ug8xNliTQ3QmaJBk/nmK9qMozVNYX0QsUgpJJdW6/6WZ/sEy+qse4pex9RPpmOHk/bhE
UlJgCkZ/ib9ZcEjfcQ6yJbwqyErH4XVL0oMz7rvkVyLID4b3XxcGSYFVhYSBvJmf9YmlAkYZ03SB
CoPlauT0I4aTi5tw+a3cQTqPVzMre/FM0pUNd3SMV/Mem6rozoSgqD0leGuB6v5ynv8L0AM9dqXQ
Eadk/TGyZDn2BcKuizEcxOwgZL4a7P77kvq36n0dFq2DGOJXGQL/86WGEfVAwJJS/eqx2uQ+YwCM
g3n4zu+2Fn8uIEh6vF5KaeKb8IX457XaaIHeUTWXReg4OQ6S+P7fb+bfii6iZZjvQs7DNfJnmdcL
qWpW83WdJbf+qsuQvN9Th3+IEv5TTRriGlbLoIzq5keN1apZOaXLTDX5Vyogy2Sl5AKNPSdYEq+p
AaWP/2voT87k1WdOTwBaMXGK1P5tpv0vr48b/f9/y0+76WUYsqFtZsBNwkG9absaRYxHOnb7d8/X
H3y8P278pxdy0yTBiMj2unYrq447fk+d62pM/D8ye17f1s8S+u+3tvYvfxsUxrrW8898ReEW2Kq3
kBE07cPHVTWdeMXpNxb2v+w9PEqqZzZYRjB/ILiNrKFyjOmRj+o+3qb75MG4mc8rG0Fz8tvqqT/8
rhj+6/38uElEpyRYQkxYk8B/rCUZI8scR5OPXtkXKfLMRH9KhIuefU2tBHa/ut+wnLTJycXM1fHa
tADkdeXUhg9Fgek2Vg/dSBaHSvQhlUlVY04jKCdFYSqvfYpyeCTj5SHv8eQx3MBQz9g53Wlq6usG
tZq+2JVa7OIeaDEwt0BkSXwUuuAmTjWwfcsd5bdBrk96kD7l2UEq9mjObAvKolRi2Ky1R83omCek
IdDGlxaHNz3mShaGXT360qTSfJT6kAdbu61S16CAQUVjD+ZxiHyJPyhjSjl+wxswlC8zZ1qifosZ
/UbLrCs/A4HQL7V+aGqAckjUx++grJ2iHncyFarZPzcabVx3aBcf2QpERbwEZGBNCbt3RXEZeXmV
3GwxZXbNdgIde85ELC1l2enabGMWoVfN5hZdC8ZCmd3mlmOB+zERwRHBR+7o1vN9qk+7KRyOmirc
TQv8/KZngNvbGKg6bXPMjY8svcgp+JiQ451Y7zG32sjZ4ghWtimT77YbN1Y2Yoke+YbyZBBeUtyF
8kNoFdvFuBOYYoKF2xhLMuElcKx7TwegHaNwCiFz1Sl1gFfQcR7rOMLcjwet2Fl1DrVzSlQQGlIA
zsiV08BWyl1rCM8zdnNWnDlyne8U5pPp66qX61gbBbwQ80Yt2ODz0MHDz+Hnb8q22qhgtl077uZy
skex2HSj5BDTxZDvKwgb/grTxbErLfaN9NgsgacNRD50vEXLDbVmKwTDCeGnowHBo3S107pxcuwa
5/wZBypP6sgqnmIGnTsLP9TqoZVTT4pVb2yCk5nNbqy/iBKGShS04fDeRLcpf0soAguTeiS+z4Xp
h+JD283Ogl1Rk6QuJOVDXMhev2B7mLA0+DqwvIVcjh2PMNmRtA4HFLtOG1/Rha2sdj4+qK6YXxdj
3CTTdze+FxVDa2uXYE5X1dfSNNHIbrqs84au88qpwh5T9Hq4uRptZWH2TrqQGZyezUQEHBaAxQs6
0VM4vploajPyaer+2g2tLeUvTXNRazwHetB0S3dWJ08xexF4N0q3G7TFbqJ0K00w5rJLWxqONEAS
ivAdS8ECA6eC7kqtAkSNj4CRbuJldPUZ8Un+KDBaJygZhNV024qnRvBgx/Ktw8XJSTFPKkcY1F1v
fgRQmMfyYdaJklDBqyNrZMN466IIy6/G7tt1og3JTH9GYLqV2U5Ih9hU1Tay0KfLrR3gSZgqB0N5
X4xPIhz2Eni0rLIDGL1dSIWPSRvmq/10rBcI96L1VQvJXaZq54z4AUmrNss07yLBOqv6lmdYLdE+
SQSbZsMbhjt17mmgY3eUAH/r3hXH1qkCPOLKV6m9NMLoR5D4m86VYtOZug/ZSn1iUI9mdcLgc9uP
sZ+wUEtWX0zbHAoGjrfzplvqTT6OXoCouwiZhcS7UXgc5Ruz3o9jY7cmuM9U30SwIBQmtvGwbRYs
+spsqxHfhFzEaYe3Oceooje2dQIjompZQfIxDys6nfBR1VBmV5YDX8YuWwgGEAA65WhEOLcKnd+g
ZhrEx1Z/SfDw6k2GT2LiFgx7i+8YD1JV8FjudhNCrOBXtADDRpSCc+sOKITT4habNuTeaHuGYRv1
H4MAwhkvN7lIdV9ajpmorhF9tMReTqtTca55k/lQha1bqQNwhuoOBgppXWbJY4lTbCVjpufJ7SLR
nKiX3F7EOi3LXVhCmJxW9qJ/l+LoChiuro/yNBU3Bd6uqJK2fTTbXUwFTvaqie5aUz6q8i2dxQ1s
F3Ngdh4M+wb2hApjIJIVQK2nia1xUht7rOl3NcjVde02tNdAIBnfYD+ADRmM9SxMdMZsNwkXRtoO
gc6OqSHqNVmlNNwj4mg1xgjhtpBearXmW6ZBw38gjR7UYd2EsU+8VBoSckZLJmvIquiWdbZbSXMA
vDdp9FInBsTnxBaGBLQJNsTKTxFOHd9Q2n6UgeFG4Tvl8TbHpymsH6P0o9VkLzCseyV5b6FfmoA5
Q614VtT7Fa7CSsXoAsKrdFsG9ANltu7VfgKTX1EP4KwY9vaEmWnM+V4m4zETN7rwCV/FwzrBkRig
JiUmrUrFomKcbjCkAbgBz87C1taSF4lGter5r0yD0uC+aM9RpTt6uOyU8SZiTUoD6QzRJ+lGkGvu
ahyRjVDbpuuUQT+a2AzKQmxLzEBLg3mRddCa1E/7tyYNndV2S4lvseTzrGXcltlDE1xHMCGDzUfL
SreBTBIEZ0Um/GG6FYKL1H+37KCQAsBAMGkGC1naxG1n7pq7x52Cpqj3cSltbTBQu+7u1flxiAbf
6G/0infN164XhasPo5sKJlSNzpPM1CWhepfUxY21fKn4fhWW6cXmWTJ8ARwsjoJNzfERJfp+Vitb
DwpfUJ4nNbMNhX9dNl5u3prL67KMDhRLlspRY8omJbja0vFXNfQO/QFv231AHSMFI7Zt1jE1Lyng
lFHbs/kxZzdNeGNMr0rCsCpCP9NC52HEFUioLqDGULfgUe1U5WvfqocauvZoXpu0pjNEGBIvjFTY
L+vYDlZnTRwmRnNxOw7npeg8mmdb1kCytM9psTDTNDdSUziGsVEtn4qnREJTMNNrDBA2la1e1T2T
Uk4aJntqJlsjEDOG7FMfKuWWyePUltsyeK/U3hsDy6+oEARxdX1GE9lzqZ4PtN7qrAkFoEiQ3i19
dAt1p+CNXUVvatLsQ+CgBe/uJe9seSY129hpKGmt6tvKd3g0Nn3ylLePkNdaBHG0+U6oPBRs45CG
VvRvkAYnEG5VyGWKuh/FzsFub1t2e4Vp8DirQKUZZ0ju6KWwD0s8RkQ4X3KI4+/ktxW+cvKKHY/H
JS7h/Wnu0IQ7QzhYlbavsksDIhgN2Ft1zxrkLsWsXZ1POxZuS7rsynzpsTcYtdLpCxoBAfLgeCqY
SmZMGIXydjTetNH0rf46axibWMxTg7ucKqxLVZbrTgBPTjFbV+7lCGI6TtizdgyhxUgXa+ods+Ao
qXI3W2RclL8S+ChDiwsvDKgB5ktQwy2PsfUx2/eW9Mupr6GtZW4disz2jmYmOX1PbsRI9E7dMB1M
hvt0aW4DilC2El/QNWafuS8wby2ET6YVfOPd2zKa7jSfBEtkvNTuw/y+MF/xcs91HW9fSO3dC/bM
c1U4opg6NafKgg0KFAQ3Xa5S86kMAY7XHLyM9fXoHr2urYWKPefvFrsfGKA7ahNO9VCLULOA2rCE
qRX4TvEk7znnQ/mlUAo3zfApXRKcNJjdTh2DSZPfJYGqniAS66dZSt0MkXdd2YWOXe2sn0r9IgBz
dehMxIXzDa4Fk9b9WMyOoqAojFwdGDNj8NGZGQ8aQlNeUj3iBZ4WW2uu3DZr7pNitSquXbyNt6pA
XWBOfIvfZTCxQq6pdsybuzi+mjiUJKycnLmnIbbHFmqCID+DVOZJ4Atyg5SGeUBU3MUiRiRj4kSw
9Fs6FSOc7TLkFGKjSJVyte3eWtArNPhuii3JrdcUg2tAdpxVZtjZe7Tc4zvOFPlFy66t1Rwb5U4c
92V3I3KgwZXzlZG05UjZmEmCnXDmtOa1jEBbyxHGgv4uamyVTetGDcWo+K4nxQ4rT+gSoqdO41YF
Q2rS8q4Wz1POGvkMuSep1Lx0iDaWETjiIN8I87s2guZhwSOFgR3Vy1Hqe9xBrkG5E+Qt9spgb8NO
7e+T+Xu0yCNWOaiy10JgtMONmQtawOxLFu/bMXS7AocC+QM6DaSrCVIqtjCdvhWZCmTDZZyuifop
UCMKhme2eBLPpygJNnKyH+Zh26ffUp0AjCa0VDO9Ex8YTWNUQ/i7XxAAdvrs6EG7i6zGjoxXY4B+
qN+ZylGTH6zwcZI4Eak7wxoHaCgA8Qitt+TQT27qEc+MMj8TQHEsetwzZt0FLKdjsHuCpdVxBO6F
NNJ0Xpt/SaHhqP2yHfvnoKAOnCYX3bQbYPpnZfdigQn2kjtG2/hWGRwD6dpXwqaOBU4R0+vzu17/
HNm5U07HgjNFs14SzFOW6d2sbluz4fte3ClWt/VUbZHpEKeHyg09mNiWNJaZr2SwkqlDFQqFQHzQ
mtslZWxJXYwNkWi8D9OGlIagLzYh3rCagtGyMG0X6AqdeAqow/qFXbeJopulBjbMDLxxB68dJs+q
lqNgrBTVj0m4AfBzlpYQSHZgMhQcVSILAZ1l/TQWX2lF3Dn2QkP92nOSNH3lVRx0+YeCw6XG1B8Y
Oq7gDskpjEjM++fHLn03Fqq1WT5mpcG2R7YlhgJ1hAM2T1jKH6pGpBE89ZpoT1SwojK4CZ16gbVy
X5CtQV+EX7GjNaw6K/b6jiGKch7zrUETEddMGUKarvg7TaOnTv2uWAEp/Fhh0RxFeFd4SnXXOEXL
shkeQvPUUe82+k2MKaaEW1PzIec8EPCxZTlr3V3PedgYDAV70575Zk2mkEN209FhZO170L9aCoZT
FuzMOyTzXg43Ik4yF4P7dHgVy/Ejt3Q/5YXFT6kJS6ZFpTDcZ0Vmq8Amzbpcnqak5QBN3FwYeU2c
Iv20EWj9M3jW+QjhQnyA0+AaneD2tGwkVjkafIw8D3ZNnm4UOXL04VsbliNKJF8XSk8s4CLECNO0
eN/Nlm2pq4fxmxmNWBXRWDLq7WYdti0JW2MJ6gI8p90GlCaKQNGsM1prrqq2Xxpqff0ukY8SyECP
T3PRvPMddeFXoV0LbBqnJvDDESJzXnhSRKJFxLyH483St9K4zcfZrmm0c0zHdavbVCVrJwr2Vvmk
1GeDpq4KeHPNF1bbrsieixLmjDrottKJM2nfhQA7dhZrh8V9Rc0Gn8miHtDbXZjS9OgfLcz0hiJN
CVEbW5rbozQbi1/TEVfY+Q9cDD8GZh1I9P/w0hP1RiuZW106F4z1uMaFBpt8V3jpw29Tjb9mCj8v
pYoaGLiCNuEPv01zXnR9TKcvJXS13pFcUuZ9vnWHWsY4JJtmWyqOfrUypg/6/X8HrHEy+Zf7/PvF
UWT8HeQch6VLE7n8KjBhgyBkKhi2QokSBn2P9bedJy9VvBzjNtml8mcDo4whro98wW/01It7UjHh
s5ddcApl4moYngumcOJc9awk8SgwVg7Y/cKH2liqExbiR5GLvjlkh97qnjDSe+onHevvcjtJkLql
DmMAWprJJOdgeK8hANfa29QLTi1apzgLaBNoFRrhrMJdTKe3VD2VzbMQBTTmn6n42kQfWfw5t902
TZNjpOtMF1k6Ep4443QKC2UCJ5k4eJDYFsbsaPAOpHK0G7XhkGWXwAEjlpNL397kXbyd6mkv5lva
n31XRps8bzgK8EWtxs+kZxgUam4p5BtpCbClgSEm9vqtmaRsvwwBQ/LBhcSpa+VGMVvXUtLdEh6S
Ob4zh2dV3/QRyRvIA4SIU54V1nYrB/sqcKDV1mALHLlGk26jojrOlXiVJHy78DUbFt+sIKFFw72Y
5jddxgw/gsfpd4LkBLqvDDTUAbWqwePclm3id8bIi7WwgiQDYojfibXxtCJ0qyV2AUJF6lyo2Z4q
1NuIMyya9vNMTuVEXEz3VLaRU2oLLSA/WxhOpBMHkyRbeP1gwwOBBUdrzI6xfKMtutdS/aYISqJo
3mrJu9iM2xH62gzRvVcNJ4xMp6/8Lt9XVr0ZSBgRwydRf6zE1YQucDqKnES9DwO2cG3a9VN8GrGY
SoM3IyXLutqLw+LWECUppKhGzQwQNnM4XsT+RcwF4FPVy+Lt3BmELPmkGN61TXnNQVaWSHSnLGaM
DqTWQvGIHEJ2egZ7AYz+ciTByCQKMER6GNeQFIA023bTkZupzPA200OsaZ+hIR75+SwYD4N5TUoW
qwKDNck2aiD4hvpBdrWNoZ/Tin7LwDto7+XlSemZPIce+tsd8TD8r4mT4I9gGocJrA5x3DQ8y5zT
tSXvligkJokNVRzBiAH0Mr+sNVsrRMKJdqJ+JsrHNaXmUFG2tkVDGtS46QBoB1RK0pivwM4xylQv
YgYlMLyMq/cuuijim1D65JF7SVQAWA4PSc3gXjxaAK5t5odChh+/eFt1u45DrlcSCIvlUezK3TBN
YF/zDtT6Rn8TBpAUiySyySH1ILJHHZQu2FfYlyinsbxIlEMGcoOoeymlB6v0RUnYCsCxArMwysah
9QthItNK0ryikFyxMO9T9CgqHNacLCnD1DZT0Lipkh2jSPdSS9iNMmZEImnf/yGwtowb0nn0BFVz
6sxA+jv7o8jU3prcUrQ2pqqeai3bdLryaAanPgdEDPRpQ0ChO8ZY+Rn0EGPUAGpTx4mC9ExUQWWX
HSMenV4nldN7qyVXTZg/tea+KQHvhdQW2TWmZWcNa5eZPCkChLXSOqyY2FQiSgKbGqcPLU02Swqo
V0WbsIIRnYf3adUB1NTjNxwwmizxIFt4hRGohDpl2xqmV3XWIS1Bz7rJC8bXPp03cTfYoRU9q63J
Bw/JJDV3hWzc9DkWilLutmDvMmQHIhlADFdCZiYt24FS1RIGT1xKqKnVMVSvQr5uCkzoQXHCyvJa
NByVtNyvcTIZkpZAs/W4cUrzVm5mxBEMZjRULRXoTvYYT/T4nLdyj/kBUGLWvUzpq5jdiDJxYd1J
mp/TuNnI0nMSQW8thtuo+qwzGZIzdGQYScS7uElHyROnVwYZrlG/iNVlXh4SchUa7b1gPzCFZD+b
EGLYxaYMIZjU8i6PcvEoDP6IAK1PpMcxNS6Zah6suv5egJKH4JDFhDixuPL+0dJ0t0jz3dI+VMNT
S0uOg6SdwRCO5e0gvETWI8k+9LODvSKTevitViIcY3FbL9GW7PqdNbVe3NwqYMumGPsi9dmima5Z
Jq5B3TGb9wbgcEPsFDkfzFJuDSAQiyyXOfCXQXUbJaPo/c77d0FA4zH61vQuDTdJnLua8VjV3yZa
31bYRyC2uoVoa7anLvDm4K5C7JdOG5KlXDKV4I+Ebl7dytLn//ti5s9ceomhugcMJGjXY5hZ0rjw
1vGiaiSXqfxigAM0iZMT0aQSYFaVdOjay9y8jKVxDqIVYVKOLVHgYwZkKqvjSW1ywM9PJg23Ndl1
qkGQCtqAdWIVIlCDZdIl6ydCWpIc662n6SHw3428dKTVgG/NrbBppRBzLCV7QKm/JaJkM8XzphRP
hEjdDUXiT1kmczH+GAZwdfUBqfkmmIHMTJ7KgpKCiJ8xE32VDr4wQPdR1pn95I36K6TRlTIHnX9r
loVHt+llA0+VBKtBkbYS24GCeWzWGZ4xb7TxMczfk5wt3oLwHyk7jQQLmwxbvKaxudXXA9MM609s
qhw1LHy1kTdC/pkMl6op74Cktu1gEMB0iUVqnhV1KYWXmIccVBNjgXOKrEup9KdpyH/haRrrFPlH
9ff3qe/P+AOyppp0zJdrwdZa4Mubt9cmeYYlRzMEkBs351S6xenW0TQaxOyu7mPbzB867V0KngaG
qIV6vwTYlaqDm3bZppIKj5Ax4oVe846j/zMHYO/oPAfmag1oS5hlTh3ftFLk1ia1dBvbJYsiTkio
zR/j4XGoBa+GKyAN+LCQsCqE7a7ikJzrfbT2RTLhb5L7f9g7rx3HsW3L/krjvvOA3gB9G2hRolzI
hMswL0S4pDebnvz6Hsx7gZOpDJS63/ulClWZCIYocu+115pzzKR6gAiL7brY5i3qJe5wrFC6MtyY
6pPE7LDnqJs5DAB2MW30WFvmDcawo1I8Fu19yPsx3Kb241Qxicje/rmu/UaljYzyt5r6QukxdE5B
wGTxVa9oHVvetNG3BIwj4Uem7V+zQ30ngvjjanOR/ZtSQGU8HYrYxlI88yA4A/tgzieXZJiXcSM9
XPls3zwxCJQsBzYDEhM8P39erUzkjgBj6X3cod17pW3jkhe/DPezbvqqcvm7c9DvF7sQQVTRf1/M
uVe8ft3tgU4kD+zHy3pz5WN9I7f4XQ5+KawHik3klC1/zfid7lMdFgHZzM0qOo8PnDaj0zW9BTyC
v1+9369oXVDQItZCPVYdLMlQhzhI28tIG27pQzwrCc7LsoLUi+x+5KhhQ3n0j2IkI4mSNN9EwX0W
PXbI3fRay6iF+vewcRaRUbGt3UTdOdd/VslRlu6Ngmw7yuTG2OhDvJUrZVOSZ1Xn20rF0QNJqg8+
OxQRrmB/08Z3W5OoQZ/s4U3WDklc3pZjsXQazR3ymhNvddO0W4UWgRXt6/inbnaLXGD54NA2UIOm
D0F5tvx9m3wFgjBm46gZisvwO8aukum0/WkFGflJMh7VkUk5svDaNA5yEO6GODl1cbtSyzez/DEG
gi0muCmB5kfNyaluc1qURLohyb0fwjupjZein45ljRKiTpYy4Xi1US6rFJUkPX60yGSzzwmEvRK/
4dLd6GzBtnbWov5JSRyP6R6RmZyg4gwJvnLTUdeNHaPmDF8+xVaNs0cfDbeX5w57vEkzVmh2igq5
pxoF24giVS3oZlHrFG/5lB0QfHlFgdaYmaFDMIgvGYS/kkv3agzBYuSkpPT2qgrTk4QLOYvDHQmI
Lm04tlax9pWbinNHWNH3Ko/sYUzrIghUgX1TD/lS0XLPgIPMfHCjSOR9Dacg3NZJ545VtpHDeB0k
NDY7NDRSf+IMdMZrvM8n66YI2AoFg7d4Ym9yds1wKjMqqsI2npLUf8QqdIgSJhHO2S6rXTYAfmRM
xcjgxsrkgUFj2rh9aLkmB/K545LqyBdsnVIVukZXdwwH8H0BH1c9DtVNraysuv3qxneLyNlJux2S
e2HDR7/xs5C2nESAppxxIkd9Hco3ucxYrAhgYktuEFAioKhhikwj9yyL50xKTvi1Hzo7PNjkdi0K
C19e/MAwisBtuWPOiJYjjr9iHEt1XS1Uu/bCVr/P5d0sxeZ8METmqRsooaNQ2upyzTgCvzAEeb9G
lnwK2cvr6YcWEjU3UhgzLghpHk2FjGjG2JaNured7LGU2wfYv+965nBoTLcKnyDyjeMgjFXUJ/u0
PZHwuZ18TgOW5NrNeaQ3Oj2T18oAONyYzE3kHL15OlI5k4aukR0nKwRgAveUMvWEc+xRNNmLNM4D
80zsA5Q9vcLkKE76cxQ7O/70HKbtFqVDjq97PBDrucyd9h7pv6eiQh9T+SBPwQ+p7XAlVIY79mIX
zTa5FqNBxVw57M8VHbGoYuTRDtYdauGdZQfHJpLZQpNjEskPAoNmnA+uTHNuCFUvdJL9QIIiwpIM
VWRl732nOcfCWmJzvB+U6Ipf+XuZHdYRMq8VEyzZxQaDI56MQLtEZte07qxkhHm1qTjDABjOvOj+
2kr8jSwTseS/r3exx6RjJMw6F/jZm4Wc3an1tR3z2gUudJl5bPWh7ZQfzdJea5QAnr913JmHj5Qv
8dKVtLSvlHXfOn5+/0zzr/RbSWCnMP1RQqHR5CQy/BJohqdgrWMDdQ3YgejOr6GM/hbroh8ECGkj
2NWoDS5qnrzusjKpuY3u6I4rGq3002gmgsZx7VO8GR5H4maubNrflAd/XPOi8pljHtuyFb+87Sdi
H5G8mmBgr/ZIvykO/rjOhUyRCEbFqJr5s6kk6iQITZW7zuVou1D3gXcVcv5NifX75eyLyiDPiDlQ
udwvojyXQ4YEForh1ibeXf1sV763v0T1lqLmJALw2bolHS1IDAwG3PzJ34zFggV1wbTXWTrX6q1v
qh/TsmfYM0JinPzzr/XbE5ra3dChp8URN85w+fWwt8+INBp5MZddiouqAPAxyYdioV9JfPquYP7j
2hddZ70sSgIymPxtpdNcnftevWQSsaK88q6WsN/e398+6MV7YQXJIMZJfHRev6JmcmOSmPwbHKJw
PhbVut/ToL7ibfx2wfntkhevRRmTwq0W+P3oUdjZSyOuALDMb9+H3y5w8T4kYSvqIRg+MsmgmTiy
aVMfoqLxzbOoK9RZ9NCrjS10NywCLC60DMQm6tFlI/DLxS4lyaGUm2XjhHj4P2joen3yU0eQodZ3
ImH+TVNYICtzjDuTeZlCOaVlxdIWz1IiPNtGI1Ke45oNwXgcKFLSblyONHyth54WYFmlrjUC+qme
KoS3Sh1huuPkIGhtg5oZeGkxkDeh7g54WiO2VOUrp1eey9LKGrYyIMdO20mJ6irtyz8vWfOt/+u8
/e8790sQ/dtjnzGCsoxh+JDsdZ1EK8kmGNS668q3UP1SqWX/+WrXnvRLyXqrNoVWSj0v969UqIX2
nrmEwK7HbbwT13aAb5et3z7bxUZaZ0xGal6reSVhfjQv/cdyNScpOttrF7vyiDsXe+rg9wI09/Dh
gMRnyIhT5MqtU+dF4O9vCioqROVf1Lw/FyitVlSlc4KfhP6gj94HwAvgozO7RWYVy85epl1UDdpd
Y5f4NGkKFlFt4tYkGl796tL0KWHcYXVFgyjLPEtCu7dDhFW5/iDVqA06WiKKBvxCnEdaG//8vX+/
5vz7d7/Y/sVYY1TH8BuOYlHEAXI9SJRtuv7nq3xvGcAeDrue3FHM4n/eIjWjeq2S2XASbIgI2jCb
WPrb6Xb+yvNHG/PJ1WP639+KQXkxbxmywlWNi++9nKYSHYOKBSw6zkalGVYAI588hOdwA2hqhc9w
LXn//EH/vp1clA9okSQ3ZyBeLOFGJCtOVhfvWfE0ysegf1CKq8b+vxcGPpeMBWl23BsQDC/uZRQ0
7BIlGAHwvyxOJbRaT4N077ijh4xvotxAuiV2YGAj71oNPC/Yfz7sXB2HlUJk3xwaePFNZkmFlNyw
3ztvpgqAz/CkdeZds+t8dxVs6OSTKXD5aCD9+RmtJuAckUrv5GbOz8u+98L/i4pG/9sETv4hpFmu
I+OEuvy6YlWr616xvuyAqWLbbf3WP4QmDoMYvSEBzosMXYWmoBEd422cKWjy2pteA4NGaGnZNK4R
dye1uEX20uJIFdGPUAP8gby2TMYfqtUcBJ7HyUrXVbmtOBlZFmMS85zRlkTNGkrSYxtXlcv26zlj
45pC7OTAuWX8s6lU6Uol9fdKyFidmhtfmUk676Udy06nNjcMfDsOvoEvQBruPz/835zHuAAmPPKS
eTL+AlyUct7WhP9yfJmBTts5stZYoe+an0fk+ptrFZP696vAG27PqwopkjiDLh7GNs3wM6vTx4xI
HN+ga97PBwnyBN25K2diNZtfeHtBLwPWe+MZD5sek5L/FJIWceXD/73e/Pm7XDyyPuI2FtLho6Ba
wxWw9H+QJSm+5kBSkg2fBY39Z9zQbn1tM7124YslHB9JFvaS+DljRchpc2cw5K/T1KqjkQyK/NXO
rmIbVOuvpwmoMeQGXlBgj/OL+ucryqeNY6eqPwocJVp2qrJXtDBApPbxdA8ghniwxRgBe0S8wFjD
HWIGgwwr7XTdhbIX4SXKSno6zXZU5CWtqWXgnBl9Mvnh9Xhry7dcChZCJsxZvgmg1lkouOX4wRCf
bfKQlidNeZpJhrkfMYdpV1WtLKcGhqs4GUq8yZj/yHqNmPw5D9BOGOImkuEEReeJr6VjnlDkzLTr
2PUZcCq4UltmU0qVfBjIhZDmordMfpjxsOpMkj/RgdLiPlTTsIo7GoZqcyzDG0296Sd5QW9tkTXV
QZmVj1gA/NyztH4rEpq1fD4yqHa6VSD8wKUNCUkp5dUYPZnY58NOuFqA42XiHFw8GKpY2cV7KFCD
6GSdRcaWmcvCYMZepng0zH6joeRXs52hZ6ueHs2YIjlM3iSEalH43jWhO8W5mwbNSotLtLPmOkce
l3IjFAdmMYC1sntjlN5ihw9Ny01SaaP15lbN4nNo2gC3GEOU5OH5HcY3lOK6tgDC6dbqDxnplMx0
LzQPYTrtCmNEmFe7TXdjDsdALjxG5FslRFNXyHsd5K0Bzi5mIcsM+qAjA6PwWKmIy1Rt2dlnNbHW
2IoU+cCU065vG+7W0Myt3IqL89KO8p1k5JtUiI2M9H52dSnBKda2UfJl9szr+TvOezLAYAFcINR7
FL6LBkiGWmx10Ig1Haz6JtePvvozzvYZPyMzDxYDYzk5yPpPcuMXZk8s2FxjxUjLlXumusu+vrHy
cmm3j7r2Nk5fg18id+eBW7cSTK3co6DLSVqQ6nXXvDb+4GG64a93+MjIlQ40vAU/Y9rlufaY9PuJ
TVhqwrUZIBxRv4b8DtV3GQYLCeFjh6vGVytCBe4a46U0MAwM06olJ68yYGE1oLwypq1M7gnWO0NJ
wQrTHURcfanWvQqNwxS9K+KSLYpON04QrHsqUZOgJ0mE3GT5p10/pfXJSJFA5RUZf5t0eBYw24ts
zXO/6PNoGeT1oeyi7QhCLED0aHILqXLXaoos0X6Kpi8EF2QrHRLZuVIWXltCLlautJn0oZyGD8P6
2eRf4SBfqcy/obxcLFIXvQMztCpDjbWfeTmsqwqjmkCYKJt49hgZKowyKnOLGt3Lbf8JCersoLwl
RW2tiRTh+r3CQMQo63XbZz7tbexSoFwzZRY/WtHKGIzNKCckEWFLA2WYkS7VkUFRSeVaaSX0rPnP
Tk8/qIeZgqfqNrDbpc272BNWWnfKtozsrRMG53ZoE4wsSKnkYyF1rtaLRRalx77TVk2brshioqh4
UKjpwphcCV37cnBJDKb8o81agC5IawZ9rUdfc2s/D+RloA5ujSgm5a/ljPItJNKNbhz7olqKQdk0
iHc1TXja3L+fX/sSLySPi01KOMTVqv+oq0dZvZEHH24IgcjY8zBYSUBOZVlw2EUiT2+57I6SZkG+
kN2RQXA//WiKiLeq2mRo7hd19LOOEMtmzcqog02ROM+h2RO7bk+7vgnuND5vY5YvqlMv+S2XfhJ5
9mzXoEEwiRbFXLQSsblsLUACvJTEgSECKSHvRCRGHpOB5mj4rEswbYoWcR9+ilTzyJlcFsgESyO6
c5DzummdPXTccjMxtrSmMeIZLyaOTKup92pEy6wOXBJbF5jACBfF3dNmXtr8iCRxq5cI7nGv2mUL
6tVR8WPxVZYqHXk8kxBjYT+6E4Wg3iLAMpOFadSrQklWPRJAy4vYjulYWNw2dSCtS4gK1wELnJ+4
QeuvR2KWC0334kjcWWPkOQFklrkOhcEiODXmNlK6hKaTja6FhDXtVklxV9oGKsTBLSrqngqxSgDI
BQE49TpRWM0qUBpW2HdVfdP1m3ZsdkEMcgE3WNp9yiHyNHojGAur8KPsWV4Uj316GRTBahAUThLe
sO51xGAnsJNPKmYlKCg13rC4pqBp4iUoQwrkY424N+IFkdn85V3WO8tybNFM73xMO1NmvuaJf9OK
4dBk1l1o+u+Iww4FHZ4oerWq2iP6wa0H+xZJIy4Asmvq26r2T30YHAODdQ0BvwkASiTRu88Oi2UI
405BNR1v/bxeCSe8H6ez6INN5mcLq1iRJ7sb5HhdxN3G4iEPc2TbKj62JnviZV8ZfGhtCnYVyoSw
ZQCKZqIOwGv16OxQIpQAE2ePawGQBQY/lFvpMZtlIrNyg8QZYR368FNR4l1ifznsgZJagnlkOmlJ
hdcEOgYRBPOy6gmILVrk5jH5Fajshg592filOybzreDebwY2XSRq4TLrf2RhtraNFpnyvVVJEJrh
XiHM0q3P2JC8KLXKZaCM2yb2l8Y47lLVcnNH3IP/eM4Q80fyZxrYy1B5VYI7NjlmoMc4z89my+OU
RDe6QPsFEduK8a7oCGz4QoueBcuhfwt8dWP78XpetQItw3zDnp8aJEV21kYdrG1RBBsM3GuFaqJh
LfDn6OQKjFWLAno6m43pVcwfZQ15R2AvrPwuaiVUuPqVneIiiAeiwryQk3EEUAVo/1+n+Qkn8DBk
w4d2ym/8tbLMvdBeoDt2kZCD+nybUS7aw/97bX1x2Yv9Q6tHW/HV4YN0uVNxVDmNastsV6yllU+6
ko4cCILV1TP236qQi8vOJf9vvb8BQGMeqvbPUvvF7rO3fcs5ZlgxQL2Kc1f/asbNChRaCSAddBWq
y0WL1koYLEvc2nrlfCAHDjYlvkhvfJvPEEhyWFO2s3ZD5xhn/Kgw2z2naDGvnE3/7j/++VsoF5OM
QIzC6CE8zV0NUywAQL+UK5vAUnFCh3pt7PXXmeniaheHF7Ur7MKy/Z9pfDNw3A8kTFI3clGu/vlQ
6Px1QOU6kDKws6qmDhHo4t5mED4roy9+2rpEPhO0MTXrvaS8V6JyiYX9rgmMldQa2APDc4MsGU8q
71cAvdvYdjWzDkRpyMXuhNasnbFDc667JsQ0oJkYlU9wydDn+dONyorUM6OWx3BZ6Py7Yw1DKHng
4INKuY9c/A40xRUviLqDho1TrTqc5qFn436Lp3LvyHdRpX0KpLhtZT4KVEg9hws7lbdDZ64UOVxG
hbpUVf9HmpT05G99jEwI3BFtezL1Y2Aaa71+ycbMg8k2L8LUyBonGfUHZmRsT9LjqJ4jqXqylXeZ
CoeOzG0f+kjImDPKlRcnh37c13hQlNH8EcTDQbWzu64gS4uw7slyjo1h0CmWC+SFMYWY1pUnboyN
tdzZlVG3b/GUjeZHBdGzbrpVSHaWm3XVT1TAVyrL756f375X6+L5ybMuF7D0PwYKNM40mQaPbZsM
H//8+PzdUPnz8fmlyfttHSBcO4aVjWp6fisM3Y2Xw5N8j695MT6gTcgfr9EYmcKytPzR37u45EUb
o4og+5k6kHMdywWiIWlXFxEM8ymdZRNiYxClOfQNxUfplfIM1VfrZWV8ze0rmZsew0iXAwTTuKuC
oFobLQLe2FcOLSZdksapBNF/JthzAI2IlqTc/j13Bs8edLcbhFuhXEFA5GbgQ6xqOSCNx+h+HHpc
88bL7FXoi2etONSMcyzHw5K+RrdDV001NpIznbRsIFPQcCXoah2Kdq1lXpeAFRKowScTklu3dHDM
l7NFHLPh1OUZslnp0ZdfGh8LuERAcRYveZ0xdxfR2py0FyHy+zxJnocOSbcffRh5exSWcWv6/W2G
0shSQ08twzU+qvtItgASZjuSkFcmrP+igolcJOGySa0Uc1vk4t62+UtB17z4GAwXfg9ABCOmDv+/
9IEEYB1ApWjoBBdK0zJs1lL2KnfBbhpvqujNj3h5IqHRMbQ8K+xu1KFYmXrsOu3M/ZB4552djzLF
6clmldFC4XPoC94cygqtPXV9ANnZPFQIhSe0zml3q22ltPCYAS0UcuKBB5nJk10XLvCQVnyO6TlS
H/DGDyqiLvXHrC4L48eiOFSNvdEpbovM2E8Tlm+xl5wfQ5Ft+u5zsrsVuZCc6pES02wR2dkeKQLT
XcoZf3YDmhyO8bNtirJ6Ja/g5Bj0RKt20w4IBdVsEWTSUcxOYBAWrWsqe6PtCQRrFwMD9fIs84j0
aLVaMvkSVGAjLlpkKqWh3Oh4w6N0awWPNud3zeCgTss/fiyNbD1K97kCPlBVAe6gRho4e8VfPTVR
n6r72szQyG+N6HYIjxnCzOIuxq6GomodObg9y7dSAjWp9zcV/tl6eFAm/Jz5oe9KTxtpnnAYqMgH
kO3wGCgvJckKQXlotZcEw30SfPn5k+iBsHcpLnHgMzoyb9DELGPPkwrdrwyWufYJX2ZlB8iw0+cM
4Hkj62u1JTKoc5A8JSzkqOh0fzpPA2L6AiaiGr9GSLxMrV5Ow3s46uu0qbCxUoDGHYKo10F7NJPX
oKQXlrSbyX5MSDwBCb/UOJnlBTZzGhGS2CtYPHM/vR2G7qEMcZXrjBj08iM1JviBkmvljKOs2NOD
AcAl/FF/BR1/PY0MUJ8i+2lUm3UC21MLtaU1vOrog/yOfp+RL4xOpU/TL+IeOz1wS8NfJ8YX9ecK
eY878spEH6F07pVNaz82WGnQVlrDp0qnyVDYTdg6Tb6OqVHdsoXzWafsY9KE92p0wpcsbU6GmboV
asJQwSZScrAWFuyc+WTEG8DCYkkaBmIEhNoyROjGk7IykupGb5uHJns1w3EH6JdlbC8Fw3JUv3SD
trXyFI/6vQP6icP2SqT9UunQxqCrL7tmZfO/tP6p7+JN3XJ6bh4sJsVF/dRzbHZaiXPboZODpYQV
3RrfGzzCQybAfjyHxsOondu8dGN4r5n/Qw5+DNI5qQQi+3gjnJiduF4CSIX9igJIcNwbcutVrYCW
Mq6DU4fdJHYrk+cw2E/SHSrRxVi8Jn230ORyGbUI5jCVhCVKSuNlDO9U7O2RsGdCKvfJ2Atb7Avf
Vz1LLR5Vo7thw5mFWxw8kZMaNoRWbgfwDysPjxrKNUOCM08DTxmcbR9UXkQrpEjhqBjQrOj0y2Hj
SWO3qLAXmwIeh4EV91DVMd2/cVXGxm0+RM9dx26fZqcskncFCSZqRH+4gwzORqOCX5eLifyOdC1a
7KSoLBNDP0gck0bptjQQekjDi6M25844tOqhGO+Z8uV+R4wIyAVeDGFly4IDS6+nK58X2a+ovZKn
lGaXX6getokeOfqMM4g5EEWJdpto9p3eQVYqa16TUsK6FaxjPK840K0sodIIz1NFLoYkqBXv5Pgu
Mjg7DvjHWHuqXGxysiqTHBiTqRzMBPZK6a9JLxGNzZmq2k6klWaati+T0A1iaWsO8VJr36uh2Kcj
2E/9bZLCg+4XG6kwvaE6zv1CB2iRBYjXgj+U89xklQ3NnV0JH0cTaQcLUx18lqDskK7elMNb0h6k
3MAyB2TJTjxMR8tUW6fRtoqgX+G6G+l9h+wWKsLeUt9PgQZdAwa88+6QHU/3tRF7OYA5aE7LvkV1
2+ADrALih+4NGvYyfCxJfJTlnakpLl4An/ejjqEOT/J7EB6L8JRWR3gwwYDckrik3vroA+Gp0Tbj
Bo7BeeqLbesU8/kSMeZgkJJBuquFi4sBAKkz26KpX0sDdFuYP8mChbbmV550e+mTHyQmCURChRau
40hUU3dg7zPCxzDubxNrWkn5ozAnNxj8rVySg5ncWjdYtMZFuk54GAOFMCU92fUOPbNC21oImMNi
pI6gPxeN2aYprE1Q657Tk2A/3qd+DHgtPCmQvVhNDhHygUYK76PkEI3+plazY+wPmyDQToUUb7vG
OVgi+C+Fzv+Pb/sPg8P0P8S3feVN9Zb+j//9s4o+3vL/cfdVtu/pHCXKH0T4+D7/89dP+K8wN9X6
FxhxonhBopqWZWm0kvuvuvnP/1D0fzFRoAxULWaTMtDCf0e5Kf9C7I1BgWHonAArM63/7yg39V9Q
N8lWkRV+GEMuVCP/63/+ETtTX/z37zE0uvXnPNtSbfQAjNBmqjp8dX7ynwd6u5HjYcK/WDgOBF29
t4sOMONkJQoYEIlHNysrFkBZy1qQDVh4kzWv41Sw/k1dhUmz8x17W9pQ8HZGrabhthlUgD6+ZnBs
ikuty/ZlHCTj3aAplb+0RjUPvIrsNPsT1nfqvEeDMxWQDew63CFwxzvXooC3tmPFwHuValk/+6ak
Zjw1xOLSGfcbXH+mlXTWLhmq+qfcSKZnKzrTlaGZsqVtxDYtJkN00U9liKThkAi7Kz+hkfv+2iyr
0j7T0I0tzgu5mdX3dpdEyoo2HjJzMfHxvDQlxGozKuSsH+O2Fs5JYD3Hzq8WaSu9lfitTK8PCquH
gmY11FtmrLRMpWrbh4IG+9xfN4kRYSS0OujLjVpr8Z3ZmxyH3agrcu2cTH0UHlISoRjxOFKFsDqm
xam7Rata5YfSYFr4LLIqlHdJ2BiceDnPEoOWjXVIg1ooDTOqSSmCw6jFBK5IFfj3PZE50XgXlCM6
dVX0OmdmBuLWI1OArj5ksp/L0Ezhn35NcaVEz6MvZ8m6s1OAjaaQqM3VXhgFTK1i4rAO+YxwG41M
G69zorje9AXkhGMWarXz0ORZX6xq37BhCEY5bt2pK9tqG2gSUVsmt6V3p7Zp83WjVVrMb1uV2iuh
H4O9G+Ag4pwaHVh3g9360cHPCWPZ2mMoo4eRwBqCjdf1nKnSIORi2fj8E7pJMIx7pUOxsOxtJVZ2
WjqZGYsmkRLLIekkiDN6JZxlq8d26LWVY3VbXqcUxkVHPJrHxtHbdyJtbcAmMAMWpZTymzjRqKk7
/LTgyKNGw/7QpxouW1JJ6m4R+krUr8qoDcxzSOjCuM/qlk65o9Rgc+SuUA6WMxnlQ2T7erjXS+DT
ZiS4aDDSSKZsnUc7WBKaDzkPQxW7h8EcUoWF3W1sU8aVYE9KDXGD0gVGpKyJAWG/hMWh7xHQw4tT
KR6nKuFcOMba0HtTOYINUHPhfxh1yB+2ukazWaoVVPRRS/N9zDKVcqvKMOojakvfOzONngGGahCn
84I5TN/gnNklTvWsTnIHXitp+N3kIZdeCUETAAkmsiWEAQcop+ywScXCyNtoVOYADrPA6uR1K9vQ
o5paCnJ8hIN/G1qmU5+Nyco/Ixt/I/F7fX4MNXyiy6nXgaLFiS6+cC3ar9B+w+LYh4VsrTqrDq0l
5Cgruo0brW6f4njQoLbpVo8HVob9zTCjaoZ4xU+Rgo8uai1qZ0T8hZQPwWdbitJe4RQymVlFTunP
LIYiOcw9xPbUGpbR7oImHMissPKUL8/iDzYsvz5n+0zTYy/j4U45GQ6YmbQyrl/suhssF/pc+hRI
3SkWSVphq7fAPGhFpbkK6LLkBhGfBlccJm21rYwxpE1eOgwvAmvKpAXtcXAoPAex5Fa4dijMtSD3
1/5AttQDhBn4cnYMNwnHAki4U8R626z6rK+6A5a/juGTks71gFrq/RKXCoLYQFd6sa+KRIIGFlYF
HAGo6Ly70YxOoixuFS8h+ouUhyAPhjVi4bxCnuoDdsHiXvpPfsj9Zs1IY2tb+bpKcsBkiXbdJglh
QRnm3tFNy0jy91AQfGPjh2WcbrOyjO+M2KiKs2M0zXAIsxYj0aJPSBJYI7HJHA6kURJWj4AibI6G
c5jHGQttRiE6OZAO2EFtZZ/W+uCfpxbr1ybtBftCr1REyhmitqzXUUoJg0yRNrnSGDK+qZWC8CvT
9NOuhCxYt9ZaYE9s91Jv6hFng0KpQUxopfVAy6JWvU5S0oPUyk6/RJvjaOscq4753vAF2JhUpdE4
2cpUVzsh645+mym5SN5Hg2iLzzrjQWuOWe3ELbo1KWY1J7+o8Ke7ypL77IepqFmtLgNJVh50Cs8N
kZ756NlhGcF3U1lnb03Lb5p9Q/pGsOrbQcpXkjAmFVhGYcifahAYTG5xcY0nwRc57QiESspNOdRB
+GiSAQRM3/ZrK1gbNbh6D1brMFFhd1n80gk183et1vcS8+G4w57E+k5sYCFks2BsI0E5avIkfGtr
VpodiS2EeOaTXJq4iseE842SZjCVzKL6OY3WGK7BNWnFOgum3nqC3hFnnp/PXS2pjbrqRnUaJmy9
IB7j3lC7Sd8MRZlmDxlVi3ZTdA0nwrmPl9IcsUfF05uK9JBY+Lb9IsWGEniIR+DRaNUIabQpSD5o
+Vabk+r0LW8TGuwXwy9zGIai0iaIhPLAgtMk6ZTetEUqoSVMtDJAvSEFxYPuDGq8NwuDcMhGmEAF
WaGV/C1QANr1GyBesnOAI+qjTVBpDxD7IJcgJtJM0ZkbdHGkLe2q5gRVMN9CFoSym3ORFdULLdBz
/2Yc5ITUczubvcNdFXNis2XGZWFqcKwtQjOI1i373CcjKs7iqLxCaaWM8YDiRLRgOMfMPzmIxGne
hJH04IxmKLzCzobUC7RR9Unn0kb8SKJIWq9tA+PWqpNAW1k2rx0gvSLqXCD6Cfge1cnSoyl4OHBg
dX4ljo6Dw/M8GEWsvCJnmdp1FhWBtWim/JcNWZTl+K77iTQQ3YBSMvZiGqcO0IohyU590ovYgycz
pJ+FNDXIOXJBwpWatyAt7ciKs1vdSSRMaFnrW9qyjKFNHWUrjSBV6IGSdE9aVXFGVepJEl6YJFL5
qKIEyLdpGnISUZVRxC9FI2f3dSf8YSfUPBpxCebTT3ATUcRLZGnaex74Q7MVVkFjKreFTeY8+3uL
1VHXM1ppOpa3V9nX2EYg3w79+BCk0MZe+FzC3JAeNfUrSLXhsJekomggQ8ZWF7DYYuDBQzgVkzIS
2hcZnLoGaRjKx8lUUoUpagL1xaGiglgzVoZ8UJnK4yrMTeiqXW+AZVDNkWz40OdHQIBLYovZf4LV
6/+wdx47thtptn6VRs0p0JMB3Jpsb9JnnnQTYqejj6A38fT9URK6pWrcwu35BQoFScdmbjLiN2t9
q/pjVP//G6h/2P+2gWLGJNPLf1zk138cEHN+x2pI5eWv7dPy6/9onyzxm0+L5KHvIG6aSpI91p/t
k/db4CCNFZ5rBmTPu3Q2fyZhu95vS06UFZgw4G1aKDqrP9sn1/4NMCnmLn4/wR4HN8G/tEv/rn2y
wVj9bStBjjpigFAEjgVyBH21t+ww/7IICey5QNmEkdYZDePeLH+itK/u07j+ZY2xPESyfo2pfXa1
30fHqihOMxXdAwWsc21G3i6NS3Jy2xam8IQEo1d2eeB130ARQojfm59dAkAjm53mioNkYZKRTkJq
40MjkGkVQscrUcYmiM30W2PyTmbTexgnYphSx5lOid3cJlgy4ipUz4GffzaIwFe+Ga0HdWt1s/dY
NM1HXZE3mc65c8wZqCMafGxVbO2484lFpHAw4mR4djsYiZ4C89uU0tnYY3XHEabPyPpYo4RTdFVl
lo2VF+xCZhI4kwQFxJg0Q66kOENDLCqzH5x46+BYQc71UtRNcy7Pk2XNt6VIv6c8nffhRDBRY8Xx
zrBKpC/Ka2+7HqCPV8vo6DKMEVNy4ar+Vnn8gpR+eElKrDYRiO40/2mG6jrXkJGB2MBs0qgUy7g+
tWl9KcMStdIcsyIih4ReZ0/uHVDRsmHgp+7SkGHPFJu/SpNxWtwdCyWzg0G1bIbKvcslHuJJ9Ptw
wEbBqY8pSMOZsQsKwQYHr7QLf5u16S+XP3plhOKpFLi6VQgL07fufaUIZ15g5XNYHwJLd7SrUDAH
lDa2yr9UGo10i3lxZYICD0f4PEQMRrsxPFDfM/CL0cIYNje9JLFxk8Yzk6UsoSRGkhPJEcGFYIg6
VSUamATinzmKclWGbXuy4/FsO/63VszxoWNEIxFepJIQWBchDwyXqC4iuvqNX875jo+x2fmacNHC
n4ZDtcy5gqrOf2XWA7Kz8Yr8j23gzOmmHHza8dF8MiY/OccLHCfQqKGkm0z0xeqUFRD1Y5Uf2qmy
b11n6jcdgLbJCWjYW5+pZsU1yXxErZTsop3jFNnBmehmjCqdD3HqLVTKCckosVSqmpId3ba1F3h7
V4MwCf2ErHmbgGZHU/YjJ6Ru0mA5pRQ+WKefrG0bVvIq62J5pTq/2EkAlizXckDF0YQDXPRUlQaw
L0iCTTAwh1fyQh0Aqy6N5nMSGWrT9tWd6yTjza6LhHv0k5IBKAtH4kB74wQ4vFgbTdnDjqzbc1i2
tIJU3LWziENZYsf9JQE0a4S5/eaDad6SHy7wWKOVmZ29QZz8pkaaz7/kt4j4VtpsckKaCX6bamK2
u9HYdaP9klSheWw02pIZvAxbT9QyzuT9Csva3BQ0mfsxwYZOjZ0fKW1fRDxf3IENGON9gEeD/44C
iNOmvZmJ5pzr/NvJQtI6SWhCET1thrr+wLEfn6fxTnamviMdtpk8EiDZq/K10WtlDc1uamT3bTxn
F/rMkzagQjllXR3BAD73eP2rtqqe3T7wYY1iWTMKTx36Nr6b48nckvPahaO8Km329WivjHtMvm+N
Mxxh1+gvr9QPrpDlhyWLb7CrB2dAfWZNPZIqXz57iVQn2kws98BK3UJGbNyhE6eyfA+d9JPyLg/1
Y5X4GzZx1bXXQV70EfvlTZtvybTCfj3IdhfWRKVhOGD6Q34CZzeucxgDIiMqoIgcouhpcdfFyN4x
nbqT7MbtNKUBCuk4ZqNCdd8mqFYb65u+jzitEtaUl6uTD0lZI6k4Fq9OY9QnP2LPUllgp3Vf4lX/
mfqRosM0eJTJ7N74GbsfnTHlxpnwNdY3Mh83/G5bP6nIitX5M/xPOJN8ypCpzYHRBUKQ4lqVojvM
4cBwjYJ6NgAOlI36ldTpfRO7Yiui7DaU7Cq7+WeO5sfASzdmpEk2LoZDCQ4vb8Iv6isEtlH3ao/T
IbT8x0xYD1V/o0cL6FqD8c3v9fXcmywSmCWAUMbE+FBXo3uwK0kqgmTa1VCFw0VqnkwH3fEwhdZV
EYOs6cyUKI+RatxCvsfuU6etIgDQhjYBjKoRr6b0zA3bqCi15Saa4SnMNfYEpyfoLUjeolm0q9me
HSJjfJoURH0Jn7ZlXeiy4BTXHO2RuXM4MxDhQ/ULS/8ma2nqy56M6y6Fy1tNa7N2Zo7BfHfkBa12
hU5PBoNVvl3FoUASz8AeyWfM41vv44nD2HpxewUiuWHfbUjrgsjqkjr+Wbo1e7IalujolAhQ65TL
LiYdtkziXS8a9OcVk8lKEQmp0STCj6VlygFS0aKxbMMgRwtHxFATrMoJ0MmIS2eaLPYYbn9XUVic
3dK9G9loDknI7qFN9THO9HdSLMGv+Zdj0bJlRctRhXpvKCckc970UpEC3NawwDxDE+he/tSd+FJT
+mEXBMaFIj5WRMwANYouga6vvTBSmxSG39Y3ohs3cWGmGzkO1ap5MdzgOJledyrewtT98ruiutb+
NcoaEk04q8knad8yRX/vBmgg9cSNl9bV/WDWWEwzHvChNgnBdpvjhIxx7fkGF0Ri8wD7wb7zhDx2
eT+sUtWeDL+jQhpOEYHYq8zSaBwRFxFeY5XliYy8zezPn7bXvPYCUUIY9POxjoxv003uosm5yuo6
f2zJdULzc2KEXB4t3taNZXbtFdG5TWavBEzUdYRKUlfIhYQnnlM979j9hRvAIdlWFRnRwxLG5Yxw
flhmfNocg5UdM6UyoQ9nmcM4k2iZQtVweZv6me/EbU9Q3Dof3U/ZYwS2nOJZkr11cEKBjLZEJQ/L
CdC253xPouRONQmf6+V8mMzxQnTZYRDMKpuu+ymYTa8ay3tszPoU+GO1tZwIqoZPKvIsX8dI3rEn
vYnQkLLySp5DMGprlZj6sQbF7zb9a9kix0wsOqY+gr4JywNrRAfIXtddvJkGVm9Tl/+K6Ps2RpW0
+xBBVtE2P12Ftr+V2bCnxlojpYh0ayNOahkDN/aaoHXGjd08w/FHm1IAaHdBKW6zkEOpKz3/OE42
yTr1rvGcly7ru9PYO+ehUdnJCZkvebZzpKzat8U4rEWcNGuzVe8mSS+MdjM43813kiUszM3v0WHN
Z86z3jU509dyCdGZHHUedVyduQFJfpTde7H8bKH7T/E7MU2vXV2+RRRkk01yNtyZNVmFzL4mi5Ry
0MulpAMMGhujk4RcPFWBeTDy4QNA0EfASOSmLut3R4cHR0zXQzR+5QOYNpmb0cqQrOLH6anhtfMq
46P2vIe2AeKVSf8pTOjge8vSawjBMyKx7isa1FdWAh1VFgdg09a/3LpsTrO2KPWcXYNGv0Od7aWI
zrIjlu8Xz8keo6vWlMOhDYB8afsnD1EpGOheE8WD60T3DIQ3usKe55rRjd9EzR5kp0JTxFcbXydG
uBFNmJ0QahzNySWs1Pau5Ti41/3kngcvu8scBBaI4EM/ITm29zcgDj9EDCdxwCZkyuyn7zZx24sV
kSBK+/WhoUAqrLBYK4sEJlF6d00lbh0K7mQEDilVfEGn2ZMypO/lYgUWxs7P9XbJCAHAOq+rBs11
zVCinVcscepV0OE6TOL7WCCsItbHcrt7r003lSM+yTvbFrX+GLv8tjYJCEphSUs6dZQJeuM5xLW0
zle4RB8ILT401p1k8E4xU1rw+Gjr/Tx5zlt9b9QaTVFArklqpDsXrJrdeasUT8FumTDFlJWKu0XS
WA0oEHwMVKU5j7s507+q0r4md4WvH7tTJfeOqsjkHmMSbxUvVJBV5zC6xPz1krElicjfuhr1f5Dy
g2nq7If0SQpyNIG3HzMRLA9adK+EJtSVtqmWl16GH1OdPgUuWjN85StqoZSjPeHDLM13Tsn7WSF5
QPjP4J/8lS7yvaPZMRYP2vRkRu+SSf+56NAbDQNSE6sRHx7Lng0HN/X7orqmppmYhK4Ht7qORrA4
EhxryjhuNbhJv+En/3R6uipGOe7nfD9C0101FScBjdmDyT2/RQB3CuCNYggjVbXwUXfZ2ccYQtNq
zJg0XyrvyUJza03kUZT60R3ys5WD2iurFqCobR/mxU5usbWpGn7nEaLgOsP2RURrcE4QDTR1/2ss
cyov2R5KizysYQz8bfTUzJjV0tY6u76rsCPcxhO3aBaED2BdUSWgskmrG8m4iZtio8by0eHeDBmw
bc2Gx4Bz4mac4do3SjbbIYS4xzDgJooQzpmJhwfC4WhzhqzYJ/CR8ry9S+buw5ngbesheFI6gVEE
QbmZ23zdxX29qaMl5MjgC+9oiU1R7luU5St3Ai+Oj0Rl9Y3houwGg4XMh+PwZg4WnOD4onNfP6qC
i4QN1/U83TAwTTfNNDcYvJEptrCiaiP2D63j7ZWmgnFaxNOWG6b7oZTJYWyciHyRZthg2Ye4LsS3
tGP3eUQQfyLcgZsHm5/xu11oXBfRRBjA78UrRPpVYVGgarIWLKwPjHbJ5SV7qbK8vRnwni8z9w7x
1IbVEUut2fvBR0ii7003gVsdHXSpXDPYJIpuZ3Hu8zfbkDB9HeJOIO6muy6nyCULpT/OZloekFeC
BKDbAjqaMux3O1ajOg8hFzOLnMzJuIps8rkxOBH25rEfyuBX67p58Hrq0bwmQSE7RE78FgUDKQ5p
cJgWrwoy5a9EAtnvTLHJDK5W2UDj9AS67wk4MYDoLytNXsaQ7qTPuGtl4MPIMHE6DIn+cBouIHC1
wL5c992eRQn6yWRTG8q7xiPolXWqvYVj9GowLESDVa2AUWWVTfZN6FewQY0Ozj4YybJ8cVLODw/M
5XLki7w5FGa+6boEwYolf6K44652Q4bzM6VauS3ztKa3G3BcGvOPKkoCbBKTHN8RrFlEHkoVN+sQ
NVyQQZKvpupiLTPvSc1LmMaRHSCIO3DQGxV7R6tOyR+ue3djaAIwPTth1dJt2RTPGQ9mooJ36QZA
Z13MmaPfgdu0aUpUieR3YoLMMFkvKeXtV5x4cqMJ+jCJRV7xt8Ypk1ftOlfLP5HnuwrlfO7pV7hi
+1U6nYUuCN8zvBHOt3gcOLjsvGNgY4bHSDfXAXcPisnox1xMPyXdcz2pV/rDA/sjZ90pNCysVE28
g08oU2kVJmjBOqpf/YlJRVcyIOpA8aOdiW4mXX31vgQAO7rEXDkNLqr2aoFiE5N71WcJ99OUcs8G
T/7Yu4CNg2o7mJ9RS2+l+DWInUsS0vPPmnCaPU0xFXIzo6MrTyHY2qJcwsrz+TqwOGRbUaDBnJ6H
MroWRYajcEn5mwznpW/uh5xtKSddAhR64gkPecLmlErCbV75OwOPTReFoETz3HXRVRgF6kiOyqbK
Edjx7O+UgfQtqvJ4h85x6sPxulrqU1kP5wY3yyCttZ+apEVNOQDpAItNOC4pDnm4rTs7vh2GT99f
UsYGnrdYE/00BzYozKWwS94D5uVMM8ZpQ5rUzjZJo+sm2IUktCUUT8jqEqxfBmNyMiwKrLe2PmqS
zBL22CSbde0W1tapq7S5bRmEr8r6ntQI8xwt8Y9TWK7tWKZrVrX4uqLcPRWecdKO9a74I9cD32Su
NT5Ga7R2IhqbXVXpGE1ZaK4n1XlLxV5truIJsu4QKyiaBVN8CyN/xo2KUjnxtmHhgMTD3ZTNgd6p
Sf6E+tMc7Amud5s/xIKMcO+zNupx32U0AT44csbvKSwe4gHzIXoKHRRWSZS+OUnyABdV7/zKTxf8
wdqefIuMGFZ1XV1FayfYRQ3QnZ7vw6pGxynbBnPbFYMkgh1msp9GBqXwjZERlBSPsQ2Qd8K8hw/4
0otFeFs1R9OgDQ2ZSm/6BJOvKsRltniW7OLZmj0SLbVmEsPfMrPECy0YxXcJ/Rvznd07XICMquzE
bEgNbyuys4qr3BvWQVSzYx+MZ8vOSPy03L1sQdk589Uokq+aCOwb2X/3Y0tR5WePTheRXu7CsONV
B9M3JgT58HF0HJcDDM3Mvy1yZH2Fy8aWasTzJCqxpNwkyXiJRYMvjh7CScNffctX3GiS1hK3eMXn
gJiyrC5tY2+B+iKCaT22qicPg+SyQsY1CpJx5ZF2JIcm2vbFgwaEtdUVHEJyHm9KnaA6CbhLbX0X
1k23G3z5lsbBVxpxneiCZIoOdCBbJSC4ROgGQ0nOyuL6TbGNWmOLT4Aqa54NprewxpnWTO2q79lm
8wHNpYyYlow/PneIoIny4/LgZP5+DhgqoomMV/hkGBnyh8VJVx2CUu4MnpBN6Ewt46Vo40guXi5g
lI5N/EQI52vI07Npy/m9q50Xnlu+IWWAth1mf47jl47POskotla9aF97irqA6dI6FuUmp6KbJA+j
qjgFTPsN3icWwAk9IYjJdyd6zktn0+j4Be8VxfADHajmcafPbNEbS/ScDnU1OWnFbSTo3zOTC3cm
matCVIWrHkLq3C4Lfg+1hUwIu8v6SzvsaR8qZiE93Z6uh63VeK8qli8ymrghKCjDDO98EztvNpvf
BUuAW2GY35rauBFhfaug3Jtlf1V24Q0tToXakudUdBnxwiD0B5MyrGqxUogfTK9ktXRWvw3K/ji6
aU/5rHeZQfbgnJCtkZFSgAw82o72ArwCWG6YM+ZF9DMA1PO1bXqfaf5k2vAMyMlD2+qG5GDSokTS
sLcJdUgcE/69/F/mK6wRvP6grZlDp+l3sUxgajv/ijBbbhr3xaj4jbOBEm5i+hMHjD3dEeBVn/LA
2JyPE/E2g40jo3KIPgwIWqoRtXuJpgEWGUtRtVMuBs2yHs8iDax1x1m/KaX9ClnrsYMyHHPxrfyC
90/1QqwSVOIeNPDRH0gpB1eaiODsKecz75DLOFFF9kJUnWvu85XIu6c0GB+jmYEP/sVsgw/CdFGS
C8Ry2zrEOBk2P2YGHKmv+BoGalvV1dxb1BIyxKLTBIygF/FUtvAqQ/lRm3x5UY92NfJuRe7VG6fB
rdS14o7N9WNqSBKA1VisvfzOyeN7kao9e6WKPN+4XfuCh3HtlNCZZYntWHQL3rLjm5+ptTm08Oht
C0fJLmWXsbYa7CFEjoSrbohO4cK0KGqCG4bQMDeM5usUWG3XgIXZIgQu8QWYMUVMcOh8cY8MjiTH
QfP+WMazELzlmtMMhC6x45LsS8tMr+a4uaq01CvkhIplCQDyoH3W2fQQG9UXONBmHbA1JymW1iF0
3LVXpY++TB51ZZ2wvz5ipSIHwMN37lb7YHC/e9XvRc6bnauc37EcOK/nG0PR+bvN8OUIe9u11KSz
3VwS5wU4BmJ0t7uw24V3oF6sVnGHtcNlzF2bADKyGRC4rcZDPvVMnRr7uwpxp1WGv87odUhMTO/7
PNuWsUj3YW5tAJoim0r1DrUuEQyjfMsqvtogMX+W0QFxqOYqu489Rpsua4S1EdKPRt6+asTFLDO9
Hrr8IaqnTe3lby21k8zYYpBZitqCCpk1SrB1HY4c2YVfU6mqu3nk442j7DPSC44j4hqrp2+lkGkb
VXeJChZ8Lt/1KF646y7khZZvWjvlpKk67o1Vd09e9GBSxeBC4UntmIwgLoE0kg4/JTFjEFWJihK+
d+Vj4SfekYuQ8JVt6/Nj8Zw+jVZyylX6/rt6rkeJwDXMyLwuOaejtxnd6DqoQ8J765ic69tCEGSV
JJyqFJSbIXVwIxThB4yfg+szpqy4N1Ym00RSXRlvz+5BL3CVqPXynY7ZBJl5rnazPhOPCPHX8R78
gkDLNHbWgyiudPPuWAXUuyA/+yMRdymYnXXX2dgWp+ZsVd7O084XctuQKWBkoOWOTkgFQewYfsVn
5wJjDO5Nl1vObltr3Whv7w+TprAoMSJq9Uis1CVO4tvQ8bNNN3NPWhnoiSZAaG0BHpHQ1/mAW6/8
KR3+IakWtkdGG24W117Mh9FXfGjzMB5mY/juxPJSjFyoZmZcB1126eAsqYr0g86CnNqQBoYmD89j
8cIq/O6P98dBwEnvUQcxO4NafhVlKVk7jem6DZxf08QdhXmwYCi+yxKe6qmlLGrz+0z8NHH6nc8e
wYWJfefU6cdc5SejDx77uHhTJdkv1FuYdmV/pLZAJkQ8R8AiuTXw67hYzz1B3dORgcK9yygDe1xs
GxcgbLc9jw8u+YIDyihuREaMODdXT3ll34AnvG2zYJMjWlvPRYIrj9mj0ywfFpvQFWvtN7MyXmfQ
LZtBDohpfWq7Is4otEEDjWa41kZzsgp1TupYIMFbnuslmcNMjOsxrK9MLd5SwWk9s2sAAZyepsC5
GQtvD6yOCEY+DkI1UK8Oi6lVwFKSXP6ims91ZjJ78h51TdKXUbFcK/jcrcl8H8n3oSR2iKtbngar
nggIw9nuuG/YoVh6kUCmlgaOQJKN0nxtCbwTrGvlQ+lhKEksik10ZwmCr5Y3SXVduM0N82JO5H+a
QZTsooLv88hpxWTmMWnzg844saqay0haiLnM+NIV/Bee4UI7HzTNNPM5WEV/JsdzkV8t/5D63qcd
Cba7LSe8NfPNkZH4LsanwSAvZ3ld2VpjHQtkvwna8hFN68FHjah8775LBrRWQZ7sAIsdWNAbO22S
8jEwOWcCtfK0INquZQWGsOxLFbwvOHx3xkh+XTTz0gs04tqaQCiLYNpYwsOWAQM6SlR+FG/kxjN3
cJKXWoNwoTtbNyO5eJEo7qs+3M/9nZKc8nEU/yqj6d5N/C9UVo9pV9+FtjLpglhvKP7yaWvorUzi
bar4+t2AFjk34ovvDDlwQuvTUqmx1rFxycg8D0zBUzt0x2AmhGVyK/qm0H32zalfeX6cb4VZTdye
C2c9Gj7JyVqb7B1gqswvE1YVYqXNmh0atyTdVObssxFPDlEySE539pJgJ13z0BjZU0AiVGpVW1sa
n0wqDnrIbkeali4l3kg79VUVbco5umsFNbbtD7uJ6nbjpbf2wEi+RBOsBxDljbhCDn6rq/AsG67D
fLppCabLUvutCgmMToyrBv3lmTts25TudyE8wo/Rta2ttyJEtDcnUPRm640s6WadiGeUUze5ZvZj
tmkPy4i3OKFphHYQFo2x93IS5RofMEjQ8RnTM0u7omEsUo08PWT2vthGyp0oBxKmWueG0RXWH2JB
XC971AOJvKplJNHrgCwWou+qW8tuNP0C+1Cj4zACpg7Oz3LqvU9Crpt1b4P5PNLfr4y+utUNL6Or
/YtTDQcpMM9It7ibRts/JejzULNMvJ1UapndhxuL1HfLsu+s8gMtBoUcjynvAdV+ANFCDM26Twx/
FfDKIPKcD01L2+OjCvZr6mk3zB7ZW782SG3XBZKSg9+mD+gIrlCIXbVlyUHZEh7VkMyY9Nz6y5lr
+gCd0PI/VWgXVNLRKnvTAPBrfG2arGZ0QO/Y1h+ToFjRzEE2gYi2ZUTCfFeyiy9SSYfhRCwqyRxT
9i8zdJEsK5OGPISi0Vm7uiWvJfUOBU4I9AoOkWaNhThPm7de3B+NYVlvJtNDRjZXpRmaobQEWWG+
yx5u8CB9dhN17EJmUQScG5cWST3zOfB/jBZWQ47bkR7s2AoXwTQTfMdoaOhj/nOevvGs/EqL1kev
UgCIon8ACICSr1bQ/F0AHmNPrW5Hzm4mQe9IL47OGe1wSUpl4CCJVP3NLBxeRxnyBhj13i1zyLJx
QYDz8JOOS7kbsbmqXUmoJjImmTXAF5m7rEi6PMwBh6HTkh49GmCDAzfYpNwguWpQ8EzP6Zxam8Qk
Tjjp/oyF+V+p655Uyf/+z/JrPlU1o3RMut/lXv/9b9fpZ6Na9dP925+1/1Y3l/K7/def9LffGeXY
n3+7zaW7/O1ftr87g+7772Z++G774o+/Rfytlp/5//qDf/qLnubq+5//+FQ9NiR+tzhV8q/aOWvJ
v/m/u5fOMy8AHpbL//xFfyjuQhOHEeeKb7GRdOjo/8uw5IvfYEUI1xOhwzg0sP6iuHP4IT8QQtiA
sINwgWi0qu+Sf/7DEb+hMwWmDmvWC20YKf8bxd3f5XY+nFZngSo6PsiVhav4L3K7OLUKsyCH6CDt
MbgqS15bUF0gsAJiN/7yfbn7gyzwV28USr6/wxSWPy2wHegjgYt+he/G8uN/EffNhsyryneTA9Mj
JEcBcUhbhhvGPlr2HtQneIf9wjVu8B0RXuo0I8od3W0Dxo0nbSYp6t9avhaVbdz2UZQRtRaRWdVl
tcWcyB4RTfh9d51lefNTxllVE3U80pVFNUuNtiom4DWp0b5oN6OJntpk4DJBJ7gvJ+e5Dsk0JD4u
dV8z3S6p9ynzYa8Ou/u+mujkrFoYJ3T1rEU6VWAw8AYjupWlZdHXuxPUusFGdK7DXV8UN4FKZkTR
nWeTV5m531ZKXDetGceGXSqOBjEd6ykAS81Ym2DKNvDvyyQg+ZQCnNsqaF8wLpAmP5M6IuyaqCws
1ghpSWAsnpwkUK+tqo29bdTI7fJkwg6Ctvy+Hkz9MONLInikqB47meGX6QkPD4Uqj2xicgIBs8SE
TCR1S5VhGfNjSsP7PaH7P8uxmUNa6tB8MDW1ObBwGRKk1A/60vW1PMnJ9p5F442gP4vwq5uc4cns
Jm+b+ULcDhzGT+FsuNdtG+SIGJQrr4sqCA4E4aXbLCtxzg6xPHWBsr47L5MndF6Ln2PGHs3SfMQL
bY0p8KWgBG+IdC7ufXAKhW02qzajbYe4WmXoO1Da221gnfO2rM6ASluYKYqhfzS5ECyKyLZeRWND
rfUiboGsbLN7LMftGXXBsEMITXNP7Wvta74PPyl1EHvIEj+oFwFWGhtB4rk52u1r2DqAbw0qca+e
hhdJM8oALB+8z4SMiGOFBvzouDmaMzk6LIINhJ8aJLRl/RjV6FOOBv0hzJX1U7npvLWzGA22LUCX
Y1/uz7HILcR1JDMc1cB21J9l99T1rncVGkj0NvAm2TM7gXlThEGzVUO/5DkF2SKrWGCWJhKxlfZb
MtvqrKaLjUzrHddEdE5aNlRooyrrFVekR3J1wRsSEqiDA3hOQGb6jQW0MEwZWiDmrF+Gpm6YcdQM
kdTvmtc5dw8j07UAikOLMEpPvUTqmcZcO6X7VLNg3NSFzK71PIjXOQCHgPwHqAOZpOiwUhBw9VxN
CGYHF4P9TAgzrV71qHNJ+E8YDvMLopexOuaNMZqbhJEq62I3XT5eMpeGhXqM7+bVdVuPJbkdIOxz
7fHd1/SwUZ1k9wEqwzPLFHnIcAFmq9izSyCg5bIpSPHsBbO5TFYMdR/V/cBAybQJYc2xjviZeydV
29wgnEz33qQQtbVIWPhv5pWNheFKoEF5hV1o7Oea80nVnXsdUF8c/bLM9kmi073WVrIH4uvcYd0Z
v2O0G0QvFeJ6GsEoeKNQ94ll1M+U4eMZyDePr3Zyez+N0XhTZkF2LS2DPYmSMV18ZtX3dj5MTM08
Nm9zr8tfEXYEvp+RT0h8F4GHoxqHLxqrMN2GNVaYRbP9g91svArx2JwKVKbnCOnCKR9cNPtV/pJ1
Y3VncTr9kqFB64SGElqdNRBairuAb+mIspNI5G4Xxll+TKKIHRmjvV9FDuRUG+wX23mOb+bKrq5w
SuiNYebzOXaK6ADFj+Fy08Z47vCWdtuKkLP3sAfqh6qgnrbgrQVMhCHaWJWd3Ikmmq8n9KHPia01
Tmt2lVL16pfDXXgaCmVddWpoOKM8T3zNyyzX5gGI8Osj5Fue59EIngNVsbzi153yzCVFqrOJoEFu
uZ24SVBVxGioUfd0N0hKkXkbQO2OIVnlCIGzDqN4lAZ3dp15dKuWwNsd4UxI2kLvjGyAfKNZ3YjZ
JdC1Zx73mqYRCT9NBDPLYXJ+29oMSXOUHJJtVWFhY7fwnBUprQCz3WlXpi6DZZu94xAk4z0x0e2J
vMl6kxgiPrmWJQl/V3JfufSbwgFlgc+CCYfJIOaA6dI/xIXjIxNvqs+0V82OKRFIPA67lPZsCs8l
vthdgF0WFcqkr70yZGzZOJsMIwqpgoH7AN8zXUU99VzGxvM26337gYdMXLtVxL6hNWpuEht17jrv
KTzoisPi2EXWzOSlSTqws628rew5YxM5EqVkCv+XdmX9joUUyos7xBTMbe0EPaydujvRi3gMmEvv
2olCA1/WaDnbvgMi12bKOwuVJXeD1ISUe25Yt/h+bP9TlZF44PzEQiQZu255I+WNO2oLMh+0vSPI
xeY+jvCJrlRTCCTOIDIJ/IZlxffvpx4GMmzrouu5imyIjbzXOw6vnlfOgXDjx52xZsqKUjFxo5PN
APigu7Z8DvuZfWk4lkG9xqUXn5MpbW/nKbX2uRLeTYIFe0ek0ltTlAqfcD3F9x18gNN/sndmO44j
2Zb9lfqAYoJG42B8bM0uyUf5FP5CRHh4cJ6Mg5H8+l6KzK7O2+gCuh4v0PmUiUS4KySKtHP23msn
jTV+r9q22zsllM926odDaaQEFtl1eERyZNrCV/NW6YEVqhWFV13Up88hdK4PSM+mAXhq32D+DluB
zH5dBPXnzI+aYyak2S9pOLxTtzYcrKlOXuK2sk4TmterU/TpfVmC+GsFrVjsmqM3myfNGpWkmtdZ
mAynse/lg1V21haxGeU4tWS+yp0Jg03XKvUMH0Z9611DW56zTAyrNUerxIY+tO7GAstkYU8vaTOm
+TqCYATwJEGSSCOXmvtKNNwohrLJ9qFJ9aPv9fRiuBkeP1W45nANeW4cFq/7eA7bZcPiNThiyPX9
lczn7s6f3dysklKDsQlHPz5Gk0NXLmirkSD0mwEM766ytkncnd2k3n0qVLxJQtnsdGamh8LKh1WB
9LmjxrFaVaOTv/ph/IAeljx0fdD+LJc6TredCZrXMAdaWhgj2MV6cn4Ms9jdBxGCNm2y5Mwtvsob
fU2RxW7h7K2lVK9VYDh5FHHd/oLBCIHKRcHkpYc+FIuwelO6xaUXV8VtiUP5LsmL8hYpIt5E8SyR
24IiuPGsqC8wGsvkK6gtqc412WSemcHAAUeHqBCtk5lz2nvxxelmD5Uny+M7UC14xGJG7K1wjX0M
3K74xBSGax8GG3STAk91gYSoFwNnRrhvxMc6YrQSxwRikLs2cRYXB9Jy1chFl1jYjZR1LzrWOhFu
P1DIKVb8KbcHOomZkctx9rc+b/N+it0II1Ud5MfMs/Wp6q3qmYBWckMuVrzPjuxhBSzLk7iSKJvf
T67a4PVo0y68RGAVHhytki8e92bHLSOh54N64n1S2RpxseyIjESyIlk4YyKEndeuPTLhW6f000+C
+rImz4kLjFuZdSaAbG1SGyjeYPJ6Oxi3fGrY6j1I46HmkV7e9G2hX1pTOi85FscvB2c0G6upjb+R
qQl+xGVOb5DjsoOaSke/YnxPLrVJvFe4XrOHsUV4vxx3CA8YgblNmIA32SNtdKezkANxvqRYm9kw
llGl7rW78FBLOmkfJiI+/CJ/Lq6Lifmtx8W/iQFGXiuQ4x3nhBD0Sp5dLI+um2IpxQ+ics2j7/rO
vdsn1ufg+8QtEhKfm65fmmAVBw2bubKNL+RiUM2w6SiM9pjTxZjjl8ycrrotJdsVjWh1S5KqejQ2
yXkWeIU8y9ZJnlv6bFnvNFW+wbE20bacUkCACnhMMHceCDHBCtZaHTwXl55j5+OmTcrxriSiv2VT
eaX1tAEbl9hMUMBxZuNaKh9bbRUX5TiCtsmk2EJdI7nIcvAQt0oD+IdBwA66VeXDPDnTtzSKrR8B
Y/JjrOb+a0x9fVQWjqdWJBwfkjF6racQT6g72eoCmaa6SKnbFvmwZyM/V1B8g7I4hjibDq2izZAs
pbWRjbVgtVk8gDhhkqb7okt92ngtb9qRQY82Dvv4g+UYPthu8MYP/IBU+GBI5xm4aPtMKzvQIvJP
kIIKvVR7HFYsZJIpxPxmm4G+b1l1ZuvOU1JcvBapayW83yJ96iYfavExqbEU825o3iL84CYBveAR
g8kH1uxoSwQWU7yVNX26lSlECQjzWeqfCumZbW+J78apAXAtOrnr2m6A5zW5B68X7n0yh+Ywpdm3
CZ/O1p77jyHMHoe5es4BzvMJ9s0WPai6s5K2Gfcc6Zs7LHXW3rIApZU4Vh7C1otvsbWrV7ZfmCXj
Dlgt3dnbnO0oqZ0526YW6MRI18m5TWdsG27IqW8S/jkMQkM1Za9vKYQM8TXJNt5WXEEbreNv0kgu
mAbIW0/aA4WNEu25qB8iH9qHKPLkY5gzGGz0dtxTnI5Mg/VJ3OY5ouAYyOxolSM0MiSRCDhdHbnQ
nJfkJiUnn68UF69Fsp1cx4qlJJsu9lZdjCxUq0uLgrevzNDd8uwqi73CR3hJIvoH1hW6LaIW5nF6
EvUsl13nGJDEFsTtV59hud+ntajORPlGrKeyOORCdb8i3+cEG3LzmoDv+ckZOGBwUXmXl9dX1SVb
9sONXpPXjWksCGvx02tzTcvYUjZEg/ph4Ap25/FnL93+zEmHb3dWLBVn5rHRL1PCQyjhNQxgvIP8
duoDgCRc++qhmOtZ3pQ6IObG8YAf37mxNRwDr2mg7/ElBYrc1ows4WQUnCjBYakRadbtOsPnvnUb
f7kZVFZ+c50g8+GxGWeccboRRIT6FPrEegffeqAmtvsGd8C7B6sU4u3KeOVAdKtfJs81zFrWsE+J
kmO9a/pwbFe2S9gOb1wqh/UwJf2djBBcEeDBaIESY15cC0lDZtFU8h0SAFSwOpEzI4KfNee+quWH
LWb7gZnN3du53byi8AbrwqrCXXgd5r129p6kGsTPhkDcVjcgrEdVRxvll80qSb0EexSP1nsK1tm3
p1eImx373QMl3+4xCqHGsaoiysA/OIdw4tjr0LiU3oZEzC5BEYZybU9hgGke98wt3XixfVPGMoPW
y5HpvU+SmeHb8S+yysVzXln9O5f1cNfwUtD3dPERO1F+w6Delhypy3A/IGScQmmwi5NOBG2e5O0j
W7P2NBZJdlxM1b+QRFU/nbTLziaj+oFFdImy1vW88QAlcJtYH0XujsWW9ii8vLWf/RxZfx9B/5mj
9NzPXHEesJtRHJTXsqRdsDgMY4RT3vTA/67HIxQz/GCYfKr5o9UjUqDXug/MRe5tHpTpHbuNkByB
49UIC8AvQgJga3yH8zHmyUTqdJJ0hfa6mlf+4FSfqIR4KQ2s1rpqxD41c3osKumeSL1Vu5iwwsUt
kcvHwnPOXVD1X15C1qWVlv89gjt+9BwGTW1DEVhbU+zd1mYgY+7bHQ+PjPHtEADt2lpOS1OtC+Lo
nrtLeF9wfn0PA7u5mZACcS4tAuL1lGFQ5viPlIxAfpf1SX7x/GF4nxyoKBu3GfA5T1FsSDaFMq83
Bj4l/5M6DBAs/Cr8nhusmCQEK1HdNa7dIvILCr9nGbMGCdJSz7ts9MxrO4ripnXmEYNEkJ81q5pj
O2jqhu0AlWmFD2B6squ5vGcnNeabRJbqWEgjjnx1qLgoyJzaE+6AxRkgF2CPgjTaBelNCOxk7xa+
d7KZE7e9P7PED1pxmUWZ3JhFzs9+OOc3mejaj8lfkHja3CTc5WuOVh3wUi9zi7cGPvuturLwlusl
aguB2E449sUQwydixFJlA0IcaKSnFqDb5Cdb0vYRdgJA7833ERL5hdMdgeEwHb/pfi6+QqttaPGc
Ag6K6czwR/wyyL6mrs8IFzlztRcimd+SavilmCNflwZ8oy0IhGba9Jss5cZRuIt9cFDzVxKsxX1k
5oxsYV7SMzkI6o5iqCeP7IrxNNt4POysEmfwjMAolQ2lcOGEN4e+e8MmTMJMjwvea3YVmGPrpIuf
vNnPHlwn905SQENugwD8JaLow6Dq4aW1IOmB/RhfrTYtH5simG8YYtBvwIcc4oUjHd4GXUBOLsUL
NU8Ix0nii2MeI0H7YHHYmpZUnJzlFYVYkKTYECHQb3bQLXpvYZO4T5ZwvO0Tv/rh9MKc3AEvAhkJ
38FkUVn3WVeOD+FiPE6DurxraG9eE5PHhom/bCuCvj6XbAZWtSzjbcK+5KTHOiCqU5CWCZvksERO
sPPToXwkLzXtTVzCjBCV8+YvdXAnOMScOEwWh8CHbpl1lCTObrQehjk5d0K1a3caudL8LD5Wneu8
h7kb39e6+vDgPzDWT+leuCWFAqxcLrrrwx/YFqKLRdwZZ1kY3NdtG36S9PV+5QXA14nN4j3rtnrr
LU1/0NrH9lJ4ib+aYWgempj94KojanwYatK/HKbj9KPmzjHQF6ArLDfcFLdI9Nc2aJ3fubWPjJ0X
wXfic+4CwLKezlK05Qbgif5ZeBT2zGCC1h0x8E0JJmVnLNe/CYXlPPvcDWlbICGKIfvaeFyMydlR
5D44W9dXwodp1G261O6hdvCgxXIkhuwKd8dP1Ece+ATRUfpCjFOZfejnvDlTKIRjudbzY4cFZ2sF
o39LXC1fe+OSujuRGOcJH3x3n3vVcuDhU9ARFw3Bj5SAyg3J2yjgBm1KBFtHIA72amzpi3FccWrA
Aq3HphY4f30qoXMH8Aj0pB1PUfqihyE4NjzOqeTQ8Q3Ww+EMVCTzrx0a47aWvbudjabj06Aw2ACN
j/BCcp7H8UD/w/SYTgnND7Oux7WJHGiXOiwCsCwpvpkY44LetqOj7jw4sDvpEXArigCUa0MbNNxN
NyrvRCSifZJlmNWauXZ4dFU+uawYZKPAL5xplEo/hTu0qoa52FEZVlBckY72U84st+9Fn+8LTjLP
dqdcmiU00Pem8/FyJVZuv9AixJxppjz6tNOItQP8na4A9lwnl0l5xTafy+mntQzL1YJeRnfFvOC+
62vrDfAVBV2h5RAsbt33buyyu3byqm2RDepzxHJEP1Y6OZgrOdg9WtCfNqMtHOxeOgmiTYuRgL1d
YC9HAqv9jzSQ1aXoIxJj8spxt5253fRNkxyLvhEbs3j5WmCFIDHggCJXIKH21LN3362kkfuZTeEG
HJ37Nhe+3od2SqnHAll5PU7Sn08Gp1a+ojs+rnEDYy21qzD+rFDRL06aktKuTec9KiuQ207Pw8tY
peGdAoV2ijpyIfQ9saIVOUdZfkgz37mNrj5tg1EArET4OqRtdBtZ3EZw7V2dz8kUQIQuGn9ejYON
v59nxdMUMXhq7GmbeKzpEJKLeau5IRIkiAPsLTW6+srpIvEoVOU+IlfJjYE3tIUauuBuxKamhKnv
wtSQReYqDtcAastvdT4DhQIDc+t6tZWu/YW5ZE3omAdwl3k7mbacIIYcKmboq6MeMTxw/MvOHr69
byOIqs2Y9+mX8WtWQLMtqpt5CuZL3bMYObj4n66Jgbb6xWI624Ywy24WmBw1d5nIIbUfgnU4KCOs
WxE64adXqO5Ho9P5hsiQvx8SIz+5xPV73kNehrIVXeYBbskdZhPnNsk6c5NlPjeLasw4ENBu8hh5
V+KdiIErs9x6cGipWnMpiBtlMQ6uXcBTj3MyTtkh6MEyrCZ1XZcoRU5EFYl3H4bDeDJX8dwUhXjm
1otiUUY5fDq7JQmxmfRU/tTejEYJAKC4zyLudcTe6vwFIbd75o3EHhInDQaH1lmwj0+TtvrbKted
vcsjYKoiqEsM54sV3ZZLB6wjAQV241Xad86eM71OKo5OQdAFw7Yv9IyJIc7fLUhD58i22seyHYIH
bCEjlkbu0T/tLCrPTj15j86cYmFFy4Xc0YtgX0OjuE/HNrvlzlXTFTBkT+Pody/xEJbPwRB435BD
I2fdDaV7gU3mHnwYf9vaoqJ+TpPmR5xSqj6paOH12OVbs3jovz3eNb6I3brLHN6n2LsC1PuchXfV
fC954eWqKPPhqQVIfdA2ZTgDFUQPObFeqjDjhXNFZu8mC+Ot6DEGEU4CW0R1CPWms7MriEbdTKR/
cIPPsKEAFZvoZa6HYWstrX1P0ZC/N3JOHqjFjKDNefJ2aMIavkqHCT8RUSpWLi0BLJkZEIkFlf15
Ktx5pt4ttb+3rkQw81R8AEMenmiFJKoyld4uMK74UYxDd+K4w6Qw+tlpAFBErLrVDzqK0juTeYTw
aHvYdypwt5MCuJQt7EOtuXf2YRAMb5OpyK+1Q79lmCrIKXsV6zwTeMluUUv/jN+5uqggzwERZnjd
YiEEgArLMHVKQiS9JBwT24Yutj6qv7FBgKiFIMM4XGTAhttJMUXMYQBjTBPxiCCF3qU6kQ+dO9iP
Hp56b8M26qpcZx0fQktpQ+RP703fyFOqXeeo5dQ+ZqxmYHJhnL5IW6ebQFj+LxxCzilliXTHWt69
S2IoOtUoQbKLmfO1X9v5L9X34HPLMDyxQAdvV3FmpTYnLSlpmCdqyMuwfGt5wl5Lkizw7PHIAyYb
ZnGweubELatjSN2xbI9zTiQ86RL3Eb5l91IXRbt22iJ85mGU/Sp7IWD3yWsJETeGmK8AIZXJeR+a
zD+2TOHo3tkMi7ed6KviMRP7uwbinLUWeEQJ3SzCWdWD7R1rSYPQmoG7e4aip25BAfaH8FpwQ2Vj
eGfZVXXSxDH2TZpOiCbsxUVTfLFe5+BqFagS3JDJFgx+so986qFImd6wY8fgO1esymPXVJ+VZKkS
Myd8b4Ix1BvLNJqYrCXuvSyOvto6ce9ACINvDwd3euAA7pPIah1aAgbxu5wA4w9Z2eg+hbrwy8Jx
BiBTsGgfbDlYB0jskHDikL0s9lfj/vS4wR7S2ht2aBfhcytHsReYm3CjlhPu1b4ebi2+gB/JUObw
Et3hNARiPgqOMbh5VWoerpk1/HyKc0UwRP5mClT7k+1msPMSW+2cSfN3tWfxZNANjo2e9P0/8ctC
Y3SdcO/GdDmY2OgthYqEA6fUnEwVW79sv7W/jZg2AdNP5n4ZnOytYZP4Xvc59kJ0HZYNTkihqvHb
WmwmZ6DRa2YzZXr6Iv2QMo1uqBwCNz35b5ZGODVyyqX6wLVgbTfyh+TEd2YzWp8ygJ0//+lMpG90
nvC1xsv3UFtWfFK6MvcjEvALbJp854GKS1YlNvIvMwa0b6Uu+BjVxi9gs+yTaky8xQjLRDUsX3oY
a4rNKkyFFsec4IpZ6C/AEdG9UQAIgNSdR21KnzofFPTa3sYLZL2L7Cm+t2KaGkU9m7sWOO/tlJEu
KsmLXvwBK5cr8+l5hOeGV7nmE02npnikE+vWYUX4jV/g7Sx3hNAI6vNpUTWn3UCHsBNU6CKvdckd
KRNqIdyatAdR3VuNjryZhA6eg74UV6Bmbt10w6QvU5UMZ6uGGTewNITCUaQ7ljTQ1kMjv/0TeGEZ
dyJIOeGTcyYIGO4KVWS7xcLUIkczvbJRN2toB5xi+ijFcw/ehG2N28ofzJHTLoWB8FVDU5xXqW28
B0/bw2Uy8UxqG+4u08uYr//ZdxRLJrJIDlMsh4csSuWz5c9YiAEB//ptJvqP3Gj/b1az++aruvT6
66u//d78N/CbXf1h/95utvkq60/9vU8//8XJ/kf96x998vUPekzj+u/OtetP+tODJsUf0vYQzHGM
ScfDTfwv6hv8a3E1mrHct/Gp/Y365v0BzY0TmY9JDTC2K0HF/eVBs4T8A9uaLTkQKnxtEkzbf4B9
c/3/2kXj+YHyAh+QLU40kgLh/9mexNNyhNwaovW7CZ2K3ZDOTf0rmag9AojWWtYxsEY6I3oQaZ+u
aL3qyJhEfJCU73AYA+Nxqp7GrCNi5vsoqx1rHtMK0qFtlLqoFUXXNGfVI1/fe3bc5RQ8s2j80EyO
2fepT3mI4H/qrF9UNed6XoNAsUeGS4fDazcRnGUyzKeFxbbnsA6htlHVNRmgLGZIeYCvUKubvCbs
w252zp2rlbQT7pWyFjdXGqhRXpODlhA9qxXSRWm6RVUw7cNEzLd6GxKHYA4O6pGYfc9GoTFfeZ6P
Wq2Mi7HHp861U9whA1GBzyWKbAGo5NTUShLqpo19sCqWxUoG5WAabExeolq4O6x4FS6x26yLCYGv
qsIJ4+/D5JHhWlmtn1IW55Mtpci4D4Pc/WJcrtRDxdC3YEUVicXEWXH+vo4qQdXhq7CnyZi7cWiS
6afHPdXiBSuwuE8J+f7qbBq2Fe7asdCyyPBWLo8wf2SDNTt2s3yOrS/9dNszb6iPYLT75nOiJRIm
FTsEFy9fgjPs1a1xADKxp1eKcuzX5m285uPKFQ+nRX6W0ZBan6zEAu+z6+oILBchfas7UbIj+sdo
QFSMV5EYUGBXme+IBQ8xPr1vwXIFe5KFnHXwunhJ2J3jys3791R3qBB5S10q+w4lHsKaSZ9EIkE7
4Z5Jg8/DmarvMtgbtXBqXsWp4/M5DDD2KFmJa4l+ziR88EwjQogzFmiUldvIsiTemWY2S8MFFxhD
cwB1+8CRxubKGjLalQIjcnJKwlfBQQxSWYDh4zB6nI0o+lPMrOycBDSCut2EQ0gYToE9rh56uUwz
RERt4DEsA3//zRg2XfKSN2Ps3VupC5mUD7mt2XMkaF0eyIBW5h/4wHV3XEqoOb90aGfBe8m3sjsR
+yuAYwNNtwmUDkIv7TnpUpcPPWajVD3XNptOnC3BMjy2IeCfg1l8jPWrIoh+z6Y277DN89YavVEf
Of+GFPL0eCXxxCgTFpupYtO2xY+qrjsCUwS4urwgvtToejlNuEOXRyDb8TCuPBaZW7+Cpda65YhP
wI04ZM2kU05xGf90bKssT22Vd9nNpGwoT5WTeu4N4yayTqS4BmgodpaKyd7uLXbSQk99/Tg66ZS9
2DKCpl43yGOoY1cOuYhrH/dgFjt9RBuPSaejz7q1GtZsWsgPFL8x6FxrfXVOvT6sttR1idCs2Txb
EVZB0IuXOY3Y8a8wjjluiJ+hteiXAGho13snnuJgnxAQBb8CsIQwg905kTk0YCDGrVNY3bR2+6DI
fw0UxNlbPGwZqaR4VDr40Rn4f84248sJHsM0dk3+SVi4DG7UknX0cSvRlNSSJnxjgTk0v6H3pUP5
FdhDX0mYgy7WwVO/EKl/onPFxiLiMsKWz0tS9QsLO1Cz3TXEYc9qy4WX+AD62tl851SvpVlbNTfv
BXt6xYWDe8Zb9F1I1QFwAYV8gbs96ufR/6FbRpZfeVO3+QdHK6CyAE9YA9eID3mYvrAtDtJz3VXI
cnA2vBgp3e/kYr+13eLD0CLA65JbY4jl964cRgdMYCy0HP9HIkW9jPxVUC+69TwmNQv9ElNHkGBR
0ZDkCKKXgoR0tJSlyTflwLKVWpfrrUIfRJxpcM4KdDYGmCZuSkbpvuFqC1HdI6wHiPo4j16znKwa
CiWPIXy9A0oYnGsd1a5XHIRZTIdABGmUmMTkhFq/ZgALxm+YHkKcXs48jITMCmgW+0EHM6QRYTew
lXmJA6bj9cQFQbqwzZo5PPoNDkVqeqs+eXP5d481ddOFX+VCvHnTRWOuHiynY0mwXgxInNRHriD5
a+wp+FbmvQ38suEw+IgBYggeB7Yo7nZQ0exsvSlKDz6YL+fQOYTWNlPNtP6ikAPUYy9gWqFSJXCL
V8DuNK5Q+HxEjfxoFFaxGZSWFvcHYvRPXYiTxyWhxIvCx+GHEU1dTBh07k69ZQ2bCsVdYybCV0Z/
MAYCrTezazkZBk7spZiBGCZ71iCRwqjAwilLeqs7KjJE4pS2kPth7Yt+BMY+doOBFWHHQf4LKTCJ
q1WO5Jl/UlqbyB0u76w5VvSm2ZDHO22OrUqrvuPLHJhxj8+18Ukzxtwpd5NNzpGILo2t8WF2FjXd
LyKvsImJjvDQukhmj2ncExzq13r2RE1WKrNQ0MI0FfGNW3Gg0vuJlbP+DsvEOOfYt/Pk1h+YZe8R
e0frgZbCyEV9kGUN93NGuCFsOTl21+xVUdqMTCK2ImcLfzvH5DeMAU1SMm+ArnzyuYnsoagHr//E
OB9XMERi8mrfU92Q/iafXQK6pG3VdYePNA15Rm47kPL25xyOVNT2TsqSki8ejAkCPp4T8l8ho4ws
18pihruylcI2udWec6UYzQXNBzf1lMT+7XUKLi/gMEDBrEbQT/0aCOgGPaax5xfOPc1PSDhZu1ct
j2Mu+Ja9e9RS6ztZyUKOysMJXa59Q23gnW2srCClxrKXbVip09b+AM3Id30VhCJ61Flm9B6TcBcc
7CLGPr0C9hEsV3trjroy+cqtzq6GLr+yPdzvtFsXSZ794OrCKsISbFjMx1zrpvZW3tUQQ8YUZAEl
hI6Eb8Cd/zuizRKt5wE5e+36qTTvE/ob+48ht3IinVf1oAaa29r6g6/SlNx4jt+JtxqPAuc63UCc
GdblbFx1NzadKbv1ZMR4k2i7qd7AyJgA19w0soKEkDAIdVNGWtBxOOF+wpffq/pmcgpSEKznWK1u
sinIiFHy46Px4mGnd4C7QJ50T15TxQiIbNmDkzZY9FgmZtdTGmpv8tA0puKmmCVpGz5O9IpWd4Hl
KOvO03NDFVwJ95AOeBdq3kMEhNeGRTTJhnON0dwIWcqn1SUOWfFvQi7L4cA9aOD73cpSQy0cy4L2
VYqMssv/H8r+7B8KHEcRBApdFYQ+wRtbkdX591Pa//gxf6V/H8X+r3/+z9nM4Sf9SeCm2ojpDHnc
YRILbM9m4PqLwC3sP4TPP8SHPE+xZ2CA+2sWC/+QjGaBLXxGNUmM6D8axcR/jegQzxHCRWbxXDI6
LqkJXt3fIzoo/JEhCP/B7rsB0TYWrEXXnY5tMg0TAFWxRgGsmpuko1RB04N4lC1NAClG1Earpy73
YgrRAUcVVD0SFNOA8A2pzmDjUFcx03m4SD+g/Il39z/aBvy3m/OZgf/9FfT0VwnWvx/u+eN/XkBC
/eHLkGuACwB72hXB/r+Q7uIP4XjKtQXXB5kxj4XAXxeU/CPgeiZ4bjsCzisj0L8uKMv7gxQEz3Dl
Kl9y3UOP/0+G+98Zsv9dNOtxIQWKA43yOPBwmfrXDNrfUl+aBGNdMObMAJ3Xcll4dK7yJFPBuU7p
HWX9Om4DWTAtMkbtk5KEDSU3cxZfXAwY3jYVbdcBx2VTusxmhiEQQbfdyEaAlADg5l3zBVLKs/L7
rtuVPPVebFQLeZc04UtM8uK7Y/ry2FI44e44YnQ/rEnlORgcRePCJZvrNN9aKrhaPOuUn044VPbx
LZA9tm9w+TwXwEhR0JruTX66nmNqTKiAyDs8PCWLi0PfFXJLrQKQ775Jl29ONPQVifAY6ZXag8Va
sbbEXRFDrINNakPbpxUQd9OTM7DOONSxsqs9PvCsxGU8YT/kEYITAyx5l98XUkBQRfjkDAg9hXIZ
A8yz3iw4ys2OA09kbrQuTcpmu84AHqNbjNuqYKB+1HPMgralMjpExHAoREI8qRqkxFb5WfY0YTb0
n5wCNHSMf1HL8iHOKmm9xAun751LMWZxIojSuJcUQ6HzlWVBWwN5AY5gfqouYT4mTlAltruiR95E
d9JuFzgEnCiIMw+OZFMfcf0BQfOWMYlAIPW6tN6hcjXNqafQxuoIWRst6LSlbjlDfPYRI8DMCAbS
aaWdSOXblv15ml1pFxwUVhw6Zix9MuXcA7bPbkeO6WohO4HsSCUsM0kP47HmiVkG6l7NJsjfbf9K
yauQAcxWDvj7nzP0jP4zp0itJ31DEpfQPr8hbshsKGGJlfLHEJ961NusnbgTlp+QkXX/PZxsGy0p
TUKkkBGT7i0psGa5kEv6Pej0cyT3YMTQU704K3j0Nralv42+X2RbF7EZAyEB9PKSNx40Ra1noD3u
7Ds3A202h7QDJ7UKfleytX2WpYdooeFr5UD90HSyVFW1lkMadeA7EkbFUgpSSfNUt6iJ4XAVTvxq
xqliLYA/qcJ1kk+DWSXfE1mEe9EnYTI/ySIfypP1u1huuq69yN9dC+eY6JLyiBqhGC5NCstzbqLk
ShKptTLbKFO4DhA6ZbdbOCbpnfO72E6ahJI7AeUpth/aKrEAlkLLeE/kRLqGTLca9+FYTHyIFnjR
63mp0huJnhWYFdIZbklEUM5Tc4HZapOC+KQVc8aQs8uLJnKeUwqzBFCYEgkB2qJCZvqxNL4WD8zn
8HM63LHjlq0ISDmpQZiQBupYSI0LCauEaqMNjzTyHNrky6vuKM7bjkFgbAgxrcKBGmEms+hpJv5Q
Zz1R0JoagdIJ+MqoWTXuviQE+R5VAnP3YI/PsUV0kHTIEh0JE/RiL+WCe5cQq7XxHKKD35Gx22yf
LT5ZwjCAoAmeo4+b6jkeCl/u40HR5ucCS+tJVEItJ9wCKQwReq7GB39wS3WIMc5zxxFN7+5Iflb6
OcvcNt+FZM7dtZ2ba+70mmXbZtaIqhGgQzQ3kkYW4pMioypLVZG8t1EcDCYbFsEHemALQYfaUAW3
eIcrdZURkALwK2JwqDDCMVMnduW/Vzr3GA79GHrAQhQGSQFdkDySP0ecfqfEfqujwftFF1Q57cjD
ddNZ2Xp0CaWltPEuqarFmyhDb8GMzsEag5hSV+4pdsvtkHj0fkr8CISI/LZtmfLpiotu+a1SbMm4
JFdficcuasQ7nDy46M54P0oSaCAACjOlWILTYjIXPqSZcGs4Y9gLuF13uGJsLCZe5nCrKYnvFqfE
jWFCYKlLIA2xOsAU7jgg5lu2MIQHbVot5muuFXSUMWP5Gqm5Aow21LTQs0tespu0ign38nU23avV
l1e6wUDSYyt0m7fIKdUYHoq4pBnqf3J3ZjuOI1m2/SI2zDjzVRKp2SWXz/5C+Mh5nvn1vZSJvjfC
qzoShft2gcpCApmRkkij0c45e68d9Cpzts4Xqr4PbYAX+shrwh1CqpjlNBP1DuF/JB+9ioxiojGi
p/2XkYxX/kZtJsE+wjWFFVG3+UCNSX35xivPGk5ZrJrTQddY1EsTnxkhfdxlfCAB6iXXjCZ+NCJa
NMcMw8xvXbYDVg9sRcOqVAO7LlkUo67voaDQaYL61bbFo6l1qk3vDdzSYw+eQ5xxsozZqqlRmEI5
B4W5FpXmt0d9VpkvyzQPnmt8nlz+1EcEG7MxyW1I/3zeaYpMGFh3NMDuob4h3kvbgot3jXuslxDi
lW7NhhAgtGzgczFep0ZaDWxL7b6QRc0Kmv0wYX7KdYA8OV1H3zEwYPiStlKSIZbioAsWwi5Hnle9
BAsnQcZHuyTVnQLCUaJO24rZLAhf0rrqm36K7OrYGRb/FNBG1xzx2ZWg41stth66rI2aFXJQ43tQ
KIzdrKrxrmFuJNZdNgAv7n2p1BFDTPjji9HHPL1tJFEaX/Rqhb1CiekQS6YjQz0MU8d6U0PZlkeu
uR9wMkjqYk2/n96cAHUy7BB6WPRdhOrLR4cUu8iVozEC9jTkUFZHTcnsaVkJUupoJKa9SieGTSOo
VhNNJNLl8y4S5EY4vBWRw5S6eZyoCClJBcLGNBEh+m0OA4W2/M8P2f9/jtxMiqD//SjufnRvn0X9
azl3/QN/H74Vy/gvhmQ64YaGpkuqw/9TzimO/C8UdVRzpCkhMNGv/+h/6jnGZyr1pGOaNL/4g5zm
/2e2xvFb8qeuB3BH5yAu7f/k+H09XP9y+Obkz9Gf/7NUIUxdCD7o18N3X+C3rZiLrXwORwdtGmKv
FBkRATRDFr9cln8DeFCpT3981nWAZwjVklQkxl/4h18O+mwOA/IH3i0qB5H91LfGTk0Tss9ionrK
qTrMIVBgaJqXURKbhK//uxztlwJINFOa4d5J073Au8sQ+kqKCrHxKU487RytofmVQKmFaBhl0bjk
uEgypq01eARVZl08TDHRc+KLML7u8uefRTbwz18lxZWPQayBlI4ODuTXK4isJuReTYigBmFsogm5
tKgMTLSxxEuNOxzJfGOHhz9/6r/cN0YWxHRxjNQM51qR//6pcCsqIENXPmErAbkVkNUBWqsuemTb
/fNHXWEiv/5CAyKHbpOYTNIES9Wyrvf1l/s2pezDY93xC31e7n2kIsJKpnmDMcI8TGTKAovEujTq
TfcUkUwIPqAud0PhhG+oGax/Wkc/LjgoAs1EkWvYwE80w2S2/NvXGdQk6kYVamKtWXKrDgCThGFW
L/SoST2RXXoayRv1/nwRfnyowwwaAgu9HVowOr2eHx86DWKODXSZeFQGkp1q2R6YLVQYWSdixccY
/F2d/uNd/nnp//5YU1isLZsN4udtttqJNnDKZAdB+uCh+0BHZ0obdoNabbrJaNax0X/3sZCEhRqB
h6JWWTdOAiRWNMO8+I8vgqUibeYCMPHnf79f+SmMskRqibUi47ogcYJY+qaxP0MfEIs/IzUO1dWf
P/HaTvple7r+fjYoVcVFwqZn/fzEFg3MYDuxXCXdNJwtJ9A8ZsFE6TjOVucs8p7kVf/eATZYtPUs
Hv/86T8esr8/nY6bLkyecOQHv//e1KKk1loAKX537TiX1TBs6WXQrK8Biob/8Fv/zRKjmUILkeqe
sDz549MEA5fYyEprVcOjOaFi0g4gLOF7wu5Wi+yd5v0/rep/t75sPpJHnNQ+Qd7J778Q7V1hzPij
IDbI6Es34PFmRo5Hr9P7j7wktaN3smrfDX1N/Kma7i0gjujOy/p+1hgS/Pl6/4z3M65X/Lfv8+Mx
A5RWwFcjkIP2Op0RYsSKmKaQMvBCAsUNoQCWBNM1Tb2LcnXXkWg6EOE0OKcy2ubTY96tZfJcluIG
e6QH3JT4t6Jh5BE+t/BJonqEnUg5ydMDMxBp9PytjzqxB29jete1FDOyx9jwBocOJfWyIAO7oeQs
/OwDpyAxE86xcII1yqVchKBn8D8iaACcl22UELgJtDs9rrDGy11Up9sezDA19sUsTJcIp3WVNHsh
m32gFx8gdtB/h9NjUvpvWtRuwzztXYI9IMfV4Ukr5s/xmpzQELKxoFBj2Dcg+itQCbg+8Ok8mEiL
sPeUTNiTQtiYFsFalJNTtG51/8SDtY7jYicZagDgWSB3wZd0GxMRlCudG4+ZC+RmOfaZF1nCq5wG
ccVTp/gcNO+7cmIMOa7ARq4Qby3mvPcMnxp6blZ+VZxYv8uswDeF4QKdrFsW6sUP7FMRpwdG2Mtp
TCtMSvG+6NOlWouFynpeVLPlgk9ZEg+FZrzY1Im1jubOFXQIFxPCyTqoHwdNnrGSvgb1Rz4+aMFX
Q9oAbSrIsNrJaMWTwr/AD3uxe8JDrDRzCXZ96TTppd1ECRuAnDGUyz+szGtz/edOZPOQWAZ7kaFy
NPv9SdFJQxsiRVorTJnrSnU2eZh9AoXcz11urgzyf9RA+YwZtlgIKaQTrlusrREOY3/C1qC+Bjpo
/ChfWPS9oLdg5Mncob8oiMGpQ7yoh+rzVGgkELL8o16F2wwxv/2Inb1JOgNFMIornJYHf0TzQhnS
e3CT3Lra2/rRtOKl2b/W+Pjor+0V6DlXDjSkfiQSq6F89EcsM4yvy2bbl/R5osTrmYCKwfqOx506
qw+UEMSZ2Po+8o1ibeGdcYWdfSEy+UiwhaEP7e7BKXzAQLjpJofQv5cQX0sHZbAG3FrTcyKwG65y
d0oaaFilfkB54k0dWk1KK0b59RFbTriYya6ciwmMXreO9cLlod8h9WUqSLxvM6C3ILcgic1PTtWU
OCVozOGpG8Fgs2aXZZhvELodzZHyMrQRWkX+OWrV20qkX4pTAttU1n+++b+/BkxOddezD+ceetPS
Nq7At9/OP4lSTPaQOqtJAsbRC6u7xNfHR8Rtt/3zRwF2+9d1BqeIAz5+A8g8P9dZbAmbtk+A17+8
Rm1UsllFEk67WQ6cj/NjqyTbqBUEIYNF08pngJEfg2/dUXc+0P9R8GL5J/ymxqIgUoKGK6IoZAFq
1rLcKsanKuhVuI5rmev3IYwfguFTt2uy25nbPqfDukPzyc6iXpCc4eKbN2IWF8daspm5U3WPtGKh
FeylLd0h4iYAcuKQm0Z4pmQCwMVaxgV5B/aerAC61MrS0qutVe1CTVv7ZJ1UfnpXyvYSV1+adaKx
jI93U7L15rzEk/RcW57m7+Iapmh7O5tPOl3DNinvosl8Lsh7tYJtw6sRzToPTLQhMPnYYh6hieQF
6LttpFI5Sua8D8F7RCs6WgjU2IYzZWGZzSqF3sFDfjbzdpXMwS5QgWf2hrlLOkwJIyalFg8pXIvI
aVjrGOH1di2wKRNn94Ro7VnNg42fDB4KFW/Owg3JHpeI1+OEXASosf/Bf4jvLofbFIa/3vp0vnBL
LQZHvg+tcXVDHthS75y2HfBa6xcb7AbUlwGDZTQT3zL4S/QIdyjLH02wzDG+m4QeORQyNBGvifEp
h22YPTkIRppsOhSdtprbQ9tNe6AouwACtlbxTCrYK9UafUd8JgHmlSObNwPTnIxpp9IZrn3m/I96
eDK4ltqDnbc3eZx0Kxq6KCKUR9WnY/gYZ8bNoFqu5ptPpT+T4djVUI7G9nkmuSKuKyB35qIvbdKo
ZuNiWBYrx9jUuOxHPUat5njQczcRkREFrDJzbeYKWJXusa7uA12DWT66U5je06vmRee2xml2lJvp
KhKR07axoXmX5gZ1JmUHgRLpW5LbiyjFdutzRrkN6+NsfaspLZhwrevh2hwy9mJzY5K1GcClCshY
mTWiXyP9Zoiq5xxPe1UqiEBvOEwC24rRq8zBtxHx9hN8aeXB6MbVdRajp9gfwZAGJfweGyTIrCOD
gEpIOHk6+cvaD7Z4TZcgdHcEgFI5rf3mM86euWaLShk8KV/zyvBU5AlqqV6MKgfhII/pSEBY6XgY
4sDndpzn7w1ZeaP6eB2VFNW07HR1HTgXBkurMaiWQSr2AIzdUSnOgCJAUPsHI9FodBM/K02kATC5
DPMMHYFx17F3tEVnvSjmZ9RFHrojlxZfMyAJwsMqOyhqKCLmLryadsg1SpuvYn7JUrz+AQlRx4a9
Bp0Is1s0deQyDobxkoEgdqIbw4BiDF++RE/JuGVdtnS+zeDOQYwwVBN+vvnGhG+gdZw2rLcMeg9x
p0s9hWaCXX8cP1HXPAUi3EQYxSUNdzVLbtBeLeyQucHEQhqhQtX1phTBxRdQguckc7GLBlByjDXH
b1I+s2fFmG78rGbfUNwekJJNNu44EZxTIXGkweBqEnmnopZfetxsgBBxk3pIMlOI55dsow46lqp3
N3FofuVzfxi5DvGE8KEBvxHuDK0ke1eQXFivy8Fi4Zpu2JgnHsivtPJBMQSwRnDZDwPGyqaEElbS
+vZN5ZBzb2OJvARt4Wh1d3/Za3JjvMdI5TGsXPOeeeyrgHgloh/mbN/MOHPyQdFXCULJRVo5/1C8
679XFSYmZ4oXzXJsui7CoUvx+8uL4D17gIgg3IouNAofZqAlu3MAkTxrujrfRmlvH4ISv1hMp53N
nM2h1FP7zFm9JWShNV4Lxcieehlle7OKrs6WkahBJSZuU/MbTglN5sZkerwAg0Bp2HfII1mCBh6m
ChofuD1BWkIC7BpzAW0lkY5yyXwv3OQTQtN2gh1gdAS3MFJT71NRTjwUDFb1xINWR9QXqgaA3mlc
nIWKxysH2RhvzIGysEujcWMpoeUValp/sYF2RCTrTRD8Q+krfz8E/FWZOBwAHFpXmoasixbfr4eA
DsrXQHCOtWrjvj8F6gSQFKjnqdLMYsVIs1r3qPyA4ZBF2Ba2sQlsQOWp0Y7XOAOSuk1oZyeM0e0K
PI7+d/MVkC7GifPfFfGv8NS/GgE/CmXHIXlQUD1ayDJ+3OaRNlFk9UAonUDg8Gka3WMfml01qDUE
jX6+iy08zFoB7KNTVWxMsxYRsdZ/haGoaRGnpmcZirUNoiRjqwzU3QzaYJ0MOI0XftwNd0Cc5n8o
+K7f6n//1pb4cbIqralltErJ6xN4tmsJv0qIx26nt35Cc7UoIz3extADYBAi86bsriPlH2r8f/0K
iA403VE5a6k6xf7v9zUEogBOyTZXTgxBm3kEzDMDny9uYFhbUk1vZaWlz0o8QnUD4bf784Hv9+Me
jyeEbUtci34L+oX42WJw0tIm1Bn5C/kyM3Fnwr6EelwgXCbbT5HfIoh9hLxEmP/Hn6uDFTalpdNb
Mq9s4V+Xc6Zg9AwKxVylER7yyoaPZOHLWHQBTHMMqTpw7JCgw9kYnv+fPvlnS8vGMK0Q6GCtiHst
tqYKolLOMBp6xanWZkuzk9phCNE7RsnTP3z0dT393/X219U2VMvWVUT5V8nL9SH/pZOZBQpjXpuN
yJk1dtyIaIL7VONCB62XWiYwE3+D2HmrFtMprePzVfjRZM55at4j4AeQmE5j1XgdpZIswZWbyVHD
jV4L2219fIphsfbrG63LvSTf+aHvmXCJ2crGhnFmoq1n3zwwl/JMzphzOD81ve45UYN9H3yC0riK
nNbD+BlHt6RToLdVb5xs2jrYO9D13Ew+myLnn1k2BwmYKtLi/dATh5XXXqh9GyFWMGj6bdGsBwhc
6FY9qqi4qLZqNV9pdREHWQChtlfDdoOMCe7oYJJ3lkbZLqm7gxVZr+YIcaqST5Hq7AxDLmZRwli1
7v58J/5qZv3hTvzsp2odbeQpyFj3ldYQFEhY/WZyJnUHSab6NLXAWRsjqZdGzVbapGPj0m5MHv78
LX7f0/9aDhZWBbrJlFpIna4P5y/LIbEyM4+vIT+JhhqBwqteKiEk144EBvfPH/VvfrBm2AZWKYDe
BuzuH0vPVAAM9dKyVqXe1OeY+BrKc90A8gHFocYpkec6d1v7pi/VjDs7DSwSS8wUEuWfv8n1RfXb
ldeR76kaUXU2jWW0RL//6AKynR7Q60RBEWnHeGrbRxhmoJjtIjvKOM3/YadhHvUvH6hKusWI/zA/
87e/fyC0O9XnIKxyDh2QObeQV/iKicc00/9qYiSpFDciwcsfq2s/6GKCJwHCIhJosuJZtK4ZHGur
MsBLzhcVEfZirN0ahc4/XRjtOlb7cW00zkpM1VTmHTS5f7RDWyDH+PK7wB3Rm20NEB1YcpM2cdwa
svHdPKXzJ4d1e00eUAyVrgSqpesF/bGhMFTSLoarnjedIWZEPe7baqiJbNEKJ3/MhD9N0EL85qlh
yu2aSpl+2mRidgSDxkBWeElxaq3HDOIaAKs8przStHezDZJ7Yhz8j6ghQoXKVL3YFcroOA/kPi/8
KF8S4kx4hgOs+IzpZHhKgizaaR2wG1rJ0hssW4T0X4biQymHa0wflrd6gX1Tc5ZtW7OzYZtFUWXI
uHYtpcSb7oCmXuAeSz/1kYzFRR/IeR8osthMMSKuxi/luw55xJ0aLX6zS1t/UGNjumD00PaTbrd0
gqrauUygrx9QreRuFWgCpK0ptz3K8ifsH/oBmUhxwoFWrjuf0bqJ0Oa7moiaRWCXk/Kec51Be+X+
qW2j4hk3Sn6s2cUPA8SaFWCk2LOlXd62TPZ1ML4hSUlZQ0pRPFvtLS7iXN9YXZ4cZD6QMTLz6WJJ
BWvfBcUo1lnpS2IUEGt9VqlWi71ulI2LNj/1AidMb30V/HNHsu97YxjZQUeXRcJ7Zh0tmMf7QqFu
7tKRJ7S0mskbtNCAOaKBqzVLuwhvFTQ+S2QFMicyJaxmoh5VvSmTYw42eCamEAL3QL9B+uMLOA/c
8gtjGlvSLkmIMN+YSAXasxqgm3SI8mpp0maM9YdtroVVCMKlUD7DQgCbU+Kikwgeo+DDkV35KhSB
pClqtAEeXGkaX203V291b+rxsh4N/wYZRfSIguHagbbnaoXDWmcdOghUEHugxa2LwGsFUcF+WgiX
fO5kk2ad2KAXU48K7undbFjNNuW04IaqHoC+rcOV7dfJvamjbJJhHoCKUTB5yTpaG1WXbXogXK5P
VbADu9fdOj2USwyc9TNiELkPSZHOFoHS+ARKGfGtZtE37KcPnRypCUqYIV4NG50nPH6inKx+NK5g
ao0SGCEFVIcosV46tZFeYPX2HoNHsTMrxdbIU4qIZDcVcmhUcK5xYjcbrPetx6h2OGhpigObEzXj
5pKTSMqRCDlM9qqF6DKi1gw+G6ed7sBcwPWPiGS5pg/zSgXnXa5mFBvI/KYUt31hbkWddffwGYZz
NHI5rnjsxyzx1X0MyG9Zl0N9yFWS+0D5dPN9Nzjl+6gENrGHlo5CY+LIAgAdRBiKyoAFLkoxT4Dj
6OpijrWRaRqxl0xqdknJ4KOQLYmiaRVLfxC91J7BIdqHKrHL9yYBzbGYCZsh8D0qMcnWtbzvG/6F
BS7v4r4LbLnOLLN70DiLHKxatXYpD8cFa11DzA69wIUWpNN5yAsJ8LqybkLckAHiGnu807nRh6yv
Eux/c7bjqWIB69f+lzD79q6c2uZE9p3vWiG93SjMFZoGYWL2C8LzGpJU6lB57cn+PPXXT4eGgYjF
6gkHVXGrAhGiQxKNEniMoj8NSRy8MDjpjznxhyQ6EufgqkM3IM0ys5e6xxe/qGBq9gc/BFEq/Crj
KIHXp8AztZKElHjgP7IlgBVC92SXp8BdFDniu/Fp2zeiIE9M2H5xwY/IqMIxRvFizAiGoR/kBxS8
xn3qx8F2wK76WdOfSFAGazMetSm7FE0WP/oJPKwADXACO5y4hoVVVvl7amAxoyVYWB563GFbzSNH
rkgYh0JDZbxow8B47/WZzDdCHd1xbMoj8onmXOut3MVMSJhniL5/pCVNansuVKIQTfwzsFg6yMso
oXcJQCA8wvl4Qnbb3VIlYTl0RM10fjaRbuXlybeviL/AaFeQbetLgxoS6R0DZV6saUD+Aaf/fZm2
ZrbMMqM7GtUo77XSIdyVNLQMbJ/RJt+y7TQPbmDnEUKDvzliTQBT8Ml1CpOe4ADfDlQXOioJo9ZE
5txoqkTzDddAnVqbddiKon3U+Fvk0zUcvTKu58dW8s1jY04Zk9AMGmjITf4NYZsFqKTciD/I5J2Z
+6JvPdAUR1Inr1GkBAXNCv1d36BpYMZXJxdAFTzP1dkeh/ZUheX82ABIcQA0kPRV5HIAIRdOQM05
Y3EFy4xiI5AKe6fOAC/oenvtRDI5Cgj4wOqCahtDzuEdr1vLOurCNSJTnA6lYyMMrHT7YAaFXCZA
aQ99G9lrctWtW3uW9S6pALjz3kOZbvjm5xz6/cWy2VD7vnR2jpjipSDb6CE0i/IhGfPkJJOxcv22
mOi1tuMTjzajutgXbqehj5t7hLZqZ1pLMCP6s1GX5YW0C2XVRX1+Q26ozzMj9WujLVAfbX4PMkyT
K1PXpf7aNTwEqtVQToeQ0mmz4/6CdztIdxzEcWzoWhnpm5nZp4Dks6HKz7pAs0gSgVBxdZmXHu1x
w6BgcDaU0Z4d5/vQ4D/BDt/ylkperwM6Ojcr3ZC87kZEizvRHcviNOvqMm8vVgy0+1FNkHEqRAKf
hLbN9YPTnOl5ivReJSJ5PNMNFNNnUt2NAjweKrZ9HuxKBkB+Bj1G2ej6S6k9BM1XhUaRLlMwnfzu
rKc7Jb+YPmF08mCQko4yfDmjyA3kQc5fifFRzPvK2sbhO6fH5dCMQDBgHSGKlibo7Gu4qtk8BTon
itMAE4N2zhrINeoiMk/HTQ4w4/raX+WO1SC/7e2bodFu8U5DDoBio6W3wgIyyKQzEjdJ8Jr4YPZr
0pwysK5QP/X2NBOETqrwsgHrH++aAPYbMX9i3MVIMkkdYPMiUFll0lHXXM5nNX1IGdICP18113iN
my42uAEQ6xJ2e7LWJlA8/qB8zByrF6X8QkG94OX6BdgaTxlvssl3A/V2CN990mGbCwpEgtfRBWlK
7lmK8egoFPoDdLJWnjHGL9Q0oDH/XGLpTZLuqEH+HXMLkGS8kDEO5dLtupLfQGZ4eBRDcpcR+RKC
L1O5NzVMqMm/JvSlh0kR+6yuYdKlFwfdQjs0JCQKuvXDSVNGsliQL/d4axuuNAf4qcI1X4DXyV6z
qLnPsvoptp1Fr+drXbT8scc6bjTiB+sDfoPlGH6nc3WTtz1rk012jNdC3Kg+fe9EuyMJc+3APkhD
Np8ZLadeu4iT1qpQV0pReWX2HtfnIHuUnBfgLHp5987p1LUh8CTB0WDUb3Cob0mgUacvPTlP4hQW
DIMmBL4VYbhpvev8EQs4fe2B2Y00t76BO1YJboIiXac4DmSOwSRNbsMGaXKV35hxeC+zwILkyNKP
qvNUamSdKjdi3meUt7OSeTl5XIVhrEheWI+pMRzRrIKaxzDSJB9hlXmd0npBHG9rrlhF2rVPWpHK
Vhg5Z+k0a9+hCy0rZgHPVnmLb3pNkidpbubKxgxparkbC0GmIqPL2rqZwbdoo70wDW0Pvpjz4ZtD
3ZFo7EqjhTXdXHb9CbnzMon6M18ZQsBTFH9a4hOV9JquLReg8gbyjeYxPfeYQ1FYrxnqurNTnkie
CxfkvuHLPoU4LRDW62vgNkcy3WlG9lT1Db5y+DT6tIrSbqFBgtOCBxoTt3jPl0FhrYQATmv3m0G5
q8lIIiVxyRmAMWTgNvk9ZyemDqDeClBS7cYSa3L9CNom0dOfl0AJ1hrA62jWuebOyvIlF3mXhF+z
vGmdYpPYDOW/u+gRz3HGQKDjxqn7Mj4EAQGIyXM2UQ4/APr1GtN1cna/lwhtfcGsAU0aL0NmobwX
bBtuQys6HprpYCnCSzErDIF631qZh6dqEYx7sJELpecSg2bNoDiStw1+it1C4HeoHp3hVmVphTFM
Vi12g/q26u+z9nGMrFVqOK5jWovBZ3qvpwdwiZsK0FRGjqtKKpWf6t7AmZ9Cw236Ghu8QhM3Q57n
iCv2f7S90sQ342Brbc5Bna9gmqFI/AqCk2lFpGoDlAJ3NlFlcbLEU/FNBt3CFvtaPEn71smKhdHl
y6FntX7a4uB3b4bmmcVxCPZK1S2kvbbizDNr/Pix66sRPxrca78JCSHhzeWoz3YGq42XPzpyJsLe
aJ05vm667LnXXDIF/fGRGa0r89uRsNtim+P5xRO0yio36p5zoMDwUhZDfKqcfeJsAvYDanLIsHHc
3JCybcfRqbBPsXmvttOhIo+KtFVGziLcB5AWeMkHg7MaQFgG1K+JNVy7cKvZAi+BPAEFO3L7aFGz
/xaSd53BD4FBbzONsogIimCOmnZNWt5m7vqFGb/keBsdhb+Y/6mQVszgJiU6lbY+w+9ymQHJs8qC
p74iscsCyHtnhfdBerHkJRXnIqXVUSEeuXrXhIsDl8cYwoSDdRezAKYsAL+hvB+INVZywQnmc9C+
skBdMmoiNIIdpL2XgojM4OGK5chItuTb4z0QFcAwtPRGtGfWvLC057R+9Am2ip2j0JSdjjS8r5CH
Yqsje9jDIbVsA20LMHKjo+tw6ttJD10QCXd6h6YkMlxVsd0r4DLbj46x9ektjOl92n118eCSUwbG
6jDy2I4l43agjE3Q7PrB4fp+VAD8xmEiZVcgVxmWzfgZlgOV1xvZlBw6D7oKuMqAwvCRiU3gg/3l
gAnSmXCsFFP/20wlBvEd5ZW1tHziYKLZ1Y2HtCYSlXTzzEnWGiooPAcEU50rpuaBJBo1V9d5rq0z
E4RNBOiy0M9Zs9Pw3yRIE5m+dNxrJkaubX2NDoqKZzHAc2ZPLNQtgWDIqjSgIN9RrRDW9tCWz7r9
NfjvkLWW1OEL4J3ENhyZTIDee+jla9i2y0HQfr3eR20TEaqpZPdG8aSBajPLaWXQtO2LAhYbxDKq
imjsVj4lxQDu7fs656brqfpvY8ZysS6V+l36z7RplpPFBDjLbiHLUxYGJzWdXKtM2OuMhQKTg1Pw
LoweY/u91pxV06lLCfMZXi5XT4dS0XGj8+uW4ylcM+aV7K7+oR6/IbR4vXIfZmikOT/pyqdevPrx
JetvIQktMqI+Oc5sbLV2deIVhJy9vP5E1xuHcs1wfyW1jYLKFmtWPD60LZGmFC1mM7txZyJFAYRO
ZWd5Hdq5Ak9OZnwI61WPDvN4da0gIMIGkUiORXydcNmNRzWHWMJ+PYOFMT5sYmTIUln5bCAq21IU
AqHsLun8qDSM3TuSTkz87YuxMZGnUMlczybSc+iqBdUFZE2+qDPz9lp9VeDOKxNcfOyRge2Nwbia
g/uUXEy48TfV3K/iEnCtVqzQpzxAYmNBpK5avFjNV51WtyAIUQ1ky1ipt1B7y8zZmjYXVUfyFxxC
aiikmbS00vYd1wyDymGDVdJJwS/Nk5dI62mEII+dK5/vjE499ddo+J7TEx2OuHe8grhO30T5RJKf
w0Aa9dYuZ8aUzcdrMpU+PHbViWrEQ7PvlsINy8+80p7Con6eyi34l3VutMu5cZYq1sJYdKtCOYxA
d1HEZyGD7nutgPe+z0A6QDLhUA6hh5cOU7xFK+N9EPXHILrrUkIDO8s5GGBXfbCm8Jo73wEfQyP6
VplBkRcztp1z3Wz1wKehx0BTFY/OGN/0beEVhrypSH6QZPXUpvUwxPpCNqiDMjIjuuZKuV6o9eiB
jVwEWb1iDEnUUrDObGQmU3tLYe0FDImHqN2nk+46qC5gLLxid/EioRsQf6NHE7qwrJ6m8SSvx972
Y8x3Q/5pITceiOjVAfByTcnLRRZVDG9QRHbFMK/pKS7KGe+L327jWe6LweBAH/kQVzKP7sBGMc0D
LffFIHhnptaqinr0CO28oy21q8J+S3IDCC3PSOyDRr6MGhU3KZ41Dt4csO17dIxrHIYb+Gc7jewC
2KLbIROIICZPaYqNkAer6fnH4dKyoaUrAyTMDqQIUjl9XqW8Kpv6vUp87m6yCbQj3Xq3Fzc1cPY2
4alWADwigsW55iIB3lUNss+eA5qEIRWmK8M4pGTgBRx2C51Tb+Ls0+wS0CornF2qW26n8wpLBbEs
4VW2JrvAi0l6XhS8hgZnxhrdvbTlp6lQl0C/ovfYCqyNKPtalWolqElvBrQ9xzyK6lmRHw3exRkf
W5y7U195+WSy545sP/OaSPQlOtSlzgudsBvgxNYaEebaoQtVF+DyqQHqEQ6nSSi3Fa2VeHYn4Nlj
1514+d1kQBT9VvNChz+nmttW71fUvofOGp70YD5XpAShCJIHMY2Pk/xCm+MsEz13Vk7ZHcFV3tDG
XFrmq5byBGS8Qnr71LfBZ1cMa0htl97G0DxzG8bOK+MnwpONZTDE6Fx5A0Zt85Y1pG7gRf6aKRMd
bpBfWw/AK1W6RIQjGTnb8WTZT7Ct75X5EzxYPKGXbEmiitdDa7mq/5HV4kGVPZD8DO9lpxOTxzny
DR+PcYK8zb2srHGDc+I7VhD9KCFZ2S+Kzljb/CBba4emIF1WdWdwHBMHkPZrkpeg3I+kgSeI27Rt
IvbGtawqnXPIEvWhbC/r1mgWSIP3Ux7d09NcO42ETwPakmwxKvTCG+oYe6b6YuTa+5BLvhmtoKZt
GXkH5yw0do5MxEaRr5phnRXOESM5R405eqImumagAVOF8zlB1ZMG5rIIHMJdYiIPyh1hIs9mGb3o
LYc29NGzg7wjMYrVxJtQDrSXg6hZOqjfqmjTdNonCeRc76Blec2osTs3nIejASGWjv1nxLEJchZg
+4KpZYSu99W0xv+m6DyWG9W2MPxEVJHDVCCEsmQ5SRPKoU3OYQNP359m957j7mPLsPdaf+QhMoMm
kr2yDU/61BxbpAJCXLpSu6ZSEzTaYeLAa/fkzgGssk/Num/ahZs15qmPvu2hWKvNL6Kqg0kollp1
Kx3ZVWrYgSy+JjQSWFpXCwc3l8o1Zo62pLNeNruq53pO7RUY5raJhl8q+AKSrRmu2z3hlcekMYM6
j3eYfw/O9Azv1nqSh6qB+WMcSJqtFvRGwtwSFka2Or30vJlZI4/bosTmlAPeWRJ2ZmnxW0s5O7YS
+YjP2gNtKvHGssWhTK0t58xKJS++1Oe9DddA7Z/5ifs26HtY7tVkJSA1ZdzzUBflt4yT/qYRvruq
NH3XAMzVoK1N46HVmpmx2rNmZdUvxfIa9efOF7LQ9LTMVf5LX64ZpDYiZamAtjCz/rcicdBs4/ba
mf2W2gTNzaakFm9qaWo+imdes0LTATM5DWRtHsgwoy1eKuL4bRjTN17q8d9kJNXAfm9Uh4h60ZOO
cvtWRqFzIXXHvqvkgG2e1poefaT11YTq+2A2vlUX53CW/XBQeEuckNF1nKUtwSNI//MR9Wn85AJg
+E+znpf86Gl7i8xRO3eWke6V2iZxzWkuZLnNqyjVie8qq1usAw7xujSIX5JTG4X3zFF5uXUZaj5q
035FNNjXSOsy4ETqSjaOASkDiukzeSJumchfq4j1g6ZaoWvq5Stlwxg7KeFVsmUflxSmcHyWL1Qx
YSlAVm1o4pyZ9r5LBn2dwfl8184TW4qyXTJa7+ZY8rZENWx+aY+3PHK0NxExmajx0BGlREhwl3LV
igawF3ikVvPukOT5vBmQipLhOh1Me7hpU/soi+W3W0bTXdI+oO7miCX7nFimhym7uerLMIOx0b7m
LDJtFlidyR5Pt3MeFx7O5fnzaT2hJCquVm0WZrzbiG2Ivmbjc2hoQH9J+SmLho8z1iMsrnI1TrLQ
XKiuaM29mFp2vRnznpyPL1S1HDNuTrLqb4VufojKPNHGu55Sfdum6l3RqK4vIu7SpiOJrSejLnfC
N7Ps5KBmlZfK/N8oZ5Q69bAr7cL6L5vz2yDRkUg2eO9NAyt22+1HM+HoUtbkmlEbU19kXcrXM+kB
bmqTdmRLPffDNCkbIYjKzfr2N6PGko+yHb06LX77Rn4j1YNW0KipvZpPv6B8NyDPqt9Ujv7ZlNXB
ifliJ8ktv46SqxXbx5yjKJGBYnp82LoFsSAlueYNZSrQXT0j9kh0u9ltOu2LZ0uR3I7qlgz4+iyh
4XZ7tkzPsC1A5rJClFg+H50MNngltV0QsQnCWhDrV6P8Btbi5IfIm9FgpSS7V2uQZxLkdYUE/7oE
wKPEZUbxTzxySUTYQOOMQXeBlbMJTnn6Owm1rIJ4lvV3w6EdVdTIka5VLOj6agjnfLQkpUUMGcSU
e1O72LOvmUUHwGVG5ewpo8mWVujpv1YmR4VYq7y5WeKZxaVQNBXoQnGuShuPNbtvxFlT5rawv2h5
khImLSey1jn2CIDfzh7PXbuQBEfE3DrVxvIuEsf4xVWAM2GpK18FhpbJMBgJL85ltiBv4QoE5ep7
/dBVNu/vaGrJnqI/br0nZ5g+RoNMUNz6ahFM9nOnFvis0YxYLJChlntPKSK9HNY+o1GTkax5b/N6
N6sGTp7sphit4Hk3+31NUpnXhNltHoc/s9Q9ZTb8IjO3Cw21E2WOq6SkerQtDyy2JymbLplJprLR
fNWivhiRdKLPaA+Vlq3EEK/hkqkbm3x+zX8pksYhYTXqm+jTzunv01vC/Rz6WbzCGe+RvQSjlH+M
cvR8WH1DpXhZ/o2hmkwjpugYPxDlhdveigi1kNXClzN02By1jmdmC4UjEgtnkUWchuWu7vJLFRVs
MNraoFNsDtEhj+Penv8Uo8DzpFyyVGMF08EAzP49HQxxGBt1Dqim/0l74yvBBKTWWE+qDhCgVfcw
Ryt9YvxKunuf6YThDrupy06YiIavjFSyS4TnlSwUa1RZH4jiLNmTKEn7RIpF6F9n2fxtktHOPN29
HZACAGg/jyourMpwEe7utXn2k6XMAfYhzJJKuc1dLbn1VP5UM9J9BSCoJA3OJZ2WmtdoOJcAnmjR
eyQzHFOnpmjUemXrS31LgR+Ah1O62DvHPi5NizGVwPq09XXckb4UJgc57cwbOEjlK81gksPA6JIb
Joc6IBVKlmHNYZGfJYEjRavnTWurD6tvPEmzaCNaNhYKkVq2mZ1ivstB/nbIgl1lIVVsXX8huWhe
4TqecT3Yp56403b+lxJ4GD+l+qKtD5RbU5QznmjZ3uooTj2L0i+v6BSPamVOg/DkiGfO/WzdaHs6
dwLxsFo/bAImLoWSGui9wxZSRaa/xJTpP+z6OsbtFt3qXnmPWqq25iUavSok0KGtu2HV5dH0/EPL
Q0vnDnV9AmqJg/qjzOogJlBxmxtZuw5pCMSOrUFWO9lZGkc/qgo+CJv4DtXUPdkGmobqQS0Z6uld
Tjrwc3ImOn2vOTEh4WrWnuNQLO9aoQ6/rVbLxPXUw5qFflvZ2jEkjtY3VZkOE2L3ex22O38TDD7F
tOyFelWGK2GFGP7kFxGRpmdoawsdHohj0Fj2TSaAD3S6jOSAcnqu8WE/ldxXJMKA70jjc/qHvfEN
oRu3mNKsdYaigFsPictUmWjeoaqpxUZYHic3tMiYqgxKGznK2UilL7scrLfMjq6jUb7URB4BOk3+
oISQMoNPB98a68mazIWVlXHZieHcS9WDlfIZT7+NIYbL6YHLHYmeYCUG/RzSrVQVV71842h0RVqd
aG+hy8dInC2lHYGjl3TcJtm5rZt9oo/YwihDmuwNEyeFCBGrwOjRPnRIZGn3XKFwYlL/FHKLgaGk
7bmjexoVzXs3Jf4zPalo93kLUdGrL0Nc76diYdasw31Ch4nc9b7cLYduIpJXngITc55kG/chJE2p
Phj4/stGcotU9wx8kCrO7pQGBzosvLmOfFFtJPMh29knpzHSQmghlNtW9iayjl7mbVO+9dW+GCqG
YHJQ0HnNpE1NalCyPxu97Sniy5bvqbNOlo+8vffqq6MFzYKvY+dwV4t5GwnCXHA2Mxfr2DTIOnH7
InU7nUoTIitTOLj2u6KzhfwEl0jrpJjOWfU2ctQVzj/dRNbIludgYrTFVhDzlLChEvWySp3HWKu+
zOSjOWfbOln6YWg38fCiqFsJRpNDQ+QH8gYwN++hqxzwurj9bOx7u1xHbBj9CP411thVPjsHp0q7
eUYq4q1d0Zag0jXZz9dKfptYKGVBg3Vq7PSq3VHqiWUVx/x8c5ZXO2k8ski41LZZz4DYfhGDQqaM
q4Gd9BnlrpTJoTglX7yjq8htipuhvckaG13oOcAz+c2wduZwbKat/bQ7Nhck614kaH/SfC5Ndk+K
+HTsNqUF7x4zp/JG3TpqLque/ho45exDqOe+En6u7cYC6gTvepx+hpnk5f1vzjigQfXLHQmggQQa
X8A7VDQ/zWEZzMuXI18gaDbSxBZNPxbHbrwzoff0v8rZPmtcu/HP6jbIugNyxFYKn0qGvZR5Mndx
o1CyS5yLKNc1UI59SslU5i+nlXyb5a4tGk+XgLTAzJiw+OVW4reaEJ3Z9zj9JgXoosL15tmhyDHR
0gNZQgRgJRpvgNG0XgJ1Q7bpAjQUhUQpFC9BdGRRYJjjb7XgwXp+EtCEVdEcq+be4sPAceTV4Lxa
AloE+jayDT4XhTI/YJmhtfuhjvYuKbM1keWE3oBjOwsEf9Cap8R41yilTXtPguglnof27M5817IT
dQu1+W7Pm3LhEWOMmUoWbz46LIyOWOkL0etD8tcA6fe87j3dgNlnOX8vHCIKvetGs6ErdXA2lfmV
SObOlOkD1UkXHjxVe4v1PTUk0LHyShouGZUNYMPAp9RqxCl36jnWsq+03TjtujaLd6M5MvT4BN+7
ZZavafgCZ06Zlf2s0zgGlFUjoXvvv5WGn2xRwRZJTTVb/BfHkLLCwX63HQ2dCdUWNyQCbmrqO8e4
19ErMXtXWaW2OfLqRT11I9X2BaYZ9Uem4ciyyiCV001vuZrarDRkbyoaSK/saVgxmYPimUO1zIGs
q3E8yhSh9MtI2sETju22GhM60keqLSNvjkWQC7hjYu7uzVLtR73f6aIUW1JLbypyEBL0V031fMlb
PpkHg5NDaFjcUQ4NW6lmG+oeXdX6SUUTADVKMyMhLZVZiFUZ0Qg9o93aSe2WwQMpHtOJ//TYxdD3
lLxciqba5RyiAh93ja1xiOc1r/IayceaIH6vM1BY2N9P6FvpPmxO8bY7RhgqbDkQ1ReA5E63dyon
WcaMpBqXPNmUGFd6+cuaHoqg9diaPRAnnzxET6bmWk8sXwlnj2awQCnuJGuzTBDblYzEmvQbxZ49
XNUblIFc15Zb5DyZ+ZvRfTjOdKk5FvhwzhkyLHVIPQqvcdjFKFjgIXByEpECuzi7ISgyYfRrMzcu
w/zd4uWsppBa6y5QEs0PJwjCqSMq8QyZ0YpLb12N/G7rxbrEi5bbbFC3agaN45BtwbeVyVkVaBIr
UfrAFV5EnlyVk5unHtSefeRdyNcstFdso6QzbTMKsRB/820g6f3qUtQjM8JMwaUo/3RDIGV3czlM
MGfljTex6MdtRRivNH8M2Xtv0rXXSXS4HHuopBC4uxGuReeh9O0832846epDKm3fIIN6Sa8C4nsy
3iiVfMYQa1qKoe6hqIUb4x6Fzmm0zQQQ3mv0cU6L11kvekTkMv1E7ZZ2UK/M/aqKgDAfQvmga/yU
csqGnAQzqbsox6QHhmpXKK+x9Ku1fy2KuC7ZWMs1Z7HKRzMoJ4AJtfUiAirrath16K4re4eQw5Ot
XyPashxC828a6PQKCrRH8Kc1m5aQesM5xYkvNy8NiLcx/SSoWtqPMrfW0gQf3f6Gi71vgW8NLEZo
bVjIVpXklylAeA33vkC+vIIAIwiMPYvzTon5CMLjmBM7B/das5ArZrYdh/IyJxqYmU5es4z85d7A
MJiSsSvlvcI3FRovVCDlGSTvXxkjiCgCtfvIsmuonOIeEKv/trHpA7KFi3MpCjCrIgqDwhS7giW7
krtPTWQXwmTYvEM3ZzwglBiTXkWTUkbHgWbeTFvQZG75Dir4ocpeyN32Zyggm3pokuKIopFQ7XPK
39ryZGvvcVes2tYnF29MdgX5X2Zz75Y3S3vJjfc+/0a+oMdH5Xnq9o8pn05R9oMjalNUd6oxEKp4
qYooh25Ak/WGG1pkh6rfjCHopLIS05soEeoU8YaEJD7Ps7PcuEncls7gRl3hr3kl53+FzHSX9Xj7
oy1qBXe0yDq/mO2axqdVR3lhRe4ERmUIi1OGu0T/WbSYIgPX0LBz8itZYs2NZBNMhJuZSs6U+lpb
9Z4zRd0hJMfVqgsO9d9Sfh/7S2HSs3EepZ8iC5L2n+7Mbt2eCRBfy+Nj0Y9V/WIvLwKeFyRYh4AC
d3fTH7Y717TnAECTjYqTiWgTg6On9xZqyNL+alq7kD3f4JXZ69SCOfV4ITzK62yi6ucTg4KSHnJr
Yys+KaJuWhzrbDeZ11FFYrVkrDP+kP1a9Vsj71QBShi6tGi/F/MjlwZfVa8AHyYsXtfsKe72BkIX
y/BXao4ZVVtdvOtC6UZtVjU4PGsq4RNBVWe+/Vyiuao6QvY1Sszn4atTqdZL+o8F/qDQaCREpeOc
W40+6Sz04oa4ckCJjmLAUN+HSbEpi4etSutOe6oxqNlmYMbJuVkIYagsmWcg9cMlWavm61MRpGw6
BVkuxqyCQTYnbkLI3gyCVsRglGO3iynINYyLnR4n87ej+3K2JDcmFrAYVDbElhHh11Enf0KKNNZb
VLhMt7cG9HyIwecVIjXR55eMbnb6omvvugVEZfo4slD1cwzQTvNpU0iGGkfY8aaXWZU/EifapsmI
AXlvQVqU9Q4YFsv4uZxmj0uHPYQRtCFIDk9LXLqj4EXuiMpAmx2RcEL+8lJTq31CJRmMZhlQPeHq
xkYjYDykjSEiVFXtT0TdIg3ZDhIW+Q+KNRv7kPDHW/nx9PsO6lvDdrU8mMPbiu/ujRM2Zck0p98h
9kcnCuJoh9MRLPFmWcQDuWQJuirSnna5Wxn+WISgUkXaaeUX9lGFYI9G5mk1g+KeSMINzLRxLVTO
vNoBpQCARjfJZMUMvUrGe1V/DiTuFmF4Nlv1M6uOi1yse0XzhwbnUmL6srru24fUPMs3jL0x8rfQ
m4v8whAoNpB9I0yG2iMpsS/RdLRtuccQ4MdqF8QS40U+fKXFtKd1otyUcjW4JW6wQselDsZqoCQ0
wZJyTdvKtvhtQpQdlMVu8hjjP9kXAk8bCuzQ8cpniY6mV3dR0pxaUn3JFYXrLXUMwSzYvRlhzBc4
8bZp5zD09LZgqkiaH1u2dNeZlhcii5E0xH+prpwms6yuyNukYCntQ2jlLyaBp36BgX5CEDCppS+b
efmU5b0spXScSScp8+pFkNy0TRYzcExSgpU8SHgH4ooUx8V5F7NzAHUlrnczJ6isTIIw4bakGF3r
SGQHoi30VosfTcVOQo34DO2VodYmgR8Wb2nZ2yu52Of07q0aJfStkiBWUmT/WW236ZzCD/P+2Op8
yF1zSqo8AITadrwnSaV/4FN6MXLena640GAQYLo/QieTVBCdwg6RZVN3bjRpXPBLzbalzd5gWK8F
GcU9rW/oEtFE1s4/rat2vSw4apZHn4kXZZQKAEkCAOzvBetcD61s8xZq/ABOTWROsTLGTVFyTZ/7
7G4UiDdrN+X3EA4D8s4F1Rk1N6MG+7ftY3+edrTLeOT/bkRsenqlf8lpgZSJuiJzr6styyZjC0EZ
kCBMeW0KeuBywuDuSvWSytXQA+DLabeU8faAfC+w9asJhubpQeheF9BwMcGVEZBZhZgW+j9uRgga
abpUKnaHltMfltJ+oIAfUeVxa829Ab3v1vWlxWdTbSYoXFyB2oqaxVWsrNWxcBtOZHKAlkPUPdAz
yvMJPYphfxkU6kR/XbMrxHvSc56eOuNIMk0VH8WyRZbZZK81EOdMLi+IcNdschAm5BXtcM77z7Dz
s/5JNPmgYH1JKQ7z+UvJ8RW9DGOghu/0jVbF2QyP8m+BTm2+CtVHUCjMILEPXUe0N0p8TvyUIATa
zA/PEl2ChfjW7JlWhlUEs4LodJkP6EJg9hZzB7gQFn6UX4mDEM2+y7bz+CKL76Y5RUTg1D5LofOT
S16C1t8kASJZfmsFBXH2MmpXHlloU1V9pVZ1YBTKeDP7yqOLuH7wjwjGGTDys3mnj0m8ldpOjjfC
3GRswKQ7o3TjoWbQf22drQqUNnga02v7IY03bfjSip8hPi00B3YsOj11iJ4eK978J4xXxXlbxs1C
I9TzvB8oE8P6iurJcf5UyqyroNRurOhFwRLlF5axJmXYie6deqqLf20HiHYvHVS+suSqOqKabRl+
Dehv018sH7l+m68kra7lBLGouEhIFXPQzi+NwlySOfiWqLBZGUg8DaIUkunPTmbkyIgCJteh9TZB
W6dpLzqrrdKokJ0K0+NapUwFgY5A34Jubi7dpPzRKdM28qNi7PCghqnXvSPGciaUBV8V0Vc9OTV9
AHKiVqc5DRZpa+T8WfariRt4lSLwH/u9MyhkpPvIddlJSc+LkH2Uv6xQQq49pQ1yyY/Htdx8EA1F
WEwMbiBYzCoPmkHOHpblOv1JVKo3Fo+UEkslvVLkqshHOstoJYkTErSmoLN/+bHwIEipV+dbs9o6
zUPrToN8kjuPHnKGmHVXXyyiWMlfUM0HKI3df2LCqNCJSQDVx5YLFc4AJ1/MUUDiCXcEyoNxsZHk
HYyUpAn277NZ0lC9h49BqEsXg9s4x5AB/B80xl6Dch3KtU2q8CI7AM6vTQxxylxhL1u92A0pR6b6
AIcgDmaxAmQky/OWrq+G4tE618Nwkz0BHEwqTmFVRF6+deZdAzdojd1EsuyAWOaFNiK7RajTriK2
EnFQi8+Io2+2dzbEs9gv8mMxXpf+nKLiAJTLgr7Y5EgzE7j3Pj/mzi3XEGkwzfH/wUhS9ZilADFE
tSNuRA8yBA4NVBYxW2Zg6D50rJwflGzHlGOFByLEgbwO9BOjmC8VL542ZfhXw43WiN2Rojrmz2ij
BGdFD+/VXGzI+nL73CXkBLciFZqfVX1PkdMt4UEZvyWhI7M5ZCiajPFeKOucHjScc8+jxnHN+W+J
/Lg8lvDG2u+zRWWqtxVpu3m71mwfS02Y9CvAT1dtrvJ8i2ce7aSiWGsAo/7Ha084cN7+6gzmcfs6
oQ7tafNM430GvJzcE6hf4IEufzTWGk6yfC6ra+MglwB275Vd40fAigSuQ9eShjpPLUlfx6tA81VT
b8wJM0GghwGCDqVck3MGlHlqk896PFsPQoXS/mUgoo0QjrbeJ+YG7S2tPSBht0xbp1C01soqjsjb
KrF+CgVbX9FQw5zq7ojTy8sylWUk6MXfwFPTHEeWzwx/od1Z63r+mTuJ26byCqny2mgmjiRQeyaT
Y1cDnuWkmTz03PCAXwx6++SZc4r3kivhw0l3cC3GeCh03kuTvJILu7COcXXZ2EhHBNI0Y1sZfCLK
MVaCCSCVTdoyPmLmo7kOjBSpMRpn0V+y+TtEVtSR3poN2IYmZ5M1ZE8Vo8s3hgCROBtbeE1hXMmN
/1gAyOo05x7AbYuOaOwBrkc40Gffgy5ZiJm1tR3qZ7N/Gt0NLbDzZkeDDo75YR1Nuae1JRHdYGBx
I/9YjdjnRn10itgzhj2GFFH/pnDJiBdIl1qjWkFM9IqnLehA/3Wo+IpnTmuC3JS2mWOFq2GhTakY
/DgKXzuUU6qCbI+LXCGFcBraoMAILOdUfHfMq9DkVE4B37fuOBBh0Jrvqmb8Cwt1lc6H2MCTkxA7
QDBKqtzyNF4vuLDhbkFzU+H1OffjgDXA2akA+zXF1TJFxr1Rwox8WHbokfjtZZzetpkdSaXfQTz6
Zalsymx4mdN7KH8i+DpTsrTKUOCLtGZk6Qipk2lColIi32pCIEgAe69e5LDzMhtOLHTphnCZZdHJ
f8rhJlp2EjksQp3gF06RSYyWZq+jDvqENNDQXbR/rIFZV+wTzs+C99w0ci+SH3Lxu8j2mjKI9YwO
d5JeRUK31LAg9lv2LW/TYCEJTQkKl/C0kMwfF9lGr/eR/LMwPDqWyX1D5g5hbuYzqUs2kFtaaFh3
QuHoU8kwsP6Naf1GZ5afZsaWwWetkoOmibvaKusF2Iz67Al8X6YocEwKevmISlCroNaR9MiwSrmW
3IxU/OBfDRYiWBwZ2NFpco/QVMHG0bPDIORy1Jdat1/sqf7o7G43ESxUDvKxixayvDHtUxnQoc0j
vapB2OPgfcjExqCWAXcyJSaFO5H61GAmlTGAdFr2b4JDSnuGUyFvKnZTSXkx6txPwkPTXJP6pVDQ
088V1E55juOB3MSY1Iiv2B7cJXnonXnISkGBDoc1VY5NOWNiWLYF24hD2s3ojGtaLhha5UCrF9cO
nQ192dss0/a5aFl8cly8yiEj1CmRo6cJejVgTquap0EE4I/wKYndX07KDfyfuyx0dIxsZgTHf1M4
ivy62PAF1G2+d7ERDB2MYS/W6DJQhFLJKpi+xStPl1X/Q2RoglDbLDRKmyHDkk/O8GKrP0pFt1nJ
au3E4XaOeYHIloAgZsCLXETfIdbfxNc1fQWhh2Oe+j0iqWSm58nCNhEr6neMaJ2yyoCyIAq3YbiA
KUtsFXDavfNKqVdkvZb8ztHVb4Yy2udxeTWzjnsR5RMxSwSmexPjkCruYljP8paCkXVOf5kN02A5
/mzT8hwyodVMA+lpJkBNos+TZtggEkgAtTe93c9GMHHg6eyEmQ6eIENfTCnwGgxMBgciUHNFcEaY
g7tUDmQZhhVAp7Y/9Sa8xEUe4KxHvgsgq/S+PsAKmeOJqlkXHIKwOlhQDFljJL8blUkbQQc8/SU1
L1X+bg1UaYTVLlV0T+t48ut2rRrNmi4PN9a1e1laN9WB8xKccpH1Rdo/4ksm/YgiCNBvwdGcIa2P
x2cSYLTJ5GSTS/FR16BKUpbnrInfa1nfPddUMz9q6itmTV6OfqOrEGohRtT5niy9l4Dx6gBPY4JG
/1CKdDuMRBM8swzoQgk0VPhWbE4rIxFrk19lmtXeyBDbD8pmUd/shH9nGsZrVrMMgDqQK70lKSdA
QQ7QAZRND6E7N9qFlPpPmYpr1jsOlX4M8piTBeODhOa9bR7qHO9qDkWLCQIYnwk2CqxY9qbSeI2e
IT7ktVKc5ttE+IPu8wsVAbZrJmLnSKqyawhURkg/KJ+b+XczvEa2NQdlPfPfKnIZRBz2zjTBIXry
NWdfL3qwhfi+ZBYqNuummFZgSpzhljPxBSMhZ8B+04ArXXHLqr4Kg6LsWkIDzXcQEsAVx3c9lz8j
Eb6RT+MmNAc4SnRZbHb9pYmwInbnzhgOOfSFDTkW0YHR1uZB4fjpEmYOA+Ekv9U5jo6STHc6yJEZ
LkdF628xmCNuno1K5Aw9ohs1Vs5DFW6okXX1Tt2mkSCmL96PNcxnzEzRJXca/5iTfkKy3ERMiLXZ
HpOyPYVW+1T0vso2L1g60E/EsDDcHQxLSAIDQ4H+syO/hrqbCmtl6PrKotMbX2RVzMc5bXemGb8l
ZXJoaeJUOrEBV4Ocyp/ZuF4k4WvJlkPBjUr/XNtzWSYv2twQn0PgLF54Y94s0Lxzy/sl+rWNnSsU
88YaY4/77WKU4Ubv+4OBu20q79ESA9oXDDbFVqarWHVib4QWKeFrzHQ+8eWHXs9eFVs9DeTkVo7B
bSD7Sjytu0VirKcKr452Vnlqh3QVm6FPl8wuWTq2SR15qC7gFvok3eqZ9U1a0FEI5kv60l91Zdgs
jfSiN+Apwug+VYODYy5LkEEdH6+a87/AwRAp1LRXdvP4U/fN6El6zcSslX9DNhLgng8A8zo6CNuu
0fQgd6bUMfmnVWO9A0xUdhiNpZuczcq1s54XnQEJQELS0dIAzSqUqKpFN4S0rKURtlNK5q9SQ0fD
4l5rP538tKPKxnue5eeEdt9V75Cjr0oQjWJgCaywVeZS47g13U7eMLR327SfMa8jsCBDh1P/ONWM
9nV0kDct8p8VSrKL1wV72gzBJU2gBFKcWbse0iivRt0tRzBac0EYQ1Y7/TnpaMNuhd/G1Px0thlo
qXTJmaDaeNjNrWOuos7+oPLqBKTnxj1GYyu5R7myodV715nSq41DfBVaSramTvFlrjtoICyUVpcf
hLaxwve+r9dh+avRVEXyv4yHXosib5Ra0q0dnjuyIpAMGA3jxZwehbXgVIgfz8d3ngh0qqgoRvDT
4B6eUiQ2pbMu0n/jpHrF1AbO/KrWzUXJhmvXfMXWa6ZMbBtoIDAzWmZyW/jzNf1SIZ1OVMWkQDDm
n6IGMupYJw5041EQMjRWw6uKvFcxXjtlZrhdx9NfsnAAY9rt642ajryrU9y4Q8d8uCzkxzCjXrKE
VMRarIuxqpn/5j/U70AyX8JOboVy1PVdIaPxZJKrEHEuWr9fRghj6qQUxySJ5OY4uIGTdYSPZbZJ
6aw+hhaNcvtWtddwJNj1U4p1DB+IuPN9rmJfJWinlt1kJmOgdHH3j77Zg2xZGsrBX6f4ypNXmZch
i7ZS+uQWm5dRic9QR0eVhF+t7z6maU9oH8YCyq2V0k/4+SXjHCYcj/xYhv4ZUxc9de3GkgHjS/Gq
MxgMiQP7wH0LvhHLyREjFdbWaz2lXyrHR47PZ8pg/hnNhAUU6sA7wuCkBATNmMaW6WYyYyF1xqkH
Wwmht+nMT8Sp3jTypM8PK/Jn4o7NL7vZG2rqZq20olYCFco76ZZwHltlYfJiGw5DCtx6613KW8rX
sDeDag5EESKg5Z9ztI0mXtRWQ8B4i8TiAdQEUwndEoavQ4HegPO6yKW94YBMY36po4jE5ZJueXOX
YI5pR9RTnGAUwJ2pBfIVLNrjXmJajtVbLn2G+sf4dAZdk0UFDQYJSdy8wB9NGP2ASf95YCtTzQz8
dBt/zaL8bBFGkGEMUXzPqvgOmL2POqj9mv44m9YGXgPzNhli3WOsIpHoq8+mP2p8cIhpW5aoNX/J
hUKb2KcDHdisDj/m0fzOuOtXg9b/CbY3K5e5EUstW9dPctxIl49Y5dd66geVoI+5dZ86CqWTjyOp
AyLtzjM6iraVds4ChUcNvT8yDdoySnysd9iJV0+xaVkciPs8/ufsvHYjR7Zt+0UESEbQvSq9l1Iu
VS+EpJLofdB+/Rns/dJbvdGFextooFAmJdFErFhrzjFVIR8JdcUuNhNpMnAT1UnlxTnrmmPsd4uW
0n7U3jSQ0iRIY0Hu9a+U1bnrvhLM6tn0Iunyt87JSqwHZQXLxtS4/DRC70IZcaRKTg1cYIMUcC/+
NFEX9YRD3dlhyuy5zp4EvcfcxTreDTsd0xBv35Iya+1QvHQU/i19nph25lgMe+AQay8w2WCRBhV4
QPmc6N6xhkuu6sdcCOaX9HZdm0g6YAot2LfKsI51QRudImmk3cBjK+t2jzhpH3Qe6qp8XSlkCryj
UR8fhNRvgJRuAfPsDueFGZYrkioOhBpvemwBTgjtJQ42PsVtVfCmI+8q4pC3ZttzxCFIfBNk+k6n
wVCYNADLpIeWFNDX1Z7wNd8Gm6amOTH3QkrbrbBD3Aonfi286sGv+ZEqu32pHHYRpgwh0zj3CU3t
uYzmI4po/bVvkWDWcFadj5pnwLFY1D2ymKfs1vomxdn0NHiEh092vyS8vViMSStOQDz0c5/VV1u5
L5Mmzr1TBdsWLBHxxf0b9oZZkbN28/wryBvazxM9R40yN4VBr4c90wY4RReDkJCNUdFdEkP5kbSe
uutqDvHGlFx1b3jNenkd7JlTUIsNkdObNktWQjOHczlk977CCBsK76U1dO/eye1nmWSfSUxbBBJJ
w1SZUb8giGdh9M8FnW9WOGPAEEP/vf2Ik+GsGsxjKnW2aCdxHId7X+LZQ58PxZvBPzHR0zMa16PB
VErpNPYlT/x4KPhhkHVndXeV2rAIGKLRcSXxfWEw32jUFjs4oJqJxY2cbZwLC68t3hqVn4P0vafB
qsZ4P3jaHctiFhOAk/X+JnJxxDI1qTS7vqOS35LejOjJ2tSSpqGbZBgiAHYYxKKj/eawd+cxnPPM
YFeWxCea0cYovUNT69ecXlkZ9jffy9eN9550sMl8hf212NU5I3d6U8Ic+AjKFn5dD7Coev97qsfP
SN8QNnWaowk6TmmiIsDnMvLcYT3M8bRxbGyyp6yDvashB6rhd3fNb/TKVcqKnBFY5dTrKJeMUBD7
av3FIG4Zgo52dKV3nBpgjQayv5TaP153sf+SNNEWxv6ix1bh8JAoErJHy+U4Q3Aodt8czcHoujiv
wkUKlSCKCvoEwaHTLzPTvgcrTqe24W7M6DCbIRJyxIH9IwvrVct6nAUhsw1sm/SCMnJYLKQBwOp4
sJnaQ6lqxFNW0MI0vgo9XTJV38jss7LaTeGrX7V3A7ewbtUpZSw0zHMa/2WyQSvQ0MwYBJn8WtES
tcRDGQd7mP5zRAWG6vCSOO26o/UNz5VqEiWgpe+aAs1nRMkRKuqszwxpB9L5pQqhVEfc7VI/0eev
On/bzShpnKMmcEt4STSN2TlKb6GJdYQQKOYhMwzrvmceZWjowbn05eDv8kzf0z+4Ej50qROU9Di4
EnC8ZEzv2OeTEpjPRJ2tULw24LPxlF+YfKKe5DsL1cXSTyYDncn3vjzap7ngzeRljTVto1R8H2Nt
Topbz8Y7mAfZZpdAZ/QtzMMYDXhzgeRWdIottRqzp6C8aiS9hIO6q8jZ0NEtua2zD0136Y7+1qLn
x8ggDcbDQOMoplswjCByXEl9Q/8thZ9H48KjwqcgPnate3DUtzF8hRxfip699K8A1mVG9pQbBuzZ
jChy4ui1+KgLxswkUAW1sccv9GpG1HjSwXHMkWROrDK9ax0xGAkcvMoVUx13GnT8h9puqKsdBM8m
/OUDMCtk99jw+OmqeQxIqKj4+7Z5LgAw+SmD86Z7DeePw+YX4zNxMgsIM0eOwLgMnn4JcgShbblI
fKBjnlp1HiMJCySpb2wNoGMukpIg95cC97Kj2XfEj61LLdn6GBZsevae0QPIpmnJIBS4+HpEDCH9
/rF2PYAOpOhUr07wDhaIIcZLgs1d6YspYTKNwqrmYprz6Qu/GoBcStxg4ULma3ruFHQMYv9WDi3z
msuSUulrYsKZ4K8ZDXN5Kc3Da2NWFOI0H8JxoeBBNNXa7wDF6F8DSgVgzyvDKe98RMkpLQkTXcbU
mywBjCIZikzR1WHqUdVnTyO4oho36dTve5w6NvOY3K6ZYBzxPH4EdXMMig5rjIC4lO4qN7xh4wsW
hKyvJhf+vxkx6+vp3VucIWDZv6RUtJZebpVt3QUTArjGWAjkPCHNjQGAw5RAOpc4ewL3W5P6l9Ky
s22ZTwS8EWUfXVPXfwY6vRD0rRwT+700nrUof0uNdqlq4k9GudO1zxKrLWYejh8MIms5HC20I7B1
AX9GhHK0SMjjcV2FNCICOsNxbD1MIFmwuivO5hQsuBYg/IB6DeRwtenkh0znsy7Z9fosR7dP6ThT
07zqiTj7fW9h+GVA6Sf2Ko7UPhn1EzwvxwU1BRQdQaH7mrUD7sRfKkfGpTmrsNv6mMD78rt1H+v+
iSEvEroGAxF6ZtA5kXGkdRjM8gjarWW09Ittb97PQtsGaWPcYhh+84piQQw9Z3a66hfd8+jbh7Tm
DIoqNmPOEqlBUET0wr9S3YcEp+5GsE1R6RhvhqshEOKIiVYubNfYG9BHHgnyYDj7C8bFsjKRHxfJ
Os6iUw9KYIhfiq5Co0At7RLNFNIJQpgseUQ9WPnPofvgtCyG6A5R3VQIrDwawkTp3LmodYjR2qIi
LmmCRi5byEGHmsDyQiFBatvKlsxO7dc0fW/ss+QOIp8K1NXnJaxAaVCWjJ9hT6jJHPeiP+OsvU7V
Z45c3arSha3h1k025M8yc09nxPlG4y1x10l2jVzezRKQrxsS8hPdm9k7vRSR7vSAirpIDxqnsxEC
c0i8oxHuTQyt+ldE4AUXR8xgiITnkw7TJJgrO9mh77UFZ9CVNJ4ssta78Krsbeh/5d0bNpeJU70h
zyw0+fQSMzEiQSF7MxwaF4TSqSe7fqlgjkVXq7/i0eiaK1FTSsPiWz9jxvIkWzYCCXa6jgNp9k3o
DePuyN06OdId2lD0rMfyKQtf4g7BKx0bpB/Sep+AGY/b1jnSYirzeAUKa0YkGdNJNyUI/GcgesFd
R9pz3vmcJOiGs+jo7GTYCUp0e3VzIeR+oecmH4c9P3iy00ctuJr+OYK40nxYuOWzZ4tFq7ODpdM+
C4esbFoutIjwVC8yzg2JJAaK1AHqEAH5HjWpZz9lWEklSleGUctBu8ccs00oi4wx3tR82qgQXbyx
XG6z5BbUjBKhJZTdK+WcHeNmoIxvz3a5EExMmvaaDL/k+OmPu06g9d6O0bMXIkFWa6Jo77LxOtuy
Qm0X+6cUx39/SlgDh2024Wu/IzkC2tTkcd69JtFB9O+QNASJy95rwQtZHl0W30y7plA39YtL+82D
gx7tdPQbAdNPeFfpsp/oJgwcb8pfUesdbXSBMcI4QYfD1TY6Am4AAEyRDooKP4rXtv1QFUhY2com
JvTNrMTS7nLklhbIJyJRrQ25eXcpQ/aR4rc46yN0JHg3NrLBF0X0ddzhu5vA35VXJ/jCD1WjhE54
w9GusWzpnJpxvfIU7bV5CUc2qR6N7upjgMV8BFCNtjuUnx3DHUg6PdzAV3JVENc406fsT5U8TKjA
zJKGiyDeau3H+lpv6fnQ1iHAahbRw34aUbc60G71bcvx2u3lbhy3lvliGcexfEzTs8Q0GGccB9Zj
9oUy34tesv6+rM+B60IU2YuRUpcSH1bjdG3dXwNcbocixdxl1T4XxVob9gXKOO/mjDMfFXZadxW0
SNrfbfeNNGwt6BK7SO8ybKXcKoSUsyoivTPN+FE01lJUzXNXy5UdOseBTgvo5/2sLeF5KLLpVtvW
JYeHwYj6tRYW6TbmrzkXQGrJYXRnxIu6HyLIRj6vzzXjhtkoKkyM70DMUP0zGcYfttA0jbf+WIlg
OZIAPt7GEItMSwn4MNEdDFDR1eohpQE3gQTMeO2K5DDlc53yILwen+n9kDxpVM5z4JLBAT/MYl7R
OzE9S5p+XQgY1lgFfb+LgqPG+Cifbqr86AwcR/Fjgdkxqd/C7r3RdhGDM6tiSkhwfdNepu6muXgl
DNgT5cmkFoO4ivh5WOlk2zbFsSt+5yiBvMle1uGrl1Yc7V9J6h3N8lzkPI8WBm33HoeQw8haT4A+
HHM253AiDIbUEu7XaL9k+W4IcUpnu3h4UuJmt9pDTDhMhgyilb/yid2d1y0xAyLOHLzcQKb2AjGq
/LL7N0E+Fw0yAFcJGu5jrt6DgIuLsSvqmpNpw0nTTrhTg34rapvRJGjZ+ygwkHnREHYvIUrXxJNs
dLfAZDuJTI4BHK8IIXF0OhCWeqxkuZJMg02S0RQaimg8iLmtnLKhf87pKjndgbAkjoucN//NdX/V
8SZKHgUM6IK2s25dKyTBOXeCjtkySJC90OnQDji3OWhyPkPa5HjPYkwWhdi3DCKz+QROWSMhvcsq
w4jR3hhjLpsA1wbXkrjqxSgfBKqYDI8RpPu9maBjxL3gpF91Vu7Cyj8CXN8n5lnTvnVxbpg82pxO
jGJNZ8PxA37Hw9C0z5Go9jOnmRG/PnaID1ntR/z8r5W39stgVTv3g0I8o9busEsFsqd4zVwQqf9z
4N36plpmJWs4PynRlwtz6GizeetwZuXlCGlN9RYLZ2FErIZ9v7Bx4auSogUQQ8NKWqOYTu1saUeX
0m0PHdU7JKvNFFO7SAJmy4JhGtgOaqyhIAa9fIR7dQjURrjc9RqNuYdJHKsWhj0vHcF2iR2cqMMA
yE8L1YrxCmvtrPdGVoGhdEW4+T0ZXIsxejcMiBceDSCCsfFAedpDgA/TMqvTQP+obB9K2H00F4Vm
LQrLXoHFzEmmihG6lZG3SrB6aYx8KyTK/XRgULBs3Xozlz0Zzc2JJZsAd2pkjkSzx4a4IPKnkeFb
HOaaNH30STZMwejE8X6sWMPN8Bi26VoY2t4V9kqSCShnClVlLHFdb3HFMtKb4HYjHUuQ0rfmuqm1
E9yoVYX+IGz9pU9mbY2gk0wow4gQ+6J4avWjrm45nQI9fo6MnZYyuU1ZZmimNNZHj0dPNhVxsKfC
4YIJDNOgrhiLG1O8KvB39nxS78SboioObcV+Ppq/q6q/gONGcEipHA0P2eiCk8G7RhbAIUi1lSPK
RQP4MOgvKY+WDLQdldE+AnTCcrX1DXcv/SM03u0Y7HDdMhQwIDqqhdTGB7PX1yr3FjU3rso4pelB
Uqx829nYPvWc92Emw9cU08dCupMWDPgi4cB7mhASRbmvXaGxMlMRtokG2Pcp5QKyJfucuUMgPO2g
tRGu9nKkm5kE9VvKye9QF65/7hyRX9ukiIlbkP4LULjuQy8qByiq7oTMAHiLSz02FhIm4iWbopSK
S3JjPMJAWQsLhinpSDdgDC24oHm5rtPxt8HK+ZR38AGUPp1AHv12nQkgqyt3XcKTrnXEYcbhPNiP
4yi5MzSNXKhI8+wz/jIEdFYkmflqGL0orCkqsnq00OQi61ET0vQ4qntUzJ3/5OZ6tlHtzN/K45hV
oq+Lk2OIiElb6C9awlBR/PvRflQVUH4J48fW2UU9rA5rkUWQ+uKZG23mTb0uTTO46LRe7/yo0vzZ
qu4tQyeQG4lZ8Y180RylymDRgxni6hpp7rqo0nNpVLDEAZLgZa3Ke2jnB4O8KC9EdBTYODeSbydm
WVs3rrIXZWZ2H26mILpqIhjPbll2TAHytNmKiNEWOmys2GUwBhByODAAEJ0S8i2Fb6HoF8GWQUIG
d0o143XwxmGDBzK7Vk3bHgr8tRctM+YxW8mWHzeVfqZ2wmEBYWSlqXxCN1OE+7pKo5Nhj9AaMBjn
azPkWuWxGywBI5WPVS64R1aNmDj3rQd+YqB/CWAp/GPePGPtZH/vD8O8GRbILbF7EHs1dgWTy7id
7E86qk5357iSHnIHhVrSJUhaRlgdw0A2+CHax5oOSbYIiuAptmi+8lgwaPwPNa0UnDYrt3zF3hIu
y8ButwUntE0defo5kGQvTKPMrqGmXEYZTemx9HfWSYSaBjayo92ajjFbYesrAKzKaxScGzcIOxS1
ofNa0lj07ho3i3fchuBJ90tqrCbMMCMWHqA/T28ctR51T+tWgZfRE4WobB9laGJy6vJkU5PNc5/Q
8f1DsI75j6wXSZaDZ9CHcEyd/35kOUgD018yEe4hB/+WOzyYTdz8Htt2FxDR7aX12hHtSuC9bFS2
zpoQuA8eKQQl0G1PDrWD3lBHk3OthvIRyObLgC7u/zWLQ+qowGzpOLYphfnje8xyf3KKDuC+r+hG
+L2HE41ViqRylJbAbv4QxfGPvBNLxyYqPKETHW8I40eGlT9lweSyAi2RXIUPKevwLtfn+TXajvW/
/2SG/BmlMX8tYRiG7thCGNaPvJNcH50MhyZpxlE7W30wYq+LCd9ADhWbFxHEFoGSyToz5xTpvMP6
ZmmE14RRtpLO3HMuWndhG0Xwh4vwj/wTVlvddh22ZkADpvfjmhvIB3TlkDmVFSAfmRLDsFHXJA2w
dCJj+UMwl2H+8zr815eb//xvGTNiziVLInqpsOBdoE15D86N9Qif1CpyqweWKDza/TUhY08Il+VT
SsTMOSODf78jP4Lg5hRTaVqSvAmPKtz6+awRRVKH1pi7eAjKgBMSudbrOMZCWGHiPplFWF/Lhvv1
71/1r+Cxv8XN/PVlyWvXPTgKksj2H0FT9M1dKw4abznhmZ0wXtvGJqj0XW75UPohIdjVzrL7Dy0F
0+5au9oXT8Og9lMwXYIhuBlziGHUAgho1xVoHA6jW1I6aD0/cJ57cvV8Lf1pX5XtmzU8GsQTRjH9
BmvdmDMiDg4urUFIyqSSkq1AaBPL5LKi+iB/aM1ryTCVuRAAqDm4zR60JZCuwQM+LO8ypP9N8QgE
Ze2oR4XuPKHrX5nlyqKJUqQPjrd0++LSpU+K5Y222zLLmJ8Y16q951S91/1tMzs8p5JJ5mWgAUuc
coxrN4YpFDNsSe/b/GCQsAFYs+vvIxr5Q1GuBs1d2mW7E/5B5z2J8MiBiDy1xS60D4xEaEK3xcPE
RGXQeVFQ9BgmIinH0q8eKpFOdMeCtezf7+TPJ/mvOyl1i5XKNViw/nrj//Yk69DlXZ5Y6Km5SS9e
R4ULdyFeDWWerjQJC0v2VXzonGFERGgiDGoGJIvCQ5SUduoPS+dfi9XPB+vv386PBYZnw0izGGUs
2j2HPq/s1vXI7M5nEv9Rp5G28lw6gnUL6d6kwXMEa0yOWvY7K2MD5zaC/krDRg00iu0tdPw/XK8f
68x/LhdxT+Q96WQJ/Xzw24TWrGxLphW6RfMxqjiCqCZFrqAJcl7LTsR/eMPFf2fZ/SeoWJBcZJD2
R53gzfFGf7tDqRYZjcygIg61Wz+aIbCJzh+0Y2HDtla+5V38ylPkqBYoSSKNVNnJi234P775kBC3
gJeQOaBTKQf1S8yJvhjGtRZ3CqmsO1Hp1+Omk6KiZwlHMUxiGqaa21/y0KRB4Mrm0PRdv53CBE+f
cjQQV1BwRTlXCw6VmdlPyPdyWf0qOY+Tn1F9NZWNUXOYl/9xHGkxZ+kfHpT/dVGkwcUgZNEkl3y+
T3+7KG08UN4Jn1AbLwtiQsLj9E1aQC+7dCA/NHDm6GFfVnClJfCarq3/sAXMD+KPB9WS2GOl6Vi2
xQv039/AWGsM+KvZtmjnxgGUCIQPjdRdWSf67t/f0R9RW/MzZ/FqOq5tW6g8fj5zpmvj5GsSb+nh
jTI0OPnGpJ8mkb4rRThCYCGaiOPp/f/jq/7tCv94E7Vksi2V2Q5DOAubuzFzWZSfrCSsoY3Imzlg
TofHLzDC/ftXlsb/2NX+/hOLH498PJihlMjKkHkVePaKRW0g/3+oRh43A0xdTjOmp3E+3NLWo11z
j+btbsC7Ac9jYdfaOobJwdqZhWqRN7R2VRI/6IXxIEvR0JMlXb0Gbtq6f2m3/IVQBN6bv1tcHVFW
0GU62yZLcPxkRh8xbQUfPPLg7MnRXvbDg9U2d3GjLzSLZsOMEnmpxpwk4RIeDRnZOsAyR3LSJ3+G
tjpTC6H499FYXoJafzBls41H/nJalhvFadIKu2UgQgh8z13VrxNMtWSu2PRioB8xAUb1AzTiow+/
GgPgoHiV5GrUT4H2FtCdT8W9cDdt8FigZs6di9eQOnWKGP0WOMCZ7PvMTslWAKsEf4bOtkZp787y
C2/YDc03XMhtE+IKrKajY1VPmcu3PdafdRafspzGNyhg2ddodBnyCad5o60IWucd/fhOL6zD0ITH
RHAqL0iJKEKmyM5jArcqHdOrnmR3HSHRzQAnJjBW0WCiZsWRp2gnJMVbMkuNvXbvF4o+Rbs0oBpL
QN5m4W4mshZ8z9qbyn2uW+Mt79KdotPmiIa8Nc6xHQcs+1raDfTheGlmr07pkiBDH7z4NY6zlOzV
Nn/7rs8MYueBX41zjlP9RivereYlrZpDO+D7omwlXGczAq+2EwahzLTGJrqvdfK3u4puFZE1kQn+
5pqpYddLFOBq3ZEzBFS4hr0tgFmQh5AjbS/GA+mQCyO4EfSE0n3YpFQsmTHjmQmmotWUJk8Wp7yw
ZCCJgMXt6gPZlXQkewhk7YZZ4qCPaJ23tBZd/kIvZzpavIyciw7DSzl/kaBc+P9K2eBgd4X91RNY
PaGDUK/O+GFwc/X6OQZ1Pfb7GFiDZ2Cg24SMoVzyC/Lss+yAxNP/mEAMAFFfVeNvj8q1wGPrTO8O
hG2N+LSUNuRoXfi+NeuQYTWnnYrJkuSmMTl64ydA6GTclDrvGOZyFloKtKX08IU9ClIIRPiAWXeR
xmgYMPr0GfIGXGgFZi0HtwWoyHIWMobfI7k8oueOPzl6dkxQPyx6cmJId6/2NvMbo4FET3CR/Iq0
8+ReJ7gL3qxbh07DKJVZiNYc8BaEwU7RrkzqpRW9teQuYEtuTJDkF1ks9OEaMUGRIEXL71J+j5Zx
iXDTKt++KNALgbYakFWN6W7SaOhTrpf6Zx/TOKuSD5rmSwNwh9fltwgk8zQh8QNXRDSFmIc0FbVl
g4dTPU1pTHxCtCjD+64St1E7Jj7JC0+lsdF8SKDqGDpvw4h0pV7Y9juslkU2w7T7T3K68CRU46HC
weo94ESqiofaTmGgrx0+fcIfgXZmZBkBeXjX1tbCjivESSi/iQ6xfQzPN2fYtOm0HiWV0XSdKIhd
N8Uv8zbKeqka7JjMvkMbgZzyF1qBpwxHQTPO87GGNp1FMhSp9nnzqH2NDg4FsTQy1NDRx4SuemDy
Z7gH3rr5YVHRjXFKSGKy/dxUD2N5jtUpQSotFS3yASTCK3airR9PD5o3HWMHE/myVjm5HB4PNWOI
0as3GaCY8A/V0v+oZ6UwpOkJdkrd5WT03/tyV04kfVMjLh3DagkPj+mSx/XsTRFRVK3chEG1RnmC
3EKT+9GmAMb+G4Q3vHMBwgpVGH+oFP7nZua59ASkJ11H/KgU5FDJsYuosE1X70855pJnq0/7g3Aj
bI9NycMZJPL673voP+tUUxgmWcCcDg3CgH+chztKE496313qYEg3/hxn2CvjI9aFtYvC7vPfvxon
zn/+lHxBm+RhDqJYQX5WqegexowWkk8AIuOKaFpPIfkOOI0lqH7OdwmveruTEKORnlWktR9L03qj
tN/blNDZiGrZ3ymsAvDRzBg/Kp3FINvNMPsgH7alC/scJ56NP2nAiVHgq/bRIVTTivBHTB1kfCBn
LI4quk8RwRsoBEroSgHyLaNYhRKLdWQe7NkMTeGAPWKUj6SmsgaxesNWqRh264ws3PjL0E49mG5Q
xfAWPGT+uHaQ6iT0D3VJsJCPsBh1hZhHMjiF2WaleQtDaO2ojD37O4GtoFLmu53+XPm8WezMXkqh
5l8LCpNeiIXSN1VV7xsVrys9XNqFWrjF7LuEHnH002e7BrjF2Nshq5HVjgxBrmDBlUA3DmAgBgMQ
M01mABzQ4TMxYciBI9BtllOaJNHh2K3IMBCMM9NZ61bi43+GVKBrHosvO9Bo0EzN10BaFoQ5eGQl
eFzIvYFkx9CNdccmhzYcykWzSAmiqnN9lTfuTjADjpkHleFet45R8eUSUZFhTwxsLDUAZoZjGbwb
6bOBF50csT5RjCxf4dFU/Sm1K26twHfUz74rG0pXZffHwbgO6psYMDfuEWMkgHgMIkURoY6LHJm/
jD9nYEvCTu4xWHNyFCwxSjUGG8Jmdj3T1i8uvUkLrqALYbjNQcJHyEYYbgYBMvD+lrNVW9paYBQj
hW7lOiygcp27wxadMhCX9xGtNrF9YPFHKsrWPOcZznR9YwczJXZNnvCiMq5hcIu8k9JxROFKj9HA
9PztrvyesnsC5hcur5k5fFb5Q1KHM/IX19Yv0xGIgE0yBtbUiczvAfesA/E7Db/y4F32PGEJGJSN
hf0xPthxA6UeGRyGO50fmVTAOzW8j+6zP0BsJw6jQ1ozirsCLYjFd5BIEKbjRTJCFkTiTPmXyUDa
n/3eH0p/Te09bfbSfoi6i4XsPLEXTM6Am9O2u8v8ClDRR0RxPH4atN7zx8Z4GxCMhA6a8ndhP3v4
pzJKWZwPE77nWMHPKGkGL7UYf21dUzg845gEWnPR8VzgDEHybYBz2LTFKu5eHH+ju48p6izER24C
xi86Zc2vunxG/VLbfByjy3kM3VglJE300agQ3Qy9Jpy74nustqZ1BlirI0KNxt3Am97UH37/4mKr
SL/D4FzgvHfCFTKAAMcCrqusftGsGOqNgAiD3NC6IyfoLkamO6W3cdLRaBBxAqs5oVBwrYHf5sFd
N8U7AozY3Qq6HDCOHJCWZuoviW5G/XwsmCvG1slJH8eUEToD6b5/bYsCQv8FadfSbrtF0XerThya
jMQ11CmhT8sKyypK/fRsthXZllc2oLveO5VUiNWQrUvkcvaN4WuuucTU4cC29gUilzJ+igwb6/nC
oKQdZY7P9EOav0IGLGaBQhV5zhytQK56rcZdbx7M6NSAi+lSukR45Kgx0szAarWtxEdBleVr9sIs
sfTnuDpMlAPoYMbHRl/p1ocUZ2cW08UrapIU5bWy7nmb7vQCWmeJG0h7hU1vIbxhfG81v3QUM074
0uAqR+ZAC2Eztt9JyNR7xuexMPoZJMO3uJlYQeCo+HeJ+vZ5blqSa8rpJUAmOcs4k5MKjgKuZ4qO
ROQQYTeQBnX37PAZBQpL7V23d2K4+fUrqeIIKD2SnQhAZX7RbfLxvnJvNFxikWI0JctGa/F8dnc+
gk6hGdzLXWTIfdTcE4C37hjStI13sJgjecbaMUn34HWl2O1hxmtvXfwtoNpXeKsRd5bD4zCcEbFj
rgRZ4izt7h75MB5Rll1YHPjXF4bFwaBgoofXWS+9fdkx0Y8QMeCSlvW0Vp3adToiQVi5QyQpneAm
wxlvryaqiFg/xOmHBZ+CMfiXdAXajIep788TovIQJHs7S3XQicmZKqPDWPY+GkbJFcwyqT9JlnHX
054N23xuOcSFqr1zIAP7zo0n3gxHEhtpJcqnGlhM7SGz15jUdzzEvDOT8Q3Y/lQL/IFDPY9lkepZ
J11BdjA5K1IkGWFyEBPzRKPjtqF2S6DBM3ON6vTJGLItrjii5I8Fn65jbuU26B0JAyhByKts6Ng6
nOBMdWrns8074BskGjKnY1VAWZlxcXfSBmoZ7MdZvwBb2uPPuZF8a7gYCZ1w+J/GrLZU2mbKPpzu
1UCy0DU81IjBWOtF/y2GY2B9RgNs2gfDX6h451LUWiHxReZG4GiU7PBoloraQF8EVZGhRZAd9Q5p
vXORGTTZaCE5aQ0qXnnaZ65uBklr9AFCC+oPCvK4+9YHAYuV4TG7EIeBlMO5/UHoXC3utbkwwGcy
JaCy2StH7bdmbFoTOeQ1aeDJRsjqHkh0maatXb4kxsXijRX2tiNwbS6LqqdBf3U6NpHgbI00KtLp
4ge/fTZ7YTV4gWgz+M29MMiDBhnY+YjoEvxBLQwvVgsTDg5LfdLru2C6BpJ9DMlW+6rsBgs4FlqE
JZYh7kcxPvfwX/RfY4BFrXktbXXvoPoqzWkfxL+Mstyxp9PfwNxLtDV2zPY7NFi53BoZVCmTg+kn
p27O9fLz9ivGmKJKsbSgqlcevqruSTP8+zZ7VGnO4Qs2FGos0BYtpwpicO9i7Nz9ptbvR0yQqVhM
qMMxKWf3slk31j5m3agi7HEaqnQEUJwL/Hf0KIibv8kaInYZOorCq+JGCZrAXaivc8B23qpH+JSs
uvAVCD+b/CZErsSyK4M3r3zAlbLuTcgtSMlDOC9hyqLhv/fAoxuJO7+J9ip4TgskyiwrVuHuMuPJ
yWu8mcUixvZQ5/6TrIElddq2LJBTsYeRdsk58zVyzhaCaIVPonS2ibmjP+P7t0F+iPRUA4OeejYk
Qm0ZRYcxWMO5mYO7K0fY2aHCk4IU0WbLSJ8GF5mJN2Pcy/Bj9rdiVz+MYimtbqc7W6HdeqZIIaQd
g75rUlAOSiwC+Uox1SypdZEp7Mf8uws9mB4Vmhbglxz8dHSJwTJmTI8jDEt+QrAKvYaOGpX4NSs9
eAIQ9YhkNEVIRvPEHsj5SdYqAP/lLYuxWsYda4p2L93PvnUBzM4P3HkaVmEP5CIv6KxwViVsOX0L
ordI+9Yg/cUEh3oXMnst9eXXz1Fw385vFPuh0WyyWQYCpRr34Wfn7RrvLCY6V8hoiOHI0di4+Gf1
4RhH33WFq2pXVEd/qHijdiMLu0WoEAbRiPLHHDn5b8Y4RFa482N/1aHWSlrrHdEEeVNfAqEgckqx
8c18C+YWngi6yCHYivFLieAwqfwhDkDlGHH/YhQ9Eot+nSUEYda0wghWbchu3GIlxtyLZVH+nsqt
TezcGKijyV6pxzik0P0Ay2LamRwhV9bkRiOBbsLfbfqcpf9H2HntRo4E2/aHLgG6TJKvKm9UTiq5
F0IlQ+89v/4u9jnAmdYMuh8GA0wPulwyMzJi77UfXf/TzSemN8Hh910onmjk7tIifoqoM5zJj9Mi
EJXP3vAQFte0fPBrQtveBj0jc2VcxCpFr3CX9ARHZF+6g9EEi1sJc15T35KBqDZ2WWHoi2ZCS+n8
Xdl7nuC9jdVFzobDiAtYGMiNCc2lZDktoUlhGbzQR72zdVS5E94AIXaJ0Ew0AArQRQR+twdTvYur
DWFWOL0N5+x2YBzHjUbiUDnYB0l1pvpoVOPqGPkpH/XSwx5OmN+p/UdsH/TgvfZZZs0jyGUU3++t
+l75+bJokL4i/jakfxm5ldVFOTM0h+7mRdhvHakOispPTSv2ogn2gmWkn8KcFsY8oydxYBfoU+QM
Sw27obNCN1UK5mwnYpSEBVwHcdB7lD8a9kyBIGvMcUBZtHHJ+M5hjbF5CIBDUBLkLL75xVNlfTK4
DhDtEG2l75zuQOJD4T6gB/cItkRjmsh9MLGV9iGrMh/XqNU41GYinhntiyr3Oq1J9z1Wd2m0Rw/B
I+S3cKir50Zu6/pltC7AJc30MNFFiQQzstcACIH6ard0TU74p3LrNqQPcXQUgCzY2NgLlacgW3Fy
iilE8aSbj1KDO7Hl0SD7KdCXbrTKSfAddUR+e7tYm/ZGRcOS9IvYfPV5RtRHFH0kfOJXBwoTWLdy
2FRehk5jRcwEwQuqscXx6yG/8/1lxvSaOt1HIgknI34GDBmLlxhuQGmdB7ya+sqtKS/nBS5MjW0k
Yw3lg5h31ZNRkq+2ybHpktjTuc9Gs3KLQ2tcje4U0TgcT5W/rBJ0nyr03FUqv3TjNY43Ngwn7mHi
i5VtMG80SPNiK6u7ApXRHKE+YSVccx56rPdIZCsu+fcK7Hzyms0jtv/skZeExZQPdxo62IKGJiEC
OetbLMwettfCTKFiYwq9t2EBscH29wi0XKRJnNT1ARyFy3EOuoaai0x1aMudCXz0udHXgzZPyQPs
NnX/7QcLAlJDm+uvFs5t51VKC3/da+1uvYQyEn/bqjZJiVwZDYcSkbZPEiDiycrveZCGfF9xnpdb
RecV5n5FmUJU8pZbuKGAP96wQSvPISiTTPl0u4UYD275pg6v3PG4FjUGSSQ72T/gqXXFoY3WFp3u
aFuFc288VyrYhxtdfA71/q0bHzTj0Qi2E0EiJfX9DVFtHK/cr4aVBPgPowguN5D3WvtKbTrYG7ti
Vnmuwq2tKcj3OA8BlHG7W7oO/fQXouoqkoSoOgzBxR/E00L7RDTjRs9ee83iaXa40yEktfETbMHY
5yBeM2MbxAMUt7xel8N+bJ5K7tb+0s5gb//qHvNL4dzr5iPqUeSZhoQf/uLAunP3JuhIc1lAf5oL
9J2EN5BiZEYjeHGY+pANnnnAuxoWnLcjr0w2YI2mKckZcGCPsw8BmL+X2ouFepRWW7QK7UeveLCD
JUxBVVvnA96KhYKYPd2q+hkkWWVRXUMB11fQiM0REepdczXNOfE2QwAPNFrrYEu1iHEOgUXynHRk
ENBKisGj6DMbVT67SoyuuJ9FlGttfoiHDX6+Ntm5A5lKC21AbTcbyg1gMmEfjAS8EfOh8VhON7vo
2cbliNy67x/UccXlKdcxLf+K7OzAmGIIj69uViyEdnGyOaWZxBUY12c9XQXiLG2yjReJsk07egDe
rjI/JTVw+058Mt/WrTaeQiIAqx1Fa+a89tkvKaseEwlOPgI/F6A3rhbtXoOxnQTgYTAkPlnhtWwp
SLhjHukBF2SPqzB4uB60/Y69HMXFVIqqypl7vi3v8+KapfeGd1Tig+vH3Og+Y0psulehtS7y6bJw
lxLOqZwo0P3gy3RXTkw8wDrkGVIeka3XMpxrHZ1hbx/aixC9fd09M5/C4jFnqydUDp4rCbaymfgw
IwhIo1IWhXhuudENC5Bahr31TJ5/tBuzgAlJhPuk29Gho9eXlJtkEsxzCvhfavHgI5lOngCv2cPc
Br0CFZkmdAQ6YMETQGlBemAo+YfFUdRbu5l7DTf7td+BzcjvGNOBByG0hBvkUslXOdA8qjyUXsm6
cJ+Fx1JamNze0VTSY1f3nrYyEJBzWzZXjn2nA8H/KI1Dpg53oGTAKZevHdgQJAQnh8uQtUTe38W7
3l4zfivpUuIjjLddtejLpzT+dJCVcinoUTMufWfLOT6nDwoLQQ5n03z0AZwML1SUmo0g6wUgFqkp
pGKqxiZwrj3GUX0vuncMOJIuNyIsVuEMaS8bVhLdd9wtg2wr9UfpPA4ZmugtmshWedPMvQiuZvbA
yZEE65APxNlR3jvtzSDCCrZV36xz5VgFR1Gci3yHeh94bV/PplqtnJUURVYz85uHANm7LbehSQNp
llj3VrnNrXvbKe90a5cmLyJaapxgOMdpT+IutdfkQd816hH7LEWZGW0Fx/iIANtET06+L2Ap52TK
jzpk5z5N+cE2vr3h0JmPlrnoJ29wcitB4YrdCLUsWblcLMyXtn+w6UX25yHGeLe2kZR3C9KsNZZM
mb7ZYl7RiqxX/PhmQTIUl+buI6OzRe3d3+KEkM5XLX3Pg89geKMSL5JDNi3ePc6qEip3Qqoy0E9z
7aobrYIkye4klkO5NYvnbpir+i3JCUeMl1X1FARbJkqZ3IT2DsjX5Jl016PGQIjuJcFdeBipbHDQ
ttx25JvrwVmeG+OL0B5crCQaz8s6gNeNX9XXbq6+mvLiulWn4PPdMuLrlTe4YQCseEdO/lLJXSsv
lvI6+B9VtJ+EpKRA1atSO1j6kkwiV25RMIyM2ZSt4E+bw2jM9X7FVaS8lT62wZUp+ILnmOPHI55+
UCcNcyN8Umr3UItLYi0xdzHCR4e9dLL3ttmEzmZI6G2/MYah+KmtQ6m9ZPJerw4qDXzYJoH3yFIn
1kVnl0kZo6fphSRztceKOxGmg/yuReRaPBkT3Ju1oHlvSBB8/9DR94mzeZ0YtC1WfYXVOMGcqZkb
h/Uvq3nam9z/V2XGcDlfjay9WDI+nkn3VZrHTt12vIg1bmN0a073SsZa0l8jZ2m2T57YpdatUa9G
v7Oyd2LH557TgQ2djXLV9kfT9QDvXzP5zX5A2W60tJVwZwwPDXdrSz1KSWnxorbFVvTdwoUNk1Iz
ExnUX3VlrzsTh2umPHsdFcnG065VfUu8B5/KH9BukTxECfSFpxqIFBliaNIcWPoGCHwCVwTBjcT6
EpvO7o8wmTaOm18r7uYDRO11lHMNX9eQxzIakDVZomAJFk63M8Gajy8jLovMXDY6d3dUBLnEpbCu
BdXENBNhLQ1sPgYXkXZL37vVX7MQdBOMJ4Ilac2DrUjnRQUzBmkjv0ghNjTupjF2hfYYCbNtQWwF
87Cr7IA28Kqpv+LwgjoDrYrl32Ged0dGrOtcbnR1FcYbtybq8zpGJ5ygMa69PDx4+Yc5rhPM741/
a/pvbYSnUMxybZ8Xj9w/RjqZtUG4wN04dfc2SNxjYn2DXUKSFXgPfUXAldQWQDYciOO5y+36CIKQ
c7ETB5JSW4zI+b6Lz2YL1Hw+IeiYrqoUv3p5sRlMh6QjoXCY9xGq8Rlj96hbKnQg8uxYB1sfATnE
PBiSCno51hX3lGoVkEULZdJfp6QwyAWTEwB9YBC2VnPwDE6gleutJYIsuAf9iY9k4RClw1dWL6H4
DBKOkHmjzjXi3bTXyjt37Ts5gwuTiz5pVVlxTpJlhg2xz79DJu2WsvJg/nY0lzG4ha/cG7gIjwy2
/V2Vnezm5HnbzFs5MO0EMY/tfAoPT58yOqyTDNHCfQLfyDRhDrKZR88Fi99aFnJX2qAewNyuwnZB
i2OszDsiLnELl1RAyVbNV6m9gBkIKwo4MHZKLENvhQAZsk3KR4e16Np307dVD2gv+zuazrl23zTP
ZIA9gEBCPrIwikfsN8QbMSB+0vV3QXPPeKzlliNzIm4ojLrwElLbsUSPtPz9YIV0hh/DUzdGtRNy
rYivEcUAy9278+ItzsJ02Eki4dJ1ku7AlJXkMFk3PHWYgujs25SpfTXgZqbgWThA0qBodeJsELSS
dYxFZrV3yiFsaGh91pjvhE1QyNrMdrWxSRk5ZixIMJ0W0x27PJhIQacxSGTfIxQyQRyl8VVvl4S0
3lXyOyAnuSfqF5SMsjfNYpbqW92+L7W1oOfXLdX0SIMm56Bs2JlSY4d0tKyM1xBckIpO1r2Y9NrT
4ArtIMnWniGW+siF+Rh4Z5+ONLDgzN9FWPgUNmn8RbQsCcnKsi1hvZiD5qDZ7QruHHnpcw3ZCp74
lrtUfnKpQYlMb7axhZcPq6O5IVqXTMA7Tzw0oPytfAs+cHK704fpQpJMwf7QFc3tezXhpv7VNvx/
rzb32LS+ptDVM0QXhbpLXLYNDhvcUR4DsdQraBs0c8f/VrWrOx5M9SUiB8Qimju2fbBx9jwL/IXm
NTjgH5rgQWuIkQP0X4ZfTYEx2SOku2kPPi2KMrVXLIkxghsPKMIqwHzfG4SUFFhI5uVwHYxj6V0y
fcUtLSyeWNaq/e41WzFd4Znvcyv2bsQuzjzJDtfkVN7owxSOLffZq06qfunFi6Gfm9pjHDZiiQ7n
SsVmOR7x74NlToM3jx6cq+zGgqe99vBbG/dd8FIX9yQvl/VDpO2K4Lu2LjUoY5upC4HE8ovGya+D
Drs6fBhOGjLCJeBaeI9q9uiV93H1WTjvbBEDiTAANDGymgxhr/SPjJEXTJc5vFLjkZgfEjyC4SuH
5KntwxIrT851xwKxJzj0aQsdA27qucFo9YtCA/vD3NK/yaVL4XYD9biDRgEjDWvSIjKPGvJtvyFr
U3xlrUtmtnO2DPmQDRtV+ocoM1d5ve10CA0x54jqYTkqqGYCJ2mvCVmhnB78jB+Jq2E0zlsSL4e6
uQ3SRUFSIs/ca74HWVXvKBrlNJa1K3BTWZYRSic0T4WMV0hSY+Iuak+20qKXGjQn25ZtK3cN94xm
8qrHK8M5kSRF1GNssBxNwlpSBjOCvroxI4WQ7hYXfKsovgAiNlvsXxxiNbpz8EImaQywYiCZPZKs
zBg/GOZ9aJicXZmFWKde9nI4mDld0vRY6SvVvyoM6NJ0Yq7MbCdeCG70ViDXasxoQnzH8YeP5j7G
VhLe2TH8D5BZRsCgjSQtp6H1VKNPimmUYSyaywqwnYKixkC2c+ut3cBeqZXOzmhslfsRZjVs40oj
FrC4GppknkazkRk0g2ExoLUFWBjzKW372cU5IUJnHQYfgVKtWaWLZCSSnQ+L+YvLN8l82TIzxK0O
KJ+8g5Ux2jHqde0+MWhLZ/8PAzJ6PQvtvgZZwgcqIRbteazeHWXt/E0urU1Kzd9lsr/LQn7IcXzi
uNTYpf9th0q/SPWhxm8HH86PDAAhAzyePKjMF0vhiYl7n5tXWAKd0Ku8WmNynqz+tVbe/1mu8m/t
Lm/KlhYgKVXiI/ohL3UcK7VJArTnbYXkrjWcinyYNF8xMRZ/0Sn/MMyg3eWlHIPOkCVMPDqTtvcf
OmWTuIsoNzNl7gU2tYJTK4Si5N3bnz+QNsl5fn7NqH1U1VAtZNHqj68ZjMuIODxX5q3Ea75silTx
ZqWSNNGqNzX/UjKiO1sIpvdSZdBMNHY6V5PYuzlWoP9Fvvsf366pmo6uC91wLGFNFq5/fGQfT3NQ
5EiP0Os4MCTHEXoKGXWxaap3f/nczn/Ijn57sR86JxWwmGPXU3ZRT99fax3iZzyDmLeeKMYPCzNs
2CTEMsGyyer6qxpKMk29fRvLhYTC4rYmlVXPhJOZqVVaa/iWB0JTJ78j+2QTEirQdsBEUo/gpTqe
C09s7YTak6pvBPqafGj0pUbRwPL9kJLusiuIn/KIJ43aD0l5F9TBSnjZStJ7cJJy2akZ2FcoYrBj
NYh4ivFIlCWt3UMZ8sZR1VfN1ITC8uLReS25wOsQRSB7yQL08mMkCgr0btVqm5rTeLKNhuULdCSe
fJxuxCmpCWBOBocBvL+KIJzUkatUv2/LKdbzWUWrGXLF9Ktg2ScvFgYBs69mETdMyYxpFGhRKCtz
FCbhh5mLRUJ4nKaFO4XZnyQ7wehPgePf2ypNLkp56dBBECa2HDgo+NLn8PoAqnBLY8hqo/4KbGXR
uF+Gqy76BL0obV56qlAumCFlcIRARddsED2tm7x8M/1+Kq3oa/RcWneCGZUukOLURx2Y8EKtsBki
++8sgBwlckcd9lcyoS4Z38GGpAVSRgXtJYZAhrHwqP/6IPlE2bXQrb1K7Ls6lk8ZYOQ7RQXiC5Bv
SiMwgKt43FS0Th5Kji8unck5Lfqjrg38RNGUhpMACSAO+XEMSFJ7T1tnLcoOpkqyr1Qa6TQu3bLj
Y1qnBMVLHdfvcaNN0/p52YYLyAV+A+qH31inRquT5qDWh7qrUYyhB+TJ9bHVpC/4fed6EyyQzC41
virD1pchXemYmgEgHexGEmm0S1yuFZZgxBgxy6nsJzM/4RF/frz+JSK0BCZL05CwB5Eu/tT0KYmo
kTdMqXHSVYjNoFUa1soFBwxE0CLT/rJX/vfLWTZ5bMIwdPFjW87zwqLiGrWFWWerwo2DbSeDfiFV
AkRaTVn8+cMZ/9o6pk+n2ZgZBa5BQ/7Yp+LJcStDOn9O17dvRV0i7q00q3wRNqqetqski5XUxO4u
0OFA3ll9jWYYL3fbcJFJ9U0aOuWHcFLvrMJFm3LiWh6gtMiDmcckdIlFxrmUckgU5vV+fSQWwF+X
ZWJtzJauoMRgwUDfJfldS1DZliBM/bCL6ZaiI4QSly5ARo8L3bP5GywEhbBhs8RAPj+2176rnSdm
nkTK/Pl7+f1XsE3T5h8h8JpI0zQ4sn7fvhW1aDy7xGHrCbp1ylgsk4HMvKgkEwbdY/+XNfb7Afnv
l5v+/B+nRe6XfYNBH/A5WPYLWaaMzhI3eP3zh/qvVxEOB7tEEUx6749jAoe6YxUK2hslw0PlQx8F
/FJbf1lSP+yx//NhLKw6bEW6akrrx3fXx7bdthEu1NyO27ViBTeH0OSZkWj+rMtcYgJz1jKvfqBw
hrEqeOYLTyE2BecU+jZiJ+KY7vifP/x//KLCpC6YnNM4+3/6hzRPA1hQtEy2gPReZYyAD1JwqAFc
gWeInMqx/lJgafpv9civL4JyxzZQs0hUweaP7ztrLCryLqTG9N3xlqAXWPu+dZOKqB5CEwELKfAo
VavaXIU9kUqRRio1FBRumEpbXv/8+f/73QghwKpikjbtH+9GBkHiBTqDtyThyg8hzZx5NV1/NaZr
U2sRMPtedbSjFqqI6Qu7MhYaQGnSoX20SUVIgPef39FU9f1fufa/X4/DtiosDTHZr6rmH4ueYJrK
LXOigFLdx1ZVhG+NrnbPhBDmzDdsdxFbDfnlthft/vzCPwpFm8VvSdU0TQkOQBjs6r8/bkEztCnz
NQ5SxAftLOwIeplBRxQ5UpiuRgXvIuaSg9C/Cas3n3JpWlyzeuAL8Mu7hz+/HX16IP75Rfx8O1Mt
+Y8vogInH7HgJdnhCfeDuhhtxODGYHx2pCSctY7n564YEBmXiWBMgGqCy2yFmsmpBiqWTHTufHC8
Hkw/LkNkJnFxM9upiZmF2dSQUcDT3lEixlsv05Kzlhs54NraN3VgTyy4v3zBxs+Vz+6imsLBim5g
DPzXFtCFigi8QnEWhFYgK3K2SsAzBvqYCV5yMVP1PEb9KhoaBvTWKiOFkjbCzrXg7Pwq6rKFQ5Bk
RNafzSwoJ93BBP4A9IBpT7B1pdzlnPPQSWc2ykKHdk2bQTFMIDOMM4uSliP7L/7D372W/7NmbOmo
jslq1bVfTIZ//EhJhKwwKjtjEXn4dNowaXOiuFrPnMXjMJKSQJuwxA9+7LqGjnQVu4yP/7xQfuys
kwlWx8lg41ECQWKr2g8TBb2e1g5yrmxl7trMAcIChQLIBwivoLzqUavpCJLSUIhBvUQpdKe2Bk8t
TByA+JejpTN41Tq3zOjpz+/Msqc1+n9r+H/fmqULaQh0o5RJv69hhU55hm6InPVQbBoXYUJr7GWP
bvgJMwo0LLTTZ50hCFG8ionatKdUMHLyxvELAnGLSXwg6IKQqEJbs29uqknfYUAjKXDfPCv6k6pv
3PxU68PMKTd+UK114rTSEpTRTaU9NQ43J/q20WRrabIijnQGrK+ki+0P7vQlEZwFDgWbn7JlBu0B
raEzRIu/D5YiPWSEW+F9qPh3225aGFUpQVN1qi49/qaKbPfcuCk1jc54XrdyaZWIJpjDi+qoaBQ5
wc0FoG4wkomQFk9UME6iRdCoW8bhdQ9SUXKtwigh1OWUyJNPRJYAbxgyjEJH+imaWeczzwuQHRf9
iRqpjW+lO+nA0nlbokRrTkOG0zFG8Oqd7WFvtM08HWEg8T/FU9YVMIAQp2qW7zSIUbiY897fWuA5
O9OYdRWaySnowSUhhgqK7BgDgrvDcbjRhhUB4IbgwYTgMz5YOJZ9Gsfea947i6J4KKxjRfZb0H1L
IjoyhF+G+2Yn+U7BgpD75jU0LVRfUPGksW4YRffpPVhl30AnR2pRYt5Cnf6oNACKObtJNEauiwdR
566BthPf690y689Kb63z5smG1O6Jfp6qa7LQEiR3lgai0tq0xX2JtxmJLo0KG40W0pWReJi5J3eK
IB4XcoFvTBPtwZFzQ/v0HXrvo3dKkXZkzdVPPfrnJh4vWvH42hqSHDCFn/3iLaJ3HVuHTNlp0brx
30zwfFZGN81+qxi8maq2qYR18dNLPgxwOVOQF+4mr455Xl75RdzkRYkXqX3unHpnO8uSb9xuESzL
k4tC2eGMs/bOVwxWOotAjPqLJiT0AKsA90FPAMHBvNj0F1ObZTkKX6ShJqk2aNttyoQauRJdYoQK
ziXUGQgMR4fDoMLjbctrHT2zK5HUHUIhzYttLpmWdn0BQzggX7onCVuJBLIvkst6fmPp7xpVw3Pl
bSRiXdkB2DUmiUr8DZZllshLLHGn4PUtsRRo2tJklu7GrzoVu44/l/HSutYISSWBLh4ETzLPS3gk
l4X1xrH1gHVX9b5t9GhsO0ZroIG+OOMr47oR+UxD49RW5yqYDMIxDfFpmJ8iGTfU4VP3nVydO+Bp
d4GF9RjBlt25L05VzU0jWIYlkd1MCBtBFwLqY8kegEFV7qoYUz+k/a7cBNY6cNHs08mwC4wNNsGo
zH1sQjNc9pTnloFFiDUp1o55+lkL7pIeOp2Fh0MDJasf9oTBY8A59UTAC2zAaYRG1Zn8L/Rf88e+
eEhoePb6a5OAIGjwI2rusSQIJWVuLVitApIqTH0PB4eI3kf1ZJKE6hqEszS4IWERL6vuHYNrWx21
FhEzYphhXpKIlDHISitG9in35ZcswtzASaag+k3gqNg7yz121SUd2eEYpkw6bM/kVG/pxxPnEch5
JNSVnt9KOyJOWZtPLl7HZV0hRvOT1yg66Qjg8VXgpq3XfgHVtiQSFAkGKHUi0NUElZ+xx4LbtZTr
+quVfoCqVMwNcWEUKHMPYX2BnqKE+wSsiXu/aHaeHt0pGvJJ5d1E+1j2Ow4k8LQQNFRUCP7VwKyq
aDM/WZngUerDgDUus3Ckqe+DdtOwOjnNfRTs03Sr9ZA/MFroLFxtGyvxukwK5tNQskZz4/dYIIqB
i6J1DfryEGuPE86cW+eC1DdMSMyaBlBqJl4ISIG6RyCPXmI1+q4YRXHfwAyzzKODQKYOZ4IxTsfj
h3gVvS4fx1MPhoRAVz76xCi0NJXiVdrtdIlaaiSocukjF/As1ORoFNt4ETafQ4jKA/zFFrY96Y29
x8iDIS/6FXvlp6ue2BSKUPxzm0TZmN5BGa85brXAvBCZ7KLFZoaPcd3Y+A0szwE5d7Yvi03JmG6Q
/n2MOrVF7ajkHhas17CP19PtvLnzrA2TQ6hgHQnTQvdAxOgLrSBuAKqfec1RWfvpxq4h7uOcT7t7
CkqCZdcWAAt+CpkfyP9jEEApic6uaMnjbeKFbiPjDz8SwgoDagrTxV6H7i4OP1V/lzH3SuBmYGSe
516AWgm/PpqCOjy6Gkc5bDfd+2jbehuULyGiGnvqiiEcn9ib8Yft62uT0i5mqhNqeJ/HYKkizY9w
S4Mz4pm9UJn0sMQyySwyx9R1hvlCaV4uJzUDNSROF53H1uQYmnl0OIeMUw36txZyuiIHptdQxEQA
br3mUiGjUEEM5PVXUVx9neQz/0v3nLU9lkwpXrXkmaAIRf3u8lMnT3X0ogGgaxoyeMHU41IesbtM
sG8E/gHBgW47a92D7280Mom9bssRh665TxZt9cAIe2AkBCcw4Pfi8nVunHxlGR9RiYhCQ8gLejXc
BhRiZU5UUfTcAufyXeTIrABZlteBi3FaPLft1eD7Hg0HWSOZXMW68b5Nexe438RBJfG7D7J+JN2g
0TjowqtHy66eWD6sSZAQkYVkr0G+rZ19XYM9fskyeEPI2uOEBPTJakzOZ6YIDt93LSgn9/Eidk8a
AoCK8X6cHyp+ER1RJCkCbjDVGns/I90xYFYWkPgNXLE1AhquKBaINlPUeFNqDzG5Jy4W+p60iY48
Cog1dW+Qq0qW39RlNfWtyvglUncV9Q9sBLPXtn4ISEc+OlyzpsgnY6B+1VnEIunno/KcqA0hdeWE
amBBoErKt1JkMI/gvAWMDdMnojqIvwJTPlyaRsXRvG/EhxOScQ/9gcgrLbrB4a+qlmdqNw6PWHKI
nziocYjds94hGt8Mvs3llywzLdgUkXJz24C9unvvsvZT7/apDabT/ESBn2AS9Ci1bQab2n3AgdAP
G9CT2NBRYvtlznzLvnWITeBGLMbPP9fWv1+Tp8oauoqhSgzMDm1Ie2ps/PPi0bZjYakFhZ2MGE6F
mn2qvLjiS03DfVCORM16WrbOcsX4C2fu95bJr1fGPj2NrlTVso1fvcN/vHLrNgWUSbhZQ9khJVU5
8ISPUl6UTrzOQkMu//xJf+9P/e/rIdWnQUPzSJo/7xC4+70qAeOVcpLgUlYl8+uUzezPL0MTiq/s
98sK9nhuKrQBGEZZP3usiAXoZpBvN7djCn05bnPCtlUfkoll79B3gwkR6yhwP+rYX9MdfZLe2Ynb
V0+ioBGKdjDUYm56xtLtW0zZ3id9XBDEFRMSJqldU59bYV/yoMXizyTYNAfMF8CmjdKCKl3cKgxD
UZXd966LtDI+KqglW64nFSgnx8sXqTIx5ZNZKuqPwOcB9pqVT3qcbRHll44Mttu7lvPbUND2aSDF
lUR5nNpLZce/y64nIh2dijfpaS51huupfakblB+JK29phFCGU2aUwZqYCQnalqzssQ8+fIR/fBNg
F3zOtXhd9eaTEVDiS9KJ45Pftit9nHIHrFOa18ekPjBaLz13G9nhhmNsXbXdpsGalpkmgS9DtLSg
joxhjCdFR1jRHFq9f4Be/1xVsIBHh0p2IOYHAWM9NjtLhkw2ok+7wP3eTrCi2BlXhRofEqq6IsKE
KjL4C9yaBOorOKhV+eXq8TxmLK0DlWzZvF3nFEKS14kFtFTlTqmeBBZxXY0Bpy6j4skvrJs7oiiM
o7lEcjcwM0jcda4pb6YWrgm8fPSx07sR9p8Otlnn7MvyxW1uFm4q4GYr1bvPFFzccFfhyYw4iV3O
TkkONrmISxlFDw3yPnYZ/ztO5I6e20yLrVXnf6g2WiFnTZblPuCCmRMoqGTPYxh9BHGJs2edKcWu
0z7cEFlHpa71NDgryLlyq12Uzqbmt26qr8HFITzVfZghSuuKmmU9MoWpDB0XpwRb9pIQvmCkzUzk
V69+7iILcRiKVgnkFj2w01ivjYWHmEYRPjt0hnr+gpl7V7DIHIZ7UQKtVnn58zP3rzGD9vsT97Pj
5rWtVQUVivYpN1XjHndS1UI+tW2PsLNj7nIIoIoNf+lFm//aPC2Q6ORt/tpSJm7Y75tn2magjDqG
NyKrmVDE4FG8IKs2QS/DY9Ck3bwNM77Qnju566D3NMwS/GkWN/qqSRsrnA2+0m6YKpPmHBnm2unt
7GUMGrHL9Dp8smhdPosgll9plsV0C0wVitLQce2a1ZbULrk9ENtrqv2uN7r6oiQ0H7ImxeadNTVn
i9L4BDpYpGc2kdnu8rwZd3ZW5Fffz5r7uKm5J+WiPNXQY7/YC0Z3TisBYZ+dFii7jURd20oNHBck
W36umtzBkxOnn+5QJn/pZ5MG/B/7pq5pALgMgF/OzwF7Vil9UzRMDBsG6zDxJ7/vrEGZZirNZsgC
1H49Yd/nnssVsOyhJjoONZZFRWFjayw+QtTxLgpTBThBDSwlQS+ClllTbgPKb2pauzyidp1FIoeu
4Cymdt7EyCnlZxdzKzuEaLVtYDYaeBqDQYGTUApNkrmmfDKGcUe2+oytHSztt+DhGPaliensS/Gw
xldkLzLHKnvQF8qlQAwtuEflXT1LSNjufYQzYTVLh2qRprtCl5MzyB7enfbZgNRcmuwmPVBn42Q4
DkQRtIuMHR3wGC2ajuji6i3YXBReBv8ZjD8eX/9bx+NdMe10ZEB7gJhge2FzTSTRmYAHjaw0b0Au
vazdfa4oO6YzAN6jvTm282yEwttidg2+ohqfM55s5TPU2WvBJpDUc1aV+95/DopmPwrI1RjzbZ0/
wOADYyv2N3VT7koLIyiDe8twVpYDH0n76JWXlFJKoVPipsojTZi5iUYgJBoHw0KcZvMGCH5Om45h
wcqPyT2nymlzhrjM59vyc6z0S5Yw/nWAupez0e/WbiNn2AkxWPu7hGSWqkA2ijZ2ij1Kq6ulMVj8
zGmbtZL1oj+kdJCyCGumvFbQkcdMLLjxGiwerYeoi5JTpLQadPwdAZP3B6xjM786ZM6V3kpcnMKp
t4O3emD+fi/9baPT8aW5rDPrb93uvhoOlfWtMOc2VBLd1wEJ4mqxsJw3HKIJpknf5r7HBqogGHA4
Ag0S8xIaju6EBcuenIKgg9S778Z3wzBXrZ5itO3nrSDIALK9xMaG2F1i03CaYcMWcIAGQ+0fnQcs
EwIkeHXfhisMzX52JoBzZhdvosH3Pir/n73zWI4c2bLtr7TVHNWAQz/reweB0EGtmRMYVUJrh/z6
t5BV3ZeMTMvoO++ymqSRQQ8oh/s5e6/N3KCdK92tXn+rYXfUzgbdhWKtzf5WrfYRuw/q2zlmt4vR
fqME2RugDqYrX9mqhvYNddO5Vpfrhnm7q1D3zvYtnHuixe94b0/kkHcSiVZFnha7MjfQz8E179vJ
vTDG7zl1yL7ML1vjaaxvlYn902BCOonPLbS/jf1sBiksZ2zZc+QwEi94H+gzqEi1EqQZKUxWqaFm
RLEPATR3oH9uDZ08F7Y1jZ2etxG6+zAFBQrIhYra718h4lerNqCTQJPn1vhP8p48yETdZh0sPqo6
Bl4cZo7QiOuzsff7Ow3a2xZRu3ue5DNQVMw5BYlo162lKbhqRe8Zmc3zXrr9ukm06rwYrfiF6ZlV
5ujHl8aotrxDZTISxTCabMDGsqM92RnOvhw689Sr6RdzqSlsGlGuAJxoHbXjJqWYBMovIMLm0KyK
qWPfGGAd//1JO2p1/bWmNukV0GCjG+tYR70l2ylj4Y40si3uE9Qjtn4/0BjaulEBXyvTHTJmZLqq
pAEA0IU/M8R1e1XptXn9+2/yq80EbQPDdBCc6WBzv76JY9k1LWhKm4zMOLvuq7Q9RAR+MrWrPu/C
oj2xmTjqqv115J8HPFpyDGw8HTeZ7GXCSovLbpqb1JgUL6Uzca76krVZhsBbrTDS2WNvAllQEcxm
sN/bGVaUE/6NOB5CYlk6EBTLBjNbrRD91swRz40ql3GkyZkyU5yB1VceKmPSThzFr86a4zhcQc3W
kYYdnTUEeqWCatNdWvRriRiz+YbzzgVyYJ7i6YI4f2LEnxs5FtAwIpA1ZA9sOOc1wKdNHyfCLNCa
oiUjlZlaA9lUXi4byq2yVh//3XvCQSMgODzI3Zb14xJ+GkslVC2gVDPnMtDzLU09wr5XzkKrGstH
ZemnFII/nU40LkIYhMXRnVRV5+jguo4AwV7nddMoaQ+9J6zMc1HG6lU/hsmzXvuGgx4B8S92VCUA
jaQPVNvGSOyjNOnArKoYbFK3d57LSGXdo5lpBduZLsLu92fmp/WybWrwRSyLb6rZnKGvV0HPXb0z
Yvpfje9nN2w5xY0fjOONaZUQVKjwniuDorz/flDtiCvvaowKPtuBwWbPes2jUV1TrSLJrbiSWehf
kBqnvBU5+PhVJlQXYAK56oJNyqYtFABKhfDf9MDULk58C/Onif5IcXWkSYql3Wt8SWs1dHWE/p2s
M7VqnItSN/MV5CvpVbEbrYoxIQmvT4n+AVWBbLipM7hoWUzRN9X0tGFtgo1bSxwd/TvBAvdT2ZQP
o2UN774p1bPW1pW1PfQYL0vOxkWVVdgFEIjiLXVtFpnsyy7laOsHTXYCDxL7UkdlZxhiQl2TTNVf
cD7bZ3wdLoq+otk7AZVmI4m1baVgb80SkWBBYDdIgKe2djQzXgsyO0oMexA+k1HFFtsxw8S2ZBUw
yRhCQGVw/8NPouhCxyiFrUnygPtY1FOwz6w8eHAUUT5Q1IjvqaBWGzPvJ/5MXZfNRaSB0VAqTdnp
2dAeJq2uh63rOnNKi1kPKpIt3wHrMvo2OSnjeGVVldyCLYvDbYxIi7aF6uabLi+HpyTQm20Q419I
gdPQGBS+cRjyOnY2qUoqUxTZqBA0G63KJhkAxk5NqxvI9qin74xxCs5TP8TYTYUqYbUSm0/18KaH
ot6BTYlIxxA1kj0gH7VAs97ndoYfW9TC82NRPJDPTqVTtQVBp5WG9zQTs8KyGGhqDW1mYlDxxwoZ
YUE2b9G5KpvhLCXA1qdfB82HZVCjDoRDBTo0bcxXwUSmZ1wlhyrW2Zul0biWrNBJQU36LdjNdleJ
0LmpU1a9RUDbxnQGc98440i4pkvCbxrMNnLkbZRiQOVRK83ey7RVv/kiJvRFscnoSYu4p5camht7
ICfYC3WNqkUyx1mUk2wvSf0kFqIPAFSOeY2wlTBT7FaDYkHXq/z7IE3RwfdoDCX2BK2QzPOG8yhI
Y7G9eAq1aqM0rv+YxZG4jYbC3v549v7zbfh/wUdx9VcNrPnnf/Hvt6Ic6ygI5dE//3kevdVFU3yX
/zV/7H9+7euH/nlZfuS3sv74kOcv5fFvfvkgf//v8Zcv8uXLP4C/RXK8bj/q8eajaVP5YxC+6fyb
/9sf/sfHj79yN5Yf//jjjb2znP8au/j8j79/tHv/xx+zIOE/P//5v3928ZLxsU34kr8c//rHSyP/
8Yf2p0ZpDlG5oI7I2kXlndF/zD9R9D9JyrIdOJqa0EwSSRH25EUtQz7Fx+YUBpX/SAjQTT7VsKPn
R8af7LZ4tSIlcW0oncA5//t7fblA/7pg/5G32VUR8ZblD3+tcFAYNlSHZY4OW5OXGl/k65tCiKYl
0uZO3WPk9iLUxCsQI+fh0vb82/CxXfoLSaXdc6/8U2oUju5TFfXvkV3EHkI3mULco7eFghYlo57X
e86mf8hWxSbxqCMCIfMwiC7jU8N9XZj8PNz8bv+0WHCVuOoMKAHp0r/2N/pS3xYbIOee84bpalzC
rl6fHPPUIR4LbqpQbYbptln5G4MGQHdLspiH22pdUBWtPdpUJ977R+v1n49yvtyfjrIKjN4I1Fs2
nbv8FuLDwr5G2eONW+Pm0w3+94305cb5+pb9eaSj0licB7o/Dj+Obbyny++ly/muCdK1vclX+YZZ
88SIX8/mvKYwqO4jGUDxR/X9eFEjSzdLpfltPpvtJlopHlXws36prTCdrIbL34/29Xb5MZg1S6U0
hIU0WY/Fl1M56NZYv4ztTZ+859SUUA38+yNAozd0lmemMI7bFRrrYWPyX3yfnft9qe6c8dR67Osl
+usYHETZGvt4Y96ufL0Z7HHAXSJfek976l9wJ+ydK4Mbwt6Pu2IdrasTsj3t6/L47/GYlJDsafRg
jvdotjR9WCkvzarcqatsW1xXydJfRt7kTauKovRjeB1vnBMPtq3Oh/Gvdsw8rKmxEUCQTGKQMO2j
p6xznZBshNdowKFIdFn8YA6G3DcNgCqL3c64qFyUiku9wG3G/GwdiHeH4ldCKBeJNXwzYzN/SWOE
Cl3Qhy+OU9kvAXnfN2ZHx1HytsMJn0HYKOi7IN7pPDdQ4+dpIiaOXAgYe9KapvPEd0xYgSJT3lw9
E5dd1IgXqckMwb+q9jXaw4bCa1FIazUSeHCdBhbL0BasKVIxYZg3EyJiGjLRoL4QAkWjPisUuquO
UyQoSSyDJJGLeg4kVwuJeSQXRvkEDDftDuw4s5egK+O31EI50+siTT2Rq+I9d11hLwa706InB9Eh
fuyeb2QNEoCqMZXqXe+n3eVgxOmNndTu2uoBuUBOy2Xw0OjZ3rSrJykx0upue5ApLpvWLpuVMgcd
13nTP/o6+G6ZKiEhfzBChSezyb3K1alCpOXbGF500gPCef0x+90j4FmHzKkdJaZ+pvisZ/Q+X4dt
PfZXZQ9zk4osi2EEVJbzvSAf5TsBwWG25z3JVqIO8L/A7mobZRsgh0b/13aOgjiuMYhELMFk1s0U
betGiod0atGPYYGrIRylRIttmZDxE2pTkevITsYUanrQWWdD1OtzrQaeklWN4beoSnFCKak+Wl6U
+tWlDGqQOb6WvVM5GL26UNBVUQ646QwgSWHW0McpdUREJVUAsXBr2dBxcdMbxMQUFcNCPZsaBYVO
U7Ywz2gIULbuVPdZrU11q2vJWewOm0xHKaDw1liOGjgbV1rphU5ZZ212auQJM2uvRxGHuzIB3dWH
Uj6OshSvSmTJZ3tQKJWGQX8dt4NGbb/voKPhtkjeCpDS2Lrd6sm3oYYCzYzaV/boMXjVrslXU9u4
Z2bqEifPlLiv0kTIjUotDLRwF93BG8Vlamgd4D1Xqc+DKcJtb0asLg0LHLRq6Xe1mNzXXjaAKPIx
muBMdNVTa8aE+mbR22iq6i03B0qAJtf6fqm6PpGOI5zWwCz1Cjdox2VpWSi8lYUG2k9a3ZkRG77q
Ve1U3Bko4i6mmEctyEA1mlorH0q7goNQjjaiKV8RRPvho9VXYwA5wOHBgadcglEvbQX0keESgDEA
p5z0oXxuJzM7r4jIo+oOoqgIKbVKsyxhH6lEGqg0UaoU21taZghSSIZEH5cZ30SAOMXtLYqfvkam
aOUoRKEVdnsjwyJ8nBLWF2k8FQtHa7R1PfTsGVDkMtP6irtLtVrc6ild0EIExS7pBKscXQDR6rrR
X/dNZhBxP8IN8lOb+cth+z5qjUMtEoLsEOFzjuPGvCCYsT+EBWqPGDAzkkxDM651vaxfuyEOD240
hK9VZjaHIG+slR+ImTNVhqh6aTAOjo5yQUHU3ZvtCEm1Q4hllakXwsDfpI5Vn2VWYVynADmvui5C
J+7nA5DXuDnPMbu4eHcCGMrstF4MnSw+MG+wJUdE5ghW/PLNLjWqwHVcAHEb3DB4HqUO060MiLMQ
TleWSzmRrbfqydhZYbKTq67Ng6eib/RN68gRTaWSylWTVjM6P0yfB59ATlsFwlIEIts6FbNlrYbE
k8i+pozgCzZ6lWZMwcLMA3nddIN24XftuPVdYhGDwS0lobxO8c42lsDgJoVW4mhTzW4sTDq6NHEF
Xyq1wfhpUXNrJTKooM8iNq6ChlTwsixvJyWE+qJN5X1CLQWMih4grEkK8c2P83zjDsjyCkPn0g9V
aZCQpTgELcTpKlRLCumDY9owwxRATrHrw7Ich3FbinmOKDV0y5OocKcZTM8Q1ZrIX+ZsQQGGkC9h
+62zNlBOv4Q9ikQvilogFqrawMNyckNVF0k4My6NYXydikx+FEisXiBI09Y3yfO+a6IOLFDYWiTe
dNG4UqOi/VAV0LaD6IxHM9PFN1VAYTOS1l1nXYQjrlLb/pBxW977WT690hRSP6q2tQ+KhBrRjiap
w2miryQlXzbVGnBRPTa3Jl8Kn17iPynt4BziYbTvUi1NqP+IcfRw8hXFLh+U7tJptPisQj+4GJtm
hGzZ1CFUyjhhRkoEesKoF+ZVIpqCvqoWE+I+DeUQwcVEK0CUslndWkpNrEgSmOMDTnDjPimZDTjM
/LU2kr5YY4nELm6E2kh3HQ1VRpnse9/5yl4z+vw7+yUa1UYPDiRW3ea7b+txAlvJ7r8HQedijA/F
UmIOjeDet8R14EFEXo2KPCol6UH66IY7w+zbBxo//qvZ9l0BDgEMbK33CEwLqe1KSciaHtbJJWoV
bWv1EOsNMy6uyiJBc6DnkCGL2B7xP6KgWvC2oo8bUqp4bQgOesZm5d5PpmNsxgxWay9xmAaEkKKA
16kYqn6brWNh5BunzykUTTrZEHaKK9VMVFSyFfUlvxQBTK9JHy8r4YBOskZ5pehmtu+pAMPDJBr2
vQ0GBalyRW5q5Mf4qLK65NWhjbkBQqev1LPSoQnwIPWJasU4zK0dhB9exs9jr5l8yzOJi4CqS31U
kWtRYt5pF7Epo+yc6Fx9uE+1EXwWqyCkBUaCYD1MUB8HOgqCRWtWwZUoc/uGJSwKsg6j1dNYqaYC
o5TO+szbdxB+jeNzN8KTKtq0x3mWARzvow5MoKsl8YoVQvWmEymaUBQqaK2FYRu3SzutA0o5bRpt
mkZUV0QvxmsC9NDU1qPe9ktbGubl1OvonAUKcCB4Tp9c52pqHFCaUCCkbzVugojeLRhjktCtoZKx
V1o1DUOMjkjl8ixzL5XAIB6nYsq6NcQAIIQyr74brCHaqqWJ7nKqKxM+XuNah4Tp48Uifeu7EExU
aHdMIcCuVcohYm19F7Zw8MnFM8A9hRJpeiMjyJZWqc4aDnrXr1PnTKQ1uG65q3mZkJGiEHJOTelC
KE3beFpt65vGhBWKz9VH3RrkHagvO5CYswjtJRXBLGLKSoSUES0TdnVN1LvaqM9lNoFrKa1udBey
5AOw9jBfenSqyyUxKijuklz4nqvp2ZUGROm2HFIjei6aVCSvY1dX7TmimD7cFa6IjH1stZ0numBY
kd0OrJ/iGykiRg8bv8kr48GvAvpjJY+Z0uO197DglU9dr/k2IBddfZdCw7Ik7Cpch51K5k092sRZ
ILSsPoQtla2TFOV9ZJr+zpyGnPWz4ifNtDcnoeeIIav0oFfDYO+GhMquR6ExQtYa4iGidd9M1ras
/ViFOZQRASB44T0RxQY/DfkRIsMFHZPyUEdde4nOEHWliC00H6lfU3cMyckbFUjByE9Kbwr68dHl
G5xFwmK3MzhJxhY/1wrzsipZH11qusELIohTsdXZD0wXLC9M93FQy1hnnkQDe6mVqsnS2xx4N5f4
aNGli/SQBr4ERAAL2bdtQFGy1VUN9x/srmykFcbYxkA84nBZdX25ciKbp8RCyKDuouhGkyNvaYIT
PWHNF65zrHWWdaCM9MQZojPbzYaM7Cd69az3HA2QbxnD4VHQZNaUOXmCXBrqTUfruPARsRO37s4P
vdr07TIu8uJR6tpMLHfdt0GArykJvZub1ZR2VFQTnZOpGGFZgxcgZ9YUFksQO0Cj/Fk0EdVJSl8e
WmXpDC3hw3yiHYi6drJah4jXYo7q3XhDIAJBTGTfbEWaV2snD4etqSLgxUYGkwvFzF5xblprXPcu
7pdqdsWP0ANNEq+vWL7jPDFC4PE59nqa3hGsa1ZO/avTkj/maUMVEmJpm867XXP6eurcTyxlgwHy
F4oY597NgGygxI/7qb1VtMZEYUA/eaGacX2XsNSENALbV3TsfChaV8pZY5XxszRisS1gYS7UFIio
YrL6gX5UxdcdPdy9Frrp8vd1hSOb11/7YZeaoQ1Agv+OdZcV+UuhLd9hL99YD825ezEX1pyF/b1e
1Pfuzjw13s91GdoUn8Y7qjnJbAxMS75HD4NYiFV1rt0kZwATLnh/3iM0OrHf/7kw83W046KGrgWy
le+o5hatQwYO4eqlUS1OnMMToxhHPaTAUbIURTAdTB5tTBDFjbVvN0iIPW4WIIa8AyEbnq5S/lxC
+XJ0xlGVMq8jo7Omd3I6PB8ORrrQluM9EZUkzpAHzv6A8qgDO23zdzn2/0r3f0By+XTx59bAl9r9
+Ustoxyd08fnAv6PD/1VwVcs9U9HdW3SmjFiq6TT/quEb2l/Crq2s2Ru9vmbsxX4v0v4xp8U1m3h
OkIVpmbM3dC/S/ia8afu/EDnIMgmBFXX/q0SPsN/rn+hQMYoywpBV02TRexx29VJhyhKlQDjy56c
ju20DTb6hkxxr/aU5cmy/VFR8afRju5Qc6xGXYZY2JqV+l07I91v6a+jzeAh7fGcx2h9Kif56FGc
B0TzZukGm2/XxMD6tYrJrkdKag8Zdqp0YQWPGRTmglXtp4v+q3r215Y5IV9HwxwdV4Vyw/XhJyzL
p3Fvv/Uv012DuXID+R/09EqhbDqt2tvwWyZPDX00gf409FEBMzGCLGyC+QJ607p/MFbBHngoUzYh
5KtofWoGPbZX/zTe0YRtd11AfZVDNTbOXrtrvGIDJ2Zt8C6NF/EGZvUDWr8lctLXmJX3slraG/9p
noSGvU0syrpYp5voliLCybvraP7766tREteI/rURHB+1o/BPTK7bcCoASy79Zg2/ZRtQ6g929obN
urYiDHADw3T7+6v/y2EJZXdtV5BHe6yTcdvC1ShsAEdPUYb107oknTHK1hj3T4x0/Hb+cYSu0Gkr
0MPg/6PbWZuYRvx5KGJW9i16xm/z8eG7ubPCpb6CD7Kd+hN32K8eoc9jHt/bg2u5bcQzmzRvOnK8
8ZC4d78/g78cAmUvoYFcNvsYDwEeqTGismD/b72J5BA493A0fz+EdmqMeSL81NxqlGzyQ3wrS/2y
eSguuG89d+Wed3uSwvf6St1qz8r692P+YrajzQrBiKOyVaQ/X4esmsSmcciQXaRsm5Q0ODDEvx/i
CO/218zzeYyjx7EqpqaUNmP03rBEGrZs0NfOvVCPDJYDO3FndWLE+Sn61DH56x78dFRHayhdca2s
axmxWWnrHKHjudw2y3FZscE5nOpJHrVnjgeb38afr5ozjEVGDTdfjlZ1aSO6dMdXPdC8smaTBFkL
BcViItzp98c4n7SfDpGHWaNfiCzxuK+tz6nn/SgREQ86WlhAkA2htDgc6MfsyZnQ9RO6o18e5qcB
j27OuuxKqmb1/FzLXb7utmzAd3LTnJg/xM9TlQ1OCvm84LVIj+3o2ild3CPsmIP11oiT6LuyCB62
8jC3X0Ec7Cimez0VG2+8hBWwDK8hfG/B25ekiC0wbP/+NP/i5uXrYKUE2EFVB0vU16uruLVqYx0o
fry7MDAts3ALE5CXFwGNFNDX8ebEiD9fWZtFmGohMVNZRR13ZpVIVYyymriyvbUzR3ed4zaVVA5N
wkz00FzrlAgpfW50kzTJwV9qkgiXKLwzI2RWc7whkStu8yay3Ylv9qtL8/mbHd0C7iTwoNR8M/Ny
zJbWZobHevh1N+NT+DCnTd4MD/Orc7j6/cCnxp3XF5/mRcquaVAW8xkhwSG3SIvElttb1I2odfx+
qB+MkK/P1Xz2DQ3hiiO49Ee3X1bQhPWNkWNcmG/GdfISbPP18Eh/aBFekCCjeZzsVeqdWrQciQvn
WfLLwD9+/ukgnZmMqjSg0inbYYEB7zKby/EWBHjTcW4Zvfo8utvWPCH6nG/g3xzwD8XFp3FJZnab
Mmfcvv82UIvTZAUQ571v6/1AquCJ0zvfIr8b7egWst2Cbu/ApYxcwkXGJ7X71lKrLF0gEZgxivJ7
Q1WzxRVux7RKoBCf+AI/v2M5zeC35jlzXoEdPc9tH6EqlZAte69fxe+zrANO+Wt5GK79Sx888Tqg
HXHiLfvri4t+0TUB3bAKO7qDAWuardEzqqknM3SbVpJngRMc5Ic5BCuoySsT5HZTncoVPtI//X1b
fRp5XgB8uryakQaBnrn5clhr6/H7uCJ/5wpnULwGTUv7lBs68Nqr3lkguDy18v+xd/npciOth2Il
NET2R0/T5GdD4AtrfhFPa8wY6B0hNt/GlxlxgYviQztk3tu8tULziT1zWIC3sLbpXt3aV6fUSj8v
dbjy//ou7tF7OmjtQI0mvkvJHVYCacbZtvz93fXLqdv9USxyDfxfRzeXVcmSXRbZUEpRndOx26Rw
uZvqMrewSnY3RB38frxfHZJQaUti42MTfgxta6JiUgFAg2l1SIpGih3oJ95/v5p6BXVTi4o82qTj
WhsYZuqLgcPKGnsgJVXwaRepb+8LTZ44d788lk8jzef2043aDFFc8q5FQVFduRjKkvjU3K7PV/j4
bhQ6Yno03DOo6ugprNXSDUOXg9GKyzlneFblSpT11Pbv7MQ9jwcwRwX+1/bQAgQbE3npYM0PouvI
TEheAPKIj1lxzlRI/cWAT/MjABpvNjtHudYVrnGT3JWms+tTsYn0gnymE5P1Ly/HpyOYT+KnkySH
Mevjjqe5ksE6DqGzQ9dp87sha06sL0+NNM+jn0YiDCzW+9pnx9g90vqgIZGtcMvs9eL19/fwryZk
YWDe0KkjGT+pm6h/u+HohCT7lXd9d6YMrke4zomb68jt8tc0+HmUo7tLJQOwJZinWIqN2LuLZJsv
00tcYvCO3HW8rl9ZUchtux7Xyob2ATD/e26G/0UBFOXnT3chC1sLv7eOxQIf/9GciCAllnQjmBM1
uYlwijZKQFwCuFfIItgaSYLw4VBg0hbMmvRA2zmGMrp3kXmEzQpgkF6STcJT0lzOXRebQIYKvgvW
OqeBRkpBV4+g6cbjDs3s1oS5YqEwB3Vzq9gpkot9TUp5XkZXSGJobz4RLk7cMyFXdvISqxPZzdq5
q73OBlbNJoYNS2U14ac015iluAk6gj/78y4qETvpBySuOsldus/uXnf50vJG8ErrAnPRibe0vGwY
nEgYXwuWvfnsQxJ3QJW3YJ+tCtiQBcfM/J4oZ/XAI0cYAboeQhoAxziuT0fa3/vJeJhIydCT+xZU
rx85qyIhbhtrRSuBnQwveQYOvvgAqHo7KddCfzat9rLLAIDEKQlIBFP4+L/LTiwqvyB/dVhXKgFL
Y4MJXCdFjGjL8V2n/NahzrLkkynTHTIkOzG8jFAVMPVeWIh1OVkrtU63pYr51akOjWNunCT9Vg/o
imlzq6xgjHzcwPZbxRTVKwYd+jujuaOLRoHbX7VdcVBqOCGzW6kkigSXlEPMmE5QsOmS2lcQDuza
33Albso5CNRu9nJucgqH+EHABISeZIZFYsa2KqFl2WjoABHjlkUCNyyrmjsmLs6i3F6EgBJgiMGx
L2+EoWyiaFgOPaHPmHljgIl1OywL3djLfD/I98Qctg7Qj9DWyKki7Y3AJitn7ssebIUNF4wCN3bA
c3+36mlp4YZjD7cgdGE/jbe1Wy9b+dawA6WaTMhm7SH0O7NIDyxICqsMscYcvmuJXElAxSXdu05G
Fua/dRCQNzDBYwDFPGBjUOHGhYIgM/9OyvF2JHi3sdRlZrSrSndeakJZo5YIjJCSJXSeBmhZ+YGT
4CwdaqImQ2zBrw6hGlH2hhiN4AxWsEZJ+ulYHII49FzCtSQ5F0rvEj1R49yiAZ5oaPeaC/yTq5iw
y658qiFqhW21s2z/pgU/VYgrDSTVBDSurxzyqKulxYA91jyj2wZtuM71bZpADivFskgsUFukBQvd
C3JrrefYmfWKUAR3o9uXc2bkKMJbnUgv4kJVPNYGXpyuvfJr0svIPUwBlBGbMRGOhPTlSh05tPgq
JHBXl/6ux1cVQxtCN7ao65CXmLGAsX2Rxk9KhkmRnOI+moNsiINFMzSMxjLVAMEY7S43iV1AURUr
FaczPcvBYMKTQscALfOtw2OjKogOFNTiVrhuKoCIAxoSvLiILlcFi1O1w79r10sCZpcl8R2Z2kPE
EUAfrS2yyYVf3VAoAzOnLyJkb1nw3Vc4oNTEG/5oKLuKDBvbledDB8BarZcWju04QlBrnFV2gW82
W1YFtpr20jCfBYk5lWNdoT9TbVDcya20b2XokBgW4XKPtzKBDcC+s0zuHE2eQbVHbElpoPSUmjgY
8lukL88c3/AsV6DIepsQglVaupkU6EwhKc8kPxmxtdG1Gkfuq4I2sCIsGppcyc5yst8tpmEcqp4C
2CTEfayHpDERpaYMr2iBd8wiHoYvYlnIAGmJCwkDhBvuZrIJF2qUNSc4QZrYs7zXBmK76lkK1W+i
GglVXnuxGXph9G3on6qAlmx1YdBQNJ+RTRNyXXuC7EpAmuuc4BGnuU1JuECCB/Es2fLsD6GFooHA
jm7VCJIcG7HGlrvwidGIYBj340CK6GPVVZzgfOkTPp+k/rqEglo6G0xsi54FY0KXUSWRQ0EJYwyl
h9L4PO78rZWOyziIz3yVcEMViUeF67OEupLMweU66oEKJvEtM/MSFISnKYcCDIidkFhDzCwIWCuf
zkp5F8PxIjypUzdZ1XmqIEuiLkBSTqu6uEJZR7acWGrDtIzhzlnl8DIQP6TEmDKAVBoaKhOp7xwT
uhPJIsR2StLZWoCO2IY93wDQaL6Z7QcriI3jhAdjNHg0yPRupVcgVzIyGPUAlW22HYmjogYMEaEl
CxgTgx3uh7HGJOcsx2AXVzAn7Wpn6Nnabp4MMQGPMbyWjFGEPAvkzxheR+1CodMfOzjH42Zd1MFT
TuZ76WTIyADfuAThUYCSXYq89XyAwOoY4QWmwmXDZDUM1srpHvyWwLHgjWCU/chBaODhEu6eDqSt
8PXNEHFXUb5z0GbgbGSZvSFwd4XEyo71K/RjHxlzt958ADlQ440wmAWhe7vuY+aqlwmURbxZax2M
SqrszNq5QEW2RvJDahFJliJaVVBcSuaxSO5RY+0oPzGjQvWsvrc+NbcqPaf3tLU15cIpu32gJysf
CFDkrhzShrEKAuhpFz1sTJEB7AlgB7qE5Jkqladnv3FX0o/JNAzWVeEsWuOmGioMoWKpgo4YYm1p
Fu+9WEv3EoebR8T0ZdC+ojjGnUaur7XR5LAaFNKtSc4kMowFA3K2CJglAOI0Q9oT1dtAIcwzTA9N
sjWRUyolelTlJoLxoTcC9Fm+8bPWA5znheqHHVjk6V6bYDCz/rUhNDtqIH3ZBPO4N7nleFOcL2GM
bNS6Wzrk+jbftSJZI4klMmanRwYpeskmjR4661GFbzL07mqgOCNKDfmmQRTSu4+cExfQ2pmiy5D8
OLSpaPHve9va6nW9K9JZ8I0wmouQAz7FAb5MhE10yz7NWdS0w8JqX8ux8ipgGKgvDw1+bNuN4IAH
y8p8pvVA3qKxDQYIi+5MPqoXFb7bVuvPM3MEIgRngTBIFfYHZcW1JfLzvnPPsiA+9JW/Beyx7sZw
ObHtFdVAAe3D9qMNzkCPcF40b1DdJpCht63mLiOn3oQ9D2M+fbjBS2GU15aGeUnNCRSPYVtix4uv
UfpvxzmIbfQiAolC5soaoEedgWRbV4AQVP2APRppOUuc4kWTqzg486meBT2US1TkkIE9OaBgRhED
lJCw1HyRw3uoYAUFWDqr4BXy/aob3tyO+0R5NvnTdbPQuJXCPr0yuwjr77es/+jzEtzgY4XeKS3t
i9F5w0R4EKa5HRrzqdWv6vypqru9hUBTOCxo7N5DCj8RhkigXJWzknZJAa2o0zvZi2yNW84Vr5H6
cpSoBjW8qbW2c8VzR/yWTK9ZPC5NtAoRc0tdXZHxM4YtOiz5OrDALRp7rwNfSEuDJXW99vXcMwag
q1F/Y88YPMjZkA6RP7hUMUmVTKBMpLxU1NjH6soKzXpox3vHwVApY9oH64IDiyTqmrqdyVLbOgXo
3Css8cHURvRSwumlI1+oLrrXJIr3DauPom9X7UBQp/4hFfK17JInCAVVHvBG95/zivhM9bs+9XNk
IpmQLy2OI+mDZCWGyC7uKL3h4CiXYyQ9aUoEpNkhkxyVGM7MUmyGTHtpLP8eiAR//ClJApBzxMMF
b6kxAKw74IhjZiWwMn238jO7Pq9G5ikF0XmOwoxNNzeeSz5unoaHtCrX6tjv/j97Z7YcN7JF1y+C
AkBifK0Cai5O4iS9IEiJwjwPCeDrvdB9fVsq0aI7/GSH39TREsEqAJl5ztl7bSfX93jGidwrd3Fe
fLPi7C5Rr9ATkXTdkj5Nqw4N8yyuewdY0HitRcB90cxqGF9VOcDV5HRTfzfSKxpO23gx/VkEYCvx
oVVLgkaOZdQhwcaP3hCCV+LgsXsWnHJL4Oi2t+BpTVN4o+j2GYXks0ETAGs3u+LnAAnqmOu3MTsu
D9ddE1kvQLBwxTJR1hsLwVbqC1E99vCNZw1GCLsVNoCN46rjytFncn63k/OiAfBNDBLDqdkLQj6L
pj5EIbYLDsNI1BcmZM0bPtJmdryqh6iZ2T9iZToVmQTdveRScmQqqe3sOruvpPsUandortdpb+4r
SzuSsrbR0/GlYtsKDEg1ueI31i1IFV6j0LOpNZOEfJJQu5fFSxE9FT2xHTq2YBh9bnEQcbiKrW9h
QFRVcG2OJ6W8c7XQT6ZyK8PeU0GxoX/tFrKK8222ORQZBBbaQXWvBnJnwHWcRYXKsN3OYcLdvHN7
AvfUrto24XR01enRMWoEee0d8AESBlUFGRBKvjjjpFq1zZFv8M6JOKKk4x3koaeyLTjaqxvCcna6
YuxUhYJ0rnQOKcWrlZrMs2Gx0KDRrRwfIFJcKF/f0DnAK65Ycnr0t64zHPXa5uCE9H1l1ZQ7dzS7
mCtBuJERbpn8S88voXB2z4jQjvNml+Vib2b6l8gtzhHrjhtML2Nt+zkhwRH1l6o/OHJEHzus+gHg
mpbe9Jbwx1TZNhWU/IKsTp7vFMLdIH7ksOtsyfEwTbem0XqIuFdV/qrm9L45D5PzNfVvXcamFT/X
+bVjjABHfrDGvaqL44rY8xwGaS9mf3CAFc32Z1PiVS/6Qx4gwLaUvQxAwmvBoaNVUBrpq5ziO0l9
Y1fk5WTbNns2CH1GGCgiFSKovS7wBzmwR9uQPHrXuY5somZBOGmxutfV4d7lTAC1WfZHtNZebFen
RJCfQ7lR2NDfnsijljZNMzKQ8E65vNczAgv1qQS9lrikogmLrjbS4L1Qj6Y8ltNLnqwdgEr9GZmo
p7j0fAt0CDwfQzNt5/JurvdOABW5LD32DS8K6We2jT+R4FaZV4qZbSB6K0GwroJH4Bun2eKkq5u+
Un+3i5PKYdkWt5StZfAQ97fk0BWr3MjAz7G9dAQCzhTncPXq9kXncBucbDyqVPBrvXuosgdDBYp+
U1PWRDRYwmPR32cl6dI4qDI8JFJ3rkaQUhOK2kZgsWPTCEkuXzovqchXUwPTlZiXdR3cKElIO0ZI
P6W3WLcJT8ybTby9Wd5z1Hvq7FNnL1Q9vjMMhKb1ZJUHieg0JWotB0vOLwydBXdWsW37U5/c4LGF
HovImWtknbYi6W8bkRoVsj7ZwJkVJV2jQ4e2dW9Q1Zg9iHU0xDlpdhrdmqknSSpld+qJbOYuOYcZ
uhLDu5ZUpZmvt+ExLpLvnHZhkj+HsQl0fGOSgqxXPLTDZ1PZNdEAkfika75ekynLTqUIg7bOs+5c
t6GKJ5/ba7B+Wd24Uai8NEZIKLLjEuXHjOdHC77r4Aa0/j6ajkX54ABr16Pror5ra0JpW9SG2TlX
H2NiB7HwUxiUy5OMh+XGgl1BA8A2vuAj2Tq0I/Rw5vR7o8snqsxVyfqZA7XOSHty9YduRvgj4S8Z
jBt2c0099xAGX6Y+oyMD+ciEfdzvZ3Ebqt9V646h5o4gYG+gmdPNkJqce/iJvOm534jSG+cB25jR
Qakv/SKxTknNptIulUv00Njoe+fmEHOA7DgTNwIMtYOySFO5WQwxaGlhdznU5ldtRLAslRMkhQ04
wZ3rnCETrxvnYYp/WMFTM34HgQWpKvYdrfL6ITglgbueooiODiGxzQ2drTauVq1Q1j2PCIEWvA3U
zHpx7yhQ7XiSlaMrufcpCeCmds4TogTL8RgYQPPphaUTcSECKXRqHQ3GbyEk7ZFzSNAQ7tlRrYsb
pwakrgGvG7L1xK5JoGY9675SKQd9MsDIkjHIQwjtMgzD65E+VzOnmzSY9x2TjqRAVsWeuAR84XHo
wWqYcb92ShzTZrtiNV4TDrFudHE9SgZgOjSZ2tnkLq8rqKkiPohW3tq9uLOVck+jJYis4+A48BYt
iOc4SMwnW+M94GtYKp9O+1Jp9amixCtbazdPiW8yvZTJNyvEuHhoSI3t3BBmP1RkQgXbcCTfoN2W
yotKU6izlCMjh1Uzfq6JC+9zuY+zrQLuxG3vaW/5tt1uanomZRqs9JiGZFwS1ZvxnDc7Peb9jogW
h6xSpDQWLdeTYPtSZa/hJDAN6COPZuvsgvxJZXJgcVNDYrq0NF3bZo2/1OS/OUPCJIjMBeTe4bwp
fSIWzoXx0jg09Yl01ppwh76cBtVLHrwZdrAaOVO4AbRpK78CuW0rL9hs+JjR1swpWO7C6UvdQhuR
kE6scRNE4UNI1Iasq6smBlsU0qMldA1PbKPRjXU9xs3RhImZeN2y2UXZvldSr8SLUxYYw5KaUoBQ
Wh7k7EbK0NcyCHrSYi4QH+p+WGU1KW7JXRcn0LIbKnLMZc23pG83UOWBvd3r8d00vmXVTb24Ap1r
dX4SsbtvEJiDFjoplVh1Tsx6Uq07nkpZalTDSMQwBXkirY4lNBFDjXbj0O5pONASZocqfBN0osWU
DUeELaMbkVgETZ8HKtGwvu/tr9il9qX6prhXOTbFpP0B3JU6qYQkGsP0fopJqYvDoxlhUeYEX2Xl
LqcPl3XVcUgObp3w/tWfMdEA4qivS8qHIYvB+PXnqhMHHKrLonTWgSpCID65DjBG10uGuxQqnR6x
lzehD+SCVouNzvnayY0vCmR8BTffzGYbz3KX9vMmqedDMuhfSCvwFFY5nYUMdula0XUvEES4NtG+
VedDquj3g9VuNX7fBBJgl4eHgEOXGzk3pLk8dXmzl2lGtzE7WK17HaQuvenB05rei+fUH6Z5q2qW
FyAYCcSmGZTbIU5n6O5YG7KsP4StDr4F4G4RXk9WCdkf93dUp+csPTW02RX2ZRPJID5NpoDZGqvc
TjDXVOiqV+2XxnjT3ccSOGheScDo7EhtiqQxWA3duO6IKacxuAuqdlMUD3P4Y9nHIhhABrexArxX
Frcd/WOionHI5eTacC7grDeQfhbBQJ9IDulB2dY7PFm0f7RzKoKNQutDV/NVkmpeHr9JEXhNc2+K
7xqHL7djRfAqdz+MzDeMz2GGK5POLYRsr3bEueBFJwGTbJXrDpJfSLhD3fyIU1a+wmKf9WM+HQS2
RP2GQ9It3kzVWKfUD7Wt+TOUzLiPtgPH9C6/px/qD8bboNzp3YladJ2rQN/7cl9VD0H/Uupnfd7n
nO7I+YioxGZqxIS30nLpQbNJLGEYwWK4slhRF5ELdy5X9EOpZis4pGujOPRUj3ogb9lIKOa8Qqk2
JgMjnfQLYnqF8iPAlZAfdSSuEa2rUT12JmSEbicrMuTNfWO8SNUvtdK3QUYn9BhErBMFchWUHPNu
LAZAhcuA11nY5Oey+VLj5hjuJSfz2I1Z26kfR3IxcE1jcvLdgQCKLrnCF48BXRDni0n/ObV6zlT0
viegpEXrG+EpU/cLaVxwLjQHX7aDF6PsItbAYNbfFzekTJcxRYlOYQzdqEsmv3NSb3YeihiTtrYt
ixsl7Nd1O68H43smIgIbUfKWMUKoiRc7x62u+wYplRHhRqw5mGpJXbc5Wyk2yWG+ZdxFTG0IQlin
qgdUNoTeSQ0kohjH2KGqjxbyEzyu90QVvWAh3wjpbNwIbnua7RycvOw2ORjOcjPlg+fCZmrol0Z0
uESqf5d5u29gR8U8NR3hLJmJix/fr+vgE2bTCrMfYzQ+5BpZYtzDlr6LY0xsFgLvMSfu+aZcemXt
05wlNwbnNid4VZgfKLxH9HBuy5a/WOWbIRP3IBHpadMq1HlOaEUp9Oq04q5WvpBbt+qzW0V8sdAR
t4zQYFDT3O4xKgkatNPKlO1G1IImZLDWaAHMLvcqKbb1JDeWtNn+6zXWZPq60sdozbuPyZK2TiVg
PTJo4olbVWXpx023KUsEWBEACRSqeMQ7++sUIcGLgqeuBLvHfA+/I18dbfi2n26LijvTa7dS+Vpw
sqjDF0Pl/EnYyE04OOsA5MRSv0lpgn0OfStIPo9d+1gBs9EIr+qVM+KotRn/IJwOjCgWMFFvzK7F
5L9EZVleyTauugN2yCtLV08No5M6GEAa/Zd5dPO3UOBnJMx7g9ufVcYX8gFIKsDUMM4gARYHZp17
fTp27QdclgvCzX/Usj/ppy9G/KmSdKku0U9bBFkNg1ib4Z3klIv0gNaiw7hl3Og0xTIquIIU8T9/
xnc0yIsM+J9x/MV0uhKCNDTs/uijcNUdi3tjveiQi1fYDmQB+GwAQA52f77q8kMvhRmE7tm6ZeP/
M+3Li8560IgMbamx7fbtlmifjbFZdPB/vsx7UjehmdCYLFOo4lL7VaDgKLCmlQwBIshhbzO7UWIe
inimgV5/IDn4/WmxVWgtLgdvG93oX1/0TwIKq7frMa9BwA09YTWPE03HQPlIcKS9p6cjrBFMJJly
ghSCX2UaRWvLIC7C5XZJv7upl1t1nBFUBcdp95FYXH/3aiaPtiEs0DrWhXuhp/aSetOiorgleQKj
9iKfM+0VdespPLl+C3GKWnMxULTQMhBK0rb2+tWfb+O7z6iwoX2qIFt18/LXqN0MZrmjLFLkYd++
DfvUD324d2taQPHahDsVenRPP7jqe4oYQdgKPh0sT664+PCloWE+pXWDDcnZzl59m38dj/VbgIwO
PdmVQnPiJvA/ch++92rAANU04RhAh/7SJ//0GLXM9CyOWstnDQ4g+rfjge1m23703i/LyuUriP8c
uQrENovP+OuDNIUybJoYZREkG4aju/yQboWKIUZ/Jkx2O9+4++gjLeZH11wet58+Gw8ZFu6Ka87u
qjmlO3Es147HBIVyar/Yu+IP3ZXvLQE/f8yL94UA6KYdK9SuJlCfikBqRTwruuq1+uuUW+sPHpl3
ryZAoGiYYYgUXf7/Tx9wlm1X1XIscfsgLOn2+H2dVcHBd/O3ZbW4gynwwFliqFf2/v/w4heSJ9Ps
5iU4AKGTONVMPZ0CfIJ9RvS2GYgpazvwjZb+ramvyPLyw9A6ZFV2HpMfNrqPHnR5QmXw59/p3Ru+
kM1sG5IyHN1fv488J97NGJdv36mIt2xWkBQ+ek2Xh+a3B1m4rIk4I1jsL+6wS98XGOAM2GWxl+p+
fHDXYptcaViPIv8j8967C7CxKDD5WAwAL51VVRiJbDaQrOQ/jNvFQzvsnBMBgY8TBtoP7+nyy//2
4cgoxijIlsJi9OsXaPLparNISs85L9YIZqq7dI3lfA/0yFc+XmmXt/5P17u4YbaRK04A59izzs2+
347HdP2NSLfTx76P5Wm8vBK1haWy9OD0vPSzAIAI6g7UA6NzTv3dqrB19BFkvZTf8rlGFaJ+gKd7
dxdheybkhhMBELyLz4bGlOwLkwcFOVhDas+GuKpd+W0+aIf4nmO4vqKV8PFX+t428vNll///05qg
JRP8DNz3nvXVupU/lGsqI3OTbSKPO0n2wCa7mk767iNbyXuXtTQcpvqSb/xbNiq0rEDGBt/vKBmW
PpFHstKJ7IMV88EL+J7Ucjn26NqiGIa+drGTZEoFvQp+OgYe1OZfGaj4+Vv2NF07e8rLr4SArBN/
OjKLRf7o2Z67kzsz+uC3eOfj/vJLLKvET99y3sfTKCpelG46BjQyg+ZGp2Mu5N2fV7T3FO5cCL6N
K1RACpcKd0ZmVme02JVAtqzTO/Q0AabT9oUN23O8kNiPFcjPbbQh8M8nqO+WlIdzimto/OiA8s6B
czGsaCRBugAk3YvNJlXGLBaNZDeVV2X4XQs3HSl9f/6472xoXIODLRehRjAv7q1AQU9YWc+9RW4U
KgwrSgZXN7WR89WWH1zs/Q/0z8Uu7qE5klhiLOYByfhzqu5cAzFW8OXPn+ivA9TFwvPLR7rYLwwQ
SUOvcqaVa6bZx+wzjgRzO/u0pbZy95EJ4b39gteP7GcLF6luWBeX6w2D0MCa1x/K3T5aw47aVj72
45WxK9YfXe2db5ClFIgu1l9AnJeb06TYlYh6irme3Sl5a4YHmX30/b0jqv/lGhd3KVfNPs1ddPud
9mYjDxMVuZ82vVn4zlgj15rWHqBd+Vn8Yd7zO7vTL5e++C6lVI2qClXquW12g69lT5rFiVb9Kvb+
LftzsWcteWjENGFpZte4fPL1xk6otCoPqSuZKziWHuLZNzftFlr2qnhsmAEY1D3Th/7S9zYqzuTU
xYshUtUuHZGiKB3wAOgxap9LX5kbixY7iS5YWmm+yVN3x3r6RMfnrzfjXxEz/m/DWPOk//T6/8bC
OL21Jb2LX0AYy7/4G4Shu58M07RUTiE2Jh53KX/l24Ky1u1PKvfdUGlQ/AXC4N/8B4Oh6M4nSDSW
STXKwuggXPgvB0MR6ieLrD740xo4DAu6zr8BYeCI+OWQZFJzczjCmQgmWHfplSy73k+7Wj0HdSpH
hkC6XtkPek7SC5lNrrPpnaDx5zxGQRwpVbvTxwbaplv0X4Ommg7AwLtjxHNEv5RmI4ndtWXuMSop
tw7wkOskEPUxTM1sW0FeI5NoYlZSRFr+QA973hdTNFNeF251MmNmnVT+dfA8Fg6ppu0c0r3tmPlv
AXDqTwMkSkbiVQNhM2lG7DJFROJxY4/RUSlzYMbNkO3LBuYRvXlYraecP3/XK4byIyeXH1qHxmta
ZJx9EUOAgs/mrlFAwXcqZiCLfZ0ARY0soS+BybqxsVqt3rVdWb6OKQItxciyG2XMe0DNkq57rczq
3uqo86TVoWwPVGM8umVv7wXE1CsFX8SVlTQZAbOx5llEFwwM+jQDwZLVdajZVBQ6sk8euQQa2rSS
J9NIg6MeckJtO1TcrZpUR4m974RIRvmctGq9rrrE2ZsV6MWuICbBa5yadm5Ix5pWdx8aRzOM0bjn
QXQIs0R71kpbJdcqLVCw181VCChkXc1LDLkRWI9ZwHRQ5iLZ1+D1UMD91f5lojiiGvH0KWgOribb
28yGV+YQNf+gN9jA4xwniWKPL2Dnym3ZDvOrAWz/rhaBTVtdJKeQ7AFyCBy0bQMhM49KYZkkPjnG
W05iDnMsdHaV7iSvTOjifaz1aNBVaT9oeievoGclxPyG9UHFV5VvOmakL2KUymuYzTWh7TqBuNI0
5KYbk/6o2k1zsmUmiWTQGA2x2h1L0nS3lt6MTxBLu63WRC4zi3FyduGUyCPXy98KYYff+6RV/LQy
My9WUsKqh9Q+K4UdrAOnoa4zuxRybo6ytC7cz7XVpt4g0unG6GAmZxrCWtI4om1Btzle2Xz/30k4
Sc9EmYRbzjSvbltwBM1jRNmubFuwcZ18SBg5b4rMjR5yY1Cear20TqbaKd5ct/UXtVbCJ8lRjHGF
kDrn6lH9nMdD8ioyJd9jyq53zTxmz42rqc82fDrfybIIW08YSkZ5KHmY1cjrREVAZEdmciiDmoR7
g9cpDpzoRslpyruZKfy5YZBBBaRg/676J+qqyo8Ui+LIiNHm6qW7F1peHwws+itNkstjxeH0mk5z
u4fEDmvFFqnXYRdcN0Lkz+GQu6ckdrWN3sTmySnxthQgfo5Bi5CnIHrhJbWHdKNnBkIOR+3OpZaJ
QxhgnrHUaVwPUTtvOG4QNp0U/UZXZ8bTMyPFYhxHv81Dc0faBW4qmzFYPqXCY3vs/Q6QzymMl+Sp
JotOIVluK61gtGsTMHXvumV+Y4+dwqggydYwg+0rTBjuOQNeeq3C4mxXgzWmm2p08a7mpPw4cYq3
QiYWo/2uIQ8OcmFukVyTyhYJiV6TZTbqk3WS+BhXy9O07aSu3goiNIG/jcnWntsStHCQH+om0x6z
QZVHVQ/TvW4HNlqyVjkmSG9an8TQakvDiiLR0KYzWZHki2aK3KL5cMkTnSRCeqNfd20bX1d63Z6Z
8mJsyIgfJuXBAH2n2H7VFu6zACjqDbJUPFNPqkPST+HypHQPrlJ2Vy7DWG9IC2dfJ8ngx/yoYzR2
RKQ2LM36UDq7oneLezJCTZ9vxdgMajE/ZVmd3fHCI+abehRGiYj2SWW02B+QfSOZ6EjHiSpAjmml
EQNtYv1SiScM+s6+hoqZ7vQpyw8jcsCrwGjSYyrC7Fhks9yIvLBv3bzX37qyjccVC6jzeWJMQDhM
Oz8A9u0mNKdt7EPRs448sajkpBpOT1lraS9lVDhfGjfUXuKcRS4w9Phsxzp00dgZPUMAaA7oK6Pn
T/otJ1l7IxWR3AM9S2CI0hFFTT2RzDmIonkYKsU6VoY+3bB/T2tHhu5Xa57aUyaoQWJdG9NVoiFZ
cfoyvi/jlA4/NPTPThxFR0xuOgEsEwqkKWP+NKajsQN/6aQO6r9CEGdYOhubwOMXLRvBA6YD2Nh2
INpAq5rJ3UsRidxXZ2ZYqktCKi8EeoZ+1D1ZIctI6rzb63PZ73It7/wi7/vrbhahspqnkmHoCD9P
HdxpN6lKd2474exqO+RMZ+ZI+6CK72zaPiRJoVcJ3C6pFgNBoK66aBy2SdUSbEKbGP0ZlovKrR3P
mVD5l0IPb0VUJE898HEaiQUGnnRiyo1TRH7rUCzDB45YwzVNHvumEWu1qLRDP1VutzHbety7XVff
yaJG6R+oUVt5sxZ3gR+qXb/BMBHcNibB1HGy+NpE2W1NS8anyI5RRuqkDG37ASjw1CMEW0epHe6N
oMfb8e+Po+f/J7NXdE6M/51D/nZmXb0V8S9RLctf//vAKj6BJAFtRMKKg4PJ0inX/z6wqp+IJyAd
C97TwhQjVI5/9D/BbfonQ13OtzanZUu1lsbXf8Bt1ieU2WSNYdh3aBExCvg359WL0poIDWGbTEw4
rMJPQabA7/DzcVWAHC2BCa8In29W4U7bUVovpFjiSJD5b/4lQuOv69HLI5xNw4Yu4OL8ej0NUX0w
Yj9L9uHO3A3HdK9ss8P/Rg/v1zbs7xe6KDzLGi9hx4XU22I/e8Kbd2jyNsMPnIpEu3w0ArrInfj9
chddX7usFbND2KDgkznhLGCtfisxlHrRxl6rm6j79nemzIeDtl/bPb9feOkv/FRvTE7DTUW5Z5yj
Pecj/QCz/Fhs8i06ptthjQ8m3yc7/fgv+9y/X/iy0ImkmAsmpsm+2Vvx8zJXbHzEc/HzQl/5+I6y
jPJR/mkDLVck0Q/cCzB5ldnB5bg26tNgWiIbjKYQSBGAAQFfXYmkVnJWfzNFOAtboti4OKSRjatx
6k2TJDUzCxVXPkZVnLl+Mlv9j1SKaauxCl8ZpDe3W2o1tHH11MPrBfCLpLYcNUusOHxOjzEU5Aet
YjmW0UDiuSjwM2r8rebKGYsepJMibSKy40Qclt3ps9IakvRgNbw2LIyKq5S0rGxdkVahH5uxsaIV
MaOm2OV93t6lEunjamx7e0JVVSOSmFpz2mvChg1OHFlSLOLv5DwYZCnctVHXf+v4pcdjUszRVeJm
GNP10tnGAMe3XUSvPOl6soeBDCPVgGkyZQi3dH0TWCpYqB70u02Fc8+hMD4khUAz2YUIenozGrd1
To2yHkzRmhszQSPZykTnlFvigJr0wNlafTU9jaU1o07t8ZLGrepZYYfUQmrHuZLDPjaT/M10EKxE
Sl75GQLP+9zKtM8z/S+cIKlGqsXcNXG8bsYhO/Qx8Kgu1IbPJfzyrTp07hkfe7+vMmXYWXZt/tAi
VftaT+54ngE8nysZmJ4W9xOEvEH1RkWd1sk4Iz/S+posZatwd6Vd2ns5G9XNaLf5ndqlzXnGvHMd
ZKn9MDm5dlStHCJzPDo+JGsDoCo+2ZpQ7UM4zOUhyIdoPwVK9KIZKAUrVy23dpYZj0wkCh5um6Th
dJqSW6NqlWBlViXxNgoU+HNSGhNu8GycNZ+UbOvJMCvzh0gMVNwDdaXwTPLk6y1fj1FSuek8q0k+
lPVpRpT9TJ+atnPPCnqnJrZxx4dN+k2L8/FVk+TiEY+uNq89sp54NWYTZtPenFM6lBAVMTKFs0MU
6lxHN4Wh4wbPK81A0IRoFzidkmRvVmMS5KLDLheojJHLeG4k03CttXGtr3FUajaW4sD+KoIku+d4
EW3jrtf2nGDBQM+RUYvraTRmHhvZ0muzageZY5VSh+5El9e3alm293ltp7ezbra5VwQq1YSr9QhH
ckXZDDOIiqSP7MlT7UzFkWEUKbHyffCD73vEGlqm2r6Mk/yInb62v6SVLtK3qNc6vAi4XMeHEkyM
seEUY6AmIMMcOg6UfsMn1sXda7HuEmwy2e2X2kmsfZWTyU4RMmyNyhbFRlVG434YZINoLurI4qu6
HEN20A0JKs6+d1fhoGpkeKu9b5F+gqiUzf3YVV39XKh9fXQny9ilVaVQw0Xa4s7iMB2urbl2D9Id
Wyz4auS89pYi1gpnAGM1W+qIARClib2Oim62n5JYLR7pa0ePudUgv5469GMcJiurexJdS0tCU7Ob
xOnzF5MYICSUsibwpOZMNw5ddyVdrdI2mA0YanCc8ysZ14+dNpMpTveoeS3ymFN2IafmKqP9tWks
SiWTiNCTIFFi1VQmWqFCVYY3VeuVK4sI+8dhSOl0yCp7qYIuOhkOTsihnsHRt6j2a2w4B8UIW98a
cJcHDtwRnVQgogXR6OEjSHdWYyE8Gofc8doaX1NKWvHZYnx1tIlh2IUhf9vICoDsYWTsOgUTZ4bB
eF91MNWdZEC2S//hSpnN9DilNr0aIiz3qFmIQ2wKfRsU5Km3Bg0VlPspyAUShpqrfKiTq7mLwmw1
wvg74byIN7Ktp7MT2sYu7gHDma203pTcnT3ZlM03o+lCFI+OjubdWn7ZCrNz546PTQ9bQzMCgYUr
KTK/MtRCbhq3GA+qxesdrmkA5pjJ9QDKhROU05WRxc3ZtCvmu4IrWY1U4D6o1VPSKwDEO0kumGqn
9+kkUmjrhuKR41j4/ZxUZxUH3zpWhtZr25zmeNDke6kZscfjjbhWhEZCZAve2qnpljzoAWd1IRjF
YW/16sAxdppqApVz0MST4yq22qx0W7e2IgAPRnwMwzn0hpLGvzo5hq+QgfNZThLjRafDd6qb4DVz
SQFK5+JtIjTmlBh95E/SdXdB28g10fTuqWlzczsVbeJhIktWRKpap94p2BEqCwuwMkWNV9TY3Jw0
EG+xYZeYVXNtscoEN3nY5U9JYlpn3Vbc1zldAB6GVsHnTBs/7h122mxkoKqC6WMxo1036dN+nHrL
L6gUXwbXzTa5RAWtW51AfqqOFM51+nWOI+2lMwVh8QgyzZeSzsLGyCLT79UA42BgRyen6vv7fAiB
DRAi4oEtLGkHLuLcRubfidewXscIbWnYZuBn9SogTUTTboVmRedySuy30hLsVq2rTLdgTyTRNSly
x3AA36LHwzM0YEqumawkKj17EwkZntFQ2kdJNMCJFt6wCnWoB/WcQmIJp57dPbQjmq9JpmGsiWF7
l0M/XidlZJ0i+skEwvA7ewm7CrH3uk38OsFJNkp1JcJpNAMvSDnp8MLZfLTMHPhj3VPIf66VPm72
M3x4B/yAM4KJN5OA+LFAH6+cbhT5vJlZyaS1mLqCfUGvIrhuSzNmrj44EptS1pKeKqO2eTWTKifJ
3knxbqFlVZb8EgTsahMaVOALaJV+3gAgomI6rz66pV4OXmlqWPNyp+W5bO2RIFsGIqQh5Y5ZR3hJ
u5jluifrdvRjx2nIJsa6/qqMA+LqINSsB5nXul2slVBaxrcctY671uQ4TqchSXvdC4m57mlwEiH2
TXfCSXx24cEce8H7Izg4Vf7ctuq10pnmuCq7GF1UqNY+w4LyRrHQa/qikyS0WtHwTQEXcE15Js9w
n+cTCJpxO3WyPjldbR0qZSBzyWiwYaTjm0k28o0Y2+reHolvCOmE+LMFJ0EoYU3YRRx7RGgKzNcy
2KYYTL6b7tC96G2Mt2Uion1rd2OzmfShui1hgm7m2Bx2k6GlPjDvxDPCYN7E1cDu2mLvdumV4xiC
5jJ0Jm6GFoCDrtbDVhqjddTlBKmlnYZjI6Ng0yr4bseyCLdpkeDyMJywvnGyYiKGhiFAIyLAKUUx
4dTHdpfEkf1YGRnLVFV239m82mOvzHq4moa8PqcZt8bI8Ul0FZllcQPib6qzer4qR9Vcq5zSdv+/
YdBNS1grk+M/dQzOL9kLZJyXX8Zcyz/5T2Kr5n4iZVIYtvpXY8CgFPq7a+C6n4BDM1fi4MAMDFje
f5sG9ic6bSYjLp3ARRdhFSVv+3dgK/R48h3pJ1hoPpZROmGu/yKx9deZtaJrwOwcJHMXeL6cU0Xu
CrNlixG3czV7hpY/uhgXfvoqbv6u6H4Wcf9a0v73x18OUVsy6udicYCPFqZCDdOjUA+ae8/5EU98
fvjzVX6tJv+5ykXHo1SjyAjjodvyGm6Xs1GUuTd//tHLj/inUP3nRy8f7KdaPO2awpCyR3ml39Ne
89v0LcO2UY3H2b5Ssff9+TL/i9vwVy/ip8vYxoSr1Kq7rcV3FOS1H0EnYSLg//nHLwX8e5/ioqPg
/g/Ozms5cljZsl/ECHrzWo5V8qbl+oWhdvQOtODXz6qeuWfUPGJVXL0qFEUSJgEkcq+NqCCJDH4+
IKBgIMZ29tqjUtgoGc7/SZJ90s9L7z/LlXh2ZppmTo7So2pMgbtBGTMP6Tanf37p/WeZHxmZgeO2
FaO0T0ZOTkay0oiLOyQy9dpxUuX/BrF/DKc/Dld9aSTNcln95Jh65YnGH9Yk8vUN4qDiV/GWbuMt
wKgN+9E1tQ4/O0hPRzn6ChnlJloNK2djn+mqpZacVTzk1TFTL5rGryPzJVGaNwwr4ZKM/tdacjbf
I/zLI62qGxTxLRaBSXhb2x0mzaP22qXdmUmz0F1zmm80dJnEqqzxEYeswypcBdhKhfozQvOvfcbx
9v/jtGxAPg193zXI1FTOUGyk7BC4E5tEJTzXEccm+WTSqLOpr+SuMRYlTVW14ClWQobkNycs/1YG
xQCXfa3pf3Bz4o6pqZN9U09/FcjxxtaG6YLlHGJPoYXQUNzRfQs1/KCHKVXXXpWrF+inQEKxhXTe
5SC9R68t1Z0y2skTNVE4K5LCyawUKp3m9Yimuf0MqVTZiTrFIiEErhE3bgi+TMn0Q8dViT9NXGa4
1tge0g6w2KhQBzSphQU+Q/S31OYez4Hj+CvOLBcRkduQRUwq3fmmWAoHrKBJrtFC1hwKI7t5butg
uqtzs3g+PeoWppU6Cw8NFzPCwMXXrzz3wY6L6y5JznTT0libhYYaxyRQdiMJP66WUiozjlfIpbPi
/u5r7z4LCZ0BoNHB0c7HZ1CQUzlSrWT+v8K8/2d5mZeKTVUXNHlRND5WJb+8OPodFRMqwPh3qjjv
fdM8BVrjQ/h4Ov0tS411/PuHZYb7eym8nvDWhtY6Gn8DQjZw5bTPMV+Xfv8Y1D78fplZRRQ1BC+O
oYqV+0VwE6lgHu14ffoDjj/02Zycha/Gnlxv7FkIJrT4tqJhGLfPKvVLy4zhef++fjQVHII5y/lU
bmwdZ1qxqq2cIyFayc8M189nAnc+/z5ibEQydX1CaMT+9rIE+rJTpJGdGaszOdv/jCeQ1//+vK4U
VZeRDvKNCZBTSV3Jjl1nQHKT29ShK0syX6q8sEUdX2q9MHwzbnBIJL9wZgX9vIMMbzbCUmlzvx+U
jR/l1jV+YXs0/tup9L60zzC82QCLuyEleUb/5xYnpal8EVHwU43OVakv9c4sTiUg2U0nk40f2uW2
p6q4Q016euQee+C/R67hzeKU62jThDSY2QwQk+M/cl2L07AO83JyzlWDL73/LFblzShIJRAMR6Qt
JHVEcqZ8//OJzVHk33EVkK/sOEo2vl3ol236lo+jHyaQuowz42apeWYTuxopJJBGzpXTpF0VVnso
+/BhnJTvXVZcmZFzZoIsNNC8bhwfrsmKYF1yLYIWdwzFt6j8X1ZQ/2fyHc9xH6OfFiqs1lAP/bSx
r9WpeByPKIyyLs7EjoVOcGeTOwvRsZuSNqpDcE56dxlgFrnuc3k7iPTx9DBdmL/ubP5mZZJ1mAc2
flD+qFPAWuMbJ4czp5ylD5jPXqOqBph24BRISBxrDTEPupPsk7y0uTr9/ksdPJvBVV8UQdMxzdjQ
2Gq/LjDqPf3LSy0zm8DSTcBZ5SwOeownuHZJX0MgPScnWHrv2cw1TTUzXJumETLjiNZSn9fYv06/
+UxI+v8H5mz2hmknuIHl1dshRYOrWlKSQx6R/EcWbm6jHt0bTZb9CDLojqnI1T1VMMNGocphb07H
4kYkLu/S7cPLNgEl0PbI1iZsiTcx+D4fA/v+cjJD/arBmv0iBtN5JmguDZhZVJBxlLa2RbjH333L
HnKbqMV7D1Uc/lX7tdA2V0F3YiBrKqfWL+SLAmJOm7aDiqVLe84faeEjqO74Jyyk+qhPDqAZXwlw
jhE3dgh0CmgOsNEzzbQwNJ1ZYCjGAS6vwScgNnJfi7bULlquTB/Gugj/nB5DC+PTOX7ch53dCHRQ
C3Ie0UY9AHfLrL13wxvyzemfX2qjWWQooDaQPE3B8TqXvSYhUuJTQoKiSNLd6ScsfcDx7x8+oLEH
QXVZgjpQbx7zytpQAXrmp5defhYZBKC+NJpIctlAiev8xg6K9QT4K4aTevrllzp4Hh2AjoYUsDKE
GjBAUbBhZVnBpDnT+guLrzOLD25RFkNfxK1fC26kqQto34wxh5r5OjjfvvYFs5ncAKhq+qoijzZS
XtA12xzD8smsH0///HEufbK7mtP9JyXujaalljlNB/kS5CCRA5F6z2pdAN5tYc61aqBdhV7Zn1lo
Fjrdns3qBFPn3i0Ddtph9MPmWg6RlAW3OFSx0tDOrZgLPXNMJ38ctVoXGRLLv8YvBPXJarey7He7
gnhkjetmPPMpC1PDPn7ih6kReKE7Sd1jX6ELICtt8d1D0Pa1NX9uI1pRh5/XLe0Ul8+9+dw3wX7s
vk+hODM1lvphNq/HEnSGlfH7SgRGTgUaCiqBmpD4UGvD/vToWuqF2QSvOTeZQXHshfZVZ3nmHhEn
hbtm+lMAkzv9jKVOmE1x++jGjcMBJ9tqqlYA3H5Ejuqf/u2F8DGnDICcVezh+P5JeRvZ3joEq+Wp
r6d/fKlxZjM7KgY7Nz1iU+Ooh6pJ1oP2DHh3g+f8OjSevvQQa3Yyz5JeQ7pCAptred8oKt/Npx8U
XvVccxXvw4Sa9/SDFpoK6dA/cyEy0jEtM73x5RBsXJBNIsg2uuOc+fmFXrZm89lpi3FqVK5bktK6
Mr3hgEDizCBdevPZLCYdGsmyJV3UUryk4RRXW2Jb5ebmdMMspRas43M/RAml9/qaUj7OxmmbvPZ9
Vm+STDibTKn1RzOESCImiVfKmHh3WpY0F3lC9xhqUJ+ZIce+/iTG/60l/PgCVe9VcUHX4HdivlNr
lIaIr3yIuwosteHMU5Z6aDbXZRRXWIWwE6Hqwb3Qu97bdAFCk9OtuNRJs1luDXYHuov+H4fiMk/s
P2mhPNZYLZz++aWXny3kHhJ3u0V/4luhfjNwaN/UlbTPvPvCRLdmEz3OB2wRAZb5boKnmfHKugEn
lMMbgFt3bM7MkIV4bs5mujZ0uicrt/ZbkQZbm6P0FjEHtUWD0v6qw1458zWzcun/HIrM2UyfcIui
QCamas+qDyUiZ12R0MrUSxkqu2REkBVnL46YgMOigkjxy+nEq1c/ne4pY6GrzFkkSBFAw0Cdap9C
RqjWpZ4meAuIPtp6pRf28OpKnBY6RD2Qe3HQWhX6lG9rq+ovXVN1XzPXSt9S9Hl/AgmmP3db/Y76
AJUaIJnjQaG2FwxljpJ5xnYxDVtQ1v333jTqQxLHyh+ZCOpu4wTnGGUS47PpQSfp7V7d9UNoP4c6
GDt38KbnqtYjX5V5UJ/p4WMDfzKPj0rQj4GkEBb1NdFY+1wM8waleJKFvAjKcV/I9G4axusqKr92
uJvTJiorV2qZhAIfntbe6rbyR9MtBHvan7YJz7iELcyL48X+x+8J9HaSdRsJf7Rg69UV0chEuLHK
M32fKSrXgxrg4dPD5i/D5rPGm4Unj3FjulQa+kr4I9H1VeBaF0gBVpSXXUSc7XVAUJKuy5thgw3u
KvKc9QA10QyTDfBTvF6qtQcM+/TrLIQzU//30w3uZXG0Ggo/dKm9DI02hZAI0nBAw3bmEYtfPItp
XeJEUZdphZ/nrbKNx0zbS0+vVogzjLtmHOLd2IVi2wjF3CRJRk2kq077vsqcLZVlKVTBwvLTDN1Q
QwXEC0qrdOMNtuN/rQlmUdHtOimmwcx8pJIUFSsG+L5mRAjpAQA8/YiFAWbMQiLnijrvY5lxLaEj
Z80CVEgrRxrxk2bZ/d4sLDFsus7SzjT5wi24YcxCYyY1TfGKavDNsH0L9eqhkzAgjG9s5Q824ixR
F7fGIA/OkStamtuqN9dTjCLRCf8MHiJCXcG7IgC0bWxjVa1XtkPQAbSS40g0ZL4F3/RrTTOLopGK
N1XRuxrXDeUtxP19kRSHoYqu7Fz7VhD0vvaYWcgKxBDYdjXhYhc7lGR6Sn6dKG11O7itQ406tWJU
Q7f69mtPO862DxudXK/SRiaqjvjMGK87Q4lu+hGeaK7Z1pVTODiXIU8Yz1xBHsPUJxHl7wL14WmW
J0sqNyicHdnc7bF8enPjyj3TPzN/+v+sssYsXomsDSpFTQy/Lz1nH1EUsO+wksFMq8Zvy0Tmve9I
PzzWtR37o6EXFxHid7ZHg7LNgiLYUsLprUimB+cyrQvLz1+1/4fvBTY+FhIVhl/wAl54pepAXCnN
tCUa6CR75VrudDcuPWgWuAxchUNmg8FdXHJjl49Y2qwtM9rYPXB6cqsbC4D86UctRYhZELI0WRhe
Gxr+gENfjBcUiKWdxsnF9dqbsTyTJ1h4yn/5nuaBgANrU7UdJWTWzVFZq5ONoLNN3gCe/Bg01Iun
P2hhUP6Xhk2fLJE1pk6BP8XMsUfJbgvG+2s/PgsaMLOrIWojZAloXR+ycEouPcoIvthKs1gRuVrT
ol7SfSf2xt1EsdJd1HgIqurAu++xs3ii8LR4+dqnzEKFk2GCqPRl7g/BVTzka1wzzvTA8XU/CQt/
14YP02QyhRtalL77ihmvgrLeAknh2kOuUv399LsvDadZaAC8Ema2VmZ+j/v5Jhma8nJUPVfHgiH4
NRUY8qje5GlnQvjSfv/v5ciHD4pMURl5UlM/M+E916S98ysYB/Fs23j2oUNI9qWKF1s8xFqGV1ki
DtloJD4e0s0GrX+IXWRinHNI1Y4z87PmnQWHoUGtEyH89ykzVnb4sUm2p4AJjNWYhwKcZnO0KujM
4VF1ywKGFceVn5ZAWHYmZCy+wSxmJCbWlAZgBdIpFCL3zZNGvX6cCIz+clAPOizvLu7LlQrQIVe6
X6c7fSEozgtCawU4k8CJwc+NItiAky4PCrBNBNqq4kMrUW86NcwewDyMZzreWGjqv17dHzo+Q82d
J6qFWAglobVKRFXbq6E0xRr3JTj/hlJeUlQCDrPbFM7kDx5+NhH6h/1QK/1raba/2tjA6zOvgERA
fALqEOC7oeaCDTcb63rHLhTKOpvgjYOf6CYneYS63oZ7EOjJVe1VKHkwMHxEcGPdAkiLQ8rQ2cWd
2bAdZ/sng2muwFWUxqha4Bk+/okw9WunwoinVtWbsIjrh9MdtxAP/qaFPrbiUBb47AR/L4DEdctB
9Tq2SjxInNrzQHqM6f+Tni8WYS59zSw8VyiglLKScA9NoeydPMz2nakAzSuScwnRheVlXm6b4VdQ
pJTP+2lovRuOdF6bePhirnKuaU0nLk8N4SB8zI34AhyBc1DM3lvFdd5cx0GCwLCR7Znd29J8On7h
h24Rale4YxAN1AQ0+W0RZcou00POB800TVc9p4IL1Qyw8bOH4cwjl/pnFrfNYWoGRU0Hv+KUu0+E
PuBdq3ZoZUz3zJz9O3I/G9Gz4BSrRp9WkyA8WhnylsqMUZQodRj8TEhk3yrYfHLO0lTtl0JY59JK
04KVZ0ij2Ksqfg5a34gz6/nCWJkXs4550BjUk2e+Uek7D7/CKYnPrLFLP33s1A+d5xW5mAJcZf0Y
71MUVDHbnNOzdemXZ3MICEop2ol9Affkm1ig6gnlmZ9eCARzGhZHQ2WgTAqsbuBg62u7AFVkg3e3
gztcZWThmXZf2B6ox+H3oXGMMC/7UWHjVOhq5tcWoBXVyMoH05DD1uztcGuWung83V5LD5tNI+pw
B7e2ZHcorQE3lfZYPoVxQYBaK6ekBIds9dxGZGH6qLPpAy5JLT09aQ54sgp4/2Hf3TsdkivXjLOn
05+z1P36v21H+smqrbHqD6CPqm+9pVtr2dtif/rX/y7Wn8zOedUquu08MUsXz1QPW2g3S3HM7ZQ3
6areTgNRAyovC3dpmqqX2DJq11YcRFu8/+yNSW7qAPMou+/tuN72xtgCW1Ix44m1aFsEdrKXCeey
0y+61NSzKJJMhah6KzIOCupI6l46R3mErVv7Qw2o6PQz/m4j/rsxQK/+29bdgBeMFFF5QJ9gX6Qo
gLaloRQXei6Sqzwt0lcPE2mMVNrKezEzM7jNem72lLCYtnVFVoVL6cxZh4k1NZcju43tFFgDdkd5
XO8Tu0AKf+ZNP98I6d6sOTIgalYTMXNdbssv7SbBXgL9kQY1MnaydSSL/OhW3K0LAEloVYfcEniE
x+q5GsiFbMB/YVtbwNy6LOIe57xOf3GDvxbKhQWtFbCT3ETcUV56wjR/uSHHAxTT+fhs952WbROv
xCI9Gfo9tk4eamEKJ5FDn26Zz8eJPi/KTSoMD3ub2W9PznjBdel1GwMDaKUznmn7z4OmPq/LjdSs
JEvVM2MGXbtKEt25Dg2z/V6ZxxSHjqXi177k+PwPQdNqk7Lpxqw7BMT/jRxBVAXGFGcrS8j/Hdv4
f1I6mNj8+4zeLsowSmit3gv3zhBHG1czpnXXNztX78/pYD7f2OjeLCIPeqqDC2yIyJqiS2gapnrT
ViK9jyT69aw0yu04eRIXHh0q5+nW+/yGER7Jv19GwRFS+qLrDok2Kt8cYZYk0I1EoKTIh22YaPp3
BLFmsdbSQbtxlU5+LSkFtOffJ6PKrscxjLqDowylxDY+EZeu0yaY28mUyMgZxfzmVsc8VQpowdie
/uCFfZY+r+v1Arc3QpyvDwOpWukZ6WWXS8XedHoIIEA0ZgYCIBaXQZ+IDdXLMOSNsvKzosCqqq/b
c7eun6+/qB3//X7zyIjpuW064NSbvATNgBWRVeMfV4IDMYNYbD22Av7pr17o5nkdrVrGR26MNh2S
VDEvK8xnMGwamwsrDo9KHAdbvSBKsZGnfivSwnN4YGPpI2eTM+ka1et6m58fohEoXdNe542XP+pY
4eLoW1v9urQ5OeZV7+xxGnZ3OPi436HgFFdNxS1LkGhYbYVqcaHKyH7I4h4sWprnb+GAvUEqxuwi
bzE3Qso8OtDmmux5jKPxWQae/lyNkG7xDLLK20Ipp7txcsotZJfAJ0ObXss2LDBoFjh9htIe1q0h
0RTjGn1hDJ11nWSBtzvd/AuVBDAZ/u3sYWixVrMS65BSaewgcJ7an7oJE2MtlMJ9yoNEbjy3dJ+g
SlUdBlaNe1dYpYfvKvu0M3P9r4HIJ+u2O8vAeDS9ZZqdeXC9PBjWnc5SyJqXuvi+5lP4i10utCEb
cEa+kUOY7A2vGrc5hBebSz4sgSfRx956jLrqdxnH7vOU2zX+4PWYuKskIbWAs5eeXQe5pb8Niuve
pEGcPTotMwehcOZHsYEPtlGN+bs7ofLflEoHQWDs0h8QVfP7DobN1QQK5IxKdmmnMveBKBWodia2
eYe6D4qfQVi3h1zVdUS58DnUFfY8yncYc8m20nLVH2LQg6aRxtf2MLWPeutQs4Xdput7RY9jmMJl
zljYyHu8SlXfYLm0ZxaxhcXSnYX+INezAANueVBL7T4Z3SdVz3aVYcLSTLMz3b+wh9XdWawvEnyU
E67DD26JQaAPrCMr8MgEMVAlHXadtjoo9wq+Sc9pDg+ABRRDU9er1SeWcffH0APHceuU7LTbml6y
FpXe5StFbeSWYu72pVdC3D/IZclvp6fNjH3/n3XXnW3fit6Jsgkgx0Fpy3jPnbmDWbCi5A+O7IbL
1pNWvIIQpLwM3YQBkGoaD1ZVp4cpdLV7pBTlheG04kpJDPeQDSBt17mRjwFGuknsd6ZavulST++D
KXHsjWF3cqvVaFXgKiALNIe4jQ+DE41f6+R52TWmTMSjZph4PWP86Riy+BELRX10pBUBCuae98zW
a2FzNy+/Hi2MJAcXnjJUCOXOw0vkrfaa4JVUfK2cG03HoPFJMJlXYDdaGIRNhwJd9E2JcWCyzVAh
bKEQj5cV8wocUJ7suOnaUyhw4VYv0VSf2/MtTJd5aXZYV6VdekpBHh3gX1/V9/YY7YXpTeshi15O
j76lVpxPF8WKbbvoqa7EA8EvJtXbSBPGUpdQmPqlR8xreJs+aEZpmNq+HDNnP7WNdlM4eX5wyjg8
s/IvfMW8aDecnMiu3Ebb66lsd66j1rs+moSPwL8/M66XHnFc/D/swNmdZbDQhboHZzT6XhP3W/JS
3g5O8jnJK4C4Yyj8bLwdn/7hKe4I57hzbJwtwjoF44Mp6gueOBLDcxE8WW6e3jAYTBUX1bh7qCMX
78Y4jMXPMimnR1E3yt5z+ik/6vQNDR/nxvDTusAfM64iwLWWZ4mrbIgUfdOl0hE7METZdWaA6N8h
ZWAfKBNlFKtBcGhFctgqAJT67k+QAEfBNxNuEsgaK7mzmkL9XTkC2hg0VKg9ZRlildmY2DtWUz9+
L8dSf9TLIn0GRGG7VJCOOCRazTQcTIhEW/YiVK6AqHgIclO9z1gkoarV7jqp0uhP7LblttVGuHjC
CZXbjsMiq1SDq82ma4z6+6i3ebpVoTirFDtp3MBaqvqtrlpp4rDboXrGq/upqkRwrTiJ8Q1r8ulK
wt25rVK1J8foAjZfxxMUtXVQi/6ycuz6kOsCm87a7e7CSnU9Kr5V/VCnx38tKW54re3KKAAO5uMf
aTHjYd7WlbPKbNnvkwyF7HUB1vkaWIvxe5I9C6sKBfDanvT2dtRK46VxzHAf1k1UrbLOE7gocQ7/
qeQJIEiuFF49EVYvjizKe6M1DN+zq8ZZd2K0oKRLZTWKRvuu9/qwtTAU8YM8dG/MtDbEZjSM5iow
nOQ+4B78D2QIbvcy9wKPmvB3yk7w6IDZO3eRbNsnWEzyWZXmcxAY4UFJrb+wozT9WemIfWLDkxiv
DsaVk5cam6LQGQ6a28B45mz7vSQ+lKtIVMG3QdrYKOqFMB+9LHfvvDrO6tUEXIMG5sr6QjSDeahD
D4NbnYWf4/2YNteZlOWBNda4DSwj3eWpZNscWVpioSjWYLWxD8mnVatU2W4KQvMi0KWzDUy0C5hg
qhMm70H7RvsnL61neNg165Q6rExOycUWdUDzTBaifY9kEyQXeVwZ7pqklmxXDsAhgKmR4RQ7Wanc
8iTsyzdD67nRPglN68ogwS+puVGDJ3soq34XaHFwrRtZep8bCZtU25JRs1Zk20CKh/JjroJCGtHa
jHU73pZZLi5aTbPHldG7LYSpyUUtqANYIhki3Q3jyX0GuzTx0mz9LeCDstqHcVNhIJ6MwWXcBPGb
k+InMNVDIFb6mIm1SHt8fcXoefC+2+ARDJN9rIoJL2uNusGotiBsA4hsN4PZYnOt5MLt9l0U4PSC
VCi7cWz2w0nQVe9WP1HUwoZb2cVFLI49Yshful0pzxSB4p3i2MfLrlFsorbUf4mWIo9VMhopNvV1
bjwNNlT6nFu2cKNhl3qPojr5CQQ3uGTYxWD2jsestDWd614imRFTle1F48g1kdn9ScGt+V7FcWet
wnyafIGpy97Sxl5Z92nj3ubkOL61Wjw9mzEYC4fd8+vocY3DZqJ51qeijeBcUk6Iaa6WAQr3MElf
ZSLJqlWMtyFWKR4M6inW9G2H6Y63KrMi+sEtRr2TmlXv8HnWhk0G2ZJNrtCnF32Iut+dN+mYjPdp
ncHxFNhIJS4+0dU4bQsnLl/JizTNupBqfpFPZv+jdGr5YjFFXmI1UG5zMPLXSmR6L1BSxt8uMhEc
oTvVXk8y1G4c13UoFpQTe++uCn93od4ChaCq+3szli4VEG0K6XMMvKcCsNdexGp+53VtdqlgkPoy
9XF+O5S29RhnfVJvnKrzHt3es3Rce/X2e2G63Q6m9UCislCP6BRVUrebOMeRHsJV98ogo70tL74s
1VTLDqhokNbrOvj+lQOA/tLLSbggv4MUKVHdpyt0c6lfpm71dMSqUgkVEkZTkT0lYwxRUJdt/Bzg
Ku6uqyAo9oOCb7cKzrte47QxYRlZK1m4yiKqGFaq0mFg61RZM4LjdwsHD4ocBlc2qs3RdN7ErLmv
8/KlCcI+3GedIQFuZLX9JLxR30+RU/52La/dWrQV5ugUDOO8BwH8zk7z9EVn8/zTC5wuWEM7g9+S
RcNbU3rez2jS8B1TtGB8isCHXDeyKX9NpaU/6HFXXHvZQDBotE6Qr3YTcRNUeXylD7YFhKY2cAvQ
3CEfNgJE2HuejWROAwMfXlQiE8YNVPzTqyAtscMy0xxqnt3DBiuj4IJa6uKH06X2WlMLlYRPG0qK
XVpW5A0cwtAvdN5ylWuieqiDTmzdQmkfoUtiA0wzZYfB9kZMVKfSuEtNc9qxRpi3BZumQ1Y1FJ6m
nEvjVdbLCnmmld9TT6W+g5sA5pZCDJtg992yNk83rltTPhrm2l1B1mDdKGp+SHNZ7GwkEFe2lmBm
UNbt1i7wOne5uL4cTUW/TYo+vRGgNfdRW5EvYl3O1105KK8Zvhu+Nkg35hDBVaimU1W8pnoRR/s8
GdKrlFIwvJ5cvdzFsAU33CMVWH/jPIL5lLseFBMgpW3hjujprCr4FD95Njz+HeaJLWcuh2qtjixV
eRtEJkPcFkEYrGq1t5+qvm+DTWKnREQb3tSbprFSrgw3nb7rMYTHFVxcCqq5pxX1KvNEsB69ILmt
YhJf2TRBcA2rPFxXWmW8Fm5V3JTw4coVuxW5sWoHj5AS8EGNRbkSPeScnPCpD+N3A+huubKztrkx
ehXEo6sXHnYCkfuaWx4xvMzc5sYt+6MDNwRVfZ0Fwn6IWy8Ebq9N9w10wINpHLnFkW7VYt1zdfsU
urL4NlAFR60BWMjfIavXk6i0YqtJRTDdquahhyJ6lyjucAHTcMzhGTbytuOm7llIvNSVEEMF6H1y
21eB8954hP8VbC7Nr5mBO5Wc/8oGSgh9043XgYXsVwRc5gIVDndjDTWCFQCb6qlS11XEzs3xnPaY
Cxh2naxjWEKZ99KBPX4Upds8enoRrBxd1V+LysJ+u9Er3x6bdOum4l1zO+s7xDvFxTEc0ypUQ2ZA
U0bqg23K6CaUZr1uOrh0oa2mGGZ6OluUOjOxP0t6aeG0k3q3k6Upd8LW69AXZQMcMDbHnG2rTc8c
TLvVbxk7eb5JSqObrkon7Z9iG4ryN9kLzmVmoE7OlvqN5A3wrPE9qHX7m8J9NpxrmHjmitXVLNcA
1snlWJLBvIGtozlQ/rvxEOsFuv7eG3M0PEMr3kvHVKpHZ3RiP+pE/jNH9QIbqgyw/mA1pSA8LzAT
oKZfI4z3slceOzC8ODxjo2U+KdU0uvsefDzEQcw7KFavMRC32m7raoH5WEbwOPOo7/pV5Q3qdep6
xa53PXQJHthXRubUsDMaJeUpXi6jl57t8i7Qe+VaTIpz71CcsZYiTbaNW4/b1tGNvZqFubGKbcP6
0zmhs9J4q32ck18O+8I6JGOL3wjVV+9J7B4Jt0X+UMp4eBJEYN9pGv3aMGrHhcxppq+ZgZtR78Cr
xfdoegHFFh3GUEsvLEfEB/CQ5RrotXZRaTHuxfCiswtzrPv3ujay+zBxnuvOi14IkfkhThSF7D6L
UmmVxfduLKeboh7kjmU7+Fa3oXqhtnF5OTR2ulcnNbl3YnfS2SW5EE67XocnqodPOqeIJ42Fjngh
DRpUYPU4dlyrSUur16Glh4eQBtrKro4whUTJjMU5KIX70IyB5ad5OT0AbMayXoHAbWzgxTq/ZUdE
SMaw/I0zkQxWME2tcmt0mrYxbQuXBzVLt2mtj5Rn56Lq1mWgES0iV7QkMKuAwwbOL9uy9ap7+K8u
tuKWUl8ItYj2iqpG5HNYEKk2K+L4YlJ0/UJCqr6p66ncJ2NvARXHucdYCZdqJuwwxm/QP5PbpoqD
y5yLyBD5qeY+lOPAJLD6agNIY3qaIit9VaJR/ZZVmkcVVNUWa6yz3Ic2RiUSqJ1xVSqivugUDQJ2
bsPmrRrzwlUG9G95Euj+cWk4eINo722La1uW0uRX2AjWuGhQ1m2sY6ShGOQFAirDwXum2IEkTn6t
mZbiyyoYt1kPu3RFdGivqhwuL7eNXnVjjVm2iwNzgkfQ4V01tNT+Rq1b3YpgSNQVCWD7EjTikKy9
slKuG0WLHoDGmpfG0E5XWRBal1YW6bcwmqBeE0NL4fYHFzn/Y2zFRbZyojgcV6gfh7tw6lUfRjqV
XDhJVYfciarf0WBqm6mSyS/Q5ukLKzbcZwYPkAPNNPawOY+44tC9cJNwfG47Z9gPno6pST4kD2PX
UZxcIN2haLFJhxSLj9ZwVnGjONcwE6pNFAXF2xAr7l7JCou9cixhajT2CGU7KSp1NSQ9/gJTqHvf
jVGxr0NnquArjM2+CMZj8nvAgWhlN6oktRTE30Zh1LvOEsazsJXM5/gvt9yiYoVQF/U76ZOcvWxU
oZJjgMa7qs0R4U1c8dyyuPZXdQqytw4VY+9F4aRceJE6YmutJtGvyIl6QOapGV442ZheQSrXD+7Y
xT89J1Z+eEeifIEqaW2SvO8v2F9h28TmWr0eQIUfCk1gpHKskUHGH/wfzs6sN3Jjy9Z/5eK881zO
A9CngeaQs6bUVNILUSWpGMF5nn79/dLHfWGrXa5GAX6xLaUymWTEjrXXXt+9q4vqsaGwY2dxmurQ
LzVzAko3Rka3piH7l9yZ3C2vrPTa+6zUxnuacsZexwxCk6klDrl+VbwxmW56MIlgvYkrQbstbk2N
+OrU1oKyB+2DqpDt+avtld466oGbwQ0uRjw/cemjuTq+Me6pnmhox4lQLNaTm7gNqXSrWTElQ0js
Y6Mp2W3jjm0oM7u5Eo3CEG5feBB4UngtnCyPTmLzLHam9+roc1+HuV1Iz7cbUWvhkF5kt67Tyjys
2Ohhr9VauzGkMV23ky4gbuh1dRqzFd9KkRQ8Q602+mM5i0hQbZ8FjrFNbRfJbdyV6zGnbrxqB3c6
NfDv9rCu5Be5klleZQYjFYaeQlwaGMIQBMHmihVHnqAlKZp42VRdvW51uhVbgwlAOD7Twq1ZEiy5
b7PWLumoJ8TLZ6reia3reDlMBWVKt2pmK/uxSQQAsokzKPNmhyRN6zDV5HwuQNYx11mNURIvHn7R
yd3ZmZyvFmcygRuQWLwtm9E7Dp0QDKrZDr84t+JIhgYnXjuOt0sVW7fEGS86itOK5ry4+XWJQeQu
6WPt0CgGPp9sllexYek3lpW271ZhjcWVObr6DfHsPROARms/ZUPRv5hASL5NbdptJtjpR1ZvPMqm
NtW9L8aZZgEpXqDzWpbUt2LpcFUZVpMes2W2iDiQzT4zLxwio9NfcvsSSpAgbTqE7Cp8cWQDLx/j
0o3X2iDLvTej+lAlwhb1CbZ0z2pGzdqVs1fuGDlfQ1LtxzOnD1fzrSyZiUj31g1nyulgxatzoIms
RHGxeAfTKaaXelWSO6qdfrOmnhL2U25egU4QX9C9TRG0mkeGdmxl7LGCBpgVM57XlfKjzXrAS6Zh
mdemV+QD7fbWPDJhUD2bxliS058PV4lW6A9iRor2q9TSo1Ku9a022SVp+W2rX5faxKbp6MppFE6z
BVMz7HuqrgmZxutvMPevN+i7Wki64vwo8bt6AWAF77SoPMcsvmaUMRWLkwaqFhM/VXZTKSsoJcks
Fr1FgDh1UEOdy/2iqKran9V+xGOi55d067X8VtRG9cwaqN4QAc/JGfPirUUF8ZJqJMK3Xrfeud6o
RdBanXuAEsoUao1rBJQG9qNXpaaNHmBnxwogI/1oifuor6wSlbE1rpuiVqNsXa07dhjr3KU6QSXU
OcszTRFtCFeOc0GmVmkaIHZpmyHrte1kFMYOiG95zFu1uJODNAJXatiE3bI95nOpBRaLZFhbC4vI
mmtnpSjyc2ZV8j0pC/PYNHJ9y4aRM7E1r9b9lGZx4DUACuJygjnfLOsb1SSw+dmbwBmoJnnMcRdK
VYlDx65cDGYdM+3cw4dR5Dpn31kPJoZCo7LR243adjqZ072xXmdumTwprIMiWIYq3UpjHjdK2w43
DGbNt8QUkHmfztXkgz2k7srQg0nGdiNF1Xqe4GaQ28yZcFxlRX7dKnbCIu9m55l4xtRPbDN96t15
PI6i10B39PykEtsLNZkrH2RRTNc4tTq0KeL56TRxfqbPjBRUJmsk5qxwd2mFOOcXIs8ePDjFbzqu
4FO8JrUI1Yk79mrxMtB5djE5QV8bSIVTZg43TUzVHRTsGzy/jtz0msiYWuwEi4utFkcn9Qb3qBi6
YxJPbmolBgkWs7F181uoXLyWpdmPIkvkrscuNPit6C4G7B6KWlwqu0Ltpx2mVTzl4LfUU4rsqQRT
BR5gykCKhXmFK0drHesajTe+pyTSzrne5xjUOmoguvZalMgEp2aZdRLl2pbZK0Kj4H5t0xE9zU69
LRxT2ClCjXMN6WcCR4nrZov4NypH8i89Jypz2/k2q5W4Njwl2etDa9zZU714N72iqKE24iN/MEZb
8TYkeatpIA3d6E/r6KxofJqh28n92BvZVynXecsJmkO3PpsYsIdZdaGgpV3+rCm2SVo6j2fyyMy+
XcO1UyzU3Cwer+zLsbs1lUsyFo9mjHQeCMkgae8xBj3TBzgSW345pVuW5ee6OV0pYMiC3ulgVKqJ
Go8nW42XYpe0bJ4cYTyYfQnsMWXMwXzyoIaqhT3YnzCORVkGsMOnqZNcNZYTl2fNkNVj3KBrhA7Y
SXjdixEvgahggXKdRfNepN2ghqVol5YLhKxwaOaF4WNjUZYhMgpahYy5TAJTprAXJchEQX/S8NYJ
eDx2hkd0PzkFDQD6aQulo5wO9EiSyk8AWiuvVVHTHAOWsmErHt9dDbzBS5ka/WVWtlYKRq7h3cAc
bAXDvNpYr3vIItq9pBIDoh732cQITJWvaBot+3ErBjOUa6vfrEkHBwjJVZYoYaN+nq3M/gowhUjn
0Vok6CCNL35dPPJXy/JGSJlu2o6bFkBM+QQrLgvhhM2hMw3LQY9jzjazLjcuyalGMDoKmvlsdhCh
zDQFPmLmerUrTCWOHGqxQHXtnANiNeiF761ZtunaNTmnepc2fsuNdgAflGxnmzUKOG2+GTQLlAT2
g/66cURn7xBTEhgAi2gjyJvNS+cs/QdCa7fRu9gkdhZpcUzo+ND7h1HQKTq4Ql1PF99OlpXRV2sN
2wEIKX0OJLPrXM7z98acvV0yJJPKQ1rK67WiCpLqigmi0xOxZXUjipowne2YruarmNJ0N0yLfC1F
hq3UwLlyBbp7eMU7mN0YPJ5n4aYdwp/bfKxZR4bmINeNPqcSA3qqvLAI1iIgc3eKplHNDqJ1J45j
tGVezZQxpnXq6w99Ja8H/figMdweMAVGqWSn+slslOUDvJppBUY714898fqbsZnFtk8HeW5NBFwn
Kd0D6s34xm4woY8aLesKX1J2GBW7AW+RiWNm98BLpsKu4FMLbfqC0cUU7ITkcVwseiJgaUDGG5gz
+ag5AwLWIVSr82XrCwJV0Jm0+ois4B1a3R2KDVZx9b4HQZnDaanH0ILTlCBWCDua1riONAH11eHb
PXf09k8LLtc3K3YS3mSBK2Uald71G6l3gEJmAxhBWyPFxDTPSmU4Ck6g33XKrgiJ97IVLkjifeK6
QwAzpnpTxlb/aoO0gKNQlV9Jsc/eGDHsds0448iMY1sJh7zT3Z/0aX/U3rz89z+0N2PL02LPaYut
Kmd1b629GanwoH5mQLJ+G53+q/6p/uc/gMsOCDBZ61sCnBskNXu9KbSEFJlKglcVIGH3lIHV47Au
+S5huPjgaSlEZ5t6t05zoDF0djtYFmj7GC8GX7cjRdPu56TczHG+iae3bMW0AldK1wWOLPIAxtw7
FpwJu2zYdtUVgf87VolonQkDzfXQk2OA7ydyyBzX8/qOiaVd23ZXbuw+2fwMGhtGy+SwwMz0qQRA
7lgZ6KjR17xbR06RUbNg9+IDygbydg2kl1l/NgtsfCWBMPOmrudAzutFhtk6orzinOQrA4IGxyEb
sEmqeaCG9D04DM7v1ouggnOsnOCp7tH2wFPWznsxqKcyQ/6q8ZldEEg0egLFTP05Vjbmon6k9qNS
JRcL9MFZNMzd4y6/pDJbZJ6AVrH6c77SYlM7rffTvvL7pjrq6/rgTtOmWPUbIAGb2Dzk8bfC0G49
a3oxu/ptrm5GhqbUsg21/HbKv5vxu0STReWdqTdYMzQkAuiXujGFZtcGCUN8embu2qQ9Jc7wUSqJ
3yh1sPJEWfHO1ppIt7a9jjDmPXSo9bHbhEV2l8kvyhgHWnGT9+lDVpnbDtx2rD8Y8erDbfaBuQSL
9iJJB67Tjll/e9M05d6QDH/J0g6FY+3JcaQ1AtB6zcIk/wDxGS40BtXkjiCsTYNPqK7YaAbMfLYb
uG0RzZw+TP0w5cAT+faUYf5maOq2Urt9bMz71G1PKKR+mxz07ku1jJGdZ1u9hAQ4S3/yvg3le6z2
YVOu5wa9DkEoECS0dB90KBAojr0uD/V0E3uEnQ5FS/eeXpB6nPsnWy+OFmqlvr5CYrs1OAJOr4g+
3JPsUH1Bx1IJiwSUiukxh4U12iZ0yQJ9PPeoriwta5EHTo/ZZLhr8xKI0Qd6RNDH1qmwqnHbG9Pe
5pa1VW6UxN65cSoRxh7M4Vwi38XMqjHYw5+ofRWGlOLBcXXmW2T+u1XON61XnRo3DpS2tv2KOhtB
Lt1YahWOXbNHzaj4n7M5osSKW8/9TqHiWxOSla6EICu5qRGBPDMwOaorLdEPsF2UtPcLqMENA/2J
ZDF0tzTLhG97y2G14hfC0dH9On6h0wG8fbQMBI7uiotHHR40Mj+7NAmTtmRc0EJMUt7X2t0wGBjB
rPInmjWOxREAC0iLZJfpeBxrKz1q9NvWBqkVJLbgqENZdCsGb2OtZZCIh97RIB9a5amE0ZJU1QdJ
F76yvA4OsFswM9lt75akPyy0bNZwmC58s/o4uwPeaPsqBiI7iH1FyzPuaZ0lJQ6kl342T2W1bjJj
2OW9ZPOjZ1VfoIDPrdHezOv6ok0njU1ntK/U5dZurvssCyDwBm3/pfTyr7FSHnsF87PhHRw9PaQt
JrcRZ+pqRU2FL0F3Qrz4QWEkB0Ba3+gzR795CtprxwJFlUYKJMt8/CaouCrF2MhM2xppwcNaPDhi
utPBACkKQUWZCCd6ZMpoRpZjva0ldrYCIUclZiEvfIKH/d54rOMkUGseHuubLd9n/UVA7cFogFGT
X25iC/VHbtZsJkNtju8sxUmCGQZSbBsBOtRm9F7GcaRYSp/HBHmc6PuZz+uiyscIwB73qWfvaL/s
MB2GmdrsrOoLReJxTtytVbzkOu5vrf0Y1mJnL/IwuYSvxIUW9G6MyPWlaYZtTrnQV8dkvoFZ/NA2
V2WrIApdKVP8OnLQUQX7jKUfSscL6qq8UnU10AsjgGp0Q3c1wDEK502EOU2ozGYsgmOgwUif7Lsb
ZVGjtb726OXq5stcoJPnLDbmx2XA60LcUqr3Ob+lJx0Cw3xKsi9mogVU/b7nWsQDLGFMS1FwPyyy
Ptr9cBCqsRmdOpjKwp+tPFrEh9tyGdyvVVo+1bl+NTutXyfTaWn4SjCLH2pRBvkwRFk+8EjqvtGq
IUvDtmGpKI38hirtq1ZCMhfc3Zwj2STmKwVzjKO7R3vK9jGxD0bmrEGu64HIeUJne5fUKVzM+HVJ
H4rODlRpB2iUm7pBLLYIDXH6D8Zn9mAJgnEctl7e0d5jaFh6UKLAQBvP6pTshVHhXq9uR5X8NtB2
F5wUd77LDCTJ0rg8xbaBgtcY+jZvvuoDLdt0I5YsaDIOMy5uGIx6tSpZ4K6Sgj+dybdMoAeoD3pt
qYUPuobjL66f9lnSgkHfBCh31FwDkWyCsMkqjfn36BAk6/p5VcXXtVno17iVkINHlUuojpZFaoso
PlRK1Ht6FUUY62V9RpxINnnLJ6ATkTJSsc7dkSH14TQrnYU4W8fTuRAJ4DixaPtMyThaaJ5sDxlT
4lU4dbo4SJqlhb84ST4GYNSS49paEKNlN3oHlEf42oML4b7MOCxrHRMu5MSZ31OZevu81wueTBI4
LF9NJW37xtbsvadaT0nvuKdWrN0Naj4OaCt3KqSm8usglV3aqCd7LvZtouTH1iAQJ+hwjt8uVdHD
pWRsl8bdECVk90em46o+gZBoQfPj4onL9omyWCftvsmNb7Bb06Nt8D1UOitTJQGH0JElMuO76tnX
Js1aR6t2q9Mdq07jqCG7zYip7DFN1NNoFVGLX4JwY/tE7NMUraX8ksQ5kj/yfH+l0iTvyUm4bufp
hrmROpot5krSNb2fL6GdcDBOejZsMn1Ij5UzArdvdNeHbN5jmCByPqWdTAIyBp5mCNW8v8s8F0dR
hb8HnNGjtbh2mKXTdMxc+yr3kApKjQUu98bHSYhn2XoqSnmpBE0yhIVrxz5RczxdMjuv9fis6dpe
5v394JonBMe9UTnKhhjuL9K9jLtUDrunnQWXw4jPwAhqmN4wSQbpTUthTvLueME6PU96F2Z9v6s0
89apyusm83bSUMJ6UJ/HppQBh7yDRsBkoLnL0VuX51Iju0nSqu6d0dsLgRHXbfawYgoYJFrUuNQt
qGJGlm5AbB7dzjqCnPPdvC2PTadCz22WV9nPcwhm6CB6fFYijQ9dmak7JdF94oEe49VLgtyy3gGR
xGG/9h7rVN1rfjlWxOWO6mxR2Lbpxlkr862iVYIU18udQJyVvvQSkQFCj/FLJD0YUF/3auoKJV7p
t42pIURkDYMsNiTs6eV56HKnCBTXxKDaacTZKpVRb1R74nxsiG558IykfM5XWqhHLR5hug0Lw778
tpl+OEy55Ki+VbnJPUW7U93FONI5GxZOzG3bUHcT+uQPlFffnNjICNyv0iawoQI3PLajbYRGrrib
NCtUmIU5J0SPjhhWeqOnM4Q/u+1c/dz3pHGOugUVjxcIeF4yY+PE7lTvOGdPXzX9MvEzpku/+EU7
2aHu0q+3s2x9JHrRzgNlmrw2SNfV23YtfUDfVTtVblAss0OGKSsgcIAlJBcXW4rUModlNmnbI4Se
vI7oBrXk0XDVxjd6LCk9AcUkUXHBK7HJXWi3PbrIidFblV3U6tugKQT4PQVeYglikEM3Sc1y5Gdt
tKpsKmgfzuIqHXK5c8UwnCel4zo6k13bBxNjChUNhD++Os3OGpbLHNXcgz9LYxuwN6JYx/aeNXG1
p5FVg5009KzfjzNYhsBY6HGwVIsaz0gyr+XWSbuyj5hq+IA6W93XLD9W6C2c2je1zhmO+MmLv2hN
GHMJS9zL2ObHeBZhmVrODR5mQFWSCoZCozCaU8FYTjDhG2h9DB2YY0ciATXfzbBy00hslKekrPVr
TJnN3dibsCqHhpzTRSHvvNPU4mxZxtocIGzmmU8HgEi0nHHLWzvW+p3J/bz1OKMdrcSR1Cw40Q+j
Y64EOWuDdxSEyO0Mq00fGfNyb/AUdlFSLPMZyPQKmNM05zuCpQclsIu4uqkq27uxBqFte1tVo9ob
up3ba5Q/1mJcm53TXLVdl4flPI/3stVEAJRavZsSDi6Byk6+QQ5qt0uytAci1uSxsH+TyxsCBCA5
2h9TqqXnsjSca8n599uM7B1VzOHzmXS0V/1SThqj2YqtVwso0iCRGXjR+27jENm0LWjNsurL5Tq2
zBbIsNFjJmrrTas6Hgm6Fm08tgGs/tT+jtUwaec5WX2aUhMLzcWeme7d9GLkKksNnnOTjYdKNOX9
kI3xKSmnZJPCoD52MpkesN3FG+527K5qlvGkT2r5nfomD4ei+7bkF6z11N/ObiUo6xkstZRhOC62
cWhLyULR3yUcQXxboLznyJEhqGFCp2r5XVvqq8xaxWtqTV9XBMxNrJLcJNr4rOtDwzG2eSGXFlqx
WJPNZPePKs6mAKZoRz/Cqzf96MV8RT3K3IodW+XnWKHbZ2wOl0SL8kkBwLfr4sEiDMumPlEBJXe2
sR3wqex02lghjHHMr3CB6I3NxzjGwda4anJVOVIEabMaW9WTH03MqpTa2Cjo8/Fx04qxa28k8lpO
myYuiptMahIYZnzJtIWOO3q6h0myWsJCWeZwTAYl1Foq8b5e7if83++eU7iPCjMv4byY7jUP4RJK
BRgyYMok6EtnuJ9rV+69kqNhtfZusCaOSxPSsCNHTeMzuOn2aHb4GtKJq2LkZU4paj9XQ6sSJF/i
+8EC9BInunKxZKwbo+7kRi+h+NFpBsistAFuWDN0qbQHk4MnfgnXV6W1+g4TroFTK+XDSJP9qk8X
fQuBo6SIjwU2GFrUjMddZGi6UXRz4xONQXnQ6246y0ohWjNxE7SRAltCl0BXZxblY6kZkWNU5rnP
DYS2Mu3u4d7a+L2LdbtW+cT4Y6ew2EPXwglRXCk9PrBiUseoQP/eT277UNQJX0sqzmkh17DPChnV
kEuJIJTDqynG/guORgeISnOTXtYP/HJ1QLzcCHraYfYsr7/gtXcwH4HSa0STXMVra2/zrPSI/+Qi
cwwzro2pTq/UllSCvjSsKOGIdKO2njj12WycDBTXkHAjzEv8tL9aJqq8qBHBW61QaM52NOTs6Rl9
vwiacpwDr/TY1Yng9xt9wjndcNIvk+J7XqgPgzHczZrVBySK3cpheFNHaUTU9Xfw0WxSO8XKnGRZ
RORBykeheqTP4B317dR4zF2nvDfBokSd5gCUHfK7vmUXLXSj2FqI2tvO6x4ylsQAaR+JZWLB5jtv
oqUuDm0/uPuJjgqt+/HrJFeMNmbMo0tMnZ+J9pvaDOvNqpk7D4v6dir06knL4ibqulUjCQRn4jQm
H9IeaBlVor1Zek09j2lVBhiNuC01dy8J78QKJuJIZYSA1GKRMi9gPcEJH65oxlW7stdgWM2NuXO0
uqben55aUmnovKSUmvTA/HRcjyiw17P0XHYxe9iNg2cHU6x413nSJgHrG7a0WjnKC5691qFWxdVH
4vI9wL4tTljSmULxmmYHf0jfmJXmbssydY+twi4iXboCNHRMX0v6G+ow/J3NaU5ZSwyF9Q6J+B3P
SXvLm7+tnP6q1Loi241NRdGV2rkbOV1Z3CD66FlUZ/OaALqe70YTKxQnr/rOsNbpncOEzg1SdY4e
aMkwfk3IPccgIGS3d9AZogYnzxrNtkucfuEUYOHxaxvlonx0DU04aeTmeZVFHK5zojC3IOqIc+h0
ieie9l5beaFRCCpiz9R8Ha8jbidN3M7WZB8Tnov7Rl2XR46IJfMf40CAKWYa7d2uHbIkmrjD8yqz
W1F9ZJbR7IqRY2PWy3U7051mA9fMYFn0L7N+4TkLlbOzR/F0LMocE4LVqN7TzN7woFDEPZpd2W5S
bWLAOFEuyTz5dLdgod/oqUhi+uZN971n7DbsypiJt2WuMgurzlQcp7bjdOWVOq+vFmn6YiYjVr+u
po/A2sBuIgzVj0dGKVvsvih3FQNNbaydRV0Uj3DgnXPfOdVGm3V733YKi2up6EchbCs0vIHVaKI/
TlYmOvAT1ZdHwEZ7Ma0iuC2vTB0SlrB6s8Mky2Ij32gjiGtc3fguspRgK9lxnvPX0myvzIVxgB00
aovVw6p22hobgTqb6hXIWftOS/jqIq/E0gHxst/RIwZQrXHNL6exYavjSj/UtKDo8KbchXjw02Ot
aM4j3hkVOUKV6IZq3DdfDLUy3+ks2UMgClgzVDfIX0qWZFHceOpJISXgsTBh8oyyir/SlLLLzTBh
EiAkSaLpNWJm1zJrt3jScD/iInBramgeYzrBcHcGO3BKOCoRKBumK9YaW8Yd0ERA7RUjQbSs18lh
EjNPJl8KpETsLyRG1qOSbhmQhoU2uSuGtMWqbTD1BuCtVDp+xcKEu0DlYgdK6cTXY+PkNIVG+W6n
HDt8N6nSYzGayZscafPaaVa9ZDDreYYtPGe+otBTVSc5Hth2mIGxqsusqGFkTSABUISjDk4BsWCx
tSgjWKz0O0epeMo7aTg3xOgkT8tapvt+kf1bL3LtEWOS9T6PhhMqlz5xnCTVJhHNdMvFbe7zVGfb
yz2DU0ZWpCGW5MXvwd5ewCNrvE0Ux4AvnsNcy237mql2/cFWzPyptVQ76sluOOGFMJ6Lvoy/2LZl
fIxOgQEyzYwcAvrqroNfdNI+2UrliSi2XPdNx8GNRczJbsvV6AMLml8ks/hkpeX6bcLRcDSYaz+t
sSNDy5raaJSStb3xLp2/vsvfSjnkL5bnuryDZFqHTcKEKpX2oCTtbZ+aahGkTq8slHpZSjZLim9j
nJNv0ilk2Cil3NiOo59mr5kidewYiSnG7xLVgg0EOK8/0vF9ZhwZlY11+ewuLDKjte6xxImwt4om
8GZo3aOXPlfxwi0UP09QSCoIBTuyE5OzsJ2BCY45LDiSRwqTbH6S56p/4YCThDKSdk7aras6/IHR
PdnNcFsO2VGp7dofq4mx+azd0LSUAOkntpqKw0lIT9eDtO6Ox3RVUfmz5rEc4q07KLuLay6iqX/n
NM2ZCD6NXNncjAZzZdvDe/gNj3MoZPPa4ya5MyB+Vfp84iiB22UcKe7qd3NcXnQTm8bCm9Ib6urK
DC03O8WTeVKVcdvm8EGdxT7g7YvAy384WrrD5IYyhHLMSNPI/NV+SmoIh2SUHccivUUI3+lOmp+w
adS+iDNKWr2wkcF5CunB0/koR/MqV14bXCKV8lQIwURZyrxrllw4UnLrxfWrk8ZR0pknifHOnzXb
O/ZMxBiNt6VXsB0gRtnjsmWFcrc6092ohxsjl5xGC3Zl40bJOyWYS4p2Gjg2D/W6XRYRtWpaXHVD
f0wUMkm2SKvjF8tiOPknXcEfjdF+ygOIzQmEqzOXW9HPB6lgxBnyR0XgyO/Lm7+fcP3Rn/g0wV2l
KoAmQZDDQBL11li6ZWMyJMmI2qScrWT5Pffo//4pQq/7jfr9VtVLy0ms//Sv//lQFfzzH5ff+f8/
8+ff+M/tR3X9tfjoPv/Qn36H1/3974Zf+69/+pfLEGm/3A0f7XL+6Bj2/G8O+eUn/7f/8/98/PYq
D0v98a9/vFVD2V9eLZFV+UegOqvUHy715fV//73LB/jXP/6r7L+2b718+/o/ful3Crvj/dPzPNcz
8DebWEB4uX9T2Nm3/uf/KknJEf/6h2Kr/zQsS7M8h8FXWOmXSILfOeyKa/1TtTAcmpTSDh1m3uF/
f/7bf7ea//2VJB/V7//+R/L0X40N257+OWXOxoyuubbZb4eKjlKh+Cww/qWJ+YfL8Rcv/1dpOpeX
/5SvkhE7OxqNQm8iORMHRsPgWjaMObiXHhAF2i+lil7+0KfxZ0aSVWYGk3FblMlGV1/1jOTLyu/G
e52ZXQPbpWVf1xx7/v5z/dUTdflzl//+B6PANBrM0HbpsK1Fcp1JKN2ds7Pybo/L5/nv/8SPLt2n
UWtzdseJHXXkRG5vvflosc3Nxop4JX2tMgNCcn/yJf2V6+HyYT65HtaOolIrZzBDZrvL2zHMf0ph
+tGH+DS+bxsdpyJjAk25mGGL2TxRcS/M5cZqte+YSjazlf8kZuRHd/InawXDa5MsV66XWzMdfYnO
w+y5//vv4kdX6NMazRiCKdWW1yaoJ12/qT/LGvzRe/60MOellqv65XXV/L5CFSiMSPV+EgP+16+t
fc6HixfVdt2F1xbzUVXOs/I8Gr+QxGl7QDP/fPfThKgrHdfXNjdO/XI24DBYPwlu/+srrX0OLFvX
SW113QH4aixhZyRXufqz8NUfXZDPz+wyr4OQLkXNWu5G97UuNB7ZnxGWfvTql//+hxWhmR1b14uS
6IVFPQBePKbKsM+d5Bevy6dnNE68STaSl0/jfbxcJ/UvPTXa5+gx2khmU9ojd7Z5yMTTqG+n/mdh
oD+6JJ+eSFID8gbcHpekvpumfSYf4/wXL8enB7LsC2XCMTZvB8WLzCYPnez9Vx517XNYYdKw6caC
N22Nt1X6KLMvf/+6f71jaJ8JwAQLuL1esxMq4z25ogQnU8JHQ/FLKxRFxp9vvxq3HM07LkibY53p
nVC6PyPp/eBr/Bxb5hKagBHysod7e+diNDFCRTz9/VX50Wt/eibLKrV7DRP5VtB6KO6niXNC82u3
9ufYqY5OOF0w3vfSfWMSrYpv9P7XFsDPSVEynwz8rdwkefLtkupdF8+SNu7fX5Mf3Smf9szFq2gy
SkqZzHzoqMgG+zwsb1n7k33hByvs5xQ03aUgjWcuC/CGYE1rBqOS8O/f+V/v9trnaDO6IZmGujNv
VYdsGNV4BWl1B4Acs7b1hMn5emKe+SfxSj+6Sp+2zq62yPzV+Riue69m167xZsxhs5z//pP84L78
nBKlWNZAeiXfQUIWC6Y92nU18sqvRA6xgX7OhlrNmXw8mzefykeb5rByt4y/dmt+ToSqNAaR8Jtf
7vpzPd06AFvb6e7vr8oPbh3n09Oq1V059D1Pa2PinkuM8ur/cfYdTY7zwJK/iLE0oLvSSmqp7di+
MMZ99KC3v/4le99GaDCCsMHoQ0foAIAFVAEoZGVCF+/tfts8i2+/X+2fVlaoIJ7LZ3A8PardkzWE
hB7uN61sa4JF3W7m3r7nqm1cBOohzeGuVmOPrmIqIKifPyUg5a9Qy+5the8jNV4XPMjKXZ4LvIH3
RYwfQ30FXGkaZkKKnmr5cxyFdSlYnpzFb7I7K8qvUESEiZgnUDbU/43qAOx8jLzjvu2EVeaV00TW
ZegWhygfDit41qTuHDrjt7KVELWKEkS3+NJXSPD/pJUvK7hY/x/meiu+ziLF8/dM14beR0jLzaFR
P2b5t1E7mbZg4JzFz3J46UMEHkMDISHLUGprJiiYbqtJdFbitc7cX5GFllGvD7OoJkWV6hQY6GSf
TRivLay8NNWRDGEFzOWokUMFPKIxi67em2lvOJfBOO44o6Z5zTDyqE89vJfOeOQal59S/wNkLKBW
/mlH1T6PMjbjXfnxmOjTSPAUEUbK96EOqux9tQSs7zz7M84q6w1gTguahoCRlAS5aEvktct4KlGS
FfljrBpdukjD51nZt4uz0rqKLq/arEQILsmrmZ20PXLACJUG454ohkc5M1LP4YhyfC0l7jzKgh2b
Ew91xjdRzVVtkMAmVADbz1IPhTtOKiIZ5diZ1c/NFN1a5u2wRyVZUp2qSYEKz0eR2DBv7Ix71ng3
kWTUNIY1fWo1oDqDYRQcU3kjZ9yzG3GWzMHGH1Z4t+kH44IyneC+5/OaZlxTUqvGWHQ0XULsaPHV
TrD4ONuPvvV35YdREWurOapjaAOvrvQPavpTXh6KWLBf85pnfFGaP4iZMOwBhQay9LUmn1swOZQi
nlfeZDI+GfVZL0NBrwm1wQQFByi7AN2MqtW7b3Ve88zdFC+EloVsLioQlBiPt7+67D0en++3zTMN
455jqpB6zbUROJUfJP5drJchekr2nksJ46KFkllNvy1zKT2bWSDbKGy3v9wfOmcxsrq3VC7moh9g
dRN6VmFLm/bYd1MiCC6cXYiVtY2j7H/j7JiDvgPlNZb0ZwZRfyadUeHq1vkDEeY1eF+yTc7V8jdV
HdWOeH4OAS901QoVUJpIcpOzdgjjsc2KJwQJtElhNbz21aHOvvbVvqMRKxe7qbIYRl02YQ3QeYkj
r77M7gol3PvTyxs547T2ZE0r6G5x71g1lKtqgMDJPtAx+0IOq/gqJZOa2Xk6QtTwEdXniobqzEcN
jDn7Rs/47CJ3wJRGMI61oAzPNB2VALWe1v6+5hm3BQ+6pEVq0oVj+b1JD1L2ZiXhrqZZkdZlLQmN
FRjGXKC4eMjJ6yy67nGmlJVjtbVV1oH5bEKoP6NSZ5l0dy7H9tWeqPy+b/TMvmrldV3gbwjTUXkH
qR70gunLYikCu3PCpcZ4qt2uA9FRsIH8OmgYURMJ+IiSHxNTcGrkWWj7/SoSLArw7GOJ9kf50SrP
RnuJRWkaXtPMHgsmlEkCOqkJl6H0JWt1VKs6gM402Gd4xl31ogaBQIXmZ806o3Tpj1XIh0gjX+83
zwmRGrPFJt0EsjGtbkKS4aUKdUa58nNfy4ynAjZdg1C4gad2v1Akglg/CWLAtuZuXGQ+dPyuJlMb
DDNZK4T1qk+DJvtdKSogs88UtWkij+KYhVUytUo1BdKjw86x5HLYlebkVRZ9vW8ZzophtUtXEtl1
O89DKFuQkTJNYGVRaa95BfQfBLssx0Qq464ZRJjHFSgaUPFjT+2VI511r9WmtwkQDNNApfn9T7kp
2INriMo47mSAbyAyqzYk7/Er6sSg2wuGykt8bM5gowOazKlD1E3d7403K4wX2/I4yTpIHkI5mVET
k6Mir0I9zf3GFd60bL1eLSu76cZEM+o2lF9Gj7i5Px+KoD+kZ8VtndalYeabx/t98T6EceoEWqOA
J3Y9uD/WywQaUNDrWbpgTniNq39/hxpBSKsDIiwE7cZDm67QKhoEE8AzEePTJarVSlCOtmGqXqYO
aXpwvgluV5wdQGV23i7JAMcAe0aodSZYLr4syIOowwlvc7tM/iHzcDW74GMAr5hV10Dv1I6Fel8I
OgoMzhk6qx/abazcA4gNQaONqr4wklGlpJ1jbMX7hs44szTYcSVPTR0S4M7kOPIGWxU0zRs6477U
jCfNAqF4OIN/QKE9eDE+L8NDqe9cMR/OdmX2cmxaYhSwTVP9AYkeiHEsyEFXguFzlvpHVLpq3cxG
4MLHuQ9X/VekPQO+sM/ijH+SCaQWaoN25e61lF6rSLAIeeHyQ2bpasCpqadLVaNhkNP62bPmzQfd
N5zOm31Qq/jTQaQlxPFUhfHUwm6sPrMXKDFJ72P/sC6X2BB8BK9pxlNT4J7WNrVwK8/ezWGrikFp
4uddhmdRTqgOkdZ8kOoQ5E8ubZKTpJrB/aY5w2YRTitwU3grWuuwrb+r9EcLnglU+e9rm/HQsq5R
EJzGPUgQmoPSFcFY66dVHgVhl7PMWRATQM5LJ5cYOp7S3SIvH4fS2HddkzdrXS1IZdRWClLBOuya
X138BnkGSMagrELkoZwAw0KWsmxBKkRH+4X6pSmAYm/93Eg3TWB/n+kZVx2iRQLQGasRNIt+2Zl+
ZoAbqTcEq4ZnevVv++jySCHbWGD8ZbAaXm8Jhq1sS+PGIZaVyAQef01alLiGy4vpbOeNwtO8zIud
OLTD1l9dUCfgzBEJlhBv9TNOi8rZnqwF5qGpvtQjKmiq75Pokf2mcrphyyyCSR5k8CsSGKnzlcBw
t/J40L24qTv6ii8fys4V6sB9BLB/7Qa5978nJFoUBVUz+dZXFOpn5dBnLuT+Ho0AP4neL27PusyC
m5q5g55vjg+i0JVrAk1/vr9Yee0y260+odCyBQkDYPgF2HIsUMysggXFa3qb+CtHhpgM0o3S1IJE
56wZL9CuEsS2j73plsW3Hq9armu7rJVexmE1TJ7roAzB/+Gmz6oDSghHtD45T79gsv67l3xTwKxB
fhFmx/RQnvrDeiKBfIiDQfAdtx0Opbt/d5A1kdbNGlgtF7M7Lcly0qFTmKEoM1GNMIdcpKAfG+3d
Mhez87aoLdXKFR9Cz/GBBtZRC6WwD0VXB841BcWkf39HA8EZnVbKZii07+Xvkmt3OEGsrhHkT5Fb
fMuDSLCobkcNUFYwfeXQqZcoCICzjQmqPxFiozbw031nuL01yCwSSkpRYDlb27oCH003gGHFPq/z
e5x8v98+b/DspmwVpkoJ2tegOYEqGKN8z0Tv+ry2GUeGuOVczAParowHOqNAtLnE+Hd/4DyPYwFR
dWIYqEiH2e23yTeDKqQPA06IUE7xUJsp2BE4AYOFRmmUjC12hCoEBQhUulDcI8Qp84L0P9p5qwJg
To4PmFwj3LwARRnH5oiQEXaCtyfe8Bl3RimdBsIn2oaQYQJjlfJgzKJnLV7TjAeDUQdM/8XShpL9
JOEFRKT8xWuX8dxoorQfU1gFT9fQV4pLAcbyplQh9l8WBKVma7uArbMHeNuxQmQhQakbmAGI4v0s
sLzaVwOl9FF1awRYU0dJcDbiODALjsptsDdZ2woye3BdF88q2Eoq5XkQwYE49mIRUlICEu9Zx2dB
BNCu/bYQLB3eeYWFR6FEQ43A3AYxPm/+yPSY0M5xUBr5DFEPdzjMgnIeniObW/i42jppiYvSOGHG
aeUsbn/sQvtxDTuveEVHoShK8+y0/X7Vi66oeFAv0Mu4QrlgQA53FeUHeJ5sMttySe1hVhvMAXR9
PFAxuaj4fKiO0AI+NILp4A2f8eRBjaEpmxnIzNgI0uDvscAYeD+ScsI0i46CcnGO5yhYpia/VOqZ
0bmKd8H3ZJNxZqk1tbgs4gbgzwol0G/QIoG81r7GWXSUpo0VFo5ch1L2uTHP1vxWDoIj6HZOvnE8
YdFRCmoCpF5BcNOM30aJ4jWJHsqo/TwmsS8toOQS1kxw5tVg9t8ZXHx528L4kRxqYCGi/v1J5XmV
wWy+raVJatbjBJQc00czgLSBi1fGR93NA9vTPUEv20TeMhTju61ZjfHcohdwRxy1AyhxAqh4nQpX
pDvKOZCyICmQk7eTIqV1aCKZHRcHPXookqeheZm6N8E3bC506xsY783TLomhl9aG6y/IWZRO9ia5
rT//h5PE4EieKbAVb00xHlzbtgzdOXSTqP8VyiNYRFTj2cZLHqgKnKUSxAle2GahVBqExrIxmfqw
D9oz8auwdEcXtO1u7Lau+GDECRossqqgOWgqFKxby5yfdHDlonDYB0njvpjEoqtW6G9H1ZQhmWN8
Q/muUyuX0fpyf8I5Q2fBVfaQ08hIFbS9vGfrq1W/kJ2naZ3xZhW3JrJE8OPWANEj+IlldTgnZi2a
XN7QGaeGvAWIXypjc2rIhDxZJ3BrBMtz8t/qSqHm514RloKcFycw6Yxny3I/Z+Oi4k5mHHJcaIqv
963POQ+xaKupBXfKUiI1saifTDtoAMppV9TriI55vPYZbwbJw2BuLHWh+rJ+2w4T5qt8HILV1UIl
HH2KPTkJ9z34yzrj03E9p1JioLN8/dROv9rmten/u28n3lQz5+tIajIdlFVtiJJWXzPAYAzSqn6O
BC9JvOlld2YrJkDLIMcugX8pVc56ua9hFnRFViujKurJQ0jgQTEIBBuotb9vEt6exoKutA76ePUK
c0MY6yMZuB7yEPPqg/pk75WPxV61cteZk4lOhj6wSTCIIrO6rcAb+wxhnFdNQKmQxDhQEzAme/MR
lBYoHi5P0TPUK44SMjktzru6m+EOC/G5LWCDAO3V2hdSWTBWkU3jmPWYcSMhoP5bTok0gXxnFcQm
znplAVltK0ntBFmlsAQZhGdEy48FZNCBbSf6zg9gPHvMMmI1MSIHhBr05ms1f23HT/dXFicdxeKx
VrB8tsSEbbKjFkAV7jAEWzpKdA3nbcqEceasMLRpHky0nyKNXT/nJ8izPRgOeKTBaBJA3fV4/0N4
VxHC+DVMtAGH8SXrL1xF/C60PumheeqxskQHGU6EZTFaNgVziwF+pDAhfpYFtH9ejYesEWCoeE7O
4rTkeiTgFkXz/TdIvx8VHFzXsP6ifRxfRJlUzoRrzEYtNX0PdmpspNlxPKan9mAiiuzOu7BIrVqD
qCaVJ/iadJYnEIgK7iUcJ9OYTVlF9b80Q1oO+03sJeW3OVWh7CrYOjlbgrb9fnVDloEf7jKKKybI
9qCt0bhykwtcl7dkGNfVa8iBZDLmNG0g1ZmAWh1EXeUs+Y2d+vdXPm/0zFacLYWSIMmIAJqD4KsH
K5TdCrY0nlNpjPuC7izNMlnvQ9BX+SA39OJTdJAD6tNQlCbizSzjt7TsQQeYYvhLDhHe74v8aOT7
5pWFadESr4tJZ/VhkdJnY4XALfSldhmdBWmVUGnRNBWJjwEvWV0yOCuWzf2mORc/Fpy1QJkkSiys
xjx+GTKo35gByCN1/WuR7jvhsqisqJ5aaHFhxyI5VMkgG7uAcG8VJCc4y1FlPFVPU8POKY5BsgXG
dmjxRlAlv28ZzlJRGT9FES3tGgXOBGpNLzcDkAy66iIwCq9xxlPNSemUSluasOsh3PwsSWfV+rRv
3IyHrgMUi/uFwEPJ7wTvAAQSDSvwb/db5xmc8VFjgDS9PmHgq/zV0EcPgJ1gX8uMa0qoDgEBLh4N
sziMhkupi/bq7cNvHAhZtFVdELA5bqeCLcOquuAP8xJPv8gBmHkDTdTLZoBbvWz5iKuwbmsmLqMt
egETLp7C5gP5nZ8nT0PwqkRFebwI+fGAf9WJSk1pSXR00nuymx4yrwwhpIMrKfSE9oUxhTk+kx6q
rW2PacDhuU6CJA/vTy9nxbPgK6hMWrQ3FuxN8WVdztDgALPrzo2PxV5Bv1oD+RtQaaMG7m16SqbB
iZeHTATB5Q2ecVejyomWWRg8mV1NaUFVf1bAkrvPMozDDnTQGlJYwHpK6a8mV72yMd7MYmeI/FhL
V2tGBwedZcsU+Vtt/mGXYFWEpM6yc+yM08q6ASXLahu7+bDm31KQ+jWCDAYn0rDwK1o1ajoX2E8X
+Timx9QWxBneyZcFX0E3YFwNPDiG+hvF+34RGM/0IflSHY1gOSi1wDK84TNH31Waigg7K1K2m67h
wzyLTknbmrsRaFgAli4V/axWm11Oa6AHygEUpq9b5gUXW0B01u/3VyXXTJsvXK2bsc7AfggOPvSj
BKibDY1z7y9eD2hg5Fa+oBeOZ7GYrBGKlEUmI9yMQRQa7npYPShbuKU7v3yc/P5gPxBEIM5lRGac
GJJZjZyt6IrgGRjkUuEUkKAMhLfPLdLfmhjGj+MKcnLl1n5xNp9irKsUnL3Qp/WHjyxDDQSV6kBj
yWseRKUkHAwnKIL/nqQO2oZmunx8EzmtQG3NBygu+KNPgg0TE3sixApvnhhHV+pGJVYHR1erhwHo
1t6Ndz2tWiC8+/sbhl7rlknCmVxaqJ/hGUhTU8GufHPUaJrZlOXFAhKixhpW9Qe5DmrlU7PsqeJB
04x/F+mSk8mM69CgSDbo72b1uxchT2/e49A2swerRVZJ0CRBLqH9Zsnf6vanpkCiQPASfDMyofXN
WFeOLTfl3HWkxx1o+tGRyKHQSxB4800XQ9Nbl1dNN6D9BhVyt7nY4idu9b4JEobdpXJNeAEJ6Et7
Ad8pQN1fzWfRiYU3yYxfr0UlZ7VqI1EinTTIKa7RFygG3f8inq0YnzZ6qxl0iJ5Aevcl0Q6WIZgD
3gwzfrsWNliWc6z5tH+VzHe5+UbzIyhqBZsPzySMt5rgA5ZKDTm8In6wtMd5Rf25YFu+nWSzUFr6
9xxXqQmU6zbHyOl4yPy78exax9FF6t9t36feEUEJbsZTdMQ4b4R7nd71A/DX5Hc7/4GAGBTcezct
zihRd9dy8O/P8eax/8Rt9MN68rpQUs1DG+ZgLQVB8WAOP7JWg2Y6gUqzBsm0da68Wlkg0HS/R86q
YsEk/Sh1kzFqQGyBspzoz2klAvxxJt5iIkeq23M8Gpj4Gjgn6VsF6ab67f6geU1vv1/5NsDHBPQu
mPfJ/orCV7doIOAiikm8xpnAMQ8VZH0VCRkOPVD1Z7k/2ePL/XGrm6/eml8mPmSkn5apjIew8SXs
y+QEbHPQHiCPjOd6+3FDBssedGne7ZPqtJfocddTABYWEzxy01xGSCJsHGhhol8sVHCJmDxub/xo
mwkgMSnnEeXGW/GG9qt8RIr4yXbJG4QNz9kBh4zA8O+bj7NWLSaUzKll4pSBaV+ix6b+NIpOY7wv
YIFiwIAPqTF9fMHopQ/56xTiNgv9Oyd/Lr3lYB53fsI/2LBWk4naYh4GiK9lR2io3zfNzUVLVLbW
Sl6lBUIGRXlJoGU8osQq6k6zLoizN+2OxpmolMa6CeGWeYFozCYSQ1FHLUPlQbBB3M4koHkmUKC2
RZvAQkAvkJjxiliFCGx5otHTpBWnpqie9B4J2LZyc9XfBDf3GYwJIRmoXGI1K8uLoWcuRH/dbH6F
hK2g9ZtxHJ/ExJBEUrsWol7lRdX7AHRmTtH4JcQY29iGIrIgcXdz40YnTDCR1QW1WHpXXrJ0pn9Q
3mg81HTpv/cyzR6SVhFlNG5fv9AREzzGMcIjIpRwLm3h1sctZGHxPtrvs195yPaE92eE2w0TRyDG
AV0jSstLH9RnJDnD+tD6SFsB3gs6efd+LzxHYWKIIaWTOQ8NjEa+6Mn3FtJf3fT7ftu8lczmCarZ
pNEA1cILKlfbY+knAf3an1AT4KHARODpPDOxOYMkg9yKrC3Q0DnMuHR3oeRGAbSMsG+k+6BL5B86
6pROa7VOI70UCzQPkwDPOU4ht25UvC8UPIXrr/sm40wHm0GAiiydJ3sqLxVRHtIRXIU4S+VqI3AR
XvOMl0+jFRWVMWJC+hpFnLPy2qb5EhQKERW53q47gKUYV59Rop5Bw7O8QFTKfFuBL079ElKrTnyU
f83+ViItRirwvodx+X6uy3Fe6/KiW+Q7cBepW/bqszyDovL+fHACl8y4egNZsFXPqvJCLcuv6+TY
pMbjMkMJcCjDzqj3XIZhNMbVtXHuspyim1FVnXI6jOnXaBTEEc5uJTMevkJxTV5wkL4g0w41TLOW
3cq0Rbm020H3H1Zqu4a8jRwjfrQd2BdRyjiAWLPPQ0tEe317+P9wUzd9W9QLBEIv6QqYgD2HdfN6
f255LW9zfn1qnhWroPoKMRflHVHK0YbJ29cys4PHFqSlBwvLsqPhFB1oIoh12/Xqn+MyUdj0QLqM
rVxHHZR+9TSBulV26lfkZWi+ybE/Jcsmzkt+3P+G266l/JMvmOakQiEgTlDdIWm+mv15Ml7uN80z
POO1a9zQSMa5/wKsdZafZBGn0G1nVdjSrbwytVJv+vKiSZXb2b6qPdcqcWLi1oYgtcTZbRSb8dQO
jgr+ARmeGoye4uX+eIjPhiOFkAsNF4HL8mzPuCy1VUkqtg/JoRNM7MqbgSQbDM2/b39O82yawDai
Edh57AKD/iCtrz1EXLLh+/22OXPLZgZ0K00WKP1h6Gp3sgrLJbohOERythaFzQaUqZ1H9gCz9IEV
2t+gjofXwt7Jz8tz6yeHNoS+165SbQLJjL+Dg91ms653A72ouIxiOzHn70sleCfg2Wibl6vAk+v5
UEsE39F2x0V/7vq3+7bnzevW31W7kN2Cut5il5dm+CFDvFDSvzX11/tt88bM+GxsmsmYSThcQyjO
qbvBpcKydd6wmT22zrXFGAwFm7hqQngALGMjCqoy2bs/cs4p9B8Waytfc6RdYO7sbIUrsE79yQzx
vIAiORGYihcW/rmK92UZJdteMhfuVsFTvkh+D+VcJFbzwARUWfAtm7lv7ADszVzps9hWW7W8TKfB
n880kHwJoSGANHuA9yx/3ufG7L3cHut8rZqeXmLpETW3KPnoBNPBOTCwCTaN1IrUzgMWkvmfLZmu
SYhTT5BA7vZdZRW2bKueZInUOc7qaZp7aikfi1n1lkVUWcvxBLZYK+3BeVqn8ARC/V5Brasg6PPa
3X6/8l49lxuzKtFugzU6nyCoLlgz29Z0a80wrtvZiqYaA/xr0Z36OCCVI/823qSw8OOACMA+t1PP
RGEZrCGxq0VzHtPLxsXjROEQJoH5CGD+FzUo/BRKsv79z+GZidmA1WIAI5IZ4WxVL06cxpC3E/Fn
cAIRW6sVSVY82SO+YbZPTeeUcQ/x+M+7hs2Wak3LMvR1aeE4hSqRqR0OoNb37jfNsz1bq1WsQ5OO
ZosJfkm/1MftQZiikNa+zP7Hk/A+y7OFWqlBZmi+JfSSD/bRaFFNrlFFcBbnRAW2VgvEdSaVdcxq
XVZOWZHTIqenrE09u1c7wfmBs3JYYuuFxhORt6NbkRSdPxXVix1bNLg/CZy1w1ZpodJ+kXodZ6o5
fo3tL9l6UEYB7IfXNOO/WdOptGs1HNfKyGnk5GCuSwAomSAnwDMLs/0qaWVOqH2kFzv+sYkO5kJC
Ku7CZHy1ArVQU24LMzunr+pnYKJc+c1yFk91jK87K7HIPxzX2HfnWVZw7hkLMANAZv7R0AVHNY7t
2Sos6JPaar9izUTda2flLhKjBJIp99fMbTILAkrrv0N+N0bDnCm4CE1a+VQnI/Vz7CzukPW5W1gq
CYs6/mbFNPeXaVzdIQaw937XnElny7TsfrKpkmBNbQRKaTm76hoLmuaZjDk5Q4/ZgNA5jltgelGc
Icq+mnrSelNi/N439q3jq41yjXPoW8c4aw1L50uV5U2Cl1/eyDdjXTe8ZBGJCDKJ8XqBGPMi/xn7
nU0zPpwUCSQXUbx2UeIWz0LZHJKxjP1itH7dNwpv7IwXr3VuNj0Eqy7Z9GZMn+uxdCpRBolzr9YZ
N9Y7Re0z3K0vbdO/T8UC3qfo1ZwKR0e4mG3R1ZpzTtGZW29t9b02pJhXHRUiqtsBcVSjKmFDUIqS
xZxlz5Zmxa2RG9KKGbbXZ8AGoU30dt/8vIYZTy4HSc+IjjPW9KE6PaiQrzfH3t3X+jYxVwszs8ql
mbbnk3zV/5DE+mNnolQDZ27ZkqyxijNo4WFulfqS1Z4+ndvqS/6rGwTOylmXbM1VOsxlY0pkc1bq
TVGLgq/2R5ZoArvzmmdcth3jVGsME6G/RfqxOGhZB8kXwcbLOZQQ7W+zr6n6v3t6q/8ayRPNTpV2
zvX3+5PKa53x2KSZs1KVsdxxwMm00lnaQz9C0Fm0u/BMw3jtqDRUG21ctLoWHKXS8ESgRBybiuC6
wls4jLeWTd3ai4ITm103gQFC15UYB+RpUaOgoVRh3ZUZV9hSq6bTKYGEN5a+8ml51yLdaSzBHZd3
PGHrrPp4KRulxgz03sasBnDjZ9vtPDtUPdmZDqKKNM5EsJVWQPyMFbXQjaV9sqJfreVZ4z7vYqus
IppKSwzK8Iscf9Pn12J4bWNB05sH3bg1soVWetT2ELLVERi6U648LKJYxrMG47Gks2c5nzHk2Tzl
6aOOkuR9cG2iaIzD2jVE4/MR4T0x5U8SAVzEnj2kTLz7HssbOuOxaZU21FZgklqDNJNcOJoSDuqP
fY0z7kqTLKamhUDZKl/I7Gjr91H0bMCJNCwRNqjA0gQ8TlglXRbaqnlOdevbOBiekpW7YG1EYUus
rI6W9bQiEBfSqStRBrX6ui1YipzxszVWtK3SUm62zVWpnA1EENluJDuKKkpecNY6W2mljlasFQkO
T723EROCEvmVfq0B1e0fZYeCySOTBIdjXqKQLbkaaGz834MCUoMn2S88vfI2orz8GaURxBEV093m
jcR8bGv46sjQL3leyPaW9AFLteoq5/YNZZ6+9MG2aL1VpVt5y4P1KKrt5gVTtiZrGdq1Vlv43kbu
uNX3zg6QaNBtB/gdlTeKKxKr4d2aPqrLrz4tWxZbAVh8fsg6xaHLWzdZjj1lTxORzskM9pL5gpSX
W9Pk133X5C0Pxu8VrTf1iYzzQ6EXUNogjqG2gpDC/RjG7RWr7CvNwMfMSxZEOWAxVXupmsKvl8bX
Z+RH18yjevdpkit33+cwO/c4WpZRoRr7wRwX6tBeydxJ0z/db9y+vW2wFV02tOgTuzfmh7ToPb14
anPF6dMp6CBSYkyPY5q6NUmC+53xrMfCvIBRK/OuJDOIi/NwzaEP3j6CJ8qtEIEAggw6mnn2euom
UZqHsxRY6JfVJmZnVsv8IA1y6gyrAs4onKkEB07u92wR8Gpp5xL0gOZyic96kj8kVuSk9uioUeb3
doyblo5suRYa/SHXRNRXvA9i4sSgT4lNIuQ8ocOiD5/XWXA85LW7/X71JUUs51i9aDdL/DQLp8a/
P+WcPfgj/Fy1S5p+KXSS0gtRqdMXCJrK0xyJKnh4o2Y8fbJ16JnpSHG2ibeWR01EFcgbNePlfStV
qFfPAOlTLV9uoWee+JImOMdyTuIfi+nKJDUQHgMqdSgI/OHOXQNai+qoxtI50ye3sgSZMN7OxYK5
phTVZGCqw/sEeOtDoFo9yZW+ANUT6P8f1AqcGWDRXKSbqV0o6KW1gwhamCI9Zc4MyJvxrowEqSFL
K2vMLJkkh5LuqBS2qyy7tMiJwuK2krqtdCvZlqUhvyiUnlCN66mtSA2LZ5Xtq65H3wJyWGzPfjpe
EwmYwHYeR1i0lpSr/5s2+n+UzDJA9c7kbQi97pB+3eW0bHmX1ON0aLbbpM5B9stOD40l+ADetDIO
i3ctW5u3RWnQh4JcSutIJkE+itc047Np13TVauNAU0dOKYXmD20X6BmLhdmADS3XIcXaICfSxD5t
SVhGolqw27HgH4rtsVIMUthIvtpr4tKFuKOZv9Eys8Cx9qB1g+DNgBMM/qHXXiJARg3rAwYTgUm0
CrOf68sUQNUPRdWUCk4qt6fgH35t2V5kTZEaQNfSMYiLAplx+3Gwa8Hxgdc8s9vWrRZPeIbDxVwG
6emcZj+VUvEpFU3G7bOQzMK1jNJGcbJSV5dRH0FnXzkxWBCAWPShlefqqGfJxy9lIaKK30b974Vd
ZgFbaVnGsbU9JjTA88iG2xsvqnlU80/3fZg75czlWul7uyizmuKAP54Nd0N1kmPyIzlAZ8qVBVcx
3pQw/kxAxaxs5DeXoe0e57x81pIklFTJv/8Rt+Mo7j9/x9EG2bVRUfBKl8zE70bqVvHn+y3zBs74
tGLZ2VxFyFMR/VvXvPfKJW3CXU2zcC2ajblKIwx6HMJxCOw2WESYA86aYdFaZm3mZRIhR1jE+UOZ
VK5h03OnKm6kR96+0TMbr7kWY4m0IL00CclOHZR+23LpwZU/CmIRZ05ZpFa6mHPSrDgzK4VpHRQr
1wtH0VJNMLG85rcJv9p6AUtplpJgYiGm4QzVHNi5SGuIZ/2ty6umoQQSK00MgH+zJo+UFG5PCg+S
TIdZeC7hjZ5x2ggBs1BkPO526yYOqTq2CBnNa5nx1EonYLkrgUXVzMMqnzRR8dFtjKvMVk81YHey
oAkHlAEtIzfr09DQyZeJvFhTFjS0A6oNJO331yZnt2RRWykUz6ipY7dc62r1JUAX8V4ZPQyG4Xak
GU+6EITGmWoWtyVnIzGXVMJWk/Tfx7YKteJ5knrc6b7d/xRO/kVmEVvdQhtSbwgKM3F6zwrrAJdU
WOvzloApA0Ajv97vifcpjEMnXQz6AQUT36uFheK5M+0mlOj1Xe9IcSqYGc7qYjFcYzouzdBX9KID
cPu42FL7lC+pYJPhNc649DKvRmImOFaAacpMAlXy7luGsweYW39X/ryaibZmsr296JwNAMpBV7mI
Sjx5Y2YduY4SRd1gT0kt+8q8/Cq6QbB0eBPKeHJSU623E8QIq+gPSZZ4rVE9Z6vkpEb0875leKNn
9t2czpGZKDhpFd1BWi47swz/sGtPczllUoPigFn7r4tf030IaZlFaxWaktaAYGPTWmqvGIlbVZpb
yWV43xycuMMCtqIWlFijjZKMUtcBDgUllFNm5s9hqTWQ2Snv0jgIHhk5S5LFbLW9XcuVgaUuV62X
aerJTNu3orJ2FivKLHALbGdT1WToYAZJCIXqS4vyQZArIbt8SEXwWs7yYZFbNIX+yrTgtgEunq9W
KSNPbotSPpzVzwK3EmiVNNY8Yb/RQQqim4pXEjXoaxOCytDlvj/hvGlgvBcijs2k4xXwYpLfUfQF
d25HMm1BrOQ1zvivmhYKtGRxwuqUlyYFOrs4LfnLvoEzjptIY53qMWDwVlvWx3EcbT+2Dd2JDUuU
juYNnzk550WC+e0xudVoNj5JMuon1fCpqkRs15zVw2K4kOymek1pdWnJsjogRQIfz1R8uW8gXuMM
8EMza60Bxzxwr5a7SKEkolzjWIUFaKULtVdMLL2s1gTNksK1quyxk/alfcEF9fdWVRTSAnZxDLts
n9cqPxmKiPeGZ5Dtg642QUtuWllSY7wuLJkPsk4vAjPNPltvXV41LXWLCS4xTGSaN0/1OF7i6Xlf
y4x/gs2iThSIYwN+Ov2si/KTau48ybAE2c0a6WO7vevO2xZiaZ4Vi2rveGuEcU6zLvu2JwC6/w9n
V9Ikp85sfxERSMxboCZ6srtt37Y3hIdrgZhHAb/+Hfxt+sqt0ovaVkQJSGWmMlOZ5xhteppd57xY
y4X0ulNKtbxkmI2z8G6c9j56fiYV6o6vxny4Lm/F0nIfVlEFmZHZcLrOsEZAh4vpCFbLropvW14y
SpdjxMDi+/Lse9V+zpp/PR2jk+K4kLGxm3TIJwKQ2IelFpd6+zWW3qV157AGgMFtLy+ZJlvrqmkW
iL01Erq+ZsXFaz5fX1phm3IzFjqgtwDtKAhrgiFq/eAAEgDNIaRaWrLNHYbPHlwbBfDc+mo26CuY
feP3ba8tWSeGNJslcxAujYUD/FwzEVqeQNVrS2cnAWQOqE72a6p0DT2HAVFBlw2olpasc6nqspmR
lj0wjKHAkOLefrlNHpJhjllTL2RIy4fSP9v5fTEfb1pX7rXqF9DJ2BPyl8Exo7oZI2/9ftvKkkFO
1ClNo0D20tA5QcB+WArdtM8f5ud36p5ye1XVsXxavU6AYM2Jh+6323kHDJQdPPdZFG6cA2rCA/s3
dYxDbb+i5/o0gPfIteZLzYzInlk4WOQwmTOo2z/a9HLbF0tWXG3jUs4iKB+CxmhCB18f90umUQCF
+5R7s0Z3sNs5sBB0jLwPbVc8F13+uTWC+LaXl4zZMadFzGjufRjHimGiu5/vB1/YmptEhWHIXVqF
RdB1iqn0B0oNP+p4lT5yEA7cFiRYkkV3RpbWlV/sk2u+50RjvTL0IzYzP1+XjUr2kllzvytWB7gc
D1sVjfMXwzlWxev1pXfd+EuTfXji/8Y3W72Bom1HQ/L453F6XP3vKTshdNW46HffHMvvv78Jn9LA
aA3PALQVAEFN9x72UOjYolRvLilMPpVF3bdgZTeMY+lXYYabT4d9JD49XBfNuzqDd5eOgMACNuGU
7lxOwaWvz3y7RRexrqQtlp/N1N2Rjdd8Bj3j1PCwo5gev/7W74+eYnlJWXoyt3W1o4nFfvEPI21o
Wr+aNlnYA5r7KL24n28pguNB0pHAUOd1co4NcD/3PuZzNSqjQoKSCyHpVqftZoF+eD62FzdConAZ
jvmDHfrhTrsafMh/XBeVQoPkkki1eQth1f4B7tFu77v03JX3/aQDX1Poj1wHCfqAlEwAbbI3H3l9
1zKNm1fYlFz+GNnsWXYFgs+qGqD1S1j3XzZXk5Xsp+M7/kAue/AgnXKxZsOp9s1tuZgNEolvU7dh
Vi4eRVnPQ9gaTVrfWVXKe7TDpJtDhcYylFsv2bTHFr8lE0Q2/zT7MPtkHecnC2wzxud1wvh0eTBi
HdSRSoqSdXt1wazNd8BYZD744uNkoG1Q17z3PmqAH7iSiSMGGGg54zv4xXhxXu2IhCXqVPTS3VuH
6hM4ZrQwtiotk8ydlG2RAfd+AsnJM/FfsuI27ydTjfUVQ/E3g/djq/1z8iseeUOpmUxSvLNcHenR
CJiTNJtOAYIhH1X25+sG/f59sR/Iw21rRWjdpHAd5EkcHMBX9Wd22eGr/j8kbAq3IZdJhjTPAHEN
+yvcGWlB889kWnGfUrSB6BCNFMopl0rauazKrsAjtvxzbZ83/g+zb4klIKL9kW9O5MW2atbhpulk
0pM5fwKqbKXDmPjTUPyO85BZxhZn6R2/ABZ15Ud9PB1IjPmbQ/rbPrBD/jC9psf1aB3MuzSq7tDk
HLr3nhOaMT+IOx3I4p82zPfeQbLrZeR5syzueHp9dU/9JfuUnwHreNiSOgSuY/a4E/LlRy++rnEq
TZYMnWSF5fIGZ/k0fybtuR6L8LaFJbPueqsMahsopJQQFns0n0JT+EIXJOxn9HtSks7usSGGuZUA
2FwTM8IYysl7FEdyoOcbkXLlaguns11MM1QhGy4ePTu6uQLVESGzkTk0w7Rn8QcnkhyNsMQQDZhl
D8FhiUg0fTC13K8KG5SrLmUGmEvHhyLN9VcTXEjtz2zR9dwq1EaegFuojdEIC6Rk9f16GML62ER7
l/x63Imod7AyXYu86kGStZuFuYEGBQwRQcFNHndmNc4np1nZjUGyTEBWVstYUW8Pkpe7KUhyXc+t
6sUlM67yYsQdGKSfCefCM3JcmO6iTbW0ZLOT2QxbuptW0wAZdQDLIp80dqXSGclqzabZjK4CRrHr
vJT5J2Hf20LXOKDUfMlmtyzFydOBG1JE4nf9YcfFN6Iu7sDxG5txcRRn7STHLop33INclRErZ1tu
Iys0T/7Jirfz+sFF+L3T2JaRjsZWsQ/yKNySFkPX71y5dmOfWxCa+r5uixX7INdnphkUL7aL97fY
s7vEjHyZdGygigBZHn/L7WEG2i5il9lYnLve2vGUtvy3MWdpiGHcNRZt68XrZte3hfsyNOso7KEE
lUB38vt7at2J+usiNLGAYgf+hK9vYoE0qFyXuwVmj4bXzL64w8ebDq8/Gvxm3dL3jGwYwPEk2BJb
7RJXNT9eX1oRfMm9+EOTFv6y4JU7QLHk4knU9132vFU6Th2V5kgOk9vlyJoCRlZM36f2s2fc+8Zt
+bLM9DYMufDTIehP3ew8F3T+MLZCd7emEItc32K0AXJMAIkH8z+5uM/ni5FfLPflutBVQpE8psMZ
kLiI2YEE6IvNfwTN46i721AtLXnM2ivAKB5gaQN2ZP4ujHicbtNCeQTRCDa/bD1kRhb5nZbfJy24
134GveMd5blDEyVE00+xcP86HfyEhF3kPbL7ndfDP7cnXSirEI08gigqOs3TLhqnOvLpi70dy+X1
+oaqikR/TR8KVECtGZ9Q3qcn5+xftpMfWhGyPS0+mer1d1V94wRasdTO4uMRpBU/kAxfVn87z6uO
Jkmh8fKwYekCIT7ABODJN15S0DxhdG0ZDmh61khIcQTKs4UjmocAAsqRV1/M3zsSsnco8BQMniBd
0QaZCg8szxWKwckFa/CUCaxyHadx492EieIHf/Dv38jf4l7mGLnZnqw0sZpEBE9brRlTUMleNtot
JW4ukEM6w8Mwf9z8R9adG+AJXJe9SnOkQIc1g5+Sbq8COf7BKdwk5c1xE4Xm1FMsL48LDp3H6bpB
MJS/5OBrr7/44nj9zRWCkWcDK9E4fZb1GNAbTfHko0J6IKXF74q17F9qZ201G6BQG3kkUJDKL8lO
ZFM4L5grynSNFCrRSI6+IujPYBVO18L6WtLPRdmExai7NVO9tKQ1QJjvWVtwWBIfIrGwKNXhxqpW
lhRmXQXvxH4+MbsNKVZfQHZ6fUcVS8sTaBZQFLqsNYDzubnbOQ0o/9r3mWNpVF21/B5lvjHSfLH7
oUQcfHLWo9EccJt4/bX3/79zRMmjZzkDrl/GMA4wka/LMoQLKcOhFfE8PY+g9awCV3P15SketFvC
mw+YaTu6dEG92Gv4oU55aJZFievB5pzb9qEvxU09LWCo21X2zYMEG1Og2Y2IQYyHIf/Gek1so0qr
5HE0fxtrt0yxBeV9/n1nAtvAmnZq7rt7cjDPzqU+mc/XN0W12Xs88eYTZktkvKiW9lRjNqoNWBzY
N7VCQDqS4SKnrea6gHSK9sM0PpW2JmZVODQZJHwpOxMzRlD/fgLoc2v8SBk1o6En4dy3o0aHVHKR
zBc0Fnbe93j51s8is6rjguoynPfVExRU/xW5KEGtUwH8+bTRL4I+0e1giTrMMbLXaNIz1RMkC55y
O8vKFeozrYfSvizZc+B9tMRnLr5e15r3twD3bP/9BCpyf52HrDvlThuV0wVwSdPWY7ZO05n+vs/H
ZcV/1yczYxbL8uEEvlIzHAp7inLMQeA2xLvN86Po/N9HiL53U4umUHwAtedLBxaAn9eFo5L+rlJv
TKphaROsG2lPfKfjLS9L888MGDJnONY6mFGVfCSrze2g8tzcQBxF7h12x4xvhu4YVy0tWe3qOkPP
cwpuXjDGpM133xyjlejgpN83K18ePDOXEuA0M2STMpb0zgKqrPFwXeyqpSWLLcF4gEaTfen2A4or
RAetpdhOeexsa0wLHSUIzar8n9GOtulRBL+74tuY33bg+vL0WW81jeEQmGs1kMO4dQfAQGvOcsVu
ylDhRt9NltNAKH7zwXDQlPZZ6A4p1dKSjQY2n3i5q7nXP4yYxS7O6agx/90T/h0p+P7+yDcWhNO6
IaOzRyBP1hFVrbv84iX6ewDFVajvSxbqeZzkpof1d5ybIQTCHhg92WEJzZfg1Bz5N3bUJcyK6z+U
C//7LdgAMc82njUckC8fwJHzfXg1j0BivnPi9Pt13Vc+RbJaAXayACXj/Sm42sUccgEAr/ELDc1Q
jy+quMfy5Zk0h4yemRM8pX51P7KzOOW4QntOPxgR+bhFbRh1v3pQiOomrBRhkC/PpVm1H9R0gOzI
i/fkve4UKlmcR3ZsPCCGsyJ61k3bKZRZnkvDPCPirf3ErP1zFfzL+yhbX6/vjWpp6TB2iQtulp1H
PesaJL9xMU21Y4R0WMj66jZgw9PUllQPkg7lfrKLDrR9yDiKc16cSJEA+eW2b5BsvZ4m3/F29bLJ
R0rveP3vtD1fX/pPlfQdY5fbsUg/0aHtkN85fD5mBqh+fFD9eB9M9suk9CBoF65jF06OGwW2E67e
07D9uP5sxZEhD6pRMnY2ru2wNX960sswoJquEdXKktV7edF6/h77BuYPINYSHa2Eao8lO0eDiz/n
LlKbXuQibIhnXkDL8yOdW+dwXSbK/ZBS4sq1B3Ro4dWHw4rb8g4libC9s+P5YB2Ko/s46xoK/lR9
3tt56cQet5Ka8wqtEtF2LM7GT/MBjMTIdnCJ9Aj6op/2KzrFPu2sxObZfaZ3zofr36jYHbmbaxYL
poFTmKS3ZiEDak5XphojVIlPbuCipTV42QTxTYk4/I+6W/BwDN0QnW53dhXehJ4BqCrJ3E2SYvyj
3eCyjKe0I4BI0oGzqcQjWTvL+25N3WI4ERKwQ2un3SN+0VESKg53uZvLHFFBA40pPffMDykY0cat
iOuCRM0CzksO5NhPbqAj71Y9bP/Et5FE14nZMgQu+8kXVl82s4uKlUcMNVmj5WGZJ9uqg81/v77h
u5LNLyafct729BzYVewNbWhMxjmr0QEw+s8Vy0/Dsl5uU2DJDfC03Ky1wGc1XRE30/LgNbrcUbX5
kvn729JndJjoufa9U7eSe7fWXeGqNkOy95TaMxXeTM9GzqPamGMwwM7jo+0XsV/Xpw2YKaaOXkPx
LLmdK11nYQwlnjWvS+iXL8J4WdMl3Fr35NHXev46k5fre6HYdrm/a2lHhmZrCMy012RCjdL85RX5
c5k+Lt4/a3djeiN3eNl5UPptO9DzElQfHTT4hK29/nv9E97HW0O8LVm8zXAzItaWnrtUgF14QbPU
fMyXBZhrdjRhBswxX0k6RIFBouuPVKiZ3PKVuqwiBRhczlOBiYNtAo/nvOl67hQpm9zzhetS8DkS
k5wbzu8FFCHMNnbuAnHHq8YJF0PXaaI4jh3J5B23DrLOd9fzxpzPVSGsC3PBdZY2lg7lUSUnydIZ
ylCGBfyfMyvqF1rxR2etNFugkpJk6Y1dtJM7oxHKtCd//JcKEO8Zh2AMyJzeBZPr049DbtD2tbP9
AWPA1zdeJTLJCVgM0DaVj6dSM/g5mHYedRszo7IWOpC5XWnfCSvkNq+mne1qmpv1TIfKyJ+K2smN
c1vUhfcyGCsxv09o5rZ05/0urXeeJt/odkUvaCWW7uIW/nEF7KbZPbu1c8BsUsSCIipIf6CpEWXc
umzTjXsnX/c27daWa1N0l5a64diCB1xkZ9KPIXGPhss0PWEK5ZNve2vibKTx8+rSOtl0FxR+8BjM
eaVZXaEJf933Omu55jlpLoI9MP+LUx9sHcqdwvvL6LLV5Fuky1l/yQPzaC2A5uqBh+qnGD/gMbPE
JS++Mh0xuCrkk699JzbU1N+C7vI/2Nzy2I1PeTShAYofAh5PaUQ0gasqz5dvgAsXnCdmt0JmaDL8
wxJuf7Aegm//Ax/UcQupdkZya9O8BEFOivaSj6P72KTNlggfcb/FS91NsEK15JZJmuUr2IlN92wh
y//pGpY/HyiHz9Y4N9X6UnTcTgEuPXHQnVH/Mg5r4WNKsEh1VDSq1aXzMms220pnDy1iZubb57Ge
e/Hs5H1e62aaVU/Yt+ZN4Dq4xG+ZZ7hnpwiGn9QxC8R6TvHjuhNWxCxyh6RRLNnakqG81N4PtwvO
xE3jzkZfQV3ERts+DbmOlElxyMjcAf6Wpy0K1eUl9wMrWnBJ/+oZrfUY5NSJqjSo48oUTNPDr9Bb
WzosgS6KMBsQEJfBNf/t5ooeHYdf1orqJu9VD5COTLAqbDzfIDc6ep+8YPyACaSLM5fx9W1Rbbp0
NrYFKUdB+/oyiqoO7anOImDA6YaYFC8vN1CmgCjpyJLyy2gVF38unxZWH7mvm/RULS/VuQLqCt+e
8uIyd/SQz8WZ4G6o5+v5JtnI7ZMNLg6QcnXFxexbI4TDQCk+8G9THLmBsjHEIHhQ493H7tgF/NAL
ftp6cbjt3XeRvTHmNl1F6/a8uKQbA1CvfxScafycSuq7Kr1Zmg8m8Xq7KC6T2R/L3vrcrSzM7FJT
x1ItL58EZg4v7ZcFFL45GZt3P7dbNI46hVctLxnsFJC+HcxqV0cvasbyVCzLccGt5W1yl8x1dclm
tIPDUCNL0Y7vAi9/5l6hEf271upReeatGrytNn2HJpS2y7kvjC3Mlkx3gL0rGqy+//5mY3P0N6a9
sKxkHeY7sObFRs8vg6Gr8aiWl/TGGusybym1kpE3Se51oVd5j8vcamSjWl7SG5AALdSsAivpxuzR
7u46tJbWZLhxdUltWmNdapetS7J6zRd3JF/MlJ29iXy+rjaql5fUhpgeTbvZthI2rzFmzB86u4ko
9zRx77v5CXZW8vKuxzEhbAqapL0be+4WCzf4ZrhtEqTDLf7Mo3L1w+iNquRFAfHXeQy06oOdZpeN
6dr+FZovlzy6tltAA1Dayby6Q5yzYYxKM0/Dm8QvVzqCLh9MAPPTxBqrsyjds8mcyAX4ym3LS7Gb
8ASQ0y0YlkjFQcxplHZdDN9/vL68Sja7Ur2xW2fqg6qbaitpbeMoWH6wSHO6vrRCceSyRm0yDhJs
CManPhiM0Ba78DOznl0MwF5/gkLz5XpGT7lPgsWmST+YCRB7zwL9sYGpA9Z4Ny2DWkp261Uk9YBb
QpPJzfKoXyxc67SoZNFlTEO/S2eEOzWLhgqngG0ijrv+Vaotkey5Y5tY6QRHbRfeY19nCboUNZ5I
tbRky7wMKlxVU3xR6SS0rELaNLcpklzGMOYync2mhA07mHhp7ZDUjSaNVCiSnHzNPiAau7a1kzFY
Hrd0C0VpfmEuDT0/uPHtpfzLbdaKB34gkh7czAYJe6abZ1KIXJ5TAyqvsfjMAPFztUUgQQln6yZk
CI/KuEBBanJvqAr4NTcNm6m5AAvvi8hvi8Cx/v5Jb3xD7hjpapoLXE/ZPdnBGue2+3MMAo31vptr
YXnp0F3RGb63huL1mfWxaObHDE0ZXVGckE4kzsY03Rmqx0hWXDrZkndVKuD9/zHsS59/aoH1XJJQ
Cxqj0k/JYNOReX414EOavs0iOwjK0E/5J3QBk3j2F81BoFIkyXazkTE+WKaVmAy32mY+RgYGEjV7
sWc9f5UFPSonWyQwloK4NUkM0cT2/FQD/SboynCev4Mnzpn4bQ5IHlgTQ8caj3b4iH6wTgWtvrpd
ucTXHadiH+Scq2VBycYxt9FIsP3CRfwhL8wv9jA9Wrdas5x5VUVRm23dkiTf3Hie16Pf64DgFfsr
owMxezI6vPySgGcArK7Gysll5d50S2qEHZaMec6Y3Rd+byUNqc+kzL/1OYhqmXubdsrTU6sDutGx
9a1kGGhcNt0Tmlw1BqwSjGTAS2tVkwNS2sSz8480aOKt9TVuXxFAWJLlthy8XgMb7KTPJzfi9fph
QBITt3OriWwVzkcut89+Z63ARCZJPWSxk38ezFdvyO9SL9lGne0qPkIurtdpanDRwE0Xc5eGVpqx
cAQ8GiBpax0ijuoRu9t4cxJMPqjcZge+hw/8kFrNJ76wgxHoajGKHZZL604HQIhuHpHdmU0Xdf1s
xtVMt/i6W1C9/O4u3rx8TkZMsW1I7qbGAmUnTZrSiy03P11fXrHFcjm9bgNAWfgNSYaChaJew8p9
6ZkIV6TvgGLROE7VR0jmiyugQIhmsBLLKY8Cs5qlcC+joaPkUn2EdBZb+dpuzQA9nYkbmuYD6tHh
wop4s7+yptccMqpvkAx5XK0SRE3Y5oKPZ/DsHrMMvOKrp3FBquUlY2aic0CKy6wk9fyTGPs4ndNP
RrFqfIXidPkDZPdGjSpz7kdQTVsJ3eZk836xav3ue7+p49+mp/JQlXC31gQpHk2E2722VRuydnwl
w03THx6VB6uW0i1n7DM0CChrLeP33jRqRKOQvDxLlQvHyazFw8Z6lhkVVTPGebrRaOS2DiVE9QjJ
iHkHSoFpg6cG2cKCslj92Qhw4wO707lRhROSJ7kbZKmNMfN9f/e8qxmcO8Hd9bZDTJ7nbrY6QA85
lHM0B/NEDe4fXL/WnDIq4UjWW/RTxZeysoAHbF3avA0dOl02UWo8nGp5yW4bK/dQ8ERqh0EWkEbw
0M6LuxWe+roDVS0v2W0LSvvA56j+sDl7tPria2ktUYmq9m3LS3EzmceR9W1uJU5PT6VtxcPqfwtK
XQFF8fbydJu59YT5y2QlRrMkZAFEpTkcRX5j4VMmVuvcMhtnz4FwGvfZ7KtkqBkgzk3n+bp0FF7t
rym3vHO7jKH+45TNkyMAD2bN33nbRF6lc5wKw5JJ1uhAhmF1DZpgvIqN4WQGmR+hHE1u/IR9Z944
Zm8t877poP20a+8LkV+qITtMmH8qUuvTdSkpjkd5wK0lwFd1JqQt+RrUh4pPDlDmnTUi9fhjrZAr
2RQ39tefpRKXZMw5CtEZ59hxvx4wTGTzObbQ4Xbj6vS/wiqdfCXZiP2eOJjjN9ZEuasFcFYpk2TJ
dokLhaqDJbs2G9C8UHykVVlHQIt2j01PdMeNSkKSRdPJ8Hy/RbIKvlA3TjPeRStGRa6L/317JvK4
Ww4g3Za4FEkk57/Gef7ULywPs7nSnJXvywie7b8bANQc1lQCeZjgpEQB0b5rjL4JSZd9YDy7qYRI
5IE33MUw4a89SZZiM6MZ9hFW3VDH10X0fv+dR+R5N0ZHZ8sFQl42Do/Q/6hI/7Gq7Tw2NqCe1rCb
VvSsnnNy08gRHiiZ+MDzvMws1044wW25twD399f1b3lfl4hMv+YFq9ETgk+xAVICXsKPNeEaMak0
6S9DpnUwB6mdoK5y8I3ssNlDwlYd1YBKkSRLtr06E96AeGVsOei715Aw79ET1SEbdG1bKuFI9lxb
luFaHAUVhzsV5thZ1cyxm6KkpvFGu9L/XXYigWTJzmw4xjBOe2pvP6x5Um5DsmVuWBRtVIg0nNNG
sxmKT5HH4owG0WO/jSTxxxWoCJn7wzK9WZN5qBaXbHpzCmBtOTMuP3mHa9WcL/zRzIdRE94pdlqe
isOgj+0TS+D0saZLb96zEjjtZO1jgGt8vMkMZDa2DSyKztpBV6lXPNSphVH32flxfW3V60vGK2zH
FyY6TpOVZRFlc2Kn2+cRVYqZNL+vP0KhR/KE3OBYQZXBbyemP0d8K6LA+2auLHKQwrr1t2b9ef05
CpOWp+Pa0TC8OsWnkKKKQAN6Gowi7LL+cNvykkl7rjNts92tyYYAGyzwp5zlCWakNHH8+/dZRJ6H
E2UG9iKcw0mxYIAb1xF596Hqvm9eHS4NAgFeh3gFjWmrHiaZNvqClmbcKwqpNR16szqPtI14hRLJ
GsSNqKOS/a6q8aYcgsgDcb5R+3VrWSjBu9OFD/bjWpRxbuUa76HYd5mlre83NAaM2Pd5ds7rhl4k
VDhb4b1c33eF//D2sPNNBLsWhT0jg7aTyS9+czb/GrpN4ztUb74b5ZulMa6HScG5wSkhuktAy4Nj
BL9cyjQoKqrl99/fLO/4K4qPZMMJUQaPGQmibuaPXNx4AMkTb13tmRWg/62kZ6OfRkNX+jTkJsif
NBurCmVkhPI8GICkS6Cmm79FZe+APe3r2M8H3vuoH9UHkX425wyDP7orWJXEJBs3gHqbpyZKqWxN
j8wRCC2tC+03jY2rlpeObCMY68IS2G9Ct2M7V3GHq3HL0JVhVJoqWbUncoB7L5WdBE7vHUyTWyfa
E93tkOKkkAfdfK8NjHkx7QSNvPfbIKJK+M8L8K5yNKFdNzWFfOR5Nz5nQ95Mu6m5S2S5XgSm0CNz
dZDPqi+QLNnhxrS64DJNasuNWIYd7kWc2c7DZH6/7QMkg+5Z35S1ARm5xnBeahDCkPbesXSNvKoP
kAzaNTfP80cHG1xMyTqBUjwtEj79DFKdq1aokMzcNlsUo1qVbSeLuz2z1frg6s431cpSwD24KSbx
UgQxldn8yHvrznQsjZ9QqY1ktWk+sCrwkRUugZugdB2zXMR5fxPzkUdcyWrBCpN5zRLYyTZnKC/0
l4KhSEgdzd2falMlqxUA1sTVnLFvap/UtRMKk7043b9Me/4qniB3cLXCHUfPZciaJ9GHuNKNprT6
p9j40Urd2854uY1rQSm/E9N+CIP5J2yC7tg05h3llmZ9hfrIjVxGv5Tb3OIbai8QYSt8N5yzRlP/
VSiQPLLWItEkpDWsZBb1Mx9INBrL81Dqoq3dv7yTSMnzaU05tZ4xQDYuLb/xgR7MNQOcHHtqJxpZ
me7wUm3zLro3x31mDwbCicxOhrU4bmwLh8Z5AGJAVKeL5gBT7YJsxNVkrMxYncQXxeegGMrYLelt
t2hE7uiqgxFMWikMQdT8YvEpLPzuA9t0rYCqXZDMOC+3aaRmtiWNAFWwwc8BOlpqFoQjSLssz9dU
d1S7IJlzMW5IO7rWSZrhGSNbTfXkuXeGjolHoalyIxdYKoy0chtsAJlDo51OwggijAofr59fiv2V
m7kM155TG/cUSKEAdVYbWxNtea+b03l/uMkjMuS4g0GqkfrobrOHFogSWzUhHee/7W0LjrNpWVG5
Ff2pXjuQkTrLa4p8FyFx1UR2mi9Hj0w6VDeVGPfNe2MqnTF4brfZTiJmI3EscULWe3Z5ryk5qJbf
f3+zPOYszC33RicJADDY08/1+pQbX69vkWptycrp4NCZUOjX2gUgNw9eEGLEW61DKFJpgGTho7Ui
S7exRWsmwGWX9tNh9Jrn295dOqgbF6RzaFlDG+I6fmEtOHwyK/NP6EYZvl1/gur1JSNfKWmdqh5R
i2Q98PmYwWx0XbipoQvBVOKXzNueeRAQC+fQMG+h0QGztq2eHVHrim6K9eVer8bjwjWBno/RDn7O
O/BLjMsxb3SVNtXyUjFsDEawdpU5nGATlMj4ByfsFr7Fpa+DD1LswF99XsLp/GwxnQRjLw80rc6Y
czpc31zVy0tWi3yTc+Ese6Lfh8hsz67xNSetxnGrXnx/6hujbQduTmWHnc1rLxq29mC5ugYO1dL7
72+WXgvwGQ2zi/6rkrUstO0J7JnTxGtNcKQSjGS0xNr6zO8qdA1P46lJ+48kp+HkDTdKRjJbgxRN
MAj06GwBP3dNlx3tijJNSKF6d8li6wDjV2mBTW0GdpxL/7D6w3E1dH3uquUle12ZKFPuz07iZGZE
1/xC0JMgZt30gmJ5ub2r2DDObmwEqccKkGwrOPUbjWmnGz9XLS+Z6+Kk6SbqYkOBaIjBtwXYDxBt
+fOHmwzqr9auSZiuCejCxMymp7rKLq1Zg6mAaqIJRcQlT05vhu1kFZvtxJyYFXf1YB1sl48fJoOb
B7se0il06WxojGD3Au9E2XKrlxgzv8jGEuPF6HCZEM/19vbCEMwvxL7tdPlrYrryp2W1kAlmqXtw
WHnOch24jMJFyEDZRQFchgkctUm5llvkloYIibHeZmMyVHa1eK3vbfD6tAS4jyA14tIAI0O+rltc
9faSES/AkPGQ0+PtMUMYLtwewnktNNmZanHJhN263pYaZZokqOghoPURULC3CUbu6hqdorNS3K4k
fW/Z2SsNrLw9pJPVkHufBbkd3mJnpnxtnXmcVZlloPBUT0nf4NJ9cS+00yVOwbuab8q31vPW+GhK
RmkF3FRNmG68PVQt+sNNp0V1zrCKeN4K7DuoaD/xass0BqdwTn/1rNmjmVLYONoSq5g1LwXGf1d3
jG+RGZHb1mx/7Ac3aN3E6bqHtfs+LABesm+bziAy6chErbmrfWy82aTh6KK1vv1uGjpyH5Vk9t/f
nPcmsQarnks3Wf+Ps2tpblRnor+IKhACxBawHZI4k8x77oaa1wUE4v0Q/PrveOpb5Goiq8pbL4Tc
6pZardPnlPyxsUA469Cz4KYcVLPTqXA1exvJ2m0BMDs1O/fZeOrr+d6yttjuTYy2un+gZBQzzwD6
anr/fpyz9yjY+QN7P2w3NS06fwgpXpmnXJ06w/0ScMHWOjBBX2ZapAvdDmSubrsl/dGFePUJa6V5
0JDMu6+n+W6j7fFCf2AVJupZnXmULamXpVW1NRKuoATZZwldKzIcSn7jU6MKW2O9Uw29hUL1VrUx
3glO48TinM23PTupsDXOB9QcGd6FQGAELfTsBb1V0N0xUXNpjKOi1i5sKUC8w3c8239eAmhwUDC/
WfLT9Y1B4/0qYo0udg15N77d5/Z2RIkoqkH7S0R3B+rn2/YelYsdzFRVmBMIM7hueO+NLs5jsKRs
puuAzkCXg+6Vczo96Rva4o7tVCy1Cx9pb/YrcK3DdQPphldid2tAuA9SDh8FFn7vZAMUtOS9H5pK
UDr7K7eBZibz3o/ldg9mqkNJrKhtiyXK1/HdsDSfb/sLSj5Rzr3Iuw4V07UTUKx1cFgWB7sqDOt7
MfQbqaKthG8Yih1odIC5O7EcB7csAKe/jY3GBS3Mf1fX8qANCPW75lwG9lFmDaA/wpCuvGl6DH1Z
8VeOs9oAgTgNhmYCnQDZMDw5RfZ9wBuNm3+9bvk3TYNPKL6JBFeOnDfNWU7QdHWXCCwut42suCU4
JuscHtKc0aH1xavYAdRABru86fGYtOKSNoBKbeaUzRm9c3VkAdUot+rFXrdbMh2Mr7jjKoYiz0C1
e3bQ40Ez+5kR8jsMTQQHumVV3HFlHljeM96cXbtJUWCKHEd+WtDA75WGE1ezqmrZGMDPrqsAcz+j
G/LBd0Xi5qbag25o5Yo6T+XSjgS2L2aEqD0dqsHUkqKxi1ouDm1IGJeUNOdh+oqH55jJDxSMJECu
3uSRavdvUDQA9Ni+OEOqcigegsou7MMyyMpUzNP9ASVeg86mhPdDcw6yNt66Om66LAno19X0AZ3x
L7+/2hBIMLoF6bbmbIEsKvCduyIwgS90QyvhOrNwGqdgE+fO2u+Ev7200lTH0w2thGvm+pu7MjS6
BGwdD3izsuLVyPeuG1yJVattnHYfYJKgwublQM4q+/e6uwRvnRouo0qYMjtrvX3L6jMNeFxUH3fx
y7PPMjxUvsEhNV9Qi7+htEq3xvX8vIOcIZb96Dws2yqAQpFNyvianUZO1uT639Fsmmq3b4heAok6
rThXzfOQRbz8Mtwk7usytQaMdoKwsEWGoYf6Y9CVYdR6Jj5OTUypTb7gtYLGmhs2Z1BuRF3+SO3P
w/4OlJzXraJxH7XR11l8jxZ5Ls4O7X9CAP5r1tiGtFs39OX3V8EKlGhTAn0izhx39YRm4/hjg7zQ
5+sT1y2nEq/g4sqWmWU4A3v0GI0oM3sNAH1Taaqv6aavRK23+l1RZ9gtJ9Zbd+G4F2jaMcof6aav
hO0eWBnZR5xQpUujwnkS/HmHfO112+imrkTuYmfOxKTbnOvltK4PuYmDRDNptfornXmHNF8hzkg/
IBDVxCOBaKLV3zZtlTJzyMC7I9sQYdShflrQ1TuTebip89ZlavGXuvNeNlmLZBKAU/qb2HkUyOi6
wTVBqlZ+i1X6fufD4NL9XXpeVHhf1+3fzcSSqVlPtdQbCO55YvXr8xZ6EenXpFkHgyCUbkkvn3wV
pFlH0SoZrs2ZkzICWfE4jrFVPl83i27eSozyBZShSwmzEFHeebJPBsv6eH1ozdGhlngzvDeLPgCf
arNDpRNM6IF38qZPc5fHgWPYwHS2UWJ0HMYWUBILGTxIdre8+bZiI1in7rYkVe3hHfdqDUvGcHKX
XX2Q/e7fT0HdG2yvmbxa6l27CbJ2oSvOdE/7acHGGLP513Xja9ZVrYQSB6hjkPY05zCrswhw5xDM
veTn9cF1E7+s+CuPLNZpQ50VEwcWcmrund9lYPAZ3ciX6H018tL7S7/5AfZcWb9H63q8B9s9qHyS
2yZ++eyr4dGNbdF2wW21qu7G4k5az5mpgqIz+OX3V0N7NS5iXkWxd4GQ7EioOJStlZ1um7cSpZXf
89DlmDe4EE/oXYyEB+oJYSqPva1E4zK1/Im2OFd0IdJf+W4bIv5M4z6WD+TZ+iwerRN7sO+Y4eVE
t8BKwDquPaxNj/2Gd82/dg1OaTH9UxD3lndh/BHlWB0yJ9xWD38Ei3FsBYsrcluwqgXQChfhfBMY
ube/+ct3f4AG8WTI8N5GIbmQMv6v86DNtXcJysNnq4iCaEibYxtXsV9E65EcxTE/muyjMb9aCIWi
dAXS8A7/Ym+imX5rQBKXSQO4XxMCahl0K2m/2DN2S4f9Y+X7sSkcwxGoG1mJ2xJv+7s94dotiuW+
Rskm6hnaaa8H15tvVTC+Erl8G8oW5WEE11YCwrlU+AJ/niZ5wDaXeIz+kiv/snbl9+vf02QithLM
/ryOtPJqrEHzy//tg7gh2GNBDVuFzlRKTpzP3pJNJbaK3fvZeF87U/6k9VElcvEMuQsQwKNg85Oe
Li4qTuwxT9EJcWiT+mSSUdXNX4ngTbKZ7RUuU3PtRu4MeeahMcCa35bgdgP10ZM2ZTPZl20UrUXZ
qTnKu/0JCtMIsaQ83iRcg48osey3BR0a3olzsYkfoq7miHDZGrLYt60TqI264HMMw6z04atQeDtm
1vjRomt5uO6YusGVw1f2zRAwB0W/ZqNHXu3nITCVt9/edwK1ITcrJ5Tl16k5U/vcszoCNeJuEp1/
O54CtSVX5sGazSPuJMN476+p5VtRU6TcMhGhXBbur9I8FlSJ1x4HuruJETYX+c+ttJ+YAKrALR/w
ovduKD62RkYX3T9RYnfyMxq6I3aGqiDOXVWJNeI1AYEkk/tjz5bf19dZtxhKJHdTKDYaoKYzDkMC
mXt3fKzZTcdkoHbothRQWYcgfMUF70W8SACFtIzM4P+aqattuZCq3EvPx9Q7N8kzqAD294vxCVXj
/6pQpWhnjrQZuYlzeWhg/NGdTapQuqGVjFmsJQ8HC0cj2t2/ohLCo1bcdmsO1F5c0ImA8WNDSXcF
Izmbf2xTcfD3402+ompVLmRrrc1CWkv5eqRNCL2kqAIr5fXRNQ6v9uE6bmh1PoPFfWeE8p6f7nUV
g8JURkVtJ9e/oTO9Er4rGxfLni53uG4SScEsL3Z7Uye3zh+ViA27UkjPxX4MhuaNPM2gNpg/3zZv
JUpBcRbIOUNOuLs5Uil29HpT/6hu1soZC2f5/3tgLr0ycXzU5AYgSwNZGtJwzQfU9lrhh03d93hY
W+ZTGRz88WDfds9Cc9l/U2XBs64Z1rw9g8mXf2TuPj0M3tYZricaZ1E7a3M34+Ww4do87VCLKnMQ
WJv4ojS+Hlx+f31BXLxlzfD4eqbyn3qKl+Djgup27xiySt3ML0vxangqxe5PJU4paMM3SS8ZtLE7
yzbkyLoFvXz11eiZCxIwB13TUBkZfvUQ4Qwr+4NDTVqJuuGVGC2bBkRaQPec14l9wP0QhKgAgh5d
FxJzN0VToARqaaFttvSQ5CNnesyKEpcfy1Ak0k1eCdR6qUdqTb39MDXzlvRdKaM1K63H1epN6Bud
7ygBGzbtsLeybM81pOWCLPEaqJGTj9xkncsx9EaKozbShr3fkdZH5gfEKpiBre2w7/RLPbGHrgKL
e8vam/iE3EDtp23ZvDULoGjnAuDPO5tX5R7bOySmDI6qCQNVNpIvW9fZNTzJd2gEMOWBeLvhsNKs
syqIMNExE0ONHBZIK/IylX73buP2EpEQN5WbvFRVRahAnQO+kRwXFK8uE0AZ/bSrwc5/fXTd/Udt
peU9tdZlrttfQdNGXs2PNogPGJrw6W+7uyPy51Y/Euhsth4xfFK3HEpgB0Xd+nlVteeOcZl4Q88j
aKh8vf5/dIMrMc32KezbAWvNwiAB7esTUsPftw2txLRsAp5RgcN3FBYoO5qwrr9KazTBK94uOYDk
8L/bqdtlpRNAKvLEeevFEyAKInxgA/8yT/UvVDu+zPk/WXhTa5kbqG9C4W7JTY4dOYXlyKPNklHY
tT8mqEBfN5bm36iPQtsguzBoSnKioCggAFlzaN9GS8s+902RjHR7V4jyWPvy1/Xv6dZdsZ4TQCNy
mXl7bl2Gbr0mkTeJWbuB2pbcjKiTg7kQFzD7birwCNVl4RPdTDg1zQ6idiSDK3hoyVBg4i3k2Puz
LJ3TTcKDmLpyw8hFE4iyQObS87usj2jwPZgNB5zG3ip8jFR9CPpbTLvAq/kaSYPb6Kxx+f1VTjFY
G3aHHMuY2cUZfMf3Np0eKrDYXPcS3fCXf/NqeJCKTLk9YtYSxLrQLs3yOZnb29IJVUli7NBAXeGV
8hwWIqa45tb7bXmcChzz7bC2WhyS5xHsR3b3qUTX9HWD6JZR2dOyNXeakSFzHq3nsvgUmIqzmuTE
U8KRFfmEJjW8k899FYGld8MzJctPNr3N/VSk2AW8SMMLfGaGpEDDixOdbxIEcQO1uXhAvw/Uk2GS
JhfxBCXweiqPtDKltRqLq2gxkFagC6XBKdLseAoa23a4w3OraT01Dq5ixWxSFLT3YfdlLDZQVy2R
LOaPxbr/uslfVLkIvq9DsS0Lxu8B3WCd980anm8bWolN4UI8oHQw9YIX30q7+bhJUwKoSWVVlQgH
QHIG5U14S4YzNPCSotiSTdJz0U0JCOoOt/0DJffYA7tacgsXIotAHy/rtvqwCRIYQlW3tEqoFqzY
wTgrlndDvtQSr/5Z0It/JNoSm2cQNG3Dx+v/QvcdJXQlpAr7dWvJCTqvH0SXRU6QXd61VsM2qdka
VPRYjRlbEMB0TltdvC9CEWVeez8BA45cyrDN6z7B/rvNoxxsU6vn5DTMEslH+1F4wakpgxhkLsfr
VtKEsYodQ3/d7tV94JzA6f115oGIpFsb3sw0K6BixwQTQ2vbqAoE0AYVnThaQRfxrLnNTVXsWAlu
bUBhMXyL1sCWFZ9cVhne5HSGV2KYi3rbmx130nnurcTbnOcur5/bIPvQFbeh9gJVJWIGQKIKQI5x
hnbAae66Je7nJb/RNkoIz53lMxvK3GdHMBp5O1o0fWq65+rWVYngls5zW9UYfMxltNXvefecl7f5
owqTCgLqyjxDPp/PaHfo+6MjTYxaGldXUVINUEAgCd3IyfK/l6AtmjNTEGkMogKkHG8m5VhKcnIm
gK96cHYKOwot/7YdU+2DrbfR86uWug9Q0oz3vb7LW570zo2Zu9oL20JcvRhAsvxwafjM0bxlDeWh
a0w1as2hpUKlumIGnbzjug+85U+lu0c5yt/DxH/7mYj61jGUZXWfUZwSNU0iyxW05guesw6DaJ75
IEjE7OLfwKsfpBhvCy0VN0VC25dhDjeSYQXZyCD7jeZPw61f40gqaspt2qxETYucdnc+bULGhIhk
80wlGN3wynmyN+VkuTYcaQN5qkeKUwtOTT830dnohr8szatbSRC2Czjx4EgcZQXa27Ef/vBnarhS
aRZY7SHNAeTp+drgJu6vSd30Ud+xd/5AD1vdHbgwdUtqdglV+sAlYNzf84mcgnlb0nCQ/KFGHeP6
aas5V9RW0nGB/laRISdp6Ip7WxfPzEG51vtdNagq3PYN97+rsLll6FQBdlBPeI/hVN0D/XSATOg9
tAuS65/QLYVyumwZXRfZ4hN11j/b+8tcD6m7QtQwmw5duxm+olsJJaLR8YmSv7T5ubEd4Bn8yj65
Ne5f1//D22yXbqDCqbq2BPd4na0PoBv9HAov6cPyZC9TB8EyZ3+eS/EkyLQeLMeHDEwHFZvrH9b4
gAq2okvRSDkJfnbDd079wuSTBQYO59P10TUxqKKtGssj2SRbfrbJ9F403hEE7o+2MFEtadZExVgx
F4ydfY3hWT9FEy1j24So1U38Yq5Xm0cOlvxW1Dly3alPJzmc2LDF9Xrj4a/2mLbLsNWzh53VXylF
qz6IeNFVbHrr1Znl8vuryXeF3+NQqPi5Xwik0eVx8cbk+oLqhlbC2d6tcFy2mp9BZnOcsanm9pcb
RmboofvvpPveKYpxtdvUkx949jyZeD/fLJliXCVuZ6AL7Bm0/ilgPAfinG3qRH4l40YWJ7fyIVds
RTwnt9gHX1OueTPDM6/Ac1Q64amXutaj8OQtN3kG+dT/Gsj2Zm9qvaxP3T6Pt4keS2bKz9/0dgyt
nMTWLlaoFoZ9OqxkhmTAzL+DX7GPqn0fPlxf3stQf7174RPKaey03hTabTGknchjloURb/OHNcxO
2dTHpfAPQWMSofiDpX3rW0rweixbJeq2bTp7UZfOpzYWsfWZRm1qJ/Zddrj+j948dvCPLsZ8FWVA
7+++h60hXafp1JD9vjzl6eaOUV7Whk+8GW34xOX3V5+YJZWLlblDOpEpztzlhTSDAc6vG1oJ5IXN
tiy8oE1rt4i8ATixxTBprfmVSCZd21ebhaHH7XDB/uWHKRqKmH/u0wvANjTc5/9451vLrEQ2qHK8
omYMy3wPnt0j+qB57Lz3n5u75eDGJMrf8fvxbkjq8016h1gPJboFr0KLdfii79nx1AyJGA1X/Lcf
DBn76xzuM0BfVwxdpMheHnmSJdldeFo/WMlNhw4+oUT5ypexpC4+UYZPcny2TZdkzQ6rnsJDzUBW
JDEuPeV346k6uSfnMJz46XqcaU2jhHPjC3wAPIRp8bgkU9qfvPfsHS5t8e2mUWK57Ubfz0jWpsMI
yronhxtALm+ndbC5EsF1JghlNR3SsKHR1tGHqc7vONgDi96KBstLAKuJKjwTeyYxWs1Gq2KeJ7sf
hhESFGlXLXE4P0Ay4shsEpVejiLAr3IwlX91y66EeWFvfpM305D6dv0whllclO77UrhxVvFLWtCK
Ju6ICTqu9QIl2ru6JqNrYYnw7HFwk/a0rVH1uCbuYbvrTJpeuv+kBDipHZpNFparX6cTXr0PwrYO
c+jHPWdRv/+sZje13Zv0pNhfIOkh53Vf9labkiDZg+Ns6kz8kxL8vTP+BYzuAtqA+i7vUvsliPZk
meLygFtX3D5uiUjmxI1F0uA9dIjzxIQm17j6X4BpunT+0tbWkF5E5avu9+a9sHKKcqipTkACrfID
oXc8N3FVvO3ngap0BKEsPDXs2ZDWQ3GwrDN3PmVdkGz7s58/k9wx3I/ePuX/glM7TIR0puD9lmS4
CwrrkXKSdAwylvYH8Auaevk17v0XtHrqhmktyrBNt3vn6CT9CVjbi3s7hwJkmjf+GeXQt5hwi4nB
vaErF1kDnrH2Pa442AX78WEa6E25RRAqO4OcJugGVuGQevUMGGibBrYJ7vh22hKEyi6QQbikzEas
ejX6JyCQnlhOj9fPGd3QSuxT0KTPjMJ/Xaf9R7bsS93I9PrQb28rgYql7tpinNeuG1Na0thv/m37
7dyB3tgh30jzEpIxEbZjSL/+1GHfCH4VW13SvOZD5SH4wYy/lVG3uB47eGM1hh9L3MgDFuXF2PL3
ntPJ+mXroXL2NV/8WnzeAfFpXyRoDsDOKECBV0LZI2hL5x1ExTzyYZHjmOMYcTOKRm26CWDEkTgy
n0BahAN6EnEvI/l7m1tOg36euc4S23LoeGzdYe8+XbemZqFU0SUPSN3J77Mpbcb8IaOQmGtNuevl
vH/Ldkqq4ZXhYonFn9K92A6eixTDxY5pme5ZupkraUYtoS/Qgu0iJQv2ZTEd1jC/zXtVfHdXC2d3
VmtKwzVMctyzBGptt9lb2TUKJnCZrbwpbTdU4jP7WIY3gdZYwJSdwiFb5jhWgFmjA49THqPrJrk+
a91SKjsFMo8ZWhxYyi1bExTfk5Z2p7UzUUXohld2CzJ2Dau7i6fkxcM+1seGFee+NKkGaDxFhXV7
y7gSnrVzCiZuUKitJ8ftDIa5+PIbPq7CusdRuLkQzpwu/fplau3IofxxXsQnEB0ZPEZjHBXbve59
7uzA1qQ2mh4LMqZejkNtrg3bqW54JUpBkLR6Oxj906xmebRVw3mTMlnb1kSAqLP+5cOv7t0+Mr58
3CkWl1hANYzpjjTwultq8glVN4nPGS9ABj2lVVnEG4HS9hxE7uAfiy5As35uQPLoTKTEbDZ5eH+i
AUTptj3pfZzww/KAN8D4+r/Q+ZAStwIsdkHhlUsKnOnZ7ppEOFUqZRnXzNQFqVsDJX4dMKT4XV4t
qYPnRcnnU2MRwxrojKPEbuVszRo4xZKyBeBJa//ZuUtM7PrlunE0M1ch3lvZ2X7fcDzXCB7vYfbo
+SZ8oGbmKqa7CKQ3ZlU4p7JkKa2myPe2l9Gp767PXOOcKqR7LltCvQpeY7V0eOjW2jnmYfB94VOb
FOh2jbMuM/GY6qykBHE/VML1IPSRLlbw1bObLW7G/aY3agZpvP8GMDwShDv7PKc5F6fNsgGuX+PM
Dg0lCY37q+juet3pCNwQlmHsCcSkxnvS2XtU+/4d0ESGTVT3ESWE85yszhQWM0rJ/ZOkQ1yWzbNs
3GgwSm/q3EkJ4xVKtIBH13OKdPHRkdB+DvvnraaH6+6kW2IlhN1g503lQPA89wqKPHELkopDFOO2
0ZUobnZfVGyzsMXt7X0pvG9oXzZdlDSGUdHJg+u6+zLQOQ325h3Q4w8++CJ9Oj1fn7pueKUSN1BJ
OwDNMPWZHmyLHlpLHvzuxixWBSi7W1i2/rgsqd0I77A2w0U/r+aP9rKb3lw1S6sClUGx6/oCoryp
DCCvbW1zPFX839usc7Haq9O3npdVZAGs04CCY2TsDjx38WYJg1fqjH/5S6+GB8sM+Dk3BK/j8iPZ
+UtV7FHmmPradMMrYbuGVA5QMprTskPmNpfndgmS2c0/32YcNWQdIop+R0rS+TUrReRPVcUF8A0V
J340b0jtbqLJZoFKfEmtgkNLELCDvbBSyyb3whuPslsN66DZ31Qw8wBCtNDr5ZLSabujeRHt7vg8
DJ8Xampg1BVVVDyzPzucQWd7SiVqocvuPGaZfC8y9nXaLSitcViPHx1qx15RRCPeKK6vkSY4VKwz
ukflgE4UXD3Efl6d5b3jmDYmTdVLxTmPw0TqdZQYestBfPUMMdVocsq4cGRc0SBaVtP5rPFjFfMM
0mlwE1TIgdHM93kIwvMMgW/LN5ULNauvQp7trrIzb0YebPPieVzEux3K5ARKx5G39IZ0RrcOSqTj
dW5vNmu7XAHbB1d24H6TyfUl1llHiXJcW0VNdmyxbBQH2oNxa3XPeV4Z3rZ0M1eifPGyurZ6eFBo
F49FsZ+L1Tc8SeiGVg7lqUAFB/3OuM376wFsmUfe3cS0xwKVI7Ob5sKuxnlJod311GZzmASlNBW1
NQ6jApznVox1MZQrionZyal8njjjciEh/CK88Mv1VdXkvyorpjv7M3QBxiVda/F1cvvvfv0ebzrH
srDODTHFsMZ3/gI574WT73LF/YBsz35hp/vQnrxlNuyruuEvBnx1vtGWTrMn3QXBmt8Nuzxk9nwK
jZcnTS1TxTkjpQsa0cF/KrRUuQPacr7NAjRZI2jPQnkYu3dNGB6vr4furygB3ITBCEEvnEAXeuGe
l4+C/lvVu2F70I2uxLANkQOLb3RJeWM/SDR1AJ/wGI6BYR10zqTEcFbu1VxZcCa5tomzhA+kWO66
MLyb6PBiKubo/oMSzUzm9upl2IfaNb/P5XqE2MiX2SWGq+wfOOMbxSK1fbLwcY6tl41opzwKl/WT
O4AEu/IexqKEUKbLgeOoHpw5uGtW62SFFvJ86TxXffOwQWK0n1KwCBgMqtm51ObKaRNuD9ITbIpS
nttQPs3UBEXVDa0k5KV0ctsZkYv0PRvuuJSfals4yU1erILI58G1l2G4xPtADnXg3VcWedkX9/v1
4TUbowokX8hoOQEPkO0HWWxV/CBxNsVFtj3Quja10WryDhVTvkFCBpShNpK1pYz3UR7AYDsgdVoP
g7UeSs89hx7vDddrjVOrCPPFQwvFxuDUK/fmj71VyyOdsfNzYAkNl0fdJ5TYn9q+D1lgYWdh/UuW
jR+zprjLjUQxOn9SYr/fa6/y1wH1Mez16MPe9lPZFt2N9lGC3mmrgJKskGnf1mdZ0MPEs0fpmZ7v
dLZRLtbrECwhtzC81ZEjEOAPIQnTpjElIJrhVRwb2YP/x1qeH23nQ1jG2Wi4V2vMruLYANAFOYfV
y7Qic+Tw6uc8TCaErm7al23+1bE612VDyglnEa3C2N7sU1aBHDbkh+tRrJu6cmpnnVM7shxlunSQ
B27Cr/YM9Yjbxr78pVdTt1pXVi7BQeeMxPl3LpEPTDtr/7k+us4wl3/0anTm1HawceQbHa1iMMbE
odwju7qJFokFf0jyXg3fOkERLl61po7P/yHeaN93dP7iLqVzWxqgMnLu3ZJ7eTfLNKynMCmWYb/b
+DLhSl2bgB46bMSfC+qrP1GyiRNedRKJzBpZixPjJRUPrH3MyE/uAS7R91DoClJ3Gm+7g6pQtaYS
zMJDpky9MpwiXLWROBWBwaE0S66C1RaLOmNpDzKtSwt3z2ZDJ2Ne4bU0CEyS35o0UwWrUX9ZaOnb
SPeb5sRCGuEJJowhpHaa/D2ea/qwBaOdQH7xJsEJFqgwtqkQCLvOWlOG5uo9lEmOl72mThg3vMlo
Qlwl7SRQ0mwaCx/osh6dh3VYRmDKvvG9U4WUN2452UvOZdoGIA2z87mLypl2R47na0NFWldPUdFs
a42LULWtWPdtuGscUCvRH9zZD+GECpTPDnJ+bMmnbcSn5a/ru4smu1HhbKMtcUozOafoex/pt41b
GZ6JJWr++5M3T074sK0BGT9d/9rbS+SryBUxe1BiIc2W2rX3j7OyLl6D1VQOf9ulfRW7gtZZV3Di
2ukI5CjJvwTzGhOoqFclOc71p3JZ4wn+ff2faLYcX6UH7BcqwzoP7dT1RnQ1AwZbDndFNUY7uOvw
UByRLIfKbZ/I0ARienutfBXmIjaYzhZkSf26IeR560uW/VuGPV43qxkiNEHErTpzb2p9Q8AqSRbo
Gmx7nRYcmZArt+wmsRzT7vO2H6AhWDnTKr8uZtlvaWXbMBWQjssWO2FRmB6o/uDe37hYqSpUDZSM
OcFFJoXu+FqvMWcsKSG6fWmxm4vPs9cnFuwmATZsqvtx+5UV9headcfCuuu6PmkXebjuKTq3vPz+
6mwqapGPbk5kCsqiqC34fYFGGnSwRXv1xQJ9V9tWcSGD4/WvvX10+Cpnq2zIBOVFV6Ybg/KWDbWN
GAqfkKt08cXrn9AA0H2VutXKfH/n1bSlTARPq6TQQAvjDopuBKC6IKd3pGofx/BHtYP1c7XjmjDD
qatZVl9FJc4gYq6DWiLGxx919Q7PLkOUD+/9DrdnNE7aC7/jzXBoAC2qQi/pwNVvB+/y4IdTfrCy
zD1kNTXUEHXrelmBV+tats0FogJLA9MaQdUr6qsuqUUVh2GejEsHYRkWDTdWpn2VG7b2OgL8Z7el
oxMcGudL4KFAkHmRTatHWQYRYyZqed0fU+5u3WotGzBlW9oXAl09/0Cq++SMa2xl9stMtqi0f4CR
xrCib+8Evkr52fVbtwb24KYXEorxbps8Ie4Duc6G27smHlTWz1I47hSMlp1aFbtb0QOFN4ntEXpp
hqTj7Yu7r+LCKm+UoSVzkgagUW/CLRp8N4KaWWz5XVwGJ+j3GMJO90+UZfHhAZXllW5K7AkMLPaL
33gfncz793pUa1ZdhYp1jltW2V6QFPjGMyHfHO+7mFcwL/pR56Cv54ID7E3lAd3pyZQDYJFe2AVL
SdISxOSFm0dj/z1nxSEbwojYMprqtHLrCDVQg/V0fqZcuqWoyllatZtaE3GjMQjsBP31367bTuME
f6HJuEdrvlInbXfvUJTf2MCgnOJFG6uiontvV9Ph+ocul+G/TzVfxZZJDjp0pGkOOq/ap15+Crfs
YPnVi8y/on/ttpBU0WWCWqQiI3MBybaS0htPW9C/vz5/TU+Rr1KH5hnZmr6TewpFQWvhqQdK6g6V
YRDODGe+4N3hG1QG/cKN6tEDxDnq+bjiMdHxHN5vOCspnYuI9cFKDlkH5a4m3uWesZ/+0ozLky29
gfoolleEIf/Lm+rF89rCRIj+NnM8833FbTFLy3cYot2LlmRPxpgnIg4PNApPLRD/vaFbSeOsvuKs
YPdFiTHAZ1qRUPfJag1HlsZ9VNhF69sVc0bK03yEbDKaBEec0BeVgOKlnpkh0v50z73hpCo33G47
OKZq7CRrPB+mFPTfn/iP+qGOLs0kzQn8SKPhwqSxkwrEkARNMi5xeVoK6Hyw/lg3lSGP+tNm+Na/
uCThr453YgcsX3CfSL13QRg1H8N34/cRfR5W7Dxl9CCyKIuIUUxEl1Op6qPLRKjc7Iqk7Jw/eUfn
TsRY+DN2qWN5DBJD+F3Oirf+1MWQr/5UMf6PsytpklNntr+ICJAQwxZqanqw3e1rt70hPF0xCjGJ
4de/Uzfeoj+5VUSwrFoISClTUubJc9SYjqLCR710OdQ5+nN6IB/Z9+ypR++gdQg/337Q1UjvPUfb
q4qlL7vVxXMC8cftEyq/dvJ+zjbSkMYVRv73M6w8rTKEwv//DH4Z8Rn0iX5vHtbjECNDdmi+7vsQ
zeH9TEJttpflnYfoE4q7dgQl4acl2GI+MxlK8/S5rXxr5Rh/VWA6hHISp1+W4JPw9nm8jtBoUpIX
PG/Lu2BcI4ABHXoX2CduAdUwbWx+hk/Q0RgTIal0FzzCz59H9UkM2LbbY+ptDG/wcR2REVg9Sp/I
5dyxHndpaPtZ3q5CMe4SmotzmTFc46Hl3NdoogqXcT2OVLxW3ri1lb5rGzxBuyM0FVETdhGa5Kos
QD68sBOOtuXBHoQPXMm0i8QRz9H8OmBCSlrMXtL43SzOKe4/62UWlrsH1IDxNX9O23JAHqoq76qs
eRhm/8Gywo3twmQizZeJV7ZBVlEvAfcwjRrVF+iUGofEt+bfVO3Th8QXaI48FqmdBhNErxVH43Tm
ddEEtpQ9JyYMrnlxXpKh9GubJjYvszvad8GDDUvtOfR5ob5rz0NfNf3YhUkVZv8ItPPbq33MnfJh
AIGYV/an26Hu/TM5nnM93b7ZHErIoBWkFwCa+z3QpM6hbJ+80o9ST8Qt+k65nR398EuXb3HXvOva
eOD1mPLmgS0bA5r7AU1W0f1kXsYi32236kmmwTXnZhkwZ2M7l3dOlv+zVoDmVwuk1G/b6r+a+F8b
HF5dc+wa7IIkt/zijki0/67LCefUCI1mJ8g7fbXT+VK4/fdAjNHou1EHlk+wfh4oGFanqYr5+Dkf
quM4Bw+Wh+w7yOAKgOR8cLhUvD60aj10YgHDIOiN6QLhuOziTWvsdbuaa/D2WrjIkRsDUAKGH1XR
nRqZkaPVD17ERbHVwXA1xHsG0iIGK+y094QMk2EM/iDH+yAtelHlVkB69ySLL9CiRtXSuXbbzE/6
MbyjaopqXgDjsx5dj/90bH/jpGFaRFrUmEdhAWPCaDLzXMQs7NCcN43LhseZbKSFDVlwlIInHzYi
zyp1OTJGPHEHf4vN2jC+q01zuhIvhfAGS9ATd2pmO+J+e7Lm6nDbCUwBQycoHSUN5p5lYdLYuLuz
GDGqs2U0s8xzm6gRAZ1eelKl8skTLWn+VYEkdYyb31r3h1R4k7VxDzB9qLYaqLcSwWnlJvksE4bm
omiusybunHHjUw3rwNXWgTdKlwuFEDytsxOhYRnQrDqvNrYP0+tr6wBkF6j18MBPxDW2+oCUdZb7
YxZbyXDDFqtD+1APHWsoaHjJOlljBDKyrwX4LYMFekaNu9UgafgIHdvnjxmUl0PMQXOVQAj87Bk4
hPkQcm+ft+iwPtBElplyuZ8wCSuRqf4FJelTCibv28vZMMc6f2lIZsdqKztM0Dnzs0ZZJc6LIN0Y
3BCvdFSftIKJOUBsJj514tlzLwOxn/xZXPpgOAAvP2w8xzQL1497s6Vm+Tx1XindpKv6g2RNTFBJ
DEF+cNtGpuG1qJ4GuAot3AkTXsu7uhtOdt0kqunubg9vspLmx4Xw2rmH5lYyO/RDWDsvfCRP3sAu
hKbIBaK2f/s5pqnW3NkRM3XSdAqTunadYzijOQpSX5/2Da55s89L4DR57ydjYFuHIZ+RY0HqEUow
t8c3eLMO05soZyWaJ8OkTdVZKhZR2Vz4xA7dpgyCYZp1GQQ3CIIuL1IvyWXI0b+6xpNIz5WwNq4T
7+ZLUQXWDn404/21fhQmcm7jqi+vx8vLJO1Dag0Hm7rHedkS+DVMtY7eQ80tl7Rr3cQrc+soA+SX
odP1dd9UXO33xtvKumroKBAyfLqe0nCJR7c9EMdFO/4W3YBpKjSHbgeLKeDFvCQIykvWljFTzbGo
ft/+AJN1NH/uVN7ZnpWzJB2bMFmHNf2YC1TLbo9uenfNnR2lLOFRC4DMKW3vvXkdIFLM2b2SdbgB
jjI5g+bJYe27jF8DklWkcdiWv6cxTa7iRU7nbREgm56hOTQTAQqZXuMlEpo8Ee1r77AE0DotJcnQ
kNuX513m0oF7BbFd1UmGpbqsgDQjp8mzx5BDMC32vHFgG85nmHMdJtM1VFWhCLxkZv/UfhrhDrbv
HKNDZPrFQm5GYK0OPTiug49WDxm80t8Y3TANOjhGTkvQWDIPkmJxnsJiiet5/TCF9cGnW43LJtNo
7lAINXv+tPgJGD1ErMqURKxeLrumV4dTTC0CBWQZg6QJIOSXgKW7b0A+6ocqyfqdbZsAwWi3+Gos
SwKVA5q0U5D3BwaIfBEhR8e3alAGr9aZBjt/pUUT4IjBGGqDiwAaqps7GmV82irWmR5xXQJv4qqv
0kpCz4ImBcUdeFD0WTnBHPdB+/n2XBgmWucWLPK8Kbzw+g0jr8Yomx2WcHTSbmHdTONf/3/zAYES
lb+2k5ukTNlfBsq6xMnZFjOYaXRtmQJ5MFdtt/qJRIU+KgbBgCVxnm+bxuBmOlyT1o63MLsIEkrm
l1X2PwDsiJsx/SaJ2lPewhLVgrbtZGE+Zo6XlKmT+ItKSnsLm2IyjRar5z4ss7ad/IRAWj7HaUI1
5Yb/GobWQZlFPqTWUuJQ1AJsQsD4Fo4bKW6DyXUsJqh/eDV7CDtlXXSRqKo7SF99hgziz0Bt6cOY
nqEduci4ltSdiJcwN/tBiHWhVD5UgOHayCzdXjkGr9VBXVVWjdaARFvCK3R75hcmh4j4G1d8k/W1
ifWoUiQs2iBJ/f4pDWcrVtSfDrff/P3BA11Ne16lM2YgJUmsdGGHyZf9PVGb2eGrif9OhQU6JIsR
17KWHHaZ6TO0oSg9j/MrJpmoX/teX5vbRaAujROCl1RO+Jl2vhWpdN1S4zLZRovFkGAv28KCbaa+
i1chEpKXG9e999dkoEtp+1bqp2HhAzc2ipZHFpXsgVYqi2o5FMfCXtTGyjR9w/X/N+EYaNaqWLjt
JyEBNrysMMmB12+te0MeLNBltUlOQF1QLEFCVns8KDKthzRP86h2nAUUkYwfVgUGr9oRVZTOfnMq
Za8Ot+feZEPtjN0T9L5UaEhEDYtlz2nWIPG2Wv6hWK0hakqw/u97jhazydpwsXZw5wIIjmjk+QXN
v0gmLeXR3dSlNM2T5uRosg7LbvQDbAwQjVRtp6JBZhtXBcPgOnqWuIMdsEy4yZJ3wwOz1pBErgNh
q+i2hd4Pf7gi/+8iW6wAmnugU0jsgjyLIThWbElk2pxuD296fc3JpzwP50VJP7Er2t5x0CAcesB/
9w1+XV1vHKQqXZYPaARJkLt7LFu7OQw+3ZJyMBnm+v+bwbHRoLMQEpTJOIw/aG0ducfvGV82Diym
4a8GezM8GiX7hhVFmEBv7kyGIupD5yWjcte2HwTaYYsxsZZtPgVJVa4y4itLD01jb12ZDO6ro+6g
Y7SWKkeyyM84hUZj8F3l7GWQ1efaoxt0kaZnaK5b1qxp2jwMEglLRWA1uvh9J+NWNCcmt2ThTUEw
0Hy3ZxToRyXCBDqg7hM0QR9r0Q1HF+mwa0qHRTOkR+NefqvnLwQg4Y3Qbvg4HXrXueVS5KUVJCsZ
7lXzuGbZMwFhRzrsfYLm15Vbt65yKqRHGPnTQU6zbuYsCu3+qVe71MW8QIfcpWuZ8UxwVIJa8RmS
y0nOwITKp8NYWaddLq4j74Kg5nPpIzzVKMOJV0gjv+4bWHPvAFrgJV4/RFx1KjSopdnB5luK1Iao
p9O5AWYgAKFAYPI734kUtV7JxLduaYbI4WuuTdKlaKUN5iGodFhPQKLOSV84+cFfZHfYZxxtex4d
OtNQwr8hjoaE1Mwg5RlNbFY7ja/5NgsKdNWtnp9kQ/+jaz1Ir81pimL9vtfXnNqfl0o5YIJ6nlYk
gjkK9hFrhq1+FoP9dSK3SlQuHeo1RC7EefKd9Fe7hpHVBBtHluvO+M65WydzC1wWeOk1tpYKsqa8
EBDuHR5Uvv620vCYjltHMMMa1Vndumz1HdVjZ56m8nv4Z27Gjck12eca897sbK5PFrVmHSpeILJw
WfGpLZukbHZGBB2chGOKAhddyBLfgVicO5XdMZjWfcXnQIckWa5cq75CkkKo8ED94ULq+SLLLalW
k9E133WH3upcnBUTG83s5xLw3zvBR/Hx9ro37Cqe5ra9nVUrVYOX2G17CRvnoOzg41T+YLg4336C
aW41x+XEV0yOnZeM/vDsrEvUW+Mn9CfvO4zqiCShhPL6EZU0y7OA5k/jIQcDdbaL+ccLdEhSJsM1
d1qk3d25LeI88NODH/Rfb5vGMLV/4ZDUkjfLMnjPYcD/BAwAGpe1P26PbTC7Djmyl1Z2VYpUyzzM
94XjP+TF+rFqxM99w2seyxZIGpEVFY/K9o5Lb59ET49+s4t6Bma/ftWbgNBzQeFBLQCLrDmW1vJQ
5OvRm+zf+97+OiFvhlcKNBeCAC/SIlbytPvEOfgn+LxxDjXNq+ayFOzo0m848iAz/TDV9rep2GJs
MA2t+etIFx9pbyA5PU4/Q8LrwWr/vW2T4P1NRCdpg2ZYOXQExZ/RG04kR3tHUNwNlNyPWXlfhvYD
Z96f248yrU1ts23CanQaWgHEWYE6qsnFt4oU8gKV+32J40BHA0PtpmSiR6KIk/oBXA5N7A04me96
fR0HnFahVa4zYiYgiferW5+9QTx7Zb3RaGWYYh0HnCOp69Y5jpmdn1unOu9/ORn6km6/u2GWXc1v
rVrMCu2nYRK6fE4kc/7Q0GlOhV98SIMUnSTVVzujW08zTLTOzabQRFIhrRYmPXKwwEE92Sheqmyr
UGay1PX/N24M8ntWhaPyv7qBipxK3adDvlE7NL255sJdHVJUklDDcvIi9tbpgNY6ZB23yJsN266r
uXEOrktwirtBojK7g/J6fVSyR2+Yi2JcX+870+pYrnXpQN6sygD3lSlBn2N5bSTa6hAy2V7z4VaA
xATqTAHITPvxNKnhK+ddtnFmMJhHx3HNaV0Wc+D6CQdJ0JhbZ5K5r9O4nutKvN52BMP76yiuehS9
qFSI+4rPv7JltaOmdbdoOgyrR0dwsQ4yGGpeg0SwDrdo++BYTsIce8M87747c/UyyloXdOmyxk6G
BhQvUwuBj7Dbyu6ZBtfSb1jvc8k76iZTCx4OMTzlnb+RBg/f22Lw3lrwqV1QTufg404mKD1EGRhY
iMtjd1TntplPvpp5TDygi+WWLum70Q4PvM7PmwBR+l1TBKzq76GR+OSApmBu2ZkCPCtm+ey6+bNf
iMOO9YRHXc355lE8QzOFwyXKfPXnoiexU26xE5g+QgtFua3cClcMJylBtV+HL2y8n9rvQzpFvC4O
pbMn4uEDtJDk5ARoLokP8OqEOL/b8Wilv27b5v2UGcbW7gCQUx3tnAknyezhiERgzLozSX8HmX0o
xTfev1b5y9j/e/tppgWsRaZinFJ/KHo8jP0RYBGyuq3l9K5bM6pXzzKrCx0c7AhQE39G24otHiNT
sCdaY/Dr9L9ZQKToKeFAsCeQwopA7H8cSbvRG/W+RahOY0BcIQM36JwkD/o4ZPyYe1u92qahNZfG
CVQN84BokWX2BNZvkB9aQu4pn8MkuvtC/cUlo4vBOxmtXnVmkCDds0ioTjJgh9CmbIvQTXr7cZl4
jGvwntMhXlpzVyS/mOPVEiTH+dd2PTa9irJp42hoWoCaj2YNgXFxc8EZPVrAtgLYa+hsXEZNY2s+
CnmqwC7AcI8E2zkdD1Z+mbcImk1Dax5pqapZPQ8mWWQTc0gdp8tTVWwskvfDI9WrXSC3dUKUBN0k
SB9S/iqbV8s/VbKMCvXdm37fXi6GL9BLXpz5sDrlThKqF5RtR3HqtyQA3k3eMaqLEGUyTQNIW7sA
87X3afe75AlT4GAGUalcPt9+fYOX6twTTrXUrqQrSxxvOPZ2/W1p1cayuTr6X7lHvP7VYm/CVlMM
s+o7+KiYXvL5soIXyBOgwN6YXdObX/9/M7wlrBqSLzB8t5yqFjq7h30W0by0YnPrur1tX8bRL6IB
RxMgOMKX24ObVovmprLramLVmZPU9ueBxMp/8fm+XUKnkyCssbLQxdDIoh06l4IyeiuTZjC1TrnA
S8vuQxe7m5jvBcOl9nLbGoYFrpd8SGHbngzwymXzRINz6r5AJpZGnuIbEdewBPWCD5fNUMBdsEYE
tony84yQPt4F7Hz7/U3Dayvca9EF46IwlnjpsXdOdguym+I+LLcuC+93xDOql346kofIIK8kse7V
qbsTJ3VZPvaHGR3e8rzVEW9Yk3oJCGIsPVRYMLuO948r7wMni6plw5mMX6At+KWbq9wZ8QXll+HB
PfIkeMibCB2JcXNYLsMWua5pJWlbFA9mq1GkvsLoIM1r+TEF2XU0NfIs/emuzbON7zE9R9uv1nDq
bNAvqSSv+gjK5zz/knI36ofYmV9vLyrDdOgVobR3Vh84BCex1+xx8YKL6PMY8mj7XEKvCFVtWdc1
5iSx6g9L94VM4BcpHwL15fbbG0KFXggq6tEq2x6LCfwjT321xAHLj/uGvnrhm4CPFy9yatcegPp5
DBECnFnpad/QmiNbtG+9ki42mhi+FO4rK3Za42qlN688eWIeihq32Sa47/355KxbkIzrR7+zuerd
6DWIN1mKfrzE7Z/bBcDdf4k89O6+06Re+7FHz5cQXPESX37qpo+V/NU7P2+b2nDjo3oXesU4UWLs
r0e+EmxRZxY8TogH1jcfB8t8Wu9AM11kv24/7f28AtVrQDi0dmGDXvGLoPWh5q8i9z7xQBw9h2BX
zyLL+pM5y8bmblj7ekVorAuL2flqJ533C90wkZRb7RemkbUbIAUPlB02OCYXxQcIWLFpD6KUUb0U
1C51ywavhO7QEPYRlEOPfTv+c9v0hlCpy/e0cqjSaW7tJOUECmiHUABZACVAeVrFhtsanECvBZXT
5KR23SLYrHfDEFvLT4kCxbCR9jAZXXNeBnmMfKIFTvZ13M+nfkuH3TQu/d+gkCqnm7wMrmsP6WGa
FGSNft82uWlkbbMFssXuAh5i60DrfNOh9LbZ6GyaTW2Dpe0Qks6BMbzia+l+rL0l8stoXAGS2zpl
GjY+XayHpxmxsFurxG/8k5+3H8O5Oadgm9/Y+Qzj65UfBxyv1Bawu4BubQDCYj8OUPS/bXrDUtQr
P0ij2JOTlw56/c8y/ZyRz/70yMeNhW6YWL3wM1Gpqr6eFbBR6b1cQJVebVVKDBFSL/v0s0iHkWNX
5eKJlTZA6/KACtBRol+ercesWQ6W5OfbVjJ9h7bPzi5hQtnURmPOT1mnn0a2JatiGvn6/5udliir
TAWubQmqA09T2S5xw8udV0K9yR+Uyh42K2A3Gss/jmL+E079822LvM/jxKhe73FKCiM0DkL7Q/6D
nsZzdgBb68f1E2StL91jeiy/3n6SaYVqHtx2LguDGbZPu1M4PHry5JTIV3gbRwbTBGgnY1AgNGNr
IfawObxvq/Se2zsvzXrNp0hZTdEAhdPZ+pH53xakP4p9Mf6vWo8nJjZV12UjabwWwy/ROl9u2/t9
ojxG9VJPka2pynKOzfUx+MQv/dk6ppf+1YvcU3cGPdfGJdpgeL1nv2ukKD0rwIHe9UG5wo7FYh9v
f4JpaM1d7ZUo2YnQvgTrj1Ky77T2toKx6RhINYctWFFPvGFOciXCmPirNaR38qruTd3IcVg0OlEg
52jMft7+FkP0p9qu6zhtkbqDVMnkhneQvPxY99l9WWwVPa8nsXfO45T8b/wJykKincJ1EknHh7r7
XUsRpf4PtoLNBJ1A4UbS632xHCwqzYuDaa4apJaxD0NXlk5FHBROLNkvOSHvG8ynbOIRtatIFncy
f+lSjkxwGdWQvhbTJUf+7bY1DcHkL82eyga3TYn2tSz4Z4A6k3/2xkSpT7dHN6w7vb0f3EE2WgcH
NIg6S1Qx5JvD7uO+obWTtLeAVoQHyO6plUBWYJJpJOfin32DXw9PbzYhnwUp5EJtB1ebX7zyo6lt
NuxtWL16C3+AqisywVi9znoapl/gPebzxhXpfZZHRnXdnUJ21Gnybrwnj+LOi7/3jygDxdOp/pw8
lQd+2Doimb5B83jV0sXpK5w0wu6xIjWIN09rvXdwzb2nLvQGZOGdhBSXfDwszgO0ffbNqubaK3qV
w8BC1TAc723ru7uJBTAlx4jmzIDtT4VAK3fSH52TFxen4Wd3Wc/jwTvZl3VnbZJoO3M45mveTWgz
rUXiA3qdeS+2t+Gphjig9+sPweJ2EH5BVPWqz/Ow/CFyCiOvS0HvLuutrJth5ej93MVABdqKEA/S
pYmmyT85YO7Me2djgk3Da27bVwOv+3Fp70NkiQn9Zq1VBDjJPtf9L5K/CQpFg32nAp3fPZOfW34n
RR4J63nX0tR7uD1RTm5n4/hi0Swq/Oxzt24dTA0x+L/z6pvXbmiJ6OXgtjSzPHJXhsrcrgZlRnW5
HXCWra5MsYeVjIEKS8U5n+N9BtF8FdGFEeK1uFvX/OCmJ9KRjWk02UPz1XVCL76YseORAR0eFVoo
1y3wvOHs8N8R6Y2p+UyWvPRwgmsmcliql7rgx9bO4p55EQl+FdUWbY5hoevt2y7xGlwlkaCq1Rp5
/qtqfoFWccNAhoukDj0iTjsNXjfMl7GZBJp25J9alYdyGb4sUliHYulU3KVIN+fVzgqjLqfjDpAu
XVycsJl4lP0TtUGSdGHDvhuNjkkK22BoJVRYE9rTGBvAmbdk48xumojr/29mvHOzzsmmRiUtBdol
j2gJyvktZqdr2HrnKKrjjfw0z5fRse1EBeQSeunBq79LOoA41o7nkG9Yx/QJ2obrMFK64XVXYQAF
OCe+nLzgdNuJTUNrTuz5lSrV2o73PiR7SdzyZzBX3h7a4MU63MhvrZoq5GpAx0yOdZ2d6m6rk8o0
tLbN9m7r1WHhEQCLz6PzIuQ/t1/5fWsQHVok5NgKP8N0+s4DaZ8dhaJ0a2047fsvTXRo0TTb5Tiv
a3sfQFDNQvgJxnxjaNN7a7sqerKCmbQZOsvCJzf/WBcPIty4Wr9/6iC6Aopb8LljJUE/fvVvhUL3
8E2tH2S5KydAdGxRTarKYTZupmPxWM/kIl22cdB4P0SSv6BF/iyr8XoHVVLcX6XaGis8erN9DkMZ
lz7o9If0VAy7UL6M6Hijsa3rEg2PziWFm/ZEnbxsXyKP6CJW/TSk5bgMyJuwhykFnatYD/uWu7bP
9jUJKubhrOcu+QUcU5cJXGhDOp/3Da95admRcUSS5L887TJ+KubDJs+44ThPdLxRVmdksiyKFf84
Hvnlyl+fPtQPy6GGLsJWtd7gsTreCOyAac1wXL2vwHvj9tWxtpuN4GhwKx1vNPHq/0+T0/JBuXcz
dC0V/VTjqnbb9qZXvz73za6nyGKnk8QdLcMxx7obtzJghkijA41KZaOBAAxxiYQQqu/+4EMbhf0e
ygRGdHEbmuGvKcWkttULsz9B32ifMbT9c2lFnrXQmknGtopRlQeoequp0RBm9Ib6XgCmvcwY2k5y
rEJ+ZmdyQBLvuO/NNQ8dIAbsZi0DGqj0jk75lbHsdHtk00TqzjnLtJP5iArQ4B5DCAwoWz2mTG4M
b7DLX33yVZk3awjfp0Uf+34d2c0TkM3RWMwxyea4nn4vdN+y0SFTAQ1s0HpjDmr7yqoVhe3Wdd6Q
ryE6ampYwzZrhnG8Dy/MiZwTrWJ6EofiFMZzcVn/pfFw5odyn9PqEKquL1aQ9DvgLnRV7PXLseh3
qfQy4l+XwZt4wEWjnMbHJkKCJxGesvl7pXadTokOnCKtpVTV4R44ye77QpaX0QZExx5+3F6ohkim
Q6b4MIFZfcnBWmf9LOfmwKW1EYPfP7wTn/yvTUbFMzpXOCKAuPncZ6+2RT+GfHgMS/dse+zj7fc3
OJqvubC3hqUzDTgGp+qH5Cxi4t8OOffbg5uMo3lx6C9T47W2Ssa6i6ewOkmn3xc0dWwUemJ7WV29
qmyq+9ZBqSzbIiI3vLWOixptKRxQnKwJn/ITuN9A2DFsHPsMNT6ig6JsK1d56uC1p3g6krg6FAfm
R80UudAD6qIuFo/WFibCUHYinrbLWlxWpLexYck+PdP27LWvbfV1de8q+3M5v4j1NR0+V9YzCT74
7i6SBEb0PvpiaYraIxTp12tzxSMpNkK2aVau/78JESlhUysrZKG6cQHXyHgfBNaGDxt8QEdQNX1V
2GWGbWxtPqPNOGqsxC2+3XYB09iaF/ughELpr8BBP1sjBihQD1IKXA430geG4hnRMVS0AAN/mHqA
IRZEgIhv+thQeld5NGIzP0Df6lC51j+qbOZIknQXWIjoWCq06jdV5/vYPn0BOudpGqJ6Hn/dtphh
onXslOUu1qCgUpuU2SNz/qndf26P+35ujeiN9BMfULQEO1nSZtB24G00N21sVV5cFtOxbh+zZRcv
OCM6lqojdurWYaaQWrA+eFYHBUT6gfB2wxOu7vt3VofocCrZCqjpQSM2CeevafY7bL604pHvwzoR
HUlV97VowxYbWnpluxau9YVwe2M/MGxputIG4cjHegQJcJodW3GnaI6a5LdsqI9yX6GaMO0wXdbL
2qFHEOGHiMO6gPWt+XR7/Rg8WRfZUG7a1lju433e3I/qaE3fS74vSDBtEw4bMIvbDAtGpMFTJ+UZ
bfQfRbkFiTZ5lL4NO6Qp1gXuippAF1dzV0fMWTf6xgxm0bFUbsCCqhIFgOnDnQcpgny4W3am2omO
pZoIuMVC5eN0MvzsoVbPRnvjdGXaHHUgFeknwd0e07kk6ZkcC1QgI/6wnLqowQ0pjdffu5aNjqpq
AuBzHXqd2/yHNzSRzF7F8np7bMPE6q3zgyvGcAL7SOJlfYRfh2AzdWya1usj32y3IABQcg48O4Fo
fNS6eRLafhw2W1kj0/Cam0pLsiJLMbGeKqPOzQ+T9bN1t3imDBFSR1It89iPWXp9eWTSmvJ37oVP
I2jQRtVtJI8MF0i9bd6RHpjPOxRq7Hw6z6jOSP4AzdiYsfJSZ0fqz3GQdcfb02z6HM1/e3STjIGE
sbLx7DTJbPOTWM492j9vj29YRjqqau7JlAYB4oOkoLC8VFt3C9O41534zRqiglTQQcF7Y0tHNkYi
z7OL4oQRHVHl0Y44Xdm294t/6K2z5WzsraZXvk7Bm1cmE2WlAAEUGpxplMrsaI3VxtnfsOR10RPe
Z3MBPdYZVKHpCx/qqEZ9Stk7s0h/oaicYiTzMiOdaf3kQRu7+dbJ2/Timq8OOSNzp4IxcfknKX73
7mXdovAxmVs7HbOSrSPNOkxjUMckdc8gttg5k9qeOqxqZL0Ne3TVqZCgHdrYOEzW0JxxqoZatSj/
or/IP0p1X67IsgRbJyRT5vgvwFMxpNJzr9MI8EQiTtmJHZ1PyEqdSFRuSp8aIoouaVIDKRgINPOD
mAOIdusPL1VU0gNLn29HFMNB7y9JEz64VLkO8jnsRDIQhFt3U/CBtjEP+EbQMlpKc9XOssBfBQGq
RJ3cpLyUx/rs3nX/uqf6xE/rxsnMsEB1RFTKrLAi1O7vy3T44gCcG41k2kI+GpYSuT70TbBpykn5
g/IBJs5H3BPYPxRSm03pbJzMTO+u+e3Y+iukGMHE5wyflIM9w8k3Qtl/gKF3riBE89seGU1We41C
L6L3aT258fIoHpajG4PvKG7OkAQ5lTngRRGgtN+Xr1sVD5PBNJ+WLuhkUoB07oPiq8pP3rXvYN6w
lmlsza/bXARrDzhg4nWQbJ2+DSMo89dfu/xBB0dR5RN/crCMisqOqtY7KOHFYijOs/d1aMINrzN8
wt/gqKLx1gGz4tnnhpxC+4wE1r4PuDr6m6UawOoCxOqo8qUJlIlW9aWyHjI77jchcIaQpIOj3AkJ
eWcshvuZL0+SiYegyw6LPdyxVmwkSwwOoWOkZruv5qwP54sd5L8Gb5qjRe0sDukgKVyb04YA1Xhv
yfmU9+1Zii28kWlaNT8OCp51PcPKLBoJoeIy8fzsi5WVn29PrWl4zZfzMgPvB3iHoCQjj4LVkd97
SHnukvNjRJe3UE1PlmUM7aQsh0PuL7FXzhfoPB/2vb3mtvbQ1JxJVLXLAY1IYTmNUV+17dFbrK1i
kSlpq4OlmAXE+wgyWVQVD6KO3biP+RGcTa/lA64sJJKxiIt9xwsdO9UONEyLBuYqwkdgBJ3+uSiP
t01l8DAdI2V71SjKxhmRDq6c49jU9sF3WpA3pwJbZldu5Z0NdyMdLTWG+AZWBfaF8ue0A0uF+7VO
v3e+DVqPn3b1avX9hrGMM3Nd02/CUtamMFWPnB5R5DB0j3WWw0Ne7Pkyo2xtuWs0rwIV4AJq4nP0
f5x9SZPbOhPkL2IEQYDblaSkVnfLbtvt9cJ4tt8DSHDfyV8/qW/m0IYFYYJXHUCoUFUAClmZ9fCf
73/dspf79tQcclR01WQXuQ9BR4S8zT7PNDwvxH4hoZ9UeXmeRhN1rM6cSviLuupmf3ZHyDWM2JlI
+M0e+UngyBAU4hwS5/Mg6cGaVoObaLLkXxxPNMvmMnd7vKrYkVvIpG6FYb10Qyv7d8EpYIE2nv23
4jh7z4Gpj1J3FrSVLAANr6xGhwNIl9DuNS/ngvqRhxaq7gekhc/N9NPq382/2yl9WOfNYKfb4URU
NNY09pPXCfheNkGpewOv8isTH4fFVKG6Xa8mKiBrne3SbvulfdpkGZf1+DWQ5Wlb1sh1gHnG9vLY
8dVQzri9MPDRP+NICq9tGqwMtHfbpzazo8p1DAlaN/TVfG9DtJHtiNoCkKbsuyQitpYmuh9/1yD/
+xBKVHRWVoUNOral/Yje7uPQhFFuFSd/Mwr66mZ+/f3NzJetzbexQVnE+5zD4GeKx7rycmUsr6M1
ySOZmNO+7ltKkPs5cSGJCmcSHpQlX0JrH/aOqPAs11ryq/SZ8zg0r0X7yV/fz3LXyzoJlWgeVpdZ
zogzIaP9IzD5p3yrT0G/i57VJaES00Ve0bB2sLMPzEFSZzGA4gbP0VhbhWfxFkSvI84L4DlheAty
6i7yG7rv1ZuouCxw0GdVS7GFM9CC+AVNrHVfYZOouKzOTRkesXAUlFt9aW0Ie4EVxG6yU27NX+5H
1e3thqg0UBS3k5kHoKJcwMFVl+Tg9F8aiyGdAhKTR3wIYkFN0na6hVD2724NSCYc337w1uIjCJfP
fDNhkzTpU0Vrbc1K57aE+4wOWFnoxe2X5y7/xleaFLX3kIeVYR/Q/QcldCGAFHoFC/AYumX/+Kk9
R6TECfr+auj+hXI4F7II637b6qeph3BSa/Uvjd8lbZbipJ43CRxNRjPd91BEVOIoF7SeS1vQ/qlx
wzRasvlfNkDa8/5f0dlJiWdW8dqaGuwxDn2d7O/29vH+uJptQMVy8YCim3+9piHXP0CR+eiXgFf0
ptuXZptX4Vt2a7kWJT3K4mVo4aliapPSHpcPSzZdNiJLAx34zc9QV23NapcyJNOYiosXzlHQ/Uzd
lzXrYy8wlGxuWp8inf65mYHKduDpCB4hJ2taNNwtn9qJGSLg5gpg7Kvzvt0oca/Oq3IQFzbUB4i7
RXiffuChs+fUiOGVwwlydTHQMbWerXBKJFQMM/r5vuvojKKcTVaH4uF1FeKSM95H5bYFMZtSw4rq
rHL9/Y1VAgfiToHXiktDreNYV4nog09uJg23D93w1//0Zvgl7bphSqGJWzrAtnXFexvdWZ1tgvHo
hleyGiFDt3khht+q96F471dPrDS44s17E9ZTyWnOkuauAGXRhYfg8nVRnf/K6MclfRH1nloevqCc
TCaoFbaSWuIiqxe5JOn25JgeLnUuo2QxKPS52doE1vNg28BsOYButeTXfXfU2FytM4RoBnK93uIX
ML0lSy9igJCjFlCe+8Nr7K6WFshS+WMnsaQu/QhiuiAVUVu+B+59Gaedn1BCtWttPoP1Hj7fk8ju
jwF9JwiD/NRBmKROdEZSYnbq1tIPe6ztYNWxsC6cw0a7eJsoWjv+DKocrQxOXU/iMtcvefbqMYPL
a7xGLRVsfev0pT0ju7t23C7TMzplT/dXVWcPJVCzxcWe18nsIvKFJb3PT1ZDqwgoQ1Nn0HWL+Oue
BaMo8TrUWTFOHramwS5fRjE5T0XGmlcadOmJlcKPXC6sxzqz6qT1a9PxX7Mhqv1ZY7EWdkl5dpHe
MZxQVj14vIrIrrdp/Ckljj1ZuemQw43C4OyFF5Q+9ywHU6sCBbJmABbV9Hml7GUaP+WNd+HBv/cH
v+1GTC0J1JX0vSVdxCVlzbcJZeBElr0JVqYbXIld5q8VW6cCg7fvCplG3B4MWUE3shKy6xQsbtBh
5C69WMtPUn28b46bh2PK1ALAKiyPcb8RF6uvDs3yNXOTJv+Wij5ut3fZdLz/ldvuz9RWrZZRiwZr
m13wPvEpsw62/DVNDJcgG8z3zbG2j0XPDJa67fRM7dNKbai3TzKEV5IsWiyZFICTt7jjlatJXO82
8AlWU8IZEmA1EX2ZXar6dUYnSxAR+a2oyo8uy599UIR04btwfh3a4gR28yffWR7uG1LnBsqunKMZ
p81tbA6id79nfjTV+c99IyvBbFm885otzy7AmJdxW/hF7GbhrtzN1GLBMNhjNzQbOzkdbLNscWaZ
Muvt3M3USkFTXxXr11Vc6rk7QiNytciZeaZigcbearGANdNQLvUEx21BZiCdA+T8kl0GV4sEweC6
NQ1gE6/9l44ssZfQcNjXxLTaweVCAHlwqzG75INIhFNEW/etd5OxY4fC/9qaVEB1lr/a7M3puV42
X7hjDV9kv9i/LuivBseQL3RDKxty2VMxSBcbchWeN/E6W4lTGXDXuqGV0LUq4N5zm2In9uxXKH1+
3aw+JqwyHCU02Ue9/vtL7Q7+dQcQQesjh7ZTtAV18+w3ALllfGUf7nuP7m8o4VrZQ8lJj7wNyd4e
HEXeez9L3Yj25PP9D2g8Xy0JLNnABxJM/MKCanl0qtSKPSjLGVxUN7py3UXPQzC5dp5fRhfnLFCw
d4WJtEKzAmpDFxRIZLpkuDPK5QfzYg4QEEQmbWdfKlM7uPohXR0yBtgwR+5Htlf/RwtiWFTd1K+L
/SaisjntvZxhbFa/G7N3Dlk/jGmypqFhfI3TqH1cNne6GjoJ/ELRJrbV22kD+GrmnoFOS7eoStS6
oSicdKxQCgBZTTSy8L9xCHa6oxK2xbaFQwtOlovtQB8wINV8JDYx3bl0hlG2Vcq8YXUcB3eLwP53
XgOGjGDTJ2pZu8S2KfPVeF1bsEKlqB2VuZjiqrHeQbDR9Caomb7ayDW7E2p13URPdTofcqeAqAFI
eaflsCsVqM1c9kydqkCP3mWs/gsW+yDCMLk/smanUlu5AMqo1mpZM1yL/gu7MBnR32OPB1mNh1mw
KKDNvqhV27hq0O6xKoCF5OSdRn972EITU4XO+Nff3wRtN6xLOq647zbr4kZdBSFsSG+LeCn5rrcW
OOM14N58YrZJw1CQ4ZeQbe+Xnp/5LoVAjKyErE/mJtjIQk9B6j30s/2AFq5E2ruAKxheidqxCl2n
rEYKWurlAAjIKSzCWKams58m4aiNW2E2QBS2u5YEbO9sgRw/Cqzq033X1C2rErBkcJgPHiF+6QWL
g3/qUCb5LgZUKJVfr0lv1jNnfWNXU4d5F2GFZ7OwPGT1MhruCJqZq01aviuWvmmwpoxn4LHa5KW7
8ie2woiw1dhdbc6a21VAkBu2YW6Np3Q3buddqmgwzXVrfGOaEA6Zwg+xe+fB97FiMzQggl0CFhhc
CVUOeMNiDwSXaE9GzfdiWkGlfdhM/N86wyth2lpZwUiKXaSp2kvd8aSxgNTpTBdbndWVWJ2BQ4WU
CmYftF/suXu44uDv+7puZCVMO4JmU3QoYmTbeqrn5sFJP98fWXOiUbuypjEYgqGHp+QEwBuWTpHt
jy9kaN+TddejGFZViVTPEgIPEGV+mVwP+vYVapoe2DTj+/9As6hqb9ZE7LzhJfooAY7r4iEHP0ix
BCJpsmwy3Bk05lc7tCC56wdktJEl3eVxHGvoNmWB6WygWQG1R2vNm5ltPYiqWNA/ZiDnXDP3tNnT
uylrD/tMpMTsVpZ4tJKEnrKZJx3/UVJxHJ3NsAC6P3BdmDcZgcgGXLPXZCMHiyR90UV2USVDgQOg
A5mr+39BtwTX3998BC+00oYoNb8so5uAw//gc5MmvW5oJWxLjqJg6638EqDSZRXLs2xN7/O6oZW4
JVB3HNIp4BenzB7q/IJWv31HebU3S4wia9wtaJ/t0VkP/VYsF7cLXIPD6OatRGzo1+7ipKg1bZP9
OagrJ8k8tgvNSpnaiUVJAP/oF36p/lf9kJFdOocqz/Z5ispxba2OP2RQrT0t4LErK+eQbiZP15hF
bchy2o73JKf05OfVRzxJfuDDYMLE6sZWYnSlVWdtgc0va1cGScG791uwBdGu6FHbsiaZ93bIAtik
DvGQ1B1kYHro1ES/2pIlwrLP1hn3vr5gSRuEh80JjjZfntCBbrgV60yjBOjq2RkY+2cEqBCo2NDY
mtOdzqIEaOF0ducMiH2nmBLXRYasTPuSbtbKlXXY/L6zCRbUm4dXn/ZD1A/Orq4axJASoG2aNnIK
Gn7JxvSjZ3fvhqJ4KfdeKNUGLasc6eKP8JfO7yOehnFftgaLa7brv7qyCCrNLYO/OMXX2Z6/UAS+
G6yGR3GN0dWerLlYa6fw/etO58Qw/yHYW2lWOall1aygGWHY5sov7erF6L1LdkXnX/1XxZxDO4ex
U0W6Azihnoi1S90TagtXO73dNpuU27VP+aXMmqdlXg6dSA1nUt1CKlEZ+tmQjS3sUSNnLRePoRdq
NMBKdMuohKXf08ryPfhfWRcXQoIXXpvCUjdtJSwnZ5hwfYGxy/anJx4XqAevJoi2btpKVFpFPeUg
iqensOKxtZGjW+3DBzEV2jT7DUPTJOEXC7ocYU0PU/1zl/epwKbA75zFX7Ffzihl8m4+hNvO7KqC
mhrGt01y2KPCA27jQoBm/LZv0spuSVfXzUaKVQzB9Hplm2nlaDjsaxxEbaCa67C1++p6d6bi4yIl
Grrzl9HeTHdcjZOoTVSsWANnc+HbwsHtlrHIR5l6n1WUkHREJcOcwCpN3sSpM8cOqhf7hlYissm3
2YccDE4QfGuhxIAa7yRSAwWpzuRKTFpAukjCR+SR6t0oo2F575nCXWdtJST9wfUYGeHdHZBjAdSn
PIgJ3DeJZtYqkkmAEAQHwqtJwJwKKadLXoUfAlEajKKZuYpkyvBKONXXHMi631laJ/64q2ucMrVH
SrIRuEXPRbWS5zLqxfpJLjD7PqsokTkEvTczSCxdsqK4ZBnA4bn8EtD5eH94nVWui/FmQ4OelZ8G
BOtJMjcG+f4pB+3U/aE1J1kVv2QTEA55oJU9lVBwYzxewIuPK3lt4u3UTV2JTlpUaIX2bes5XLyD
9KqXcUwP+6auRCcHg9HUbqP1bEvns9yCx3Al793mn8mvDd6oM44SojQPOs437PYkKF+cHOyCAHoO
W3kojbrv/0Mu/o3BYipcCXWcaeQNTsygM4ytYY6EH4Je+oPLnwu6JoPDk3Khj4M8u5nhGn37b/0t
ZN9aqEqXWJPFepxJEDvri92dhGeSctCNH/zprsCnteMapOlz1tJoSU9zGCIDHcpd3b70L0H7pvBQ
YRiw8FsBvXlnPlaCJfd96ra7At//59QtioqRnDfreV4+bP32ujrTP/tGVmKYlnVeELJim4J4xpbz
o7uaVKF19r7+mTfpIfCWLm3oABg1+rum+UuZ1xHyZkcNYaAzihLDlS2DrVvgL0MfHkHL/b1Om5d9
VlFiGM/tFndbLOXSr3EZiMegLI77hlaC1wPfNi6iMLi1dREthngZTDXvqyP/HbNo+PnT4DTrRTFN
KIk4LmilWPdvkC+fM3Dy4zvWifvBwbbsfcZXQUpOT9wwrD12ApntP7mEmvLkmOTLNAuropRWwrMs
nzfc1gd6XJ028gpTj51uaAVziKcdSIsUjJ5wMT3RInjMualzRje0EqM8BQNM5ufWs2+J6dw2Vnbi
MjUchK/zu7G0KkqJ2miXhr6T9VxCfJhkyzdZr2k8S2kfnGD6ODgALu3yT7WNqW7GClxT3HpmObjt
u+FXii6U+0PfPqTRQAlYqK5JMkkYv7teQZw6boh/sGeTloluAZSgDeupc6vegduUT673SGzD5fp2
sy+lKkwJ5Jk8gMQ3vzRFnL+Gx/xoxewVWuL8ZTpVp9qw/+nmr4TvWtobmggm6znI7AItV/ly2Fqy
S+IUioDKMyoBJYjLhmve6cLIXi6AQx3syVS31+R6tWkJrNYNhBcXdsrRxOeE4BQ85FUdZ/UuSAJV
cUplswEWus4gIs43++TYWZB4GzHpx2gsr8KUZE5L1g4LQjcAd37IkxQXlPs+rzlIUZVpms5z5TKv
xVbSDdlj1tropuNd9Uga0X73Voa2Sj90Yw6Vn8c5BS0l69fwZAXGFgndn7v+/mYbzgIMVUh47xLU
P8hgy4iklknwRRPSKhs1GDy2MsjgVTSQyeD6J7e0HiE+abCebnglpINhrX2oKuECw6ZHzwsjsVQP
sqqT+4ujM42yF/tENP1AUJELwFDJBj+xfBNzkG5oJZhBL95M+SitZ5eFj0XKHoX4d9ekVfwSa3Hs
IR2uunNoxyGfIfEojN3bmmmr6CXhD2m+VnX63Pa/UI0/beG+6idV0UvorLC2MSTWcyqHn+AbsyKo
IU6G679u2srem5KhKZe8sp6dYck/bB6Rsc83U3VVN/rVO99EUOOhSE6FRU/DRuJiTg/gYTQ4uG7o
6+9vhq69piimAUN7I24i9c+A5IZdSxM6KlipX1uXTyxEX4ifhQeBV9XIrsPgveftoxOjVAUsMeJV
VSeb9Lmbq3MRPmZB+c6ircE0uj+gBidqt5vwcJ6aenZwGwpqN/J7o6aqpW54JUDtolzHmhfpM0Ql
osrOo5UVR2vd6ZEqaskO0x6ymRScVVU4RJZbfS9bExW9ZuoqZqleOtlZBfoZrXWIOf+34/XvZZPf
duUXFa9Uj/6SpQOOIXkowzEqc2f4ki/Av94fXjd5JVRdaMjObhukz6IIZOQ23odyyquYlu2n+x/Q
hJSKWwJKr6Ukd6znsXKeoLP1ywIxqsEnNccclU+6Klm4SspQQpjrL1uWnUEHeG789We7mhRUdNNX
DslF0fa4WTGksrQ4pfP2fktNDVfXo96NS4RKKD2g1aceZhRAKBp9mGU9AmwYO3Q4zvSCOviHrPM+
ZdMuNSWKptg/U1tACpzaRJU+s3Q4lkSepTy2RhVgnRsp4VsufpFPBeDTSzN8sjMKopH+sVpNhPOa
4VUg04jjsiUGFFz6cfrELDfGk/f3KQ0M+5Vu+OsN/k3a9wA95hlm+1zw+hiu/9lj+66DStb9CNB4
qYpimhmpUNNBiOUTG6PFbZ+sqngnvPG9BJvevm+oYWz3lNYCR+aRUysuWdNHWTfJwwKMSeSF7vf7
n9FEg0o43dAptMfAo6dNWFFf1T9mLn/tGDrw1CqD1TcQWbQa51zLdAMx3yTirhImCMnNNcDoSqGB
hSOxip4v5ytj05Nv5+XzVJDpIczZ/MlaPROjwM2YDjz1epHP1dBgQ3DPThska5NHQf57mrKIQ1io
KNMos39zadqSb64GPnb9/Y3b5lkxpH7fu+e6bMpoLqSd4OpkoovT/RUl89W+Y/lyad1zCSbMNO3j
yga/p/iSu98AkcGXjpPwDQGoWR5V66bLCs7oErCzmPpge+br2Nnfw6n30/dV3uRgN5e+RUwqLDfD
HXZTUuEM0dkqIBY7u01/csY0tuz+sIXOYZcnq+0S0iO5W4CV8LzJ4t+5voiWGc4C13z0144R4IL1
54KjM27eUhsTLxwR+duTnB7a4mMdnnzvyKYv96d/u76CryjZsE/RO7XgleQsnqdjd66O8jI8zke8
MsTiYIL/adbgr/tH0HejXBtyDsGIurJ3ZPkhFkOWuk0LiH+gZENUXm0P4tzk7H4CVRp/GE9pYr+4
P7bH7TDEXcyP4avBWNdouLUk1//3JgbXdONT1aNvMz9PZ/kh/X79Oy/uyTuKRwpZH1xkDSXe2427
+FdKuHerXaTzgk81CfTSE3moYytOjywKTzUoj01vcbdLJPiOEvhZNjb1tuE703E90KQ+gdKreHJP
6LE+ickQJJrsol5W5nyy607S/FyvFaRqvpbba4eiqV91MZ28xOvAXSsNZ1xNdlElGHwboJDVCbOz
aF5LO7bRrgeQuDRS12rysLorMsiXVdwLsrNka0JQLipFm+zzL6Ys+pxmacdJ55zXeI23pI/lB+sA
Nq6IxM1jc2oNxU5dyDBl0Zu0Ctu+7B2EzPhf8NgjYpyX/pc8O8f/v4jR5DBVm4GnZcAA6c7PoIp4
tcnDmG4vtPy9AO0xzfNxGBrDnqLxMBUG7Nd4kx1SkZ8DcO2PrAY57Hso1oHz5PvSQMg8eNz47/ur
dPM5IPCYcvplA1C1fkvF2eb9eax4MrHhmI9DRIrfg18YQkYXmCo6mEycgiQQpistfvIHAtDGZ+mH
EVDIkcexULhYCfqtX3+1lmHH0fmFChlG/+9M1wF5unieEudQYDPwmsg/jMlVzNT6XsWrCf2jS3Aq
hnj00xFgLnzLbmLyrTmzuEqWB++3BUncV/EAljhDKtUkBKrsD6AGJmN6/ZA1VzFwaAx0ODl9ZZkB
o6fZ3FRMcTF4IIXrMD6uvQDMi/7Zdg25TDe0kg82G3T6HskQPpMo4wqqyhEPQH67tFVtuFX/D952
Y0+jSi4oBcElBXBu5IIL/fV/kwF953z6Sk/W6ZoNwuS3n5iQcJrgoc6fO6g9STdd20Ke7aw887WO
NhGC75TGk/OtnveAX3FBUY58UPJglQDI+NxaL2t4AQbxfuTrPEmJ/C6QXjaVdXa2K/9Lnv5ohuaS
gWe4GkZDZr4u7I3FUPHGcilJGspRnJ3VSVImn3yw/96f/G3xuMBTAcduRYXvFgwb18QfV95FlX/q
wNtWz9Nx3si7kv1re5BFqnYRGOCDVx94c1rKKZk6B53Q5znrTjXzn4Qof4C/8Mv9P6SzlRLXsktt
HgQzP/tp/WC3+ddy2nYuwzUe38zcajhr5irkZ5qmY0wWYR0atzOJt2iiWsUi46E6yxp0+J3TIUuc
YT5sJTn1Xb5z8kpAQ2cpX/x6cc5L1r+XYfVcpx/uW1y3P6hKENIVvClb//8dtQfcFq5H7fpb/bwd
3FgmYVJ/vf8p3eKqITy6adAvCz+39XysFxJn9GXfyEoQi9mmW3N1m3xxE2twD1ZaGfKDbs9WwcmU
jFvbN9w5C27ZdUKKqRefhnGA5HXZFYX/YWgK2R+CsCbsNIxFgzfbUTThEwsbNj80fmn55/t/U7e/
qnDmcrVlAf5Wct7of04JapWhO1DnH9tdo6DsD1ZQJOX8X516EV4ojzZAyW65i9ki8FS8swvGsGbx
NnEOqvZhdaxo4+xVWNZpo6vB1ppcrCpIlIucSYOUdvab5dSH07Plt6eFtYexHwwHB82ZUgVA+xXx
obIESvHh+oqQRtR6YguP8/Slo6/CTYLc1Aui2RX/F29v8s3s5HRerbY4V9mPzQNcORshGFIexvJ5
zkzPxZqQ+p+jvPlINc5TVvG+OM9tceGzu0RkxenO4G7X8Lmxc6k8j/Y4yM22+vQhF+Khy9lhDmXM
LefUde1DUX8amznGxn9cQlNFXZNG/xeEb/4PQO9F6gEufa54GfMZF8s8OIbcxMSvG17JExU6fWQG
7sczsbeNZXFP63qFxECRN1WX9CveVL/ft93thXFVojeZupShdZefu0kkWyaStjH1u92OEleleuer
PxZz5ctz5tmR9L5a9oe1e2Wmgohu5soWjI6aRuRhxs8ZG5tozYP14IayM5S5b6+AqzK+iXIoQB8K
uwQWfYDDxjVbEq8yIfZ0k7/+/sZ/gorkwdZu8lznIiorqK2kps5O3dDKFoyXWd4Sq8vOuaje9TUA
P6sJaHU7KbkqodvEm7DIedGd83o4z5ud2KsTp+uYQHo7rrM8XrL800BMVWedAyn78MiLMu+W1HpI
PVQjyHrAG3MVFeiM8STURPYFgBJq6GbkjvRlfW7oAoLVALfM/LBraBUqOU2y4sIh1sNK2iKa5fxz
keGQ7BtcqZ26vWv7nQ8HFXV/qm37wSYmQkyNB6lPGFZOCln3gp9HKNu2rY9G1V3AGwi2KkFLN+/6
NFXU596VR5CuxaEwNZncLve4KlKSFOGwAMCIOl+Zy3CLa3uR02WeilImsieV99T2NZu+uqyQ/qe2
tvpyF0kdpEqv8fImmjuXdK7XOFiLoXrqJHkIQ9NR43Ye8tQGFMixTGu9YaPJKpmMs31wh18QJ9vl
RJ7ahNKh1aKwrQJZbutjG+ofYVfuOyP9rc1TQE13LrGx+J8zvANXeNrJgijztl2B66kMunO6dI1k
UC7iAZpQ0AAB+n3D3DVHIrUJxaEt3eTVLE346ENpZ3onhpcJbEU9N51ZbseYZytZmhJrbJupgu5S
HkQcMgfMJAOsG1mpcgBBYG9pWvPzvPhx6ZQJCnkGu+iGVhKykPZSbaCOP1u4mWaOF5fSMwyt83Ml
Dcu2KjgaNawHd8mPggNP2BUxIniXowNH8WeEOlL6ttx4dmZjFjPiRpNv2qVuG8VVcdNoRpjCVMBZ
0mA4hSXx4jm3MsMWctssaEj8c94TOKdbaF3X546NJwpxjNyDREllIvzS7LCB4it+21plSzB8McW5
dWomKBGGx8kkzqkbXvGXcbQg5oei1dlZzt78IIN/+BD3Rli5bnjFZ9qw9+emwfChVUaF++A1zyv7
nbJdlTxXBU7XM0eXKIdxWg+cWZNX9FFqs33nbhU3LYXMPHE9duRAUQjxHlnYkBc1VlER0xYHdV5Z
ifrMQVY2O/7L2tgR9ZdomU0ne41XqrBp8B+xsBvq5lwvzeNG8qhvrCQHmHnX0UaFNnTzUKFlCP9g
gQRGmFqP/ujvO9arQAYx+xV3rjMvp/BcDNOhEfPJXUywZZ3tlXAFQmycah8zr+vilYYfBk6S2S0T
zzJ1dmqyzV/4BTb16/VF4cw6l8cu9+Yo73YRWgSuClcAUdzQhuDwPY+cxXl3cN0xYu7v+6uqcxol
WsscxZHa6YrzCEETmvTVlvsJHcKqfaoLiYvE/c9oDKQiF1JOxy5YsxS41O0k/eVYQo/v/tCaEpur
4hUW4ZQ8TUV6DnoIqk6PaQ61cVuc1rmBLlt3SPmT7J/wupSA0zq5/1Hd/1EK2YMVrOHay+bsgJPC
96x3xfbP/ZE1C6JiFwgtZ9JXeXrGGTyNAw86uo0FrvFwM6FIdF+4/v7mXDziRDaFGea+Fp/G8ItE
T0shft2fvc4u19/fjO0MgVgct2jO2bL0EXz5oQmt1x1jQyhBmTdEVTNQFEvv41SBeLfkFYmcIDRU
l28aBYMrE7++q0Ffb5NPNt5WWV4exJI92WAFuT/326AajK/koIVMeepnhfdxjsnRi7MDG5Ihwh39
2J2WOXaT+9+5Tvevmhs+ox4dJugPtkOfPkK2SMQyX9s4n1eD4NvtYj9GV04OoDytnR7n+49rkx2g
eBtVlXfw6QjCl//Ad4L9rEim9vcixrhzrUSyB854VNCda6TkqtSR4HiHPtnHjk9BJApSJlkm1ggt
VKb70W37/SXf0FUUnQVBJp6ED4r/ZUp6VHn3LM1f4g2dw5dxo7n3sR5GDA3QTmp6PtLNWslGM5rN
yQwK049XJoc5HWKn20XB5zG11Vn0zdRUle1+dLMqWtY88qrPo4OnTlNh7Hbg/SXiYIWLbOa+Sx+D
hT9OJXkWcvwa1sPrfavfrD9g/leTvUlI6D0BvzDLxRO1tyO4AOK+eBGkiOpifOzDn85s6izTfUgJ
cK+w2lzU8BzfdqKMLmfmf20257KCPdYNvvWlCbGv+5AS4hazvTbMKvFkpTRq8vXQWEEiMxdvEk2U
un5UzqvBZW8enGA8Jd5BCJQPbR9IqK+4S1KR+lWuIB0NfegG+etiQEvo/pAS1jIFGMOxOlgOQo/M
r7FpT6DEaeJl9qMWDXJ5GxrS8M1SqfeXlgMTY7F1bolPtWHC63+z7vNVJLhERzxFOVwsl3IfOhff
uv7dN57XTa6dFf3ifYTE2PDQOuNwbEm+/Njl12o10EtH3x/sQjwtJbSieBH1VhX3fZi01RSF1U/K
Tcw5mgBVi4N23VoFqfE/PHKCHohTHLPU8C6tWXm1OFg3/SJc2ounnrqxM/mx0xfvi6FJmuF5dX6W
OD7ct5buPyhZYGFp3UyiFU92sIiHpaX+g+iLIp7QCmiIFd0nlPjP5pClAM26H3k9D208bt6WR8PW
TT/wriZNGCnNV1TW6KpDDxNZMvnk5m53cJxljqDYaMfVwsnOP6Lkl3Fwx4GsSMjpTN47tHkga/ae
sfl0fyk0e5XavZ3NYz01xYpTXJo5SVeK13DsTE3/GvMESioJy5WvWeN5H7eQxb7Nj7iwRj36me7P
XTO8WnuotrYmGcv93+1I+0PVpuIdsdcwGqZ1NpyxdJ9QskZfZRCVvP4DG2oz4JIH284/lJgefHWj
KweFLF3/D2fXsdy4rkS/iFVgAMOWpJJl2eMwM9bdsCaCGQxg/Pp3dN/GFzaEKm288AICG+hGA336
HD6V0PQ+Tr0Xrmgn6yzgIrUXbdXwl3PkXchraVeIdK6Ko+mfVg/dDm0bpzpZXdXgl/+/G7wnizNx
syiO1dBsHYcdDZAN96y60fByiMjztcpyzL11tys0ONc/faJD1Kmm/iE2gKGucTG2ZzIcz08F+0Fc
zduJwp/kp4fEFQ2hK5Y0aX5To90sldhc3+2XTfHxLuHI7w4GN3PX5Zi10UOKxz1l+c+l219SwVrz
lqeyi+SuQzC3eR/gF4aljkHqFYMx6b5P7O1NHyA/OhDPmE1zyIsjN19dFyf8GibmH9QjSOdqgqXC
+vLbw5i4tdGsdXGs7S8TEVE26q4LCtvIDRLNPFr+jG6e4wWX57M7jtHH4ud1y6imLTkqyYOhSgU2
TTZ+de0Xxr5cH1dxzXXcy9e8c1LcQgpIlWFgpwgXzHvXbPO4iBwrEt/sqNvlmlPk80cfqHRL7mqu
FXdQuUIPXRPwne12924yHy+V8LhcUzOE8OrWtI1NkfXP3RI8t6t4uv6NiqRYbo9YRJomgYs4ZCd3
03TAU2U4N8ch052/qrWRzl/XYtaIGFocfR/VP6DHqXdT2RJGk/wtTy1fMAPZQw6atXQGwYLf781c
d1dUpHNyk3VpB2XbmXR4LLu3Ij0k42tAn6r5e/cwQb79uvUV1pGbrY0KAi7pgg1WBN45E3Bkgwdv
t40tnY55z8BkC0GUxz6zwrnLd63B4utDK7xZloYozFqgpICWz3H5gpeFsehDbmuSW5VJJJ8bvZUv
wGQgzAXzs1eZYcCar9enrbgvyQ3Wo0GHes5N77fb4cocDJsAqrRu1e9rl0alvcuXPGJucqORpGMS
jZHT6hUwUkXQPDmV9wkuhOXqvVz/GJWdJMfK2t5xPTx8Ijt5DNy7ybgtc5A7q6vZzw1Wwv5Zsa/y
Bwt3i1lzuKu2jeSwA9hKvDFHlIMSRehAmhNq7N5N1KLoh5Oqr2xGG+SKivejz4o4SznE/KZQ5Loi
qWLvyMoQRmvM7USI93u0rbBu2ojabIticjTwamt5B3+a43xoNPdhxeLKTdZtA2Vt0H7be6+0XkrS
3y2OrsCgWAS5fWwx18Q1BzY+pq0fet0UjZl11wLof31bqoa//P/dkcmXvORdYLq/E0A+7VfaLknl
Rl1fz9UuJQDTBZp0SBGe5Vay3Boao7KwILS1o6Sz9wGBCKcxxA4abQAXA8BdE5EUmaPcTMZQwJ7E
LPpHb+ofAXjbkMTZjZmIKnvad9oijMpykkMjLV0zNH/ae15n+CLDfEWrchCWCX+9bWmk969uDsrU
LeF+qA3EIO4HLL9+XFO2uT68as9K3m0Ing8Ubc+/eePYL7mPbrUI8pFurxlflSTJDWOlDdwDq1r7
MKM7rOh/O5mPahJEIEIPGjNVCv2mvos70/jr1uvems3bDlK5acyfvCK1694+mHMJQbTgfhlnzZXh
cxC768hNYkvBmWvPnX0wmgka5t95/TLZUzih/NAN5bfBTl+gg9dUdpjzcT/U7hOjVBOOFQsm9401
yb8srEt9XMdoJHeeDpGhGlcKAayx7N5ZMe5guq9dwAbgPQxd9Vs1+OX/7+JL7a5Q4ihJfQQc7n5J
8le3Nn/ctIHlRrHBbLlX04Cfx7WOyiDYNOVNODIss+TbaPmnDgVeAg9dKDpY89CFoDvQvDuqTCL5
9VhA3IqZMImFPfKS5kn9xy25q4l+iguCLEDRF37QJpQ1Z9Gl22m8aP/Ec7+lg+bAUERXuSPMKhuL
DH3WnN2OHSz3u+nmkWX1sRiKjcl0HLeK4Cr3hmWgXBkb9Aodod5d3GVJdV+kEDGA4vbf65tH9QNS
tt0DPtJ49uUz5jpMja/U5GHVv14fXJF8yIoUZrGkkw/42nkBlzTfjShGz/Wdn/8TgKlw+dXdJJvm
OrI+hTes0xwMTXNOOfqXUQn1oQfr2f7h+md83oqJ8WXnRWc5UoClOge4TbOueSTF9wszOSmabRD8
Tv1911RxYNIoSZ4zAB4GhvdtxiMo6cV5iT76Oc58XZ3x84ZBTEfK0F0Apas2I5gOKiZZPUWr3YeB
OM64BAf+EDc2icuOxF6iK6upzjC5wSxtlhLdcdiH/WaO/98RTA4onsbZNtU4lGonSuHAN9yONgl+
wgvyYxAU4Zg693mpeyNSlM0dSzrn27TPu6Xu63O9fjHsfLs4X7z6YU0eXDZELB1Cszr4wb2bHp2U
RB0uEiR9ur6BFJ8mt5/NJbMsAwInZxu6sGnnb6yE7UdtSqkIpHJHWd4UGRRWV/HMyRqCZWHLgE+6
PnPV0FJ4AD07mTM+8XNd0p2D9DTlOkp41dCXwP3uROTzJLwuy/ixKF9K4x556fUpq4x9+f+7ccc5
zyw7y/mRULHthiCe+vqZOJpjRTXry//fje6MqPs0DmadjPb3OvE3TbPeWBeQG8EavyBmvpr8PJMu
dInxxahFyFC2vM0w0mFeMADY0fvXnI18ZOFipIA0uX8Nd9Qkhf9mBZ88Vf8bPN7ZhlUGxD0YFc8e
yMGD5sl0HRDJ/2Ae27Og3Az0aZmHI5qPcd9xQjyXPPZB3W/MZfyTifaQBCIqyb6la2jlj6AeqkQE
Vv9zTTZAHYUW2y202a4DEEde6e9aAVhoRcqnNC8eQPKkyUpU20cKE4nV1dSzkDckRZlv6m76OeUA
1Fi8yzV2UmQOckeEmU1myjqbnxnF0yL0T+2gDQ1yZsmP1NP8hmKbyq0RNfJBo7tEHH904nEIvltV
9uX6NlIc6nJfxNwBTeQvpng2/FNhN3fZ0kde81LgTWEsX8yqCCv/xvxTbpRA+RxYkhWpbb8mM1ix
g3qH67KuK0ax1DKUzVlJZ3sGRid17JI/fAiL4fd1I6mGlsJENViZAS3L5ry25FuZkV+pzU+4d2se
0RTJrYxju4BpcKHAzNu1Djl94Oscdu32NgFgMKlIoaJza8qXDpGIQQPNbyN3eTFAYXfdNqrJSwf9
Uq+QbwwSfl4H877p6W72jVAM6cNcZdvrP6Ha/pITN5D78+G24nnqRtT/Ie4cViv9dX3wz9f2gyRH
K9oLZaRTn738KyBS4RxEFvlxfezPJ27LLae0zhp0os/i2U+4GdKpwIsKqTSeqxpcOszJEKTu6MzY
7zzrI+aMLOIG1XXt/Nt+/TH8f9Dj6PhYG7lYYPTpH9Jl8Tgu0QSnytvYcsq7djkKMcVGBQXWrUho
mK1bFxqvg5Yl57K6n03gsmDvzh9Cc756zBbP1M1DUBfeLakIed9HffvUl6+ja23AXRCviWYj+Irf
k5y87XvfFv3Azxl9G8xTBUH4rv7NyUM+H5bmJle3A/u/H4Xm7YkNTQtXF/kuyMBkxv8pcZkyqa5J
R/GYY8utq4bZlVBZd8RzV51Tsk0dtrXMYGOXRVRN3WasAGfsX5uOAlPfQYFm3dRutru+4f9Nvz9b
NCka0ITkJViw7YObrVCeySPDuneGk4UavVM/N9XB9gHv6NAaM2y7Hs1JfRWn1c6rX0SzhGl6N3RW
iHJUBFBZfH1OKgeXogcriIHHCeQxrnsMstepfXInzZb5PPbZcttrV3Vp7bXIp+fVjosujfnwVkC8
YtDcNBQu/gHu5k12nmfjcmZoiaetF5Lx701GkaFueVpOjr9My9kAa7Px2zO+0PHGSV+M9c5vM7dO
27GplvMKVTgKlD1omzRnjWIpZWybYZrd4CcDP1pk3FfFBDTj+JJNGpsoAoDc3jbVJJsDp7TRqLRu
Z7IFzfIurUBCkBQheE2jxtAVdVX7RooCY0acyVyIOIvl6IKEgiT/GAUogmxN4UbxpmDL3W5T5wRp
Si0bnZHZS5nFNvnJoemWZuve7rzILA/+/Euglf36blL+nuT2Cx1pMUKp+FALG0rocTD8MQagTMvy
L5+P6bwfiXGAroXm7qPyC8mlU56aDQjCrUOem68tY78tyMVc/xTF0DIcbc7amnZ9NSF/r6KpbyKR
6UqxqqEv++6dY0D2fhwWOiznGqrIXuXuArrelgvInXBeZk4JMN7TOWc70X9J+U0XD1tuf6uq3kVn
YzCd0/TBCKxYFHR73c6fX5s+aIbMtbvkno+RB/HDHsPGeXS6R3v4kd2IFbblBjjWJGbpzLN5niuk
XSwLA0+331UrKflvlQwgDVxq8xw0/t5m6XPgpDddWG0ZetY5Ll97tzXPxlpEmUPvV/vJMHQsvYrA
I8PP+ADCNjBfmuc6OKHd04VApV9FnVYPTRGgZZpeCxpuNK8H88zaB9wJQi8/rJ0ODazYMjL0rJin
pK7S0TzbzYmA3Z1/nQkPGxSq6l4Dm1fMX4aeWWhAxhEzmWcneUhYHhVvzqADnylsL4PPqGhBczbC
9jnUnM26OqV0+MlZH1Nn0VF8qOZ/+e13IYZye3YKCJedQdS747N3dNo8Hqthc91pVcNf/v9ueJOa
Vuc0cCkreSFzE9YD2pArzeGuss/F2d4NXi42aVaGwbPyLisekCuuoOXlX69PXeGyMsLMXyjkWTJh
njtGdt467nGab28bWrpej8MKEnRg1c5oiQ+D1HsQS33jrKVztU7xakVbi5yd3g5rWsbFelN7rYtO
jP+ae5ntZQzQBHk2bTfsBzuutCupsLWMWTObwjXWyjXP4LWPS0bjqdDxMih2oAxVGzx7XDsALs7p
au2NFDyKo3PKXd3lSbEHZWEQYLNyM10X89z6PomrIfi1WAmJnMR5tgun1mwY1a9c/v9up3dt5dDE
oTiZ+jfWom13DOkIeP3f6/tRESdldZDewQ3MajleXN0ytoEro3dW9nXxQU6nywtUPyH5KihgAEqH
duoZqNdIBDsWPKdeEtE/YtCkeCobyUeswca0Wyg586KIjXHc1nbyyzFRsV50y6DappLf9jljPWKl
eb7wdYPs10XRyMSJcn0VVDtVcl3fM3O09sMJKPQvlsT43hYkYpWOUVw1vOS+QFIWDRSE4b7OuhfB
T8edN1bZaxJ6hWlkGBufjG6aC+zQbrI2SUkPrufdOLSUBYNgom9LxzLPJR78ky7YtJmuUVdhExmv
NlkLKDgGQrCgDfT/Ym6mkAXdXV9PlUkkp7V9PBJ6uYPUpql2U9K9NrTUQGAUe13mOg/6crJQASbn
fnk0mrjwv83tryDX0WSoZn75/7tww33Em8BYcYi4CW7MSxiU36/bRGVwyUlXs5ohUmOSs0Xdryuv
IrvIf8627g1SZRfZQetkIBOBC+XL8tdAD57NHMAMzG1e6BAZKttIXuoUrdWYFs2PSfu7LpID63Xk
tooQKfOXp2MxuHOCdC+YeGy1v0n+kGA/olMrYqPm2qf4DRmLls8BT30Te7Ir/mnbLUv2a/3XKSIr
uO02IoPO2OAxgKgQB9JOHNzUvKtBKU8LHYGpwvoy7mxcB8cW62SdiU+ipfajQPtUpNg7MqwMO8T1
0wBDe+P3GaILE04OKyI3cV+7kH76r085w2qSEeqEZ1pYaG3imyb7e92nVBOXvHVlLBVsYTiVnDHM
y2Hnu5Cca370pfd82y/IXpvUCy98lCjn6rEWUWuIaOl3Bfl62/CS11Y1FUlleuRsUxendbMHOV6Y
supQc//n9Z9Q7RvJay2bAgtb+Ciymk1cGfMmcHXtHKqhpXNVzFPnGSPMD0KkISRW60V57fy5ad4y
yiw1gLT0vJKcB4hakGZEBUAHI1LMW4aW9X6NRuW1JudyMKI5SSKUAeLbZn2JPu/Oj27xrIIPqXnu
GxPVvWJfLLo7seIAkSFldcO5W0ywtt36ke/lm6CGjkyhu6+qjCJ5aTa4az332OlgCo3wRrnJtUoY
qqEv/39nFFoH9gCGovQr4P5xP+WgL89uy5BkQBiFyoaw6woXYS/M6+oVLOnfbltJyTX7zEYDfV7C
3Jl1GIm5IUiorw99Sd8+KfxYkktmhjVA99dF7tVleMj2I1ts/KrdJc3TRL4TrjtWVXaX/BNBF8lM
hwO7qqDIa2bHKjB31z9BMbSM6/KXuXAGD59glv5h8b0nQMhve0eVMV0WGBytehwQsNz8uzU8mWv/
+7ZJS865Nv1ireNKzxX0V7IVRBKjjthBZY/LCfVui3vMqQnJYY+ElVtO7Dvaiu31WauKlDLptyl8
i6UeLpBZ0oY8dbHRI28F4wKJ2nWOQEq0We19Uz8MQQZhwl8+fb7+y4qU6V884buPYgR87d2ygi8u
WX4t02PCl5MHUp2el5sOXNrXf+VT0znID/5rOqTBtj35Jj/19cYC/esQ3zau5MCQ98oqv1j4qeGP
s/NWGprbtmq+sveaTZ9VCXTVhKi9LW0rkIb4IIS6bdaSz1pmYUJg3q9Ps9gsxdb3Nbvo07V0XPk4
HUsndesW1iDQu7LmsMgeqP/gYrPqyDQ+PZ/wC9JlNcvrJfUp4acsGWIz3TH6s8t1GFaF0WXhjr5P
fTE6MEtB6tAWPwBouMne8qnqFyuFqGRSn3IEYWrYkbFqbqoqe0gH6jK3nmO2GLmZu3Ai+xl4E+Jr
NqFq8Iud3rnmauXl3FUYHCS6OQY2i9BHSLhuE9Xgkkc2NTpcKy+oT5P3Qqq4dv4xiGbeqnWUnHI1
DNTf2o6fbP5oBadCl9Kppiw5ZQCekDLwsT8aEUBJfM8gTjROm+v2UE1a8kk6lA4rexi7ArQg79gm
G3qNqT8P7o4rH6SGmI0FfV41Skyh//R/raMU2PbDDF6xXX7Hf3aaCKAwkXyuQleH+rnw6lOXfXWd
kHnoytIMrTCQLK4xuGJaS4KhHXj+spkGzbiqKbv/3eUF7XndCaM+tfVDwiPhPxTDrYa//OY7D8oI
WypoBNjARyTOKwTdzYehsaaoGOo8JOB5CwvBSejM+T9jaz5xkqLSMjSRhT5/INlBrnPT5pIPWVEV
KYGwDwIQRE3tNolLbtw4tOTHk7+kde3DfOs4byHnsIGEo2bozyFv2LfWf82XL0k9Jpel8b8ud83B
fLsIQqZxEPVbPMZZb0ts7XXv26ptIDl3BgawKvArnOQrWLeBhbqfdD2pqp0ruXY+rGU+jbB+PXon
bLfIM3WgcMWsZbBz4Vu2ZSSYtWf9nfNX3j41/Pn6nlENLR21djKYntEKcTTTBpAV68kK2L4ZdRmn
angpTzYWKx0BD65PPYNwQ7FEABK9DIkuFVHFPBnbDILdunPMSySKqx902+4ABjPC+Q4ouC05us/F
9+tmUiyujHJGz3rrdPUlaRjuqf/S3kR4ABaLy++9Cx02b+YlMbFpLPttRv734DWLq6mqX0Lbh7sh
xpZ81pssmxN/TXYrsoaR7UyxNymB7vHuNptIfstQYSnSltYnpDrEvV+opodJkV/K1JyN369dB/gu
YIPJsQOCt+/bozBxhGVvnbgxfSCSuxbW5AVt4+CgCV7WZd/olHU+t/oHIvh2to0a+l71idtVZBkb
ID1RPn6oh9frVv/coz7o6ZQ8X8rSGPlpsmg0gTyUT2Y8Jml82/CSw64oFFmpa9Unav9ajOe1e14H
zX783IeozL+Z52PWcXEZOv/hDcHBg3DJbZO+2OqdF1liCdyezvDOao2a5o65P4Uu9qrWU/LQISAE
gk9mfRLuErbpySz+tsEPqhMPVhlFctJlyPs6sBg/MUpivG3FfqlrEVDtFMk/S8IhzLBi5rX/o2T3
OMFR795ct7gi8FKZT3OGuKlhrph391YfjNAM+dcgytD2egDecRPEOoid6iMkN6UNGat+xkd40DBy
spNfjRFamq5/hcL4MpB4EbaohxqnU0PTcOzQhZBr1NVUI0vHKqeZqHOOkTt2FMWL0LUkqewuI4jR
gWROJWi6TtbTGLO9ufdj86Hb+OG6yTcsNm55OXM+yOgsruvMVWDDMgU9LBwYBn/UhHeFQ8loYnfi
5boErThalXhax+kEDo8NOuq2uc00P6Gy/uX/7+KBwyp77Dqc1iP5shQ/C52WmWIzymIZbuattZFi
Vcfkx2y8cfJlXt6ub8XP6cZgcclb61IYxWxgzlCjeqJbsI0f/Zc1sqNqy2JdqV5leyn9hZCIUZtV
igcy/pA0W9FAdX3YLeVN6kv4CMlbV2tM6s5EiCflxukO83xTqvFBKcOnq1OxHGmen88ht+7H9em6
2RU7RVbJADV22U/QbDhxq7mjvgcmKB2vm2KzyODgfCKpEVyuTD4d9wY0A9GydfDccXvbzC9L/G6P
i9ErrMHCfunwVNuivD1NN2nZOFSWx7Dw+LFal6S6cf/W7GR3X69PWWURyS2hXNFYYNwSR084W7f7
XU2oUjIdOYhqdOkk9WqbsRI0G6eAPuOSBHQByIN1d3yF48j44L5zF2/tkKdXxQtnj4NxV5KvU3a+
zTCSW5YJS+18wlqayxY6qsSKc1MDJVBtcMkjJ1AO2MAF1ifGk99ssEQIX9IkdAqLy8hgka3AeSeX
aOIdBWCMjr+3Ri1bwiXwfby+fNDCmChEZvmC0cV22JBNHfOo2Dkv1pZv2dbQeJHqE6R011tan1HH
hXnmf+rhgS0P2iZ3xZaR1S8qEPBN5HJlHKwxrNkx7Y4jKGoX47bkReanXKZ0JXyAly6OexhACw++
yOvb8V+Z2c9MLzlq2gZWwi/h1toN38zYPjZr7JzpJnm5tyN7QwREdkPQ7mp+7uKhn/2c5LkVZQV0
HmCpYG/R0Nw223Trv5JHsZk30yHd6CKyakWkI7aYCygPzvgsSN5FgFDt187euKMBmgDvtpuITGo9
rmNJFtAfnVbx1oCUuISMZDZ9u24o1WaVfDmlBmcpwdXStt1N35GoGSEE4+gwGArzyPhhz3TAjm5j
GYzKjwp3W7Y7aBmhf+O2UCSDiKEHblgBwc3VXXZDdxh1JEIKs8jo4WKyqz6tEJt9/tvxN3nwYCXb
6xZXRE+Z65LnY9+CEJufjDyNa4hVmgA1XR/681cOKsOFyciGNrcxaxssDPmXdUhDlty5YiM83V1e
NXvJjfEWTOHKmH0KlsJiO+laOz8nsnEolRw29/Lc8Tl2CjSwd3bM7sQdBOTCImZxroluqkWVfFV4
Ziu6BZslZT+qAgLybz3XMREp4o3McslTgzQZgx8V32Yesn2/S+Ix6sEhcWdHULzYevH1NVZ5lOSw
tZOvWW0lyzFgxyZ7NIPvaFVAc7UmcCq2kAwXHgaTB8saLEejrZ9n+0+yssg18iOB4mOAzqvrH6FY
CZn8kkOutk0vPjCb3o4DKbhYw65tbuKPcKiMHhYJmGbyS9Rh/c80h3lwsdVdqlRTv6zLuxzZ5CJr
ek5wBNPtwrE5GRrmx0JTlVW4l4wfNmo+W1WNF0Q22NAL6qNFxwyoGllyXMGNpR0pDqqk/O5X7mvA
+ffbFlPy3MDumsxyEHUmlIcMUUfLVD9zMGtdH/7yvPHJSe5IXpv2InEDQDyO3UUW1P6WmMepXOI1
h77SvFm0aHbVwkoJs806H5afULM2nwoa9/1dqgPKq5xK8lmI6SxWkwl+WrJDRkNrGMPJ2yV4we11
ykyKiheVAcR8cUBkVc64df6dNk5khnksfrrx9OZsp5hFlzjKNAuuWBEZSrwa1TRWJfL/RNBH2x6+
JlWSgz++jbllxYY9bqZ03F1ffcWqyLjinCWimi8OYaVgUsnMeBYCvci1ZnMpvELGFk8l5DJTH17R
8Uex4q/mqFGZ6PI576JE0JN0zDI8ZVbmKypfh6T5mvCTWffHdoy89NttxpF8msxjGrCp56ekeGlQ
eUTVgWtSCZVhJKcuTE6DzMOry0RfOE83Ih016axqZMmfzaRplnbB9ahOd55zGosbjSH5bwOhl6Se
8Lw48V1FWEjdKE9/XTe0as6SAyc+nwKKgvVxqZo0LJCMh7nV/7w++L+19E8inAx+AkviOKCg6e88
/pqVh5xM4Wj9FvnXZT4L1mxolYf5+DVJvgbgNrTyr42jeVJWBCYZFEWLPplEg6xlQD+JT/Y++ZZa
O1Ey9JdpNpLCE2RolHA7r6ja4VIdN+q4SUCIaJpfamN94V17yAN7s2Tl5rolFcsko6UGbiV50aF6
6M34gs59mz1Tl7KoxpY8uvGGFncN3MK4dQe9CV/Xx60a9/L/d5Ei9wIA6h0sAepBMVnXeM41DqEa
WXJhe4aifG96y3EgLLadMm5xebxuaFXJQKad7GubOnN3SXe70Nr5O2cz7/3XaQireweSjUmkq9Wo
PkLy6rlBfdvLkSmKqg4T3906lg4WpDhaZN7JlAgHrEuI/az5DYQLXvayMEUL+nUTKSYuI6d6y8oG
A6DG01C9dG6xacHOc9vIF097t2PI2DUiC5Dd1nUwRUkhoNDmeZqLjPt5tiVjpXwGiDolmDaICkYB
BbhDPsZGpxNhVg1/+f+7uZcJrYnfI5B6vAnXZh8YNGzIxruJcBZ9t5KXCtLafha0QLWUJDSDbCO4
iF2weV83vWLLyGioVTgCaOAZFcrmVLunvn8rmeZYVBVr/nW1d6ZBs9BsQBmZn9ZHEXeHfkercH0q
Dhd/8g6V5sFE9QXS6dvgEOvnbOUnyLGN6Pdd08hi4JHBfp3i60ZSnWcy3aSXcLtYZlyR7BdhRysP
L7y0CcBX6Hrvh8jYlRu2NTUbVpX4/ktk885uLeu9vrn8msk25QHxvg9L/FqynbZeGpXfllhEIB3W
fJzCfjJsqqumynU8BA3i8HCi09e2JmG+DC/XbaeIGjI9ZDsTE0J8DT9xb4kb1NBa98YKjEwPaUPc
YB077F02OXHvFdDKvq2wKwOmaptko+vCqemCCbdN5Paam4bK2pf/v1vbxpsTCMBfHrQSERZlGTor
eJ4DTYlEZezL/9+NLjyULpmHQ8wk6f1K7O+CNBpvVk1cOnuzyiN8cnFtGcfvS3koxxXP9Zodr5q2
5MJWCtkZa0b8b7vuLQ2yMXIq5yZiT+eDhvFguz5UfjNcKXx32Do0tx67atZB01R5g4yQutBVp7QX
l1vqEl1eyaqoiNiB3y8x1Irj27z0g07xQOpGdCYuw0nFQmbY4UhjoTtjPrf/B6XiqUlNE/IdwB8m
ZTxwFoGS77r3f75rIF7z3w0JsQs6Ohe0vzP1LBxnG5rCQVBGgT3qLqafZ/wfBIsHa+jtqcuCXSr2
xoCKesLCxMqwO8FRpHtr+vyU/yBa7IH2CPhAJBFmlwxR05vubs27er8s3U8/y5Ivt5lL8t9ytfqa
UizEXD9iGQQ9zrp2ZpWZJP9dWFa4iQlIjG/TTedOD2Vux/PiHmwvu3OK8ab45sgEjxh4AsUKwv1E
j1UBQuy7RhfuVWsgJc7dWpTpTFHqzNwldih7cLuao528D7ue3NRzD4kk6V5sz9CN7S6IrQYEgePU
bgKqQ5opvEzGUYlgSG3S41hPRbIb6foy3vgC8UF6uPW9NmuyEW9K+aFxtu1trWLOBxxV2hnTJAbs
R3QDLCuDBotzU17gyCrDaE9PVpHBGk5fhsyvoyb9c5MTydApUiVGX41oeWnLYzXdjWj5HP7eNrTk
nwIUXCMT2B0DdffO9COZ7Eehe7pQ7Q/JQ8eW1QWIF3G/QsuhhQ7pptXdbhVhWIZNrctcQp8HL0nG
mO+NOY0rw3+bg/Sm3MCRJX7tio92suT85NdAfzY/qPDCvny6bvMAR8XHtyRHRkvRClaHAPnldW3+
YRZpHyY5CwX69sd2PWYd3mjRjRQak45fRpF/OzLNYtAVCXFJiXe3O/ZcDlH7zYn6KN26McpFvIv5
wYqLbX+b8WRwlb+SgfHUgSMkS0Tr8ltpLRvXnTXmUyy9DLASzZqlXor7I6HHRMST2Ak3ur4yqqGl
q+/YY+4uxcqU65ecYv53VAdlU67B5TffZbJrkXWOyDG2D1Xkb9bdGvchZKzcQwGGYFzBonTf4BIZ
aBJ+1adIjk26cinQJYdPsf6uPsjSdo5Oe0g1tOTWLjXQB2ZhfUexH0EgHDT3a/Dn+gooQoYMuAqE
C1Jt2iE+UzNqCnPjVTotMdW0pdN2HIfSzVxEUVOgt6CcI4b3h4SUN+4d6ZzNTAvs4AZ8zDZd8I1u
oeUXtoHmPqEIGTLkqmCcW6hMIFsrybekEfuK8qfOGWPilj9dku6G6lLHBsLi+jIocqsPzIyMoNXd
QGbiNa+deOnLn30A2YvkMZ+Y5icUKy0TNFa0ZAmaRPFJIBxP7F8JvXFgyYmN1RvLoUBmO1ppdClH
jY2uHU6xhWTsFRNO4wRo2oYPIyVf5ihf69izXm8zuuSydZ51Y4Ka/skgaTSX8zaw5yezW6PSWDeW
0NH5qj5Ccl8CsC51nAadDZD5dB5Z8ljamlqFak2lay+tWmFZM4JOb3xx/MdUlyirxpVctzPdDsiQ
4tL84pibnPrmdpqJLo31Pz+PZW5GUoI7YOpMf4fsDbQI6RMZv3eCbUwbKgKzGZWtrlKqcCsZakXr
yobUOaJbZQ5/wO8Q+UaJfP8tS+sHbtU3ARQAx/7vScMyPhLb9vxdsDabws9e26LTQD9VH3D5/7tD
zK7KLB0cBLmxv6u8bfI/zq6sSU6c2f4iIgRCCF4paoFebbc9Y78Q429sNrGIHX79PTVPfeVWKaKe
OqIfVCKlTEmZJ8/hfTgwlIva00BMveOaxVbBV2mxzhOzcPVnQ8LnU0rvOxFV5FXN6j2YSuz7Ofu8
DmfalmHdG2KOxqdUlWExykrKscFzhTxZK4S8E2cyvKB15lDcFZVHVOtnhP5tQWGRVjHzTa2rulkr
7tp6ZVktO8IZ2r+ipac/g4V96vfCcGhp8KRI9f//3ULKNGtZicfW8mmMpiM7gZbxkIFnICJxLsLx
aJ2dS1EdjJ3Qmgc1U87gjIHVFoSluD1s669hEEerww8L/wIQx+l2kNYshwq+ouDdm5etxBHQPaxN
D44zU5DTTF4FXDl8EGPQX68+5C/f+V/gf6HVs0Ch+fbENXk9V0Vc7eVgidJO6/+A1ex07bXuHvih
Pw5xfUqPpoun9neU8xcZAXftegG859O16Fh88uL9s30GyO7Yna231eAXmmKMq+KwGpSnhpxlSCB+
XU/ZpTnNl+H7EO1Hcdwu/vG21TQuoioO82UfSkQNLIr9rXeObvspMEkM63aS4tgN28U+LEjjchA3
SJYfC3kfRtxV8Vjgm+LrAHm4p704utbJMeWGddZQHLqoWE7nDNmCsmwfXd+62Js8wgsMvqXzAMV9
27lkbrXC2ONwrL3XHWJmtvUs772iq/gr0Yxstq65W9AcPfbet8CFeYRl2Cqa2auQqwqhrikdQK68
8uLOl6KcwwFEOY6JsVtjfBVmNQsgJnOB/b43ZYRMpD13kTDtc81mVEFWOfIDMrg26WbdK/DIUDe6
7T+aC4PK3GhVAef91Um5/c1rvjTu39aI7JgVNZ7hWNc8jej1i95dSexgbKgMACjx21OAK+0626ec
F6duOUqbPNK5CxlfDEeabo0Vnx0Lp6/KwqqfGh7vkNkcvR/E+e22f9+2lm6JlQN5ZdladwPSTt7U
RX0ASY/Jk4d0uTMhRxX/baapbscSq+G6JE6JdZClKSGnW2jFdxuPDF5eBfVTKtvDvEf79kSyf0R7
lKMh4Gu2qArBmpfFz73Ur6+PC4LHhak5UlMLd1WElc9Y3ZP9v4OET6GXdCfrufzpTGH7SE5g7bsM
D5ahtK/7BuX+PDDHmxhr2qeK86Mt5QV5YtP5rnEEFVklU28TKepRQOcHL0EfuV/tMbyW9PvjErWP
61G+iK/sMH+Tp/x4Z9xQ1YPzblzL4dom3yJDKoH5RC+74YN0tlIcm7kzy+cB95UqoOd58s5pY/Bi
jZuplI+A4xSOnwInltrDcaAySgcW9rXJFXTDK14MIc92WnMMvy70AeXxImRQAPI7gx/ohlecuPXT
BuzvWGe3rs8Oy0+ZJV+D0jXEIE2IUyFXzSasaUHm/mlpXgP51vnfeVeGvjD0aOuubSroyq0bz0UC
AtM/o7h8GMAfwL/aiXfqUIAMTYTtms2jUlXNAD/PNdCMYBtMh5M7o3wKfuLK8NzTja64scB+oRzy
kU/c9UIQfkQu2njuOgL+e0u9O85QFAfyf0UcHXF/sPeHDlmmdjndHlw37+uWeje4tZTZ3GTYmTWt
TjWS53ueGeatG/r6/3dDV3MN/YYZQzd93NPYiMvX7HYVcjXaTmfhJESTYJDkRdQ5F2EiKdK9VP7b
ou/mXJS701ouIgyouqaj95tfsmNwrNqQTAcbj5XpMhhSMrqvUHxWdsMssgq/RCAv7s3NIS0/2+nl
9qpqXUo5eze3aprCw+jlIwDKp/1SHYKvNWo6+TE9mDxK8wkqqmpsBEiL+PWA73+S6XvlPJamyqlu
aCVhNVltmTOQlz3l+2vnHIvujZugzbqhFU8daglO3wwHrjN8dtsTHT63Jp1U3dDXAPpu96x2P7pp
fwUG1L8nKwMf5ufRxJmjCcIq71S3dH4xjdcHnHepqqO/9KFLIFP/dnvH6KauOGu7MEQXn9bINF/F
sq/CkP2hS038KrrZK7fkeVnX3d8xe1tkhwUqpSWKLe3L1t93i1IVdp2mHKe+xzW5wGNl+RLYhvCo
M4vipWtNrGHpSf1kO/+u1aHzv4jA8A7SDa24aIOOWpEKTLmq2AM6IH7VmXhEScpgkY8t/oes7ljY
JWMcOdNqKk60iPzpk+fOx6owNQl/HN7/0Na1Znsq9+s9L7Nex+bZNZWmP7YLVeFU1lBubHRgcrI5
hyr41s9j6DBDtlo36au13nko3p25tc/Ib7psBn2IdcrJEN32oA+H9pkqcAVNwTolft3FSPrW4dIW
f7HRVEnUja3cH6sUms6iaLrYsZ+W7hM3kQhdY94fuAPMWdne2VIzb+eYMxCV/kHy6hRAbm2R8H10
Tlz8wUS1++Gi4oeUzT5iSVmx4AP2YopS4D7w8DzkNjX40seldDzPri+gd+tagAsJUlr7FPugWEi7
b1t1znkNXHEe4YbzuUm7V7b3gFz2x2kVF+aLZEiLk2cX8On8eHsHaD5SrbJUMyTUgPyT8b4gzVPx
9QDNJxmCVsLwmbofUI6uwq4FRcegjLOOnkDcHU15kXQ1uW8Hq2WWPhv6kkzbFA8yC4vOTfLJM5QB
dTO//v/d+qw9dAl7mvcx6QCyEkNCF3r0hXe8z/JXv3k//NA5O09h+bopLrIQB7EFl3qqDYbRzV45
vayJga4GnHWx5W6haEo0lNFoybvzfbNXvJsIEL/aTdbHdLIi0Kmdc4HyfeEazrCPL7VwDsXLU1Zu
M6+xrs1mPzvBozOWB8o/Be4DKr2EFQc0vIRD9cxJ4lmJNZm6W3VmU5y+3kCunTpYFaioRF6QH2tr
PmbNfeQDPlMLL3ufu73NWBq3TXeyyyARQXVM2QYpsXPqDNAsf3TmAf3G5DwD3357sTShWK3JlEPQ
OhV101jOAoQe3mGdUsPQGnup5ZhyhBrp7OG1tELwC1KMj02/nGr7rookzKWcfVRaHXTpMHy3t9GY
ulGRiQhsuwYf1Bnm+lXvfJB0fk+HRfSx182ggg829mkuV9uQ09XZRvFwCt1RQOIkAog/J71XREXB
zo5rso1u8oqHb9meS5tlcyx6Fg7Zr7E1kXHrJq44dzv7xLd6WH2HCnPtNuEC3dcpNZGM6oZXfVsM
7WwPCKxVML7wYI3SMfsS1Cah7I8fktg0ig/TDGTzGceqAlr02ZsWUNlX52IRn/GEugxu/o35fxcg
VLCufUnV9NY5JtCO5svU0kwl0tLtg7pHFzY92csQoj395M13ZSd8ptZmLJkF9gQ8HLDh6AsePdeC
VON9oGKMrpzUtV2Vztzmc1xN8kjEeim5SaBYs1XVuow9OG2b4bETV6sX1UXwlZaz4ZS+vq4/uA6q
pRlvn+y9GtYpdtpnS7yUvXVoUKzKCsgjuF9cMhiyrR++TWAdxZktNu6u03d9zPv0bNHg7ATTiY1w
ajf/dFeYVgVANnd3M97hQhh0n/LyrTOpEOp2peLOkKLwMsEwLnc/5/OvKoBC7n0hTi3F7G7JiNyX
PmZB/ybG9XFYGIDMd8EUYHTFk8UM8mROsW8KSs5oKwsJNwmra4yi1mGcbCQOqKKmuKUBWkd8a7TQ
TkZ3aKuWnI7b8faa6n5GSQqtfgeygGLs42VLPw+Cnr3Sj3dLRreH1ziW2vO+Nn7Z7GU7xvZa/0p5
UELOYH+7b2zl7C1TOrQFza24RsnKH4ESLMoaLUJDWab3/YSaJm5nPmfemGPHN84RCfvLWprajzSW
+e/V9e5ob63WkrmH5nk72A8QJYoCbJ/bhvmwROUztTdXtvUGhUmOtuX8a4HmTLC1huUEGds6dACL
zrMvHSSJbv+W7jOUQ55U6xakeTHGG/TrgK/I2ue5mIkh4aLbndf/vzNStUqZAhYyxhlYG22Ezmkv
T+gLi25PXhObnetHvRt+pNvoFxS7M89rGfJ+j/yWHUjgHZ3APc4gC/Ay905HUwyFTmzWZqQb42Is
TpAEOEFNJAGLheFBorOUEkPtFA1z1paNseVnzTGQ1QsNVnkpeiia3zaWZqVVMTQQOLcysOsxlvno
H3Y2jodWzvfkkHymlsOWdlq4BZBBnM9g3XDsszAqYGgWWa2EZYLbE5jcx7hq/yeAAVqbIGy6NbSE
f1pXErL0f7cNpHM7JZQWZZWJeYPb+dVv2/lG+Gu3jVEDonqa/W0tb8L273Q65SYE4ZNiaoYUe8kv
IXGyotZhvJxe9+MH9xW1WlOzsceJSdJLWlnsSOsgD506/5zK/jBb8qFMlyZ0F3lgThbl2Rp20nai
rJsPhed/vm3I/06Hj+agXMBXD/SbV2axOPjSx/VxD/MICLq4OrYH6+AdRFSgnCm+rcc2Kk4MFZji
NJ4xnXN/NnXXfAxXQBBVjvbJkcMKjEhwQV/io9354bjVyK9X41suqu9gVYtLXlzGdBXh5vZ7uBHv
pRfdV5AdhcXUmdJTmmudWg8qimGsl5IFF+GOX6q2KMNidc6Ovz5lG/9x294az1Zb7dEDGPi23INL
bpXkBdzqNrDZQ2koymn8T+22t9LV9veNIneU0e9tPT4XUvzdSVS7645/CboNIj7tnS8QtQF/LYJ8
qvNqihfA5UDPdfLTwXAWadxbLRZZ2UrSbisnZJRYNFsvafXNBTDb4e7BHZcQB1W4Vc19Hq4ql7B8
G0DHBQ9viHe0yg7yIqbuCt16XB3/3aHXzG3tuhtC7YCmO3+NOJJHTtaEvLn2LjnEdMHR/Y5yIvFi
hSZ6jt/pix+2N4S1JQ+ieJvsX0H32k13XsFVPRNZ1nwcaRpcKIXuuut53qPHN9/wetO5hhIFynqY
Ju7gI7YJ/XspjZjYDCe2Jr/+R2t+ylu/38pKxJCKLKYt7MD27LFoWYd8C+KJ0NH6AZKNavoO1RD+
YGV2Zoeo1LfNoc4kBRbC47klfwzNuIop6dIpZUM0lludPZeOnQnDxv8v5P0Zjv9o89+oZKRL4VTT
+M+OlQShdji4/qHd+u8ECub9MoeuN6Cdz/Qq+djX/mj/37IsaBaJXyyQp4AiYsh80LDLBeTI5bGx
vthLfSj2n7fD38dXpz+IAIS03W4j44yr01NAHycKanPf8P78eP/80f+fitaRLF3nuB2DFy9wH4P+
LvyT7wbXn3znx/kGRSyLL0iHNHm4dV/FgqzCXYQgGFwJEl0351m2Yt5ZYZ+C3ofIzr+3ra3dTUpc
aO2x23wH5mbWp3X90gF+XIl/3eJ1KuZT6z567UW0xOBkOvsrN4m+GXg/DtMc1/t2zpc8HFuTOpZu
2yihobvq3wq7I7FN+wvx1jOtX9v5120rfRw8XbXnH+2YbbtPLYkpWw6r9xkCDRENpsjfvjj2ftjv
0jvy/yAAGNCr06RFT2J2LSeAG3mCuN22murxGvOrPAC+bzspaFRI7Mg+wmPn7DQ0us9C1wvTu+3f
5kvVkSmY4gotWP6VVSY/B+3wpYLotoOFrifDUmhikUoLUE3AKzgtEjFeXkNfGtry8vM4i4uTumeJ
g9+t3hbP9CLVbCr/ash3X7VZ9TQJcGbGcrfOjUuel7U8mpNKuvVQ3Npxh6IHO0B6qfyZHzZr/7FM
w313FlclC+jZLpe07wtAtjt5ADePHcoKjDO311tnGcWTJzjbCvX6Il52moU0gMCkbdtd6GRrZfgJ
nXUUj/YICXbZCnyAU/fhKqcxnLbl813zV8kB7H6dNm/cCar129Gus4d9K07E7eL7hr8Gkncbp6s8
eyUzIbGbLkcvq44s2JIJ6r73Da+8OF0wwHfI/S5xgPYcnpYxLftQuncREPouV5xZ+Ah3tWyXuOyG
szvIc9aS40JNBR3NwqqSK5tnOdne9Uu8ptmDy/pXZzcpn2oCNVcc1iNzE9hr7sStmx467oSpVT04
r6s7xbJ/gajJfRcJrnjuGjhOU6VQuPd4nYBhHYAyCwQot1f3auYPLngqHcC6yJ4Ws7vE/pQdG9o9
uSA9XSYZDZljQtzq1kDxX4cNwVBJtsTzHEReL+KFBYbNqVsDxW8d3uR1X9MlnqAeR1766bhOv5ei
O0zBxaiDoLGRyg2wAH4PmJNlx27Rrs9CrDTag7aL3coJjhIicLeXQmMmlRLAK4kNdiFnQT6eRPkG
Zm/0IN0eWhNBVSoAF5SqHQNRZsxBHtrs/OIS79A1mWF43cwVH97BTtencl3ijm2vAe1ee2c+3J65
bujrF70Lbm67VnXOYZS8BNIJkhyEmLalzijXn3w3NGgG21V62DvNEkQU7/exAvtUZup60e0axW13
LxCe4N4SZxCnmf1kLccIEuD5YMib6qbv/P/pEyDi2bpiTdt0PLVtdWnn/DjvpmY7neEVp/WaTcp6
x/Tzmp37bD/m7c/7llTxWVpOnaA5RmZ7Ee47lJo3027R2ETFrUEgpi2aJV3izaPnsVoe6gbqAdIk
zqgbXjlpdw5i2K3L1rja3Yiu/BEP7rApTJJSuuGVk9ZzZgc6MdjrcqLPtiMuIgvOPDdlZTQr+ice
rbPqqkannpAbwInAU9LjXSuqNv6j+FA3QMBgZNe55GnxSPPWMLTOJoqTbrT1V5dhs8yOFwrWRx2Q
ju1yX47VVQVXauYjg5HiaGr3pwASMakVli6E15fUcL7qjK54KTrCIQQRYP6bx4+8QT9acxeXkv9n
8//Q70CVw+qL7E6k857JLiFYa6pa6WauuOlAawe0+vkaS+dlZmlErOJy13ZRgWYzqVI/LTEyX6wX
NDmDndJm9wUXFU8WVBXYY+qgjhef0F99DsGtqK390o9uz10T1f8AlW0SlR2w7MceOssvrjf2p5UG
9PqgIoeqHTPDpU/3O8qRGuSzCK7dqjE4Olw7O/hLFzY+/JYajg/N8qrN/ZXY0JYg6zJO86n/5OVr
AWhf6rjf77PT9WffHa60zzIIFWdgbnbKgIBPz7W3Hplmx6qqF2ubRM3CZnI4nuy3f1D3Pcpxy3ZS
1tYm7HgulqkN/YahwDrbaWFyN90PKJ5c5nZPpqqx42JGQyOS8tWzy33TY0K33spx65BV7PNe2/HA
yansXgKWkNqByLUhk6sbX/HmrgIVLw9oHSOl7YsIbbIuuTLbijrOSrp2X5iYPdeweTWmUrFma78j
Vy3WLZYtRS09PVq1ifddcx6oODM3EHIBpbkEdD/vy8PerP54Kj1vnqIyJ9V9EGWqZlhH1JBSCMey
mDZOEI1Ovpy7rUW+u3CFoTj24ZdwV8W0kX62/GLZl2Tl3mn1gJwPxLl2TUmTj5OtGF+JIBzXNzkA
I56ATRuH8gtCU5X+5m4a1X0QyeyVTd9TaQKe6L7m+v93/u6Scu+y1J6TGqlK6fzIifXgznN0h3Pj
W64b7d3o4NF1896GrRxZXKgHOxmhhR++IDG0EjeaOp2nTmZ9krVFFEC1jPqHmYownbyEjF880hnq
SToLKfHD3YeCLdKZk3Yg3aFgcgq7tTgVrYmXX/clSgip/CzlnC5z4q380NXWqR7zf7nwnmw6PfCC
fGvv4x2F0ZRogvTrHJRrgfVwJ8hdlMVf49q+3l7r6233j4wEd1X02x7QlPQ+mRM/aF898HUyDzVQ
t17CoUwfoE11uv07H0ZE/I5ymXcam261K5ZkH+RDkfph5TrxhiZYtAcZziTNkqsQOLTsyt5FKSUB
k8iRNXbYFtZL01eGTm/dFyge3qw1GlgAEk8823lqCEiNg+HS5ttRDCaKAN0XKG5N7LQN9kkuCcRt
n2a+HxoJmkK0lxuC4IcnBRZBcey0a0ZRym5OIBw40KdpsS35yCxcCwyR42PENX5B8W8akHqYaSCT
Is0OnLza1UtVPMzuN8jNHJugPU7Vj5puITb00UEr5e3Npfsuxdmd3kIqB08WpLxApHpo5kEEUT4J
dFPc/gHd2ivODhV5exRiWpI8K5J2rEPu2UlLKPq3TTcq3U8oTl7sPqCEC7YXxQEl9zkUHfuZsq91
VhtcXbO7VHyWKPPOHoP2SriMurJbZT+kN+1RWwwGeIvuBxQfB+dOKfdhXRLb43/7DO3JHkL7upu0
RjUhVxWKyYph2tY0wCqs/XF1vonlea+QWeu8c8bPzM8Nu1izFCoYNeNZvbfjvCRjF5yYtE5QePoS
zG5I3Ds9UQWlQuHbtqYU4XCS1i9WzH8tnYnOVuMMKih1F6IbAKRYEg5EU5gLj0fzZCzdfFik467K
XxBYDXVq7svEsvpD01WHyX0juA56HoKVH40S7CBdZ3g16RZC8etZ4pqcTviUqhDPEPV66bfihY5Q
zy5sg2frrKV49uLM07wV2LPStq3Isnv2QGbH1OWlG11xagskWoOV9UvS29b8yNrSfexLvJfuikoq
ZI1QaH4wB+bJ3OJl8xlYTZafHk3RQmZiBtGsgIpY29O+mFwHrrBa/YsM+JH1aHbwszf3vvZH7qqw
tT6nKFlk+IkCiZVqIS9C/NsvpsSq7gOu/393lx2DlLLKwpE6M1lEXivX05LX9tdl9ZaDJ4Z/bi+F
ZqFVzBqz5JplPZaiTa2vC6n7iGPhDceb5o6mYtT8Zawzb8B9XJLtwec/Gun1oT/kn0XlrGHugE3h
vq9QTu/JKckKnDkCuN/ll3IJyTA1l/vGVnx5n2unLsiyJNuGzmkv7bNz4EymzKLm6FHBaUNtpzvJ
MPrsVGfpSqAF9/MkTYbRDa/48YYW3bH30jlhadcjS9Sn82da5mI6T8BT/77HQlQVXEi7NbC7uVuS
2uuLUJD1lUNt9vbYmvcpVcEVG6HzwEq+JoOkYQ9wV9FWJ1HVoU3dS8vyuBfOAdi7xN+Cu+4bf5A4
wAvGknvpnkCk+ljNzmOwZcfWKwyf9LHL/UHh0NlNV4oKcYMNdhiU+6UJgui2tXRDK6WBfQtcx+rs
JREsh8ZL8NTR1ZAZ+tiXaaDEo7Ygm4DGCBa5eXVoG4rqrV6aQxvE7l3EcpwG1038LuRJgftEbjt4
anF0AbE8cte7KpsY+mqwd0O72ey3tEMkojV79vbt4uCvxe/SacXwSvwp/DzYR0bWpJ3Grwt6+ULq
rD9vr+nHFxf6h+4Nk1u1DNua5Pt4mL1/a/G/coZo8eRG3PPDDT2aYpoMG0i3ysqtQvpsa4rrj9ng
tpx4EFYDCWUvTzt/bVdTJ6Luk5SotNSdkGJd1mRq68cr9U0BHXg2FyHvvBDdNl+l9dZWeXzbgBqn
UJFyQbG0oEFolsQHC9FzN04+gFqeZ3iaagOU8nhoU2ddpxEBKhucQ4Y6ZUm/sflEeRNmefYacD+0
8ukAph/Dqar7HsXJ5dTIinn4HmA7DyJAJwyR59um+vi4oCq4jBQT1KjGzE5A8x51AAAMMj91pclN
Pn4HUV9xk6lhduO2eMj1MgMDyLXLqY3psMeO0yb1sj26dmlKSWh2soo1kzaaMUWAQ2lqXnG/r6xf
HfmHWa/lfBdlDqeqNo3MM7t1doSrykP7ffB3z9qHejOcqR/TR2B0xUe8ZnC9Kau3pAfa2HXrw1qR
My/QKsS90EYzWkag5ZNZx8VNj3R0DjkjcX9ftxinKhgtEJDBKpxgTUBn2Zy2wLJCgsaJk7WOhpun
ZjOo6jTblGZ17XdrMq/PVMyhN7dh6TkHm5KDJS4+ikK3N7XGX1Sdmsb12nrpxJZQd4TYi7DXeKlW
cbpvdOVclCC9TTeoEyVZ3Z0A83ywXRO/jm7iynkIKUEr6JxiTcqJJPbGXmdq0lXSGf/6k+/Ow23d
UxeaGVtSWUvYFZ+H9bLJH9vALtz+e6GTIVTpfkZx+Hzjed9nnZ246WPH/reBy3VjaTjJN05e1tJw
NdEcJyo4rWWyDaoNrjKkMsTDL5JiDMlIwtr72QDNPVq/UtNprFsT5YBcPQdl6VKsSddcRZYH63fA
ZsN3aKIvV1zeanOn8GS5Qm3BOac5PRN7PGypF93eqdcd+WfGnKr4tAJ5ufT6TEq4tQAzQs4D2fKw
dxqQG9uGA0SzFCo4bfMWmo0OlqLL/LBl7LBkxQmahuGee2EKoubOf3DkYtheGoOpeLV1X3HfonCQ
eisexFhHlBYvTWAZDKZZa09xbQcpA9YO/po0fg31x9HeDkjT/nV7NXSWUpx7D5xiRlPVluTtmyyr
qCAvmQusOER5cwusHu3vyuoMH6Kz0/UD33m7v7V07TexJ+OQozmmOC7NEHWLuHN4xcu5JCQdZQs7
ZfQT7dJ42vrjLlJDhNXNXnmAW367uqRu96QfeOTINMz99HmcluPthdCtsuLRDmuk5WY4h0iXvwY2
PXNiEojVzVxx6Amp0obv1/yH1ca+NZ+k672O9Z2GUWFsSxdYm8dgd8gSvoqKRjyV52DZ7ltWlVht
TO2smEWD42e1I9cioI5sHvzdBHnShCN2vbi925TuPIEwntQr8ir7PzQXkctkRICuD5ElMnyCZm1V
LNviD/aITYkXpVOmUd9y9zRbd+ZuqIpng/47uvW5byeSNlFRTknmXVJmclqdfa7f9M4+64r2zo25
S9K5aI0sryeaHfIq8vn32xtfsztVUNteji2ZfPwAL39k1m/L/zJChfD22DrDKz7r8G6mdR3YSWOP
D0tZPaclMwytm7bir0ER4P3dYdpWV5w3e33L0+qUV6Z0n+bdoErXLGUtm4lj+Jn/RK8lXb6l+XPp
fvc9U1TQ2EbFtdVBim7CDb+wWSwsCxpN2V11LKqi2gAb2L2Z4Ty0ivbE+zVMbe8BD1HD4a6xvApq
wxsAWBfUHBJ3cCOn2C5Wmb+mfLuraEJVpjRRW9RrGlx/Kg905K49h2CxewWI5yg6q7xv96h4Nsvh
wkIjCc4q2TyskoHGWk4yZAvId+/a+qpSTbeDuQt0eEsyULEdSrygUTQWJvUgzY3aVc5aTxAcKtcr
D2fzMUdzGcvPAmxRLv13nHjom+4+GjdQlWu8pcpcv8NiTL2FL3nb6YUgM03zNWwcw8GucwTFk9fZ
H9atwoV07px/pjSYT4M33kUMy6lKobZnbOnndViT0QalR93R7OBxx7BVNZ6gItdKXxQkTX08/XHx
OeQTqt7+QH/QHO/0u3aRCmBzCB/rycbhy4r+YcSN5yC83lRb0hhexZS5Oa8KRho7mVOnPKwdqE9A
0T9G9039eqC9O7gYk8wF2HVJmt56IW35tHWmBkKd3a//fzd07/POHwLs/tWbI8fLT0EnDo19p+uq
+LHUEtiTFJsei4sI5JyaxtjLf73zffD6UgFklpN2DuQc1sTbtstee/9IHF3V4D/KnD4g2XO0gzzy
7TbyjIrpumVWDmHaWNvmNHirQlQlGnl2xDvZEOR0C6G4rj3ZjsdnuO6KmUOm/gRCgku3tPF9W0i5
OPPGZ6MjsBC5Ox5X2Z57UEPcNbSKGxt6wuvFw6V5rPkcBmvWP9BhNkntaeyiosX2nbCVivSKwBh/
l91+EtR5cippyBBoVlRFisnKkaRE/2YCFO4QdsT9QhvIFt+2jG7uit+2IvUwa1zIs6X4SXv/Ye/T
MCiIqeqvG//6/3fOy2e3zARcLGnlcuq96eAV1rEV/fG+6V9t9m74esr7ZqyQ8PXQQVVayL5PaFYv
7yK34lQFiIHnp+6m692qtNh3FBQgeL3L0jB33boqnmqlWTfKPsetBEiLQ1rPAMRbm6k1V/OSUHm5
+qwqLX+EZWYOyWv5usrzgETyWhl2pW58xVudkZVjmtskaWYa5bN17Cvx2kBPcuxN/L+avaNCwBrO
PNF5KGwGXhr2eIOuoAvY+J1XclWlZvKcZi0ygizrSJKKD2/FzA2hTGOcP7BfWc/5Ul/jDWrVJHtB
c+tffg2JtMG5B0bPoWr9/zd+aUNAAmSxa1J0/f7qdqT5BCiuSe3Ovob0Pw8uJ1BWF5gsUjS1i0KE
tR8WvkWy+OVY/xJRA0gq0IeN29X+rQ2+540p86C5fKogs3UmEsk2rLZb/6rrV3d8Gu1Pjn+ZTOQZ
Gn9ToWY2aRyIKKB0U4//piir3skmjcVQ7ucBKf2RzDMBbEdABm8+di45pIWpwK/bTUqgILK0cfYO
cDV3jzKUFfMhiwcmDqll4qPX/YRytNe4g3dUwjaADIfDcmSgX+H9/1pw6t8O1DrjKxsKt37qtOjI
SKSTP/ur93Pthq93Da0Cy3BjJtuYMZIM/vC8DCk9lnlhEkrXxCAVUpaJaQTZNoLEKMk3WfOwyaYX
P7hLrIFTFU6WEV5I4mHulVP8y4vyWHIfeF2rMlx8dNNXwsTKfdSKxYqdWbLzYFvHwF+O1mxi2dIN
f/3/u+O349XAG9shiV9UkFDNQHQAMNx4cNh+lywMLKSc8IW/sA6KXyQRojlXy/9xdmVLcqNK9IuI
EGh/Ve3VXbbb69gvCo89FhJCu4Skr7+n5qkv0xQReu2IplBCJpB58hwPyfL2RbbZ+fHmMX2B5rqR
W3Ye8OvOlYDyuhbuKQWPnieGw7bhNdeFbJPHeoK7GxfhkZLopQ9+N2VvOQRMk9e8VlCZd8WE5wV1
3Pvl853gas/j2oJyMAQFR/PZmLdO3i140/m5c+ijOFlK76nq+sOS2gr2b38Bi++FklcbyA1nsSzg
NbgyVPCiCVTGDjuje/q4xfzoXvv/4euQplHrIRUch9kZbCUHdw4upWtLN5hmfz/KXs2+cKHgwQhm
X4K01e3ByJaNR+YVloTD22kfpqOv0F/bFJKz5ZqPa1K4f9y+S8oBmSUynZAdS1ax7SrEdBBWPMRs
EB22aUs435WKgsltbr88XoT7Wr51l9A8eM1I6KQlXa4Mldo++6sbuiQVf0e83xXIXnGW7Ug2WM4Z
k800f6YshjgJGHyvII/c5d53N0r3M0NVtb+MvElKOR4ef5Vp7TXPJh3nq+sE7LrO4V5KkmSQegi6
TXQC6LvUXDvNOfKHnn/HL40/QbH7FXI3E1BGgLk+nv/bBzLTAVKyQ1shKwigMmOeP+cjd791qq4s
7UcG60Sa41UZSDYXcD1eF4qGPLr+qNZ0n6+hbZlNs9c8Lx5LknIPbyfHD3jStn6bgMjHJiRhGl07
NUH7L2g4U3ZVoLmTVfOeet2mTj+mI1uVClsZ8cy9FtN8rOh6BRH6TkyVJWSb7K75WtD3PaE8Yteu
VNFhFuPTrDqJjEe6re7LdDiXCIfYIz6ArCVgSJGECvNKD+Hsb7qwMB3BtcTAvBcRepdy6uyLrjyi
02gfitbitW8faUyHb9FoCEQKApBrPPSAXecoIqXL7455+zRbLYeO6Te0Y7NtSQrlXIddA6/YFREa
ZtavbOb7cq0/P/Zdwy/oOK2UMaLihmMTSTClcH8nSfU0sfSoSlvS1fQTmgNz7qtGgpDxOjvtLwci
JAqc2N3sfgvC4q/HX2HYq/+BaLWeAzoWj13dNDsrn/8WUQetE/pp2/D3L3t1OK/hykEptmIZVH1Y
lDwOtf/EyCbykZDp5GE0wqtjljHWYC7+cqPpSwNSiV1v1fwzWUfz5KKWjScJ1rivy4/N8E0u/Iny
weJmhgin84apGNxGEGph11G57Dp5PQNnzboNrMr+g82CQFjmVVhZPsRfht5Tu4b0Nmom09S1k7Es
vKUuKhy8TRz9qBxRJOBa+7ltz2iu2+NUXPt7dFa5+FoX9EvNm7M/OqdNw+tgLB4S1KzQ43MF/fSu
oOzJyxXw7jaEtcEyOg7Lg9Up0OGoNgzI38ZT+FUEra31zLAfddiVxMtM8Ihgx5DolOU5tMbLj2O0
qT/Cj/X6+MwbqCC6Pb86QbX3Frpbm02d1hhaC2VOlA1+C8WIS5NRLyF5nx1FQII9NLQ2CXTiJ7Tr
iOvQtgAnXoZnXr+TaDB0rIiZN+2OobUwFlbV3AA5z68A5ZzWftqBqFAk1UC+Pt6Tb24ajH//3Vdh
koasj4OZZtcJeNMoDZJ5zPePh75//X8u/hj6/pOvhpZNxHJkPMkFEkQJSjtJD9pAFEv5tOfk9+Pf
ePOcwm9o933URryg6IrsOno54NFes1/qdp+N0AUtgk0lQvyIdtev5dT1fZTF52L0PkLZL9i5i5Wa
wbQAWjzjcbQGgF2RiwNUbuHKp2xZLfHGZBwtnJUoJ2QrgC3nseAiicCFuFvyIf3AAvlnWUX78ngN
DF+gF8ZTkc2yqWl0Xkm+c9v2W6xyWyb67qRv7CG9JF5kM+oMwNRdcvEp5y9L81x6pwCgKDd4twSW
D/hXT+StX9H8t63X2YtpHp4h5i2SdYEKeV+463MP6qDfXV8Fx0BFQHq3k/wWOCE/TU6pvozEHz+o
2vlZBtOwyxlytMDLi2wP/t8FYmc8ewJ3UvAhJ377cV6i3uKyJpvcl/uVX60kJAEbQv+M7r4j4T8d
4MSiqkpQJjxTNMt35NfjhTXEHl2krMIb1J+JSy6xehqH96480eLD46FNe+b+91ffUPsZVBNaB+va
5Z33LutL5rzwqgxsLD2Gva+X3hkZ875duvC85FN9AmNZ7iV5R73dLLvyg4s9aymEmYykBYexJxOp
hzW7LnkZh0kohd8Bb+sjpcEVYTYGF9P3aGFidKZ0dls3vThsSqCVkWS1dx2ll3RRbgkXpjXRwkW/
uBDoC9rw7Cs/23uCRtdoXDee8HoNfsodoDLHKDqjbFV87lIStTtIdJU2UiPDOuhV+EiAx3yIaHqJ
I/4HhcjnNMt+kU5YNqzhMNOr8CIvKjarJjyDYBw95QAp8Je2q/5pI3oYSW+rxxt8m2m+Hdd1nxeA
bJy7sGEJpB26Xb7ku5ngIteT3j2TKTv6fWq7TRu2FdOOf5WHJUNexj/Lag4P2AHdToRpffTV6CfE
bTclbPxYJ3OJlKhF56jo3LXSvXFor+6hH+H+/Tia/FsSfiOA64V6h5cydJaufRJejd67Cc9XKN/H
KgMvr6yeOQh037PZJ+g2oo2/mz3F/MTzF/9T2DjyUlH8U0qd5tsiyNonOW/GK4mW6hR4fvSxBim3
uxsjZZOvNnga02IG5LemLJaRfx5K9JOI5n009JZn75vZVhhaixOZs4ouRtobNL79y4gjra/J08rS
LKnxOLiCP+IZvEzengIFs39sfdPX6HGD9CrlbCquBSQ5SJjtunROHg9tcGodAoA903t+vZBLqobg
nbuskLt1UYGLS7GpW96PdRiAWP2xq5qBX5fWOzd9e62c9uwWwfnxFxiMo0MBVEsUm4uSo4X6U1gP
iVdtqu1h4lqoCCinddxM5AJZqfzkysnd0SiPz7MIbYeoYTPpNfk48L20dwpxZcOX0v06hB8L90yH
L9L9A0kOf7LcvwxBSK/ML6QO4jZTxVWsZ+k+eV2drPLs9X+2LYH2Rpi8pql99FhdfVCKBtFZhTZi
nLdxElgDzZE7OcZQwAnbJ35pLs6X4hjsJz+ZDmzvnGdbLs60hTSX7vuArtBHKa5lMLYn1nfNMZKh
xXkN59q/Hc6vLmJe6NfCWyDrtQCzgMNYeB9mtuxDD8JDlpD0dre0H+sV+qqIJxlnHFpfq3+s5T/1
+PeweLtCDjs0nt/iYDzUkC2Ss6UuajCYXrRnQTD7OGLusnQiaZvPrLE4s2Gj6uX62Kv8O+ypfYrc
+iWlbYLLJYo+7aVvbTBdwwXA0bxatqRTniDROWzLwzr6Z5WxXVR4T5MYnhtAuQLfcnE1fYx+9PdF
MPo+L69pHoE4ykmyqoIOYoyDsfMtS29aifvfX+2uFqi/yqmxdbO2QB+L2KmRWY4G0/Q1r66hDMyb
+8YN+5vAUjTOOVQvRP31OGgYTh5H8+yoKLvAi+DZY/VOYneyTiWjrURgGlzzaOX0oRjXuH3yyqp4
pn7zNydZdiijSlnc2mQd7UxW1YRCqE8Ejh1ybSTaYov+EPjtb2/MLTW+t9c20mv3ubtAkWAoSjCm
DOcJDIYktGmLvW2fSK/bA5seNB3BdS6vDqr42tGftWMTHzKNrb31s3FeK3+qBRpalmTNalSZwPDX
xofH+8ZkFc1/M9+tVRwv4jp7GV7kkLgHfeu2oe9f9MqZ8mkJFkhviKvf3bp2AKmZTVDXNOn731+N
XPo9djqPO1CXTUXCu/Af4kOJ8fG0TQbXHFVORRsHFVgWwZKcpLgaNsuaTLnt3Weau+aoNByrsc3A
dDgXH9eRHmkjLNHeNHHNS8lcubUTuN1T6I/pfm17CCWj8JzEorEtqeknNDcdcgL9ijzlaMqIDhUF
G2ToH3vf1or/dhSI9CL/mMtFSu4U1z6/9PnNkdXeWb5R35b3NkxfL/OXHtA1BUu7p2wAM37epP8A
L73s1ygsLXve9AWat3pzTVEKY8V1qlbITcgPI5nKpGHAW9DSdpN++w4U6VxWTt520VyV/bnN0ud2
WpO6ADFgGV4CBb1nm5qR6VfuRnztZKQZ6kW5xTVdLxPIvhyqksr5PJC76HC1f+xsJntpnjxVC/BI
6OG6Vs3nPD/H1VfQamSbxO38SC/++w1uoMX9pdeI994A+g71Tyl/Pp65aS9pfuwgK5QvCo8AtAwk
AfmnHL/M/rfHYxtihF72n7paZnFQ5teKfwjRAaW+bxtXc98SdFZF787F1RnRelCEh4KkltvZ2/fA
SK/xo8M7cMYFu0XKPEHegrBDz9rEWT6w7hZyW17GYHWdkIVz6LPRghbXbg2uNQB4VV48D8yGMjJ9
hea+HTQWw2bs8LJbfnD/Oc9/t/Q59/4I9WFaLDc1w+LqKmELiYMc4sv5daiKDPc06Armpa8+PF5i
k4E0r1VqoowE+AJWVejcJUDeyWJPPf/j4/FNs9ccFrUFPtN27s692yRhnx1EZtNCNAQcvcjvet3s
VKMqr5HboLPtpSz/KQZ02stjYyN3MllHc9ocHDtrNE/ldRiKj3EOFmXq74iyPVFMxtFO4KCc2lB1
WNq8yo4upNRyZjG7IU7qtCt+XaFd0avzK1PLWbXRy1LFz/nKL0uz7RUa6dV+8FCNbT8S+ZSS+Qvo
z/okHPpfm3aNXupHgq2cZIZdA7nXd2smf6RNaLnWGyyjF/q9MUWhPy7ya1w5T8wFvVmNmtJQ3LrI
Jn9l2DX/4ViBJi0gjXUJGtsx4VX/yZnVmXJbM4Nh1wSay45+z8PSxb7nyvkO9cYfWextuxIGmrfW
NIa4W1vlIH5ykzlqEj/Hk9w7bVtV7absAGxd5AVMPy3slLvighax5PHQJpNrjloVoAIFOqy8qmD6
0wzruVfOgRc2qLJpeN1Rs7nup3LBtSNlUB1WBw68D8QJj49nb1pR7Zwlfj2CbkvmVyBQ6mTIkapy
vWrjA0WnVIHEUwTlHozeLfK8uNN7N/yrWsZPm+auM6osC4/UOMS4I0zpbwZIeuIKlO+2Da6dr9k0
pOUCCaOrAIts0+ya1sIqYYgCOolKUEW8VBluNi1X4b4XY37wKjacKMkH8EIG1WHbB2i+itTjkK0x
rCP7IVkDcWhX20Pf9Amar2aOWLLaJwXuBe3XHl0pHQGU3neTwPd/P569YdvrbCoOQx1nBDryunZ8
j+YROdX70tloGs1lSY4qfz10yK9UX6saIlueLYoZ3MnXvLVIeZ8W3pRfQTV9KQUYHjob2MqQ6410
KhWpyOw00ZhfF177SdnjkVOMvkxIXC1fGy/uElnH/NAHgA4riMofRjQ3boufOohMNqhz+eGMCw+r
zhMlT1lme+kaTKaDyFCS7SKZYTEK77ciQSKcTfLCPiCp//8sVFPboiHj/qZyh0OWDSd/sJEyGLan
jh2bqnHp8xpRGVKuuyEMdt4wgijb2xZ8dOhYPI+VqCkOw15mRxV7p2lbwz6MovkupP3iETQP+bUM
413F3IvbRJZNYggLOmKsrgiquQtHgm55qtzsGGfvcVM7OGiseRwU7gv331p0pKPFaLMic4R+4nM3
+AlvD62jQGz8a5HH0ipmafoIzYOhvNKny5iLaxuOgNfVuznKn1XBDxHIdB9/hmnHa2duUXj9DFSO
RD00chMiGHqQwtI/bhpdx4yhE3IO6lGIa7r8nOf8Jlb58fHIBvPriLHeyTIlUE8/q+Fn1b5v5HAQ
/t9t2eyGpd44e81nJ+FP0JWQ8loysiNN8H4W2+rFkS7NNQ5MSABWYXY1/Gjylpw6kW1MTuuArjyj
vMgo5l2Be9VrI8DVtmVCdBYVuqykiJGfuwooyKdCvKORTQzNkEPQkVxdSdZxIIG8qvI0VdnZh4oK
ydMkojuXARSf2fakIVy67P8jMW7IlM0pTO/NIciQ+z7hwtvXPhixH29Ng9e6mteqGb2OayPFlS/z
P6kYjsB0vS/735Lb+DAMTquLb01pEPW920n0t9CkS+sDdTbp5/qRjt8Cas5107wRkBD77Aw9WDEv
sdfuH1vGMG8dvBUOi3BDF6YXDK1iJUDO1HKLMiyqjtvqi5AS5ZXimjUu/RwVYVvsJlKAwKBrOa0s
K2ua/33FX+V2Cx8IwHDy76UC30f3JB998cnx6tS33McNUU3HaZUBd51WrfLqQDE69nbeeCPlP+ME
SlpL0dzgZjpCi9KBBu5ayOsANd1sGdGVduvZb0Vn8Li+NIOlqdW0HtobF0mcdQDXo7xmVBy9dtl7
a5HuOOc2CkXTUmhe3Pp4J3oIouggy49RNO3dzpZcN81d89/SDfwIovLyGnktxOS9Uzc1x8barWwI
D/+ik19torECzDyoGsSfsP/uLkAXKPJhxHuilbYIZPgCHU+1IMFOcq/GAcBP1bQksnzx/JfHPmyY
vg6kKni9VKSEpzWMnfs7O1pGzh6rdgxUdY9/wjR97dxt2Ay2QN5jj/pFgi70Q5XGL/HG3iI/0iFV
09oEZIX0y9WvnYPbhzvUznaPp27YljqUSqGTMhAklNeVV0lZkONkpe0zGf7+k6/2jRj4NOHZLK9d
/RkMuVDtgBzbsWaWnNfbILBIZzeBwLbH0pH1T97JPVbH6eye1sNw6i3Dmwyj+WvslSsDHBMBoQTg
FaKjrbV35l8Y1htX8X9hW68t4y45DQSm3u3p0dvlh+hSPY1779id4r20VGpMm1K7KPsdIC5thx/h
/t/M/c5Agl1uIjDwIx05pZp07Na6ZWenFQd0nCdBPL8bWxu80mB7HSiVczSPSmS9rtT7yumyp84m
agRMXPPUNJcBuHPvYV6uuHi3z6UAHWblR5u4EvED2onbpGkTrOV8j8WfWxUeh5Bs25DOfZ1fbRrw
KVEpwD13bcZzHENbmwTRZAlgBlfV2UzSqfXA7Q+zgE0yCdUnUERV6OtfFsshblpQ7XQd1oE4BAkF
PH6Wc4SEfR7bqJtNQ2t+6jlQyhNQIblmqGns2mVFaVxMNqSCwYl0SawqFFVRg/H72gb9S80/heBs
WCdbJ5pp7pqLxlM9AyYS0HPIw+OS+ScIO1ni+tsrGuooqHKaVrbgannOJv9As+lFAABRI2EK+lEb
PuFt44Q6HKpG0jKrZETPVI7v5u59jVZA4Fn3j0+mt+N7GGuuiiTOksbS65+m5nPMPqwTSAbXKqH0
SfZnEX7ORkugfHsVQp3PBMCoQoToxL7Kke3KcbpIK12GaWjNZ6eS0AU8gy0kz963kGBvpU0U0WT7
+y++igYD9eNOSWydrmjOkx8mrTd9Xd15U7CByvr/Dz+LKh8AvqLncSUnRvh+UfPp8bqadqbmsH7t
D1HdwyZe+IlOu37+C+sZ2SizTaNrd+FYQGApX3N2BrX6rS28syxEUg9OnuTVtttqqLPQRXCs1Y1a
2D5HTQytKShInBEnDo8NZNj4OjpqQgPwGEAG47x0TbbzouhDvE77UPXXMc1zKKTkSeR4t9nKF2Sw
mQ6XAgiF5t2AM6si6idqWhCCbb+kdzHS2fZKNzhCpDmzyKZsyaIBJErEqxMnD33082Tbyk2hDpTy
J7GMboybJWm98AYy5ODnGFbbOsRCnRuljBggNJTQc1C6w3sxosNqqsLu+Hi1TcbXHJnFBVgqwTlx
DksnET47hmvxya8/QR8gs5zub8YKz9GzL1JlPUiBiurm5J5IvGEBA5E640JoIY95c3E9R0/BDJh9
K6dY3njhHOI5ePa7TZlBDB39fxyK0dykGn+tbtUU/kYnzJhk7fT5seX/fSn85xqOwbVNOTHEOPCu
yJt3Gw/u0T3LXXZqDusuTdA3e0wtR7HB/HrvHAkWDoUQAfP3z7N4WdNv8Wh525qGvv/91SmwVryT
kYMvSMU9OCSM7cv5r8fmMY2tbcxglHk+Sae6NdX7Yfo6xqfCxiL15p6H4bXTpS0rAggWwbTjTyr6
GoosoeJSAZX8eOr3BXxrYbUjJuWQCqGpqG9zJE40Tfc18y+TM+/qInsCq97h8c+YPkM7a1jUgXLB
g/VV93GOT7O7QmY+cVPLGWxaAO12mEkn42ULt20HsSQk+9EAsZwUfXd5PH3D+HrSJYoL4QDLJ29R
/QGavnspdkFm4+W4O+gbS6BnXXB3WMuWYInrBXr10XRSXvhEVXyRLchCIeLo9zbqJ0P40VvZnGru
eOjw6ibVDPa5XEEtMua2zlfT6PfFf+ViJRgV5pFj9IKS3eKxS13ZeqdNQ98X5tXQQR/lkoPo/cYa
+sfP8zGpY5vAlmns+99fjT2yTIIWoK9u+TgEXyj1vS9OaVtc0+Ca/wpXelTEjrzFcYTuLCarM1FQ
pNq2LzXvpRNbeEUzefOL+EvYo0Nnqv440kataZq85rURnfK0UgvcqiX+YfJc9wBCKUsa2RB59La1
qfZdpNqpvHWLePYIvfI0fAfitl0+OufG9iumk0vPv4T+qtKgZTi5TtFVHkAkUCTzy7yju+pQnWiT
OJaj3RAj9ExMJQNWTj5+aG0+0/G3q4C52XZ26amYImrjtA0QPQP6WVYf2fphCrekGzxHT8KQuCgp
VFSqmze/F9EhSC0YRMPW0VMwaHmjQR3CGimA+EBLHbDYlmBsGvr+91f+moXRBJYYTLnsb03Y76p+
E9U9jKE5a6n8cgiLAXuF01MWQI88yM4wj+WsNe5FzV2dUeRxWGbVjT+Ph+zcn8iuefJv93SmONrT
mSYDaW47RKoV5ZrjOsK+qvF721moCY3z147ZNnSgidBj/v1h3hOs64Ef3XfBp+FrthtOxT/Lxw1h
DULe9+feqxV2K3+koN6Tt4r8KH51zZD0vSWD8Ta6CWNr12QxBFmYDzik0OS7F+fs2pydo3uAqK3l
LvKm9fED2lWZO+2UDtFY3aKhjJ6WlvUJADzuYZtptDOWNW0a5rGqbmOZJrnY0w5wcBtw+M2QjKlr
p+yEg8nLuVfdFpI3O167+8ZBRomjszcDgji0vlXejJX4Ic2Fo3gYy54HiP1IosrhuV2GnbKhd0yD
a16sVDa4nGb1jbefuxJM07e1tmzMN6+xmLfuwIMbMHee5G3ID4x9YvXLuh6oVS7BtHU0xxVtA+n6
EEdin04nSMyf8sYSM9+8Y2LimueqOK3iLF3ljXZ/Nekp9G8+u3C0Eqj8kDU2IgaDefR0jCejAGTl
WNa6RPdVngTFmjAIzTSnTZtfz76ING5dueIyNS/vMvW9k31S2OCyhl2jp11WnCj1PIa44i+HEeCI
4ceUhcnjed/j1n9u+G6sJ12mrprnhnnyNkXv8zAJgPSl6pn0HwUtE2dEytMSe0wfcf/7q8CZrYNy
KMNH+HMHnpREtSqZbBBu0+Ca0+Ycst/ZwOtbAwGYIViv2dzewONr2aKmzaO5LZ1FJz1w59/K6JJ7
7/Bg3wXlLXU2dZliETTf5QIMEh7F5gH/bTKAuKBoLFHBZBjNbWvPn4ZwQVIHCZi9pOW1jJ+cwPY8
MQRlXVHc73NFPBLg0BWf0uJvV9Bd6yK36b2DCvfh8QY1/Ibeqta03tw1xT0tBTQcX8PnEGTfbpud
WCF3edVaLhCG+Ka3qknp8Ya2PqIQWIHBtaE+P56+YQF0HtqBN1kfuNg6Mksc9q6vEqW23I/dWG9N
SyE7BUE9DK3QxOe2YK4r6H7brO9f88pZ+RDJtBT353IoP0AZDYm0uPUTt/SZZVlN9r7//dUvxIJz
0EYj6gfZ8JymCDYljy0XfIO76q1pTptKMd+fb3fDRHeJGW8nUWntLM9D05pq7gq2rLByJhi+FoeQ
Qz2o3gWLrSfZNLjmse4Yz0TmrLoJD5x1zXfPbX87ng3jYjhs9c60HILQrbMgCpOSHYLpJ8VWd9DY
Ee0j4F2KbYeh3pxWIc3bIeGCy0Lxlaofd71KYmPmePum78Z6dxpNl2zociRi0y/prbtUR35kH5xP
5dc78CLbi2+PXcCwQfVONZGj67ZbkLcryN9zq4okrsEw8HhswxrrLWoUHWlx1CPYRMuF0w/l/LEe
Lcesadr3n3zlV6PvlZRz7M14ri4kaPYjqNa2zVpz2U5NNV3u73FCfjTuwQdfDNKOj8c2uGygnbB3
8aR8priG+BJXQH6YQ8Bx6Qu3wS5MFtdctpftyOcBJ2zuV+fRLz+xrE6CdhMzPvak5rRlx6hwADO6
4Tg8LiJMQJN/7IDvfWwd06JqV+RxEd2kcgRLPNETmkhiCweGgfXmNNaG3IlzzLup51NFu31va14y
HNt6Y1pVKh6oe90h68PhOYAcfTvxn3EJtdew4UBMoY1vk3F01e/aG9ea1Hh2elG+sL0vSf9l5Xi5
W7a9yUb3LfvKo9Im6pquayucJqJP0n7MASL79Hjuhm2p633jUJVRFeFV0pZ/Vv+5qt7l6d/bhr5/
zqtpx/0a+4PCOZKBcsIPz6KoQbplcVeTTTR3HbzGLwm6FG4LhJVFUB44sT2RTUNrnsrcEWJeHalu
ARCSTTyd8toWdg1BRu9McxVjGSOIjWMv0THZsSJR8fSDOihhO0GcfnhsecMZqzepRfGd9VHQ6jYR
77SQBX1XydTXaBT51VTdvu4sp6zBUnpD2gC8Z5gv94qkz7hzqNE/U53nPK5tKXyDD+ttaZLVLIqW
Dm/atUtUF3x1/Pp5ip3jWkO7bwRK9rHBTB9y//1XW7V1l6IGt/n97fzLyfcet9zTTONqnsvbZl3F
Au+SZfsnbdFexKWzSUvE/Q+1+VADyhE3KM2wMv2LpuSYYtH3LYLdY6MYQoPepOaytMqnbkDpp3eT
FkStHRoe3ePjwU2W0fw3qNTsNhQrq1agnA/jtHFczXnH1hnqccC4UDlevVvJLbcakzG08zWDDD2f
VFPdwnH6Ikf5TOshAOWb7QFuGl87YKEAR0HqB2MPeL4ubguujBL0XbYNbnAkvR/NcQZUypFDuLnu
x8q7BMjK+ejS7uszCDoOm5ZU70xLu7ykQYXcbrbkwR6q1v4ZGCT17fHohtCp63uzNIRyRdUhpqVi
331venlgfF8Ly3liyELpfWkU1ba1a+MKBaoF9PftbgyOnvMPH8KkiL+J7tLU29xKb1JLpzEdwhwp
i3IWu5kfxDInI7EkEQzbSO9Ti/PGp0FzT1K7E1DySdG5CfQUHi+BaXDNZ5cu78O5n+AD3D9NRXOc
SbZTNd89Ht4QEvT+tCntiVA+rjkF64/TCBAxt3mXaWjNe0MvJHMaYXWZPNX5UyU2bnnNa5Hr69Yu
xJQljT6xGFuHS5BMbrKHDocSzVBO7hShGAN7ZJ13yIXlWDL4ko6Gasu+DaMR5lBF8T0C2DOv0xNz
uqTqI8vkDXtFx0SRtWNjlC1IzAGVcy4r9pfbyvmglPq4zTr3b3t1ZI9ArVYkBKKr9RQ9LSBg3WV5
sEnP1Y31frT0jiwsghyvNbLsJJprXbrxEas3osm4hG2gVX1bPb4PXLwCHUF/DmG07aTSQVFpz5au
kqgPKic+e0Gc1DXZE7KplRGWYf9vd+kOtVu0yN/EE1L1O+6SjiTTSm3STaaNo7nqcKf7oD5HWg6c
EAptVkNW4b2TTX9v2zeay4qm9/oxvh+00ap2ahnQwDVsQrK7sQ6FyoeqcdYCh5QS4quqi3cO+CAn
aesiMJziOhiK+F4lpxK2DxxZ1Lu1DeNz0/T1pzadeeJIh/xpXZsss2EhdDhU1RYBhPsQ22Im910M
RkJP7sm8ibEHptL9twVb45jh7bCm63huhfoDhMGvOkg9SzHbNP/7318FCOChRDWkeMaFINzjv0L5
O7It89uNV5j8/Zx5NfYsnKnheYnJv+/5rrmgHe3k7dEuPB3qPT+kh8d71fQJ2oEbFvEAvS7c8Nsy
S5RAxfMGlZ7HYxuOxH8/7dUnqGIKkUC+27+7ZBG6CjaOq/mvWhq6ugrJkIlcC3olNqynae9rfgsK
F18OMeAVrP8pyiWJ8DhfRX0mjpfMm4gP3P8weZczRy/+vUY7t+Uv8DkjjWaVtDd8gA6B8qqVq1ng
7V+G/CIq5zdSsCkygAr4+K75mfmbut7wEfcJvFpZAlHdOlAzgDRgQYigSZoHlkuyYT/qeKhQUDQO
xDDPGn0p/WI38kTxz5v2o46JckJ0c6w1HlgzKcaE8eHnWq4WPzLsdb0tzcuZr3rHBaICPQrv8q5Z
IYlRfN82cc1Ju8LvUXvHgVJ08uzz7EismCjTvLWzlgxoOMlQBbhFpPd3Tpld5KDI/vG8DZdAvSVN
Ln7OIZeF4OJU+17dIOKQBE2TpMOHbT+geWyX04KNKzLqPaIXENqURckYXVJ+fDz+27vxPwTd7oTK
Zhzgirm4L2k+JNMIxIZVIdQ0evT/XhQvNK6LvsXsA/Xid/4vsHjtusBWDnjb+sjI/f/wvHEDx1O4
vqZzfw1A1IA01wvpyl06CcsCv717Ir0fbRqnuaUB6tZtE/VQIe3Do+vXWwCdbqSjoZY5LtOA4XGi
6icpP9bkWtZfHq/r26oTGPv+Qa8CGO56K8clDVe0Y3Nx99m1OtcXljgJ2W9qV8dPaE5beqIIkD6+
P0+autjF/b6Meyvhssnymt8uA6Ou08Hy0ZgdWJb9psqxPN1MQ2vHKyl5hwZPPN0WdLJDiQ0AutSn
lruxac9rHltEK2Dk2T2+95Aa8uME+oa7IvAsAcEw9/9xdh1LkvLM9omIQAgjthTlmOnu8ebbKKbH
CA/Co6e/p/676dG0igh2FbWQRCpTSqU5R6+A4k43AYYd7kwzCvTRwagunV/KjePANLpmsH0+ENmC
GfGBUXrul+Ac5D/vK6RBLHr1E7g2BrcsEfeYq/Scyir2i+WNJFvA2aaF346IF+qeriqc7BY3X1hM
0a27k7dbrsDrPgcaov8eOlfe1IkFzljWPDJ1noufoq0jv3mimXe8LxzT6m//v1h9SMeKpzUii0UY
tvW5dzuCFxWvwRNzfwKD9H3NmJaFFuHg1/gGpJGCNPZ6sCVsnGL/c9j/LT5jetqUWvCVFoljuD8i
R/ijOfBYnMVVHegh+1YfwpjsKuBivmZawNYDhG0JAnrJHnH2HyVQLJZsPoRb/rHhQtETqW4/0AFc
ofCPASTPTu2lYp/pVr2JaXDNtsoZFXrBhKu2XUlMy/c9UnlZ8OyFX3btsZ5B9UGouRa36DdlT4jh
zORtv6vHhP6D6S7ssHQbhkIiVaLHJMeh4Gfuh/vLNohFr5oDBUbVSIY3SaGeVu+RoG7OmuMp3erg
Nai+juved8ph2dKiJmEGJ4/0C+AieVdbFBsHm8l2NaWkWbkGiLiijAg9bYqLmPtbVZ2GpetFcyvJ
Sol3M15SzvCm+wX42XPFf9wXu6EAh+mlcuBQXphbZlCXj+tBXOoTj4OjQt+Ke8qPVtzsesoyvXLO
8sk89vPNQ+5+grn2ADDCfWeaXjhHua1Yxm6nAfFOc38iVRe3ze/74jHsqk7dXk+Ln3U5vfk2b6b6
TbZVMGfaUu2kX9vVFbzGls6oQsCiJ3Ado5pw36I1h4wXiEhXHIM7fl5FYzP+cZstVBKTQLQbxM+D
dZly3N8g1zhkvYtU+75aAQAZ/H37kbRL/eLmqqoUmBIZvNaDu2yhTpvWrZlnHkDRawcRuJTyrwxI
MzEq53ahm9J/4NtJ7a2Lm2LlTtq+kzKImb0FzG84FvX6uHblYMZusZdwT9ejlOMnTwL+GIT27QFO
4IbGmGbRXlCZnGoK6HlIx3nreW/T+ldILpa1cV8blF0vkHPUFHiEwOsAZWLk/8gQQyRb0KOmsW//
v3CZPN/OQZSC2xQv+ohXMa671d7nY+sI7kidLWT24fGp0jkXLJ0jmYPx876RmhauGak9kqBafYQ9
F/Zk2xePy8jaehDfXIl/PDHm6vldD+jws91YyzXDXTSm6OSmaAYgIurUZ4t/UaHY+IhXrQoT3fTp
hfSRscudNuSYqORvO787k77cI3wMrW0sIs4scAp/ufLF9T8CbaN6WlXnbgSaXn8XY3jtAFYzsYp0
hIgWuF9c9NdymtF39LVsJfiD8qit/wTkgQGIagq3Dv3XW8IwqbbnLajb/3/SDkAo1fK5WqrD0v/x
fCSX4VAhRxDN0zkFAft9HTNtj/P39hTEt+hcOMtVdChYp17mH1g3bTg8xq/RzmtFpUPsplNXiqps
B3UtY/o7XUGQhix2W6BQW/zwKhHnShzuf86rLzCITzvDB9pOreNhQqCVHhb/gyPW01j+8HInQvPz
8f4kBpnpmeK6Va7EqdJdp3ryv4rWD0HEmk3i9/3hXzV7AD5r3j9u5rK1hrS/OjUvvgiZ8u+eaEgR
ZVYabOyMwfz1fDGg7KvOXXp1FfNyoNSP3PWT24fHsmvOQ/Ygx61CWZOsNPN3s5lMqCjrrlbduM67
SVicf6DEEVt9HIYd11PHarEQ83QJvbrIuWayv9Rp8CCK6oBiuWMlm52GoueRZbmMfAKA/tUJxfgr
R29uepZ52m09PkyC0gwfdx+TJefdFdWJw2H0/DFqmb+Vynz19oZOaWZuq3Gia7ny6yBF+m7J3Kcg
z3iChyA5zh37fF9zTd+gmbtdS3ADKZtecxEkdu+jA2ZkX+6PbfoCzbKboJnY4ubelY/r5UaeVOfl
F39kB5AvboQnDMvX08kAiCqAQ5UOV6+m5FurRPBzsSb6ftcH6NlkqGhYTQiNXt1qHKNbLWooi+fU
TR9EtdWUaBCSnkT2a9AuevbkXYF99N2rlkuTBb/8dDoxMMTd/wyTkG5Tv7jPg3Cgiz3N3pVyAcJR
dubeFh7U6w9N5uqophSoawUwDfurUNfgIzu7x/zE4qK7hP/dSJCLE9t3gv+TUAbuVC7ncITn8Nlq
f/ItcAST/DUjrlI1Fb7CuLJvDh4bIpFdcphYM3y6L33TjarnkUM+WV06YoZlAtVUsUz8OmYOKK67
0Jm+pR5ookNWtF5UWa1rRzRc0NRMpi1f2rT7moWzorZYX3rymqVUvK+8gD1ast6Knxpuvv999Avd
UmpObdvp/CutrSd7IMd+av5T3Z/7sjOsXUffqMI0IIOPtfvDW1SlBc6eygfm6pnmgJc1R5u9fw2B
puqr5tdksyqmbItT+/WoKSbQnl6dwkvdRbHVdWFrJOYxcnN1XOxYLQguW0NEJjdeuo+W+5uU5GwV
lylYonJsN3wqk9w0i1dWOJXpOPJrCcSINgJJ7zg89aEX7qp8xvfd1OHFtgMmFmVfYNi+Nr0DNHV0
GpEpCQDGv2/fb9/1YvjF7YkQfR9ch47aUQcixCjMx61SX4PO6jgd0urXBtDP7bVpzl51Ad+QZZ/u
L9zgpOmk0d7kDn1HuwA53EZFZLFilWbvBM1PhRLfp7SPhqY835/LcHLp6emiG4D7BNT56zLSZOUS
bWTsrWR55JZbpWYmPdJu8BX3kBDTHFynye9U3CHA2kYFKtqcjavp9a0AssDfGz1asgubbg2u9QLE
uZStX+p8Ptub+Mam8TXHvCJ0tEkPGZVBcXXG6uSC5SvL2uP9LTANr5k5UEf7hvkO9FQhrlWW44Pf
re1xydad8tEMOSyaxe3EMKEaI1sv1tqPp27x08MYdFtE4a/vMQhL/94CNxyKHiztIdQIxfT1GqS4
Bjcrok2ja9drIxQvQGUaXleVvVGFfMqYs3HIva7/KLT8e+H1Mrjs5hJcfdd5KGv7ALK8eHDaH53a
BabJUMb29xR5X6FAoG6D61qUl3F1H7ow36k6mmlNfGVjWqoQDaDqklvykirvKEm3IRyDZuqZZJ9b
yu4arDy0y+95Psep1byb+moj+GfY1n+gNArfx2HQBFdQXD50tvWpE9bGsWYaWrMpLwhmYJji7B9V
l0WhyMXBt8iGR28Si2ZPlVJoCJp9/1oX6r1b8e8N7v2i5ntqDxjVs8lBlVIwbFnyWoRzVIr5gMda
fP+ouX3+v9E/ym7ienElZhZnaVdAX7jIskPay/Kt1XbyiQWLc0h54RwBwfjt/lwmKWlGS8OyD8ho
Q0pz/actev8whuJ7WYLOat8Emukund2l0mHhNWiXc0bsSzWGEYBkNmzLpEKa2aLKQXmSK/8qJhql
dgk0yq1+u9vF9No2aGbrZVU5dVl6u7DaKSgie+g8N/EBVwZAqzxF02UVsXaSy3tek6n5WBZWR74M
0vbXd7tkp+cN2zEnIxEWjj3PeWhCL2Yod66trSIRw97rmUNUkU5wXefhGvgfiP3cAyRNft63cs2y
l0KNFbGx8nYKY9qIYz/LaKJbTcCmlWu2baeE2F62DFeXJGH1qVkfufN8f+UGhdIThra9sKVBsukK
ZuMYu5vUzc7jLtDsuis9sFK28BjF7JRPqEtdACDP+L7DVIfZqJUa1Fpi4QR+4ZDzSE32hg0bLCHQ
bBiPyXnpgQh69RDBmM8dJ11wqbPQor9DP8yq/OAo6bgoHbP7cvpQsrTtflmyaXdhBII8RVMnMCB3
7SIWkaCarItrK0O8utpqADLsuJ7dYpU1z8MAXa2VjKg9/ckntfX+MI19U+AXR7lK7ZZTj4gEJMiP
RbjW4MZEk8t9VTXcE3p6q+olIFrXlF+J04/HYOrtOOXZBEInEFaWeeVHWZtvvf4NsQ2qY0KMQzaU
A6ci4QVqY7NLL+ixyt855Cut51PBHqp+iZu0ie9/nElyms4NYnandsHHNdXwvptTgvq7eitQYvAn
9Ux14Xa0QnS1v9q5D6ZD8DewnyAzCsW+eDTVgV36KUs7mUFh/VJ9BVeyd3BXoGztE432klqC1hJD
1fTXVf6ZwyJOc2en0LU3VC09zqpW8OsSrIN7RL+zN70J5eRslZoa0nZUrzFD9NwuAQ8GS3ZDxL7a
Llb800jr92RU0YDEeON8qLziHLSP/lY7q0mVtItcjnLGW8iDEXrkiTB5Js3OR61eaBYSuQIdVIhE
eojytHV9qNL6mNrjrnINRnXgDhuYEf5oT8tVTaKOeOawWEq2lXgwSEYvNUsZD2jWS5H0axWFdfXk
A5f8vpK+Hh6hnnZF161jqWLu+dWZyFNvX1fuxautTi1c5cWL5bplagZfQAftyKWTTumSIyyNjQAy
c+3EHfCgTnNQbdHMmaa4ie/FKZ41lHs15yLJOv8M9T3ZlvXWKf3jfVGZdkHzwQFUbdFiQAgvzaco
rdixdXa1bkJ9tFN0liA/VEykiQgoQP4qv794iBDuXLjmfJfOvFaFzxFmQbcBGIJPfrHTr9dROzqP
+yEprCyxeRgP03Nl73wu6zgdKk9tV5RY9GSFBx98ny1x300+34hnGq4WHaXDKibKKcfwsKwok58b
4Uaje5myjTSYQRd1CulwrGcxUggGTPPgMWneMppf2tHZObxmtq43LN1qkeDaBdNRduycjvTY1js1
RqeRzvNbT+OcAe6FF187Xv1XVNXX+1ZkEoxmpBycH0T2KbtKi53htJ9c0l2ktYXRYRpeM1LKy6nI
BVZuiedubB+Y+mLb7YbSmAbXzLTwuhWkVSBSJyit8vsT7T703b44iKsZaWoF/SKtW+zYbgHn2h7X
vv5k+bu6BBl1tcsV5SlTNU95nkyExKN0j4idbQS2DOeijtPBM3+EskAXl078okVZRh1qre5ri2ls
zdMRjp3nS7UEV3uxSdyiP+sIyO0v+wbXnivgJJ0ZlxW/ZqQ41nN/RUxg57o1+0QAwJmyHtcqbQZ5
dRZHPgnwfO4LOOg1W05tDe1IAaua59bFc7t47cMTzYKNDTWouV6z1bUc6KSszhPQlJzmwY0A5RVn
ZCuCbtpTzUSLaWmsvrLzZKknlGX5kc+33nGmlWsGaq0E2dQCggGiCAg9skMBbWf+XsFoNhrycAol
eg4TbwliIHEeq6G6LGF1ua+Phve7XndVNqvyuFJ5gsLtuKr7yMmBcjjAYb2VLX223I9s3FB9w1R6
9VVV2SkY37AHQ/W9RNotlcd0BbCX/1nYjzNDoizdovA2bLdeieVynveqbvLEtdYYee/rkO0qHGVU
L8AKh3KRFQjIEhX8bDP+vmbWx/tbYVq0Zr9VOUrPciSAi2361VHjeJjycatu3KClerXVKpDs7vw1
T9Js+CPU6B7CNfwZqGkLlcbg1OtlVradeWJQJE8cWURBTeIymxFr6iO7+U76/+Z+q0PI9CWaKctu
4IBOo8E1V/RJBOkF2BQfnWGrwsQ0vGbOrApoaAGT5ZqN2anNadzhQGqLrWf0bTNfiRw7mjkLV1qL
bGEEFfkk08sKDqZhOXr5830dMg2vXbnl6oOeJ8vYdZTtD+DOHUpRPtRpfXKbrWywQUB6sRWKm7sl
tQp2tTliIgGgVuExEGz1LoY2RvV6q7F2x1yEA7tWqCzwBXIb9TsQb0VN75/uS8lgaXq1Fc8Xp2j6
2yaEb9Rc/mBq2KqaNklHM2LfDeoe/UJpUiJI4vEq6jz1FoDz5/srNw1/+//Fc9MraNOjszK4On76
UDr+JRvYgQU8vj+8STC3/18MP1d96qhiYVfUh6XxmKd1XA7TxvvBNLhmuHNfklGkPvyqDmXrUwG0
oFWC6nLH0gNbbxR3cpKLsnHWBCwF16zPABTZjZ/3ja1tasu9vCW0dZOgG8nFXnn6fs242tDGV/cU
K9f2VKXI5BRjuSZLVbxR1P/sZSIKJut4f/Gm4bU9beohJ6Jr/SSz+yTgYFsFhVRONhb/6qZi8dqm
Zk6PnvdyoInMwvyCNrD2Iwp7t7wT09q1w3iZc9tGPZGfyAWsukV7TMfq2PGtov3b/v1zGGPx2mFM
KM2Uqoo14Smqf4g8tHP7s5bN2fa6rbJL0ydoJ/KE0u8htWo36XrxgBKsgzX0j6BP+3l/dw3y1zP8
dRb44bxAeRoyfOCe/DIAAeP+0IaV69l9Li27rTPuJT1hcR8E70ZrfVdSNFDsG197ChUhvbFU534y
TVZMyHAhbR+xfCtMZFq+ZrSVa2X93FVegicXGFayaFqGD0u2hf5uEvxt2hdHpZOFgrasXRPXU4+e
4yWzP+wUjGaxmSX6ElUs2NNJXANOj67k53We4vtyN61cM1nmNCVq9uSa1E5xaOj41g+3aItMMtfs
tc3SLKiH0U3EtF4mSxzLNbwOfOcZr/f5rqBGs8tSeAl6X9q4LBwg+k9M7om0BLbOkcHHsqLCD91E
FdMayXD+Qfh8rK16w54MctdT9j3PyJghxpUsdn10RvrUW2wPnGVg6+n6YRlZMFUQjLX4RyWnQz0C
1lXu4nzH8Jqljn09W/MqVOJJ9IhHLc3pekGwdB32uDWYQLNVPwRm2iyok4R5fZ7LHFBM5bEdt17/
BrXUE/eT7ZddmmJ4vyw+53w84D4/ySXcuANNw2v2SgoxjKCQdhPHWj7w0Y6Q3ruQfIu13jS8Zq9F
5fC0CgLoZdokYgUafrWcx2beOG1MaqnZLHcC0IGtnCSOQ7/3S/FtCtBAf/+oMS1du2A5Ade7LZmb
5MP8FaHpqK0QqisLviF509q1y9V2LUReHBeX65I/Zln9DofbxtINQ+vMGGnhtFkICJlkLVt2ojRY
zlxl3+7LxTS4FmKkoWiroINcOBJTJ4+7Gdo45y0CZNPomrnWuQczWqCPMlyTIlhOdb7TkvSCiN6t
pFwBipIE1lQAUQfIZqlt4QmybvlkBpXxb/+/uFfR1WpzznFts24+yaE6EdfGa7bYOClNsrn9/2L4
tUrneVFshVMDrgaw/DrOZQ2CcaumzTS+ZqxhUWaEstzF+779OtSuFzXEUhumapKNZqr5TEEFi470
pBFL7NZrjGKqI293PYtRx6Rbawgo3XbF5oJNJX+Xj1Rder7Ji2mSjGarLleMZ2PnJMEE8RC2oAOl
5VtRCcPoerYdCG0FwIshmnYePnZO+V/reRuXk2lozVhruviLh3BBknZW3CvrWKg/94+B2/X2yvtD
z7G38Okad8YZ07vuOwsF3TkjH4hkJ3QmHO9PYVr8beoX+s5UuHQhb25OTXuxUnSHe3b7376xNVPt
K+5P6D5H4WPuXhrLfpN3uwK4ge3dPufFsq3RlrNlQeZ+VT7Scfpmi+6yb9Wahaqeea28Heyip+43
oN60/4m23Hch6Ul1kfe0LrmErhT9kyL+b5JtcWWZdlKzThDaq5XUPbyMtvfR72vbJ7BO/7gvFMPJ
oufUJcAq1dgXXiL75TOwEYoozThCbnYuNhTRMIOeWw9YV6tFYgZnaFAo4R6HIT/v9gT03DodKrIC
8MdNGj+Xx1LS/jT2WwXdprVrF2q+ToyKHC+mau7fBGUdXgISPsg6DzbUxjSBZqUD4YEPtkU7QY/g
CeGln13gv6Uh3wW/Eth6br3pRF6psnPR9CKtp4ZM7H2qNvsjbqt85RjTCTBAIOYWNrWDxANd5wyo
GyIHIFgmzb4GHqxfs9lpKNEACD60hKRjbPVijlqrOjCneL6v/gbbcrWLVdUqkD44iRKH24CLFkeh
ttAlbzrymnA0s0X50bCOlXKSPHguyXMdfkVjskMvdItQ2SR97V7l+Tgu7oK1z51z6POvWQOSdX5Q
yy7qqcDWc+2NsIOGzLhCnLx53zBLRgMSeRtutmH1OhlGOoOHJLUndJ3bzI+8Oj/Mc5NFymPvWgAr
7tpeHTOFTFTJtRmDZJmmz4Cx++DY4te+oTXLdcYbY0LVOgntZUzUEHf2Vg2vQSn1jLuEn8RrDofJ
DUr5jrhe/7vxRFZtSN40/O3/F1fsqtQCAicVJIMc1Vl2y1OY0e56Xyw33+gVrdfRUJA2na1mokEy
j16ApuqljttMIhtSMnQ8s+K5np3+WBN3K/1oOEF1UgyRojiO2gizqoajrTlNefO7K53luBKx1fVh
kphmynNwCzuxmiJQv/4n8SOCbWx9gGlwzYy7mVT5IuAZp6Xlf1pQUhRl0zp8ub8fhtH13Psq4WlX
6IBM3HpCdIWH9Bgs3NqnSnq6Hfi2uV/ZeLPZRSfiqQCTxY23fGN0wxGhZ9xti7opLzH65JYnZ/ji
eOpDRX4qb4uQx6A7jmbD9Zija+DmbHp0iVQTvskbBygkW4VtpuFv/78wtMVO5wll+DZUs7qI0jnU
QwYku10IgoGtJ97TxltcJXE3Lk0alIci5RUasYNl7Q+lS7stZsNXv8IPdXDXbADTxwSEiqRW4tku
igfaWzj0dvWqY3htD7Ie0DkWQLMSNVngtw5vXfBcOAgZ7TMA+vcmVGCCDdU82EnNl7jqurerM+x7
UOgQLXlHvKBOMbRX1ufOsd9a9hjvW7V24gBvRDqoXnQTWtbDuS1m+5mC/XhnNMfRzhxSuKnqM+Ul
eTf7V+kF/RNKvOx4vNW/3v+CV9UmsPVqATRSkLKxey8hYfXY8uVd3y2Jqv0N2ZuGv90/L2zLY/Pc
9c6Mk2dqP6Du7ViU1pMPTqr7qzccPXqhQO6Qpe8HDO9w/tjN84Orlo+L4HGFhM/9KQwns87vEbS1
nGWJPaga8G7IgZQXStG5cX900wdoZw+oliwFnxYhnTr/UFZZeIAlPPsdbSJgBPy8P4npE27/v9iE
QVYS4BqAH/BTYalzaGcMwJeV1W81p7/qTSADo3W1pDmfh2IKw8T2ptPg05MdfqPzekrn8ikbZAyu
mo0aylf1CTNp+sQzkKwy5gZJXk8gMs/H9+tsBUkgvD0TwB60cwgtNIsd2KOfrEFxCkI35iAqYMHW
K9vw2tBRZhZ4W8KiqZ2gjzCPhXLz70MRkN9rNZeH2bHmX3bYlTv3XTudOJrKy6UVt/jPjNtmhpf9
ewxS+mmfWmmnE/rJJhulC4gBZXkXBaPyH1eQEe07OXRQGavNcNIxDxvBxdnrP9nWcM3AdLRr7Tq0
TFMEzihK7EM9ZepDMIzrR2KlWx7Rq1oaoATib4OjFunQANeQxGfqrS9HECAOF5luhPVMo2tX8WDP
s0i9liRz0x1y+61s6GHdGafVIWPWOR8zNbY0QR9U2lzctUMvBHoUa7oh+VdXDwvWZGMh7ouK9iJI
Vi9sD5lYplvpeRgv2UQ3HjemKTQBteM05f1g+QnJqzCihdceEFEBPc2AJp37+mOa4vb/iyO15T0e
BIJjioDmEZv8B5+AdyRAq/+OCaBC2pm9gKdT1QybLIgdT+Q5B0Vhm328P7jhQtChdUbf6sZmafwk
FdPyZg0E/Wrz1j7eH/1V2WDpWrCm6bqqzHPqJ2guvaKSIZrS9J097aovxfDaqTYgt11bStIk55l7
4OOSnbzAGQ6DVW1BBhpuZVs72fDy7jMvdyEfH5CBfbN8z0idHerylgcs7C3qsFe3wQeP9t9KlIMH
Dc1vAU3KscwOlgiaA2om7A1DM42uXZVOGADGeS5wgFbZBSXLx95uvt3f4Vflg4VrNmw3tQVcEZsB
irB/ZHX/xbPriy/9Qyi3cqSvKhGm0GzYddfG6bveh2zAqRuKIYuEtbhxQNOtkuvX26Ixh2bEfdOT
uik8lhRL81wE7Zclc069mh7Dejr2OX/jMvIxV3gMtv0e28CUmlmPlI48syhLSGZdwKH8zJb82IXh
RgmnSWr0b42ai3GtFoewZHDkI7LvFzyq3rYooNu375plo+0GZLuWz981/XM/PzVeGg/tn4JuVVKY
9Eoz7bYcwllS+NoL8rRxC/S9kzPV7ADAxfcuqqbP+z5DM+/aleWUdihssysEW2jaIzA4JYKFSR3a
e9wXvJc121a94xe89KG/Yfhn7R1UjAIIJkqddsMGDVutV/+lYFp2Bxell4UAU3ZrB7/zcpJxQddd
va34BM08RuFDU2/mgcYEkIkMnX1uHPBn398Ew/GkI+U0bu9LzpEQCkX5BPZKHjEr2GrKMQ2u2UFf
dyILFS64oazG0yrwHFnHrZbi2wH6T+wUctGsYAyZhTx85qNaCVAKVn4Y4DjC8o4ud9H8jmKUjHy4
LyTTJmsGQbPWL/xRojZ4Lo58sA+tao5+TXbugWYIxEJBlF9YSMo7fR5VeSjPvh1Wx12L1+vpOkAS
kCHDJkyeN8SoTPnEnbQ6O+LzvvFv+/PCB0tt8J9aEsJpXESvkZGv3OIAXr/o/vAGHdKL6sTARyIp
TokxC/5UovzmZ/zL/aEN26qX0w15ztC2iJJvhHWOeMMyvz87LdtYuGn02/8v5FJPzMoRtvATb7Cz
iDLxq2DyXVOyXSAWfqiD4TC0TRDp5TguV8+P6hKpvlCsv+7LxiR2zXSRE1gH1DWHSb7QmCvvPAZb
14tpaM1wfRaoglQVhrbDLwC3qiKr2ZX9h0w0S3W8fpzEmoaJy8rq0IAsOhpVvnGt3y6NV04cHZLE
t5fea9IyTJq+/Zq1/ZupAZdwQcT3MJgipwGhRiDPWbirts4HDtDfGpRVTjc0rAkTJOa+iMxCSSPf
PJsN6qmzajh5XnZhN/jJXBB6LMEfeBhXUR9Z1u1KWmL9mn+qGq9rUjwTnvo6WL1vSrgWPXuOcgkD
DXNIUqDgsMDqP+5QWc/XY0bjaDtBOvYlwrTBk92VcTA3G67Kq8LC0JrKLksfspyxIuGO5R1tR8rY
AsTESVTDVinPq04XptA0V7pM5cpayiTNs89ByEEa4CR91yXzFOxxhjCFds9UvjtzvGPJxbPZB+EB
SyxY/Ye2cenGkfeqZYMhQFPYlCB3iSvMTsKZRDWY7dJi6xYzDa3dMrKsgPxVF1WCZOghKIZjaZd7
3vhYtaamQV2vgCFMq8TJOpR9DZcVwO5y2GJdNq1ce0IFTJVkoUOZMBJ256Eg14I1y/G+zhsUU48T
gUyjVUMlqsS3p0dK5nPO+ImE7kaMy6CUevhjzYOgaBmZLk733E4iqurvfX7y7I1WApNotEumADlk
TZyFXPi8BE20IDr0vejK8PN94ZiG16x2LkOk92ZFLgCdkLEfVOURt/KG1rzqfkJrNHutCLojHUWn
S9CjBbCOq7EBbjUKWq0GEYpj4S7v73+FaQ80qy27uZ86MMcmljMfcnpkCsWy7LM1bYz/ugp5evhj
YgKkNm5bJcojHHgro3P1lzCNgMxZnO5/gmkKzXjBuNioaeVFQtVwKLgdVf6zx9Z43+ia/WZFvVoV
6G8RFFrezPYXMBUxtSGc11XI0+Mf/eQLpw+GKkG33lFS7y1a4HYdlp4e9uB8RYRgcbKk6vNzd6OI
qRx8w32ZmNZ9+/+F89lwQlUZNM6llOxt2UzvAHW3hdhlGlu32mxonSbrZNL29D87A1JxybcoEkxj
ayar2Fg3Ahn0C0BAIzrxqK62+qVNQ2sG64MOHIGk2rnkMnwEFPJhpMuGfv+vBOIfz9DzQs1GZ5rN
TsUVtm/ovwGj+Gz53cHqvvXVB9LLKFQpcMY/kPV9yapjkz8uVhGt2RuhHpvwQ4/ecCncU13HABu4
gJytrsoIKYCoq75PzY9yF2Gu5+nBEEHpPDkFKZIUjxzHX+DXq8N9fbvZ2isC0MMgjHvpGq7YN7yo
Dnb1UVTPTvaci+Ig1rf3pzAcInplBSl6HOWdWySuXUe1elZNGk3Tp/uDv37IenpdRVW31OL+XCZO
YP+XiznGu+pJuOM5Xb/fn8GgfnoYJy/QrWh5okymsvQPQFqKC8m3zpLXLyNPj+JYmRRdYMN5tNCM
wFl4JE48uSrq+Ffgljz6YudHaKaf97UK1zSYLkBJPfisibNiV38VlFOz/BmlvOHCIZ9qGKIuG2Lm
7eoHwdCa5VfCbwu0/pFLFXag12m/AVL3Kt3i9/2dNSmmZvwty6Y6CO0iQV9FVKr8iaoWnYXew/3h
Daqpx29IH47UzbMSNefk0nr8zezZR8rZe19uMSwavkDvi/T92q+GAM+bvkLx4ax+AGJyiJCo3jgd
DLqvx3Aq4bilyIEEXCzrCWCJZy//dV84r3OHeJ4ew5lH7rcq59NFwWib8Fsw/+J+50Rhn0Ze92yF
eGpyfqizIcrq/qMA80BO+rjKtvABTbK7/f/ipuVen01zHRZJnTYnkf9y4aURb5+96SGeIufr/3F2
HcuR68ryixhBgH5Lsh1lRyON2zDGHQJ0AL35+pd93kYHV2hGcCkt0GChqgAUsjInvwOZAsdtKmzs
dAmdYNhwLE3OVumOKfemQaRNk6zmIwnqsBvOWXbXrb/t+eX26uhso8S0nc9G5YH1KaHdSKPKlk9c
lM1diVx7vv0LOs9SQtvOC5+UIMQ8g6Enlr51DJo63je0EtZD3bYNsHbkXE/pP2QYRRwwuvOco5Z2
qqnpDehqkrOfSwbLcxqucto7unLedsiEChu4nRIxQx7Jlp2Ia9B6hrsMo5Z1eiC55SCWMiFlww4O
lLYfrXbcaiLRpDu1ddJsUlyXq56cId/5li1l1Hb+Z0icHofNw4rGaf6nd7Ln/ghEDlqbAKGXdRV3
dIvuQOPxKqF0D0A16IT8NgnmZ6M88hQnQrpxytTEq0ofvaSdVaRdA2ip8WPw78rr6bj4Z2XfWrnF
ZXEt1HxwjHOVgM0np8aLSgsyCAnZJTD291YZWcMXK10OS/OpYN8nUGLtcyMldIksBxB7szKRvVt/
oXxeXoibzqd9oyvRG6STO/YrvqRY3oJmiIZ5CyuoWWK1hVJUqWABwRJT82mwnwk9Lfnr7UlrfF+l
Kq7RESuzrmgTsNtU9p3P+nCc3tg+VWwHu+V/9yoqGCWZi6nnpogdK30cp2FXKcdRyYot4V4ZdFCy
NJo8yvE8uY5bsEadwa//f7fDoi+zdbjHEFPGJ+BkVqcOhbvhJjqLX1PEu7FXpyMeyWGRon9xlnvX
/MvK8+xtsdpoMo2jnJfNnrVOPhgtiD7yxGJ3LVQobruKbmQlUsXUZrKf0zYZeeOGlDZ/IJL9fHts
TaJxlMgMstqwyYi1nM02DOSl5k9d2oNX+Q7oqn2biNpJiXDs1tknTYJeJvQx1d2R+96f2/PX2EbF
wQYsJbm3BFjUbgl7X1xA4rzh5hpfVIGvDi27rCG0TRwa85aEkH5qNo+SmlucismTeObPScNbdJ88
XrvhrelP1gaHukoBunk15LLhO5r1ta/B8M7pDW47lXf9HZckaXauyjW0zb+BuC/NLt63BErMrkg+
hHPeJRbts6hYMrwu4UVun/OonZSiMoKSWXkLni73t1jSOpqaeudFVG2ipD5oCUDq1IK5cjDj2s9m
MOqLjaqxJt+oHZQuRBmawEK+gfwHIb+q7slpHwf5dZ/VlcDleU1mtNy2CVvzF/RhuUCvA/h3e3Dd
1JUdVTgQFchq0SVQcfs61s5pXpenyRg+WeOuVj4HD1D/dUwxZ2bJi6JLatk8dJ7/MPCNi5Rm8mr/
JASUXC46BymhZifSug/B3NxzMw0Bjvh02z6a1KB2T9b+bFg5BJoTOoFiTN5ZGX/u5Ra3kCZmVZl5
3ywcCvIvdHcNdVT2Z69/zPsuXAvwdr3d/gCdjZSYrduiauYVTxgcMpW2eQ78MSLmw7qL5xqre03X
79JOL+YyG8wBXSJ1BU2S6WI4W1AIne2VfVYyJEe/HTpoYqQRxOLCDlR7M9niBtRZRtlsr6/wlrhu
KC0UJDLvuQTrL/Hu+BbjvW76StwWZd21TsdwX+tcK+xL+3Wl6xQbY7Mzqan8xaIowCBnIrJS2zyI
povneQtnrDGO2jPZZ37L+YJU3wr3M6o88Vq1V14wlK+psXHN1xhI7Zw0ymFybRcoNfR7Pl1rVCSY
v6ygkLrt+ZrgUlsn0QqyECJGE0ALdKUVYV5869avQYpn4G4DO6I5k6jNk9NYOPkKmDH6l6zj6vGw
7KyNwrhu9krcCllKFzozFt6vs6NRP/iF91VAJR7Y2SzKq9E83baS7hOU+KW1w9p0cZpE1PKY+3Zs
mxtfoBtZCV+w2JIO+24LupslXIo5Ksotx9cZRwndpVjaBVSVZpKCb9kSIKv/5gdvlIIec8M3dZNX
gjcH/1oqLDjP2i2RM6XhsmzVFnVDK1suOlS5ZKVDEz7KOOfr2a3X+PZiauyiNhwKAbjOuLoUB7QZ
p9g1tuwuIvU/7sJOrj1sBJYmN6gcxZwO7QB5MztZwHDdDS/OOEdzcZZin+OojYeU97k3lRi/Y84d
J/6lXC637aMxvdpv2PtV25mcAoJDmm9tav0S2a5+A5yDlXgFe7BtjoZNEwHJoNaeYjzub6yqJk+q
uu+os699OuIMUkkIQbXigXpzHhqevbGeOqsogYqH3z5tfGxUQ9v6od0E/DgvmxwgH0tbwTJKsM4j
M/PeQhesLb3QNJxwLY+4Ex2HzApdez1nOVqIise5nQ6t/8/thdb+qBK/6To7ReUFXTJmVTSUfxr/
HxF8qQu0USx1TFBog4SoxbxwFltlNt0yKXFt0tlgDkVH4NR4uKBW4Wg6zz3rNu7vmlVSYVioLbdW
XjllUgxWCATPAWRlGw6mG1qpLINBt6qtFQE3T0Fo++iTRYHw9kLohr5mqnfHQ9t3GjeFBmlCF/JU
es6ntNnqpvu4xcRxzGt+ejc2WnpMQk3k6KkWEXQJjlUnIuk9DNlvIZ8mf3lO5VPKN24Cui9RAnz1
SIbeUhs3SPufzq/Ofs02spLGcVQ8VtA2VJaBVSYtdEvC2c2ycEIej/PRNzdWWJOy/6cprS8CcCz6
XRIEb7V1TrkAVvPbRPjGMmvXQglyuwjaaZC4yQQyP4ysCkUBEBUeq9HudaiCn5n7RYxjbDb2vnOL
itRyncJl4GnHJuT44TANMWG7ELrwKyWQIXEx18LHXaMA0qFi1V9m71JRdWwVloXqrON22ISSeioi
P/s7ZlsUKh87kR0oMTxM9lCuE24zdbXcD95ymnsUgNJd0j2YuBLHYjA7EvSon0CidTx1roPuXl9s
ZOuPQ8tW8Vh46e0YelWtZOHkVKCfnZB8w/F1QytR65g8sMvUtFDaYwe+ZEtoV+De35PcbLXhDAyX
k0ELXGDSobq45pRHY5/vajGExZVdOZV4kcgtGGVd5KEUw5e2ynZtJbYqG1+MzHX6FKnMb/vf7urk
YT6PGwdnnR8qG68sJBkrI0fCh2t3lbiQ6Wl1vZ3LqYRm0EJLklSY+VK3kWW/MXQt3l5LDeYAu9x/
d5PeLDzA8mV/x7/I1/E5j0XUh5D7niMS0TA/eEa49RWa04mtAqsW8GUtpMdvLQk5yuN85vdrJEMa
4uV1Y1PROL4KrOJL1RK0e7TQJkgPWTGfc3cLl6QbWtl3x9JlVFxfKTzunEyyHodqY4/9+P6Cw8F/
1wD4eW+BtBaW1xofRif4WXngSezlSz/ll6pKd1EzO7aKrHIYDQYANK2Ep/1rB9XTzOofqmkXjS+G
V0LXGBmit3esZJJl1C1D3PfB564s/tx2VZ2VlL0WBT0e+KbXJmU5hrY49c3nvgI142ev3UID/Nte
8b9vxoBQ/nclPCBAu8GHhzqheyJH4BtPy/MaAXcTFXFw2dK91WQLlXa+6KWzcBT5kjkdY6NgMefk
oW3KjUPCx8ceW0VZDXTOoCqFKlZQolAAkE0EtN4PTspD42/Jxmg+QYVZFaBXX0GQbSVyDXBu889z
+8ViW13ButGVfZebBYG0pQ3KCIDnkKNCd6bnwueH266kCWUVaFU6TSGmEZ7aDkEs+/boiX1IG1vl
nRcil6ZfdDjqcBlBUufULOvGrHVGuX7Nu4P/6HYWG9zJSjonjUDvGRPQcY18qwdVZxQlfEcc/bpG
ovRGkN/aYH0gnXncZ28ldLm0awblRhxHzK+goDi0lG/ke51NlICV3QJm0BFu2JrugQ9mJEBjlbVb
l63rLvhBPlC75ETFhsERoDs2XDtq8ktXnfNuivyWxet6gcbZMnThbRtpvkRFUXUdh6x5uoK5oTNi
yLU/gowbUGq6cUDR5AS1Rc41phpkDYgoQPCiSWRx6tfP80wjn7Ovt79A9xNK0HZVR8H361oJHoyk
u4ZmdU/rb323qwnVsVU01eD6c23ZiFqn8MMWpQBRiyube3x7+tcrwwdrrSKpGpc6/nClQu+Kz2v1
Nhav2fytxDWLkCzyp9+3f0UTZSqoynNbQ7ojta4VmjAL6kPXjhv5QTe0EsCS26bj57BPAGiltL1o
bLbaUnRDKwFcFE66uAxZbba9Dh07cx/xIP112yQ6z1dimHvNbEHFDlABdLi6w31t/hzrz7fHvvre
R4uqnJwX2TotR5JIPPGpYRcC0KMgn/3maQ7mjcDVuL2KoRpkbvczCgFJ7xjm9yJHjwQ3hileZhGA
lNTc6f4qoApTB31MCxK6FZRD49RBh++1qDdgFJoFVtFUWYqmfa/GGhh0fHOodeI2iW8vgW7oq93e
bVsyYz6UhwzQdE9PZGanwnc2uEN0I18d6t3Iwu3tbp68LmETi0lp/nHW6fvtSWt8UiWjR64pq2pZ
u8SXHAcQFPwXK7IbsdMmSqgGPDPa2p77u0qWeE1YC384WQbNtt6Q/336+MDvVVJ6EeBNekIv6N0U
BU/seY3r2POPzQ834odpCps4OKFalR/o1wyH2we+Rf+giTcVbtWOpWe3I+w22y/r8sWHMnF/X3vo
B9r1SmI7SkALBq1Fj1Wgx/ToJ7r2IDUs+g1AlMafVKxVSQ0oaV61GQTU+KRNgcTJNrZf3dDXTeed
qxrpmLapiWl7q4j9Yjj46RYxiSb/qEgrqHkbMi8mREE5PA7QZ29lD7YbcsdHtpHiNNGggqxc7qM0
5YBpeWnJQTqchQVvz7XhbFhHN74SyMFKC8CWGzvp+RqilnIkHXrKCN3IEzoLXRflnfErYyjrLBXQ
l6keyzpCKTIa+QVM29GuZKGirFYg6ymKPeYZCfouZ+MTChAQAp033FJzMFFxVgQ0+470QcbeVH/L
/iJzEvLpM3OPJPtMp31xperCoyN9BejHsBJmu2iXRRHL24dws1VNeGiArnYxQ0rTd5wIosQHku6i
53ZsFWRV2m7uZiMenxCtYe4MoSV/3l5TTcCqICt3zJcW/eeQtYNC4QCa1rzYumhpvF0FVwEqWha+
j8PUmk+/AuOJ0ivNn7+xkLrRle3WW1bLAPLSTkb0JxMgxYemOTKvO922i8YZVYZ6nHNGEB82Y0KD
rz2BlLe/Xvr2xZjf8mK4DOaG+f99Jv1gA1MBVlAWLbxqasfEz9fIFmuUl8VxkCIyV8gqDOG180oO
NDZnEg5QFvdfb3+fznzKzixxgRnGJl3PoI4CnJ+R77Vtizer2celA59VztIVzxxRDfDZKzVvx3BU
t6rIhljl7Q/QJDtLOU2ba1M6k5+a564pH0C1FeEJ8p4V/DCTrdOF7ieUPdjr3WZsLDxCeZmMAtEe
jJw/O6Ub5v705fZXaM4RKhArcFHfgCgEjNTdB/Tg2VVYNJdsQmdasWEo3U8oW/LS+VZBF3yFZaN/
2iVh0/inugEKgEM41F6fb3+JJpGoeCwjrQSpr7pvVTAdzEH+aDcb+jXroOKw6tESkvq4S1JGTm5B
o8BsSMgKG1zV5dfb09fEgyoin829JGtumGdI+Z0yXGtKL8VDeX28PbymwKIy2YMen6aUg2J+nL1T
CUbYsroXQx6VjL1Y9FPDvxNva5vWrYQS2i7pkRkd2idZi3Qixq+ZvUtMxrFVPvhhkfMcULtPem84
DXI4eEsb37aQbtZKPFPuFz0UWvqEmSyuq+zOG3epc2PWShynI8eNe3aARJyDNzCToU22dLbaRTTh
pYKyupmt/49DnMl9XY0hWxgAQt+IAK3Fn12mURFZg3ApmOxmJyntLDTQE9331saJVGN1FYxF/A6U
2qmFqDXNmNXWAeK8G3lHE1EqGqsdIEPgjShJ1BYINXnxLEf3NLbtxmlRN/z1/+8Ou7gcgWSZcIhW
0TWW2f3qSRBp/7ptcd3gV3O9G7wcV+KkHjaXqvWiwO0jw+2fQJ+60+pKhDpG6yzDXJtJgwKlHPrQ
NXdxQzr2v+eMdzNvyZhKw527JPN8N8ycBXhwaW0kSU0i/vfB893geMefubvOfVKIP1z8zLtfxhxV
WyuqOXKpVFd+01qlUfybt/i5ZPe1NUT1+LYA+cxmFLz3AeJsFWplrfOUouMCF0kxdD/BfeWLiNto
1dzl+Jb66gWmPHR+O9dWrOWRdJ9t60u+1U76cbha6otXKQprwh2MJuXkXYRtRHSSG5WxD13et1TH
WUuKWC1H/yKr8Yh8GafNdKGbSiIfug6GV9N7agUcJx3vYvPhaegJqjPBa29ax25a9tgdP6Gk+cyj
TlMtZp7ktvVgpyIiQX4A+GrPEwwEl65b+zvn7xheFiy3whf4ZrS0UyzLIp74lqa7xkAqrb6cuNn2
jKLlME0vVflZtp8tkwBGVM5b0GTdT1y3sHdfkC1AVWcgwcLDtfvIvlo1mAkYuBVKsWGiD90TJrr+
8LsfMAsG/v6aBpfSNtDHtEDQuYBuUrwjKWN0JeN73lqBE0wal/za6Sxt+5zP8nVxts5oOvMoSb9K
+4X3NVYgt9EIAUH2WPSyiNrCjkzwRN7+iA8PgvgIJfUjx/kdTa08CegfdMmGFIsA3YqQe+WBiWda
mZGPJvHbP6aJaZVOXtZz5q5FzZNa8FOQyxMo5ePOcDe+RWcwJabN2Sh7BgLHi+ut9336u5YxTdcX
5PDo9vw/PFvBWEpET7mdddmIFWfpkxF8z9ce+OVPM0tEtfXy+bGJqArZIzPkw0pTGJfFSCOzL2PS
iAhw7+PtL9ANr1y+DOLYvW82xgXc4hFpjAjHuNj3tzRRdMMrEe1kC67xrDMuk1mjRIASN+kOQ78L
dehTFbm3uE2WERv299c5olBdWSc7XoIteIJu9tf/v0sX9dCXAr1r/oV73oFM3r1rgENLbJXQP3ZP
quL3/KwP5npac5xt52hM/dioALBvSrQtZ/MG2eI1N/xP+QYWUsKZedAKYA5hCXRcwGXSfece/ee2
6+iGpv+1zmAufg8kUJYYZvtr4rMbula7pRmmM70SuihkzKQysbJ92eFpnMYDRxPeplaPbu5K4DLZ
pL40WgxfF2jhsb3vctkC4mvGVpF8EGYfHTaP8HmeQyGmvOTdLtIpH91L/zV5MKzM7mtMm4viizP3
eKb1m8eJsk+3l1RjdRW1VxBfZEVfMMht8xNn/u9SDpEt140rkc4y10B4F0/tWGVs8HzjYg5tzHMz
bt1xXx7zlVDlGSubbOYMF3+HArCB5ty+eR2tKuPfTbACmHueMLAC10979wlA4BtdW3rIOM3feeCh
Ix7b5dXLft9eAJ2FlHAl0vF6iIkEl8II/lhN9pNvSjnqhlbC1R2Nah3BH34RdRABK3+sM+uwb9ZK
sJrZyGpSele36cQxzczvsq2zjT1W55NKqBqVMXEDXYdghiwPYrJDr+d3fb8FidIMr95YFtG6/RR0
/gWPjsc5dWN8zCENduYxFZ5npj3NU/QoJ1eRwoWBwLHPLt64lWt0s1f215zZxPWa1Liko0CLnRWZ
gNoyI4h3LayKzwP99sKq1GZJ0TiigQTMxE9O29OtE7PGJ1WQ3lgBOdQLWSRe5z82JvsJvuqtW7TO
NNfffBep3J4omajLABOW0co7lJPbMDV2oZR8qhKdDXZVCScQRTJV+cVo56NrQPoWrZQdC97KOjFR
hbi9CLoPUQLXQ+9MbvmNf4HUWyRwryuA9Kztrac7zSlEZbdHk2znLDbu1V3tXni+oBsOJ02WZZ9w
vth6qdB9gxLEAIB3xBxbOJIw+NmbCutcTIzHYp3yfTuAitvLDFDuEIHMbLMpMjM7zq7o+XQLNK/5
AhW356Eis1ZQ17rwaYBoDUus8cfkbJ2TNYGg0p/5LR3LfkAgNE5axrMcqqgh5samopu6su2WkuS8
9alx6ViD8m95LhdQKcnstMs/VbyeJUQ25RzDm5ydPKN8pBYCTexC0/lUBepBnzMwpsHxLxARf3QH
wN4k73ZaRtluB3SeplmBqQ/mGo5oWJ5GErpM7rSMErlisGdSFNhyV8s9TEF6og4Nm2nY8Hid0yjb
7iryEtSpCCpBl7uMkTtj7TeG1rmMEq9dn/aQfbaNi5TVGWWfp3Ec/qLX8esul1GhenhKsoW5YvjU
MZ8F8Y6Da75KY6uhVDN7FaGXt6zoCm9hoH1tzl7RHfMpu9TmFtZZY3cVoyccY2J14/qXoKpPqVsm
qbElY6KbuRKqkpfcc+fJv/RukPR46kiJPHmOE+6z+/Vn3+2JM2k6x6hlcEHlLjaN5jgW7NTL6bBv
eGXLpdZKB7LUwcVvrXtINEW2Z9x3pbcRTlcjfHCXdZRoDbhVENetgouZd3ftQEOoG95VV6LrcYuH
T7e0SsSOnWhM34eBrlfyoh1PNahNbhtHN7QSrW1DXEd6eXAZaYMttjn0Q7NhGN3QSrTmbkONximC
y+QuMTTiDku5M5RUKB61GyZFD5uPY31gpQx7Xj5WbBca3qcq9Vk2FFAn4W1wqTsvtoIhnEYLt0Lo
lHy7bXWNz6igvKmouqHyG7QM8XvmQQJrQufxsXH2lVdUQN5cl23l21jUIM2PWUbBNDLmO+8OthKt
HdQoQW4E26Nn45eVkkOdmX+XbqvSqzONEq1r2UJtliBaR+cFr59OCXzVcp9ubSEap1TBeJ5ZOsQq
sLTTgL6nabx0m9LguqGVKO0IT1Pu1Rnku6YTqC0v0tvFMQeHVKK0bKxM8rbIkmrsuha67N3Unla3
M3Y1juMH1FitS7fvK5ilqIo4d9Bw7LQbaeDqFx/kRxWEVw2saNuuQ/JiK2JVxLikxB3ZItzWDa8U
nwopFs/AXfkyotkGtK3M+MEK03mrp7z7cjtaPc0XXP//bn8STTOJdc6ypIFcXQqiRXsSL7WbRjKf
49Yv9tWhVN4zlG8shlMrT0wnfWlcwwT1f7VVo9M4pwrM69F8TAn3WUKbPjbb4Ohtnmt0Q1///848
M4pDbLURsVTYy/cFJAR2iBJXt+uFlVrK/mpxlrW+h5mn0O1yzDXqRXasgya6vbiafKPi7eqO2E7q
GwzQMZ7kqwOiWHrX+/Jels6+PVbF3I2N54GbamkuuZ/V3+elpz9YEKR76LYA51JC1+hxqOytcb4M
6Mp77AUnh9Iut8SoNOGlIu0yJ1izDuw3Fy9gkQz42ZWoW2wSbemGV6LXtm3u5EDUJbKiR+EuEVnr
s5Etx9uLqxteiVwv7/26r5hMyno81nR6cDL7ZOJucnt4jeerCLu+t+e08jH8PCyRhbsla7a4SXQz
v/7/XVCBa9+H8gyGTo0hNkQfVZ5xXOadWVMF1s1Dbk3UIMFFrFmM9Hm2PPMqNB3vM4wSs2Y1s8w3
iUiqaeFRuuK1thbu2+3BdaZR9lnUoXNQCnGZtEZghlllGGgLC2JaDBs7lm5Zld0WpH4Mwo0OTvRG
FzWmcRndLbC+bu5KsHb55Oao/4mkscBcxepfy5IfJMn25UoVVedDGh1FaZhmMLITWo3DuZC/V3P4
fNvyGsOoiLqyw/sFgSJS4vkvBN1ILDU2HEaThVVAHfC0xkIDU4DOlcSuM4U17YtoMT1c2rJ/bs/+
mlM+OIioyDrmVLgxCCYSX3wZyTOz3jr3nqcJrX5IaGbc/pGPgQpUZTxjixRtMWQycTr7KJaLYWRv
lrE+GGuV4NAcVpNMGlbty/0qCVpQM4NWDR5mwBFjX9DGYj6YbbfVxK9bbiWKy3wYK9JjuSlOJWGd
F/Zh6vqtJdeNroQxysWpXNpSJOjSssJctAL0+8TY2NZ1oysxbBeyXvI2l4mU9GhT77Q4Ww0rOl9V
Yph0c72mHhcJ9/vjOOB5v1y/QGPnabbd77e9SJMmVNDUlDvFUhsGwqHtsaxN6NXiV5MuL/uGV3bd
ZqL5XLizSOwKEpCDd+yFHS3NvBHMGturKpNZO4MMsUf2d0CdjMfhp85095BK+1SFStnrMri8W0XS
Abc6lWjXZThsFqe62jCNJkmoaClGRppxIFuSNXth9DlAA7/sXtoqIdMla/blUZXbzBwdc4Dcikj6
7hUtu885Ea+3V/ZjEh0YSInZmdt0NLuqStJyAYFL8amgr1b/ubV4dOW+ypcqEWl5NItPVf/39m9q
4kGFSzmFMF28yBfJatiXmdTQQas+ta4TTZ6/06OUaAbVmDf7wFgnVj2G9by+1i15uz17nbMq0VxR
kk7STwVkRd1LTrIvaW5s7MYfG4aoIClK+gDya76A7/R9jE7MIeRraiboM/heldTdaOnS/YwSzW3t
l90Klj9QQzTHPoMmxeg+BYt78rp240s+NhJRic46vHYUQ97jIUik9+BMekjrffcvooKlQG2U8smt
4ZYwSFV9yav0QmsckMDgcHuFP96Siao+2aAfrPcmhITF8mhB52uFe0bRmlHdVod5RbNY/TD2W9Vm
namu/393cK9Re0jB7yuSumeH0gsOkJ7eOFt8vCsQFTUl0oxy28Iq0H6IOHBlxWLFklgbW6bOj5QN
eXAWYwUJF85HHY+QBdHX+NRPP5fy2+110E1fCeI0l8ZCUuSJwCiSoc7iTLJ7EFJvLLPO8EogUx9S
NWvmyGRs01Od9s9Bnu+65xEVO8V4PwdigI+axRKEgTctx6Fp90FJiAqfaqx86KsRE3d8ccbZIhac
Hktra1k1ZlfRU12FDs/VtHFJdftDF1yfir14INOGbXTDX73pnb9bFchtRT/V0Ep4tvzv9vLYbDmM
ZkVV9NTaTF0pArNOWDXEeYbq4Vht+LpuaCVKK57O2LTWOhG+HTpDe1w2qXR0BlF24LZZfUBXA5aY
pfdYe26UNuZ30RS7LqdEFY9069HOLLnUCcweM7M45pueojOKEqCiySar7LCUY/Xqus1RTHudRInN
NOjdyShdiXZdkPM0bPoiRSNCuvi7eO19ogKmWpYvVuvadRJYL0R+LzKQEGQvtvd7zn/vSl8qZgqd
E8zzyFwnQ4M2jBRl2rE5rukuiUJ8gFKqKliRTS6aJZKqSEpehWn2Z6zvDOc7mD9vf8DHR1uiwqY8
6nHmdvB5Tl5HO+qNO+a9suWJW7Hlbe1RGh9SsVMDAEZ122Ozta3irbQgXNtl1dfbH6CJLFUi8iqJ
Oa/e1T8ndt+jQ8XlZtSuy2Hf8ErgDrMEndeCBban4mDN1V1p2rGRD5fbw18X8n/LD8RTtlcSiN5q
SpT3fWkdLaM6TQDGFYwk/sq/upa71biss5ISxcYyCToSioQs0X+f5WFQsdBHh/Ttz9CcElTOM07R
zGpJJOXZ+pMtrzV5K5chpP20kZk101cBU44kLYW4Wp0Y8qF0H2b5e1PSVze0clCu0Zg7zAuGduyX
on6hy6MYnndZRUVKVcEsZ0jLYtbTZ8u+r5uvfd2F7c7co3KbQfHd8fwMRq+te5N8LqwY3Lq3Z64J
WBUnBVqVMmUesoJR/0hXP7I793h7ZJ25lT024ySvJPSak6aRd547HcEL/Gx7zeu+4ZVwzQzbq1iT
yqSm7oG4HHT51WWgbGOf1fi5qg/p23LyS0fyJGsqdFiYCFX3VTZFTI0svv0FOtMrkTrgrt7XpguY
QT+fLCd7awux0x+VDXcZTHft7QFHp/r7VNyJxglBMc/E266Zq0ipdMoLmpsdTzybB+55xh/iPuhA
j7CRZTS+o2KlAj4Kv8Tt6VKuJoe2N6UhNOf/Maop2/kLyn5rWMB6pQ2pEkfmjy77m8/mxWr3PbcS
VSOSgW98Gk3Y3+J22BglGAL3muZqsncH7qlCNYRbCKuVemdD8gNZxtBytl6hPyat99Fp9d/xG+pN
TpVjB2e9EzdCgv30m1EIEKGyMGsn/JR7b7BLJdONDKRbayWQfdzYwWhMq0QKdmzRZ8TSIYZY2eG2
r2pKYkQlO6stj899IyrwOz239p8isA8FOBiald0Fo3iocy8Eu91L088HWW5RImrSh8p0xrhw1n4Y
qsSr/L826HYA2HCpLULL2nrs0aQPleusHdGPvV7z62izuLKCH9TNtp4xNGOrAKtgkItEBbdKsiqI
+DT/8Vby/fZ6aJZbBVcxf8TVGVzTF/DlRUPADhBfj5282LfrqNAqIJYLe7ZtZA5400TNs4EXztrZ
QuLoZn9d73fRl/k5r/Eknl4musSy8y5N052qfN2Yvc7u1599N7yxWr1tU1lBZSH05pcp2zC6btzr
/9+NuxSB1+Vu3aCl9do5a6KThJJlCx+qG12J4CKdx6ApMOuaLD9KJnjsVOuWWIomklR+s9WZh5kB
T5IYqMj3aDY1cWG/N7cYV3ULqmzCvrDStV3yJgnWHI08/hCPy/hozptikrofULZi88rmRQrUX0Q9
nfKSxKudfQqCdmOn/9D2eKVXrhU+z3IcPjN6KgcSBkNzcLJh4yiuG1oxTeoVljCAqjzly/SKh0s3
hN7F3x1ZANNWrOKAIcS56q+c0Dc1H1PAc+OM9x4uvO6uNm7LVcvvWNWAdZ5BTimdnnlaRV3hF1Dq
2yqsfWweVxUXIWnXSXNZxcOQ0whqQWGzSUfyoc9j6srhZJmnVqJvP38g7npOy9/l0P9ywUrbOnsK
+vgBJY1NRl/9H2fX1iOnzmx/ERJgc3ul6Wa6ZzrJZLL3JHlB+ZJszNWAwVx+/Vm9pSPNdsZtiZdE
mofCXXaV7fKqtZw8rDC1MzpNp8H6J++if+5Prc4vSg7L+TBCgnRxUyv6SwqZBJGp8evdUMKob198
k8XCJes3EWTFVVrsn5IKwKzJZVlM1Du6gStprK8HPF2GXXltJD/OyDXAhRn8rRu5EqXYmMHoAD7t
9IZvEIN4WEo/3nITZ6Bu5Eqk+hl6+NysKq+gX/COoPcaH/I5MukR6KwrsVr5orf8yCqukS/ihfnH
0TMJpUaYuT+KIsT/o7LuQY0A/T9O2s/rQ1m1kPd+QeNXDPq4h6YC1TCevmfD+4PmZ6h19qF0ls3b
Bjd1ITs6Q3i+z36MoxxMzb46+0rQuhtzBWvgppIG6ZZ5R6sw7YE3E++5SQnXZlqomAqsTEe+tvLS
y3PvoMuapZa9B3yKiVCC1hZzEQ32bQXZS9xAl7IpdoaV2pxMSzui5cjK6+A1ScfGxLJ+3880mqhS
JUXG3CXFJDCj4MZPrNY/df3v2YiR082nErNB27CwFzXSgVud5Mae84nuufLA20q8Mg9UiLkt3XSC
5HY1jKcRmiiZnB/2+UUN2LXMoWk/uamQJeCOTbxl2wttTdgaze6k1tp9YkF3Ix/ddMlqUCn5SVMN
j13YAW1mKo3oPqGU6px+7Tffat3Uhx4Bk25s8+iJ0G+s2Ayv5pq1o9bbRwhTjgVA0alg45Okf43l
fAKY01Bd0KwdtdbOJwI252l2U6fys+UAxZK2iJciYqYLms5BSryKwKEEZJfl1SO35r2zbH473WPV
He+vIN34b39/s9NyIoKZcDI/VjahVjzlmRudWlRkdhVIiK82Knvh0Pq117hpKMKT50QPU2aCrWmS
pVpo71wXhZ3FR3AVG8AQznjpyu06reRxDugpAlnvPh8pQZzVbh9yPiyPnV3N4FqbrE8dQPyGc71u
gpUYDoKpLznBryhrgKgW+1C6KHHW2TVfTJ0Zmkn+o9Re1lFTRh7mYCrPVb2dges2+EYzerUvmUdd
OFiAGIOuQyarOz1Kxs5zUJ6qnHy+7/5/IZXvbIpqzT2rvaWxt8Z7hCrNoZi6VyhFXGvKfkSllxCn
/4zGvOOQ0/+5IGspxijZevpzQuPJyq1Dm+0i6ye+WptfeFP0I3BVv0pByoMdRMGh6Jt/7v9IzflI
rc63TFCayc57tIfwEQ8vCUjVUfM5MVI+RX2RuOMXdza19P9LWveeR5WojzpvHspVeo+uyz8wgEsC
dPBO65XMVcL77tBHMhHBkjjOFG+iAtug2JdvfOXoXTf+mG0FLjx1s34NneF19si+VKwW8qsqyh30
CbtpZ03PdeR+65xdxSBMvZIBvAg+gkQjsnxWJX5UXEA4muZgWLs/+ZotyldSQFfaITi0CxycrOw8
ZD9tCX3gwkTSoYl+tYZfj5kdbaQsr1VWpwUg10ChGAauM63s3sCERCHCorxuW/jUjPYDLZhhoWh8
onY5h0XgRcGGUUvpRjEJ1o+S0k+uJ7/c97lu6LeE9mbja4mdTQXI+HAscPIT6EwdVAz4z/vGNVnR
u/2oN8Z9vDl4G83qq2uPKWi8Ej77KGsVx3bdeQlRq/eRFdWBWDo3pVXPDlHgTqm/CpN+h847Spii
/EP9usEPsBb/0GXFMWtM4no63yin7YKTaisr1lw5MC0zHmL8sf2bOyJu6nzfHUetydOhq+11wuhb
th57gAF59/X+xOr8okTqHPJ+lWJurhazcSJ2kr4ycZRoTKuVeFsEgbfyhT6WsxX0B7y8jdlxBguZ
6STm3rLVO1lfLchPfAizebGQ6qM8bcPts42HVNl3cWnRa9hVJ4/Mqed1p7wWT17VpXPeH0trreI2
s08BChloTT0wIT+sDVj6giLJ7fyfYjRsgToHKNfq2bbcXoyrm9pVlfRZfwC8ZN/WoPZJRyRjTrOh
KuNRKXDjnaJD70L4cteiUBulSVeGXlhj4Nyxk3JaT41rEmPWZEF689WbRIJiAE6Bc1hdIejiHHmw
Nk+szetkJgDz7Bu9EuqU2MxBCa661oQdAKxKC9/0IqebUSXUAcaVcw1VFzC6d1/zHMLwYC/c1bBI
fLVVGh2FaNZvbTeVtXUmYNkIsujIi3Lf1qY2SvMxZwT/EKTvYD6Pc0qq2TJUBTQXF7VTmvS9BZQc
XN7f+oUSVn5Z2r/RUdg1pgWv+4KyMYe+w6OA4wuhXyd1c+rI96mRhx4Y6F3cCcRX5Uv8ftwGS/D6
WvAcF9OjmL7w4kcHHNKudal2SaOD1uua2a+ui3B5GvrZ9t120Rl/37pmF1LbpKMoD0mJfeIqGXkO
luiEl7KkYOIHxF4Mn9CsflW6ZJo4h+q84L+GAgQtzjT8IyAMd3/4mryg9krjVYnjZj3XV59AbaUI
EzughyxfDvfN64auBG5veb21tjDPGn7JGT/l8uW+Zd3AlZM09xzh+f5SX/uyAicRTdtxBLLVpD2s
G7iyP9sdK6hgQ3mFRGoW11n7kuWmpkhNTKkd0jLLGmg/TyRFbTZvHvLyJ/SdQCH/sBBDl59mUbpK
1Lo1deRQUxSuo644tEv/nEOq+eJ0jJ5qC60ru+ZAlSJZi2HLSYbMuUBBmbfFk8vLD2Fr/dpn/vbr
3uxZU+nVS1ag4DbkzcEJY4t06AxO7hvXTLCqQ9KOuSd7C8bJFD6VYv3CamtfwlFbpS0XJ0Z/gGmU
bJMA3GpUfto3aGWLneYlD/0GlvPBT0chX6ixtKOJJ1VxZA5yhy8oDaaZ1x3WMIDUwxJj+ex0txKu
bNlsx6phfrLqNBrGtB92AYhR31JC1aoLZ5zyDddSgILiglV1LFBZ2+VxtT/aLmgGduCNYJn05zlq
H3tmIiy8BeM7p2i1Nxpn1J7buYuL42Khk747uqX4y8/EYSDzV8iMngRotPa5X+2WzmvwIK69T1I2
iteBiO7Y2nLn2VJtkxYht+Yh9EjaSPZh4dsp8LcPwywMe4hmZaoN0txdgmwKYH4T4Llfp6lNaBX8
z2X1zhWkNkUH3lbPIsroI70Rkca1s9ThMSc4KqT3V5EmH/8rD/8mk0kaDQI3eYKM0Fw2RyYuzjmB
Vz23gakbQJPPVFkJrw2XbSO3SShAW1gOaDaafWHYbHXGleiVHbAXy4rlE/r+w+hO6AjaJQVJfFVM
Ipont9m4TVK+uYe+C8BxkB9yPBnf97xm5GpfdM+jkQwet0/CDdj/cF52RWJFzWYCMmmCWFWTCNsV
en7QkEatMDtX2QQmwPahK/3jsnoD2tM/k26XhBDx1SbpphmDMoSGUIqX19MGSV27igw7lmZ9qk3S
HEqHlQ8iHciVlT1K387gx3VHq8/b1E6vBfUbQyDopuMW428CocP9v5dLTh+dsA4c1NVd9rsA7nVX
Izl8dPvuG/ugPwmsvoGPFlBG1Rs9+J5vSEOaU5vaJ52xvIHIYmSfnIa2/+uWcU2KrhouW9v3nwD+
Hh4aoL8NJyudn5Rzc9Vk/gaEK3Je1UCngiQuJArvR4RuxSqx7KMtAEsJpnnxWo3/2/pX3/57In+v
w4sJ/qFzlbIjNzmFwEo2lldW21DRrEF1zWI//1zIx8gokvq+i7w/wFps7Qsb7yjXlkSHhczorJLP
9130/o6D0vN/V5Ft0RmCEjDtyRfmVGhI+tyZOEV0tm8+e7NCnYktYtlge0HPaXWde1wcTY08Opco
B+aFFB6ax4l9AvxdWmA6CDc3Bl0S+XHfLzr7SvRO87g2NlLENcjoYQ6jU4O+kvum31+VngrU4j3E
BQT0hNJoaj8PpWCoJWYktuwqiAGb+0GD8mvbmhiwdF9TztGjK6vRyxpUNZoPuc8/cF+CZ+U8NsVD
3/CTdAz1Gd13lDCOlj4Czf5cXnP5A1TLNcp5AYVc1Ucfp9+ImtK3bk0pIZ2tRV92IPpKbXBhNdsX
vKSkrDWtKp11JZoZZ944CkbSzPFOIl/jiaP5pCwMeVWzqFRAl89lFC0V9p66C6HmO50m2wR50JlW
4nizvKWu8NL6CwRQN/Gfj+vcf76/XnWmlTDmoh+Woa/gFKuQsWzC7dCPJkoRnXEljmXntygZ8uoK
rTS8yJBrMdsGWKHOtBLCKMYUxIrE+stxP6OMH4fDLn5r4qmgrTqq87HMwZYWbK/Cy2IKZex9vlai
1Vlw/F/raf0lB/4QsGevDI77LCvx2c7Qzp3tkqR5z7/xZfoeuZVhgWiiRgVsZTafQOU+rL/cFQpm
c5Nus33qfRNkRTePSlDmEc1rbOIkdTsQZLYdMFUzNJbi+37RDF7Fa0XbNlp+x9ZfrVhOXUDiyJs+
5r5r6CvWmVfi0uZ2NIMYDC8Fs5ud/Tz/ZQ0TOczZbFI1eP9A66lYrZV2bR7UI/ZXmh0s75xZZbxY
cyxHw094/4iDPuL/buPUilaKAiTqGRkZz2wDV5RHnzwqrAQ93/Iom9owF5qZVvuj7Sift6YOXeDe
vXjcACzMTbJfOtO3v785i2wzLkZyi4CZ68ImKVAefJCh3NV2RjwVsOXXU105FKUTCoWl2MlwDnSA
A05kUe5SgMQnlPilwVD5loU6J9j37ARvqmCmrwAXjZZ0XyAoO+vMba+VAZxfjXVMwXYob/+H+6pi
3h+t0XhDvYlr46VyyU5i7D+Uwy5WGXTY3fBBb+a2XFZb0DIgaZDPSejVJyF3el2FaoVZPfMh56hf
2yMQPtBTEdVxgAzSLp+rKK26g9JA14a4+2TzI1RDYiiHXtlsupxoko+KvkJH3dpnC2oZnTfQz76X
syZuC8f6VHR2fbz/E97vIIT3bx9/433UM8CAKhf/scuHn2jrhNyM15wXIaF8ElTnjNpPfMnOtmzH
OKpB/e7SdV9mUnUmMoo06oAn70lk4BEqIBx1JjMFz5Y1QOapWL006p1h1z3VU1FYUYlTimU3/uOU
WdXXmVnk0W74ariH/Vue/LNEinT6XzfWRQG1VILpR9fpwUdbHokIOIzWUzh8gPz8CZCkY56HMScs
7kOGd5o88f2/yulzKwA4I33sBH/fn1JNrlSRW643tL01ZNETqN6/0y74EZio3XWWla3cbaxQ0hFI
NuZD8X5rk9FYOtXcP1TEFhj7mhxbH+7Ic3+wEK0VpOj7nJ+Wfjiw8lcfGJ4Rb1nlnYlSu683ZgVN
eWsGmKB/ZL0s4F8v6rhe2ziXB778AujesB1qNl4VziXsrc/lynEHDWQC+Ekleby4HwUpYntcDB/R
HB/UZuwxb+pgpG15XevuxJYTxeUw+t3vYlAgnorq2gp/zVhzM+/655l5TwM3VXd0mUeFc00+7YGM
wsPlPPfHqXuEBmoClKugRSrcvzv7mK9VwsZvXmbqi9fNiHI8r6N+DUpc4K8MnAFV/yGsf3C8Z4bj
sTLpeOvmQ8kDFmqGfHPwiSL8kAGqu32jbuLuAyCAfeq/WabDA4NrS9zSWfk95E92eA22h5K83E8c
utBQwjva2OhCQn1Oa7xiemi5LJbngQ+xU0C+Do3MJf/RAaZ1/2MaR6nYLwhTODRYZnYtLcgyb/0h
99lZ2mfXtHR1H1CO7gCYZjgrUu8R91Oof+R1HPLlWrUdeiVrafgVmhWldmRvTKz9uqF5SdZlMi3n
Sr52solHbJzC8EKuSboqkIt0C8DQ7cau3hSdyALIDDaM+3OgOWCoKK5qIQ5fi5Vd+UDivCCxl/tx
2Jlyk27kt7+/OVpYsorarYT5jJy8V8cEU9IlDlXnopfRNOA5g11xmk5Jkl/aB34u4yopkp1HL7Ux
O6el7MpOYHWGP6ow8bPvnYnvU7cu1Rjuw7bDgz67OvPL2L8WyxIXZVwaO5v/fap7Z4dTYVwSze+y
gorMdU39FHWwFMF8lIftQA7YSo+hYelrFo+K6CpZQEILdOJXu3poyz5GoTUsv95fmO8TdeAtUAne
oevpuNLNf2zb8vva11/C3rtUeBHjfvY6DtZhncj3MFySqJg/3f+mJvup4C4BTpkiyvB7Jm97KoYh
EW4Rr8PZ8Z5p+X1anKTYeZtVcV5eLcvKyjzv0aqcb4ysa7x19r6WRO9PmJdfOfbasqsAWTbl04MV
7esK8lR4l597oM0OYNrbPtnWs+AP912vSRQqtOvffXkDpwVqIGvSbO6D45sezHWrVNmPadZmQSCq
4tpFdez/9qYmJr/vj1rTUuKp2hf5QIs5L2AbB8jpmD+IlCXRYYAiUTIeipNJB1HnHWVbllCLRP7H
Z4It/zYRdl6kCVCqMa3iu2wJZDOLJnYtFpoEmRcLvq96q+K62kKwfO4xpTeCgs5+DTbyet/tujHf
tuI3u8q8tmUEsj8swkIcrHpIGPu1z/ItY7+x7ILQmE94RLgO4cfBS91+py9ua/Ot3WahpVgCbLN4
Ojr13bSlWxsabp46d9z+/sY4AKPutJWSXa0pJdZTV6b3naE52bjkv3aDrvDAE4gd0I5cC9TLwScQ
ZvxV82xJGi978cf1fP9Duh+gRKjotoZzcOVciQzFMRJ5kMq5/XufcWWzncu+XBjv2JUKuaGlRraH
EH01O4yHjroDBk4EBOGcRWdP9Ek1OR9yaG7dN/1u2oJpZf+DBjWb55Jl5whNLjwPEyKa4xiY9u53
fQ7zSgw1QSeXrqn6C62dY1S2T/OaHe+PXGdaCSJJZVm6AwXnNROPXuEk0Ow2mH735IRRK3FEshIE
WAFGzZYloUNdxdZcJ9YcpLWT7zlt4xtKOC1r62SA4YBQe+J2bPn1Ncs3wwlD5xolpOYRTJJ8ku3F
LcKTs9IHfzEhx3XrRQki1/I6d7tx4uFdNXZQGLfD//nUkL90xpUgkuj/kW7hgwKJ/GY4rFQNh9q7
6enz3UQDjyvbW21VVt0Q8OdmITSwVlDnZs16WqUD1gMrzfPKxJmjcb+62QWO27lkxNSGZfvS1lEO
yp99GnOOut2VeWPPgYup9eTXzLFOVeYYzkbvH4VDR4Uuo5xQdb4fVhcxT7EEy8/atWheHW8cwHUI
1neZdnZ+KNpdRyZ8UIngzgclR+WBirbtn1vx6HbPg7cvAlQoM1gJ22X0WH+Zh+HQsOnQbdxwl9XN
rhK4Pdox/SbHqMkAsoZ+Pbe5NJSONXlH3QrnvK6zxUJKc1FMqNLIKQ5r/TyM33ZlTBXPPLCgJqga
I2MCcIyMefSlIZnpBq4EbhmEIqMZApfW/NeUP0vLB2UuSAhN25TO6UrsLoPd4sUAPKV08tMi4y+L
3MXiFDoqnJkv5VSyEmOfvcX9VQ+VeAjKLnu973NNSlMRzZDYs9bslnRauz+j5/YjiPuSfCo+7zOv
7K+kLQanCaH24IjymFnLQ4GGrdUx8bfqRq9EqMBzPZ+9Fo3TnTzQBW+hfR5bgenCoVk2Kox5mxcX
ffhbdxlr++i5UdrR7i8KpVU2sp/7HKREaz3b0Cm1o+4SLdMYN7iIHNyVvwTNIpP7X9AsTRXInHd1
ZzU8AAdq4Z3xMJou3ss+y8pe6+e1R2w/7C52wLcYWpzVofKKXTU5rHslZonrOlUrse4HMAH27U8H
RxBnq9P7Y9etHCVgedQ02xiAcNAZmt/ZGHwbNv5rntt9JwUVw5xtXEygbu0uVQjMKfpZs2A8jqup
2qqZUxXC3I1ZmXU+qKJBeAL2C+fUeIFh+9A4RoUsL4FkfKqQhO2RHAPcQWg4fQKH8fN9v2tCSoUt
l4BeNxvkVC9MQqCis0+UX1HLPRSdYVHqxn/7+5trIG/qVZQTUgK6Vw75sCYoYCZtPx33jV+JV1qQ
fETjBPJlCM7iJmPJUK/fwqY5RGFp+MbtbvNH3TJ0VNiy79nlMokIPhqduK9+tvMaD9Fr535x2GWr
WkNi0E2FEr5l1LtgLMJPiZqP0rFzAMv+2Wj/vQ6G0z5nKSHcZ27XDbdtt4o+hFWCfsh47P+mo+lh
URcGShA31eiPuX3bGv3xZAl2sIbOMPT3TdsqVNnLssAXs9tdVutDRtmxs3eRN4S2ilSuMLdVFGFT
8ZxPuPckwtpVxIJlZbNdb5Umd6v7S9i+zHZ+lb6pie39oLJVJslhysKibLBUnMY6CghlFm2Z0NI1
JAWd+dvf38YsZwAM9uizIaC8qeMVotcvAZ2FiLfZd7/eX4yaGVUlcsjWeV0ocWl2tiIGB3TMpsgQ
sO9HEpju/jt+xrpm8tGicpF5X0H5pHisWv41XFgS2tseXgtMrnJndguX14Jk1cXhIm0jfpSV6c6s
8UykJIKRoQsigiDquRgA7HstGGnbV7StdBM97PJ9pCSCrnAjSLA1YLHm3cvqANaUrfmPfbaVJIBO
tqKohhBieE0+JYu9kXMROCYylPff2EJbxTq30MoRHeuby4IM1nJyGCmL1/njLMO4BsfU6vixg9un
v1lJ1owGh91C9s8twFZpLDEdFaUMDqPtp605NSyIm/YjL45u7hk2es2sh7fF/CboKtCKr5XI60vR
50e/bxNRmURW3n8QgNOUgIYqhIXXETiN2c5TAZGMzPk4QD1kgMOACz5A0+U4OMthbtC6B6G2OvKS
+6tBk0pUSDPPJ5t02wDqbj+MWy9LMq+I82U0mNc5TY3C3IpQR8W8+M2Y+CN2/Wo1zMf7u76taj5B
5lhmNthvz541nbriB6ceIGbs6AcSnWlfvGbd+RuUYAz8iViLNeUXx5ckntquOwKAxgwbp24ClHAE
G1+B24DIzjLc0A7bnCbfjavKMQxe4yUV5jxDMqCagxkXSirBkHMuIA+a2U1C8x/NWsTBZNiSNBOt
CkH1Tb6KLJxus+EeMiriPDNJFWp2CxXoTCprXIoJa6hHu3a3OudyLT8ua3G0280E8NHMgop1rkrP
sbgnszNr3WPB28QX9dHPTX3QOu8o8T2gfrVCu7G/rDSMp2I6QP9gV/yq8k+dO/OqWnGGAb4KBPPN
ByAy0aQsXu6b1/leid+sX2nGcPm7QGEjfy4jiFDkFoTnmFWGcdcBGHv/OzoHKVtqn1tdzhYs07rx
zmHIIAdtAqpqtoZACV8KrWMRuby/NP0Yt1FqkQ1iVm46zutxNNF76/ykRDH6e0MvGG5wVzEkFlp7
fWdLxvzZIqHhYUfjIRXs3OcCxHRzj4mmzgGp74vr0dddzlfBzhuogfBWDB2Eaa2/gNpwQ08anQ1p
Wjdu5ZBNmygY7XbAIbvunoONDvG0jiZGWU3YqkBnq237eRmw+mlgH/rNfY2WIK5oaXin05lXwrZs
+boEgJRcFmeJ1zFPh9qNmW0f7/tdZ/7msjcniqUanCqb4Rq/LdFxNsWZ9d3Kf903rvO7ErkLHSY3
4siaBUj4WUQhYGqixNSNWwnWaeomt47gliH8q3V/cPY5ag2HU51pNVijPq8DilVe0vlQRQloKTCv
BpdogtRXgpQ6Ypx7gUzQcdysJ9qKo8ysS7u6JGYBT+87XvOVPwDJfVG1YzbkkAUef3IQ5q9L/gEc
+mkVmg7Zmk1dhSLTvPfrUmACevsZ5+i4cmlcTyA6ns9+Bm1aQ1FO90uU0EWr0jxYFJ/ZnN9t91AO
uGq6iRgNjwyaFaoikHur71rrtkLr7qsPadC1pAYaa53l2+p6E1gruOXYbKNYGYrKyg9lhNfqGJTW
y5f7U6xZpSoAmYNrJOwd2Vz8Sm5HwWwel+R2H9zCXZSeoe0p4WujEXUJ7K68QCwV+aF9tDoWB16f
3P8FOg8pIRwRvEyRvihRVLnV4hbPWZx4GW3TDOiWjhLHHVST623A3EZFc5ho97C51pdxsWPiF3/v
+wlKNEdTZAtBsGuJHvclKtJtHPbVDlSI8eSsdrNVNt7twtqP81LYBxAX7ktxKrMkrqas3AIsHg/M
xZkzJdSengTnL7vcogKL+yLCA8mtdNCE/FmsuEyQ0TU16mkWvgopRp3btUMfqmTbVH4ANfEHd7Yv
0Lrf6XclbtFiXAPYvSKu5oGAOSMcEydiu2hYQlvlh6zHgUaswnbbdH8H4z9r92WSv+47XecXJVqL
IliC1YLpGYodTDQJ4/JR5rbh7KeJJhVU7IoawuatzC/j4P7IumXABdelCYDGKK2Mnkk7TbOtqCyR
xYSmijkfsT+2HysvJgVL0Jg9Dj+d8idxTdytOl8pcQuGg2YKJdY/s5YjZcPJseYjGU0k65rMpmKr
SsdZg4miNrpu7MNMnS91bWIs0YxcxVaVPiiBrB7bisfp58zevnsyiLuRGla/zryy3bLWG+1AAi2w
TexYsijJcutB1o7BvGYRqdjhnonWXoBru9y4uCw081bhR8o+C7YLPxzaKsqqcGW5rfkt8yBpbkH/
ADINA5BC55rbZL/Z0CvhoRkfGt+XhoojiZpzXc4Hp/FOu8JXhREPoCIYbIatJEL/Sll4cb6NjzLI
DJ7XjV7ZbJsyDJy2bvOLXIfPY14mvhN9GUpTXtNNrLLXNusYWG2FSxCb+riQ3xz3Y9h+I42J6083
fCVgKxeoBPd2TgsKFC+89SBXK27H7rDL+Sq6qpKkl7Xd5JciqpOgAa3Utp5ATm84jmvygQqwsjae
5ZDc7i8ZcJw4SCVbYwKgaRyjAqwqxyFb6cG0rMIH3n0uoZbSkE/33aIb92223yz5CJoN4PPC4bug
w3UYaj+pRm7vdMrtF70xPi19xqNN9BfP8qujM2X0NGaW4QSiWY8qN2Qr7JlWYIwCzEF+L/soxhtw
Exd9dha16eKv846y4TozH8doxFY1LdOB1NnzFEaG4etmVYlWYgcCsNo1vwT9jVV8zVfgBSze0uZU
bhA12Zdz/iUefzMFdU071+MSi6cTqcBrqSzpwZOmJzadg5SgzdlahkDTWmchwv43uMehd96CBWTX
4lQxVlCFdEPu+c2lt/Itnnvyg1u76OxCW0VYde084+mo55dqER+ANnnizud9o1Y22BUMWp3wO35Z
an6xexA2rMG+JKbyQzacQULdm1Hl8udkncIY0t4JBEbj+yPXrEkVWCVsz1okm3BmYuFX4YGgyHU/
ZaEwXPR15m+L6M1aRHfBYHVUDhfwoRynxfrG568rMaHdddaVWO2tjdWlXCCz6rF/IHL7Zduon0TW
aGqM06x1lRcyA5hnaiq8aILwCuovGfjw8n40bN4648ru2npVC7EwXHksUK+Kg2/VtkSDcZubCqTv
uieI1AdTCbZwm603lr2af8yr5li08tsadIYqy7uHepi//f3N3La+hHrjIoZLXl2C+qn2ry29FgOq
OR8ATjWsz3edhI8okYWTWDGxzULOnPs4dPmFr7mhlqNzj7IPjnL0KQDMA1A3PBY0eyTAzoW0OO6L
LCVPenVBQsCGcPQrM6jZuwlpRGzlJkTPu6MPISH8X+93m9xQd4KgOtQVP/shmCA7Ga/1ZsjD704u
zCuT60V+1Qb2igoy8+NWftrK56Z7XvjjsDyv5fN9F707ufiIMrlVZc/bQjY8Xg0iRl/ciZSmO4nO
tDK5RbSONOyRGnoCIg8S+e6p8fMm2Tfw26S8WfpRFQlWVN1waaP5sA49qsmmx2fdwG9/f2PaiUiI
RjU4vuH5qS39Q+WbTpU600q6dBiohecV18AGda15ZQ8jDfblMlUWWdYryT0HF9i2sF5AaSDiyo5e
7zv7tqLfQWDYSp4kXHh9C4rQSxT+6MQ1LH711pmt3/3sL8g8W9OX+5/RBZQSr1a5QMCs6YeLW2M3
HOdrRehhidi3++bfdT40eJV4Xdcsq8JyHi4+LskEFLG+azh8vDtwWFZCtWr9zFtD5LFlTOvoVMyP
3rLndgzTSoAWIYXyiVMOQLzL743cwiNISZ9yvI7vOd3gA0qYgoRU4MqA8wEJ/srIizf9aEvDNUfn
FiVGW5RCIXAE07l7sYZHMZzXZd/OoaLM2s3rqm2FxxnJYxcK6Rb/VK+masftt/+x3uETJUyjYZjd
csJCtFgbRyhJBLRORo6GXt4a5lW3GN3/JplqYD74eOCbBriTRUTnftpVUMHolWid6z5aoUI4XLj8
Ubb9wW+/V3v9roRoX67u7HL4PYf6qTP9wwSJy8akzPSu3wlRq7iWu5SrhR64tCz+os6VoswB5v14
mRrDYtd9QJnYqZ/EtAYzBe2gXaEIXcnT1kExxJZhd3AW05n73cnF71AmlwlU5etVUrBqbwffnq6+
safsFvd/LE2YViZ3dCO0wS+z9VTXy29kywsbiseQz/8bRhJTvmt7xWeUeea2T9g4wVF53ZxBFnis
meHE8W5SIESt4Tp0dIUrJ5r6sjgwYOCsKUw6bxfkCuaVVMwmSLZVbUXTiorL0mxpufGjE5je1nSj
V9LxhNqVi9ZEmq5jlixoy0LPAWl+7NigMHYlFVfNOgFX3NAUTdbJnP9exD6ad6KWbzPRN+u6rBbY
v5oAq90+hcH8OBdNPMzRIWyc16YWp32/4hYUb45Pbea0ZeZhgm2+xrywkxaYqPumdd5Xwje0/j98
WR0+4GB/mOfwex1FyX3zmrAlStiObiHbrK6sJ6hJC3AOtfJBRqYOA51xJXDr/+PsSpYkR5XgF8kM
kNBylXKpylq6q3rvi6xnehqBJLSvX/8836mGKVJmuuYByCAiQIGHu2paVYAp7dwH0RS3Yhmh+S43
wCzvfivAc4xwDQowWq/O6jzSvjhm2Zkt3+cii8thSYYsXumn2wayJB+znOtBPzMTLag+AGENyvVH
NSh5gEjr17YsmxNvgl3fnK5rFnbHls2CidF5LKPaiedoIUdQ3W4Bii1uZNZ2WcYcpgRJH2dfT8dF
dS8lWJYPuRvc37aTZa/NZtm8J9B2Ykv6yPnyAgL5hEmycdW0bcH1P72JLh+YqJ5NmXjC4yk/aUd/
6ApkfjWJKfHb0P/Apy1iP5uZrv/uzVRTiMJ0I0tswjiV8cJBYVkM7Avz663z3jaDEc8t8VvV61o8
oegoYr7+QbFExWPg7ssXZhOtVLQlvdDiiVWuc5JoG4/BV8GPvqJbH4u2/TDCepkAhqjnQTxVYGMB
fhtoI8YugvM70WSnLHPj2y5lM5UR4SRHG5doMM8ERtqQ6sOQVx/YFqTDMrpZ8+2cSbf9osTTXNBv
WninMKJJWWw9SdiGNw7l1nM5xIC080h8QEvXKCvO6Kj7J/TYFp+0bQbjXPacVYw4dMRTPtEPNPjt
R/N3b2AbxrdsslkBnjI5yizLxVPd87sGrx9OEd6jtw4axdEvUm1Vgi1pw6wEB6teSTtW3rkJJiBH
xoSwLQ5ym32MWHadIvcG0mCDHfkxXNtTCkJ8vi6fb3un5V5t9tW6gQP0nYtA69c+URNeEB/E4h/T
aNc7peuaZWBaT01aTi4yRdmLxNM5iwuIBWT1Vg+s5QQ1O2zDdJ7ooj3nUY4AX/D16InwRU/hQ+OJ
0/VlqFt3kaHgvxihrCO2trzzcc0Y9ZGHzR0NtrDoln0wS5K8Qalcedx5ZNI9Da7/QL0Zj97VSTf9
xvXO4klmWTJtJ69xJwKefB3kR+Y2UxzoZjwGtN/qwbJNYQQz2H81qxbXOzs+WBrXBeTw/tR/74Wz
lbVtM1zt9+ZoG4IQrTCUQ3WxSn+sXpDGZEIru87Un10BQa4Tv5mgwqdBxK4bEdW4grXJpB9xywEF
5J5qH+57Rjx7qDwriLI6j67sZtyypXNqhCsOt1d/HeWdj0yz6RZUuOngjLhOgg/hUzayD2U1bqRS
m+XZvw2juFTpGuGkAUBRwSwZT6iqZ7zsRFuhbAsC40gep2Ccl5k4jxWfy4NThnfBvB6duuBn2ciN
pxebiYwg5lGFos2MfLGI4lmIIGlocN5jfWbWKWc5dp4vqPPYoTF2UeShjb7uG9k4h/s0dJqOY9Ge
73xltPIOveeQXTvLzEolZIGbTDh+8ICz8tOQtr+qQMTdVG+8Y75vcPafOmUtJGvRmf0ULPrVdYff
QE+93jbL+w7DIiNYO6KdslYI1insEk8B61v0hxDEJVHnbOSD992emfXKXnmF7AasXoafUvVRuF08
pv/cXr5tbOMWraBjCpps5AKfZfyg6ualXXv5TGfFj7dnsNneCNpaChVEC8oHLM+iUzSm0ZPvhRDF
2je8EbBOFXQjurXx9SoeB9F9lWP+176RjShF78vQlNCRx3exGx3msug/ZBnzD7tGN193K3etpqFD
ODkFp5cWlOH3jqfx3X17+HdfXXA6GNHqjyJYJujdnMtWJsQbY9Gf0iA9j1l5n69zHMm/JSEbBXXL
FpuvvCIdi0atmAzPgZdiGL/XwZbMrm3oa9i9OQvpyKbFd0rx5KvuQa1F4qJf9LaJLK5v9tZ2xVJ4
vFPOI+S9z0XwOkpQLXfd3e3RbQu//v5m4cWsl7HvJKpmbvciQiVPkXb3leRYaERt77hiCaVgZ06K
3wtlh7CD0MVEPjdRGjMKIVvCNi4LNisZ4StXtKyUvQdJBUjI+PPnCVg/Pb/sM5IRvClMUgUZlM/c
KJR/ci7aJvbdtdwY/v2ec0SBEcL9mk1yEX776GX9YXF5Ujb1STjPlH2hc/5CsjAeJxRAUJTw3I2z
xnIgmI21eixq3bUZOy9FLn6NuJ889O7sxU6W/yauu/XMZPEvs6928ZxSu1MVPIAwfDmj5NWUMS4v
4p9dO2P21qbdHLWBFwYPS+j4z/MQLQ8lz9xPt0e32ciI6jL1+OzMkDlxFvFJdl+DPDxCsuhRiC3z
vE9y5zJTOogzvUyhw8bH3gMXth4TOb6O/UNZfWFrlvQoL/vOXzr9ffsP2XbDiPbIB1ahUo33CATZ
qVzKFwkM5e2h368fMFNKSIFm2J0Gx3usySMbyTl3pySSSSu8wzpXp9uTvP8Fy0wxoVz0Q+AUmCTH
WytnMa/beNHD93r8grcuV29B2W3zGAFfe6hCpevkPXq9d5jYz3BejlA4OPB1iL1WJ43ep4bKTHkh
VXQqrwPqPerZCYA0bevYE2zjTmM5Xc2e23BaVgqyJe+xmn4GbXm3eusxLN0kc1ZcQp4X9iWS3cZc
llgxm3BDReq2Hlz+uHI0eimdVKCMaeqL3GsqU3TIn5mAxhlqOrnsj83QNgn4XXeRJLjM7MQtAh5w
fJLzx9DJX4YWSgNjwLZ4iyzuZEoNeZpIdJMF/BGqfuATqZKyD39n6xojDwpBnlbNN6rBlgA3lYVq
OuR67hbvcW3BzQ1puCXRK1j2d4WfKSXkUSdMJz/wHoFfPpT+yc1+gJXs1PPvrvgwlFsPszZXMs7y
aNW91gxg3zqF9FLFTrWe47Yq72tvVxMPttsIcCp4TT2RsrM3rLFsv3AVJQv7ddtMtk0wjnO3JrLr
ZYhQaNVRlpOIBzV+3jW22Z0LymifXHtXHj1WTonLRH8WrbMloGy5RZmNuZnLZ42DyD1P5Z9i+or3
qVgsf+9buVHxcgc+VKFG+EbefKABVEnmfuMtyuIwZifuVC3l2DsOOxdVdOp1FTdT8YED9o5vl42T
x3ZQm4JAdbjm1TBgUx362yWfih5A0fCQZn/neX5XzZ+0KpJuU3XO9o+Mg7pNU9A++BE7r13/qZ+m
u1Kqz7V8YXwXcNRlZoPuNPRZWDiIgLlGtbmqqh9Xue94nps/t/fbdqvlRhiX/uj58yT8R8+bDt38
q6QPDQmTzsnitoDGVfUjX75m00uUbvWVWwLPVAlKa47n/tznj8XodUnQrvLIC73ziOBGWHdeNTOZ
R/xxQKcDgF+nBuLlt21lWbjZsJun4+hN7QwlQA9AWE9X/4AIcwvbbxv8eiq9/cST1UqGq8hjK9zx
wVl9/dor3W4s3eKpZr9uxZ2KjhFBytC/Rw8QZJmkEUjR6EYytY1//f3N6ue0jIgOoKI6kgNzurif
DhOU5PJ90h6oV/97/GUSQ9PlFOuPpkPkDkdJ/tq3qUYM17P2pknCMqSTJ+kuzxnd4hS05GlTCMiv
56uWb4cP0r46MJCpEInmMDbutLkRuaRGXW1tIFYNktQDzaY4K/Elqtw49ffBx5iJ8RrEwkTYR8HD
sDjRB5Y5TMc8S+nXfbY3YhUPae1SB7A9qiWnvh9OvbP1gmlxSBPcFXiQGGodxKrqV5LkAdRkVfbd
Cfw74RcbQWUJWRPhlYuwlBXBBkTecB4gJjvm08bQFtf5jwKCKL2hLlDCVv76oQsRqqt2f7iz/2OX
5U2Al08awtYGtZK+BonpnCABH/aNbERqOhIHKtMcRgHikBbBPS/2iUwzU/ygAvPzkAMPeF4UVJ2g
BDqRu9uLtpnb/Xd60bpcG0Wxk2UTgDewjAd/vRc02Bje5ihGpIqBMxDvDNCYltl34vRd7DJn59jG
HbmnYZsPPTRk4SXHKJ0Tihfp21axLdsIz0KPIO5uMXTZfBVrdxip2uckJnyr8wvmV0RDqn6MPusy
R9cgcY67Vm0ittY0T0XgIOuubXQoneGu87ZOUYtBTLhWkIE3eq1Qmm48CHBNDWkOlIYbj23UNrpx
hta5HNq+nyGSE3noIbkb3Qji2/EcDs78RbVypN0BtBUOuYN+8pL/5S/tTIuTXAq/fB6iaCgP5Vg7
giRhXc4pRFzrbC0+KWCMunZfcd5USAjDXsoUPJH/BBNQo8nCUaA/kMFNd/Vpg038apw3F4miL6ex
CaX8s+a5Wr7yYGEMqux1pr9OVII58raTWALe1EwIyMzHLkCn4BJV3VEu8/SlFEBDCoftosbCPzGC
Pp1pBf3ZPPgDFYLsFOJ14Al041uFHJuzGGHPFbSXudMGfwAXQQmhL/lx6LtlX1JhRuQzQqN+imZA
4Zo8YB/nFN51LPECsYsqHawe11rYm22mig4hHiExgd8BuKyL6a7T2bixuxbj/Ke5V0FbM4uyCg0Z
kLO9RPnQfqogaXe67Tz/h0H9F5XA/q+y/Gb1HiukM8ysFnEQ/uLytZ6npIF8Li30z4yTPs7S4bOf
Vaeq/44KZRw5/BB1nB25wD0z8Hb+TSNhoG3/ijH3kCNqUYC2XR803QI4W4qSJgKMVVXvRROAVHEu
vy11lbB0QSVPnGrIvKTRX0Jmx4ZsMf7YNuz6+xuDTiwraTnishwXGeQgy/kQ5FtjW0LdRIQtcnAL
ieMLEhToR6VBzNW53RKztlwzTTQYXqOHNBodDI7n9MD74JYyBpQQKOHbrmYzjBHmTUso0CIpxudk
TZxpjVd/S0fD8hZgor+KjqT5GqQ4fMNxgJjuFzmTc9d+F1UVBxA73vUPTCDYMheaOt51lqwvv3iA
HLhUb1xQLE5qIsBcUqHm2BR4524jMD8CyQBxBP9Fu2WSovJD/+HOVtHCNpVRF3Pk6BZ4gtUZvn8I
2qR4HLUUKsS/Sy+NAUWLZ8hD9ulG/rVsjanHwKq8Y9ovRBanmh7LqozDLD8F/keVlic2Nxunua1c
ZoLDVkp44bJePTmFPBeek7QRiwM2HxU7hnA0TWodz97woNtwY89ChPQ7udPEi62iTTMiGJToVfck
1XysaPa78n0Afb2kmuRnIbf6P6x/z7jWF13DCZFooY2hiBK3gXNS7sew9WIQ9sWa8lMFRvIZ77VU
b4ES/59W3vt/xrHf9x2hKR6MsnisXup2PoHlIx6c56DxT2WUoWxUxxF/wIma9PXXjrvxpIaNK6TN
bYxsAUaUyZ9Db8HTTkf9rz0p3YOM2v7YduMyxz3Dax965qYNL7VkVmLcEmS3Sg6+Akznr+N3RtJL
Kjiu89HG4/f7f4f+B34WFl4HUmmMnxXtJczwItOJMwvnYwn85aDmDQSdbZ6rq745fZy61yqkPuYJ
1+65gHofV/1xisKfDl4UebiVCm3zXH9/M08OXUBdURfzLMv4xPEWWi/yqUnJ0zwFsSDR+XbKtc1j
3AuKtVsqpxwxT8vr7GetKomriZM9LzQvwDmd+8/MI1u8U7bZrt7x5l/VTlj3Y3P9V6Itj27qXy9d
d5EfXvQMuGkmP9/+V+8fhdQErhWDXrq2uTo3AxPEeVqBNA1q/eP26O8f5Ois//e/WCIcGF1Urgjb
/nordaK7kUG81eF9XOFB9vYs758iAN7+exY5pR5Eb2SLvF7h0QxMWmEJdeVKJ8AmHdq1OWbrixNu
8Y3bpjPygecyItKiqp8Cp+pbfiyFI7mOPUoFyoWzhAoVTcK8CLI2HpdqWS/N1KUAFk1Tq7uNQ8ay
byZshmnCmnyYosclCvH636/8blq5s+HrltFNgAzxes5yX6ePAfXJeXWH4q+2qNcNuIRl9MjMcOiD
hIoyDOiSRFWH3t+wyfuZk5p4vQhxmA+pA9wiONWGhIAMJ6vWNVmreuuctRx+1ATtjQQe7SweeSX+
+BOM1Ycuag6jcKDQmMm/sk4+kA5y60SfQ67aw20HtxjMBO9NWQjE1UDJa7tO7gEMwl9pWGUbg9us
ZuS1FsKt8xq45LWkbhFzXt+7XvdxrqqN6LQt/jrvm0zGmtrLioiQV47G5jhUTCaDXjcOy/fvPdSU
wGD9iENrVeQ1avHZ1NfDoQrkhQ3qqlYRrglKhIfBJfPO/2LkM6rWUrO1I68V6xo3UawR8jToMPp8
e6Ot7mWkMo64a8J+Iq9zG/Vx7TRTMgsFtEetntOO4vq4/onq0jlTF2Q0dN1qP7NtkpnT6k6lZBrT
R52JH6B24THOnq0C37unABiGDA+oIl44DanAcVH5T2OfnRpHJ35TffdVtMeJMcX1f71xMl4tLGRc
QS+Veeoyu+RJ5EMUAyDs7dl6zGBsfQAVU+57FDwa66fOXe+mcdpIh1cz/Odui5GNPa8rX/eiyiB3
ttKDoj3qjcVRe7tknzG8sbVrkRYZtHyg/qdrRJ6boJC7YfV3vQZDG4k8a7JwkCDGBJUcSarMv8O3
3EYutwxtnkC6l4Ui84wLKif3fM7/oD9yo5naNrRxMS2jCEf0BP6MmaMS2j/qPtwY2bKTJiIz6Hum
pgi8Im4dvERcfark+OIM1evt7GCJI1PoRMyEB5NY20tXrEk9/+7on8J9GbcInWzDG2Hae80c0E5k
l1SW9y7pYkWbJh4dlTRy/Ov2X7BZ6Lonb+I0h/aZ6+fg6PFkfzfL8uPkO08Qk325Pbxta40gXX0n
l/jwaC99gO54CM5JPzzdHtq2ciNKSTD3SnUwfi2rS+F+lKj+9/Kf24Pb1m3EKF26Pu9K8Eb5bpcw
VZ3aYovu0bZuI0bdTix1V5TVZYyaj0752dX5F1Jtab9YRjdRlsBzi3WUsIrf+VWih/HznBNQrTT5
x12WMaGVhU8Cwio4TA7ag3pYzss+9c8gMjGVg6BDS67+7miV1KA4bUWTDHgvv71ySziZqEreFKtH
ZhheideK3CsCYAi6OvS6hZ9+9xMR67/uyZtYCmH4BaymyL40f/ZLVyQr8zWA1M2lJ5c8CLZe/S3e
aQIri8UHkc6AXJyVy/dlnX9PhbNRjLD5jxGwNel6qAWJ9qLC8Dg58znq/bOadjWmw0RG0EIABvzK
EdcXaNQesoiDNM0RJ2+t9+UbE0pZDtM6eCrQIN9MHyRLP/uzv+E+795ssXQjbkHbx/qCwehuBjg8
qpWvNPvAwg91cbd0fnzbRy07ayIq654UpNE4wGtQ4F3Fckaefbo9tGVnTTglWuwyTkusv0w/tuNH
Qv/kW0RvFtPwa0C8cfysHmuSeXCapaZ+3PDxw8Drx6br0cgdfcnn4aJpunE5s1noGt1v5lpbVrVT
5usL69djHjl4Mmj1LiRuEJm4yrTLU28WoYZizvLRz+d4ps13sD8dbm+Bbe3X39+sfayral7aq+ID
CZuDo0Cz5bZbz3W2TTAiNyx5QweG7BP6JFlTcayr9EMBDNkSlbEYqyen32r4tSQ6E0zpj6pySYpD
RqP1UX1G0x+0Uo9tCEW5nZYyzl/PneQgVvAWQ2QXFe3oiO/rDQeyLd6I4wIA3SmoGShiy+yudvsX
YAhOrqeSrMM5nG3MYjlsTBDlMsy4HebwJHRAH5UoYrCbfyLLH8i3bOQjizOZ0icBFB+KYgBN7JKy
J+VWz6Vuj7v81IRR5ovXqbpAFg3C8qXV/O+VV59vD+1ed/CdjytT9STylF9yh0z3VY39/bnkTUZP
RQFp0SdQGneTOExjMHtfhgpYS9DjjyF3jgvPhvUriv2DfPUq6QG0vQ6M1efcYcBLxY0/ZvIypP5a
PPv9UEKnCBkJ70mB0A0kCP26XJLAZ0742fGF41zY0rTgOperPxzGAXw7v2fmE1cfydpVcxWXReku
57UYhhy+DYxD/pz1uVv8ycgMEonbtrBkZJMkrHHHpaBCVRe9+hd8qvzMSPfskS2yYouDmDiyXgN+
7NG8uvC2enTW8Wks5vt9KzdyjTdV4VTnhbyAc++w9uWhwx2ckOJu3/DGLcGn84A7JoZULTs6aK0e
wCdMa28jNi12N1G2zaoDOs2oHNTLnzIoPsnq+xp2Gw5usbpJqbg0FK98IsA1gXpH5c9fZifcuJvZ
cophdbCh+/MANsILGBWPZSvi0u3OfjYd+nUXYi2ITCLFTmo9piNW38z5sV7rx7LdxdGFoY2UHtK0
pZoIUNEXhT6XqcPicqVbXU022xhZnftcFL7y2gukR++65tWXYzzjnbweN4xvcRoTaUt55KIvB6zx
SwWYQqH9J+IF50FtXT0sfmOibKdJ9XVTyPE+7ESObqapCOZ7LxLVFhWnbQLjktYUOpVkgv3HrL+f
w/EJANaNgLINfd2UN/caNoCgEQpu8tIGqjq26CBNFuKXG3dim+UNx2kX1cxhmSO/T+q8uORYd+lB
yC1JU4vnmFR+0FTOR3o9PpzS+eBP7jHsyHkU5ZnTLaYOyxQmDnQp0yrPUiR6Rn+EoPydfk7swEAU
uCtdmlBQNoZae7yVF+qiWjFT/cxlymPQjXzbN4HhOkHo+WpEy9HFqT/7zc+Z/lAy37l4w3fCIBob
pa8aEvqfsfkm+N/T9Pv2si1uaaI4lcYrUL4InFK6PvGIv6Q62zgAbUNff3/j8dAD8cFq2xSobJf5
IWAAV7Cg+n573RaHN1GbkQ9BrwX0K5cmHc/VXAKU5t1D+Pu4b3jjdA2XhYYyKMvLUMygcUauEQ30
ybb0n2zOboRrPg31hGuVvrRTcQwydocn16cVPaxy2aILsFnfSPaOgjYWX/APMsVOnUifyzHcMI5l
aBOxqXF7JKWkxYWUQ5O0TAxxP+56NgwiE7CpvVXXMzqILg4Pqodw8kgZV1HmvtzeWNvajTDtnBGq
4eGiLwXVeTKPODqWNmj3BarJybemyI+4TpYXz60f2674osvpPLrzvjuficQcIQ00+A0vwF3OT51s
T1CaPhK6JrdtY4mp/6PR3wRsSweI8UHY8rI6P5n8u5NfiPq8b2jjWgZKU5pz2eqLdv2PLhnvUbR/
CaMtxRfbrhrhOjNnHmqX6YvLx6+lK8+KuBvObjOKEaqCrKMApLrDS9QPVKVjVXwCfmbDXyx54P8v
qm8snrm0dGmLDVWkjVe8NAfSTwJ4PJrbD7ssb4IuR0fOTgsyo4vHv6/DHzl/I/Pf+4a+VlnerJ41
AQMYsO0vPftnwGHnFH/WZgvQabG7KQLijA46G1a/u5RaAik3ACLza9q8DlgcxkRVVtnIFbAOeF9M
y6e1HB/02u2LIhNIKdPCL0bwrF58uhx8lSVhOtypaaup1eIyJmgSAOCaC9L3Fxo9rezoo8PyyglT
7UxhJs2eLtQQtg78BWxyoIknR7fOD9Tb1aMURKYiSDPKUKBRGtKEwv2pCh7c66nb0o+2+YwRqx4J
8raTWLtU35hQsa5+p/0WgsrmMsaBGiw8nUYBrQUxQWKu1AvQGuuWwPP7g4cmvpFPGfW78BqlYDX2
m+IA8MEufwxNHRDX7ykSbq5QZQN+WPFTXtaAjw8b+cW2cuNA1e0S5tyDWeZ1OC3VeG6Iv+uOF5rs
enUX5JGuMhQ4V/Xd86ozehs+Tuuy8Vr/vreEJsNeWPVqzFGnvUT1OCdT3dQJztTlxEqQXu3JkIAt
/ztD+tGaR6oPu4tYP1QjAdj4cdZb33w2yxtnKvj0GF2mLrsUXL5kLHj0p62Lhm1o4zytGHDmbhZ1
lzRL8RHmX1Qa/bxtkvfzFyib/22SECKBkgcwSbE899m5CHU8iV/+sotFNQhNnF6f5hy3DYLzuo/i
glfJRNsjyCt3ndihCddjdMTrq4RlxuA+9RM//DOsp6He+Ii02N0E6nlr7/XlAuOwZU4AwEymct95
GppwPO70UeNMDTJM/XeIjsDM+ejTL7v2NLzu9ZuLgD+raujYoi6TB3VxHt4P8/RDTu6HmTVbUKb/
d1T9tygemoCsDt0ujZ86+OqQGR7uE39RnPxsc6Kn+1YTslbxlHXC/96FQ0rLmMlu9B3QD0xSnBpg
BSvQoAPIt1zA9TLqzxpCHI68trcAIZ+MyknrpyKTjp/FMg2v8N/bxrGkGZNnqxLCTadO9Zc0Gg49
0IpLsyTh9Of26DaPuf7+xvSaBZAt4W13QU9KkmXZYRFfb49sCVQTO0ZLnwkoG1YXX6gfGflGVfqh
StfzuMnpY5vByDJDH0KUo6DdpYuG/riE4d/LDOJgJWl970dLd779RywbYGLJlrrI3Vxm2IDqa9N/
cKJvQ7DxNWkb2rgT5EEn+iDQ/aUO/roGFZNf0s07qmVwE03WpykPXDAqQwYZ+oZZ+Nc8gHhathvl
Gdvwxu3dTUeQ5ClkMpl+84Yfc/4pnzZcxza0cScAJqtRRVWqSw+ARLioZG6buwDPubc31OLzJqSs
mf2CLCLFETJRaME2h24TW2Bb+fX3N+FUDEqBZhHhBPGBYw8x+qzqHti4RdBsG96IVj6leTHh4nGh
uUo4LRLHa+/TMtiov9sMYwZUoBzpoXHlEvW8jglUkI+VE9THfWY3Tu40UGixA6PLBXDouC8gCTv/
3jeyEUZDWoZqcGUPgB2LB9zD1myLAc1icRPrxUcyD1lRqMsa9se6mP/QqjkWg7cBnrRY3ER6haAv
yrIIG1qp7HM+l196ZwvibsmOJtIrHNEzrhysPM/8BJBtIMUXlshgfew6ue+GbcK9wBajtU+xpSr8
4uV/hfLLMu7LASbQawqGQQ4KXzTVWjz43Islo5/badhwRtu+GpFUwUvA2Y4c4LbzU4q+94EG34d6
PezySJM4zwcXdrVwVB/SqT4U4XBohn3wpdCEd7XaYXVKsPIAiiDehPtptfGlZ3NGI0BZKhzaZ3mP
z98s8aP2w1iKj7ftYXNGI0JrNB8LL+A4i4LxWPLi0RmjJIIUaa7DL7ensKzehHXh1dZtoq5VF+KL
4VmWonsBu/dOTzeRXajzlrhS4jCVM0NvDb2v8l8TEafba7d4ownuamlVozZLyktNqkNdj8csKBOR
78OahCZdHuQHa6dPVyi0usGx9l2wVGxVNWwrv/7+5sDzC83Y7MMbuwbdQCjiRYuOQ7qr4z4IuRGm
Gh2TXhZN8JtFP9Zr9Em2/osI0n0HnsmJt3hzoMIcHk8DhWZ7mqBVeiOYbIYxztKaqiWtnFpd9MTO
6AY6r9Q5i8zb6TFGrC4jCHFrb+kvnRvd5XK8DCs7u6Hed+c1qe+yhrcUYiJ4iJDqMSL0lDvLS5fn
G8NbYtVEbnlBBxXlAtE0Ix3UofgWrWTjRLXY3YRssdqpGbj0+ouq67ggf5VVHWdes/ExZlu4cTMN
544O0fWmge+mmK39QySGffdpE7TVtVUzc/RZA47qnCoVJKp2T70ID7dTjG3lRqB6PjgzSTSVF1Ev
3+g6DHGlN0m/bUa/TvomCwQTwNIQskGCyYunKr/ilaK/mY42uN4tp4fJfscr3o49nftLNH4i7Jxn
AXhDfi1y2thV2/KNWM1atw9a2qlLJouDzN2zB8BPOW5pI9mGN2IVr5FdRxmW7xV/GG6mLshJwnFn
fcBUNc1ZVWrFkCIn+kM6f5z55zT+c9tnLAs38Till1dBnyLJtDQ/Ez+9QED82Dt8IwvYhje/IGeN
T2sfSaZz1k+ch6dF4gLJtjpubcMbsTrOtYxAM4OXYJcma1g80eHnGoZ3+2xz9dU3Lh/lbs+7VupL
r/i5KOhhdYqzzPbhFkMTt1jVGVE+6nmourdJOZcnby6O7bCLGyvAIfrv1U90DYohq/tL6dSXFJxC
a5V9L2fxa59xjNLyoCsPTAFo7QmFdzdW3Wks0sfI33oEsuQDU9MUEBMddT78EqRFx2YBW1I/H/UY
3dfrVtuZzXnMmEUfwuR3OEZWPiWgwUaLrQeAtN64eNiGN+7DeRsK1uF2CnS3Osyzl0Bs7gQIykay
twxvgqGkWzHAI691pcgHD5IH0LgDzqUShCG7Nvg/cKhmJeWIt+FL2TmASqIgqYoLB2Ho7eEtG2yy
40FVKO+bESD+GiLQRH8TS/bQlsXHHppUt2ewHIemmik+KpnIgwwImnlRAIiIDgy2xZfbg9vMf/39
TW4IA9EFWob9xUGZRlXhc359nt90Hpt1jOD1oErFHUgVXVbXx0c9va+n/jANY1L6fANtaPsHRgAX
ke7BdtXgyBrLuIboglNBrWIfkVYQmoR2YhXhGF2T58rneAmyo1g0eij4xn3h3c31fRNhW4xs1Y0X
ua8janzsl7tLoA7jGkmh45DA49R3X4PlW8n1s1+0G7fW97mzMbSREHTeEg98kN4reRmOAOecg2fV
xvzMDuQu3QXg9X3zPO9oFaDuyUHXMOuJ45FYd1P7gh6Z4aqr3C5peObDEmW7cIeYzziBQ8m8iDap
+9p39/UgYwX6XG/jHfB9jksMbhzAZaBygBphsVW9upCpHar/kfZlS5KjSLRfJDNJoIVXSbFkRlZW
VWRtPS+y6qoeCaFdaP36e1TTfSebToK5cZ/CLB4AAe6A+/FzfhQjVHpQAA8/Wnvi7PprJLL2kHlX
UDTGEDt6cMfU4KJ+8bL9I5+E/hUjB4luSApXjt/oaXryY37IPltfvBOomV7KuL8r/oheFFuf2nKc
SVHSq9jOTncqi4fJpK3ypo2jacXGHR4OAJpY5LoGKAUtvpHlX4zfE+9B28qNugFHVAO6E3odt4eV
f+GzHw815JZNpJsaC/9V+fLKw0Ktra8Du0H7AemTaubbp7Yi3stt/61rXTHGcRpb2TGyt95Fo5eD
QtD0ytM0rZ7MPmWCL10gv/XSSsCxdaiMgr5vHguQ4lau09JPvW5tV3r1maweCW3CJAen6gUSwkEk
QBpq2Pl7e29sfPVwri1eDlmJT5gW/+B41zz86PXyNM4XB5oaiykRr/scxb6dFEIgqx1kF9sVx3yw
jm63C2v0SNNmtSm+pOtEMeK8hzAZyQY4CAFp2eOacsjAXPCFhrnS2ZiyJo20llQ6cBJj84FmZzf/
3FrX25tU07RKbzsgXJV3tZ9dtmJ9mgX92GQWpGtNBB26jap4hwrqhUXaW/S6NpfWu4x3Mdljlyqe
YaxpykWY0mtPfhQkqXonYoXh3NdNiXI+05SmzlIzjNkdPs5rwCPh/i58P7k947opUdyCYxNnXaFi
CrDfVh4sf5BJ0Hfb8XbrmsGrqGiUvjjVRuv84hb+HA0+hxi3H0b2UBvwSpq9riKj3aZegViqi4vV
jvUZRrycqqENrv5cf+/sPo9vf4dmllRG23KRcgoJTx+nufpCS+dz6pq4LHVNKy4BDCY4UuZ2fSDd
lvRDn3hecbhv1PuqvDpQ+hWQIsiHY23TWUS8he7X3LX8vp2jIqM5pIc42Q8UCManR5r32XM6VaZo
6tsESr6v8tLaebkgPSnYoyu/d+BsX1HWgMChWKd4IBAVX76z9okiRHR7rnQbSTXh0UfZLS6Q18HK
NpwsfZFsPWiiIoCztzhb58V01Oiuxb/+f7Uss9M5Dg0ahsKh9NSMT8IbEh9ACYt1EIhqYgTYo8w/
F6yHqfM7d7Bi5/WaDvVart61t2S02KD4KOV954GKpq462xrztEofxZIexSwj6CU+BdREWK/xISqL
7RZAfjMIGwTq5vQk1/lxsItjG+aGV4rG/lRMtVfiHbs5/frAWRhZYoOcp+m40Y1cMW0Um5ClH3Lr
kdjeGQpm7zcyxVZjgt3pmlfMmwayLxxRW49FAFJ74UFnzKr4uQhM7Mq6DvYpe7VRw26c52Xm+WXM
2UmA4Jos5HnNi+NdJqeiqmdQkEvQbogLzbDjRbY9bj4/lD70JSD5Z9icGrtWsdWEoLZz3ieJW+6n
eaZR4zGENcXZN5b+6KZJOaFn7hJe9JUFdKV8ADFAMnv+h22c7oko+0CX/30VWhfF2DaUKx6Kfood
sP86rXOg/K6KNN9TUdZDus59GwbeFYzzh6ps3rddb7i6vG1anoqypq2zctxavGtpf8mD4eIF/cfb
W0fXsvIIR8qHgbqzFZd0BRP701x2Qfg8Tj74aG938PaaeirMOhxBNZl5YfooKbJ5w7R8AR8yT4DT
/3a7A835hirCvy+roAtHgc7CHoOqvlgegPm0jNfOPnIHhPVhEW/CjyZkVtzl99td6r5JMeexEbIs
ssZCWrU5USs8i9I6O3ZgWO197v/5hEJZ898/aGuIRS2Jm2RZbQ/+kiCHfvbxLQFiPvVylzICtqty
ThcDmesu8+l1KsOI8lMwmKISuj2lmLErgzlg3eRdK59GhLpxlplIDXVNKyaces4EddQgv3jwqaCq
d7yDTOfCcLS/7eI8FX5NWTGTtO6sR+DGgeDNProNiW0kKHxnMORxNR+gYrDZBLUIENalj2ygbReJ
lLVj5JbSxMnG3t47KhB7BVLMoy3LLqjZSUp5pvWG6KwVU+yfdIZ0F7pbFoPp6eZr///VsRaEoW2R
cBGX1S1w5CMftVQTKIHSCOfd9bat6SZMse6x98bNonjou0iCxHPRNCfGqenGpWt9///VFyx117Q9
xZtQMHmEONNxXk0vHY2TUBHOud+UnZviKVtaxYUt3RW6E0nR24a9qnESKkVmgUDtNtXIr1g5/xxa
CDcPqEiYyqhKSZSZIMi6FVZMuWxTVLYvGU7kVF4o0qOVLA8QJYr8qTJ4O02o1FMpM6EmY0ENHBPl
fiQ/svNwCh8gEvmDHqsjzonD7W2k60XFOxNRyKC1EbGQSXqqDtmhkFHx+xTPCTlYD9wx9KPZUKrA
uUsnak37qjcImmc8ALrEME8ay1aZNGdEReQ0hNllXKyIeFa8Tc8UoSjbF1EgeSxQzMGt+67EnoqC
bnpeeauDG7c/dOcJzP4cVzLRtIar2NtRQtSb/t3uODI6NfCn9DqzD60TFfRhGJqIiRfKj6VjwuNo
dm+gWHeWsqqSjKWP5dCAbGo7lqBtoXUVN6VtSNXq1ls5qwNgz1EAm5eXLW86rEldcEjYBH1meE1r
vIgqce7JFoS9FeKoDVA0CWBALOqHNk/A9rYYLva6T1BsvEuLwMmqEVHOGhxilbvUZzD4VfedEaqi
uRRW0PC5FFAadVKIysjYy/IHj4dNNHFxn9X9A4ddubwo2kZcUENtRWXZf8WNs0xuuw7N/Kgo7LFf
+3Li0r9WQlifQx835cgqSHWXiJTvqVDsfC5CkAWH+UWG+cNs1cfKRFek2TwqADucbekRp80vdcAe
1zV/aREYGcL7Ip4g+Pm7EYO1jXsQIvauNR6fR9b3+TNbWhNLq8Z4VYpN19ryuqCLf+0q5xCs4jEl
7I/Zmh+Levh8e2Xf1lDB1CvW222lKKYGX0BP64EkzYm/64MI7PUHJJzPrI22n7d70q2Ectme6Jhu
pAyQjnR/ytKL1vq3suAGA9Y1rhgwr8EmQm3hXe2uiGxUnU0cspUf7xu5cuP2WFBDepB716l/50Fc
Ccpsdf7jrrZVUDbpp1m2G3Z+w1akAFdIdftVn0KXCxi4211ojFdFZmfe1I49ScVlg0hu3KxDAtZZ
UwBSM/EqMNuR3bZlVUivdD7MDNqSG+STTPEW3ciVy7UV5CuUNrE3Pbrrq7hxQIjh7qg5fVWSzYqN
EK+cCzwS6i+S/mG3AaLAP4EwPQHXH9skuHPy9097dbvenLVbWirh+11ivedTFgTRKtHp7bXVTb9i
vWtbZCvZkL/v+AwatnaCXvnKgThyQpM6na4LxW5xLS2CYqj4hc1eIob50I1eAlWp8+0v0FziVYXy
AC99lvJBXEhvjRE4HyPSdOBhGp/7gp3WylRwovsMxYiLpoc2SuHRa1Ae5fwUQJTbpEOl2aYqWHsr
CLfrFWEEbk+Im27Qnx3ilOSTqbRYM0cqZLsOBKgNB3g3QWykdPJTtZLvQS4PSIDFwjUlTHXfsXf/
aq8iviLqYcF31G4iigM1YRE0U68Ct31n9hzRzeUl7PmZevW7UFgHOZheBRpTVpkUQ8QrQMELF1Qh
HEU6eXGaIilL8VCF3XHy2UPQmZSLdAuhWHPZb2FLwwlRZrr+Lj0/crwZvKHlp2Bdz+VmAp7oFkKx
6jKlQckhr3NpRquKa7nY8eAir3/b4nTLoRh05RULkVDGvDZyAFle/qne+rintSn2pbm1qCCwdEZu
My325XbWI8/FIdw1Wcs2lqkJW6ybIMWYN5QueFOzioss+HJe2DYmM0t/u2t+VBCYNw7BLsKKFBSb
3q2UD5FdswR1DQafrXnFqiSLBbcsugmeXYqtj9ppOoQ8S6YCiopLFfHgX6Ejo3oMjre/RjNVKsSs
tnlZi6nDlmVZLKY27uRdGFffUwFmlKdybWc8zIQDQS0W5oem93hE8vC+y5GKIGNz5+KRjMu7l/Zf
wZeBALP4XEym+JEubK5ix2TDHWdocAkoEDJfbBY1bRVBmjyqiiwhdRrlTgEhVqhbOnfprmDOFNOG
4hcqCHPXu8rgBNI+WTzcXmaNZ1LxZPnqoL6sFtml3foDpM5Y+mVZvQMqlE58ZfHtTjSeQwWV9Q51
l9bFgs/FV7GCQwNSZun1dtu6D1BMeiFzJ/wQCby+avIjE/4SpxYyFhlZebxak3xgYq2TuzpTQWZQ
8rU2kOSKC7CDD0XOHyp3jbvuG23mT1lmyklqTE/Fm4mVZ8taCf8K4ddka7NzP3v3rYQKMQPZglsR
u/avFpYbbPSxsGXcLyauUN3Id9f++iYQ4O6VbbZ3xZuTp2d5F5eR76lkmDnpSBBAt/dCKjuyaBtN
MLjbS6ob8v7/qyGvFfWDOmgwI2O8sAuUse5rVzHYEGE6z24w5F2COsvbuGxGw5A1B4GK9EIQiHtj
0/CLyGVSbCJGF0e7+pLjLLDo9G203tn+ZuhMNz/KC7kv0tlZ8pZfaFs+d4iOt5kpCKIxXVXBvCTQ
joJkJL949pdxINEExCZ3tiRAEXBoOJQ1w1fBX7KBM9jmzL+6/sWSPxv3+13Lq2K+fE7CNghnceEZ
eyGOLZNsy01PJ92g9wl7tSd3Gs8G6qDYOy7K82UYbdnX28PWeGKVBzNgOchvXRvPSt4sf1h1vsRV
47tXqzdRDunGvvf8auyglA0r7sGeOr9IqgJZzPtIu3xPBXuhbLaewxprOTQldMfYeclo7HJ2X7xY
BXtV5WRZfI/bo4z+Si1wj7J0Om7r8Pt9c+/+fWZK18pbZ+n8Kz4iEXuSPbMi1OcaHsS6iVcM1Rvp
nNcVNs08yh8VqrujyTOBKHTbRjlkJ8+u22zAom7+GcHzEbUAqRGPrBm4Ct0Cxm4C1UXuX4lwj8AT
HWtxX52Ep8K2xspuSYYahovk9YfQsgCnY+8hLXC4a0VV2NaSgtu7mPGsa0bxPW9I0s/t16kx6Yho
/KPKhZkFXSPpzGFK/XEUB8dtn236ZFtLjCrj5PYnvDn5xFGTbo3NN6eUc/pkjSHwW4j4xdkcnO5r
XPFjHpPFCnG89KlZuvUE7Yz+4DPHcHPVjVy5a2zcZ3ysKzTuc+eJdTX9TXhGRdy37/iYGMWP9WuX
QUdkSJ/Cmv1O1irpPfKOUv6FBOwFBTAf07G4diDZWNzSJG35ppmhz/1TX/lO388FEy5Jn6aVPLod
UqBWCue/sD/uWw/lTtJYxJoX0ntfs7SLZDCuL1nhWYZo95vhFAxecW+13bAhLarspRX4+dwKq2PH
BVVRa4CclWzzz7S1e3rwPGE5S5yP9jJ8uP1db+uyoG/F93VjTtu82shXqGpHjP0ucEAQaDSgODkq
+YASmSFKLT8aSzsirYzyDk5sfbd1wUNH2jMo7hN/K85u9jyioKbj4tnh6ZPfdMct6+MaxZEse1kQ
RBZNeOgQZ7TCLuYuT7wFWPjbH6Hbz4qPdWnKwFFkzXAg/nKgbmpdoFSXGjDqmq2lpvlGxPEzOJTi
GSoH0VJsRxH8KERwuGvsap7P21aZNn5fPLvW1yBzoiq46/pJHDXDV1NgxEAUWTyPCwUlIFgEWhPK
RGfiao5PkiKdFsB+nudW/lhl2EY1WHrOk9M+16x9tBuIVWatda6r2k4ysZlyH2/e3/FN+xq9MnPC
amfytp5Dy542eeRM36x0iWXOUN0mE6h8HpfyJwNk577FUbwKYwCHTrRFd8JB/mYokSZyACI07Nu3
4SH4HMWrZI5rQ/ptQPvU8Y4kr6IpXD9AAD7ibDlaGSRoWxLTrTjk04i3yrcQGZnbn6bb1YrPAV18
2QwbquG2rQYzYR9BtPtdnt9Vy4wvU9xK2UK3XISoEUQq5kk4XRx6hcEe91PqH0BFNK1Y+zTW9RZO
GPkshyruQ2xsyz/V3Ra1tenCqfEoao5QsCqsu7UDjKoakm0AoxW/69VMHDU36GxtHoD3iF4HYF3y
qB08sCmEa8m/315Y3dCVm4PjMmt1wBV/tS2L8GikATBHXuoQw+tcc1ipxE1Tyh3iQQcOBQ8VXhUo
Ireqpi8hKE5a5z2d0pX+IM1c5Eh8dkMPBOAG3jRTmETTu1qTXNIxs0eWIndeZscFbCsCOmvAtON8
yo+0Wp/cqb0HZEMcNSi9ocI1a1jrX5fhnIfPdWPYv5oFUoPRXtW4DQJh/tWDgJbru1FW1Aaj1jWt
rn2L3YQnAXA7yLTV6fRst43hjaSZeDXyvDZltdIRTw283Q9FSCLwpMRs4KDsYUdnhJZ8tRgmSOOa
/hGD9qiVNRJdTe37kSH5LwEAvCs1j1Xdp+7VCQKq9q5qSmwgOTXfUPvSxZT2dxHNo3HFn8s1KK1m
wrOj6eYjiEIfw5Ukc3NXLSGaV3w2zXNuhyt2pAjWJM22h2qGmBZU6e/yHP+INVsy8FH0gngep9HQ
hwB1muJuuo2p+OwO4Z62gwDsdUH6tB9FMt3FMk/g3f6+ntCSzQsh9vqHzUWFff+AQs7krvlQAQuN
68m8dICFAHNJ/6EEluM7n1xyT5YI54CyEbOhrkZWlt61WP0+6qBVePYh03XftVJlkYMCbzs0A8bu
hKS+dENQRb3VC4Mz0FioKgTKSDeKysq9K6ntKJimd/MM3CmKr25PvK555fIA4ZC8KfwGE9+Un+Ys
iFiwX5GkCfyr2Y0qkxwyymtY/kIXLUUW+UuZJo07uYZbnWb0KjaBoFzAbYXnXUPWxrbtHpvAOkIv
3nD+6prfHfQrB+YVjoUyhP34GItDW0MhCvTgmSnuoLuSqhqgJGOhLfsQhZQH+eQkZRI+bB+XeMdF
Z4l7vb3A2l6UCMQCxdp0xYf82Ys4gMvrBTzr6IUZe9Ess4pSqPJ65t7u6sXCIe3Zd27cD6Ybom4Z
FPNtQWDduRA1vYI5P67qH7vrGaG+e3uCdK0rB4kN7OcM5Cq8WvZJbtnRqf8tq8YQ/tE1rhwj89DO
Vb7HmVFOn5TZcKyZF03WaHAOumlXrLcLrXziBMc3+GyPVZo/FvldHFJw9sre3zzO2k7M9Bp2P2aG
5FD3qYAmyu0514xbTfC5AG3Xcw5QC/O3M+HzMbjTn6nETo5bOpQEAELx7kO+iqhJv3PXBHfTrKaa
4CODbcvNHegVL+Nk6iuUY1ZRXpmQVrrmlX2Oq2rKdnd2rdyPwvH2y1iOYufbU65rXNnmARPB6Dsj
nlnTHPEqPJXrFgWlaaPrVlTZ6HZYsdkaURaRVQ88veaZiQdE579cZY83Sx20zl5w8R8vyeG/lo9Q
tj8LeMng032zo1yanCFtWh9ljFcbJEhDWz4wz44ythiue5rJ/0d+rx7LtksdMFM478jwx/AzG/99
e+CaF7qa4Rt9Us3LuAL4F4oH6fTxZrPzQES0sSa53YVmaVVGB0hfkAp8gcCp9l7UtexQZathXnSL
q2b6SBcsVuqhPOvPI/AoTu7LgMOpP5kXV9vLviyvzvHFrqd6AT3I/z0C5Xn5KA//Wy+6Nd6n71Un
U+oMM8qbcRdJvwb5+0nCud33SlNzfsHiVGHvwan5LQfLW1LMS8xtw/K+zaRFnF+z9mrgXeoCHEQB
jPzLwKbzcIQqwp8m1p1N6CDdDCmW3HO7qYMCyyDKpK0uw89qvd7eotoVVuy3aHLbYcGG0yrIYrI2
cbe+kGCMLP+Szr9NAU3W9HvVBg8DExG15cfb/Wq+SE0KIu0FiR8PxB7CT3L/40zj1P5+u2mN1alJ
wXmyGDCwOGtQyi6Ls5wMVwaNw1CzgdRqA5tZwEd2M/IFrDq7bvMpnLpL7y+GQjbdrCg3znnb1mWb
e9CdAC9XsuECGFrcjNN9dypVIU8KhBUyiRdRV559+Y7zRI6GOJRu5IoN13UBXgXigvmr908tONfs
gR1T0h5vr6mueeUMDqepybwSRXFe+ikHA37Az2YKG13jyglce2vqeYGNsU9jVGRlZI3NIZcGvj3d
tlFs10YdDekKbBuCYlecM4dhXL56Az+mTWbYmboPUGy4tkCVOa44JItVxtJ/18xt5Juecm+bk61y
NwBMBs5JMKxi/KigrUbQfd6Vvie2yt0grKWcbI67Q+0OUUsiz//kWB/u2TE2U6KME+18n7lYVKf7
JLzf3TQKh7set7bK2yDKxZtAQgt6gPZ9s0eg+Ml1TZF3jUO2Vc4Ge+rruZxhSf9925J3Y2Kd9oPd
McyOblEVcy37pWBkN1c/fXY3L1rkXUruWFPFUr3aSfNihWNP/W87wYEwXnne3uW2ysowbaObLxOu
CSDjnSBzb6dRGf77vt2iGCnNUD46Eopn1XDm/LmozZ5RN9WKcVorL+nUoOnFTtrtoQgMV5u3KZ6I
rVIy9N6MouMRDdMTv9IY5Svn7oc8+EdxXOa73j62yslAts4HKSj6yKUV55abjIilLaUwnBq6za5y
MrjFwtk4tn+FWErcYv8bYjE9UTQroKrkUYt7q5XimkZWJwmW4VAXP25vG13L+1Z9dQG0trQhsu+9
ayZkMpLpUOQ/b7es2ezh3uOrlgu3WaZ0Jz7LOWpuyoggzjVMhlXVTrtipIAf+g3NYP7TUT65h/1l
uE/7dpAnc2RL9wnKsYosA5gW0xpZMOtQo/q+xTMLGI375kcx2L4Ei2kqKmRIaIyrTN7HQWUwLN24
FYPt/ICVIUMwYdqeC+sbbkm9KS2paVplWmC9y8DDuT8I2QlupmbxnRcwWwV6uRNbyUAxIfY8H1Bl
/6Gz64NXCRN8ZY9e/TOhbascC3nAtsmaceh1ef6Nr99bVDhBT/gcNuG5WN+xfDjctbIqvcLchlUB
YJl3BeXwcRjqJMvFpTDKeeiWYP//lWGlnbAIabEE3dAmdgqcULAcgG+I7xu9YrcL8UiZ9lgGyuzj
6oYPwbxCMX42PBB0Tl8VteyzkWVd++vJmX8gCT+wg/WHd3IOYLu+D5Njq0ivCoIqHQ87ENT2bcTn
Lk6FiXZC4zBVIBcwv3aez/vwaRMhgJyYq3Z0C6uYbT5uNqUpLpNs7OK6+SbbNPHtO6+qKr6qWoe2
bov9IESy1GI0GbMymYQplKAZvAqwGiUBPVgJX9kEIH+ol6QuaQwhDsMDQTPtKsoKkp5Baee/OEVK
noEGz2rTuA5TgC5ub3tdB8rDlaedw8YWx9UC2kywpcZ8/Xm75beJCIitoqlSOVaj3GdeJvSRxkMM
8spYPuKVdioP2dEyeH3dF+z/v/ILYAEFLa3EF4TbHjVoyJ1Trxy1PC/Y1thoFwyfYXCaTNEI3XiV
03UexmzzMkS2imn6LQuB2OYD/e32nOvaVg5XZjUIb3uw0rSG8CmF7BmEDG43rdvoipVOQWPxvsF0
gCHg2LD0NFUUKqUm96sZuQqJ6mfbBa3K/z7bmmGreKjKqueRMhgQBQVwDKqZ4liU+Tu4hfCe6gRw
dSrv1Q6M41uwx2bc6UnCAXTWdx5yQ/hENy2Kebo9qNuaFcFioE6TTYjE5pah6b2JN+4FKv5g17IV
4f6SxHU1tkoWZbb10nYXmnofb28Z3eD3/19Z5tylHh326EbrfHDA0lJwYtiMurErtlmPrpR1j7G7
XQot23+JLX+/rVXk9ybGX92+Uaw0HVCRU3PsRzdwP7EuraIlmD+2y/rH7bnRta9YqhMOozcHQ/4y
hlmcO88t1GG79PPtxvet99bSKraaWmEwT6WVvRSDlRAcpai+jEHLFzfZlwEQ49u9aD5BRSJ4fru1
bi/yFzo9AR4fF+O/gvto5ImtMiQEC0W1a9nkL3PWQZLcn5r321j8XILWhAPT7E4VijCRbCtGaNG+
+KIAPBXlCoWJd1zX9L5tX238RaxzF3iY/xk6QW2WnwAfNHgb3T1ShR0UtCfz6PTt55XMCQRfXL+J
xDpGUFwdSnn0AFgcnDpu22NRfb9voRU7ZtxPw8b10z+fbLSKx9lweGt2qqpzRwcrsEtvSxHBTRMA
7Y9bGyYB98+N7SQZd5L7vkCxZrC09uDPls0LLbf6JAmbgR0HKyKbMlOmR+OSVJKEgjgjysjy9Fp5
F9Qg0FDEHRB6hSngsjuGN2xahaaGy5qNvT2sWdQE4YmTCSKP0JZvQUO6VmPsrfW5YtW7aZMn8Llf
irI3mLnmw1SgqjX5mR0CvPBSpsW7oJ/ZQxFKUM7J+p2du/zL7RXSmIwKW222QeRe6jcvFSTx+iOU
ecCKTVMZmHBTug6UY3pcSgZ4jt28OK4/X8NGOC/AmJqIZzW+UMWvylZIl1eOew3tNcmqn+MUHCdx
F5k+cs97r6/8ySTCsZ56tD6lKKx0CuBiWbY4hpevbmb2/1+1vuXlBIF1zwWkm5xlhTt6fhcNHwau
nNP2lAmwytshKMJ8sHjJmBf33XRVsGoH8qUpxFv0pV5FHzcAery4rb1+vb0b2dvGpmJVhQzHHOQm
zjXo5mjxDvaG9zREoraSR66bR2wp4lGahJV0FqYc12LK+waE4851ojxy5i8c9CFb/rGZRHL7c3Rh
QxXG6kGDfiYtCX6lJv4eNswSYZg0jQ2o8CkatFUYbMS9Nnh8CPEz7/mh803pFU0YS8VPVZMnbOqS
8FpICr4heg4Q1A67T16eX63JRRX/fZgkW8VT2VDvIHIs2J/HndXFhQnVoDE1FU3lOcCU1CBXgf/5
Ysnn2rovsaUq47DOLkrel+wazF8hF121n2r35fbe0a2qYsI0EPPgzwu7+ggnVU8bj7O7JPeIrdIl
gOLkz1Gv5Ld2kklovXOz+yA8toqhsioB5dMRU9KE1t6ycyc4yFbZEZaKz1aW9+F1EleeVfGMut/b
c63ZHipmqgTv28ZRnXmtSRa5eXDIwtDgAjTLqIKm1mYmIuwAU5vFw4oiZc8+D4GpHlrXuHK2Bn0+
VUvDwVbg2T9nieq8SY5l1PvhfTdQFTNVVcUMjXtMuYP3TFVEwXdQXRnekrrB7/+/Ov5YiDJ06BOn
12A4U/cZWYORmi5t+/3yjUubSoxAK76sHWodXuGM/sqSmf2u5vhQoVJi2UrU23WYnNmJG1lEne1F
rUwTsA4Y5kgDmLJ/HSyvJslhVZOmfoAnQJLsiacysQ6R/SIP22HPblf3HSG/Hj2vugkKC+ntYmbg
Rz2Dv/e5XdO4ck1YFN0x+Kve9FXzYZhueVtM/1kO+/CfpOX+De7ZDL3TLIcKkFpQ5jI1lsRBNTpP
VPZxK8Kv4zBHjn2X9AqxVaCUaztbMa94kG3NeyS6UERoTHTp5kgFS7lr5ecNxUr/hWLYM4z/n/BE
W2VQSGneohx5wkIfqmcH2ZC/0sfFwbwSGstWUVOicPqB+NhNtn22oXOHrJ0t7wMX2/buw1/tJVwR
BeUoFrwGo3sK+vZnHzhI9ppIQ7TroJy79rD5NXe4hXUYv+w0viKuvYhGYURA41vPhiNHN0fKy7i1
0ooskxful50APAqV+bKj/QQlxtU13jIKgm3aJ6jbT/4yNwqcg3mRNWemKoATeKIZfKil7CgNO3gI
70M4uOwf8Kmmg1cVhP0yhP9XZ/H2HKGX/br7ahvh6p/SNnDZdTnyKyTVzyKenaiMnNhN2pNvIrB4
c5bQjXJCW6NHVs/NLUDhT2n+lJqYlHXt7k7w1fBnK2ipbBxMEqKvZVUes8Ck+qFrWjmXy7YorP06
dBUUEIQmj9fB9Czdv/ofxzJmY+/y1ajbCiGtVVLY7lLHc+s8ZO3Js+nZ7TtU2dxF4I5eFAtuvcrd
xsoJr4vkVR55a5nyuJRD+uP2bfFN00X7iunWdpmGy77zcXGZJkgE3e3e0Lhiu9sEptKQFtYVYfCP
U4DotF/6XwvGTeWgutErj95pttc0lXA8nteecpQ3dd4fZC2Su+ZGhViFDVjAcuHj9l+e++F/utRp
Bq4iq2pa12ueb7ikpyIihYgF+bdDO8PANbtexVUB9pFDB25AGJEi1rA5QxiNlUmjWOdtVECV9Htn
GiEX9sun7be4/djdqwJ2j2y6xGl7USwXWfCUZUjp/wIp/eX3/1N+Z/b7umVQbDgjKNq0CVZ4coKT
2DzkI4coGNp7zkUXj4C/u4gw852GhV664wr/vDuYC5N0i6xYLrTURCO6ELdpGPHjzMvxc2eJu/iX
MHTFdGcqHX9GUu860hD182syGSuTdANXjFZOZLC82oJZeWHUbST2ZhO0TbOeKsLKtSZ7IA3i5/Bm
sNi8vvcZ5jIVYjUWHhQqcvia/U67b3t5/i9q7i6wIjpRjlgv5/Nk1y5uO+uFzP9yyD1vIrSrHLEF
3pCb3WInVnSJC1a+c2ZxqLf85banfPO5guYVY0170ld+CWMtUnuIciLPU9G/bHN7BGb3HmMKQjUW
E4TjsG1VKB958dWrH+zm02gZcFVvbhs0rexIp2cOrSpfPvZNegqy4gzeoFOXe4aH75uzE4RqRMbp
moWGdYCRb+elOQvyQ8h4yr/cnnvN4NWgTOvnwcjlVDxOI/scgK+DZeu1o9vhdvNvXnMweGVHEn9c
PJF68hEKTlFRv1vEuxXvUF6/G00hvDcdArpQNmfKfCdv6k48WpAbfUibpQHYmE0fbn+ArnVlb5bb
OHeZg33jV1tM0iAOMtP1Q7ewe5evroB+2tZjX0n52I1pYrvpo7Ws79scbGS5/eP26HWrqxwh3tIu
md234rFyikfgchKndg5lYBK80E2Ocoi4KGzlU0clpj4/lGNx6ru75AmwqsoJko7dIkYPTafFeSYX
krcoDL2y6nFzh+T25OjmX7FbiLtZiBiO8nEonVM60sjq+Tfwzsay43/c7kIz/2oghgsE8XnRjg9t
yUTGjn0GytnDZqeofYBqwThK03xplkKVkbWLAo8gKO4+su43pI4Syxjp0UyTrazEIv8PaV/WHLfO
LPmLGMEFBIhXsjd1a7Nsy/J5YXzHx+a+gSAJ8tdP9rl3YmRYaM7lfVWEQHShqlAAsjJH168FQjif
66jM29Cv5jBLXun4ettIhhyhH58FoBdW22CpO7zWXLV2Wnpklh9CgRKMbiuL/eHbDWP6UVrkQ6Ha
qz8liSfx6N6dW0pP0I3cl2P6UCz1pWk2dcPjW9qBugjGvmlLfAssBOGA9n3Z/z2vkRZ/vBxMP0Y3
lbDsXGChJ0V2Lf/SQrYunb/a3orctMlQ1+++y0qxL0DFCSTcOa4u5VWNQhy78dMg3rz2J5n+ub3k
H3sr0/uUZmhRuEkyy/Ms21e3BKerEO4aAdLH/sT0o/WQpZ3d9hg8WE48bfeO7YXMOebDUxVkp9s/
4OPAZvrBulxkHtcJrISb4i+2Xd2DqBbi6DJZcVeTgbTMWpR1Ag6aZDhLPu4ApXoK3E2NnCzQb24b
1gqnyRDPPLsnybly7901vOqHb9YYWtvtoULhAg2PSqiZIZroWmFOj072hWffksyHAPhduqkZAl/S
vLTqFtlNFF/KkodgvIO4crwGyvrYfQL9yrYM8n5oIKh3boSEhOzzXD3RoQvrcSc2vcFi9tdVfxdj
foeN36nGq/v/cEgfzXyNVuVjvwl0yfK082VHQOt0FvG4V0VwsFZ35I+HZvp1jK0q8PiJvjjnovvU
t+wT6IG/3o4m09DaTmz3JJEE2IwzddFUUeYswAZTWJsKaKZfxEg5JVkGFtKztJbjQGtUoPR75f3N
BmtTqxuDQO/vC+r6/X8nTZtNz7k1HYbK/zKt3kMaso1+I+P7SPpt5sDb52YPlMYxiavnTBYrQBbD
lqJfyUDicQGR1nVv7BzgEJNpr2JA+Jbku5MHK2c8wxIH15/2zuWtBtd2aNcdzuiuPy6iuufNsL/t
PabpXz/5bmjpz0FF8lie27q+4KZ216rpKFjwTOuNO7p+FUO8tGsKD+k+m7InRz1j+/oqmjUHNdlG
S/bC8Vk91Plw7odsn/PuhJedFduYPEcr3ux8zhTt0+Gcd9PdkPTh4DqPeKnddKpGJvvd9DFjbChc
mH7wpntvkTsZqLuau9tmr1/IKLsYUnATD+eljC9TbX+yCoAPmWOv1DoG6+iXMnFPfAKIOE4AIDLz
mAeparnzSbkClDWsq34dE7C68+iI6XfBWwJgbNkFx9sub5q4tv35TT9mQVENZ4+Ib6OH3vox+Etm
9t224a+ffRdRKeSpsxgMm2e+0GgM3MgnfjQsmyR/4CJawPIUx9Lmuqx9Mu5xixXFfX2ZSrIC6DXk
A73NLVEd95nF5ZnUz7Z7CfDs6jl3VfG2zThatE6FFcRAtuO40r4K9inrHrJ8xR9NDqNF61j248Kv
iaDzrWNCqgc/CDYuqRapfV3CXeyrL7pDyILyQVU/oCW0cgVmmLje4baUIMhuaYZyNR7uaTrfx/Ea
YsKwmnp3G52cOlMZLmDSoeeniXK5SxcBhKtFO4h8JM4KUMb0E7Ta1ZoWew76Yji3/VsQgPMdrE63
HcY0shasvRWMqTPDOMJ9nXIVddv0dxjT29usktIq7pEGKmcJoRYcNU1/uD1pQ4bRZYIT9JC7PkMK
qBf3NLnWfnDcU1PTjTbxfs8wiUr4bMf1cFZ9enCp9Xmw+PPtmZvMrcWnj6LYuso/nCGZ8KOFUbrZ
3/RCAINrAbp0Ag8nsh3OJJ73Zf9NqPaxpNbKodI0cy1GqWoClnY42hfK+9KR/ohaaaXEMyyn3tvm
2145xA4ONSKoHjhVz2IRBxDzb5u53uI2AmvEPQvLKUV6yFz3QKt0d3s5TTPX4hIFDE18FyaH4Mlu
hlHcOA5bzrf5uU727TX5zJIK2dxx7C9+X7+xRH6vYvLt9uwNS6p3uJXLaHs8QFapBBjE44CNu7wp
ypWTjWn069/f7dNeZomqz7vyPCfWGHlJnYWxWNiK5Q2ZV2fYbbOKQbkBlrdn+5m1Y+Q7/j8LtVFs
bNJoZ0yn2XWhZ1BDBqY892lWPpZtRv+GBF21xjtg8B29tSefgnGpg7o8p6W1txkkANHio/iagUzD
65lmkSzAbVl5LvtuVxUsWtx5lyfZ/rbvGIbXVYwVl04nZDecx86/FxAVTEo/Ku2162+T82jZZvD7
Bo1/PWpI3j03efGIM+uKXxpmrrfluQtN6lwKpGCZn3FODS07QD/NJmkllI/aaVtxWgeWPQznZJkv
trKPcmxfGjWtVAKm2esZR4xzP+RlcXYB4O72dK5luyPCruUDzxN3DQFksL+uYCwG3BkU118RW+M5
GKAQ7shiU6sRTHT9be8yg/BGDt3RcThPHr33nRoQ8dzbJPaLwbW008pGkK5qy3Mt1MFh2Y7h4n4Y
1+hZDHlHb2Mb1ZJlqZsXZ8mqRx5UR7dT0CeZQQZdiI1rrDm/hPBBiYfs4exkNjtOscjDsuT/2IIO
x03Rq/esxdMMESPIbJxpPh2Vlez91juA7XRlx736+h/4MehbajHgFbz2uxI77gisAigXm7zfM/uT
p3ZDq0LqTiv7o8FLdalfHwxLNC3lcL7q8bIue5yKatsa6A1r89C2btshAcVtEY7TrymtoASzRrpx
jdaPDKRFQK0gcz0NyJ5+kUdkEg/5Un7qQJPdcefZI9Zu2zJrsTBSq6+cHssMstCf2cA/tVkddeWY
rxTKhmSkt6+11ILKVBFUeGjwd2g022UNKEKzTSo2cCNtC6NWIpg/YHlrUC4uII302BpC3OQ5eq08
An8FIZjqnPBpl6ALOWabVIsway16u2EO5AAWi7MAE7TF6XFMrJWwNSQfvU1NtMSbhRXnZwjkkFcb
FN0/vbbtHvOkTkQ4lX7grKys6UtaBANs5VS5goO2XRCJuji2fvmtod19q4Ztx3K9YY07M7FVg0/k
VJzAUleFJEB/3ybP13vU+mypeaCwydfK29lWugsC9VgEayJIBvfR+9SKIWu7rmMoTwQwq3FbqTDN
ycoqmwbXojYFg1lDE+y9c1PdpQDWDJBMv20W07JqJ9tCpdIbxmkA0Ii9gjwnVLF4G4bsyJY1LJNp
9lrQ5g0akapgwbUoU49dHDyMYu3t1DS0FrS+ZGCP5bQ4Jw7vhzBVZffT8zvyZZtxtMAFy51UpY2y
xJnnyCqWg9tXoVTFNzcQa62shoyp46Xmgtqz6GCdtLH3fCo+TdaXjG+iWmFMx0uRFqLYXCp4PfS3
O9/e9yPbQVB+JSmYJn/dzd7XbYkNVpjGG87DnB9bdODKrIlctJnetr9heXWsFARfmO3kbXuuYojV
hGAEE69WwtYoiE3DX3/Vu9lb2QwMCnVx2h2XaCmru8npV+4vDWGlt7GVqpbVYNHq3BSZ2NUp/Acl
Mz1J1f+T9XQN+2yyvxa9gQwEIwUfzlzRcyascIjZQ8Omlbxj+hVa5MrSYXEWYHhaiyi3PhXEuuvq
PkJA72+v8NVRPih7dNxU7UyymiA6ALSgG0lm3ReZ85V4O1wr7er41+2PmH6GFsaFEPPYqxj7r5N9
EvWnueYvXjeHBdAWt79gWAcdOCVE16Rl5tcoHuYzJ+LIRu+RueXKE4FpeG3vrTqHpBKgnzNaa+8Y
sz97LZDudO2y/WP1SPy/Fsa1W0zoJsY6Q1qxj2IJ4VCHj+5u9IbpLveGX9d3+rDr6wcKUNIudsZv
t+1mWBkdF1HHaAhzAx9H46TYSetTWafnGac03LeuVO0GB9PhERXpGKF9gKp96C8yTd0QEXns2+Zc
Sr6fmnIN/m5IJjpIgoFoAoj0ZDyPlXwjQVxHve/83GYmLcxZzHJW5Bg7hmpoa+VZJK04GgLxNgMZ
dvsbJh/TYj13uJ8riM6ch0yFDEVq7daQsWeHbcNrO7V0FaCjHWKw6Ltj67CwTKq9a4ttO4UOylsC
4Xk+GEdROv5TcY4WJWtli/t4XamOxBtSXmYyK5qzwPMuGOK6ZJcGq0iMjwOA6ti7pZWVagNUdo5k
uylQp9FidQi5pzu+TK+3TW/6BVp0N9BFkjEaq84JkwdFi303birYqc4OTsc+l8rDoo5LuW+E/+By
/3nbpK9u+m5vLq2ZVr5v44reVmHB/B0IV1ZWlH+451AdcJdzMZJRkuocJCrMlRPSwY8qtFHYJEzZ
G9pDwmBZQ5SbjK+FbkJazx1rlJAikyIc+FDvM6tdoy81uY8WtNXI0UfL5+HcLECwxdkRqt7HEU+m
gzNveuSFpvnvC2HN9cS7zEFeiOdvzBrysErXxM0+zjmUaxvzEGRO6rZJfSZjC5YCbPsSkJiNuzLV
kVQxQCR+bsE68KaQ+umhKRu8atRLsuJJHy4u+bNLQ1l9Oau4v5Sy6h5UXNU/IRJGt1CUYHTNOoWv
0iVhor8MBY9KyJxP/CkeVvKxYer6sYO7E286G4Pn0zffP9Lir9tx++F+SwL9wIHIcmiHBuOLt0yT
811mfCzv0N0Ws/0Sz4s4pcA6FKc+Z+0maUV8Ustv5eLjbaDp+8vcRZ57h2/f/ikmE12D7l0KGknf
ulOGcYP8NFgnsuklA/PVUpukCymVC9ODAvNeVN59na1Jpn0YUBj6+lPeTbmsO9+roPJ7KZxPdVlF
Yyt2cqM/6qwZ4C2MF3G181IeWn7JIYqdrnjjh3kM89byGAj6cgcgG3ERYI9y3P/QQIaO2vXpShL7
mAMQH9Cy2JhmPZOgej2NePtqO3QQ5pFsP1fqsz0EYQyu9gJkx954mp32dZv7aOFbxUkl8hSfDBr/
E/jh+3B2srXrYoPB9ANHQ4RCqg/K0xQ/F/Ou4UnoT1/j6cemueug62rs+rGTGN63xH/csr/3m7Uz
pWkp9MPGnNa9b1d+ecoLFxIRdTQSN7TISQXfxYCWeIvvOzuNkvgr3wS/Jn/Ar5njg/ksw1Jk44/W
6vbz/Hmg1cpR3xBz+gljEXbTxB0GH+pnyC7X9neydudqyED6maLyZe2wgpcn0Lgfq0ycOwhs315h
Q57WkdfzHDcTur3LUxM/X28t0UrHqktW/Ic0xcruaDKMFtSkmfMMKDzMnj8xenaKz9OwpTrEgmrh
nMSeF6Bftzx1ABKBznGtI8BkcC1mgZcpgWjBuAHxD1B2Pqqk3GSNPzp60jqBgImPoUd2N3qnKj7X
m4A45I8GHj5z1fIqLk+uN+/8KcYVZbYy648N8kf7TukXUnUuZk0SGro5zj7pr9sOaBr5mtnebVXX
W0MLV1dQ5wK6urmWT+MmXR7YQ9tg7ayiw6LS6lR6v7BjHaGUvrs96Y9d+o9eHUJLkOc5FhbRfaXJ
KUET0LyJGASz9n43SO1SVQd4F72gIQji0BXev3NvEys2BtdicfBo0iwzXKTNsirqFZ7vi16s7a7X
Uf64xcPoWjhm8Tx4Xln2F3Kc9zRqjsnX6TsJx727A/HOGkOFyWP04OwyKjjNqpNfoOHCwU3OslY3
fXgkJH/0XARuMjaNyKtTvw/O1X48qbN1dE/+yhbxb/31gYH0hotmip22Sq7jzxE5o7AJh2N1TI7k
s/2DH91dduhPmzxU771YBjsjHan6S1qyf2aZHKU7PS+jv5IPDAGg9150ELcdxgZrUHr/OM2p4/+p
/ZXY+rikYXrLhV2mzM/Str+01qGa9rL7u/kOEsXbZvl4u2O6xhApACesKY4GBbde23YI7ckKK0uc
B+XcT3KN0tjgonrjRT4Bcloz1N82GHhwFNotQ7xieZN5tAi2bXsZqwFDoyQ4ZiOJwPW9c3znoqbv
22ykRXGaDDMDZKW/COdv1aaRLNJQupfEHaEnt8ae9THVCUJNi+JxCAqHob68FCJs76p9fuB78oWE
au/ti8Ma1s1QZaKr9fdsGlilC1Y5/Bi3jeLjcEz2dDeUkdqX++yQHm9bzLDcekNGgrZNlRGEdZDG
u6BUJ+ZmK9expqG1Qy2e9FnRD3V1qugFDBm1t3KoNbiRzo0xlhDUrpxYXKwFZN5BiCceQBIea7Vx
3tre60K1zhVuBTLCugk9GH+xN70jEwC5fl9SxymgH581sDauSvFAvSYpacgNegMGsIQga2XXfWUs
niav33XdW+Du+4kcmPVzm6do0et5DvHbIC9OVddEg1dcnHSTOgrMooWtO/tsUaQoTmSswqW6t9ha
sr8+L32wazEtVO0p45ZbqvKUzp+npQ2Lvjym7Hsl7zJ0fM3+2iOg4Tt6O0bZONT2FXEuQNz+xPvA
3sq6kHrWgxIluGJZZBf/2bQMeneGX0vucctzLlbpfJFxnu/yjK1RfhpCVlce8sbc7Ynk+anzvIi7
6CDO05UCwjS0VixP1ZKPS2/lp1mISKjiMJO1lxNDQtCbMuaRebJktDhNM2ACSS7nT03QgSrfcce9
UH2zLVfqHRoyZkNc4o3p1KbjoZice9ddO6QYAphqlTPzx9xqJopbuq56ChRHT26m/uq8yMrRfhdn
P247j8lN9RgemQQdau5eOJWI3+bg2k9eMTYhKb74wJkjW+9uf8m03FpIx7xZPEV4iiQ6fZlaNu9c
tawBTkw/Q4vqVtBUsSpITzkIcOOgy6O6LyLagR2fDlD5aivnxWLVadNP0Ts5RO4yHgdxehIzMgjt
2AjqMTzw3x7d4Lx6I0c7jqQGKDADroKeA1lG8ZR/IzzYN868LfR0sSJX5Whmnll6Kvw0Dj288SvQ
y63M31Sm6P0cghRZrBRNT7h4AKpUVc+OSqew8awwEP0rzzse5oJAMjiod3bhvknCnm/b7loJfZDd
9V4Py1N1MpZ2cso6GcbTPm2ni+QX2j6QBbppnQgdKHLc/pbBof3r398d9j0/FjxL5uSUuk384k4i
+JZ2llyBR5i8QIt/MgrWBZxgiXDICud82WexM4dVmYM8ctP7Pvmj94NXlQfxaZWe0GSy7MkSkLuE
y7U3AcO5Sm+ewPW3N3BXZqc8hZxlSXdLPXxptx7bfC3mh2zKpWW36QlExS/zUj65ibq4BV0pKg2z
1xsoQORDGdT8UoA2y0dcsDqhCvIIaFE7vO0/pg9cc9k7/0lqK6mLEuZxnexpWOb9As2YuVy7DDWk
RF3YiHYtHmeDPMX98AIWeQEWSfei6jl0yuOSAGozbMJHE0BPfv8hjCdeYtt5dnJo9ZAM7UHlVhH6
XrYtW+mNFC2UbhJ78OBHjhuErM6tkOcbL5H0RorCsgZ7yO0McWbf0Tb5UWb0y+0FNiQIvfWp9VRq
NQ5zLhTsAlHnDyoqRf56e3CT92gb95KoeMENKR7yki4kcw0cW3okq7Jwprlru3UuqzlYetlf/CSO
rG54tbz80+2ZGzKbLmHUVTkpR5o6l9EGLxOaS372E7ZoGtDIsuKVyszg/XrrB08kRScPPoIXpSfp
VSeh4oOVWWDAWU7OsoAIL1vJ1KbTv94HQpZ6hJRxhQLcrn91ZfvpCnlJ27ts8vZgNnioY3GaGudb
7E3HIWgAxlgjZzDdwemtIWOW+VU8jc7Fs8hdjRe/eaQPDgPNcPmw2F+DvAmdJn0ri+Qggvt6llEF
8LlFD7eX0uAlevuIXFpoCuPy+AI99yYMrAZHmzhbA4IYXFzXO1oWt/YL0ji4HUp+sia488V0dtr2
5+3JG/zQu/6od/k3ZZ4zl17rXDJW/FK+AE4mWcKg7HYZXdPbMNQjeuvIgKo053aJUyDxx6jKnGhO
56PX1Z/nBNoec3cny+yRjGt1sMlkWlYoCNQcO8+Rl9H62mRsH+Rfs7pZKXsNRxJdDqkBpWwny6C/
jPwJ9Elhh6NmMb1OxS8///v2mpgcStvTBbHdmivWX2h1BE9lI7alA72lJAazkZNeQ1ROfrybA/og
/DoPQShZhL0LgXOvpvG9Va71eht+hy6CxJ2+A2ENkRcxq8+Lk5ODR+019J5hHfSWksHqyiCtXXnx
Kc9DUtEwyOgjA3w2Ue6pnDfu63p3Cc1HJsbOkxfmvIj8zR4u06pugslAVwd+F3yB47EZjT7ysrDT
YF/cNR81BIAugURdoTJaI6jnymlAO6faXY7r8Dt47qbOWsJcrTJv5iLphsaXoObbj96TrS5LunJ8
Ma2sFr6VYk15vW+5VNk3rxqxr5+VfwZHZdTzbbuvTsKLbZ1WrXtdVIazmWWFFjjjlfvdV/N+Uwzr
EC9P2HOat0gTvN9P6q3pvm0aV0d3ibkBxqaF3dO0CaVkIQjStx3l/gB40bEgRY6hB/eMDVu4K2cI
g5frKC6L1Kq2k6uXD8HeHdJ9Uq3RYZmGvu5q7wJoiYFJK3xMeZndE/fnF+5u6hokAJL8PrTTtGmD
khWbyPSt5s/jpm5rjHv9Ke+mnARdl5IF4yb8MZc/3WztqfZalH5w6tdBXINdMl5ltXOJFT/RQryV
cjyOc33XFVaUxv1z3E57bsWPoMTowyroVjZE0xpo4VrXQ8s6C8lmzNop9GnjhL6tvtx2d0Mu+Pd2
5b21eFswyQN5kV4aoqqbs2MzfZskHhHXCGtNn9B2W79zl9HhLp6t2mfZA57kPRbJUUxNOI3/3P4V
BhPpmC6+zF7eufgVo/2DqSH0V0+dppGvlf87+wRjDg09C5OnTHx33CoKJm/NMIbSUIdztdTzZAa+
7wt4HA9g3n2a2zhFc0oXZsBdhLdNY/qIFsE5sZvJ9vED5Hhp49Dysqjgx274dXt4k320KKZ1OtFk
5vLS8QzEJEzKUJVsxfMN26wO4hrQNy66AAbqVBNyQXYiecurZuXAb6iadRyXcoKlcK3BuXRSvjrM
2yW9fZ6mbpc4y8F3/8otCW6oNdihIQp02uZ0ySYy2L1zGdC8z+10NxL7cezF58ATqKza4+31MJlM
O1GLJluGtEAkKPIjJ09c/G3HK9uM6QSqd4r4PHfLoe2cSwByysZt7mxc8Hi83HGVAAjK3hT6jwjx
wOvJj8pbTnJVsOFjN/ujlUSQsQS6EV7MlE0OPOX8yL3h822bmQbXYryAsDgRLQZ3pGOHhed/d7N2
rY77eN2pzuLs44mo6JbGOo51fOyHv+ogO1gx36u/ArbGH2P6hhbjou4IA8O5dayL+lgkYe8Fked7
ByqtXemsYeUM6091cFjckDSfyTJccg/AALJHI/hd/jd1wubO2dsnwHRvr8fV7n9utH90mVSFFy84
kA8XgJb+Ltlfwrbv2yHYFZALXiAJPeOa//aXTCuvFdkpdNnzpcKXyrH+ReL+V8y/3x754zikf6DG
XLRmKiB+LhXQMnm2g0tHCVnJix/n9D8aS8am93xrnIfLwpOTDMCt6LbZWwxe6kokK4nd9AO0XTv3
B7dKbZjGJYfE/xy3n/zlbZNt9OaSZEhwX5+6w2Wk//gCcPViv6xRxBpWVIeLeRVk+FqKqwkH5O/A
pe1tvom8lVAdH4az3UgaHwdi8FAccFF8LFY1wgzG1rFhAV4Q8aaL41I1Zqe0DPaqAo1SK1Yy98c7
HdXxYUHp0Bn3oTiNdW92/JhWX2jzNR/+486XuroE6uX2uppsf/37u1qpGz3Xr0qFo1PLrPZSuvVE
7xzcrk27bR/QwrVZ0rRLr4sry/aa5erX2tukqIPVdX+f/OL188yuNgJ+CAr3PpvArWOvLIBpfbVd
uU0TO+kqTLwZs0u82CEnyz0aKfa37WIaXotVf5qaFlhj3BW0oBi3/FOhpnAW295xqQ4I82kMLd9r
103MoEzeTzs2rT0NGmauw8Am0fvQQVkQrgJ7SlceQZG1wy9ZSZSm4a8b5juPXLzZmxwFj5zb7JSl
8WOQ+3cqaVYuUkzDa/uu36qyUAmeL+w++K4UMN5tn4tQFCrfVM5RXTCJJ9ySgFjhMrTGxe6Mx+5/
05ra33YcQ8TquLCSZHkMdk68v3BxXFj+2ZOWXNlbDbu4jg2zcmKJMc/Fpe/orvX7MAdFSs6rfS0h
oA4FRzuIV/KCaR202K3FkEC0Gfe5sRcfRk9EswstGRWvWMk0vBa9dkCC1iWNvHhU7ofePii3PrWB
u3IOMS2CFr08AEqC+AivLp2OY9c+QDJmZeaGwlCHh4kJgBGrATBY8tC2ya7K+r2n5HHGBRGpV3CL
po9cHeBdkNG2s4NCtPKS9S9T/czjIRR2cnDmIFySteOTAe5BdYgYWDryccpLgbv1IgJq7yH33XC0
//YY2WX5C7LIgzUv4chfM7lWiBrqLKrFdwO4ihjqBOmDBJdRTecms+5aRR+7Zg2vZPAtHUMWjB7v
m8m63i8M+zFp94Ej9sm4rVeV6tAxu/Fiafmkv4Buhvqh66dlEkGddU103OC7On4sC/JS2Q1uYafB
aSDolqXh1KzwT5hMo0X1pGjDlryUFz4mEbiKvo8BXv/8NUVT0+JqUT1PCZmXDMNbAvw4VRDWTQr6
UAJ21flwO70a6i6qRTauqAsyOagp4Elh7WTwzi95zkNQfUbJyEPg3UO8rq+9EF/LoA/OTTpgzGqS
mFkLrkuS4nPhA4M0PDltsEtIfUwn95JWuza4t+S891u+b4PgcYYCwe1favADHU1W+MGw1DltHtra
vgwBP6QzW9lHDG6go8gWbOD5bCfepSblwVHDgUHOaZo3sQwQqsPIhlz1lg2920teoCyb5pB3K+th
cDAdJdb0U1xYeeld/GW4DwI7oll2b6Uk4tkaM5vJ7Ne/v0u95dB0DbBhHvrcp0c+9ec42AbJpTon
sO+PjHZN5l0y2f3q0YMXjVOxdd5aaAcgTrNkX3gX0ecPYnAOPaiRbnui6ZZCx4MVjh13TjI3D/wE
HH18rPbNke5kigYGGRWHtX4Vk1tqsW0VAausUcHjyY+yfJtIHoo4WfF5w7rqqDA22BXxQSR/gTLR
Vz+tHkSyJthq8EqdUhc7/5KCsQhvxpX11KXi4LT9I+tf+2aTEgmhOiTMLgF2r7mEZbqHCpIM3feO
frq9uKbJX//+zt/tyQ8m1va4EPZZEy7uHFoFe+is+ISTxIoDmWx/XfB334jlssyqSYcLuK9k1OfF
Etqp2lbP6zgwv/NdYIfH5oHlzRkPyNGgvKeyk4fb9jHNXTsgyxQw8WBsm4exeWL2l3Ht6s9Q4hEt
Xt0cDtO08Me5dE4ZuSxjsaNpHgny3V91etPiahsyg+qgJDM800IziZuzKKjBarD0j9xaa7ExnEl0
UJjd8CYXS4KbJ1fuFQTvm1lgN3xl2SmQr7W/7Vyow8LcugDlJ0Fu6JrXMQ1t70fg7DetsI4Cq4mz
jFmcNA8pAAHtfhpXHNNUX+sYLw+10OiD2f/BD+do2fXhcmlPDA2W7XGtSPj3Df2DAkUHctk9Uv68
4BvuEYSQ+2xv7ftDF6UH/4WEw44exEMZoTVy3x43nt3+QHeNLM0ddA49lDhAt+RE0jaS6UrVY9gD
dGwXmN38lDkOwm36vLQiVPbDnKxcIH+8j0ErWdvbVWLZpViK/5JPJ1F5uMqnq4gcqgPfrd16Gb+i
ZYx4zuxEzt5/qVVDPn13/Uq/Iwdx3CyfzrT04SQSDLLSi1+W5skZ57DkEWDVK3ul8SdoeaNjfYee
jP/+Cb8LbsfRms78h5kVq6Ft93HrUuhYyvgF72thkdc7p1IrG47pB+indA99DM3Ykv+7BsX+/ymG
b/4Bev9WBskFDgYX/sISYMDj7L5km5ixXa4fzWvFl8b2Kusl4xFB44PVRUGTrljnwxjD4NqWT0Gj
MLgjfIfEj20DgQHnEwDnK75jGvz693d7Pa7ukjHxrOCqA0/cxyxb14E3Da2FrzdnVVHNJXwetLFj
RiOek6hQcnd7HzANr8UtbdTSqyTnL2kW94dpki4oWBOUtylZA7kZXJ5qUbvYAVhknYb/6/LebN9P
TrtyH/5hPYFF1UKW2D6EIDv0s3RtWaQniAQNSTSMfS8O4AMN4pAK3+7RRwrC5m320uJXqKZqloQj
xqqhirj0P0+Qm7nraL2GUjaFsX78ZlBWrKYg5S/9vvwCQrZjEWU8JKET/cvlsNYGblh5/ajtxqR1
Rhef+f/32Q8rMBAOXpfrXTjMtj2lci75S1wsUIb08x0OxAcKLXSaBpu68fERLaAzVOzElSJ+SXjk
Bd+tPgUw8Bg7a12ZJvtc//7uR8h6qChYTOKXMUDD5FMOmpR+pa4zRITeiyXnrK4X3DG/MH/P+LOT
rYxrdB0tmiVOBJOqCOZ8yF683XIqotr/37uOFtExkgZxHXwGriP6x7TenO70UzdwfJlvp4X1P/BK
o3W02GXFBOaMOLVe1L/WyQ9FlLOQhkvk7ecTsVd2GoP364fuFHswd3OsbgVGXdaNodXEp7QXu2l2
DpuykH74XpSETkWVWC9NlkajFIe6e2bK2t8e3eCe+sGbzk3qCj+IX4rOyk7Ngnas3TjnfE3KzRBZ
egeWJfzUjf8PZ1+2XCkONvlERIAkQNzCWWyXXS7btd8QtQpJLAIkhPT0k+6YmOj/TLk805ftqIaD
lm/PzHnGKc3mxvj+KgHfLR9eIxN46fEXF3d3lSTIQcr/jyP00so8//1fNmHzTJLCs/IxAFy3RXFi
Ojv8t0W/uLro0El0pbEoXMam9KSO+2vqRy8dyIvrGr3irdlbLAhJwnnt1D1Eh9ltuiZTrbP2tfjz
pcW5cMZul0M+mbJ81Jh2Hqxqovz597V56eZe5tvgKO8YiG6f7Zq5fs4uwBJ4vzfJ+Tm7yF6xni+c
m8tsu8wx8GAHmTxa1pT0jg2Nek2++6VHP9cR/nVuiJhl6Nz/efRzYKte6W68sOqX+bapPA5N2Icv
IHDo0oZlOyd3VT5U+X98waWfzStKFif5o1NVU+xbo4dXCtsvrcrFRfUaBKWr3xC9jbFR4LKgJqCn
8Zodfmllnv/+r0XnJa2ssit/NGS75pAcESn9j2tycVlLMlTtWsFCdpltMOxxUv9NqoNgbf/nr9Zh
18FVO/hmqi359OxLyhuRDtn43wLYS1jULgwGj0Xb/u9T/v9yFF/azwv/2rOt8CL69jGd+2ZOpsMu
SS3UdPi7FXjBjF2iosbFFGIbB/5YLVmd5AMoojsgqL/IV0PvF9KJSxwUgvhkkG1bPAK8Tg+mWsZa
k1kemRu7GlTJQ1MorV/5nBdWi1wEyanrCCmTLXtcjVohg5Mn9wE0lo/jtIdXaj8vveLi6pqxDCtJ
puJxR/f2rCS0j0D6pd+xeflP/MsElCr/87gKBVEHPpjiseM77wByGaDqYK3/T9SeeP7FJbYVqIUX
37JHQ+MBUiRHQovagn7o72fqpR2/uMioU0rRepE/Fl3VZOsDMu3b5wFxtWrQ37jHv7/lpX24uNNu
Z0mwumKPbDanONm3GNA/D1F8/PvjX7oYF46XGVMB54416jG5mYzdtVL2SLg+66z/9PdXvLROF1d7
jZIkxu/5Y2W6ZKlD2oN6EbjBc7ps5U1uZv3RpKT/bzbqEjvVWoiUM8nYY5fatu5ajxnhRHwNpI2v
xOgv7MglhIqU+ap6UrBH6tzV7MVbsbi3xTK/suHPp/P/KlCT6hJJRXi3ehU4exy31B81k/Opbe3D
3/fihe2+lOTZtkHzKXT5Y6D0zLqfHafvuc9q5H2vuLeXVufiUqvZOZIZrD80SfivPlXZsfNjwMTH
2s+vlG7+ASD+aY0ubjbZMpHY1IHoRKyygaJKKd8nLtYtfZpBogpFo8J+6bloyrmoB33s6VeTHD0J
zRICOBXJwbL9TeqmYy5KzETHWoo7l78G5/5nr/70+y5MA5S95YR71T7mgfyKlH/NeHe7xumo8gIx
kLs2YVWNn0dovnFA5djaJDutqSoOntIPBtowVcLvBszP/33f/6wRg1N1YUaoFoNdY2a+0cyb+TDt
3XSmvQ+/V0gpf0lmcCrUDsK1n6Eo5q+l6+Rdi/Lyq6NTz+/504pc2JkOKafdY09OLJ2zxYEVh07l
fF+F2Hp+VREJdtAjFs0QXUuWr8EcRW8q84NPrRpiw6uJmKnxZASUvOZ80+IVnv6XEoR/luxfsV7Z
9Zisg9n4KoK5zdbxMWV7Y0p/YhKQKFscckCukmr/GLe+GZb92L46efXCXb/EjLm9JG6zQ/8dkc6V
GbipueevNSVeevhF4jBHTOZXFu66jgGkljU+I8tBDLa/Rsv+gmG/xI4xDE/SYU1mUcNBvcWY0ReS
tNfDmNZtDtUsSMX9/fC+9CHPxuxfGxRMKoshaYFLc0VZ9HfztjtIqBprc/vt7694wWpdsoC7IR2s
KSHYUKfsc2tOaXXDqldmK8kLZ/8SQjZBxsKkqwdAaekBOByhmPptW96Q4Rez5Y2jqk6GY0evoQmu
yHuqvis7Hnnag3zx3Om50ZBdEM2YZCh4fLOvjQG8tKoXNsqaAMp+oKVELZcfKQYaFThK/r6aLz36
wthMce1VlDqIGrC28wgxn82Xr3jfl559YUj2fmCTizzFs9Pqu51QX5oG+xpS8R8n/gc7dYkvW8wm
vJI8w+Or7JGL9/kAR++LY5gNKFzSHwn1J2/7NykVpgbV3gcQosTriduGOOAY5Ah/U70J2fwIvfFX
TNSfv5lfihilkYkoSF908NM7KkfrBHN9v8yb+E/j9YRfChkheB5ll42YoyiTufuehUkRMPu3+2tH
4gUHxC8xaPuct+O4tviGDPPAsu4G9P4yGxo+8zMm0/YrvUzdURWyOk6hdU0C9uP/chz5pc5RMiLI
TdCcxfIV5I6Z9KYTr8S2L37WRbjDlylJABXDs9MSYq2S7H2dM9ukJAP/t38YCoE5yIE20kBRvX/F
nb90IJ7//i+LKBXNCw0t6a6unGrfIxqdv5YieW0+68+DGDgOF7Yh512cuiQkWDEvDgtda0K+pOTJ
pBR3AJW/pAIlB5hnRb2R1yh+/myD+SVcDWoDNF9NtnQ1RIVYXQa6niYLwQ+d8dearf/klv/3/eaX
XOd0ThaXRoKXlBKzljFpaJY0Izh90o000PwA7/Nx5vtZ+ifev2eVhgzve0F+TexjVUFFrz/R7soU
HyS9yqEkjdrKHhoMB2evMWO8tLcX6RJ4xqts6FP8QpuVnyfVgmTs1eP6x2lgwi9hbwHHlXHr8fC5
ejeGJ9tBPkXfU6zDYu7I9lh2j6N52NmHRa31TAn4x34s7DP3N2mu6ylbT13/8e/X8tl9/2ErLmFy
VTb15bYH/BbIXx36sq09Zqyz/s32WtT5wom6RMvNS0Z7Njy/IUCaxOt6pGk9vcan9tLvf/77vy4h
EK9ZVbkFl8TG/WklbygjzaSgeZZnrzjSF2JTfomaE3S2S5Q04B1quZko9K3F1GTwQSWkvOgWTtv0
s99dE3bf+OmmDNPp77vz0tpdmJg4SVLGmKIzOg4nAXbLfK/n/8SVgGN4YV9mUEGnFtKhXb1sFIoX
RYANgjKZfo1Z9IVLdImk69TQlzspQeKzlOKLStuiLnX72rl66ekXMUiXUUYROeHpYD+qi90dSN6/
tuX0H1b7P12MCwvARmAxE2/42afcG5sePOtjSDNsPho7lVz8Avp1Gcxin1bwyYceU+lujozv+Dd5
Ns88a3+ReU7Hjh9KSNel6S8ZykFndy1LwE0izwZ0YFZ+Rn/HF+5LCzwauDcMJjfK6uy6fBd5HXNw
iMTGg3rJ3gFmFofpRoR2LadGaEAqRdNX8xzG8zwng+oOxRiS8tO6pSiE1RDJWjF5ADEWBSKSqYJM
aHdQmSfdHQVFDOwsGoQVGsy6R2r3K9mtCrfEZvuiz5UDz6U6jq3fZQVgvxlQPR3LbGZXz/+xvh2I
I+Jk2VQl90BNu7T4zKkbx+vUK+WWK7r5FF3sLPrt1443gxrMTW14ZGTN+W+XQcnsDABwQYqGLsua
eFHT0bfdcexWNHNZQvzcJJLLcBr1HDDaHhLW6TfprNouHgxUjVGkXmKR/tSgR5LioFPm6Lcsh3uB
OWNR8bOpIkRfa8KWUpfNkNFQnfMllbM+PTvvockkbH2op+C2j+VcGaTBjgMaGw30oEhd2HQk153z
mzqTMKBRUPA+aFMrjrDpbpoDqW7pkLMqg6gocaHxY1b1rg4lG/YvMfEITup8IYxfU9DEtLdD50r5
VbWIzCnkBgfRDacVmTRS/XSUyQoqWZRuPigzq+xTViwT0m5ZrWkPrydbd4a6u3EHtWz9ODX5shSY
YgFd6LyCb1ZOhjfZDHWVrx46vautjZzFAG6G3JLwuyoVYAi1TmdjTg6Tr+Q5TJry7YZTWmx3IxpE
g02O0xC2/qMr3FyQGn3HiHjDGv2YzIpl/kopUojPYBhM9XywfdEn77YMvJOPRlhM8Kuc5t/4whiO
vSLd3NeGhKmQzdxxrd/0AinJ2mw86+Zj1imR1mJKlL0Rm6Xp2dFFl4/d4rbky9ApohvmvWTveqh1
JexgWxPUI3TcwYKj53VtFYhFOxI/zCyV7Zu2gzbnj6VK1PYhVlEV+OVtN1dLnagwb9eOx3ZpxJIu
PKDBsRSmaOZd7P27NY35fIq6HNurJJnpftXnBURLazIkbn5c1TSUv1XVjmx/ToAnEBGUlA9ZPbfC
xJsAWtscxrMSuGkPGJKptvcO0OF720FZfcuXArNZk5rjr6SS6dBABmgjn8ECkuhDGjaffxxKCBt9
b6tcKF+LzYCt8gr01W2P8SEP69JshM9VUQNXI/1RrlosNZiNeXYCDaKkmK4v0337VGjWm/1ASt5X
K+51kfE7qvtsvQp+848mR6n/58AWIOX8kOn1oE0s2aldoesL0IjS7FqqJBlvWyET90MDwJ1fzdYo
/77fqgJCQGs1JPaYV8k2PAqAsMcvnhPnrovO8e0szTigiLYZu0NgxuzqiqRGH/WyLNPBb5Ne61QL
8zbMY3oMdHDjaQcMBnZvj1qEvOYuidmHvKcMRGHZAKLJR/psJD5MdiFgJA5qKNlTaJ9rjzXqsku4
WkeXhxO4c4b+Q4qvMsdU6XbfDjlathZBJRcRHK4z9Ht+0nFP+MOu5548zDmkf7+0HBt1YvNKu4N1
feTtcbb0uYCZzf2wHUirN3vtAteK1L32oj1lMSHlOwitVAmaWBBe6m60ot1E6nQxgjCA04xKbreR
uvk3sVu+bUiUE7CflTYCglJIH+9bS+znQqFECWrDmerqJl0jsgfU//39CjDSrOqpBL9cBf7c4CYD
xWWYc3XYyligWjyyRPg7D0bZ5Tc2OAkbVP+QV821GaYVIeXWASEBGNMCkUrw2OZpWPpbDH+Oqjtl
EOaq6LktyjZ9t2jMW2QgcBmDbGvBVMgPssS28KsFOQgUvNqE3FHh+sQ2BdHjkmI0YE7BqRDGnY7N
3lU5/s+2It3km17MWfu0LtZCf7xMY0kaX6HwguzMZyrfjgKz97y9wXSWWNtaW2r4kSV7T9cG1Ach
u27nDTUsNnQJPaV8s/v1wFK9tYcC7NTpGVe5rba62seNzyfvROzu/JTapk11+lQsNNwk6Z5jKoh3
efZewZ2xR7ASdcVSb9EUYOfXq50fsmoR4u0sCtZeYSzQyCbXch3fOLkqebeBo5qdaXzm06x9UOl0
ljPIV0mjIOMabpY27+TN3JYZvRkjgMdvsK+detgx2JzPzdLKYH9zVlq9nHSVKXqYvIHBq32JiUMQ
c6pyH+ve+HY6xhGenF6tfebC8sBa9F5v+nJNu3cdKP+3U6YQKnx3arICutWFxpoBnRipX2tWSKI/
dXFuJdJbIOQeisTO6thZfphmD05CztX9DNKBsYbLUjk2yPs+/xHXdZ2OoWhV+31kIRlu6a4Iux8G
veup2S3QqNdtTIRSx2wQk55qsL9C7md2G+pKtQDf7Pwt5WBG2psWst3FciBdMiIWyfq1Xz7oJHem
B76QysKdNwHly/kIk8qXBkPC43pTpnLdumay0yLGn9lKfTjMWzvbjz0Z8C/qbsv7TNV9XulkRK6I
ggjSn2lY2s850G7jT+dXhFVQDRi7TR2oF51zR021LwAqmCVNDiuqoP1PXhb+m7G0Kq+m1fV1xkp/
1w2WZS1sds9AX7RUYtxuUx4Vcq4uYTlL6jGGSWKoQYvuPbXeqse48y0ewGPIwn4mo2KBnkQBr3pe
qCFmPlVUZXo7FJyHdaipddZ+LmPKcmgWz8yS77yHTVUHRAT5BhG7kavhmoVhxL4MsWiR2TqDVcFS
gmSuatKqsyXmiUQA7+2VGrqibQ+iWyQ9FNGG4n5c4EpqUoq5vDFsLdd3i2xLIKIH1Y5wTx3V8te6
RpqHA4chUrckYlDmjpfjhHnOOCNx6W4HR7hXx+eim2ZXttzGUhzHIQ/ndnT+LemZ3e94ShafnTiK
yja5tZgSJW/tSPj2kHZbZeJBuHUQ11M7VoP7PiBw3YCS5xMEBgUvFM3qyYRkmh9oxfNpBDeyFOQd
LTSn/cn2xO2xQX9CLB+WBVHw1bwGdQsClJ6wZkGICfVqBH05VEHGMKfbVYLbuB4FRlBYfgTLMys+
ZuixtG1deldMSZNPGQammqkzCc4oB4XYWjVdms6pOWjiRgiB9OBb2eIVnMOMBHXKEd/kAa5tfSsX
YPHnuu00amRx2TETcbQsiXkJcgdEdarmaWfkdOg8AsPyAJHzgX5IOE7cu2WtUsRLXo6wytyHMc7H
IUX1C+6CFFO8cwwR3xuyM/QB7JotsaxxEkTnUf0YxnZu5rFKxnvsiQo/CO7rak7VaP2kbzAgmhnR
sApkj1hRVi7lhwo5YvGj69WcfUQUV4i3CLWZ/LH0i08e1j0fSvDgFBTJUmUX76EZCtQiYFtZRPPg
ABur2vJczBD4OtgteMaaYLtWzOdkzLKuqJeQsfhW79xsgGwQtDTuabdzaEJvjMc9HnP0UOhdUYYN
CPassgSmtl+QjDRO9FCfPPQhoif8lm9s2eLjqg3I1Z6qdKH5OcGMZf4RPMLofV1lpajMjDsvuOsQ
f4Nf530x9PDt17Evkulqo4jPUC93W6AOxURI1U/XslQuL04KfPbpemUT0Og8R8WWPRWx7BdxQvrC
2JFAMCE89n5y6e+ihzV/j/Dbg6yepe2WJoe5WBZBb10ve30sUvDAyEMuCxPB2USJnKDXW5pUQKLU
rciW0xsEpUuS1STb++K8QvrL3IhpGIf7Lil6sh8KMmOet4Eo5FR+j1oboxshsl6f4PDadLjS4yoQ
RIygzFljvQ5l0DWgOONwTMtUe3tO+pjO34xMcFhH16bzrVNyWjID6+T6FchWAg5XUDTVukty9VZn
G8/fr1PrxOepj8ReD225Jl+ZHDkqGEk1c3RjmR8hpa4j92t/SFYO+9k8X5nCNXvbVt17qMxkukMz
sM3s1aL13H2IvHyuRLSUDOKOLEZ1AnXIoZNPNBQd+418DC3hYwYcacybIq4q9od9XBkqpKWrcijG
zSVkNQMOVcrteCpjJvr5qG032TuIO8nlW9XvHJlSNdGdHIaQyPxDju48u/JsQbMfsYvu/ClZd7/f
jTvIocFoPcLl3BiSMNqjJynL5Ip6PyTHVkKs+DGdUtEgzNRD0+59Ukz1ui1O92AhCSMukJ+rMNK7
1IgV0T6EbzSkzc1KM/XOlwK1nlxj/78K03lYDbBKGfsNEd0aNjBj9hSDgGvVItbA4KEhV2TYu3G5
2quWoE8pcgSUslZ66PpD2KRt03rthyHcioRv6SHR0F9Fyqj23n1kvU2mXxu4tsQvi8iy/+b9ytzn
aam0/fgP8PJTkqeU3pRLy8v8VGHOV4MZO7r5wzM3f38SuLnL/ui6zrLbZY58S2rwPW3lLxNH83nt
u7iwmx4z8eqNiEZ6WbMFgdf31PKHHLEYyrHrMOM2pVLbaxWGFk3xFpyyS1uPnSQevddyczsI5Wy6
jEe15oV76ieTe9csKSFmuAUpWbdhLNiOdL8u9g4e8HpesHEG9qZksjK16ZxRn2JLuEqOUju5T9dB
hELcJJmm85OMvemXY4UuUPI19W5m25lDi44/zGC4A51LiYwc8wMKRrSKh7ivPDW3xTA4Za9SlAR6
UgM2HdP8zBbFY3WNsLsfE6AYps5eVyWIMO2hszA/p1IS5GOu3Ej2e2NKUlTWpRqSFTcqdMiN3Jku
SeV+0paGcMq2qUBQNVJgU5sVJN+5PLYO40HINjaL5K5eUzLzT8FxUo/AHKA+OX4FwQRqyY3vKjvs
z8TvYBNpKobPX589vPS3iErdrU2ZNE87ka68z3WmxTGperSZDnpTKEOIDWMD70GmQ6Ybv3t1X/Z+
OSVQ8Mwy+SyOnaWu6A9SMrd9SDc776y2SP0OKUZZlscd+jflId31U9539iZkBSOfO4nKSC3aAahL
xpbjpDiuNWfejrc7m3r7bjIMo6/1sJZsdkeMIsdVHsKSLemvbptCYLWAYEMNqQ+SHzHu1bZbnQ7Q
dnnvKSJAepayT8e82TNpIJY0+6LPbp6TKVCzyo1XtriKQP5v/GktcKJJjYiOEXbMcI4QNYE9pg/5
tZsiXP7Bz9mqYRgoRv2aTEWSToe0zBY1nwgyIYq41UtOv5upSMa3XbW1qBDMFpqCzydI7q04Bu4g
M1hP41JONzgrkzpa1+YYP2kD4OoftENS/dvQCoWZcg5i/m091Q65XdLn5ZeRQEUyHls7tiXwcxj9
01gBWkHRs+7m6GFWV1KsnW7SLc2nrUHpY93VKezRcPuoQ8z2W50zpE/NNneGSYw6ADdXiiadVKf6
p7yLOB2gcTb1QmR1hdSJhO1G63FckONlmydF3WnoAQFGNqIqM/CS3MSMrENeY3bexsOwsvVHnkW9
vqUoIOoaB83fkESBMQMU0eZtoVBbHJaysOTMQCJIvnK0O3ZxX/Jo9iMpZaVvZT6v+rqf6GbaZiso
1B1Q7bHqSDHDNwwHrgJEzxq/GQkpXywIKiC8SPqS17tEuNSjPtVr6DOwksCGHbcdIfzXfvLZ/Ib4
LgOStZxAzNxVrT7Bfha8HvItP+2QGUcSvhSF/CnoOH5FYU2GW5/GzCOJgUstPqAIhwoppCWkc7+Q
LPT9N3Bg2OKt0XbEwnkJjXJfAa0+1Q5lMiEOBfRv3DWpNqvMjVwQN9gmrPn4fY4WAc0NypX7sJ7z
BLPBsZEo61Dzs9LTjAJaC2/fxqcUpQjH3hWEJ1FfJz6Q9RuyyjSz7/KxQEmr6REg4qaPEkzHv3Pt
YmHRTpnZ2EiZ9odCxvCpWFezPmnhYiqOPhajuw7R5+Ygl5x4ctzkRnaIiBFvwKw5G5RHD27de/SB
R2wPUt9sYh5PW1uUCjk46naXk6cRcXT3sU9o0Ye6YHYZx1qUgseHOXbIrg4owMdIDlnVTVlyLFYR
g2vImsI7NlnWx44dPPRLl7uV6W2+ntJ03L6hXjlzCl7GbmEPbYdgWZxcIkqYydlG1r5RIO9W75MR
5dTPuYXAqjyMVkp3n0go9YwHqpPN7wex6204FMOmzPdtqCZ1LrN9QkZu0ISc3hSeb7D/tswKfoRR
b8F8xJybVThmcZ/HFV+krcSk1JKbI6L6OWIvSWqH53KM2vbuVo9R7ktNp2xg4gDxJ+p2VDOmokib
1JgJ+KC0Ii55lgbbhhzWC5CE+2qLrHsz+S1OodYorWwnaLhgC5GFBfGxoAMIHlU/uQBwZQEIEljs
2WyPnmHLjhnIS+K7rg8d2pArYD3x5IXie15TqpS89oizURoLZl6qk54G+OOqqsRdujse3siwlFzX
IIXly1ssarFcQcl74N8rBRFrIOCRoxlaj7vJk5/gUtzlsTdLXo11Lg2MDQicnocggbMVwtu62lyK
Ukbao2iYnvdJFcunHNI0q0FCNOvqM8WMMoJVcOiAgQ3+OZ0xEA1nFHy9gn9ifLNPvKAPnEKBES3J
2HayP7ZLG7NPeh5R1zl0rZWbOU55IliCep7p9qu16ydyu84tNe8Ut9IXB027XFqsMx+3O/Doanur
t2rgw2FNk0CypkTfBLEkYFZJQY9Ip7RIz+nSU1AxDE64Yj3gTmv1qUsxNPpBjUvbDu+rTq0e3Ka8
lw7Xb0MA/Stap8nVOtCMfcR8jwfvLXQwWU1XKk7TnPD0SDOpAqJGCK/E4RhQnYCSSIkZ2yW73yE+
u38d+zXzD0pRDYqmhDOGFBPUK+K21L3k35H2eCRBkrjcP7FU2e5aRk417H+OhOh3ntpS7wfKC9f7
JgcFuc8aVNyrYa6j3UlYmhLBYoa6aFFh8g7EgPAs95VAWPC7KvbV3cFI++fBMzPYdyni9fVaRT2S
h25fqvwJnItu4g3KJpCAPIxuK8v3aHyo5ZSORbHVoHODzCSmOxeIYw/JPhZXvahycsdnhEjuVJgt
8sOaQayFHSvMAtMHlaQegGSRSMAwazipXpR12LuezPWyIK7/OMqSTm/3XG7idtgRJ39E8IU8vgFJ
UtdeZ85mVB7xyjz7UUm/l6CTE+syfh0C+jV3RmzddNzyabf7UbiO+a/OoXnRN8k6gRzfIapIT1ql
8Z5uCVhcEGS26CegYvF5t7P4XGlVoRukYcNRwt2z9THPytKMMEyrP/sE/M8ib+2yfN5aaJrPTbnu
bj6m4xr6H+My+JmchMpNX72hruiGtPYgCNinp9a1VTWcXYgOAnRbAft59K2S/S9GjLLm4zKkRoYj
xjWZ/DAJulaPE9VE/eo7MVc/W0636su4o+9wZrQEm30c95B/LSIP7JwLWI/hhlFaLfEGxIcFalxW
b2t2smvbLZ/FmidFsygf5HuJA1sgQyh7l7zfulVvN+sOTApiJ6Cl8yZB6ySBdmymiAKUwQEPg4mE
URlEWuX0rNS36Sl80+CpJtca4X9ZXCc21yyrIdyc5t9Rb6PpGzFMjn8UKFChHZhkZVs1z971QZY4
6/do6u12gYcP+XbGuIFy9wUQLHQ9pmxzW93ORQHWarjFOxw/B0nrVNvwLac93eNhmjIQTmfKJ3cg
/JnuZ2e398/u7wYOLt6XBHcjhaMtOE4oWsKsCFeFchHxg1RiwjCkkJWK9aRMz95wxdTyhpqJTgdi
2Naksw3tcwgHks26UJaPpqFTrMgdShNjQMCHsgF7QCMpax+4K6oI0UKsnrg17QiiwBqNDGp/pAre
IBz8M0ovOz5z+Znfyvhx+4mKeQCNr3AJvSsJ1cP3FJ/hsoPEziv3tMAXFd+6GPsla8S+CH4sKe3a
/BzYKGOOpL2rzNdNWDWVZyDVA2Yk965EzTl3Ys+6WoFYbG2GHMUMpM8Q6mVA1fQ9QWREujH2H4zh
ZTY1ASUMiC08t3fRE8iSCl0RG0HPNICn4X9xdh7LkevAmn6XWQ8jaECDxWxYrCqp5LtbbbRBtKUD
vefTz1d31Ye3S4rQVuc0yAKRADJ/kxY2zLugKDNzbzUw76KhrqwscvWUNw+gvWV1E+vJN9lcyJHF
IauAn+6N0q3945oOKc9kd5qDnW48bsGxNQkqwRVCj7vcrnNHHC1gQQcukRjnDJCr6cQqQzYcOe7Q
ucjhjtKah//+oAOqj8I29fDT0JQghjAl/6gAmuOehjJH0ydl1pG9+pxcT7ayRFkd/aRKtbcTRe/o
760eRkrIQ++m9p4F7NX5HfITmT0FqygLsg0TRVzIFUYX1J5c+D1khtR+Gn+ZriiE2Z31vbcnCRLL
ZlBxPWiMmJ8adrMq+jHsRTJzBcfE1AfpUyQFpAaUNmPA5tEM6n435EVD2k5Rqu9PKyhX+SFO3b6v
I2gFQ/05SeNzi4SVdZfPD6lpT7i6xsm4nv2mzEwuMDG8TuopKjv+8W9arZiVDtMgNoYIcUI/Xyk3
ToxwBkgulkPWrwHnZ7OMogjtQWe4/Xdly/Mjs1om97szUewuITDaoz1xJwgKrwGKnPrG36do2X+X
unHigCXsOGKKMlW3deQ4pkybYxW0MdU0SdyEFjCdOBjBOpUnSTLWFwcqzg3cxTCgZFZH7Aip+kTd
WJafAN2cBCyhmLVSt9Xge8W1oUYlfs/WbFQfe8/xbH/nZNjKd4eh5oj7qrNqdk6D7XpxH06qqYY4
pLJA48E+oO6P+2eM+lJxIKf3lklnuqMF9dkkGSit8Qi2k8x7s2rt4Jp7IV1TADMm71ZAbylOtopn
F1pA7ARf7JWupAC4jpSzdUtxKmHxZUXdOiRVHfKGm9nwxvbeb5IugN0KGWcAhLLXZbld2Aj6z1NG
CemqSin5R0kAzJoeTKq/5+cThB0lSivr+znkktRxI8opvs0/KAusMcQAa/ZmcaWzMZgeVx+D3+vA
wxPstsf+bgyg/fBjq7BqrKAcjrSULax9MOTuV0mwfEj6uAxuk6muvgvHcg9pshBGcQt8GDbkwc1t
R6vdn4tHUrsfZecWT96cCWdfQCmo9hTI4+Kxr7x1wGiZFN3IdhxgaYpZrk+2CPG2M9oM7r6SQ2ff
LdIJuh/0GTe/mxCdvVs61KeCji5v8WEoMv6bKLb1fi49PP+bNODu6VhBY1d2QUZqgRGeGTEF51qa
w7ewxzommH02NstvSfApVngZYARtmp6QKlfyi4YTkWfXtU8Gu8CAq8rhu2/p4Ay55Wyo5UGnjQPd
b1YdHP92GHyriPRc+mu+X2pIedc9d+H1foD2YdWPDhKjwvtkIjILOLMDpyx+VnFsk2FYCEb9r7Go
1xw3zybPtb23+8IvdWh6Q518dIvMcKzbpiBpSPaDZ5IRsfOZGabftsoaACRyw7Tt9qrmHvy9EJpi
xzV3+jr5AZ7opMHBJJshXQAJms1POqhFc03TR+7EYBZIEb86Qi7ywQRgXg584ioQOzG6mXbDLJtB
O0LAL3esqRNY3rQDCKSQuCsqrHTFjmYHiYz/dNwOSn8/dgV1vhsQtDR/NsCm02EPZLxiImp62bTG
x8kU+TDDemmAJD6aeekEBoqyZHEHuS/Lid7bB7MRy/RhGVD+JZFsZqdydvEqq/mssUWdKQ+AwVmQ
XcnC90pU5lzqwC0U6aezy1Y59fF9sEgqP7up9gDZCK00xr5R03mieRkMI8mGfW26RWkfWzsh5btS
S9v6aZgHXeqOobZSz5BXg7KC1DoWo7SEfeUPWs/rowFSE3w1uLa56q5Xkx78zzXm7nHyqJOysIor
QzuO05NsUcU9CKdcyw/ajwt/faEHW0BxIxxLOeVYVLoGbITxzjJWFeOwIGK3vZtFICBYmJXVVNUO
ymVvfBzhlOpTUFVzEFmimtpHskByy31dz45dh3nt0YUCFk+qJf/bOBjPNcVg1YelpA5zyB0ukT9J
+9fmuW5Wk8ZQfW87QO+ymZb7vB4r8R11uoXEqzlTOsIZPbytdpQONGlSbs7N+DyOFjc6mCGCNoHh
KmYC2psd/6Nc+LqU92s3T06TojNqezJdXzZ7Lj5G6oRt00IoCGOrcYsvpUfme7dag7Mku6yZW0g+
UrixFxyKqijAywuQ9DIUnBXTl753EuvHGEt8KJDj6mCZqBautsGy9AzHfbHiuYh/g4pW84M7Sy5O
YdeYfXLriM4zPsjG6dafVPWt/kt8dvP5ncqmFJSa+87kDprPYvGjhcRp3GVtPBu3YJtmfMuP9Zyf
IgdQuLIGSbV/Z3Xc4X24BNrVL9LBAvBao8Zx10glZg0sUgtkzzBkS9t/gj8V0CqehFu05slUWb48
tkPtly/U+N3haW493e2TLs6HT8XcGPOvKSut9heFgnMZRTOLwBFzCwLxJ8gGp/nd590yn5zVL4of
WS2DEjissFc4byXw73xtyLa3C1DvbLa++4M1M6+FOXX518QpF/NlymyVPuJlZCrEEK4lR0hHYlHT
J5PSkHOlFXfXdVfkaVIah9FICtsFFOv1cD1jlzw/mnGcDTEtbUYRf3aDxrd/WYpu8juG8mo7XJbR
FOve8JTopzBf6iK/Yw9w/fwI7Yq+hli3r/kvp8k096wBiKg8AUH55RNDDaWx62Z+SQDCOsuSVq3D
xPUSq6gEH7YmLdfg6ChSmoMtpjn/veZGUV+JPqiHn4WpnQQOH0SSQwB3roqBHUtj2VfDaMPf8gzT
dsUV5RlSk1Nm6KwFf87m3t2586RW+3acRVK6d56Tmzb3YexJkkO/+GtAk25vzv3bsa1tOzjMfD2T
OtVQqFMubLBLtmD26bRNV+sBkiqH6DKlJGmhqnwfxMzu5Oo/N003e32oTaXUTw4Zyh/NZObu93qd
hvUDtIx6+dU3lBvGcPBVMwdISaj/PXiwpdyosGflfONOsXAi+c5Sr9WB3ogdfAQf/oa97OvGKPVz
DnROLW6tHUG/06xqztu2Gcj6fgArXo+rWiQsapqacJ3fG4wtbsG7E4dykBe3or/uZroA/aGoEzsf
Z1HHCWvchDB3zaQ53vepMuwVYF9U6PBYhOa5PXTSAPKvY1WGi0fXnSsifBq/WOdCkb1rSZKCaJip
J0Ua6pVRhxQxYX3ROrzCfnXnW1mbfezg9XOZ8VuJSqdPYH9SnYGC2NwW2gAl8+pFNY/nIgP4/uR6
2ZPlxnb+qRBynKPRTc3hW6LqIP1Vwajyfi5mocq7kq5c6sZfDDoweYgUzG+r7IWA9DnX1tPKhqD2
SnATeqQSzjnbK9/nKAQscrwdsieffMB0rOo5tQCbn702cYPjQrOWVYUydmcc9rxe0GxqN6z5KtnJ
Yyn/6B4bQR12YHDOta3zwP5exvVEgqw7bmGc+gkAZQs9S9w28ySGz3EexAvbceUvdmTMmZ9+wOcb
yQClIrbEqIOAlv2Y4sIN9D5vZq94ZkON66ux7OVwSio5uXe1URjmC7UZQDVRcGaTnJ3rJPXe0Phl
QWMMauXt+skfexE2+WDF0VhTPzpwuvd1u2t7kLSHuZma9qE/41dXCZ2iYa67yCqnL/xoHTxCnpjm
L61llHTh1AQ891ITTdASlSJv+mtF8QDSuTQsaBceFRgsgaU/pt2uGspx+eqWy1q9UGXz7cciXosE
5+OSZfNNJYs3fWrWOeamExTTSvVcqpmbXGgOQbs+pEVb3CXJwNwvRlv23+d2hJUbVkmDJCScqFJa
d0O9tMbdWkIH+daYadzrHVFaXSmKA/ETLL/K/9TO5Hu8gprrL6BFioZQNnvjYR67YIkyB4nbocCf
On0ejbKGjdMr8St2XXVK15RdCF7bg/atxyTJq/XTMCzmQr6wyB+qyjJS8IT4eMxnKKfcQA9KWvdd
nVzbFIEjCOeGvvGR+qQfOpX38+0Cvbe6ccpxtK9LK7huwKLybMf9ZQ2yaCJ1x43dG1fbOkiIby0K
FNnkLzrlxvQss9lhq7ES7TV9KBTtGfKI4n1AXYKqR948QbgY3Bsjtx017MGSyvQhzsDPH/AOFvaT
s7R1BYVg0q3LfSd3hr2GCuMfmtlE5C8proULta5giCrtTE2/Eym65dNEu2CJGYNCCPcyLcMyDqHQ
SJW/93GFg7Vv2iYirqCrfftIWsLSRRowKmiQ1mD66j6N/Rx9F1XkoRpgNTWTH/a2BVxdGv0Qwo8Y
l1OR2NV0w6Xes/aUg1zj1DhjpW4W13C4bdoUy5Ac+dxU16XoqhA6KpWcBCIjBob5AGLF9X4qbyZb
8P8ECoI2JEIoFkfqT/iqTLDQWX5tO7TrfgSM8/29b/or8AQp6FreqDMzUVCh8Yfq4wzJzfiFV9Xg
in01QUzMwrSZpDOFQbl6y7feQaY8HmKOAm7NWdMu/h8KF/n4tTLLtn/wExjjXdihabCucOgs8ciw
Ji2Sa6lI2oZrnCiI96NVLRqmauxqH1a1CzBXfTK7TqMiGGlWMvRRkEProN5WqZFrEWJ9Sgb7XnQp
rAudtwWYTi281azxeapH7zfjc35dtz7b4ZObJAt6zobFs/6p8jZfX3KEmMPHxiuyLo4MWENPDSfy
eO/leCk7fyjeuFpGs4bw9yewlryKVmia43Pr9kZ7l9KzqeaugxQkfobmB4Mlc3vLzaiYrl1R34Ab
8tanNPZU+zBU5gwt2epJPjK4oOlYLupoluznGtqB6MXLlA6TZ+0qaIjzvUve2bShDdpTwYVEXNaH
41A25UcHwzAAApye+3TeUbenLB4WGWjPh45NLBW7Khawt/jyOHOaoQFFFiTJlLpp3b0MBGWqXaa0
sZSsOod/HWmzc5PyCtJ43iXRzJ7dUTWqSocul7INrOAD9AlQr4OstZo/jiBQQh1SzkPzyld4430a
BKtgJwGLQDICf1qdq6LPveUFGGfuy3DuDfaNsFn0mh8zqpDiO5BivlJdo36HQjAxaIle30JGb+XJ
az2fxghc5mgeQm+BfP5dzgXryq3k6FKrMAqIAoukjO5HAwVt74dleRwPLdURehq2iBSW5TkwfN/A
zqCHq/7N7XTqW9HqlIApyGlmK/gMuFb0n6BHiOSOTHn2/LAhTr8miypwsCudPFBPjknraHZgp4V6
2Ll4I14xzVbi79cOwhw40drk4x+qqi6dZwZo7WJfpvOw4gnctao8cpas53ZYMTUdCQrd4i8QJp0x
dN+SZKqc4QgMpPqfSzvKNDsIvy7G/jDSn3kQn1Rc2Jw1ds9bXwH8OO5zOtPV4xZxsoMVWNYW4v7c
wj64RwVQulcefAB9yofG18ep6qg3hLZRAJiE9Dz35I/MVySLdLowTXaiYdEFx7k1ea3xu4NgCkug
NlEJHAH3GlvfeKQocXs1NYHdzGi0/fWX6adYqSVY/gUYETecVly5V8ra1/FSQo/GxKGb24/NMtXG
Tzme2UyhB1+aZZcmYNQl4Etejbf8T+58RMazwsAG2lqGzwX0pXSEYF8WZHbVmRDxOa1jt8B3RdQt
FviZmiYKs0OqZJgWuk8/g9nZuGcJ2xusJ6ugGn/SonHWnSJzGYPbIWVGkJc0HfK+fdtxoEIvSmkC
RQp+5hbU4VBayXLdBGUjf9br2T7oqoH3teQ4aDV9ow7cRNfkttKx7aOtz1tXkEZ2eAZ0X9uh7Kbb
nCu2+Ax5gczZqhfH/81LNWW+m/PMMtNdwDsQ9mT+ld/t+x42x7SvJJqB+UGamesn51pBK5jJZhTS
2xeen7rLNfzGoHgm+6/aKDBGo/g29q2vf/cNUVxe92ZsOzoKetbdE8Gg5ZFLj2iewBLHqg018ov4
Y2ylceJGalxdyK+e6EZHhAkX2LOpa0cxnHqqZ3C7B5dOtZFGUq861ogfz8TUEApxXyT7MVdsCTtb
GY0BKTauO8vasVmjT6Yt3tRiLEyOseAJYXV1PPvHFJlkrU+rEobZXxGE1XycXOD8eOfFnkaNUrm1
9ctdKP18rGOVrqeij5WYwmEs+tSLMq5L5rHP2A9fTLtVAztVbGSWFZWLE8gfeUVvoxuq3+dmA02i
W40e16LqeK117TRBiJvg7MBaNVHghAY976p6X2SpO1VPPXOQCcjqfVU8mNz7unmH2wfe5ytXG+DO
uewNo4PLY7eGu68aP2v2a09knIPGrEeI+b2Ixzty6DlDLZJ7Mh6OVam0eTUQiu4HZFP25ETpMhjt
vSNXOCARGfOU34pcrOa+jYsgg0+/VlU8kLBwaH1GriLqO7XEyvxuUY4eDOjHsApg7AXmiKZocpsz
rtM25SAifyhmWMaATX6ws0trtdLb2DXbVj0lAfTmZNdUOqkoCRoql8VV0LittPZdQ1Gw2Af9wmnK
wVKW3n7NfLk8rYPpZH8crQm2sOISL383AtkA+h99Zsk5MAW5ec3j2OTtrgmkAZwEfckuQ64Zfnqt
M5H28bXTz22X74NKkGbsBrqwqU+BWZU0iBnJ98YIGMQrb6C8zdZH0xN1+W0pWtMkV3SpvqwPa4EJ
DFwdN4U9FFVWvXYPaS6p4aTpbK27GpAcUMQQcZa7uy4G5+BaJekyEQ6UcYNfk/bLALAIQHv9tXK5
aR5wIWPrul359+2+iamLwXLoWpRk3H77bnye4PCURWjFhdlVu3WEZODtufMr8/pM2HV/+zN+dMFR
r66zfC3tKaBWjfOKpX52ZFNGEOpATwK8OE6RPAELITl9GFVf4Z4z2rJb7Ktp8dYqO6AE7OM4FHbs
0asMxx5/hSfmo3d7cFXqgxdUwdD1+V2ezLTr2KWMBG0AVgA0gT3SigKd0WQWs/hqObVr3lddOfvP
Tglg7kVCdn4PBrxUq01IpCTasKB6Jcv8mPYUqZJ7dBDUX/dt1RvmelPWKw7MsDKUI28AKrVcj7Lw
4CZHa+d7pt4XtkeX7Vur90AM+YGLPZ5kQT1LhnEv3AlTR87RARzLmrKmvB250ah8p306+jx2FQyB
CnaBkYADxrZslQXm2HNJC8FhA9/dQerUqt4FGAYYww5NQtnnX0RiFGW8R7hhs9itKdV8MRbi7Ebd
bHp2trNMXy8AtS0kJCM0jLUozmy3MxR9JrfChIEBalrNndOBBH0uK3zb1nw3tGamMTjuXQU9YNWs
KARpVsd5ZmeZfiJhqTwEjthdwFnwIGYU1I0zucIVoGsm5rABZLX8j99QayL7m5u6ajBxtNYgiFhE
VrybY+JZfVzAzPsXmTRjX0aNzkr3AX6Xa0VyoCv3FNZoyPRnrxBON+ylHnMHNpfCJm987Ma6HX7U
cysCyh+AtvpkwbSqSMJXwy+qiEZYPgKMYLKRsd6VnT+RktGwbOrPnJbg2woY9dS3RVcXp5Zgt6Zd
zX8ma1zqfmzUjoLCmHVRa+IjBEaagzGnOy41QU6wkJ0MSDObrpxOo0k4YzEzLd1ySyu3TtVRPcdt
8oWHtop/k83yaQIkm4z96Lt5PEecfHb/wk2SamlopXNv8508yzSImcm3k4L0L64kxMlkASqBBj0F
FDYSxRnW0W1V0zS3cMs/wK6l4x7Q9Qkow1YgrIaSRVtV40tb2Ul/hbqv68qI1p06MMK8oJ7+nBb8
b5j7ZKIw4Hgl1Fl/eS42IWQoM7iuAXxzrhGYQ2Nl2Q5IsKOrqLVKsfyEjSecB9lAvfmACsnUKwAB
5N3fZJ0sqTChY3v3CF0I4mWECmWKnxY4/1CYA7cpkgdqATn5hJMlUCk7Ndn6jqypTlFR0gN6RRJo
UPdjw17ZZq+7yWnd52IRnTvtXfCsZIwC7EyCK3gHWMgjk8ioJO9xL5d+uitmhSR47uS5+kWhlFDI
pyrObvKUW6y+9rVzJfITJltR0U5cJuhVD9/4sZwgvD7k1L+rJ+xaAiytsOIgIVLIUuTnPKBSdnZw
iDnAYNSMi6aaaA+y/dW3gZnRehsdSHwsusYub+KqhUyShrAJA1ri4V62Ou2DzpV2OxRwkKuUGeUa
ohbsD8/SaYUGhjgfI1FiOALtYFEMd3RH6B0GLiflaiTRwqFDguZLajyQ3zvV2X04rF6caoCmJZfB
HGVMtCN/jkB4g8QGCx6EQcM2FfdWP+IcZlcSeEtatLOQ+8nPW+8l9kaKtzdAlzCfP7sdxf3sVucm
+cYHsEtlpsmfd9gCQHvemEqx2LLah7xwsobmABy8sxsjEu1bxib/dB1g+LPV1M/vH9Iy7v7f/7H+
b+oPc9kEWXmiifTeo3I/98FNYL7VaO2flg0Mv7FsWJTbI9/Nh5MrcBq+L8xrOBAw9N7wHvynLwDD
n3/VX28/OHYH4q6HU9y0kVbdrUfO/75539gxJH7iU1B3h1O1ereV+TIs9qNlfX198EvvvbFjSGf0
TbPH4L1foO+O9y3upe8b2v7vlFjeOnP6CaYEiQPvvmtlEr0+9KW1snFhQJm72rllgNwHg3ySXuYf
UhRGu9Sr3uoWdOkRGycGCpeUVMa2PLlShX3RUfIrIgd32nf9gi2wHYOUrGs9lCeauB0su77ObNLv
pN6/b/hNrFJxjiEUEKs9Sf6AQglpwaH0jCKB0GyW5htOIRdWj7+J2fJMWdV60SfwBIDWNb93K+6o
7/sNm4iNE2g4VtAOJ0TM2MxRrOnzIErn5g3jtws7wra5cabjwoF8UZ7wCrn1rTxyZ+dL4PbhWhdv
zM95Hv6XnYdPbeK/IeBJ5Y/0FRtPzWLcBMFXyIfXo6C6Z5gDvv7Lw/tmahPEsI3shaU/nhywfG71
CJrXiAL9O9fqJpDnItczEluG91fcQ9QdlM5dRi/f19/+0nfYBLNTae7+57eHZrFDCQB+S6fm9r5r
vrz+gPOi/9dX2ISy4wwdkgLEDP2S79DxQkYYviYqPbktxNzk1u6c59efdOF7b1spcb2oYSjN46m1
PscV5W1rr6xba3nuZrF7/REXQm7bSGkVU0PJvRlP49J8M+hXTpEMus7rg1/4FNtWSsBlsBGoipzS
PIZSXt+OQfnRjklEpPv5fY84P/qvgxJWiku2sI4nDadw7tVVG6OBbePsJPr10+vPuDRH5z39r2dg
h1MuiAnGE7WCu6Eoj62XvOGNfWno89//GjqZEcbriaHddIiCOblZ1vb4+luf3+4fy3TbzFg5DZqi
lThQ8r4e/iT9j4ya8vvG3oRwfjYE8It0OHHLBYfLH5e+3YOXvBHCl159E8J+NlUIunl1aDTRPLfH
eXD2bd6+YaN5afhNAKexNrlgD+NJtNMtzKYjbLS7JHbeN/y2c9IEgJhYkI5Pq+mdsC0O0Vk/gMe/
b+63HZNKbUO3lkQsxGBgHbF3qo8G6enrX/bCgtw2TUJCi+A47dnctP8TawtUhXNWvTH4hYnfNkvy
AdEcduPxFODNZsfVfSHzawde4+vvfmn489//CqaSIkeP7r0/2XEbYSPRh+3cH/CCfOsKeukBm2jV
pY3MMeHLVq67gx0VFnB5bJD919//0tw7/33/2ALQBRkjYpXcC3c9vt2N9NLQm4D16aI6xM7ApX+E
Z9fqfaLmd67HTbCazpSjLcR/ycbZUXvYfLE9UUwe3piVS5O+iVZBcQbrA6LVm/J7rB3bnbIdyOQj
7cZfn/cLx9S2VZIVQOyAy9efzBxvmAL/Lxa9cF4yL3dvYezL9/2Sbb8kBHf2NHYtG0Oy7GGL3fQm
AEP/VnPQSz/jfIv4a/lT81K5l5mctlR3EVWF+XCH73VYI9h6faIurKJtyySFQmzUGCedKC0DGLm7
DErX60Nf+MpiG7uZthRMOtZ+9oULIg0EbrBce33sS699/vtfE1MYErsJQ6EWXsqrEruZecneOGQv
Db0J2QBn0cRUvDbXkGsY5xHKiHeuFvu/b+3TVC63bfZ5karvlmej1BhSwP0len1WLlwuxSZuIUJ7
4HDeeKI/SrUrJ9qwTut+MZGEuyM+OuqtNsWX5mgTwE06UuIbKZVA4wVYdJ6p377Ru+fCkt82S5rA
jzvHSccTIvujAfLkOO3RRs5b453z+jRdWJjbFsXwJJxKolk+FeUS1vQ/proets6X10e/9AM2MTtl
njvhPALJUXo3dPd9qizrnpbI+GPlb7Q4uDD92zbFRrtkfh7wndO5u4fNfdt0b7z8pak5//2vuILV
6sBCYWTMoPYTYKkli0OAAe7rc3Np+PMP+mt4O0/xKDH5uKp0DngHwHbM7ievPrw+/KV52YRuttK0
QSLtODWe+5BJ+Z22fO+cmE3oStDLPu4SSg0Kq2/Tc1AygSHi24V6+PW3v7RwNtHr2XZsuxC/uYFn
uCAUO3dKH1QQ4G1QvMcr3PecTdxa7ip9p+G2Nibu5ykxo7EUb5Q3L3zabROlRJZz21qAYkXi3nji
aXTV/QI8+PrcXPiy2wZKSO2w2RPco0SgZnqG9OqQj7H3ztE3IZsnDt4JivQ/q91bc/a/2k358vqL
X/io9vnvf614QAm4EhVLEoLZ0cWxVJjiBczoLnCDN9bNpbnZxGzsueiIMmc8gYmhDhkOmOO8kfdc
Gvr897/eHuOlxOulNZ4Sq/kmEuySpjx+q0/spcE30dpCX83ahcVY9I0VwbTFxeNMoH3fxG8CFhmP
pCLOesQ8jrWCMyAeJQ3oq5e/1Q/y0g/YBGyBoqShhkqhorAPlqfvENi/M5o2gTpas0X3PdZ7Mcnr
IMNxcW4/4NYUvT45F4J12wfpbAOKz5bJrW+6WfVdXz0u+dPrQ1+YlG0DpMaREFjc8x5s2VEVw/vS
Sfr79bHP8fiP+sf/dNT5azkmGMlSMOPaser0mOOZZiukgJO+XVb/aFLVfP0xl2ZnE7NQPWZ0I2wH
4+zta9D1cVQHGM9vrMxLw5///tevKGn0jOiIGbJE8l3P8tgM2d0MV+B9b3/+MH8N7zQoBARk75M7
0Shh8pbfPb6w2CqALb7+hEufeBO4LB60j1MBzQzLACudDiWGyu8behO10Bc7FxcmVk+f0+khucEP
Zv/60JemfROtmS2z3ICxjPxb/ELN89nxdeT39RvTfmlSNhELgUUUviSknGw8ZGp4wKXifde9bSOg
VNf+6EPrPDkaszB/ujbH9Z1Db1CgGbKRDcN6PA3wWUVmRo5Y3pjvCxNibg7VgN6wvT6XcV2VR3A4
jjWK59c/5aWhNwGKfxN8Uj/oT0FgdFEXy/nQivzr+wbfhKeS2ZSxy/TIKwYYPv61D6v+9aEvLMFt
rx/bstMGXc94quf5IKWIEm/ETfKtzhyXpmUTlyrHdL4OQJgXxHOhMDBcam33z+vvfmnwTWTqdMQa
yiF8cMVDGdFdWWn1zkW4icwR4ls1VuxYmOXvWOwfAustuOXSW2+iEuNaPHZp03pCU6+iripjyLn+
j9en5N+f09123lGw9yjYYo2hFnOnz34xfb+z3ORde6G7bbuT28bZARyE1kbGFuImmEbkTu/bxKHO
/PeY0K0ZAy9TQVFW87Uehp8Y3b2xzP896e62pc6YlAiHRi4vbZXjrehC9hLJmxe7S6Nv4jNDcwI8
JNiyapemLBq6rOHZb03LpW96fupfp2c+0APQbVmLlvw5iPhGel9ggZ5eXzDn/el/31/ob/zfwTEh
EAMSB44g7MPp+0qtENXiSzX/9pDQvv6MS9OzidPSNkrobjzD0EhFPXnwrDeW+6WRN2HaWWWByRax
tHr+VxG0Yqey+V27iys3cdpjzIuPCYdFpuJy72jLuqV8qPfvmpNtYxtVtcmUVIw+LfInBK8jvuXv
uqi7W8qT10oPTjDJV9BN7U4uUDg7KWD8du/bBbakpxIWNp4AvHueoEQU6qPFgn/ftJyX6V9r3XPx
xsFchxYH+OIiOMISpkJK+77BN2Eq01n2/uxQzSiN30lKnxi7xNP19cHPb/iPQPqf5ih/vTnGvGW1
rFwAwIeqPbrvZ0RFHar7/HZK3rmNbfvQ4KUzr2NTDydbfjGo0zbuu7JqN9iEaFooZ+odbheJTqJJ
Dgcz6B9fn5gL21ewidEpUQHCa95ZrU8cFanxE3OK14e+EP7BJkRTgaIRNRGmNM4tTmI7983O5Bde
est0ahy/m0pH8DUXYA57tr7h7nIzQJZ/15v7m0uuwqI8HnCABpG3Jb4tOEEL+fl9Y2+OUak03Pqc
Y3QqJLUjpCF7rLfeavH074TX9c/r/691jmNij3cCb94UZFm5QQ15+dDm9XWbIz+rmzfOjEsf4Pz3
vx6zpnEM436kuGnQKSP5PXjq2M9vBeulH3FeUH+N3sboV1ekeCeaIdoogDp83MT9srRfZJfuMxok
ve9TbE7XFD/qdG3YFJolL265i02nzM7faDN6aYo2MaswS8uxl2OKAspUOFJi8nWFIu+NY+RCcPmb
uHXQejiJR01Ao9cPBRgCsl73jU3h0uCbyFVlwh3NHduTSttw9YKTPcdvoDUXpmVLZ5qrifoXLeNO
GT6SFDauYzRFdva+Sgz2//9dOjP+vNKbJLbC+DiXTn3TygBbkeD4rhWzJTP9f86upLltXgn+IlYR
IMDlqs2SHDu242y6sJK8hOACruCGX/9aOflDDLGKVx0gEJgZDAY93S3NC9ZTVp15w8sGuDhAr3c6
y5t5YXks55Rv+C9FVQA8gKw+5yMN932eVXchAQfhqKCVCMY2drj9IdTiY77hwbFH4iDt3Q51E1oU
IA4Kveq+I9WANljJdCtAJoW2RpdteMfIfI9epnh6oKHyI7oD+XuTT5shrfvkMXCqoX1BP67iSE4T
JV+4jHW90wytr6CeBsjdhbSZHPocDHxFmSP1JnpuebgZBTg87sHSE0u2jZog9H+gOTzLX1uwiyCV
Bpkb8zbFCBz0qpsjmg7/ax8uoR34tJDB5HE7bMe/PCXuukIA+lr/OzgoRMvaRx/reXbR4Nmz9Nq+
wdflXuZT7dgCfd/E13JRgrOOhFX9whPlrMswmOHxgQ/6kcwDmAudxScvIvV2UO6SgLnF580XWjXi
hTZWqMKmU+5CIgg99lAwgtoYW7ervnFg9D34G0VbdWdQCszFS4fHh/YILmkkHbfd5d2A6HvEMBuv
AttnrVr3e+K/gnf32Mp0weFtIxs2k5YOENqJdr8XYdxsZs/9ziJ3Vb6OaRuHROmi4bvOifu9CtHi
EYA4qcj2t1fk3UCFoQ2DGYtk5N40ud8FYHPprlMx+IXOY/319vCWZTErmHjV6XHRnd3vtQK1q+rv
XZYshD7LzF3jiCjA4CNYUk/HsVap2KO3LuHoUfBiiYNaoMuxRR8q9A93t7/E9nfXAPwmmUlYOCrQ
FGSXJFM78IkFgMtALwb052uMHy+01z9+8wezjMJWOEN2mTjd1NWVojVdMPt3HRdDG4dENaAjb5Jt
ftFoWMjQChlk9EwzvSaHwfDXzX8zcyHLJgYdbXDMZ1DIM2TZXfjl9qrbZm44LHcDimNryi8VQMDl
HqztQLesAiVg3obP0jCuQt3O+SWCwocYQTq1cxZhtTZ7MXwWxLpx0vl1dklVsUkk1LOeNfs2NXLN
OYLJG46rPBDZZaXKLiAoh7wBwFBeshAT3l90apY3RcykO4HX8HsLEXp0cYDdHOXNbF6TfPnULG/y
SmfS5zAX9APv3SLbqex/a6yFmqVNT0A8FvIvxaUrH8EcjFa9zbSUS0cw5n8qD5i14Z7aAxn/kPTY
zxhQ3SrYFnMJnp5m05NPNbmbxlcvXHdM0cjw12uZEy3HMEz0q0Pt5GecLV2V3k0X8RWGq4YgoUXK
i7VH4+8OLcabmYfHjua4wEITsV/Vl4a/Mdw2klCGqH2VXyj4mqg6oPd4q52XdbtsuO0Ykc4RBQbP
k6/Si8AItKdeuxDmrwvx3jYbbjuE7szB4JVfVFZuatxndBqsisLULHX2Xgg6d0HzixCPpXdJ0x3g
36uiAbTZ/xuCoZapCV4l8ovDf2VQxAK11bpZm3VOCOfpLgTo7wKp212Usj3AFXvFu3XrbVY5XYG2
YKeJ8suMsC7RNcp7d12cMds6hZaeqsDWdvHrxySYDsjpF0a2BEizo1MTgH8T8KxfoMsJMQ/+wY8+
q6BdKMq8f3JQs8bZorU4D4qMoqOZotMZEYZHoCavPkApdF2ENyuc4E9zZciK4jL7HAAW2oNGUhyc
sVvnomah021JkuQ5TN0h/Qc2d1sFajHgmOvLqhBgVjuDcg6rdIS5Q9PrIYvJUx2kH/umWpXQULPi
GXfgt6z+BoHwJxHp09SGa9rxQFRt+ClIxsGWFDGkHJBrydCTnzD5oEBAsWpdzIJn3w8gHssjiC3w
aseJfwzrbgeVugUUoeX0+KenEzw2Cgj0/FKruymCSsIBhI/p/BhWa66vWB7jkM37vm/SbES6V4Hm
jM4gHFx6grcEdrOls0rARSciUVwge7HX0DsV5YK/2lbl+o9v0t8iS3KIeqXsFKnsQMllrtg5934F
40/dL7XyWCJOYByoIM4AOj1m/tEZnR36+O8g67abp3lh3S0hJzCO1LapwCGY1fmFp58pCIp9kHZy
IPOebpulbe2NQ1WBKBfd+nlxYY7zii5C6DXQpWzg7031nRP7Lz/4m+X3BC1CcIPkl1h3ew/1p/43
S38209fB++iTD27+MaNLZXnLh5hVT0jIuT46sotLnKMnGEmHHyw1DFl22Kx4Vmk0e1GPLejCRyff
QjZ04wULxQnb2FfLfbNEVQqSPpD3FxcJ+jIpyVcef5maYl1MM2udNYfeQV1DNY14zkPg6PuEkkfd
Rgu2aZv89fc3k59BVNWloM++lPVDUHxLm4chW4hntqENz51VD+ppHmWXKLnvhucgO3HIXdy2eYtL
mS2bOSQYi1Zg2iL7gBQyly8TFILKhR21xBzfcFgnBtfpEDsZGB9OVXdAO27NLspD5+yX29O3LY3h
suB54hz3AnqCZmN8J9PmGzQQ+vtkBj/iun8wLrA1FMJ6FcXZJaavifoYBp91/GfV0GbX5jC0I0Vb
X3HJC7HtpToELYQl3fHu9vCWKGB2bSZQwQLB8OgfR2jmPECTlT0BvKAWRrdsrdm1GQ4BpG8hr3HR
wSmh37R4ncb/UfYHVHf7dfO/muwbj+JBk/RDCf1GSMTLrVdEEdAXk7cwusXw+dWi3oxecVAqNZ7P
j8UUQ/M96u4dALAlyQ5JvAr57lNuOO7Eo75POGplvQwgogTJnrLc3V4c2/SNk9YDIoJAdS27yPiR
g39SqA98fEnYumDJDcdNKpb6AL1lFz1+Jd0nECaDpvTb7anb7NLw2Ths29ZzW3mJQb4fB2JXRiud
lRvOmkNLyBceph113+bsCwVpehf2C5HAsuRmz2YAhb8xap38flB3ofuNcqj8uBAHIOuusGavpobM
Aoit4/we0jpgc/7RNBSEVGJh9hZ/Zdff39g7g4CaYhrXzNGDkgQ/evm3GhzWTXlIhi+rNtbs1aQT
3rU7kEVeyODjMRGCgGqplcES5//p1cTig8Aryy5QPWtq1IPCk6ZLzbi2pTHcVIJhKmT5XF6IcwHG
YYPXqQ2Uu1T9hSydU7a/MNy1zl1H91C2v0iNchyYeKGqstEpFF7yr0P5cnv9bYtkOG2RStXpYpSX
cO72+fihiJyNYM1CwLR9gum2MmihSoiAH8L+PfktgA4IFOM2yVTvh14dbn+DLU82nwavajg8Q+31
Ij10mJX6BJEJrNSJgtaySgooN+EsCL724L+8/Y8WtzafC+MEtJisdBHqgjtIjrcDCBmnTVoujW8J
d2Y3J2QYK1rlSXHfin7nltO27ZfIDWxDGz4NRu8h1HKQlzYPwQNN0Ry9FOwstmS2cFbEcaHUXMAn
hnKrINyr8Z4UF2rBmGyLfv3bN9FohL53VOLx6x6qyGfyCl1nEKb1d2j6WdhV29IYPt03BToTkyD7
Xebec9d6565femKzLY3hyw7eBzsU9eVlEuEGcjjHEFCESNDdOns0vLiKWw/1uim7UEE3Adk24tcM
qekRamG3/8A2f8ORIRnVBlONP4CgOvq2nusYhPRLiBLbuhsnsAc+A004zoBirnZdMB1z9M7dnrfF
ZswOTg5BArAoY92z9jUWajO7X3y+l/2wML5l6mYPZ1Bp4SP3Q0br5rum7z/lHOiU23O3jW14Khjb
Q3A/42wP5x6CAB20x3XlLOWyttGvK/bGmyBTISCOk2cXFUZfdIcDHkosr7dnbrEWanjqFKPTD1I+
5SWVfwK9a7xfcb/uXkuvn/Nm2k7ZzPGUIqHq5nAnQ/Dl8l8lXfmGRA03LbtraVTq/L5MP3dgNg82
k35JPLUvE7a7vTbXN/x3ajrUcNWOgVRVQFvyMnTnuTiO3tdRPVTO2e8fveLl9n/Y9tbw1rYDOLGc
Ruc1b9JN4os9aPb264Y2fLXtZSKaHKLiNeS7k759gdTSwtAWqzEbOF2IFRZg/8/vY/aNdqCAP1Te
EvuLJQ6YHZyjC3JxcPyWFx3+CFNIJFTg2wXLLkQpbq+L7Q8MZ/UGnQu04rkvFX2W87cs/UrGvQ+i
9dvD/4XxvGM2xHDXNBj6WEEn+QWituHwkPb1Nzyd7mWqfl+xa3TOd5mvT34+3idCnESabUMIMdz+
d9vOXH9/43SV60F9tYvkpZ4+Qa0L7cbQ5RyyhdEt1koMl858cJKXrMfeAHoVjSB3npceDWxDG/48
QZaqdIrRfUmaJ9nU2yihKydtuHHD0maqXezHGH6rx+HBz4MFVK4lZzYRUR0kfWuIdzqvuoMs4DeJ
+hGkNGT1rffS3e39tBmr4cSNiwStpZ37UgM367r7JCpwwZB3HnRwbv+D5SNMcBRLKUcpYMIJED6C
Vnzrh198JOIkOczTQp3QsrcmSMrVQ1xIBo1GJ504ymD5fBApaMxuf4DF5M1Oz4zNKnB9fEA+9htg
ajeZ+uG6P28Pbll/Ew8FGuSujXSLdK0FGbI4EfYQN8+x+nR7eNvKmO4K/tmkY5j72IESu5zuwDm+
YJy2oa+/v4kECeQs3dzDtTeIJCR1D5SvjDGu4apVoosCdPzlpZzvZfoIurtQrCtMmWAoMDL0crgG
f5mCNCgnW0L1hjhLNRjLie4ap21Y0mwUYOO6QEBhF4b0ACHf/ZzyTZOVdxDchtAIXXiPsy2/4bh1
qYF/LvFXFXuW9YDRp4WniPdHJiYwKmJtm0o+XG3mdxDP+6bSd7et8X1PIiYmCpDPcnSBKLoItS/C
gyihdL4w9PtRhpigqCIBFVcZE0Dos+4jK2MIUUCaMcj/iAp66noVDYxPTHwUxKu4E3swzb4Yt50a
90VTgye0Xwhk70cDcIoaPjXgEyAeCfsJfjXZ0wAO/fZ/yfjr9vJbiiMQYfrv8KxvElL9VetsT331
gUQQuRNfZvGZSMi+/Y9PO79eCDy2LzF8uJXR1HNRVZdSf4p1tmPxxzL5zbp1t1ASGYeuI1UEPUKZ
XVj6MELoKAcCoGMLEd/mAYYb466fFLyZkPs341ijOA4B4C36kzJv5R8YztskeaHn0isv0Drd9R6F
oBR7Xtjk6yT/TQ+JCZKCItDkhzJCbeQBggOH9Cy8I5oHdmiEuGPlKuwIMfFSKJO3Bd4QYKizv4VY
PRb/9+35W2KECZWa1Yi2hHis7zPmHBpXbh13enay7un28JatNeFShZobqAnl1UWL6iAc9QHK5rvb
Q1tM3sRLhZDIZiO0FS8FgfKL/xSGDyz6yJaYZ2zDG847NrnomUOz3wHkZ2tAeas4OLaDkOJLzGat
nghUldyFXbAsk2cEImjDqhoqCxBIhezohkGrBlWHbonY3Da68SlVQrNkFoqfyrR9DkFEDcGWaN0d
gnhG5BEQTZ5D3+Gntpi/pXE8bkcBhbLbe2yxTs8IO7TLYojHC34aECyhdXvI/XhTdfqwangTsaZk
3UMVpKguozxS8rUFclgt7Khl5iZYTUL8DnL2srr0FVhyN5De3uTravvEBKpBUKYCVWtYXkIQl1fT
CQLC6fRJtFvoTNxeGIvFmFg1MOMSHqRDdQnrH2AX2ULIbH97ZMu6mFi1ABT1SRrW1SUqwLIioRF+
jP3X22NbkhITqIaaq0rmDKqsAf/VgL7WL1+1PoIJf0xWNVr5xASr6bBgcUBEfZ+U4+MYl0cImK+7
MhMTp+bQNofMapdeoOZ38qN85/VLnCi2Vb/+/ubyMI3SHSAMXl0S7xU6tBvI1ZRyXfGemKIDfRaI
nEE29II3vy0w/t/ytPl8e0ctdmgi1LrIdaDCk9b3DX/tQHK6hNGxjWvEFZYL0dUI7vdh8Un1nxu2
kMvb1tnIZEKfBV1MMO6QXsbgSfbNRkYLwco2ZyOJiaB0qxzoad333l0Vn/lSD4Jlzib8rA+Vrpoy
Iic04mUP0VipbUvc6HOapkvkTdH7OZIJQ/P7umRuWeS/hasPJBm2sizu8qraTGmzhULuCKqISS/c
1N6/FBKzDVfMmQMl6aS6uO1Pv/xU9L91+T8/PBbF3TB9u22XluTARKfhji8ZLoNXf/qeRd9Bz+qQ
u2qKF449SyAz+2/Roh+yIIMNOfNTH20hxrTLo2RDw2OkioUbnMWczLZIDw0Juh6gog2x9R73kuGJ
h9FSRv+3ZPZOVmwC1SDRlw3xNFb3DmkbLrYQp5VoDKmpgoIebu252gaQF3sllT+d6jGrD+Xcpc4n
ZNK+e8565v5YtVOe4ZHDQLzYh1ruZUClTcfPpQQGmDyNzcIyWrzH5ECFrDznuvGqi4Rgme87OzmO
GwgW725P32YJRqCCzN+U9O5cXRrwkaCSp0/V2G764jVfWT8nvrFCjUxj6MIRfvLc5HcJ9DhEvutN
pKDQVy3hBGzGZsSugPREO97ATjpN/Y0XDu1R+DLa3l4kyx6YyDzRDQXkGgJ2qmV6hhjd46i7uyyb
Vg5/DTRvDk+02lVe5zvsxFmNrrgy+wxTrrcSDW0L/m77gOvuv/mHMtVZXboU/zB15allFTuSWhQH
AIGX5MgsO2AqKxSQKewyyDneZ74a060KS+Aa/KxDK9W6Tbh+25tvgNJlEBUBYhabPxIAA3TxyUn+
rBv7+lFvxsZjgvYk7fhp6or9QLLNVHsHoEYXpm5bG+MKg1Zi342hUniCbF4DLdS62kels0TQaRvd
cOEAvAxtiDXHs2OD1gZ379T57va6/H2DeifMcsN36dQxyIaV+e+ginZclc818B9Qrz6PRXTMA3ry
imGPd/1HR6AzsvcPOu0+FB75HDDv1A4fZrJKTMYnJpYvQKxA56vwj7ooAcpUDIK+WRoBR4lyy+2v
tRy6JqKPj14fhxA6Pnm0+NWH82OkxcMUDZtwbb5pgvqGPHN8Hsf82JOhPnRtnh9BUvTz9vwtXm5i
+kTWu1kz1v5RcAZkVD4XW4/F84H77UIHk22Frr+/8ZPKSwjrPfiJjpNjXehjMY9QTezPaOBZVdEn
JrQPyq2RA4SBfxxUf5SCbmftfUySdmGPLc7Crr+/+YJZcn9MwoGfWDWfWQ3VTlI+315+29CGl/sV
xJ1jpfkpbXm71W5dbjs2ruqzJya7x9CmcdJ3uGA582/tJNsIuji3p22zGsPFe0bBwakr/zTm5G7M
g42XdPeyWWKzsg1vnMxe5UYDOmn8Y+lGr+C1OndcPSRNuK6QYML1QCwVyxQUOPcekfG5hIYwlEeG
eOnF1jJ7E6031eVQx7pHAUc8ROWxrh4L9vX2uluuEZ5xJutkzKgcpuoS+4cRvT5D8Zw5Hzp/n4DZ
spsWYoLFKE3g3vX85RmLqkvLcXeOimyTdM2SENS7gwfcTMJBwOEi1uf1Ocr8Zx08smmp9+fdtBQj
G2eaG9XQEIYSNzitgRjQ7lRu0rj7I+buZzqNkMGom3DB/m0fYdh/4ogyS1PZnoeoAdwi9PrgS596
S7mjbXjD/tOq6tDEN6pzMITZDsR85TnzR70w+XftEzeB64X4TThDSRR6OHkCSdIEnd95nsSb2kMX
4hymS/w5lg8w+0YgAx951O3AUzZW0YY1Fa5S4TAsvJC96wX4AMMLoFxAOZSbawhuSs73Se2l8y6h
Yi63zC+zV4VVC++8wC+Q8VVFtKpgFXDTscc5UH5wZUsK8PABwagY7UgJ+MCAhdms8G/8g/FlnRv3
NFJgqXNSOV8gQhjsQChQnBQJ/W2g+bmjrfiI69cSTsm2Ucbh7E9TJwbIm59TAmlqhxXdRuloFW4Z
G3W1wDeW1jhF3IZCqzMasMfNXIX+U+3rbKGmYpv79fc3o2vW8yosQNJEQCt3DmAGjxOtl4B5lmjC
jZOZFiBsHBMFWTbaI7wOxxgAMQba/C2NmnEL/cOl+pztO4y4NSkZZVWVN+fZTzV08YRADxFpF5zl
3fQLe2CEKld5Yqha8GRBHGJfxcNzVo5yM7fZvUzKhcqTLaIY8aoloMNhCpScReawbVpU3Y446f+K
lRe5gJtpdqrSWvhj2Z9zyD/dl57q9g2ZR1wnij+3Xc+yTmaWLakonEFxdXYcctKJ3EhOx30SAtdS
eKtaX/EZhn8HqtKyFN3VZEF6QF7oHH/VuX+8/QkWQzKbZ5wwaLuZgY+2xC6gowssxmJ/e2jb6hie
7IEGRszCbc8TNO1UtQm1P49fciql8rZ1qvrqjyhT0SykxRaDMjNuPyq7GQJ37TnIUDzJxK4J1H2d
LrFEWRbKTHCEpjoohxQL5c1PwRjdVXQJ/WOZufloyqSveV00ChKaU3rXd3F2V2cyBSdhuVTHtM3+
+vubuOe2eN4sWQXhP1ZvnbL8mBRi4anAss3mu6kPRc4cCmvqLLvs5OYqhVhCeHIr/qhD2i7kH7b5
G/Gu9AUymmFuUZ4GET7KrhQxKWsWPsE2uhHvsqJraeZAISDrmhhqgs3YlOhNcJbYsG3jG7FOtqro
qxknJi+lOme56+78yl/qI7OMbjYoxOjrUvmV9bkHF/aRBVzthprSBbeyjX5NqN5Yztg3WY0o5594
EFevTpmBwG+ohHxZFST+Mne+GV5FE+n1VV+Xo1p1bpq2PLgg7/oQthPd1kH38/bfWFzM1JtK+4mk
ydVIp9B3D6GTlLvJ6Y5luqo4FnCzX0F7IK4eR8TRekAbV5bpcpel00KtwrYH19/fLJITQYZk6DE4
aei+CuRT2quFhMjivWa7QtPWcw4aIFwbRpBu9/whCZrPgy6fpTuuAXxiaQzflUk2BkkHAbeiS9xD
6njlPfAodHN7Z21rY/puFfZ8cHAGdxnbar96SuQqohtM3HDbNi/iKRY5ho679LWoZK42jS/JwtJb
Zm42K5AuCPskCnCiDFRtnEY8dtRfGNuSif7TrCBwm5pjgftaT7dFF58cYJBV0Oyi2DkDarrOe03l
Kal8OuMWgNjf53uocnygbvJ9jONLINKF/bV47j9dC2mha7eJmnM70Ds5hBtJ26OM1wm9cnL92zeu
RSrAZmpVqHPlR8M2T4QCLpkuoRltW2w4ripJlgDP2JynQU53ZU7yfUz1wqllWxnjtuGRNpzbmTVn
iZulQ0dUvIpDzrN1QYcYbuu74L1hXY37eD7sCIu3s2h2t33WNnPDZ6OSeK1IcQurK+Q7Zf4YjM5d
JLvPt4e3xLS/MNY3e5r7c8IaEjbnkZNyM0B4qqIz4ODiD0SJF8zSsrNmd8Iw9KRWaJ0/J5AVeJhz
b0g2IojahVP37yr/8yAScLM1QYsRR0pB6Fm185bWTw4ei5L0Ugfq2ddqT8izS39WfY/HVHIXDiuP
MbNnQaiyIEJP9Fwk8yenCOWHNqn9hdqyZdvNngWwHPVD5+PoUh7uSh5qR7ssAIe0P7tLDY+WMo/J
5drkEqCsXtNzzeZvLEMzSk/b+5aF+mPQtQwhELRZNHPlj9umZjMDw8EdrSeoYYBpu6vpfQUmwE0t
Em8h6bXYsdnPEAS5GGIXB8ToPpT6Z0/Ss5TPSiwdQO+DG2BkhovLNHXV4F75sEXHTvkMgsEo7e+4
cs6pWx+FToeNI/NdF7J9n8w+qE6r/bqFM0LAOJR90gyQE2O0egxyYOgWX9Fty2Yc22UzqFbXyJYc
QQ84AvvOBeLkB1ULlYtrzfNf12Rmn8OcgG2szzKcraole2hL/+mq8a4LNdlMDrkfql5uRdQcfEiZ
rFksZvY/IJsnIyhourPjMrrpVA1cdtmuqgAwswNChVyWwVVf1xeRfCF+Ff6YOVMLNvy+gzCz8aEa
+7YvlICYjnwcm2KPi+7dukW5Rpk3UT7JXDpLQMnOtXD2nPu7rHhaN7Lh1Nk0Rko3EaTuhuYhF9lT
0joLy/G+bTKT+jUEmbhwZIZ0O4ZMpzjOLt0M8tMwLGzm+yGWme0NdSjyyVV+d85R/X0JS789ZGC9
Obp+sRDxbP9gOG4UdlnhoHpzjuifZEbGl/qPsktXEUAEYIH/765OgFoFXYkFYtE39IxeBj6igbr8
vGpnzR4HEqQFAWwUiQfanvbRTJHyleWqew4zexsElSHxBI43USaPREE7Crzi62pEzGxvKISXaypQ
WhZ0+OIp/er16Y6GS5RRll012xtSNFcNgmUQGkurM5PQG/Sc1zJKFwLY+9cRZrY4DNzxm3p2cdAE
bJuQE7rz8D1bPe26/nB7a21fYDitaOZIjwmFLEXDP8b+41DLj0ysKogzE1/va7SFzg5WnyXDrs/o
dmKt3BRFuOtH/vP2B1gipQm0T7uJ13puhjPVbnrQaH49pDNb6l63jW64bQzJmHqmpD9PrToVbfeI
J6OFVNi28obLdmOiGXNRoNYkPzEdbuoweY2mJcytJWSaQPtZF6BTKGGaUcpPYyCOKXc+pH55KPyl
+4hlcUy8vZNkUiAXGc5sbL1tNIArfiyW7siW5TGR9kRDnS5NSygPsvouSrJDI8onvBqsizom2H5s
m9orKge1yzD5mZQQlk7xxrHKJE1WWEIUh8pNMZxLLr+oiSJpz5KFLMq2LIa/FjNK0rPEtrpCnqby
dfbaV2ATd7dnbhvduBvTuAhCLx2GcyeLB19AFSxO7mteLyyMbXgjcXZYGzfpdLVJ7g9QCAINNZ/b
g1+H+3XzN9w1awOJRuYOb6xh/VUOCniBqHnShV66W9hM3nBaolnCZw8mH+gZ6WpeR9tCuM+3Z28Z
3ETig1B1CGsH1dYq99QPkk/e746pfp3FmyD8shQAsgrsrVs5+Saam24ndaAWoplt7sZzG14668wr
8WDf+GO6l3Uk78pr4e/2ylgOQhNvz4eq6MMWmtVDNh1JjFbd+AQwxeM4FugXnfqFm7btI652+yY3
jqBlhRQe520xq1NQyw/KXcUbHzATbj9QqapmwDmbBkG9qSf0uX5etzaGz/pZW7vhOEGPEC+cZaTv
ogD4EnCszhxAnIkunOW2LTB8NyDoAGaZhu/iiUoGwadojL5OrndqpPzjBNVCPmLbAsODi6wvKr9A
iEhk0+9YxPi+ZeXSm48lAPmG++JBAGjZWQ7nVJI7fgUUh/pTlq1idgqYCfcJSrw5hzkUuaGz8YXP
CPwA0CwEfsvCmDifmbG29EvIQzsavZt+HH7IJyRTt23IkiyYMB8eCmDyx3o4V0XzsQVd6YaO7de6
h3BN6ZQLlziLBZkQdFZHTZhxiNv6CVgBZdUenJp+9lVxJo781HpLQE/LJptQmDZKSZ6ihRnqOGhR
D0jyCy+HEmgPtlQus+3F9fc3ccIJCxLV3gAYCSf3k2ieAneJIMY2ecOb5753vLGEdCO0lc7RLDZO
FP0g/jqxWGYyxWrc43Qb58Ar0Opj1HsJxNfl99tGZFsVw3XDtEVpKoaUdjpH4i5PGLlTAUT+1o1u
uK7rlV0ZerD/lvDvjGc5SFC6Bd+ymL8JeRm8oXBnD0fj6JN7nbGDX07nLgS3aC13q6ZvYl6op/so
jJHOFjy8SBj+JnTGNSDbgP0DdQki9EWkOB1T6t8RLkfksqDaWjfx65q9sXUtExcE79jVjrOfrZNx
MAoNKzfVRJMXXipDJDu4QVwlzCta/uxa1S/M3OJKJrIlh5wKkaWPZXGBX3TGrcz4K8v4wo5awpmp
Filk17gVrbuzCH+QJtkSPd6hvrnNebEZ/KWgaXEqE1ge+/EkSnAEniUj2U+AVfmLbiBfentzbUtk
uKybhQ4QsAR647HfP3RVzzdd0GX71KH1ugPdZIhleoIiiTOPQPNnp9b3DjS6rJq8iS1PJlL7YIfB
NUuO/9OD2HIcMBtZi4Xqi2XpTQxqWKHqwnJkPABt8m0YqfzJU2O9MPq7Sw99h2uZ/I1fqZT3dafR
f9lVvyJIMOti0xZfbq/Mu6aJscP/jj0mbPBAmA5Qv2DdUzQqtZ1J8ydq2xyUM+64Z1O4yoTwX9c5
vPmOtnVrrBFF033znCCrrbJDli4ENtt3GLFHunkjfcnQoyr/JAz8PA+BeE3iO0/VCw5wXZF/HiUw
++vuvJn9OIZElRD/u8zD+IFUuFWE7i5xhwOt/a+EdTucCMfbm/KuOeGvrr+/+SulfIhaROCyCNFa
WSR8587+go+9+7SCob3/Dh3N4RyrUKaQkQv2BUtBXOz8mQh9UGz8OEzu1m+TfV3xl9tfYjNd4yrA
AZOOZ4rWCNfND0TqXa/9bZyu7CSkRlAi3dRTh2Ch+oHtoBC4dXq6y0S6sFi2fTASiWKsiM5it4KO
w9esmDd+RhZSlKtZvmNMJjIF7xN9V2SuuHQEb+iQctGbjD823YI3WJbdBKc0pBtprVHNS/zqS4Bk
toI0UD3xhcuvbfaGI5OY4aUzLtILGGRfXBo8jcl0HOrfQvSn23Zj+4fr7288YIgkKP2gz3iZHb4p
o5MYp+1Az121EFItO2uCUjxNpBcSjD9U4ymI+Z4NCwmibWTDd6E/wxs1cn7yffI5VZ7eRi5dKsHb
Bje8VzYiUGougVLwp50b9QfJl5I3m8kYnopEQbJ2hK2PKjs3+szVfJ/HC/m+bXDDT6c5ceK0x9Wk
BoNuT9jHoOQfmT8ebluLbVkMP+2ryUvmvEa759TR5ygduzvSzavALj74LP5ri2KM9eRyXl1S5m7B
sTDWbEOiT90SCM6yOCYQxU0ygcennp9UBrkY1wncXeEBI96Os1yoyFjcyQSdDET2Uo/XU37I9nmI
dkb0wG90j9b0MVrVQ4Z1Mnx2dgOo4UUjPwHY2H8qqODPEGZa6hq27LGJO/GzIAw5zX0AoJ1mW6K5
ZNtEwcKBazkVTQXhvggUzaG9dN+70xbvTSJ7SSFG4ShvH8WQWBy2i/R7tt02XHgC8xBlLqypJ9WG
i+8F9CKibCEw2wY3nJjF3PcnF1DiaYg2qEq+ZOUvAoXV225mybFMDk0gHptBJsjf3KADFwsAmx7f
ZgPdEEh2t7ybFzIt21Yb7ozGGFkkXeejadhrdtopk7uQN0ukseG7R69rgksStwdVmAhAWKU+JKm3
6eIXVecbL9pP8Ussl3AI73+EayJKgLlzao8hIU2rGLIs7gfaL7Wy2oY2j99K/5+zK1lum2e2T4Qq
ECRBcEtRs53EijPYG1aGL+A8z09/j3I3Dn5DqNIqKS9AqNHdABqnz8EpOkJ3ezKkv2obQjt0nU09
JbrBlSgGg32PLaYrUayyJzy8rL9bx6Tlqhv76rZvdvUyWhaQ8MT8WERyXgMyrfUmr0R8H/UkVVk0
WTYXfMzREs5s2w2bpcsfmnm2wANxHwSBUxVegiOJ30UE23smiB02tMezyCojxzYcDN+PMarCS/Aw
StYsqdxjmpCDL3OA0cFj4VvnHm/iAmS+t0NZFwTKhsyxF9Qxa9xjnnu7pQGHflw5oOpPDhCSDFas
CEvv6xunKuCE5nnl4g2VH72iazdyRFkiTfJH20lyQ9p7f3ujKuik7ezanyD4fMRX9hmEfOfW/5bI
dEuEHd422PuZlarQE7tzfPD0Oe7R8+IH2bLpsHp8OuZgMfxz+wua4FDxJ4zVEjdJBMfSNCSgFggl
VlLf1RvNqQo/aQBihSaz6xyLtbE2Y8/SD9Ih8f6+uSuBjZ46vNZyT7wQ9/ckMlRA7qNwp6oYce8M
vGm7gryk8RQufD4sBTNsZzqDKztxXS15DrBc/eo5ybeV2891Uv132x46b1H2YZ42rtNMmPWQsBNF
t1nj7YSDxqf7hleidxg9P7KSlYPrsrGPHUWlyWp7N4T82l2offiLsgd3OSVpaQv36JdDH0IeirM9
sdZhuuuCR1XMicubXkKEFTeCxQq90Xt1IgI1Yu4FcsSJ4radNFlORZ00EXNSwXAc8sv0VeIxNYKy
6YSOVVzOvBIkB6IK/TGXBjy/ZtVVHIqTdSMq6hV56Xy54aAxnya+IYtrOBbphld25siuRrYwyY+d
XbabpR7j4+xxEfChNPHmaEJChaPEYsYtoWzICxjWQreOwiU1lWp0Q1///mbvL9IlKfmC8zuT7esQ
t87WLdIqvL3QusGVUM4jOhCelOQl7mYeDJUvNo2zmo4VutGVaJ5x3AKFKo7sqxQ4tIxhk5peU3VD
K5Hsrmm7ehIGT1w8aoD4uGV3ZnxVl9hfc+woZY8cFNsvkgH8nY6gfbhtcI0vqviTYh1sPvdw9WJl
XxI8zBy6q/CdtyzR9vYXNAchFYMCqWP06i5d/FoAO5Bs5wqa1l3Q9Juq+Xz7C5pTg8r+yKy5a+MW
TpO1S4Bk9I1CUXKo2FG0xfPtT+h+hBKyDeFTxXkfv9ZFGnJ/4zdnQsvQKSD+dV/SUQkgmTPHvGHw
ILHKUBBxtEZ5hN71XZVEqoJRoIM0Qi2hJS9Im1uX9aHLxsCldyEbOVV5Z9xMoDd7gJOm4Jl1Rf4t
nvsgae4jJ6Yq+cyYTLyyRNacJZ2qKXBBNsZ2QzR7JilbXRwo8SsA5r/yCVbnXnxceDCnnz0TAEWz
eakAlAnKNXLCDnUmWben/Ue/aHEq7LZOfCrcHn/9dJePqkgUmYFImLU1wiD7XLQbf3mohyTw2fNU
ZoadS5PlVEBKARJUO6c42saQCzhwyLABQ+la1OCjmkBWISkgBMG7EsUieFQGEf++jru0z7YiMlwv
dNNXotgZ60FQPsJCLg2XojzHqambQDf01a/e7IroaRN10sbekcRWvx0sd3gp/N6UfjTeqcoUo2fO
w/0OSytsVMuSJPStJXREG972HN3klV23jKOmG/prdnMhvlbOAZh07xtZ2XGb3gdpFE27VynohrHk
a957hqyvm7QSscmS2n2U4WDrrrKvA8HZUm/kJEcDdlJnc+XgXLuQNRWrK1/r3j24Au86vTgXzKTA
835HGacqAKX3fXu1iWjxBHCJqzoYRJhNz9YQB7IFmsO3wxo86YQEHTOV1zW7mApISaCi5VaTLV9X
UgTRdCDpE73+z38u4t3tBdeEsIpLqYHYFLU3eEc/WepHaDVOIZVVcigFyIzbxPnv9md0v0SJ5MgS
Q5ROSfdaNkdX7mnzWk6vXQIu/7tgKlgeJaDHqIm7uF3Ji9W8kGSFiJ0JRKJxXBWj0gz91A9lV7+2
0RgiNh6ovKtBDZNWAplaE4MFEBNZ7T17lPYBtW1DPOimrYTy7F/zWQx/jdFT51TVcfF6wwVeE2qO
EsqO8BdrXmGRjCU7Ebu7QhLgaYhheJ1PKpE8jFeW/cjhB1DtF8EoP1RZ96Ws2zyY4sKw+WqsowJT
omGcummYyYvfW0HjknAyZgqNdVRMStV7cZOD9BBCMNbGs0HhW4oNHsju29NVUjRW1HjbdJr6tcrI
15o45wzAIMPtQmN5lQmoyOjq4zZdv6KpJpgqaLt1pzR9XMbft9OAzjRKkIJbUiSJJ+QrGcpt1VHw
YlWf4sQk06Ub/rrYbzZ1xrsGKsuRfI2yb+7w22q+lvGv+2auRurgMm5DF+OVWQf0S22dYmc1dHd7
cN3eomqo8CKxUrdMinO87OrjsE9DfyOd7bytwvQp3d/+im5xlaglbQ62Oe6TlyiJAtLuHXTwDe5W
TIa3Tp311bCNkp7GzegdkTE/4cDjBHndXnfF1jP8As0XVDyWP/Q1JcT2joUzbEE5t0Wjx1PGTWwu
GgOpkCxPDlCWjJh39MR0LtBRY0VTmA/tjnLL8As0aUdFYg0jKOHypBleS2ptWFRvp94Uu7qhr7/q
jfOPruDpHM/eMaa8euwXPCcQKnvDUVxn+uvf34y+QFrMRWWyOHtVL/cxZ+12dG0ryHz/Pvk+UKn/
+4mqTuuky6h3hIzWJrHbg6CmMrlu9kr01l0/L9Poe0cwPL7UK5CfHqtWvMO7pgKe7gvKbpulWWW5
kNw8xzX9QuJlQ8f00XPH+5K+irfCe2O1RBKeH+HVbudU2fihLZn8cjsz6CavRC611hH1eIHLEGM2
+EnXZbvk6VPjTyYGVE1oqbCruWrawkbt9whxtK3M5+1ErCTIW+vQL+Iu9k5OVfBVYkelwHDuIU7j
KuzbqjjE+WgC8GniSyUE6lYfTwuz5Afujn+WjC4HO4tNclG6wZXgXftx7GQFUvNpRGG5dMi4EWVq
OE/pBr8u+9vY5VDV9mRPjsz/PNofp9rwlKAb9/r3N+O24wqhJWoTyIq1aLNYD2y9byv5q/P8ZmRk
4rXv+pUc02i/jr86/1iKP7d9XeeJSqBGtkMAqYYxpPXYsi9XBo3CusTWfepT9O8W/2bqwpF+M5Yj
wTt1HTTU3uDt0nA609lbCVPudb2AGg85DnG8GVa6bbthe9sqmgygQq3kOIFPoVjIsWBPVdsE9g9K
vt8eWjNrFWVVN1Hdk6qWp86ClJgQ+67JDGBCza1SRVetWV00i2jkibAHGX2lDli/++3klwFK5Aaj
676hRKa0p7wb8Ap3mBK+HLvFnlGmo2OIjrR0VyRVf+TDajrg6GylRCrxlojbHMswu9neiaoO0uVG
/I1u8Ovf33hmG1vdQOR1jes/ENnclhkNby+xRkWVqnQ+M69i2xUNjFT8HsmpLndeZgVDWoaRXx3i
9gNJ8yAn7n0JTSX38UnmM6fqQBrT9MfYkduuMNS/dHGgnJHjDFCrdOjkaUqebF+cbPnsle19Zyiq
xC8ozN26kZVEnwjIh6x24+DumdWx4Yzw7txdX8VXzWAHqqwK65sz2QXW8L3hzc+uMVWK3nUfDC/+
dZ88a+cktQAOy9L12+p2L5V3Fx8bhr7G3hvPTFsQHJY+UkTr/eyn4Wu8moqO72Z7jKxEL8QXe+aB
o+MYpV3Qxudo+u5UL9S95ziP4ZV4bVO/nhjOxUdnLjY4Ru3KIjFsgTpzK9Hq2GmGkmPFDwTtqkEy
+1PQxPX2dsDqBlfOw31LIt4tHDt3RZ6guLGxJ36nSZT9lcBPig49UKduqvarNX2qSpNWtm7WSnBG
EzoVi7qVJzfy2ElMQx+k2cLC2zZ5N9FjLZXonMu5ziCaA5uweJNbn6LqS5PToCw/JyYhMo03qnAp
p2pnl3qCHOmAulb5KOJzKR/z+Z6KnwuJ0X/DCLodec8EwMY24dmZxxVeC6esBm3JbQvppq+Eaetz
q7DsnBwtO0E5ekvYx5U+StOhT7O8KlJq5S5AXWAePLE03idz8WTVnSGYNGurkvT4eO2JqzTG0EP2
BDH3HI8DzRr0JGmD2Frrw0RrYcjyup9x/fubZOYUpJ1sb0QAUBmmTbJhzo/b9tckeJWqx6JFloBx
hRyhYrhL1id7nDd9Yaof6FZXCdxohfBj5A7ylK/9pvT2HoTJ8+o/29Sqp5u9Er2tiFwQGBJytJvn
DNzldvO7HUzP2TqjK8FbxXMau3NKcBhDklxsd4VIy13UWi400v5d0Y6y2vdIgU1EWp/Aa/vBk6ZG
J41RVKAUK6icySglmmurD4CNBPZQn7xiMhwJNGZRgVFL2thLYyfeoRbiOYUC9Mb2s7toIGAWZW+l
I4oFYpnFYb52116vPB6tR0MU6Qxz/fubKKq6HIBovNKeru8AQliBh3bstLpLag9zV4K0IpHDRpZ7
h6pKH5zS9nZxP9q723Gqs7qyuzoiXXIywBltPC3nbAnQ9GHYXXVmUYJ0tLumIgIL6jd9tnNGnn2c
a/8JzHsmeiFNGvDUMC1HbLPAQB957GaBuyYBRF3OdeV9qHMTVYzOQEq0JuncsNWBgTz3a+HEO0jJ
GG4GGvuo8KgFMlw0K0pyRTc+FD0Jyorvi8kk9amZuIqNmhsouLhUoi5hgdyQo6OyFIZiim7myuba
UKdpPQtJppLk+5Q1XsDWeAnGZnAMyeB6DPif1kfXVwl6fN5WkErAys5FuiHtZzClOdVzau+Zc+gs
UxFO9zuuf38TuEM1jrEQ+B2M+ofIT/bp9d/EFAC6Fbj+/c3wVQXd88THCrAqwSmN7LOlMMSW5pCg
QqJSm/hTU2SoDPFi4zqbIbpY/qdUPtPOkNR0k1eiN4MCQ+FDKOnISLNPZP3g1e72ds7RmV0J28pp
SuFRhNQipi1dq6DsGd7ATUc/nW2UiM0cAdbZHofjNXmQFLrA3532I40fWPp0e/4a06hgqKFHks5i
fOCacexxCNbUVFt9vzrh+ioKykZXruR2yw+gOgna8YPbZS+iEBuLfLLYOaJ4CovbbcbukorF95RQ
ZnWUpyKDI0V9KR+8yWVBTCN8ocx7g69qsrTK04N7ii1TOkVHu533ESdb0bYPGY83aOAyOKvuE0og
N6DuX/uoQ7mID9t4qQ50zH+Nvh8MRWmo32mcVoVJDaDkGCzoJR4KsHQGDoAWmzVp541c2ii87Ve6
X6HsxcjVhFVijY5+jUNExHH5crjb7tgc5efUS4hhQXQ/RQ3tKquGderiU0SPpfe8liB9/3H7J+iG
VkLbSRK3mRtYiVfTjifLKWkhMo6OmNvD6yJPCW3KByTVeIhPGfTbrN16F88fF/+DJeiKIZViEadJ
2HkAgvRNi30hEEO3u2Pi+IDioF055DE6/bxTMQPyz1or2oxTel9FXNhXc73daEQFKE7NPbAIWmE5
rPu0hbYnN3FIvWt1TF7xy7yocjIvkXcapTcCeDtYQWU7BlymbnDFGdt1nXy7HsUJw6ZB7q2/Jmf8
dtvq73ojJq5445gP47Xpy/sW+f1uZGLHYZ/lzpdawCP/NXvfxUU/dVSc1iQ6L+Rr6iynFkDBuyav
AghWh/V1ma7i5NEe7cbVLo7BldzRO4dXCjALr2hbeRh+QGkKgKKdF49hIjNDpGpMr4IH0K5O8IiK
iEL5aGv50WPSp2E1jOF9xrmm0Dcen8kGLEDlLE6x4+1ZkX2CTN5u7mzD0fzdTMyFSuPCU5tmeZ1i
9km8l5KSQ7dmBdppbP8R0leGr2hcXwURZKgfZbOfC8CWBvuwdJm/6TtuIpXT/QYlal0rG+VaMvjP
1Fh7/sOqZrxixygTUtAsGNZB9xElersGiEw/zr1vw+L+l9t9SOI6DYCfDEgnDduVhzX9n7sAFkOJ
YglS/B6brzjx0qlDO+qCYRjOTS8eBIh20NRjiAjdcijhPM32WDoMywE1puwbBFY9ue+jxSm2t332
3TsNFyquYGqHBq9kjTjhcWWbgjApHsudXUE7uvrj4w0wd33Dqmh+iQouGKRnQycCFnNdu9sQEhWb
2RR5759Q8TOuy/Qm9PK6yey4bAVIuK2dWE8jmb6XGZh3rSTkThK0zQ9rmZ+HJTeEic5uSqx7abZy
WqL+QYBNdPmFDnRTLj+t/D9nPs99v7u9PDqjKVv0WmObG7zSg5x6EeYl33S+qcVQkwyt6yffmAxA
rWlhdmFfmnU/50lQTk/Ffa09oLb/d2wycGLxrLIvLmDgu4ENyVH2EFyRYvh5n2GUGF9txgAlwRfq
pjgU+RKuq+G0qDO5Etlxsg79GmX2pSvErkz6sDGV5K7lzndyxl/nfWNxJ+uzKIH65wUYnp95sR5b
WxyTqd/PqxusPrvMtfiWZvV/t02kcdH/gSRMHeTVfPyQASQRlrtloJNcih/D0myi9jOxTO0+GoOp
+ITKsvyuTfCzxBR69j4zvQ3qglpFJ7Q8HRufsOgksQpVAh0VvOdLPDtM5ZcCPQrR7IZZ/lIMn+4z
mBLTUVFLlHitCESBQ7j4aTilv+Bo2FxfoOwWsMwki6mzmBLV0nMWBklY+1JVkIrHkS0Jxmzc3v4V
f5mg3nEzlRImTmI3r6+ju9nOdg/++tMVMnCyUzsW56l/yNKfPv9g90mAbSTorM9p/o0J6+n25zUb
4/8gGYbRd9sZibGdmg8t+bg4yX4BkKyhoegNnn2103u/UAl+r+sSjyeTc5m6Sz58SKtPdmV46NIN
rUR/L4Rwsmx0Lo17rtgOUj3MVEbRDa1s5QljVjxli3PJ+odoPOblb2c0KeG971GeCl2I1yjPeCuc
C/GOmfdVmhQE3j9KeSpmYZr9LnO9wblABW8he3fr8c19bSGeClrgnhx93nvOxYk5VEmTQORreNsJ
35dI454KWwD6vqEtAuESP6RJcEWEz4f1Q98GbIe3uf19sFhPhS+A9iov2ABHtPt9sezzEmQnhurR
373yf53cUylhrDixuBzwE8rvfdjiFxT7Gc2HD8vO2RW7aLsast77bumpvDC+WMaitmZ4vCxCVi6P
XZ1u7MIxlKh0nqnEasxa2qGB0rlYTr6b8/JUG3kttSZSgjWNhrYYyxUe9Lps2mO5i8MxyM/TL7K/
WmgxnPV1QaAEbt8uiW2VIKX10ipY8KYzPQg8XxBTfUozvopqsGqbeA5xnEtvp4GzHubM2izsIR8N
KVmzwiqsAUrkUIqgSDzuvMvYriE7bgJkaFZXpX7Ba/S8pB3yQ2bhvd5en9q4NmRi3dDKblxLJx8t
gqGbdbsk+9rE36Eb92qlN6cwCKY7SZli3I5jCQ/CRMyoyzkq4cvi0iH3vR7J4OOwTQ7NHjQOEKHw
9uX2mnH4l9u5Tectytk6bdGV31/t4lWPTRdMuKDN9meHP98eXtNK46laQ2RCDxCtEvfS76I9WmgO
UPk8Qvg6nIL7CB48ocStRJNLjVdAfEJazzIbi71oiImLWeftSrSCpI5mzEVOLsnOF0GcHgoS3raN
xvQqjqFNCAoj0dV1km/eGta1Hch+I+bL7eE1M1exDOvYTVE1wIHG+Evab3L0JTfsx+2xNV6vAhmy
poYQUGIjVXZuFcrEKUOfJIa6mm5wJVTZMs5gYoZd+mwMuNds2PT19rR1FleCFToT2dBNFmKqfnTr
k9ON6DXcpu59bCCeCmOIOERoAKLB+MvOBzs79MGc1IAm0y2nEqh9Vs5gjEHa5dUHy9qu5ad2MmR0
nVmUTTUh4KyaZvh4UqGoFW/z4kjqX4MJVKNLZSqGIUnmHo0gWNC6PdTHepeG2Yb85y4b1DXDem96
4dB+R4nV1XLkSl2YSH4ln+3dsHdehhfrqXmwtvQwpIYammYhVEwDizxRxDmOCcR6sNh2Sr64psuW
xvNVPINVR3Zf2Tg8+cMmGZ+K9vNtv9eNq9SzhrxI0dyGcI2H72tRhFZ056lbBTGwHrQN2QBjgDFj
RW40Vad1M1YitUyztmuuN4WoCFe6H8TuPktcv/dmux5adxmbFhEKLk2ZnB3TfHVOoUSnHGc3dUcX
TiG/jBA4BVkqMXmFbmwlPMGK5Er0ySDykzQOWgqladehYdt4hkO17gPKBirA+VpV18l31SeLfHe7
nT8ZDru6odWQTK2kH3p4HkRkxyi00xO787CoQhRkXS81tZHMyzLau4v1fSxbww6kmbWKUACyOYPa
FLx6Sg/ZEObWabG2tx1QN7QSiqQlXQEQFHbO6JuIwC9Tf3XGX7fH1gSNikKAbLKc3RLX9gxcxg1D
5LROcHtozRahCgStKXeAbsM6FvTAvAfohEBPCTyEniGp6s6JKvZAJpO9xBVSHwFO5rpH7OS+dQO6
Y2G288Lbv0J3xXOVMEX8oHe4wploOkX7ejefwTcfHXgwheV2OgBk/t/tD+lWQglZIZslgrKbc0lZ
6LGjdx9NjucqkZpyN0vbBjv12m1XPxylwfw6r1TCdJR2JVMGz3GsU1PtqP/oJ6bKw/U3v1N5UIla
mn7ueLtizuPO2tkhuhDaDQ/ACLJdDtU5/37b4ppfoHKzoIA/5ItEDgOHkHXtp39g91GZeConS+Fx
l3YeQnYAKLhwozMnP29PWuMmzjXa3uxG1iIy33Lgjo7YxM6emXajv68u79n8aqU3Aw9TUzpDAZs7
j/yJbbrAPmeP0UPza92QfbuXH9eX279AUx6Gusu/X0KTuxd1Hc5cdL/u3J11IH4YPY8ygA5IyMJ4
a00bsFG1JspPncmUCG6E2zdV5zkX1qd78Bs+tqIJb/8W3dBK0FZ2QUubYzUAYUzYTtyFBQQ3rhK0
bPB7vyDwn4o+R38SPFyl2fb2lN9/A/JUpSDwiQkyCM+6iCR/nqt4F5Vbd7DmTZt+8MFDuObbTk6G
SNbsASpHC9hnaZ9cl7oo97wXwTR/iOyHsY0MSei6Bb7jtCpRC+S4II9bIWmy6FOUfKohfOTRZ8tC
z24sDWus+4ay/a49lV4i8Rsq+oSnHylA1uX8AvKkxaPG7TXRmUkJ6gJyqmTGo/JlWR9z54hX8LDN
QCBu+gmaTKfirNosnhLZI1db84catPDNz8x0ENTdoFSUFfAZaPWWvnWpUZrcuDv7gOcWkEGG6xZZ
I3Qut02kiTQVbVUyp/WqBecry4nyHwMX3Sd0AJi6LHQLoMSxBdVjmkZIEe34DVgicCkEKCI092mP
eCriSsyoaJcZ1jfBPgYuVAg+3raKbmGVTVhA6CidUpyxGHV30R9IDR6n9eftsTU2UZFWvo3ugbhE
bisS4M03dv+nIyerM3BvatZTZWopmhR8XCluVe76waXWFnwkhgSnsYmKsVpd3AS532FbTx/AuezO
r7lnqAjrnJ0pgUrxhMYG8IFfgE35KA/lLgqbcI438zZHidV0Q37/3dxTcVZrNMxFc63jWqW/w7Op
W29HCJd5jQAUYGPdedFSgVZNQru2WpEV4vnsd38cgl4Iw/VQkzNVqSxCW3sdEZ+X0jsKsR1K+1B0
5ZbOfRgP9HDbQXUupAQtoQOHSCLmn7rTxhHRUfDE4EO6oZX9NyaVBI2WZBe/sB4nmYudwyFYeXve
usBSgnZu6hJS6DAO+tAWmYL6sQ7m11h6hqSgmbyKqJqj5npjuZYs2/TZGqFPnFu5KePoBr/67Jtj
Ymz7iR+1k/WblyXq/n4H+ABd7x1d2WttgMFIbNvWb8E7seGNGAPQsBmiV5MYLCV4sQOWXZbivE/R
T36Kl5QAMuf3jyiRJuHtpdVZ5/rpN9ZJ0YAsIOj+9xLHh+Ng0jnSjXv9+5txG5oO0drk7JLwkDi7
rjRULTSu+PfS+3Zc25OrTHyYBM31aHIYcrmZxcYf7gvRv3n0zfhDW1rcnlxxqsoBL3Rts3EZDjf3
GVsJ0rqfQGhQZEAt+VUa2k3vPfqyNu3Zf93inbOlCpaqcstrHIk3ItTlDv//uksuIhShfYkOQ2ht
2cGdAtPWonHO/8FK+UkfeQmc0wOjxMDqgxydnZMnn27bSrPQKkQqZwxtkjNFFaPnwCM2QVdBM3hx
+0Ml72o34Z6KlhpIV7eU4SckDDIiPa5x86aew8pEvqEJAlUky3WLUdatBUoPt/hBon4K0qIy4O11
5lcCF9nGQT9Ra/1eoqzfsSiWoOeZ2I4vjak7W1dJUmFRYBKqREZx5LH+Ps/mAAt4m/Xp6krFzg/b
3e2l1v0U5brrSVmwZcZn4v4AuHEgmq20vtweW7cEypZrRa1ImIP71jXipsg7UnZnlVNVyCo6FjF/
nvHi4/9wy2MCgoI8/XrftJUdtyCRl05iSc9piqv0tVEt8KrKMPj79uYq8olR4MwiC2fwhvND5EXn
dkn3TmfKQ++bnKsAqHn0aG/FuH56S/VRVtYvlibPt83yflLgKv6pxrs3zuAMxV9EavSni/ugl23A
75OW4CoGyhLxgLcTJISS/5L1I08NHq4ziRKsucuGcqbXMr6XBsX0TZiE8nRLef3gm+3Kk25MwAKI
umOSbtDUs8bP7vjjPmMrYTnxgXZ1hwxcyyGM2M5ths2SflltQwbTGUUJTTmylNocYb8mhQV8La3C
aewNg+s8Rdlq/cynmU+gtWc5mTsGNdSW5iCfG7J1nclKcWBIyF0phqskLrydfWuSSDEt1FrGcsMz
bigWaX6EinLKotWrB4+n587lR07ohVIrBO5jNyTZ/q5FVoFOtJ/yEppvOHqnfn/pQFmyw7Z1aUHk
fMj4cB97PFdBT2vWD1Upcry+dT/r/E9lenbX+JDK3zJXSGNjaadnOZXpdrWbr5A15nedBbnK4FLD
PYmgaXquvUXED+AjqOLfqbvW1l0lBdz9/o3egRS5B34b7K8LR2fHurVSE92BxnVUvRPpJoyXQLie
a3BvxEnzSUB+skz7MJNkvtM9leTDkgxyzLyC47chX7479A+z0OB8X7cF2v7+tQ4peO6zsQZExtlc
iWHS5RSXd92s0Iz079idM5cTyZrr0/s5ro4Ve2hMLqlJySpSyx1iWncW9pAu+zyNOR5WH6fERMeo
G1w5F/CiB+35hHn38Rfo+M142qvb19upQDO2CtVa62iqWxvLSYqPorjMxX40savrhlYcnaD1Cx1Z
LW5t0WdwEIQQKEKvoiFMdYOrV/CxLrFRwU/G+lFWPyz/Q9zfF6Aq3cwqs9S2qwweLrrdQOhjkvDt
bWtrMpeqvjWh1zcvS2TEMX2o5l0xGGopOmsoQbmwIrHdCh6yDCRoC+fY+1ZQdL2hTqbJK54SlLSJ
IBrmwSK53JfohSgqErjtV573Brvo5q9EJnpZQctn41Uvc4blpxhl/MHzmvJnJ4n/+bbpdZ9QzgZT
vYjeqkrUPISFVtnhuKbZritMxVDdyioxikaoBHGKOEqjx9x+xSvVXdNWMVlFzPqFrzjS5EvvBEU9
5QGDrucGRdFid/sTmqmrSKcmKQfBCDakDEqG3lfXvesyz1XdqrEcaLzSFJd5/5v4r7KmYM6OU/Z0
e9Yan1Rlq1rJS5mXmHVP1g2zuk0mnT4o4/yc1N7lvm8ofs8Lu2HQEkQGy+Ogys8s+SSKKhhNTTSa
zi2uqle19iKY50XozivkZin3wwjKSKj+lvbGHr80zdYBv1jqJoZzn26llRgY0T9X1sKzL2zdDsPB
MtEA6NZCdf7VtaKs9e2L50CT6b96zTcW3xWtSYNLM74KiCLrXOdJdzVT8tBYj2u/BpRBNciwl2jM
ooKiCPTfLdaX8dnpoUVD0dsRzNFyX95ROVryhV6VNeGnA/g66s9Dv61M3aO6eV/N9eYemGesdiIg
Ky8+VCjdeg27otjc9nxNtvwfVJSTuEucX3PCWofxZD9WPN+MYNC6Pbxu5te/v5k5ROTdPKU4qLJ0
/DHY/rizRS3u83IVCtW2neOCY8m+xOuOxx8q575zgatsUi7NG7mIMjtTrzysGa5JnNgsvG0RDUyM
qwCowZOMNxNmPe7QoQMw0VwE8gGn1HA59KVhWXV2VwI1mcCXCmYu3O6jvHktMj/54AtrvG9VVTxU
hgMetpIqO8vc+czB6R+mcjYRQ2lygAqDcvtyQrfk9cA3nlcagrY9qLtdTn7ftr/GMioUCrqruFIW
GJ5B2TVh5DCyu7jcOFexUF0v06Zhrn1JiNzEZRIWrklcVPPSy1UxKlnGBGRuMWpMox+QBSCoon5h
+aXngAbIkyj5zvGeFvSwFqu/iTsTWbkmP6jgKBrN+dxyZPyh/M9bL9Dnhkb6nUuh7Lp2JxZaZXhX
xjs2raAMJJwn1uaTYVN/d+ouVd8YItdPRMkSepJIbdbYfe7aIRzm0fBW9X4gY3zlZkJ8N+5bL1pP
gzts16n95AADR2QeOjMI03h+IosEvrT8CE3b79QdDD/r3fjAZ69/f5NSy2xxUSWN6SltDwvfTf0L
jtO0boM74gPDX635Zvi6WbqpqAfrNFcSnBdz2HPLMLRuQa4h+WZo22ddzZacnqPy6/i7Ss5zbri3
vBvUmLTiSTkvIaExsfEMsWNoTI3J3Gy85Hp8uG0Unc3ZvzP/P86uY0luXAl+ESPozZWmu4fUzGjk
pQtDK+3SAKB34Ne/5L7LLDRoRPDaEQ0ChUqYQlXmbjmlX1S1noJPMfa7PKxBubd1bdT6KgW0t59j
MAbhzOaVzWgMwbBmxscldr6VUR+VqDJprchEeWtxUV1NZWMRtwa3sseg9fQU2LNC7k1eZG4L6sIW
/o9l+YoZeXOu7T+o4/Wu2XtQiOqpDc3EMuDPRrCkDnUuJyYEzQshh5yu/eDaw36jq10njl8bL77W
0RfIta/XhZ3bjPAdwbGQKgtdbmOaspxefTccuuv6flXVvx8LxR8vumhc8CoXHJaLpk1r5vofq+GJ
lQmrr1XzbJR/37eSbBIEl+rcMqgca56yHXsSC6vlVhuKWq43vQh9F7yocEzb3yiWCddebvPG49Jd
39tzETHfje/3/k1Q24EYH9+5tRjgR4Htm9+QYQ8DFW/0vww7bxheDIvzprLmehuWzPm4X8xkie2o
jIqEXL1oveyRFQ0RMn/D4arM2peNRdgrakNziNfXa8Zf8pfpYbyyaMiOtP3yyb7USXGxFLuS7EPH
fL1aY/dub82hwNBm68Vof/NGcXU6gPWWyQ4Xe9VuVxh2rduFnprrX96YlZD9nfL36xQhYz1eesVX
3j7mYM6PYb36jDZ0lVt0sNMUQy3254gl0Hxwn41oCKfP1vf7jiWBhRh6dgKeD1uOsSC9JGzXxxFq
q1vz4VzjAqjb1ljKst/XTO+jaf7HKi7OrIiESNYLMfZM8jVn4zhOGe1wvzTnzGz0zFtIzDpwLdFF
EYkKJFMtQJvCgXYNFWaZnubpeCVX62pfaKrKwZFYXwxEN2ybA1rOSzayMVzyiz/wyFz+uW99ifuL
FcMLWJaoWyxGajBom7skwXkmPte0AGHWGlPrHsgivpdoq5NUluo5R2JxMRA9mEVR6hRNH1fC+YoF
9TI+TNdRhapjt3oDvGI02jAmYhUz2rev7W2/VDcjG7IpnWM9Xq5arMp+l82sAF4+4o3BbnFKcnAI
dhfjC7N4aNWzYml7u1DDDsTo9IDsp/+baYrXxIgfjgNSd6uiY8V+Gq5BzBRlApLFzhMw3BvQAuIm
7DWsPNrtzJ8ujf+kF7/L3Y49yGGc8yhxe57bDdlVg55N40Ngp55Kt1oGAgHABdUna3KBsMbSIsdH
8rvZR/e7/C9/3BuuJIapt0LveNvBNO5j/cm6jCGNybVKWIRcjWRPyicrmqIyCT4pvnfY4q3vHVP0
akMoPZ0WuU3XzO6i/MoSduV1aJTR/ylfVBMuAaD4nlq1pLHJNh0AKW7jdbo5VwPlAqqybslhSQy8
r6hNI2uPQRS8wdUhdIoAt91bUylWbNm2KUbgUUoBfr8VH6gfDtaXJSv/Mq5H4SG/OQ/F1/tzIXEr
MRA/8q4voXG8ZKv1nTXP5X7uqiCypDsg3ppADrpmO6dtSOziwfFMpP1Uy/V+x2ULhxh97/JGX/0G
01trj8v85LhrtPYVYr83B3Fs733V/wjodTCb0OC3QvuptzgQdJ/vf12yKroCykGwOlbdhOGR5bO9
pUP3JbcVA5PNiAD0Mg92Dp1HzEj+ZK8fN5UOx7GlvQE6MQy/s7Zq+h720tpwnj6DD5HPL6P/edwV
hySZw4qReNbVBu1BNJvRd1jK3+0362mJmp9O1F1ppEK19CvH+F4tHhNqoDWHwj7+41HZt9+0aLyw
hwLn+0q56/2bx/6WtYQjNyd5FzQVxmJeh8t2cdPqiX3A02NSxg4WRhLZz/s/dhseAV7j/X2nkixY
YtjeqWkDhk98s37IrwD8rUu063RVndHeDkbYgVjLbDDCarqifXcxo7p8aqY+HOxbtWaVv0Ly5T3o
WFZEtuZnbceS5qqiT7JxCfdt5Li2gX14tJ4ODySdbivIvaarpzhCyBxb2NhpMHu6VRcIbrlzEXaG
lXXGnrraboSlpkfWXiq2dgnoxSC/Nnp4zYUkfGYUH4gDUpyrdqrMBFMjgH6woXzZB2jast55zftd
lcXxb53NG34sRvWLHiKpQbDCj9tfVIvcZQ+HIUHFZ+G5ITE+bcF19C5+/x6SMaE9+pcth4Kc2SXW
9qsmH5l266YPJXlcmY6fQVeNN7z8ct/fJSud+CjQUtJW/rwvWeB0V9L4t35VMQXKfF18Eah0pFej
KBQ+d7WvW+xd6uf6q3P1QzPWb0WsOgTIhiAsE/Y+8NwvvP5WtISHu7+a11EzT8k52+Dq/+9Spy0j
M7oeNA/d4EJgJw9+QKVNsUHLen78/moZNZqxpLTz+1vTmu7VYOs7GxlzybmZFRBfr/a8rHzTsxXl
13vsqXTRJWcuW4C6127+jDMw2i1IrKMCoKgeQTT/7PFv9zsugfgfNdFdi+eLEh2fZjcKNnJZnSF0
vPzc3i7WRdMewrx54Xe3Zf2mTSxtikARupNMp1gEPTe1M4LrvbttXZXaQWvHLsI556ZTrIAejXrs
yr7QMxQHlkZqqsjkZJ0WtnLXGwLd7LieWVMQz52LRLP5nKVFWYmGUhvkCKWe+brxzOr9YVZpv0p8
UKxz5hqBQJ2FTtd28Yyq+ifoqVxKezLD0bIUsylxQ7HeeSwK2y87e8Il9XNRhCz4uwwUcynrvgBN
bxoLqMIM7W3dEl5EY2eHth8W8+/7AHr7Ac0OLAGiZTXZQz57CPD+gKgB+AGtIlx4eNy88shU3Y1k
niOcvxu2rs6S4ytjAiqT4aEzwp7Ex5lJpwgdFNFCr8i4qhXeJJsPYXsuyVI5qJ2fsg3hAwccD4+k
UpyaJU2LFdBkYx3ZuDtlAfteapmOkhRrVriRxEpi/bPjs4DZG59w5Ge3mZgJz1/uT7OsZQG5pKtB
H8z67mYz8qX3INtsBCoxXplFhD21943BgB5xnzGq65e9bLy424gXNnr++X7vjzjDG4cisfa57Jup
zdexu/m0uBAdccUyXcFZYJv/dG4QVoOhOJrKzHT8/mqTtSH0Qed56m4dBca25VJM7uX+GCSHarH6
2bW3QvPmvMuGPLjOFghPveVXUe+3FbRTw+aF1La/aPuocFPZSARYm6QDvRwDArTWTHIyJyNCHvdH
IptvActs94cx4MWQaUWQVy9e5c5ebFqV2X9fCx2yBvc/IxuBgGGu1zTQNYwA/JaJRpdPfcMUOJOM
QCyG7oe9dhyz3TLT+K7NTwWUgdn26363JfMsCkpsvNlbraFbZms6RFxp7+nXYOVrVO89u6xsKpwQ
cr571Jt1EFWBr6oJk120RbUJS6+QLTDVOgLYyzs3aq/DzfnBHkCek86hih9Jsh2J9dKTU+LhDhpl
2dbH2pju1kOxfpxdxSFXNjHH76/wt/b9sm6tv2Xa8nUZXiwIQCz0HLZFZYlxXBvDYTvPNoe/tH6d
lHV3smlhj+5xHR+ropozbdjAeafH2qa4wkonVcBxsxmlYezunqFG0QnL986tjKespGH7oONmpNow
JWD793TwyvBV11veZh7GmVNL/+6xD/fRIJtQAcRQL7RBJlfxzECcor1p2rteKcRwWPeNXUGsju5K
nKE71Apl5RxZ34y4P16Po84J3bD9dDwcn326EZOYDHxGW1p8SX+ZkxzCr1GVaMmU4q6Rh/6tTFRP
1BJzidlMreuxbdDwoaX8a9uf1/lGbZUgxttkXnYg5izNY71yg8KVxsT6Nj4dvOR6HeofNzCVIGXg
I3LLPt2fdZnXivlLHiQRjarb92wDV5sb1Rd2PVLkoiVxL911PlVLihEd3vzKayewTZrN2OzZ6j8N
fqip1CJk0yDgOR94Q9sKt8pCf9z9S52/p6pnoX/PLG95rQBoRB/s1uY2pthuKq2N/KqejjOMa/rk
QlhVkx/GTpb929o73vTUdpR43zRtbQmNUDbIxuW6tpWuJdWCq1g6d8VK9Mied0YuUJTqtw8dHVbd
DFu3mlAUNWuNxooQ+sIGafHXITfaZOkJ3ayoq7kOHhmIijj5V6vvx/GBz5uTq5gvpH4gHBX0YKlR
qQCXQ8oCsjvoxftgWqH97KQHT2LeJvf9TbJ66cIqQ6lfT8vxmWCIS5Y4KtHkt9v1xSpuSKdVfU63
PTPXn+M+hFTFv/i2g/li5tQw1I0zFmjYnT8PbsLQNh+j+8aQGN0XK7hZ71d9ba97Zn0M5tBN52sb
4aQxJv0DPZ3k4ouF3GVFdLs0lx2b3kvTPjWqqK3M6IfNXoG6Yk1ptRTd15zHfEzyUXEHlbV7/P6q
XVpr9Uw6tmfGEoEXqBg+3re3bC6FxWKqhnqqkQycBYYWkSHqll+5c+4Q7IvZaT54EX2NYSH19Ydh
/EBOSRbbfiAA09aZDuo9rEIav2x1am2Ki/fbp19fzEhD+idy0ozxADwSHG7dzcMbLr+dC9/6f2Sj
+Wtl5wTdnjqDpxty6zOH6CqlaImHiBlpe3nkujlonQaPa3kLqMJDZO0Kl+9pH5yhRh0pZFjegTDK
+/u+40li5vCF/3q010FqJPDqPZtT96on4xUb+nvzkx36oZV0191S3MRkK4pYpR3M/qj5BcGsXt2r
mRgHm9/vIVljC3O7qO6VMjMJAHVcG5pdE74CNaiAZbpSdudA4p9bri+mmrGRklr30XAZhP4LCnei
/ZbH4Kg3XqwULHOpKu9PEkzzxZrnqi9nSleKdf0FaRmRcSuS7UV78W/rTSWMI50MAbqO21n6ah7f
ePT/nYwgcR6dqw5+4yJWSQjJ5kLYUf28N7exwEfyLWVLtKlq4mS9FxPPwOYy7uuOhisazsnwYN3I
Ffos/xwJmPR67kDgixloE1/d3Jjxlca9rsV1Vr31S9Z6Ua+isAa+Ma4ByVrKcTjXwfakWDmllhHQ
XM+cl/pUT5kL5ahvqH0qEx3nPd1PCO/77UpsFLf9tWygVLpuXd2Bho4spI8s2unGe4ZwAv0w6kyD
NPD99UU22OP3VxvmBu7L3rbnLdvz4edY1c+TTr6yQhWhkg5YwDuvZzDFodw2c4+soiPjTv9ovLjP
7gX32kg/t+2L+WoOH4Z+DJCj2RluRL3vuf/rvnmk/RdO8mSzZmTNtDpWxQOIO3a7KenCI7GhiFW1
5rJFXhS9qP3cGiHkjajOr32ODnpJ/8HES/lP7cW+EFBEqRYWCeQ9AfKczqAUbio9o9Y70jzbKg4n
2aIoZquhUI243QY7ralxOaR7/Hcgu4GdyqRUBPSOnfSNFV5k+ehHF8UheoeHqbF/WN1FA01UeTXL
IAqolWy26nleYiMxRS3Q+VZO3rZlC0rQM4iIRZau5aeiSL6YoGaavHT0GoPwehTOjFW0FCrqaFm/
BSjTZnS2lWpDxjxy07w9LMtT9Ei2LyakFYx7ue34QzYPVlh/c8fvU6+ArgxhYlJa30CJINAQbAwa
qOVZcYFMHvfT/mJe2liLe0Wiqcw4Ao4X3ISNpYXdA/6LB7/z2ojvrxCyhoWd2uNVPXT74ZVlX19L
Y9pCUjTrueXZFfA6au5e1bmxZbT/NHlaaA7xHmznGheTz+jYzN3C6Yh7xwtfHromm3OFVSTbiph1
1lGOEmR4ZNaifEGvItP/m52iaLV9sfzbnHkzM9aO2RLcnN6Nh5knp+ZS1MRwyhFy9YSNWb238WDO
idWoykolbiKmkc2Ee0yzXDPD/hpZbRWXQ6OYRlnTx++vtvCmHXctsLc+ywea8+tU+uzdXo+addIq
wt2X8W7c9CpHHvschJZmxrTgiq7LNj6xADzIl5XxHTdep3/I/SQ4+O6RLr/8NVpfV0i/N01i5e/a
iUfcfgBzdHR/ot+m+IQPCagtLA+p55QMWbmtX6n2abD9ZAnIQ2sb2aJ1V8b6yPbI19wxwVdjRNPq
gmxH++ghoAd2cO25aWZFX2RQESDudbm3jX09ZoF3awy4XOY7ipcWiWeIeWa0dazGrOHPUJ/iNbJx
Fc+csnaPJ9xXHjflO/VogZ1m3uc+qjyNoRDU/6iYG/PtfV7MEqsLdwuWtQAKH47iA5Lksf/OfbYv
R+HBKdZVGw8U/x3C7HZ4Ox3g1C2D/rgebxrSLlvFlMrsc0z1K/vQYDKMyq3GrKkapDyXSHAbUC9+
3z6yxo/fXzUOIbmWWh4g43tx0F1tFdOw5HhlW/9td1s9iqdxtGsPl3Z7h4Rk3/AjxrOm/ut+zyWe
LiaKjX1OFmOFWZzm+xZsEccDi//P/bZlVhEAzUd77HiNR0VmogqcJ4RqCmeXrVFifhiW7snsDEQW
AHmUn8coYPyhRXZI94jHJFbnN0vsI6aLdcxnpDM7bGyQnBj9cKO3rfl83z6ytgXI7m63NyXDZXna
hrAYnhpERrj74X7jEuNbQuwryJtp6Cx0XA8iMLFrKpDK2hVAakxly7UKnTZWPV3s9qlcVQH0o4k3
LhNiwlhXerNr+y3CgDmFqodTh67F3w+aFs+tRs9BVcwYcyBzifMPnq6w/i7OFS+k5+wtQBUPLg5z
j5jgFDx6ztXW399vV+Yk5n+XgKXYpmEf4elI7YnqX874t9apjvkHEN8yuADQfm+RkFSibfu6Qxb7
st30Bzc0ouVF/bIq8xdhK9333UHFFALTC2nDcUJFQPvtvmVki4CYEVbbLSuLBSa3ClQxH4vA/pcf
gz4MAZx4iNSlfZIxiOlhRqD3zppjDPsEoZl8TfZuTO4PQjK9oj7GlttaSegAOFkj2EnXOqys4V3D
VPq9sq4LcGVu4WhdgUeScepvfdW+A8mUAkmyrh+/v9r0zH7tQEGEpqu8D7XxG9ehCqbyTVm/j99f
Nd5X4xT0mo7cttFxXDymrov3zghY0CrwKuu9gFefTRbfOhfF3HMa9B85fxqUFwtZ2wJmi6WqdG9D
ofi835j7tO2PpFE4/Zt2cTwxpF61OCV31GCoRDe7sG1N7Z1BKVGEc2StCx0PzLpdd8tj6bL7btqP
ezuF/egHv044OzovrDcBip50hO5o2jXfA/rYWUs4b6qo6Zu7BxoXFhpzLsvVwJtUCl1NMB9+svjy
N2/cSJ0qLfmCGEKvcxeCGMPC0qCrE9uLa+dxN/WwoV/vm0difTF4TlvIutJgZek4/5qnvQ6pbo4K
sMraFo4DdttAwazMWVq6Q0ycLyYh0bleCysMyLZQaVZqLO3B+9Qb/oNVq3hOZJ0WVpimYUtt5R1N
rXYdY53drLlXMZHJ2j5+f7XALKuxGY2O0gK2z+EeLFFBVQk/sqaFpUX31pJP60jTmo996CwEosyu
qWD3lTUuQJS1/CgKhhPSpogCjT7Qfo3PzaQAT2vZXWdtZ/j30IXcMMN+Pet+AjjJMnSsonC/bqKJ
y8Yk0FQcfhKDiFFuy+7WcfVmmgaBHWm9fe12laaJBPBidNvfNIpgH1y78ui1N1HtF1a7d+WNYrmV
tS+AUoNU0jCxo30jtarYwzNpryHx6VQw0fHEwPY6FXmH12vzZrX8x6SR54YYLphkTjq6WHidE7cx
SuRG4aWy/slLowjLif993xnf3EPR92O6X+HTAKkRAX9inaKmqC1++T4o21XROVnbAkAbf/DMknCW
brV1831ah2RvkO7sqR7uZR8QQBosk6EPPnwSJYUJGbp4dPP3zXiKjAO2EYBquIauc6cgqa9VD235
vlZmycnAJODUdyowwy84XhjtasW8atLBslVv0JLGxdi2rxUb3hRgdk6sIezo2CasCE4FeBxPDG/b
OrIH65LTNK++buRl6hQHRVmvBZAGDAqdbrmxtNXGyOyXq2d3t1M+Lsa2PQ1BqdI7DhQzTXSveGSI
cfM+ONnzwztfQYiMTtNzv8c+1KMIAmdoZn4oh0qlnCYzzPH7q+Yr8J4HG4XBaUUyj28PTXBujxOp
Tes9QEmqRkk6UhrVnCVmruL1l3VaROa0l8M0bIBOOYTjPDxpgYoUTAJ6MX5tWkvTty1QSevCCpEX
esGS++i7y+f73iLZLcTS55aUVV4NeZ3iHfHZrMwvEG0kEfV7lBRxheUlYxCj0zuqtguPOkPKtfeO
+xIYL4OqYlTSfbGIOc/5xudyQ2oOx+1c/1rxOSO6ec3nPLlvIMncikFqozTzfA9w7pq8/YLEqUff
VJEpyJo+BvXK13W72z1ekzENNDsiDccFwzp3fhZrl+d63HdqwW0q+rRtRTw2LL5vD5nFj8G86nTZ
b2zVyhJEAsaX0ooprultEWuqNz9Z88IuqheUWv7o1YgC2i5COwja1e6y3PqhLa+TMweX+8OQ+aQA
2cW0tsDtcC1i1frU2cFHz5supbadWyXFSmbPBtfxXmDL27apSqF34zxojqpET+Y3wn466LYJnTe/
TvfSDg28ldXlP6esIgami5x5hoWbf0pAYTnnZcKbMd6Yap2UGF2sZJ773fOxGJB0rtwPfve7sLWv
0/5yv+8Sq4ix6boBdUunwyqd0VyQEQupbuvL/aZl/T6c9ZXPz9wrRr/HbDqgZVq1ZPbTAByZ5xo/
Pvqqcc3U5573WIHB7B3Z1Iy2sbr003YOr2JomuKV2+u90rz1jv4w8TzpKH2EKiCSF1T0pzLLC5h1
DM+s+25nqHzfviBiYmSaSbjiOCNrXAAqt7hbgxPAuGGp1OOu7EDFoDH9TJaO84ds8+AEReA7A0mD
NSfFpRhn7jJs4aZJf9yfXln/BbAGKDUi3jgbN2ZtIKpAhk2c647q0nF44B/BdnA4HZnbr5zH5AUv
xmYxbg14GGacIUGL9XPxs5YWCvsfJ9K3vuD/9wv17Aw7uHGGtGq/OCyy10/N+q7X39eaShpdgi4x
Wl24e+fqczGm6+xFk2ckG8fy37eKKZaZSACv3W3rREDPcINgxI9q/LntKKCY27+KXJUDI5lisaC5
bduOeQO2xGAtpshoTVSUrWYennIgUcMZfFTQKa79Ic0RCqNuFfeNShxJZhoBuO5S9fMy1CRtgs8G
YqZj92KO1346O7MidrH3edO+wvRW+UXfCqhUun/ZbnDukGMKN9ZimydvXbDuBBxPtNNkoPatIIrt
ROaVAm4tlPTUXUVIWrZ1hPNrqOvQ3JtV9b0SnxGLlqEIZO7UrJu08fNQY0tisSK+7zCSnos1y1Og
N4bHJ5zQoL5S7nmCs/dL3qviP7KeC1fX1UOGk58HiBW20ze8w2Ws1hUTKllrxHLkfSfNtDKtTvnE
kl7TPpOqfe8tyIH2K5oMuXXSQsKW6y1TALI6n6Uok43N3gbxHgvLvVQc/iSw+qM2mRdQQDZ84zbn
Nuqeimd/zyM2Dk8B5Z/PzbGA3HzaTKhKDcYNdP9XRwtedlpGTa6fHIEAXJ3v+YQ4Hx4Ndpp1RQsF
BFADlBCExPZ1bgQCeAddOzI5euNGyvUfApbicPeeylylBCnzUgG+Otj2OpASGrfNKP7mWvOzgO71
/Z5LmhYrlYmblxDrKMfUN+awOmI3+SlKHscTS5PdjtSLUSHEN/Hmaz2vLGz4+Nf9bh8b9hsbuViN
PBGNd8WYD+k8VHGnt9AHHPbrAkLfwdLjPrBuXotC0/sfk9lI2HRB51F3C3VZqkObJtm9GqWcRX1G
TAZWEuDroMh21a0F+62NGveZ4HA1G+z9uZ4fI3p1ompyj7New3lna/yQrFBiD0hyv2nJuiBKKhhj
7iACqg3pesSF/8kNyLBsMRIO4vvty4wuoLbZNHNqvZ2kPe2XsCDL+EDnnl7OtS4AlrhDX5oNFk3u
rS/u7kerr8q8knVcAGtR6EFl27pxc+mesq3/vm+nhIecP6SbyaQvhJcWEBX82iz6Au6lr/ftcXjb
n3j6Q7U5MBmeiwNokgzdA+2+GjQxgr/vN/22Pf5QbS4hPRoUo4mm9y/cLB7Hafx4rmUBl+ZMuyrP
PYRX6+8OpKkc2/h0v2WZOY7fX+Gmdpu6Liafpi75mNdPUI9wB0Wn38aNGxxmetU0dflaUYY59Npn
q3rOWye0OIJmpWJBl3Xd+m/7vj7zVTdsmvb6Ghul/ot3buIZ3akboCtW/Za1id2otkjarsG3HUen
qCot/XrO7AIqUVPhlQ5e+BFjmuJ6HpDzZwcRXxoVkbrMOAI2nWCbZmccSZpDNq7wkDbnlxHKdONT
/RdrgPuBrYtjIvph6pZ520rwUc6azWLbYarDjARNYiFwvfTB6rT/2v956w56ienUXvGHSPPSd2Y/
9zgJOFYZVgjgzoGp8ElZpwWg5mRrynUPkKWwVu99zyQ3njedIiD/tnai84dQs7lD4zuY/CbVtCAr
Ud9eNH8ZzI1yJAKX6xw6ZhEvxhz7qnJ9iReJIhTU7W1oRCCK7q4eWEy1NerYcvOmk6kof2gfm4Fh
MVS4kNQalg/b4njRRtpzccs/xI/NvvG8Bs/16VQljoNDX/dAVJR9MssIADZX4puOV7LUhQ4YmKQe
dGN+t4/l73P4EuDL+t5C6NwcUmak3MjM4oOjokiX9FzMXLLQ6cXJdRw3tj4hgfVScCA48L+d6rmY
uLQvu62500rSZSloZI/WfJnWNU+dhu+KxVOysYgFwBPdAhQg/LsbvutQ81kaYGM8VNwVp+C377Ou
KELhW3aDiHrB0hlEOatxYcvHqonoDEp275Skj+OKQhS7UxV+6fS4jpPPjjZcatO83J8AyRLkHb+/
2nY9HLJNnMyw7SKRIQSXnpUgHkKTc60Lm27tV8Nu5Tk2LntI8ryN+00V8pZ1XDgHd5W/mFWLx/XS
fM+cIG4XVdTm7TuUK5bvEm7YhlOi0+bwYYcUgJ8Y41MFfonhcWc/7xtGBisBsZo103kwEHjax+3q
b7YeOjXIalr/VLK644q5TXXlBOvk4rjjdV5wQzocBNg8qtH13NYlJjiNZb4ziEwRvJYsvwyt/aKx
9VxEEbXz//VJw9rasXOwWpLJ/eRa1TWYf+Uc9WP3bf+2rAFsI2y7m5Vj7ygM87botPoxBHMQ+xOj
ycorPRwhshNvc9lHdDR/cJ0ZUZ9jOzBp+ZuvA42apUL6bO//2G13PocTMR1qKYq29T2gcNh+ay1l
YeCBs+z+cCXrn5gOVWu+ZTEKa+79w2BGATui19CMOBcpccWKXxAj2V3VEGRxlt2Heqeo97XpftIw
Aso57WyTW92QTl3I0GUbCp7nzCJsydMOdjizR3DN1/FOdnzCar0fFHoW1CkVZRIy0wsoN+3cYRCT
Q+x6v/QDjbc96Yrfe/7r1BDErCjelLqxdMCgYXwZ+ttUrqHRvYcWosJzJIuUmBelL0jRt6xxSN32
Sv0imkHwjpLO+52XrN9i3S9nVheMpk1SM19eULicmeWsus5I7C5mR7Uj5tbz4JKQ8XsgK4WQQLdd
CjYk3YraoPsDkFnn+P3VzsnLHcpQBvKBBi1nN1IYfeSwpXrUIGer8FGZjYTNGRzYHQ7VPUk577G6
FqRxrdCia3f2A9Z/x1CB9I8Q7EPpiENe2LjBlvjb8M85A4nYnVdOvHZCJIxkrWkmY4kIs4p7RWYa
Ab60DaplrTe8J1ZbODTtzXbt2/1+yy5OYrpUPXkoSoeuxc1ZQFBZkAjlsCScHGiIM+8xd3Eg2CsI
CTepy1Sc4ZLxiOlTmlP7Bp54cSCY+hgB3GfiMsXbqMRRxfQpEzz7HtKQkByQg3AAqao0CpqdhEHV
lPF9k0kAJ+ZPNT7UabmN2zcxr3T+3Rmf5jIcc1sBNZlxjs++gto02KbpVCaMMzshlEojPFgrICYz
joBiUyvnIzwxpvZKkq0YbsaEwHlPFL4k6/nx+6ueDwhbo0S2HDPmOl7weeTTyDJ3BM3JSdMICDYq
rS4Za2Aa08eu3gzrDn2mnvx1f2Jl/RcwTOnm2YNWmzd7M7qobrUlXhuiqgOTtS6AeNuhnLJ2mNeR
9Sw0Sf1kzipaO1nbwt5rISLETaiTIWa2h17pfWk0ZJmfsoqYQbV0urGzwMPja7v+rSNifiuIV556
+HDF/KnR00BkCtWGm9YOX5ZlyxGo6c/2XDhar9qkIYCi03TpupD4fWSCp+WcUQSQLiBg0FYbBneL
9Vrb7MHWtJNNCyBdkWVXbBZC5U2rJ3pef2oX+vlcrwWAQqshIGZFjVtt9no0tF1/WTZblc0vcUJL
QOfWazuyUtBxcIOFa8+iZVVxY0sWrj9EIAzSbGAesdLc0JFsBAVMzp9HwhSbt6znAjSpF2i5t2I2
eWn/JGT97RgoRrhvc1nXBWia1TDyoEIYj8927EN3HKWsF8c+uSSK6VIkoG2P6655cyzb+UCapfzY
gdpCwcIh2erEit6cQr60bfCM1U1GGIxLAsq1L3qRLdv6/ZR5xFQpKOESgpRn4+Zw7ZEM79a9/YeP
jaL/kuiGKcDU3MxFC1zcewgCkpfJd+Zo6HrUPxl2F7vjXoJ/a/3Wr0uvmG2JJ4mJU9W6m5yxCcP5
H2df0iS5ygT5i2QGaL9Kyr2ytl6quy+yXl5r3yUk9OvH9WYO9fiKZCyveSBRQARB4OFOk1/1lNOA
rjqVCUXtTYZN2bSyymRF3mG1RdDxiNE/JPuCbtxEF41Vyy15cLeMVTtZLj3Svjp6i7uvG+/csFfh
Zvvby62yj3TEAnpnUZ5Y9BgPdPiOMt8M7pJy8V5uD69wNhk/ZU8gWvP+3U1TF/WeEQwLfQTaRjO8
yj6SL7uFaxBnC0NOUj6aLpSJbfLJxMsCa3UvdwoDySgq4TieMzQo4NY1Bw82ml2fVnvVPUsr7CMD
qehCCkiU4CwXuROAmfufeBp3tBk0rzCq4aUDd1hEW/sjKjsjNN6Lpn4d8yks0Dx+e3VVtpG92TNd
IwavFfqA/IAn3h6KVNF9Q29f9C517eZiLPqKI1UAcHmOesfI4oPRxuLn7fFVltk+6d34PRduu6wd
BCmMYY8CwG8Got2msTS1l48tQ+Wyf+oDc+cxLo7GHLfPXWYlPwmvyruuDVQu+htjbhmcGvTcx09A
HuA99q9jrXelO1Su9pdTYS+rsSzHrBLbsk41/1X6WdbfFXGoXPPPxhbiUSTllzG+tssDNzXjfhwL
qMzb6aIn2jCYBZMLPwL6bp/1PAmRR1xaYrt3GkcOl4iUTl7Z9Mx9Y8G+WUq00if9l9ubUrVrpLRn
mkfe2SaZwJlyGetHqlOG/XizU5mpc2Aig9gOnS5zdhLNgfe/Ml2Ti2LKcqWfAKiWg2cWhG4tf/Jr
Poc07ubdbXsollQu87OE1ygYY95LeljI54IG9rJfdRImH7NF2lSu9IuYxiBZsHrwsLRhn9pR5311
hhOYJEL0RhjOg1UvkdNEtCtAD/rr9jepDLZ967vAUw5ry5JphCTLurcgDsI12/9jGjp8zbb47wbu
lrxGFzObLrFVhSj5VmMZ9Fke9vGfbMiOa94FLhg3+yINrM4OmuGElspw8uPALCJtt5zq87bf381i
SNsWaoIl5H5S3Kl5fRpqXZuAcr2kbAhZaOFVMe0vSfoZDUp7OpknYZiRaS5hmfxdjZesvFJII8wm
CWahwwIqvEfWoWY0qzLIOkzQA3xNoRBHvsf3IcDR//xfa3k45NLOLcjFsH6t62PspUFs3JVqU5nu
k2VgQx2tjv0zitIzr2PZl+Jcx07jFxE3O894SfnQuy8MdF7p0WUduBPvi5Ly08AM7qfMGVp6zvos
9Mpx309cM/TWdfK/kDgqvwogVVri3sQemJNryegucdKoq67MXAPffOvId6ZrufiYhtim8hsB9bM0
rWM+XsQ5PrRQpImP/oEFLciadQe5wlvkp4LOTMdhENN4KXKWQOEwG8HMb6TkvndYKjOFOs40Zlk7
jxdT7Ce695gmMKtcUVaaHpyuj0fiTpcxArY0OZpg+IdGINrj6a4Cx7QuP1ZUwyFc+V8PiZlonJjh
j8g5uQwHY1d+ReAK6/C+nm0qs4YOfbH4TWWu4MrA01VRpU1A1uzrXcFebq32kyl3VmLiAEtek+zr
ZES3x1XaX7r4oCY9EeFgYJTUnzZeS5wnb/3O2vOrH9mfb/+LYnfKrwKiIaa3lB45GwMPeTHuyuK+
pjgqvwpQf114tg4UfTUxCyD1aey37jgNP4lq4tK1x6vFEmeNDW3Y/k+XvOap7tlQcRTITJ/VzNbF
Tqzp4rpHozoZ8a7T3aU+LiZQuZ06WboySdGidhHQmy9C3NUS8TwOgTs2mtCpmvxmrXdHs3DKxC7n
kaJuTL4nrvs8tfkPQe8iWLSpzPlpOBNJCl9g+Cn5Y/XVV2Le1yBPZbLPtBeZk/QrBOD7z55/Fbq+
PZVFpON3XOPFYTaW0+ofFnsHFfTiLiFoWENyUCM22t6dbVBNJvQxnqEjYhj33S3l+n9LRGP2jo/b
X5s8um6yBnba6M5XhevI9f/MjqvMpDCJN+4N8QRS29uxRHFuy63ToH1wDLvBpLdcexk+VZb7nKVf
VvYdstDhwsDEN95Hf0RlaeiFGlUzjx09d8xCdbc8214J7fax2kPq5c5rskz6mThlKkiJBU5qfvbz
JXCof7htK9UaSI5qucKtcQ3EAhftuEvAS36Y5vgu9nCbyq8CZo/KfTb29FxNU9gKE8gynSCB4r4m
vwrQxEU/VA0/TTMoCtWoJIpjl3+Zl7/3GUbyV7B+du7qw+YsHb43DQnLurjTqSR/LcvJ5+aEs25p
3AOZBZioW83NTBFl5BcBuhjWXDFYpahxeYiYexjuolO3qfwcUCVFVk09dooz/p6WLlyr+x69qPwM
gASjj/kU0/MwP3XECEvD2t1eRJU5ts3z7hiisaB2nmDORvrq1Q9L/acs7sx35Wr/vCZjb/aIMmzp
94KmT+nC73NKudhv2vmy2GlBz/VyodWl1nVsqcwhJbhODKaNKoY5auc4oG9DPA+6LF01NPuvpT0j
L00IN8LT20cw8QZ83TFTF0ZUg8u+CFKfIhWUnhOD/PCKYrcK9nXOuKbE+TFJLra25JCpOYwrdNDg
6we6N6PuUByGMeLhHG36xOjXjXUcf6q/kkv8i9n3c5uU9Lx+GqNNWCiN3Nf5O3tCq86OHPWyaIoc
T67257lj8LjCN40RCdeIBtnOO1UvxmOWHOOj2EOSKyqniM5B1e5ue5siJMsaz3mSeq2xIOmrJiea
Cdl58/InqT439n262zaVW6ob0oneIg65DMXbWHxydLTaipThXwDtu0DhNOiGofYwX5rlZ8mO0/Iy
8MtanEAdK5ynpnu7bSHFaSu3UptkzKaOuNAfTKtD2q4gHJsnzWOqcmtJ3l3SuY3LFiu+fhJhe5oO
ya4/kk88NA7/P9Kayv+RXD1Gids2Bxxf9qfys73vDl5UXugLDgZIPuUHpjklFU7/b6nk/ZK0xtB7
W2aC97YjHrrDliL5mXRJomp4yefR+VnUWcHomdTdMUveaNv+JGDGvL3QKiPJXdXV0FVmNiEeWgdz
X+3SffmG89I8iKje+af04GfR7X9SfIfcY10lNKvNwifnuewP5jh9Aao7NNNYswqKMCK3WTsJL0te
+t1lTq2w6qZANF9WXuy8MVi9+7A6VBZ/Lk1rNgoCYxXFkVUPi67qrnA3ubOaZklipBzBNlnaiPTJ
wa06TaxTmV3Km9OEmbXroKhQiuoLtA+Mb73RP4rOWzTgKEUwlburU38hNgfR5LlvupO7zteUxJFR
1NGQ6CSsVOaRHLnMUsPy+ObIHt71kp+Fd++mlA5sC5JqfNpCBAgRZssOhuTgjzogo2rakuf2a8d7
NPrS8yzSNEzj2N81LNe9wX9sdyLLKo9mN8NzMbpgLx6FXl7+qe5e50FHJfCxQxFZXZmVFvorSmwc
txwiO7UDtLk3wVTZ+2ytvnfeqGMS/Rj+QmSl5altee0OUKItyx+Ld22977R+NOzPSXusmy+3g8/H
S4H28P9mfawbmtIy4WA5OAAAnAx5PmqSMtXQm+O9C/+iHus5zxET7JX+csC2aINv6vasVUu8/eW7
oc1+tlMLipVHt5/f8rE9Lln31Gb2C96jNWFTNXvpLPZql9agXyVnpxOBRddorXVdeP8mC//7LEHk
Bmza2L4HCMeW2dFvZFfumbtzoimy9tXeqoIxzPaGBtOh+gzJj3nLWNqkCEJkcaKWkYdsrDVDK94Q
iazGzOI5bZIGnzGHJNwE2POneYpsgP+vY+AEDF/Tz6ckWjT5kWLV5dZs5qcmZGqwoRi1w9TeEe+v
0f1Ctfn2plKYSm7LHlbHaYcRqZ055wwvyOObhwfr6L7Bt2DybscCkDLNXg9brctlIF8Tdp///o9I
85TwNMZz3pmmYpeX06HN7isXEFmWmQydU/Q+KhG+4ViBORZm4FpcR2T88fFL5AZs0/Ab0oCF+UKM
h6qM0JU33IfZJLJ6xNwWDbTjTQTopsoDizvomXPED8tddCpuqq0inbvdOhqlh4fF81QcY++fpf55
e5cojhZP8taszcYiIS09xzzedx4JaG0+4KgJhyq+GJWlKa+qbC+dv7jEzOWwOOLc1TmE59hbWU9P
DCDX21+heG8iciO2VcQ9SM17fhl2dO+E3aG/ZA9iv12P4/C+9IrI7dh9YwDlyxANSuq9LsuwK5Iu
ykV6KGNdw7Ei4Mi4rL4gvWFBnelss+eR/mzYg72c1vG+6jmRgVkrzcauhTjoJYk/pQML50ZHiaZY
YBmVRfCQOHmFyS8ZOXb1Azi3Ox1xguJeRGRE1mzkk+FWnF+Wvbnvzvm+Pdo/7MMmCR+H09l8vr2J
FC4mA7RSiFZOxMMDUbZRq3jVrvR0pQKVdSTvrVGpNLLZFmfHrqPMEuHcpXujMzXJiWp4yYkXWpQ2
GnVQozNRizfTzL5Wpd0EPrSWd/cZR3LgZKz80t8gE35PA8OOo9T4e3tkBY6ByBAt1nkVSSaENr4v
HjexrPVlk1OuoDZ3Z04iA7VA/zyBDxA7aAWvSuGwnVic4Pb0FbaXQVpOyQu75OBs8epWQI+g8naC
iyZw/UJHj6vYmHJHttv6jTMkDIjE4Th2B67jflBFTRmSZfh9Vxbb3LkfJMfpABGxcMTtItzSQj/S
QRgUQU3usa6ttR8bDwsMEEmQ5vss/ZokhzT+ensFVMNLeXNVonDCnQ5VmTneF9kfv1sGQFW+uwn9
ct8/SO7bCi9ZFrQ1ncVs7zJAlIcJHdeW6wRGl+kK1qpVlpx4dbPYJB04SqwxA+wNHfb9vUNLzjun
notKH8I+eqI5kHXuG9q/dIUYRQYhg6mEa4m681BM6r1jNvywcmwf6yEDJ3dbv95lfxlUtdZ2sqK1
ZD07/S+e7dbm7GZvTqZJ8lUBSAZSoSpj025E8bZ+YCG2TphGLard2/mSHm5/gSJKyECqHJ0kq8fw
F7x78cBgUKWH2Xm5b+ztP98l+tNMjKmliP5NnQe8vxbWHHaG5oqimvi2W98NPiyd1VoCu5Inr2Aq
SrIflQ7doNjwMnTKW2vPyQRswoDQAsRwugtdQ2TElLWmw5iZqNImfrXvFjNwGk8ztMoako8maB0l
woA1ZuY9eyieVp3zifVkd3slVRaR/JTkjU+M0uKXbmpP3Iv/sRJTWwLYwuEHJQAZLRUPrlk1DHMf
IOqIEkDUhEYY78ugO1X7ZG+ebn+D6lCRoVOJqAbq8JFfmmTvVI8JGDyNso4K7zJVeOND1lnxA7EL
UEg9DfzPnf8q3XYnmhhbWxty829jtD1keHPAA/o6/rX27Cjuw9cTGWA1AJfQ5j72FooBcb2f73sK
JTK6SriOUeebD3u4k3L/h+Mnl3nRkZyoIpwleXHPF1r2HVxtPrcnKwTXBhRJm5N3SaJYEygUe1eG
V5W+vdHG1Dgjq4Np/pgyTU1bVbqSwVUU3JBuFaNe2EdgCg2HMNmxPLIHpClgow76MH40DE2YVn2E
5N8lH+xuzLC8Nv2bNWSf+boKgWpkybUNMzH9vNm8Dxz7fYJHw6KJbu99xdAy3ipfl8xtGlg+s4HX
z3ArLe8ceSsTvwv+ZHamFAC09Uz7k23Ne04MTaRTBFIZbuU2qd8THzkbOhSDFjpeLA3wVnHbIIoq
toyvmts2Hk0jbi+2DzZtEI+w3uB9kOWW+yLylYQ2+iyfqrJeq0tnA32u+SjVQmwf+85cLRQD19jE
GjPhXXrxyxfOfftSVrAA/KI3wZA+XNqhfwD8GkiMUTNplbGk7NnJY27MPXZPCp0TExzU8XQd63Ni
v8bOb8/ReLHKNFIG7XloeyioiwyOsLeCfJ295fn2Yqt2kuSywxD7JIuxR/PaOC1iOFUzRJZJet/V
2pT8lgB84S5DgsL5CBY1k++J2e8cW/fotR1PHxzKMvYqdhgZ+WCgSNukew5lA6dcPvPEiYgDROCq
69NVmF/GYYH+MmF9h/svdOkffJFeJzRC3ba/amjp4HWqLC0tz1jPIp52LTSWmKWjt1IZZ7vwvfOn
dECdIc8KlMer9GvOscRe+9j7+aadc2nqVpcaKbaQjMrKS7fmnMA6Tfzmui9DDLJCTcKoss72+7tP
KPo05kmFfd+X/HlossOa36cPS5jkuLYrUuFslVtSuval6S0v6MCwGN1eVsWlmkkOS7t6NZuW0zPl
b8USxY4VZr9pqbnQqSwuOW3rUgdP4YCddANeU95IH9WuJp6pLC45LI8L7qfDzC9VnNb7IRXJbul0
rLGKHSkjsdYys/qRmeQsPKhl/WNAOTOJr9R6ifEoe5fhZQzWYObohLIzgqb9r6kRms7n3L2I4tvt
0VXZlIy34iat0PGLdd0AP+XnNNxuu+DNWg/VqTtZSAh15OCKhZBhV5BbM/IVgp1nPoELWzTX0dbZ
SLF9ZOSVvc41JzGCMlSpp2EIx/YhZ1SzAIqWHrBe/9dnRVqaTpsX88U68IdqF5/oge2d471dVeTf
Ove7oJDzsnZH2s4XtA0t6bXVNiAqnPbfK9m7gRlUtGm6YuD1ad2LnROu++2RNNttFz3rycOVK9jg
VnfuJcmLq7ZqknjB39lB9gjqu60Lbbk4n+MOL8vOnhyngGtqNKrNJHk1aTiHmEINxytA7V0mL2uX
aZ6mFEPLqKtyGsvVZM2Mrs2xzgK/oOmfBkDRe4a3fBlSgSb+wScFrsNruU9oZOmeFD6cNsaVDkfH
SgtmWUAfjv0pjS/8LjQ4xt187t0eqpArs1XgxOLeeiCZf+q4i6xEh67+cItieMm5lgpkU6Ic50s7
HfLukAETllEQBOjaHj4MDZYpT39oPWLa01hfZ3rIlm/uz6S45yjHyNLMwTmDR96E1Ve+fIrNV6G7
rXxsEdOXznFUHn3eGl19dccqD2nOfnWWlYcOzVAtSRKdUpTKMNKB7g3x3BS5VV2tvDrU3XQomH2c
tBp7quGlWMDSuIdEaFVfl8YMfe8ETqFgJD9uRxqViSTvN0xjbvqkra8Gm8N0fZzjJuys11zXkKOY
vAzzyOe4gwgpba5xmQbsH3/8M9iacphq6O3a9c6dhrn1E9C+N1fAFN3ss+MdHF3d9+MIYHpS5s36
qYOuHsGGbOfTVAH3opPI+DDNsUwZ4uG7Fp2TroS9OxEa3tkUV2ENwWrvF66xi2JJZaiH7Yxd7S9L
fXXceddX3ybnYeRfBuPL7R2j+gLJWadkLnB54PXVNnclHunRqJh7UUofmO7N1ccC/s/NDTaS3Hbw
E7fCu797SJcibGcWTLF4rEQejfFjjpdAcymjytUFCdX3SN7rdAYdGYG5xmKftM/5gHZazr+4iwZA
odqmkvtOcK+8rUV9bSh5BpXwqRmLJ1ZmmuFVW1VyYFItWTw2cLAGF7flkeoyHsW4MuwjtyFpXaNV
72D46DaE0pLm1q8aV/JaOhkNBMBIc0Uj8AE93i/JWt45tOS1Zj81PHPW5rrQNGTld4PdZ2MZ25F1
KPBbreMe6iK9sKF5ygbdG7fKHNuueRfEPMPKqo7AmywvDgfmXJC8RrcdVTX09vu7oeNmTiDU3jXX
TDS7sZj3Qz5rEnlFiJHxHDTrCjGZiGIpyNFRM3PA3lYbO9vQhDDV1CWfbPvWQ28JIkC70tAz2Y75
uoqEamjJHa3WnOdymuqr4M2vsvN/NZaO0kHh6TLXTjWwouPgRL2W2RdgFer2d5todqBiaBnIkffD
4tkkr69r8jMvXqCNtTJNFv3xq5JlygiOrm9psySkuqYnume7fG+Ew3f7AFGJQxmK19ubUfUBkm/m
jbkafoIwNWdv4keTQXhbB+5VbEYZw1FSNwdEELbxVxD29AcQ6Yax9Yf5GgOpxpdc1OQF8Cc18ow2
XkO323mgahnA5u3GGtsotqQM4qiswVnFgjS1pcLJQv5c2KCk1RQRFcebzJLfsbWokJMiOTV4ODQH
Vj8Q/omwv1SHMlLZR3LWka5rhjtjcy1pe+j9L2NOD+3wa6T721vn4yc2bFDJZQVqkyUz1vq6PVNt
vXOgyDr76KKqDzqR6Y+BcPgP6Ri10YlZehxO0P7m++22nUc8gGaOFWx/ZET28+2PUay1DOlIpsJY
xwyZpZl9Gb1H85/bw6rmL+M4nKYCvnFZq2vpB0Mf1Cdrl0de1OQB+t+rE4n6g644oXBlGdORN7VZ
gje5vrLuF1vPi90GWfn59nco9pIM5mD1Agx6i2UwSb/LrSPvfmf9HLBJY37V3CVfrkB4ZNazWeEO
m//j4wnSzO2frdDxSquG31b93ZE7WEZdWy52alwMAZ3mYOq7IC10SFBVqJZxHSnIDITDeXXtqkN+
8g7uvgEcN10BqWFRe3Cj+1ZB8uh25pVF7LK6jmn9DHzll9TCo4aPph6ndjRerVppyakdP15MntqI
S433Bg7boKUg4smcN5e6mr9Q+Zrk00s35l6x+Vpjj7/A2hfmZNBlQIqVliEfwiWNaFM4wWphpYeD
GEWY3wVVtkwZ5yGEEedFDC/oUy8A10E/PCfs61Icbi+vau7SWSy4mdbCQqwYef66gCwbtInHhq8a
s6uG31b8nROYzIlLny/V1cihe1WBuC+sfc1Rqdg1MphjTidWmxAKvdZpcVl98Vys81cDbW1OrXue
UewaGdAxpPkqbLyhXKfOuTqj+eTHf2/bXTWydK8tJ9Hl/pS313h0w7Ycw7m45w0YG0ZyWNRYE9Tt
saKCXBfv0dPhH1RLKTlp7E0QveNIHmzzNc9fUacLa6FJaVXWkLwTRT+2jj3GFvGz2R3WVFNMVMxZ
xmy4YGep+grjrv65NqIl/+TpChOqoaW7q+eNqJLZDRIRFmXJn6T7LGqd5o3CHDJsgzT2NBVwzKuw
jeWZNq37rUlTXceSwm9k3IZjgP9p6pP66lX/ZM6zP+6r5ntWfru9sVXnksyIg/R1BKkXhmcHjgyt
/hcA131j+2ZfHnTssSrrb5Z7F1fymuHqVtDq6vNLYX42UVCchuj2F6jsI7mmjSjI2hm3wjYbQohD
BMaEO3P77OaaS4Rq8pKHsgnqIaadtldKx51l2kHRQ/crFZosX7V7JEdlkPCMhwZlhJW4B26Mh774
fdsyqpElN20yo8hAllVd6+Sn232ySk3DoWJcGZ7RV5BkdgE/u1qWHS6G+cBiXUOpwtYyJAMcvVae
TahpO24epmNI/LMPQfLb9vj4mdcyZXqcbDWNEs1K9bXb0WTXniok2jxYXvKv5dc5skN9Gqa4usmM
+Ua/IvoOMFGfvvrTG40PBM2GIDklzX0VMxmeQWfLK4SoUbGYWeOf+eqI4iDSqdecS6priUydk+dl
xn0fKdhCA5ykT9vtLd97kbvsyN4Oi72OJ+7fR/wPisYyZiM2ITGSbvtpOhM74E2AB8fiEYIgkb9L
HpqHrI8KoFbDjcWzDnW3a1Xkk8EcfgJAQd541TV/mHf2nh6Tq/OQ/21Ozb4+gIL39qZT7WjJvQf0
LbiDD7LTzubHYW1ONDU/i9jWHMWK6CcT7nhwRlD6YJWyYg2t8WGsl8Bifxm9b/oytmMe0pUYWw2i
ruMDeKuiinBwBN5Zd5NxHXE2DeCTHHAwTJuWIjlaw3jqtAUyhfFlXMcEsbJczAWML6qgE99KYgTd
qOOVVMRBGcthdJ4L6iqM7tUXozyACvb2llGNu33Nu9NyrUoGAYm5ujZF+8w9N7Q9oTnLVENvv78b
OvVILnw21FegrvygX603A/X829NWGdv879h8mIFdGvEas5C/TXlGYgHp6/19Y0tn8FSk/TIS3NlI
064sXMFd/sW3mqE6jobta3xJZRzJVTtE1P9bBIbkON2JvphDb0zuzBL/Bda8N305JOhDxBu8A8R5
Uy9nu/p12ziKectYDeYPSUHQY3e1KqMI5tazA9u1NauqGlxKnLuFFX1CEWDK7jsfp3A0svu2uUyI
w+yizOfN9xccLtaJGLqTa9sUH5wnMgmOZ1fQb41nPHGgKm7tmkORR8OeoM4ijlMeCs1dXGUZyU0n
1O2G2Wqra0X9JZi8Fdo+hq7tVnU6ke1f322XNmkqu4Qa2XWM5p27L6N0z/7FXKEtJWru3Dmyy4oJ
MHmfwlL9Ds2Hje62pTLNtjLvJp+CmE3kKXLyqer4JusOrSCb/b5vu0tuumZ5ykBbizqs1R4sv7h0
UAC/PbQihBEpY+6cynHFkOG0m+pd7a9RKeynadVMXJFSMZkRpyTgaZ0H1Bi3NTWjbFeSwDqNAd+x
qNiDQG59vv0dyn+SvDYvuzSuYvxTv/cOEDA/jhfq/z8ePnFERVDHNv1xostkINfQpWROlx6529xc
GTVINLM5qN3SgR7x9HOtdHLmHwMQLSZDu6yM1glarVEm70kfdCWkp0rbincWXtiikoxXx7G814Sz
PynPWDAumcZJPk6xmAye6gReTNcMF7S6zkBHsh6gXPl78n5Urq4N5uNtx2QQ1egCJUSyBmW32TuO
8YADH+2iZn9XoGIylgpJSumVWxZkj3MBHUzD3tG2vi9bYTKJzjDUzjjn2AG0LctIVGUSVuN9RX/m
S77eiSkeCx+LvsRlkKVny9zR9OW2k6jWVXJ2s26WyV+Q2pbiuRp/zWIMxyoqdeCRj2Mgk+FTiZHh
uShH4r/M0O3wJsiy6TBOiv0iM+Qk9YA8gmHmTfM4TFHboNIf3TaKaujNz99F7rZgbG2yCkPXj2ji
ZumjqRP9Vg29rcO7odHrPhNqY2goHqOpwIhMe/nS+VRzIVYNv/3+bvjWQz+KKxC7nWR86cG2kdvp
Nc10NCeq4aXzODEXI3fBRn1N7EviRQB/+Wt4n82lUzghfGwNC0MPjAcdMFnjX7pqkiHVtKWTuCqh
Bpp2KC9PbmXv7LH6u6AuEbjL8uX25FVHjcyVAwluavctZi9e+Lf+BNLX0Dt1v5cwed6eLnWQQZU7
Sd6K56V6EYA1XUcKZVnA2+smDm5/wnYo/m++yGS8VBvzqsArLDy1nf/UPdu3s7OnLv/Rzhae258L
k2oiseK0lLlyiBvHjdkZ5dXt6sO8VIE/+6E5VzsxXxhYw29/jyKwyXQ5YmnX2AAZ1aGyxGEl687q
TVAUm1EsdHitj3F+TIZVma6drcWMK2rLHXKw3eF1SG370Wjn5qEwi88tjTnI8/sqpNT8fvuzFDtA
JtPxOITBoURZXfGsEZaOF3ntfVUOJnPppKRtTNPEq12T1BBFLS9r/9u2Us16qCYu+TfvnMYiFB4y
9aN19rJ12oNx4sd9VpEdvE+cZYKhr7RyytDOYxuJV6tjWVZNXTp/fWbRKq+wzp0f1uuJ6FhdVVtU
8ualAJiiGOHNK1Bo6Mwt+EvcAAesOdoV05YxV67b+3PaYtq59yVOzob5+baxFdFUxluV4GKrfOqV
V7CFBI7x2idQENBVdFWDS0fvtHbQZOPIAuvEC1w3C2kC6u/uLjpOi8lYKxy+HHm6vV543gZz6n9z
E+88EXDRLvldouv4j+3T3p3BboFn0jxBzjPxaddV3hUEi5o6hGLHyEgr5tAeXP9svTROc+EUL/ec
n1bqPQ8Z/XTf6kp+uvSsaHHGr5fKI5FRGd/qkl4y/652ZRhH8lRr8dM1b8314qX+oWrIuY3vjDAy
zIolNtjQE7z0LCM0SyoSTSDEvm0UlSvJnjqyhZu2tV762H7rqOBhlQNFd9fgMqQKQhCV3TZ0veBk
+lxlEFxBUe8uTWeLybiqxdsIojpceywegyg6yY2jVXm6bFZhFxlKNVGQn8Y+QsxqsG+TiD9l2okr
AoGMpPKTqmZZPq9QZ6y+5k3ziWful2rR1VJVM5ectI77ochXGL3rqROAUt4JyjjVFJhVc9/+9F0E
KLomnWtGsF2y+pCIKSQO/+151V3oYiajqKx2xnXcx9wLU0AhtPkqQKxx316U3HMZa6+fCvgQZdaX
dhIXS9x5RbalU3R1GAj9mxg11PjaJUXg8a/3zVlyTs+fO5csFmBS5TmNnx3d8axYRRkiFbvLXLIM
F0wjMXZ9CbV13oVNKqLb01ZkjzJIKsmZW/aFjU4aOzmW+RCKZgwm0wsLAAbHfD4UUxs4lubkUH2M
dK7GDbP7bHuBA9l1MFk0iJ086NbX29+iGn07r95t+FQIq4wB4bn2EP6Kg7VBBb6+b7fLkKkUkIl5
8PGiAgU3UxzJnemujJMqqsafMg8XHjG4YZm64I1Jzq2ro5pSoH6ZzHoztr3V8gHlXy7YM1jvQ9L8
5XMa5Pb0NHc5xJFehXNa7TfLvy/syCgqsKbYjHioE63eUwEpd+sVf3d7gRWJhyU5b4WXFdREUOZP
BIucyg1MYe/rjh5qpuuZUP2F5MbpYtQ8HgTcbamdaOm7NayK5qdvtG+M263meUuxU2V0lZUJf6I1
Vh0yeL156t3IizXmVxwpsv4YFZaPB0tcQvr1cbEOQoftVhhGRlbVZUZxYUZKPFdW6LEsYDG6EHY0
05CLq0wiOW8X29AFLG0okVYHZ3yanF+2/8/tbaMaevv9XVxAaZHljgOTrDOIJH+AxT+MPc1NWDW2
dMjyyUpbp8SF0vXyYS+yhezmyhO7zFx1qgyqso4sONbw/P8w911LlhtJsr8yxndwoZFY2xmzmwLi
aFXyBVYSWmt8/XU0OXfIGjZ7lk/3hcbqI4CDzAzhEeGeF7GJa5Sf6mfoKZ7E6pGmPpRCj8SJHcL+
2nP64nbnNoDEBlTA95X6Li80kEF59COZ6+89py9HV5/ksWxLbJ+s9TLNTwoxF38NbfzKgBMuJqnH
Am1zk73XkiPEdKiUv/z5I/nOafraXwU+rLJEKz22Tp8YSNXSVww9xM5f+/IvlaHcVNIpGnDj+niX
xQFNf8jR8Z2n/bW7Ku8lbQTKgfw1QQ1gSQq/rqJ3Iv0lkQ1d/dpTpc/1SPQWUGbYSq6VRQqP8+xH
kyrfe+ZfjusoFwZq5gAk6tjrCnf+USX0O4jf1y6qtiz0HNyIuGlYsKjZZPJdV5xS+VArf22GXf3a
PpWkRbqYbYLyjnzSq7tc/TSTH0Wu3ylDq1+bpEAA1JFx0OGaoO1A10qixEK/egloIgr2I5q8722d
Lwd1hnqQNVmYWrAsIgbZ8udguBSl8gPP973F/eJfZyUAYeda1EARLwquk376S2fpa3MUoDdtiowK
89RtI+pIp32S/GJf/utt+u/wozz9Aj+3//gf/P1WVnMTg0/jy5//OFYfxbVrPj66/Uv1P+tH/99b
f//Bf+zjtwYW7bP7+q7ffQjf/+v1+Uv38rs/RNHF3XzuP5r58tH2WfftArjT9Z3/6Yt/+/j2Lbe5
+vj7T29lX3Trt4VxWfz060v++99/Wp/Wf/3263997fCS42O07NrxZeXr/+XL/vmJj5e2+/tPqv2z
ZhATwp+GroNYcq2AjR/rK4r9s42uRMM2LQuJ2jcCqKJsuujvP0mK9TP2j6LZCnRuLRuf/ulvbdl/
e001f7YhFybb+JBlGARQxD/v7XeL9K9F+1vR56cyLrr27z9pX7Q4DNMyQGoCzVsDM2+GrWpfXPSI
xiG56fKKzlZAFjY1im6GtIuN/C6okxZZiDTLpQnAw2hJfxqrJI65UUuzwkslTDIeahD62OezWkJs
ru5Hict9ngbbPqos66aGcRQ8KuZYY/KmV6bWq+o2KXalMZL3mRDVeghGiQYT0V9w4bmnWZZEJYsN
czFY3GXavdkocrOP0PPQskobEkIbICYbebQ0AzyhcVQxtUDou8XIQ2gwtcmCxjHypa8dWwu0kIJr
BTSyxLLtnifAuAfMihizIUIl19CuufRmQHU5le76EAPY/qBMIcoqdd082WM7fygw4U+TUeY17fqa
YEjJ6uTisa2WUT0kcj9Jwpp0TRN4yPKM+W2znFhVF+ns5Ms8NAxCyAsqKAp+Mm+1voxpqRSyJcC1
MTWM6EuXUTmplWsb9lPpj5g1NUWZNiA9bErNVKlZ2NrNkqJqeFDbmnhjX46FyCzU+x1L1uTPNkg6
DDWNrUHJ3AQq77SO2F7agRH/o+mqzHqJs9wAsb8xjsPLUg4g7yKDrUYfTZT3BeaKBsnGTXapNPav
rZJGg5u3YJFIaS6RxIxpraja4EfVNE40KFE1qX0j6pLGAQg0ReestYr+SdNtalSzrj7ZGBUx6LxI
iiF6cG9XnjqE6eLFhUrUYzAFbZZAw9VY2vtEVpe3oDGwFoHUQ0HS7KqUsEFP4/s6amcvsTrLoCGZ
pw6XXuqWkTFUeq7mXZFRq5g7dZ/b8SLhYSDMjKagu82QMMP8r5bNz3i5+JxUa35Lw6iF1wRkhYbq
pTXbY9gXasTCqbALqhM9PQ3WPBlMUqJEpVOngot5shQI+mTQiY9o1hrBUwad8uChLrq0FjFZrPSg
WXm78FQrVeIocjTfKXJno3Vl7KtByHptNh+JLcHsZhOpqvtCjiq1ZH2TBjPLexUqDoGtTR23i7GM
HUVSwtwrliwvNyMqMcN9PjQ2FB0zNSGbuDNqJ5TljhvT9Jok/ULeKyVbih3oT7P0GI+lUfgkiXJj
V+C0tDTIZ2uwaKFjgha6uWGCPR4suRZ+5nXcGHulgzwb10EpnvopaN0aHumFdDfJQVBQowi6F60r
osd4DDWJqYmkBxUzwsjs37saquouqG7sRMRFHesnpZvqAVVPVMy39Wi0BeKfEXIk0rgMccPkWQ4w
N2DqiexU3ZyZjqQ1Q3SsrLRsb1nULCCImZpJukxt0lSertg6phzTwpYgnQkBEkuoIMOt/Mksu/hZ
r4g2+XNqdgvDSvY670GD+QyydwJl8zz/1o8NjUrf0pdFhSKHZNqEkiQM5FM5EbnYxgFua2NW0lA9
oaUyUA+xhUNJy6U3pt0SqvCXmO9LTb+r4nx+bMGA1Cq0VCW4J9ZHkS5BBT5MwIIdR6W6mbRKel4K
nJ8NFkNJKbiSgNGXBM0KvCJht1GQ2hoKotlWXiI6E52EfmQ0c8vhEILKBSRpDFTPc7MRZVKk40aZ
7dmmSdSm0JWy86gUcmuQ+irJah3QuVvU65hAEu20wIbkFLWAOUZpXkqXNwjhZrpjp7YhuYNqJQm6
r3MNFFzxmM0i73ESWCzjYrTP0jT0MMUNLodygKqk6GFvIk8ds3JyjCGSlhdgMbo5blQD+oOxKAYc
mnpX5XEZAAtorTpUiEfyUMrka95GCHmFRKpp7rFrCrDohPAk7UDuUSmare1kZrBec2/E+TlYTOVD
z4dsQrk0s9S7SavzgdozKjRUzsuFiMUg0id8HJRT86S+waFB98qCflHNEM/kFYMUbTRBqrwP5X0U
jq3EWyvWnu1o1uFN4sTQrp2Whje9qau7TmvtmU2ZBMmZTK5A3NlZKMNxzcSOdlIzQ0eJnjUlYUGX
6MQbolmtnMa2wBBDu3KKexdecVEEpsvmxUXfvDW6HSiso2uWIJ2mSVbUv8pM/a8irO/GTb+Ltf40
Dvv/McJCeP39COv/FGEfZ9nvIyx84pcISzLVn21VJShMK/gPQcvzP0MsydR+Rv8d+iQwQaPZqrG2
MfwaYynkZ2OF2hBGKZasKzLS+V9DLLykrMxpsoz6umkQ9X8TYOGbgJ/8q1mDrNe1VWJolmrLikW+
VnfQaZi3vRnqfGQYK2VdT3uhkFcSOlX9mExbjCvUmCMpI5O2XUfzbjcOAc/zqyzApaLFfJ5KqmKY
Lt90ekgL8gkaB1raJ1NzywyfY1LGIuWQa+eG+LZ8r+vOjPOgC6ljaZ3Q3NgMk2u0JR3HicWqSANm
ulHL9exaNT7sQA7dAc/SOEgAQUHtgo7URSyQPOapl04vTe/GuZCNTVyJ2SMs/swzOnCyqWJ8N/qJ
Wey152SfMOiQwI/GhHW7dQindnNPxQvNW/zS8JnNwnb6TeYmLLAYku6L9GgpdP332R1pAl5n2ma0
ebfxqQjduC+ph/AS7IcQ1ODTGZ2Gj4E/PwFzvGXbiS1ivtU8vZU7UPqe+jdwZ0/loYQEriLGzk0M
t51oqVOoi4M5Bof7LI9b8r50dFRBDb6rh2Mm8/oOR3rZSq+g9gLVIpo1IoohnpnX4PY5AhF+nHlA
aAjC+NRB9/eYurHmDPJOaTwj5HP4RFgvIO0Seq2b6lTVeJY4hrmRUDsVk9dRI/YbkHXOsCWuYrHx
TfscDsNnP7K28YaMmteRV4dY400FNoXRmUR7qxqWx7S4hnfkvj4njl5gkNcxZiHzTNgcYUUH2d2B
FoWbtVvpY2HdS2AwPXaldG8XEO9jffsGas2Ula5tb5X0MwW/lQTPZtKVQT7iKYgYGYjw7vpzzexL
PrK+pK1PIGy+K5WJVp8LHnnc7PXI7dTzOvufhJtO8aLsUGE8ZdQFwUBSyDE+fkMxAcBkzJcKxHQU
/ULprm4wMH0H0p64ZyV6bAJHm/lg0Eg6ac+QjSxEpN70VpgNH3PHKKACCDFD2406JxOgNMjIbjEZ
CBczNsVuUq1IfBJ7Ma9Lr5mY9hFD4qNxSyfxZl6e4oSmj/HRdmc/Py5MY9VZuZ8jOg6sORcf+k7y
y6OOFmyIYMdX1fYblpzbGyIHMjlz5hjPSkO1c4sxriG5NrpT2DzdVRnNbyGrGE4r106AohVRHqd7
cjWd7k4NmGzRkicHwsNdrTHzVEJcm/jBmyIiYUNLDocC9B4f9YhRrUU7KPluqO6K+NTa20nCYfqN
Yfw1vfttOvf7OtUvtkaTVcNQLQvSnF+bnGt4deSUksYTf92OnTc6uvNjVg51hTm+2jRNUYkJuSdV
J/JXGKSt7WlRk9WmSVfwVJksP5f7Ypu6xkG6jyBKEdNVSR2P+pjcaSeEGeYPkPAvs5G//lZdBnOB
DvEh62vNKTSSLpzGWOfFbh2emLyYdUJhTyqVKf8Ppu/gRv79N5t4qpjHNBX7a0U3JHU+DzauN25S
dQN5LshXcknoNJ625E1jqvcj8pMvWNavP/E3l/ySmxtg4Vj69ZKJv5gXy1k8nROwsqKuwJblP7mi
/a248nVpoXyukdWbmvZX+lyo7Ha1kdQ6112ppPnCgvKQwqwu+7DcFL4qmuLJdBdutzy+oCdqFXUr
HHNFrEO6jNc8EJElKv20iMmNRMihjAn/dZDek49EpLfsUjvFpttDRGQr8YSNm4GrkkCmAHkIrGLK
YA9x3KkSU00+qcjnUKy0PHCG2/GzFt5J2SWbH/PxPddeounWTTn8zmUYHiJooqgCdLxJItry9JgN
M1s4+m8eWh0ILIWDHEsY9/KjL9+n5lGR7+VoXGvcS+KSknbQomh8BakEK7OjajuzymIe6K7BB270
LO0cMLu3zbsRbiGPFAUpSr9gMI4nCvSe6i0MVfmkJM+hjlvKj+24M6AVtxQXKdzAhbSERrkHAt+a
GnxuHHUSSw23iGRUDfdtzKb2hgFJOjZsRm+ctDHNbWJ5fAkFKVw72eUxg4JSYcTAMioW6zpai2pa
VifZBlQIRY2pZuYAvW70jgSRTZeupJLS8mHquaXRlJxJvUkThBlimdjaxQ/r5oTaggYuNhcUvBeM
KBTZ2qcRsTJwgZQM9x2bPvKINs9IHjO33yywcJ89lMCiS7Ic7CcTejSIwuEOUbyQZYaMAmvZbcbi
oPUiah67caMNW0tx6m1KF2eQXgZt1yvunHqxqlN4ffghOrWbFILvBZP15/dg2lXlJZS2eibaig3O
dDRd2JkRGVDOO1A05cJMMRStpw9BtO+6TdshgFjaDakeegAu97NoL3aFerTb8SJn9luqeErPkHlB
bbnji2PeNbyB0Ix0UZ9Mlji5F3u2TetttF+F7CSv3jYa5DSd7IOwxI8v+ScKnRqPVBq1m1FMux4W
DqEPUpRW6Og+AKr6YPDJWQZqbnRRs7gEyZnpGk7rkqfqlsR0ueLSJV1uyjU693QNnipwfN3l/as8
3WX2ZrG9SttZvYtC2V7NqEJjjH93j9abLKyt1m8KlRrEhf6ImNmwC54Rggw89Lo3xYkq2oCj57Iy
WBmtH9zNTAtddeQStVquIrxk2bVTuWRcFh7PHg6YzpbhgJmnoqJSJCDklESXetypcGoaVaG9Oc88
s5giCQ0O+y0e6CKQPtYdiwq0TKNY5WvpLtawinnpBA3NL/O+n3jVC1Xeo0diZAkQv5SXT6lTsJ52
j612l7GiYAhJNRiHy/I016J0JE6YEl3MfXYXYAutDA8ta3U0Wbxo6q6WxMTVife5GDrXlrmB3QTy
dt5T02LtfMwkv519rI3ZUuO9Z4Os8CD15uFOH3j3KD/XGcXY27oEMCvNTamPoSx6dY9MtK1ZI4d0
AOV2UIhWFmq11aojkR7M5GGy3Diiefg09J7eO4O1kwCK2BjxcKYEsWsTcav2caQJGwORy0/NPfDR
BhFDhgFwtcGGhxnF4Y0trs+0/qwDUUibWfZNBO4FTV+LcI0jAwSLscGXW/pSf8aX6WatWq50zKih
cPtNQ0Z/yw/VOzADxHRJ9FSXiKrA7IxGDtq0YkIUdW84Fb5xW+VszkWNCfVkZxbcSh0NVhYPxHKs
gqXXQCg9TRXXlJl2jWs2vPWfs6hi3s4Uc+1lQ8OOIoUwpV2ymgA9plOcM1Per5LfxakAR3AWvKTI
c1PYroXOgI+K9+Zxyp+ALqJqTwALzmLQ6CxTuz8iTMZUM6RdVVHXtD3rcJ2WN5ocu1lm7SEVUkjN
p35aVzyuqd2y4HPSWCQfZG2j1jStcWb6wyp61WztO13FTTkaMK3hAIqbPKRW6Ca3+h4/qtu1ODMm
9rzuxRaVNCaFYogQmVIFJF/PIL0bWaVif1nbIWXypvUaxyKu5nSnLKBR6I7pprL3vQHydf1ez69V
y4PlOLa4cSz8ysterxrxqzMwX7JYNIvTGSKJL1lMM4XDXplo7OgOgbE3l12oe0Q0qdPGxxykaZJ0
0bSDRqPZWeaTAjrYdJMi1DfH546HcYN1OSLTg2YDKQSyI91i5cg5iX0si1HAUFoKNyuGsxVXPAkZ
zoBFk1CMoKFI0Dgv0UZHTO3oI+DEo+bYqOZh1q2mlrSFBN+SHAtCi6csubT9JWsfzUlYkis/Gxpy
zWeo/03PFQs0nH3NFB1f+b/mD0B3GCXJs00I80QJ2XUaJ+m2hV/MnJwwyaaySCMfagTtNocy2fBY
13C+RuIoxmfSiEX3IvCEN1QpqYYZUadKWd6wQj4ouuijoww/WdLhfUafX7QvJWEGopyZvLW4rQkb
Yc82EomLjg0xvhCQgd4rtImQDFNtZ5dUF9FT9I48uPHlmeLxxC1F0y1Zj1D2XjnR+3iIbnWMvbb4
7Tm7Smx+AjMb9HJSgWmt4CnihlBLJ7VpNnIke03rkAQB/qVLb1LprYm5V7vYsTONAl6aJ82+JenR
aq+k2tWZWxD0WCMvOujSaan3pDxNjQdiKuwJ6R1ep3+w4BrstzCD0Sg6Mfdov4r3je3DjRhZzvLg
oCq31lyHaFtvnI+tgcY+zFysJiQamDU7gf2wNitfJ2ga5M4UUGJf7d7t803LlC0xKQww0FsbZwFm
cCDwPPPzkDO5eh9Q5+BW5bUF9gyOHQc8AEtkNrQLedxRAAldiTMLfU9XirYdT6DEoz6FMZLzVBRQ
yhv8OXEraBCUjOA5pqJTGUIvPfVUBv/Jc7ceYRV4m9ARgV/H0B1nAmksRF2IfPHj8SXpgQY7iQn4
g5rmN41VWl8MT3Mwqr3CBZoz+UmPTLISZU0DZ3RKf7mkMY13MhYZgS9CAGRa0b3JA793TJ7d60AO
juRpKWjEG2/aZgmrBJI6rOfoKKxj1WF0VEd6zm+QpY1Ez3Un9i3XIKz1VapvkUSylUCoECnHqJef
OtC06l7SWwhvdyF+th3fGk+nhE73zQuOrYhVboMgBZXlC9K8i7ZeDreHwKBh4zuaQmbPdNQtjKRX
oL2LW5vxcRKdsIS0B06DfS4aIbktl53Wyf31hVFjM4dMhVOrtL2tFC/WpuSdG1xbv/pECi+KT9Wf
yR2gFui8guQZrhERLcOT7Fn1ELO09QBpxrug2yzqzQoeshj8X6iAIFU56fKpaXFuqa7dpR2CQ54j
PQX0oLEy2dnwthYoBBkQlE6oToJyVAlEmBFI5E1svlsHE1xtSmkzLHBJsG5VRdtIQI+dF4orAXE1
DVgITEiUzFpoOTuQKEk1Zpxb9bOgEIghoIx8m16Xs9oKDH2oCD2HdDPYB0tLHfVaa4cUQehEzkm1
mWxnnF19FHLMsk5ohpizDQJ4bJ6yc+SPCFw41sALRLu1Py1+mTHgT1xiQ+xLFrWFanqEpjB8D+MH
8KOWRrIfW/4EeTWa56wImE7N+rzAEQKPaTFAfbDaHUADxMNhzrrFU59abmwmb6UzpWg+7uGyTW8c
t1oYMTTQrFi2N5UfBGSz1W0Z79pgn3QHzdgCfMG0D9mFWUel5tp122x5i9TX7rX8SNnidhA2sF5V
4FMqoLL4gtljcNfAX9QcUDkN5Ykm/Z1WvM/FEc2lQYGjL7tR8mAhQ5Bm3sGHGJsAAYEm7VCMJHwh
V9vVd3K9l2S31AvfTJ9VlDGBtswAiLwFEo5wCx1dctEHmynZNPOxg/OW54IZFrf2C0sm3jHT6U/N
vtqAMYe2u/4IF8GRyVACczm92gdys/D9bCpOITQU8COwtyEL3NzrkGrHSdMqR98hMzERJQ4Xcl1Y
O6DywzuZxuGqTSzkE440VvQZ6L5R8nZviwS4yNZm5aPJsWXgHZ4XholOv/2GINDeAVsMAmok2Imo
TEo8mScboG93AKacwU155k4hlkwgOI0iap6gjLizDuQ0jtTYKh5MFNcuVURDoRwMF7czGU5WukO2
MdgoczUSzcQLUe3tnIP3CICQYlCT4mRUlCifPc8umEivZmbIAoeBj9fYR9ReATQVtY67UgO+wKqf
9NrTgfskm4BZu+K5fNASPpdevbwuIYpUZ1XaNtMGjVKVW8WBY8GLdWzBN+bIjv38IUrRlnEJ0OnE
V1yR4id+wijQ2YsXDKujNIKgWajRS+SZjTsNIkZoYZ2V9BCWZ02/pZZKQ5QdNWTTac56DCkQ6zWV
TwGIhBVWEG6DqrUpgI+eM+1pnh56XchvKC8iggT2BTKyXISIITRhGduUwL6Z2wpUU42zAAAjfg/a
L4sPn8Tyi/ZSKzu9cyGrNiOZSa8FvjuK4KymhUY6zAeCvBImriUIJLYGnJ6EMAyzWXAfyDrHh8Sm
UsGADsD1KlvA2EsvRlSKPlrlLmweuugzal8iacC7kN3eAvOSGh9G99oAHTeSh6hxbDg50IWOLoLB
/CNn9eTEE/ar1SLtBaIApVJ/wBOOn3QNvP6sxASy5kvg9K1dgJwgqJuY+mjHKHJdR9Orwxel6ahl
b+Nu0wPqy16gpp3JXuoiBdrMTncPTjWou3JsbF+C9doEb6Pl6earcqkeRieDB6dg/0QFtJYAqVPA
0UXjSPdAmO3e0QJMpGwBrEcDModQ5JIv1U6X7lEaNHvPCgQZ3UbYEQtsNwH+LgmCYql6nKqrFZ+r
SqQocHY8tj/a8jaTY6C9V03GYO3GFH4g3S04zOhNVyEH1XOZQ5eXk0Ov8Z54K3xbP8DBlw0UJl9z
GejtAtHnUN2mOMY6SEDtUiyVgPNe3bl1MY8KS8CKS21YS0LHHZD16GVhBsNx5oZrbMD6C7aGgk4P
YPPmEmR1eYiWjXVHQ/y9lhHKQWGbFVOM/FhnmLEolg5066yw6OzE71oDUzHGNHJsNggLzKzw4Rb+
F6g8kizw121gjPFW01mAh2dAxlW6Qr+fzfwM15ez5a7Vdmnvljfwl+5UXUAI0ZTcpgtpX9Mc5cQc
AkqjW7pYAlhOsLShBAPfYxc8O+KcZAzneH1WHeJCmNQVEBm3ePwEe2MgbBKmB7REkNckwI31A0WE
zpO7FqnITXMVANAZIJievqC+MPAJ/rg+qRCbsm82J6/waEz6gNWi6/NX8ZrU76bintCAysi3ArR2
sBpxQMmBEuEM2lxzR/tuJRCDrmWbswzYIvHR/P6iiOChEgMyceNOjrjynAFCWRwt9cLqGIdbCVgz
flyIALA6AMJC4w7+OgHVVm/DZn5cRHeJhHRqQ1eDQ0NWCewccM/CYPTOaNkPhBbD/mL9xjc9+8Gw
yjeatz/DFb/0LUJBdSRaV+pAb9DKsFM3w26tQ5RYH2SgHtSVzrZAnbtFTOZAaBLM8BaA+vYBqjp/
DpIbv++u+wVWNe215clCa5X5dWhk0cx+GQpAnIAvZ4aUDocE+ELEphr0av3e2mIbXqBA3OLWlNod
ihO2uoKdXzyvirXoSEEOOd4DId2GDuTk4VyOwDYAiPaCHFT8Ixji3X7XO8lBg9uD18Z349T86Kd8
m5f7t6f6r59ifGkYjJZ6qfQeP6VAiLpRz9CdjraoPCHXEggT/WW7OIB3wMmj8+C41gICJ3JShuhL
IJensr9uWaSz3wCL6WT4oT8IAxHBzBNswtBRj4Aq8OPBOXGHPY6zYL6OnrVrsDw9MrAf0tz9UQ3j
N6tjfKktVJnUZWT8BkCvyPLgae5/UsP4w/qBhaIxysLoStbIlw1ZKXHbT0mz1jAQaeIngg8AuQ1f
WW5gB/rjjOTzz3fetybar8v122t+aePX5age0Omlc3kTe33I7O466rTcIJUdThHymU4M9yjDwRIi
YWBoXl9x1k2BNN/E/fyIyPDbgN6/3Q/6NSx0EoL44+ukJxmqnoTxDLB/X38CD8T4vebkQkMG9YA4
Hrs+Sr3ovoB5Wrj2QHxdgWUt4BBgsxumAx39RNYR3pIXab8KkSMyeOzyo33tYEzhOvzWQlGAyq71
lux0T+ImgBI0v1BUzp6Nm55SSWVAkMoH1NJ+dDpQyP+Dmg0qQ2gAgJSYDa1pvP6b2YYAKs1jSRad
t7rTI8JA7vE2PQ1vKmydJgpEKTOVjmuBIRLBvbYNeM2bLeoYvradKFCthA6vOXjttunM7Vc5E5ly
CRLE7kJChwgQm516q0dqXYALjI+qxuqdCdIfNB6h8J50a9BdbIsXJGpyjyJ17lpeera8ep8jS4Wn
h0wvysB3yuvoTt7iTbt0Ywv9aqjecgD/yLlIofJOdiQDThFwuH/kwqfkgPjKOCOUnXM2+gi24RQw
rISCWyKQ0/iyV+4WgUKxn7/KiJYPQQskNvMRco2Inxt3CDdFBdV4GMB+ZhVXQzq7EyoGQtvgdTbg
alfJBQJ8kNzgCM85DmtOGML3h+haAmsRwxNj8sHi0V3spI7Nx7PxhKGjai/tI2+9D7QZFPlRRgNA
9RbLNHHDqz7z5enPz5T2R7XI36zxV0WUIM7SoYuxxro73svMFPoZExQeFpZDpP4Tzoa3wNZGIcGe
Y9XUp+h+Qj9DCDAhQjkGvnqX3f1w7/2Rk7EMTK8bGqh20ej7+60310PYdrmqA/XJwOQM8Iism+te
52t8M+2hcvwj62L9UYnyt9f8Yl6sQBmXpFd0HuGM3ZuiB7QZ+c1u3Fin0gsJs6+g80LN6bPzm7c1
zQgrIUHrAvFog3YoNs40uJTC0MWIrgYIByI0WAG7tdSZnVDKF0Big9t4mk+Qqq3uS1RBsTXP8364
JW/pM5A2ZIzk2t0jzbfQYIbWjeAIPAF4HJAnB3G0QVvH3OknHB4QZJz1U4imOV8r+bRVwRlNk1N7
qJyapR9I4oC8uyjNsN4JbxhqA71JcSk6quEAje4oFl6fpy06MxKu7VYl1BTvzA7Gfn5qneBq7syn
xbe2K4apPDTb/mVtyADBHgQrtuj2kh3ihCdQ4tWhO2yQ9QNpMlUWbrTXAQ6vo+G5e0C8vhxmZwWh
fANozxoNArHZwyvywYPFRlTpdP+XvTNZbhw7t/Wr3DhzVKBvhgcE2JNqSDWpCULKTKHvezz9+ZBV
dimZcjLsO3V4UrbKBAlg7/0331r/fbES9pR3dTd0ukO2Kpz2PX6MnRmGoEA891JcUp3bdqeGP964
2bRauvU8V1gWR5nQYPoiegthS+nS0dl5j56dOhmoTGXZae/k8K/SirB6SeG33TeuvtToPNr687in
hv7WUO++nYEIBmnxCQEl8xuf9Dhb5W76iCvuuqewRcHvkD/6j94hObeuYlu3FAx2SM736krd+u8a
+5er9ezGOc3s8MZwwI6O2Z7VKyU/QlhK2Yerbe7PXlsT1QouzLDy1mUnf4pHsSwDk12aKIxBxa4P
iUPk7NPLDx1y72sDFRR1XgmXB9/HS16sFFG20hIyk8VYPWd4BCdbylCGt03UhcVMlsWwNr9RdhmL
5aisrPHkZd+r+EEeDxncu7RE0bON5EU/uZ545v5yZoavHt6KbnE2SkffknM9NDslcGQNpdiiyhd9
7sjgy26wmRQ3TkmXbIVm5BehtXu3OQ/f5EfleSQlCRnbQgWNOrSdbEmQ4ddXIhnLMjhZi+QxuanW
NIFYhy0F38kGYhV7uhnhjmx6fjncMFxQZQayosLsjq/hmwJprdMoEPb6S0Mt2aasGzQr9cU8zPeb
tpjDpyt78TG/pweIfGZ4lpaceIlkp7EdUJXapVtWK12PtTLOFb4q3DQjqQNH2DgugV5ExRYlm2ZZ
YfvQU/JxLJ3CI3trWGcC6I/bam5+Wx0DdgQKeJVdvGWn8aHPudeNLW2hLK3pJj4kbCHRE3lJpzt8
bsPqIfmZGBG36A1KHkcRK1htRXqnrXlem/QoyHZ2Bmj7AtoUTov8OG/04CCrcJ89jf2CFRzC3ok0
Z1y5cpOCKti6MexkctR2A68F/u7t2Vbar5pvR++h4bZfy6/E/zlVRfapTNgZC1ITGL5AJJsyQNRh
hiyqqTQxNuyE+fNYQTFw3GNRMDjktKJM5aaB/30Bn4IpoK6rvct2ehO8dIN91K1VGe/JiGdSRvxW
H4Rj+kzvhc5579CBKCiehHirLJKnDGaQUXNfpQUFKu2VpolObzF+84/qNiALn3unwfcmppK1kkpa
QYid6C+d6e51fCMa/Zs5OhCcdC8vm0Vy16/9p+GxW2nRURQdkYP9RlzyD2vzXqLXVg77vOdmZ+sh
cvI1wNZtefTJ0XynoNhlLiN2+Qfr2xxQKDeUMuropvPXarEF002t5RC7VDXMhdra5g3FOte/uaa+
+iHT/WX56mA4uibqTBO7yBFyUZKNPhFUp6Q7LpDA7Mz36VlZqg8hYdKwSbcmFqQYZbv8kGUl2kRj
A1IBcv1l70SEJxZfzHjNT2TvkA1EWU4TOT8ggivhya87jW6oJoiprGqiDIf6cxzQVIWVyhGvzvDV
XHlba+lt53SscEH13GlFoahc3dPRfe+dlgJH/nWuDfRUYOlcHFKnX5vU0yy602D5K2NTRVfU4tK1
LzgHMh9i5M6LhigqYcaQa4y2AtnpbeuV51SsEF5nbpviUjt6uxohzYLZnx+ibuq6LLHri9gzXapH
k5LoqPC5M8bJv59tzU2n26rPCsmo4Fx7ZX6IOn9ztUsdbGqG4pimXK1bNhtxq99rG40UZTE49WT7
3ON5zrZrvVos9eXwOnDQa9C1nMHEUXOee+0b/fBQ+/UbzVAwb4bIrfj5xoexMca+Ad01nayT9lVg
zuktrcv+nb4zBG237EE3mBTGFHDCsA3xujtsqqW+otU/28AvlRNBxj1eDsW5vJ9ZFv+lWEPKPrZL
4g5rSzsBvHQ6ytAdEIvCnb9Px6cZWRPgiwoA2rlO55H6w2dS7Z1Rx7PkznHCdNJOvHhbqkni3Bk7
eQvT/f3K+JHIX/z+WRFnGPB0CkNpLyLkOMimXik4g0OAZXhgVXSFNb30TYZ6y9ae8lXoGkdtre3L
4/xylE7zOGyld8vtV9lNsGRjVFaaa970/KlzrQO9uS2Nuw3Z0UiyaR418M/FYbiNNvlTvy6NK0vn
h0vUL79AnfchEfMZ/dI5MzOGKS51788SQuka38L3BiZIuR2+evfBpthMm2YJz70a9jPl3NwgilmR
Qf/oVT0xMtdtbBDbRb5PH3pq9DvtXmLlAR0TyT3Fh9gNlkS7d7Tp4oLKJKGZYmf7dBk66r1B9TF2
su8UgO/9U3rFIEGRf82dTRN6HpzUIlKSL3X1utrqpa+XNKS3rTvtZ8HZ3ly1+SpzpnVF3ZA4gjIJ
QXh7X5hr5jBtwEBju1h6m3plUHgCsVjWL9W5XXco4dzuXD9oEENz1OmtxmP7imVYtqHi5qov/hLg
aGseOkd0mXQ12cqzQMoQ3MpbaY+b95zGWbve2CXURs+gOwflmUqCT6nfWzGIfFWcKoem1xIRixvf
z6s5vfcdhea5fDfnfjrRUrRpxZuZRnTjbSDDwyzMlUqNjwGgNA8X+gZgHFCIJ+gUzGBk7EZFsJfd
dreeuCkcnm0KTwjNNQ9mdIIv6rt5oL8xOcFcR16kj/E9cYH7Yyuh7TQXr6b1/Dzn3KRYG3eTOz0Q
+vi3xZH2qr/1V8ZMcRdP3klCiLNELk55+8VYNf7Swztwyaxv6rfLajvcqWQSpmzHK4KMr3MGWbIP
FOzREwu5PE2UYVyw0EW7Vw5F5ja7yu0d6TGk5c1I75W/SOizz+divYiey1XAogEpsIv71pEWA+6O
9ZLBIi9Z68ykhQTQ+GY8jMvFXC9QXkegkYWxkWGzBQeUaVc71MahjRyMjdfe/bAaGJcIm7Upz+ou
b6grjo65hBmkuRmsZxB0fDNduLBooe4D3w4fhm37ECyVo3ciSkgItGzzmV3JDNy5XW4uk5eMrY4e
Aryrq7VOsyNEc8Lb1FzRQsB17mAUS5ZGdewOgoMcKAU0ihYN5unGj6Le+PTTII7/CnH+RyWQ+tdC
nEXw+u2jzHn+t/+SOSuzmBmhsqZR6viowZGQ4Bi6LIsSMmAZoc0/FTgyf2FKDpuMRXykiCpOBH8p
cIw/VHQ0uqWz9+i6wtn470hwJOPnSMNAfaNpqmHxoRb/MS8nGuST3qqlpG9zIR8HC9lCN47YIraW
is1VHWK1zx/C/rExYefpgmBpkdlTmw3iLtJVsV6q+hhJx8DXZIqZWaD74WpC/Kiw23m+YaUrPklk
9inBqjYp6wiRX/+oZGUhx64pMNHLsodKgHaiVil5NBbM0IrPPXJIBBHClAideFN4eqAQysaCksz/
oyYJT5FCNechnZCoHWqEotJLVeke77w0Gs34xTMy2bgRlC7PBOZjamp7FHPsc2mp1P3YP6ay1U3v
6QRE8D0L/YoqS5rFKq0OTrThnHT9UN/5pSHDZiGh0laFMvTfJPyJlMmpMiZdo8ZWMKRDuTSUkl1o
USif+7Ycp2OfhbEWOUGDXeNLWCsWu3GgDhkbYG5I2UmITbU5R5VWUiGRREYaLZl4n1RfNM8wsZiI
c70S7xEgxsUX5tS3Qm8PnZEieWpVdaAwHIZC1j95SirKpDRKbtU1dKIS0NjSOjXJOQ9aQxJUexLH
2DoIBpMUVmoWJPqLz5TYnuNhBAs0TbHQtlKiGXEGVC2K1brE+b1fBrLVZ/vKyK1yY5hq0JFWDWOR
vCBnTISTnxulcaP0Y8rOIimqT3e9UUQjfpfx6gNPqzrklwyBqco0zEjQ4w71c3eD8eA0zQCgkCVD
9yK2QpvFb2VYRlmr2ZU/TWlwGidFjRVgE78vckpyYR5hSmD3Ymwl8gpZmqcMtKhHiR5wIPX+9CJL
ct3LO21IkuZrEDJdFoWLL0QyJYihmvJ0kwihZQ7v6DvVBJg7m6pC9lftxLIN3ot0GCoAkUYo6KcN
SpB01bYmemlpeejlgLa9l4aGRktWiaVvV2Wlxou+EqK2tSPMZnH+1SVPlI4KIvOeV8sLzJFWZKCN
FWltL/X6qiiVLOzdHPQFdiKT9T54bc1O4ZyVS57GUUHNENzHRiAFh0woEvMgppoprrrKHLy3nNlo
7a0eR8zh1kIUvjdCjG73WA7MB3iWY4anKXbSGi3JcSrVlV8tpIw1PzjcP6a2Ldqo68pvaKMzX3Jp
5bczhRbzFWWS8rLkpkSYCnTU1LI4M5fagMTcWqQY5Agc6Fo5ZBvM3gaw2ogpt5K/5G3MFNjDWpGo
oahGLjTNwdQZnflq9HLYPZkyqvQDgxIqmsdB02LE8GOD/e9R8z/zJvyvj5r/Tb9X4dfX7P+dXtP8
9eOhM////lJ+Svqs1FRkE6WmxUnxt7kGDhrSH6JpceKIqkJFce4a/NNdgz+phomSh6xLEcU5MfuH
u4ak/qGppq6hGFV1FWuMf+vk+Tm11vHpsFSLJrOEJbPCF+RLfEyt/SwTNZ8N/aQP+UpoUCOGmps0
1opxRh/uzu2fOcdH4decK/2difx1JdVEzCrPeqzLXLKIS/wWvFA4tQUdQ59+Yb1pi2sjOqla/Hod
Tnh6DGhjuTnS7B70oVjANmgylKntzq1RU3ZHFhJiHYJo246RCAbSAjdNd+iPWBm66viW+CgBYSUZ
D2P70aZqaRwWgP5+7OqEtlbkaN0TMic7Fk9yHiPxeMbxw27bd98kLxXTtZ64Ada5RIJWuMg6wemM
ra+LjuoPbig94NZwCDkYYuku9IVFUNaE0V9iayeAJqZdTouS7SF5Sfz3zngLgmER9wVimIdxejNz
APLhG9M4nD7i+o3q+FW/bH1y5/il9p71Prn3q4F2JafLiw+d7TTDe5bca95r06IzjSJkkLFMd7Fb
jd7cGSV1KJqDFr5Knubw+O2UfqHIGLXHKX3RRtqht8K0aUuKvnQMJ0Ja48HLV1I/u37YUXWvtemy
K58NNbAV7SUUz0bnI1kidDfjhTbORh23av4Nb5513pyQE0o9+ks53oXKwK9RYYANp6DebGmnrtdd
DT9Jvmh1a8D3VrqBGDSwZaRDpnFKEvoelmfLRrOkAM/Y1VNb3jf0AWfXaLFTV7JuwK4HJ21CXVmZ
b6VyH2onGlv7pE5cFVeBoktcWT3nwCu+FKyr3NtUXnHogXN6ay/I1GannTyRsAkvRCBbrHMd2cwp
0AbCEpdnFGY1xggwNQLWD5OwFnv5ZmqWuRc9ir5yEEv9PvPWobivyLqkLuMXGgUANjiXJrlJbG0m
pBJd/aqRCsvKuqqCVSipC5/TqQ3lFRYvziQ2iB0e2OLtqD7rqEgGctlKPQ66/yVvbjtYzY7TWe6s
t3wodh0Sq6S/S/1sYRXnUVWWPYkJHqYUSqRNDutqUUKPMsD3ltKDZe5rM77Txu/BnGX6aFDj4DbW
xxWGMLY6ImeLiQM7+sZ+6JYFqqzKtLsBvETy1ia9nVJVtkEHYW/qzyL8Xdu+FcarUn0pxF2s19sp
o5cON6d20o1XFBv4vk1iMR0hrG4FK3asBqo1eOpM9En64EjTY9/pBywhvOgm6aT9pIjnoY7x1kDx
rFjKg1fXW6wqEIKQrFoBEOupTY6C8oIJqTuJaNT9Ak5q05fiNlfzbZHUMLmdHcIKCvG5KThSx3Qf
CCn+KN6iRSHkeVtBkmkHQGGRauIOse47uBOGhaY66S9EN09sHevTMuox3Jm2nv4g+9Z6nB5a1CTl
lvGoC69LVkSEkfllZJ7HmFruAKRlVandR7ltBr6beV8bQg4L6VBdOVnMDDFKlXX+mkvmqtO+V0Pw
HCkhMPCE+gxDlhb2SpZuSkvbFxbj3v1upZv9HVbIjj50qwBZQO4/Stx+veEpYzwec6l8kN02eatG
+ib0zQ2IwtBn2U7BJufG6UQ4YiOiT36pM3Ll/i23wpUss10NPZYhvdPJ49IqEbaN0yL2dDBkOn8e
LWCP9oGs7YLIP2bZXV3wRqcIu0MQ/P5V01aRN1KTHOwkUN0uGw5JuokqvId6+CHm0TJIkdfwJCaP
xsQyN/V9WSRbGYBPzOJ1miP1ibKDpUTHsu/Wlt6tMy8Av+0CR0UBw0TkxUALKlMmu6EkJssF/0Lr
YkRv+6Vly0N426gD4xBwFfDvOCPvY5/+sIVjaW+P5BaFLzl+GSyDGHxYf5YkcOpQXLFbL8T+rm6Y
7naT9Jktxy+dRm8LWiCp6BbM/ACbpWAgk9iayWtgiStc2BcGEEZUd04Foj7VCgp1KhzhXqm/+Tiy
5uK3wC/4Q7WYmu+DvxwQC0zygfh2GRJntwnOPXReWwX12cAezBtagnOMsrEfAzIlLJY02d+qsJll
TEPaU+0eK5+Ymo0fU5rRq+PYD0s1/CKPT+LMwuvbqvmGxxLnGpo+633o4Ne7gieZLmsfEKRGiJmg
Z6puMf+yeyFfTPFZkW5GAxGEuJCUTTnumnmj/iJHX9r03kAhVfbnSs3sUYmWESlFIIlPcWE5U9Av
aCAsIxjSRts02Ragwa5hU0yaMU1/0w+Bi4MVL+QpoCaEMY4t83ZMeI2qc+EGvJ5mvTo+N813L6Rs
FLlmGCP/wK6I1a/S3u3ooxoqllZ0hiN4j67Z5T5MpMETyc/8LLuTX4URCWzEBze6I7boYgXdbpIv
IZcWs85WYDuMTl7kwrdBRp90ZzT3yjRywE32IN50OAC0NCKFAf1seR66TTjiAyH4TmLOLirbhEVK
MO40JSxKB1kW3gfJc6oOjEF+j2u+FULDoafj1dIFMQ+RDp2o7lUwYhG+0tCVjVhHi3gAIDCShQia
27Rw6pH8RUhqsG3UtdGdLO5HTJP5DXbBzR7ktRYj0zWUmwaZ7dR+q+HwRnSyOJQtKk1bSI28myT1
1FjSNq+CpRD56xiD9CKQF6S26FcCzgBkweUZ5n7hS4abBQYitZiaWiS6Wb8rBnSSyIVV+WFUGXlH
123yrUMvmM4YJ0ujHpHpWQsT66ExkHfMm8M4KCUGpJ034U6QQEBp0U6NAKG7etGNhasmfDz6rjb5
IgbGXpRg+buDp3g25KJT5csuKQC8RzJy3mqBJzM9Z9xDyy8wb6IPPb5rkswbFNgcyFEmLcrmWVG0
Q6aNKyoujqo8BuNW7SnjRiFZnLJUgtRNsZkgYMV6Id1HhY/yWHZMEu2Ez8oi+smlCiHVPJnNOz5D
mmVHU+/IUsgmDzucRJALlN3ThueXLRuxcIa8Ak9+V0LkDknsjqzRXtgHiYH3f21bA5H/P3OET6Jg
aQ6oL8JgTSegx0NMlFQcVy7D09boBJ3wVF01m/4QAPPN9dHmKK6vDX6Wfy4q/Qi5NR18UFclg/xC
vgjuMSsq1LQRu7O8Kh/pmVs3vettgcx2LRcG8XuON+U+ujeX8Q0dR5uleQVkvUAYf/0K81f8EI2n
RZb2ccJXUPF923bnDIgmvevWtWOsOh0FJArZ/+yi6uxcaJoGBbyLFKC1Oqug4NGdK6ejBo6Wy3dj
aI1yjyTze7QNKQ///rF+kkZpULr/vCL52sefWVptUQqa1J0D7V0cRLsNHmN0qbnarH9/oZ/R07/u
54cLXbw+WhBJuZxI7Y/XJ4TE60HPkW5eucwPu81fXtO/r3NJ7aalmRRSyQ9quIUI9Kg8LU1HeOk2
c8cHmc+h3qPuW8+9/KNwZRj6jxfzd1e/eHEHoVHFRuHq4xaxpHGT74pDixVJ5+D0sLPeyi3604O3
bqdjduyO1+1DPklWPz5P7eK1jcoQn/uBN4jNs6yOKqobuVv+/lF+lqh+eGe0i7Z7PxTRbKnYnQ0A
mjC8NaTN7y/w+UPUZNWCWZIUGNqf30oxMgbCe6tlHaC7g1cimmTxW267nGWCpFW2vCtv5kb+3DG5
cvVPf9+Hq1+siRz/xJoga97pun2zsZYzN9PskBWtZEfKGT9+beHLny7DD5e8WB2SzKDOMe2as9KZ
e1UQdik+UJH+nqc73by1YqpnhbAUDXWhecVSGGZyqN/3xbSR8oARG8c+J0zdq/0qkXdijM41i14L
61ssNMuWsoHnK/+fd+lHj/PDBmnGVdj1IgvauJn5/vBFA/Glo7rtjqED2/7vWrb8tYX8fZMuTwWM
xYxeMup5aQ+wVUCPUIKqw6x2Z3y61kL//AD4cLWLt5x4so5wFezO/iP984WyniF2tCFHRGwLZKyc
OVe69hc267/+wPnF/HBLo7yeLKY3t+cZ1uuP6V2zFg404cAVA7y9rs1bv3q9C0pgGP26j+J6XmZY
XCyy5bDTQS9Rbi2blbCxvv1+YV20vX/9ffMq+PD7ZKvwk6iM2nO2z84GaSwnqwBxmpzag0+/vkG5
a+JeaHf3mF6a9rWxgVef6eW+IglJWQ48U4xUjplnG0tOogVmZvv8rAJw/adxxIfX6GIz8fQ+n6aW
ZzpuK5zbsI/Cdi1cdUhDsCShuXqV/Zk/8ZczSKdyS3UUG6nLZVKlVenpBj6tSC1X1QYx+jF/CZbi
F/U8LGb5M93gYstY5t21oWWSON/A31374viJx1opqPWn5yrALTiE3gMYEf1z2j2QjtoifjsWBak2
fsz098iMnj2zzxZFIJ2bDNVZVJF/1VsxLI7CON1E1kaK4vVUvE5yg5TBuu1C9U7QZ/lV9GgJwka1
oq8pR52R5pt4Yocugp2i5MWiHJMXC9Y68Btqf1m5oQN4Hw/DZhSGbyFCf08EFqMUZN6VaPJB7ZQc
d4odFSAs7IAjW9P4ahLu2hL4H9oq1U4t/0uoDrtJjO+GrPjqtZaDj5fdSPWGWSP+j6bTWyAJq0yR
0CIGtz4utqb8XSkwWipOEfZMWMr3LSU1lH1C5TspcJBfJY5k0b7KjkXxhh2j46firmq/j/V3hk7S
s4/txipsS0mXMc6GRqfeWmmGMj2DUK399UABuLTGmwnzBN8QaMQFTm8OL0KlkA6meoO9TC7YsVbh
qKKsynC8Eitf8F9/resPb9zFVhlaoyC0rdie9Zdsk+3nsdbw6Lv6MHPts7gCeSVvvLaiDIZSj73l
S7+BaFgE22uH9+epg67LUE+ajuXsxUma6JFZ9HHZnJtnD7UlsG/HWYFHAq1pu0Hh362rdbonD74d
8LuCHvdhsX+/0X2eK/39JayZ//mw0RlhNk2WwpfwDgAsICqzXsxYURlaBasr1/o04vtwrYuQ0xuK
OPT0Asz5WXMQwmzxUFkMO+N+WmWP8jJ1MEi+ds35gf66zP95k62LZe4lqdTlfvHnwTE/7D7i6MfP
jIAsvAke5Pvf/8j5of3uehcvmFhMVWdG3M9o0wBAxUh5MZj4DyOMD/fy4gBOdQYtmRSEz6Xbu9G3
fIvqXXrJN94uvJF317KFz8PcD5e7OH810R97RZIazntpiXIJg6cEqwXhuwnT8JgDCyULREAb63xd
Cvj5KfH3I7w4iyf4ES2JOCXwabJqVzNyiu3ZzViWx0Qv3YHK4++f4edHw98XnP/+YU3ExZgniiw3
Zw6ujdqOTpzetwYCTmoqSnf3+4t9Htp8uLUXx67Vez47vjW/MfG9uqgX/ouFRYi8lMkchNtrP+7C
TvDPLXCeKgBqyhwA81KSJJvlZNRBmJIzqOZithO0EKcyWuXPsOKaGeWnv+/j9S4enzBq2MmXZkMk
M+N7kp1AbcaLr/kGovRGv2IIqcwv/uUCZF4AKBH2l/QnLxZgK1Gga7FiP3sqNay0TvDQak51r45Y
DmivQBUna9DdCpMvHzyfLNzxssbRvXxr6cpSZoqZnRbALmKYDsu6VU6qUIi2NsJjF3e6dqMnNCo7
eZl1p4nmhCUom87r9oZCpD3VeN0U6jKp+bmdh7vXcO33zRvy737fxcKXfFVW6mxIzxmuDoK5CIum
sQMtOjR4hDSIBobExBJKjdwB8UUQWsuyaL8KWXMYo7cpqw84WaMbDLpNY9W3U2yhqcBAo4sOhH8P
VtY88apvtdlMojFQ7/nI5MoXOQ2wy57s/+Dd//iwLrYV2UwNbQp5WLUb3frrbPb5PeobjH82idvk
i2vHwY/S3+/u3sXLmDKjrK0iE+tgrFFfdCzpAAa3ypO1K07YSAmLr8pWcWn6rjE5cfBVFHDNsbPv
BII3p3mEzNUD+LMDCudSCYngjH/PaNzHzaYV0k4u5ve1sR5M/JuGe608Zyb2PJO190wN7uRQi/26
MkrbxyCo7r5feQiX2x3ovcyIDaoXiiXSzL/Y7syukZn90BmnQUN7l+izP0a5G31pUSfjmvGYjlwp
J91A6snAXGwp5GdmkG8lnQaqgBApIXgbJWMdmOHqx1f7L/fyP3Mc9s+a9jys5qdpMv9b+fMYmYtx
Mvxf/kJeNOUP3hboFfgucidJJAr5c56MYCh/UPvWJBBDg2YWtdm/kRdZ+oMxMjAyqC1UxN6z6+s/
kBdN+0PEGV3WsTyHxcRu9t+BLed1+/cyE/h8Q8U89heYP42jWleqAAeOCfogS6ue3lkYl+HO6NPm
2pinn/f6vy9zEdTRhFLGvMwCILOseJVFrdmLg9E3V7anf/Er5IsjZGL1aUUrBa4eqGr8BbpwxIFx
9IOsf/SVKNW0Kxead51Pbtdl8bDwG9Escwa3s/I6ulu+ibbcBPy8HeMRhKeSlbC+Etx8fi3jRyLw
IajR0lKChlH9jTAI9JFVghknwEEWB9VGf2oaT7gy4f3zu4cz9M8bWmMEsibEVcBQLL3dTJlRLxWI
2FWhKv3mw6q4/fMOfeSdpJ9Dw3+8AEwv+vkaYReNqiDm8caswaGM5SgY3bepTbEQZoSQWeAw20QJ
RVg8iM4pN7F6rOOgp0mZm9R1moVZZpoHBYMNjSYUpkx3EJiQUT351IQ30zhKD33bq+veN1vliqji
8ycA7fzzl/YVMZWisfHXfosnVNArIyBFVt11vpiukry+9qR/aDN+fa10/SKny4t6klpmiWw6Jhl7
txHLHkMnQQj12qkkeFTM+RpmnuD01NYz8aPI3bSvPVEGjtR7iTE29PiYfnOK4knLlpVUp9Q+ujHS
gmypdqkchuvUaHqLpsGgZ7pyyKohrJ5NMWDAy9JMSqnH/iroI0PbWGOV9vAxEYPbS3qxzOp9NCdr
MJCtdJ7AIKHCjETGxsBbWUWsu1mNoTeuL5E5MtKX1waHHVUW8/K2LC2v8K4sPunniOofL5F6af1h
WHUqlFPrr8eRGQk5rNFtUOPFnFhtjO4NGrrqfHUros5aZups9pgXTXrl6p9uYXjQXET9XYEvdWAW
Cfhcar2L0Kk3oSFcQ/Wkf7EI5YuPjwxdKJnz0G8CJZxF24OHkVcch9MTcrvsrBg0RtZFQ7FYG2dI
RVyEQutjCReVd21ijEd8pVlFmoyRrmDqy9+v20+/1Wy88/MKMMaJ9kHWIuDVsBDTKl9cyMpgbHQG
qvwnl2Aq1sXOIChmnQVi3m/CUAy2VdzET11u9PjjYlPy+1/xL14c7VJESI886UNNrtaZpTdP3RC3
/BOAgRBgEqwZvbeqi/IllQSmDoRQJTsjYPLY7y/+6S2k3zRvLh+28RFWTacN6q3a0jAfvE7QYA0L
78WsRvNKi/DTV1NR5+Di4yVgYsMKlD/Cb9GLHw0rRluoh1F5+k9+AbNafv74xBOKLG7TyNWaIEpW
qjq1vKaDJVZM4zKa6krChLqDD/x1G8T75ecLRZw8WZOPxSYW9Li8adUpyOJNriVhVm/EUqlLaYFz
Ui3dhqpcq7c8PkFE4BQOKQJvf5JVJolrSuHlbzFyl17feXUXJ5gAduGA7akXg6ktkywacItUCoNh
Ydhiq03prZm0ZU0PYii3xbvoy7n86kdAyPiKNfyXs2+0TEJaQe7EYUuOOZC3LYI8jRicnXUkc988
z+vFA54mU/gmMpKtb3FHtRjztYhCT8MUwPQELSxuS6YZ6lQlprYWcOVNKz9fe7VskkuNSRwwQKuW
QG4aSwRRB+LsSkWHySizvsBQEgWMgrO0OFRYbApt0ysrse6rwbsrEkuQgxfBqmrFeIqVQGWyRh/h
hzGkCh7cob7M2j7Up4U4mHJ+9D0IG1TDMB71bVX6LchjpauGV+6FRumAQBC5djg9qlLlHadK7ep1
k7cgzAsovFg5qLow2RO371uUBzgvTUQPi07yhGlvhbUTGGP/gCQjWNQN+8pO0MsCe6ZQ0LTuBNOv
6OBKolHiC0dTIfT6A5IDVSl2nDkcb/cD8zqV7rY0ikG7adJk7KtVI1ajVbigbx78lpUkDJJbN02b
WMQBxeAroDN5kml3SmZYA14NCUKNel96jYCWIM1qoT2YYpVhQW8ZftV+9RtFx9hAaUt9wm9HQKpB
EdmSjCzcwSVDxzoy+5O6D8O+yW6muEqjL6LZ0oQwwqQYsTHJw2KUFkVba1W0qRM1kHj+Oo2SyuGO
DB2UmBmm/XdFYctkMIMQK029mNClaI+BHAUjhjtoWXBgBFkxMQCZoFotnGdiJTGWYqkF1OdNrcuA
O9PY1Eow4L6M8fTttNhvT3pVKql2RxYY+cLoammnNmBkyVRNYraYgsAHmLXH1Iy9egNwN1iU/Yld
4pwJNFJnxQfZZ2dKd1MlFMp477fAuqhZGRRSvctVLtAsDv6PvfNYkhvZtuy/9BzXIBxqGjoyUgsy
kxMYJTTcIRxw4Ovfiqr7rMmsJNO6xj3h4IqMCAh3P+fsvfaSEex1WwRdXmUHF7PVCK7QCbOw/jYO
VRWBHqNWyX5Y2mSpvVmsMGS6UU9TB2kSViFSOBWJyi0lYkyZuR9r6fL8A2eYOYGcdJZH1qVVc3j/
pizS2fKVyqNggU7Zj4W4bRslLYcABhaR+zFOh+5rhRnJcVayJMRy4thdtvNlazLeF2R+LemVPKVZ
0MF95LWT6tANVbjMp3rgCIEZc8nb6eilYVJ2O6dE3wotZ/ZkMRzswepbot3ytOZ0sagGIr2qR0vD
Gs6VV+KtD4WCkUW2ZubHG3YuPTFLpfjv6P+VRmu19Z2SQOWVO2SWcl4K75ytdpEvMve+dcU8lckt
xiIegW03D5HRZ91VCAS6aysvxHEQzGlAwFOVG0DjQ1J0M8E2pqPgMD3ec33nVZ0pMcSST+lCk6lS
3U3J/ZJbJURvegOVLggV6D05e5e9CoO6Y/YF7QgfcNv0+souyq5zrlOcbFQWHCMtvnvSBlWKx00U
ffoBW17f4uaUSywAOFZDUV53rYk8Mj9Lr/WrH1VcunO7Cws/yR5FqLwmW0X5Mgcj4CS/8W5c3Ndo
6ZLSUgVYQJ9ulL0e2jL3AaW4cm5AacvKNrJXqzFVidMhADUz9ZNXiGB4rFJ3xgdvci9aqHzwcxO3
ZYdeH9lbv/D9hFH5mLXRZW0VA6GjLmHWYwiOlLlge+KANmDZnotUtS0MS09APGpnSzSkvA1+JO21
DpbuS817pPYsllHvnnXWEypOgl+96sHOvHng1RGtl9vrQhUTsGrSkYf0fM40nfyeFcoWX0w3SVBB
vPEZ2Lc2VUOvV13VIzkFD1zw6oDRNZH+5LIJgWRD4kseJcsrzgSfQII0w08RujIZnkKVLPyNpPao
fUDP13WCnnTWmrHqFJUhR5Yk5kz7VBZTPGTM7dLCOpRzUXOHyz4V3l1okWRnA/B38D6u2AvYB1dC
5BoGchDPCDWN1fYNjBnbLhmARn7dB7SISr85x1nGKY/V1NqF9z3ta3PDApQYd9N6Muu+u9XYgOtt
ROE7F22QOxzEU2OTsFL4NkzcZNCoXOuwPYc/+kM8UKXFi9XxPtdOPE3fEnb3/gu2waRjdGs4qAFe
JeA2/yzIJmRdPNcRCIH9IhmZk7rE7jbAjBzu4RnNMrDyYgkLGueb20apvi6YPuIncZWFcl7VKsyh
UxPQSBhNg4sTMFpcyOo2l3ZPvkjSdUjhLb+olm+MbROoMfxbySfHmzM+brY09fuKINgpfZ6SZnKe
oinkfV4Vsx0NL3k/p8ljUbdlEkLs7RtxHHJRsQhw2DIeXNzKtcF/TvWoh2NAGFEB29iyyvasHh/Q
y/dkOQMSHtqxw9W4hOWCL0LMKqm5tnaK5dyy6pr8XHJMM8S/ZB6GH2iCt7S4Y2spJHJP1DzPfTAv
PEImo6+ygZOHL7uakljsg9LkiMmbOh2YRi7kQR/DntYyRKvEtXPcCB0695s6c5qyXHOlsOewfJAH
D1UqDNqCsRA93vI5K6MxvOsDRLMQ2kYH4CDUcT+3L+Yhy2iudHmQzzeCQnM4eBkBuk+4FxuFZsjq
oYE7c4DUtqlkFd+ZuogHeLJeQ2offCB7TGyQrWUHo4y8xdZ5ZNwdJt+cJmyC+7b0gw5Lrl0u5P7y
kQP4rRqLZredDaPPh7i0RSW2PA0TIcGBlcUtD/9iZ8TF8Rwri8icfknGhwgBw5jyoA+lc63Gsqi+
mTQpJpxWHOfsbhW3xdB/a5Xf6PhW2aZWYHTqNOuvbGkchNit4ydn7UCVzPq29jlb4WofgPeejQu+
7og0aYx1I6OyRjE7dCpEyz1HvriccUIKn+DjJVgc664udB3Hdy3SNnfz51P5uX5467D8qjSzK9MJ
d67VEZOFfR3Z8Jwa7udBsywf1Xl1+PPnvF1ckNj166E8yUupnS6F59H3+TEXpbih5jbvtFjero7o
qv/613mkM6MyItXCpXpxXbe9xhDXYP0a7Jc/f/+3P8GNXn0CsxRT+Ur2e4QN5CzYOUtq380/6nj0
f/yrjwhetR+HJkZ4X6TpvnYTvVzgveUkKiPLnXaT44+f//wp5wv+zxsO/fPXSzWYYPDy0li7vnPH
Eo16Y23cqV4UeVuSOBVt7PC8QQ36X90b968y7afK1cUXYE1FY+1yQVINrlwof/4UXKZNWO///Jt+
U/I5r3uPpR3kBGnrBB8FfZ1JNuRYRePn0oMto+N+1UZZT6ANx5rZpkNFkC1o6TI680QsxHIa5Jxf
NulmtKGBqjoG8h2ZZutbdfQ5sZL46zvf033z4pOx9uvFx34wuXbRJTvQmJNg7Z3d6MXz8QBUQdMf
MC7M6z5eQjwtAR71ObHgQecuJokzeuCdL3G+0/98Ahz/1aso6sTwuwRYNuWrFVtgh/0Hi5qIhmCP
w7zm4zTazlYVq0iQsOGr9K5Npv7qz1/g7aXA8V+1aoa0U20ye9Yu5aSV7KfFD0h/ZKW332l5v9kl
Zhj8qtMQ5u5g+wUFr2vNRE5pUkpqXZCx1ASk5/gSNGK/FGR56uji3/2kVy8VhnF3TmXASxXSg72I
c3KZOTWUdv/OMv328vMP2b2zxJPfqNmiegnTHWfXYJdHkbVPg6r6d7dFnJ/Zn97TIsHITjo1vsy0
6j5YkBnuh2KQ77yiby87WKJ//eujZNzo5GGyS9qIMM/cUdtskeEGA5F1VVeeWcdO/l4b9O0Ps6NX
P2WgkSyyeIl3dmqI6PILq3jxpiB+ocQhI6uxA3juHbXm3Z9v/yuNxf+2lO3Xc4llsYpJcHbbzRDr
9i1F4KZ3S2tbzSVxTKGVHEMlQFPlFekRcxzchFPRbdSIObptluadO/h248sOXr3YgUWvR3Je3U2i
FY9KRdNl103B2tDqQd6Hc26KNRRKOhSHLs6sw59//dvPpv0aI23ssgtGB/af8DBedUWQHwU/7y7K
OeD+q494naI8CI6ic9eHOyvplVrTMYgajGZDcK8bpcp3Gry/eWz+kpj89AZElghooYXxrhsEsE17
WC7bKUbrW0nCFCqoanY+1/9qybBfd+olg3fdRw7ExI69div6SNW7eUSg8e+u2V+C/p9+jTR1gGfX
jnc9qy0+WPEBLVV1KAy08z/flTevF1KCV6ueHUq7KMoAk4ytYW3YGVU9FcNuUhjgqFDGgz1K8W+e
Mu7CqwZ4WDldF51HEiokycZOomFD0MOynuguvXP/33yQ+YhXu3Pkw4nxTR/sYj9ITomIk1Obpqy0
emz/zTrOR7xaBgPpOoNTzgHBb2J+rLvY/YSpQkEeCcz9n+/K27tfFL66K1GpWmpnNoilDL074xU3
ZRk/ZT0w6GFSBzUT9UTF/PjnTztf/n8cJtByv9rMS/COSQlLYydrXO1V1pYnZ4iXXax6faIWCt55
XX5zb17vH0nhwa7JEh8TdRHshV24h85VyyWPubP/80853+Y3fso/xv+093sKxWAHnUo9WTV9Sg5j
JozfeV3ePqVSQrweTHgtI5CCB6qwTP09HJE7lwut7bGVmEXtBFvsmN4VeCXXuV6+LwoCv+xdf9PL
btrXuQNQQtDmMj3EmrHCuT6qEZV1VdO9GJ34nWf0lRniv7sZKn33170aWlBU1CHdNlcT+ajpSO1G
bfoNlkC1tjONjbchns8dOcrTfRlPfWqBfY1aQrU7lkrfCpa9dNJ6bwsDdXqyyoMVt9FuyiOSzkAT
HVM5xv/qtoWvlcx6QrJuVY6/azvc75qm6VVoucs7a8LbkgP0ha9umtWXg1WMPOAj+zhheqW7VjPJ
AFZOjsrYh1+dcnhRGIdpTuEaVkjzV96QEHhTT3I7nft2jRhuoyqYd1ErXtLFxsO7uNU76+LbZw++
4Hkd+Gmd92arHY0V+DiQo/wutzWJsDNRYSp0210WlF9oUlYbTwOryqZ02uqQ9Mk5JREJqln99Od3
5+1lIPyHlix2utKkfrCr4y669LRwwVTEnnkp+i4hzijT+Tvl5NvLW/h6HwA8lgzT0vJwVq6+7soy
OpY0Ta+Vs8w7ar3vWnnxVcga+0418faygHzq1+vLhMXJELLy00KDpyHwEx+QPfCcfPvna/dKk/+/
7xu8vF8/wSgpsHtXfEJn1LUnHCA6PejNOZw+58jAANNIsklnUjjyfqC/OgfYdIyVHd/5Am8eHCG9
nTf4nx6h1h8NQkXL3/k9PM2a9iWpofZAZ8vCjSNgyjB61hcAF4KVy64YNS9Zvuxsk9Ghcu8DDK2r
OMYF7Qgd7+jM0eySOtraVqrfGU7/5gF7XTQ6tUWzTbL+J2h7tmWcBHsklOQohWDBLAOL451rcd6J
/7kLIJb79VpkvD9y1BmHGnwa61QYi2TkzucKBCy/HsRoq5vgRWtOO4x4Ca/WubcxvWPBppBin8i+
e2fD+M1v/kfPLMunovJL5ncOyYtd2Af3k5yQpdqAS2Qq3nPb/eaVet09s60oayx/DAilc/xLt/II
0TTdB98FgB9XcOpl2JOoSH/8nYv89mYevlYaCD2ZYWLr200t7BHXn8nOSlkh3Mky//IjXj3SjWZg
lMwum3kp1Emiztg6fjSfxo6Ypz8/Km+/NUH06kkBn9BWTHE5LioCEStyhBe9DjtgH75OSBQ6D2rt
CKCpKcbunZ/1tgYFANOr1V6HURqZwHCGyJiNJuj91ueBzs7Jmd1Y0hB4P3bMmWKrRODdkVdMb+yd
M9jbz0nw+mS5+Km7iERyIBb4Lxi4dQdGPZdhV4Heb7sRgtVA0kfWD+9c4d/92td1Xy+tihMEd/E8
930YF/dLxBRmWxHtc9eDTlpnbvMpFUuwdi3iQYSq5Dvv3vk5+ecyELxeEjvfyirfpockxtw66XqY
LyyfCFLLbsQmdjROVL+XN39+kn5zYf3zAvDT+gsWsq6cmiM7GkXMBI4z76UhanRylb+3nTQ8+Lk0
F5Gxyneeo988u6+P0868SGfJFVsOGVnbIQUdxvTxMcbMuB6ZziJsWDelIY/Sa97ZZX5zRb1XdQmC
oNmpPfbRaBmTR1n4X8aGpbxvvGjTuT0c4xxVyp8v6G+2VBjdv17RZqrEXMZNsJONS/5J6icn3td0
21o0DoIwGA4+bNWNnUzpBsaKgsnkfJSek3798xd4e4VjRvfr54/ZgkZgYEtPu/mLJ4xDJrkdPTHT
e6/M+80d/IvV99Mzo33PTdBY8AsLwkQcK2Gm6c2wNhVgplDKbtd1TbJpovSTk4zd/s+/6+0tCULi
r7+rU5OGaMVzw3CNBJ4hlFd+gPph6gAtWEK+d578zZvvvz5QiqWZQ9uhBpFRMHxv/O4+wpxDdon6
KEzaXA4zzqV0qMhER4ZqByq8/Ve/8HVo2KDDwjE5m+F5vLzK6kweGa22+3go04tRwxv98+e8faz0
/4op/On+VQi94ZH55Vbapbmdsjz55BW5/d7+95s/L15tTk4B0Q6Ma761hZqPg5itCy7SXP79gv1/
p8b/OZvSf+/UWH2v0lzXP6NJz/+Hv30awX+E7RFlhN8YY81Zivq3ScOFLiqIoYvp9tmO75x1sP/F
kvrOf9A2ibMl+G8oKX/svxYNEf/njBGNcbZB98SgIf5fHBq/LhehbTN/x1UeY/3xAy90z8/LT4+d
LQpD9EZALlEF7qnOwuuy97dTVwG4wglXkD5X0ZfozXtkg7/W9/+7k/73kwMnOhNKhS1eP/A5zLGp
iGAV5ZOY1gJmGm35Rz/rCcj5oTz7iA7v0q/I/5HiQzJ5H+1x/ox484ZpO3wlsDR5ynQudMaL2Jtu
Q2+6OfW3kU6vov5au+IgEGOlxGB4CVq8PsO/HjW3pm5efrrRt39/41/MB1BcuUg//xTSSiimBTZK
3lsbx82vF1Ej4AjsJCFpV5B/6DjFrjEhOWXB8pGjnrOjCmJz6zF1hiMZ1zXpskFD5Lv0XlIzfJmw
5CPEitfBIt31OqzS4OAl5XMxZgSrh+bHOGiwdYkifcCUxCxZ+ZW1JARekLSQeTFdhiT8nCZZuelr
Zyu8Cv5n8D2NPf4DU4AJm0pU1nG/8dBJ7SIDVNUMsb9m+PlpjDPygYptEKWfp4aQk6ArQzLN3Uu8
FE9J88N79pu7yW6+4kNCV0QC2YCqc5O6pESXgi+MVBLmX4c8sA5XoxX/mO3aIqWIY1Iy3TIFOy1a
FB9yrytvRKFvdP+F+gw2ZOXgve6rihy+JV154QNCnAjMtLz2VPyD1+3YVku6b1Ir35Rt/BGxxkur
/eLCivLb6V54hCz0dbNJlGS6FrUXPQPzdT9WVyEhB4PIyA0BmXnGBUMocBBH1VN1U6AGXsGhXg3N
0EGOA+tJI5FZa8v9K8r4Iu+m6dozzYUXEmnRDtGqo6W2ihGK7SrCX1JKCEjaKKqqZFw2gB3OF+Po
l7rfBG1+qWl/HeJc6uvUJXnbyhPi62uBw4RI9FSZc/5QOW9LV+8bFwJERW6vlaGybwOHCNyiep41
IcwKjvHa7+Altu3yqPIvf7HT0WY9xFRJq5BW+wpHxy2arrXNnPHYpQyxalpR/oBFMM2usevtLWl/
nHLVr2UcxJsusB9yPahViDv9SL4zPZKdZ6bikoI6WS8RijOEYyevI9UrGoHMFoYqTyfqIOyaCKcg
CYnl9Xe2YLQjnRZ7rIKct+6n5bExgCtQhKIalZdoZL/Qi3mZU+tT4ttrexQIGIuePB1/Pij/hyKK
k85grjdjAEW1k3fIAS78kOg8ow82gtZrOMop2cwLX2CobjUoDA2Ui7FSdt2r9AI/z9FPko1G3rdJ
gvZB1ZGzwnVUrbtw/tEO6Takj8GIHxRGeEOR8GwWSBy9wWiAtxHQQpwSuIm8j3BuNMgbx5xmS3Wr
Rg3jyhDncqBdld2kbXAFe5SrNpN6PTiaYA3hXiTzcomyilqnyZ1dZ5+J8PN4SBMSABsz3hqNmYiR
Oaq2qNMvZVT027Q3BvVg9jF38mU1meqz3wtBOhbo4Lq+RNRerTnoPCNG3WQNpD57Ql8rR/dEZ+uq
dRt3O3nyWTogjMIAZZsftdsq5pmqq3P2ovG/IqrnSNsC60O48VLZ4P2CEyczFHZoejbSeYhrPHnz
AJ+xiNrLUOYdEkXLObBDAeK38ev1HWxTgMnkn1S7JFrIzA66B0mVN5ay3RZkJax8CeGNrs6K2nJZ
0TDowbFD0oTyt0ocb1xJOYHUkGNw6XmEGKJbgx3ZtcSs2vOplyFZ5AH9s7l5yOrkImySH0uKFNEI
51uliJ+sKwCkqOBHyL2QR1C37b3UQzYakG8o/JHL5/m7JakJrAN9hJYSqYbLqog5aBNXNIPyJIfc
L9bETZMx23RAVqzpNiGNNrTnh96qvWM3zluvgV6EomotEzfaOnO5tiNBxFKUP06SLlagvEfUdAN9
d7URcfSldBzCHQsn+MjYOjTf0Jt+UhYlUlcP5+7mYCDB6ps+VV88L3lJOse7g5xQrag7SEoJEsJy
L0S1fPTODJmusEEmWHd+Pn6xooX+WRB9Rqk3rYvkKRfc4DqMAGNag7tTXbBzAvXUWUG/G8bmxmqC
q3xKyWMOzJ0tLDjXz24olk0UZyBcXbR9tPNWSk3cFRmS+GZhaNJL+Twtujh1eBGW0LkrZ/kRoIIL
2yVy9nFznOWpG5C5WZk4tU+O4uEi3nNy4g+1F3FvZ/nZIFwG4I3Ul4EorbDWv9RCyfVQRx1pOoFc
O9GT0uSuB35abYIs+Fw4zgcQrRXhOzE5CqRI7BIf0fnSzuvSUxdd5AOfts19o8JNhX1sbf6CwAzz
oZLJAc7lSxdEmx7h9mV3apYk2TlZC0aysZ/Cov3Re9VNO9fH5ayBDRMUorGo79tzHsKSvGir8qjz
qKHLPNroZpHgaawfUx4/F6wahM8vD2dw+rFWkpxHBBBohPp23ROZJXtv2Rnew2iBENAmqthxrCtW
rX5B2P+i7YhkXubQ7JziqIcO2mkZYK9sg3TtufA7+2ENO+eTrKU5xia7c0tFck2UX86JG27thfSc
aLro6isrC4mI1IVZ523+0djZeSVoB3IvkTOlCP/LEkJrXd3b+Lp4oeqdG4ElzyzvS14h05HpqQv1
mm1rtKJHtsp1qojRrMZjU0Ki7F3asjWtzEgJta5nwwo7hfu0EwQlRt5twR0UbRTciR6TG1Ep4IJ6
KTcUKNnOEQXy+r7g5ewBhkoPV2/PIyTDudp68pYQBbPKHafZeUFL/6dN7qPQ+jJkcb4JZgP6NQqf
exM+NHNENmzdnEZDDgcp1y66IlvNdJczHpco2rhTFe+WtoeCPV5TlqfHVpo7OdSE2dbyKQtYSIb5
a+mGy7Hq2O/Z2651O85XudHFqpvKaC+zo879Z6cMPzvFpRzt4apN+0+p7dx2hnWF7InrRfbJOj4z
dFXhfqWeLC+45uupNVwPTyfXbl1cYuE4ugkSpUw41c5rhh9WMiCLWvns/1aZbqeJzSKa6LmNUqt1
X2TD1ZhCgN7rebpuI909INN+SjBGMhc6H1zwFhwQ1xKMtAizb6rwJvAVZ9xsvio8xMoRYmevDzdJ
lD6CDnqwOgVcOFMflAyrFWvZys6GD6GOfBTS/pcpxAwDtclt/JsavTod1a9OyLQNuftGp7D4s8Zn
0Fs2n3wDK1znMUz2KSZKdHHkxh7Vfau6dTD1CntQTvy29TnSNa9lSPrKcrRTPAq9oL4ucpZ7vDr3
PjhnZeZmP7r59fnLuFGyz3qDi9n+MGJk1LH52A3RfGhl2N52ucdRZomiLY5cw9HFc8m0I6UUh/Mp
ZIfc9wH7mO095IR0n/omAaOf9U+9Z5uL3vSHuBzzfcW4+sC0/4hIdzZK75JJNJt94XUxNmZWFtXF
6Ll0+WymMnjoCAOzOPj4vjXtaGL7D/BbceOZwr1iJXkoopQF2UnSjVbT0R+sYMdh+2Nf2XAbl4F9
AdRvxvTqoJUproJaklyVLNnJjb/JKPY2YayBJE/ZyDRE6AvbaA/Avtet8CotHScMChG8VIiDo10c
Lek6dDwmth5dQ29wv7n5VD/NyY9+DPo9ETsRwGNdHTihjtaSXs0tY5bF9FtrCJqN6MCRWKY/TkOl
No+ceJ1HtuujO+Y8ar6ZL5eqFKB4l0ctPOtjGBBAHIr+WYianloR97s50DRpJ0G+XxkQkcZZLysS
Sil/bZWxoM9fM7W3qg9Z3Lw0CoyybT7iz4uv82Xwtg6flsTpl1jDep6T9mvhF/EBeHi3TeHXvHi1
+l6243ALib89WWVwZZXuHfvd8tz2BAsuUMHPYvXtGMfMhNKz7Wtwr2tpm70xojo58cx7ZWf9tpQ9
JHIzrefMOdnaiTj3yXkj7PazjWWaCk9Hx0p6nIG86cEx4ZXC/bFL/c5Zpzpa1l4KSt2SAfUYtCDL
w9m7HkLo+0jk8S2siiSApJV7D4vulytfTxeF436SkbvLF9wvLX7fFRFM2CwowQ+thScaH0e8FUlF
HlNEsq12v86oNteqSPValtGzJ1idVDtg0suKm1pmJ4q8ykqv6qF4Zk7on5oqP7hezzHVtuuNsDjU
/fVPMAtUvfhbVsmkg/VkB7djacv9ANB+apnl9rO8CsyLGPp5G6YzVXN+iG2JPH7AgxYM0ckP8pIi
ZNmPs/NsUzjsygQaOlq0RwSWpMYxsy7jGc4LWRNKF/Cne1HfzU5A8lwKBNvhc2RXss0V7AXo2/MV
hmwwbLJrr307eTIyDe5n2T31DelZo/XVmMw9hhbS3Wo5TUvw1arYdnC4kc00YpqshLuwyncpq+J4
k9fzNysGUd21MWe6JY8vxqmLL9IlfPbitNmpaQHCP3UfjcpvakoAWN9iB5tvVWi/PpVxCfOOQ16z
RDu3mLiFWoNIwnOGgLSlcMxY0ohVlkQdQO92V06u2edddRK6JCCph0uPOeFFJ9kPOXNKllP+nTpu
YBnnqCC7Pt5Wo7lU2C1WJJ6QcttP/rqtq5owqNZae0JdFxWBE/OQjDs9GEja1qJPKIfHvWUz4840
r34aNt7JT9WpzBvrmalouw+t0dmNntcd8TkspBEQ2YC7lsREbBQrEejhVGhsEmDDgKG5uBLg5XGg
TkayAR21T1mNA26pDsqeA1I8gx7ywu1IZdLBMme45ISIreQ18SkfGbTfuryTjH6y2zHNgZ3VnOxt
PFQ1nhTapN21FUeP6E/kOky/OOkJSgEx6LgGRxF/dOb8q4AZeJCO2C1z+EEXgzq2X1vVsmFbs31k
G+QVxvOEOefWimUG57s+URM3m7gk8Xlq0YzrFpurE2zb8VjZNutmMzKkxWiauBjpCa4qufEuAvBd
Oz56ooc9TLRH4OqTni18Dy55BlVFk2H2boOo+TzEIdoYv9Xrc/TNQzkeJ5voEPywqymcV76/XA92
9uwPuEJ617mMW3mYhsze17q6FG34zXPPhryak4ffkpjdOf68FaQPpONyNGNI7G822tflCBFd5na1
kwwg9kEfPzp4Ik/YbGMA8apZN0WwHmSs9uw/KVGD1amuCqI9iF3r81wdk6bRL/U+C9iIxqh5QC9w
CNrstjTTw5hNW6HZs7MuvMBDZ1/JNOZC1RvPI33DDbGBTc5zNEKR8tqFMguRyGH05WrhYVgp/IN7
q0qeMbVYV8uEYdAq8mtVEC6dZ2F8cBzyQUILj3K+GVhIDziVvqcZFZ7IqG2wda6tllI1aop8P8yQ
LTCeHHTIUZIDdHeIBiC1UXNTtobtoaSnnjlXSZ+sKuk+YDOJ1tItfviJ9eiYkmL0/M7hYEEJI/vx
MofKn9krfjnZ3yZWF21bYPDr+pt68A84qErKZ1tvtDOmT1nlTRd1Sxqem8lobacdcvNkcO9H5Ryy
VvqnFgV1Oylxj3h7PPo1g43aKzj6V/pR5mP6qAxRLiiU20nfRp3lH7lYJH/ViKKWYelPf/2PJDX9
CpMuGeieo9fZqOprUjr2o+Na1xJXV+pM/SYda73DJrpBURPflmndb5KijLZqCB/DLo5Pegg3NtOp
WxfX2bEX5V6k3QeNS/z2738S8WFQkkQMgamMwXXkkWKO4fbUTFN0s7hEuhm8bjsiWPYyJmk7xz14
TMb2+1SKx1iEKTWyT9hy1N4XeZit7LZM11lkHgnjoJ00MxkncKCN8yuOLx5RgvJZebz8fs24bkZn
QJrpcDkX+hKsBoW3IMu0d1+CiQyirLTXcUCK+uKwjZc5ieucd+SJhoi7KpRPkYyqw66668UUzaZH
gV+2t0MH0FlnT6ggCc4OdL7BTsdx0LvVOOb3gBvu++ZUKHLjklB8KxUus7rd215+lUJOpUycQKii
btsk/Xxo0gWghuAQk5xPEp/DBNjH+Q1vQvvgz0FJaVFRWw6tvZ17CrJELrvUEfYu6lW+TXOuENly
O8dyvL2Ip2GdMudZ1Zm1WegTVjXdP1HloA8lexe4B4dTNMbPaQytbTNgAiH/iXXCPsCQL9b1WF7U
FeWrUF2z6pP5RckOwmfdDStCEPni8xf+G7XOJ+KNwjbburMB5Cp5RfJaf7Fmjgm6mTBX149u7s8r
02AID8+5IhMhcdvATQikxfCwjVOk3+YzWQW8eJxNVJeVu9jt7v2x/SocshMGLba5aYJjN7dfe46+
qBnHU2fsQ2VZ7iqQU7vN27XfJ83B66jcQiurT3m97ErPozPhu99AIDV87HUYqB5bekQ2ZUiAIoY3
Yp2H/LZKiwsanDYU6BBv+nlaFq/bqZfbE2F/cpPTSXLtYGs0r7Hg4ekcG4NBTu/Bc+zPnUYDXZUB
iz+m4Kqhy2XnxZqcyRXr4E3sJcuqQgW1SXSOxXm+whHZ85TN/t4tQlKxyHHxa+9DZOIfUTx+YVJn
BbiYW45lOvk0GceDrEdmUEYy98aln1MTh5k1ZgY0y0Xu0C+ve1VDuhv1naQBNwC5vVA1nrS2iKKr
0hkOyrQC/QUdySb08k1F+30lFbVCVajDwOx6Iixpmyv2jAC/vh8U8L/tQvJwuaeJXHiZOBBP2Yvw
MG4Ia/c2gVWse9G2l4AUOdNr68LIpznL6otw4ULTh9+0kdmkAbk/jm/dR0OSrEAFrAMTkf1RDMW+
HzGsL0JfZt64LQppc0hsj/9D2XntRq5safpd5p4N+iCBnr5IkumNvKp0Q0iqEk3QBL15+v6yTwPT
p4EZTAPnbOzaVSqZZEas9ds8G+egLuJzBkUSiIk2oayL+vytrNn95q6h3TtD5zmfV8cDkEn2VpZk
j4NePo2CGF72TqIKvfHkql0/z1/TZNFanC+XkQyhjSXLZW/ZBhVa9ocLNlakDgdYQrZkVTFHeXhf
M2scQzJMAFb4elVnICPrkxfssJmmvtKZU8HP55tIpoTQRFqDipU28mxNd/cXcnU3jCP+xpbpqxRJ
HelSXBuC6AMGSdKxznXVR6nf7XIzpbGtc99xUoWr3TFSWk28K4qztc3Qb2xdkN6gaOVlktQU0wh6
qOvsV1EYRMLMGm9sqwyXLj25w1KHBodO3txEXzw3WWffeysfbSRnj3U5XzW0LknvfBsNNt68euh6
edQqEXWpv8V7zwhrD/tYrheVLtqlrv6YPR0onkMVnElWQ6vTXVdogpY3g/3fUiYLVDoEzlpzgpiF
vemAoIMl8WnPAkXsF0X2gvqasGVvs3j4Hoxyh0OPU8D3t2huKHMRNmWQ7vgwrR3FUZYUgdToDgOv
C/2ZZ6vOgYfknN9h18TdEWhBXU8hSl4rnKxaqaWbpc1OtYGBd+CN0XvXyrK+s95LAw0XFlAMCWGO
i5S7W+uNEMzctesagSgxLtMhRjeZyTCoQ2Rv6E+u3QoLl++qwIpLNwDq3Y4x2iHbvrgNK2DrgQwU
WY/Plj/N29rZqLFe9y6FoGefQTAvMiqlMQfXdfmVTVmz5aJ792sSm+OpbWnEqZZgHDGDJ5WzaxR+
eUPy8vj6F73NMQ4UQlWuBG7usddWZ6quqKBPh6fWWnN6bggssN/1jEVWt8jCyiv7p0U/rGUy2/Hs
AzYlXA1eDvM02hRYryyoSGs3jpGLzWwPYdeApgt7qEIvWZ6FWKIhbjjuuuwJfzNN0T5YU1WuFlx4
vRfAAZVfz/xcqP/0Bc06ZdK9V446MkTy8tVFAHdrBEuzbzVBe9eE7sDBERDkhlFu9Qp1XDvcFoXm
VM0pEsH1t2uWP1bnvyGVDpU75ZEhWA6QStIFVDZB4ozv/mS8DSmxa5gMdlPW3jpWs6rv3xc81RtE
0QkuX9iaZH4BQtq7gzgYkByBGdttUNoxb0b6l/zUfMbB9ioHR9vk1h8vNbpwWdJpJx39Ib8vF3U3
TCSvvRlruRxnbY18ZwyrnIfa6dS2T1mTE2kEAJzaMdHaD0OUYHikxgRzaUZMPMyY9jhse7EYFxSQ
OCh5gBZBlfhi11eELb9WZSyUqeuHeHWmPUWHv+PMUueB/2AKXoaFnVvFGjZos3/AA51ussnAYGjm
Xy3xh6EhLD+0gYgX8yIdsRytfDqsuV8FnugcniXwTXzhNLM12sfi6jQ7mv0xi6NF7wtuj/Q25czl
Sgp3h7LvyxXTeJpJ6e1tIjUqJxkYL9JXTZLlR96rZWQ/rTL8m13Ze4sKQpuqsKsmR+iW2gSnlfYe
Qe+LJDoosAHCS4yi3IXddvDmW9LDi8Tx0J68xVZhVvMGsyZ+0Bm43WZQMuROBR/ifQu9JZBvebCI
nnlcas879eA8XC8FYGyUqvxtnNerWpGXKpn80jBr3QS9jaw50ItJnl8GWysiIGsmH90kiHB+yRf1
lLf0tmWifqqy9CkbmfVNXQv9fH0x59bYZBJPMsPeV0wnmAYuwhdRv9Y5PQUWP3TKnKefyhUPS8wK
l1QzPyg2+ylhAUljt99J34uYRTLi5SWFW836qBbSUH3Wjbl2+8Pa5uC+9bmfgIMn+LeNU+C6Wsoi
9H0xRAiDG+yjpXFcmC6wMOfU4c4TnW7Wl9k0r5NxxxaqbAhWlw63BVfIWtIP5cfHdcmtPcTCw71M
UCYVu12O1aBMSLTthpEGL78+jH120pNur9c04FGbnIWqOatyaiNLAMdNVkRiiLdrW3Uy+t4J9Rkc
s+3FPs4I4JjfpVgjBxF8KVM9rDWTrsw4Pwkk8EbnpDtXzA+0Qb9SYpJutNiaIyr5NnrubXuylBiw
9+VMpE0307/mDY9jDRHXZ680w3zpNbOGOxsdwzbJuw4lMIr0rHC1ci9UFyI4tH1jrTFsDsqGcdDX
jdZVTzzHX5mX/AzD1a/5DvJ0xeptgSo18RwuLHRkShCy1xT2ZTELytpanX5Ip/0jCsoQe0QNQ0+Y
YOvVT5Rz6l7/YA5jGq10ZuvrrMJ2dALuHgr/Lm05KYKgprexcWLQa/E4FPzwRdr+qU3zpdDKjVeA
vaCY/9UsHGitKKLVWcrdojyiHgpmhlLC8BsyfyvWMT1gVHc2JJfQZ5CY2xiqfZvNzRFoHqSEuz0Q
VV/skpwAuiSFz0ZkfRCz2waJQMzs0aVeGNrN/7WVJoxPEQ9xNGcwp0LyvmejWoLG74qw77o3rxz+
0rVTRCSHUUrazx+ttjxTzQlt6g/xu73eoRuDkUzznuw6za6zbh/dGbKVXVFRDkn2TUtkySZT1a/H
NdGZuEYDLm2Z3wjdsVAdtjuHvCFUBc3WabXXsaPsz1bOGOmtaA+Uqj31c38bKuOzud/a/6Em+R8J
qF7qkv/96/1jvmvCNNCx9P/2r//0q0v23dZd/dP/P//U7m99/Sz/dv/9D/3T39z923/8dvK3vufP
/tMvWIqyfnkc/rbL099uKP7xVfznn/z//c3/TLSFIf37v//Xd00Q2f1vS2gw/69qKYEq6v8urwrW
v99p9vnfP+Af8irD+xfPRcjkC8B0tER3id4/BFaG+S/0Ohs+pea+ZXgkfv5XgZUOjYSpzyP8/N4J
/X8EVh66LOK4fATgvoWiR/xPBFbkjf+zwlXoZBxg7vIF4cq+ZZmO+c/yoLWe+dIAVYIm5eoQ5gSM
VFWnqaOMslceO0mutm6JD0jT88e6ey8JKSV3fFwjIqEyIIC1o5pRLgFRu4ektA2Yr/jNNEp56Hs/
Umn5TBZZTHtk5oNNPuW6DBBdVL8gafzp2xlq48g8+8gHnPQyP4gebNuBKA2kZ56Svmr2De4BTNkU
sGhsQUjPXoi1CQ2DYkRQSgtsMqw9/XOgDgcYNNSyAm4h1dEWGRJxyZ1jbm2Sswcru41t6jyRcBUk
Ju7qVPOaUEMPHyxztV3XGOZRjTfqSjmN8uxYOTobpJRPRHBm0E3liQwXOgzdjpP4PrtQDMMtoLqr
UJhdiuxUAitvHCDTwUJR2xcJULbvx6h3STRVfgpu6ktt08/Wr0R6YeKIo+s5PyYhn8dBFe+xUf9x
fYCTtUt/uq781SuIumm5y8bz/SQrH0FPeUOrNW0ax7/4M6zXSBxZ3LdmWFFgitU1IqGnDRpAWOKP
/F1jrF95ob1b99DUyuu2Rg5rpS/RXTZEZvD0qy2cfWxvZUXA02TvUA8oFgkqejufTcMvJ8ZVIqsA
X7LaOMQT3Xk+axE48GsnEzi0+cN2DovvfvKokUAGgrC0LdjjjHCsyrHjLS39qhQ6D0lFcl3s/fbs
kXlfSnffJ9ZjPPXbqS0/pAXAUT8W0njOMlg9jMxzCFXwRYEMYofKeMon9gETFH+u6fNu2QHpbabz
1+cyIuWVOUSqGW47Z3SuwfZyrUSMkJWhyO5Unf9ImDsATLEAzFg5poBrli+vbWfuNYzbOPsRsck6
P/bGTMKs44+nktV1LN0knMjk2WEDQSpBIm2TJSoqqER2be1vjQFnYx7Bu98T0yVZaMxNAsg+3Gw9
6t3SEdMzXlSffFVVel4R+x2GaTmkcbwA7Db6RszJb1XAruREg2xMxU9bjvPVzpqD08wXtBJXP6n7
nXCmYFIK8MgaL6nb/RDvf40doFLKG4lTOlhmUBEGu18gRKgcVb/U6tpBXsy0ifEuLy3MfjruejRx
zsY3dMQ5K/gmuYHH2k0iw7I/lspghGIkBgShb6hrsn3D/3U5qi2hBIemz/0z+YHoC5Ceubq2mxcD
1UtuviVLfB4TtBZ4gHBmCvRjeTTQLxjVCycDNpqZTgJHJ16qQdwhxTtWKRaZ3r2tqj0lk7oQuYBb
ngZoIZn1u8rRArNAKOBkHABl0/OGd1haTIOL1knRlKSeRmlPakZadtKQX27XP4WTtgeL6VxlPE53
dRJj3r3rE9ivw9CsshXg2O4fl7hHJnIcW0Fj15yqYFX+uarGitUaYYJ2dudSuybzOdGVccnzgb1r
6PZdIY+uNZeRppcxHXYoKzrrGeqS8TB76TnzIuwY0BKG/A1vFNnJQD7Z7PSksnnP8IvDDv0TOU2D
ZIizKrWbzEod8xbf2tSNe8cBqB5J8grNCokh859RDdTuCJj11imO+h26NNuCqDmx3MpyhRIs6FTV
aWTHBEauYrU3zWkfzwwqtvVZZTphrOjDCP+48S5eQ3FnqQmc3AiNFK/OphuzSNIM7NCdNimRR5u4
G95WH4FS4VDjAPZIjsE3IZnTRvN7+p7WLPLHfa+GDdkGBZQ5DADGl+/cWl7neHoyREbZfVIbZ5Ok
QL7xfj7a15ZkRgb/B+X4SOjmbyvLOyp9Jz1KjVx70ZP7Qv/SLqK7AcOPD4Xqt3rvyJMzmlfCDusd
W9OfksSwaCTJ8bQQGbgZ2AfgGRk2W9i/wL+DxOM4vaLVCPPkLoOSrRY1lgdZV4Bq2AKsR7wgrmAU
ZndC3tOGmieGW16713h1z2jnh32bjo8mKZVtJUnva+2zzPEJCie96Yv2q1+BBqyJkxdjwwqXXvwZ
JsiadWWHToxxiz4Z0WlJCVxncuv1Q2DaqkcpQv5YWrD8GDBDoc0/twr4c9NPLtLM1fubD4rYoRz5
plmSsbP+5rkgCMQV5W00030C8bvXOnUjA7UNkTY9eaPhI9+1oty1x4A8bML1brOD4COGCohUi1SL
M3GQaCDyKW8OPSfaPBhs3A4t4BlZsNP0kXXm1iEqbjN1JW8KnbKeJVP2Ls3LQMzDFPY1vb1VBlQt
25pIwYwCZRHPO2Jkf5ARfJIlV4BJGJFRJk+E6t80r7S3RDAe4h5+RzXis/RBor2RV3Ep2H+s4Szr
Ue4H/+RnCTjKeMJEeG1Eke+y+zxvpYfSHj9y7WeGNyxsBE9zNlVRh1LQZdmryMGmkds5DtldV2p7
b7VGvXNdGJtxQDhrUFMm1FRtmchRqRn7CglmiDC4CCcSAjcOeYBn9rG9aybTs1DOC9wsISRjW4ci
j+19C5ux6VZwsXJp9/bSBlZvrNv1rtEl4M4+cTLvjGrqQ6/poIFXarBjh7dCjvom96TzmQkRufkg
PhdX23lGviv6avg0e+1YQO80pvTYmhGm2ConycmFDrJVVVF63uDBhlsLk7XSo7LLwhLMY4+8oA0Q
xVJCyT9Dv/mYe6tFhWhrXH/3sLZ8Kg5Kzw71VHXnAQ+oQchnQLAQVOuKD7yq42usc/uMukaf2MIB
3yVRN0/GgfDhz5Jk0INWQBbYdXchZoDCE4WFzMpmEsum8Qyb29OxjCpDTUkXILK7DAi5tyTUojka
vU9lZcUep3nLAU9Rx1RYqLmHOJSL15xW3gJ64vvEqi3H1deXQ2d20UJulN04kosd2aVeIdxVKYaQ
LK3pQed6CB1Zo/zu+nFLWKe+8VLklXOqP/lF/4PJprgq3/rw1mHejaS2E1RSNvdLVd+b/XnSEoD3
uxYdXXK3be/wqkroKVyb/L0dQZzT2m4ibS2B9FaHLnPmwzF2lxtw0S52SuOSCP/GhB/JVRYH8KE8
9MioR+Yk9gQXzluYOE47H3FXjkT/H5+iHOwQ2SLk5+xOe7s37Kd6baLVbtK9G0/RwvLK0CGA+e2S
vXV5zbNQcxr9WNxz28xxKp7sFtVGUqXDMV9Gn5XeRms0oeOXVHz7IzqDuJywMa/rs7vA6GDzlHuY
QurNy/iE9nzaC69JjrL549aND6aBONmplnPt1M6uAsrCWzcesYh0RwTzV+yuZ4im6tIBOT5ohEYL
stDPKwJDveH+z2PAuX7ok4BWuHmP9rIJinX+ZLtYL8CGlyatjnK1q33dskCIe0M4dom7hEuPpXfy
tPZQuG5+Kp2iDsMubgbIa4MqYaGoEC665qZlyQUJQr+ti6w7uSS07luAeZ7guUXb3ZQbXTeRi4wJ
PxMSEkeq6eO2+OQL1fZDK+Biu+q46ubfwsi9yK/AwfEVdafcTnG6Wm4VKSfTdrExfHdT1oexoclw
LLw9Tjwt1CV7/jrZ7bmHfjdrtKm1XhE71mi3vO3z6wrObyWUw03iKGX9V19381q+UzQwgxv15xK8
fTMbqJRplAhId3U22N7eFLGRUYf4Ezzd291TXGlBysEvrRZ5zHKYzXhfgWMjfNM/6gzlTD4649Za
JrDO2QmRd9V38+PObpEnJRrH8OgyLY2guio7G0WdgRbEYCAZ6rOF08NY9phr2m0MyC06k9uRCLUW
kW62ek5UwjYEi1Yf+2JetxZR0wuQiEkC62bQulu+ssfA36N5noy/ZOhuNMhg5lHSxPn+0pEY+cmW
RxJ0ZTjHzX7UekaDLCNXg2TrlgzfY1a81aqBevKrr8zwAT5a8KPCXPt9reHLyDtLBXIgNdNukYKb
fb584oGg6rlRqmNlqoyQ8gd4ShUmEOKhp3QQp4Q3Xl5Z4OTwg3Cj3ldhIxqfnOUxVuKmErCvQZve
kDY3m6VfXv1O2XeYjOLquexD0oHyqIYsxGj24MO6Ss3aeCaIj0HmXkmyHtZgFNvts6geFvYyS/Ph
IpAlRWrSEeit621B+rCbXZ9zepJnMWbYm1PKtu4ev8ZHMt26dMz387egAubQm4p9qLKPw7Cn7wLN
2BK/lMRy3pdInCgg3D4xXL76sTVzX4PMbVsDqbqjARyXiGK60QiNhaG6MeoPhSaXpR3AyDF6hFTx
aSmt536Y5RWNU82e+GO/2syI4URaw2aaNGeXYoPUreQSy3wJZ4AlY1fmiJfsKn8d0hluIxX2Bl80
mZdtFdy/ghlmL2iqmth1fUW5DgUwF63FAJ3MMM5FMDQrS/rsfhJGvElGRMYCgQyfz/4b/87HNxwE
ctNNfA+DbFBijJQM5wNt6PHSHNDw7JJG/PZHpEsYPHgx4zely6/CYW5a76t/+jcr+PdkmqLaGh/X
npudDHN1Sqfqlti1D1DXHXVuVssBqkQuF5guojGXozhDFW3V8bbtm09Hsz/aQm4deL1sriOrb+C3
72qL1FuCZVy+u8UiyBsMM+XjFuQ2yPzc0HSRarCmoi0VvIVK6dZonfiivoBZCkLeGy9IB/PN81Ad
NAkjWLI+jrl0AplMt7HOrYNfsYZmpL9GxaRIOWm0sBb+Uca+OngzFZZu/dBg/qeyj/reMba+laHy
3YC5ZXJbZiwhpy1aPqQIXqlTOuqTQu6EgjjznVVXTeTH+W3WbUTjBer5ptqPKYAEtXAvyapuCoWe
XfqfZGP8boWcOY3kn5HIG4QQ2SX17luESYG7VC+x5u0tR792vRqR3MT2Zpz6yNDaHUK1ndMln8Ju
2oNnI14lpRZabf7dxAmbHCSvRqdsp6okGIE3N7WpId7n3isJGu5T40/iM85bidEjA2pIiNYU355T
v6QKDY+IgWcaDXQkm2CzTDbOAg8r77+RYup2qLda6bgQyjqcTJVscd3x8hJFvhnauxG7Mt+Jhb05
eapHXqMeFswko9l+VilqMq+syZBHN7fJ3JYJligiw/uUbmHuPQsuYDV2ujO4pJQMaMRtJyxqjEqi
f5g9f2BsTdCicsD2eR6lrNU4J0Y4/gkrmVu+1Vmp70aCm0NXND+4Q9oOAEqWub5taWrDzM0bE+fG
BHafGyLeIOUpdwSzbLW7rKpzxj+zobojyQE1kZ7ph5RJvsNHc4g7T8Cqke47bO14nSKA/iWoK6aA
VcFkNvfRPqt+m0ZxEw7U7ZrYyHCrKtBGfttdkCJVduTDZEHyu9axJketimOHal6k9rblHhZ9NEM3
KRDZmdmIAqukVDWuiqgejp72qBAyhK65PLfdGA4NCQ58MWsxP8/S/WqRvOKXwtjmmYirio6gILRm
WPvGKvlDvQI63wyYYxUfOG64T4wfU3cs9K96txGTX0V+x2WpvPY0dvWb02TweQLfjUyeJhQdHEoL
QDwvmN3ldN/5AjNAY4x4MdKoxT4R/cefMLs6D3AdbMzEaEI0qxsNze7gKDivOI7Sqe23hRE3G3Pm
DaRi99UbQFhG7nym7U4dGfovzVovh8XuntZuHV6LQYu3EpFPVKKUH2rRv6CVWc0cyW7XTEcE9KfM
b7l/8TbgFepgQ03v5vY5bcB28tGiYyVO8A0fBApC89qlcaDGz6LIKOcrZI/tXY2YGq5MFJwg7jhH
6PFe+wrl6eJIdhX7I5UYracqv+LzKbc4K1OKYZyvRjO/SNxHhC1gm/gvQWH87poP2cA5JXkRtt0c
0uAbhw4HdFgVzrory+QhHhZxdeZyVxnpTtQG6k+3eUkKMCKMWA89rgmGgrzkuxw3cJvbsWg77vhq
jpTZ79ise7eUb8k09BtSx55qAzDGS9P5nNrQOa2dEleeJZG7ooBfvJqXsrlfoTSGqW4JcaLHe9e4
dh73GJJdhB2msraanb9z0IYyd5LLamgPjmemp4mUQTS1YwnHPP/MhFksWjIdSjlvi6n1InPkbOti
QnQAb9DrT/xoCKZOeC4eZvIEYhC/zTrjtpe5enYHOO2MJefA3AGcon9LClVgYOx0KxoFEIHoXxuR
XKJxRSLJpLX0nOVm59nh2pCNWajy2GkHLxMa3io/DYwU9LrlnN8WuF5oj8Db5CyhtXQ0MqzZvDOw
F/XmgoJNK94HI91zg+1zfO2hOb9bXp2GCFaIPLm3a/nQt70skBMy1bmOZWwLx+1xkLBYjfkDlCgH
K38xn5kLgjqHrQDusod+OUPBQieJLhyyad3JhDlocIE1uUfdFM9nC10UuHb3TutBealQq2JlUjvR
VmeKReWJbfdR2egA+7X6qJolPRt68jaN/V8L54qB4lEW6SUWfYUYN75MOQtYIc9g8EbUmIIwMU/7
rCeKL4yBQSwvt8qOy6houvdBjj+djfo46eU1B/XZ9n774dxVb2vHiEtkfSRnTJ8uUHJgYhFiOCe9
nqaucJUkVTeC7zuGMqegFC0FgEJw5+nanlcrX+YfEtrmB5MWGs6tI5fE1azQp8cUsDT0wQDp4z+Y
DOAtYvWPeo2Ybs3zbYrqPKQTh8t5VQ/g28/GMHONqarnRtXMgPoU5GH6DHJW1EexlOMr28g+oYoh
zOgmCyaR//R3x5JcnoZuYqzV8x8eERWYXUswczxtOX+WIGVhgQKBRNZzDmRLp/pUIsrlett7C8qm
FIgsVKjt2TGbOqRAJAsy33io4mwBy+JXc2p/6Fp9Tj31KNG/InAatKCT2h+sWA+l4LJMDJAP0knA
TMvtbKqLh159I2pn71TVy1yY2PjMvIgW51Q3XXwt7hbIuijC6lmrBgB2JHj3y9Easzcya3wJ+KeX
vbYt5VJukEz1Oy/GmpyiwLJXU4ZkHqF6QXVDI01xScZP0VA9TxHRlk6XE+8+NFbC0nAMjmNQPspa
9qh5509zYGzzm2Qn4kHfz1a61bNVuztY603G+7IkFvgocyDzTDl7tzP47DwebCyluvXopPFClxfd
LOUlHxbSQ4a63SXg5rGGjGkBH6xb3JdG3t8NLUhwkkHi00UZ46wSPWbWX5RloVmcaS8z4heHMyqo
NB5dO/m20hx8BDU/iszYRAlfvFQDe4xhMjLoc/7UxwXHynQXWiJ625R80r1GngjaJW8Im94+phna
B2zVvPUBlAhGZ0hPiUDTUvcPSLmJ4CwNO3c9VCNEb96t5sFisXeN5UN147Q1s7zctXICbJ/OzAMD
nhAw2KFekjA3YlQUrL2lZYpAy8WFG8CIaqN+mhoaCdjCPhIzq+Cpp4Cg9JCGROMonDd2iwsyqhsX
HjNi656SZEHemfjGjpMbQtwr3klbiczJKqPezL4Le7JRQpE3rq/WLR77NBy8nid0BFQ3wF7xYsVg
MdT9zLu1L0/gEgssikQgac3rI0Fcz4XV78t6K3oMLGOjyoP0pw/TTd59Ra9K2r4buKQ2UGIEs3V8
tKkeaX15zwYgtkIZPRly3rXLmENdnTWDWR6Pg9hkNuyhXqAHVX33XHQ+sjSTQaChXSUwCeuL9Ml/
ckyxLwpoE0Pjg9cKDVyccNp6vAfkzLaSeqxZuZeLbeKxpVVaS89z3zylX7qdgMqs1Hx0doIqdPAR
pDkLpIj51RinfEKjN0qekalptl5V+kg6U4XYY9rWa/VqL6MEPhu3yizejWxsToeRWIqNlNxMJUov
OldQEpwNpf+hGApFbgdJ6Q48XJrWMQyQOqlxiayTi9ptSKKB155rLttlFZTHbFpvZX+zHKjPGGNP
vlAWVyDWgu4JClM8TT3KaY4DGcADhDiO/QeMLoVevvg9FJY+FcOJRuaSNOsFgX1WfejmSHOvh0rJ
gHqqO49PrrBfW3r76s39i7GYGD2aGlxMdQljIQmN1EntOEjugXLWdR1BBdnE0zlaBj2wgGfCKoFw
Klk2wKmqjdG+K9JDkLIdPEa0o2JCn2tCib1x2U48i5NbfuaZ/d24TQXsztstFe6HpwxCuajT2OBQ
JWuUR6XF6BXgMLPCiTwSdiRJ57HmD1EOkcTgrp5prqNhPZkewOfPIjEvZFKdOoeUyzqOwUFTZDMY
76JKZR+0E11k/bUOO6xgFSGG4j0t+6u+Du3OtOUHtU8/fOd4Z2bzOanY/WJrfFogNfdj4v9QQnSi
8ODkVNiC4C/juH0s5uHsWyB8cpieqgVDJpFYokXDVqDDkm51KONUHCoHP+FA/Bo+e+tdR7loO5i+
SQ1T4R23rWqcD5VoxMa0kQS5jT6R/WBeU+wziCsNqHYbMa3R6WKDrjDA6ehSmYV5HMg60ia6z1x/
m5MhdXKxmS3KCBGkjLvKM0j7sKhPcLX5Yiu4CtXh5J/0+L2zKWtbdes9S7BxKQxwas1vhUUinLak
yZW/AGmK6k8l8whtLn+oMAIJMCHNIArfF50EsHawmkA2DhZhVXxjbDhOdPKFCJB+il7DazgxlPhC
vuqiMQ9V/Fxl+N2k87dELXW0zex9pXJu3EsDv8xkIP9c4LWoMZeMaS1XkNbEN6uXSNcQ6URlZv8i
qBkBu9GB3XJojP6ffpwOU8XzWizOd9uTVpKl6y+VSjvM7woyRYksi0GOJ8jSHxO9IaKCEJuNjCug
pBZH4+o2n3kdAx4UL/cLDlBccT+5tr3jUAibzSD635Xd+JEYgDxzs0XaPz1bbbbsZFoESogzkBwK
B5UdOWC+u2rE/t36O9P1wP9LDwcp7UhmRTu1ZjOgG9NbW2gugJN7U2n1aA/Du+0yeiuzmXZ2nefB
0JnHIomZhGzt4sGjtGid9Z7QlBb3sJsJ5vAYgI5qoaBdned5Nsj+bquwrRFNukaGMbgr36oBbEH6
5rssih8tt05qHd6ysv41DRhkqISnAatZLh1DVi2bqE2RFpg6M8aMExrI4I9eYdBYhkO+DN+VAPtu
/jgTI4/Tsmm6rXk1mvKUa6reZ2v5TSPMmdp2iQwz0QmZF4gkF7aojCAEnnJEd0Ovbzn2hsOoxbfK
895o5Q6cQfvVxv4aFahU8BL031WZ/bKcxN8htwWQqPfE2QGqHtzGngMSP8oQeZYIeiRklshuwnDR
2BYIpc0EPUiN3VZqR4PC3F6VQ+R7QmwmFgh/KkJK6tKQ9EsIcbShJYEaXQNQEzapdq8PRKxnAC/h
NUj6FZ+/bZp43sSPKLnLrdXgJSyLBzXb4VSqHieY4NGDxoBlTjY9MQc56tyF+EH+3uIwp963GNwj
kvUxmHxCFiWbfmTpcPEDTXQnY8LuzQ61qfF/sQfqJxEnB8rNWUgsvo9xEkE7M12Q038XaU4IYWDN
DS3/MwnNCQ2CmSGA+18zz87WtPk5236JhtpWWIb09VMquqqQPhdQyKx7roufxi066ERcwMPsNVs0
2P/O3Hn0OK60V/gX0SCLxbSVSFGxc5reED3dM4zFnH+9H15/gD8vvDW8ucDFpJZEVb3hnOeUpYt2
NK8OY4O/i7Q8hV5FrkdhfdcWGFlO1jxQTKQCkAky1Ib8HfszWt80gQFLzuNQjtw7HD4BhDwGF+VA
+GGZ+WkRAdgldWJXFxMKdAwiJl4KWhpK2OI3wmXENjGmVVLSaOgjwdLBqt/EjL5nwgkpOZl4/ebq
5zb5eLNLfiJsUTZSCGzxYEwh5u5f4oD58Z2oJj3wgHrzrahwHvbiSkji06obOtMOFJulDu4h3o7n
mAs8AB3i15n7nDeYnmf0BCwJqcncJtuoLRZj0fu+g1gQdXpAFBIPVtLhRM8Tzwd3lPvZirjFcDKc
vvxY+gLSpTJ6F7WTO+y9mEk5+ZLPNitLrPEl0ubxXWklo6CZCUP7NEncXXkC5ajDt+/UzX1p9xjg
23VgpLges1aRW+9k8VV3APKAkEdVseyVUSK4Xu2zrRl3xizewALB01ARIdPjN58sDiRNZ2e9vW8x
AsvhKyqYTIzB4Gn+mMOccZ3KBAXw2RjGXbmg1ta8lYgqcyZEnOtSTeeKDVqP1CfwBvnBaucJzUB5
aAbjeYpemLThiPJ+DHFybnainXTA1s980Mdcq9/KevpZRycQA7JkQTcpGtbuTY+YCPmXCpzsPcEE
vJMu7yNPBsVROx3mmeg+k4W7YPO6q1akyTLRwsZs64M+5A+lZd4I1qP+rBweP/tH71hsVl75h7Vg
dGvw75E1R1fX0KPI18aDbjqQa7l9CenTg2lKGd7pSekLFFM7o97U4yaevMj40TgbkWOU79VaBKVk
w7DOqHaUyz7WoglO1p8x7n1LKQRyBj86WZNXQrpZoZuvfRQ3h04zbrnb/Wk4hX2QNrScKfaheNAe
ozT5m612WOSOey6j/pCN/QudlNVZDP5QB2CB2fesa7SuunN0RpticsyXyWTyaCesxcRVNUox9+u+
IKbaAQLsvT1KdcENvINbn+HbczJfr4nhWfcar2yP5gY+kSR7SzpevJcWI1VvprKtTJBOyALpQ70u
9tfZGUL2cQn8koPD7mrv9t5nbsQ/mem8TYiqDA/8ClKe2P5ZMdERxIxuTmjnDAo0Lr361Yyjb4Qi
82VEFh94pvzWTPmMXPCMTJXt51o+FaPlkCgiKX6SpN/z0HGccMZY4s2SwLn6OkPenWCsWtmsSSAU
z7k3/zBP1UJNmrfCchlV2+7PUkktWBlFo9QhHHIZ53MWqzgE3vx71piKM2q+tdsHxOGHB2XsitAd
ZkxqZlGEokIUlqNsTLdDqHUbsM9uXx01zPlTPT4BYWHfsDLIbozMr0rV7t3R9s5AOy4CEihr+Jzy
Cakh660Qd0qJm3I77q0YqRzf76pYrZ0Rdye30jT8ZeuLuU7wS4h65tvDN9kmxYpEW05CRoqG7H+m
X1aHemNJoiLQjMgJB56qnUN5gQ1rn90RAIdriEioXSlqvNQWThZKxkcn58yfuG4N3aBkzJZlczFR
PY39qzclcB9sFNWAOmbUmdY+UkRnFWmW7Aq+J20rWErW3ZPI5D+OWJyD3gAjKnZOzNIAQYzpfSTj
C6wjjjHBP6WmGCoZTRjwHBb7t6IZP2bBuqREDbZDxGHsioGE4LHJYZIpTkVMAzjkvG9LIiTMy/Ve
FSsRV/XU74xC6Xu7+qWPCED0tQvJAE0Pddzv9QHLSk/BwdDW81Ujy6ut84YI/l6fztouLGKFLax9
Bx05tJ0ca7v+tonu3Gl95O0yG+VU73C8ep28Y3V5SKqZkUOFckRF5nqXKBRMztzc8mx9ddCFNxim
I9U9j2N2h6sPgfyUXlGh+Mob7FMKUn1vWjRMsk1+EOa8K0fcYYlJWGNhCtVFcePNx/WiI5l0vQib
jMct4xknhwNj8zJhWKVz4/t4ntN3I1FMBEqmAU487KJxPLjVCPjKmjp6JOeSju1rBDJ+1yZHIjFA
F83VMeG+OsxLQuwZ/ls+KiJ2tTENCNFVu6TxfhMVDFmGKWGDu4vR/as1JlBa8LDiHKs+EnNbS8bW
qWpo+RHrn6STVvtimt8XdAAntji2wX5q4AN67BcYcOZLvbxHU/KBAALtAHNWY0bpBrwt1FQXsNNM
rlP6C2JOfaoXphFIyjLNeyKqN042PcPAc5dR7BGewOhUR2Mml8U5pD0en5EcnA1/FSAfVEGCC2dn
zTeE5g+1bo+7BU0MehYKBwxTF3Jgon1T0087c06UyhhfBD3s2YV9MhpNEppDh7oqcYIaexW9rot3
VPmodKmwItS7uclMaGWrm8coglkCbzdlf260wWVCFh8a7IW0kZi0kjL6Y+f2Ey0DNX3XnYwtVbi0
ngoYgXsESBR52Oexr576qXpU3iuDPNb5i84ChutDiyxxz6SQYm6uCH8c5J9WJN/thHIWWcTOnpgw
5/2AM8NksN5lP7HGxtmxWA+hd9iBDAP+JzCy4Jj9XIyJlkG+Sz3/WxTzm3IkvL4B2GIikDDknhGf
0cM+r6ZGE867DUKV/bZE6xwvDKIMGrJK36iwUh0jg7k2TmeZTKRIV2ridWVa4NgaK0ys7XZq8rgV
4qBPRrtbbGIcyX49171NfECK7KNdC6S/2KEQJ51E7o1XHarSzCWl6/3mbFmfKH7XJ7wQu6TNsh07
ky0XdRl2w/aZJMw94NkNB2FNNzg0EWbQgr9A8wx6AjpcprWzj92EldcwnlK3/q3aiG8JUr5p8tCZ
9RjK+hk5d4tmEoxHoNyhCjEpFvv0wxu6q2MAIYrM5H2q0aZ2qvhl2O2FHeNbIdGWlPnym8jzS19h
91j7W8v1ZqKKXeY55Do84ZqiWBo+C4dNYxQ5A0NQCESINZjO2t5rn8WPYwmUVnVMX4bC/hko+ffC
TNhju5/NNKI8VDUrPQaYE4r1us2ac1vqPjappxzQxdr3V4mpRDJeiFyigGOl8lD1042jcqaBOiHh
Ro/NjoYDtUuOqBnxTaUqAD6a7dPMYkCwVr81S2FGR9DcSPfFseKnVaa1H82YgrnlP2bNSa6l5h0a
0faE9ZjbRbStPMha3lk//URmdlRniLvzSQ8TTbx7DS9Li9DAmhHNctph0BF2aCYLDm2SjOltkE4N
3bcYJjBDk4coD+FBLpyzSDvC4XWb7xnlKn0BQZYGI/G4uE1FwUhicGTQurRDzRS/aziDSTrmUU/k
r7njS6s5OhcU5uXcaOdzv1Z/o8yMjlHJ5CerNTNY2XWCTTaKS2YtVTAug1/3HFnoxELGRme+8Y+i
YWncKM6dhu1aUmtMGV0LI3PmbNi8bLdI0woZpdLdysL548qoZDJog2vp+A80iYg2NnnvJ3nmzLgf
dNPcsfz6g2H/M0pn59CO8hyJ8RR76EQSWyKZpcthfM/USnZn7zSpdL3EyHZ9c0TchUcr4WnMSyZ2
i4cHQHfIsy34Tu3IE2Y8xnBwn9lIdCFJPcZNDnaJRGOfaGs3XBy2ahYgltrlllRoBjqJKNqI9BvZ
rC02PtSUBU0aS/g2Cb18Tt4Jb0PTjZMakMy2TAVwY6W0tHNBoKBmOM9q4oYmfuxp2TD85dLz1sTJ
AUMCMygAUdaAmAu1vgtJle3oNkslfBYqgS6f+o5obhOlr2sKrAuRngWRpprjoiWfTE981YLZqbxz
lmWQejKD2gJDADvY+GSNE8i2TS90m7v+K07TJ63o9JNCFb1uuxNClmf8b063dxIqVubVzDKWHFiG
+1xXJO3G7fPsgQNhVhokchNAs6FfcnrVeI4lig86ltlp9lWd3tkahvfMS74JNGL1FRYmME3GTUHR
yz/gTLOAcE2GjMWXrpOalo60Uumyt7QYvmaJ3cAUnbgTJBZEIvbO6MiujWQDXZkqVKvz1A15OAuP
LINqfXP6bPXdMf+bwpjZlQanlLdJfPCpNSAfTkUMg2Lfa2+RgfIhEpHYTcAYz1HK1qXgUloaPhK2
1W1YAT6kXWCvpot7ZVCEFxQWDMgHKgydSYo0TnPkNDylDVrE8YxoLw5WU2EurB2m5zneVI+BXLq+
CYyejmJ04SIXNOwh6Ci7SdR2rk5qqbuikh9UZ5xRFIFnqqXpMcF+yHp8PrJ2HHcDeJeQnjlAJP3T
1YVBOHt+iVeK8CR9RTFZ8qW1aHzJcdaRkNIorU3IyXhOHAvcGmz1WjFR5nn5q8ccDG5jPmWoUeiO
f5KJq8cskcjoFS1uUdXfnaZzpZlR4a+RfU1WY9hpLhPrhZsBWsPgr9qmXzNGRJ+4CXvzRytBY3pO
MOVYTURfhlU/s6KzIRmN2i/ixzsYkidPY0XXbWMSvErHTpQrMfYwp6JsTvCqElSjpd213yJTBBok
vUwAHuihbZCCWBkpnmvKdOz6H1OR2sHq/SW13boJNK5Y7VgwJ2R51fa1T94GlZwb7l0Sz5U/aCsW
X7ChdvJTb+N1AD9M2/fGGGEgbbo3/B1MSSty27zP2nX/FdH3f+bR+39ovxN45v53+x1086926P7d
frf9gf+y35niPxxHZ5TrQMFG0+Visvsv+50w/8PYMH6etB3HMaX5b/Y7m1/C1s0ZYFiUpjqBAv/i
m4M+F6DIPUdIxzTk5sz7x/yI7fBfNG4ci5gh//v//53ODT4PVPr/oHNL/KSuJXABGvyiIfX/ab9r
PDQMKf+OT/yKIBqtKp6TWrHnG5Z7F8oXDgMZH119LTbJ5yMl2veaThtUaq32Gb4IpIVGOI9ej8qm
FZcC9wHjhs/IRKmnrLnH68KyfgbRSIKwNWlH19Wee8hYBVUeINYnATIV+NBCbYyjOFrTy9IRpmvj
CdmtlvZ7QHkQxOVvsfkFVtz5ldaH3hIxQQS9uddn57lbexE0HJKM7VPsW8JEhlpPGC1wuGsZM0Jb
KJs5Ch6diULUYXQvvCw54D4Gx+u8VS6H2KSQ3fQNw/h2WRgr6hLNGOIEb4cOawwKZ/xpHgl+B/je
0baJdFNKZqHpTlHIZOYfkEF36NTQYOztfxoreyWG82Eqf7NY4yIz8dZbEFUsBrUJcWeGbhFUxWAa
XNbZnDB8dyNCyGEyj1D3GABtjnExn025MrBRb71twyfvzGvVOEGP5i5OdK7t3Cz2HrVyp2M0kdly
xvICnG39Ri6IGNz9k0bc4GPTyX1COT6ydEzBMnM3os583z6Rooj+yhJKGH57bCAyPbfxgMnMmT6l
ezGF0ANtfCshz3/oWi8PsDfcPYuLblHBUE1/Dawe2Dnaezr6h9a1KeEEIQ39dLAbFQWe1l7JocFB
3oRNQt57iWuL9cZ8eVMjFMnSGDu4zgXrV+1lRXG3Z9tB9eM7g8UUe+Jyc+zpPbLrp7mKLgm+CDq6
ddy73fwCquKYpahW5q2DKjXzZUY+6prdNVFLoA/WFxuK4Sjb5pwuiJyGdrx4LvNu1kr04Zn2YM58
Fp6tp0E9s0BEWO5F1jk2s3FXKPcWRd1DvCZ3Jii1cL5n4Wqxg0xTf05bgWQwZrGSZt91BEBMZxoW
petvzY3v1aLDFp0s59pDAqkt2ClW8lBOSMZ6FCZ+3NDwltYYozEEvOBI5zon/OvC6EO+cmeii1Ng
XRUDDy9hrE1B35lTuUN9Qoc5vLkRrgwsrUi6EusXffmHwdMWpg3ruVVDt2LUX4ZeVrs2+x6M07Jk
P3Mb0xrK+LV1c1wrZfpibGJNN0U1Ma7uNUW+sFHMAf5MlhckWLlQHiaIoYb0YKCX53Fah8cu6Y8a
DJa9cKmt6uXNsKZ+36azDBmZQm+cwkTyrS9EtGKUYasIp3r1Jz39bqw+OVgDxiwAjuKgLfY3y2v3
4nkrW8NPuBkS69M0n8sBf4nB2r/pTLxPK91Etei+PjXmvV6dq6zWQ4h1lE+J6Ss2e480GD2Knoe2
pUqXI9YUgs0xy8zGdTXKx9GEY23VCGJo+9AMTBjnWYY/yqlhmsQxkGhVdmBB/aLbyxRqZWIFMQxU
HVqVbd5vfsIUzP7FZvpXWWWg6r95F7M9WozrnGX2nQBLpFb5bnmOHoyoqjVtiS8k0iMlW6YXu3Rf
l76hA0ZKh4DbOruo7EzJ9iQX00cNL/Ciw6q9cOR39AYyQ+s1aZfeHNwjDyws7qzfEnbnM0mEDELU
4ueU336NrG+ne53wrTg9aznSSa+uzutoqHuvJdSQgUAoFByfLG79EqYzy9BZR3j118KXe6oJaVF2
mfhQHoZDg3K+oquwqiajaM1BqiY9s0X2OnuKwfdme3TLtHmzFu0rRvdGQ1heyHPb2e40XPEYI4Bw
7H3JAuGYqSmAGdQeUKCgs8/6MDVagLFbvwYSslLXani0ork+bCIO0Ooqi/5MHnqrkcJ5VwMrZH7F
no8t48Hgd/i9U9+h8HWOVexeusVicz3jovYM6MlrbX64XlvwwK9ReHAJSr/EmXrRTaM5GO3Z8Ti5
yaxtsPLYe3dlMBILkLrz+o5ikgNQVT6BWd5+ik8VmxiWA6lENbKeTIn1xzJafMUIBFlYMq0V7Wea
0d9UsUmAgTu8Y2R/XxrZBYOl1zw0yNNbHBaigXJkYJjQu7g49Ev7rk8174HXHBrIqMx88A9XnLC1
Yb7FjZ1eIrT/hZtYNy6/O+D29dNS/AZYpvaJU0x3tLJPU6rBBjwkOofw6ioDlH67M3/XjhnjKbLc
EI8dP4OmTThZxXByBnaXUt43RK09eIb9kxbBaM7OyeWjdrRB3VTkfXUrWxgJHxQVGvtauLaIz0V9
r1LKgLTJ35oO41PsyeTSmOaxqyZGs4safMKpBI1CxHejXMfl4mX8nwo9evxHYyw/CocONsNj13lo
KC2v4ILgAJIrC44hw3oZoa0SonRCy6oeBpzsxyoiFDxzFzBRDKejZSHk0Zp/q3DNiv53jqLIT2kt
w7xUz/QrVZg5MmwiVMALErgdqA8k8V0HskvE13ps61P1qfEAXCZj3MPJV/dAUaGXChRh1SLQRYyP
EjjHwwCSi7GLEcaWWn25JN/0JDGrTveP7TIoMwrsGHUtaDiGo4gyBxZdAsQetbKo50fut5npJekK
yLh4MHVoS92Ys/uhlY67BG6irQPDagBRGtzChulcO1bVepNuRMnmNBvTH3YRsE8XtL8rrcu0vSAI
syqMY1rVFk+5nlrGrXQYael28sFghK0geWhcKbvGQ+BnFMnfNXIAURefKOKvY8qd7JRIUGqL3BqI
VTdlR/7sZu5ZGtv4PmFg3aEc91sT9Eojom9XUwuJHs54YeQIM3Sq4kOZ6HsjFj+cd79aZptBpyp0
xxHIXoFdwcEmF+HEaUp8N20lT03T1BeAvGejnoa7Ce43pgGmL3pvGswUMgl8u/swoNtdK9RjQAeV
7WvlE20JIYfm2pxoydH/F/LBxfoBjVtFvAuMjjz6PCQyE7+dFjGoS4HIsVLYSAaWVjl8Jn4yIFHp
3TQi24Q2L+my9ftIGIznK0hqxO6eBg00JOIsnvNBBSAkaFcfcNjFx7LzfGOksEP6SzUixd85L4aT
t+jHIetQD5czM2x6aAlaGk5U0/iR2bjcvEl3NjRPHLLFpm5YUQQ0WDma4lyYWDYja3mB2ASK2VmQ
kUFLS4eF+178BXze8AKxTUn9sZw9gJauirmOddbOY/41kGHKgAWHdQzZF2VIPQbOLFixxIymiRg5
joxYghVSLueReZrr+2JI1T3FGdL7HI67nh3X0sivMzER9dp2Vy/WgwYaAV+Q7AaWskJPlyYPkw0O
p5lzP5UJlNDKPbiwgIAP6fTlrXSCoQGa1CRspXV6y4MLRAxeBhfk2H93MTSmAhFDqoMVyxhg7Y2G
/QNTAlTTPRM3i6MJr5jamesyErPysnDPQyQ8CqhoB7OkGJzb+bCsTAvt7YYpZvl3i6aAPXEFg3rP
+JgtU37XRbDlBlkERYua7YtuHHwXvnttW+HOjgWMWzl8XB9udlvTCHyuvhkXGYT3xCv5HsSzojN9
pgowb6H/05vjGY1OmuVSJ85fazQrsgS14yqwNpceL0Dimiya9bOgp7/ML3JpIrb3wC/dwXq0ayOo
XXjG7op9vU+XR8QRSCUygKFpdobM9hTjBjt0iSXPNU4AtETT77ZiTWiKAjlB7yED1Utc1AR86OXc
BilRK5WjDBCV6Lqbsf9AA5AzwCDtYmK46FUWqubIhWjoOce5q4/J7J60FJ2HWEiXnRLbu+VhOcaR
X3RIv7K4eSixVD0w4wEvrpYepXxzVgAhIDeKjg2cseySmDo0dSm8IH6zGIEzwCb00M9uYLo146K8
H6GnaulVefFJS/BsqwRzAehZbmQBxGhNC39IyvvBWs2Dvq2K0CBirolkWMc5sCuBYHXmicMSCA8v
ZTiDv8vXTQbl6PgR1yrSB9z5CivJZf9FEhZaq+EW4wck9OawmFjI2P7wdDjNZxsxIwOiAo7F9e6Y
poh9KwD2Kx610nFIonGXOMwN9W0565l9tbHLphQdUGgWTKJWN1J+V6Ix7BGtjUte4uTWnlOreo/i
fAh0D6nwOuS/MxwOi8UDpCOS2OfKwcpFG5aNTTjE7auCKoO4c8LMN5skFtEX+EgFGp92LK+R8Y7H
TIj7UuZxGIEqhwxoXBw1Bs3aTE/r6u2FBcSlb5hWZy1jxcLr31tGNIgVk6+hNalJeBxV2WjH3sL/
OOdkQvZu/7Ix4vF6PdhtV0Fns/0uQapWCK331YtF0+HL1aL2tL07sOSPtY0+BR3JloIx3qXaYUyR
oih6+t26NC8ZDqdLqc7WHL+LFv9d7tp4yMFzgmiYYa0V7Lf04l6XQHFnZpACOWPvUtyankUX66oj
NL7QzjE7DCp99eqET7zDISmcH/zFrNuq0R+ZsDGHzH85iOiieH1OxuWjjxBxGvVtKeuDJvKr5WJG
NtcX6UVv7rbmhIj95Ooe3Z3GwzOaZxhaeBtqLybD5s7LLYb5iDdKq3nvYhPcmaOF9sSufDCgYC1V
FLR+nMFjs0bK7Hx4hurh7Ed90v1lSLy9qbL4MLn0XyluejORPsdStNcKL3C5C7PCPBcumsdRdwxy
pLTVL0zclu7yEbktuAzshjhgSaGPXcbXPosDGViLfFNe/0ZALeOIyVzPFIynaqiAHrnoXzW0SDVU
Bvb41VefaTPLsdn2PfMkZwSQLoopAMxcKcb8Wq/kfpqV4A0d1bvt5k8cOx+44pPJ0zF4je8OHQav
LvWO+uicK1d98xWi4cLQyqiALSEF/fGf311lU8Rsg0eVIPTN5p4zcEirTcrP9YdBZ9x3BC4A9Jeo
BhzIFlleB6dx8NQW+gEKQfcwkI8ejSHMWGNmqGmlM2fHhEkbkgSOxOpF6jTk6B/RWEXdjYi/XWaM
6i5KNYbShfzQCTA6qar7MeBT7zCFJkg26+NUtsmh60txlPn4zMES4t+0whQzdQ5J8bGr+xwFBHMp
T1NBJfmXuAvGuz9CjXf4H5cHqL05+o2b5eZBOcFQMVBRkKI3Rl4f4P0oYUJ21uZ83HeORpxAJu91
m3YwKVzLr+Ox5c/LR90rQ2yno98P6seR2DaNND1XwI56zZz9BJciWTul36vmsWpwfide/wikuAx0
lT+ak3rw3LwKRM87MHGzZImRBtOw5avWHGJawFazOMbN4kNxwHYQmQjldfNXnXvqqFG5HXSEvLtB
eH9qu4fBZqC2nOeM9Ug7Gmdv/ElBEt4xpT5am6wvk7du5AZcTXZHYKr4M/G1GMpbPiBKE5h0zCp7
UXR4uymmeVoS9MoZDB/xCgtAYyvnva4d2Swreqw5HyiEqKOH+pAzsiGFjzMFyBwSA5HdMuQ5hRKI
QmOjOsgJ3fF46TdRZL4QXVdr5UtcGn/HsTlEeGkkaQQUkpeWnn4dxl98O7B9yeY88Qu5khvn1mLb
scKc676cJWIalTdQrsHz5PmlhiYDh9ImQ8R5c0V7ZKG4TwwT9eRyT2voW7oRJMvMohbdWwX0pfRG
xKtipJ9gqG6Nj+yEJAAH/I65e5IJgVityXkkC5fJGBpdlsuVXrc+Dj2rgnzQGgPUnpwVMNR89vzA
IXpcBsgNMPMk5XXRTpBDoxO+zN3cjn48gfLSGjijwq2OOIDPa0pAo6rPLoPHo5N3712PaILKFWtP
uYG248HZK8BUNuQ+PyuAhC+wLUOhbyaBFmBQ7GyXDeshhinuIw1scgc6BPvP1ANBruIHF07wnS6c
SzGo4n7SkITXfbDYhn1bIRpgOEuLi22RUyPq9WK0G/SjOsTTzUwVDusBAD+5gcZCIclfhzgJUOke
JX1yGcBVdZEaw37w9D0boB5TC2BvOIC/h7xbD7PLpVQ4Aly5mp9BAyLpW/ErTY30DVvejX1uwn9B
dzV10Qy/mRiAoTbHs1qW+yyDYyhS5WDsjKobA1skWUZicHSQVTPr05fTRA/gMbRDx3CXkTAiBQwh
FOXUJk5nfyVNOV6L/gI2G1v9W11vzF57vp+Ghr/FwluSLKhbWHTSpixudC6cN8bbI2uU5EMJHlFL
aI+S5gotlHowuBb5Od09vHUozYI3n3BGDmLmJflAewsF7ZjPqNak4okY8/jm6sBH1upSLt4bE+V2
148M3wpyAXlzk1MqjFtl6x3PXMtyPGH55NTpUSGJz4vuTkngLOkanXmb7HuDnxLOm2BTjp5vJIjF
5+7+4kT2zt6yHtNRB83VFSVZwhlqKjaI7Atd2g85XZBVcQzHAvYHC2y/bACTF1l3bKOEEWFsp7ty
XlkkpzESI4uPlLAM6mYep7tai5HfMeOY+XaEs2t8IQm6xvw4Po/YM384wisY02FgnNgXEhnAos1W
kBKhaKt+/dQ6dYcf9bmxc+2mkQupYvRJljfohzWTT2OCcs3zcLU3m9PI8g467kbmSc0ABVRdHAd+
nSXVS9O/6tDjWFZrEPq19JgqfKuaKXDtARmAmugb+Kh9gtTRBVR4apHeBWuO5QPPVJ7Wwk+REuwF
NzCKj5r0bMKSViM+8IK6m65TYAsmvWFG2RIsDpSSGUrIaHrQR2VvYUGFtWAsDxESysVkDskm/WyN
0AfEKrjF6Nr29qZgSRHTaWPy5oJQDWJSy6aiGx6iioCupbf2XVk9eFQSbHjR+dk9vm4bPFuFk30Q
CwqyjbdkmQzLsBtRSlvRo5j1x+axlcN00pgVogFit6gja1onMmxiPT7XmvHjddOLS09cTAADKHYU
5uwbwMZP4bBprjeu1ugRh0jTOjZ8+gRF3BynGM9LO//W5uYpk2xdVKJRlHqeHRJs9rQA9dj1LQYP
m5nPoROIrrIBXYpiumezrFSEsvotQY67qM07BFwvotS9k24+xGKmxDCxVUDi3QMw275mkPDTHoGe
IY847XJfjSXE3OxFuEI/PVgLZTBt1j14nadCxZex6On8zREdMfmwrJM/VI2Dk+ntziLlDi5WzCXG
dEAuaUeyVW7inSoEB1EGBGfsGZ2lSYp4AHH0Kle6x1VP0L3YqT8BuQzoovdajhioKrrXGWUe1v+9
0yrz1k7DEzIwcRC5RR4ooGDpTDY+6kVunZ5+qPPCOAjx3s75IxpmxD21fQZ98OmaE+VYzbCRe289
tJ57hmSbHs0eiSCwlasdW0yQpobzee1hBLQhpRy77bqXR+jYTFSpLha3fGpZ0liTIHbCYy1UY/jk
lPtT9OKC4iO1RYJKFtnAmlC5CVOO/pSzt3Yt94MhFA2ggR6ocQkUmVDYS7BZa0JEYcPLxY7aL0h1
c9zig/mdu0o78e/I0sxDJKUt+H/EFZwLNIoloJa4PTZT9hkbxXgZHczpFDTcid53BpH5SM1zG1Vf
h8quUvoR1LxzwZNepNNdLQjXLVM3IlzATgKRMdzUoJrvUd8mh7rkImSpdSuT/pKTIXeKJ6/hS6Ef
pJEbb17/gwPCo+GFJmbGIFwI+nKtIgqyMf5KcfDMJfPHGYcxEzVHFrsetIPkFerUMvQopD39ndef
zPjuqt+O+9ktv6iXcnWH86/poVRnLlO4kuy2rmr52SHPh3nx7uTpVxvFrm+CVqdupYmdRWZddX19
L2M2BimG6NZqf7oyFsSIIFyvrHjd8U17rTy+3zqUzwXqDNNao+al85WuTM4rfCyHlohgb9TzkKw+
ZJiX2IFVVNpfTjdiZig/ZwscmzOIDxsG5OFPPxEItyztLfNMthclAuAZ/yZTsbE+tm39i0DU6dHL
P4gHq9BXx8yE6mI+Yr0MCZF1zshXg6w2Iubt4vdqJhZQ69gMVVuElPWfxqy3B7ARNB7zjws5bq9s
c7oWGfIgx8BNOtZ44tmOcHRPibrhpgiGRbzzxHFjtfC2vDb7lX0x5gEyYT3GwvhmdMf7AK1xyN7j
AahAhtGJCPiTMfPjjZFxttfYOa28I3FVFVeOE7Tyq/s8NMmhdNLncgsP7DCfn4cWS5MXa3cM0Nm9
xPGrKEDr6XJlgZL8bRK7DK0O4PM/FtgJFk2irXroNP2fqu2ezFzelXDeUbUjFesWeLH4pBTQ27PZ
qKeibAbOlfgv8/EXSmPzUJWsZlwAAWodvWM3uCZ3QH3jNT5qFMikYpkH7DZMqTfHFO7cQwd0AecL
iy8mvnEu/5Oj81huHcmC6BchAt5sRYKeFK1EaYOQeyh4oODx9X3Qi4mZRT+9HgpE3cqbeTL/CVk3
Fkl5GGAP7SzAypPruGhdr12JeZEqEN9QapjptOP1oFg4QOmBJokOnl65tWr/aLzROdJhntNc0zDq
qYWEdmYiR+Dj9Dt8Z/vE+k6BSLPMKUfAr6xx84zXmqcM1wZfdNHr5sJOc753daazFBOw7UK/z1xS
xGis96G2r41OB90saegkqUmDW+aeD2Up57o/BeVi72jeOs1H8B41keTB9Pyi5hgbIouEYPXVeolz
wY1EM1PH1UzaaXpyUvWYOlAZzfBYZ4nEN0cpkuKqZB2LY9cybMdEJT1fa7slHT7EFNFEsoEX4Sdi
ywFg5dpsSKrwU+HC4eR9s/kEW64Wdg4zQ5TrQGTfosenPoRbMSATsjQajg7dHXNe1YmfafqWoRJX
+pVasQM7g2VhXE1EYZs9HDH8tsrQGWBXNFb/QhPAy0jPYAyjQUZvSfhdG3yPGHjnk7BkE6uxpc9I
pMvXIP/o7c+CuG2YJyc8HGstTG4Dv9TOsDcTIB9qBqvNJPSdoimPzKBhugekp8T6qlXZ25EZnJM/
ASsv1uXkeWbY/cmZO87i6qwidPFNmzjOrCVn9Efu2v+8HPZx4kAlJEzFbr1HVqyLS51H2yZtlq1a
HcUA49drKsrgrfVI8jg0/hqVE5DEgBuQHel+PVr44Hqx/UCmZ4VDjBk6jnqpByCftT7PIffCONsU
T5S0xRE7/hmpgjZsPol/df6ZImjFHo6NsFgXHQ3reGxpv6SVMwrx0nsc37j+XnTlE4Tf04JhWI/Q
Gs0QqewNhDLu5MQfEngy276b27GhW5SGL1xcJES/HOSbhA7zpIfkEpAOwsXEo7JQLGNd45YuXV8k
WDxpraGSxN3yvALVCN9GN1p7buSPRUy1NddDBSkSRTL0VbxeMZcc+Q5u12/yZ05ysGH5UpFPUnGx
OSVdcFBrjOpfWw3LttngtXobBc94TA6ClKUGXT9OV9aov7GOi7nNsj5hz0Mr2Kpr9eWYJCuQ96si
VAE5D3ehJ++aFdYIamDvNTLweIfBBSLdB+dRvcBSfckMHPM4rEtinmhPy6Lm/eL1lwaxx6w/JJsM
IajCMl5Hg1RAGOwNc1wzgPBGA2BpaSsTpi6wCRL+lvawSVOz0QEZX67lZcwv6PZnozwleJA99pVl
tffoiNN5iBs+1YLKyQ8Lz3efP93qkjkAcB25BM60pqxg3drXXmI3Yxpx+PdTQvpqyt6foqNhu+eE
lQaXiBcP0VExib1rOUAeBN0KGFtebLXkp2H24ju9Mq0vQpgvbcdC2FFvbcj/BVTCZtdp9A5qTzWf
6zwR/qHF9PopAWHQaenBjqeZx0YhxIPVhx/1wA6wTdiZSivZv3lVYKNwh9Ai1Lp7MACzieTXQVZM
QmeAuFpA5q7xeaZgQYpr1ImflgsJf+je40KPlGSfwA/HcyL0D03jj7PJcHHUXbnE9eC6ExxKosR5
I5pLaXB5zIJjZobmreZMvOeUt6lVIk8ludDlVCf8aw36seQZaY252qwBYZHUeelnlQdKsO3GCwLY
TIRujG2SpIfY7qOTmXgRyY5uPXXf5BZ06zMIv8A7/i8STKB9TG875jmyCoaEcq2qeGOxGOuSSaLq
A1JZJr3w/UC+QBD0YmJio2Bpll9r5mc0DOy31ORZIDUt4JYm7P5VXu4N3S+mcC+KFyKzT3iN7GLw
S4KIZko4Q+GBsdX2n0PGukdAX4UV1/FJFMuycuNdxduE2MRdUJJcP6BL/lJptB3kl0EnJhT3ZWZU
P20H+jngWXmRSsjBpD9yqVG1BakMjIK7TClitnndcshwQBjTsKT+ZBUPyRfQLTQpC3FwGn0R4wnt
qye1feuAZFmckFK3lW2vtyb4XwtFNdtnlIZH8dkQLTpMsgzyR/ruTtZVjrg6W607eLBTvLb5PxVK
TyS3N9iN4BkDl0OdIBVvEmdde94ijCbi+7EDSM24sM3b9mSNB3Qh28CB3ilbPNbvA8wRTMsKO2P9
qECYYOztKQnkCvtdSuBBHlCoZKZfkDQLylUrxl3rAUYs++8aoXiI6/3oZudaDn/djkXsWymTNzur
qQyhs7jHhkAQcMFkkInvzmPUbSMQmEXEVdOkakQ6QCraBzz8tUWfFT4MVGTLhwMOJq/TDmzecybM
eT/kHVkUzP4nJjygS62+Th13FQp9ya+V3A1emPK9pRbCGYdtSRJs0NMLc/lJ4/Jgld9mg2ljdL6q
ku/bkNFk1fZMcIKOoSz/aLIY01i2tF2wSSHQfbKEWTVai6IFuG9TgC6M5mFOYjVRvWjyRTfHeqXS
sKNmX0VUfOkTZR/zfZTcMNW4fuoOtLYUVr0SgfocTCwgjl3RW0Le11UOFmcwvfR7R/CNqIL20Ead
dsQ+wd676SuyauZ7rri3Cu9xJUDbpyDwrSI9RwlMQJLDdQSJyNIUfpXQIKpIe8+krPepAKVbWf6Y
oH+CmrM6I1ypda7zWkueVghM2MbuTJUWgVHUH3GnmMbedSnzot6yRBITS7rUg7MAHIr7fuwCuKm5
DGBTnjpcUynKwcqTli8ArrR9jkF7m+lbNMiFBV6QMjuWrcvRuwwogEoy3WMVtIRj11dTMd6MQMe4
Cw0M4nd5TA065igFBxMc8DWRsQVrCUTTDO95mRNsEW/V9JCh3wBVfrWJKmtAdHsNyDk+9F4CrMyw
hPF3V/27BfEJVt46iOKLMX4bOikwU1kN0KoMXhW9kzL5Z/0qTfWXYbC3lXzWzyi6qvIIKRCvJ8yj
hVVMi9ZmtYYtP9uM5c60zZXevDv4mTtv2YC90NR47WIzCtvj2H3ErSSmCejHUQnasGaOadzVPtyB
egBM1N7nyGgoTWKCsT5cDRVq4kRiAVtbDeamdYd1j/TLJTJg9IQFjr+5zUCLeeG4GVPdY0Gv+r0d
sGMJsp+WjQRADMg9TKW7qmyJQcWMhHX9pejOWxqoUEag4sGMYPUclruBNbhvjuEpJ2Bu58MurDs8
8+EdEvJRmTu6DCd1d8WY/GgYMn2jUnlW7OiUV/VHGYx0D+fWyeb7tpMOySW9sgafioFl1mqHPoWY
5hjnUVpzCukeBnRA0tnk4ADKi4nFN8U8egDWq41pUi52qJ8fOpN25a0hZa1Ndc6DvVguv1+QTRB7
7nRcLQQBUpESiHE2GLCO8+UzOEEQKeoDLCmtaFaYBtDSOHueqWDW74LdGFEI7VJoMDRX2H6zb30i
gmE2j1ijF5LuP4VRr+49On/ucjbG5f/UNnhNwsnXbIWYu77IEi6v2rgs0O6o2/anDuOiOdFzk/t2
dVMVefTY7zWa+Sg5VccoOyaoZQtg11u1+Blo60PhpNb7XMBn7NzXiOSIF6PNt98liwSmjNUU0FgH
3yBuYN31z4ZHLg2vtnLOuwEuIuT1AQs8he3eJDhXaTDsWOQ9PFWh7lEuehRyPYK4J+SaKAUH59s0
Qb5v1pLAoMT+WbRrvbzxpoLBTzca3jUA70vm0D5s16YCE8qYhXIDN5zYjAwVkmZLRnx+RkDrJCM/
VBM+AWqVEVEoaWomBZwOMoTcJJROkuj2WX4uJD4D7l7OakhIqoy+bH1qOjscVES+yZmYL9J5hNWh
YrE0D1/4lmmj3ORqsoVnQFqzX4hYnssufQ3tI0o/+4f64KqUzxrSF0S3Q9aVZbrtTOfWETbBlenb
rGsDpLdMEKbolHVTfUQwV9nq4iP7yyJtDuMvmhk/PKlguLNk2rE581PqCNgU2WypGU4zC3tOav6l
ykA7xSvzMSpVfjBDL2Ly8pZxxNVtAolbB1wt+SvL8kpF/arty1MRaziDY5+sJPdf7Za04FLtsKuW
LmkjkTc0cQv5GgtE2ugn4uwsjYoKOrwO3jGeziGeyxfTOjb26NcQkzQbvkpC72Y+ixEGtEAACcjS
SbEXrgdxuaOdq9nUdLZW8n202Pp0+GpFNQudYqdNcAsDufFii7ZMKxqXekiAs8VIXgb9i2pI7aAU
+Hc5OH/JwkNljuGSuffAUA7cNJb0Er46nl+nmBB06M7syzrWOXjj0sB5eCzSXiyGYwFhIku+Mh3T
EUi9c0L4V3VxklRz/ElbengsYxlgbgrBrJ1Rvjd8uVxNO1ADsDToF4M7FqBHEhd0YvXwPwYkkcwB
ZE7tZgSGXscRP1L+meQ3y2S6Kh5P2qSxqi4dNh4bK3b/wUY6xCxyV0IRb4FpQEiWzwlKNIii5wRE
HbvCYogRDJTY2vVDLTfw6y/UOB9KwYqdRz/syFLbXX2t8d74YfSwOy5toaPwQh5pppm0ndKW1kpX
sdpGpooDEsLZovQGDMOsPAPaZ73kFkq8kV727nWfXvp0BLtgvCaJh/jXH3hbr8Cm2ZXLuV4vrJAl
TiKfSez4FetJXbzVo1hiAD7iQZutZI5ybtk7bKjUoN9ExWc6tho+7OYIhQw0qdzTQXhPXXQFVRbg
Dqsfo20BJfaMjTBX4xpm1CxQx/H03Zkmb7wI1LRrxZdkcn9F82ZNJa06tnKdYB0qzlepHqoC1yQV
n9H4i6mfJx7Si90rS+lUa83Q33RQkrZbfmqJ4idmtYGJSBgqZhP3MzjGI82StUWebAXSdlV4f30k
FN76DQMmnbMheBZatIKEVV3Ih45dlkXfEXEdfFHqwapP/FED3tg7N8gH32O3T+JA3eAR21WiWsqY
W2U6wA+gIHmkQ4h1/Qvt2mSJw8MUjM4m8sazoiaAq4M2BJjGk9okuymk4S5UeYUN/cbtzLVTBw/p
KSYo/Hhn5lzPVKEcDUw1rWJn64JXBGtN/c779hkOAXNPAKcBgPO5bLiVWbiwmoZGDhJomQSXWTT7
PJ/0l6qXFxGCz4/L8sgVY6tnxbUyBY4Gcti0CG0yV/2AysC1WftJGw78oBXY1+VTnfWTdFgZlraH
MvBKJ/TkD6co77dhqN+GdtwIdVwbVbmKChwBk47HKdpje36pWmPp4LHBL/UB1ui9r1I/bFp1qdBr
YQ3lvZ3yrQHrUDc0qEyU1zTGg/8w+dAnoIW2z7JxyU5vB1gFqJWOuaWw4d20TvWt9126xxJ7bSiP
cUvGm0BsXTX6BIFqvYyxdWdmPtjTr2tHwRKs/CuZnlcqoWAFWcaZXytUC3UZTd1hwgBKWnXGs8Cr
GuOG49hgp9QPhfrK5nyvWRCvY+8gRfnRiWnEvlLukUzuoUgRR53XJtMIosBpKrt9jse4MGf5Fax8
wGbOqxKG5W2vYAAZGu8y9URvevMaJd/4AZaxMyBbhsnvyzTjVE28nwU9oEAJmLJP2IJxatXGPnR5
u1oWwDGP7ZvdGZcsKw665a3jiO5qCamGdbj6NmKT7shCOzq/fi6Mqljqpu23Znkj7X2dyv40sGI2
uTg3XnC1K/q4bEY87kchPZnkc02KHGJqVGcIR1oFV4NhbCinnSK/MUl13d0DvDfZdGrrLrcLxkZa
LKC34rDANDg24N74AK13AwUoq9GWlJDdPty87kifB1QQ4rrh0hOE9gyqYRWxq02+kPyRHR4K2trN
4NGFKn1Gc8AdQUA/uA5LvEUCB7uKrG3NUrc0hi3zzNkYjUNj8rxKtVmRbE04CZNY+m1WwqfkLwX8
BJdooQCFbLralz3oAsPFUmBeBU5yMajbSDxiHHEL3gaNs5tbpUoVRwKBpyD/VzXWaUINGucx0jbJ
COetr03FNhrf0ohGs0Zz1mNubUzte4KgvBt7tDjLrXdzGdYoVmFo2qvcsPaKLu5dWs+2UlaUeSfu
KaZzUu/RRQmLcRlfVDf5iJkLgDPc9L55ai3cfpssYNlO6WUa/2d5XUfWLRSUb9zAu4eJQsUPssKI
ZVaYqh/eggGDUszqhTKSt5GVL6U+PtzHvWx/VPidAVyOyl3NPbIa9JwicFcgLRYt4ALFpqwyqtct
UWti2BSTN18OZJkXnI07vtWIPFG54S69t+NuhRWtWVZuuM9R9IA/7UZAjPtgGIsXu2yeXkORADbD
OqNDu58okeYf6SRzR2Oseq8dnuT+d4BS5ocRel89MLdprkc3CfW0Msh2yvCYZsm0/vEIuHjchGw3
PgQp1r8y2WeZda08sYPgchVvkC73XvBeDnCjFRIuIWGrQQN4DbWXK3Wv/zQe9gWiWVtJx8VL3nt+
C4u81PnfTNekqyaim33AI+XtTQ/DJCWKfjmMR8bMCmM1ZjT2fs6KFgkFQJT74BlJgrOpAQkr8Wz5
gdX4rQLCyKFAgCgEgqSlbxtNW5PongMUEbocsVzPqUASzlpYgh+y++1Hc2EG6bQfLW9Xxx0PcGvs
2sn5Ht3wJyvjpaFkODQ58RrdLn0N+wn+WSZHnH9TxyIFmAk0Xq9goeRa1EAFvNxd58Bnwn4juA1z
/bKhtUsTBw+lqE8N3NJmstOaWRkrezqttQFcU2ok7Vak9omZDk+ZDYtCLnJNbrIM9hi/grKF1W+E
OJR0s/Vh3g++U1Z0ULEBNQxueyx/l+3U7KzGHq5uWT3oVHskLvaIaIKZ0Ajuqbjhgzrl3lbSdRKY
0x1kKcUAAwBkLIC2YX3z/nh0MeGr8nMAjtcFXL6yegWcZh2JfkFq/6UgHkg5RfqNDV7Fj7YyXGgV
rcNFOC45ZIBzGK74lTgB2bZ95EXxalnt0g1C7NkQwMKRYdx7zVk16z2NJxNzSmnqB8P2roESbpyM
iPNN7AAw7LzUO9Z0thSMk4HeXEYL9cywKC6NH6Wtn8bkXjv9LYDr5tL5qRWM+l0ARpxOh0bda6yB
ofo+yv4hnWVpD9vQtc69FYK4i99cZcxYYbkbU6kPMtVe20F7pb97DejKYfULUJT3kRN+W+ZRFFDV
m794Bk6kkqD5X5Lt6Lda2C5bdZPVSf9QsAlI1k49oWKbZnau6RU3eztVF5ESIQohT+VUc0VeQuub
KvHmGvfYkI9Ezz6CzKOMCwhnQVzcxMbdVqwpBEAgN25P1agRQgreQuC0vbMFYb7kwNyKOvgtYqwO
jrY0WvZjRnLj9o8hJ773Sg1CK0oHcDSkJNi5rLNK4nVSj1ptrxOCQt2FjsVdFQ9/L+4rgVF8YKP9
riAP9bLwWFjO9nrroDjQ3p2xeK1VYxNwD4NLc1fNkpLeaDNU1o1c9tqLcWoKA6xrVU0YuqkObBx0
i6oIZydNtkwJ0AGP2sfuEJDI/3YNA9dziplINMWq0aIZ4LWcLPOgufE+zDSiUxlocwQKVU9O7Pff
0UwPdm19ZXUze+D9plGvgZr5vUBC5cbNC2ejNSm7VLvGrJKGywzFhzN1xsOtuOoew0BydOIoM5wf
oXG9HPLkpgZ0yusDlQL1xmLWqZUvJ+Jp4sXEA//aO/WutZF4e1YVfDW0/A2VkQc/vUdVyNgfCN/g
OhFyMxtohdFqB6n3IxXjdwK4dNJ4y1XiB+FmWxvpkfH/nwy4A0Qis2ilRJRtgnutFZeugspc1v+6
eDoalnEdMQ9iyliXunIfGC1agFtqCUbWKfY6/V6Z9mGEBIYqN9rGWr4LY8qk3bDbBCAWMGlW3ziC
vzBqUEfLcs8iDkD9JoyizriinOiy3IVR+lmn/UT/WHUbEg6zjNVg0ud/kJqfQZn+mW7xzx3khxkQ
W6xrCClMHUUdnuKeNUh9FWJir8SCKyJ2mIWo98Q9dDJJs3SeaRtgQZTHF++ZpdA50+Of5feE3Jvl
FpcA3aKmWdko5Amggc44gwiDQ823xvW0UxP2/8bA/jZYJdXdbKQu1JuC/0I2CC9JcDAd/RmYbY0s
Pn5ESXEYWQACgNrRh05iN+aDx8ceN8sJaAhs+xdC3oueEyZGeBPWYvDes2LYkfEjo8vlN524wibq
PtApLUE9JDmmi4szG3jxXko+Y2pa95TaM1nAfKYhQLBOKIgwjveUiU8U26Dj7Al/dYftcLGTvB36
6GtCAq0VRnQ8eeELXfS0R7u0CuvS+HVsZHVLzWAR3zytVJc9lWGOwSuWIVbWCbCG8IAu8IYsuJDg
hIltER2jxN5FHlSKVa/WXxUwlsbbZOEMIEs3KqJJUSoXp6dkz6W3Ih191kfXxMke+DduSaGucvA/
DG/41vNVwa5Nmg1XacddlkV1pZbxoinjO6wPWVJQVlfHeIgBpf2QrtyVZnAtTZH6+rxSgpsfhMoN
B8xmKoiQCUGB9GhV2OQlYHH9oxI8UygMdKkbPhbC5EXLrH3lbADU/ZBaOZFbw62Sll/cq26F185d
SvNQbdUL6QU/UoabuAwuU/tbYy9Y9hC8GKxRrryKbybJLi/3HnXUHUdor0NXQBKk9YGYSfCLl3ih
tdOHkwRfNbKaVbL6wTV+IZssyXrTkuKb0CulYRwJNR2i0f1zkC3IaWKctQNv7+RvOdNw5Q3ryoLW
l7nVW01HN/7phe4+SvWjFca8CePLyaMcOsWm9vSnblt41VndKknuN9ZwEb31SkB+l3jYYMZ8IVsW
bSaKRdgIX3PHR9D6WaezRib0MpnFY7Cw1dW6oGMssrDgVsR3poDF1ODedSYfcurOs2JxkWZ8FWfi
LG/T32b8yb0Mm3519qpyy2H1pcPVFknKEFqc3Ij6ugxNO8MEWYYbRjdJw0Ootw8SZtdyhrUZ6bhz
a/cRGo9AiV+9yaHnA59zw5bQKr7dkh0Y9s9Mn7hbaCsHLWfmR62G6uCl/c2kRbtzizWIWBwYPQSa
atHi/8314B5x1yBafHPj5kiknYgKnTZcXPAtK6uwUQI8XNh9NZVWs/AEg5c7Ch1HBmFr4xLpjGZm
iSIcgKoE32hizydfu8mUZJfbsUGsJIHNT1tix24jW0fGF7u9/dBTkYvugflol3qkUClk0Vx5sSW2
J8N5nccwE7AaTnHPmd4RliX1djiftuCEz8Q4YSXisKY4PeH09FPebJGTn0oxs1va+juiqk/Q5zsm
9T3iN1urYmGX9s1x+QnReMj0t2q6kYdYqKwRJYA8qSh3qmh9aZm/7C/h/pXuiigt0cO55q6jetJL
MWTrKyFNCp2hFbk2wbgGa3mqsvmOWG3zVqraeOE62k0xnqWh3wvebJhilhX5lzRFutXHeCsAgi9L
DHpZu4Le/AHocxXm7ZV0+KoQ2TKIlRBA+IyCJfLTnNIcNFQds5hk7zN5Jsr0WF7UtvR78twC5TmA
+2qUtMBablotonvax1uNFhenGGdC/3eT27QZBrt4iF4nrbkU4Y4zF6U+O6uoPfRg4lCANmm52H88
VHR8ccCRe48yEAKJAVYDa6p5lhy88yBdVkmWvVmER1j9IfUER4V8Qg0vNIvJaIN46gvv2mmXejqb
Fi2MrbHX8VEpx9b7Tembl6CTZC9XzowomDscMVcYEoNvSmB5dFmMStAyFYFi50vqBgfGJSrlwzLU
ZzuhENtBu67KDwFabJzNqWY5d/30BwgCO+aTZJnGziYe0ruBjN3aoCqDnVacrUy/Wo3hu6qzlLNF
XBCpB94udX7P7rRqs/Y0SFwP1kmh9AcAyQ9r5lXWILEzkpsYR8ws3UGKOlO55pcThAu417n8axpU
45hFRlaOh9goV+a8Q03De27iq+/Jc3MpNwa9BXfpcJDAp2VJ9zUXDSnc0QxHPTAh3CJCkS9omF8u
A7TGorOOnlOmLdoSvbcdQm82En9hgNS4qdGU1J2w5YpFGtsopuQsRgUmc76Kma00lSXE2Pk5xYFz
sqyuxWFUbXVtWlSVlmaEZAYLrXWO6UCH/ah8aCZLednvg0C7Aw1ijXUCUL2FyrVMx59Wms/asg4D
Drl4xg+3ifVW6bz2UwlGg50I6b41x86mdTHG28E+t3dh+Sg5KtoAkGoH79NhyU3PU9cBmK0VQozm
Ro4YKMfeexhNxNu22o+MGqIwfOIeG1tZRSp2kGCMVyFGFT07yKT6V5nKu0cZXpswqIDLt+Eut1y9
kpDWnIhxZ5TyyMt60bhI9knQQGUd4c6KTzMbzyX6hcKXRujZa8qBWNBZk3gl+7OOimkgYDxJL2Wf
snII7AtNwxxJaKtxgVBVTV2Pa0OhEslNA0QMPDKD6q5DXd8MJFa465Ji14ZNj7EBEtKl7y65Rtgj
qT0E0vQgeTEaNRH5lIQRdliTehvA4Wd6WL5IUz6nESjavGBK0IrGfOKJss1Pu82IM68zmg6GlI0b
TFw2skDr0cPD/FgrysEFG6YZHzJ8ehWzTJx9eVQSRkm7l2O5pHVjXSFR846avnNbex1rb0UjM9bu
BZ3DQd+tMuTOFIxWBDdWqmRiSbQB6nK1S1TTKZCCKhxluwnsdKU71Fs5sUayoPJOPCIdL4KaHb3x
adAnsQhKXASx2ARqx7oosVgUWxG9EuYivHFrWMmUObcIzmqnbARX1ySkx0Bo7i0V2VqJget0IHtJ
8uNHG1GparSk92yILw0AQhu3EeGGknS6Xv+geU4zFP7FYvM7v4DhNx5dZd0iACvCPJZDsyN+ssNf
unGxD4i05RGuzoH7h28NATylcwlVDvFuZLhyKV1rCbCZS9arDbu8Uf2njbj6g+ggG5Mvg8e9P9yo
2rtrDgRt8E/Fa6RcnEWYo9JFINjGJ7MhMzwPyOwV1gFq1423uKIUqNpb8k3wo6cCaOpPFjyceMN6
4y9iZMqT4qYy90bRtA2zfB0P2as6nam73SWd+FXoAcBwuujb5hmackfCUx9xxOS5BZaEpig00WWV
q28gQc5J4Z0S0PODWT7calxUHIKKgrU81D9DakD5zh9ao/Tt6COsdwM5z4AjLic5TAxHxNYiG+8O
o1KGfoSK361ZkzACghslwdEVyuIakXfH57ZA4KDZmoLvwV5EmblvQlYKdb0bcU27Xb6N6CgoWXcF
wV+atWuvzbBL/VLXg5Xs6sh/A9KpRSt1TJje0naJO11crzur0tftYhMG/7y25Zh10KY5e+uV0X31
8ZfjJb7ka4XmEtohVi2iEjHMbXkzuw9lVBahrDcVbxhZfBqpCvjnqonqYSfzvGm9KglBvmQTAycP
qczRNFolEtMCAed4WwM3yYvoKfeLVKzMmZ+rvLsgIfbneCArbYhs10EvZpt1oPvKd/JuqUoibNGJ
DxGQA54j75MFxikb3lTK1DmSlTkSzDcDIruCQQiQOTcTFCyapWOr80EUbOL+Pr8FI+dlIZRxYSjx
xUl/OeAJUQzTZuz/ZUW+Btv70mX/Kn3AH1AuhyK5G+XZiUm0/ovYd+rGgFtlX+TXhqt3rH679gbU
wUKYt8bK1xpIa85GBpi7HVxiDOacTkAIi6UtHr2JLjS+MnMD8G1kFVIo0dBP3VLfkGt4GQ2ZJau0
V5mOAObyqdTfmAs/wtbmn5TuWo/sG+fNornUFvvzCBgn4aLxne6Rf7qtA441m3YJ/iRd0H+eboz0
h5tXmCw6MhWoEfha2bM1zafexdajH9wT1IJ1R6Tt4PSEB/tWPYmiuFRtYb94YfWUnaDMxcrct64a
fzWawbAZkxILIm9JoYP5Btpm61qvSWsFNxIZtIxMfLa6an5M6fQXA5oRSsMPVJjGalJKKI9iLXMd
W4eTF37Ol9d2Iw1px0q3ua7Z2wGBDEGl+1EJmb/Yo1pvnOIKT6g8Z+mdbfu4YkWJYbaStCmXdQZb
4WHxch2D754XINSKwvlBmy6mT9ltlOpPT+5Ftu2xX2feQ8ekOALejwOavkhWa8gXAd0bufov1Z/t
mK9QyyRwP9hAtreVNtiwZAV1xCq/Jl78HWuVEQctcyQPZO07oHSmFQYqVsIN1szCxNjIxx7a8Def
pBPdeKPHkDiqVxu+RIAIWVx6nmbFULbUtq40fV2yIOAllJZUNwwLQXV4WawI8zIoXSSNydlrzcW+
sv7wFJsxq3ti4Xb3wCnq4XMFMaEn9KbgkTAfOQE/O9jKHLBSCAmi92sb/7n8i7GHRJNcEx5dWN4/
qbSrCuxBgmcuK1ll1Ty3f0MeLmeGmb0xBd9yiiNpYZ19cBJn9nyjDXkdz+023l/cH3XxaFpGnWhX
it9GnhU6hE33e+j9uLslqMFkSnZIRrGHCVADCuDCNQ3ugdxX4BVpK18U07VsDQwKdIn2VIfR50nU
UO5Iryz7+hgTsmlHsP+ndjqL7o/2I++vG7nwaju+KQsl3hblMyslFqzokLPJK+p438hTh/YTtO85
NjSd7iIQyO0E0qha5WAbU6RI7uovFTSFQH0HiPfilB+SLCe9Qll68Bi7zahaNej2luiWiC2L2Uug
sam2ueoW9rWs0DewjlPMhOavh6c0OLX0PnvaB8gDoDD0IhV4JX7JGLotJm0uLXqMJwiu/tf/Tw5i
RtCTLFSpa8+YGtw5UL6xK7CN6DZF40PEXhLo7JE6G1oEW+1qW59hTRWNufZgj00J3wMOJG965SIB
Jq80Dra2Nu1LcjNJI1YSgw4DyBTvAByRTQD16i7iNt4qnNIsDz3Cx4Sv2JFDy2HHiK/Lwue3UyfC
3nw0GdGakfR2PeE98GDBxvrS4aNJiqc9B3iDOw11XDImzkV818V7oQ/Yzz/TuUqQMVGKi3AOuVof
HBpB84p3pbIQ3UfDp2xySOm8pEr+uyer1zqX0CLpWkD6cuYey62LmSgv37H5obm4zanDQZ5ZXzgF
AgCkBuVTSQ9JDNCwRcADnPuqr9b0j9KGuor+I+28eiPnsu78Vz7M9XDAHACPL6qYKqkklUJLN4Ra
gTln/no/7LE9/Wrakg0DgwH67VAUizzn7L3XepbuBZwia9VvKwZOaGAoEkGvYbGDaMohZ7wnGx5x
jwnV/q0o+12GzWDUnpt4j+7FH7XEDxeSGwk/mhCOooeBgBJCKIndgunn+sCotqnTKi79nhETttpt
rL0Y3LUK/n41v4gEYMCgLhpyaztgB73fq/cDe/KU8MwMH8g0UZogwWXIxByoYLlKGJHqA1prJpUy
Y1SlT8GxgECcQRR1e2MAucgcf5kQVsXoy2fHBMq77osx7zA4Y/YdqAWc0jAVyTSlI8CjFuo2qyTc
obhrpPW5xlaqFRxCJCJ0hgL5H9Ma3muRS0iFuyICKTSSKOgxzqB5Jfc/O0EHCDIv16NMw7C0F/qX
FcOdqi83gnzR4HkxjiCiZBM3xP+SF1fWRAThciDVt18jZRKsOkXa2KXVrJ1IGq5BhMRAjcg7TLqV
tUFetFcnKZYoflCmBLZAqD25TF4dhtcqlO9mFC17ouUThUXhoMceHw1G1chrXsus4twu1JVdplp8
FffiQ3AJKqVntJGID2HaovpLsrueMuugGcNFQY08ghxcYSqJTudSZ8KLahZxABGvHFgfUy1CEQyR
VUtoHNF0Rs89LAJgv6OUnAtyo2WNrGS+2J4ZHDUfraJqO5sT6NZiR6Q6thiGtuJwiLKbavjRY2QM
5CulfMMZtwlPffCAEn0vRikclHYHYRoKNfqRGWUBoOWNhG1Q1PJHRYIMkhtRevz1fwqD3nQapINK
AScxJbcU/MdiqX6kJbEthY5COBSbCLKh9DMcw8HVSCoIwgACkjZat6JOcN0cN28WJd+mL1p7kuTh
Zj2eMR7wknAgOq2DnCGQklHLFoLXlBgEpY6uDSXlVJ48pYQAU9pidMR8h4O5B2Wsmf0pt+ggGQ3B
1gn0qibmxGPY6YQdJCyX6tKQMCOu2QEGvqeOpI3weq4YGIlrrERHd9MgLkIWwUoZqzWhnlks2nze
jqUG2HDA7rgUj9ES/BjJGi1z+W3k8X0Q8G5CkQs9QrJIBayq6yRt1UejHnNHFdIjdCROA97I85Qg
8MHzD5ZwRVrOS4bUmfBzbEEizq3WbpFq8Q5bynxIVRKXFFbkMjp1S30ps/m65lyuqXx3PbmkQNpQ
koqR+QP4jYRNR9ouQk4kj6ZdPhhtEd522xTpqchDguLq9uccHPR6eu7mAbh/cBMp/anQ+C7rjGGj
wbTQtN5R7pBZjtiuTJVjrUT6ijk5Z5r6gGH0pqawU1kaxhJGpXQaODF0/FAa/fMWJcCEAhsviQj5
LRLHp2lof8paglS2286yuFWxemCMRq7AJIaHNczHgzxol4KYn6R4aRFV1jX/eWDjp1PYCu+N2t8M
1NgTXnECeW2yATbs03SN3/PkRShvZ/E27q6CJnYzkbgKhA1SdVcYP3sUhrVZ7jJxcGfA/NqzEl5q
TA04/mwtSsALyts2P0kpswl01FWIEKtkSIRskzxyJdlY/EC1lt7EbNI4pyBe3Gf0Fq2Zhp7IfCpC
kghXffQ445Us8qvo3Sx+jC3d/65/UIT3SX1cQi4KAJIu/uiQYyZkKcXLG2/5vowU5GqFR3xBhZlH
8hrcJFoT3+dz484JacPB24plzzvOKnOauOu5P3KDsCVyWtvV7HZFNl8pIBM25ai4aqYRG3irSNSg
7I8hCki5QsGQ0h7v08Wf2FbHGVPtDIgIQkk9d/tMJLuJO0vUjddnTNMWUXuKjem2mCpfUlFY1Vrw
WnbFPu2Hu8TQNnVzYqBpD2iXKjN5KOWDVNMFpU5QY9GemDnWiPnqpzl4asriaRCnrSHklyaAVGMy
5MPcQ5fILm5y3PKZEm6tNN4uNEIrVb8dKMeZmcKgvVlaaHFpV+8DDKiN9BAnzY9Yg8+lz5uOxdsA
i1H/tAivKOXiXJf6Ho4NIW1UnBxYBdpeSoyL2OzpKAwcGggol0O8wogQRoOm++CG8S4ShnOSwsGb
bTGguJDVq4ZmlspYXsXhaYZXesvSJY1OkeKq7e0mhFnO5EOuK7+kII4AUFm6YRvoKXqB1gLlnkj3
DqV0BmOn76JTrN5oRestEjOn3s74nxCdRyuGrev2hcCjAu62xdPXko01Sk8DjrmyHfF2eFpHswmk
JoFjRI0Nz4M6bxMPPgXb9mBnlgHBl7pEDnAKI98tdPUh5QsoKGO1ZgUmMfIVrK2wzEh7By8Vk5NC
EU6ZtFLd87xxhqZ94IhvCRG35JDLLY9Vt1/n78nAEFKm/TwMnBSyAHdCC1YGH8zyNs/vTDP3qRig
/DiJ0uDHHx9RovCX2QnaexgETpQzYC+VY46UtFIPkSBD0+VhQ0aSDZUThW9aPzpzQWcMKtWc3LP+
b1ozBKVuASq/jBlHEHSMeD+uA2oWXZ6ue7oDaqrfwHt1hAjbnR5gTue8PpcMXVFkNOyOfSCsOcYQ
wtKnVfbUi9JONwLyNKpjkBTXq30yDW4qCI8la9nYSDsktLa5gHoSX4jC4HMR6YrCchcPLAfLSLyB
9EPiKJQIaCYUxpmiQYIEseEWhPSkvZ0gzLGn1JO1od1Em6RlwKVE9OzEw6qSFqOfExQBfaC2ieob
MlYdwhq2knJTYgzAo7DzABDa1tS/RkVzWY9WEoITYlr7XY3/xhJ61OEV9HgsCbJMXB7m/wIUgED2
EnLdLjR3LC48NwAThYC/nfP+DwcYOqeWd7iARWhEB5J0vBAySmmqu7zWPA09MzVm0zcfAoLBpGsP
qSxdWmqBOTiFxdmE5DqJ2Uu1FK76NkVnte125tRfFQWsQ+xJGElH3ji4Gsxs0IXJ807UhFt1mA7M
2Y4kvzoERUMUI9EuIINizdcpRp9Ni0hC9dyJFLQ9ANLpoizgEdLBfI8oYuP+Udca1srUhQ11j4/C
jxFKdC0B6HgCKSJ1642YKnhPTC5JEAHcbCkuKVD3yTj742upGJ6BAQgb7k6XLW51OvutDibSaJ56
i17MwrTmYRJ9i5okV+tDJJXQOBQ3bm6SyXxM5vJUr8k86/cDF1k195r5EHCsnKTlbKxOmXWmw+th
0t9ialII3VkwRzszf0Slpy7v2Zy7ZM/j/gPCkOTvSV/cKTz8Au4GXjyO6jtRhJKCNjoCcZPOrTeL
Cxrqfi91CLQ64RWm6jVApU6ILkKKIUwd91KPhgYMpjTE/qAiqh2yqy7TfYlhdIhsFQPIqaRPqZeo
cpl6J9yf2lUi4S4aARBpgzeoMnYwLEFqhiyf2HZCs3t6hm3mYkFizgUfYS+xCSjv4bjiJTYKpTnp
EU6a3OMhNBXDTysIRXhUjCC6s0bLa4f6aqhezYZOVsSrT3lQw9sZ0p1M/yvkRKt0t11Vn4E3U432
jt7CRJGIxVJmMh2SH8NybmjUl/J709+nkQ6vJl11CKypnhxV+07t4MZVa2IpAln2a/S8Ylr5BXVJ
WoVvYcHJmsOPlS+P4XJl5OK71riAr70sXlCHPWiDCrAcxfJPBBoAhILrJevBPQdvCfSTsnkq8p8x
0zfsyRF6xCEuzhF80gMder8L821So7t3KaQKPNBx9TBKN8ClAKwyrkF9JIdPxrwWXKGj/xTSzuuB
/ojoysKs97SYz5aeOfI915zRMT5i8IEejvexoNWZ0w+lj83Mj63oqlxo+grzBuUeQTI0t5/Jet2o
+bNc4itNjEeRkMllJg70vS0ku6NwDjrfan+m1eQJPYdqUbzllCoxaILDvTP0R4RablMy5rfQEHPs
LQmrb24WI7sV9MtIWL2gXxPU6zC434Q9whjjIy20I6SaDe7Kqg5fCmSycp84YiUAEwasLYybmUUq
WD5ktvkp22kT2h2gPRy3vVr9mCMB16mw07HR5fK9Ut4BrITiR9wO8rClZVgL2hEmEfLCcjdQh8Jd
Q32euOt4fsAJYtVXq81NlyRHYTGL0C5nOWHeMzy6NnkhV33b5+NtTvi8ZiAsYgAhVG4wMlKYsdfp
l7ZgdzOvlUy7WX1LRY0klZn7BBKCxDOXBBgfDMx+eg8qQJU94I14au0QS0KvNbaIjG7DMBLujOoi
5dqRkEWrb3yNAWVQ6+FFbqwUZSGIcoiCfjKcRHXX3DNoETiAZv5ww5UGi3iYriZcwUZyHWc3CMGR
nwo1ESHxQxCdkwEQ3ptIxy106dmO1l00nJfFG9NjHOF3s41nq1xhXE8lwry+Ye4p147QsNLtoRfu
FFYa/UOeLFdlvq5C8G/Zscz5OEj9VgexPLQ8W+eIQLNQtS56QUNqSo9ML+cmOdSq5YHfO5gt/STt
DTkADw/6e4vjgaBshoamZKvf8E5xPh54ryKPdAEaNO1ZHT4KQUS1cVLZ02BiUXso95EUDZuxOROp
0IXtwWBDryessuNWFs5dVLlTJ1yZh6S714F4pPJ9SF9zzo0dWn0j3wNctJNcYnR0aBg55oxEzauO
T5+a6VVUcsHTIrk9E5+Th3DOhCm8QiZR2AKoMr1vrE03JodhJroljvqE74cqpUCOB72LU7uBIGHO
NEdEwTLMc/cQciV4a2nPQ4YiOmmgNQQnCB1HmuSyL43FnWGhHRbr2F7SpjgvYSveoKqzg4UMRYKe
Q0dLKssJUwlSomqSgzbTH2klaFcpLnHbRFKAfoX40ILIPRTceabh94eNNQPeuhdJrF76DgA4K0Jr
GvJ+ksKrXgc/NkFpY8kW1NiOwvqlQ3nH5D3/IZNs6rbaDrZO7AbkcTMTeunJBTwVUKlZ8MO9CB79
GEBSZHhnUTUCXEfdsI8BfB068GlIxKvqFBGURQ5FmzHWocxVyI571NQBFiBcIu/XL1sD5FhsVShD
19/FG+BLyazckt2Q36Fr1znZt4hnXpMSLYA0JPMZ9JN+SDsVTbRQ8P5o9MG0NbLD6IqblDplhy9G
NPeRVOlnM4XG1XVL4hbaglhZL9ds0MX0ytmig0G++4EW8FusztDjFPNZIqWB49VILqUiCoe2ioAg
pgt5lKRRwBeTElgotfZzbDLx0DFaOlhl/1EAynTbXiR9RkoQjy4jLk9oTbi/rMlvKqqIWV5af5yZ
5U3WoPmWkV9b01zzoRqMUjMM3EEDyd/XKFJk1I3WCgUYhqpGddukB71NKpwOlUHnRRH2Wd8L/IDD
TaNMpZu3gx1HAB6jtTcnmqBVs26W92FW6H4Dji7NBf1g4F2Ye8jJpaEdcmSyPIbtNUmCJWZf/JOc
R0HPxOMZ6LC57xq634E4xZw9ZNXLozA+RvGVNi7SoSS9mvCuIwhGuY9RzShKj7+VPplUAMU2pJi+
Q7AgfevreleEPjQ53ECYjcgkbp+teACvyoarJ2Aj1TAm5FPnwRaZRV4v/Q03TjuQSTTFcbNbeIAh
dELUl00az6ieMhIBT5r4Ad+ERaysnpCZLyhghOsW+CZHwJDJXi+b/mKwDWEOOi2YdhbBTaXgdRIr
OJgdtWRUjftITVnKq/I5Rmp1aoTAl5Ym34V6+T7OdOTRa0MMCuJDOwl73cDkpwd16SSy6hSwVx1K
VdpqQpZ6XT7s2douHUQcIYCZEYmMzqIhjQ4M9mDegMGxlOChn0vcnGlPXUtMDWlbs4UqyluCPvA7
gRN7qR7qRYNtj+uNSbyGCisnnrCeEEKA65uWdJUVQjWImmwX4ZHB9jWe8EljeKJmqHdNRh9MLdZ2
e4zZcDQwdmRk0Tolk/i5nJYNWCdRnAOsL+eQWaVvEOG0zY2nbqV4m6uFUV3qO00gq3LMB8Wb6vbe
VDCzJXl1hu7H2KCcSHOWC/WoFfctdOzdQBpcR4ORJC3aayX4xboEoxeqp6wXZ7/S6CApA6RYOPDk
JrCLknDBWpWrzF8FAKnLwqlI74FETABOoZm6zN7Aoc7RRNdOQgYaoyWvUWUGatA86hxofDHS7HE1
wsY9xV6ax2uoB6PbcCqv5GwVwbAki1EfucYo9+chaoczsuJXtUnS3QKaIyzkU97AccmHOcZKhcor
Zssys+uFh2GDTsva5gsy3jaGK2iV5qsms6KnkbRWjiFHpZwwndyAVg18iJGsvq4O2V3T5w9g25hs
Ypuvo25ySZXEf29EhHcI46McJTrM9lR0rf6uisX6SonidzVVY0/EW4qqlXzwttcAsqU0KsQSCEAf
G/6MceWeXN6tZYyLLQslbtNYv7UEhmjK2rLorIe4JZ9YVvu3OhuYRw8iYTo+4leC5lNJs0WkY0WO
fx9UWexOpH5wdrJ4ffNecMRMeCOxgXaBjJcQWEWMsh5BSjuLAGEDiGyzYv6Q+w67EJDxXaDjjaXV
t0n2AlCuI410u+kZ4FgFkEO1k+/VSMeVYY3TRhOnNylWIMbFhY6au7hfKMIyGrVQjfiuirDxhOUk
5ZRrY4VUD0oTLmxyf5TewoZfQSf9xbQvCGyvounFbI0M0zjlSaMgX81Xc+hSjm9jH5YnZs3lKZE+
pnAy94E06V61GNcSieF7QwdlK/TJUWhq+kCS4szAw0lJhuU7MIDjZIyLu59HEinVw0zT61gjRghQ
hwSteIlofe+sLt02FQb3ClDPRv2JecncrM94HYxvqSC9CqW0V0LwwiYBh7uFGXWKVihMtQvSDy2F
Tx4ZmIF0Yb5FVKbeWPXzHMo+fTwV8yfMt3CiZusjiRRGuXFwYo1QH5vAqVfzejixNfW5JymdDuxO
3POdkbouFplt0mfv6vKK5GdU62wujsH4XFaoXaK8J+YKHnM8IguGeqZSCDTDPtJhX+SI1oxksdww
s2DDqwKOcsAxSpqW5CQQ+xmn4ybSy/36kF8tGtgugcYWqrQW999tLSihL6BoMyrg/mXK4psJR9Sg
TyTU0lomt3gJq+xEK3LYKtY5trTsUEsBA8m5rjEskO7RiLAShEd9Uvd5UZrYrQz2grDzwDRTCgi9
Y81jAHIur6hqGxODSA9l05Apw4kXxrcndrvMQivYPXeVoZ7UkpyaFsVaYFRXtUkOpWJyMGN/Km0G
UDn9+DB0MqES9nkQP2nSgNM3Y+WMhdUuVsrw8RjlNFP3HHXdR6YZnKALFSBw0frizMlCwIHkgFxP
ZXBkrdXu8xCVNvnTsWNR76vE9Lqior9XofGYNLLDb5OvOlumF4io3rJcwsXJeBYX6VPWmONh6cxb
BHga9jV4o7pJyp6i8S71g44PEQWgVfPfO8aXs1mxeeJkVANN39TpBK4CGgc+FdzyptlS/0X1Gw2l
mzRbAUpTqPl9jnUtFSoV5oJR0VPE4RpBIH2dYW+tnpomRyJJLOn10FedF6XyXVul2qkgUgHEDUJY
eNkiLSFmjNfo8k+grZX7IGTyOmoAkPtW/QmTStqVLe7yaQmt07LKsEeKB22Q/awKlIOGSifhM44V
ypOtyp8nrmXuCLPEfkcyyQNQwtytYf7iSAvPYg35cUkXvpoKnq7c/hQt4UeYDBxrIADqZd2gh6AP
2dSTWyv4N5IOUSR9CyDTvQkkP4YqTM3cDlp3y9RhJxGIhYXJ2kcJAH4lhvZFuQ96ltLRrnN9hK88
CW5jaiu8TTmKaEKYtBKq3BVU0oa04xYiPusYkxtxDCQy1yNbnwIcrylPD7BfDIDqWaJ/somzmNzR
UM9dKTs3daXeNyZMthLAaiwLiTNz/PmRis+RNk1PtO4FUgVssUR+1mRDve8K1BKqLD9gCrjUnCvP
SxrvNWqHK8D4V0x+Bpej2j1qeZLcZHRYZcsVVUQ9LzpqAMDcQPN0o+XV0pkBtKdBKY+Lhp1iBr+6
NURdohbNFFTRAv3YYFGeYaq+TPPj0E36qUuMzubsXtXyWzHl4mlGxCBpjC81MTxBj2gPGkQuSa+R
W5c60A8Kg3iKT4bJ8FHLrIMkCk/BhGqPIpNeorQaEqz7uc/XFuEIXXFOb2nz0NgU66OhB3AR4cUB
W7f2VSjuBoG6BR1y78gZO9GYKodp6tIzk9ZtLQRPFWR19DjOosPSG6FTbQZLQOcco5aDw2YNFt0K
UvGujWVA4R6HT+MY5EdrviGZMERHsgajGHSacgryJLVkW206nLNCtIYgZ7YKEgud1xGzABwfaXjC
AL+b40xx22B+K0RB84z4MJByVagMcjpT2fSazli96D+IV8HTEtNlGtD5FjqSnbhH+cvXBxxCro8k
LOOJYHXbpkrzPJoqBUYZADoLn2Vzvmfv9FqKcV+fWbvGHiSa0hH+Jhcx4vMOfqk8YHAd20o4NUwN
iymdYFzru6yZWbEQ9YrmctGl0jrnk2yDSzTYwGdAvB3NfIAlRD5xagmLBhETXCsEvtku781VGxE/
RX2onA0ETpUQAWxrpNnHuwahRBkfqg5TZqwClylWnaMpTTszAbxbmPnoM5N460Qa+ghEwFQnEuHC
mHukqL1lAgg0CVCkP/JF48HPW6M7GkHvKjGXS/jASe3l3lt6LUHtayGhSarZF/JAwtapMDDROPPx
KBO+Jipe0SduJV9Qu6MgQQO7Sev0J0JxJvSCRcRcbp0bLb1EDTJVhUXGjvSM6IJGBBk4QQCUjab3
TEt7kzUSiJOogN9eW8eiiw3y61K7nuTFnnTiHuhmHkKlq55iNHmpVTcUAVmJCMC6lgUBL/xuEjA5
dB04mIVMpqlBUUgn1o55nzd5sZKr0uiDlCPYJQkipcWA2Tvhxh3H1jPQ3dWKelVN7YMYCqT7VNGN
rqJNTEOVgTOa3c6YxkcT0n4HB3YMmadQBJFrIbUTdqtodNFKY+8tmmPbo1+R9XYnLfpHA8HNDhdc
7TR27NAaBrIsKVWmqd9MVi071DPIOJPDOHewd6LyCihkAGTBS2cNkwueTZzur2R3WbAMywPPieL+
XSSzgIyfIXQi6VYSjGOFPRHrnN1gMLKNhThYM96rTT+6I6ukXyIva6G02+GMkBLeTGejQ5622WL5
fy+zRAaqoy42nIPYbi0OFZUBxFoDU66jv8WR2hmopdP4qRBuqwBhShm3BBDKd1agj/6v8NI1VvXf
oaD/Cgl9LasZ3nfUffrlf0cdx//+2/p3/vef+RUr+u9fneLXpmzLj+7zn/rLX+If/p8fbL90L3/5
hcNT1M03/Xsz3763fdb9r9zS9U/+3/7mf73/+lfu5ur9n397LfuiW/+1EBD4X+JYFVJN/88Brndl
SoRr/x9/418JrgLYhn9IpmQqpmVa6DxMIlT/FeHKb8n/0GRR0xQaNqYOKfVv/0WARRf982+C+Q9N
kRXd0iVFVw1VF/m9tmQWye9Z/1BVDAiWQu6roUqyJP2/pLjKf81w1S2JCFkGLAhgJItfacpfM1w1
jklpovXTZdYOg2yD37Ij1S+ITLcV7cTY8lm7kRo3ooo4djDPrtCNdMqm/SkV299u3DXKh7Asfg+U
lQmt5fC6/ufd2z//9p+Xov71UgyUL+qcj9NlZMjuC0AK0DB2e8mFrML2BAIgItUVtKYTYV6w/MyJ
bTkmUbO4jqM3EFPDltDGLS3rxlOzH+J4/PoCpe8uUPvrBXLCL40+nX5dIDs/+hTmPBvtka16AxBG
2OL/GraCZzADYRgZGvT6WKy/uU/S+jFf3ScSfqvXl1t25faff5P+LpoCI1CFy8C7dM1JzinMTYQN
bTu+9nZ9J+M23U6hj5Xh659/TSL+8oONv36wJQlFEWS/fv7eukiCy/htK/krUnNTUG8Xh9GBquYi
jooSXxJ/Tgfdxlc/2jhJK4TqrhheK8OZdoH99aWpa9TwV/dk/ep+uyeBmJnyrHJpK7ewQroAvh9Z
HnXlhrgbxnbjCdPdhoYoYLngURT2iurmGo6JTZnbKHwxz4rEJGMHcUlzGx3DqdJLCukIWbzXQ+ra
xG7dbrsYHTtPot1vvv4J0M588yOsd/+3H0HQkKVUCW9i64xOWoMYIS2UWobGHb1XNxEv9aoZgyKE
YogT6gtzZ0K3sJir0UUE6pZQkDCboE22SW+09kCjHETXSSU7DfK8smlQhDX+6pNJtsFRL0+YX7CC
htoq+B5k17wNiyuG7sn9Ut439wZS2vvZeKbpX+mPiNc2FC6x2x7kIxLpaym+aOgOSlpG2wJs4Dk4
0MdDs5ontNA2EJ7Ezmn2Eklh7JQHTfRDcnN3oYswbzrBIk4MO7kFyAKBE/r8obsPDvGd2J2q2QF4
IG2xnLirt/g6Ao+EqgH8E0Xo7uvbrnzzTOufMqwLwkIDrLIMRKyTmDxGzZ0UUmbFoDvsqLvIGjw5
PJSsPwecMZtJdei+2/myryga9GgvMHqcXEBFiQ3NEB9d4gO4bkLlpOG7r9FVniZqpPCMl8qaaOg+
qhMd4Luvfwz5m+dfX5f53x6eVlexLiqsnfPkYBl3+nSnbnGqAvKy5QXx2R3D/drmAbLjFMMFFpoH
Dk6J9/95HfJfr2MyhdISJ97Dzo7LA6osxWb+M370nbatxI3mrCs0MnBx2M7RUXgyhUM/fmQkrTlf
X4m0blz/sSIoCoZ1yRANTV5//7c7Qj+mRfg3TBfrMjqI15SfhbghXuKFnlOxAcCTbJNvFkjljyvz
b5/5aQdjzpSbzcBnriaOY9P4iTbju/BT1YXLkjLwxm2vOEhBcbPuVI96egPznPsC13iTb4sD9K6W
ZqRTKlfmfG0ZV1P5sGzliPVHPBjfPPz6d/fo04aGVS5sTKWaLllypFOe5jZ03S2IY7t4HAsX3ZdW
+0wmiFOzu9GzJEY5m4nA55i6eFfTS52xx6Ivlm8Zx4CAAGsaOqS5KotLQnN0E5J7gul5F8Dkw19I
UgqUXBP23xE/n+RAKeNxvKBCBh1alAf+NZLhmKIRCb7s1m0DB5gCfqz0K2+cXr9+ROR1v/rqEfm0
ka6eGkvq6unSoxKBiQimLn/n++kdpCoE1WYH7ZEGnU3TAdQvvhPMBD1DqBQQza5vbPpExC5lV5lT
eGl8/vrqpPVV+erqPu22kZBEvQCi9xIdMd3tFF+4kq5WwrjTeIlnfHO4Ub77uE87qDDRzlx0nt1Z
xPgPM80eBScvvQznlnXVFgf0j1Hvhbe4MSbOiejTIpewQPO+H3l4QVTXEAhpmRG+YVk2f90WCfbw
Cw+nxde3Rv7jVvnbe/ZpqxSbNBEDldWOBEqbllkT3xJQulKg3VTEJuShIdySDVm2DKV2lF5V64Lf
oY7eKjQ09yQmENOaer3/zYV980KttcNfFp0a4qq6Xpi0Xlp8y5jGUJCRbcf8o9r1XrwPqPM22Tmw
kw/E81NkC5IHzvEpdYNvVsBfK9wXD5DyaU+IwmiWyCOfLkbzI8qeId6Q7UcEz5bGNhgNbHAARuzG
qR6yF6t8N9JdkzxilcLYvi16+7vrkdbV76vr+bQ36GQFWaSbcW7FrFQ3D6iaFd+0MbelfpoeJRxY
G4iZ9nfL8p83x38/Lsr6rf22FTQgrtrI4EYwiyDCiZbYDveJtIHz4ZkdfbxtCs43dMiY0A9V6quh
h+s3ey28Pj1984T8sYb47Vo+bRG6kanNuL7VnCIDzgkevmj9ZnZGju/VIdrGzuC3+Ut8zPUjfUFz
OMQoq6zN/ENHJIfgh7WmKI4088nfpAnjfn192nfX92lL6BS4F7rKKVRQHD3/iKU7KXoBxFG5iFXs
tDokCFGaG8Rt43VPx6mADLBjxyh+9MkVYWEPtNKcOXlaFIDaPyvhkgovc3Cu6B0Jur1s4bxUm3Xd
xwRh4VSuVDqYh5aMXGkHBwTF6Ct+rQWymeRmBXZbhxHExvTxnGwRK/TB4esf+M9V529fyKdNoDB6
E441mwCmT320FTfKzzPY/doTriBQAJ+Ip0PWgmNiQEWWAU4w0mVsJOaiuZO2bFVgQ5lLjRtcWx02
vwvi/G+u8bs359NWULZDNZPnupYGVesv4GRcQ3nQtR8JgdUN60pgx1uTGJWExdgDzdqcdCoceGqu
vlxxbz21/eaaaDN8/TZ/2i+kUopTveKlmtzo2jqEDraXfb1rL9+/wL+Wza9Wjk/rfW8pKFwaPoux
nD1UZ/SiQnRbvM7b2ZEflCOys2GHH5zHJiXUNqdMOspu+jpdIX99LNTruHDrNxJELiGqnPdvvp0/
vjJrR4ZGjmxp+qer07pIRYNQTBfVU1z9ZQqvUweIPg/6zVBt1xFKSqDZVsIzJwHr0AFFFpvCg3TL
uEJXvaCk4GFu70mGI/vfHsnXN/Y/bt6/L8/4tCepCaM3o+XmNezbDeZGDlwzRFvGK4g4tvNL5dLz
oThmoKV11yZ0Uw5CkF0Lj5MOsxf1Ytnhz69vmvTHLfy3q/q0OclNuAhJwnEjzx2iPNIcbbjdvaWO
cAUfS3X0BkWxl73orujn3324/M0tWX//tw1hApevlGvoJDnQXuFG+KUP6LluBp6X0MYf9PUPK3/3
eZ82ID1Oo9yYeEIEPyaXklneaU21RFTpriu+4ND+x8udjwTEbdXLsre87hY21DV61m8u5Y8nlN/u
+6f9Z5Jbo8ytNW+TV6kY+OkJYZ61a2bn2viGUV1n9t1UbxgSNpEDARZfHrnc84lcb+w9j/V8rFT7
64v688ngt4v6tOkAmB20OPn1iEbiNVobTMicuzkZGGCkPYy29rplfP2pf25n/fapn1Z+yOhjFBls
xVRrbupnVKy34vIjkAm3XT1pN0lwh/wlAYob2imRa17hxOCst2W8KyEJmw96ckfUGilBuyxEc90x
QLatbw7m396cT4v/krYZMQEUaR1i4h2cMhAloAZ8QXGt2ZntWLEl5KNuq3rf3KDvnpVPS7wWyoyY
1obsREwoTuQTICKB9XXYYMjZkhBsZwdKIgKREcIiT0oped1GcCQHK6R5/G4l+3Pj87cv7NNCKxrq
EiO5XxdaWnsMiGVn8cEXOfq6rsq2/Kj7sW1uv74N2h93un9/rPlpAYUU3Wl1xXOiXKpdibefbmDo
mul+yF2UTqZ5JCs7Jv5EQP7i1f2d1F2ry49G9VMvFHZqfUIQDOlGyj1wC44OWdVWQaVWrlG5ll1J
UDRgwRFJjrGncQTRnfqTMTI7PRAilmp+B3DTUbMj0m1rRGy8+e5VWGcNX+0R65ji9wWRCBaETCMH
DFpZhdeKDPxtJT/VaCMZPjuah6aKsNPkf5B2Zs2NYsva/kVEMINuGTXbsjxU+UZh18AsZoT49efB
5/t2uWm1OdH7ald09y4QLHLlynzzeV18ts5g7ZpVQdVvtoAyex+TwJzTp+rV0//bSuuFm7YkhFZK
hDbN1FK0s2WqPyDfW90BtPfpIaYYl7xHCPW/fudzH505idh1A1A4bMbKiL5MV1ijQn8aSwESI/Af
SWzkFDZNw7k1fjsd/bTYpvFZXTDzdErGNS7/HiG4NuVUuHPVsUXHScO89fqACpZHG9bajwemkwF8
EfixF8d7Q/iJ8r/omTizsfWd+RJuF0w+3dwkTldiceqHhteT/MbrGpU0JhKvCILkXecMDk4APoB7
OLkkOZRuFFI1t2Eg7szkss1JM3EgowCfNfxKmjm33G4AfLq1STA38s4costH9RzjGQZUuujNZPA/
UA4D8xkxM/L18MoYOTLtYwA5lllRckhRXDNs2qh7JfIBW/m6rdUvofMDnHQeuxntg4jhA43p+2t0
ItmPGRIG2VEMoAMkdO+R1dTP6pK60NwKnPskJ2G/EYdeiSTOJaPEkp+E3ZnoMmaV23wWkBqSdV9t
L0zqACNZcTCBUVz5kB0M3f36W7jdIvz0aCfbQGiAKqrH04eGM6rgmojE0+XQ+c3Cb+Ol7kP8cwJg
Rnb+gxAnFXu9+H7SHxBiha45dzPjEvsimzUne4A2MFMljtksvXIAvGBubeqlwUNn+ozUCnejaoSB
PQsMmyfY8kpQ8V7bGsmLqrqDi8cECOy5ROJm8f3PA1pMNogGUzJJyT/2pYEJw3Ga3MaeKHL79w5V
lputLj8k2GDMPSmHxiZwGLD/GBT9+kXd7k9+uo9JFNfMM84TOrGDOdvzqrpHqLR4KSnysEka0Qp8
3ircSE+hW77AuJ/NcmdS+sUkeOsXHWx3l4+byMnPD8StGF2lm1DfTtqD1D8YzX0PLrh4imxayoBI
ck81sFDcRPqa9lSxY1QHJX57fbiAWf364ahzdzeN6F2gnQ10WSyc/DnK1mi9rNB4KK5HSWXkOr8v
i/sq8TTFOfXbst507S6qQYIuU8PtPc6Zv4I1056n7C2RNqfyVbgi0XwHE3xCmWS338Zdoe+2fbEB
biQQYDKqXE31fB2OtbS/BPelRAtxthk8c/hcTPaLE54TmXklpoXbwdO87BBudZ9JXie3MZFBMIZ3
nYdHkc2+APtv5qHOXX2yIbRMvyengSA1HqQA7qWkDw+N+C6OVMG9JL5I1WOA57OCTo9BRQGAxHnJ
EJoAY9Y/a9jFYLK5ID5r3rh3cAZDanCCKnW18gbf8ZV8ejvhFZI9SMb3rjgCsa8K/ponLfiWNI+4
cAjG/Qnx82qhb9v4Tgt+fv0L53LOxWRf0eJAjPCUGE/PkodyMXNjD+10gB0aaoOxGscIGaD72fg/
fi1fBLrFJP4jbxu0Wv4IdIgq75EErei3+Ngg+e3szm7M5LiLSYy/ANRM8csb045m1XsCjtCCV5t2
7wyYTf4uIAYjlvvVSfR2rMZqEdDDAcdbwGpfo8BW2DMTG/rT9bXdUkKWrNqPNuFPw6uGbbe83seq
t/DZJ3fqA8LJ53LV+OPZ0mA40u398z6iw7WASmm1j6f3inZCRpge7q7vFG0Ui2EvED7PFVhQJqjt
tJvbVW4/bHQ1kqnpxkKdRE4pbyWkb3F/1HfsqLhC2aVfIfY/KoZVfjMfE846SefiHOkodK1UyQ3a
exAdszXy29vbnxuZxNBFgtq2Bpz2v5Wu7diMixBVEIIOyF6W6StWS2ps99//1TL/c91JdOxaseiM
mK2Dbh5j6vJzC8IPNJfHSRgnLo1ShR1hjmK6cONgCHx9+X8okPy5/CSK5UzbCbDFx6M46GrRFiwR
ZQOy6l9I5ZiHcjIb+tDFozfhahw+2VuwqY6fs9MGy7i5hoFxO/f6czuTsJZpSW4wLjyGNQRInVM8
JhnsHEio8t5oDkawLautgUvGCbNjecfZAF0EtLVkg3NHeTJxHXsqcH9sV9pipUa7a7GHVceksUwJ
Wf+NHQSHaSw30Fp4dMUhhVnXwB/SZWVsQEeW3Rrv0aj1K+jamh/QRMNaye5cHAUh3ofHa7sRNVgJ
DwvpLhb2jAwP+jeZ+pGv63fDZYWpkPa9ZL7VvP5S0L9gq3LOXrTTfq9qbmAnzvzR7R9OyX+e2SRQ
xlgPQURgK2A82u0bFz9XWAjDsjIfsV/KOwf8Ywj3HL/W18BRrLH+JLrCC7N5ovqigjW6XnYnsF73
uAj5esds2PdSthFGprD8gg0Ge6eFhcv4RnBSEJNQ/e0zs2Rs2a0LfPuirZL+N37UGBbO7bLa3IKY
BOMk1M44StO6Kn+fGMpfKt9gQjOOYB5O/vV1QAIFoyTO1yDWQ9OD6qVwYKgRt3tDtj2bDxVwndbB
pY7O+sJhnAm1mvxYYRvNlP0I1MrfCzhrtY1njNmtm2wp6V7DSGTqGaYN+Mi7LE/Zql5XLV6o0Pwt
JimSjoFnL0X0bX+Ey6+/ydv9Z+PPC51sCXFhNFB8x7rT2DMUx2N4z40KCMEt4KQiPvWWNrPdquOD
/Puu9+eik/T+GgPqkoyQIxoDIqaPOe2osWtWSnsUzXsx20vmD736EdererEHwDlQM679igfHafS0
PF+eRXmT9j9P9eugr2QJIS+ZReKDXELtFJZ7/MYYVKiPuso5tcd7T/dD/dFAwaZoOZPs95iorIds
LS/rmWRJmflt2uSYYOaaFqQRm0y80rz8Tb86pYtvUPd4dgIX7a+grEDmM495po/GZDT/EH8Ql9my
YqwDXH7FSLNXgm7YKekRx1KcW3PnuixbQG/q3jwvs9Drzg/4Os0shTH6f/FWPr79T/XyITAaVWrY
HZiqN7AE/SVxsOlF9/oDBCEb4oa5R+08c9XZ5zXZCzOtzMJS5jwxRhQMLnG5QcImSsBcuY309SIf
ivLx6p5Pfll6sVMSAW0tpY3bN1slWZ6ZaG1SWssPQrERccorNtlihbUd5h/MgG741CooXvuT+RgM
zswjm4kYU11tJ2MBXg3ChcPQxVV7J0SLZ2BWBcdYWeJ+rFqDPQpg4ieyGUMAYcyt/JfbqjbZVpWr
hoUv8zLsYwJGZUjQhR1T4ifZ12JPTDYKbgPwfLgVQIX9XpFW5vBboOnjdPglzWoc/6Hi/p+vW5vs
qw1WYsDByTJbznvMeJQ2ddxyFNj/PjOpIlNksYWX/iWzgY23FlCajGE/KB5UkDI3fBuwjEcS+VCt
5Y34spgJPrd1An8injbZwvDd6YoiJwup3QbPDsnX+JyszDeg7DGugQnbb5xygOdQCM2u2zLdzWUe
0lyMmGw08TlcVFeBL40W3cVVUFAyvCN7i9JnjgE7HmUASOGj3xOhiGN0jmjJMRdzdb7xy/rqe5+E
/ugk6OdTFI1n5Wg/in1SR9J80QbyN6rDqmPR7hd261wdyPHQTjqkAt8Mw53bd/+hHvxnwUy2AwzY
Bj1Bcv2RDidLpf99lb9l3YMsuCrJqWBL0QrHCcNnKFHfQ9ulQbP4d3KjP+tiqhEVhlpWouIjcEue
hDIA2Vv7K3T6/sdCWVYoBWAxrroPnTO51WWV5lu12oDuY18morvti5jNfdvjO/jiHU0Vn03ZMCJ4
5aYQrymCZ9C20/H6O2rVozm8KtCgnCjeBdcVt2dzYou3HbosRoONGjTfs5b/6G2GerAzli08cmZz
prmvSZ+E79TMgSC2nJxNoC7eEPhF52PQlJVbhiwHdSVo6yh263Kl9h7mrfGDXr+kWOdVR+aFCmFm
9/2HhvN/ltKHFvLTHta1MgOXGs9rAJK1XZirFKICzdfMx2hxuAOgqP5gqN6Zly/8Q03/z6UnYRiI
NZOWCjWafFgWqssI9UpqN/X5qJ5/gd0BpLIDITk2OQCB6q8hBtS8HBW66L4wjqX23GQvg65akHVo
usx+ZHMraRKVJbXTF9pAzjUWccZ+QzVqfxzto9aAHRZsOykFX+QwG08KZc2WOmbSC30SdwPq9GVy
5tXU7tVtHlGlo+bgqD24mUO3C83GbJydiXD6JM42i25ITzKXHMXS6X3mYiv6onLw6DBqs+aq1v/Q
TvqzAiYBNWmCVmzHdhJhXfJ0O4cfZsLKtw03HGWvEEUDhl8lt1zMJCLq3NudhNAAEuogjwWssbKD
/VhevYHcD2Lmro8VBANTeUmzO0V4isUXQaO1BLoX7FxoU8HxtcVL55rn2B7OdJ7eBeWQJr9B0Ljo
spBn9PXDJXyQPUxAWZaMxWHUm/V3CyzYlJ2kHDX5pWPQt1KParCFlj+TId5WOP4JzFNpS5W2ZSiI
p8sRdy2nllaw5s+P5f66i4gnFmP7FbOeC4RyLm6gFfV/HPj4IwBwAMqb2fr7zOb9UWT7FGKU2CyQ
o7Ntjus4/C4twxJbhMPID4ZIlVo90rjLEpuhi8iRX/XBtH+ddSrjl/LFpmBMYq4O4fMklHzKFyp3
dA29LsWZkZFpr0ApW79RtLNi0KVO9hu0bcU/Y3KQzLRvJSZ23dF4AOI/n167qvxrsdY4bLYjWkca
E57Zz8KYKXcZk7JTUggiuEheYGmOwfEE6gLrkB9pu+6V7TXfi9j3PFUOPcQancOhbR+gZIXDi2p3
CmrE6JcolE4erY30kBqvJd6jGaZI52DbgEY6d/u+fumld0G9E/vDCG9517tdG56c7vJbLZ/QogJ1
rmz5sssjHsfwA2C7mr0zLsMjwnoGWwgO8e/MmGmhjycdRc7YB1qhU9C4gM5bxk4dLHPkERg8mXYZ
+KGyDjkZu1fzAMzBYdaDWd44ZeB/NPck2GgZxiwc303cqLew07MHVoEmH2B1IU/reh/TXPxmgJCB
ZnYEjGMHP0ElYBZ+0DzotJFkB/03mWd73hQ/MhSToQ/7p6CdZGyR+dWodkjKGFH6KK8mVxvSHVQO
UtZsB4r3qiGtvGcawz7pa71wYx6Xi03AqflmRIzcnNycxhpadwkzAjvEoBBpLgcVfLpYCJdhm9bX
8T/u2gjkslVZ+C5j4lc9XIDC4OWR7vp3jOeBBYIWKxH9KwcsA8Eo7fDMQOtQtd3Mqv+HBuV/oqsx
2V/bStTrZlRdi4fkWQr8xWmnfat+1ofLr+yJcXo3fF7kP8fqEZg5po8Iu/f1Rtx//fHNLubJPtro
QlqqwcD5fixLIYdskLE1b0CEVVwfpfXVtDECU+6K02uvWPquA5fr4TgwjpdzEhJcZo8HiLhPOHqW
T82mL2yx8Wmgy2dPv6xlUEcZM+OQbJZysIYJN5JXdvHJRrosMpIc2sX5F9q9jjXyLSFZ4B9sUOVe
7+XvneSmL8LCBXIxgM04+azSMDzA8tGoMH83F77yJkeOkn/McsHxJkTU0NhtJIrz2tGZw7Ex2fCj
TsdITeBwPNBZI1IpfEZ4vlHPW/XKqvYkO/k5ph+Js7iPOKkOTjE3HzS3LxqTDEBaFKoammQAKPFg
JVxdsEJ4URIyK0h60Puer9Kuuh5zYxPxnTObr7bLQVrHzfbi1I85DnQH01zLeGli8xdbMZCYdn+K
72PngnienmADKphvsRoLZTgGNtXryRWEn0X/2HV3oQsOI5yZGZk7YBuTPOPcR0MBRXWM/+oaQOKo
LmwiT+3XA43vqt9ml4MSo/cc3rPSil80H4iC/qPYi4l9ZuoQh4Iz5gM78DYaaFRFeJhtls8kex+1
90+bpASvXFBr3j3zjVHut6gQBft03p4iZ6Eg4oWPS6dJotjfPZ+sBXUIHbrYg3l94NFBG6d4PJsB
37wnk0nohWGYCqPQbKuf7imXgYZ8NFHV1zEbVJYjbcOtXOk348QH4X7uIdzu1H+64GSfFisYHdg3
j5lCD62QbCsD2AQSrlsG14OQozRSrXKVY2St7wP5IZfdEsX/1wHr9un6011Mdt9BiuL0LC0uH6dr
Q7Zq5XtW3CvgiJ3Y0Vc/UsmPxdVgfpPeQLr/H/Ret1U7n+5gErmFrAyqMmMxXDvcQBwqZba2RNqI
nhwaB+BODNyjt7h/OaOlxk3Cwk2PKppBThO5OCk7C1y3N1L3cCp3CaI08DL5Xb5YacLxet2clUfI
sAPzUqkfI9/vH3Jt/fUzvL33fPoF06CPT6iRUmk86vX2bPzomBYdhuOidqRyXfr9aZPYAwNV+X2A
MiRW1nW6Tc0N/GCCLUb2pyW0pK9v6XYN6dMtTaIr+X6dR2P1pr4KSByg1VRsKAbgdD+nW01h/fmC
NiE1manoFGBWe/lyP8YjLHlmltjs45lE2bhIuvMFJNCx8+L7VKRt9yIUq0vqRzJORV7qgWGjlmNd
SEG3gsTRfCe3xwAUnz+XbX6M+fwtOf70XCbBkR5v0yTZR3BkTr9eNdVjDviQHgGwyH0qPiTpvhB/
YZmxulRLc7jP6kN8XVb55kXJ/DjzQ0Q1br1ahEsZREI3OrJgWbGKQEwVbif4/+o9mhLwNU3m4DA5
uakdRgJBTHKM3jiT12BYMs/oUEaX+F/kTyKSV2kLow77dIydErfodnX8+N/dhDRpWpwl/AoV07gw
tLW6Kux4NgAsOw+XlL9oSDnyaacvfIx/ODU6xWWV5zPL+XbvzfzPY/gYRPkUnCN0RVhZcwe1q512
ECIwlvKYLk9oDjIrJYNnPWqLgzFg5wXWqxMT0F5bzFTO7X0ePefqPmIrKyS3De975jc1FLtPQvEL
xdpAit0jSYx3xoI2bzvgRMno9FLN3WJhgdQS8xedcj2V2Pj+FHldzOgPuL9VgQOPWw5XyzQMS8aX
SvoW9L+Aag/vmP2SimPx+S9ehKmxOcnqQlfE6VEpT4IoLuRQPDZei2WW36Iwg14QHIYNyoSS3vzv
8EHB7fIl7XfRcVaZcKuO8Pn6k1BdL4xKKrpEHAfXoJFjr0jX4Ex3CntiJ8ac1+9T53qn+bipQMPg
OG79H2Yab0ntPt/FJNyCfQ3Bv3IXo2a/ZPJs4ATnLurllbq0DZB2qeD9M3aKETNYi5rSRHWhLo2T
/Mz7uJXDfr6TSZQFRw9CLYt4H472Q4Y5Tn/aV5YyhQbIbE7tqN4Zr0sr3Wt2jOGsHf6bUUJzIQKX
kUVTgwTz16yFdsV5EK/6QDel2ZKs7xCuYOWqSRb0VXpltrRqtpx1Fp7Y4Rb5vct+0kes4AEc+XeX
5QKb5H1aviqSN1vSGxOYaaz9fG/jv//00QpdmQLWNAZSi8Er7i+/cj+yjYOOPswKnHAmVN6ssH6+
3CSTuVw6mKJRLh6N6BUPm8yBS2IN72H5oiCCNOB/6AyzN2zIh7GsCDOQzp+xMWVGB5jUGodeBbhS
GOPSnVd3RqTM3OHNUfvPdzj5fCITDm/fcIfMXe3rZbqlRbm9wCrGOIsBhvgRnrcz9lfU5B7iGZ4G
W6xVQi9h2mSbM/2P8dILvVfZNT60VkBpCxNTVnQ5AJbBXQ4OjQ9iFLxFt6MOAlC7HQfNsMMVvcsj
ev0WCc87bM103fw2t8YBMv4jeia78ZFlzc4H3sqpP//gyZfaia0a9OfFwPchQnWmhaTVdt19T2xU
fj6EHg4gc/PXN/PqzxedfJTRFYvbIhEGwkNGQKB5CPmf+hZtGpikxYjAwF7LAKRq16ITK5sYu+nY
nQkN47v8avFPkh4xqHK5g2H8UQeEVchI7+n7SDu2Qc3asZW+Uk/7+prm+Mu+uuYkuSm6SgJlp43X
jMLd4LQVLobM+q3LZEc5sthH9Y8hPVtV9lroqPET2OjdPq9ynMYKMCZteV8r+KdhmFJHl20+nGxR
M+BG1od6sU2V+pvO/4UKh9PhSq8ZVKv8/nyfGMuwexI9pboXkp+FVtzFA66or0a6vyit19TA/YLX
MHg5aSf30jXuJWAePliZSDPOwXEk8jU4BQQhaqY7fXiG7oaFH1s+3gjfGcGOPJR/aXqPGR6YcmSB
B8O4z4THLDQhVmBRjrXS4vId3wzIirKEr1LkVslYX9OtU8FMo07JtwE/6aWDf/ZNYNhfP/ibAtHP
S26SpbUVsLtLfhpo9IcaQhmwKws3hN3qtN8gB53A3LucrlPNKedSo7nlPsUNCHDlh3NMUMEHt0Yl
hMPfMy4NwA8Wu229hYAgfxtcE8XUbANl5vOewgUCpqK0pvz4vDug2o6GnxJACKZeYWEFfuriVh2J
c5vuzJf1AbH4vK1kJx1NBdt/f4d/UPGo8HFxXKSfYkGldvVN+Dp3Vr/ZZPj0gqf0gADDC00E7okC
+Lwamzc9StdfxXGEW129cKmtNYawXfmbtkbltVz87L/zw+eqizdbSJ9vY7KBNPkQm2XGu4b/R+79
gwbMpvZPhbUAmUrmazHbsIpe/rvV/UG8+fTAQ9CtSgmqH2Y3fKOV6EKcEt5D2a3hHif2lV3WDtMl
/u3x5bs4N5w/+6Mn8fzSKNfBlFhlKrrc6/OoPoi1HXJ7sqvKP9NII++ZWWTy3CKbhO9e7Bq9KjK+
qusqXTXm0tDcOvB6CiR7xh7h20TbM0OyA8gtfF4tibE+NhO0WvFbDhRm1ZzfZl7D3C1NorvRGKer
Xo9A0l2xUt/G+fLE7un4MwpXekz5jzqDmWvOfeGTwCbBQA2kmmdvFrbiNXeKZOe2eLbp7NnZPXkc
1nrX2auOacEX+9hHxejTgjOSREuiK1+4yYy631XuWOfBWNA1MSVn3wJvR6lihC3M/Nyb+fyfbHpa
A9R7UVaqLCWF7DYY5bZ4o8ME4aBZ8bkLPpOd6nF8z8oZoyO/xbWOpejMiQRvYqs+febqJHFWBjlV
I4w9jueIhNDwlA1VB+Fkk73CzpItRn0vzUznYvai41L49NBFTdevocBJYhTlRkuj80ZDL7KVsQOP
gwb23XMwwdlrTuLZuUe2eB1TdulOyq3rM1poR3tIf4+4j+sxXv/LJ6vKQDNNWVGnU1qBslhIQwlG
L10JP7Jl7dPis4xd/nhdxS7n1eXMgrqdkf253uR4dspKEddyDuyXeMlomuLhw1bdlWPehIMN+skL
+inK77GlvkjfZy4+/uV//4z+XHyyjJJzdImxcyGG+fk+X3dLye9cxT6vA2eurvYPQfrPtSarp9L4
nSzb8Uwe7cs3ZUSnkOTn2+CeXiVAn9kteYzAX/266dphNy6ui7N4FM8/1d151a9yX0N9nfzItRdd
PUJCzGm69KbF9BtWqXTDhx0JaKqjtaAfY9wbnJJP6S5HAQw9OshnysKzz2SycYkXqUWfFRBNSrIG
Kvw4UmMjEvsXMEMulswMU9CBzbBhnjkJ/ENC+ud1TLavrr4GEl4240mzTC3zN/6TZ3hT/QN1GQX2
vTO8RhhFA2qf2ThvKsbNxZ8rT3ap06WOmvDEa1EP+Dg1KM9OtDEura2Cirfn0SY3NV2fLzjZoqB+
ZkmWc8GGat3BXKt24sIv36Uv0ksEB0f6bbyxDuS5eZWbsLQ/F9bESVU0ic7GQh9TBFYWNbd0jS9G
i3Euxl/X+yLwwUQyS5imnmgPjkmnzRFsE/RKcbgaKzV8KCCq9BS+y8sma9Yt8GvEKWBj5ytmM89I
EyeRAMZdW4r6mM34QrWq3xB40V1qLCIQnps8IyqZKaiR2WHxm6W6/6wGTZyEheB0vZyHjFOw6uNm
iA2cXHimQj+0Bqv13OnrJnoszptzs1U9+eT1+UPS8Eyi+xNduOQweyxXvg7ImjiJGjqWWqEZsOOA
08OOGm/f0GHMQH+govqcfsdA/cmk5xkwJ2kpB5XayBWmhcfixTcPD08+2BR9WPqUUjbGHGEnLPUl
uJiZTGT2PscU6dNuzIyQFBjjqQ61vb5nIipl+Dv9Xierdtli02KJD6IVcV001HzPqDF8phLHMRoH
h9zQuQQ+VhUhDcwNUPxsBBaEy+Bb6C4o9M19CjMfvfaBtf10t0PcpMFC4RuUD4MHHdfPbHGl+Lo3
EnPnIv/HOOs/R35NnAQ3/SqRm4+RP4rpIgWWfLXHT+zyhEEDBns0R0JvYTOrsj8hfxqcCvNOb5Ds
cUY9SXAOsMI75mPt19oudyKO0BdYBO4Fw9kNm0aGUFbTrHbHn00EYwkM2rcLBmRgjZP1ueCvcCNf
peamOnG9YZK5N71MvWAxLTIYgfP9+oIDdtVCXw5/xcO2xQ2HgoCdo5vD2G2xzXs7D+zTKo7tVADe
UpW1lf0IXQgEeLM4TflkDN/kCh2U8Oss8DfnRbZvBo4d5Sj1nj3rfL2TauIkZFdyr8lCMq410e+9
iqzkWDN2SWPDtLXOZ8rKZrbJltbhBouOEyR+08/MlYgz6BvTXa/dL/qY8+Lh2VU1ieypfNZUdQyw
6TdmROlZNsdsJ1DCBAyMcV3mzaZrt/P//795adNGVyjKeVqFPAlEaAwmtO+6Oyh8ePTCWVE59mE8
h5ahCIpLnD3T3ZwK4aZgeiGqGrUvETfo6Si3UaVDq+gkqJRtKit/i++v+2iNguq9WYaN1dmiRy3z
IHwv9ozOn4kNM0njuBVMP67PNzAJPGqVGNopJ3MgynhwNJ3sV7WBP00TJTkq9zNXuxWOP19tkiJp
ZqHqV4GfG2/19am0+EqDJ8kf5+hlK3a56jjhkNvmw9cXVsY1/dXPnMSQ+DTamg1ceNT+yrJvLPh+
MY5hNhLvs/JnpHthuBmHsq7nB5Q9/ciFhcLt19rP/vLQ7VUUd7T6F5Ryr4WD+C2poJ0CAgkfmqtV
PupU3Ze94aa7bIYkdpMw/PmhTb5XLGKGGlM88sqjvoaI/dJtpG39HJQ2ziPRXnRHxmhix1drZCL9
RDAWhC4k1m25wjvlbTxcVexj2pn/fiVu2UdmY/SHsP+r5zv5diNZ6TRMO7jHu+qbcccIuZO/sZy8
ZokM9vlcWauLGyCs9IDQqYyVACDbcRzzGIv1CdJ4JNHXdeA0YwsfuskT5jMKQw6vZgvmSfUYIzgE
Xmta9Qatdr2W/dNYK6h/F/AlmRH+Ni4g6JKOeGC+yv969dxMr/+8AX2a+oWtphmZQimGE4S67iCv
kNmvqRA5p9YX1sQGm02ZrOLr68ofkvR/fqy6ODlPFgLuhB8brQqpbC8wYs8vx9EEB/r9mCYE+wJL
Unln7oJ33TdAVoT2yXRx5z7Gd4ZnvGTL6k7aYMKJI9vz4AwrhTkrbP++N7orusOqfDjTqlM5wLU7
8/nyJHlXLPwKu37ggsszm3tz1zwuXjhQSFboXPcJWGJEZt09LxfcOEOib3glAU1Gg4hFDlMfV3fh
XXfKFuU5/YhD92i8MDy4/MBVcgYv7YZ907560SomGXZOd2ltJewoaya/vMY2yXUeOZyv4g1OLPbZ
atb9muYRAC1gG9AmcYJ/UXFq/g4qzu3HQbaBAMJI1BLl3bYCXMWIkh9gGsWij3Nb4Ys92ad98l6/
R8fGsLqNvkL0PsCXgHOVQY3MnGL3hDcAmlvlXmMTuNCwlEpKXVb/XrwrHGhfr97gjyDzxa5wscjk
T+f1uOjEF8NPl/E69+KDvMRs0rs64jeOPlb/CxPRt55JmL3+nnv1kfL4+ckMrP4OOa3u93f6XrIL
90Ml3i0XfAXeqLrNX3DneS7A5udu4FW70wPBJaN/yyT1Sgb0TxX8LvZO235ZYKZm6d8qdzFm9TYc
egOjIyJp5EHWtRud3y3gKTM76XNTcETlTMTD3DBG1xIC7qcUUBAVvZYTalbVt1HNWT5w8C7ksW6n
oMdCTU4KjWNQRU/O5cgRze1bt3eSP9efHHECQauNi6qOvS+lZRkOnZ1jBLlMKBMa5FTsKFlLRGDz
xqZtbsryH2Lyn8tPDjqxhhIgTiQiAtatPdD7kGXWgbnF2CnwNPXnVVwVzIyHmzxa5joz4Lhj4OFu
CuvR0kugqp3ZVellVNVPztAjwk4CRxWPQ+2pAgurG8fa6ve5hONDZvv3iPLnxicHIiO59P1Jb4cj
k+wXHKBwhR8wWxGh+tEtfrru8rUU7kt7WIatdfFH5/nYiwYf4AfZMHfO6roTHoZli2eki4AQJ0KA
eJjHLBorPwC23Ac7JBit3ZzXw6GvLG2NDOcu1/36rr0H0vSQ3UtPrEyADljmQnOCxgwcJF4yblm8
wgExSstQrRBXzMSBenBp7Ev7QtHmtEnXyZ2515yvw+xNWfDntTzJgQqlrJvr+ULDQ/RbVwMptVjV
WARaQfMTC+sV3PvU6zosxy3ptf2WvfaofirKpvWzTH+ifeIN1vsWINt132eO7mFuEbrwhOHrC5sK
ezn6dN96W3SEDgZ3XdqXk5fL1KS8IniJvARJ7syB8mYy/fk3TTKtVj6dLn1AB2uxvCJSyVys3zYt
QJbUXXz/r682Sa8GITn3aUU0SJ5JryA0mo+9bUJuyLzz7G8zb+esf9bwJCHKizw31StV1tqVkG4X
yyCGnJdDLUEtGp1Hi9nDtW+sMEdNHx2E7NVgZ9Kuz0G8lijtR9VWH7CH7HAAWNPbuSzrYH3BLTik
xcMKxtDn6umPlHfemvv0GOzMw8WVHGVjrkWfCaiGhtDJMTa5f94Y+2TLGeF3uBo8nJ1Z0OxMVKM2
8t04IWsPJLmDldwt6qe4Fe/znLkWBJr5SuEjtCIoUadDF/fWcGLPkn708qa48sSSl6/X+M228ef1
MEnQ8t5Isqbrqcycf9b8pqUYYPZ2R0+pW8bDssTHzhp9mbH7rH80jK6qeDeGazrxMzcyfkx/DUCG
KGuqATdZpCYvTj42QS45y2fNcDy9Sp7qSpvMhlcVt95wGCGPuZf6l8IHwPX1dW90+P563ckHUQup
qFbGWJraYQ26BUX1aHjt0zilLy11R1wJHPA17kH11K3g599xX3NmO7pzv37yoTTxFRJ8xK9XoFF4
yNkeWl8XrJwCArKVH2OCQcJQ8r+rr3//DeH3X3//5KNJTA55Q1qxYeLxzI5Nrp46mN3lwu8aQTBQ
fB9W3r5lN+D466aX5bXez47k3tg4/3obk3WImDDRGoW2k3KE4+n1q+yB3BJ/KHcsUJJKHVUOYQtG
za/YiajbUao05vXCyrTjVb3U7HzFHIbX7eYFDjfoE3+5uWk9QIYlGSoGghqISB+69OQuiGTLGO7H
A02VfqewE0mrVPtZwrKr7tDcka26CXQOpwaZrb3G9V7FQz5AHYDM2izvrkeq/ln8EEsrCkstApV1
Jv5YzFZ1bpxR/nrvk4QsFdMc78byfwVI8TdMNNvSEh6qF0VewiCnE+TGr4veL7vnmZU1pgxffNEf
W9GnVLDL8swoyitXBvgleCZS4cASaopIQG9g6UOmL2unwPtyFh4r/73n9ddfPcnDqiCL84vIqjaf
gEE2q7Fyo4+0MmFXI0Kr3BPZAwZp58CKD2c7iFbYIkd3c/0weea7/ugNfXoGEKWNIjWL8ekT1ZT1
IBvOI1NWKniLPUa72Qrsj4h+wNfB+/ROKu/GHEFD8dczZIFM6PxLmXPXuxH0//p0JrG2K4u6CJJ6
QCKJ0P7D6Cc/SO/N4MTvdeIZFWcVEy9rT1gZSHov8+/n7w2Bv97BJOouykVbRDJ3MCoCzcyJsy0C
Fsdsl502likiMsLyCAzw/EzMe5aXoMZaeW5Eau4uJlFXOKtxp1fcReehajjVjJTQpSosxGPgEg1O
Vr8Nhp9XueHHqa9DIrfFgAlNW53z2pD/nrv89YFMwnAUZNdeuLIBXKNVlO/hqV6Ys9Rx0Yvx8rQL
9kCc46kuwf9aLnAZilcn3K8tFYs/w5YuK9GY25E/ujJffcCTmJzqYVVHA1vjyJhaj+6Cgdty9MX+
Q8WmBD70m9l4A5oIF2jnNnWwkcNA9dBggfsuY0V/t/Diu/PR2Iyl0+Fd8oKN+mYsGVikEpD7+s+T
RwB4O7uAu2xSfU7wnX95Mda5Q6VqM1arsMsJreCovv5E/geeBpKYj12U3e3lDRKrbbyRl2NJcuHk
7AWJA8XeF5dn+HgJRcN2Vd4xMfsru+934UbeBMfFOuVvnvvOb3TW/vL6Puq5n77zuC8XeqzwqOQD
c3OuaFOc/h/Ozqy5bSPt919lKveYF/ty6p25AEGQBBettmTdoGRbwr7v+PTnB03mRKJ1zKlJpZI4
FNVAo9H9LP8ltyNPOY03mLc6ynOKNJJ6e2GLvbC9vG2D74bVYys21Z7NfbGbyF2qlN2xyJ+x/Kb2
UNLOcKHqDjpkjEuLY1mPv1kbb+v53ch1LQqdmrBeARcvib6O6pY74zxsz+IKXGc4OMWuvK3cUcXf
InmILvEbPwGNfJzysy0+S7VyFjVe3qFc1QckYBAGpCKTwp8jEkAS/Hixq/1JWf7jmGdZMsQHv1UF
SF2lQDJ/K7YHszvkIjaRZbFrhJ/ahLPbthGvh+o46Lco16J+DzJovp2w9FAuJKhvdJdfH4IpywuM
RdTPeSCm78dDWhekV+lbXyryshUF0sWcoH65WO38fIv6a7Szm6/roTLLhLNM1hhtOVFBHM43FgZJ
KI9fVtp7g6z+7vbOjinYPpgbW/kCRRIzypKFB+6ORihYsB3e1tQd5Z3yPXQzjtJh1RjrHnUCx3it
XH92AHS0dsSBv9UUm2dQXhIK/f8swL/m4+wMK3qxbUSL2V803JqV9KAOq3o7uEv1j1UfOK1w6a37
PKT6a8izA8sw2zqpJYZssJ5U0YnxBxLLhvS9cIOrjCaJdiE/+ITJviz5v4Y8O5jGqB9keeIhSPV2
dPB1tzoBABMbvyaepoTNLpI9zUKdZaAcKnxXun2W/giSEwJMhLwSfHe5fswjHW/efaYcuqCzQYnm
CLDFFJyrPV7V1EV4QkyYsdY79HzXRnGfmKcWmV2DNPBLbdok6hk23nKOBM2m11ZvvsBhs0u+z08J
okaCbX3VKnr1bYTiu+3vyjXSCm2KHbmINRNxlTDdJI0zIC6GNDMjTsXOD+zukhjTxWVxdmqWg5En
Zs+ECcxNsF0MC2ilvnFN2o3lSBce0CdURkNSNMPAcki0TPUckzyZ0uCrLMa7VvteP2occJiDuSCv
VsJtQHiVr5rnPn6acPjB/8lN1mNzNz5AQfBhT6trMb9C/Ilv4TweI2M81KAZS3hzaIxd2K8+C3I+
XOrZDpKnZqtE3QDOb+ElxeEmp6QprkHsjA7yM92mobe+STHFK66t3GscY6PjRpSu8Rqhjr75/en5
CVPo48yd7S9ar0qNbDVv4AqCuuZV9+bDvJNKGGSQ6fp9va0URHDsllo1WWixS7eAVuChyzB5Kxx3
SUL1/WUl788Szg8Tdba1mFaYtZpf0n31pmzdS3axFzfJqfxW3NKEGUN7AHgAVZ46vrStwb3/VPCD
r+ziiwyEkKSuve1ML95Wh96/M5BEscdN4buahZnwFmGHy7SrT1BuHyfzbGtqtLzTkprJXBo+go1G
5Wgv7INFGtvf1xRNL3P1PzmRPkzT2d4kZnlXlmq1FPxAxSAbf7VITw+u5flU8y6u37fz9OxA+jDe
2avdzsLYVya4gGKdUilCFJriH2AO8WXcwcfyvfqbSQ73g8ZlczS2cWlnW820pXvdiz2s4ULDpurb
fNe3E+VFlHeRUPYKYMXfVIoAo63CbAFtotsjbiLAxMD82MKr5OmgKZlI1RVD23oddhmrcovsIQwL
KHTaKrsiSKbZFJBVOsNO+4JF9FpBpfDiFGgXpvwck+03ml7Fcr1MeXYqDzOYp0ctcYNTgWaJ016z
p9NvCa+m4iDh15qsNJF2AaaOp0WklNhkDwxHmZ1xb6A4R1/SXKH0LbuAHPB1gpY2biy8OZ/HJ25N
3GtMyj56rAFcPHJ7lRsBIVUvrqRPxDI+rN5zxLfQhL4WLFvB4mwYbbW9OWxDV7wOvMQjik9WgrQy
cVN5wDf5ax7ArIs961reay9cWnBXoa8DpNO8zGL75MR/v+TOMeBzGdVBn7ULZC/YKo7MCsFCGygl
CtAg0lbhzSJhc+FM0T/JKz6MehZbC1UhzkLEdMT43TQ20CWhd/PcbY5Jug5uAFPluKaASOn36jV4
Pc/YGJ6g2Q1SzYNNooyOO83gW+iF+qrDgoDWDXA6e/LwWHMEdTdpTrZt3Z7aA55vg5uOFOjt9Lh0
y3CMyNZtvdFaWxLtzLPc+iC4HPL1sRHwHl5jDkGl4sJp8Fm0+eGezw6nnhgnxjqGc9RtWJfIA/X2
ULvtYYErUDYbykNINytyi6fQeelXM3Z+Nn1mI+Op2AVQT5uoovKh+pbHYX8JniV9Yk/+cY2eHVeD
HIFLUjk9A9UN5HtAi/5RNGGyHqHuTq4hOSh0TV5NgbThUulD+RvZW1r/E2CzdNOc4sHuD+CJxoMA
6hgreRSbkDBw+oXOEgJdaPcGAKNkB8MUtSvooafqkKc22k5y6PD+KegFQaSTnPxUQ/NBYerQP8fb
4QCKeRHsH/cAi9OK2IoUPa5XZPKH5odQL52TbtUhEMz/6CFI79r9vM+vghFsihtedUfOtHDwykP6
ONEIx4gWJuoWGYjX6X6BjWu7+NBikPpmDTFvspP5Ou8ST41t+UUTHGnLaUhdk14jVq1XxbHd+25y
CAbLaQSvrF76jVI+Zy4ei4WzxTseo6QkBzSi7BAxrIT9RUL2G9bxN2fFmwfJuwS5bdq554DiaU05
outwH7OYoKcPn3kioutr96nyHSrwygeLMMBiqY153VDFGfIHsYTQxEQ3FheX7g06qyJIRvIuuVDu
8nx2LV/zgr7eL9zCamP2mGRzBNCxKiWJfEh3TDhIIXFxeiOsiMT7lSF/y1s3RwNZ4e4VNMGkcdOZ
s90n675fp3g07dTpICQbIpt8peOCiOqkvB30o5KBiRxOIT/UYNkhBQAZT/GqZX3hW9a7xbTJLddE
jhKPpZvhNr2OkfkS1qN/FdRfqXhCi//aNDc6sFPDqYCGJm5XYQu31joHsQjER6x4UxarCLs/qXCV
4SYZX8Lxpp02unnvi9jWuDmhT+RWKKqL98XXutllz9YdrvXe8HN8rp9ZdPN6RscBhsGiVAv/3eye
9WNx1R0Kda0Ga8UTD81VSHDizNBLwi1duOIOR85V7UTlSV0Ukd0BXs1J9OSvdbiWok0qYVhvA56A
PK0Fr2GG05+NLJdd1I4lXOdIT9DpxmIrXNc1sl1f2o1MFTN57NNtqhW2FR17ZT+ZP/PqZRAPUnAn
so+SpxTTVwkzoGobKF864wd+h8jX0pB1+mynSi+WgX4X+KwMMf/K7kmSfFfqnHQjCJdIq5eCcvUs
cAvEUc9HhaBG3qjEmLgLXBceOz7E88ybt8Nt7ELp3DT4BWlf6E4Pyro+xhcEDD7ptX/c3M5Cubhr
i8kYuApdd3zcdmywzbliI8MS3LSo/A+uqNBrX7U/cV8/9Ydoi9LKcSYCelmsnThB5nXArtK5zU5Z
87is69DLvWFnedZXuYdG1BFP8Io8Drtad9TBzSoPrPsFh8bPKkQfTpGzELGp+kHrsDnivK4aF3Os
RRBDbJ0Sp3TwybvpejZP7ICTAy7tKXL15CigZ5hdOME/ATZ+mM9zgfmpEC25WCii5pHcilbVgdkM
f4gLtvKBedQeCi9QKM/2e86PxGmqfyGeN8pa0B6Yq/5pfhmf6FEvgimBrZs2MXxPv5v1eBumm3Jz
KT38rFX1fu7OpeWHKq0KLSC27AGL9YqjbDE22y8pBEQVNqrnYBV6F5XRP6vdfhh2CXnf7dR+/O+Q
9i3ESlb1t+Zo7WVSQNKXdq26TbPRK2hhF+ERnxRRP4x8FmZ1TaLWXUVwN9B6DfYiehQUtobFrmmJ
L0Snv53IBDzwMGjvXprvz3quH4Y/i3gK0Uh8QSTKa1Hb6q8BtixqdbLre1hNYvzijQdtawU2tCl6
IXq3Tlt7RI+PByK7CJlisGEBa9vHXr5Bub7bV5brcxzcXW7ovQXgvzlOz+XiJzn0O2oHNKctOz+E
1wP023mrIXgIPl7EjGWlDjsVLc6j+K06SqUzlYdiNRs2akzr+Xk4VAcSjH0VuaGnmWuCTXkvywhn
2tM2uEqoEM2bXl8xzenFWvmSrf/u2s+yeS1uhOmNml8+ji7tnMF4aEX0rizErkZs3cEhwnV5JEG8
vMYuFTm0s+2dgLavUUcQ78LdBIQdgNkGR1F0TpiiL+N+UXQ3kSV1jTXYk3XwA0gKXJfKVbcgrfzv
mbC6iC2/kNO8+c6/e+E0rcnjPmHd1TT/yC9WvQoMdBFwK1yw7JRV8tWl8PktUfrdQzjbmKNYzsik
KKkYd7LXYi8wrXKEVyw38+rS8WOHs8RiuWQ3wveKrnBpLwnrvjWP4eOE3caiVcI21Ngxgsj7QNgQ
YJlbuPaWR0xSrQvJ1tDpk2/zo3btP/++VHVp+etLJ/PdlOVy3EWFyvLvXQkMgjchwddBsSzwS9Dc
+ceEWh62YNzFnsxpqGwUNKEBNfGm51HjsKY6Lf/cRauleYam+ozq50Z6ySLOoUhaFKdz6HnsM55f
XCRpXtppzlGhUtblk2Sx0cV41mD1oziJ7ow9QY5bgf82kY5Clk6wEYFvo6s2XlULtwKS+Tch1MFA
YvuNEm2B1WVwa21bbaUIsBbbb/M3/ZS+XOJ/yxde2DdU+7vZbqu488sFta4B0XtTIrS6u7b2rPxY
61eR4qmGI9XfpvGICyv4lHWdbwDotD8jEDPyRlD2HXlQoQLDL3bJRQuWT8AN7/ftc/n6iRaU0cbL
bO7AYZM4OQsqRnfHl8sb76W0WD87JLRU1eaoocYmIdxfr5eS9oCkmSuWbmatleCr4u8oV7HuSLlm
b2xccsHhZ00ZHnkIr1X3iLhUizcEb46z0OaESzHXpfk4S4xNfVLHHrjHXSQccIFpw1v6RH23suAb
yOtYXlGJxPzQ7nC1H1oaAcDayvg4h8BRLqqhXHxVz3b7MG7aclb+dah7uWUjBsblJNvM8wGfj91p
iDdRuZr0VeUpnGAO/yXEK33nb7Od4XU7fatuS0SaPeVF/x5coQnd7YVhheg+m2MNX7zZKC9tsBO+
XWpjX8oF3ngH7xa+LkuzPOdcO0E2WTrJALahqIMbVHTItejEQx2Xnbm/Cga3/KJuzW10bbrl8dIZ
oS2hz2+2a/0sH0h6OTH9pbRrfkl3Pl7X7NMzxBxa6+KeVDfq91hi7fUv1nYEvIHQH34W8eN8GDYo
2trVUSc4cd8qsBKzni/l8hyVRjJhLFRMZzgARG/ZPQ8GBVV9S+pIwXF80l467rJysquLJYELpVP9
7AQylCSoB1qGd+mB2o26Gm6p2FMkncCzla60n6nlrlEOAfNAES1zgTzjPBU84Sy6/f1x8gkK+EN2
YJwdJ1mb4WGScyl/ljvfZMSWLaS6+w+sfpYQ4zfP8lwLv/PFLDEmtlN1U+/Cbod9d30oCzs7iewg
Pk8WxIj4kniWv4JPiAb6epCcDmTLrRXukvYuxXDSUv8Dy1T50qWdxf6KkEYgf99SDlOjCyWvRwvv
Pqc5Lk9jD/XlWB05ObXvvvNjIQGH8jb1KLnqW1nbdcJ/4IykXlj65139SEyEURVI3dQN2/sd2o6G
zjG+gpm6IGrkV2zX1oh5HVnxk7nObpa6XXAcvYBahDcdxtyRSB4O8xNaU5HTNSt1OxZrFe3KnY5E
zXWzqIsLbmReNLf4DHcnKbopIsCucEa9NbbebSCJYUaRGLCwEMGHuWATpIt28yUhyURM7Ed8MrcL
IeVNC+K62neYmDu/X9ufaDSxtt9dwtnOMfqxqcwdj3QRMEEHuF6HP5QHqgjX/qtVwjNCf+2Er946
vg230Y8hvQr426WEf+FCPn3f313I2fs+B7Wf6gpbGFEElWJ0CNPkmyDjvHMzVPtx/kqvZ9KurVX+
KrojKmeVh7qAm4Am14+XX8M3Ga5fXsO/rue8dRM3Vm1pDZt7W96EFWWBfpe7/QOUtQOYNyTW4lXx
Uh4i4y3iMUQI8ZsivU40J9nk1AJ/zOtO31iKOw2PZXi3VNp+P2OfFwDeXeFy0L9bPZHRdHJt8OjQ
FQVqCxAYTS/zJ6eNlz3qtuHRQKPbur4w7Kf5yLthzzYBKdDzLjYZFmr/zcJ1TVTbvF88nBZFJV6y
7xc9Vj9vlxqSisy4qEnWuaBvque9IC/qZQJq/d1AXHKbJbvBXBG3wAIzQkddU1qlfjtqV22J1FJW
b2WxtBuEKaWBggH1UE4sXkG71Y6z+oSmpvQNLVtZ+Zn7d0pw7IWHaXwYy+seNHI2wynLK7qL+TFy
JHQfVmwD+o98PvX1jTjtKCgTIa1DUEvtplI3JBoo/99O0lXkn/JxEy9t3erGVx87HMB2Vcfh1J/M
76QN6sNAqwYzWviOyV1w11wt6DzBEQ6ISBvX/W3Ftnrs0b6zKb0X6ziFE+c/TjK4xW2lH4fJ0UBA
Tyu6P7VAJ5Cqg+r0qkMwmWlr3U3bp1LeZ9nNADkGJXtkGTaX+j/mp8WYv57IOchbNGRrmvUlQcyv
ZneUTj4Ma0qfsX9TJftCZrMabLk8TBTSfMqj1QEf4FVW0ImTHZnulOHUDxbAgPCQWl6Hxc0IYQO/
jSFe+xagCriMg53zqHFWGX7itVEeAyTLkDqPrpJwNcLHHG80/ZComxDlRmMvTRT81V0pA3VaY2WK
0rmOckD9NbEecYwVEnJ5rVmZsn8v6CXkNrzUY0/Lr6PoSZC+jdOVFByzZhsE17l8JcCfGmnMxOlJ
Sr4GamoXGKNM6nYKDmlw18VuOO78NVma/d+8X+9m9uy1FqehVkOZA23wYAGtxONwLFbZyj80kHSz
b/p36/73I34ex74b8eyN7nSxUQsDGSLkPZTXae1jYdy3u7raIgrhGDL6m6jGgw2CiMhTxco4F3oq
/KsI3yIwY/+G4f/Pj/H/BC/F9b+22eaf/8uffxTlVEdB2J798Z/H6EddNMVr+7/L1/7fj3380j+v
ypecXPLlpT0+l+c/+eGL/P4/x3ee2+cPf1jnbdRON91LPd2+NF3avg3ClS4/+Z9++LeXt99yP5Uv
//jjR9Hl7fLbgqjI//jzo93Pf/whLYix/3n/+//88PSc8T0EtV/q6PmXb7w8Ny1fVv+uGwZvli7q
umwCY/zjb8PL8onMB7olWxa6HpIqSQvMKi/qNuRLyt9NrLkVi20TzKO5lLyaols+Uv8uL2g1y9QM
id+rqOof/76yD8/or2f2t7zLkP7O2+Yffyx5418H5nJVDKHLCv9lKb8iq4rALxt/Tp04lsgc+z5V
FDvNB/SCA0OjFvpuXv4c/cJoskjXV5LhcyvWW0b07vALpbjKsprii6l/l/PCummiANsJwR8uBCYf
qxtvtyWLiqox3/wlnRdjggLPldQEuiJxqpeqFW16FRYAsskYQ2lU+X9/X2coVcYzdEO0dFOSTVOR
VOvs9Z+qAHNCwGZ4HcHGMNRppStgdiOjtI59XRW7ysQqqYljtAl80wS3J+sntuNLJcCzYP9fF6Is
C4TQVERF/ywzz81GD2cjcYZwEnbT7MfroksfMkns8LagtS1kOfjSqn9tOzXe5KXxJcv0n2WAMJCf
5NdhCnhHqOYM9mk1b4whbLaF0CC3KCnBXdgH7S4Lx1NZUMiN6gipb21EFz1kRsWwPyWKdUn09WP2
8ucNIU9iqJZqMCNnMxu0dZCHeuw0xmTZWTIY60QqYZPrJYeRZFnyUQvwJL/wPD+yJv4cFVE0ZAl4
CXm8H6M0SVDmfvITJ01VQOd9bnmGItb7NsBvY0QUyFbGBD/dJgth3iQENVFU3f7+Gn55M1lSDK2w
aygKe8NZjN8O0SCmc+KMQttv+kxVroNq6txpbIoLweFnI+mabhq6Lpmaai7J2ru3UpwCI+pxACtD
mYrHJC60/aLsvoRWNlwIf5d84MN2w00ZooSYjWyYqnxeqbfiOBzkFsafpSJu0WXw/FVDSxxDTDB7
SCrcDiy5ko/lPHN419OMIe3vp/VjIPyvJ2uIbMO6zCbEpvfxZls19LNiRF5BScnfgirygs6In34/
yGcz+n6Q5SLezWhn+YUZ9gmGtfJPDR8Ou+371zItqgs38+k4ioY+hyjh5nOeio7xMJOmEujKpbWb
9fp1niSA6zPaRf/FDb0b6Hwxpk2TqryFolymXpcEsNzMMuhXFlXT8sIa+fQJvRvrLKfMoySTBMYK
Grncq92Ib7PQIo3x39yRpSCDyRH7CxcXTKwQIGMATw7ZBFlmpVeqpjhTX9cXRvp0zbPeDc3SVUyX
zlacGoRNIfN6TS0E5wJaDxnOaDwqor/SG28WNnk9Xxjyl+Nvec1USpkSh/qvBk8C71mX0inR56S4
DqU0wfOvoEVPRVjo5Etcu88eGCJOpqgoukxh4myz7JJBCwZuMBJRopAbWcKKkqbA75/Xr4Owb+gE
PUiZKrJqnp0DZd0p4mzEqLsls51Fzfw4tUp39/tBzpjCy+7AKAbbE3+DHniT/nj34haJLAu1FgOv
6allQHjYFua6wmDDacWVRgOk9sQtAu5Cv765qG/+69u8DG7i/aKSNGvm8vm7wbENEgOVWywmPAmF
tSi8QFy/oNT563HKIrQkTbdQubW44Y9j+K1WDmZJoitq2GGogCQi1OJEFAOGqPJBUOnffj+lvy7F
ZUDCMEkUVV19g2G+u6lK7ju/SsCOzqIXgYkfQmRaQJGq0rz+/UgEv1z8h9MFXQRD15YpZFB29483
V4S9VGdI0DdKkOl7bg+Qcq+YQXsnq0UpupZRtMnWys0UzSrqRPaMkN8x8/NuWE1Znt0OZl4ZtlrP
koqaSqDsBLFov7RRCHN1HNPipshU6yCPifjQtUbbOqo89l/DTgkdvS6/iPk4P1UVLihTb10lvfAl
F0BYTmh4VD6iZtVwLwl9uAorhW54nNwoXdhfw4pUrrR8vK0q+aEZI0+wBBF5LhGFgEQWN1oYICYh
CKkd++mdYU6POuov6IRUEhI6ZR67Y1aHyqpB/D9zfCs5FUPaP1WqgmtTKndHaUaazyzTYR2VgYXF
IUSUKZEQfcCLHl8qyRhpVvqDiuiaQCumD7I7E5Y3J873rp2QPJqUIV+pcvFVUVJ/LUpVfWvBsE0c
c4w9QSmu+jYybEUeslu9EMvxNM2Io9oNJSfbCELdLcxBPIl5n8GEVQQz2jSZNcIfbCKEWY0iwflT
RGvFMq5NxNbNjDZbO5xkFf3BHBhRrdxkQn5tWfjHyenKEvAkkjX0EvAe0PvKuhJi/KTD/F6V9Rah
7szcB4akuYIhRrYl6ZBTuipyilEujn5VHoI5yw9lPuh2VSP0FKCYq+bNUQ27dD2XxfgUGiVs2S69
N8LkUan1n1mZ3spdaa7VUiK/DuiQy+ikF73Rw3KPpxTcaJX/yMcxuYIbU1HfVETyfy1DDaxQZijz
WC1a/FuVu0cTK4MJVESM9Snx59Yamb4+QV5dnjK36sucYpg/8NaEUrWywihbZ0YLKI0swx4DCfJV
n0NfkVBvMuXrlDBemxr5RL2tc0fLbE/yqD8lsmGtIsUX7s2kmLwulaWrWcHrZVDUF6uk1j6HBa0Y
0RquqshQNmVq7atiAZYZ2l2T+/IqmqSDJqQ3uo+nj95dR8OI93sggbfS+i91lgDeT8GoCeGpNZBY
Dcx5mzVxAYY901bGIHtigmSVr9ynqYl4/mBsAnn+ksf+93iar4hqhdMw5ANHRmQNt7WY7dEDh8zZ
4KvQ9xGImyz6Guryc1/BlA4swAhBs8iWCgUt2Kgs1tGgRJsoj9RdiumV3o/3flne6npl7SYLKCM2
UttsrnepAWh/CpE7zOgKrXReDbsvLd7VoniYRN3LMgDbve8NDXJEEsmjLObFWkq1V0gf38vcMlfS
PCFm5WePUZftUr92m6oBz2GkTj6UbtoDJ+0Un5J8h1mmiqxlOeE8PU69tAkzmptyhiKC2mRbWTFR
CwhMyCqDAeEhFju7j5q7SBLMK0OCajYGilyvC7n+Hvb6a4XP2xXlgHE9m2ULoyB/loxOcI0qoZZq
SGSeYofEcgemqdQF8KZx8OJrAJsGK1nPlDtVJbvvi+pLNGnu6CPyKUzIWyqtAXAusB5mK0QDqR5U
p1PpEwZSlqzMRD4ZPnrGjW92FIwB9+JCdk1AQ69XNY5tnn0tK2jcHfHmYIhgFw3URP14R73hdkxl
d0yBOM5C9yML9BdjhMU9Kri9BmZ0TRm8hLMIR2uopmmH28PD3Pbyqm3CJ8QEFgvr4KsQaV/mGDkZ
XcelHMGD9ThUgzOnaItXgWSuxAzh7WFsnNGPAmcKA/8ukFPkMqz2WIfTiJGqBCI7r2lJC9Kr3Pf6
NYKCAxKowmM5DNJaE8ro2qioPs/FBFp4QnWvmiSd7W5ZgpqYftUMcfDMcKliDyQN1DXUx1lGbFqL
o+9RIC2M+RqwdRDvmba9INQtZmlYsMCXdoxJ/a5o4Y/WrPdpazUbYdCkozZjVDy30AZGk21ClnkD
wonet6hV4na2NODoRVnpJVAtLKsG9is3X8zXEqkRH3gwPYh1oYm83MyDZ6uKysd5aBEbjE0C51Ru
r0apoSTejUqAYHM4D8iatgHqjgpoOJzDWpXuiBTHz7oZmttqaPPXziqaV8n3a5i/Vbjry7RxkqDK
7gd1KjyD+sZpbH2JqkaEZWkodjxsSZObo96ZsQuUJES7LZxywPVtguF0MmDQ0s1jSie6igvBHhIj
fDYpK37VBB2d6twA5Z0KXYCJdJLmAmee4PvHPByw7S0rfGzwkGnDrZLE30Iy10dFUaJwIwoa8kWo
CbVgDWoJjzRORuyQM1ytmw4lLapLdeBNQxGnd8oc660zl/Mg04Y1Y9izU1FNXu4LabZN/XwBfisV
v2NjoeVhyW6Y1IlkC2OOvFkesPKhSkxCCEQaxohy0Fgm/rc4aIVoJY/kROADDTn5qnViGD0w0W/t
XDXXXKsYZJawJgzSMa5lCE4Ce5t5oh/b3gfK3P7QsiyNWTw9lM9Q9vOrCIs1it2aTIM+iYdS2rDN
lfe5njSQfjMRCFcpsSuoE1SRsqmyxquHsdRv1dSsiAOolXz3fROPTWsssE0JDNNvHEVOtGIbKSV0
tVmUCmMlhhLCLaZk5PFeGTBedIomgE8WdLOlusnUoJieTFpLub8Z2mLdxshDnRSJExFghK83m2Gc
Z+GhGswqLe2kkjp5VQdG3u1SC8PbI4D/QH+qNKXUsJ40x8VzOM9vRlO2wkdfGUIRw+3AfJTFppGd
vpSMaBf2hVwheTahVx/IZWEg0WPW+TrFHmN8ToewFh/KbJIgxzRxK10HUW762ypJWiQTCfk4EPRu
SLofhRVkaLCxpRj02DITOmxnsYPg9GRWM/hHOQdXoY6UusQmyCy7M9Tup8Uu3dv6WGHeZVXyWN71
Vj1JO6U08VfUZ5zYuSaI1pwIvK1+bYmxk45lHu1SUQoQ1Mpbk7Auia3Ba8dIAVacmpwIeq4MBznT
+uyqa8VQPhVF24wwHJt+DFZKUM2jo6VGvGwaiiW+dn1YgYep6wCCY2yxwat51qWmHY5yzTkm5wg5
honUS9ci/5o9RfBpHwoI6rIXDlpxVHvDDFdKEc/xyrRqXNP4uSC3/Tzzg52W+xMVHotj3B4VOW7d
wGzjr6VSS92NHtQmtCbONx9GSz1Ewabp+Xwdq2pXH+XGQNRk06djnUz3SjWbnWpnSp/1z7MMbNkw
amSzgkBQnwNriGO3LMXqdQCqDcdZzqqfXVm0/tqwIiQ1hjrLGhxF9UDCxKtt95xXokL3L8FnxYxp
HOZ5on2bs8IaOMZV9Vsr1iiYaJRWQbXkEphtgkv9qmrj/NVo01H04lmbsD0zRYIRsCjoGGf6iJyf
HpbCRF8pam8kpVRZp6Yf7gpTF20prLXKCWJZeu7nqkVps+1b04lCQ0P+rDLUESXcDqUmo5x6zaFw
ABIn1YF3vqiGUhXPQmAOE75cZSQYe7Kgsb4hgquU58YXzAQUvxFHMfSiuZm4Es4urXsKUl1SOlx0
FMEYgZElnVR6pt5NLUoD3TARoKRzpD61UZxUm1m3hHS29VbkCuyMslgNE0mDPxuszLz2s3QpxA71
Y4hcrv/UqWqjrMUht9Rt0RUmvM3eSnvVtIsqtarcrTWth9BZtFJ41at5omrejMWEcbCi1p9eFbmM
MzwkEUJYN1qj1+4swMhnAYms7l1oseo0RP7MDlOPWczF1J1ikjrAcLWVIic/aUIA5H/0O1Uh3iKW
UX92I7uHFyT9lFwbQofgdt3p7UKiAx3u+cxttRKncTa2aSVUwHTEOUlXaTwXykqZ9Uj62oizjM2B
oHb9K7EzUCfiB9JWO5aryviGxrT42Ci4+GwMfY7Rgp97PX5UlXDoNmoQ46kuD6kVbUsERcSlYK1W
ylWrRbK0TwWt1K9DP8bStZ4L3AV9MZ/gIka9ArRPNpQakpghIn3VtDLeg3GNO48g6qH1gCcZYfA0
p324LkQx6lyNLY84VTSh0CTZPJOTGGPdKPd+nhbhTp+VEfC9z9ohQ1AkHfXLvA3y1TTElmx3FGTV
bfd/2TuT5MiRLE1fJaX2CMGoALYGwCYaZ9Kd5AZC0j0wzzOuU6te9CnyYv3BPbKSNLJoHbWuTaZI
hATVFFCoPv3fP6id/qqZ7Tg8D6M9tmvfhF+0VvI5MZxuUOLvqT4n2qYZg5HrbFrEONgUvjnnl0Pc
DsFZM8Sm/zjpTUrIvTTK5T7Nyb1BExbP+qpTREib16pV2jpWpZ4ldjGluJrUUuh1RqqosFOzNnjQ
gkli37alcG2YcYA9btDb/Tazm3EJYaOfs9KDUm023I4QJJmSSvpyUEYp9rKmXM62I9tVZvorYabX
MTtG4vi8hguZ6iOlf1DraQOTR/DhvSrqINF0F/00teO2rzJbR6dfhyXnfdvo8rhSlIkcRdlso8YR
WakNGy57U/6d9xnprLvRTKnfBjFDEqjqaqKQyNIiqNYl/RBMGCqsR1tD77cS6Jl4MVs7/hlJWlg8
DHHfbVK6bl7gt7a/BnLMzytTS0+gm8etIroywLUWhZEJlkXT6AgOTEbdRI1E330XbKkqULa5HAZe
P0M2ONXw/wCagcmBhagqjRNTgM+9B0Qido8CwH9VjyAh6uA/Rur4G3X5367vf6jL4/rvu763//zP
4h93RfbP//OP5/zHP67qf/7f/DUqf75tA//6E7/bwOYfurBtHchNZQHI9ED/1QYW/BuZlGP+KRWX
ZS4r5l9t4D9MOr20Zk3DoL2oa6Brf7WBJfkPWqiWCXxtG4ql2bpu/p1G8BExyWB5LCtzQY0ZUaHD
/H6tdFGZm5n5iJsGe/oPeVpBgiJ5YN9uK1dS76IrDqaTjJRf/ch/Q3Z/jaroGr1aDfD1uFGbZGGr
jOKxnLut39PVw0rAJmpP0n4WzV2avJQKlwM99UYZ24zxpUsQaKMK8LUadW65WsApWbk0gxspftZQ
8IxU7b22rdT2yUxISaz6VWWQoQb5OMxgQAxuN4zrCnYjW8wm1O/66lmfxnUm604/6+R7Z2vNzq9z
oe2MbtcG12Pws+MiQ81wAqQ/clFZwGa+fjqbMt+nxuI4+jrbARxrpt0QsnOl/bU1RU413hix5pYS
BSqOiXFnrtIWzzB7r2H1Y3OEvVmynzTkPyCmy09QaZEvrTDw2aOXLrCni3rU0m2UugGRwSks4nAE
i7LP7fEUW/BIhfbXhN+MdtycVudUMpUaE3y81knNFivjDGX2CiOh0ENgjovwZYgO92W6+Xqanzxq
xVxWGLSDhfFwTDzIqlquoxGMhTM6KdubjmOmVTgQgv6qzYgzwhev31SysovDVzv8Uxm7E/u++mEv
Bkd9+xOWf/8GCB/6TIvansPJGbxun+8mAmmd4Tzadhsyc/eLOKj3agoJ/N5ajA/S7fwzuj1Ff//4
wvkVlg5LAd9yXvvRC1co0Oy67FaK2axqfwtO6xILHweZK5XPXz90/iJT+vfHvbzv94Mdve+6C9O5
aoBNpPE2bsItleJFUipnRqrzKT4MvnHe5LhCZ6PnU3AI1FgNXkpivKdOcJXpu4xeL8QNK8OSr7BA
2TJ9lWh3IQ6oKfhpPHs1ROumf7EkMirRXge58CoD/3tuyhmlllk8DuCcfnvhm0CBJVKg6kyN9zH8
Bc1/Fui8lfY69ztstAynNYd9MmgYMSmbqpY2GZitmZOKYlUuva2VFcElVyrXTI3NSJoSEggiQWVa
odIq1Q5ZmOzp5MOt1mDDjVuRjPcqftnUaZ4tKZ5pll7eYo+v5lslxB0lB382uT7bdyb7VK2CVce2
J+k/mu7nhJezmqs3Np4DtgxJMxmvcjPcVexqM00FxZC2vURkYj3upq6hCGuv05Jmg30VhfNZpD1J
EQaB9ZmNGdUonvVxxLihpO+Cy06mns0TcoIcyLBH80Xkiv860VjTZzz1AboqZVxZkn2R0oVPfPsl
VZCF+zgh2NbamMwLRaNfWpleoD4FyCU1SZCXTBKEhOgjeRlxTJfp9SSWwsstVnWkOxK2eZP/zHMh
iA5FpfqdSsmFjbiy4mjX5eJbOwBddRH2E9laKdRdBCewIjuwr0snlGMuu0DpXbWVSuVcV/rzuVMR
OPhuXRTr0P8zQFxvKvCg0rPRZqyAmKRUWVOhhiRr4DA007krhp/R7GLUpakOfST8hNSVldoOlbKi
wxyVe80LpSd6AAR05UAagStL2HKZ45kiSoLdjBtlavd5Gn5L42DdEEHQIRlpZCxvQLhAEFx7IPy7
iM6VTLub+4L4IMjFLaAryJSK/VRADa4KhfjydpUF03qKHpQmXQvbcPXo3pZ0FyzbQwaKY0LvJfB0
deUWk24OuIKoqzl5AAdwqpaUJb1YA3OfJ2G1yflnWRN6hvmIyQtOIjhisKJTWKu2ot32XcER85pp
5qVajnul0B2yNdyZ2lAI2zVHfw3+cR6GtCDofIASrfOW2KdMovDOdhH6Er8zSJYv16oduZBfnBkT
xEyJ12l9IZQ/7ebblNn7UCsvOz+/Gcc7sYDYNv+NbjijuCJFibunk0CGkARWtDJxgAl6qjZxSj/Y
R0PPiw6vCBvZF3q2tayEGz5WBGdcXfCOvbRKZVVmNz3sTgsmrawmbtm1N7XfHxq7x7F0ML91WnzR
iG7tY/mQ9OM2oEFGA86r/XY95d25lOOZlgybuswf+rh47Iz4PgoJFjM6zNmefUW+9NXsfp7jHdCk
Uw0JzbfzKiV7pJ1XTRRj25BspyzZBxgiSMZDkOqXEosMJAP/sfGyGjLXInW8mvKDMOpvut1uR+73
REZyTwakh+EaV+GmzObbSFT7JqTxNtZrCIKc95EXc1uWaXCp1UXcLYCbcU9Hjt3s0KacCEp/MYav
AVtJhTljDdN/Kn7abE6NjH8S0mY9g/CKKi3iOuc7IXpNkIkVgAW2xIhxOtJCxosW5HoQlBv+pY+6
w4wlJ1MPsvVkq+Qds7T8+1x5qBX/Kmr8g20lPBuxKumycIlcVW3iaVpyXmT0cEeMw/tgOxklfZrY
w1zmVI20tGyPjhAuMJzadJ5lGtbLefbm1JTDKfDzAkIx/pvYl60WEwkMczD9OjNmhM+jV7j1fTxu
6U8yee7N269PsSMd0XKIqRzb1N+qylKlgHj/C+K5GdKkfGk86XK845y+qxbjF+5v3rRFNvb1aB+P
Z1WHJQrjC96X8YF/oIczGPPwOtIYFNZlmt9ViEYDUp/zoXG+HuoTquD7sY44PWMfx7k5vCJCWGJr
hCc22hIQ5eAG7GnrRa2V/YrhHb3IKQ7ZDq9BsaZ/t3gUnXrIy0N8/5pVA2IHPFcZtivXoPcPmcqt
B4f+QRiwYzVXeSCvoaSt1D4+VOW8EzmBcBmBYJWxq9rw1IP4WKaoJP7CntKETjX+S+34Zo01GftG
J54WLU1w5j/N6xLWNIijR/sMsqo4dG554b8ErraS9/VDfR/9kB+GAyVEsD5ZI3/2JN7+GPX9kxC+
Uemz8dePIf7bjTYDojX17JQB1pFD9q+F/W7aR9ePJkvNOTKeFkMU7j4IFVAju/ml5HUI+B3uVzhR
hOxXq/r8pE7w1CM/KoZrdRYKlvGtO1L1Y6d2RrKj8YC1wQbzZ7jsB/OiusfolavBhNmohU+yedVu
pt1pu7dP7gbvX/9RSWxkZh5M4gka/Q7j9muVR+7Q1t5k6xRjr7OTb/jTuVu2TaCqBe9aP2KppEOU
CMN/8s9tdxFeK67oqErRRSaOtonhAjjN1WnnkSPXlt+v21zu+KYuGyob2vuFpZiFBvb+jKrmlx9B
eVsmzo7ahuDHyTGv/9rSzhp5NWKst6tOfeLLcjr+xE1VptqAvcUTP9pHB9GCYBaMj7XtAWH1JsLF
ML+IV5A/TiqUP32pUKggYXLn+0gFyvx0rJSClzq6iksCq3AsVydOLfcAY7HfPnG7O9I6/fV0hbH4
k4LigGa8f7phMcqD/nsPibb01hZVzQLrNVf+mf6CC+KJTWv5ex+e5pvxjq5W1RDUikTmgnGoetAT
wsfil6/PhyNA6OOUjvbkJK/12RRPi4EFwK7+LfqVTC9u44vp0DrpNSZ4p5KtTs3q6EhSJBpkhXjS
k5V+XX3THQWLyMwhXWjeBOBPJTl4pz7HIx3NMs33l9Sjac5kFwir6FbGKt+pzw0ZVA7tTWKgQvdV
vcVadKKnh0+cgh62Jc/oyfdEc+LY/2T5LD8C6QAoEKKFY6C2aqI+DkCYun3nDd/wZ90K3H5hHFoP
oP35aljpN1+/3s/gCKEtmhQLsA/S3PsFa9B2yZKKU06/G5rL+pT679M/zzkGzdBEAHgsBM+qWCgV
trLodly9rqApeV///k/qMvguMmE6iGrY145LBtF2cZJgZKPK16GJyXH3nBONVyTFNluUalTcY4Ct
44TVCxeY9BR6Z/56Jx8+QWvB1RcZDvyD908Qbq08K+bjFEIexEtssoI94cCeBnelVDU3rcdNkreO
SoO5hbGlzITIQg3sbM419TvUkYQUweTVKnFW55IsQd0R0DrESGZlbK8H/8nGUyJXuRcWKEKT2VPq
3hsgiIpG/inJ+JXVyY5K0qlw4WjT+RDYPywz24TS5EJmWpXxDaEobix+0CwGA3gtQMCmfuDiiJw6
Vi5LeJiJSnOK9kyZXo0kU2DDZGXxXu3FJqiUM5/+lgzf1Tc07CTAZfmhmo1Lnq7sVPsit6iBCJeO
uezHWrZJSdnUy/baiFWv7CzuMyg3mXOqNLQfwqda2uWjcecb6c6aTSKEe0eX+wc9x4RKeTD0cEep
Db3nu91ASZDPG34c1BdugqBV3d00/yjhR4Tt4EZmtOqJGavMyM2p05JG3YVmfp6RJ6VgicA9RyPR
yp4JX5AA9yaENxFZdPle1CS/YYlj3w655tZ+vja6bzJcNPwJY4H7x9RuNFqZI0smk/TtoOxtWGJ+
0eL9933ILlSRbXCJd2Y681X/XKo08SOsYvGObCfzppnxpob32EOnjbiw6fVK1rND4ottZ1Z4v1DI
2NcTobaY4en6mVDmVVe9VnJ2Ew2XyQzlR2Z0lEITOAXwCTgAsowSa5Yq3aTSvSUkKHi9Vy1+Zb56
nUupI7rRC2N1V5bcRyXuy1DPehzJvw1YQBRC2isdeTA6D0QD8BifzZHkxxKD5ahtEOL6KzvPdwgx
nKxNzzvduBr17NpKbw14UcXYb1oYPnTIXCW6mrjFa1hWx+FBF8mahjNchfSqz8a9kPoHaCGOmr4q
DSCcKrvW8FCU/d5oY5pd1rbpfBiq0qpqbiACY7fZuUZ250f9NkovYnqG0+AfIohzNVQKiLkrX7pS
Ytw+LWxJ7csS/xxZBFeteqHFz6F+buGI3GiP2ggZsLxj9XqRwcJvGjdv8XJpOuRP9g5upNOp+yyK
VobdXc35k2Tam3kSlwU5MFVlnEEsWklS7pjRCy1B7H2BnnSxmaJyl+US/eefQ1A4AqcyW76Iewgb
zfA6KSlkJFq4g+VOOMOWeBE0CFbK9DGMAIyiQ9/C6DLvypS2NX7aIv4zN64MneDrwXSjnO5wW6/8
4TKvome2Yy/QhJtO+a4d78ISrTDfflJCsyS03rouuPjGxLUrAWn2Bj5/QFyYChE1h92lMP2bBJ2W
omFFrU13TQuTL7xu485V0nqd+vCBrzUWfNviMwHlsAWPa4XiZPWZSM2VGtibIH1QtcAda7ZtuL1N
rK0rlbBr+UKCOgl7Cmpp6MTgWL11XhrNOgo7p+RaaCXlResH67D4kfbz2h991zaRS8OB00LC8LDu
7DEllQgDaoEuEbKsNOXG1tttkI/3wBLOWOcXld0/KAJxMW0c3ULPUoHttsmT1F9k8feuHdZBGq0H
/l9AV090+v5RALvGWOOGgKBa9syJTrJRn0tJubHpYBUmHnu9tBCvn03gQTV7NiLa/HJ4H0UNDkx1
tkoliAL2dV9pLsfyQUDTCyasyKOron3APX3XZPJWYuX4TUjrCbWyoTim2e203rozywFDOBiNfj9e
4i1/C5X70FSqayjtPpIKF6rKoW7a/SBbl5oS7js9OkScRzFILiznldkG+PaTulrhhcJGN5fBWeET
xdjp51GFKBeNds0Ga6WvNPo3aYqxlYXbRAo+G9rooeV2b6d84zCtoYbX7kRrnG8gjFeR2p1zrrgV
PO9pLNZ1Mz6lsnGZGsYPH2pDOkAF9+fnsvvp2/g2YDpX5gVAUYYDK3phYNPMMA4dPi5G9D3LtY2u
NDczltYJp5ktQT1gL4mNswiXsK4I1ynGcrHUP+nzQw9D124vZJ3NpZ5WMZaafRfeUfxsUjajvp82
im+/xsXrWBfQTot1K8MjyqaL2Z72tlH8SCR7X5XDq9/ZlQs+cxkYfudkNpZZ1ElPeQ+/w9IwBwjg
JEBsinazNr1qs38zgFPWIF5tc5NgBuDVA4EAovizX/59ol62wI+4samGE42Lmy6WxgS5hC39J3/u
ghVpSWu7a/isevNajaTHFM5YUDws62uOaDpw1tlhd6PW6S6DwtaIlp+So3XvobgzlbKly1GpP9Tx
oAz3epdsetqOJQ5k0FC9oZa8SaiOj9Id9jViA0j88Hey6bYIVOjGvifhQ6ROKnZO9SHMk7W1oLIC
3AUQV0m/FWTXKw1mhTpOERxUQVF6M98QJqfrMI53SfKkNZhnZ1i6lLprTaD1ZzI4siI/m0N1aQd7
lcMoj5rroBbeBMElJrJsbPNtP6YxYUzY5eX1tl8IM/G4Tur52kZkNk1iVQyh1+oyHAnccUlybAv7
KtXwWSANNTNnhOX0D7KHdIw8aP7wrb73LYV1tVYrTnITSpDB7tGwmEnIwPGmKh7LZa3G9914GTdX
cMlHkpgHa5XGsjeW2i6IDRooMfAoVi6hvqr7zssDiMR6D0T/UitXUVwBTt/4Vb2qw3vJzjcNMG8+
UktgtRsFWxHYnskircbbxpf3bZJuG9wh6uElb140clamyk2mgwbqak3zXmRPfl7xQgZIcgjEVJKW
AsJ8O5KzEkJvCUjOMLUPhk0ej496oT4IUjWJWUeqOXgGtr01tggGyIY+UNB07aHyu294FK7I13PM
9jJlU+kWkVRNJ4bMzJqo8m6bZxdQNMlcAHIJim0tEBsR7VHQUojENdeYjaQ2XmsQAJILGiVXRte6
iaGwBwQcRwmZGExXoX9OKtM8EVrVg+KR1m0OzSHKquuhqX7Mfr6Nfb50jCn0+K6uryjTcE7lsjHd
JYNBMyVwLbv1NPz7G9Qqz2XPUhq1lWE95362lank2ukhmr+30imE4NPbnwXwI1DeKsZxk7bHGjmi
oF5i5CCln5EOcGF65mZBorC03PyXY8E7w4K3cvSjJOe/rrhvRjyCobpMr/XJYkR/Mz5g0k2W4Ux0
XeiySgH96H2sck9++du0HFgd3IkMgAlg7Q93L+qsVFOlx34kREx5NMu/fbVTDZAl4EzyUtBMHwF7
Y5HVddc8iRLKYvpT6Luvb16f4Fe0jjE+glwkE8p0dO/BIiSup5Y/r3jDhJ9Km2+GYQuP/MSl+JPl
wDhg/jqcSToAR9PIctHO3fAkw/JUiN+pvufYWHw9lU/u3bTa3oxxtAAQ6ohxHp/0cx2/dXxDHUrr
w7DuPXLUndPxvSfHO3p2Q2vXczw+xbvsDNeUV45dfFJWhEhstD+l/WkC2CeUi/cTPMKJRrj5oY7l
G8i+vw8d8adG4JDu+bviQX+YXF/6/8gQ+eRq/n7QI2xBUkvENeNTt9cejMXNHk9o+1pf48J5Mqzj
s09YwOewdAMa1OKm8f4Wjv4NlvYIkhxdmA/zTiOlKvDEFUfyLbXCdNC38nffyc6+Xjgf4Q1m+O9R
fzlKvmkZzBhPm1b/hJ7MrcmmqfvyBL73Gfr2boQjuBQyKbzU8QnuunY1vs68s8jrEWpQ66zUV2yI
Nrlj/Ph6Vp+/uDfTUt8/zBSZd2+MTwtFpbnIwPswjHlS1wRv3Z7Eg5e/dQSfMEFTtRRbNQzOr/dj
KRCeZUl+6tfZhbTiWgHQN1wtAbfTSXT2M+x7kXjLuHPIWFEdm0jMZmd2tv4kk+K+D6yz6Gwm9ljc
Ym+0DcGIMGnd64dkTbTFTvBk/wf7PcMj0dJRZWvcXd5P1YbwW6biyQrJouhfm/zhxGv7bDW++fv2
kdVhHmblkPtP8WFxPxY8SkIK+hXNXkzF6710Vfxe/f/L+fyPX92Y/57z+e1n/nPufqbP70ieSwfn
N8lTMuw/LJleMSpkG5cbZZEg/zb7kUztDzqcizgZRBS1/OIp9C+ap/rHUvRwyFESsIuxSf/F8pT/
YM0sFgVURfpC8jStv0PyfL9QDNp9IL3IdvHe0HW0JEenQawuChC/NpwQJdeDlAQBUSZ9X2++XpDv
T27DAA+l8KCfujgrYDF0dHL3pTJ06dzqji7Zmg4NxxoeK33MOw9t3HzCa2PpCfx7H1kGswwaPIoM
lk1RZR0NhpysCaTMRP9catV1UBoXJRekUSPoG1yU1LwENG0+hW9/nCL2TGwmMi8FxF47Osj7vJyt
PELjim623pkNKZWrFEXGLSrk7OXrx/m+4Po9Q0ETgnpLx9Hh2FtUrfqm4Rqp47EbNpeQVtDnTGZ4
Jc3K5FTF1J8oxD+dmy0jPIBgwphHq0QtuhLdoKk7ArktXWADffiqUKXQ8pJoSk8cOp/NDvxeqLqq
CUM/Tn8KOj0NG6kyHAM33GBVzHb9bPtWclPasTo6XWieWJ3Lbnu8YCAZ6PRadKyYjr2a8t60rU6N
dVQR6YvP5clSJWySZmiD3KxAK6IGNbcCHqCXxomxP3u0sEhUW1kcCmCUvD8J2rkZEWpAzJpyhfKk
j7XhtoQut9fmrjtRQix/6/08bTgzy57D1sKVatkM3tQobZ0jjce3yVE6PyPYJPXRXBa2aYCVVp3V
ea3V+1hZD+nibfZfm+LV7zHe3qs+zBJz1KVm5wsRBl2ao/NOQXQKUgtxMi9V1CfsShnOjbWh/FTa
0DzZiTmeJzvur84ZDlHceI7nOftTE6Ni0+HExc31FAcKpEgcCkMcHhC7JSb5kHSC/u4U2cPZ2lRq
FwY/3kmHyWrD7pfGXYa4F0Mdwks/bg5Nzc367w5lqPS3sCVBNIDp7NHpLkAVIknh88djI9DO4qwL
is3YVgPoqOFjFPk/GU4XWE7BQOJQer9s8DiojIoWt2O3WQpOahdkcNPAGu6j0tCTE5M7XqSQzjUs
alA9LMUgx9z70fpWMabIhI44xTXgdN+U39gNspvG16G8ZHl8O0iJfP/1FI+3nONBl9L0zZdRIj8t
u05FJl5ZwRrcZOFSsiHYc2mtrWi2va/HO/4eGA8vP05cNBqw2eyjL9EwezbtnhXatzhsxXnnbxp0
kaSEtcPf3GB+DcWdXLMUzMu42r6fWgHf2swslYtlaJtbq5F9L7OsDluNol7/D2YFiQVjF7FU1kdP
sdfH5WNcqL3gNpyDooj2uIjM83Yc1VNhP5+8Mu4KKJjwQkQ9dXxbyCIbASfcOCeLQi2E6GeMG0xD
QWrwQnmWLMDsr2d3XCotDxJPN6HTmF+KmKXseLNGUI4ifS91yN8FOsGrtpLMwTWtylf+/uJYQm1l
DKIUm+Lw6DHKdTWSb52BsouOWNhBtwWtB2NCllIHJ66tnyxEvlySjjVdU6HGHE3Kr80sGHEccUQZ
EfqRh88ZNhKekQnlhIPeJ9/1Qm5aXIZUgar7aFZzECUjztB8YjxGT1XawJPQhD/lXRo8lZkCi121
2r9JCjAWJzQgAGoTrOxQTP3CX968tVzoPq3NXncMRLKH1takpyoS8nXJBrvGCahwJlHbTqWQ9Uew
anwesZ1ukzkNSWaj17/6ehF9smr5OeYCki0yvONSowosmR4k1Ns81qbLQSqanZ9IviuA9180axIn
YiI+eb9soYCK6AsNQNSjvZtvkDOkQMpUo6NFySX7bHJDFZFmOPlxfIo782E4DiVF0H0xF8oTGrb3
3wjwaa92LUnVrV9k36PKbg9DXQ4/TDOMTtSky8p8U8ywwYDvUC8ZOLbpfI3HQ/mYyoiKlDqh5Mk+
tugZBW4k9Un3HRFz4B+StBunGX5wOY+7Dkue6sSGcDTZD7/gqKgxeqtR6kLVnNnouDY1ZrpIVYMw
3zatJntfL5yPgwlYz9BRIcMy8+PPx4iMia4el5oiUmXhtUPZoh/BsOS1Nrvp59eDvd/qOHxhvdp4
hi73T+o2+2hmZZthqqKqvoPrQdhcmIMvFTAbYtglXw/0/iUuAynLliBzlUFjaB1v4tKcl0bY+jDT
w+FeEvlDGOhPjZnDOM7hHuht2K5wObn6etT3W9G/RtW4WtPA5VBcnvWbPSEwsooWi+Q7ORLHYp0o
tU2k3mQGWHdMYrwu2J0iN7Ikwgy/Hnl5cP9etL9HRtiHchO839COixvY/VWQYofh5GO2kFlUcvsC
EWEBE+RuozQD3vOSuNRFZrvRbJzy9fxs4jQX2H5k7ILRqB9NfEgLPUVy58jtVJAvmhbJo0FfKeCA
thFQmwkOABBwJv3263l/HJgLMTJXyhCWrv6B4Zol0TANJi5KNpfzRX3eaV4hmbT5xnEahGdaDWkv
UdHa4u7rod/vuMsjX4aG2KYAPyx62vdzRoVfWFZkB26lpTiNT7JWrwt50apjJh1dBLUmn9hzP349
Kjcda6GPc9UB3Hk/YtJrQWjZY+iWozH7Lg6cYnGdwxnlxAZ0pCBc5sYNh+sEjxbw4UOtXGadrUVz
nLl2VSXajo+sDjdTp+SIruYYOU8Eu+JRruIEdYI2CpRjeWmH9jZUAyg1balkwyXWZ1g7ZWptFWvF
UsKeJnapPWEoNM8/5mFhoil9DO2j84fQP6idKLo1zkvkgGoFRPmzKs+wNQg6Szvx6t7veb+nJzi7
gByoTz4QhON+aqNaLxfVkD3DxlA6okkLqtmnwNfyE1vRx3ViyOgfsYTgjsoncrQpTONQFrKEY4ql
96WAPIRPj1uWWitWc1Mm36XEr+YT3osfJ4jGgT6WRp8XEvQvQv6bjSiN8anQ0jBzEV+SFp1nU3FX
xiUNC0Vq1l9/B5+NBdBADaAyPQ7o96tSVlHzVXPNWinMAV8/M1U2GNthS5EMfvr49WAfPwFKAL46
VVM5QZRfTag3EwNDqewkxoyuadPsxhRZ+CxXdXRiSlytPxvIEkjdqcgNiJ/LW30z0NAEljQ0KsGR
cpyk5zG4W7g3zQxq5ThE2Tc7HtRpnUkIkaDTdNoI5a5PHrqsH8eLZC6usyAh1jyuJW03zPyvF5Z9
/ByVWjqtBrlCuhfq0AH2Ea7okqtWRvOYokXE9ULuO/3SH9S4P0s0EzsXjasx35lltv29rGKf5GAZ
AflGiwdt2scALflahFYDFK9VtnFXTuRBzxrqrwxfo3kXJr2fZGyOVc942CkpeMHmVbnXStsf8dua
q3g7JWVXeo05RrjqlDLkQOZcvk55Kbv4dnRoSZO2W3cJMJmTzVpTrWCk1dq6yJQK56qkrciThetL
u1+UFWry3Fr8CyEvoVrMxhwxKMlD2WHSAzXfzI3Iqg3GYphoiqLuJXhcpXE34W01vMqSMSRnCawK
f19Aq+vXC3Y9u6Wu1vMh6+dKuBibcI0vO0ze8QdXLMi4jRDDoYx0vI56uEeWx9Zha9gzVXG2akrF
7846pNho3y32z53M7bg8Gw1lgYzYvUFYgxlOUimHcuRlpZk2h6FR2myFZlbLXFPPO9OdtGJ46AYb
lyTRD1XlNU2sBNgDiVCqH+F42X9StInwcVJyU76I0H3nt9BrPdM3hm2uSLKy15qgoguVxuRR5DYb
4nmp+oHhDqYWazCGEjPHEIy6yCmlGYWp6uPfuNc6slVXdp224bc5GAnOGHSrzO+wEFIr2HZRbF9I
EEXanRnG0Pt0TB2CZ0Pu8jurrGA5mjF7tYMdU33b8Yphi7al1J23BfT+oJQE76nXjWGj49gZOGNT
US7hWCmwxURPfzf1Y5w7UWgT/zAnVQp7xm75vYGtRtNZg4ePta3zsbmVsAGtd7Mv9SRPmpam3mmG
3jfQQ4dgki+4UGTSWWGpk+XmXMTvh6qBv8ndLq/2VdCTVD9WODg5qrHwHqU0T8mxUsPhfMQI9M5I
I2hBXdM0VxWhQOgU+8SHRIbq1THCIrwXmt/6UEl0VQ5xhzRGKMvzNN3GHEcLjUxP8CCU9Xw7cs/o
t8oUwhSE4BwMK1s04jbKEOk7CZsoZgld1DqBqkflJd8fzXuzqsPbsp6ldhfIIpW9KJ4qcpcW87wD
U9Lx7x2DoN0OlSan2xbettjFeH+OpIVPcbrJ+nQQTsEKNJDRZiJ1jLTMHswKxzDImipqVW3AuePP
rs5rkuPNDFclt9Emf1jXGjXNddFyyqAptutoZeqRncpnOa6UmExMdY7v/0qrIuk8a5XyHiQjfpXz
MoOJ6PtEQ84G8kYErNNKjnRxW+ZJ91Ov5jD3JjSc1xGEymBTzEXVHKzQRENqD6X8XKsN2swpX7S9
vj6g3uXqJODDz9FNJY8zrPIUTaRiiPLCapKFRtFYfb1C3oprRpn5M6u6KOwXXXRmc9CApjWP1NJl
x2DzvZeHEBp6PKkdjg2+3qh7GGFTeMgbpW9/6J1iV2v8oghaTgOj/iHAXEvPCruQZ1WRUeDKypib
Tmr03eQMkY+0vJFomSEut3GLVjiMdCesB73aTNzl5ZsGn0nYRUFo126X92x5iYJdzpq/iG2PMlRQ
YSOfREbYTGj9YcD3j5kotO0kIenP+rq6aCQIe3OmptJaaoL5NbAm1BNVkZv2Sq86okSTaY7EFoao
tdXh4+WO2qODcFLTDvDUFTZmgmbWlfdmbHR/Ypw3dleqPBgNFk0ixxDVFF24qJjtH9K8GPDmZY9z
oQ1TbL5mGRbVtTHHrfC0gu8y8bimE/Jg5XN8ZWRxJfNjUtPoX/4fc+e1XLeSZdtf6eh3VCSAhIvo
vg/bW3oj8gVBURSQsAlvvr7H1qnqPqKqj269dUVFRagoCtskErnWmnNMpLiB5qQVifdZS3HDuAFy
Yzq5U3XX5SCK7qvZyvJ1ZMa2d6gwjAUH124lS5WODffiNAG3Q842Nut+1Bb2uVROz23QAruqx4nX
5OsRo0ohK+mdor6Z3iadxfVaKM2mao5N9FDUVf4eG5UFUqACFLfM7Na6iXiaDfvSgSq38iKrQTvi
GuJgJ31UbjrbvwRnIzO+mQ1fu0jftdnvx3joy52nZXYmLCHCfm300d6arRhnvO+GfY5C2VaPKf9X
tGprt5Erkc6j3MMuToxdp6pqFyYXer2ESAJfTfkpSU2mPXrHvK3iaTsnyt92PJ4P4A442jYoBKEX
KsuwDibPcgsiqI22v7S8Xj2bugqs63ho+vsG39tHqQtwmOQ+NjdT72qfC3j51Wjp9sGrkOx/dyxO
xtATevtpxD+eLzNeTC6ACUtio2rfKU0CCjqsBk6p6ujKbrrSvfaTYZr3OXMYsPhBMBqLyfCM+gKx
s6Pm4ERdZGEnNVuwsbnpDldoXD19jtuoadZ6zAo89DnRLXjNUYWtXUaY5pUaogSbQzE1ZXOKhIrU
EpCcn9uLyXPKYtX3untL68m4psNHmdEqE7pe2qvHhgfAHVRv51Zro7ZgXcWsBWfTA9BADJBHtqkX
3liZ+qhc7RlXs9XgvGyAM6ITKFVX72RTN3yrgMIn2KOdjG5yY2S/IXujTCdYySmaSBl0CE2zdEjN
21qGQbTXFEHhnUIj2i9TmiJfPNHrgZZXlHsrPYtB3SHtL68SbYu7WHndR2SXok8WUzLI4YkfjRmW
mc6fXqUuLABvUZpFX0TChrtLSzaO3eBk02ooG+hlbcLjmG9TWkj24qiBGeNlLPbBUxYQm6Qs/DXd
3aYCTj3P3laohuDrusLZcEVKrzAWBodMGAbdBQQCfE0854Nta8i4NltWQK+nfEaGbM8nQ4S5VR4G
1YWIZNtZWDVpvSIy0o1wG9/A61F3Gp5EH3Vr0MAw9kZENFc1UMT4Gkv7HDzkdj6obG30Ixp7ZRTA
Q4KxepzwTTgw14K+XZSFe1WyMy0me/qwYiuFQJqmqy5oy6Ut45vGSAASB+6mj2EE6BH1uptky7Al
dk+bEDA6S6ELd9xDksWPI6K/0rYwPmTwG0uxi3JrL4dBbJTln2IH6IJTsaMETS0XcRfW6xzGkg7y
jRQAKIQT2zAN9M66sCCzAujSeOG8uv0jR2sQLI18zoWbE7883lSm1Au2sJ3bFFelEX14WYDYLKFL
XxfT3VAi6YeS/UpoIQTsBCaBCuXWuTBPGdwfm0bX3C0D6Dz/akzQEOfqIjkV0S50eLT7/UZ69aFx
w/2UmmcxI2T1iqd56o+WA120Kes7+A8toP7qlKbFUzDCiUvj9Mx87tFrw5uCYnfbQXup+uihYbrL
KdV5dsTEo7Az9mSHfzhOdoe4+1pH+VuXqC2ZOEjDe/ltKMYXyBH1us3qZEG9fABhvrXcYgu++hv9
/K2sldq0Zr1SnRUueEZAoePBCcRG7Z2heZsN8ZUlglQ3I/l5LhRy6JhnJt6n7tgM+X0Ez2pFQfEh
VXm4lG3bIIxhpxi9WqgAua0CSNKW5ptszHUfSJsnZPkdTOeTR7gQkzn+WmSRWRw0IUaz/tBkFWT7
AfkWeRZwEh/pfnCD0CxYDL7YmWH+lgHH6KNx01v1hkPQa8Von531TH7anqNqumTjnADBMBhLfQIR
/cR4wPcxPLeTjy59guHEiEetstLFHMpj5B4grbyCofmeIXAe8sjbpTGMldACo56F5wz3SxVyn4/t
Djvgxi3H1USBTlIb8v0cX8nCthNzYTuFeJyyIoqXWJuoqWRsmiXiZIAz0FPciXjb9kL+UIfRd8sA
CCDcIu2YOEYrDhjo4qudL42btPYVJVoBK9vjhwPPAFq2QFNiEuAYp2K3s/YmRBt8XVudNKvOjtYs
vCtt5OcpM7ZZ6Ww5lWy1MZKH3vUPgytvbJXfFsM8LBoJtDMmFF27p7HyDrk2trRoF6FnXQNOh05a
CX/FIr7Ki8vZzvhW+/Ormc1Hw/S/ChF9Z4CLAjs7l3p+aIzilk72tc8eSMbPsubQKc1w5efpLfmJ
38fZP01jCi7UZgDL2QO0bJwgHCAHCYvcEajkruYpxZEYN5P14JT1afDLtV8ZX8PePtsF/pU5VAez
IoABLw/1p+QQOQpSO0lsSvN2PYl0LeZsM5PjtJAd+MeIJ0ObVFABnHpr5eGXWgx7e6wvVqZ165WP
fRNep6FBjq8FS91OiufKrO6yHh16iLMGsOkxDPF5m96aocWZSnmnLfOcO+69aOUVMYjHoeS0ktov
WRKcm7na9SS710W6g8x9tPNm59T9vLREcl1ESIA9Y+fP0zaS/aq0vXXfjFdBkh2nSu8LTZ5mBpWd
7DIwPoCePOx1JclGyzaPETn4e+uCufeajReqI5XrsrRdco4smEI4msKxilau5A6sh/vCKp6w+Vx7
ZfgcYyaNk2k1ZvLFmJojR0+1gMT8ZpeXIiuDslIepMhOg1ArkJ+brrV2cxgdU6sYVlZf3CYRjryq
kYfArHfRNG/RK+z9DuaBm7FH1pxLmJThWiijg/Cmj6x2b6yeaGBnHloOas5Xzq83HFjjZZm7N4kB
YbfN3SvQ13vfaeoFpq07P2Yc0lZXEP762ybm9gd61LTLMSKaXDGqA+SK2b/Ps1MyDJx3pTyJcnot
0+hgZh087dQ4Dm20Ab9sXrwgyDaCoFjnjbrrW5qo9JdPY+QuI8RcwHZsGiwRyHuzwL0hLPhXXrOv
vGJvSHawovcj2ML0IaRozoKkt0UYAs4qpHhsc1ssAtU1ywzY0QbfloI5w5PolGsXyJ2R2+2zNjKC
ArqDDNLLIZrei816rb5OrEFW8ng/yeohmr35MRWpPidduu4L9ZJF6g7mfL6yXMxIRduOV/Xs4msp
hHoo5i49dGVRPuvAm05m52y7nu8oM0CItgChGTzv7C6tnJeqmBtnmzWm4X+JUkNF1xR8Mr/TUk0D
zSGUuXyyTdU/ITEKqdvMoB6z77j+rPHdKal17xgsJsl70Rk1fIPOrOzjkKswePH9sj3VeDfHteEH
ob1r+ih6icweB40X6bbcRm2DzzAWqFmoTjrHfUtCDXc/pqejT0Q8hOlVLsEI3ZijhTMmcjoQaYNy
e3MhoeJmi8IIqxdXFBDRWbJ619rhTAymVeA4LFs+qKtATlOOv2bmPJjH2nFWSg66WEymnjCDpjNI
QpnHxGn6dm/kW3rt5aMJ+Zrc5arBmyptv5rWSVeOxlfPb7HrdnYdEloT1sCrYVxMxU0dTpcyLc8I
fJhzNps0YBhcLANRGHu7NORhNqmSXlCW5eWzM0aG2BokeLz6spU7Pj7c0HPX+y966tlz8zpMiAVh
Q0iUXd+2WNCWcx6H4Sqnn8ot7PNNYpoy06uaLy3d2Hk+Hi0zMDuCuMhNWJoxABkcQfWS8vwLvYni
iaiQZlvllf/g07zcd4PpvfXBaF3zDzQ7nUXWW4JlkhyEZL7neElFoJCxrOiKu0vPivXTCKd2N3aJ
vUtkrvexruuTKvPmrcPLNa300Mt64QeFmiC82embVfYlnJWZ0/2KbnBNCm5hxNNKhZTDvHiOZt2L
5dX+guSDepGxagOi2WK3QOEIo2zT9rn5JTbd4lR1ud7WeSyWXWVj2FZO9lBxon+FoldePqYswxc3
QsYGkmnoY2QTtwCr++IJ6uMX0MT5Yq7pHI61l9kb5CTqO1V0t4yUW99OSLxuw4n2KpCnoNqXRZ/O
vHETaB6NjWDf1U15FRe2/dTI6ouYBTa2qonTr73fl0uzssxV6PbWiaOzelQRiqVz1oOdWps1TuSJ
9uvlIyOjBOOql7B2tVxntWzPSVbjgY+0GW9kHsZ4sQw8cOcxDbN6ByzN3MPot8/DUMb3YZgZd6Fv
j991Z+F8YsAJxYqbeWvRxVjpVJmPrdu+T57PUafcNTo71ClE7LoarzICICqOrtrvd15k3KAgewJJ
CvCtL24oEO7ATy/tFjex9ItlOkGBCIs1yqvnxg3ezd6x9nPkEhmN2DSOTyo1r6wuwooIr7AGkU3V
8S7b+ZH50b2dOPMSp7MLBQyTqJp4FkTPIm6c5cDKvU8J/emVsY1EvzZbSIEoS5e0uI6dSG5VRIow
uroNDxVg3oX3tXaYrDmTced6+VOoXe4CnxTQyrm45ZN1pWtzYWX476NiwE01mbQtLVtfGSH2YWav
5jHIp/2UiBupSS0mDCHt2u9GI6/IZd+5dfpMV4jSLamPTu3gFs1JLkuC8d4DdLekm+bTVmn5wmyn
gglNcoQv13Gff0ui8Zgm9TMw7Zv48jCei85aFrGOAM2Um76qn9zQ2FUVtrc5DZe2Vz3ZwPnFPJ6s
me49M+Jjlehvc54CtM/VdeZhJvZIHFhELLmF6vXtJXC4KooDSVDf6ettxmTeTMakF1ZMeuGQpo8J
0HwaF2b1quYyI3BjhnEQt0C7EdoBVfXgnaJntbPm1p3iJZnuwZH7wdrWlua1++4idMSZt95TbVne
vQmVawCz3qcYBOlc079ZpDn920YMwW72ZLqCcF2v4ONjzc3KsxrJD7GculrCty8XLSlItl3dVZE8
RkFwJpzi5OXTsnEw1XXT45SOt70o78l7eERWtfNE+e3SEoKGz1Ax7DdWAliuLaNdJuJD5spDlFdP
ThA++JdGN3fLWZT+deE1Vww6T0pTDqd1uFXEJi+qHqrR3LXu0uTI2LtBuE47ydsHYrilpGChjTbz
f9KxsBdDQzRhH4TencVN07jzWwbbcSzrbT7Ks64TrJKQyJ3kSjWU4b6uzwi9gwXMbxBtEzCKqNev
dpNA4nOn23hMyRTNgL4ONH05bTFhdDj6ieI1qlil8OzuLDl+lGG5MgvrhhCgB55rzzWVRJl3CCtD
64ltYlsE9n168fz6jXPGUH7VueZDG/fvJKo+hwOglDhcBlXjHuqCbqfnM6ws6z3I+mXm29i9s+mJ
FgPRMao31klhtSDRk0cEEc9+nYekYszzvg4gS8SzOy9TGlGEwjcmlIjYoUotvcscwvcl223Aze1y
vnKH5LFo9LZvzF0lymMdjrchrVpMkhdDcZpOK8ISbqqKMieJaKM0CHDPbWM8Gg5zLPwCBh5VbJ6S
mhiyQpal+yyuXqxpUMvRy0n24BGtZuNR1eG5y5RNL5YzOZ2D1RB9w9rVVKAJLW+p0KrFBFt7criE
LX1hRrFKhbubySMXxC/MlGBGbJ1lPzHifMctvAjjN4viKJTFftb5lo3uFmHAMSKiDHn4kqbm49jR
JK79tc/d14MWZGyzTEjeMjisRgMyQ1cuLPJmm7o8FYnaVGlOHHcIh3SyT8pWu3Eg6AZspG8/tiQM
O0GzlJwEfaKIRnvGny9IvSEVADRFDFUCD+o13Ut9hV/io/Up1AKpdsThrFOXzPAiv62cHLpqd+Q0
/cTYhxH3WyEaiPzs+HlKh9DYuPq90piYbXGLxQhGJq0swUaeZpBEM4i3EC0afT8Pw3WW35IUuuxG
b9E5anW5x/Q07Dxn/J6R866mjQiv7cQFhwzOIxBPRCAsm2w6WUN1Zh93aogUU0IZl+wMcR6LG00D
VkYu+REPzFEWFfxGq0pOdRFtjaK9GZov3nDjD89kzpzsANt4elvnzcMw+FBM26NX0JFiNnh52D8Y
QPAcdcd2ioKMR7cdH5xhOKYiPET4oP2U/BNKL9heQBY4rNlztJsZaohRLUXvb4MivZd+Snsp1iS8
OVS9fHVmta+7+ywh6SWmU6kEjyWxKmg3WV5yh2hlTX/vYI0l3ufy2imzq6wsDoYgMcmdDwQg0ObZ
BtWwtfXWcKr9kEW73GmvbfFuQNftADWMoPTHU6AG8u0ndLXOqnTv04YjmBE/xelIgjzRLEGxd/1p
PY9vmqQSabjbPAT6FE+73qQ5gsm+q6tr0va2k+FeoXfYcHI8RmEEk1Mf6rDaqZT8pzTaxhwVk6hY
A/FfJYZzlTgmW6KzDDNMnZ2z1nW46vFG5/1wYNK1TRqO2xA3tvFAOoJdGSeXcByvJNFYwIiZrVM+
1Q+Zx8Dx0gc1jXnjjO21dOTK5QvrGmM75JW5JinDW8rO6MG4hvK2r1Pn0MjwIObgi9MDARW01EIm
0dvciAJBtzy1ad0yAyN0RoltHlFJVG5FAm6lrX2emTdpKL/YisM7xfePKQoP2Iqvu5kdABtG9JI7
fn7oUutRZOQBU1nkh6wnsox0sHxTJnkplnSlIUnPCMe3ZqlG9FX4Lg6pzmrGtYkebjxB1uQyGcug
OYp2CI9dPDK+rZkzv5qzJeSqGcMK9ExsAlwlaVMflJj6W5fFtMmQUYFVp0PVLkI7Dvec3ydnDSKp
mGhtlqG/JviG4bTtVpscKIWh7KMeqvSmJ2Rwn5CntEtT2qDWOMARbgYQj5wAQKGmAIIu2uwtmSTB
KkvgbZVFdT1nzWPQhv51C2fitq19YzfWY34XzR1bJ18EhwWlprMTJOlubu1gbRlVfY48anqUtfRL
tc9yc6PyGQ/EjmOMaV9pCCLhoQX/aVxbphK0fyb6paCALJ43mukU6Lh4usCaq8AFz8AmDDZeDLyH
lSPy/ArbfJbbx5yOMnfAaFL03AV2qFEV+KI4KJr8Jas0ywhGA3scxx4qUylTcZ2OCdgU2jR0iubK
kVvl9+nNDBJ4OwCrvYvb0u6WLo0WRoLU8d+4+81zWdsM+cfZfpmdJtRMKILpWDtTeOy7fHzhGvlL
FYv57ACqSQASU7e6nGBqwvU4EvZtNe+8ZLwQWMLI2Pd0HtZahG6xgFTtnZAmZNczK+AhmMNsZRnl
fHS00X5jdli9q2memUMUvn1Prgglb2y23X3N3HZHh5etJewiRy27yOMEObTpTcpEk08+GdVrNpAw
BTu42BnIf1ySDtPiGzIA2uqzF2yqJJEJHUu6bi6zkktnqoICrAq9FVWb7wam69d5Zc0PVRylG9co
LiaB/rtyopd2NG/8lqe95VLiGorQ29jBUl2ZYbQeGz/cNAkaEfqH/skferK+ErQbiJCrtWsZklA0
892OBmZcaelQ3IxfQ4JAF4BGIByRs7Z2iWNZBgWQ524EiVI33TuK4nrXcZJa9lE1HnTYZRvVxsY2
FiPMttjbZ2TMsc86Xzo/hf3nD0jhikytwsZpuOeRVzboLdZWHpdgbKp06lxnUTLWvpU8vrud7zap
OkcJlSIyA39ckkNybY/mSxBP9zEupWVN8cbSYcgcEE4QSRB1g2ov51Xuey/6ThDdNejwZNvm9QGG
Qwebu7kq2uBhjJkb6JHzkDIRIJqCct0NyXYPys0wc5/XFLEz3VOPUsexwMOKzKZEyqkomU8mFCbo
SIxofHGzUK60yKuNbQESBn8OSKGIzknDGM5tzW811fsK9w9RgoOP6nNmUBLSZLwkRnl7Lj0tiMtY
ktVEnaybcTfa3osU4XR2CZoH9fVoxFAGsirpnjk3whfPGWhz3DppiuWFZ3LUdELKKjcYX0fbePEx
tUAhDj5kZJwIWjKX/hzNS6dHVhEEFzBzOIOBz4O3ItHhMQgquabYNI7SCmPKQxdCWFUcy1iduz6E
BmASehQ5zPCSVn8HTH6aPY7GTp84Cwa7X8c+pn/odS9krjFHYkunQBgebE3upEhDn6F/uacLYpNF
ZKiNqK1NS6TnIqqis9GaB9fpXwVa5UXWJ+8cZjxg+Kof/a0PRVrTIRXaJWovG+Vxsgx3kTTBCsjz
PV2ls9lbUODRQyykGrdzn153Zj1BTZMt3QWaMElHxkJLx8GGdJLo6j7TdoQRqgpRC0J4mlS/jArL
2qcuiYDpNAG+cKLw2Wwm50lVjCcKcrtWvaxeOzoU10WTBpBdhn472+ghkqnz4mWRgxcSTOnXceWC
vcwrxSHPL0ea0XXwBdm7uw1Q8KwEU2rmq8ZIf0pUgLgZxqUbq6+MtaOmBEDX1Lf3dh+KdZbF2LTV
AFZmaJ2dEpgDw97y7xnr1U++zMGhyNheE22ql0wPgzfHn8wtcrFwWuSuTB47axi5GG7FcUHDC+BJ
oWJNleP2lG25ZZZ8I17AdlyKoHvUMvUPfpANz0oaDtytynARzbjIgsmRJxY3FJxZOR5EHAbAhWnw
UHZ+SujPv8bW7BL1SLyQj0LLpiEZ6MhelTR4wQtFrSleKwMD3oqBD4Nq36V9XApVfW21CHpWblQc
M2euaPAnsbP0y0uQCWkBe0/qaF3Xg/Hmwmk81K3R3lrYPs9mKqDyK3eavySKHjufmbkhvpMerJr1
qqxn/3mkd7PKSaNZ8FE0z06FLskri3GlyiLZzvGrQ7/xHSmDSwlks0+bPYKUBZ9++VgESkGnkmwM
SFfc1Sjb4oqNfr5J51bkvMvR5ElQ52LTYd08AMiqTyQJplvN5IZGeRFeWeqC04uslijAIM4+CN8K
j3k5hEwv8vgkGMFfG11jvSlvoP+Xy+3EOWarESfsNf21aIHuhD2ttTOYuK2sll4Pi14SZrZJbSBa
g66mVSKgv+fVEJw1K/6NMAvvS+HMFHDhkDk7kTX2dVI41beG3YjDrSu+RXMJLa2x6nCtwFzphd8T
OTD5o4VdGI1rRyoe0/ahOZAFnn/3tW1/G80iPI6UsjxfOJtSm0KHo/ezVBfhYaAn864hOHyXjwzc
SqaoZzKnnJfLswy4vekzyzeNxANs6Lt5TddVdsew98e9h0jX9+8tN/FHc5PYJdB7GubDqeJc66Jk
c8HP+V2L2GmM2mk16TDEleoZE/AwcmDJjYvr+8qu6a1OM3LuxdB1/pXV2KxWIkbzTav67GSliX89
YtJ6DcKCrlE7BsYdqProtYFZxaRttP2HydbNt8h3C8a7QQd2AvNr8JG3NV3htOGO3WjuVWrSPunu
hbSbl7DwiNRy0iQ+92i7jQUoDvorqYZhxiEsIeCiypxrgruY93p50ybL2B9yHgG6AolrAfque3Mg
NK5khL9W4pJLQkJ3ZWxKK2loF8902C4PTsYTF3l9sS3mkt1eRj5DT9lnCXI626HXKBwp7jHihPMG
NVsGtaickuChGoxgfItDvCJfXa+vOUQOpDY4U5zP61D7NBqqjtkiVFfttv0uJSwy3cS2Ae0SgXTi
L/uqEeVLzLmz+IqWc2AYXTaN2BCeK8TGYRJVrNrQ4mk/qAIcXxL0TUTGn0fiJol/HbF9G2IcdLyz
2jhyTlaC5XAF6rwy72LLm9p1HTSMbsp0zp03ZE50eSuewHI39b3XNEhqbNqkijzGszv19nNJRjZR
saQ+W6tU4fajlk87znGjg33BMQzXxAqTz/1q8sssJDMJadxpNPHOkHRYU+vutMv0hsBFBt7HHOkc
gRODOROL1yWMnN1oJgACPzFRn6TC0qBfqJK4xy861TmiInQqNrqZic2+KSdYeAmwTAehIw2YzWg6
MUU0cW80IaYuQXWbJDECjLoc8eL3OhVfMhrw4V7GVVRsZdwgIXJzldw3qgvmM8tj8KgbaJudzSjZ
Cjl4PKFD0b7ymHZKoHrGFN0kKHqn3yjCfzUtIF1GxQytNvCQaH/S8fthLoliQByLzMS+6+LmCZcK
IkuBdq+OKhaocovfKMJ/NcT8fM1PKm1fho1ICzLmFCJuxvh2wkR5VhsHRR1SSVJbBxHHxwAN3fwb
b8o/vbTv8B+86AQCfTLehliCvM7k0uaQubdSepS/TGBXWTVpErDCedE2zJll7Dq7v1aL/xNpuqRx
SO2Kg1rymf8s4ibxapKxLzOArH22aelTrdmICUoJCa3860v9ovJHcC9YkL59McAA+vr5UrnZ2ljY
JnB6iGGhTdojZkQHGbN3tOK6MfeiyfPs9q8v+ovrB789tA4P+axpWridfr6oT31Y6IxEDzy/JqnS
ucmBSDtrAhZJ+AjUa+HYWwLiXiyne//rS5uXN/ST4+jHtbG9UM/go/iMXSbEDV0XM2AmCaigoOBW
VLEGTTU0L8Z07HtfkjnaefRfmvB99FLxgGqWLRiW8fVfvxbrYi/682sJBHokgbdV2qxe6Xz68Fum
SXZZ0xukRbuN/OEacx/RN8kFJpcXLHcZ39cptrMMrQ+rZTtGNeg8cd8g3abVz/FZTCWU4KI89qiC
F9Isn+JRfulzeXSmsiZn1sa5rSv9m3vjl48R26qP1pM+h429jtC5n79CJKKwYjOVr0QyuqfahYSM
PkKvcpeoUicexb2f4NjtyCNdt2xh7yN61bVbJe1vXsnne4UXQi8C1wj4BnhunzelgvseHVxWrQJl
9yVnfw/VDlKkUm5m9HDt6q+/s18ux2nWhqXCYwAWp+t9WrrKRVgn5rojuTU3GB1Zlf8ym5yjtkmt
J2PzL17t8uaAnhOCB8L7F96fSSvc1sjkUM8W6ZJhfXpCxQ51jbbl419f6vPmHvz8xj57ADHD4v7I
5LjKAlmf0m5Kjnps8U2psKDrRl5Q1Qzhb3afHyS8n+4AroppHTvDxbNli087XVm6PBRth+Qa2oCx
6DeVHK6KMrlzZfqWVNOTN6ff24CAAsPHyODQm5PEf8vhQO4NdIcw+FaQKKTt5KSc5MbOo68+tqwF
IuprT1CiW2PxZgzjQbTWbzaxzzvn5QP700v/Qc3/k9Mm7s05T1oUwKGfgv6sne6Yo+mIhBPuR6/8
nZP48575x+XIf3TIwUTm/+mGk7PhzgASxhVJYgnt59BbF7GtDpH36FIdLn0CfVf5hIwpbYrfgSf/
2aonH/UfF/c/uaZZmWaMlnhYFbFprT17IM1eltWyLNruN4eMX3eWy+cKOdHDxWxyW18cTn/6XNG0
oOOi24c1Mhv7DUnB+c1k2dOXeLDzY0UU0XdRKec7q3G6sQqHwPqB+dnFJ9SYH399U/ywg/+yPqEt
g0QTLK8Ld+rPL4bja9PHmYZrIGnwxzpBJqgdQbRuZLHP5aB3SZ4vv3DyZ+hmuPCqY9X/Zs/57Oni
q/dIIBB4/izaM/anT6QzWo2gG6Q78lJjDc5yeiVUuPxXn4xcJuCJyK7ONQgl+PQ0irHcFiauVHp8
rrfiC8JqPKltTE3YagvsR5EwzVM3SElPcek+NCjmf/NOP+H12Ogur4HEF59Y8cALPsM5DKRCXp1U
wIAxeNPfByu7KIKeG1pkJPN5JvWnG4dfbUeVJ9OWh9LTXymyaGUU87/GefEZ6vJKLvQ9zrv4ST+v
esOTDbKnyF9x683nVnfh28DY4i6x5vE3R4FPmwmXAm9Bp4T/IcELC+vP6ywKdNFVVuKvLNJeX8p5
pERywjk+BFS+Kz+U0W/oE79cEMIZJln0uKTNMKr8dEERpnViinJe9VFqvdV0NLYMNdVK0/7bFDIo
f/dhflrEsNQuFDLPs1xUcfSwP60uYRbYygb0EqT+ZOewMbCESE/9xsn++Sp8cpLQX9fyMK7awedN
WVmeaug/dis/Nf3dgDfqLa7D6I/z+b9E97vWH8V9W398tOc3/R+XX30v9VQDU2v/389/bP74c/RR
rt7at5/+QJglpurb7qOe7j6aLuNX/0DzXv7m/+8P/+3jx7/yMOmP//z397Ir2su/FtGn+onB53D6
/G9E1eXf//vvXb3l/N7TW6ve34p/W/J6fvm1P9B9pvU36fg/nj74rC9f5D/IfZef4KS92Nk5XfPh
/ze3T5p/uyQmAzLw3AsvyeKx9Xdw348fCY41LsuQDZ8f/ePd3/yxBfPB/a+gYnl5BP3PTk2h5ATU
TBfSlMsWBl7w5zsIRyC86dGm28TksO5uFcqs9i0MaUq2q6bYTWLrjfeCDnGwu0ZCcxeoa2Sh65D+
tGNjJsgp6iJSrQIUffVDgeRGPznTIxwGMV/F1U3XVquEoS5jsnHrhnTEbt3y3feuovFEtIBj3v/4
/P+lRfZQ5vz35+X040P5n7V2Vu912ZTf289/66cl+X9jDV7AXP/7Elw3bVlcQGp/rOf9t//898sv
/LH4LP9vJGMhVmIJsnkEl9X8BzbSMi9ASWK+fwAzHEewxP5OjYQ1yW4DOuvvC+zyuPn76nO8v4GR
NH2eNj/+NX70abX91eq7LOM/rz4hPAukDtfhnHBZh5/OsXM8J0aKigmr7zTeYLRDFt93XxKB04K2
47wZZYCqeYTaXvkfDfm9svaf4xnHUtB0NtHKzvVk2P9F2HnsSI5kXfpVBrMnQC0Ws6GTdBlaZeSG
qFTUWvPp5zOLxvxdNUD3ogqVFZER7nTS7Nq953zHxj3nNWFZWaWf2kjkFHsZQw0nbeWOET619ZFE
kXM2ZfO53ssbnkO6tsw66Es3e/RvV/9fj9j/qickb4j8h//zv/9RiTngDQ2VnYEDnqmBH/tn6l9N
z3VZHeR4HcjBg5cq4Tybr3ClQFqjAyRQaKM9j8MPZyhO6o6QgFXXp//2Muy/H02+Xgd7FKguPlyX
vvzfH20PaWpf7kDkei33jlVxB8tOCTBffsNn5ldk4xw7kEaHpMItFQ8Y0OqJ5GiPLXQpvSM7XHpY
kDuocPTlJZffva/amfXqXaGjezLTX4rSFdFmFd8rdU995pW29hYXqMKXAxkfn7HTeEdlW2Yib2ka
7u2zPelvi8a1SO4SmzwVBP9ZyPiG+B/1fnTTPdLy5IoUtb1PSG/Jx+0+YUSQZX19HZHAZZt6QsTO
RVOYru4UPGgnt7dJU7uADZnsF+xniVmSPpxxobdMjGSwwgfLOh86rRkZ71R75C0/Nme0UZtt72tl
vLnJZ20pJO6kmOxmXH0IBPLnVamT04JkVr6wunLeR/wcPhL9zzVfHy0bPWni1Ci6R/zZ4mbSlBUq
i2kdUUAY/qohnCpSvWSEstEa58gG4/Q1L7gqcavODKfWNMLSR4iq6xx0D0noZhR0VTo1go/2e7EQ
/RZ5BG0QjsCAh94iCSLR8jgCeTkf8njowol4EvnTbPpVR+emr452s22MRW2WvFoprIHafKpp3mJ7
4e1l7fxjw/iz7e5rvWS/Fdok4v/3xbbeO9jMAo8SKgE9Uq7GGCox8QKK82Oz+J5G/JQkPSXtjYmg
x59bAw+9ex66fggc8UsLgyGhyqD8sjTXNt6ScHad8zTxQcjfltu33OzrQ96fxjFsxiW7T6FVBPnE
oytf9mAvYd5bMa48NzsMnXkvX9/kJD+sjeyPofdeh6L6Q0xy/V8aI47B6vaPRYkyXrQPBdCMte4f
JdfioCdesdkE+aq+6+288bGQNYJhaP66ypYyzDcPl5s5uUFm7O6DqqGccHKeGVcJuvoPWuavj7dT
2DobLXspe+65uUDyPC+WFertwhw1QVzqVvrd5qz7ofU0xHBMDisQlxHZG6uf9+j9zFlLIkef6KWl
6XhwS+tSmMMosiowSIsfK4dw3TjukXxC7UVtTw26pVGsNvLjtGoiN0rCvldrIl1vsnHkokuc1co7
6ujwQ96yelL1lsSkjITmZC0CIy5/ZFkCR545wqFQveFo5fgI9a5/gT2EjSub4x3AkvPstZ557lbr
d6aVhPnpyGXl7xazwnr14ImLW7XcuHO8KTn2ECP4hnaP5Ie96vXvYi4+U6vwEJ0PB1xSU8iYGoOQ
zjOb5ze3ThOUx9WHHo8nxWLVyMFX+Bb6VHlj0M4agn5oWyZZJXZHj+Eht8eck9yjvO79+/xXvdiI
IQf32vR6xwM0vrvLWLIi2Z4vL9s23LzNUeiYcxeiOJl8va/soBW2g5RZL6M2QmTR18AN6DCNVfH8
ou7K93SrjLCrnd/yY5D3cDuwtqYwZ9H6zFe38J566jh0iM58VMcM2axYd/O4oI4qmnDY9v5cmspz
Xc/YqtwkqLJuj+QlzJMe2Xc1BACP44ud9u217At0i4DX1NIWp7yfpb3Dm8DcZA36R5MYhFgPlXq1
Oi4e8tRzsu8/jUEJv1akJibBe9nJcOlwGuSLB6JcPPyj2nNTrdVb1ul9gPGqP+dqRUacZvyUn5+r
5z9s/mE2Iz7Hi4tQJZTfpyHhiHQQO7iNm6CUkU+d3iJXn98qDAC+MrPeDQ0krm31LgV2GW1H+WMn
r5nrhd4SayRa6WLL5gc5njqG6hTBA2mQhCkoJYf0XV8Bi0yLje9uRoPkoCm99ig8tbx5tfPxIu/l
jqFYXt978+b5ycLvTNdlCEqxHsnHNxPLjFwpR5sQb3060lTnzbQde0RPPL3R0ceua367h8gPHcDN
yd1f8pYYG/e8aNO//j6HWff4Qy5+ZtUNgYpBkpEsXwURF3gTvydFsIUq+a+Bs2vYM2T72luGIQt3
d3r8n++Rdy9D2gHlODL0IuGBlx++m8VNqOhq4dvnQnwd9xIhwkb+VJVIq6dxMnF3lI9ZTUHEVAXl
7lRPDJVmbhWN3SVLdzS5DJnlRy/fuPwvBBuwGMRY1M68O7kYMTvFBi52TPmr5TuT39YvGw6FOT4s
mBT9dWGDVpG1PWWU9M6GYBRrwDNeEiJucz2wVWKIcgMrwNSy1cpvlz/aKYg/Iwtq4vd6rzv7Izva
ao8biXQxCoOk+qUk/etkoAFas+KF7lx/pr/DVWtRnDPPBtsi/qiyNIu0uSWIhWTEYcIvXnWqqPcJ
WoIwSZKw7Ugd80okxsXg/oi1/IOu/hguzRvT7hjRJjeErZGXlCw1wl4DipfSNE6YlD9qCA+1MhFf
VGM0znobG1znRZSqFk95dtxsdTo3VXNezERUFz36JNtA1zwnZkRd6YMQEyiE5ihXpkYdQW+WaDi4
G3E52XdFcsWWSWCRg49ztadjIbY9hmY3orYeO7F0EFr9VzEWzyXiQi/+sGM+WVM8zeVUvKFtfs1q
7tpqbIePqlP7c5JsMffOdkRmWkc7g1wsb7eyDeJ0ax+KhhUlH661eBJ18YS52qDd5MvTCBUak+RP
ZhtBaujabUJFwbOyvNvZW961MStC7jFcIudeXGXy5wtuhF2MSIDhYIk7pIV9mFlOZm1AcaogXBhd
NZqnwT2g9GThErV4PJNzn+9ErcAbODKLzw/46rEJ8HhaTNOIucvQzYo3r7THFiSqLz+ktlzy006Q
oXxEZS03ecjutbT5KkfyOX5dRYlnd011sJuLKA2SgY2VGCrYGkKfMphWS1TU+gjqBzOjad71Yv1d
ga4dB31/rAaFJOjJvq/BR/jtxGpq15v+TLFyZ1J6DmKr6o2k9HVdOcknQ25cy0waIhrgNGZjE793
3UnGWcSm6iKX9CnlvFiPHJvFQOepxbSg3e24JUI7WaYgKWGPOCLPEcNQCxCGqdRAQ457g1V7j2D5
GH0wpGxt8Jx+7PqWHVC5r/eaR6xSzAZ3mObCPuOrOtpT9VI5bnbKe6TRjt0R4qfwsY8lyDZklHj5
1QGnn3XH89vxaFBnzoBvzoOdnqfWqXlkFO5mPuIWF8pZodT1m66JL7lHBVia9qs8WMGEV0+6xtMh
vtVh0EJtXT1j0dEutI0CtXM+1BbAmby7GPk+NPkSqt3HZsTLaZuUDHPiiqgbe9S6nbAu2X4/e5iy
tD9yeQKoRIDVkpj+ggyPJWnOuWs9tS9QSC59aLQziaNMtw6Vmu2RUoxP/YwFu2W8HYnPQHldSGcL
VeM8mDsR1AnqwlJspzN+IE6N31ONHUXLreW8Zg429JGqI2UcB7Kmep3EJoimOfU7AFvXgTW/ST3t
piGH0qqSHb1oNYCu1bNqEoK62h/yQjS2tUTNpr3JvU9xUsuvAEK682PdcjDYSi5wbE7py9KhzJBX
so71sLb7NKoQ/vtgfMfDyBAkStL1W6vPkTZ1p0LlvCDeFJX3cNRadF9Lv5t8fBqeEz4X2EXoVVzS
32Rx7wzcDTpFn/g7LPFjKA/R4k9JTmE+JRsq0gQDBlUYM8HXTFSgBZiSAA0xul9RSFTG1HNktPAC
8/fw2xRYskJZIsiHUP5XipiaNUtPv94Mxt+cHNby1Hg7S63dn0dxyHVzZAANNCRfWYwpQpkzM4lS
Hx0IYNcNKL77KndB4ru9I660t2R4yey7UhxN5UmiabICS2B3nxZYU+reoQJ3t7fKGJgfFTphk+LX
yP1zEWuNJ45U2KbVcv+c4XQcqiTTg7HpjqjOyXsXX7aKmXNIPAME0l+GZbvv3P5HJ0TlMfeXRdJa
0i3FoTCfVWPeTxkSL1hF2mlNV0r7pT+j2NNDxrh/sqE4rGu5yGefLnR1QJt0l+yszfKukAf9ZbL/
LIWHxko8MXIpserpozN6Al3ZzdccgdPMWbIzf23pany9hy41/hqNDI8US5tcreICqJhcezRRmpHV
d03Fot7+lGddW2wPhqxE2IknUwXeIDYJuej3anltZ0QX+cSaKNcu7BXkaTaKSNarAM/x+S3O/ulm
6cJWaI4hFMMgx10UOpN5EQfFQVQVdcZe9Z/7JbK5/G8tSLK+oMHrYnrFeNh1HFpU/z4smjtWTbvv
3a8aSt7I3eq+JG7MuFgxP5hYMk/V1fi4V3EVuiTsqTbFQY6YkIY7s3Qz/VTMgbVKtf7snf5BjOcQ
VAOS3jGpT4naP/REWP6X1y3nR39/3bRsmSSjNQEayCTi7687rckZLRYtCYfJvLaIu8MaugZ22kB8
8JHi7ZeiUMGwoOQXC1CbTk8FKKHDMEI6atNhP7oFjRaaIShb1fxIc/9OR88WgI6rTpyEfLwOfppb
rr8oNDAmncXDGMsjsCME5pn2wqM7B573a2a/OW7p9CnLYiQY/23gLNrA/3ivBsNTIf7QwTH+M4Xe
46wC5qOOA3XjMUsrKnQFjRoqXWpcpV2845oqnGHF6+WM8HW0/eqOwMyQ9U4BmgEsX64LnbUBPJ6q
Nun7s0Id2c9rc5KfvKqNoGzHA5S7Mkhq+2pX6/hf3o3MUPn/3o1FLADcU9u05Tjt32aldk3Vi+kg
DgpEdsxEJ3PcDpoen/YEFWOyJI9aT3aTCvHeb5o5O8uFQzQ5JntwgmYrHzJ1easkSUU8ZfLZLhWP
tDrYZWOpf25lyiyw2ij3EmTsWKHzYUTbvTTFScOz0YgKdUSZDaGFfZ+Lih3A9DvzOKc///MDpolW
7t8/PWQQmhjrIPoE72r8o8lvMJgq9ZpY5M1RtVuNYbJyMwwslC1jA1dJvj1zQpSll/GNrk+yIIoR
h8I6ZXdsnILzU5mqtzj0/L7h8NuYaiBPVO428A26iZ8+u7Oz4X3WobzgFSU+Rru1hvfaA24AN4e0
XlTd2Hziy+6uuPI0rveQHRS7eZPXr05fimIkA5ptgYoWbxlb5FfHFInlWSPyPM7dPlxAdvuOQpBq
tUI6E30meYM54k5R3PKorWv81WXFS3uEvxY2RdeGWuGcdXzDB1P/QFiu3WRxuK5W6Ng7lhytucNq
81LhDvAy900uk0ZNtdbNYHVkQSNXxpUiLCCrkI6dq/oK7kjkztkdnn1EldV5MrCKjVhOdJ7zAAzS
1nJoFHupuBrmonxLMkgXsrXx/7501TgJ0TtldfUATMQZyL+vk9qUILDOFHSNfBxZZ1Ic9nXmo2AU
tyibzhI0ljE+/+d7RiBW/3nT6PS/SAVhOsVzYpv/aB8nZbJNCYUC7YnSvovznhNCs5zbHfmUp21/
9GXG205Fq3qMX00MIZnzBH4NP2BxSfq6elnWNxuaC9Gt3rWZ1vG51/uTOjfTeYKpfZX/SpbZoR0R
aPE64DFLv1eNFj/g49Tafrt1ZqSq7Q3lt3UhXzWZnHsHl47fYZJXyjnCl2s/lzNnX209enaxhebd
RkkbbdyycM4W0ISVfcrwS0VxZTwLGCOvOWZEv3rWgQhnEqGVZD/jQPARBQM7wssZ5Qt1IWXVa2Pd
cZzn8LXS7F5jhwxtTXtVizsP8BrQwX4/jc7ywHCVDVYdvZvNgT2GHHFrJl6Ap6DbUjvll2bNTyYE
pyMO22uv9smpITc2QAXT6xvmSbfLz5tS3GUzxjKtbFZeFXaBhWcugLZKmR9gA1cKJcg97xKvwFVV
5dIr5anXHX9e3it3I0p9gusEpa2/ZDhxNiemGb0/FENxN3r00oKY7l1RTUA+618Gci/XnP7sdGDN
dQoqj50qTVskA8lyyNU/rgKZKXEf0il0Fk0/GrMZca5MclMJDDSdGObO+ajChsADvYILKkcC4x2F
JgiOtJUEXp7gNFZu9WY8DFl5guJ/tIO91/0m6UBQwKAtt0ul/ByrM/AOaqOh/O52NuggGs+Za33j
7B6lTv1B38VLg+3NKFrfJoYPmGX1MlT6Idc0/Lcfq4gez9w01LA+ta11TBvnrr/qfyYUxdiRwUO2
j+m6hp2Qd/cnXqqvanfFEnSsP7X9q8vnO0OlL7ofIo2odxx8/h3eW6/9tkw9fqbJuI+hKBikyjtr
JK5jmbzPYxUsdnOuWZh22JmLNv9xlpbj6g2twkHfyRQgczf19JMJYIJYYpgZ4E8aU+NqQmpUWUs9
bt/6rcABf1UacAkYulhd3P5+pCHgbsb9NnIZpznigAA+RcHopqShQ1sWpCWlcXbWbMKtR8pxDaqj
t+Lj7hzvLumqm5bhdcVdjMPgOuCHLPjhDQp5qyshxzh/lVMaxs0v9ChQe4rzhvdyLrxHTNUwaHRO
aNbyspo9zEUAIg4wxpZwC3hpd06PASBdH2x9PJWe9R5TJuI2uvKyPrdierZ4t4RCHZrisURnVHfW
+2al32BAUOm6p2YBgrDr+jFp5mu99gyj2iT2K1y8eFTDXKsjQHCnFULtro/3HaXR6u6XtFoiIQXh
qK4f1QZkn1WfVPBRZdzBPouXC0fKEMQdJMWCAVM3p6cm1g5TnwWe3j3DiKCHeLPKNRpK7ynRVTwQ
j8i+HxbsI+3wjSbzAWn0cwGAadWLT9VUbjmeg5qeOeI428Hhs6b3ujI8tnv7ECv1J+YBP+nLAzJS
DmJVfQGOfozr+kEvOb41w92ozHSkIK3G93XCMdXVjl0XNZl6S13jISuLp71JP1Y7fvRIsctUwLie
4osegOleBYLG1lWmY3FUZLAOOKynHlp6pTfDZETfBW/0CTDsd06lPzwh/THV8Xlpvevq3ZSUY7Bu
BzrsBy0qDbK+5w8j/a2lb9caHwakJPJT6NmUgPleMtd+qpPgQZ//4qXDhT21RhOlb5P5Ftc4lZ0/
jYmQzdMjLKk7Csd2auhTOL4+GmF7o0wL9hIg6d1IAICnv2Dzd5r7eHvW+59q+6j2YIn0+0ThkR+3
MwUf9TCtVkv34618Kpz8ANma9TPBGgy1CUw83OEYA4KHQE8fYRjndLun4qHDUZ+oHnOU4zjW19i7
6lD8AGHEZUbnsGW/hR9HkIbbJpiC2od1gMti+vDX6ChAnGXWUsw/xsSCzDde8UtGQbp6YOmvxLj4
rmOEy+icQMNGifm0Gz9XZTqtc/9s2esJd/dh48UtZntVzPKSiNqc1r6izTdXaY518qfztnDNbnvn
BRrgpApCn5eBucKA2EMrSOgQAtUjk4QGdBHiqhmMLJitwdfYz3fUymVNe8Wpwh5Kkxo/pkDuBgNI
S1f4enHLt6OqMe5z28fJrM6GpkaD1R+6/cfc6re17s+G0gUG9IQ+4xr0xWVdj51FTEKqYGpzSjfw
KHL2BeOiZh7zeG1wWbpncomOHcdcnIlBDi13SkdGiIPj026HlKGcnVp91q2PPGsChZPVMp8BiAZx
/Kfprphawxgz3G6MB8f9terjAUuazgjYrGFV0L41Mn/EcYuL9Odk2OfBba70cH21f9ewNGI79svi
QVvGy8Koxt6PKchZcmmVIjRElHCmnp31j0V5jC0utHZKQc39yDxmQFYcovR4nXiJWoL+aqxAn6pU
gM3wbHJmV2gMrUbJqH8PgXS/Jer20qsMZ4CEwbXsL0ihL4uyhowgeMb2rSiJruhPSpdDbzFajNLq
Q1NMkVF0R62Hf1ABAwLuVEGX1ebPcY91SBVdCbF3ucZq+aAaOOAK+6Ya7anfTDZn0r+Jr2dyfKi8
a9zwHEF6v0zmY5sWP9cBimLVjHQDa+e9cIBZeCs04zVALPrLFNg8JIaBqfN+Judj8Zo3eLEXbbUJ
yCpe9qw/LyPTPE3LH+GZEONgK8/7iDg4Nu7n2MdKm/UvRLwBQFlw83rmr0bD3ZliaqwtbmaMPrdZ
dU4GAuJpucO8cUiNt9n+BYH4iuGdWaF2gMVxmBUODCZ1Dc5urb0M9ccElXLBDJzWOjtnNDAE2Yrm
L2PWItypn71rY9opDG5X5aQXxVMyP8x7fgU2fYCpceK0+5iaJgfEMoK/GlSG96jxV91Px7HCgvXM
U6dDeqUhf5cZxdHm0pOfAEkYjQdikW5v3gp3vDXky1AGAbQb3R9dPF3svYHFN8yXGS6eD4XyqpdU
OlRN+6PeWCEJWNoz5/eDFpfq545+hokSZdtcT9NTbp409qDFKyzqR2h/YBVYW3Ltx1iuG8NBAAdm
3VMHpAYzh6DqbfUvBgv0d6f4snpg7BOH/8q32YEVV8NMJBGRtWOpr63NaD0Fa3Auai2jZ5h0J12J
lZdegFCUfcL23fXJq21X09EoXRwm4qt2qSwP7rhBCd2SgUAA/akfy5q9iC/GwHoC6BzM4MQf4Qaq
19bYBJFLfHO+/bazZgYXY4xRV+3Fq+0UbMBAIS9el+g0KDA3Uxk3tyF2O7+wr/2W1O9b7ZUXHl7O
PktVvavLNJ7cHtsHOQ/tObZGBc+eRaxxO8JoEN/SawNo5XGoj/IHrBw6WSB25wRiqXp3BHZuEEB8
+VVjyzjiLcwc5Fc9nLqbUh2cMdTtgnZ7/OE1elgsHfA5M25oTgJ4AYF6gkFfd/HnFm8/BpVXX0N5
Z1LfNtnZGF5Ku3rOs13ncVCCeqPzPznbqZ0PSyIwdDMF/5yFeJN+5jdN655SQUTO7fZozxiO8dJG
y2BdGm2M8AQH5my8uM5u+NFq0mpNdAvnMR5tDG0fy/CLM+5FXesXEMUdzTVW0pXQ9cH7A3zYCeiX
LD5tkaOp7L9ddlrxjwa3qWjHFGQqsn21QNrUOkDLwkzbsAa3Iy3enhdbntKFTL+y10OrrsgSnSof
M/LDAJ+/XNYoA3IcLGny5hlDNOlDWPfuKUNR1w3wgbZ8v8zNQzyty1Gh01Ir0O3zJDmOO5hrvfqe
qlE87XYkmtvpADJRnVo8wod4h9LEYPTgtAx50j1laKY9ee5y6PP6zsHCmaeXWVfo/trJp5M6DC17
JAPmkOH2G6F3uPv9VuSfrDkXb6mfjMoGzmJ4qZj70f1ljao1aJs9I049zExW26ZJHy3G7eoyoykY
OK639l3Cu2AHLA7T4iKVUqYc78KH3bvs/IPp0ohff07qaADf8W6r+6DbzdVRusfGG7ktmv04qkZg
DgxQwNkHa+v0x3Jfoy7JrYASftQ7mFdNHfWb+7umPPCIaNDa85CWz5g171SzOiiF9V4g1gChHSbN
Ei06lh2cuBtEKPyIvqOOLyT4pc6vlh+atOZvmj3+Gsd+ljknDrxvdV2B17LiqCoU4UJqGQV2IcLr
E66Owzgy0yy2igSdZn+3UpRaavdb70cutpPD/KW2W/rZTzf2W8PkgQaHrxzytD6XbGgk995jDm1C
K66qsDHabw0bYcgo71HZADznIeDCEI3ZjHedyiaevcJfew4mw/O+JTdDYaK1dukb7O/D1g4XM58A
8OU5gS7vBtEWsGF8iKXNPQRiYo7SkEAF706xWSM6xhB3aFofp+7JwEJxtjYc7CPikRuHDHUFgIJr
fqcPAHi21e0rlMAMqKLiHkdCsY5abUdKW6VnR6f9p5OVcKINpHOSDBh9PTej0mxnb3RGlqLl6Opp
dykawWFh/LWLfgra8o84q6pr6SqzHyeGGfa1u9wlS3zZjJzzxwyZxyl09Z6JGvSFfYg/O8YU50pT
kivkiYNFRZWB42VZqAyru1umqvd7t+TfqDUW2ICtcjFo3QYpZ1eCvWLATlt9TLS2O3VVfwVsEF+7
2blqtHo4s6XKK9NN4zh2qgGtyGXfnjqMl3o9n1Jtm33aTM0JpxxQkMb5qKwmf/SIFFwSdXxE5P+7
SLXrZJgrI2Hq8znLjJtSsS1mhfm0aNRB02zMJynDmsvZOIJ+usprOsGRIPinrYw+nCDyIOyDgFWQ
9AZCAUZqO+56yDr21Li4xL0GoJmYeRtCbuYO00mZ3f3AsYGsQkP5qx7cp3qLf2nIJXwyY7ZoT9Tf
e1K/UJtYgbyULbPdEApn1CAFFBNeY2t01rTlTapZZENvqdC1OB52TPCZCKi1E8r1o/xut7DvyxKs
Z2xzQDToJXz9jYaHobNXIyQckDLfLKsgL7xPUJeUKftwnkULnNDTIfxZSUFEYWjB3lTAqcVMXc3o
IyTpxqh93uNLBnwQW8x8nT3jVBqMpdQGFYXaYQwd+E0uw30pCRl6ZmWDkY83hiSe6COapFv1WQce
TjknnjKEndIvkVK5b3JEKJuDVUrIyabD0pNTPo8Ok0+1AxyL1r2V6ifW6pn+JlcHXPhvHdz5ddXM
r9moJabCtrL+dnLAiy3J0EXGj5O/vEbKe6MjNqLLYpq3L8gy5TtvKufgpr3qS0mL/Mn6riq0TOdQ
vq5cr5VXNVnvrNHixhOSAddDe8nxSl5gGt0VQyh0O2hGj5neP7E/wdBFWRiqj/JbiEbgHOIyJHPF
lFihAQJGre9Y4AQuBqVDVvvshhqwfoSjZd7WQWuXH2OsoqSqhidiQ9C9bM4WNeBdljTto2w5k22Y
Hdf15yhkghrzpC9xCXwBsYQVmnWWUhzR/G01ks91BHKFWZhQYYYnxVyon4W2MNGTT70ajouX0dpF
6EYnV6VZlx16r+YhXIuLw8QxIHpXRBqpj4Dz5SRN6bcyoCELKXBU8uKMl107OBQocNPkOHyYtPd9
2K+511WR/D+FUGlmqLRgAA0fUiWz78+2ne+gMsDMiLco+9N630JktNWjXJ9aIn7gKnQvdCLQzSNQ
WCpGNBgdfXnFEsPrj0tGlJCY/8kBqBQ2JEgnjBl7nhzwScmUHIlspJZs/cAhxlNDqdKSY06F2T+q
BtqDzriXEGU4prWeMNJb74qCmlcOIuXllpKE2Nmh9e9nWyHLpXIJf6xcL5KPjTKxBkJDQ+tnpQhT
S1I/BtALNJ6q2zrpUDxEH1w28KUQ9kvWo+x/7DiraXgpr7M3fIkpalI3OC6il6sp75iUAF/VA4UI
z3DuCA9giwpalaFDkjCCiJGFzCwjImDAX9MSU66Y3S0NtxD1Fww2t16iylgOcbJoNyn6joW4qq7T
84xTkZETcFj5U0fLeLOynhVQPDR0olHXojtFVJH7nIkPhtFsD55OC0A042XrfeWw1FkcYdMWYMIE
+kejPQ3El9dA5ozDDchkfNZo4cBlk/Jem8yuNOmC+WPIhjaQguIvSYjasBBUx0VB6FIde3ImTllf
6dww3LewU9yj/BxW+JiHPnuVi4PtibJuok/dK9x1KoaLtP81jJyJzYyenj48SHlQPzOCEAOodq0I
+2pgpXXJFYwAcjsEQQfd8E7y4ynp0aEZYiz4tQkb+kAe7uJ9Pf5Qt5hYgyo3yG0AwygAiYkCcYsw
JGton8hYBS4xJPrz3m+sMizTX8MpOf0oViSZ6UmO5711+DWBlpCz78bzXtXJenUzJ0qGilLY4XBW
OAAhFdAHPvKko9S9xKRsHHiwsV+jqOFA4ksFUL0xflerAggGC4qYRX8tmkIISALzwR2bHljDRG2s
ZQNqTLTD0L7Z41nkzb7v/HJwhqO84fuOfX9PH+RPjzMUqNZczL6S26jMZzrIej7/Shrzc0ls5VAW
3p2UY+T59tybwM2tofmhGft9W7WfGk0rMoO+NXjaL5lu+b2l5de4MMAJVelJNbuEqIk2gKbUnju8
lF/6g65KOfAOkXy+/7UvTfpZp+SU95CacKQX5QygkSnqqf2mRL9zaoNpg25+nxKCLeByMBxolzb4
2qqhU6Mr7x1frpJSESCXCXmb50TfALdqfdXV7u2ZCXLKYCiYnFY9jKWzw3N0ukPW3cVVXAPtTini
xKZkr0SEzqHUWM6g4v2ByahPIh+uxa5tD3LJK+oKaJ9jo4rjFrbBBZ4gfzAPM9OIgUERbHN3k8oQ
YUY46qP52YpCvnARtQoN1jprfxbnrZt7Wgy99dNURieMl+k7SQoRZCw9MnmifdNekT0KtVPqFr2v
bRBLyGRuAiu1Q9xLSYRWl7Yj6XQw1VbrSN4coxPxRuTjLx9CVUFzWOgPu5ioKhsRANvJS5rmSx9T
zebut4mlMr3Yg1HIbvOMW7yHvSIwtOjUjL+qaT/2Y5F96SQMLSuCpIoKIY1RZ4+2O48b1/OHlFfI
GZ1cLuSSJz8XHZFIaPTdRX7+VZH8UjTd+ip+wXxTKhFwUuuftb0oZ1k1juO03uOOBP8/Ovfyjcjh
rNgMbUs/t/hNsGFkv23bYnybQk7b47cpQSYDNMpfp6S5GwbIPGLthEqHQqmmhYc+Si7/ckNSC/vU
Jt5FPiSpbmGWQIbF1Ubo7mqg2WtmNo3YuqRQv7CR9ylPTFSesyb7mEiriUw0QbJEKAqL3QsuHfxF
xshIAL4WKQPvyLKpnT8rbBcOAAV/qShqEo2gAnmV5M0px60lwCBfpStzmfqTLClJCUKEUiffMgKy
5DYjV5189J5U1A9fuw+T5JEJFhmU9Hv1SH7OrvaT8DbaXKZf7yTZ5DvnXCEMAhP7rWYVlbua/ASl
n4F0hB91QstR7r3qarHI2/dU6c//sxkDhQy2AU5v3tNtdXoo2UL7YwgTgF18R+J4cGp0+vvk0YoX
Um8hjLUy87ZxZOKUL2BQhHOB9THvhADLITUs6khLVcycvyv2BAVzg18n+aWg/RDb5eeMZu9Y8Rx3
2laf5LXK8R9ExRqf5YM+00Nj3YQhjOiPWIrUdAKlBsMqHR9SvkVANxkqQC7+pXMmDeawbNObnPHX
A8YBQj2YTPXWg5Za8YXYMnojMHKOao78MNmySGsX54S/IXANohty/XnDGCCXNilxl+JEubuUFgQp
iPZC8D2JGb3b8kEby/iL7ME0VB3YQkLGm0Iq+b/cnddu5Ni2ZX+lf4AFevPYwSDDSgqFvF4IZaZE
7z2//g5SZZSqNKh+64sDFA5KlcoImr3XXmvOMfsgsQeu+nvFBAqCTrE4ENULoMFgrVFT2UJjyr7f
ww2h/hd2yxsWRCDL5a9Eqlsb3wvvFSHaSV1Edy0xYfQqamYvT8YyzF8Ug4FCes6y6eoJE0vR6E9R
HTiLSHo230wd1U5YR7C1gjs1X5MkSItmHq8rQ4TAP/U2AhoQOxy9qzLktf+7XDDR102a+QKAm0iX
5I5v6u01Vd9p2nBbk85GOcDH1L36YeTULbezSon6L5UFh9+4UeVS3nQVYV5C/lVplOba6L1Z4MYq
CSGr3GQm+V9e4liSkdi9HDY8BN8WeZs3l+HLBTE670izhj5T/Dj1bb+Voee7xXzUaErvCKiSx29W
oy+Sv+VBW1wii8jEkpEOpgY5av6QeE/g8/KxmjbY7JhtVe3rohdsg1l+S1b3ShGzYFMq4kk36J5G
WsCooNKPY2xclCSHbXJR3tRFfoxHIjQjqFn17N+av7LSFAh9uuZdU9g0VLp+adxqOG42hkc49Hy9
oQHfd7W+Xfa0+SVZ9BVLlZT5t+qUs4ZJkFsT9Xl5MpbSYLkIS6HdzKe25U0bc+1serq+CB+XLYGu
Hp3pP+1Jsha86UX+uPzEG+nCj0nMYKOUtuxQ3ruYtZo7nZM57wQix5ZqWBO/vS+N5kaUgk0kmdpi
Y6oyEVp61b4JOWXoqM1aFa/d9D1G+9SLapdBAK+w8m6we1/BZoG32RJJ0s45PaJMvsKYuYuspKsY
i8vzxUq5WO+FfT9A/GvJViBs8rScA6xYBeZfAlhd3sBlDY+MNHRKkm9mWQ2Qqwuh9uqNV6HoxNV4
5IB31KP00ptlWssJUpWje09jJKXrszy/FUNciAgie0m/xkf1mMfNkT7AZtnTGDc+lp628TSNI6QI
sXleHZq2+rLcOTntz8kgbeHBGbyn1GKLdmVWb1lTrtp5o7wuddWy7Cx1RNToFoxjGM81g4eRAfnc
fVhERNNY48bpkdvPetRovnoaYuI042i5PMCc5jA4dLN+VwQEPZ9rlwd+2cCy3D+ZfuGA1b8PCZSz
p/vlD/XTrLL3ZwAfjPhlQejRBXlN5tyVA7F+1fz8xAXHXTqwmxhMIJlGeM4iUzqGtfjQe+bbsmug
aBNWqcQcwxTAPM0n98Xc4YnpCabMM/HzvJxNY50Yg/h4CecOQiimPkS66QL4zZlHvlglwls1S8lF
Do/LfRxjvXF8JI0duN14FN4P+V5n3C73YLl2Ye+2eXttzLqpthVQO8KVYTxB6Bun00VWJFXeXo4R
FQTj4+SPrCVIVLetElxn82lLTkDeRQkJu/NX7QXzVkmiex3Eny0WTM+Wv4vUAHHfauRNVLPkFLj2
fG94R7tGfKsEi6MzPetl6V/+dWn5VK6RsdJzzEh8NkEQorXQqY9CdBB6sdwvByxtSNBOh5toEmUX
HAP5VcBPeJRp46gsnPNSsdys+f9EsxsATjwm4NQOe2ZelerfwCWGzDd/FFFWv1nMOt5Vv8tu145J
Th8ifqMhCSywynaiLu2XC7eUkmOLAcYTC4YfMnR9plXLt/UFEJDZRK5WOq+93qAA0y2Z2KUqlDs5
sj1RU+gqsmVraCZM1ksvH0ZX6G46jk90ccEeN1onuGpX3PpdUR48Uzqbk9j+qUnmRMm5pa1XebgM
Yig1l3V8eeiXzxdpYDiVigOKGav0ooL60Suc1BpphmdgdaNGffWn+KlMPOkc9ht/sACkzu4BTc+v
hynaJ6aOBm52APaolDjmoZuMK0A/hpgksGRHV0c4xVjeU2CVQ5QyprRxA/C+QfM0NQmqBn0qmHI3
axFCqDD4DDbM4rzYGDgq9Actobm63Cwd1tdaqgtO6qzTix+sjTiTdpZ5FavGxfJ6IXzk2O+VawG+
CADVxK4m5bZUw7uglt8CUTssy/hyZjbGEHVfiLRgWT5yQ04dI5gOSURBH5t8CxS9PtNE4VRp9HkI
Vr3WVG4I0ZbMAwr2SV2lzkV9OZTM2Nl5VdvDd73KI/YYxWkylLIGQOdM0pxUgsjS8Zv9lpYPISyH
pR4zzG5vWrT2NTQcA3X5VlBSyxa6+hw1xg1tKi4N59XEa72rZpZ8lXGxtRTIKgIDqrTM6l1Ea2xi
LyadLSV3B3mSHIekrCiTvm5jy/aUvqLXHLQbCX+7a+ARXeuYODV0BfCiQTxXKa9lz8hUMTsCwbFe
MG3VU0c26lNSlJ7L4PhFGFTDrWU6/ZmxzUxsLWkfffE8j9QBrXwytGqrZXK679DAtCXOQnKGMret
DokgHjhysdyZkbdmUnrl5ziwhQBGPQQmYpJtEXbMKvAbfxMB6ONMpbVrSQUHUhKxELU9ggCjWnlR
aY9lWx5KpGLA6vewTksnaTtm1gRltgK4fEHHd00O9cEcI4xCOH7Opq8bu2iqXvt+9BAAYH/q6/AQ
kPMSj3Cd4xZQr2E6E7kmXLVc2Mk8iQDBoU83OINkbFE2DalwigmpymcLbFyc6tQq7FYuTCfynbYX
mwuPyIYcaDO6D+0aMWzKwZ/u0pA1MmmlE03HkWUyGC7NYAi20q6synQ9TsJez3mqu0C54X0gbqYJ
s6+EJ9GXkgb1oPTqqRnKxwksp9MRSMCYmX8UdGDyumAVloXczYL+RIeJhnWrvE0jGsO4mCBODeXO
M0Q3rSV0diFFd2u0DKO5tTXxUiuuTIYEGVDp6Mvtbsgml8isiP1WO+mqeVNrhYH0ePQB7sMz7Ih2
qNNjptEckg2s/LVMcALRXttcKwaIvmR7GWb7bFrli+XXhVsZGfKmhFpvwiYttyS0ALxOtrVFcvDI
WIqpGy0HBd0JgUd31ohD1kQZQotZPsUZMFpFCa4K1RupLLHNGYJum0R7MQmnzGf89OIb/jUjcdSA
I8LdrE5voiz4pngSODS8E1VcHSozCB1LFHqkxn1CwkpyXw5tx3khGlbEUgRpR7+wtRg3a76dNJvo
ohnw2UWcs4m8hwIfVPOfK0NlnpFsCO9qXP4wEe+SUK9DS2tt8nOeOGxom6mt7gX6rFOPx6vKH1VG
Oi46PRfZHY0u60bxvxmIKY5FRIZkZA4Ho6+t+1Z+sUrlmzZYihv44ZdQHOQLGLwbefKCy/swm6aD
FzACQuOMm5fWlmLk68bk7I1JHpEBB5eYcTtqo10wcH6bgL5sMiO4aZkC4McDPmB0XH2ojmvUZRbe
q/EeqrbhNOgdM7ydO7WIcJpJiD4riZCTUuouJJwlPeLpOJJWZhSgy7bU7EgW8uNAD+eQdYxwmpoR
CbgO8n686KuVCOFOTRtzD2zsqp16ww2popgzcOTo85e0kH1bLmnjiTGD5SB/i40hcbO03dEbiw5D
SZ5yF4L3Lkdo6sK8tnHaxP5jZji/0WrNp4I8zVAz+maEXFA85kAykXNqDl0M2am19p7IQ21T6zgz
IdvMZlDvaNIjUkl92/VGcUcrbqOoSG8Jnx7s1JN17FuBv2nNvr6I6NEL5J/viZ9q0IQxuRfpduwr
M4OjwVPI4obGIj7UoZisUJ/Lbmp1qHg0LkRh+QThEAyHsICTkVGqvzN9/EsVLeoQe/jcOnQxXfvM
k2PAFUedVoZOr/IGS0a3FtIrBVFIXaXtAYQvfWRW/zzyLtMxGuiZ49WTpS5A309/aTmBzDvoYmtI
zd7lREomPFKIpU+9HPPKWRkxm+ym0kP8sMUuwdE6QcOL+pdey9wghaky2jTjbmT0WL0pv/1G/y1/
Vn9LigRwygRNJGo6jTt+/sEiYQaWP3UpIZb+7ArV9Ohxip8loXqIFOqNZXC4VFLL6WPRsi9dpqU9
tBx6/Cl4lQftmDe1eW8q9nL8fK8NSM3pLFrelhk9/PpjS/+6PRI3RkK2bgJlhnoyE/k+fOy+EZGS
yTH45rlgNMeyWQcdPc0RYx6n2QQkTIerPOjcQdqPVnxDjjSfZmQExZp2/+tPoyzst++MJnwc2UCS
bEjg0NTPGvo+FHEfSLG6tnTpGxHfwSYk6yNeFbON1uvrZEOzo3WkYWxXMRuDrRbj6JYZ0W+ap5+4
Lcme1fRy8j3QBg0409okUdKLh52nqjRWVP5gRxDmfN734vC5jnDBZqJ1xKmOgXLuMmE+NyuyyxaH
ZFeKJlrBNb2G5ZhVFCblwuz8mP1ji+FT8IA5GF57rVoVFrFitsb39UbUfBncJAPlKZlbx3P/aj5a
mgAWzPQgggtbE3SurBBYEEBbMpWbWyWxylkztDqX7i66zrlLsZT6USygA3+rs+HMM3N4t7ujJMWT
+WWx8i3dQEmmzqk8c0vSMI5+HbcavGJUFg/L41TN3Zly4GwIDnR0+xE5SD31HIJDb78ga0R0jhvV
PC4XaOEMyF149nL2yoE0DpLAFScqWdOajpSCHh/LbNKgZHJQLMYcY2fzbcGYc/L4JMJA93Y+cvl9
1F8IxA1PI4pFgviwLtf3ixd7QTtk5P1OEWbiZQQ+zIaVHM6KjyiwUbUnZYZZx/OMpI58UrlYw4rU
w3dAxbKJc9p7qF9cvwnufH3Tq9zJxQU75ERWtDPhnPFwKo7SsUrDU+VjpslIDNbH+IxjAIfOjHGZ
RmgfOWm8wGGqHST4N5W4ShIx1n2l7YNEDdayiaUQMwFVcTHuI7pZ9tKOTlX9FkznLWonnFwczPDc
wjDnTq/f+7dJM5zqufs8CjshHINj7rd20gm9S3IulQGWYE5Qy0hZGzkKQy+cNZik/kShLbGiV7MN
LGFsOedH1UgBGWkDHb5f7GT6EPo8o9G35ZgUQ1nGVl6++yeXofhrWkHiYFyPSDjEO1cbEXZQsbz2
hfDWIMVvpaQkww1TOK0MYzz742gQztTaZYaGWPFEbFgaosn5pNkIHN07ytdaktngZxFBj+/IncBu
LF+2qTtjHQ6Ra4zWsNfMzjxyCp2NpKEwHxRKzLT0A+Y1Hc4deWVsCQqYEQqhs7qQp2YLOilh5Y6F
RiU9SRhGNDtCxL+lxJCaktgY5pTL0qkHzVWBM9deWvlLp4FVBRFBHWUrOiT8bbkpb7KGaM254RwT
Bk7Xr9u1eXljBbE6s4Ro/VVR63C8neWawmWEXupdhiCYgrgrymY1phl0nqDaR5rBXZPi17ScBHcZ
snqT7PZmPB4KCv6FFyCkuPMMYIp6ldrL2Htp5i+tt6URPH97EZPn2pDQgs7cCz+H9t1aTK8YbRTh
AYqFTw+UCFAiVVUE/9iiv98Sll1jOSNXPrsofd8HqaTngCAXaf1IgPdKLGrOf/MkJsIzabdq4RaS
dYd9fZfMvYM8sq4LQP5rI/Nity6sp2UbWLpHaWghmbRMVyuIkSYzIN011CFCWtWEUjIJ7S2BX6ch
D21iR8IuujRY1KpnUmLgmoFNsF/65wL2ZFsQgvfhQ2y24CgC9FgFANr9e+tnAJkx+PQTJuPKipqT
qmVvS5NTnEUdLTJm36xEbKxD4CgdUwU2q8XWFpYM6MxI20iin+9yyqPl6eqVSjrU7an+0nknM6q+
LHMksw8fhrjZLk9tOytjljfGH1l4CDuuEZoPqtsLyO006P1Lb1ctwkdFjShtS+1LO3XJ5td7njTv
sJ+2PNOY77WusalBpfx+B5askeTLxDfWighHahkOERBxAxV16d4uc63E7J47cfwqtACkvDY69DSL
MLryHoUojLCDJrtff6x/keaQsBqyiQVSg44L6PKTWZdIiZAzSMe4Kjf+lNXItUaxphcHCz/WYGA3
eMeGaO15bGbn5+yPRLwFNKNRz3JbTE5geLdLC6OYuoOleZX77lVnLmBQZxNCCERtHqo1RIIXanbn
EYC+EHAA3/zOxvqDS63O1xjrHpgIVdXmGu5DsUNOcUa8U8oIaGYDxQkLH+m9J4Hziqv1nDdjtRLW
C++gzrRNP/AKNZJKEBxHpGWaK4zyXc0Mbf3rq63MV/P7h0DVRaQUFCgm6dbKJ66fQaxfF8S9vva9
/E4FWDLNA3/LXNBDhYv5drhsmrkUwMyy7OJRBOEinkFUfwmeMvj2CEelHVF28iZ5m3elRdmx9HyW
uVJh1Nd9ECnYJRiBLC/Y0nSWNHxpZky7BrrXcflu/4kvuXnNZ/xn/Zkd+R3N9PZ/F4QSnvqHh+Bf
INTTS/Xy9TX5P7s6ecm+1R9plMuf/JOFCvLUEuHf82BQp+Mr+QtHKUnSH2QbaKZhiO9oyb9xlJLx
B+diQzEtU6G0p7D/G0cpaX8s8GVqa8wqHFX+EwxV+h6DK7AyLDBK9dOaRXIxY0iIEHutii4juCrY
Yb9CEGb4icw3FLoTb9lOrqg1SDrfjFHwEhAWkveU1UKhbD9cuNP7a/IRILmER/zz9vzzMWYb94f3
edAaOe+Nsd5Hhbg3BaygQU4AXWOlGY4JbKA5IELikRxBGZujqUUmfnF6++nUYmGU7xM1vGQ1xdTQ
SS/kr2BeEExjbdSoD4hNSl0Sb277Vh2QEBNY24y5TRs5hpoTnWXDz88STYiVl4p7AuOe6nK6Vygv
wLVfJgLGsyQlkXVgEp4lNbmcpKbAsYLxBCbIX7Xq9KqZ3s5P8zXz91M5IjLScycQSQ5P20sjBffE
yGGgVKVE7DXxqRSkrxntD0vB4evF6P7zZpcl4s2oYeMhzNxH7Y+z89dXd1l7fnR1P61J9GZ0oeGU
s7ciulddadqtxJenDU3KN/Wn1Uts4Qq9Wc7qobQiNv04FtFTniH181GIq4O/7up60xn9i1x0ml1q
7a6Q4Du1FaobBnQ98l6QDj7M7z7dYTiI1zE5J6g7j6TIdk41MhLqJ/zhdPwTeyoR+81oHUOCHNEZ
3XXJNO3XX/dTVMA/D9Mnzz8IDLGLBavbj15/IvjsQEo42lotvmy6TKQS7fD7ap7x4Ck63UCjf1JJ
9nCIhYAM15TbXo/csPBvoj5B1sgA3mwQcdUco3F5Piq5jNRfJZTUD95fhtYnLvg3n/37JsQ/n/3T
KR7ZZTdGAjMkDpVbK5T2lPpXhoLrU/XOIaOF1hzuDQvBhC7e6zFz05SA3wr8uVEnaLp4iqUSk2vP
s0viIrpB4jwsIz8P0NFS7F6//pzSfC1/9Eh9ssgHWRFosUEV3batnVmEYKP68loK/1km0gz+10rj
4THzW9yXN1PFgNkLfHGrdrpd5QA0c4lBAr6bX3+e70uwfy7b3Bz5sH40hdQPDUFgmIRwveD+IwYm
6Mz/17sy360Pvz4LgKr7YlXt1bE4lkl5rJuRPEzKcTrtMrYMg8leIOqQmlRpA0HXJ5k09FaJnN74
aZ2uIjG4IiT+AIQGTWASbzgH08lKwieRSGRE9FsGiq+/vhbzmvmjW/OpfzX2jBmnMKcvKL0OWbJW
/VcLYX/MMUqjzxwrym8ui/R9zfPPVf9UWWqshoS6tOVego6AC2WF6ZtL5G86fKFVq5FHzqCLrL+5
SfvrL/cJnfP33/kZQ08WJo2TJCv3vTXdqCOnTVhTBFoHnGx6/S0OIbVU4yDcxRzMibnYRrrmVqJ+
btF14ZzDU96GFFr4t6jLffExKpEooIL/wjAsRB08MrIyABr95vP+5MlUPu1sukbMsjeaxb7pO5xB
o7ySZ+9mOTNHuB0vXVht8ya/TRPrLmCdIqokfahkAi1NX4NLhSdI9tNm3Ug9pAJG9MghIO0c+iEk
NFU+c36YVnPszrqA6gf88jfYf3neHH7wGH0uZCezLvtAVcq9MduBtfwyVjOw6PTCFf22CvwrtEPu
JO5LUJIefcYkJ7yvQ9NmZJDhhKvKZBBPIPIQlU/CAFwO/UBZ9I6Qh1tVHF7aHHJKFR5HLWI2Adjw
1xd8ubA/+tyfVv8sE5Ix9SxcM5WC9hHUgNDK5hHfNj6KOOwurX7SHX+EDhAMLY2JHpQKJqHXxqO5
nLR9s9Ek1OtLgo1Q6tiia1qUYNmsVOac43EwZ96pOAo9TECdqZvI3p3QR/e0K+/GXHm2pDZHp5ls
2jp8EWspcHyrOmeB+BIOyEkIzzqYqdGu+6y7K5is/vqLf2oE//NmfNo6vDJuTAALxV7GvatnmEB1
b5/q1munSds8ay/j6pH7edAmsuiq5iBiRMqSTPjNCehnNdwCjfq4SJpIg2SeWexKiWgnE3YLVmN/
pUt1cCooOiyVQTpxnsW6ysUzkZNfC6Fs0PsaOUA1pdrgfFmJ5ujDGtF4p9tvQzrQzNKIh21oFyKU
k7BpLX33gNSxdTEhIxsz3w1lQt4h1ipFdUiTjqEvcgeV2STxM4iXLBOMZdbKR7Po8ajAfE48+WWS
BUavJlGHhJYz0BAYlPqpKq+Umnhrtqxk5ZXiGWgubaKgetY8+lZI5k9kHapwsIXLLmvu4sR4CJT4
KQmzo2nmWzXJj6mvbAuwvUOvV24ZqE+/vsPLif1Hj/anXc4gxtLUO7nFeEkBXPvlbd2pyEM7lU1P
Qe05BHLjKhXjYFSoNNn6jLBllkw6rkHsmhQqdhOrL1ZQAIMsVAKUPB/7etPsK/bPVTVQOP/6s6o/
KRAW1PSHp6HLG7/smK/uRaU/Nul56C6VIjupSnLI0/YqHmPH0qujTOd4rcL1kLWYweh0Mk00BRp1
jbwrlegSPjmN0umtGrWvMAvOUVAc8qzeliU9e5SotaFuUVpsEtXnmyKNlFUaUTGt5OdR13clCaPg
YKpzrBNPV9V4YubB9XWig/usVvxCrXgeZLT7OqtXkDi//vY/vVOf9mBvGhNwcvNsTrDUjVIW+g2e
et9pcNHv6LAZqOShXuYiRIZcN22eR3GNHWnTStr0Egq0ZehUlcQqZ4mD8IueUmmmjiQzpFTUgMHY
OEy/+7Dzh/rRY/VpGxdGk5Ybe8weBxcJrLk1+rsQc9pFHefGvZ8QrpPPSjtRIeROzTll+VZ+xAbl
n+ssTHEl0NQ/mSEhpn1qCvY0qdWF1WWybWZ5Y+e9krpigVdFr19/fX11+ccfWf50bB0HPw8FzYJ5
qonNelJbQqwaZN5xjSG3s+hXKYuvhep5PapQB7o0M8EQaOAG/PIYTeHZKL0rbZpesJUgatAopYsE
5e7Qoq3pRMQU0FIhcpHYRXiykbi6IYvMgWmjF0YqEjBuDHYthU/Mtk5NnjJc9mV1mwlxTPBeCdFV
6GQ7CfhBKaXyKhTHcVUAglhVYwQmhjpwLiS9GhVXENdb3E9PjCBOYY8HFfPfhacGPL7+pSlkjj5M
ubDy0aSS46nWxF/HsVN1c50vZsOm7vSHJqapROTATJznDsl0hR2jNxX311f8Z0/00mX88D5jGAX1
RaTS3hNQPhcFx4u6JmKSOQ+t2q4BtgruLcaTnk8Oo4XJloa6cEC79Bh0a6zEufQQj9V9qGr3vZXY
yhSglmcutFNrBvwwh6Xf7ERL6uUPHuilpPnwWUm+zFQjKhIghOZD0DXPzcB110TxXq20l1wOTsQh
P8gyRlQ5uBpIMMALW7EkzoCtKZOQK8ghOhtiAqLw/OsL+LMTk/ypLiEmE76pkdHiKKXwShojDPwh
yLgbT8m2AdPxe00mHEwuRrC6RGuswyjrt0kJ7EpFtr5hTcHRP9FBuvC9KdxUref/5nX66QXTeM0+
XDC5Iw+iBqTEkXbqec/x/GpK7UNh0DWH8mkA2QCLTdCvoEqKq8ki2gFDhugYKae9gSx1YFk5Eb59
K9NbYFRa8BD+Ziv5lC7yd2EjfzprkhcfmkUrdfsMVFOJQUYuDGQ7/rqu28eqyx2dt7zNVFdpYONK
wfVv7thPKmD503abyqkoycnY771Q2jSxt4EJT08snOlE5tpTxU1tWZjojHU8YMSOvLu69jakopbw
XaHjDNZwmBS2tKA5/OYj/eRst5yKPtwobr4GFUIa9kbX3eH11m2F8e0qj4eTF2E3iyHWISDOXoma
PGSsFEqQ36j0AsB2QPFW8H9CgvG/5qHachiKXnRTuPz1Z1tux4/eun/veWLRCkO7bwNcjfR0/GeP
YvlNGiVrz22qt7IP0aKk/AzD7hDTKmtotMUcjauQ/kAn4Znt0AG6I/nh+8xs+uvG18O1IiVnrVOc
SY+Ao3C+y8TRycrmN4lqP13aPu1/XiJohgVCbi+V3Z3GoMypEWgNDeTyokqfpLh57n32B3VU96ra
vDD8SNlLVNClbXCZ6sJFHQIZUFtDcX2sEIw5eQ2ygeYSaKnfvaPz1vaDyyt92vL0QpgCYl/avSzh
1bPE6EIqB9xyIkS7sp2DWfyr2urvimS6N1Wy7nI2O4QifLCUT1cq2u1ksl2V3oNRUYyhbRQKudks
d/8/zQj+l7X/SYb78Ab8q/1/8/Ll5WPPf/nP33v+gq78MXfWZeIgLdGUyUf6q+m//EgzsfJLJiox
w7T40Z8hVHT9WTsRz6gM6xSdbMV/uv78SFJlzSINmYBpnR/9hxCqT11/NIMyphOqO+LPqBvE+S/6
uO5XjT7AuhTkdQTUxqWLmbjxRblOd+Eu3XUw118ZX/5mV9bm6cmHJ/ivv5WsRoPvIP6LejzK9UTY
i0WKmnXRoQ1ov3l3cXsnB3aA4QvWV9SWK92c4RtwM49al9lBcSFngFUvjSewMfKhPyQXuRNetvKG
kXZ+P+69O+lUO/V99kRePf6RN/E8Fk7lZkdx72+ztX897cY94AeSx4HSnpGVqunNPCgQV/252cFv
0Y7hNtvF99UOLI5r7qQNWRrn7ov2oBxhQyM+iJIjWkrE7V98hJkWIA1rBa5CMXccYRGpxZep5nob
Ze3tkkMIvsll6jo+D2tiupzmcKW5+T3ghfh+dJDGvY6Xxa2E3p+QAVfX7fwydQDEG055NzU7rbow
JCyNiHqJalmX1Y2cIK5D47ge22Nym0Sr8sJ/0FZrAK5rlIz8T7UvgAU42U5zyRlZYWZwjZVqz78W
Z/IO851rVBfZOr+I26sqWAUYRL5MZ0+hXblq79r7gB4e8OFzsktX5X1xmzreLtu2T1m+TjfhIXHx
1oHccb1d9MWHa7aliSNtM7fb9ZPDN9gYDrsQ7poTJNzBgXPPsSLG3h3bHD2/DOfGtAmRIk1h15kU
CXar3HjCuSAbItxSLyMIbJiLb8xXxc0eE1y0a1G57V+yG/Ut3nJbSHOw+01xRN3pNA81vtHcJsrF
Bb7plBd0mOz8Ave+9hViOWsiBsBrEhaYNZySHZLu7qsFyTd4lrfll2ojrI1b75w+0MexWCU3NHsM
grwoRh2GIXvdHm2gLOt8k/d2+xIfrqxHqDlHrA+bgUnZG6p7mgebzI1upK23VtfjRXmRuP5z5irH
0Ent5mrYFs60nj94aieuuUYutc+u5jtgFpwwSDdREqd4kK+kS4hbNCBujQsSKPmtlkPT1D9C1XXr
I0RJBcXtCR6J02zAespfFekJ23IkMKmBP79Sbwdk89SwIDjPhmNd1NHaH1b6MX1Wn/xr+Ztw5nzA
6QDb/IgYegUoh62UOsZVT3QT/Av0UmvfNreqG+8sp9nKV/otIQfqTrjUd93B5yLdJsGMg8we0DFB
4YE1we5yU2HhDzBagW9dd9k2vFPO1lkb1/ljjviL6OEnWVjpva2daVEEN1LhdFst3/sXubAlDaFJ
H0P+ZsCvRJDIjmAbd4WGg9T28ycSVaBtTMiggnW/rugi1u5obq1oN5E8xqsP0yLguerXE4+qf4bD
UUCZ9k5qtVVVJ1cdxbABX6UCaTl2+8rgbs53fMCvblvgOZnUpU7Hx8ZZSUg2rmE7dHsmYtEpzS60
8iXAUJ3u0+QomLYO7lhwYyDO1SrCl4K5dzVON535SL5Erx5pu6P3+zqJz3LxFA7SaoYGGNJFE+/I
INPr2xh/cGDZlV1cqAfTLc7eo3oMsV9YjsriU26DZFPg3MDMd8IASX9uRPSjrVT4cwAddTsFt5i7
VrclWSI3CTODR+tELbehQlL4FAnbJHaAzNH8q53mKGzx6lgBASWXotvvIsd3Ibr260aHr7o2s63C
2bE+Ne2FVV+pg8OcUondSYIb5lYafvN2hRB7Us5Vi3rZrvN1LTz+93rh/7dg1Hkb/Xko5f9t66b6
PpRy/gN/qgAY6COLJfeUrRt1sc5P3kMprT80RbPwVZIIIFoWGpK/6wHV+kOUDFGDCqkTzWYaHM/+
ikTV/6B2ENm6Z5GPSPLhf6kHFGURzvxTXaJeolKZ498UGTsZ6pVPFUHkhwA4JszAno+sXxSheBUd
3VBgTEDJ0+EwDJFjag8yItfGG8cd5QN18HDwOk6Cuq5v84TMCaMEatIwUh79+llJA3WD+spWSPXZ
m4xbDFrqOA+lwJZC3hFl0naq7135jGkakrzXuSbft1pyKzJTagK5As+si07fDMA3s9b1QZy2fRja
lhJed2qKJYymsS/LJtEA7ZFooxfPpEsh94wrhi5+NulHMB4qI/tgipJ2SlOJpd6stFVr5ashLQi9
qNAJDfGd4DUgRX3JlfP2AZUiXKzOejNl7DgR5tFdk19lakPwUSZdmhYHHd+zdloIAZQO9hzWgzRz
VJnwZEYTbOn3hyu0cYFEZGfl39VOIZnhuVfBi1lXQVpWbmFh3rWCoFypJSqrpryoi+mciCPGsuBy
0NL7FObfRvLjRylAM6Q0j6reQyjoSDTR8TXFGoTGRJq9z4LuEtvU2pp4g6MNMeBYZZsYZEvqeV8k
HYaDWfVHvDWIIhUarY2I00kgrycHFLFuqqZyyLfzbK2fDav9BIgt03FDytOx6IJ8JzehT5IVnB7s
a9uwj4FyG7ArCxr+ndn7NHq9jTpirxMVBAZTQyXWmeN1J6b0M5TpGAaCtE6bb1DPChuM4puCa3Ml
DaBgQIFCgZsJszoj9qMRgjTPmogt08++hmHEbhynEblOEnVjO9iVF8d2VQWYhoSaft+wLyMvW3Wd
PO2sULxT0gyxQQgZ3MulrYS3jDtk0ZNsqOo63Z82KBqErWha20rmN0GCkycBDsuIwUYOdnmjqmiu
62ZlREQbwrODYtZaZBAF0e3gWee0YaMNkKMm+SrWqdJm2sq2BTWEltrqDBZQQYeaPeKa7Hzj2pQz
y1Xwc+SKgpodKhgdlaxaiUDiKVEq/GgQ+vGUBI6px6+ebI1gXWFR1EGoOoKU15ssLEDnWT5dfNod
At9+VTWd5ipqdRIBMLq9POcVoIezB9N6TqEU2F3bSHeQhB8CA9p1Sy/DsY7qlFEjmDQhIxpT62Eg
jceT1GQ3El46GOhoW6tR9gwYOzuWCXQFa/0/HJ3HdtvIFkW/CGuhCnlKgpmUrGAFT7BkuVUAChko
pK9/m2/QI7e7KRGouuGcfdyW8eeqcDiC0y6izzSziFvJXfjstQVRtMTa7INj8jpd73lxgMICFhyd
JozbvOMDjWoPnTZCnazgvi+ghbC9MD+hlG7nTTGHAiFkz3Yt6F9BoGyMHJ6MgbwiMOsNAntdlznf
yBJhRvrj0fFzfVxbe5eXzRY9JvJifya7dgKlOSUTQRMFBYPJ1l1tJyO61ym5RA1JHBa24J2NgZSW
uol7wDQHqR0AiUO2DckAW5K7EbQDuWjr3zlfX+yXmT50dvbkM8fgDVSEk602oPeav+HrBzQyx1kF
CGGNR1kZziBmqxAePqQ6vTIMyLW+Y4jxYt+9BEuATKMN7464zPF2KHY/+kJ8pVFZ7DCZ/CsyVq3V
AKuCiBxKz4gOzYnIo4IOIRO43oTGnNPQV/t5tB+Xrn1G04PPJMVHDkT31ubvndMcCGzP7+Dyf46f
XsaW6mRteFxLRNCeh90yUPmrBIC1aTga2HVBMGZe8SBK196bYYrDgbqqiqjM/Sx/c2sn4VbgNQoR
aG0AXX4l+VCcJQgmoWFbTM0DoKAt+EbrUuPA5YdEFdCLx3ze4xvlKbN6WPwdNWU0jM2Ba+G90BKf
9Z2SGyUdaGDWwkmIcVQG4H5q9d6m61mMkiBUO32e73Q1LVR2RUyZ3BeNeXOpbEkIW2bFGOCyfT9W
LaB3nJyYkHG74nk9z0l3sUM4fDaHdBgiJBua/JfXTuUhALRFRJbD3ndIiZhMvWNQYXj3HXFLArTc
vRu8izqwDhEjWN61Vm59gi5WDzBzvTMdQR4FjlP+RNzKvHHisBizmygfO78NYyvE67IIHyKWcw4t
1z3YCdlwmZ1vpVf0b5n/7nVguYuCpaPdVifG6IesIHFuAFKJUTyLZU4gEWSY2Djecz22P3abdnE2
oNLShX0dXfxoyHw262z9rT2ylohW2/T5cBCNd4c29TxIkfmF9/H+ZBVs47yzhCAPUGl5tCquTZwO
j37LNgK+bGKtDypIvJcJkZ3OzXnIFx5XKZme084NA/zXtSmonSsM5BwMuPznAh1Lh3XHcQ7Ss7AB
2EG+jzaDGP4QtbDs1iVQp6hX6aZ2ykdeh/AwJ87P4JJtZCzxmWpKUgdeI8bNp6xbd+waiPZx8mSr
IGBS+BzIDkIBoZwwLldubq8nHHYcP7KM7aceu2njAIDf2qTEMoYFyJCnJWkdNsqoPKYUGbYt8Skg
1AmOaj4nM5+GwjuK2iIb2uZkMGEUB8ahjl4lTS3ox6mof9uiq/ZZxVNAfMEz5K38vFhju78bmrdJ
dhhK1cdrhtmdh1V0IZFkon+iFYssdnMuaAbVsonx2PiX5rcLVYS5AyDnIP3reL0dJ21Vb1Gp0BOM
cPdcGD6L0vN5oRcgfOk3VZa28vclITNn4htIqSMaG5FHKgIqM+/LgecPFMt8BT1+wCqEBRv0x9m1
jhNiui4LYaUijM/arzGV176y6l9Bn14HFjFLl9NfjljnKw1ZbQRLpdEmOnXFlnaAxj8ImgjOgCmp
uBqRImo0LKibEs4kVtzgGgxcxflxlui/ykFIWqhYcw7GSw0lf8BpNk5MAVra/CEDw+sswaFNl7uX
OpT7mU1/RfZGN4tiZ1QRbtkcZCdrDPZcShalkp8fkyB8s99Dv2A0ME10fX6JA6rdsf2wr55K8zib
1FuXCLPPyyIhHWf5pIZhMaVgHDR59r5SA/WK9j9Nqhy+Ox88A6y7MdWPHMcXpaZpL53lt40sazfZ
isDq8VeWDyv+6pkvx54+VlaaO0ejf43aZrgtE2u8olTezhXpcl15wBY5QHvNAms3eW2/YSpvX3Eu
2ddyzn0wIaW6VTK/dCgRwaAmWxBizV6rcqLeKEiASasKT4U7Hgo/e1BzKelc6zQu896PR44Hmgjr
1vYLs4zVbH2ZeIzD6GYlNMXnBIiOe5dYuZV6Gyr792C/2aVS5zkAIlvlBLog+SzcflM5WHRnAsZJ
5tZbSPuEh/cKA3bdvNY9FXwDYJg6ksAFhpWS2zcg9GU8kJ9sY26P3iI1/cOefnXzedynvjiMc1Se
Uh/6S7NWziW3QDy1PhBk6TZiYw39o2WXB4ige/AifDmPUFoeiUGg4UVxccDxoPri1JvuP9WEV1SB
ZLLaLuM//6sc7OQY9MmLTAGXRIuOa9s/ErkKpqHz3m3oW9y11S+PhLKt14g6dlbCEkZU/klxXL3i
va6Se2RMgt+X/Vns2uOBWO99ENXjo7uiRikHfVvzrZNBmwnxqGNdal1YkmmPtQhSookwI4MXno+h
mxHE6xCG4SHeY7GSTpwc2IFxdKlengvbPYQ62w73FZSwMba7NP86Zygic47HKXIs2hiP/0/QfQPs
RJK0rtNjRauQ+QFeAP6onMChYx9pDnl6WWznXhBbDBJ9h7OEcE938ljiNGfTTQr/ljlasumgmwJr
Jl0MpM/M2oICecebQj7TSNS9ffLLsNoPfU34edX95N6dKjTM+hSEFSOHWf54Aqx8MNaQQTt99RVH
nzaEoKCLMgUCOqLdBmYCLgbkYPmwxxJQQJhsA1M/Wj1chyzHKwc0FwlxxGpsyc8EU7j7KM3OIkuC
i3brA6bz/dQ634PlgYNi8JCUfN7Ait7dfPiryTiBw3N02nk6OmXyc6+zu3b4QZmUcta42carJVmK
gNviIILtktxBYrLae2EO679JjpKBTWPV/A7c8E1COkaf5Z+DRaHTbUY6NvGywFTZlS6WtSVyfmnr
x1TDHzayp5z+wA84zZ3GQal9aZd5OYTltahHTe7hcOXXWV/CqjqU5BVtBsf9suiQd37EzBfy2h6b
+qMs1TMO2Z0aYWmIfvoKoxXTEzDjDH1H0dUEoWfonE1NBV7VDRMY/sXWoR7MbO6suUfl4ltYDtvF
4ZJY/+AoPArXKnaLEWcDu0ZPOSNTHSaHvOEt61Cc9fjjhynHrXUbtQHA2eHMGwJnF40CIoHTPpOA
08WKHJA0dcLjREpXjbX8UXcA1OxP8OR8Ggdcw5jxLaeB9988Lfx/SybZnsBAL5HkE5mxCooeFH4l
ALoTki4DMtt+NiKCkkJbq3oyeiqkyWhr1tOs8n+dLbEfTsi+5wCplFisj9BLH0E+cpR2LlcRvrYS
ptGohqfOGcwxCd2rrv0HFQXmsSD7NRGwfRsOjG34ymkYIeS6g3xXj/JTMxUkKRpIqRfG0zj9TuYc
aSLaxC2xojRvHVbDuwIHB6etLx1e9p00MxmTXQ3FUT6IwdMXfHh7OarxV0+F/9iOrwIGTCZyUlR5
oHZulgNmdCCtB+GD5bJc6MgCeQBCM58di/T3QtXiKgOgnMjMnx3L/g2r89vpmAumLWeK4ThLxqNl
r9mu87qXruDlCcvwuw46qoLit7UOnDe9eaOMgTogqRzgW6SxH8zhxokCRtJzcL/gCYHKqxV50Pxo
aiuuM/IgQ9eBiwLdVU5HL22OuSsIxrXLfVfwpZYrQTnB8ogOMwD+Acal97BT2zWj4srAqFJJfpEK
po5LZ1UmKyMLelfi5c9E0iMDcKvmMN+pGSJASdc5aDyp216IYyZ+pEesWTvWrhP6Uzh+czJNWu7y
7NWaXOeoBudF1gDbRQmF3GEqTRLvGc9sf0QGeiY9VdzS+RrMpfWgbnlAwBKWqWpnN9E1m1PgOV0g
9tl5TVCwWe7wBIiOGeri75uQxlFlEWsezZoq6wbEGmzAV6892f9UmmR7lV8WmQLXJ3TDT8Ey4R8r
GK5O+X1hXJD5HXobxlD3w5oaPtSgsClnWKNq2LZTc7NREDqD/5jXrQAgHiBZaQugrmyJlpr1lMLe
s0FcInYTBsaKimufAvJZGwdBVHh18KJEqI+hWCQoNKjFR5YK1CQRokBzgs7f7H30hyH/rN49uWe9
40lrKArScf80vtoJq1Co6qNt2rrYdbuMkpv7DsaRgy6JoqSYkxhZiLu1p+4DrDrqpTnLjyHAa1sl
pzncW557tKLkpvz+p7eGm2sXmCwIN0tUPRzcoHwolvHmZe2pGOcHYDqc+u5qaIIaeqk8IaaPr5jg
JhYm03JyAsBb+WJdCj/6AttzW0Fkbdt5PpuCj2zRtjPuBNvQvZcYN1m/+Fb4n669TZMBJ3Np9LY1
k/mxdKGTN4KcL834z4vGC+F1MFXq/BwKDWuyutufe3mkvf9t1gf6RVz/pRW7a8Y9PhKyl83nnuMq
LnKgwWvXPk4UwNvFphIOxExghJpjaPTILiN2+BHGyk3CZW6lhAl4lWD/FDCQK6q/WssZur0GPq7F
S/WUOzxOdZD/iSZAUZb9VFehd4xc2CUVoSyjqiBec8clS4ewqsrhMM/Rdu264jKhrUyigO8p8r88
70Tg75/QpMeqMr992hAqteyc1wKjZBln652FTXShAeJCuKkTa/H/mIia7tD5V9JI0Zvg7v9gXoRD
EKkDCc1Y1Lt9TrYD7pWQrnj+Gy4kj2agrMGdMx/lWaLR2iRWIeNq5ORNIa36VnCzLI/lkKcfeV6j
uARc6BsyARD1ELqafyx9+rP4qKOMVfwrE3Cndmvwens/lhucLcZvcy4+NPFrm2JNOmziGPrnCCH6
3IQBrSd7Y9cMqG7XdVNml7AZ5o0a24cxRUREBtK0D/0+PZS6C0jSgpYADJ1Jnn4O1OxuhlWdiR2k
Z2qa8RHYyXadq72yio6YCaclfZD6JAfNFuDefDaBeqxCOrmmRR+MdZu9WmqToB0m1ONuPKoiZ6lo
f+WEeMU8Mgwmkm3fLZR/8pWIDCCrNQdAB54rHSrqrVBeBm3Iu1jIZdNeevLW7OKN0RNBhOLsRtO3
/iWLqvpwKKr89NlhHAWO1U7iNi1fzBDtqO/1ySzJmztxMsiQdVmlWdyFK5BVu2VyoVAjVgA3uc7e
lcifAF9DIkArvPc8/zSlzJu56EpI/ZjdRV1zaxXVmWSbP2bl31nNt932b3JE3WptK8NsrxX319NP
/6GGeRmt9a9rHKKPYD3DZkZ+83bnuWH2Pywt8e6Oh8mJCp+0yp+5yNC+W/KjuauGSNbhkW+huA48
e9CmHTmStDBbO5eH6howarVyjjk4LRUYHr0yVanIfTRim1hTD4DtxFtMmpYVfvJxugNffiwF+9KE
Qt1R0S5wxcnR/r+o5BXsIR1YgtmfYd9XRZ6gRpgupJGZjSPCq3BBktstT7Oum++15kBC141/b+Li
FMs/rdgDAit6Rp2PJa0xPy1ujXiSGLMyKIZTtSCMJuJdjLa10SteexV6/Bfzajd71mu6OjcV6MvQ
FIISL/q3QMBAb0T4F3memzaZj5nmEAhSe3oquk6eectLFszuR8h44SFaguuQufOGiQ4pZtFWC0aD
vTe259K0cT/4QHnq6qnU0+fctX98ZvTWG7b/yJomcBdWdewRC6zZr9Ei4MtTyUOe5L9VyRi1SNLY
4UMwA/9Qxo+hWf0N2uVTzTmtgUYf4b+NA9zezM6gVnvZtRyyp9447W6UUDmjqLpV1ryxGeduB3Qj
G4o83tZJ/u2a/5IUAIUa2BWUNsCPcYyNl/4mtCdhc6zZYnef0JoMEWw2Cngcjr3DylGN5JmIUjw1
g/2vZV6PNl6Aw89+1TnwiPW6jPZz2iX7Oanfe9dji2o06BNfxbMQR4Wi8kSQ3gZ6MJfDPe6u7Nj4
DNV0cfltvLrkFcWlV0A+YSY1+jjFiDoyC6y3HPLKnPZ/ytmjfwgIb6nJdJlKcZ6caL0sJJ1wnXIy
TBhLdJbpvRbkM3fvo12RsQTyC+Ve9mRV/pOn9Smp7t8v8koOv/mBAcW6DdeyiKUfEJuX3rRjPYOX
46rgONl6DI9mXbNX9Z7CF8gj5j5d+wotQZ+y/PHy5VJy6Hg6PXhkc0QVzvcoeplaXD2r86sQ07GR
dP9Uoo5xSazGT6+RA9Z++9AT7xmp/+7nz9r+FFBNuqkkEBh195a5y8kThHdyZ5EaRPCa/Otb6+tk
d2UMYAtuz7D3eo9Y2syX7HSJCth7ujxYy1i/DFWPlyVXY6zUQ5Eep6Jk8qIYeNjlTxEumhRm/5oN
MtnQaRZXQkPt7USsVVPaj8EafpKRE4KpQJWqe6fHNlVuJdOUl0rKeGWydnAQrfj85rHgpnEy6Oi0
RI8+iBaQ676B9twtz6ZmPqUobloGv5txI5gMXHoAVpeRWn3O15BB5gKUmGFGNLQnbZe/4csFz2Hl
PgPIU7tCDr9ahuTnIiOh3ZQkaqXB+oDNMWCwHnxKeza3rhaHzktvVeWQYBOyEBn7/BPGoQ9+i4MF
JnxRkz0e8jXZy2sXjM57AtFx44/QoXt+Gb2xj/6UvuDwQAvQeY8BSMqVNOercc2vuTf+LiJZaoB6
uEvKKD+oTyb+AFfqhBkiuwaj57+p2/7UGLg3pke3k0zv99iGsHH+C6sRy3/F52+F2q6oBBUMf/wq
+YldEzyKefgM+uamJ3xEhZr/rGECpIJgQstqHmVeHplpCCaebO06t9syX1uOYaprSHLzY98zqCk9
ZDCC8JMSmt19ZPo6VxE+m5kjZuZGPzLUtm172bgMdJ9ba2ZVA1Delryh+qJo2ljA+tHO6NKL+7RD
dEwqOLtRN2QAXhQKUwJ8bzKiBFf9fb3qHCdISGydfruF9bWw8hCm/M9KgpO1kDGDfsNjxXGw7Wki
VYiaqik+rJPTkpCqTQCMMzTMb8eCUTPP68i26++L9N3gQrhvuSda+1yREDVUa7ppmuxeG7kR9+Qc
TxYl5cT1FnMZ/RrzrOB3VjufubkGhDR7RHU8NeVUAbHm7yoWv+iWkZuE6S1YCEk2VrfDjsLFPZC+
btqGmm9gLimsn8rUX5G9yKM/rtu0IC+IvSW8thLqT+6S/2kPOMEmklvdMgMlmsJgcnzEN6j7d1mx
SHjZNTDZYO4fkdmx3svymHiVEI61oWJDIr9jhLwbuwac5mbGkbNpfDa069QCP/H0V0T9LsruAEUL
vRRDeTNmX6PnZ8xg2vuWIX+XjNY3k4OOI0yyLecKyaPK/l7q4NDkkI16DD8YXrxr62UVT75X7r28
vpX8Fk9u5hwHL2o3XcRPwl1lxVZyHyeUnIHaPqa1cI8ui3qD5qNtE2z0YXjKwuRVeOG7h1dCdA0j
YJk/sj/bGKPK58GzH2DH+Nduns6c+V0cjsKLGdeSXzl5V9+tbrWbPpZ8p2S7dTmrZPXRDi7FfeJu
kohIb08BiQsZplv9lfYyO2WKEYixvc9J8ATjJONChu7e6uKLdyeAhcmVMgnnCX3BP7duJc9q9Zjy
sSBf7jJJEmplAM75/jVKyQBBys8D/kdNhAlmDiuCJMu/qwz0HzxFDiYyMLbEEL6g0+iR8aU8Zvco
BnQX3DxBf/IKF2ytXYLYndH9PbOueI8GucbpzMgtWJVkicbYuxU+Zl9L0uxUDGvTEgpZwjaJDpky
iVu62DidJs0vC20AtC35is5V9nP/VKbpf4B50sdIja8VOFjoyPkf3gWk0EH2YmUYiNfejw6z92R5
0GhJ69yihQ43tly4uEb7fQwJs+9nhqGK7QHpCBHdQ12wYe/9J8oQMVViH3r6Y0lJOKZ5n+PFgUdV
VsEjntEPdokovYR9dYrs2XiQk4yxGS9JELvVYp8YMS7X0VG4X6ymZcGYOL+iqD2Gs/XZRZwTHVur
razsEBxh+mQzwcbAQrGnRblsM14lTFU/2bT+GRKUJNhR/viyNFc/sCjuVPU1GlTp63yHRxFbiR8L
yfrEJUkIM+jO9nuNwoyc5fGaWWjC2FCSxdY4HxFPRu8Wb2lHIwr4usXNFvQ7lbkF529suaiedWBs
QqrpDiybfXSVzRscWJ/wJk3IqKLPz35IOvcdDINXL06hz5VW+6+yKcVyt0XD7+bQDMeakR5kSxIu
KxI4rZaLLk2ukrtrHfUuyJgM2KymCVNLLyFVTAS8d6c7eudkgdYL74Wqa1G7YB5iAPV/ySPx92Hx
qXVgnwo8bgejm5cugejZVaQx2yYidZreE+ciRpQ+wacql1eHxO8tn68ssDFH9XenzGuVUslS6dQx
34VgxmuTtRHZLz3WrA0pRrsxI9LnjgxjG0KUkS6Z59meV55Dv+7iZmYHXgzWbxJvnH07+eg1C58d
fFrv0Kcw5IAYNvzrS0w+BptkOlFYNe2c7XTZ1XE7MHb3E5u5UQiFWObFKdGNf5BAlGPvwAqTUyUf
bCQl2Qv03PXg5/2BZlAeuQq9sdzZnU+6u6sui/dkhnI6dh2pV11FNLk1rO6WQm49rClAWhkZm/Rl
GMgi6s9FZ4nDDAOV+Tx45Kn6nmcoq761RFvlNtS9RnW71LujFyvrrO1IE9aGzMYp7soIl8ljmtNc
V1XzHZUZuW5gCZgNISgal555srsXSBY2MEl7ckTYPeo0dhOEtMxOeD5Dyg2ffk6hREhc8T7pZICe
d8dGzIokTW+pSKz/b/DFdBare9/v/U0Ahmyg0j3VrHg204CNZ9bLUzTA6hkv6VxcKIEREGT+cxY5
/40JOudeibMczmRpNFvIHRjd7jqEoSRanel8+RhWwT8EPfO+St4zy+K3Zqxz2JCpWy2Du2/Naej6
8DxIRsbOuI4s6KIGBc2MwFCox0UmWMxKQyQsVdGcUt4YXsmcsGRTkgIjA+YNZiZo6r4gV01AcCpZ
9WXAmdMu+OXFNhXFcrPuRQnBnNe1sr7XiuhSiDZs4NGNETYg6SqtB76C9gKADZoZ2wF+9yssikV7
FZUtZ3Il3F3fJl/ZCvd0mG4Ti7I4GlnO6nL5q5L5fQyGcSej8pg2jUEHPVqbWdpmJ+dZbtLCMYdo
EMQA4QlCqPjUkX98DwA8r55L+BowcAJQEeo0eSC3Y80xNWPc7qw9EVz9ju0Q9jWnx8nrUMElOVtO
x8mfyhvxkJbbvHgrA2CtZuYczJdnngINwHZgi+lkBeimyf9QJVvOounQAKxQBzyamqZCOaMk5sTZ
fEVsbuKu0OSLma48AceM577w4yXK8NNhWdu1kpn2MwlW/Uvd/p4b60oI6dU1+bpr0JOp5nEJIf0a
y/wws2p3a9IwDXYotHVOCiKxhWWHfbnDBKLThknRHc7IWmRsVkoXbAgECi58OWT77tL0Q/pedwkK
bnwBL8NmSDN4kicQOPylxay/jG+iIK+CdnjYhTOPeC4y74Q+4hwcqpUM1lytPKT4WJnhh8+93z07
IgPIENx58yLbuahrmAQGnFPYoK1jl3fRDYrf3vLRVqWqeZqGhgWVYNJDp8CEpSYWMrGWvWDdt80C
toIOW0iyMdSutRoSnF1TEE6hql2z7BS6iZhpcRd3uwxRxXOeaypcV9wkOt2AffmWxGW1izK+ZoR+
hyyQT2M2dUwwINdl6XIRHECCFG9t1pvqnHK7mCI4e6lHosVSPLfS8+OwxZErq4WkZ4JddHlN58l7
QGPoVtW0naD2TCaaruxRT+gqwUv4wAMHh2kMgRQ3XObu/aobtwEH32JRVyfDtMNtd9bucFE15QOK
ivuaMh93xBEhOqG/CkqLp+L+CrmCiZrlaSSZafY3KoM36KnNxiJma+tZ9cVWxUvTqJ/FEFNNHCTY
YYE/LjGoSPhiw0ROf1BpfVtW9+XCltzalcNVqTu2Ok79ZSP6mt3UQTveoAz0/usdPcRzLYlaToqn
PgFI3fEQae57JvnujTDy2mWISslLiiAmqW1Zt8u+y+EEzT5ExzUl8Rb+wujNxPAWGZaCkC8/r4+A
GZ6XcTzoqNgXINxntxfcUdlr06MLpV7dcm7AkPTHc+ulb5nuk4vOH+yRjMPSh3RZiIRQWd8l/NmG
7S0zAWJkpGrrRyJKUvnHKzFDUP5tsjqat5PDYDnxkcsRKwZOjmlXQ4Kj73bcvH7zW7b071XpvZjO
HAMVwM4JM9axzhQRy4jMxZjuTAKWHzUVceLI7tGPNYfUCna9dKKt0HwHoUjlRbcT777vnHP7qcv4
NllBMyNqVHBI/f7SSgvZGx+SDK1pjVkOcPtGukcRwVaXqT3C7Az0rEuxmgMzvRhuPxK7Cp4V4/Ac
SIwPc8s5AoKWCYu9sykhY88lQqEevsZJPEQeM/60co7SH1H5+4z23Olu23DV76qedr5/9pK6OYxT
hn7I2CUauoaIuVVcc7ydxp+BNIX8rSzzaP0c+WByJ27CELHn4Hz6bXH20AAj/fpebNva2eV8sCs3
OTcUb0SkuQr7xPDC6LZ6l4I5MirLPlT9qdfmBbHjXoYJFpLCf+cJ6LepXv9F2fwrUAC8yHQHE2qn
pzm4NJy7N5ozy40LmzAmVDI29cF0y5uApz6lSwQysRHuipW7LN+nzD/zU7Apx2yF+pIt9KCvhHVv
qAlGQK/OoyXZrwk3u/Yhy5bQMBwvqmOi8r85mENGo+6hqheq81zgO9IOtUyD5yCIThlpF0y7ue9B
AKEcpc/YdkyE4h7K7664Nwsmh+eq2CVB0uyJY0OeDKCaGXldPEkkZmu6tKdgaY4L78MRVi/Hhz2f
B+dhbGi90W3cl1rBl+5qarAVvQJLXnrp0v7rUyhZVRrb1oqhNsq+GJBOl7R7Lpg7e33q74c1DTdM
zI5KuA5GXa5xNyGxA6ckoVYRUQSptwnK8FfQyNty5xznwm2v690F6t2SYv3VFk16WPGgIaWlr0bO
YHaNSs996pittS6/i5BIt5EajQtX6n4/3qUSWfDV6IFvAQL8xNz74CQtWBoWp3HfsKcdADvJxe02
U9vrnbEhgs6fY7a+FLU1HjwST12LTB0BlnIP4w07A7TfQLgQDsAi9RCBIeGfIc33Wx+5yLpSds/3
66yG+/ja3LeRXhRtJpF3MeXfk8f9TQLuXY09ZpckSq2HCtXe0RkR9HnF30HfS1LAYFgtknxLdhjD
LTdYWUINa+wKXizWx3FHnRNV9tHqxqcyCn7uf1Dk+XzUo/lvltCrFQjacyqnt2hFHbJmKh5A2B/W
gguj0UiZeL8JNeHSgCAkauc/pLTroZpnBDPBF0lKXGEIWE9sHxHRucVwZ67dz8fogfk4/K5JA5p3
0NazevQJrCahyvGz8UNACL2fN0A8F3trJ+La14vYDKW7bHQ78BSUfcFky7kBRe8wpHkr6CeLBA/W
QgQiKNTSBAAREzTPwaZt6b/UXJ2chQAI1PbufpS8LVDPbgU5BftJuK9JhsJ1VQqwtCsvTNdrFKHS
YbaAu4yymfqyf2gUAe0oPRJu/LOe8wumxRfV2btq9R9IRvh/doZhp21OKeLSI9oPfjhAOvvatUXc
kqRF4Rygoiz+4bIuZKdPA+hWl8ATxqnzfMCmMoWk6+nIYE9xbGtvB+I4V6N9cPLh1QcPXjDjPzZo
FbeZMhCj77kS1OUcEG0cpXZ/WYSRx6D1YP7m7MwpQDdphwGRxAOeCEkOyTi8ePf4ggX9/97xFr4T
nAHE6eaHfhzf0WAdFQ3c2pM17S8dc1tBKjDL2m9d+e2pleoNAkz3lPDTeVBQLabIW6ltVnlh9CUT
W8aNNXIJiLI/9wnczor95IjUYj/Ih1oH6srj+1R5WtLH+37sLdG+ht9ybAwbZHYL3zCN9I5eHAOR
77c3ylmkEDkGicnRW8QjbGcimo3BD9U+Wd14QGrdspH5zoNndyz/kEQmD56q2ORbT8SzsDEiOmhL
80Jk+taSfnjMCjrbO0guAosDtah0uTYTlCM4Qh00ZF1wKpOxeSChs8EOYqUH5WSc5YHaR3490I4V
z1xiONrI1lxUcyJk5ww5djPM+UcnBWkzIZnRebuwmWe0u5lz249lMbwNGU0JyoiFu2Te12xNaoOI
rPHkkyCiMnbHN8nS+92gmQoic3MWVqj3QprRu/9u7vIAWN9zZK7u2GNac6Q8sq+AttHb0y4hXbaf
HG44v4XumPwDZEFsaYBS1pa/k4oldFbOGgnKGkcw4anVUBlwiVARuA1s8HL1t31UL8dJIR+cbWTF
NJDXqWETxe6OsPRKw0bxopfKAhTdtCf6OsFHmv4heEYQBul+CRmaMhKq+novF4m7RU+XyfF+NRA+
ioDh7iJfHfQzG9HP4iEYqAzvhh2qqq5C9DggXrpLfABU/+pQHsP44F3CrklTwMk0ILtU+fRn0B1n
qYOCC53vxmLVljgWFr+mladZekwBEiyHpupf7Mq8d963TlPGF2q28M1+6ZD8mUW0h0b31yyKujOJ
IIyx1HITs/orbH1N6lTv6BT+liGUj8kyBDTO+sCGiGDKqACTrZnVrJprs+5sPBgSVbgWHAWlLz/N
iFo2QRLv147HWfIHug+rNJwGqPcQ3A7rQthW+D/mzmtHeubKsq/S6OuhQG8ueoBJyzRVleXNDVGW
3ns+fS9+UkP1U5WZo5qbAQRBKv1iZgYZwYhz9l7bQUcK1FrPFwoV/1VWybtiuK8VDCWC4xWUoi/b
ysRY6ouXkighWE/Mz6CtvbUpc4weBmQwnmyRey0UO72l9UUDvloo6YfQJwkHvsxfaBQMqeYOGJGj
YgxKUHtw585VryiZTWtIK8oHdkuyzRro0EtEXM/rWSlGlqFEnDCTkrO6v/RcJJk11Hi5Hv1GSker
rCUrOfWbd4pY2jLycM1IZOfkafFK/1tEzf8aDZF+3SbxBq4/ZDKf0m5dh2+DQEQc/ZZnrbsWPVXe
UPzGFsPLllfKjicsu6J4+qAr+pMsy1e+mT/7cR7ehroF25w5ti5DmqLSo9tiwXJ8jkkOhPzMIzHK
t4pVG6Aft3q6Hk7ZdhccHDyOrb6vXxgOAQlWHOfrzk+bhcaL29HiTU6VYZG6gR0iEu/akqc6NJKl
Rp1yUQ2WZ3M+S1bEs1AdQ4CKVKy6FGI2ZJLYo0UzseHGjuKvc6WrOd8Y7px6JwXYppSZ8ALWXJ3R
TVoqyAPSd1wj3ZogZSb2QHqN2yvagvMJT1UkI+xT21HHjQ64M0pjwVE4pZT0poMSXQqwiMjapEmW
W/ivICFXm0RILvyQynmoEsXd5hqH0S4cQXoUwvLhwykU8jlJ3LIESwRIH12pUQhyzBeLi6EFh9IP
vEnx+pC+EnvlWnXG+WEW0kxvk8wGgTeLBdndKR2+pQTu24pcaqRJb7JXK2tCc6gGaGUw1wIw6mpG
OVmRkkvQ0LQnQnRStbFPOyXdKQFN3MZp6TPl6ybmcO9ZQUjZq7A2hEet6Gsym7omWmpZ8AUSKFk3
wIz2GjkpO5VHFeb1VVUYj7lsYITWc39Vu+PJruTBCQLSD128UcQL3PJO4S+o96taIJevw//aJR7V
TN2YV5k2l0tirpQriQLTfDT+tHEW28VYU1LTWzM34WsP8YfGQ6qZUbRIIBvPuqu+l6IDzngrcWQE
ZVKwkH3/YIitxnnGeimF6NKywMGyFNAtqR8kvTh0kVhuXQPHgCtm76qPqSRwDOzguT3oYbAUW1GZ
W4MVLTuHxJzI5a2umshze1H7AMG9aFsqBX3O60UVY0aMeBFK+m58YXyoGhlQ0A3mES2YNdtx4iCc
C15jQ2rVW0dFZBj1+ei1QMgrinsLOtGSQ1zOopGuKEsW28zytqHEUR2ZKGJjK6SsXkPeyLXuWTEj
vEQ5dVUvRcVe9eRBRpqw6JKRlC98iAKyVbehF22ETXLTSryq65ztfKjhL7CaQ61YkZ30EV7k4CWm
6XonDpsiMq5jxRMIOcHSLmDYdbjFsgXooEMlhxeGbj9SR7sKWoFXV8NesUv7vdvQD0ysTsSqKNLM
r/tlLhIt1rt5vpOEAC+vy/uqBDVYYzGzLSdZeWFsUxKp9hHdWVvunXc30OfopWiqKt2Hmys6KYEt
0lwFtbjejer2AlW9SIbUKkzLy9QYNJpiTXNRaBHEvoiujURAGHFV4oUsdRdswO/dwj9kGapbkSrV
vMpBy2uGR/m4Tg+5H1+olYkqQMel3MjGWk5v40DsF70u7HSkYpi42EN1yBq6wvL2nNHYobq5RsFe
Nea1mNq8pPL5v29I/n8BmPwFhH6Mlj7iVN5TQjF816vK//0Hpu5+piNb5C//BYMjNsDr+pPW+WdZ
R9X/wD7Gf/L/9n/8j88/V7nrs8//+s/3tE6q8WpwvZPv2BJJA0By3NV88fr+mv7H7f+BdvX3y20+
/us///x//gdvrvxNByAiWroiKaqhg7f6u7GZfhbWZsUgukMUJUtT/gk6keURjyIapiUSuWTKKng3
zsyV91//yf8kYcHjDKAouIYtS/53jM3SaFv+p6357+goU8E98FfACXYaM8utvNkZjbp0rEsSyO47
5aJ1iZlqD6jG5NZ5RL6MDCnZh5by/G2MDn//gO88c4Uf8OPnTmzUvLjLSkZ3v8MHN9TbSLoV2/Qy
ce8lz7RFXGRXWlW8OhH5ZC7RwUZnG+mW6J1avSHXNuIfEPHE6MOnKAbU+pOlhf4m1a/GqN1WNW1s
DFgOnmt8y4m7g0A+67u3099dNn/C+o6DNv6o75Ap9Glx4HogmvxNJ34G2lvkv0jKEmPvPEjYmKzy
7D2RvozusnmXdJvu2dAeSMmd4Y61+kNrFYA8LoVnypX9Ie4TVl97kPeSvL+ohG0e3xrhfWhRH41x
32ybUZECigFe5jZ9yb9CtmGBP8OBa5c2sqYXLKGYWlfiIl9BoLedpbagsLysl90CVTTYFnbvMyJW
luaCFgiojXCZXAmzN+SJszFlcebtA8oRBMIsU+cR2/vckFfsv+X2kjhEdPUOKI3sMoruk24bAzVT
7kNYOIjAW3q+HRUZALAmRrteW0R0FxAqZisOWURq9NH2peTgsmXToPlXHKbzG0Eh6MXWMQtwNkOh
U4orx7nEdQwmjLBFupjXYX8Fuy/FSKHbUXHHB47OFY6UUqnPM2cVFFvKNG18qVYPOefq3lbwq7Ep
Jb0Rp2lzyOsr04VXtRZRETQfetovYGzUjR2nrM6rkJOs1t/88c4E7MdnsS2qy+wNvPt9qay18MYb
LrSLCO0mYc3LyFpoNxh/wURlS3av1YOgXuhUUSuUk8UVu0b+JW0xJUnUIPMOLuVzSzsNxXrzqr6L
77gAqmCeQP7VzY43E7QNGh8pW+q5dNNRjB77Y/lcf0+dK/MNVvNzsqZtPSM8ROjs9tZ/6gCX5hat
NA49onsJR60v79gGzgeJfSUNXnCI83DsJ1xwopHSHaI4APavCKFQ2BTrSFswTh6GA47eKEZnirHw
IluBgpYslIeBf7OWcrACnqNtfBIIe3by4SVV0cp6KJtVvpJXzRJe2jLaRveWLW+1lbXSVuISIzxN
WXRcb4l/BpX2IwtwnGEsid9nWKdLsVdR1NgJt9HB2QLQtr0r5VK7ULbJZXeZbJML6RD/Bho3ftqE
bwYXTlFFyie7ZF8/5JfsvG7TF+/WXWvL4LK4jJ/722RZXJiX6e8+kVLcX38f8oRoaD2z3klX4tbZ
6g/DJl97V+EF4JErbRtdEtBty4/mpXJ3etGSxD8pO/+61GvWBLTdRG0tdURdsXnN6b9we3m+qDE+
Wpf+ttvo2+iuS2lKzmJoUWSg2oQMrkKbKbAtVvWWv62KhbIpt8neeldWzb44EEi18nfJgcawRsei
tD3qkmMNh2M1BeKZi/qDKvsKfIAr01KZoznB3IX818ByGi89KkwOMtuZfMGBpH6TEnBEfrfA7ktB
K6fsgqVrKS1xq0CpEef7y3R1bZRgKFZ1v8G2qj1le3mNLTHv9lVzLRZzMecsvNZ0gAZbF5T1zin3
GF0MYL94sr/GxjM/+4EuY//VxUjPUNfP9C+d7r03i9fxtXgh0u1Dzvua3+SX1u6uxIhN4wDHz1zG
XXBR2SUdafwrT3B9+kOPrQRhxMzniMtHbviAK9y30swi/WKOpkpb4yEZ1QcsJdHCqOyaEAh5DQm+
zj8tVt80+7KewvI9yp4r5UFOvlxxUxhEPdndu3zR7oTnUOCAROzuIljH+jZzbbpzxaf4FlwoG/+r
pEgeLYp39214bg00jhjJZ/FbdxCvH/ycRWvXhS9NPXdjCp+Efdn8B8hAhTPDCijivnBmGblHDMsX
jvvh3b/sl76NRPFBya+RuPEeUThdziybQuEuJA7rUb8Rb8TraOPdKU/1Mpz5K48pCXLMrucFk6ha
fFCbXegrzi5X1oHRp9OfeiuOr24+b3hWKPfhW2Szv1Fgc4XrxNYuiiVhg/NhJV+3/Yyo2SU46WV4
mbI9npPvu8ImfyV+eYeduwhmxZycvJk2a/n4YG5soqd8aV3VDxQ3uMOAwZSZumwveOltjKWz8mf0
+f1ZtrFm3pzSugI46zNASffYg5ZyX0p0A9a1ixy3fyiZBy7iEZJG6IjTaO2TN/HT2uU32XPxzEOQ
869wqQbrYlgUpY0hX13yeGpLym3a3P0SV5RQ/PtopwvCymw2ZrKu7rTCnXtXEgmX6b2GV566erDW
kzkFWelG7G/NaKVciwcTE1Ryo5kr5UbcCNfFa3CpXedP0nV/Ze6FJSv0En0UHC+c8wtazothdqfP
XTu9EZ6MlbYfB1OY4//fvlQbi386WOVzTO4rbxVeGPNs9kxfc1Xf0RxZe8vezlfP3fy9W5qrfh9+
4Onyn6tX/xBdOrf1E2QoxBiAt3Aqb8dCBVfDr7YdtryzFt58PHG+Ut+n5QFexYPOCvO3XUpvUjVD
abcM9ZmqI9wfYy1BdKA3If+R6qFMjfiG567jHewvE6w6PF4zGOSrZsdsUz8Ql6RPWGIM4m2QKo4O
TYnUZ5SJ+qq8zS50Z9H0a/xX8UJYp3tm4rCO97G3zDwKeHugrJfutS88pC/GqtpDhenQ+cSL9osT
bIYwlwdfvqDVUioryne+suosGnA0jebhC3J/W90qK+zTc30jPUqPiq0uKzR5M3MdlRtpVV8Om/oy
v9S38YOwGw7tdfOOwK0r7NKbk4vLjERsTAafnJMDOAveg2wRX8v6zEXcn84Sbw38wI02vjgv0Hlx
arPACexwureoFbtrTbGLcjdUB4qb2GPQCs8oUxgIsoeD01+OzIB1NzqsttljcotadVfty3CbZg+y
9JwZb1b4oguPxtOYEQ9twAZoQbOCwgKxV3du/yUEM46UwX1EQnN1VybRm0HKaeVCDKcoOq6UrR1c
4J5jg4r7UjeXo6mbuHeM4h/CU3PXHKzHJsooOuX5C61w/PgrPZMR9ZCt7VvceAx7n/Gn+WzcyAfx
0F/FQ4e9c4bFzHmvXt3n6qa5RvPYHqIWbwXVcLnL51228Ci8IJCpc8wnWOn8Fzda40uaYdGrM0zC
FA3vx3TTcBMlHHZRQt4kAg3sW/Oz+lABBdHaxiDR7OvL6kp91m/Z5NT9kyroG3hDs7KTNyDGaWPw
SBiz/tX3r2i4u83Gkm3SedSb9CNwdlDa9GCW3eKvb97C8qOXNsJT/ABZ6JoSldAgtcMqzOZWpyL4
JtdgxmYICFumOPLGDOlT8zDUK+oIPoW2nDFk95lh92u6fcZW2NVdkGIftMg1BF7ZgtiHGMeYsvHA
kzbLNKdN8agujAsNcBv55izbLLLECvlrnWKbhKAJF94hl1aZclULa05GxY7dM2GV+l61w6v81lk5
8AsfKCfVBXa4OfW1pJ9n/QJCepWx1Vv2LWqfecdG1F2qzU4MCXsmu3jZNffA4oa1Pxefebvx05w9
MbXXlEA+vJKqL5fNkkMfP+s0wAifopQs9JtGXQHkoxbKLrN18cvMVfRxo0d0Fn/GHDJKGps3g3Wt
kUWALKAd72nwhc8GC9G+uu559jISvV8VZUebJVbfqJzRvNK1DRotznZSce8XiFbx4lqtDW8WT1uc
0feHMrjQJGqEuy56GxukOjKdWo9nmB+98CHGA6F3H75zx2vTYANTrYSr/oG18ZrowZJZL+yU+lIj
AOJaXfo34at2lT0p6Uv0NHZxHqkJXin3Dm1oqXqAfZRuykV3I70cWJOWiFDufYgqyyznpOXhW0BW
RSRmuESNQ5oMmJ6e7oxlm0SogmdxEoDrEm2aZOdKEp49Mqw3PW+99bCkbVHOot5G0JVey7eatYyb
cO5xPGmTu/rW42pInB+lC/EuPwDioLtAEDqnjs6bc7jsrtt3pWeZgHsHOAds32bw58W8XvFAhu8E
i+4DiqyPxp25Kg+RNg/wIS2QT/aUf2+rFyRpPohqeW1lO0O9K7KdT3uroD++pEmB48GOF/mbGs+i
e4O3867GFRh9CiSFXfCEuxg42IfRLX3zv4J9B7aEavRMv/f24aNzmSYzgU6NBhEAOuFs+Mgfyaum
htpn48aGbhTdpggZFq9voE0rEXzUzMQaKM7/l48QOkidsNn5Du0tgcVIrBVbN4Nr4Ylg5Hua/LwB
wk89oDs1l0RiTS8Emt1Eg3NcKjGHoQVhl0PgZTP38NKSGYsMf51B0lCFZynHtRkt2zq+oMUBTorM
4Ke2KJZd+vVn+/1v0X8vXxs/+UpPBgRe+O9FWqZf1fSf+v+wMCafLow9+J9V8hp/L4v9+X/8oywm
Wn9TdUsilhuGNI2of5bFRCpcKml6Y8Q4yD0L6vg/+L+y8jdAZAaeRJVqGnw/jk//KIuZf1Ml/mqp
wDcsTZWozfxPSfAf5SiqiRQXKSb+UJ4aq1//clSSZG1yIOQzyaTE4bgtDGueIWsYDRynD2IjMf6H
S0/zBDtfl4ooi9C90qIGfbxQwvCdPL+X311+csjLgk5w0ICgnwkMqj65dJOb4ZWPFvzvZeCjQ3Ps
+48s+G+1L5rJVtRFQbsdm1cR1L55l8ZXET3T1elfwI3/cYDGv3//gEwITUgM7VYz6r0lRSFSwdJu
3PwWZcaZzzj2I8a/f/sMDLfEGdAp39YaIEO1kgWwCwr5F00inBmnI4/QNN69SyqAVXLZbNM+MmYB
3UeWZEzCpwfp2A+YlE/TJiMgWYubrZ+q2dIsdWxjqcHi3bXW4vRHHPsBkyJn7/S+7gw6B39R2EZk
q6gwXU5fenxWfpoDk+pOS8gUoY59s43kVJTtJvHpQdWSaCgHI6ahPAtiHYBh7MlJ+Ltf86cO/f2O
100RxJZXb5VcrFBCg+CUau9ctNSR2zFW8L8/T8QrF1gBnQpVpozNVLlqZKWZYdU88+1/LtNL8p9Q
3W9fX48cdOSOWlEyoExqeAle7jrcChJHzh5bcVEdlCJ7Lam+JgZ+hVbcmCnK/yA8M2OOPQ2TFbFD
st0lfVdv46FdKr16yC356/TTMC5NPzwN08A6WYaOCd+FdAHLcz/gfURzYqytdaLHpbeVWxP9VFAW
B6G2/OFMHOK4mPzwmX+SNL6Np+q6BHkA/9zG2UcCKmeISiQR9ygAz9yxYx8wGa8qKNFUCh3xj2K5
JER2mQg86E28B/azOT1uR27JyMP9/tClWUZwkM9vMKzhiv72TqMmf/rSR55nonP/cml4KWHvaFK1
TV1E+m1+ICVtK8bKmXDMI998GvlnMVWMoMrqbVIRDSGC0gqMp19982kon1RLdWJIRr3NDayNSL/E
/Fr2Kgq5eu/+bmlXxnv+7eHpM7/DBQMFoshE4zqQesc2URqdGfsjT44yeTe5kVp5mNDrrVHqt06W
73OW+RRd9TwejDO7hGNTbrwx335Blg2uPrj8AsOFTYojbKzYdpXz0GCgnNUux5iM3ETwwVL4evrG
HLvnkzeWZ7SWnokskVIzaMkcz3uRgFaUgjMl9SM/aRp4lYW1qWFCYIEyrIuWlwgHeAXQi3kIhvar
0GBK1Vm6OP1jjn3Y+Pdv4+cj34VJKlZbVSTCKZNbTniisi+SeO+0BcUBJF+ynpx5XY4T+ofFaprW
hKRdMUqtrCCJoiDD17btROm996ydZWavrSABpZVv1Yxa5emfd+ReyZMH3DcrGAWtQjCBgft9rWhW
fOh8gx7R764/ecTbnjj2UmT4fD3BEk0I4EwPKL+fvvqRxetP/M63mxMJFnJ5kVgFMbYIc6zotIVZ
LzwTXGmufvcRk4cZgUrg93jatojgr9Os+sjTIYY6ot2evv6xGyD/9flCyNlnrWvQTvCdHsIgqi7w
w/BcPn51fXGyiR+MKhTqyC+2Ugg+BPComxpn7u2R0Renz44lOoOkJ8VWS0MMzvSSmnDdaOqZlevI
yIiTRwe7bSekblZsOzTqyzYN83Xt1eHy9LgcWXvlyT6u1bO8NAGnbI0seczc9jEJLbjMgN4VnPen
P+PIL5AnO4OiC8NGyNjK4ci/M2GJBT2VitPXPjL40wiktoZ2l2VmtbUab+/VhKLIwpxg8TML0bHL
T5Y9pC0J12f9USGNz9ieg4qlQapT+fzd9588l94In8xEFh6YyuVFK0nCKseNtXMhiJ55Po8M/5+O
87fVoZYcSt6BW24tpBKOO5Nhm/3uy4+j9u3KGihLXglysc3pOIY3YdkuHP/ctDryZI6BCd8vnkhE
nHtIp7cQVNcRsQIyVWMQ3HeuEJ/ZTx67u5NFjdawKgTZUGzT2MDOKqrPFZ3UzFEeT4/PsZ8wWdRE
TybjvqiYurVw5QfpPjBjxI/yQ11E96c/4sjNnaqZMlnWPezXxVYxJYhqA/1j2T596SPfnhyJv9yA
xpTNIk6QPQ6eAlWBXjhmlVkJ+WQG4f/r9Icc+/6TIdJ0I6qgZ7AuK8qL16fXQVqsTl/6yN2dKipS
IO462nVOCwkR5w1ZL/iohTObr2MXn6xpmYKG1xzHHTy2T49rzJ+g9rE8/dV/HhVpKpYwSySVbsaD
w1f/yBMf8nmvvf/u2pMlrW+7IkA0X2yDil2I2elvZeYtTl/751GRxgLm9zlrApbxc/S1WwMMSgX+
tO+S3YCj7vTlx8v867YQfP9fL6+XmUT1NGJYDOXGcbV9i6Erzbpbr+jWupSdyTk/9ivGv39b1jKw
Tl1mcBaELp+j3WhhJZJ801h0ggOzOKP4OXaPx79/+xRYvX4ZQQHdOrX01Yj9Yxs9nx6mnyeuZE0m
ruWi9epK7kKZ6QjwMnAyGJBv/KS58ovwzAQ49vUnE9ctU5EIVYkJkHg7UYtu+6b81Y5HGmPwvo9M
O1hqYMWs/LonfRUdsVJlXGdnnqHxMf/pGZpM3DTohhjxeL71hUPs0yduF0Fz30UPefeCz/PMa/3I
6PxRJH27ufEInBowf207dwDF1tAAJVnx4fT9PXbxyQxmy1CXOjiLbR+lS9m0NSxSv7vyZP6W1iCE
VsGV9RZzJI2pSLs+feU/r+0fxt2czN0sT/o67Z18a+KQ7zR/yZnoQLfeJ8t7jN3AfEKAWzSPldus
HtEjMK6xBclxeuZ1dmRWm5NZLTaK6OqYVbaRQa6VXDRu/ZLVDOaDU2vG/emfeWTqmeMt+3bfLSjV
hh4wgANu4xojSa1LiBeFWY596fRHHPsdk9kdl6LZZRB3toWfL7SinjdsuxqEBr+7/GRehyVLXiWb
+VbMP6t0q7X3zblM4WODM5nX4qADux345moZ73OVUGxTWKtYk0zUpqe//TjOPz1lk9mt1kGj4TIo
tlWOBQbDObgoupq/urgxKT9yJG3T0uckJlpdvHFrnN8N4Kj16asfua/GZFZT6rUcFW/UVgRxojuf
gfQSDr9rBkjGZGILctO15GtycVrs0I1XFSLb09/7yJAbk4kdBkZFoCcTGwPz2pPSSy3sz1RNjw3J
+PdvswnooN52mY4WtpYQjD9rJQlC8eF333v8Pd8uDu2rNryc8S5bfIZKsYZqeOYdc+RBNyZTVDYU
VxF9hsRv7vHbZOD60s7CKFOf+YBjAzOZpER0aUTRaPnWcfDOgaVuMf+igvjdyEzmaU6ATIg2Pd9a
ICgLN9zDPjxz4jr2sEzmpx+0eRLoCl88T5QbI9bFWZIRvnL6ix8ZFn0yQaWwbw1wuyyNqnTZB2i4
FPGOAOQzj+OR7ac+maHQTbzBrSmzKV1jkFMqCvIbNi8FenNnWB/iUJDtE+YZVPhf/Z5pFm9CGIsi
FEO+1bECevpLkHxF8S/v8rQ/WGaQkUODZ4gYtCcWNsSdzsMvvrdoTlebIIi9kNCL0sbvlmz8IPf2
bh/SW3Ga9je3mo+YrDrQdVx2535pk8/te9BWXcKt6nOl9R8fJK4+WXi0qAobjGulrQzRe91JN14J
0ZXX4tvvBmiy9jShoBEjIhT2kMXPg6rstQT6wTAsf3f5yfrTpIrqGfKoXwLREgnZG2HwF63p//Ly
k9VnGDAXm6rH5XUTz5TnEmASLIFdp2eWtx9XCYZ/sgCloktIhsTN7Rp2z6qKrl6GKvHLq0/WoLpB
yFjlDH6rA8BTQsyvtQQ8/PTYH/nu0zWoDgh4ax2+u6N5T2LVbpRCOLNDOHbpyfpD5tngNapT2DWh
vmqn2JYRnZlOxy492R9YRdpIUsUT0wjXPslgc6JAuzPjPX69f9mTiTD1/vqiFdsMODUpHDZszNcI
CZ1WbjLwX27YrEx0niLYntNjf2Ta6pNp23BDXehEtR3gPd9ZQVx+mr2B7DKRynONxGMjNf79+7ah
ygHAihoS+MQwUSmW79Avzq3JP75hGKrJxFV8jnVRJuNxC2KSPB+C9kv2okWfPXnp6+/GaDp5zVxI
BmQ6NvEED56sfyhm9WConPV+d/3J3CVaRgIXx/UlwiC0tMZpPWzlWl/97vKTyatD4U41DSKjK7Hq
Z7VAbpWLD0s5W2Q68rhqk01ErKtyIbYIsMgyRZevBe+yN2xUOV+HBI0bCQwYU9N/dze0yZSulHYo
/EwFMInKHpAMeUHCQoL6fXq0jjys2mRC6KkQxEIglbblR2topVBL9DOboSNzTZvMAzFF19dXQ2mr
7Usob+qqmXm++7uHSJvMA60rTYjJXDyiTR8n+6B5M7ozX/zYmEwmQCB6EEkNrp2LunaZ6Lg9qlA+
t5AemcGjUPT78hBYtSkSjVPahS6EwBQIjSLzNsMuEPQEivvYxQYSkOozA3Xsx0ymgww8w8zKqgTP
H6xNV74g3/nm9LNz5AZPZZuWluW9n3elPURxOlerFAw01t0Ig8bpDzjy3dXJs58XRhbqVVnaQA/X
FQkEbiL/7k2pTl5npPpVBgKn0hadAGq8soi7+Exx+Ni3nrzNnCSth0ZpGHHB8i4cUfdXSiToZ774
uMj88K5UJxM2AMllOj1oolDEzuPmTwAlHt26UWeNCfg11R8JynqKzcr83WyYijYH8ncKKc8Tu8vc
UZZkwqMAJK+D3zt9l489RtOpDFsn0KIssWUZgHQpPxlFC1avvzt9+SPzbcQFfJ9vMd1HoOB5affI
NfEjEN+7k3qgnUlAUrOzPP0pf9rJP92XybQmg9gqcynObWCGizb66EDuuZlL1xyLQ29duNIOPdRC
VO9d8y6UkmUr4U+G729kb30MfBB2YYA4so+rM1/p2LhOZn7fCGFVRFZn0xSBGemvMle61oPqd4/5
VKI4KAKZzdlA/gnw94UsSdmqS8VicXo8x8nyw3BO5XA+1GdPR9hgy4a+8aXmsu4CyD3iQ0Lo5OmP
ODJPp7I4J4xNSZLz3vZKJVmJeQWMUgCN/rurT1aBQlaLPiF20AafTVKSJCQyGk5P1T9+d/3xrn/b
ZXoJoKio4+4KBCGjcSDF4pxM+8j+RhkH7Nul05Cgds5VeOyjEsOOoFQBqZghiWlgJAoyANISYNJd
0aO+4cgrJ5+nf9KRB3ZazBg6MesNS+yA5r1qvTMTioeuO3fqOnbxyTIwJLGrpq3c2anDS9d/Lsh1
qvhFv/vqk9kv9Ko4aCZDVjXiTmpTWyAHRoVRdvryxx7VyVQ2+kEgFEAC+FHH2Mp1HfdTYZ0Z9iMX
n6oEXdVJZbksOhvdXkAeYYjdPUvC7lyni+7/z5P5z9+/PVBBTPRkF1qZnWTVaKKSDG9rduTM76kP
ONlta0hycFe6hPIo5BQUfYQXsy1l4LSkXfHIgXCksothkwiLZAMKAsAJaOrUuIk9p7W22Edqf1v2
HZa6tIya4KXm/YQx1ZQUc5lEslZvVCmuzH1a5km1CsUeMLHU5mL+VYih781EtSLpJBpYExbQ15LR
kA3FEDxpaTVrr8si5cotM6FcW6DqYXFmQ6hftJmJS03ru25ZSP22iWX1ISOD6s3wTPXCu+GlU5Gm
0olin66IeRLffU9Iu7lW1wopv247GBt+Xo0Dtqihl6VQF+CiZD1UZ+w2wLOkQG6+hs7CKua3wRAD
9yvrfgt9LE8/FFFyyWxBtq2RK674mb+Tkygyd3GQq/1tTRZTehu1WV/bJmQ9SA7kEjZzvYk4AXt5
KiqHLMwc9+AMAcjVMBWleg7uHYtgrFiOuIo7odcIVfRA2XdlaEK+8/VsQCTUZgfViPrqUxEoZiOK
dTp3roZh/ljGkuM8mW3SPPtEqpEHUZm5s/A9SghrPwsIC6hSInW+8sYfU31EchcObSbk5oiJxBcI
EC6Bh1+nON2AZkML1ytiFFaUhfV2F2ApGBaRk+M8JnjUGensrZKvht5XASlAfvLZyxFbNQ+HEaoH
hxxLYUIyqYkiWReLdRwn7tiHsIhKthhaoPOKVPbLIHIg/mm1DjhXTFPvMm0aM1nWpRywZIwxce62
1LPWhLNQOcBTkXgksF3ygnA1ctf3mtZqJJBUxErM3ELy30g0paiv4jraB/APm4Ujx7IEwC0SIttp
yVmYqVYCnacmGQvUHjV76dHoMK0wrFkDlyZILH5saQTqqk8K2qDsJiHDa91A6l1KH0uFy2KURBhq
vi7T+jAVZgA9EWfeNMXQzwm3QcpYGVoB4z2xeMZAdY+oWdgezV0/GJ4x8zsV+EXWjqlsrqF5QF/0
uhrs0U8j4xCXveCQ1AE0Cr2W8mZtJC3vG2tMhL0TYDzjX5ZdWSRCWSJB6UrqCUYBZGOkQfppgA+0
FlUqtPATuIHKXOoIS9pamYerOUzd+lYi8F6fm3kKhiXudQIRZCMYxFlVuL12pXktCP55qCvysERh
3NLHjIqkjTaJqxCkKVitY26TWFCJJLNEHYNX4vOfATN27abs9VAkIiXJHimU3+q5BABfsSgLiGoO
x57ou/vKjNw7qVW9t0GssvCpysw4ypZB1ZHxuWzLRo2usf1EyZfkIeOEDVTLBACbqMD0bVcpbgFI
rXE1L5mHMPKIfpcrsSVUIgtqaZ/BlwJe3uqatjeJj47IOA31YalzI4f7MoKIeOUWReCu/TgkyVgm
ogxnspkrsftRkmWRL8j8BCEQemUj7zj0eo0dIThptk6lSdaKMPlGW8FO7LznISwIIuJNTfAgNLvW
vE2LkLdSqvpu/yRYuuvf6GHiJMseHr1ygajNCtdxTb7USqsaQMLzqiLvwoNaVKoDQWthLM6aElPF
wmcjkyOzi+J4XbTS0G3iDAU7VugiifbUkSH55aZBPJ5sDI6+yKEt6xeBILSvemIm+SYNBwK3fYAT
Lam5YHe7Gxlnes8ETzSPjB9vhFgqxdXglkukL9ehUFjDMqi1MSgQ4jq+YV2vDqAPtY9WFyG21v3g
hbbVJlVgu3Lfp1A5VeK5DRWaidqAPtElYD9JTkqFYfn/zdmVLEmKK8EvwgyQBOiaa5FZe2/VdcG6
p2fYQQKEQF//POdUo1ckZnnrroNQShEhKcLDHQKgCW7abRiVJx7mNTlq1+VVzBRAScBKFL8hXPHA
dZD3cWYoB6AQmpEQLa3Rss2juvk5MV5VB0jvQnpCFE71xsE9DB6t0c2fWNH/wRzK395Msr984Yrm
pS0hmgJK4gACEmBudcO9Y/o+BOtGBMJYPJ498FWgQbF8qUjpisc5zSHXDni2Bw7kpJJiW0GDJH2A
ph05mEA2G8Xdh7kvcAsLp8CM9xRs6x3i6tw3oBodnEEfkqJKJaj0Og+rp3FYbg1o/0A+0HqQyON1
2ahNBpp86D0bAeoZ9FAEE/rC2x468+DOVFBSgmTTCbob3XwGsz86vl0TQl2WqILxgyZt2Rx5XTnz
1mc5SKkzJ/IhP4Bkw3RyW+I9zKScwOWRjaDARRkVHPZD6vnDXuq+QLIVEqTq3E8p+SfzqW4xSjZk
96bjCrBrYuZ6U4QJ8eM6LREdwb4ts53se8ggBLRNo4ccojuwFTNjQWhQGLRUQxOh+ymMkvlbCOEi
Bm5DyYqD8LoaffpKQ++mNxVoCRuwKIINPTUuOM3ToMY90xDlQ1v8QotYQE603LtlEhUQj2jB5Uuq
MM13ypQKvDJdGaBvXjYCKvVZ4m0Z9f356PjQvtpC5tIpjlJMuLa0wqHuD9Bajz8ZIrnY9g00cLbg
0URf98wQQJ5HqD6BpBHSJyDJYnXCjsavxJtimuot8k+Qcst8VD424M8GJdaUAQFzVyXzXMiNLzn6
st1ZqxEcBiCE3oxdHtzX3NfDWy7KNL93hjRnD54AYdSeg2hv2qY99GV/jWibcCBMAxJG8pIGSINs
IK/GyXGawM3Yo3gZ/Rwq0oO7Fl1o7jFRdZDvQg3y0KlL6PToN+GsgNEBBmfXRF6Hm1JBev08Q9te
g1GYY0VZUhTiBS23TfFEjJ8FMLUarX+QftG62o6im4ZjO/RFhm5iBzpxAc58nL2FmCfwiY/5/IaW
BQQU1/OQUoU11d2hBE272TUSjX+QG7+E4GDiFdkVGYJvDIWzTgNEA9n7TZhDduyBjbgvgGkpi7q4
gy/h+dX5/vCrFOjce66nEU0Q8NKsA9t7PYB+KVFCnPFmd/x95194K+HlkIsKC8gYMVwEy5jyIVH3
FQWR9LPBqez84w49MVtWs6JBVKxqxEBZ0wasCBTVNOM4IxRhe6/nh3nqIVWJ2RjoyJMOSnJ54ufY
4xD0qIHoq3zvmWAIn8LaS6FN2cJikMP2RLrNnc4RcTY7GvQrSVMxsL6y8V00YKLeFZ6bh4cqH8Ee
ExSUUJBjNCVoGMYJMnhN3YLvIOcyA0NLCLZ+MLDo3rlQRyt2nrJ88rcMqBK2KwH+4JsZVKYACygF
dgAtOXYUF6062ITMAHarIBL9ouqZgN2gTfv0WEGcSh2FGAxsvpmTYe/hGK83xs9diJulqKQdIZdd
UdCTQtvpDSkJHwwj7QC2m9DU7g8G2drhACVW3YKBVmX5nRuWsjl6rR7acwjRVqgaFOyMCgo46Hg3
yzSei6am3/wZqs0jMU/TgAVpoUIKJQM6PGpoZeI1HIBwFnzefrIH57bg0Wac/LY/D9Sk9JAgRDyS
oGrlxniVD/J+OoHOHjWgUgGS4ZXTrqjcge1wkpVfTO+N/OwHUGbYcH/g0FicC1PsJ38EsAJXggya
GLhPgYQInKvVYw3YZniMBoaKcCFomx/zOanmd7DHgj1XmMFhT7nyZkhKKD6lpw5B24+lDhtoH6R1
Oxwi6FlQSFAEOto5vZ7/lg3wJ5BKNsEdHio9Iu7khTjzCu60HXRSSX5PWOpiAq5HD/VoANgtwPx/
0UMSdbAHGWGegKq3GJL9IHAKg0SojvwDZNMiBFhDw7/9LPSyP3U9JO4+gzAa6HrA7lpDpjCDHBeb
C1BT1D2nP6u6c34nEnfHzVyErQMyfImbSVKyBNKLTHUgpffBs99NsHGjymFfDiGk8sKkbL+G0ZDX
oFaXLsjAvAxS9bTLRn4UCpJMpyZR4desn532IZqyutx6USU5qI9LBdGyDMeJ85oIvPN2KaQQn6ED
mcltSz3yI1dl5W7Ssm6eINlJh7+UCacUXPcUtPjgdMceoypH0XAO3XlcEiooDYlkBLG/dA1CAzTp
BpzKcBnwRsruwlGEki/ehXVTIRSOqMbHBuIm1bbkuCltIlyPXouoan0o/5VgR8FF+g1im5rfNQzi
aduqEpoek9nXDz0arZ9bXbbOEdEd5LNpeLGzsRp1eEzDwMXjKoLM3DFqW7TkoZAt2WOZQqMGAi2U
hwdPqxmqXxehs19NmvV/JvjIP0jwDe1OwwohBjFPUGqXM4GQXZ9MoYf257bQ91KFQXmEokXCn5g7
s0c6CYKgmCvy6raJ/jWYfAItdA/EI5hakMWEEIWAhHODvDs4e4Vq0kMFmRdkHYzJ6cbNndDbzhE3
Opami5ptmOfC+9Z0ufEeiJp6s8O7iYBmhwsmtiCXh4Xj3ARiCI8XMoGgvUpwwXS1AikwLWsKCbuu
hrhPSKDh9timIDXZMbBIi33gFV5y56KDpH7oB+9ybGUdJee688n8lQiHzzFRZPa++mAt7v9kcz/L
b3lV9uHedwENO+Id4QdPuMY0/J8Osn1gOaLA48ybYp5M8BRAZgsqmVVmxJfCLcVvrw5q/32CKA05
O5kM+c92HlqNeyIetODzK1y+5xDvpKdQuzhZqzaYoToAyQxQeTbG09nGaVKPPjvccX/hQYmnfSNl
Cd67vnHluW065R4LH6oMh6mggdmFDNzZd67y8m5fTKQI8PBvvG7rcA/G6SkT0AdPJn0GMtQJFMrQ
aq0qvClZLQ6zKbVCeiMAZQ/1AwViOegAOTGY9w0oaoYs+2GMRP+2ILzx9mpQQm79oPfEY4Qo6YPk
n4bsdWpcqLfh7BhAKsbqRj2HqpB7/ANEXCMJaijVR7nH/8FLjel9E1ZM3jluBFYxiGB71euEF6rG
k2GCNNxYeSGUBcAW4kATowTA8o0goOblBtklXNSisKsv2msz+VuUbO5i2Tq+idHWHg0x9Dd5DrYe
WvfjvQkaAT0stLPNGiz9kATdkqkQr0PCxa/GM+BEQ1iBzl/PaPZnzNA6c0eD1P1WFpT74BhzE/TU
ejPexa1CHEGZMDTAdOBToFGd3BGCTDNto+8CbStNXAnWs1d3IFl0DEuA77d9kjb0e9Q5eDsLvP6h
QTG7GVSsej+nvEdYaSb67gxZyX5HRiJ5MI9S4WU8ACS9VaUP0UMkYjxI+FU1m5+u5wKXkmlW5Qrz
K4scokx3fdDWd2EIuRKJBPm2D30GMUhfPDetCY4RJ+S27KPd+tp5AspqdSfuJry6diljBhTiQ7+S
Ov00/eh5gfV7ukt2STU10KGBt4to/1v6SChcX6tPi2UY20rClzilZDtrdFCk5Hsz1FARnsW3So5f
gcB5B37onRjwSGb5bY2Mno0vkcpzgi7CY7LtxAn3VahOrkH9Pq2I4LdYWfkZ97yQUAztpS7UxEDW
Z9wz7VyoWQQrDBCf5sjxCasSV3c5BIghEnjK/Qckau8CCFlBp+RwfTOWRrcy8OgYVWGRop1l0KhK
bRC06icfDfYb5DgdumKrSx+xEvG67fTFNiEklztQ6+PjSzjTL6zETe/6r1gyVysVn3fUZQ50KaHR
WYAJDHJzkN2D3MT10Remb0NLkBmXCakF8JxeieuVG+0Ay4ZEW61WNmHBimw4CVVQRwozeJvk48mX
bRy23mNRDMhAg1z6+o9YWCJmeTQ6DksfN1A0fU41JIx0koKiD6kG7a/swdIqXX7ch3oCHiA+VM2w
yegx2g7g27yIKuT9l9umf/nqh9GdpA8DU8DRDC93Qe49DVDdvj700upfVuzD0HhgFikqDwA3T+SY
oDjcPkboH/O9tTL00spYHgzeEK6LAdbZO+4O/YdIX5JdV7T76/NfGt5y4cnxOlRg6u6kGfSempCC
bBRyz/lezn3+9/VvLFmP5cFFnkGbvprFaZ6RlxXNPJ57E7EbR7fcN/ITXmeFlCcgS/5yWP/iBP5a
hF6YuY2Hmc2A+6RXIXwG/LfIo/uxq+YVk18a24LC5FmF7AqDUeop+Lscki307MSNY1v+6o4qaGmA
XRUS19/9pCErtPdREzEv17d0wextKiiOjLZxUG07tWSKgSYkoE9kp6GTX8ysbjNNasUEqNlB94wj
cvpTc6ciUBhX0bHtnR/Xf8LS+l884oPn5g6pZq+F56KF/dEwBu5Ns4JDWFgdG2DTEqTOMy9F31td
n9ns71pwp3ZpdFLjWnPPZSf/D03hedQKCxkpAycRXXfirlfKR+NTV95prwHdtPGRjT1CJTvyd+lU
OGvoisvCfPJJG8AxGsgKgg8I/UQl3eIRKDZh0B7DkdwWpf8PvdGLRJbNgLR9nz07svuFd8XatXFh
s20yI7eosqwRLXYkAuN8mX4NM7JyxVoa2rKjABx4ckBD/ikK5X5oaez35PUmE7VhGyghIvNrGnli
KVip8V8wva/1WS1M2wZRqVSQCskOhDYt/9Ec2npFR/T2+sQXTIVaEd8pim6AsBfuCyGDCh7SPhUW
BimwaHf9A0seZgd97mjUaWArtZy/o9pxFijZgUL7dzsOt/Vq22iogvgT5A3RNJzMHd7tNepccRZE
8vn6L1hYf5vrrqL1BHawEBHUT5/zRj81TbmC4/qX3+0TT7XxHxXtwSSew1NVn+wcf45Vn8E0Kzwr
s29OPn3RnjiNwvuikUXauGQNJ/85LARQK+tMw0UCOraXLrI8mOJR0H0zZuC3B7hgnxVNsUMKd7pr
fJA0B1P0CL7UAy8SlF8AqyH9dDas2Nc5f++qfkcG8+jkYBVooEpomj9e29+7xPwEuB/Aab1toS7d
iP44z+YcoGh6fVc+fYrjB1gHJ51mhsIIGgSLHMqoXogfcu/pn34IxmIK7ati5fxc+o51tuXS9zrv
ciNFOwey9WTXN86xaqKHEqlj6LiDzzd3ghVnWfqYFaGolwR0JDhI0fQcgS01Al23szMjjr1hiHuU
tRQvVu7DC2Zt01JJJ4VSNVKvJ0dm5y6TTyN3fl7fm4Wg4ltHnjKD16QhhobwNKog4W7y3OehT28L
tr7/3/tAFXVjgI5tcYpK9Z1X3os/rsXxhWhlEy4BKUH0kDDsNthwu7z7Whf0m6NQCeB8ZY+XPmEF
xKmvypGoy4UsQWVcZzwuNOon3H8eqrVkwsLe2rxLvV+WkO9EyBqm/AjewRhImeP1vV0a2gocaOqL
wmlA129gLrXa9nFkcuVasWA2nuXSk+mHAoUTvD5GZP8Jz590M+2yIl1x5aWpW648RCA24Cjknyje
38SDuGW6xn2yNHXLcZ1hyIAFgON2snvueugqCv3YTuUtOHAPl8j/WnwkZiBwCI4JotxvGXWRny1X
Ds8Fc/yX4fXD5brlI2L1WItTlUTvQPvcZRl7jKbia9vS79dNZmlxLH8dJl8X5eUJMkIliuSd3FCR
3U0mXLGbpZ9g3WEYa2VdlB3SQjiODqydhndIpYKtvandl6h0883137FkP5bnegmjIe1w5GR9E+tR
PQZUrLxDFpbI5k6tiTQDKKXFqZXkPoIkTeqzbyShK3nrhZnb/KkQsh8JNzjEAibSXeeDe74E2uxw
fV0WXjg2ex8VUzCMmY+IJtTXEdID45DtxxyytEDiQsh1Xjmxlhbpsv8fTBX3JI/kBROnQDVf5ih9
KgU5VrX7fv1nLA1/+fuH4TOl2wzVYwl6pBK12P4+hcxQz9y1jpoFM7XJwELlF1GqYaZhrs6pml71
qL/jBbUPVtsOlvbZOnghzju2zSUF7kzZvi/9HSC1K5vMsQqf3FRdy4khCosKeoe8H0oyasOgG1Iw
/7uTQREIlJxe692lUGge0tvY2TybH0wngx5Qo8KjHzlkVO5e2tq56yMIDUno3F3f8YXrlms5dNMr
hjoTwmrB2F0VOHfFmL8DioIKt3njjglw417rSfjculybNCzIfWFchd13mv4ogvyVu9VXGWQrx/Ln
Puj+n5haWTYjz3Fx6b1055bp24ALo5HDQ0qcFy8db/IR16YQA44sCJgC50GhoZ/socsf4mn1Xzqs
b0uIgcLxv16YV06WjG0vTgnkmHTK3pn26pX9/tw9XG55uEa/WWUy0MIZdFSzjeMG5bDjfgqB6esG
tfABm2CIzMohQNIgOQ5898bhfQT1KcAPr4++YEKR5d0VAKljiXrZSWbTfnKBrpmS1zFk364PvzR5
y8N7ognxAwfXLz1/8xJ05OTj99uGtk5oQL+AXGtAvITMzqb0CQj/ov1tQ1s+XKDHUhqKrHuJ/Olj
OBA0yhCyRvvzecx2+WWtPpwJHMikJBNUnHrqbKAFve8G8hrR4q4w3crR/3kQcm0+OA1hyQCnDbLi
Oj/2Zo69OjwPmUp3kQZ0ivrlPQBkN6XAoLn939+TVQyoKtw2Tm5FHqiaTiFQ4dc3Ymmp7D2WA3HQ
/4ClyqBvSDL0lVflnnfiAYaVrez2ggtwa7eTifaA6U3iFHbVHrg4qPdAXjxdSyosDG8TwzUUkIGB
ghgOxOAH9Pv8weM1Qo3UfLm+RksuZj2eTDgOTtRijVTDzk5dP+ZFfXd96KWpW48n1FUcdM5w5OBz
742kHNQE4/0M5P5tsdNmiAO4RXVC4DwOOCS8TBPNm05kwYrxLC3M5Vd98LMOHVzV7BbdaQSKGVW6
Z991fl1fmIWhbV4w7ggOxL7GmvvOEXCmvwcn/HF96IU1t0nBpq4GDMSBNaL1YNM3+davnH1JVia+
4FA2T081SNNUQ4od9ebv0MR7jnL3jBLgE6pDK3F56QdcPv1h2T0X1DODj/MK1cU/JcnuNKDgpb9G
B7G09PauooaeAE+IbAqpUc1NX9OIrbyIvUvE+v/7qBtevvlh6r4spA9uvctjrCx/R+0A7M+ooetp
OiBNXL/fjuWowK/ZPSbF6O2quQBFvZwODC0wK5euhfQtMCD/nYSHZyYHyb88NeMFguz8QpPOK4qF
50JCixP5z6p13yVtHwCxjE1L367b3ZJlWFEcSj4+MOR4qaT+S5Z8bdMQ1BEvo7uWzVi4TNoMPyFV
AMCNiCVpM/4yDRkOkIV9DWh/MKT4K5QAEF//IUv2Z4Vznnpz2QnYHw/Uccw5tCaD7QSV7JuGt9l+
whQUzzyA/bHkEKC6mojoFa3fK96/sAs24VjW9B2I+4DYcaH3GLTuc0FKQPblOfBvS0e6Nj4rirJE
eohgSG67aucrQo6oRqAxRacQN59pfbhtoaw4kDJftLxBZQyZmvsegqkKSvLCUStljoU4YCOzcp5V
ikgAX/J82AKifpgDunLsLQ1thYHEHYswBTXLSQFMj96cbQitkNsWxXJu3OMb9BDCeqrQ3AGyvWso
25Zs5SW1NHHLh2ufpY1wLlvLc2j61o7eVjm9TRLGDazLGPcQEAV62U5AyG+7wIeIrViJvEtmb/ks
cqgVeN9RzzaSB/S9Dkfz7lPPHb/TCm+R2aWkW9mBhTWycQWTg34eM6KOMPomOze+dHYlAP63BR8b
75WQKYG6DHaAi+J50GHMDRpdSLJimd5CcLPhXhkPwHYIvOwJ8WCfR0XMwhAqosk9WuX2Yza/ACa9
KxP9IJN6O2TmS8byM1okHpMex1URvVw344VFtBFhCa0G33ioloTuuC+Zukcj58rQC6bArLCB408l
bY9fWAc9Gp3MOfP80+R538NyjYtiafbWFSIcclUxdOCgZo+ODk3mLwNKozdawOWjH+4QaZZxrTPa
ntCJtK1AgvY6AgT+I5n1ygG0cJDaTElg4K59PoXi5JAGralosOZRep+4zZGhyo5C0P76HkefX4aY
FUyQlMnn2UNlow59yKG73vDiZe2cbiCIKHq06wcAcPc0q9+6jiYr3rm0+1aMyRN0zrbjBSym5T7M
CvSCuqA8DR9CNdyUt3Zt3ctBNSLlChlfPeLHDAQ7H8icrWz/gm3ZmLE27/IEDaG4vekA3ZCuqwAZ
1mjxvr4pS8NfNuuDdXlowulC1CVOxRjV33oKFvYW+NXd9dH/LUl+cgG2WZQgABN0IWBEJ/TFboVb
1ZvOyV8GxzGbzAN+lSTo/ZE7tHq8ptzdUekeUp2fci9/kHOxH5PgAL7te9VOL2HEjrNIji71YuWi
Cfb6FBes36ZL8kim/Y7h5TUhdeuILC7BzhMkm26YwRxe3lQVcG0IF9KohQ48ZD5VOMhvvSDlTtKL
EDTj5RqNhvdvbfmz1bYuAw0jKXrZeHvqzGiOlRLVdwNcwK4pZbFNk5zuw2qCjU6g9r8HwhRdaRll
vx0nTJCxRqt11aOdLkw42quz1myhPltvQWwGerNmwoMF7aOQT2/JbnKJ3NFx/LumWXmsxiaNO8AO
Nnlg1HdkPtJ9XYHZAaLEw7RDvXpCD1SC/t+oye867lRno3yzC6AouZtTN91OdV5v+Zy3sdMD4uN4
atr4fqcORYdW96ka+cZUHSgDWJlu5cCdGFqkwx2aM9DiYRq+6fDA2vZjAjWKPP0rjUyzh/bWcAw7
J9uG6M/YRSMa1Vv0D+6MUc02ncVb16j6jtG6ewRDYoFeu2nYQoAjg6J6m21QyZk3OBn9fU2S6qXp
9Hz2Wdjveke2+yng6lDy7DtoiMQWZD4EG+on274QX5oa7PNuT6HHTPEpCjqHHU36CR1Puv0TRZRs
Wdalu7adG/T9svAIOo/f7hiZ18RPRmiNC0hwhYzsiaR/QEeJKn/H88dJeP1r3dP8TTRcHKe09R8k
c0H1WOHLoTs5J5nn5RkqDfxYRPSrP4//JLIIIQoq1JnTFPLt0gFNrAOiZ+GM1dZrHTD09DL56jA5
7WlAzKZwKDStCxcq336udrMazc6AA+W2iGOj0NC62lVjKng85L/6vtm06ZoI4MJdxqYHgsq1ACNL
y+Om32v/3EG5HtK0N07b/2+gRIuy60/9ZXBf7lA8x82SrlxWl+ZtnVGaNEyqFkN7kAch6I/jxNnM
q5KXCxHOhoZlIqcg+x553E3+GxXeywzJIvB4hMc+db8zB/32N4VSGycGSs0cLeGSxzmaOclQ/V1W
xa8kaJ8cpt6UDF+vf2ZhuWyoYSN7QcHs2Jw0WNcbJ0SJxL1v8nblHfgvqOCzKGptR69NE6LCWp7a
0um/wPDdUwQSm5iOTQWn6/gZLdPh2VOh/7MDl+G5SMMZcuhq/DVnodh18NqVFV06na1njC/BBjPn
6BSSSB29oRtwbjYGwXzl9v95udS1MYn5pEeqEVzjGQ3sfVafTOvtfPBlZlOxnfN6Iwnfomi+ctQu
pcNsyG8FkqKOl/iegl79D/UYVZvmi//FBQHGT+dE0Dy6ghdZMBEb+wtt5GHMO3xIODjJ2VNPsi3K
p7ftio3+HRMvD5B/4LFbZNFLzRr/FXk+9vO6eS/cWG0pU5BDzjwNMLpWv7rxza1/DSDWEfmf68Mv
mJSNqSwSZZoghJNSBx2g7BDwZmVZFhbdBjt6Ls2BUkcYc9SxguGwCC2vxW07arcYMgM8SOU1PG4D
sfHyHbTdNlyvLPnSmlx+0YdLcFFMOgKHTRCHuP+CaxUZGg9SpSvrsjT65e8fRqdD4lRhXYDIS7ro
nlbQ7DTZtMYWu7Tq1p0vV2OSOrwLYidnap9mSfoaQoH2LhNtuVKPW7BIG8o4sdAJqlAEMYiAs5g5
Q33XOBDQLmRutkFCb9PSc21cI5eOT5FbZXGRJCBIdvYqAVvGeGMe19aQ5I0sRGZGFndNsPfb9yA5
RmJNGmhhk20wY86jSPfeEMSmF5s0+B3of67768L+etYDjSbKJZBfDOIBYWBXBuUzFay6dIWveNbC
7tqAxgurjWwcymBAybEeky2YWc697r+oYiXuL63N5csfHGAmppAgdGKx8nu8eCjaMHQLUaPbFshy
3rQJcsqMZnGi9UEk4szQgNOhU/v68EvLY3mvF6G1DMRMmLzQh2I80wtIXKHL57bKug1t1GMhIuCh
GNhboE9fznj5RDT8IyCuA+KyAx9lsgEdwlrnypI5+f/diw7MaV6jOHZ70mqHBr324OoeclqDs9Zi
uLRi9v1pBtvPWMPPXP9loN/ArR578tU03W1vac+6FGkN/DNrFIsb8kfKbJM4fJvTb9e3e8FWbYxj
SmXhmXxm8exF9T4qlLvnHl17oi+NbjmzCB3UqBRGL02o94Pxo62L19CKJyyNfnkAfPAzB2WG3tcw
1Slj960qfrSGrqz50tCWCw80g1hHjSDRto38BUKmcdyCqcvpD7ctu+XE5aBlD74lFudA+h5YlTcH
3YRrJ/DSld5GNZosCnI3c3CylO9tZuBV3ibHUzdHKCLlD/C5bEB69lfE/U3QgYk+KLeydFaOz6W1
s07oqBqBOvHxcd8DP8o0Bu02ANvmjZtuOTSXQVt4XsRinRZRtqnpSCFLD9DbP7ftjOXNaAcP0Q/e
0biJUB4HKioFPc71oRcChY1srFoPvc1t5catTve4tGwm8JRJE+66Kr/FroBn5P91iRn9HRpdby7s
CquOV83k8/312X+6rRja9mVwQFUNXtCxTIpvRrpfZL1mMZ8GaQxtOXLdZBU4dkYT50ogdoIzxjd8
V/NmLQ4tfeCyIx8iRUBG8OyaaI6zMdpqDmmouVbvfR6t3CmWxr/8/cP4IGMbjayheTFc0A7g20zx
BRlFB+D2i1su7Viky758+EZTFpNPinCKAxU8gP1x33N3ZehPDRNDWx47ZwL0QhMILJG12w7gCgU5
+hZ9XJtIiuNt1mO5rUmckoLzGLOXrQFPLf8KFYmVZ/3S6lsu2yDnG6VIocYTE9k+k013yChqK6V2
ohXXXTJ+6wxGLzXPHFNMyMSDZHOo9k2WrLjswuLb8LaAa3DtepGOkVbe+5r+Knh6NG74mMzN202L
H1mu2wLlk7o5xye87j6qpmOrbuIwAcLZct3EFyiS9o6KUXjahX0WR8zsUmVWzGZha22AGzL6qs/H
bIy96UdTPVHqbxz2fH1Vlsa2nLaFHjV4wRIVm5LhWqLALaUP5rYEKlbG8teCzqgpANYEk9H6VaJd
+Nh30XDLGwOjWy5btaSeSOaqWHdhuPOjstwTna6s+oK1R5azVgrnd16MKu5ZeXBkfU61t3KxWlp0
y1fBqTXlUZuOMTA0RzTXxBnkDLJxWHGmpeEtPx2JTCmT7RjLugcpWP0XSpSn2pPfr5vMwsLYsEWp
J1nNKlAxHhLHYaCgAU1frw+9EAZs2GLER/An57DGibZAqWfBjHTA97L7CiRKtLL4S9O3nJVNhTd0
oDSPa8bEXrdVui04ODGv/4Kl0S+/7MMBVUvQjufupOK8cV5NoQ95Gfy+bWjLVUOQt0zMLVQ8GnWS
IjxFplrZ0gWLsSGLM0VfZs4GbGkWPoP8apdPxeuYNCuutDS85adMNCNEOuBKA94OE0sP4J08htWa
WtXS8Jangi92nrSD2dMOTOahI+9AFvNrQonx+sIvjW+5q3fhhy49oWLOcijsRlsyglIt3V8ffcnm
LW9thmpgEQqLsROAcvZbw71jXqLaVKx1dy1M38YagvufmkBphPjcHzswuguQ8hdg2QcPHgWj4pfr
v2PB8m3Q4TSANbvlSsWFac6mI4eqWSvXLw1tuWyhKM9MnQwxL8UWNdWDC+6922Zt+WtiiJj9lg5x
FwbNdxL2wRkM8WtLvzTxy5Z8iAZBIEMcUc4QQ5IAzU8RBdEN+KRX3Gpp9MvfP4weZmMB5u0ch2vh
bauIgAs5f7ltWSyPJZBf0ERjWfQQHAkHGKNfg14vmaPlrS2tS2fqnD52S7OV0DaiZNgLxVacdWlR
LGc1JSo1RGdgjXyPIJdxm7QoDywvBVM2lA4q0Hd4o7NlYRFPKvl2fa0vF9D/Kz2i9Yv/dxt5WIQQ
NsKClOGbqYE07oenQhpUf8wu6YMNuKpX1mZh6W3cH6HT6GYV1iYdmNglUy5id3S8OzHeGottTF89
BULPVdjHXcG+Udk9DJl+BwXK2iP2siifLZblr5WopIuGjCFGPyw0fMdxU0Zsxz1AKZzyi4ty/XbW
5VG65KYKF7bH8mG/14SDZrGPp9qPS1U+hqQ7hG15uL77nyP1Mb7lxRmYxPMxrYdYRmzbyA5tGl+D
FsIASLt4/Itw3U01dTt2Ycp1m7WvXuz2s3W0HNyZSIqHSjHEVCW7PgXiSkqkYrq73gz7jJFY5eDz
jOR9k8iVby5Zn+X4wRB1UVENfZxGkBIiOQRcz8E83xbIbQFFBh4JPxmwTQkwTCDk34OKa399i5Ym
bvm+nmew2UF6DBAHn965TpXsZFcPu7BszO76Jy4n2SfbYQP+uNMAWQDKHRAvFuSk0eTwq4GWZYZn
9ij9PYE6cLAhEtWCleVaCDq2iCKUhzSaVASWy0Q/6gl1z5oPWxkULzKTx8jp7ifq3oKVRKeidXzX
g6RONEKotIHK3kFJFWzdoriJUQSjWxGhdIapDjqYVV917oYFkd5HEFFZyeMurZPl/RmoMzLIYHVx
NDkbBgzrntB+C72Tr4ZRaAp5Eaix1/icLlP+zAqsUABMQR9NvuxinpwY8rq6TcFc8BX8Rq/XzWzp
A5bXp5McKJqAu5hcKJSH+UdLnxNodLg0XAHSLH3BcvIB0gFdg9R6XM90J72wgZpPvxNC/Mn1mqsv
nAE2MxhAbvNQhNBvqGR//B97X7YjN65l+ysH9a5qUiJF6qLPedAQQ052Oj2VXwQPaWqmBkqi9PV3
he3usmVHRh8DF+iHC1QZsCNClChucg9rr+VocexYuYMuYBMW3vypgAD1slIRzW16SYzyjFPBtjtA
RXW+tgyrwO+vnba4WaZLuYAzl97CcTwIloGwQ+PSi4yragBz5iVS2jP71hZ5gxQvDl4gHY/e/JZC
SSr1TyCES4xQ5258Y9XEylH1RHbHiQZx6tt4yLr46WV67sY3Ju0jUMkcsAQeQRAPaRsbpsNLZj8+
ffFz972x6KXWUNyp1u5Ya6XeQqAqA71RRT48ffVzt34a9TufPNCZTAO/7Y7c+6xOunNdi0ruJbDd
uXvf2K8/+EOaF7j6JHodmxSdRUaSSzXWc1ff2K4eoccFEZvu2NEC+N4KiouXWk7OXXrjlRd9plSg
qvqoatfEUOuxCQVhXfz0pJ/zobZox/bUSuutACRDoC20kF6hAg0TLARyPA2uKueq6j5Ymu/YMvxe
FmkLe8znmucpsQXQQxR1RcivzK/rYYXSy4VHOr3SX5wFW8gWNpwU9P6nAbq3hXGO0FK7rlrwu7tA
6dX1w9zJwzC7b8E4dsvHMRxRRvOkDZ8e/swy3sK6WCa9vOkdfmDVAxKU12YBO2vqJk9f/cxq2OK6
srxe+4nl4jDpUUWlTseDlzr1i9+7+tbAwRk1Oi3zD9zzQ5sHYZF//r0rn57nO+MmJockXp5Ph2Gp
gh0I7yiEVObmwqycOda23HSAL/ZCcTUdLDPIY4MFhKbQsbpJ/Sqk/nCVV8/Mpb7Hc+93a+pyoNwg
7X+oGtBR8a7Yodvk3uXFy6dn6tz1N/ZezdDpBCBzOuT98rJ2vV07ixdQ5vg9offgJ1iXUw+kHTBX
PB2hpWjLu7FFeyWIhQ6/9QBbaJdX9C2bbYCFuY5TrJ3hhVsFJuy76kKG5YyjtIV41Wk2OZUV48EY
fpe7z9Bmec1oF6XzBc/1zCvYQrz6GkJQ0BqeDk7VRrTI4lMtE33BFzaoc/e/OaNp1i0OumjGQ4BG
D1Id0dgZjtVNKy7c/pk94kvv4ne2Nva0npi/TAeC4nE1FEdN5gvoq3OX3pgxh1xan+kZhia7awoJ
FJCDxE8vmy94pF9s21tkV4siqZtl3XTw6uZ5x4dXXTkkQ32yZqVPqkTue0vrLG5P+N6u+s3K8hfw
9XezFTB0/Ayjng7ZaneSts86ul7YTs+to40pT3WJ3BRw7lio9NZVqooyBmQ/798+PWVntr0tsgux
AsS+xmk6+P6ysxDFG5d3E0fCw3GuZt8kABdjYWUX2i7OvPst1Es0JNcdRFcP87BGCm636dLfwz9s
qewGSAZzZO6nQ6PGJNMQTOTdmnQ9tAGfnqkzb2LLZudMUJztIPF5YPnsJEtRXy3l6idQLvr0ewNs
bNpxpwkcFPV0WDMnts7bqfnoZe4F0zg386en+m6JEmk0KhG4+OgUkGcoAW2hydP3fSZ7skV6pT1d
OlHi0qT9BPbvcEXb1amVqQs+BsMl7/jMhkc2vnc/QhKMgJ3rUCBtFtZOc5sCAtET/r6n5MKpc26O
Nsdyh55S3tsGS6ggEWSZYjdbLuzXZxIZW9a6ghM1Ufx/CKDCJb3+QbMpmpwbV7oHxZpknS6lls4t
002wDBEkVIAMTMxb2U4TjQ5Drt605lJh/tcvQm7hXU29DCDTht7tqty7AWKOQ3c/Cg/+0aVej3Mj
nObwu6XaNTpwB316DYuIC4QTJR+gFAslue4SdOHXkyS3aC8yegWU2PA6amSTF+sdqBmuR3sJjnvu
8htLhrLvUFFAAA4WgpVgowqn4aNPLxVDzl399O/fzU9Pg8kp6wJHwnrXoFGQkT60aJJ82prPXf1k
HN9dvXIn7U6OMx4c349Wzwt9bsNpri8Ywq83Cwhe/Xh50kEtkjTYRduO26hzxAMaMXcLXe+zuj02
VH58+jHOjbOxZchN+iVVeIwg6D8I6bwI5vUWEm83EDyC1Ht7wU86t1Y3x7OoiOPqCsNAjIDKe+FO
YSdurXx8+inOXX5jzBXErX0Cur0D83Q48WcVf5tPV01xwRU78663uC+jMp8bi5UkoQ875P2JgwWS
tJes7Nf7qdxivkjrZ/3QyPGQnpRvZLUMUV2yS2HsuZvfZMAyWfogS0WMoHxfo0sDOpZr8GxgQX5h
qZ67/Y0Vn1ILYu5x+2jO39vV2c9wIZ9+r+fu/fTv3xkZFa5rhe8j/HC7v3qWxWaEcB86u/e/d/2N
EUN/0YDBxBsPrSPQ3i9b9zZv+w7d2/SSQsqvaUyI3MK/IKgnAYRGK3Q3jKe3kK5d+yxrgzGNOJ2q
9KEqaCEPbdnP2d6Xboduce2AbSATRGW7FBQoNq79tjRXpVOKDGjMwKahKTN2yWU78wa35dC0A/2F
ACvaQaocIrYQNI9AKvW7V9+sj6z3NJo3PfSCjw6EW6DM3va/5YnILfotnbg/NY0dDn7TJaosF0zp
ReWNM7MiN3uWnIjsi2AYDjSA+tfMnWMJipP46ZV37uKbHSuvFYfK2zwcSjIms0TFbFXQVX764r8O
VsDs8qPZ+MobszrtseSabL82KfZEv7np0eARFSq9kSvX4PJidxUhv0U7S+QWEwfaElIDs/bFnYKg
RK61ed8V5beu2f/4aP+PetTPv8amw7/+E3//qNulz1VmNn/910td47//PP3mv7/z4y/+tX/Ud+/r
x2H7pR9+g+t+Gzd+b97/8JekMblZ7sfHfnnxOIyV+XJ93OHpm//TD//x+OUqL5f28Z9/fNRjY05X
U7lu/vj20fHTP/+gp17C//j++t8+PD3AP/849u+7n77++H4w//yDyT/R1MBpAL8MhBzBqXIyP54+
8eSf6EnwBfGh4R74UmDfbDRIBfCR+NOTxPelzwjFV04po0GPp4/c4E/CJUqPqO4zXwiw8f3Xbf3w
Yv5+Uf8AC8VznTdmwN1gjf2dWhDgmpEYB1AGAiVj7m45y+BQGyPHdYqbaa/QTJQTc8F0vuSGnhpi
s7FU6G4oVYkhhmRJvFglVi3RuNev/OMUeXu0AcVe0u6pw+NL/YKbPvGfH29zqpZTpYIKfMIYO903
GHuAwIWIll2TLIeUQSxquGDMmwPk5yE3/j5SAiAQRZcohvR2flTsgvWDmR5Pg355zKZGT3NC7f7S
w34pE/w80VgYLg+4S7ZRmc28HNrPGLkOsXWjeyKcdhC0Df32Y1eF5gZ4sUN+Vd5W1/VN/zovQhdS
03ueVK+HG7bSqE/Izo2z5BJnMf3R3/uvKfn7xjbeKxzwKidk+boC/ChP0mO/FGEL8UA/5nuakEPr
QfoWobDOd+LCAvzRK/l5dO/HbZZ3ylelxOh9MO8WvYR5tcRwQ59/Z/DfLOt7S9rUi34e52Rq33lB
Kl1Kspxe/Kri9ujFxa6MPBGRncacXnqoMyv77znd+Fzome79CfQs8RxRLLMKAiLPRDTGNOn3XnF3
6YzaNL79/HQbKyaq7IBXwtPpLOKg8gH5Md1lUbcPwGQzYHG7cbm7uHJOh/dPS1oQz8WGF0D3aXO4
t5NeaNbSKebhFGd/NTuEieEa5X/VO3H8nff33VibVYrgNiO+R6aY7dVhuVUJJNgfskO/r24vmeoX
JZOfn0vASDnkiCnZvL3aVhALs3h7AL0f2aP90B/GHaRs5gicRDt/V+5YlrHo0nxueJ2+vcVASAjv
8gC+4sYWhtGCvHD4Mq46QIe+uw3u/JuSih36ZNA6d28/OBG946XAe112J8us8hkN42vcKOWEl5bx
Fx6NnybiuxvaGM2cWyqd4ssynhPwAcaV/w6IxQdz8G7LMc5858Xg9XdODdzaFJPb4sF9DqB9MbSx
eah28q/luRNZGTw0qYjEt1teU1CY2xwrlXJQkUAMGOLabnzp5n/5FimR1GXu6Y9tVcQ6AQNADPfF
9t6uv1njAfZQR84QsjDY67iwUXEhBDrNx3a+vh9yc7oYtagFHZVT7HRDnK6IFM2F6PmXlv79EBu3
dOIVKDVPQwyJjRl2FtXugoiFADns2kfI4F6cx9Oqe+KhtgU4200AM9MvI3q76XmZTB9sKF6N8ZrU
O9n+3uYJAm9fcAk2Y29L2dauTu65NVbdBPYSbCnHYV/uvXsGxvslNpETXyIP/Pm1BQRFKwF3S8AN
3KKMnLZJIfWxjnFqIMEZukXeHHrfGS6dQT+ftBjHDeAgSkJdvn2wou6yBXrCY+wcTGxjvhve2Tci
wbn3EfSr+qhj5+iAaOxCYPeL0yig0D6nDL2OHO2OGz/L8cp1LoNgjLvkqxnnr3L4E86+3o3Xlzrj
fmF3P462MQKQvsqxYBjNxHPCojJpmtAcuniNlhjdCEl2H3y6cDj87ERgSOFhUgPm+f62qaWfc6Io
qILxgGMiesBlwnZX7Px4vTJ1rD5l16D7vR4uzOsXwpIfLeM0rM+YDCgWz3bdqLUIUmgknGyRROy1
uXGTPJmu9b58hyxLiPUUqreoOb7wcOyreL4kIfIL1+3HG9gcihnKE1ASwQ1A2H54TT+qQ3nQV0Uc
3ImIyohmmPI6zh8u7gm/nHAJKQ4ifU4R5vzoTbm5FSWfMeFzRKLsE40bTHfwIoh8nP/FdWrCJrpk
pb+e7u8G3SysCoqmK1Jjp0HnxAmbuIMLDYcOG3uxE3f+SxbXR9QhPpkojyt0v4RPL7PT9bev2+V4
166L8E5uidabHOR/pyRgvGoV8cUwKBDxHuzubL/63AmBiL8vmvbz06P+ImTBiD4XkrmecBGj/jjX
c+FWJKXyZE8kIkmHquneSfrkizWpCPpKcbUXL58eFSHu9mmpz1yGfiTJPYLc+Sa5IsyI6vlEMMuZ
Ax6gvGPU7L3RNSSBUOOaHSdSB/KzkzNqQ01Uld1z7Xr9TW0cyj5ShN0u8ru65SFBn0N7VxsC/jvR
LErtwUli1S4Ai65/lTW8FlDyA4kXgM89AoIHqEjkwdugGfNdSdDaHDozJWmYLZMXFtYGGuyGjtzN
OZuTHPookR55EDYzAdmm5Fo8BHO7Pljo4L1Hl0J3O3NdL+Egs3xXty2gJIEs7bGzA+TLdZtDCma0
pA5nA+BaSKi/PtCmTgsoYKbZ64Et1a7yBpTyRwUIytrq8Z2SRfcMXSL5PbhOgxBcAfjOMqXgWU1R
IilaULyDHF3hVqfKWBFratI3HkKdpGPWs+E6tvXbrACZys1p1kw01kUtXg1DOuUhKKWyq6r0yPMc
5P3XpO2zG3ds/KM3cgbi8q5LSpj+X55bDnWoKj8F7iMbxx24OF0AcEBSFIkl0wci2vpapD2qKlrP
0GAaSR8hn9HvlzUnzzUEiL2bImUQ+eyXXhgoFIC/MXRGdwGINBd+3GlSwlFiLbkdMzz1Gg7oPT8K
oOCGsGx9sV/pZF9YW3QkXv2VfHA7EbQJCEE52act73mLuC5wynsUqWb7ep3aaZZQ+O2cOttLNjIw
j7azymKcGcX1KVv9upGse9GZqrhiC9jXWN6kLHQb5T74lQUu3x1HYAic4nqCoYL6U0x3o+jcHfWN
C/ZsM+2DrmMg+5TVTojZ7mU+2H2gyuyNWYw6TLXvJdTRwBxw26K7xK48dL3JPyht3DsPzcz30zg3
h7RzoPQts9IPHZjnh4k3wWGZWoGOgCJdk4WK6WinnEUNEDI7muUZFFIdsoMQ/PI8h3TkRw/JgLts
1eOV287+W0PMEue5HusXyunr4wJalBcoQ041RF2Nd5wps597ntNsV0gSkFe4f0bup4Iueq8ytkJW
tmw7NNzQag2dviC3da8VOsOo7QDMhez8sfYzk4FvFcw2x6br7Msp9aqbPtcL2YPJH4/AJ1+O4crp
Wl/1fscfGuFiUwtkWh9LJ68iB+Qdx0yt5mUO9w/cqc7sRpMQIA0UbtY7oVJj3YVlAHsKi8ItIam0
oIkMD1vc6KkRXdS4aMlaaNq4+2Kwzfu+lG0dpl3dR2VQDNe8wo1HUM9ocK9UNvul6xsRmUblr2yh
oDBg/aJ6hdaLPrY+c06Wx/vIy1uzy2Ezx2yeu6jsuhHk0gV4lEPPX0yCHnpdxLzAO77h0K2+ddw+
xwjoc81DdNcPr2wmyUGmTS3hKGTy2ShGvl9bZUlcBMECQtpOiybOPWcIQu3W63NfLPNjBn7QZ52s
u/3QDJmKp4b5HEZeVR2HnCEi/nBpq6yI5s52QKpNDsrIZmK9eun4BnTq6MLS+hrpYmV2WoKuMezJ
JPRO45BvkhnihcNer6pZwI+s1jAojBfsob8iUVVpHD+NW20HE3vAhTTHsl2ZjHUqsYZgjGw31/aq
b4tCJDXoM98UoMdPo4qYuou6agTjClibLM7L0sHuk5YVLcMAdOZ11K96cUJvVdn6xvUdp4xaaWY3
GUE9J+AMByUL+4GOz9KVFSwZLFtkCNJnkOiIfiGIQhl1m8+Np6vpmdfyGV6PXh26t8uo0Hgqa7fb
AXDirgcvTxm5dQTS9KA698YWRILoJr1C8AqYMPbVuUOFLUixVw9c6nh1+NDEbQM+6Fg5uQ86pbF0
X/CUZzAXHzlV0I2ZlSUL81QeKT99WNy8VY+B7Jl41XF1C2qgGsuBcSIOfRtUPF5aWagrBT5s537E
kfWZFI5Q0Sil00R5OlVFFHRqVjEyo4ETQtegwzZRKYquEFeT+ggt5pQmlHEnO9Q9SHSTVlRFE03o
vm3DSeAUDwsAMMao6gej72p/kQ+0DVof3MtNS3aTV08lWkxw/YhCwSANR3TomFu2ds1rbrW2yehk
2YBbRQd+7EJZrIommmVvaQoVoefUM/oEU6jNZG+XYK7fZTovITshAl5Eks+dt0vVSuS9VwSi2YFa
G7pA/do0bRg0KM6FqaccGy92He2tYlqAtrlvAQWXjUfB7ojWERu1ueWf3GapAWUTFY8KyCPxPUNZ
b4pK4xT+HuSiaLy0s1j6T1UvgzLB80r/U5fTRt6s3TyKfdOvRfaM2hO+oidNuRx7l6zQKqlakJyL
rCledazL2kO7KL0kKZhffewlaQnxnC73xEnFizvUDzVr5Aoe6iwgs0hW/OG+0wQGB75rr1oHMJBx
6iyRgMa7eq0yaPPk0UT6FkboGiNUqCn2/jdOpZT4tHoq5Tp0HNxMEK2tycc+loVZJ3sP9ESRdddy
7k31sTYNTTXMBnlSDXohRZb23TTi9sGnz2z6mZVNFnQhxF9BeO+VrlofNC1X+1eL8oKz3DqDZxuJ
9lfua36nJh8Ipt1sGTLq146vW9JGmcc6W96AL1ra9TmoBAKinteOzCcQ+UK08VRXRU6KgLZ8RJ0g
I9d1Xo50/Ior+LfqQrf5x14P+rPZVn1+KBQ9ax+bB9M/Pprb9+32m/8L60Mn2Pn58lCoq3zK339f
ITr94GuByOHiT8ZdUEtRyoIArZjIHnytEDl+8KfPkCGE/SAI5N4p8P5WInLwEdK/HuJtwjiUR06x
2/C1RuS47p8ykK4f+PwUQp1+928UifiXvre/AxO46ZxicD+APwAyKbltIEBXUe/OniDJNPZWJQUB
EbsfpVnqj7c4Td35peOWC7kS1ex4IcnQLxn3mrLlwymK+aBUm4p3hpriVIFxHBMhxkYFwICQCvsA
Ggi9d8b16w8pvHazI21bjlloioCrkDiENiGIra1z11XSwJYs/M+Q9x7vbtqhgAB4xBWT/f2Iv3xq
MzHqQzr1XHsJaJeY6CNSq6nekXRV4l0m6jQ4tGzJpQoZARlOgqyvp67liv6m3eI4vgqDuuEsHqTh
TQSjmNsDWg6n7lB5JvAKCHaCnOcm89Tgv0pFSZs5NH4mGjeEzCYnnyBGgmqWMjV3IgMgVuPeLa0/
01tjRie/bcgMXYBpcHFy9oWj+TKGE1p3AxZ7E5XLeCvBl+c/F4sJpE7AyUco+LbHzuYD8jiT4cVB
iXGAmHrGlDMrSIYYQvOrAa5wE+uhAhYYahhrkRivH4LnUhPax2U5usF1v2ZA0WmO1h8gufGyIfyX
Dy42XKw/+D7rSCMf7MfoAlGlGIZEt2nlDK+9cpkGiDOlagiBR/VRScLxhT5f7IwaUCdspwrqcKsy
TjJ0jl0PZO5cHsrA2JCluPbcqX7nLf5tlqfdcAOu9aZ7VmYlX9dQl0vwIci69IAOmGzd98s4188z
EfQTiMalh2hjphBUGFgtWYlxsqJ4iakeg6j03CGP5DynQUgspJ8TWc5yr0aPnn67pM/KEX1UUFUp
IbselrTHh/3U65CBrUEl5WR0EeqgH2u4v419OXRlu+xTO5dO5KpplNHoSaYKEJB5QffGSUWdHyEJ
rEgEF6WgR6tXD1nojq31fnYmwP1kuNZyybvES10288iD5HJXXXmIFYssAttoUXph2YAa/C/Vshz4
1bHzsj0ye8Vy0pZ20eg1Z5APr9uxLK9XnWZvdD52zn5YWlEn4H1gXeID6PBXV89I5LcTnaAhWwRr
6Fto04QDSE1vJ740QA4PqfNXyxTciCBwF4D3g8Z/MRgXB1vdNEJe98BNeeHEPHfCkQ1igi4oQWpV
QY+k+qsBFVu2R2FbZ7taBAOUlhwE3XHh2OVDRj1WRNBKWocQX7YUohFj+g7sZIu+FyKVr5YWrX3v
szXvnZugdsb3OFgms28XkeKUR5eR3Dd2zh6LNi9fAJPc1rFIfUPCCWzzIpEpko77QvD5/UqGpqjC
zud439wfFxfSDTX97DleOkcLOndtVNcnxvE5XXmwa13OkaiBb4S9JM2rfjcOC15vQypUfsFQ40bO
tKwTwtOgeT+AuLMJg8oGIiTc+iJuNBZhaA1ZQgn6sGek9xg6wszSByhTiGEM57Yk881UV0qGWW2V
F6XIWJj9mM1rtWNTVn3iqshVpBi0a8LVR6dSSIk1CPGcIXuoSVs64Uro8F62bVA++Jnr22O1oB0S
zgQ3eTxNjKbAa41F/7moAcaIfTDjIUXuAwYYNYEtIc4g0N8d10pxtAh0plhCHx4DGNKJky9R4AxQ
5cF77tIogNSw2FuSjXWIanHvXU01A7A8YB13gYElYKLJhhQbhwvjRT6khBMUppwHTry6oJwDgS2S
UIkolpQcHI4yauR4JGiiFvxt7c7h2ZIddF+lKkw1cx6GxvXfgIZW0VCCbEXGwl/8zyktDchX8qmS
p8f0oXEOfyw7zmBoU+Fig9I52pUNbB/kKd4haCCKftcXPmR4Uu42a4IuIxPsPMQSORQz9GQj15sR
xql0aj6MroIFTiWULkI3B649BExSplc9RUExnm2BYBuYVkh/ID6u85vVITIDJdfMujvfVHWXcEGr
Tx0qLea2Y63rXGHS5xygws63V3Mt/fHKLGWmU2C3sfCulZ2UE/nclfr5vAZ5ux9ai0ZvRho0ylA4
+CKp3K6FPzoh8xHnbZU6EBNR8+dTKyMq9a6ZqoQiCkyTdRXNFJs2o3lCWx9TWRaemPapMAOqn3UT
IJ+RIdaCrFZnn9l8dV8qf9Dx1Pf6Wa3p9IJjvUMpcnTqm3zwLUlaWntjBHkTBiqsBtQdH7WrgJ2X
vYID7DTQlHsEmRIaMnLWqk96ImMBGK6s58PawpmuApVD7ap0jRO6PU5Ob+0EjZelL7LbvK7R0ldQ
EBC/JG2DzVoRkjURjpt5icjcuCjA1ejciqAXkDFk9+BxXnFS8fzGti4m1tQplOitken4WOGOyldt
4xIwMZ+4/KIeIVz94LRjLW+Y8Ooash+tXUJhsSuF6TJy+7LM56p/v2Dq8usC2zRUFDKboWw4ufO9
S0m23Hmo1p2qWWAoiVwnhcYMqM1akxSiZvrZYlxirqDCTR97v57rWC++QnEbAojd3gRUj2MiSToA
d0tAITQ/sLJsZXW3ovcQWbRCkDFi2kJWnQGvaO4bxCigppjzpUmQxEJqvg7GAB3fZl7hrHsBWM+d
HodSIrIWjHNFPTbNQ95BkB197lPv9XGTEe990edVhkmc4MYjVNDk3moxtid1Gy8Nq5YLA+7N2dpb
HKS5vcq9qSlvnaInxfUpBP1s2CpYmNbcPhhw5bBrWWn0NfRuU/q7XjsOTcB1NTUhUOoLesZHbNvI
UOjG83fpImCiUDxGeGgzeDBJOQgiX5UaDA+3J+EqF/QlraledJMSb7ISqmsPlg+23OUV1OwiAMdV
/rZRGcRuVoWUItbaqFhE0MDRvaSqcLJ9AW0gZCPGGYQsQ4Imv1LcFEFdKzQHpeBnyn0jQ6NchP3V
wkeo8Bgyy/mFqhf4CwPcOfejbLti2OWTj5bWMFvTRu4ETjN72wq86Ac5ucAC542GokvpwqWGSyiG
BnakJ2xzFZzB4ZlyZCsjYadxfZ2tyGEi46Aq7JRG14PcdavX9G/7GdkzOqcQ+aHQiml3w4qunDvd
Igh9MSCRNsdD1ZIgQR01ExHDHyzSnen7ZB5SWlwjdQpl1qoY8rdY3WtIUm+qQvCbVyLKKMumXUNs
WX1khtRtknpNk4LUG4LNiUQol7poSCEjfesKUBDvmopa+lwu+vTwY1MNFTICpqvuWmYtB3pQoCOz
s0tJDw1gQ2W0AkZHkmowpwp/4JsU+swLSz/5oPXqolqhoh2zOW2mkLHZFKFUzAteB9S6ywFqizxN
hjkvqylizsyD42rsaN4KwIoJUtcs9w4uzeSYFPMsc0SUStZVTEolutdzPxOJu28Moxy+JRH+a10L
oJTgzlfrjULf/PhAhg4/ROBeXmd4p+vBUF7TsEjJoI6lb3yaLGkHwolh8VwDJL/vFjvU5703s4Mf
gKHXMbANbFzuHqkpGkSVUEpHZlg9UDV/CeL+fzj7R4CaIw71p2LaWJef9D/+4x8v35ePA7qsf4hu
//v3X0Nc6tE/Uc2i4NiFGmRAfISxXyPcL58gxMWeibobOD0R+/6NgYToleAB5dwVHjsBJ7/Ft4BH
olLlMxS5ics9XPDfCW+31WsJAACTp0oUEUBqErkpRLkkWLXDK32v6s8Fe2VRXunLIUZREsphTaJ7
FWlodImqDzOVhQ1Ewr6buedfA+kfsGMbBMRPd7DBOWWpKb2gxx10LXaj1SLAgbqXLOL5djnyvoxl
d5+P72rfRDCBMHC+1rf/H6zk/wGs92yG539h3ubEvnI+bxO9rz/oTz8mbk6/+LaqiQC0VwjqAzz7
LTnzbVUT90+sZmygnie+rfdvq5qyP4HqxWcMJUBPSh+F7W+rmpI/gZ8gSKECFBacoL3/zqr+gg34
O2cjpKSADaCjzfMIUG3eFtrrImMMfuXJHOoOXm9eoiem7l6CjL24GXumj+N8iv1RgI1lBj4lNRoS
+S1KnRPRh77j8gDOgBm8XXOdjLme42BQatfa+jnaCuEcGgDW09TiQuvQhRVY6vc5AqxIN+tbbUvz
auQrvw4ogGTMBtdzqZqkkcLHFyYcSgXOmwKKOZ5o8z1inDFsCl7t2ZDWSZCZN2OvD03K6e67F/gL
U/siprmZFuH5qH3IU6U92HZRjFMw1jnc54Mh/K5nfnfIMZdgLSJZ6HljHlUO6qMDY33czZJff5kr
TRZ+TemU78u8ezst2ZUi7TNBMzjxK5zm2ug3+YxTaaj6K6S1vQRbXmRRu7gzk4eyOg/yXUozktiS
3mcmrW+VPElK1UO+d7sO9WXjirjGewy9NmuSWs/53puWD0svLRQt0T8L1cMbsPDcWLQ4oKJ+xHEL
sjoXrpZRj0A07Yty1cfay179X8LOYzdyJErXT0SADPotTfqU9xuiSlLRBr0LPv39cnbTizubBhpt
SsokI875reNu5QVKOP7/f3T/E9Tx34/OFgYPlS58U/y3f5VvpNOpKusPlu/aZ+jiNda7MKvGOuAg
b0OTNTdw8OYeVa3m3TbJqCWuptbEHxMF8I5awavhjkWIoOTVT5b0znMO66CGgPdIDxyH3xlHZhVp
Wt2E/MWLtaasgtSwjGhcGd7//7/QfwQIvCGc+7wZlmHalm7+t9iXeaMQa4ahxr39yc6aHzqn1yJd
NPm+l8abJHRek3YFBzMb/4ex+38yGf73h2nbNxW/yWdlG8Z/RRcjDPPoau1I8IqfA1xJcZJj9VLf
vvj/eXDU9jHjF2ULKOiyzAvrIR39MtKTpjsstfoHAQxJJ9adpmnzte6UHtXTZvwfEqT/yppvH5Lt
cNnavjANz/pv4mtSsBbW0BcHPigRLou2HeFqo6xzgirZknM2epB1nuJ7BvffGcTJKEv/v1xrSFNv
d+D//sCQXunCcRFbuqb9X3GM01ZW7W/VcljT6qTXd3BzKwu86UVIK4qYp/AhcQSA5LSeUKoNrAH9
bw8EFhWGfafZ43NaKiZt0O6rsxnOgXTPqBMbD17Rf9TusbCqnekqqK5ChgahyAEzK5AX9RLa/KEt
5v1YOpdZo1Uk97qCRSmUjhCnSmVLQONwdlnrVx3x6bltq/k4tM5OIlWLt4qqcKAx95j5w7szF2mU
w4VGWQozlfv9DuH7ckr6cjkht1pOiAW9QHndENtT0Mm43fo8djW3vZtkSb7iGA66bI5d2y1R4TrG
0fSaLjJlab4LW+3IAs+CYmkpBaWVNO42XLuDKep70qntIE/pOU2Ajc+Lrc+7VmXlLqlzVsjh7Pp+
8eirJX1rkiUuufp2yqdsxJ+867yN/0xLPFtO9rBxzh+RzTyyIT+Y0yZjMXlIUvT2E46aBvl8/aj0
1N7Zf5eM4UX5A8hySugk26YWSk9TwWZoWVQ0mgjyzLbCsTRykpYdM0qm5ly2VrfbrHoOhVHG6wpW
Igfz6mXtcVN6HhRAiGSbaXbgDpTEFpmfBdYgRZDa3rPsxT+rMjsg3fSxH8cvLrZiv1KbG+QTITiY
XAPfNv8WzR7MrotndAeJslfeLO0x57ezcPEm/qPmi2fXVCN7RLME+Wyig5o5yq1SsfnOgVYZ5n06
sHLUIkaQMAZ+Mryrok4OxdL/6t30Z3AxBd7yUH2QslC0KJVQNujhmLBa1UZ6h6M9jzrHes+7vSmU
f1ekKBhcv1sCQyB73to2HqX2bI1NWIs+SBVSIMs0XoUxvCJWuKxVe0jGv4mw/0jfr8LJoFwlzcSZ
Gti7nsZOmd1LWx2w4IGCjVsROqTvxttixZZTnVW25tcC6YRnru4+0Z0vjdIQVY8R7cUXYzMfjEld
M63/3HwiHcETS3au+tVul2kPmaPV2aW1UXMUfuUeq+FrUu1L2uSw/a2PArW0nkaHGjDM6TJ22m0I
087NdvU2hs28JVf+0pzdOttZhfalL21KUqkYeT6H7GEuMmufmHYSuGYFrez3xikhAHahaO8eyz7x
2YUTTE6tH9LcgHoZ1JcC/dgRjsKHlHkN0gL7gVTgs2v8zNyjgS41QjQ297pkQBkdCdOh6LQ0mAzE
VaVl9IeySpOQEOEg9Qb7Pu2XKqaSk5LQztt7Gcp4pxov+tgHc6cjbxGssrgw3lZ7GsNVa66J5Ofy
JSIvsQlg+c59t7CgBxw9S+jPUCH8SBRxz3eO9M86G/K18zBvzO49LXxmCEKkIUFYj0A0fzV/6XZI
Ao0AzRSwxhG5A1mIK3QX+KagmvwwrYGx2m+ZKgkkm9vvImt+B6QtzwZHVZUtGgqQ7QPG/93KR7mv
tHIJW8eev7QjiOGhHMjHrxXyEpH25B5axucKPh1QA/1W+tU/O/NUOFt6cZg87JtEIZ6Wxp74oQhI
9CokmEnSv5d6j9BsFtFKs60upbP3mvmqeUhpMl3GuWdAgwGK3vnb9rk2fSzEtvyMHZ1kEjzLqZsm
KGajDktrep8RtoXaRk2zN4hrstEf7dnlwS36S9/z3Iwf6DqyKB81a5cQohpwngu+wbkjrR1Kxpyt
Iiia8qtgjK0nkT2K6s5XxnwGSonX2g7K7VGnNCuWHTiXErMM1AYu1JfZutuM5DC6BbIihAQhgpaf
JtF5c3R9XzXu1yqPsjA/BrVonGp6E9m2FwxjLg9t+pib9ZPbaK+ukd8N+S+iuaistH4/56ZNr2If
itksA6H3j0rVyHrsZHtYGkzkIKqkJ6+53ew82Ve7F3Qubgx8NtLwVQHy2AYf6zejJwUyTQNGnZuE
ufZ1uGiPI0GogdC8MULBdei1EuwuBTDTevdaKX/bJeDcuq1a0Eaz3xvAgkPpkwYtLN5Sf7orXEgw
o5i5B6vbi7zYeIl2yLfoyCxhQUF731fUblwd3Uca6/AyJ2QUbt7stbnXQyrPD+XWlyeiCdlOmVX0
9LUAnLGn6k133We3TZ6ln/zp+rt0WopDsjlfpesf/dqvHrgb4mEehsgAJIrGXtq0bVtRdp/3FS9m
q368thqDapSfoHQ4LtckRB5HjA8BqkEJ2LSj1PNXL0YLvd0UCGsq90Nzq4zDtDKhSpMkMx0eZDeZ
j77Hwzaf7MXgwtOnqC2tN01w84DB35suNEbXChl42vhiO+M1g+AM9CX56NwmQLhyXZtRP7tjvIk2
7qra3lecADutFnQs2S+jJq2oSq0VrrI+arP7bJlq2fll81Cq7xHz+sdmSxUZtnYQOS3NmWDR2PIf
E3kboreNGO0ENN1Z+53nZk9Nt/Z3wouACdcdMqUenZKxhFORTTu0S3PYU5gcO7a+hiDNW+t/ZfbQ
761aV5FwvP1oLP2p3/mNKUDXjHBds+11HlSEhufdbTfuTNvpj0aVymvjoyD1me4QqC3jsUHACYUo
9/3aiHPR+Tds0LkdovtlhtRtisoLZ2O6rluRXhYMfnzbDl+t1ec7ISf7PC+bdZlU/ZW3W37JnDm5
VBQftuUi9xMJ9lGOpA/a0zxyrn/7mf01NR71kWAxuzr1nLMPdR0ua/tduSIu3TwLdAqVhfFPy8DP
iZGil9dyj0pfmyv44ysaBQxTblfFNvBvYJglIfmTPYVtUxy60uZ53KDu3WIA1bH+FfB4l9Jxvsyi
olYS/V6SL13gSRhvLKOP4N7NFVIr4g1kQ26Xf6oDaRUcVW1FuY37ZazTndS0MwpAte+nqghKk0eW
oso90jf7VHtqeENN8YWUL7jx9Je80LaHhvTi/bQwVqwoydvi2fHLP7ArCwfZSuyik732KIEojtd/
4AWeF1tM8dY+aanSkf/VX71Wxb5c9cC3xKFdz6R2PFnrsBBfBxFs2+mnv5on0KRo1JMXWW1RNakp
6nteSTxhZShrD52YIetTmh+3TNm0ODZYLyfxlrIChJ6RPXoN77GlPgoGFTXyZbT/vNl8750pCxFd
XfR+Q+ZrGoF0jIdO7+4zT3whK/rsvOalyX9Kf/o1rOQTucTClWW2sJx5d+pa/WfDtZR1Jntj3QT1
UFu7tf9IHL0MRVJ4YSlq9N9z8k+T/bc+jZ9lhpzwf+4IlY0nA2g5GDMVV7a9xomjqNHeuoCehTsN
fU28dLMKaQX6Z3bZvS+z32S714zlXtbTX6l1SaRNmhejvyLeea2NwF7gdE25ZFFdvHX+OZvr17EY
wsGqrdBuqm92fuXZj2O1aSwayLlL6Do46CkcgHeY1fxz0wfC0PRjkmJbKu29r3cq1JyhPqKCzYOV
wvGzvZX3eldBPzZ9JBq6b9v+aSSZM7DL6bnL8fxr4mebu6iyl5PvTK+6Sj4gQfWAjaJlWtyKYFiN
nc2IEcyer+3LdH2wvQ25TMJFann0aGnGeWoszk1vuMtT/8GARgls2VSYXu2HLNnO8+peVKf+JroZ
56v+XFnLX901Tjd+M/T99dTJhGXDsU8GK3DQKIQKVTYvUa4qRpzVpNlY192wmpgzp+JzlOtumvyL
a3pXozAf0FZyPDRco7wD/5hJ14CQimvpWA+aU44ILi2+9fJC4KUXIPGGdTE4Bzz301asPXSZDrHI
bTdsEBTtRrL+UQfxR83idbLgvQed3EeByIRhfH5uN6ed+IBbXh6Gy2yoX4ZqbOKNZfVpsparP8xG
gEG1C+cxY52gCa8bEf7leAGoRy0PeFfdpcK6WlpsDAqxkKSFyLCqHLpIOsFA2Smyie8qXcxD/aOS
/Dz3M0oTvfi9sf9xuTh7ybsTWB4cWjeTDdNnHjLl8dxVw4p6sqLgZS0jJE9BzrU3FGMZOApFz0IM
a0NoMIeYdxr5Z7tCQVMhXw83e4szPdKyVnKde17s2YmzsxaKtXrTCCee+5ZGpp203H+V252TufR4
CaoiEnQF6W27oUW1L2Y6Pau0e6cM8K7gfA0sw7sf3fpDqBerr7udV40nwjXrWG+Kn3yLS6f46Qjs
oPM8g2drc4RBzbj3bLuLtWm6+kY1nEgm2DfIWC+3ku6pzduI//pkWdbJT0mUbaq71EfB0m+lwUhX
4IDYtr8NfwBo/l4t+nM6JQMb4HLmaIwpyOX/XTp2iKZijGvbu0610YZ4Ld7GXCEBN5INfNGm692Z
j2pZ1M4VxQNKxvfRMzzYO72NlvlJR7H8IPF5NNwp5Oakbtqe6rLlvkHwORtx05nu0diQESHsYlye
vajl+NqEGQgCzMN6Wu+0rtFOs2KKtxw5BrkxQql1+RLJujqbnfwpEmXt+AqPjpnu03K5aHb3atuc
/v6zaTdw38UVk82AHmM+cubxD8iHRMt91XvdPRkDR625PLBqPyWuu+1yGwc++rtnU2sRTYh0iuYb
9oBgaH2qa7E+WRti+TkPt7mu9r6o1oB2h+HoNx7QX7VCIDcIiskfjHq973c5KTRnwx3am6ZpCE1L
qw8Qq+3D2kzR0KfJyfLy82CSiNgS/XeLoYhyT49gSbKHcrmBCttNTlKukQdpFvSqFXFdrCd0T9tB
y9w/6aI3O/R4KZ9que57JyFmYJuALrmmL5PF/TaZzjWBceGFWNuDN5nffcW5iYK1JVKyv0p9HA6o
UK5LIhFNZfkcyqR8knPW7vrF4xgPUrPfTi7AApuvEPetPr9UzUfjZ8mjlEgCp7xYTptcn6lBvAO4
1SPHVGmEuWC/rF4aUUfkPpmGftG9G8o2Vntaea/CRCU0Ud8X1u5ymBaWf04UP3QBOeKtn3cANdWN
i8bepYx3Z+X8W7mAJqBB1HHJg0jAuNED7MHKFSIaL5QacjDJV2bnAqlPkcRLApjst6h/rf6n1t0k
kiP6FVO70Jy2V+v67SKfLDUkRMojCefFUXoR9JU7chc2084Tfcrr88/qHUwVGHDQc/PpcqXg+DFD
zWr7ODWZ2Kta+xJ69wginQdZ23MPDMUa+Rt9TLxbLyI9LI0a2ARxPjnbKQEpCwxDPAt6umGM5bGd
YKZlY4Kydu1rJtx633dZESStfHa1QnDLJF89YPiCKvQkcjfshvyTN3ILTNSfkbmIGoysz/e6RmJo
br/2clmiTZ9T5mj1MrrOmU2G03QEKRsYvLvE8YMBijy0XK2PnWIhKwqVfsBhzxgLUBwgpdvhVUEm
OpdmrLHg+rMlgszXnGCspwa3CHRGpi3PW1pE0i6v+dyBKc2MV6xrXCfmsdLL6rRmYxPo5nY12hKw
r4KLt5buvq61ePZud683YCFqEiSPRnVX9r/SEDbODT0QGT+CMgDr84diAL1JF9cNkq39Y35bOk9H
VSzHza9Pa64Gfl2T45eYeaYIqUdZ73xm5tafjLT8mnHlBG6zstiAzWQsPUdGVS2c6m48TiuCpwHP
luBhuBRLQfYawYDBkM2x1nZlYLXJhQZvuR8t5s66yU84ZDS+6080emXY6LQiNKcJZQAuWFCBSiah
q9/5UwUnQ70pu+X2ZxqRiHZyZPJdhyNnwxislvtCm1Q0pvOfvJJlDHGA9sOsfF63ucEvUP8TWmHz
ApuPkk0oAixDzyL97w7SP7AzZ4Qb0utwbb2dspy4WJ9mo/9ILYQw46KQUJgcEk/yFrkxawI9bJcf
LXdpdq0uXg1kAIGhrG+pi2eEC1Yskvqf3ZybRD2kar0uJjExFgoRYvXkYZg3gUBxpY9D8+86Rz2P
lTPuNcxTJpKjCDXTEHL/6mrqYjT7frRk6Ym39y5De3UZG/2v1y8sBFUaaSm/H1otDk2GjAiDXINi
sAzQWx260bPuSiWOVrndMFXFrIqulerGIF+MLO6k/K5m6e8cBERBhphh5zNLBFu/q+VthK3wwjjD
YSU3T9vGCCXtC66IPKibhOvvgBuIAbvlGqlbQOFZ9Tu7mdtI2LHfrgsOpccxs3VgCZ7BVhMvnZ08
i866X7fyd1RU0s2o7kLjKUH6Ghh5p6KyFxMzDFqxyX2xrBI4WLqHjZgyTwx/h8beOcL/cDM7wda2
kwP78VhUAMPLhoLR1m10iV5kqj6hOtl7tYqyCVNUkKHIxN1m8jXXvubfz6r4u7iAr4PjWwexNphz
FvVZrtlOn60e+Ew+Vlv1uIIEBZldndf2rnT0BWYLhZlHBwPdBdS8cvxielTAVnRr0ADbY1PJXmzT
Zg5RBJfIWTtkvaHziW2gUvVB88yB4SmdmAH43jQ2pdLnT/dHV/GeYMjwRv2TZ8eG5kRomDOM8w6b
ZXVos/ZOYC7UDb8MTIINwrQu0r1Rm5E5quNgIppDlLydtNJkSwKwaxyXMZAWrcfKXa6NbW13200F
OnRsl7KaGobNikEzrZ/mRZOx2ynizoc0C4cKkaUz4BZeqj9pJrcQEd4FFKAI9MZ6ko79KtjaYgYN
cP1sCs3adyMnPWnNbR51PI501TKJDDerqo6ku3fYEvJkjxMV3JQVL0QMd8jtQpw4HJ9qQ4UA5r/K
KO+8db5oa7aXM1vKqD2aW1MG5B4943VzkC+bfN5d+U115yLzs33IJ4NBrNDiMSvuSE38BVloSGVT
ZOytQ/s0iXN7W+U3i6lrc3g6J5rsw4Gh1udHCtxxLC/AV5WMinqBB6kkuXfTtu1WYf04yPbNceDP
REcZ5khYI9udL8owX900//bdeSdL75K068HyjmuPhRVcG+RCZ8epGiqT+8TDyDeFExMNoH7166DS
8qvmN2cy2/cZVaRe4PTWkze0I1ivYWEQXkVkn/C0Pc5Nb4TtwFhjOGWEgBtgwKz3rdQbLt2W/VB/
bMjOQWPq6MGC5RSHZ+Eyw7THYSq0vdPrIJLuo5GoJw1vX5QsSMTHcloPHU+kWuZ9n492tEAuRtPC
Kq4Wgm/nnTl554Y+ypQnUPiafi62vYv+6jrpHt+c/trQpRrRYNaiDDcCNy1B3HoDVeL2nFqASlrN
qKLNc+TVBSJc2IsNnjDmLF3JGIyHtojSktFOTDy6ZUFKsdM/mvmt4Fu06ijqJ2BbuIWywzbF0zR7
LsdUz5Of+NgHt9EkqLeYXvreN0+9l22QJ+yLOT9vt2Lhw5XxqLYNu2HpPBq5+9uP4r7xUubRxfks
+jU2x4X4OHM5jTU+tgUtzKjwvOlQW0bnPCVW/p44gFOrd978uTivPWa+gkJN5bTi4K3dU0GbMYwU
wzVR+HeDPsdFQ5pJnhhN5CGCiYUu55CZfuqHPuAgm0PejHGnbTjwYKYbVmUwTXzeUePO8pwVJbPV
EK02oAhoFhwZTQ2h7LrXiigMv/ixS8+P5sVso8qf+0BplQ5rJ6cAs1sRzkuuhdCcsEAq2aVJnR3J
ZZ6/Zr9Qz3YxusA/h7mo1rhvaxlWvTg7JXNJ36s3tM/3POQtdhTOZseZy3CqYEhlRc/CUJfByIsT
Vi3S8tkVV64HB9fWoTUYKy1OwYQuyqDqOf2dRD9unrubjQSrNmH+DOQ8wVJ6MRrqI6lfD3rm/TKF
qJ2nSmpyxlrBDWL71DwxRVPJ8IuVKCRXyOPqyDlYvTmstwo/f1W8mKwyUc6mYHbVErvyQPcELY+L
fj8Zb3UP9ZJDh4c1PRRbUkwnn6oCq7MAXHgQ6LP8GNefyqh3VaNl73U5PSDH/beuvf4+1jgc1iR9
25quDtl1G4QUyx7zbYfF3HgWfk9qwUdirS+1bHzUh85p8mb9pIN+u9aioRtJXxoDE+XU/TIKW8Hg
xp1rNQ+5CQGm5fwfwX1A+ScFyLGYJ8l3EylLokRX2Ye7bCeMlBqOE5CA0S6L3eJ240HfvApAbT1K
1MeBRgJBmHVl1LO/hHXuvfbm0UwmAuiyZ2+tbs7VxuV3rvarsTwjdYhqf3ik12yfEwzNiGcjRwAl
MLbm0emhGwScnzG6IJPSFpEiLT/PypdsdQXDN7iZay+7jGRB3gUeZkMjR4mtGEvuftjuCNEadt5U
ape0E8DMHfgrrlNk88CdsnhIexaJ3tib+pi8gSWdB37xMDexqI7WQeqopn1NlUdRiD+6oa6qqT4c
c3if54HplSQp1xEQAy1uJkyJc5hUsuHn5+cu16kLEKY377eJTiTceMvUX5MHzENjgME8JkT/dSmp
v6nli51Nyb7Lu+clhSCCBwv8yZljOfkv1bD0IS/IectrXLs5L0qzTCGervNoWmGrc4MYxlTGy4qa
HL7qq8ZXxdsLZlOTttDPqvnUsk+/kkQm+eVHVRa8ty4O53aqr76f2tTX8mO0tiDbRVQIkbTsw2u3
72YE11olCxhyUac13hBXL5GXa3WgPpbJg1NZ+h9dSy+iHvTdxhASNHLeMVtr51mYED9wII5/TG+b
db4wFgt93UkAeFwFAmGBt9Esl27VYUyeW8/4B9jZnnx1bxjgzXVrXRNz22+pYyLvT5fIGuZgsWbz
msmPXKtOqVLEWW1jsp83EMLZ/Et3bpDkApgDtgcH9HLIK5+MHEIHQq/wj9zUhMYJ/9MZvL+26d66
O98tABJ91ECt7HnfFHgBGmN985UWqlZnM0ViRmllfk6BIFWSQCT275bkFKvmazNa8JhiFGFOjCZY
+kaE9wDspk08s9Mm6nCDZd47QsMt20xkDST6vXLmS+oszbWsSyZ1dd/YXPLMt5qLEoaGC8Cp8akT
/mmcHcWDTkJGaTdPVrLQOdyU1s7xyo980qugT8fy4I9P40KLJsa3JRSF9ty5RIypYQlso/Vi+JIw
W1NeH4lguVOwYdO83humHONE//DLGTGkVs7gWkka9r35WYqCAIKpcuBpB/bLAiXETZ2Jaj1wOsY7
E8Aky8zTNjDQ4baoUSAVGfQz7D9Sd608g9vNceL/kYvLyd7KPLY0iYgJcH9NMO1jeysBabFuJMaw
wxxNjnRCxL108xOY7bhrjdncW+PqhAQm5CB0+m8GaBJOEr11n9O+pifd55rckXP42S7eedCHJ9cD
PRYdwpNl8bE3ZSFjYB1NtmOEDaGvNtsXeFm3xLjwhqDw+dvNMHbuOuF94l9smB2mNCsiwzd0zAt1
GXZNkGXgo4aDfSSzSX7UsBc7jn/anBl2XOafPAVmaLvLrSJEReZc9/tt8t49Pn9+ZTFUjylILyub
eUntOLf6x5oUCyf7rkZsOBkOIlOTL4XXfGD3PBEGJtMkQpvL0SpKH7YPG8mc39bYTX+VEOshWcrL
Rc/u/LXW96Vqduziw5ledOa69M8MAxLkeO9uXqCnKTP3a2I/3uLaojWGA7nirngrnuapXZ+y9RVl
/hQ6yoe85voN7Fb0EXUDZojH6eI3Sx0a7vo2Ckh2D5MnzHGyW4rGCiRoezjIIcpapjxd54FszOzP
Vv8MFWfFMvLU5x6TsY+QUbZBSax3oOdkSaWaZeDyNi/ERbx09ejHTsmv2+fbbrREcrCZEAbH+KxB
HrDiFTc/IcIrTSJ7wv/3VmfNdOMN7Yjck7sth6DVWeH8NU+OVc824VE1S8SDdcw1K7YVWSmUdEZ2
p7+nN+9e4/i7vKiKuMDqxL88anvyAB7QCv4mBcGLaMUuae5nu3kxfsj5gwyRxCwkmVbAIAIsbSo9
1+b6oHnNYznOvNwtBB2Lxm7I6ygbUdA0FS++mf4t7ZQ3JXPfNkZec17JB4eXYXYcb6F5lJMbuf63
0ae9IQvn4NXNCREUCz0CjVYfi10yk7ij++txcEEcXHwXtcW904th3A8oMpqciUNfposE0mtSOBsT
gHEaf3R8sVG7bnyu1AmqEeqM1ZHPc2svaYHX0JT2mRWlihvjYXAImMk9rYkaXT/Ra4XCqcmMUCoP
DYLHNWx3XzJTJ69mMsrt9TCNzYaqpLlQjgBhsALQptYC5cDTVKawJ5kPBFg7V5Iz5nNZfqmCI6Of
Onqk8fLs2Rqi3tUfNau4VBoAkcC6FFklzC6iUXafPq7X6decST8Ypjo2HFPsUteYeBwnGK98eNAs
nnOmBzU5wJd1da3q3j8PeXtYy2WPycNjCciGs4kOjXSboyJX5uCjx+Pbnp99Z9bY0aV+abY7y9zo
8FjqBwfBWex6BKlAKO0G0/9HDn0858Yvr2GwKYpFiQDSziSAEJDs72da6m5SgM/U4wrtZEU/UfpW
s2U4mY43axN89mwH9lR8e2lLQbTNjVJjGKpsKcObI46+esVNVkpY326Pn4l5c/iueO731jahpXLS
7LDZz6gUqsivqbGVHdiFL7HtGV8uNqg9NxL+W68GUXHSL3NsI65dEyRwjjsPznkw7E+dmInQyyY9
tjYCcsfNTwg7OJBZn0Yo7s1gGfg5xOq/5g4CJmEVUevP8I8aLpm0BvPkpePZe/VHVUdl3WnhlvRM
yI4LqeWzvnlezcymy09jyL70Uv5s2M0PQ//o1fVdv8gxrIeK+X4wj13WvPTSbcLKJvXFz6R9LEtw
ydX4V6v7Qa8dxL+gra6ByjbJFLrgnrQu3GP9pZ75c3ym/qFsnWjRfIQfY3MPVkagxnTLH/7STIhO
ZQkV6DPWeU9cIRTM4JMh1kJtZ+z9FeO5VnRPmAujspv2fsZa4wF48sA5AQnzhFHlJXt0ak4B31s8
aMV9MmFEZyZLQ9VrPiwoOqipT/h8mBM3dzb25XGp8lfu+8M4CPNa6HB6DceCm/VcBfVw0EZFBoU3
n9rWqmJzEC3WGfdLLa0KJJqYsLO+56IcQqjVNSyHI1T3n0St5YnojE+z6mRkwzDmdXlgFgMN3+q3
tkIewFYQZ8pE6eqsHwsgB5po+Z2O7KjlrbyxXv6MmC65qBgwdGCpWCLhTIdj4SUzIwEVlQvalmAQ
6Z+DblufprtWtJwX98DQ0NnzOAEI9zuompTIluL7Foi952mOdKSI8U1rEixqq3clee5B2zAB+dL/
f9SdyY7dSLZlf6WQ42KANBqN5OAN6vat960mhLtcYmvs+6+vdRWZlQrPzBAChQLqDTKQkFzu19mY
HTtn77UpKBOmDg7yOzZtpBAajtaMyqguU9zJDRPQKM/eOGrunSQKdnUWH40+R8WlEDnZE+oGpgV0
ex4jFTa3WMZNJjEow6TRpUuzCO79NF4z6Z5XDFjDJeI3Itizeyo57wzNxPYSezNP1oHq/TUgxWU1
OOwpLCPdgYNiuEYSZPbfM1nEy9w0b5VPSxip7isjz5Xbh8m9rf29mdZ3MXgVGlfVczOrbE1Hby/r
kr2/XzMG7aAExfKBMneFAGVruaWNVnhM1pMHjcAb7A3X50zACM2jS1EjvRKCj98Oi8irU4z7+lvc
T2++X+wZAyDNdqvvPubXuYi2cWO4XA4zINwmfXEDA+kCmnmmXqzn32i13tdD8IYm5Kxzu9mihEaX
N81P8RhM29KKXyPTOiit0Tlp1GyuIdaR6wQbEXBUiWX06JbV22hjfCbo8X0o4idTxtlW+9G4Kmzj
ehbbKh9ehZqPstTP3VSdxpGYYIybu8l2Ppgbolcvt7UL4qUxOW1mKuLk37DRgh58Ivmy6STvRX1l
5giwhH7KJivcFBxEeaysA7A+a8HkYlOnbbt1NS3FgqVA6ngR9o2189CnrTDNb4cJTU/hOF8nGZ5o
YY47DQ6BvmPcrSV7bjMF7xWZzNu59l/K3DEXla+zpyDf44xONl0s3MU4Jc8Y+xLYUByyssBbDvS5
l7bnMzAl5joz+LvOfvObGGFZUX2x4vdRst5GFx/4XB3sTNvrKOIf9rG7mH2oGSqh09Q3jy3GDmKg
NbieTG1xbfCueim508J7bEOX5zWd7ySjO9ZSBh4R0q/GemrrnZ03Wx2FFB6CY62qn4eY7OpuYp6H
w2HDa5yoaO+OJFlNOAeHXATLBI8HVluEs9i7GXgmel2128Q2001XAeiIRLtVqlyTtF4vq6ChM2ct
Smy0xw4wmVOmYu+8ick1USWxlg5j/Da5tHQhSzBZFTG6HGQ1EOAAccY06DM/h+RwEUxHW9pqDoaX
0YVFtEY+JFZJjfJjjOnNG8mht8vrjrmh50fRSePur7II0zBciGVgZLuBEVlpDtGy0BXW3TL4Fs/x
tDZRf/pOnWzgeF38uEm2ChjBLHoz91iaJrH0g+yaYOd+ofwLM6/gJOL2y0SYVKaNYrSVo0XII8RI
xpkmSn+0Mo+muMfUHYsvjTjaYq6g7ENiTHMjP4gw+yqGjChqqO70wIJ9kNOBc2fzbdTRUvXWBCUt
fDXt1lqBDctXrYrDXQa9AEXexBHY9Kl6OGhIvPoWj1FOF9t3We8DmoGyiu9qM9r1VAxoacFyFZ16
m+zuCV3f0R4e7FokJ2BPaCMlYneVaDwxG4+4AZQbtVojFz00PnkvbpdolgraTYWMLooN/Wyipl8x
6oN5GNgH1mj0VzZJ8NxNfssaWx2aKmRiNAaDGQZLYZC7jfCSxUmG90VMOzpgk4uz3r+uK5TKlVlu
ZNZQgw10adB4BUeG5d/nAHHQxb7hX6zwWIiuM1mC8EV2tmZcP6yiIA2ZJbTJsQ53hYi2humI2/Yc
6s66cuPvGTEbVwNgQqcXD0ZhO8dkJFReeh2CgFjEiAn3ZeQ7izYT+lzb5UMVuz0oSIEtPCw4XKet
89DVYu2nB27zszOzMYUe2idh1ww+OH52UXH+8bU/PmnAQPMoYMsx0GKOFvNmIFiC75IWe6YiA2pN
JwV93S8teN1XYYRioB3OokERXo3jsO/98C7i2Tt5Y7fVjQvTt50ZBeJRkmNH272bzKMP3zHv2jsT
p/IPO5aLtGEJVjM5lKHHghQ1+9qaPkJOEgdj4OQk3XxN3rqJRVu6mx9+LTzfiM1E+Kwuve+4GyVQ
AZo9OqWrhSaZonxym5MOq1VXUcCzEyM8z89F+MC/ktsIwSM1TjLf1zo/v6SYVK76KMFT2Wb4qts4
uUjC+LVD2q1juEUYntyaWXynu3jc0utkUEnvEekepQxOb3lC2waShxFBMUGTKJB8rhKapKs06m6s
1nr0lXx0E51tjfFoj6M6T0EEK3JI6nVj1fNSyCbfjL2uVszvxbLsXyxenBvUlc6mGZKvo+edLiyW
+yydvxicv444I/amTu6JFnaOQLicWyKH9apqs5uybuNt6bYlLByNkCA2rwjZ8A+FhNgamuHet5ts
X+WBz/BT7p2qlFfBOC878JeUd+nC4Eyyzk08Ez98b7lEocGXn3NCRP22AaBXz+GLibrIugQktKxB
pbBORc6vrWon32tv2BjFpDd5Z1WrUPrJViCuO0JPQJ1b+Nuc7BhN2kRdMDbsUPejH8qNTTQxSsva
YTXhMN9y8fybScMypfE/+DT9apP7QcHTymbe17PDmwoYkP3IvrLadufEpjoYDnnINt9lY4700y3f
pQDKTHZ+stA04pJFbAfJxkiCBhEx7WAOlCFQRo58RWt/m6teo0Ucij2AGr2eHEZqrZD7asRMDtNF
rSd/LF9BGs0rYALdsmL5bIi3R7COCJjXl6Ofs859pdft5YJ2l7+bnNLeEBb85Yeny7/4Ew1gfA2Q
IhijQXjX1ekWiV28r+wEmwPezJVbdeU+MW9YLxHFOKy+hdVgIbCcrz++8VjTPClUMW4LqxzXLRY2
Qrr9aRvnbJLg5b+milJyStgidYkATM8D1N6JNyKWgV7Z9rgjnndcAEcpGKkuwFOgMTFmdSKZe9XH
TB8tukZ7FJfuolT9uHZK61A4RXKWF3vknJRo5CYC7CHZenui1Nf0Ou76hLq5it+wLqZ3kANXxshx
M7xESTZVPd6A9jmxlaP5lfWdXzDt/2FhDBgt04gMIfKxHnut3owXb2bQtDzf1wUt/fU0Eg5miaTY
GVV5MtmHl45d9UcNKIYmnI+7MHR2FvrkRDMvM7qEP47HiXzpYTPDhlJzlt4pgFpLJxrNi1hoWgMS
sq4k/dEiFN2V6hjfx6m8otW7tuDp3PIcH8JLF2/qkViNicNnqpKPOQU0oi9P1+wDdIn6QK2MUnd7
N/PfWmCFOjHjq9AKaZJlSMJLaW9+PIzVKBFGR2L9gbl7PnZdsZ2KmZPz6N85Aw0dN34qEsUDAgpx
YRQVe2zW3biNI04SXm6YI40xBiSIQzg4h2yojnHC+BFRWrOUPk8ISXDDDgKKybFovI5tVBbw3eXG
q6YHe2reizTnBBi8pkyll3+7GJH/kmP7/8aL/Qfa3n+nICZXKtzz/9mzfexgNcEk/x/7JnvL8cH/
nu/0I8Tp93/77UcukyXVb6DzPF/9w779t38wCaTzGwZt0xZ4Hl3IA/9kEkj5GzByTN3Iek0KR/VP
5p60f1Mw8izPsnGTSp/sjb+C3PM/scCh+Ns+KG5bmp7rCvB+f4RyV4VHX95K6kenT+7sem/6zksr
cm8b0WViHJZ9VU6CRWhsVlidEZgzpoacEi1pFbPSDrLYmtFtBvdgKRP/vqF5y6mUNcvu8kMeoKSe
+mInWKoHSQma5RJo2YCupsrnTZj0b07mf+HHmCvUrsZMYys3cK0gi6Ek780j/MuTaMChS7Rjqpqf
pD2KNSDoemlY1b7z2W7qluDNjIzYwZq+AnSZtlPTPlo17XwS24oVw7NN1uTlEsEbAtmO3tUUnnLV
3Rr0M2dD0Y2hocdn/pIGCNrDBs+hB7huoOtw+V+p8uOQ441KsOrgtkKP3oAS18r311F4pXu+Fjkk
neXOKZeJGZHb+JyTcrfF1pluzEaf+iCcFkNdcm6ZadQmtsPFre7ipHjI/Y/IgmvKMfeIxx1vU/kM
9GVjpv5bPn/1w/xL1QDTQ6N4NCJVHFDuLkqXmZHrZe/WZN9682vYYD7sow26xYOe4/fYpZfl5frk
B+aTjCqMhA0pF8X8WqGSjSd4Vml13/nZCSoV9Nk6NtddpFdqxKkKIfSLO4tLWyc79wV6uSGQH3WR
ApfuPFTQJW26xpO3NjpARCsSHNxlkOKl3wUArA4HCOideqUTjilNXnwYmplC7KTv0pb50gGr30TF
fej2Z7YS+rlxiydCxNdaGseLv3cJY/E90Eya4+GNH/Yea4TMXWntsjLcubV75/YUrl3q7vLm1ioY
k4tLMWQio60H+nqVOwRLa4j7fW3DXwwJEYp7a6dnAqhyh3hcsAXfs8h8Kslx8OobUtsprBgF97J/
IqHwPRSJXHXz9CwgqJP7zNNX9cwIHcXCG3nxtkdy3lFpbic13pTVF7PlD5os/zIK70sqorNu6RDh
pwL+tUSwlpAI9+Pvm95Ze2Bmhqm+hyF/DGZkGgLEGhEy4iPs76anH4Wb3RtfLQ4odLrquz6zeKDa
s8nQAwuiBy4r+mDWe0wnrH7Dkw4lWpVIPXR5/GEohhBNnVFYIlvJG0hPMPuMzSSaq8EwTNTt4Wpq
nXqJD/gDryFeGEM+UUTMK3+y1bKs9kU3tuu+RvYU5t6V29h4FoMOKViDwrNOP0weO1mhXMeJuKxC
n2Ty8qabDXTlYXFSxvSEpLhEwr6s0+R7II1DOvFEOoZzb6hr30+jFSsmgrbpBb3MTQr5aqHFayby
bqOyiFZbFu0GId/HiQGHKmih9uG2qLkz1gFGknUKMpHsyicCXeArO3aPud29HgwBwYTx7Gg3THYJ
M5jdsFlVJQlsovQnJgYXDaqNKNOXYbN1Gj6EyG2XCb+5NxyZ8XsuaVNUh9pxx2MzlF8S5uRblQ/T
zqTkHS2fPktTI+JKUJPM3QsHzK2IaeTPvr0LnXgPZZLRnQLWF/qbwqVJ5OHDDikZmETkX5qAG3+J
E3DNRzvJ7xsuUFI1L7mpbxhYXc1OiMiyXwN8Hhi0ZKeuYFSdCP1uz/ouNbA66ODZF/2HhPu0iqUN
3NkV+GI9ej0CdUrOh8ureZMyo0fNwcKZxe9uHh51ZByiurzXamAiTgdmnFFHto9h3OPwSz9E4TxY
rnUbFOHHjHoJL/cSX0e6Sb3qJq0T+hQuoK5ULKZGd5upHvZSi3tg0g3aSAdjsN3tmmKArZDP0waw
O/Lp/JRnE6FOdQDBonbxxou4OJibIAVEnM4aAAiGutrZtWi9V3aY3zPOLJfI3rxE7N0m3jiTdTvJ
9DW0OW333bXV8/0kBaQXI8grFXeZLYnfst9KgW+laMZ+6RjJux2bJ2nn0D94TwIU1FD88Ej4ejgb
o772GA9j7cAAEeYFeIb2upr7uxhpJVh/aytGTHZEs750mk8aFClfOCfbqER6OAABjPlTupfIiaoc
aHXt60UyyXs1O+1G+dmEzUHfjFVymimPFyMcRLQyNYPxhMFSeME+ZFFwjmVrnRK96lz63mFWs/xw
ISvSo7evrAjFglnhrZ9y8UqnCdcAxZIFY7tTjeC1SHuaVpaHqKhR7UqfUAK/N0H4kfigEAWZ0Sig
mmtgaJs8ql6CMb8hfuyJQvNpdtTelreMd1FQBM02aJIvox9XtKm8fdW66IjrsmIFK646Gx3oN4yk
UEt4QGlfxd8DD2pi4Oyhyp0YRa3ycn62mS6tSztMrmea3y51g53W/T7EDyIrlK11fpexGG1TwdYS
3XVeBuk15MNfdiBhzliSjfkpi8ZF5k7+Svrm2dQAUQWmcW6bucCKAH0iGJ8QDW4j1BoLs4k++ng4
9/1wE5W4SCzMka1ig+y5A6iny4TVHx9pw+orK6w/AlX/ko5JBD+WictygAu3tbB5rYLyNVftEzsD
Vi1Rv6Re+G6mxZf0wTP7DFyoecuVClcibUlW1KDGSy445r4ViN4VJ2ea7in1QSpp12iFdTlrcelo
97WAN7H08AXAq/efCiaMCwbd5qqcnOqA9Pq5BZa46kc8Cp5Z4ySS7dFG+beuukcnA+SPsCxbORdg
Q8pirrDlr1K7IDerZrXKajIXCFzj2GXYeEEeykJB+o0rLFW7FlmyrWoQ7IL5G2sxRxDB+xbOG0WI
UY/6OZgPTmUNq3Byv5oWT1fqcCbyDTwnHmZAJfHXWIP67sju/NdPF/8R4/SHo8N//Kr/D2FPoJb+
87nhf9X6W/5H1BNf//tZgaMCBBrb9MBs/456+sdZgapfStcC4nLBPf3O7v476Ulav9mmJWGwXxjd
l1r+/5CeSH71JMQzUGOS+pgsvr9yVlDmJQzpJzSKqSwTPBrHD9Nx+XYKvNrP0ZO1atrJoAlLiwuN
G4rmkWzsydv57BNrp7IpeIygsGm3+Na0ZnzRYK7X1a6NZvFSRY5xVAUoTwLTjeSmk7HY0/kMr6sq
xh3W2vaeHRqvcj0wfa3jjvyW1BjoJuoS13CaKH0uHQzwcIaLawUlkW4JFOeXjIEO3W4xn0Czomie
etQjhurs70SJJXvSV9L7qk+MHQYrEAnYE1/yZuKtNTz/iPYWT8vU6ugK0wFoZmEoJNh0vYBcaHI1
Gxls+l5TneS6ugoHjYVA1cEKGC7GJLgj4ui5rcmhaezXphdd0UhiGtiXT0oltCTcghms76RMulSS
7B3XaBtaZe3wzjKBgr/1GZcZ3qhvmF8mbDzmYDEhpAIyE9ihiMimK6IOYCrOvQUioKwaKLtxvvSm
0P1uiKE+l6T93vRYdg4t4/lNNeXuOmwbpAFtUF95gNvdRU0nB2qOQ/JdX8fneU7kWVqS1Xmoo3WJ
SPTOcwR2KJKbkXWlOfoa0A0c6irxghbbu6JN04zLIiagZEMZDyJ5Bt57KJAgbbMsrR+wbVfnJLso
FR0xvQOrbu51OVXbfiT8ArZ4vMYgmL11hCVN+7RGsoPkLkd/XBoVTkZcYhFPOQ4t0Tx2zOTgeYjo
4LpO/pzS77zJ2gBTYk7I0JZJfbHsaX09Barq9/FQ2A+Dq8Nr5czt9Qjw4zbKnAjdYJbKlXTn5NFC
XnHtyIm46zZr1XeuMxWwaqv5Mn8soofGa+ZjNrjgFWSIwnOsAQgvhQr8V6a9MWKvHg2jDPBRjDjI
jjPcdaAOkRO/IWXN3hq2sX1XVjyXKcExw6ILZ5+YVk2ISmaO04Nv1/abG2KLjxWhNuxkSf3VmsAA
TUlKtWtbqPhlm+HfmOaC4JS4a1eJLNpHXWbTmxCpxxwdsBg6ijk8Jl413Iyin782TKmX0JX4yTIs
mxuCOqZqPXW5vy97ZEdeHDE1K+12vEHuDzUEJU5bIscehit4yUgYnI7amLj04SY0qxorc4vRhW2k
ILWkIQtyMeVOz2SnzzLINV5yzThifh8UuA++GcLcjgbczrVD+ZaJQO5dpzETjg62vBOBhb4bNvFV
jWxzGwc+SKexNTY5R/89VCjSNsibOQvH8F7CAJYQ6vRhS+YQfS5q6wsdCyQ1nhcdvA1gstU6BRZ/
BVkh23q5a9zEno5e8izV2zLQMNOmFCPmyJK48xTDnwlsynJOdKyxRjHRWojUtiIuSlWeG8dv3oMR
iQgILig9MKo4gCWmvxWe2x89e+BiFX1201RTgwmpSGAAUXh0B9O0sXwqtCXBGFS7Im4w7ummhqNf
RxUaJ59qrsr9Lei8BOVP3+3iOWfJaJyqebRjF6BB210io7p5VVkxgStz2ywJczLWlE/jgkSBcO92
gXhB+Vy/Wf5Y3MBdyQ91ruBWOxYzgbKYKXt1BgG+GprTxPSN78OZ+pGAufo+cnv7ux/i1/dNqzuA
THdYXyjlvPohuSQrzNbIY+CVFD8THWpD4DOcS688wetCWaxNC7NlJPadjYc9qeCeYK/s1roO8o0/
JoIf41cb5l96jwEQNBhjYaizeY5OjzCA+THzBvrNMby5ps/jrTlnap33prx3PD2uERh2N2memWdk
mcMVZGDEEcOI8SOBnDdOnffWN3N6R1pif1A6d2980xBg6fziRk/K2OI7ac+xreUHVvAYv2xWPgdV
l98w24SyEQkwR74DCibncIKfPxcHgIjNASUZtPagLB8t1Br7yWrF0So0QSqOn9cf/twCfLGGmQQx
jWCnmHW1SZx+OKjWZ1Jlx+NyDg1F40KHx0ox7qvBxZJ0RP5RbQzDF49m/FpV9nguZBCfGFrLYDFE
TXnlt5o56JCbGJ+BRJTIjgMQu21iGsehL4P9iO5un4WW2jT15SCBBnbLj270UsrSuhtJcOEhCjpj
U4iLVam1ocb0zeB86ybK/sXAlI1aLsH2MjVq5ASgdPqlSDBx7SwUXtw5wNjNwsLejrxz1MM+cdBz
gm7IjaUxWsFjUyWxy9xzDB85viav6FftHeCS/lvdddWdCYvrPRuF9aYMiNfLgnM6jaauIWumKqKD
bTf5KayFeW0C9D5QlSJxHT2reJzwcZ5qN+gQqpf2dI86Tu2k5UKYI46mPAaR6MB3Ezd0TTxe+kYY
j4fpktYe4XQ5QQM1eUWzzeDGJQaJINUBI1PgcCVmeYOJaF5EjK3x0uEk1Xnr0JsMInRJTvnYem7w
RnBp3izsKU1WdZBgrxn6fGmjGlmzz82vtGIZ0Pr+e68ZimVt39prWhvZWiHmh6Wfc2zEZHw/6Jmd
Gaf7mt3RXgNTMpe8mgb5ZFkSLFLaLoLjU4dwnGwA5y7gEPCVRESknqAmGLAV2dYkqPWRrk+xaSkI
d3mNkLsjfGuvyrx5LNPShi4S1Xia4sT6YowdkvfQTcaHpFfBG1oSZuF+P2S3rjDTYT0NcjqnCK13
JARin2g5GAJ2ma/CvEVlWmButOoLmTksotsKdBoqKjf8WremfcUV1EsAL/YuYwCGJ3FUN5jdQHkl
XYTJyq8Cn2jBaJqu49Cau7XNgIrj+xx/DT1r2Lsz0VvYBDyMHqblbgHQV1tV2PWavLnyCnySwVmx
K1FVOP6T2/jBaoDcec6HnnpnHDsU9bm4rgZVXqOBb79ZsxEeB6OIoY3FTnvqUPDfgh2ZjyPRVBvo
fNF1Frm88Q40b4TbtbcuAeqfwz7R3wzTYjrEobTczImXlWzBXoNrPXXtqyjR/grV+0SSVto/zzqO
by80ge0cx/HXRHjTFRzwbmG07DgZGXSnQsa6Wc4DPsqeEvSUxbn7UAFc2edDNz4iL0L+bbcOMtEw
GJJHGE7lYZJZd4g8bX7wrKPuSpA60SZ2q1MYhc7XsWz1qSktcYUjOiJX0nPqg92H+r0GcfhWo69Y
u4TvrsOEXOKxH8drSWjOrmFuvh5tgSDe5nJfwWozHnxJKzMmYmVpuuG85ZDovBI6MCwbo81urdA0
3sFgd4+JkD1SbQdBM14CMW1zL4ZCZKWTcTSskn0RCfR072CNeidf3nlSwTxW6L4Vjl3hCqZm6ZAd
4lIX27nJx9tChYzVzBCdmqXJUliwfsxfQ7/MNmE6zc9MLyp6cBOmXzFPbyodBIIGckgOvRMNZ/I6
p9VgVfaX/1eHyv926U9/OpFavOVh9vYBJfvnYZTg3/x+uvTFb8qF/mEK1/t7WNPfJ1Ge95sp2JEc
VI//4Gb//XQpLkdSy5cep09TUX3/cxIlzN84Bvq+B5XjMuH6S4Mo6wK//ulsCfCTOkgoh5+jwH9a
n86WaK0mFRl+vJsU1pG2ih858C20a6yBWyGsDBJ5IdYTKBdwvmD39v4iHFu6VGwoOh3XI7gepdun
T0BgHM0bCpcdgJhxGQIU1nEd3baYA21l4x1FD0B55l36RrkmVqftV4zw5GJsoD41lvH+U1/g3yCE
P03mfnwerjmjPgA/vrS4kT+ftkXjDV0PZWcnvLKAzuYybovps6eMvZjlvZuyxMTSxd2vLsSnY/7l
B0taDI5gKMgNV5cP9vXtDm9F819/s/5n3tfTXCoRk+2NUmoTaLq8/iyBsZo+ifODfrDbYYkPh5ae
DZKuH17qQBHYXiAvgkxz70TJcSJ18fH+z6/Ipw/mOTQdHFzkPHS0PGDa/vGDEZ7oDobb5jstsWlr
wmVPRC8Gaw24F/NBOGBylfMvcMT/QtC9/FRArmRjsy+4/3If7FSqpsI/SYthAAcSdGpFuJi7bn24
Vc63mSL/amKtB/THsXZW1kvflq9OZsbPo6kK5o1BdsjLAVrh3BxgJcTLVGv3V3ft0+Pi8aR4UOpN
LozFdNBjmvzzXXNSiSOc9vLOGvpHL2IcZAySHOswLkB+NOU+zfKv4LvC6QID5GR61do0fL12XZIj
eJWuBhVFCNpL71zKY+tY3i+Q2J/z1H/cPkTDFze2Dy/WZyn5+RPiU67c0cQSSlaGc3b1F0VX+JjC
tV0Onexo/hqrXtqYXP0y3VQhhK8yH+/7uXswZWcgHPb3f/5A/fuPBEhAOVwzmlafkPyzJLxlygK9
o0h6zqrGOpDpcttodHj2RPPcM1FrMIiLd3IOXscGV6AN500SBSzj4p718ubPP9EPvPBP6+CPi8Td
I5eFmGzftj5dpBCXFiw1RbQcoJxLuB0YwLGiJWG0EQYGvzz3lH6LmDgPGLPK/dpWIXEb3i6LCK/k
uJlq8z4d6/bU2mzpmEPFofQDe9fjkl6SLnvVhgHiTTtDpO3R4IlAy+OFwA0s++wlYHV8xIFIwgqT
IdMPtnnU1vsICiImMbdcFQhegSDLbOnNk9xllsdUvJqb3ZxZCS2SrgHghDtvZCJGo5pDkY6jYFlG
RG2YQj9bojBuaJdAiG2N/oDuZzXmIInny398pu/rH3mWFoXlcSy2jTc7107uGJtRTcwRKodcsEaC
AnG0uJ7q+DBZ4xspgdO1beUoUzVrd5qPV04uUTCSNbkcCXHaTZF+jgGnLP/8dtmf2d5kTNiWQ/tV
ugRFuBdq/8/PdDr0DguCVe2qof+m3O5iPVHYCxD+7kOM6AWq06MxDavRntTORzV2Q9na7SEfDfpJ
GMVzOnVUzCnuePzLQ2hgmWE6SrWt6L/3M0AcDK+ijb0FkwpUYRUBVmzILyAy8goUSO/xdM4lEClV
GDtfp2B4OP0yLO9BeF6wvb3AHlzVBKS45n3SOvavlp5PezdLj7AF4YCQAB0bDcmnixAXThvTteIi
YKwhGNnQBENvpurNwU66QWy3hNoPRc+DJpPN8vCLe3BZ9n9+ZfjxnmNiWHKpRQipFH+8B0bdepzU
OkBPZZlsLA9fZ6uQv5ddcqiZ8UZ1UiL/GhdEt0IGCT15p2b3GDb0NNIokkixYS3Ng0pQ9GGE9T0i
Uc1u2sNRfSyH6d31k2zZ5C+5nThbKLPNS1xVS2r+ZVtU4StsE8ygnb8T2bzFCwZ8p63uhI1l/s9/
0x+hAT//ppetiJBNSxAEeMkk+bQzo63kFO/rYudH7MSzNB8dX9FoH6brjK7eVAvjZUIiXkrJLkSq
NA2x2l3msn2ppnJ8gm0/M4b7GLMuR8BQhldpU7HDe2n4HtlRtZEzUn4KGrEjg+4QFF586i3r4DKA
hqVFLgPyHXehh8rd0q3rFj6W75VHs3gdCvKMixROEics5Bq0/jNwGbhDA74AdEJ2eTbSJnb3uKL9
bDYPghTEZZn6ciPHCldUHJ9TQoHW+OEw7CbM/U7Q9rZTWRn7wi03jD9QsiKtMxIv3v35pf13pQUX
VbgIokzlfo5rAFTNAAHl0Q7dr9zw/wTTNEzk09CoHd3HbcIC9YsHV3xGzV9uJ4cgShqmN9TSn29n
NPE6TGWxs71wegdgkZJ0EZT3FerhDQqWRdqGOPNZMAAWgr3KwnoHCNWlRec8d6017ePSRZLTsAOM
UfZkyLheNUnfr/Hi2DhTRXGKvN/DdZm2hd+Kf1OW/iDxf3oIwUxJdSmFLAsF2h9fN925RW10Qbqr
QXOsi1m5uNuTed1kCzrjkwXJdUDXeBACnt7oS73qgynclG3k7tCu5iuLoWJNd2HvTsY6z6KMnrZJ
jyxoriscMX5NWFnrvKaetZL9ioRn8xjbZIlPgGuHcLqpiQVfWLJ2VxlFFWOijSz9+Tzq8iWL6qM/
lPbJvyQ+CWYnW+3RTYlUup8KFWy8BBgzTGF1KO0CbUmXbUA+VRtCTFF3uBmNT+AyaSVv+gAzN2OA
hhtgV6t0Rs5KL5BcMxsSC4d8uZ4HmE1ZMqAccuxr23StIzr8C0Gmoiye4nVIPPZrhNJ5EfRFcOaZ
BoulW/GLEtW9XPLPt8QXEovQj7r9c8VethfCZw4eOvXt59519QaZknkqA3lpNINsZhPYIkRG0RaW
5PMxZDw5kJmXtg4eyC+o1vgsMOaUBmNukgYPXkxkGAYIWEOhsjBf0UXplQRqZSTGqpL8ympuzp3Z
5kcV3QdYsI+ypRmZ2BATGkUTn7anOqT5uodDfEOAV3YfmxOdNCMDqRZ0sKd8wVadWQq6NRg9rEZ7
rE8DPacUAyOBkgVKt6D2bgflmduoNc1FV+HJTxs4pcx/1JNdhpsUnNZCMDh9M+vixAgEUHaNycrN
K6LTqkFeUWfsgEf2N6R7XQCv2ZURe/f1JSKgjS9NtamEiCkuQGvPP0noLjuUfm7dNL8oFi6l27/c
Jddh6MiR2nS9T6+70UP/8owo24V1fCEET0DyJVfd403vY/WLFe1zZcLigprTNIVlU+D+S6AGMHO3
G/l8uyoGxz91kPENunML8lCJYlDif1N2HsuRG2u3fSJEwCYS06oCypNFbyaIVpONhPf26e+CRkf9
K9RxJ2egoxDJKiDzM3uvzf3BDOnKfwRLXUs/9f99oBq6I+HY0VYzTvpNV+pOa8/U8OOtvIyuU/06
zixODYsT3wZgIP9YihnO//14aZelbZm8CsI11///f9rWfDKLyCIZ5zAUeXg24s9YeTd3FPo9RWNO
ldkk+zhDNyJcCRmFaliFQEZH1E0w17sDNcojJJf7//4c/r6Tf/vWDUPYggvbozYy1+/pf34tAoI8
7K9FfiDmFiWQPW6dtBmRz879MRqQ8mNIGS9OWgtGbbAnFE9nUNLvMJE1KCM077Ds9mI0mhNU6yAX
U3cxOyPciLS4JZVQMP0WsfvbxIBI0nksPcbl+I/xfHn2tCnt8Q9P1r9+0jRMTJMc2/u/jZw2CheO
e1od+hKtXMfbKzqrRocImpUF3DYyswY7RIsPWnGiYMf3dnXPzV4Y2ZUZoxZEDemdXgFE778/beNf
rlSCXIWw6eZ4+H/vgs1cpGxjAClZynogt/XCxOBit1hlCXbY41fNz5sD8Y7YWaSR/emnrz327981
sVvrMMxgIS1+68EZqNZtnZsVqpsmvPb9tLVK28IthUNQdfucyRYMH75ob6uZtcSGAHKI5V4F8onM
HSMmH+C/P5C/n/rffyWXilGQ90XrsYrM//fxq2WK84zB+qEoML5XVku0rkQKEQEIdIZ3yY7tEkf3
fTO5V84TVpxuFl5V8hB12cUtRlhWtRVUoXFaojE8mT0euHr0gJrjPE6jSofBs8yXClIIRccLPvA/
vED/1qOjhae6d6SLKv73KoneNgSh61QHW+mC4RxrM0hD18LBFZZV17J3gGau44OkKU92gd+N4TZA
nqaddqTdhJg29Yf//lT/9Xci9N7kwkVxg3D+n5+qpCTQa4z3h4bAnI1mIZWPCbvcDIVWHkpgXHw0
WbzLdPjAY4X4naYBn51O9lPHvP6hAQ1lLpr8Q4Ow3iC/f9lka7s6jRB7zN+HB5XRUsqPEiljgeEn
YV6xAyV2JJyWINLmrehp8EFW/WGw8y8/1Vxnp4aL0shETvLPDwNtdOMsuaoYLVUvs8iMiytS7EiZ
5u0APVPVTSOFOxu1P3wL/1K0mzoHkcl0zmDj8tu3gJZw0Cpt5Bwa/9KktC56RRckshUnFjnsAjFh
BbR5+L9RtgD6BszV9pyINMpRBOnV0Amji7jyIVTU342W/OlA+JdLmNqD1hR9lseY4LePBsEDYKEJ
b3OrtbewxWKWGhVqXSapW6J2vUM+9PGz3YKt0eEI9Brnqdktx2kYzjhyLaIDnLu0NCRBLcx/XbPB
wppHMU5g8eO/P81/qU5MG4kY3aqBxFf+dk/BYLXRhxTNIUsFqSNY7VRl+HOZ7kfofn8ohf4e5//2
pFIZSEoED5SI9/uTOiCWhO1IPwMcEA4dqrBDMRLVpPV3iv1anGr3QGVGBu/BUlSg1TQTV3U//OkL
+n12wB9l6/wiznpiI6Nbn+3/vZ2F3nYkWZQMd7GVwC482Y59aiyisNiAIr+Gz7ZxbRtv1XBTFLaI
Ua3uhIGLzbAi7eK/v4R/eZXWc45Bs8lAklnGP38dl1G/nE3852YRR7tpWF5rxHBM3lS08wSxTd5P
T0/TP7zA//KUOowqOTDYG1CzrR/S/3wIs17D+DPn7FAspB73cnkQs/XXbFf3jfDuuw7wrEu4wVYn
Eu0P77Dzf/9im6aFIRpnu7C4Of/5s/M40kZ9ImJIAeXahp03bGsPv+hMOAwgqQ8YcXYQL+kPG2Tm
Dosoeo7EOk3Z6JFPRH+oqhaHje71O9aOuso/Mw87uiXc7M7kkaJz1skDqfGL26Q//IiQPSCSmorH
OS3hfMABBe7SDq+LOI3WT4ekeQThMBdGNzqQ/uEw3bRC38NN5MsUKl5lJ+Iq6/DNSZocvI0GL9Y2
bykCPrFoWZClOgD+vpAPSOQQvBEDRq1aX9p4rN6o6ixiDHE88O8YSYLDQSM8vjjCVB53VW99/ffz
9Pfz+8/3jMXwWqrpJhpQQ/z2QNVweZyZ6d9BG8RbM/eEIiGJxGiuHbi+ps3QFv1NN6pdzvDFGfKH
ocDRVca2DWRv1Zm07ohbu2GeWC/OSengnpNWnjP+3IJy9wg1X9vanQM2eerdwITUgPdgiAIrrEhd
L7kYZfs5Wel1Kfr7KM7tjT0k+GoN4qgzj4GaSkKafNB8Je83JGNyUnQN7wQd2CaadYQqavYOSGH2
UaR91LatXciNu4ao9faj+OP6y6Fc5Jn754e2ZiWaLstAHdCh/lvN5C1mF0aRUR4MEE9ofLwK6SGz
vsU7oXR68iYnfiyNQruPiY1q2ro66T2MoI7NGXmTH7PnbZykdV+twRnPnSJyYCpR4UU9Tmd7NFpU
pPdObumc7gwo5nH6SORJCWvNsKYhJRqJVCz4uVqUnYk1r8n2vJXfZOdU9xmKMl9EwEyjJvtKRhpn
AGQbt3IpKPCHVW548FzD9ck4XCG33i4zR+GPnjrIofepzq8ZBtpzr+ef1iiR+yBP7aEjWxN4qM5L
rpUihF1mdr4PjQhXTPvckKfl90b6UuvZ81RaWAjEozfB346q2rer2nyUhbsF7+bdJxIYLLnnreZs
rV57CysZQeAdf0UFENim9wLEbPZe2qj5lUX7YKSg7FDMb9J6+a40h99Ej5AJxGTTlWEltqPo/lr0
ycGCVuw0UceHNgE2NSbisZUCJhymJPXVeKG2i6bm15xpP8Mm9DUnxG+e/apc9WuIOjJ+2C1AJ253
RbOKCTWQ3GnScGpohN7FRn6pYUntatxmRQToTH4nofEUupi+wWhtzTF8sGFmArTswlXWkmxRzjz1
q4s7W83BVcNcpRUvhCQOHB6LIhyEsJXOI/mvX9yN+22h3vJZIZQ+360ssPEsUasDrHeeXDUdAQLe
QYN4TSvw+4vXQ7PNGAhKe0x4M0IoF0bsx6LcD5xg4FpiILVyfI9cwiYnCRdQlJe4NF/W9JLOUOch
hNHcQnzckrdn7cTA9AaL6lc85HJTaikuvpQQ0hl7zcR4nxwM6vxGq1OIUXzflQEtqSESK1JyG2tG
y7G89LiM0RfmoC5IENvPyeJc065ERWvqO0Orf8K4WU7mFJ9TV+KxY9q7hf7Xuta4HbukPvVpjN/b
iTdVRJghYScBTq72NmY3r0mbyxQN3THqxGVMSGrIxBLv2rk5yswxb7PjXdDSFqd2juSVOHlc6sgI
/Fz0iAbwNZWlVfmFVR4iZfyyEDNczGRe5TK1s4HHMuDc0rsDusyTkUwWytH6TdMK4UsUB5vO6JZd
awHOhZ7yXHc6BgjT2ylG+TtjGn9aZfXeV0h1HBw5O1aGy9aYJeyxGZofLnFwW7E6zOCretsmiqZV
K8idQXdef9mNeQ7jQmz06GGcdO2Ap6XdZvPQ+CgzIzeu7zz5aeZhzAxR3vF0Y7qiS6BHBCKNOixE
TeruJTSdUBZfkcWuLiGwLRuLjlwYAuTgYKHQEXdWxbcZaT10UpTK3oKw3X7OBIFjcRSaPEbJ3rNq
prJd46DKHnxyOe07qMi3pGE8A4jlAQD6tyvrC5kyd3U3fxjKI/Go6YKefPsA3xB7xqCrkxfXAuOW
YR9tQVNNYw/v3I2HIIyI0MpbtAE5EQPmD6aoMdSj+WCa7yjIrOMw0/+aSb+BkJnT8qqf+bwSaYDL
bKGJm2ls+o0M7z2X7AcyG5EygkNPq/Y4t1Af2kyegRUQBFUE7Aahzq2gT5ybx6YPu7PRiq3lZnSx
RXuGAXVw7NUVlGVAqbEeOmnsXmmVL4x4450weHfgu9+ySjqBnsf3/VVMJuE2ahl3Rqs/dwl6WvIj
YMNhGeKCJSqyJTQDHtBxMV3opeV4M6v18V7aixDDHTLgd2uShxx2yDIon6wuhUO2/2kIpLasC8/V
pF0ouSDNiZHmdP2WluEG5vVdl0iz0gJEHn5rMK8gR5VOMkQAZnQLRzJwXXT/qhgCt8pOjqldDPsv
b+Jq4cz+qzE5kZM2h9c4dPE2oY5H94eENczaj5lwNlNnjSXWpOPQhjND/NcuCqds11IbDRujmBAc
Gu4hotGibimvyEZjmHcRYSfoKU+6Gt7nHAtYau4dPGscmuW3B4cKR+TWXeIbV9PNlma+Zc/+IuA6
Ri/LzLcOH1N45h3OLwBXNTgoTTXPSzOe9ZTiZ1jSr8SKIaa4hHaQVLY1nOFoDio/dgv1QFO7G8OT
H6OdPaWWeEarsZ3JSItwhCoIT/U8gPhl+b1hur7RmQYoHX9Vyc6mzn+ucWDbUeqgWsvymdV3gjXD
4Q1NqUESRjg7fRQvKAAHskvTbSYna0dczoK/ujjhsUXQvJq364orYSZLkEQ5qCsWtw42LT1GJ9Bi
U9EG+PjC/lkTLEkF+6wRO76l6mO4hxNTWyZ/1LkxdCe+MD+f90tqHhIrP7fddPRk8U6qzqNNm4Nb
8kH1g87tFTscsdg29HzlJannuYGHZuAiC3kW1k+aNBH+DevNMTw8vgtJQlk9Pld9/krzQoBLnJzj
irioQnspJ1QMTJh/CqInOATQV0/Ns+PwHSLN/YStEzSVe2XF9TlCdsHH+IqLEmEyfB/JgT/WU7xL
QpS51rmZAWSrqf0MbVJoNXnUWry0OOk+FvAiIrkliAo2VpU+AWnBzVDpWF6SOwdclbvesRrbRXhX
7NI9boLJrwHV2tUUwPr6ql0REEGDSp+gwQ7yKFon6zlRKQ2+wb8VcoaPd82yyItl89OikEJggH2W
GxQ7lszAxMFyLAxDXWym3MJgDDmTdWK35rUup9feGF94D2v+MrUfmumioRLPe/3BMZZDa+vQQOIc
OkD5y8SZvR0p5ECoV6StbbAzkDey2PtpwZAwW81V2Ra21QiHSE5SoosGejuHGgbU9FWV6PyZVIlt
PaabytYeIlJEQKA8YdF/6xnQAh1WmEgxvTAVqh+9YtKJPTAJ3jTGLzt1zzXWEQf9dYJdYz9ninXe
QBZaogo27ODzASujVlcuhEcHxKijhmQzRQSxeBWmRnuMv3CcYLgJXbqn+TQWLBFTXEf7qkT5Lsej
lomT2VUG/26KN0R2FAOTe0obYpVMOI2OyZlZFwpPK2L+oiMlAewqnhBa8lzKT9t7qTRJOodN8DPF
NJ6cRdVb0gOUoe5C2bwtsq/RIPM1xvMbTfbjsgDUsfGY7klJo2ybpmiLr3XjGd4CpSkn3aPN7lsU
76SVlufEXU4ykqRadsFYcfTmyfwXCv/sqEAHE2/S4D1ph2Ynk5KAMJMSHJNGFpRLdkwq97tvSAzu
O0yTzgh+ArAhEC2XRED4uOXgwSaULh4VYOgOgv8NolwV9CiRt61HEJcDHOwayUTHVfHC/psQeZI6
0sX2de4XpaDfS0zhe0IU4hiuzYJPkn8icGCCFzBS9knGPPW+ZpCnqIjPgmAI81KM8Pvd8Dbmodqi
/4mPAt56uha+tdHiaCO5k6w2VuXkUe+iKLlBAS9Z1FUGtE+iZybqLEIkiys5E+N5La668rAa7jiJ
BlaXlDgUY5asq4fGFB3b9povszEfEUGNqO7DyDerlhqg9vaiS7DGU1KXkDe5N/WjaFOE7w1u6DJz
zyU+Whh5LEsT/U5DhmkM+E3CGRBAUqF1sem2RXTDQoWwmMN7nPfoYZpzE/Kq89oW8LYcturnBbQv
Ny33pNeyWdTDvQ1+CMeT+UXGbCbbZCdHfHGTcN9WrhMgwcLkRbTu5lT7qgERLZH1V1R+lkMZNDrR
IFWHcT7rMDlrxaNI8gBFFFW186rTYxKx9jLY4wMIHbJ0HO3Yd9mHN/xIegolraleFC55n7M1UMsp
wUi0YeiGGY3XQ4/VfRJOR9cr/XbKeSltsaFa/ia1Xbfy5qxQBPjRzVQ/JhvOLkOynimn/sx3aisu
lmj5CseQum4EskVkt0O3tdrs4fpQPierDXmkdm0W8zp4CgWKlO+8PXwh56ZSp7IvztiCtN1SJqub
a8YXTmAbntBrrcGyrfRnFJJUl4n1SfhSgO/nPZPhI0CRr94A51ppBD82XEyT7XzFaPrzEDphn591
ofn6UmIgTw8gdu8jBH/wpQqYvV5NEOXdRHIiVUcKHi3+GRrFCx/n3fj3KKTdCfL57hKnfhzKhbO8
LohpIXEISj+wJCtLrjEMGDIkB7lVncFa3GKSZ5kPUiu+u26GGO6Rpml6CLbC6Da0nGWMZ5bNPPp1
G34zqmZdLozXNrEf9EjbmxV1pND6J8K0i73E3wK+MJVc3DqzOHnycjr/hlpk08aAvwQDjaE6SU17
mUtI3+59bQ5bBvEwFBeHvInqfihY4NvLl5zCkz7HR2Kyrd1Q4gui1Q8oCq4Y3bSNUWpvC3xVzS3L
HY6Jv3C3PS0jrP7FRaThVV9zOhxXIv9WgEJxNe8jxIVwrMMmAQ/n4eqO4agQkbJY0t31kkwIuovR
H9LE9cnprGEXBxCpe194eyk4YHmhU8E/NLzVFI+QHqMSCWSd+JZuvOwmN71blA0C0F3O3uAQJFAL
DXDY3GqbHiUzAyZ5v4jiCRHUkeD179Bgm5gZ6mpV8ldvd/FuSpAR33sCQmkEI27lUJyaqg0vTUZU
K8GaTmo1F41eLx3EAdvUcrHL2vfYEwUzpzI/G7c4FMYzosUCV2jCJCuf1FlMTmC1ztsS8Z5UCffe
WFdHQk3DrDiwuTf2bkcPqpHn3n7bvf3DyhzLx/YJyS1+hjeK+mOO3ooQm+bY895w1jVPXThEfhsW
LEsT8QYc56RBP0zXxDBtjR8DAIFgqBE/tcX5Inze3hUzhIfOdb+TytgRu0qK6ooQwkZMEdV6H4Ui
soMwVoKdNpAZ2wAcV0dGsEYoeVNpR4hAjPqyDGETJ/pITPk2c8nmDRNrPpRt8jau8OIm++C6DMiW
fXKKXTSS5lLFNhzehALEaPtuA4Z+qJZXFtywQW2b5pXTZFOa8cWrOJQMku09SV/bJcMLOeQ1/eL8
g7kuYT5QQzTAm5u8T0Gj4f+Nu8e8Ma+5A70vC71wO6RLf6gd59HL+51RkDXHCd/tU8oOVU1boIE+
HKMfNW0kJEBonRxOD2AYEVQwcqommrQZcidyDRv6PKFJOklnBiGFJMlJgreNt7gTUSAu+KNdKkba
azdVP4Wqv9G9NuyrK+q7huu5s4JO6s8EjHubzibjbCZ/bVeFhRlglx3r8TJWdE3DqlNjeNMGDF1W
r2xyNGdCcrTMWbaJAyypbpOnqVST36qpAd/M3+QMMSbwKHl0WXrfkR/xnoINIVTYqbex7py5ZEPO
F2M7xnl51EE6VQUMvKY3vxeLJCaP3hmtunXPPYfcBp6TJHm1Q7C2FupUBJKyQA149hrQ2G2DN6ig
CGhpqHApM/RH/usEoWa2Z/Jtw8gZ7xzJ2auyAbgfc2F2ANlbHPa/TIOPbyomCHOm5kcYtQJv1JHB
AfLL2doENjO3KFns8xoFiZth0fihy63ntKY9t4DwLNcB6ivGRaKlCt4xA66PkSjEGj3NYEI8J3GQ
OCfT6UIXVJ0qu75lsGH9qKVfA8lV3lkqfzKBJj3G5c+hK0j8acJpFxUxWBwnP5FfeMBtaG5tbSGn
Uw03MkaBAQ8VGXyteCpGeh5dA2GK+nQrYifccAhn5yznj8C7e0hc8aQYHTGBMlviQtBGgdthBEMf
SMzzo3ILUEkVqQlxWiXEEysmZDrPrDdI+TR3/V43J7HrZlAl48RQDc4JLiXtKeYJSQyLMp/NOGoM
ykfEQflgnjBiQRbWIO5OufGl4uivejEexizHw06o8r1ODKamCrXvJPiozwyUwOwsb412kOXJSEvx
Il0C0CL6vQDD6pZWbCG3Fn6TTEDJZM2n5CwK0pnCs+9a0KXRFLgcXNVoMTsx5lNLelCl3I+wjp9V
XPshKQxbbXS9XTLiA4kj7vCwKdyNrAnswX9QLKDohwlm45CLO3C9DELD5ltq1ckoYJt5a4CjaLJD
CGXokpWA44Uale/mafMgWvvAIDo6EfAMWNrcDgPxkzUJdlu9iWzGuta7ppv+Gk5zGV1CD3pCkT3N
wqS9zOcEavIWHdAzL950N2bPwKmYqq7L70l5L4urM1D2jnmyRpl24oHZdRaglybMk/HMnkCWFzXW
ry6Whk3YMXDUeqJ8GqNATpt8EpmkbR0rA43Z2VsXXREBPxnFbgMtNq2NQxVW8bWK74Yi7faqSJ5R
ek3+1FBKyMrYTyYdu+UR0uvGSaBmhrF2C7ykzRAW2BHmErt9ymIPVZ1rDoGKLPqZgk7Yo8cuAXw7
gz0jP1vJJLq6SW9G5g2PDtxtsUUYqramTotgET3G7LJ6rGYZ+r1J2EujwhGDYScCM6nflB6ksF2D
HrO82VPiAr+GIrwqJ50kPDXdwAyDrUSEurqdZuuiVvYnQ+pVRGiIw5TwcLB09h45gv1ED9lq09Ae
pyMzI0KQw0054XGF5grdstoiRP4IqZWfZIEZoy+6u6nrz5ENbrhieGtY/YVQIBzH5mxfVQZKN5qi
ICOtcxCAccB8twxxSA8xvEwGsX0f5/E7LUAdTOgm84gMQF66HxrWYuJ3wpk1v8eD46RsXAw4BVE+
sh+pEET38UrGex3N7M6QgpITSih5y4R8ozslYI1ACgBa/pQaz8uyHNiPP+vdfanaE65Ccx/Rt6Tu
SD+G6TUSD1Rl+GDssTgTo3bVGekS/LOXvN5eWtK9W7W1W9r4DFMMjbqAOW40wO9KPN2XTk0nHex0
xYwJKCohdYiTiSMS73lJDJqZkAyTMGuqi1evIUG5hdDfLNlrZQ72xe7RGRulQQJn9ZG3cuN2rnUC
gvdu1lMwU72GFqiFKhb+UJCalPXwb9wlpJ5qEOjb7n1Ph4sXNgh1PbxIbc+mCpYfjTLMQkKgcOhs
zTLDKjsTikO+YMnwb/5sDKX8pCAEh/wMVKVM7Z04x3ObDk+YzfvtNHevYPKwauoMOoV1q40z6sbP
KRu0wM2Ge9icuZ0EDWrfgCD55BZraX8Umf1do0lnR5NR3UmrOEHt2WooBeGO+DnzKV+31mAHI6vI
7HQOEQP1elAg8NZkWk+PXiEAEIkzVE1g1BBzK5keht6E+p8AwOvEvHCi19ERoxZ3G/tqOrGINsQO
T8noETPIj5DL+GG3Ij4nuQyESphHNqx852gh+NuEeRI2r3PvtwDmH+LSfasUXwxRhfegMYZTo1Uc
e+7LDOwPBSXhdwpGyLGFY4hzpGIJYxp+jX600TDuWbU6DpBhfbctfbIBGBV5CeO+9AzLb9lSsz70
4WJuS62/6Db59iInSIl+fO9lwIi5zVfU+/LJ/tz3Skr9JDSvkekyG1UUi5LMjxog1+KoJRgA15UD
C22zaE+4nqjDB2J1xrZ8iwwnPxc5UnnWlRqZBtsC0/ZWEsIeNxFhqS1YrFELMWPjTo6IG0E5uui3
fkyoSAkDX7CXAHXojKMeaswiUDEEziTFZsLkhbRnEpsynn7oWf7NclsGerOI47pDdhPNuwqSVy4Z
W5SlQZC1DDBR3Nm4khVrB7XOzWLH1Gx4gfS9YA+Wd0Z7JXyxvTY5cBowdhAzIvw56JYdcqibyWBq
FzcbVEaR38Q1cz0aypoA2JXetmWt8eBO9YVk0kAx6SROJDoN3roLg1GzZfUynmL+mL2yndssmnJv
tsRNuTyIDEs8cexIHCX9xSYgtWC2LmjNun4p7jS1imx7blKKmFfvuihitMIJ8LYzgtrjBFulvpU/
OsWtD6s+6Kep8fuCcfrABHHhVU4RKAFZsJ7bvPjRwGnxpTlSGIWA1Cv2pnK4Hxt57/QdEUZaeXRN
oYKZtMFNFt9HijBKS4veMZKVZBkxeZSZ1QST0sEZoF2LneJXqAgjyvqEUfO4JnaZ82XJ3StOwhAl
MFoB4osmX1fjcFnIwtgiaL1MxhyjRVGbpau7m7S4TUewK6yAITXYg0aQqrLAl1KiLY3LGKpwhd+V
43RlfTddi8J50luXttGZfUOI4v7v/5n1LL2P9oSpKx/xfM3xTiToMhqPkXTr+7pf3tl85FcYFOQo
kwZDohWMQZuJfddY+j7WumIrDEdhMsIOgI2M1WBEGU9fwJpxkc9ZD7iiLGugqK2305MOMt5gzMFc
sjOnb3JyzTslCqaS2WshGP0UcUn1s17Y+S6TRkUUFtymPHarOnIsXGz9HuuoxmRoaJW5cWRludPc
fO+VlXWkkNrWahJBY1cxKZdNHfCdE7XCeE7rHUK1zJw1lfYUdVGQl411YkdkvjRfdtuUvi0mshgM
LfJxRbXEfpdZxxo8na51AojHK92NbiuX624xb/qsPnNM7ZRsbjC7bX8mp5N5QzueKnddZI9Ou9PF
G886d5NsDiakeFgRmPjQEGyz3WiVj5MuwdbDudgaxKfiVEJvmddEOemFtieT+pfeelvKfCIv+ise
FucSWg9QP0Grxox/pWfHu1kLiZC1UiZetU3nVMyf1GqXpaVctprmJ38ArG0tOYxz1RzHtH9NGLSf
EqI5CQAqdsOIrEvTKWYiG3J0a9fWCRHYKa2qu9iBAp3klknJUwShSe5DiH2EGrA+95ZX+W2ZrtmZ
/FhGP7FmXhJWAlW8PCQ5OdrcBUTZKHOXT2tXnZ2ZqT3ahAxtO1K/ZQw+CrHDJ3uCbaQnIBByGlY5
ilcxKaK4IZQXXQSVFXxN1BDXMzbzSdig/Lqy8+lC8ay5rzGAcPZYJIvPTHU6YBwbKzGexyo0yYrz
3tEL+/BAJx+0LUiAhT+mK5IlcDQqzaZIESOYQVx1Bv954fld22H3Zg+kZe5yAK5xTwo4+apdnzDI
R3hk5wyIPQB7kWdBRzV83LUuwCaCLPNSvJMlSNIqNenWVWQS0KgBnM17CF4xKDyTTWldfbjuczbb
FA9QKfEVwMBU3oOb9dM+cSDZFku4673w6ia47NCskdyb8nBFK5EYPmeJHamV9ckwvUcEJwR2eO5d
SyhX6X1JqBSbj6xZkYzymleUBtQOV7gwd3qpGKAUrCgyThYaBt9L7EujLW98ecvWmsZ3cyEag1TD
bcLIcEMsM4hgKj/FSCYnbFTv6seiYq+fs89rVkemW6evjZWfuFO800wmGhTAd9rd5yQ2yZq0lbmp
muSKr+hRF9HwAC13b5jFfsSGs9HclhS6MSc8NZGuzx4MDCAxs8S9G7SDnQQHStORFW/Don8nZEK0
tUlzZirE60SJDVbpV5phkHvL7xMPZXxpOtfzS7CrDGQXkxcAJrEb6ad4PaDZEV7YRym/XXnziWre
xIgJUtrxRbH9cVoqx1pDxwXw8qWJzI3Jou48UKDD27kb4jW9IhmerC6+heND0kzzlvkh3qFqeRlS
VkRDPT+0XFuNQvDV5gAyAblvy+RSsLslXazX+EHjBRwadl7gwTilfCH4gVYHOJ/b8GOsTGKEEyZV
rvxq5hDcmtmfbKBqfsdAbijq8TTHADPhQPFfd27oiCIfpM856qknQjd8zjGxdUPoklVi9IECTJlZ
v/7+9Xj3q03CwcS97N36AmnFQmT8M1skDNjCRMfTBJ7mkBO1xE91FDtB5z7MNRHEg+QJTpgWyDH5
sVhEGUSFdtY1awlqS7J+tCsiD1P3g00ZCyYRHiBYgWt5jrCU+Co02ZWUe7GYJHat6hMNn1OU/dSn
5EeId/1dz04UvXDHsIhjtuGtMuia0SLAipWLG+8IEp0784Or3d227vArzDyQlA44qFo+zDpjPKs+
k7eZc37CBRv4cqeppv+qXmDlmSjcCsIL4Ejum8p8SVlRspgfqvwKJPCD1G3coGZyUotzJGOCiXHN
TCT7YQz1ORfFtxmnzrkZ1a7AX3nKMhgvWiV/MMdcOiINEvu9GDQvaPMROlcTPzI7ahkp8IJAF/kq
sjVhgJEsIwFEPjYo3VJi8WHYte2Zv+lQ+QkvEQx6INGCjj0l8dQEhci+Lddu9jmIHCYVOrF5vLyL
8bOSrO4dx77xGTubJn8aw+HeHgrGNismCA4cNaa7F5XxVk7xC/nR17DpvlWy5uXopIrX5i13ZvZ9
NZOtsqRQzoiARlzypCXmspsd4eel9T1pPv6nogyHAHQKnUI5HItKf8iy4RxJ0XDZN88o6F4w4GF3
awDHgCyj1hFbBq8/wICVvmUWz0w2N/3YblIITjvTZNbq0bOj0XqP8+eJ15Sl2zsn2ueApoj7BtCP
Vg6wkM27Hg6MH0fql2F86gbtfsu5vWFa3aB8opYeNB1DvHGykTzNJl6t1i9rCE1zvRtbm0XWOL1r
xXDNnHZfh9mvJFllfpXuk/NLXHEYvSVyAZhLZ8L4Y4ZxZ6K2qhHME0RMxE49+bkkE60uiNmrnXqF
2LKhTR5k3j+5DiG81o+aDcZ56nFMSwQ4Holr7di92yOlfCXSigMAGu8wMFJiEU4FK1wXzSEDY1bY
dA9Lekibadi1Bp/12FY+oLKIXy3b5GkCJ275iF2i2CnzbguVbEaE0pqEequTxLhzTOOoShM2GT34
ELmkkFFOwU89Y8z0thD5CCYZSIC1k1HfzVE58uaGTzkpg11svw+Dlgbl06CDrq0Qo1Gd7SwLqcg4
6/vSiupN7rSPlsl6GpCi4qCSwBpUHW80ttZj54XBQlg1cPXukGqKtbQLyqrGVTVh68b2EPOSoUTr
6xzhjK5dnSEMbDLl6L5Me2d1eEdHSkSgFhfyuAhSEsujqDMeDr5NGqvXwUZPlHn5cKmqTLJUZ+dC
vDDHpUIxFxUIggjIdhVEEnQvviq8/0fSeSxJbmNR9IsYQQeabSbTm/Kma8MoSwtagO7r56RmMYqR
QurqziSBZ+49d+0V7PCMDBwaglwOkaoIon4ZmB7iVl4FcYiyoP3HBGHHteps2MzzNhVLHy2L/CRI
dC9uMp46fM2bow+DbW89z+T9Rb1ySHFOoQ+ZdbbH3kHIfW6DzjYJCBHrwZw+G9NGttQXH2pCAJFO
lOLgOtidDMZTs9yIbCTcBXX5SdwIBYcnX0SrnysOk02bO/xebPe3dE2gRy0yb5V9OLf0cpAo5JB2
NdJPe+e6M99rnzwMQ/naNV4eTUk7rQqPxFEVaDII1W5ODCZ3CLzSjjhPb34xXQiEgbd0B1f0332R
gK1hwt+A5Z3CexFzwoaAo072YPOBDipqmuyZqKStXXQXpj8880O+cXDV1n5AyF0n9IYhhtyS5Hdw
ueWgigx3ba6uXOwnnN4MaHx2wQv4U66MDmp1+zsT00OQobwoCzGMUI7atm3TrGFBcuQUlMRe+NGm
rO0yPysQkU0vpPJkUSCuhnDEDuk770SZkarYh7AjOCbsuOg2Jt0zEeQdp4FJXZ/CCDc63a/nAtGe
AkuWMLjjDX4rxb7xEEnMWgmKLBJMK/dvRI6Xz8OTq7h5lrlgY6xeHGfeONBWcUpTkYcg1YaboNBZ
3/7Hhqtb2SIcjhVHRBxa3yZWpnboUQd6aGxyrgQUlP6TaFNEpV4OAbL7CVR8ar1Q7PuJp0eefcpx
7rv2fsD2R24ytyXym6estK7clVGlUN/6zLBTeiop84uzBO/paL0Z6EIoBQls85sve6KvVCwdW7CE
XP/eORvBoXL9Ua1eUMDUYJ7HU6eL6WhNR17YYR3mfJ2GcWPTDZzsVux92DGqZ/dgC/ea0B1n8YPt
KwRhPgPPxjAYavivrgEhPuzTh1IwU57thFrzuWmXa5MTLR4OUZOHVz07j24eo99o462R3u4t7Z/T
ssDQSyLWxH68BC9PR8TdCCcOHUgWr+22QqbS/ZCzxBAbx9q6qThLNCbZrdGkNNqhrza+F6+J7v3F
FIKp31H9pgyal9xNSWRmjLoOapXsMibfNp8Kl1nDa+6l0FuLHXMhAhnK9Bt5uUct3xLnRrj2qjKC
H2Egn3cMn5w8fjovdXaw7V+/IJSzqbS9+oQs6hzaYQcasFtn8XdFoRx0hLFJk5g3ovbILCHWyhXG
pgGb3gw9Uz7kxiauNAiMC9xVZqRDyGjfrIqTMnr+iaHZXrUKTrbmd+SW5ZObCKZMpUXbCjJ8vgVY
VUZ/MlU3biaeh6Jl/Z5e2+Z2ncbbKh7ZMJv91V0ANzZy+hic+S6s3X1GNC/RCBd7SH4wzXts/k3M
0wmrAcjtKMG7j8EfPtyeJY4vX0rKk9tHMkZF6W76xX2e+xoZk184K1PBJs8S/77rfYR2Bssfz9Uc
jubFzenAq3jAKmwNWycPf8D8bpPWpqhE21fXTI1612OxRWJ9L97TBotZ28REoRCalbg7pmEJGWkQ
15F0U1xvprD5EGlx75NBsCrn8Dsfefwh+U+kURh3CKrhbMn5LrGXF7S1MxGl8nlG0tlqIxLEoiK9
YBBhwWroKkbrTRm57rTTguTOnrEqQXAR5fL7QDHOEHLkO7VWiFC8rRZmta4YnW/FAByOpxHv3Nny
uksNJZJFXvJuYvFvDOfH6tn8WTkrSjNMgoglcFOPT46euCwGvXbROKhh+GjhLXOhnoiCwk1OblQ9
rlXXMSEfRLTY9mvsNhuSskiBLpIH4MoGwYlEOFSDA4wZNdVcMjRcGOdUYnbX5twt+9zjz+wj6+yT
4k7nDEaUUs9zwfBTYFu4Vesq6GCm1oIpFnomkYgXNwb6bxWbVopvO2fXrDUJinK+9yqubbC9RM3k
iluxkGjzpuTBAGy/QYNzRwVmcHk1r632mCjr6a1LnW+nVG9tgQnCNgg6S8OQNq6vZs5vZ8DJyajR
zi5JkdYsqZYr6Ts5vevMLbj0f13Z4sqIRxDPPgUJHtGtb5ZnIb29tpED5yybz/Ft64YHpvHKAwsf
zgvurwNMw7eKreqq7fSWuNlV6yDKd2vvpwiZfhmKf2QUjBPSzrrm4YB5Q03v/XLGvEU0SqceRlCU
AAh8TiUmd3NLHDcUzoua+q8MOMW6I5BFOHgW4mZtJ8T0+kURYd0j6yFggMf1usEo8A79BtpskW9N
TRQt9SCfRGptq8Cctqph0Oe5u3Fp34bOriKJ5ooUdoZwQzDvsG+uh5j9xPzK9+2vnNj2osEn175L
qm83F87OIciG8RA56IFVnRtDn1yP/CJ7zkkWy65ThiY3dmk48es7cRBsxapFUbfDJUTTpsyTGc77
ykHHrIb5zIa74oHrnhzLvslkLWrmRd7ruujWeMUGlCj9xupKazMlLr+fhR/OyWgV4Msnvoe1sfCx
ut4SRAXvNskI8Ar6dtjM8+BHqVi2afUWpA75cDOiEmHFlI3o7cyi+iA/5hYpnOOxaFCpWEO20fKm
PEFXWPt4DeJweDHkH8xoe2v65pus3U1ZN+EqrvNkm8ztQeWFwbjXuA6989SZ8QvxgzdTTjtRUw5/
s3Zf65apZ9h1f6DY1hCu3Xfa6rXXwftxaEgnJgp7yNN7BvJ8YAVSsoqRyGppmz+dIJ2wASHbi8vy
gKGPBa2YnXO3sczMO8QmstQGeGRkjel8JL3vyxvKFyltoB7meOxe6mdjwKFh5ABjqtvYJmkmpHVd
DGbagNngI/TLkgF5+IDgfRinR7vumnM+/Sv1vEQJm7tVu1jkZXZLRGtXrMUSfEElRr+LSWxbiJi9
DkhuvpmOWO3O3najfbekfMetcn9dEwQvm6dp60wZfbC8oihXGGsnXJ318oRys8TUFTFUu23QY0QX
sQPGmQ0QQS7rNhN/i0FFC57aphKqUXTaUVF4Omp0vO0H/SfZ8+wL+C4ISd6UQ0WLo/c49ByUFvyY
tW/mR4clziMl8DfmimRlCOgxSDqglfQGEroyZTII691yNjL0IJSH/4yi+C74QPRkyENiOfyCGTPD
UYPnmpWznxPuHLD5pLno8IWdw9Ecn/JxtDgTaSeM6r1WrrFKzaVby6zAwz/eK3sh/I5QO9qmQW1r
bHE2XNFNphO4Xn0NiRjCat7AAe+wUWWVZLUz+Jwt8mAuIZPssXvJJMhzhhCR8tjxtTSZmfEhzSgz
F8gufjfvjFJFhsPqyW5Ih1TCpc013/1ieKf3RZ/TxnJtIDTYQyC/GVg6xg7tIS4XfDYI4SOq+g9S
QP95C4neMI/EmqCxN22Sl+7JpGHISYq0I7kMRqc9gNh9s0m+RbpFIJhh7WAhUfl7aRVVzkPmFrcP
zH0tp/mLthHha98EWz7ys8HI62Q67h+d3NYL0cMpllKjex462e0yVSOwEptMzWcvXf5GD9dGKORb
WTGCxX30AhoBnLQGOOVLl9mcBakkf1LAWr0K2Ru4CmpimA5CJcxQQE5tNL9o5JkEn5cNWeyuZ78T
zInni8ZXm91LXOv3hdRhXxB2g41vh5LqPbbqfyLuY7iAxrpBh+hgNSX9rIfL0PdjlBnpJnU+bVvO
+3SxP0YtHkcgzDcFKD/forYkuCFapnkfp+ZjFihxaKaJOZ46j+wFyanxTAg9Kfll/Z1Zzwb8FfZD
YuENS2q/QIdVkAprTs9WhYzUiq1XP+vWveKPP3nYpthAPDM93TU9a2tjaONVNohD2khS0wkDDiak
N07SdUffqV+8ot+Dvyg3UxkiOjgNjn3B4trueDnmaKk8NqVOceysdtOP7DI8K7IBxSNioxE2YKg1
y09Z3t4qnCB1mVGnxlrtlT1+lMkzLKZvN4D4ng0qX2PYPbom87IU8dBZmzK+3QMJXqH+CoY3RfO6
ZVNVb6du/oEgqBDkckbpU+eIi5mT9pze7O8WuWH73KJbxoqebVqHT50dkheFVf07gLx7rhY4bQsh
RJHvDqx0Mx9p6rjsWhDLuKSpiqfuY9I9jtaaMaCOjfFGnJyJBrK48QIeUQCOL1WgL2GkTUrYMdbB
wYWncwJMfC7iJT45Gr8nuHLgTeRFuWG5t6aaqMlWLWenSKIaaBOMc+fHD0aCxor0MiTs7Ls6FBvN
mBg2zsQqyahYXeImw3m0jHTGwfdIvsHGK8xLwO6EqECcGmJiQNCOCZcq1+9OJAmoeU1WXKOgN08S
0GrrX8w0JZQhNyne0sE8oRzbmwWygDmUh9kQv1ZMyVS6nM+ZQyetyhVConTDlLRjN4GuuyD/bB22
JdABHENpY9BgJd168etmF9sOQbSZu9Jo6O5LR/wTZN05sbyqBt2y37jviCj/EjbTbJs4tUntPZes
U3c9lBXmzCjKOt/aNgmCDOZGhl66fT0tW+Ad4oxH87G9FYeoOD7GmpwOoIkd62R5ah61JudN3h4X
UZjXQnHhFRZFoTsSbkUkBELK0IpGyAQwGuUldrluyBUM2sxd3/y69fxWJAZpeEPJTnbO3uuSGN1l
mtB4tealMQfyXxOfby18oILARwttRHfcx/6U4+2QeA1rQPo+cemyqA5U4nQI/fRZueRV5UjRmT8e
414843hyN24pHxJ/fFeSXRajNIIXXMU9Sx53V4Vb8kkQ/ZokdNh9zzDluRFXoDqv2mho4YIE9zZr
Xqe6ljM+cfTf9CoGa+oJxNmK8+M9tW1QHawhK+T/kRlslyL714+YfKaJZxz5R3xXqO4lbcKHofBE
pB2J3+zS+sGlL76GBheJQNGgennX2CkhyOS7+YFpRu1QhEeEAxwd+UEqPvCshLiOyp+RAjEj4UgU
SN24THq9cUVpNjAwC6iVvC0B0Mp292igAIN5812V0HenS/jVW4wFgQZkDGVc8grTJ4JuScLNbclg
KNn3Y+1GSC5J5GWyLxYTJ0bmP85qfg8Rwq4hmZbrkQT7UbUXZOUYmbOQyn+xGULa8QkBPkl8lWOy
LOf1N31sqA0S5TL9Au7P/cLrhC2brw6BbB7NfndHqfhbOWl5yNQbrHig+g6TFnr62yb2n8ywXadQ
k3Olvwf0tIUxUiH7/0Csf4dNA6FWWvu5ar5NYOcr5EyCEqT8nUILcMlNo1RXBfwvwJv2sLOXeKPc
HIYts9+e15Kp4HDf783UkKus1S9JK+Eg0mc5w51BayeI37OTnlxDVjkI1x+4vB5k7OGZTrepUijg
qYppjQlyWAkyIzfCJoqbWGq2iP9AA/Fw8IejGXkeRXYtGxuUk2e8efahbtjLxi6Sl9qRf0W2IG3R
82Xow+5kOdP3YBWHHu0Vk2b1O5XkCc8Oc6el/MYaIjcFDeS6kizxXUsec0HuuqCP2WjNZztdDOTr
/OjQW4fkOky015UMGHgaMo4q/4nGw2PFCaHCW/CDhcl9LiyxRpjBXOhmDuDIziaxFy0bqFJWd3Fb
3ZeTMPd+/4PLNuaPm484QUz9DlMCIYzJ7cfZjziPf8kECj/26ZNhUjN3HHF+MWZRonGFkFK4H2ai
Gl3N6MD4Kmf5bkjGB1k2PbchsGFTfGSu/1ihkWehiL5ezr8kVq86UZ48gkAFPdFQRdi+efAw4q9a
M/3nsldc2brDY+Ti/EudU5InG3ref17o3WvPAykYHmaPCMCZ9phJrKhkt46L/OSF/rqbikenTtXG
bj2a7zJZeeO957XHGH/P6vboMDEbd2WIdM3hOWZuGk2G8jcTTpBVr6dbsxi3yKXnH7e1TdRZqG/T
7KSSpotYGidrb/piwr1qdfGKoqxgzZD96bRi37EgMhbpoUsQ1s7ZHd5WNt6M/ciNCdkTcO2gsZ0R
orvBzpT+o0KZu3Vs0IHtTQGCANROFms1zgRHDPJnjMmHb2TF+tlNO3QFW1wf1vjOvbFSoWLOj08h
dcd2a6KYZ6z+h3/7zzJ2jWMihfVuEjpxiRFArmaSHfEZPUwec/IYScxYP7cxSfWpc9tLdXhWWsMv
0KTiDQbez41Y9791N1oR4pa9SZkY2dCI4YyTltTl82N7wIk3gBZdEHGF1pOTNC/l5+A1ybqumYCK
nmNs6ASeY0ZS5exfrYQMpdmJH+a5em+X+I6naIhoX+WmoQnVYVutQ5t6d0haXAZEYTQ2+9xxUeRv
oDNgspnznCCNmG7Sj9SqD57p/xYTUsdm4AQlTmdb6mB744JgqiVD29SkR4n0M1MLfqZgHtbV+DCG
HfGegb62tfFvar3fMCsABNRWgYlCR8o2Hzpvwczb6Kj13G2X8nEsWHGS1mKaNOrN2KMKX2wiCXjT
3Qc0AWRS8hEOvKpzyjFqtfUhUNN1wqTIVxVWF1rAgdUHQCYswJNmJ03/6frjTyxaGgrdBfyxLwaJ
CVMfF9t0WrD/NfcmWQSI4RkG5eF7ltXdaUKNnvcsIEmwdWLzU3nFbxqw8JrcrWnBlVw+SbpxtH3h
rPe3A0wCOleR4kvuuIl4BsOWN7x0xhAmWoBqzZvBCnznjA5Xc5u+Ym5lPskG/vajfc9+bSr/PIre
38ycBuspCe9H6IBIrw5+SkuQhsBQrT48cbOlmK7SLyfAfgBehEDMdsOJcOoL2WxFyTbXHtVGdNVe
9eZVew5Wt+rFB16KfL3H88IQnBUhU+wejahvqq+cnhOXyYtvwuXrhP0K8XNf2EpFZIhMG76QBefl
tlP8KWnv9viKiUvDtiOK4YLGpv0/EaUX+06z/neDAsRf+9IMVhvVeFioK6c3sLp8FsFiITFYy5Za
YRjVQ9A36ca9EUNI/8H6XdG+BCozo9FDflG4+PwSHO4y3CAoYmnoeg+1M4moThvyhIiooqAJ3yUD
t1Ug8gRPxY71fbZDmwquA58pwih7HSC8nGnEpYFy3q4w9VSQILz6YjfZX1HPv8j2r9LF5JOUaxTj
/VUN+rHs87ug8ii0cM0RXoLJybbkihTqm1zp9rojXB6zbeOXtKWOajf88TCdCARpTs3Ofr60c3gM
TNnsGOhA6V7F5F8TrPo7x+yF/YQUS7K06w7/okQ1MM75juPovnSBogbDFVV9hPbxLjM60s/8XVLL
kpw1n3Wcw++/p6ClfSFSyQHcMxR7x2iQnve12PQ+VpG2qBAJi0+2Ogpyks3ybSy7jY8UKZtzFbVz
He4Hm6IFFiQ+MCsGy5nhkPEEHGApjShkpw12pVo1lQPz0yZVOW1/Bm/5DNhZk0Tya5GSuaLtQSAk
QIwFLe8GZDKKPeK5kdGnZDGrdAM1JPT5MizkuhHduwTMRRvQCPfXUgUS4Nx792aMtCjvup2JhfFK
YObGK/2B6zbINzNQbGkk4cG5ZY0AGEOc2i/xodTFtcUCSyJnd+45uhLLkJe6sRFxeUF6HDt3eExL
rLgGqwa6wXBjtGa/gx1yaFrYBWHThtHcwzkS2nhdRslos5VvSg7Li4OwhyNDZuTwGI09bgzGaFu7
V29Znh+NTMbv4SmA77ArdOwe52NQRsVT5zjdZ5kH95mW+Sn+GqBd4FjGGopcxjqMgnWza9xNoIwb
aSAmquJyg7Fni0orOes2XCsQBke3FxbykNTaVCK/1lqWMBRYyaV4bcHRvKUajjIfvEOZbtw5gkm3
VVd3iQN+LtBDuoblLneMlJaiY+uVcQOVCxqJdDJRsnoOJN4EdbhlNQfc6V9o9kN+T+KFXh2iDKvm
ojUln5h2yYZ6sCzRnBPMYZGGSA4wLchPwiuflaBFn9DtkxB8By6fv5mmx66qxmcyE4j2WdD9gDhF
qp95/clPvYtJ53NGeLWuRWJcypCah9Gpc+paFU2N/nIgRU8xFrRAMtHvBmleO5sCFMETl2KCMR8P
Q7FGZrxcbJOWwljmFz0+3BA2Re6+LeCAnxgRYFEew7NsJU+7a+xwmGZR52OLMlQx7VI20JNtL+tZ
SXWuLfc7Iddxbzgknao6ds81CqCVDNx7p4Oa8pZ6Sf/AMiXdtHY5bEhSgPGizfIpRTJfFQJTQhZW
jxNtcVuCthCWF55s0nQjv534CPo+PdWW5CQdnzO6mLty8d0rJoajocPnhdfwtDBqK614X7LJhi6M
JlrH6IxxV+r7Dn8x1jAWVxiTPvOcNCAxTEB1CfoaJRKfG+gS+hChlD0DE+TfLFtc5+qVTksZwmwL
DdAVSUXMBCr+DvSHaDkdjFAda/rIVd034cEMQGihnkxI1yvZu3v9eK088Uxqb3yW5H6v/ST91+Ws
h4Dy07MtYLFmP+DX7F2GarfsxL4Tu14wmEhh4LOFnN/Bk9wTY1ieQkV6YMwgx7iOuIPrwhp3Fmm4
EelF34NcHrRsl3Nec86rTBJNNzubDCl1N4F5SgMeSdvw50PiEfrB4hb42h8ArfboVcx2NZXizqon
iRJ/eu/qOL8T+NW2k6h6uAh1GWycoFJ73LNonm2/faRvZe7qQmDszeoLPsnI8RwG1+1imF+Qc6pT
BckpdytnDVGo38lQ38DSIeY++x1u1GtsowIhyO488l3cxzJmXJFaVTTXN/dDwAkbZ4m7Sdozr705
0twV82TchxWGLLPvTkORXqnC4msZnzNwAmcYYcUpo9jm+/X2WGAjy0w/4rF8SjSGInDXEC4EERmS
TD+T3O8yM/WrY3bDKbXe1WwRu2qN+q1wwCsUZoy1l4m8T2x0adrqAqB1U+E3XqNwUwcvzOnP6uZY
1UJfBuVOD6JKqWdAe6UT5XgX0mXinGVX34wQGlxWlJXpDueh8fdch/bFGoP+EQv6Ae3U0WbG6SxW
/XGLg/P/+cE33iP3zjSgEkCOs/bDmBd3DBhz6JQbkXUhW++JN7USP8Ci233oEKtH/f4Yi6o6j4hu
YEi0a8lo8zU0GhBwvbFEPsnqOzEu/l1g8kDCgLEAzixEJ3f97+Babyzcg4MouzqyAqbsGYmWuy5H
6LWgyG6QuARzk9whN/tRcUXAt1dcGrUkd/7809mG+WDUVlTp1KH7Zc6Q1to6dQY5P5ISeLXIm6er
rh8YDv7M0ikfySunSwvnAWPRiLjZ3hpFgl9K5c9NCKWlDXsE4QbYAO5ObpxjVfzKpcj3FH45dkCj
uhbLiexxZKdCIYSh/l1VTjJew7w5Fcbwyjpr2GdkbZu5DI+3iExu2FjSseVrp1yQHABqVBR1LY/c
7q9Q06rqHCaA+U/Tj+PJMzNKYhX4uzpmtJc6xnhHCN6f6XXqMgrHfIbwgP9kcZiGJ/b+lpJyEJCO
VowuqRe9jhWjI+eDZcDvms3FIlAOJb0oMQiyL428GLmsiwBmXTDUj4bcde480v3mIX2ciVLFH4Nw
FDUzJXmxI6SG8vr/Q02GfTdBqtUn2HS7eGXZ7LwZTl0xH8ptEMDuBC4wEthgvGS3VeoStB06OO4y
pVzzrIK73gflAmkKumj2oPwhvPvvWbEAth7+c3IKLVBiGS92z/8BqfHJjbSFmBKsydB0tqy/v2yH
s8pSliam0h+PpoOOMk1HJvM1ytI5RR7rcAuFSXlA9F1ShS633dU0H8kFIegsiND5OK819qfFvAlQ
IGw+aUTVw+A8Eqltf1MaNXYzHN2GrBMTlhiIOJ7txQ2XT/CYt1SERLPbl799iCW/GwAMeZ3VPZRz
/tqS910vJpwyNvNrr9H/cmd6y3WME7L2n8YgFcdlQZrgjd8oEb/AQZk7ix3LCoV7sclLqz8sY75f
LCmO+JWtnRqdf1PeYenz6yMVw0Lwufk0akx+Vivqsx8werVGW20CN3mzJ7J4iBr/Dm3J2kpilfJB
h2D1Gvs11Wa/UgVjlEV6+S4nURnOSvOckmO5b+tYMY6SHfqxOTz99xdMqZuxhr5sh4nz0mkGekU5
ZGcZ18emtPEMGugw5BJ3m2EiOcA0+4af0niHwmAfF+cuWlNlI21U4XQcrIONOmUfexnruxsPhVxP
h/bAddAQM6GF/y9XTIpfvDJHkzll97pXFmlNBuMQq3qfyjHYucGP8rhaUK+AzSNmOBw7gamAvKuW
OehcKQJnG8wyLf/dvqiyJ1UaDfkXxb+508Z923B4kgF71kP1RGbeTZg7ucTRZIqt2X0GOi1Jl+Jk
q+o7CCbzUFkJCBXmrkM/7PsQ+EA+wMRzEibyhFrXe2KediHT5evc2y2qvGA6eYoVljskpz5Fe90q
qzwOdvvHma3LoXhxdZ1uq4n+RLnhcUqsXzdEac+KSazjsFEbV02MW+vrFAfDfYE+FGf2rg1zNtMz
nl0YhYhakPsn5BTs01Z8xCqRDKtN85IivyafZmuV+F7JiC7WCLbTEug/Fq1whuzX6Zt2qDohjgr4
wu8KM4ymKf1Qlv9m+CxhiCzBo5hQ1KskaO/kMLwB7KNDEFty2IYvP0SHg6alfJZYPWl8reTomfU5
1zQTSS+9B1cd2S5jsOvys9TDtzeOn1UJKJRJ8niP2nsa1PA8Us/ObTeNmCqtZ91UHsFlwjnrcTjl
Pbp5AoNGIDPaeS6HY8uYGq1Cj8yKqNe7OODOxbZvbYSbgSi0OjvyY5jSGCTR5U+md1fhrVpPuE3y
oXAY+9oGulQvONGQflmgRsZah4dqaunJtXELlzHSzz5AKYNOjfc99S89siwQOx+pjF8rpbqdq4Ph
UApWgZbvof0PAIeXDiePFxJfNPm7CR0oWqpW4uErCHt9MOcFtLtg0B10nrfr52qjZiWigYHldSyc
ezlm7hPwe9ax43Kuk56ycDnI1vejcLGmeyWCemsDRkTggITLLz4caoXrQhILVZ3QrwKOMi4KuEQ9
lzD5zubdaCLdrefbOT4QgxvgB6OWSo6hlW6Bw9yPY4qgJJ/JEh2YCnU4W4zY684s146dZ3gRZW97
DFpooraQcl2YtLfZTKGKZ6Q96zyrd47Fj3Ubi6lr35ZnsB7JCrCT3EFPQEQzOc09sLT2fipw1/qJ
/WRpZB1ujvNBZ3F2gn7H7TnPDmqEwjyhadTANa37Yajl0akeimquT4l5s3G1+rbAVzvTlRPRspVC
uPzsp2TcqQIdll96H6LO8Xzl/ZFguGhm2H4gwHK3yFyeaIV5XMzyzfRhBIii2IP0r5DDsxS4FQ/e
Uh1p5c0DSVjO1tXyU1qiPHvCsQ7GaO2GkQ0nyCUWkN5EPlGD/wxn57QqKxQyTnjWGr6cUPE1C3nx
EHkQt4c/7kJDFURdmGjWDdYSNQ5hhDRSOAVbmgvlf2one2I0pLdLqtYd66cLltYH4Zr1M2Ulblrr
jDQGEUVTIbqqiGSdVPNSaQKnvDnkxLPi9JTWzU+GKR4aDwSNgczrc+H4DwwMkqP0zH9sEZikmuk5
n8v22bOxDSCLr2dz3JeGPMqhpRVKmuscW9egV973XJxLlKx2sbBQTi6uVP1pWNQ9xmzoEKP9xixw
XzHoKvB4Mv8H6Nt54jD54x0hMKe6zQ/LHLa7hIp3jffQp4M4OWxDeVC0fTStYZ/bln6QFKnKt576
chBHay4OjqaJsUYHw3uanGUhwPcNVBlykv2Dh/QAH7tGphFj3mtCmAhGuNGcEWClwvny318cuzAi
mj61d4u9JwG2TR60J0DG6VHIhHdVMnbJ0/HZizswF/2hzolcMztrvniJmeNezlp6QVYHbYssKnbm
M9bxnV0gVwu8ZL6WjjkcLD5gF90iviXBq2zX2eW/v8Rdt4tLbzxQiMhzXi0oociKZ3lTkbWQ+wcp
8dvLWc7rQCcTo/fyHntDfNK5fjG93jnH2XCZydHbu4xq9+RB/Zlu7+/KCTz+YmDpVGbevjK45SL0
Tzppwg+t23mV8F9kvjzF6iYsZgO7veUfQmCGWtxABZ9aKsvxNmwGULBBA8pk3g2scy/IF5zL5mg3
smM0DB/VxR6OJwsgokGxiUd6XGfsDdNuPsdILYYxqSN0zg6cnJq89AqGTpyEzy6s1afCsDa4wd+R
DYAgxXl17AIwJ/6KwAvzahlMd8YgsFfzQo5HjCCUw4e+3buZ4gf3OJRx8WhNTgJKcugZeAE+cIEY
zoJ/nYo8YdLsEIXSGvkWb0MaTYX77NXe84wve53ObnLMbs2/OdansLMywASmtZUu3mlbNkkUTN0p
9Maa2O3sJ0uPuSStdFVB9vFL6HaZ35sHytY2uilBRbVsFuE+L+E4PwUzfTK7ZO/e7zHfx50+xCiV
dzqY5vfeLJ6ho1sPnn3C0tMf4xb2KNO/dl94HFBpMw1rt0M9xt00IUGzsDN7YXpkOJxgtQLWHeJ7
eDcttC0T9yZ6GJJPGE7cK4kLKWqC7CrbKX3qRz2CgAP12zszyuMQmS7T0h86fmsfmlh6eqGryG7z
F4b/KO5kqV8b1EYXfom9Leo/HG7FFqDbTXBQT9eyumPA3EYQuXmR8mHpIu2Z/+PszJrjRrIs/VfK
8h3VgMMdi1lnPcSC2BgM7qT0AqMkEvu+49f3h1D1TEk11jkzZmlS0rgoiADcr997zneQ4FqLC0Sl
xG8PMAaQIx2nKsIUKRdPAOZxT58Yz/Sz/zqkS+JrFQL2z3CSioY/dNseXzno8gOLbdjLdifiMXuS
jJSGkFur0Lm4Sce0Jy1tFJxBDIunM2C1LgleBU6swGmLMzUAYvZdXbRoMgCuIHDv56/9JLGs9U+z
QcJeSH/vpp0WRM6EliVG3Owzx94SoUMu5tQmm5xQ7HUHc/LopwG5oCNsBKy0x9nHeIjknHw2v8ZL
695PoWl8KUuv6a36qzsPNQ4GnVQ2s2i+1oC2HBz3tgGdJgbatg5jsEWBOY74Wg31FRM7GMTeudcJ
sPbEDEZp7CLaVKoQhKpYBK0bpfWG/6xK6uoLINzuoGy4KSOxSyZHDrZae+YwUCEtdxhLdAaPX6uN
VGWl/yEIEbPhstMRGK1DGtqo4tP0bsqz8gKyX78PAunRRvFc5ZdPwdBy6l50ZxW627iy4wcNy0Qu
/BgmF9Pa9gnBn/gCwf7EyN1+MjLtRXb6qyu05g4JE/QUPD95I+xDW6AsNXw3PpUN8M5AETCrxuo8
p6b2vIjg1q10PurJ1omP7rtNnCuSzgwDOOHQPWZ4TKhH2fWmWLuNopBFoolvxiHGaYoY/NbR2RYN
p0bNN2Mnk7jl5+9KCGNtwEz6MtT4rSP2oSgp4CwRzLitwQ2sMVqgtIj96UVAGEEV1WhGeLn+4U7u
i2+gCWYCq2+ETpYSm+teQ9FKJeNsQAsy2UK6cEwYIFx80N4k4vqHYSCxAHdTjOIBNYTGGHhb9slw
IMD24DCBeuCpoEPC4YlxEQP3wkVAyAh/15rwDrWO56PnJHiwJugzov9AodQ8liGcPuZNx0BGYiOH
svpCigEzO8cGS9cKKkR8TtXQOccmmjVA1B+drdJvURiR+bmgjuzOHPYWcQ9eWcS4Nxut2kZa+YM2
R3McEjLH0e71dwGYoq3CtLVDB4LlPxHFM7c/PF71NJmZth0tHsax60ae8zA5GGkh7w0cRKtYSHeH
4EicBbClXhbuSXeOppzMM3PW8mYW096NFLIshz000MxzaLbvihyIJ+ZnuFuq6Waac3djToZ74FiJ
rXa0vk2xbXp6MDzYA5dNWBXNwgxjrd1336yloVPnACCcmFgANYGNs2GBrNsqG+8a+2yKrDr1qKRR
s1I5hHTZkPs8U0h/z3DS7OqMKhHigsEk9hJVEpAb6KCNqPWLrGhLUzQwpSUisH1vPyI1ICjnsHdv
d+PBYjh97gETrfTmrggFLCXNQnthwLtqmugeksS0F2WOFgg3MAfVW2MKoII1FacRRZKcAWiqCN0P
JXProWcRRjDG9BFJz0qvfdBNlJ3erLf9bSSa4WT04V1exD/SAO76JB0qFE7MWAQnhAO1vo2Rg26U
GR2yoqRzHzdswqgCzEoyQR2dHXrJATVpSmLfnAVeEXV7oitR4JlxOnlXDj9+ruqmhU3EHA4rJ5qF
Y+kQNzr5HADxSz7kXfys9NF9cpGH0pqvJeVy0zHNFzoCCgPxGuRL9CEjnbUNhrFFn4aN265DcYcS
Zs/qGm4aPqIRXn6CfYlPLXKUldWJ8IlekoG3HnyibiS3jq18zl1h5uF333bM4a41jiMACBCvx9hN
n82TVleon5b/A9772g1NvPdmmxV9MIBbaxr7lZ6CxOiwRB51ynaKBp8pEd7FPkLPIhRjicQHdevC
rjPq4oyjpDm6puDt1A9QE7IHYRbEcsj2IkCEYrDD1zqb0b7Tq9vysy/jb+0IL9mWIQIjoz5p/YS1
nJdyzK3eo3u7D0qteVM9UjptNqH+K1bTMujyY5flW1F0/V04RBoe/xjzOGqcyISBqc3HWcCgccPC
Xhvl7B8Ln35uI8HREAU2H4POxuQ60/VtnZieZU03OMZOJ6gR3vMaqUk7Fu+MEPIbFCqVp9EYvYl4
bE6xritP9HX5gAX94GTVtxY8y/cqOycs+U+6bt2DXI0uo+F/9VGCHgi6eNWKssW51DaHGHT/pu/h
IkR1bdOTgIugar257Qy3ureF+QMFu/Gk+82BcJHCM/PK2kZF6zz1H9OsrL0dptHK0PLnIu/mZ2QH
OMeK9jxrSeFZzRz8RcCK8e9ZJ7bioGWRIm4Sk+T+lnXCxdN03XHyvRLYAyu5sOBKmvdJLapN1U6v
zhxAj5bBA059qsa5eYuph9fdUqS6GAFuODQzBS9TG2gYZsAO1U1vwFVhbb+Gd/zHL1GbzT/+k4+/
FyXHiiBsf/vwH+foe100xWf7n8u3/a8v+/Wb/rH7KG7faQ/+j1/0VGT89/uX/PJj+df/+eo27+37
Lx9s8zZqp/uObffho+nS9voSgo9i+cr/20/+7eP6U56m8uPPP76DMm2Xn0YCef7HPz91+PHnH0t8
5X/864//5+eWX/HPPw71R/qek4Py82f99zd8vDftn39o1t91bkneWFvC1zblkuY+fFw/Zeh/lzZh
TCRrWyQiEur+x9/yom7DP/9Q6u8kmioLeIxuS2Es0YxN0V0/ZfydLyWwXCdlypGmrf7475d29zMz
5OdbxpX458d/y7vsjrjNtvnzj99uP0UuoSVdS13/DSJvfg+EcjPfEW7TwhsCjPoYTM7dGM4pks6k
Y2kw1alw4adwZARRIpDvOhZcNd11P4IsVd5s0MO1Jx8kVwcSwML/05gFrXsX1heC1X+5rv+HF+v+
Gqa3vFjb5kmRBmgPVB+/h+k5KS7+BMLbGo/SJctmmrJhetQbR516PXN3dPQnWFLj3RCmuN18mhMO
+Coc2XejX5Vf+vYep6vc0K7/ev29sOEJ9h292GiG2MNQvQvKJtwV/K06Z6NYTVaab5ineATp6WYZ
8lxTdDu/2uv5qE62ZW4rLTMgb3JQ7JgSEzJ4QMN0YX6ko/qJSriN0WeDFw+NJe5HMx6YHIgBsYvj
69AB8RwNcfZhCS051NbQERRYg9W1zoI+x8Fw0uBEXjkDdKN+Daqc0LZWLyhDYX+oesliJKIFybr4
6ibTtDNJGew1mM8BP4QOW3Fb+dsqCTjFEri8aqbBulEjptx0rhxMhpgWfBscT8dh11QlGiNGbCeL
1VbUiwojmhgDB052GEK5Zjw3++NeS6T9QpfvK8qIY9+yc8SMc49Lzc/FCv8iQk4sC+D/Dr+5vumO
xPKEhtEkQ1EtoWv/EgZVM57R3Cu9uqedVvYuRzda+ZsqCprT9Q9RTs0J2TWHUqs8dT1Sq9xEcTJg
ynZCK96zgTCGSuo3PQzUqeVXyWbU1dgiL2TPiJsZsnho2/6Noif1P9+zy/P97y/fImrTNhgY/VuC
FgnkYTJD+yOdwKQXk+YzMuE4urVEvmrphuNPk7spBnk+9fdNE+MdcJLSszXrtsiQFcWiQx8sUOcR
xobVFAtKAQvs/+NV2iiTTctGVwe8+deL3IumnkSBdmqs5jutyrHwcUjzLWws5iSiw6i/4/MXx4R+
VzV2jAxqdSINJ71tq+Q2bCbUWUH7JO3hNk1xgJu+bPd/8Rp/3Sm5ERzLZKVcHnwKdV399hoxGzkV
km8czQRIeU7TUZ9nCMFMPblpbZCvRNmZ9AhNaJBJ6CUaDKnEvsHemGyvl3Ii4ydwQn8dwTLYBdW9
MAmpJ0jjL0Lc1L/dsg6uUSkcl3cc+snvGWJ2GgXgJdFnOtL+rIbSfPbDszK6WyMdOCh3wIH7t544
rpfWKHkMm+SzmEYQuVhkg4DpLTMaZnQ9hIrcsT6Muf7EXjmz3HJ2QfvbdhdJk/n6JgxiWYd6F2gJ
pnik1j55x3Ylt11QRLcYfqUXOsGTnuY73TebnbIY7jal8DczKSO4CNMGwlF2lybdRJr68DyPjrxn
mqbugItHqjD3RucfDedTBXYH2QSAlcKseAqJS18BX9OS6K+emV/zrq7v9FITEaFouMue+dsjXxQt
XIaqx40w5RVaGcM6OcDeVtc1Wx9Y2uYue+5A+UYls/qMkzVQeHhdMCb3uupcICmDu5VeU2vT7f/7
bSiNZccUSkgda+Kvj4rr0qPM06gA4a23ezNHMNyxU69YbG+cvGfLQd1uoc/chPUjXqHjhNRstnBG
jH4oDz06J2ijOPM0fD4BXf9Nb5Eu2Mdp8RcxemJ5Kb8snY7FxSPMkL8IdJe/PTFjQ9iEOeIFYab9
Y2i4ZnkvmX8ibEx5PsY3jAv5RgoMS3Hb698afwZ5P0nGc8smVFSj5tX0wEyGystoLkRwcMxrXWHn
TV+Dzk3/Yof/LYbx5ztv42FgqxdS6nKpAP5lsTdRw/pKQoQChBnu2INTPDABhxoDXLrRer2uenJj
hOdMNn1DaTtHNBPtGSR4/1cbzxJF9+vVcwwpHdPWXWEahv5bAKVljzLwl/GMu4x1KjSRlxlnDAke
7sv1o7bTxUmDZG6V03TbChxpmtJfVIKc/fr0ZSr9REZJ8qmfmvtUptGWkby7QtpeevjZoa8uA6cI
SEdnGbY3VNqe2JXwL64qS86/P1EusZIGTSXwbNI1fztlqMBtHAulLGeLIvDaOsxvnFQdJ6kfBJ2O
daTAF0XEEbOAiB3R8oqhEgZ6C5vbuKwwZju/pQHqVzQoOPUG7I6V3pVeTwbZph7XViWLYzrVp5zD
Cbrp5NToRnk3lNmhBInhlK449UWPznEBCV3rrrRln4vKhTKeBO2hWSoPM4qeFfN+dkQ0cFl8Ew+p
/WVIcXuYI6QF672pAZfoPgyUcAy+iYmkHiOwD9LtH4iFcy6yBYmIFfS9lOAeZjwbApaMN4XdjazQ
yyA/Mw8gHaLbJmbJbZbk93QYelJLYuQyED4JqLdJ84NtsjwElq2VXwo3/xLD3dtWDur/pIGONdpA
/DIF819tfVtHaFoO6jTRIqM7gM43EmcNVI0kvBhQnCIFi04QgPBxy/yHJLMiebwWqLhTotvYby42
+x+aseg1nIAv03d71TmbA/GM6Sy6nPevF4iEv12NxPWcuMaeqIlsraP50ptw9EimdFaWyIrbIU/e
o6nHs1hqcKGwB+XxsAecRBmY2femM6mN7Vbf+R3CAyaJnUuSZomhInzO2vwN2RbOFZlkEFd4ix2r
0Kh0naUhSQxikX+7vpJhsM4mnt6Mtxi0IITj1J28SuXfpNTGu0LzdaQd0O6DpcHtWrRz41k9Nb7o
Tj5pF5bCSgqR65RF/s11vRkFZUTiV09mm+k9AQ1t77WFIXaaC5O2QDq6cXL8FbGo9/DjsVYwE107
aK53YYiJoh36xrtupDHeLb01kOu22UskonlbASFFSKqQeXXubvJt87Gbxxs7HTDq+BN6KQjWyJgz
gQ7e7XFMT23vMt53LWT8pUdP2LOdKAK/PpRM7DP47uGknQPlEBMWM8OrGqQh5VgdXFJ3vDKLFZhh
Z9+ZJjp1gF2e1nS7cSw4kJRN8DZ8VjbGCZ0nYzcsh5ceYn8oaYh3WqET3+OfZIUdBl9CuPYdFVIK
TOUuq+G0SJxLm9A3ubbVd7uXJoMv7ajDtGA4Yny/VpExPWHWNnNTLjmlQT5ADPWqrMi9SWMAoGE1
R9iL63+5yX1kBY8WBriwMtRpLqnml3d+WpJWfCSUznCeA+QsbIrGPsKGvXI4VJ6UzQNlzcTUOPig
9tcjpIYmRQSZ2g3O9CqqnkTO2bjUKAcOme/+6PtsQutOzkBNW3lLAhv1j0mCWGe9tTJ7Lsra3ZmN
82DEk31ZGDCRcRPPNb3T5eqXaHBm/DGrWTGIbMwamnVVvCdzf1tYAWknNpYHLIY47MpabJ164cYM
cIpn2zzGZWCST8EDn5NnIqCHmKXxYsRR9HO/K+f8CVy+3KL1hDFUoG9KcSIjhPG9GBc1DOnqiF7w
ZKFTvowBQOQOGIb9ydkB8GUK/mR0tzBlwGKyJDq+sjaKBOh10oTW8efVGWm7lW4wgcNk4UukeMFj
E17Sg0Ko4iVhdHt9TD1TQTFSgHA3PpOmVZjgr+kH5gfu9yrCYDJG8SECXbANfMi2uK+vxa9jcmKn
94d1jnixVTkVj6bjbKs8Mx+mxrkNNGS6aYPGABcuDWufezmsq2Tnwnmr0+zb9fJfV7LZt7y+qIwH
u/R1njT/DtUn7I2F+JL6VsFr8BFYCyseSAwo4BBfC7M47VDlcxNZro+cvSm9nw+zsSAUm5K2nMUN
rAJasuFuKDK1v95p9XKehX92XZ3JF2XGI51t3MRfm6puLjFba7ucjZogu+30SaLyjtydX+DJIE1I
6mCNzAaF1LLj2grlhxDTQXG+3dgLaoNDZHcokB1uUKOuGHDhgovqQ5SG+bGqpm6dSLhk0PnyNaeb
i8smSPSamaK+zWHKLI9IFINdqBX+qSoSpNdy3r8+SMoM96Eps20nwx1GZHuNUgsU5rpJJ3Uic3GJ
9SO9uU7qaXv9Ng4fcuX2hY2ft5+3DqSDovGwVLKudKk8OFH6OcW459Eq7zhLXfff644J/HkBqoPU
woi8kTOZKZFDxwMPBiheDI2hEYORI09vjH1vcFSxqZzo0SWh7J9vQzc+oOQktsxPac1zmwP1SbdR
E/RPTltnj9n0Pc4bXCEo/aCvPSUNZbVKZLfNWxc/ZGPIU1BaO3yQNxgK7L3G/JXFFTJIgJHihNu+
2eqOjT1L3sFJJ5jGKW6mpHMvcfQigsE995Dy1pXyxb39JkULGHbpMBk97kUjQGhNZGThaTqOlFpj
b/cL/8hxoNnZS0Kpa1e8f2jS7/CbvAMx0SmaGFaBWRrP0ZjLg1HQpHFN93ukl4Nn8diIqIYizjDL
NCd7c11rGVQF6xmFOhpO9GVqCvZ16kNwQTOyVmlPjXx9q3pz3GS4zrykyn0IeNXGMVgTA9ypOOpZ
2EfSc1dVOWRbCW/3kC6PkJ1h0wuRt1W2GwHg4De1RombAMBxM8+UMwm5Dm6309ogflU2bzIcRlTR
dXCO9RDOMwGbANJSV7xrsa4eCWn4NNEoTSGRaTlRu0xE6bEtJ/TrHYFQe1fX2Ee4Qosrli64BVrL
CfJ1XEAAo9UPGi6zkZ6a3XToLIHcNKq/RwXyqa63EQF0UU9E2fRGuiAIBme+TFFiAZDkfrs2ASCb
r4xa5quk8CkNy7HY6QiHyIpCjoXOY6trk72N6Hdt7Vn/Uth2v5c+JqB5hL3Zje2DnyCKc+DusK+T
BQTfaIuEvN0pB9cS4mEjZL2+7pNlakakxfqPeFYPFQPaG5h129CJhwMpieHjDO0OiFgBy0Wah6QO
vuoDEz+RJK9dyq6F6p8niSi0dSjoRYYtgiMfWVibkgPcp+lGY0w3xmWBClvNW1cWLdgfmuw+TK6h
jU0PTSVOB5EnF4WbOXi0JwVbmtQNljvr5bpla8a7cCG30txFxojXTZurfDMsBJAumCPPAPKKBINa
4/r4Jk4wb2XE0I3x/cYKjYefR/yFuKB0cKqlcsNbVQpA9Ga0wR8c7Uww6xstX6pni6e8z5Xu4flZ
VKRGdSi0ob6kWXDCmrY26WQVMxtbmDlIVwrFUrRsl8RNoGgMcHAQRIC95bpu4wX8LFwsY5phVwyC
bZBw0wT0adnydVf6O3fobuuG1ZIDhXlY1tTr8VCF7qcZ9sjHCVI0IWluf7ZY3Rh6asqEhzQnDPEW
0mem16ghd9dizDKcV1dbiLF4FtTCfO/N/GYs8m3TI56K/Z5WhD/cXWtAs2nqVZoBHL5uTkBKt8Lp
YJ809sEsC+KaMWLJuj4VqECRIJ+vL7FPUXRhGHfZGy5LwzUpipPwUcy4TYMurW2qwzh412cfEo7r
ubFB9p0hD5TK7dMw3Qv6oUui3mrEinNdSK6tmevtXqALJr0p2HJmpZM0hCSeIPMOKaOyxK9viScj
lokto+2CC3wh+BHP18KGyL7kiDHjh+5iLs2T6M6m34icHVl2P6I+WJLEvSADUJYWASSJpj4vYU2a
k1aHOQMgafbHgCBpnEQpM0zyMVuppkXpAsnIyKnNlx53FU+rqrcJr9UJoSTInEavFQZbIy7311tw
qMnWIxBp1/gIt0NGXvul+dz2kl60YYWk0BSQg4RKEWvwphzwf8/HyoQbTfvHJ5P+bFTh93J2DOhN
QZR7PS0jQjvT/E3O6kIX9mnq65PEP/I8+tGZ+eaTHP2vGuxur6A1ZayzAvFIwGTuoXb7fo8AHiCl
q9cbWnS+bpZnO6svrSKPQgt4ywYa9WAp3HgrHazaLSImG05hRcWKjDa4KOepqqCDcfDANQFrrq2q
T5WEkPyZx6wna96jnG9XCl3gKmzCbu0LRpV6/b1owOPOVomcr2lWBGM7Xs7YY8pm2wNiWXs1ObKr
BjB7R9zaIAhWGYksML50LciWoEiW/AV8GERjrVUMcjSqBBInExxYsIhpOTmur9+SGjrqLWt+TFFI
I4+MlmgGE+L5+Dq2iGCJpn2D3y/Xgylj8gQX9CylI/oSBHgfipPRRHOBB+0xbyR5uFExrnT1TVWU
lZU/WczK3XUkwP4m6CJXloVyn3Dp19DPw2NfduQ7+fY2KG1zR7WXEkZRHx2UFQxib0T0UZinFHEq
gYJ8sxZZ1VrtbZyCnsMxMYgWJ51IMCm4Jf2KHjJDQziQXgRfhdI/5dg3p6gD6pEUyuOZQJIaMSuv
jWV/NhU7oI8aK0fulXVF7EnbQoWj0vWEuhk+V4nwOsHIjghSaObNlFr0RjmmI7YlXlZNDEWqWm7n
GU+cQUxTmzzQuPiMC7JdzakhWJPW7xa/4qbkMLUGxYdBzPIZ0RjvjjN1O7ejspK9Rmau+yWMAQsR
UA5HvVZ7MBbcdVAyy8SEfIO5OzSH7mTl6N9Ewrifg3qOOwslb/MlIX5rHHNt7YwuSjE3+mL1+ou9
jHY4WvkULfT8yaPI7B0SkxWMdRNNI5E6y3UJWuKZ6tkBojSHr1U27XRB8jThBsCvh29RdCfr3qTI
xGXDiJ7A9gT0mokWd/k07uPFtKCfrNCG4tWEFe6/BQhRfHLaTU6oRL06zi8WeOltq0cfIR76YkiJ
Hk1K4kN1gLBjhjW9SmlvoMdIsesQTTt9hVuWUugCjcX3swZQim5Q8bU7XvCmb51TTlRf2tPfdcrd
CBHoQDuWw3zwOvC7TDEDgAL8EIczRIQtBw35MKu1kt10rqPyGA2fgKp3Vl3f9zHiVgqHFSnl4H79
5BSeycC6MQxNv6G3/GhhU5xQ1MysEl02f9rjsmh3PvZoSz1iHD6qPEkPpBCurIqImrjCgG2HP9pK
x55Ek0ggg0LJiH9VFjQNat39Nij5XDU6+JTeeSXPYYf4bqvSL0ohtkDN+Q545yUwO7pWjk/O/cJA
TOwDtdKz1bIMt/P4pDvizmVT8rP4ngLzHBXBt8mVww4b5xF33xpwxrSpDEgMTapGMpp1b3ZCBFs+
dqSiwwOEsullNBDqUOD3NsemMUkvflh+snVfAASRGZcpcB1Gk4Msij4kOASoOLSzQbniL78P5xDA
iO5qXjriW3PxUwIzUq+1aF5al9xRxe9YgCHaZBksqKFNiSAmDDiNBkzwBGStc1G9I4m0towMrA3b
xmOWl2jLa7AMkhqVxZyqLJTOSz/4e7+0QbREyIe4c2Lf2TlViG4s+YTbi5wsNh7rOPRYgw9tZfXn
YnJ+YOgHhEKgIomY+WeQCBexZtJv8OHU61bAdONuxsjtE3wQ6doj07YjISPYpqRPlDyy87Wo69vB
FCRYptY+HahmSrtE5gXXbac1mLoye9PKJoXv+GZWot6qoqRcdwc28SWXACYR2sjpJLt0U87S2iMl
X+ejAT5V0ln8xCLhwyAGpRlaxdptu+KWd5uWLIdXShQD2KivUg+0MH7I5ahYEo3rk2yXDceYTgQB
ZA50hQxbUuM/M5Eft6AHaBjBTUS1WULRnU45sYwUpZgTsrl8g3mPgMkVn0I8CpSqLJDQ9fV4V9j1
12IQRzeyyjUQuIPeQPlBKOuv8QKQYw+vNE8GeKqBhJyYBZdE2MdIsM52tvMW9SFaqi7alktsRG0c
GtO8o95YNE1kp1FIAlYP042NrI0+88Je1ylKYCMwGW+QjzHjLqo7p2PFb0HKrG0QyWsxsuETnEAI
Gl0A28w/Zd9ecsdrS3o1fhPDGTE29ULx30T4SPYpDDbW6OExtZEZwthYUrPessbsD5zBi5u+IEYJ
GxC++r5keWvrgAMUuAZdqR1IRpZBdz4ELmyZue+/xfowINnvj/3A5CZrH+hj35Zmu1dk/3LHc+RO
LOHJoJcEe9Vvgmc1CURxhI+d73Xb2mvlPUiAeW/k+afdE7c5le9TXD7VbfQZu0Bn4lC0R0GIOeZI
VhIgLwaJIwZbUYoWuZYfdDaj+8KGvhb3FBr0yiLyveNjlxzp9TGLM3FoJbH1njmsaEMhHvRIy4BD
fKIu+NoOLqpxowa+aDGyk2A1oR2y+vpaexoQrx/H/NmNiBDywws4rnJNn3jekjGLpjP9OqMZ3IDD
njEvjgh2R9TpRrdIIw2oxInAXWH5LB9CsBNPpwSd0IQKYDUaA4dtNdyzVxJciAm4UQAiequnkMJd
VznulmKY1UUyL5+C9gbFnL8ObV61cuiiDxyQg/mUONPHMJPnV+FV1UlI9I8zOgAwUErjGaV0b7Oo
2ogwPXU0BwaEAl6S6kSNnuzJ6m8yonRXtDHOmqSssXIhSZmQTFbVCyMPNH1BxQIKzE06/rHScmjf
CTgRElqTrS/zlJJt3tpWSrwS0kJDAzo9DCWrKNrmVe3O3mha9728WP2+zvtvSdh+BELeTzlGRtjL
rx0pv5tB9u+Fheic9Q39IOzzITP3YtoWEcF7Yx3onlNCbwEpxORQhxHgrJILHOHy1sUDA2I3DbcW
Ea/QgzASiIcCHRuPBI0ITYMT43Cg2sbYZjbqErL7Mz8OWap83T2H9bCaVBh6ceQ22wTYHWHWlk5c
Y/2jQ+Dp0Si+y7DlnVzXvrfDKNsNdfqcDNpDUkZqVVbys0ObtMIRe0pyVJCFPb9TNl38WMATdKpX
ORQEw8ettZn64qO2m5GSXUe/DsU2x6FmdwPFCymmu7i3CeaOh6uCWmyGWidlGhCZZldnZ15rgnjZ
lMUuLmiPAKh9L52Db3TDFl8FazfeVz1Itq35HpQZ4kkHHe+s9xGdYX/C5eg0e4aXe8Mcvs+VeJRh
SznjUw8FNAGaQLFYsV7bQfPSN7T5wsd4rI6SAgyMD0pYzHArfhIonxDPjknuIBU6DGiUkjrMD84J
ErNFwjRhSihZfWhRx87KLjC0FlT2WmVT/CUMo0NZBSQ9hcG95d4xk3k2wrE8FkAT+xIzqC1mQCAd
oHGzauiN6uSPxpVV7wyHLK+qr+2nuVTqWIRQS5rlQwal2m3oVPfXTzJadh/b+MZsKgIbbD0/2Gk4
312/si5AkLQp2uxMzEjdKWzumuWPOunhfRey3seEud+Z7izB5jBuq4xmO47DeBAYJp7yATNvU3hD
FFEqxgirQGWzDy1H7V4n2Dhy7bOLrrgiBbt24g5sSDusi34mDI9QtNWECnff0C9cE1+/HeYFrEEe
YxwAcJ/KNzgtrsdS1XEIDKDApCAESTCaMM5b6+upvpucXZKVw8XvlI2vzqR/DxtuFY95djCStxqJ
akZVcuf2Q7bGZjl4cpEJ5Kbj/VQVMKHfwYiwfZakiSwOkjxHl7jfAviIpkebpKnUljXHGdmWiC7i
9FnJbFUggtz2y2E0md12i9nt5/ihyt4jM4p3lLgJR5i53w2VOXjGTEVsMo5JuIip1S5WxzFk6tva
HvO+dkU+uNzP2UcLGemZjemqPVuO/9loUsr40JvdEgUTnkgih4z5Sw884EJrjlPaO8coYlJom9F9
GJjaF+Mp6ZfwaJTQOwefd29Y7NTNj6BG1V46dns7jwEVfAjnrJUdwHCKPAjo0c0ekKc6WFfLYe9/
zMJkx+jqZhu0FOJ4MMOVTAA6h1qOu0vzs2Nj8fJlppNtok/Vnag1WOih1aym6aFOlbMLXFR4ads+
U7xFfaVtzUEIZDfxJU+n6MUZXzkQMAGT0cwgKz7nRfGjTjn0u2n9pjkQSIgpYh6ytJVKzvb4AF6S
yKrPchLmRo/EMZjFc5m07m1ZhdXOcuOPdkpGkpDhiLp2Zx/n8dXxaXNfuyZOA+12DAPQlpIJTei7
wTYPu/O1Dw+azaDxGtqHaz/i2vXJI9Qoth+POymJXkQkl21iTb8tGpPjpYoOQUgi77XDaGQNt7Dw
jQvUKA7q08L+NLJ9aQQjr2Iof962QcjZYcD1ZgyYo/KyJH22Qwzr1k9tYt9yjrTPM5s4xWhEPe0h
WodLbS6EvGZHMCodX7NkS/A/XVrrp4XtFDDn9oNtWAfTua8c7gKtTwFotRjFUfHdgCkiRGyYbijJ
w2MZjJt0uZkZzI13IKneInArvuXgZAHPsI+k80nr25sh0p2ug7rSZKwAduRQCaJrqZDYJ5cWqNPz
eJoT5Q06vR+omsxDTWWOUoeReNwWDA6AI9Cosg/pAlxMO7BvBQHLuyF8dKD247vFCmB0DduRThvj
+ltTN5OxyFRwmCZYqkSDbFsXOIAq8afT34Jw5HRcPXgCy7+jYuI8WjfhKBilE10HuhnrJVV03UT9
zU+hYkHrdWcTZ4VS39lf74RyCPCeOOpYMylto+6BItIl8AAlJVQ146iRFVgOBsOskVwhkxAfj17s
SAILpcDUTMbWYcFddzlQjKiAdRBnCfU8FlPUEzlvwVSv/DSlslko5xF2qRVQkWX3Zr6OuADlRMmR
Pa5jz0/sj9bQ70JbJ75SZTRPLZLe3Wa5xTu2oUWOI91FGZ+4Xu1PpMrPo+fo7Su865JpQsjZItTv
JbNm6E0CckRZ3eF1USe9lreyZdQyD+6hdcnUpBfGvKCP8nrVJ9bD0hYV5Gwc/ou5M1luW9m27b+8
Pk6gLrpiXYkqrG1bHYRt2aiRqKuvvyOTPpbte+6LuPE6r7G5SRCAZJFIZK4155hxRrG7N3Vvl7TW
j6bz/Z2LCnufgDQOAeBvq6aKz8hVPxMvAhMvwFBufEoW07zO0q3U9s54099Qh6phEUIWKmQNOySB
S+YaOnfebCdwhI29O8zZUWhOccdyaR/OotrWGjfRlHX/g5O4A2kcazrJjL4BkHoIg6r2R0cXgOrC
DX0BX+qE9iNGKey3ssbrvca0ak9QmeOj8L1zU6M0y5BUdaNrM5yXR0fqK73WAlRPGz7volU3j5gj
koPm+8WJpT1fj8C/hok4JmlcXPsFw45T9JvBKpzN3LrP5kixFN/hW+u6REnCiPKt5k19afqpFKsm
ql+o3X+MhuKfYJR0eXUlNIG/CyvMQE0TWasqro52793HSYOErr4vY5y1AUS0PPxoN051JEXAuALA
hcqM4HY/UQRY1Zb90fIJznW0GbY9fpxtZ/Xr2Z9QMaX2z5p40DIhTSoYvnHBzda1SQp2bLqXAkfc
unO+mvS1MVbCAQ6L9pDTnMwzm7xykEYwUWl3O0PuQKb1Ls4M4qepwq8i45JTRe0yQ/xgwt69gol6
jF3zi8Hc994zkv5YhiQ1qA+Joqmxs8YBWxitkFJ2K+0l/WB0Q3lxy+bNahPIK/nnUdD6htP77CZ9
fbAIFdsWk2Gumtz31q1tRg/QuN9846ikCkSTIiJA6HMmG+GuGZZx702dfQch5Xtq1OF+8c1HdCa4
P6lPQiPQ4IARGUJxIGpgy+cdt8k56T1plKLrZOPVj5jBRDo8G6zo/sasaxOYUOruYaiCHW26TznX
2qPh+CAJyoZYXaTHcaIdfItmPt7Gy5S12snT/C+ixM4hhw70W84pzYpPJl4u4szWtZ0htsiKr9Ew
ZpsMMpTTj9Q9629FQ6zIgPV43QJju5tQT+qW/qHjE+KvOZCY49lIbeBA9iTd7kcZ757EernW0Mzj
KcrgcVpARV5IyTuXFiKg2u82Bmk0JzM4qjGoS0A7WiFwT5gk0PRjFqZmMn1fxuxHRdLqqkatyqSb
tnOMNANeOflZaganbmgFNPMN3aFDXtRXNSkRrdZA+Aab2Asf1GeEuLow0XL6BRiogKydymfc0KXw
CjLnRXEsxjD6rHMpKZ2nakKrYV7dLqq+/mH4sDNGcgOYVq0G4YePhW30lCa5arSUQLG+d06ErrcU
vajNFlCqXNytd8aCp4hgAab3eeRs/B6AcF6JT1M7F0yqbUAsdrABovm5d0v19027kfF3mNbqsyp8
39qDzDvYlU9yZ1s8quFqkVIW4KJEF8GaoPXRU/ygq186cP5pnQDpIbF6NNOP6j5yE9CjjNJejSTR
jsR3fMbqMjCh0xhBZevRc3wyStLRvpaB+Tkgnc3BxbsfoctiQ0y0PamTZ2r70THV4MBopdDx08dv
SU8oY9KbZwaZ+7DyM8CTwXff1Q7ggD5o5oh6wQatT0wKsVgB+TEb8gYCuoA2JgE5P/VkwhjYJmM/
2j09ZmZmdjjM/2DRpH0llbtKtefo2lMcAFSZqMrsoHZNBLNI5S3l+r7li0Vg4zZg7ZxSjsA995pr
4XfVn+xl074am7cpcVbjCNev05pzVPXJNvHch8Hgb3BTDTGhEAY0B7fFpErMtEx3bOa1VYJaJzsb
EBAxXbmMRmZ1j6BXXqXcY+BoVMFVjB/NubXQjpn4AbB9MyJXTJ7p/hMwJU7ItGkBSjF315Mj0w/g
+LqMKDn1IfQW9SaiOl9keFCdEo0xVma5itwW7gS/oLwFim9tFVEA622ZeICOyWVqsm28MNmg/hjJ
S8jje5Ns6vSUwnPiUxf7odD4FsaMtqqVn/dMcwBhX23S0LsI1TOBF1izlhTMB2eMEEPtSvJUyj6k
OgO7c00MY79ZcJ7s3XaOt3ASqxD9xCSygnVTLMERFTBsZtUWRTDaonwjqTfl99o0y3wW7YiKA2Ou
/mJFebCPhPYAFsNcR3CYkedCXh/zeKc+aHdKu7M30Zqx5EA34QI3gVWuDNPyKGQ1B4IEBzhig8Yk
Ew0kXwS1ylJTbz4bcrNH8QXECdjODvRKFtcoLB0mkKQM8gMT8iqghgpRPPd4Lu5LDxla3U75KfM6
knInivo6lyn56dE6d+p2hSSw2VaYNrvQsteY5jfKurFg3gSNQokjr72Txlh8D3l6uGNZVm1HaF1J
lJGcTOFvrT49YXW8WRA8RnUfJLJUJ9vLMxbx6aHkF+39JjlgrE/WIQQZLkaS/dQ0MlrRCwLcRuTg
fTbExwTukY4JbaVuY6Xm1AhlUC1WC70csbwp8f2I0nMjiFqVmDRmnz6GId0maET9VY0cboI2DVcP
dWmm+djrUdj5i60TH4RTvDbs+ejYoEun0NgjpXhsuXuCdKg+pgS0Jh3BGsl0Mcjyu91yubwh0iGB
2SAEIz3DLsAVgcSiLfNaN268U3ezgLWiVsPhVsqZNKeI68w0cpl4Eag3PkM70W5LnEIKI1LNMlD2
jle1CsYkuasdUjiqOjhTxwmufvroyPRcr6so2AYkXrfURtUVOZNYPAKrFpYTXtQdszgsGsZqNZpH
KciitAraY9H4yS6cihMxyVQCg/JZrU4nbmBUGEN0QsA0IK2JL6PGhX4T0hpr3cq6kxq51H1krlxn
pwu61Mxp+cGLBze5ZmkFRx4I0xfqxtahr0ds5T01dgt6vGlGCSKhftyq4UCJcxm+dnqtb2zDAbw7
ON980uEGrT/UaeKtpi7s9r0901gQow0n3iDp1SfcrIzHT8uC9Za0a59F8w4IojhYWNnw5NAIjwu0
T2nEJATQ3Ey6p0+LMYnQfkbRRyewjB3+ahLJXcS4fNet3TjE96lVP6pvsg6QyiRRfEMZ6ylZKhJa
pSYy0qBteQ3i1+Z0a2xr1OB7E5qg9EOpD8Gm2UrdmgwCzzyhocLMnBFJlXKJoSLUNmZTBDBWc3en
WVTavLA6DGDjIAzcFzGwqLClF+kn06thkDukVLBIsc2nKPQ3XufQULAAKOd5cEIGe191pFzd/pi6
RpJqZT6q4SX1sm41+x6B1R2tnzjNueZLpKQNuMK2L/daq1uXIk/XlRS4OLl486Sq104Gvp7ANCHQ
xQIwHH2h0hovcNetgVK19HvkcsbsyVW7ulIhBE2r3qbS53nAi9yMwBLHRptYy9WmkGK2pk726CPM
uymZ/gkipPd5z0Qz7aYM5QjTkbkc33JRI5gkJnKFkRflozvvcny3P6jLOyf1rJyJsgDktLECpr9h
W3534DKPFr09mmHznW5+FfJf0xLZF6fdfE8GDiA5VjxMHb1137Vf1CXmykm3vK8siNWT0fqi0B4Q
NDOKw3X12edKPekPzIkRDoN225cpTosBSvu68ZYArkQ2nwD9rDzGgiOF408NEODWib6jz6X3O3FW
uyDBGuny2oKoBVwoPmsG6JMhai5J4IMgML5Fmo6yu6e7o+74C/WEu8nH6JfMFEQJrJEJiuVlCr3m
ZE3kIeoGVHmrch6R237IRosW7iTmVYEMBrkuAp+uyR8gLX6jCZPfi7oJt/CTiWWi9FcG1UvDFbsd
iTShFU8oh2sd7U6rNuCGUkz+4NQjy/iWuikFI3TQzPg8LPSFn7MGxpnoaqkDxjRAfGVj5czcHyVq
pDYiZ6Z1c+7mIqTmLOXfUpF5GzQcfdgX7dSs3ND4ZOe0bCjnuWvTo+UFNQoKO8Vx1ovUxuKJvlSh
G8EqWjp6jHz9kfmEUhY33Y0UW+FdZgwTgUVlR+qypA9LCjSh0WzbgTZEnGXjfojXWe2KNenkXK9d
gRg/zP31YH8rpjC4amZHMQZFagcaYOgRwlVT4e+o27orzP20C+VCoRfNz4lGFSRvTq3ZDyJ9RQIy
gZDLqr1TvtVx7zFvi3NIfRGllKKHM9Z2jzOxDpqlcbMOqEiZnrlyrD5+7uy1LYS/VvMyzWy3Vk4b
M5EKgsAt6SYZxVMed/qqtzp7W9v5azDi2MDc/mybzqpranHpe7Hps4J/Vp/Gd+QSURDXq11XuA14
gPFsTbN/XGpAOkLEkB9YkqDUE3X8bB/x0/iHwsiAhsOpxhuablsk5KdidgHbjR0QXKqtFvememJ9
1SwV0SQZKBfsTzkYLMMJkecPw44gjyeTAfm+LfhHGMlBfXhaGk2sKBHOUH1sdyLtWDUjTTXDmpU0
fdU5W0DhMls8EobUA7sIsAMyCDGwMrqeq3bTu/2hhzHzgNfTdS4lSbaHGiXanZ9qwZ1hoSpwvPhq
aE5wvMl9leYfORXCw2HSgwNg5uQoaEpoNvLFxHqj8mhuGm6hrFhpsdCzQg44B3KQYaY2ZfBxWq9D
UmTOR50/4y4Vhn8MUdccXeLCNDyQx9rzy7MZCBw5zHA6a3rWw06/8ues6MyZ9dZExnFH0x5fx+C/
JoGVH+KJWyxfv3WfJf6lF9y0/SkiKiK+dK0KM+yiTeKC3qpSAakkHPEcSH+UnEQBam+PDmvxldvB
I0/lajl2vkwUNS41xehtCw1iDkZU2WVBRqk8JqBqQTwEAmH1rZn6vb4goawL7/VWIGvDNzIHdwlC
pZOaDnc+wbIJCnW/QVcBBDxE21MjZYpp1oZV9BaEDwgF4e9JlyApmuMpH5bkXE/hY6bP067S3WkP
u/lTbuIQSBEIBWb41dArXHQzgSueQ+xeYp3UanNazCuMR+8BHP220Xs8FvDCcJxE1+4fcMP1g/oW
WW2AslIXzNs79JteWKbH3KtWuSxWlv9grn1FKuE9DxmVk2koDpRQ2n3SUlWYqu+aOI3lkKCBzwp4
ZNXK9pHFe7aNPBNd2rZJ4AXaS0AWE1kh5dwfJ+TMQgOeGdskYKjva1PQEbbSy9iGVFAj862XN/Zm
EJ8gENdwk2sTtEW6WxKRnkRmPmL+YRWB4EmNRUkXrnUPhJAVVID4TQI5cmZfTFtD9IQg2alQqZlq
jxN4n6fRS2vX9wV8yXv1h477PsQrMnwOMiDhhZMQk9JHq1SaTmuiEU4VUxQgg8mzqN2rS5XUt2mn
OBoSIVmHJJKl2dExelbW3gTnUNCxmEW3v1Ola528ZiD5B1901HNdjZRDuRItE5S/KGIpDKp6UoBU
gWbSLoHeQB05B9fr0K81surm+OzqhaBmZ6ZzH7v90YJv5emtJPVXjKo6knDNTjFxGDN0ueQHPEXC
oHBxH0LIH7f1vfrnZp1+nOgPEt+h6YC3CIzrCW/DYDDto2AgxNkU/9RasOJDGi+oPyF8NUJsl8JK
78u2elly+vJhv7f5dY8ohT7Gk5zSs4badGEUXyWKoxjMYyLyb2NOCPqIDy0Lja+o2UCJyI+88NJ0
24xgJikll+cSaldKs4+IU8jNff/FLJDLq+ld1hsoIoy426KhnDEvBdHFicRxHoPy7OLVXS1tfMZe
6NP7qBCrLPo1bJ8cwd/OlDVBhHivgLHNmFvMIDprP/gNETZyxYdXcSV8RzvFUnCVNTSkZCk6RBe5
yhG27clFFNxXVpggPqvBpZO/PKXfnu0RQmi5JBfZp3iOxT3/x8bxoRgXErQsLpYWpNhW2fHh/TqH
jACCiKDGI+wW5cZo0QkC3YE9RLOyBInlzJvAQt0BMJgWfnhWfwAEBcm9etYMOprdjPXOgOreTXL/
AZ38c9B72bGf47MXjvbJjWb3pOYBrAjEqUJ7tPI81myjGIojit1TlmUIw9Uttx6stZqBInlcG2Y/
s9DvCbBMXHFebHFv4vXaaXhi6DtzjQTe8tz0oAeM8mhIIKWX1tlW9UzULTbU9QHua6jTTEkdgOrd
G5fkwMVXjIcsHs7CR0oU81dlDYeKvmNKQ1pUtK9IKVflgSBnFGkdWAgONmgQLyW25iZjpOY6A4ZG
HJucBiJ9OAdJG+6mRT9bAK+2qkTXovxxlldS5eCQksYpRpi2KdRo2mfpfgzCdkXDN+0AT0dpQuuE
MsBq6o384DvTdz+KUEfyPYIKaK3CafEeKyltN7hHpmMdn0rBbSQcl/k02dauyuGCL8syrcPAbs5I
3tdqep+EVby3PHp1ibfsVa1gaBzjiv3tga5/cKf+8kNo0jod4rteD7iTaqmM9kZIUw+zsZ2A7J5Q
JST3C8s2JCMoyqbSsg/haH1XcyzCJcpdT1TBqtLhZlNPyMhJLx9UGTEOiL9ylmq+cnEDw/WgKUsL
Zt31/9BEhE04Z68ISio6N2zO8NMTsUILIQ0n9K6C4cTsO52gbecUdQ26K4GgyESaOfDvcfud8nW4
IvpGndN8yYacSnFLT3BBT0OWKCstfZmpv5MXaS7tkWwi2AJ0XhItfVAFiqHXYHJGw7WaOnO9EJ20
MSbNWPma3Z+8hYm48v7NQU+YBlL2tg6cE4rGZA1t9LO6lxbUxfZjmgzrcKbvkJQj2M84QdpE3Yq8
63ufWZSzdOZLUOwIRKh7jxuWXGgwhFkb9Y5X/Aga7uZ63m5LgQEtaVPt6Pe4twlxi0YiS2r70UqJ
f7nVVaaaDfRDYErvSfahOWRM+EDkzTqJvFOS6OmTHY3+tpX9l7ZoIMozLsMG/SoDQ/Ywa2paCVWL
oLoYkM9oJFmPhJLGssfftAYFSaZaW23KP8Rt+UZL0rnr9HnvOfqhG/lgxDSWTLVQvKfiIwZxMrlL
LTiX8dcqanaNx1XDfVd/Fk2hP5OONhUUtPSqDe76IGLS1erTfegGHxzdGo9Zx+RMwLxc0VUBihJQ
Lh4tbHJM0ZvzVKZflHOgavkEJF+kNmNnrTZFWLORrdf6qdHN6D6mlE4zlSFYLiqGOnrqsHsjZsNC
PFfEVgYeCzupSR8wy5GLBhW3aefXdlw+JGF+6dzg1WWyeodYawDLmn+afKJFZo1MbRqqrxCRukM0
xCMc9fZKgfW48Icg3s2NgFux8jMld9PSyItrdTffddXk8qXBXzYuFURHlwaiGTX+Wcjf2yks8qX8
9VT6O7omKWunOV9DvRlPSWd4iIbTx1jmlBRfLV8XBDPSrbTpbVh2u+17NzwlH4pm7g+VRqiolyGL
sHOTdvBYfIrtShD0l/wIg2baiFxHKMVHZPsnMx30tRtE5Q+cLw782tA/Yxpaj1H13JTjSPKmvXJN
z3u29KIGu2dc1H21bivvlOv+A12p6EIZAUqD13Rc/QFNM9fct4t+bI3EeVJfunKE0syn8LGgZ3tu
vNg8OgEpnG7VEonkGAmLOLKjaXliECJ0UoreAWMB98jDXe7N9wh7+RcX+tGa3XRtMJPb2JGxbEiY
tR+di724zBWm7CPCzW8IQNrrgEa/ivz56BWVWC29RpRczOozJiAs6jDlGBXpX3pPEXfkHqzGtTbn
3HkqkzfkVNqoUfkSXvZlkV45tTx1XFp8k6DjB1ajZgaCX8CGM+aj+nVK3Xqxc+M1n6vnFPfEDm9P
sqFsFdyF6Sh2kZUbiIVNjKRt/o8xmWfDqWk61eY3PbbTfWd2E2eBlqm5/QN9afOxGUx6lEa5sUfv
NdJACEphDHDCU9lQClkYYVFYo2e0RdpgarOG07K4R0FCCWDzsmRQxequ6QWGp1n3ViYKBa4EVPjy
ysFCRtcmpSMFtmKJreiaLsY3oxtRMmaIG5qZL3LkMB65lK1iutxqJlI2SI69fi90FjimHnzLnBkh
rz3CdF1ZNmptNQFt4vYjwOvm2NsDwj9kHhzXPGaWGM82PVyAYNtkLnKmT2YIJKXn/mZ0XntigfQ4
zO24c8sC0CQB3HvifykAYpTYewuicgOz9waTfnZyRnJVQCN2JEkWzTmdw6fkYMt5V+MVALcTxG8k
cQo8CyPyZNOHV/gFBZLY4VuxNilhj65PrzLrIHnIbpgCMZV59VKF2E9Tbq7rKjZbFqkMTQCHqfZk
d6HHv5smI+Kx4gMRTdNhIbqIgm9DGsOYbObUwXU1tHxuQ8dv6o/NXosyFIyJHW1Q+WJ0qKjU51Am
yY6swvXoeF9UK9Cy0u8eYs9j5gwvqiGgjVyGvdFWZ0ZNIsW48HS83WtLKxEJkA6Ze0V43wKBuQta
rd8YNZ99iJMXj57gOoy+2l4r9qRmDXjFKNqViUER0hl+EIi11+gmAObUou0MRRcf8NaEiHUMFkQ6
FaGeK2bgwbaui2tpm97Oqson5aI3sImrBadbh1eX6tlTSi9f3s4aq9oRcho+WgmN02LOLVCI4kxx
Fk+RpH4xUqJ3oMtqcCPZV1khmK2O5bFDuU3DGvVql34K0jzfpS6O7LL7pg4rzPljaIz6UTC9LbI2
vC8tCE1DZBpbtx6GS+yZ+legEZA6O/rPdck3BZ/9FEOJT+2m/2fE+bBK8vI5nOnWomFm4Mj9rZ3r
xEtJ75z6B00m83M3tOtVF3hrvYLZ6PTYsrO5fSaDyr53+8zcjN1ClCxpwgIN/yWMKT+Pk0EoUb7e
hfT0L9hb+UDqyjm1rX/OaIZcGnskzK6nP1eQObuLdXLU1d0Zk1v/aBQ7v+xBlvIBO0RbnWgbnmaS
Jp9r4o1CixpOU1CQs/u+e5gd/ulN6IHzcJ7CFm5JYzbWuoNDurGAqlNIQ6bZWDOXJGKDr7f7HApr
TP/1ONAbQF4B8e12PyqXlmRleUru3T39fCjkKW2vEenPZgqX4LrMBmGWKJ5srloLNDOt0SLdaxBf
1hCRlo0CQfj6oyJvAEtxDwhWqVrNHXTPMU3X7oRis8yjHDHinUc2HMt7BPJ0tLKDnmHvigM8GcGQ
1nuZeeeKjxXSoNIL9Sc+tpviY5jSo2Hr1dHQug/N4GPn4KaFJ9k65j7tqvlT43cz4TjNk5oph9Tt
V0MYYAbUomqXhaNHMEZfbuIF1VIW/wDgRtoUkN+NwDGxtec7e9JebTMBgoWtiRYn3av/807re7gB
Xf5A4EkKzp+cF9ScBMuZcPX4Rip2ym/MGYAW49Rwg1+ZLZaOtrCZj9eNdSnKUeBzYfYSeD7VbZNa
5di5iDtmPdl54wIJ/sa4+l8RFv8zFvEP2OL/G4Tx/0PCogVb538mLK6+lF/evvwOWJT7/wQsOua/
YGc6QPp00HtwDHnr34BFiQ/6SVT0rX/xRfR92woC2jy6y7egvREVbeNfUBAtC/CZK9/43wEVrT+B
b7ZvWPzngW3UA6AotvMXdGmZRZOJbKmeyXztz0bm7/UG8lvQhcM5jLjXupVLvI567aUlT4U9O5vY
Zrb7vpN6xoA0nm/7oGAafx5uuZjVh/agTva+/f3Y2w9QZ+2kyuPvn6pO+767evbr96xGxB10pdOX
2Pd/eCIMPuS6MdOTqZejrhFJZkltYpkt4WubsyRsTfctZVdbh72b1P68daLk5666JqI1Zt7w1YC9
T0qC+6alwIaAVs9Ly1J4YTUa6zxkQ5g+0CeQz9+3EjZo3/ZUbyhRMrXOX3sOOgq0u/e9yEu4d3D9
kZ42VHG+0UpqjWrIVg+OGV+ED4hCvXKdBbGJyZinXsa2fhvZ/9qD4oZYpXNViJUc9/96V/2EcnQy
sfoPZ1fHCptq2ej6RO1qLxDyCJaMjGyG4wtHRdfi6MnTu+gJR5i3SRsLdWZQbpZh9vE+jWQIJGio
1Uva5v5JTBHadvX6t6c6pHkCBSlmok0RR/X25Iah8aie3h4SEguCrGN5LE/e3/12Tf6HcdQyvT/5
nHztWSM4Or0n0zAdw7ftP+ldY+4LFLxB9WwbgmK9I0ijJggO/VRXXvCQmVf1AAV/ORNvvY1dx7ze
djOgI+xEweLOArSUbSbS4EmQwZGmDglJeLsd3KYYtkav7ffvJ1Tvyh9Eg+2//aAow9L663B1kPph
euh0FKz4pRr3a9o3A0vZeLpEoFsu5I2JUzbiG5Gb1MNtZqyeGqVdqnfVvmpTOs0ZERXy2F/v/nYE
UpZlPVkwCp3Ido7WhJ3jTj2t/YjlgXxQzwALVvSo5U6FTnCWHkO1+/XuknbENmDdd4+doAVCWZID
b1vV4TPQcWohv86ZLeKFZDZ3R6UaerR8mKeAuQIa+m1IcjoRr3KjMOmBiDnYq1e92nnytBGCNu9W
evR9xEK0czWU+VDSTwPNzftOPqhnaq4h3+zSBD2o3G4KOicWYP0thX/cPWGw7NAvVx+tHKnDOLXt
Rb3ET7VC1BJ8mHA0PloifWAxXX3sRorGOO2NldpLnUMbW/12Dvjhv59jQWeSdVbwAfLKZSIXtKFn
NtFKU2hI9TATu3EGn46LzSnn2xtqW1E12Znuyoz0Xu6jXqtDaKvZK4q8DmoQRIw4V+a7qZdTOfV2
JbGTf/2A94PVIan8UX+d1VY/6v242zOszh6xK3eVi0xQ/YurOfycDLl1jRzN/IehUv1Z0mhw7qOG
Vr7aiRaksddbm+zaxiyuWheTN6P5r9EylJ8dsiBWbVV1H3SsJeuuHbOHONW0Lbnu7RmJgXOICSWE
gtpkl7yN4RI1XfRoAf2hMFt2L3bVUxmSnZ3M8D50InW/U+db+XmGn2FCPOFbxKAHuIBqEnmSSBcn
Rfoo0qjdUyZnoKc+CLGyQOnBBZZKewvuPq/2H/tio16oA5KBJBRCrahwyh3UQ+m537CSWNklnTyx
G8Qsp2am+YJZNdmTY0i6S5JaL5XZ/f6yNBtvawYsModwbD+EVfmlS7LiW1j6n6xG2B8cUYc7Y/Kz
/Z87jNXnaWisUyPhojchieMEycVKv/62SVXwp5misN1rUkH/dYiiTN/Neple5vmrej81K9xOltVu
1XjAuBC0tIhvo4gcIWI1WKjX/37zNlYUY4hR6t9HkYL38yi1Re2vHqokAFwxLpJuDg4kWWL0DMLS
YDfKNglpluLsUkKsS7zKmXojk/v8bKLoMjA6BZLTBXjvnLiY1iWW9JU6biHfQ7+op37ni1Wo21uP
9fuGAAH9peRPC5qG+jyt8bb4MUzEHoBZWl7SwWo3JZSaC45K/+jXqbY1Cnt+MviD3y04H65Z09Zb
Eprds0mIiwnIMVpsvEpRb7hntb1hQFqDEHCoIOgdYsVq3BhFJCihpcTw0bFvT+8Pi4Z0Sb1can25
o5UNF8Galp87/sdjfnv/t6fqJG7f/GgtyEW1B25HKxdU7ZqdnSj7Isq0tDg/aeGQndRG9aC2kX+H
m0E9rdXTbo6vPrRmRtYg3lZ1/6OsguY8awFZMGWmAWIjtyAhH5cudtsVTKXktttOccvTdqoieu84
vdTL2/u3430fGXVBzXB2i/b8+zv4BJbjWGKen+YaqeVSVXe5evzvz9sF3fYqGtBOBY11hH2d7H3d
q0+jG3GYn+c18TTy7TwllovyOQW1JOBbjRx+nRmEwkZlZF18RpEL/CWPL618TfXuSehJfGgDhCUY
Fih/5eBuc6I/5juvqq3L7WlcedT0Asp5t9ep2oG+rHUJKsS9oWtwGwOMBn04Rm7XtONVPSMlQb9b
IGzu1MuAWxMO+p5+kY8WVO0326HmMCecH4a5MY63XdTeCAq2S5VP5/fzqe3a/CBI+rh/39wV3MLq
6lvimsNvP91s6CZORNjULJ5phBOBSLC485zmcYU8SzzYjuU8R5VmP/dx8WykjXtRO4ABczclWbQb
9RL5mbhv4DmoXdVBv/ZXm3LLc6HQedNGvan2l+d3F0pEUv33PGvRz3Nnv86t9gUOIJhp226NZyE1
V7MBiywOtIl0RSd9Ug9jNBwXTMuX2yv8KfduYzGqsoMnS0cauvydVoEReD/ofzpRLYrgoo4a/30i
prOIq4A4oMCP9sY0oRkBCPCoHuSmsKPUU8vqYysf5CZElPZFm+03Bjt+OyNtH1Nd2/lyT7XTr4Pf
z0fk2qYHaXW5LQzow60CEuy2arGgHnCAFBc/rG+bwtksbssNwhxB1XsR7NFhQYltIJC6ZIC+1Jne
j8/lOWu5X0GHAsivPJ+G/7lzLU1sqPv//JHvx6ld5KnUWW4rFHUa9av9tZ881RJGL6OwZcTucPKy
niYUPkwQbMPJz4kvoj0vgLCEkhdrpWEVMivh6W2rOki9lkdOUnlxe+O3g36exfAPeq4ldMhMStaN
S30a+dUO4zRgl/fXujnOzq0MlRnMFQUiN1yPcmPs9OeJ+gjk7+wFmkh/nKtauxadHl6beTBOo7+c
G3o610o+qGc53K411zP6vD/fSI1mD09uOL/v6zsJSs3e+6J2tWcD8iHhKN0q0Px6q34MRAMVq6bR
EuUO0gE2PatnvduO/HJlu/WpQ9+pNxxzZHmt3r49tQUDm00XYKs2tv14obulYyvnNO/nUs/+2gYV
uSV3i1Mn4UqXkVOjPn62PYCuVu6lJ8ikxYPnAbzp47j8llBOzf/cwyV/dr/MMDVILR6xKBXeWxU9
h8Bfv1mZha6+TC1GIniqVlTYuwKN6FOTOuMdQjz3165165UrEzJq0IDduSM7GtePs03ntvs61RiN
ws6ILkFCtyaohI8QbS6+/bGDU2rRxXSNq6h7HREilnGT0SJb6EstmBCa+E3YlbcFejBZH6s4e0Nq
5219x6mKteVZLaHikEfUzmFIRR2CyM/j1I7qFVAAmoM+QYW3d4f3p/KMBU0kupObhQr+Q1IVy4N6
VkRvRuZVV/VCPUT07Faz17Q7DOnLz12DIduPpJMBJeHwpZ+Wh5nS44Pz9H4qtTsOq/Euzpd2/76n
n4DcKzsUpTnpb2iAk5JyPZnB6tgaBBShRDCb7vzWHA5DAicHPpC78YwK4IF8oLTy89kS+GhE39/5
6+1hMR7kTH3313b18u9j38/6fj61jXrpvDYzYay00rswvqTngTlZSN8cHlc81gPXRsJrAzXCLnBK
FzeJfA1hO74PPUrravfJAxfSxgz78hTqlXp4P83ttHpGHqM6TW9pLiLRzrnTg8h6GeCWNmZaPqu0
5O6PV34BTsceymc8I3T7gZupPdUreZw3tM9TOwz7uLUZsLtkuahnYc34nTZQ4UjChPoj31Db1Lvq
QWs4IpvcYN11iNjfT/DXfiXY2RUeEsjr8me8P6gTDH5FZan86GYIXOewpCXqEKDkjHrxNOBpdNwg
f1CbUqglp7Q3LhUZhxWU2hyx2BXXWfys21m9KxaqWq6UjjZWEj8z3wVJ1/lXtel9D3WA2vbrHO97
wOP9eY5fe6hz/Kefovb4v/6UqsdBZooRkyeZh/deH3+2Y9vcq1dDP7CkaeQbzr/faAzPOGD88hE+
Ybx1RzSYvy1LbsuRtiPDpAsd4FNqYeLARhF+khYoTpoUj3rc7WKT1sK0F3a6RtYIkqtwos/e5G4z
srVe3Dnh9lvamrzI4s9hXFurqQyn0zC75UeBHc6U20f6uQcth9KkDjeWhSJ7MwZXC57Po+f3L2p7
MRJM6OQ9xDd51K+fgrcsp+ziawTX8dOH/2LszJbbRpZu/USIwDzcUqQGkhotW7ZvEG67jXme8fTn
Q0ItyPp7dxxfIFCZWQXKooBC5sq1jM6gmP7+KmKXq/DyfNA9CKeK7Bv9sMkT/fvJU8AG6dDxCruX
4eqYacwM1FG9EZs+pQ8mEGpk3n+CS7IexAqvjo4+bfYtJOdIXu9tnXU8Bsi5hlWJPh6VgwM81u41
ZMBgLR3tOW+76Gi7tMlyd81/xIBEHI2Wv2lU+ytypvNVR3/P1wb8pwSo7YAE12zlx7ToumfLyx6t
2M9+kAiaL7KuLG+VgIKXMnfNThwAI2DndFXzgV78+JbemAPiPGigzU3+48+PoZFQO4h9+RhLjvuc
UeakwZPeOkiZ7h1+bZ8sDzRyHpvF1TocgKxGCZLrMnSd2Wdf+il0YutJLABt6bjJqvZGhk1iatek
eJB6W1YrkwjYDOhGGclhsoBWkui/a+DmsYYhuTOWg5wp3a/JC9BoWSzsb1/NepEld/Dk3dvTAPTp
zS5hcmh6FQVoGwSHxH6Yr1D3v4ia3ttvji1OydizTwqUftvKwBZGGPM06pNUe39vF9pCFP4e0X2g
Gi+fLrQndf1xlLQK72jwefuYkFP1t41/XLe4U97cKBksUgh4dDB+v41N82fuF6023hYl2MdYSR0N
fdiuZrvldmCDe4gxNIjW9mKUA/R1rnbp8c6dFPFh6JORIoRtfFECWEOCYvruOyYvkovd+cMeuNgl
vjFI148TmZ1lUl7p03cHpD3Fima8gSJvXUzs26S3i+S8u52AK1ZXkVe0D6ZR3oAnowM4UFu+kphG
v6mAFkXtPkrAeoltCKvqbkRSOoxnweETF5UT0kk1YDgJkWAnG9glw1O7g4VW86g7s+pyjTAZtfMW
10R5dUAzmGssl5SDV6OPp1qI2SwmK5hnvj6FtQ/Vwf5qhP3fJrqKD2jheY+dbX8qgJx/LUMHFuXS
Ka+Umais6G7DwQQEN87aLRpst14yJndy/26ybLyWvnZt0qgb0O4B/5GT3Mmd/KM3nMqP3t6qqcSO
HmI3bytXjXc28yI9w85Ku/IMPqcHDfswJXn+IGdR/k2QtV00vpqhX38fKlFBCooknR0oGLwWRC10
IumtoYZsSbnXP8LVo17bbZPeem02R1cQqQUn1yQnuMS9C3ai+Vvb5TZl46Q5CdCzCJyx3PUkDqD+
0eCvasFkuAbq2u9OQTH+QvNRuySh1J+FukGtCu1StWGsLHj5O4tjnGgvW8cu9fucnhjzS5xV05VM
GaOoOQc3pQOFzT4zf7YtKGRIq4w7Y+rMO82BsmCAEhkCT6BZNIpfsxcbHhCHGFA4qyqK/TY8BstQ
HJSycr5mu80iZx4Z352WhPrV5mDZ4RqscQf1vYvGAYh3np3pXssdJ9zlkFbw1wTQMUz2beSGMLXq
UNk0cOaGFgkDaEHDBdYG48wAbimBObK2W/3vOinPo+cVvwChwEKkuH8VI/SquTr+KGrnb3Oo8+82
okK7tjc8vo1QHkNb0lz4SgLXt9fGz+4Y7iQpKqMZWtfG743Pbz7Jn26jN98S+f83r4Zqgj7k5kS5
yaj+msNJ3TekpB4NJftJUXL6HvKiRXeZHdzOaHCJPem9V3sZJOH/tIOvWuNlHctUPq4jdiAqICLH
GAXY6F5fgKXW1MX8qUb36jJyltGfvqWVgQZqY41cRtu8REvuBeSpT1b8sPjScTDOmgsP21zDEjfB
/fVSg4bZNeFU/8Xt+pSkEYLnC71APtnhbh6hQy8y7Wfm5b8bc66+8tQraQ+zhk9K1JAaS5sHY4ie
DK11vyY1RElKlpYPhlnnyAdN002but3dQGltH7fx/KXw879tnju/i4vID/vfVpv95k29+wJwwkH+
Nc3ugke+7my+Rst4UGmehwVRt18ae/qx3Kx/NxMPn5AqAaJOj7PVGd/QQKCDV4mqp7mve3hBvOxc
B4nP/sN4v45lxs6Llw9v62j9yDoV2RjN6fTLGRo3Wv/bdDe3jvMtGIZ0Ny5n8WILxtL9tnm3s/+O
++D9n+tJHByT9qHt6auCsw8wcuGlZ5HYCmAxezfcvDXQj88Qv756Zbh5lWrSd15CU200x6l7Q96+
PlYQnaxvvw21WLtF4sqm7H+VQj31KAcS/p/zIVdOMoJG0Xm0u9tgTBRuyMvApvPUaWfQacuotpzH
rFKimyYC0/JuDr10h6BWqHIvceIoVChQ5XIyTRx9n37uEt9/t1zknOVyMqe2g/7WtMb149ChY91o
U5HsjFEz79VvAd+ze1erzHsxuDbE/PVg/VXHfeysQV3O949i/gThfaNAgekWv6cZUcKxhQL08LqG
M9P5Cx/56/w1dJs6KMbetuf2hp8oOcnBXBLntqTTIXdITjLe3GgukmhHaJ5bJFzT4tji0LREM9rY
iXkN/RCxrSRn2+qyyAdbP5hoGLdt/2CHFW11JGD4UsOeUwfjczQ41uUCdzrCcZLfU1txLtJ5bH+E
SgWlOhmYrIWLna6I4blI4BSi1gx/6pCcKY8VCbpunKLHnQB0C6gcmjXte282OWs7KznLGZT5FBK3
cRhpx5wShxIo2te8AmUvZ4FRvp5Fy9lQjBAHvdnEOy22D3HbKjl0vEPv/nLclJsE9TO24wrPXsnO
IL5DQscMQgU1WUVfEzprlofiCSBAyGHJXNAjN9GLuqN/t762lqHYzNK0UTv/LBbBu4tZrWrvMoNm
6EIcA1X5ytKaW3F6KenM0FVe15FZox05yzoyiPr8GSTA+Kw82lbg/436E2QIwxB8jmiwO/SjAeoy
bpWTmsHonwbm9FzCBLbrPU37W3ksx+H9nHpMnQMy3M0xh/RKUB4lDDhQSNjOjQyRfxjOs8s9e1oA
HvWfXrcwLgDepve01ta8qvTPPM+1E/UqYOddy3dmGZbDVD/KAR7LdyaZ1BClqaZ6spqy2aIq5Nbe
mf5cy6Ez4bIKNQ3Gw/hOXx5dcxpUDxXZHBmx4V5H2vLIc/N6HQng+c/It5H43iKp+Lj7WC+CO3im
HtS5i57pX6/pcMpA1obZ/H2xt0UUPXt59CV0w/RqLIz8rlCa18PUUZQmG2vR9kS3NJ1O/3hsOiQP
ELYA0X+zbZOVJtIOqhVnq1cckKB5vFGV5GURdvB2WzT3hNfr9bUyXE7eH1cqkhgZZ1/9lC2I21yH
iCUa4b5ah+3o38mZGaEA5AfNzw92GZY8j0PyXufACsrdWHrjtT/DzhGbLXt4ZFV2MuR+Nj3IWRrd
e0v7mFhCC/Nk8HVoJjJDW+ikpON1s0yXkHcOdqhBkh5UzzA9GnPa9HOsD839OAwwUpH5u4Nf0juG
i20Wm4Wtdn2AIAp9ZfDQgDh/s8Gl7t6Usfbd0hXvNgrGk2NbzZMcWm/RslrYtDabYRZf3DQvSJov
tfg/JolJ1xbGxWVSw/fg1OQ2kIV9QTEawUNQAvxydPO8njqx0u6hEkBbfDMiGWsAZ+3Y+CBkdo7e
DsqcPOoIKl1LsIbu6er8MNS0XrkJSg8yFy4k09erfVhuu3hEOyDZ2+VC7z6HXIByDVqWSnuZltZI
B00ARPCYVZYFL43tXZokM58LTS2OZdrwX7sMdc1KnhLP5QfN0Xirmvprp3jdrRYP+bNhzRbEEPP7
qZMPO75MTbpufki65ldvqlR8nQZVHWfS98kIR6cMO7UHD2g2EyltvIYfqncI1D/KSA5q/sNfmkiB
OOFnX7vbFssr83WxeFHs+bfFNJsO3VFReL2bAeTMmgVKgW+G2oUgy6qFrlbGqUkF03J97cozKzLC
bw45KxRIx6eKm/67ybOlsYRDG1PkBN5pXVH8nQbYZnDa7BI+hIAUT/liTlOjwTwZuSgM5RkgPhdQ
nm3Oya3hFpyay6kZmU+RHg3XzQAGZy/u1iuTWx7U5snyq52MgkFDCMOG5vOSTpWKNhEvuZXgMkSW
8cpUdVK6MZRA62XWK8CHM0PM25mX9VjUxzlL9J5me+j6uwC2zuX6svp6bbZCGS2umr+Lc7+5hhLp
Xi/r6azHagGTiadCHohcx3oQj7q4nexXR4kb7pWcB7SYxCmx2xAoR7gL4JO6rJCe6HbbUp0zPwWF
Uxx7o8iu4qFUdmbgkGtcDjEMDg+IN5xp6bboBvvHpFCLvBpsCLEkYpsA8vzJhI79uJmKpFev49At
4EfIsnfrOm7wvYzT6OintuFCUzq0N4M+/daXywTZYqN9CepSy81v+nxA/C9ly3ukAeCrLC/ryQeg
KRK+3RE8pQzFkZV6dALu/jgnCUuJzW0hJzaoU19tC2QBXHAegrIt2OqLeUr7Kyn1Qo7FnTYyL9Zc
GE2R0X3HA5nbDbdb8S5DiZVyse0G64Q1QoZQ9q8REiZrbEu+rWEN03Oi++qXwSB32jdm+MXpExof
4f56aPJFBTV2g3ORN/0xUvsc4YHBvNOTNj8Mjet8ohZPLkFVzG/QHn1WVG/4nmQIFMEMOtJrEcMD
vJRewhI+Ry2YKGpKPaYrKMFbeXeoq9CADndABMWZsvPq1VxI3mUF1GYo5igFs0sFnl7N563LmEbj
ksJrc//uoLObn1A3uIQ+trlPpvGr7VYD4iN01WZLaoXP0p1lKGdiq20PAGAwwVgfuC3wHuLWUwkc
l8l9EYXXtAA+bdPehWQQfZ0K8CENdVoSReDL1EYtHtQExXPIOMK/1Np6js2Ze1biZTdx3SKJ0Fb9
Ny0I0RFFpqyKvMe+CvNnePvOjktPnvTyRBktK9JnJM5sojN7asPpIh6L7NmcwvDByFhQRkvzz9t0
iUe11L7wKmhB6C10ScIDwq1i5+QqkftEhcB9iGPji073/NewjbWruothAVqGkQ6WLoFF5a7XR/+z
A/WOudgLUBwnwyFrLdt1BEli6PwW4hEjseqzY9qnnjvtA7379M3NiXsbKHZwFluRR+oDEjVkIhuy
/jIUx6Rwf9JD7Xu2RIwK2uSQG31XFqCngDmDMioBjApsVJ8n+8jtv4bodAmQKPRCauBK5MLyuWzM
CzGKe500gQXx0IJZlpEVtwA5k0Mli/77VfIJoQclyAHkjQJuUiz+upcD9CLRiX7U12HaO/be1yGt
FUesRPGpiguY/9boyP7nlHZk+wq5hRfHjd3rwkkACi9tJnpgd/uuInseLUMqOT9a2KTuUX8KXvIv
it0U9OCFEa8h8d8yQwlU590Ceal0e5i70xvx0me3LhCY0DL6dCNezF4CRkrpQEEpo55ezZ7z2NFA
eGqWg3jl8MG2zhAPXyBeO7bI1bisVQPo3uzrFCcxj53VuNAj9q19QdcqPVbeNIYnGGiC3VyOCyvu
YqwK6maX6dTDhyYB72es52JeI9zRDk+q6ehXVoWcj8x6t7i431vX1UFqhidZZR07ywfZPk0D/y0b
JWLezRe3jMWzThSjzIZ1kQ+/XrqzVWQ9MhJhYUz2s89Qg+1CdaSDUrfhZhrvaObIfTJo2HwrYOur
mafV1kyht48UFVreZZrM/V/TBmSRThIhsaPiLExFNmRSy8Jy8FzFPo3WfLeZJHa5qky3+lA9JTBA
bbdISUHLsHWrK0NFeVduiZtdnJKkljNxWPTmXVpwE64p680hc7fhNjduux8kCpOrOc+919vudo1t
+YQ72Q3wZjBR/9zF1xkS/OGjJXbnUgUlObkt8G+Lis30WtoA7OsPn85vbD7PNksuUTsVAiJUCNeH
iQ8zbAOc6twuJYg5iMZ7FyKMZRCAF3J3KPd0iCw5yaGc2XPvaGYceJrfeF2BV2oWW4jMK81YubAa
aMbl4RWOOWgANxkXKvTmXg7ypEO6t9slXkJKfnn6LaIdJ2g2HRgYhns6p+djbqMYsB1cJQaiEapw
SP7pmOxmBDBGe/HmGFBRvtfmOD+MUeJf8BeVr0uJo+x4yfPsYdp9mJGCWgFOnX/+YJ9V0zrPOWyb
y6VlDWXg+b6z40dzDso7Mc3RySiH9N4Myvp2cPx96nf+feZa/r2c+XBzHigUwhinDnN2yBT1Ez/x
fNzi6L6fTzVEhKHxYqYoGDnHqiELaIdtiNprg4TbdtA6K95pWqpQpWd3diUezevca6j4kDyyXoPD
wgooSpf96zjo9dd5MsOdu58woQRXmtZELdpXxqEM0eJGiLg899zGrRvT7ouzjG0ITi+AL8JuXFnF
eXN0msLkbSxuKLzbo2moF2Uwo+sDJirfQ0WBykrvkUP04VWEl4N+424uNA+FZk7l4EWGehNDZCCB
rQJF9nq6hcgZWLR/ljD6pHIuNr/MlKE5KHjiRW/Xq80bsa3R76aLdea5gSbQ8jFk+ho1Lh9WjNOs
PkwhnANr4HYJBTipdy3j9aeC5f5BAy93BfkNLJ5qNfDyOtr2SQ6KGrvHVH8RJxS3EBfN/FHCVbuE
NHrwz+nqS1VI2gJD/y1uq59mSDGXSDTJDkPOL8iIk+psLYflxWQ9QAwJy2E5HD/YKzDZ78LWCYtt
BEa7C2y3k7cbqOP/WNN2U/jREAN1ncw8NZVqnLxc490O6hnjRO8Ib9rBcBSHHLY4GWbg1RZyD+Z9
cJtpQTPTVFcX4pD11qU/BG6TJWYb1nyfU5Im8fJR3n2qd6vIDPHLNJhkx/2spWczAGzdp8PEXhGa
gihvx2PURdNXvXpplCJ9icO6O8OkgqTHYiY99Rrl8Gd7nunPv2hc9stW3YTfgqREBMnQ+js/c+pP
TkFNdrGbXQ5TINKRVxKWQV1oOeX0KQmG6g6NdrIsC030oqe6T5JsPjphp35NIPBazBUSusfeQv1E
hk5l1LvIhU8HGefqQvOs5jxNw+fZz+ms6eG5rZaD2OUA7d37odhUeFrG5X18C/ufsdAUhKcaPqst
Vq4g1/o3W5+P8TV6Fo//c8kPH6kYVe1A0hCNhLfPqpoxDPoww5fzp9KnQyro8/gkh7r3udd2sNfL
WTY2xrWdhpfi9Lt/wmTY+VVbAIPH+GGa2P5tyhYXKyZt1RIzaolxbZXRepEP623DeALYqvQTdI+q
hxZW7UF8x9m0HOSs5q6Yo0vPeD394Jc5TuW9n62SRtrFWgWD058OCdYNduq77YIS82G4Xup/h7/z
OyOiCmoZ5Afw/faBHAIV/SaoTr30FYxyVDr6CsQaAhRYz1b/v47zZaW2grhlDUqkpyHQOi4lE2Q9
r+it44B+nOKQwXbU8aZrSv3GbqycbYs/B7etO/Cm9uZZA8WjFyhE7PR4XueITQ6qONLcT2Bbm+Id
nKjTZcBTdUfnZeReaUpxAztVfmoho6CZFUm7j26nSp/a0AfHBEH+hVk3/WX0tp2RPQ1ogghJRXdc
39m3zQ5sZwFUnrO6OtK2IfmLxIjPnbYyLougaE7wgYaImwVfKwgWH8l3gVdJMx7oFTRJMhSHA4gF
5kDbvbQSxVvjeAJ89yuU+CRM7M149pG2e5RBnEzmWYdLYqwVOrPmPFau0nJGLGS5ioSoqtHudd+L
12WjHmbeoJlQnTZhV2uL5s5Y+iH4JcBvkNjo0C/NEnAaGbe8TX5SCvokxPQWXywBVgNF5xZPElu/
DScIb5bF3uKdCOVdGUk84kl2kw7rJQpn1OUSU1JmcO94w32MLAOZ1g7u5GkRVhiTRQh+6eGXwxxk
+olE7ADJKBrkm+NdYFMbCGWK6511m6TSIHsyeo/upWiCqrsuERrQaLqCeqI3bvueTZeZepBxdJZx
uzlkSJXXPvvlJxlI/BYlZz506Zd8T5BgMPyf6LMp8KRSTpSKoxwaqSluJcdsKT46/ngsPcW8lhBx
rnHbvCLsrlRncq47vaUBoVKo0dmAjwDDjEl/enc6GmO1DxNP2bE9609qNKXWWWapJVJYJP4TMq6l
jtIu8EX/ZJWeDwtbPCM3sJxq4YOTRBCbL04zVbBvcXJG7xIAi7e5TCgb/tvaHF53MqzIjle5C2hf
Le8yyDhvZjuzqMR6Gf2ZC9G1YaCCrtstNCrd+7OojbrVFrydfYib/pw7aB2vFHn/o5rVEvkiw2cH
rpJ59Lq+3KvQxL0f1/aSOEpzQHsSH/XGBR13CMz0n6CtO/o1VUQZQTdOlQuVlMM6dCyyg3MLvZjt
gRqJIHHzirRDHqnrP+UKxEydHbQ7GcqMqU6OqcHbgh8QESnsO2U5iYCYb10uzez+UzHDDT84/O9A
vKbcACr6WtPV7eyEtwrhJO8iS2HSnpLOu1eXgzjGSr2kb8VeSc3F9DZfRuQxX0O3NcTRzuw85h6i
V/XgjVV/3Dpi0zyYIXgqsi/hABGm9L1+6I2VoTi2aWJbZk0qKk4f7O/acSUOEdbbHpDVtSziOdUX
vZ7qK/GtsXK6raIHbI0gQSbp/65hLk1Ros+nAC4xHlByeNdUJ2P3Y7fc2jm3+eRsWSjPq+Bm7ahb
Y5ylPy+l1dSjm1f59N9N+I7xB5kJdxhXV1GvpF7qqDpUbB9a8Ku00gZQguFT2QwgtMALTofA036X
9Wh+X05IfZrfY8P8TUbXek7Ucdpbk5Xf8O5gPEH0jLTUUGU/27q+D1CI/TK3dnWpDPVVVZVQSztm
cCuHmk3vACiqfx3bUW2jpYSIY6JF4RqzRW+2Lc4PpuKgcde+6NEb2zUt3NtV6+Z35lQAWJdT9M36
namhbydDYBP05S0xwkcZ1UrHI3EEYRD20O062XPCbfZsj9ZPVJmyZzEV1UvtIUQiAz2jnUMPKuco
QzpoukvgdchlaTVCC30RwJyL9F1VOs1lO9E7BzKA/EWwEFOU9XDQdbOlXObWt//9m7Ot//Obcyyd
nmL4SVyP4srCK/KOhqaKnCKmyN0/wgDlngeFwoyxqCZlteG8lJlCUxCNPEaC9CNfAo32Mmjqbi3H
BQ7cOE8h6HwQw6idnECyPnWCUdDnwD31VvMYJsgCeeigP8iZXs90ZEgrVcT7prscxIG8ZYmkHBVu
crLIcHGdwYEIVZx2iyjjLqiiFwuWE+pxy9Cwkd2p7O7RXxZxuobU0cx2HKD6+ABfSHvl9D38+pZC
yq90Quc+7m/E6S8l9WApoKuF1dP1GrXXa5hMawZ+IdAzFMgHR4197yjrtG0uUkE9KstVe+30JavX
LfTp//1b0ZyPvxadHhrdVlWNAz32uvrnr8Ub1ayLTCN8TEFJ7LoGFfhdk8B+bKkm+nmxer/a0F4J
r8aqoAATgao6tGGi7p0Yyfhci4YbN+G+FF9GZoqmARiIBzrf7XsU0YLch04OpUX3oCgjKtqLUw6F
YkQPhj9QROt5lr7ZDR/VphROVSStiJ1DSFd2kwqeKJui6noLrMvMgKcK+fdsuYbNtxtiLyRMND25
8OMi/xIEEWeFW3xh7xBfZIB3voShF12Mzth8Gafkl2fUe8G2CJqF9sJybwXow8hQHGKjQ1I5QCzM
V5BWsHJv6jUNFfIdHOrwdY6ECw5ms31YJ6hN5SBxaUEzT29n1QHWufG2Kmx0zR2/2tfLBuDdoRjG
dSghoW5Ve3OZISEydx4K3pPbFv56WQHufBs2trd1ZCJptz8mIqIGT8SyOBIowYXioVIYXVVZ7bCX
Z1NuerSODUZBejDy4V5o5pzD6F2bTfVL7HIQe1gWE7d89SbVFdfcuX4eoYDu/R1qJtxoShlfm4mu
Ummq0UcsgAS4BfTcfjxffrDL0Df5EcFQ9XuZIId2mSpnsK/xtFd9CN0QxwK5HkENGCLyUqFCSxtu
4aIyWDU7kZyQQ+agdLvAW5Xb1Sqn71y1YNUix7kU4xDr064Y6J9ToHV7aiowyRQ3xqORDdpTDyf1
XT9REW8ShNXrFlhh47FJWcdo01y0SDk/yNxhLKzrCpjhrqoS7YnnZX387z9gx/5wW9V1ndq4aniO
6dq6+5GOiZwN71Z5Zj1AiT2CXehpVDhLF7bnt6iyaWFOZyFvIsVC4DjYebz2dIutN4PLXGmTI1S+
E5Pjsb/RRvad0sYr7cTtIqWStONPafcVu5zxkKKwo6JCQ2OljfDjBIAbpBE7Co062iVySrC9vr3F
ri+38lrsLhsEOZPD+sK7jbeYPG0zivcNJeaFMnfp0IsU5U6PquRBW0YBI/HpVmt8VuzwXod7dvUt
o8Y0rSvXiZEFTmyPe5QyQCdSG3c2NNbor5jjc547+o47YPujsKozudhFQSSmZSLqf/Nu8WLkgNF9
dWgv2irpnhTNTy5n9HnOWlTHKzsa1GYIr/0Lw5AJldc7pjZ4rnXddl3bRp6Zf47zgVqLd0syMvBo
PeZ2x+5lF450Go+9dvDduAP+mjo3WeDVtPPm9X1aIqitWVn6xbOQsPa8pvyluSjKgqSHBRYgQzFG
04+wKOydXo/2J6C42gFWzr8ch84Q1Y0XVj7kBSEV6rjtTIN95s+nqfZJHvKtgF3ctIsSPTkns89r
EPDGntIZEFBl8H4UkYlKYFp8CzoD0sm49Y+erjQPPdJwu1AZx32ZjP1+jOg+3tXLTsqt5vFchZer
KVs2W4bz5b//IgwIzT7+N5oOuXODn8NRIer9sEf0goVCqjajxwauKAqlFNs7Z3zyCwg6yfi393SY
jKcmnX9OdvvTsk3jN2ibgi1jFv9s3SB+KX3eunyzSe6HSvWuIc71r0e3ie9Vt4Rok37+l4Gp/Hd7
O4dsxbWvuj8VS+++aSG6K20bejdV7ehfe++ys4vuWzoU4Y3XV91BopJ0/NwOevqUxjqN8Tq9Kdlo
j3eBGaLyU6jzldkjJ41wSv6c0VZ9V5bdY4MK+7MRj9lz5aoHdLMgs1lGNnSSF1NtdDfdEuFxS75y
5hx4xzJU5gLwfdE8ymIywbHmg1aQNwPTzn0bMvY7ePPrOyQdLHZUxk5MIK3oMwnLHKEUFy7zJWxz
KGQPlwmoOU0TtzvbspDsiOLkEeX0/cjTnx43iFUvqiR5iFMzOosTodfkMQvAJKu65oBtTAlRvBhp
IbtEC2VxS4ztoKZi+l5yaTTzFFwELqLzke8umFFi5HK6S5LA9QykimUdd+6daz9EEkxi5IKTWvtH
3j2/rp8mnNvyFkbqm37sxodXIFkCh51ZVhAG1AU7kU4H4wU70l25jMS0Hf7Nts59m+bPpg/Ja+qj
O6WqqBApzi5GcuVzVPTor5Zk0MdFjJLc176dnPFrNNWk3KyuvpWwMiRLs9jDDKZ74MN8JbLx2PEw
OiPcqJ1HYDvArBO32JtODs2+MvwQL9CG1r5Emi5BMqR8KSL9l8Ou7zHv4K3RTOgupS9usSMVYP6b
PWuDf7X7DohaDQahCykwS71ZNWBqh+7tfq1tkwEjNdajtelW7Mgogtbe9bwAs9axlLKVDPUkk66U
1eaEYXExhHW0bxL9Fw1Bytec/hR6XYu/FWW+A3QzfM3iFOiE1brQOLnhKdIsWLejSn0ORh3pBKVq
vjS6/r0D4f7ZS7sCntLe+zm40X6ULpEKvTtu6N6PYBGinLMpeUbcdDjUfqHftmpDAbz3x2vPc6P7
GK3ivTvYxQ1liq9ZPtonSFHsU7xUleRMbNASon44qAbiWv847AxkHJgapqynEinjd+tMMBHZE6zz
7wLRqIqPVDUv4szKFgF5WOLrxkeIV07l0OY0ZSYFVN8pYgkhciDmC7X7Fnqk2TqOHYLFUZXaRxlC
0AhP2jaGdphxvwStkW9zQvGIcXPLsLXafKc13xot9641JyhfAPn+TNBxvjeW0a8o9bMXkOblvefx
4rbY9MGAHCdqxv2A/sOLkbjT3mwN5Vq8LvPJzmSv8yfbzF+seCzv/SL5WdLfYQ8ISh9tPVoEc8v2
KAdTtTSk9KrgdZzoY3vMEbFK6Q8jqPwQuc384N4csoQMt2WRkJou/vtJxPPzw+7MgQjJcDAD+fNs
zTE+PNEzOKdLaM+DF3j6h11ksUukFUBA7nr9bvCPRwDvDBJDCz/zezY+19Nr2AgJcOOE1Q5lweKh
zdh26tGC6ddhF+ddM77KYBT6BMowF6+MYJ4LPxVa8T4CKdo1QpwSNhgL9Tv/8esacoUC/aqsu4Sy
zTmNC6Fi6ZdpdykkjetpWAVXkWFkN1nmjOAjXWSherBKN1Pvm9e9N4OKjPUuhcoenSSqs/V1K+Ne
uYuhOHtMkQw6GVaxFG9oDgnyrnwZSh9JCKuqD/KdiYLSudACKz2KFxTz04SC2CGPa+si70OXUqKX
Xbhhkd4EmeZ8KqsgA4XRAGBbvAN59CeFzqXFJxavIG1dFuFwHCA1+ORGXE+3eHfKWnKYE8zrRq1U
i9xcfVRqUFY05i5jWsj/76m4am2oj3I2RRbiljJeT7nf1kdPVpFTWZVmrApBYNSg+gE5BJWMKgnn
wnyolsOUqAOPHoNbqWc8yCFD4q2sTOeAimRB1jJFcCpww5sijYpbr5jI5Bg+NUVYeUh25ePnwhsW
IccCzYC6ey7H0PubojMkgjW97KUJoqHr7yM7aB6dWoOkqAlANNbjvYzqomG34Oi1mIB+vkYhYtKc
DSZ+ML1NNPXWoH4+tbSn5v1BbarsTK4H5jhT81DZGPqvWgeweWFUTWzliXpT9rKFVktong4IwYAF
oecnIsuWOr9oi36KUVa6M/T5oeyz5hacY32rW6hm1Wn7Q0abvSnytt8DMx7sOVpDERkexl2+TJU4
1OB+j7lXX42Dh6O3JmU/9l1y2cM6eYHEundnlwPkeKUX74dZ7/9q4dVporr9Tk5KP1gTykNwxUdP
XjyjcGjl/V92iNZJnhfPcFv5127ROZdm23ov6IhcScC2NurqfDDwQP+9dqWg9dylUX45F01x2cbw
4vRmlt53bjKfyWmiWUC1/i+I5hXNTP/KPDKUczx4JzezvfskGcCgIXl9l/sTxFxWoB8RPNOPcPe+
nolNDv1Uobn+bzEjPZY3cz3cu5mvH1Qntz6l0ADeVYP1ODSB/UlMTauhHQBxBkR21idVIzHcRqZ+
kGFl5+GdNzpk6XAWJcx+g+3fuU2kIoCRIy8ypTrdH4GHSIhscIxaOztRP6/uLDP04zoUt5YaHUpF
TBSP2Fb3usawANyVSAn+0op2P/PZvlueSjqh1ehiVz04nEjL7NFUGr6VWnHVgCL4pfhDtrOKsYPt
zPKvIjWc0Z/Xu6fORaNEQv5cTW2U9rYJ1PkcJIm/Dzqr/9ZQ/UqqfqA4F5ZXkBhfzyz0Fxvc6YKH
76J7HSMNaenlRT2M0V8x2xmUAMcvESRRaA5b45U362e79bTbxgCbMBnqXQWyKEAsizb8xI+ufSqj
j7H7/1j7ruW4dS3KL2IVA5heO2cFS5atF5bDMXMCCaavn4VNWWj3ke+ZqZoXFLETW1Krm9hhLb14
aKc8vGO55ILkb6LEKpp7pE1Jj4QjPs9Ev7t6rKjkw4x6qtCQElsOYZRggCGwrxS0tX33B9hkQMbl
tu45FWhSSoCBuDIkMDuhswOEWGAgQ+7PE7qzz2RJKmVEjkEKJggipZt9yNAuCvS8tC+jDUQ71lXf
ExukklXmeHdR5tn7foyLrTbqDHUgMFmHTuH8zMAqTrYhsl5XtrFjgJckre+KqDwoMEl8AA/A2JTw
taMFFFipJRmZxAqvsiucEHxa+ew7I8TMuDCkCYZq1gA78sD0Hi2pOK4f6sitD4FgwQRmcVyCqLoy
ABoNFS06aIVAVUKmOCfM9kp9ZT5bhpoPcjBRgW9WDG9YoQC+LxaunbUHgg5NS4yAxw6A5t/RRHnW
FFuvDsEQwEeU2y2MPFoRGKfNBt+rmWd6XzM0ACwZqFnBPVHETwCAOg9Gnn61gPczBCXwWVHGszC+
9Jy41dEyNOeVIYO4CqK+PE5GbH0y2/oTyY0E38nAaAGkWNglj22t/7ClvQ5oQxCbaM458HpgDgIY
amGCg+a172MQ4QHR4W5IvOQuxyfsohrcRzDj7L2uBuYJ0PL3+mgeEwsIKOjdCU5uqQcntaUrkqVs
6/gAhyQr8qYrWpRV7YyPaajzHcl9UDjgoRyElxoblknD4+9oRdnVXJQvsXDGrc0GwP+Clf6zGwWH
OAe6ZWhtHSsX+Y/kJahR3AUURDLgWydapx0SKZoGQtPQ98SrWW4G386+mTooZZOYJXs8xeWf05rv
gVWYf3O86JPW1mc37X8UTYEX0hrsEb3ugLoYOvCxR/ZjK5dwRPJwrAToxSsNFWV5IsXol3bU5ImS
FgDwQEiXkdYk67x2dJQifqtvDWMyd2oUCTNW/0giTE91JrjowAyOgkKRGib+tz0H2ZoadYgagCzI
3qATBRWJNVmjnfW39dTlJmjQQJUOStkK1Bl39iWWlG94ET6o5vEYR1vDBUtx40mcWYE68q1mkmqy
4UA3wRMivyNfN68yHc+ff8Qq0N9kLMil6vCMRpazEB/71gJf32D2a9qN07nZDx1kY5giGOV4ggGE
6UKz1hb6zb/iU3FDZT+yCFw7RxG+BKMkbx+rrrIXIPoM9wYgZh91u9UegMtsFTbSKvhWELu8BpMY
KT9yGKVDAiBnrunnAQly4EW1pwJgnKdpAkhuDeaLBW1JQUsdpOKk7Ogqkx5GhhkhBz1BeBr/HYUU
att7joV2aqk27PJoALh0p+IpO3JrTQGkGwCwcFu/9yqvf+tDdwO8j60ytOZmckzxAQJtwmcKn6Zu
7aRJsvNz7r3YASZHyqi7N3Bwfwq9fhMYvvuSs1RHfQxt8K608mobVRTPN/akjSMQ3UYpe+RTaD5o
/nTPGkv/bNhejpk3cK2hhvu2VF37E3CroDUE/PIs170OZ2CyKwoNVUqyxgtG9prVPyN3aDf6GHzK
TQGUE/TSga5bxpsmUClv/Kh8M6EwluVgZgutw+E4IpXpWq9VXLBjhNLNKSJ0XlRykN3MzH419JHA
d2FedxjhFt+TGF/mpEVbCBKkffVa8v7Ndw43a8lDlN4dBnyTLRNDfzBiM9x3RrykHS29Hw8Hukpy
p5+vPpJFUksmE84uYPLCZxBICVtQQ0oNRo6TfBHGNVTzdVqiFVqAnw4wh9MJ8PhgFzKiz44Zsi3t
lNyUyhsZD4HxYcWdsVGKTiaYlBtdkcwZMQgJDCtz/X9hXKYAV3JNC8yn8r43Nx/bCjAr3NxEAZik
coF5IBQTarAMTNk5F7r+2Bv+Mwrf6etYOx3yP517QOaQ3VfZtETyPNtbGftuNHh+wmPp27ayM0wZ
c5nyNX/LGObrMcAqUUFtNs1uH8mIxquVrkBAwTM1ju4bx+2bdVpm7fx/MvJ6xCkNP40exYc5hUX5
MAyIPbl6Fh7VIAa58g5jn0oWaMjhDXgKIaeybu0tCCGnZYlD6TrxnHZbYRLrZWIg6ikr5l0A7F99
Fs0XLsUeunROsYX+PIfH1otyoi3qRDdO8DP92jhcVVg8o4jifVezn0PloC2UCjSq4qKqMCh4oYnf
b4fVTblGGc/O1J5IZZ/ZmfnVus2TbmnZBVtWLLV3Zd/YT4UByFi/LSTLn20/WXEw7pmFVl3aVnFk
nd3QA1klbEElaDzyLEAVDrvZABQiQR73D3MwILMtHIZfB23/f9wKmHqYDjRw5ARVPS1zQZG2XQRe
U4CSX4nezUDA26w6o01WylX52ymeN3MvPColQApRj6R9XCVzYKVVrj9yQJcvqwKjdE6hayZGIoH8
FE6lf3J5jE9qgEGJPEC+ni6nyRuWPWji1mQ3uyC17Z80P0RXIHzJjpYwSdnFQWsJ8DKAjHej6MBU
re5Btsgpv/mr+5AibNvX0GyTCyqU7qLBGDro9uSb1fwVAAb8M4b9kju388P5TQt0mmHLAszgkxW+
TD5yClE93KOZ7x8+4Ek2lsPgxgjuQZcNLzG3u6fBxfS4ay2ExZN5w/vmu8it7EwqsLyVqwQ5mC1t
TSTFdhRr1nZijkU7CohYGXCNnuheedp9Bz/uwoiAyBaAJNw+oJaxBbVSf/BcWVy3waZuak+YdMEH
RdQ3+6oV6TOGM8O1oU3ZFvxxKdjUuLOx7bFaZ5GRPLs44+26HtOLtNU90R2NJAJcjtRqkVtdRCFe
yBWD8N0Dsoob2qEkFT4PG7KjG6E8uBkqXp65Ex8mUK7cMwGCh1Y3HpBvNx4ScDCf/DK9oNfZAC88
FjR/RwfTDZFKfTfDh4G+BVQQsNikLLXL/lxMAZgykN2e0MuyruQTki6fi0bTPFYVoLBJJNqyOhlh
8pl0tJCTF5fumrZ4jzePEabcY8DXnUeUps6xQIreXyReOS27wsCZ3gljUNQlQF6VW7wSDD6rrQc+
cML0ChLj8r9Ts6is/lkkRGbWNUAs54PFxbAZiLGgv2pH4mlrO1nS889xyEfAkHcLfP2LLygbDruy
GPimlGiAFc7+ruWKL4Hm9ACHqfkm0dPp1YG9eLdX8j/taxmnk1CELb6/b+wp/vt9Kb7PrDd7Gd+t
XHBMeuj1LnNenKKkQieZE5ZfKlk56jN/wPznVHwZ7GoLTsXsKXcwpsZ9XYKuQR6AhGeT5BitIC9z
qr65vVnfd5VTfoowzYF+9fKLhcaQHQaNwzVtNRvVqqGvfBwTS/GCYjM5RxEYn/sQfJYUuhoHvsID
vr4ZbdDW48FLO9NSV6VzTBt0Wb2LNFTgpgXtezDuRn3S7Gh3pTDxh1hPRlstRWq9hUInm7G0C5wJ
Ql3HwyqofHdTZ+Uvto5MDQ/AB41kXPGCwy5OQNPwnDmNc98ZgOiXYrNLmsOIdAVq/2PxAkSyCZhP
4bSlGEj/Yhwlj9IzaXmarlL2M+Wdcbzqzpu79RauVuYXY9JBhAEyXbmZu/OsHGMHbBGDI/MCgHjQ
4X3kUAlko2rOfmG6vgX4QYrSstMDtzBGrQqNIRaOY2XAzEVmxO59lNsuHtSD8Gzydk+iRHiwQ3MA
sHpy4zJvR1GCBZrrOHCPkbYY/da9J2uKX3UgqFQydQ8KT3boDI3OcVfvlYgc5H3iqTcu88ub79MD
OkG9PNcFRXbR8kuCJFQmcbBDiY9NDA+CYLBpnzkjkDsTlEB2EQyVjXIh2Wz8HkZEabzT9Wp2uIqn
7Ap0PRy8Diw4oNz1lmbD+xXojvDAItGrQ0AUAzEJ04dHWgqJZj1vuxyaq720mc3Jk4yYjDEU+sbX
Ora7kZPFhCPIf5H0sRtaNVBQuvhXAVON7dmO7fk3n0exHbWmP2AUv9F9B8A5Xpl8tyfu4rEeZQCq
DMSjpq8rFuCb7b004FcGRmi04bMS0VVl/uPjHYRmxN9FBAcjLiBGkhFtH6msty6hBKPnW4Z64Yo6
gnJRe8AQ9VczFQMo0CXZt9cdUeECEcQHxmhrXTHibciA2H5lXBR7JtAUhgQiyhfvIFJxbaYHfGe+
yahBjjP0IImsBeygRKK6kdGWFORLdhTvI5nypXug7wIcbmgYXgn0w6NDny1HmacsKXGZyLwm7dHe
WCxBiwwiJKkGTAcDo5XfzC5X1hkDEycYTmDuow1njWwa+nAiGejPO1Ds2fHmDnMIEpoyc0p+CLMk
ly7QX81AfLcwYoUx8aI5tR265FPZf0GLLhszysnRNq5vjWjPkY0ZZhlZ86UY6tnDGQPgJYBEPdwm
cqQX/9QY6pEBgcALPmSK7/dRuFVx5mC8FxdJ626AJT2rfRzKJBg4LQDGP9l1xS+0IwtTA3UpbWsJ
Id4hsXJjkYvmP/rArdu+N/y/4HfsGMxhDoCkkMH88/t7Au1tIqrGfXb84B87t9sOc7mDe6wr1KCB
ElFiUMNwyrWWuu6R96V7JDUgESzkD5Sl7i6DduyPzI8EX5BilNp5T44UYt4jhYKiBjJYi/k+pIod
QLYAb/D3PdBc8Gv0wPQM3h4zWqlXAGLN3/dQ1nqE6gY3gKyKZAhf4Bkp3o+lM3f1fzQtoGSBNraL
lpfTWvX9F11cb6YODwFIfOnH4H0xuwaUTrTH7DKeH6WNUtMV08xJW0ZapR/xtAp0bS3re8wR0XVU
1ufIDoLtLPR7a5rDk33UT9mBBd7KtVJ2zobKW9g4Bn7lOSaUjJLrp5zr1lNrxvuhKMTXCYWiTWZl
YkvbpGjWven5zzzSLJBNxyckde4HfcqPAMm4Ly1RbsVUg31tjPKj1qNqvHBEhpWkQFxi7tJtJvYm
uNKRQSN97coElHToaisTLLAJ+t8Ri+6BijdCqb26FV2RDWlpexWxQRXKDqYC1Ly4wV/tlNvNPUhB
svlHoAgkDKsUBV+3+UW7WUuX8492JZgN3CBf5p0INgnIzIXTut/Qi1OtugA01eaE9B8zs34xdJ77
DdWKb2ZlFp/GvKgPjQOODxwP81MdRnyrDel3RwB1jdo8iatS08pyH1to5iWZUois+J5EYKcmETWH
ei74rDIdSMGKjYYUMq5f2tnCHD0gAEikUYL+xI8DOLREO9MuSar2vg5AAGfbYHtEdhEsMbH/heyB
Wec++EikbTHb3SzJgRRVgCcAByX4tYprdUWLGnjR77sub+8MoFlalZmdPYn9bLTC2sbG9GpIkZIj
hZNfbTGTDdjxoirWyo6MQSlt9gsKhWHwJT5j0MggQyk7UoJ3KV13/YiP2RX/lWLMEjVcGzhe3eje
RR7QrGrRhLuYI+GUkxbHkfvCT/qz5zDvccQM3N4UgB4iY1rQDBwuCk8AzlAGCKYByc+u/UEOwJDx
Hk00RQIEkjV7sgA0kHZOLBBWS3tamsk38TgZG1vNhSweGTB83WCpLFgReiscCxNQmln6Q2ic8giY
BZkVtKCMxj/uQu3pSi3/YUNqsp7jqP1NCLWlq7/aGVb2xcg6f/2RGUj/3l71pMXfNe6yTalp7ESL
ZlQ22unCDMQPUjho7YuIRmt7YxLyFiMfkQnrZtKaPQYgkIn9HUWFupHp6Vgv2Sj0lVLQLdVW+bL6
S2/ivEx3UeL51rTH/6+3jrj19mKVYaqJZgmupnJbaE0GPP+02podoDMBxvu2Bd6+gWxBPS7yJMju
uJgAx2Fp7knwckU7ktd1Zv9Hh7px29aM+pHugzEYT4g6eIhd72bEBL01DJnOanwuysTbA1fyjue2
+RWNsyPIE4vyIajzbqvngHUWrgUih0jX5T/N8OShmL7AYdP6AQCxJQiH2S+WsaUe/sgzlh+ZtbIb
9LwFcZ4fo7RDVWcMUSemSxKS2c1W6wQ+60lIauVNMg1AeTIyqH6mZSPCblnLFihaOrC/RitX8tRW
mh2JTegZ06YWw3d0geHxmjTKfLZRwpFND2XW6VsymXIgNbUGRy2x5J8iwGAf5uzzFDZ3lMKWchPM
l2jZgIgWSmO/2ysRXb3LKQ6FeJerOAXlyMe2/ZTIe5IF2ZKXlI95lh8w5TMsTQdcc/jiL0ACgkUD
YNh8dSNLYtCbLtJMwzrmEYyYhTriZAK1gYSp5qARdKymN/+P97MtxaYoZO/5nb9neNK5Dv/+kshk
vqWU+XlVrYPBR+tiWAK3K9KiecHAY1kix4N9UoW/L5W+8EGl2YGPWIlagKQdb8KQ9kYmKGhsFv/V
P+g7/zoVugYeSEEAjkZCULffjjvm3GAimiTTTO6IMXgaJxONbQ4oG8FqD/rMloN5s+u6ZxGM1U4z
iizdkixt+35bcv/H1NT1m3GQJhIrxxqeNTDZ7ShA5EYeKj+g5OiawEYSFI2Hywxn4A03TeDLpg36
oOVVZcTZLkKxZtGUFQxJSGqXJfhL+yA9ksa3YchudvHtIdu1EcwNDJgfaiAtJ31gYQAJNIuGjgHa
hWb9SFNjPF2JyMRDWXIbo9QDcpeSnUmmfEkWNin6rEHvvVaKOSjt8+Jn6QHfchaVYkIXIFp336Li
GbRaOkFeHQOcvreejuqEz5rortdYtWrrbPoyBMF9LfGXjb7eoBtv/AaovHppBi1/4E0cbCdujnsn
i9+cUnTifjED7x5wYz/SzEr3liw1on0hACDrSbGC9lReJKUXTUD2AEb2krZk02uRc9IGWb7sPBC1
5EXEV503gImCVWCBCIBk8HYJYtbmSEItQ3WNrpQMjUNrJ9QLMBFBCXz75khXcyza/+vyxpQiuqK+
NBbIm69c1K3qMQwXQ9jVW4wlVGhkdCqkrFCBiAsP39BBV13wCDqBsDeqzQXL9W5TeywzFmROevxs
oHptByQuQ/ehDTUONtg21VEzccKLGdrOCrkZaxkAGxy9SR4QzAL0/czbMM6iS+NkqzEf3SPtZmet
BQxFDbomSuD3gnlAifE55uTk2H081sUuisO6Dtd5F+4LQuH0W5kQ4ClgB2kfDjjxJ07grMwE7M1L
te+NlONt0+irsBtekyHjj7EmTOBEmsaSmB36tnlFsy1/7KrMBKY6/sg6xgpfi0Bc2eN0cmWvT/U/
b4TPOrKIjlXj0cR20czD4vPoircF1Dk1kGDlvtd6dx2XJuDA5fbGUG1Nt8WACEeJ7sYurQwg9ZDh
0ALlHNmwfD0Lr25Den3gmBjt2mCjXoq6g5Ihz4n2P/YcTHq+KTzO70PN5HjKT8u9X4UJwMviZpaR
Ns6ySwAYU2C3TRiwabKs3fAUtTCyA/xo66MlZF95gOGYTVo/xR98NDELLiMHAZYWvd1nDWSmoZG4
O2AsAUdHVPayEtX46jfWF8xa649BbgE1FNiWyxAjcCTXdA+QtQXkyt6FfWRATvYC/6dLtFPWFWsu
heYEn8t056PR42VKe7zD4gwkVLIIBpCCaoN3FaiZnJq9oPkU30ugA3p3IisndN6cCsyx7SrNbHeS
KGpqWIJjPLPvKiv2vgJrrVmWQJV7SAFNtdF1PuLrLrSPOHGbG5Fo+WPt6xUYzQLva1APe1tr0W5Z
OqBsLcNXwOR7aLSCKMuRAkHpPVy7cmv1fnFXJ/Exixxt5bSYwyn0kp9zM6jPXWt1G3dkfNHHWtyt
SGgnNXoG+trYgSns++QJb5+PcoqcDn+JPPypg+J8WsThj+zUoZBs6yG4tiWtPFSy9wPo7G6xYk+2
dB5Vwd8Pq/gMxP21dzvgO2D/Ho8OqWp4UdmRBa8xN9cCg21Ns260hIaTnQB6R3NxJJmn4eZBuEbi
hWv4Xa2UR1FhOg45OEzL/c8IFNEJkEjBbx6PWjjqgsDb6p/BeTscKadJ2U0lojljuXVtqz/Ok/By
20sHtSX/eUj5b76G0ScLK2tT1OHK0tvFbtadQY6HQ5CWPMaYnnw0UDvaYkjaWNKWFGhFTpfMQaWC
ZLSATGSTD6gKz6LfgZTTXwMNFfqr2sT6BxVG/VACyeCCpDYSZX7ivQLifa0bwvnpN+2vQoAZwUKT
1yZ2E2M2jaL0ylRLgtkUMCrXptko3AtAQUIgrY43Uck0QDco0LbxAuI45jt8B/RAAcCjPx0HpjwC
EXgD7C06IqSFbbtLOhlcnR6uDhsfX1K8ssJbXIWajyV0TKF4ubpsMDmzsCp80Nkmfq9BOaFFc7A/
0YLn8s8CnfkgdM3sT7nnJJvJQmmZlHnhWBc7Ak/Xu/2U8M9+FTfnZO/tmRzOSXnyjHHJ9h6QAB6O
hi+oBlcvDnpCL4GHND8ZeU2W71qXpetITmPw3gpXtui8/SAHejyneM50ZGgizFmDtOEL+Uw9iMEo
hABr3L4xAr5tQ3PrWj371frtDqnG4Ruav8MlaFvZY1N248bMWwsFZe4hJz+IjV6U2qPWYOZ8Eq79
jcPd/+0eRAnmWP90t7zJ2BQCUD0a8hdAiwsOhlED1b5ovHLHwZyJuVYQh83CdxshETydDG2OZNdw
AdaceFG1C6L8LPDuvQyugb4ZjBdj/G669BUDYxooP0knd7Nl3s462lkmyuGhGd1lDtDjZU/kVRPk
EHr5SSpIRr2MysQEAOfJw7NAjRT+3E5JZmRBSqBQAZDeYugdJ0YFt8WXD5oPLPDGoh8NI73mV2/o
0CaE50wiFcn4Dz3yk59Zie8hzA/zT53FzA1+CdFRMK08Z/5YrNHHceVTtd+zukl/JtJHdCVqtDN5
bh9H0z2olIDnw6Jik8l3X+90OXjRjRcvtdknEiEHip6o1r/08h0IxtkMTSvlm30bZLN9jB74VR9M
5trS0SGs1ekTDYqBwSg8iBrUzzTl45tdgSELN96R1sbbDhRGTDuTVvQ/7bown99DkNTGUf2AJ41g
ST4Gd4t1NDQoJRblJ/CxaXsFPVWgFLTqUzREi8HHOeAGj6rBjAMGWNwdyQnIinxpyQ0wVdRol7uR
K9vY7DECbALdXN1xvg/tZXQMjLi7jo36LqzG+klvvGWKpE20kFchTwGm/+eVpkuAfSlD0f3tSrcw
bSJ68YrmhjeCOtQ2miOoAHEgMKRwviRp32EkdCar06p+aZc6CFKlOS0qxMcuZKRrWnPMYlDZ1nVe
70Kzb+7wwzZ3tQOuyNJP+QKl8Oauw9Hijq6UguzIQym6vHzzUKHQIO1vSaGMb+6hjFUourm6r2UA
5sBMWHMcjbUp/3sz4SbP/fWm69YEG4CRWtIQokDORPIMHwIbKOUGPkojffIExHQYHgAS2Nj21sHX
0vKSTXZ5CZzc2I/teC+AKHtRcroCVurPoqm6fYozergKfWEcabG6CrBrLGD6uqyaYoHyyZvm1mY2
/1M9Cv7ISgNAGz/KwUn2Ud1Oh+R9GYd0Oth9A4y0Ztiiy7XNF6Qlu3lvxuabC1kr9U0Ysvs4xMAm
kS+UO5nSFujO8RpzgwKEyyHgMlCE2mZuqj00uR08eGZ6KSs9wUg2dtFgNPeNKDB/DoNCLmiC/xli
YCn7BnqECz44GmRh8Y4jkhjilSkTM8Sz6WDtSEEy0irFFa+MG7A364G4Z8iShFXArB1tVWwrje8B
nIMPPQ6kbLRnTgDKHd0zl4sVMvBzOhPatEoXTBsQofcB0zC0B6FFCqhIwCmT8ZW68cFhL/1IVrW/
QD/Rvxq6sbGTyv+So5d53enCkl2D5r3OU2dGrAL6B2itXO/Kwo6b/7CgGFYGCIh4wFMmZ8jwVFN0
SPzCOzC79w6dab9dTSIA0onak5oMb2RB0Y8FaDPgTYv5fhWWUkP7+ZL0mCxiS6+N8uXVbaMYk3NX
+/eXcSUjGwpxdcurl3l1O/Vq6IpecVB39SbLQNZCP+jNHZXdVUSdr7UWna9guikxGNin9bkFqcCw
8DWnO9S+uyFZgAFuNCmL+oxcgLvo3GJc9u5onG3fA622XRrQJsu6y/wjyYVU9kgIjIsYwLUHPE8e
ojRB+Z6M58sQiNhrG7gIi5tYtKUlLwEBVaJCAdg7GVEuFIFubBXasta1fG9Poi4WXiacAy1iGrv1
kIPW0YgsB3/zvGNLulQ2KTqHjB0JLWl0tS89D7wKHoAJ8HeUQef4XYyzIVgtefbgcofPHL91wfhD
kEsimdQ9zbS/dsPxbp9OohUuMEawI7m0av4tIkdiPJlJTWClHN/DzyJMIu27Em0KGMvUL2kAUi48
HnUAZQ+Ni+5idnOBwUwQ9SRrzJFnl4llurkopBbQ62iAHlMQAJOQXCiMx3MwZtsM4OJwnaNMRt7v
Db95It85DBnrOHhjAC4tN1e3wzyYc0aP6SwiFwovgK24FuAqW9bGJMA6YtmgyCyqQ6vpOAi23Zih
Pgq0r4Mul3lvdez3JaloT160pQW9Ejn6NfoRY1/427n09+fovSoWKUjGV+6ot/PffuQhhLPq2uz6
mmLQAigZWM8+Ov4H5reT0pPs6pa0H3xjXFkN4CZU57sTRcXJBbsdiUIaN2JAVTNzD48ghBdRAPJr
nZu2vvJpOskYrfwEkOPTDC+BKYzs1GV4XANubY+WWle7z3kePohUCzZOCogektHCOjTGGnXyi3al
NAPvtHvOkG4kJ2VqstcCFDx3yrItwkfLBmCqsqy10FwEXlHtyIwUOv4fVvRaKD4ppijX/vpaeNxp
aNXj0/w6GjMLw/k14zUwIxxOQe5ZOz1pAdZQeQB2FphHZksWMvvgyGVyAqjoEhSYFVu2GXCBrxxI
Ne8LjKCiPTN/IdlIQWfNbahZR1K1XN2K7j+/FHpVZHR1U3oRnPMUsGrpSxNExcoY4vprO2KyI8CH
zR04NfCN3/rPJM/qbloLIJLvGmCPfi2KX0NdTS9hzZ2DHxbFapLenfS2wf82exum9kzmfWNMeKZ7
NMagWLYOOF8xgN32R06XemDKDAn2VYrkSN610I9SqDR+xsxtPuqXK5c2BrTTUtnces+BMj/6B1/Q
2YbUdJtZofbOGHN8Fsg7qtu+3/HqldZj1KwDYVSoilmoOwggZ40d3mILs8ZhHkW6LckKCTCtTGir
FmVS1TV81f7Gpk78AXBpCVLZMiAtvi6AMj2vdAelUnFsoK+skzBqtmCPFGiAzVFEigoTc6N+E2kS
fTpYDZaVrGa9ZRgJeCpAeubBaxFFSOBjeAonRhMPgGbEoQVR8l2TOC3DUP64m0w88c7OGXqcfQz2
7YH9VZUoD7io1DFMUh3r3BYrR8MYxCzExB4MOq8GunlFxrPLvOq2yKPNbNn2TXzU0/6nlZveOh2Q
6aRljjDb/NtrjjDLKULnrNLOMw7Xt792nl/E/ILoFac4XqzAMDthBKjFJ9yGkB0nzS3O8YRiQTzI
N0CTfu2SQBxIOWM/JgNbD5wDXIlAJXleFnKqYRuNI8YypYfbtzF+pxmmP9dgJ0ddp03ydZhibHgC
tdyJFg9Z9ZOc5DzV3EMnLl3OGmmt8QxDxn3ct1c+pDbarmsXs7u0jBpYfhxIRiefObjuZ/OrAOSI
tZ4BYOMSoDvUV4iuQHZx5ULbqHc3DioQaMxDQyOJaDFNK98Awj4CM9pvW1KQXVM5G5z82RETLP/4
3hRgdhfP31Hsu2e6cpzawKcnGHeVwqRnd7MG54OZRHvkKvGc3shH9vmSfMYG/7gkrKVm8PJdrcW9
9qkZkuTMjWRH6CyT7hgPRRihpKBbz6DqNh7MOt4RpkuAOboHhh1Bt4QJdlKn/N4t3/283D5i8hWc
JxW44NCQZh9osT3xdjXkPruSVZGeFgsSko1wU2PdoEi1NF0LpOn6YPFzEWAiEucHnMmwIxGf2rcr
JcNn3gsgd5Od1kUN6OVhcWMmwMW6QlPwgHkjaK9uMVXlF15iPs5Y8JY9MsC0LwDb4j/FhjYi2QSu
BpAc+pfB8jR8T1naq6VXc2pX2WY8n1DJ8MfZtjB6EOC5xzzumvu6TbRDVwl9HQRF9dXrLYyOTfkP
wMz6i/9pUXqjvwCKwN9jKIu4dfAQTmDCPSYscCTRTPzmwIlSS15t2oY4oy461pnPAqh7t9pWR8pM
GXO5VcakVVuKzIFz9OzomKhRvunPyc/Njfo3oHc7pvAafPXn87/HzT+QHUta0Lostjf/QU0ctUCr
TC+AhgTBbrx3zLy8hHny3UrzdqfTKIPc5m7b7iLHx5CFPQIuQ2o7iUHs0DiDNKnl+MKNjNxsQjHu
825YOMCQ3BCowojs5MYKJtDiASDRPogRU4Z6BTSaGYchS1aD1/ifkI/0VuWQOjuqgKF76Mk3Xe++
SZLwKbEx9CvLZxzw/0drQpsQbf/mBCQ8e41EGDhEWFd8cpFAp5RNDbrTT004LlENwYx32aGHy7C1
aNk7Dr7SWKyd85EF5zp13GlRGkO7M/T+K8loUSYAsNPOw9iBAsdOj7ODsgP4O7pA63xaKZny1fMx
2OuDe5rdJkvL9k3u31kY/jrFFdjzAD8ZnWg7yzIUMoH2BloRaaIUdKWMP/JFL8lDqRVs+1dX8lIx
KRwaxb3tYIn7D0PKF0FmH7mmNrCtE3zyrJVWvUStdZqVo5fNNqkbtrKcxNnqsjON2QNbCeHZc6Ma
aWlrSNArtaU2NmX8/+SbFbFzyLXsn8Jy0+afwjHNQz5wL0dbM0fn2GTvrmQNRizR3oivggk1iNI6
dB3mU1t028AtiqtwOWIQYgkIpnb6OiJPMMXJOQhdc1i1Fh6jcnSqbwq908+Jg+a1RT9m+pn2Xgq0
IIasC4nc3p1mOW1zP0OOwZ7NhQ+kkvmSlFPm9nurdM4feVIgHo/tRuIlgfcGRBuR1TormpW/GqOn
8Xi1qBH8CnR0GJ4XmImKATb3kckcJhoGc1/UyDqYw3TWwwL1d7Qar9KGR3cJsDXRlBsdiqnPkTqR
sikFFokPPpQ114zojmS0gMfE2YKsvcQh/N1as/AriTpkELPACXcp6x5DwaODcqMoXuOCjdvMq3VT
dMaqQyIFzc6AQa9GsGeMVXyhHYGlRzVamWlbOiXb458uXDaWAKfmYLUPedetDE+A/thrUAD/07Ua
O74l206E166YdxTkSsr3O49ciy5eXxRPSDOJ1Y07yHpAni3vbEl3PmCa//3OvqjdTarlr52Xjkda
WCzermhbmu5wvJHR1hjMH/bEqs1fXcOgkm1d75FVeB7E9X/0qlm3rWqeDmB333N8XzcBWPovqLsp
rkwb3Nj8earBcTiNrrWPwgCTVNFwpsXAJ+x8RduwmGaLGWpH2dE3BWnxJHGcIXhIRiaxROzpwPS0
l606b1wMIsJPSuorc7L0kVdZy1aDpQqh4pAMfKHZ2gJU7PJGMcdSEW5/APlKyIVMcE56i/DRnchE
3YTcWqqAhvjqHMv/w9mVLEmKK9t/eXvMQExi8TYxT5mRU40brKq6W8xIzPD178jJSrKi63ZfexsZ
cne5iMwIkFzu57DHrhlDxMvsuyAx2aOvGxuY8kcL8Ekr2dYvsfJ0mWGKLA8XZ/V4y5UoTb1SDyRx
7QXYOs8AXcNRfRu5/a52s3yzDMgwHaCN7fBAI0jxH5yQAbi1+AEP9n6PrLJuP9TgInD1xo3pDR41
SmT8jJfv3v9VTmZATgaEHXJwFvs4VOm1QM3yakqc6rAoaADq4otN5EjQub+5I8Uyvy0BKZE4pdyR
gux8CwU++iY6wPI7QOrSm9Qca+lMT052y0TL5AA4iA0sQYBpRXMuNnQF+uxuj8OKFsUv+MxIP0xO
E7bLe0Bw11ijipad+rL0czAl6teK7uOMl4GcEc1guWNwRigWl3wqjqj8WzUm81C3Si0ZLeYWmK7X
0Qggt1Hzw4jCcPeVaT1QL8e2GWFWrYiL1q1WdEkNyu7sA2Dzju8UiSaXWUySIgrPJEtpcB+H7DgC
/KXXDhe7DDxir65vhwBBzDklIAegIbMbGkhuM7A3/xz4NnXVM//sv5ujEMUIKjsmBnADjwhVEuZ0
N4p2NdiFwLL3Z9YMoiJlgLjV2B9HUFZFRtMlz0ASaVeiicSuS7MimM0pjwYZHIjLokbaHjxb3g+A
X+TcEOfJBqiMnwEmwnIaA8QsPi8uho10mw1dzlLL6O7r1pMHr5qKy5h3RbZ5d1kqMLIj+v+Lk0p7
IiNyRFeLDLVjYIVCLu470eLWsYXAdvvt3mhw7qkHPnniGERAREI+A7JhwZMsAGZ/fieKKVVWKvsO
RBT5LhPSWhWDYOOGRlDTMy9bAWE224fa0EodsJQ1wInyq9YGLExqXxKsWOYrQNc9hUabg9P8pygN
kZ+5kUUBpjz+hXN7axopR3Tf9R/7ESHV3MryFXWnqeePpoOSsnEKig3JqAl6b1iHVSf3i4wX9VeV
RtXZ6QxAgY4d8J/5WD+QhZcBMUz67nGxbxu3PFrTAEIzPTU1bt8whCKks1nuCZHxdF2BcvpAJsID
I1QonIsCltI5n4z2kHj8QL1Si9xhsOXK7tMWqexjcyYNNTZp6HL0Ekeu6JKMeGkj/QBHJlsauCiW
7q0L6lPzblp8K5qDPjR8N5cvi+hf3sQogfwV2oBbzAWEvM/tgAfAdzZv8M8HFwdNkin23ALHaIut
7EPXjeEf2GAdYiUA299NCCqj2DhGav9RsMRMVkN77/t2Ga9SVWwAQR/+5SXAReYV+0MW7BH4m/13
u+q+Ww6T90CR+bPsm+LeBPgStuOgSqhZJ/ZliGpsnnbFEw5Li6cqlNMqUEodTTMvn0jRDvsIBdiP
cwfJKCfGEdJeBnkcK6RYZuUuRbr0ym2lfUhbFj5WjvqWuVyeWY/kp3UqDgJrjsdZx7z6khjjk4Vn
AFAsY4AVYojVmUiCL/N2Lb3JT9aR7xrrLmzYrtF8cgg0Go8qL795fqbOfVUVO7OX1SbWY//uH0cP
T/PcnPmvfj32rNjkP9CQxT3NTnPouy40FHUKfGAQpBRhAirrY+jqEwnPBuaa6XQo4PajD2Xr1BsQ
zYb7yCoBEizGYlfZOBKkLiDj20PPwbcwKiv+MCgb0JGhx7DRhrFosQY1J+OzYerekHWP5ggOHa2j
ht83oH95oetQPTdOmZ/aQZ7jsR/2AJ9zTo1uXFUCa3DKsFp2K/wz2xzPftKU1RTaaxxKQJ/2XWUe
SIdUWPfEZF5zMMLAwXyZTt035GAH29nfbPlztmXcuym5yWIwwNP0JEaWefZvvwxm/+2X4TlAY3Yt
G/QK4M24LRquAAvXT6p/9r0Pfpz5CZjc9XsCFSErmfL4Qs2A+nu8MXT/3aU3ZMmlK3h5HoMHhzoa
5h5HAb8ZZwv5PJYAjGiMNpm9/tZu9u8kClAX8L0mI3IOCHKwrs56ZijcEBBLgC7qDR9rrBQPvRXa
F0oWNVqzujTueKWsUap/D36K5uRQ6ta8vxI5DZmRCMC31yXf9Fc/ZMoDNbt2q9IBjpClOWIQz7tv
UvyGkYTFT2Cm+k49b6rHxyQusKMcDdRGVglAigY3rfdB3NQoNtQjyqE8VjXwO+rURC7CZLn+0Tby
Zw+sica+9KcDMvT681AjNRY5MpnYAJXZQFglCu8Tox5R453gFc2FeY3syrwqO6m3RSTELFsUJRvy
tbSzbkcylFYO+FqPeuWGd8RCDkhXi6xssm+iwwpjES22i+wdz2DL8EAFAFcLUvv81TNgb/LzPwPW
WLb1t+9uAPosD19ax3Wcvz3VU8UcrBSUfJ6DlVhcnqOxdi7YOzgXugKY6PsuKVBA+q1tgf8497St
5itEMePb2NIALl+mUOf1JrpxlwCFEhi4lpdvzd4DGZN2Y4oOUR1ROlh8Z+FdpIrPTW24L63BgicX
jKMmeNdesIR2X1DptvPiunwkUeAgBzm21HChboZS2HWFRP0DdRHFaHbAjei3tVF5L2YxOEehAPFN
njrXjndNaA5GvvVZ7AFtFwHzWDd0RY3RImCOmgv3hIJ7xMrpctHQFcnIcBlHbvBgzIrV4mIZd+MG
WJNqi2OHePa/+GLkgcZZjQ+0K7Dw3hG1YVYg9DRgQTP3RtBqeFHLdtRt+jS/txXQ9DWpotD0iI3T
JIhVRcOZ6A4bPNJR4wXEXtIGUj13jTcdPZ10YnX2tzoHvdswGs644qLLxk36iRXAdCIDasBdy+6w
GAfjqNWXB6c2PpN8bCoMMql1+qIE3TPeWcs4uqJxdIVI5r89mz3/9vttmzYocBygH7uuw25ZW1C1
DhBUz66fR3fyV+CbDJB6I8O7os+mc9GhIDM0g7tFTlfUmAM4tiV3i/0iW+wCqfk/DS+ZfS6KxdiP
zO2UZ9WZJlzkNONUBXLjORKPHX1PN+ND1k7numezchm/3Ky0gKydeuM/3N2AzPd3n3gZS5Ppu/Mk
yr2X+Zeb6OJJbgwXHPIko6HLXQDYYzpPg7Uh0aAMrG2w4sui4NsRx7r+N9+TwxYpvwAu9vz0uSu7
71M38m9mlrerwjN8ELSBu4U7ABv3p7rbeH41bH1fNMMORaLOBolMwSp1yjL+EUxAIjWm4djTezFg
Y3yZLZV+RbYy2ioh/KNnOlb2iWRGXPerUPJ66/fg0PoxxsBF8lEEtkJuRWU84nyq2pqj9LCpcdWh
FtX3wQD+Ul1O+X2rG+qOETaAWBU9LiKSN0OQ3zdh6p/q2j2QCEFaIObSZZAFxcUKuzX1blzWNfZP
ot6SbnG7WIn+U4SEFcChoaK8qKoe1MjOeBeodrwL8WO6i6UBZOxOZTtVTpXck2YQzZ/m4E770OhR
i13HOfiEUjZeOXiWj2SSNfGEIjVZDKC6GbdGjyJUP+Dyp7Ujsc4GcVISZxXQX1jhb//lVTP/1sCU
Kcri+Mf//o/jcx/rpMDRSyTHReHpzQ4i8kKzRn5489HqkELXdyk/A3byEwqnxT7KEG8JGbBgv4/W
4O1FHD3wmrlr5HhU29gxo2dQBqT3fjfcUW+wS6DCNIiOgUBkOJCMawuUXs0WliPiZ3xGgFmBmw0U
PmZ5foVBGtdYafH7UPl/1cCT/oRHon3Ia5wlUBenxDWIqVt1BDoq6hPS/isqBa2rlXL3o+Jrknqs
4fcjs2YPKdhFD76P4wdSkgc+5eqYSYAO1qj7mc+quhDH9yrJfaRc66Ms6udW589hwpYB37hvhb2t
UKW2qjWpKP4l59w2+k92rMCUEbVY3CSJ/4hi3FeL3EKhus3iR7s2T21uDA/OiDAok+ovJhOsZbCS
3kgBOEUj1IjM7hixtRtoSBcNPTroRhaVfZRJczuC5Yj5zeBRUxOovVFYxrULDHkx0/xYVUZ4pYbk
DdB+ge1tmMjagGKUypi1oV7PJ6W4LHKO3NsTYgKfTW3Vdh1b8yTPUfyusn3nJt66YL56stNUPZng
6UHChukekeeqnlQ8rlhYWvdjZuQPqNT0UZCQtPuwsFCbkaviAYUMALj2ogtZLPImHXxQQat2T2ZZ
O9hAWHfBlY7U+k1SMyARlhIcyE1UgBcj8D5XfXPsAp78MQK/ejVOTfwC6oZp3zgadzFOgkdsmnA0
q03SIFmL0Ku/kTeW13iwszG7AIKq2Bbam4S3FKief9h1AKiqMopfMtcAmHqu/rDs+mtnFNl1mCbr
Y4yvSB7nxnNZ2+Jlspx12ebWRxFcWD0gQu2jNDEe8Q3UTa+botfg0zFKS6k3FPzemPirRcrSBLgl
bXaYtSjzAye2wOmmjJH8Rg5IExvRCxJR+SnRGF8MWTrmEPM76lEj4w5rtbSygfDuCWMFQGuAFbhg
6LTiVPcNt7yMeXiZu29ugtrx72ZZmFV81XquvV/cVkWI827P2DPAzj+KECWHyBU1v8VpsfMNYfw5
Rclj0anxc90naqO6RlwbvIiOeBIHGorqdlBeDuGfXpQ9Ns6Iss7Ks7x9MhZ/1dKujgSDLzrAYeLl
uyDeDz6K0YYaD5W4xSH62sd3bpUiMoYvZLYLisy54h/kXOuiyM6hM90DYtC5qtqzZ/kAAoVdw0Sz
XhSkBQYlgNGz0HjnhBRN4x7GTqckvjlHerB7QdbVjgwWR70Ckq/RDWy12JKJVToW4L0Hf3ujCK3m
iQM5FD+9n7eJ59lw7/JvN77NCI+vJEYdPniPgMVO6qhqhw1AEHVd8s/x9PEnxf+s7Co73sjN5ICk
K4Tx38ylEWcnq84/LiLyAE6pfit8Hrz7Q5Gi8wCx1TnK2y8j5g/Ju02c9epu+Yygt2DnMkHBuf7b
LXK7EiaquET2zjn5AMZPtlZlPd3+F6bcPHOZW+fFSR7oFJey2ix/KWCyJzuV8XQNaAZ2x8Pgm9ki
opNXEZa5JIt6C5fVZ9S79Hck6aOa3c0WbgV8BMAcfCYZQtLsjuHceNxM0iw3zO3izTyeBpL+P060
uAg/0GQkmO9B3xxd0YSV7X9eHA6y1czvER57gUzvVIxT5VVhfYwCzb+oRTYKR0C/1wHTWnrNXYoc
IPCsxyK9y7sIsVPmYvVkgZF59U5Femp8/M5XVeqaWxQeAOF60dBV54szquywsKKZETAHZCZpbCu3
8Rar514WBmskofzpBU62p4c+vQimgW8t5KZcW/0eKLqyPDsPqprUSSr5JUmN5iEJytfGdKeHgssG
SV0/5UNnp6gr93GIRGZakQWGfc0B6K4lvUAp46ibUILtKYiRBbwoaKbSrb4sk9AAPVMrJsz0NrkI
wDLY65nIGykikDfuohJZcxEQyrygnJ6yOBifkMA9bO1QgNjbRficZCIajgGCrvfUK3CWcwJCXL6i
LjWDcHMsj1p1oFGchf2j9B8XAyTDij2gxMRmkSHd6JPVxuWFREYFMIG8BHOdvg26IRkD4xjBU9Sn
aBk1CUe2doHMaOp1rssOKOpAlvHbqF6h6CooovxEsjT0xXVg/Z561Cyfcfncfjce46x7/xlzHB28
+4yha+ZrO7DUgUYZuRoe8dBeJpYWE3sjjaJ3n3FIzHefkUUOu6juCHoc5bdgXvzh+s8eQ74mUSoi
HxynX5UmZVwoFqlbpcMUb/LyxQJb9xm1yzjKmq3JsIW/A7NrN71zremlRrbQiPOJh4j22PidoVQR
RTfUDbzJvGZGfMhRu/8c6q043oagJLddeaJugDDvMWs8Z4WMvUCuzdzfWjKVD4bAlt0E4Q5wBhjQ
yvVYcsdleiAlzUDu2u71huoe+RAEwSM8cDD4USb2hMMzo/TEb8J+7Lpoa4nu1WhGuk9bV63KuVLT
6kaACd333In2xEzvF31wbMzmsLDYkzz9lcCezDgqPm/kmaZnpQHUIP4Eb4F6ZwZ2HjC70jCaIm3v
kIFljD2gymPsHzlPTkRFXCbmdHA82a2pi0in9YSvLCGOkiQDzsAqBJfxSQ4VcEYDhINu7OPiiUyp
iR0JCBrt/3f2oQJRM+wdjVk6+4/AZkf3w70oufAkeWoTJ0S8O7PctedIVJgCycJHcv27aySHhidq
em2cuu24UnE76XDAbwfM8iICZTwNe2+3OJsnikwfPhJqgeb5Ha9B1Cz7iFMgwsPOrq7zY3XE5sZ8
uyIZacnupmsHpVoltoVCRT3id3ak+Oc5AFP5NKq02dO0tTs6akXD/ovbIDtZA10kk+y4fIzfzfg7
GU3RmMjZbpLTf/EhFpNKZvg1zB85sadDFuAQ8d//lkKUO2Y26jhp3E9LN3UPLE+hN7pI1Tw1oT0e
SETKGzNS1KNG9lzGgqlW7YFC8jJr39wtXuiKplhMFvdhEjSromL1dtaS+38eTL4cE6nyZn5d7uTm
bpcp6MpBGepmnGq+i61oD4pVAD1pyHegr6gzs+Qf7/DdWac2OHrod4vMbsQ+RbrC7waVKjfWhpv4
qwxBprtCN45r9HdlA1BxywGLlu4BVWK4Y/3k9BvbqQ89mz4A7Cl5SMwyeQBOqMx7hXPmVD2mQWE+
xKiP0R0Sy7HPHtW5ejMhadOvg9IOHsjOlpPauR3eTY7dets2cqYV8U5Tk+pHnGCqqDe/Uyvm/WSu
9hM72YkJ50SeF/Mdr/Ph0xTVR8svre9NMobguZ/4dRoT41xHpbtp6kJ+b7IVGfQmQL+LgDcgb7Sr
K1Kika1tuOb30UM0x1L5Z4n3JSBZ3eY45GH+jKrwv2hknObfMxa6zzhzFEeauzCcnub2bPtvcxdD
7G6AJbDMDRDa17lBGlJda2Q7ra2mjq++jwotAUZfgVyBb4aycDhSNd01A1f9ybEKwPrURfni9SDZ
FSlgNqyezbYArLGBOx6/2hq+W607M3yiZM2wA/7uFKf+gboZTgg3pagBwTM17ANpl+5YR0gLeTNe
xiKRvrsHx3UIMqISJN5BIb4OJjC3uM2ADO5loJfOOHL4IbeBq72qC7O655x3j52R/1Bajsc5eE9B
cHHGvj//APQxBCUgV0HDt10SuYcMB9BfkF1DYgeclHtkTOBIzwP+AMDr1DqZHPc+AGTRBuzJ4EKJ
W/e+LvrCXiFrvrorkfc5d0mTaWvHRqFrapgGshS1IWlaoBOci8A6kUOym7WhA8TaEKdBe7AjSQ6u
GJ8fEFv6NvuqCjAxjF71ohqGQL/Atm+QljjLNbcQcmmbuHmymtg9dLUMVtSlBhBj4aoTKTsEpnI2
eeKzTRNE7Fh30bimf0wJAoJjq7uUVLt06f9E3Ubk742HEAwjy1jSLsbkirSVnui/GFuLbNN3kfPI
kGhz6F2e7BFSqj93Q7jJQUv2DRAt6caNBvMyRSXCR4C/R2YXFIYrP/mDFzwPbuYcJfDptiwr/a/x
iNIB6Mvejrdh1gtETov8KRnsbRmLe4ASjl9N18difKxtAM6y9NEvatDmaEyoskgLnMLGrwqWIUuF
FI0QxTyCC0ShbJRugp/NlnYEkgjTBgsejmLpihrWVMNGNiXOPN8UiLD/zW42Toe/YmUFsycy+53P
2TY4x8EQXcgqrEskp5F8aQCDZuyBQ/XixEGDagkcmzlI3fVRtt4D9ju0DkWDZOiVmbbBNS7HfOv2
ldxUsRtcqUnxQ79Ohv3YT9I/LfI6VNa5M7sLiWg4XWWFiW+X1TEc6CXXpurxYPOVMlcGiL2PzCuC
dO22dwpAnoiCJsUToC3A/slwAjh3tcwTrY3jiynYLrIeq0C/V+3F1ekkrszjK+r7douBMGIgzCQd
OM1xdnlEYpxYO64azrj7EMUqCfvSeBF4EwW4UOuStQ9e3SDtaLCsL7G08g0CfMk5sSz5sQiNDcnN
yUn2YySLvdTjK2zADVH0H/O4ME5ZZwMpVct9FLOiJh+8ZqCwcADVaZarMkGNvV2BciWbAHhd5mN5
tdoiOAtQZ28RhrG/uq4L7OMq//H/s7C0D/sXH83w2CikMRGfZ+pWyOHOiByc2DsdMX3hvuvuTE3t
afLsr385J/jbkZ2JPb3tmwCmtG0PAK83xwQyd2yA+rnpc1vbuxw51ms2FMNHzxDOLsrKaOciM+9j
WeOMIwSe/oG0nQOGkSqzsDjV2jBUn0tAGl5JWU5sE46ify6nPnzxcrGaxX2NbXsiH2jIhNfppTAG
sMNK3j9x7HtQfQGi61Q5iDQP1gkv0+iZGuWobh1KNwWLH2SBEzMgc0yzBQ3ykQy+NvCkOYwiGDad
JUEN++sOqdXs6cgUHXeLgjY8CJSX9WZRV7RgoO1SP4l8Owlsa8wgVedGtOrc6Ya6MpASHBWj++DY
ltwvJnS12NEwkvWtFx+MkZ0W2xsznFPCJ6n5aD/gRfLqeLF7nVbfhuOrHfdb/wDwYFSvLBPRPaem
F+8ki6cr6qqna2ThXQhw/3LnmXGbbCOj/LPPqgSPXpgsdtMAYCenGi8sC/1105vhFoSuFbaChpVf
Rhw2TG3v7hRwzy7UOBF/wsZHkwYIdx1rVArsnfnJCFxzb6fFeSxbwwGXGLAmEHHKQ7CmwKYnqAqS
FhYOgla3Bjjqyu0DSWnAgOh63eXec2XX8R0S3r4VKIV6cZSTvQSgYBpMIZ9IVLb4ieGgOseBT5W9
CMXBNAZYMLvn0YOlG+lHDULHVbPuhyF6oEb0RfxgxPyxnOIQMERWwcHY2kUnJMd+uTFDeYEBnov2
+s8/RxAV356g8wCY4CbK5bgfILRz83PkcjINFOSJ56JJukPcmenZbys0NepU1/Ol7i8aN0lw0g8Y
RlIucuo6AbJ1Vssw1Gagj+gO2vl60c1TlNaUrhPbDNeLq/ejyN7Vt/B7LzYPsnhHBoBj8faxUc2f
QEnTOXIcwuUTC1E53OWPadx9S7NUfWn7Pt+yypZH6kbdfgpx9gDgsuJk9gaSILQV8iHTlWYAu4rK
yZbRiWJIatGjK78xgP4q+pOQAThHIwEeeh1enOOGjQBw6sgTFAgi+LgocEICuvnCuizy0nbUtmyC
ekMyaoxqwvIUMN3Kyi1wYGkn8zwBsJMWu2zAGW0+uZjnLRRK2sKsjxw01pdFrvQ8eAjXmyUW2gG0
keZJOMc8dJ/D5FqrEVlN8zyg8UVOuboXlvJXdNofM/85QtgGeNtpfcwdJF+aFs+/1skP0jegAV1b
4fgIjuv5/FboY966ytmacdPd05luKhi4yWFBx7kkUtoCX9lXC8MU2Jo27WGY0mmVuhzn/JSYabd/
YorxYU7L7F1syoLx3qFET56Nxt5NOioMN+Z8TycX2IsWRrmbczV1wmZjsL+S0bBPlHxJ8p9uZ4nd
6UPz4Z7SPklUoBpwdr3kgy6uFz+/uiZ5GGPtgIRATizlHrXgaxlbHBCimK+Jj8CVsi6zaFa3KOm7
UAMAwujSqyN1JIgOVoafs60P4NBL38tVFGPxBbCw9DKL9JVLyt/IwhwgM0GNs+ifVssgkjlth1JC
uqRmrGRzypGSh9SCABAMvfm1GoYTCBmrr7IFG2WXG/ZDBobRA5K3miM3AWkssNndlGacfQb82Is1
Sn9vFsjUwrFstu97kOzgLNn7MNWlt8vb1NzmPPKBaMnaHdIiwllbu9hEN8Ah2xkhjJmRuNtKOuaO
xoIcE8eVbj9sXEBdABzjlYmhAew7IooS7AoknBpA99YtilvsCHi+i6GqUhhSv+XhHpkN6YkIHRaT
+UoP631kY9u5+7woyV2DmopXJ3UAUBW7Wrc/RmS8bhukz1/NpA6RIFBYn8qpMI5e39lXalJwxV/T
cjUbkG1bIC1l8p1vNk6rvRWZTZmDWu8elS7vhE0L7HgjqtMD2cB7cJfZxQZw86iSLcRwyvyi+GB3
xqnXbHLAjOQbpeXlaBYf8iA42abDz7lqyk1Q19MG0CnBuYxC76FOGVL3NNm8GKbPJpb1z0j0NI8O
cLjBE9PmX4Mumg1o5IRPPY80RpDQNW4cf6+S4TPy8vg8MgLy3S5meD7okWRAI2WbtDsHewcU+KYc
kJfGX24v5bEFOvsDNbYsjLOPl2lVg7B8a9tmhH01TlQWE7oqgPMtgCNxjwcrPNV1VOxHlIUgmXzC
pn+2Kc3vFXh7j51+CZMoU1l/brzwjkTzXWQgG103AZJkFjsUbabXoHMAMnnwSmy9K5ApGWuv4ea5
sjJQwAFsVK2wsDAVSIQgICnpPSAJpaxvj4totr7tz6NJSi6yIntqdUiVRIB0F9vMs3GwoHH6bN0o
T/L1iBQPAEX+lBHuHjW/kxEgX5ME50r44X5G7iM7GrE4RbGmWi+yf/ZH2sX4xh91gZz4OcVb6SJl
gtyXycsspG9w8wIo1+SU5wH4iNAjud2P5qwkmakVdNVaSXoCn8I2dIdVHO14hgNHWYziPKRpNF+R
zNMKumJBGJerG/XvhtzIfK9PSiBtcQVwTstak5o8kq/JN5ONqysxAITfnKkJdHkI4kyAZ1n6VA6y
dBdrAUy/tceTdEPjXM+yTxJ7r6+WHfywo6h/ru0QvwRrmhBoRbgPNSsgFnWqswoclGhk2aATO7wn
rzKcfTKlGUomQvvB4WCtScq++zEYgDIFKi6ZNmn+3tT3pTObpll0a8rSGp8Aqfs505wtdhjjqY6S
XHsU8ZWuQAScbI2hNNY3CuSnAgNL+S9kix0ZqnvJhAWfEHwJ72bRGPf3SGOdTgPCcu9mINNlhrxt
XmdYFDRDNgYvi2i5L8zCsHW9I53vZgXK+n79DHkdiXVYoG5ipySOixuD36GMIDpFGoLV9EE0P+qG
rsLMn5WLaDFDreOsJNNFTra/uiUlINzLe7p6U1ZcM94vQ99cLiK6oqF61DQCCK4zi+BkKTe/4KUn
z8ifaTYUdOod/+o1dfpS+7E6c8fH61dHqQoWXCXA8e/GyAvWtNsTCf+58bvt07bu3caQ+jz0za2D
UAYihD83pMv+j2TzRpF7bXp03ASYLh0zP9C4qmLJCgesSQz65ui7QKYBaFqbOBw2tJwZNHe4sIx1
VsfWaV7/0FJo0fp1bLYrHgSzzbyEqt9WR+Qh5Y2xBzQmRzJZVO+GRNqfipISm2MF/BwGrPVu21tT
8inmNf4XSMxYkRVHqf7+d4NIC0Tn3w0K9SCmZ5ocrNtb3vfb5ZigRonUyQvL7UAHnqQILX1qQBo3
KLaJjhikSOAEmx6IsY+gfjlktYeFFmjqTnRFTZ0a+BkufbpKtCE4EKERyQQk1cTf07hZ9u6SzG9c
5mwAJdON37k/t7OXZWhdcwbU8ZsRiz6NeAwkmiLYEKNHZbMHQ4KFZqb2IBn2wS4emXY+m5BsVmRu
dh7K4bSIhvpk5Dg+NR23CdeTz7pzKVkoV40EvwBwEpFeLUR/ViQk/aCNMrDEhmtSWVHhbtgYdfd2
3u+LqATWDE6nsMkyQBUGRMs1filI03NAWcdC5seIkj/wqASIvot8nxS4EyspvPAYxmF+mlz3ffM7
GaC4i1PRW6921F2GkeJGFmD1g8LGOlvfKGjYzRyLyTxHyS6h4Ro7RL+rU8KS6mSLqUYpq+7Pl3Xk
q1OJBQQgarTBYkrdRQZM/9Rck9qMzOT1cnZCVrdO3lmxLtj3peGe28kXDwCfK48NMhJWLa2xtIwU
qZ3gTYBzpX1Fazut4IZU92ZsrTxaszVakdsuqnManMKQA6BIJHzVT9NJREgqF5kxrHzO1TUZ5RU7
e+uLW7ERsTgjf2yaodtXeTaczDHN7kojnLZWOY4vie/h2VEU7g8cW+Gl5vtfHLN/Zp34q05tfhga
gA+nwNt0V3nj/piyLjnOXdIgq+NbUozqvQy16F8qtxiOSdBP7orghgNef+IoejrSKBLF2Nldm6z+
MLmV8TqeZEHXPtdAMTiRLTVIJaiRRmI/VsDKmeVgJ/oXZi2HSC7f5WljB+/ZFvNdhGEDXLMbZq3E
y3sXkf7qye+cdpUCaPh+wCr4vvYNnGiixH/T6a47yIZtAJqd7fwBOYMOqtuRBK9VpFdIAAMElPWd
PDiqbNkmyC0HeIPRMeWAnJ5994UDTJo8iINk2/fun6A2c+5N5jz4wPw4Md0zNE88yZsyB+IwHwFB
QST1pCEbybwHxgEYMitIFnbNsPcm/H5Lv9W0pT9dt+XHNraDJL+zKrBee1b6ZQykty2rajpVPE4e
y3Q0VxNI8X6IODn5ccw+gS0E+fhOaB19x1NPqDooZ4tyFA94tpQfK88u9qGTJdiMsWafSec4+tgv
Ajge+ftvjaEz+Q2ZomHxOhkG70xKknPKyscRSHcXbB2nyocNycmiSwLr7APhbDJqJNPaAyh1Bzdc
8bFuEVkFo1JNPEo+EKb2XSBQwaKFy2OTroL4a91l3kyttDAykacin9rdjb0C8MqBvM1TktozvyxO
cN74wbTCF66x1TIf3LF+dFX9wO88LVnEWTfxTVQ2YvNOpu3JbqznQeSBGkujuI284ZtEDyKZY6ef
m7HIjqQkEQai0JbfUQeZ7vyUxuWZejSjqEqxIfPWDoH2R5rKvp2N7olm07+XeTYyJcXPWwRfVX8I
RZ6m6YELxEDf4DPSgn/PgXOPBTjANALRykcklc7AF1rSC8DJJ4NCIbjuUiObwN9YFtDr/5OfuPTL
axVjEy73xuTzO/APdfeu5bX3iKx096oymyNr/OcWxbjAxNJaaqwKHJOpA8x4ssML+KfaMgM87yI3
QqHFT19RUyNCyXkGkHzJz8hy1fzbTZBUG0uk9dwFIzxQ/HLNq03q/6PsS7YkxYEt/6XXj3MAMYhF
b3weY8yMacPJqQAh5knw9X1lnhl4RlVl9dvoSGYmw8MDB8lkdi9y1LDPB6zkhoY9qQutvnRJSo0n
82vLK0eW2as9dwBFqC9IDV2AfPddozYRs+WWt+yNVnHYUmU4J7hEvUjyYSlIi0KS1Xhev5uSeF4R
FlHKi1UWgLnkRzwJCwtOVbTmyZfpmoHM6jYKJkDR6wa4M+5JyGQ9hLZyF0FZoxADUGhLUjT4vfdA
AYzXY1N99/lkHnvNCFGZeX4oPP+FRkFX+HzBAvu1qJ4Runl2qlp9MvjUfZJL6ttakBTxsyVHfra8
cPgUNpm7BBvhuMurdFdix3nrgCf5bIrszi5AGL/0cWSLdITU2bgZ8tMagSS4sTgwG0AKJBlRyLaN
kcu4pGGlDUDF9goaiOREItsCe7Odxc9+PDHUtzqds+ztqduSViWWtWao21lm3Ii3LMQBdogU+XMA
PPqzrxsaenELCE9Qe2qkMHeHbJUIL+J3NdnMHj4orjw4pry3kggoWkHyhXFNUq3TTP0BidIg1iw3
NEy0rHYBkA3y9TuVKWTR9oB3CFLFFqQkWVYhM6cVhdobCKwtIgnUDdlJFKbpZki6nz23UZr5/n08
24h363lKZwFK4OLng3q2mT2Ac7o8TErY69FHORYvQokVjtkuI8Sf42Vcyex63NRNtu0kgIdDR+vn
MWDQ63unKZv72Uevmc0bVqUbEFjxtSH73QT2qs9IvkGwoOfTagqd/C2ZQOPkyPYxk1Z9crKOLUmO
j/WXgUyq+ygPxE0dGGBK0fZIRAVdF8JGt8z2jVu/6iowZuXF24j/w5L3wXA2pQecAzv64sRDfvrz
qRNw6D9wFHIbB06eh0MnboLd0/l4Cmx51TBEnuweVN0gnuv7xqHUjbKdEMW3NO6icQeIok0WjMaB
RM5YGfni4/gy56K79Ec3jY6zGfVkzzH3oqdLdSAUnP1/mHLxRhel2R/HpKE5f786eUcawpfOU+3G
YBOSwMI6Whgc9A1h6dugyKZulpdgG9NdarqgQAGJ4zwltY1QoqOTOS2AE0Zn6rZegZlxJoLtlKHW
S8+TZRfV95fZJc5DRq/fKFy2WfTVnmdMHdssG7Nvv0Y1Qx0AdvJvbpdkt72fWes2CIodi+rxRXX1
oawL87H1WHHbx/gRkJzM6nez0WgOdsqnRyyHrs2YDbon00SMgp6iqRNtraAqT45+2Ar9nI11YwzG
huRIHmvABQZcc7rzixTp5QyoW4vW8vDDoDGQFsE3Tj+UeUzm9Muw7PLnHBqSgmRJ7EYL+i3NvskX
DUlRZUh2GYcftg2ERhe7ysek7op7oFAseuZlxTIeWnMFtgSAf+ssgFRrAei+aOwEWqG1NDfyEfZN
KwDF2FX0yMD/sBsV8glpGNp2hGOy5li0Hl7q2kKNcbfzB7tckpJkfp/cZC4zziQKasfd4e0lLj5A
abRUAlmmmZUvSz9Xz4mj7HXUCWsblZZ6RpYwYmhSdDeO19QPuHnWxRTtWW6mL3FWyI0tVH4I6gSI
+tk04b+KW+L/z0JGXrwbG8M85Tj9SwHD9ALOuHhtl31wigVvTkMvgWvIq/45Kcx7x87871wWF9PE
auJ1ruS1KZ7ZF9OyYB6Zdj3SKFj3XBvM2nheDY7EJB8d1Pf/Po5VAUCLuDwYWJwtAepv39sgwtpG
tj+BDZynt12RZSsp8vQVEbJz6fnOj97u95XdVW/26DhL0B4kd8Jgwa5r3G5nJS67MyPeLxtWZF8k
55u6brOdZwFEIgKG8im23bhF6YNVgqUz25HM9XpQcWot0z0amhZAWBYkpMbro69sNIINmZAIYEFy
Mbl9v0MGga53NMSegDQIfUOFANu/yOj2n8ekJkOS+SpPkSjH+TnxO+x6171rAjJkCPUt0MpbZE2x
R+Z7e1v/piPhV7vCKCecmQXqBadb2UINyZWZo81C4BJcmSWApF+0Y7KO8OLcjaaJNAvm+599p3B3
no29+WSCyysZTP2VKLUCvxD/3BrS2mJtGK6qEWRhZmuIbVcWzZrmmmlqbtym99Y0Nwdj0Sbs8cIn
bVZgGdIAkmFDc10PS1uQqpZb0jpT5K3GofEvwxrgIAAIrVpka4MbgZVA6GlFi/i/k+jTNH0UYFvm
r26JMv1iEegTgcKwkGIeGjsyJ8PLnI/TaSwiz92LtlkgBo/qkAt0mcYrk7pJGMs3CPyhbFTDopEM
2Sb+T2AzGlNTt02z8Nypx12OqmaWDxtQjVi3NEISS7ethi5YpkqhMlFr23et0lqkmwVLMo71CXqR
gP1UpfbVfKQDBUsERPBcevcuGY8em3S4nv/79clb4iTupixOJi/MbdzE3XPcAxIeGDAGguhT+1zJ
sxuFzVNWTeNtpowvJG2dwd3ZwkNJtTZipiFWJRPe/jInmR4UsD7vprzxPjlA0yXPaYC66DZqinSf
oZwdCbbpKS/rn03RCISDfRsUKO8K7APxLqOx0bdFuiJzZRc/LTM/Rl3buzkNyWSWRZULQBiJJdFY
O69Jl4wvmY18XZGF+ZaGnHcPRVeH90j9ce+0VS+H8SWIzGur2GsuVmPM3Tuwyl58kRUXCAwkQTC+
vFu9+1LaF12RrGj4dyuanPP4Vo3D1iuDn/cT3T90e/2TrM/ifsVqsJHMNxvdpJf7lYQgPsCtO+uB
/tWtwg7vFnJ7sUwkk5tRgDVoMP3xEaTKDwAPYeciNqdHv8W3BfQ4sJ9pZTv57l2fT6u4K5tqWUad
uUBJU3Yg7RAj5QTbrWg5xPpUkqUVkhskcpy0Kzf1yxUqTrMtGVep654yb3i9uNKXbcrUObte/u+X
vSi1RYdo4tWl/Zw3+3AEW8blk+gPqy/fF0jhdMu0O9DUf/oMfTm90iRU10zzn88HwMMWETKeVdoD
Xwj1ZdRr9PDPsiHuEPVyVL6maf+ruf90jbLB76BMwTb64eJeZfASsVZ8ogrA3QsB9ORj44MDNvTb
5A5xsvgBQYDHzOHey2TmJuLFU7lVBXc2dZWn2NoGDNiIeISa2Jw+UBNKrOVAFyx2bSJwStlU8YGN
Hl6pQCR+qOOA3zhIrK31iESIAmFPmIbOguZLkJbsPFkmqyDa5cJDab0Lcmdg+Pjfyr79UcRe+zJm
TYG4LR8fjQCfI5d5dctaF1hvUz0dB6tVBzV57a7FAe4N9/Di6GSbPTQu9sxdVvtPQpngrgDA7tdJ
Bac6lDxa/Nf1ChBkPiZZkq7B8QHUNrdT61HnWobNhMcedSUX31xHoCLc88sjNSSnHsvjX3azmnr+
u/XFV8MStS6B1G27WHlYRSzvPBv1A4BQtABXPJR3Xc7sZVcVzZsEsR7edsGPoprAvOCoV2CmGMsY
UI23+AvTvTkNAHEz42hbD/kGJ0pIxdYNgF6D29417DWgcHysm35TTGnyNoyWD6zPX/J6CMPT7z5C
HYSMA/DSDhp3V+ZsOI+6x2UwbcvO+Q6Sd5TakIxMQPQ6bU3pf5dDKEYUj/6a1gAG8uA20Z6magvS
dX0Fs9l7gGQfckzXmuWJGlMcvbx715+ETHIfGGyr989DM3K69uzhfVoa1uXCxbZ3RJIdLqQ/RjAC
zR1ERD//oIu/1AR6CApc/CWASYIDcE2eyzY17kzhhnd+P5S3kd8hOQcjkuOuDe9soOQGVuSdbSPw
jQV2LAmSTWx7T3bUeHiuLZmZNxsU9MAGEE7VBhsGfznbJMM47dVkiMWo/ZPCRtr9OQiDzWVE/m2U
F1pCtbd0cfoYYC95dsUUHS9mvBl3jhnUQNgDtjN4xUJ5kzsPKPWQuEei68ZQ+b7jAB/6IOcpniGl
YFhf6Qm525kg7/ABX1T0QYBsz19eyCnSDbxNHSXgh3tXdIkxbNssdM6ThfS9KXfEjTQdVMkXqbEU
bcq+ms73wKnDN0A1FMAWDbOj4XMbBRrCXoyDZX9FLtlJNL37JBXLtiFH5UFXoJjIZP1rrD0AKyZG
PqaMHkMF2BUzLIaN0/byRUgNOFz9hU3JA0uEcwcoFedO9AAVnRp72kR6SDKlrHErJwRCeuU6d2Rs
WFV/rkS6pRFzkVEGSol87elKzrLIfjZjwFxQLOkxaZx3NQ3teozACO+AKfa3achE+xcvU5LBIbm5
6l6coUQiR2Trt6mkUTSJupmK7gXyuzZkZ7LiB5+kWkfh2B8CcIEdfN0MBXhVF9QFzzq6pBfUJSsa
k5568/SLzayera80F59XV5qvTDM/Xmh2Rz2PTT+CNvRCXdkO4FkQA0Vnalo+oI5uaEEj4xbgNiBh
/q62iwBwcakTROfZ5koYW+Uf9fOFqEc+2Pt1Zq01cWvj1MJZVi2ygcsRdx+y1eO9LCyxZcLMngBC
dCcigQKyP1mMxiQvFmNZf3bwCtpVaVCs0rHp3yw/eLB53z+KqA2PQRREK5xZ9m9sap4ax+QPSClv
TiiZc5ckL1P5NjYC+Dl9wU+NZ6gl+Zm85nvh+uw+DSsQulioKrn4L9x40WW5vB+t6dWQSQZyQrM+
UOO/9/5J5udOh/tH26Rp+e0/IoHWR9xZ4ER5HGBS3AIzCj6Zjfz0b19QaB01//f/WP8jGpUE4dgF
91gNtCdgaIqzrxvqRSr52UNl/YNkyFAn+b+a2cU3OdbGkQykyYAUxjNbnMlRIevm0KJkkkaz/IM3
q5zktmisvy5mZd0OCzKZp1nAuV3led4vPyjmIfUsffdm8WSurz5LmyM/C9ka5Yoru9yyCmzZpgqw
90M5w1oo/UK3W/UgBSAyLPdIjRUZwx50P2tL1+WQSFLtDnXTzM3qxfSuQt1ae0ysFeiegXHflNF4
lG0+4E7RXWqAU4GKf8v4NPXlTxHJq9DZxq6VHGqsSxQys1wwTaAwERluxWVEImWgXGBVYlV3Ts36
B97y3VZaoj6TtunMWi1ozIBMpvGMUL5DDlWRgmMB5FWncCy/jW1W3vYyK553jOjG8bq7FaH9jfiY
HZDq7YEBCWJArawYaDOAix3vaVizxz/fjM5HNEHb9E0EowFf5gMB2fyIYFZU3gRux4zfc+HL6alv
uXEgFhyisqkNLCuwDSu2syzKAo3oBXD5i+Yn501UAEuY22eUkFkIrPfjG4Kdw8J1wulWgVxA15b9
TQHg0Xon6rrEpgmR3ysiXz0EtCuiv1Sn/kFtR9jBV479MssrpqJ11ZTxftCswkQtXOIoBSUEytzS
cAisevPn78/9iJSL74+5thUEvh84rhl8+C275eAlgzM5914U3Ke4J0B6G2dHr+5wyOUi80nqxzU1
nYXvLUlDCSRulF1a3LGeBr/7YhTAggqxGuFW5AAdsGcLIO3Hj0YT8o3dm+AhdRN19rMWZ5mO4eyu
8tiuC5WYZleh/LQ5XY3y3HwU4uySnIGeSBc0zXaTY0fIr2Yu+FAKhfQ15ACEkciPPC7FuSiNau3a
UjzlXfIjaZ3wh1F+joXTfG8zgPIh5jiiTqicNlxgc/HnLxYbgg9VOrbFfCvQt2bAuMk/YhDLOMlV
jSSYe6966oVIb7A8qA5J7CNAViLkm9YoJvdR2fbV6MclAWrJKHxqqrJ75goxP99MkbGMrINFiorc
k5OYiHOHeTVuU1e+kYyaK5tLtzJfO3d6DFF4gfM1YEDGXYjthGE9oUwj3hWe12xxkMSfuz5DariG
gVTYuWBZEp5yp/VvuW+DsS9jGkiv2KYpcGCXwvXHA4+m8cCKajxoGpB+5+kxCanBxpVvsOjFKQXL
f04pErfKAFMKwy4LazwttSO/aUp7GQxg5MDth+LprmuOed3eVMwzbi0wyiH9u2UJ9g95D14PN8zW
dWbhiAyEq8AAwwEY4r13XTAUOyRFNouLCZgLhkUVoZCE/JCNVYWohkUpYJe14OGNNBaTGYLhuxRj
srQ4A6aqbkhxsSnMYFg4VdhsZvVsQ70apCTJAJDoD3IaBqrNDvXg7ckniaiRBEtlepG5LisFOtn3
68421MOiZlogcFhcPkDdD9YeuLHfOYozV9nQuudW1IBtmgDPiUP84hMYWIqFAOLej9rZ+0nWfRdI
MwTyG7D4C0vlhlxOJtIXcZxoqkUnI0DNFQMHwmfI+lXcIHclrMr2XNKR+tQWy6Cc2nOUoqAeiJag
BpOO+hwOgNE7GEBHO8XW4TKa0uJ7ksSvVZCkqOSxARsRiPG2KUFZGPYquU/Myl8FzDAfYtWkiGO5
5ackcPultMLoCdywwSKug+lsuL23GY2w3Xa5zU41s8adwrHusRgDbw9snmAPtPjsKDyhNxnyR2T3
YO2YwgI0uL8anO+XhyHOlIncjV9C3P6i2M1j6qGABQfw1KVJH9SzzDHARXG5Tu6EQi5m1UdHV6ZX
3atZl+7HabPDq09+6c6qq887f9Srq1x1Bf29NPXqglcGV13yNV8lrafk51c1C68ufTXz6s/6xw80
e0aBG9//+fGKd9PHxysDAoTvmiywcDJtf3xxBc4Y42BG9PdxEmmGoMrrsS+TFVA0rFWlhvAHCEc+
tZkfPE9VOq7E5Bp7v7W30VRHKHNC4/DqDSRfKXgi7Z8ikrsNslAbewDbxe8K2ZWg9A6nhw9y7kTx
bR2mKwWotRP5aBNzzWJ7h7NZE2dcyK0M87B8sXnZbQYczwMZE8PUV8+B1QBnnonuIffNmzioq5c+
xoHWJLNpTUNQXIGmE/+YG7uL+s8AxlqSvMmr7DB2aQ7cdLd6qRRqmNKy9I6kdcWyZIH/3HZxd4oZ
ABNFMk35KuEK8O1CbJU9pgFwjoC0J7IesOtdeZcFKL6mpmOge/GsbthVXiFBxGgNwb6X+VfSXmSx
77zxukwOl2HqiGaH5M92IbWv2aEENIBfFenO4uanpPeQQRAbD4nn1Oc2BROsGKT/aiQIKpQ+6gER
hhnvU+F+YXbMXyMkugKT2HUPQPRvnjiqQKtp8l8lQ4UxDzWrUjYs5/VdG6nihhZ1kcSbx7M0wY+W
zQoyJm2PIOWWFB8c4O2dLTKRIEKCdc4+saebVmeu4zu2QJKHkj8aXno9gIvTwCyAWapL/7SWmua9
R0MlldrZTvHUrNPYyh8GMVUPxgD0olAvSTng2+VSdQPQs8zM3l7GbtYved6JO7JGKla/A0RGhzNX
uULKWHFyfIbjTuCZHq2odneXYd86xanmKTRkRGPqBaHEO5dXDBkbFc4/SXixjK1u2lVlDDIPZhnr
MJbDC1DMt3T2nE6WvajiPr6vKtEfJmHWgFhFQSmqmfAfFIZ/A6RcC5uJ1F6yKE2+ciUBIowsTYTk
QbSGc95doHL5BIaJExlMfZShUMe8ngk+HPGIfGCxKKIIVass/stqmpe8l+FLKPt6idAbe6h9j69x
ntafWcvrvQmsmz22vM7ZATrBukX94mPvj0D5GKrqNVHNU9Un/V8s+ASi+HFbxILvkT+zcrspfwE0
pbmdynrcItO8eUkRVXe52X3p8ZoF7TeAfM24tnBCj1BAnXVfVDGh1h+5TMsM0PhLEP4Cm1EnFLSi
jO0Vd0DFGdTlcECq3yHpAT59xJIPkBkIzmpd0lQRQFocdedzZNm5Mcr0FqI2AgTYkgwhVuN2igHU
02dBvhyY3d00dqhumgyJYFic2V98Y7zLQ9v4BLygct9PRb5xjcB888XJcBv7i+A4nQxBaIgMFlRw
43d1FLrxexGta1s2ixhFlt0daWQfWerNC2txTGMQ4y76PPd2bLKwPFKetxza8DC4VrO1FKrwEFPw
m8PYJkbz3Yw9d2H0brjsrLRF5WInvUfSexxBLaDJZnfNBGSHDEF7TyU40xCuC6D/6XspuTxjceZ9
Qk6KWpYRT/cXJQ4h1jgADda8GL1PFuPZPm9qAD1pYzcxijNQzr/RVFTcpw8eSrFoJolwdPnnK/EA
T3vyZf7blchbEpXlv13pYgAczflvmobhu4uUabBKmhsbNGZHRzcGsmguvVCkYwmEf4ypuYxnowlp
5FfmxbjsRgCjzQ6od2UFEt4l0LO99Cxq95OHdJ81YH7Gtz4pkQCbRk9t5UeH3+UyYQb4ZJr4n+SN
J3BeVAIV2aqjb7hFjUXsVc7S4CG8hsZLAYqDh6BJ1EloeToN41vYJK+oYx//SR6PvXpokIxwse9E
em8hno/MDzN2oiVYvutFYiL3qetyD4XRdiQ3FtCoFpexNXTdqRsA1bOibiSc7oTlrkTdAWjhSMZy
kIRd1HLy4MStE+fYAIJ+nndRkDk1NQNWajWCzJg8kuxigxj0rytmU/yFpWG6vXwWsqzdSuBiUcu3
eRM+XE6x8WYCVn0M/gl95k0yaqQ+IZ+HVzKZbKPBaPaAxH4wKmR9F6Le52HQvHBwkE2uPSFju3Ju
8OQDdaaWO23G1tyuxC4z6/YlqP0zUgGth7Zt+jscEn1BMKd9KWwcCYaWE4J5CJOqfnqRavRA9GqX
D9bo3YJZMEFqaptvCgGiBWq4GMbdgJ8EjeIKpwwgIURioQIeAjLeSghIiqpwjPkAloHZNK8C1Or3
Rrq6TCJLzpreWJIR3uKlZurVOJE5l2/WZJVgphks7GyLbIuyKhat+74sltLMsw2p5yZPp2DZjg2Y
RcEoG62jAlSgoi17lJ81brQesIdeFmVWr0IdMk+RYLStwNjGcYTqrIM6HQ7MqGJnTWrUSSDz3vgo
7WUZfSIDmsCVbyAlZ2rXYRu4W9Nv+nvTd/6ysE57kzKqgQ5ltGeqz+vyulgNOLRdeTGvb0flv1Vu
ZzwhuSQ58KbxljRsUbm0xkkY0nRjbjx1DCVXYeGgCkobu5MEcnue3Y/gVPjsJLeuNiKHeeS+0Ygc
umbuLWlo4+jp4pCGRgngiw7IKOSURNppgWTue6X64HPu3NCVf/+UQ4BVGzn98ClpWHuRuPqUJkOO
MzJyLg4dbNKrMnr+/VMm8RQu0yTrFx6XYCLM229DChhyAmYl8FaSz6iu/y5T1cepsy2euc4ycF1j
bQTFiHo7JF12VoVAbKeQMz5GDhhukPk3aw05GO0izISxWjp5X74O4ETYV03or6q0rl5FV/6Fk1q8
jZNxvBMlgkQyKF/LTgYrLAzZnoY7PBp/Tu1DgaJ8PRXbgb/AyKHuULo/7BPwsO7wBViHuZmQDgcc
ZHDhrkmInyQoTKgbt4Cy/jSbgmxTbsJWIS8H0GQoLmuWAeiL900CkASg/RYW2A75qOJj2uBncMLT
Pz7WyrSiTSSRKV2NQb5VuV/fotgl30UKmFhh7A/uAgdIzW1ZZdVukKgHjO2hAaC9hKZQbrtDCnP6
U0izyVqgngIPY6DQkSG5UCA0RtlVDO64QY7HMrXvZV5WzwPgsyhgmgDQfS1MR+75aF/JxYREAJws
yr2n5VOD5DM/Gt+klpM9MI+qA05p+QVktkXqXmIbbH9Bm30HabrCoX03IRAmEC22JyZbrBwWSCgP
KzyXx9zaItnRW3Fh8RXWQu1dG7P2DhU6zVlDioRBAoJ5UvC2AeJwZpk7yRrAqSQWiKP9BvBmiSpP
bVZkeEPpbg8s9kPvifVF5ow51IBhlKsryzgcTwifANlWq4H5Wp5I+9G657ID2lKRr6Ic0dEF6a+6
NImmWwUCcqP91TFaF6kQ47h0prHb0XDyxxIRENdc0DAvPPcx4m+e77YPH+yxmnYfzd7/aY8wSbJE
HmoFsq/J66K9DMbpNkodgKCx+BbYmtMtiajhDvK/OFKTF7OMTCbbw3kzaxEr1vPnaXg6hgvctgC9
e3eV6Z7Krc9dD1Df2VOrCvPWRsnfaFjRzeyoTjwO8vR+PYuoF/lM7lvJvs+uSQ7GxHQzWQBtouGU
IAllYcd4HI/KHS9eSEMXZL0+VWudbkcy8kWfsByTvZ/a0Wl2z83MuImx+/r9b5HAvjskznj1TZFr
IyxRFldkE4oYUU5k1lFwEJnEuTlyX794k7Xvh0RhizNky66Jpu/gkUkWzECU1vKNCkSbKGGLwcO3
HRoDwCC9M5wau602sZ0i940P1bKokunV7NhD1YxDtEB1HJLTE9TJeoj0itJ7QfHMiECe5d73orA3
3uAbR7Ps42OgShAX4MT0TtVpssqx1bJKR22zPipvHKD2AX9RdxuVARRdAtJ9lqVaMQZAUypz50hm
ta6SJ3nXyhLkiuKInem0DHisnmy3HVGe1BivlnTfQtVa3ybRHAp/nCIgy4uFifVOshDRXy3Cjaj3
BZpW6GXut7DP3wJs3N5aIJEgYTO2b2qUxZi6/sw3cgCqNgCfbql6jISprlozLfPGSAE/7yPB6cbV
TVeY7n+UZPofWdpsB0UQjmPhZ2Tb7G+QeJ4bR5Pjp+09r4zPLSWX2W1/bHTT6UYmEagbzNFdk5Yq
nWe7f5LNcwMnrY9hhszK4nuNM9jPitfh+X3U65GRZt+roWQXnR5ldTMuHE0lFpWG82gjIWQ18p5t
CBkboLrdCQkU36YUiyZdJrUrOovdOmJMl62VgXtqDBU/RWPlrxv94a9OIuczyIswsSJzmVqlsRah
1y1VaKTnePDd+8kpvufmYN0XuZ8usNopTyNiLOuWDfHn3sbrp23wio3fOiCn/iizrlyICtW+plMn
m0bYIEXOMv4fnGPeR8A02/F9F4cxpgsWBAvEer8fWKN0NgGpYF/eNxfaHKTUmY9Nb73FYgKbDzdf
AVdnfXLxd2yHvBc7K4uHT38ywF5B3Iwmq06gLcP3x8ALSC9Wod+u9LpkTouM95S3m1lWIYC/L6vu
LvOQuJlnIEuoEsE+59jKLUCPUqD2w7Yvw1kLyANgTlqjDse1d4ZxUo4BYvDEFA8cHAP7LHZLVFhh
SAqwoHgr8GKy9SwzhuIra6vqSKKwrVHIDQTPOAaUZABur+OgEg9cG+iF5gRh9z6e1XXTPsR5jGTX
uG3/g/fQYX87L3NxUOZ5rg+Mi8D62y8qbh0hrKnq71ITUVpb1wWXHY5gwqICIFBnphwHA8kubll/
bKvO81ezOpRTzBZt0lgnhC5Wrhg4uFrKYQXigf4xHjz5MFqviFn1j12Yg3AP3+TSrdN+R0PLUu7R
bgIUwGutB9rHR2ChARsrDs40Ky1KvhGN+ZQUvQCrORwVeZY92O4LDeg6Y6OuvcZ4ta6khULZWOJG
Kdq2ahcNNlagZY7qE/WE1gRZ+iDcNNzS6GJHU2hMdv5QvhVxX+Mpa4ybUgI9pkTk5tVmoPaoZPNs
xWV3aDJzXLUjt14jY/zmWrW8Z1Vc3Y4TghPO0FmvQg1sWbuNcUTpmPycsnxHfsitiZTBbdiDvQTI
rakxbQTgeE+jcMCobYARHcSI+waQDNaZZNTk2ODhTaBr07TxZR5paHJeMJBy69l5GnT7i7oUub+b
/BIve6lekSqZfB2LtlsgvGbcgQDDPRYR/ouk4NnXaEK2pZ008YblLtsHjmCP/zCxAXXD0R1bRP9L
NrwFwzfUr4NpdkpuKJWy0uC3OF8KduAASZAH9yu9khQAVwN0ksSv9YPidyek9IIOvKy/O6mZmx4L
nr4xbNQUqiqeuwkJtVhMI6Clswm0vNfyQcv5b/LZHkfBV/b24JjP5cSMneFLYy374OJntif/XubE
+NjZsApdt8xWkZNv8UwYgemAp+KGan/5uyZ2hnFPJb1p2wONrGMIpUcnIHSWz42Kx42SzN7ncRk/
ZBHIXxLlAsr2l0XgI7OcLEIEch5ya/ppAaiLE6KKf/BRMLECY/FJhIG/p0ck0it/PiwzlT8hodDf
D5YB+gs9BN+Mv1fDgOpeMv4go4fq+7TCkACC4NiJr0OsoyYkbrhxugJSJudYgIE7USAPch2pEBW/
0qiy28p5oCLgMc3zuy5R2V2ozWJtJlvlnoEMEcGjCEacLrfjzVgErfFY5V60Q1lWgN3VVBoH/nvj
cDBqyajZznInx8ErsDwilEui9OngVRIoTM0hpopBQgmjvJFQFwd6hEhGQhpTjxdnsIJ4ZyV2IbPS
m3py2Y3AWo8tjCByVr5dp0BchZAaHLNDk/Ct29fpTSQA1EDyUEM20ATJ+l3fJdWFZGXek1+4VP7G
q5K5Bhhg/MFf/3kPP5bAlqp71NvFltRJwUCEXU3M9JaiTyoXaE0YV0bvLfHWMhbIcgOuHq/PqFfr
wdrLDb6208JeXMak6sexPlMPz8LuyAO1TMiaFACO/KmlIVKWH2ovRPZHCuC6RP/wdZOzXhcdhIO5
RMpquCIh84rkpi8DNGIxYJmI578rF4nA0gtETCijShE9qxTgqa3JyVEoU7RbGpoNwKdt/AQXcRir
h5Cdw1C2NfAsUO83NwjOV6s8dNNlZLyrW9miJrCasNskSxpfepOjfeTZJ6OP6m0ArJvDaFuDVSDG
7h9T/EtP/4+yK9uOVEe2X8RazIhXcp7sTNtll/uFVdNhHgQIEF9/twKXcblP9+n7oqUIhUS6KhOQ
YsfeuuxMvG8kYPKmLg7zqnXFjWlldh22Th/Gm8qCxA5gcUEd9vrmwzhwB7/nV3ny4MWy3H8Ypokf
bGQhgwFEkqfcIWC1+gioAjTnD0NXBKG3OEa+jazr+9Lzp+zBGrfzBvf10wwya/pDkNCMNmYJUm/Z
8mQL/mkzAMuncU+NpYsQJ9x20I21ObvIn3lmdOAF9jrLQKNC3K6tNlOFyiYGkm8XyGM4PRDyB4ns
gSxQKwPQzIP/no72/g2G5jLdtyzbMV0X2hufIZFj7mZmW9fiippbgOtx27m3HEjtgOx+wEbSbe54
OYFv2m7TZ+iYJXhalvqvyDtpwFn+JXvxgq1G9NU0FFW+wB0wsuJslWdIDdmyyy+pIsIaLbB4tv6z
PrLuTowefpTK7QxgM8fhVbUlkyYlv94Iu9oDVxsI6YGaGkLoV+icWItFY3HfzmMVM+ItXqoAQkSm
4p4avzVf8VrQHxKrco9hV4wnHDeDChTVo8jZCBD0uiD7yZSCYlX9Ahy3/m6Mtr/yylreJZMvAVy3
5EZ4ofaC7/OZZBm1qPkR65r7JCz5JEHfPt6AKx8OjiHBtZUwsQpZYQBuOOmQ4fP18ycTFDHT/r//
F5qfNwm26zHsDRgYzk1mm8TB8wHVGhojvuJ4r3gaUX8FzkrjHA8DCIWtYdwKf0JNwpjwV72zNlGp
G19cIfOzhbL7ldYjzIOGbpDnqXmRvo5iTkx36ungjYXJv+tRg3fZEVB9b7TWvd2bXwr7DMK39hUY
hyPSKPUXf0yGY166bG1PBvuH76dhft6vYgcEJJrn2CjgN3xL/8QgNGiOG1WhiJ68utlYInkSzEpQ
G112j5Fu7XFI6r0IcCgcTWEnKBAcvZcIDHDrDhzTRxpNWHJIGskfxxaYZB01ORTVTN20lyEIN54E
SDiurTUV58iBjrCe6PF3y5uCqrDtV6+K+BZo3vYwRgAsaQl/poBKxxGJBWD4FWS5xRryse62hhyE
rhfVg8Xc8qHN42jvVXq1Wnw4WEhXrt7XewqhAdmnK9828quZx80u9lpj1aN3AmvtDwqo8lKi2LUy
Aj9O2rPPeAJN7rQet6AbhPbnkAxd4PLhBZx8BcQhmfsKwpwNXnuRAtPBdeuZuTg4jWTPro7qXOUv
e3vaML8T0HNx8iOPR1TLjcdM/TDlVKX4OuAwhUzPaMqtL+t8Rwx1PGrBBeSixBx68+4zwEoOHtAv
EgC4k4k/Nhyz78BsRvUmtuw4CBVJV+KGPwY/K7ENa6+JAfoVB+QQQV1n+lM7aWzdg4X9vgE4f6fF
nn8UUzKdIhwT7Dwol16NTDtFptUfo4an50Guhe70Z+G2w5l6gDm/9ciHAhscndsmmDT9okNhGMhH
//uPDkrDn2A8Noi/mKXw5DpunB6Nf/jVtWPeyaoq4ifAPIpTmTvmxbPEHvrW4BMgU6ag9olDEYMB
MrUuRdvti7FobxlAfffQdFpFUdJfq4JB4Lqy+2uU4f+MeuT7MNq68TptepDgm4X/mFfdxlYYZbDn
yvMkAZeD9A7eX1E+vmuTJt3SqGhlveIeGIRoFAJNp6KwiwcgzgEgkLazCwvj2CamcdeAOf8xz4Zs
X1eiX7mWiB/jppRnl7PvIS+DHPpEX0LRuLfciM5IoGjPmV7H50xzoISuzNxpxc4ERcqGzAbpIqDz
EkjCqNE4GX5xyAKBhhOWWhFE2Ow4Q5+HGue5t1oTYXeoQkXdA8E7eiJAFTZbMWdiJ5e+YUO7Gtyy
+DLIxIOWhwsNGnxbwUCB3bWa5BgdBMq41h1ab7CzC8Arj6UNcrAoBGNbJlN+xD4q2ULbofpq4Odv
SahdVLoJkBNOMy0GVeuv1QRQlh4O7VZnPZDuDvYmJyCqnZPRJzhgaKeqRg06ePRCwy/i9TJelcYP
M63ToDH8HlrtkbOz1Ytfpv7X/cRrbl7GvhmFB5r4d1c4Ot9Qn4HXayIjKDVzNmkShb275GgDpUrJ
c1kykNnVvTzUVVQBZ4srUPAUlahEkwVq0NUFK9t2tgJ8A1sI9YBEmfU/fc3hgWyz6IsOtNOmQsbg
IqJYHJFBG3egrS5vTQjRndRO2Gsm8jtW1MZfqB4CACsuf2RFOAVeoYXgWsYxmo19DrBFY34qcZve
TgBOPDgeBzwG399vSvgkS23vJXbLI/6X7Uvc5c5F1B56yhz1EiLKoOHZkA+63BxbrcHACzPbuJNl
fHXHFNrSRmop8rvhYfyrDpFLB7W68xMEMqvJGtxvDXdM0C3Y4z2kjZIjPpy2zZBjf6LYMk55wD0T
VBmD3Zx11dQNg3RmrwkcZ+Bm1EBwYUfWHDIB1TCUUTbeQmYBBBoJczsWlljTL4V+H2YHkZ6GsytK
Mfmto+8biOSnt60aKsQ24ZT3l2WvBiaIZotanGFFuzYu79LBsZTiV/QSc3CJqy+jnSExaPpaBS7m
GlRDLSSXTHxdyx2LeLOdr+M4iX7w+gy0+hFqDjswLK0jnk8PBXJ7tsaf6Emd2681KxYDRfX8iV6c
EEYjpWe1Z7co1A8m8b1/+doDiA9AU9nG4AAfJ/6XbWODPaGS1vfKZ6cQ4pvTmCBtytL8NQ+fIflp
dZO78nlW790QNfVj0YRbgyNmEOn0XBmJWFdQcL8foDy2N6BgcdQqLbkgF8A2SR92j6JqwwAiB8m3
Fkfj6ttV93l2q9XxYpwXYB76bUk9O1aFr4OofMLTQR1YmiCc2bAwiteJMi2VA1wGJpbHazxPkDHs
1Y59iaZAmpKj1iVJ+bgZkAU8llUMnj3Vi3jfQE0XlGR0DFEoHjI6fKBmPpUQ+snNCvM0u3KzXOEP
hOzmgFt6L4boMESe/vqXz4bpddSH5GDyYthocW28Zjm/TVaVPLYs0S8ge0MluQrOmyheObIaLzgY
yx9xY7j6Kt4SeDiwvM4CL4ucdS6QAonNuF5NE+qQ2vFZc0r3J3SA+8DgUfQ4QFpr1/eyOrjYa5WV
3p201M7BUh55lygFwo165BuUL1E+6pEvYQ7kJKLq9j/E/vc1tYF/vCKtp6Xac1HEUKFS3HVuIof7
ZOreLEWBZ8fc3GelgBq7iqAGTBvx2lAV5IsP58ZXK5P2eYBs09ookxrsdci+jPb4FGKbuO8sLdqb
mTU9FZ3/2g68+PGPATkAqyjPDNzSTH/ixPYQc+SkQGcCjJHhZWcTZZkXPeLlWqZp902TKQ7IivSn
1yCXOeEt61ZWA2rSoQm0G4sqefILVMS1Vmzfd6HuBEbTOdh4IFuZFGX1pYwjC7dLOzuQqeeju85B
vLFDsqL+UuRhipt3Hm1p1C7caec4vrmmUTcEf32PQ9xVmaBouyrcENlUPAprvFPjNzdKJOTH6jsY
K4M+LNyfXSxAWhJm7mMFrO4OKuPugWL9DMymHrC6n2LrcnQfuYrtVazvc+8fSnn+TaUJx+eWA6pQ
x2DMhW6O4u/68ColOiPR/ViYj/OzDdnsXZ1m3lZ3RAxdOfAmgzE3+yXTHzwdmh8gQMY/eGlXtzEL
xz3AIsNe5yO/pbxLV57wuh+s+dc8RdXZMyfTHp2iQ03P6LRHC4+OO5tN2TrpmvRfrG/3FKvJ8l7i
R/t9TKAawBrWPBqj4UBlW4OirAEyabD66aCA/Ab686feMMqnsI79g49t4ob8Jkh5IKzzbRAyxpOw
7A/C984gRYxPQzjaG7AapVfNbt56yFrZmwEyYdcys+2NVL0ofK1MC3CMzkw3RBiC7y5kpFBug9Sh
Yz+ZRQtJEfCKJANOVylsinXxD6+3/p97Ssfwbc8GCbyOraWlYwv2qbrKRBoZZNrVeDWs+ICUvXtE
WZ17pJ7x3lt8HT4CiIfK/d/FLmHL/P+XD+BqpA1AtRv1NT+lULmsA3+U/ES2p3oizZ9k2YXbT36K
IN88jWwGuH0dUHcZp2UGFwDKQC3WZ3oIMtrfF8npomTnIvru+GnXgeCu1KN1ieT4sf6zyfDGcBxa
BhCNGujaycGe6T2GRlCM6R7G7svi/jSLBshHPaCa7SJY7P84bwlhqBYM0g6iV3SQmrGs3aRg5VpV
Y4RzVpc7QeyhdK5sin+g3TNNqhNbuH8d7ItMEy8/Fs4mTMPVP9eR2eNksspuvGtpWDjOHddl7xQ/
0zKM8E4fcRD+5c7e8vVsP4ZO9WC6wGmjkgv3KNzcCl78lFMPnjP7QgDRCEJ8QBsL/Vpg7C4JY9C2
KeQoqvgAMsrTt4FcA2c3DcQ1BmJImV+RKphaJGyLTD+A5qIFA0fR6ki3VN7VGSfvakPafB83KMda
fLzptEsipw3Q70ILKA7iL1vbzK0LWdR4UDQITMkNlBuE3pXm56jZ3kyxYGsKsdQlLKF58yXIR3G9
198ixf845cY20wz2GEWxdvWbGBDp0XrpM8PbDxrKkMhMtXhald4YHsn890kySSHKm7MfC/MclJKk
lznXPO3yc+X1X8FpDXgzWElwPIvjH453szW3gaFFkYL3NeMrSJfxVwmaAlTejcmGDo+skP8A5si/
VmFRIJFbKZ1CHCrRbMWngJovy143PpeXytEAVC3r9IuFF86gcAG5HiDCgbJ2+y/W+De3y9LXyYBq
GoBL9hWqVvau50VxFCx6m45zz7fpk9c8pFlxiUtkaEA8cQPdbHQbEy//kmZQM1DupOvlBfmnJpg3
vlbi7PiE8jsabbzIBsmr2RxptAu7m6XW6H+vARRQECaDb4E4xkXZqiV0iOz1wEeaRXWHdzGUOBTc
q+4GXuNLY/No7QBdsUOtX689akYJ1iFQ8WZe8RSrZgTgMhil1Z1bSxRPlq+psom83FJIjqPyU4Fb
FfSzEIwy+e7RxOZGGRTPowqnw2ajH0K6QGuzYSvSMZvP8bweVHJ+C+w0z72zqZVQ/lT/FZ4D2VwI
tmjnYRqmJ/wlB/oPRjVftMtTnu3oVFBNt/Xevour8Uj1I3O9caoyTYBQrJeKkzhMSmhOvNA/Q6MC
LM74/K8yF6JQQTIr7bepQ4PSQHdq+4PmZCPq4tCYdlwe+VQchCveXOQflJnFCf693Q7VszbO9lHu
NO3oH8Ioix5JQFSV0D9J02jxzQZ7DlkUYYfjTWdjd0cWTS8SX87Ti170hwbbicBn/WZi/rEQFbTu
RdvdZxyc+zy25NdaA9IAaPB879S1/AoVlFNZM/FYoSzlPuZQsgWcZfpaQCvlP4ZFPM7A94TpjVoN
241chiG+SbEVFduKRdXJEZyzVRrWKLnUh6gGPxa6n+3WTuI6oAlzF68WXzIhrXmR2Uczs7qHDA91
P0wi2y3BBuKCmUc67mVywWyOIly29Trk4BzVUM+swdftdhU7jkYGSe3ffnCUQpipk1G3Ktow3VAc
ctbIxdA8VImMF0slJLD66CXwUwjZNoqu1wI5HWAzsCVcJ1lcgVZ+HHdhWPxc6Kh5giMi0PiBt0+9
2NPAIPQy4K2ZHclHTTvurCLvb7MRhunpP60jop/dFDYvnjnhd67pxiljdfPchvEa4AP+qiBm+8wf
i62jTJwz39udljyiHLO8G0rUxg/Sq1+X6QxviY/QE9hFovxVZJ4E0h/KZXU0ABoviwyaaSZSq4tN
PYpRM6BWM20pjvyZ4boBqAflejCRXci0MHykXlc32txr3nt1nMWHKXTB2RRlJQr0W77DG4r1gi/O
jjSyXN80V6h60S9jPbE7MU05uLRwXu1w+2yJNgOOmxXzTHCjWi9x9jSO4BJRn/7T37GYNGpKCHiO
KGjNp9o8AqpuHv0EtFGrqinx4pFnyBxOfZjgbA7js9MJbQxRrKEgw7P9NuF9GWalIPAau59EdUK8
Kg2y9gGoQtvtQn9CBCufTBGnV9uDZJuGCpVRgOyAmhYED3OPTGG2kIiU/eWT/1OsreqKYhQ2blFp
9XE+a1p77/C+uw6trFaZM1jgs87CJ6sNd3Qb7URY7Fgjwi3dbf3SBCbYFU/gS08vBaRq5rvwMj3x
oA+LYqddHEIT3BgfCPPm4b1Aq/Mvrcpm/TYIKQcjA8zsy+8woLC+jjXbADqig9SbPeeeLG4GUCkP
OAaQkGpCPTSZ1NSabFasy0OV6+0eyIdJo4vjDcCqkZcb7HDV1wlO/tP4udKH+BFVSdkZVezweyaO
ynOrW0d4iwfxKdAy5wY6iy3ugRB0Rha3XkdmVK80ZeoyUXgzdg9tR4SQj+LsNv/DLsyXEBvgE0XQ
ovNyavlPvvlqIIupwVLjZ8FUudoeeRJ5oqbJJrCLLLZJbCOLrRnyLVICyrlN3OkXDS7+eQU/rFY4
lv6G3CwUp0rRPfQdJMolKjsCP3WqI5lC96qrnVQrsqiBhgPffZplue2/shgYfD0Y8CAHVCNLsp2L
ZNkGoF0v4GWSOXeGNWwTbRyOWtd08ogM/AaULvUtdUv2qIpWkF6xvrxbZu+aswVCZPzFH61l7P83
rxJcR9ZJ81dCN5OvHuS0Yqt/6VKjuOSxh8y1creAzG9QPwBZRWU6k/8AgSVxw86pf3Cz7kJReGll
e93pNCRhEAXalARIgbhBJmZe2tbr/sXWwrelUc6YP5qaHE/SLbq7QTUQZQwDHbiabR5x3cCbuXqS
96y9q6D8wI2oOigtJXPnd0hvNV56oYg5OIxycZK+vy0noMvX81w+eThsNxIocMW6CfzyCN5gQzNX
uZgMXECtTdcvB+/t0vMV3i9IIcXQAM/ILW2H175dFEUuDuiK5Mbj4dGBXAqKnpm/943QWUujtV8G
q9dXNYQojhA5sl5qcObRJAi4JbeyN8Gg+NXFvmBvdN7eYzlqT3XwVpx6bLznBr8YqKaX04SqVOWM
qOty8wyEDCraac4S/nmN2S7D2F/ZyTiuKJLWpJ6VF4BJL9OXkfdPNV9wCaHeh8vO403vdScdBZt+
fueHtrZbCIASRRxEVEGffDTwyfc+n/ulO3MLURjg3w8RS0HD6FnWlY11vWLCj3ZkmkC3XKvIrZAc
BTaVfNQYqSwvvp/skeUDzRr5ImYeTLNg59HDlzDwq/xtKVqFQxDhhGqbm+NX1lbEoFLoozi99Zwn
qC7HaQey+ECRGkZya1XjF659AlJgjiC/Ypq/s3P8Y6tJ1JA/SX7wKXLuF3efaGd78Mfz4qp1yJMB
SIgaEbU8DUhRgrcijevdcl295s4aukXVxmcJj1aW+rzOBMzMshZ9XvzqFAP770+SDalzShP3tvxZ
feWhVK9D+WTavYT1kL+aAqV5ZmwhQalMV9QrPR6mZ6Ou7FMHfNeKKX/ddSxAVmi8ONhnPNVYgvzZ
1GU7DnaNLU2P6wGUltDtRCGRh42YawfkR52uu7IjezjUfRho1jjcazhOvEctdrOKGS+24cDgex/o
QHYWGD3XdjTA1Cj16sH64pTQzVtiyZ+4yItA6+L8yQ9hH7Bk+HeLO5oScRG2Em/Cx5ivqz4LbinR
yefdnTma4mJafuA5Rg5azPZjQz5PCdzSALPWohzs09+FVn8zk0kgKgTj22XZJQyV2kb7+aoD8iG7
Jp6wrfvj03wyJc2lVQukxNbQvXKBRsVnH6cWguQovhntojkA0ZsGItbHKzVdoY3XCfwF0N6Qd4tf
b1DCj0LbCT8MxEJmd7xmSPt+nl/YyPSAHKMEL6/hnmPgzFAqI7NoOxi5CCIpa5yJmI17tt+bMSp4
D8y8cRjBzXCgAZo9R892z1EA1g3fiTtam3zrAecUZBB/dNs4zcZExdCGfO1Y2w95PgeQpxQT+OFN
Td9QvI178gNHKbmip671zsVGPeuCqhuhY8TCbJ+M0Mu29SbH/QxFLNxo8fYLCAV0h9AUKo5PDRL4
g1Zvyde6gCtin4bJkZoMgQzYOE1NQCVqYpcftEBf2mGRnZbG/NOkAT/ssxNv3a9CRO12cS2zjNBH
OYoKW3zU+4/L0YwlmObGHeRWPAHcaKuXeOPpAU8I7bbfCQ+EpNg1AJ/Qa6CaAJ9nuSqdtrm1pQ3y
/ncfmTRAvq7Zpnm1bxLvMkH98miopgot8LZTlxprzMAlmlg8PM7dZWgOLb3IxaZPsrcFPkTJSTQ7
tTzNwV3c3Au93RaOjWI1PFPxrXWsM4BeOHijbp0kbr3miXbDe3i9N7wEGCVmR0iFUVeFRxIEJy4S
pccUfO5On2M0xR5kaw44fqBaPGq6mEEjSrB9Y7qghCRfpur4qKLvzxDyk8uDsMXOSNwHX4uxCZKT
gWw6N0B5CJN6lTKp93fm/zDNGgujABfL8CLC6rEvLWPfYbN2x9igrRtDr78A5Yf7CIQ9fphWg6dG
hS9inxa7qZbjd40B1yqd3ngaHK/aGAKcqb4oamjItGwvtVKfV0IxZv0F4k4oCs8rKCj2eLiAhN8+
19341oCqwtwkrScD8tGoB7BbvSa7VIEdWG6CRubOVoeWK2prU88GXoezeg3OQRCOt/ezRQO0xNjW
CQL/XHx2ahA93QMNBKJ1YCtMfd3VkX6Oi6g/ae1fZYkKgYBc1OhdlYIzNt4aGm7YSVjrZ/LPcZmy
Qx9c9UGMDLo/RtORfA7knJIjRWY4RgkxeoBmrt2IY9LF2PuisH04YjMODhGn7Lp9C03II9ApoQX1
AKkC1Ni/eckhJuEZJwpYllniB6jjGSuKBCVvtpIMGW1hly24W/xmbvrBvOsmVHF+8pOZ4xiqhGLd
ZYknv+Ok3ZnZYvXJTyaE+ZCiSqyH2QKBW1D1NujbV3jFLy+xNnUjqMCA5DpolexPqMy7B/Zx2IVp
3Z+YaqhnNaiDh2K6Jj7aNA6C+/tWoKDQ0ZM6XFE4BdKCEdKf4WpZiEYgc+GDHPv3RD8H9VBAMXOX
ZlIkM7xuW3p5Nz8BQsjaNyjjv6NHwSTiZj+5A4hXLAgh0PPAsbVTa8liNYTQfQwj0T9GdZHtNMk5
QGJx/5jH9fQg8f2EDOPj7MnxipjYLThgVAB0MtMz0PA/yQJsBmE1R7odL0mzBQzvvCCZOPsfTyiE
/NqH0E0BjCne8ZINF6cscJimGjKpGSKwjzAVMqKMcICAOgJ5Bf4VGhkzvA/LAWqC2Fj+XmKZuKy9
jC4XWFYYR3UrmNdWy1CMVJdeVsh04+vYQXicWIPYmIT7EW9ZRAZEzSeCIKIPoth4BGudil1cNIFM
6lEYme+xy5IZfnbHtyNUV4B3uUraJ5z6AMc4sRhAnNA/jXZYP3pe/VQScci7vzJkDcGK9skzHTDD
jDHqQ10k5N2pWnW1vWtabGGwVAd1d/TsIRP4SmtmHSw29WYnjS9zyJykxUHEp4Pb4X0xGnAhuPK2
Tq1GaHh2LjY5KTyzRmPPNHP+TIv/88ehTzsv44z4Vei+ZfvNKjW4gT6Y5IlYcpFGJh9wdKtQ5/qB
rKX5wF5Jzja1fpNSLvYSvhBaqgVbMbgrTf+q4cb+7Et/U+il8+r1obXlWmHsyEwgNVNUtvXSakV0
dDowEZBfmvnzhPfQh1ZPI2h/YldB/rKsQKgCnZQL8wzzIa6iJ9NJ3VePASDRqmfFYBh3DCxGd/UU
GXdJp/+snbLfR7gPesBbl8bRgvScqyJmn3DtDpXDpcTu39VN6M/8XiFdGWE8vYXZpalvJlfDmZma
i6ND5LCo26FOoEkN6AMPOI8L6LpA20no9IgfE9Iyd0LvWD0iT+ade81JTgm4ek8yM2twEL3b5CzT
Cm+f1KWGhudIsrGj4Ks0kQr+8b+usSxkRThZs3SA50voz4pJk0GGU7ENgG/VCuiQENy3A6o8XNd8
HUq8soWtbl2yzLckqAVi/ZRAM4Ei+FTZF+pRCPV6WbwtRSY1ZX1LzGeqxOz69q6OZX6hys26NeN7
1B5taIwajqfXvpRjtFp8rRTuqovjeLf4/lwIZMfDxSjdHRBvYBjLkLoCgPk09H52cnvkblbUFVoo
q4C6NM5Ek50mH9A5Rxb+WhaOjoO84WPz//IhIfE2l6Z1RylDPPvfV/wfFquhMFIAdoYPQavpDPvv
puwvndeJbRUnKBnLQvfWhUIESYpyXt5m4LtyhpeiKsXWDXUTHF0Gzr9MyA1CVjo+Jm3UP2VhWG4j
qPptksaBWUUJao/5GNCoDvqhmw/52xEcME/UgED2gKxDeqV43WgANTOxl6ZBB68J82rQp+4OURGC
ea7sQPrkgRjhNGmQE6PeYgJAICDrlSQb8pme2Z501ZTiKc94cmmlA4Vf1bhQGUIO/aFmHXJz5GrS
PMCu1T3Pvj5rDih1sY6+VePtjpUoxPKM5ESMvh8ofEdo0ILz5kj+SjGzL4NxyUAu2vrGKtHwAxde
/L3NJOQQo7a8Z/nILyWK6Fa4XybfwXS1KSE2+1WUJZ7TbgYuWIbj1ziTdxTgJdgQ0cwQSN7E1/ml
ViwBVQ8xrXbIv+FdFGruMq7upOp5ViUPb6lgoH8cLeiEANMI8Tqp/40zXv1BwAT6XnH2c+nvJjt7
JEtL4OqIRepD4CBZvYqsqV9/GAq7ke/TKn2oVCKamjQCUHNsHXdHyellgHq90fxirMn2s6VoBOdZ
el7fWa33rdMyMQ+myuXwzIAKGVL3rSslHpqpfywdr33qHctTbKvuRvK+fQLkPkRaKJYBjebgD77h
VgM19nzqVsBg3rHaTO/DsuqeoGw8rqzRY3uK1Z2833FgjtdISuLMhceHCLBcHkxtbJ5IdvCzHTde
fsDB/5ZGl7jJ6fAgJufc+DVYItwsPoeVnuG52vXVk5lxVTECiVdV0nZZmgIENrMpcNh6ciGcTIOL
/3NsD1a7PrN3hY2vw9+F/Q/XsjtkJME2BAnCyRkDe+LJZmHR/lsGbnJ+iiGTqxVMtQKFaDX9M4JS
CvjCETJtid68ZEhngFnU9fxz2/YgSC4dZPzbYgNyZxu6g1MenucuqHLCM9mZAWUeLfGPPsOb85om
v4Wz6RfEFbPdbNKK87CaTD2DxdaKR7xa04JeaNRnHdw9vjlUASp3slOHbVcFHjTcrE3hpCdyGmpE
UhA5aTh3pl9GlXmq4ge3/79d4sNqc5dikwg3A9Qz51so8T1TqQuPTR8l0rw4x12pPdRt+5ypiuS+
GP/W/zfxtE71vk5uTc2Bg6ETOl/jWmUcvqDUyEEuaVhPfmQtlqGsQk7zGChF3qw/5wE58WmVZZ4a
y3daE03LqssV1egSq66/WO9j9Nk8AEV6syyjIK752so0EaQt90KU5vHiJFRjOGWabjsJHvVRn4oT
9ZjIHZQOvAdBE1KCSGG6uDTgtaDOCJZwHZRGKJMdqzXrhvZSWb3YZsAUANVdtBfyUW9s3fZCvVZG
zUlrsBFUE1zVUM/jUI2dp+l8OlmQSTjMvmUV6jVQv8XJFgooPw0s16CP4RU+0vbqYywDNIOu+f4x
Gh+UcX0tULo06fbRaB2u76lrUdcXvn1E5Wz95qUht9cSoM2cxj56+QioGnWdSW/A9wnqhNVYsXFF
U1mjOVCNUKvMC+rMyAJU1DqgXYnLa8+yYl80sodqbo0qcHKi6hfUfRoYcEDEdSUXbsdvcWRSQ6Nx
A1oGZsanxU9r+kxgTaMt5/k0qmILZNlO4YRLkwv7w9/XV7FhD51wMF2/xS3z3drP94Zj9AFddRl4
j138y5oZbtgbU6kWaYGZmc1moEp5w+nwBSi9etPPhfShOhn4YEuVNhnzcA3YyAZ/jjzZiZAn6s3m
OEH9ZxnRjAHaOhyS1qNgzjHjuXtMVEPm3/koZLDlF13TQafwHvtpKpk0n0KyyBU7cKj5Ij1kdZQH
GqjGsPdyL6xsYkBu4o/NB9/gR4fYYnOEnU7QyoCUE+7N+HU6lvNYFZV+BfPxhqq3qWFmlQVNUpqn
2Tf00PTAKwoqmFHvrZEeHuoyOdMKVb/eXJBYNKGSBGi4qapLskeAfcPvy3hdQxXsjVxGhpq9HuKy
ui8hrbVzx0acmZk2hyRrwgPrNetkpJ29kwZIl3swHG8qvxpuZm8CG1AW3lOcMJB7sqH/WtlZApaY
VHyXfXbXycH8q4NWnumNI3CHw7OrKf00PSqOxqCPP7g2fteZN7xCq9sKSvBagFLQ81cxPsNDXMtu
s3wsoP4UHZDH549l2MhYtXb+9rHasGQAH5qoYQJX06HIGvfBNlQt/WCeoQbiPnSJ5T5wpYNi1Kho
zAvctp00Mm9F+kRjFJXifGSTgbRuQwE0YPNxDdbY9EoRESql9ppdtSu6CPliZ/hitiiKoXi8y7Lj
5AHLQGtQhECFXOCOUPAisxMQ/UtwurpcxSlZtA6rBLIw6uNKozFvvvmIZLhEuYEENwZIg+MXU4bY
h6f6LVYsF3oM3uE+RKIdz3xQfGjQ/X6PsEWfr1B55m8HlvfAqNtTg+Nz1LNQr4IQGGAdXFuRifx8
Ow8scQJlef9AbWQAT/5HBSXwwR5A/0AJWzYGXQCX/oT941vnMB0bhGvjpNB9RYG5yfIh6OM8/wZR
j+sEEd2/XA5C5SllMXCC09r0i+RX6Olfe57rr8g2soD7wnrymn5ai8lurgWYigCQR1FaFkvkmiBq
ejDZKuNpvCcAJHCqQVrnyYuXpMUpj91o/X+kXVmTmzq3/UVUgQABr8az2+0e00leqJycEwRinuHX
36VNp3F8ku9+de9DVNLeW4K0bZD2sBbJqwp8FYbk1v1Yie4piZJnyvTR88DZGDUDkQecSSkHNaU1
peMXDwWcDdyFf7VAnl9rSKjG733ML0NsR36lFCmbTkgXmz5lQATEWUk/GgnAfpBIwhFKbbKLo5mX
WMv4izuUzUuX+okakKSzxB3cucElrx37xYvqp7afVn0psheuh8l9khfPNGqViI1sjdhu9YhnQfrS
ywgZGVywQ2U22cuUJM1OR537miY4shq38VhFp2Sy8/vEMnvkFNvphmPzb649Teb3IVDa/EQJzXT6
lrvZj1paIm1XKQC8Vt3YaSu9qfQ9o9wk+1CiFPapUHlHVmDyfVwW7kpXmUrUkL2dTfq+0QVymcpT
YaT5UzrBqTIiBGinjo+qwxipxhJuOQVATA0NQ6kAiJE9gbNoxdDNuvFHm7eoPFSGk1KQ9mbeH4fz
UjSN1kMt9A9P/6c1FJocWPOYnTtHw9P4VbPIEDPnwHv8TyY097+w+y9MXCC37HCAvfsvbJfL1hNe
26t5/Oud3ixT9ncgvjSPjgFULEAlNyfqUSM5A6uTaqhHsmK0vG1Sp6+L6GbqoriZSnZ43cPZuqxs
h4B7cYy/uygWCgwXpR0KP06ohnr/H1lVeGvTcNJD6TT/Ws5OEw647rjfGI7e+1UrvK9dh11PPgT/
tFzc516Vf3FRe77uhna4WIORHvB4LfaJHvGHbGzv076+k3a3rRwG+K2oQOZzqSl4JrH3Jo0Dy07g
+94qCXSzlRn026IEMryZ8BPwyLK/AWT6lISi+6u0x28jHnhfvUwkK+QZyifsWoZtgBD9eWkcUCyd
XRlG5+HLjXQZUq/VEs3v8Rhbu6IRw4pmitwOh9X7fIChQW4B8daXTW1wBCZ6wTcArkSZHVDujlRn
1GVPHAeGN+A4lnc69qc+icnKtdwf2OHyuRbNcELXD0xUUkhVuIZi5WDd4RPf2XVTvGoDQASklXob
RC3zV8NxjF0LtIl5bp3z9zo2mgsY7PgEOhbQ8am5hgevUmA58HeouQDCiPBg5F+zKfO+W4Z9Ad1d
9CZtkWwnFFEe4e1y8XS1CmCzWO53Y9yOYSa/t90AVvams++LWgcPGcBb1/B1+XhxDnitAk3W0/He
gePUe0B8ML0XrtgsosCDXImqTKb3ZEXKQG+levkOh0WmtUgH9BJsIsAZ6j2QXVrircwZz3yyo+UU
Vv7Jy/nLMtWNefEg4p0t3e+NC48ng7sFx5ZhOneeZWHDN/X1Bvsj0GQoITWtlvXDuiltAPDmAXYK
ZYpnlNv12PA7Sbu9tQS+6ovgnrGfDVEesa5Qk3MiOwt4uWdW6Na+s22uXOtNn69tsRao1P5sxR2+
vKxpQZZQKbZpsFglUStPNOTp2uO5+KybwjmNedEi27IA/0fFgTISdfJY9ygQxvs8R31mIAGZhLJV
C7cdNqP5LQPutc9tr70stqCVercF6J/xVgvjMIMsoIgrXtcJKGo9VerOkA1/HJCALM/6WNwNbv8t
ktgMS9U4WfPedKF2PSQt2ZHJ74akIBOuSfsQoQZ3aAE6ABC4QN51HAdlN/uUKuT0BE5fRM5Vt1JE
4WSRZAOQ15EmPDgekJ5WmuvFjyJw4rXXu+GZGi6BFbc2TL3YWm6H/LN6bMJdUcrgILraRUZVntpI
m5SAEGRNd0JBYBkADgJddyFlvhoXucs2uoN7pUmzEemvxijObhFanRAkM1jVoSxCOnetQH2YmaLS
40roWY1zR2qtYw34+gTjO9cJ2MFg3jNlG+MI0jyVDiqfqqA1Ni2965GJf25RfXsmk9Drxzs1waSN
w2JM2lHDDjWrjOOSB97LEo5eCZCt2MiDK8JOyhInu5mGs4jzYVV2yCetXO4jnp+fClV8sTQkY1SA
8Ts16vverQOnNVdxPqE4Wa2wGCPaceqxvd7dyG8XTdXVr6ZFerpN+l4+ZA0w9Lvc+lGgo/WW+cMC
7AA++bkjBkg+bJSqd7jxlgJXyym3bme5qzmjsqt+xNICatJCykiKm5TKm8zLj7khuGxxuv2ZtHm1
CoL7SL/DkcO4tyatPMIxMJyoKUw5nJLYfB+OoLDHYVdsbuQ0pAlkezNcVqrACVKuSA2eQn/oNP1A
WsQg3i9Bw9/JFhNejH7IeH6s1W8tbgE5FjtImadhpn6EYxcBYY7Gc3cojR+sbLotyfSB7d066vei
Q11pR7WfyJopTzSmHkAuytMfZQyYNifn9XeWy8TK9NrNwO0Gjw3ULywlChIkE5tG0VXeKGi4yADE
s6nj0ITn4pf5mozxAo/UKiXKj+ZVlrkIGVX7wU0bEJq5fWL4SGUDr6s06ruxCNjWDIJ/SLQ0gBmr
75Yh9Ww1oS40sUG5AHLa1SKLYhnezJ2QrQHAzhDFcmoBuuxiTDIaLooQJ6kV4OnaTZaV2jpuJ+dY
oa70YPSy2zJRdtiEVCe7c5LvVYrTCNAV3cc2A8la4HrtFgfB7o2BRb1WVf5kgcT6fv/+AzIy8Op8
JAxTqvCcNfzHhOGOEohv8o4pi5jSkGspqg3gTt1T0IUeuNsL70RDB6RI1WrRBPD/HXqgNS0mNIMa
JDRnu9wDlSDctdxnBjg0mtjDvns0jA1qcuw3/FfOpsWiv2tv+KsBTcaLQHHKzjKz/jDiBP2YWAny
dJWFpf3TIgnxL7geAp83cNREfR0cWdh16zwT6etYONqeeYbl0zAGLOOpjm0GOG89eWUSfJdjEf5N
ymrsk4faRQRLzfTCJnpuTQ7oxiZ9JVEONOfEBIqABgx1yYMXG/7Kc6RKGa1iwC6kT9Jdo4og3dTT
DsKQQKhX2j4FlBCfOh+vQTA3qcxE0O6F2w5h6vWco9h37fuYUg+BAFMj+Ox+fUfJ9Fwkf1H1GIKJ
w35ENBCugJ8VZVqNUgfNCZwtyajhg3VB6khwR6NIpOUld7WrMrSbhchM5jK4WqjH7s+eiUGAQpMh
uTybVhGT2QNIAjwcenlw6bu4Os1DeJEC5FmW7zYV6+DOVTa2lwLGvyC8z6rr3sakHz/3qPtHnmny
kle6fT/JAVlQSl7ner3RxnoCDQKG408zEHLa96IdvsKb3Z2KVsc2S5b5fWQFONensXlMBvtAckvI
CMQx0nur6zg5tTyTAFnMQWCo6mdj22HbtOuaGTgKNI+xLwEfPgNHVbE8FABpe/IGWT5nRrqjOtoO
JYIAn6q9ueiW1hARa7ZDP+VvpidjP/YscTRQfIZdbp6uFwgVbtT9LqvaT0FgwSFF8Ckz5Ct1jQJ4
NiPy60UC6pcAsa4HasDpCQh+AElbcnwQNhoSW3YJkoMG3oQrU1RT7lDAE8Gz9dOOIQZ9sax5Eolt
G9i3ldffO8XU3tUgJtOisTkC/669IxE+Enz7XfwEYtfDA5zG8EhMO73JPtHoxm6RkYKWkloX+Vlj
w7uq1rPCAZQ/pJ67yxyvlfMt/MtmuQxdXouTT7T2fF90i8sywnkBSHApAuQ6F5m+NaLsIdJLeU7b
oXlq4lGcR9t66PQE5U+qCcK+3ORRVW9oyLldP6WieLCt8H0SQ77bWXA2T6piIERzr/NWvfLEU2Mr
dzz1Cvh5TwZ41cxeYzuSh5oZg56MTAbwsM7zBNBLful+TFpWDNxarMY+wO5PLXs1hWwWw57WpUtI
yZFllJq7K9ncJXMU6OJmlpktAumI+AcI2svmgOM8qrFMafoGDp/zEGw+JpijoDVVrI+Gi5aM/49z
AUnkoNYt3zOk6mwGioXECsoIpQ2AR1XCGSKYoISTukb9B0rXNgsC8aIga6Emk+yPikJVUtQTQNEi
hOoqVKD1SMTcUBlpemYodgFwF683lSb1o91m3ZMJ1yGKWKPor9DV4hWyneGeqPF+tivxMXFIDOdb
lIfNPDFHsfiDWbsvuraL87o9WzlKMPrYCfs1jbtR7MYmBSWvHiKcjVLcFhnlqstq8XcEslnUGCpZ
4mmgelVLxEOKWsioyzaz4Sz8WNyYgJLb1U7l07WWqy52GbJZUbmP/04+6biU8vHseO/904LR7USN
6QXI9o9lV2xkjIhhxaWOwBIoQk42qajLBLB3tg0AwqMG0NzzkOaj4GjS/GU93us49el5UWw40nFX
pJmFi1GHHNrT1SJeFGESfFK7HM6gPRleXZfMSaiXcbfth+nrIBAdZConjHpthADgImNIQZkcJg8k
WuTLsFPzl+HvTEj2X9jRXagr5nb7ryumRZgjYKyuZoM8wW9tEW9QR6qfefqlQjXFDPpsKhx9GhpA
SwHTiAcOQKVdFDTJsz4vEp7pGgN7UO2DoQ21nKIBkkNsHQi+jxpC63M+IP0W2Y0JDVHismaFY87z
W6SVz0CAi60s7BZM4523R8U3GEKN6alCwOCs63gxJqbGvoBJTvhAixzPbjlpT3UbPZF8Su1yI/uq
OoxpqAGMf0dit+y7vdMA7ilFrsAXgLCdIpwYXmTodHf4JsIvT6tWbb+CRy28uPARPU6xicwmXA3O
VVTmcKdHJXYVvaHoabZ3h6DZgQgeZTpqWR04dYh+xZ/kFCSol6+T9ZTj56zZBeAfZZVuxyLS1u7o
ZM+BVSFD3JoHg5Hlz1Yj+nWlldaWDAS2iBeUqO1ra8qfSSQZuCWyVnP3NDRi2d85Jv9CI2oyRffh
olznREtOk+kechuIo6TNh758KHLsIBPvS+YCUnoiEBZRA4webCzFdh47EQrRUlYBYZVliEo0BXYt
cD09EsZKA/xlOTjiQmAroQIhBsjqAtOiFuf6OB1JT3IpQbijEom3JJsRXtRFGLJ+/EVGF8LjcZ3A
WWoXqGiQwRScABcUnGjYGBMHMxO1pJr13JMbrdInYEb8nHMzkYbMbMadbocvXTMimqga8M/ZcNYg
jQVwGvWGA7D4XRZaMTC0Z72pkrZbrXmjibrwLJRjkR78J+PK01pvXae9dXTxZpmbCdX9xxRnkQzY
ZeiShmy8HLCZs/BKf9WNwE9j+stSLsi6UAfA34RuuWsukJZapRerGhLkdDrJeVIN9ZahjmsC8A65
S2RXdNwEhbmaIoB05upBepwVWrDvSpCGLMsti1APiX7gG2jlRY+TdL5M5D6z0Mvubixvrkn2y7LU
i4GwO2QVjk4ub6ZV7Y0OskZ6a4+47yuNbCt3zr2tW4g8psOPgGOv4yRd+25Mahf4mzRjNq7keMYu
EDANzRNSSYoVBW8T3T63ZeJ+yoRtbXXRtgeyKEKQzNBZ9sPCykZr6+Ts2oLOw9gOnOPYcm7X0DXE
T+1hRz77xGF87VR6faAheNDWhjXVr2UY22euILtJDv4njhp8F4DH6ryhJ2C0+NWsU3LPguP/T2aW
Wo2m02q/XrQfwma+KLAB3y+63Bstri5KZpWGoILpghdB1smwCox8fIxHQwDItcCP1C6dN8f2Dk0k
U3jL4QQcEg800R8WPAF2U5mG7poSlSuWAYmCw7m3ZCAPDF5y0GkDB1JR0VATAOlcz8zpgWaNA2hW
ej3+vBik+FP9LwsNLEFteAPoP5u50yHVdYXNBx40rppW+qJz6meSdEOa+ZoGhEhiQVvsifiMTIx8
tu8a4yTCZNrLqW0UvYm5rvE/+Nbl3+i7wpFJ4kcg9L3/g4GWaqMvrOrdgOPAnQMHxit7JA4gJPBk
2gDOaQDP+j13pyOvK+3NDSdtI+3cOOpZXj1MKYhQyQLUA/7YyuAJzMUPiRnHd4UJ9CO6Y/qvaHG+
67BBfiARMnBBaI4Mn60IQKkUIv6/cSQqaQMntU6iBbw68C1/jklIjWn3ARCQW2O1yKinNWoKdX83
D7QgNnaTIJYEoAC4O5GBwn54Q13tiXJr5t1StFxeqsWHlPefSYR8XxWod8DK5Rj2D5wUqj0Rdc2c
XWGRSTJmCahgsMUJt/TUBn0FnvnLk/1qnFeguY6je3pBzI/4OnX+/YLoGeiy7N47FobpA3lc3C9p
XXyUAkWojgkQB+1nXpiyA0ZWiKoEJatyMBki5Fbi7e+3eFPq93UAXouY99HWqEQBCG2nlefMG7Zh
39XHWRY3qLyvwcjYS2AtzDLkYydbDUdhpIyZD/8ZPhsxUAXq+As6nGe6hq6bjucwXfducd0t0QDA
amjCS9chMTFztG4lc+SEpYynm0b5/VMz1LQtB5opXhwe8x1tBAQV6P56JIIx7W7ukt62LKRBCrvz
Z6HHsG0fNDfLqSx5R2kClBKw5Ar8MXWg7e1ojViu9JcZNwvMqQg3a3kV6HEtV5xD1O7jTT2lX256
ltllX0QN13cG6oBbbV1mz0OUJVumCe2kTVaA9JGi6rZl3gUnEhZagfQDGa5Iu8hpSI1lDJe6TNkD
G8FQKaevfemJndVwc2drnvvFsTbw/tirUdQ4hlkFaplV6hjlj4nsCaAuxhNJTI6tIECB4Z5TBqkL
1kMpUnNFuWm9Ih6x2vYfewwjwGYmBWBvB93xNQSANyQs0yq6APMzuiB8aOwEUmbxIIZstk6qJDrr
deuTbPA8OKMSCTggZNHcU4OaasufAOO/QXpMwVZw979rUHgJl6nTniZSkLXu1eNB5tXzLMNHN97T
DPjQAh+FYM76dhkXsAiJlMiEESWYRLWi3gNOObzvvOK9qXCwC9oagVdIohBHUkSg0VXn0pVy7K2L
QhyERK48NsavcVP2RwRW3DVi4eNXa3COeq3nr8A1649RDzxAYkJS8s7DDrlG+H9HJHeuhWJjeFD1
I2KhYMrUc6Ai9gC0Im0RVsFjzvqVbgfaE0PBhp717BA0zrh2Qj3yeYEqhG0cATCEYwNE0TFhFFG/
MrPKBGBGg+JcVTTRuD0uVEQBGNBDrd4nU5v6WpLaB6E4zoc26oELUTdbGo5GOO2Zg48172v7helj
f4daYGRkqSHgFLPHQdNnWy3C/GRsVzXiuk9k0LP4c1fowZkWo0ulRQPeL905E3scNaMXTvG6RcCX
22uJ+lu/BoLBBZkKzcVliDgBY+VIIp314ErSgBJ4AgHfLLMFA+yzanLw8Z0QajiSKGvxhBuaKN0H
nu4TXV4qkWKlj4lxKUJjRCXglG2AIMtBBgvqBu5Y+sroE9ROIa3uLejM6Y4rIHwnA4j5lAFF3kDm
Y+675nCltZWW5uoD+CaBnT+84c893RFS+DLX7VmPt67FVpqRJXKHKlsAj3Wes7EDhihOowCtqIG7
Nz/n+Zgj8xjeM9KGhRXtIm4DNiMW087JIsBSabH+KUjto6PqWnQU8/mClf29HgyosYuqwadKmLE2
9nwYs7e2SVNkwXfTdj6bROrAQq8iaqxEQx5bDdqXjdmoxycdXUxzvHdAY723EUg7IM3wvBTmjJwh
Zk1lODrImg5IRJy1S3lO0UsJgjXLC8+litBOAl+etgUQQ42y8IupHh7UK8oIofSw2zp2klmzlhQt
KpADF5leiy3JA6MCEAxH3TENl0bkmQXANlxCeZ0PIgeOXzB1Dct9jQG8rCaqCNX0ub4FbhE/dChq
ueuIUULJC6PqMwB8oJs6abexU21aLTYekUssY+S9gTCXaQ1YHww8ZEDJ92zaEVzNTAfWBUbUWHbz
V1270x0yhbEFDOxpm0XV36JNX52ow1uW15GOAx61VF4LmWYiHqfXEhhvbRbcuRq+AbGZDa8Gyrjg
VdCHV8SV3nuTkjVIWj02krnbpTBuqZNLwmECHIYqqVvUndkCk3rQ8FkqxVVtnR0ADe3dfJmJYnd8
FSy2mYwITDkxKMamSHSbOAP9TTLVJUM9mxIqdTnJr8DC5HsSScvEgxzV1MmdCKz1Yka9AFUCRowL
qu8LNXVaPRd9Xu1jJWrp4UWK5Vv4YTJ/15bvHtn1qHep2g4ozpnDjqDsYMdU9dpW4ylYq9Ctly7p
GyFNxB2b3+iniLiL1CpX3Xmtq2WXZfI0u4QR17a3V7qaTtbA9j52WGgf/EofRBxCoIHS71pnfEXq
P98tIupRQ3xDNHXWjv2trRgBA2KLdNoWGqCIkeAegyQ3Q/BHfq0BEPTK+r59wN/shaQIqHrg+0xD
wGvx/K2crGQTuWWyJ63ugAy8R4E6vLlILfe8JwY2upXAdgHnWxyL6YA8H4aBXP4wODEYBtQRmrSL
HbMnnDxQlAIW3UxuRFzhEZSSbza4ZIRVUv46BB2d8twGFxajItJXxo3DkxXYU215LmJkSfMgyt1D
iOcAIks82bwzCILmQkwKoc3vR1AtE24HgXoQjAdxeAtL1BsW53iskfodAwSIilgJKhJSs0B/LDLd
7t1Vb2T1Zqb7Xhafxyg5vl5nFtJC2OeixM1G5Hu0ZYiMi1E7Vo6jIQEDPZJVcfSmFVaDfEPIEY97
txiYFWQA9vj3NGsstQyJh7C86i5rL2t0TSXwKyc6bbyXUDmlNpxIotvExtgfsqzRkeGs9qNLMwuZ
5E96KKudKdp6ZYqx2CyQfDf4e4tiweT7nUlfI7VKwrcYtQAmrDX7RTO67G6QYwoOXgzTWHgPReTs
CrBAdX7S/YMM+uJZt0dkSlvhp6gCfj9Z1qMVIc6tgflcTQTxTrkBWPGEd0bFX8xY1nvbisN1Ek/j
RXJxiIYR2AhI2evPkS6RNBlFxXbMgHvaqwbZW/GIQAW6lcTrjNRkTQ2vuxhl48ZrCJrbk6PDjQpw
PeM1cMxvTs2AGWH3O22w468sros1Eu2Ley+HI6B0m7cSjNmqCJajegO9pbmSmaPn99IOfTu07Fvj
K7uPBYAne73U764x8gA/v+Vyv7NZlgYn3vf3cpEqR70u/h7gwlbnDET4Cz/u2/6cuk36GB1nbp0i
BATAJL4GLSs2AxBeTl3e2BfLAHmzaVaoiNRk4TctAFYTha2KUhW2H+sUTKoKblU11KNmcuOxXi1j
msYMG2mMP2f8btqNrIjDBwm8qUuY9tmpBAGhz3hpvQHnKNwETqbvNZBMvFVj+snspQG3hpa/gGEN
t1+LSwv6gJ1UAJZu4gAZU/WoqYGstB5M1s0YmTMUJsFdLkiXy7xZ3Wo7NjjI4ftY6gpRU094BJ8I
6mREPz640alFyuhj0Y/V408JDey6qB8bxGGVDUl6ZTi+z6IBib3UWWx+WceL3Vevs6qQqVMH3uyy
9S5EGdt3U3EanfHeUKJFDgJetg6ywlq3OGWjeiD0zjkLG9DmTBxI95Z58LBbRgo5ABUpaEpDDxUO
OEGiCrIZ9WzWUsCVtDwBuTRpY9R5FR5gaxSrdDwUyYEbwvXnAwMyXA5lPQKkLnaS6ZMGAO81ACHs
CxsMa24sJh5RaQzagg+5B/bBs1UIn6wW+dBk3k6OEohlavqiiFth+2NUm5vazfie5drnJjCZ2DpB
FZ/cNLfT14GzygeUIu6FxkWSZP7oBJmUe5ADlCh21dvj4FpOsjIigBr2SZBvhpAjbcwOwhXgtwBa
PGjiEFQ2Eo5tQIoFchBvfQOyXTM0u7WrhgyPmk2eMZQcObF4iwvAF7m5SM801AY8qpHu9WyCO/q5
BxVuBQqLyHgRBmr+AQPXsXUeI62zSlF+3HWO8D3l/68Gw5v2jYoHKJc4diBV7G6oixvj5mxF+tmU
VDF5/alrhU66ci0r2oxqfgtfmLuhpUktgFaDjK4i3gS8x8auzMbwJMAqw/3brksGXuKEp7lbIrHr
4CD2/3tLZmlv3hg5ufmkhUMG3AeB1KUshPNz0jvNx1Y8l+vGYaaPUk3zVOhPYy2AiDWZ/MLB5PW1
x5YavstygtNDL7fgY2nuGJhKjqgdnnYBzqMPegpKwTSc+jdNdt91JHj9g3V4WiLF1Vk3EairItAJ
GipjQI16JE8uo5FJlL8BokRXpTARojZ73COAgtWQqmXANGKtUIsWHUhmIXvq0QXZZl0Ylwn+pwQ7
QkTHBd7jeW1qR2rmMamuxq2FDPTVrLMYZ34n8W0jqwYetNNiv8ho+qLIQb98cKUAXME2C4B6mejG
tlZcgcyN240pwK48aXb36TfyPuiCixPKcicpKVWo9NJxCuwT0OHsEw2vNDSesm2TAoKGzKIgex6t
EJVKH/Yk/+3Mn9NbOEauLmAb/VMNEmPugAVa6Csgf/O70MzpBwxaKU+3C+BSQGjb0w6sOd6BDbEF
ZjLJw6OhZVuqgi6Krt2NpXnPDfe9MBpAd+mJmnwqeL4iO1KTkIbUI5kYQKGKzwJzqC6aetS4nS18
Zygzsa6GDMjBK68a43U8xNGJmrKv33s3smDg4gTqOITOy7xAe2NO+oTpyD63A4Crq3WuDOeZXhV/
zlERq8gHRtcDh0OKHT3K426oww05JFvhDv2sWB79fRH/iOIBfI6KhBx1mt4lTSfjrNZItfbYxBV2
QAptAd726lzXQTXAo4sxgPDWVo0X2pWMbEhr9m7uTxEYdZscZPSrpi8xkfSd5iZ7x0zeyHBk4BhG
IODbkl47UNru1GYDwEEeQqPNEVdT+byLCeXnuvC9z5m8NFxk8xT8XrZNk0YHYBPf5CeRYE48qorA
PQ7ebcYT5RKxwPkL4DrfUfLqnqhJePPeu5VFmg3oBlSML3bZr8Z/nkvL690RT3AU0KnRja09eskm
DPJ2fmrQL3x+MsxPCfrdp+qBYtCzhQyqba913nF5HJABmV4/W+b+zSPFCcFHVSWIkwIBFr5vKsKe
u9xiqEXMrAPJPJnGqHCgwm36q7od0nEyzr6DG3TcuSnYJxdyr1jXS9+A02PHJ3CCkUIkfG+CD++e
RGLi3jkLqiO8Dp30aRGQpfqFCS42U5FiogAa7OnSDXa9yksE4ryKuhr8TFpgn4E6puleXa21HlJT
ewpVQqRhgYtglC7qEt0y3uSxGYbtRbNBDEKOyE7038sSLi9yPHqgZLGBvtNcyciMHJFK3tRwni0i
6n3IyYpE1Ki1F/tlUsbgIIuqo8k7e0vx7JugNoWt89GZ7jxndxNpJ90S5i55I7Y42wFA/tew/GJH
Cg81ziu6YGhE0cGqnU/4Z7zEMrc22EpEW66GIUq3ARHbFz5pa2HV98YIvGCnNV460Ba+jKBmUZYk
GTh/AJmrd0+T03aM/BG0nAfhNvpDbYBDqhR4A7V6v6EC1hjpwXduHIJSEGfW2m9q4C0G+jOVs9Zt
jChaWYKvUVXCwjkWb+20Osa80DdzTunM38eBC79KhT0C0BDF7bg/+7xkpAqrnxWUgOqVdnFIdFPF
8wOQtIlS2zRJj7IctwnWJBS6A/xS6raxFQD0AZYliOHm3oSQobZZNFcLkRDo8MOhr9yZl2EhZ1h4
I25kOfeqdeECkp4UmToYUY8anQ5Gy5iYHZCEcT2FtE6b8LULQIe1E1eZe7CCFqluIQPevqLFzFRy
fxGx1D4jSltssRmQq5K4MknPbQ7XSodH7KzSAXAGpAE1tc9Hz9jSrFwb5Woec8VXbIUIN4wSSb04
54Qnh7Z6gGjDVm8ZMw9um9WsIzEZDCD9O+lfkXbHjyFtHJd5XE2ep9EEULr9gySMaBsGoKPc0gOn
o6dMFD8aqW0dPUr8vFJYelD4VeGk29gzu5NoQsABD231TI0no9fE7tIzjerRdXd1FZg+DZky6+CN
MszJeSQRCJDFpi5Rhag1EQJRYHi+gIBhS8rJ4PBlIrdw1QpWHEhGF9XhJmbduA3hcYTHV1jD3Rh4
3NraHUe9qQWvXCNdC65qaDKRadk6bGLQPOiA9VKyK0XZtigWNsR4lxVBC+IOUa1JViUhomWxu3KQ
tv4ZHLUPXu5FT81QdY+p1T2j9iX/jPcJ3zUa8J5kOmXYKZj4aQVdea8Njf6aix5bF8zOS28EdS/A
NmiIEx4OCmISp3koqlUUucUnmYz2ORhQu0WrhdaIWH8YZnsaqltApjy4cp1x2oYWR5WharKiR/FR
h1J7cL7xWaHBeYC4SYJC6JojlqdMYm6ZbDVbm3GxzvNgwFE0hnBZZ6qNla0P4uykCZuXJmUaZt0W
NFTOqm2c2FmjaN24b7X0eZx6A88HNaKl7LrODlMevdGFSEFLMfBujqy95Fa7KYMoPpsFPmtDNQFK
To9Doj2SqAe1ODgsXaQ4NniXrBc76llt/ldXGeMhAtLqpYUP+QIY7+6eIYeCDBa51njTrhc18mWU
7bJQDOJO3w2EsV2MSftxcyIY7gdUAu/NgFUnwC++N/DhqwyjjzH1FhtjgPPPBbHAIlpsSYbg1PV6
N3akvZHRAmHp4qNDCSC4k38u8Ds7y7a7Q16BXVEVf2i1bW9kp1IyyfW7jGdHMQAQbTCOS5D0Kvxq
mgOerH/JyK7BbmutxV39SMa01jJ3/LjeIvvP68XIifQRwUSZF7ihObui0SJCLW6bxSkcgi0RZxFg
20wsRorY0razmWIcWxi4OnD+LrOWqdT7VUlLGm64HyqvOC7RxDzrQRyW6XCT/xphxI6pbIFHBj62
wmD7RTtHHGmMgvDryazoUHZEGjUP+Udsj7Be1a5JxkPnBxht6xJghbF37iOnBEFZFwDHRwEMxApM
gHpRoYN7EA8pgH5fy0lJTerGQAq4mbaoaSmaTLIABUyrIGiQWvRxjcWYq4svQ5NACGj8x8ujTEnr
EQpbrK5mLUvd3MbvLt64g4fKaYZE819vYzF2psEAN+Gvd34zXO7U8OTDJPN2t6xHtstfgxQky+mv
+Ee1VB+DhY+BZkxAwMDRrV5ZHeAXG3V+NKMB8KU01lhjAbpTSam5GhtkNdtqVav76WjWPrMQ9EOB
evA+YR5ztXYQa4BKnaeRwBl4IbbUXS6ObV05KMpRNWVefZ4yWiXOpePgbIIUX14nm+7LeOpeTMMd
fQANOvhOYjhKFKYxVoLdUA1lwuo7cLREAKvSuhcr8uJnOOJJR41arOoakFkBugkYu/2oYBva3Hyk
ZuLBm46k49MiihXrth3GF23UzMeel+VDzH4segf7IOxbk4dFVDVadZgarwH2kf6+MgP27BbHLhSs
qXXIGFhg3TrtXQ/BS9wBKSzX5StAD3R7koH8oAS14/+Q9l1Ncttat7+IVczhlZ2mwwRpLMnyC8uW
ZBLMESTx6+/Cxkyj1ZbPd07dFxSwE9k9PSTC3mvRTmMERtIVJTId9vwYuOZCvKrVeKqZe3YSFxtg
QFjrYj0mIbO5c46yxYCm3LZNO5xvRGRCjSUjUE8Zk5FYU/fwtl9kRZETp81nrxcRJngN5h3IpwAH
y+ItSK5sZiv2wc22w/I9vLiF37SnELgYe0BqpKiqsq3qtbSUtymAf2mA6GILuDqAyq8g+blkeKte
wtEOd9UkMQ0M402mtfVc5TwmwzQVwHIIHKTEIG2Kx2SUI7eh3boRby7IXKcIStujLD523MXfTTSH
5SE+i5lyEIvL2SvNbgGA0MkcWd+JUahY7awR5XJqzkz6ZGTZETONp7ZskhdrxKlj31Zq5E4ieVkH
PII700ZBnrSgxrGQWWNFmGdrWRHZqBPtXGtDbmEQRi+BsRQne85/kIhsXY6fvWcbGzWSV6BeOhY7
n1f2+68YvEthrN9z1QI83mnERJZee/SeCxYr3VgGngX6veldZWwF4QIvIg/Hqp4H4srBByEXq/uY
xg6z0F084xLVcoJBQ9JwWS1h9LYTR8gh3PvlWr9wMLeijGoM9jjCRbai23LA+O/r3La+es7cbXxm
DR/92Rr2Ym2GS+RNzqltW/Ng9oN5RAbuuvEX80B5OSo5p6u8jagcE9WwyNUB4+TwbDXixoJhB3yz
SAtyuFqkg19sRgEka53K4dtzirwumflB6SCRmTBk/RTznmzeMj9kosiNZe4kAIZ11ycdB6uYBdTa
VHkN4Ah7Y4Ga6hzO4q3xlgLwpXq8BvZ0RqI2mTlX2xsvB6ftBiOO0gXZurtpdMFqwJh1GT2Qa5rV
ciIRNSAyQL6AbAw3QEYW2bUgFDy2Fj/dyFQXWJ7VYW6R8PsBi7Y/aQVcNSA7q9L1GOB37D2S7GdF
WqZs/LhItDBpDFQPcFxO+JsNJorTvDnbgUQABK1BPx7JUy3GLWRv8giMITf1nkjOwSqSjcgADcAH
oqpFpwh8n3UVLag3FgaKRAOTXyLUOJ5nK/tJljbzhbTJmHA8JNBQT4CiEtVF7rylIege8cfVhl32
aW365tIuQTttI8yO4pyBh9eQiDslFpOgOJpBRGal5mNSe3Ky1Jp7oKr5oKK22JMdOAHedWH5re0P
+N/o/0IZ9AgOzNU7NPbIEAhw2y2mmyvokDogb1vtIUcuFTIBgcpN2rQBkHW8oiT4ATxTHxkN8Q2+
qckGddkWELpSd0uKCAQYD2+JDFiyIN1YwmAFSLE4UncOF2xxYWNqiTMbWNhqTKoCSZsVFu4jCOCG
aZ/yOgeDNpoEP3lAT7tDA1JsdKepS3ycjVTmcTL9mNRJUuLoq5cvdNXVnutz4gEehBIM6y6YL2Wy
e0s0lDmH/uDVSKiQirXAgzeohttkxHcFuStIjyUpB+AXds4hQ4aKH5bJ2QKAyt5OqzzOsghZ1iTs
ZZ7C/TgRSFQgTZFiM4h8aKgV2vlOpmLNjrtuM8/uW/GKkivJItM3r1Fm772gqE6MrdHFs8auRxEB
upaC2JVUA61t7240IGmxeTxZvtiZ5miDS9FhnfJPHUy3pgHVgzIENRU2ouMgmJodbear3Xu1cU+b
/ar7D51hJckB387pH0ZytmaVy4rTNtkVvXOS+cQPOosjkt+VHmIp6gJgHVu2pMAkH980JR57bYcu
WdJYZYhI74b5LljnhL25U2jjKgAygveW4EZcDwCD/MstsLgwbAtJb7cJcKQvTPZtKYA2fKsnTQ1a
X+wl4diRntBBgCMjZ7V+Vw9k9dS+S9Cj53nnDV+wgp4P+imtn/N3sqiwNnPAcRhW4gR5sGdgM3RW
u537tK9jElLzv45NiSqn3f+vGJbEmiMjuoVibh+w/4elSWJMZ82CcsepQtr/QjZVw7ppi9xSpCxE
sKLdqPc/yfD+founuFkkO0xVVtj3Hb0jbX/qzdI1AVxlG3rjTiuAbPW+ofrLzVPaW73XuEsH2ql+
WvdhzctjVLThOZBN5xvBTfMrGWPIDUQVHnCD/s34P8fjIdvzPhgABP1+sQXEJEtld3/NdfGxk0RI
jWyoF9jA+aReG9kgF3ftYKNlKCkH+9GdoVki+5Mn6ZHk1FA8iziVaAyak+4IFsOTDkW9Elj0+34q
JxSYA6p9sLdMHsnWXo/52g0yUIj3z9wX+a4kDRmpLjE6FhU202/tZRB2ddKBbgIrH6TIo/oyQy6X
z0SJ1yJw2AfAmfzECsYkQVhbRuKNO4zGRArGmy/1UgE+QrKLKb+b7i/9SE/OnqhXb6PJxYARNZ3A
sIQC9nXLImTxE+g4wY0r6PA+ksjkJKBmJsRxpCxy0ExQn8TkBsg2Yzcv/jcSEeg4yZW1tlORUT6Y
sb2W/iOmX+ZPYYMjZ31PFFO7LPKl+2LIE2As0XD2S920c+q3Lo2pQX4BCElIkwC99kzjdDGNXb2w
b3d2dWMDcUYLK2CNHt5QSSzHfQmAEPI8jSx8GsB+KgedGwFYj3phlexnjqUDKazIN4M4L3H4F5Qg
XiJhlYALyBqFN+D/xHdboL43wPVJW76lm8vbIM326iNFPbLwY7pdfUP6I1Hv5hOrj0jmRbXYSB9F
UDKqkLb4NvUOKmwgG7w4c3AsgAqeDahadgu8E1GFrTTmMizjhaRk6RpZeV4ZUFc3JARhDRLJwS4n
ehQ8gx55PldusoI1GVO4KOvx30OTND9NpkNTgvhdCfUUj6Z+XbX4gL/Lo929I4278M9xaMTFaMpu
I1DiuGWo8zov8my3CD2OHfXrmHrUOFMP7p0IQMhSqRtyE9L3TqaHtb/UOxCEolzyagcubpxwBSNS
e32T812Zm36FNN8OSadBGX4BYETNX2gCiEKiEXkIrSTpwbqcyvLzznVBCAdubczZgOtJwpAlxbnI
bQDITB722VkBeF0cXCjDnAxJiG1DILGszpvhBFrtXbKCoDAEQOwDGJRfbspXZlkdpkHifjbRcvIw
ccwxx6gBHg55sRXdWH0VNT81jeN/R27mZ7u25s/cKrwdd337DBBz8zHjq7ldIwBco5a0VmutBmfI
DQqmVuyR9dVRr78WdzIvFrZWzLLuL1lq21sXVXOfy6z820YCyd9tB2x6ILvhe/xjMGb+pZrqfltM
I38el9rCxB/Yor2oMhAdNdt04WDd+wU5GACp58cO59cbnlmSmA+LYVT3vBOIkUtn+7NS3yuuRF9t
ZcwbuggF/OWV5EX0fagLXwPQkKLQfdBQkZKpW5CGtbyIVqsIksdMx9L3QbeqfcmEZNpEa+8+F12I
ya9MK+6vdv1OdGQdTxlfPzANtZaCAt7fOgofC8Xrp9IXU3+Gjj7b9UI3fxsdS9/qzbelA+kPC2Ro
0Bj1Euz0isiRIrcElWjIoJWiQiNoKDANwttQXaVTfQ486jekDfK7AwcBUgtO9HxkyAE25VFwUJoi
+xtFhxLEoON2x/c09qgy6Gebf6jJMo3CR0vGUS4kQ/0nShgp5s82yKZLzgEIjUBhEqnyEFUPMqPm
qFw/LjYW3rpCREjxkLT2ofKnKr6vMyn7CgB4RYCdI/J3wBNtmiswLJwuWgAa0JaY4gBDW93PzQej
LjVk1FVIY6F7S/McFVHUJfVUFR9N8NfsEwsFfJ6EVrbljJ56dzIj90YkJUobAMtOh9EbkXSGkbaj
IRLF3kLR8P9H5oKSc9tj5wnLzOUtJxnQtMYpW/8iiUo5NqRSW/QAURluPNISmTPFAEqBNO0rJOJf
85txxp5dbmI4ORgq5hbfqyPJn3rWd4doyT6EPJG0KpI9SnVJfSOdOQp58Z5MjF0EqOKY8Z2LtO/n
rAVUR5pWlRsHTfu1Rb35kWSkpSZJ7Gbro9h0e6fIxbg8VNiTirUx9QxH1ii9XcECvHEe+l2bfVgq
JnaEh2qkoHOLyyb6ZmI3a0+yZQim8yTRVql3JwPQMzyUX9iCCnlZXRxJRCv23/sZmUYrUsF3NA48
JzmIgU/ZTpSgOrrX34/5MNV7Mdjpp0QMyS6wpu7BndvuKxCEQSGyAiSiMdtzjcKwTc2d7isYQmbU
MTnmU7+CuhIwqR9xsBg+BWG3zOvemBtkSGMXMDjUpVudcy/amtgoP9KoBnYQMm2kYq1QoD57dtDE
SiWFsxSShmQ47EgwL/LN5WFKp4Maksaou/ps2MW7NzneRDcAFRugPg4xhduC17wLAPh0F700sMVD
V1ORSc/omsqU7k40eDyKIa126iIy5k145arvmYzUnamPKC+qP6H8PnJMr48qROYwnK8PmKAYfET+
sAIRJbDfUuKJRkXEkNKdNXvSUEMKENthpVMFGXD1JBipVg+Vz+IWfFh7ZUOaPk9+73on2Os9YOrR
ji+SzPGYSgY8u647xnor+GbvuGErflJaReba+06hL/CrsAn4yuLWTJetGYFXUpM/Atv/R+c4xo7k
9xyS2o7Ud756SD0iq6SeDCrkA+BOrpkstS3JcKjdApQinTrAguP+tB/JIjN/7ecmvYSF576C4aBD
akHfHmYqv6w86+xUNaCQ+6LsZa7KDv+m0Ykn1gcL2eKPZtbtUCFvNLthAsJSlGZYsRCegi86pc4k
Mw81lSTF0XYGRzZVjFxlDkqxfmOtmbD6PwvgT0YA6TqpZ0EeitebIYikXsFRgcMsg4FgHXDB3AVg
YaxBgxWmMAiJIb3HF1Zj8AsdwzqqHzTEMfXcqvmDo8INdXmoR51QYfC+ZANMWrJlYT5v79Zynmu+
lLYwTloONBDnnGSYB0j3jnX93ubIpkkrHBFatNvsyI1nu5qXU5+/ktwkQgWUrvs54E6RXV2l4LSY
E1kzZRfGtgQbz4YqpbKmXx6pp0qqsl4Cvko1FVvd1Fmp4qufvakAi7xJmwVltXlbtho9b/eGA37R
TixPACgYX3zZ2EbTbnm7TjvLRdFDnNqg3gPQFTIl8vGFGjJOGLAAB4sPR60oAu4iLb105SEhfMkw
ZSEgHkwgz/jYEKFdEdksrgs09BwofSQzlnXACtj5K2JWdwqBIP2QdciVRlLSigS1EfykbSVi7H8A
4tIfmxcGehYJbBl6Rp0AhCU3Yw5YLFAKwKJMOCAvp8U+sBw4rCRbUivdOSaSyB0kbj2yYAweQ/AQ
7AKJrbACF1WA98MDKlGPP9+Q5+2lzUoMzdFvNjNwQh6NvIhXoICzGIX4bz0pm8EV9oK/dY5FImCO
R+LcTOeqxMIUY91Ei98HAHGGkNQCRS6xnYbVVst+aR0yPE4BKduf1tI2tsgCnQ82MHs/0RCzt/lg
cR94i1KLstXlZkhaZxX9p/abDl7ICma6iSpIqo0Y6lDdWIavEnNheY9kc3dnFZU3k+MvP+c8glgV
1BeLWnLpaT2tGOYQb1QAPL/8av1AsjoBOxTYz19+zb787q9WDgFwgMQcHadqDJ644wRPLmHkgVph
M8ohyUgbhXn/iHyLmOTagYYRkMbkrruxJ0XqDdwBXE1lPXge+35nTDHnFIcSxQyEWHnptcHWTwSs
7wNfWYfnEIjf3Aopktiuyp5wtluacSK7ZoTq7Lb5nLEye/KcyJ2RgIzsyFYUR5JFqHt4c8C82N24
3eptSRhEYrS2OnSF6dkGs5t6Q98xLZDUtzKnLdAtePTl7stXyynShtDS163XVdrYGrIGcNiGsiCz
VoIGZ619AUtQcAZHDqjaTEAmZ0jBS2VDPW6N5r62Gf5ZpdYa2/lJ25lAzNmUYxshJwAK8tDaKGtO
DqacJ5LrwFMxiL2VVxzlUQ6Ki0GGSJTYRI6tjkjk+a3CBKDx1e5GdtNV3u+xKEwuGlRjkPPQvV2k
KWacUK3rMtibsQ6Kh741gM+bh9XLKBvqAZ7ra5Lm5YlGqOyuX1xkXD/YHQPJ/dWMFPPSfTVWvOgm
tlQvJGojBohpaSus9rdk9dOjeorrEtqlR+7l0ATOTr8J6IFODT3fycQaM1cyaMzqZUGKWr1Q5hTV
V6J+U78J5RXIXF+AhnQVvNWfRRs+F4aBCZYdAoQ/maMmVuMMdBiPRevYIm4McEK1jX/OzR6WKEsF
hIlUh3aXAabOGbc0JIVycaa5OHv1uL8NRtdhDo6r16wXh5toa8BRtxD9zdo/aCZzM61qaaZD0x/X
cVDLcjP/IVsap0GCHxb/dmPi5diE6pAHivqkcjSxk7u0flyE2Ptt6Imfy3dDJpt5AQdGPjYHkOoB
N+4qpx7JTCd9NnFcbiI5NLxE+WhvmASWTWUzceDMFG5fAfoaQwentTeKPsDynGTUcFAtPffB3Dxo
BUUhX62oDeQLK7+7+GQNSMbf56QAgSxg4dPtOPcuMtHQgJveBS6rU58H8x/KCfB850E2ZIvVI7KT
aUwaE2cBMdBuij2ptaEeBk0AFz2mHjVG0E874aaDCqgV2lg5p9H6HVw43m4OEnGiBt/9jK1VOQbg
N68AiQPC6Tmw0XWYLeQf593gTQVT1+yGmPco5rxRK6dJhZb+FFU7UTg9vLk8aZT7/eXv7Ce6MXKl
Jkj2QDtvT4nksAwU8yUScU6R5Mu8GXt2uRxA33dWsvDOnNzJh3qkpp5WuAVI0nAajbiY1ABjgrpK
qp2Q545KRdf+TSe15U2UbuoG2cArJcb9exqb0lNi3Cy8/lR3M37XyIsjF50w98sEupmCN14wAVy0
PAN44sva4oWJHBV+MSX7MzE9U0N0z9QjRQJYmVPfrZs7+a9sKRzP7HALChwj/teYd77X2wEpRH1B
FeloTEDoK0J2wc72vOyp6y5lfhkq5wLWpPHBZ/XMZK0r25iDWLcCyZBgTZU+qzUPOM6T5gHOEvLt
bKUlALuiHMBUjjA+6HBehN8zeERiVlmddXRnx4qR5poA22XG/hqS+Jxt0KJwQI3vHkGZ9VtpO8Hl
5rlFTyVyQ5mas9EPLuqBYC94VL3s042rNiPXwawcpCnAVl2WHobq2m9X1DeiLHDyiI0KvDgMPEw3
XbYaj3VQ3zbznLsnX/QPWu5NWSJiGvfe/AGrhPb4K9d+NKxtz4SP9J6fYpIxEE0cHbi8WqwMeQyx
E5gfDJToHLWruuwog7Juug166VH/gI1IG5g2pW/bJ1Tc2afFQqEgagfRVaoqnYCR4zlDsFux1HgI
umpnh97gAD4NRqSm3o1PuExmdNYqZY8K2jjthizqwEBtOaizSEFAnmLBdO48vgN8TIPsRTTdGNZP
NLwqyVTLqUdKIHrt7uQUg5R4kSjlnbsBNrN4CaceWaZBXDgRe8nGMP1Yg5H+4nvrs8ma7KMSiWY8
rMYA3gFpQY3BFoEFBBAVcSj4Zsd862XNLAds0jAbiqJ9iaw51k6FtSbHOS+woHf6otgAp63d2cNa
ARjmPYg94W2NMh/vSH6ksLIgDuwmf+Gcm3iWFPXMQdstkx6RQnnhkjzAwF7WQ23WH2i0DmXr7Enr
EKtA5w7DZs7yAfvW7y6ewXn46ITL3kGh4lEZKp8xZPV27b1uPyQpWCoqL3ixUMP/0owopwGF1rAj
mVJ0c/VgeJgHa1nj2jlAFfKjFi3RGABfw0Mh5yKeSE4iGxCtoJ5z+mMqLxMA8cqagbMnfxnmvJR4
KIzLIa1AnhLrUgdbanBYthzI8EbtreZPPqYhUpT7XKWjDHxXVUFaHY0uo0KSxqqwxLwpv5ARyEZH
fbducJd0155lLmB1+7luQzreRmzHODTSAZlKV8AzbNGA1BvPZIIu0wogXzuPtY1diJ8R0miIoupX
FB4lRxo1YsZeOSDskIcIBP8dCQujFg+DymG3y8kDDGyKea/bPEWjH55cCZWHDPoZZNOiU7LaA1FI
jHw2Zed2eXQiL2p+ISfRNS7Zk0jHJZka0hUBlwgUpTN2x5ozeBfNZ2oiZJM/T3vqW8n4JnXAgXUO
o+VJG5LS5tl0AN42tjGuEYT08udJ4G1i2ds7xYBKNTyH8vWgo5OHgU2/FsCjZ5xwd4/9GG5Xp8le
hdEi362Z5hMNBxOwvxWfv2eumb2SCGiUSIMz7FuLshLfSQkqoPR1sJEwQzHIK+sb73y1ILO+yV5G
VIu2AAHhwIA7eiWeRdR0if3W0zLG+wyYHUjRIdlwNbkzbrqk3resAQLtNZ4OKkZXEnUzIFoHyO0k
Xx1K22lfHJXf3J5Yli9vuf4lS6cjgObxrqAXhmxy2YARAtBiJAQPNt41SYskR/DKqxEpPKSx4a1/
ddRxGvmOIgXJboINOi7OETtnc2dKTjdG6kJV8Mx6UMqBmtc5mSijOGXte0/LLECMbHtrAi+PNNGK
3p+iSglJc6f+n2Q6KrkVPE3+q9AWmARmI0MScQsQDoZ86Iwln93KH48NN81d5Q1PY9u1F/CmXAgb
Jwjn5eU6ApijGhGMTpbiOV1WyJOz2dw0R1UHC9ygs89tdoxAMkeim/LZdnD+LEAR2RVnhpUxkszw
nEtNgE+1RnOkkX4j08vYcrmHVPQOKWvvb3b9or8qSXTn/q9hzUQc8X9qjMckjYaDK1ZUBcnG4qgP
ErKhYZ4uP5astHY0MrHFoOQ0JDNyoOF/IUvdsgOiigz/diEHY3LUcfTVbQ/TEwFkIBA8LcjdAWVI
VJYJcH1cK9uuUjaaDviRcE4RnKlZ/ak5REP1SYuQz2hnWxWBulpV1ChIEum0brXsxnzuV2vc03WQ
tr7tnBB70yYg3guGxBwFW0IYJBq75Aan5A7qRNtoF+rxKHmonaB5IAsS3bmSjGBPujuoFO3yS5tr
aNLe3UE/+ajYddw/Cb4lcDgmltSlpgb2VLCyCw2aNmw5qmd9/6K6k9P326VGdZj2oN59GAaaygbr
HG12b2Et4Cn4VSi6XOeJ10aS7g1RWzyuE8ehq0i/tijWYQfHFQXgD9HY2ZptbW6m2wYbOo9RaS1A
9g2bdQbNAByrYPna20jFI2vtR0ot+53VmHuR8CYOjRMxrWDwwkxi0wRud5p7ZvhfStDpNkUkLizD
s2P1xumTcHA4iYPi5AdQ/7ASKX+ULBxiL4vK31oRNvsBAM7IsDfHQ7owAexEo0QJD8ChduDpKYF0
XdmAPRrBNQ4M3D/9xgUUGNLlweiQ9sFOjaV14uXI03WbfFsVQ/KEPPnkiXrMyFFshQS2PcmGpvXA
vtliHlY3gBTUhkozAeiq6qenXgZQIopg4Dxmr8YUdp0xY6QISqjjsHUHZj3wN8v7oAuxFWDp27aP
Dr45sAuo0gZQmKNYzQLiyGVhX+6XobSCLFBaiFOnxQUC7owlrV6CTvZaY82YrXHQpyijkDMLmgtM
zXAoMIl5JhE2s8ShMANvo6cXGdBtynoA/a2cSpCFjkFeMkYuLWjUhzXQgOVVLEfyCwqcoN0lwOUT
s042UExITqlzlBhHjbb92UxbYMVcAAwJBRxTxIGtBVbnPVI3JlQ7M0+gsncJ96bhdACr8pb5oQRu
yKFuvQd/FdaJmmER0aLGptMiu3AcQgsArIwBSeFqpe1JfWOpuqQnlbakXuTMbXjWQqfDewUYSWlw
SG3/gVwc4fqx3wHVV5/9hGu9jhc91gdbADRC+idp1KnRsLbFrrSQ3qGOiXgFnmveJ1uACGJHI6iS
J920OEp4zNffSbLWNep/1wV58PbYGQcSDj5ojOIpB2Ul0OOSOEmrpympT74EdaQGB7n+zfBONpZ4
xf5nE/JY8xHIjjrqXRgautdr8qTsj0YbKId/DV+mKCzqlwYsQ3LHD3wy7qmXN0RDGzOzOtYa6pGa
DGlIDZPOekhaJLXAWRve+ZkcO9ncM//QFneh+tXEDqG+G2/403OwBUcZurqqyrfsuFyRzaGqr1TR
1bB0/sEOuu+Ur6tkSj/0SHLuxQTGJKrlGgGbAIognCe3BIzCjanHVl+TAWaowRbDjMLPLQndHL/0
Pc6nwCIuqVNzowysfSCLSpUVeQGnLohv7FW8qVv3hY3p9NwC9wGI1BXKxHD6VDYdf8rk2RQNLdsE
dTbmiDuSkVbbOeb4kQ22AEvouyv11gqgJpOVqpBaSTH0BafeT5GJ2FQHMIH6F16UdbTv8yAEI+t6
EEU+dVtU4vgX1fXbQsTdypydtfhO+zRLgDUT5NdJti7Iz8CzKrZG0FKTD4Xs2YgS9JV/vPnTTbmw
wp3+I9/8pm5UXsS++kIge6nDe21Df3QV5O5HceOjfmCNBwhqK12jbS/RUtyyBuyKv/Y/vNAP9mpI
Gt8vlgv1EgmzQsMyrfAya0oQkVxlZNJXWH6piCkDlEzH/iALC3i6E+rIcSXt0Y2osxoTczEqvM7M
+mhKBJ0MT50xN8aT+p3Q7wBw2CiNzKEZkIR2uvmZrNKFxgVuZ5eBaDsBbyMKGc0x3SAXhh3WNRk2
OAPG2MBxwhGYR2Afp7HNekue4H+crWhIN9yap6c68bap4+QfnH7IP8xpln/oc3yk1nqZWT+lQIM0
DwBDNx9JR6ZmOP+eLGZyUhYTN1e8s831gWJQg6R2HPhGw7JX1+qxhtj1SJZQFzPwl3hKsii2WxsM
Uah1wM5p0CNdLgUXoZQF4wCFHFKPZG2HjY/VWc93ZqQ0pddYusthLsy//jUGKYpZJDEzzScvryZ8
DwYy95yFNVujWMAleDdey+J7yCZxWfxuehlE+2hLLFMhR0vfY2oHdsghsZTO7zPzUuAbBXWlNR2K
Ev/OU4Qf7CEIRR89l4OFVLYUZAHGKmQ5r3tBwnj4gHkusN8TifpNDdJ8zItI8nKfzOAJBiVEHztd
6zxElCUCaOjy4ADOZmPQGLDd43PlfAnYAsxq38feJ8/c36om7HeaDnfpFtQgLfyZRJ7N/EuJjU0a
Ea9ubS/u3plGrCUkry41vucFeCL4yCCwLUw61rLdT8irexllyhSbzRFzbAxJhsSo9KXiwWuVzXjh
SzmJJhecj6lv/UamSiSVDfIVNo7B8VocoiKMReglz8WGDPiyZC+GwcrHnPW70bGbUzC1j2aL360T
lbdNkqf9ngMUNr5TWNLOigDQy4DltdNaUtAQ9DdfHMdOHihwuATjTfTRfew903y8F8ubAfXLo+OD
wrFE8flasACczGPwAShJe47a3ycamZUQzwl4bYFKM+YblqQ4hZ2M72Tv917wYbJ4esBCT56LwJ0U
4whS2LaYp32Nrf8c/9pgTlpLMz+RC/gSsG7wA2+X5BzvT9fpvBM1S5gB+1UID/iz6JGsb8O/keW1
7GxthjolYLdLO+1GvTvfuyGZ6DDa919DhWYZYg1fFQDHjTpALVKJjW7mmW9AmjAdWdGgfpoUUe25
0QOV5fjY2WxikrrUbQYkY9tT/Tmdka9cDwzFTLJ4W1VrU5eaHluMeYLzLariJhGWiM0jFvjddkIV
Styh+ChaD06KwmW8vVj3NZgWIEGZwCEehNl+jar2BxBhrBeBJ+XLXCV/k9gyPX+bTrN/9Bqn/Mp3
UWhWR2SzIHcCpDLbpq8lTYvrfAEw/aPHRfEx6lbrozM25zHpnC9F0TNQrAJm1gua7lMEUkThl9Zl
LUPzgopKU/VIFhT2jMTHb1pnJ323iyLLAkXTUL/Y7RekRYNvR+YqJgKN7XjDbhF4nJGMGqxvfjhi
9g4twLiO2crBcuGmWHWiQQEJ6GH0eKlnZQJeIiiKq+EvTLSIernFssc+42+RKdKM2nLRAsQEAAuj
bCaJpeAR6gKNVdef+7/7XtJLUiXvJOk5yFL7kKzGWaXkfH5RvimAp5FS0uwcuwfuq3AxWxkilDfY
+I8Bxvvqt09FBLwCIDCTiSXtfJy/7LBStHeGzFkEWEZlvdbdaPJd1Zxowg5YmAWbqqI6VONyO9fP
QDR4ELO5xGqifzO9py6Z87aOzWj5YAChAtyUwP41ggj8xPZ8IBBgEjFUje/bXAxbGpJiKItvEza+
duuwZjvuNMN+KmrrCzDuTvbaV9/KmeN4TQTOhyrLk+P/bQGQmWbjmpY4uIVrnakRQ2ar3n+WTYK9
4tC/u3G1EuOba4Qm4HDZW9XUzwVWWMZ/tjlfPq88cXfgknbOaWj9UCWyUeKx09zJKmQbQIVYS/kX
3aDsC3/DdcVWzoKqgosYQHUO0Z0FkLNvZc7MkK+TDvVhyswFeCPG8rICDuUwpJ4fj3JICtBt1C9A
p6BBanRNggwMnKrWWZQ/AG38N5wKvtpXNHHuNT5SPQzUuF9l1MtmFwd/tuEBxv0depx6Uz1uGlA5
PYI7C8DQQRcBR7JkL5yGIslip0fiOhNZc1kAQXypvbHBiUC2LaSI5EhDqsvtTRfLrCA2QUq5jcYI
KjLN28IAaJNv9WBr4EgEzAB0OElIb9WTj/6boVR0ZZJtg8ENlXHTC4AakrXXNTmyBH4O0cshyULT
BmTtJENy341ARCe7N9KOQmkHswKqxhtIkZ8Au5P29tS+47/CJ+t9wrutRb0naDSYQBdG0m1+ZTz3
9iacyu73IcfJRDRYX6LS9edtw1i2r9JkBrJQu57vaCj6QqB6tQZlMWqGvChWY7IUHSrB9zj7EeDW
NdeT7Zffo2pNXpGAPz6Yq2sdhjCrPvGk+ZynefUNdfXf2ZL8uwFKDIA2XHqHOuEH7k2owXGtPLsM
3EaRjeylaVggteg6JqHZg8+1CJxpd6dY2JgBHhYN2S0Ukca8wPoCmcMHPgzTA8/CUzib2JvrwJSs
jvTVmA721ek9neYbnTk6G+risAB4C9RV2QGqK0+ARlPmFCg3PiK/Y7bMBFOUq4PqTtZoPUxVgulP
OvFX4CEClwOk9CCVB/bkIDhIzgt3R0p/6ZznyPEOpEwz2NeFC+5a/OZPJKsjKzg2Q+hg6wRaH1Mu
u812N2vqJMdKXPjIOLnggWuB+CbMPmV8T9wCNJiaPfEOvGtMieH+PiCNL4C1UDNwLgb1iIIlZPeh
bQPLAUw4TmHSCGAqVOZEBU4lto7zI+dDsWuEk8QWaoBABAcS3zYWwSsXOAfzUDYTexKfm4arRAif
1gznbFJLzXjtaQXZRVMJUPH/7ELxmZsd+7rhyPBM19/zsMCGbN88MRy9Pg0hEhcAU1K7Z6kASCiO
zDvQXSr1jEXluYSiALPDoY3SIg6ANHt2yh9U5qqrXhVykEYbeje7ARciJbkR/hANsTnAZTQn2LSY
Oj3eJ2tMYn001uOvjocMqeuCm0Mn7ZzifOwxyE905gRywG9izAGYKnEyNKRFnY87z3SqoxZplIuo
tGVJV7Ny8N785EayPvLMjRk5LoDhunnJJKJC/0FImEhnav+cJ2T4BtjnzjZ+OtwOczH9aa3CB+sU
fg+bq3FXA6IShCO99m/tgn1ISlR5MfvII4Arr+PU/GE7P7IpyP5aBdimbdYF5wkJLy+Tidzhxhmy
v+Yk/ZoBc+HVxV79MfrQ9XxCZhZ4x6oxz19sbBiXeNK8ksgQ1t9eM4BsRYpGlGXtZxwWIKEQQwNg
ytqeLNjk3tgPhpnsvQRZYSF4lM5ztw67YEm/zDzoL0NhmR9FMNQXVhW/N160VpvJab1NgqSUg5Vm
1scM+AsfcSZButllgI2SlfbkSQ0g0b/8P86+rMltXOnyr9y4z8MYghuAifnmQdRekmp3lf3CKNt9
ue87f/0cJKuL1Wq3v4l5gYlEApJLEglknjzHdOTg5qLcc1X9BCFpdkNXS1cffVQNWszeXA0s3cW5
D5P8GEDBiZDgiIOMyJQ+RQaHMMafvSorhhzQE/Wz8AuXuDQJ0rHgOiLfWjkmyLUXRMni5lfmqqsT
XYkNjBB5AIP3NMnbTjUGiBRAfawdHUWbQPYB8d8bz9BuyLTYS1/3oMHW9muyydHRdxOEQof7WJfG
EfVifBOyRD8K8LHdDYZnrZrJSX94TrCr9Lw+ixa37FlmATrHzdpzoAJLYgmkpfAraQUaXVzGjE1u
EwM9trAC+UQDRP3GwieN4LqiXTI0vm5rA/q6H3KlCyvQYpuZg5a+iJz3eQtBEF2BI1fhCDv9YFd2
dOfLZjtFeveI0Hj3OIGOSTEze4dB2RwBxLkdO9NqHlW2cGh2FoRkb8mUGgC6Yz80bKibNJWN23BV
7JsAAera0x+o6WTVbKEZ16+bINdTN2PlpUCF47nLS/bQWiYYpq0q/DSjlEbqMjBa7WkBHKSCe7Xm
aE/MrYX+1Re9seaBqd2EXh/f2UPqrHqUSXzXvADpOqv+oqURNgxTEe5BSc+eo7y5IwfIAE6rQC+t
u8yS7U2dTP4m00XwvUahrVqBlh6HUK6Hup3wd/quJWF4N99bfPn2j71QvpVJE96NbYB7FOYxs/ku
wNawrQuoaYLCNUckSm2KqE+NM3qDOIFU5TKltrkjW9k2BOGsNrVnZS9J/0Qa374ZTMfAMUOQq8jx
lXOeuG3G69MARfkXS3zyCm0BrzYcX40A1WGLV1M8kxmo2/FYWEE0e01Z/O6VSqgXcT3dDmzqIIEc
oly9HIJHzzCNS9GOR537SbAuFbM9jp50CJ2PrZ2ejju9Td6WI+r1QZdcJj//5EJnV4hpY3+n+adA
CV4gP4MYRnJLnUKpX7ACQq1IsYKfTjksA3pRo8oMsY5dzBPGV15UriKUPY45oDOs2yzY4Cv474Q6
XpS4D1+vIMQ0IUaVJl4qQvEa9XmaShBSDj7YpcFovLpa65O7NgUugmzOkeYtayMRk61RDIftaFL0
K9tvwzuQiQmkr9vSHR0reoPc0Us9pcWjl0JlK2MOA5wB9njMd1En7C8CUIu9AU6ebQJl7LepdcXU
6d/AvGdvG50Xe8gQmS+IkqxpHIqA4UZDkPjYZVX81Ivmgdaz/BTksV2anrPKcu60XsN+R72Qodeo
cfbt8A7Fs8cs7UDyNCFxbRfF+Jo2tbMB42i4l1Y8vfJSvzEmr3gsG2u4RV008tuB+e42Vn24p+5f
3fTEvreqdI09wBZBSfupHYLigoBBO2vYhx7yp36f+Qf6ilpwg6woAwi3y9dWaGqPTlZ9CbLJfis4
xJWllZi3fd2n51HiVkoDdpDsm6qJXkQ5yV0KTvPdCKLZF3+wNuQQFWGMGshiOoFYpb6zciSQxzG2
34DyfQtRYP1omFF9rB2k08nuoBQR4Jw3P9WcTWEX/NBYpfZoD80XD4n2IMPTfIAS3UNjTYNbCMDS
ww+B+zGOb/QeGghkarKgvRS4IUWRAR2NrEIyvMPn68aQP46RuMcCKQSMPy2AKNn/ywK0vNc09SW0
km2tOKjDBvvqVIw3QKXn51aZyE5daqIS5aANH3J3sdHV4jdOSXUadGj3Vmvhef1x2WRCap3na9pv
UvPhwklb1SG11WV3+uGDON5wzK3gP37sIGz7sRGnLXlImj60J6c9OA0vXbqafZYdvJ94odvxIVgv
jjTPcjzIbs35H0MDpQHPUC/si7rcBKqixlIVNZG6stUA16A4RQNko9FloFcFNmRbBgDieJ/hh1xB
PaMYp7LaygH8owIhw4y5G0Hu8Bhrlbir6hjVrSqmZAyI8PQae43zQG5+5RE41a5AIeyrqTmoYA61
au15lrGDBsyhr+MJIsOdp61jEfBNAB7NFHviYp1yEdxVZcweujwLD2NdAjdC3oBClsDytPnRby39
wdei4aLW8scMeawiq7dCBWuXcO4c040Mc8sGRK69j1EeNGA0WhxHO7s4LfBuZBJWH7nZgICoYyFF
HyqxUrqy8OVpkDFazBBuAKKjTtNx3WK37Q6oIJqQLflzGmaggg45JiVpCklllNPSYDdU7zMqNULD
NOCk0+v78QH7drbG52FdiCEJmBtzHdhavMbx+E/aJKJEQvalCsEhTG4zp1KsnIUdJ2syfpoB59H2
ktmZ9WF0eS+ITstDUxvtDidwbNyi6U6klvxP079x4dsKZNxtUG09/ATb05stmPZaofDZTZvef/Kx
zYO8uDPd2kmIQ0Rb2Kj3juujDimH/WQUKINIK7Hp4rzb2mWK5GnMIB+iNERAZCUOheZtFhPZqRks
PjSrT/2mm/AQTc+LiZiXaW6goywMiLcBJeVA2fuJHl7wzpPnVouhFmX3r4MW1QduVc66Har+VQfb
M2igo+msQ3foWQxItSq3lNtQIYoEZCK0dHjNhUQJomZViN+h0u3gObnn5mBdOEc5QLJ6iJtdWzOw
UgH7K5IsPnh6hbIOcqFGi3wE/8vYdGuntrodzQO/prq5O/o66I1LbskvZYD7vWjx1DRULXMy4d5K
XaYqnZcujebK2VPOunK+mkujQRyvwdmCTG7BQf8wtwFQL39e907+cZ1CvcPRDWBhZMtuqDFV6Hfp
LrbP88j6MXl+jb+Nk1NU4cgzBvFNkPnmmQ0d4oe6H+wkAwEKdkUwUiMUBW4CcGTDZsNiJchFXEDU
JEHyHlK+v5jZ9ByxT1Sa42H555IE6Uhx+B6Brodsuw3KM3qZxQXVxOHGt1D209te7nKw5yGrAOWO
pAi620g1fYtsvvTBYUwD1KDip7vNYrCIB4Vo91czwjF6jfDYP1xN8JEaFxkOxssadKX11dYLx/5E
vTpCYnMV8njlICRwWXwzgwEhBAROEyrWfNUgRgaKXuxn5y7ZvCRVPL3KSMOfvLGBazjk6D/Usnxd
ZhCQRO6QxLNooDXkY9sF1YlMqL6O1jL0wU9TOXxjWkgmgZQnPyMvgpspXS4Na/UdS7T8uJjoiqt7
8GyL9M+r0IBUo3G2DxHDeZBeh9++ViEjrA52OL90hzTFXgZymhDjkbJbM5Rz3tHZT0fwfuMEHOoA
EHF9tJif3aaTPARdC7XZq6X0ouwOXW7IVTPg55HGhrNLa28PDFDwCJHF4NFqHIRxoNezKy0HcP86
DW8TTcweo/8VlXBOAu4pzwORXwHNMIjfeOBt0h1A53PdO1E/S/D5tdLvNtQ1oJCqbWl4xCZ4jdBu
6VJXZAEmcjVxmc3z4YdladV+gSQSmFEaBj69OM93eJgCnJI2erTrOapyxjzQZrhi7UM1K++T17BJ
8KzoEtO64MxnXWyZ/geAsnpPvcWedkN4wK/hq85q62KoxoMu7Nkvefol5+2XGEkvwIBWA2lj5sJ8
rrAzePUabXINIxzvQZwh8Z/zpps2sntoBWTatsLMe5QZ47w75uZrNtRfhiAo1TpdNThfJ814pJAC
8AgvpdV7W+otzaLsSLZCZs4sEXnlUjbyer4DdGoLSlU6yjlIPPWr+bhXRdoqqwAtoZHlCIggHXc9
CMEoGY761rAAh7QRF1uU1VCcyk6QJt6lBigrtCoVu1kWYkR9vA+V1jUo1rsnZ4zZOUrHVz0PvcbF
EyRxsidSkwC6A4wveXGmeXIyf71MJ5SWVCWTA4/rfh+yYNoh91Q9G20F/dAYeQMt+oPFlvM4Ozgd
HiMOQny6Ge2YrH6QzjsneAiJwpPaOzU08uFHphrgsPWUVjaeBmVeBpDciKw7UzUZG/+wQMBz6Llp
3pHda3OxLsJJWy+2MccjU5r4ZBE80LyVnnr6nUAdMyb13ILFatinhYQNns0BOwgoQxsT3zRTKI+9
YYsjXVW/6C4u5AcKyvcZy7Q8qldVYOqHxZf31QvytuUWx3EdYNu/vsTiR6+4dOnq6l3Q3Cu/AQJw
K7OrctdRBItNjSxWmglna6kudNP6uaFRsi0u+MzAd1MpRsDFMRzBl0kr0JS6meoDPliIkQxi2o9a
MR70yga+RDbdppY6hOws7GJMMwm+88jYt9yHdK0lgbcTzP4B6WToNg3cfC7xTtcykdqFVgJ16HhI
ughSFTLrNgbAbxcZJOme7vyOJyOAv6dnuvNTk1tjsbVzr1rPCopcQZkhUw5Imh30sTsE5srUwvyO
vM06i5cFWAS6NQ08w7YGgiungfwd/tNBNvbnNdFrUPOJ8MQv+DejTfgl1nz2AOn2tjSDR2oKHAM3
dmQZmwhwpkfsQevbInvLs8TBbhT7nnXjgVV+7o82SNkH0DUdoRuKcXAnrsbY8W5FGGr3I8e7EM2E
uv/Su49aw7sXObR3MxNZGerSgJzSaZ3UttzQLKvi0S1qJHVA8pB3DU6e5MkNjsMnM7fr23po35tc
2MlGpvHWb3N24qUY152MxNvQ39d9mf6QIHrHO87ai7Q8yDAYeO9pAGwg40m5HbjAbd6ROKB6vHLc
Bb4GejHkkgmTRk0GYIacxupQTr35PgBt23RGwhn9yLb4OL7opYF9hMFvUO+hgF5Jw28cvKnukDlg
paa+Be2R9diy2s1rIJG7DmWd3PtWmDFiHpPCEZJMH11VkFk9gMfs7CfRTwgrV89l51VbbRoFwuUF
uPT6Mlk73O+/ZUm31SLP+alcbcspZ9ewyydgxCL7iMxWd+kjcBI4IH59KQY93sl4zLbJZJgvk0QE
ZZry6Eyj+DTTTDpflkmxbud301QEKERWhHvgnZPFqjWa7gZxoFMKRk0g9j9sjaLrm/uf/efrAQwG
N0EKTTxTVPapx2/MDaMp/VHGz3wUxpsxYcueh9lw6iM2XBJwYrklaOq3ehyArljlhKSiNLe7HG+C
+p7KFtEV5EUhAD6wwV0GBGWUlj5dXS9RlP64ZVP5A3+VAEXpoNFZGrJJRYLr14lY4xn8PkoDkR7e
B10T7JmIRqT9WxtJHTCSnNqxgORUCdQB2bBveh+gq4m86TIf8VRJ7RiK410IorAyQ/5SKccjR1Ld
KyTqbLOUvvxiw9Y4OjTMQTpr8aHhXKTaxc58oJq84RGcTeO26D0kNuM4OmulKKHYpIVfIif6o1I1
J5rx1Fla/bNADdoKWKzxEYI849YYsuwmjpFXBrb/2dD6+jwi8be8tSTIZtPyzshUOOIgsW27/Ptf
//P//O8fw//y/8jv8mT08+xfWZve4eNt6v/6N9PFv/9VzPbDz//6N6CM0OWxJBf414QEuKXGf7w9
hJmv3P9HkFRVljW5eUmBfN0R1Q7R6jAz2eoMNY6LiZh3lu7MvhNCpwX38i2Pm3Am5CGPK7KfTkoQ
vDLLALrPi0+2A56DEJlFF4/T+IQYMz5muoSIQwxcGHyoSw2kLmK3jfX7cLQsN0e+8g0a5S7+/M7P
EfpBq7TQiicNOaitXtvJ0UjH5ta0YtwTDNC/kfSPZiO6j7Oev58V9aiPk6W/Tyh7ufRnBT7sZLyV
74TBnsTxRm8zyfX8/Iv8ONoWmq5DM6IAIJH6leqPTmr3a4CltVOMmxuKLu8zIYz7MIAUejXyW+qZ
aTjcdk3rch8JA7cDpdsNysafFn+zj+09dBZR8k0uaR2k29Tx8jUtQA00hqK1MQz1tv54HR2C5isj
4P5hXjrMrAeQnCUnWlpnVnjpZQiGKhk8Un6hK/NLgp3smXpRoTOo/SB1wb0+d3//TeP6375oQJcK
4AUcaXFmmM5fv2hVYvtj7MvponPDvyEdJacaimAWX5rVlXJU94UhwivzMJRnbsCkm7VzP+hYHqz/
6qNPhVdvUZOJuxtRGOp4vB6asfFX3mikd8RoSANxM/wAdZh5QLoAck1jyDYjvlRbzV+l0ci/Z+pB
ZjRWcQ4gXX+WzMR7AfAS8EZ7O3N820EbXpzykA8oydr5Jpjp/FpY6wbs4VsTvEao9iojzaVsE1hB
AUmn1FJlJVAUHdNbJ0GaZe6BT3jaVX5SniAcWl4aA2BBOsyp01tuZqULkdFmPr59eOgjS3M3CWqM
WuH7qG9/+/1HhZ/+9WcFgR/cDEwAPiSYR7ka/3RT6DptyFNLDBfAMj13mMSJS0N7NMpanCZhFW7R
+ewrDqHmCqW7xaU14+LBMbRnsnuBFm2m3JwOiBIar4F2tPqWfUVJX78fQ8PbkJeD46dTJnzjt3Wz
t5Kivs2AO9moRKtL3UhO9W2gmjY2Pw8UqMw7txMyyBWL3Eg9cT0o320yv/D3Y1SYL30IXkIJsE1W
O8Wz3oKrUXmN1aBBKwaTvHZ6ZX7doDQ4BnxKx31nrZmVdGnLm0uBCGwg03XNxMljev+1bTXPrXlv
3oaiCg5QnMOfH6fZO8ZK1I6V0/QtD8JDoW7+eWafrDHbRFqA8V7UD9IJ4lUuGnakLpOjdTukHQKj
wKO7lUj9HYpZPEg6FdpBizgi5qHxOhZe9F1dgI83/h7iolcWdUGWj6FMnxYfDO1YlpQ3dFpcGjo3
IhLB11DuyV0aMHGr2f7+22Nx6/rbYzoOEAqQUTANPFXokfPp2zMaMY/9wI4uGhB3bukI62wbI35S
EtrLjcl+DqogiUw0SHbqZpGe3piBvrmyU5eaoO+aNW9zbV73V34Niw+DjoqSXL3yMpVeYRwgEsRj
9nJlp/fAM9Edo8Lf2W0kjqZq9BS5MVT+OPw4aAMuaWi+JCv16QocE+K42K59aLllmK5QbLj3Ud27
T/rgET8nY/v+ev+41Kc3sax1tfT1K5Mjvbt5dXJf3ncKgtlUvfZi/+S3vMqyzGIbtPDZ6Zp66+Gj
O8o4hiAcXVITQTvpiOOdflxsdHVlQ3Z9AKOCWoKaT31aYu7zMgRDU4Mw1K/W+JWNXgZgQOzSr4YD
kNStSq3KtkwC38By7w9g7pCOlNOXJqnAR2EV/dkZJn4EHBOaflwLH5EGAE8iEAM/lHRK0ljeH6xg
b+BNnb44ov9zktqklMXQbZuCn7GHT8BFypLM5Vk9of4FATst04JL3NtnRvfzUY3mbfw+mnZFSKPI
FAePNGFqg8/zySPEfB0JuW0v4nA7AFZx4oaZuHkH6uwqxFN8MGLIb7HWeGpbE5CjovyK/WG4i03U
bPcjL74ambN3BsaeaPoogG2wldsyXeL/TNORxQogsoxz3Qy0Y5ou1xAVx//1A2M3Y+5oRDBjW/Ks
XXdWnrzqdXfhteH8RKL1nmlx/2KBmGfTZ1YDTulMnFLTDDZpbSSvcmgW1zKCZEUTiGdRFtZF1hyE
PA14P1Uv4Z4JoqUJwUJnZLoLUHy5IT8aoQblY6hJx4wr+wStcVcfq2lj9MDia6PfzFmuJXO2JLh6
x8aONMWmRCXJ5vwZ+XUmkHitF73PpRlXyTE1F08YCHBowY6kAuNUQ+EkXXZIrzUrZvubugmjI9ny
QqL0jQYKPmkHPDccaLNMsgDwRlUUl3bJjnRlqy5dLQOtqj/uqP6YLsnborJhckIpNSqIl5ltmRSr
UdYAWMup2/K0+WGrXVfJ+vdm6kKoKlFfR4yvWrVK/HIZH/IEyIYU+JhMVVBQU6vSiIrqLag/ALK2
Mjzd2cQKvrI4ooJQO/gIvM//Y/rPhwKbGwc3jlkrMVV/kPmPxqL3EfpLAY/C3KhRqLCuzW+yJnlv
Sk+CWXrp0/BoKLAqGakPcRdjg41guJpH/n/WmFdz6mobaboZn0VaJAgbg4hWk1LeIVbaHxn2p5uR
AcwBpMaOANTkUeK3cmcI0PGQhw4CzVVRZekayAD7BMrVQy+79kA9aqSyL10UE7bH0q+Ac0WlYGH5
OepD9GEzmm1ZrojrxAnb8Wbu02VQ2lmxpUtqUuS59TI3tyCPbfMD2Wg1ugq9QkHG1eo2yH0RZnWa
U1bjUB7VwMrc08jyOjQHYeoKAL9ei9yqZ/mBYJYjKAQOJYeGOKE0ydZva9vTH+na1nG6I3ehCM5R
A/XZ3a+72nW8pHBBGy0dY9V23c+JmXgl7Nd3VKIYTqAfoy5TSGezttJNo0Yn1aVRI0ryHVUwjqmX
gpvc+M3cxZnmCts45n4iVhXKfG9i9T2zEJGHejSy+Kj4UVa9mDKkxlCH6FI/QXUl6rnUEDWRkXab
3reRJFSeZOuz0I+31KdFF+95itd3699vzZjOrrdmlkAVoGE40G1k0nTU1u3T1ozrgeYgLGGcAd+K
moP4qkevJi/dBV16BUpdwKb/6ILcsHZQiwQGfrWNB+1gr7tFbCk/d3rSoP5ZyFMs+/u0HZoHMrVG
kW/stm431KWBX0zKvPGeHKip1SSuJi0LfUzqra5cYcOezMe+wgL7XJ6I73T+S6EkAdr0KQhWuA+X
BzIyAzf9aOg6FMelQvM3f5PxwNNG4n557EnUg+DwGSHh6dKArtqWW1GBB1qGfF0sfloFx44gH19y
HzQKBjhB7k2QfG9jv/VPNTgJoY/ZWLtoMu3bDmd3gFiZ8+wPY4UUXC++tw7IpRFE9oGwFyvZ7yRO
GDcoE4RA65KLTKJYrq0aJ8Qgt/1htSQo535jIOerJoYQ3/79F0j+7WBoCcdyhO7ojKP2xbiKFkVe
3pT46XZnX4L0xzdR4bsqpxI1r3nimqaPrlamUKHmIgPtFypOwPRdQEgtSa01GanR8MvUEV6avDWE
W2vXy5m54bY5YZMEHr8VJbCiFhzKbTZNLnUh+wrMkGrIexnAH6G5JZdlgPxoxrJUoKS79MLOvnl1
jqQnKlEe+1CDvLIIITTmOCigQlGW6+k26s/SVzAiFHsbaTu3VuHX9kMyha7IhjqTeOdo+SNJqSz2
X/l+ckk8Y9v13bSKxjF0xzrVT4VjiS+1+YejcH8JtEmPGUfGrhn58EpeVdDrJxTiyC929oelvMoR
kDnfRkKOvHAUU7SmWIu8sBaZFy+aRGsxcG2dfv/NYJZ9fWtBqthhJuMWF9CjZ1cxAwOEkW0grfZs
TbVwJ8WsTU0QMUgKOuDIWWx0lY6DCwqW6BIMHmQmyI/hKffJDyew9I5XIwJSdXRpRegf+taqV3mR
pI/4rVOandLnAidpNzQiZ0c2YPP1E++ib3PmfXKqF60ytRP5NgwUPAk+/jX5VllZPman2bMPfOm2
VWXO67TY4p3qqPkqYgAo3TFMXwUHazSto7fGtCuNRgPLDa/W+WjVhxp06QA2M3kYuRZ/QZxll5fG
+K1vg8/2AuVRZJdF9tmu/CM9nr55yfhVs+vHxrYuKD1vHnAO9e4Ey19ChItenZrnO8U+uE1YU76a
vnV+B0VFpgXYmP8zB2nDmXA3qjf5vncmUM7HmD01xvNHjyA5H72PeaAQ/LQKrfkxD2wL3pl6mR/N
r5DGAHb6PkCsaql/mpzA/Xdvj97sx1sgz4+3N4naHbIWBWEJt5XsvFFwCMYK7Vbr+hRKzHbx6ONU
hdBdUzxmuvNuW0aXK/LTutr8b34L8jrUqYLqwuac4VaJ8Id99VNoe4Dz/bRPzgVHxRhrOmzzKQM1
p6VAXbYzrGaCEMKf+SlTlsiS28NJmypkIFB94oI0y3nSND8+45f1hx/Z9pM1Cu++cYY1Z4nzJFWD
sm5ocozpAzlIXv6IdKc8z70BRedd2+QHckXqE5jGgPlb6jIjHjeG1X8FT0myApuhed9mrXlf1XW6
GwINsFplo6YJSrmOK95uFpvWerE7BpzvbNt+9wPE96fRSvvYmhyBZkBad4nnFxealdZZep9jG6Re
hSyIxJVngDZvlhXMLvGPyzuKbTsARMHPjpOOUtC8ru07lNr1KlYaIRqeTW9jC/xe7SUvMgrDfdWF
+a4sdOM18XSXHKCSbawHG1UHA0ItD6bA14YGaEkuXE0LEIheZV7CD//NXdG8visazHB03bBMy7JQ
G6Crr8qnDVfZhf4AESbtFNhgU1+KSGxk+WzkembB6sW+FJNc2SDP3ayF8FHCgiq2VZD60yc616WY
J8ghTqBLa5xHlwHijDVSSCLQ3GXABAiHrWjEDpMGZaD1XUPI5VwH8imOgJWq1aUFdOtWWv64omEN
QcZ4R5eQmz54hu8f8d66oy6xH0hzrXgtwAHl5qGdbfO2u+S4df/07erqQg0NUVH/nKbmamiAZVJD
f/FBTiRZmfZQ7quNI8viluhaBe0cyjVZ5g7Zqw3DNv32LxYg1qJVrSvgQi4bN1Ol76niuqImmxx2
isB01BCbFeKyYCaJufG9zDW+/+SnpnGAnDcdC1p3EkAjs6pimz5EEZQ5HhYem7Ao2mZF9EjEa7M0
qrpz6ottp/ACXlEFj3YPPT1s7wBzVT0oVuw9xHnwS24dlKNCmTlJIGXYA8NfreiSmkwZ6UqICaQX
Uetsrge68fH3X3DHvHrqG4zjBmc7qFxjpmlfZwqcegKbHwcYIPNzRIhQ0P7c59ZrERlO7T5AhSp5
CsGJ9NRmDLW0dmTfNGabPsVRAbRjVNrgO0FX16BIAQxmCsCTg8KKVipGzAZBhSjRJeAgcbmjJA41
kGWPT0EZ3dA+ntI8ZNeL/IBChni415PI29lhqzWFotLZBNrPocFtCXe/N9+OkN4F+hiFix9dGsWB
/a35SBLHf3rM+WDyAAvxfYgz35yHAS8QAzoTKSXK3AgzY6deJi8Dxfw6s2VQHeveR6NmYKcWo6VE
yc3vPwVE1v/2MUj8pqXBmGTgP/5bcs0xbYEtPyIlXWxNKEMEM/nk+nFXB+BF1EtU6Pj28KMc9ehS
4Uj9aCTpBlytkPUBBOlRKwITR7G2Q/alxNYlZNMml754iDLUzA8ZNyFRUIuHuNC6U4zNFOgvu8yd
ZBlBDVEae3LOdNAOguln38XlkLlVN6brIvO97eTp/KFITHsLqDbX36Yw0++tqWu2IMBr91PoYTcL
8owa+ctvQVA0CEUPiIxX/fiKWrJVgjPabF/8E8R4Fvtf/WmdrI1/9gICGlTPqkNreGchMuTaVMu6
9Gk4S8HYZ3eGBx3foTj5ERp7zCAoNTloIq0/5HmyIxMNLm5GgpsmEN/wM0IUb4tWxDd5b+tAM6Ix
UUxzaXP9qajy7tAnUbGzMxPHVN+fmpVM9Pok6HJokmjXjtXb3IXG030+lf52TEDtv9IQUThmk9SP
OC7gypIwUv/T5SfX+fKTwzxNLbAsNU+lkaBuIfBSAjVZlOwmDNuv3RiY2yZqwONkjBpaGgEYkt18
6s/uag5dVSZoGnrcuDZzl6bPi0CgFLRcxer3X33n+gELRjvLFkhPcGy5LN24esAC2tAxO0G9QzVk
wQTEJGrwoJpWQOWXWc/Rx1U+Bu+25eof/XLLwmcTet195j3h3JB8nVLU5MmwM7bx1I/fRPmcO0Py
lSlziHT3VgvM8tzFGRjdc9+DzprAaaOwmi9WpwOahaJArwvCI8MhYR2pSkKjEt9FaBvxOdHL8dae
cPt0fQ+Sl1zzq7OfQqBasta888BBf+nAKYBMJ15a5gWIqEFOf9eiUOvTAM2AFtf7jNECpSnNAKo6
XfkdBiaw/swzPOjcf0uiCEshvfH7z8Rk1xtgR+JHj8/FdBginYJf5fp1D0gErZwgn232KN1a0EuE
cApjFkOrNGpnwFNtAPU0Q5loeMY50STGTD0DsAwAJ+rTTAEAGmDQH4goIDVCt0EQZu2Zvn4jVCN7
c7qhLjZaiAzRJRlpOMaPdu1kUIkjm2NK+NDlMvFqnWWytLQSwMHEBx5kfMonIDFWdKBtQxOBnDDu
9tRFAU92N8QjlC7gV5Kfk4zZHfn1IFjcz0byAaD1aT4Ih4jBuKIvIFLgjf+h0+Bg1pVrML85o0QT
j7e4n+1jOLzbJwY1DuVPp0pQUny2K38cU78FXhrvnSJjZ60a2JmuFNb2HLQbOYzpJzNooCdgSULZ
HYK0upCrr3lgFTX5HfZw94MTDhwb8kbcpjhIrTlgRmvqUlO0dbr3tfEGIgrZ0+B00zrP22THoh5d
w/IOkfTkKijNFMo2pQlMlu06ypcmYCP9nAa5c16mx6VIduQ/JoF2QGHg+3QWeONGIDdxaKsOrDQt
qGlQUbFOk7a+0RF2G4GTiaxzWNkNkJLWC7l1g9QgcB8zyNyboBxyuQl6C5pMzScnaJzNi5GN1lr8
aFVRGi9kZzqvD5pvnfQuZ5C31DToSH40ZlQ0n7o2dfWhPBSesV7c6Ip8Zw81/2oquVy/BvkEtS82
dhYHqy4z9GK1TGyoX2sRrLQwDY0hpONAfXOXhUX7EMfCRNxU71al0NuHWjXgCMtdnU/xnro0kLeg
qGmCB5qkKFP2hWl7q8nwu9kGGiALtxaI5JG/ZoNOwq7nMVEi/BJx82LWOgfJU12/xYZ59Gyr8ldC
j12Wyfanr+OY04Kj5otv2AMwC2F3G5Yy308Bjnh423vfaeQFmyEVf8m1bzoQFxNrnZ954f1HGp54
Sqt02mZxrSj54NqbQnOd0vG+AZq5YcoVGiGrRkTHCsz9z4CRjRe9Eq+d1RnPTozy8L4zX5exQdqv
pS6MZ80ogGP60/MX85SnlmtIAtXBzufWcDZ5OJ4j1CEiY4haFrItA7Yapa5AHTVYRD0g0pHyQTRF
TW59TWzKqqo2GkvFFhtPfiwh5oTcJnLV+v9l7LyWG8e1NfxErGIOt8rBspzd7hvWdBjmnPn05wPk
abk9c2b2DUsAFqBuWSKBtf4AfPKlabU/2qb0f3ZRuQgT0/zuQeMhG1tEj75hn/N+eA5dKHmLSema
g7xg9NIconGc0sXnl3KcqlZzSOT4ZVIVtJeZ1+kfYuTLCJzdvz9OrM9PE0c1TVsn7+zZmgO05FPR
op9sLONjt7lp0WAEYxYecq2LFhcgn2wX8/hXu8rU8FCK8UlImEj0npFG447686LWjeBSgneVCa/J
2kHuNaVAbyIujzaGhz9jNHgwZBRqzcvWtDZSPeRSqOIkvEgwwTvKQlXmxxFkimRYydHAnIs7CHmb
tLVPRlzvL5ShT3QjFEUmfKCN8pK1d69EpGsW30crEznIZt/Epnr898/S8T4dFBzVcgzLMDTbUZES
0j49mXWgqBpsl+zmnTyhJYCsL88wN+Cnl3uZvwHS5AnfX6CdLl5JHx5dCGMf7MEBw3aWyGbfDf2b
hAcapvXgqwI9STZT2RRbOdp4BuBMZHluJwS2X/4+KQMBi6XPWOzwLK7vfR2Ex6AExb4UMF3ZZzUK
/kaizxJYXTkQGL/FdWLuta8l6wDeHl/EHPSB224cZ3x1vCB74AAV3ObV6C4CPp83bJPZqBkuBkJe
Wz0M1fwi+7sstVYhqoMHq8mKV68rl0Pn229aI/5j+pBuZVNV52VXWNGrF6rVIWLjtZLTxdupmZY+
9EkYXt5OxtcpUmzy7TKfQ+6//2E9T/zlPgJ5bd3QPNV1qM1Ymu3an0ozraX2g2EX02lKQVTrY49H
Ux25xVFepiQtcQHlkrZezAlWvJy0bj3meFjKECXryqONr+b7vA/tS7SYIiOvzcb3243pK+EiE5rn
EVi6deFUxTketeIsX7UO9shF6KerTwMzesObsKRqIQcSkaWRrxCNhpxE+YOS9l9LpWK9cPKjQ2yM
j9fVZYRnWcVNbsybD2uImTYFi9su217D5TJyTj3kywy7mlUwJtoxzsfxtiqzCKRPQXbAzsDJi75U
b1J9wQangjQHDSDTgP4U2WT8GK1oUcemidFl/qgOvf2ltEAlYwk33o0DVNcG++W1FvhHMHaNsarr
4ms8DGjo2Jz6tv/QBNUy7XC4JxsH2HepTDh+hlmpbUdPV3kc2DwtL7I67YBRELbW287QEVFkdw/Q
/3yJQK1N23blrC6y0ffOlwlCn8cWs2a3m7ctErC380XyyTC+O1I1AJMsym+Tlq8kgBvPDyqXEuMt
29fhCzw8NTp7o5AJ7xbokM+IxiNBj6yfV6xcqUVwmeU61bEEkPbWZL231OFVnRwdyDyon3rVR/P4
rdNXkh/WiQBVBGQZ20MtDtyjZNlg7e1sYMeSiBgFmv7Kv7mQcma85iEPgtIT5CV5+RAY/hq+Guei
Tc46sZkiSYRR7TIXGJMgCF+VcMaGSbbMmS5x6SQY5xKCAMZOD9KzNxrOQ1rnEbaAEEmnnGQIT9Fq
PVbDvJ6G2H2QIfr8apAyWUSWueOubD36rqmsmgLSaoV64mMIwOxmKJuviJbi3p73wM3yqFvFlW1T
zUIkIUoRPEYGaz6wh76TXaGHl+OizJz2YHraPcfNGeyUg1Jv3HkP11ny1dSxu+nT5OlTf9fg44bk
wvOHJRF4gmDbui/yTUtpWlpzw9l3af5F9l0WEf8uzCH7vZqYb1YYoODZNMCiTa36oxeKDdcw2Fvp
3jX9b17lBdsUs6iFJVBUjdAQwMEKrQLFB+St2MtP/TJC9iXRlC97D91sR8oRyM5QSBz0GrbkYq4M
/jB6mWy37/NksJwGPN1hC1Hk6LNEB5t7/DcjsDDwyjr1uQ37cQWURjkPYzduxz7OjlNB3QA512ob
gzq7G4OxWZmtH7xU7oDdal5q31Jb3yG8GIWLrooXSTooP73c+JIMkfdlyjmg2UlW3SI+gVQ2zh6F
r9f7bjJepUuHvMh++Wryso0KNONGtvrGx02hRuh1qeRtvb6yZS/DZlfvHd96vcTJvl+r5F3/voqV
bMpqawvgocqpH9UOx780Hcv1bmf4VHLQlNDEyv4YYde5fxsk3f6KRVR+Rci+39eoBRW51MsfFu5t
1IuSI5wroA8wzNTEQO0gc9JLn6SeOf1okEVsOQX0k4swudAKHwx9DUs5PShupt14bTp378O+EAsX
w9mIXmmKK4vqZCet6TsUEjM94pREzU06vmU1nutxY99ICZHCxz16UKKYFCDyI/IiB2Id45gwABQ5
DwPAg3clkr86C/kb0HN8iYR4/UWx/pq7H1T/1WgmNEOubgl/GSNQ2fNy9zUarZpDb4HSvZx30b+f
mKiJiZdo6FTZArNfJPb6KHxoE5SwqzB/6sTFqbTXMNY5QZDye2pNgBSKOsBUNtr8qdbS7KBqLTJc
IrZNu/ChaiNoNQzKCb9PVyLoq1EAJZJtzNpH6HHXueP0BYXKTdqN6pPfqc0tT4EWKVT6NRHmirBB
NJva2kReoj6hYrPMjHS4Qe8c0SZVmb5Qd0mFkq+3C9PksmIsVixt/31F2S/fWIYpGQj3FN19SpL9
UxyFQtanfNUUKzglVGgWphOUr3rg11un6+21bDqV0S/9GFyubLqJd2Kbr9/LNYosWMnuie3fKRNr
6L/WiApKDrVir6q0UOBYU+2RdZ+uQCWNh/6l69pP8dNYaj7yNLLvUgsaMygDlpW+XppzaK8re8Dz
gmrvuTT2mW/1t3ntqMoKy65bN5n1Q6B21OQV207PU8t3GUGNcas3oDtXaTHECOT0wZp9BU54YYcO
cu8EZ3nR0ZXZlY2SLipyIf7KzSY+SX3Xu8N7hNdkiNvkif0HirvB/tKUc7Gz1VbgsXnIiug+ysLL
orHSDfuem7wMu/bL5tz+mZikSrQJ7/AavuwWs0u2I4ETohHSKE89cge3vpIUt5cBL+7LZa+7AAXh
baWSvNXZI0R2gMF+V6Iyfe2DepkA94XwNckYOSQn/oqWLb2pjrXruwdvbaDC/0EySP4833t5eDXn
Uf5qPWwrhvJ80QOSv2t7hdMvevqR9Rw0hbKqWxuCIXTBKVxEjdkBWh6NnatF3WnKBQpNIYkni0hG
3PVLG7mdTSJRY7nWXGKuxSbEnuctRS8snARvMRHUxk/mQ4U7HBGgrMnsEHG9tMDEBUf2MFbjPcx9
8odoPjzEXYJhKq2+s6anwYpPfpoMZ9llt3qwVMc6ANfLoA8jZ81WzV7L0TmuwYa1+Y/SSgokBpP+
rekn9tqWGhzJuHkvvVUsW2vq32LyEdsWtN5GhsVucMM9OXhK7C49AUZMLmGK10TLse1LMuq+/Zjk
6IiTNaOU5TiHJI27h6DSnvtJRRYTPvwDB0795KjOTcpN5yEXF6Wq1HXRW9H62qfrzYMeWNaNjEhd
GLt5k43wbY6DrlrPo6O2T672Jhs9Ms6PISRN2bL4mzzC48GpJrSfo1DzH8DSry6RbtM/cEfil+3b
T2TeqwQ9tQjeZ6lElANIFmMso6OuI/P2iQo4LuAWdm4dZT5PGcZkfmG4z5wqnqValrwUQcLTSAq8
Dg5OKf5OSnDhAtWy6dUqYwsYdV6g/H0HzjF/iQstBtIBL6iaLOXBattkIbG+iW/fGZBaXgIUdC8R
5ZQGj1Vb/c8R4l18S/WOeqKW6wm5gAVuG+o2ihusHfsW6cVwHDZWMgYoRPAQXwHamdZ9OMZ3Zpgh
BxG68V23H5tWOcteeSlyz1irOpvu94VE/BTjQh9VGOKI1iUu9q2tgv/DouPXU6yn2H5LuzQ8yGUv
cXZcHAbNfr1ElFFqLLJBwb4LBZT3f+JQ90i8iwWQc3v/J17ayqHoIuV8XQ6sqLGuRxUglpyg2O22
EP8oPR2DVdA71VYp+q+OxqOqjGLjWbTUqvrQSkKluW0yXX82rfEy1vi98VyYzT/N+zWGUmaxiGJl
31kO37l2+BZ7PWcA0dIB9excH70d2Ryt4iVzgefU0zr3KY5OQqmzbwo8bfy63PZCAmayJn5HnvLk
SfxYHc7fkiarb1oxGAfp+4KX0cFcR57JQqU6LHOEuLd2yX0ksaeLsvtV491tYjbOZXQjVeBlf2Wg
n6UWarjuhDy87Jv7dDwq9nAnw679v6anvoLwQ1YOG3cckoUJ5PFtmPX3V9e+T6/KOQy+zqj2Xma4
dXN2subYzqV5GsZJf4EfjR+YMj4UKWfmgvRLneov4tF/V4bqYydiEHU0jik6awvbjvNTSsJlDZ+u
fij08QbbEvMVC2BnP4UBJ1LhJ6HMbrrSfKDxsknrxo7H7iGre6RP8EQx1aj0l2Q3eux/0tF/DvoW
OGfo+ssLY7028mQ3OQiZUxaEkau2J1v8wwbVA/5uhw+2WSrPcbeVvXFYW6jHKWfZavBVuQkN9JRk
kxS5uiu5Ia9ksw0ybc2HT35ILJhbJaiSqFQPjlW7O8XmkIl+oW4sII2yoWgQ1hoxT/FQ1JlHRBGp
9chmbYzebah7P6PEG3fc8+C7YyR36D2kTIe6Gc4GGjfnGMmMbakGmI+LvuvAxJ9wPcL0XV775Ku0
GpqVhvD66tOAqw71cnLbdCMHrqOG2QtXDJIJ8i3lgHw30FLfvKSr9rI/sp355HrzvLamNx9wPN9t
J7+RrxpcdduFfBl0jIQeYJaFSRVqqc3ehLsInXJYXmI5LF/2mUUxNO+VlaEWUHgwJmncytrJVjBM
CTqa4t4t28boeMdgDhaRGJCjqTVr/wGe1/+WO6UMyGnXVS3Lszy46p8ybI7rheZQTtFJrYtxcUGu
D3iJs8HLN1eceltgc1Spw62EqU9IXAh31K/XgOz/mQR82960ABIxbQqylZ8imHL1NiFXAtoo/H7t
ka+uoT5uQu5Chnnhd6cpl+R5V/qkh+egdYKn0kX+fx5RYfKMPHwCH6RSF5koMYjR2fT8R4C2Ykh2
ILhPakNpzIMMV90m5Z4W898V4bibebcVqW7ZkrOULj713pyCnDW0xRDEAeZRfOWtIfcPNe4/zw2+
8SsOyNGuFU3s31G5MREzlsEadbadkU/WUjZHFWRnJPaSMrhs9Oo85/HdJbYBs5thHMcNJBiWXcpT
DNzag3ybWcueLcUfbmVor/Gb5bGfHOU6dmgvGlTygErP/k4XOnU8UoPV9HtTjoLd1y+jSu18DEYG
6GPzn+ZW1G76pC92ta+ytcdy8TEYKuvoRQ7FU2Vs7kWXlYXWMeFUcS/7S1W/dHlts8rLBP647qCw
i1Sadx4CfRm5YneedN55FhcqYVifje6fMuDaz1mtxxrGzzZy4LLIr/nX4JACHB46anepYVgu0OZk
iL9eix6w+Q9KUxdnWfOglAZZLbVaqhyIqst4IKpfZauqY+3eaBFyEHk4W2oFSTa11AXyezh6KbUA
VFlE9k0G5a3mbXrOPiTSw+xsdaX44hTT1wZ9aT6+bjqjYp2d2zTSFrnAUbckRS8DckaEodCHGZFv
TtADMpscXKhupdcB6Q02W96TEeJf1uYfGn+NyLBK2cmwv+aMTfQArtPD0xD63WQNxqsWT8WhSkgA
SfNDDgTFTjcaKznFs/pFPv7lzgAFlo1iq/5ZtnIo3mt5kU05ICLkFkBuEmCDamR5qFvJpnyFqBEs
Drlp+LWcfAekm9+Xk8ERX/Sz63PfsPgl22HPrzLU3H3X2ilVrdl9cuJqPmXG+IdsGX2Gbrepzjgl
OP4+UqboqVd6lQ2WAE2Lpplk5Tlkc5GXHdyMZI5OKdXLswEG5kkJ9HI1Zdmw7SslepprvLpiBE0W
cqqRZPnNNI0r5H+LYxAC067KAdc5JS5lc/J1sixKnmfbf69/aBJp+Fv9w7EdzQOJiIyfDvrkExDI
KONSI3vBQzpQyoOhc3RxS+WH5ysbhTJuuECnfuzgegjtGER8TBSeZgOWPAfi79we/jAVL/hqmny/
wBNZL40ak2nIFetx6pV5lYNtvy+rPtiUbtPdxqM/Y5lkxzy8q24fVHNw0DyzP+LGFe/6UTU5febd
ZlKU4g7SUbA26rBdQgMDzcl2c+nUY//qQhkDi6yX36w0OKFFPwWLontQ2zJC23kI1pWX4Whlw5c1
xJZL84XggtM8AzMsVok/FfdT2+ebqCrnE/VmbReOGsXdZkDTbh61rRnECjKMFCL0hF132hrB3rYs
/YiujrfQ/Fp/MUcn2jlGq7C3ojmqkOmSbrS2spkXoIjwT22Osul5xotZVvpZtmK3W6Dwbj7ZdZ88
1mG8kd2BUZe3M3oflzcYCu2Ar7tZfbMsE8m5RaujIw3MjzpTlyCNJYgInRdbi8Keq6ME/je/mkNI
2pUk46PvZ/fdmI2v6ThAHe5mqMNO5N7o2EGuYcEkXygO3MqqPgmue6Cmw6vPqWDdI7d/g26Yc2NH
qbYyBOVmqIetnlX53ZSo2Z0BBRlK63TTGzZ5AJRXsjvFQ9vewJtuK5sy+FdcbFTdVlX8CLPVeFwr
ORgq3cItUTZN5MvglcM9vI5KKqKr1mgmKlFyI587oaksjaAMH2WrY5t6bdlzsCpxLqTWrJowYpKL
HUJi8rTjAOxidzLkN2Nj2KtxzPI/VO1/johLt0eMpPT+aY1YBbX1Hz9N1flUmqQmiayl52qWAYHl
bxpDSV/ZpgOx/Marh8Xsmct3zZ1Yj84jTanQIyv13v/TRU18eRHmkRFiDVnelzMp6sdnESFbQwUu
nBL0kT9tcUCLPNnoVB+/IOe+s/lNfjdUvBVsN6ju47EmomiEplf+xQ7V+zmsmvuhjLBc0MOdrGnD
vFYBFMy8Y1wi9Y6NBAaaZrKXTVTUPkzSgnhXGIqygC3fbmJfILJ/vzQaXKSF7MQ8OttZ7XD6p7hr
X6XmJ8CZpv2VhMiwiITXTWybxq7K5y+ydSXgaw5uOKEYBA72BU+I4lZ2XcPkzJnBS79v3I8ULBZu
dyvtNty5EzhYpb4l02PcqKUxrioUMb7NySWgAe68DO2qvg0diDP/FmD7VbmfPW8VQY1Qs92/f6v+
Vu92DA05IUvqjJimYX1CMuTsJdrJ1cIjxjvkdhZD1B+yLtFeWtNZuLHaPTlJMT/6sb4KS0N9GSbM
WPUq/+bHlfrS1qNH4jxHB0XM8TJYoK6T1JjNEjtVmb/iHeLdZUULZrNqzSOWO8wVN0HV99Xzr7dT
fWdljJidXkHqUTHOKw8d5fW1L/V0+4w6m+y54tZTVf8YKgdkaDMsZdaxHxBptExoqPx8SqxRchN3
x75UG3i35Mjtynxre+AV8cD/hSSR7EVlwrwNes5FA14cr0C5td2soessR9Pflygd7bJEp41yCU0s
HJnq+xJyjto46mWJQGTqr/+KxK3/nFU/2F9rc9Dl7nTXpkAli3bXcl7o6Sm4GRMjc1H/uw7oYfIf
mwL3MybCATLkgoY3PM3WVaDC3Jg+sG/sKjTtuZybA3sfeCBiO9+Jhw/6PjxoxN6/+b0JNuJ91MpV
40NwU5vfPBUxoLg083Wrqukm8D3r0VN8JP7N5BUKt/WITB67Ys5BjtUiBSm6sNl8j5eDCfDdU9xG
r7L1Kz4HAXV7WbCqByyCJvS6C7vT8Cfwo50ksuipQuFwNL62aLmca3GR/UadN7JftgYrLW+9Ploa
rZtvnEFPHqsZpGUS63ClqB4ASvb/zCZ0Q1RsV/xemM9kifOoK4m7Tuyex2TnqAeShd02wwlB3A4R
dbGn+M3IpoccQ8E/m/RrWMTZz5Gb8MIymvglhT+7Sj3kvbB2C/ah7Sh3WF18aUvFQWXAjzdqpDrb
oh+dLymMNCUfk6cgtpX/+JMbnwkprgYD1XRMS7d17+948GQcTG3OyZa4vcuWZFJOnQZLIQ1bdT3l
roJvJ33Xi98JjTcz+nHtkq8Ujp8rHeLEaiimlwFfo5+95+O7SxJ64ZXNqo1t/8dUa1/9oA3f9BHw
FFga83GOMBlruiY514prbftuTI9hW8bHKTQyDqKU74v/uBeyxf30hIVua6gOX0AD+i24rk9f9MQy
erbnRX00YQ3eQNVwdh0Ii30bFMHt6FoCOKi1T4rHqQKNnvibimldVZUde7QyXpG/Ub7nGbQhvaG2
rRuKulK7pjrndlnvpsl1MeRxqhOcOpNMezc/jtwxF1Gms22e2TvJlcIOXCPu3D/nIgtR6rHclymw
ypXBR3yn6oOz1fu4P7Ax1OG+RdnGbjrrwU8wBvMBZ3x1He1sZRbSbbpy17t++KeXZt/CULVesRnz
l3KJCF3++swvscfeYZy2BWzn5dVyTNGrf+lrhCuZDJZxZZQB/rCwO4Pm7y6rOiS7Pw71A/Vya671
e99M6gebW/k+UfFJlWPhOLm36ciOjD9l+RJy6gauM/V/8Bmcq54a5ELznn0tcvieTKR0G7f/gdrw
H37F9wSkb7R0yVncopUfL8Ms+nrFtRVNTzJcT75KlJuEtf3elSfUQQvk/LdBWC+LSuW7+Pur2Eig
N45FBflH49WH0TWQUuoyej00DxLhKloIfn9oyTGJd82LeW2KSIl3/TWvEehXMSbnybGS1v8279cq
v+bJVaAyeHuvM8Z1HU3T0dGU8VjmarqYu1K/9AWQYbFX/esi465N+Ur29SmC3pwxdgMGOxXwN9Yr
0jFFqqPX15e4qfrhqs60V50xf3Agnm2jMGyWstnPXv6QoDK4DN253cm+VvTxE1h4elbeyS6g6+Ux
MpvvstUFMag0VVO3KNyB1A6w0xCgennRJY5evmxId207zixgPwUEP53VkyqHZbvTQqBTUxPhpSCw
99c15KsggR2HQFO0NaGd7TnmwXQAl3KyITkd0Ti3DlYdXviARZ8E077tSnVTTugXJJ6BS5PTlvvJ
KBAaC9z01OXlY2ji/5AabvB4jZB9mYgA3PIo4+WF+84/rhE7xS2A/OfOiqJvhtGsnHg0v2D/bW0G
17R2Za0lz6Wf38uAEIe0xahxgMxjBy1BpY1WGOyG3yqtXUFTM79kkW4Dt0Q9hs0HjMig8zewAQp2
kTQ1M4geM+oAbp0BhxJd3BXfI+Sg7Ps9Qq4xmVaxAghV39aq/Qh+AXUNLYLdELf1XUxtZ2mOhvsN
dy7Q0wj/ug18Y3g6JeZr43tsOYXWzdhmuyitx+XksCc303anFIHyszRNUAt+9dZ6bbgac2s6N+Ak
92Skqp3ulTjliUmDmNRCbsMHsn2wAd/wh0mSp0LJ9mpuW196O/W3iTWGmxr+A+KJ89dpVhy0ze3y
3lXMV9kNNU6hvo71A8ZSZy8dlqlROfd6rNj3bWE5h7KwftQoD8aIV9Rgx9AS9d3Y3Ycw0N4SnFJ0
1L8yc95rGkiZFHOKN7XWfxRpadwpZd8AZe4B44sw5NetlYH04x5mYcTkfE7613/fzWvmZ5C3iyiN
xW/TcywdaZrPooG+5eNTqGvxsfV6A2kHbRBOFGG6xtwMQRRSKGs3HN3vduIni9ps9Be1hfAfaMl4
Z3ghrDrDbI7+3HMBX70VRtx3rZliGzCT8tGz5tnsSFahHJ8vATw2z04/90dyoeoiEc3KARZSW0O8
8PKgfW7Vbrxl3/0qp7p5m98VbnCSMxXTUu791oNBycRODd3HfPjRkllYNWHorMrRKEA9cunmoDz2
0QAm/9rWswiM7bWtWO2NaidDjaBF2GvLXqhedNGY3bW2nm1BpSkL2Xe96El9MNq4JK9BrLx8iMV0
/bZKlTfcs7xFXEfATbNWDzdhEvsLMmjqxLZyUlYXCzmEwY1jxf1WusJJWcirxYBsyssM6euoQC6/
dskJn2JlmIW76soaU1VZ+LXm3k2acWoKrbhx2TsomMXhkAQ0zkU7RbRt0t1r7hvT+xzH75RdpST4
13T8OxdBUWon6EIbudhlDofDZeAY062nBt6dHEDlOVqoUW5QIHwwW7BtqsyUD5BLWnt4uLjVyb4c
ZOfKytDs+9DZDQOUYFshcyBy6yLnDozsMvfaJfsrX9h6x47+Hyq58kTyMYvpso9jA4sqsE46828C
TQPo7MBop/joZBkc6AqeC+yWjHNqWKGFmkcPnSCKF4qwe86Rjgu9eXUhPWOnzox//12an09QMCs1
9F9Vj+yqigfsp41lHFlWCXYf5SJHTW8m0u18VbnIV9dmVlTC6KoE/S9GudN0G88ta1K9E34KkMhv
ayyyZet6ce3uPotC7KpFlLzEUFaXdUwqMcoMSDCDYpe7HPzrIupxTkkqj2RiKnTo6nbUd14CUbOE
qLmRuF/pgypfXcG+pqn+FSI0/OXoh4voG0Lj4d8/N/HhfNqSew4KSTZkC8212I5+/uSaxh/BvLbV
IbfZ/1rcS621b6vDqRGQBU4nwUI2W4FSMGpkiA0bRk8rYAo51sqLBC7oqoZhv0A8LTwVcUvS2MiO
bl6HJ9kFNxA0kWzbmfKgJqN7H5a+t530Pl/XVqe86OqEogNW8nvZVBw1WSTmBAtcjKb4nJSeWz9V
TTk/oKe9s0NXgaihgrMsuDPKpht9V7Hy25lhnS7jBrCejVT0uaBEMDkN0L3a6p/4kS2jsFPuZUDQ
lw3mLlV/lIPQgFHDTdtxI0dnLdFAC2foSuTKArB88QpG3N/UJJo3EsDn+Ha+7GJu5nKUs8MhKtP6
IUhy89HMnbXE9XE7wyxSJERwAzaOIWD9JXoVivkdTuaPeChxuvAwRZskIb9+jdPafpBYVwMRkXXv
I/JbdcbKbtNQYFpeAtvQqcvl4V1YDGymJiN4K3JwjRMF2T1F8vBNgf6v91n82vSRdixrXVvK6WQO
wmWR1REbsi59Bg+xwe9QHAyVYNcPPj/XgeKIOeCEMCuZv+uiIUVBHC3qizyZ1iRv7lRmhwvuDMnP
aBHbbryoFa/cApScSHCb9yqWrQ/qFOh3Sjt+ld1YlvUbM0rBKAuecZ/Z90YURGxaiQq78esgJjuZ
2W/kWl04bX34MJyxBBK4Sc2lIszGQ+FHrrcr0+TLJBuoZKcrc+jrrWwqzZSfgFw8J6qNR9HYKX8M
g9He+MLqvNPUtWWjqj1PMadjIetQlVFxa8faA0KH/Pp9V1n1MEnvE6EIoXqFPP/Me2/Iga42Zb+d
BhxPIne6VSwlR689Gk1UfIcXf7bGO3lRsIW8KxJ7h6+Se3MJyyIDsFYbTut0xP+oMCIrCtj8Vy8O
591N7mMUhb2u/TbU0c/Ci5N7jFVwFQGHuTDHxnkzVZQlAxPGdmuk7aMbNXc4CTpvka8hzlT73T4b
ox455me5TBQX3lYx7HEjm4HBp+9p7nNLYfOYOCZ+GBMo6pAb5YLkgaeRCa68zeDl3y/NoC1DPCeR
jikWbdBqe60LQYen4cQjWtOejK73dpHvz0s8VbUntwnVk154b7Jljl77GJbPSkyk7OFnd4Mjhn6W
ky0ztRZpXs2HS3hm1Vjq9UsT/udaxTL+oRSwPQ1AZI1q/Ul2qXYw3uRq8UQ6TEWQOtGCtZzg2RV2
k475EkxWvyBrwLsEeXQu9Rk6XYpegxxwisA4T1BPzmpjfBzQxQxFwYzq04zrQC2WSoTEQxOXa92r
w26PEdQ2TBx3E5RxcVsU6t9exb9GRzvt+bALOzlNQICWbOHJ8fvNCyg4HLYqHTmkpA6O5OwBOZPW
5A+caJyUyvCHo/yEWOT/DKkL9H3yPscoIOBDGgzYxNUmfqgNcyxXxTLMvM5J2uR7PzX+YfBJD7cu
TDNY9c5ecWsbPDIGq40wTWndEMEEe3y9RphlYN+rkf85orbmfg1W6896xJcIsCsmHpbptJuuISni
aNMj1WPtnADAPHV2jTNMZ6lvTdBw5+nK4TRxKno0/PlO6XP01v18Wtt4yezCgaa3wllnfNMVI967
GtASOZnD1z066cHjoIx3AyTxTdoYHdhXz34MNP7klWMZP+z0JD+mtKFoyl7Bes68EI+wYeQMF6rt
EZ7cahqnXc23h/MdWdBeXBoszjBute5kl9dVxQpISLOVmU4KotNxctDCsAbtu+M58dqkkr24cGEK
YzfaUBYkT0bVSHc45CZ3F9qMj84GdLed5aEGCGgMZahfViCXdheMAjkinENwswRdawzppm3nhn/P
EM8v4P5hZouSneI/aJisPkl10Nx41LvpvRHVj/5QC2c0Va++lc1gVDgWOen8EnVF+ZJnYEmtzghP
oLyN17pAQi4wX/rcGm/tHqlP2e2gtIIIVpJtBmMY+VeHeIsY3OLscppus1zTV0Cu45VsmqJPvpKX
1pzuhsTz9moaCS8cMRq6mX+og+hw6auBV+8t+Co7zbc0dr+cpaNQf2qpFTx1ypBRIfC6jdrGAIBt
BAJFQIMV+MqBqXNTgNy86+GXjGPM01ipuschG7o1mGkOyp0/7jTdiYS643ADEFLFq64t7qtGwc4A
X6QX5IMznvMYtc8CLB43OeZylCJdM4v/DFLlRUG0+81M43SZpQW7r2n00XNg0xAl5cB+UFF2MOj7
J7WBgzEoibWSo+hF5jjOR8lCjiZK5T0EPYktMbUXl9Ax7vqACgcaUQP+smRxO25bpyS1jmlfJw+T
sAc2FUgWVQOzTTYvAy4u53KC7JMXfUYvixrQrWyNKS6ErjZEC+qWqOnCrSaZH1RPqWaiQwTZwS9n
fefkBU60guxgau3PwnrVQst/dHPbW2coBN2QiPIP/0fZeS3HjSxh+okQAW9u2zs2rURqbhAyZ+C9
x9Pvh2yNWqOYjdi9QaCyCqBEdpfJ/A0HB3yya816pvZfr82iaP6K8+6C/4v5twZms6uz8PsAYGyl
mIF50iL7u6W01qvzrWCL+yr3XjCka+Bn2dFZuvpoHI5RW6CruTTLQe3WaqeMKMvg4TU4er8uS86h
902wbHjNusOZzUXJNsjh2gQllCW8l3/eRcQG4A9wn2MgHnJ3H/fv3siszZUZ9s3eqRrz0KbK493b
R+7Ex0dsfVAzNI61Yx2CDNu0qK7BE4w1+OXEyP7V7v3G2TYGP9vDbnX2HlxoDw/ewKkb6lDwYCdz
0WwiFGiOte084CXyXfPj+n205jejVYvXgt/3OWHjtrkJA/EpUQem+7nVqMNmWrjBEjY+DjCk1/Dt
A4+PQRH+ZXaQNz6Nlf51dvy2fUUoG1cnr8sQsoFYbARTe5hL11hhaQCSqzOQkcCJxkB9ku5bqvYe
E/MgeUbGyCvcCBO0YDEir2IbWNiCcPIqqtCGBajNcK3wYONCt6n9zDxn7SZbvI7KZUbrlgnsj6Z0
3GPlCKQi1/pjg5c7euCD8skDmCQaSFaD2HEfGcFpQO7iHvcnJJLvcTfMD/Iru4/3LGi5DVMzGpOP
IqQa+JA43Wo4SkhkVX/FRwqwRwnpiCHt1CWnhHJYTPKhDTDg0ZNnzdK/9vFUfcG0L93WaVAfE8k6
Nbshxb6CPXF2chV13ozLKA7J8WoEgVrX6O5btVaS7taSpy6Nv5IJQ8i15nChCshibI2VloX9WbBb
0itN/ijIPy+D773pMnhanjUWPJg0B79u1z5/j7VsTOOmQYw2CamGLfvUmXrLWTam0ixUUFD28SZw
hnBsuiryzDunAcm4uoCMG1WQElG2tc7zcpGmXMq8Klft5M3bFLhBvbr3yEB5JA1YcuOsMNkZGqVa
c+bCcPbdQpTgQfGUlYNQzcbO2DIKNgG2wYMZxTGUjMB4sW2K4QtGoY+a+LToE2xkFEzealPG1RNu
O9n4fNsqJaq72HPN+UNJmnwLjl5/Q1uiXalK733vwnRts5r9bSAdoZbm+KXtsM0cGyt+puw+7oFQ
dhhFF1/xSrZIlON5gLYFFnHTxVan6FsVTcOGasWiWR6VeP78M6ApL1E8xN9ms/nXAD15GWebWcXz
cgiXRf4WJv2jfCpVAx+B/4hrPVRZPjfFGYBjJuPlU68pTbcJXVaawnfnRgfe7EaXQRnOZJ+Rn18K
PlIJWkJGWkAVEw+oX815UY5IrMa73pTouqzLH0Y/4whDLfUbst8rdVEPgSTTIljSFa+dogx7WE3d
0SuD/DAFmQ2Ty6ptLPdazbROpZv/vrLr6bDLG1U/3xd7WfsTDkDIUxefJW4Exj/LPrQOfc1Snm7l
TbmTVkzA5rSS+cede7Z3OJZu75WjP2IyEdm/xklTBv8ZY4sJxxnuTYEuw3GulK9sRJvHGz8yW2KT
4f5nbFi4v3eCZVwV6t43XvucT07vevG3lo0qMhz2D2saoWuPs/ca2G2yN5MF1G/r5iMeAfPacsuj
1VvGUwaOZ5NPVfsEH4dV1E6g+6J1ewLCo3AknZJHJQUlV4BTfIOQ7qA8PrV/tYX+XEfLFlqzfu5J
8iY4d2Yff+sm/mdhODifxjn9PPom4lxj2u0FrhW2uFA0OPvsZWcoTemVveG9KWCuJvZ+Dv7/evb+
ZvlB92fDf/8z5OfyK3Svt41nQ9IQEGMDc3yBTQCtwM3S1Mf8ARjzH0iKG+RiJLOzRiBq3AgqwwP7
cp7M9tA0ivU2a6TMqq58nq3JeoO9HYND9MZLt3TGM/Tzvp3VgzTR8maSHstxK4O9PjCPpl+i/7c8
qw2Z95C2zOBLq41z9yX1x5U8KT9qsWge4Ir89B62nTdvOc4HFid5uXNT+2vZm+nJ6UtO/ZZaK9uk
Ury1L1kA20imB8z1dk2vWidwS9Y6sxpw6MvOK3MMGwJJXjwodhN9HvhX9aCfP0jJ2cc0sTe33x6L
/XMzDTZ41IDJ0HAc+xT6/IREn+PXvGiD9eA60bYo3bInkcnI1HswbSh+ZTDusbtInjA/aTZYh+af
qdIVC+uy+o7a824AhAKosYs2Dvo4PwpvRHMx1JP3uFLw18Wv9ml0+nC/FC3Og2ZEZ3mn2+Pr3Sie
c8n9BL6PTdZpdDv9qFVkcqi0z6/opFXQRfnCaNhkhnoxPGfe7K+tVjs70EavZoWTm66XJRp05L7E
xU0umonB6oJMVsKy+uQl9rHug/xZGFGDikghaN9nYT0NmnnrQ0C72kUt+EKUKoNtalvZeQ5M/dm2
jXwlRbrac3+ApfVfjCYoT44zUE122/KrouHnQPlPbQCLwvB+NopWu32lYDeyD12a8sGX5jSpNJfl
996UrxQKiO5GDdtqV8SYZi8aMOKMWEX2s28gm3n3SWRtAg06hZebO+MydAlpoFwhoHg/H1xC8iAp
w/Kx1qJPnQLY3LbrIVzrTRHvOZP9qx0xS6yUnuqZEu/zZiL/lk8/b35Ffr9RCtWL2TJDSTPnB1Kw
ONHoIMEUNbjKP1f+NRIiD3wNZA/pa4xYmvf/I1p+JLzcwKPuhyLGXKEPTCbT2WBgaW/bAGH6edCw
ndPTeUNKxhpuD5uLKk4T19s56IfbT5SXLqEaftRt1K+QPHj/BYVRtZVQuPyZKkVFiKca1xy3jHeW
CCwPyQ4epIlgwieyePaTj9MjZJJ0J2HsJqLzJkXN77G1teVfm7zMAONeJubWA2Agd7HgTF7kkiLs
uu4QDtzdY6iBPUVh7qBIxFN5GBeP2kgahK8BukyhrqxHCgn7rBrDVw973Ef0U5c0GepvkvPpivQZ
tg8f+LlsDtnCpRBCReeMP2N3yoUR1ySnRhGKbNjqGArmPzMJWkoc9Zc2fpI0VD1m1i2cjWn9Be6R
hGU0yTxXUgAq1JpI0340C+emK7EwVuvmrARK9hUxAI9U2TQi99Hwt+MU/lB6Xnjyiig7mJE9P1aO
2m9M1GE/NwuEqlcs+6qryd9gg83rhEAMCTHf2Uuzz3yMCwJFUY/64L6aE9U96ZDL7JvpJk3UN7fw
5mevTtYo2CccNNGLhhlReafbCVIbvH1vWe7tyIjsZLC5ZUI4z+wEOKsljnewseSFmwFMRi52Ov+M
CdxWMLphXv+MSZOcNxr3SRceatW0wCdS9K88K36Ri6/GG4Rq1MdbS0HAoQnNZ2lhfZe8tAMp2nFA
tfMeM3K4zBVfg5Sq6C6KW6x5lwtUqp93PQSwILIeIhPkDoRNOnUA3HvXwwjnPjb1Irr7kkJAvrzK
MuNxnQ7pspNdpDXyPB0vMeqFosAxNcaAOX1Tfo3NKjiKlEZTlIzLwlzdOhHIPAkmyWTveqvSDp4T
xQezZNOizWr96vZF/Tri226U8LtTjkuvRsQRzCdZt5XOyvFh2arKVjrlIQDI0dpqjOgoIxAQMtBC
XnYvv16Zuf5nfURqy15+gLL8UP48l6LK4afokbpyIK5tqrCtnXVFivzsNEHXXgwlTM9ujv8r1VSi
cpGgPGQUJUBwx8+T5ACSRD2m6MVnIPLTaFdHWbuNTIxUZ5PaY2L5/ysz690yVZCk1mhvlDIOrm2g
oorRO2S4XKV/cbMQoGFLPsMeynW3qNGZk/Out3nxXlVA1eWh3DzYJEcnA8HIBme0p3ikFiEXteN7
V6ioRxGRPpNT5TZLYWO7JA1+G6ohJesXtXa9vyJMA28bOgPqmctYP7AASWsZnkGAmV+LHnGmBQE6
puNvrV99AgeddPMH2yB29R1fnybp9Td4NTMy41P8MGJ3eJqVAtkOUxmerSLq1lpW539lmn4p1ED7
WwWlAEnA+qYiVLmCAwNQLkrT3VzFBXYUfXcOusHYxR1AyrF2w7Vn6sPXxioPvmPPn3CkeXd6t1sX
NXsvcs/Wq1nE8QnVXmRglqZc2uTZ9RT9RRr38UGpmK/6Mj7SyE5I72x4r42uZg+gqbdzk/iP5qLy
YhUAJrQ0xHx1aYqQS0X9ZsAQ+1FCfgrIrImzkFrG4jn6H73V0nvzt1ve3sw9lfyi+ZqStt3VCaDQ
rJ4+vGzWf+C1cyrJZn8pALasXCA0K4Oy56F2enRw8vpTkvnGU6BUyVsd4A+6hBvsz8+K3w9ru46M
dze0/Q25PovlAN4NtaaKrQoQ5HeIBWQVtHpgps3dgxjbWelHUQ7Oe63k2okvEyjOxe+uGjCXz1q3
eWS2NJ/BQL/bVvmBB/u7ZybzR2FDSMBv5KXzgVVAEfpRYdv14Y1Ohk8sjJ++CJtVmhntbu6vmR7a
LzK7UuyF72vW+kGamROEGBbM5mowQuu1KGzrlfH5sKOmXT0kOnvYU9On2SZpmnilp2Bw5T+plrAV
FIBge/kVlCREV1WXq1fLGtTP0XyVMFVMHy48D6EuuHNYQIdp580XTtRPld7DYEEkJX8yzWpaORyD
DikaDej5uZCwljELJ2KNoYp1E1CPlNhGJ1Id9ndIOr8M99yFPwHtgT6Wx1thprZrPhHgLFB3iL7N
sYLOYqAUL6VHqS4zKWNJhjlYKX4efEsVvr3oj+snUpn1izwY6NQbnTyPjk3t1i8vZPSpRi11KYA0
xgGqGChbqUKZ1eCtWvZVB9uarWcr3FnLZqc0S5Jpfv9wy8ctzcKchgc5zc52Z27KeZ4QpM0K/AG5
yB2H5WQdGZGxvccqINK/9VpOQeJneeLeIYPlWWfplQ65UGD4Oe7ee3+zaodHoyeJEhXDh6t3fIP8
GBO8wARGFddx9Nr41XBJSnNt1lq3UjKzvgHSs9k0Vwj/UJ1Y8OlO7aIds/TK3CXNe68M/n94Fiko
8GX3KmrI5N6lINZcOXGFsGjXAzDpnZRXZVznuspxwDNZWrgmJbjMNc9xvrgolXmGcuDsjuubFbKr
wnBNsPmqZ8u45gVln7RTcIRqMucftosQX8aOEp9bUPlXRssfj2Ph1NB2ip4szRgnnwXJ1GRzi3k7
mEVpel3Bp7ds3bOG1tkN8dToGca/aTsddK1Gd7stv5R6jjcM/kYr29XKFykqIzFvrMDqoGK6pPLQ
w7d33sBWV3r52hyjhlKKyE45ht5tcmxj1qI7JTF/EZySi7vcRbYZHxrHeJ6myid146HtV9qPnZ95
HNgg+9zjVa9X/U6CvjoWu8TXkvnzqBePXV75yAJiUGAEzI+lr110jgKvbo0nMLZtMABNk5JCoFhw
WvzoQdgiCM5me2cBSwkj5M4gKZvqtHw/L5ZT5QfT7aPVHwliySFLrHDdD6pb8f6eW76PHVsLSCHJ
yw3Y7v5xCJ2fCW+f7fhjzV/j9n1z2CJZOzvuHHICiPtbJV5Udal+mpKye25rtXxuhvazhEsS2hu4
EIe4m5BuUVsje23coH/yinRni+ZdHKKjWEyOvdRaWe+YFfe1HbUbreOUiGCZYznHjwyy+qe6iNnj
MB9HmTfikpwZ6ErSbDOmwhHx6weNsgcqa2jLJEUVPZRqsS61ESVitcyCR093lGvpT59c4DzHewhR
nuDRd5x+wxd12Mgw6ZUOY5jZeGvDJxPIDkiTZbAMGWDYy4+RsSA3AjKlXDg0WKvOTi2UUGneHmuW
drH0/Bb89Y+Ul+Z89DrI3nZSuufSVpzznLbO+Vlu70Fp/lfsjyGmZet8KVGauHe4v159j/3xPnbo
44FT/SXqHX+Fyp35U3bvlnFKVTNDrN3bSk7pFrulm2R8GBnmresWFHaPPEO9fis6fLdn7hmr+88h
1T3tEJNUV00/auxihmAP4cB+YYqElVPW3XfQamSW2Ffa0GHVasYzzUdHqy1y4yFqtAzsJPvCuiqD
d6hhB0WbLWB/ZfqW6fFGIE9zlvoPJlPQSpr1ZHiHOCMXLc2xapNt1XscZhZ8VN5nE4me2L4kdeic
AvyMtwFCHWe5uCriloGTJYjr0zHYAZRWCd5ub4PSlLS/3DrjVJ3RWf/5+K3b7bSdPhbBhsXXhBL1
z8HJabtkA1Fo3skxSTo6vXlpkIW+SChMAhPor72+P9QObIDkRbMZPkdAUS6yKgYxSQwUPLK1Yi41
rHu7k3qVtMu0oCCG2c2Vw8tGEsRh3U17id/zxTIWJaRsLa/+4/1SE3PrmBw45fo9mVmN00NV70IF
4hB665Z2nBXv77GupqdbrHGQdQmVFKVWMAhymaz5Gi6Wu3FdotKeytWyxmSdZF67HTrLeLgFmdxQ
e18uetauQ1LQZ2ndHrwN1DEt7TX3q7SCCFCIkfXBus1Jjzw0WOuu6sC1tpntROE26u3Rtjamijre
v4EFAibIWcFPg1ojZUCN7rchua4Uh8LS/gbmPO2xJfP3NZP2ZwwSTkHnhN9USMPrUK+Gq+qPwdWY
+nHtJVX0jbr4AWXy/L3Iipicjfdka37IHgjRAmxcvCdDiaiwDN6bhKb+0BZe8iYRJ8muAASmR+kC
DN6t+iFTz9JpqZyqswQXQ+ltLLveIbo7b6VXa7DLqdDkWUtvxQR1weo6XN1ebByBTJS+8zyPo7Id
7ay5wHLBxCgwn8q+HM8QiOHaLwqpo7v4GEu7r3hdvRQuWQ73iZIAW8EVV0UThLarcqq1CqM0kKYj
d2fAOl/VpPaPk9tZn3N0MlcKH3KALDTjvjvkgTq+KPxhPvHHYgdLuI7i6dEZiw+ShdbnxGu8UxeD
RpPOMMzSfVm11laaUdeVmyBSk6MbImuSxDHHRTXZJbjHbAWT0mJbcEXbEXwLeJVgofT54fS5brvF
gqPqzmbU4BeZFg8O0ncPcicXTolrgJT1+R63Q5FMWQZXWZhsZ5DX7LP/eTbrrfJoqOO5BxlO9Sbq
pp+3Pcx1CoVjewBGdpRWC1O5ON7GsEs939LYxtyNu8AOmmffTeJ9W/Yc4JuAZOa9DTrCuPqesVaW
yrmUz+WSGWl8wmh9fy+rS7xLLX9d9oG/mUk4PLZgms2Bs9c6wrX0FJjo7iad7j/LxdV9Y1s0pbmJ
fsXClBR839TqQYZIR1uFp7ifqdIvw+K4sA9d1v4P/YRt0Jnqi1yUgJM1Rr0ZIAp3ztaT4u9HynZX
6fUryzs6WtKv7k+0KeAypNnR1asS7WWYIOEORbeNAz0+R7H2SfZkd8r1b2xrCTIvXZwsbg5/jLM6
y92C96hWauGRvtHdsdrUSqqv7wp/APDo6XTn4wa0LjA7PVam5z46i7pyHYWc82dzWFtLU2LS67rh
31AE0S//FSdxB/8n9tYygMWW8oY6XlHV0Din5uU1V5r0NNRqyxG8TV7sBAnAsezmb+oUbvJi9P/n
ZdMnT8utx6GfjLUc3GRjqAMt28Rmj4C5CrT03nEMKc8+TZV30QCckKDyrIPZDuYV1zVvM7l5/yml
4Lwa0RD5rqHZAXAXOwa0fPZU2ZtvnaLj4d1l45vSRdhO1xALzdhqMCsMZ/R82HbFqOgI0tYq+W2i
zXBLJSC1j/wsEiJrEDwjFQJQ5sNR90s1P7mq0a1dja1Xhy5gfsLCirV2oIKujh/SCFmhLkMTOasq
I5WDkpLeAjLHfTYv+5bDRe5366yNASQtwbGCYblR77f1UDhnuUgQnsXBryLlIKHb2+T29uDtNiAh
pkfzg43oUb367WVWhj1pN4b1Rl+ysIiJ9OuAlWwrqViJyV2UYRuqj+O6ldztLWVbp9/1WEe30OqG
rTM20xe3C1BrC/PvrA/Bukzd9An0X3L+jxGjkwZrPRnTp4V0efb12V7rVZtfRwQXnuo6VVjUjAD0
FE25qGPXcGIyXvQoNm8hic+9v9I1j3zzrzhJ93EFQ6I7yIiqSK56stilLSKpY/JgqUNyE0uViFzc
dLZXlVJrO5vPordBzMzYU7opV3Oej96mzca/boeeGMFKWDElOyyTOymAKMF/tO1+8re3DUnHEW6T
tP6nieXgtrRgS19mm9sqk3mo7I3dj1DFjLtH8GClqewvgRod+eoaJ/ZHtbGRczpz2lFdYpoyB9rq
nhXQGczMZZzuh/1ZhixPyFsiI6uMWx7h15vvx/5/v+n2IwwFFqnOjy7KDF97Vn0dZA6qL2F6NQac
D5GNa26rPhynk1r11ucQre+92nf63uvT6L13kmM3uRjX6NWz4dv6NUqyj1tysh/0a2zEv7Vy1sGJ
qt7B8IIejm+FLmZshs1WxexzVes2/ICkNKrLlD/ecA+jY639aGZbKT5oKfPFrY39FAZU3a/+GyYC
rZif4wUxAeGpePL1q2uYi5KtXOV8LMdlM8y9PbKSbxLqunreUh7J+ZUgAxYBOkWzgsqC/EPuMWkK
5EJiaBhj0/MLo2G1trGSmPwD7s86TYcNlDgFzjhcnVoc5PZJGg07OSOCjP8rm10A8PzHXoLSe86m
FIzyDZlR6Byza6AHwkeoSHseIAIunD5AY9qs6VdQxc/D0pLQpPwIXF95kQaTPNikuShv9Ic0TMxN
WGfJXlksI2qtv7hzTPoeDaffFggEf6yHGM9jWQfuC0fgYXFlD8xif3S0zUuMvNfAuvNSmKn9PLrm
U+j00Qct3PH8iVRK60UfdmGxAOeNe1lU2d4zrOqi6KNSGu0StTp1suWZPmqhMUSBepBeSvqsnLzZ
L99udbTWGczkwWk+sJRV9jgva2+W0X8BypZ952vy1wBQ5G2G4nrAyGxG/bn7mi87MM1Pi9XYcvqW
DVlHFSZxNPMFEJjz1k0k+pddm+XD2k4i94s8EzHPnAZnbm67Nr0Kw73Reu5t10ZmDSmqUi+PTL8B
278OrhVKdHyoQRh0A/uCMSCF2S5YhSzKkytakp/7peWnCBHpSYpisZIve6NqH5lF+CydKTJlq6Ko
64s0E9Lh6wGb1YO8yHCUYbGygImWF9jvpqBCZDrU2W6vgtHBh+HX5Ap5Td0pLtWk+yxqVGF9ifjr
g8gyn+5xp3CpsTbWg4Rklm56w9mwxhcP4Vx9zeLc2IM7KB7YBiUJZ150n0fdfJcRvuw7xQN+5KC4
YVflrMM+/epzONj70iED5dInHHuD2HlHtgwlq9sbZEwQFl9DJ21ICWfAmYMMsr9uTvmx8gGrg3dd
Dm2+mT8P0CSxq13OiaOZPtcgd9jOU1J3PYrSXuWeUdzEd75ZPGJvtwAGyq0yjjzRBQUWXFw6sZC9
j5l0rJidiLXL7dNz7arzI5rl3t7LsuxQNGn95jnTVwRAs++hMX/UU4u7Maj7BTjw2wCRqUEw88NP
0/xl8LJkmzsm4s7LRe4mOJ3MeloUPsAojKesv0CuClDC/UH9gEx0Pn5ouVJtXR+8qKnx+SmcMtko
Wqp/9WAGlKUW/8CZHYSnV2rPJAeSo12oyILmSkkmQflb9zr/KfJBFnpO8DlAVesVyHF6sVoESNVY
RxGPU2uCHWaDfBPz12CNJwqBV4nhiIPT7K+L0w2XqKuwI/0VkmGtpzQbr0BgUjoMZHogU+xts6sw
PMiT72n0tUf1+IdWLd+y0Y9fFY0aRYDE81Gj/PGEAjKGRi4468ruH3B8KF9h3B+9ZdLIERs/6igI
bKRJ2r3GdM7Xz9Ks+q9x3E+fczQOHnxu4aDxECQD1LcRbt/LKFyq3m2j157CxGYD4czv/iK+qvhK
h1IOd1Qc+tsdwg/vg+oaO4lbotR6H+KhgF+ulGLqz1k4JOcuwvswyMpDJeKJimpYKxji/2rnpBU2
UQ/0uBtMaP69p60E0xka4Xy2rAUNv8BD702Bh8pg6a2ywGCfE30SfnuMSG/Mdo0jLaTyZEAc0C/I
vUunXMJ/RkjLxCgK3wT154gwbbtDMsbAj4L5m5tUw9mxreZFCXvzqkbWvlPT9kVCQAHqXVXa7eYe
Wx4qO3vTN+/6In3bm90XUjjpE8R++y1rcqzqkcBNlRxvQ8TZ10prGu8mzLmtHo4wJEPN2cfF2Oz4
ZhYoybThTlOx4rrZyQTQNdC9XqJLZgIEMoPEEFruYngGNrLU+zrGWWTES/Ez8j/zHkffYSvNYpmS
q8xqj9K0K/AOGExN19tgd1qFZMPfYD1EL1OnnDS/D95rTiAXpi9r5fnzQav6776RKOhLw3/sJk/d
KIXn74Xw2CsRqlrSXOiQ0hxnzVjNuoorybms0pf7hkvuENdEgXuw5p1s4Ezxzbn3RKQOqI1TzEnr
MN91Ra6dMWGY52D4avv+uGVWaU9FjAKJl0Z/y2bNNJDjU6PAfcasNjpjTBFv856Neo36tUvWQY3V
z52VaVcFk1dqZp7xblOS3w9uTt1OQDNlgjz3NPgXafKQ3ZfuLvIbqALLiUwJFeMao34krfshzV/c
jguLLdMtthTWYm2ENUIF0Ufa72gHFmu5gDuGZGMiJHwjB9iekq91OwiPXfW1xMpqXyLV/6CotT+j
UM8t+fJ23dd9uu0SQ0GOnpheGCiYl9T9DmgMvP9sLj33MYqTbO2sG87YNwU71wl66God4vxeSaZT
blVSWMCwufRLz3/Fho6KQ2pOL3+MLeUtEvSzS1nVLtB8/MIRPaYsMqlk17M4udg6LjqxfsKiGAak
VeH+0TvWJdaT/KnMh1WVD9NVWqmElELf2lYZbCTWetOSRepZCjvytkUTVOdRErX3tgSTYOb/JLe3
QVFtrJldWmDwPBNoUH5WIAt/vkOCVbKrsml8LDtHWZVFk/1WQdX1pLpQkjnJsVzO4STSBoRBHW8l
iz0GVDm+RZf74i3he7MLunwToFW1vnfc1vsQ4aV/wM2emUfbrlLHPwHl0QJEv19uoPMbylzw50ld
8oFYHgTra+bUzfow3qYcsJ1i5QzWhFRfEm1/37DKrrVPwEHWqRttpXm/OGiQKE7vn1UUB5xVluTW
SS3jlzlM6gfE8TnrokzOCXd88rT2hzY57vGuad4qaFCnDjagMgyM/vSUNKaDRPfPJ+fB7o8mMC9v
rxVu8iWwCxKGc1Rsk4BtjOOH73nmansgBPbeHxzzs+KnJ0EuZmzA1oAeEIW3x+Q6jZg8iCCJmiRH
Nr7zVgnjZO/GfXvujFldt5MzfoQNG11IecN5UPT+A+FgSyne0Ifel3o0PHkj/NeFWpsoZFbzAdyw
8HFnT3sairx4WTwiWKrTmfkQP8rPitd+Q5Cs3aN6UO9F6PZi2t3wl70E9aqp9yJy+0WC2YgMfOXD
r9UGq32AEa3AlAPrgDRSw+YXgE84tvUnu1V3N9ADwqT7QY2MW7PKi7PT1fEr/JtbDSHj1IPmlnmS
ikFsV/6zc72XF8bG7E9sMWJw06zCa5gHeIsVbr2V8Y1hjnjSi61CRAUIYWX7NJPwvRdI5e5+HpRC
qjSrJcUTYrcoGLH7j9T5yG0AF6mgmql8SMeCD/MXoJiESPNrj1YQbu4PCcRMXtSj8rvRBeiauJyJ
qnBoks9YawcvUD5ua3c4T7sYvOCjLNt1ZXR7Jwi89W1NXxb7+P8yQnYC1VikFzYNlxvcOMefu/Sm
p27S05cpyZ4lbFNB2rcYpuyGAs2Lhb2+EQGPafEAhupidMi09zGgEonMi7CJ0qC7LLGMxTt3NfUh
CcbPwULWdP0o2uZVph9VoJsfXf8wd1A9ayXsDiU2qTtpFlZ/qZI8etMnjDW8zILFvDzdgQaG86LW
145d1Mvy1jL8ktdthiU6U/SuVOry0AYO+0vYfnvxDuqcXsV3EXkqaZpjUT7rLXrxpQN3G5jRi4ug
9FWchVqrPQ9CJsHK0EBeHD1t23PHYxFzSLR0lt5Un9JttTTR55jOehfXK+nVKjV+KTmcSadc6hhZ
HU7uj9LigwCeFuEsfTa0S9em0zl1fOPqViUpt7CCfVXEf0vI0mfQCLZ0WNkXnLjC44TGPFrDylsQ
REX1CR53tfb3ZVdOfwG+rvZDZ3Z7IzG6v/x9wCr6F7Wsaj+ryN1JlIRW0P9vxnPXLh2v2RVt5DzD
5sWn0q+DpzgtyoMVFcAKVX79HWeNC8pObOHHJNg1jQpfcOno7Wa4yB2AAzgH0r7dVnZ9Sh09Ptr6
EGCCvTx9fwZVCyNb1HKHMHae1c74IYgaJ/HzlesGiJK5dX5mng22gsGx3J3hDsVXwNPaNraM4tQA
ID31FhbAWBrjNLoAyLuYU0hU1d/GVh8hKqX+42SO5tFHhnoPa8Z4lbFld/U7/Ix81UJZN8nci5bZ
2EVlwxoZ6fFioVtxMZaLPWM7u2tcv10B7QOa01phc009nEi0kO1Nb/Vjj4YFxDTVwz9FmVP9wp7d
RnJBAQngNGc2+JhGSIdRTs3ZWi5+bZwi8pP7yCf7tXb9Oj4Xyqy5WG9wa/lhixZmndSHpkehFU+v
MzlqxG3k1vLSjsVrrtsjpdDfsveG5nT4XeqrWxo/WTx7Qq0koy+3v7r/tOqRdgpnMQtmJMg8MzwA
h/jIDKtCVPufC6fcZlxJe/Io26Y9FRur/30IRoP17YmqnbK1G7O3/O2x+7vgYGW7jDpC56Tot8UA
ghGBAwhuVJhjmUlxFJBNJ5nl1MvygwyUoL/Ah28QnWW0qrr50Vgy1dIrl2Ho8kONfMxKOvTQOtYA
vU+TqvbXYbm4gRGTUS+9bYqAx/XeIXd+WJyShtOqdIahgr3OMqxVFftsKWgwLC2Jy3hpdhpr1Bwg
QiVN6XCrkK9lCM2vBvH2CMf/M1rHKO01dfgoF4nnFuToEi17sHL/7lDV4mAlJZZ7S4cMljsjLrOr
lV9z/EPMW6fEnSk/wPfEKCc1Dn/kceUIkXbqR0pF4iAtudzPHF0wfWDJ4u7HkgzCm+lF2fqWScGr
7NltnGQTzFZ0VZIyuCSuX25Jic0ffM1PbuNHP7SOIxNg0eKNIiomO3ET41c+6c+dN+orGYIIKFkY
bf4qbyMRW6/b2S/2RfB/KDuv5saVbj3/lVPftVFGDi4fXzCKFKk8o5m5QU3Yg5wzfr0fLGqL2nPs
r+wbFLp7NSRKINC91hscbYP6kvJJm2NcMJsu/lWF1hpqNBWaFhgV3mvGdzMDBF/ZhvKM5gSO6EU9
kRBRjYMyerwaSyO7T9ViXuCLhyBkvRfnmnsrlJB2Eqhg9LHZuTUwlGWvJsHQ+D4251obV1Vq9Uek
sbR1YMETw8JkLWwVgIfsb6wufLH9INoHwGCOPB6iox5QXZzGjHJQ191aNmZpxnKQM1frs9t0ZpOf
J8Nd1fVv/TJYd0a6q1VqF9K8jsr8QEM3oKEWvbuOXq/y/gNrtpsd6/Jn20buvHHa7pAsEi91jYpF
MrxmvMZv/a6x19Jt8axgDeHVZxjB1gtwk721SMB4I+roAMFBdS2z3RRZ/FYNn5oKrQvTwcvLWcKs
ArEEdwrvJR8iyY1rZuT/oU9Ccn1WDk5po2hMKuWSJxm6x3CONSpp0Eishhu6GI9UdBZ72Jg1I2uA
dPdHMlkv3HWSdtr52p+niOwt1UlZwQeWsqN4Vx3nJO6qjZvUzk0Ruuc+SQGZw0eFF1UvvKi8Q0/R
Sstxd4nULRsNuxEJDNQyp4fKbh9J5rS3Qu2SQ57nyVbHR25z5XxRQ85Opo92zDLpQvQqmGouU6Xv
OlXDd34TJzwD2J+9TZPRa9zyU1u1vCmRnLkVTl3ph0jTxkl5lmb93hTiUeIlb6PS/DC6cIZF2f06
V4LVzC7OwlK6Bida2W1ndeLTLT51LktipQ+33mJGZ20+NMI9HgKYVLoxJToSD2zfE1O7vR7mJtQ/
NvktQAi8x2QFKSOsSH/OMqDOfbTJm8qBEKhSo3gM9dE/mjCYN+iATN/iYDirHULTTVzXe9mq/rFz
lc1vuCCZZFQOdpOl27b1UF17H+hlq3xtS6BMbmsDiRjQtghVIjpQL54fWKj4N2wi4I7Qkn4xAJHm
NaI32sdpBPOwug5InDLr/k1vjY8fzEMkpJowDwtT50A26EXQ6vaCW+d1xxejSVoScTTJ2GKF5lQv
0pID0oyURmZMG2VWW7ThebnGNUKugS7I2zUkYrnG9adcr3H9Kcs1IKc4t1Np/qXmWvDipe4nGxDE
GYeS8CWqINhP/VztZDACK3ur6chZyKj0KSA1C2obT9Llsctdz2k0H/plfo36HRkzYLkyWoVF81At
BjzLoEyHG7JvLOiBC0sb52HfysPfyERQd8JO87MaayZF6la9K5SpZNvlTYCMyvmeLyOVWC/TXuN5
/uqRMjyaSIFUP5oAkmFKtdtwXt3CJL2FWey3yqCKP08Jjp9onrZzjJrYPCDVQ7+j+PSnDcbiyIJw
S6MZoBl+vhNMWBrD+zQ0DRc3wZiRB/tHW8Zde/DWgi0z8+ApNJ14A5oFixC/ysbjVAaPpl/wxemj
nkdc6T/wGdRPg5OyU65tY502dfTD9iye+739qmDrtU+HrrjJYiv8zE72LAEt4P41O2GsMEZtOpt6
cHBaGCou/6ZzF2KWgTiWs01dr/7sxvPrMLXOr86wD7FZNF8dpZs2/hKq2dl8O2FHfQ0VrdB/hvLK
jI4duY+Cm/LkFm25Vf1S+zJAgki0Nv7lOkYA67jLXxCfG/auP0cHWEbmIwgdlJCWkDJxV2nojN/z
2UpZ/gzhHQvBkFzRl8bM8zV1HMB6Vl98U5rQu0Wse3zKVLc8h5Vyb/Hmf5IuBTuGTenY0e7vCfkW
CJ56L6MgF5GWKYCfF72as4MbLWVF9dW4kWHTsHP2H98vUxVPC0FWucpaBoMWTZWGGvUOlf3oppv1
DFSBFt83dc8zIUl79dQ2KGgvfZg/9OZlWMXgmORBjqVeEyk8C7mFQ6M39z2iom8xUaaqrPYqbqnr
RPkxSo80h+IVNyHCdCdXVaELk2E62FOCbPmgsS9fsktJa5abKseLXvEX1GGusl51gZf7VZDf+yVm
NrFXtA8oPoV8XbzuIM0JNtMDIjn6HlVXwNfSXOJkIMF3UYFLg6vUErb0B2qELm0G8yR2XQiJKjfQ
KXeso0y4xPUN6MYmdwHX952X7qrJ9Y+aOvvHDlUoWPBLG93085DWDauT977IqN4CJVriPgxXVA6V
rQxdD4VvqNbaa5J8+QKlcHIiVvZl4qi4MOqWe7QDvU9OIUwyn5t8z8MeG1RSGCQieNGvJz2GWq4Y
zlnOIs32UWGan6/9qYkrLBXl1jm3OOatsjQb93aSG/MmXjo1bbpMkdaHgUFxw5Xl+cNeRuSKQ8dO
yC6oY5M8ixFGWWfF2OFFivH9pSfNjeHSBuKROx1urYylEi1jcuiBMDIm86697tyV7Be9beumCJ4q
FkVWbEufWqUKEAbaGQWMJIBzyAf7gRLBUl7aito/l/VonyRWRWHothid702I8MeajcYEbrRp9/Gw
kUyO5G/wrnL3hp1gkbmotpYz8oMrFEHup7ZrbyWkXXI/Vte6+ywP1Q9yrnKVJbYt07dYSOy3fBbv
PLZJszJ0OznKL6Nbg3ZHJecQN776JF2DBeOMt44Ju5CPNqCR8mRa4yaxS2yhlq7AAVDiAmldXWdR
hv3ZmL/ydqaAo6f+Y92EX7x2Ur+S3PA31mCjYjZ1xZcs/lT0gfa1bzSeqQ3kJAyQtK8kORBbTKuX
fCznE0bJ7Vpm+0ZBnQSu3F2edvejixoDZrciS0qulhszcNwjW2hlpS3cFmiUb03x/Lk2ZfQaLAZB
ToQfT1rPkDHL2dhnaatSmu5AfMMd+66YzZY3of+XEk+Im8/5lzIIEA0ZUqpvSW8dRlRS1sUMUGJm
r3LsseU+Rwk846C3nBc7LZpVonvxLyQDVo5ZmL/jWHtwBqX6mmuetq66QIFQ5ah7x0Mb37Ea+PhO
0B158ymHIDXbP88S8HrHvg6Uw7+PY7lU7AZkpnCO1OpHVJBh9/0YBdTZ4gJMIyzL8cx632DFHzSW
gXgVSsVgvo6Xotfl2LTuqcN+7wOeyXpnP2mJfyqXGdcN7QUPtQykvHF2Xuot/y2/DD/BW9yFePX+
TkPMvahwf7fQJl73Vlc9tUVk79TQam4hy+anvFKynUZu63n2XWulmmSYlukO2OctFad8p9qQPn7h
8Plk40dRzJ51sHN/gtBHM0XgcpVSCLhjdVcjq73gi5cq2fWgDd1z0GI9LF1lavq7zDPdtROA8rCA
8l0W5demLPelWSVhdBbZgWvzwyhF6LOs/mW0L9Tfb1zYxlGodzuZ529z1/SOTgqN5UZO06U9TCMa
FHLqZ7H7FhWgm3NMSjZLsTE/DpiR5JC26Rus0D8C2rB3xTA8O8OMeMNyMMeERb6cqqb71nkdlr5B
Mb7qZatj5PH3tNaOYOmbQTo+1qxKjuiA4KHlze3tmLT2faWkUMBHK/sZOWwS1Mq88xz9BzBc7d41
FSQgXUhnNuREGzArncPA1i1IbHdXj6V+L31ysObgzrXZk1tVyfemHhX9zrYfJap9D0WJGOKwOX+7
zpbB1nIoL1b2U9FhFP0O+0paPFTypMUCfIGbSXOJyLAYbAvEb+BpgQBdDrLbvGw8/TSnkNbHO+m7
huQllbHVtY00NHwvmDxbCawQwaZEPHlIgvngIt20MI+6CtPQzYtsOyR+jax8Em+vzolgR7z7fp6P
eZkrt+gKQciJPbYlphaY0Cx5/P6V4eA0CIY79MuyWg0LfFsOH9ofTmXIKfTiOC6yTyOwHW8YNoXp
xz8WH4leAZpiueApsT6oYKUmzQFzvnw/arr2Yvb9L4lwHBhBiMV/yUGkbPOy0Ml85t2do2nKWtNZ
6iuWAjDNSfM1HLfyBLm9frWTxeEJhpYxaMc44y8hzf8aFUEj+IJU6ltUtEjJShR1ueoE5liuJd3+
YGlH3EZCBPW59DWq6h5SaGyHJBriJwWAFVYHWvjDzQHg2FTXWaNG8xEFkXbbJ631vf6kBkn0wzAS
5IF1wz2a86aO2O1Dv4UW58QdfL2FeSeHSGkhZqeKt732kWODobdESx8SveASJTDuUx9f+MTZj4X/
6f+qbZ73KlBvH/7hVddczhByDc4XhfSoQjNGYuIFVdQNQX1rIJuOuFNqDMCEyE+HO+ze48Xui/y0
KVlq6QgljR2V4NitmAWxiiLCbSsZ62RJXl8mOLoGpTbWdWDUVa6fEBHcK32n3mi1PgGpXdLlCESR
I+9AnaGVVKPRWFv2Dewy1jfj9IUXUXyYUZfEMhaBQm/xQY/aPL1DD3a8GxuPHIXR78MB+XvRDBFJ
kGvfVauktfy3OAmR4Guc9Emw9E1sEsj+LWCxa8z1+tdrxYM9rsus1Skmol8kxDDhkM2JFm/aHIq2
NGXgQh6rdFU9Rz+uoWblZ6vRCrJdN7HdhfYV27cuRhz41Frt1gYifCt9ciYHFb+sZienRqTx9buG
B3pe1CsZ0rww7RZJtb9YplS7cKmcyyGRSrmcIkLH9GnRdAPx+cJLo9r/GVM3PjHX6XImU+Tsfd7l
smwC3n6Mk40/i5FXB7tA7l+5lRHFco4L/kBucem6jDoX1O1y48OgcI4ZxKfLfX8Z54vVkIXHr8Yx
2ua270kAfDwdbeOxjLx8r6MZdCsxRpgV+klOtdDOjsEYzSw2Jqf2+KuEGZ6uvR6ehqhFXef9zGUd
rEClO/zRH8uMa9x1buxx31bDkkp8v8o1TgnIOSLH8g+xinxGCmQRr1DTpot2seJ4O71Rnop3QYsP
WhfoRRHORnBc9/KGDPlGbP5k6HQYRN2S+75wc4SgkwjwstPwyxgAvG6l08WOYvum3g51vVw3CjSD
NujzGylUolZo7UMsqLHIo845FFN6JhH5w5qz/iUo/fiFPaEMyUGptFdvmM2ztORaka+8qK5mbLs+
Vl7tqljHIM2/wZqOdyOes5sUPCZGFPoesqm1ipZNZxjPYHpjdqM8tNQ76euXLakCEmITLrvRSHaj
87IbzdiNJgj24pi5bHbLTusAzxIt86b3S3u8wbEksA76qJn3cuAD2Kuy77lRlj5Hq8z7uQ2se883
t6ZXoUHwHpsis3HbmuPttUvOjJQUmNN39VqaQGRKjLOsfgMLD4gkiC99jQ7ctEGTZzzLoY0DC+tZ
rWdHrEcrkYOnSt3fGACTyQhgS9dneNXG9jgdpBmb3uvYZcFD5MTNZ6U4hos7Xe1mHcg7p4q+2W5E
rjFDm3lKKOb2Rg+m3etYqZmtw/uWw1THv4coNY7Skv5y8tZJ7rKLWyahBujckXHYNpbV4iemw14J
tQJZs2W6TKBmPO4iHdlFmeG2PUXLJLTY+qd9WB3qHH2w1RjDypTDpW3AJ7cUGORAKvN0IyOX02QO
C1bYlbmzqvBXgrEkm5SlLyJoZ5a5zlsLbQlAAEu+VdReA92qNk2MeNq17+p2IPqwElItIbOdcY+5
41NI9uwYu7BQRdIbXOIncCrpc1DM4SnDxBApR/S53/tTB5mt/0M/KlvhKWyTu3IMUFVzIOt2rr4V
MdirQGyDIe3A340SLKbj2ByXvPcUEPDB/hops30W4RvIAy65IJW9tHAyPXCTers2c743zARjKxo9
sA2oWKTmD+kTnZ5eRH5qH2yvOeknu670TVxO5hEbgZ9F4JXfQ6u8nMR/n7wPLSd4gVXfpUe38m+W
8630h3O7IBTTum4flpagGfN/tN7HMuiZa5+/0+ECVDDy8beCOj4+pIuyVxGjRjvF5hfBMkSujcdm
fiNqi7GO5CLQmq5eGOTY794P7+KKf3dLjERLAOl+iR6Hgfzpf72ARDYj+ASnyH/XyczK1YSC6Jpl
eqP2JS4c2jTdypmJES32WRKD20SqrKW7yRPzphgU6CqE60wmU5Litord3tsFP0yUoOvhenXpg2CH
GGn2ZfLb+hihBrqRYlob6YAMKyS0Ozwan3W1PEt/OGYKGKEk5Bah5mYazqnxEcJn99/f1fZIHX/p
T4K+3hhz1R4RSla+/JJOI+Q3psi9Rxk+hrjIwpa1NFYWFvuQBdTyWuifpDufoIQk0J8vn1d+0csH
k9PLn+X6QS5/Gg3h/rVj8IEkqEeZaatVTb7KhmhoV/Ng1icjblxtZ3jVJ2Wq1b0bRs0pLdmd2Cjn
s87foYJiPRuWYT2rhuesQM9YBwydzeephqCeO3a5ltE2guDQlVsS+rZXrxGkQgD8NCEwftIs31z7
fmOta0NFNfh94NpM82BuVjirzDdOoB0DJSjsdZlPwe2/O3URzQfNPMTFCpz/fJy7rXTZS7+cySXk
rNIRPkWjE2mgGU3uN/5LE+1A0CknqTRKBTIyevuAljiG2wNbLBnoDRfZyaA0tpfOIokfzLLF0BY0
brVBoXeVxxhx49M0I4VhrkKEm+/jefzBRw8OzZim99VysPgq3WtqjZ6CFbhbaTqtBVa7wMdkmwDm
o1DhUAOeYgNXYNP/+cdkygo2mBz0HhMA/CsZlctUo7eW30C6SNkc0LNQT4anh7dGYS82FtpDPxaa
v3J9c9MpfnjXSjPN53RdJmW6LzJffTARQXxAQgqf7YKdX7/Mk8lp7vp3yOm8dcncsmy/p85QHiVM
Di75jy08Em1z7aOeevktQMksnCnv89jUaPV6Rr6Pl6pNjW5CWn6TXgxX3nsNWy++JSq6vtLbldES
O+u98pjnfb1qCgRemnHQv5V9fW6dACxDgXA/brLZX30ECgEUqv857zCHj2NXuY/s3sPrrquPYa06
J0evwV3gPPAsVzIbVpRpn1ZNBGIWJHW4lEwSbGp2puKmL2xv0sUaxvrVFvM672br+6CwUvCyeLxv
FtHdKO5/tCMbxdrWUUQ1bVB8RlQ+pkWH+FGEwtVSEMR1BWm3JUKa7xHSkklDYqibJo8eGkxRLo+G
UvE/m+2cPfL1Gx6jJLw8GvQWb4Q6Uq2dbJTH0v5sYiD+GAEP/SMK5SoL9yPcF7I4ZTW2PMvDLHjS
krxBq4WWdBnLY53iyVPX+/WH/qxHAasZMBsYFlPBaQrsYTPY3XhGX3g8exkarnlkk/BEcXKLy9AY
YrDnPHaBUVz2J9cNyIcNSZxZuCbJZuRymiWLWQtl7ZWXYFk9wX1/qF3ydioEuq3IiJpJTwaZd+2i
M2ri1o5IQjjvcVAdt7mhWTfDotUdj9+1cTReI3c2jnavFQCg8JMLbd4hbtKWFBA15zEyAfgsfnJt
YoESGJQXwwZfYZAnekz0RcnHJQWoZYH/qPKRL7qnKQpF/vwL0YW3yNhL3yJRFgK+apJ1FMwJDhVu
q/5q5o1OuuF84T1cKA7a58Fu8jNeajAjhAlx4T9on0M/ynFBwSEP0b2zYApU81tcONW9y17CX5Vu
xXuC9db+AlFQusACb7Xk7S5atXGs7JH7BIXh2elJ2Evg8XGnInnxFJmpdsjsYd7BKMteSdac7NJi
zykpcVQNyAsWxWsGofgEoUN94kYoTn3hvAZCiMeMxVojj9DsZdS21Pnpl5zKgYRtBYIqcdZ9k1C6
SNTqlTQNTMhaOcUmgItVMsz5GteeeespSXHXe52zHtR+Edag1puTyHmA7RjeaYYZrWXtl7Tz24BO
teNuYO28NmszwhR20ZMtKtT3c197plJTrpChdn61A0n/Im1/KDDo1n2UUYEMQvNQaHOxj1jrbWBl
zhstH4ZbUx3LjTxezKR61APDeZb+lv0NSR8Kzu/9YCzPKIvVP10zzV/LolfyQ+tQpHLUNj8DlkY4
bZHzIxOXn8caHJiUDfppZSEccwdQxL9VWN4KjutPuNcyGLiwzhcizBXpFQ1eeURRIkPhajss3Cq1
oSRr5F6JEWoe34xlat80RgMvGOk5NGSo9TzXfom81zBqd45r2+fSoDSqtJB/MWLcW13RvWJn0e9r
NJCWe6f57BhAWos5fwB3MKz6KS02cNtNoOq29qpVP5tZRavOa6ybLBgnqng0DTSVSBi7j8UiIlX7
fbXSxggw+DK7iRAmsqDCvJF2I0goUFS6m0uWVbXyt/aF9Mvj+639IV431O5GzwZjPbblhCBkDBYD
SPqm19Gec7oi2CVObe8mDDc/G7FGGYI38UFGyTEkKLfn1llGndi8MfqkfMoGx0Zo+0aCIF05D1pV
3UvLsKMJTHVI1W+5ftbX5FhTtHdzeBGd5XTYNnjZs/oTgGr/3C8HM0feUkenai/NvnZnkNnFN2nJ
FLeJXh1TDXBRIx4IU7+PkVncRIVn3OD+RRV0qcNVRgF9IgmrtdTrpE/qcINnA1lAI/7aryihtltS
oBdbRomV0TwBeLvESlee+mBuq4nNP3/zNcj5T1U+ThizgmfAYzi+NO0ITygqByOI/Ny/s8rms5Qg
qFD6d65SfpZyhRt6noxJtcJaIh0iBX30f5i3XEUi/QLiqkV9bBep2V6Wj7Jo9BUU6x07jE+yzAz9
MNh7+ThuZJRVafowG6+DjqXwIqQshxJZ67OvDftrws9Gj0+6Lvk+vCA8rMz7vV97KNgkRXqT6sWr
vzDT0tAcbvp2jEFBwluzQiDkTajVZD5pQpDdmk3Uv+Rm1D9YWEpU0VcWP/5f7vBXAnTjV6bgthTO
VvmMHZ6xi8Cx37IBQuktsBbnirT57NvlTy+e5o0b2M0aWfAC+CrurbGu2XtHRGfAj/+jLePpMt6l
Ol/hCrrI3/TXue6LlRDyqrBrnvBQ4elTTmfpqpUCecVYfxYCnxyCpfJKGhJd2IXndzn8f04qQ4qN
o7Bx1fDeK2Z+nSx2tnHTuQdX9A70zm03bwzdHhD3zok9dndFWwFcmZRPFhxqyf/arm0eUNWZNs3E
mgUzhmj+XIegA1MSQxuRPxF5uovwXj9tqNHitmwb1h4m/bNtFs45ijz4NssZvCkOFQ//sGyn7R8D
EjJQZ8G/ydlIK89wqUtHRELSybS3IfJsWyFQiL+wZ+4QHGlA+MC30ErtpqFceNQwTJtWV4jYmPsH
Lyijo4C+ZhmVU4GSkQYA3D/+Y/RyhWVE5smlBidWtya2r6z2HV5SqgKW36n6TD8Z/c+Rlzsi8mQ+
WVmwmDfkdEmUtlqBFCCbjAbQprZqAujhWT/pm8vNJO3RM/RNAYBb3V/HLzfTkPR3F8GLbPTgnmgI
eQR9q9zGs6buusQMnlS8R+HiGs3XwXCfYlGN5u+XFJb623f6ryrSxF/SMIffXUfBY4p93n4cnOFm
tPSf89g9t4KkauwGcxGal++hFevWbacPz1GprOdWv+gIXPCgI3+vFf9Lnq2yz3KVOLrDufay4br0
pQmWLax2agTGDcCXQfMyjKP62m14fhqvFOt0PDPyDkiJZ7xigqvuIqMxdjJau9hsmaEFbMTqwGib
JZoKnRehHGdiN7DYTZvaFN7aLc6x8t+Xvr6O45VhA5OXpqE6byHSlINcZQ+UeLjRZjVR93Vof5u9
sXhDvfJJNPJfybpKsnFTpQhZoVHdBnshgcvhOnLtk7NBKOJyqnUYJCB2DI0p0o764BziEC6W4xp/
6Yp6Sio7+JUnQGBgcII0S370qaJ/s6scjYE+T77WAVT4uQU1pjVAjWCMxZ8DHym/kcT2y1Dq3tru
UqiaOsuNNGVHNYc8FrNyvNM8K7ujAEb5tQ7M72nv7tNsQfNBxI+6Wv3ee6zL9ayxnwAujbuKX/i2
mHjG2zUlYbE8a5UuOSj6eCN6ZNIlh2xxD7qaol1iFzMhiRtMIzv0aXIjmmbSVSnT53Bwe6gzXf88
QZXtEmynvcXaEcJTsvVDH5TA0oRRHt+nYX/0KSMgvAVqmlKyQu40s/tn9Pzqg68tReXlSiVZEPaJ
xuLyAeRVewe6XiGvQeXo1SoGg7cz3fzrFfYqZx/iEu6rFvGN+TMZE2PZ4XmhA4hUCR9lS5f0yOXB
V+N2WHaE0qcjXKm7c/goXdyoSAxmvPpkcEJQ/QTB9jOSqvlL5OQzaSd4833E+8rVcbOdWLMIHyrH
mWUNRqI6GJ6avUTgX/fjbGQbRR2UnV7ZxbpQAq+A9xVpJyR2d/4cBMdLn5/Wz3k/GPfOqjTMAuGf
zMJCw6YcuKzhbEP7nVfFALrRmB8Gy/pLuqmWeTylHf1g5EX40lfV/g8bYivSYNoEMxzepW4tB+Rw
+rsxTLDFtd66pD8rA33X1Ua65p/fA1FbLGocckYnkQG7uGu5ao3DDGm2taiEBVbEU9zO81WHuAP1
c5j1ZVGfu9kJHngKhg/1cjCLyFubFuACGZA+GY3A1qsLumOJl0vYgcoDwgDH/8c1kkL9MRaedpCJ
Mmjowyck+YwbrSdfXLg4+Eld5nLIrI9ybIndOABLnMOHiHfltWvfYOm/a/8JynB+c9nhaWEy7/Ng
dFcXhLk2TtFDbm5sjMaaLRoxCEAu0b3T7N8sOw02MOCuc+t5aAL7OQq/tI0/PElPmg8j6IpmuJGx
oJzyo1K6JMIDEJaXPRTY53l3hXzk0cTtf20L1OMDOKRt8s8UnYL9NUQfsVvG+iY9iCEeOpAWUPRn
xGzRqwmKAEu+UD3JWO4742Yq52Yvo5GLan0UTsjtAhx/USy1upsi7TK1nrR6lTULFnoMzDU6EjnF
m8WTxSanccjc5K8QXYxmSyoHQH6snC9/Q4wzt+mMtmldaDb1ZwA8KZjHhzIo67sY1voVziP9Kp8E
DhqxHqogH2LJhHyI9Rdz3GvsVI6/gXgDP0Ziyiju4GKPe2VSCpaHpHQ1P/vZBGP1UJtx9wSO8l66
ozp+ixLcgz6XH6MM/V66Q6oUPqJ3m7BqDGR9Ru+o+3iQsrw1wE+UzZqMd/ktaMxTlmDc1/bDxtCV
+GdYuDNfjih8yZLO3eJFWKzrCXVJ1GzbJxvVxkPYec1iNdE8yWHk5cqqo1f3cEbwWo1diJEoXz/E
C5q9s23zUm+zYzbisTnPN1J0k/qZ1OA6gKsj+l3X7tn0A/yR+1cJuvYXkZNuNcyrNteBHqvtv4ua
VeNDiCsLd+ODqlijgIQB4oDHwuVMi6Y7HGKfUgu53Gu/DOrsQ259bvPQXBwYpE8OsQtntHP03+xt
u/vcAalY2rC6yDO9jmo/35KeSdZ4cJSv1YguqK1EmG3YTfEKQ85dOamZnWQ0mM2dp03xY5eiyWlt
0sJPtpKimYfwlxVW/kH4H8IpmWFf7izHs9aXO9INFPsMb+MyQULSEedlBdlizI4xk8pt3znLWaQU
7nkINPSb4tk9T8sZiQf342hsfibfFKwxqTe/oESyEb8bn7XqJqhH9zRqlX7v+mTuhW4+KhgD1lry
aXBxw/Cb1toFQLTXdt86B3B05jpQGn/vB7wgeS20pwErZXm3yjsziuZPKNHlZ2kZi/+yNsIrlPer
sbgz8xvImBxcDK+AZ4mryZCQfq+tcN/nnfHYLgfb9XIMslX7EMy8QddNZp4a4L7nS9NTDpQB/QeJ
tQpeHr417GR6AbTzcS7D4NbSxh9v4dHiZ03acq11LdsDclLTVquRjfan5eqp4qtr+Q1ktl31r5Oh
Y0CxlCgzEmRrpy2D7bU6KTXJa/Ma4joJiU8ZAWpDJUDqna7WaJtprvQlydYb1WuYDo+sEchI19MR
E+3y96y139tyRAOpMn1k+RMTEbBywSrgxxnZVUb5FUJJnhvlExTfal12Digprzhp81DjNEia12ZR
Ze3nyfmzoj0NRbRJAh6C8p26HuCuvLBNrI7SJd9UJ+Cvafi/pIcCDyKGQY2pnz57xUo6a0fZDJ6P
GJYxwrrKZ9+76dP6bCw6iMi5Vv3qcnoZNjCl7LkfUAVZwmGQU6WLUcwOSie8N+awXilKqe8NBBzv
B3T6zNU8oWgVGwrucUvnJXA5M6j+HhU9f/wQLKeNhdDjnLTna6zjKtZN4zqfBNIkEKY4C9z1QM15
nQvkCYGv+FaG5XCBNQnC6TrnAyzqGn7plGtKeNYg380H+46D8C9b9vERWV8UfMdf6rLLj9G4RKSJ
XMPdiH2IDFzikr/j3GqObgx1/DW8ywO33CxnjcL5WYmMXyaQxr0MxqItLKdTpKentlVX19g/5jsh
lldWmeMW9n7hKQ4PGjp7p8bplXscTOQZdeWndWE1rkrLL2+uAw2ri30JbmElfZ3jzfdVcpZ7vYBN
gp3X9ORTobWORq3Q1LqnGvfmYm+HuXb613/89//1P3+O/yP4q3goUl74+X/kXfZQIF7f/Oe/bOtf
/1Feug+//vNflu65bGccS9dR03JNU1cZ//n9CYUcorX/Bih6LKIgT49gu7OtFSVQ6Fy+5EtuVDLo
kjk3YOiSrtafR5xeGj0dX3Te3gdcw9wtNuvzdzlQrnS3pCi0Q5zX04tn1cjrLJRWTUtR+C+nO80H
H14PI9K4Zqx+R/30aRw7/UZPZhs+2wCt4Yh+nnlE0O62dMjrYV++uArgE77Cmt7f2bmq6Fj95cEJ
dcgdJW3KSLjjXjJ0wehjF1DBANfyqAcrsTSjFLklFacIp7DiNamIGMcKDsmEPjqwsnQP3CG59EVT
dLYV7n+JKKrZvhtxPr5OAkGa3ciF0hTn+X//33D1f/43DFX1kGYnW2O5lqHx//jnfyNNDNIu4C6O
aQLOZ7KC+iF165qCodZscNstt9InB/wjtHPZxJcudORgbXXAr3WziTdUXNF3SavhHj5NfzlgyJGD
FS147wKsRtwlDQdQyp22n6KhibZtU/1Ct3fzJvNRuo17p7RjsA5VssuIYkFvvLYpNFDBmoPmvl7O
ZECvyA9In5s7ABG6Fm896bzMLq1WRzFgn1qGDxWZDeNli5mjmDEXbxtOpeVdn2rG24YTucAY1FF9
lFCZNJkNm86wM47yCoRT0Ryul7z0ccm09uwHacklu2KMd9JEzy++R7HosmeV68olwUoblx8jl/R0
xUfjjU2vzhfo5t//qw3V+ON/rXmOw1eONLFhgRxX//jmKYprYDaWhzdRqWrHMXXJ2ze4Q+gpGsA4
GLibNpzA8/gF6TppT11qw4151qfYuuvMEsO8Bv/cNZJW9fbS9iKlOXkIuzlR93dM3fBfGGP0co28
dO5C0N83tZYNZNIT72Xykm/Y5M0/jTl7wUTJ+zQhUrYzlK4/zFVgP/Ks5xnmdurPoG3hBoTNVz+k
UjiTkbzFSsdH+KHBuHMe5p/IzbXDFP20fdtbZ3WX3+n+iNM49zsUG6uGUgjJz+SnJUFjr7z/TdmZ
LbeNa+H6iVjFebjVLMuSJTuecsNKnDRHcJ6f/nyEvCN3zj676tygiQWAVjsyCaz1D1avnKckSxGl
R9rD9NInpFGDOwMy3INs1Ip0Q5glNeKkkwuHFvqWjMnRQY/aTdsawbLquma2PWRdmJONwNfueI1l
w8y87HR9H/RDt0r6JOLtn6Jx7esNeSi++vDTUcORjU5OobY51sre5PTD0baGw03w2kI6D39lnt7X
mwwuZeaaTcT6dhMrRwMDCEJ8vXFaluWeHJjATTDWSA7idMDjXaOMFGvFSaT4EvWJXmB7UhanYo41
sNF5zbn277CJ4t11thwxm/jVd1pgIXLtvEIuk10YuQ9KD5BPhq43kZda7uy1rjEgqhjcWMbkXTzd
eMntaGt1cXzoJgALw59Gt3MkDVCUB0tMGf2vAdkNgwYWTQmsWHblits801aMvUC39q/4rduidOZ4
uJn9t+W9PcIaEwAg5QKn1adVGCJZe6N5qZWzcpVQHALkaCmUS4LYTBubB/x54Ba6ksqso3A5Qqrf
lVwMP9qotBZ1XQwPmpmax6p0u6UcmMR0Qpw+e3asqdzHTZqgJ1eIHwhnynEM4tuFVhg7FdGRE0nI
5uQMDg3g97UJKn9pzV0XQISJCD0lbRXgxMYKQJav5Bq1zB4MvLL3puvq2kJOtyJO5KCc5tvJwHXM
Lyt7b9rN+TpJ3gMvgmwDm9NdyNkd/O0dB2Oy/2R046ei2zk6xntFq9/X5JhR8nfNS2IgIKRF105M
1v5otOleDrXzJLvjj49Cn8D9jK6MmZy/KC3CRpZdOWDOis54aaSktpknYzrZD1zs++x6P3nTQgvY
ps2Qnfmny7l9DFItaC6VMVkgkY3pWAQIT9lAQEaylqGio+bQQrXDb3bCwjYujYfOV40HeVUKc1rY
ujtuI2TpbKAgDHtqvqlHx7y/xhwlbu5TNvBy8BrrawoUkG6BDckfIIdqa9AhEeP+ILtffkpKcmRI
qrth/sEyLqYe3mg3+7J5AHbmeJGP5AO78Nc1Brzz+L9fEbrr/fWK0OEKevi1OZbHpWnN24UvmzOe
97oDgNnYYvwxI75SW0s3Q222xZu/j4eyv0OGyz+bCmKkTV+KD1NVtyXWRm+VyaukzKevM0j1DG+F
wMQsqzSP5wEF9LIb0GB3a7jAMytvCpt2KUel6LQcnVqYwlamGl8mew6Kvvxpnd1JaTZ11Ee8iVwo
4MlYzM9YF/2YctAv8dwMBoCoGK/unYyFUfUS9ZV+GFz7ZwKd8w5JY/1ybVRliwN7fJI9OV1eyfto
ScMAMxDcsc/scouDNmu9G17YVospRiu6VLT5nYjqez2qBK+Xcz9IYdD81xFUGr1J/zphni/vPM23
l4tkV17JmOy27D3Xvh9gWfPnJ6CUwXv2yw/7f93L0vsLJQR1e7vf9dPNC75++Nv/Rx5m9a4xtMPt
Y12X3KbIz5WKeK8LIH6xZ/tHjknGYtAc8e7iRbeEbdMfQCQ6L6MHkpyNPeoy47DRZmqKVFn6or10
VV3iCYdC8HzEuzXI+hnL0XJLzvwQWeTA7RaDhzrF5q8Rq6vx32wDZ9nC7z/bnfGBqoW/H/UC1zdI
MBVGWbq6dJTZBW4yU/JRolkg+9fljftGTqTYjbE6bFCsQrir+520inMNu32SrezS9rdC641uMYkE
J99wULz7qC/zTTeTP2Q3nmPy6jrTLgr/vtGoF7Z2ZR7km6V2SsTlQ217fc9IvrHV6sDII13/7Y/q
8Dkyv2jknMgy6mXVWkj2se/aGo2D36oRp6+262zbMTd/2J7jLrE9DI5Y6QbnMiYrXOBC+sOHZdqj
fvPUWAOWCFjlrWWcv9Kg7asfFiZY67DMrH1qmMm3RBH4JU7BeqooD3EMnonpCVZ5atDWYDSQSrsG
Xf6yDh2aNzKGs7p5agyfo9MYqd6CR2ENO5OgHC5jD4yJByx/YV7/M0Rtsi0qxT+4Rh3fJWVObqJT
Kyp9WbUBYppceOAXK3Af9XPeCgN7CD35bovyBcwSZh9DusLmbzgMIf6oraJoJzvTqZcPOVs5T9VP
15jgSLqI+m4f8/Q/NG35OVDNV2aGiTzkRr59cp4MynVUkj6CCNeRsg2DUxzfS4faACVx1bfCkz5z
3cDMKhvZBcYIRanKo+3E8/oknWtD3tR7Pw465emamNc8swHSU58lWHJIlGqVxFl9MFjybY5L5JKM
x3V+/t+Pes315qPdl4M4aTDNVh1AfZrFYcCy/zr6qX2eckjv9M3QUij2gfvttaYOqAiBKLIpWv9A
yGpVd3H627bi34nZtM+xGcLKLgWCfHmqHV3Q8ivFHfu3Kc1OvBF/TRPbEfQEm9VIOecVX45ojbqq
2Mmu6XCOCilukPdk1AjNVYbz31Oh9dqjCaJehsPaLO/N3jaRseNftRjEtK/H74HW2s+aO3TnNjIQ
61aLV4xX/b3RIxMRzxnfUClwW0rVZCdHiy561ZWnFsG4J+mCqCkPzdCHjzLSlAWqxQPfbATkspwy
ynVQHUqxCwMw3p6eJoBJ/9MMxfBa8oe9dRNUDYLCja+DRuP2/O386cthuQzXEYRrjcBZl1ZuLUzN
m06ZV5vL2g3z534UYikmy30hp6CjnZxOmJCACymw3PmuNP2HCpDwZy7UpxYz1V88OA6h6kf/gF7b
6OoQo4fgAIZjXxYvYgB5gypeGjWtFvh19K8uEnRQUls4+bnyiKDVXoaxVAgBLysvqlXfd13X51vL
nlA58IW2n2PZ1JEI1RGAWlhJnnDa2SqF5n+gX07+NZ3iC8Qybxej4LxTXVJFbmmo6Fq0SINryIGL
/2uqO4h4YWsmOPd5PuyEv+Y7IXR5eWsdMtFOD5vPW/9rKmpG1regdT+iqVLvQ9GOaxWA27OSGf/k
Xmn/tvoXHC+yX3lLxi5O1fQJylS3KKboeQgNsl+O7u3ZCibfcgtVxmgygJuZafqtw4vmBGL8QTUx
4cIuNNzVSlCcC+B0Sx3k3bYeWkgRSn8/p64Osudo4WgtiqK7t0VjbKltvqepor4ATv1h4cz928bq
y61C8yOrcg7aVRs9mXHpblpVOHdhjhuYZQNNyuZF2F79cOZFQAsXxdB/LuqDzl6lDXrCEqSQIIuJ
DHx2vPZg1e29cMJrdQY+/HuGnmBsFSnleTQUjc1pd7yC7/50r9i8sClgqoDzVRH2Bn9e6Ep3yiOt
uJgUo7Rtq3QCPlDp8Leh2g8+0rGHzhH3MpQaXUUJIq3HNRgRbxm1ik2Wg0ZOzhy+oalIEcns09pZ
9EoV3OktDGoI3xd5wO3d/E61Aoonc0hRIIiHPHxuh18zQMetdikJ3xZpo2euq6A1VjKmNukqGQwk
3Ov2qJq+9aDPjbwq9cbmb682luSptN2gwZCQT4KoCThEDw4O0EUVPrl6WF6MCHXM+Vkhm9ROtZXn
kWGVCwK3LC4+4jW3GfIeIs+tdSdgs3naNxfturtysLG8kd2mEQ/dUD/UfEXbpReu29JKvskx006e
W7RlTrLnVEjn4wS2b3ytPLdx4a/VoNRWWd+gjIvOEC8KMu37a7/J3q0pcc+jqcTgeszpEHfW+3Xs
tlaOphgFPN7WyxgArfEBfZ+FColnHNkT9zkfOYZn/NgkUbltMHG7myZjduGhNp1hVfo6ldaL/IKi
pL5U/ywShlo++inoezTBHkpdiJNdKKhz++ajbIQb56tJydieW2110to0eQldjmRYEDzVQxm+gL1u
x+RFhIr61GvNkgNi8pIFY3OZML+TC1RwAg827wkIfAgMI6KF132BpOCEyJHsFuSaD1WR/JK9YZ7R
W7lAhaQMDrFF3Qwv5U3jgjIdUI2/kHWMlxgqOh9WvJfPriFDdd2orO4xm3RlK6farR1ep+Z54X54
065tYNCbvvNUz1KFsPZDqPFuu5UsrQzoESB8rb2KzsvRW1egnfR18rwWfaljyln9UHUc2AV1k3fD
8JMlj+D86EZF9cSZ+Szjijb068rNoGOD1X3HuBW91Hit5jmSnKhNLcsxrH4MubLDmFv/p8QWEDcI
60edlMoiG0rncfCqcWMNsX5wZqBYO+D/FwXpLvKtdCePW6brdyuqNWInD2MQjPrVUI2foym16FVG
SQBWuZ6sxgzfRti1xvOQiWSnDN3Xrjd3K9XVn3Or+Ry9deXaAl+Zp7zg5diHLrseQcXEDmEIYkzx
HnXlNij78Rf49N+jnzrffC+0N1GeUzioKrAtLRVOgVjCz7j/LWfqKbKSU069IEOZaOvV7P4rsyjv
SNphKd5GzbKYuzIWgMe9Xv3vWEFZfAo4srLLsPFfB4GrohcbbKf50rXsctlnA9by9RBSQE2jo7yS
jQC2s3bGRl+p/SwDoaNooWb5W19ikohXaLduCi1/c8CaLOKSErAQVfRiGGgMz9MCdNHu0rpzl92Y
vHNyaZSnviy0jYW2PMcXa/jeRFQbFDBBJ71QcxR/GJBC3yo4SLTqlM8BKADlQop9y4HbCjngWeR0
JlNcQhLwjxBI92zO3JPs+XCNdn7QxUvZlY1SNy9sHV9GHvOLKhT/SElkHpDmSXILZdO7IaDyNtrf
4nWUnHMHBIWqmMpaUR39G0pV+SJVbdKOq1HL/d+W5YtF1JnuN1XphrURbUyR22ev80ykkELlDT+e
R63tnX+84VeJtdov23bTRcXv6lkZHBzOXHLAuWENex0bO+iG7Z0lMnGMgtBlTyqmN7hx91e0fV+A
LsuTVxyqyqUW2XdGWCAikRfZx9Tlu2YElcMb7FiYPSgXM+nPY5H63ztNUxc+drrPOQ7Iq5H9yFkM
MBz0Rn+t0fM5y6bqSjwh0rJa3mLyasJQYRLAmW/xwWq1dQZcdVX+WS9HzeiAw0z/gMl17C1gT3gz
j3zBbl9fakqBIpHnpT+F2hsHtECnRz+CFq6YZNwMe3qUIXVA+dvSg24ju3KgjPRFi5ffWZunVXFt
7yyTpElthB1ywTyHRAvksIjVs8r57OD5wC1jIGs/w2+hlXU/oyGyVorhOodwKItzb6Im20Ph+qn2
9nHwbfWuSutyY8Y+HjVSW/R6Cb8t3lUjUll/mbJIe5abYul1WMqYXmVIjTRIdoGSHVpkINcZULyj
EpbOckzRYpiSYi4V/emDPgU25ID5L4F4LIRHjaLN7fgVbWXsSVPvMfNG9anG3oF3X/yKWmZwdDos
jGTXSTTqtXVar7MxS17xFacID50Xdywm64bxHcPM7kEOOhY18kFhdxOHlwyG10LFCPU5q9UBHrCS
nxM2Z9tx0PFvzbT0DjEOdZd2Bc4XsW2tNXVsHsUUqrgziuG1U0GqqmNdfChmtosHh4R0mlIiKvpZ
alE86KNW/LBFOiyGMDKfo1rJV33eOefJ8mAO9L16P02o8PaBG+75l2uPcc4mHiq8fYlD21kOhrcv
27JGHj2s7wOhUiyZr26N4zvlBs3GclF7He5yGLw1VHfibNVx3lK3Hfvda79o1RwI4zxJBss0z1bV
HOTE0NzXVfotUAt+N77qPKqhZz92iJtFoucgQ7n/cXKM7pBYyT+yJ5umrixYWgAf5fw4i5qTb6TX
+YqSO489xqrQ7IZoC2kbLQq3GO7quBxXaqnmd5lqdm9WvUtmTlht6fneG5ps3UnmWB79QIIyuzix
yJfNYI0bHz+mBWeH/F0b2O+1NszAAdblW4Rz1RyeEMLHLxadsmtXbf4JOr87d5Ni8FSqfpHjKt7t
VlDdrONuHzR1/t5Za0DZ6ltmVMhXw0JayXDlN2Jhdo5G3V4dL3nSvyWtinv44Pb3LgLZ6ynstJ3g
KP7m+3jhUIR/5s8Lw86EHLBdTtZb77hipTtI8CKwYL+NiDa4Qf5Wdmp+cCGyIVBGuPZhLrUmjJUo
gV40ZEq69jHZeBl42b8U6Itd7KnEhZwQqfX4XudstZBdd/LjXRbmwXVBVEcov/Pq38lROc+mOrQl
Z9WA0Z7eojAcDvGg8/2am6TMFlnQ5mfKXs7FbjGNDNFXv00oKlBJTgF78BbzyWFuRrcTqzShirXU
4B4h5AkKUd5FToTd/k+O8uOd7Ml4aFarTMevrTHNdGWEdp+t/CDv4b3ZSN3DZdbWY5r2C9PWhwzr
Kb+71zKyDhtUlHeaNQ24UxGbNH9UrpdyjR9DlJIj8m7yqgd0GgtOMJE7tOdAQE8elbD/bliCJHSZ
haeg1/xzppk4B88DTsSXzNEUSB112F3IKv1jIMn13RVFu9R9JTlWbqFcqkj/eb3RLKGriidcOtPQ
nU5dBrHBifE6ENNAbQjEnb6Ql3HRvMwA4f2XWKAI6053A9RiWItezWCv8IAOV5ajmyu5LDA6d+NV
cBulBKqGsZtWi/BB6qf+CamWEzxYdVFfZFwleypnydBk1RrldYhOiN/kbMdrbaHXE3wINy2eKtVK
D4aOYLPraDHAJit/0RQL9Uc52SGZDIu/WTphmxRIzepIVYruLEdF4QRoJJbJOjSa/EmEcfpomo/X
qeDlf0Zj/4o2YXH9ycKo2pMZYUMx/2B5hyovPj/M9YZaJK4fRnZlk8fVlw9UpUG9g5CBkff8I+Wd
/v2hWqe9D5rgOIVeckaKPj3HqsnmgXQW2G9oTH/iba1RiBZ+sbkNuBTTT1FO8W+eJuNpqsbw5d0Z
T8IjsdR1rBrgIHOIoQs6RxzJej/msJUATlRsO8kHRTs5CtPMf8B6Frp6c8izvrqjjotlFV6kawtt
MXMvympYh3FIBhgs68rPw2gjtdBkM1A9W5XYYXyJpZ6GfwB+oZs8tIEUYqJRmUO1aYyqfrEb/al0
guiXGWngfKOM7ApuHoLtzp3nxtEZsDT76nlGz/9QkasfWk1G2tKb9sHTSXJQzo02ka0rL3lsnKu4
R5jecl8tspLPHdY/G1tU1UaPjHOJVDIk2AL/bPx43rLIOqNC6/+ujGqjZM3wo7fhz+lsKS5aWvrb
MRXjXi6KfUy3U32a3lIWSbfirik2sLfGL4uEEfnbfl6Uoan10Ecq1PF50Z+f5IyoBqya0UzfkYDS
1rqSoMWn87deQp/BzSIRH32AvOf/nDEyA0my/34P+OHpBxK+13vAP19NdpAe/fJ9SBVxlo0Oy/tc
QhRe5dCU10JLEPc0uzZ8YFo8tez35TwRCm/pIDCVxFRu28FdmXmTviipiBaZomm/4/ROZKbxj6W5
r42V+6/WpKL3YoJU1gDp7TSl7PZytfNntTevVtVU/7Pac6HTjaQ9ePzhu9zazkLyZrMiArs9GelZ
C6zpJAdkGrsYVL6zuJpIKJ3SxtY6dCjBNpICpz/WEYqaib4JrTrZqVqTvLvuszyyVAMbmDybaSKj
k7zbX8P/mi3PMXJ23Gv2oq/L9zZoLHPP8zS7b+bGzGehUs9hT1rnM83b48AU8Phgf5ekj1pcG1uq
H9a2nE+ok5Z/OCpP8M7s9GdEJb/0dHoJfEAwZJx055myF1bt8JEpTx5HEXAjWvHsoTo0cYZ4DYJE
x8xtzK/dtk+TNcWCYSdH0ZGiXt6DPEKz+Ulvs22ne/ZrZGjjHWJs1LzTmLzlYGvLfv68ksAvufuy
UZuo2TWagYyfNou/F4ZNhW7u35j+epHVaPSwe7WCNiZ9mFokuLwYonuO0r5lPsmQPY75ospFcQBs
YD2posNw4N8LYD+ueulUb4UVknl1sipzZN/NUJ3uAz/sYHIjVyq/14146o3U+gF4dlo12OOiJVR3
J74AvDFC8Y7D1wzfhpBH2gLaoOENG5my1NFZuODCtIjHgjfmbdRV9WhtQ/7aapR/OEm1w7ZtjOKt
bPtvwNqqyyBU5eI6/nkwi+INzDFFMEWx1nKWzvFo0cG6O9VmAk8QLYlDPxorOWhnlrJXHRe003zH
JFUoAFDoOchR5+Jxs7tSm6eTJbwrqJFem5LNU7a49bXc/hypYI4v4HmKNYd/5+62LqtDl4zQcNIz
BEdRVrb3KIRXjx0noIsnHn10fx5lJIVNtMucPF7KrhyYwgBhgCzSdzImmyzfQMbHmCaBfy7cdlz2
osyD5YTK6R5DlGIBqjy6yKZ3EWvps/IhdoMiIEtU9w+6zuZLdlGjzjdA//KlatbWyogstEr0yBwW
ceE1R9mUedYep7kICVbrlwz5xdQcv8xz/Dg65CVA63munJKSy9nHkKPjXHPvOClOqEQnvnsnG/fP
1d8jcnpoj+kSlVGEs+aJMiavrrPHqDW2Aeq+RpBHByhx0UFe/bfu/1fMizukKRwrXt3uB0McqinE
AkWM/VE2pCT6Yz5DzAswlTxn3fVt0PszTcZGFZvRFDCLnC9Xwq5Bflpeqn0Z3wuEAeVcubS3gj/4
emrqxnowKg2gsKneB8bkr4CqYJwdQfuy60htF07UIeKn6BrXcgL5weA6wSwpTX8KWmV+c+RgIx4j
VUkuZv0YoCKeIOWnir2v2upCN1E1j3nvF5gAbqOxNtZu64RviFVTq648lLFJpL5iYlvzh/lWBVp8
n+tzsjIsorcuBxuoAtDYy67fDvepgsZECyT00ifakyUa8VKbIP8GIKIZdRm7AmgluxYWuPbCb5U3
1Di1vYw5vds/wBVjslHsFcocB9mTcQhn4mTgAyptL6OoDA/TgFi27LaV664K1bV2bFQNSpDqNw9I
8jnH4yB31JU2pu6p7XKkNDE+8hGYqB8rHEtID0GtWUWIv+qzQu4XUpSwDfVwSarute0UCxZpHzxO
qg8VoAEW7waPWZQGj9h7hkiAi19yvJ8nlW2SbjoXVrWcIQfC+ORplyJ2nslYFmdX74OXfHiSnBUd
q91TreYp2V0KmqPa5LsRW5y17HpzIgIchHUluMy3cGwVbgHEnzXei/nKbE3tTUmG6+4JvQdglWP3
Y6iNcmlFU37xh0ChzN4M+0g3oofkzyK8rK+LcrAZcpFBWidj5zW/AOQbQ6BuqHuhuMiekYLBaSCp
UQ/lnWK50GtVMwVZOC+QsayKviwYwRY3uB8mx9YUz00Qf4hZfrBK/G5pg4w8BmZrXUhl/SpKffyO
9DU2ogrqG11tqpc2NH7L+XqjVcvAoLw14bR5KV3Mz+VAqGLiWQz1cNSiophN1EL4Mb55DDPX22jS
XmxusiFApLilzjg7i93isltbed8hkpE1K7zIMNz+95wIhC7aUD2sblu4KPlyP4FD5f6TKja42s9x
al7UwRRvbW/PeSN2yqWGornb9epeRIo4BU7IIU+L/WfRQp10J7f+3ahskE3zn3+vdiozvK4ObfPr
6q4JqgWnjnElkzDYDOWnCPeKE6w6falgFrnq2g5iuUzHlE1orwHyfDToEC7H0ncekM+Bpi2ge7Nh
oqRuhLyn9br45g3WacRcD1QX6dipuk9DT3uv5oVTM1EIdJzPhWE7dmcv5tg6uF5+yPGRXlaSzR6O
IZ8EqZ2eFPT+uveTbIo51s6x6/6Q3/C1KwfxG/b2gRn3aztbA0d2zrZdAauI8f689Vp3BazcPSeD
qC9outUXIqPRvtZ9VDwAxY0fOFuIhRFU4xupORRN7J6D3txtfUwHybw/yWl+TtUwN02EiHETWQYI
YkqImiX43YbG2N/LMojx764cxR+pvx+SLFjrRssbQJgvo1okz9R72VmCFt8lWRx+KzLjQ1qIi2F6
MUr9c4Ku2JD3ImOtWEF9Kallncfmya5QZL9FuvDpKuchx+nJoVpr/a3Rj8rCjRym2ySGoi7Mdun8
m7DU7jNWREW2k13/zzwZ0yOV7FV5QojbfYza9K4vKH7LHiY5yq4aIl6BDXLrS6t33ydfiHs5qjt1
gUyWTjrX7kY4M+ycO3XU9rIrN9KyGzqM3rpyNLM3V8yLYehnK9TB8fNjDk4FsnnG8suQvAq9SjmI
oNmRqW1meZaSR3Uc7gpeMrvI9odvnpZ/b8MQScXUfc8ab/omJ6h9GKEgAwuEY951Qqr576Xbf06Q
dwh7PVnMLoT3//esQSnDHafOz9s4/BwDddaPP7e5TZAfpBbVd90QxRMnK3tT1YpVkaud/APeDJzM
dAu8hs326yCDyaBviswq93/F5aCMXZfJvu/q2ylDIXXbCk27aAJwOURrZWEMtfNeeFC7hI6zrNdh
BMbW8q0nJf+/AUK66rl/UXVMx/M0B4aOYUESUW3d/TcaFNxWZttaYe151027EHOGaelpIrurOX2M
18uUfwZqJnOUxGm3L2DVaHobbEzMHdbaUHrf6tCfayMTCAHVNknuEQubLL+vhyJbUJHyvgncEckY
WnetgyXGUizAdrnf5Mxoig6OhrGpPk+sGzdDaQPaphxEXM+iMuWaO9mldqKsSUopazk5GrB2cQP3
3UHTdwmtwf5m2SNHl4Ysu+waFmUvOE+bsqsoMc4zND5sk4cpNtj0oix5wSMqP8ke9ujhMtLN+K5t
RziJpMrvzMAb9gOJrVWInO6u7UEpeXFervgVoaXRoEkkKt7b+RR711E98GxYf22xl5OnwlhqLqZr
OXpl+7aZmucO0fWVHRWCgjNdT8Uam8+VQuIVzTP4jGAT9i3C1POonrb+Jhd9ybmHrmIo/nYIkmEV
a2oEIw/NTLJ+8dGZG/bK8XGyVe9u9NqV7CGT9hmX024xDofA/BKOE66T/25zNT/Kxo7y4np1i2ma
fh4ix9ndQiSc8DCbGxlDKhJOD88gEhj/GpCjyuhHKFtE1R1pDGt/jfmIj3oB8NbJSp4iON7HLA18
QN8wiTdGDDReBr+M3Po9RHnPsQPYbKy7Ndc7GGIWfzbbszbon6NT7iJnFOA6ok9CfRzRUSrN/FF2
Eh522zE0x6XsqvOE1C4/NMw/DjIk6265lVys2QZFhjKUKlaQJCm6z7GmCcNz3hWrgi8Y2c4HG7rE
fRD2/SPpKEDxAj6J7MomMXXQRZUT7VEP7R9tmwOdEDgqzwtkg6wWsku8y9F/Igb5p3+MouK3NUw4
iM8hHVvoU4lrouzJ+wwIP6wdJ87XMoa4DCniwvI2Ip+ODgJHRxEV7WNYWdU94hHPsle4KjAv7LHh
xyLMJWOyQSxq3yEDcJK9BnLuwUuqn3K+DGFnAm6/cl6MpKdopLr19878pfSt8TYowYTnH4BbAbua
b7sOz7l01efUGYzVoOnhqnXFd6vKlTu8ZLOtkyfDMhNtgQBd2C61STtHPTsFxZjIljWV+t5p0VFz
hfcU4XmFu8/0Awx4va1gwPFD+mmNkkm3G4Y6RLghw/5xaO7IIeB8M8Q7NQvsY2D58XZgU43HUuec
Ks94ziu0GNyGI4bHh/C0Ot3XeFetvR7GYF+JbWmb9b2SHXEtEfNxy+swPdD4RL2909J4kxhFsotL
KwZGnqLGEYyLYpygoWShfVF9XK8NVRnusjCiIulqL6UzND+QaOb5UpjqqVBKC1BNwD7ILYKt6VTa
uhlS8wFU7rIY9eBRNogkqPsJkAM3/08MpGWyrgqrAoL5n1jv4SwfKqm/x8k9vK4NaoMUQ5qe5TQV
KNs91e2H2yK1VHqePX6LDvJ/FiWQL5ea5sRbGRtRHbv3Q+/QmWA0FkY9lneURDG/kf18Rl7Ivmxs
BahsMOK6jaJcuri2OmZxdxoSEHeJ0mnqWvb1zizu5BWUc6ZO83gtV8no51K1GBa+oP4j30TyJRXE
PtrycyNjt+4t9te8WL7L5PD18jZ+uwV/rM7nC+96KUSHMB2EGtxT74a6+WyiAAuOZG5ixwrThezL
YRmUV7fYbSCJKsSLbsN/3+K2+nMmeufbEmbf0i+jRR9Y7kVBPvQpSrs9KhG/gA9OD2qHP4zZBfqq
BuQDPF34T1MqioVCFue3Zf4uggHQQ4/NLE/x8MJz0NwVXl3ABAvNS9cL3DCjJvmVubvY0OLfpRg6
tK588aQ0Rb3NtdTcG0qqQ9BEq88F6PsjHp3VpGKfZnlA1AMEDVYW2pAHYyrSZ9yF9hbuEu9h2kUb
N6hA/fVYqLGAenEQB89ay19mW8c/G+qAz3on1o4pDMqdafOeTMl6aE3lua+nchcp1qIZnP5g48Ny
QIQ/PVTmWhfNuPfSbC65kvEgUZmtDLvydpae7aMpNvZtgNADGLLyUNjG2wx6kA/2eM47uhwEV/4z
b89xK+wG5TRFi97jioIdv9DHOCp2IcpjJ9KmmKCYKY5M07jNij7eumJajUpTr0sxF8aLBnEjwGVb
IwhUCmAgpvneJPtRQZDHgRaLqIGb4oUePyqV1u7MkR2OH5PoB4Nt/0RsfxfnFOPDIezv2wQoJu+V
pVCwBNNG5/cUxBfTU0xqCPHS7JPnFMGKHxyx1nHg1gvS0ukpL4L+5CMruUQ7T/mRu8rBj9rsxUZb
eJeh47edHI7wHUA2r6Ku7kbtRwEmYTG4VXeBqunu0zEeNrGvKS8gDk7g/8t7SNnZSviZucSxpDoA
gE/f1HHNU1BbToIvDLpx3soKIfiW+v+h7LyW3Ea2bftFiIA3ryTobVmV9IKQ1BK8T9ivvwPJ2lvd
fc95OA+NIBIAu6pEAplrzTlmuWvrsThlLs1spy5vrBWJYhZhtm51w/Q1Wkm3XjM9f4RB6tmVP7S2
seti07vauvqB7g8GhQCpWBNWckhol62jUP/Lscf0CGAMC5r54nIbc9KyOPYJemqlUhdNXVgdSsNw
YYHGNSWmSt3bSn40h1pbt3a18uJM+J5e1H4JMvnq2HF2tJnQYftYKaJeeaqNbmx0gy9dDfRT5J7z
khxi5pVgwqjzNx6TEyun3Bsj/VRdYzcl05vR1cVLcbCG+KkXNgHbYG3IFkCfE1F32tppw1R+VtxN
kzMLm/QbAcXKMTBaujv5iLRvMf7lwJMSL6H8qTbnLhmfdDvBSf2kkIq1mvIp5nafdmcMLGGQHIJf
XTJp25Y00aPc1F6T+RPxeVPpJivgOOJYVzDe69wD31Wke0sxt42Z6fbGTutuXfX2V5UTHJ0ooCF6
YSYktrU+lke50b24erySu0pll0dv2cjdkIRbbuP/PftfhzMqdPT8h5XBmvLYLDmBLO2m4rHfFuWP
yPrh1Bafg8hZk0+nH8s804+zGVks0ZnfZtgMRRWsECx/I02KqHfuIoiCiRDGTOTNa/kS1fObrUfV
NqpG4zgktnF0JmyamEZG9G+HII29VRn1VEgGAsCSXNnFFi32lefyDmVTrZOk46nfoCGuXUDUJHBM
DtgcDyz0mns8QiNu70ZCm3rMn+xB5fOtrlR9Sg9NYxfaeszydyd3iDRbfgJcabanVodJvNVVMR69
cBiPyrLxVD+rI7iLZV8cg2UjnzXyFRScCBMPJcyVHSqaPwzQz9Rk6I4UgQiBW171Vv+zaspXEjjs
Va2m/AXq5RFLVc7aTTwRCI5r+JgPwXaO0yvocuXYLOGPchPEYEWUzKTsn0L3a6eDFfOLyX8/zazf
LdS8G0GZ5ThMc3FkAtQpWX9s9cI8mBYCD1vLWaM5dPN6oys2ptpBQwEreiy9/JtRttamUJOJZkYp
SFGpi/dQ85oj31J8dvxhzVE52QlBnt2EXchzdvIXiyCTrYsqR/8R6/MxrsV8tATEKMrnsMPc6ki9
oj4yl3d3ThIzISnUY7rkyOVN1T3+TJ9vxJ9JvsqKun+8SuE9H4TBui8A44EcX8/XYemiIVWbedva
1pNR5jDzQg+IvhK1R7lx1bo9dinWLCI70FZi0lhVZbnCmN4e8zj4RtrTU1OjB6zCWqwTXfNRoZ3c
plupgXvSrPEYxvlzUqNCM9CBHPqwOdYFZXnNsb42thJckrGf1yIpnsokH0k10X5AjQd23g6nnHYt
NPgQLKZduLg9gMvaSBJSVTzXaRv6ts2MqKmydhuDlV7j06XzWpvAtNBNIl58n/Qg34J4SXzgAM0m
tMikUOIhZOWHS1ip+MKZ2bYI3O+pQgHcssXLVFajP1ahyyVesG50PVrZs8i2ESt7DFzDS+TQXR2n
HhX6UgBbmqupZROY7gCXQldHDqqz+PYTZzUtfAhh6RuN6IQtuBzUViyrfL5UeAHdxtqjRVa3rSeY
HFhus4m8iIdE/oTok4xMdcAdHY7WHgPSzQt9palC3C18J7SgGHfwhgz+16MONY7fJ4lm6p2jtgq5
4xMcrPNbdsxlqDLlwT1LQ/Csmafswji7j4kl9q4tznag2Kc0qg4Jz6xjHMS7Lk8Ef8reAXNAhGpG
lNiKOK5808zlvMEmQtaZEl7TOK/WadOoG+6t9oZYamReTvZOLqS6sRPMRYlSk2o0QjSIo2wzeDqB
9SAXN6kbvucm7rmBxk/oiPHKw+7Gd6g5FRHR005/Xh6rK0z3X1VIeH5MS2dduAbaEWbdvqs6dCs1
7VvvYpUXoomOCLfXVmNPxCK3MGr6ON04neh8L6yvTRQfishAIeCZNwJiMQuVnonLJtPXbouUvMva
Hd9P+MRt+aSXFQ6Fpt3wjzXvbTe3dpndb8ZBb3HBmM2KJhIf6tw+WVHMv6uSJM+zwUdONw4zxcMt
i4nrMvs/tzHstGway4Nm9CwNepVeJbPxdJ6Q7nc86OlsrIcKtKEFLeuUqfHvZOpytPoLOamHUE1d
llBBk2Q1FXwQUl0yT1Meft5wC9PJWVnKDCkC9fs56+7tTLSXWvH7iyn9y6rqYqO5inFRLFJ/qcD8
9swEdlbWvLGYOs2tDrvbwrQ8uOotSYAlVN680xXvYmZRuU414R0tDcl7pcGRSRN3m0I1vwrvMoZa
CEc6il+cYgxY/mTW3lV6x6eGZGH5EffEdGH6sT7Tbc87ajG082gpZHtBcMFSTRAHJbJrXTfKbbbI
y0Laq5f1dFSybt5hrv5Wlpq+cpkW34fhrcwyshwG0qaZ8Gkb5lHDummss51F1h6gPZRXrfk5TkxX
gHEEJ55G1ySz6v003sDmWSsLq/ausZzkZGcq7fHo4nh96xd0hpu+cm/RSOqE0YhkJwYUSQY1+FUS
pM6lnlXu+nNn47A2NWK+mFENfe76oZfra9EZ1UpDALcdK28FI815xnGkoZIv/d7LneXBbWHid+p1
3ZO/FNYEWVLaAnGLZg/jFbjRzlp+qOQa9cWdhgucwTBoQZJAfE09Pie5TWtSSeOQVp9jb7r5CCuN
Xx9j8Vy70VqZ8ecDiixWuktZTjN7f6689ynVeUQDgNuFc7UlHvObjt3LD2batbGGKrSs4uxWjmgN
0UOvQ3UU/P8KZP6FVa2HCDkC6M90PVC6WU+DMx6HXLvrYddscx7Pt9wrcFVYOIZ4CET3MCzfCLU8
g7u7dpSXr5BjJ8LFaPRVwzZwe+/JtPpdNvH8qfPa2NiqCkq0jvPbpEzGyhu75fdhKlrU9rRt1PIF
4X+7cY2680ul+54WudjabkXiU47iwgjJ9ksjEHGGOaIKZOXEPwSL/WBWB7RKJcy7Kh6wieM1TN23
uTSVVy9R7uikTzpU+Qulj36rqwkLILsdrloktm5aaado2etEPFzt3BiuqhJaR5sUFvzOnBFHqJ25
Q6wzHJ9zrmBQ8vRrHM36Nce95rfghtZyl5v2cZySltCRdkS3PtcfoYm+WlR1+1FVw7DqjK77GHHy
rzzb6D+o6fYIJ8PxI+SZvcLHiBuSFckqBgTzoRVTh9yB5qY3px2C1t74aDsbszYf6A+TUDqQIY3z
gVyqXQEQdD+YfrD6wdnsj0IDgG5Sm6lQ+3+w3uET1QjtS9LOiF4NM/qyxAisjCDv36sogvkPT+Ct
iRWEnYSfNl39ZuMsXgtVWK9RVxigNsLqNc65K082fTPHC4r92LYQgGChPGOBYwVomiEKjAvO4Bhi
HQptS0NWNjeOfvPsod6GOm5Q3IgE8sTNdPGS2NwlmZjOpdMMe5N46BNV9vognFY7dsjyIXsSLewi
HsBf5QZ7ZcrIx7OTbD8NtXEUiCk3eW6v68RyDvgIHZ+cBX4k3MdwStpsI2KVZWzcPWWTuivDNr+j
0G72AiTc4v+wYC8Vr01KqGMyV19K7M4+IiF1XZrkjhXmyY7NM8liGqsg7WffGu+odn8XtkLhhcm/
qteHlPkDIuDcH2vcFCML8S7iCz5Hw+emT5Vjwc+yMibX8+mcni0vGneNM71DLBx8K7CX+95obuMB
0EuV5fWJ1ckqKbBXaI427gsAY+sRDuDKNfRxPRH7u3aWpURiGcPBHPJn0/vqOqr+VijTr6hnZW7y
eY2UfaeEya3JChYTnvMRYE9cVZbVvbkhzi9c8YiHmnqbhJR0lUZHdq4YLMZbce3jwd2GXqGvHHsi
NpX6ba+fsdbDIFpgDImbfmjox/3ayw+WR23d6LmhxnkUbXPQoSA54+eJdvtKy6L3ymkxHqyMYUZv
0x2rWNH2kRI/8eDyBzMZ19oEJUhXm9+glzW7KdGGiN8UZAee5gKVmxrHKys0rWM+a/1mLrqCDPbm
FOlOuisD7YPRO67xFnSWeLEU5Zw52daq0E8qTAIfXZthWTVm5RsFAJaUICEpCLqUQItt02fxTje/
6mVubLk/vtZ9Uaz1PBkuHR942o5G6AMq3zldk55yA6HqUA24JO3hbcxqexcGgSC6pv+mtiUlBTPf
zHbEvW8M+ktMacAOWoh7uF43dOm/5pbAD2R0b2EwxSg8VtmMz69roDQoMU8mpao2pdCcTebw4K87
GAwRuTAYdjYYOqLX1t3WGeGRpdp7xNsAdvLM61x19HUhvCSRN99LZtJ20v9UdBBkmptCpgxA6djO
S67/GB2KZvTCmXGO3dcnJ8rcvzw8aQkhBihZMU4U4TFotRSj00im9zB7TzAd7aPQp1/NVBi7dFj+
ILHb3CYH2t+6jSl6wvW9hV6sb4dibo8tWYWI5sDdDkutIK/bgVIRJYq8WYvUHpubqqt8wGOPdUc1
seQoKlLBEVR3BybC/W6Sh+WRBtMTua1twvly4PEGfzsm30XP1aMZ59POdn6nddAc+k6hb9K4axUb
ytEg2Z50HqxpWqXaewJy1hXu9HUF2lWLEntnTJuUJtYzzJtrBkN0HYsOGVcBm3ak/fiGdZWMnB7P
UpFuBoE1XEkLbpaohajf7JTCdn6GCb1/Ikp5EJSzb88lNfyApI0YzLNKEWqVtgbr/Go4VZHwu767
016rVoRa4kHVEJjaRvfUzbmBPKQyMZKJTRQeohBOjpGRGjulZg2GYsmHzNN8M6EJAqMWPZcZzyuY
ZgrZwJNnCxBElgGPrwn8IIheuxz6rO4cRd9rb132qqLKgbwQNteuHH6Z9Hx3/Vwn+1qNaJ9pPN9m
pE3km22wahrrckTmoCjTNfBA/FRN+xYHDZ254HcwFMWrGvTfWd91AMjb7RQGC9Ga72JVpVebKJcD
Ibnh2rPtDUifr6zDYV/n3bzpnIDFbut+Iy00288K2TZG0tM6MoJ5lddOuCJ6h89V856adsj6qf3V
DMRPOcn8alXpNi0+6jIyvwe1uNhNTZwF3Nt8+hLmebmCOU605VQ+k5jVbZ3YeTbG7EtZkAIft1/T
UXsLOvGryJinduF3NZ5+u3FTMKPwOjoHYUhfLlZPrgb5yIoPbd3tVLubv9cxXLaAgF8960lArVel
oJSiFFq91WpDbBKrwIcf/yVIWaNxVYrL0EOnzNUsQSxYw/L0ho0Wt62v6Ef6CHlKUnNuBb/bRZtl
ORgJwD6r976j8sYnN3YIQ87QoEL9xYPM7KNHsuHNjsPaOvimisHwK2tyV10+f8v4wxA3z3qku5e1
4W3HvIruwWhaKOaupWf7MQvnD6cdD5Y9BCsT49wO/vGb4ubxbbGR7pJA4RElvD3laG/Hg/e7AtSm
VI3wUARB+Rw26U94j+PK1ci61w3l9MPhBsH0wSmPIa2+FWh+4pS9Plu7Izf4PbPu9JCm5nVwmXmV
lNTWJZGVlBQKxLGqwVeCkIjaqAo/hoPG7Z8FVYz+ZjtTcvFV3QThVprjVb4yBOVWB0eaOpT4SoKm
x8LTxE/klx/CtnL2tm0r6zKplKtR8qs65M1YxNLwEc6Max1P1oW2VLFigqS8exOCOStL52W+pLwb
s4pdPbSzvW610V1JygSjaWSDKfYy7YYsuqWu4lHWDpO52diT4P9EVLl4QUkAyzvrziIM6PGkswBt
UaJE+ozBylOk7X10UXvuwuacZWc3sbHwYGVdl84cXPDs+8KOYN7WQ/JLxSjGbD2i9qeBHiXpLDYx
FNakH0QTDSnqFwqZE4m1kmKdJsyb05TiZpKO5tJz61NHstVKKnvUhEL1n5PlUbnLhHJtJcS/ZRRy
l8ZwT/RQ2OR+rEbDNh8D72Zr5edmCOAdoFr5M6wbGqGPM8oxMc8y0f3z1EYh+D6ZsK1ATIfL3em0
CqkUcoPEj47fYfpowfHTWnNvU4MvsZnAQizD8izbZQpBPtrjLJdl1m1uLfdZt/qLHAYkdXU8On8p
HjmiIJsnyZrpBviuWZqemH2y7nQalSwtVLLyoCTXyKHlDMpFJAjJ3eU9jFQ/YNmPeFRbzl1u9PxX
TSjZDeI4zxCVfxMUA/Hxzwm5A2NxZtm1YcqFSMXM3HEXjVoIyGG5hMYqOWNAJuQlRTVXvp2kNJLs
5INZ1fRSiak5qpRdHmhXLbg0UM2/OdHUbms4wwfNCicyYvsLn735ezSpA2Uh1bwUWitujhiclTyA
ieTDrdpLNyLomDxSJbI2pT+JwHmneMmXvvei3ZyoNIlGFJNBERXvRtx8yPC/JEbFN5v911JnqoWD
uDtnwRdufPhxoAqsbbvDkZnofUo7QGyzzHSu8mhYds3FytpLqgddipkoSHeap5JstfAZTJD/V1Q8
r71q+wryzOd6UU6VIKzlnvQVLHtTk+rP0oHw3zM/NVa2b7rp5CfCuEGXhsa1pFo8YixmS5AOl4Po
mnSt2H8OLsf/FX2RjHZ8WPIEZQI5al379EgoJ8+s3VFCf5EH8B+W1BhxS50egeXlHGMHfwR014Pr
nB+cbM0p1lHbGKdPbPB/duFVk7FjO9u22TuO690DEgq2hj5ra2/ZlRtsaulxKvNff4bCGEwvvvE1
JA5TgdTCuST7bpymyhFr/ufKsVWjlVt01oFOenBXqfzfZ5dKHfnS1VaeJw9A9nNZC1OG+Z4YmECq
KB+f0jzWL8PcCz+ngurrUZPcNE1LbvLVGBug8N2pXv3rwGTPxTm1sq0cH+a0Nx+ntKzB6wI5kXwT
0fSduQr6GeimGsaU13j7PxvFVoVf4R9Zdd34SxLoi3G2NpXbt+AXF1z9pI+rGgfORR6to2BtO0r/
Ws6t+uR2yTVezkqp9x/DvkEYg2KXVZw3bUr8+dt6AG8vw81EQek0thTmfEvWGUERJNabVnyRu/x9
znqndk9yb+LxaA/vWtZrTzWyETnYiqa8JC0sAZmvxoJoOBhtFPrdmKjv0VT0FPnosJmu/VP3iCfJ
277mHxT9CqCp/DWNphz9DDRwvSIsa4iMj7JEryvPVd2ZalIXu1t5rmXkn5f2SyiKvJSl5eelfW89
Lk3GMn91hGXTQnac7eNcqiYY4RuakEvTuHY67ZVogvTmueOtXPa8KtZe53wDcT5+7OSF+sYtKrvK
Q2zaNQC95iAv1jskVdMg1I08GhdResTTqKyiDideSInw5hjtdaiH7CPPtQj5r3D5QoTijJyx2Uzz
2H+p+KS5ID3++ueptqt/ntqrbv2vU4epu8JgrdN9HFXI57qwvqOjs5ELlX+pS2aLNU/hhjXwdBg6
jGDdb2By4deqB39VMKfx5Uny4oAQ6TseV/tumdnfLsZnOh3kaQ3rUIuslD9Xy/fUcYCv5NVWQ8Wu
r1NlHYyI1FqopnstDry7GyndegjoL9ezvrOpdP8adePqzWX8tYHusHhr2ptK2N6K7Hj6KEtqidoP
FEfmQV/L3SlX4meLGFC5x33EeunTYSQAa8bHHSq0cBMnm9/T7IblrAWVaNR7M1QzXKs6hGc5iM0E
VxeRGSuDtIzHiVNjEt02CJ7hmBxXYVfE52bw8ldlyNSNSISykbtFq+FXDlHB6MmYvwKjcV9c7A/L
jjzBrKjS0e87T0XbHi2VJB5cN/OHCJl4t42pH+UD2sbi3ArxhSdJjRBP6HeV1X2hzcoVwb7xlvTJ
O08rBecue8sxQmuVa0yu5aEmMNwPU2vFf8Gvep6/6qMWMLU3Aqr7vckTLFOPUztHO7LpzGdrIqwj
U7r2p8FNRivae9XKyNZkvJuOH3LXTVeF7kcDrUkazZRr88cLBSog4Ty0Qv6/c1Siy7aV8Eh0cgZ1
37eU3tvF5UY4pLpX6yr3J6+oTo//lWkvXETybAyKRDKjaDbDH7jmwoscKqDibiiXoPFbvsi6LRHT
9owLmwsWA9MztB7CSKMFGi6+xdpii8/b4uylIrxDkyU5qYzaH2PnAlKJsvfS6twdDXZrZwuvei/y
4kJNs/3ROsgAClNxb23W1GfBAtmvTa87FT1WAGmUIUKr37da9tx3ORVyp/o9WMW+1Jv6t0q97J8v
lnPkyMiLwcEuroRg8BwSav0cgPgB5OEEd2Ty6woEnlDpKaRIxFbyYzD1ie0nQ9Qd5O4/T8N+9nna
2H7osfdlENYQbdQxJaBKmaGCjQO1EoUV8EJNkCp++coRoeObmgpyBqSDT/egOQCO9wg3LfSnf73i
x/scM4qhOrlelN1DJdzOrLue21zX35a91lDLZ6wlOvZynWzVDoFNxDxHIazZdF6Z9FjgyVHYlIv7
Imqmcx6huzH4vF6EGyh7Gaaj6eRcxwAgtzzq0Kh0mG0vlIS2MnQnViHqpopqpJdCjYjKAfA4rQT+
sl07cd+B/IDzqahEjMgCTR9yDaHulWFkqRO5tNihMudnwFHJira0XU0TDEl3Qv7GK7lhXTNu7Qra
iPnfsT9HxxZPo8qSbCfHKlKRH29gjL19MeIzEdY6ZJIBKkQcxs/5XE0nYe/NWlAtbgaa1eid+xVf
T1KxdT0gkaCwjshrcHkwJDd9C0YTeUlybcx5Ov45V75S53n0p+VpL3eRMnn7zimJGijd4Kkw2q02
sADslr2YjveVyEUagezJDYaV6mDYFML+jKGtKsAaspFXyQMuJZuVWuQ1TBKuBf2Q3Zy+2LhDSY2r
N278uOrzDGbrIOD5Ur0q1Xzddh1rrmZQIJzW2nNmgvkByLMX8miEQ3yT6wp5hixj8/Xyfqke9bcU
+XamOKCwOueMpvamjLODb6FwnjJNwRecxogQll15YCSilguDZGNlnUjWShR4pPbhtg+JCaeJaQbg
SszxLM/2lveynzIWuI+3jIvYWOOaSLdYRJVSONfB7PnWWOn/vsfcB/ECtRT57IiVKT6XJel9u1Rx
Ir8tgWa0zAl9Z4TU4DtAaugrEi2W60H92Iy5WPOU7U9/xgc6AL1fVUsspWeU/Gk4WZQTDY0/1wVm
4+yqXP/2Z0i+erxNsrHNbdQ04V3ov/6sz+QIYeaP5VnXhuE9z39nkho6F8RZWHZIyDPqDUVsdA3W
jxUNii+TMaAnHqg5BntC/Wbq9joJp6mot605AfJedtM4IIIn1uprpenhl8ndEoVhfDFwzZwBeje7
SQD1kOguHtivjxvBI1Y6tEYBH959y0vdPj9y7SxrOvTZCOt4iTpHccB3n2qVr5lh/DJTuvaTcMh3
8eLtjRszvpPksYmlmddeWC24kj6PGnWS3AM+ofLcLIN603tG9zeHI3KrfquFmDSkw7FdbI7yldzI
e3uTf83Dydko1LqPo2boF5G5Cj4rQJp5Hn2TviWBVod5Wv8zHXoqA3FgPyfUzXYg4k6iTQI/5O7+
YgKKPIwhUrV0sUCPi3FNGOsCmeCLHKGOX6xtVr8HCLjHuAyNdwp6QziNPxJjBI7K73dpC2A+Dc16
2nKLXYR5oRNOfzuhF7NyMUO6RWoziecW7sS6sEzqpmHYp4f82mFHvs2uyeIRFcLPlIIy3o/oG1TF
akPNqT9hpoh8ZSSoNwAWxOxEa14iJvV7b7Zp7U6a/TZ11nM1j+nZFazBE31ob7rT9QtZTN2ZS/q7
3PxPB+RYbkFZpENub93Cg69pqGIVqdOyTGZXjslXcqNMs3rOQlNFaF5wt6eZ9Z4senTH/k88bapq
a6WK47vMtB37ThxjBzWXPEOOOYQ9rK1FVq44wdfQNKZvQZ9dmzYaXpUwj0+41kYfw+H8DR7xY9xd
BCJpq3yOu5wvlvPtZTxfxhPoqYfcEaAsvDBZIQJzrhVw3Xcz+4JpxvgSDbEFIQAgq5Mp+EP1nqxp
6Hw7a9lVR+9JrcJifqfmYfvEc2NHk+GPeh2+EJXoZbCDGirnosOheEBN4yGMUUYR0tV17TOmuJmq
XgWw1tK/l2SIPzdt7vxtXOTqYzxWuX7o0aXbhU2gieetyYZSv7oK0e3L7FofBFrHcPiWGzVwGL0c
7man9vvJbpQ9gfaEjjkW/3cDSkxqJ+0NhZd9zF3rCuV4ICFvBFtqAD6QYzTemEAbbQXpQk2JYDAr
5S+DT5Z4dQxhPesDk7SuEw93KcIM9TSpSrKWy9MsD5ptM3cmfyvWobT+IM8VWX6Wu07ubjWr8S5E
xb9ofBfPbeUlvswlB+nAzImWbJHSUgKgSKOpHMI3tXSe3LSOf6j6uKQVjNZNy8r40ymGw2vah7ow
NiyCCOVxyBBbq5lZrWDCKAdNdZNnuWm8s6UayKeaMn3uvKA62Vr/Qx6SQ5YjllYHlhMZnR3pgHNI
Oo24w4z5XY7JNG5MNT80rXbxnoBc8VJAvPE4Uc2AsjJcXFoRlUqy7WNsLvEKRHF8LFV8z2GqWU9/
Xs155frRWFlPIVNYn1iB+ZhM+TXWrBxoigdwW3cSH3N2cU/09HPjYQmolNC+yvEFSbvWvSYA2MWM
NE5S7WnqgRZEmVFvA9MzvniLMH654/w5IwvHzzOMsjG/pGX5OEOnybIqW/XU5wVqa+kYt/+2ZSU9
bDUvT5Eyd+qZ0J/WUalaBSS3z8YUHsKu/9rMlnGFrGlek6LiAEnPv0DHdPs6FsQ8uP0v+DD9pSWe
UdiGUm4yRenXLqsoaAU6GMslpFFoBJJoOezDpMEx5hjGnXxu864vmykgPDGpeCyLmCQceEUIZzq9
wZHBeXITizrYFq4JDGa5Qo4FymjiXC+OmRkggwRHwfIyoNS7cxcmIdUnflrFUVb5pAZnOSYRhRJb
WLWj2FCantZyTCdnxcxts/6R9uK7G5Oqp8T8PTIiDkLYYQC+8sCXuwoda4pRJvd2KwJQOyvlsdUJ
O28Aw60xOJBk2RKXc4sD8tBlwCcNC5oCde/uH4ebEcQ7KL4cfzZeat3byDmCkvTt05+xP1Xbcjmv
7RdZqSzbknLxuf9nbiGv66uGNB9Vc+/y3qV5ytWaZudiLney0htMvJQV3yd5N5us6CaPynOjqDL3
IhBwZ5EpoE+hAVt5zTky8QLLTb7spijw1oAwB//PgdHO28cpWj/Om76DDjDoQwcaa9p0gdc8RalC
C+Fxy4zqmN5xy1zaINTpiDy9eJ1Lw97ioXR8Y1mP01aoL1PTfu2WhXy7bPJ6XlltW0Hw4/xII2sA
VdIu0TsF9w66/wgwwX2es89XcixZxsZlLBmscjsiQfxZt2iCW2+MjlbtRS/EiNZnBOhf83qMXhxL
XAdLJeF6GLhnkkg8XVQaDf2ghHzUAhSguIq39bK01xzXBrUSkRPwz10JhcXi72ymkb6mJ/Bb9Eq6
ojvRP3ULaZjVFLAlIDu+3E3wir+ADKDTkQFYW6zyn8nqJqoLT2RzR6IvXyoLzZtPo4ro3+VBLB/J
5NFwmL7/L6aezoo62/dYm91brUTpGwKnBxzBsitCBifi0bwlX7uj8bexFI1u58JKIP/icZHQuv/T
RVNYaKe+WX7BGuCLnFuGSIkOcleCX8k3+dyVR6PpH7spQTiPk1NdQRkVJu95Y9Z+5cJMhMU/fdhl
u8riZn5XFcvBn4TuRBnjfGtqc3jIFVaXXmU0z+VIgUbzIK+aJCL/KFli8oghf7PCE6qYYPOs8tmb
mBl4ywEP86pCJo78EWd4z1dyGD7kT1j2s3p1ZkzkWBTe4IH/+9jEmVEzkocYOzQzrZbuS4Up0awK
rPpyMj9EISL3uVcPksElz+lJ3P4fx9ylkSNPiXpb7PoBnWPkz7EGjTmvb9Q43Ju1dKHkqzSmiF0k
aPP+dYCE9UsHnOT0Z7xEaXYyp2Sfw8yQtVRZQbWM9ghxl7bCUrZNUpRlUL6HvSzUJrrb7dHxGGt5
waR02i2fjONcpNURovew1rIUPLodRgdLEdZLEejagXULfDkazi9laVsvkE4rNa9BAzHCc/tHgnAv
hEvwI7YJ7iJAJhoAhKpx4V1ocGeXLBlq3ynoowj5+Rc6f+NlLmtXdXyhswm2iz05lZXjIlUf43Jo
lF/Xf47J0+RV/30Pee6AsurxRmB0Nuhw7qhrUe7Gxc+BZfhqtERD43MIT3w2501uEpyxnNG7xu1R
E2s0scGVNl7kJi6b8RIuG7lL7XuXWMjPRzSgKxMRORDEY9XmKFKGqXnql/thgEouGqa7uQD35DAj
bu5Md7Ec/s+IUbs74AyUibE5MUMi0Gj9qL+oVWXsHWyZK1mekVUYuRmtAKtO0h2DyfuiDVN0qkwK
ekXsPeIoZBdQdzI/oDl+lY8PuYmxSWVW+zkkHz3/vfCxXF12W709Cr1BmJYr431s6umutyX2QDQV
WzlmD9p0x3aA/SYVLOeW8x5tWwdljQEC7qo3P8aJ7Ig4YsJeqxo5I3F5ZF0Vb2QNahnXuuJzPHWy
eIPDev72z/PleM4s/45GLlmlkXoWWWS+jGGvXZQJ3bysetuKCaHPc7IzADj9TWVi+SiaN/Swgd2M
W1kFn2vqXgoRd6JATilqiGd+3x4Ra0XXx54llrqgDVNcWeZC7v/j7LyW5caVNf1EjKA3t+Xt8lY3
DKkl0XvPp58PoFql7r3nzIm5oQggUaqqVSSBzN9U6dNyq27U9hXVY/URyUx8Vm9nZMIRNq+2I66U
ZCSnYT2PmvoRpfmnFuvxT7v/VLtUQDyAyeVpbHwddBAc6WjZL01XKJsCW5U7RQGrN85eLJAGBvXU
oAKb3gMkcWG6/uTDJOzXCju5NvMMVK3XrLfQi/0dNhaQ4mUTF5WN17nNUY6ag4PWcubq16osrDeB
fS+z2nvq3VB/6TFOlJNAqmb3WWB9kXPgP80ntey7tQVv484L0Wp0Mv+OrWy16QfcchvdBzAvO9UW
Bfc4qe9lSx7Q8iONJma4xniu4l453frNMdMpSIOTqMHKW8DGd5Fwmq8iy7uXZwHuM9HEpu/Wb7WG
c8AbNF7JPuCh3r0mDvJFKremlhFED6Snp4ploMCeKGl6uEkNZ+o5mVz1PLpatUfP/6OuXYS6psGs
L7GSQqnola6+dIG3DCcDRcmN7DNjCLu7ADTHZpr6EvmQzaCr5qlTfBKRca8m5+U0FadD7yVneSYP
1gCkeb20g3HmChZBSy/uBJpTmyd/tnm7s3euRG1fPkOAwWGmFD3+Z8/yyCl/9tEUP07YVYZrgmVL
PlX+H9MVivWHKGkxaGjq8N5LEaSNZyq3slkrWkhSkQFINOUpNsHlmLMVHCiLrOYMIft8HnAAXuYW
SQNoSJ/3t2lyIFXRpbTDbI2d6ggQXR0f5MEIyT4PKES14j5x67e64Ejxw7kEikB8BAEKkbepMlhO
deLkTc6axK1Inv2e6lDBQUItQSdSTnVbbToWXHEs6zyDlLjiUDWI4+PSVLTi3se5R7asVjOfeOcI
SnlqQJG1NJ8KccA1oStZpcsoF+gcDgihvpZjMgoE3zMUAfciWyoa9GdV74AwitlyVmJNPzMYkqQe
zOMgZfZqB25ei4yRlE8iJZk+ox8lx2QPZhXQgP5/4tN+8GHYRuPBAbCztYfB2unCj8323QlSS/ln
8zYqg+WoKoJdEXwbvc3VhJeb4urgkSrD2llzq7/+a+6teft/wwCkdKU7+1hkq6tUZQ/YaqtGpqOd
ycl3bQvVshjMKQOa718ar3GvrpBTMGPLOmEtlqwMmawuvSpeI78zHQbUdx9N55th5PlBc6lIScVI
bfqCxpHy0SXBn91R+LXDbPDjFi3VKIPw67+iZffYf4V54S/RZugaWzQM+UULnefYLd7h6DxVpSfU
iaLqNYAfILvtLtGvyL5Wq7Yry3ew4c5+8r0G66GueFey0F4vr5F9cWocnk1ErWKkNPi1tyZMC6s1
4zvsOnCMGDTr1ZxZtSJ2X/yw0mep8plr+msfhPVHFSXku8sheVDIwB5qEsJH5/ds7fdsuxzzH+74
nKeF+VPMjhEj+4gD0oxz6SQPGbS1w9A7v2YHGjRHvy2fNWvAL8cPwTA6/vjpaJgwmbr6o4G1x60W
vfwR06hZq73v3Mm+KOiGfrQjRkeDCtBnsChiNCS67jQzV/aooHun1gST5cTGvA9No71X2WZtmjZJ
X5Lp3QNmtoq1Nv6OisAK0Kvy1YmUYCOynnd5r5tnTAy7bVKGxYfptme38YEbYlaFRtX4gqRNua/w
woa9jJ1IDJoAKGQSH21g1tTsyvAcJ9iRCKRTqkXOA5hg/WE8RfjPoYHktXTr5UvozMV56UOWt1/P
DReLHF1mmuiaFAPiIYmcV42wi+wAPUvl6iqR+SXwtJ/yBD+15QRMyk9NVY0v4uR/HSOmz2LWP17n
P6f/jlGnbNsbYfBk+U6Pulr4ocUDe2Y0Kl8adllIeMdPsmUnsIRix85Pph7nL2SQWTZAF9u4/thf
AZwnGyPBokl4MhZu3z37DiRNcUeIKds9/x6j2LyMSSyeHNOYJ1u/5yG/AT5ljIqzlVXJPvdJIYGm
MF/tubmTm7K59MN1ibPEfUJ55VogU7YO0CL8pqI+Qm6meUOybDUL9mFajOAtCpKvsTgDPfvrTPbJ
URmH7MH/MHp7FZI6kJfCqT1OkMbR5NA+e88hYapH9cGMBu2zMR6rWG0/wlAxj/7E/yyjqql7x6s9
Ii+h93dBCg1R9lO4aVCxrPWLjmP2Sws/a/C8CKWoWnvyBky37aJrHiy9VpAdzFWsDdTyMyg1VEHw
d2qKXtki0ztvva6sD7LGTL3jONQkWntcBe6rvsqWUnQItG4JkxVrEcYy23iebexzagRPlrDZQxw6
cbO1qoSGgGEW+wKt5//72f8c56aaejZ9f+00RrEnl/G/f6VGxb49RKQI2cDmvsFXZN2gtrYr2gZr
rRSG4qqZ8LOQEIsgzPq9/Px62D4ovVI9pUPaPSCu+M3V3PZiVNQ5DbXRLnB1v8kCjyziBKp9DDUD
yqCo+ZSC2WqAMNnJcg/ijd0qBGy1h6oAVNNU850ss0m0qjwDfV3cQfOx8cPo/hyVbvUyTmvM7dSj
LiystDzNImusWMl4lW1HIQegwhPbpU5BQhT/qgN2zsFVHgp/Dq6kStZq4KFI87t/IMF90IyaykbU
XGaxGK3kurSID72i2WfZJQ9a2/ct1udqsHEK7BwdB6gpJm31s6nxnZHGQG+v0ssHrQtb6CW1802B
/NIrvv29n571XH+S3yvsYXJjXjwtX3Nkafds57qnogdSBFngr0rX51Vud4IGBl7a291q8E2sCx8i
7acsvMuivQrrX1/5ap2sK7sAM1v+XcS/xWAqjEd14V1kqR4jv2bjq4m9t/z+Ve8c422ua30LxhE/
1ZJb0RA1BoV1XfkAhnbG2TL7qrlIh5Ywd5B5zNZWYTX37hA500v7YlUDqiihz0LYtNVg3yA5upaS
gVI8UPalVT6u+yncQfPvLuo0F9Y16StIpLK8gyoClDd2BAdjzmqW9J7xIA+DX3f3s/lXNsLRX/rR
RX3L9dGFR1+YS5QqVp1GAaTs1te0sXsoKHYX1U+peafqAz93I7HCQxg2JUxKBPIMcZDDciAScHIV
jtW6RCpzL329mk7XDroB/H0SSFPZV3o9j8dIo0wjoargjx8yx7MuMiTCsu1+cJAOERNwFAJ6LoFE
qNO198v2fpprIBvmEM9vVXSs28RrdvjGTse5ybe4DPVINs5sVFrtkkGKuNSIM1+mFC6p1nkvOGYN
e9iMY7OSfTLElvCKrPajw9g5z5NM0uiKo59cY0L2QyhZe1ZinCx7uO9FWqbSscKJtQSZmPXoeOFa
fhPiG/MRml1EA2WX/K5Ev1chPnbr+h3/7/4I9KJNOniNJwbfut83813iC6odb+J3S7yHcVTiFT5A
A2pQQHG0B5mxiSPqsyN27ZqNxeffLaoAzTYqRHaeJcu9baNHoHQZvlCimWVpewZYcl4+uepPEC5C
/yg1uzFHe1hgC5neX2UOptPgBISkwg6Lkajn41matU5/+AUYEOOtBsZJ5mf4UyGl39ehsAYqrnbY
QrSUp2M8JxvX6EHyiRGn7IurPLsdZB/AY9UjjSaCVDjPu18XeRN6n7JzeU0UVVC3dvEwkJ3/ejnZ
9MR/oXbmOiRher6FTV1VHyPoD9FeE56wsaaeBlsf9aMwqNjmhU6l+yFH+4p87O9/Bx4Eoj39+vf3
uIv+G+I4vB/9QKraXZDqfQZKMspyb7MA0UkKOIc+0BqyHKzxZCCy+97Va83tAmcPxEAABGei7HGN
5QrOm00hpaxhfIW67hoXTHsDpEYfvtp6+iXSnWHX6W1/bsekP8PWrHyk4rISelCJa8wwa+jgoh8s
z24HxaewajvT4db138JkHwCgHlzYFC9IJIkk0gufWzsA2bVs3g55PrU8G6LtrUtCl1Bu8O/SpoAK
U8dIQYFf6gLTPiJpAcrB568Qm561NisIdfbkW85Gb6nftd7PxdA3nOtw62aKusm6EZMipOtUY7Tv
ezVtn2ajUE9qPicrOSj7vMSEvOK64V42q0n9wMPKpT49e92wYFT1wN9aPjQby1BzTIfQLZBpuC4E
TJahEn7NDZwBA7e8hMNQkRhTwCgbuNn5weSvLNux9vKBHKAIfajm5P32oL49j/85eOuvhnrnU/g6
9ZAzF4aIgWjbVccr4xd/hJTaVY5Ke3LS3H+OdqJ5mytH0TB6noOy/apjkQF9Es65XH6x+iZtFkxP
o4J4ZRDF3+MJo9q6H8ZzMLJ1uPRDnNxZuAmuWSkevQL7T7XxIZZG42cn4Leu7hj4HkKACBq/Pahx
Oz9gvjWTPg3VL2KSP/RnTSMDLfOrg+/M1zFUYBmLLMjv1Gzopt9GH6Uk2SUPQSyW0tmMqY1RDneJ
N2yiEn9VKpS/aCkDZRXLwm9Erg1GXcEEonGLO8NpljD5KYMhDpAKnv8jTClH7a4SgEsfXUpnfJSP
nHhMhKGZ/1225CEh5brtSqGILMwqZV+Ny+rKUfXs9Mvx0tyWJvYxPhT1JZUsP0Qc5u9ZnOmnUGaH
MgSWtrNLAvv2OePIUC6Fieqf+ErMevI2vuK4G/kMhwF3D0QC80Eu+eWBnXvQi1zyrzsZIZ/ahRmF
B1A4xvKYl32DxqKwRuDxtiLQW7dEG1HTqT7XWjLve+RK7sBnUM8SBuJ+DCwrmXpvn1buD/lg6Prp
UFNmP8vWsg5o4/GPPrkMgP1ZrweTTcVjDbEQAsTKMGsXT6HBPk42TzSetf27W2AeLQAB/y0CD7v+
HeLKHxFNI3RErRalLrGsiWLFvRSaejSihCWN/Jj5HB+aFA3u28csM3BKXgek89YHNybcW46PHYxY
+iQ8646zG8MbVtpvw5DXr/pEhh2mOeWQrqnvqd2C8cP6gSzatIKfNX6fGpdfmN3CbsLAlfSbax/4
SsfHlj/YEiIcM9Xc+0u+9KDroujgwk0w7GBVJNFHpiPoiJdde6q5IE92FTQ7BwdRpPmy/qUP+/Gc
4cm1quK5f6nR3n6aAyxQi8hv137aXhqtne4bK/Eg56vTxjb5tQWxmT7WcNxOnQY4JY/VCqZle5B1
ImTof0W0IqL530UkXVahY9D98RreXLZbFae4NZiLZO9qcbrObTgugGX9+l6JP7vJgRGXTNBi/TA2
D8toB5t6Y1bJLtML0nitabwrKIWu48COLrqXmu8mxadsKrrXCWj6Pdm0v2RUEZTe3jI6JvER+GjT
GYdElnRFgI+APLV7hZ89Nk9wXIS3ANoZuz4S3HQhNq4WirfpghLhF9G84ZelCnmqWR4CV4m5vg3U
HRBni6TZxne8bOMNMITT1Dg61uAB6AZFAtk5D1g3YoYDSVkIgmCGg+UikoO5+WpoXX9EIwOVeyco
34cc5E0xpdMhzLvyXY3BxWmRod7J0dCCvjkPb/AW3fvetD86N8KnBvODlVrhE2oroffV8vWTaWV4
qWbD5+Sl6c9Gmz8wmbM+5jbqWHma7VPIBmYHkDa8urlmH91cVQ9RPwxQSIx0o8IyiPG53Em3LGmS
pac5d1XRh/YBa8Q8aH61B1HTk4Gyz8ZuYpkn+3x7QE9C17udhEq0KZgUvbVYSDuuf5mj2b9MlR5s
oNMqa4Qi7J7dbqZc5HCmoyaO9Oh6Ut0vKME597dDbdXJxh6wcJF9bsfOCvxCeMEYXjvf4lAxn895
3CI2x/w0tcNV4btzo6/9GFWSQO3ja2eX24qszD2iR9a9PBuGOtmzi3WFyNyvPq/U+1MdW9+nyFrr
SEi/ks3ARWSOTPSqvPGjm5BINXtLPZpCmN1DRRDhr+df4B1RKZb1Y1lYNmJ9z6UQPMiWpUXqBq8Y
byeLyvUIYjxT4p+yJI2F41eqY85VEwd5prbqh5957SEk/9fu2aGHB7XxvkVO+yuiVatph1QXe0+v
GQ4JW0gWjAMkC7uYqGYP2j4Ck3ldmmjLk7ctinojY/LSaR7susVZJ8M6O/cdnsAI1I2hnX3mU2Yh
eDCP5zoZ7LdyREUzabJPSLTTYR4Q8zF1DDUoP40r6DrNYTaYOjUBpE1kSOulTaaSn5GvG8+mr31O
pqW/jfn86jQ6lut9fOYCDD6TxNc3CeCQqzWmznn2c53qDSpbqmeYHh6kdqWAJRu7ajOGWDIXrXHq
8toAhAWt98JtItkGnUHZW8aYem1fYM4Me26FMzQBFTkk3YwgehcvrBt/ZS9u+QpSzgn6foClL776
MlkohznxFoWt/minXEf72VEjkBIJtjVm4VyXTugQmIoTs0ugCK1KrH2u0sRj4BI1jfod2EF0l3Rk
zmV3qUIc03qn38mmnBRqTb22+tFdy81T7lSK661G/iY7sm3dcU6155Rb/HNa88UUJnIoAqD7xa6M
5wl3yD/6G/Gc/mf8zE54k/be0j+hVhTnez3xIffLXW4q9sD57wPq32LrK48wNyC8YLaxg5+G3K7d
v3ZQVk4+mmMb+V9prX8cnHl4RaGy+qNfxIfURAR2urnmNZt2wzcfLccNn0tzOso7e2t6UOc6B9Ao
Nfx39KN79pzsMuwyTR5/gazQigdFpFkp3CwcZNoIQLViOqjppA0FrQGw7IL5k8PyYKe5BVA+06tv
fun4xwrtg42TZcPeEwIHc4hP+VRb4EITB/5U6aaPCf6SrdFB/RNdqVZRJGPtI+NVtJr1ujylJAou
/37GyDbCbBoJoBq1TV+Jd6reKOshqvU79EORXNRi0tKWAcBE6YYDdFpsncfaek6tdnzyXa4qGjPE
+VOi6n/ljhlco65o1lONw6Bs3g4Jxf+rbOJvi6YH2MY9yk4DRAGXb8Jia76rqCQdqcm8O2OUcqFU
8d4WsLlcCfMH1XPYyAgMcKHo3zq7U9HFB/IhQaK3Q522IDZq5+utS55hkDNe0d4Yr7aRomJomksE
SiDPoWnj51Zmx1Zrps8RVtwGaLF7bbqebaaGmn6Uq9mbb6ofmMjZ36lYUdgIL7rSvGuG0jxVY91S
Wgx+FkGcnmVXgaXbfTvmu1kEyC7b8tVdnCjZJg87A8m6odkGY5ngKmEFa4mHLWcV17l4so94VDWX
CJEDd2Xk3xXEwrVacx7ZejjHKnK63Tw2+DKm5Vki14GTdStbFAeQcOMOG4R3Sd5AEg2M11rVEc2j
ZVCxX1rIO/1lhEj1jP6E4JYE/DTsZlejGp/DUNefpgiYr5vrAlcMWg01zGONgBbAYprR2EUbLXWj
k7wAxCRrslCrMF30hocQ4N7s2cWZDdVlcQgm68U7DcMLsjzZfSczfIO2QypS6Nrx7clvSHf8aW14
yri/fa1WOQJRducH2YXYT3AKEuQOpyauSN2C2slxHgE5bVXbYXLKT6WZPz3FaB/DWtPvHZ4EK9mP
diL64H7YntrYzj+a/uoMZfXpuC+9jsd1mCbTR2rw1hVIIlfovv4r8lhLv5VU5pEaAxoNsbMZC7W+
y0fwsW/ythIgTiHRD0pUOGzTkL8ABSF7JDIi1jRvN09xuP7XQF6isNTXan2QA7rnBwff8s2Tjr7a
GFSvsn5jpetwoiH3xYygd1m9Ikk532kacBeR+bbNRy1w8ani0iv2g4FLSaNV2kNTValQ081+1Fg9
ZIH5U1WGV5tf3seI3gqyk3r64KHVdGgN0zjiERDfDSm2L5h0KPdjjiaVhTLGlcJqcymH6pXtIaKs
ihn6m7mprW2PLd6TPGhkFewktq9Z3iGS6frhwY0sPbmC5ND2ZuY+QtdQ7+UvMk7tR35+KrlWfoNi
TLaAvHlPszZvgyHb1RZ3/slRsBweWVtqSW6fctShdroZ5q+Qlr4PfmZ/F6GD2WTrIkzs6hsGP8mx
JxV2V2jxm1WVwdLC9bW4k/2jGLTq8M2nXniU/QkwYm1lJ99rw3yvvckhFcPB4BkKi1KcDoAWp0Dl
e+YBKgfdtO9mAE5qtdHxTN0UaNXsFjjSQsNzkvoNN/VqE3ksgeQf0mmnP5u3UVnQM7DjW/djcNHz
hI/7j18QKt3GBvAuqkH/HMj18q73gvp8629ytz6L1/CmuthVM6Z2fWcZ11EcsrpUUDaNKVikcEj+
6FtiGic7BJPyKQfkIZEz5CmyEPk6j51y29X9rxeM9piTgwoKDWv+5nSWefCFwlHYNyhMissxCh3M
oTwV1krjhq9qOO1lP+l7ilZ4eO1kE6WuU5wn9QseBOlVTq+d4G0REPDK4KoOeuh8TqH37AFRKvFe
Pid+WZzZogdIF7kqQN++A4rASj0Cvcp4S/qgXMnTP9rLhD/GPFfVV4ZRFgckNd17R2kf5O8yCTv3
Hsjbg4YJ42WMhwzxPsTssqwsr82YsxOq67VbWdYLzprNY+nMKIRD0ZiqQD3ZpNTWhquW7z6KwNsW
i4e9nNT91DvABfNZYphj3bMeqgQypN9T4u0m6+H3WOAX9tLiFdiRaOHdUEIdbWslOSGfbpB40E6g
wC10bsfgKc6yu1Ty0CpnPho+UGWvm5sHt0LZwZzxtPtQ0DxtUBS882drfIjtrOcWHn4qZjI9yK6l
P+n2DVvCa0hBbenno8Yb7vbkgxAAuS41mnDIT1rvHzD2Uj6sOUm3cR4XFw9B1CsK9eXGpNj81TIR
yA0zoAQtvDnP4J2yG3EPPA61vWEpuEZkLspqph59d13lwOrKPy7LoNYxvC2LOf/U5uFzO6H+t9V7
1JcMsy0Pf2xVI3Kzo3meWzZGp3LUYYJauXUxYsSoNTW+k7coanTxRS2md3mLkl2FqkGCIte63Mk0
O66uQ9dc6lg/kGAzPts56khcNcGdW3j1mdkY7EB4fMP88FNuBH6HVqBnUVGPfoU2vh/sRiMJ39Ca
v4V6feVcZiP5IVdEGFQHy7LIMZU7WPjO4bZSksulydagp0wJ7PrfjJVSeakCP7mXHBbJWqkdo946
k1eA0oXXUubanaK07qH2dSBzTlAh1Ywh0zZsHHBz5aD0J6SPvkwDf9Uw7PrnydfjZxf4YGb3gAzC
/lk8W9fpHLl72fQSFWfBKfgqW3JOUzRvUzzFVznJy/wWsbks3lDOVLGPmdUteeng2s5wXMha4N4p
Sq7yIAfkGWm78GJnGYyuyZtWvhXr3/ttINZZZlwh+tcb7mNpwmF1PUBUs4olXZqyLDKHPN0mNSh1
XIVeYAgFf/3jBDOPUPaw01hO3LJy3q0025cd3uzcbazHxG2BB+K1vh38NvxWw+PtWhwULOr+FkuK
k24hrtqZ4w85Lifa6GOty0ZP7xHqPTqsDZ+cYOieNSGdKq//mWdhiS3MSrGb4r2bBeSrQ6xAjhYp
8qZ2m3EDGKPotVDNbZuDR4KEB/Ms3Nc9HrnG0Hqferh0q8iw7tUk/dVN9Kz4GLX52oAM2msj7hzs
FboXGlIBQTYiEyVNWBJ9rMsRyUf/uxH4NdKUeBU9LjxzqysA0tkQcrBJ/eKmCC4k7HDuHJ1bGQBA
QLpobb64TfsTgeTpq6X5ZGDG9wYzpcNM9fBaDKDV9xN9HY+jhOT5ywQ2CcZkWFwlSk020W0urhKl
NteIi8lR9qb6rouTbGNa2DcNutqdHTxln7NYeaj4P5WXqO6WppY44xcZVnjf1BkMzFyiMSuSr/yp
Pqnwai9R1GO1qHfxIaxVxBv9djzYpjY+DvCB5I5CHlIvsTZ6ZZW7WvBrEY6eyPL+iqhNm42HiMjt
qUSpkX1I6FQv6D3nj4aJNkljRM2V9Vb8YrtIDQuxEBxWzF3Tpe2+mcGShLa1c1n1QFTpu0uc1cjX
9XaD1pBIKBe6dgeGLXxOTPYAvo8812LEOzXKJqgxhZGjkRgNFEalh29quMHz3ATbubKTh8lu8mPi
k/N+o1KfHMIUsRhDxa1ggaQWiP1Rs6DtSNqSbCOf+nd77s1NN6PSDBfcBQAJFzcoFbROM5SdZFNC
IC3sjvAZeJY9mVciaCniYxFvadhC3OJliNv+13gjy5NVFGIHWgsL194x9I2SNzMJC2/qdwuGukiG
iLSoqPFqkXKZ03y64BYo97e56qWHksrWOhLbXaN1cngZzkXugOWe18lnXEmq9EHGW5gFsmAx7YON
tO2ZgvInAksCQ6xWL3GFl61XgKBForHBg3FK6m2uavPabljLLW9Bz+wZGgarFJlhRMcJxhwCANzx
NgFb+EdMgepHFxGSuz51BLSN96340dKUgzJMRiiZtalhSu9ro4a7LxaWY40hhZeZxjaKPHIzv9eX
8oyrKD/7ngmXnXXnsuRcpk3NUU9mmwpfEyE/xrfZTgG04bkZdyaK6JSz6fvjUAyogOVes4TcBqYR
hasVv3/jYqbmNz+j1i1rIoUVtAsMoos0xPvFgKz5OzmEUTicdDp+NCzRsloihz1RPJUDnobJ1o/C
TSucjrG8uUcBxNwPFtQH+Qdrsde9i4voAb6Lg7qlU+5QErSWP50CsnOdhVN5HJIxeJhCTESGafoe
qgoy62INH6Hob2z0PEOs+T2KwUp9A5M4wbRgkx/yA9nEKkXkf+UBFhapHG6oKS7Dt+SAjK6yWV27
yIwt24MpVOpzz2NT/rd/7BhwZWFFECF+I9+Ka66wTomxlUcU2M0rZWfaCMuhqyq22M74F7gnNruY
e2oWHOWgst9QnAm2Y9rExwERwm0sdHckJCtN3eAK5nYzVCUKDLKpKPVGRqSA/V03E9qxkXknD0PV
/8xJXxxuXSrYqLtgCuMj1MoP2Z9nGhwCuxaGvsHVrbLwKs8Q95q3ZoZw1K1PDpi6Fa3Lspx2aR5k
Zz3qP26/6SZDtg4huI9IXAgROuWQVCUnG8IMV6/Su2eULRPq6QVFIB/t3ZHd/A8bcfFi9H9EFpQ8
dXCT18HIra1eGM1F1YCKNqY3Y7OOJoBmTAhauHa8YMY8ZKOuc1y/SUCZhJH5uKdlOWoeEGXHVdqV
9i5/RgA/BOtbdPfZEH0zzUgs1cP0iFJGv5HNFqTOJg9K9yCbjq98d9wpupet/Hn2LLwIZVpk7hGG
am2EeTJDx/xM6CbNRWGgL/dgGENSryuhnZRpfXSSykqUEfN1F+o7VUDHJFtBMhrk2XKoLFy0lehF
9t/CFN2vt0Ze1RC8iuYOT/vtUsj4VzMN6sNgetm6z5rgmRtKvKZkMH1BOu86NWED6XUIVw6wqR+z
Mf5MuTTeMU4vILoqEQWe1tkjbtqejMQz8U/DKU0vlWxnD/WPtMu99GhnpE4Tq/7a69M4fJ0BxqMQ
BTtSoCtYRv463JpFNJEolu3cn3AVYYfx3+Jkn95tUVAIrvI+ZYubFZRznRtg6a7kjel2A5Ojshl4
gb7FDOJXyG2gsVAP0cz7oJqKrQ9VdoMSbb5wnuVZHN0rkVPe37q5Df0ZqszE/x3aWWn1R2ibRg9g
QO8wRZ0ek15Rd4Nr5RdlHqZTqLY+z20sEbq20DeUePvXvh+61cyK7FvLLX4hF/mWtjLsvEThdvzL
xV/uvR4qc93VLm4BJAXxdKjsdQi+4JuCMEc6kISsAR/u/Kj3j3qhm09sitlTiwj4TH+hkj88J17Z
HT1/RgBa74yPzqQ2IgKmGMYpHh3lHTp4+tWxuZcBJ1cuLjfNqyKARrdD1352zZRdbj3y7I9QWF0b
fMfG9a2PLNXGoSb4ENVNues8wCqWnc/PPd6ODx4ancCZ5+dBdabnsrF6dp7aeJJNu1TCo87aBlRg
2FZro3/T9KF+koOm2IuMKdlu2WTVxg1utr4toX6LTqcC/0gO1g5rsjYLzgB6Ma8k4XWHhBfCzlHc
og+MfzXcVJLeojVrEQcREs9Dd5iT5LvsXw5yFoY5xXqeE5NVlZqfCjBTK7tgC+jqXnffcUVuYNj0
74hZg0IKrJ9psrYUNf+JCjniMf785nmmTiKoNu+A6eHrHqv9dkl/zaQjc3+TCCcrb6hchNlB28ae
N31QkEc0HmfOc9xF04cbbzMRNTlYri9RotskU/LPKCWqlD9f63fU3CPlLV/r7/+xjsKNn8FzVKaN
myGdO4+x+dQVcbxHLxnKgWjOgIWeepjqOMLO16jvaTkTxmqaXa7wrIEtruBhjgeurh8DMRwGQ3+n
9e1Jzl9mFA0mPnDsdilKlsyYNkOPB87Cox4LUC9lj2lOMo7k8GPyPUL6vcDSXS6Bge6jT4MStxxO
xXDoh7+GyfjAohSz3Qmjm1ivHnusXDWE7lpolQMlyX/VAsD7nm27tY7/erTfagHYjJzLXLeOcr0g
w6pYGU4jijr/rWyRaMbD3NvqocYNbFjJEGAvuCjIDfvvYTmgx0WBzYeoiMhRhCqXyRMJ4b9n4LuK
Ejs7c7Rqk/McoNO9nMp2KTrlWfeJ66RykuemEqZLr63kxN+i5PC/YmQzUHrIbWnymWVevXy0oc9/
GDGq4NQHf6Uf/ttHFlkKNe3zZZL8ILd8hZwwZDk60M6EEmQZCHcm1QWVEBTHLtLDM4CoXwfsORhF
9iEId7fe2q00fGtF6BIgh4RiTOZg+GmU1r4RQKh1N+dvqlnYoLRb53FKIg4+auMsFpdGxO82dq3T
Eu6PQX5EphpNexEfi4PaGKSu2kjfyBlyIAiUfO2I/6avlP7gl4owzgG3IBwP9Obs5C0WMW7vIw3t
Gi0YH9Gb2UmAU4vibf89Ysl4SBbUgIaNnzTlfZsYFZiQOPurpvSfx6X+ZQBytZ3jzIWOQOnUA1p8
LAx9Vale/IilqQHICHup3a/1vTJ8Rb4gefeTvjz2wsJEStyo+Mw7wZitKsocu3xwfDA1deYc9Ck9
zWVPLVRzre0UJbjPjdialTX2doVt84N15MKv7fglDi6yDzzQjZUwERGJBBauCSaR0LLJHcS+zuqs
2srcgRyhcRv5O+zvOXAASYEkuUH5qhfc0HZcSeyupFNXE3zRIUKI3DcFPGP8HSOHJRPb1vP/mIcE
CdbhRvPsk9J7sQPnQ5/q7C9vKtB7r5qXrKd+AYbK2xdNEaysAsQeda/oBEYPO7h2ct+n3OK5Q44g
Rx9j5drW8Pj/juis7LWp4xaLy665XzR8RvhLff9/WDuv5cZ1rd0+EauYw62oaEm25ey+YXVkzplP
fwYht+X26r3+vavOjYoAJiC1WyKBOb8AKsRWAkDMQvpn7kNUVzp8ipPnvgyj9k0g1xzuQe+vM6Xw
D4E05Ac21daqiyvpQdPgkWB/7v00cPJWtJ/aYKPSqZTyQzLPGYPJP6DFkx+8XreASnveA2yJtznt
4dMc8T5Oj+dkZIdPCjf4IxhVZYV+BwafcxGgHRyKAOjmauQ6aU999jMYYs5mc8tDYGRciHkc5rPD
mGMe8x4r+s8hutdfowK6c+xuqyit+SNWjdccISA0N5VgXZdyuW+1PsAbAJQGtVr9dQ4ts2laeEn6
i8qcU+O8bHXNBmXXccXTGrsJBSUd7orVfVQZXzPFDr4VuMsv+kEpTljt9nsfdcalSMeFyi2lAeNL
VGuvYdTp4JaUcSt7CMuE80MR17OCNAZOCkg0RQ+ZQ/5QiuqdL1s6lFTKbzyxkIKvFatcmkHJVtQc
9aemBQsN8htlwtxHVzEZU8QVwR3Gy1glaz6FEvq/DDStER9mxzZ3sgtjHyj6fa154V0P3e+GND7u
Laj4v/YBhj2lN7Y70TSLV08lT+aXGZroCVKT3FGC16AnqWkbWn0MI1t7wCdnI/rRqOM+GDscoufF
5jexQUEtEE03t1XeeXvxYtqJhyi0/tYsxwiGT6tirvUeUoHaCJf2MCx6PvlqLLz2vubWcdUMOMmJ
pjqpHRs5vGL8WLoGs9LdK3mRYkGHmY4YxC6IpJxhumJQTIo71cdSTMp3nt5ygtHLga/ShEGe1Vl3
UtnHO+gVwSYo4/rJrDiClFn92Nlqf1XP7nWzfmExv9imF15xw0h4VNjmSQxksgRG3EHPQvHUOnKD
WaQQ0Zdgc26ntvIjzlvryhNyhvM8xJtdvYnkG7EKimfqdR/l615q83UHTfYKN6kfTRin33EceAq8
PHvUu1LZNCZ3jiiavPtKy/8WUA5pu806MpOKFa8THVtYaH4/Q88DP+mAhdQ7DyZ/on0Le7DvrR+q
j32NDauf8oWIeG5tiiZTkf4YogPy6nBFtL4+TZDNAaup6jM6KT8QK+ivi7niI+7HQdeutMhpz3qi
xtijntC3p2h4RFM/xOpHzUFWJ/ZzZ5o78Y+CicJJOEEOuctwFmF3lh3kGYVgw07K5UC7Fa2sNJyd
HZqI48+DgDmaOwQaBncoAnlz6cMs8PMsQ1PrhZggwozBxA+I/ct/nNVllHQgBNcznJQC8mXGuT2/
RzW2e+4W3gFwZHDf5860NhwYM3KfsGHE84ofk8VXj/MAiJBIXgfkUtjAzpCQgVEyef6pVlY9Ccln
o+PcEcg9TkmtcwhsRK26WUlqSmSKYloS42jJDUIjTEuC4UOY6BdhbYrkA9Xb8aUEICvCfCV+W214
X82aVxPNOawAb76YgBcfPZ0zfCIqkDwwnk0KRuvBQkQLPB5HASmYbXht/0bBvuDRUxNX9BtxV+9H
BIXcOGCX3zSjslTHIt+J0YF/TIla5Z05DvrJ9AZgMSymRtRdIX35K9EsJurhkl15e9H0u1941pbg
V/hAnm8sEUEzF1WEGvPkp9ELampIO+jV04iw2jWi3A1SgWX4Ug2I12ZdPm6QkwhfVDt+VSS9u7Uy
m3pREe9Ed6OU4y4dcHIRk0p/gEtYeMNejP65thzlbNnn96xT4+PayOy/tlbT3cZN3v9tbXX+BN00
8xTf126zF7knx6Zph8nSAhRaeJHl5u1KK7iPWJokRMyC63TI8GwUgYhgeMtEixH2m6MRWGVEzB7s
pN6FbXuCeRte60rTKksxBU7QQuoD/dDrpbFFyPUpRPUTmU8poXyIXFInVwbeQk2RbaW84PTvNcpS
xBiOYR/VQ4sRe7rXFPsVzyzkHubp4iV+v9InM1mSeclSfVhns/RSYLN36azgZOm9ctIT6Z7TM7pI
QY1MQoFLkoB0Ulv7FCUmiygZdXt0UC3dTbhnXdll9SPrjejrfFH8vtBJFYgecTEF7Q9xofy+mIP/
p5j/6y3EgqBLj/xN2SJKaGFJfTFu2QAML3k2bJOsCR/adK5AKWGxEP0izNMQGjDZPL3wcNkGXhI9
gFP7R5gzrybC5K79EFZ2EoemAFnpy2rvbzqOqNUPf65mO3KzEm9qUOZaFhL2xUGIEVk8wm8QhSzR
NPRGOogyV8Lt5Twq5BYuo0LIYZTM/69zxccQbyRWpi4uHS7ve/mQl/cVo/37xxjDptvAK7Tc2LDB
TDjO0Yh6/UaWTP1GXEU1XiherA8YtcwDXRtai9JR5UU2NcNGBKqis67KZWJW9fEy+b9ddH43P0/0
m8vCTRZjZCve833hc9//sqiYnwCsO3/aD4sqIIllK/j4aQMNxQFfk85/gnPs53/++99FLGqb8rAR
H/zyb/63hT+8f+aZ6Uprl0IAvwvi57aIZGwLkd+TbDx0yXYGG9GEDAfgI61wruxnOb6i8U5FSH1k
VuITEbkafJiO3ec/pttl9nF6beauWOx9Og4k06KIavnotyQxzRnkHGtf02kMv1Ml5RiLIjWakTZ0
QgwcN4XXxfc+Zee/hMZm/RY6mPBxROiolD/jvnd1K0wetVzXV8kE9QMvVnsP8A/4KW51D9Oce6uq
sedEsmi42f/M0YOiJ003DdujhTKXNab5RSs6z1V7HXOxuQ5iVB0aRagB6ji93osw0W/5BjY7kkrJ
tMOupUWVdS+uLi8aHgjUHO23kMvAp2DR9GytcFMLLCBV4P4YexWMB9/5hsJwjTDK72YEnDsHv2rh
99dJ0yqnooCGSAJiKMzG2Q6yv2LzaNx7KIkBlcOBW5/F3BCQTO5IykNG/oVGYvQABbh5qKQncewW
jUJ6EgfyHJXaP0fi8UPY5zkCDcD3759zxEZT17X6Qa6fxdJm5ttrR7LQvR+f/peJf/1M+IOpbjDg
5CnLbe6KpxOGBZKLrL9+JZ5hiHmyIeuegaGlB8ce+XbObIWg0D9GKcoRTm33zPHlLUqeqm9JM2Wg
4OQQActB2TmyZ9xHvfdCQSn41spAtiatt1E6hcw+Toj3CfHbKP85yHb+ZZgnwsdUdjXiB/d2YL+I
cZAsHydGfokezrxil/0SE3tQsOtQe6ono7uqYw8zc7SVwM0oEKsMHpmD9yS+wVLo/GgKP36iRFCu
VLuPj5yWsOj8y5xyeBLWFO9zunlOE2TxcSjzdG812rRW822tS+qaTUeJm5Bt7Lu002f5BOTcK35j
AVW110RGygUKir9wqkVR5N78fXop0BN4wWZedzu5TU/aFMWbKcYHWUtn8VWwvME9Jp/OatJnX8hh
iG9qa1AogvfR90LfCSSXFCaRG0bDeMu239m16MquU+ydHs3CeRERiqHe5BpIzaL9KmWjdhvPTLep
wJANKwCKt7REfx7kGBNMPFYLuWGbLuEzudYTxXPFsHgxZY3qfSqdKhESRc+DibE3oIjoqNW5uSs7
X95S6hivDUdPVrYV1Q/1iC1OAGrvK8JDx7yaz2cx53hdl38V+fhkdXH0Oo5K5SYg++98jf/NJrUx
K2m7ai1+2+IlM4sBoVl+6lb+zQiz5lCgwLaT2UAsfJISzf04ovrv3EgdqbxvyJPmqNTD0VwIXdso
ajehYk97SzB9UcMr1lYbSfhgTvo1ZWUFpdbQ30cV4MixbR4rH4hkbKnDNkLR7F6zlZ8IZOS3fhyP
bq52LtRWynt/XuX6iAKQH7d4xs5Xf46yXaSPQ+Tb6J9xuVxze7LxS51nfY4NmBWJ+X+u+fkd/1Oc
XxxSy5fLbwCsE4guunzH0xyRvbofUDemaRppezPk+Nwn2IG6Xjl1q5A99aqvY9p4pW1qDoE3Irgv
fTS7ZBKLVRkrdwh1pRsNodVVQY0FYcSvJPecVR5r3S5Ig+JRnYwjDJv6q2HHCMwjW3U04SPe4vfU
LsRAknKzHQezPWX4oh4KE+tzsZJkFTtQ4DV65IWxbUq9W9eJpX3R9WVTAuJDM6bcDCbPHEh8j2Rg
kVBIyh8CEp8FirXJU2NaCcaIWfvBfL5LDgI/P0+qQUzlAVU9ZKMmdmPnK7+o4EdH9A2izwfL+mE0
tmrqNrYCzk4dVnJl10B+wK3jSLCbJs+8NwyK2LCRUZypvfIebzKMccqfmRmb3xVfOpZlzR2+1PmJ
dRoohRGIa5Q4bCV8GU+paD9oBSgQz3Rc/CCra2PyweyTwFq1pla+FnqwydLI+j6pEpQJq5jurAnV
Ys5RyiZSqvIBL++fxhR5t1aQInMcwepQVeNb7VfknZ3KfvB8NVn1ZV1cq7Kf7FRb8ne9ObScTM1w
ZWRq+GgUGjay/Em+S5OHXWdPRXteqU6y6U38PcSAA1W1OnZVrTNJVA3BdR6M6GDqg/nV4Ohrc8t8
okrebo1pwA7Rr62XgHKUvnXSo4De9kOhPTjmUagFiwYwNjEyIag2j3wIS48CoDu8jfwxR4WMCUOM
O2I8oI1SGO2KUov6Slp9KdgZfVUGbomF5+3/HTGFebYHWV8FDcJRC/xhMQvJMIz2scrs+ZsgiLG2
WfplhAuxjnt4TUqmN0AZ0+EckZT9Xi6D4rnEzH5Niq1lxzYod5ImJW8RuXlqssJ+xH683cQNWVOl
0r1728++n9+knV6bYOofFIq52xqQ4gZhdMs1ZvYgIL/bVLOCO99K6lOj9Q/UbosXWUFKjOQET9O5
qcDXW/RZ7FyndmA8VCR4RX+ultaul5QGBolRvKBaQAmJPdpBjDovOXp+L60CGKSUcYkPbCd/aQ0h
V9cMOzEHOtla7aXygWNicSPZaApja50+5sqgQ5rMkc0+8RRd5XhY4n/K1aT2XAWZ+aEvimvs2Auk
4i6FOnyvi2Waj9wq3ktjovAlmuaQB4e2fVCgJh1KdSKJl6UP7VBAWJm7ADM31F3my0vIpSmubAkn
6xZe2/LTQCLnPdrqmGxjdAsvJCuLYY+I9bCvY3/YGzZsw3NnWKVuqaj2TgxcQsSMc5wYscSUy/gl
HOSojaSD3y8/rC0unSR2FigujsuwVIw9NxVjL64uL5e+OIgeSdxSRzSqrFr8LeTSV9fe75jG8M/z
xmH40cDffKmw5CrxNfySJ6l8U+inSBrA1xSavsuQwjzDtKY2xYA+TvEHA+J1KeWKK9E3R5igrg6i
niv6xcubd8Dv0cvA57Kxc/vG2jQ8LdmRE9LOSve4XGLJ09jy8tLXwh+C9C59Vd8F8cVgraydQYrP
yvqiB75QzA25bnZTNwsIk7ld1zYq1tCkumRDSatcnNvhGOTXilXl18P7iOiDje4ruBSq+bWYE+nY
T547A1i+q6hFYx13mRuvboMX2+qjldwgdTG0bY8bWwx5GAzTs+EZtwK1Dt/3BgGlt9Am7nHmCEho
W3BE/xJaKZLpctaFNzsbmkRqX98YgWG4VoRb/EXo+azvTMqLXAEDl+BPA2KBJI8mt+7GGPF90IoC
59MDDXOnHtwt3ECQiaLzAlc01HpwTb8ESPkXgKPou6xwWVXAhXprHPacEZd6kbSbbAB4qthmdgfP
J7uLod3i3yaZPMvS/M6Ou+yumr7Vpu/cikbZO8ZVmWJpYRkq8voqxXWg84G96otWil0q+fdmqvUH
sVwIuPMaOtxatMQCl3dNgLuvyg7S+UXBX0j7X5pOPmP8HD1yL9L+YrRGhTJNvfYqcCoHtq1grFed
8R3vjWTX+Jq5cLJEWQtt3xZ7l7Pmr+HX+gZZpWJxEf0VV+e49mjIfXwOvXTrYFsXlKfEw24ApOrG
o4KR9mxsJppO1dQ78ZDU++lt9NIM5+A6k42dpc5bP6/CAiUYfoJ7+pZoTfwSppbijlOqnxylmXGr
pAO8ym6uVA8v4ACrQTSpTB1ftLZ4xOWwX0zjkH8bKww2FZjEi6KibJCE+PkIKHsHLMCqu4dkKtqV
2qZIidR+B2id4gM0fWpU86gCD+62lSp+ugyeJ5AUb716PE9XSr+nQAmTMw2C9FaV4NKUWYmSszlA
48txtqwybwsuZ3JFE3icclQN5VW0Wqy+7xubTAaRfqwoD7nWoWcsqzfn6Bj4bOZ141U4D6ptUK6q
etBXIRUBIaFg4JLgFlZTXYkmlhAnTXb8E0ZB6WNkTTzH0F0ou2g6tjmVk6Gf8ucMR+mNMwXdquP5
cdD66lcWAKESL1puN7sh5djYoTJw6U/eI0SfGEW4FFtN2fNW1VRyX3qfIQY+NS/TANGRnIfRv/wU
J0Iub2SZIG8W6aC8elABNpfPcnnzy6JiqXOzBl2S1ch0zx/539/CmP+1LUw2JE1b/OxAg9RSZT6k
Y2a6rTYq266WDBIrcrVWsb9ZybBXH/xQUncZ9wJXNOHq20dJNV9EC3dG8y7u5IWY2czTZR8UvW+X
JxEgeR6IJd0cD+FkoB9Y8NcopbE6AllfYdiH0eKYBrft/BIDuFpOeqAsRVMMiBB16ta6DVbvMiFQ
oF5TaoXcNi9yfhmQQauarMEEJcq2ok+slP9+Q9UKVt3ZxWCImwMiU6F7Lpc6NmZsVJWG1bldODyF
2Fc720v9tJaVA4hwBM3maiqZhfSEjMA5PpPQmysj9V4UZ0WAX6OfR5oemVJDla6hGLmcjauDALai
mzxLepP9uGpK+yzeLUbVpkM7UVyeY8Tle6CAxlZi8nlgBtP6Mf4a1uTry27Qo2IN6gDlhsa/0jQf
09y68Md9q09hsRaXQHfHfSApkOgRHyOhhiDpGqrnJrdt6F2jxD0BxRXDxGI+R8ikjBY5tNoQoRIg
7F2DPualb0C48TJ6ufpv4rq/zJ3X630QGMIi2Y9V1FY5tvlFrrx+usrrWH0dZD1dTKX6j9Fh7pvm
0X+PE6MkLN7iPr3H5X0/x4VosOUI8c+5SqEDMhjNEluDkDo7+Uq81+MlrG60K+dmndWwf1oLc/ug
TSt3DrYyNTgJVZFLsFgOivJbsBhVmy9suNrbQtF3Kr7eT1HVD9cwN74X9lg/hXjf7WVzRJNoHgxx
wdvJip1A9mQ0MWOLkrxircRo5hjY9qUmYgBzcDtMMyYgKK7YUlZPWSSB8JQHn9v2PBo1dzqavLei
1dcZFG9juA8cq3kEryN686wxTx6qOe1oO/BokbKRtCpcS1nYHijQpnuMzXBIolB5J4c5Zxqt0b6g
s7O3tF7/pbXdKkOb9hskeqydyDvd60Ybrmr/bhbLw8Lczw6ZggbJ3FIlRFTAF8A/Fu1oVBsqumO0
OjdnBRVx1Q+SdVWH2uacXfKlflw2Y49gXK/A3EM7Gk+99loPJ2Q6J3QdQ9cOtHvHik0QakoZrEkf
sA0Vey1Pmn6lsuJcsddpFpwz471wIDHkPF9X/VStRNNvpA6r0P7XhNMGlCZjr6RecS+8S6bxxoSg
/dV02DqEZWE+Rqk2LGtHM26CotHheyrGlZS3/sEIwOo3qp5Dyyptt8mt4blMvJ898rk/aj93bWe2
ZlCsfuMVjfnQ92ypbXuEdzPmO5FHcRL1FgHb4YRyaXE/Zeo2aJEnmGy7h+YAbFbkYsSkDGfiuAJ2
W7lBmeDcXtQwvBvVOrajbx8vzdwuF15sNoeplPQJXCNxZeT7q9jQercKsn4V57K9wLCsOni+/EML
fZz7hgnTe4/z8MEUl6OpFhgnJ+Uqsfgc1WAdAfjwbvNVXvndNP+BedY4fg2dmk5TTnjgBDW0cocv
LuIJluvZ5hezKYeroJ68U07l5LqvddBWpXQSXUHnWNsJ6sRC9yXvJAaspHWWql9z3p77xEtRmuUi
9oDBDdR1otkwcZmWUXXjI73tpjLf8mokkekXP2s8ahet2ZmPSozVdlk28bWGVuQuqg0OcAH52WVg
T+WLXViPhm1nv7oK8PtOiqBsojI4oV8hD+RT0RIrDOzyFCMKTrUXYUlFNgHpKYDFoMUuoVbiS/xM
I2mbxl2AF+nvUFbVJDt5CPVpXMS516/DHD+mbqhSGYpd6KJEcm9i0YaBiVyt1FIZjw01FqTOWmMD
aFbjqRsbrueR6oX0eoJHpf+SEB72Qqn5kcyUlDgryk1dKu0Sf7KSczyutFZlV5BgsbwX6ZtUMe9k
i3/tJcJHZuVDhKHbdw3/WY9Zr7J1wxdk84EnRFUAvgenRHQf8W0gLfycKZaGBFEpLZsgwRNqSI2H
tgv5Xc0aj8ikake+Hod01n8UXbUmKUsk1N1AcfwVlMjhTsur8S6QJNIOlnEUXaAr272tNT/4IuYp
mlaoO5m2U29ErAhBhV1peKyLhh+N5VZT0fgXTfEigVtFoRFjeTHJ6aroxsKW4RKRVXBW9TIKzp9D
be3naAZIACvtQAObybWhSOV1DTvR7Yww/OZ70k5GG+IJGoS5yTtD3fDo858TG0jrHCBm9h7g4EYe
Fg6/+H9VTUW3yHAn0yuXIk68fBBfJa2qHdRi4zWmtAa3iTNxFn5wGi3wskEoMG+vhEx1jUDXFgKk
7ApGUY2fzl0E3yL1KQB1wPhQckJGBWkXAPo4k2/UuVngTrryuJ9wS0NW5TIqtAPEKCo2pGvfg0Uz
Tut8QzIUS147P9rypP6YLzLQtuLC91P/PotNcm+LkAOHaSzzdrKfNN2kto7Zw3Gyw+oASidadWEd
vdbgIXoJdv0Q4Z5uKdQ+G9XTNqBQzG1RZfGd2WF2J0I4leLRPlkPmcreRtNUexlSe3jWHEtbjr4x
bkVzbCDztBAxj6Lp6M2K+658n6tqee/oNf9LivQ04f14jPB9X4imp3f1VixZafx533RsQ83uDyaE
BbCAcnsyk7TZp72Nc2OLqrykgoVVpS8GMiOrqJdCMplldq9rzrcCQYaXBL8GtK3blwhXe0pNcnPb
zy+tUSHBaBf7S7+eVRl750iFWkGseOmG0L6J8/WlR1wNSYRcYgnH8zKQUBK5UqfiJWvVcckfu3FV
X7GmbJFUCvYnlQ+cH492rDwCPdzkSHn34xpcqrEQSsAIpYx738ofRWtUovr0Z1c128hI/XSOEq0/
J6oRaXb3fZI0OxGOxSBfp9GbozWyenfZqHo7ITJ70Zy1nclblikSQWKgzguc/RITOF1iBZ+Di9RU
r9PpaxSQcNfk/VkQQDzMAMhV6ZItaYxUzTq2+194qpl71XaMfTVf1RWI1cWHSzEU9r2596gObnO9
PoouXwIyavTsZoJYxt43bNMd6gAIx0Q0fZNHjfxEVt+8Fx1T0/poUmJL1w8pGw+824ZgqVdFvtCx
Wd3HHN5RhfjjCmvrtz4ANv8YvczwvQTJRnkEnfuXuL647So9pPRIwL+Hije8xH36OOINfc14Qdhg
uMq9WjqKl9JBvkiRmhH7VWAll4FzMxjYMcY5AMv3GZ/ieJzicakeL90YjVtuhdMZd4iyiiTgBUVJ
oXYs9+Iq8qcCz8O5fb68jGOG0LhaZGjnOWLATkgQL8SleBnV0N6GubJtpsm5KTq9uobJsAjgaKar
BNfD9Rj2eDPPdngiRFwFA2KfSLBq28tAHbfnud280qVfLFJYVeZ+Gki7CmzUvIgYEKuXXULWAkVr
a5JfSwurxCiti21cBcVKGClOsZS7dRTKeyFM5xjpMpAS80HTYdD/ZZKI8izgL/x6/+Mk36j0U2Ha
P6mjYFNgO6iXUM0ZsCD/EsGuWDqmVR5VedAOFbo2/PIC5VUbnLU8tdGPoOLG0YX4ACiIg29j2UJQ
HD7HXaHFIEkVq0YnJJ12bY9lSz/fIqs61W8ydNwXgzrNMkbdsfXN5ElWCw8YuKNujKYbnwzH3IuA
xk8DN0nD9qYMRvMgq3nKJjsuvyFXtMh40y+U2aXVCMVlp/SDf8/t8qeYacxUQqOc5Lumy3FuHRoD
/eq4+6Ij2yMiSHZVaF0yCNMbnaA8eIgG4+yAkSnhsFVUrF/KGUQ3qbhtqTYcLLOXg4c21reiX4SN
Gj5WxgzVk20F1F2L+4xnWr5Y7VOYkDRW5tX+DFOT9IXNKabQnF5u4hFhObkcuiVOYtAvRFL50imS
yiIXfRnQALQj5kfO+pKkdiJMpNMSMrwuo3rLT2Xc5EalbcokMJ/DVluR7p++Sh7qTS2ErYMsScXJ
CNJ8EdSj/JUqEIIEOQq5raqjYQwibilmjC3u7vwmXyhOlqjbXIWW4aFgYqqPkCqcc1PIeF2aZ2Uo
jVOXYzjeWQt7qKP6quvva9y9Fm1kp7dmMma3U4yeNZjuxzipxqtLv4ZL4lbE8t+KftzwR9y5r1W1
t5g+LUcoZFq48gYD3L0MFSfn2XO4NCNM90TTCS2etPNLPKT1iS+3qydVegOR2jqxYTd2xQhFykha
WFoJmeO14WTl0m+SNnKnHMggzg/F5tyWSvWr1OOHiXiEdWLDZZ1SLHiHMghuxYKwzctrZJM2Ykzh
TrTK/dLb5EqzkfNi+jVfDIlxvuh+X/xzSPTInbaahj784L6eBkO+41z3VXwhJuGG8N4nvj0YiuLe
zXt8iBPBfWPxFXLy/6IfaAqQD8eqzsULUXsIVW9+FCu3oiZxPn6L0kYCsWLnqdOt2VHiXlSzTsMk
Df3a73LF7fp0XMgWhkaJESSPQVSgzAaMXRgiV8jFnA2RTVVeDYF3ZV6J80qJVeWyMy356LVKc8SQ
hKNp2Abfqx3yd83i7eGRw0LYRgB48oUTpuke6M9cmQwbdEjmTj/u0r14wdL57Uo0Pwx/mH4JN5Vg
Wus1kLhglI4oVPMQww5SOk4OaRc/K6S1GLFNLA2W1iwC66dwFkTMOVyM556mHKmci8a5R7MXPoIo
tx4KVUjqWNeCgBAARN2bRvv9wkmoUG9e8rdq1yJi8ofiym7Ta7VAIwm9fHQr5jIGKmi/mzP5LQ2n
t6ZA212aAiH3Ifh9bjYbTsmZnqF2GiZkOqEOJSWMxiKfxmSphF6ORQC/wTVeeOoiLin9NGDSzJ0+
ZsWBQnAMJH7ynTUSFt/OTXUeQd8pMXfovqE54GUbyy6tdeiHxqM1eVSAwGCkavvYVbb1GDmBuQZN
pO3gfienkP+9RTTjOTL4jQ4ogq9+U6OD0yjpUYG+iCLTMCx9dI2/NEPt0mN+L8YG13pPyU5ln6o7
Wxus9VQYw65voISUbfbFJHHww2zybW965mslIU5hQXZCa1Qu9nVLKgzhTOfxPRSg0zm01fW/h2pe
cV41MN5C6zm07eW3VQtz+LBqQqqKMwhIh3waDhZiPlt2AHeIqjrZMpz7xIB4GeRiOKDaOhxSU1sp
9QBTZu5S/Rh65efLMZ5dL8N0WIrJf1vrPNHm1LrFDsdF3Q7b+W4x2n4yGw1qjwn+JhwZ2/jQza7F
l1FhcCxGi1aLDxwi3oIHr4iWnYXa3fxDk0A+AhxL9HTvzb9G0Znp/bCwCg6Bl75Y/DjFsHgRI5/m
fYgBL98t8LMP2p1dqNqmmGFTMQSajZ1WbB5bXb47v+iA9cxmOogWXhDSvtbiL2dQ1tgBAWxVZdyI
UZTz8ztEJsVioifJUoRMy1RyEe+QUxCIyWP152olq50hXZfVxAJFO0JMj9xI4L9yDtbrxj7ZcV9t
qrxsbpMK7YowtIenUYOb6wSl9j0qm1UjioBmYC5No/R/KB5GrFWhGk9ykCeIs8vybZZZ6caI5W5f
aE6xp0xQbRrLhPkx5BgYctS4ES9lMlo4z3bZ6tLnF1ZwkzuSvTEjxJM/DfBtUrm/cox+X0RMEE3F
Se4D0/R2oiX6mzHY5kBqrtLYPAXQUmq3Lf2tGgLuGUrEQKYm0TkFOeUWNnL44KhStJsss3DFaOtZ
5UmdGg7sVfQQSmP44I3SSxqaOcBQ4qORD4/RWbUWg61hD3u14HPHrV5jhBYA0Gy7+/Mg6GU4Pp4M
35Spra76G9Wk4iyaVoeCMAp9J9GqgvA1noXbQypWay9JptNI3mGJOC7a4qSMFyYiCV/YKz+gwTP9
tBTHBaYEpygNwoWS9N6vpK1uiiJVv06lXi5yBHGecExTwZ974x17z2HlyJV2jQWHiZw5KnuVPU1X
Pfvsbe941tGf3znS4Dh1ccD5UKLIqXWFdY1kur4pNb3F0I6Ur94BmtQbQz+muR6tsX3vTl0QJUu7
bpXHJo7R27fb8ouVT49+PbU/vSJDhtfnszbDj9iRQn8hyfr1qBTmV/RR2diocfAcgXtwi0hR78Q7
5ymIV0lJ1WVLbkxbFuzMkfDgASnX7b5qnODW6CgeS33sUTDX/Fc9zE0yM3DUs6LpgO9PWwOn5NdU
ymV0YHK0VuawDGkwWTbKu67K2hvowWwy534wWtYyVSN5Z82zBoNvtWI+NzOpTVMC8EpJq7mCtzbm
CF6NSq/u88DMXkxchmeam+V0+V7pCs0VJDgR1UFEhI6U5S8GBr7vUdTMNFew2S5RYi07PTPowBbm
4OeJQo9S3gTtkPCdBA6SlbLh5pHB/8283RYv3bxrMkeydZcBEezPMy4Do9iKic7iL8tEsIP38Plv
xWnCNGJr0Vt4YwAljJ9y5EREv9ea1q42vR7VcCxDEHVsMOz1uwfd4bzqaOkdjOLuoU8DyK6yrOzF
oKUCHvVtQ1kLKABKbd0OrUskKuaplZ42N7qZHcWgn0vSFoUcxWV7Z53zXpnutRuvsqaVSIMNCTf1
xFPGnWhWkvqz7GLjWrS0JF9IdZCykZOt0wRhVyTY+rINDkWgI7mWm1T3S8tg+5U1QfmoRI8e1Td/
0QfjTYNi3RcF72i3qSvlToE4sK71oj8oSAFeocwrb/gHNrdaM0XLiu3Bs9b5P6w0zV4s0ls45JBJ
QsPdJZkz1d3CVuVm2UUwokx/DBdS7rSo4IXpmvJSfrAQANqTsLXWFV4UdxPuO/+PsvNacltZ0vUT
IQLe3NKbZlupW9INQkvSgvceTz8fkr3F3jqKODM3CFRVFsiWQKAq8zdU0EoFUd7y5Omm+a+jx0ga
uu0/XNRaeV2pbJ3ZVuFGl+4uK0lry46FogQ2E2ORHaomNu9kdyIDEueguHONK2TzMs35IdQtOH3L
Lkb2PfWI8Xceuse2x5BEVMYcESGreSns/trZ1bG7ugZJ/C1yqLlBPCVvTzmEwIcOzcL/tr3QC8Qb
EE8lu7tYYRhIyp3iePgaYZ96cHu2dl1lIBdYx9HLPE93feSV99JVa8Z7RGguwhhRpd415vQ+aoRe
cOh12zw7YWTh3pRor1lX9IfaMkjtl4b6mk+Vuo1wq9nLaBeST3cMsz/JaBaV/6IO0d7LYInnTRAb
wYuRIKsbKb+uVyiajD1G8XJtabzE0ZLg01TqcU6NRTtyIP1J8bJ0LWnsW1PS2I7Gp8mopLE/NCXJ
/Ze5WczvT5LcH4JDlaX1cqlkGZUPyrHx3od8FScL7XOuUJ6Q6lyGi8AW/G5ykJKeFmffk8bxHlS1
ij47NauORWPf9Uq2fmEc7AAVmW997JwBxA4UXcbyWR0X76bRePOjEpetwM03FrWfN8d1EoT5Tf/Y
1tEJW1OohqpxdGyreYYV3j6neRjv/DnR4K7SJwfbDL6qkeqdpaVaNgLLTEpzfoR50T0qrj99+9Tq
6fgtVAaEDg2j3k9Zep7tAv90HENQt2qtTzZeQKvKGr1fvI1QO5vSIV9ZZeB8iuDYbZN8Tu9Qt07u
FjVDd5ofptTptlkJRGUQSzxplyESQddNaRn76T5Jw3Jt2/kTTuTdvYgcDgVGyFPLs1iaVuy1x9xT
0rWI7OXYej75tr4tY97wKC2WT4m3UI9NTDfd3w6XN6/LeQFaaALOCGZD27qWg6LVrVNOyWORKpbT
nJXhNeh2DUfFR8DEQBvxzmI7xqXxpvNgXPuFOp+lGaXFBkkh69NQokCu9uVXK0rMN1c1yoMXeIdp
cl+oSp7ihSci1kZyFs3TPoy7+nLrz1SAJ55R1x9ckUpT9Xd+rcBZW+bLAUaFedfHxcnNsGIL4yWF
s+hXUtExN05oGzsRlTM7pDqbyfuRuS5cLbTnsAKBliiloVusTFVnCnZLrAxKV4iiXODaxoNnVNPj
FduRTK13J0kEM/Ps/Tw3zer6Xxza2ntbhjsDCB+qTD9FNR6aWbqlOlNdNb9TBwLvqrbjl5rX/6nR
HZphlkZ3GrZqMqOKLO+hLmoId41ZH/ovtZcrMHwG/4kCi3bmzfNlKFz/CdSY/9Qjr7mD+2qtpU9i
AQehxlnY+V765IDe3ufAa0MEC7jQFKrGk/8tDBDfvUquoymTrMOu4j+l1gYWBJwVkzvs4+UMdZr3
M+m7jYLliRGjTJyz37Lxaua63ZLxdx5rbAweHVwiqGv3Ogt6+qipM1Cp0SWoiqN0IQLSKry48Oju
dPX+GrHEGiVMO9eam+OtrzTrEbNwnsYY++GsChk6ri+ZYVWYPKg1cglLm+KZfurZyH7ok5hKYqog
/uTqKF5KX10Vzbi6RgaFa25u17UMXLcrpJDUjq2xqaTKgzeyY2yHKvvhY8iXdKr1tcwznKf+EqEM
2IkMkX2NaFTugJBF51PXxV+9SFdeKxvPNi/OkeGG1XSa9AA4vN4VL5UBzdUrMIzwkBfJJudXVens
04bjSitN92pJIErxRs3SU6ldeDhyX0mnp8bayrKsGUIY8vNyT8nAdfb1lrvNlHGJvM1udLdHeMiv
X/Ug21TIKr2lmhsdGx/D4c6LF3kokS1lG1NC1wsRtWkBrG6m2MzvwFeTMUYjctXkFXKm0vlhXOKx
myKlUgV709aHo4RcoxsLSHxihaApnfYsB3OEz7Ka7dgsV9KRqYgq28ZiYi2dtgRcw67nQTG1Z3NI
uvPHMZkcsQ0pCz04foyPig6VM1Ai7Xmo2fguKkcbgWwnwHJQSEfaywHPLaBu6RcQd9Or+wxIy/mP
fonQTDSDlpkyeJvejlhjKJb3M/A67WwkmEjJ2d+a0qeUDqVcOS0Tz9vEITeIzFPSAYehyX/kzduf
R94m5xZI3vVM+ppl4Db6tz5Nd7DaKMbdH7EqOic6OayxsskQq+0hmUFVs7bMHzpzMA46q8Y7y+3d
O9QJC39XtiCWMly+1lZrhShf2sN0xHHTIhOQT9GvzFVjxPf0L0Kn5F23xsou+2HNCxaMH9MzgG5Y
jOY8nOp6di9w0dwNthY5vyMz35SeFT/PLfZD/lypu7lhRb4ui+BZaYyZr5BifojByUNVwjVdYuWg
BYN9AK9sraSJA7O7CXvA/Shc8gwe6weQGMbnyhpe2JzXD/qy6FnGpCVjMCw/tH6PSeQyz6ycS9+P
KQBMY7jcOAs3fgOiML+CWR3h1RAhh5tenTSXiLaGh09S0d8luhscU6e55/Gjf65VFeOcoL6vl6RT
NJf54++xMnHiO+wBoF2QpLV0HIk71Smo7rWor0pn7uTKRa+Tcj+St4QlQ/M2YEleV8WFzWpyNOwZ
vHbJaRMF7KiPot806Jsystrv3TxO29B26pOHdcezMqi/ZNzLFoHnILefApibZzwJo205QPbBxcJc
O6gQnkfXRVM8bh7kgHVk8yD9bE/OV2UuGfjdJxG3CZUCJwuJEwxSEGzNMT79Umno8niV3XKD0nQc
+5hEKjC2INMeS3Q3hhBjw1YN9L0Tjx7K0ESh9r1smzpuMT2GGK1+I5OGMEne6me5tI0896Ebu3lj
LQXSojfOgEDMc2V6OEssXR76XSdX9xGyoUsO3VIfrQO1x/NIoZT/O5YMsro22WavQLEW2zhQgGBG
0WJJ1lpf58z4lKXW9G9dvbKho3xXzdaBdar1zxBm1HTbqX0dh2BJhbnuo2HymhiKPrsrmrA+lQ7Q
H4qw2r1cu+yjaD3ZYT4+jU7YPiCz6R8CDGa2A0/Eb2TM11RVtTfuEf9QKg5bPd0avyn0x0WdXJBm
+9K1GF01y0HO5OD0yqpLXeUkBljSNZqdiuIolbGpVtOd/PUhQuQeq7iL/PHyb1f61XCMouGHdOEn
pKI6YaXaukwiZSudcjCtaVzZUfbZAAr4UDfBxnXS9BItWsrShVUCQLTJP6BQaTqb3hoeIX6yIWDr
6QANjoa9ooH6I2Vb4664i8bBwqRYJUuTtcNXj1oV/pJf0AWJTo3pozmdKf3Xxgh/auOgPKpqjWpF
3bG6X8JRykw3zhREZxTZzVfbntZoZw9fyd+Y+xn9pp1ML8LmpNdq98msFOMOElW1lunI2PJMw/7r
UnRK9KL7GM8ul5UvpeTujHa6rXOLYQ22aC2vcUXDm2tRcJIDzNIZ+8hnMVUa41w5JFGCi8LvgL9N
mp3rJInyYwVHDzd/nyQXcpyZcnPPil734jcFR8dzE/fVM4u4X2mRNd+7zsHRvNPUBxw73IvHTb9u
2Bl9j5P+OVWb6hMc8eRUVlG/lQnW/EPxAS4DAQv2Ua9lB8DzzVvepTuZZ4XRuFHRmTiHLVzzGQ3H
g7hSomFtUyKILUpf/2VXWa0cdFkep7ip7q4lY/w48XVcXr7qcogd/+wBhD1JK1Bd565BESvMY9Y6
Xu5spyHAB2pp1rK6zlL7e+ep2lH6eIR5D66upxczbbfSNS3LJLazbLJnA0cvBQEo+ZJykPSB3U3P
TqIoJ/m2178gCIpDgmiggVBAGpqfhTJTBH7w8LtVz0X4EFX2ZyHbSAtvgWtryOZQImfQH/jFVTka
r3qjUPkt9Ak9kcL8Iumqrq5AsFNgupNclh972sYzkf2UUYsa7qHFwvya6Sqxdbi3S+DIC0lGDuQe
28xJXrJuDs52EfarFlQQqTeFXVRfoNBXklaSAWkChKheEqe7mMbES3xW6xd7rENqobBCZFDCkn2J
UDYidlzBDop2M3v4Y0m4U8TTvdeMd7fryUcWMeU7Bb3ZIQqzRyMhyz3k5oxYduJ90hIrP8Yx7nTS
XOS479CxJjO/jJpj5T42enmQlhw8c+9YeOZJg1rpPbLU84O0LNtpMcyqWV0tky19ijZ+2wGSXJry
wdO4t8wvvZsj0z2ribrvC3wzFtw7IMo6VvcO1PKtOcb1Gutfk+VWYSOI0ygnftpULyAmFQigZTje
dA3yDS0sMaVqYKb2VYYxiFechwVfxwv80Vcd99HR2vy1hvOdFsprMVnwI0fri7T6bC5OhtXra2l2
Xbg4ppJ9u8YuF4zG+g5Zvf6+D+fyPlewxUTcq9m2dgzEMc6xFAyNEYF9Dl4ZdjsLKyvk1qLp0Wqj
6aJT5KN+xEoHAgC5DcArPARoQv97b0qqqKuV/6dpRtp78B9zJVhG+zy2MHQz6y1b2+yCnm56aXwr
vbh1bd5N6ka6pec21i0B0sd9n+w0TNtXMvrHNW5xANwy9IZ7ffdH3KA2oPGVYZ+FitOzVrbjGQrf
1OxbjSKJlP2v+Zdb5wfwiR7azZ4K/7w8QLuQLTGyBcLoKDvHxztkO1h+eBnmrMWo7r2Vj2otrUr1
EoQ1xm2JdOsFQpe7cRxr/jLk8521lFvTXHvpqiZ6y11v2Lq1Ft8VSjZtGtf81S/Wa65uDlvszeEY
LU0xNorj+rnJHetOugyobpcgNO5lzHND7IDEbacpurdGAeva4YM2O576WkDlv1BwTledPqivZZWR
OVM0cy2jXWNYy30V7uyg1l4r1cDQtHGUg4yW4cxbeHbnu3G51KwlD4GXeY8ymCUHL+3dz78/rodV
yCP9lLlegC7iUL51vzx9UF7Tye8fyCh9NxfR/tnClDFW224jTWUyNVjTJYj3VivenG745ViKc6Sc
rWzLMbU3TjFQepzNHEHoTrNZ7k1lvwqRt2XTiR8hzopkY4PA3ujd0SCvB9Q/g0g0YIJxtqIOulAQ
j+xNllPHazFdacmkeZ5GgazU38Sc9WreCqa13sJ2t0liLJ8nQyNS7iwQlRL/VXtRx+6su73kFtwJ
t0e7SIP1h+yBnMphIntwZuW9kpahonexl9NEqf6ZQBderyJdH7ITFLeA8Vx1i20ePpsWD90ndXTN
py7DDDnTVX1Xpg24cbvJyfN7iXO8tjMnPXXtrF0kuu/KBkbBOqhBOa+dckLMrHAu19C8BQ5TttSR
JVYOSF4VO8/KC0w5+TQ7c/9BveT76LUkakJ80VHuucRe2rH8C3ktqkGmH7QucR8lJHCNYBvxFfHy
tZzHYDkshJbDUJv4oi5XkYHOnf3FgnJ765J+LWRhuvWpTL21U1zt4AyE/DnV/IRD57DSArR+wzw9
SUQWV9WO32NwAuAwPyUqBi7k1vP/S0SYwU6IMjbclqtx76rOJnU0gC3X42RG0dFStJcPaJfrKb+E
fZEbwfmKdhEYS2r3SEiZ8MmUYsdjP/1kG6DRLKSffrURKe7C/9UWFgrpTd59Zm0KvMcnd49YmXau
a6vYBUWcfeKZ/T7JRhy2Nf1fXg17rcxUTMfZXW2DypzvhlJ7n6QrVna2YJJcmfrIaZW7jAT1jaP/
J49fW+j/wvfHXzOrVwny/PwClTueavXGD0vrteuhRJuGEvzSkUrmH5k8OQCKu6qs3W+upyiryQvK
l7znbQEIB3W61Edi3x2CAzaozoNcCT4Q3iNBq55iAMqnMtS+l8NUPwm7OV26EFS5domVt0QtXdKS
UOnSO6ypGm5l6Zqy/J98xH0ShshOElW5JLt6S9G3Ofc3dScWcNfOOYm+xWnrHG+5r6HkL23zdBd4
9amwfX0AAGhHQD6v2hx4qyUHzIz3WtrP33nvRjiv9/NdlJn6ozNAc5WBKIlCiP5+8uw2EbmlWjWQ
vmBG6uN0DrH0SzagbpZDZD7Ukx29tewUNDSoVm1TxJifG/1jPfdHYZ32C/W0wJmHNPaL9NhV9ZJS
yrsXHuqUoBMCnbo+yWA1IARQZaazk4lR50QH/NYBiy6EWJ6+7tnMUFyTuchx5FvHi7FVi90fTaRE
x2va+jflP22tD/3X92Bj6Ne+K55OYJY8MX600/wpVyAyOW0YXuQQRcqXqiqs/a2LZVR4mRINwZO8
ADmDHgCYCrXw0Cm/2cUVhrKzujY7JYuhnPT3TvHL9nmcDbOrbudC8zYorMTPcshaHnZJEscnZ8nu
SF9qHKwmaJ+kMQVaeg4H68dtzmQOnx3oHeG/CSoJq0FMupRSe9MgGr5EekqFAHoNgmglCzjTKgE8
djymTDV8gYdqYGabdGT+ltF0qiCTGDZqEpQ9W7G7ZS2XAbksXFRWRtRpnd76mRp31WIINFZ9sGqt
zvysOtGwBSXg3KkuXB69CLpdFraALSP/Hs04fZPG9bTTxw7+UVcnD/YMlGxpyaFIE2PVdVQ4pOkY
sXeC4ViupCmzNFt/VJrEuUhXb4Xd3q1c8PbLRZQ2qrFdO05+Nz/Pml2/uGpF+qbUt12gT3txncxd
69HPlOEpnZOKSuN8ENdJv03Gk9ZSsJJmlcLVqxfp2v/vJDeFqzctZaLbpJyqM68qXVtX6Ozjkgv+
QdynUUCLjoOe5oDga7ypvaZ5gbRtzyjh/Bk7NH10nFFJXAc4Jbx0oSWxcWySBvJsnoSItyobFdRe
lT8CUXS3MfqLO9gUPQ9fvFISF8OQvbN4p6QGXuJpbR//5BtJm/pjtlOgea7ssKXS+GcQ3/pUNORD
/cz6z2Vvn6XWmHUa7qgq2bZWgAk47NMPV7y7kX3u59B+LAfkSX0j2Um35RbxOfPDcS0w+HSK/Y3d
QHb4PUmtdcxEcwzqtDn+c5JEuSmqWTIpMittnar9eA4dAPTaiOArtiek8svkpV74eVmeGQeDUutT
D+OYNRUhyC6sNAqb/3jqYKwbzIQfCj3i+a0X+c6AYfXa997nQQman7ybyd1105s3YvCb1I1+LiMD
k1rwT5sYv6LvywdTlesOTskL3ckSOExemW0tTR1fpz7BeKACqK2PORJ5NhYvWaP2JxmdexSAzCjw
LzJaqcGp8XT3SQbtfTmNLTLfdfLMWvwoIWbVJPdhjNaWs1x+zhrtlPts2WSKfHjYqfq6MvOD6abG
t9JHTn0xpXSt7ldCYflz4eaouPiOceoU/KdiCLeb36HD1Do/fUIdsiZ/DXVy9cNVf4fGQ/d+VaUf
Fp08+8NVc7R/dT0pnzGyKHZ6myt7spJ4WINa1cOofAVLZZyxVTcwGhyqr1nSkdUNw/QeTZzshZv4
QeJv08OBMNTo/zq9tsf36YZppTJdLut7DlyrBEp4U2zydnzXGBHhEM/oXIw80xdpNbpvGiBZCIkq
A9ZGN5xloLVnSEpj0eJBPfEL7KX9HogjH6oJLx8my5zfV/jjI3VcSTcBaLjrdzEzqH8zFf9VPM5U
0yOzRV3vz9NkLIYVVrTmRsYzTQnOcjbr+vvZre/DbBn2XDQF3t9X4GY3lZtP94kfeNgwa1tp3Q4W
EPl72LjlNrWNiScUsWCF+Q3JqVPBnrSm8Mj9NN1/mBb7CHu4A5lmoFLyHvZHNGo8lCZ20pQBQa1j
SP9x4Ppezhv2Jl4Kw+jDflU63cj0d7fLyiXc5dr/iwEJjnjKjV6mnDPdry5KygqpDPWTtOSQqwXl
1WVQDs0U9Nikqebmj4HcVKuL9CVc+ICk8gsyUdRj2wKmzUom9wVWK5Mbo7a4VL1uh1v9a7ALyly3
9i0G5inS0mFcXycrddXsYGojHbNY0cpqAvmkxcRnWVhkOf9LtRGS8JAFiHTmipPB16kbbK+11L/O
7P0iOZlDv4Ns21CmwxdGzGGuFjA+1KxQzcKTU/WZfifDVzOZ63hdRvcdFGvcw1I9BOqfx2w8I0wz
DDKbZ4Banr32O3plqEKipIxxe+i6ygcOsoRLoE6u8liM9coah9beSXbdVBrUPpE62EnGHXT01K2c
JlKBPS+J91tQ2tsEhblT4Nhbf08rJUGmxsCsLPbYDc+t/vnWFGlraWYeJEZ94bTcRkXa+ta8+rtG
Iaj1nDwKkppF7j5DbU1f3WfbHppXLXO657it9qUZN6/k4WOss70v1zHVXr6IqfJnMDijn3BMqYmQ
uGJmExigE8aRVdIyWo5kXBR96PcyWiYuzz5nYumwjOYGJkBh6Hd3Mgqb5BX5xB6BMQYXCXr5YrFR
eMe5VoZ3US6pwUZdg9xm5Cfba3MR5nrX6FpGnNJ8HykjDRQof+l7559CXrcRKfzK1f56IRmZyXKu
r55ZSgzzHldrU//uqe7TZNtAYWq33BgTupLShJNkPmaN5R5ilGhWxtKUATVVO7j9P6RxC8UK9RX4
qnOSrnG2ME+08ZixyPAdgPb6Z3tw/bNulQgoGvEAPIIkGMT0ESPkpQ/Vz6NqlT9Rf1kLkEdVcuXM
5g7xlwXAk86Idzo9mzskeoy33B7/KS3NeGjVtvy8TBqqtlnbY1u+WKW68d2x+F6BVV5rCLstiwdg
eVSIdzp70k9q7IYrbHvcRYGDkMnuyJni5oL/b/MMU4ddJaKUEczybVEN/aGfMJxvEEjqwjJ9q3sl
PsexHW6kX6YnMGhyJ9YRb24WxeVwDJChtpBbw/YWMTMnnV99z7bv+0o/xWqhcQLYzx+05KBFCfR2
Sd/+HvVBlb2g1Zsc5mVUggNrbFh6jLR4IYdxDMXpVakH+P+cXHsYCpul52PMAFB626cKTiSZMj6S
rEkpgfga8GjII+zrYX0lc/ylC9Xx0a38zF/VoNNjQ48v0mdVlC6Av5x78nJbxzdUFjD/qTJei2Um
Kp8sbo+3/pgnxgWiJEbAlCFv/Y7fbSawRDOW7EGHXFeWmMmuDdi9p/lYof6izqtmgbT8JWKxUXzy
8bG4RWgmSuB6GmoI+2bVpa/RPvhNDBXCZ+IX/hZtI/3KLr2xQ604+KFG7XQUEqn0U7mfgMXk4X1s
Fj+jXp+/s3GFQFVWxaMR9MpdECvOmjrW/N0fhuOYlCP6yxi8GEbq7WrLqb+6+riSACXEzrqM6vBM
qkV91oL4oZM9G0gbENpV1b1ofvVdpAogszcs8ZXsqYwpg/kmWnTtomEwKM+JE+rfdDPwtmU/ekek
zPdXH/vUoH5O2WlYIzmRfs06IPyizEy20CxN71+rzr70mdl8aVoEJDKyO09IbCRg2ixY7npnn2MV
u5jO8+yrwnM5Jmi8FjPai5ScX/JRrzeKldi7cNmPmkiLPVaqqDZXlzQe2m1nWQc4zF249kZ/vjjI
iEBRhPsH3eavTbfVdwOvmc8JYFEEif15DwAm+ZYjJZVgwk16NGVpjeandHMzhtR9vv0RvdyjVFhf
FAio6yGrH1QrxP989DsPaAcP9WvbNNmLYYbVH24AjDgotjpOcA/S1YxWcFkukKmxskoUXd17k549
BovbJ5C1T27HTzbVmvzaleh9f3AHFOL8Maciya8zATqBqs7yoo9JAeJEo2yleRuQZoQCHBpZnrYb
yiZ8iFncrLAtgnqsUygwMqBM0nQrXLKVRJ/u8KIw3jLz50y24dXLta1tB1aDGFCkIfcOfXKcEiAn
2OvspWmp/XtfvvT5S0jUqFudXN9mWJxv20Hx4V6hL+AmlvkifciK1krjPktPPbg8SAt2iVYRPmp9
H97BBatPNnAzJCPK6Ztlx6c2HsJ9Y1Lle20GFCR0Fd9XQAzTHiHbCA1YXV3PRtx/DevkMc0C898x
jtZ66Pk//LFDn6sJzU+VUo5b34ZpYjhmtM6bFo9Os7yPVRuXMUoTySrwjebsOWH/ErSmdRgqtVj7
Jcjo9QB8dABt/5Rmdv8C9dPYeJYD4y+EjTKE6IQsl/LxEl8NPlzIG3kgsgN3ixvNsBZigAxcmQaT
7WwDZ+TXxDv8knnjGiV1XltNBukS4rt//tCuVZ+ygp3spU8OVunhlZVwg+il/+DNFo/TzipPoTV/
C6xkenT6kgeuO2i7kLTTRSKuYTU7ljjNXaxmiRvsSN/HpopnsR70Z6dHpXq5H+U2lNszNlnHJHri
kMD/z60J5qw7Z03+IBG3fjfW1FUMsvd6Z8vAYFrJedIPXqSdyKsHl0pf7CezRZ12BIFHOVbvhiN5
/pP0ySFZRv8WMlArvAORzlIxplyvFvdXDouGfNQdOL1V34X/QNDRdmWkl4siTvAZ2XkPfyMStDFi
zZ/6aWEH5fZruLSoRqbPLrQkGZN4ffxhooX90oSD8smZ0occXf8HGXIapA5yHXVmCVdN6u32kHsA
/rmWqkFjtRdRPhmd7Cw8uJlTbpSRTOS7oMg81SHKSTmGDQpeLJtY7YNNBdX4guK/cT0gmIK/neJm
9/hQTEcZ8BvVuNzi3BDQrFGpp2vsbW7QFvs2t85SQFVLlTSQ4/PgWSqyzhjv66wFlaE6Do9cE9g1
3WPU6pe574uVNGe0mQ9Rh82ANNMRsKYy5jkgjUy7t2ywNX7VFitZ37PMRZ4mJQ842RCfr83bAv9D
+8P+4HoKNwjXYN06YxmV3MnBTKOpWbljRSGobRE8k7YMzbyRqHT2rrmtYsfce1oKWQ7Xv7PYbYUR
jCXQPvFKmoMDDxDRcufYn9x5nDH2Tsz7OC8DY1XgqAJQifeNdAYxIzW7+XugFcXlapo9ktphD1T6
DiZuzlO4SAlPSy1BzmKpJUj7eiq9tegDg9sf98scnVLd5p2pHIchCAuedzkmn681yiF7xy+9bbo0
cWFON/6UVceJH/ErBvH5UqeaL9LsG7zoQEs9ly6iEF6DJ+gyabLr6iGIwm8SBM0eLfTlA0JE4Y4F
SOedBxwI25Eqv+gNyrHrqKktmADdmyDrlMEqN33kd4ce1hmqL/578zZa1Hp3ABwarPOk4mUwebV9
kIVdpN+hqaI/XJd1w6AFa36A9V7WcO8LOac/WHXXrWRCvywHZYCpsZUY/JyW1R84gGBdzkkNi6wq
kKlh9X3wSeSuHFkxujyVHqbpnNs1D7K+oRqLezlOgd3GyqZkL2bmpj645EfAIxhiZ079A/+FItg6
ahowtY8OC38Zg9DlI+Rb5P/WUGgfrx9iFGTLHQtLc/ma8oVvs65fFGNQHpY/+F2W179DooLetijA
hub1L5fplMaig2c1T6nZHWOISLywFxk8UcQTyTv8GFYJlLe7Ap79f/TxlkA298omUtxhbYBlOURO
Z5BNLRVEwaI0gIJmKOWxWXCRt6b8d+WdY15HBSd5a8roLdjmFfrm+u63zqscNDqanW+Z2GsYVrIr
h9n/Bxwj6zlgRBDJ4Q/Vttnco0wbHfXKjY9FN1T3eujiVRCb3qegdYBK41531P0ULLQNc9xM3Pgi
0FHfVhOecGlyEbSojEpzXrAXgcPoLdgK1CeIk9h+N9YDgu31E9vEb7LraclUANoIsqM9lNXXwT5R
x+PdhgLosJGuEu/NlWHH9lFXUnerdU5f7OF3YYKbUfZm0z4xx4c7ONX41siNJXdBOmyQrI3fbwOc
bVwKT/n84TZWQAGzKWOaVgfbUC3gnoO+z8KNVTnJIZnAwvMa15HVYv2CdNg88NCsdNA0qCUhiNfd
1aZ+Ae3Q7iIQ+tfdjBqlQAHJpUMx9Sv/cG3HeRfdgxUnoQvK8tonE+EmnaPpe7YIWIiUxWR0b1MH
qFRaQKqbpyyo3vIxrs5XOQynBom2NH1FS4+Iw6kAdhCaAdzduptMKdWVIAb+BA+APEKPx+2MeesO
qJBGdXVowwJUuF9jS5LpirrtUbB7ThpffXYg7Gpuj3fI0hpKnmCKoaPkVwAXWbdh3a14UivHgCLI
c5Sbzv1yvRwr+o0zDDh6bPBOAOCWOOojmwM4Y1r/SQ5QYHd9rHqP0nJMS18psauepBlMqrU128rf
SjOvq+40GzO/YS8cPulN0+zioTFPOqZwD6x/g/UYkukGGpaAcaZPDgAW9W0RqcNa07T4oYlt3FZY
Zg7HPurepO8WHChKd5/VvM0tm3f6kDwAqx5P10nkB7S7BNs7QRX142ieCksJrqwxgQdJ8woyauyP
o81/N7ulWaKZvM4Np7xLfC2ZX6lnalsU7njXKz65FXR3FjUj39mVi+bS7dAtAk0JGJsdgLKedxej
ilpT4pdTc1Dti3X/oUe6ZZZcU53g62gDxQ3IzOCBssS/RKHtXbCo0nEwqaiLy4h0popCUJ0ghQEp
7GyUc6vycyK8jcJhA4RIAXbTe5fbdWTUVFm68kZGh4zYD5eS08pvq1XokCGWpsydyuZgK0azNycP
Rp3TIAtJHcE22+zYWLa/qRejJX8AvzOgsHDSzZY92zRG12f99QGett2a/6juXn75clATb+BnUY67
63ss8oKOxyvV2yjM395l9NkGWZfS1LI1mNz80C0gJTlAqiT5Mz+ledc+J5VTILavw89eAhIqdndV
17uUROfwWE2W8my1bbLkgrIfgaI/zuD7Xq0ij/cFwtlp7rl7JWqbS8w+eDultgkOw7IX5ZT+u910
p+tzWo/xRM7C5meDEwvsXa4RturiU280D13Kj2tIVGoPtoLtvYMqVpXEWBWrWAenXgc+1HKhkNWp
e8ooSOy7wVef4OK1eLd62bfBiC6yg2rRsChM8iKWDi4MzOBXdWibrZIE/G1ONl1c3RsOgTnXdzPw
nLmrd1ObGayJQYsvBZPrmTRl4I++0rcVtK/4D7oNVErt8z+/XEHmUVSmfbvs7dpDycf6Znq4Dcpl
NHVQT07zbxlgbJwtjsfd4m489167z6YBHdz/6u+DkfWkhBR+tsgNZp+cOIguZp/2x5kMNUtCSizS
J4eC/eBFztLYM7AcHL5K60PcLUQZqKYmaoU2yh+XuV3LCjxnY+t9Qd6OD74N/NHUptZYd45Sbm4D
ajBEazPJzA1VCR8kQISOOj5CaF7oqBbonnmSATn8D2lnutw2smzrJ0IE5uEvR5GiqNHy8Afhdndj
nmc8/fmqIBtqnfaOfe8JRyBQmVkFiiYJVObKtVS6FCDCl0dpsESgPOMXpritoMt2J3tLn3a/tVQ2
0AXy4wAFBIvOytEhz35P1CHd0P69UX+s89YppL6jbRmCSbWrcmsWfNaDBs5Q0c4XkPx9NJ1TrCRw
vs606kWWmd9qsf9djqQ91FX1oEPvt5M2eZiztN0CE5kAsrKOtGX0DcqlkeQLNo4LSGE6WJbvnuki
qG/9klKwPrMZYFtnXqXOlQeYB0mRZDhY0kPaPrrMugpg9bazkDup4qtZkgJY8MW5+vc4djzNii77
VNcHOqD9dkEma74z32Q6IizSSym3uOqessyMRQ9/1N9pkWXs+rJwd+h19VfbtvorbJfD1YzNvxzX
ym+kyRT2xSnC0nJf2lqwRK4Tex5wbtSx/CJX0Hz+beQkn9Lfzs7mZLeuoXSvSKfwRC/2UNtJKSEI
MZAszi34QvLGv9EmDQxIoTakXw13axiP8kGyL8wtG+DkWW4ZfD6UcuT3irsxtcDkLR71ttoGcA7T
7DKM3nJKHR+OLWldTptY1/eqV8NovEZRZmxuefScbozeKLYrDL3L9f6QI6uwNTJADqtDzxFXCsvq
rg27516j306WFYfWoc1momdVDfWFOm21a5XhXZRIW+yyGCgLib/s0tTWIwyvJZC2tVTb89zr0KqD
GljmX1f71FNNAaoz7lebDNHhqAHco3xd7Z5LggjlEo3vlcDHwjOvQ5uWJ19tD53krHbHu1JzzFtz
Voy9n44zLKXpq0kW8U8RKsA+70IHP7FugWi+hcJB9loWhi1DA5DVB74ZZf+K4F5cacVFYs0kIo1+
muPoVPbdP02mwiOCRJ5Ju6V6S9Rq+jVxBakJk5w4p8iphHVf7qcROOpmUsbqNKrqdZVAAWg83kkG
MWnzErs6ddbEp5k68TJLnspDVUX1afSHay04xVZ7gjzGLX2AO6XWU3XjF314ndl17Vqj7N4bXeFx
FTO8ifr0zyUaoh2hoiyIufyWfm4iPCBE1zBKIRSVE8Sh9dIvGo/BN6s99rP+UIqswNgFxd3clqCb
lGI7NaTXd9LmJbEQ/QSqsG2sKoIVgMDFmNXccDbFBKmpyqRAz9PkKP3yMAQg3Wm8gU+dvty71fE2
26y8m3zwab0JtkkUJHfkm5O7sg9HKr+/xrGLyBgNEsWm9crkTjpGK6RDQZ72XS7otOjQWibWImjK
k7zd6eJbBHXByU/pCVqWdOWp0oi/8x+Xhfehzor63FOIvp3UObvtpjC7lUN5Jm08osAH9W8xaGeQ
PzdacM8sEI0GcfJ0XUF3NRd6dzOn2GVDWD4P2q3aN921SOlxHLI0+aMBXuo2fvSnlXs2HD5q+Uid
pDmRyM2Ptl7oL5GT/ikj7Ny/LfUs+QIVOUw0PAPJnMco+KqgxUGniz21/s+hKoagMN68nuG+BRt2
3Z9gCtX5DkeuHu81UOdnFzKsY5mXA/C8lCpbZATf1MG5syxS0lGrbG34xn60iTaiH56XLxWC5fup
S72LPlUABZb1GqMut70KUNVNxW4qhkNXUu1KGxuqCh4HsdMcRYxSMV54eUVgU4MSkLZcxsg5pI+Q
Sl/IVi3Kk9vUa0JlR01S34AIVA662P1EfsXeSJxN8B/uEz9y3wIN6EZvVH36wUP+W4iMU4tGv4v6
DBig1ZsbaZOHmN1q1vb5rRxFs077aZPa+7alrW4EU3XpoojnjaI9IQeDqMsvk4yQToRJMsriTxnP
PIfMs8zdPJJn2JodzJ+mNj6WoutmbDohmACmktbxb7Qf6dvICaqHqkVLc1AhPvC7BtmSKHK2QRq5
X0mhQrIX+H+B1tsFyXTJZ6VGqZvG1LCox7uur2AwlF2sMVxdUZk34kv30yYD5UEZ9Fc5d+14XeYu
y2QQoYiV1bnk00Z32VbiMCRiY0iqN/yntLFjcHh6p38ONMcK6ViH8kx9H/UO2bGGwX23riOvESXQ
pEaDPu89WTQbwfOf2LHY7Db4gzs13CYkAW/laP07QNnOZ3qaf0TmJdL14rWp+ujBzJvPWewWnxPy
5acAwMwOhG3x2W5GBSRuToO0GHZWE2909iVXOXTCOx6OYsprjrKBkxUqPCuyjpKrSZssJCNq+4nf
cOXeL7O/pbmnm/Ew/oqCluhdlDbE76Lslixw5HnTF26Ad2CS39bqjOBvyf+0rKWP6qE0fMSKKiN7
KRBm3ZlZGB9br8pgIPPDc5QVLoByvH1XOY8eIozSGQhT6ravrkMOp6z+aoFZHIskH44dneAvjTkH
m14wl09jCOdMrH2hWb3cz3MVXgotiICMtbxR9jh9p21hCYUqAMbQJDcfp94EBto1Pg9q4mHMjft0
U4m6F92agKlDyHOnFJ1WN4cpuPg7gGcRZdX+sUjCcD8O3tvZ/Ots9a5nUBQNjyOo9v1/EVdMoCC4
DR/9zCz1z+4Yb6kKTWAZwX6rUEBsY/iMvvZa9rTg5L3qODtj/3c+NN9qBTE2PfRdcBWB+1DC945u
Nm2kSANE8BayTqGo1cbMhExvizjHpu6B8d539vNSZO7ZIVtm18IamjSXzuuaT9ALHXiyR7hzMLtj
b9b6wQUe91WAltrKC14iuKnv7Nqn2CXsajpzV5+qCjhtMZwMZFMe5ym/6EVlvRpupF5gZBcEwwZ5
96kYbuA1BR0shsh80vWiFMZRBk/VQJXWRrFFeoNyfMr7sHuQTlM/dPzHvzZ9gVyVG75AK61ezH5y
C54E+tPYO9yIck+92IY5d5TIQfvOda1U7a6geWn6M0jGeh+o6k1R5/qhNejmSz0ktWgA0zZR4mQv
tmaNT1WebaRTUuPQBvPdCsiwSpPmgTus54AduBkc+rKpvmRs3dy6n76Bw+VRwtetW3IjzX0zTmy3
XD84GDSa7JcGnDElyUwy9XnlEpHtOaXVU3L/xS9CYuyQQ4R4fk8YIgOtPhu2SZ8ayOdYIOXEQc7z
U59nGAqrFrt0ZEx3xdBYL4atKbeDlZaIUljWS1438wN0gTdypESYEJ8uom5+lhY1i19UlEABjePS
NchSHDssznItrScdWaMbeJBDeaU2jGh3QsqOimKc2+p+oly8ijQlaHpmbLjAzhVZOh9od6svwKhc
iNMEOxDauaJeLPyjW8MSLowyKFbokTmoYiyNehe/xSxz1sg8tUn0zMkRbb3kNu31vqXizekc8HkE
FKid9L6Mb0wlZyg98uDllundaKbu3KgU58Oqm2/p8UBgXJ7Skkxnn9ajox1n9emj+13kcjpEjsLt
cZo2y9gfjPkWroZJ2cpTv0L+AhGvU279kr00hrwId0VaA3ZrdBj1RMmLKmsZLkKaciwPS6Q8rXsa
18xmjjey0Uba4Dx1mwPUBT8bIgK6uBcMWqfE8407Jd8kUuwDcYjeqJN0Ltiy1fvLscLPVmeYudNN
GuffFilJubCM8xQdUZes5XMAmxX4IB771Q7+T/JnSrJ3m5TvTtPdGaNm3qttYN3TqZaTfCqvS4Tu
JMEByfdpu4a4WmXer0vBdrAFZrGz5owt/ahHZ5Mcw8ablP7FGZz0IS7mk3RKUzcWe9ezm8cqnvsX
L7ChifForJLOacjGfQF/waEb1eHa6zSembagD/OScC9L3einFlegryQTxJmVXoIxou1nG4y5cy9V
VnoPWMxQTh5EYfCDSfmVwCvhWdQ9/WYJkY6Nl3XD+U0GYnJC7dQjZixZx+KEhHoRJO5WDg07GXdx
EdSLV+3TB98etMciUvRHsxS9N85Pfmc/hORBUDGafQjNkeB3lsN+bieE+GgMHWj2h2cbKugw30sq
6CV0ov0FIP70xQ2h6jQ0yycXSdiHFUUYGkjTl5VYutQgATJim+8bLOvZoFR3pmVYz8h6JTRZUz2S
bRZ9BzEmLDGLMxDdFLY7vJZdWd/JABkPBhAArWjLgMLAvHrzcAcls/UsTdpE4sTTwk1TsHQocBZ8
t6cHWglNOPVg0fEFEkMeTFVzTl0S/bWa5Bl8R7vG7Pw7OZJrlFxpazmi+0KsJh2o7zknq1H+lCYZ
9mu6MZGYXy4MKXKhlfUCY4b4yYa/kJ5QCUhecMgrmlktk+oy6Z/fIZNXgHMioM4Q2sCg79fZcZm7
Yp2TjAJsyQcDiBRZ3yS/RNqs3RalByNJKtLCmnebCJP0Sy1Qr5jBwcsxTtWtDlb9B7cM7XYplvlu
/fJh2Bk0kS7eashfOsNJTulo6I9NRxdOKcDwsrZYVny6Gif6x7Cmb0eWGmWw9MpSYy2C5VzYCP0n
VUMCGXAbAAsKarA2RNE3kUKh8yI279Rm1KbdZLc5T8dBxQ4ejwLZ/bRZ5mSNv4UFV5Npl2VOxpPV
NsxqSIBPZVQ8ywxS0nc06KRJfFj6qtexzEXJGHmW21O9ZdcVvQXKsZwo3WvmijZqAG8ydWSnZGdL
l2LQQj8k6Yh81XIvvubmZ8iiDokkLBo89Um09N4YkpbItFBXW+bBxXYCuHeWqR2ZzEmb1qA/suxu
1nRPFY9vttCK2XZqtvh0dWF3o5hi3Pzyd5rNeF3j43jpc8wgEbNDzziUFg9IZeu++h06s/IQkg2/
KorrXCc9vG9MrT4jTQcPagb87TohtLJ3NfLTMlja5FlTkFyNxuM6XZ4t6zaQt7BVrA9JRVIRxAoX
k5eGney197r7bFDNIdw1ZWkgVGcFJQm/tLjlf6u4lWfrofK98M39Iaa2azxBryXnXpAsihXWECNC
JE1v0ou8N603qK51nlU1KE7vlJGlVzgMkjinN5C1AG7/cqAM93PGupQCKELOkPdFeAeKm1oHODgU
mo8qeRKhu9yln+YKjijyaFeng4t/TlX9CSm6rdaHGsJw+UlkaF9kZNWQH0zm7FGOQOJ8zsayXuYh
KAJPODQyt9KJANQAsw6cjXLVzgqdndtDKiC9SgWBvSdwUXKom7BDJyaMu4V8QVEF4ZVeszsUQ/ly
6xnW5dCd4XyK8gv9TiCNoGOLbzvfoNUg8+efBrcZ//BpKzy8C9J8Nb5dxkuk53PH3SKFFpPjUqut
o+fmpWpH82KmCPNFFHEKMdIUjT8L/PTPUxmjg7+HN7qN9nK4Tp6aMuo3q9GLqy1gg+BWmhbvGq2o
QP0UT+Pjf3QmkpQe8muX0FF7yOP8fjlbbWZT08/kpAhFxzlab78NlJPN/pYCHwpGYqUBopHTpDQT
bP0dxFKWdQpJ8k/QQiToMlj2sBx+eX2N2xg1KhyxDAQJektH+oUfCKM5QBba0NVShM+u/YdexNqj
hOeWWpcfVDo3d9InD175QxUBcgA37FuAjA+0/pMdku1td6JHfLP+1S1aLDuzy9CFE28HKFtIj9e3
Qga64i+TZ7PubnT4Dc6rfZmxjrUh2NVBljwNtqtNN97UV6c2nx97RfS+Gc01nersS5qhDBhpgXdx
nKC9uG1R74sZLcsSIrIebpytge74Xela1lM/2c8QODtfKbUGYGJm9zTQ7/8ZgapNM8/O16zoxmNG
pQTcAWE2uDovR+ymyzTtTI80IvUiLCq0b4UF+yR8tyQydZiOZDytnDFMi8lwh3zObrLAgPd+dLu0
1rw77UYv3JYKZDnSuEDrwDfH70MXKw9A4z4ZVOXGMBESHOhDOBiiaK6o7d+uqvv3Wlg7T+SI7lyv
qx8bB7bTu8CNfDppMvsyZ6AbgHvRIT+N8XMT5e7G8NRijzDinJ9VtIUPCzqh9yeqX6PxWdU3E42V
n2MniWEqQs2WhKvx2Wgr99CBVCV1zTAYjGFja6gDDbFFSY2b+36KDdF3T0o37Fykp2KIwJCXcxFy
DzZJyfs1eaQXIPTaNFVdczkz2PedEd97ThrcxJRuzlroWrfg95KjD1ZcdJnUO8g3nU8QdLQwLtsK
vWG5taMx2uJZpCd7Wmlkv6BwQRFMnspD3OgVeyQ/2q02OSdyPGNTVW639RGKfhgSTb/2/BKtaFl5
Nqh+uBvQkGRv/xNG22uVfh0gqZamFTKrTHH0LhZuYPNUgT+4kfxzQYFishdOl5WwbooEs53ZobIz
QTWPan1vqzvpjyofSGTo/P2B404O0znO9tlUo8C6wkEk+MODUW8Lxrvby6E8LDFTFxYCGvi9tRuz
J5EDmCS09a0v4BtpBVg6Zg8tCUrlIf+c5r76sBosoCtT1StkNKBDlYynEDzM29BXp2WeKThRATra
Bz3sO3pqGEpbZqbVbeIoz9Ikp9Jv+C0zY2iJsgDUeOgqrwM09Id56pqDHHY6OOuqh4FBDt1G+2Rk
fvQgR94ThMvma+JX3UOmdc+11SmvcTN6Z7keZCmwlYWQ6ifD49z06g9xUhTBcjL+L8t/iAmGpv0S
kUOb3QAO/rh6tQEA7g3a5S+pNeQXN4nAhwHG+tS44Y/Bg8bfoHcZJvDqjy6nLD4bfoCsUU87YTDr
N37TwQBcKM3WhJv5e8knO6yS7q+o9r/Vbt5djQ7U9eSyCY9dPfvu0/GNuJNh3Ss2uyg1cgCNIAT4
XQ3sTz74eRiuevgoXCG+U6f59ykydyNQss821cUbC4zssYLt4atpPcgFa0V19uacDyfYusdPcUhz
m7hQqRoB7Cd1hwZiNT7aHpBsD4qolyQYT61t2DdhaDebKR3ZyjYdaJ9OMffyv1N+JuT/LpvuQx53
5t3yfy0+K1Y0dBDljfrNaqvDJNibE1V4VS5X/1remmcKPX50WvSH1lpjPNDl5c7aUVYOV/tSZhTe
YSLRKr1BZ94Duyp2TaCWd1Majvs4LcwXp0DOT9Xj4M+MDCM/SObfc5M+BKXXfTV0U93mPDw9UqsA
+cxX5NzZZrJNDE2/Ny0/24S96b4EoHv2sTdnl6zKogtkN8reVR39pXArqsBV5fwV7KAxyj7BdnL1
RNLQF9nEuYW3KiK5uHfblByi72ba4oFRnbEjIztBhiKC1onkiXp6KSvzKGh91tLc5NnJqR1VupYo
u621tnIuKWWtcdKzxsghArA/i3lrhU96cgpyGwAPX4exDbYSfCFhGBlfod3k5iHfUYvuurwo0QuH
ee4sYySao0pUMJp28iBNY9Q0dxNJORTzHMRUuN/ccPsJ0IMok6NiatU1L9S8/1OJFf2bken9HknF
kG6syXiQh5K+zTs9y481FHKLSdpTZzpXPOFdIsGmLU22iZAy2hNQl4np0lF5SXuUS/JThngIfWjB
6DvupnSHPRnx9g6Cq+xhErz+w+Q3h55c67aLxuxhdfwzVjpVA3CgjzjLVoZpfU67opLMF0gWRc+I
/Wch2HMGxSwhlVP6Yx72/cloxuohcUm6pzAPPqmO9twPtXeuvUbPN07l0dTQjI6/V1v156kMWKwy
YIltSYZSII37nTTKoMr3a2uLFHhxSqF9acME+J5WWf6ldJ/pq/LuUEfz7sYArdydIchVJ42bfu6U
qEXUYzXczEb1RQZ6FKeBYIgFxtq9Deo2QnhPxKXTEO0tgzdJxsw0UnL/ysezYuXqoaalVTykDF/z
PoIbNM5+jNBhwQmeZw8OfBDokQbyMWaJkOA529HeR5RggjcGMPjQ6aMvkWN2glHbu0O6d3h1PTgZ
MHOjhztcg9/Obb3oi99b067yxu4kvZZunPhsVc9d2qkPnRl/KYoo+oJKl3YsHZfWbQshxjdCRi26
HZwmuK8rPbm49ejuTHbC33uwdpKQSaHVjV1xSJ8nvx97qY1XdxFw3di58kejqxQHn7sBLKwmOpBV
K/nga5XWuf6neWhzDAeNZ3EUAJ3iGprBfRtELvm7sbjaelZcpV2e/dMZZF4ILEiECAe0Oe6pFbPW
qUOTaTfjmH51cphoBq2Ezh10hCcwEaERI2slziBNpTOvCb3dB4cMjoaiOyKFlGzWGesq4u+7JNlf
q4UPRK+RZE6f5rotTzCoFbuy9osTyo2QZCbJfB82uX6cmzK+Lae+vU3UsjuO6ILDeQgJrspf8kmN
kdh2p374Xsb5HTIkgk72tUJcI9jUVnJf5mrwHWE6fWODgH/pTfpbwCazJ643ve5r98uhUfV7dOWm
naJ35u6DIwEBTksF+ZRI8Qyb5jIR7cZ7YwC/t9iC3jcuLiysMJzq9446I1OQKHV0I68kjZOR/QCP
U24BTwNBU6Kku/q8rjY3r4sp9V0IOZq03MVRMCPHwhBC+AmyaHjgeDxOJ+BhAkyj6f4PoOA6v/Vi
NBTs5tYbHlISP4wELJM0yQnrjTA2089ukFRHmbYPDf3vSENsWI5IAPJcLE/Xw0dyrThv3ip3TvtU
CxogC+nJIo3s75mtkvVQrOHRdF3rOMGuerLnzrkCgG3YA7r1l6FVHlGH8pHK9s1TABgqb4b+hwJ3
ttgAVS+6hwBijwjVRfV6/Yy8FB0mqd8+kmSHjQHSxK9BlkMLaBp/x6gAQL79lNajfjdI+Yk+0jYf
hk0V5kdP1TMyChCqx6Tnb1rxky5/l2MhStlo5if5A7/+rK+x0rHGwvb0SY5Wu4xNInQk3QjtpTvN
hz4JdgB0abJw3joVbVRy6GhzdGmc4C85mugCe6Z7/amN1emu9/P+2bCy+OjQHg6zPM7ezsenOFh8
Lr1Q2xnI51FJDfseYbDdyo/rNxYdk5Ptbanxqyl9IULRr07UczXW7dPcv05W2F6TOYBs2PSjG9K2
6BSHOqA5YVsdNg88m7qq32ytOKtyI7oJUfzerMHcLFw/GS8SutQVlo2KT/BtQTx9gDNJYFMzB/zP
hf6Cf5okfooExJ7nyXwjq+6KnSh0Y87JZipyBybelxJgwrNFXe8lGJAx9eZYvZWho5l4NCsommj3
0fdIxVp7+Z9iq/2rY8/9WY7kAQCMduPb/FXrf/GkHLxmCmAQsLh7nN4BEsGh0kWrAeZaUIthAnPW
xhAwRYll1JzRiU9kKB2EOIb5XJmZunUhgzzCC4F2kAOjcKbV4wMd3e2TWprRuXUCvlWJytCbzPvS
hw0jagFcrcA4+U2d5ffYapvqQHVjQL7k1/d6eXyVLjnT0qCsTixaBUXRWJ27v0erHS6yQgxtbb2P
XbNYCsx1UiS3tNfSlCXqzXUB+ZXm3xapnTxSAtp1qKGBCnJSf5flIZClX9jYFSWbTk9joVt3EjJL
Yik89pJnjEdZQ6OZKxWSJLLZN7vofjs/S4OSqsm2cxtoboXfjyKeb0S4DrsTLe+iEC1uS444VK2b
w3G5T5PRujOngnuWNMlDioazsMtBgI7zAh2oPb5NZTDdroe5L2kci43xtqi7oqJ1kLE91JB2l8VZ
xknTOkOeeaNKJam8Do0R3XZOWIEDhXy8AzGFJEwefgnz7BvgsIH3+a19ynTqp9HMhq+hKzrw/CB5
GutpOvRaCLl820W3rdfftJVpbhA5h2xIHFKaZq5K7/iHOiq1xSFt0ltY7nTtUB6K0GTeSVPrWWTG
qMQfC9PLb2gNQmLLaurHwjdROh6oWy+lEzlO6vLnOK6H/CzHTgWCapuJeDluRJdSZfYojTRBdZhU
Siim1ftfG7eEzBM+xjjtzx4VhG9jI3hJoMt+GItZQ8cOQWXFnKOHf04aBfOjmJSR0/s2i0nev0wa
YedGKiFuYSYlA17rin4lU7etSvRPVD0nbR+ziYSEIbijcYk9oTh0Xgpg2w6Sm9UWAE+EsKgedtIm
F7Bo0Tr1Fl3dldhPSpuWC4lRhyJCg4QCjbQc5Jk8BJmBZKNdccfQ1DeHNgYqcIafQ3KKgnl4EEov
zJUOGbKuUlpZumlNgJ2r7cMqZTNALFK29Pn/XHhdxAkGlzbay2qR66yvtaqV5BQZ88MHezKw+Z/L
OD5V4n/UtAUohV6X5f/b9cf3Q4PNzDDU3VXGdvpfkzGkj4AS+3NJA+xm0cv0bTjrIrN36J1Eb9PW
x/rBUMbton850FN4GMzG2a0CmrRynSFKLK9sptUn9jIno0it0wKRkOCJBYFR7QqoiBZkRT3UpAo8
7WbWIjimMk/bxFqrIyXbTtf1MA/GdC2cfeUV0VWGSp80z2CFjnFFs8gaHyF9qAM4Z7nIy8DHiPmr
W64whge53GqWZ4VWv1/uw8XWJUHlP/CdiM9LZSl2PeekRMbTh+qUrEUBBn1KZYCobq3lqS4xlX0Q
etl2LWet3qVatY5laSwS0UbnK3t5Iel16i2k3/6DYvt/2OmgnZdam6AfpQT+Q5pkSU8ehKltEGBa
KnQQaCzDFdBN27DiaA9ZkAf3s+KEn8yB3SmVfuc20oroU1Ij7GzQIXOSXieeq30Q1+ZBDlFmp/Yz
atZOBmszhWzFqYut9A40kAHB4uMaiKX6elDAXViUkxlVYao9l9Y36VoWQ1HFm7nnyFFlNk/yVaUa
aHYSlJ9HPl008VThn6YxqKA1xBAN2+iynCLPxCnMhRd5BhdldIEMpCWPDWCysP7QQsM+0078djDE
0Jq7KgeAi1H1FBuqV7d8Gw91UP/vUxm6zJIL/Ot4vZKM0YCmbKF97klC/HwJjrywHDvOpCIFWW9a
xQ8uSUPN2jPH8LIOI2Er5ymhGVAfH3ptcI8fQig6ps1miZFLyDnOaMSosSANIpaWU6Tzw9LStjpk
HJmiPxLDNQ6rvSRZ2yyvssz6+eBqGRyiIGnOMUKIZ3n2b8P/i+3Dyv95qfB3LyNtQj/ZrC/wPy+T
ZAP3k3+L+e2r8fSSrtNpepCzlssty9AG8I9Lv/f923IfX+r7+Hc+OXW5wjurvPpyRVTE6OyVhv/1
mv77676/ulxGTm2SDj2Dde3Vs9o+vqr3K/0frp+lgB4+/ge9G7+77LtT+bL+fVzrM79Xjl+xJY3y
cykO8mywrOzj8N9CZJzAk53l2W/nriFr3Ier/Xap/2Luh6XWV7pe7bfLf5j7X1zt/32p374vnaI8
QtAN6bl463/7alfH//nVKqipJHQq/ON/+r/4o3/7nqLuRwbsv31P1mXW9+Tf5v5/vh+/Xeq3V/vX
92N9les7/9ulfxuyOj683etSNpxkURJA6tIhe+duJh4grhO75601NGiPgivXgB1iDAU6pu9ot0+K
zNvLQGlbvUMf0+sgvKtjWQEkKx7DAnErloGs+W1BOQxg6tlCtYeaxFyiWNHUu8oY1TslyMdLUgQK
9BPO9NWlwN3mkf7JQ2AY+Jxq3Pfi4EW2e4lTB+Z7RvIQ0cbOpj+bjnkQC1alRrGXGcEEmC0xO22J
loFyCjkIqpJFeV4XsJUhuIfK+cO6njHDoJaiA+qPXvDaNJq9yYe5u60GI3ylBFxRT87tSzxW4avt
Tj9ga0ZTSIzyGDIH2g7v5QgcPMyBNBTJUWnMZKDgDJKrBumzOnjRpoCf4FDWlRCaggzr/O7U9INa
347Ah96s/XoqY0l/NJDJxRDGROAKAYdb8DTDMrFzbV85+l8CtzNeM8ScqQuVz72aBJ/H1nXPYRij
A18bEBn5bK+NMWsP0tuUY7+NEkU7S68+Rp9GCmoPtm+Dv6CoqYlyaAHF6yYD3f6dxrYfkC9pT6Ea
w6IeRkILIR++O/m4pTQRHbMaDSzfGId7Bwbbe0QYzlGfm7eeWurR3lCgFoBq5rpGlBDDXBvtu7TY
BNjQOffebdsiiCrWKXvBI0yq+wZJD++OxOSrDwwCVSl1ePEhBlKK6MUh84DI3YVkg3MwET2/tz0T
7F4Lj95MQsYJC/sTQmc6ZI1DhkAgQ9smHQ1NFKAiMaxC1z8CO9d3UMtbn2wLmUwEWvw3L7ySxzlI
cpqCCDZGeHQzULh7GZxP9MpAoWS9eae5OsT9GB1kcD7TPqDB0HKQwaZpGntYDPTFCwy122teH0AJ
q7KyqqX7FAqQowwuisrbmZOqHeWfYJDUQk9JCW7kyqnuNTu2zc2NnGsaYLOL3jJubAXVLqsKyfjz
ctFt6vNLST7hs2ej2uKyzZzzRHn2FAuJRGEOzfIuNkdqtvMcfzaGJrqxkirdS2+oIjWvwD5/kl4o
9P6k28a/mkU53Hmtf1X7Md45ruYjAK7ULx3NmjeuMUC8I4aF0WrXPHMflHGqX4yubl76KdsGcZE8
xbXyagI1u6VNbT6aRVJs+9YcUaIbkCXv8+GceHaO5Fj2Ay7A5KkFJn7MBHg+1Uu69qJpiA9g/OFZ
8Sztc5/AjTTrWX2Rw84wkW3glmgKDR1/Kl4KeklLB4B32SjFi6UmMIZCgnBOEzqz+L74h6oYbaB/
xnVKaxMuIt18NMD4nnobciVpC2kxfnTUoD9UARzd0iYPRQYfVZt4JITEXBmnV2TlKY6nENmylHTo
tXff9L16ibw4FApnT7MxQG2h0XWROGe9i/g4+/ZIctkrODqw/d/Kg3RFfHWXYatm36cGWbIQYFI0
I55oxVX4DESb3Z/TdK/pWFD6QPTyW9EVX6FZgqhnslDgaYp23wbmdKCyUNE1c14PetI06FcLY+s3
bx6fPPUm6eCPG42ivgb9n13YJ3eoun8day872jXMaXPkmyBA9V0IDY/m6hcEH+eH2Bp3UWenN+nU
1EenaINHtv7WVldK86FI1WtO3+kuBJd97FP7XJsNbbbgJLZG0sw3nVucU7N1Hu3ach6VBDizPpP3
lTatMKHC5Cdn04RT/KhpzjGGZ/Au4w0eh9Q/wSGpQIfHoTaD6qg4QbaBRUG5cyy7P4xx12xAXbUt
fNv0qCynRUGVuez7ZN/CDHLpRLeLPJMxLjnifavmybYPySdpgB7ywbzP8kh9kBZSDELQJHRAwxEg
HbWnjpAQwi4tbaajJZTncsQrREV8NH/kyEJeV9l7u0VXLALzspM2echzL38wnE/oqif3LmWsh9zY
5oiEv7iJ+RJDh3Ct0rb+NAgYqEVD2p3SBPUnuPTo9KYHCMogNud+ERSPnlYXj2w7jlOs2HculAZg
AaBT5Ev3JAggn0pn1ndOqSq7UFQD53LMT0kABsMMo07Q/W6AEtZ7v3btrRsEw63bxue0Gt3HzvVG
uiVCfe83Ufq1V5IvbaUMj+FU81ZCXEoVtM42mqJQMcqNCUbK6bs5+N3RAizzRA04NNVdH8z2X65i
/w9jV7Ycqa5lv4gIQIyvQM7OdKbHU/VC2DWAmASI+et7saljfN11O/qFkIQgSRBC0l7DFfY9kN/I
54hhzSBjrxvDIXOwBGE0SfFIZcB2nTu9ghpiiW9glopiz3g13amjYuwQFkncGFiO3GTXthYigDYi
f7FlLz041Ukgd+S5s3vm1Y7eIxAy2ne0USU8AtcspQxh53usSj8WVQsZdCrrzDnwZ7EhyJhpb0e4
kvkgVI93owOv78jV4Qhpa9k/8GTy3VQpfAja2vu0srRneI8lQc8gqBEZinkLM8WHSdR07Kz5DtVw
g9tUSpZ7Sps8j/G8So3wrl4Pw29zbN6Y1eqvInKBt2syvodsS7G1ABi2hntYoQ73McZfB6NpBhiq
x1ogypT5FtTrzyyvw+MoIVg/6XcQ8oUYilM+ctXYdIoEbmG0vhsdy+7MCSuVYQTbIVuUxXkASXHT
d/30qjSwc9B2+JLoilcUzL3aQWoO1pXSYMW618rUrkIZLOBokYvCGnUSw/WAKDZ2a9lY2+Um0qQW
0FG0Q0smdT9oULdcy6CQVwagPX4rVcyUSwCznsMs+5XxVvtlurU3iVYi/Nm7HqgoxUPLIXI6uCq8
3nWsxIlOAYUvdeGkWhTfCph3lm5iXDtEQ65OZv8aHa341rRatNGNrj8YdYfoQdmgOwsFCL1d8dDY
pvFUtw6wVUC/2Z3TXBoMKyC6DTSd2XPwzdNGBLS3COFmHk+VvlP6Jjvr1WB6HaCb0oDEptUdNa2R
1wwCQk+TAGvT4uYAbJLt7OO+ijYOECHBoDbW/QAdyZ06JQIuxa4FlzaQjJpB7rVeip1difwWg1oI
Mbci+pFH1rEquvY1zWqs5eVGf1CLfHxwenSPVEPl482MevdZjRuYvoBUtOdaGT1BGvg9cyGrZ+fd
eIHlfLLJZJucNFNat8axMdqEiN17LvtfrtHbDx08YTCahAh5rVrVW1FubTikeRqcDJ9YP54jt9f+
0cxCC8aJmWe0enGCdFKxdQoO4HwMybxIwOqqFIOfSzt9L0DpmZUV5NVJoMZhD/WpzBqBxfyk3Zad
Jh+smJUQm2rsb2NsXScZgyiQW2fNypPfkynfwfzSXyfbiYIeoZ9rosN/3paKuoNiGwQ0OHQaYwRf
lDYFmZ1pgJ+x+gLV8vJ3x2Z5ehUSaqMJlaoyf9TU2vplpubGtpn2Jty+8uEYld9UK0n2qmlXh1Lo
2aYt29RvQjRUvTWN/cxAuvK6ZX6jFRJWUgPAEQCnYcgHhdqs/oZnyQMeuQ08sOv60HY4G7CGIAnU
ZoWX/pZCYuwJ7Ecb8gccgnBVIzYatCDudTGGUPMXzl1UgOeY48kdCxDj0eFWQJn20RXa1YCra5gt
JXC3vq9Sc9y6HPLxUWjVuyqso7Otl/keBu/uyRVpcrDi2DlWJf9tWZCNUQflbsa6Qk1Bh/B7WR0o
R+W06ecaa7U2tt7SlHW7tWitFkddu3HTAR9ZaZtPuV741ZT3D8Wcg/fkG4v18dybLYysYr32GWBg
B8o6o3pCOO990o38Am+38goPlMhvhcx3lM2UtrxmOvCtloEl9rkGFdFORPSBGVTaEKCErALGGIJE
BY+6oBr7xkslc+563vXPnfE4tIn8DQKejw8SwCT8myYcUuGCfAQieNcpad6LXgM2ymU/W6hn23kD
revEvM/leBV97B6j/mKCmO+rifUgnAjmgogLOn4Hc/kZ9ga8cj6XLkl8KkY/j6ZyC6/T9mAywAvE
4FQvuu1C94IBmUtZdyi6zSAxZ451e/BsjCpuOkgWNwfEOq/TzPGwlokpfW8H2z5OY9jfqDw14ptp
1QLsDHyk/X6w9xkUBs+0E967PyHXmwNaW0B4vpfdSwZhkOMApUMfDscSM/jkue8yuLSH43NoiyJw
YvmdoJFQONMg1qTARoLytAFADYVlHO3KmMGUHlWonLCWsG10Dprbniu1jU9MAVpbCdH3YlQzeKbe
9Re7LJSHcLTu8U7n30QL5V/Y3QDuMmfd1t2EGJUK406xco7RVDKMh4lHD7CyKO5i95fIk+TUJUZx
N5j1VUtKeS4izYbHqQauuqY+q7Wb3beifiotSIb0Tnmd+vKfzh61szCFdgb51dwkilL7bRQntzBl
D2Wlaqd+ztEmGTP8P6c7EtzKgZ0ZrLhnHFeZtUdT02FIawrwFjIbzxOWxLaJN75J+2sN2/p3rXS4
F8H4474I239azqztWLQD2kBmvI6ZhJ/i6J5CkxebqgqPhpEO+xQzh5MwTXsnGxjIDSnWAmzEj8rc
sYOoy/du494SIdzfgPh0qgnKYdSDcwFy5Y/BYZhZAwb0aoEJ6HeIMe0s/A6QIdDE1UKjfTcK61Wp
IdEFqX2vKAWkciP4hehaO73ZoXov0UE+OG4IaSkTX1gP6r6AeI5V5HdiAndXYFFxVprYKI4lAdEY
4UTH1PoUiRBhUV65/0wMjrj6thC8+610/abA/DPyFPFmZPfgaZsn2vQDt07wqUZHlFS3oYeE+dT0
sa+DXfIjzVmQhqP+LbLKswWdecy9IHQPzn+4mzLHegUMBgTsrn6zShszdQ2WuVU7soexqt9BHA33
GMtp+1hILws7/hMOF73X8TLacp3jfrZV9zgM9feM1wCRAmn5GE66Av0pWP+irzmAExPu4TUlLjBi
LTfAxUBCTCZXplbQB9Dj8ZXlgCi6TLrf2qr+2QD3854n3Y1PNnhMVa5fVA77GrfiyqWzmhxSbNlP
kTbmN8Z5jcl26B5T+Ahc7Th+cqBJDIc+7aWOLe0e8L4XylV9JTH4yBqv1MUcUazvVywRVyGGymWR
bMcco2Z1hDtVHqtPpTE4nsrd5tTCvCNoitCES40It4UEhUPAyC6A4tewncO0BzGHON2fA6yTb1C9
DE1mX0RkuV6KtaytW9gYtKCrlvdroTlnw7i1AoRFS8+CpB/sx6CiB+IU3KdbSPd2gK+pVf8dyFHr
DZiLJTGXfOwS9mT+Zx01Haw3G5WhRzP48GwoLoM+xB7eNwHsiGVf88r40bdh9U1Vk3gT6XI4kJUV
SPpWDSUzz+hiI8BfwAoPAzoKRtddeIhhTXBfDyAIQbwvfo8xKxRj5T5brlWB9m7ku4o77mvugnEv
a/6OBTTDh69Wd67B3KjrgBSHSYaYUqRCrLDeuivEy5fitSoGTz400iBx33HPjWc/Dz3CEk03ys0w
m5Y7uc3RNLPsMKZqftXzqrim3ITbblq9UQ3McGfqe+wArQh6YrGNWAR+BoyDrmGla1i8nKpdXLjj
Y1jVsK6fZcsGuArq+SjeMdAESRSr5/0kXkcXC1yuzbHuZkfla6rnSRBGpXGgvYbaviiywfSTZ8lL
1t+oNNSr6pI60BgOWwHcByQ3moPbALUGFm0RdDkDOWXW0AQNw/gBVCcGgniko4IPlxIq2Q4XKh5o
UzNjN3aJdqFcoXO5hYX0PothB+aaFpoizPe+69FeUeLmbTJ1wM+Yph3MOHSfyrS7h9h58wb02uCD
3NKfnTGy76Yx50HkNOk3W0RbAjbrGjhWGoBCcPFjNt4uyNP+Z43JRBPtuTCPIB8+6wrXT+BOskAw
Gb9nyisIAf13ZnBlAwKqdYC8Y7GpeWt6NeiTmKwVpt/BxvpRQAbxNkIW1lAa87G1GwzpmXxjwgQg
UK+rTa4UIDnjX3ojA9GnzNQSYwEHel1E8pWp3FYyPmpQSLhMritfSis+AZIy3DBVb15y476IiurZ
xiLnI94wkCpQaulpeD+F42NZ4C5EVtYFejRUMJ1X89JrNEXsOqcyT/BmLsD/hAUU2CgPtNFcSFXI
BDJZGBt2qe+AqhlE1ZBtrQnmmFSn6h3gGlXofM2H9aPWXueTxB3s2+FhCQuGDz6WqQIQOTlthFsE
jhZtgKpLjmHqflssOVrrXhGJAB05xi1XTP7K0xBWGRBsfaWyQoen9ZcU7S2E9bmeIsDzEU7h6aPy
DyfXRlYbJ8Xtk3vAMU2sXabJJgaTYstm0YKpT+LzXBcIjcQv9T7dmsT2WMcsRA6xMwzAuDQcn3Yo
qo6lAgzllCEAOq97oJSNld0l5X6k/rYXislnm16RLlIxdLQ9C9qEP/MCi3ZqmFqP0O3Od2OJCVxp
GXC8nSCKYU9cvM91wTg3MC+cHToUUGBYawBjzhgQ16013UN+uEe/ClWj3oSMlTHvqP9zBx2hc/U+
6ZKX2G4AKuIJe+bQDttRVua6/oz5jr6rBKLp4AsGE9yrjwowtFeliUtflFryM/tllsz4YYI9ATd5
TDuaietHDmTe1rGZ+hKm04MSQa6Jhf1zMaG7kI3RQdellZswd555pdolGJIxLM0VlaXnokjiC8tK
eY9n0x6UOvreqSFyVDRvIkwVDtzh36koj6tyHxtwF0C7xIsZlT9gV8DPqcaNk16IFmuV195qhzMn
qi0oacMZnjfIAz1yhJCvleNl28UwzoKQG9bSazBqfa3BBHGLzmM6jkBLdjNhhOsQgTZKt3q0Nd7t
9AgOQTnI+9dkBtU5I+hFvTIWEC1A5w2aoP5c6p0d9IWh7cgJbYRkcaDa8OUmrzPaO8yV1blyPVeW
EhB5PR34vStCeZWRvh9sCaGTWfE0H0J4wWbZjdeQM0WLnT2rKvtIO4F6BhxXInJAe5veLY6TLKGy
NR/qdojiQKHWl2HHnvNOybZNJjM4duCpQ3gx305RXW6EmXlwyUR/5bbmCVxLOGTOWerDVCXaQou7
v1JRHnUySGMHjdSetWcEqEGqlsib2hkBPnb6ZVXSm4uiKGOX0nb7axqlvmqBWYqlmuJpwFjtljBY
3xLqmGXhi9I46tmYcccGGmBQShbvKDtYPD3SocoA5bkC7FovBoMIq8VTeqcyA+rCaz5nzRQAjwP5
g3n3uoOzvARhBDLaqg2vDpkk48nEAtqzqaEThiYy1i5YDgNUBDxLu4x/TtFvzRbKrwzkQVYosIhr
GmBiWVSf2cijU2YDiWXKuHzMRYog6WRFP2X/u5EldO/+PcbIp3wDT+/6rNaCHXh660K3vmFaV/rw
hZG7paenvOYCEdfMu13DHjAsmYaAyTEPVMPiW0Kg0gZBO8grSfVPGWFLqV4P1NV2mh8H1QsFppY6
kyZeMMROfUUBFrQIG/EUGcCfUop/pNa9So+ohJGoWFoFl67pW+e+NIWL0VPUvWeGjcUEqb8kDfhT
U8sFhtBW/dzWIZbcUWGwYaQHjcDoNqS9wMoQfPFGkzN89rZUwQj1EcpwhXI07KdxttUGCxwBDnaA
l2G+ZKgYsYlkz4SBINNca63aGIbjJbzMdrQDOvlw7cvgi1kyG+YhygONV+lG43E6J9aBljrfVyqn
Ii7th+XWU9ZEDdppzJbgbtjYpxCshpTZdzQW4q4RH0NXc33K6rYUGwkhgz0NgtgAD2ljBAeU9jrt
79yItGetcqfr2JqPeaZ0h8LlYH5nPVTHwCoQWG2HZ3D4kcobFYGXmp2onDZrNcrmSQoBJFlU/roD
kpDZjvEp80gIN2rD7owAp7cYolIZaeLiW8kR/4bUMZWtO5wYi20WEPP+WoZFW/XQJ8mbgK6n5npq
49wbDVZXCIpOCHUCrHMQ9Y7wi7xQEe2kckr1oFZAvgc0kE/yzx9HUJVcFzHz1trVXJvOxbpiW8/0
NdJdHMKsOjLIRa+SjlSekj8XtNeA/wabDbhPAGWxuPsT+gLTboBH6641ouHVaKfdsiwJyLkf8dQ8
F21tXGzWAtVeavAxsqO7CSiyFzWekr07gRhodO4WAyT1xFvh7IuxV09KF/2vFKbQzv5v9SIzumvo
Wz1Camq4YfANzR5xpwjoIdGAxJ7jEqE5hgcakFi8NPZRqEmf9vaKDfU5d7iH+ZYDLTN8KzCcBCl+
ztKnAxTCFnNMZOnDMhRJ50sJmwWWxXymoAD+r8B2GVpuyR39hMlVZZu56FtoL3Or7MrVfGeUkXFv
Ihi2KKCOxjlupHb3RwAVWQUYhzvaqWeQAB+hsbbDSoF8aN0G5KrMjaGmhiwUnJoHkd4Q2KtvVJI2
zfw9h7o97VPyHEK1rgWpuQyuwJnxTSKGLzadPk9CnDw6EOm/sCZlq/GiBSMVARI7DaEk3hjsVfAY
Kmi8e6pUBoK52b02YcVe7X4WGMxYsola1KrrpsWKYs+q9+WTjqV1FRIHvA1vS3HB2H1e6eP3CtPU
IMzd6jS1sL+Oq+SqCvNU/dFxzWb9AnNyi4sWtsquskdrmyAI/N2BD2QPj2lrKNk2H+8Wd8OkgztM
C2GzpM7NOxcM1UAkifssDKgetbgAOIQ/kbASnKIQCzGSJTfvo5xuNuz5oyaJLK25f/fpmmnAIgYi
QuTAxEZr8IccRpqVYcGAshX2pa0hajUrjdOmx2j1Tw0wOGFRCf2fVhpLDTpoPQcdYCuQ7/k4x5ga
7DroiB5qoAuAMJQelUTTnmoup02oDMUWCyAa1CLG6gBoiPRpr1UO6aXrwuc4RV0V/ohPmr2hXVS9
qct7tbOz+6W2Bm0aBq3moxr6UTzrEsFv0WvsIdvbtL5QmaDGaq0qt+ZMwGPzpprVrPvYGU4YUPmU
q2YJ6yU176RqWMcbTiDR/6kxl6cVbz1ewAp35KXjV3EFNXoVVnudDcDA6NRvkJWbzmZUqPuxd5/a
MVPPVGSDrTAEZpy4kNpLTPQ3I6grVTcvGJQ3uMOMoCqWqpqf6QWYRqHcYYR1o/ZPRVB8g3apjrjP
+tL85SCERZZ3iGq5sLzchOrQbPQCS7P+/3VAHE7yYf2V9Zc/DrJT0e1lhQ6oy4vyaIAJepRWVx4p
y1QdltMFlz7CCQbMmgcMEOVYbCy0vMCEe9qmjKEkgoVaX4BemW96vIGeLVm314dBt7EYyaeL4v5a
cswY8zun7w4qFuG2kZ7j8ucvOn296eNvci33qrzGzf7YMfR9e+nQYVANI4OAErfcZNsitnUdhiHa
orFp/qQiqlGPeXylHSMzr3Bp5SdtdPlF5Ii7dyO/OjJRDq4KQUTOMDwe5jKJaL7m5q7fQYHHr3Qp
nCO0FRB7y0WzjVToyQYJC9VzPlNIuEhONgYRkHJghWdGmKsHmVqxO6lC9hdstbCDGV//TaBrujNA
Pg6sKEP8uISAD2IINlZw0+pCGwUGlEuqafSdHYFjqI/O4IOJXV/GwsSKShyCIsNLCEXamM4FIG/V
lyaCZw7ISBCx7pQpiIe6etRlBZvnUC2fFZ0lfmQY9aswMRPEQLc5pxmP/biBMUMC2BugHy0asjHC
8t2BvCcWjhBMCr+PMAwKekMrX5QSbgqV/BGa4XRljaHuHAhlbAFpczxnMtpz6tqPqQUCsRzKcldg
iSgoZOrHkRjBmcQmzbVhq3KYnlMZjKeGhzwcnjKRqIhJwWa1AhGXKwmwhmpTy3uM7csosYsN7B/a
DXeUNKgUhtlmyJNlE9fudrC78G4M4X1uuvDnUqGifqRNBgAx9DpzcY7A+wvUNh+gxGO6LxWWQjwt
rfOzHhXhS6LlOwitRmA2ogsO3TigWpGBlZUObEePCZg/RtogDp0YxbLXAGEHLkzJgOEDzlGnmuPZ
/VB5uZ7pvq3lxTGCWP0RelN/UmsZ7UjETM6m3bYOKB0wTKhOG6q5HriWrVUoBWn9ApBEe9y0evd9
ZIOFpTaOs4jK+s8kolC4FIcDXTvN6GnKU1VKUZkyNiD6PoNy3Ox0l5dHtxq6g9WUTyx09e16+TyN
B78eoUvVCIAQB+Vk6LPFF+ALx34G+rMZCm5N5k+hWSXAG7HpuWak+OgsmrnHaI6VdLDIt+YTaUGS
oijyQw+oA5Z54SBYq4hhEz2ATtpPeiL/0eZTIxKHqHEDDMqx1MaLREQf8NJqUxtxC9G1NtnbCcZ1
iQD2wzenApwBKyrB/IW1QLE8Ebp1dItps1QKGx2PZElTMdVfq2JeaO0HBa5haVfkeznjlEfNzPM9
3UCBrrUBrRIPoG8R9IWp6XzboRFRwNWqYNV1ZOeet4gRzOXr7aeHSWXLI1p3r3vWMkqtG3oua/ZL
vZareOZNbIV7A7IM8LBAOB8PeK2mUKugfAtU0bhcdAbk5+gjslNBlSbrgGHFFa+b9dqpLGpb58+B
lKc7s9am1JdDvmQ//fH1OK2rcfGwI8TMNR2eEoM504ZaQGPr2eR34PUHkNXAKlRjDtmGHhcWu4vj
+qDXLJWtT3TNKkoJQNr6wGnP1+Ncxw2KEpQpHukCuBq1VBFibQTkP7CpEaNDe84VOflUgJ6o+ZM0
ckCb4czyNHZYFhzE0UTffawRvkfjnJO0gfNs9Tmfc0hCtw3kSOn5rLfr02u+JJe7W9TWpnPDja3/
GB0M9rsIX+15k8z3g82/87fs38roCNpBh61ZKsOK2J9TqT2Cw6rS/+5S9255U+mdpE07dwSUsom0
Q3l6kf9W529lkJLAY1n3fP0F2kOnXX5hzIENrKvEB9IOq0Dz316fKb3E9GC/lK1ZSn057G9l//VU
6+m/HBa7doUlm6jz+NxHchWek3+Sc76bWxD1mZ/2lJhUZ9C2wK4xz5GkQym/nITO9HH4CLgF3Nw+
Cimld9W0k222p5NXUAwNJrZRIHe5vM/0mlLXtX4UvpStb/Ja729lQpuZG9QUqeJ6Gipbs+tpqEmv
WUotb/xa+OWn1tP87Zc6TYdiYPScsQZqzPPXdOn9vibp2E+Fy5f4aylV+FSLkmulmFfdtHTkPfWx
n36Lan09K0ZexaELf6ydhjmDwtZsOncs1LtQGWUp9f+tR8fSYamRBVOiy/3Sra6XvnTrdH3/K0nP
g1NPTskIUCcAeN7WG0GfGmrbrQbnH9aB/K5GERozdWEZAmrNiToJyueALc4Ayo8uroLTSNs8r10r
neuv3e38oV5fNKrypd76jtGOJHIVxLdHdfnIf3mPvxwb5gpWsdTjcvFW8WMsVXGYB++TD/EQKNr1
CFzoU7Y1sNCCNFzs/x2sfRoexDTAoAtZN3TVdpTAVZxtLAQ3tnQz1p6fsl/KdLqLQK/R4EzGsbqh
d7agpAN49N7A6tdOGYzvI4Dtk0+jLbgIKaD7zW89VQ/d9qmPoarKpfNpDLpcPT1H2WnKn6FmRgPQ
5ZnSAJSSS2Nen7SELa8SttaeGg3E+rJAmYoR4qEfd4T+8fIoqfBT/uMxAs/H6mk4rI1paWMfY146
Pf3s2lopRWW0929ZKvvbqTJdGpBNCYx5bk8XR1WbVPwTAQ2LOUMVLN0tqzDDg7CACxQvpnBpN3qQ
T/nVzqM76okoBdeIz1kR5/nGyrXfEdOrY9piFRLIvOoYQlFzH3KsNJy7yoH6TowYjKZM0Ezoqv2n
TxpGxfi6rV9J+jQOIkknvxcCJFfEETygD36sN4ZStJEm0P+saLZSv28TsPfXb7QCIPMWSMULVVQG
Uwvg24t5EOjUOPX8Vc6AKtxLUJ2gyAWsMYwSOLceKumCSj5UO+pzpjrDUEaAQb7pcMuo9dKb7Zot
PkaTZWGe30bfFKjWwYKzzL1WSjOgKpqEtj9kEPEBXjZGjd9vBi2gO0kbjIWgnWEf6CrpySxd1QiD
XKjmOY9UViXc9bDEcrXM8WcMVs0Bx315MFmv5IiJ/6RXPBPxRku6Bhfi+uqgH+k1qd12n7ZYIpqm
4YSBUo5VOR3um+IdX4x0g+VGqMnPj3u9PgW45w1ELt7gh/QMcIeykbCMmPwGNhSHRMVyHTzBMg9S
tt8G12UbU47VEQM9Y4MG8A9d/KdZ3TKw/lS6vGo03F7bdy+daoZKYGXhY8y23kXNThEZaZo9vV7L
LZvnltS26SRf+qDl/abCL4eUCsK2cQl5RMzFR5g9wfKGBqZhsRUG1KHhjoXYIcyl0MmD/eXlvdNu
x6G8GZ2BdSCgREHb35t9fkPgzNOgZZNH4Z2VpH4+NTcrvwru2hv61RSSnnPE0YNc+jYqMe9GC0Jj
mV8uyEp5plnCuE/fK0JiepIZByOu2TJJXWaxy8iCXkR6z9fBwZcyRrMFqrMkv+yn7H8fYCzHUDNA
+HarpiLcSd5vwSKzl+nSfx19WKyG7nYhd0tHy3Abs3/qJjZ3a1stLMMHZqjfUxEi6vieUJ+yJKmU
8pSijRUpqBTBwQLjx35r6BPEN+DnY0hzs3YcyzCYWu/HkFsXVn1I60HAnxarHx/rENRMhsSKvBbW
3mDNZJ9ewLUXpZdyGc+4k5rs0adgedH03Twe9tQiAYAZQTXQfQhNhDtNy7b0+tETR6TN0zvu7Knp
NVO3VKDfzrDoFhSinpahIl3Zl9/9W1ncunNolt81Hb7MfjlY6hYorvulO6v7bgvtyitdNp3NkpHY
5c2f5RQ6oz1IFUtI8Xc9LrRpYysTovnZboJOMu3/9IWn614+lMvbQ1+15XWif2hqkh+nR6s2gqZW
xH5d+cg7pgftpBXepwGxqsMBszSMYmnWn5rgpyRdvJEWIoga1lqehArcXuQ2PhLAHGyzBK2QvvE0
/5U61tQURLOjkm/Bu2wOSfdYTdzaZdLYssLG2JRaky2zGMSbBtLpzXtYzx4kVaVDbX6eWdMbQT8M
m8oJgR+A8dbmRw3raxOVffuQizCAPe1+quOZeffvqtWnO7jc0fnjTym6iyqA3p4cGvjnfnRbRivG
QFQc3d7HSAFopGNn5K/o6bEWBIW1eUhkFhbfDwAUwD8SvTDNQZckDfQGI7YQbpjP8Sk5hSUWCaqQ
w8iP7w0oWgZUm1pwHFW4tZRvICI/s96WIQ793qdOZ33rawz3gnyI9OUm0a2RMW+CstAhb02zehML
CWOVHjqw5SbfSPRhqyOATa8ry5tH00gAhFm+/T2WEOBN8f3TkGsEfG2TtlD/wprzaPkuAsFY6tUl
boYFR7D5H/65Ve1bM9VQyKUxKDVLus24qmMM7f3ZUcBtd+v9dzUEkpL5e7eWLWPZZv5fEEfUlzWQ
Qqt+mtDz3mRYZzsU+T01CWoNijtOeK17v59AEtrDvwVoIPRI9MvWYPNNbEPp8dNbQ8llI0wv0yt7
n88tBity7qaC+82hhHzxPIBVanXHNJCBhhHL7rCdN5a5v2nnYFPGKkZlcydHj4NSeg1VRgjWf/Sk
y0XRvqXRaKk6bShJhbShp0Yphli2H/5ymty+la0IEAH/BpckfZnUOdwoAFdTyh6gUCOE+1b/75qd
3TbKTtplq/s9pCjpziwjO+qPjArA9T0ll4VKevhLcnBkdDSN9ybM+sM614PjAQZihlV5XyaBYxNC
lHXKoKKpTY/gf+abKBu9zMoBu8OSUqz+NuKnAQHP/bgz5+cIaR+ACKidULe1PGIbOFwvPbXGvPxA
Y8B5HTWbN8W8mSCCt+FR9kJFtDGqUwc3gANVL+Kr6+KSs3kUPMxvpNXUMJvIn9XprYvvhvpeBwU0
SIptVxr3XcOAbFEQVrVtYCOkNviaBZoLBgtRVu0N4MEhuxl7Ro3GYyHQt8Fkq/WUWoN3JtCE98yx
0vt2YuwAndVrNDtx8aSYdqHCfwLMZgWF0imBW0ENOAIwCYv5tkSoPRJP0E41/cao/2TLEsEsaBEx
n0dmAF5+dkxaJ94zxpSdFfIc9FoEKsTksFtb1iW+lxwB1DkLp51Xrpv1Vp+4B5PQ8DqNTxODV14B
3N81zwB3Ut3chhsPwm+dMuKEAOa5Ww7K4mM6/pbATV/LrrSuZoO2omR1C+o2h1Kzw90XCQprANSt
ih5O8RY/0CoK0aRG8FCVCFTMZryDT/WpwORBqhBX0aECwBXVAE7BvDjJ5OJCA+4O8WZq2V6J6uR7
abxOLFZ3sP21grRXHrQ0gkacAt4Mk0FRlOzVir91YA7JeTwMByVYBcxBTdjaIvD/W/b5DvKX4Hp3
9W8GWznFTzQMbYG0DAD4nAJImkV+lSVVMI1bLdWno+okL7wdQGrKYYkEPXfVqxPRby3DSO46Dc7V
s6dPoVh4V4V1KaLIK0d0jq3lQMzfTJqdBmvEIEtKBuPiqDgUk/aE62HHAbCCoxsi9Ij3T4QdGJg5
bQGFU8ALMl0YrNX4PSIj0qbPAEyuJr3zrfkMdBqbajvNz6kAUwGW7dmzK96GEsSc0e3tZy6rF1Nv
wB9tkvy+6QcgJOPJuVj9WPgGN+Vm/cAv0yiI4KfBBPaD30Jc1W7L4gItN7+PcBPg/HvS50fKZsGK
yI6zgL7brRG6fm6x0bdad7hksRb6IeQiA2fOqky9gp1QAuKjH5QcXvBwPUS4i+vjBiY/ui9T0LJA
XWiBJi61rV5AQ3KCbUO1K9zMy5xWg19m2u7zsoMEPR/SIGpTK7CnGjRTlXtw8I0u66YF9+roFjlA
ani6lYGYGeanM+fsPIamBhseaLl1Sn2DEQR4fPXAYFPmQ72b+7prxl7jWDe3LZIToiuhB1gukNRK
Bz6CLVOsbd/CRkvA7hgSyCFemh5o22UzGhbcYsU1yXQTTlv8pekyGGc3pelVTn5I7RQmAJENX1Q4
lABWr8QXp4ya22TUzU0m9abrIEpHOVYM2l3es0Ne1uldOm8yG7L49XidBOg8hjsAixv9AjakuE1T
uq+FPRyHVNv8MqEpCkCZc0j0jp0giF/tIbbvDUMlfFCCYxgwm/gGIXKzHR00KAfiGIERloOnVJN5
MetuZ9m5PNS9AKgMH74TpdZNGXIwhVi6sVp4p/bD4DkQq7yGyDWhagS1bQro8TpPAmZBQDJkF9cU
tV87UNc1p9Tda5UqA0gQgtpo/g9j59UkN7Je278ywWflEZDwCo0eAJRtX+1IviCazW54l/D49XdV
cY5m5khxQxMTCAKFqi4Dk/l9e69dxsfEGIO4ccV7XntHl+TRBWRHr/XRO4D7HAmCwjNTL725y7Js
Z9Q1Ll1rcL9mefqo12RoijUeSa3raOo5sAYmIiwALDea37cJKPEzBF9UjbUng49WFSS/oK+rmGbd
AoAwbUirtEV8LIY4qKr1u+r1yC8KzAXJBLq0NR9NSzVP+GExpXuYUBt+xnKw440TRYbfDMP3MapJ
Myry70JlG82eWxAcKWWBfEj52N51kw1vZlqnEDMikmUijiXbpueeVvZhbgELc4jWh7yUHTFF3ikp
+7tlWPr9gMkvmIg4uMbldmpHmtBCeH5Gn//W1jXhlwOqWFy9ZywA12mqJlpgEQTb58IJcpvNqUHj
U+HI7T96vQx0Jny405CLZZG768/jgA6UMK2Fs0UCEcTebbHAeehdoOIR5mn2RELmmhE2ceJ7GchP
fXAwDZ0PRnSggy+B9gZI7z1/beNTK4dl55W98u0aLYskCzevHIumOF+fXpXPaOpL0PIk31lhX+Y9
qVDzA6XW2XTsm86MIBV2GHpgaqe+lNYcWCbis668cYyseUlE/65jZ7uKWDefGf7yXsnga/m4bcTF
TPUC9mwnJlTieKViGUebvPJpC/iVMK3NJQt6Nf6ZET3iVBzkDEFBdcGYm8wC8yYcppGCaVlzyc5r
JxgEtm+BIWAsWumbmm7d67H96nmmdRRda92TNv45alm3dWyTXMM8MNrU3KuSakKW/pwgMhOPUb7a
7aT21nJfmq6+NUkgCWh/cZqiePZxHBnHRq4y6LX7omn6gMuhe10M+o90XKBBDBnitagrNrWqs2d7
jZhv0P6njqHTENON5lq3ya8udPeAjJWahbHERwc31rWmi5YIeUjH+ohdacXWUlIWkvppOeNshkHd
znWrn6o5VkekuZ85gIjaCmbsV7vBFrd6+dYqW3sGrLsckrJuQ1sX0y7XKT5a/WjfOOdFZQ4Pamiv
6iiRh04luDpyuaDp0340Texg49GNzVDRbAfa6Wsqp1GOSO7K6sBAWCJDuqnSoCXzPigMQK1GXXkB
5zKOXMt+Syz7Rx3FxTb3Kn3j6e60NbJ+v9pNHVijmeDFm2bEHn0buuXsHUrV7DrFqExh4mMmthdg
3a8ZrEZBJpf7wp57ErHzgbxw3dtoGYQUbNb9tcOZuG+F/dyPbftgJ4Ky0CzDApvNRkyke629fM0J
b+XOtqCdNFG6GSrvNhwH6jj1dr6PK2MjqYyK2JIbr5CP9TyuV5JQKL+wZu2hiOmzRrW8rhQBD9Yq
Jo4wQu+KZkqOjvwJjljc9lYRMW/UYG/k2sxdYHzFNounN3WPSMvJQPjvReY2q2LoycbFg5nE62Aq
X5+q9CWaltE3ukzbllFsXFsLqazdMpWBm99oSefdr+NDY6LJ7bA5IK6lakPoRDi2/ELrbAxbhhRF
tfQA7Q0y0sgW3mK9omdnkTo1Ju6jy9i1FhRE0w68jDSei5HA9mGc3MM59jJETyA4iItDbWi3Qjkq
LFrR+BZJOfw68T7Vgllx2q0EoIV6Y1xZWmJtkPUE+PuJ/VROuqvpeg1dPWNN0D8nbzK3xTCII+FQ
S6inLijR7nyZzWTpl953BBJBZ1Z0Ssi7D8uR/GCt5Yo41+pAVgjuJjK6GB3tc5LEgsKqH/UuW8KS
yqzjtT8y3QQjhEnF95rxRpAXpowIr7DdvhamRhO6Kq5V07k3RN65JFvl/TbpYOOQ24WcUpsadE+b
NkbmtsTljTsrDNbKnJrjMhnPlkpG3ok5Y/W3m9sVjfEhWRwk9FbZPeq6rR5zxr1aKbO7y6aR8Rp4
buKPLw+OTT6dIgvITzJCavAyEcSdO1Oi4plWuaw3Qlcncx7UI9onY+MtMSMqD5NGrFf5tm4EmSbE
ULTzEB24ovGHUcqf9fjiaphm7bbLIkT9bgueip8vvOx82WbooT0bHmJQXGiAkh+MXqiDazV0ffuC
r9zqegAcbZaEfax+zHYFX3v2ylu7HR3Nn7WYKIw6O/1l2+WfTlGsRyOpj5e1y9M4yclospdrYrVo
XYzTuMPooJ1srZ9PTnj592VhxR0c3YnS3Z/bWt3+OsRRdu2h4Tq1qTaDH52e/9xhGvs4LBQArj+3
2cP2J1HpiMdHNPCupkVH6eUfgBjiE0Ko+DSQir3N8WOHf24zVIt5rUO4V8kiRQmm3N0Uud3t5Rlr
bay3jLV2l7XLou8mqsqLNDle3fhku24onSq9HxU4Dmkb+UHicTnVUWHcDPZyd1m7LDoLtm2L62B/
WdWqbLmdV97keX8p2/ixHzAtkMDs7C7bcBMMd1gYdoziz3uw29KSpIQHt/61R6uX6r4zSTD79Rrs
gQB7CM2JrO/LtqISbViVItq0w2cjBueEIdQ5ecM4b9wy7Qh7J28GRf5Mvo5IHi67pCVk3oobdqD1
Eo05+tvrrmKYa6N0O8luoplD/pl/2fnXYprOEPEq2jcxnut6MB4nSd4yg4AxcM6rs1Omj0220ybb
eMwZzzxqq4oDojCGw2WHiUnUIVsF4d3n/S+7QE/JI48Jbzybh9KW6Uk0XnXUF/AHRa7SU3ZeNGdp
qTLLmkoVq5eFmzBDbZFVHqmINTmxMqA0MNyPmlkHCArNp4bwlqA0JCNGVRlPDOamjaWTAHp5lC/I
25+t9UHtrcZTnNv1TT0375d9iTiaT1Gb/Hosn35qfC3LmrREetv5ddVnnznEBgzSKjmqyOnuaHHJ
xzlLyk2CkbUg+CTIlmZ47KwpvxMOE/7z2mXh1efUzKiZfm2LYtPAwMrcI5LkkbnnRS/rLd7v7P7X
swhH2nCBXjaXBzViee9bct7/fMnBq2wfPal+uGwj1Ws5Jme6/+UJl23RiME/wcH1aw+X9kBFTOXm
sjqbafMwR7jdzu+yIjrzrhTpXg5eFtjg8w6DbmqPTY8kXjOYmCk31x8peemPs8exNRr9w2WTndoE
ra92ubs8IZrt8Xo05h8MivTHy6Yi827MhhPjsuZKx0bAJMbNZTW1+bK0dty0dbZvpdJvPLObTuY0
Q/po5DdujtPpsljdjGQYq9fPN8w/tjWeG6y1nt7/2mOpXfoK6OwNegG7zAFAlwxEVOt6lHwY482F
mFIv2g+M2cYLX4AbCrPKb83WAvGX6PoOG3b/IHpS5upeet+XNjmY69p8klx9nCuR3kxe9h6dWcwe
w+xr57ywWyfyW1zFd4ZB36Rt6+5xaLJvSyP42mJj5SivQHG0dii8NAkrrMm3uX8pESQKisesl+1W
E6byTasUe1cF1Sxv21EHJqdSb+88DkO58cR3dIrmHXGLigYtRvPZ1uuXzvQOnJvx1olE6zuAHcZK
PzkugIr+vSuIdJqgdAGHdih/JO5DNQJ/MT2jAQ0de3vtteoQDsdauBCa/MhH3yrdTu9rro9rLk8I
PJcQ863H1NGbb6y11Tf5YkEKWbPATYz8+5hP9nZSGeWGuqL9ajkbUpV1QhypufZzYl4ZeEUNlX5M
g9SOceO8u11+tdZeupHrioNGtsVrbO80VzK2IyyrpgoceFmrvWiFI7ZJljr0fMv8rk/FTxyP0GTa
FNKfg8YyeefckC91NN+bQ/ts6uXyVHeFIEux/dHMpXbIzyEQzCdJ2SRF8qA7Pcgy0GgMRgfpZ3me
3VdYxtBsa9GbNx0j2wb1MBblr4VOcHArZrhiabP6l+F0YaiKeAzahem8Pk0mXEOH8Nd8rrJbMncy
Roh2tdF7vdvugYymPx3gHoHWpPZdBSTj3AC2GbY1P40lmV+6xTnllhX/1MvspbJc4qVK+F9YS+g8
mG1ypbdzdHRGVeyVOTe3oNprOihgOBmHxo96aVVBigD4m+eIZ2ds1k8d8IxzTj6qooK2M2wC0t0X
f8qa4tltFzNc06TbQxLQfYupAYGsbaeOoAcZmsUaoSR5Q6ZgEo33wzj0T31k90/L2SJml+PpslbI
iilpoq1Xl9VZ6s2mkc2wvaxOhIcdChwC/tBXw1Nun29o+Ef/fLW2EttcOtb9ZX89dWwiaq0GVh9/
yjLzcptM2by5rHr4R6/I12DueH40Udz6LWuBXcTaZUHO2K1rTpTQzpvYv8cjAKD+smr3E5Y8NO3h
ZZUonPU6poL/x6s5pXm+g10eu7w/q3FeV7uSN5f3Hk12Fo4033/tsZSKWbi3UKU4/6ma+8VtYVXP
l7V+XOIwMfPCj5couRtJVrtDtJD7ZdZXVB3YdllkY6SH+hIj+VC2CBfc9OQaavEd4cAw9yGo3glN
VEenNe//ZftlNcGJao3rcj32FAn8y7Z47BmpIGzfXp4/0ftBY+9lm2FsvdtlbrWdmqk7dobDAX3Z
eFmQLeePGif2n5soEHq3NYL6oJ8z59cLXB69PGBgjD8UxfiVVPpbTTUjEytZG3TQE/u2T5anxdXW
w1+2LXiUtsxoAQ6cd6mksm/1LuEpDuIGh3H39a9VZickFZVTsj/ffmgCdVaArKNl9nV+jtHV4y31
/MvKZQH8hwdBkhAwt/Q0XC7rl4fkspRXKY4kWUr71jwvfr0U4uLSn6Tu7C4bB/h8+NO7cZu1xXoL
6VYecasRccraZZNUch+P1no/J8sBi2ULZ2cyn7HsMw4atF9rxPntGPVFD33imc+5lW3b1a5Plz2V
Xm7WYl5/raVLG3bp6v1aa1DiklZVP172JAncV6taHtOosZ4HycTRHLxfjxXqp4yYnK6e5V6BA2qe
m1LfOsmsPxSTWz8LvNhDnnV3l8dAkMIoIzv7RhVNuTVz2g2mq041Wb+j5acSnaJhu2g7Rd7RBqBB
XcROmI7NY7aSatclq3FC086MIdPOpc9F7UFVVAG8f45/Dr2Cyd1ejtRVllGPfcMl6Mho6vbgDQu3
QEOz73Eg6dfW3N0YZ/90vrjxcZphd15W9bqWYGVsBmsWMo+McMEZUE0AWdENE6SjuxyM2U4s31Wm
0veY8V8Ap6y79yAL+vj5cyCETrPjBHpxO5iCtciqTaOvQ1CVZ3NLVV01+MWhLcEGyR5bfbDeOT4O
TKqs59GkphDjj02KXLwi8MfnR1bpOg9VSk158bNbV7pm7I8kRCpXah+5EDdeZKj30su+thcM2UJu
VlcS10dh1dgTjPVOeMnJimUKdbjN0Qjo+V1sRMaN13Bgnzdl58XlX66WGTuMIJkf4fSCqhQ94uDy
xdx5O9Ks16e57u9Hr63fMnqJOGJK3TeAKwVOIXpoenp/LaVywtVwgBY77YJqUKRU59WrY3t3ZbSz
y1yhiGGREiqFNymsKyEI3TKqIBnLx2LB7FI3xI8X5rAddLfZlFz7gnicpr1WxU7Q2JkEHFKrrZoJ
rZ2qKHmuxlzf2xL7vr2MOWEZ7a4oh3RjG4emmdQTYCnuMQPQShCrD5e13oteBjH3t7ZjF89LChYK
NxKG7fNqLpIhMPV5OcwLFcg+5uo5FdprlI/GrlrL4VkC89h0hm2hjZzsxxykLsWO84xZoVEfH8pU
Fk9yjtNd7IzFxi667Zff/v2//vN9/o/4o4bNusR19Vs1nLVBVd/9/sUwv/zW/Np8+Pn7F4tRvIkT
1TEIl3R0zZHnx9/fTmkVs7f+b/SZ8VpkSbofnOW10OzjBWXarprLNyjnyOfmUhOae16f46S6Pu8j
0/pbbK3c15pWf4i58Id1uWq//nXZVptlhIyCRxPy9vglSR297AesECYwXudftJ3lzNhp4N8yNbPK
/YWvc1kweGDQUXanyx6da/uXD/7vf/vk3eWbeK+bhXseDtq/r/7X7qO+fSs/uv88P+u/9/qXnZ7q
kv//v7vcpO+q7urP/l/3+tvr8tf/eHfhW//2txXwVWm/PAwfajl9cP73//wFz3v+Xx/87ePyKk9L
8/H7l3dK7/351eK0rr788dD5F6ck85cj5Pz6fzx4/iZ+/3JQb/9z94+3rv/9i238g/6ttB2p6x7T
I1t++W36OD9imv/QMCtLR3qmJ9GkW19+Q27UJxxv3j8cV5qWJy1P49ma8eW3DqcsD0mLZ3nScAGj
gP1xPf3LPz/2Hwfur9/rfz+Q/34cO3TyDE5MukuWe/6Hpf39OM4pOMpWn6sNPihVlWEh3eAvX8T/
cqpI7/wJ/3Ky/M8/ov/9j9jZLAutTOpNpYiQ7BfkevHUrLeFcMwlXGH+bjoV05u307jxu0hTu9Up
3CBP43lnEkolg1Fa43M9GvWTjK12PC0e0GJK6mVsFGhKu/QQxd5ytYzlcIpz6KsDENK7qUYMFzXe
srX0lVu5ZUCOA3Sg7gsYnZ/AzYkJyouRRoATU7kt7Suo2i7Xas9i2jfgojdzHSoJvcmaOEsUhZNJ
w4MvKtJd81u5JsaN2ybGvqj64h3w+nS/Dvx2vp6uAGwXo32kxhztrMSZHsZMjCfyQ2ElMT57ElXv
hatOl/mqQOD5GeuJnm6GniZokGDYtG6QtMAvIxFzHbZxK5OVqa7BWMUbm+Qtw0ZlBoBG1lNRreck
WyL/xoAEP/ojToL5PA9JHyucHRIWj/js/uxpz6l+ide4xLeJmrLUso2XRSucSHdNxVdtHXsVRFZp
x2GWOIZ8IfbXLbcx08e3zpbjuBUQnasnmt0qYpjZQ+Fijh+RiyIpMKkNCdbFZ2zZzXRuvKgirKBb
aU9tm0ubYIWG/1yfHrLj7U0G4PlpTIZm+oBmkWD+XBNrscPESuCeFRZs9BbZQJvnLw7Waj0wEzCy
KjSSqXShfBhNO4VZU8bMKcpMjXvXHJs+1OxlEoGpEuXcKqlNxZ5bG2KB3MKwYgIT1MTH4lGkG7fd
4kZ6y/Cjj2tnNyxkCuxWkPHjsZ2q2NpWOpn194bH/ICIPdddbrImzY3yVLduzBgFVqSlabTH5rVC
AZDZNKM7y6oBu5ZrVGqun89jrjlbr81EeRvT6AIzXWeN7IOZeuiARiVKZ/7aGXvSTU4VNYzESt0J
x6ZV65uwF2QF+grW2SN7rYz71wrBh/uzqi1DJpSxUyCKQet4ufadgLbKDY0WRnZg2QvxBL7CwmyT
rFV2ZBGuUaeGjWvRJIE5WBX5nkYY3U/fPtN1rnH3LNk91R+koksyeuqVTtswbtIGyveTCwXaANlQ
Zd34sbojVPmxh8fR35h2XsDX7229o9dZK9AE+QaQj+a8z2vcquNa6VPh+rYCdndXMvuxyIGcq/nR
EkoJ2nelbswPABTq9j33dNIRsdmRAP9ejSofOQX7vD+Mgn4y/ZE2sJuqisuN0UEU+1lZVOvBAFWE
R+wrZUn3hdEcXMbCU3P3FtnuSH7lpPFVZF19olPowvcbRDXZzzXU9OlZlGJsT0tR0s0YGZB2mzSp
ppaDAwh1Aid3zAd6m2Zu9+mPArIOuOdu1oX7jdm0XqOR4NBWvmG2g35guBP1zy4HEoeFdMeWJDZH
WqSUiAw4yENarB4F1ChJHPXW6YjpYCZ1tW7eYoXX0uQqszuvT24rJBTDkPmO4PsWIZ0ma9EeWi8G
lLEdqCmQstGRAYI2M46tTtr+YGWIz8MkSQrsxVbfTK6GCKM5D56UITERMNZYPOD4PdfMr5S5qAXk
KRXFZKp/TCljKy0Y6Nah1BGDjYxiYLD/EzpWq30sszdoTyRTIzFAbgdyd29ITh4KVpzZyY4SqEGY
RTeVxsR4vZXozikOLlzqcXCWFgCe2ux6QJW1U1TVIW3ppN7Zjpnoxz4WtomVfawalwgDTZN8buDJ
OTJtMWvNQhzc4PYD9PEUeJBf5ShNCHFOEd8nGkQswBaNYflIUprXuDWdjLjjsichFtn4IS9cK9XC
tFPkGlN+ymZ+33OrO0ZgESuaxTZ2CX4RK57zzUiaC91navQJCez0osTN0tRdBlGGjjNdbF2r1/s+
tyGs+GnhxD2eo9qIuCaDjcrdJOik1493Wlc76euqk726BcauBxHqk4MjDMy/RO5Z8UE1TTYfiG7O
7Svyl4WzASWzimfZzXgYqtYjeJlWvTHIazBqotqVjC+YnHSdZ2g3SbtkC7dL5Tjfikl6m3J0hHWq
i8Fdt/GMbgWS0dC7LyWG+/WbLdpyPrXAWLNgghS1HIjvk/Gpd6Mxx2dhI88a0AYY+1YzsyGUg9Ky
l1GzmvmjyWwykWm4z7Z7E+tElZwPJ05LCjQuTK1hFaRsZ5gKuBPmsycJNXBdqt6jUzKZtLw+Nz4N
c1x1ev3cjxHG1dl8R4zPam9spzIFeohRWa8czbG60pIMcZk5FWO2pYKUUvYEBN3fJRFyn4NZpnHO
VMuLBy7zWYr+Qmi6sx6rCFbWfiXgOb22wP7bh65O6XxqWdWcu4qmoLG6TE1jBsgThRnalUH7NGjc
st3Fcu7uMjdBnWPl4j4BEANwva2dKpzycgz7dY4+ohbjMZ02PQuHSlq7LkpcsCAVV1y4Hto+WnX1
nIJ4PJgm2aHIZWR9g/Qht6/7BqhAKG0s7UilVUp1xoPoAKCNPr/bG3CzLUG0zvn4p/miQupLxbMR
L2DUp9WMD2ucRKe5VVAJLOTcO4VEIQnMoqTPRLNdXcEr5YvSWpwvQFqrN7vWwbg5PZllcyEnxZAF
jUyFcYaB1tRT/pQ5R67BXM8XoicHyJZUnf3BcdJzw4VjiuBVaW4KAnWeEDy4Bzq7tEJ7URw5EmtU
d3ZrPVaqRIdqjrY7+JonKm8P3HjRdkMEZ5/O5fzk0owwD4Wd9ElQtE13VqLkbsW3IVv6esQvHkBR
ajcMJyaM3ZkyXkVsrhSB5nNFrOFiYL6kruZpzxXVmWQbL/Xy6S46c8uKMzSEEKqfauBAB1dlIgWM
vkaHTuuXEEyu/dVzRX+UltRuk6ma3y3kLvfKFNq2KOfsxjJGqnaWR4IA1oDDOI4CI3Uxm+Fg8WFS
Biq3s1Azl7Qus4HfCuuYwZDey8xcHhjAyVvdGO09lz/0xDkIGE3UJFwMSOs2VlrGe646yavDj4JG
C6ZxY+n5NramDIFtP+7yldyRrsjltp9a3nvjhXpr+5En6NDaIrvSRDnsLd7QXq9i+WikFaMuY6nk
iSZMdlRp6967MZNpwwNub3RYwuczWzMwXafdRUtrPeATR3lpKZZhP9kR9wqLIXX/yg3DEXRf87j1
sVHFNf1nY2JgUkOgfFidThfoz1T8mddUd/wCulbdIkPifrHP7L7dDws8X6pzUf1jsc3b1B6HrS0W
87Hj3vu02Kv2Y4LDreH+tJLtcMbsNUClQnssJT+1aZJTvGo76NyGjz1zDjruV1eNJM7pqTcMupIJ
Zd+9m4kqFPO0bmqqR5BbLSie1Kj6UGaWtq2HgnvtuFjFsevb6aYYGm83k05L71zYu65u+q0pcjpy
EfPiZ7FE84DEQJH1oQ/uW1uWnR/lhGLA6e3CgZKNlAmmoxqNKELq5N7UKS8wdkkQpwh79ZU2VQ9t
SeSGvhgmECvvNkUNu5PkbvhFUn6IpPrZohvc0aKfw76Nsq+xqRvQ6/X6bmjjbmcXffTpGMK6oW/K
56KoEcbwUkgqHZQIlSyye300pm15BjRQj2y29lQvG0C3AH+t6S6XDekEEV7una3WMZjI5T2IVpIK
xfjM59rD+HqsiFSCI+lHYnoy5/KZQXZ5nzda8aKEcA56hm5v7s+8KUGV2gLQguyIEVz2Bl0GZH9Z
P+YULullR2AunBbwFUdAJ/MPS3jfB/2bI14gyAvKyP1ZqDTPwej0SFCW0SDnTn23o/5gOUmgHHjZ
uEOSDflbwxat0zONkLBv1H7MppdWec0WRXsUjHNkf3WmUl3pRWVuzUp1j4IL0fdCVCjc6uhZqKZA
edtl6cFujCdKKvxWSQNNmTLLPvfq9TQgWtzj9BLPkWtEmLrW2O8KbeSKCeKImbp3rVyTxFPT0Taa
Z3/Tu/UpreQjNpcl9GIdRQkB6W51Ho9k8y3s28OEMdFuAdYVRvqTIcWRXPR3Ix5fJo2JlN0/Jml9
6mvna8c4B9puzzWI1DKA2VAPg1Hx+SeoUUGpdaeqoA7fTd9rV/9RJd6DKpzMd/UUlVES1rF5n2m8
6/WjacQ9VcXbZJ1DE0Yxl8JQnUFplW19ZtlAOtxbmhOezO12sOaja2rPpfkjSxZcOvmJ8kEQua+r
53wlyexH1mmYnfvvnHxbYnVJTePiKXUIiA9LdTNF09cs4b5cp6dZNV8ZMG7MViMKxFx8jMy+Sz55
dK26kkCdt47LXSwPPQeY9G777pvuEm8hPr2s8ufiPnZAHjSfRumSf0IjUJT2niauQoEhPOcoovc8
3bUV4RxWTdKHGLcK6XDTIgZAvsZQ7UoNwHdMdwh1Lblj6vRt1WYoYs7wPS/Etu+io25XANNLgh46
8ZyX6T2dq7fK6UIUBC86SfJ+3JX3XuHdZIbcCqZESJDf0tpAJWHWxc4yU9JQvPHoJOJe2eo0uMuR
qzrX8cENpJky4W8Srm7yoPX6HULzF1Cz31Q2nDmD7XU2NMHcey8ufD4K+8kVOpTJH9AjMsos3uxI
e0tm6XfK+zrl+WbgmmWhc1V6ekhHOxiIgYooODcFB1s1+GPxhGXnMHa7rumum6lFrPsNSFpFZ6Zp
e2Ym9xp04xJk1bruFpweZbebKmNrpl9zkHTCAwub1Fi7LGibBePaBeHq2ROmOT9BNm9LVHuKIAyS
AZq83yddxLf1GMFTjKoJiYtHps9bqTHnMwOBFdK23+q+DCdqGXVKKR04fCxQVKz9fQddP6vvi4X+
qGkF+aLKoM0/K8YglGmuRxUzCRVHQk62Wl2EColIyy9p3HeMP/L2x9xuu+ZpdF4bcXDH/NFw5HWL
qWiVH71MzlklX6XGQZyUqQ+f8kC5GXpbtIvbzxS4Y5pZRCT3c3VTuyMK3YFgtP7FmPh8U17t80ak
myY3I3oDeUcv/70tcq5aykn8hWgBr+kPIqtPk8QWM2762dtI+oglkVwTPMWZmeo6Wzer8SI8u0dr
dXCjISSBDKYY4Y8OsOJEaH5Z8LufHWFpg/75x4qNz0vIql5oQmZP66yF+YAA3vsE9RjqEJ3lNNdB
M2X46I5m4lF3qlbCS5z9gjasJB4uotl5sjtIxDb3bf4KGdr6TVbs4jGy/QWCgu92ZwCUnnMSLk12
nTKEKQwA6NHWMpqTTiSITsREH8ujzHFU9uOmtn/G1afe91vG5mGbVBvgcTNv8TafD/oi4QIue3O4
X0Z0+0QtpI1DqBu3trH286U4LXG80d1xn2NB9An+g66UIebvDsjxmHWX/rJOyUbiWVY5Hr5B96nZ
31BV30zoBQNJR0cB982ZHXjK2Wl1h1JvMT8bT+5NfAka937NqE9jZ2+iBkpRaw3M47k/JNx+OXHS
2Nwy4+QKce6KOr4puwPGY6yoQ/9JgQnoWnxlEa4okq/lNP5AnUGwYXNH120zdFcFTh5GZBgw9G1i
GC9GhTfA+NQlnsTYwZLQIO3SSrSMAquMvWnS9qlkthKssiaOszXO4433VjwM1C4KMwskgC7fbFs8
pmUaJAsAeboa6BWaI1fZHW8ZuLrxkC1PzVwcVIooVoxXYJkCcxgDWa6w4uUWYygzl2ZjoktBQXsP
by5I6VOJvj8Ybnw2VQ27qEBxMhVvc7n4KflHQLkDKiVJMEy4hyTZWN50Q17Ztq7tuyYxMVX10L6Q
Aq/meE1SS0jbB1mSfWTgv/VsWrBDsrc0A7sON0NuSQa5FjM3o2W9EhRZPY/GhaPSrdMQAsWAM6i1
ettWlBAIQ9xKC59X/U0v9TuvXTfjzGcS5pVLTpkSfWg0pKGs7bWIFhzBHKgE+BF21fCLRw5MZX3c
Jq374hWPCWlo6LY30xSRRDFtnf9H2nntxq1s6/qJCJAsxttm6m5lK9m+ISzZYs6ZT78/+uDsLbUE
9w4LWFhhzulqFllVo/7xB1FSx9Ohl3tP9NvZbT7kmaBxVLjdZhsn2bdpSe1m5F6REt412q9aXwRd
f2ONrQOIMMFzz20CQZI8mArTERIkJ2rh+CmDb7gKqlrxYlh3TX3NLTfWWj81IBuJP4se6Hg9t8X9
COF2ZWJFrQSrxPds3Q9QyLgtFcN1B4m5Mm/b9LrFdbeYQNQ0p4PLalB+QJ3bWQDZ9fitq15J41Fo
d6KVPGbj986+jgiUA8DxJOMSvSAJetVOZ3UKfKabPvLWuXYNpk+XVSfiwmZJ8l3NCq+s/k/RavvY
LC9pFUAX7y/kYT5ObXLs+Ahq1b4MY9OFi3xXqeV9sgzPUkwRghy4hovCduzNEFt7MyXF5NiJIhij
1NVX60oulyBtB+ovM4jtGjVq6SYpe0GS30QNopVSvaiV8t7I4peRDb+AHoKIt9k1Nlo5eaxfxtwk
GGp50oRdMBdsSl38DHXoV1IAcShG58v46dnD6iczkZ7NUzlYz2NoppAwzLt2Vh9QBV3EOv/kFI+x
l/bIqWYBMVfBOkvrn6wZuZ4yw6AM8U6X7mVDDyZTPS71eiUX4dsg2S1335nH76HgY9JvXRR2+wfu
vMLZ1+qkJqWOrTZ3oyFtHxM5iRyhi3ojaUMw1f2lnIx3LbexIrQDbcHOQM/2WTgcMIjyAdtwx+LA
mMf5OZWyn3UaAVbAvlvG50GW7lNEOxhp65BZOCL6TTvWSp6CweNiv6RhsunruCR9p2rxER/tyMAD
IdV611KGi6TIL8Z65jKUuJ26UW2A0xHOkGzKoHBOQX6mGiFK4lnyPcoYIle1B2zG7yP9pdYsIGLj
0A94/6riCgyKOmZKbs1EeVw1+X7RlSdByKhnbhnHVvTL4o2qjYYEX1wWMcL5kTIknK7rQaesy6ko
sEkkmol+NPZxTkzACSbNKTf6Vd3DmvLUJjmmkfLIbavb9UmAF2kz1yTfXhFtuS+j+iBZ7Y9EU6Gy
DG4zHGcBJKvHCZWueZUW39eSK9cSQxLPWUodh6423o568VzO6Ai4NjznoXixo+UiTZRvyYTZ8dBB
M1z30kpjeKo9gr/SR9TK1dVYwolNIuMX+Oj3otIeskz9TiLVzTRogP7sOHaoPSqG8drPw3VBqmyo
D14/ALWv7RX2r05ra5d9PF0z8wEcWrIgZk6VZCdoLRhcVmrZxuzRHHdNt2IpMrtyIQLDVm8niZ44
uXXzuFEIcfWsv88crLUq9kmWED5JnlXbotdKaGWp4+D0UXQz2obbZaQdqeSvHtQFDm46lsZmWtnC
s47bR61WfiVjcyMl6U0XK5crlJykJFuF9nwu/S5rCRF/45WVVxv7nMiUYo7vJjEfqjH9AZ36Ws9/
kZ4YWDMaj2m5qFeY7bFKsaCjAy8vIwL6EvQ4xgPnoium+spsgM8zPEk6jQwyeKzTTRE3t73FN12v
MHEjMODR0eetL9Q4ug7hIcu4xdV3kfVakWOg17IbVdp1lfZXCRRDEHl2PANsfvJmc7lZtOhiMpGj
rvDs4sHcV0RUczksLgxDxSUvh4i8uNiRkvwwkRCgU7bPvjFKjhCgNMuL3Kw3ttXdL1KIopgyS25u
uGCDj20xggsIKOh2AjMhZrO3Iieu18dB76+lMT/I+eAVpfyAVd+hiOa3wjya8KKrHhGgZO2N3jzq
se2geJN3afNYWHinFOA0zqyWf/Ks9/SxerbhK0zFeEzJuyF701v77JhM4q1tlkBwtKjNoZEGp0to
qhlsF0MXo9WmLsQRfJnWXSQIXEzIyEQxMZHVI1rqDspqMwysqf5hVt0lCYPuRK7OlLjccGe99/L6
Dx0b19Ls42D0dwIhEHQqjFxzD6ZYQETWPjEJM5ryG0XNnY4r1Kjk+2FFsdYis4DOaPW7afN+bvur
mDQ+sq7cjuyIVQmRXy6/e6EdNuBTKb+b6Xc4yjuajkg2hNPJ10XtLzHGEMPmmQHF0X624yAcCyev
egc3X78CNl/45MckpqYcj9lKAW79Rl6zM9PmbuaIUNCTxFrscPOCgk9MDOjFj2Ik+GzgwQun5YKp
6DopIuV1qIQ3woyRPHgz4oaB3w1XPKj0JBib/AKc5cYY9auRUeyNB0UagpQvCFU3kagchOmEjbYU
TIvtVTBY9JECq2pooSq7eAHCXbl/95lGmk4y+r02qJ4pv2El4lTczEqoZCIF+RxyX+6rvZ2mTtJC
QYcgZ2OmPaibMUd4qDTITXcp8rzxd5z9BHSkQL5VzMIZNMJI91x3uC4earDYBRHZcEkyu2kAiVvQ
O22sd6fKjetlV9kIVRfbAYZrWtLN6wgpW0D46K5NUgjXh8Kitam1Dh6GiZTTf5l3s6l6Sk25zldO
AKgjE6SoW4ST5jPNgeem+ZW1f+AEf0OUTnZv6EjaQ2WnUIott6f1VHaW32gXqyow5gWBIf545qhR
o5fI/ilnr7b+JulBytZPxoqjddIVkUl7pK/6RlUV7PZkb9V1ddsVmt9bf7JF2s2KspOJ6+zWS3qF
F6tdeDWpStwNbjUUoEbuW3XsZpFFUvV8aZBE0FQZWaw0AEC8nL5bvpt4UFZJDR0U3DXZkSK+y9ZX
lYZUOy9sGdvN2nIb8Qre/th1IPKQ0YrOmygSWgSCfRL5ugq+iU3WaswXg/3cjvTS4RGY03Pd0+og
ftUs3GVB2wdWMZvDhWreAQoX9a9QJbJ6nvY0C3YZcZ2K0dzE/GktCmW8KjyKYJxc412Np35WJ0Ep
Z36nlMcq1ndpoR0zWK8TMbkSt4RGoVeq5xhdam7cU1XNnOaoRXURHtKmc3I4UkQdeNJqXgut82p0
CgvIV4GpzyKyoDc3/oM7/H3si8gI3W1NK+VzaqiXhf4z5k7Qdio7ws1QBzDSd02N3xH0UKImWNaW
pd+mmfmEe0O4KwCuyrkrL2jU/kAJkgFbRz9mrXpAywaDYCTRCR33Lq82dnCzEkA8mnsLx7yxUY9o
yy9lNJIu191NtYh0cbN/gqOe2MGmaiigzFBKd9/IeGkvDdLw/DkBkFxSg6s3oUMOLrm/FH1yFau4
iNSV6PIJq+R6hU2AuP8Ky6Bf7CBOgYa+Fyg8ZWvRWFb16laQMG5F0+CsEA+WJzZ6b6zPilMqXOQp
lnBFEWGqHm2ouaMRXcVT9NMuWXCIjcFg1UWvnEzhwFEHo3Jg/4d7boPdQzh1BFbrJuFcxK9pcKxH
Udj6QanITXUaCQ3CTq1XcV/Eq/G4ypXxZ55pfqC6XUmOvWqR1YPd/hrp1bQmlH2JTyqifG9qdtc1
Ww+AK082FJb9lNlvdgG6GTVsXeTHYX/uW0K5k+dmq8h/tNwRCcm5i2PY8xAYFtm4m1S8PuL5qK3o
eQdqhSmS4XTJxNijELVzooSgbXZJ74c1m1Mrt9fkLHudtT4oyXKPUOIgDflrXGuvdt29GoPtG0N/
kzTxpWg3OHn83WZv86JRpY9XS5ZAF5U6rxqk7JvMlSCzKn9VNL9uCNRL4X1q0JUNCe/zF2Iotxd4
SLXpO1rp57r7AQXlJuyjywndaNaqdJHnC5QEr9Fa39HD21BL6QmYxEfLI0Gk3G5g+oMSjcj7IqA1
QYZDXG3xX8OVHMX+ZCzPloLQUjLn50LvX5Sm27eoyE0dKpJcQJIY92QFeCaJlEsx3kzsDfkIHNQS
tWaJZ+DRyC2L5hlSQEpPh+p0MUawO0kffXyFWG3QK9HrtazXcuR4MiZ3s8nQybAjnrd2Y/4KeR6O
YUgot6F0dE29w7RtLzXLkTa0M1ka+28ftIoATv2uhvCnk/iboRXe0DROmieBPQp/7fm1+Rsyu90s
UW3xf6l9HdBU5Skttiv7RhLkGM2jE4fIIvThSoHLDdMAon58sVTJvlXBx9Gb8cAOm6EX0+8NqcN1
fMUhpd6RJ71HWXRUsB7HDWVnji8r4Z3tUtN2WydHTUCY8G6MONNr/pQSUzTyqVZ9P1TZAb+sS1Um
q7QLry3c1ssGsLClmzSkQK76DVK57aK+Hnt01BqnuUCO3pUGAZNzEJJOOUo2LezUMSHyJ9EDk+XF
inyzlJjMF9mFUtB3iXPjDRgaFEjqfxsWLb4E24F8vFvnaD7EDU1ITvVvE3lxHEo/gUGOpJkgSrSt
h5rFCCygP8pxQ1+SK3N9TFAM/U7QOEGyAG/TQRdUyR8W8sRSk9A/7gVkxJHIBhPlQNAOVuA6jYJk
+59r8YOXBbxiq1ctlA5XpCOJ74p+15mgExnm76DX4ctasSeGm6iEbtPWs3GsfnSVkhzNaB72VmeV
9zbSiX1DH6pasLgalGDKlGvSs+2LeCb4NNr+gRYAxiwauqhGTVnAjcWVFVo6UIUeSagikEepXWSa
CFz+ZHxUzUB7NJRAHFKSyYGzXCkE87NLcohIon7qTeV+XNIXmMzcf7B3ldVrhV5uDVZu6FEP2CTW
GcWbNRQuAY7CHWWhedGUJ5Gr5PmMhAnbScJmqPQ19Tv52kRlri2qHrtFjkUbSK1GY5dHuAtw2S1g
3w+dNvmpSrSx0/e9mHahTOSkSp7hrVkl0XG28Z03uzbEC8ZgbgQAXD6zjaFbLGjau0kv2mBppsem
TPPCMQQYbliGdCIMrqNkk3AgT8WABjF+nXR93kd58VyoYXjQmwlfqZGovzXSbmC+kmG2Dl2wjFHG
rpjfR31YgRZ0plsscXHowhCXkSIfnLhpoJtFSv3LFIty1K1wIaUTN/hhnmBVRcWfQS3YxnnXggDM
oJh0cddiLXjb5JPiSGJ4UzA4gUe/buKXWgFN77DSUCUYcWKSH/HZt5y0Mt6Wnkq3ZyG4oy6KZ97s
csdPDsFEkuhG0bIhgBcjIPu0P2mYQQuJBioJEO2KaL5BPlZdC+aozptFpQYhMuly9apJRXOzkl2A
1U5i1iBAuFJACAMkS1XbJdK39ZOsetPDsPZyJcpdIxx+R1UjGj83m8eay6OO/dQt7uoD22HfWm4V
cs/qI52uiYQ7FrCliJBfRvaVWYtb2eAG0SwrFzjZMr9ZIxXzaE0XdNNaX6o7bteWcbnq2SWJXg1+
LZFWf6NqHTypgb6UFAga51J3BxVJM1z0OMjT7bYlLS3ojlI8RjqyjlVP7NvZynklk5b6hrEMqIq2
6s6Mf9R2bF5KvQHpHMK4r0SqepxWc5B9qcGAB4c8AReT9s+Oexvpfo1d3aDSJQGuN/riR21G95Il
a5Rb2dAEemvYD6D6BMVLKEtIu0RyR9ilpE7adVqvuTfL7erpg27thoRKv4GB7kQTiqU2MzVoiyGY
JtJs3eSI4vXpCiIXslMQVNXJekfJMuUAyc2YXej9vGArkeYL4sykFI9GsY7isqdv1V0rqT20hwXg
FZZF0lWQxbBKDK3UycIuw/xDnmCtuEDGhUG1HleyF2Wl0b/gzGTKFSmGY7zGBwQDevwk5c0cjViH
yjg0wedJH5e1azQCJTL4srtxjFmSxKlCF6AhTv7wbZH0anZnpHJs763RjhfPgEZhKbtUhKxcGF3k
srRke5B7PFQN2yXpi4MPtWSw0CirdULuodZDYsk19tHMnKbZyyU7vWTX74egLozFgv+/cUrUoQvb
51ZqO8sFRFvnI6yTuvVLuSwXT1Y6/bKSC/mYq0KWnLiY2hcUC3yKA2CB0QpYD5WVqt8sWWDY1XDP
gkgnBVmFjgPyfXTV2QaSDyvG8crQKeg6TKbYAOZmi9aT72W4Yjg0lAmBz62c/Iz6MrujCEIkpRUj
BHwOuZB05gAXQvriCW3GRUO7Mee6hDYhBpMhZJx5bLNGQwRbpRtY2fiSiHDzyFcKs4zLvmLZ6qVq
rYDy2oCr2NSWdOy344I6Wr1dLdzPikKlQ9+L7A31jdgPsiUIVYESzHE3YvAqrOXPMCsjPilk833r
qXnvrC6nvK0jnJ4scExSQWvQA6lSnjO5jA+KiKmq+XQzT+7LRPNWK0qvlGwkb68fNTDwJCLMVaOl
D0jX56FLcWfKO5Fzb0y5AD4OaUijHNIrdQmy4CLjAmkma0e8Wlw5Ldw/B3wY+4ocLw0z0x7C2sjJ
+ixfMfbQPV1A38pJzaQcFbGvyRw1Rjn9tWRoaVq2+bfRVFYK8Ok4R53qwyleXS3OsWrKpxfbADHS
jawklwRyMpqGhsJHKNeFlsVuJKnaTVG2SMvZNfdyvKUMWuvo25bxBDfD+BEJe0W43oP+she59LVw
d7Gj4nZGPUNZDetpitXV8uIWCldbGk9ZPeM/kMrJ99zGykIfygf00PZOD7lgJAY/bhyb38Mqdw9S
Dfps9eFDFbfZrVSYPahhm7KqMwVfDNDTYh8v4Ki1ghFcjZ9USY2OZcxRUzbPBFgG9PYispLU3tDd
RbaVt3DtlaAC8yWrGb4IGXZc//X6sOaEmCAggn4NUSF87lFUY08zBvqynXWIqZwyxlMvrexfk7Y8
GBXHhlIlyzGCWOs3WIlQGMyvUkGmJC6SC0oqXIDIDK03TIEH1XnjUR9b+G/BoVpiLT0QtLl+D3M1
G1gwjUIObh85RJ+gL6I37qIaukowx7WW7Mlq1BSR1PI4WFN0J+E4R5yuoGmQ2elxYy+NIkLOTFVJ
fGHraGr4PSzxCuCP/SEq8YgxTuaUrQAAhofQp/Xvlt6KM+nx5FWzdjcXxXToylh7MRSl3Xfkqr6a
MI4T4NE6vpRm86Ef4/FNRgzQ72CVtgAGm+jULuqbzKJlXKgD5Aj8JdfbNASbaqdQD9bQeDPTFrui
VTbo5g+904hMe4ryvjiIyNjskEd0BfIgm6id+uQ3nKxfBXc4EAYr7t/Uop2uFrzJ9viFDX4nSyri
We1eklqueNCX69SvsJhZ4XAX0+xOtAodyxiVJzXWa7cijpHOE9QTVzJ0uvi5LfPAg9LrXtNlVr6X
ZJPLLyftUxxFY3SYoonPMiX85TuYWLlXrGzauqW31kLQNRlO4DKjdhsuC5BQpf4qlNDiOgKX1CEu
HLkYDTYrvstJpGM2kEVcpP2aknOgWrmb0roILAVNPpWcrB4sAuKJQkL35uSloCvR3NbryPxF/bdK
lfVn3KdNrmhKx61ylYaXvlfkg6RV9RYG2NxpSp/7Ii/nQHTwDhY1r4+GHCo7pU1nrMxZw6FUj06d
Y6A8WtJvxFybc0ueO2ZY3yjrgu1ErF31Mn2aCHMYjzy+zb8xrf1yUGrojz1YfKaUryN4wg5O4c06
hArF8RwdBeI1ZwqLcmeAU1CLQ7xnm7rSh+FVCo3rprZWd0kLarY4NvZ4ezzEGO1YS949ZHWZYUTa
wFZCN8ldQUp2KZqAZxI8gNW6cn4L0cw7aP5wFlmmHle4yNZxRNlg5kV+GXo+37qQBm6g0xuGAPO+
tcQvTgkMFGmN+UaszZdKT4QPLCRE2Q1EWUevszLyWZr5ETYUF74G5Vdc44+YKUC4QqFuxfuPPhOi
bWhi3IuqMZFcMegJgWLkn4cddPdd3tJeSRJNe0zLDayZDLw7hgiDpX4AeyqBf9nwBMIB+GC4Lhjf
Cbjl70NFQxEnoHqB7YAf7jOpNa6kFZ4L9u2K/puOxvM89xnEmBQsfukgOi9xRZ+3KmAvsbYq43VJ
yG9SZA3yMXvSfb4aF7gmyLuFZNjNzs0237DZSr4NC2ZmMGmxbUcJcmxEl9Gg4EQxJaI2o4zsi1VR
3oY801Ey6MJVq3V10cQBEbRyGO+msH6Zx4Ffo1XwD2erkumSLTIONAlgjDK0V1YS9jDtBzQJi8Un
3sQ2NIq6kdr7GQOHJ5DywVGoYh0N50TsxEJYPcTrcadXJnHV1farNUDAq9KkOhRjBMd5VNU/uqlo
xxzKNYUV6UhXODTF941ElDhiB9npmv5XHVM6CLm9waznMlbnR0VKHpOw0X6gqgxfY1OFGlsom241
1GxiJed6v+DyGSxljPXhOIPkorWqtqYPOc3ZaEuHeUqWB0lU7U1ujngXhRHJtnmoPgzm2HuVrfj6
HP6oDf1eWtM3oDaeqNfu1tp6bToOmmi6BTLPfPq06sQ9IYK6peQrjAgk98lvLtEbi73qoPuZ3A5f
aK+Jn8SaKo9mVOGmQQN1l4m5INPVirx+CVt/mCL9uW668NA2Elf2MYyf6l7G+tyGbiMwskBnyiaj
jfsKJSFyE6k3EasqGlToSbK1b2q38fzVKDvwg7joLxbO0v9PcfhBcPheaql8pR6zhWVSMxu6rcnm
R/VYKOzR1BRsWZO+dVeSxfMJBhT4R9MvzNF1tko7TIzAheRDZx5U+4zW8+wPsD7+gHrT8uozbreT
07FT+U3QkwSA36ofOWDsVxKv4t+aubND2h+HxBYwqw00Mh4OeQdsbPeGbDmtt3q5Zx/ynhaEuj8z
JGLDU5GepRoaAc6aotqmffKUXUM5Vc+b+607uppTuuv0JnmNqziRs0KEhHIyuAb31nPP+nlg2xC6
oWuGjJhW31SQ76W0y2JX1WIwcOcZx+jX6hpOeLAXl/Xpl95yAWoXuWdHRUB58rgfR0Xe+X5UWe4l
8majhJc6eZqDKYt+KAJiIg+Va1QHyTXdf0/wZ6UlA+ISqQsiGFT+8+OAZoLxaZpLoTtJXlwoEC70
MyN8/moUWTchrRqqbpim2CSr75+plg2r6rFAdQEavoGbeZaLfyYGzHTBdpKbnlF2Ktsn8V8iaHSd
is2/eSbDUFTLlk90nXMi4e2ODNHFctJdXdsv7qKjdK0dYBMbN3YACexiBIn8Zl3bl/+eTWVb9f8a
e9s13gmwbSKBIxrAoTs4RgC3yylvgHyzxyiYaM/4ipcCoh2HC6yXX84MvT3Wp6E1thxNY+Fb2slK
IYYEJ+wG8XZ+sL/XfhHIww7z7l3vJL5c/I+XxzbJ70Y72QqwCcyyuGQ0V9zb9yjNUDJ6oQvuR0vy
cnEJpNzrhzOP+GlNfhz0VBaspoARDSbBLk03z3ASUEngT+qo3SZKMx0sKpzK57yFsXNm6E/rZBta
p8ZgU1CQxp08b6o1itRyPvFRyUeyHJan2KGj6bATGRfCKVya6mcWzvZHnr5QQ0aArTLPzPX2k959
S9A0hgVSduhqwXzZBYDAvupre/PMrG7L7/MwFp+N2BYLwu0Pw0gR8r2kYFKHTLoOey4H2L2Uc0Gj
79xm/ml3YxI5Ev5zqJPV0YSjgY+bFbq9v/q6n28nyKFxye3wUfO6xfO/X5r61Ut7P972e97NoGEW
Yp4rHq12WYTXs4vl73F9niOqk/0UNA6Aw0XX7GxH2y1u5FB2RrhxWmwQzcW/f4vy1fJ8/1tO3mZR
VqCGHW8zPST75ie9aIcmr7McsvvQOzPWV7vQ+7FONnXcZpO0MJjn5Wjd5XYw2oHi0gHn8ILnyEU0
UI6Egwbx0To39FdTbiv8S5bZf3Xj5DHb0MriMWfKq2UHRyXbT1e1v+6pcl2zDLbK5PyO/9UXjF5r
O6oNGT+wk8e1bWA4YnE5YPhv7mpXaoDpnYnZeiJ2FQrYMw+5/XmnK+b9eCcHGpdcTQnJuXZVoLRG
F/BnrV2avv77LaqbycG/hjmpMDtrlCOpZSr13YSxDX7NftY42ltkUwalrg0XnxbsrngIl/v4G9d+
irDw3GH65ftky4MRse1/2sm+l6+jVJWCue28orooaDcfumDcW/f06ZuY1OEdAvh9d26n2HaCT8/+
X8Oe7vRLV4BhKGy3nYe2ykl963b5oXGeKZwr+Lr+e6q/XJx8N///KfWTPXBNbSMtF4bTAji83rxX
fopj5NROcn92hXz5tb4b62QTTIoJM3yAb8qh0trHhZ/+1n0yKzx0LF4BfW4HrZL0WedcYXRu4JPd
cK16nIxsBk4VYg3C2Y3lyMWJVeFa+e/5/Gr/eT+dJ5sAzrNZggUR5QAMDox/vTbqfXXkXhSXAYqf
M1XXF+tRoeIThq2YZAdoJw+WAFHLCmpYV6wFJjuTYxY2BuPmmWX/xfzhO6CbW01pC0U9WfZRSdhU
USScJrn5G3NyABxVxqAoPi5iPXNcfLHsPox1svYrKdd7Ras5KaeUSBpdXa77WRJnjv5P70nFJ8Mw
hWlyJKuWcrK4U2wjUFnjuWH35cOsxI6s3k8zreCoPYBYnKmh/u7DHxY1w9mmrOmGjXjVMk5cXSSr
JPSiZ7hVQ4LU2Jc23IAd/RQuc3YdGBGav8VAxdKbA1DFoGRHSwr3smUHwySvWFAsf2zBwQUmqEqx
a7Q/sA4Ina7GY3ruWzizsB0H2U0h4I4LPTkiHsC6ritE9KqqvqJFDvI6UmguT8Z+MbX5EfuZ/nKZ
IvPl30vg863n78OaYvtaTKxxTsrxfmnh+YWGzQ5WPcle5iEMmHatJwWF3/W7c8XipzVwMtzJq0xQ
iVAZ0wI2M8Ul7iSQEPJStbr/fqzPJZW6LTWZ7gbLTVVPq0VQHmMyu9B2cTRx/Opb+bD8gm20bwJS
gZJgdhZ3odBAXMQFvboBl1l2sA6Df/+Mz/es7WfQCzctbK502zzZsJel1DHD2Trer+mD7tc+bRxX
XEsglXjC7iZXdZd9BWP8Rb4+M/SnownHJEs3LLYCW/9rdPShqKzA+3QDoj8vNgw4iMFU7xt39IS3
7NsRvNH/XwxIYa6ZmopJgGGefEn1ui6DIBmFAQUHRezr6R2R4x73WPoWoP3/1wFPvqWy7CTwxr8D
Tp5wE0/UXuJAKXQxIYWicOab+vzpYkEF45hqETUiW9HHKn3WBnOa84FtYYL1H8tD9lQbyfDTrpIz
i/LcSNtff3cfiIt0UuOUg6KubvA+cu0pcUjkOXP6bdPzcZtT8JIwYXDqim1pxsnencttHCnFFLpt
Vm5JMZdqWxnO2CEVgUMCuXNZn6ohsV+XLNaO//5YPp0bKiWaYHQuqSaQzskTookC9rSBczJdm44m
Urk+CaczH8gX0/hhkJODsDLGutXjlUKiL78bdg4TcMxfRGOdeV3Kl0/DFio0i3OXy/3H95Ut8jzX
9He4vUncsRPH5CphOx0hVWiJHfqq/43bxOe6e5vDd6Oe7C0zLL/JGBi192F1B8Kd8BJ2h8duhtYb
VIHpLL4KlQX2m0dPXn623f/5wQzZHODRMgQhFFxqPj74KNMFw8+DJUGTfFfh54X/QXFLGyeFBDc3
+PYpzZnP9ou3+mHMk08n0jG5mkIeG0Onn3H9lGBtWImbf3+fyqdLjfrxyU6+nbTEGqzMuAbnUoet
an8VZn0wGdIxqburgVQGAjG+lxGnfj6cuVRs++TJuuQBNQ56wVYDav9xUuHA2CX8JfwmdHqHE8pV
XymoRPDsh2/TqzpRUv3q4DHe7/791NtDnY7MBYpdDu9q2dK3I+XdvmPJUoLFCgumtFJfzPo1RK5v
XDkOsSmfORm/HEpVDSFsKgJVPfl4raTAbgs3fndCrbcbi/V3stjDkbYb9FUxnLsKfx5OyCpnkr5B
VMIQJ3udXg6DXEE9cwvoGmM6a75NDq4jycgmoSEPZ57ub0X6cSYpyBQaxqwOzbb/lifvZpJQoq6A
tApc7RB+AwIIj8RyMdj/z5KDdtABWpM/vYTX525Qf6Hq0+E1RbZkFRRLBy7/+CJxhu5JFou2rWH2
NzjJHu5zX/JaT/Xn8DL6LZz+Cuv7M0vzi2ISbF7hm5VxZjSFfrIfKH1XW3G4jUvVlewrutWol53B
3VAcs7o8iyBtn8npg74f8GStiHUxEvJ2tge1wI6gssG14fpt+HVQj96/l4e6ff//Gu1kU4gyC9PA
nIsBYiwmtcPP7SB5MxZyQHWtZwfbTl9erfWumdNdGehuJu9g4K+jd3aqP585H6f65ItWZoiGiYQu
qXehtB1nF74Z/H4wQuL6fIh/0L7dfz//iW0rHQuVMVVZ2IZmK3R6T2YbOQbUMezMeX7tCBNEpnEx
efnqm7HbYnywy93FocMOf+U6OULVDKSSFx/eQ23e58cS0Sa6caf3FjhMjvzfaKpsv+D0DZmyanGP
oV2kf2ou4ACoLpkZulI+krPWrJ0suzW9CNvVIXnXZ2bk6+E4hCEBKlyhTr73bb6StQjBSDAmzNQI
E/kXA6HLv+dd2YCB06eyhNBYyAYxW6fAYZFiAzZm1lZfKEOgFfT4QJpcnJLauw3TPw9Vnh3y5FPH
RihXSDYB2Dpagc0dlhENd3bQ9/33ypmzI5580JjLqGkv2DLxGPUk4h/iuyEogu0GkS+PTU8Jde6D
/uJUEBRRAAqcshi6nHzPRT9ri5TzbbRyHA+eUVvYRw1C1DCCcovoHOYdv4J/v80vFu6HQU9mVsLZ
p1o6tix9/iNZ9y0k838P8Lmux/L23VOdTKQKRwenIV6dGVrw2X+vxvWY2T/RFTgp1lESZPh6Et6/
B/0MTapCCIV7JoWgDEpzcqAvyZL1Fngz36j9qnrREfMUbPsdMsKdc+/ti2v1x8G2jfrd8WrA8sIX
gI1oa1LAmUCALmcXlISOGVRu0RyF4Wh+RbMrfzw7+PaHn6xGJlgzTYW2rYID8cfBuT9UIXYQoYtW
GTrQvgsQeT/0byR1cbU+20w8N9y2Obx71hH7nxbPNTaw3ejWt+Ji3Pc78lq9+REbov/FCf7h4U52
NFUqsayCcs0Wj/T2cmtegldem3Sj859n4fMvNrYPo50sQCtMzLkXf6eyPihuSTdYO4gr/EO8wp/2
xcuZj/TcXJ6svbXjYCsW5rJ4mzzsJh38RmJXPSzfq9v+UfnxfxzuZCUOWMCABfN42zG5HvAjcSBw
30tB7g0vZ7/L042FRUdvSdW1rXcpACg+figYxOJrmKBY7l1zF+Ibi9gIto3tQfeUOkd1Uw91WnDm
Gbc/9f1qOB31pNSsYi35D9LObLmNK9nar3Ki76tPzcMfp/sCKIwkJZISJVk3FZpc8zzX0//fpt3H
QAGBsnQc4bAVEJnYU+7cmSvXGpoAqzTb7ZWv8Q4B9rcNCZJhL63p9HEpO63oSv7aVIvlkLn/frUN
Ka3OU8WxuYPPR1ypo97Bx2a71luQZpA302OwAtO6kTbfit8pOIGzcse7xZmee9i53bkHSNvUkKE6
Aj0xbSc33cCuXL1tn7V9vvN3kOlwK0PgAoIUzRf0Yhd8rTgVsykHoULKhmcaognzqKOsJbucMs1y
B4UW1V1WNoCZA5hGlZ2sArNbWOH5oWG0Do8nchu6uCXnUV/mdSjdSQI0ed9urK2ylx/brahwBX9j
P13E2JRFqMmKpILmGIRUM3fnSAVKTbBnv7q7cK/tmdv6ySSb8jn9TC8wXQDGBt5C+K7ubPi21sOL
X+yXIU6Xp4nvgU6B5cC9C23ubI2DqBztGuoo10YctlLL923uLBRPLp5pr2M9sTEbK4gxeiQybIiM
KZ1OE09FcZvo2RbV0ZW+pVRg01y6uIMu3qfCsiqCZMJJWPLnWCdIukNAKgasxgC1oR/NRgXhYLoW
9NTZI63eTi10X30gDasepUnHM7oW8ArtHl47mPq+s53QVNdZ2KJwNcmaGT5L9JIjgK5NmRvDsotu
lTLlZe/RCd7Y47quuir86YOgGaQPqeA7IDC1efW1Ad5s5K2N4HhwP43NGxWqYT8PDrcPwKWXObcy
9zJ0+qj15FkumBPY1J8MtJin6i7Jn2/buTzW1AbJ5wHmc1DENITXObnoAbI2I2haE+HCLxm9tIrg
ttE/3zZyETqx8gQvDv6S/U1JYjYayenlPNLRrY4OPu6pDCnShxuTZtaVuYqeYXX4EcDcR88Fgdvi
q/Xytji3PjtVYMjbJPMm3R229QeIqB/a8FtzV+of0UZehbvgjbKxP8bgp6fgO232lv3h9vCvzPHZ
6GcnLq+R0TGEanfWoS2vy/u+8/eQ8a5/3oyhUDq00XNQkJs4X0qy6mmYtRK6O9BFjm21zuElkfyl
hMTFm0ksJiktixwaDlPVZ4vpDFPTB1pIeWlLI3axHe5EsoUH0/PfW78rTvHM3mz5YqOpG4jWHbeA
c7OJPxX1yy9M3MmAZhMn0aYXF+CDXT/5aFYvBiVJZVzdtrE4a7MYt4i1sEITFfoYknMkK9INKJXn
qaAmqPHAXfvbLvolm7bwtpZYK1VszJPDPehOb+olkWe/Dt6TEtyUu8CddnTCb9VVuF2M468dNOPE
3izSjehuDaAyFs8xXtNvNUSQ4X4klic341bjSjv299qmQwNeXy1m5a5ukxPj4sudDNZLUcuAelc8
WfLf5bWoBoYbuV/F9/Hj9GM5W7FkbxaD6krQRAZ9li7U1GvbeWtLX29vmWsGTBWpAUMnJAEIfD6g
pKO5WTJtx23Tad3SEpNHX25buAwpSUsb1E7JG3ORzS/kIJvQzMp7B7SNsa13zd7YQfm+WypIX9sW
p2ZmKzNGASrBJmwvtfLeGPWNCZ96kKlHNBVXYbAUOV6dtpNBzabNoJM1jWsLzqmtv7do6Vop9Zrw
hgQthaKXLt4hlLLgeq9NJEh8Q6eOQbjymqc42XtIpIUwRA1gCLcN2H+BRoVheXEiL1LdwvUSFlNN
4L8WLIfnW8IMU9IrKs273dY+igx/4BZ39jv0hAlG44+3d8c1a7qsOkTh8BxYijarMEaQCwXwdrLD
d9o2tt4JGIF932z0rVG/VLvFh/mVlQOdbYJVAqVOYmwWi5RhbfXIKYqLRdsm94Nbr4BNwyG9ETZz
evzdJZclNsP5q0bTZfG+ALNh0yg+G6JWTTTcx7njxjRp2kl5D9nzOhD8NWbptl6yThtpf3tar40S
9nrcMUJkYKZnt40xKDElPvanmkINlL/k3uG2gYusGLtE51w7tmPzICcSON8lSdxGft9FArAnb2A+
CrbZx9ItD2SKJnfpcF/UoefWZuOZEkQbJmFNpIom1qyxVyIpNn4Sj/Bi7dD6tDTCa3N4OkLx+cl5
Q1iUtn4VmyJhpJJSUVtX2kCZBqR/+kxfMvU8d2FWxTjmW0WzSLtrQh3rIlIGUpDQqca6RRV1JnWT
bT3X25pv6cAD+gEB64LBK2M0yK0Y5DZBhvEuPR9j3BGxTqiMuJovwylHF+2m7KT4JzERrB570RRV
fdIZtPOeW/EDOfcVDStAz0waHTttEwdSv7Dnr75mTqzMdmQrScjIyo7lRjDKQzTTBndSQOOz7g9H
r4Z/5/ZaXQm4zwY125JOOtlNHTGoWPa2XhS6cmO9RdlxYRsujWq2C0eoyxukvlFvtGMkTOBJkur7
MR62Xb3kG5dGNNsMimdklqdiKtHNRzo5Kzcsqze61i34/Ot2KExQHifbM2/sGlI0mDIaldxptFw6
o3mJJ9BM1xps0bfXSFxVs+PEGv1laRYrlpkFEgjOLjfUzPtw0t/VIR6+8SIDrmTzu1YrL7cNXnH1
ZwZnd2dmpgy4w6CP9O3RlpXic91HGkqQWvKQUcSHqk/u7sCvDs+3LV+d1JOMwXz3My+1NZIxGCrv
HUQT68A0NohP/nbbzNXteGJmtuurwGqb1MNMaFESTUN39OoddAHrKVIWkCpXfdOJqdnOR5fLs3MH
U5B6rQDF0hn+cHswS3MmPj/x8KOvWuWQYaGcYP6q42OWW+jLVguO6aoZXsxkroHdUlg5NxPJiLxz
ecGGIpvVerSU9n2pwiQhWsVfbo/o2pxpMgUvmdYPxTRmIwLEmPWtE6D2pirDt66qrEOgNNkCAvPa
Jji1MjtWalOjfevg+sC6fIZE/9sI5RJ0PyWdxN2C/7s2eae2ZieKOJjYScWW0kDRJo1cTpKDTrGJ
xKD7C5MHtoQgm/oXncXn66RDoFUowqOP0u+h/2zRW/8rBkhQoqopIDuz1cmiwgkrMW9JKOtHe8qq
b/BLFQuJsGszpkOVCUReBJvzVoq09coCpLftOh4Cx92HdHgErvgLQxHZGWr2ZCl5kpzPVRIgGN1l
uQ2SHACe+W4A/3B7sq5tMgO8jWmDbKIrYuZp2hSBJW9E8dCHzWhdVf03SI/sNTqYoIsllJJum7t2
VZyam3mbxPOmYJgwN9KN95AoSfUGhaRw45uVf0xQc3RH30wXZvHadUHsZVBWBlGlzRtlETAaMn+Y
cEB54e2Syh/XSSLlrmMbT3DRbItGMV7MJPYXBnttbnkb0DQPUtUxzdnqOV04WFbJYMne5KB6ArDM
5gBHKdpp7Z2vJ/JCBHhtT54YnONIs1LXBrtmoN5gjrshK+kH1I1+T49Ds+Ccrs0pzztVF2lgUcs+
35mjqo4mKXzKLFZj7mH9hJtfC9qXzMqSjz7ERe7gpMhKjqG6MKtii8yjDSBbbFgKd9pFp5bT5FXY
dcQ1puapUH2a0DpCa7OwZ65t1BMr89JAPZWjDy2i5YJpRIbHGYZV2YbdDlUauDBQgl45BDn/t6HN
fUqWyJGpxRg1mv5g98H30ksW8kRXt8hfszeHaNZOrQ29xLpFSZRuiwh1dV/tpF0TIw12+6xf3f4n
pmauxY5VL/Np+3Wh8N/1bUk1oue45/0nBzm/hfW69lI2ThdMbJuTKMNWhqZF6JlwNw/NLwFktA8G
/uQO4b/oocgn7S5DlZNGmxjo3SiBM7Oa4mA5krZQlbu6P8nBGaZK7sOetzHIPenb9JX4u9L99+bY
BMfAQEzuFyb3xMrMt1TeZNaqQQjSK6F8p/SW/oGqENqqjeNv6n4K39+2d31UJlBU6ImENvb59A59
BstuzaVqOPFbO5IPbWL9QiRq8o74j4lZvAM/e1UNIjAYeu8DVPHKmt7TcWGfXN2URDogbyxc8jxK
rFCf6oeJeTNC1VmFYzk8q1ErH2ynNpF4t0w9XngdXT1xgMMg9iCfCDT6fObyJLWDAd4Ilw6K6phO
gIWNJOTVJ5fpQoPgVadMCZA2QMqaGDs31cKrD/+qQZ6hkcxN2foDtKdJvwnRgjmoSSo0WxR1A/mO
tLA9rpWiDWDR/zE995deKyPCiBgyoCYbcTE3I5Jc5bvOPIr+7x64ZjNQErTtpyW4+9UVhZeGbKMM
mmoOL0CMQpImEVIUmTIewyqytlWPZIo+jPUXp47ihSfg1ZNAJEEdhrQtSJnzSbbUBB3rmPWUSbCk
YDbVofyVLaNbwHBkOmwI/s5NaGFfOU7HZKY0SPwouj7+htqx8XWi8riwZa6P5i9T4vMTt5lrpozq
MKYc3XwyMwkNDHheb/uOqyfgtcwocJJ4/HMb8GWl8GiwLaGjrvZDUkjoHTX9W3obqwW3eHU4sFYo
1Mno4zZmPoS+o9KSa26BtpGtPaTL/XpCOn4h+LlWAaRDzabUYou+lXl6O0s1hGDKAjNHcxfv6fuX
Vt53BOb0FeLztG5X1sI6XZ1D9huVfYFrcWYDq3L4K2Sps9xKHbRnlcZjt7QLbTWVnv9ye7mEl5gH
WAyN+AouLgN/f75cVY72pirzkCaqgofIieNjFNj2Xh+H7i2asT7S42W3gwdWvk8sZynyuoIw0Mkf
Us4CVW2Qyp+FlnrdGQCmQyAF+Ur6BkSyet/vfDBZxkPvInm41fUNva+b4LhEXnG5e3Rank2Zf+FY
4PCdj1yZUgvOPlVxx0KH9hTSbF+DSnGcYvf2FF+uJv0NFAN51tFbCdL83NCkRrFp0nHitvLoddSM
48JeIYHldStfyux+wdyVKcWeaC2DXtLiaphdDNWUkqwtFdWt3PiNvm53MNOuS0pp4W7atVStHURv
XN+VtrfHeaXuJBo5eF6CYSAUmocN7ThAlTtYKnQy43oEMhm9te/HrbYJt/52kVXq6rSeWJtNK+x8
djs1WNMfpHYVPAaM0d98M57iHXqln3jf/kodj+5HEGewzinihT6b2jhOywkxSx0MlpjUHAKkbbcW
bbLZAxiR9Kcd3Kk5dV7l0u2RMlaAOcm2HhpHOkrlwvG/Ekmfm5idvxoSOxAtmOi23T2lERjHa7pT
RAtOu/f4/4U9Ilbl3N8AwoLAjgKJTmfs/DDoEO5TCfVVV+asw92whet2GyYZ2r7AH+G3t6RprWrW
sev4HkV8n+r576OF6Jesfq+Bd6ROtrRvLz0BPla4W6BOFGrnPXR6WGaaEdbwCD+0GwPMYrpW3mg7
ys6pu+/3S0XnKxfKub3Zzg1MROOhldZcG2k6e+ftCrqtwjVSEFDXK2Bvf6UoJbjQyF3RGUKr1fwF
35OxDOBdAZZpdYcRrQ5jEdt7ZWVhUzEF4wLFL+6TczeX92bcjSpC4urTg70DrkXVudqnuz/w593L
34BdXqlhGtikU560Gd3WzsymXOnohvsS3VUbqs7PAjM9rOR3SHji5uijPeRfF/aviMZm+/fMoojK
T0Io9NmUwYcO303u7eP4IOD18eEP3HKwSXba0nm5sjcd+LlA58DKyBUyO59yFStmoGGPbh5k5DfQ
PLzWL9EJoTmqWMuL0PArfhVCKw0KSEvnXpp3LBhDPTYprdgEH5bSbRxrqAZENBXFuzOiJqwXYp2L
5lldgEpxp7gEgTOd+1QfiF8oRwEe4SjaI+xDeAj21Q74zNJcXls7SrOQ/qg8IS5oASmy+IkVMJcW
6rrTo/cU7rO33r3xpCG8HR8Egnaxyr5kc3bW+0FXskDY7EC1FP6L2KL6QTma2/xtPTwun/QLpkBc
KG8jgP2AvWEkmdefU0Q0FLtvFFAERuU+1B9EbX+6Sz72WxFRVTvr6H+vQNkvjfVy42CYJ4QgdyMD
KovPT44GGYq2jfqCw9iAHFqlmlPJG6Pqm495FBjt+vZJvLBGQMWbXudWJI0Asv3cmiw1ZRlSA3cJ
7+J1JOXaPqONda0Ug7y0ca7YMiEIEY8MoLD23LVxIszerj3i0EMRv1A52yC+tEKcdyfEqb8KVxMu
98deOFTB/XVidTZCB204RF+E1XvRlytvkER5sDb9ttjTuMA1Eb/13XJ/e1ovg7iZ1VmIo8SwBzsj
VtvjH5ehtDY28eFvjlGdu9Nza3OoUpLUvgN/u/zaAyzYFvMfYoTlQd9LB+v9wtgW1nHuTIMBAYoA
OgDgJ/CHP4d35o/6QYC+dCgI23fl92K3VAC7DLDECEHOi75uGqznxBm6HIWaE5syLS/GlmaTZ/W7
OIhEjDt4h28P8Or4HE6D6L6FRUZcJqcnsLItkACK7AYhFcpdMiILAjRflhJzL9BU8ua2vcvNAs2S
eEHZosAHfHlm0J5SAzVBDQ/zJ6OZ/Jvo9qCleO+th4WU4cXoZsbE56ejK1oKWAnGokzf1kGCKkCw
j4OlFNPlhWQJzkiglRAB8TY1hUs/sdP2HtL0kYydAyrd1t2w7yDhJFFCV/rh9gRe3O7ClGWzUkCz
L5FzQZGMVssyoSDYIzn5ydLthS1xeR1A2KyRRsAhwzGAzzwfTSPhrsPGmV4hVxMcaa7ynk4ZN3HT
Xbu1dsWbEOHIbftuGVd84cCEaSJqIjS6kelUODftlI2s5qPEROZmsG9FN7CifNG0QTko5fByeyov
d8e5sdlFW5qelI0g2ty0sxmQjzJkpVWrsV1as8tNz4lmJil2CGZRupzOhyVaIuhis4QXGdzqUf4R
uNamhRtKe2lelgBEV6yBTuXGJsNrCVTgbBLjxBs7FeSQmzfJ+0y6Q4torzvF2u9sN5zQxcs35nAo
JNB6VRSsavPD7Xm9TCeQWGO8oB9EnoYU2PlwjS4pR63DqQjGxnBv1O/kl+w35OsEWQOSwQfvLs0e
oBhFLHxp815eD9gmK0qlwBaPitng886fxs6cEMD90m/Q59xrb0R+uT1w4bq/4KrPrc22UKGVUl+H
lKW9BwX2rXzn7fODIQgTF4HHr8t29o4Qs3oystnLJZq0UEd4VybqDfdF4dKbcTfkMKltcKBQj5u9
uU0lZHyLPcJJS02B13bVmflZbEHjVZv0JUNVvnWusQ1J3Fvr4I26FcTKixMrTsTFYEku0kLGIoLZ
Od9CdmpOXW8zWEpyu+4gXoa6m98LNrW/M7kXZEckF8DqkDiE2BgSijkaLuWet016T7iWtK3jrdQv
2+xR7d3BFTSYIaQXHWCuaaW6PR0OgNmX99LVnUvDFAxgUK0DRjgfslJWZpLKfAV119wjerXTXUD6
rwNGY3opQBVn8HyC6aW3yLrhI0Qb5OycOLyBzUqvplcsr38neJVFcro/LEf5YmdcmqIqKAMnVKgP
ng/MV8y0tC1kfmxPf1LavnZzOsDytNfWpWF+ndTfpOjxtgu6YtIBcwNkRTxsqDqdmxwRc++jKeOW
NPx9ClzZ03dpFR2yLF6rpfku6PulR+nFxQzWR4Objty3SsPgvFkYSRfHymN95BElGgPkh2gbr/tP
NhwF6j44Epu6t8d4JU48tyg21EnUYQSKWkHvMLqNA01Atg22DbILbvZBBFNdv7RjLu7m1wHyyIed
ToUkZDanuLohp8I0/pnJRPzoh9+6DuU7RIDcxF93L95G3v0sB5g+Mzu7TLqOPhKerogDNw6auAEi
DyTcFTfI0ASlj/kYptrS6bg2VK5OiOtI+BOAz3bs4CsyKY1qRELPQvPGQzA89auVVwR7SVWXdo6Y
uPPzAXifvgSZcNqiCWi2jmPZ9zU6LaMrDfq0TlKjX4dgue8SVKHdrIyRZO90NLJDdNScVTJF3m+2
lclPC9tJDOria/AOpy7sEKPPm5A81H9KRADZTlF2KBXvqCbhWquyT05IY1f9uxxlG216Ewf3TZOv
LOj1naOdKiu0jpZmRHj3i68CcojOcIXk7zz3qDcV59caRld+UvXtVG2M79mhO4gmGI0eYJjn5V16
UN3gCA/SUgpdhLdnxsl2vja+E0UJ0p15sOY7U2LFJsZfW6UcHpd/K88jlnVmh9nWbRKRBEksKJ+f
HF+yk8qgJ/goeD5g1xv2MYx+zu7vdVZeXnA8hbjcLO42k377eWTtBX2NAmMt/D1xEX0UAa2c5So/
No/Fu2BrESNpa+sHV1v0JH9s5eWuiov9NfsGs1jJ7/2g1hu+gf3Sc5aeoNNaw6Z16D/R9m08IQQP
p//SYl7me2dWZ4GEnkqo2YlxwwEPg1e9s7R9cVfdaTuxqKZ5tKBJWzhJFwd6ZnMWKg1Gqqhai035
ON1r+z860qRjs9hHdTml4gUDExqdI1CLzLMTmp2hTpqFsjsU/TcU4g66Zz7G40+DQHmVgWamJCle
uRe3aa3qo57l3uSWlFR+UBn1f2sDPdjEfmnvpFCrl7o6LoNNYRHnC1UgHLPwMp+fjaBQjM7yeVDD
hJavRIEFart7Y+etorvlaPPaNJ5am62XElObbHsksLLBWGVtc5BTkDjG0qi0yxN/PqrZwzqqZJ61
KnZEY3CwTlxR7hDdiqIQ2XxMUQgwdumTtY/c6mt3hFdlUxyLfm/17wkg3r92QBF5epuf1qahMfR0
vu3Z3S6h4VZrBt9M2ktvxavJ2jhU0wld/gaJ2vXVJUiisA1vMSoi56vbInzog2RA8pEeyvyINjxa
KR6cAOTwD0t3+WWYJMZ2Ym22uprDs0UNTGLBrXk0KC8VG8qv62aXrBdtXTxbZrZmKyxlDgi1Elti
rdLnlqi6dLVdeYhYt/5uMVWzYM+crdvY9FpPECOyaeZOfWXIy1+avfNkbmNXelzsvL66g6G8hlWT
gixogfOVC+toyMeslOH+2mJwIypLsbcvP1k7DRpmfVFv5uoASU7CMkmh8KINVo4tP5CmQrzL9KMQ
75ANMgg0SdPiGNMjOi2xs1/e/uyWE4Oz3WKiH0tciEHRCavt4121qXkT/XySRuyUEzuznRKPTpSG
CTOJPPdGvPaGZ3PlvRKaOcs30sVr79zaawLzJNYYgryOxwJrCtrsR6GyUHyF3/6T7KbbxWzX5fV3
NrTXA3liDP6gpu58jAUH84ju5aFZmSR91P1S3vXiycWoqOnAHASii2aLWUSRVkqRqXpAnsmzU5TY
a0pYUVKgZ377Qr+yJ8jDI6tK2MT7Z/6aNM0mDGsbf9WgYx0XyJHCQ3pvNGmwHrL2fdEbT7nJi3Js
+wU4x5WbCSlCnb0vI/5Gr975eWsQIfWoMMExKb+LumDVlI9laKxuD2/JyOxQd6HlWyNiAq6XIQRk
a58Kudk3kb0EW7xEMfA8FngmoJEEvFT9zkcTpIHVeZkm8oJCxC5Y98WWTCiUItraL13pMD7fHtll
9EfAIt7jxPPQlqnWbIfIGRAOiLnFm1XoyBl34bG7o/mV7Ygy153zuHSu51uSJhLeT6IsDZzaVOd1
v8xTYn0QiYc6+zoFzroc093tMV2zYMiocsOUotHHKz4/OV2wCXtW4KOXHBuymbpjhRrHWupzq9re
NnSRcBRjAepDCwd5FP0C7tbqqiSbSSieDOqxAWPC7AXNSqRTrS/pQdkU6+JhqSR8sUlerSLFZ/L0
ImE+BylHhtb5RkRiauzLaV05nvk0DI6xb9XksUqahwQV0ZVVjOiDVwpHzsy/9kHwzjKbbe6bS4/i
ueM0ZN6fIvA1BAgGUZXZbPtaJucduXQzntbZAYwKhHe21q/F+OW7JUjM5eKemxNH9WRxlayp5ek1
dT+Um9J/GpUlJcmLhyAjAhwiWDNMxgVT07mJfoDQSkKxxQ0CfeV3KLmq9tpUt56VrjszXyM2+xKp
3aGp7LU+0KczPgvtbTpOw9UolSR6ipU1ekiUy09WkgZ3Xt4s+NsLtPjrd6RMKHAsiCbKIio4mQZL
y/W0SfmOHrggixpouoYAeQ8L5mZdoOQnf0XgYyHpMPeCc5uzle7a0JcKCS9oZavSA4YQSFsjad7f
PlTC4Zw++udWZgusab6SdKEYmfJkErzY1iEvj3Lykz21mGEjkQHVBL0c8dr5BIZm2OUdsbdr9f6d
Xih3uintS9pRF1ZKROqz4XA7CUZui3TNBZ66QfC8SxpHdh0fJo9K/Q7dReG2k12vqA895cUSYvTK
/GGQcalc9yJPdT6wttcaRy8k6gLq+6LJ1vlwDMZwPYzdwqV48UgRU3hqaXZZRfFgZqZAi+hPApga
btKXcGcQ5nYvy6wyS8OaRYNlIKdyFGEsD6d1WMrFKim6g6znj2aqube34MWDSIxMyDfR4EIHEr7t
fA4bWsgMXwoEBE4UrZS9fQg+CD0epAe//h9tzQYWFrQoZAm2ogNPvSfx1NMg686elsnfrhxgQeuo
suXxGKh/ng8LWFqj5AWZ4V59UqvPXfrRt5euxGvrdGpjFir5Cb1wphYpZHaag/TR+Ai7svPcHXtX
30Z7/a55cKRV+XEpo3TlWjgb2sxnO14CB5WOWS1rHiRLWXnD4tNuycbMZShd1zaTgY0OUUqBHEIo
8dE8CD4v51hux7vht4W9cc15nE6m+EYnXh4mInlIYRV1YzQSQSr+7t9p+6FZ+Q8GmhifDfaJvZ8e
8nfO46J60dJCzvxwooyZ2UvYFpglAA5uuwOMvbOQMLB2zlGF3t7fLiKlrs6xuHUtEtuEFDOrmWFH
Vl+yRZPD+KGr94LttNmH9+qnzFxNX4ZdclwKSC+oOMVpf73p/7QpZuJklhNj0ugRx6bQaapXxbv8
mY6U+3Y3YbqGzC+NVtoH+y469ndL+/baRX5mfOaui0mzcqpiHP/7/EN1QIMYZap36KtulWP4W/JB
oxdGt1ba469sLYN+OpKVsD7Nm+p8pM9LOUHHWcC26uchWLVP5ZP9Q0RvDVB1/b5vkKyD2f6nAQhi
vknd0xkjeowu0vpSPAAwshIx3yOqUQD+pZX9Xl/9oYwVLMpiXe4p8vmUbMRLmH6YOclUVVdmaI3+
RKzk7VCZj/2Vo676Hbrxm2FT2HfKy88z4hky+BLeVpSOeRjAcHW+qdpsiIw0pmRVmllBJ5DqJPaq
NepuISgTV9F5fAE2nJZ8WnEF9GGO/TetXPWjQaUm1Zdoftr1fd2kW9lm13boEKmZAeub83x798yf
+2JwZJ4dAihIbC+Q75Pat4JHbHQTeLu8VWckAwDOJtG0bdT0+fimdeo+vTOJ1ic0CfuovweRNdRL
WdnLC43qEDga6uYKYJY5jCawp9jSYCOgXP69n3ZyaaycYjFleekJz63M7hYpRgHMz7BCr5qxQl9K
JqsnbdLGrbfGTgZaot+n7/qPS0mVi7c503w2vNmFkwVtXhvCsKCQrKlEhcfmq40GhMg7Z5+zF3Op
Le/yqJxbnF04tD53XZ5jsXKVbbyPN9TAhBgwz8xV+VZuVsluqbv3ynP23ObM5Zt24A9dg03hDlQB
qxYp4dZt722q9FK0rAm4NMqZw5fy0psssW2CA/j/6T48Om+sDbLg4/Y1n/9b8PCzgnJ/LKXFkUFY
imttZnLsm0jJ/JJjaldfjVL7Pe2sbuU40VJ79lV/QLkUlyc0webP8TgIPa/RtFGAn55rvU9XmhVC
GlR/1vN0TwB9qNTIWt32B1dOiODY/V+jsyWso8jUdQ+jSl3sRspCunNIaBGPAZPctnRl6c4szeaR
/LcMPgh3F43Rm1y3v2V95i+M5opXAYLIXSGKwVxPs9EEVdZEZRGNLpqi5drrm4YKfmnulBbSg9vD
uQzwBOaHRkk4Hlmv+S0RdZ4WGwbbou7kp4hwb6UFeXCUo/SFmn+9jWWGetvkldHRRyRDm6nwKr0o
3kPXotNmCCbGiz7Kwb6cYq75paTQlWXSKUUg4SaskHye3X7cV2NkN6SoRoSK9A00iP6m8VfmNyGA
aaBJEgzrJQDelck8NTov0QV1ETajh9Ec3u4iu6t9k/7vt579RbWa/e1ZvOq1aOSxbDgqSBTNIcDZ
6GWOlUZUsMeHRAUFJx7AzmbsPk5re1Ud4+1S3u/KIdOhQBBdPeLCV2dz2lROm9P0MblDKO0HP9ul
rfyhszK3jadf2CPE4GSW2Cqcp9nFAwBPInvLtpTL8r6I4nYbTtm4qjx1CV1/baMwhQRJrx1Z83KZ
KU9I0E+44rKqV2rxfkiWJPWu7QoozTjRaFSQFJkFYkUMLZuU5zjEMPyitOO7HoKMUGrB2RnfR8/+
hal7rYPYgMD4Z+Y8yOdoCSEfNJiG4DSNsw79AKk0nqsYrcJf2ITEs/AjQX9xSdTlTb7VB/Hr1QkM
cx1v9H7FHb3K3wuy0WTXLT1IRagzizapE/xlcOZ+Y9/MuiR9Ndhvok8KCiMi3e0/mtvqRX++Pbxr
G/7U2OxppGBLbzuMSdNj5mxr73eJdsRiKZd6dQuejEncqCfPv9CbikKSpMFN03HbhAevmpbW6ZrP
PR3J7Oi2VZTqlQhxmm/9RnGbd4nk0o8PmmnaoNo9TCuZ6rey8MZbmL/55RLndj9WIswxy3DVK/JG
R9OgzN+X3pIMxFVveDJAc5b16ZJRTg1RRerX9k5sRH9jH6q9UDvU9/7W+X57Z1w0YLyGU3+tmSn2
6cma9dVYomaBPX3n77t3EpuQGSxX1kbbSbvxIKQTFAQA1w16FNvFx7PwfzeOwTx5nPHsSCxxDKa3
yPB9oe2DrF3tFuZrdXpZCuVKQvIsRrZnG0jKoOmUYoiXCu2b5ByqJN+mnrwPnWmdVp+t/MOooNVQ
D+usMLa35/ra3nWgkuCRxeUDNu58qjNPp/qpOkRDcUluAgaS/FMKkspehU1Zewux19WREnzxuCRd
Tvp1Zm4sjTAfe7CFRTXRSgMX4Rsrb711nCnZG4nG1l2jtihVyB3JEskjHTRQagmCbCmTKY79fI1P
v8jM+xTIBaR+adD0jFzcqvDKbCMlqbVqA9N/ctTU+z1U1OyY+qp6+IUZpy8ZqCv5GdK1sxlvpSCm
dsGrVq91F9H4jZ+WbK1u6ZoXu+ZsiLxDXpttRKJNgNfODfV61ltGo6obTfqcJqHd3aVN6zw5SqG9
GU1EV/aJBLrkvV81cvhcOZkTLd3OF7uLvnkhaEH+jYYcMibnXyGqaWPIRDFJUxKY6bPM/1gWJhAM
Vap+uz2tl06KOg9FYUrOVLpFce/clm0GquoZ8rQxViNE2cHabmJkov2dtaPvc0y2y7i5yxrJzObM
UbWlMQU+CmQb/0Pn+ntxYZr3f3R+/o2+SPHbzhaU1wqJfZJckM6AdpzFOnpo2zF9CyQLXov5dEb6
uMRhLfTOonK1mLy8OCP0Q5KftqHLpp4Prv98RmU9GCGwD0vs1UigGuqqXkduvAu8tYCQKZvsCGPK
2jnUx6Vo+NJRzGzPVjOXx0wJDGwLaTf7Q4mwm3mfH9rHce8s5NguYImGsEXLAnLJAHcuGKvaqKa5
Jw3KTXIvk/3JXCgKonWapKswl37v8uw4PAmIBtTncK+tyJN46/ROS9bTu7F31tGD+dAbx0DZ2g9T
UrwNUKGDdKP/FgbKT/tPyow87kDjELsL7Ov5kjiSP7ZAQ4vNeMzea+5EZ04N9sxYB5tF3oaL7XZu
a15PSq0wy+uwLzbWOxLFn0T3drW3FRK5oiUeYq+FA3zdHogHHc5g8dQ/H9tU5nYaydhT3k5bK2ez
wXsKF5wrumMB2y72qF+Ehq8D/MvgbI9Nne7YTToUm6w1XFijBPITug83fYi+emO0l7c8ZRcfepew
kplZMQ8n0U0d1k5TW4zTs9bad4SVAYM7H5WtuoEny1X7bC2jK1/s/szM//e34f/5P/LHPzxF/e//
4c/f8mKsQj9oZn/890P4rcrr/Pfmf8SP/e9fO/+hf78tfmTvmurHj+bhSzH/m2c/yO//0777pfly
9odN1vAgf2p/VOPzj7pNmlcjfFPxN//uh//14/W3vB+LH//6x7e8zWg6ef7hh3n2jz8/Onz/1z9E
A+Z/n/76Pz978yXlx1ZfgupLePEDP77Uzb/+Ycj/pCVV9NkJ4jCCXJxg/+PPT+DWEOIjsBcAVRS5
tiyvmuBf/1DNfwJdBJPGP4LAQXSs1Hn7+pHxT648yDKQsRFkujSv/+eLna3QXyv2X1mbPuYhyBa+
zdwFg3mjCR5WRLIsuKi5AFVshH7UNXmJUm525zS8jtqgOfrOfaI/T8XRc2K3smG1zILPTjsdgIxs
g9D4ODRoU2jtVvHQStHbe8+DOcfLdoB4VlFarzqndf0qOSTdeAhNRJlM56s+lDstgADfAANef+3z
cqePQE3UbF1DslPVSAHm9qaKYzfX6nepqRxKH0lqn7bPPvtE2m7TIf4eG9khklv+7rSC2+bQKsp2
yMaDlbaHIB43kOo8dHF11BIy7s2wiWx5lerNAtOvWLazu/KPiYNwii5qGf7pmaOUfC2SC70qXSN6
6dRvklFs5Mk/NJr/dhoCt+vKQ68C6TKsN3RgvtVlf6egbDfJ32KdIqFv3nlDss7a/0/ady1JqrNb
PhERCM+tMGlIV5Xlb4iyWGEkjODpZ9Ezc051Vk3nf2Luduy9u5WAzKf1LQOaWVx7XctoPuOBSri1
WqA/uGgKC6Quua2Xm3cpH6J2Sj3bjXhib0oAVClOhYoqAy4Rjn4y++pdzcvg2zT+P7Pl++y43L8u
nvGS1KqORckGHc/YzKe2RT65eQ29v6zfLke43CH70Sz0ESOU5KRaJ8u5j4er+/61QS72w1YjvNe4
wCAb7PqL3BR570DZliBzeHagE32dEAwY9pcJspRSKkiRFryvlwn0bRfWmNpZrQLWpZCQ0LVCj+wM
vnklPvqAdFHLoqkNKy0dAvGKZ6usboO6rpGsnux6Zt+3PT8nk/agS7CW68Jn0lor5nPaY4HZrjdb
89YdpEecam0U2Up35AYjIuKnDErr1R3mljaT8TUXyntldxuhsZ2aVGEln/IkXiHdwRsLJ8yrYp2M
D6MNUapaebGbbNOW+EwY0ehMAejTgTVYd5YoI6sbaFZp+IEdFZ0CoSBonlq2lmkTCDbspd1EBd+N
1pNRQ1BH2nDGFdqukRnF6l0+tQdYy67saQz4SA5GDK2hzQZPnd46gbhpXD6dCqGkdeVb/RTyHg7P
CFTEHy5o7h6b+gW1glfZ+g3ql7ey7f1hsl+ncjvqySpNEG4eu9TQyi2sSwKNDKsBaUNV1ayAoG0H
/M2OfStHjVayp0DDKJ/4Sc74IPrLZNQ0w6Wh0ysP9xZEsXZpZOf9PlOR4NK1x3rSaaGUu5w7G1ev
wq4eaelWm2ruzug4FcJaw18tSJsxrNJkzePEi+VzSu7tJW0sQWaQo6R0nNywd8pwzqcVtOaUcehA
MsOrO5V2rRXhshWBO3g3lvc1d9ZurCP2V90Uqtwb8gRv3u2gsWBgo+bpsiEw80FRkdcmNlwnnNPH
VDjBHL+p6SdSR7zCXB75GVl8n7A6ok5W38XdCOMvd6EZMr3AEyFr285fUpIEiKP1FEv6dRw1DTsL
8og/K8gHTPapIp97+TYY0yuuVhH2nig30xd0HUr0NfIwG6QfG2SjlE7Umd1zU4JGXWh5UIy6SuuU
hbWtnSep7EgCJ29XRYXvjueimp/RgPnSLTBOFQWCudG40o78bfv6vgIvtujByuCVnKWtr1mHWUkQ
Lqf/D8GNZfuC+PlPNYlWxWX+vG4W5TTMZetniUt79hqL3Led/2nT6nKUC0yj6OIiFyZGqTGKprzk
Cff/vdH/9Fe5eJALtMIR4N93GoZYZDUEHc0MDjxINoyuaRf+oA/f75h/HgbxpGBuLPY0l1BUXCIJ
oJgYzk3coqfZS6LhDOOKNX9ujslWvx3D5KO+g9AuavbD5/Ayrv+Di+5vezMkzf/3R7gXNwH0E0zu
GNXyuM6qC/sAGyRunsi7vtX3UwjRho/G8bUG04/C/OLZL/kG9Vy4E5JFW0irp0NJqqMyMFrpq8m9
5e1rzrEnxNLvmL6y47vWujHsfFXaGzKRK6qHH9SA//1LkH9nGagwIbr4+3AaYGFiEBw5eAEEEjEW
LLzBMjIocrDpsE9Csrkyw35bjCCZoOOlg+8OCuHfI+YqGOeKWArNsaWDGLH/wJAs68agM9ttbWih
HICOaYqfCuz4mbvKp83EKi+Tzv2V3/JbQfD9tyy/9dvRnJNx6gsLn39xDw7FofXuQOvB87MNXK/2
OAe9KyNee/rlF30bEaFuLsTmGNFdO6vmBHGwP1Brt3iGmV65vc4f+kEM+/OF0TkFlgNkTtMvntHh
k6lykqP8gA2jFuTh0jkga2NjUC2ENIPqARbWta+8LJwfq9sGbAAEFneTy6SPjvG5YVnRLj5NS6mF
C+eObczXNLhmzvAzZ3zZsr4NdVHVNf1gtd2EoeK95hme/g7ynZeDWFlC8pLhnwpv8JA6+AziLXTs
zKFXmX+/ftVvP+FiTseak5MpxjsenqyA++zQr5RD9biosfpdd+CrqzvI8lD/er8XX9W2KtnOBA8N
2e6fpnF5HNautyCQ9TG9wnH/fQ59e76LWZsACK2z5flEUN5JbJH1vns8uV4fashvZxVNjl/XvusP
mPXPxP026MVph9yoNHOXKaStilvLK49ybW3UzYJCGlG1r69ByFcHvNgL67lHi9fEgItoqj4soFfz
mHkuWKqdhzb525W9YJkV//qGFxeDhIgKTQqMB7eUzdL4zxeZcgT3nY2xa1b1tb3+18MOGAMco7Dh
w2v2771HGkAfdQtfcTnb5UC7HaiTHlvVud9Rtms33ao4Zs3VNMvfxkVngIAoDjLMD4l5ZRZZ5boz
3mvi0LlPvBagZ2o9argS/PuV/hxpIaSAEQqnB7SxL8uwPGZD62ot7qm18PsWKj45bAZ1b+jXrv3L
u/r72y0jGQ7oNujNo/b7+10qJp8zp+5bf24dDzVzP93lKhXcCGwlDf79VD93l7/HuljrdTcqbu12
qBbQn+TiK22v4NK/v7b/fpiL5Z3OqSlKiQFwGcPdM0j6Z93A/Mie/v0gP6ESPAjoutAjwlQWZOG/
X1pCzK43shHGObZGy+xhrgZajKgz6/M8w4AFkO+/B/ylyFxGBIEN/sPgYV2KBLtCHdu0k8uEoOoh
3yW3LnVpFcpHsc8Mmh8Vz90rq+QJh32QnP4TFPb33wAdCOwKkSCL/tTfT623Bk/mHk9NYlIBB4I1
2+weSZoHSPuj0ixp1tiPMu5ppiHDefwc4kcNN1BmpHTQ3DXJdB/EYGoQuc9jVGbzsDKGD5Kzba1f
c074da59+7HLufOtPmGZPap8wI9t0sRTdIBn5ZVvskCmP5fOtyEulk7FhoaUcsBdiR3mpKcqZFl9
Mgdjzz1EK6zM0bhr5g7ImUZZBScKVV1iuhH21AVJVeyk0oZ2OVzB8X5dA4BATUi4YJB7Gb+Wt92c
4xKNu5UybYvpnsz51taf3fHm31NyWUs/No5v41wsZta706DnKAAN55wB0rDkuWlv/z3G768YEXLg
XZmLG9jFhdfSchg3GfiKxooDrEkw42uvebTu2qcuKE6LfTy0d+z5P7hR/TzUIAkCsWsJ4kP1d7nG
R4YtONGxlyx6AGNx3jgiaQQgW0yN6Pp14rf5+n24izNUAYtAQfmHysvpopbJtWTrKy9zmfIXXwxd
SUjgsIuApf6nbPi2JPKWa61MMwEb3AH3e7rYzHR09MmDFV23i/uhGsUr+2u4iwmSSUWpbCsVKHtK
r/HNI3kqAU/CE3TxoecPHbx8XjOYJSAGwFOumuPhXP7leR30ABCqiVgVbFj479+elzAAmXkvuT9Z
KfHGste8Aq1Jajnj/FkUHZgEB560kQYeIc16CFw0c+dWMoDP0qZwgR3padSoSn2o27AYGxojTKPK
a0rccT3WrIQYPX2xp5SyVAfcAzYstWX7xIBOjrlCzXygJnMDyZ5KJwMmCqdF5wP3NK9HhJ2hpS8E
7UIvbgOWDUkwlTrM0OI4rI0qpoC5YNxVIXEiQ2CC0e4tR7yWTr5xsiidyzpwYNrmmtQqbxk7AXI+
VZkTZPwtbnOq9Z+KNWynGvdRO/soyhzQJMA53JADjWfPRJkQlaPfWOlt2hSBOoBEAoRWzOqdqouH
XLkfmpvCzLdq/yFhaVjb5DbuxCZX+EtST0czedUdserIHCZFeiOLhpquvHH7p1wSb2pgfmgZHuuP
Mzk1E0reAuLbAurvwVj16NZ1wgqnCfygqgra2l051gGiDdo7EzW1fAVVdVA5wlf1L5eniHnaQ87m
G1yjRk1Wc9+A1fNmi8wvh2ersE9JNYeIagrFVId4oyFMyWhVA3oFhVJtQdYv3DRQNHMtAEbIYfBZ
PQIwvjdIvZpxetfirlAknbPqoR/0oJ+xx1iBbM+VXVIOUbMdf3TkxMaBqskRnkp+Qm5q1ri0IYXH
W7JVSOql5rTO1I+45bRhuTfr720/UaFX8IBA/kuNzwIFusmqwEW92Oa44+VDqHUu8ioDrVEONTOD
MSm8BsHKMpceRCTB2OlU9AVNrJGKujjMsqWmLHedzD3bRm7r1PqyeHfT+zlXj9x9qcx2l7jpO6nn
NeuMY1EW4aSAuDL3kVStIC+jfoDxn5hpybmXo4p2k3RVZ+pmUm5sTB6ZnWG5sFItERkj1m3e+I6A
7NhRI7uPd7xel3oe5uVtg3sNRdrMh+rmK6We7x3Qp8GvRtgrrF4SdVUP2tmZ01XmaFFTiVXF77T0
SEp1M5oZzPkaqjmKb05NVJXIztRZNMKhfxxNf5jx6XSw9SlzEKnX1VHOU1+ByG8yX6DjWXF8L7V3
NzCPCEguvGFedXNFeQkUpjS9VmUrMglYUzQeXB13Kjp6hSh3RfPKlCkcJ/3cciMiWvnY8AILui6j
uDFYOMYx2zdQzmCyZ+NnYupRPD2VKvxPdPOtVttDnFQNitc7I7kf58dFgJvYYR1nYNtpULinIIS9
dNq9bt1p8RyW2GbUyn6c9eX8Yr3H1TKcst6LdePexh+u0AC0u9Gf5monKvBUK+NlbOtHifmSGY95
Xezy2g3gqhA4haQxg55exPFzm73JSvNz1oXD8KznyVpKZQVnLBrDc7RZKmy1Lz7arj4nvFkVU4YJ
NJzTrtpa8TEhya5W31UpjkUDJYtS78cGsyEbPFOwt8y0PvRUhFUT1Rlkf9leVMpm7Nso6cHB13Ah
6a1mM2Biat0JGqy92/eHZCZBzlS/mPuTYX7GqeuDnh3GbIHHci8v6nsET99l8c2gfVnVfhqjfrq1
WHqyxzzoRpU6HdwS9CkcDJwYSbJq4kixPsfWChVbp25lwbWi4lRRkrPrJAHsp7xRNfwZF/dcK2iP
9pGZGU/GOFPdUTbE7lXPtRPQA21asah20IFJwABqXuweBBD12JdWNBtsO+c67WuHFmrzAXE6tYtD
asHQTgK4zNyNnr9wA+3QKsa2PUVOx3172s1W7hlxfJ6HMmyAvtK+aQ9FblInLzwDbZNcpHBG3Lvp
I9oefgKf7wyeNs1ZL1dt9oI8Qmoq3LOd3VIIV0hTr19mJ9tZxa1Kzsg6paqO89k1vKS60TEJYvur
E/VqyuVW0VNEbX7OduU1Hdv2/MUpBjpWmMsVr72xSw48nbdqQejsJuci1e+atCah3b+QzKaZ+clH
MDT1e4asjZFB5VOAnDPltGQIdMremKJtJ+cVXlHbxGHRbOGyURQBVHS9m73U+D7m1NN6FNRFG1I1
q6dBKw92kkV2XO5IM6wLV2Ap2LQczWfNhk3hUiB2ZwfruEvuS3JbC+5V+UgCmNiGghiekwy+NryP
ls1WSQ1OUK52oG4TltDOmkbPdEaL1lYMmRmS/8rOflCyjAXGnH/Go9MExYTra1kFeJStXqA/1RIG
AFqwx1x5SZqWJmp+pSHzCwAOjewC20H1gNvz5fVZVyAXKUXJASjFK852yBbw1NNCYy4qz4BcC9MB
JIIrF+kfdN+ltvo+7EVtlUxkSIy4WIadghHf/0v6xVpG2crpwPpaUNga5jjmvK2uhw38Uhn/NfjF
LVtHRWKqNQZHFrBvbUFo8IuXDq50gNpv6/M1YtsvF42/hlsuPN/KOFS4XSU7DIdQzSA1i3XPYV6r
5FeQXu0HNfHypV7Ui6lAz7JKMFAZv9vx0qjVvKFCN1IjVJkfZHWs2iAj67r7bPmj0pY+1rzZF/5s
BYrhxeI1xSaE2oNxm+aA/csvc3pI1H1ZpzBW55uYPJrWQ9U/DMMXN1E+TjX2zxC59UX34NovcadE
aaoGTrMl9nE0hqDpbsrmpp/2Uw5ZS5sE84xTs6w1HA4zbtW8p92gemJKdoZdOB5LhkM+BbPjw9q7
oQVob0kR+6J4rHBeO2+oHDIUennF33RVPPClYRK3CCg1rDfQjFdWdVY7tUETHk5pubEbJKf6XG1w
1D8UxrrqWgho/QQrUlFWiv2WV3vHijjvsPHXnmaye5kUvipPLjswe/IIy9eavnVGtCSKoAUDbiyC
Aadd45NUd4JO8QrDqLw08TsZPxdFzmjbJF6qVG+NeMv0+KUBqY20z46E30z7mPUbJh+LcWXNsE0w
M+ln+oNlP+RONJFbCBX4/FEZ4D5OL049I8pM03FcyrUoPWK0u6ruVT/LNuCJ1z4pnITWs8Z9qxy7
NasSTusG/8PU7pzhzja5h209UAtYrowhT4ugN5UBR3CAfp/vDME0O560lyKoyvekUnzVjQMxRLMe
3+r12izZG2eww0H11Lb3MdiRKUd11D/YCAD02DDrKxXNdNqr3bYzB6prEYJqcV1pd4rz6uLD4V6A
WgPBc2Sn8g1oJR6HuZIeN55kaKRDja/rNBtH7LQFZVON9nfvIT4+mFD+9clTUsuD5spTg8JXy0Fg
0MrbKrc2Gj5kw3c5MqHVte5OhTcTgdiGptk5ipw8u3uLm+0UvxGBq/2/76E/wDNY2C06d7BjETcA
4fTf61klSILPTPQMYTkUyol4jXNXzmclRm5uty7rK5ig9uMaeDHeci3+tn+w3p5rPcZEZwpsbAUM
tjLulS1SFboeIXCWB2F3YCCR0jS8AVBVogPIgjY9Tc5j/OjaH5A+Aqt6SoUARbUMsvYKYvMbygEF
GyBlC367i6n837/QJSJF7rIDqGHb7LodSjm4gZfnGGi2BVwthKw8SI4iumbX9esVHa4SoIAjsw2Z
8hcIViOSWR/1eME4tC3f8COcLjeGRfWoXi2uK/PDLKGbir34HclZ0bXOyILeXAIS34e/OMXqWEGa
m+HiBoNYQLFCyb4S8Py72sP79QRZ8CMEkC7i0osZZ3Nl5pXCl9Ny8eMqfVub4Qv97hz/OIjCkMxJ
8uDaufX/OE/Qo7B0GB794FLMWubA2LDi/lh/Cv3MrS9RWL7OTqgjvIE/ceWrs85tdju1538vsV/A
JByZ/z3yxZFpGengir7mfitwf3+2nJt///0/19RSfyzRzAvfAT2KizcqM9mStsWjORI3baqH4nZ0
vD/6+BBaFO6bAwwBAP2EzIe1KYGf8fq6fc8PyvufE/vbz7hY2gj7bew8QcW6WAWJm0VBtjhvI2bm
uknHr5MVYd0GWB7QdV/SPNI4rYSMMYmq3QQ8sL5JE32bwsweod9GWAZDowCIzMG8U9YCUtvEu9ad
/bFx/nnpiEGClR/UGpfTWAf6opNW4LhyprtBPatOi/slCSpt0zR1NPXXhIC/rhtQG8AGgq05XHf/
3pcSk4gMIDcmsItbU1aP66x17+t+/J9mLoH/S3TbXbQayCG+9G7LDeFKyXvuu+3drHW0hwIlma4c
O78tR3TUkAAITAB2OpeArlORHsjHiDm7V9FeR2v9qEAdZ4TyP+BH/PKt8NoIJOwOiJL4p79f3WC3
vHJx6feHPD3WaXpIE+RGNwAretCQ4go417WryC9l+V9DXiwGexINxPHGssuRsPJzCAK2VgZg3l/U
DnzVzrdMe/33RvBLq3mJIfjv57w4QfgQN5aSYVCt5T6fEwik4n3C25XCPkk8rJVsC2PgwJzQgYnz
oGkAfA4P/58/4uIciUfcDPsML3vh/hjcCW2omCx/gjd2DOpT4Wf+NaOVX5gEeHC0oJdcQCRfXdqN
C2XomQEqsc9T1VPsF9Ezz3Gi1LmfXMsf2RfvH0Xa7KDAhswUlJis9sC69Bb8wTIy/8orWObTxVGK
n4OlA8+ERfh8Md9MdYS1LMPPYQ/YnQIZVUgVgl0IvLivUn+WifRzLHexg4SZLjwT/p7bhZQ9kflS
Nu+LA1snWxelQnJKYGLwH2QY/XKW4cn+a7RLuTpOVgdXXRVnWcB3/A+xC16p4DbRJZu0B2PcByv3
36/zx5hLybhsfA5SzVAxXDxhnc9ImS0AjWplQkn8NhDt2gf7sUH8GQJfCokReLzL+QPSqsoXM374
Ppwb970FR7UHIGRUZEXclBoK+Mg897I5pqb+gXAjWku+qaZxa2vZMTfqQBCENwn18d+P/uOY+1Mt
wx0AZzu25cswLLspkbEGQxi0tpGT0eobPhnAwnSAJ8Q3msJLknQ3SevKEfDDc2wxtkbM7n+Ne1Gy
MBK3M2saYEnkRo136fwOMwYqCsNnyHoAtust3GpGXoGM37MejVTxnlrKq91lh7GsDo0EZVhR1rN7
tW/2gwJ28dMucIGmiSsjqUDGMKQ4MP2JcXeX5cpaLQePExbYEtTz2tjExubf3+JnfXMx8jKJvl9d
XEVXTAMvRZcAA+V9VomTOQNTkqdaloHQuNez9tSX5wJmPf+fg18sggnKHmUoMRNyt6BjCXvXStnP
M+BNowtS+GAw8qDZz0lZBop5zerpZ4X596Nf2li3TYU72/LS7byKWA8yT3owYGXFQTDNdOnPie6b
GmLFDEmFboByAGqviii+Asz25HPoBh+XT4/pbYQpHbbiauLM7ysFpSAm4h/e3t8fpxjTCfmQWMGN
6dz2aRmWJgl54wR2s3jfWn6clX45j2HMiRc3ZzKYtMYpkJmJ3yB/XExVqOFGbzfdqQZd/Nrn+7NL
/bVP4xVayDEAcxG1248iPVEb6NTbDC1l81602jOzwIot+1uXmw8qaaE9yIEelBa6FE2Dk0lXjgr2
Fgfu6PAg2Wad9eCgE6nKGqfXSTXijZYq+1LPttKU55m8m1Z9I2Tum7O9NhsepCAnJgjqg1Eevp83
oVWUC3dpEd2O+Wc/2q8ZU6CWEn7FGjrH68q6y12XclXg85pQhnyhjXifQrNlwaEVCv8bLU1p2Rrn
kQlvyg7YA0LN6G7V9Mvh4x063ZvO2AOB3ZQ54Df3pSflhwVgv2W3jmAvRG1p3aa3ok42NXKA8olv
JpNFqdHjAR7IiCwisNsRnfnkxMVdNhRwwgNDxYRmMwH2rIPT6qDP2PHTNBsfZi58NLoommyetJCY
K9WNZU8nK4FZBaxzh1jZa6oI0hoIVCE93ke1MYYpKGP4UJSjc+kCNJNvzMkCkT/y7M1Ff3LA/QiS
B2qU0YDGmIu2bZ1klA07BioowJ7Zfqm0B+B/tB3LldNMIVHIDuHEvkw2le5uihg3n6ELaiBgGbmz
jDvIbAOzML28ddDLrgOpFYFbtoEL0RXB3lGU721R03EYqFbDSXLsKUxyadd/xn0TSAP5AtzdG2Mf
xGXt6b3iT3I+2ymwqFHBHDbQsQIQpokVQH4kn7QGtXOEXunt2kE7vUDDVrc7uBSMdw1ZvoxZPasW
zCeAc7XSprF1apfLFPYXYinHyTWfTHCbYNeXlt1m0OXegbBGd5tNyzRaF3I3xBNQRxIoA6CJ8qYx
HuQE2cy6kYdp6nFSKndI53zUnTmYFZ0SFQ3X+FwvTksFWFr54DVj51fjgZS7JJ89BYIiNT05bU9H
o11Dm5hS0rarNGW0K740WE7aWWAgK7GNdDKGOrnNbbkvySfi2ZGXOJ/yBj2h2vVcBSinEVm62BP7
2Ww2puQPrXDXri5Dk5zmduGEK0fWdGHW5VRpxFp00wa5A3cME1xt7a0x3yC15k522oF0wQg54Gir
tyNXVrbIb5yKHVE/UzYXp2Y+u8k9HhkdJazU+V7h2dpSvkR2o5pAZkU2QRwF8NdF/Z+EQ/lYaB/S
fklMlxIY8/UGJDNxBC2D1wzKaTbHqMjXY/nBm1M1wLkJqwj6tTZLYZLs5He5GI9y1tHx2pLW9hnY
TVMdoCtszyV1M3afdHGwTG177gLB0WJTzceZbwCQ9yGbZWSOJKUgIHpdOqzcQY16t7uNq1NpmLTX
0TF154MaR4mmfE269kDMjZrD7c5KQ1Xm23pOVrp6b+pYcnkBccH71CqrOn4gCUIstTkSXUVrc0/0
M7JUgMfHm8a0b/uijJyWHGXdnyoYvgnngefkUIhT0r6L/IsVj0RHyzVx1+0k1rp6sPsEoX+HLM92
sr/n8w0wlDVzjO1stSs1haSp+QAzI9SQ9KMpz3JofK4j+Lg4ptmtg9nWuI9ucjOV402W6mHbt1Q3
8DRv4/zUNUfu3OT8hujHwSpoHR/69DMfq2DQ7yFky9DtLdid2qRebO9n/QFx7mGeMoaD5BWIPN5p
RiV0Tu78wQooVIdbtHlTGkNTJlNJOeJ19VGG3FE/Gt2hk4Oeq6VtGzulKXrZGgPJBKsvnSrqxktJ
qdPZnqNJU/B3nFDnhcUwnzOSPBmc75L5ztKfs64OZpKGdQbDmrxDGvJRqg62JUhWpzIi5n2iQjaW
7gymhw1kbpXU3isTdmZwxRAWbA6m3IeEeKWzPqyHByU3KEvEU6zYbVCQN1M8tn0Wzq65c8xp5cxY
SRzdA7jmZbBVtG3uWb0l0P10G3A6BPB/8Ajs9tDCCiQTFY3HiKWjP2DB1qCjVE65TvNuz9VHLcaR
O6Ezm8Hd6tUy5nduY7eCLoRDL479jmMHUdqd2sJk7sUy3tRBhpVAEHPR0zyO8hwelnJrlB8SbdVa
DQB3wbrK9oQMW3RgZpFSLLnCuBnUlYEOADzrQhvtSVIa+N9BOUFr2u2rIGsA2Vcwn7Is6vagP+m7
utybczS6wpNS0HZybomx1DTuenT7qHPOg4kzath2OeSISLHKb2LH8RQHRxO5LcbPQruDP66Xp6+2
sbEm9tAzsTUTqBKzfJ3XDxl299G1aGEjHcmVe9kd5lkP4VviTQqWjO2Eg0SDiKiRMaTBBKfbrEBZ
V9poFClW2JGjPVVridYx9jH0ZcKCxNDbm4D64jviSq91n3IoqR3xUJYV7RK+7nV7GxsnfXgtRYGp
n3nlnIVkgo8tdp0SNBq3S8NeeUiUDy23qFK+Wd0bx6lO0dFzAK+PK+kAntfSNXG2uhXvjXZYq20S
1nKttczr1dNQvA9CR6TiXTN8WrHAhhPlxgsvYa/xWMZ3KVIe3PltQuqKlnyY7FGpH5MY/RHoQNMC
aE9Vnc1i3nIw7oX6oFmPTqJTvQf/QQi/BfkLri7Q950grBRgKRGjuedG/ywd/B3lPGHDEzUOcHEy
bJfCDMdDdBNNtGKT8WZbZvGZD2j0De8gdR4VJz4WpIZzcEdsathWucLx+6Kr1UzTanghCbBnpV3b
KbPxcY1tkpzZNNzXZoKCNTaxkZ2kQHauqsVrcyxx/wIziKebUby2NbmZ4/gRbxEd9WQCtVXAe1aJ
QYFQtFADH4kL2N2261JTkRRwcPrqTkwaSEe7WDJPGFwiyLldz0CFQH8RbfnU6h9493kHuftcw1C1
v+8QfN7P5MW0X40Zc2HculaJ7aIj6C59Ch5Bah9WBOKJWtsUFfNyY5HGg+nQ5ujdW4wasfaZOO+Z
C1Y+vsGIlrytHOv6NrYhZWmc0J1udcmO0yiOvf0Vp5i/Vr12wWuB1HRUy0Dnu0GcYUay5WUgpeZb
VdiztVszX8XUc4jAj9+JRqzGOl6lQ+lrIvEsnUEamd32fUrzwtzY00royTmW4qm0h1vWrJVCu1Xt
iWP2YU/qgWKnmUYdAJymg6pBezQ0jZrGujeBoHTpFyn3aQzfCWk+2wNDHVmAZ1TF4BOte8vd6hzp
DNOhaV8nBbWF63P8yzlFKUZ243hK3WGdDieStZ6aFS+ywJlQ7bu0CNNCDUsF/JSOamYE50jQ1OLn
WUVAsj1FdQEZBTM3HfgfCRhGyZhuZ+hrp2y4UZQxlPXJBDVKWgzqafDC2TPsX8IY11K0QQKS/i/2
zqs5citp039lY+8xAW/2EkBZ+iLZhjeIbnY3vPf49d8DamZUBGuJnbleKRShkELKOgfH5Ml8TUpN
+FBpg6M0HCW+bOsxmjfSTvbQOmjFBywE7Fh/ibjFjPoFANmmjZ+kmjL6GN+Sxcavstnf5/J46FMV
aFq7QWKFI7C56oTKTmpy+fJJyIMbD7y3KpXPHfvDSOKdNYWbtu42QhSgRkLpIvheeqfUv/JEy1bE
weFA2mXlMYm/ToNw1eaAp8unfKq3BnxnPaIj3LSHsjzkTRaADrzDvFy3IxPdqcZs+OyCCx7D7UXd
YV/Ta7SVFAyp8Ji1gNLFayrKTt59BTIPVER1wmIm9aa0tSEDCPEvXErtjkMbuwvbD027E6CsaPFN
pLFgjFrhAgtsJU/tVAORIucbLAmexaq/MqRjAXmnfcr1m3Ec97PBk4mjrZQcJnChRszy470juKYx
nCz/j9QMjlf10N2LmMDi/Rg/y2AEmuxZlLElVAUnsPJtb7a2FdwocbQzJspovHb15CGnK1t6W1xG
nLC5SvP7xv8mts9hPic5ETjOwR47AYIz9o1fMJBjWoAQyZwUemJP/jEXbzoFbOpAfya6tsp604wD
oKeXXLjq0DYPHkZ+VZ/cAZt0e/PFAsNQmB1FH/5p0NIP/xVpPkXNZ6R+tmDXSKJA15hmRFYnXBvh
aPfVScshTavCXZxmv3vrqQ7VK6+66jKOTK/fila1q7J+L5WVM5EihsFPMX+an1Qp5SUPOlQmOV0s
HorxOYr2Pt6wjRpvpkHaY2Ko1YBxe4BXFEFczHW/CMrO0m/V2NjK5h+9+8Iqb9pfwKY3hhbtSuOh
SWjrjjG+JeZejbLnwKQT302/QnWvw2Qu8uY+FMbSaWPjKMJeD8zIabVbK70qZrgVkIKqKjc+cgZS
qNPH8q9QZt97RjLxYOmPdaVuETp1dLDLhX4tgykahvwgtfr1FKSO3N4OxUOaCKWdpqI37zG75smc
Z/ciqNPAHL5OveSkQbLJQG4Mo+GEbXZU0q9xSAo9dG5MxucnX/3sVJPJJ7mxaUPptm2eMyFiV4a/
wxlFgPdi55ZC4RY10EYxd0ogoAKKnhaggNSCMZRP84/bIDR+64XsmqHSI7suVJ/nqxy5fl8YThan
6g6DYPZHo32tJF6dpZQflRDY6Thy+5dC2FL9JGNhgpsg/5IM1VXPpTsEyVq1Yu4TLGsVWKCiq0f/
x/hQU64NVZxqj0pXV4MYFLsbUwH6Ry/YPPnRvJyDndGHvOJ+Jdr4VA5fpDZf+w2XCjpnv2FZaW4M
MZmEeBYHCQRmQHUzfbiRwsnO9dEu2uIeVhbbAYwVd2iEyAvplOuDCVdLE7xPT06ruSkogjgGwdon
a9XAS3XI89+3qPGrRmoOisDvQ3zB6dPCFYrB9QGyCJbmGMGfVr2pW38z0G/5vJZ0sRh3HnnRWkoT
q5VaujquOioHcTCcKvnRIp0S0thohsFJGnDVMTrwBtBbIcaM49Ar3+MBkSLVbqTuWEqSkyXpjmol
2Gmg4XW8BqL40Kyk2oXNInckcsBUrxflyt6HEaj6MKS0R81t8SuuwJAeejw6TNrgx1kgKn5cpa9+
6LvMUSkzqaYG/g/zn/dFwCqI0CtsxJlQ6u0or8FuR/6VwW7GPez3z7/DR7ThItqiSB7GJq66nVy+
MTg6z55NYHNHLYCJSGTctmyLtu9yq6/Evbg7z0a5qIBLFBnNSCTu3FoEJRW5oBwhsEqOuRevx730
/fOAl/ov57O6qHuHpg6v3mBWOwHwVYaOXBms7fa1GIv1Io+oe3YyY0qug3ueIc50lb/O8yjbx2rH
m2L3+Zg+tkr5eDSTaJ+otO+1pVx1VFEwy0wCQkjZNL/IUFDoa78DI7tuH4WD8vR5vPmbLE9UrCDw
xIOliKrT4ptNMlUvdWC/5fn9nGAlWcYzhG+njhs/+C8+2HmwxQeLWpB4vkSwQmu3g+xtpEp//nw8
H/v3zB/CziiLMxi8NRfHX+t7sdem1NvnLi/3JN2wbbcfjsMXRvf/oFR5aWufx1sceu0o9eVQ/DMe
HBbXOGkPwg7DYVdYYTTPa235rXCAVIE/SLPA/rz/zvo8/ApFqcKK83XXHDBf2Gg7YNHrS3D+yZ/F
mffEWZy8HKYkjYhDSlDBficT+K3aJMA/ql22W1PDvLDDsIdDmFWFMYr65mIFdmolelEANjpLR0cT
HodVTMdahMWyq6K8keUaxC5l7H2n0TJt186JtRCLY0Iv1XIcfQahQNxRxUe8NFdO14sRZFlCXV6d
xW0XV4ggBqqc6REQivZFMG5LeqwrO+fCSkbk9Y1ACQrtA75GLqUo83TGIB4p9+MwfTP7IcNmmuU5
65W1/FGJxTQUUA2YegBBQw1w8VGUsQ1Tc/4oDZYpOoqUgbrvfnrXzQa5b4c2h5Kv6l+/taUXK5ug
GgZDbBbE3xebFb/7XJgmkGCd9qtXIleHojJnupE0UMKPZz6YCgpFhtWOJU6MSrtHaz81n+s4QUrK
B+S9r81869Ocg6Vuq/QylPpXPZDo8xYZu60eCuCoYYBNntOTV4v5IWjMrdKS/ohzfQvJfq+8qppk
F3nYLSSpEzTqpg4ex+Y0+6RX1KktT3ODTnMFwbhf+cgX9raCqxPaTShEgf5bHI+pX8m+GkLkn0Uf
xh81l7R+IHN2wu/yXjusRLuQi76LtphvjSs6CGKiDd/GDSXaY/QV7S0woqvLac5pPnxZ8BEz5A0F
luW1mZR92xojeZ1+M7jYuH7tX0o80qdjva2vwVHuyswG3L1yoV1KtYj177DKPAFnR6Wa9oOa5DCP
m2/+SdygAJY+oPOFAov6Wv0Qr7OjcIi/fj6rF64BqM7oTmNFOFMeFjtnaIyiDQu6erOI+2wkPoMZ
5f0aMPVCpkwYzHnZocglLVG/itfKlZTRk4yM19D/NaRfM+U/BqNxCOB0ogKgATJpLmVzqkpv1MYk
RnbtIw55n5Axwjd6VY5oFL4ExzUo8Ue9r0XAxYIcw1C1/FmbIzrMiQEMokN5gCXhrqKJL53Xs044
Bh3zXb3U5hA8vW0qQyrd8di5iPOAUHAoKIN1hX3qGIditwaGuASOUSC9YtWGCrz0QaQjDZqubwpS
x1lUWtrOirvWCXeVq3LXXGkb5Uj/e6/u40f/TliBz19cLGeh59k42wetQY6cACNwxbC5NvRpoxQK
Ldp48/nSXwsz//uzMGZTel4uManV8DXSd0I/bj2YNZ8HuXSUKKDj8IUDac9Evg8ypZ6hTR14VgUi
5PRY6/LGo+cswZ34PNDl1QjvUQGli7vfEkVVQwxP9Bx89Hj0djhU7ttt73p2sq76fXHiLBGQqYFZ
Oavk/ZhAJlpZYICd7badS1GMo9j7NfujZ7fZJnVnt+1V9tmlq4aj498xF89QxZ+m0p9j9ngZWTkZ
xXDFxktdC1n1cU91+fPpnM+95RWAqDBQPAyf1A9GP2Jh+XjNgxYIi1crAQ7htU5BkU0LK5uEx4bF
+nnAyxvu74jL0783IIEEUU3qOlQ/p6TaZ235TDFjLyWQQzXza6a2h7AVt3EUQCs9ZaAMEg18z0Rm
0TSBXQvlrq8fS/GpC1cqHZeqMUCXEDZADgZRsjdWx9leSZLYTLyAZZxY3WYI5a0FOq5oae2OnXoc
A0ofReKMPiIwtbGlYGfrgb81hHiXWi8+hKicZmVY105m5Y6AAmOkSXs9F1bEti48QHGBx+ENHs9M
gFg8anxZahvZBxac4KillHcKCKEIKs0Io6vr05Uk99LePo+2OKdEVTAFuSZaHga7sjgNWrgXfcVR
lJVL+mJ+ex5pseO8ILFA3xDJNKpDQAqk9rRt9NCeyuhGHHC612lLtNKzN0VPaDbTcZF2UfZLjIrd
58v00t4//yWLfSjlUTwGyjzmaYId/TqC0ArXtsLFIFh2zkB2SUT29/0BU4zh6PU+XJL5uvP3KQp4
wsbYdE7yQ3Eqp9/rt6v33aUrFtzav2MuctlEbjXk0YnZH5HUxF4gPtJ2wV1y9hQoHrLdms3u2iAX
2UOnpKE1BATMhLso4oWQffXWSDlrMRb7QURft0dqi/3ABarfmOVNZK5c1pcAo2y1vydusQsmoQ0N
MSWGBHHTp8sfC4j/Rt9hWLhhKTqjWtIi+jLk2sYQu+1/sRzPgs8TcHYuyUFamiKoUVeT/nRiSzM5
3EjiGi51bRoXi16xhNpKVaKkmepCEOev4KAaK/n/xeMEPR6U3kAmI3P0fiymllUYKk0wiwaY7yAi
ewi4mRpuSmttQB+pBKSueDfA/0O1aRYUfR/LUzIhC1Oe59ZjtVWPc1G3vPEO9H5wU5WcaN/s+v1a
OfLSNJ4HXbw1kkLlVp3IUJqksyeaVTpUv2hcO5YvVT0Z3PwYYJQzYeL94CAQ5WpnzSUaJxU25hG8
4EwNGxwZi5RDuhWi3X/zvsF/hVYAdYCZfPc+ZCMNtdRPSArXY7VNw9++iF94sPLe/sidZDzcbJi9
GLxyPgiDIptRJYM3J8Yv9cbcISO+STfBVh2oqqU8CFogIvboarGrX9Ep3ny+1y6tz/Poi/UpxpQC
CsCW7rd6uonyh9A4mObp8xjkVszUMvHSeeFI1KUwoFoyPSQtBWNaIDETtz8sZFXMDH8gTwcm7P8K
GsmJfclR6vHQaeAt5dABFrATBQofZbQHlrqdEvBhYTDXPcBtUhUR5doR++Deb4Jdb2qOb2o3rS4d
vfRYxu2xBOBHM/UKDZ2DlGXXcYjTeICEWmY9BnDvbJQMsZIxdEeEqU/vHOpNdJ/Fhy5+gJlmDU86
qiEgarRDWMJLlKfpRRvAaga/DBOdplKIkutWus6MxzaAYF060A4g2Z9kSshlUx19hLcmxC06UIlB
4t3MwufmeNVZXyz1CyR2CHE2mvbXbQvq2YN2XcHmwuBG7syNWQl7eQKjqgDa8suDWKbg9j16+D/7
ZEQmCLa2ljlVoz/1fbKVs3IbSeaVPv2y8h/ShHJNak03Y9vvK8pLausfpLB/yqTIHdIcmLbhVhbI
w1lnT8zXypxvj/5PPvWy+YkCjD95lLuo2vUb3UE2BB1P0yk35ZfhoOyDbbMHi/9Q7kz3FcDTQ7gz
nOlYHuZHhuDqp+Y23fpuKq2s80tVfwUmK3kHKhtQchbnVNsINbRI3vXeTXBfHv1j6Oi29iey0dhz
V52t523zYRZ0bWZR0YiGkfL+6GCXq1Y6qWCSJdvbqRvvkCKa7wz49wSbctaadz/fY2/2Qx8iGij/
cvxDBFq2LSH3J2YxP3ylCMxj/quZYN43jVN5oAHq+1LCwg4trRGva2R9QHZIdOYH4VnAO2AAApCb
z3rw2wTnrgWYeKnAT8xnBJc2wKjBoBeOmX/Lq6uKhVuWw4tc7E11lxn7Sbq1SkRaDEeLfkf1qwQM
2hdUb2V8F+tosJz+Nb63l/JZUlD6ZpZlIwdVcBChmJMZP8TP+U5351Zb+wtUw2G1ZHjpvcjnUzjQ
yIbEZeurEFHmQYBx7hR1rrENN81XGRmtYZf89P09cH1CN/g/KWB2wy9itVIBf7vTPnzTs/iLNWuG
paHUPt90LsWG+3Jn3La9rVKLnWWyAceOxVuTeGbMmbfSvVnbs8ggK3qLQoa4coxfvqnOfs6i7GFM
XpZQN567t/PWLndgIr2nXLqScfsmD9z0KAzM/qjRjVns5Po2yrerb/hLr8Gzb7J8tKp+BXiyZU5g
gigJMLCWPseQP41x/FoI2cpr8K3v/skneHtDny27xDRSS5nDzb7tcxPCBB90MwOpJUd30U39+VeT
Td63XzVXtGPcVN3wMUJk5LTWB7tU1p21JE2ZmpOJheH7Q0WK69YUOuZfQKJ1EE6DrB3DftwE0k0g
Clw/GhZW5p/PD5aLG8+g2wNHnjrvhzJlOLUGjiuok2pdcA1mfO+rx2isD0oSbasaIkr9KGr5MWvj
jQJcTsA3OU0AyuqAneFWff5rLqUr9L5lHZCEjmDAYgpoz6lFVVPZTguIL4IP1wT0mIyNUmpsPw91
MZ0mIePI0SRMQpdtx2pIDDNFG88tvknfwn2uuZ6bP1uoEZTXMzBDvcI/yTut3h0Xx3gWd7nr8WAp
6fzPS67fjD9Unq2lY97HztzMne1soT9t19bWxUrV+WgXm9uSqrjvIn3uvAuOhp5iE6UOTohOXp6S
+EEOUegKA7fXfivxrQIRxu+uPPM2je8UJd+o1vdobKCWruWnlzJHU57FU1WLZuBS0sQc/L4WM5M1
H0eOLqS2Wez/m++MDQAGhCQIH4RuNSPUAm++WbTH5jreN3dz3h2THQyb+GAcaUbt13vaF98zbOR/
R50HfnawwNPF3QkyCuUQ9RjvpysdlRYQoA59jd1/Q7bmmXEeb5GReEItWr1BPONuVlanj3IT7uae
vXxd3ay19eb/2fLU5IlmGgZYBP5Y1F1Gweik1GAxhfHXpKaM9qRPayWKS53D8xiLl0soe5ml+GyT
6ODtOIhBcMhb2C/umlzGxWIIHnTIcysiMjNLJ7iszw0cOd5SD/1YbOMbaacd53sON7KV++bScidf
nG0p6CyIH8oFEV6xk8YRL8nRTREHOx9pqc/X+4ULVJXIZeZiKtnUcjRdncpQHpHTVWfgLe8TTXs2
4AnoUu/U+sPnwS7NnSqRACtAh2aPv8WBHWRlNeZz/SNLpntBnZxg8GCPNSd41nbb3I7AY2NYjh31
JW8MV8Z6IYGjrkkblCmVgMMsKiLhZHqFGEI+4RjZoCEJxyTaoNPopLLh6k3gWP4aX3Yt5OL0Norc
HBW/q9Cm57BKoL2GDFoIt4Mu2uKsYl7ofy2a/+8u+b/nfsn/3V3yMU/yNM/+16FOfmS/6nNbyvk/
/MtlEojXPySL5F3n0aVhbvovk0lJwy8SlJQ4ZzVz+YVDiqLi7CQpaP9AjgO6sz4nPNTuZgn7f7pM
CpL8D4WmCeIvJl5wOoI2/4nN5CLL0EFYQASWkUjACJMi5jLBrBAxow6RGo8aBF4JaHIngfAWPDiB
1NEgTFn6CdM5QCgkAFZvx8pzEwP1xpUUt7rYVzdnU3j/1yF97my4aEv88wexXVEHQtzbfMuIzy4m
RUqDKO9j43E2xZjNnKWJ+7BAgJN3B8SaF623IfiuRJ1P679vDF7KsxMo0tq4VPCCRVXn/XUYYYMw
VqUgP5bIDSYtFlgzEF9Tr0QLgdI+3dTWywC4vcEhoBWNA3TMtYHPl9LiJ6B3QpH2rbH7QdY8Kfox
qfAAfqy1SHByFbs7zjU0b7R23JSpB7EF2kuqoJ0tTpHnTl5x1ytlvjIVi7acDvVFk5ApUVRAbzjk
LlWMyr5MFJT54scsNZMnFORCxJaR5ht9nOhSS9/LNcrBsYVAgRjnX+pp+N2U1K/7QfBsGV9MBF0N
1dG0wt8GOs9/JSl+IhUt0EDD4kEomjtzGtfaO++vlX/+as3QqZbyOqFX/f4DDjq02ySI48c0sZG7
PBTb7DHfWRQwEYZ3hGOKaRqE3/1aj+f9o+hj3DmbPluuuBLgvBoTt9uax2wbo/2mbpvdWhLwdvOe
r463rzKfI3ODfF4m7+MEWqmPNZSWxyHQgLuN8Os9bQQGJkGWi0sPUWS1soceyphvqF9jVYDuE8u3
VkalsRv17Bp3m3ovJCAL1ab3HNHThicrUqpNrvcjeoV4oOqFB2loiB/lsvnTC8WrH8cqAoJF63Qe
crwF4pVp2zwWerMvyuqp7juo7lUguzX0Ny8IEYqvoDlYVovJvSTFWylQGxctUGlnlv397BTvhLK4
V4eoOhiRqNyAX6bnaz32sMMjD4qnWbjilH6JfZjKmOsdtakZ9kJaZo4ipndGgTBkWaonK5sFMpTs
JiiAUBXMSYuRoRCxwvIu+K4H1jFozc7x6Ww6bPjIxvLDQ4VYKe2xxcQCBefWUPC96YrG1SihOY0v
fBMEMUMTWqz2var8CfoY+cwhdvIMsYfWzxJKxUm2G1tJOUDRjTYtVeTJ8Ov9UAdQqjXzufGmeuVo
eP8ie1tj83UA/BRNdvKyxbf3pUbyNBwdH9EGwKtWROG935YqcjLQ49cOwuVJyELDmAybCkvlT30J
xFAUfyw7qxBO2ljD5K9oCAdJKrlVqD1V0chHifJjXgNd1rtHmJSPfdYbN0aibtQaNiFqevXeR/B5
B5Q2snPVP5Vou9FD/42yFX7B5kNQ6o9y49+ZTf0SRtmdFnp/BD2/VuvgOU5jxKCDn6VmpDZ9rTvY
PRsMQ+Gmw6qHFeq0TepoSKRLTQFTQYtP9ahsfKHeqZN2ZXUREhEG7PahT373HqIcEf87W+pxGhCL
Dohwof1UPVbCgBMRJCTgXEbwJSqC3tZMuLidn42OHwu7yORCzGv1G87JEBOibI8IYue0AMLNsPqV
NMVtYaEOwncfscgUOxvBhadmEF6wBz4Fmvk4BtnvKq9eYqO4mXzs2uOD0HmPQ5JD11NxmK2yH5MR
bcss23mTD20JxfggFWHfecnNUHt/JK16KrySHzSJ16ZUWnZfN99DOTn4aYMUuFLeK8G4V/QKt5ZC
+j7lqLPJbXVdyM113oeW48nQZWllIFEvQq2MIv0FqM2PEgIGeu4evs9Nt2c5fDWzVoHO3P/0TeSn
h0r9YzTILTTVVSFnB6MQ6pVSCsJ4iwsPk0eLG5fjmkuXl+/iyBYKNR5NwzQf8oljpCsGtO/j3riu
8HxwTcxKt2ZUiAhuSyNAi7KxLXWg8qDK/nVH48WtshFyp4YEjZfqMuj5Id+LvKQduS/Dmx7vsGuj
K1sHibN6K4sm8jmR3lj3ZqiJdhYW0wi7F5l8MH7+9ZgJtMD07BY2bbEru1g5Cr0aDLDyzf4nOgT9
Cc49hYg+QApfiCV8dUPaO+LgU4FL8b1AXCWzBy8278SxxdlAiyiPTXLxe1TVibaMoBiYTXflFz1R
DNdrNHrXedPe9YPxqknFD6PvkQLopvhY01/fjEJqwKasHwAgfs3StNzVMUziUPHDXTL0lqtbEBHB
53RbSRTEnWFJnW22w7WgDu1PTwyvKrFFWjhHLCSNc2WLJHt1UHq0+/sGyRNVrp7NqL/DexYthB5F
mCJUaRCIEf0wMsVdUOPrbeiCa5mt53qBSMeCX70tJuObhevAVjMQ54+V8gdwXVQeOGl34dBm1yiU
otVXDsdg9KeHrLZ6J8lj/H7LaHTMPhGgx1sRAB+rOiRmjWiLKr1UI3oJclwgXRBKjesJQXcjlQ+1
ALsxkpoMcZm8esqiBCb9LPJS+eq06UZJ3gqpHgMIkH7T5Ms3oaaEjsdH2/RSp7pJ2PvHMVMH1/J0
XFFUr9uKomc9tlGDF0+bWnaTh+mDIAc/+6BC1n5S2mOKac5DLDTFXy+l1+H/XDZ1/5As0GRVlLlL
TjXpY/mQOysf8dtUHgh9qHfdXtkFewyed58f4otKORfGHIeiKQe5Abpz2YwZkGiaIl+RH3DIQX9n
tPVju+s4ul3ta7qrIRHb5aE4UUOgpDe3LoSnz3/Borz01y8A6Ax7GeAeiP3FlSXi/aL0pDMPojrA
te2b52CyzCtDzXGf9Lt0PGIl0CPzrFh4HneNreLy4JQRvXXL6/UXqR/8b5//pve1DX4SRWQZ7g0A
bGOmKCwqjHShSz2KA+PUhTDNxjK480Lp8T+PAWXgTXIPhc5lzTYb8Z0UR0M/CQXn+VhIJ54a2sod
fWkg50EWT/zST9K4bHiXdSOkZWSgfnjJah5wMQgvIdDBcHk+dBDrJJZNP9X0U2HuNJoP6Bpj3rkr
eAlR7b5vULABM7UGf56P/HdZLt9I0aj0U/SWeRIvCnddOmFTF7X6SUdWpIMZnjZYp8RrM/jxjUMc
smiZdzfmSbQW3mfTYY8S6CQ0+kkRBtkGw97YPg4IkNxLF/zdV1Enj7QMaR/GNd4zoRZuEHjY+Jpx
XYekzUHeulaT3FjN8CxpvU9yqaIR0sVwGdPRsCV/+vH5yro0M+e/ePHRR6xFBBhP+qkXb0b4/mr+
feAl/HmQRZf6rz2iG4gQ8Lc8ppZXcq7E6pBLPlHo440bhcp/cBfuxq2yyV7a/Uq0D3nt/BXOoi3e
TkY2DUE9EE27S2+j7zUGMrYACP3q1X9qfjQO/Q1am9HDWuCPc0n/xgA1JLGaKDQsVtkgJ7BdB1M9
CbjB8ADei1PyKy7i18/H9+G0h0lIWQVYjchR/Fb6OX8aFkMX0Rry1JPsS55r6tVNBTwK7Sv9mDXi
aykD56kBaYzKGtrg0gApZVArRtIPozTKR+eR8yay+qZkgJn2x+p/e94dBi0ra+XjATGPzkL9HlIf
Jn2LSYzReidNIYYaIgWAJFIz1SvX5bym358G70PMT5Wzt3XSitPUN4To4CuF5Yg01H2Ewg5lB1tC
a06Uf37+xS7P299jWsxboCrtOIS6evJapMBn6zOcgVLz4fMoHy/Ht4Xxd5h5as/HVYZcEbz4eMTa
wdP4I33w7s2n6YE813yN9sHRyzcrIS9OpWGQbbPjKPDMIz8LWSp9pydmoJ3aLOyug7GV92oz0MoH
ZOZ68oQ8XjC+mqXeYrYhjNdyHJkHI+69p6qSc7vU1Vs9xPrJLORv6Lnu+kTE/ileg+8s2oDcwTLX
JhrdsBuAWn/sDiQTqjJiqT1wJCM+Ph5gGDmo5m5LBI/COt8EgbbXO/2Lmpn3o+I9p1774qnTIS7r
XaJGO08Vb/RhTMmkWxLfaFz7ePO6Pl+UlAoVEY7jbD9IhdJcLMoIPV1dKHr1wf8xuLqj7DEzwYpp
xwmJAtHKEbncZG/BTPwvaZbQvFiSxvDsVpSkUpiOCiWJrzWaKysLY/65y+EwCq5dkJuzPPr7hTHV
mlhU1Kof5nJrfiruAuy5Z0Z8d6pWq1jL/TUPB+SRxKNuZojOZe3zVZhOVouWUqs9dErsJvrtmH5X
S2Hl1FgGATVMeYwMm+oFbhDLPM/UPM+rS0M9KSoZpSrZgTzZmjeszNzHyws0lyyLs9MF4m9LTOHo
TQVZeKCemkS0E3QrTXE7xNkWjaPPP9GFQDKCwqSuEsAq2ljvJ60eU3lM6SKc0kTdh356l0nJj0jS
97np//k81IcXObcU+qo8GWBxQ4xZhOI2qv1kGJVTDTlKycTKDmvzZ2okgV2M0oMi9KfPA144lnBO
oa/OygPlqi4WhCiEta/7jXLyOggGooJYzOhpO2UKAkfQcTNHnNYGGZCtnIfLfcUaeRd3cQKrXiFT
oSmVU6gZt3HOQ2zMXj8f2oI7NedS72Msjlw9STyEVFrlpI7CdCgpYsFjCV6o5lUua6rb5aWEk5pm
vtAc8vdFmq4QbBbQmX/9AhCAcwKifcDktRzwUpVmzO5LOjniRnJhuG7CXcSD8K6+Tn8hsLf3v66M
+0Law9z+O+oSKScXqhZHHXMrd2jN+WZt4vjYZl9wP/pWs87tflBSO+oE9Lz8WZIOHd99k1XGk1XU
N5Gl/AZ0pjjaaCIVqRpYUBX1sQNGqqtrXgry8vT76xv9/Vvnw/7sWoxl6LGmmSrkuzMHMnuaPeZR
PHbjq/J36oSOsZufyRV9FxcakuuDEP18ui6vxL9/wfwLz35Bibqv1mWFctKxrMymG9w9Pw9w4Th8
9zkWWwyGjyZ5I0MMZemPmmApOIr+zpe1cft5oIsLnoYmoBwDwjEtxfdDGazGb9Uk4vRIUuWu0Dqj
tmlUyUc9wUUk6sPbTkybl2wyEmRmc5xip05cgbN/eMG8XTEm2Ky3CjYyTO9/RNiZlRKVqkaJpTkk
bl3apmvc6K/KZoTT3XxfGfPy8y3CLeHGwRh3TWF6XNCPHYLHdgpKMr4RfwFTTe9l0CDZ7/Tn5zGX
98FbSAtVF858DI+W3QDBo+YiTr7+oKPcSplkB67ougi0rYfh0+ehlmtnDiWjRkQ0OMLaktFhxFap
aF6tPYgtV6j5qkSePQrPnwf58Bh/i4KsNH40c197STIlNu7Via4+NNvkYLzG+/rG2IhIcN/Evy38
EcrrEo85sJ35tt2Dvcs9x1hB8yygruSdjBRDeEtDLhTNJX2xS9ReFUNOSvUBWfhd/GXO7PB3pgC7
qQ4aVQBbcF5nGoT4NO6Np2A/Y+HireXKV6vFuwsJpqbTwNQNc07JljlfiVB8ZbST+FBovyaLvlaW
37TYsFZCWu3RgD/KUWaXAdIMUEP8XHwCRPMnCNOnTvFdX/7RBCh0N/l978l2ht9lNd4I2eh+/tEu
ZAogkhWNe5ssi0T4/TYzVcrGndrLJxChTmb8DvTwlrxzO+/oEF+Lz6NdPFp4bCL+IVkK+MvFXRpg
F+R70ySfarnbI+f/M2iUP14T/sbv2A0R0/R1+aqptRdTyNc6y/OnP8+Q5zsCigzaL3Tg+JvFUHPU
IeQEtaq3OwIOwU8Ps6QWFnR1DF20FP+rsfL1JdmiFaMZi3hGPWHYaCDsCVXe9QMD8dNpZ2jp7q01
KVtb0SpvM8BT+bhyFy23+zxS8kv+kgEtfeihT4PiVX6hSyfJO0yImGIX4UTdf+i78paWgFyBI8Br
w5jhDu/Xjj60Q+9PpXhqlC9SPiIBp4GrKA7jcGslyhOWLLQ1RhJBnH7T3B277vCfLyeeBkBfgJlQ
DF4S6EPwDEVm9hpPhMCJiy96Cc2gtWUpuZNKaR/QVvWKDj/xYeXjvm3exWKi0yVz1mEgjTXJ4pxJ
5V4xfWiLp1CnuJWEu9DSfiSi76jdINkVbexa+uLFu1gyETcC/FJPLrUl20/FTRpMt3FjuVBsnACt
0C4ybhQ53ma4Ogrj97r7I+u/c0/FKTq1k6n+og0ijo2D4qxM34UdMRdmcD2UYft9wCJopac1WRRq
J7F7Ro/frSN0YFVk9MSr1DuoIyqlSFm3Q3msoj+F0ByacQ0dfSHJ5CdwI4EkNKkYL+YxKcs+6HRq
aw2d/dy7jrwSWfarCH01H521HG3vzPv9+bhl9eNJwLKlMMO7Xxc/WKfRodDqeLIoeVmSnQHhI6sy
w8JVM3wAgtoxpfxHZmS2kf4JvNc+DLdF5206tDklZbpqZYBLon/Kuo5aWXWTjuiUomWuW0gxRf11
FU0r6iUrv9eaIaxnuaXZZ4VkJIp6Go0r2fiiCCvPRcw3ljMyC13SHAC4xPvNlBdb2Y+NBl3ciBlR
1F9p39N9buQBhFj9vUhD84CB36H0Q9g7gXRQCsPai70v7+Kpu+lGVXdk1OQQ4LVCdEqnBBekgRKT
TCdQxdHRtsrwoUtLajzpUZysg5VM/0PZle1GqrPbJ0LCZr4Fah6Sqsy5QUk6wcxgGwN++rPo/1yk
K60u7S313VZcgKdvfWv4lMT/THPjYCjoPH0X5HCnfXI1/6hSWr1X0p9XEHJU4SwQjiYAKpa5042J
sNO09DccHskxfBg+Szb9QjLLc9C6y1TC1NQkRhODLvrsa/cmcfpPmFTe9oS0iFJ1YlnXLOS5fyu7
XseNha6ybTMSijpY9QX6+bav4ipzb/Dj13B+O7iNQnhB8cVL+j5M5IY2XuTW8qOAfRX+YnODDs6q
TtKTRtuZq/6ed/1nO0J7Zn0Mlb+XhK2COtuSDN6hXD8NGf304Qk/EVtskL3OdzasTW/6zMT+0Nf+
SnYOMK/U+8V8Ggd9cM5TutMdO/isr2DZzs4wwf2CWTZEj5BsULkihn0KKlItkzpYEoTNhnkJt1no
J+BeD1t2kLm0WjqqQiAyNChh3TP4PgfO1hvNU5l0H3lj7Hla33pMLs0K1OSefFQ631Q+gWibuLGW
/V1Hm1VW4MU4kASBKLujZXIrG0nwR4dNiYgT6kFYmWhnO+XtLasxM4xxOYKAFDTerXQE6uT6TlVl
HxWu81BwcSvSDNb/ArQMTyGGu8gYEqQ47aEbgJknNI8P3QTH4HyAIS+pm3TZVRIso7Ry43H0nxCt
bkMLXZ187b95bSpRa9Yr28MJwBUCB/gQ4I2xHsHo9r5n9jPyZ4YdaRHP5VbZJkfzKMoUuJAK3tYV
Mx5NE00ki+bpwlPJLzuDxXFtbZGEUsXKRexuzquDV2TrwRy3oFiCceK/tzk9BcTZ1q1+V50awZTJ
tjmifm3ZbDqvX1rOuEkKpKknTXo2yt91cwPVKQ/8RZ6gRQ7/0LvRDmCOP00vvk7urb71Tg3sh42h
p2HemLeJowY4esEN19b+Hkb6j6WZbIsO5r1dD794lWFvypoUrtq0MnCxANDSc3+4U2RANDvCdgfL
jkZvXNSNvs+hWl21nW9tHacaYWbsnOdAMdvnJ16SV1xT3k2r/1SCAtXzH9KiYwuROW1UEQuWyWR8
Gwq4i5WlPaxNT4I+SHK+d8pEHQoYaZ8QR+JuPa36mHMOgoLlRCIBv7HvfeskWAPylQ+b8AIOgwjA
6a9sZr/VdN+PZgfKJneOC4NOGPwGf667vu+WqZE59dRMp+yRPAPqtpCGgGm2yxYVeIQiNmHa3R2t
BVsABVj8+2i5vHldjn2xjxaimMZBkuHEtUI4DjR3oZ/TfdLCmP/fI119zBmS+/aY3jhPVHOcTv4B
LJttfzSeYPbSHNp1sRnifjPdWZ/++7DrrqgJLw+jy0ecj5Jv41asZ01hiunUG3c8ubX7/3jY/e/v
z7bLNugGKEz+/PtQZ2YTgjqmExkkDKONlfLY3ZV397P0npFlE2gvyLGzSd+fY3S9l/WgEk4n2Oht
9R48uAN/0ivjMC4I9FjpMjl6sbW5MuplrTU/2bdRL49xE377yqVsOrH9uNRLZ1nfjPlyNnErd8Wm
37tLf6eBTd1c81b42yeDLTCENLAswo11nrXfPpnho/BrHawIieS0YoDarL7Wcb68QPx+NjJzGwFl
4DJx+dUSc5Idr6ZTa9bnNglsCPdqfoO2xHrATbgS5JdV62bZWZ1a/fu9Xq454FRojaJ+xZmFFu2l
NMQDHUmDEm+d0w5ZhTUB56hculdtMX+0tGY8bLbFBLQJB1v3ctKAT1UrXHPo2S2ScRHYhVr7CLKa
JpfDT6DaIiZxBUeVpc65DJlBT7i0NfvM7BBXlbm41pZggxU2g5+76T1nSEmK4QqJCDtYpFxDzy6n
2vxb8Wth0AZXLBgzXXyOsQ46c2oslPWHeqM26gbu5NUaiVsL46Hai70ZI+nHhsA6uibZ+tkUDWCN
ZQJpwjxDqX3ZG1KpksOALtVZEnLUdLJAIG3aqCswsoU6RqatD8rzKMA0q7OFbkrAiUjoqrP0tYXN
zpV98nKpowyeqQGQ7UCrb0Jm8efcn2ZAIFHddK7ZWcu7HH5ZLu5aQg9XUPofLRAMhFkI7AsIGNLt
LiqZdBg5sQxjPA9oRdgl0maqmc6mca8sYxfXPyMLfv175l9+ZVBrXIjxYPM9m2K4l1z5QhoTlC1u
cIKZKGA9vrZgPdMNeVQK51Yy99oGRvGu/jhZL8a7OFkzPXqZnejszLwRCRH1TWKW93RsQTQ0pk+k
793OS2drTfxOWf7WmOxPSd3sChD+Y6vBr4AEDHxTeEbiv4vdrFUkzwMeBECGZ/uWmXw3p7Rfa9n+
tmW5fNrv41w8bQppdKsZpGy6dOqwSjL7NR8nLGGwkaOkKQawNMltAhYlBR8wRgQdaL0ju2fIv1kG
RksOJMleqt69t0f+QA17hSsz/rcctFwQ6kCZxZ4A58aw8DO91qgaNSj4IPkC2jeFA3EZ6EmxoskD
94sJHVAONFXBNcRoYX2VDNcAy583iosXO0+3b8eEU/RK5tjOTohkWmCqfxiFvmVDni8cDR5RM9ya
XrpDDuFX35vIbhYrmgovqkyYc4g6bidjARJ/mMMA9d/z/AdsOE/075/i4q6DBnHiwGPEO9V1vx1M
ZzckkFEC5DIWhQJNqxeI8XGLCRWYJ1Z94ly5MFyZcpebSG5VSBPgXXaejVDrpb/5H9/z2pT70ei7
eM7fTZFvX4B4SMBRlcjOHcgCMQKocFttk3yNbRH9NdAQF4NCZgoCYP3YnuPuhyzHWaMBLmIrkFGZ
Ji54t4rglAcH68pX+Nvy//YVLikGprC4N9R4C2IxxiQu43HnbjyQDGYTcupdGe7HpeXPb/5bX/bt
Xdi5BZ0Mw2h9Pty6PpwOk/9606SwP0Dn3w+QwY6D/WK+Z/WI6rzxIGSALYnLUQ9cvaXjvPuxZ/45
yMXUNXOHmT0a72eKYCJ0lmy+bib11pZId6RV8FKW/GHK/Zik5ioF7BXi/vtocfPRJwzlGD6lsNq9
SWke2mzYd5lAuZd6Cj1GYSL7qH0ihD6NPasXRpH4yLBxcbzaXhr2WfaGfOZdmfoPdSXXmpr70ioe
xOjr0BbNjdk2sYscK4QbLJuqu/Pt/DA41UfNxjpOkLqiU5BHMvY6TPgZY2q/MMP/ymlzDGCd6AU5
6nbPQqe/tg9O4r8pyg8kwJV6QHuH6HXVs1ha3Qjyn8XDoW9uA6T+RN0wPgUZXak8ex18hLsB4o0R
7HUapqBclKxGnk1mn1DSrpnRfAY42+M2h1eXT054wlsD0Za+iU3SrRywxsu6Qpii2PNAqmVVNvU6
GGxw0QskP3qeOAU2WzVO/g5ZQhPaHeDNkbdDWBOHh5Kr28Ks36uOnUQv1sNAt2Bkp1EWwIcVOa9H
FYCGPprBaprMl9yiNxNnO9I0HzBkRnxlBRkhLMDXSKxB6OOITnemAD+4gx4OLRn1U2dwJDgM/f0k
01VneSIKhhK1uhxPftVvOQ2OvPF3uTTeJTbWxLNORtpPSAeCqZQskLA62Fjx4JN8pbyCeE8bC+5C
MFCC1CqT+iYf6K4q5Bkz5dD2BY5iXyJo1O3IiWXdI+9SuBXa+DuQAc02oNM+GMid7yZ1BEhjDd/I
YglG/VuPSMjBACjm1+kt9yGnMZu3wQ+Ohe2nMagbS9Y0aKplY7P0K5pGlqDQrzFE6eVTwhfcG9M6
rFsgA2E/Gcfe4QXyvaYbhI09Jf48nKXRka8Lfah6pBoShiZkwOVDDyEGiDdkiRxEJNMRydaN8O2w
a+lHVSS7LIXCQgvky3gd6cMeWORz27rt1mAeXXe6KRZ0HE+eMxyQQ8iQM8jMECqKT1nRL8VoB+kr
NG+4EttRnaY3adDhh4/kOGT6qw5GGk0SHe4yK4Beyl4s7KmDpZU93SH8KwhbaZPYMRD+aNn91tXW
k8chphuHxI+rBOLsqTJg/+rMeWgVQ+zlCJYBHFaaMLFwS9KBPHU9MsfSnKnIML1khRPrjFg4IFwV
A95UQ3k2qPd0AK6c+00W+51ut+2k4YMxqX3bJBDVmMVn0cEh3h5Hdw072Gohp96KsGNM4YitIDRq
GkS1k8POUebNnipqh0OafdWyHJatgfBf4vZqQ4Ic07wnxwyflysHmd2ZBThbNW+GgONZUoh3QjiL
HNm7j7RtnShxx8/cd+HM7wEeE+j9Pg4IAQsJNz+TLgffjDYS6t6B7YUS6dIvy1VPR7HIoafET0qP
RjXAFwCKEpIjAplLBP/Z1aOZ1l+ZXyG8dyzwkf1nPEK1JhlB+AlMQOIkr/QiQCdpoWhx9I0RT5/q
BwhqWdh73F/W0PeukWmIZV33iLnRcBNBHBHclGgPBY/XPYLiR8JeleckMJBJ2CK3knrJDLkFOiw6
Y4/O/DHIm7Vk2cPkQfo42+8bXnaC9dhzBcwzbOd0VZK9tpb34EylFQPOstdt4vGdWelz61ZHhNGu
EblrLuH+iBBIxscIbUwG6a9x4AQ640C+9qlXhCavN/XEjq5pvA0Dv1cCojju4gGYPQA/TxXUThkc
5gINMBchTgWZVklJxwUUdCliAsQ2IPAWaWGnKwL4nrrdfROYGygVnuq86qLcC0Da8D505n92zHwR
brvsG/JLKoYFWwQvbOpupmn8Yr0B7VptLH0r2YjJ7yNTw/annQCOdUJuARYncTvnONGALwMH2Y66
mSBsYyt8pUNaJBDwTSbizWdNOeqCW0Nb75bBXvWUv1F0BaMS/aLexyQeUyR9pnn9SbTxAJrqrc/L
GPD/lvT2ndsGgCOs9myWSDjoLCXwZKDs9M1XWRivSW7nCB4GeddVGz5aS2gOWdzKDK6GpThwPeGN
jbGTkl1WMxnC5X1TB+5dzrEHmJbC60YOnsXdY+4WdFn008EEKS0sGcL3UtmsoHeFqph4d2q0nlFV
MITvVbsuhSizMpodYOtz6gCFrWrhQYPlQZqHSTmxVTZ0D+gIvVCIH9HpB7ZuDV887+E+x9JzaiGL
uG6ClZubO8jmmmiU3U0p9TOM9jP0O6b3bjQ/Mu49QrQBgiyMgbvhqHN6KHyrRXRi8FnUclno9Nnv
mjMa9+uuFPn9vG9EZT0i2LJBgKwz7rLAhRKsyneKQrttyofKnuD9kvGPoRh2snGRG5eDPkBBjkfM
bID2gE5eyrz5TFvjrqztD2Yi70/L+sOgPqICO9BfkHrD487PD3XX4gUgXULOJkl4s74wP1DCr5VM
geg2Obogdp2FLpr3WDglgAYeYbLrZYYjPWZQwUaTm7sQ/k3LQUPIpix+SiWS6oaqu6WVBo1NTFls
K1yMSupGAemA2rcUd5b20UqHArplgZ4kTKps6WyRoId4SqQb12ooFi5uibFoaBIJMeymjp8s6cKy
rCLPws/90HTaIzWyPEKf/q7kEKNg4SKBqCbr0VJ7RxGNBEckj9h9zWFLbS+gOZwW/gjceHAN5PIO
QxfatrotKVYMEf2bgYANP0X4WknuSoKauxofRmGdSM0PQYrQKy8vjmY3nQxe7ApcltwKdthAqm+q
wX6FS0RklOpAXHKEf8qrkZIaed3jL1dn265FDi9J1zwvlr2wnxiEyQrJCZGDkMCwMSAKraSzF131
Js3ptbDzdD3kw6tIGIvJlC1BL7mxnHSjmuI+TZCbXI1Hc2z2LHc3Bpy5w9aCC6UrkhK3sHyr0qqA
0t+/sRNn4SMAUpl62klqLhO7P9eud18W9XoW+ES1KjdyzM+Ng3uFnT8Fbh07kOlDIg4/S9UZIRpq
D9zrbgXYrBDAwBDRY5tAtZD/euUWl/g6KjnfUFmudVYh60WzNCxQKiuutkSIFjGCAoZJlfEplF6D
y3TvZ+ojJWIL4e7SS6ZbooYX6BTb0J6Qjc3c6kMFqYpYqZ4p4s0jNA3PncvB6Ci1tRCIyeY4t8J6
cCyEKMvI7MgXwpBjtDaXhhMciTFJxDLbe7e3LBS4/ldS2g9VSbcVMZ7Rsz5Ax11iNtRiA3XQg6zY
zp3KN29qXajIDb3gugKl1leLIJ/ebeijpRRPJEC0ix/cDxX4NJ04gQW06hr1ZfX6q3e8uJuavTPp
05CR19oVZ5InX9VEb5hkXpg22DKhlN1I1T6WEp2iRpvvCFJcTLm7ZaZiUdVnxUJAyb6AU2+z9ORo
hbWJc+Pf9d5vpP1PAAS6Q7TkQX+GcaF/6fAz1lJ7dWqiPtq7q2xNdn5+bGEu9YC22uy7OSx9FuuH
DGxKJWOsaGQ+uwCfon//jr9UxX/+jrnE+lYJFnygaqaa/BYziWOxQALzi4qG2IzdtRF3+HfNP+mv
Y37XL1yMyVoErDtZ4IFOr1BqRwGMoYoIehVn4YZJWC9MyJg3VwGAv1SLf8gmLkDEQsq86wm09fW+
e/OWeg1BJS7JYRq1kfFf7UV/qjTmGvzbmxVDZ3gib/zTsG038ibd9sv0Xi9oyBZldE278tf59P2d
XgB3Lum61oev/2m23oTlxRKNuKW7arEXRHVc3gULazX0Ub93VmbsvLWr/0zJulSlXEB6RFtUWKQ1
TnQF7RY+KVm5oRXB4+AaVDrDypdr5/uzXmALAvwT0NIxkr2qjjioMXmy3wEwRexcA/vnSfGvsS4g
Bmsy6eQgQ+okkIaYbN0oX6onb+GtaOzP+YvXIPXLhsv8FqG59ODA7CNR4RIHcsbBtbEc/VOhjbCa
L7jJDHheE6b9sDS6HOdidjaM1o1PMA7b4N58D5XdojgFRzuu9qj7t+NDtkyXTnxlt/mJO/35dBez
tLB5N2Y2SbDrQdO1kLdzLF0R4YI3bzhzEuM165nfL+zyA35/oRfT0swC9MnolIC02u79Lb8Zse4h
TP2azeFQFF7bUOcJcTEeXIHQNJtdcB3wj/9c9q0WsoO03Du1H8MsJlilr9aaPDVbiAqiaoMrE8Ry
oYX3e23oH4p2fNM/hr541ArAJktIYOBR/dNI42Q7rDqIGcIMcvanMaru9ZsT2Tt3jTr4ynP/Zd7O
EXAETz63aS5Z0K6blADdA/eUWYgv56jLHnStr52a3k+wGF03yKPAqYOwCIZxf75dgmzgoMI2cwK5
4q2s+PQrDfwP30m3Et5GZ9RiW68BKjEKA/4e0xkdFWikEXuck74ESxhUpcQZ/HWfyfueqiOaabDs
SvrHoVN4VZ67Fq4CgtGiEqTptEhy89ke1CoAzVmUBCn0LYKup5FtlBhewRC4G1y6nOBwnmlYGhXm
jS7LY9GNGy36rYSDSzhIumt7+ybovDP68tvUb4+8R4A9tR5UI3aqrw5pWr1aAjRPiKNOZpu/eb2z
0eZ46zjjfijK9dglG7czN7VpL4GY7yySngZYBISG0cN0p0cWnSleW5esnUYtcfHZIHNbhEVSnRzW
3fa1fisVWFV2WX/oxDRhE1Jvsx4BrwPfcEn2heKv49REGrVC3HJ179DxqHj7VsETJPR014VNNemo
H/WHbdQuAthdEdLWPY6NdQP/ddi0d12OG6r/S8j+mSiG1Hcf5w8kTWtpDIiDd+H8mA/9IkMIPXK0
EcruC2fPTPmOyHfwLEZyMFhwygLCjl6D+hiuMujZSFykA8eDEWCJePYiEAK1QgdnR7tf665+h2kC
Kjxf3zRthdB1fShsEsHEYlui9cNbfcynem0COLEoFaEs2WI01D6vO2T3gZlWjadW0SdmzAr1xMSV
08Styy03beKep0ytW7x3xpNT71KoJ01zzVJszfYK3+eY9ydUN2vFWBZNQEfyhu3E4Jcx6Sjsc4rx
AQli06ptmAiTxP8cBhhN2NQ4lHXLEOJe3jiV2Fmdt3I7Y+0J89mbPIqKCW6LvbyHiVcb1p0+Imdx
ri3dKUbg1bNj+ItGuIugnvbJAI/40ew/RR6cSQ2MAVDNXVsE6xLBTVFpoYpEAFysXXGkTnEHeibw
7cLsQzNBmzjAKR2QTcGtZzkEbwJIpTdYwJeS5C0l8ydqeIt4dxc58XATBvYn+VK33WsLm357QE1f
cMoWqkXVWE4ZwJoCEFKWTnsgi3wNdK4O2yL7pE6ehi3TKzM11ljBsEpS2x6ffWFj/k/SfuxEOYbE
TUUk7fEX0BlY9hRISG+0uysp11vGm/uGGq/SqRDxKEgVTaUJs67iKAPmR6Rm9La3RBlKmG5EBStR
q3n8F+1puijGKVs0CZzTe9o8WpMxgZuYLVy7AXcstVmIFjP82lyttw4PHgjTd3luKzwuyqZR9SiL
cgMmT0BZIap8amHnFHYwA5OCv9r9eLAmspN+/dB63jHgoLfWrKG7jCX7ecsKhY1MsKJcdtp+RPeR
LAmm3frfh+tftkb4P6OgIND1oOVycb21M6OBj7zpnfx+r8iXWFVYI/jhGcyI0wdLX2nJ/5CF4bT5
Y7yLG0RZdvDf4JZ36mE6s8iyzI1cCkUGYEsvdhpzgv1ddwIBMUPfpFYncKX39YSlA7vHfT5WB2Fk
bUgUAOpqNnai84WuLL6YQsLFAPgLjkdAvZorKpaf1QdYSSATQD6NvieMTi6qD9uA8RqOlxanJLIz
Yd8gVnoNgmTkwgXPXzd31x1jf9BbHIwJ2shsTGbCO/GSJASfRJU1SEg8mdDNkCacYFy8mR6yMfSO
AAQfk7t+n6/Ltbjp7tjJPv97Zvy4dWF0x7RcCtoILiWXYpnKowmigtLuFGQeWLpjGFTNFeLafLX4
49YDeSpY7rMEG3JiWNf+eS6b3UjbnsOD2gCgT3J3h4kBPZAPAn+JKL4r98i/XDZc0MfBbHcxB+kl
ISo1u9bt7dY7AbDp6nMHMHT6+Pc7+9sFGUybWSJnOqjTg4t7HC/6kQdT4Z3c1xJCj1m35u3mfHk7
LGjsnSBkfhxXcMG6sox/z4U/XiVEzJY9W+ESD3TxS1+KARYCAAewjsEj3Rhhs/XW/cHf6Cd/49dh
toF1V8znkvWWPSDoYGGFzQ0/1NG16+RvWd6/fsjFAm/azATFpoQQPavfAoMWaNeYL47AMdcVJXBE
Yd5LXIw2ypWLJi3vW54C5zMkjWySvfC63OJiFtuN9+RLa2Vm9ZLa5U2Crh/wyWJdt/BdKi0YAxRl
B5oD62OQlpelK+8yI8fe62KQ3AUmmxhkDY77I3h2z1JbSVigA2Jm02PeJPfMbo6AO3E96AmNQATc
c9rCjtSEC76EpNcw2o03irfEFN4KcE4dusDSF2IMAHZljYvck0FAktDfTYPzCPT9yQLi3cnhhqhJ
xwMFcOTxdox6f3imYtyl3IhErm+R4v1Rj92dVpMbtR4xkHfsFIupTuSVipf+KCosE0xK7FgIcoVV
in+xt6cj72vJobwz1t1X+kbmVNClWMHzB94z2LrkoqqW5tKNAaPeixVyCeEDSyJx29/xz+H9qnPV
LIr4Y2rMv2feSgC3oehwLhZHmTMLvUr8nnKT/L+hJ3gKSNm4Vuv/YGFhIOj6rQD2DnMG5XzofQNR
jKkeBVKW9UmNbNkE8F7I0/cg9z7rEvkOLej5/3Vr+T2gDeIXdhbYFlxgC0mupqmmvX3qgf96GYuS
HBhGfmW7/HFWX4wyf+9vj1VULTd4VemTHOkKRL9Io0vUjBycvsPEJWT9Dkz76PLfe9rPcwAv04I7
Ovi/QBguRbG+hDlfZlO4cuTP3HgarLd///0f2/KsOoTgCHYPKEQxPf58qmbsRkfydjpZfrXqmQdj
RXtDpLpSBV4b5qLMheLX566LYQDSeuScBTfWVXz292+9mOGwLsEspyBHOYF/MQ/GVkEUnoOgRl11
aNHkyC250Y59mNCrmrz6rsvB04E7ueOWn3xQ9zj9dhktNg38Di2O7AkIdBgMVrGcUTRuUoVqDMwO
osy1aYhdNkIrM7Q7WqlonPqoavbahA1jUcQ53KNJsC6SAiy/5N1KnC3q7hgZHxCclLvaR9K5i4yp
DKJHxkJr8leq69AmUlc4PH950bCWg4oL1s/w7zAvdh2hqzETCZ9Otr1TzSEl+877r8JRaIoxBure
+VLmkEspOmuhiEfGHzo6a3s7x+fINXxJsXeZcQ4NwTUQ+DdT9OK7YjxYNyMtZLZkuthQIMrIXCX9
8Tf23AA9bFb21nyji3KZxHAuRaztzN+Vq2kNjdrWjNtVsvj3MvnLMpztygM490C4im3tYpmYLBtA
zx9PtiyjGpQjtOWjfw/x88thdcMf3Jn9wX9a7E2sgho3T9tT0N6Uwb3bPzvZFWT0x84MWyukH3iw
MYC71Y/kFZYVU8Ikrilpj35fcqKqhI/iRvNyndKHfz/Oj9vlxVgX22VXmXUwILDq5LtxhjoyQaIs
5B8bB6T3f4/0k1Jm4ctg63LN32L+y6ulYabESGfxFvaWZytOtwTGbnDoiAoknl0De3+8QwjqIV9H
QHUAsyT/0kkOGV01xK4NaibSg24Gd+UMqRLowlgJSqHgyr75l0MHDwcaP2rE2cb+YjlrBRPPdMjc
UwXXmMgxrK0PbxUvyXHyZKsUApe2bh/QXbwyGX98vfkpsY+AcwinIXjm/Tnfc9ATeNp57kn5D4aB
AAsKOV71yK9i9X9ZWNZ316mLIoSkbJQUawvfDuSsTQuTeriUeNG0RCOThupwPbIFzFz8+osNBfZx
EGhjW5mLn4u3Gqgy6EXn6JOVVOVCNt67YY3rFG6voRpBNIboUS6gEFsHVfbWNo4bJd340uBmGjKh
zkUFQUNSpGKVUXPlNuwVAw0hs4Jp1QTaXhGd3RJH22FZSNDBGpDihFUtSt/cC6k/yza5MRsagXi1
aBpDhA2M8Os0M3G6dJ9wcoU6QE7VkmdiZwvzOHnjKvPoQYnsZA2Il8Pta4nybQcewRHJG6+GZEfl
y13bVA9G7uw83d4x6S7tQEJsWd0GHfLozfq50MhWo+4BtfTSpVWMmuxYKHvZ4cpfE7Lw8vQglHPI
hXcL+00d0oHeBVPwAnXZGUbpL5LaC4AIMIeGgH2Zewab7cjuG1H/clR66AP+oVoGMydJlqINnuyx
wg2zhUwQuvQvrJgxLIl1wMV7gPWav4CtyoERG0prqE7B1rW+kID1jMZznNrQakqTPOXQh8xu7ltF
vVvHkvvUN+6Bmb3mldy6Q/uR8/reJMnN1Hbrpi72Zl8vucre0qm/g7f4auD5gjj2qjD5EUKVdt00
1rSahgbChOBmJOUWcnioQai7KcZ60+uhgsDTCECoaVXk0e5zzJwltk7w2cRkxkogwsEp3pigb72V
3WaD9QJIky571/TCwShOIvfv0b8Aemi2SHGSt9DfLWipn00y7SsNESn8Yh4DhLaUTG+NNtiCLnmP
COelBYlIOwXg+gkMWwd2LAaEbybDTggOKAoOAzH4FXppIDyiRNvcMiHWRc45SoosWIoqPw8tv7UT
exE4AkwDwzlmHHhZo8gpdyDMse18X3loFuX8VlnOQ1CXN2NapJHO2bpkAoIkBknsiORxWEifnLGH
n7ZJPmzN25iVBEJWAIzSD57yLGELWZB3SX0T3X97Vqf7dwZop2E+snI71OAJ1Wa5rVLj0VHB1gzA
/7Mm5USmzdyoT/UTa+kqdY2dDYX1mKjHts5ug4YuNYIHuJPKsK27x8YWxyrgL42279KyDSAmchCV
nBWnXvifpgIVoAfRMO/rg1cNoIQrkFUK/+AHbRlaLH1rsuylTYvXPO0+LHPsQpDznkxG+wXM+OGE
bcI2XySfOGLqjQX+ydR7a1+2G7AMV74edWgwupl6IM/tiCSRrLRfwQ18cSey4sbY3YCNgOaYLMBT
KvuttvXOqlO2x++GtYoJ60EvnV557bjr0iSMg1sExoBFepg/ixqsxjmoJ1OcRt7QgDgSIIPXhJ1w
KxHirUd7IaH8Qwf+vSnqZJGmAwiB+KVpJ880L95622zwNiRcpRpzY1G5Q6A7i6aqbp5qPX0Uo/uQ
le1drbIz03QFB/rFkGN1iexoinGdQ35dNsiUSsg9owwG/GfhVjHuKDfEmfaQuNyrjGwEXL3irqpY
LKSlYzhxng2ri/pcL3Elh3jbpk9G5x2KpD5YTnPUksYsbRe916IuktugbF/SJn8cp3QzQpqQ9Gyd
o+iYJnAoisC9BwZ7X/Bg5fXloyv8yPDBXDH7/yPtvJYbV5Z0/USIgDe3JOhlSLlW9w2iLbz3ePr5
0HNmLwrCEGfvuVaEklUok5X5mwCjMHfYuV18l2jGT1XpgNAFeA4NmAxRN4ZaV1XGtz71pEcfxtOa
mmqzUyt/r4v9vRpWF02pX2Oh43JJnwWhAkAgdjgK5gZE2ELbO5m1N3LlOWwyASiUufHFWFnJObMv
hxQxyvanq2T+o+lVhm0qTbC1zKDcAh9O1zC7xFUbSKeg174GHU0IjPxamRp4GIXHtkzTB8CghY30
e3Kuq6Q5tGKong2WeRUl9xEScqtWlpWHxqDt5Khlvi6HyDhIjvkmG7ATC1N48x2h2UhVfOdpTr6C
RvbcJ9J5CLNnq6oPgc62jgF3RmVW7LpEHZD8db8Ura/hYxLYjQUWpZKA61rZPbZX2GXLQrkudDCo
FBah1UhsbasEQ426uLVS4talUOMbG13RH4bGuCDSt6Wk82rlkXHK++5R9NH0aqtYW3VaolOalHdt
mj5x06arduy4GZ32kLd9bbvR+I2CpP5l1QChVckAPZkCz5W15s2whmMYjydnJR9TIWk2URA95r2n
HlrBj7APjuzYqG1Dhryed4KwEntsrYzGOkhQ52w6cANNBWFftcIZ91Yb3WuBAma56RWwXY2fcZJ7
LP5Qle2mj94C/o5IfCWtpRDj4iLo7rIiiveuiVy6LzaPyDSsFcKuyBDAr/d6DYE8J8dz1HatGql3
yb0KN1ZDo/PV4KchPOdKf98FkL71BtgRQsMHaQAslxhysZJdF+BymP+s/D7Yk+R1T5o0oNHv6tnG
bUCswlFH3yoy0pMfW+5pcJNuGwjCSXDDn6gjPjdD8yUS0LVzsCnZOgbV9zC1jqgKHq001DZ96ey9
LAZK6oSbwAMS7OqhgjNAWW2MonA3ZeRLdoWQFxB7DrWm97aK6pySGrajkXiRndTpd8D9T6Hov1Rt
WtF0ah+bsjDXRkniFylmR5kv+Km3pEDAECVq/CIQrSHf5wX6BPR+hY1riBU0o7beocVKDTluz06i
uzsjh6bh9+FjFkK6dDCKdmnvrPxKbbZN1b2VAJL5GcLoXG0pq87q4i++BQ1ejUgZKm5IIIoPcuWc
BXe4G3rqhG158Yr2HVZYcCwcsVtbfv3b7+OcJYxZAu2DZ4M7TRARX6hbuQDmnVN16tIG0HAbHoYB
iqpiYicKmUHzbNMIItvzzbMfGHuxMu7dsrq31HxjICYQh/KdIdNOEnz/niJotK4M91CjqIGbCAIg
fFWsZE9Jj4lBJT/HhvnGaXrprfgAh+Xg5dVGUTnSFZ1Cau1qe62pH2I0DnLF/1IL7qvvV8+0nsBj
soNp8AY/uAceoX/asBb2VJr2TldtKikE5CbeN7V4bBQJLLxw0gL/WcY7mH772Q2kuzRrtqWW36XR
UNGHlN7QpruDmP7iyhS+I+4mNW4GW+go/2UY+pXJMZEgvrhO+B4l4WNeImhQgIldh4lsju4iyAM6
Q2HXUQvZxWuPaJDQk0ueREQP7ZT8GQKOTKGZ/R7q6pPHiYG0wi4qop2EJ7dpOnABGuWkO6KxUdEA
dvPaWRd5fGexcO59ZWDYEhwKN044qH2n3AzIwXYNsH5Dcl5aCTsEWRIuqa91K7cKVbtFhMlOvQqT
gb7tT4BIg1WXwS0NZWUF2Rtlevcg1MIJ+9bma6liY1IkjvXd8oTHTncAc1gwbzShGtvRLljPRAzX
aLQdmz58LULpYIXJcC4KqwEZ6hU7r/XQgeicg4W2a8wVtDbqdpe13MDAAOrvRtp/Q3UbeoWYwHkY
0GZxcpDpHQuKe7xv4UFExq86cpjVQdz7GuVCzn2hw4e9TX41UvXau+IJIyKK421r3rWC9cuxPNeu
DI89K4PGjiLhxVNiyHx1kkNkE75Rot+hMwxCVOifQoUmuNip3yPq76ITdCuBSwDWYbwXXHkXxyON
h3nCguRiCQjryy7i434bCmvLq365vnQfdOFLFvRPilF8rYNmG1n02ytp59fBTlabV7Cxv/Gd2bEL
mMLefS9VCtROuo1qJf8ijlYdoV7lW9GXnvNI+B2mEZ4rXfEYyMrRT7QHuUQwsFL2ihRQ5XfPqc9N
YRXD70ZxvU1Yq/eukyBbohzrpO5Xltk994X+qGbqSw3nzwuoLNXZcyBAKa08810KKsyfauc1t3TM
Puqtp7j3iQPpFY59yO6pBF48arhvh/TFpNftq0BJeteyi65+YMsf8KlHuEYZDklWHXzXCjAgE6FR
+e+B6G/LwjuosQf6QIKKI/bfh9JErnkAiuJn6jc5aF4jNbbTwXhFJegPb5SjEYMKNcFdeIb4WHXp
SRaDe2e8uYQgPFY9FclAvk/wCkdEX971egEfLNmCjDhGrWeil5pt1IC8ChS3yE7DHOCkOuA1SGne
DVf41uWkXrlu7EaJRLUa7CxtHhzd2ZRBeUqaDItgSyHptsSVJtY8h+iuDMFOdyGcFYHzMxBYmH4s
vYhktQXaMqs8StzVyFWxZPRRMrf51rgweUhb0zVPjW1hQnMIqqPYhbaRSZc48b4MXbHNAFL0uoYx
EC5EpvaapMgM5YW0d4vuPZKEUcy3ISmLv1KjZW2726TvbUV179O0fgk872g19bOnD9LaCBRembFf
nMIBf+PaO2k9B2FbOjUCLxgD4FCEcD80IzP997sGlNSl0ZgP4wygXx9LHHBZcMKKG/XSIQQkBrjn
cFyVz7drU+pMIeU6ylRH0wI453qyjrJGiqOU4d03QJUMqHIOTS8hfI2idxmF4CKlP2m+5oNvx/mv
PnhPg3iXoAHktHiOO8kuGeHEPrQi/KjC4C63BMgtAfae0aX3nTfcyQ6JDl7oT9VHD7qDpUVmHkLL
Orf0ra3WAT+O8otT3itVsXb8/GDF30nX0FlkIeXxs9sJK19F6ylf0jj8XNcUqUbLCNLhFMkZPKnK
N6Vg5YKeqZfAf4p52ZseuMHi/3l1/q8ONLPzfBVlUm5EUN+1dFLOSxe2b6KuPFP62ZHpbJ2ex+3t
j/qZGE7ThIWDmiaCLJ+hATym9DQYpLFoRZ2jXMUb/1u6DniXHK1duh3h1+6zg+fDYvVxph74IfI4
DVdNKATaAyMu+7GJ5+7Do78j3dyI+6WS+wz4gRFS1cHZ0+L5PsUGVHGcDq5Z9ZTc201OyX2EfOLP
vk93I/RT9FfIM62ts/hQ3C/x7j/josfpvQo+QXvkDU/hAobHRWuC86gUqivoFEsqZZl0JYTZXnRf
usR/ya37NCObVg+DhK+Uw/EWIIeFvKIYOy9oRG0aT92lwy+KucXCGpj7EJhs6IpEnwXxs8npEaLb
IlZN0F8CPsT/v+PR3LK+CvNXCODqe3OgWtRH+/5SUmUMwhIOLKwvkpN05xXqQrF5phZLL/BfY/pb
Nr0KFpFd9YEMUwcp+1XffaminwsbZynC5MtCsuownwr/e1kVL/p62BtP2G+tpLW5jy7tfqmOPbuW
rsekfNwwUC7jutZz9dLT01Mo/fDdTmVc7Rwv3Ufov1te84RmN1fUN5R81qRLa10q3zzNe+fVts0o
qUj1VwWbvTTXkO/TRrv2hYn/fETS+uEg4YDUYA9Nu0utklRg1sv00qIa2Pp/VFNYd+rz7cn/jEcg
CGAibLP+OuJOZsIYJANjOqW7gKIYAXQ6SmQlWQPKm6UtpHQrzcTIt/DxFrpO84Hxf+ccAcs0pc0o
Dde6WTK6AOfdSvB2lXYfF+66G17UMsQqeomo83nTjCP9J+BklcUhxErZqQiIiG5m/RQDeGe/BSXe
3p7RmcWF+hFu7CDSkF0BJv9xccVJVNZxnHSXwu7X0jY5i/flt+5gvP93a1L8hUVW9+ZSFjjHdr/P
v/RL6/uzEsjfA4jVA4Fbo08zOYeUOKdwEJXFpXdITjVZP5UIsdTps6r2YFvMB7HJ0CdMd2SyCwnU
Z7jVx9j6iDi5Oi+wIiO1DgAMoruxoUQO1MrbSqdRXn6UlK7P1Wt7Whzx+PU+Nm8kjTRCpi+GzA+o
q49RFT8xMQdM84uOlJO7l/YCcmHDEe7ZWjgsMmRmtiZ6rBIwOZJ3aF+TT9x04YDnm6ZeFMC3jS0f
5c0I32mQPqUmjT1KtG/ul7uMM3tGR52MvBSfuzHL+DjIrI2zLspcDQSmunFV8VyhgZ4bqA8o3b0m
cA1E/vr2av58o+GKfBVyklq0gqqiVshIZTz8RoaOe7B26n4JHTSTPI2ISrShsGaZab61RQHRMacx
3AN9itbWo/He3aFiukGL8L1HKyKHwLoCDG8LB+Xr7THOfE0yfVALACP4plMkQWQ2UmaWoCOyMjoK
VfPFb4wdlpsLONuZr4eunEi7VkfsmkPv49drOnEQ0pyLFPWgtVW8y92lMiIbkaCoeXLbP7cH9flS
RXL6n2ijRfv1Niwt06+iLukvuXn2zJc+TRZWxlwAaZTUGi3FTPj8HwPIhaF1hWSBuSfvszSEQPy3
20P4DKBECvA6xGTxpYKn00QhhPNab9Q1IvVb5ZQfK9+Otgh8bLRjB1+stIDIAVfcBxdRXPUriiy/
lrQBZ5bIh18yOV7cAj0NKkiATSxxDVnkXh4s25L9w+0Rz84pQAIZo48RpzPpeysVXW83ZMB9AshI
/xEpC3C12XEoCDfoo6A1GPOPHw1latmKMwJEypvVnPG8Nrtft8cwA7zgq13FGPfB1QVQUYXXUsFp
SILBhyp348logMcx35vLMldqbkS0UJHRwwkdR4NJAjMKbfCYBnZUtdEmyIuXOKjtxnFeb49q7ssg
i8cTBKEg+i+TL4MZskxLmjxJbaMXVe+fk9T/9xFUCCbCGuQU5O0At/3jxJl1GSOLI7NlE+Mh4rBf
BUbz7vjpTmuKbS1ANFCgdzwi6AOIoGh+Sk76AArwUPpKai1s73FvTS5Uk3eMDrReQzZvelpFZe41
yjB0FxfoQ+J2tHH3mh5uo2IBxj87s5qM3YGBQD16jB9HHcUN5MUE2U2jCGxd7FDCv9z+drNL5CrC
ZEF2nuU3YgnMEEMP0DK+XWv0ySPdvh1mfiCQ5gD2UnGeonJkH5MY0Y14xpTFmho7j9LdfxABKAZ3
iMz9P82ZS69pO7/jeWl1pHFWvyqDhatwLnsbzYzwK+PaR+l88jXU0JQ7jAjZTnZxFz7RlzjWyFLA
tCw2zQbPYjhPm/hxqbQwO3ecPUCnYIh9ApwKquNmUS1xBRejUcC9EvoLX2eGLTLKkbJzdVIMFW7P
x3XmIQOD4DkhcAm2s19oVdjuRlg36+AhedL38pdkt4QKm4EUEZOaxf+ILI8r8+ooRCU/j7Osai+x
YrxUNZq1Kt0Lq9J+oCiyr9vqPhPSNxBJewiNz0ohLD16/uq/TbfxyHzAnAv9Nn2aMiKxhTloVHSX
XFN2UZsPNMiN/tzr8dnpg4McZWSt2SHqnZOSRS9ViRJFZijCvVGAanFh/N1ewrOf4foHTe70zi3r
oqnz7qI9VnfdnbEN3v2NAxejtpG2aV9kcJqL+fp4CdyahcmqpoveChKigZeytC6ZLvzQuty4q4V7
JT53aXCUchTTY1+xmxhx+AgH8qC7iAlGB7dHP3eoXg9+chKhyZbl+vi/LTg1bo++SNmuZPm1HZYg
guN/ujXiyWpXcZUGMFXzCB2F1NRmH5R/jGhYx22xkmvwSaL46/bY5rbw1djMScJp9l5U1HnGh22Q
fEsPtZQvXEn/y9rhFBVFHvLip/NPbQshQ9aH+mONX6+wKtfYl1CDFO7lLfihPbJaCzHn7g6A3f8K
OakahAQUGo+QafoWW3cOhhb59vbEzZRVUby+ijGu3qtTQo1NWmoQPy/Ds/LY2cnZ3Ek2QDcg4bDp
kr1/oBH3Xdq40ooq1Zfwy+34S0McP+xVeNHKQLn5Toual7+i3WiXaGo13dITfX7t/zOTk7NQ7Qej
9gPWhy6Xm7T+1ujmSkOIToE2eHtAc49JHsdkt2RRyCz/5Z5fjSg0adWivMCIjDUgqvDJqNeSjbL9
usE+YNWrG+Fivqdnrmh7Sb98djb/iT3dBqEK5yQPiS2ZPzBgXzk4tuTNn9sjnN1rf3lE9MpMaVp/
8LActAw6zxfTiU66XH/rLG9hO8/fHNyVBobKQI3NSTaa5jCsxMxouS/j76ELAjd4Nl+afiWt3XW6
9W0sIZZU82cn7yrmZLfVHmYHRmm1F7X+kQcndXgotIXVPncwWgwJriF5gCVOroIgUULA7ryABr14
7AaBoqeYnuGHQLUaCnHjuUAI9EQSloygZgKP/KfR3Q0+IKaBH7eZmoiaF2fGeD7Sry/KVeF/rUEb
9L1g9wqO7PXv24tk7rhEYByOhGJKZI1TypVuQtzDZKK96NrKf5LX8u88XCFZuXP2erRW1vmvYh19
E5c2+sxHtMg3UAynGUZKN1k4nNFtjehoe+GaBzdUmSBk2yctDb7fHt/MJgD8zmuJjY7N7nQTpMAH
y97120tU8ug7oc55+/+PK2FyhX74/+OBdnWK9GluZB1O9JeI6yX/3gveM10/qg8FyH4xWzi05mZN
IkcDFC7xhpiiz+sMeRhzGJVYm1PZv7QQ3GMlXbjNPlO9x39+FWVy1hcKCs0pQJdLPqJJpMq1tpmP
Eqoo+/IRjyv1gJ/LMS3uqRu/ezkS8KbhmjZV5pPa5N02Rx8BRXpeaohgJ3sE6vt1EzfeqlWMFkie
eA5SGFWDtOTNOO6Ojx9D5iVvwrPh2UNOPbkj87rnf5picSloxTS6irjcl0wP7nDO9aqfUYt0mmDf
/v7S3I69nqzxk10tAEu1BFQumuoS3UVnbQvD6Ftd293YnLrznpQNCt7ZRf8h2OWp+3o79tJqmKw9
6rwYPgFnQQIgeVZBfWwkK0SUIgdofDvS7C4aZYqw26byNH0WNX5b5rWnlxejpQ3WvCUAxP+DCPgK
0F9SQD1MmxGRjEBvjC7mJRX3Gj5zsThsbkeY3an/RJi2HAxPQqRzoAbU87pKs50a+OvCQV8UQfYB
N8vb0WYSGUbyr/FMyzStWaRAaRxEFCFJeEa5yvrffRvch9ZCwXj201wFkj+uv6hylSqR8ZCRRxKA
+tKHSzJOs8vsKsJkV6FaXRqpyFAiLV/DDsapDWN3c6lUvBRmcuqYIMqCRKQWLYr3dXiStZ+LlKHZ
EHDxRAk0CZpN49+v9mrTNmmCwi5LoAPB1ULHc9tj3iw0LWc//VWUybZEsKgtQ52BRMKxR7YkkFTQ
kQR0u+3tRTb77a8iTdKUqDKUupAp9aCRuYJ332r/PtKJqwB9K7qUGNrRk/g4Y6qc5U7VufT163iD
/so3qDd3VlksVJznXjd4flDQpnjKvpkWEnNKC1XeE0fp44K3Z/RdzdN2TZ4l0VPvUesYWVa1UNgy
PoZrFJB+ZiI6xHhjALuuQ/1QKXq9b/vk4Iyg24q82PZz5U+B3szC1p4pf0F7VrFjoauPJM+0hpdg
jlM7GSlTcOjs4CzD49vkO+sBMBbWXPnBf6c37drLT5Zxtif3GxIRMORFsjWcZic7sXQyLyzCoOBp
K8JVWCl7PO/oa6S/gC8ufJLPaws5f2rmBugrlVbiZK8IYujmlgNttSxqRNBL90HKzd3t9ft5P36M
MdkpXtXlShry1YvUf5NCz44sZQdp8fBvh0FDDAIU41E0LrGPi1jSe5nnAk19xweJhE502g02APv1
7TAzM/YhzOQAU1otEZ0eOZtEEJDd/+UG8uZ2hM+Sb4pMCOrGOkVXOBGT7ehZHiqsKIeBHkPGG3nC
LlmVu+AZ4e/1cMy+Z6tho2zSx322U9rVv+/INkZHqRB9mb+m5h/nUbEap0zbPL1Y8p8UBLain4Zh
ie4/8yCRlZE3alC8kcDfTBZeh6q9CzFvREYMYINXxqO2VfZg6LfBm3UpXyAPHpeclvTxlpzsrA9B
Jyuxr6sIukidXnJDOKUp4oRZcmg1CUWoZlO7KJq8B/U5kcVjbMp3hSPZhpO+NwXAW4/CrQk+25T9
leyV6tZKcnGjp/KXCtKC1SBoW+irEO6P35pPuZAkW99ooCkhd5vk1aNXCI/1X4W1Sys2Xxo4KEXf
2ron2b2enTJ4rY0MJFhdKfBsQphUkdxsiwhtMKfKVoUMIj8IodOhAGgI34MmpxOUnozc2GB3QfHQ
fE0tXNHVHrRs81R2PyPXe1RddVNH8i7tl6rJM88HyP2gdUjjeFZS7fu4TNIMUTiUCXO0Jh1tNUou
BTbqHdFWQmz+FcPRk7bxD9YFMwc7LnfJDoKYuFpqxs6U1fkZnF0jxo6cctoyEmG3ij0uGRdtNWyr
Q4u70c/aTp6q3VJfYuYN8DHU+Ea4yitktbYcqzDzS/UThf5H/U/5UHyV9taa5fHTONKm7f6INrZV
9lLReubMAZLwj7rV5EBwYyUbFLEqLlaa7JSCO69eODzHlX9rZ0xyjMIpBRMfsvQyiOom78wVdcB1
U37XMfG8fbrN3AYosIxvNxnyOGIcH2cxlYvKaCuK/h1+LmKGmcV3czHIzIR9CDLZ6OEIx2oav7vI
AV5fg/EtA2L/H4yDNtXYTQGLqk6uG7kgQeg7SqUNJrgx1T2vAiDd/bwdZXYgqP+NZW6NbGTy5eOw
QzVwLCHqKIf7NVTMBTmQz+8lzmHgrSiYmdjfTW/NNu15smtGcRFVfr7lbYf0t1zka3x7VuawMJrP
r2iCUQWiEKWTnE8vtkJHNSDBdu2iD+l91w7nynIefUP6apoYK6T+OUthC96ewdn1dhVzvBOudm3X
dU4X41l7EZzXpE3RaQlWgRdubkeZHxme3KRtJjCDyf4RcXlO5EIpLnGTPaEJ+SULHTLpfBMHJaD2
et8LmX075NzAwIKi/YNkBw/2yQKsqaJJ5TgwBJ0gNv6WqKWTYK9vR/m7AKYnw3WYcYVezV/dCTpq
P0NBGtx+V0fYTWoH0V8lqoKX1RrGzNLdMpscANwzJWqVlA6nEhoYNIB0UOsC+82V9RMhuN2wcqDv
rTI0aG200u6ijbvtliw55/bCddjJqcHrrZOFQS4ug1Rsygwhv7Jwv/VW/iD2ZrXO5SWh9rlVcx1w
smp0J2tEQW2KS9e8x2Z5hEm+sboIWaJ4nZr43MEMv/05586T64iTO6wWzbADaZVc8KhZK7B7SsLc
DrE0qLF8d7VgDNmoGlmlkBBD269H164CPbm1mUon1Qh3QSzXkG7/o7z8amRTHs2QCWWvRKyZtkWd
XDQ3hmA+3x7ZwuQZk8O45vWq1AZQWnyZfZiLNEAS7BQW5m92X/+z+KdSlqOwNegfNlwqnLPkUqpc
L9oSNHcpyOTwgHGk8kESjEXEfa66a1NsEHhY8r9cijI5O4RisNKmZLVVAkT19qfkPtbmy+2PMheD
ywQBabC3I8Lr43KzMJrS3bqgBIcfiFu1dhW6d/jTLDyUP5cDRo0+4mAcpBBGnIxlPIDx88rUs/um
/GzszsZ56fT0VK2gatFLP8s0ZJeILp8OpEnMcexXW6kzekWMu1I+i8pFMaoL8I29liBhpwtA81N5
YeV9Puv/xkMACsgel/Q0mdZRG3Z1jXjoEdzFTwiHbIbTSOdpNiXFh6XhfcamT+JNTiPXMtBCU4jn
3COK8BruxjJH8yDvzc3tRfL5RplEmhxKlS8gh6MM8jn/024QX0CPWP5LWUq0lfM4bLTQ9m2Ep5Yw
A5/f8mNgntKmMQJjP5W8rLwtPRdRjXOz7bbtm/OnOrffww0+FSf5LD8Wb847/NVgI9jWXX1aGven
E4vo1ogPk4F5sjsmF0yC02hCf0k5B8W9wOVpLFarPp32fyOQOao8wmRpmj8C1WrExtflM6ILr7zS
oFZFWbVD5cbOpMBce40mbDSonAt5yacHyxiX8gFCsWNKOZV07PogS3utl8+ueO/VSINr7636oy8W
jvzPj74xjqmhBTUKzKG/9nELKrGu112Zyef+CEEYB3IbMiiZQZ1ucZ1BXBgf22QlfsF80N2mG3Uh
PZdnx3kVf3Ls6HGEQVtXyOfKlvFWUDfZwfxTFtgeOLvw1L8ht2RX+/Kncgm+I0Dkl2jdNQgpsZFG
KYjt4p79dN5OJmRyJjnADhu/quVz0G+RX+H9v1WVVYxJ0q/wFeGWDZdJznI2e/v2Hp4NbMkIQcJ6
oMo3CZwQMxA7ST7HFeZgqKSGGXT2aslEY3bLWBhxY3QvAn6cfHAxbvtIll2ZMpBzyrThRYosbeGg
nTvX6Uv8K8bko1pSKFuJ4Ci8f6RwFaWavIrkpF8jGPOaIM64UuT6/T+ZPdjEY82Gx/dk9kol8SSh
zxlWl6M5UKx17wET+IWBfQZ8j6uDjfI/YSYpdJOMnfKIMCMtVHwLT+l6VGAElI9I/2JJZubwAY01
4qRlsM0wnD5uzjSWkhhOonIOc+yzauNdy7eVPKps/tLFL3kXbG5PojyzOK4DThE9bke/CRI95+lB
jFY4EAYvCHZuq32DXSNKBOvRtMbQVukBTaJ9kK+wT7zXN969cV6qCc2soQ8/ZZL35PBUcsFRlTNE
lUbHrkuPcQx4ifVN6SYL1aGlWPLHeda7XDQLFMzOoZTsDSFHjCG0MSHdIdX1kCK7c3uaZ868D0Ob
bEFgTqkg9RayJdWTIQwrq0u2gSlslomASwObbES18AAwuAxMb3Howj+uw5sgDDcN6lcSpoC3xzVz
gn0Y12QPetCyxKYXJNL69kBh3HY6A4jtsCh0uxRosgsdkAKdiFzoedD/eHJ71MRyb8B+vj2cpckb
/36VnSKk3g+qYyA0hTVHFH2vJQv3Q3XvhOa6kcTt7WhLY5rkijUqKkIsaMrZab9rIf5iyilGOv12
kLks/8MnmpwoiEFWQeSxq6I7lIBx7EYkSD7U2+ittZVND/1Yv2/36f522IUFb03wshHyVEmBA8/Z
8l6HWEQ0rLU9UbaxwV6ItPDNrMmpEckApbTx1JAQIskpWZtduY+a16bAwoFH7f9tXPLHFeJiuG31
4/ZSB3xfXMdWEDcxy4dBbHa3Iy0czFNMkFQHVgiDRSE50HAcxDRFTb/830JMzgqhzQP0LCMeR6jS
5NzYzRJdeHYZYH4OKxDGBVW9j9OlFkOryFgvnhtVAYHVtxu8s+00FvKVLiMgdns8n7vxKqreV+Em
AzKS2JfSkMus2SLK9EtR16ilDS/pt3in2lgSHJV10NvoQiH39XuZwboYf3IcVkrKFyuIj7KjLa8h
ml+cMyVTnJ7K+/iVxpYtb3FJ+p1kdzUu6AtbYfZAMZGqHkv48E0nW8EqFKfo/Eo+Z5jZx46yxot2
GyB/dHuaZ8NYMjw4wAifPbT4oEbso+xzNrMMjC5AbqxCH3jUL222pUCTA9LpRnmTWGCzIQ/ayZje
yrJdlUuX89wJAiiC/FuBCfZJvD9FBUlR8kI5F5WjoIlnbVwB21bq26vSCbZtEz/dnsCZXYHqAdwz
Go3YoE7lYXwhHJ+dPq/lFJKiuRI0g8P/q5hkC2eI/Jen+qHWTTv6OtRkCjHyyXEGGPOcEkEuJxd/
6bisq6Z3aSVjY0b9wazFblto9RHNiIehKM4Bf1BDxHnKsOrxyq2+O3F4SgaMw3MFcGiwcZiiqhN/
gLf7Fo/l0NI17trI+KpbXmZHqF6hCZu9C61z51r+UeqdrSimX/1IflYjEY06EY2uRNvrIycGMR7a
6baou3eFF+4Goz8VAw61A2JTYa7tJDfFuB7hH9x+w2Y1+mGsuxpRnbyUT2GKUVwPIc0XHhD53qIC
ti3Qolyl3nBnxs1WQEAKHMgP2StQyM1eI0c9eRbioW2OhFiYePfOkH1THOExw8H5QdUaE6+f7CTl
6sG0zEdHJwFtEn4z6Oa1ZvqPTddu/NY9dg1+MbiofUF956T0LU25RFgFcvmdlfaNX332pWqnxlRT
VWychlbYiaVrDzLiOVnZRStLEeRNplpbEDsNahTaQXdQlXUHbVfJ3bsYGtnK0+uHFpFEqSg1jD3E
+7xKzgUmUXaveYc8tGq7yIeTJVqoWlndiab6Pf21UVTRWlsJOoZJiOWXO2QnLxeffNHdOhpd7VDY
16n1J8TlS5GEXTdIhyzXTkrUBocRNLnSImGP7vJPL41sP4JYVZjuVysYoYeYeqPenNEM0rtz38g7
yJ4D+obGo2zBeNBj9b6TVHfTGMEPVJjWotae22y0Ue84jZXRl8VNm2+dIO8pbL4kvvRiujoQfBpL
K60afng1IluVUXxt5FhZm1r1PbCUi4iLNxZ58G461PaURniEJvDDL7JunYNp2CA6mNpq0bgHVeHg
NfVXDz01nFPKe8PLd7GqVWuq0KfK9Q+mjnKsFbbZ2qu1NweHLaNXj1QPIRPhFqMK5te0zb7mg/Iw
dN3ZagbEWGPgl1Qv7b4Z94lwr1dJy8lHx0GVqzuxC77HzvC7cNq31MFoOBddfVUr/ZY2973sq1sW
86PXe+9S4XwTY3OfC8GdoPh3QEnw6tGrb3lZ/pLU1l9jY7YyC7e0NdE5+ml88DINiqJpVnbniutA
TB6N0NyLWYOBV9Ce3W6EePA+FfKD6AxoXakbpXWahXx15pz8cJZMMsmMgx9hGYXrpdBW2mD4R9WV
DnqmZytL7jBDSE1/4Uabe31fx5zmkYKQGqDh2rFYxB6hyIk92ro6lnfJZjlpHQfw6bDEHwpFIHDY
ljzJVtgFWa9ginEelaaUU7Xvt+pW/k9q4KiD/RNmkqUMnYS6aedI51Z4Ztet2uSHMRTrZpDXCIUt
XNaf6ULjDXAVbZKTxKYnIHmTyucST7osF34MXnoY+jJao6GQc+741dGX5fCYK/lvK6oNKm6tsrIS
N11D4vseqQ3lQU+8S2sUj5Pee759Gc7kuRjhQm/n7lX1T0oLmZ95SSoG0hm1q1OmuEfZE/5dEvZk
Csb7+OpZ11VaLjYCiyjIR5O7imNBHPylx+NMtvJhosftcxWl8V1NzkKeqDnd3lXZcmkMqbTV43rh
Vp/dhyNzaUzAKH5NlqmrWo0UZNQrjQLvTqnj3kQBU0TVO++xVE6rfxtM+3f+/gk4WbAZBURXBDt2
FtBZ9b0vVZtvpLBe314Is/NnmAihgdzQcCn4OH+mU6uBajJ/euseFC1c1z7yzK20cKTMbvKrMJPB
1K6qpk7MG1/dufsaH5diYx2LxULebI53FWay7dRWzzwXleizk5nHRn0folfw+/ssWgBtz/WB0BiE
dMVSMLBRmZzKTp+wVCRNPI8+gcWLsNJbWKPxGiFtE5fy8CeadcFuqYr/mUA3rol/wk4VWKiGCPl/
cfZlzY3q4La/iCqJmVfAeIiT2JmTFypTMwgECDH++rPoW2cfh7jM3btf02UhIaRvWENZmARdBHs3
AeSgSkxhHQwDtaAIsEF4B1+cf82+mo06y3BarR+twkK9CRyjlYDat5VAXp8tmUae3Yq2bULqCpB7
lH9/bkVFGnoacoscyiz6SsZyo1WQSKv4++Udf3aP/DMMqjQ/h2kHmycREEwHIhLmw5z2ndv0u9ZI
6wJ9syR2dO6gBTlqms7UwJtDUFijShopMT206DCw6lbPXv79dFAlB1IZrTkwU2cvZ+RGo8a5gi3B
5MYe4OqZwQihN119Ka85936QrgEpBH0qALBmI9lKDG7jwLANGsBAuYZGQ9Y3kNw3l8pnZ0eCyRpu
awwFwOLPV2TCXCqFTjXij8bwsw6U/rbw6kXPm6VhZofS2CVN5/ztOXbPZndt2rdNt3BQnB1CB5wL
NCV70mf9ORPHsDNSgLwJlfKDZuwNhP5ptHQHntvROGt00E8BgkZS/XOQTjAhtBEvptJfC0T7+Wi7
6lB5RsOuL2+2vz81D9ZOh5otWTfCx7hiCaIoT7lVrsw1WXGcBVfR0Yjc/KX2ScBe1GeEOd6f2I03
cMte7IXTv6v26yksuBSB86r95n/A0Y2GcYWPCswKyF8X3X4AHNsdRsDcwQanJaoWSMOIZ1XxalBS
yIq3bTDa4YfTlBvDUEL4WvRB1DRPmaUiP+g6OJHAD9mE7UEOUIPbh4pwYWzR+ggSX0Ji37Zx80VK
21o5sQXjDt2o3CFmQaKhU5n30OUb9YdUT71RWmsGBSSjDdeN2bSumXQb00ieOj28y3tQbxrFfkk4
uzfN+qHLIEHWq4B+99BQhudz+y3SCJ4aanTPSf5A2+RTT2rkNGWz4zpyH1O2ZhDpoJLk4qhUgLyD
BH+sTUGuZW7dpXn/AnHooB3oDhqQqATjrUD8elJqt+FhACs4iQNCg+8QHJnJTZamIlDsoQAjKJUe
58ndBOlCfr6zRfaiy3DVQbNizNovm5H1yLIXIRI/LVuozqsW9NMS8yNsbcirFKjwTafoOMK4WmrB
0PA3NeZ+A66Dq4rmWCWQqjXh/+LZJX0ITalh1gROAoMEer0YImh+EQhfm6gtABU+bJTWcvxMgbZ+
HpH6kNut4lGR3Ed1HQWaVQMSljESQI/Eq6LuRgjnSzZ961/e9H/Bsb+22wS+gAYeKlZzAeeEQKLW
UFty6Eh8nRuAqRdKAZHYtHqCjfVrXZU7NIE/utG+Tmj7pcX9knLSuVsEUQZqjDBpBJtoFuVqYCpl
ig1TnCbiwRD2q35JB+jcQXU6wqxkVZSW1GiLEbpxdGuUSev6oST/oXOFNA8mkxTtVpjszY5DAGe0
AfbiBDW4ECo5Wgsbk6TzIhVZ/uWXNj3v/J1BAApXLmSFAeqf5nuSFzQwfq16IslB7+5iZ3R7PgZU
f+ms76pAoYp2/xbGjRhJhQIaxKfBHofg4M/xEn2wkapj/eAgDm89FFsAL+2W0Cpn3xIw1uBawSAQ
YdLPUSxegkCi4aQfVQiiwPUIh6Tbwkvl8uKd3W5AiRuTFB9I0rPFgx1GlBUZmNf20MK55qbKFu6R
8/P4vwFmuaEBqWx9pEg/xw49PuVqtHFOKv8ljFBPpjH7amze0DY3KDlAhMGN4gwVOVwH4ZJI19lk
YJLOBKwHcEfj799P9hrXRRZmdU7Rza9vjKtqDRvga6jx2HtUlFxtVa7poagW8tGzJQbw1iHApMMH
GqfTz70gymQsUGMmaDFmD92NvK1013wN9+GGBPKmX6sb9SO6L56XCL5/f3j+aQGiBblQHS6odJ4y
FiNkLqJiOirAK1Q9Ds0rI3exEas3TYJlqO1rgDWYN7yAWS7f6Xt1P2z0O17sje1Sx/PcTj19lunv
J0tf8LQREbKJAySUV6MaH0uHLGjonYuu4GMM9USgUXCazNISlCLhlsQqcmiy56yxUePbWwpKlnSJ
g3R2IE2duhA2xNKc2XaF1HsCH+sOCb+1MblyldJHE6KssZ39h7MKF9I/A83OevApQBEJS3JghhXY
iuHnChwmqbW5fIqc+8jRZ6GTmyRqYfN8DppvHe6UEJkJ2MCtkq9hwQKWc+xfHubcFoCYtY7WG3o7
dA7eMYjSwJZuwFdOnNSDVvBWJvbHfxkDXXtVh3btr4TEACi81duUHHper6vJ3ClMEQVeHuTsesGD
+X8Hme3lWsmLAl11cqj6cqeg8FPCVYMqSxoU0zaaf75I4pB6QDcB9JvZHdKz3GwaqBceZBRfNbr5
ZNl8a9baeyTt9zQib5dn9Zvgh5vxdDz15yfaQklTMeOOHODhiK5o+jACEFF50Wq8U1bxbcpdZzV5
+laHMXPtQKydg3VY+rbOntGnTzG7n+2q5XURauNBt8OXJoQ1uKG0zE1D7VFLnUeW26nbmlnlD03y
HPMB7jUMmrrEygKjdt4zLqRLjeT78uKcfSyoPv9vJjMv6NShg46Q6JG6rZoVqFIQIWF+13sp7Nq7
gCdeA3dObyo0LhFyzu02Ch0rHbpFBNYu099PTs5RQziTy4Ye0NRwx9SAY+PI78ZCLoEUzx1rpys/
29a5nWuyihXrINFX6hW4gNTRpleH9RgPS+D66S3+2tvAIUM0B1K0+hyWwsyyM5NSsw5jLVs3dLLO
zVlOJjs3iAKY/aSBppcrESmaV0q4nWlasea28y1HeEEZLROryy/47OTRcTanavtEVPy5yhKWQSOJ
jRGw5nSTQfK0g3GjC3ehVSuXqAVnP+yTsWbHeht1oZLwAY6qCttE6BanTHDIb4igqJ0rvW9eL8/t
bDEABAZcrxDLNUBa+zk5arFRb2k5HvpAC8g724mr4XWS5YVfLWIRX66Ib2/UK8uH+taa+dmjuHa+
Lj/EudP/9Blmp0tW9wnRFDxDFhduONwP/9q3HscXarkmajgQUkDx6+ckUbwZALcrxkPCgCZRlPu2
jVZwYwwuz+Nskjnll7hdphLv/BrLbWEMcRWOh9Yxd4NIPnK92AmIHvgVfDVdVqcPkHNIXI4GZq3Z
1yGvzIWo/Gzfz4JWBNWQwoBSO3uhPasgum0wcqjH8HvQSwilR9YDHadeVQ0bwzF5UQX16QCUbC+a
0m2aeKVlycJte+5oQtgOIQmQcWD+PnuMLicK2hI2OUSOwIWRkcaTem66AFAvUQTPpYmnQ822Twdr
ODFGiB/jNHU8AOi2I9f3cR7+GRxkcG2U78u2LRYCsHNfqgXTgkm5EInDXEWNlk0BZV/wVodO9ZLR
CvTmJUkeFOuqDJ8u76tzxBFkCP+MNe/lmkxXyiHVx0MNyD+HT+7DdPvm12wVBzgJn0Du99sVVIeu
+BEy5//azx6fz+nws3cJrEcyVJkgBzgTwk31QaR/Lk/wbE/kdITZK2xVFaZPNeLzGtBKKGqB4Iwe
ahFUPiwfIc3gwdhbXy9dn+cO9tNRZ8dCDN9hRjW8QspaaERZg6skUzvZSm4NNVtfnuM5vDh0dg10
x/8SF+YbpqP1MBp5NB7UMTvk5fCMviC8AGtN3Rq1RffQy78HgKZwadJeQ4jWg/4a9LHg1tpfKZLs
HCVM19mQ20GSwisQEUHp2hlKxRCmyf221kO3puGnkW3TVFniNJ9dqv97+PkOVFCdKRRNwu7QudUr
BIGi93BhrgrYWlxep7M5MeowyDYAfgSgf5ardW0s+jCnIzJxjuwGhenUTx7lTr911pByR0s96Nfp
TtkubYe/LYl55HEy8jyQK6Q0ehZiP6TbMnR1uFq0Lppzx2qLT2637C1/jlAEIXVk/qatIsGax29g
KvStzXDxJS14aNwYI3CJunZns7RfdSZ/zoj+HZly1cOnFv7cNg7RRi39EOjEvBlXE/gg00A6hLT+
ly2N16SKt5dfx9kXD1MAUHUhpYiM9ufVKQdh5FJycuDJY+98iuJTVN+tsdBiOdsNQAAL8rqhoeL3
92Y9jWTTdIwgcIL9hQhgbXpQt/tW7qB15LNt4llILvqV6hb3yT0/QmeJuEv9Uaj1Yybzt4+aJvqf
kMW28O/nTKkBbJXZ4RH0KFzBfvudZv13nDNU1Tv56XDNDPQSAlSxou0MowEUcLiv9WyNLP0R67+D
pTQMZ2HqVreRx0Y7KMfuKSvYOoJXbEniLxFrm7RMr+0saV1Zk6eBSAn+GDhjrBMrRbQfcCJ9RIG9
9AYruYlp+cyU9gberDd9GHWQ6BYhTB3RhBx78lbbUHp3UvlBeHUPbxiUbfrmXfDufjAdP5b0ljI9
aEx5NaaInDO4VbZhccxZArt3wK409bk0gC8EJ49WzfeQVs91DZdxu8jBXs2aGzj6PjG9zuA+KK5K
dQxqzVmpijYAoQVekklL6pqihZe3yN3GMG+gQX/jqPkfIaybMnRKd+jzTQfao0v5zm4Nw7U7ZdX3
MvWGmrz2Tr4PYSYMmREox1b6A+nLF4Lq6DZVW2fNrPGVlOyaJtVVrjUbS5Pvag0QZFeBFCrtO10h
vgG9SU+YegynY3jQRoX5EEZAupmFce1U42fEjWTfQzGs1wz0iizQHluABw09rlZMlDCAVmG/1GRi
FUnlLqH026aO7Yq6ukdZ9SMy0htLVNtBh1G2PQBFacf2LYfJ8+Wv7FwwAckNbD6CkxT85Z97T4Lw
r6qFMxxY+ifEOmntp1Pc2yMN2EJcdvZ4RbgCSwUHNfVfrjYxQN7IJ/UBKA7tU3Egwuryg4Tu/cTu
7T2YqcabKtAqN94toazPxflTLRoiQZBQM8jsC0vMru1LRxkOSru2oZLZWEud+nOcDVgvGfBHc6D+
hXruz4UUvDUap7GHQ7MzbvlWccuguY52zAs3vXCzG9jOXtWbYiFnPZtFoUtBweMjUEKaM+omiZss
12wT5DOY3sqyiSDuPD5rEmFv2raaR6RaulY8VG5Ya9cibeuAcnkjFfKiln0wEsBitewwVNVjTvRN
TcvUzcYWBvZjGeQJWI64MJ9T0uVPl3fe2eoFUAc48oAjM6GK/XPFTIsqSSfxUqoVDBPt68nOKb9W
VvZDHThv9ba6HZ4Xxbfwm7+O2pMxZ1kuNB/1Ierxlgyy78MsiLKbzOn8JNUWvquzV/rp7GbXlx1G
BSlHjGRelxCEqtaTLHzvARjrll7iL/IoJuDJfGbADKNgioo+RAhmoTLcrymTNMNG0HFHMQ4P3d2Y
7x+SBo5OKNLoGnOt/F/rKCFAPx11Fj7nssqsnNbmwQmv6+jbNO8adry8T859u4DAUFibTc4vxuzD
Ipk64nhXh0NEb/v4AZzVpbhvOuN+Ld3JCFMkchIC1BAG7FqemIc+T2EdrqBDW+JucrQR3sRKu3Hy
7Krt7FsbXtSt7vhJz760ntR+FkcL9c6zhyRQrJgmcJUaGBs/n4X3tLEiXRsOxYo9lXsaJBt5nwVA
xG+ixDVvo4O6VzfdFX29vMrauSDkdODZm4R5YDfEyZQk5E7v5WUY9LGVuHmF88Awiy6wUjp6Xdkg
rdfiex0xoYcUZj1MeElWf/QVWGMj2adtCWPkwWpdbtGVZojN2LS46MSuGwAfEKa8taoh9tJEu0FH
HNbKwxfUxg9tqn6VPQsswt4hWB5oQ5uDcASXbzh+89Z6VhLzxlSHLrg88ek7/PXyYfpoalhx1L9m
pxBJu9yqq94EPqDeVUWrezS01rEjnzsgFuoh3o22fQ2ZxHFp251d8ZORZ2dRWoQWQOrSPKRQJF7V
UFJaCZ3cFaMJY4DMzm8nWcabyhiSAEXQ94HxtWMrV7HWPUHDXAnEwMMVTYgK4+Qq+1AT7a1La+vu
8vqcCRBwt2gasgTI+iMx+rkhWwsuUKEh+oPWxFga5tblW5TcMzqZlA8LBc9zNaQfo02HwcmnqPdJ
o3dolR7MDNJKmQ3uSOnpWglVOyg+QYLOR8l7r2tpEBXF1ZA297IEY+LylH9nRxDjhxwZwEEQwPwd
kOt2Ejs8h3djCzE/KAuukQJtUji8wQpwPXpqAPGp1V8D5fXlkX/lPH8HBtbPoX+b9LOzrtd42Je2
UxwVAW33OrxKCBQM2tKIPZ6LRZy5cXY8xCtIPOB4+kt3rTUoWB4kr44mD78QDiC+l2NQ5FmQKIZX
C2Bt2/TOoMO7M4TP3I7BaBmtVRxCfkKpE9CLVGhFJfx+hF99yrNXDmcrD8H3NjWie30c7jWwKQB+
uinM6BFGkY9qA1AA45CvrVWoDnRwIfBqmd0k4Fb5NImUFYnA2ilVINjZoHFXr7LC1zqi+8BHbi1n
hPHJuGo7tHs6hzZuO6HiYkU5xvh5X4Cw7VeW2LYtTdx2jAY3M+SfLssemFWhyTzaVoBQKnNp2NYu
ImxweGNQ/Azng1n9jaJbe2VAu4QVgJ2HCaSvdIl3z3QgpZJBQmyfQG+XJs9RIQOElcKrmurezPSb
PGxestG5gZ6v6vZO2a+gx6a9poW90ilzwF6KoTSu7HtJ32SPGzlN0NPKM/WjRT3GbS3tpu/KHREK
3wxhLFaDIW5Vs3oAAurbEupdX4ktacjKZuxhgG20BynIK07t+6JWEE83n53aHOJy2JqN2NNae2Ay
o27Zpl+Nld4KWT5RELbirAvqXPHNxNinInopOr5OCI1WgHIdYi28ZQZqbZLrD7Ey5SbFbW/D5wWX
MLxbke0kMEHEu+8+2sYEMUeCvBuSKyfst3ZFv9Ia0WbUkVvG+9vRJIEdAh1XmE0Cja9up5j5l6Lk
R10tAOrvmtuQZFeGqKCrrEd+HSZgE6WwHoqT4noIrRfEUJsQaHmzkL0Hvk+5cPj/Otym7+1k/8+O
m8y2uBGpvDpGkBRI4TIjS3g6SgOGd0ESLsXq58+Vk+Fmn3fRJYlem055DA2AisyiwonK+dXoAG6p
luO+qEx8F6CxRUmy5oJtbNA2V84YPiF8fhiQdgJkqEG/FGYJrsb1Hcdr3rKh+db7AeYnTfcHHfOv
vIyezFAH6FXPgWsUBg9aJbS2rLIbH0qlmVf2cbtKoqG6r002zRiiqOARvqhOlq3iSh5ykz7ZZbyH
tRy6h3Vx06vNlSXJY611+PAMBisUNUN7TEL/Os3NHc3y3NMkcH8yY5u6qrZFwbhvG4O+0R12l07d
UYdVLWQPjSu0fQbXtJvyuu2dL31Q150+/qGDfGLdgOaE45ul/hpGw4ol5Fg2g+8UESoAxG8AtOQV
v3ZEflvKGIw2pT0qvYAVnDZepUb83ifa1uwjy+tailrDsCoH609jsAe4DbhGoQOTZGVbU4XWY5/d
c52uyWjj4CvSL7DDHtsshRYZBGTTeM+c8CnqzNGXQtzyWB56NRldJcMREGvlTcsGY93EzcOQGwnS
q3ZEu0FbN0Z6SA38HyMlR2YWpmsY/Rc079T1OEChlRRv2UB71xjy17iO7sAZf4ki4vMIJMicK9cD
Gzeh2hQgHkY3VVED9Sv6T5Nw5paFAptkHFsuNI+uDSf2SyVtXUurslVd6FsV3fhmgJKpDHvMtjS2
JNcPAIe8hWVDXGDydpWog4ar3BWs+I7y9htbJfcaBmLgkD7R0NgLEX4CFpG6ul36tAUZkZSDcAEf
uwtTmBnUTb7OKrqjLXlrJ4KoGL6KAtZXFl2DDJK6WgS94Zxgpzhhuh0t6PK0QNjIUb0BNFvFJqbf
g8Ue0YQK4qReR4mReJXGHkk9Wh4MNXzdrAZfdHR0OUJOjyl0PVgEHa3spc7iV8rIV2xAWojE2lUY
1hQGm23hSrup3GJSrJOZrydQIgpFBysQkxxExzMXTKgPs40hmFdkH7wogjpS1rIXoxuZyYHIHu2a
8s+o26/gMb+WWss9HH5b2tfXZkSfay13lgKeX7nH7ASabuiTgKdgfUpENtlEA9iNlvNW8CsAkSQt
vLIELVDJfVT4kBW4MAtcVbXlKbT2L0cdv6MuPASaSUDnT/0ydW65wanUIWMUlsdykFtNsjUpGjfh
xbpsbtpiLflTrqkBilYoG+S9Czba0jL8yl5/PoEx/f1kGUwKxwyrQJFQXxc3OK42n8ZaAQjtPyjN
n850niUXTk1UlWOcQt7hE3Xz8uXyWv4K6jER2FTak9QaUPvzrnZsdQwEeLg5DbQ+wk3s1qgyw1c0
KGzXsQx6OrJVjjhvIWSdbo4fWcxsWPXn+oUd76jZ6/0xFumBDPI2T7PetdPq8fL0fpfL4UMAzLyK
boVqQ7Rglp92uiBKpA0TeLz28zi5b63m0+bllSiz7zzJfWi23ze5+TGMKDF3Y7U24dJDdHlb9ha0
RODbA8eh2o2yka5w6CAM6K070RevDVjFSxv7zLLAFB2yc2hyUFRGZk9bQ/O2pFYpoGFPg4+yhGcY
pKD2XdCvzADCWl7pLXl3/xaUwAqB4Ie+P9h+6MjPxpRaiHpaUwnYlNHA/h6la+wZ9MnQTFh3gK+4
7ABGXhB/W/vkfknp71c2Oxt8tg8ysJPgwIbB28DeaZt8nWz1AFW9zeVtcCZuQocMghVIVFDvnLeP
8jRUbKMEhaCR8AtD3my/ZGiYgfoIivZ/kBj+MdjsiEyVonOKOoFKaAPBsA7gctGCZb/UCDpzBP0Y
ZprzyRFEeWdnqLqLY7USeyNo1i18nbibovJSv5Ag3QBatSH7PIDC3pWN2sTSGXjmKsADWIAUoy9n
/Wp4NVXaMSXCu0v35rp9oC6QsatiX2ynNvQyEWaKbWdHxulw854jKSNqCA3fRhf9gXpCNNxd3iO/
S1nYi0igJ9nHCY4xJz5w2meWRfDelM0IiI/8KnZp0F6FQbLtfLoa3/QN/AW8JVDv77ryz3HnGrxq
behlB2QGTB0gEBAgNuDuVIhnsEmDUyA/Kn58veRZeXY1QeikE/4VnIFZuVcNSW+EBVYzFLbl102x
TbmZL2yRM+k6VvSfQfTZLWlkuSNHFovjIDPUxqyAWvcSzXojrRZGOndwno40O8QqCFlAQSPCwQn1
hBAU5S4FsTdfGubMbfljQrPjSlc6RTNL2Dck5VOUP5lZ/6RXG0G2XYRWmZotkMrPnY6ns5rVssoo
ShBQZTgdxbawwNjqkkMfXVnZesyTKy1JVrRZQEUtLeS0b05OFUbhscgMhx9HhKYkhcBQQSB39Xn5
Wzt7Hp9sjOkpTkaRddjpkO9CHosupdVHblc3gLIUbspFYFeLBbKlWc2OZDnCNbkd8WkLse1Vt4Yp
d2sH4Ub/VINum3zpexOXv7skJHt2mqiMoxAJZgaEjH5OU+2ge6hVQ3Mcmm5fVakrO82zxL1N8yOv
h+Dyop4/SE6Gm727NEpLwqcDDAdHILamNzXR/DowXeqVu34lvXK9pO91NsBC+f+fOc5eJWtQG9NT
GxHD2D2HhL4ZMWpP2hjtbTN20NmxY3S3tXJloH+1UdRUDyItRzYnoyPTQKBT4Ijicj1dy1SDblXN
b6Auc63UZnOVKZnwyrqNvcsrdfYz/tuANID+U+fRezrkUsl4mB/BQCzcCNQPN2tSzY+pBXpnX9xo
mca9sRXxwis6uw9PFmu2D0tDq+2cqPzIaI6SH/ApjlgrS9pP/0/H4NddeTLOLDYYOCQZ23DyCYqM
PQdhBxwwCIRVJiJgl6Mcw1xVKg44aTXsCKqxca1OrddOnj6lLHxtmxqghizZxCABSHUUbs3b1A17
sbWZ86orDrDrGXrSddobqIsByo3ey3Mp2DUJm+hTdGjron/eQXck3yn9+AS23SaX7MBZDWJ42b/D
8M3xlFRdRwYLHFPk/tiU0baJmsJV0+yPzJTP1qKbRMijCp0elGBv4tg8mjnMasokg+lZ+J51pYWG
TiJchXeYA0nXDL7sEUXFqJZ7Pg7bTrN3Bmy7M13umi6cqJyfqYXfALjDVMZ1RsW6L5UN/L6fFEX5
apJiz0zAWmrlJXeM6xYWn64o0w1QXTcgRXiGM7wpjrPmTvipO5FvOZnXasNt3EEMM0ORGR1seJ7p
vQEbC5mSDxVqRq6UIUMLyWo3Qqupp2mAx8B+eEth+u22XUxu7SQrn+qiEUHZ9AjiaGfs494UPoPX
W6pVKNySga2YwXLPDivhGh17NMxMQ8FXBdqLyejdsNMaMwWI14WbZwa1TFv3Gh3VYzL28Esfuxj8
VMgtNVr6ifLLt93I6hoyYfK9GKzQ9DQbYmRaXQNHp41Iesxi2MJrod45tiz9yib1rs2bOHAoZLpi
oqD5LQCh72v5WevovqFq/oHG1R/Ws3ifJG37DNPXdt0DsRFkMfpr1EkARwPRzrNw/AN8MrZb1PbE
PY9NZ12bpX0oylAU3mBwkCRSLLiu5e2VZqfOqtJZe9UorXRZBhEwY8ieQOhFJcIIkKY+jZJDRSGk
5lp3zGgzDAPEXWF4N8IhOPk2utz8xO74KmiR7SDpjYikhtZtESd7CNQn6JLWqM4PmHYRdrkvNMBy
NDLetVAcspWsCFTG4WEqybgRnHyYXC1XQ6wpLofVR6AR7A8ti/QdFRUaYGl3q1nQrEgMeFZFXXrT
DR2B1lszelzoPb6XKPNzzu9COeh+bdYIn7PkHTXmP1kCzFBnWx9p7IRBXVq+KuzBkxzKuI2lfKqO
8wTM0HWkF7dUoi4wWuhgshIWW4miQj8KZDx8vFFAS/MxNeCKAeT6Ne8QeFFg4DxGOnMFH7Y1FQp1
C24YXp+OV0WX0hXBuUcsmKZ3rQngEvakOzaYIzNCsJRrnQNz2XEvLtMdYNUcYpgturwleU7g9us5
lgEGYCVeRCkDhTSQok1eiKL2HgDNvW8zY6Pjg3QZRMpBUGiBpC/GG+6UuxLdQNfAurtji98YukJz
qxqoTxYTOulz3eqkfAWWu/CNsATQqk2uE8h/NEl/Iw3VL80qcq3UYh64H0/MSbe6Ip5tka6dXr/L
iHJv58lDP8oH2VpQdw3fQD97sDJ2dDh00jRlrFf5GKJYiLd3KBzZeAOOkKCsytjNNNKseQ9XT9NC
XdFMkwdK5X1p6E+DmUZeGcPSltt/+qr746iZvu6HSoGsMFN8g3eKC8HlG1VGnxY38RUQGVgjSO9h
NYRbwxS6V+UJ8fUWJj49qmreqGSVq5ZWiT2IO1Adnsouz2Eqn2+bHh+SVpBDGZUcGl7q26CSoxWr
r4VSs5UaEQXgKxSYOXawXR9K6is8MGRWuDCreu6JuGM0VaULPlflMzXP3IxWticVS6zGBMtnVSFb
FdLa9NibwsrsraKxzjP6BPRb0AO8Pi75tY221C3qfe3KmhTVSKjRnRMasU/UOIQcJjPEPQjx1Wsi
GJTSTBvFQBdKChH2ioTwnXOX9voOak/Va4VW7n3fcLbS0xaR0lC1a0blTVkqzgbeydpa8Dh/40ZK
rxyHKg9EKbTbtmntzxHQqMCOeOrbXQJNgSrXVlBdIz5Uy4p14TQQQa5S4hW1qbtxLMZd1ymj26jJ
3RhGyQLMfbq7L925U9BxEtNadQ/D4S6GTZ4OICR96TksL8ne0RcS//MxxISe+hu8zIufaq87khS2
PIY2AH0C6gwQyzPraiFGOtf8AfTsn3HmpUdzhKZ8GzbNsQBbAM0Pu8JZYXtNyCFOUjxGioIWe77F
86C305TvBC0MayR+3xseNCE9PaoeJbOeAYWo+oXE6FwF+MfDzRIx2TsFrcCjh9sn9F6fxD38tN3W
6/w0+v9QTF9Y8rm3aKtkSmLlVXOMs9jvgAyN93Kxqr00yCx6j5MyciSMIY4sj9Cw7F0LSBYaf18O
fRdXbnqMk21KaihvSPijwJmK3VmbEDLNU8UGpxioA0tY4bNzAp0IPhAwGwQq+udgWtcNNWJEeawq
8BQ0iPihnVWDT7MwqbMB/ck4s28vA7O/gIMkuAkci2d2j4rK/Gi47ciwMrJJ/AOduErsWmyVrtpZ
ofEm0OdSxmsjB36z+EZI+c2J+nH5uc4WWU4ea1ZkiYqJxVChXJDanadmIhhItpBRnE0x7UluCS0R
OF7MCh+DjIw6h6/lsSiZGzYfhvWWI+yoLbBB1MfL0zn3NoG4hScLNYH3mBvdwIPO0EIEgkfaPzvD
U9o+Rouv8twYwHWgGD2BX1Gx/7ljYgrUVTZE5VHRvxMkhpTcKosG5Ofey8kgfx12Tr4B22qZ2gm1
P8qGH9UMRP20v7+8VueGMA2wwW20B5D+z+aRIozQUNqGYWMEM9jmD9BTC2/+N01GU6FpqE6lSsB+
oLn1c6lS2ANnSdP3R7tyHN/Ko9eut577XA30KrBi+zCE6NGRQrsemvDN0QQ0boprU5ghUG3Ke1FT
3IoATnhxzLlf9GizDuAO6PWqJuZXHxNEPiZkapQB9qiXV+c32hTPjt2ClsO0kUBk+Pnsapaa4PcN
2Lax8f4/pJ3XbuTIkoafiAC9uaUpJ0uVTKtvCEndTe89n34/DrB7WqWCCnMWmIsBZrqzMpkZGRnx
m0H8XbcvdQ7eVKNSMehgAKQnYPAPqWA+CFG26csfsfz2738DiiloWKxm1eCmTqozQx6PixJbtV/x
XNzznilsHCHEY3ktOZ3T3bTv1oVr62uKQBOC5o4M4UcHyHESDs1WyYJgTGQfpL60TdJsby7J4pby
oNgRr74LV/i54dDIwi8Y0emvPP6wFgm+wiT5lm5d9c303uZAq5fez43qQtnw7FDAMcW1nowZ+sn3
1NShjzL2qp+Niltk8q9etQ6wOO+n7IK3z/mRQMWDwtbW9OTzzqnwGJbQbJL8Jkf2GQcRy/hZh8J9
Kfjf74+vkUjXANNBylzbY0DOPg+khBNWz3E4+YC8HCC0j2FuHBYkmr4f5mug+DzMOt+/YhH6IjUM
EHnwayP9I1fCw2jl4YUxvl4SEJZlwP4ctVVj7mQqxqINGCJFTKW4UtpjJVnOPFxJSLDO8SUO+Jl+
4ufBTiZUZ0VtBjKDKZJd7FEMnW9CX/7Fe83BLnpfvUkH0w4d/SryrHvtEq786/ZgdBh9ImhI9OlP
D3VY9uVi6TFTpWi13HXZnap+zMnr9x/t7IL+Ncr6Uf/6aEMuL7mmsjfQ7dPcEbkMUt7sve86xS7i
Gdj8zKPp+zHP7ce1f4lkJIQU5DY/j5nVxSyVM9a5pg4iMYrdTgD2B8b5/zfMyedrLLY8wi+jnyCQ
3qQ4k+m/q/TCG+bcpv97LieBEEE3qYHG2vqF8t7W+1Q3LlwwZwcg6CH7goEb9+TnxZIXq4+aiA80
TC/R8FxNF+Ld2Q3w198vf/77qx4F+L7nY+QValvtY6skbiDw4KMcMmHZ8f03+UqXp2VNXEOFUiee
66dilIo6R7KcrInkXtt0d6EHSw2vMuGQ+Zesys4doFWZGlEcAz/N02ffjPp5XQp0I9vqd7nQ+wke
lAbtVW7lC5P6mrQzqb9GOllDUCm6sbR0txq32ufP0aOxKY75VnC0n/qj5it/IAe6bevM24ut67OT
1JG4UxC44yF9cl0FwbwkZsd6Dhv1j7JpAcm9pAcaEhhRiccBN7Zp2hVP0YVd85V0pcAS0qD64yZm
SeopeN+qqzxeTKHyu035rP+Rrg3sMPOtvE+em2frMB+hSuykC4ftzF7lDcJrHcCgSpf15LABWcbB
zCTPsXSgbtLo5JijdqDjqfk7ldUfv/+uX+IUEhlrYkfGoUIuO22j13IlN1OyvhIs0+vr0tcK+aDl
/9olddUZNVY4rIo8K86bn0+gWc+hJSVa4jfMqghFWJYymFDxwtH7EkjWYXiL6GgurUt4MswUKVNn
1GXlD3p5p9K/blVkRv79iq10RlrLONigVfR5Khga59MSZeyKIHMk/ScWs54UqRdm8jXnZiqr5yu4
eRqSX/AaVbQWsE2G4aq60bq5xN6ixBSwyq/7Ouy8Ulx4oI/T4kZZthaT9ZXh+pIH86EqEIz5Lyb9
n19zCudIRGmaJeRr6G1ruFcMQAh7fC8vMjQUFu9TWW6dNYcNeXqUrMRTRZPYGPUBNkHpmzfWXXEv
/QOQyWM8KDUn84rtv066T8ZbN9RfqYGSA7IVR6P0MWsHr+6US+AscbFRwRt9v4Jfb4V1KHR2uRzY
mTw0Pw/ViE0qCcNc+HO89FCXxCsK5Zum6K9mUf5QSnWm9ElBrEYYwR6r6i0cxI8Lv+FLJF1/A0IN
IvqWWI7r6/L/Nd10UrusGMwS7wwn2OZeuc3eYz9yNQ8LDBvdoZ/Jz8C7BBs7N3Vo9gjIwLOjsnRK
O6utpKCpogcIEMi1o3rhYZUF797Ex3hz6Yt+jdqrTfKaS2Jmii386eMGI71lzpQG+298ju2wqJZd
XJa/oqWbPClY4q2UBMNdPCzIUK96x32VyhRMMXbTxKLwKn0wt0pZUmKzOsuLrbB7+P4rfInwqriK
weElu3KGOd+fP0KTEFwg3cS+ooCe015Qd7GF7mGIWlseL+Wh0lecwT/DARhdn0ckpCf7rjXj0BpH
Jfb7MextEDfDZhjAeQuqCi0a4wB3qIMe/W9UhaGtR+4ctalTG2As6tz8mGpKb0YYTbYlYrYxJzfY
eHa2qcvuGBSvoCZ2dQr2Mam0F3ls3+tCEjyjGV5Mo/udL9N7HlqzY1WxU8zCXjaGuyCS6bdI2lFU
A9p6QlxDcqeRZ45KDQUQ9yCpbUc7DMGpdUpMN0u9Eguo7LqE++QQCjdWEB7lSqGHLMRuhRMo2H/h
WpIauDpRecx7ycvq4ZVNJ9pyKfd2VMST2+az5JtWcAhTmjemuuxQNGmhO4g8hIuaLuqs9s8CJjxb
cwEDH4QdyDiNnrsiDz+XtH7hlXufCs2hK6xjOOVY32hC4dEBGu1OUn/AjunssKkrF99TZJyrAEZi
kzzRpr0xhjDYGZH+3IrBPpWyq8CobqtEuVUXQP91JKo0wQXILIqIxFvzS45AXpB+wGCkX1gLEVIE
bY0USld6o2aO9hBK+CoGReDqSju7eVg/m7O8l6ow8AVe2EMDQN4IBAruYex3lnJdI9+XNUPhfb+d
vySGnDcVkwZ81sAwyKd3bl4EqWwFpnBP6+kgj9FggwDANH6+Cobh/VCH1r99zjEgaQSnBPVXqhgn
QQzThBFKUVP5LYYklvJedf2mzQS3FFmG4c/3s/uKmFlHYyTiF4KEX17jag5pR+vW0bxe24h+fMum
LaG5R670KF0JTrFrXcGfrW1VO0N5JXndz3hzyQn1a3/nn5+BncOa2fBWPpl0AJ9wpHqccDEGfn6b
7lZ/7UQiAw5vNC95Ft3cRSJJfO933YX1PnNpEEKIH6uHHHXAk3iVBym8tU4qfHEwDxEV+HB86Wtz
r9KG/36xz2wlhhDRoleoS0Fl+xwZC2kIEqzuc78Lp91cKjkkPSDNkZK+UfGZ6bln3qB1lzK6S8Ou
//2vW3HsrYCzzs1ciuVHsHKdYNMVdp4LRzHOWzub5INVdhe0W/9pp5zkOqi2gm6AFCGCyj2ZLVCB
JC7QYfHnqqHGIgmHdkJ6KNLjH309vMVmdivmy1EGrUijTDmWitI50Lefaw14RVw2Pp61f8IlfsLt
ChJH6Sstr38NZAdb5U5JRVJtoXgE4lF5yhQ9if1yM2bz+xTEfpVEm6wbGszZkmmL903tzEnwG5wX
JmthOrgjiHpURKaWvkuCDEmRbuXQQFA3SSU7hkLG/Zj4XZl7fZBO6AFw6HkSv5lt4Jdh+jPLqkf+
102pL/uJn+LMsTQfhIyLIC1kC9xNdkkV4fzF+p+b7uQ7mo3R0KNIYn9UDxlFCr1WwVD8kmG7CMqF
Z9qZlwY1Wg2xFBosRKGTQ1H2hhJCWYl9eZl5zczjMzCs7kJoPT8ItHHgzWRPp6E1BiuV1kXK1Z2r
jmHqLtaKF4Y4I1FGNoJg8v+OIZ9s/kAUqwxQkQ/qwNwam+oYoe/ZeIOX30seF6B7MZatsepk46O1
ADedXFA0vtiCqDI6XkZnVrSDw9voHjzQjjKCN5ZIosm7/6KvuWZAf413MsXSMAQFt+UYAOHriuAT
rmNh+33kOhefdZQ/ZHJq8o0v10Rb6KRFNJH84SO8VX60tzoQIIDhq+QkXdR6n+/r/VoiwZ/A+X7s
9cF5spwGUoTsEAT7uIpPyiOZZYUD/630V7XUMTJdECRO1V/S8jmXWPPmpb5OZZr3y2lZay5xY1IH
I1oZBP68xQ38YFwFe+Mmvak8tLSdwJZ3lwpc597BK4gbOWBKxTRhTqLkoFfoc9SpcB8WarsCrW7j
J617FgblXpW638ss69u6XvZhOt1I+CnaVjROXtqJwYUH3Jll/hSuT6KLkhmAyKCLw57fgxxxLEjj
K/P4+4955sijEgYAmS+KatIpwyupxzTQ5a705V71cdnA7e/iK/DcTKj5oEiGZY6GHMjnI6+WkpVE
iZZz/gYXL6p960AJ3YPwvMEh1oZmc9kJ99wdS2nXgr6GTimv4M9jDvIkokGWFn7RwNTFu3OS6RVa
tjjUJG93+vL+79fx7/HWdf7rTkfpQJNKbM/9JUnuu1HLnWZqL+nTnMuM/h7kZCGLJNQjJWYhjXa7
1KuLSwrSMLjqq/+m6oSEP5QvERERGkMnx0Ccx7zL+wyVOIQSF1Pag8N7hIFzIY6pZ7+TCceFvSd+
bT5NSwk4o2XdOHYdorXpTSQB+1YW8UPRBxrU9UxrLUeRucWzJUU23YYMCB1ayBYb5WOcdobJm5fG
DfR2vzTlJkLhAFzXVmgqp5lV31Kmd0vMn6IRwKMZJ9irhtm1rGEkU2AX5UtZiTkORD8nbijGtNOR
/uwGvX9wcLL23mfCLVjEX0ljvRZNezME1jXl9rsoDu6mmPezrE6yi2YMdGmj3dX4Qtmm2V9St/h6
hjil+trMVyTL+FLNqVU5iuZYTfxhSDZzNPqVHh+1RDl+v42/fo51GFRY166m/sXPwMwGwkzXJr4x
jJ07z9J7LFDcK0cTk52q9dMpSFw1wffs+3HPhSGFIgWFb7oK6mmsr3skyQdRyf1pTH4uCpam01Jd
SIDPhfa1vEmZRjVWS8qTPR2FkcY/au43AEJ3WR7eUsOQHV3KQH4vy/USWbdFHB/bVrg3wuRaginU
LPpv+CEXrtB1pJMrlE9JSRdqnLy+9j5Hi3yI1VGu1oNstJg06tpuwcYHnYoRBLMfiNHL98t7duoa
KCvyRx4ALPTnAY1pTMsoIgXKIBbYkYPa6X5wFkdD2x0Fr8L5L5IElQ48nEpSSUTdT0KVPKuoAsQ6
+1WRHGEYPNFCXBXn3+8ndm7fkBTzQgUywWc9GYYcP8NcuU/8MEUgwngQtPrCzvwKiVPBSFAiXknl
FiZsJzdJFVMXl4UUCst+fF5riR8qjXGWbb22Li3b2dF4kZLzYLEBMOgkueqUPKrKltHmUn74p1AW
LXnodFE3uq3ZvkCOekNuklKL3gO3DtvO0XJ1q9Eq/X5lz21Rapqgk8C/yF+k+OK5x+SOHoofgpbN
8QnKjIXSWGIL6yOufvt+tK/hTaSh+J/R1pvvr+szKeWaMvL6vJlFHISHzaQJz+IYP3w/zLntAjYE
iJrCq1//p3D81zC8M2O1BnPli43xp4ya90W/JD9wdiY8AKgnrI34087TUDZ46+rrdjHzJwgYwx63
79+gKi+JLZwL1TgTA4VD6oD0+HRfKlUVlFqW+JlhemTkV2IgXHUJ/fIy6hxqaNd1cQlPyKZfI8Vp
6EKp6//mJ3/+UnPXDPghxqmfr5evGPfXKKGOmKRLZHIreLMI0TVuLOMB5sZkt9w0dh4X90apvjYU
epESfJQTBHPqMP01tvMd+VtCCU/7I1otWqJS7kxS8iuQBlgDgjsHfW6H8rSlWvsOXsnWxeVGLBMF
EOP0NOoNoofj/Qxpwcka4unYHYdK3IUa1IJB2Qxdis82PCpHXqKHACe1azFLqTSXXWOLXXUXVNVB
TlXTqxNQUOV4v5SD6ci5+tDmJtyVCZmSmsK8Dd9f3OmBuA2EZXbJuLaJVVabqQlfldpE1ESs3xp5
3CV6iJ5Ri43EDewQiqz3Vh+gg2ERY7ld7Vw3cjtJxq3cxdfp3NS7cKKFVoq3CLw3eBW2G1lsPnor
PaLkchNY8a2sRH9iQZfsNrEGt0oosQb9ZjSa2yKRRYro3YhE0/KKF+CjNc73cxPeU6RdmbQKmfVQ
7RMzgBkhPwQywPxhvqUsbrlUG3a6kfqt1DqGGCAQpU1PeRF7QQ/vLY7Co6akRwOSBxECpY6JArDY
m5GTFdNBWrF3gfpolens0qNcVmUq3UnUwKK6PKt2UrYoaEv5r76Lk00sjjxKa0ly01bpN6iwF7dL
nYS3C4HbDvRMw74u8YQyajcJAlDTKCeeJfaCS2UMyD4UlVKIta0SoKI2kGjZYlHeKUHwQVNPdfLC
vJKLZXCsdqptLtfS6TmH+4qa7k6voU1ZWgZjSYM/k2UPWKvnKIKk85G2VZ7bhtFdT2mWOIbBF0ul
XbHKyyRteojH6QYEbYzarnWva8sPa+pAKUWrgnTVD05ricIGxxD0MDT0owe9Tgld0ECW2kIsq8MC
Lfk5RqswrwQnA5uI1I4V2nBKsZ+y5U5YWJeUj3efDR2WJxAm7XLWOcxKI3iZII7bVobRMhlzsZmM
IHEKKQhRretwzgjze2sWFvLWRby3tGHeBrKFzrXSOMgcx7ZUKtdLFmu7duh/jqJ4EGrlHRaYCMkP
hrJgdW5nQknL9O4hCvQbXf0oWnSAO0PfyIu5jWsLRtOcbgJzgFRDa+KQjlLuajU8FLOfe7tS68dp
MG5bRfmgCHelt4aXLQamvxF5TREjAti1Fd+WppctWdVtVM69N4gskJW0DzlFDBuppVszSu6H0HxA
+Cdx0iAfXBVfhV1btB+CZj7FI+JLdSeLDhRZpDWKaNO0Qmo3BeQuwVies1jcimOLAcOUvIw5VraZ
8mH0s+HEXfFLDAK6SagJ7iM9xI6zGITDMhbhXlCD97Ao9rFgvCFXoO4KIdqpsjZ4Fv8GI44WVR6G
D1WG3E5XSr4wIy2uhNkfWjofcQWQdilD2wRAZ0/x/DpYi5cniekm0ViA0odOqYXaqxgYoT2XNK1o
kd5OOXtLG4Y9irEHgRapYwjWfT91+66xDmGAk2MxY8dTq1FK0wyTLWVMqIcqDUKe3UtaWgt7T71T
MMzBfyn+DQI6dBdLGRyhzJ5iIf6N1M/o9MCf3Fi1rskdXB5zWJBq0cNUYU0JH+6NSvOdOQ7XXZju
sg4q5cgSj9pNOonWvjGrY5gmz6W0/BLG4C5O891kxjeLQjl+iIzfEUXcIq/erHz8Q8cq3SS5cqDq
1XlFR7etyIlcSk/vNQuvKmq2MGa3gVG+CSvLqU34DRp6eyXmEq5Zmvu6qA5pX++Iki/8IDdbBZa0
UPeAUBs3Xc/f1OTRixYgY6dIw3uppPs5HqxNn+UDZj1wUMNJ8IqB9p1ZFq6kp+4SPWbsP0GOCaLl
dQur2KjHWzxwfiMKp0PC0fEIgBngdTAZESqbGo8rDauYECO+eCD610GEC4RRh145zC/mmACrM7Ls
etGS63rK8t2CcEcjZ0eD4OQlgVg6nYLSYChRqokWt4mt11SttxkqR06nowsWt09Aqa+aTs25FZeD
mpaEdVPY4sCzMbt001TlYUnjR2h2P+DjbpogC7dFPCpXQh8gPN5Cu8slp6h00YZRhqS/VGRHoU3M
bRejuC3MtPkqOG9MJUJVIfpNua63+wyeaD6Nr62GClWvBrRI1YgPpaZP9DwHWqDiMdcQ1JuX26TO
HrBB6FC0iY6jUsYE8+pJHfKNFo2/JjlUvH7uHF0rWy6f3nC6PNjFVe7FS/KSyiJ0R2KdGU9PcSFi
rrBMG2sefoxRYXHaM2TaJ/GH1QlEcp75XSZ+GHNq2ENnlm5KT3Eoon1UQnOs+wV1vjXxrFva53JV
jV4cGZPDdfKrUsbKFkTzqSOIIagZyJiyYMYspIN6X0OE3VWCdtdaXBjWAElgXgw/1un7Bj3Qo9aq
t7I2eU0ku8YYPQptb7r07RG3VoSt2QvXQkmegAz8YzAlV0pu7jtLux5C3LC6KHoqiuqpWKpbPZ02
LW4HG66wq6GKtlYs/kziaXZDcZa41OgnDVSE+fE1/RJicawLjpLSX61G+TUfxfd8Vtyl6LYmDoKK
gLMtUu7TtG2acGu16vViLfkqne8SxX7msvlYZrRjA8PYW1px0w/CLl+5M7pFtCsH6SjL0dUSFORg
U30bIaGs003m3Yvwep6qrhLPH42uXIN7q23Y+PtezwUnRCY4DLAKbkfhpR/bxR07dlOoJ/e9MN+Z
neKrJQXt0Pwh4lRKn/1Iq+ChyCG9Bp20lfr6CX0m6Il1vlnQZrc5HxxaQfsjzxGmU9LygM545ooC
DJtppAqIq59mNRuxZichpBflqksT+tmizR330j5oO4TgFi+Y0LEQwj/StOxxhbvWxvBpqQp3mBM3
MuCAJPOxMy03KPptr7z3UbonAb3vEn2nZ5KH5ndrIxC3XdTqANFBQsZkWoIHdYm2erc8tWq36ydh
u3BfoYLsheprlw63fd87Ik6OuoLAXpJTUqcVvjzTWXtTg0exlR05brYFl3cvVCS5upsMy7YXpUMP
cqGiUSyLsWPWNGz5utFi3nERu2rwUiPRqZtQgEHE5O2DgNmwECduGem/xjziaJqy04SmV1TdFoGU
XRag00qBGcsC20z/UANy6uBPjn1HNLXXmQZhqkDGtJxsdc3CIdwP2XCYOkyOlV+tPu4yhflLgdfn
khclg5O18iYNQqeGJD6okTOhzFdW5q1q5bbaG6Ojp3gc0y99CrR2X2gWURW57xl8SnxUcEcYs5yj
D5I5+qEgkRoFYICrD1Go3JXrJ9aoyeayq0jgu0Vy+QRrhGR5LvCinDtETMfMq7Xx0FnzTgzEjViG
u4oAlaqKvYzBz8oIkS9dsHszXUtnDVBLLOr7OfshhNEOIbmjpD0sZFH5DO9Y71HOBZcxLb5u3FJM
5GrLvc4oboCyrUoSTlNr11USUHqA515H0UER62NBJktytK3G2K0X0dNT2UG+/TqWsIIQy+aabPgI
qWp1YdiOkK+7KnV13JkrYxU0INuWANoSK6j6XeuhYUtDvStXAb9+uqLuZI9j6CiD/hgtlpdhkmDH
gYVxdDXfGEHgpYAkoL971Nh+LxmA3fJHjoBCtB7rIPcwbSEIVdscdLw2G5tR6w6DZbiW+irBupEg
TOOw6hpB60wDl8PIjZP/7sPct9pmF9Sio4q9i6uwDQbsQ5EpkaZ3cttUPBKaB6GruKl6B3FeXkzp
Ph26rVpmOLRU7U7Jb4uM/EPMETuTRruN8g26ObZBz3FFfQf8wagvnUSfPsSqhXXc7IcqBamwbGKU
TjPCU5PUP0R5Rv4WRZN4svVJcDrJx1N8a4CKIUfatXLhNfhwa8GLFcW7OJ+2WdO5Mt5eVqPfwoIB
WDG5eRPfzj0cI2h7zgiDPKmKq9bIHZETWamdB/v7taWD7GiETyQC9vEk7+VIP1BM3KlleRxxHEGV
emfpi12ZOi8c3V3adCeDASqSeWcMtKGBzsCueF/9YRAK+qm03aGMwfoEzX5U3+cGywOVHFAzjpP+
3pf5raCNXgaYCZvu2hazcCemlm12kiOJwIimeGPhaxdFiTuH+g4xhx9G2f4SFeRB2+mQc6U1meCN
yEekLRboVWHa0ZBtEKN0J+PYhKszIM6P4XPbUEYejQFJhA+pFAm04kdoNH+Sop9sGi7XCX9ED9O7
DLeldgh3edsc9Pm5QBQX28YttMsHuYoOYaNs4jbbLJ24RVfv2FT9TSVC6EpSpILy41BWpDPTNe4J
bkV0w3bRRCaUt/MDC2orjbVZhh/xIGzAD1wXJj73ZXwtKLE3Njz66w7dX53TLUGDFx91ofQKuYRw
C6GbWLpvm+mHbJgboxqVvWVq44a+Htx44WkR5A9dQ9Cqhl3vdEv5FgmcnmHJHkuUQnigNx/V2t+Y
A3/Kxo9EQVLXGMXnRQ6uJl19oqDwOI0DNATqaRuu2BxCOv0AIQJopwem7EnKeIUmLuWGJNvpIzdc
r88bvZH2Qi8flLi+0zCYqNry12K1N9OS0wGQajdDkEARAzcukmQn6dzAs6xBBhQOchWam3RUXxGJ
bgBKh6irowQYmH4uBLzRonAAW6FT1S37a82Y4ZFSCMrQOSfha96SIb7uS45Ub5Kw961FdE45bqsS
hpeqvL4Wgw1pTeuOVWe/NHmDSJpwJGe7m3Wd50n+oHao0nfj6E6i/jNUs+ewoZBLjei1gwsX4b1t
p/geGuGylRuh9kpjem1ybp6lij6GMrnG0mTTCf2NGFVYZ3XKdsH3sxl5yhud8dKqY+WMLV72cYdb
WFjNjoR+cLsIGNonskvVaVeZY+kOyfBHiXvjKgnaJyFSnufCfJ2EgcaLIL8FoXYIC/1q6FSvkNQr
xH7Jzg3lB/gW4bqESTjFAqC+/irP1Gu0XR6ncthJIXKsvbihGgL41+o4ZZnfTOoGgOldV8JGVtjR
4eBnJgEnhGrhfRA578UAr1RV071YqF+6IThAiRFsqdYek7a46SJr185c10o4r9Up1ULHA82bSYj2
1tRfBcnwSlIc29WsfCR6/FZNVuAWab1b4hFEkDmGuyZub7O8vSmy/mPSyTyGpn4NVW106sJ4Hssy
uS1ncHWSwKGZxa51lyWgENLMd1YLXQZx/B2K3Tk5egBzoqxeQjnn6o/Ln3pfv2W9/qTodeL2USvY
Y6K+cGfedFP7gZJubzdmvFeWtDloRFLwuup+lNRhY4XCvkmExAajdoM+FnWNCZLzZAj7YhHRK1Kn
96ISaI/JM0kZyiDbZlEfqqH6ofbVFu8jv8gpzett9DTlRuktUfiDItSt0idSaA+tZj7g67M4DfvA
tcbyhzpnuiuaNfWZQH8pgiTZzq3wixKT5oTjiDzo6oygpmHLmePZl0zGgIxt/qcyet1Z0p5niSbP
Xpan97moX0lKSk4eBPuJBneSVoeal16zyDyQjKxzlWLivqo1OCbBPTVwPT2AWbwddO1Oqua3IEXd
plnegl4xHCtsbyVp3s1YWlijtsNiJrqZkikjZxIPZltZm7BOAzqIU++MmXxt5uZWThffWGKLGtXc
rOkRm7xFI9aKejuMs5ukZANA23rPlvaKwiiSl3F/uwRG4Q2S9rMXmz9m3jxEg1AS+DO6svOSOYWK
EE2OMoA3xlZyoTZ/rg9s4HlPR53eEcz5zzVYcayFqplortR5kLmzgqxMZ8q2HEmvPPQutFjO9o4M
eh+yBp5aBXX5eTQ96uKOqm0KE2dyVafFkFfw4q26gkw28UZ4/L5Gf7aA/tdwJ62AQR1zoTLN2K+l
1xjEYST0e3O8hK442wn4a5STDlwjJm0DxTb1J/UdhG8///p+FudXTVehqqMri1/hyQBLPZbFkgYJ
oAfRgTThgPCGKUrPTXLSj3knX2htnOscgQtD2l+m8WDQW/z8mZJRoImqxitiUz7EuxqqlH6tbUW3
28buJe26Mx/p02Dr8v7VSCmtkvKSYcU+7YkXWRoexmUGMZZ4/34V6bgpEvucfilw8s/jzKOkJKGs
xr6Yyn9ytQGuGLUlakw/cjlQ7Nic3sqlu+opMdQ9Jew+MX8aiXiNZerm3/8UqKPSSpLFSuPLoWuK
Ih8sJS799I9FO8CV0VAIHQokr9TJNM8KqULbl77q2u476bbQr7LWtrVJcfAUxhKFmhChhZj642TF
Nsjq28JMHtMF3kbcLX7Fg8ay8mMAat7+fr5nvvCnkU++MFWvaomMKPQBSjhzo9oISaFadKlddiaU
fRpm/Rl/bSQMAyqiaA5+fCJPS4B7dttKFDdqM7nfT2j9wadLicoIpBBcWLngT7ZSF5Ri0WVt6sv9
kLhwm24FTtGFQc6tGugFgPww+Siwnpz6fECZXe/QbI+lm7zlFQBgK0iTC3vx/CgqzFUIYTCXTo56
oUWR2kt16ifp6AlLakfZ4oHquDDMuRXDshIVdRB4IPpOVmxuZSUouib1Q0y4ek2s3SmcdOf7z3Ju
Axg6ZEdG0aHinjS8FdKVagRF6+uwzQyRRwgg2pk0prsgDXBmNvC8LKTMwSXQ1D5ZtBr7eq79hUtT
BbVTifXiIJ9+yfFK/LLLgFibFkA6+AnmFy5uI+hZ1BdggrPrZt/fmPtwbxyQqdxeEq3+Z2E+72dQ
FfSx1/48fL1TRHCnFhpuRnrk1zV5aysvk2t1qHXJEhlWw+vcjg0MP4ENe1pcHnV1uaOtiQNMQcYo
WfSPOsQ3jX75NbRWgReofkSTM7Mr9B8uxJKv33j9qZgQ0cPH9OyUEtS3RjuaqWTeV+roLBJtgbml
0mu4lfLy/W76ejLQVEFlAr97ywAodbJlw34KTCNQjHvKPE5AX2IwEJC8SLk+M4zEhCBlrgw7rvfP
UWspyyAYMJjwJdJBIxHcKhYw2bmEPbk0zLqufwXHvEl6inG0+If1nmspqEgdbzCjCC5t23Xzn2ym
TxM6iVtC2i0ZvljBPViFblE3idDt6IG5aaLbnRZuAuQMO633OlU9YlpCs9dwjSK/sE++3nagz/hq
QM/gBgNI/TzfUUHVLdUUciYp+NEjt+oEbZvCF4vXhxmFfGWOKYPWfb3RZ+2S1sbZ1UbgG0UUbggA
Dp9HR/QnW0904k9G/UvVKpfks2+HS+o2Z4cBGIWzoQwgXTvZO+qsJFyjQOyQJ91pgXYVNOKubesL
gnNn4NMs5goigpgIXlA+iXeBLqKvBffwPqKxNeNvV/ZkhbQk52BAnZNGCY/PgtZJ2vUY0oDIpbCu
Fzvqfh45Ge5O0YWf9DUCS+gRITSCygi6PqcPCTU2lP8h7TyW41aWNPxEiIA32/ZNC3qJG4QoA+89
nn4+KOZedYOYRkizPTrB7CqUycr8jY/gb/gwYHm29rTmIBd/r2DG7QtkHCNoviJUl8kaKjj4Fb/Q
xwN4pBcMBwPVeWlNI3ezDNeaweDIJIW/2RLwJaYiS51QZkNSkwZnFimwCW+ls/ruoBd9vMbB0qPD
HG5xal24ymYeFwzyT1xtvIVODgbZa4bOEVwTI/tuI20QlEVEFo/tYVvtLRtr5IVLWps5H84CTma1
pQQGIjKHTw8nclMFFqqQXU/XKUqLF7GyDk2v0D/jnTZ6GjjHoaUgVaAxWTipuwMcH0AL1BHgQ6t2
a0b4JaWenNHripV1ThMKjEW0DmtuHlfOjaMSJj/LVLo2SvqXhYbRRnkzZNb3LnTfh0Sl7kapbwX5
9IWULrwuVHpNak1Bsopy+noBssWw2N1OpBgTl9tKdm/4f4wt/n/atdFICDvojnEtIuxGlyGrd8DF
6VV4snQsHHHYWF1Psmu00jrwQNhdvqN+HySTw5Z0B9gWICxMJKarRkli6lg+Elz5dkCJG/E78zW6
r96S67je090fSTAm+dzafFy0E5jJT4iNGyePGIu0a/IhHZhUQ90X/kOp7vzqvY3e/PaqNG0aW74b
bHIBYPP3y+OdOfDOQsrni7UvBnIVmcUaxt1jK+jAyfO1ZiYL8hkzlwcoMfRATRm1Lo698zBqL7u+
1Uc8Sft6HUXyLh6dlbq1KHqH3Lx3K2/rAF66PLa5Iw3+DbxqEREoZMLOg4aDUyVSy2kTCBRshc7n
naSI28tBZp72bPeTKOMxdLLdRS/I4zQVKYmowl7rfzrV84Cnuod/ZPST7lhb31kUaX3w8lW7pHHx
f0TnMDUBGnLyTy4sCPylIteCYQsHfa/t8r25cXbxEeoGmpBLJ804YZ/2Bm+akUyvYGI6eQ6YoSpH
OY6ED7ICRrB3tWRNudhED5jKZ+u9WcAGF7KOGcY60/sn5tRiQ8XLj/ux9XG7+N5p6lpRo3Uhxvse
n/KkeTT0p4pe+ViIV4UnwfrmgbcRwnSbm9bCcpo92DkRYHSZWAJ8SiwLNxuCNquRvloNeH1EdNF2
5qbcUAM9pPC7NvKSFpI8br/pjJMyo38BX5/7efJ55TIHn2BiiOgd5av4rjo2x+ZeuY6eYOhsKSsg
wJFvhnV9VK/BMKIOnOw1O9tcXuJzZ4Qpy3BNftc1p69AveLhFjmxZae0ahTPXaug6WJ47pfDzLAP
Jfkkjjy5OKWqlDo9SqBsUpVrOHr38c+M2+Co3zvoUciHRvj19zWB85iTIxep9j42RL7pENzU5Us+
irv7XxcGNrdvTFlToQNKoyv95CvmXlGXghiT9hzdg/DGLMJ6ucsOzkHZ95t0kzz4u/q6UzGLuRz5
943xaf2cRJ4+UiSvE+JcNmznpdn0W3WbwkVs81X6U1iLPwAb0q6+a37pu7EOqT/q0hY5nsu/YXbw
PMYMnmQW2e7kFFZ6LcwbOskPQuNtZB/YDQ6GipVutcRfRcHCiGdes3gAoS0EjAXdj2liHUp66zkR
LNnQv8pKOpi9sFVxdFyxexe2xVx+iZ28pY3VBHLaycCaJKXy1o17M6Ke1JEYqG85bhlt+bWIYNMh
vXx5JmcD6hQUrDE/4bl+ftOkJlyHBoFKu7FgVzboHRi3Tj761iLGpuzk4ulyvLkqBlUsquQabNKx
PHAeMCgy+rm05e1qI6JEv/J+NFiTQGUNNnhxomKGEWd9rPbNC3LhizIHs5/yv9EZ8Xl0TRV630Pr
wC6yctdw5PudBzgLOWBMIi6PdDZTQNmBZUNhgmv0PFRSiWI35B3PPpHmmmJdC5buLXy939K0070I
qei/QcYfcZoo0As3zIZiWhf02lM4NHetj4NlZ+lf0gRdD1Wr7bBWjW3eI0UXDI25sGDHzzX9AbRw
oZAp1EeQzDj/AbpXgC+LTe8hTITuWHs4u/qlee+L5XcvEhQwfuFH4VGfiVrn720XefrBXIO2hvAR
mreTtdQjragVMKBstdH3rfYM1GQlFwChNR+R5wyMfuluzKL5YfBIuPx1ZxfSn9BTzeBKLF1Uumha
+UlzHfbBETjIq+61j5XkHf4+lAUpAlrmqOw8VXrs5CTzItX3H4xRt19+VROQM3l9FUr2PwSSUGuD
K6OYlNXOv2WTYsRulbppG4N4VYHQt6y3sEn2JkCny5Hmbn8E7wxqPgq1YG0SKVfAdgFOJgGr0tus
DCFY6cqXuAMmfjnQ3PF2Gkg+H5IXUOPpCwKJBg5gME83bqYcoZ4/q5LyTgv7Cyj3paCzo5OhEsJi
13glTA5xylh5bqFvZPtOSwGtxZoDb5Dy71tytB1+k0MtUTc/iTc0fhPIas+6aONh67oJhpkV12AL
muTyJM6O5yTQZBL1TA5VpMW8B18TYcJ52BC/GuUSMX02FbYUClhYY43svsmByVNOHgSeq6ghtltl
F2/HtrO1RnvnRj/0h3TBz3r8CtOT6zTc5OisY+yG0lTzENhIZNJ+3qhFFN4kuvtOYzHcIa+qLoSk
i7kQdPz3k/Ma6exR9FEezcgzcOxOBqwz6t4ESLCZ30jX+ZAmex0a3CDitSZbdtnIo991UN7GYoLN
NZak8R7Ga3MVQdcG4RVslMy6xmkH2HEXwEFSjJuhwQoBDv6wRonsetCicMUN8pNTEoiE7P+Q8iHZ
eU72ofsyHKsWpxHBNPaDrrxqbd0DwRXfQ6vcS3CxeGSWzqqu6n5l1f2xN4V+PV6cSec95sAN87pc
t6F1dDNaOUqxkVGVG7kizaZBmGtnijGqRYPw0SbBi5XpVw7CaYDw9WMl6C8uUuiyY4kIQ1bPseQ4
a0Tyq0PcmXjsADqJPfyP/Uj/lmIhAfA1b9e+KaRA9eQeMGF8qEF4gQmvhoObySOKE0PGzjJv6tFR
OlGMFrdp09ZxMNIMbmKrdDFPUuS1jzc1tjX1k+vUt54gO2hHl8G6rIcXDKTc3WAY9+1IOPfp6ZW+
9NyU8lc5bx99yfgaxM4uyo0XvR7edVzXoxzIMWykb1C28Q+D4b6Jyzw4ZJb4JevNblXgewCNQdwJ
fvkjrDVna6hxsdZI36FC4TTm6vEv3TeTh1rQhH1QyM+ik2AuVVpfsLP/ihrEwp0y+y46Xf2TJL7R
kzIJsV9Ccb3dD2H5FvRsgu6xNq2Vjvxa20p7wwE1mXfSBtgjvKCE9JOU3hIWiptzV6ml8IIh41U1
yirneyJKK75PnZOTDcoGvsmD2IYg35JdLsoLjPD57fcn1OQkUxEZSuqm4mQevqkhHKrEOkrlkpDJ
0oAmB1nkWIOpV7Vu04qzTQvonls19TaF9r2OxGZBRX7uU9IUHDMw6nufueWh02GEFSTBgyNg/KPm
9wJaMbiqwRLuijTdiGiX4Qom/HIr4z7KVIy6I/UFqDrcMrLUu9Ao/qFKdvaTxmv55JiD1xLVcVyR
HVn1tyCFcacZXfP31xKJCg9RKhlIO097cjXGWHii8CxzWwNrApKiyFnLRbiQx8+smbMwk50SWWkj
C0iTPqAkfsRDbNsl0gg4W0goZ64j9F7piGvUpsZy5mTKIsMq0zjV7bzw7CgGwGsmUD+NvWU4u94M
FnbCzOtktMEGUkBM+m+THAWcdNMOtarZTq3+1MVm6/jqwsKc2QZnISaLIAlCJc6EULfVtDpA37ux
Osg4Xa36sJN4p19OUuaqlohd0nDSkZyR0LiZTGBVFSD2XV6yu/TOv8Yeahu363Lj3CvbbA9o8XK8
2dGpZMnoK0D6VicTWPfAoZUOkaBIDdeDVoNFfKdJvBL7pcbe3AKUdQnNFB56SPZOIqmmn3a1Pij2
IFQbQT0acn+FL+HCQ278K+fp0G9UARVf6ioIjkymz9GzyK2SUrV9t1rXGu368tkUP1h5EEEXFt/n
EQHuElFV0UzQAazAyafqRdPr6mqwgwBHc9FbeyMH7PHyB/qc+iujTBYQYDiDPGkm0xbwkMmjkg1F
1/QwaMNXOez3hY9FladeGSUmJn62vRxyJoXFWoMt9VuDiOLq5EEqaJheBIPZ2/DQXsPDgOyYc4hv
WvyUEOa6dxbizczjWLaRgckpOridyRDrph6KEjqIjTQYTNkfXf2I+ufCxvq8MFTALaxzhOjoI00L
Np6ggNA21N6Oe/nVbbQrbC5vsffYh234PuKkF+J9HhTxlFHHm7cTbfPx30/ujihr5IYeq2aXvXrI
ajshE0kwbrr8qeajmLw+4b2NblTnUczAz+Pc4o5Oo8x2y+ZKQbRYhQV4OczMihhH8yfO5JWBXyF0
GV+hgA4rbt13TXQjGRiMGoGzxQxbO7YAOFUjQ8nI2/k9Bp9tH14PuvpDL5b6kLNjVtHCkEe5eXN6
QnpZ42UVAH078PptbIaPqdO8lP2w8MqZXTB4HNHUoPWFO8X51GpByxHP3rexUtwC8Vhp2rtWf+Pl
sIZ3vXA7f77HmN8/wcxJQU/U0rgoAzI61AiY3nrjt0saGPPT9t/xTE/GTo50PqOn26bUrR0x2ghG
uXWkJZjI5/OKkYxINSr6DGhaL/R9xfGGXOK8isu3NDUfS0m7jaX+vaOIVVjam5Hpr5dX5+zIOIPR
uEVgFw7f+ZcqUivzdAqHdhS+qNmNUj1G2tPlEL97aef3yjisPzEmGwCVEI/Gf2bYvWo+eQgv7CTJ
/Wg1t97AYnJuFbXcYTwPGTNwgpUFI3et1VW6FtMc1Y0q7tdupkEVbIZ1hv7gq9ZXCvDwKkZkyHpv
hK67DSMBTA17KVKxeB3k9qOKIOhDEqeBViQDTpW4SApWu4XRwVO4UW6CqvrGn/3I/ARCmVbf1ymG
qV4ZFJtele9qoXgW+3irx8NN2Yd79HdgiIrbCIEFS3ThiBR7X/P2nV8dyqC/znlrr4oa69AiLLN1
j8XCBvZBcC0V/YugVJCvhZQrLoPxivKDAeUg1GQPEexs25XqdVOAaahGPYgiyw6IJ/CYh0awo+BS
HC5/kN+7/NMHAdaEOyoCXJ+wpDr6azj0ZSSa/q2aixsPHrW6lYNrrbqBL2NqybZUv7lohl8OPLtT
T+JOFkKW6xZ2mOzUrPAgCrrtlyQtv16OMbugWWtkSWNleGp/Vyi1LBSpodl59VhrT1lql8FCiNnT
zaJTLYu0az9ZleUFlPi44ECX4ZVIKPqzNHQZNqQB5cz7+0Ipuwc6wVgRG6V/JmdpgoRZGOuOZgeV
/8sa1L0emoeh1X/9w7z9NwzSkOcHQVSVMHTiXLchP20ygdJIcReXC/fC54wZRDHqggCLuXDFadbX
1X1aZY6k2ZaX/oq6fKf6yjEQ4/tW6b5cHs9SqPHfT3KIrMqyuNUCHc87cVcE/aYfpI3L6kZ4cP8v
oXAoHOUMEWUa18tJKBNnJwAnPDt6nJ0bFXtZObyr5XRTRvnH5VAzCL9xBv/EGq+Qk1hyToW8LaMe
m4PmKEhruMp2+GKtu3X2jd7SsIbYuhOOVv1wOfDc1SQBX6RhR4fns8kaUnXA9pnOxqlW8vAyIGYg
x/eOi3jSNkHr/nK4uS12Gm7y9RpT7StKCJxQsK8D1G9yeq1Gf5OhVtqZ3u5ytLkz4zTa5APmcivT
wNI0yk850j/pVijU79awVHGbXZKcGWO3GiDoNCtCHzjB3JBjN9TEdVA9FNBi27RcW161MH2zA/oT
aZoSDeg3OB4VEzutoztB1e+pdR61ylko282d5+iK/2dA07RIS4y0woSKCoKjv9J+OFgQ7P6fQ5En
C96BjG3GcW/rEBKtSknhV5iboUZR6/IimF1yJ4OZZEKD6OV1knWarXT5uvLdD9UNECAvQm8rIFDQ
VO5Cr21+9gAwSIA4JGxLzkcGJ72MgCuqdp0WGxUHdGBk6KFeHtX8SvgTZDJ9St5W8JBJ+Hsje4zU
8usodyQ66f5ymBl843mON/6Ok3NJ6GUTpTJmDz06uKRwpfJH8WX48F+sb4O3jp9zO7+X36IX6Xg5
8twsniaXk5NC7QWjylHzsTX/MVaezKXLfm4CuajIWhAW5hk3ORtKqJi+a8ZMoDbyejtgqIglLEpO
zp0NKIgDRwBZDF1lsvqcNs3EDJFIWzExWWiR2zD6VWxCqjX/6b2EUiH1ghGX8AkO2itZOAwlh0PY
7msvQ7hMwjHr8meZHQ8mY7SQqUyANDtfD1KcR1YNjNc23VtTh7mO2EVT3Hm1uL4caO5iojP+n0D6
JG8R9Uh38CnpbbNPDrnYPyqq+6tHEKMQre9+riAh1LULaczsmsOOBNYXSRH8y/PBRQ5PXlPiMvSL
9iqIpQc3XQoxu+xOQkyWdRLnpoIcH+uh+mK4DSoWqIGH3y/P3fyR9+dwmCy6KEelJcaIzQ4EcAUO
6ruCGPysc9/Gs2ejokpxOd7coMbS9n9OvHFeTw6JODOsoog61UZsaI3XyF1Vt7toUBdqi3OfBxsI
jZILy5yX9HmYrpHNAqEv1dbQP5Gjbp1aSy4iszN3EmLyeRrPQ08prlUbf61nF3muVVPX3wvNatZq
VgtbVFyXULJLo5ocRLosxsJQFWR+zq5qQhR3jO3lzzMbgd47xGWYFJA2zudN1h01d2AC0Xvwj0Yo
3cFse70cYnYFnISYzFuWglVW6l61u2C0g3rRWh+Fl3rh8JlB95Iln4T5NFcYfaIRQ5jv2pfq2cJx
ohNX6lf1ufjl2uZOUlf1sBkW3oVzRxHeY1gCYnQIXHBy5o0vDr2XSVqrKo3WIopUsZYdFJyifEtB
168q8QvRlkBm81P636hTXkgvDUXTZpJqJyIKIwLK95a4zkhdLn+5/2NOf8u241QmT+G6Ip7ghqMr
nS3vPRt324d87d2Ha6oXv5wVSkZbq10tdVhmVyR3L4wpnvJ0PyYrMoBZC1aCnExSNinwnUXTyHHB
TUsh0kmE8RecHEm4LKadr1M/F6RfIliBtL41lK+ZvPSKnz0wTuJM9pblG3hg6ym7Vy9u+ry4TgVr
A7B9VMl4GNXYLn+t2XAcCSMjmUbLlPgM10wdZI8byoqzdT1EyMl8ywsiNh/dP3Rh2W0nwSY5ZqGL
vdkHtFkstBdNDNfWYJW2gl+Fm//fqCbLQRv8pjNMgXcabMBCD9eVm62i8C2Woq3h/7wcbHZlnIxq
sjKqQqEs1+iqnXmPoDpWhWqsA/+qif6BbHE+f9O1IUZVGAMxtnOlubY898PVYgpyOmYZtYFhXui9
x20z6tI+x0pxiCVUGdVI+HvM+vgztLHfgsAIas/nW0GzkkKtLKMDs1BvjDDfhO0T4s7by9M6u6VP
okwWiwboRCoGco6he/Pdp8D/cvnvz3+2P6OYrBFUWyvBclsVReQMrcik5g2XB9paqIovsaP8NS58
nDMI+UBf8Z2cgrUdxW0LvE4626MMmEevWkmd2nsoo4VRzc/anzjj1XNyTBlChbqsyxYT8IQblQBj
NIUuT9y4yj6dhCDbYcVwddH/PQ8hdUUSIefY24UPTSJWn7PUOnTOEpZi9pI8CTMZSaCjmyfW1AxE
nVqc8OrhlC7nOBPm1SYPgnUwRAvpoDw7eSchJ/dyJmtl5ImUEITuzS0BE7bQtkLsXjPtqOS4Hssa
uD+qg8hS02m6j+uAYjhCUhbq0G51A9lz30moagtf00RaG8in6QigudX32EfJN6qXOOCzp7ehmRhD
A12mkn3+KeiClC2XOl9bFdDfLlNyf18TNmVRPka/ISg0Df7l66P3I+GdyqNmMkdulYlai+S2Lbr4
sin92hOFVb9oPTTbDIXzQ6+JRwBp0mSV+VkZiF5c93aLyM+Ve8ivIshOuoIh3D44dD/djZQs3IVz
C/s05GTFARAQg9rqqRAAja3Kp3iUTneXwCdz3wzsCXhfeg5cu+OvONmhStBkeivSs5aRES0Rj0O8
FI8/bR3gGxMslXXmlvRptEkeXRWpDKWUhqRXIlGpesmD2eg//n5JnMaYfKogHRpfLylJhMj29a1+
Z8baa+SmC5Xl+aHQJ1YBIwIFmRzYnqNJQiJQfJWF9sawuHN8dUnYZj4GZ5qIMhM4w8nqTulsgCYk
hiCY8OKRz9WXiO6zq4ym+v+GsCZ1CITqkd0bT2hE8NcyUoRDUawlnNL+4aOwSYF7k4rD2TlfZkWZ
13UvFbrd1cqDLpebdAju4jpZAC3MjuZPmGlVxZCCWIS3r9lje8tLwnWKhLPkLy3j39y76aUDfA9q
FRIBI5LvfDgwDArkCEnw8229Na+650RaSTj/buiXwkN07r1DshVX/kZCRMT2tsna/fiXCf3zCyY7
CTfijo4hzTyxegzb2yx8S+uFMvn8oXcyyslOKuVeM+M81uy+r14dXb2XlS65F7lxd2LmZiCJUQxQ
UcoUI3S2Y10tr3Uhv3aGAvnK/O3ygGcPqpMfMzkOc0MNOlmverv2qkOOQ3Ql3ddBgvxks2rF4p/W
Kyw2luvIXZnsbjfHbKAuWa8gi3bCqJcMS5uu/0IeNnvHg5Djr0ClpbQ5uTKlspXMJm8YleFoKy1W
xFUhhB6G0nqHcX0aIL6JRmLoIkMPJbXZCjmuEc5o7myM6vFmw3HdlCq021z74YeatgIN91xJ7V01
lPh7Gj9ar/9w1GFHDzBc67XcLdxTc4cUNH3IIsDRyDkmQ4gU13CT3uUK9tW7WNdWQrt01s52/knv
6fmDh/vMmuSglaVc7hRbVNu7LszcQ5mrxsof4q8C5RJXy7DocG+lLlEQT8fFQUSL//L6m9/zJ59q
8gIw/DpR5EbUSAGaTXknfCAGi0ObaEsP6REGIt5U8gae+VE+RBSIVn/P+lApso/0SgPpB3C252eO
6EtVL6mhhmWfvKOpe9/EVwm2XzBBVtx5/7IBTqJNRlvrmRZkog+0XVDXOlCoKn1thX9574/9CYqd
OM5/UtER3a5wwjDXbMOLnmCVbkGckKDuVQetEPwvLn/CuZUK5tAasYBM4tQv0zXDQmlMCl1uqT1U
VfSo6+3+X0LAQcMzlj0xzRPz1A9DH7S8Hed2mb8Ywc/Lf3/uFKSeBNgabRhMm8Z/P0nXPA2mW1xb
oCr8b50rrTB7wHcIxNCosLvI6Z17lI7SLWjsokT3Sf+njKnSRCJVJu5Vnon4wZgoklYPavN6eViz
+IDTSJPrDH0BrS19IDblVr8q7P52OEDUua53eGa4v9UbdLweVkseZnP5wmnYyXQ2fYXLTdUD7ED4
PA9+dCjiV+JSEW32+ELtA0k/VOMArk+2rlG3wdB3dNBLNyhvNDTuV4qG/0PlO82qz718HSrBRsyy
iNKJlK2yTIaHmi8kR7Nf8+RXTLY0hpx1FCF9ZleluXaQ2FWEelN3domGxOXPOfdYZnmO5APIfVjS
na9Sd0jwFCYLt2XX41HxNfT6Yydj79uNpVBkptMlPPHs2DgW2RPIctGIPI/YankcKz3PmEoKkWH+
KPI32fyIcEG5PLLZBQOgeOzSwASfHiGiWTWDqzAydKAPReNd10lx1WfKX8tPjYgVhqLwnKa5P1kw
QT8oAewHlaZ+ct2F6SEJ9OPlkcydJKTjJKm8JHmtT77RkMnCYBlUduG7qcJW1IWDagLG1kvzLuVx
s7ocbu4DnYabpG9hmDRqXlE/k8v4vdP0ez8SnuQ2Rdl9iQ8wd8yrWGnp8FghHU/PSLMQyqR2yana
3t+mNR49mWLVCwthtq/wvyRueAeoNJ6vuMAc1CDwST6qLzUqGY/tnfZmoQOfrZJXc5U9Zlfw/pw7
beGzzaYhp3HH0Z/cACkObw79GpqRvx2K+y3i6dfhNtw2b+az9Z7fVN+CA6JSL7278n4udfPmhw3/
AbG2UTtyWnBBZt0wag0gF8gxF40HVMc7F3XpdtuSAgqxeaNX+PQYw3seYArV1aGGYWl/6PL8OYz0
q06AKnd5ac3+JrAooyAMwFD0Jc+npMkrtTeNMTxS9qMUzS5EA0dfextK7VvfLh7JfPuDuvA+mjsL
TsNOVkBm1pycAC1ttfAhz1Q7oXvJC2N/eXRz+/Q0yuR7a9YwhO6gKXaQiy95LqZoXXQ7uRv2Vp7v
LKyb/j4eiiH/+cDKpCCAgnGSZ0bD+rLuQgUx9wjWrJziUfxS+a+XY83N4GmsyTFnJElopQZ7aIje
hf57XX9J8pfLIcbpmb7UgWwC5VDR09WmwrBFw5sLN1bFFkJxXZLG9OLj5QhzJxs9PhQBqD6PJl/n
q68OFCyhKkW2U+hHyRA/N0W1TwxA4r75/XKoucGQVvJzkVziWp2EwsxOCDTTkW3T6a9NUYSMWy4k
CXPLTedGQJgDAMyneqBuOm3tyhRUfVPcwWbB/a7PHijjPxVptx2CJSzeLAJLB+2AjKWCB+n0pZ1X
oebUFe0bygcftWIdQdo+mGFyHxeVhwiHdl0q9RdJGXYD6p6roZP3HWbpdHrqK8DOUMzrKNsZleqs
NLN3vlyecXRyZhbQ6e+b7L/AwSehlGneaX753KL6G5jhsYs7lALrJ7zicAar6ttQMp56T3mhy/cD
P4SD0OCH0efbpoBNldNd4RX/LpvdtgvB94uldO054XUlth++hjWe0MUbx8zlTaDKT7Aodo1q7J20
e4zhq8uN8F73oZ0nzTYNlbe0ca8k3N82BbZ3rtMA/RweXc+8C2J/m7jyLmsUZaWp7r3o43ulYGXk
SNWLhJQU1Td4ys3e0F11LXi0BQd/k0nNDaKQR1mvcd1MngQsa3qv3A5w2ZXOvWld+SoaogPuNP5K
T3Hnc73mPYNbpzU4U6FntDJq9SVQ0Rivi3zfWtlbmQTxNo7yK+Q+1q5f8EIJhiPCd49SiRaAhmnI
vq0BWMWFge1GZv1y0FVcpYr+0OILusID6KXo2yvZ7Wg750+lOEDCrIttpejfBcfAXVN6jgVTxuOp
u8vi+o7y0Eb3h4NaduAJtOwaX/idF3dgjFv1NsnaR03X9lGb7XMdQEMjdteS0ZW4z7pXTiPujcDC
EDZPvjV9fGfIVMJNyz+0Bd5umBaC9s6wRxKwlGipkwfDAdtI9EnNQcJ5oXmqM/2naLnbuB5uJQxd
PWt40yX/Q2wN5gJLrbp7GiqpXukt3hO5V2ar3kOcFtelh8IYbkx/uEl9/4enICTW6326y/AghGIf
DiuArLxPwts+gyOS1WWPepOyK0efNSsJrjoru+l9PVupSrhXejgRvhDuKy94V3Az0Uvn1oqKYGWQ
rLZ1R4O2jtGoq/BN8RApWGHm8r1Koh9eVb/kPXWLDvfPbZlWK6Qz931aYAZl6l8atdo5mvxuFNEa
0Gewawyy0zo7elX4zW2zXdUOa3egfx734UpMzdtEtp6aWLpvi/iVA/qpZ4helx90OT9IFj6LMo1O
OGRXcefsOys4+oPxbmjDwdO0W2Sg7/ETsROVFvZIcIub9tDF+ZNfyukqFuJn3Yv3hhis5Q4vE4R8
0P6N870YDwe9wrAsiPofgZ49U1NhMPHBofUkl+l1m3lfU9l5ycTiGx/q1hncY9z5j3Wv75tCuDGG
CuGC+NqJS+QlsbXry6tcNN7yqr9RTP8A1vyr7uLtU8p0s7PGFlL/jnbtPsVgwxDVaFXWGINa+LkV
bf3UiOUNal+3qaN/z5vyKSzwzMTj7aAM2rdKKG9qTNPQPbnWK+FN8lQFX5Ie0ypROsohusaxc6zH
jyJL3bWX+bdlmNwVKqz3QbW+JKrxinsKhp7iaKwWefFtYuXFpkDbfSWJWbDOM9XE+EfGA1z3jn0S
/8iNZpN28k3kR3ut7raNoF7JTXLrd8aV2VTHSMgOFTzJlSkW3kYbCgQV6u6Kr7oPKuU58jpjdJc5
tk3zqCO40Sflmxk0d4XuPTptuIk940nPeruqBXGDjrZ/FYhk+BmCHGu3yB+KsIDGKm9dTeHDOgw8
FK98ukCrTne+DZGIt0rOLd2l/kYorIOoJY+O7734kXhfez3Wf40PDck9+FVdraLKf6rT6iaou2Ni
hUetl15QydhqhX8Ti82tppSvtaNIm8HNcYpT+29VNDwktfmuYgRnxa6yErLmQQ31WxKFkB2RvYoi
mrA1xqyJNiwhvOZyBUNGct2gPoRezCRTTTFCU1xV6OxUL7fmkB41B9O6rMC6zEmthafC3FV+GmyS
n9a+KIVJLig28rTbur2XwlseletK/Sov9flnWwWnsSa3pFLFvuR2ZKmtnq3DpNzmXvAqedaDFX03
xbWQHxrwNZuN4r7kevZx+ZKeSyORkCBbAdMwCs2fZ2BArRCo9H0gLyOLHQk42a1XcrCkyLgUZjLG
roiqqEgYo5+/xoO0t6T4Jq6WBCjmlshpvjH+ipP3nRRb8iCliQqJWN/Q55Biae/KjzjBry7P2lKg
8d9PAtFIkJNe0jq7wrW4P7SefnS4IhJ3AccwN22nA5omrcA21SzPVTsovspVw4a7NirzXwZjoWkA
HVSGdzbpL3LtZYXVKopd19yGKFn7bvKgbDmRFlLwudGgZqZQ1oJQhMvQ+azpgRC6GE2rtibeuRIJ
T//L8hcYFuOPnb5ZaMXLtDqA56ASeR5D6t3ECAcdRNOgHVy6l2XYrEFgrpzqY5Cw3Ys3abP7+9VA
rYRaL2IKIp2W85guALUEcLJi55XDLvW2rWPRLXqKEndzOdJcQj16QDB7FiL1n81/gkZsixCQK3qJ
oEjCG2UQzU2vB7RM0VXdOrQFdomCB/blwDM6GyoH75/Ikw2c+kPblGEwgji6zbChaJKvRgqasI93
1tfFSs24FD59xpPDfrJUalz1vMStWPiSji+l6pXUlrnb3EI5Nlj4bVHi+5JUwEOlUnrqa+kGDU1u
atcJV07ZPJpD/UsLHP5L56oY+AyY4OoKfpyl9ctLkYKyBGuhpKGMUzD9zTToIYiO5TN1igXuwzjy
5KLiHB/6Eo/e0bRWjW0AIfKNI5ePtZNkmARr3/O2JdWRBluwMH73dCHeJMqAlgPSFKKcb8rBoxiT
FPlKb7QboZHwcNTSJy3Czt4KPO0QtDFS6j6m3v11IkrfMZlz0A0LnwJLW+m5ZK29nLylRKn+KdX9
8JDgsH55QcwN1qCKarHgwVlNS3iJVTod/FEKOE3IS6fYpbmzcPjNHbIGBhE0t8bSwBRol/k9xnpD
pNpxVWFyQsNwWNHzXfnNvxDOTiNNCqwxJWPg/dwbTYWRHWaIXe9u3bZeOCdmz7+TAU3OJp6A0DrG
sqeKd7rs12uBt4UoVwuHxEKYaRUqS9TMw8EZ5RjX6ZGAMn8OcrgNBH//L0vgv99n2lStIeZ5HYI4
iMoXN4OMz261RE+YHcpIHkGIhGr7J3FAI6Oq0cpsKVyqzS5b1Tw0jUZcuAFnw5D9qDqlLtBCk9Mm
dwyrSUNWWl9/ExIe1maz7bOl7GQ2pzyJIp9fEzCzYkoSDtpBjfvdLN9V5X9Iu67muHFm+4tYRRCM
rwwTNdIoy35hOcjMGSRA/vp76P12PYZ5h7XaN5enSk0Aje5Gh3MCFTibGI7xSfNw/WyWV4RqP2Cw
gSEqd3aKyqY2VxBvUUCKVL2Xjj2YvfhHNG0eBf2fFOne5ERB3rBAFheNtqx6M3PVTeuVpNpiedO6
ECLdmiECpliC9ZzrtyZQ8YB/YufOyx9p4aJ9oIt9IEuFRyRs1rpjl8/r79X9gRo89QC9a/sIVmGK
viqieVIpMK5BJK4B00Rv7RX/sWhR/1knIFR+Vw+rAMP0OCISt7VT5pyc6P26Sqz9fUn9MBzcWKRH
7NDkaL8Nv0Xk8bqAxfLKr5OiMoudadWVnqWxfrYe8329b26p33jiiJTrPnkGwEWgbpg3CA89OqGn
bFaUcdFdXOzfvP6LmLytEmDQsPklo8XAs3iM2ns7vY3qt5VVzvsku/nLVc5X70KO7pQZzVLs408o
6x1osgVgTF7BV2A9RDfRvvOLfXkLHP1ddsd31t58SIaN8f36V6wd5rwZFx+hOVNbaALu12zfTYVh
SpqtOKvl7bQAHATIELBCSMuMSqdV2YDtJJgTBEGLN6KVVs+38ZqpWl7KL0HSUow6arqmnPN07MDA
GEPryb2+Wf+PYv4SIT2jNBVUxnmB3VIP3a1R78muODkBO2T75KxDJ1Fdf042+i56G07RY7O7Ln5p
gehQMxwE7CriJWkn+9ExFNpAug0acByWy7QPnNWlBGkLC4Mq1oDG9PMIVneKm9bAU8YvPQh/ry9l
AXUSzLAXa5F2siqRvgMoKyy+j9K3V28wGZ1tE6/3p8Detc/9brVqunTfLkVKTsaOEyshc+ogJRiM
oae0uNNaXDqrdO3piSJ1n4H1CYixdpsGSbw2vKLNGRD5vuNxDPQSxPTg65COj+Q1Ne0Rz+Psh3lv
b4cbsUcGe1tVrhE8xN+6bbENZ7BivDV889huy5NxXquTzTKufYN0wA2aMfrBbOkZznCPz9kA131b
ddP2Q8f7a63S8QJXvhuyGKoKfw68xi8AiT0q3uC1lp/eIlw5Amh3ZbCazOd3bW3S+cY0Mv4KIrKX
7oUAxX3DT1MToDDu9hvjIF76vRm63V3m890aT9K8nj9kA2MR1U2QiP3RkhI5eoUMKyLytOGY8Efv
qINjBXFFaCqbclBX7uniMaJvFM02mCECUCE+58JqN1auRqGTYm4zu+mz1NWs1G34j+uHuLimCyHS
fvZMT+PWwmOGhZNfgWg7SW5jVAK6sHPttFxJDKwtSYrOdHCVR8MszUietRQAXpbi9fTL9SUtWtBf
TQpyv40qMj3salidrvlhTud2Da5s7e9LW5ZnOh9DG8+Mqu1ckqKRJ9E/dPT/9FnIo7ScApy7VAY8
yhjbt7XhA9LpRC11d32nFqPly5YHqQWBkyTlwNuDq9uqB+etux0eyTH09Sf1bfTRV3mX3jv7tVbA
xRT2pVQpdkVved/1EaRqW3ub7fipem6PbQAS7IA8j0f9YWWViz4BJW/D/vlck8fW1cKxayNCDFaX
2ma0dNfiP6wRg0TNTZuhDRwF36kMJvZO8z0p1qTP1vYPq3Ehff794hprgGPCkBakg+jnh/WW7frM
rU7sONNl1Ymnb8RWO/JjvL2+6sWrNjfPIXmKXKPcPjTUbaOTBk5gcr6K4RwB0jnF0Ml1IYtX4ZcQ
OXmg9SofBHrrzrzWPYM9WNPKXV5ZhfzWBnuq3jdTjpfp9BpN6Nc0PolkJTm1JmNWn4sDQvF5zh8K
uEvDerF7s3dRU/KbIf5I4uhnP+NfR0Ln2OFCELiZHS0aYZhC87FNH+viQDG9e/1E1hYzn9iFjIKG
qgLoBnpGKRzUnrnx5vx7TglEdReHPn/ChQiRWWqjlBChtd9M9NBG9EXBMMJ/W4d0a/QoavSmh/oC
398l9rfIQtPBuJYtWPR+F0uRXGxYUJPXGIQ4gxd0dDvTxawper+eo8/ZCfyTPhpGMP7xkpp+fFjL
Wi/2Kl/uo+RHuqlj1C4hPCwAHqm4Yp6gQnmWgT0jpO98uAcwjesgNRuXysr2rl1cyRGTSoRaD6SN
M1iWTmHWnqfwI5hpF8vTJd+SZDFqQnaNIp7RBIbRuwlB49YaYszaLsr0wBplVT1E0EZWPDNHAX1C
Emjxay30GyVqkdAc3GFSkUmP3UrtVrZx5bbp2u9XoXTMghG1QiiA4SArfRust3RYcdKL/uOXjsoo
xCrIMUjMGHQ0JS+RMQQaRm+cIoY9p8g+Xr92K3qhS+aDacCPmVK4ZsP+GoU/dG2NV3FWrD+84cVq
JOOR1iilkB7vIx3vsKF/j3A2iDMRb+5IvI/xkgi14Pqa1g5JMiWUK7ZI0EN/1se7VmNuod528afr
MtaWJRsSJcWYoFLC22IFHSYMms/V0LiidMA6cN+o4Bku1gbl1xRDsh9l2zuUOdB8q1dfYksce1Pz
i7F9T6tyc315y8+ui2OT7EXM8zACNiccvTdt5jHM9KzczUTKyE/kvnEfP9ib9jQio3tqVp58Kyop
w9e0BEXiUaTI+FjvAGvA6J7mX1/dmgQpHm2AaTWSDIZ4sIlHU1QQ16BCfs6dXFF7QzIUdZw4ZZxA
7ac7++Q82lvFpTft4x7dib4FwICj8ADNSQINCImuU7sfQR66MMZyAS5tSk0rGN4soB5zc3VDjQPm
kPZW0bi8zA+MOP/t0hmSITEjowpHgcCthWO1h8xlNQkse82Bz07k2r5K5gSkC2Sw55CKifDYOqPm
6SI0fMo4WMzpIQu1w1AYe6VP0I2pvPw3vZEMi+ZUKiZKEaMkYQKOo/bYiHZFxIrtkud7WDE1CZ3T
WcBcc7MYqhKeezNaud7LF8BBL/pPpmR5+l1hVtfWeQarP7LANqJTFkY/ru/V8kL+ESFPv1dFU6f1
XP7T1adGP1qYqOOdWPFey+HcLyHyRU64E00DdsvSlI1da3481iiWt34yHNSaeP9tSdKdLmMAWjZz
prZxcr82diMqCVa31jy0PHOh/1qU9GoorUiJeT83lwVkY3oGSHinamf7bRA/xEdtZ3Avx3/vry9u
sVscMC9/64QjXeC2L6ZJGeE1+cG6Yzfiht9WB3IcdmhrjJ7ih/ndChyb1/YjzV+Ag0SvEnI4GEGW
XGlWlG0hCFrvLfTT9rcTe+jz++uLWzbHFzIk15moGjqKQiaQ4jc2xispTxraJ7Kg+0yOM8PouNH8
4VTcWTzI86ArMYrpja8fGaWzwTpCgHeNcWd5JD3sm6iLkw5lmaIFu5rmA63L6/LOrVaB1Rev34Uo
SVcLu6Wk6RTt3NlvJgjbNPMFZH0r129NiKSpehaCFQzztMg7fwUVmDvUP7RkJdBajveBgGojaUln
Xh0p5K6yVM002KpRV90oVPetABglnkqveRl7If+UmTd8dPy4yFeWt3wT/xFtyAjoNAQTLkDLMMcZ
jAHxkwDVvOhg78mWeJGngOB4F+/XZp8WbdqFUMmmjVVEkDVAbxNac46xWfudZvga+uvDu34tGbzo
By5kSVrSRKNZxQlCrZ4BW5YgJdetobEu68jfx4d2oN+PL9E1FtcKRAypGtA63XRKdFcCVeH6DZ+1
4I+44GIlkvWqusy2ywojt+k+3NabYTcXB/LDGvzgspW8kDMv9yIXYuddgzJeJ879AeTA9nauYcfq
w3C0PIpRDpcG42N8X30FTsGKgV7QCwAkAUYSEz2q+cek89y4yNoa40OAJd6l0Vm0wHo3rO3cjN7W
z9e3c+HUAMtqY3AIc6wYrZYuHVPsQh9Czs9qj2mSIbvnVvHs0DWQjjlgkk5tZkUHNSXqZ0BgkMR0
NavsNm75edB77sYYUxki208K3OZVMLslWRgmM0G6jPleIrsZpeU8yoQ2nYGj7GNuwS17MNBF9860
NsC6tHlga8MsmYY07B+kLZYjQAOWTkgS1OEXsM1ObjXWN6G+1jC2tCK0GtgGwXzmPLj2uy5aZleW
nOvkTFSBhsB78NHtrDjx9XhtxHhxRQB20MBGp4FFQ7rEqiL0qWIlOUdlB6LAya2rR7tamcz+mQ6V
tQE85zPsD6b9MLf2+3oMJ8rjcDDIedCsL1Y4fNda9b2P+y9JXu9t4HAYdmt5ZB6taSlFDTt3nnlN
v5PW2FZg6PRA7am5GZ2iI0A8R8+ulD1mbRtviqKNqeivpUNdq6m+1AKo3VmvgthcsbNbA8R9xynq
btvYmjZtJFAQI5OPrrPEjWrgy1+/W0sXGbAPBDRTDubcZXKI3OCiqkkqzvXkuA7DFBIH1kl9J3LL
rUFhc13akpJcSpMiH3RgUYHJPtTHtXDr1HjrAtuuI+WhTtZSPZKWYOAd9RY8zsFWNFeyZDYDYcai
HvNRPQuhHmuKsseQGHeDtaYockggC5LJDEgXcorSpXpG7f0xcRxvTOgmTcpgnqMB1zlIL30xD7FE
SfqciqEMru+p5Db/Jx92FrcBfRtyhs4SIMp2aAz5U7lVunRb62sQhZKS/CFC8me54+jA7FCmM2Wv
84WbxDfK7wywlaBRa0UhJd/5lyxnBm4BgqiKKY/f752iJ5hWyDINvhNTWDsn4Btzk23WfOfSrhEH
WNKIalUNtuR3MWpf9+EYgeqooZ/MDhzH7VqSe0kBZyTBGVUXeOtySzAHu+hAknw66xO9zctmg2fU
XSjW5rilK/Vzv4DxPk8+Yx7ij96nzCaTYis4G1XNAg1HH5M8cQcTtD9oFV05nKU1gfkLxGmYtFH/
oBaKTBtjraIEQRSwKHvGfAPdLRp8/nWVXtK3CzFyYQ/EHVZbgpPzjNGVKACw86OVilt8V+O2Jlxy
pJT+dYlLu3gpUdK6io9mZObRdC4wEIaMHHCPB2/MHnTt+bqg2cJduJWfx3UpSApyjcHWMAYmJtQs
X5yxcfMy2+vsrepaN0fyzTY+X5e3pOc/6WfhxmYEECmo0fsssdIpQ/8+LdCon/PPBglXjmtRKxAv
4bmuz2hF0l2qC0xJmUWFzbNUHz3QQaF+y82VZNviQmzgXdkACdJhGH6/sGkf6iVPsZCOorWWIYHD
nj6wVRcSJI9vdnhi5SkurB3xWz6Rnd10axBBi1t1IUOKkuwUcOgdTaZzVnQuiNzdhjCPi5XBosX7
42BEaoYiUjEy9/teOT1NVN6EI3p3MKJqvINK1+1U4mHmK1LXQBIXl/RLmFxpA1qtmiu50p1bJNfs
sAuSrPsSK/9y8uuvi4MQBdMq4NMg8vlrgLHVcUHZmaea2xivjN906CowjbVW6iVFgynF2BIFWo5u
SUcUcsKL2k7RujPSg5myp2ZaY8/42UEjW4FLGVIclDZdEamxys7JS9n602YMTK+8Qz1jp+7plgMH
NnKNLQUgVh553VHZXNd0+eH4czMv5UsKYldVBo5Z3NhMUZ5MS+heKTTLJ2364PSYSZ/AHKeS5qRW
7Dh1AiVNQ3jtFDO/Q+eqF2pkg4Nq3ZEWLzaKx9c/b0mjLr5OjqjqXMkao6xnz3nX648J/Ranaywz
yzLojPtoAL1fLtw2STiNJh9wygN3CaFuxk7Kv81J/W+fMYs2v750sOD+fhGjbIg5dWC01O7F1G+t
+l3TvlzfrEV1BX2wiWE+jPTZkucajXa01ByBjN0YByvSdqa6pq5LzhEMUP+IkH1WCRCsDNSf50LY
x1R5ErQ7DPpTs1bGXJMj+ZGkFkOLjjDImSbXGHWvAOoGITeMrTjFxcO/WNC8pxd5E5O2Oe8c2JIx
c16nwToxQPooPFt77izKochdACHQRAZj/v1CjqaYTcJsvQWF1ndiR8Go3kyr871rQiS3lQ5KY3CO
CT0xHA3jxjRuymLFn6yJkEwiNwYkLAprnN/2GwcjbUP9qOXN/gOajGwIsFnsGVVR2q2orCvSh1aH
6n8GCEKjRBaQ1XwlWFm8L3hWqkhWaJiAlJQMKERMQxF3PItIbIfCPlh18/iBhVyIkNQr56MAAQ+g
6lP9h6oAosHRP2IhLyTIWxU5He1AV3lOes1rAcRRANdQJ8FH1mGgiA9uTzB1SNYrt/OUazOZYzIl
G7sadlMdraRZlq68CbBo05oTLYCn+/2GOIXCyhBQGOecN/scqDjAPMlPTYFsWBeWaw2Dcu/nT3s8
Q7taBmpL5A9YzSyuG2HFenfWaaq6qjLuRkFBSaMZhhdZ+jeNoJhl462GL94AnwbDRx3zIsO8oRFd
a99ZitIuP0YOAlhi2YCrGM/TmO5yrcWIgOnlKmCDnNHNihVc26U7DBsEZHsdyR5gHf++0zU37Y5O
OEzHYh5YXVw+pH6YvV1XmcXzxPg4cPJM8KrJgNmo8odjH850iKkBSuGkPQ99uOcQHGAmentd2NJV
BhU1osGZ7JY40i2o9FY1I4IljR1IkaPCa8WnD0gAfAfY6ADN/sdMZxNb5lR0WA6LH1rxbsZfr//9
RRW4+PuSpQBCaGOIGZwxralnJ2+Eda6Jfybx7UTX8qaL26XrKLMjy23/0ZMbWzV6+ichzolSDW4R
6weD0w+YPoye/C1DfrkDtbavjdYWZyBFu+hHc7KVHZObxv+6whcSJIuRc6JgHBk8T+Oh3oeHCJiI
SVBg7mPcmG/KofIzP/QM/yPn9GtZUgSUpzTKeg48F3V4xpi7rr0ik+7m+TFXvl2XtHiB8HDDY9oA
ZoLsnvq60VsyE1AwpNF7AA5apbnRDObr6f1/kyTpXjXqCTBHoNsVe0iMezX5bKYP9bBidtbWI93R
oVRHQC5149lgW6sFqfiQekCE8nV1DYx2TdL8+0WwlUdsCiOSjedi+AI8DaAB+Jp1pzhrfB1LGRzz
4oSkYChsRF/zCisarWxjiPpTwwjGu9piV03dUzZ0b0A4/0AAdilTchX5YE8hVWAnwrJ905nyZDv5
puDWmoNcXBugx+fHL8ydKa2tqdpa6wWQM4jRIcv7pldbTGx7tL0pRuKa4uW6Cv7EAJHfwTP4+N/y
pHUhvBuUUMWZaQzuglML7AZ5GkS2/tgr4ZOWFWlgKqW1B6RsBoyI8I30xqa3nfux6w0vJDmQWDlJ
D61RxBt70IyvI9WAnufk9wM4256JGsP9NF31nPDJ9iph7KdspF6mN/xJn8GnmmYUR2CdToEDaJQb
wsLvSlmfYtPK/bxFawTqhXtiN7uwpT/6ZDC9luZnwtRwq4rqMbPbZwuRiscm1XRJZn0KnTKoS3oq
0dNcReND1sZfMJmNJtM20fyG6C+oqzA3ZtFDV6FMW+d7tKrpgWLgOAfg6qWm89JFceiXvFa8hEZP
dKTfG6d9hi/0u0yAai4FRVBLvlqtMnqtNp26PF/r5V9yF3geO/MoKjBw5MdLkY5VPbU6bF70loTO
hmlrhNOLttyaB2MQKyAqk/GyNSCWTSJFBNT62ctwEx2tY+qDBOlEtwSIY268S916u5auXDIUPwNa
XTXAUSLHKECV1FkpeAegxc6lCUxFcqvYKVr11iAhZNqHn84Kthx0BqgxIPkqPTaKIq8AzYH7lO77
+ETfcuVQx8BLPBjUU0Ev1G2zrdq7o+PGphu2Pv1BnVsw6+b5rntK3WyzNj1BpJbFP75IsvqYySRG
3ojunACeL7eE4WLS3gTTVfiS2EJzAdOJsbKevWZ9/sCqdFx5uSxpFRDRgNc8c3giy/a7lW4im9cp
x45kBTD0SG/GrrnaR74YVl0IkVwBgC6bCC2L49nir5W2Tyu0RZQAt/mkdcK/bsIWw+oLUZLFzKOc
8Sob0ZVTp67RlF7tzNBrK2HVmhTJTmbmoE6AygF4alIj863bW9YasA1595Hc2+X5SM+ECLdx6HRg
UiXGU2PdFNYDW4sRFyumFzLkjPHEVLvrVU2cDXfwk131ufASr9iP+/QQr4QfKxsnp/lGnpJSnVh3
tkRzKkjyydKr+xjgYStqvSZHChBRF2nE1EXgdwHvig5oOr3FuBhfq9aviZHsid4qsMgKbg+mkA+R
wNvUNgA3BT/2/u/V+tJwzR9yEUyFRDR4m6KzqFCAX8IKnwH02BjWEmQy2sEf5ki6qakyDaXe/GRt
jXY5GiKAhZp4WQCKYg+uLc9d4FV4xSY/1duMuNqxPnW760tdinnAAg5HB2bBeVjx96U64Jyx+t7k
Z2Q4X7OWb9X4PHC66RvD7cNuk5RP1wUuHeIvgZbcyGcNjlGKBsFcprwm9QNum6vYK5HVogz0r6KD
FclnEMT/vqiJhk6VY9zvnDhiHyfDA9GKOwE8n+tLWXClACJChRs1dHTV2ZI+ZuAxKiMKfQQoq1+3
dxlQdCNNuNxYi0aWYgUkt+cWcWQWNP1nSeNCI4XKwrxU8dgfUC3JERdsCgDfukqg+yZUhAZ5UJlb
5Km860tc2Mnf5Eqmtyz1AaxsMXZSS3Z1Fd5HcbFLjWGlvLksxgF4CXIZyE1KWgiQFnCqFzO7qa1s
BNG3WoNuDjXaXl/N0oFB9/4WIzfC57TTa3A4wbzXrZeG35SU+CJmXsbXnhKLkuYEK14SoJyWCQej
JI+jNFLRm1h9Z1EZmAwAwC9x++9T+WDOwK79xHXCs+V3RTcUo9HaEeiWDmgTY7COqmAfreMf17dt
IWqZZ5nRk4JXOd4NUtIhTkUdY3QbDZ12vxWOcgtCipVBowUz9JsIyYMIXnA16etuTjU5wxCU8bCN
DMdN2m6rIStpOcn++qKWqoAQCezJ+YywMknn1L4IhTrnz8QGZDzf6U13Xz7Gd8m231R77aY9DCe0
pq1b3EVd/yVXZu+jIGPWC1J2Z9oM3jQZYEEzNpFjrVyp5R39Z3lyg3sJNHKn4Aia6pk+rmrcRn3T
h9cu/1z0r/rofMRQXKxKOsAinFgR98gR5SL27QJNkL3tl2q9ImYhtr08NBlmzgpBjMHQTY9yz7BJ
WmMDJHFv0gaPiNEfxEp+fm0P54txYXWjPNHLqk5AIGyZnh5yPEyLYLQB/Gs3NNofpypbgRablU5K
CWB9oF4FtzW6cOW2qZFl1YTasjiTNvyRlvHRasSDQvnXjIN8kU79CxOT7VYaWe06WhMtmXpb5VHE
OLIRjoVZp6baTsBY3FPeKD6pnc4zeAMclARhSi96y09YFbrErG4ze1AOIyOW20Xa0WiNamf1YOhL
B8AT0x7vOJDutBQAitxUQOOefcHjv3AjnZ8Gs7kXHC11JVLq6KgqRz8drNylwL/fwFbngZ6Wk693
6UvbtLqrFIZftuQl1HK/tUF+yUL7kw7HvKsTM382uV1thJrchSXQlYawfB5qyC/GAbPkLbjWadJX
LhvRm0ttGnrUaDdhCsjsyq5UF0Ctpdd1lrYBnpaxqRmepl2UnPusfGlD8R24yMh46TbwWRpQNKRF
/y2prRP6297RjRl7RQ40/SHqMhjgvPbVEdwlKd2iee1tVEK6ncKw8u2uBSxmBrJ3wNe/X7doiz7n
l+7I2Wdu8bZVBR5jlB+z4txy3RPjM7e1lTu4JkdyB31MuyRvJvg29dOYv9pmcjCzBwCQrTwu1+RI
JkUZ+1px4kEARaN9sEaA0TOxzQkN+Bo0zprqS66Ax8qIgbJQnC3Gv1qJ8imuGPFjNdo4aX0bKskt
pebLZKwh1C26gjm7hHmaOek9/35hXzTGwbbNsEKtfO/RRT0VoctXx74X9/FCyvz7hZRGyUAYaYMG
3RzvhgQN43bvKrnmVs4ab5g8pTM/aJDP+rUgKR/QkLZJWYiwxyJu80I3BKYK/FC+Dt51D50ziVv4
6ef+6weSWr/JlWyXyLimZxYeUkyDoY6cHG3+qa85/GukamtTgWv7KWmLmMyZnRCLVDQAJcLARCTd
meYXYw2+BizLS+7g7/0kqvxY6uOwV5TE4Webs+95aJceFbkAMwk4UIBFj9EnAL+ge/wNTCaqW6TG
t5YlvugRRDcRkolhTL0u4jeJOkO+HrSm2UUocvRoV/SarkOblaluWVSd1RgpOK2LDilRDxrL7sB5
92A36Se7T7/XSvkMe/klY+KTEuWHIUv8MelfFPQQeaSFOpU9wKbjdNiXcf0aclT9c4sFQlWBTJPB
8mcFAdsAP7Cm349htqdZc0K++xjH0fdER2mUhONdoZa71Iw0D++ozs3CZNNYdK9koDPiXLyUunYw
BkG9UbFzL88SwJ6V+VZ1pmOdZntAehwdpz3wstjyJv8M7GnQ2bYYHeg2di/uQqt0kDLK7+MaPU8M
JB6eqNNjbMQ3Cq8tz0jb2xjUXZZV7aepPSaaGUQOuGxCRWRuqtUPAlxROYvCwALoftaKO3NAf7bd
eGUyuJqCzRy+lzXdUMJuoya7LYUIbFpuq4bfC1oGXMlBGDCcspgGVQJYjGHyp4J8EZTs6RDuq7DZ
GAp/g7vfDCAdTns0wGX9fYaTG+0aHsqpv3KReW0Z73kGyg21CvKKIOGWHBUSbWJivAHwcq92caC2
+implXua5RsjEvfpEG7CBGfXlxt47AAY1F6JKb4Y6OCEw3vh+20M/gCcE7hIDRiRtDw5DPDh3DCh
4YVvtk920fmmXt0MJn0tAHpNp/g2K7TYqwCiNjv7bW62XlSoSNJZvkhal4WVW5m2xxjYizTjXlea
2wLwlCIBe21j71Dd9ixwG1eU+oXOPUaNgBEF1D1dAKcaJIk4lrW+s21ctY7u+na8bZN0X4l3oqeu
3pherQ/HEB2xSfrSt7o/5CGwBcE/gk5ZD6YI/QQhvHEcoj5+qlvVS3vQfSGvQ4fEdch9DB4gVfs6
A5SbobNtU3XWP4SuMJRT5mM+5JmYjxRuOzSSW0RCHpk+tZEWxBNGpKZ9b+iBmjdHg4c+Qr1TrxMf
w0Bug7S2iKIARRfXodzvgVmX1703KMnB0KqAVbo/5c7jyNKgStkjeDMLA0QvEbogmhPTCExm5YV6
fFOVn/I09upKeUhT3c96e5MYGFUhdiAsdauFzplN1EtLIJqyt059J8hDDPwBX+UnVegNY+/VSJXm
zmlIvo3KFyN7b2PkEJrCbQqcRdOh1vOWkdM4HjX0XvKQeWqpumX+tXDe7Zle52SB5slGcS+K/Vo3
PLN8qO0dCJ6m6IaKm9DcaRkqUjwGpYzia7ENu/A5qW51Wnm4Qyq9z6qDhn0lLUicHZdPNzU/Nvae
189OKtyB3JPE9gYHqPz3NprerMm17e8Jizdo1QwqgwQGJ89hz49didiy0H1u9R7mGT21vh2c71H7
jWW1N0bvmnPUGwc6/I3pO+SZIjWoCt/uD4VxtMgmVLyZpA/zPhGIZMi2QxrFLAuvT56G8YAgRk8e
mPKjtp5Q8ZnKxK3TR4t+mulu0lQEuXiqRWBQDnanm7w4kPJTkiebsfnROqBGj2u3qalv2mGQ2bsI
Q+OGEijtUQvvcnGK6kMGWKEpAZg4JiLY09i9huTZqp+m8jkbb6wErS8MCDPl5yHD9TagqKE7jofS
DMxi25PnLAbfyKOjpB4+nQEuaxoqDzCfGyO8AZPwOJynsvSFMD2W6bgSjVuTH6TlvjbUblhs0v4h
RaqeaE5gjIkHdLse3RACGSXMH3ojeo60CXgRfGYWhHVqC5eS7IFn1B+HF9Ko9yEH3jpok4z8lolj
myZep4/QmCKorG/DqB1HMGC6eVgGYYIpMas+Ng4HMQ04zczPDTE9kvf7mr01yh3Lem+ybtN8cMtu
C3oxxaxchbUbp+SePof3RVzcWzl7SgZwJynhVi/JPQjj3uuq2WYFb/y863dWSu/iSBydccwxUkaO
GC3UD6QoP4VGdQs2qrcqhZHTu6TcpKAzGtS6gdlLkwCdo73LuuKrOgAvJjLSr7Qcj3yeIEEHtg0C
Jvx3Ps12YmiODkeDrGMzAFU55bOh86MJJqB6MG9r3XopMvt2Ugla2ofkfdIZaG/7FsROwx0Ftk4z
WS/lGBLsqnkTxgPYrsAXk/fTYUqrFyex7tPaKTyjEntKs68qnXBgoMIoekzRqVn/AKaoINYpiItK
L7NTA44BGWnafmBu7FcghYBDiu1b9AJXgPUV5yH+QnKwfqGzTlRrZZarERSkSJE9bcbIqUOUQLr6
nPaPIRCZ1egFlHzu9RfRYvhkWOCRVsFHjF7n3yPfctIAsNIhvs707oSmrY1ZDd/+mwgpuE4QPA2a
bfFzQ6Yv9pQOPpmH468LWXwnXKxDCquZXTLLjjFRHWn0FnRcMGXW1mi7lXTH4naZeIcAwR+TpXL3
jRMqpZrMyAyNrsbulNHBq1jbrzwfF1M4F1Lmr7h4jkRK1DtCYOqjTZ6zCXxVKvN757kKvzlkWJG1
tiJJAVqnn+KwxMbFY7wpxninITa7fjZrIiQFcJQwHznBq7uJ79P20QY763UBi4d/sV/S4et2oVpN
BiWOs+ehe4SLb9foQxfv44UI6flUtEMe1Q4O3gGiiA24WyMEFY/6mA5P/20t0tOp0gqKHA0yyT34
IcFpB4eFvPUqDfPKmfxsA7hQsUxLdItqNUqsdudy58uof/n360DFB24STRQgrpbOpFcVq6UcT8Aw
oSdHY4eGR6WrimnlRi7dlUs50sEAcFmLge/Oz6ZiuFV3TjPHrQdEpuxZAe/w9UWtCZMOR4HDTk0T
eQKjvBvIt8K4ZeqnPLqL4XOuS1pS6Ytl/ayLXp5PmTP078D+cxPBx2C6NZ4KmFZeWdBSfdVU1ZlF
1nZQpJNBP/WimQBYkndnLQQppUPrfdKIT/9H2nftyK1r236RAIrKrwoVOlZVJ7dfhLa7rUBlSqKo
rz9DXgd3VclC6XodbGxgA97oWaQYJuccIeb9m5q38FRFn9At0ubOUKIbXQA4mY8BS9PNoDea2xii
cjWB1EiTw3tXDw+1Bi05E3045APRfyCXXvzWaU2fzYk2crNrCmxzRXvlaJ1X2lFZlVFZ2OgXQWbn
oQSRgTVAgR8ShrwiRZE0r70e4CmjHv7+G1+Emp2LKcl7bqJicFDq57b/yiNgep/+ehldhJjtQhU4
mySMoEFTce1bAVNlvQxfYdC6ux5m4TS5CDPbhDrJs37UDXFQa3Rae2c3DNbmeoiFDXERYrb1WgMk
KsGn0m0ID0jQfzS4mP66HmNhe5/HmONOWNzRUMvwQQaDvENU4ZdmIb03ZZq4Gi1PXMYv1wMu8fwu
Is6SSRFXkdJWKfgG23bfPzrE7Uyv1l1TuNH9JPAq7yKP+fZJvFUiCKFR51//BSvLXaeXe4oMagW3
LmC+DWpth4jdaxl0wkrB31irrizGlVUyFyIIaTjqvEFaY7cnIp+j/wKyuZjN2QHBaGfBHxiglMH4
BU4zVFWfRP12fcLWBjE7H3reJo5OsA7t8AHNcTexk/9yLADrCJ+GyYVvLv2SVUauqWWOPiEcXWXW
uiAdewxmQf9hIGdhZnu2F2hU6d0oDklR3SpyDEpb3V8Psbi4zkLM9mwkwT2TxZRkADPoVHsnqgIL
wqqaE68s48XT4f9FAvv7chmLQabQry7QCKnvm/xox6ehPF0fzFqI2VYlLYivFcNOAawa5eXGKwp4
KEOh8nqYxTkDJMe2UdiD795szloYrPS0zeAMC0PvvE1+WE4ZNBoL1BhvwOuxwGrCvJw1Uw1DB1DG
gV0cevyAL88FHJsO0HSjsSFgbhH2lYBC7WYU9iN1JZ4Ugh41G/lDZAruyrHaEo3ddwprAlNa3ug4
h7DXofebP0RUnLq8Cz0WsfY5SqXw8hHWvFq/y2mENj7oWgS2qaiAk6l+0mxSacHDmjXaTQI8j0tG
y/KQVm/QANgJjfmpKWNXNNLZFLr9DE2hoJb9LsnrwY0jJ6ic7GUAZLOm9rZMzACTdaOR8KuE3KsI
G5jMklOkneKivoOeF+oDSe2HxlC6TV2+g8zjw0L+oW3Un30nbxjJPkq1v4+7NPNpRCPfjofHwWju
YmL1d2rqbKyECaDJee1Be6RGw0D9PpCGenFJbixav3QGCyx4t+d6F5gxe9QG60Ov9SNhduZWVHks
QhiEWyBu4CGXwipeqEE2pjt9dGo3Jd17VWqPOrN/ZobhC3hfl9z+oUHqsijFI3QfRrcF6kxrhsHV
bVH6AEdsIlKdTFM+cMYfWNh/g7szUrQILsz0Ruds11Bym8P1y9Od0vEtJj7qsXJQ2LJhdqyT0K11
tk15rrlmg6ZxrgdyhIaQpCiCjTndhmP6XXGqTSGLD9ard3HbHw0SfZTjKDddQb6bcIl0k9H4bBsF
8p9mcqcXsKnHy/WOjuotjHfB8hlDt2k7y+3sEs42WbnPDfM5KWnnqrkAyUyj0FaxUa2pun3mxPdD
m9zbTAuaNP8xNCHs0Un6hbL7d1aggju0Fc7E0TlBwABrqDFcVQlbZKjdfSRs4hsKxL+grNk4xOtS
AO7tUr4QCwU8kMHQ2O6xfpoyv5NFsmddzbyUdcx37EKgZR8FfEzf2nJI3DrU0FkYoCFZ1a8KfBkM
QXpf6nTf1MW9HJX7mMCILs9eMwu47bj9UdjyVtFs9P+79JTJofChwLlRQ/tnkY4/S6f5cAbrS+vk
DjYtaOB05L5IhsCsx6Cgwx6OkacOFVg8p1BCU6qfHcQFRtp5rDSfnZQ8OX34yFM+uokkQWOWgcwB
y4LN905T2tuyo++jbAI9qUcfauZHqSpdEKILUubyRU2NtzREsz5KUWIHt7kMjMr+GAnUoqxIAB4S
oWc/YgNB9TR9Gaf6p6yiF7svPkkUQftd7UjA87Hwpd21QdWNtS+J8FW0w4oY/P4iR79fTj8Pl9WN
HecbMqa/lH68o7VyVEpnJ8r4pm3kjjH1swq1YiqA+n3O7+uuOhbIvNyu54/SKl4qhfV+VdMtKB13
WWv5os22PHGOTRY9WB2Ef8IQKnb5yWzpCWXNe9qjrxCi8wERY6Tr/a+mt5CyA2I49OPT2IAzN/Lm
NVSbb+D03gKlsnX0FqajbKPVGZQ1IVuIZt1PWmFN7obU/OnY+UuTjo9w6YahlpG/D53+TODu7lKG
xlASbfq+j9ywkNuIUexwEt1C8q6G7Q5yRSLJtsnoD8DeTrKUpyipv9UW2zOZjH5eFr5Q7fusMO/L
ujjQodzHPAlUweA/P2lfZvFDBRe2ktX7UcptKMgmbuPc7VSUTMHGyN2cGi8MErWk4z9CCQ7Y2Ahr
V4OMk0lquTqEUHY0ZkDutfWxwjmdMbt4RNd5U4bRyaz63LX6RmJ6QI/JG82G12y/YR2aD0wfnrs2
TjzgYdEDT/G8HXV0UjKxb/Vm8AH7hZorQXKVNTG/tS3t5PCiC5yaPpixou4yknwCARMIDt/XbmB8
U+d954F6I12SG8yTVPtWCohE2F1peybLP3Ot/sWoujUB/gedLebg3Iw3CtqWbiXjU51H8X1fp/y2
J9MXMKzvsixOqM/Z+87Os4+qgdr8mE9LW6nhW6x4tNRPTl4S9P3CU542G1uvj3XrxJjEBAhiK87g
XGDe66WBdq3cciZ9hnboKaJs9KOKl3jW9tsmSoo74I8VNHMi6Gl2/bFRusatI3on4Q4vI/M7M7pT
LMRGIXBL6RuVbdUm/+EQSFSia5luY0Ib38pGx7cjo7gTlsw80hVywwHj8YSNlN8uBs1NG0V1GyLf
GLG/VANtiYj9tmgsv9Q0JjeaXYJZJJVtyJObMKxuKdoP8AwoI7esONabemoUbNWEyXvI1DzhWtbc
mIA8rFsfeWhtUvRbq2G0/F4rvpKhuVMM8VLFzuOgJR7MrO9sTWxBGHhr0sHjff4gqBi8aAg3MdF2
Ma3sbwI97FKaJ5yQ97mBtZ8pz5HI3qDH9GgP4EYBmmrkjuYLzWSeM7UYJahMgd7luwgb323MFKZb
aggeU8aPaVgwCBoJxUvL6IUVyqfTYExZBZV2h3f3JUFToi21JGji7DO2yStMor/3U3sfSZLfWc4p
i4dXp4WMvSZj/H+ZMPcmeoS+GJq9FhX38L18zm0dHbL0BZwPtDxl+JBqXRALtNJM7b7VqyDrmzuR
VdvOgM2O7tyAK//SqmruhnqPdgsuRxpiPDBT3Q2cboCaZi54xcHQjYZfax3q/2kv3ZD0wZA495kK
2R4jTu6JrcQb1KUJvLG0lyJPMtcmFvQvM4p+Di1OIi1uYiLehB3fGrLet3ay11D5wSEx7iD+tCti
iJz22g7d+tKP0BCDu9gGneS3Iazfeai+xiX6XH0a548ZBAJdQbKjypLXXgdETKE5mqVUbBvVvonG
BHuk7OF7lmnPgB00kBSsg8YCdi60Hhs9+lHTeEs6qOdXEq2sLEDR1h9DnDmorG7j3jhlZX3HlfFN
VO0vJc3vDIt7aRJ/Nmq/T1iyh6b6zpAR7sXUzvyY258Kafc5sIDo43do5huVV9t83yojenXyUem6
p9JRbvWk/56ZbJtpY+LayD54Rre9WUIjnXlU1wMejzd1UW1xLwoPRKo72qnHrMWtXsTkLkrFV8RN
wPKLrZZXVVCUzgeU0CK/LGPQqqbyo4b2LqBKti7c1DIE5gYezHqSPbPO5G5V2Zar2vzgjAUs0wYt
oBl8mOoUTWo+qsaJFuje9Zr10YXkLq0idNFkdqu06J+L2N4DI+u4RopULLaRSJjJkzaiUM+L9puD
qpHu6Ecnb98qgIM8qG39DFMIseb81DP4/kWlpbk2x5WMIjb2i9xn/YBomfYLV2O8dQYTuJWYFUAE
RLe9SpDgDV7Fko+sbp6pMlZ+m+fPeUF2AFSjwc6Yb+lhAF12kLgN54TL9Rnim58jE+id1sBpolQj
T4oyHf7cuR0roKKHBPjXNmLwX7cTwAS7cJulReezMSmR+cGJXORD65vAFj6q06Mg5UD2pQxrJFLQ
4mR9x/2uCxPYFMHDFpqKIiA2MmKogbzFZswfweXb9XZ7HHoHaufDL11gIsr0th/DXTlk4HJ0JWie
pupXlkGhawSCOO1tyIdr6PDWNEqwSIS56VvgOUpjGPaVhBwl3IEHaFcJYHNyOFEbo7xXeuLcoE8Z
baDf+dQrkQ7I2AgKbpmRxyxHqtHG5fb6U2rpIQU1f9ApJklCbe4EpZGsNBpgrA7q9LOV+2RNWXr2
/Pz9UjsPQC9fuGWqMaUvQNAwSpz2YbpvcnA86cDWqpJLtpiqDUFMC8VBFIXn9YdYINfKjBilZ5i4
u/H78JQEwxv9xK1AXXPTRp5zWPOEXJ4+gPzAhaTgXs6qKgBnxJ1oEDPnPxP2YwDu4vr3mT2r/3f6
/g0w/ftZ7RgFXZ5VAk4MXW/7Du4xaXFfK3p/YOZKLeI3P3T+qEYkKNRM+vRQvLuMpSS1aSRFox/C
L3lDb/iH9JirPDe+flNtUh+0PHVDhWtCmbsNxoDcDQ/5o7ztdmZwfdCLa+bsh0yzfjbosaIh3OwI
PVQdngrdKyWfur3WqV4LMvt0RKa2hGopPYSV3KVIPxUbDy3gC66PZXGFnI1l9gF5mWYyQdHqIEvA
OczixzBGz9dDzLGZ/yySsxizank5AoddN9hjuLEaHy/Iws/8KGDegGTGK6kfec33yDdPK3GnBXFt
wcxKcRTSJJWYqvQ8sOALPm5ooO7CT+7jhWX+f5B81+ZyVmOKcxbVZoRqGQROPQ5D0oqukFVWFsW8
kh7CEkrJoSZ8iCm88eBdFv9Qwq/r07a4pYGmhamzpUPqeTYKqFYzoahchz0iPPGK740FvIrxzmjr
Xw8050T/sy40A2c7tjXUv2frYqyB97fbyQtcGzcd0JFu3k6PAlVB6qoMe9QG8XCZoESY1VerCOuV
kvDiBzv7AbMFwqXO0BTGBzO48Zqh84z6yX/ZX2chZrOZ1z2nhTGqB9YDXFNsq6bcX5/G5UHAGcGc
KP1IeS9Po4SwiZDQqocJ2BMzx6Pkx/UIdLoE/9hIOjia04qAQuBsEJUzwFm1q1RspMEnQbaJ/fC5
bd26eySa298CZO2FLnV55VO/2tqntHQl93Jtd/2HLC7/M23w2ZlYDgMeHg4E6fuu+ZGRMBAW82wR
P14PszijwB9Dec80CLKPyxllaUNZV1Jgn/sXM2vulTxZoUjNqdj/LP2zENNPOLtCKOk0XcaYUeGJ
QLtDJrCzArnRAv1tjWe7OBoTSCCwRamJfX0ZCnLcVd8kmjhIs7oZ2vEW/oL/5VhCRgPfcsghGnPJ
CmMo7KwZEaLMASKO+HfDKrdaVa70iBYzAMcy4RGAJIo68yI+elxFa8uW4vEdQfQDaJ7boRpQVJNR
cz+ok9+1HVXg/zg3XG9vUl3zCzXcRXhxeHYY34WZ9ZXXeCD2JPGaJlLvmzHT761h+BY7yj7Lil2s
VHdQqdjnpIbE0QQ1vr62ljzVJh7oP2MAtXHWUhkb01KKFI3wAQznQIP8FATIftHA2SQ3SmB5QBt/
q/k++cQVlW+slcNiaQedR58tBlPEVDJUqpGvfVBov3O+G8m360NcizGdJmdrm3FeQ5bbhHUhPRQm
yFnq2xB9XY8xXQ3zE+l8HLMtWkClFKWrgR6G0bjDw2nSNbone1kaALSvimesjWi2W5nCaacBqHAQ
8ns2xpu6KjdasbK6l+7d8yFNP+Js2kpqRJYajxiS9kmqyHX0fj/kYVCna6pa03F9bfJmOR9s0XBl
5OjngpB8ilNjb3Q2hB+1sIOnVPvYJu9x8UvgOXj9my0dROcDnF33TR7JhDoMcLKs8vQMPflq5X5Y
XhWORVQIy6vanHkK6btyEB1Wd6wB3K8+WV237UplJ5v3pvy4PprFWDai/K+Bw2wFWj1KHLY2jUaJ
dqg8uLplB9KKAzv63nQyuB5tcQWeRZutQChnjKWpVfrBgDBI1W1TBSgGoISuR1kb02wJUj3Vo4RB
Rat1xC1xUO8D9j5vu71u08SjxZqX5dqoZguxSJHNqi1edGYRQqbJCiLjCx3Tlblb3FhnczfLXhqo
PbUVQUc+BdEAl1QxpNsaSzC0N9enb3GB/xtonp2zjJTNAB3IQyfCb3kc2+7vXu/1ICtzNldWSXIc
FGDVaQcR9XteNJuyIrdO7awIuKyNZXaIDymRIKSq+iEa0tKXBvlZJsPKRTHXlvidBZ3ZksyRK8Jq
S1OMuX5o8SqkHveKp0Hx4k3iWVswlZ46uCh1t2uUvYVVTqEzDjU4PD0mJMjlQVvbToX+VGwcGrPZ
iey1G8IbNGB9MwY3tmhXVt9vRObstD0PN18VTRO2UqJxexCkqbwuMh81Iv1hVH2RO7u6JTcZyMXC
bL2qKvbOAPB9HWc+a2TtKr3cJDzdaU3tl1b3cn0pLXzji182SwYgwoxGHD7yoWcnVba+0pGVHbFU
9MJJ7NgmDkoKpZfZKRnreEyWRUgOxlOxx4vuJQmgbtT9HD3pq/f9Vwm6QbNyzyzsEHjQUEibQTsX
dnGzYXFHxiGsHorjKAX03pJqr2fWQYvzlS+7EGfK39TJthAFqTnII0xFK/s8KY5OJIOEgBKDhhNw
FeF/cNi7CGRfLlgI7cGbiFv5Mbb2MYuAF4EVh729vhgWRqPrMCRUDQIXGCjaXQaxUxPWaYaaHPOi
exyzOIia5lVfde5eCmPAMwfixqBf6L+Re2dZTt0MJBJplhwTvb/p2vFGj4o3I9T//gmnQwoXLzj0
LS11/m0KXgIWAJH9g+jRUMiVn53RrSlCLKRRFzFmn2WE2A4BPS6BMs1obiyu/kKgO1LYex5FN0qa
3rG4eO5rdLz+/lOdD252gDWEky6DP+ixUl+l+QTmpmvpT9djLA0OV9n0RIUlMPpnl8sh6sO6pqGu
HKjyJAFWNgXeqRrguhRGN6MbycHv02Ilf/stMjE7KyGU/G/U+ZSqSUNFqykHRx83QwQnvd80TvQg
OyNKPMP8qgeIPxgwDRhS4KNb2OBofbGLQuWutavnNKOeQ5vvVUH2eRWCGqhuh2rcU4U8wKZy05bk
mPX8B6Xs3UHH2mHqysJbmjdHVw0V3mUEjLDZvKmKo6hWKaKjmnbgKw7ArUR+IRO3QVevtEe/AX2q
Q8/5+uea/ux84hxMHSYPTQYctpefC+SSNFM5g01wB0k3CQKewf1iGIMwbLZKyLfXwy2MElQdKFrj
Pzj85r2MsFDStqFheuyc9oeW5TzgEYiiTuHQII9r0Fx59lZpwNzQXPWvx144QeB7ZVmQkjcI9Mun
fz87QTgJTUWGBVBybB8P3Wacut1juTKhc8nyKTe5CDPLTVkibJGjDwyxvAJukpqv7aYew1TqKj/p
bu1hvnAXQ4UBjkHApiJFnAsyjLLFss8zdjTGqgXz0wGzla+5LS2VnRzHhMmXjhN4urcu5y4PY5Yp
faIcAJD2YnoKwYJQCuemVpF4tScTDdR25BuKVqOxVrv+c4SoHFoq3DjUiWM453iJQbFbnJnTmunz
QNf6LbOSciXh+HMfoGBn4lpRdYgr4Rq7HKBexG0aJm14IDgUWR69wBJgpxjaNq/RSmZrQiHqlAZf
7jsDyhOQa0VXCg3KeeUrGdMYha8oPaKB7o0+96LA9vkGiKBNsilXjsc/V/5lsNmSBAKbAUGZpsfR
MeFeXGSuYOxJr5W1ItViIKi7T/4pKPjOfeNLyAs0OIpDUAufMwEtwszla4OZjvL5zOGk1yZpLyCM
51larKkAXjGeHs08Cd0cMnO3hDsB7JK4q/CyhGcWdENM3v/18YFTA1piGBdk8vG/LlcIz9s8jQF+
PKp69o6y6Q3wpKlrgtL+t8cUgAUg64LOqANMoc8u6SJOFI1YTXosVAgIG6bul4jq4354ux5oob2G
IIalYhlOkvZzCbukVcJQwt/kCOkTZVftQYh+aXewJEdn+c7wSp/cAnq7cj4uLBEVCtLOlBrgjTC3
HS2tHG5XJrMPeu54bASZCgTUqF0Z28KZcRFllg8gyRkiWNMmR/jebocifrH4cLo+fWshZt9J1Nxu
qTCSY5xAiy9WRICNlaxkbEvnhGrCREuH2CWy37lcXj8UXZo6Hb5R7bMHsc231Y5DjGDjbMtNtKlX
ToqFR6ehWqAfT+8unEp0Nqqwy3K1lkny+1zKPqGh9WPcme/aQ7RXtu3W8csd8FUJrOtXttfSdJ4F
nktB6ZDJCG0ZJkcmTB9waK/u/rrZgHOWouxmWiZMRufWJaE9oIfG0wSevTSActi+5YmriHYlkVsa
iD0Z6lJY38EZZzaDpLdhr5cJ88AhTdCYWmA6ycoRMZ3XsyNQRVMGJHGkM0hoZiFom9TMshL7AMQ0
QK9vsF7ay1oJuLXmKLOwWymOCLRnKJyj/3jcVRntYijwmjCmewlB8RvBFmnXLAeWDiLQa8B7QFWF
otU0G084IK9Vuh7lQ99S/fxh2LePxabcOl63yV7rfaL5dLdmKDr90dkkQpVUBwcDLRVAa2Y3PgA1
MWMFS44mbnw0d3yWhhtFlh63vytQJULui0rZyuk3/dE/goJGBHKHasLtdprvsxwUUil9DhQrrv2h
g5uRAw8UR5Wxb476a8GgBgERzufr59TSJ0TipqENa0+98lmG3zBeO7ZSJUe1GzZAn2974eydam3Z
L6xJeh5m2hZnI4O+Hk8JMLdHXag7ISDSEvXprlPNNwuCTdeHtPjpzoY0m0XYKGS9orL02MAUwLDT
XRlDs6tzOsAVK9AanJ48FNCOgcbCqqzt0hdEAZAAUzbhseYFAqOlLbCDioWWNqRSvHpb/YjsINzp
rg35exhIb+QuDCCZAo7F9VEvzTCsWpCGI++Btc3sQ4YduvWkxAk5GSoS4NozPQpC+dV3mX890uKG
xNDwjgHeWUe8y4/Z90ir9DjXDnXgPBEv2WU+MhA0Gblvu+wQeWT3H85/YEf+DTklzOfrR0msEb7M
2iEpx4AmOSS7tBXdg9/2BPPd50CTGPvgt3L0bMubrR3rVoXTTH2Kn7NDvuPb9DG5L96syNX9Nqjv
shPBUZM8ih17U/bKWvd++kR//gCIVqsA8iFHnn1C4Il72EGoFoQk6IYX4t7QYDFBFfrQm6E3mPKe
Gxw2TFpSu8zWUMctYTcKoPpROpDJXfnKi78G7zksY4ha23PlFNmEDEZ4Knq6ThRBUgt2Rml0m4An
oPf3lfAzGJB+yEKRIPBHhwaABtLU49qvWMjnUaR0kHVY0L7GE+zyw5eRqkR1MoDylsNKSxWG5hOl
1qBGZWzjNv8GCsddnGcvxFFOTlMdoYIbQCRzj7352JnaNnGsnQO+kaPyH+MoTiuTtLDrNIKqIz4a
DmxLn501RqnpqZbh5yFJbmN/9It3FahWP/Q5WnfY9GbsWyAxQWzUW9sTC0c3XF2IjsIqhWjD/KzJ
864Htl1gG/ZlwAsr0PFtHKatfILFMA5eHZP7OrxD5l8A3c9/rl9zeC/Lzq20b1rbrwRZ/MxnQejl
Z6akSCsQmdDcL99D6MFmXPWUJgaJb4BM2R7CfCu7fW1Us72mU4XjVmgQEEyeLsq+dXm2Zy37vL5A
fiemsz0Nr7F/Z2928Y3tCCacgYG1vN/UhvKrN/RNmLHnJBo/hG4c2jQHE0ZUH7ljvgoeAf3cFwPY
cuoBfBBwDvXsU1HLJ2moD+gNG9uMAbA2jsMzF/KgCP2RFGKrKk3ql21606bmrQJ7tlLlAE9Bspia
g7lyARjT17gclIXbXAciRzORlVuzJQFUKjU41wAifan0V5b9hDb9bU7br1itkaNVW8Hs0LUc9jOv
lW9t05xoEzk7atbghEZBxbQb2wq3RaLAK6d9U0brOyAJ+zJCfz3iLVTCGnVbF+BdQKf+FQzHwetH
bdcaaewracV9DsF27ij3XZHeKLy9KccIehu82RiZ/cCV7si1HiTA9pY6ysFixqfDGLSS4l8dzrFN
YSnwwjXtd2Ucp/4X8zM7NDzDqYVbWM0a2HxpqaHoYYMUCAzlHyl/rbeiIGGHu0vkewq1Iy9J7S0U
xNao6HN9AhQXDTzMQCrTcRIR9CgudxFqbJHNIlzMhmtCjtCLTiRgwXDrMi/Zn/g9NNK2WH3Mi4Mw
uL7Q/xzkZMOIlBm5D0D18+cTekCq0nYcoW0QiVNfhRMriIDXgyz0/VCPQMIxNf7wgPr9Pj1LA5Ie
+ym24ujIUygPtqLnLq1ze2N0xa6TXXIDwtirdMgn042vqNL3lW0+hQrQUGGjuuqYrVzZfx7/QISg
24t6D37VHwjGkppgc0lOD2b+JGv1VLCbGGKYnOYrI5+OifmOOws0FwAqx8LSMl5jx1kFLpRWc0Xd
reEm1oLMtnUDfqfedsDBTTqwsge4TXm+/gEX5wuO3yokwWHwOK9rZjSP8N7KKXTSnK2TmNpOF9zy
NLWGgIfTev+3aNOvOVstnBVJpFqYNEKzE3f46yDt26aiz4oe7a+HWsiJsRImH06C4x6WjLO5cxSF
sNQsMbLABPIOnk+9V21qPFLFpqm99ATZ5cSlu7+vB+IoxnyiMG3pk5/G5RhTS1SgkFWAd0FDVqav
vcyDoWo3K8Obfv58/elQuLBBepo+3uwNTvAorWyKMPFYBYb5FibfgN1xVf0ljb4V5U8B9UGbF57g
/crBsrQodRvNVg0lfgJ/g8sBxiYaGE0vkeXUmE8DGqXQo/i8Prw/X22X99ks+1DVsWsH8PwOUcT3
KRp6emc+0KLYGnniJ2r2cj3c4pDOrs/ZkJyhNapYxWOmkM5LrLQgK5oQS7weZGmrnd/R0484W/wN
lmtlmUw75BJ8aaSnlEOZzHxn4fv1QEuH8kU2MF0NZ5GkmfE85Kl2UDUQZELxE7TEh94uoDVrQdIy
hc2Lb5sQ0mSZb2kGpJbH4la3we1Xhnx0ZTx8X/lFa99ztvH1ahz1QkspHqjDhgSg732JLX7Evtzq
PnYjtGXdZBN3/toTbuEWvJiK6YedTcUAr+h4UDJMeq3u9JQc9BJYYuGs7Im1bzurX9fQAKJyRP6V
aMotK8zHQmM6nCMUSICFfbiSm68Narb3K+h9qmnt0EOZVj8qYvwMo2xLUwg0XP9sK6OyZxBmYQ4i
6ZBaHmoDPN4I7B32NNa/OjCRrwda2X/zXMVwUApCuw/kJD36bTSsQLj1eoi5UhtSsYsjxZ4dKVnJ
Rm3sMRjp9X74S0VNBqlYeQ+tFS5gbyv8xhWP+k7x7QAmlEnhrlUwlz4bSA3A3Uwdtz/MnKyMj3GS
27iRMt3LQBqVqgmljMa/PtKlyYTvIvT2CcozuNUvl7wF2riRAC9zQNXNZ8x2nWzFlWoBz4euPPpq
gD6gsYcG82UIByLRQJACwmw8td1WxY5mQXQjhm20126GYPxQv5pt/H1tAhe6K6hpg+M4tZYNsI1n
53QPPywlHBA3F9W+LB0TDH1i+6ysLReyF6+iNR5A4vA7Wp9gvfMFlDWwHxVkZ65P8cJxdvE7Zkc5
TQpFU3psdxWFQxuywRzmSM5whGiqhzxrZXcs8KemBwSSGRMIDMAZZ180UssO2q8J4M5780bc51vo
SaOsB8Pf/fVxLaxQFCx1rM4pe/mjeNLXRj5UWoE3OIRYDKPxhFTdHkLefx8GrxJUaQAQgHLiLDVD
xdmWRAvpodOeGQjeBojHZFWad2kw51FmGx65C9BTNT5SDeUeqG63wJlCWvn6UOjCGYmX3b9jmS1J
KMujg84oHhyKkntj4ZS+kRjvoJvhtQ8okpuZ2l2Tige1hQ4iZEIMMfrxmHnYWl7swImPGo9hD5lo
LUSJOi7eIhi+ubqpPRoQGIJmJduXjlF7dgvMYdYXfqn0H9cHsXBiYAz4k2BC4WD6o3zcdDXo3lhf
Q3xSnCiImzVAyvK3+DfC7Ftg9TawB0GEvLcgZPBgQtCMrTWRl/Kei3HMvoVZ4MaynQiQaZCtUBGD
ItNXCpMVt3X7IPk0IA+wg1jA9clbHNqEpsSCArJnfhb2kSJBvO70A63tTQxLiDrcokO8/b9FmSVQ
qEDlDB0O/WA3jRfb97X9K6zWDpqFYw2P5n+HMkuWnCSB+kEBXHtC6iAO1Y0Taj7kRryxbV8w0BXK
5OLWAa5sukHw3zn6RGul3oC6hftQMXd9mu/0tjxBP31v9dVfN3lxmJ2Fmh3YJWtLXpQcZFqO5VDE
6Tvna5Ck5YXw73Cmfz9LNSPRlLiygKS3YmUHW4jXkrS5S3X+dH0pLE2bhQIHYCDaBASZ3QYkgf9E
pIIiUuT8sajDfRKa+85sIe/DVi76pYMBagJY1pC4g8rHbEMxKZN2IkVBMfZXEb832rfrQ1n8+yoB
RNjS0OifQ8VsqKFAJRe8ELQjD6lhP2mleroeYulQMB1NQ4EK2BsH5cnLzwL8kaEoig6XhlflUdO9
bhtvyB7yQsVH/gwn8W38pf91KRufBpxSYMXg1gW05mVIyPLTBrQq9CCq7kYm5RaW0LeVrFfOhIXZ
w74BuQGdDmqAWX0ZJswE/R/SvmM5cp1p9okYQW+2dG3k2GpJYzaMsSToPQE+/Z/UufebbojRiDln
MxtFTHWBhUKhkJVp0dTGe1BFzlY639UFFBluL99GUNvainMFtAkl9DuQ9yKopbqSqAEpusgcNdeA
QpYKHnWoC9y28vGxAQt2YYW7PjWAeRp2jElCDNOHmMOCcMZvdJA92lVeCwUUc/lL3v71NgAVKQgz
6gAPgrKA+0R4JlJzh6oY4aHNr74dPluzaPZ3Y59emeByDrETa6lVC3dC+Ss0cMDuMoEpHKJY/b9o
OV1Z4jKPRIaZFmA4iTQIhFgJePSIF/+tKNWHJeOOIJwMSTa2OF2ZbYXzku1MZbyzcvJojmZ4Ox62
ou7y63AHkSHhAbNoQaoPlQswOrVgicqCCSb/mxku7Mq06zMWg69iSbNAArmqMQP2y0TszlvXlqvv
w21UgvZAU3TgcS00Ty993cPJTY5qpLs036NjDg0QUSW/lRt0QAGQU831ksaV2AuEtRpzFVrQ7SE0
oLCwlIJj6P2/4DqQ8OqPCfU6/dTjRJqiwXTpContH0G1pdeeFfso6LPpcRnu4nlf5rv0jDmJEDRH
Hqg5O93NXotjEqoymNY8KX6jaggZFju5714dfxTkle04+vMTuV0+laWdNTmuwv2Qg15xBKclhncg
en07jrbS1+VKcDsdte1IMJ2Ha2kPLs04VKWwA+GJtLQBuOdcmcwCgxupBUeyA1AJENC46XMbvs4n
OibAs2IAMTlUJggUU0iSSd+aVFCibeALV7IJ8EGg24t+Nj/XZdN2iuNiwiT+bOza2jlCj9O3ynHw
nRKKXXTqT62CVKPEKoBDOkR7FKhTDvojzdWXoQZDH7SKCCAyLpi6Bdt3cxUufhu/7EoPnc0ChVAB
GPs0QOBmcAEXXERQqY0ouloDbrXVLl6qJcFUeNE2a4fU1wsWLL2gR7rmNG47XVnh0msPVF9mryQ2
jO1VA8fgDPZg6SsbDVCcOf7tiN10CVUR4GUKXo1NLsFWhQTubZBPQuT2zjDuTeO+KgW14+bXuTDB
JVfgBaSszmb026RHI/nywxzPgygCRG5wiVXtY1NJZrADdEvnWsMJT+sgTPtye602Uqlj/HHE4rqg
TULimprgE1/It1j6yZZesJsFXvCP90nJClkh2M2QqAvbmLlJkaD/eLjtxmZ8XbihXqdrGut2nyZg
8JLYWaEqbuE00Ptm1aly1UxEnbX99U3QyKDRqQOMem2tJm0zZCMmzHMTCDQZuIEW51Bceoxk+9uO
bS0fptfAww01YxX3lGtTWdVL4OBFGRw7kA0fXWp/HuaX/2ID1q5tLAWrhwmE1eCUL181gjcMPX9q
tE4wjG1snCTOH1/wnn5th4yKnSaqNEc5RAF1bY5ieTjKuVO7epwFVtXgeRa6OWAFBfOy4oPQj/wa
bYiaFXkRScCFBFD8iuIaIjsmZmEBW7uXUjNoCvk4KLRxMaM8u0wadxDJ0dzaUojfmk5YD/FX9Fz3
dp4PLhgoSzcb+pNV44kenGFPSRyjvVn0oVX3B6szQ6g8gHZ1YUGTgkcbxEehbtMczJfkZ2zOg2dC
dg+0MBSE1ek92PBO4PGIlJztnV4FmVAePwOqm97ZzkL2VdFVRyDm0dZoIUAN6e367zEBeABWoM4i
r9xJ/Iij7YBccTQxZQLV0EOm4rWpv2tz7VRU3/9FlCAMMXeCIaEP+K+Wmr1OCXBCRb/PoHiJ52c3
NkVToVv5CG78zwqXWONFBtOB1SmRkQJUWkJJVdLr4LYnWy1njHwA3gf+FswG8fu3m7qC6QbVI1bZ
xyzVIjl2vEZq/AQj66Yeu7UxeCDV8Tvy47bprcxxaZlzj7RqXVsV06OFFfpjqkgoKqT6pzSBSxaQ
aUFjSGSNSx5jm8UYfME9kA0Weq2KOw/9nhWvY5/vbvu1laYsjCKhjjJsAHO4rV3oZpq0sgK9iEbZ
AfMatjkUSQZB62ErgUAxCkObSPUWQOTXCWQGH1HXy6kSyYu5U1IrCdpeZV46F+BqlwgJllwxvKYY
RYJL6lZYOnijs23bQLeA7+bJVYPflZpyVCk0BPKAgkJboXtcEL6yybIxE1vY4QgKeChx1gF19Ke6
N+46EHa4tdSEkGiwQRqd7BxV/wpdH4rJVvk3cyAWmpTpadLGE7GSZtexrgjNVBVUK1tf5/LXr95d
9Dlo6pjxMqdz1OpHXT1b6s6mgsDerKUx0KoCKAVmKKhdXtsYqYMsrdVz1PlzoHupZybn0gnSEGzr
geaVXdDnnjVijMuKasEwzdYddB1z/Z9xzkENUHQAEN6NUx8nh5+mbrKjnrQrjja05r3b0f4xGoBP
xnbEzATuJ+ASv/a1GQpVoX0+RcYAKuXBGr4vVSHw6ePevbbBVTSTU1vQCS2mSO+hKJIZUE2mkJu9
0yvBsSwyxH04Yg60pBBejFroisfA1CxgtYe+Rg+e3X+xbLivr2/ECEe+c9ip0tgaYztF6CC+zIwu
vhwzUbdt69uoqipjP+I8xLl+/W2kMZ0NwC+xbgmA0MOnxTEEbnzcTdB3xIDiOvC0Nti46g+SZoM0
ZvEYzTN00jF9NkBRgBERv9XGKXVthzsrRkkFl0ttj1EPSsQM+JUE3KmS/F3qQOq8vLCs9WooZ8+O
4EqwFRCX/nGnRl8mnTK2zhhRufXQ30YjwwkW0nnlIOIE2di48BFz4uiQKgCU8fOlXWyMaqeT+f1R
S3LxbnZCyx/EOVUgfxeBRrdXFI1yPGeBEhH6g9exUdjgpoHyA3AycvYGyXA9MGiZ+aCirkGvN+5n
xcJz+/LcdZ36mNS0FOzpjcl1uIvzC/gjzXaAMrj+AY5WJ6o9JdAjLHq87j+mixSO2j3UaT0HPKUJ
eSTGm72fqufbO297nS8McwkSFNqFmpUwvA4K6bbfPdWehAEaNSzHQDzOtrVFMLG5PuivjW+eahOy
KWbGJm2Jkqk8tCvVBk2L36hHRAQHW7sdHe73BxY8tPHzZJIJTYUp06dIY5KfNT9rSJXcXrpNVzQM
Z62TOjoGdq4/malBm0IzlClyyi9d+2UZkoOMWZTbRjbwnCCiuLDCZfsBBffSpcYUqbvm0D7KD9q+
fjAx0e3jxIRjXvda7EQZZmuj4+0IgB0TgA/wy1y7hvlHpVpoNQHooe5ALxngAh3QNt4v5ShCRWx+
qAtb62+5KEGcGsw1IJxGWoZkreK8gOPQv72Gmx9KRwUKVBCw0fzpYo4K1Kd6skRkActb/mZ0Tajj
GnnbivJOv3fdysKnAlZlxWCDnoGfD4W8j2ayZZ6iWGKZJ1txCNGnUy2RfW/1+1KO91WZ/CjKd8Km
c7wAnT6NsuzZGtkxZv8AUuqAB6/7Min2Srzyeyo9RNjj+053PMeowLSfJr8suflcEfIoDxrUR8ig
+5M8O55ZTOjSaWrqsQbsAooBgblpSKGu0v4CiQNEN8h5hNjQqEBRRrOfSpYErMAAvQZJLCnf56yZ
7kpJeRsbPN+2EkTR52nZdTRLg4qWYAYB/7Ob9MVhlOfQnjFMlJK6v5dMqwhonBqu1g22N9LiCEp7
F8jzb5NdfxpaGmS427tFMkG+g5LdTDJoQ82PiwONOrWcIEil30M2Jqog7UXQUvZIUh3YIB2AmL5v
2byPHai7q9mTXashjfu3cbbPZJKh5J5HxGBQS6Jhk8lPTTIwDyNBiQ+8x+IzLf7SddLv1h4+z1Pj
T4Ozl4b6PtP0r8CYPKC+VlFtN+2RjXM4oWifsmZ2FZlBrcvYqTVELxb7UVaau1xrj0UPURddXdzZ
ks9I4alfJm1oZvk+qYqgW6pj79CgUpynDO/5sl2AIzvNI6NtX7uueDQbNJ8cyHsQVQmmQT2UmebF
OY6Xkn2G7MMqWHYaLCnDbG0Ngatp+axmPSpULT1PbP6KEaGwUQ0oWI1HkCXfKTXeB8dhTybjnE/q
AcSQd0S3nwbNvu97K5g6xzeYHYyj7oEmPHOl1MArGbVs12iMAPozB9vIBKfJx2abjXSIUxRDH4gw
vvw1ZkWtLMgDom1eHEmp3xkmqpOqHX4CGQ55vWV/e89t7Ww8BOB1G5OKuK1zpybBfmgpQ5JvEj+3
pj2g70dLTwVebWWolY4XcKcV/saTD4EKIk31Aol+bMqDSRsAzF9u+7FxR8LN9cLE+hMukiC0Qm02
jeUSQajWbfOHYUjvymG4n9jwQLrhaZXGS5z8K4a4graWfEqWH5hyCaRRgwAekfyejae5WwSX9w3E
4/uNGndqZM4VsXL9u+KxMysMnC+RfLSP3UENstCVvIS45hl3N6AI0HeMbMFlfmO9scr4rqjHQOhs
cWW0kVUDZsumKbJG81Pn0CcDNJC3F/xjvwAw0QsTfAVtjnW9KMsU9RD4GJgS9pKEFyUtKBOwB4z2
jsXDX7fjrk1yS7k0s9YDnDmBKd2Ejmm+N6n8OmjpKdacT7e92zi+8bVAWgriHty6Le74ZlSRaR6b
Y8SAmurnPIxJ72kQgxzpz9uWNmikMKgMJiITc6xgueExdCb47ZcpWcwoO+jHFQ87ti75BZlHT/bn
ylW/t6JKecu5S4tcQVS3plaYjWFEskOSYOxKORjjHCLhwIZXkHFSEogktTaeZOXssVJ0P7Ntsm+a
rA2GzIHwWu2Xbf4Uq2CQIQqUEW+vyEZKwoJYuozrvwH6BC4lZc5MhkweTNCRd+dZHe+UCduFEPIv
UsaVIS5l0MkoGzL0ZqSekCcOxl7bK3t0N0DHR4/WzjlWwfCA1+WDEPq3/QX+uMiFl1mDOimzYiMC
fPchdp5xqfYBC3Zt8++fYdfo+mNp/SUXaTFx7NwAw5sZzcf6rf+WfWnCVPXop+RhOoIVBTToUXcc
cML8UgSNsU0f1wYw0s+ah7jiXq0SxxwgUomXiJ0NaHVRd54av7aaaKBuM14uDHHh3NCY6kauGdEi
/7TJ3TwcbMim/ouYBA4QdDK6irsXF5MEqmNQbDaNqFhazPxCQ1MuXU30krvpyYUVLiAbimo3nVrz
HeyaGGfDbABvTgUXoi0rICXBED78ATET54vaarWtFRmLsqXyFJCFaYv1lg5vt1dso5BZr47oRslo
PSg8n5GVA2s4W4UZSUkB8cLMK+eHPta9qZo9Ygr6bJsurYg2XCLtj2CDtKgtZmo5Fg5UPDV4XKfZ
AmBGxNS7wSuByYULO9wHmjp5zPIZqcl+Hfx4B0Sgrxueg04z6Hl+Ih1qO/SiPdXFfS8slWDsPevw
9yBB/AhM4apAJyIa+ReW2s5qo+2IGRkACZp4SclKLdQMS5A6NtYUHT5VxTss8CIora4zx0zwDlg7
E6Ai9fLATED3SrU9FN0kgC9s6B3Yl4Z4QqhYatKBNIhH+QhGoPv5cTrjRXBffdceFs84agEJswej
9vKnv4dxwTI4B6HYKENxiy+T1IEt5dQUeiSrX4gV2e0JjB23t8HmKmL5ZLRmDTyjcpVY0qdpySyb
Quz7rBaaG48nyxYBiNew467N8OOPEa4Wy5UBrKiaBZxJr3lpgnEuKN6JqN9FnnDxUKg1pvHxshbZ
RunNBPNcIKXBpMft9dp0BaMqAFau9JM8/AxgKKnuekAappF+SyCB1xWlf9vEpiMXJrjzQmvmeSws
oH9S+qntSxd6SVg0UW9rI/+pmIT5nyNclm3wmAc1XEB5Jfm+HH6Mg9Efm1p7S8v4DroacfjfnOIy
k9TVLVYTiETVIE/9ot8VwwTZE0lUg2+MrWDPXPi1ru5FQWEbeoJXcZVG0uDlb0WJf1TcbN4fhkDL
bmqefICQtASiAuopnurrYdqv6nU74ju+iMZu4xaiysCzA42LHAIFyutfk1pMrZYU/PCTBlAgJK9n
KXEHvOaoqlfP1FfL/b9Y5wuD3FZTDNAozbaDZ+3mdzf+HpezOou4ALcCFE9gho7bIl5yeJCePFkS
mFABGxtbonhyeZ8XZguhSNHiiexwtSGGCfM4GWEnwQCKCU4yxck8Q8mD20u2UQiCWu6PO9w3avt0
SnMGfBqmobw6/YzEsdcaPIL1ovN5a89dWuI+jtymC2acBj2S0ntqqK7SKm6SMLAc4Xm+SgV+iZaP
S4gqtKoxSAkYq5U8qh06iWmkM12QDwWL53D4obRixWDEGHWpoV9rxDtdRg+w+5GKuHcFzjhctV5k
RMLMY4eNRDHslPwi3QsxRRNPW08ll6HgcKnXKvCwttgAF6un/neyryATlnv16NGg9NNAxKq0dZZc
hANftOtO1lM6SxhziJMdLnuHmoqmATYjDnOPmoOHGIyjcFneLh0knRxFEnjwHvSxClKmPGD22ZPY
cu6t5u/r3HXC0gHhrgEYD0/gVPXQX1Qa1J/jlAfgjvcS3Bg1TdAg2IoFmEHzA/20j1yQoCrq6rrF
zU2pjV2s3uF+t1NmW3Cl2orsd+JbAElxSeSzXC2rS1bnKGOpNLjJfJ8mll81vTtqIhnBbUuoJf75
RjyXjgJCiNQZK9y2W83DFcuXhsLDtdntzb+n0QROB4+uEFJVMMDDT9Z0qI1YXLRGZNe/qhiS2rnp
dmA7v51Rtz4QlG4tTKKAGQgUydenHsYmdK1UUzPSNPOu6ee3AfQuVm/9fb9NRZxhvgaUZBgW4nLC
nFr23A64VdUM7e6xcmsV+tpG5dsiWv9Nh9CmwNs//sHw07VDTdM5BL1bPdKS4gzMNHH1gRynUaRl
um3HVNBZwivWBwaSXBpr0PJj0g6PHeE6SN+TZ0j5CWqEjXjDeyOwK6hMQHDENw9BudvK/QDYoKJ9
T7PqUA+vaa+FSTv9/Os4uDK0/pCLWiwfHassKkWN5iIG5DsLHFq6ZiUaWt/IoxrCDUNp9joHxw/P
y6WqZ06Ggrkdai/uPlMR4nsji14Z4IpXhYFYbVRhYHZ6T6HMU4vR0+UqqAbcAKfD7VUTWeOCra/S
eaA5jjoDWNQ5AaOnkbuqnAUZOVhMpCUkWjzuG40L1ZaxRZGl2s2xbYCIaOS/TwdXy7c6fBEGDMzR
GPcDZBpK6J5RS2Hcz3dEeb29bJtRfREFXHG1AF4xmjJOUwjmunaH6RTZDLT2edEEV+aNwUvszAtL
XGE1s0Rd5AI19uAbPxwC5ArCYp7dH0NQRpIJvhcz80S4M4F7BldoqR0oQ5251qMygc5SjrETjOBK
34blPwYE3xd17GWAohWKVDzHneeM7YAfFN0gRM5wdZZWjxKYibCCsSw9pgVoV5q4exgohvt0Ea+n
IMD5w4imfZvaCVD0A9S9AfY2nxSmCk6i7S27clau88ugj76OcEdlhZmNiLS4W4Xnu6By7trkMW+6
oGz+nmtsDb//GePJa5gCSXQw/wJHXAExgjd3k1l+WYGQ00zD23tq4zy6MsWdsHVpDzH4E2iUa1+k
BlSw5ejP0+//ZoQLhqE0LUVSML/BdOoNdn+YZ8Pt5erv+4VXvnBFyUCmrJ4IOhAErMXUfljADD31
3277shls+ruUMerTD9yEhUUqu1IyJXIYebFGvO6DxUzQkNy0YQC5A9YJPD/xwgVKm0tsWmQUCTHI
HyQNA4BUuEPf+99cz07TLqxw6VTKpjKlLToX+i7ZqxBiSDHQ8DL/KnetPwWDp1GP5j56nqfs1XlJ
Ab926ydyzh5E+Whzb138EG5vlZm0GJWGvl7qoBmmpAZ1QXU1ujqlAc2S+56KImVzgU0HLWzwI6tA
HlzvZqr1BVsIyHistMbIx9RGUqd/vh0oWztLV6D+A2kNsHXy/OtETcCntI64txkok6ZjhYlCaznd
NrKVZnVwZeqAZYP9hr+OgeAZ47l2r0RdP7td8iqB23koj4tosmGrRQ6KDgMwNjRFzQ8dIUVOMPBS
NzOCpX4039jD+KAt/pxC9g9CERNQ4IYXszfMxsb6oRKejZuLeWF+XYeLAiOtk96GVskcJYrJXDOG
9GdbnJV+EsAWtkAc8BO3GhBHAHPOnyUFMJuWUWIUIL1PvtXLk/S0Iia0fXww/VjxTSm0n6a3MVLv
UsHNevNT4pKDKxtEWfBgde0ixUV6sbNuRv8Ushe6vjzNWQPVmaqOKjzQB7cDZ3NBMcyBGxzQIehz
X1uLcwoIlARMfRnHzxjLecLYQweGhNi/bWcL+4g0hss8YgZoBr4/umSl2WslDK2j1iomByTpLutA
Zam7agjdl+8a2xl1KCqmtnY4PuIqi4H7AkCD1/7JDsjPjRRDEcnyatpgB9R7gWdreuTTJwIE6GZo
iiuIl2sLkLORm5xaK1LwsUnUnWn3vjFEsoYhrexnNSaConTTo//Zsz7M8aVx1ZsppI70+jeG3rxi
ngUeiSxwa4auejZh0ALqs60aZro146qti64KW0YMYLAQ6ECAfODpahSFOS1ZMeH253b8oglHBLbw
TsCw/LHA5QptxNB6XpRz5JxpES5gUatd9TULJTDl9ZOrGW78NFAf1Na+KOq2dtWlae4eVNpJDmC/
NEWTcyBS7uXZ13wRbV3RCnLnNkatmZ3r8E+v3sw2ARVfLQiELUTQ1RJysW3FFALcFCYGjPs0jVvn
bhoO7hBAAnl0cz899vvbeUKwcvzlp5HaqlFMnC+sBSVA2z3mTP9MSCVqAAsWj7/7sIqldVNVwOhD
Vi6dqIvJXMHqiUxw1a5OoIMtzy0WTyrMO9WWIayoT6LCXWSFK3aThYJVa8EnMszuvoy7R8xvfLv9
TUQm1r9fHLo2qQ11mPIZog3OqZaTH5iFO9w2sXnTvtgxvFJirZUWGKjx3WkYQwTHo/vSo6cedxDX
DnN/3Ntfy++3bW4l7kuTXH4YxszCVDcyUFtQ18qQg7LhUNXVXWdKj7rTvVqQH3Rv2xTtKF5fAaKT
tjUQfC7wdfoQ4El8JKSAerbbPQ+W1+xETw+bFRsEtlZQLQDtoEa7/npJSQubqqs0nns3B2hi0Dl8
0r6XHnTQ8CxKvozEN/fAFT7iQUfg7VYtc2mbW+JSMUeDQEogSmuXhtTP93HtFX7pqYe8BgGk4rFz
MqKNIoUCy9sf94/XXAbujGW2ZhteA5O+X0n0tE9JDrLePgTM/dgdyzA9ocPm+HkoXPF1y/EVgQGk
G14sUBRgboVbcQaEuqIiljtfCQszqMJpv5KzVs9p6Y5nIjxuNpf5wiB/EgxqbyVKjOPGYu6g1t4s
1V6XHhxLNCK7dUW7dI07EMbSavvZWIuPvPicNNkdaedTORWHzOlfx7g5CT7jZur549k7I+5F6mk6
ae5sGwHUB3MARtvAlvboze9kvztmJya7jg9KgNtGVx/4zwdqcOAEAcgBDJbbMGrXjfLQoGSU86PC
fhcs7LKHrn4y2BuCytOAy7xtcGtRLw3yu4RpiV31SEQKkT3qAPNJvw+z7Vtge8yGL7eNbZZFl9a4
6Owks85zHe6xo+Xatme3njO5lQ9KuWgOK9s3qt3gqXftJ02Q5LfC9NIyF6ZNlQKx0CP3WarqJnHq
ExXst03lJvrrbSe3qohLS1yY9oCeoDeMFS3ouUkfl/lrwn7fNvEeejfCxOTatC0u4cwCBi9aztoZ
5EDdZxsAuNS3QW+bn+pfjqc+WaA0YmECuZ5j7VcP6e72b9jaHRdu8pebspsViGuvP0EB4G94bWaR
LJfIgnqdysA5ZSbGDAsFBK4ns/EK6ddtHzZP/ksnuALGAPeXxHRzwsmvhcUPY5+fMFjjmS7zh9Ni
epVQ40gQhyZXz6SsZEYOKayokB+Vrtk1ZXnQanOv96KdvR2HNpisQX5sf2gSOhqL2cwcTD8kBRgA
7aemZs+FVQnSpMgM95XMtkwqjdgYuW5tF3hbaECOvqN/Enyp9d73IeIxvQXNLFyoP8zEOW0iS1UM
chaWzmgUKkHSDnsMc70Os/VsOjVIXeXfc053oOs3k8QXmF+94M3bIJ6ASi16CDL/eG7oxLS7GYOM
+g40wj45aU0wrMKxhzzUMmHhtJWV10Ged8KBFVZxHfp10kiQb8K9npKvDg7urLA9ycaTM9NA0PRy
27mtfXZpjDsCOlLFVrHOn05l5ab0Ryd87NnM+5cmuLwfS0qhNEmGi4ILTnXMF4Cca5G8ercOeEB8
XfKUB3Luv4vuwlu77dIul/VpgotW2WC3DcnsK6zwzOZbnNxlwrbFZm19aYnP+gwKjRJDcTJ7Srj4
eYC86037McT8c1i8imrM299M5xsxqG2d1LBwnGVF8qNJ829OnYf/JSxAJ3kdg6YzW+m4Unok1ZHV
p6mrBKWHYM0w6XptQZLZPDtOstbJ3aF359dRxzhyF2gM6PHu5ESm6JVuazxe+/OZMFxzbbKySE4q
E05NIQsY5lCPtj95LNQCZC8RsFr0kda/XxSQpEo7o07WArJZ3MF+TDrJu/2NNlvFl/5wiaJfp8Ek
Gf70QbJ35hBVwNOY+fELPULNBvS8ngSadNCg524/uCJx6y0k29VycqnDqstxtFZyhexg2l6ZuCSI
fecb9ZhPK5/dibCamxfKS3+5RALOn2YsKxhUd3HqtY/TQX7InmLNTT+Z58VrS08LOk/+XvxyfrLd
7cXeOukubXPJpAcTQaKqqEf0DsePhiUdZSdc4vLnbTvCVeVyie7EFekL7Iv14lF8ISeU4155YIfp
VSxQvv5nH0+2/3/U4LHoOkgnVjjOFKMEWl/gtP20n0PougrlhzdL1ovV40d6W0s1JWfteMwehurI
s4NYTc/5Q7cHu3znGpmXe6Nv/WYHELVFXR2KbgCC3fi+6he70ShX8SATqxo3WpBZA8RLFk1Uswpi
5D3lXRjJawow0ggvMVPhDkbjOr9kS5jF1ki79c24xDKPdV6bCg4b86Gf0R1d/HHnKB69Iw/Ks/MQ
P0Hc4tG8G35JYiKk26UJqDeu4wVmawliuWuDgaKJZIOUFoO8uovpcrdwF0gRdacl3cfofYQiERrR
6nLpJk91pdRslBFaM7mJhjACsTVkEQQH0+2qAU+b1y42oBlomAkzdp8d1NH+nrL+FRLnh56IeB5F
QcnlFLPIEyobyCmd3LkLWn5K902QTUQbnMsmM94ALCeGCeMJbEL6qTtUYbnTX2LfkN3ywfyZvanh
4OmL3+QueVKfBfbXU/xGsPJtlJF1mVY6sL8+vi1+7y2fjMB0Y9fes329F1gThAhPE2fNkoWEhvAE
a9sMoaz8tLJBvOqHNTadnfxCfEtyhW03wXdUuVKG9blFMIuNkHlgb+Dp8Bb0kMEifm4PIGx7Fb/y
iAxyhYyhtZAmWh+YWjP9QUvrtbUm0Q1y83p8kbPfOesusllvlV1l90iZy5O5A7/IGwaDfSuo743f
htd5ki9cx/Vn3woWLrvQFrxIifZen+lHel+ejEfdLQ/SrsOLj7ieEEULl1CaabQao8dOryC5mu67
RnMzaLPejknRp+LSSawzpa8JYkMyvjX6SyWahBTcrjCZe52vKkr0DNy0c9R8pmH+mH5ZDgX4pV37
Xn2q7xWMdbnzed6LiH0FaZIfjRxVkmRShhDstN8gX3ZBLxvmGShjpPR8ewXfD5UbYcEPRyYgZlrK
Gh6m9zoCUQ5ADnruIEI/+ulz4mHO9D+HIj+DN44Qpk0YjnLD/qH1rduan0hreJX8MBRvFtvrJNsZ
WeJqs+xNRubOQEvedltw1GpcUkkGytICg3pR1o9dJE+G7FXUODvp8DMj0Ec3KjUWAEA2TYLqAWRp
tqlADv06lIYKlUW+HhaZUT7bCvSGu/lr65CjRcYfkwKynn/h4oU9zsWpxFO1835tHkHa1BiuJc87
A6c76+qjXooEYbn9Dp2PVe8TA8Mg7l6nsbn0osmLVrdSss6UvUkQZCk+pfXzbY+4XfHBBJdSLJmM
RqWkFM/vuSsBMSfH/S4b3ojUHG5b4i9/H0xxiUU3dYv1E0wlb+x3N7n9I3toHwzLZV+UU0vc4W14
XB7kT+3gCp/XRCvJ5Zx2nAvaNDHOWTMHPdX8K++bvV2KKFw2VxNPhxpCEqS9PLd3hbGMEiK1NBp0
trjOkimYHZbdDgxXYy0Lgp9L1P+s56o5I5sg95L5iYV6sONhIjqNWjKGpGUPWVsLADTc/vpggouO
ea6GmNoyZpT11C2ql4HFble9SaCDUqloam7TH8BaVz7CVa+bi3a1TUna9Poc1bPyW40Hx+2oKgCr
bX6gCxucQ7GaAyVUQmoEkjNW90XG83kKti7ydjvWuSL2n3W7MMOFujSqk2NRA9OT4IUZ7Geww7rS
+KuCbrSzvBAQX0uloHDeNAnIJK7GmC7CJNN1KjRIU7LWAuGwI4GSi2X30ImJ5BHfbUn1JKzMZArk
usteErUVtcY2vxzoSkBLAbooKBRztpkM7n+i4t2cVntWpfdD+uP2gooscIlXZuo8qmBgizTj2Rna
5ybWTv/NwlrqXRSPBWguEluCha6xnsiQnOO/1fH4Jyoulml18sKE0ypN4cRYporiNV/9YuRF2Gtv
Tvxvcjr0HDFQtjKF8Bsp7Y0qs6WJRv2qqwS2+Pme+SQVwdJ4ufv/588fO9xmWrQyGy2jpu93a/aN
ntlrfmp/DZ+qO+PUgogVPaDcz45scKWfi+jauxkSEAUFVyN4FBQ+6EjXkzLVRtSpw37Mvue6yMC2
f+DWBhwSrG6YvLj+XqUy5gvFfElknmxvFRkEEcpZz/0erwHQiw1tv/eZbxGP9TtUW0KswuahdWGf
i5d5mc1RsmFf0Z776pMx4zdUs/8v4v7CCJd1u14pTLBm4dIkPchVAQb7wb1tge+lvceJggINWgcG
+ML5LnZcx5ouaQb8kML8G+Yy7F1xb2FYzIMeZgCpLHs3AfJh+cq7MnR3ykORZtZWdrz8CdxSZrJR
FHJho1BszMR18jJGj5lVLlxXw0ZtTv0YP7Kc7q0qFbWdtz4jEPM40mRNBYfP+tsutv2cOXJeNsCI
lkN50NXkMZVkb1SI4Gjb2g8XZnjhkhh4eocuWOUlH/2xRz+h/bthkX++4x9H+OqmrJnaDz0sDFN6
PxZgdzHr+r41E5HM6uaKAZ+P3LVSIfO09qSyLFwQF7gyr/oVqsucgy2sN/h+wT/+rEBnZ+XpV/jG
2axXSQrmalyZzslz/qx7lV++2i/5wThKR/tOvvtLEMIHg1wVWuDSq9k2RUJR9kwG1YGiebf32vbK
/XGJizUdF5TBVBhkB7okmKr+rKE7riu721Y2Q+3PwvE9sqSzF6XspxVXHS0NHjY60UVL4Aef3E2F
pLaaw49Shw6E9GWCroySC6o0kRtcUQEYkZ47Ez6HVbyMFf2hO71IK0zkB3eEtFOf5WqJSG40DMnL
AXEo0CcCP/hnpn/iCmWzg+lyzC9/IA03FtboPQJZ+j/Orqw5Tp3b/iKqxCTglanndren2H6hHCdm
RiAECH79XeSrez8bd7lvUnVezsmp7JaQtvaw9lrruQejh6A9XOeNy/og+dm+WSsdNQdQrMaTPz2n
P//hMPzX+BKGXKmYnq8pjCfpc5s80PwakO7iZ5oXhvweDZ8vOFC7B1s3RV2hT18pzd3mGr/7xY8E
uIQBjXPQcy/REomAOixXUBmS+i9hpS7TMa6a/It7Bs2ZOtNA0P+wKH94BbgzDbUsUpyEMXaNfG9f
W8WlbTKg2wlGLJ0Airc4aoYNwpa0wHcYMuHFBI2O7vn7L73sgP85Z8Ys3DrTi2PkZmEiGzqrj2qU
WwojqDcgJQyjPfTP5Vl6BnADjn+1Gj//jR8qaV8szov+sGuQj8Ic54wcU+86nOuZu40891vqTkER
OKd/eaoxceMAywJZky9Evg23jdIu5mGEOl8NdT53boKkUf7lSH+0s/A8fVFlsToBMFMZ74by0l6j
gbvoET4aWHyprjeZCU3h/iTC3tfDPCjbl5h6U7Oy9yKQgRoY69y86YTLVK9HjfxKY+PSlTIgwmuY
YANFS2qRAJu4zFKTaNOq8aMJXqmhhI7GNSzX/Fx+ORyznqsFcitIaCwW2Zi1UWpcA2Qs3xND248K
OFD1M2YgfQ1RuTJcg7vOCc3SIEoTmDQmmF9SvziKdGqHselxPMST5BMUzsQpadLn1FGuxMyX9u+j
pUVqVVUZic14BGvuNOyNih3kjFvsksT/hyv90dDiQ8l6bO3CHMAIDB0EgXIV+hfbeOt45krZqnKT
XsV8X/JTHy0ugiArMkAzmUqQV/eOaw6jF1VXRyTm+/PlQ83U2MAS4gguIzutYgwqRPhQBXMZchqQ
PkY+3VDVl5jSrVfXgFsX1/TB3mJNY+NMmiFhjzaT14Ghor7aU5hrKF+WNDP7zKzDSCQWhz03xMic
ivXoS86JKCYDHqaVs2JhdbiG1rqULEFY7/9MLZxuXY294AP/D8aiXcEThkbIV9fwRkt00x/n/tHO
fAk+OPe0sHlP2gZaFaoROimkHUbDrao28fI4LdyutqgrqmwrmYlfoPSrilzjlrn44T4sdXHPogSz
llzFT1BLDFlgjqX7S0GOP4ukBApx0FXT5/rc50WquY1ZzizvT8AGb0isPxn11Xf50io+2Fjiq6Hb
rpbSgA0ncbtgDMCkC3HWNBCQ9/slguwWmIMeirzXnrFlK2+5uGX/Rck73pYTcKbZporcWnPt93Kb
hSDm9MhbPXlp7QoPMM3Cu4ZuurhkqFoAEzfPci9nZCVkfkEqkEAfZLQCGgGjo3SSB//gHekHK4t7
bfFeFUyDlQqNkddulQb8p+GbiWdtYw9gNV8M3vcmLzl+qoOJCiEi2EGXWkqSjhRdLWgcDTb7VdMM
EkBG+hA1YEf83tCfYG3pUPBAI9QBaQIgmYvbN9qOM4EKrTvRIQJNbK++CG7DI+fFY0usR+pEvwqI
Zdi0Slw+1q9jRe9TZR4yq6y1jEF6LsXaNIqtAj6ZNtFu6NQ8OyXEeRvWrFQCmgcFI3YZU6EdWezH
VuzVxl6VBY4hN7pnw+Q/WBz9jnPnR/4fyYeJe0MdrXiTgi8vKV/KiLKdrEriJm2tuLGqdm5BWrTb
8g6HHBVNyF1zoGyCqGEFhPz6JFCbIvdTBm6lymaYt+mPkkjPHKZVK4aNwk0wJg7KS5byXdvFT1Kq
iWuDerCX+nFUqnuLKezIIt5sWaQ54cgqxxdJTYMpSpFU5daBVeQ4qvG5TrkRfv9RvkY0IF524N1N
cHeBMWPhedUE5GpQ8cQ8zWi5evTEhufYYThwQGZFJ6bgt35v8Os1mg1a+IfgImHm7bN34npWNolU
ODha8N2iGz7+dVn9s4H5pf7g40VERkdpYWDKIaMmVXbonPjt+0VcLNTiqpgapAZQyllW2BQqy2ac
if9nUOCQu+rOPnVvOLs+ELpIFVBA2pleHir3kIu7Orl34bmco0+kp+jFgSFjEUJxfRxMQ+C5VNb0
XG1mUtVpTX5XN0lY74ZQ61DV1PzmLjm3u6sJ0ox3XNxiC4Eo5hUhvAZ9l4Vxht2POlCknZQG48Zx
epZywvAxb8/KNITmAHErDt6lsZogrNhcaQ9eaumioIlgBLRpJhQXFkFJQXhq1yk2XoRtMGF8sDsj
Hfxh+/Gmg5RWsma+OAzra5PP+tdjC4lyyK7OioPY+SWHByHSNCF72Z3sF/VpDMRJRbdhVUIkatqM
D+JmAHjZK4Aba33rrHomZrTAm+CzjR6Md/ULXfNjf2xueOvy1bVS86XcC5OMM+EumsCzI/985MGe
HyUDSvcIqUfbq41A+oln/sCPeU5XXVieLO7y12Hz/0Ek/UlBlufho/HlfRMDGTEfjPfDK1+ddTe6
xUbeOHf2qg7Zqthl7xZGGrg/7WYlrfI+9nI/utXvQcZwpeBxeR/gycD+hNAH0mef98EUWZT1PT5S
sZdPfMNeB3RKDsmNelQO7B6cUJZHQsg++dXqGvD60vmAYh/GEtEax0FZvG00KnjSFT0+AQuMOPUK
TNB973OuWVgGjmCplbwcupNWF245Tb7ZXjvlFzdQByEbSl8oTOF+f95AcEFrExeiQ3+NvFt/WFWm
TXpWgijECIBnvurvmltjMPcaVaU6n5LlKZoRBeCQnAlLl2CiZLSYLQZYLvbVvRPKXe7pq+yWu2V4
HRt4qQ6PktV/rS3OrKalBDJlsBY9dO/DI8BSfyYs403/PgVNmGyvZR4XgqxPBhcb2/BCNOVssFTH
sKkSzy1oeUVq+JIN4LygbDBLK1rLcpxwUgOjxTE5jWaNd+9YTbGvpuu/P4UoXILiBEqvmKJeuBo9
lwZPp6479VnmgQ9iX5TXAu2LX+ejjcXXsXKTpkiyOwxDpa/ZL+oNpp9Sj9Su4UpQGKn5itnu1Wf1
0v4BzKk64I+jc/f18+FXRhCDNBkC4Y4PRytuzj3kqDxVXB0pvnSTPxhaJk/6SOopUhJyApLMnRoK
8Y4r1LyzL1jeJnih+SJD8QTqOJ+XYmgteHkRu54m9mw7xBdq7k5aGbDacf/hPHywtMhX+o5DIKmB
JWjxHhzeHo1U/ENLA9TtQKVhsFFF9W3xYYzCUlJT4sxRWgJe+GYXvWtMv75fyLwlX7YMYuTgCYIA
wxemoK6tmeAGbuhoEneKHwvieOjXBjF0eFl2bduWatZzHos1QcsSbPSortDFF5ryQtGqzoRUojWz
jqdqBTXt3vH0eGbfc/QE/60tN9rUOAGLx509gD4s7wtIzJFAn5o7pepWEzPe+oI1Lu/lAXlFkFIw
wA9Jva10jIyUHFmNCSXQFalw0r7fr6+35XOYvfBoaJVxyiebY5ADPXWW72s99qWWX3nTL55ksNca
c7pgoF/y+SQTXupxEufaqXYysFPezwqHvQxYFAffr8c2Zrfy5QTAAtRhQEZlLhNhcNrUptLimEFR
sHOFLB6V2FxxsMKljhlgMuadpwikJtsYoGfFdo6D6m/cinWc85skrrcIS1d0Igf0kUEKWo8YKFaQ
HuqOP/QMPGjKjSnUO2aTjZOPq8JggB2b2nqa+HaUInOjJH7ITLl22snnZnPMK8Ub+mJrduaxhiqY
GwNzWgIkZCmSYuQ1rAW61c1Qbsc8DqArMvlaHt9ZGAnf9yndKAK4oiEjG0abIG3UW3OwX8yKrDV7
9IFjPdMsIyBXmX5hVv2HrDR08KC+a4+hnViDlyT5bT5auWv2VijTbkdnaXdTxId4tH+OY322B6V3
EZUgM1cgIzGUjgiFydaV5twTRf5sojl9VtLctbh6kKx8V5qmX+HpA0JRbwMN/486KQ8dWm01xNpt
Qfxcdjul1jcQ3QrZZLtWMv0gapYiZSYWrCvlNinsyKs18TaNQAcCBNIAUpdWodOJ0Y0cI/VNJXsD
DFKGY2k+o0u1N2K1dqtSAnwNlrYxRYis4COVlfbk5MkZBIM3zcQOLQdbqBQ+TxK66kuuu2WSjahk
IW5XybSdGjShBnHjyP5Q9eprnxYbIOAOcOi2i7o88WWpvpQm5FWA/vTGStkhqwgSlRsu9CKFO3B+
nCpT96emKAOtqgrPlKC+SiIzgNySH+UpZCOZ8pBVM8tiVd8ZCmHgYLBrTL7UQcmsH4qwfxCFgpyz
lvcStew1oEqbLAVhCtdKlwhyjpz8rFcQaatwOe0YopVCPklruEuyZKW0w29m1i+5I++zeiCuacud
XcnnRtjvxpDtSVULP4lQ4yDlb6ecIboKjnqpsQ1YDV5wNKE8qoMsVmky10kZWjpGDwYCVZ50md4T
PTtYBAUEykvIwDqWC2KSc9Gkptux4V6dcqSHg3UshmpN9OG5tNhrJs3enSzrdnCUMYjp8BZzVXE1
MSguncoHVXT7pFDuRmnfVNJuXX2irdv2HWTf9aDolX0dKbuxxoSO2huGm5HI9hwrvbPzFI7QakJU
HQ7oh97rSgrSSlt56VplC9WEn45FQ2hgV55oUXMTlI5e0dBbuwWtn62hclRVT1pp2n6jsjGAENLg
8Wbu2fY1lFN0Z/JpDl2nwZCtVwtyA7Xzn1nfgbiqxk/UmHbIB+Z4o5NynwkxhNzqYk+NQNfV6+qd
Y+QxWD0JcYveOlFb2QjegjlZUUEGVPchiYdzKjoPyd82Y+BAyowb1IXe8KygcdKmz5KIFaPDQ6pk
D7gUQC1U0NoD2Qx3O3AIe+mAqcgMn0NOBCOnRfYQm/K+svleDhjML8VO5dW4L/t89DjQNl438Fsl
SlNPHclT4YhTodqJFxXxKaFC83nbP/a00r16Gkt3Fo1zsyryyqhbg+ToPkrzg5nQHeWG12bVUZbt
tMpkttWrfpVHCSYZJ+O17o0N19KV1eYPQzrdTUkRanHZeowmGkhMx9ZtWvu20tIIWs8S3oRKz6nK
FYPkq4z03tM4JiIjXq1tpXuBvCXISqDFCGFSpvq909xrGT+OMj33gw0fSWgEUqN6n3BA5hlrf2kq
8N9p3wxuRZVVP+oFeBUpxvsJOTUxeyASVcSoNzpwCKOobVaKtWniZnTbpCq2pI8jN8vA12S2JdSa
FPVn0wz+qBYkqEuw8zaMnON8ejIyxSsM9SmzqLZ2pNG4FsSHvWY0fhOICXnUaRtIt6T7nDR1IIkq
QrDTxSFhveEWCIVCyxE3StXs9bpW3SKTtVtm9AeLJGipGicOLBGveYpeQknpStM6bTNBdfjUyGaT
EvmY5XiWiRlvnBEYA/TTIb4LLRevSKetppWnZDAK14zbI62MWywQVEidFaiy/B1Flq+kFKRI4OQI
HS3/DYHvfJUnCeiwonNT813cV6Wb0G7cWPFwdBoiwRoDNgaZTeYryhTJVrEZxHYGXG5iWL6AKLsL
gKMI2GD9xkOsuw1CVVfG9XObm6jWyYy7CWJ/aKKrbGVEGEUjLVw3JAZ+1op2LLn1s04sJAOs0/2x
LIcw15yVKeSGiHbyKl6/Q1dBW9kF++U47IfaZg/mMJPVau0daIdvyrQJO3QuPGtoHzOBajCTkztm
uIWkdTrPacZnrQd9OI/GteCa6o4kEauciwc1hzswMwXV6YZtJmImrqlJzHMTvpalfM4MuYtrVXeZ
OT0Ky0z8wtKjUCj2r5zTlx5FalpUbMcw0fEEf+2EuUVlaBjti9k6t6DHTmEMh5hasbEFWqD1hJ4b
nmzBjRkXoEsERe0QYaAG16OWxsGpcAeUvtBcrYG7hmLKXWzUu8I0Rhxk+jK2BE5StV5yqSVuE+d3
bAJbKSnS0a2rguG2jZspFfeFScJyEFs7kU8qbfeaU5wjQx5SCr3mYT4Uqp65eVfDdbLhgZrNPh6L
V65U8mDbveKZU/Vsku7Q8eaXQSTxRNWPR7WK8yCyzF1dkBVPWOKJvFq1SXSnwZkHAGgiAopM3CLa
ELcX6V3MulXM+F2i2YNvVJR4qs0hLtrsE40dqo6dtCne5OZYeTqRyqqKoOAUG1GJbUh4iAbeo2aj
IdA5meoZRlygPY8ytmbfd3nthI0KTlrdeUhSDUFzOzkh4PlbS00BYJLpW2qPa5BXr6AL/h5r6hZa
06Fl9LHbZf1d36IYDzJbtxyrbS4igYEnxVXGal2Wqh9nxc1Q5usqLm9GK9ryUawSUmD6tiCDm8Ti
lUSjP9EcgaRy0IVdAFUU3SE+3TnJ9Fqk/T7pqs2AuGPUmOP2ZgIXOrwQHu3KQQkrc2y8WNcPjYYn
saLyVagYUrXNgAzjOue1DzK3I8r5fgsFbm00/SJOQ6fWMSluHjKgJrMBQwCWxUOVZ8QbZLKBEgpo
nowGY9G04Qc64CXvLTNUabS1I+2pKew9V5ojjawj3udd2fCnQeMe1/N1HU+lz7VmBfW/w9DSU8tF
60pdfU6VaacqwCfwDI6z6/UYOr/iZjR744guFPB13HZRA0rdpLMNN6/uDU294T29V1Q91DTtkfM+
tDLQM5hi2gspIiRgyTnPMuy/2Fgi2tZ6Eyips1bHCf4C7ECKgRqOGb/3cfkn0pKBUyW7uhYbnoCh
H+KmR13rHjJL9Vq9PQ+WtjN7bUvlBA0e3r1Bhj3kKsZ/4wKDE00rQmXKDjmbQNiclxNC4OxQZ9Ft
1aHWTet6X8fKDz0nFSaYyjtWS8g4liM8HQM1hzVuWrU7ZFQiT9XAE2wX+RO1mn1f15ZLab3pBDqX
IktuspaEjalMICGtbvQ02rWpfEbz5CjGFsP+mKhwc1v8KLvxtS3YQz7FZ1G0PxrGJBrVtrqK+u5Q
O+rjyMyd2coG7Dfl2mLduk+b1aQ4KEpP/BCT6FevjHepyu+UTD7okFyHF7mpE3On6aCmzJC55EUe
IIE7OCLRfTp2r2mtg5TVrHaMyF8IMX6pkt5P1AyrKr+t2zwElftzwsUpw7S9Z2tt4eHffrStuS1T
+kpH/UbXy0C38p1Ws/tWc54tWp1pFeU+M9KAGcAKKW0ZCD69O4XxLpLh3kjMGvylPAAP47Euo7BN
xBqzVGjURcVRdEkD3fbxOICseFZsTyyxQRaiuU1Sd4HaTXvFISH4hoP5hUuTfKMV2kqIVPcmJd/R
0lxPhVmA66a9JzEajSgG+FYFCgJFQ2BY5s6N1oj9aBu/k3jcljzZJQ0cvWpV60mrfmsOeAsg3fOW
5MrgFqp1U0zxgEcKw8WRbb8mBnRzuUA4l/FiV9vpqhnMp85sNddorY1u4osWk2kg9iMBGpK3Nm1A
PVJDWLDS1PpKzfhyKe1DTrsoz/BOmURVZNrJkaHD1/2TsUVa5Sle7riWes5RjdfW1/oRF3P2D0YX
9RoHow3gxOfdKaOJx5R0RZyHCWkUaa/1ri81wjCQ8b8pu7Hg5qgbA8IpOaoDxqq81dd0M4Tjvvhb
3ts/xRpHowQtFscCFnFR9CyrrsDoGyJhJvDKkvnlAnaj+OvG5YwFheyPoc7N8S/qFemUJHFhi5NU
I4K0nqbuwKorZY5LZa4PRpaqFQY8WpQ7wwQVU6X0xqgrvaRvpde18FyKXWzyRFwpRn6tFGFdgKDO
Q4NAiv6ZXf7QkCVZqzsssdtT0UfPulkFht7eg17678vftmYAQ+BAxQZJ/+IjKXWF/k9CplMDjCGp
K7+WyDzZtQnZS5DUT3YW1WmSGjxREjmd6jmEodNOyZTHeOp+D53w1L56mBTdtwpxl0H2PuQC6pdg
qUQ97sq2/qFMWNSrPv2QRQVOqbldAZYwnfK8OJpxsxpyq/RpNaLe25mda+vDT6FloJ9OM2To1qMg
5lNcaDZiLu1nXGm9y61hDXLQ3JUOqCaq6VazOchJ0+m1FO0K7dv4yo++1OeBXDvEoWasq4kE5nM9
L0upZdVDPZ3kk/Fu7uNA8cgdfepOM7blWj/rgnuAOp3joEFPEDgsMaFdaZaROqrTKRr0PVffM4FM
ov3BUdcRLFnlGrRJr1FPXiju2/M8LoaPLENHj/7zAgtatVPZkhH4rtaL4so1jIfvK5V/gHfLD4/+
C8r682jMlxl01MLNvm6xhzQumN9AGyZII5QDlWrK/NoSjleDHN7NELyYgrz1TbYxhm5jt8gnqLLV
SEJRVBnrYMj0O8BS1DulzUAS0OpB2+Qrk1b4c4nqpNqgpvH9j7/0IgFlQtFeQbcUwoGLUwtaVwOT
SOl4wgklBTJatzlXN2JtJ+7I3GE/3Ld34OPSbv/FLnQ+ILWGCUUMRn3+LhKsQ3WjI1jppb2uc4gJ
Gg2Ut6cy8nFvHkzGfoyR7g1M8eOKnJHlHywwgrsYN3zkcvqHgSPbhqdCv27eiKVTxBR/RcoymU4Z
K7YoqdzrpLkx9Gsj8Bd8L0Ci2GVwMs7ItfnPP/jeIWkBWO6c8QR5aTirQ9ewUBn+/uGatb8BhYEo
B0R/F543JY2Tdao1npSIhg1CHz71V/zGpVuFMQMDFBlAX3xRdhJNbTIb9bdTPIydV/J2lY4xu9LS
uAQuxDcx0JbB/cU6FncX8aTVVaoOFe7H/Fid9D0759tyBem3G9tl9+Se/hh36ub7k3khWvpkdBGi
lVqWikbJx1OJSRlpbCeB0glQqcpw5QpcPAvzC4x8CsHMckg37kZTs/MEhkiH6iUKhXgokfhd2cUL
ZjAVhLlD0BHgQy3b0IpeATWMEuNJcW4stu7Ie6UPf20DzSeKe4xWt2GhMfj5WCsZOhFtojQnq+K3
ZVbftHZ7Nw38SvPp61I+mVmGl3zUc5oWOA+oOwz9TZy9iPztb7/+ZxOLu5PQvMxBtwA2jOSWgDFv
HNq1KDioArPge0tfr9BnS9rnPRN9XUplqtoTqWLXZi9W8/C9ga8HeTaAAHmGBhjUmnfzg69hvRMz
DD5CpWxsAsIVN0M9FdxB/jBdOckXcCowZVP4zhls88V7Mq0F3+2Utqdx9OhZDUlgrs2fKnjz+c58
mbziOPQeC8GIvLpGJnTxTHwATC4+mDVSRgUDn8Ogn+nwPPJ7kzx9v5EX/BCW98HG4lOpaVRiVBUQ
RuMwvJNHKDnpYfpib8gJauKvre53d/x3It3mipe9trbFG9kkEU/oDJ0kBmpVxQN0mFeJE3y/uovH
5AMAdD6nH45JI/sBVS4YGdTnWEC2sQWpTXKO2F/PDkOEFDAYMrdzKSRxPtsx+wbtdVvnJ1kqwVg8
Gnnmd801frpLW/bRymI1SdMlWTYY/JRGtZukim+b7+PVge5Le4aRBKwHA7oQQ1v4u7yOJCACJT8B
UevJ7LlNwUzHnyWw0d9/nEtOAsERYhICMzZdvIBpgtp6ShJ+AhnkKjPrLYrTV967SzsG2U51TtQQ
nC+hs3WBXmGR1Pykoomm6mDh6tEVaWvv+5VcCDRxg/5rZzmdzgyNdyJiHEy21lP9C2SaPoVkHuiG
f81cadflzy5eW+Q1FG8sHtkv02F5MRnYMrxKM4lzDXq7NSqN0stCxwMqdKsZXrSTh/pwrd7yh4L0
c0KApTrUsHUUfJH6Lo56bPEE0rFNi8qBdh5zbVtjVEzt6Q8rN0KpAWyvKdBClHXipql2xVtdPDIf
jC9uQDkyAK3HedVqskeqC1qH7OHKt7x0/jHJYkEhBSkVfP7nu9xI0kCcPW1OxHTjxpMYMCzX+o+G
etZRbJNj0brls3zJ78x/OKyWDaOQATS/ThWKwaGyi536xPudMoY5qHSKayf10gbaJpS2bFR9wGaz
uHONUYgRhc76ZGt4t3LUwUtoPny/gxdyRoyYAtAJxLSpIoSeb+UHr6tpQ2R0YqhBEAceopvmtUNd
H5IdaMGee+r2gQrGS3XF9u0evdM9XSdBsVKvobfnWHZ5UD/+ivk7f/gVKS5+0SASOTmaZx+S++yU
rqtQ/aHcJj819CnfnFW2nh7AdL4ur7xtF0wjUjDwGmAjnC9sRWhN8wplO6B7zBR6NwKN1LixAPBo
K+nWKF5DVV4rPQS0/vdbr8+3b7HoT5YXr7mhVqZTm2V3struqObtg8MswELA4yvYFqjQfVXHtTuM
5VbmqJBa6Ld6tLR9zgcWqGaEEgIRpqs7beaiK9L7TWHcJgWhnh5hRqUV9JTWDXj+a3ByTQ/AK3Av
ausnq6WYmCmIb9MaxNOCPVVEPAvdkl7ej+q1E3bhGAP3DI5nEF4D/bEc7OinxE5jG0VSspqRw0ZA
fvenaW2fkrehh5AStEtWSO9/oXntp8/0Z/dLPijP1wgy/3A5ftntDz9jsdtZXmC4PsWYrLHC+5Lm
G5C+HYFF96FggffG12LA9BM//yNt2Oyd94x7tPMA9vA7ze0ML9sWV6c1Lz1GnzZn4aHzuoVQF3qG
/yEF9lAZOk0tCJ1b33Zjr7lzBle5//7cORecpooSFFJ/YCfnUtHny0byrnPs0hQn2qEyGSmmg0Gq
AerBDuo7Rmf+6p3qOHVyW6T0zWK5BOpg1IBel6gi2tGTwdBGrg00p8yifKBdDLFrZr/og0pcgQ6q
27fqHmi4fSlYE+aJXXhx1zjbfJyeoqncFHRq3Swn28nCFD3pek9FQ8sdOkDFgPUAuFcToQF4lyHU
B6Vrb9pWPg41rn6Sv8uRPI4Oz4HBoQnGusBjrJfxkRNJfSe11C0EH99Mxl9UHC70vH5KWq7yTLEB
AIuBgSR6KGhxx5u8c6XS1C6RGfArgFqhLKu71aikuBwN8fjQAGdUWa88Hm8UgwPhhsb8KGJgjBpU
ieJkMs4k7WtMFcYoB4H/DixxZbmqk2YPbZTYMyIRbwpA6n0ZK8oNylszomI0V6yRLzXQOH5Go90I
cmaPx8Xo6bmK2KCwXhVUboBpTBqf0wEvWtRWfsPjm2Igq+/PwoWyK3LyebzPhI6og5f081moDFZK
a+4ttEH7GK/blXLMobQIyMq9dnVY5kKEB2PoYaD6CYz4n4mRD15+5KZGpKGiL0gc3+ECW34TyV/f
L+nS6XY08HAh4EKBd7miIgbXpkDr9kRqe2tCpDLT87dUTUJ0T4wrvu2iLcwcAR2M59lY2srVPHHG
AR68VCwwuD6yeNfBLXeNfuWtuORDAXD+P0PzI/Zh51pJScViGAK2zLOhk97GVyTSL32bjxYWmQTn
KBcPESxE6tqptlW55t0VlsiLu4URLdtCzIQy0MJEx9RuLKSFs+aA67BPj/3wIOhRcf5pt/5raBnh
t9o4NbmBF6fSu7BtIi+Nu/P3p+ziduFVwwFD4RHF9s8fJB+VMW+TuScHGIOTApdhbMvsmqfGX7J4
sjQEZ7YJmBquzHLwABVAatVpJU4jGFl9ytVzJPmmN+jGMeqfY91sMm6eK4X9+H5xQL58b3k5iTCw
2EqKuhQY45Y70+m1teTWbw145tocLBBIGgcrSzZIIXZpAY8t6+ycT6xyranLPWgHAvKRQaNTG8th
C4l14kKR6pehDdNG7+SxGs0jd/Q6rIro1HfMcg2zX+EidWurnW6i1ix2JcJqp0bfP+7ekOQUQG3C
et5t8wQTdSUf36DltatAaeTZit24gOrZLqgugaeRwHtpxZ05lhlgvdVvh2VAGte4NgaUUwD6YO9t
Wjwng4iCmIy/zbFGy75NdyVU1d2uVfFJbeMVU7FvTkIObUQLF3CEeynGFTqvs/TUKR2iYyblVtrT
ljKC8TUlC1hhPdhG8lbU5F60Fg2GeHzoc3nHtWpHshk0mo9nRQFtQgJxxaYz1oBOousw3Ngje1Xb
aBVbxTnVyRP4hyaPDgJvAE/DTLUOvaLv81Js21KEULC5L1RgLdmQPfY9+lWoub4BY77uBzwnANf0
QaGAvlqzlRN4de+jkv3uewkwo149W5ryMGDCOCgme2cKGtCpDsysCChLTDyBgJt1aXWTTtGz1MQR
kmy3ds5WSVlvhKZtogotGjk1kyv7WOyJnreBMwJIVjboo7FGP5cTkBFxFz8IDCOQIQvyWuMhckVA
4DItVPQ8AIx5CESdtoBH/w9pX9Ybqa61/YuQGAyYW6DmSlIZOt3JDepOdzNjZrB//feQffTuKhcq
lP3dbOmodbLKA/byWs+ADGswfvCiXieJKTxbF/s2Ln+lQE4aXfSnL4RPO3S9O8v+Y0SgEur6pgI8
xXN49I2WjupVAilJF9oAIzf6Y2tmP/VxeIGH5kl18Jsgr3untMKP0iryhApcXFCNW8LSLSOsd5WA
Pupl+gybkh+Fbb2UHXsrbfqRVBlSQsvZRQJMxbg+pb0CMRcGyW5oeozAflR/KSOAYZrPTVead20H
dDGp6C89S99bRXRAyYR3gxGA21gOYMhpo4NLn/9xaPkC4vZd7lieNgR7I1Oh1lHaL7j6PxhJvztq
7LVBtSEk+8NYqnnUCDac0fuMm/X9UHQqAGTdz7rN7qLY2DCTHI081oAFD+BeY6t/W8PZARP7G+Uu
qI6wJtkrdb0uYhJ4OhTtvCGHekDHN/YodiwGsI7lHhmrX4wPz0ZXlr6WFHAbTZXRN2nxWhv2N1hC
/Sr17o+tAwtsDhuq8Zc0INDWdpC4JIn9vaqT3xE0r3W9eiWGcqCGeDGgsu6VWrDHoQDmlHLoeb9p
9OZHFIjEI2pqrlOr+hPjqeRpzGkhx2h9650kAaEijf0av92vdDJ4Zm0a6xp8H7+L1DebOsUmDIbW
a2hQ+qj882Og82wPe9h3HDa112emBdZR+QbybuKTkGQ+ml4TwJFBCyJzFsodM7cbenYW9jA6yo4h
95TVAsXGiIsSBLhvBd2rIVyD1GM6LJnRXt08IEIaJl7sgC5DUkamWatKVDtWlrNTFCiF26rFgyhA
SxlE83z7FpgLBK0QtJHBh6TXxnFJkgt91ItTRP5w5zhMAjb2++0YnynfxRUH/SI0/aFSDVESE/XF
y3u0KJFykDQvTvbDiCMe9Qd2bzMXGHQgkoD2XVUeoMXHUn8Mfrj5i/UR4Fk0QQK+TjTFL0GfC13g
qZdofb7Wz1Isy0yKqCVGhkII2DHbdG/tAE3q/ElvJvDEQsVjZnJNaBygU2Ui9zZlujopLdY5XY17
hLNDnDQbgup9qKlfbVRhUOdhpnv+bFBty4YuaJr8ZBT1vhyrE2vybdb0C5nd3Gg++9WgSJoo3k7/
fhYGoMM850GTnQzgfd1WL2Fwb4ffWQKi0u0Nc/WVQVmAEMB5tE9lOfntOugAwIPtnp5An/FS0kGa
Apdpgw8aZKLboWYGZREIoKAlAWlzW66txzDTsEGnTk+Z+dpP96LznC6yy67Go6Oijkc4nl5TZVge
j+LAZ1K1kGgV3Z6kqRvUD1R/UpKvUyXRfFPx7MJDD9J/8neWcrMYjSJG9aP6sNiEa0dLrF/SYZ6y
3ouvGaOB7jaUBqDDAN0DaR9oQCu3SmM3p8T5aZuvgYJCRvjU978YkpnbqzNX29bBxVM/WblA8Uix
KnDdcpKj1QdVgaO2VVYf5kZb1XdLDO0ZXBcgNWeBpiU829wt+DyZY0cIdEyfmLrK9+lmeiGr7Yq/
1N6XvVUASUJAgro9SLrGNWDN7DI2qkpQ45kMS1+lxKZQXS2LFmZwLsc3cYNAbQVviyvEVdaVIjVD
pwZyHgXsPH4zWbPwSprb3XgkWTiCnEmGQjrdnW4oYOndQ3IFKVFhrjTonemFG4/W+vZuWAj0uVnO
1ogC0JyybKghbQVWl/auI99wqr8ooPu3A83tcKwLiiXIR3AqSCPKC602nbFGHwz3MAqu+RPjBMUg
SFbj//QAVaJqIeLVMYTdYFEC9Ak6b8DqSBHhppBk9ZDVwOvru4Y1RxvCblqrLsygMTeFNhqJWCoD
PXQZf2XkDe0NMaItSpWPpLOMtWAhipAKHLyS+oOH4melxXsgyx4HnX7XjWDfGsqvXuN7C4Klw6AT
lyNHMO1oA98eN+l+0q5di1hbszy8y2Atq7PyGwUU3lXr8ijU4a5O602o8VUUGB9ZG+p+olvaQVhR
sja4tTUSBjwglEQXSv5XUzpdIv+e7LIpzsizpitqNUU15QEkGGP8CQHK2/vkajY/Q+AoRFMB15Us
+8GMnjlOzdNTp75Xo7MajF80/2mRJR3npTjTv59tfBhj5moUYyhiLLxOTzy1e1NE4EfmQja4FEgq
eBjh6CRBiwFFOnCrDlDxj8I4lUugp7mlsXQyqd8CMnJlF5zXlFQ5sZJTxf5qYNdr3bEGuejLi2Nr
wBpO5hQ6NrtUAMfVFQYMog6nDNUAq/wWVqEbReMqI8rqv0SCbj9ofBaqRNKsoRKGYkPgoMKs2j5e
SZuxYXjIAOGotgvnxMwCgf8Bfjpkyg1gaKVQTZ6HBpz9EtQ9zZ+W1oK0Kej3gg3PNllEKcptQ/Q8
oYh+Zj9kSPuOQBosnZz+Eoh7A6uRuZO7c3WnTnZxIEZDtjNasxBGxQrKyeqa+dl73iJvDxZuMfl6
vvol0zV39gWgEGcKbYCasT6pgkzCvP0273b5cfBDL/f5L5Cqby/qJwbzLM35X0gLUAUIXKhXqAtg
b0lUlTDV0t/NzCt3hl95wc64p8/UgT1fDSWcZQsGuVUkR5VPLdJaDpr5kyLwmt03T9m63ypgn2+4
Hx3IIcQL113Szl0aqay+07R2A/3zz5h0L47aC2xqT/Fdu3c25MgANhoOSwsq7eOrYUp9OriqRnpI
oTfbUygfdGzS0WX1IbYXTuhpX9xYRPm9p7GcVvXkatqqYFW37wKMr9v7RMoVrkYi7UytA4kMNFaA
s4Lg2RhrcL43lmX6oZI/FrgFb0eTFdCuwk1H69mHYDWiMuuSQvwNKpe70e9fxA6SJWxjwtiCQ1Rh
TdflPlp1342X26GlQ/sqsnQJ1Q13SvgXwfAnhHMF+I/q6KbREkNlcTNKJ1yoxW3jlNHk7otaGMhR
qT+8R+vYG9bo0OrH5BHyD0W66Ea9tCOl5gss5EdW2PgI7Nj0xsh2Wfq97I2n0KQL7+ilSFKuhz/o
BO1kKawlATD6kVX7PVGhvxj3h4rlC8UBWfVWXjcZxmqUKcRaBIShCMADCc0g5AXEy1pLuvZV2EjU
k8xqjwIuqK4dlzuigENZZ0mztHMX9o+soaeFORVNiP1jusPKXkMFIWo2k8V95zc783V4RmNBFf7i
y27hCPgUfjn7YtBXzbihY2FBEIakOz6XQ5z6+Z3thafhaH5T0ABe0mhcGqt0cUJzQ0SWOqinun5p
HeJr451Bl7hICycPkU4eVvamKEd8KdZorAJIdQLx5tEAhOZwNTqL2rtLY5r+/WweSxC8HT3B+qko
2UH0EliCZF3iHPDZcVK5FmDzPjhvar60cZbGKR08MAAw1YI4kxI1NE3+grgGctJKfQtHNzhWx+7Y
/UbnSl8H90vC1PrEILxxfchSmxkvslSroZuv7uOto6/A7qzughN5y5HxNH78Yj8GLtQet/yQOy81
kIz+7UP3s0R46xdIxxLeWSMcLxTjlDugRneQmwAXQ7hVGaQukpbRzWPyCBNAPy/bzBuRRq8qq3kq
VLqyY3KsRG7srcQ0n6uWgWdsORMt/z7NoHNR2MmfmNXBS28NpZ8zCgEgjbhBO96hNIfiq+VASWps
12gtaVNfh7jCobFnVQQ86nLsNyCQjW6cZfuEBpoXjsOro8WJB2NQtuI1f25FdW+j9GlH9NFIQwWc
b/0ODHU8Yvomd4nC89VQhM8ClvUuKgyJb+R0UxjNgSjlr0I4YKRHoMzy3Dr06WGgJqirZqU/5ip0
LXjdJj4HonQVZTFY7ybGXvRp4CmWXa+qTH9s8E7qGEvu8rG8tzRokto8WXpTz99YYI3grQkXDBR2
Lj8Mq9ExiwYOmGrFPcgZdE/xKvJ7nGv9T/U4FbLD5UL27NeIijrwbGhNX+FoC7O2GJ0sX5tV+ES8
9gRhpIdpTw5+89I/JavCUxbAA7MH6SeEEL0JgGulmxm6UgQ+b1ScBvV9LF6tYUkceP6qOosgbfYW
ICmlQq/qBHUKNzcA3w+tnR05r5oS+JrFIEZSPFV99B0/w7VUsbr9sckQ3n+uyrP40s3cclqNaCqJ
E4AFG9BPDrlODpHe/k0U222s7FhOWADEJmrsGjX6iAGkgsL+tQxjvxBYcitbSC/nj6B/f5N8fYMW
HsFJWBenLilfYbqTuEULiZm05GuFRTsel1vWVL86kUxyC85aVMznoj1wEfujZp3QM32gpb01Q3zD
Tg+hj2rHCqQat+dudj/CZeZ/ryW5gGXzHv2yliChLzPfEPSlZi3KgOFSNrOQPMnuPzVEAtJeDSA9
D4lZqPCmh/Ihe4ge4sd0k++aF3QyG2BzDktXwezm/3d8plRNCMs2sWqGS2isIXVy56RfaxXJWZop
HSIRK2ii9zryeueXFkHxEozIFvTs26s0fUA3bpMrdlapqVoRTzkYOI/ONkJb3BhCfyB/LLxomyXk
1HwBAQsP8MynOrGUMzA6tCObHNJNVANdeJL+5o/10V4nfr5JvkNAJTiyO8vPd9BP2/Yb9lzsw/WS
DMLs1jz7EVL+kNQJIKG2QGZf6qsOWnL28DuHSNDtqZVZSf+s4FkY6XjMrD4Na2CvgcTodninfYQG
Hu1QnBjz+AHozyPMI9ddIb45irFvKnqCLNchFZ2Pr3HHA/uQcaG6Cmk4IIvF0lLM7t+zXycdrY0N
hK6q4cEdQt6Uht1uzPl2YQZmEzX0eHVYDmuouUlZb8dby86mIs34oTxU95T6+WO0hp7UlONrHvPL
9zr1xV286EY+HcxX+/os8jT6s9y0AYhKnY4GVODubf0bm7QVOfALyl2mQLMREk9xvdRZkVGV/1vw
f+996UiwBakgmGz2pzyFnjVgXGvFAXaIl/Hfwq4zP1D7F7s2DoEw3tImS7wMKRYaMgsljtntTdGP
hYEhdJstaWVzLbCC0jEAbQdmyC2z+rtFct92sI9ur+/s0XsWSLodQVjmUZc76knNnY2avVlp7MHB
Dopx4cJOmh0SJOZVyzFVG32ry+VsYTmXB6aKLzYHpb1NoWXZ3OmltnAazu6aszDSwWCZfQ7wBb4J
pwVorHurxYCO9gttUw9A5ojsWdf7t+dw9hM5CykdEiSsczhkQIBDV5Ndk1Trmmvfw6zcO1r5s1Ls
/8+JlPYGA2ROxKkBkQi4OoGHG6ZPmRYuTOPsvjgbk7Qv+irWMSaYsihB4GojVA91DuUjfILNQpIx
Xx39N5SsX2LlKVViqCt9mhJVDTT4gx1xhzX9QdYwQfLChy86Lf3zkZ9FlD5yQ+UCRncYXD2ksDVI
/U79fntLzJ7M4Cnan4oAUIa+3OxOTEVNRgOZU5W8RBk5asJa2AazISzVxuEACi4UeC5DWGYcKgxG
DScVpTWvgVCIp5nZwvNgdhucBZG+JqinRVGdJkjecdVrge3lcAci418C593bMzb/4joLdfUVjVRH
bQ5A6RpwUCibeY6oH3Ld2TmsfxBJBPyXYj9lFdkAyAABN6gIuprVfrSpcA2AcrBNyx+3f9TSHEuf
WsjUPs/LGMIwAZSWemPdl0+3I8w3QdAkhroIHgQAklwuYwU8MhpqpnriEGT1w1j7W6jVCLYDL3Yc
N84KipvVejA034ig1VvlCoSI+3iEYh5QsT3JxEIlc/4KPLsSpI0F15okGhqkVkILTvAB3w0tYIrO
uBqr/n6AQo4YbaQzQav5aLHEXqw17zXAkgsTMzv3Zz9D2npZMLa1GtkocT7G6lb46QEVoo2RgfDJ
j6UA35Nvl+qKs3fUWUxpD6Jjr4f1ZISCqoCvFOD/tll+CKpiATw3Nzbw3EHbIFNxQe4xt8D0gAoQ
aidadGtN+xXE+cLpMDeS8wjS7KWQhqiYxtRTappeWVZuY3wY0L+9vUhLUaT5StBkCypTUUH+OyJV
g/7rhqpkczvI7CeCcghOOUi5oz0qfSKqwzMQ0VLjNERe74fb9hmVwn6lvFa7/hEnOAQgF16ks+tz
FlF6uEH81qwoQRKRxtDvHO8NtV867uaqkJMAGcTHIGMEENnld58kdSvKNuhOaZBRSDPrf8DV/xVX
9bCq0/Alg3G8m3eQcgYT+IV11kKCOXewn4eX9ofKeW+l3Yh+Bd1akASy2vpgGcGq1MqFnThbAAIX
UzchgACPKLneqhU6HwXrJ3834Tdu8ax4H/kO9LKHpcLq/E6B3hq1gA9AJ924nNRAF0XSEXxXWjke
cgN+W+b4wy4tVBj1sF1FSmceghSakHZc5a6NiqNvWSMqbEypXFZS59ftrTvtf/kJg2wXwFRIwoPM
LS2yMAGTH6CSfEJH8Q61SrdUP0SmrYpK20TZf9m0Z8GkJWXJEFPGEQw616bHYnUF2RbNvz2i2S/j
LIj0xdc8KerehuEbbdBW0vhjpnyRBvaZnZ1PmnTpjjwqichzeGmw2LXSERjyP0lJvHhc6ujMDwY4
3mmrAKclZWlou2pNyVE214ZiVcClt26+6MH6v8H8Xwi5tKVGpAqGBJ85xzkcG4fBJh4EBf7LOWwh
hbBUYFEdU9pnbOBanNOmPzXaiH4BXXVO5Kn07fbay8DNfwYDujmwZri8QGq7/Lz6ESyMIUCxWO8M
F3AfeBblbtvULqF3FO14Ufo4VuBlsIScnz2tzgJPC3lWCqgMIXqTpsgF+DsBuRtytT4HxK0Ge+H2
GGUJvqsxSlOZhmEA+kTJTyBwQYD7viDJQyfgDBa1ELWOXnkEffLxuezxLAKbpIbA/AhyTjDY2yxW
Xgf+Zyi/6yVU6UBXDYmfQLQ9CZZci2d37tmESN96ksa8qsJk2rmgRNuR/rccm2+3p2IaqXR4ITsh
+iS9COkaIs2EVRQDFOuRgCkmwCoj7EssaFS3C6nQzNIiCpSlDAAobNhEXS4tjDFqncN84TT2RLhq
aL/EFg/9AJiBLcyIltyX5wf1bzhpJ2mtEoLTZsLqzrI+2iZ7Hbn2twqy7/9h7ggKpKAjANUlo8cK
nlFmOh1yaF7BqUFA19x80Vqy8HaeHQ0AXZDixHcPi5PLydN5WMKoGmGonuON8NxCax2p+8INfrVE
wL/B2kY1IGcBk0+5R9SkNFBySDyeYufUQw5/shWJMyQNrYi+XNedYoHYTFEmcuwrHHrfqh36M/Vw
Qhf8UIrWD4J0A07w6vb6XCclUhzpA8raIHMY5BhORBlAGclS6rFiREcF7UuUjegvtQnIMUONak9Y
/LMNIx8SyQv9gdmJPRusdJmqdqNkBsePyJz8kVXdxmwS32bBI8hUzwsDvso3pQFLt2oOO5Mhypvh
lOovFHT6GGCCNP4bhf1Orx8s+oI6iDeIYGGir3YowuIdAj8kqAk6hpz8jYpuh/GIsDUbD6Tg6P6x
v9SKF8JcnYcWpJSAhAfhA65CUKu4/BBoR3tAaVErhmP8bysLmUeHXvFvz+FSEGnPtEOOWrCCdhEQ
NhCRfId/0MLtM7MhMAwL1VH4ImFjSC+dpjCtsOjRcDPaunSrHkUNuGQobizsXad3X5SpAX9pmrV/
w0nPnNbIRyvugTuDK2e0wmsV8DPI1y0cHzNbAHJ3qgaamAYJB/n4SMCqHBoLXbCgFy6DPFgcQUQu
WMIiTRv44rqaBgN1QswbelMwe7vcAgOEGmw7LNEM0fejiPdKynwKf4VYEA8CDoDrLKiRLQWUtkOG
nhtnHAGLtPE0UC4T572BfBfHNRnZIXrHXyTpTOtFLdDKIcFg4wqTafiEOE1ZjujFpN3PKn6OTBsq
UO+q+I3MayGjvHq5XIaSifg9tdtW6VOc+WrnjXbzbAgoGQLtYQM2LARfqPbMbPzpzaYTYoOxg/7A
5eIJo8ffRNnpxB22y4AIaTXIehh99h6oTbpwOctWv//MI26zz0MJ2t/SVjGsNrCrEmC90u99BLL2
/Ut8qB7HLTLMYm2uGvjOGh45tN1Dt13Sl5s5RqZa3/9Fl/ZNAp2ShseITsafBX/nycLTfuZ7u/j7
0lxWXZfgsjbx6IQNXU8GAVRF6lo9/vPl85CC/AlhUMDxp0rW5aKVCowiW/DVT0o+mW5z24dpzVJC
PndTX0SZpvMs93e0sKUinY6PO74q1+M22EI9wZ3AMF/uC0yb/mxA8r4YTNUAta4/WQ1MFjrC1iwO
svXXZw1wf7yeHEhXgcZ1OR4Ss6rRHZRDVIgnwPhGW6WNsuQBPvc9gZpoGRgQgEQyskHRs1zXQzwI
o5ofqQmWRGCptQ/LuSe1U+nCxTi3486jSfdIKmoQm6O8h14c80VQHlKib2yYt9yeudkwqO0bjg1Z
PNwklzMngkFA/AcFDpumrpPfZSxxO7701pz7PCddHZwSaD5fKe91HOZQIktR+wP591GFFJ5vDONi
mNnBgASOqwpWy+BRXw6GonlsZ6jCnQzrI8PjSk3h8Jr++vqMUTDCwHujGqT2pL1WQBS5M2v4n4oC
YIzCcaEm6NH+73+IgjQC6r1YG/BUL4cichLD1BFe1ZDUcU3npcW6xPp/OG0ceJODDAvrSJRrpLEY
Jbwv6wovN5sM0AtkFSzCgq9fQ4hhQXoI8lpgD0sxGmWArkbNu5NZv6lqtoOZfdJ8Y/qXW7j4KM/j
SMm4nfIxdEK1O2mhc1+HQeeimbMZVG3hi7nu5UyBcEBj2qBEgwThcmnyOB01Xo//9FaFX/gZdNnN
jbVOVuWm+3qidx5MrnXh0VJ3ugM766J6hP0MnGPwXFzY0dMKSFkeeHm2DmVySzcBk7wckC7sKMhs
aEQRJX5I9OFZFwO8Q8UAAIywfVoqarVwzc18qWB6Qy8I6hCQGVClL5WphTLGtgFFHZI+iBAyb2N0
4mOxkE7OhiGaiVoLsgPQ5C9HFqaq0RW06k463/Y2HIYIdPT5n9uf6szhhg8Uq4S3NfJxmXptDUOp
h2qEDV69TaJaY599/S5w0M9AwQBy0ZMdwOUwRmhfF7yBVBTrP3jrD3rqtcrH7VHMTRWoz1CCncoR
VGYdNLSmY1207QnWTtCO2fVwx2bQDbkdZW6ucNRM+F8cCFcmJ0XimGGuYa70WIOeZAQpGy1cODrn
tjNwdGgB4p6G9Ye0twJo/tR94DSn1rTgAhgDCB6uNTNfqcVvzn/fHtDctOH4dPBGpvA8kwt6qkid
knTg+NuG4hXRewUL0xjIzv8S5TOJN3GCysl1VJC8tQRpTtZgewqsKJUfPNAXvsm5tZm4/XgpfAax
LndZUQcObVutOXVd6rZVd4Qb5EIavRRCuguM3GjgholxcKVd63F8oMJcQFfMrj5yNAJOM151lrT6
I4NKlorqyKlR8wc1Z9twGH4QJG4wDoWZGoeb1cK8zW6Bs4jToM+S6b5vLT0rVOy3/gdTfzT1XeeI
/xIDVRhkNZoN1rs0cRDyak1w5iBdbEZeAf1sxYFX8RLBcVph+SJwoMk8yS2gGSG/he04hfVvxiBY
0cWxT5wx8SyrftUGaq8V6N8sDOp6N+ho42nTf9BZREH8cuIS9M6VJEkQTrA9rHDh9Qbk8JdPnOnv
g9+Oywai+7IoIS9SVQkTyEeM/E8HMSbUmxYqjtc7DhFwlKkQdbANHNOXw+ClIxjvaX0KtWwSVnJj
/tPo7iEb5eNz+vbVkwDByJR5alghKm+EdODcQRkcGhJwLh+UcQP3Q+S58cvtMLNLcxZGSqbKUrME
znCIboyokgEUBOP5L58FlyORLjWuNy0vbL0+ZY1Yd4J6Vcgfvz4KJOgEJh6fDBBpZaLYMoDV1hBC
Lz9KzrxRgwjZf4ihE+QwMHWZpGsuV7/LRRr3eoeZgnB52ek+fIEWMujrAwY6FChPaRa+zCnIZQjC
0ypJwhbi+VCKwx73Qu2PXonN7YFcdyIt2P1QNFag4g09ITmPsRU76zIY4Z3w2IR0HzwbrK2ALLB4
tgRA70TdtqqxdRax9nPDm9IBbGpoTV11jBmPac6hun3qwocK/vANr+AEqu5uD282CjIbB7I/aB/J
pcw2HvC3GfKbpLRWRbBykt+GUi0cNvNBDAoMCoHEs/yazjPk0jaHRCWtwvU4xq4o4TL15SYiFgpH
9P9FkS4cuxnCtI6y9tQQgqIv2/PwNYNP4u0JmzvWpucNTgFcBmB0XO66smKVwsO0PRn8voR2PMho
dn0sGnRrvyjqMlUFUDL/N5R+GSps01yps7BFzfwQWfZRH2AQvMTvnV2bsyDSYQCaD8/AcG9PpvIQ
QFEYEqWZMy6cBtc3KEYCoSI03JBDw2XvciR1FOVJmwXNiabO7yaAOrxyr6N9nxV0qaZyXSpHKKwL
DjjILiA1uAxF4ioZtMBoTin4XsBxbIxYbeBkhjoBbfdd3d6Z0OC8vSdmhgfcjYoTAlWJ66dvhsTa
jARubK3eQSh9gHRgN5ww3K+HgYcVxUTqky63NIuD1RltQtL61I7Rqg0S18x/5GYN0b0ftwPJhVBw
ECflGzwVJs8E9GOnTXOWuxG4RdPGZtpphFim1o5+XgB4F0SxW3axh1fdrs4sfzCzbQ6WRpd2C9mq
dM9exZdy7rRMe65M7yGYToXwvO0exxRW4AujpNMHdJbYXYWRbhDRW6ypBcwttFAAEFCAxAQrLX9s
yi1PFHWt8RQ6VHl2GGMK3zBiPrGgT3ZqH1PfUMo7S9Sr0IRuSlFzkGcN+050muqmavgdTlmOx8va
WNmNAYVPajzXeZ24MB0NHzg3Sp+V+ONdJp7HMe89J6kfE4vej5bOPCvsxYqw7i3t0le06fxcdTYi
CbYqEPnw2TSeuRl1UE3TlYOqVTBEtpXCgwAoNBFHyICTeNTWZqvEPi1izUuN8sGAsyB4QcRedbAw
9qOCP+UWfcRW+8GG6BuSjdplAXnoMzgE9HCDLPKDmrFDr8eTgd3estKfaQwUSpSFd3XRQ6w1roGh
CDsXUm4rrcbtlAEn7g4aHFTt5h5+IdDdM9O9EeSZR/PBLy3+rGSBX6Z034NvDbV0TEK9KlPIwNj6
3qrMn0oUvVMtP8Ia/r6IxBpaDqBmazuQjtdayupNGSiHNiJrexyOthpGriPgf55CXb41wSg3Yssb
SmdXwvIXtu/EZ3q3Jk70K6gHzUfBxYPV9hHM133owE+4bOC0a/K3QnFWRmZ8Z539k7YN3M7z/DUm
RuzBYPeU2OqDUMQxbenKYOVjWhDcxuG2a5IXxYS2PPxRjjQuV22CZSMjtAD5Xh/DxsvV+luZGx9l
z8ydMozZUcvT0rcGpM0wT0vyb3oU8HvAVdDLq9MfagvQsTakxSo3AnxYg3UosOtKR/+dG9HoF73e
u2GAvCMm9BtribkZM5F6pt4nKyPCP5KgBoZB2yLxf2oFLEaF2HEdihR1/Es1gw+7MAcYkvPxkDpx
8tjaovZDsMxOfJoYs4PgcN/p37u+2wx29iPBBtpk+kAXvj3p1rn68qREuui70QnTSj0lZuFlgX0k
LPMdvuRyOh8GCD80J3D/yK+cBI0ClttJe8LXuO5otIK2lpeXzXrhJJkuFfkggailhb4iqmqQ+748
L+F/qWqhEmkn3v80M/re4avjHff7NnJHs1mVWbA1QJ7NrHiXxfbCZMp8hs/ZhNgrPlZgXyfDmcvw
pUbSMklJOykc6NBYKtcwd/+dwqnDK6Hooh8N5oVruD7dHrZ07V2FlRIuSDu1yqgEIHSZFFackBQz
cFp+g3j/QqDZ+whqX3jeoZR93ShpEr1V06mW2Nf2Q54l0N822BMsOe+YYLEHxNAb0Qaw19TixbLj
u0gpl7Qx564kgEoomDYo1EFz8XKOzc6xANlX+AnH0ok5VefG1ZI73NyEopwJ56yp7wR05WWM0B5K
szThtwn8AczEbXfMR98GTa7pvpgmfa6dg6KJDsydhoqgtGP7AkCJzkGKUumASmhF+gAP58zPNC0B
MCOCs0QKWyRuLAmQXX+RFLNnUor3BgpqVLpyA5oVaBWFQPrBmAMsULfuj2OwJDYiJYEYHaLggweC
H1ggyA1IE9lYg4OXaXfKavYA8tKrMMSe1MWm6sttRJO7iig/b38MM3sUMbFwYA4AugZ44WVMYGfM
EgmDCqnRdpc+Mq91YVmzg8rXesmySyb1/zO+s1j6ZSwa8lwdFTSP6PuwUlf2wdiyjfpWH4jf+KvJ
FCbbZ9saHz3kVBbpU9M2vDztppFihGj20UkX9DK6llvCahxEx+f/TJpha+XKJhmhWaGKH106wp5e
TU4Ul5M5tOpGbxX44rD8UJbGPUn1e8UKoUBSVM/IIQYXhUkU1qCic3s9ZjcaiMR4RaHriRbu5Y+s
sAPUrChVGPgdRXuv0EPcLeTjs7vsLISUpVpIFNJx2mXQvX+zejgcDB196Gn6aFTaoeXtW50Wv24P
6/oYwtyfxZTmPmojoHJQBkDM4I7G5rpozNXtEMbSuKTLGQXDTm9HoOITZY18oXBRAm/BWYh7rzEr
xwvLEElK4Lci/G0JYcKeQM23phlvdMJXWpN06zg0H+KqT1d9gXqfSJMPR4eqfpeMr0XxGOPBdLB5
aW6yNHqFYcI2EeNxjKBBJAoTSVdlq6uBE8PrihhK7rawXVuvdl1RQeY94Q9WzaO1QcPaZ7gIFnbO
9SlMCWQfYfwNgAYKl9K1low8CBqaiVMYx7HXM/Beq654mVACXrToDjO3T8+jSfs0SqKiYyZojzr7
YyYPpHwkaNHfXtGlGNJGjeu2tgFkEKdcg/9Rux6qxFezpebl0rxJWxM2tE5HR1R50o55iTgy4I6Y
ILuyWILUzkaaGAioJUxOQdLxXieBIgaL8lPdResAZrQwERn6vTks9Ek/1RLlkw4h/i+QtBVUcBBY
DsHbU1gIL4zhPtGsoVXkjiTzhNX6zHlKe9iQA4Fg8p2WDl41wIMNT4bye1CUPkywPFHbh67pVqx+
xP8EZC/dDGblNU23YdGvbqi3VHkwNHi42elWKevd7bW/PjDQI9XQVdZg7oFqv5RTGG2q6F0F0WM9
0WFoJlwFr/jbIWRaNa4jxJi4UNAVVXEzSHs4sZ28HRMGU9Z9sTPX7YNx6LfWrvLblbLpn+pv2ttC
xGmFLxcGESduEI531C7lyxb98zpQANOATxvdqMBq9dsP0FFW3IcCyKJa0uwcThQIlBcN9Bekq30A
JLuwW7wEHbLqOoKH8hd7PtMMQs4WqcP0iMALQoqggYhspAS2tjnZVzGevktr9On4IM3YRQT98j4M
TSNOmwQRkl3v50/DZtJdhXQeccE/1SGr8T2u3HabHtW1skFDbYOXPex6ngPbjZ+p5pF47bzlv26v
4/XBdDls6UNmqp2JspiGDVPxjDgbB3U6p1rS45aFmT6nF37PaBHBYZ6aci8qwD1dN/1Yn6JS7Orh
/7F3ZctxG1n2Vzr8Dg/2ZaK7H7DVwiqyuIiS+IKgKAqZWBPIxPr1c0C521UggrD8PI5uhR0U61bu
dzn3nCFx8/KhG55FlXrgZ3tU7bsauNaxuevREF32CuDpLMjsKwUsIBEjK/fK0rDPv87sWtF6vURl
A2dyJIeEoCt3m/a/nEFzIAn654hnRxJqJlYfdyiO6CAvsVU07rAVC++9wEsLs0dFqZ28U4DDOeGP
ozk4G4PFL1lavoCc9TBoxDON2u1XgeRvwKj5Rkbzug31APDevwOakYHWCkXy6Y3DQZzEDf8EKmtx
ZQXxofekTb0paTh8RlZsrWV7wcV38MrjIkBdSweF8my76sboqCKPUTiDi++gT/xoBKbLd9leQvfV
5uOzsTC/BgAhiHfRZYCWztnF3TTM4S1Rq1NZ5F/6Amw05IcqUH8eBZgvbag9VWDGWQM+Llx1ADqY
gNVA5GQC0c+uCeRkTK1g1SnrxpDZ0GzKYv/jgS3s/gsTM/cyt9MmLuD+o7B1ZOYTaQ7aWiC9dOBR
eJ4eJNNBf8M8gR1DOKp00rwC8aLYkc6tb5pPyQ098nAIh4N6AJhLuE7nrjGtL6RikG06Mzw7FVad
ZMVoZJi/AznJj9aW9q7BAqDMoZLbgN8AUO/uM/hiPp7TaVlmh+LC7GzZJNkQslGm2CzGV7VG4off
aBnQpFrYlWsV0cUtcjbE2foVlah5picVvMl4b+fMNcEn9/FwlrYIQFdT44GOCsT8OUQNpAQ6AYrN
DmApkZHsHZ5+Wu+MXxoJgF3IQ8CLMN+pgyhIlmq81KsT05Ot0klubKxVvpYWBq+Ojq459KS/673n
Nct7oyyrU1dHB4oEZ5d0vm5krrCZR8qVJMTigFAxRiUKuRV1Lhgkt4bI+gFHq54s9M91+enjhXnv
eUNJxZpSnDLCo3dFaZFxtSNFXJ04hLgKpriFBJWTUXGJ9Po3LGEIOE4oT78rTEuVKUtyLTHwJZru
GD1E1qNjXmcA4HxsZ45bnXyDKTU8abcguQek5+WNZ1WcJW08llAezq+7TXbv3Mkn7Vbb26G81Z0V
cws72wFeEXV97Acwnc2sOZ1SZnWjQ0lbJgcnGVRP0mSoCK+xer1bKA3lyDOi/9khbVO01DpGlAB9
ZX+JHOlHUVLfifR7lIrWUqPvxvRmC28UOppxYO3Zs5h2aTSqnZGctLg9OWiCckvduBaMv6ws1ZIh
wGLRfIodAXGVmZcsEpmmZlEl4MoYTc8slMaXUvo56QxI4WVbw0I9qGTOLTApNyI3vRJVHy9OrdRX
Nf4jLeHTFWkafPytlr6UqSu4QJBNhVMw/fysVmrJRZFpRZecWAr6SDnaxkI8Aey6xiCwbAdbFHgQ
GcDa2SyrIMNFhCASgHbLl2awv/EsQoqRtb/G7YC2frz/U577DzvTHXM2nn6wM9MgNVaz52FR65u+
KFbCt8WhANiGTNIkwDpH7hhdkcaFnScnKXli6oseZW4NQOrH67J0AswzI7MTkGtTipQwjEPnbm3X
Acl1r8tvynLt8Z1DhH5OGRYfOSNEcFibyylTJKVMAEdKTkCDQKpGatH8ADwSb3PkRCHMCHB1Lvkm
7QC8LaXGH9vqFzu9/vgK+AIAdcP/mFeg1NpCArrDlIKgcouz46ukffx4Qt89LtgYEAVTgIJClQv/
vxxlNkpxiW5zerLrHxoyLnRYO9/TJ1x4MTMLsxiVqni+0hoWEuLT7SS0HoWm42qe6haQ1/t4OO9d
tckagkG08QKfiA76y/FAllSqUqEmpzGyNuD4vBnKe3XYp0BvjKqACGrzYkR2UOntAV1uB1XTQTBf
l346KKFVO7+GZntbwPNvMxt7qcWO0THkzXl8RIv2YLx0zsPHI144dgBjOwDhAAGOnOPMSaQAlwt0
o5OTQAdpk6qhAjlWscoQ8s7l0VBQAroQJSwLoJj5aWilUWqdQZueHuILsJmpcuxKArLppuyvUtEs
WcM7B1cfPWjI1c2uXxFXfdKoA+6SzHYbB9oDwzcwtPkK/aIbtx9P4PsTALkh1BNMIGdx48+xRZYh
ONIouOoBz+ybU9mseYvvYj5tekNU5JkcFOcAOr/ckiJ1DFAD4M4ykKzwDaI/VUoDlhOSSn4yyvaN
ChHIJHFeCivWVs7D+90B25D+Q3EBlxjC20vbtWEPElTQYduJQAVlILeuZ2GRlN8+nsRFO+hJRFoV
6QnkIS7tQLercKQuSU6O0WxRIjgSRja1Gn362MycTxcHCuNBhQpKncaUI55tjFbrIrWIYQfaxfdN
YjCfjd2VFAFeM6ZHs68CpqOOMdo3mlpdlZb9CaeeoPYg90FuOAjU2DiGSZpDnsvWQ5IWK9fd0kRA
phXFUITbqOrMFhtSuJSSNqInLXMGT3KKJ/RbjwF6NsOVqZg+6fJeVdBUIiNDi42FRobZVGQO6ApK
SO6ear/YsRMoVrb9tvJBs/ecIV261ts6p21+m/qp6UOxwbSiYj9dLnFnJkxXM5qc8miwXdWsuUst
OESgJPyaptk+SgBCGW0r9YjNrjVucN8iip800GUhNtTDmPka1eJJnSAptfNtzChq1OBLV7rO9GiJ
Rp804boP+qF6+/FcLS4KIKToXcE/7ziIaRqXEcpC9KRkraukdxIq8ZH99LERBIALK4IaKlJJgCqC
gWR22OQ6ZXIpD3jpBql0x5bemlqchFYDqWsRSydpaBG5g5KxkgUoOqLCHWsD0JyyuouhEe3JrNxW
FlTlc4d+jVkT+xTNNo4+PCN1BZ3jxIfqQ+JquuAeODs/QWDgIap05OW62gMI8iQRlLXYaH1Lxu7I
ZJuFuGkKN+/pdTSyOyVhsltllR+ZluUaBZBrgNhIbpWgRicIfaa9NXqJgkZsi6MdCroOn+nYAIRW
snvor1911NxmRL/KW9Bd6bZfSnnuEi6XntOC17mnh7RPUTS0+j2+09feah+Y2m6bCpJkbSV9IUL5
rilIg8epckTjd+7KGsB29daqoSZFhy+yknzrCmDQcI/eyekQYi2f6jaGvnMb71uT7+sakaMmi5c2
VhoPaMaHbFR2EanceGi9Mu82IJq9guzZQ2z3YFkefqgZYV5nTVmvtrxudHN8akj8pc/A6xvptds0
/R78t5BHgR/g1RXwkWx8BQLQCSyTHQAaCZ1ROpk0emgycQWmN9mzRyTS5Gj4wTvnkEK7vs7bO6rV
IkgcwDglqu+yId9HdQ/XQ7GRiFe1I+o5xyFS4Oqbn9MImDCmqT9aA/Qcemo+ZibqD6KqrtH7dp8K
HlhWVLuxNX5thh4Vipy3XirJWMAufQbK7Eo2M/7M1Gjw0PPlXMlcfXQqwBadfNSCFPqeK673W8w8
u3AmBm+g/0HJgjtgtr0FBEUyyuGNAo/XH1ilmn5WoZPaBo25XKuapxVZCP5nyIx35ouKl+0+s/gV
oD/ME3Cv0iQH92s0Iq/a7qMuOhKN700lD+PRuR0TFjJTu+66tvUGqmkes1f5zt/fAyqC9In4Ak3N
E1nE5RUWUxEnKUeoOTiRJ4PBr0me0Pq5MlHvnRdY0cFxBo1QQG7nLqilMq0cEg6whNagViYM20Ov
z7eYklcmBjASS5q/cvVMfuTl0lyanH5+Ft6lEkMDNUcYyYPe1z3uxYFzxwJQRx277ZpQ4/L44F8j
cMBWmPcEtwq49RKlwBuMEK9H9bNiBs4WuL2M6mZs11z6FXPzruBGQgtyZ5fJySJSoCu6n0rA5o6q
F41XY/388Uwu7pApdvg5tjnvAS+YSXgHY6qWfHPMDqe3BVUda1e89gWnE2cJvLx4SIEsmj/eGniN
9DqHX4YqDqCsVagla8rcSw/2hY0plj7bFBmNRx3pBTzYg/4tlulLandqYLccHbXcvB9Kln/nyJJ5
JZEML0kHfc9G1rkSHjGvLUiBumVn75UsrQI1UprP8Az4IdH0dK8MonF7mVI3j3rz1PTEPkZO/MuL
gTYZ5O5Q8UKx3ponPkepI6Ui4HEQdmOIa0McOv3XGrMmp+bCxOxGcEAQJ6VWjPXuhwGopSx3q0hb
uRAWF/tsHDNPrZUsUkopnNaKQyGmSD1TXaPJel+tnw1kttiNjne5bUmCAho6zJ6tbX9lQX4TYo2h
FuCK9Vfhau/vnMupm7n8KhR8EbvBInPcYc92zXUa0D3I0NN9ebTutKcBlkGN/llUbhkCd6gE6pav
eHYL8f7lt5glhCpc6dQs8S2qoA+zBxQu3TjQd+mhAQUP2WZBd7VWw5um8vKyvTQ5fwfT1paqBNuy
baFSS657eJNj/d1qVpIHS8HO+eacE9unIN9QhZjWdK9DhP5L77jioPhp0F+pXyEFY9+jGFuYUB2t
Ia+65vCv7No5PqLmaTFRASUnM89OZdxe91RsPr5tl2YSDzJSC0gxTxWOyxsqFlkctdFA0OmbHiQo
kCl0lzjSVVmkK5be3+v4dDzJyDCD5c2Yt65XThVJFfBlJ1HeNMNXp3ph1cptteD9wwSS5fDjUHZ4
26ln1y2Q4BpHhExOyDQczDh7qqP0mI76D0mwm8hIb6HrvpK6eF/mwKlHbhIIceRmpim8nMDMiVJV
T0ZyUiPpgRi66dl1SfxGEZtRUXZdIpGgnF6wpAN7U0TrK0tuWzfP6QpqcmklJyg+KsxI16AodvlF
bLvE65w35KQ78KesLD/Zffd5HJWrCnWlj3fN4lpqKPBMBCvIrs12DVx5qnQEHBpCbCgkysVB/CIV
8tuzAEJRFD+Qa0YNcWai1iutAHE/QcCY24jdxu+GHP16jQERKTLyeP+Ro3kPd+rAFmxFSFWiMuDX
ovWU9EvV0BVYyvRVL2+ryQrcGfTtovg6r/0LEPTFFA7bqeYacSMGxovCdD5jEm+GMY+RELFeP14f
NK4t2YTjCyAxJNCB073cDVYe9wLajJOfbTO3r4zrirLvdh59t53mSo7726HjqptJ9Edvka9szO5F
rm3xQ80TSX5nw/cY9ATi8ManUtODZMTfHizjOxGIPJq6Fi4k0O5bA5dglTYAguevaIVyrhjVmAcX
7hCZ6Z0gg+5nHdClkEAwXEkzEVei6ddrx4x4laTbIEyyrkiXGHs1H9o7BoCBS2p0GZSpnro0GpEP
/84V/WjV9DTSonLlaMxQgYr3MSJrV0RGGdAifooIiGZlGX/YonsoS/xL4bDSQxGBuESP8gB1gqMK
ToMyagxPsOZY61IoSH0UefHcK+1dn44AFdjmDbP6I20YVHzbonRjSWbwzRgyCB05DFkbgHvTgKKc
bbaWWwzUcWmMGB/5wxzwz47v2lo/qbwobwGLumeFk3qIvxMPuIltJac72eA3VTEM3mAnh7GR0MJv
Zrc1Bz4VpC8bhjKR34hGdvUyvQLB/KuucNNLiuamq+wbLES1yWkOlCTnmNNWedTwyUEtoMuHbqpc
KM9MHogn8fZaFeq2YeMtUVF77QAe7CAAUkn2wZSU1AWt57eyYYgLaXwvi+4OOhmKHyOV6PJhRG+L
Zj6nEaiNAM5f6xJ8f4VM8dKfbv4sXmqbSOWxg3IYGBNchzRuoyCBgCP48Ul4/yTADDJzkH9HyIz7
8fIc4G4GxtrJUL/poLs39pVbdkaIqb6rIlANRFM8XEtr+eaFV+HS7MwXVGP0XzlT0rfzumCKBgFX
STeV72zKEJD8Vdb8peP+Fu+CeAARzTwp26DrRCoLhZ4EMpHixAq33zpv6l554spb7evHs/oeB6QB
xD3F13/Ym41P7tscKAKdnoDpblGGU5lLKLbb6BydstgbTbqxUCv3Mt4818mwi638uUoaZCLUV6VE
s/+gvBZo9/Y//l5LmwrkKlN5ciIvmMNX0y5RjcpE+k+NH8p2V8e3ertyta6ZmO1bY4B/gzZSeqrk
pxF09hrAydqvx6aYXiQxQTGJFMl7AE1mMQfq6Ehj0sIdKgMCFisow8VhgIF06qgBbnMOX2ajORZO
jJlK1ds6u3WGm6y8+3gx3tBE83cP3XsgeAJCFtWxmWtkMiNJWJYiPa7yBH2kfQqdVxB8KaR1TcoP
lqSOvhhw0eHu3+Bb0pA5nZ+q41ddbvaW3KhBEuk/1KL2JcneSW1yYFJ9g2b924pKfOWqWJqSiZUQ
VD5vJB6zQLRrChRlZPhlfZF4Rt37FDlTAq74j6dlyQy6ewxDxq0Ex3H6+ZmTKnoGUFOrkRM32J3Z
ow+b9sOBDObjr9tRzzyAWVjmxFXkoNyVnJB3gPzt19IEg2S9Jnb9PkSBbwPYqIqkJFy1N1Tp2Wji
ppMMkuJ+lY12i1vhWGjpykCWrnC4mgY2EOIGQJcuJ4wbI23kDsGeJTWZW+l25kVcDqOG/ogY9CVG
Nh7qX6QegPuJCxz9lbqJeAJ8vbO9aw8RvJ4YGbbShAsaa3uU3PZm0W44L758vFALQSZsAVmmoKMO
7ArzUiu8H0DwDMxh55kb46YLVK8Iyb0N4e49CvYeydwYbNU/7G+GFZSfP7a+tIDnxmc3ObPTTm5L
GK8g4F1QAqLlFeDL0obXFHCgoPYK0Oi8umtCFCceIomeaAnNKee2QLqdxWu58UUr060J/hA0KGqz
8MciVl5Iik1PuV1eS5nzkBIgz1Uwsv+N+frTji5f7sZet1icCwv3/wDJCCKjQbcM/o4JCMKh0C8D
pze7IWIjNrOmUGHC/lKpj0m3ktVYXHLE/Bo4Q8AjN0/q9ZSqlSYQG2QD3cO122WQSf54CIurcWZi
+gpn14JeG3GhInVxYqIP7SbxbLkO0N/ofmxmOvrzF+a8mjAriLZwsgpFQ10/6gjuUVoFbS7fW8C4
KJEHXNrK2i+6PSi/4LwgXwyc3MxeVIyS1g0SYuxNvK2q0PrGj9MJbXx2jS8wHuvedU5o7ljZEe+7
THAdAUs7vaWg/YLXdTmfcib0OrPwNvEiqbaDXe94a4Mdwt6BKGRv9/q31OhPigGFPamPt0qah1IE
KDYIzAMGzi7PqcCRkMpXVWMm6A8WvTtkKfg9G/MWKFqEMZUGambwvoUkl6EJ2+eGD45tvisbulKl
nW6U+aIZ6BeZUGoTGHl2tY6W6OpMBhpJSAxAu0j9kSTqlcHS27gkK7fb0j4EaAamFEA/kBu5nDfB
wJzKRUNPpY6SJAR/jUQgri1WctjTx8yHBEA8+qKBzkEOaHZieemojcplegL5m+GmOVFcK412kPsx
ts5QPkvICbmJCUq7jP6afsjbQzVRA4NWF+AS7I7LERaNLGqzazFCMwqTAYKChpJ+6rvql1kJsAVB
WwOMG/4BCGE2lWOvyLWmIQoHpWPjsqF4IpLzQmPlm9amK67j0pMPv9REP4OM+szcRzIEKsKSie0+
tvJVb+V3Y8bQA2iMYcsaL+nMgJj9sHJnLe1LQLCRLwHBEdyz2SKOhpY0KUiUTlKNjmMJwoFxs4Fv
4ynRWuPooimQj8HDsKbE4ew4W2Wjkh5JkhNHcqYeVLe1Ox/UJ26srezMpbseZRt43/r0As8PgJ5y
RZgDtoddp66i5p5p/SIl3c8d+KeJeY7ccCQV6iCCnmIDG89W9p1U/Y1o5WwU80giKvJsbFWOeMja
OdmB9l9aZcULW5moN06jsxcLgpmq3UUYhZHH12Nj3mmrLaOLz8f5MGbL7uhjlIJdAMikxh1DWoDM
OfGjHfWYBVxJoGxGzwzZRhfXa2u0uOEm9xIUCmDCnbvpWQ84tQKumhM4uF8djeQ+Yd0RWZONFLP6
b7zKwN7819h0us+mksTCqAy9wmpFIzJO/Vfdrk2/yvLMj3tyW9fWL7dIT3fTWeg2m9gasiWmAjTT
qRmCuFML10jVT4Vq33Z9sjK4hasJXJjIU6CDAkXReaOBKkU0KhSLQANb8/j4KXZQ0BVo2GgpoFQj
qEXklXtpzeK0tmfTmdsNksTcQLIdgGspS7cZB3K3H4BxkfzRYnjJ5ZVbY+HZnDCE0/usApk8x8Tb
nDJuDcjvI4PqcunONlBmRm/2x97bwqa8sDIdybOBIQdklHEEKwmILMyhBM2D5TfxyV5TvVscDp4R
NPuhvxF+1KWhyO7jJKYcNZrW9EmVbnI+BGW+xv+5OB4HcHXkbBAQz59iqyHUmrK4J1IZO4vVDwNH
xqtuQ4Jk8so2XBwSAirwTWNU79gzO6o5fW3lGFLBkFVrw9wSQYa78eMlWjKDtgjAI+BCAbY3OeBn
S8QjUOOlY0pOmqQ+d13M3NjW74B/WjtWy4aQEAZCEP1p8yAxGkqiE/AZnuK+9xIUFdqkC8mwhmRZ
KNKDdx6dBOh9s/HYz51PA6T2ilpTgmJ1E4x+dw1R+QhweGPDd8LjINVelSRZCFLQpwZkOEIpFdyW
M8eprmrSg7QqBibxuucPsY62SWVftBDAKJ4/Xq43YNPMEUVMBzbVSX7tfa4ElESt3iOxCqUVJdSD
SWnF2qg+yHL+U5z+n5f+f+PX8vTzU/m//4n/finhJ9OYiNl//vtIX+qSlz/EP6df++9fu/ylf9+w
1+Je1K+v4vjM5n/z4hfx+X/Y95/F88V/BIVAvu22ea2Hu1cOmN+bEXzT6W/+1R/+4/XtUx4G9vqv
317KphDTp8W0LH7740e77//6bSJu+Z/zj//jZ9fPOX7Nbeqm+E7nv/D6zAV+Vf4djhb+B/Js1KDR
0fzbP7rX6Seq8ztYM0E7DXqFKUYw1d/+UZRQVP7Xb5L6O9r+TPBIoDsIBJH2hN3mZfP2M/33iVgc
wskqDiGiToSG//lqF2v055r9o2jyU0kLwfF9ZhBCsDYhpYB6ILJ1oMJGD+js0k3qhkqyxh4HpL1u
HegU+x3Vo5s+UtjgVlqrSS6kKS30trXDxraG8qoCZ6EPBtrKI23T3kDtXPFyW05ql6tR8WJ1gjwZ
GrOgxps2WoC33/YdxrTbGI0twVjJza7tpdpDOTreoU8n91Rs/oPCIuvKTpC98yq0RH1uu1QLBjyf
LmnQy+yp8mg7bhK3w50marId9Sq9A51j/YI/jB0o6HhgZLFx1bWoIXpZWdOghyNK3AzNs58gw5ZI
bqk4NPNa40WmCroY6IZ1OlwfYDfjaGIcHLN666A0eczLJnruc154VT3Wj6D2sAu/zQp4aiSV1U2s
giQHjLRW4tPKarfAo0b3pePkqFECXcPbOt2nGUV3C4mE37QDCOMctXVkNyorIG1ZJXOUPlma7sCg
1Y/gbVbAq8jLLtqqTDgHRZasz/bYktBOkGZw7agwMx+hK5r/R6sM8jy2Jk2W1tTQIi/LB42R/rNZ
U0iqO1n9qbXQCQICF9vnY6I8G9rAHwWkULayoPKtncUTwDjK9KBsoOwDrv2ycGNZTW66utEKT+6F
8hQNox1EQzFgUjSzQ3G2VIvIRTaqAX1jE10V6MRVXVXJ+RGNZVLn2majeDxyktErFXlEIh+koi6F
pv2+gbf7RQID2g5qkR2KsbCtGZLw6jgprmqliW5jy2qCBNlV35EgmkCqPnIHKo9P1ObSJ0olsR3R
49KOeEaNpvzB7Srfl0IF/VYpikdwVtrhMESQFza4FmiDZl6xahC7WOXNTSFk7c7R8spvx5hsJMsp
RaCbXNwKCTShaSdFV3IKUUglJnoXtDgXua/0lXNf6CUJ9ITG6BKxqOVBR6ADZpTocFE0gYPvKiMZ
dxAFrlHXLrVNH8njUZP7CjyhmSXddopAnzDrSfNYOTLVQpSdOcAfBlCpUHFPGHTYWg2alZwKj9ZO
BQZqCQzbYym1lZvWNvIiBYWIratxLTVDg9vkMa2MGn1uRLKuJH0sPoN7qP7ORGOQUKQlomMAxp8K
mZQWitBjpaKMLvVfQKUqhzlQ1jetxfVm55SgO5VyUKQaaAir3DrXrb2tlEOPMn5bH/U2HkLDLFEo
te102ORSOl4JLY5v1S4mXl/U4hFnAUV0Iwb0tNDrkwOmjweFxuVDazHri04Fv4aUVOpDNFnzB1BW
BVBfku7VSmdHuwDrD5ZmvEINRAZXKcu+2pDn/IY+7vFBKMP4grpXvSkqWfkiaERCUhSQ+B4b0HaC
LffOhtrhZ0eNhydileVBtS12OwJ+4bbcqjYKhHwrXxKlk3lwnMSn3hEm6CJTBZeMSDZSkcjX6Iqu
9ibRjR9GaSlbqQcQyaRM2amoKwQKl80H3lXKc9uI8YQrpT3qo9WGgBRA5CdS2lBDjT1kTc0fm1Ep
nhwzwsdXnZRiOku2G2yJhIZRDN+6zKK3jUkqdI1LfbEx9YZ+pfLAb6M4IjcxaXnsDrZj31ZWLm1b
qeo3Rkz4dQn8RVD2TLkhtQD1pFwMbgmJzD3kVLQnM6otj2ekB/1IDGqwAnkGV7HGicIVojY2KEc/
jS2z93VTaeDCrajL0Xt1EBrn+7YrQH6oOs0WhVTZ65JGvzLltjr0Y9rf9L2JPYpLM8LO7HTzy8gN
8z6nurpjBiPaHWQadCVw8rZNdzFTYtw3TQXa8bhjUbVpYxXkZgXRLKAlxlSgDKvjutzYYixvhKKk
aDhACS9qQkwhA/Sib9HsNSY2EJJtygJi1WyrSST/mfL+f2flNzSNfuStXDXdMxXnzsrbL/z0VnT7
9wlljVQXGk/fIGz/8VZ083eEMehBQfnW0BXEgv/1VuDiTFnbSY4KVI/wJ+DK/+GsqPbviH1wfFAQ
xKWOtsFf8VUuwykk/qAfjEoOmIzwoeA3n0KGs9hDaZ1GyZtO4MGlPiclAC0nwUuv5WuSKjO3+acp
5MbAwQBKCShdzFx0CHCBFnjQOUq+oR47LtFKvzeKQ2bIuDcUsK6BDLXocPuXHlXWnPYp/PzTaZ+s
T8hB9N+DhRUTN0dGpiAuqLhi1r68j5uDFVYbCbjhOvfBTto9tJt0lejyrVAxNzn5pyiqImWMJ+ty
bm0UrpghEe7jMgvzfMu9DnCfQLhdqARg1GCbVYjK5Fh+YPKt2ftsOSFZknfocuK+vkGzggqgsolO
yGACCdduFmCQd8bD2Vb/w/s993Zn0d7PmT0b5tu6n9nEqxuPKIpwP9uVylF9hgvrO54AYQxkc2IP
RJ7+WoS5Nky4+ee7Fv2IHaEJ5T4bIEyqiS1Lk8eVYS1tGBwwGeV2sMkr8zKUToAYbNSU+0jE0zvd
y/z2G7rqNtaGfgV5+HZt7dSpqPlu7XAGkREC6ec7PIoAECySp7Uri+vYCMHImdQ7Xwk1HzJ+7k5/
iFRPq9ELdu3I+z5QfRqufYdpR86+Ak4JLh7oNqDbeg5YoZVNa1kXUBN3zC28NOC4jsMgB1GClJ8D
Cr7iSwLncmWmp9WaW7XRAz3xzqKh6F3eNGPo+YsK7gOoF1rhuE093c93si+7NFyDe8/yw2/b1Tq3
NkucjmMPSBAEkfzo2Psc1X9AI/3WzVy3OqASR9x41ebCdkUFeEpaobF0yopcblcQX2mylMBkCaka
AB7cOt6tzOGCCRDAT/BooJMRgM5M1Myxot4SHLKie+lG93AIQ8ejxGfBuAepiK9u1/oDZj0JbzN5
YXN2CrWiMGnJGpwQlz5P/VgthAFA2627+gvZgiOe/4VEz9KtemF1lmdsJx3XqMFIya7/Mobxlm/Q
qQ/Qkzf4yLgH9sr2vMwsvR/lNPNn15vSObVhVBglyj9o/FXajejjXTNGYV7s4r5eyQqvjm/2IneA
0A/oO+K+CP8zPjDEIaz1ABoGH/PqgVg4fhcTOrkIZwNkrSIicGVzv8MTsYu32nYi/IK9aT6l1bt7
Btt8P6GzdKdQRmgPxJhQsittr94VYYTqfmH5g1/+BXuXSc+f5rSJKAm9yire/tnJsMpCMkFt3fg1
a651XUKAbt8iCl45gW9Z2tktNlHvQjZwYiuFh3M5jWqFcKIyCVgpswxOTKYcxdjV6DAW6Rc5B2+6
mxAn8Ua4gjtL5ZlLpYT6JIbkOhT0vgmkob22UW4yNBaMQ3xAN7VXFNLGSrNjnpu7shqUazlpu3sl
G/bcHsMyQQCsqIm+782pJVeL8+3QacBkczC+UlbIgI+njq9GkLaQsqIPS8WGb5Vr2RHF0ZWNuzTP
NqiuwFE5EQLMk8spYv2+bB3kZWSAyvUmfdKE+Aw9sDWK47f3YDbTzsRhCOb3qeY0L1zrbd6nqSVP
Tk5TeXKQ7xtQlX9Wb+SwDAeXqGG2J3calFur7co1u3BWLkzPzoqSdZpV1Qoej6fWBwRka36vgzZQ
gtzvtmutZwt3OvBJ8D8UgCrQZTDbUb2QzRaEVHgXE6DGOtXPpF+rkb8djgsTsyu8sPIpLQETqZ17
hpl4UXsbm0G8CiKa4e9+WoKWr46jMdFfzo+HZpS0600D15rfBURz9d6rzU1dBdPlNqXPFTtgt+QJ
JCjZRDu/hu5ZunaQOPvzC8yGmuqZ3sU2vkCaua0PeDoCAOohmyT7NTL3a67Ukp9xYW/2TlVKyY1I
h73s0PvEi0y8yKmX7yB/cpJRLCg2yS3aFVdeqykwnTtTCLGABQZJG6LNOcDCNsZIbkYLt7lnvKiA
ct4lCZAPyNe6suQiTRNM/rmuudaTA31jfQsvcleHfaiEPJjqNSQA94L0tX1lsds/opjt1ZtV12Hp
HE2lXSAWJwd73q0DaaIKOUiH+8O+5KERIkHkcUSD4V97c2Yo6T9235m9mdNXAf2ZAR/Jfe3evK3R
nRpWzxbKrYGyrbfScQzaWz1sf/CXNpi2g+Qb/sc3x4JnjWX5c8DTz88eWaXImMpGfAFQkh0KMD43
Ibv+C32i050wvxunnMCEU5rgKLPHNUfTepQ2iXiLOU2v2jjgs/emG0re9v3m40EthX4O2Iug24JS
/c8sxfmotNGpdGrHwudBF5ijp1JP1EEW2n4N6ZYUnaoiFKv62e/vReAejKkFAbUfU57fi0LNkhRy
V9yvx5NqJQF4FVZO0bQdLmfRBocxcNAA04Iqaa5lQonSjkULC3amuopMXWoYrlHWLtiOCyjEyLke
rEzlezfz3CSyBZcbRM70CAEtTIow25l76E7iULTYnf/H3Zdt14mDXT4RtUAgQLcMZz6eHTu50bKd
BBCjQCDB0/cmf63V8XE67rrsvk2qogNo+LS/PWB5bNeVWm/yw7izNn8f949PClctwDH4jt6lyNBB
ysQS+p1Kesc9DKDb4vYpM+gI6GNBusRtZFrZn+lh/3CCo3EKZtYa6YyhL/WcrdcZyTtsUl1iNt5h
TgdcWKYjnEjieRNG3gaFbpIln6moPy5CDEvXLB6oY8FTvNiSBSvMtEicdlRXTtQrJ4aUNZobkTq5
vWGK1xBJcXA5vfv//pZhJgTWG5qCqEIvzp6x9AnC6DRKXnfwdlZYfeGCp7T07+Da9BXfwE1NaH2y
5UAj8HEa4xggQBLXmQwJ6fs55eaBHu1KjIlWFF0JL5OP4+Kx8TAC3ydR647iyell+KrHmR6KouXf
WjLrBA2CIvLJSPZOQZu9LEPIDVFy9YcKSsXRVDCdme4apu9hBbTr0fpCXVwdZVMd/LbZMM/tTmuL
9B5czuY41WWb7SVF6ls0loF1PRt0wBbfh2gd2F8yT3n2tWDAIBksX03AenQi/CGC8Uod1WGNHGHp
zPGYsRCZPtabV7lix4sAx7cRiIuh813lgUEI6tpBqV4msyJTis5Sm3RUwYHFqyNfUHjFT9NbmyNO
pXBOvBiajTWwDbo6N7Dr/VJ5dRlbRXsDCKTCAredDd5ttfEC2C07aoOG7gnfMQqlm4je7Ia+vPe5
ex0GzXWpyd3o2HdiyKvYr+ihr4FlMk9focv4LYdFCpf914rbDwDt01rh/anCj0ggj4hgbqJpRDuA
oxWEspnvw776Pg4EbsjNLU6Um0zW3wmUmYnFrSQv59RYDSiTjMXI3GOgR2Uv/pRf09JuosYMuymv
r2bPnKu2PrtFdUYy+Mkbxqj1FfqO8lVaCleI8Rkmlm9OC/zMbu9othzgGaMhkxlv7YneEcPQ8fKt
GEoQOxVZ+AMWawf0kPtElCHi8mSWVqo9wkNoi6i2t2Du6+1SDM9ahedAGXg/TDlee0Zi1dZIZOo7
fKpcvObahrWJA2P3yQ6yGHGnD1bT5cnsjo9qGjdiyUD18uEpVvgZeETwo8xb2J1V9j06njJqc7qf
l/E0LAsyJHN+UyrvyaIhihyE9aW2qZ+l1T1T1ztViOhJJLLnosqGsYDjZpBsMw3rC5gPJ5VAEp82
/ZQQoZ9KQ92tI9cetylPQw8RjF3ra0B1Jwa/Jw15NJHZHe2b+xAHXjTgT+Ncs7NsnTpSRCO1VWd3
vAmcyLW0FY92c1c0YjP53SNyL1kEU+8fPLOnKJDqZAWuONSSIFXGy58GRV48HwF90h+/m5Jd5dL2
ztyVD/CRflLu4KT4OFVqIwvlyglGGCFQ+kwqpGgiaCZEVw7IxJShzUXqCh4UrlnNThY7bsfxIFT3
6jhttwnNGr0nyIBXK8U2a/AS4A7VgILLdnjl/XbGzTZplulxku0xF0MIy6xpSq0MzCpkQi57ohyT
BrxqYgYbxgTX1WIrsx4f2m3VTjYanhTUyuCDNrtpBhLfPtCYlfXMoDiGaKlJAsfCy6PdvJkWr73K
9Mw3Y9CGSeWN3ScCehCOLjdAdFxwxKDsX48b5xLPnMtg9Ooe55gjpgqGXUVpPBT7o8Nwlo9j6D4G
3lDfg1NwPzP11SzgW2tsLBUvX1u7pGnddXsIIF6Fa2SMK8Sh1O2N2/p6GyhykmivJr5pNhn4AqBb
BVfQgvHUGYNbFOjFDo5YXWqjhInKjl/Vfv29XdTD7PLx7KgJbVPnBk2Cm2kuz6FG0KQkzc4Z/dRU
uU5E0LzlYS6eROAOG45M4A1RQ5CQrstPynOQrNYNDE4rA9rnCYPz324p5fSly8ccIZ2+H8+yb7dD
b2oYeykrQfOVbISh23IEfQAzsTgNik5PVS2np54Id4qLue5+yl7tWFt9x2VeRlBj/JxMdVxIl3rN
kmCqpbR2vpWyTpuu3jlBdSW7CU30QL8MQfAN/moIl+NQjoW3RU+RfdS68M5qvNe2Ufd516h0mTId
e9rf5aOVdEi2AulEVAiwGKCn5nWwLe36WVByHri5bpU85rT+CSrEHsETm8zrjxw7g9dmeNHiyJZy
S4PhnvD2Sol1t1OR0e0zHA/OlPVO1NbDwQD2IAvM0yYlysjX3s7QeqvlThT+myTY4XqXJfaAoChE
NlVm2WqERpE820P6DnSz8ZJuAC1PIZV3crfUfsJhhioCVNH5VngUAvg+McULQfN6tMvdTJuE0vGU
Z695WMGs3wPpuFjiUvl3tWfuC+zgC2VHVZpdTk9hL65AszAJE/mpGPR2qI9Bv+wKKywimo071bAH
stAjBSo3dcNdlsPiYPgJaXcUBM0GLMu9gPtbEFhRNYN5WWkKhb5MZz3GTnNYaZ9BZZ44qtm20Zsp
eOtNu7WwkRhFE49hxTp2kg0o9vjWaZC4uQzXAj4AQ53Hdg5dtQ0yok2LY+moCOasaW26tGPQ0A10
27VzMvL7Sn/D1fOBejwFt2a71GBZoInBMyeaHGQcNchtkv5pIrsuewj6+kRAyPGOTcaDlBqN/6I9
4z88+5wlELTECrNkaBESDMUeNjTklaW8Kw7eQo7BsrWY3CLxM6LwKras/mjWXJTup7C6zbJ0UP0v
G0sG59YeU24ZQCcuSAdnanIcV1gzdX/mcEdAoumB21lM+auFoNh69CJESff1DxQ+SYkmZWH3Udlk
iWLjl6LzoxwJX4UvtmOHOFXsCWM3pp1CRgLPgCWIuLXDeGlAL58fEYrzYyy8RDcqygH8S/6d9cGZ
wPibmdexXE34FBx64Tg+Aw7ovrQdyFYW9tvWT5UJY2wTzAZ2kIP0pX+o3L5mYbZpxwc3bCM6z5sG
D0WbYoewiIcOzw+/z2e0AKO8uyu0E7Hp26SaqGXmHkZt8VirXZHn2wIYaGHk1SR7QHT9nrrNzvAi
9evhwRZfqIFLl5pSqG1iKu0fw0xeVcEWFBp1sjjdU1OCdmCctKTqCO36tU+qNmqzYENrEGTG6atA
OgANsc6pa214J6/d+nWYzA8PAvae2Mk6sVzTpDo/eCEu3CWIOGOOSXNq6/Js9z+Gtk5m60qLLLF6
FQv+osE4493LRIeNDG/t/mYq6hRmnEGZJ4v7w7HnNA9fXWyEooTzJk0qInaqBPsTPjjdS1WMx8Iq
dkh54oOnonlUcCLLiojPBH5uEqvSDoFArDnAogTbjbAvfogjon0mpL9DsNKxL3gSiv7AKvw2P3ge
1/KkcPKkrei+M9cN6sOmdnZoQPdJONNHMkkIaXrEyt3B/iEtbCu1nPoAXc1ziejlYHKx4cvmiDy8
V4ZFbPQIkrlzHKnY5X22U7a6Mr3E2Y2O4wJOCo8rQX8GKriZ7SWm5If2scKyEoYcIYwxfLFZ5vm2
9GAPWYhtudgPTiViq2EIcFb4+69LEd5p300XsKU77vcgT/10FSwu4ZQGLVNkOvsLitQskn14JOgk
I5DVJIo2B1e2m95WUVg8K/mlna2z7s0dsx875xsoa1eDP6WTP++HFiVkj7K9ca5lhoJPs7jCrJaq
RvrcfS2K2ITPGYwu24JsOhgtNS5Mx311RaR+0wrvWls9MqDn6lRXvU6qwC0iQOO7rhrPs5HnkY/P
rEPsr4EfeS/guTo63hfi08RlxTcj5ztwCkMY4WYibiq5REi9AbktLMYNJXNajdNRK1hkwjKFsGmv
ZLYLs2ZvhUEKw9Zy59TOphDlWYBIZBH3nNk+rkLdMqeyc4KDaeeXvvRE5JGWpvDlBbBO5yXSJof7
K81qVGbTbU/UC5iMe/jG3lAUA7C3mnbCKh4KtYQRdvs33y3ct14aVPheRk7NCCnlBEe2McZmjMNC
WsQCMxCkBbAFyBIAPxQDStV+qgX6okVtpYabCTMRHql+ByvsnovwJCDlShzS+VgUs5cC28BtIRB7
RzY3Y6PVefZUi2nKH/B79z2hE2ho6hbejVkk7ACcjzkrEPFcV8Me5EyWlODPRobBu8OTk956xoMe
MwdNtkXeKk6Y9d2MdlJDVLmZBgtZXLa/n3gP9w1BwOUIw3z8NiAc7uxQ3X7npcCtzRFDBKrk2cmq
MkIi7bVh+q4bLbmV3Nb34HN2ibZNsMuzRm3B87UBGM8QGiOjDq+pbH/41XxiCvt2FmT7HDHPGyht
q/MC7VUIGpQSbuz1MvPvYbDd6O84Eys/1XVQbgo1qpuxXuomnTStzxPt3AkbcA6DhGKU/LrlOnua
WR/ecl6wM+7W5RGJZvpbB2/GtAB38dAsnrjOkf8iMAMXNOz5KJqTXWrnHIwyOzW6Km9YTvQVSI6Q
tRW5W54t38ICYk7VnXTZzrc4NCRidbibX3t1vpx8lpcbeF2weO1w7pAMmV11OnNB7tMONilXzV4Z
ZxOuqz1Y8FeYrA5IXU1GtrWdEb4LxzmA0nMY+1vc4U0Qkcmej1bjqxtnUvzKrWecxv3Q11dVb/0g
BBT2H1AVLu2Gdg3Pt2zw+01b5RM+tgCQfvCrDlob4jQhpHqyr4OY1Y1vXoWkZ1BfX0B6KUBkdjy/
ASu54hPoCZAhw6lE6QVxmURHxs+Gq5x2YkG8MUxhYfnbZbeNtmpQKJyCwxufZ/QJDD25M2Bqsq1o
zWdB2n9gHkEWT1bXLh9iog+0BildJpywQXZBgxvXBLzvhAAwKzFzCyMXNS6pVSm5ESq7ZdRyQZiu
x4NsmyD6Owx0Ecm4wtD4Iaj3wedak0AuFcZ9T0Hpc+WY5A5C05Bz9iWgC9bbSEELN7Ai9sGliZEx
lWptDvjE14We2VXlyOHgGZWWFmKRaqI2fkGc1LXg3esEGcTFTRON/vKlLocszhfExy+FmKMx1/uy
LIddQdBBQgXbwv64fQ2yzjvki//1709HPuKyCDNc+WrgWa0BpBfYsxpD0rTIrE98hoSTsHPD1JQW
+1ZbmL+WyWmU+411VU/ei0F8uysqnYaO9VPlGdiQ/gQfJCOGGzAKxg2s4E5eN98M8Oa8c/OWxu3k
lQl0F/l+zMNvnbuITRP01ic47B86BQx6UeQEweLdgQj3oukGn0xNu24BY6pwYFkaUL0bwmzokGAG
9QxAAGYeRq99Ew7Kuja3HXBCJbnV7RBsJTjPt1AnVdt2yfpDLax7lZkhAhrp7GxkWr26WT8npM8f
QWl9/Pvr/9jggt0JtBCr+ArdbvgNvkf7kCU+2Nrt0VOJp8ROq8S6gi9YZG2rNNtYn2iWPtIU1tGQ
mOnCZgW6iV9//1tDwzYh+OO0hulYyrfTvj2sdWdSAr+dcXWNxeEz8PbD7LoYcP373wZkE7dcwqsh
IcASfO97Lj/Tb37cJy6GuMBLs1Dk1dTgmbytfHGSalNubfi/xt6G7OhnbqmfvsGLXjKM1cY2UBht
2gwUPBYYw92w+BfPo02yr/Xms67bB/j74vEu1yf1ehNO6+PRIc1MiWsIQuTseutKeOsX98yYyJ0/
s//746iIBYXK0Qdl9ZJ4iWhpcIRafLfVzmHYllsXXq399rPp8efX+ds4F6/TmfMJBz/G0Yd+P34T
iRVDNIDGl4rLjfVprOqfl9tv4128Tc1HTtdCCS1M/9BtzA4GQGjUkKgD4fEzks468941pNZP99tg
F/1LiuahC+3tkPjNsehfJuerD1v9TzaQDy2oX4OAG7u25+FWerGBeHDyD7AvrUsaSdgPuZsgCvcV
6uIEtLLUfSzcSN2S4/D079P9J+L4/2v6NfJ3AdvD2Jf1j6YY1Ms72duv/+1/iOG+/w/webS/HLgR
QTdrY8b+j4yNkn8gbgXpY3U7Rb9qtYH4V8bmkX9AoV6zF9DhB8to/RX/EsNd+g8QTlQYLqLMfjVj
/4OGDf/axZSDmBI6OOjisGThtvHLdvu3/VZYmUROsTNsclLwChIGLgnqB99CwAr0souztYXJIMYZ
jAImlOPPriHtKIOohQ9IkfaAB5HxMPIOarfJ8tW5hylZm7o4Qd3rcrKH295yDQCisITkVXiDx77o
odNtym13ns5sYd4UIcPBXSLPDvvhNnCmxm4jY6SNjsBka41835AjfByJAGoA8E3Zoe1Hi6OYnDt1
N+GaORwqGEAAW5tr0t+XHpKgUAYrT/BkkEgwvRajGjyojSDDriNXlJZ+qVufqiyy28aFr2TfWUFz
UyiLD7sBVg92Mra16HXE7dKb7+1c99YO105nuZ5dGEBuCcgffVTUhFVfEMYeOijHQjsHsJjLZQMV
ri1wc19aVx5KzAN1Xdp6RnOZSfqY58OsUBbZxV02TV538sHKb+Ou5bb6EQhTsL1PYRxz8MEcK+IW
6FIIjtgsm9041FqfSCPgnuVbUueJDqt6AoA0mfzg4hYbLbBlid2ZzxlQ3AGmkHSZQYWrDAmauOwy
8b3MtEEUhhkxhtgCze/MI526BRBvTuGYnvKKuw0QM2cxtEoLrxX1beN25RyhC2Xx6oAXZAT6RjwD
BjXYXg3ksZwsR8tU+VCAbWsWttk58ydwKLtQ+vwUTFaxSvuMhFKyK5j3wuky0ofBMhqXGmucepZm
Ne49Z7tuEZTX2GjWxkhMomUCYV9P0nHxDUV9Ndv1QTkZGi452oBdKiA5q0BibpqrtlhKHD22ccye
ybIXmwrKP3XfzVLJa+M7CFez8fmnaB6wyp6WskbBG2vU6SRMs6LX4Y4Kw+kuRLJJe8g7gbAKh052
8R2KrslCEyNgp84OrHtIO9o9n2q3+FnXs4G2YupVdy7a0nbB4qvQex4zAjARRlFwDjJTXwH2zcWE
QrManDoOxprdSmPb9d7zIQS7GnO+wAiLjK2Ma1LyJ+NO7b5CqwVsJph/BUchvdLa5qJ03W1F7KFx
YPAqSyB3Vp/pq4q2nUgqVeg73B39/nll0E93PLfK+da18wzXDtjmGnjGwvGpixkIOiSq4TuCpEJe
D0hYaH3jAuLgZdfeV7DfvO9nd4ZGUAh36CLZEP7NsucwvyLMoK8pF82dvZVDeXJoMeeaY9bhn9hN
6I4YZHg3Eq5O/god6lAXdTTNC2cxejWweTK8W14mIOB7MEEqB40Bhj5T5mt02hBqDevVpZ79LEbE
wdxuQKNcmg0E4NJBp8pbnmplVwH0Ft5gYAdk109zWYRHKnkYwIkLmtM9HJwX4BeZJxt15sJ0kOtB
TNX3R7ceg2Dj8y6st56XYa9xq2FuznKB7G4nuOhwu1GkmvaFA8A6lpD3tSkwPEslYc8AxFcFlKJX
Gv8JR26MMEPM4KbN5sgNlQEomk8WDFNjZ1lBQgpWwpEAtMw3iwsfiGEsxa62F4uuu9ECXGnwmx14
MFYRNbT3zlCK8tswDIoTGNgCiwGvEFRvnm1Mz5bbaRXBoDfcuDKymJWfsjGcHlfp83mcmKlSKP5m
rItyya50ARUtgEXJquJqBBbdoLYObFMlmlUTwCqYRwwNuQYrGb/l2FGoJudjiE8yIHoql3J+pTl1
63hS7eCeK1pyu448vThAtQObFwlHxwXbuIW7oZsGNUCACPO4h7axqUiSeXa1H0RYZxtANHaFjzXx
Cbux75YJjqf2ZrSwm5PeHq7hom7vfDWrXRVS+tbBi2fuosKTPYtgGDKzN4eN9pT2nS/7iCxIGuJD
QR5IPdV3ZBlZv8MQlgtYbVTfpswGcKUtlKeRzKu8SAtduzyBxC50I2pcQW7scoKOkhTDDbRJA/w0
czt/zGHs9cAnyQZsnnm2zR1veEZxtkCE0gM7cUUom8gSzfDsaXvI72VAO1AhfF591xLPkPKxXc7E
1cFz7yzoNq7aoTGCSjsb32YJcOja6lg5HVXtZ8sPH4SVGw6r8fwrNnz+1A1F1cYztIw9PtWy3vec
Mb9a4KaGN49IGNyNO7tO3aLvz3MrfIZzrhTOjnKoM2FHLLCO6lVvvmdmJv6+G3tytxTdiJiqimhs
+g3soiI0FKyT5t6iYelrCT8GsjSjrdR009bLSxe8shoxVohOZY+daMh314SmjyeXjSXgfdve2bIH
Tm5R9QxqA4OL7bqCJ54TKMwddd9r3qO5LuGf4Euw8gJkuEV5biYg8ogJeZZCNxscb8uZw1Yb0trV
38tiHIpLpwYnGucuQftnDjazL9WPvFras93N9Rurq/yWU3v8RqUBZlvaw4MzuNbe7aupikRXM5D5
B2Dl9uDg1IFiXWrG70lRDvfIDmlJbICu7lzZTGfZ5ew7aCse1OsN9lJELQ31j37p7NsFEDW/agHy
h3FGJ5zg0ljWK+EdusYzdr0MBOywhs8GyFer1g3wZZLlPg+f8C40zkhaKXFymzFgiHTqu5iEExqI
lk7tfEBSkyUVGgyzHAYrGudmuu9rwG4hAqzxyDN9LVDKqy12wfqn0tzqd0uxgEZkVT2IeC3a4iJ2
x6rCDMvIRFIIGAiJLI3qLGmnRVRxQHxsyu7MmmKLKgPnC/jG4gR5hTlK3mKtUqk4ul4trBVSp0F8
fOJ2RfcwTpCbp9SGFTACtirs2oHI7CrCny/PjfF8GSNDGH0hv7Qg6QerJFCxCgV5RJRLUcSZP1dP
Ctvnfd2x9lTzynmFjBx6WM8a4JFQs5LSW5fN4TQDZKUehLSSaeugpTb2Q4dsHPgblbBA7L5mYgYL
EW6XipifPA/mJ/RKmqdmnDsob7twgV1zr13HiVCvEpFg1goKkLrTzbaFIYfzmNtK19si0EjvIEDO
3Tuo543ekHKhSHlassA9yg5YZroURHl7TflU8qhnBaRSmbtM0xEte/wZIGQ9+3WsnGlCocq0Y6Y3
nTkdcgpynuPWTQfFItCVAgXBuDRZVNK65fdWQfpxA65KWW7gKj/7jwiEmcypH3xPPIZ5md/Xsxqv
BUSkJLI9aP+fAssBAg52QuBu8e5n84MVHH4NRQD7xBurALSW9GbxFBwcBi+4mwUP0cMCyDrHbSWH
Bigkt8XXuS5AxCFj2CLorHvoelTupxpeC9NurtkMK+DViyCuSn8qjwvA73pnHNLKNzYzT+2gWHNp
5M+znJe4h98h/U6Qn0dPrS6mJc3G1vmh2gaagLaxxxauh4KJHVH9MkcCf5nfya6o26SyJerRxSmR
7Qk//QZxYZMMqm1VYBFEFYDp5uugjFXcB5mRYRgzGB7juFfjKDHRVekNxKSAwDIBnRXSqVLjV+jh
LTYpcCJr1CUp8DHWp0Om3PK+BAAebP3Bq4cr2A4GLzrzS52afGL9E2yU+bj1Jkeyh9b1J2xE1eRg
S8j9+gaspgrVMH76U2mPHtZUDSOM5k36VVbvS6Fqugv44Idn1ASOc5XNpWLXOWpkvq9gUPiZja7z
gefnrWRK/EgkcyMInF1wR9GzA7dEwrAPNNwqWhV0NA2vnRgq0/8LZvsHIA6aZQeevQEi1OHCGF4A
LdmsJNQnFqBnKDFOowTjV4sqSz5BIz5wdzDMavGEqyyU9bB6eo/34apUzos/gROad+ZEB00QW+qZ
nRQMb5/W3P/mmcE9kMmyXzVg4kNdoDvtqSzotn//LRd+LsDtcXEkIFBCxBd6BHLQ97+FB004VxD3
pX0CZsb1udiZZHU2GrflTmxQ/UTO3fxWPIArHyPGYKtPqxLtU0nBB7Iu3vfqXwOChQucnV2gQKVF
AwskK5oOpFleq8zLnkjAp/6JwXiLYVVy+MC6Vv8IvmaXeP0YoDtatzuYVS6PBfUliZSNjMMedgTs
GlaIJcFN2O6weVKn/2paTj75ih9wq/Uj4pIE7ilQDugT37847B7CDVTIUl7blRv1iEuoYjhwIJNi
Bg7wWZj7x5XwazzwijFzMOrlh+r8BcwOQzGeb5wtUimnMzoFywZsyQz0NoqWuwryBAU7ZHxLPaKe
mHmCspSiiUeCzyIKPiBq+DnATmAeRmBKBLXS+8cHYQw+6zljaYhd+qGnhdoHpQdbEfTtjl0Og/ty
WGBM8vfp+odR0V+C17UNnAjwyMVLL+yp4j71ObY7O9vA3oNFQUhoPHI41g5wvjhz3DzKT0b9sC1A
Y+fasNemZO2eXG5CM7rfVpN5YQrfEcRMN9D5VHCs+fujfVgBvwaBdxM0UbAQhU/TuyZAxjrhexy3
cRt6OlMi6BoFvRVxq70DmfIRKgtwDxbwS/4+7B+fDVYm0PAjLAfupe+Hpehcwj4Dw3JWpU55mKGR
+vsIH77Z+mD/ewTvYgtHC1/CvAQjCAYN3VO9mAo5pnoKDpyU4DKU7mJcxJPQ3n/5+8gflihcpRw4
zuJ9whMOgpz3z4YvxqkK8N0620NNktZhBUbmf3LDxga6DrKavQO3hAD6cueCdKLC9Z+GKXM5vJGZ
kCjKsrbwPvlQH0X0GAg0e4DXiIyCCpG8f5omLDqAh5qlaFmn00lfsTcv7q/lNvsRPCIS6AXeo3F9
PT6198HXz1D69Rh4h9JjcOQAQeXj2Aym4hcLbxoR+OK4K1S1fBPqnuQiNvKIlt0nT/nLxuHDQIj4
gmYD6xxf7v1TFhapFk4rlnpb/7CqiVS0xNa2/1Rq88cn8mH4HuK0Z8GvhvZvIHCuloFrJHunLQUf
pcw5bhFtYR2qZhi3RvTLJ0bLvwK0Lp9s3YxgNLrOxfDiFfbBItHdxDoI7mHRn64uHdYXU96Cdn1D
0c9ErZGsnhLFvcN/ms96ch96VfiAv49+sc6Rra1y0mP0al/s5LnYznDqsI+f9qrW1fyXp7zcKz0i
RD+M6zgFGGrRuAWLC1iG58HVIT+IdvP3Jf5RqY/nWpMBbGRUAQe4VIUpSDwBv9gh6hdv62ycxEGv
Vh39xL+e8TpLyK69TwIJPh7FQKTQHIa7KaVQXfsXjXTbp+7odQJH8bm+giPattuBq3NH4zyttv0n
T/iHTQztEBdN+xBFI6SP7xdEVsxWLe3OSsPqnqNmxN0p4ubt76/x4+EDpSKqPJjSrjPzsrjIA7MI
kS1WOggdzy4Wd3td8TU64rx0PHJl9kmm2Ud9HbSREJFCPROgPYRT9f1jqbqYSqX7bLPuZgCtndjg
4rEJ4navH1C7lVsdfbaJ/eEpQeFAqbuGoKPBdLG36GoOOQtUtvHrQ84hZeki2o0n07DtwkArYHny
99f6h5mCOIlflhywj0UH62KmBOHEkH8l8o0GccGLG/id4BnTeeOm4vYzUfUf1gIcVt0QFxgbGwwU
aO/f6ZjnGdd+BUO3xAaj8o6kyy5ILVBWyx309G7abMdIxwDTPnnMy4Ya3Ch9NObA98cUJR+kmYEO
NCxAgdIOaX6zwHqkSCH2Oa3a5/Y+23zmkfOxIX4x3sXkyfPC1ajJsg25La9WiW0dv9VIcsG1cF3w
3Sef8WMF8/7xLvbOoiq0M1YYLszRA2/CnefTDRFX3Rg8jHT5ZLR1Fr7fQX8fDTE/778iZlMtSI2X
aVV0C0A/4eLu79/rsxEu5okgY24yi2Ug8Q4P1JqvOz0//X2Ij7sWHoLiWrB2WD/68baeOzKFdtZG
d+RQgKLtL3nSjEP692H+sI28H+eiKBqXebHgHbhO+azZ2nGwsV6LFDC3isBmRiMCqYM79v3XqP+p
qf//p3Wts1bn/2fv2tOLmoqXd25w6//wP01/uLchoBL2tHAjwRbkY1H+a11r/wN3WhC3KOzgYL1k
Y/v4t+dPw3/sEHcrFsDv2gZTAFPx354/pf/g30A2KCIOcB2C7Pu/mMFhh7+sTLAzwbB5jYHCTQc/
ZS0Ifyv4IPNQMwRV8Anwlm3ejN2xtyoRDaQyqeWqDIz/Mjtadh5BKnRY2O3sVkkeLnEVbp1+jrna
9+Oez92d4uj09BQChVJumgH0eh+RrGGLiEs0qMNoaIqoZBAJZggCgJTHIuh8SuhVmOUf7Pyh7v4X
R+ex3DgSBNEvQgS8ucLRU5SX5oKQRiOYhjcN8/X7uBfGrnY5Q4FAd3VV5svqVpal9lbZ+oOZrgGt
QUCJtR6a0mBcNM2QWqfzqkSZVdqYJdThtE7Ge5ljfCvTbD/QEQ4VfBer5e3Kur5lGQbS0hhPXWFc
HKE8a4v9XuobtqDeXX1dWNplVeezFPRGTS85MUSHZpJdOKkAYe1CjRT42OuND8dWsGWvOkR1/CUj
/f/BqMOq8b7rvPnaqq+tMH5SE84dKD2jp7Ijdm1U5KvdtwdzXvNAzwwrAGYZq2n5mJvG1bbrsE3K
f5X2uWBwDVqPVM4ys4K1kVz/MvlKMyDk7XdWS0YEyX26+NgQc2hASR2HMhzad8fJYua+vpLqoXDc
uDONXU3GmqutOxtPprEpl8ZsGGVjGGDadR60hXEu7NC6oQJsAJpUyc6zX3HOLFG3ukjsxb1hbu8K
Opx+Ir+HNC5FxUy8j9UceEYnUWir1RtD1Lfi7Bbqv5yh3f0i95kZ2t4K2MYKiSg9IgSJiUc4yVqP
6Owhm8zuWaXfUs329Hn3xXxypHkx4e3PDg7LbHHeS8XDnqLuxpyhsQH/CEJm7xiPsnB8JduM0MUV
0eAYU7jrSKdOXIzBiPANe9OPJf+TO40icmtmD5o8d6tt+s5mPYl3r37tNBFuyOvJnS7pf6dudUox
/UidP6i0lUMu6oNXEZRaM6o2P9LCXHxtxgggV3JCHeEref1VOhDLMmsJi9V7sZm7nFC7xJXuuFAO
Zes3vXaSpvkqZX7EfSnaa0XPbRrGv3T3QkbX/tp/CVU9iEX+9K9pk57GYXlpVXrYnVsc1wwkUksv
HI7rENtb8cBY65d2R2SKDPJy0vg6HNloHMghgjW7MzKE63cwLsMnKtN0E2GdeWNQquIjWxbELJr5
Z6CtGynSI5x0U89y6TLm3FAYc4tOeQXsNaZhfxpa1NnzTraoQeo6bKqjOrXBjAtBWgOTni8DFG4S
yuT7bllrqrI4yMzJr6pVnbFPG4fZa8hgZsD8WHdef1BrfFJwTMsQCYl3YJoUq4t+Ue8ylNLOGFNq
U391yvwVzYj5UqWj+Txh6nOm8eRlEqJw4qs9E0YA0LMatNqTF2HWxSPM+8WfTTsPNrZVRZwQr2AN
Fi/TZPiZzP7K5ilTL2PRBfUK5sYTJ2Hae9MJVDfBrbX5SOlfU9x/vMlf4YKs42/nqBhrSizMC6zs
NbLlq+XRd0bJPmvleaBg7Gf9OvLd25qBED9I9Y9Z86JVP2pONKZgfR31WUq8ZwlRttZXovbxVOqB
Lv7WdXNwMae0E8McHcGTyWDGrXwF8HNRYYW0k5scLnY7R32T71ykrkxf/KXHV1w9a1CMl3rYSZxG
JfyLQX9cUPzMuKvKP0bDbEXlNu/CRL6M24mpQ1BywxTqFfvxbasfh8cBiqxaZkdrBLagvSoWJmjb
T3uovVqMtSpINMBTmbqrNOWUz33QGA8EmgSK0fvG8JktKJqS9ZGvKchHEXZ8vjw17m6e/abhkQTk
o7q3Rm2Z5wQZyg4LsYafpWhPx4zRXLe8NGBxLWeJQTnF/WiEStrHrabga4LOoqwFZYn5thZlrNbu
ccEein0QYG6E0uWtgozRLeFm/w6mPNLC9bcBgkTRHpYxiwpkrCigml5Ea/+e2xeX/NmC/7BgmCvi
nhbhmpdX1wVl7ua7eU3f7imgYvEO5RBNxjEXfzvamA7jvsLaVRYNIybT9ab55ZwFzM8C2Q8B+2KQ
44R3BjPKF91P6xKr+6Ecj4II7RZJRle9z27+POLMwyMXbjqi3umrglOcVfrBtqvUd7UNLAGcDfOc
eh9d2uxkTsxE5USq9ifNfrvVCbb1dxiLv8zwSSi1d3P+mGs0k2uWw4V5uqc/9lIjEqXxpa4FfPEE
syCSkz8DVncG1zhSi9CsfjdjYwewwDOvXaD101UfCFaDDgFm/tANzWMxY4nIwnS1ua121ohrdNO9
Xyhjn///DA+g2iVrPBXdzZZEH1z7Lc8xDmHpRtfRBh1SPCJM3AKeawf/pQHKMMN5UrI3uRnHHgXG
yoQw6IW7R8cRqKl4tnCcgsq+zkyuFvtPon0m2sNSzb5ef49jF+bswdvW+6PRBO70PeRvCN6CbU59
i8HbZM33tcPXJ9J4S0X3O7SIM+fj4lni92CKfEbcUNlzWJVvdvHBExTZA9RHVAVqG+fLgdypAy50
BiXNt8janVUzmfXwMDj46vO3ZKzwqi3RnOvYiusdh+OztD6dagkqlUub42OZZOhGtfR4gOoHNATc
9LgV4UYr9zA+DVfZ6lTHfjGOLV60lFTGROyR+uymsY0re3xQcaORBBO59mlQfjxW16xjy7L+1Sx5
TW7F7mCg7RkpJdaPCktnrxPxXTeBxzOtzbHbFn5aLZHJeL5Ruz3b+24qmt26tOTY2HFDxLWiWoEL
N7vS5UVL+NrUXnwnxk528tMaPWz/Tsdsdtin0ntqFu3c2exBBKenGwonds+isfyx8n5Tc90nyXNR
Y32E3mFX+tNFmSvc6Kb9DKX+K1vnF7sugIpwg2cahrFlDTIO/pdKeLuZEVZg1s+ly42Klu/uYYK8
UVUk/R5GCsmkuCPQh5FlQE43g8TjCGWCL2ZzChzFqoImTSGCMGyvf7Zi+SnhmsSWtF671LwlXhcu
3AGuuu5hcBgIg6xjySB9QimFK1E+pdiwNZCRq8cWmZ5LwBpR2bofSlvk2NXsfe9uuAvxds6ILrT8
eXIZJ6TZ+lPiUgq86V7NYYjyvFe96B6oHvdpvT45anY2S+950bRALnPQezOB38VpYnXc5LVTT6Oh
/6aG+zPWMnKGOUBNc+xn5adH/Lq1Imi7gfWjYzmYTk27uChbERDNlDj+5h7H7Wq1dmRnJArIBFt/
8dcqQPrXZeysMIrc7t0WP5M0UK3YwZgs4FAUqOe4u5FTbdMSTRZQiPJkrhV37BDIjL6jhv6/eljW
byUn4Sh7LNd2l5B1M5nluZVLPCntA6NxksortvLEIHwJL7eqhm5lfSbeb4N2oyXdYRY5Y5+rpY6H
aoVXl3FvOBpLYn9Strc8008zP9pslqy23bNI8xQMsF1a3xOb7yTGZTbmoOIXIJNi0QH3FW7YNc+6
Z+wbZXlzqA8TJ7mnea2qC1KARthcXDLDDqa3LnMD6f2gitoV8+wP67zfOijP6p+usCPTwxevvOiu
2C9deUi0NW7GdV/yNcKWCVYp2YnLF5t1Y+Wey60vtArPWXPYTFZXLUH8XiZ+XZYhwfWnynkum73j
vmyoBUmIJH6iJrHDDCzslnJWgj5vXnKzOPLGuGzsR7g4ZBKYfTwDKG0nsE7qGMLo/5gt0JrpXx7T
o1JjPd4waM/qHvXLe2aMj95E/ZCYh1prrUNXtQ+6SsBnoYt/YgZA4y5PeC7x17KZ5FU7+CpVjLUu
oYFuGz+8tCkyHfE45auMc1vkfrOxXCKkudv6lA/Zmp+uk1URG/ytW43nwm7DJAF1rGgLt2L56pIm
nUCp3P6OZulX20MKN69FPjXbemyO4G081FqjE+bJmzFRilJbN9mPDdil4RRHkYO0ixVbxYZbhiyd
dEwxuwLARpeXKT+1eB2R9motQs4O67LIDqp7MLl5BbuXbpmZr6Zf4+hQaZjsSdjZKzRAT2I5jtKI
VNcMIEhFCLAvlnkuJo0N4+Q17tXubp0qDsq6UnRBEtyapznBBuUQVjpSuojDMns+wo0Ld3vU1Dwp
jhUMtuU3hY5KfEbiddLHlTObjKYlee0WGW/3yGxsTS5HXF27e+zqB2eYglyq8ZaPl+rijg9slmws
7ENJvlft9LSo76N9L3738zZ+CaJsiXo65OvylFra2Wp/06L1k+QoqTYaNrWRxULWv+XXxrOZ8wtu
xcuSYAyyMlS9MP2xxfe1ex3a5JLizVU4cuqSGFZEOC6PU2GdhrQJNKg9NUVKtR2d2TiV+ltuE4Ph
3GVRkE2+Ky9BLSNR81qvqsqtOm+h3vziNozzprxmdRo59ZPmfg3I9dwO7TlWZbyQuvdVa6c1cXfk
sUDDTmLm6sYLA+FbURH8UhzUXHDevE1ASKjBLOuM+tjPQZMm1odMM5hP7NgAOLaRq3rXb5uu70Hu
qdDTYjFexhdk1NgKBnS+5L4pz9aK8QA9NvC8GIZrIBWuLsgutXzfOsGm7IZayZa6fCoKQcHyYeX7
KZw03lRnZyYgjJDqNsPMaSmN+0zuEEbuehftoPdNvLxflFBn6y0S9b6gvNLXSyvSwNZerHUITOMy
1d+2QEKk/RiWHSu1CAzMlFu/c/L8sELS2JwyIqr+0uszkmDDFw3khemE29hqpiOID9/Vx3Ddxh0P
Bu29LxyLwV3OPCzV7n8sR13t4WtQSbbBOHLqGQaswBSGLDvr2a2frFzZC6P2bazmpncj1y/sdOOq
WRTVSnn1Mu9zole9JIIt2fVLyo6VWE0yz6/62seC73BqpsM24aks33Tzty+3y1qZviH6HVkTIQp+
iq38LCfM1fNEfsvYFAfd6x+KJqvjvktCQyrfVpE/lkpLDAur5Kygl7DMkUaEkkR55T6vCOv0TNkt
nXyHT23SdUEy5rBkFFuHCm9G35nOoJY8PZxHGGCTjFW1+1s5r3ntKPu7RgSS0qNIk5OrdNSH6mtS
riH9053G6WWZqmNi/PYz5ItxjQdneiy88dZTcHqFG2+F2Cn9up+XErl7g5j/PNY2G+cYtyx+pkuA
T875bvbYWjBr2NO9bfC4svv0s7lDPHZO1/qRfpm//h3Gw0bfxeB0NYxhVaA6NVmdG+2va03sUuXR
WCkO6/ZAlm7te8vnzNqqk9LRcEbwrBNiAX/b/holmDOrOppw5RLja+HeuOtM2poEERx+ROq09eKT
93pVleqdNcHv14Oeubjrh91sdqHl0b0qZKy1kDfkhIO3Ahdxh7ZMgdKKaNSLCcHicS2za7J+2LKB
grVZYV1/qEgjID/57QAZyizi1LGi1Fhftso9ZEYfmQn+feuldKcd4HJ/nj89899a/qxqsUtWsR+Q
XyJE9xe1iK1pCGvgxKlkA2oCZ+5uDt2gtBah1riXXJm+cF5HOk0uJPxjhL9AdR4gaOlz1HguESdf
M6fXXnty8coeoQ3sBZYBtEhVPKMzx9wityCtAbXMv3XjpJgUOjusVVtiM5mOK2kSpwu0zuJXjlGq
qIcXu3stnB917aJmpuzsda6KguKlbDi4ZvpWHTIPOG+qkOhiiHPmdv8M859RAOcyxdnhqL2Qmd0Q
x5ynCacHzv32tlGNODd77YOOGr0q5j95o7xZhcvOgFCTx3thd+hVmE/aDuQwpsbj0tHN6trYhkAs
r1QYkbrcAQordB31iG7az235mxHjo/bmYdKxJwHawUQBjI4W3C3vzOfOEFy8561u9pr9A39k11t7
Zv87Bb0mjZnIlZ826DNFFOy6j+WQP9k8B4vJJo+xKU3R1692c53qms9R+ogxyApoYxwauV8iCF+x
1XjJUZV6gFPhOBbbD8d1H9xVqM7eS58E3cBUQA/t6ax0KMxZS5Vfux4Q5n7o5OxwxP5/p1S74l0Z
ChAyHDjVcm+h6RcmFYT1rec4/8s1hlQDlo+K0aFKVKFND1s8mb8LXB/FAeEwa2FuIM2SE3STe0OW
I5qzfeAGCCRlvqZXYT00B45DfjM86eWK5zpCTBtwN9zGVtBTy5YvT3SvqcKQV8/5u1zFee1F/2YU
A3SO+R8EK9/oOZltJYCekwEQxKr+6Fs0KzvagwCx06Ay25hxuc/W2PGsgIUJyKaKxFYdZ2s91ZP0
dQoP2rBBa/XvdetdzLU98faTWoi3mSOjqu/1xdvb3nktxrOz0qIeL9imdqumU9DCnusbSEr5own6
BHaSRQ2cje8i8vyachpfgJ8gZO/nNxMe1vDT9cNV9i9Vwt7JmbYyKZcdoFGL+VzNF53DlpElJz3v
JEiirr0j9oI1gRrgtdleT2W2d0mlHvASpJV1y/rqpAu+8ZKhX219o9Y9KaUHKYwMqaX8aen4KHrz
XEO6MvM0Gi5d8Xea051G98zLnFhraCPRAagPGYlNUjo7DxkwFyKcdHK+LZcij3i6deJLo4C1yTix
ET8Wj6Z4G1A/lzILdWgxmbNP6u5laZC1L38r68+gN1cSqbgcp9He4R+yzFcBAaEp8Ks7mO8AVwm2
rQJEYgaDSlUjPZOX1KJp7S0HTsnJPD3PpOqVjelickOb3NlYozzogd7VTRxWzj+F/VghaHf7vwVN
j2KDhTONO0fr/lmVFoJyI9NsP6Nft6FADr17trDTaXxFuvcE/y8iee3VkHCmBFFfAKAoToSFytyO
SB+jg9SGa/EnFW8bZ47M+uOR3ipd7TFRZDAU/xCMUl1scWnV8ZQyEXGzZ69Vf/I5P9jjhEPZ65eo
1qw+FDZiyIpYKwgCg1bTsxZvWbkc11a/UKPfBr0X8FKcOXASHnujtY9Dzd4LF0aJUff3bC5cKm0o
tbgWrn5cdSYamnEpXOUKhecl25hCcBDn6avMh76kVlPqSyNhQhqD65wn4okP+ETetWJsrnnBykDQ
R+Xkb6AxkNuk9c0U8bLmGY2M9YvoFX/r6yOb5vo4LCzwLpRCZ9TMaHMKylHPOFSAe9jNlp2hUzVX
2YgNm7/A7f4vJzvaQngFGu2mNKzIUxbn62HOcGri8Kj7fFfn0/3dAA+bqLbZa5ZU7phb7VIglGbj
+CBPjhUdJ6XWwsExOIA673Rbh34jvW2c42VKcLrchFN8rLpyMEe99ZW6pF3Rb+9tpQRLpmSn/1/o
piZQn9RzkXiPuQHs19TPVt+LfWrI0LPznUIxmjplrCXYdpJpL8gP7Iy/Mzs+Yxq8an27m7LCiokM
hRjZvtisKv2xdboBzbv7bfemX7dwIDiHBMaa/haSJx83VVV/9LnyV4xr1KbUPnRw0aDGzOwBn2YI
L9pieV0W9x2KDgA7SQm4krucIu6tPZpO47CfXCtWo6GD0lMfrG6iImVjNbJwWI79xDbXF6fMZglq
FyIEcYfO5XkVXZTnHzUTN69Aj4Oh0MjICprqqKP5rHO3kCe5E6xDBJCFGBNwN6ihBemI2rWhWF15
IGjxXHonL2AnTRZcjNCEKRViYEj3hBqfLLtOdwCGHrVO+UmUYqTZzf6lZAl2z6SJcFB65wT712ly
5odRAXeXaPD1NHGpVk17We9P8YLxjXa/FbbWpTTd/kXMA60kQVdYkwzecHmCm9wOsyT6slk8Wlx2
wpNRAhdUKuOpSAeoiZW9b1YahpvDB8jxcMXpebGSBQDvRBRcz1a/2k+4r2L4n3/RFdZ0TwvnKsBD
JeaRkMjzusSWlq1njHFVd6cEbcnnMvTQyEBRGZ3D2b03iQnjRW143JWOQ59ajk8qJsqTvVWvpnhN
W6d8Vp1D18B8sVL8LZlZ7DQvdG3tgm9Y7jNX/o667cJfng6VVhrhMDnWxe1Mv52neT8qfD+dR8fI
tpjccxP0x23w9Jj4ydJfGWzIThxnLH3R4NYRYZHJUTSthAxYjQG2h/UoximU7sxqD95wVyfsAg7X
IjBNLqHgbl+c9tXKnO7gye4sjDQ564bO0+uYO2XprB0f7W0aJz1SCytqUYD5haOdPQUYKTc0j3XJ
qXayfculAJ9tUL+pAMrbrxu9g3xlwNLJyt+kKE5NNR1KZyljz/h1mwUTbwPPMmmxdaZL8+Uw3QSP
25ItOTsI2+cHqxrdY1IqOVzG4i/AdbDAAxeiIZ2U9o2RndzW/Kg8sz6DUsRwTcE3zibl1UyXAbZg
Soqzj6sPmsy03RCiN4eM5jnh1U4EqvStbOBA9oQ1h4vDaLo2ua9lpu8bJ+Ob072d1zLVwyjUHuz7
U4oc0TanI/43yy8Np6Hj7Hm7ccovCqpr6L/b6WZsSXYtqm1X3MddeZp/24tnxLjxfqT+xVfhvQkX
v1Vh6AEssvpspj8lypNnoFzzWFF+V31cJ+WHNHTwluwAon1zpWLuvKz4zKU2Yc2z4aKYfCBRyJHL
yQftcuOGtZhJIPjZvXCZXE4LPi9xyTh6VjQxvMJ5yyup+Mp4kljLobiSbuMN5dvU8L5EVQAwujgj
BwFfsWi2vZlooaiznwZoKpW+F7AuL37qJLfUy74UjZGkBxGYgozGXMdd2JnJykE6eyhrBmdept+8
aiOZYEEcsDTZqzQmGYA/ujBpSW6jp7PuF1O5NyYKgGxj4Jam1UYxWd8SIDyx53VfueNOf4a+xrTQ
MqWGZrQfdeUDn4FCR5qS0tbFeSmm9xrelz5JSvch46nb7GfhWrcS23Yw11uMGWw6FDUQTydl+N5X
WUL+qF1F1uTQB0MKztxn/UX6HZvc+Yey3UJ1ZWXJJuPXZEROJTrfUkNpYtBKrJ3NyHGGdsT/L8C3
VS54Rw/XvM3aYp7Ge69zyuu/Sjr8Lv6cGc9YCe94MFR2fUdZeuDskOExWji6J8eJfZvuxKgjnBix
7jtLFQ6N8Tgr9KoSvHX86eOFsPVpKtwIwVsbDFV9K1x3CPLCwVXH9FVLcEGXsLWraQ0qZUyDokmV
gyL6IRpNB59EreATANrP7wN+Kcf9rBwb8Ox7xW7+DaRl0ZSruyd3Uug/dsqRsFjutSxRYtUmYzUT
45vRJx09I3HsVdwd3dSBtQaX6zocyqxmDu2Rdm0LfmtVp7A2LfbbvEp3bpFSqExlgP0QJy5UzUbZ
XhtLPhgNDFCzxa9SKepJ9qdSEcicO5FG8wLFTxuro5zAt/bNZ6Jac5i46TeTJWqOjZuhqqJ0NZ0Y
nchX1d5htG53SzINPPSUMVDbsFqmVkO5xEFaN+ihl8KdOAEaRyT6Dn5X4cXsIeMuGYY+qFo3gAjG
hYYBF/UDcFVRWlVopPmHMrZhJZT+0Pfu+0KryRe62+wndrIKQsyDhkpFpw0RitF5hgD/lJoVrbl2
PqRVFWwO7E3bE0gyZtuOvcZQmYTofVz2BafFRWRBzyh97+gx1zm/umI8qNnanfJ8sCK7d+/PrqG9
2EZCoOCsH8wUQ7liOs+KUv9TpJieGsdaGS4JLkmT6lwXx4srV6lxuybak8UBBksM44FZn+x91+g7
r7YsEn69A1dQ2a1JhXbGk9fMHV6Vwh33dV+tJA1bxr70dKyArLbIdQBSOJuNNLYGgV7VjvdYyDTq
4K36tBy0lx5VFOdA8dDhQ4+UYbM+aisummT51L3B2lcGSh3ZNn8TmaSfW1H9UZofRzbZZd269aXs
SjA+mJkikVtvoyQM11hZsxOZ3dl//Gu7epjHAXtGipk/k3HECgMrMRryod1LzSL7ZGE81w7ZB09T
v+vX1o3B3NUv0Ip3FMWM0LShPdpC8KuLWfia2nW3dmmJNEMPHKeG1t2okMPcYZ9tdDO/kA1bXHCi
rWGiZFBq17qj90JDA9e9dvz/xbn/U25XygEqgkUU7lHta3rEIPnCNcmMWKvU70pvMgNALjOXgRHA
6k5Xc4OhIczkyKaS34Ap7hf6zse0YiW40+WjvNOsU5Gl8oRCR1B/OPVlc9Puot1fqmGFxleo+T4p
2G2nApyqPeTjy5wlcWZ668tsIq+x7C9DKbKXxDQZbCeKE+WtQQx23Vthowna83ajHVEkALxcrWU3
Wyj+66a7SU0Bds3YZBljqML6se1pC6w9R8d8K8Wjlum7bqx/oPT2FyGKY5ty1HR0EQKQKc75WGRI
Zsp9P0l5NTnd7YxOfG601yCyVrdKG5BrqVl922CUVm3Whmmps0/ndf22pU0Dm3d2eCzI0kozd4oq
PTbkRqfPSdHQt0v/Unfm5wxEMRxrIgxGtpE38o2ywC5G7WBnTKwhiTz1JA+evJHukGvXT66Q9RND
WdyiXhH0ptrvC2txXoh5p3s6WTKqnZrmYzITdZnbYYtVAHBm1oUotqa4zHtjb9OFjZsW6Ck6YA1i
fvmLpTo7FdM+V836YdC7LazkdskXCL54Orsj5doj5BY9XgZ2n1ZtGbU1Mru69xdbGn+2BXRpxlhq
6JXkYWs75UG7v4gFLp7QzFewIWkA5Hq5DZm63PTCpvfEJAmrzHz7/+eug3e/ldYW1+ukRO0Ap6e3
HHpeMGy0IBeeyxEfICaqtRPfxfJo23J5tNx0PumK+bYNKPkNlU1EtN54MetlurSajiaqqvJdQdRf
6inrXrcBoKxt44HDnAAkULtEumsNWJcmg9wlCu243yzj6tmrQY840WO7Vpnbj6v+1hvJHd9T7eu2
cG7GqvxzGJiya5X6g7V4NjK9gnaebP6stKC7qedsWKznjPjpM4RTzgN0PRmy4XhUCZ2PbHWYrlrO
f5Bl+s6EYYhnfVU+R06zxTZcW5NSdp4HVGz9wOQefUCXpFPUOkp1XMioA/JkISJaLcZ7W3lRBSxd
lAc01VYLvpiBKscdCMkg2OdoT22C+M74GJdpeGhc+lxpJWwqpHo+1xYzjZZ8tixEAAmcAw7QtTOm
/WSaIIzwEzwMba4H6N7yB2NKQnEPR8m2avvKtiZi4U7et1RFjyPQHPL8fqfZSJk2Nw8isec3Z2Mb
YQfaF/ibGelazg2evXPzEhrVaaHQ4INVy/xArV5SmEvPehk0Qhv8RDMJCcdz+lIX5l6QKSpq9WIN
I1UZAjF4lJKz71RSTAB1oqG3pBy63c5FiyZFnBW2Tk947G6rnLuDkkg0TZnGcIgG0NGY+/ajvx/K
PMbdC0LKrcrXmwNDn1NCM+8WYgIuVb7sBjJkj6C2tV1v9H+yxDAuChO6iMgRGtxeUb2S99E/UpK/
pLnSnkZ0ayCMOxFodV/uFjRkfjLRtl6TBGQmJWlJz2Tp6jyyjaLak8aN3zt5TN2+gBoOVT03hfmR
5/quqOnBrxageLMtafXoSc9AVP44Xel8pN4MhN5+cGEL+ZlkxpEuudiPy6oFqbDyuOwKDo6RrW/r
xZUEWyyqjLPR/deX5lNljUXcbaWNHlGGFVu63yzWbfbA07QcXW2cytEsEzc04KHi1WduM6Kg8Ef2
xTib1w91mfNX3uj3jfrQ5rn5YGrOO6j7rzpRP/NpfeMC5UGRJirteOO8ughD0obRWFNCn1Vb79Wu
xjDzZvPPKrX7lsOmudR0y9Nq8h6x8ESboTgArVr89kPL76+1B93dztQjWQw3mdG2lJ96M23HPjHx
nJTWS+ZIQiSqWWNUZl8KPqNSgOcVWY0WX0kZvGpnl7yYcOlUtGTDbHMuonlRsRqoUyI5k3H8aGtA
x2OvomvT1epkWWW5q+/KL5FlnBUmc44Ho6nOJobIXUs9azJCS1KF+YqVhZzd8VoLowoX0c47kh8P
azVfB1fO/NgVBwhJoLWsxyz9Qkr7Njhrsm8n97yqjXz2pg69AztnnxI+ralAYeZTXxTDsRBodKZl
yW6L/tykTbU3Z4QHYLcvSJBmf92a8dDiPmChyYntMQIBepa8RxqedyBwT6s89egSivEM1gZNSfLu
cDwNVEcY8arr6WlgHk+qEh3uOw32LFoOj9KtZyq03gj05D/Kzmw3ciQ7w68y8D0HDO4EbF/knlKm
lJIyS6W8ISSVkvu+8+n9BauB6Srb3TYwGHRVaUmSwYhz/vMvYL5miW4wj6ZVgemPmqETgWJ2hDT8
HJS1AM2kWW8z/FOjwM7WPjIeqCB6xcYiLR6Cc1V5+XGALsD8KCUIWu1hlEmPY8OHw1nYRDKYWKRj
HRM+pqMfPbbOQ1PyAAyg4cXQmh4FeUH+rztl+5B5JU4l7sE0xgfiorB1nXCbis0Nuk79QFb3mOvZ
Q1wo761q1ZtmtLHF7u1qrU+js8Fb52NIGvUubcZ94g7bIgEAbrKD3bsd/Z0FcqH6xTZXpSWN393p
3VM3pCMDbsNaiXKfD8X7ZMECdYZrLmkzcSm+NKxH4B2BYUYRHMgmbDS+8FGNk+Je8ZgiOHqSLjVm
Yge7dCXC10TY/A44uA/VQe3cxzRXvxpVKQjFYZDfAFgOI167Blw+M+BghB5nrqqQEVMA9mEB5Cwa
g8iENHAukcM+iIU6yAOQSNw0GePfQV87oeCmiVF5AXpaRO5oY49iJHAEcsk5iOt78LMGHjBobq8I
jL4F5TfIiGGHTNYmoSzSrI12eHdFHC7TQ11PJdMea+XhtryZaKN3yqBbm9KqL9Uw3sq2HQ5uYAwH
Rf6fqymborC8XekTIxpT3m+KCLM33PniJUaEO2Q65Sq19HOn5wfK5WprjPQzfVpwfLal9oCH9nSs
4++Gm2Lu5kWbQY2fmRkMUGXG8bHqG3CCqDa2ee3KzFFbX+aAdBgAHX1R3Hs+JnmD0WIiH9XVqjDG
m5Eo9tNkls6TkvfokHqiDTpleGjr0N/3dhigezSNtUhUZwuQsU8x0t7beLcMgJt3+tlXJ/VgJu06
N9o36WMDIxQvl+KLjTwjDgDnsdQc3iOH0XpU6D9M6xK4A8Mop50eJ2cfNd+DvrWYVjjpKqwpSKpQ
rJOxgZbZhRjIq25EdZdBS6Q9HlRoFXbmgohzhJcF9tWNs4D6O+xHZuixRX0yeZ9Okuf7QoiFJUSM
FZlQl6pW1sD69NuFF3zTjVfVhDSBPcXNaq2N1iA3MIDwQpJZorYkDgYGxBQP9KwVhCgFmKMyDTqr
Xon2kU7iFRgk+Ebl1VA5zM2QwzcMUdR7Spne90ZdwiMSMakskQe+SYMjkhJgt07CNU6NBlSB6IG9
q1+FKeNuTzm4TinuRGq9aNngbJuCgGE1cTZuH6DN0Iv0UKb1C+NPbz0akULwCO2fHuaHxvHOhaWW
UOG5EAcOlkUdqQSBuiQmIzo1n62xAU/Xjgl0F0DbpWPbw1ZRpmFfWvk3B0hp22swNPUSY3bI39wN
eUhTuGcTTMocp/VFk5gkI2rppWuMZy0Km0ej7+6JMjqy9181InJDdQr3HnXdkESHWqoTRA2YG8sZ
d5wrOL9RLFrehrQqnJuzH2yzyrr0UVskpDCRjuMeSJ6j3qZggfbM0E3TJ+CkFZoBUuq1DkIijGi4
ONE9ZG3CdMGX6krAPsAJbDUS2UXSwo8Ket9ESJmeQmUxQo530WFE2bSEgljd3kz856SvOLxwzWGG
WYeI3lukMEwUxZgzwQ/zrT8dhikYbnb3hvc/nXGUNkfX//JzD3ixGqn0AnXh4tKA8QwihBAAZOlS
f8omc+SRweu3GSGMrlmuavKM0ySkkg4uVevR2xa8rvLb2CLVOq8PbkdyWaJ7X6GWmiur33C6C5g5
0aboLXetTjo5D179o/cDGBvY/SxsQ1GX0HsVsmj2YdTiqh/CVBJTtcL0PVplTS7Wvc2sMWDutByN
aaToK48VNdV9RILo1BhrDy3D0ojOZViSGGUTp4K2Nl7VFg9/GO0JpkqE91/dnUnegn9uj8EWP/Rr
1aB4gIlirlR3eHaYmeEKWcVoWtp8hU3aV4fSIQEQuTNUscaBBDICoRDHunrpHRY8oHawSVvzEYMM
QuZUuEEW/eAysOBfOM3F82ClUnx1C7XLtzG+hYu059hwfnS6XbMdBSG73WcRK/U6KiFeMOmg9w5d
cVAnH1d7EUpS6WuZts68CThZpNIByH4WsDiI1oUT5Bv1Lu/h1ITTeA5zMiqpTQA1dYxDUw3SUwwv
vi6aZclWvBh0wL60HNc4yb16ZGlsSNiCgua+KYFebBv/q7b86qAoAuJz4vQrQ+32Wth9NMIq5JRH
3Y3POJfhSWPl/RLh/ogWmumiSQMuPcjtvsvJSe4YltY5JWGgXlUtxWk01+ul5z2VTWlSiPktQASP
W9ptM9dr0wfPaQ59ENc7xyzfVa1GVlQoSAbbiTd/zM+Gwl4BbMAN6mrxYEPWM8xPeAjfQjep3nI9
PBqpbX7ZnrJ39Rc3yuvTUHv2GeDuA7M14+CjGhj65MlWfGOHhdId7pbYbod9/BKU/alFBbCy28Da
DjWhEKBiPiqd7ANvlXM7hONTY1IDZReniscztsjWwmV2u8Q17NkOK+Iu2nYFnJJ/GFmGTdlpiAQG
ST5Pv5YTdKfpoT7SCspobgbDvJc8EmA7N0UMoRPbAHJkiZ1WJd9iPCHvhaWYW+S9wVKrJpiXglvy
/5dOnvOU//27lFt+IguukGc2s5/vv/70f1NXbr/yh/f0q/79R/3yk+v/nP+Z4I7Ve/P+yx/WGbXT
+NR+VePzV90mPz/FH1/5f/3Hf3zNP+U8Fl//8W+feZs18qf5Yf6LObKDsPF/11Vu3qv86x/7OnnP
ftR/llfKb/uprlSsf2omgloVeaWuYXBnoKL8qa9U7H/iwoPLCT4BWDzYwkB6+YfA0tL+iagSpb0M
LcB6QirU/xBYWkL+E3JilOIYJJhYbfw/XJWtXzXgJgsIqy7L4DNiICujsH+VV1pkGFgWSdTLuoSb
EBCmVU+Wu4z95lXJEZqoGptkS83JNOMJSo0DIRTqq0EXkBekKEQeJbHS+5gJQic1UyIRnCzfOJAP
1Co5MDM+FaqJOguOTDRguKv5xdpnygrWQlbYUAwbw4BI3DnwVi3/wfOURdl+jUbxNNbxLejRow+M
wCs3PSoY+LFhl+TdMVTRyQtqKvcMbUFdpPAAFtiW7ks1uQ5acocW4rXF8ZZyZxEKfVs6JFWQnTBK
W8vNYAdvjUqsrOdnVxHnVzFaIIH8tHD81Ovqb8xmtN8cBebbbGEyg+sUhkQ80t9UrFAIdDj9KGQg
gjORdJOD7vQxWVRqR9WO8M/1Cm1hI0FhBGvJunvZlNnN8HQwK8M9y3sRudzc0Oamu3l2p5baayaV
GcRSQjEVa9E7Z7tU1nplHpsxaDa+O3JjCv9Sp+khkN/XAoVyJ2V5CIA56WW4qpzHqmz7VU86IxNS
7kgKOXD+lIWSfCbTq8XO2JUBHAHv3Ib2RTjbkWJvIQico/X8rjX+xSudhMOZcEG8jdexmUGfObUq
kG8Nz2VZDvDqXQxUs5FZnOvXG2HCvRSTGtO8cLjrxMozUVQeqgJpBj7EpPNcqxzcNfLg3jrOuwsV
yo8ZYWoNF2JQQNIUpveu0oxbCK3QyHfB4HyLCxLGFdCjquXBTgjH5H8YGZmPGDWuBuaRe32wZIRG
+tq2LchZxLVUVHA0Jy1Rc/CcdCO5ag6y1aif7rwyf25MPrsLWbs3nWuLVXSukeLVZyeTexPUyheE
rjMy+YU25OcaP0ieGU+GaW6yVGM+EWmdCTVossYpZC+/uFayB3+izB248Zsut+FVw+oMwtP8Vokg
vZZOsI2U4RO725OwohtKp3NeuCh8aStaFyYmCPYS0Ri5ioZ/w7w6IbOEX4ZXMuzl5qAzfygMVplc
11mVn7SE2aYgXJM2Y0Wv/mGOFBdjSIxt7Ygd8Zc3qwYUjVX/NsL9Q614qeTVtHhfLjFpDJ3qtdZl
uI6PUWFhhMvYe8a1+xoCwK0caHuqShGlCK5bycPvoymObs2tNfzwVor40KIxGOLwGYntd8V7AV1O
GGSpN3kBSkglZkS9SvyneusqrDKNiLRKT4UCW/u3spjQFjctPs8a86OkWmqGkUOUiu6TUNPWjANO
cSogx/GJY0XBXqzrjyjYXua13+EBSbkPljLkm1Ev7p1AvM9Xhw3q9U/HwOmn68M/sjY95WHW1P/x
b86vonX5uptYjqkGaLllogn5zd/AUJSmDltsW+s4InF0aBeZn727DhbUk6Jfhlw72KF1IsJ0M+JL
q/UqUoihR7SYoVLMcXoPp+jd1t1l4FY0PgEGg7k3EZk7tffqSDzus6rxHhRxvB+bibdbPVTokldR
pz8XYbLWY7GwBT6XBr9SrZyT/CrIR/sk07VFkIhVG4Zvput9pm6w7itYwz2ZYku3Q32DpHKytq2m
rzp/OKSNOLRF+h4oLUNo3ULroTCUSt+zGK1bPHzZirhMCbbGjB3MkAJ8xEJi0UAIIGMnQ7LSSSKN
v7DV7FuJe/Q0IRkKuL6Jz6VElb/I7HAvf43We1ir1z8Meb2VTccprOGHA0mLol5evYUb7V8/KqH+
6nnx81kBCghpeI0loCH//U8GA9w2LcQNH/y00C4u1yVvU6OIQ+HlWCY6lz5IdlDDronRKBCg0k1Z
Txr93YhgbzjLr3YnHtJAmuzCTYK9S6yWXWnXsKdpSGztMuEtZgr1S7Hjd1R8a6EY737GLe9C8MuB
MGpkTOraHu2nOi7f9dy4aC7/HLOx06h8DAqikxwgpsjfBabJrO7gxbSTdxw8UFfY6Xuj23u1st8S
izXklty9gW1pkfcpvBV47D7RAhrHHd6M7YJCw1syzYVyAJbNeGshNO1SM4HK7e4kevNEPJ/y81+A
iZ7MrD5NunbAVz9YN5GPsGUYIdJUjI3pABd+jIIr7dinWYUZHDpYbAxfHIateBIYEd7TAV/W9tZJ
G8c9rv87J7a3U02HZckrUCOkSF5kr8jmAsIvL7WfILGYpJQRei31xrjEAfrD7lnyUaRNG/Q0TLFd
qVoMNDb/FmS+iN8YuP+NadRsaPQvW5efq8MwWBxChluo8+r50+pQWyX0lVIlmN3mgM5CInadU9o7
p4kE24XV5h+OzvpWR3fZ+HiVIwPezC9dzpr2OXILD1dsTVwSNgC89gnK5Y0UIW9hE/GwrPzSOGQf
qDYDqvxdfmWbCVbFmL6TAcaOp7JGNKJqoj5YxG3yXjTGJRy1S9i7J72ySeUOUCYF9SkShMqqMTer
VXjW8gPko7h0mnrQAxYo8iAOzczG8RZLgIn0g6HnN5H7G2OZipSy5IVF25xqBCryUwqpq4sxOsh0
+tIm3Ntaxo911XwVjNG+7+19Rrti97wNDf6NyAD5P3zY1mGlbOZNQNEhpVrtLmBbs9jwRjY/0YjL
X7/Ds1nf7w+JhCzSFqivbYZ8v77CY6bUXEnF5MfqHJJPAft08dCI7NTZ2Xtt5++FxjprRmPZWJG/
FAbrEVggrSHH8Px4rXVETnw4+fViKlqkANkGYXS51eGrL8Le+fAydTUpVCxEp6irjG/wi+nA9OdO
9V/rXDy7HvIE+Vpaachyl89A8eK3vByQ4LgnueGDZvBCms+Fh0QpFgerq6EiQ5jk7uYh30WQ8yV2
zQsG+Qo31Tg15B0vohEZw5ZQiGNoVTv4CmxB8kxp453SoWFhwwh6NoxcLg1+bIb8PeuxaWY3E+RW
wO72V1lM2G6RsGePdf+V1Qr0mwQSP2m2Zc5O42GWyQLvrorhChw7umNT1QFYNDbMoRq/9TmAj27f
y+dXZ9ZJbth2PuVLo4Ve56gQ3qP9kLOd5wnfQtbFAVv8C0EP+fKp7FiAf/3UDVueor8/dsflHcVI
DoWr7Lr+vHNzA/3eFYpYqkZ+mpr8qpbptZ6Kk5HmJxqXSxUw6+sUwDonhcqA0homoTHddXqGpXhx
GoPipHvOMYpWpkrVAP8/JQIVPCZEb5TcCi0t1nZo7kXbvFCzpEsMx0fmAkxUgrtcbd6jMjsoVnLi
nKcCc58jDKOpZXILM/6EMqos5bQxj25Z5d+MIaKKRpg/MGWIjRUXtQg8ESAOB260jeoU44KGIUFP
fkAAppWkSKp1rPjcNj+PxMNuPUK88YhAwj7XZVrxDZeArVYXj4qdPDU+g+SyftQbuiFjnyvQTTLh
OPNJgsAmXSVZH+9UP1rghFdgqNJeNTM/hK6x5jZTV7vchQJHDVT88doCe4TABmkqaOpFF1DeNxQV
aCjPU0i5SnT5Fh3bBRLXZ6u8Dpa5CxRzZ1Skp5MDapNqq0KFtLKUkRQXlkYJofUZoKrXWnejC8wP
WW7dD7JctLMDWQiXoEVrkp2oM9jqy/Dsx9Zhrqi9ThJIoHThe/4pBaqd6ufrkUGZMXApDjDWsq78
rWdHKbYQDZMlimaOsoKyL+CnNbL5IUPxBOMXgNE724LKNHeCG7hpsZ77ikJ6E3f2IR45aUaZEsgY
7UXBIUid4GuH2k4uG7mSIBKxXjTWHGvPKbIrA1medCv5nToBAmZ8GyZaPS0mjyOq0RHad1HrH4US
7WIFO/OQ5myEcerEV9+LryLFMn+QXUgi7qo4eBXyMw9+/T21zD1xnttmDD+VJiW6m5bIJTlmEY7i
4NXRFc0nDg60IXOnPUEBWIwjLZ9lb8ebOyoOQp3KkUMWBlvg8eNb7EFRNoLHqEpvFqGwtN/ijpye
Z/owpm2ylVcDcWT8AG6Kd81OV+AAzx8pD8zzUH9YkZJDWkyJhQcc5oACcKYU52kjk++tK2DvtbJs
wDhjJ6t7HKsPMjN5DJVjFv4o6e0s7pqCrjsJ/E3JLY2QHiNnv5VNdMvl7VHFd6zLXwPPOc/rIZzQ
1ReC/hkpl+1Pp9ZJryjdUBxLKFc+Gr3H+UdjaIlxCsxNt79HsBsTts2LHJr3GFRfM554mPvwQVPz
uW+jV4zf6dDkw26MCSaF+C5bmnm9ydYbnunLMMYflfwy2buNetlDd16mTn4I4vBKmtOZs/esMYge
zE2rZc8IrpGJw4GU2ARkZrruMngGkSJdpyaDAW9TeBs0nk3xzVYFCsTU5xDHe6gWN52BlR/xjWVK
/yp3F7vh62X/HRjilOFq74/yomFWFKF1r9dBASy2UfT4W+5iD+/Fh4qWf94ioJhPmzrJroO8wMHK
sZMhebbiUBv09iWE7wdU7d8y30249hDRCU323EzGYfzSyLjdmv4R0vvVSbkDsLNAzXOTCc9nUdff
RJcjmlDBgOxXzIJCUkbkr0uM6dTbjKMd3Bpom88+4T++T551qvCiVDzjXqruW0SGgMTa2rUHkmzo
WGUIPMbDycLxGQ8z/TpFZv9oFfIPDX+d8A7zYtwI5zhXfngnKlgKReo5CwKHOcCVF4kBlbT9pVPu
Umu8zJfvssrtgbNI1VNGxSFbIGyylGU2cBovS/l0qym4SUQoVkFa2hCngQx+1vgcp7yLiQAzSbFJ
LNkHjTG7FiFhMFV5MlGA1Ompdv01eV8L281OdQfsVJoruWLlsiRC+uSEyU0peBlB93Z2Yi7tuuA3
8TNYxUTfnISdXCSIQ7pAyGRLfWWSi6BRce0FONAp0JL3oWhtpFagcHKKZ1rjYyI/qqZz+AN2/xgW
jfx0tURenJC84ojtLm+09Y/BCOnjPRKsnQRJ+sRjz+HuL3U9JdDdXpP/hFpM5SY5lfqZ2/qxr1Uk
GCvdVfxdB/vVNSp0or25tKACQVBxzp7cpOXiIB4eoO8YoRWa945QxNe+hc2Dqn/natzeNkTVx5pk
ULeTK6bO6n7FZMVZ9MA1JKR/mD0saLlTzA9ZEwDZnuX/jSur9j81e65JlWiCemr057+WDMSCVYT9
wGDuXI8zXGWEU6J7jON1zIRKd4vNfHSPQAJqH1/TVAYyWdnW7CdnNb+URGSSCt1+q3xcx1yzCdcF
Wjl5eJokwNK+gl9MMYd8uR0DoMa/Lno0VX7C34oey9CpdDEktjXd/M1wfDI1I3MJrgOZJaM5qv1F
XWcbRVMvJGm/Fwm9mJLUuBhV53J4mgQ9hjnRC/q9UzH8w8wokECDrEZxPFqXuNnIStRL3ZOnvket
iv8JPEcYJxiV4fF9lgVlYkUq0994UdMt8xoriJpgCc114yTwUGCRnnRmuF77MKnjcU5EEEhpl4ZF
QTg3Mhn1osRnSrN5MkuaIOg2UABy7iQ9t6BKnTth2U+HGpcF0xkqI+QAQ+etHzT9EjfimxcPS7dH
fzAVVOyoo1ZmRPHqCI6eDg3a2JQvKtI2mM3BGuHQHrrkFbUXnFkagNJ5sJtgDwQFCkh9PkXtvkvU
m1+Il8xYNNLzSdfbGyEfQ2ttJwu8eFSq72NHw4CdaoRuxY2Akfj4fRMSmGMx93JOgQ2ZaFAMcofS
zeh1L4r+TaIuM2YjUKovRfuDN5Orsvi1c8vhOMNmMm0XKhUXkBP8DjLlPOReTZWn5SsHYSxuKkCo
IZeSl9ElM49a85zEw728SXZDjkpqnTpcCMwKlaCe/pg7lsbcoo3cewxRlqgOnLXRUZYGAzJ52wXx
9c2dbDMbMJ1RpBvZQ8rVAIvjEvriErZHf8wuDH7fSuexpsZZFoVsDUQBy57hEwZB7rIX/TEZcM1y
BNnQlsJs+1zyIE0tf8eBa4tA4lF2CIru78lmX9RlvpF/hmvx4MBa1HownYQ559wxdPFDYb7mqQkD
mLVHZZhjg2aeXL16CVRrhUAnW9RRcojz6mnGLaCTczNDVg1GcgS7FerF9/NDTB9PtSsba91l16F3
nlvToUNiytBgtLjXGYZ6fp58gY2i7svyk0HTls8domxjQ1Osx87YYmB137PsEovNt+PQmd+LyDDR
H/TLv36v9V/NamecwVKZD9jwK10b++FfNyZV73HGKyIN/pl7novMZER9g6x5xo7Bgxjz23uNmnae
y3RGD7/PevA19dFptZ81ct+n8crq7ouaml8Lk8O8l+avYc5ZN7X2XayZu0jWtkZnkYEU32ALHPR+
EMtUXVTy1JAbdNoMh9zD7sPRm93gYs/Hgf431+vIicfv+xjmoajGXfLHcRH99YJhzaYx0VP8Zln+
xdEPrPo2hqyWTQ5TWx73M/hfBd6542PXo7Er9OxKfOJNVtfyaJVN1eTjGeSiFnjpHIp+WdiXHMzy
Ro3CuyOTbV8l+ANE6QkR/aUELpfzEDfEi0NZaXay8sWWqT9OfHeyEp2HQLLQxCi0bKFAUG8mqXdG
0UoviRwU6xSIEKrzzSzUT99MDrKbJByVOx44q8gtnxMieQLTW8e+gXKj2qKdKNb4dEFppZvr4e4g
E3Nz4HmtM45RYz5aY8QAPaaIlU1jXvAf0YdvKHShmGvOU7XEMu+7SLvO/6g4TDKKjE6Os3VUk4O8
G/KyODTwqoKBmstJcmlCTgoHDn32mIfAR+MtSxwjtHp8NLHk8gdnRSRdtDT158GXPUJV1FBuKT8o
EJGy34UYB8jjfC7IfRKGl3XCDmxHYMJYBqpg9t5EH5vh0Jq61d3cq6V07UuDdKmelEuU++GtBqxb
BFq9HuwEJxGto7qdbIh3OIvImpohkrsodaZhuc8SsIvixR6GY2RQ1rWCYl3B+MtUgruw8fd477DM
ay3Fy0Tcy5dF1saybXCDTTAWR40Kw0egnacf8iSX/TfEs1NGmzS4FBZzI5P6HCvys00NP06OiSIG
DwuMBOMni/BOjnKiQcMq2UNT2iWyBPRjxnFCPuqcdFJEFCCgmXFfTuYNcTc+JEjw5bjH1VirdDQa
Y5x5lGYZfFg1at5SI4W0SKkpG+XRjZ4AnnYggv1qgkAHM5qyX9aA6gSfBiJS7wWfnhzqWJ2/9T2F
tDblPHfpcwPqPiM5uzdaHQ8Yf+Mkyv0Y5hev5mPmWnRj0T9ENZzD6AZpeCdXb9Dxazytv6Td7l8/
Bxn2wbKqN89xdhBXfvY5+sR64rWx4Ur4MBfb4U4U3dkcDrhmnFH+n392yDw+m1aOVfId1GOS46R5
iNWVxSnzk5N8vrI7xemIsZK5zErrUddLRN9W3y0rD6f6wkes0pv7wlLuap/9SdaKDUhOmwSPeZYd
kym4Mp86JYrEWbh/suwMoiLezNWoY1NsOg5muImrPyQJIyNVH45aZn9GDb55uGUEAQwKMuvwXMnx
mvR5D0d5y+cuSYEkPWGFJttR+asV4kMXobxVbYyS2dIGhZQVmv1UxoXpnKtsk3KnKCy+sA66E6w7
DEO49LGqvxMrtpqL45QNau6a5g6CmE2sZ7USBLKr2GvnpTFvxyiBUObLjXkaoU+XcYDRJctMggsR
NbxRNg9eKNDMRR+d/eGC1Tt+hQNZBkEtunkS7ngC+uU7kuwg53cxTam8Rz3mY6AZV1lZNzmtG8TY
a1gGj4R3HxO6D59A2JgNKxuzDwKSX3JNqDgcPFd4r/Iy4hw1z8ZlT2WwIDgS5TRibpxEqr0ZLeWU
bMsKUd1PCdbEFecpO7jioJeFSjnfyha3gbXZdNv5aqeKBsaX76nev1AIfBlexevBtapT/eJmzyVk
+NUMqGQiwcUqyTeV4x+zxqRFwAzWnd8GpcAXBdRBQhbzo4QkC9YSoc8bvZPc6HJGDQPJTgVbw1+f
XzOk/MvxZZi2CquDOR9JUhTdvx5fbSX/VqecVTPaeLn1Wvb4LE2UJL4w9Tq7ryEuWAmHyOiS6snv
ccIb242j+Mx9+MgzZCC3PfmYqjR69PxpARk+gx8V5PHNTZO/OXTN/+nMxZHbcWXfwDjwtzM3ZZih
+ojZl0HKex4kJ4FBMfQIrsAUCoPC8tNu8eqCBh9WN8tND8NZsjgq29hZEiC1ZgTTO1fK5C8ILV23
ZUkryunGGTRjNPJ8nTdz+Te+g2uxAkUb35OFobb3VtLuy8zeWWV6kLvSfH41bnRQkCSuQmj+uyQO
UUiJR/m6KTH+Ynb5mGhMc33cgeQWMDfnJMJSH5T4LKf6fu6+5tcM9u8dlJEnrOC+Updf+tdP3fjV
gn+u0mxIO4ZtkDhHG/nbrDA0kn5qa171RjMuZrWGFBzCC6RRkSMhD0m0m745pkVDFFGTAYhbcuJm
adkuD7rVPPuRHA2MwDGbotIdtZfRUl46f7ooFcOYtFdperBJmPsBRY5N5aTBYi4290xyvCDnRBSg
qNp+yLlBiJs+7l2IhiKv25UC+5Mm1i5MIDXSlmNjYQQwd+Wsz6kpfv/6jsxBU7+9Bxa+7C4jMrI5
yFT79T2Y+rYKbaUTMPbGZK+b23DCfJUu4NDC45MjjCXH0tmLR9guXftS2MPTTzxXQmNizHYghCSO
AvH5Vbt0vACgwV6TzrFT5TmIMe6icEhjn6CQlOGB4eYDh9HME+h9ExGM8VI13cMUmhi0yAowSChS
eowSS6S/ckiuDcyPmR79zWL4LbeDxSC3AK6Yz+NqDPt/2wJCtTJFPrrq0umjD6GUZ2agADsERyKi
QqmPI5fN6MV0TzWuDpjPPMc+J4oZkNAywQdFjfU3T0PMOT2/PQ5bwypfZQjl2kCHvz6OqOXQdFr4
r2GXXpHxHuYzRiLqjj4su5ouWSKrkoCUcpTOZd6MU5Ml+uj6z13RfCeifmFLmDUfLUSt5SnEnLXr
jYNERCTYOWkWerLD5LB5ZJKfWirJVgsLb/2zWk7Cm8Bqx8+mZTThojjMlBdPPnD57aMDuc/6mIuw
uYqZiU2dot2BxOJGppxl7dTQcyDNB5Rj85F/4bSQeDUPEipkf8wFZfmGUnmZ5JzQCAPOTQOwiO/g
0UUKmvZAWUMM7plmh6HFGx/ro7kvSqL+nckFkAV7tLwkWW/NO1QYtnviCEFzpp+Q61zGtJncavRa
W8+/cp6nyCoMIw9fGBlK2/CGb9N1whU/4CVAOQMqrVgYMTvq+0wdSpQGawf3TQ4b/IluQY5ZKjN6
okR6zOSsSLj9WwSbJaYCY1on7n2FYw5pf6QF39tKwcvLW2busDPjmuPVIUwZRw1ukSUf1AxeZpSW
ksqCipVgAXVPmDlqKKrdsedEbwf9almYHBs7gXXGIgvC1YypalD+Ws8ASpYTDcaJEuK1l7KHwXPh
pvv5zTQxLKMHaPTpscVNqIH5NS+aQA4eEj34Ngb1vYTz4xgcpY6PvpreMq1/1hxjJV9jTeKshoqc
KikfCjBqOe6ZK5xRj7+M0PgJVvdJtkw9PBasJuVGkXQf0K30vO+KGr0PmYa96VzbyvOk9LxjUPS4
sPnlBhFQ9bOBTSft2qoA+ZPsjYRki5VjAiERL/g/aHA2/UAgJwbl1Oxgo/3NONpQ/1szz0hSJcNO
0y2D+DXxG0YHUpoYBqA43uH5IcLRZm7q+fWySpfNiWwD5OzFjGlq+juTIYmGQ4Wp6GdSZQ9jEp8w
9CTiKIMjhP8GR2XbvJe++2QCPA8SvZdbZikY/yW4rMvBkRxaSDhZvityMCWb5EJFnbuQ41A5YzKE
tWAGWSEp0YxVoz4FXqXOP6hZ45HyJVdOz5yqnV4kcGvpwU0OTuUnQFV6htEpt9P5vc14UXm35Y+7
/ey7reCjrcgFDCyiumfeYhAxHSKDeDUGoNZ1hgkCxN73OMK+NWY85NXIzNxBrIpm2rEmMsIwZ85i
B5Az/4c/PkIvfxvD6mqAASyLQSID2VWu4tSAoOfTxIqxvptbZ9mreCGmsK20b5RwwdwDU5DEMBtc
r3zuTTaO+clrsmqziheXEfUCmZmz+vYFAkz5LucEst+Xr7ijF6eavXNMoFhhmo4kFc+kPLrKzcmH
UG/Cu5w3KfnU2gwgNLTXennEf/4sMHJLpuSpww55LbslhQU4rwgS0XYs6heBTzd9w1ntMcKS4765
tZy3ROnmFTkxUiY3udoFkhkteolruWPJL8Th6K7LUJcDWjncP9Zz/BAjEcI27CHiVZXF9LwZp0w0
dcM8pLKEAjmjc4n3fgIs/8K4jkkLkwnZI2tp9O4oONfxbrgMteZRopCjRDtIXnjxMirKpS1bL3nx
BL8YGKMs5aV4Nia889dbKnpQnV1Mtu22419hPfNPeIjXjzj2QU2ch9El6AovRuZDJsXvQt67SJED
CbY17pM8dmbasRjFY5gz8vyDE8mFz+MF2UhGkfIlOoSEdbnwSjkPZF3Id6JTvefKfZFlq/xwU8P4
LGNTDYboHlAY7U82vyJ4ZdysQcXxUnwWPdcmyQMNQ7piPFSG/zIThuM61ZYV6CrecVxSIq9L5Wv7
HEds3oVOAzoo/UR5lh+6b+xLVXVAO+ab4ajXkWMW3hAHpBkybsuNZ4kyqNLiWv38VxGEe8zK8ZTP
nxiI6dsL9yg/Pm4WLHlJnjbJ+IRlgTUD2yiMsMOALiEdzTNU65lmHU/RsTGU7c+JIfMUOW+JneTJ
qLp12HtrBvEU7dRWmK6b0FsnR7kvh/tMgi3zihIM0yc6DzmYlROsRp56/0XeefS4Dq1X9r/0nAbJ
wzjoiUhlqVSlkipNiIrM4TCTv74Xr42Gu2c9bsCw/fBuKok85wt7r/1vc9nCXdYA8leSBmZZAy9N
8qKOCDpcRFUBGw9x8r+ezhLtk8P4yT4sTfRyISxrouXXE+n7t1T0M/ftkAB4jJLVIghNmIrpI2Dh
ZRn670JYHuZlvejw5RUFAM1lmAYjLGbDWlnVxzKV+Nezh23ysVy1xTKbn+LtnDykDRkMcQS0TKOh
Xd6cpng28u489fOdammNqemi1axKW+TC/KFL37b8wUnNXwohJeasXu6uZXNtjaS0NJKMleWsWD64
YHmE/3Wa/0YQndAPQud3/VNxAwl/s+SzY/wwRfosynQDt/74Y5oSIsKypCtmsett19dz3DXaoqQf
kv5rHPmDWwNtBO/2WFi3ij+wnHgBK/ZLIA8ABgboI5Z/ZQxbrh/IsGCK4bVuUHikxCNqZhaR2BHv
jvOU/1OELyvaqo9+8BxWFX/kcrM3FEfLZ5ny9uWpcdMUZ/evF/h/ytf6/9EkQvf/35qmxa7yX+aS
xeXyP//Hucx+yv7zv/tD/v2O/zSICPU/cIbY2MJMR3VQp9JS/qc/RLf+w9LYCMD3AUihsV363/YQ
w/kPFoB0HqaOf8MyHFqP/7KHGOZ/GGSwMlQ3HI3GV/w/5W9p/Fv+z4Xj0uFgNtFVIG/8Rar4vzcT
8wBhwZIGm+BhCGG7CKbmbQ9FHTGKr5rwXguRyE2jAXCCD4xyRCzEoipCeC6HxhdAtLy8izTfrhFO
FGMvNpj+oJnGc3uwJg18SRJQyot8o9nDlVWBto6WxxwCz9kiHNGzncaXo6n7wdQ24Pjtx1pwxdsx
bO6i9pMFAFK/0Q9ZB5QRvuWUAQaq3PZYeekO/lDHHJRV048AIRp5wAa70ZUg3OK1p8uxnVfleY5m
IKcpZzvI5Xwt+0x6Y574Qmdpl0VZ5PE97V0ikXdjKvctbmgOgW4xo/0aZqFslGA4BFrxU2bauHLI
ueD8Oac2thI5Du+VnHcAY3xrbm+sz6Dwty8x16amRfOuTAJtowY42ac3Pk8KbKW2PVvG96QgLKPL
npW2n1Yjw3JYQkxuQOmyzUo91Owg5ThMV6g+mT0r8KaM2njMuvCiE9Hhs6BHtpTgai37bZkUb01U
vjtJtagwei+ytcLX5ybjeujf+oqDsRikV4fZvGCnNlGgzmtzlMiwe/JSYQUX9i+5zBgXIqI9+mVJ
DOi9fskTx2a6zz7VBc9Q6EPtK71668D27yqCqfJeItnPYUKMRf2jEdYxKsWfECDTynL6kk77OTXT
zxThqWaeaAeqtqmD0cSGDxmjbqghI0luTN0fymKYPHMO0YeXE5vCGAJbSgmgjhhmW4u9CRWNj6FF
hV/ei3GB+FLEzCObMZgOkTTFRq172BBaDCAhD+dtE+/nJcugLKxzJojxBnlODqHa59tUH9FezWIf
IWfFZGMk6zHN0faEcBTwQRN8nxTpaqD4QL2j67tJKAwccIQ+0EGHsOR3bZsj78G4wXzafrQk/RX6
gPeeEPhDRiSaYpT11tRxhCr8WB5B7JtYcV6naf4qTFhfqFiZXxej8COFF8nQq8nnmqrWgOXSdW12
4KZMYwQyX+/yTG3v9Sk04gXlOe+JaCKaLWlfh3n8TtRBueQ5RXtujAENnJ4c6aPqqxF0H0byIAE8
UZyjAm+XpkpxiUYqEIdHTNHJpbG2NVEjb3mbv82ahMepCS8os8wzx/y1zsHB1LXrA8Cu4WRHh/xJ
hr16MNA3shOp52s1lTvmgapnsBTa572aPIhefyrVYW0H+RWxwAu54qicYFgw8ZWrrLWXflilqx57
6J6lOLF+ONWy/NOh7ZpmS1xabIVgjUDzsfM9kQ8FUMdyDsKck00cmwcF5uNe7cCAz/ZeGQyAZSTc
RKPJ7qDO1yT9MGntvG6GG2wNsNWLgiMKo05/YDUFRnH5X21bTVizHCSyRs06ynZ3eoFsu4jAEnpu
sGjwJ/HX5dVdC+PfjFD7bdKbyPTF5JM3jAxsIOokVcHM5bXLZxtkH1gkDtguAAo3JqER7q7TbLGx
0xTd0LANeObp6kDGGGPrs4CGsWQ9u86ADbgLCz8p8rWFFAQ2g2L5UW59NGPhoZC9lG74qZiN36jj
ieQrPrxM/ewkywbFQPD5kzSMBYcyC1CzLMYSfXiISZFpKvMl6Oov25peuljHUtSlB9tpw4O97LtR
agWcHqLVvnQym0o1X7V6NB6qKLtUU7SpQoItUIo6yJUCWjPkKY7DSjlAWgJuJfKyTCAszQJq34Yf
ba4W5nm/55GLORM6Bd6LccDTdBka87OPA4+BBKR1HC5xdDTHnkmimd8iPf4QFRDqsv0bBNLjyE7h
3Pl4FkhSj43Oj8R8zKr2rIfhU5yxo3XRgndWtcoy3iWky18dPftKJN9zQqZSXrBJYW1jIAlX/3RZ
gBVr+5NuMDbFqQQAYiNi5RhObbAFT/POEG3y7LQ1wIDazXpiF8IqPXzU55QZrABjywq/84wQ0X8Y
9/OBlpDENDhOjcWnMZM/JHJjYsIDymyMv1u3jW5KeXfdsdwHywCUrKpLNig9A0/QUX1fAyefoStS
eCNRzf/GWEd3BaJvDK+oA7aBCL4MVTR+3eunHG35qs3J1JEIPYxKGruGoJop754UPUxuSsfYb0D1
VbGhIdQwmA+h075C9VJInNDNTVPZL1UPVLtBbeoZsnzSSg5py1ZcLJ8OoFjkar/hUIV+nkFwUToB
iQXNnWfFeutNevuu9HrsAUa8sRX9titAq4QHfIwWyj876eEQx61fyfFWVXJT5gP0ksyutpEQb5Nm
PnUNDJh4qJ7arr5bMM/KpVoI2osc84MCxx1JhCRTgFMCrpO6bwX/vTHwCjpYy9vIfc20ndK2j+g5
4YkG/cmY1G+Z1juLH34HEjL2IUBugF1/hV10TKOjrbMiNcQn5pOauYT62gBqq1o4Qei5gRX16xxs
z/onCZZtRm9+ObWxJdUm8JzIGjDSBKw/kFvX0aPZ6tBr3GeOfmxUkjG1yqRtKDHSW0UJu6Nw0TDU
PKsZuJ8BWKKtR8/TSO8bRfYTMQEXU0AJKhp7N1a3adkIaMvf1LmERS0MwK2LMWEl6BroQ22oy44I
ULgb6BcZKYmSSAmRDzeiAsyDbONNLB9F10R7zBd+Cj56Hc0T9qH5Uemrh8Ton2NinKCPrOACLBUN
CKBIC4O1ztkrBgj0EcD2sBwACJDVYpUIquCr75yofmrb5YYNo9dSxmRqgiLXaORClIJxy8DS4OrJ
I5dBhxh2PcgdtiDzUwila51qQlsnuonYU+Ton5DEG2b9QLuvQd6MvKGhqWfKfWMlcjOaPl8vsT6F
U23GVv2C9vBTz/KUOj0qj/JH1PEhxOHpy4lvPK4vylxdS9MRICFmPPTqwlMw/TSz2n2YspLm60gC
EmqYOulZBPq77/SdaStHAJGGx0fb7AoU9n3hQItNWNWHaucJzaK8rY2W14ZTGBMkFzqE1CY5zfZd
Af7H3Df6c+tyxsdcdhvNCt+rAMqWmvzONsWl45C9IIfuGk5Yosq4nLDPAiMeDM3wyYqSKEQVA/Lv
EOyMJN6UIXQmB2qfWuv7Ad6jFUieVpNKUKGFvpjNCMVUM05xXgerIbxw6UFNDeIBbfRkbDt277A/
k580izAWskk5mHU3rNrWWmEHGnZWYWueXsqJf9U7+Tz866ryDm06XXENUFvp1VbpSxw8ifJDLBG+
EfvewU9K0BGIXH657UvIgBCsY0rYfGMTzGr4ncTyxyj7jjFBYbtuE9ugXucpinBdA1NubWaxRejN
EYK8oOApqUTTrIpLd+/i6taY5XuTvo4ZBY85Vs9DEV8Cqb+zdS+8JBt+5+IQLd6CrFNh+7vxD5mN
0a7MCA1QEl4QmaSkiCbTGyiuep+U3+NoZMdaczNf5fn1prE5ZaQDFRVFTNMVh6GciCWw3XUqtNZz
CaU2enNZgSNYhhMU6DWjODXjntJmmOHBa6fr/N944ICY5S1TluyMYoBTTOTwcidZJfs2+oMZPKjv
jgP4h6LbJqF16ATBNr2qwFzvPtWEVMLqphq0+IHTwcsbyTILTAjixkTwDQvNRR59dOYYNWeXbFn7
YCdWUevUNi7ZEGyTFQ6wdbrgm1F0fpywOfK3lrU/jNGbESfPU2f4uCiQRXZYvmo94UtMS273UL4p
GPA2lp0gF7FOJi5jtNbq9wQbuMZ1MrJRXIXN8JrQpXHeGvDDAOrlVv0ahtCOUiW92HD1TXAkq8ga
X5T2jjcx9cKkP9cN92cLksxPkmSjWL2zL7vw2o6ULStQGNDu4p68GVwvwYKr1afv2MDnJC11MzAW
WgeCz3sI+M5kDhWncLE3LtPiYZhukcjgL8fDaRBuelFqay1FjxW7il5aBY3KbGp7g7j3jW0zvEkK
66ArlYaiid/mRCObuZ5SqYvHjdWnf537CHz0a+J5L+fs1tWE6zS2xfYqK19g7zmeDU7El53ZrimE
Paii7HOz6pZgDvLdauGWOfU9akiwo8wi+sJA3DIxmsHnEoaCdQiXA/JuYF4JcaDkdg5hd1ZClufz
0OzDGq2w6Mg1QosYxxkhIzXVTj+7n736lrA2XbW1AEyTx6RhIZFWW5RQikmnp5v9C8b8x8HqoBpk
y+OwxJkiAiQdTRzNpN3NOW6DSKP+LU//foVWD7+qa6JZ3pqGvM7O9BKwXlFd/Q2fHrGlgnBdRF0I
wsTs26ILfUcikOvkWG9yhVxYBFv4NUlbU9PAN6ffzuXrdCtiEBkNLBbV0FdAqHlNlB7FVHbbPNTO
ONUVj7uVoBqeNrzn6cVV4Kg7Vs/iCc0hYSqcgsK8lIMGu66kcW8L9xtbylXWhAcMfKE4lKnXIRtX
SWjSVLTaqrIR0YHu3WX4aLysJcG7Lfv7ZBpUzk59bm1BxVx0rImBug2EPo9tezAczHNzvWlSYi51
KraVG82HpCcEIQmyyRN5+KlOsBpcBm95uSRC8P96CyHRICBglY/GHcT12+SiGVaFcojakAldxI+i
hRJR9l+Ydr/QaZ6ndmBmnWPQTKMba7en0Rx209Dt7XrYuVnwM+o3e2oe0rr4LAbIewBDOHPx7+K4
p+1zDpNdVoRMoFi3U07oREku+YhQg4k8C57XzCDhryOQU2qxpE6bwj06uF8GEhwu5UvAcMcTkm5H
SzZJA2zIrDHyVQFbuexa9ulnCmXfN62tPpNOG0S9gVkk3wZ5eB8d7XeKYGchnEKNSwyX6pbfqa37
nXZ2gjz2G8OKfaev36wmLCA95DdFVfCY2e42mJEcqymr3Ha+W5ZFMl/1rsEozGMV6mGqDnunt7al
A146lZ2f1pm9jqgYHIVk1K59lHDQD3B/fvI8JtyEMjniCSAiHlQBmnxQGC5tTOp6GtE5talqfjGo
NDWcUbLBtdSmnHUjOhd2iQa/NMgOIxpBDnLPCIj2C51g46TBt+EI6U0zwexReupnktqSWz6U+YbL
UYE3V/hWUr+1IYWk5uD61rUnRRjvZEJJuphtq4YRgxWCYIKFj9XFWuxDOo9WNunV1hi8iLYVK1ix
sW+P8jFXqsYb+ipZZ9FRIZWb9UCd+woYYlNfJ0tmZygE6nFaJr3KmOkeadgrNpiIvOboOSkZ56fk
LbL3sXH/78yR2KpSK642vaJjz+DeFtdpd1Gm6Ex3zBb0HCmvAUG6vdocECOc4a5jd5zOjMJOLvFk
CO2hMppqeyN4oPJmKNJ1BP/RlRejZoaRZNo67sBmO6BCFBCGior0em6WrMRlp+cs7KkEqYWd72wZ
PIkGi2SvwCAK4wmC8DGKKmtT9LzS1Py/HQ6EQqPOKLUluR1ndeII6v9bW1A6DkiX+GVo/QeWesAK
myFHA9Q8M6mB1JfxOQ7BiC6SQdYKWbPuoSz5Zg1IJtfD4iXK5zoDA2G8JS5Q14n8i3XCh5mP5k/U
xOLgZpDWx+TZmlMVAKU5rbQQcit2ETxzFV7yJQRcVcd1qVb5ykozgjCLlzYh890wJmYnNPHuZAKn
tvOOit4F5WsEWyfrJZI8ROKubT5S6Fte2IPCSETnpb2l79vGIkak+Bt7IsL0ejqLevxDAF+vcYzj
N0QIzVr3j2VUgMvfFepnZc3fWpUoXt6mwLGrXTgTXGgj8NuU6AvTjvWfO4Un/OCMxyyxtkvzu5A2
kSbxdAcq6ltpd4Bk+tjmip9QIIZVnyMnR4OIrPQAQavaIgv9jgOq04kOuiP4loHcoPs1ZztvEEEa
4bUbjJtp52+JQxKbxtkQB8cwCY6ttF8iMx7WUg70aY6xDSDZcBvS+8L7fSpSKv2cVFynrZ+McMQw
RodYk8HQTpA8aiw+Hk3aH5tJxEz0KGmyJPQF+QzoJXxSTcvdW6WyVWqXZB8CD+PxpmXMTMNseItH
eTFLIVZ9qr1Y3PRY8QMGjWn/h7Vri9zyPqjdcw3OZTMx2YRnN7/9UyM309zvbXLC1WWq4OZuBUfF
vhSluHVDhHUKGCSgotELsJyg4uH0N7PiLTbcdBlIp4SJBhu7owRWayHRE+s8QuQH9hplVsf5mwPt
3NRTUXlpHG0btFGbHt+rTeaxV9aSyrfOK2h/7WmehL5tBBNBeOufxmiR/23QsjTuILhyGBumFslX
zGV900ElK2CyWIF6hSlAecXLSsLUEt9J1QoJbmMuFfFYcyRnWneVNrc/O8+0Tc4Oy4MD7M0nNWKb
GiZpsTYZ4nhTUx4t8sFWsQgf+4Bhp6ozPWOQ7qklF/lsV3JPWNUFfdoxSyTkh5x206ETcydMltTj
wdFMg4vVKe95xZRoKkmHz7T5OjTzCvC0+lTzw6+nHGW3aofgrFWHLRzf8V7kKEyYi++1MtiFKrp1
uxlLeiLQsTPUL8Y2ojhqhHKsAtTlW6IJsj3DNzj4Cr+EyfCSDELdpAzvlpWnFyuyTk5iOyeDaBci
Y8PJy4yJmnqMmYqMpMU03Am5JFkIcAzlmsr0uIgzcukrDhlTsTm2w6reshQNdthKVst7GvZZd1Si
S26jiuGbcbwBG0sNFniPFfJRd9vhEPMCyWpSzoFs90luFHvHWQIa50L3leoVeDVJZVI+lG7xUDrY
sAechb7mKpdOi27VlPV+Y9ZHmIlXlFS5wq2l9TVDvHD+09NI3dQmn0dWSfh8Ob5WvJrOtm7ijVSm
YR8bLZT8SG61USfZsluuB4IrY2FqW0zWlL/lWw2gVU1ubkGAed+RqFsoCp1POiAUm2umWdk1lVwQ
0yCPjCrIKu0aVtSwksnzXOsZk2bY2ddYK6+9qR/Vfn7jOEL8VKgvJ0emOpepGe8MjWIqighLL1RQ
qPoyepjLVPHKmdtRNb57Qy32XW38aaKcdhbBHLOWZOtRAQ/QdKGxSsnmPk1td+yD4rlH4c314ADk
BFNDpOgU71lgHbQ8umpMx9eODDyKKGmwHyoBGrioD8Aou3sRYl6sQjSDmK09veY5B6u9awD6YJSk
1CSR+LOL8Iyq4TvU92pdqZzgRp2sG/JzCDCzt3ALsZ264TEni3qo0O26AvhJZgioKpb1WJcERyH6
oIIBJ57Z2nHUn1xEWt4otNDnymRWyDg8jdv4kCLh0u3xaCVErrSqvpGz+yti6KkdOSbbRLebTcDc
VoHXuKlboJhlvMsVQCvQ3pcixOi8IXZpJRAMm870MIiOom1y9oi2TzTf43Yejceq45AW7nQQcQsb
tkvWesngE5Qcftp2AYXkwvawSWQYkgmag6moa8gbipGrT6Ba7+RjMm9TWDR+g8bsaLa4PBQrJwQX
dhO+5safl6D31sAviV00X2lIyzCiOJtAlYK2Kcs2IRo2/aJN+h+hUs0aswRNwWgba9ISzjz/LG+K
7lfVCJzLktjYUBv4aN5tKHE+2FA9pAdotYDllF4Jn0/jnBLnbsZkehqulXo6oVMzjBh8KI7fwVDH
D8z3zTI8oNNtXiaLIVkXq49qaSU70iU3bFKpFJfq0aUHr+I3YUpCoK3qt53F98jzHaSSFUnwmaPs
rRr7OiVrkuyBWeQLrUiPsdvP1mHWzDfZ6hs4Zo+KTTPpaNNbm4uXpnAQa7QJgWMl2Z3TXD1HUa1B
158BXOafY/Rd1s8kLZjtxVG/ZueU9Jc0vRgGeLSKOYzz7urPIUAyNXgM9ZuVHkS4TfvTkD+kTErt
Y0cQh3UN5APQm/4wWM+Fds3oWLHhm89Cu9rRyWY1YIVPg77l9/IW9GyVNPPqOM9TPgGReI3Ku8bH
XLGpyJYMbdK/49hjU0InW/jVyO5LMin9wsRUWue5W4vyqYAlwXaBgci7E4GiyZpV+qIO1jmAA8xU
aS2C+xyQlqd5Rs+kIXgo4mvDEHR4noqHTH70lOP59F0YRHTOb2K4kRvhTKfOuAfzX2C8mPZbXN/K
NNq584c1sMyzrop9TOcjuLIUk6R7stpjAPCsjttt5KB+OcjgOEPDAABXv9XGlTzElSXxuFXuhmAZ
HJgwF/ZqSy/2Gg1y44rfKoWRnazs9NQy76keVeuoy2+1fLG134Lh0cKot/KHqUFpdy/Vp9m4htVf
YrwUJop2XpEZokzxEYVfbcCqlQJCmYgUmjGCsn6agKINPNLhu5l/qWha9K+AEVAAyUm7ioDMN4aV
ifT5oXvUtClbLY1wA2F6MYdUnM/kYfGYEWE5goNpsBVMbAlchUS1keSngRHdxAXwoZE13ULgr5af
hLeMcny0fgrlXmZ7E9qh46LVWUXdMc13Sb812qtsTxPW3pIH/OxADeJxM5Be4UPwikNKMGEIDuW1
Hc4Wp3Za4KWL9k6ysePdGO8wbxbGA78zJU3HvszOpWdCxCAAV+rgg73axeTKhX3lV+SpKwxWhgHt
kWSvPeDXJJwC+XZAGp2tfJic7irDf9fFKcMFbTC+pvcjptg6tk600QHFawyQ5oyrgJmTTe+hk94I
SZIKeNVan6glqEh5pOX72LsAfNDRUEpFcPVaqOnLsB3pLx4Kas6G+Qix4pKXj5fAmdqtnGHgONtk
fowMonU6annW9rP21upvSMctSO0XdJdZ/RGqEaFzJ1nu23Et43VLhTYJ+BQXsln6+EGSDandsvBK
xhAyMi9Rvt1ewwe3gu0ekVEy3viegdNOzfPOxNqS6G8ER/olU4mIdFhdvy7i07rB/MR/cQjSS/GE
k3A1oIyc8y9eES055vJZqz6c5HlU//LsT9N/UtZ5dvJRkzseMmzIxJ/KZrLNlyD7CVGzrLhi+Uy4
0GOGsDl3sRbfuTg19yCnLwdeX8Q2J51RVSGvsKyPaXh0GKhjX6gwEPOwTn8jtbSaRb5Bv6Jfud9W
g/pdsMMuoXdwmvkuAfWxiLYoV+h/WuA1TAO1O3gXFEr65yARk6bQgXKfjwIjFglDKbPEOXkRHQAd
NIbtxCM//KInwZz44/QB7DucmlVM1g6xRsZmecorvqTlvWw4c1r+MyGDRIayLw1OKtl6iOXYvP0E
2dmu77b8M503R30tm3MmX6rpUmm3BMLi+GoEnzWfRcSEenRfq0EnKCn3OzIZ8TmGlFIlrpbiiced
YZ3XaV/Ke1MvakeTKovskLvNzslOlhEolBPVhrq7xBxG/lxwHuXdYgNnb5IQ0MhT/Dm0n+zg18y2
VpQExhW3EhI5oiUig13PuOqKbydnVVBvVYWIGoS8NymODVKKaH51Ct55nvo681I2kRRbi4iSUftn
3P5l7ERAUKx0+dXXu8V7biJAXM4eMsBZBqGBgwS0oOHldCVZIKV7IejCE/xbCw53HKbsNilzybTV
MKqaMZ8v0R5R/CvRg7BeLsW6f+gZ0eeCKWSlrt2S5QZXc9jmOxJz8KA7HPHEPpOqm400twVJ1WxT
glki0amoZJAi0zVGU07BF6CrpVri45ONV1ILEZ05RYgUptYfg3HDY4dKRFl3hHykCUzvlPANG0Vs
N/PZwY6DrhCtVfU+6dPBGYBOUjqV7PsNUht6RcCVrjateE3LlgAa3nOmDSyL1hbafoi2iBPqNXp8
2hUmusTLM5/w0/IdXcnd6Iu100vsbWtTkeuEP7Cm51FULggyoZ/yxdCWx53n4rNZqK2lmW7jaEDp
9B6avMT2tG7Tibg9JCTpiznQOl+V5gOeP3UJV5FG2KuJ9OV5oO6yQNou/zi94ekdT1NI/80OMO9+
3Pho2yc1uQzmh+A9Lvsf0jxI99I9BanJTMU0Ge1mmt8n46iCSJVir8zRjmmez8MfpsCGiElwZzKo
3XdkvquSpqfnolU5QCssQQCEmJV86QvGhKeEQWteI1kOkTlp9UoT1F4cjxk8azdr+DWWH1eQ7ID4
VITgDg6GZSY0PVPAGn6IZT80fCKje13+Hid7E4g4eFOWj7cl1MHNjV2L1jvvGc1SGJc910mFB5Ao
hvHRqJ+JMgPpAM/qp+7eAeCuHIOfmtW43tvsQ9EHpTxaC1iDR8pkHdiLn6oyYNYA5/5Sjc8GCX/F
82OFPBLBX468SXA0B4yRO24HxnOUoamPFNKP6WKyWW5bkuLZRbOPh9xYMwcXIeeVsSmDDsskMVHx
/KRwVbAiYaiDZ4gtPvr1pZw9Iah6HsLxIc2Wbd+bPkAH4MahGWFI/GLGB7VRziZ3aoMsIusrb5AI
SaBrFli/jdA9hAkxIvNw7ix4uG7CT5KT1VEi74e8VlnkpNoEmFYMwHTUb6bljwBipNYdSgQQakgw
TQ7PoLI8g7DLso/Pi3Gi7KKHulIPah7sgp7tqvbW6F9ziEiCqZtuVFt3jI+Bpt7SuAT5zlNE8DFa
An7WYW2FI6G38lDp+BOqazhELJVmz9Y2Vlwt0IN9ZM7b3ki3ExNapOJMaYyzk7tPDumKRT38DN10
VIjDAG3vd621UCw2aut4bf5Mp/7gxMPFQeNVOvaWOKdTOM5bu0+vaV8RGKOcSnKQZbA29J7lcK/u
jSa4Wq62tc3mAbvGw1qvtDOBpl5uJJu2mTZdn/gd6z9ztr04QGSlFmujAUJdTCctcTYjXGkd9pTk
mrFydAZ4oKtguLZqRtWOVpY0jHukdm9St9mW5ueiaU6hDI+2RK1vtFsnYt7riFepqe9q6j7UjfGM
LvLBID6ozD7iLP8ysSjYzYNEYg+PR4uUo5aURz1i8E5hmqnocMkFfdEN9zEr1L8xZStCE3A2FDKl
WYtmWrPLMDjJjxrflTSdh2IIb5mFCae+Ssv+bRyu/HBgCpacw2Daa0vanbTkZ+YyReb4yBgDolKz
kCwuZ/vgvEMhoXv71Bj5QlH2NcH3vJdpuSvll8oePe0NL0sexoAupv+Fkxs0x4CsN3eTo7FyGVg6
hyJDNfE0ufsmwrr3HHdsR7bEBCf6DWqH1pzq9Dk2vmOb47yExdmcepMIrYAvB091yOjAPM4l4V3x
1qk+jFXOuuAjNB6a+KUAhxOzFCYd1x8YqCkeWzimKiPFAv+h1i+Wc9YOK22r6e/MZ/xctF4QXfvi
t1ohaGPhngdEYkzu6k61Mj6q/aFQL4l4YrfqWVik80u8Yd9gectYIvqrxqdq4JbyRbpWxT1pPnir
OYjPYuX6trrRzwmXtkac3iwe3PjRWjOZ2obNA6/SdqZqMoaFwFuzEwrXBXk6ZCqykcVrjW5JoMUQ
4b3Rd4Z9I5zRzzWSWsRdrw8aA9J0rxXbAYC09PifWJws3Grm+AFEc69uaEfKP5G+1jHaznXp7JAd
zMk+ki/clatCpisivciqWA1+RIiUR4q9PAwrtN/mmdPFcbecaZ6oNjXKOu07Y3SCGLbfyuzExEkU
62Rd+uOwT0KUan7sz+kXl5evRA8tA7wAynV1Fkg7tf65cg8WG2sdzUc8nchV9gifhUi2Jv9R+QFT
YLl+0VTcBV/EHuVuscrtj5TjIn5aRgYdT4Xq7MbxPsxHK9i72iVao1K0Hqn4HetWj4c8eiepyuhf
5EwfeMuV99h6oT+q53VLKIR7ryjnC+1cjz4/IO3Mjs0+9ogr//JNZD7m6VlHkpocxg0xSNbRIZvJ
uFYVOSQGLLPponqtr9o+jcg0XmS17dXj0L/w21Kxn8wLrFEHLBDs2YkUqb3qIwblRaBOzw/J2vRm
fZNteXDIkYpOI1vKf7yD73z+VcxnOWwy7z4hwvqNgpdGu0bxH8X64G5F9JS2u8m8dtRS99D4GaZN
6d6pw1dSvlvag2WRR33jMFadJ9tXeO5/yHFYq/YDPOGNUlxseYZ6zrnpxdkzfyYa/m1Y/sbcf1r5
bjEYhx3rsyjGLVKyzym5srvqezDepva3VrZ262vGgzkelOQ4y03hhR6PeZefO6DQwVPh3XMsVKIb
1m3zUZlUV/sqPrTdd0+hZrfXOMCBgxbO6Z8T46zLXep+8vmvbVLuwqdR2y9fxXYJeDmnyS2aSDRZ
tkNHZ51tlWJDoLSXspcP0pTr6LXfEF3yv0g6j93WtSsMPxEB9jIVKVK92pLlCeFyzN47nz4fb4AM
kiDxtWRy77X+Sh8mA6ux4jxq+R4MR14+XeGvav1f3nvIbQKGxc56Sl1l9/2VEnBmIOSYSJIEdkhP
x0DdVwfNglDewOPg43m0/jpjTtQTVHvctV5J5XG0qpboKvCRqH/6jZeBSqBcXhnXpAYHF89SijeS
ypaQKmnCg/m3o0zGFOjfXD/85jiGz7z5Wp60fByoxQpp0oIxp4w5tvlvGUrK6lOu95GyBRtbaatf
VOUsJh+5eqEgOkqPg3oui5k44qs1nJuAQDZitIT1Wva/gvrISsTeRJ7Q5DTV9r+WplOHwnI4FCKt
OLe2HCElq1WNqHEsNtmwnYQ/Ay1GLYC2R7+D8I8qbC81XtixOFgubfGzfMAXSaaPGi+zhsRybG5l
fqmqrQHb7kmaZ1qQlvu6fmuqS83Y9IEau7c4XraN8AgdDlxH7o/si3ziU8+pm3TXxlGdWXoV/lGu
P5DcoPejKwij7QphWnVa0q47bzDf/RXwlvIImmMMesD3ZYvOxKZ/m+otOJubshZX/jYUTnwL4fT1
Hz8Np0fRqv9lypi6I8jDe6D8+ZPb32j2QhGafhRgrWBW7Z4EHrEZV/46cg1ML2l08bVdtJAy7NRM
yeTbwitNNz96k/pryPmic+91CNgYuBn2Cn1HL8WsORma61jdg08r7IIoSgt923bfMlmu3c4Krt28
n1ZfYrVG2sBysjObfQbxNmUffeIR0+MoyM3dBoLKKejzZbNMmr9mXTp1WNoqig2BolVUsquZNjJk
u9NB0E6kcuoZK8+uYosc1F92JTG8+ZwGbXczA68U0cFCHu6NdC/5h0J7KAkA12bMvdE6aeGTGl6c
/Kt+PbhzsY8LD82/1J8JxAcHeib1Ql/v8vFo8cUXwl5s9gJ7cxz/BPNPLoAKqc9FOc6CYgeOzC7+
5HROroq/6SxnkaPyAUZH9RjvbO2wBGpb2KCRo86mus4bbnCJ2FUWp+XbVN4Z0INoPZRnBXa3H9+n
cB1Z3heO0ZqpzbO2padPzsR5rnu/7/ztymDbI38ub1aBcZWy+neZ0zwYkFR7Pb7J2jGkXRB4pwuf
mhozOybzIHVzVJg0G2W7suS9W1QMZOx4pDY7BYplYdMHmyahouhRaVurPmVAytaKOWcVXgH4KtZe
Alw+IWhgi0vHcKT8bSh2vLgtVJC265LjGHkU1/c/CKlWWCDcGe/d6tt0VEjXM2N0k4YrzTiP3aZX
gNG3gvVIaNdOSVrZjYHtZ25zIPxoJbqoOnzoIAewjt2K7BFgo4tkHCwOYhRYfBN0riWUDifn0QAF
KaqVoj1xHHb9SWHgMZ66woRkOX3rqtWrbRlnwdo9BCf/R0MapkSzf3RErURsVHNBdsOyygr4oGsv
Ss6KueZYTN8MJqpN4Cq4ORq2501JvhJkKSIqt0ZxdpE4DZK93t7TgsxGOMYEOfcpHa9G+d4i7UJQ
xSrxjYccmfKmkL+k0D+ZoHCdthOjN3O6ccAPkyPykivb2nygYBw5MfJDG114M1HXZ8rAzv6Qb1pI
GZlt4gBe83pklb2MGp3xEuY9zbDZdjYOWnyiINmdYk7n/chFQek7j2SSHume4mnDpqLVdkLkSKSd
yRg0wp2QbsP02T6YY9a1teaRXuXmIQ+3Asyw6KrtHWIaFFCxM8p2U9ALEUGdvkNgXpW7PNwknE6Y
FLKTwAuj8YJAxCuMvoK4D+V7xrxDCgchLPhIGHot2eNhTDIXvUlfUOR4GqzdbCeAAB6iAB7OiG/W
6HlBzYqS1V9j3FnGYTHVE6Y/qIELp2K3Pv9RX3R6mIQqRiWEyEQuriqVdTY9Fk8k6BYBxpWXQIni
n+SH+Bu99MTxJ09FZwnSF/191rsmcgnHiDu7avdKe+4o5tJRYTSsWNXat2vzn+L/jPKzlVm8I3OH
FhA66paN59bVUGPX+K5QVsnZHvlIzWdIX5lQEC+/qyC51uFaCH65ynXNawY3r1w1oojc0UkkC/sv
c3iKjKvKApTBnKjqjVfGHgLPrLdLCv+YbAzxOP6NnObhVzPehfloxM/J6Rwtuy9D3PwZNFcyfobM
JRBsFa+naidnR1maVuFw1vMPjktN3S0vvO6/xA74Q/9cXqiuxX9ga8hs4waDLTevrvOyUHKQ9k8r
PKTCVpxuqvbZJ8sMWYmnSbzk8k4Ljrp5xjylTJs03882/LJ/ZE1YNUQq0CdWJ09ilrj2yAfwQDxN
brN8JvGY41U+IjZkTE/XsjORz+ZFTgrMzTGibGPlWbAykh8Mg3RedisD+J0lIQ6o6DafA7265Z0m
XxC/ozkezO6ixPsORzeUE/qTzG15s1rSpdoKEgtlG5/NYoH2/6b+SmMKK+xGrrbatRbIsjmV6Wb5
AlXfxWgRUCDc9y+rv2pb3kY53xkU26Zdum26fwt0KnSvZP7pCLpMxxcEk613J9YeVX4vhRtyBTxK
PJVOajNBY0daLgdFuY3qjfS4RP9Q5TeZOa3PX239UQ2fsbCdOw7Mloq1czOcOHCZcRVWFJmy5y2R
sN108YNbaN2pkSRPks4KNqJLzxZPzHxzaPwdRXF4xJ8ihKkDggvQnp/nnWl6fXsomi0YNH0DuCmo
urTc5QCaovNAtxoTMiXmPKABweUd30D3FzPvbeBSZbhsjaniIQXbNt2L+noWTrTEEqr/FrgkScUn
nZm0Ez5YeNmVJxuWFT2FsDPpS8XXV12p3VThAFJ4gkkC4kP4LFt3tTjJxbSKh71ffpfqJZmZqJ9I
nOm6ldK1lgPrbSPzuxZ5dB9jvKt+9FWLa2crGix4+0ZjVMKVICqkBbwGcWTco+8ViYJV/Mu0f0Vw
smaS+WyWNZxAXOVUKBrhr65uRnxn/S4tAfKvUX2tksP7wpIeg3ZTK1cNR02SnifmoW46RP2JvEeU
AOK3yg0xS66Vw8gAZnBJqDSDG05nvmbChkcSXsxDkyKzOOuNNzKSzulTDahI/24ari6OzOLG+FAR
bbscKrQWy/VdET+4onKdcXTcqI2X6s8YclgQbsstg2aAjkWNjR7y4L3H/VyiCReBsoXxJIiHofpe
vHcxyCBGdJD6mzqSwpT+q6xLMvzU2U03GROO1GpGuge4zFH+RS8yafSzPbD4OL0N04sRiQjXzFMV
fslk5zcOmdbkXTscGnR8GOERg9e6QLkW3sdgK2ueoF+oGII/gdHhQRJBUfF2wUi8lwaWBVeP0bzt
Qava7piVT91Cp46el46RFarOVaKS9Cu/ZgcxiZJAm16jNdpO8jbT76R679pPs3UpFI2DvaL8Dfkf
WqUecpE5VlN+l4UtS3fCiu4k30ub45DtVP9UT+QyfGvVR0N1u0S1z4HiwTnxwvogKbuIVCIjCG2W
e7gDVbxEaBOqR95hWpreo5YsJFZAYJNBJMz1kZXbuTwMxs6Xv5RVhKkH1eihdhjSlJ9uzXMcv8v2
yG3BmaFc5ZBmQImywxVLJTm7Q/OP1gW8nhD+f0O2ZzHudKbTifaqGqHW8BvV5lrpilUy/LJd2XPL
N7L6FfQHtbxOLD+Iq1wFG92zLLocryqqkyK4YzS1A9YTO3RE/g+j5YxgP+q5543lPoEWS75GkNjl
1+DPIYXrdAatM77n4hUIl0G6Ur9dTZxZjPnYcVc9mLE0exkOGX8R3RBYo7jSgAL/WzcJ83HIecm+
E5334TmPIFRJsQ6LW4KGZ1nWFJmTNexs6i68bPUnDbuEc8XnFTt1/cPk6Sj0bOUPD9NH7ZG/C9AW
6YGlABkc1/J10s+s+QzJtI+zGPETK9hAygYy9Wht4vJoAC4yBiO40BGZQspQKRBWRyaYwt8n4y/v
ZT6+CQB07NeacZkUR/gzZzd5ZZE3lZtG26YN6ZSgEN2BCmNqFOY/ItdgImrlyJsgybta3Jr+mTOA
U4GAFOjg/7avUuOZrX7kYW+Y9y68meWRFKC69FKuREP9qIFaaVhdVjkhY5fVPijvwl969sc9P6wP
3EDfTOxyFSNo8NeBS0d0ougWsjLjCGBTuVRlTyz95akDkpS2ZXBF8IxMlurg7FU2FwrquUYNO6iO
1pUqdjTcwgS2D+W1ruvDfz8cw9f4CLK3eDqG2U81nJYhWQsiNNUDuszEHot3bfASKOAwv1lcMEsI
8jLlw5J3DOuGN0ybltmm5pBZgXoY8YqoIjv0OWf5moSdmnmReYokplyiFj/lCDnLU5XXVe811vvX
bGfVmROFSiK8hle2SKcMNkPyMUPK5ZyVRvo9bHTtDItJPjm6ZIUK9jc9dZfvHMIiMm+YWexQ7Bna
KV/f5MFd7/+1/K7cG4TYsSWsfkOdS7TE+/4k9Z5Qb76a4V1Mth20zLTSPzvDNlskMx+y+M3I3qur
ottwh5bJFmYOz/Z2eZoFeV/v+ofwyWmupZtWOisNQ6bioZ7mSPbaAh3gYYE1DRnxoms22zm9h9KL
WUGaNnK0n5ba0Au6JajbdwJSban+7rQfUwEogStZCAzUi8RUtsp1+QeL8Afx/OIvIxR3wzrAF09Q
oMp1FM9ozPlGgFyWU7Z1USwju/o0EPS07SfX4GjsM2sbzG4I//NFhwX2DXQGjKpOD13nxNRScbFk
4k1Vz3H5DqBcGChLxwtmw0g4TxN4nEcDRekhp/KdwrwuEFKVfADW6cqxtI6F9JLyl38sQA7qa0r0
r4Qyspk/Y/hYqX4zk6dgnY3Wk6dj3e9FnBxMyAMan2i0My1YgArCJuPyd1KJtS4eClBJ2nxXWDkt
0FqrPuir3ibEdfzklkKp+OTPrgf7ZcdLT8MmcqfquWzOI3gbs0EI1oiWDDOhvEVXxrG6q7n0svGz
iTcZUIKQfsX5ly+jnsGY07EHE5S0opiHdPzxynXND1tuztrV173xzrKD/1dddT2bDwVfgXhejket
3YTFtTRnwoFdw3pP5jN6n1ZyEnmjY7Pu3SlySySSyb8poU2qOyyoixbuuoUM8I9Z9Gq6FaSZyKwj
fNX810n1IgUFcTJ05L6ozln4raOwGuNjDkBjBG8NCnfV+BHEbSGcdai9EB6FSUVsjqJ8i5yvEcoS
f53dVM/G33c2/dPBuU/c5U7Q520GNjR3Gszo96z887WPyH/q3bulbyt506bfJPKKxm4sv+fuUxAQ
/3KRh/9h2SPDmvip+fcQw/mCDiTSc1nlFfUeVLs6uAM123m8Zz9cm4tM9QsJ2MpMltAh5gqRi4fb
NqNteRzv4PJ0VXdgEJXnB8VKq6DneW4ijv5TJeVbfKh2xkmdkvRm4KzumXR9cA8jWyQXfwun0I2M
g9a7OD11saYJlNI8l45oq/oewnYVle9bq7u05U4OUdukbwKvK6JdG/tjJ3htjTrzH6k6rDDySst5
b0iV8H1S7gIeT368EBwHDVzJlVNXr5wIo/OjR4NfuZijWDmW521SP+XynjWnIv+1/MLu2Nyy5C6K
Lw0/n69dedBGRD/0pOKMvrXJJbnH89UYucLBOTfjVODeccJl50HCgMYtAM3nH1/KsCHAJMjWOffG
H9TM0KrAmwgXy9gjjLRbgCIRzXT/RNnFWHA2wlsk4iTc4oFYp/k1dL5TH4OIADGLBYAjPl3X4slA
8UTEGO2VAW5eiwQhyr7UNe3mOBjG8AIwxJarW/uUfbsmZLIeMBQSzDEdJYWzhs817oPitbyJhXgS
LSA8ds0GyDSZnjXHXhOcVH+7rNzLksA1wYPInQ+QQw4vSkjMRitfelnVdhbc2CfanQ8gg4rq0M3D
Igqf3mNr0093pMorpTzPE4cGEt8te0FGKGu8lgxKsA/ZMhKgTSi7s85VVcjfSvIDbG/I+yo/ZjQY
YXQU5d5Z7oZeJpE13E7SbQRvMNe5x3aYS26qH8TPZt3ZcnNDuru2GGpLHDkZLzoTmqFv9Iks4/e+
hj/i60+yq9I+FB2TpJuWJ1P+W74JQ3lThvc8+Ki/Ip1+kYErWjiyEnJSCdIW3kd+JsIecPLxN0bY
vK4TpUsCmcmSweIR/AbKpsbzmqQfZMXxvcUwR50MA0CpRp0fjOGjUsnDdpksqPQVdE8aTmZ9wveI
io9SERo9Ffi4KTlRnUYi6Sjspt0koGYgWdfEjJ5gFFKjK39eCQ1fw/oAFz8jvszFD7Lo/PoOyeDo
KJf7TU9qwdGk7nPddIfW+M2ij/Gtqi4Y8c1po60wKPL/lkA0rup+fM9tgDARABYhTuMxKVkyExnt
WfVn1t7H6c1nhFvSsHWG15zd2as2Awf78ndHXLhge4VBg1L3bRhYM9uroT1Ec69Gf4X9nQ8svhPw
wohL+ViJW23x6x1DFvnazG2JRTpl3TGCs697JnHBBc/Po56/BOXV6X+o8v1+J/vfSokrZAX6pz3l
+ab3j4XP8f0P4GFFh3lDkrIu7lG/i2mrr35LPEZI3LlBaxWRgHlsLaT1HFXqQubR6VY73M3U61aR
2zHA+3s/vqK4Wzgfg4BXfzetdQ+9m0ikivo2ZqTV/ylQw2j/LZ4QCf5mhgVJal5zlu+a7sM2125I
zOyakk5s29KViKoyWqeuyp1HOwMSZGVeE+Fqi3PNaPWZl6/lcNXbL4kLZrjKLW9WjtgA83DXyMyN
AX7Vm6mBRFNlEqObpS4hQgJNpyonmOAY/m/rckck5Ivj+2ktxwzYkvWNOZ5D+bcyVnIH7XO0eoiD
rzlkmuLomrLC6XNeVP8lkZ+glUTy0YZnAVgqE07v98C/MjLMJjwGjinsuO1Wgpkms14o/+rwzRqO
/N5QfADL4In30a0dijx2i+OlxySa8XJ0JLUEu6TdJ6jpEvPImSjia59oGjONHxl5T6FzdJWnxqAn
3ffGZCtASSpOi8ATyzXMJ+WM+BgN5dnBRESLXgXUHdEF/4IUM2JAO2BTUUFsMt/Ix/Bhs3rNqcdt
StpHTmDQTpKuKmun6n8K1Xc9c00eKFh24+4gsvtyf0cuF4r23y4D/qURHpMTXtZfFoG237a2WG4r
/dFLM7htSL/ZM/WfU88O/2cJH0L6QeaaFiG72Iyim8weI/MG42uDeGnaal7nEproIMbAvsEr8Pzi
0NX+oQKEMyeGGbNXt9ioJtxfPVcFkiS1fqpiS8bglzZ9LHshzkSrPi97Z1V/N38JJ4gGpDWjFaqL
s1KzQ/Kw7IXiJlX7tP6n+SewKOpS1fysLlf3cteaA5db41TGDfpNqm4mIt41JlbgB4Aqw0zBJH/k
im6UoHelsUKWjsdzsfMhWmoVJH/9D5U0prUPFQmT23eun/hm2GEizlocwM4i/wH1i+e1bL2PKNKW
oMkl0UDeEXLi4GCRn1nkqsq57I5+wE9EmurTh4GHPu8LYgAYx0VusZAJkKTCuMA6OxG3Sa7b3qyB
1D1EcSp6WZzuIIlKdtejdzrGYLp/YKiIjfj3jh7V+LD6r0j7HSpkf9pvx4xFGow9+dxfMPeaLbAj
e9PGxPIveGoK3boGoWS4IjaoR8Kuiavjo+0qpwRjo6XcXlKji+qOnak1DlPvQtMvbXXoz7r5pIc3
/qbmDCXHaBRbudO0x3RSVtUr58QaSbuv+t6tpn86ipgUlLXqLjVbf4f0TjIhYtOvOjv72QUws2fI
C0mjaJFCDSP6tZxM/vmycGHxWyv8KdXXHGxjLkRphXNMAKFJGDemdB2DssYSt3QS2jkPX1Dxqmqj
HUiApPtGPBVvzEEJohLx3vQQK+VmEF5LuZXP/pCT4LFcVHHBwfjSC6crMQ7kEpj7tI45qdOKCSTt
UD+tSa4Jgw24OllcIUXVFQ4DFGrKtQ8bzvaA9YPdadHCmmgqIZzj9sAP8iKfNHZnSD9TDpKVjzdN
IcbLnrRN8zay0qouALel7VuG7+hi4NebtaPFwFfhFdeHnUAd3CqzjWoPuEJ2ORhlY6M/ZbBTlywT
Ngx/OklkrvK8p+R0ZNVbxR+/GMi54SUofZ4ljz9+cF/u5UVvAnclT9vlj9/5z4YUtKhgkw2pkEJX
n4PsWHtZZGUP+TMagDpMO1zVuvUS54NS3irhrSBuptv5+YtDQVE8OXrMcBsNk1dcOKIFhFnSKImd
ti0Zcf0CO+2LbASWPQSggJmL6wUHLdGm2PEcLd0vU1fY0dHF72xwQyPOsGcyxRYR9lAv1iQ+eEHQ
DXVOFrpL3H5anmzUQF+LkQU8LmxKdfbypPHUJoOQXUg9BK1wQDlZPgrGeirKWnlVcxUsW5beWTZt
gDvSy+xS0Pc+GKrFzDSuLQpnlS3wNywInBk0pCChjL7JruHJwb7U3sQY3cNXVXs+w04LAoofizBj
lIQJmYgh6XDLYwOiKBjbTxM3kFz86tK1mo9ENqkaM0WfOosoNZX5G6GCrkwSSD1guz72kIapBNdU
kMZb/hE4ouvsUqu7GUzXErn99B9WB9RKBi9ub97b5C/gWoA60C4UXbQqmCsaVbxMofFZYdFXMKRY
0/ciixq6Nacz+7NbCDufkZdnsgzOc7aJpvto3SdkiWEPlcY+cKFZ28auijDvb7YtToT9JD3qurbr
+qd4KdW7ViINAUnTR4Z85IHanG7j5a0CFhNNMiES3vI4d8ZLHcIO+fsezIw+Cy83DIQpHVjZJfU/
NWDHQQO/BzU1dqmGKHWX81fGWJz/81N6bpKN5N+Xw3T5RZ0vsakhdERblGZYOgvIEGUU6qoMjpuz
lDdbLUg1+iI11RGK8zcm6Bn0ULZz0pucxjbjy5Q8VOk8wTIvdpLQ/GvJRhDCCxfOHI6bQPmUBJyt
9Wfju8oSdUVQLdgiATjicI8WPwF0v4lGAmTL1pDELwBYHdWr1pbdkohpQIdJO4Yw+7X85CXeVNap
0z9qxBlTyjgXoB7nFZlMfsl44o2L1mgNUCT8CToz/HeYf0FANOQHy2fBh1LicEnFbTPuG34Jye6Y
ib+qBbIz9krA0lXbA6vEwLwA/KTq12r44U0WUwdbtSzY6X/U2ntnXDU/90SiWUqMdbXKMDqnwMC0
82Bd6wWMXXB1RgbvcGwM4lxQq6DRJSjACdd9v0ajVTsAna03WM86ZkloyE/mtms2hsY3mXwyREYz
ldiXQjsGGWQUT4fCRGPNnWOUzU+AINvkL5jEJRGFvzTguVG+9b+0RUu5b8GW+TpjZH7IXkSDeuvg
JaAvNgI+oe9ssCfYnZBtS5T/Jn4UpYDZJuQ/hSEY1qxBWbECpESa+MEZuBLmB1EsMoD5hWy62Rnd
nkQkXnIo/dnJF8xtn0zs96zIkhjbMdPhyGgodEeze7R81FnUOY1SiU6eylprEyUsAIBNJdBTnzpx
echntCY/Mi3FoyvUpxhHiMDNmY43DbNDWdSrn391c4GY5We9UhwgffGYrGOCMy25hwivKJnEOrxb
Tms5drmOVqpkC5hKcKhbfwpRQ0RdMqwHU+5a/m8hvi/okFRPTFa1axXyulO5CfjtxNCWuBRiLErF
wegBAWkqE6E13UkGiSYc8l9uvLJ+3biBp1BNzVEQhkfyHGsbqY3l9tNOJsQivMqRI4anBWLDY7Ho
Y1BGbiRlxTy2jjIP3JHw9mxy+mlfGR8NELAeE1yT7iw02mb+sHIUCfzxkTT5txAl8uL6yI+yedWL
bZHe5Dq3O+mWGAbENfoTRPODUu4J9LRZhMKz6tVozjdye+AjsamsO/mYcQQ2zJMykfDpl0+sxm/F
lbb8HRjCbcxsU/khSXyZGcErjsSIXpyXc6Mt7lZ1WL7YMvGMF8/bcgWk3TUTr618KuvBMcx5G9Im
ZcziOpktokNq3r3CHbi7Vn9zYqz9nBCASmVoQhG4iE7V32k9ujEaUByk878aFZmhbZvgI1DeagTP
SdshR36Jyieis/++OnAlFK8WhcTitGVvUyjRwJxCgoUAMh350HhgS6PxnNprhMmoyN4M3c49Xr3y
vev/CQiEJoVxqXWL8jGsaZwHfMNLQnYWdOm5LEXqVW80hq5K6zwAZFTPmF5VqukFdCSc0dn4yHnZ
U7IwxxqT6IzUXdrU+boy34tmJ8XXsP9TcMUXQUumBMk9Uuu0m5hVo7fRMimRB0K7kied9MWRpQpx
fnuoBrQrM56OHLas8PLu0F8L3vvlfhRMUvQc6Bog8WZN+AedS39V4+rihkQzk2Wus8P4vcp/9fAt
SD8mnAoz+FE/vMV0VIfTlfHB+ieJn+J0qtEplO/kA6EW3JiEu/6pgRd9dOb1F0uPcg+MK0k9mD1O
zXQrkivBlGo3OkRE2xH68r4R3UoHU1j9akx3Oo6U/MEFINH4xJkhzC5kHLbcPbWSBI3xErNuJvOO
QI1C/LTMsx/f0+asQLxjW8bswnYmIsS6+z7OeNnT4q1cbxUof1TyCFUTdWvw0TtssNb4ock4EqDA
lsdrMrWdSraZbgb8b1FcLBtvy0yaL1JIDc1EaGuTiJiaPKszGNxA4Q0sdPlSheOCWVF1NiG/iCkd
t9l15rPfrJFiLnIhQXaDkEwYUkOvywlm+J+i7qBqXyWL3QORBmuGwXCl40mvOQLT+Lcer8tAPFL3
JdQ90EOCC/gFF2v9K+33WScbZ10yMc0oGU4W0gd9T4kENr7faibb/JFjfqyojWl46XtOwJypB4s3
ACkzuW0SokqK1lHGzWSiu+DPIrCu4nT0PTkDStqjnKzlnYE7Cmah+zWbF6S/hfF9xZQH/N+Uvf1F
gHp0JKiKgtnD9A1ma6gMv/WzxpqgKrRejehV4AerzJkg05YlUm/+Qj7x3MABCZYdzFsyqLDAoY3h
cu3GC7bQ9KZ0ODpQd6INJO2WgZM8BgNCWHvV0LfLIdhXmMsQY+s77pkg3lryY3ZmV64uPqajJdJs
qn6q8kfONqFyp3KZZEBERgK/3rFXjlgDud14V5CCIvyRyy2LYJxt2uZnxkbZQ96SBaj8WLiR9fpz
KG5BtNGKDRVV60ZlC1rRzsaevc1HhEUTQM9/p9kIKjIWzVrArBftoOKSEbVlxzAkvdGbGamXYC2P
QCOuWH9JBLykzX9EqlbsdEewO5iCteqUJBHV4NT82DU5ZOAHCeotEvMw66wINUN6w5CDOxlcdWQm
2WrIqrJiJ2IJTo5Nc0mk3TAcCAMmL+mdZJyjH11HjtWqtA0WFpMB3cJFyChfSMhdOwxhkOgSePdh
piV2eMfGv0ph88MWLy40hBshzldtI3NTN+Of+89aU6oXvJZFiC0ozjeKp61VwfXjQyO4CiG5Jts0
cSW0mzkikBGEqNjBPHJswZYR6l+ErweFo9R7O2x7bfSoymeWfoAb5sJmWXalNRefjt8XVEaq+SgV
XJPO7ELSXg8huuiXB4aLtP551/F95muw04E97KsfvjLlzyLSbVrL5ykgqGsjdP8aSLxY++STrAmX
cg7Q4nczuAG+0HX8IZub0oZXTNfiExRDEzZ1+EfWjT3Iyaq6h/w9qsgTQ3KU/+L+V0RMDwaUKfdK
v3QM3nwjTqpsx1umrjnUAI3cUdwU7Uasr8TGka5Jxw3JkMyKlnwkn9dOmjuiEe5GHd8Vubniu6Zc
AP9iZiA0ueTyEp78X+tu+PVF0Sj+Fv2H7RVkKhzXKXBZdKK/DYp2Fkb+KBjJ0DSk00fWub31COMH
RSmtfheGW+4fKAmgcGHyBLfS9qV86DLsl4xfZCDVQO86G2cHpyPA76jrUjpEWFO514aNMHllctHV
syzehobUoEsZ/inWAXCrqHZL0PF3VXnEdmGs2zDGOnC0crw1M07ucmuYt3YmxX8mKT89Tf2NdBHT
fJbGQSHlD8ITWgmL5fwo9TeabFC3adqbBshFhaE2fE0A95V8MbLd8sGZx4b8ukj5SPAt1VOtACrc
JI7nMfyVoVJ71GLW2i/JSYCXsHGGm6hcu4eZvwntV7+u10tjY9JPKCkxibFpqzynEYGtyUwsnHqc
R0LHHeJhWp7tYNUNnpUc4agdvIjokEbStZ1lYkxYzIBbhhKQ4jymGzRSPOVadFnQ+JlwAIY/JTzJ
3YTtql5H2OTVvSyfrQhHwE4hIgaEs70RHwvIe49BJ2b5je/BEeCjmfD/ze05jX5lYp7o9Lb6DULp
RROdA9iYw6+fgTBrnyNwP1pAdSRthovC1z6t/iUdNXVlLU3wxAseRdJakbQIn0m+vCX2zFvNtOkA
yyFlcMJivVD3HZ4uJFSx8JcyHYDN2ob1W6yborY7lXTmYykKy+yColTmwFhi8dwp/CqgWVG2OwEh
aUPyrpgfQCSR9Ixe0+QOghsU7zFp6PHPQPyPRdPBb7DGJEcC6T9UGo1bbgqkYtoH2BW6sMZiNqUr
EG6McYdcs6Y+IkTlhRkJ31CRRHGD6+KJf0emxlAxkW1j6+WXX/H8G8//eP8cq9kHQJ9ytwHqtSXu
ZLfEBsYIgI90CW1PNwvmySuUforascdazlYMX5cQ0utVSmqHTNfBIiaVfJv8FSSJWzl9q2qOzALd
c3qOum2hHSoCWCz/NCtXfj3paCCRR3MQWVcRRl0arMPC/JYQNCARerWXYSa40MIFB6oeKkyVFn9Z
5vfQMzZjninWZOJmJpkEq7k/IsXstVfeclWLD9KiqAXcKFG43F2S7A31kRABpIr73EM+r26rTexB
s7dHQ6kvjfTO4wKzHyu7RcSvWaeLVF5K8Symn5BIiM8Fjmwj2Q/A97XwN4lMPwLWSC4WCZ1xRXOn
sCXbE0c0ZuP9oJgoo3sExj+qthuS61jYdeKoCsJnjFZj8UVnJHOzb7fEOqS35QiY4mfvHxv9w6q3
moUZ0lGlNQE2YOJ8try+VG90YgBwJBw9HU8R6hYUpbaW/o+r81aSXMnS9KusrQ4bcLI2NkIQIDjN
iCQKLCk453j6+bxmbYUVWujue6syIwD3c366Y1UQDjQPitt55x/3IlICe3S8RXqsVI0MnG2C36Dg
MQIQIKdbSsEqZ9J6jcyztiz6hYvoOPuj7Eb98zlqnT1SySm6guAtNIU9ybkm0W+T7rVoHRQeDEtQ
PDME/vPIgV4xHYP4Ik2lXyAA0ba+feiGvMbWjLNXN84k+YRe7M146Fukb4jTEZmsoBhiFZJb7d2g
BrSUbzlDnzaiNBtcAiEVMDg+0YDd/ib1T4QV3IQvaCNXmvbhdNwLKtfkojG+hogvOAMtllwxYUzJ
AcJp1f3ISAMFjDF9W3xNtGeuCAkvGWcTPnKw/RWe9MRlBvJa/bcFBhCYZ5iDf342EOKEicJiokAP
1Y3tP+r+08l/EnB5A3x0nU4z5wBa53ZbsnkG5XYa/jqdfHRUAGS8JFfiuUImCgaLHjXDjDoYV49O
KL7cgkUGtTeo24h4S/uaqF+KfTEzfMXE6ds1CLDfM3WAXiunQH516r/OXnSbaTOMB8J1Etkb5mO/
om7VuMniq2Wm6wk0kCkzxoBMy7ooFF4B7IeKZ3iq9hf9QKoJ6kany4phMb1P2DICYAXbtft12r4K
n0uQofAPwAeOIz81yNAsIYQ70aqMmWPbW/u02lfxLQ7e+gGOwFxrRIzxWfvBoR0Qp4Rr8G9sLjRZ
rpk+YmIYOamGfW3+s4X4HEwQYMD39xy2GdkU1wCfOdqRo7MdNgj10ngt8en5l4RnXT7GwytLoF2s
JZMADlBBMJdiYtNItxaNoLxNyQbUQlOIJecqlLonyPrSrDbtusLSuIfn6zEmJ6xDRA23iB2CmhOs
UFbhFWF81+5T2FHjPeFGCOX9OF2ExDHmjgtbaZVkf9DwYbsj957EC3DVIt+qCJw7ElzYdSMHiw2R
mDlSdNQ0tbWXrU0zumNMr7G/IVStnbeN7ZnB54SkIpKOXClp9qpGNwB4ZPFsl7gVM+adRUTrTYuA
kIzlRuO737Bgp+NbFp1L6daF7316ink3mvkAwtFshk2je2I/KNIVSq++OqpLNO25l2u/NqtM0X62
A3xkvU/JI2KKbzYmNdZmc7Q6frnK9aU9ZzcUOc9m6jmy+0bo8UIClOeZBGdfhME2JHRfWQ/DcwDu
GnrkGsFZZFlo5skxiYXbJeTlEaQ5+dnKUt9TOETKHBcj2QMFF3W5eG2nD7V5013HQyglRCtk8wN0
orECIo+V/WTs+hr9opmtDf567LTwymCjV1ohgasCzJebYNgBf1jSCa8xIBePHEkVcUOUOHKq9lA/
8WARdFi3qIndRDs1HZFYHFze/OQuEsOPCTpdIFKU6xBS4JfBC5dy8Rpv+bfqVfhT0qds+DCuCMiw
1DhIf9pVRtXPTFwIJiYi/zPajy5R95r232QGYh4IgBB5z9BVNrK/kFp6rx/jrPGJH/12xxxfX8nL
HrjsBtgUxoYS8j9Z/IUaajyORU/1AtBbqpbcIHsNOG8Y3JC4k1LxiFdwD0gj+0tu4luVNhFN1CBg
7ETxnaGRnNMY/6L9bNnThxexAQ/9RbMuGAJFyUvo6cZvm+7oll0obBRir86wQEGmETXiTxC4yFpy
/xkqnBDzLuSMw1vUflTYcDVvxCDP3cuvEQJPZpuppwqPX46FqyCi/hKW63lcB4LlXvAGrscRLhb2
Q79T7yE0Hn36XVUM5eGJx3xQmGb7cTE2NJ63HwH6GJkA2R/Z2LA7TTWb2rDqnA1jwtg8cE5yPPMC
ICIjv24VScuwhCfna8RGWXaVl9oH/kS0QwqBlABZ9qfdHh2qCkvLX03ahQ1HhkHEc8WsIUDBIDw4
PARiNCTVcVXXXBLEj0TAuH1xI0eQBJJT1t3Hjzb1+PX1+MbQoDZb3ueqeJdYLvv6q4oPgp+yERaQ
oL9gMMjCPc+X2K3V7pSYFmARH5f/G33RbSIkWNLE9VFeRz2m5SRcUlHYdBd7+MOiICHSiCcvTLxH
YHnCTzk3Hyo5QgSRdsz3NnpvhqbG/Ou1fJFaRB6wCwkXAMNunCBMuak2BxARwk30LgRcn2aULcnV
zpxzmOzs7H1k6m7KGG0DXsD0VaAOOWQxn4QRY0YNVlpFJN7QwSF+yzwOXFzVHfAYJ38avVKvsxio
pY+o0ui5ayLcVsp7ze3V5KwhwVU3CHMiqSrAXC5GTkGBIYHUy12MLVjtgVVucfVQ1YdUHRR7P6O5
1NQVY1WWfuRM3DNPf2bcSkigIn+Hb6ZYU3YYnOVVyu3EIIrIoPyA4Te23UbpNoWzBxbLkUiBpfY/
WgV0YFAkBDc2KyApYswOy1NUsgIoOmbgGmssa3n3NFddk9GKyxObdGtKQBaz+Z7Zn+X4kUOcLeAi
GvDjaWXlFpoQWGKN74TTMzuatBCTPCFOeY48YRYuuIam6QC/xQxDTBK9Pqobj5wpO86cRv/FtCk8
MyPtkPU1Gn87ZJK8rkQeReWdM3qpNRZeNoe56oZNA+NfNv+JtwQVaWL/GvbA9c9lxcNtk/qDXrpm
Yh9wmS+TYR/We+aEqUWm1APegWeJsNdJ5Oqt/ZXE7AYwnipXsaUnOucd4VYRaHyAiKCcknUgYpFR
c+D/WPI/C4REfKn9kx+RidH/4laGp5na3WeD99AbEZ0Aq/gdAMomNvcyD8TElYakQsPlpDmQf/WV
Nzm6GIjAlS3z8oBxEHUU8fLmoYjgfG5izolBdF6E0FN/HcnOa/KNre909ldU/Ig6CdiLV8hZDA/w
qELkybAyBl5H62botoo7R9+Rg7OPg6Y6oUORsR4h1M4Lb7b30JpDvwsxuQlxkUTLz0YsZcxeIAiY
EVmN93lMQuwZ6B+WK/egCjp5pXSr9+atIJBEQ06uLkPnTaoxThDLIKNyNEbEkGPIc0FdgMzjf4mt
l46EuegnVL58m/R0N3Ybguph+1cC0VCjUze+SQEoLTMIsuYBXvydo1TIknlSsUaKI06y1k+TjoGW
/0mE1kXPmIoIE9QtNO6medZfZdwBirbPCJGKSQMqy1vIsxkfcXJXEjaWbVvvncokTKpbZ5NHRWwV
X8xoD55IdvJicK0l8BI/F+zrfczvMb+1GspLGrkGK1vpsQgu3UbByQQwW34yPBrINyy3s15iQnSA
CUwQSPIdGD9IxWld1bxJ2d9ssHlna1JeCKVYaBzdY+FBeYr4guifN3nGu3oYpq0za4ieiBm5djBu
LBeg2Ou+28WifsHkjL7Y0kU233yIf+cMKUBhijPuBo6zSV5C0bfZyZTh5Oc951tgIHaThZkxZvP+
x0VYK8v6dOjVCgZwbmJoSs9vTjo3K0ubSDVcKeVJioEplGyd6QQVAeVhYUYZwqPxqB1pkw4UBc2H
GBF3xAVHtFu4YE8OwlvbYI2myUBVD3pxZtUi1o6LVEXDe5ZRB+VbggnEI6bD7UNVlj0HrNEta2sd
g9P4oSvF+AghAXa6Z64BXI3vyfDdknSOGCwkJl4thZjIbrIAejl/h/ouA/GFCCtvxHwFEjNM8sPj
LpfnwDkn/qMJv4q+oZjNPek9XgEAKuOSg7IkJWUI/CzdzH/G7wazm7o3UKM2dAA07KwVCnC2e+x9
lXageBO5y6r08BJNHrLtbvwSB2tLrUNYnXMJ1wedFTkjYoF0jXaXA55bk1SBsvpJtGeF/fhpDq+V
hW6b0A1tfvehzIz8R7PgptV5dVJbZWFNH2JRLS3DrdWrI+/ANywv2cJ3tEvdLR17yVxqjNtxfBex
bWnCjoik3HbZARA98cI9h/zp47HMTFY3hb9WS92QpASJWVfdhMM6J8zbDJYVs1vefqiWRbAYv6LP
4esO8gpX4MgUxG4/mhmyEoK9213OYkLlB38od/eDxw1+ScR5acO7obwRzsNb57NkokVBitbdQK4X
LHkcEAYpXvwqDRNGC75q8SrYhNSMH/8Q0eweS5RxfWVEgE9H09pp0zsq08re4vQ3rHuQZYspAPYT
O2H2GUTfmkB2g2eIBLJrHDz50N/ZOeuuXblo6BMoSLAQfzQ+FywHevOSTKjHmAWnlrCWCPXKm6Pf
LRYn03oROl8nO+vy+0D+keVVFcmlxAwrrtYfqaGTFA/eKDK/U860KdLhlx8E6aJlybZaz+hdvZo/
GOp10vqbiIYgdushkHlomhUFZkuBJYGgSIxrivzGeyhmMgAMdB/cTwSDUTtWYkJVLWgYtF1z/FGq
f6SL+PWhaSjb9Tdz/plBOBl0dAo5VQd0iKSdspobGBnDYid8pNue3sCC7p0PFalBZHyb8YdfXacJ
FS/jVcecLHu9A5xCJxv+m9eIfbEaSBpeQHx2K6JDYW9mjgQ9PFUmX335OhWfJa1vMTpEtS3PSv8c
BD+yEaejAr8TDshhrT9gFNyUqEGiRfOV4Ov3iYv103Y9qRQT4EbqOVn3/YCen1nr9Gr56UpD6ME/
xY2CGPaqlPtaXpZgMVawkX78igmGXjJ/BRwzekW9zSWKkoPvPHaYiRFJIejvNs3KARg9ChrMISeh
LS+F/quMNKrRKab3XsiO7s+wjhVttJ560ftrq5+LXFp8F4RRdVvhY1LJ9nZeAe0WTXHmLbfUq1n3
ROaBodzNcjdK6L5WbbPLus+KuDYqjfmeCA9HN0mpXCHM5GtZSGL3RvfA8CE8zLtXuHXh4dfxNI8L
JIBQyYH+ATNB3K4jzFc7SFed778cvysUwb70reQbAQAD/ofJfXI1L2DCeqHGS9DXcfgbDZfU2ffe
EOPvNCsMNmxCi95agw81yWbklI1NRn0vUq6qc9HzEyuPhrwFATMRC6g+dB7fyPa5tEG6kDoimIcK
IqPaJiOQQ9efRRwYE3d0Vgn2oj0zQeeBLwoZTfLRL4gf+QLS86tVNbn4ecgEumgmi2v9m2tvRQu+
K3fuJEXrCIcfgjYiIhjOGDj43jucZ7WIDi/vEluHLO81VcGxP2ONfcot6f576QsUnhCZqLkFxTft
lPxVfIRLC1camZ+gau0Jlog/81lmPwjgkBjQuiSRJXUOUDLwMDH7NndWcEFA++1F8KcBwMkYHZz0
u5xf/i/eF2K7DmP68TzCCqXky9S2Af1RJZeC8s6oHG8nz5pOIKYO5M/shabXpJdcd5aacSBbrpvB
uBitvJDtVGla1+mHlZmSZaFesLcBemcAYkIbJJijPuMzv6C1LySfuRH9VbSzBfTLzdwNDd/ei2Qf
pPRE2gWspzA7473W95VyVxGf0oy8qMt2HSMIUnlCgnVMehDPLitYxzvwjyEcXFEfRR03wVUSYtQS
d2ZbiQVpyRLNDARtEAvpufRNWC6CeDYg2OAMmZ5lM+0np/RKAH9KRkgC0TnchY4PPEdNSC1h5eA8
FgasBg6LCRg1hcYFGF+zxZURQqP9JvomJYYrvE8s5Jyo00mC4vMVcyVYC7VrK6laMa6ui2IvcGla
KoGXUv9LrXjhf8f5lXRcWCGSNFJ+kCp7U6qHwl7XUCAwC0sYF3dK1BaMa4578KDyB9unlsRqrfgo
MGeWBxjdsfg1GoycHqxJ48+un9FLj5eRpQ+WzuKN1maRnUlZmIm1mDCofiTwEDWpQhhWW3Dzmiys
yFdULp5/AkzQzPCVJZyznFOCRK7RkpeqzixG004CpxM4n2XxHTFENvvWPGYeAV75lno8t7cI4vME
FwcUowC+il0vYymYCO/JeUKRCiqucOYYkpdp27k94nrHJwy/Vh6Jz8IDYhbrXEQ9E4lwkEykNm5X
EWKwS/F7yMYtxAFE2imCUmfZjw6L7q0iNQPCFCitsbbkUGHKXzfTvrvjG7VZw1LrQmz7wu/2oEsG
JiSbs2YTI9uSfpuh2YRlsqRnDFwHRTkeDawOxY2DpVNfIvMtT+2tyhcYQ5TzcAIXel150GVgAsPT
eQIs1E+q/YywqjgQzzfO7iTKFprFebJ5UALf38KQKOYvmzTtvFFXVHqtK5XTjroD2eSAeZuaDbhT
ZJ81LreELIO6+Jbtszx4koLMe5XYbzXDcNfxjGkH0ufcCuyO8dDNKWtd8166TveMyzuVFCThtcuS
RE9qynufrJtNmR8HR0I/CspJOFfF0Uic89aRH/M/FZe4UXTnDFU0+ciIOFQFM46w1BLJqeo+wBE7
T8DAxTUiItWuceNincYJIh/reKPJFg/YT8IKKJE6U5/N8a3JSZZ7g9eWYgTZ+l+uUW0DAAk8FQVv
Q3lSP8NyQ9wG8e1cA+wiBdF4biOFAGEHjDwLv9+/IxP4iuYLlOEEcd5wNDoRbF1zncqznTwG+yfu
vwd53lAOwLBWpsi8rJsRcA4oxDKd5M5jy858BnPqQ3QcAUhW/ueC6fn+fG5HacUDQcJA3GgiVXPV
xsrat0OcRdfOZdrzLyjBUw3Impke4kHtfzPiXcL8q4jeJULg6k8gUpLjDOqLS9CEq7X4mewTiWqh
8mfQ4ercY3leReOHQfZ5e5ScP6M7quZOxRPgPx3trkl/PKhzfosTRD9bG9ftWVXXGAk1/OHqyhqC
rZYyBKBCpEx3ReBIlJ816z1QeMNREcnTTlrHbhV7LJLiQhVbHT85erC15N9nhBtNjycLvb4h6Pb2
TZZcYZJQpR3cvgpSoySE956lK2bfUhmh0N8y9SBbCH2I1NiX48DxCy2EQImmCVjeLXK6aFm8q1CS
XUg16MKGMakJZPiQo4M+eBrRkFn0o2gY0ZWbWXcQZrigppcRlmj2xk3lIc4oNzyI5naA14/ihwDO
JobRCNrTYr2WZ2S0OillrVsiDSbKt00BOyKGS7MFeX+Q8UxX+2mQAaEAGZ2RhIO7xU1Q8KikeOe4
JRHTMJYzboH1ONtpwxktdiAtd3FGi2DNBqSE6bXccSf00QaQPplfm4YwyWOuXdPs3pElEB1w30iV
a/C4Q+esHY+tXKxGhNkzSTTlPWNjptwH49ynnido9TYl67bCQwkHtCKEArn6SP4mS10TPwh3GYu/
EVTEYs8QTpVWBe3LVjb9OQrvn4HWT9s2+2za1PSxEfvT2pzd8CZ++5U13715C5fBZpx/wpAOFdwH
ydoxPjNUtPXLv5y7PfrATlxAjJ2256fMHntEDBQ/AET+huxqNl2X3alhqbL1TVK+heNNmQvevF3F
wxf3ByV4m8Oj/aY7W3kOD6Zar52JSqzXhoxbQVDDJHPQirhEuUFNaZ4kB2GtSHLjQx5E8JMQcMJp
0SDFGEkyZ/CZ0V5WZ8w3ncl0zrdDhV4MQRG6sLUGdZpg2QmjBVF7pArg/scL00+XHhV/ASNW1hsQ
I0N1dfidrKvpzC4oVgT5bDYPckG7NV9ZWV0MDFqkpVuHDv25yieascTL/YtMLEKEwm9qj+hdlz3r
qH8R2wvpyELebPeeYFtqSiFrg+eQ+79WSmCiYZEgwm9Q6jpwsonEi0ncE3Dg7PJRkUWgN1udisLi
p9aJzZAQXnF9zTwSmsV7Geq0pEubbxBuYOY1EZD/E5OjW19CR9dSwIGeBBw6ae8Jw1JgaAu2fCJW
l42GQTjAREQuSDciwGANoSyh7d81FEPjVSMwPKDYYxifNfH9JY7grfYsCB6L74YKDjdd1PKqsIOX
jArJx0xkIBpf5k403PVzpmeHOQecWuNMd+KNXq/H9qILIkIMiPb7hb9MI1Fx30Piqu8OLxmOOWUj
iIOEC4z4R9t4UggJ37yHz2OvOlY2dfOrirxQgVz4OlstS502vaT6HvJBptniJSjf/x0+8oTa8xDw
JDki4YH1mW+KeMFUd9UYEJSAxWHr32oc+W4u71HddvI177aT5fot2ZKbyuePW5EHAMqkpTvfSjyj
PJXsIqMmo352gV9n8rLyQ8/nGeIFxB7C0q2s5O+UVEEyvEj4PgrJhiIC6kMDLZ//4qQnazzu5MEl
eFfEvSDORKERlvREvgZMMP61nqhZ3WRIUarN/ACfoT9pXIG+cx6xyMXhuePVa5Iva/iO4lWPcasB
dnipw6Ns3pryPa/QS3ki5HBwmdY6uKeqGYjiI5Ks8grbJa+qKhGdu75/BAwZkg9NeK0jmGbMt5rM
IfdnjLd5IG5DgtT70iA/FIyh28TaCk7bJQI1HVeNWjMyAF6Hx6l5sTFrkKVO46nPY0IwQ0qKxC7g
QdSPDdfgmpzO8BNwKIUIoIIDyxAyfQ49HTpXRNyUO0wyUfvSKKdJf1qkVeDtQx2a+F7AC9sD5W2L
cjePuzx66lO6MfWPQn3wdKoK9iqUnGKDnZEKVdztFq4UUmrGeUPsLXElZ7gnblOxcs14YYYlrSGL
Sf2qFXxdbldeHVqbI/U+Kp8qWpOGdzvqVrMZLR37fWIQTChN2vj+rg2Pmv6uBFfiX2V/V+rH1NzF
6dGMno71goCtI6PifVa2iJHD8J6A4yvWJeAN0HY81qVzD4FVAkBR4xuuaKqPUnswGJ3Jk5D9LWbm
aqZDa1LcPEB6pE9AoqgupTeb6tQRd6IL0KWTeVRTdrvSWYhS5DK69hylyzxvJf1NRQyTglzJEiht
+j4Wz5Jtq9gTmpZ0Yr7ow2AN/bysHyNyYXn44QOVOlok9jlyJJnw+pouCDsiCax4CeU/+rqJcGzM
XR9u/Gpd6EuSqnfEQqao+woUnKZ88Qm5bbdC+OWb52g4zQhNDC8vPidlPdkvhc4kvuKSheGy252t
HOQ7QZhq865FL2rxmInigmCRvEhfp2QPo5dd8xcw7HYBIeXv4FBzSoFf53sF33UGkjwhz3f6Lz/k
TVjPKQUd7zaxBOZKztzBxJTAz1n1ePuIcgDhiodbWF9GvFMoNXuUNKyRhA2b02GktLomcgRgVeow
0mO4ii/EGwTdiJd27VhvSsrIdQwTHFt4JAoyNGysi8Gnrv7F/KwDBjzZ+gJqoSLHFe98aZHhd0lR
KAE2rm1tm8kPiiKn9kLwc2McgbFm80KHIggsXiqy7v8Jt8O/dOBlngmD/Symn5SFz8yoypBvyGfR
0nTH3G+Xq0Z6IygJl0he3GRyTrJnZ/3MPAUSE3wmJIzDA31CFDHpKDuKkhP1KSR1NtGqD/5KejjJ
WIaUgxOApCeEpezXRKyv/OEsaItMy5ax+it6QmLlOYUvaKm1AHkuKQDHXjnXKbDIUW93UsukLbC6
4ifD3MKgb1obDgdBaXURgZ0Ph0xUPmplfsvahdMMFAVB0HB+hyGXgQO0ax/8dk8PDd+W3nliqVdf
TmFGRgBp//yJiXbgzSESxSer8SxyrojEagXTkFaLBoAsbYxly7USGycQnpHQI2V4z2JjkYpgjOCP
64+cnzGmmyR7Ev0ZzBEdDSczvabymz4T8jW+xDuJX27YFTTYQmLXlLQfGK/C6jKBZbUsuYX54zBc
DcHp34MD9NfulQAgn1eeusuXFCn66P/m/FoDEfaC4G6lJ8R9hWbarpC2sJGDs/bqYlR6gAbCK+6Z
W4/HKqdNymWL47jqGK3+wXzdqgP3yAjDIwiXsJ19ArsBV++XW0gPulHn8lIP6Pm5CdFeJ+kH3q8s
RYzt0bnj6+LLqoKDTgZEhPdbnHcBVBKfnmqeFWWjsrHhk8Z0UpNpwMFxVOVfAQQTDFfHb5p94mxr
CBEl49f5ULFSNsVbKAG/E9I+fqc6RkOC38JNDVzt7PX+zeYnU94ENWmJs9M4h9bSYK829xnTGvbn
ZjeonHfCcXniMZmTLewSBxshIkw0tOUC5kxEadJng0iRjOEnhjbCPhUSnWyOHAe0Ot8p8p4PvBif
9KchBQr51N9itPBM90d9+JzHvVJT17hmALRlgDjqHqD66oE/e/irBtJMPUAev0K9CEG2SxgYxr1B
qPZhHtEpMD4DbQKUOIgMN9Y25JXr70X6ayj3sV+Te+L8grxaxW9VnJPoNpr7qfPa9oDSfkAz2KAB
k46j/uIAg1IQ17zovBZ4cuM/RQYALICdmuec3/1vY1jZEUz7wQ4vICZ9vkmZaTpAk4imoOKbGlto
6pQ9Ch5I15EkkisNsdGTY4WykdiBbBtTOpiGrpqhydzFtJco13YCLnLn3MN00ElIcEgORDKlPXLE
4c29Ty5R/D4hHWkSAIe5X9TGqZUQBb3kyB4I9CsgKO+i6wWYR2pv1bQXYe0MPSMFRTtYP8ta2TWs
+DkKbr78bKuvRrtF6o8UkZWO0L7cJ2xfLn9lGF8k/Hp1v577TaBvKovXNiEt/ujnxLY80grFJDZN
MOt+ywtJZhgMOJHFxNdOzdvIQF8TytJ5uDOwxwfLVvwgZh/uamIsbPnWE5PDYTSBzpz8kkTkrUlX
N9/PuGjxTLii2bf1x01OsSMQERQkIAzmXfXg0/IgH6MI7Sg1JdbGUl9i6dXh+CdqVsgNtwqoXjPy
0gzeRJlG86fHpVvDl5jTBp4jw3U4EA60Uf2XsVh3Mp07XjJIhPUcreh3Rg/Xl+448Rgsy3LJ/IeX
qEy3nL6m8+XDTMYPO3UpajGrHbX1bstdHJEiQA4jclvEYFRvRNFnRdoNxv2hOkadp5tsiwfMqGZ2
G5sMl5aQ6rl56JZs5xZz8vRos+9B5SK2DLYmEQ0F18+0FVNBDvpaHK3+buJgb+ovSVvbo9BpInap
ybww+4upoqSJT5XOo2Xj98QYdVAIB0hIXMb7iLWa6CleOh8tfI+kXt+So8n6oNPr0COQxApCrItg
HbOzJMV0MB5GGJIOr3DUP1p+/NnAx7kit6p/xAlFqECBDRF9s+X1JGhXXj/uCOMKYjexbp3D5MN8
oeAswQXYkyEWIsbE1GIcie/NLE8j+aHvD5L2UnZfmUFg6GNodtKUsp2/QRjGuGO4n9ITQthWOxro
a6wbNQQQJANnJ8njWcSjxkyyp8hFn77r8mCDMNd8WN4w7rX5WI7nSfqWRKv3V2q74Pd00M/yRo8/
0epYMsEm2LjJcD07k1dwPuaYDDQM3M6zau7TPsrfBkALMGoZ9J0Hymz/yIQ0Cdas11yg6DdAjFKS
5KdX/lKQD4JwI5nVcfizizfspB0IWPjlOzzou5SADB2ll1ua/EnkaDBYxif6My3Yjng4W+N1rB7F
8Mx5Y5qSZKPpS7JIYcR/n0bfWbkmsdbiOwt3fruRVKAZ69s2bwawIjpyVgbkM9TLliyyKzW8zd2n
QXCLorzQeNBa+2LeO9pOz5slOlm5WS0RD1ElIyO+F5AvAfOGfSa4hqchR3JB0UuLSOJUEtQbANeV
LHim/hzk+5x/U7cnppxB20hcTiJWMMaWA39dQ4vyK0G/58HLlDxM60u8smCx8avwUVP/uKzYVyCL
wNqN+lYbe0W9Uvw1izMCj4xVuFH03iG1yrjhO7b/NAQXjd7FFIrrgOWXjLOgQ3Hx57Nmk3KhnPrg
NZt+UzNeDREgy2hTunc2eImL9UigVpoRAn4pDSKK7fo+TTeaXTMKPJIvvgHytClyGOBpRhYrXHGo
QsgMRblpeilB2/xbvNjI9aFryWkobcp0twO1xgykSfDlIMVjGkXuzuPKQsSXUqvkw1g+sOedD51S
N6ZnWI6M36kz4J0NUSnx2fhXknmzhtNumziPiqQtUmTUnzp/ltAUFnJa+YW9sSQEEma92PKAl/or
P30a7WlB5z2txjM50i3Gw+A9owLMJ0UZFvvFCXC+4xK4arjNCb8VLEr83Qy/fIzdcLHsfZQ9ZMcD
FGXatKNbpl74qGzpCEAaBgR7HHOHVOsjdkzJLaprBdbrD/tOOoPqTaBPdr3Oe9+VmhsRvx27VXHi
KKYYGxwYsXDdCLoFs7N4cAJsgZwB2g/HIBt2QE1qtGoMQlOrRaeW+z77nIEksSQFm3kgXuEQGU8F
OKWDYBgI58ETZ3GDkZp2ChMiBd4kc5cFBWAICwyhvhpMA8TQmt+IjFapfQz9fvbmeMdfnY4PMX3x
C5JBIbJOoPQqgva3qn6pKUvuf5Xp4EvP0jpPzqEpD2Z/hUQgFDWZLpH6ayQtb+C1bm5xc1PlZ5lf
0mGVgFPlSBpXvCPBSEfEn+I/zexl4LoLPWneEDJfl69F0rN2QWsFhPdiImnhALWHXdwm+1KC+MfZ
VQWDRMerf4VkP814qIHlydn/6OdtMiNa2rD94Nsp5HtcnUQnr0HT3AyuxlSFmpmUZQX1ck/e6Kaz
HgY6Xj5ljtM028njRVVOFPwE8UP3Z88pS1dNYsp0zwPSdQ0ELWZS4O/gnwlJFBsq0EeVqyjaFcZn
mllLf7BPajOyGe4UwrG1rVF9aETYO7q0tTqQeetawX2XmOW4/di80LpQ1ctJAss7/PXSjeAuPTxP
yEyw+a6r+l4O6UpqbYjvbgvMavY/hPchvkp6twMbbwn/8hICl6S6RcL0M5Y/pUYuhNtq+xQH3TRh
xfrTEQLkwS+qfMnHev/Rl+9dCw7Mrw4ke2ZwN2C1UMolnhO+yeTzqaDDDJPrOXfr+NCSuGXzahMz
apks1teArXRaQlCM5CTrW1lhuUhAY/0rmZpacsIG0NSH1PrSDapS0DGmh7ncDuapAoqW1beE+BCy
90js1Nap8ZU3sFigi4ihHDJuGeeT9zF9KhYp6njddKb8ie47aBMlBpJFRq/cwuF9UDfOyC70SD4L
G5FWy6kTEhbVfBsdQ4v0OWM61tGUWCIQaNjTS4yYya4R77gRP7JRc8/XCH++G3JXY8xDBw6gskT1
h+aSQ6aZT0F1LQhJkgxWIukjSz5QmrGolCAWSPZAYRyaB+DmMNihSqjitQx/JFcpR9duoNVr2LSa
O3W7cvisBHbTosXrboQcak4PyHzg7vMBrlPmt0779IHBZnCbZTtAwLNGhclzwpPh7+1sU3cb2lW4
FLlUub/CHIGGhsJD5TFUXo2JQTG5dSTOcG9BLQfySZgUc6QicLW8ZCoQO5Xorgjo5t4U52uAZl/o
7DNjG9JMwQCh7diRb4P5FK4IeUNWGDk38KH8ZsF4NcddWb0WDCZSj8hn/BLSmrhxKVME/edq8NG1
D4D4JgLxPhRG31dJxGRI37H/ZwFnFeiPjkX/NmOSkkBTO44jf7zr6tOy7oUMmsFnp4DIcADSPFoh
lINS0k90FYuYAJ+/1nJaxDmIkEVKEqUA6Vsj0Qu3jbPXbH6FrD7N2SYwSlbR91a/MlOhmm64e+fZ
1TntQ9IrgH9Ch6LQz7k+R+aOh0mIzZUAF7fJtUvrmS3ROY78tKZfnIdWa0WQRgXk9jcEH3UEdItA
PwNXdlyHAgA6nR5o1uLpbRx3LG62fpaG6zD91NWnE/367CCVSXeBtctL7B33gv+f/pDeIeBZ5ptD
uCpuMZOCCq+N9kF7kpVPYDCBiVE9vVC2hfj/fW3l6AE1Zwkit1epVpD9sGuGhHRIgEVwIjBW8dv/
/l//8V//+R/f4/8JfotLkU5BkTf/9Z/89++inPjhw/b/+6//9UKQQJH9+3f+3z/z39S9x3IkRxKt
/So0rm/SUovF/GZ/6SpooBstNmktgNRa59PfL9HkdCFQVsnpXt0NhxwA5RXKw8P9+Dmv/+L/uwq+
lVmVPddnf2v7lF1/SZ4q8Zemb/PfT8b6399u9aX+8uo/1mkd1MNd81QO909VE9cv34JxTL/5b3/4
x9PLp7wb8qf//Pkta9J6+jQvyNI///7R/vt//lQN+2WifszT9Pl//3AawH/+/PAlevpjX8Vf0u9v
/urpS1X/50/FNP8yDUszNdtRgFIa5p9/dE///MRwHFnXLcexZd10/vwjzcra54+cvzTF1nVHhuTS
Nixd/fOPKmv+/pFqOo7l6JbpqLalKH/+M/pXq/hzVf9IG+TpoQSo/vOnYRh//pH/WO1peLYiy6qh
66ZhOrqpOrbNl8i/fbkPUo9fV/6Pr1RhZnWG/M64aTfVRIu3iO71pbFDDQ2ksg+FnZ5uKhggvOaz
QZ0qMdvrMO63bocu/PgYegAtCKgNQBxmS/8reEuAjx0UsRneyS1hhuu5ewO4v7MPo/Y1i743kFjm
PK2ognLDlKA+8Mn1eOUkA27i0uwuPAk+cmjG16BKVWnThtBqTgzpe1Ao42eIsTrumPecYHpAwIyG
iNCNByvfxNoF5WKaFYsL7YaXFmgnUGA9V/aVXm4o1YbSYXpNrnx3G97SMtcuoseevJq+TqLDSIJF
uuK+DB7Nz9IFfxka9+a62KEDkMD2DgJLeQIKFjI2mvJa0Lyrgd5zaFmzWyW7gPOU6rZLoZTWQvky
PiCNwEVDR0q3cL9moBKpg9MtQfKSbOOWyGTZPsKRUyO1dBNveYOiJPgMAfETOM3iodhQZwCkbrnr
7tLc6cZNDzwMoOTKIuG+NT/rW5nmQuXJ3jkHEizpTXWJZBp09xmz9L6RN/z7VFk2YSS44tM+UuXa
DfBRSXsa9Q3lwuf1RrAte2s6OJZgFejWg9FEuSI+1WDdlt4N1TIyH5EjvYFpq90NdyDxN2O95tFd
0Yl10D83OVhhHDTYwg5AFaFx8Dmiy1qWP0sLqrp7YCXxl7b8TnW5Vw+3IJgAaduTA943W3DN9SK9
SCBBI2WUbQBA8kW42y4AUha3TNcWLJK8IlD8CKPDErEFmLt3uQTFTLxvYzr21t+lW4ghqdKSQwSm
e+Ooe5+HWLjytkCqVvrinodzv7OcFfL0zhU5kOgSvFmr7c1CX3jSfazAxrvNUBptVwispiE6B1Se
OhA2z23wLmnhYb+0lC+U73VrHVMAA0eHROiQLOFGNpcxrcP5DdnQgO4Abwscb2lvkICNLqtP/WFY
EZBQzlmi7jnuaKILn62Eqt9iPDTf7JvOWWjP1fdPAEBKa2WsTajhgZllqyha2bCnMxnkpg7Oe8h9
30egEzp1ET+CDioo6EGvQCeIsQqGuxwse0fcIIHTCFbRGqruXbfRN8BxWPnkMv3At5bIJi/Vlsml
ZRKegbX+EH4wJ8nApXubInRTtFeJ95RUnyv9YbAuIyjoOpqQNxnpfpD3FItWISWwYVM+52uYg9bd
tXJBxhXuCSteZRXwdvcK4agS6uEHev/C23DDYwMA7wPi2VJ3wcZxn8nm1Jf5LXkWqDydr9nTxAkH
fGXRBdBY2Je6cY0C6bqJkPi6mxjN4nUULBSIs4plrU4dKM+6fE1uste2w6Q/QjLS/Kz1FdWAuyL+
6HWPuotsTKZAuP6O1lgrvLUSAz42CBO7dF8ilkO5Zmr2t9EaT1cZBFPOg0krogHlHG+eb8W1s7Eu
ip6RgWqYiDBxLGpFsE0bOHhcFLeVZei8G+DVfBddNuBoESGGM/b9YHyTtsYSLtgr47tpXZNeK5x3
vXfQnU+xv2vpNBsvc+k5oAk9oX3BedK54Lvx63Sra9Zllx8SyAVLguEU+pXII4MJ0TvN2mqG2gvZ
aMU29iRdKkmDFAtGNQiI8omllfI2WcghA7QMhqK5isOtqe5IhpES0xqigu67fo08k7c4uvP+vlWO
bxFFm26JN7eIaWFYk01ZdqzXt4jtuF4fW5b8rloXjw7lok0RLPV1iLQtCOud3NGEC3rdv0ykR8u8
6aRHbfgW9Kil8SIB42BcjR6l6ubWQM0PkTXILQEdtLhiuz+EgAq/KuCSP/N07eFYcN6NycdkK4e3
sQ56yrqrEcVcGuSISBnLK4s2O38Hf7+/SaKdDP1oRqUbHsQl0AJQsLDtysto+FbYzCgeL3pWHmAK
rJCZ77clWE5jKhXlWwDgWf1gcfX1PpoJ96RT4FkiMQrTP2D4Or/PqDeQYwiUr7SLsYWnGrq+Ijml
FR8ckHZrgMGQNlZ0Dift3qdLZ0Wfz9Jf04NhN/BFbeC3wqg+7GBKsRBLAGxJdHujvZPh/yO5H67b
b+AKLIlU9XVV3eqkE4H8JWuk52lqcvAQ0NvRgAgtjxm8Q2dmTCcCRg98xY9V/p9CwH8X393kT+lD
XT491Vdf8v8XgjxVP9rwb4K892lQP33/4/8vv3z9Y50E5Zf6qXoV7U1//iPaM8y/NBsosknQ5ijH
0Z6h/KU7lm0R0vELMhqs/432VPMv2XQMdfob4jlH4eP+jvZU9S9TU0xiQUI+w7AN53+J9vico1Nq
YdSWNQfAjKGZpkLU9/qUxo3ZR0OhwKlkk2xqSHRUy6OJOeUJpoP+0xH8MKFrhixbMkRVtjmFm0fh
pDtEskkcaxI8Ap5CeK27px2OHi1wzt/9hPIKYMLpDEDOvJqxTWR+1rYwPKfRGq9IDB2a855aEF23
n9qbYosT2pKIBVviXsT0TCh7Cuv1ttqdN6+ygGfNCz7Q7D0376eGRNhLDBoj6DRDU2lLklzZSZCb
yDfts/uRJoH36rCR3k/TkNDeEc4tgTbzPaZpOlqC0DP00R4VVL2vmrW3q7bSGhayHkEsbU331nK4
Pz/wU7tK1w1NYX9rpmMK467MwDTtLKJ8pXwLSHcXH85/vvL6ifL3njoyIAwocRzf6joEqMM9dFe7
6I4WeBi+9vUaVtyL8LN1q90GX88bfX2hvbUpPItkY+iqLJn28X6awimUotuc5qnzZqZT/3bT6LZl
yDzoDE2bfn60WNKYV+QzsEMX2bawICDtQXXCJrGitYqLcO6MyCfsmYpmWrweFd6R4rjywCr7VDVW
8oGaN+MK9v4OYoTN7MhOncb/WrJkefomRyOjspB5Pc/eFWQza/tAOoamqkC/666yLUVLOI+j7719
4fP/6pe0fsyN9NQKHttXXtu3YtVNs8iGHgBVUXWprYZnY9Pvq0dthcjn1rmSyg2SR5vkAVq1/fll
PWnb4Pk+OVte79ORORp7YTnwp8YeEM2tt9N2DsKp+r/ZPSfn+MiO4G17TbdNqYIkj3LVPl55d/Ut
4JKJbHbbHnr6LRf0RgHKkagS/IqbMY9sC97WqBszq+uJfoH57VfKipbONWpKE9HALVHn3Ek55daO
7QlupjVlncIUc6rcQMC4U8C/ExVvKYsuQ9A37tz4pv0h3mTH9gSvY6uO1kbKy9z2lwrJ8LWDEx/X
Gq0d835gzppwLgM5LltzBOM7HLRNvklYP4cON7AZq2ZxfnMqJ33Az5XThJMZ+pkb9ykzOZ3M8lbZ
1Tueonuw2rsZS6e829EcasIZNOtCUtP0ZY+ke3nNA3GJIPeDusnQNS83M9ZO3RPH1gRf6kWa1Rpu
bDCH0PZc5huyD7fxBa2775wDWRi0JttP522euvuOTU6b9uigl/3Q6EnU4U7LADY/63Mgje9+z4Tg
SxoFhgttGpVMT6kNjDbTixl3NTcKwY1kYduVKZHTSknAbHjVolCSq/OjOHmJWyb+SDZ02eCh+Hqm
vFGy27R3oIo1vYeuAPYvKWj1KD4ZvVIfbrOWt66aQjimudF3qjZLlSwjXWMSClC5DaBOp5Uxb6r3
M1/sjQ8lTCUepzdON8mAqsJp0AYjpgBB2Aaj4KXxDnKXbbCroEmAfExZDTdoXq/VXfHVXK/OW34z
64Jh4XAUIEEqPeNwBHoGEgLVa/q3zptQ3jhNwYZwJFTTKwwvwUa1RrAFHwbY8QPJwaWCWHNxocxs
JGVy+q+cpmBP2KySntrJSAfKCqDnGjmRLdXcy+wjHcOI7UIHAwATQbk5q2/czGSVaGZ61yhTov31
3opsWwk79yXUkJftHqj+dDfAbbLpn34lwJ7MGbplKbKlkaUXDn1qRL5U6Zir1tG1F1zp5NrMqd1R
olWKytF8SD/dbW+m1WCbWjJpf1sWDk+t2mDAkK55iYAHhPsOXPbr+sJa02IOFpX02IosMsXy2Wv3
zcX0MtifpoVrXjHUyFKqZrrm4WAg2Wfu9YW11Tfhwbye2a3TMMRh6orDQtq8VGUxOA3K0uyoUkwh
o7KRiyeaeRaoXq4oLu49/ytQY+CKs9fhqTOic/w1jSe7TRT+evcYo6a5tTP8GOEUKNKs7bN/qEMu
oQf7bP3Kdj02KExpFKVdkZXE4BTcP1qbcSff0ohzoFGWRmN7+SuTejQ8IW5ymsQax8r/4QJGokSI
Ku8ogBD156ihDxMx0pzNU27geIRC7NRqtODqCTbjS0gtttJCu6QlagVP9weaU0nRae/z2ZG+fYCz
VY+tCm4g6VRXLWCo482WXNCQtW3IAyT09gUX4ceUKtMqWJq02K+sx/5K3qQo/Mwelzex1fQdNE3X
FYsNZViCUzcLOnpCi5MK3+EeuAqz/S9fjqeuD10npzPlcmRNFkZLK71jhFowvVCza5gO1nt/E8DV
WrwDbA7OeHZRT3nZI4MvYeVRrOOasqllETg2+TCp3OGAgh/R/k1lg6eP5zbRyXOpa5bumNM7RowY
FMXT0kJWIdr42K9UdMIkKviLCNbUcpm+h+bw9vxJmSbsjfc5siccS79oVSWxmFAAnZt//2g7acZW
DBIauiVbqmBG612zdGzM6FOcsf3xNpRn30snjyBpQ1sh28hDVNiIke0kfk1qcWVo9SrT4HQKESVH
U8AD7nd+4t4+KNj0BoGdpVpTmka0hbB154wpK5Veomt7Ve/Qr1/U1/PPpFNzd2xICGe0SNYCL8RQ
u6n3Gu+W6V0dQoY2M6BTF9GxnWlrHm11z9bcscuxM72QVBMhlvcydOZrGuC3yhrEVeS9b77n80mL
U4faMC2d3KyjOo4q3EW+ZnS912C4hv0g/p4/+BtIEsiV+Lt4nTxIs7efOFL2+5SltUlAK5wl0YuQ
JYXVr/EVmknps/I0/AdgoGUOcdj5ORXDbJpRp4QT5ggZwDQIV0IS1IHfJKW6Kod07dv6dRhE1G8V
lK9IHvTGzmvZpOdtvh0cNi3Vli1FNVVVfOimtdUUvhNAiDc8DONHCEh6/cN5E4oYmr2M68iGcM5q
Q5GTkuNHgy0dal/omb81v9PvherrQVlTyJ16jrb5R1grz1sWD/gPw0RDGhgO2bCFULvqXVdrUgYX
QC6ZQzniPxYhqpqjOmNoKj+8coyiJWFTDnolRVkYqiv3CphSvgEtAAMQxHVbYN2r9mo+4D05NkfT
VZVgUH0TkllJHNujzdgk/0tQtddGn65iuMYk15t5l6pifPsyuCNTgjsejExF3sRW8Pr2oVwNqMtO
VKLrgB57+oaW4SPsrkD5VgqcAotur17MepvJax1fPOJXECI0xXc63/TZQvlHeNZ2zdZddZ/sB31T
b51VNnMO3zwJRWvCQRzG0ZKblJYQ5LfI21ULZHHIUKLxuAPJMetgTp6Po/kVwhQlj3y0CqfBSfFO
0tRrK58EkTJ4Biw9PIxReDh/Lk4e+p8GbeE9H3u1VdUdC9qEgA/rIdqOHcyoCsD084be5O6FmbSF
o6+nZVzL00zWq24tLVLyyjbvBmtrb3JEvc5be8lDnNkl9rSLju6kyjOaYZycmVJ1abMYtZaGyaqF
Pzdxh7WdJ+o6rCvn1tPj/psd2Mk2HmP5w+BTsB4qwwYfTZncVFOypyHZeRqDI7a5BgNKEiSH0QgP
Su6jw33+e5/0+0fLIVylaW7E0TiyHE58l3ifclqEqz5fu84mTT4lkTJjbnZRBLeI4mNqjg320mqX
eXS/KTJNsuYe6vpk0hDKr3VElFQPVaPgOaa75/xw3+S5xE0hOEtd/ed4TZtCp/4WoRd+a6+w9zyB
QiAlQmJpdd7q3J4XnFjmVL6s+mjslh7K8NmDp4U7de4GP3UNqAovDtIpqmrqwnYH1ddY5cBJbgz6
4iD+S+3N/z6MYwvCFo+yts2gVlBWgQ1sH7GW69A1d17mz0yXesopHRsSNqURF1o/thiybqbKhb8H
YpGzXvaBHBkI7QttW10myx85gPGg7ulNuE42wIDp8poN1U9esCoXuW5aJCEsTdizTVb2bhkSGw0H
ezuutB2ERBiv1zDK0i/qr/2ZW+/kUgJBIPSzwQHYwh1QWGUYN9k0/rqARpiUR7Y+v5QnzyFZh/+a
EPy+Exou5x5hEuOGEHo97mBHfpiKQ9p62LVzwdDpAdk8dEjhKqomLOjgyU0+pJz6rEYXrLjteOyc
H9BLsCj6X9UwVFJwjg0rk7A5KxfqAQd5X8gIdNhfMg1y0ZpM913stbSga6mSr9qQ1j457ayNlMrF
vddN7fktzeNFI3X0exT6hWEWkIU6TbGuRg/i1Trj8ZzI6nsjQ+t9kEpUWMwUHlUHECk97go6gKq/
6xW4ohQnylaq1USrKor1JymEK4IMJZLR58f6NvxySIhbqkMmw5iO++urZoQVuCu6loNhwhEK63Fi
fK3lvUJj8XlDytvb4bUlYVL7LPATS4sVHlraN/97fjmsk3VwkK4RYN50H/175wD9xp33UOxmLL91
ma8tCzvGsRo1LOREWcUf1bt8r63CFW3AUNYgLENOddqlHPb+03mzc1aFk650jixDtqSskux7Pz3I
oarqrHx/3srJ9WOLalNaiBhaCCglhMTbym4oycLIqjjJVkFypc7blR3dnbf0JuE/XXfHp0KYRisO
86jt4dlqDvZduS/u88sRj0rObZs/D+igbItNdFNdzJgV02wvZi3DtkkNkeAwhXlsCx1KdJ605KKK
a+0i2kJ1vlSBEcwG52/nkgHapuLoPCFtzRHCSTkzByr5ikJCL97rDLHa+tAomp+sZbDvYTc0d3SQ
zvjnk0E6bx9Dfkkn6s60j46CvVbOgrr0B8YXkO7n2fPJ8JNvDRRrsW1vrH5c6027HBp7NcbtF3+k
rckp2qciVmZy8idvSmAiGhkrkvK6MHxDberASlSOSaAdAkfbmA0c2ah/Ru+SABTZ+XV9ezyY7CNr
guORPG+s/WbEHZg0NhvooFBa7XP54byZk5cTh4Pc4pQdIzPwenqpQ7qRPfbKavzmbtsb79BCvgnz
LcymCGjMZU5PzeGxNWGzFoUejFrMHAZm9RhW9jtv1A5RQxtjYl7refLhN0cnbJ6YzWxw70N0GBT7
NJAuJeQiXUnZB2HwJdVDVGvshWaXH6IUiqg42JlO9/H8d5hud/GyBAlMe4lCasIQYYCdWhpu1fFY
qeWk3wY9pKwJ7Xbbgag8bcxmUyQ6dG2okgwy5EXnjZ88PcfWpzN9dHoSo3C8QWN5w30fXdrlIthN
T7Ngr7kPtBP+G9DdyTVWZYPitowmki7Medh0QI10iYLxUj14O3s7rLVVAbeng0YObKz3SH5/nsc8
npznI7PCSCs/9mu5wWwMAKjaQrS6NTf/IkKd7uE363lkZxr+0YwWA2kDrcNOteapi0TxHhkBegHk
DSql/8LeKUdASd6xJ9irrMvCuLw20KVWw79PdevEW0S0UK7iDXQV6MRNHbvp0nmcL9+cXkUAW4ZD
UExb1uthBmUShhV7Gnrr7kMUBGhHg1pJIEjwvLWU9o8zG3XyZ2+n9R97lDxf20vQ2zJRPZ42qvQx
BfVjrMcloosI3c85odMz+tOU4FqzNqi0EX1qaMu/0QwuB/da/yvBAHHj39Nny2I05w9qFKhMH82x
++AiOpi36U6FbJta6oR/g8QWnnG0q2amcdoN56ZRcOdRnJaay1W6Ug04M0A1b9UOstfCo3dfU77m
SXfQh27n+/pnxSlvzZpmAr/JIRqXYRkJ9o09Mba5M1fn6VvmaDoEv28Vuq4yJdP70r+dQALq3r5R
eNBRO9vMJh5OToImT6GKqlqKiEro49YNaBskZNjSsH+wD7CQgLyWlsMtyculurI/zPufOaPCECOF
N8zo8e4KUthZpLT06QFKJh5zWnh1r5q5VmhuPLHS0xNZs8Ho2raw0twcTexO2cR+o2w6/ZBu2h18
YutWP8x7oZPO9ciYMLhQyuKa59V0OgNQnLAiAnuYN3N6nxzZEe4OdciqyAAS8TKo2Hv8MSjU57Nt
icz4fJH6pDc/Mjit6pE3ry05bAcFgxM8VUe7YwOVJyIE/XXLHTXneWYXTbg8LDlVxnRKAU4oVefr
hBKdymgltuau/pNezlDA5lhT060heDk1N/SgrvFAkgnTk1yvhjy9M4Z2OeNxTs7gkR3B0/GMC/O4
my4KDb5AUn1q8M1Kktt+TA6+7T12jXyI1HY16PWtIbtf3HA2h/X2K0zdwTJ4J2JLIMbCrgmjth1V
x5NX0kV6ibbWboRRsl/nD95dvvOvpYN54aN0feFfgAi4wC9WNyp8DzMvlbdnZPoWnEVDpdKFf3m9
larIc3RAl3RGQfSr+BArlRECO6pWG0ulRd4hcehT93O6kaosnUn1nzSuAIkiH6mTYxaM11DFpjYN
yOxjd9uANdO20IpuZgE7p7IU6k87hnBNG2qnB0Zpjy8YKGKSJaw5yXsFTj770rmjK3E5XFQ7CYnQ
d/Tv/cL5YY4huqDSB1xAFp1enY5xUmvGuDIW8hLByUX2HhWJzZSiKOYe1id3FQvKRaGbdHUIuwoN
plD3I31cZc/QYwODCJ6KFRybXN8A25KvM+domrnXNzdDOzIneCKltsyk5ClG/NpfphsbbBkUk/uE
Ft/zlt5eVK8NCT4o0/Qoi0gTrsbI8xdFg27A6MNvDoV/VW7P2zrh8CZjeCBOhM5rQBhVZ5eaOo5w
s0z+Nfw2QUknoELwzYfPecbW6QX7aUsY2Og0HbcluoETVEFfVkua7eFlWzjbbJMWMDCft/fWwb4e
2nRUjq6OXCaqyWUNje6S8hMEQW5PQUBpf9OMcLLDOkuqylaQ+2oR8nDetXCQTuRW5wdz4qH4ajQi
pKnvFdelKWfkZkp6qsvSBn0DIDkNmq/pruTRlr6fm8ETiIHXRoU7ymoLZSgbjA537hXdntA93pLv
vYJGSL2NH+Mv7sfmZriw76XLmeHO7JWXQORo8VTFSaVBY18iF3xQybPal7DmLkxk34EpzO3Maee9
OduaDtpDBg2HQN7rreKMQyWPYfvDa6KBiwDEqnuC2Ck6OGvKYWsLqueNez/s5jzmKX99lL8WLyUj
raUuVMntVp6ZLrsKsJpFrNh56zZF7ikLh2zRWN7M9J46GkdWxcKzrwZOXIYcB0WVlk2iwo1PG2Dn
z8zrSTNHyV3hBNqhPaqxOSXnaRZWoNzRcySsy3TmbEzBrbh6RBb/zSELJ3Boc9VwbTLzSpXnq0Br
72IJdejzO/LkQpHBBXhPSQWIjrBFwrKw28qnDoXGyiYPO2gbJN97n7Smu/elGH2vWKp3tdznu/OW
lVOxAzBNndcq2RqAeK9NN6XhUPuwZI5+u9ebCWC4+gGghNoLVW1a4pyVeVduiov8atZrT3v/zewe
WRcWserqtggLijsNyo8A8z3NfJyi8OabQ+ufpJqPv/JWo+IB1wz5CzhkZRHnbIZ+Huo2G8d1b93y
toVUwDYhYvx2fmbfwHB1kuQa8Hgg+VO08nI7HnmZNqsKr3SZ2R83Uroq3ldoHCMHUl2k5QOKk1M9
dZpieVd9lYObzNhW+j4dDrOu9uQ0H30VYX8VuZ76hguJvbFoV0ROtFf6L0kk5GDX+dVcUenFpb1Z
1iN70/c5Hnrhl8EQY28Cy0+XsfcZYYdFtAaM8QFuQQBTKVGbtjCvtHfdkoryzZzvOwFAYPppJSfv
SjUUtJ3wHYzYSppxkEmdFY+F3z7pS38Z3kBTPLVc+tkzUl5rJNtngp6T/sJx4Cyy6FKnMiOYtQep
UdxaRs8btjbjK2K8MzHBybCKVCDt9UQ0/I8wu30eOq3pVNPsoly6oZuUyjzCemtokmfcw6nRUBtQ
HI0c9uSZXo+G/rhKbxRG03vvYyhBamfO9Z0KSI8tCIPhxvRbM4RJN7aNT27xMRrgnmhgiNG15fkD
Oc28uClfXCz1JJ6squDJAVaXeWGNtBPHRnENDFhb0EzZwzLsGmstgGdDaqrx1iaRPGP59CxOXVUv
lkX8pRUXeuv3Le8zxb8PrHqdKP76/OBOBRm8/wAfq5ppcP2+XqjaNJxAjkhrJkqwIZZbZlBkpvAR
O5mJEPG789ZO3b06HCe6w94gPyycrbByK6sOefb3tPcDRF4OXgKz+9y8zZkR3g+RlBhtEVMGi2No
vWGUzuDAgxJt5vY9uQWPRiPMnT4iUl6ZBCyS861p7YWefQ6jaC3DbXt+2k4bsnEMVIMsVbwRtFoK
28CgmllJH2xIk3IkfiF6Cme3+qlLfUrc/2NIOLZFmsvj6DAiI78rk/dxCL2OjqAgirNo2C6s6EJt
xpkn89zghIOcQk3gjDmDM8ZnLUTiQ3ms6/djNsy4v5M7/Whs02E7vlvSbiBqYFMoxne91A/9yKD6
+6qCFBmpi/MrdnoH/pxIYaOT2pDcNGGjm9lXmofg04RpPJ1xD3NGhG0eekGhelDmAYZAa35AwKr7
kqE+/XtDEXZ50tRpqTRYMWwUZh5MWkmbrPjNoQi3XypLTpDrGMkqyNziT4XD7W8Hv2lF8ORNrSqZ
NJWnUvdrweFhXAvS/jNWZja02BBbG3mZWjkbTa2+BXDmD8HWzEJoXqWZlZkzJDyEqbVJkpXgu3Pz
se6eTTjPrH7nu/bMZp6zI3iFWoKstPCYNrMZEaUA1Z1fofSYNjO50Jn9LMYnSqfZpptjx20SxCMf
3RA+u+jT+e188jb/6QZEaomqDkvfNYjiCyP8anhsZshGnbzZJZJzb8X2usj77+dNzo1LcAbh4Fil
MUFgUu1Wip5gos8QrT5vY/Jeb4KUo2EJvsBOJcfQGryo1zAk04GvNp/Z13PDEByBqRZZIfWYcPx7
Pbr1aRMuw7k7dc6I4AiMKi3NUeIGSrJnqUlWmiLB3TrnCGbuAjGkU9ze9LqOI1pkF/Zz4aIpWCG1
CV6tmdluM5bEEM5InaiNA9ZehU0zNRT0L/cuFL0dUreqV8zccScTcjr1S7LtRFe8pF5fcpYRRDL9
6lPJFC09aogT+c7Utxkam2GVbeDQnjF5csGOLAoL1jeJVyfTgnkBzwrzgzJpHPXP53f3yVk8MiI4
bs031NitAOT15je9v2om/ZzsUdHShW4H6/O2Tp6kn7bEYgVU26akOVM8khiXkjoeSj3anTcxM2di
lQ3UQgSkBxNphZANHKukuxfki2Z8wpwZwW/LaR557VTMa8pgo6uolEZRdTMM8v3vDUd7vemirLJ8
P+A0dSOK0qigyRDFurnyK/7naGGmhTsK4IogSjVUqWgX8WmCNlHnrFW4G+dqk3OzNv38yIxNYiuT
pqi+K5E3ce5qM19aefJLawOwizyDBk5HmDPbLK0xiNgCAborXv0ZtcFF2b/7lYX5aUSYsYqNlpUj
MxZkT46+S/Tv1VzS9mRsABzun3EIszXUmef3A7Pll/YSYRq5vqqThzh7OD+S0w7gpxnheou0wVL1
6ZGQxc8t8rtNhl7NZ8Q4/LmS2unl/2lJ8KBynmqR5ne8HbVHo39s0P/0w2/nRzM3aYLPDOAuSHRp
Go3cL0FnFvWANjcNq3a4Om9pbjSC47SM3Gz1DBcQ0KGRKd4yRJ6s4pV13syJDgx4uH9uAxHlW2Vm
FAZTtntKFBb9l+LgHay1fw2xdRBfohEI8cRcpm5mT4hd05Gcj1ZrsbsdaVOig5D01LjMtaMFe8QJ
zg9wZsUcwZWCpisdT5p8j0GXavUYaegkWd9k4+a8nZn1cgS3oKeNEhbTetn+eKE6/jpHyrdLxhmP
PTccwTHoWqjVVc4m55/gCqLNMKAXjsBW0c7VCKePehOYHu0MwUH0oQ/1fj89u8323hrDC7vWPv7e
pE2jPfLYY871qbmMpu/9tdu1GwWhvDBfn7cyN2eCYxiHOuzajEOrhw928ZRG5hpyrgWko8vzhub2
gOAdUnfQEqmYFkcDWhRYK0VJEffSZ8YztzCCa6AfxnW06Tr1aHLQmu+h9+78OM6eT2C9AuqjhRbK
VQdWvtE/BmW48HrQym600tPPij/XwHR2dSYM8es9YPt97Q0ZxjJkRmX9oWrlXVtctqa0Pz+qs6uD
IcETlLltq9DsKIj1jOgsq5vSgSEwL2dWZ86M4AhqRcuH0Wa3GXJ2SIKJqB/VQXcupppbI8ERBCrS
OTKFh1VaXI1+RmNVivZItfSLL4N5d37m5pZoGvLRMR0sOVMri1BBRRtT7a5ehIRBXWczqKYTeMCj
y4glEvxBEfqamoyUr9uNfXAuJrxcdAmwCT7QdDuXHjt7jDAmuIVE8TxbT1ioxMm/NCOYFb/8lQzp
Py4UE4JDkCxTyUOVRbJUAGmBumwiehAQfetL5ze3neAUBpQIXRc9YdpsP6HuPsAwN0YzuN6ZrS2C
Rpo8jio3Yx9MIgbFGG9rNM7U1v+9gyomzZ3KLFwpZtakEe5SyMXzQF+Wbbc6v6vnRiP4g6Qcrc7O
caOJoq5SHTGG2l1Z0VyH8sxBfXn4Hx2eOPSTpPWmSZM+GAEKq2Ak8ua6su5rPducH9LMQX0J9o5s
oYOpm2k2BVahjfRVg9aCt05ptYFq8LyluVEJLqFOI6P3psJG0X82IZz2GvQo+g+Jfa+hMPC/2zIU
cBIwYqhgW4WtHVVa3LjTQgUE3VJI3Un7VpgUQWWEKH4hwD+yJXZ9tY2qh1nP3ouTFA0VZGOvfeNd
h5zC+TGd2nzHdoRbr/RLP/I9j/mLC6TXggDGviDqUXMv54gBTpsy6Wq1HRPMh7DPNTPv1VRjSBHs
0aNRrkoTob3w8VcG9NOKeO01laSkds3EITeWDdysYbJ0G3NmL5za4Yby04xw7Y16pfSWw14olMPg
f7QQ2jR4IMXSr1Spjw0JG9yLHV/q9WnTKXdB8kFLM9SeG3QpnJkRzS3PNOKjMyvHltMX08QZKJVa
8lclu5WBL55fnblpE+66sqh82weVzOVzZVMjzpznvgoWOj1Mv2dIuPEGN6sAg7HZFGgFKyTDArVG
SASBybmK9Knr+3iBBK/glW1gtwGWvCZYKiPSq+PMlp6+q/gAOrIgXndRFLe+ZWAhJOU7SneG8eSq
D2GAjnVdL+Tqw/mpO+VSj80JLsEuxt5KBtbICZCBTpWFPqme1k+hLS9DBLh/z5rgFeyi+fsNPiBa
GToUUZ5H42Pg3XZzZeKZDS5egH2RsvemF7hmoBKDjqHT6isYsWYGNGdG8AyhWQWmkk5vyUhGRDpj
c1NfM+ZSszMnSQQZ8RSS7EZlNF5+3Sv3mhOs9eJGy6z1+fWZszP9/MgtGD3EU90U38ujhOrJY6eZ
iz6/QO729+wInsGGQCWpcuz01UfJ2Ldjue2iL/IwzoxnbnkEx6AXrl7EFfNmDlDToFocZNVyBJH+
e8MRvIJMv4BtDgzHynMUlq9N+dnWL9Xy4bfMiJVizyu1xCXls0pyHRlyVJwVgMzdrR/M+KCZaXsh
8TraBtpEkKJOhyd1v6StvZ4S9AoUir83HMEZdLJXa7mGlVzzFvJaRo9Tqmh78K3fWx6xUJwFTZQO
02XXGve9lC5k2181NdKOcvwLmOQjbypWi+UuCBoIQzinbrUcjG4R2O7C8ueosFTD1M5fEyJzoWw1
nSNVHpK2KXQF15YXQEMa22W0VdDO1Jd0fvfP5RhrxXK0/QgGapowPvd0jH5wXVu/9UCpJbzfZae+
CNm8KgJxlp1eBUUTvKv/L0dnst0qr0ThJ2ItJPopGNzGcfpmwsqf5EgISYBopae/O3d2BieOY4tS
1a6q/cnRdeibWIOqEQ5WMcmtJjCFS9MW1gc2HNIZLuKb2uu/wddd1w7Zp0jFRHMraLgXS6ofk5Fd
4aTKDnohdbEYG017TOiJu3prFVJqBZZCHhs/hi2vFzwmjXiNl/QcD8t6zOAlduVZb7fcm7Nff/GT
UjTxdAjgvVTCY1uWlInlLaxt96wUfDmg79vpklj8XSAoD+ndNrvjxtBqwiW6oNcA9Mc/rxHpN6Fs
PGKLSh66tgaNPjXV5rTK0yXBCvm6wenUpGNW9jONjq0GOlYnHn9ULj4P8KvZB6bFjgQzcPVFLbLr
JcHqoJjwY3VaH9bAAQmKdtM/3rkA5jLpkOFBXUJMw2Pb6DfmbfY1cMeh09XLsBSN50U673nr1WXN
TNTmzo/6DaVArQ4aTI1TawEWU71R+00BPu9INL9FSx3s6wh8LJj3PRrjZnoAtbsBOpKkHqiCvfg/
EPgvczRZ4OFrjHh9ZDJxZ0VCu0cdtQgwcBnMGKwf7mdP24raDQ6RyyqSPWa103djJ0fLjadxru1E
SszdmCtvBsBm6+GSUBi+zVN9VGsS5vEA4BzgtuB7pQHM1ZUgn3O0wuRFCPeMM4ezMcv0wJs+e5lW
oANtFLz5MpLnZswMLD4ojJNz2y5uAObWC/KtARFPMybeOuC5RRGsswfinB56CaKw608iHTtsxsdk
PoQszXYqbZZdt6E11sAF7xoCUY+uH/MA5+IStpBblgJlLJLc2ZgfknpgVc9ADVIq6k8+X8BKaAZR
DAPH9inZYEOIgXUCtDQmNeeQAQ8xSYWYiLYLkiYJddKtadFYeBL52M73AFtSju1QDVVNF9Y5RPln
auwh1PJM+rWI+FZAra+EnM7WNUW6dCXEDMAQ5SM322X0hn9OsD8DftjipHS4mkaOxTTyW4bPoeAL
q5LVlRY0XjnWu4jp4+YtuzgRO9KHT9r5tJxd81GHIOqaOLhbZHa3BPJj3ebKi3t9oixAJTvY94Ws
8KpA0YR5pqlLopJsQFe2uPaJlgXpo6PzsU3Y9/8tbntKgc92kK5yl/RnP+i6InSw06kTTvEBR9VE
6V41wUVlHkyMYB4Jz8FxTKqVwADXgJTY+fWGg4VVZZx54AdVqWnwji3xknLYU+v5h24t3DQ3eacn
YEOFuhMdhqE2f8HZTwJ70bN/tw4SY0sOVEGgVlJBQTcMfljUfugQjbFu/QoswIvDVCSx/lr7FPBA
Y0rYnJ0SA+pyOOc9wV464NLRhg0O16b3np8ByeO2O05iPO3r3tEk91LyFQgw5igFwtDqh3UZv63m
VV2TvEXncqi3M8dLMkaPciOHTW3/Yl//l4AyTdhU72sVMzCQ7QNsyL60NFPeeLLaNKG5oPoUNev9
uCX3oKGfVgzqxis/8HR0uWw9gHJADFw9dmxiv4ht/JpO8hgtyXMn+gsMUHdO/5kydKBjBtlZ1mAy
r2sK5S3wh1xyr1BRTas26y5qkUrm01TPmJYUcTGJGA7kMQMYL9Nt2W4+Wm4rAaVvM+ogagf2Jw0l
Ks6GNuRuhe5+PwuYYAV6wZQ5tS+YIMwuc9JpXNWa7jUD4i/05jvShDFI200DEGEf7t3gl3wJwmJJ
XeVBJMy5v94nIIbHmTl1Pn0cLHqyarT9iWTTe5SC1En9+22w8PtFMb9TPhbcwRiA4II4WfTDAmps
V9/o2AItlrUfloJn2rb/TC2XXZ8ksgTQxd0CsgJi6mUvohmHKw4XnCt0VO/HZjsvTfAY+LiNB0d/
u3HbdmZrRIGlnt+YeEM+twzI8QUsQg/7rVwt5QoIZRfh6a+D8xxOX5Ck3xcj2l3UeSNA0Um1OBhl
M1JOgzlKIJd2wQjnc4Ih7B4zQoloYH4ogLDk3o7+RRS5qcrzvAHA8g2UsMB/2Wq+R8Rfc4QrW3DF
wMmeeH/AX0NQtWQAYHvq0E7b8pewHJJ0+9oIepdd4y8lxcyTh2X2fGPhpSZ6yjtvTS5xLD2Tr4rY
sxvjp2Rp9W6SUZLbkXbHGu+16epdvygYkALj3fpfhq0fIIlLDGPEMaBt8eOg6od6StLSmKHyDAjB
Wh/R+Ptpa3g7khTuXUMZdOOrWlMwXIfK6bDdeZI8rO1Q9XK6q/VYpay5eKl/I8mUQIXMSjFnePy0
2W51p4/a8UOPEbTJqy+i9nnej+E7ZsqPc09OCfV+t0lj7nLajhgEH95UxjNkcQKupnWQD3qDo5vG
WIddzElhXaqD1LmOtJzwp4IohEmZvzRvZDsUMmXXTjntvZvv+pIzMGM1K8zYv0CBfYyx3o2rRf6x
WFyZwG1uR5jE4kgs9u2qQLXFiZ6IXxnLEPJ99HKW4BbN4Um06bNY6mUn5E8cyiph+hVrqs81rU+z
DCBJqe0X7nzfvjPnSdXP3hDqu1R6YT7RheUbZ0+byG59EOSKDV9Nkvxs+F4Q8F/HjZncLdO+6/A9
D1sSPHegl4/wTcOSMp5sCcZtK/AkDH+dWfxP7IiOuhzqsZomXtokwGeO+7DuugtcinJ/IOABt6E5
+0MX5kAGnJZmnXatGX3AXoEoiLvoPCzpxUhAWNL0xS3zm1rEe5oEnw4uETsuDHI1+7oEfM9MCp0i
ACdnwWQkb7YvY5Iy1sjim4CO+UrAXAVEdcAgW8z6C2HzgQ2hzBPKDiQcw92QNIUK1C/vf8AuqgLC
QJ4YdmPK8rke+Sng4e7viiMuOZkGl/aQ7DNCrh5DZjopXcFJqwgM7toU0OEmQzI5r+m+n+uzZvKs
k+9M4cKIkI9iFP2dheo8K1QzbDL/DUqXamjidwSJw4QV0YIAhBuyYP0Lw6xaG4x3IgXeri6FoVKI
zwdOxWinEHFowOilSfK0cDCjO39dCrz9AzcLoo3dbakpB8UqtShArMOd1vxzHs2Rz/EBcjLNR462
DPwUqq1zu4k2VesoeMNedG0pf+3J9so785nYYb8ym56CFMNYg4vOHRhvh1ZHL731ThzUWRbRS4CR
icR1P841781KHsjsfXpaQMYJBKSwpU52UKyqKKt3W8YL6vpDpyzIrn4pfHPArmAVkfYR86AXnyX7
VXfPibD3caRMLqXbqyB5HoIa9FYWbeVg5l3rD8cG+HHEr7nfSQsrc9qaOzvyRyrs2TNw1IkHFA31
VG1i2GsAiMNa58qH8YUABtxNZ1O/O2reSO2qzvfO3iyrCb4ww9K9gtqOfHK062XRWYK1ErEemiA6
2gzpV4j/ZHtbDCRGJeLhYDXZUoTD+BoyYFnDcMHu/NwgwDpy9vtuyLMgq1ra7Wfwlymr9+hXAZ+d
rbdmkTiey1ePI1KNYQjaYVaHp6RzHGB0KEhtkbT2Ecliubbhq+k5Hp6AvPVd8mVF/etl7uiPSIGw
gI4lC/fR1MPr6vz9iA17az1ZAADKiyzTv25qsPXsrxl6PeCaBeMLscNvHNhKCLLhdow4lp7cJQk2
v5iD6a7r5LNByapTIM6Fh68ClpbHRpmfAXVUa/3DKgJY1XXo8cZ1fY08cteA3u4EP2Es+W52gJIv
OoJ3U7Dskkx9jOOIepSrLm8J/YYhWJvLCQO5hiNgZCmwmZIcxpE+YA/04q+xf1n84EkIwMBXbNd6
zjy4JvhvmCVS5A1n6m+opdbBU4wOcC5H8WH78AQ3oANhnc67tn9gg9t7CpE+kQ8xSf5hhADEcb0V
dbb0B53ZuiIDsO9Gx3cqQ6nmpysAw8Hc5vi7r1oOU973timpCA/xhJ3R2jxkQ7YnoexxQY3d3Yjo
yk174GwEvzkG1jwR90gn4t2czP9qUG2k5E9Btu39Th7wyT7yjpJrG4oL9l9LK+JS9V7pbfMMjruD
V6jBNrhTFlv2wxNPs/uQNK4K+nWv6y46xCjodnxdr4EZDLzg/ftARAqtgPEQ0PSDZwPyvmzF2V+R
Ovg+33me3U+9YLspGS5dMNJLKshLOERxbhYBCrj/E02+KYNNH9qEVTptzl7f128c3nUX4qi37/q4
rFvvgIWo7z4YlwOaPOBfuxVEEIkPC9eALP3Ww8ohdwe0ZBxqhfCtk97RwRshX2PMUXRMH8LZfi52
+VvSpqSYh/mh98aHsFUaz+UzUpLHZfZ/w4b+BkYZWF0Hd4KOJ674S+CbbBf4c3hkUWAeMeN/TDJE
lWlmhTVIcFXHkpLY+diN3SG2cJ3N+keaDnuPD5d+7Q5TLEFyEPi+HYTLCfVEZQOx62L5qNtw3lPV
Br+IM/erDSFmLPXRhjLGrrWTBUxdAKCPgz0Wyr9TEaHaUMetUfskdOaoe7UfRwt7bYEow4e0sLIv
mi5q8k0FV95Nz7QZ36ghT6Oj7ybDPT8F9buwbB+gAIURN2YZfN/e4X33pQv5o/AQWqBlyKILvP0S
b6AWCzjVE2N3tK+9/da2r2ZbRd5L/9d2MrooDq4oraUpsIH1a3vX51MjfoZW7u1M91gxeyPxWjaw
yREmOlmDbI/A8NVGB4sCB3dz8kCNXyQTiOKpLFeD5dm4qxL7PAz6Lk5ewr9dQt+WOv1yVubNiBAI
lebWiOmQaAPe9gDVSRfI41Fk0pPfAwc8jhsA4Xjr8JFreOx2vX1gYXAv1X++ifo8zmQedU9j/BDP
53DUe41Xil2VQCzfbLzDcSkDz2JrEbmGfI77j7n7yIIjXbeTDk1BwO/+g3YrqkuaCrWL5pcJbZEZ
BlyQGDpz2wbAsupxKyz/WUhP8iF+WTqV1xvGObYnsWy7eXlPO2CuYuRNQ5nV64uz4sjJcIx7V8mV
HFid3Rwi2GYfGuROqv9IkOLq7B3g0xyb7Pkc3qwCazw+4l+tAz+k/c8aWgYzwmQYQRHTOesoYBh1
ZXB3aVFDYpAPZGreabqd0xAVhzXwHE2gfbvshaIbonqC5DS1FWzG4XrFTn16tToOCr9JUNzYIsWv
KMIMpWXXH9Z5zaf2AXiKSzC14zXV9XlRvzEiGz6hXGDWuUHKuoxzkVgA2pa1aMx9tD6v/NbhuxPb
B4ONiOLPcFfO7aCOsrFQyq6j0PnSo1CeE0xMwzh7jF/M8N1NbeGWyt+i+nWc5r0ZvB221koJHNyg
IS3dUe+DrpdZZFVKjw4N0qm+BtOn9o5rBmJ8fd+kn6hHG7bkveW3DQSPfDD8WE8q97d5fZhEonNZ
18mrBTY7H5Ub33yinn30V+acINj+SRRkax5ROMOYZ8q8e3jF3tdTi6t/xcoH+xMtxvusL2W/3fwg
qW+DjZscLnB3PQmPWTznbB2KEdPZfEQS1OVuhq9i4h59/8ztr8WbW8dxv2wwXMdXj+GtvV5n3Lpf
qfrKJB6zNC0pUI2ehHs3OmVJ6O/mTtwyz7/N21Vt2R2q5DcY11WcAcnXkue6TS4jFI81PdUTwk4I
yQpZx5Akr82Cg5Ak5iVL+VuDtjXGx4oh/hxiV1iqrq7mjyw1F5G1ZZb5r8K3D6uL/y20vl+EVzbo
F+8c5etuCMgV9IdKBiB3+MsMEZa/6dESGBHjNNZk+Ok6eg3CC9M2HxmuH742Cv1ejqYVh+w6rNhp
wa83yu47LnduPsAX/jxG+jRa+Z/DlmA+Sv4fNgSKyUEnGr6Z/w5r3T3LlucIKlvET4OO9unk0N/r
gCHwd1B+MeJUf27T8G8KzG7curzmyQUhtwhIM18yHZfgJO96VEkbPKmzsT5huvDcrnDBjS3MRVrs
87sWYYBVy9B/t67db917LcKnOlmvrQ9pRql/FHKSSRREULzNEMpdDgHliRE8Cszg6/KaW4IWrSXr
EzjwuWX2T2d+wVTZk/Gmt1RiZ2jDhmJXmyZXqX0bbXNvmV4xeDojGMERXIyfkYdUJqbsP2/ufiaE
xHlcrxvc0PNYig98a7/Y38pBCEZmMd5Yy7716tZ82TC8mqKFn5C1RQ7PjtOcQtDEhgoEoP+o+Amp
Vy3We2m1GnI45DgU5jBw+duMIHgZXLvmVa/vZP4XwG0VpT2/BVH9nsH8CxLiC0rfPBDkpmP4EaE1
OHt30I//QUO9X8j9uv0soXfh7fiCafUqIZ8dXV8HDNatffLDzY/FNPm2NbmxzcNmyGvbImJS/g8j
HC10ATpAnWoLJZ+37DHW9gPGZfB6maP7mSQfRH0Htn+OFzxo6wR1Gys3GKvuZU67t9RkiMVz/Di5
9n7Isp8svbUp/WU1Jr63CJYxBOp2Il97jRkbgIdzTWGck07mCTbr16CBuVk876MJL5l54Y+Y+hse
oPNqhiKU/0grZB7r/kXMKF/nTl4lfsKO4tmN+inz6kdvto8JBCgfuXOY9tADEoh+ScaeKA5Ki6zI
bkhIp9o7rZkpOmAr1qUp7NCfRiHOtF1+aYoyC+YyPZaxDNRSKKbJtYc8h2bPbu7/ZLssb1z37roU
HR+ou0gFQOGc0/tBml1ktwIkaZYHsn7wo+0/H4s8+eLqe434xXyYqbk9JyASxn7ZjO66Me++cfw5
y7ZfxUdsSlG5s5OB8132DPbeY8/Nt6zhUVavyFeHGg8RPjz3qml68Bq0DHqyHIZQPYh0w09Pzb9+
jk5IKrrcQyQpIBjiGQnpD2wCHl3YPpPoNqp/AKPvJnXwe4TClaHU6HmUEysq1kFEDtNXIEATJCr6
BZd+kXRnqazJvenvXA/ruU1vGeRyR7CWoPhSbLxVhWETzyPxWmOHgKOICIn5sM2222z2m86mGgN6
j5WDvZr9EknJ3iKU6Wba9ZxUbU/eOCV77FjhwCM5iSFDLvoI60bEel1Ike0F9jFpy387L6TY7LGQ
uSHoksqRHuIkRR2xBEvB+Pjllvq/eKSfUAT3csJxlmqrwMc9TXJlqFZxQa6S3cmRVJI3tkoig2yV
3ybxt8KsLd03EcgmzbJPMl6NPs1y6PbHpGNVusZVkqWnyar7zkX55Ia7VIjKdLzond2lmbttffQw
YCjSKe5XREDq9+IDDcMXH3Ufruv2IE3G71Jvuc2xPgZcoHwxz3wSHx7yu3yIVm/nMQ5X8AEXaEzO
sgNjJ1gfFrudeuX/qeDbhxcKFOr4WvwpfmLaXUgUnPF7r93gkKGm3otk7Y5bwJAkGnrb9sq6tn0i
DW1PJlNXMjLcet60p1pUgUqvnhhOuGAO6ZSe5Nju/Hh+6P5+dpiQ/Q08+lYdgeBhpod24TODLVJw
iaN2P0206ueg8r2oWn24a2pS+YFXNI7BaVzc8679brqE7oIV5rGS48DNHvHKNdjeuHHPGnCLMzxn
x32z0O4+HaAyeHTFqiIXH7HqoqoL7EPrW3L2lKcqOSlwh3qghvtYbWeht63oSJYVtl/+kzwYL1uw
fKZImitpQathA3RN9Iqw0z2qaps1VEWiukPUTRuEYvQn+7Zh5bYiM0D1c/PSAcDJ0PKK0Xbdh5hF
PdZL1oBDFHtnP3LfgwvDImPxlttpGPPEps2+dlSjhMYo0mogsbDRBvdom9X3HkS7A27F8WFN44cU
zaxjHdDlCNs6dzRRA5Sna0iRTQa1m0EXkXbzEa487kgQxrCYpcO06FL5o6Zs3MVRfc8ClLGedftp
oC1EEdTbNKTD/eDsz9qjlwkA3atv0z+JLqIFDeRatrHsKtssy3VexpcEHu3Y9HG4CQe+3jFYQFYk
9FqkPx7kPrGdGFq2iBxgDqi/gTEto3AfpN78AlOu365NAFlIGnaUPnqbiAwGRSNTyCkD8ydy/s3H
LMzpayqj7rxyvz/TPuXIK1MIoQtGh9FJdugT6aiI6qx5QjMxvuuMx3+sNM1tDbDQmesRmSlP5ZoT
CnIsht5L5lsAZbsYFg1cPbh6QKaScVMCjNChk8jDMtXBX4sWbTYdqAtrw5fF6sdBoJ0QtetTQvBy
gZjHvQTz4HdeuP0W3AG95lI8O0rV+QCf92IF8iNPOmiedagTjK5sIxx4Ej+rZOPudOP6q0hxkjK1
YR4ab2vvEi5AKVLQzVPRiFu8rUFOFVxDkZhE2TWtvfRtbHxcnjXtF1Db+zF4nkONM+l8DH7xDkR1
jodqEplfZvbvg0WG+UTxxDxYMcRflKAuraUEtsAnEXb72w8RZMMpYna8T7Mp2w8NVSeqswnxfNVN
FYUBvfVpe93q4D+usqxqIp3mqMZ0rpMA3UF03AI5zcjR0FuDrLTeZkEwMTpjlR+ViiOV5jGsn3DF
ljSE/kNrjluyxyxCZ8bHbhX1KYEHz6Vf5vWvhdudG7pqALHT9G6aUQ+liQiunoZAoObeh0t/wMI7
hrbifzIcTDkn6/diMGorsnhEIQV61dCwdycGkXd8hiILxWcHj3QEfKd+ksmP32E5np5t4MvHsIH6
aNF8PmMyYqt6aJZvfZSZAxxQ3poEYwawcotrqPmdxiD+OL8ZIn0IwZuSuxbd26iMcCTQPqm3m2nq
bB9nzivgJ0huS8tlifGH8cnUFL7PTsgDd6NR6MWHKOInLbd37en2A8Mfd127IN9mMFHOt4gBW4se
AvqGQX2IJjgf9gQhs5Xzp2WYkSA4+eViQySfW3/jM/eB5TMP0G3OXYj73m81aNALalFvkc+S1A/x
hE3gqX4S2/qOs4+t0FUcak5RZ6Ob0XJ+oAsqeTFAxJETev09nvuc8exF+nAlBGvjaJO47GsInGm7
I3q+zY5duTPDaVCAMltkwDPSPoHiBq9y6gh9Ixs5pRNFTwuOmyDjqOAwkxH1p19/xGH2imnMrmBp
9xJ3PtrAgp2bpDmbFAqGbZpDu9A3V7tSh8NhEN3JQH4hnldquNbsaDdGuWgZQl+6mLd18k6pkBnm
j8hlmQnUOord8cCsRwIXp1xN/gldxft1wFwACzDkkIb45eC/zDu1JaaUEf4ABL2PyQvwKTbzuk/6
Zrt4hL9BIy6RVOZzkll05Kb6ouLWe+DRomFXgTLtz1dQ6x7zl+1ApytDL3ivoth4OfNxvcysHYog
mead16e6YC55xwiY3vtNPJ/ajYJsL5EZ1AK1X2u/yLxdMCp/Yop9elA2pdiKEX110oJGOl+Wxb/j
7DHg9uyT5wbBDNP7n96SvTngOIp+il5M5x6ybLmbhuncI1H0+oemsWiLRu+Jv31nDAMAka5C/k68
tLKtqVZ8zbBHxChB5l/WOKl6bFkukS19zHPJ9RKgmBvRXU5hol6jZ4sRCu91pnyPhtdOOHmRkHN0
lt47Re9htGPyYKZ210KCn/zvPmxFPjdP3RLq3fYXPVI/OHjU7NI+KVvxL8MXj4ZbWIapKNAmxVik
28/9Ch88uJh10Pl5vU/718EwOAj1O4102yLVJmGzG016ACEShRBB+PaOAqrbAfZkNGdpOpZ+ADPi
bsl+t1Q8EdWCn0LEGW6DZUNhOEMIqKqYAdCYP0fPaKncH0Iz8xtxRah7i5L3mRia0xhav5LvAedf
mChgRVfjCmx/ZvGeQN3W19BhoEWk9hW1KqDQedagehjWgm7AUZEk3InFw1Zfhjb/nPvZexO+opC+
ukCd5IIWX+oVdbK86rFZy2EcUUmlrzDm2od/fkzK9sdhhFnFaBXi7Ztdlp+4JkcGSEGetmeLBhtM
E04ywY3mj35FCTTOLD51XXDtJCvgCvZoFvRaM3XIZPLbRd8eIo3osdqGLBkPZaHrPQixO5dssho2
+yW95HGoJ1ds6wsc19EUwCwKYfdp1xeBRI9Gi0c4L7vzHBh5IS3KiWbw3B1wsvGd9Yd9BENsdPJ+
t4iYnWugIq69CvM28i6Q1H/8diPFhE/94NCXTdiaFcZfh3PN/LSSTMzVkkD9GI3/Sdx43zU10hfi
0LfuPUj7DgNFKN8L30Pj07X1cvRMgOcEEl00Np+CkgvGnMqxTSqU2rgZajSDtnV7GJSFsK+e42lD
sB4fKVw7MYowXMJ5wI4vAWTC9t+Y1Eb3Xq5YT9nuoQx4uddml9r4IImE6Vuq/0L78tHr+GAp2vus
BRmr26bmBk0/fqYTW78wpbY8xXx97TjqnQbYr3zBnMxx9SfAGzukOr2azmPSw5Zq/pvbThUOuMZD
biYoestjTbor5qjWk1HzrZnQ2vjL2OFL+4RWDOQlsqKp7SH9zDVbsBnfPcxdchwjOeVWccz4TO9Y
56kiMey2LtxHJlzfwnjqvhVDraIH/tDqLNxlbvJS1Igb6KcRbn2/Wa4cg3dQHONTsCHA192NojJE
9KI4izj9vumhkGURmmMIm0vXSpRePBMfUq3mwDM1XgLaUazT88vE+lfBbXNusuiZaiWguCTIQucx
94VUh7CLKfQeCtvLJP0zijMYq4iMB13dq1wdoLm57lNVQ73lyROK8K3S7dACYRl9xj7aBKyJmjJh
FM3OLuM7TVVY1HAVLTlaqW3uJzYoFqnHK0HmdNAB0oV8DWPEqwQ+Z1k6YDhBe9ggpkt0h/JvzaMm
Rl6DITOk1GAn+Lqco+0MH9InTMtc22kd83Rcvvx6bO7mabu5Gp1a3SRP1OvtPYfd9b3TaI83QYJB
CoxyoXMzl5ayNxCrylpNFSLiD0pP6Mj18soyaPNMfHdEmlJL6Kwrprxg0Wc/5ZqmRYKUrAw9rvem
QS9OzekDBnIyCB31kIfbdh50eBFurbA+o6owTpbcI8JgbEphjMeLQQWFTJk1P1Kybef7Iiu8BvqH
CWfo8H0fFauYwRtpzDP15cOSLV8sbMo+7PYJbYMCziV+uTq27BaFQJtG8/OycPx5CzO7UHlm14Xm
Rkh9jDJrqk5FrGJ4cC7/I+3KmuTEle4f+ogABAJe2Yqq3le7/UK0PTb7vvPrv6OeuNO0mindaz/N
RNjhLIlUKpV58hwzTl4TCRUzXYoMX0nwnECPAwivbqDOOOdPcrl87ybjurCW7xUGxfHi1CCOMeBM
j4Uq2/FSWvaMeoVd6L1xaDsjQrUohQZ8j4sCSIovcoGLuZLbb/EcPw0pzFvopnnlZJ1AcTjaPTRO
7wa97mwL8EIbcE7IHJTk1Szx7OxQHO9Wem12/Z1aSs1VlBqQXWxRIpCRMOMvvwKm9w0cjU/drGlB
qpsXY90+5Ki2gGaw7tHFXy4A2DsCznpBpupYDMUlKZNLDRBvvw7NxluVKvPWEYXSttOvFMhOIc1I
vlZxhMZABvSg3GJadZiBuFL0l7mvH2dN/gVcXY8k2ELdqP9rnuqqvijGrlRSTLQZkXWHf3SddAdN
Nj2bUTGp0Ky/7isJ1Ln3soTSL9AgyK4M+WcO3DQeH/+Xh8hch5Rq6LyS8lbXlnu03b6BLQJxndDH
mRj1TSY1d7piPiNhk71CRR+qaBtUKZfcRMsKSN5BauLLqpAuSAetbnVFYa4g1hXjVIqkmtVLSydE
fg22hv62i9AOqdGWQPAcvsu5humXqEMErdPv0N+6wP6iQZoop7iaEweNvL+6WEpwgfXEi1CXdiKj
nV6MsASEvYb2YuXAYxHc/gzzzQ0YzBTtzEJGX9soXsj6wwLiH61cW1qiPxvM4Ikqm24BUAcVSuhY
Ay9Qfp+s3JdrKrAiGAdSufmCtZY7Qtj4R4lG05Qo98PQCigeBCMZKjdbQFItA+8sIOUN+uChHrvL
eg0ssB3Hf/hteO6pupbUjjDwugHUnQYooNRGHoW4TxsLtk0wX0C4oaN4MNt0HID8V/F0KvQvpTo7
eLIJfE1khZsvWOQ0jHU2XxAP8gvwssdC6q9i7XcIgDaYf8KQ+pthibrJDR0lS8zsaXiFI+9YgYE2
x1/nDw4RrYabNEpKtYWDZZhPHvvSnapw9JcYj16oiuJh3pdlQEjSBIDKSydoGU4XwEGXwJJa9dWi
6fWFEiashIzCX5l1ySGP6sbppXhA8wz4u3wghRPHA3okHRD0Bq5WxLuFHiKD/aO1mQN52o2XbSuV
l6vZd5eJlk1HaQQeYE3L3g8HAxgaayboaIZApUNx/Pb8Dggm1d42aLPPUYZ+PlSPsM/RDGhj0Iwy
6ndAbcbf9U7+Qw/l4pRaA2KcT/ioUgZwPjFQhnmAooXAyu7ZxmvGBG03LoI30vTNkqqp0dp0An3L
uN427euKx9ZgoHaFKuL5vRMY4ieH6ggvptXEOPhiYhQDmuCA59lr3KC4cTxvaddN35fEjw5ZEtqD
qoQhuLRPXT0G1gMNVK2RBAsSmeHONipuKP0yRcmZFC7NDcxWoJZCRFzOIjPk49lWhlHCRARWI6XL
A3SBrqGe+EvSCtHcr8gOd7h1UBMVKcG9rqWqXQ3f1Dl28+jh/KcROQH7ERtvw5t1nEYZixlmKGv3
j9FQe5r8UJiPf2aHOzsYtVDRi4RXA45dZ7VtlT8mNNfkbhI4gWhB3BQhXmudOjCuIJRC2uqqVIB2
re5m8/nP1sNd8oOUjUXJTumCHuRKKoDRf5TNhYai73lDu9nE5uxwVz1mXvqsZXyzyvIc6q3dALF5
3oLAz/grXiv6WpE6WCiqnynBO9lE58D4s+/P3+6Q4q7N1cJnCY3F1bLnRvklAxCXCmk5Bd+fcEEg
AZMKChI4NaUeOxOKZlP3gjlz20h+hy5If/8y/B3fTiAaQGkb2SQKOYuOwlL3vVUCGc+hP/tAzEU2
Z3RFPaGTVCwpy09hkjtZDVxK9PPPjHCBYDESedJ6RuI+3UcZuIKMB8BeztvYHWPf7Bj7dpuFJGum
FlWJhXRAaiR9ddGuqGajVreQDneCX1iqIBqIfJuLBrWqYvoHqEKX1n/N8ve6eZb+dOO4SBBFHYoy
EUwoUGBqi8Zp5J9ZT/3zWydaCBcGEpQH0IHA5xlRp01ly8Fr0iaJ4AOxD/CJZ+D9A/GcIxGBPpex
IBR05nUENTu8rwsFKLRF4NGCoKZxuf6cTW2GNz2YJhL9UZrCoFmmPws4GhcHgEpC74zd0vp62613
avK9iS/MUXBqdvPPzYZxuUCTkqrWcnj0EvUOcJKYe/qWZfdJfiMPv857gOjbcFGAhFa2Dj1Mkd5C
jvtaAxun9Xe6JkipBZ6msT/fHNKy1tWlr5kPNAARVGiwADTVWaZ/fjkiM2y5GzMKoG9A/2A5OfqZ
zZC7FC2hCBwG582Ido0LAMNSzL2VYzWj9aTTVwyHYs4IBa5GlK2JDHFhIEXjfZBZ3tF2KPYSlDUx
66HllwMRvP1FG8dFgkbulzKMUF6QO7xArMKuULDroqfz+yawwjMYdzTLpJx5Wwu2BxmjadE42Vn8
8mdWuDigN9kQSUoLJyDU0dGjs7LjgEniP7PChYIavWpAH/BpgOa1Yx2EKRgAnKZIENREW8bFgqHs
MEuYwdVy/PPq+GKC/WMpfouk5z3i6FwYAEJIhywJFjM0t6PZOgvQRkDsCLZMEKB1ttbN6eymvKYT
4xYplggRNEf5N4Vow599Fy4E6JCb+DsnXIH0TWNUI1R3AL76vBXRUrgIoPYAEqkmK8XQxy78RuZO
sFe7J58A70sx22DoJufEwPFOS8pomAGnxTzsVxV4HkV50Yjo1tx1sI0hzo9LWZ+ncoChHlVzPaTu
Kt+E7W+9ojdWeDde1yyjjFi4CR8GHVNUGBW04kTwVURr4dwYaBiIdDH6cmX5MtdQpzVHexAG5d1v
T5j+IcQ5qaxxHhY3FOMuLSoCZJ6BEJKuaCELBCf2v/67Cc69mmWUoAqD85jq4HHoTuDbtNfkL1Vp
BW62m2ps1sJdMBgTNyfgzpDQjKhvSdBvXp9jbXGT/gvqHP75Q6Owr/wpE9xY424ZSLandWOBjLnz
FD92ilPqxi6mTN03zdvvIuWyfXf4Zxf564YWg2TEFItb0F9vwMYwQNSpHkXyE4KPxZPmS5qyKCpj
YxoToHkBv1bjJwudWDUUUXqKLHFnFUO6yoT2IermiuYV86NMv1OrAOR7EbjFG/fXmS+lc+e1sMok
M2r4OFWqCw0A4FBufSOTrtI6AeNi+JKF3aGsjSdM9ouKE6JVcqe4o+tcJxjPh9pKghIiho3MV6I9
6qlIjUtkiLuP+iYMK7mHf4Bq1sEEeJmHdmLc1OPdeb8X+SH7HZt7LwfqMkQVHb200cCw6OAaS+12
AHSdNyNaDhc0SFMMQ/bGNj1BZWW+BQzBUdGXTGjrnrckWhAXNapx1Qll5RCoUTgxfe3QUk86QRon
Wg4XLPIQrEMSI/AvyOOKafvVvM7Ae7Ki+Xh+NewfOuPrlKODHuhUJJqOFMuYVLBGqKdcjr2xIofW
BLVG1iPbmqzRQ2P7z7aRcne8AflsvQsROEBRYeeYT9fZsBjolc6vT/C1eMnDBvyixcpKShFmW4Ze
tgsFcxK/RX31HtvfaKQ2Tj7XQ9Mn7FZcRmgdzs9pG7qjdpGi83t+OQK/oFx4SOeGQBgQTxXAvp2k
G+w4uzNCjOH0h/OGRPvG/nyzoiFtutVQYagBDXCLdvkKuvO++3beCvu557yPCw7Apk19M6HZZALH
0Ou5qwHefd6E4JKnXGAo5SFfphK007r+XRtv2vIlUoMhZkOKv5e2/nPlUi4yoBo/j9pbij+0Tpf8
AOjBDvuHvhDJlIjWxEWHpIsbDcQ0oHQDAeeM2X2wi9hpuwBHd7soT+c3UOAJBhchgFoqx4LJlazS
SYsTIEBAgREX3p9Z4cJB2utWpqk4QeH0irEah8BKn/3hpWeoH706plWk0QZWJODe8ycLajiddBWB
UOX8agTH1OAyiHnCXaRPuCOiBrHgZHS/Uu1OxXDBeTOiT8NFA41WhWqWCN41A/3Q6wQcB00quIoE
zvZJYDkyUktl950R3wM82JarP5n38cwA0vfn1yMyxYWDZCqyhLBtqwGNiIrrMPq5gsZmWjDW9Vs6
jRD5+c9LxuADgyUXE6jv4As6ODzq3I/NBhQQP88vSeQJXExo4lRSixZWpiwEaiBQ15SNeQNrLOBv
F70veHl4SoA9VkC64WqHKGiP03XiSU7jFqotHaD77RaiYgP76WeCt8kFhjoDJYgaM4PRFVlie55v
ZpPYdfOQgK8NELngj7aSrwpkIEtUWxYi+vpmRM2JYlo7pDeVSKlA8MlMLkiAFgPSLuCWcAcMKSjp
a4Qhv2kwHXMSEZoKzq/JhYlVw+hXz7o3Wo2pSEy/TvRX9FsksISakCEkFgr0nAeOGhmzRocRqeiQ
bF0VGGldB8OJM0PwcNo/vu+WuGsJlHOj1gIC7SbJFZg87HHoQdj1fcqekO//VoT9xxYPtQgjg6wh
e96CiMRp2kvotDnQgY6l36pBvm8fj7Ro+0bJV3aAQ2AGMJeGwj3wpurTed/eTcN1TaYmtOXB0cIF
o7kpsjYHg6dLaO91oMRDQAebMiY2MEtcoX0MMV7B5bHr5huTnF8o1VIZQ4fcy9Lvl/y6UVM3Mu+7
fhZ8qV0n39jhvAJ8SkSnMeyAwdm2GF4yvWeMGuc3ULAaPhhlUxTTnHEDg9UJIwGXPVUOafWlaU3v
vKHdqPe+HD4KVV2N0dqQIR41incLmMXyO4NgupGAbieoQRd23p5g+/hotI5Z9Xf6NWkvq0psvX0V
QgneTsunUL5ZFBeISAwqBJ1VdOUTJsQl8kwgwVDqFNV2V/VSHyOt3oz/xYD/CpmYePgO0YnIyVwg
YwVB5O1AnfstXFLTgf1K7ZcOmkFmciP3hTPJ9aHp0QYuLYxqyVS519QyWNP1PmuG79ScfQCwX+up
r11LAZg/ajDf0RzAdHs5ddlBm+qHuijRDTMFh1bkc+zTbd5IxWLKkcVQtjnoPNQyt5UWJY7iEUxe
Aid4k0U5tynsp2xNKZDjVtMEgIUGUsyptQYdxmytkWAaBMRFbCqnWLPJyfveXdvk0gStm+DDKCJP
5GKUJKcZWMEi3IutHR6oY4Ekziwxg+hKTvnLOJQeqAldOR4CaNb/qXEuWpm9VTRaj0s5P3arJ8+v
cfmtdAHmd8BUBzLORfdUGwybrtCyupPmUAvcMgSBylJ5hZIFTA1rkVcydItWX/USDzmOeuw9zZeD
7kvx5fxx35VJolCehFCsbBm4DT5+6c6UFODUwtWdHMXXHNBeFjbI+RzNL3z26QUby04T71iGoioq
0WTo2PPhDAtPqgVvCFcdTNfIFU8LBTpJe1fb1gLb343rVso6aFlurW4R3+EawLxQg3PKpDCoeZ+A
uifuRbDSXVfd2iQfbRrmGM96J634ZlEw3lRXC+ZAc1v2S28JQJ38Kz2UV6Kt3AsHW6Nc4Koo7TFN
2WG4L52cVF49WutgJicYAiw9gZewBXz+bBg6gE9ihIiXUZIxFoGbOpKhKKz4uo/Hi2t40eXfbmLc
Sr7A3t4hAHwWeEJqqDrh3cTAVHBvUR0siu7oQgQeBMsOuJhdEEddDKhyCLxS2dvLrT3OaTJqVqNc
wZ52WJ51v/aVILxtg86ffMxsncZDfMoPRJQSfX5DIQMDa5EFgnSdYDKLO3y9mip1K4Moq/MgKOkk
Xvxg3WOQ/+30UYxxCtb56fRx9rjcaOoj8PbEmCYO6/SgNPrNYkES6/y3+xS2mQ1DMamuKCZReVcB
k0g61wqY9uJkfCrxSPQg5A7+BGTnAktvElQfvPLNFN4Zhkx1y+SLrRissgaQcC7wEpCk+AUo8yh0
rntbs2wWv8LUkSr/f+50cVa5wz5malOAXnpx9elrx7i2o4smjt3zu7j7pYz3pXGHGzixxSqZkSyk
4A/M/ao/nrfwKbHklsFlExQXuZyNsJCoN4r1grt+Bm+nBZ4KXPRVLzrRogWxE7gJy3WYg7q/Zq73
zTxgrum6cWI/cdCfQZ4HZdhS6OzKp/cht0IugQB5/FLjeTgjKveXYMkZ7ivDyV3J6+3JBT+HC96h
zg0v2oPIRT7nT5xp/mB38lygdDC7izO6q6vY0Uk9spSlPOiC7yjaWO5MR+D/MEMVphRQdRX6dAGQ
gyBsfA6PbDmmqhgAw1umyg9EtUVukjXFmQZxjweqKJdGR8iuY47I7b3Vq2sHpMsGQrRQ3nd3dRvL
3OrUMVNaDSMBblPRbxam9rpUNFO2/7HebfDw6bSJAMWI3lY3ussrCcyjBg+ZHnuxY3y62D7uJI+i
XmKjSKB6OGMnZad/LPHUGXDFLC5Imh1dAAT8dKtxxrhbLVqZmEiFzZv0Onaytfk6dhJIKBowAYL/
5nw8+ZwEcda4uJhqcyLF1tvSTB3ckyC9sy3QdRUeS5tHLwFhSuSAwFPoJOqul1iqZsoWVQhRuYXG
QwJq2AYXASjjlBtjwGyyH14l1+bkhnemfpEf26P29nBILgs8njDuXReekQazpzuZL3qz73oU+y1I
pwnSXJ3z2jG0QO2WDfg9qI1Wp8rJHHKIg/wEYnbBJbj3jU1wK1HT0KHHx/c1ZU1exlhvFrQCaxBE
DBHoOksCxlJ9qdwFd7EoFux5sMnSdw2ZGe5cLrR1kENB0Q1a5Z1H1yAKuoPkYXbxl4w9ve8PhsCt
9oI4NhHwHwrmbEK5e6M181DPVayvV3uvrcDxbsZAaNfSY1I2ir9EsSDXZd+GTypAHiOrss7KfTyC
Wk+r1iyKClRiU37VRGDIkNb1BD2167qTQUdKXGIo3zE7XAp2dnelG8N8S0pShsFSpNk1we703NBo
dPRufTUaRTpqDYlOjaTJgt0VLZY7OMbY0Zn2CH3yiX3J7EAOoA8LRPfhXk5o6rJpqRip1HW+V1CA
tms0SuYzxfKspuQYrSA4yg1TsJzdw/Buh6/KrU0Yd0SSIbNjoUOddNWrXpIXM8ogtlhUB0HAYwHt
k6dsrHEfTO7XOrIoNq93WfauQJLHlzyw8XkIczNo+G3yct7kXpzb7CNfnIvlOW0bqF6BYiZ5Mk0g
rDD78zuPBBPQetXULFz3PD4VKDUt1+sUGkhVdNCX+q7sZdHLZy/53Nrgks9OyZOxWRYwBMMSCM3N
Uw1SgVCXg76KoKg+HiCfJMD57b62tka5UGLkMkYzpejvqJzgreyZbv1LccDFAf4NZKCiZ+Xu6drs
JJeAWs2kgasVN6J2aI8QH/ovT9dbS+WzI75/MS4kZ6neFuGC62/9sXgUz8j+As2d+ma1JU/3oMgC
7nwEZho6yYPhnndJ4a6yTdgk9hMp1lw28SnB0+AvHnETrzhYTuezdLe9ikVfcff+ed9UHkFkDSqV
wPnJ3szNq+bNwQ+w7P0AC6oTCROL3fNGIVEja8QEdQ+3tkonDTjMEZIjEwK0tIXChegk7Iasf0wY
MtfVDEMtBTs5TIxh/Frp4wi+lOY0SfiAiqYJJg92r5iNMS5iLeMQk1qFsSKFBFtc+VmmRcA+pC9q
oTiMuFrgHOc30JC5+4USmup6M4G+zAW99a/hMESnDPUN1e8PQ+ckGEw/iDxy97LZLJKF7Y1D4oPl
NTYTD9tuARkxiFgbMPZiYwVrE305tvaNHW00tciqULxJj/2RcVIM6uQqgeXNDoB6oNkH85KuORji
d1pwgDu/dalu1snFUBCDqP0KcjTXhHJRI4EfG3x7g+AJsX+8N1a4oDmUVQMOE3xBerX67SNg/i6g
U2CFswmWJQnr36Kvx8XMEepqYCJFkF403+of9PyBLKfzX0704bhwCe2EsY2YU64qOOWmn3V+XWDU
tB8FoUpkh4se5WJIoJ7RZ4yZGxfTTJ00emzb1imKzj+/os9VfLy9TGrKhkpM3dDeHiQbX8xkbYrp
Ysxu3B5x2B5rP/KgRJf5+mKHNs5aIDC4m/sY6FJoBJgWRePWZnWF3kIdnkVh4s+PmVdp6Mt44E9C
3c2A2iLKpY9/ZpOHmMsgoK0tAzbRc9Lv4xdovtrZoXMxE7p6EMxyRfwKu09a832VPNpctsxUTmMo
irHX+hg+GX51oGiO0C6oC1dxdCcGSYctsrt7BjZmuaiJASHcSBVOdpe3D2p625ag2TTvBNu5e5Ga
igkFdBOdGIuLk/FYhiQx4J6jT/zSVS5C13LAo33UAsudBXFkd0kbY1ywhO5dVNMYtzaUSc1rDb5q
F3PVBtZQk9/Kyze2uMBoymUKBkKc77+r6rkLksrQTSSbBWZWgitEPaf91emqrqq6hkcOF7RChUaa
QuGZ4fDaAvSLgVgwU0uiG2f/i72b4QJX2A6DpIIdFK+1/K/qFLuFo9mrk7xA6kGY++yWT03z3Rp3
xMupMpdiQPUozn1WxOwcEsQPhdPb46/JpX5zyU5d7Im8n7BlfEpn3w3zGR54LJohVHDqSl1PAhk8
k8eJDvK1YnT0ONYguINq6aM80MGRJpqcphGIumSpsgByfa9SOPXXU6M+ZWt0D0ewbLJU9LpsoXY0
QYfODosaSn9SKmNolWqOXhrKAf3rZ+R/Gfj6QMxZmbrk0F6CyJSS/EgWKT5qGYFwTNX87FOt8OKu
goLKrMqnuFag/ZgNSqDrgyy4qPbDuonAzmquBuXBQLOGUFB1ODUzMmv9cg102YkuF5+gragDgCSI
sLsX1sYcF3dASofL3kTcaa2nOm5AyathUl0Hpztxzwef3UTUQhsYqqkqWjecJzdrRIw8pODIbazY
BmmRO601qsr1JQSp/HGgT+ft7acxlo4RMsWgGuHLZKaE8rYBln8WExI7h4TlMTlZaD+oXQC9wP+i
cr3/8TYmud20euguYFJ5dsmNdZMESsBOawPdERcUsY4o6939dhtrfDRfUwWsmSZKH9K3qLtNQM6+
NC9hLshp/mVV6ASDSg9VOZWzo1etWsg1YhArbYLzMvVNFzT2dnwBeRUxEOMzVAiZjSVDT5U5iyJb
XDAvoGHdYCaXXfqTp5FTeIX/eKydIj1hFBy8SpB89ItH3UnQI7PRzhTt7F5w3/4CtvOb3KoDj73a
DjiE1lhUTpcqNymUcuNFFc1tvu0dH/i2lvhrJClWkps4FdohPEC1+gqEsPS2/gIZrAPL6CSn9axT
GdnjIfOHiwaS1K6R2rHoAt0LwIAuoTMtazpFrvFxxYC9LnNW4UnfeVA3PMx+cQ+iF8Buplv5ofdk
l15I7uCUB1Exe/eYbi1zD9R5Bus3FLvhxZcYWqRe5sU+6x008QHaYe70v+NRmHttlsod0m7Vq6yE
ULArLYNxGaK45knV1AowKbunxlJwZlCpJ6rFM82AJsFIJYIEQTtMzzWySMCJbeWXiqZPJExb90LB
1hiXaxmYojKphiOjWNVyFYP+U1nvRgzUBONaC66M3VYH1kN0HcVy+unl0WWNKmmsRGKSOGhodyoO
pITuw/C9CmMnjAho8L0pVhn5bnA+qO+uc2Oa/3b5qudLgTyvBxt7lh0aGVoNTI5BUDXZPQ4bO1zI
MyKAaBVoXOB+MoBFMafxBF5yCLFqZMJXlFuVQD5cknzMa/YCz2Hf6lNI2NjmvuWY9u0s5/iWRvVi
GiBhF04y/ssXZKPv6OZoBj9wAVTupIwUER2FjPCgB+Hxi2aX1+JWzudBV3bYyLslLpKOTTIhh8Ud
ZYAv+RAaZh4g89Ghg6QTBxlZcWnNCVTVinFeXXVGrtYXbShIqnZ3FO0dwJgIJQrf3zGXOASdBE68
pRR3ilbd9hAQPu+Yu6kzAHyUArkEHYi3d+XmygjHFFLprA/Ru+ZhdRHF3Dh0MdtYRAHGKq1vzRE5
wCGG1F4YEFFJcffZujXP7XNtmXkXszu6WGxWei59qP6k3o8Fr/P+YLnSZS2suu1/3M2aucvLWAmk
CMcGzwV4Eet5Fs7g13AjUd1r/wNC6MPCF0TqyGUEVpcXdbsilqKt40j5zyxKfcH3240s2rsJbgND
gjknyH+zCxCc+VejGwW5j8ufaWFUwBcBqHzZHvT+RtR72Q01G8PcJkIepzAGyKK4OKcv2eTnTfpt
MVEoBWmvK0NKSs8EAWYXRGVtTLKftPHVHjo+ZZvhUDJsB6qlKi7dJHJiLNM4KN4gueKs7l+c5X2D
ubel2Zf9ZEpwFqWyzBfEBNMHLz2I/hQDqmZKVEA0NbPqI2YuUm9epPVarebml+Az73gSIFaaifsf
97Kqc595VtM6StWWLb15Zh2a6I4ls/Uz+iVIJ5cL0dN2D0jzwSL3fcM4nzJZRp2YkTJM36p7qT2q
3hqACQQ6UsMhXz107YPyh+jQ7MUEWDaBkUAINpCIfPzMmUzj3KgLVq2OggItmhnwjNabAWNGLoka
1v06HZTabkU9gJ30+YNh7pbW8AwyzCFC0J+/rN1DhEf2nD6f/5LMXT7dku8+bHEJK4kHYmR5x9Kr
HtGuD1rApTF2K0g49tNTnVgGkFAKRWb8cRNnaGyUvYbjycDSSWTHzhxA2gXMCZ7xi1WWFlFA2Nk9
CtDtPxa5zzbREoqjDVJxU1YXEMjXiqeG2qGJoEF+fg/384CNKe5DpXiByerfOWp+W3hj8CM7qr4W
RL5oUXvH4MOquIwKcrXlmKt4jcfhVX2s/WPlWI482HZ2LAvXxKhH6okBgTt7iZE0Yhi4lqHizt/K
igx9y8XSJrcwdXSj1KFyoY24HK0Ss/rnN5OdY84hDYp0H+UNExAcvnFoJqSyDOj5QE47m1FEMcFN
T0bIyZogs/mijXV40ZA0OZy3uhdWDTzJqWqZhqKgafnRP9s10zpDS6Dr11wN2jpdWfrFXKmQDemg
rKqawYhwk6VQ1EocgWnmHfyKAQ8EdQMqrwZO/EfTarNChwzKKziC8S1IgYL6C6OaiYP4NAWiJ/ne
e8rYWuMuLYxIamH9t7XiuvTnYDytTogecP1fVHL2/GZrjLusUPUjpTVgaQWUjvLlEiLEYTd6gg1k
3+bMBvIxLNeh3kf6tw2cntmSNLdzBxe6rnbsWUfRVbR3920WZXGBBd1La0W2PbmtejvnCTKpzBBx
kLH7k18S2uYynrxsENTgfKJPKM2qJJpc0IbetWljm/mjVNAAGkYC99tbzdYS5w+gHa3XmFlKF3AB
zV+jKBd8nz0nQKKAoQPFYiOT3H5B4gQqeb00utAxhERO95QN1gmMNv/76+RDgsCZkfuuGBkRhptN
2a0M+ckyrgUm9uAiH2xwgd5CCDItChuabmPMkxV5qpPqYVQmYJp/ALn50LKx15/ZSyZEz+9dMx+s
czEqVoASpSMSEZZvqhjtiE7lRXVkaU8juK93/W+T3zGv2aS2lpQYGnSWZlfH1QYJ6TyopOWyz6I7
KKGIiD92Y9I2m2QetLVWAoSdZQStkdqRUfpAyY4h3CHmMyOp+y+S6L2Qu03puJ3EmH9MVRWZVXqE
dFNvM2sQMrbNoIEYlxhPvxehtva47WwrNM1NmsPeZfEcBSXAbsnk9CfIrvj1gbxk3wUhcfdUb3JW
bkdpoY7r0sIgy5bRPvcxex3rb2BiBj6IHupROFW1fzrQFDU1IE51iy+HJHK6VtTErsqnZXVip3uq
b5onLbWpaz5AXBQ62icIsD5EN+sL+DvPL3knkTXwogXiCKU0jWhcxExTaM1bIY6mfEqCNWiDxWd7
K6zw7n7KjR0uXkJZrYUuEBJmdgire3YIdQweWYf2mhUm1pfzy2I/+9NFsDHH3aAAC9ChUZB5rU21
/pUk1LruZlnzst7SIO4UFq9rXa3OeaP/8iX/2UweL1AWGvhcFzq5Vaw5hr4G9SXK2U5zsDyjxgyI
ooKLHQLKP83iht6wl1DtdIIQJPigPIJAamkVFkBbvb1MSNAHkz8c24PIzF6bxDBR9MUrFv8Bl9XH
4KMpEFLMFxwV9kFZr7aHuH0DWm7wBzzPF8Up9jMHPaHiqCLQJjRxB2G4VXfvSABGVRNdAwYN+fgj
6lQpdanD0em87Hq9zKitY8TbSQIdvqzdQm8zYE8lTBE2DiPCf2zwvIjvuovIF3US9jwOrRSwYGLK
lCp8kajp57GHdCFCPwgODEYDYM3qN2DkvyZ5Gtn10ogYIvYeh8bWJFdNgEqlIoMRDngKMMKpdnEN
V8OMk3xsF3DvghUFUDcRZvxfjIK1VNUgx2h9etNoOSS5U5AosBG49C/qAJL/M8GQcvi1d5ZASMKy
F5ItBUScAKqjb8v786gh6U4jvIDz+kUD5kzrqSAE7j5i4MkY5sBQMp61XGyC0mDd0rBCwaA3+l91
NcR+PcHUXFLtQlvbNmg7OrpmGGb3zQplynb43ylUNRn18PffwAWsdpygfDjBffCXXCsbb6ZqvgD0
6ul8iNo9tuieqOiDGzpQVFy6l5MqLkkp48FGHCiBDzGIOifTBR4HJdvGbXPbjO8L9PigtWdPoCZi
+rwOEOcAHokeVfs/RsdzFVcPYF0Wd7/XM6mHokYMWclTpndeVM43Me0daYw9Ug1fp/6ZCWHK4Y0C
cdi0Sy6aqn0eQiiYrgrIAe6iMD/EkGOTilO7fj2/Vfuevvl1XIRbAOrEJqBkyCJcfQsR1EC+/VEd
4wsMDx7+Z7UL5gAba9xhNqO+lRDPJrcnXXYhpTP0z8FQB31XcKSMcqwIyrC752pjj7v4Vxk6GkoF
p49QIfDiKc2vaLOYl+c3UWSFO1pYkS43CgI0zWkwp8dkFk2BvY1a8Vf9duO4k4O7TpMGlj5lpoMh
+KvWrUebTXBXDk0h2Qn0qIbB+PACHZ876ZB79VXki1yZrePffwTa2B8vomrVV1rUMXxlUDygc5LD
WoY+5mdAMTnpcFXwVEWzqO+yd/29L12T+cNsLdkwLez6k2/U9AdAn1D2EkVHVbA09uebV8ZaQspa
Dms0rC9KRrp1Khz5WByJU58gPylIoUT7yF3ouZLUmL5C3jYMGIGvhsBaoEQ8LNC5rK/rGWcwJD/P
u6hoE7kgVIYVSuQSNnHBHarq1ybUhsBJdN7I+XOAm4zbRMVI54I5qQaiXdTCBk0kLSNaBhc/wnFU
6VpkOM9KfRmOxsuyGDdTqf7RgUbM+riQOApVshpYCFmvc+MuX+7Ob5RoGVzAiEHpnMWEbVSvOjFD
NYKe0xAFv71+6Sbaol76cRldaAGxMMGMeaWdpvvcD931QP/SPfa0XJ8gJu22vn6k3vnVCdzgLRPZ
nKWQNk3X6jBrUBC+g0o174XUIIIjxNeNYgnMGdCGxxd6WL92z+nteOxvlCB2w7/I4lZH1COo3Ts9
hgWAqj+eX6Dg872VLDYLXGnUgLkMC2zjJ5I/9vWPJBOAI0R7yIWIZJUsrWRFiLKAenOzOP8FQoH9
G2fC+VsLc7OMZqSkiJgXAgNmOqtbuhF4g+3owBrp5kUKEgH3/Mb9S7ZBMP4JFgvF4COERsrabCQI
s2PKCK3B7rB+MdEaVL+C3DAon0T2dp8r4Dn5jzkuXBBl1CJFnSfXSuafWlkUDkiEvxZTs+DEzfRS
jxqB7//LmXs3yYUOPQqNJNOR7eGGvoRIvVf6aAzcZk5ux9eqrwKlWB9C77dKD+ho/bNULqSAw1yb
ioY5jDY5kq7aS/tEVBApQSwWQ3+O0ufHvB4OMwjCp9o8ylR1Munl/Pdl+8l5lCkrAH6hV4L3IY8q
VEukwEYYTq4RTs5CvqTRwyAt0Lj3z9vZq0HgCaPquqWD00k2uJxgtHKtl2Zkrf8hshnH20UDc0Jy
mE/pfe/IAcOCQvi+nq5Es9M7x/+DcS5XIFMr0ZFKuL7VuwnQWvO66r4IFsgW8GknAeFl0FNUP3ny
+sxowqaYkY+QG/MgX0Un+cY4RI4GUi5RNrL3MsR63m2xWLSJA8UKuc0xha38MjxMhznoT9ahxlC9
aHDzTaLz3KrYzm4sDe1SNV0JJ2XH3/iqPRtfolMEcez/J+27muvGlW5/EauYwyvjDkqWFWy/sGzL
Zs4E06//FuRzLArG2fD1fZiqqVHV9AYIdDe6V6/lzp/wILt7fXR8mQ/yh+YgnHCk2ekl46wzkFto
BtY4M3qEDqmXnTCGG2nBX5QBOc773YYyPgBoeAPfFBu6osl0V95RlCcg9oBFE7CbwQNkQnCiyCRz
/ccRjEFVDcc6QT3qNIwOqtVtKqqL8E/+20lhEorchBp6EuPkN9vt2l418t3YClKv/3G1f9tgxxSG
tO+Ik+OM5Efp0/IwR+S6uZ7O5XN5Nj4UD8PDcmM+l5H5qAuTCk5ARHXEBBsLfAr4sZjjmeWKDYV2
vE6HwAZUuAqSwEhcI3DwnlK/OcJwyP1oACGgJgDgqMPiHlQ5r8Gkg9aGXCgBiJiixBEV7Hh9Iazp
zQbjKetp3qDJitK3fa2A9247YNRW/mhFKsKQeAc5z6h31hjXqKJ4BKV7WPsP7R20UZJHBeQHVVhe
N4LHPTfa7JbG5EhoDBXIXmCsSdvrtWgPc99f90uQxvHDZXcs+lD07zu/5QDdqTQJPlRpZq6d/Sjn
xrtsgXuzdmthjh6pl0JREwNdrmLFqPmmgpFDMR2XFMskoJjmJEXvvhHjB81kJo5VYjGV42Dupzzq
TXZ2Ugimmct8zLTh/z1bBljDRG8XMGZMiTBLg6ZHWVQJPYFyEYzFF6chUb2JHjvcDdxZYVaVVbO0
SBLurgUSUemM962hf7z8jXhFmHcrYfy6JNkEY9dYCQaED5Ze+6p9babtzyIdPTsmt2r9Ys63dfdR
AsMqCJ+8NTtJ5eAuBv4VcjdrJmOquD7YA9zK2m+fFcDwFDL7l38nLwd99zuZYBCDdE+CtidACMSD
RGV2T27MBFXzJNCPnZ/fGD+Hl/beBihRiOXi3kkD2H8KXseoA+NumjWvlvT1MyyGDwCQp9SgzzE3
19JFq+R+8Z0pxte0vaKZ1fDqa+YgbVHS9ah/o+NAOVhmv6r+9kPMnMW1aqKErmBkC5VsZm+VcoIi
k4x2hDah2bXlZZCoKbrgQhpu3tgKsBdvlphgmxHIx8yWjpDeEN9OTVdaHb8wSGDUchCPjbuMVdA1
+cOsy0FRPTtF42LII8gtjGSiZBzr8W2WhkNpuMBUgbup9+bpaopfCk3IZMb1+2+/lUXZVIraNcUE
aLQemSfJzb8nQeFNHgrwCcakRQk41x3vrDGHLNna2krpzhCrC8aFgDb2q+AK0f/FH8nizgRzuND7
6uN2w4IMd/KVK8rhU2ImND2rByGtFTftACEnxr4M3cKE5vvoUmkTWB8LFKnVKLuxwg2MJpO3vfLd
/ONIGybaZaDoMf0IJAPjj8u6b6u0AHxDzSE0Hb/KK6WjDt45A7TrgGeaos3kRpydRcY3l3mRNPOI
bprhfkJVSHVB+etV14vrBMqHjU6aZS4kwA6jaLT3VQnkj8+4s8x4bHsipayVqBdqZlvgza8613lS
qlFrjvYnhNbVNa1FuplJlxyh6wm8h7KoZ2tIX/p8S4KkhDxZZy/KyXYSMxiNajw0tf1RwdR1mFeO
ErVZirkxYqe3rToDozeUP1Ille8KbfoSL33jTobWurq6SqG6LatXdEPha6ld+4YOEeG0HS0lbFu0
bXVnNSNSS3gbpLSgHqOVCqK5zO9rJ/USMpmeuWlyNK/64JW99jin5LEzwfWrVtbHNK+XcJ6L6jj2
8ZeyzG1P7urOm9NhgCSPhbeI1EPccwS6oppVL44n4hbtAMF5qQcXuLqN6Y+8W761Qzqe6kHTMnfS
IKluSBb620lhza4GdaTSNbbZyDw1hV5W7xRfpa5WQ8Hl43qT3VdjfCy0uZJ6bBf0GU5bmB3oROkW
aScKXxWPdXEdOmWLRf6Nbu8fJFp6P0x6h5cTae2T4QwHaclPEBIRZEH0N/95Ei08KpADqQ47y97P
w7Bs0L3wpdQK0REE4byBvL9JvbSevc3ciDtqTXB5J7nRGMnpf40yG4nwXNSVaqBrJA2nJJlDJR6f
8Yg7YcBbkFXyt/HNFBOtSL3q8WLAiWVVEcgyDt1WuxKG9i+viOv631bEvg5LZR6MtMTTeooRfZdv
iyPYMn41ZGeBCS5kq6QpNjDIZLhzQMeZLZTLKbhExDDKK4bCEf/eMpZnV9JmInUgH8NoT300Txrl
Rz5TtNkUrOADELKLcD8RkhZgmIEnRnb2Ps4Au5HZTgqQgQU1zvbrqkMFQ6T7LbLBnLhybiuQFOOY
Ay0+unjHhK1WPFogUxUcBJEh5rwNhHS2uSJAN/PXXsYEXxyt88vlw8b/Qm87xlKYJhvUWOAZXyvk
wHPR5nj8MLrNUb4aaXdcZI9botrZY85eXZppU8pYFOjxgb+G6gFyjvk4/hOwCbzYv8+CxuQczZZJ
xtbj7JVX9UNxGL6U34dr6d70CZpEtFJleEuHWpXsyq0vHUUdFPp1/vCGO/PM013OVRDWK1ioFeOf
yXQLew1GkrhzBVElzM1kmOqb4ty//EF5WAwsGyAbMLxrDmjx31+BWG1kO65xBeSTofrgSbhy3C/I
oqPkJN1knhz2LrlVPJBuIjJm/9JAf2eeHupdHUEhFdgs6A3M+wcI0LiSjgmN9UDGg5NgNGoQgn64
qeVuvUzmJYH9YmqpV0a0X8AwrzzkgJfatTuHeph9Eq+QB9d9t0TGyTit3ukSXSLFk5AbmjjPYXfs
3SpMhHoS3PgG7Kyu4STDlzLHaFhjZctj1Ao7zV6PqlWrfjqsxYvWTMrdRppUNE7A9zpvBpnzg0zQ
XIoWqyvT2u+VGFJ94DDK/4EsFZv4ZoY5J6uWtu1mIQGiU2Ukmg5aNBz/iT/0nRnmdMRSrjeDitVU
+bNqfGzi67IS1OhEG8YcB1tNTUCx4GegjBRVlXbt9BsEf79cvtciK0zUaZw4blMK8zG1B6N9JsVV
In+7bIJ+2T891tsnYeKNZs/jomT4JNWEuFkNbebmySrYrf8RcH5bYZlWa5pGVeZ/AMTgsX4NODoC
znhD4VgiADE3KX07Z3/oQehrr6yvdGOaFNQD6JQz0wUxkDuon9t28ZymFoRt4QqZwKMCQ1Qn/etb
EGDDnxRZGb9QZGX3QCG04qFx7hopFwVtE5q6ydylVp5SRV9xNujQMdWaGbbJG13I/Hi9OwaxS4cI
JsnF2LHVn1aRbgN/wTv7zCVbzLloSYzn9i9MOG2ya/e/coi/wYS/4jj/OKiYPEaOp9NyAnPj6j7p
Ta0HPBuaG4H9pIwHUKS6JGhuTG8JoXxWgdwz86pjcWd4APGeRghAaVFxJ23e2Hv/xtr/Oq+PEVlH
UwxWenTOQb/ZFBhN6VKvPVZBfFxrFIfksPHLLyLINl0eu3xKDvBfY0wKhc73SEo8Hv3FaAMH9JtL
r7mZ8h15ttt1iiCh4HmFvTXmNHfo9UtxjaWN0hB22kBcWS9FqS73CO2tMGFOGvqqUBRgCspjdqiB
No8mnF9U9450BEY65qK6CS892xtkwtySGfpSNlgWIrl1k6hZdiKgM/WsxFqvbNN81oDVBFsycNC6
bjsCV8vNIXTKkayCowiVVgZnKClNVk1SOvuSeXBcSA59AM+ct9rREoxeG4ka4LyPqOPpb9oQEoUI
D3NjZLtKyFBgym0odE+fzCfoBN5fjh68RGVvgglQmjwtTaHChAXmSGJ+Ti07cppviyTM+LiL0XQk
drphYLaYiVNJliljM9HFBOvPNaj9ubmPfVr17zHHWVUfSq/0Li+OF33xmTG3rRkoK7KoD02K5VoF
Ha3flsNzs4Rlq3ywRIQKPDe+N8K4UVSEAKHOenSRFC2qu1sivUyAsmzFFqJC5U1tc/z/WxVzKtTG
KW2o5NFJzhe9fIqVq1REDCe82ExsinOMpzaQcEFsABXg9Oqah+905Hb09G8gg3Ivr0lokNnForOs
Th1gkHI4QuEzSEyvPYygv6KwJHKIN5FFkT9mtlGP0xmKSLBIkTrJ5nZP9FCW4ZgCFPHDQhSwQFdz
EDPeCtfK3Dkz0zOr2143F9xmXhFs5xTsG9WVFFWg+ZJEwAVVEHmYm5f3W17HyesEZnYD2n9As7V7
lNyC6fovpgYFLprNFBs5TewtxogD5ky3mwwTDiT+OFljkIFThdK3Zt2AztHZMc96c7u0q7tS4IkY
PSRYNptDGsaiaTHBNuuRFk6p23njofu0eWCxRM9fmUUHiudtdrHpD7L+2kiLlLKL6BHpPB1v98Ir
ZnDHzJBBKfzyEQ9pX8jzwXtI760yIXhr5DapbGw3cG2rm4OrGeBFycu8EuwUf7exPE++N8kE4Xbq
TKgQ4DzJKA2uTzrIRY7f8ycnwszOo7ixKbov7GxXkRRo0mjAR1HfEJ8Gbzm3Z911ovxA3x6qoGAs
Wh7jiiDYI2kJAQg+7pvHwR5uW90sBJGJNzq3Tz3ZZBi532ql/faaSWj64HZB+5qHd/fNV8nFEg/J
lfqZ5qLrQ35vrV7j3A75leLRR4GIG4AXwvYflHFIhlJsENvBTSk1AK9NFbQ8qWelCjCKmJCsOn/K
BHvMzaT2JhmfVNd91wAs+Ys9ip6g8lzj4YMsCroMhi+ILoJPynaB5yLP0o125Bv0So37kpygdBrQ
AlCNFlMx/XJB/wSj2i2SnfaabGtSWzpAbZoh2n2uiQFjwcoE19+hTnBXuFukSp62ESboIzL/XoZZ
ZF0bAXrywC2rsScK1HwnByZQMCNARtRhLsdkYXotLXA5jBhdfdIWNxD2POqkqf5tZTYQiY4ug7+F
SUFsfbSm2QHw6JWTy3QT9XZKb2gIoWQ/MzTIxHUnHjkWruWbUWZ5qlY2yFPhw2l3Xf/5StWUuw6e
o8kLRWQauZCRkp+HvJlk8hAtnTNgnFAGSNvmUy1p1x1pz0NMzrIzr67WGmV4+czwL8ObQea2L8um
dUlHDZbd2SgkD+8P0ccT2WCu95ZqVTmmOCaUSN3SriQFWhphBzL1NVT73P+lJSB6L/EP5++VsalH
ZcVa0i0ITCBYdpfuhZDDUDxc3j3REWHTiqrPc4gM4ohgNPOBFkGbRwlFg+yBkoi1kXQUgZO53hlT
CcCTK8CRaXSvd1ecxHpTa5RQK1seGsWIyrY59M2TXOhXqXqeYzMSrJDrU3YGmZu3meXYSSlW2KMR
MR0pWQCNt81RC/4m3nK/2s4cc+dARrklJp2YGVEab04FqGBFU4rc46jgES2DtNSQ2Uk9aUvaMVHh
JZ1xcQGn8EC5INg1kQnGEfcaUaZcQnVLSeI1Ir12nsEOKqBy+VO8HK4QTdLfC6GfbncWWpvYLQAj
aE2lbvOkru7wtIEJPnlyPs0Rqi8e7tkW6H5bHLQPtCghbqSIFsocR0Xpaqum76Zkuu+RcurGvzzb
FVUF6gGMnWBeY87fuibGmDTowallrIWdXF+ldXs32QvxBSed1tz+qMntLDFHzyitoRyK13bGipcY
QJFQ7lNOSiCfReU/HiEf+ITeVsX4+cGABonyKt9yPZxWD58w7LxJhvi2+p1+qeZWrGfEdR3gOdRs
RDUZgy/vjwvkvvS2HdBH0eaPo1G6LTnlun5skq+SJB/KXlSe46fqO4PMIqE+qQ4ovtGnAXmirGDT
s+MZUX5PZRfJs8g1cs/izhwTyixpkge1xPoIBqeSJEEFS0jzw3VPKsp9KFljiol91m3j3Bdgrvwv
Jz8QjUHsJ1H9kyqfSL7h94+iRx33Cb0zydxyixhWuaq0FaHPbVQNqR6umVZ8HlpiggM8ldMtsMF/
WLiQbTS/WZ0mTL/oyfjzZrytmrnlmNgq59UE+MgCTyakgCBlqZCrpG8F/PL8h9BurcxlT5xWNjDi
g7XeFvftXau5/ZHy5xbenPv2S/edprJVmIKA4BR7aySfp8flWj1DWFfkDbi3RYNkIehULMoH9P62
dEY7FfmGliCULiOADxKUvfCIj+bP3y0IxYaUby79MGuHD6IhOe4Z21lmrk1uqUnV5jjHaJEcTR2V
dHnd7udme7zs8EQrZO7LpPZWZ1BVllKfAjJbbk5+QOjdVdTJzfCe7gT2uEMeAPT83lImD8wKUg1K
hi3Vo+mKIEJtUXekDKRiYVSuL3gzxbL/lGSZoMKM0Dis5TnujVPXGqImIf0Of9yKnQ2mh6OryVTL
0PMFk5pyK1n1rT5bt2O2hEnZRenafbz8ufjuVMMkIbRQFZCWsUnFYLS2VKFn1JaeGRkhkGsZJgkb
x11p+a4AU6BoMlVok3E+Q92DSMdB9J2zZ607mlF2KE7jYcoPavV5DcFPGAmBxtx9NTRFhYIuEMAs
DdbcxmZlWOvsayPEeu5sCPWqQJoaUEGhfVgdNcNrXb/HGIqH94P/Fyx13JuB2TfbBBEKfD3T2UET
S+paOqU6BOOV3rvlS3eqb9PURc0wd6Xr5G69Ig8QLl/czAe0QvChue52Z545WFOhayRX8aFTFfIO
o0+7kdB/QDu2D2wH5HxUSPkvirX0AP1xoHd2mQMmTUvSlM5Mh7ASI+xhlcL86hz9u39taIFO0VFV
fGu0z5hlYjDXIbUDleZ6NW5KyoWcPF3eSa4X2FlgFrSCpz/BKx4ZT2pkt02p2X5jD1l42Qr/kuzM
MJckUwZ50DEb9VonsD6hYXEan9EJDBsIk4AbL3cFBrkfameQicfqssqLoeOGxJiWo43yyR182o8B
c3cgyj+Ey2OC8hpXc1KADug/yzM95fBredMTPRbC5fHfNbvlMaG3BmvXhPztl0HMghzJB3IN3N9N
/RyHxrVyWgIwsN+Tjz16QYriJiL4LncCGOS9oDxWbBXzM8zB0TJZm+oJR3MKlwlEakpETiN44Cnr
4XpHvoOaSVIfWmw5QQeBqreLdp13dPe/gDlTzpRuvQ21CV/COBQIWtVWWHWm/wv2uu9NMKcIrNml
vM0w0elh8VX1sjPUjAu8ega/vJkCzZtOmPn0p2snasB/jxL7FIkjNbeEomKfdRMoY2AemawAzi5d
ZzqtK5+KzOs385nquuo+hrvV5vP6qhovNstLsnZW2eb9NNsQ7ahhNdO7RnYzLY0PtlTIn80tI6LE
hxfR9sYYT5e33aCbJYoadN5UVVq/Uo6O/qQBN+UAU7TJXyCoWcUBVbn5C7/ON2+oOMrgQwT39ftU
1tIboo9dRt9hinaV24d40gIjHCIbGNq2Oa8EBU7tYVSuaWBJfNETnhdOMcRjKXTcHPOVjAMhctcO
vebM/toRUKDEUAz2MAyQ51i0qh773tkeNyLZia93hSib5oJp99YZb0K0RbFrC3XApfSUj1StG6M9
JEp9JzA2t/pkP/TBFsTnX9g1eDPRL+A+9ve/gH6fXZ3G3ArLlLLllXJ3VCA5fT+gqUMp3pbtIFvf
MhJRNcm/kOUQ7TyT4ueLYU45rRYarvF9Lt3kPN6WH/vn9bN23T5NT+194+vPkq+8VN8EMYpu6x/e
hepHGTZgTjLbp3Naq5pnBdteX7WoQ9XaVQIVNCkYIFp1HDH5qFy3A00gwdktSiG5y97ZZj65U5kS
FP9GgCKsQvI3B+3m6gAAyHdwD6euTebvfTcJwJ3cMKk64BS2KA26ITMeG8poeQqWLHzlYepBMJo2
9seCmION7GNZMb4sl4ekSmXUaTUn0poudtO2MIPU6LfIkNfqa1oQY/IufwdeHAEPpm2BThale5M5
ewZEY1NHw6/K4cFz81puGkE2wqtPaGCbR5jUgYViC3SJYiAVkQa004amdZWlu0+19qF0sk9rah8V
Kf9p9/ILupsi1nneCdNozADnqKaZ7IZ3WmnZbYuvjCq85Rq1Dm63oT/2xvAwWJguvbyR3DgFHnMZ
9VYgfKzXv+9usZTGhSKhQePHZkz8UV/a+9lK8PoaiTKMZ1PP9buZjL2/YqIApO1IeGNPtTQt98u6
I9c12L1zVzULzA0YapwJaie83dAhDYv6HkBisslcdXMYu0XXAARaQGUj160/NlChLpPAGoRIP5Et
JmSXupoSKLL8auiAGswrW7/8Nh0KL30ygl903iPg4C+CTyCwy0I07XzrVzzMMNnuK6E0gM43C+Yl
WvsArIkHRHFc+KsUISwUeRRu7WK3vWwMVWNzGscJpuUTXfDwSKVQwbwXqGcRBczrVAvrOve2mOxT
qYnTaCtsUdVtyp6Y1q5VgvpKAmwlCQDX+ZIUrgJ4EpTPPEr6nW9I/fEQfsw+og4AQgZUp5BLJH4v
BLbwHAowexC6hc6EBubS98FsLJspx0dAMCd5VOhrVDeZ3216YMXDtRoPEdGLgw2aCLcywWHaxJqn
Dy24iKtzb5JecCt5nh7nHcTHKv75k3TYSBcDbgd94eZOTx4ADomk6qg7t+uaekol5M3ipY3aaycC
1QmKwny/epKNwwDqbDyRkT24Wwq2ZXySk+acv8uOOxznW6pBkQ0CL841S3ddUaC1Z7I8S2WyqrPS
wou32dWQfpTKqKwEIAyuG9+ZYF4Dxppaq7bg8d/r+c08G7YLBoE8sKnnavUCHLTdPaYOT2OF9Ony
vX4VQGQPPMCgICiBxidY0Bh/gikSeXUItQ303fSQes0H51z6Wuy1rZ8/Z9eNt7jVAdNPeJvQVKmP
JChjVGFXu+X1OHv5o3y2CLjLRfeelzprBrRH0SzUEJeZ751kINOYNAWeTj526U8F7SHAtG/U9btT
gHT/8j5wnQzVUgSvD/Dn0JB5f7rMWgOwaQXnCTj9r3DxI+uGjvN3d+pBmJTyXn87W6wvJbmySpIK
W10w+QYemAH6M6701YjagdYRTiI9Bu4Zflsc60H7xTGmJoNBrVWD0o4/KHP7o7GV4PIm8vzTfl2M
87RTrd8g/IcbasmurfafpSQWpXr0q/9xXk0QIaCPhrSKrVwtpMOQjYNTsY7TdWrYoabHhzbpqiC3
lQdnTg5z7VyNYwsu9i65VvOy9y+vkruZu1/ArHKWx6nuKmCYoJcdlAr5bMr2faWP/zQXAilDBQwm
4HxAQfT9kVQXnWT6hCSr3eDFwQuQL24tddkhnTLzzrHrJiRKNZ2bEhmTK3d2clJi9G2kte8Cg/Sb
W1okyQUfmev2QX6FvBaM87rGXJRZG9alMeAwlraUfMy+mv6w2XhlVJOKscjYQKeqOg7xHF7edp52
FbgLf2P+2WKF7NRxn3ZIApVk8ob+xdbvINKF6OMccv2qLiwMzIcOajYFSbx13qJNB/JV/yBjaHTK
MsEp4J11ConCyx5nEQrW7z+OVoxZohKaKFRTE6nJ5vj6amWPgkXTw8Qed90EWyJmAyB2yr4hpLST
x9pA0NNWvfCItGQBafQnkNoC4ZJrP2w9D+RiArqAxJ9QtSr8ilR0EkKU8fM+Ox5WlE5RQ6bLrteq
inyyW6DAMvVU1npgl42blN/qZXO1bHWVvhJ8b577fzOIdsT7DcY1t2tzBo7DQY9X/WpKN3q3XWn9
dJrqRPAxRbaYUDNrWzPiKY3nTLpd52P/A4LoD0Q1gzmrY5fkqcAez4Xs18a4kMGULNwj2ItLsGY0
8vLctGpoFaDNuHx++IYsWUOxH4eVTV5WZ1pGubfwMM6ODiS7MSjkb/PxshGVdxfwmv1thf599zzL
Y7VWUw1W0BWqf1AEefLVPJEoXzX/lxoPgDBpD2hpcmyO0qlIITX3d8gzLjng/rfQHdn9FqKCsmWu
UFnNr8wP6V126G+rL9DyPsi30gfjVG/IzSXfORh3IlJj7g2B9puJiTqw6bHyCfUMETjkkLOfbkid
ADm1AnCeN0Gd5RBT6KurPstzL+uMIbq8/9yPvDPMuKJkGvI5m2HY1NuTYttP8tad46L/etkMFyps
KOjKQW9BowWN91sbO3mbj/RGUiConoTy4Jah7dMSnrydaUPgskH+ut7s0Vu7+5SNAe3VAfTUfpZB
GVQBN2ZHTtbWC44vt0aInieyTMqwhBrDezuYI6vsdUFKkV5t4XyjuCm48qUnKEx7lFAmhrykCCDJ
e03vTTI3RrKdMsNYG06pVYcDyhTVVN+vSXerWr3gdHB92251zIUo16xM8hqmEog4QWDe3cAmvsab
18afciUROJzXUTg2YJl4KVFRUN1GvHi/mYNW1P2go+AK/OSLI6chZK69CimT78gQ/ZmTpvXWTfpU
k+1gt5Cmiw0FRfE6WiwD6ghA8ZTtmZjkzlqsj5fPE7dMCAAWpt5kPOcQxN7/tg56R2XeZRtAECam
XU6yR+uiWaR/JH6GkV8hiQbvM8PxQrUFGa9jsrlS1ttbZdQwOJQHfS4je/s0gqo3bgUPSN5N2dlh
m+ZqX4MNfC43fxy247qC6U6XsPEiaCX3puztMHHSriXUH6xqQyWmvINiyin3p29GkDxonuwWt/E9
Ja6+/NG4S1NBQobZbIhOs4iEejCHfFod9KKGsQQVxgToKFi6rUr9h5js7AxR977zNpJZjAnQ9quv
WNMWxRmAbJXZ6GGX6ILMhlvO3JtizmGqjL0KfrAV1CpEPi5Xxck8NlcaIJwhhj81r0L1SITQ415M
R3McDLhDF1J7/ftufStgas0QT2gz9qCRXeKbLVZlIDvXm2SsToM85m69Vd7SOvdaUZ0nqTi3qxbo
Sh8VWvHUY77JdXQjyJRONBfHyx/2P43Z+jpdOlLruCZUS6lpoN9XRXT+vhxCqrhTfhi+iRww3WLW
TTkm6tcqREpklZ35L9Gvq6AasvlZHN876va0bM3nLotv4l7zCiKF/bzdYvBB5B5pLLlkl4mhhdOU
/WwMG1IliH7TVlRlQT8wDuWwDixwIInHtri7u1sqE0YluL2exFgqMeWjmtof1S0TpQY8WqL9djJf
cMM7NVug0wPHkB3a2xioweqoBOUHEbEjNwmhnR4Im0KKXWY7D4omDXKfNPSs9FdUkWA5aPevVAFh
/UOIweI9v/bWmDhdbZq5ZFAEwOdST5jYxERqdk0pl2TI0ItwB9z45KCwCQ1QpOrIRN67oHoySUZm
WBv94mY8ln7s59DUploc4xfxweBGp505ZnF2h1y0oVvZSUEygBO1hr6uUQcyyGgvO3HuEdxZYnKQ
fCFTD/bxzU/G7yXobrPp52UD3CixM8BcK13G5Hzn0AC42FfjSjWX5flbvhUifWl+CNxZYm6TpWb2
3OXYNEwCPimgS8qCCkOe0Au+mp5+Ff5Fvkr0nZjLJQ/L0tsTdg86z27aF8d2tTwHmPE5z8PL+8iP
ErvlMaGpdCpIoeU4guYSWLf1gxMO3vZs3Ss3zrX6KWldqtYIBZB/GzxHfKeco6aD6h6TW+C/1FXW
Y2Pl0xjGkekN19AZcE0QKLk6tBpEA3T/Y6lvBplHuBbX9ZhNWOoAkTW3as4UliF5o2v3h/obuAMB
6oLEPFpOgcivcKOPDe5eG24MZUxmrQTiNCZYWHCIqsK1nK+aDPaRxm/HLEitzm2s1bVmUQbAvyNv
Rpn15qlB1DaGUZ2gQ7metvKqrIVVOq7H3C2N8WHyFmNOxISV3h8wkYzS2JF2yUzMZKWBcLyNbtQf
4RTii7KuQjjWZsFiXQNtP6Wt4ViU636tQLbqhPKUBVOK5sVSnNb5jKmLg5w6YSk5gsvCBcs5O+vM
Wg2iEJDG4ATp0XisgemBAiiagsvn3Je8OByu8kMbbdZdMkTLl7HwC/UvRNJ5dJSObGqmgUFQJDSs
2HfarqVpEWRPUqtkbr+lpdskcRDHy02sLaE+NWEvqXfEyUBfYoqQ2JxT9c4645y2SZJGW082SI1P
IQ61azh3jWQJHrG8sP/ODOOXrDLeJCWHg6cwLkpLoTbAxxIfs37RrHjF82U/yAlYe3PsAGOttdo8
GvnmazXwnUbnJ7lwyoGTM72zwTgB4FgANEzpa7SJkyiX+u6gkq2+Wyy7voM2b/7Ylq1z1stBOi8p
KWuw+9qO4OUoWijjFMwldpCIYKGtkowgdBzQ7NMH43B5OzkR7N1SmYsy6jFCTolriqeP15ovswR2
5wXwjenhsiHe0+qdJbre3StnBp603hyspwtIACqr5bidzePWBBD0dDFOdtCsQKQywetMwChe+Iap
A07NwnAmU46LckGAHn1SugXecac2HFVAuL8vXj6Eije8UKyVLmoR0WSDcX/vDNN9363W7JxBaeh7
vC4qbx1ehlb1QRHqxtoRWhGBYG/pV7pkjUl9bEMyyUCtgTgI4wDKQf/cHgiawsAb3JZe9u2yPa5n
gfIJxMAx54Ah9/eLa9QxscFDjvvR3iSO7akloBjL5F62wj8xDqCR8J2oDcnMqtRqs0EdhBMjR+WR
Ut50Xv6xeKTgUCXYUM0WBX9eCgklX0ySYAYWM3OsxFkKYpa8cYYVvowyx4PXxydUwQmJZHKUoqJG
pBSVUfhGITuAyQrAlFCffr+bVbWsVWnmKz7eK6+PcqA0axOYhDU1MsG7YGBEVb+/vLk87wINt99G
mdsIeYK1GbJ29fsWlSFQPet9L5DB4z2aoMKM+VTUb6E7zY4bZd1SVP0G+LSOuRznTGUFBn/1cS7p
kLT3D6Qk78wxXttOq7FY1231HfvR6GdvzEU9G/6mvS2IccnW2iSpszSrP1nFcSod202R/YiOPSdz
ercO5jy002CvxQorawvKvTZMQ+PGVCAQ24BjURjrRNaYg2AnhTKNdrb629jFLVi/9fKhnh3L11FR
9JU+kQLI/tYeKF/aQMqq8nGNNeIO5gqBtn85k2/bS93OzmeCFXq0kx4LN1CJrivoN8UCCzzHpaA2
oZvQWEHZknFcVWXO8rCikigBwhIm6kdzqUlIyg+XF8JrdeET/rbzir7erQTNfaC3awI7KYjI9UCG
doCneqZnnJuofp4MjEtp3ny7FZjzE3ox/jF9s85cBMUi1mpuBu62PwfjnVxgIs72F8922/v1Yx78
hePkBaD9gpmbgX3Vtxyc3n5RKlAcGEkfOpkpu6sFXqAytUF7tGqTpyW15YKGbqpde0k7t7VTqJi3
VtKemkoSdT8FX/tVpGX3FTpT72zMA+Fo64iDxZ1tFa5siWAvNI1mYy8AsJh6tizKU8pE+iRBX6Xp
8a230svRplIDhKnb6nE60MEc6Xo+Nrf9Y4NxTlH1gfu+UGzgr2xoWGFKhLkwq7NMfazB4xV0ZmNx
4sy3xrLERIF2bMkEFq++jw8gfLjXSHZGBVq0du5n3/0AZu2rjRmOXKI3Flww07HztsFDHVsHnxdl
LGx/OFJ0+WpxzzZw2+hiQUESuel7H+GUkECpmn71Y6kvbiW7huLzJlXBP1jBt0QK5zg6eEUYK5uZ
yaWNyJUoTTAQsG+Tz5ctcM/mmwWWbmmtdCBC6w5O3k4+NaQ+DqN1l0/O/WUz/Bi8s8Ps11rXVp4T
ZDTxF8SSzxibLjzgodDnV6DdAgXrUymCIXE/0c4k4wtASWwui4HNk+07x/gUA+RzeVGivWMCZGWs
o2Pm2Luuy6+auv6e9vbPTC2EabVoJfTvOweijVNeVXFBGzMg4VU9dNX9qkEdqnS7CXBAyN56okvN
t6mj1IY0FOBd5ugNafZ/pF3HcuS4sv0iRtCbLW0Zea/eMNrSe8+vfwfqOyMWhFvQ1VvMbDpCWQkm
MhNpzknkwsLpzUPsqjLAgXjgmMwXu4Tn1n9E0HmZqBatagBrHYuSZtBdkWL2aI8HAFXffgLKka2Q
QbiHSOf5rdi3OcReCVEgQTPLTb6jLZDYZFea8HwtP9Or1es/0ZhkvWkl610iVfgAWzqm8FVkL7MC
MDOjX67KPHotZOV33vBfKSwfKAM4BByPWIqU6fGrIYlQSoxgJMA0RFmNrJ3ODkis31b0vgYDCrab
f+Rhi+XUKOVOGSqlhoGMvrD4BDHK8tZDXrxd6NRbnnnTvqzrthVIuxC1T2ejVgBoP8uBnGPEJBOd
ZX46f6lZY74nelFuwxDkKQwjAC9kejvu1LTPd13SzT8Rx8aLZCqk10mPsYhZVkDCG+TcQQ5XFXYC
wtFnzk8hD0s6pG81phyMKvWK1IQw2dmX/BFwro5+0MHBF7s1AM972whKb4kuvtT3OTkDyuHoaivM
HYHXEBv1vm56B6k2FiFRnOw5jzPWHdmqSD765lZO1lJYUworqs1vlfhQFMd1VN0yNZzzZ8m6/Vs5
VIYglX2IrSMw8gxN+lqI63XNJwrjfC2qTFAsAuyiheGAqMvOyt4u54tO/pnKKCpl3HInsfaPtgFS
ZxWYE8THnB5cVWCCpSMxgfRTi28ElXZ1JGe9/BoXMczhXRZlh+mcCnOZItkx7gGu4lnHSbXzH7Mz
oZhsz5eZm/5uOCwGJLycU4+yQM0Syr5aEBsqQQg0bGfZRhPvjHoEblYqH/so/1ZVagyQh67nmAoz
V9mqS9nkbCZznRRQV5Pewi1S1l1xCWaX3ImvJA90m9y9HfK1zqlLmaceNqMFzG3MMmC+AbsFeCZ4
+eCrNrIjb9kt/c356/BfvBymEDF7ZOoYbzg1n0Jro1gkAqd5N5ivq2F6eg4GuOsh1m3gjINI7HWa
mqPZ8/ZJWO8UjOr8K5m6JgOmG9tMKxH1i+4yixpPReUuxS+ZTRSZhPJKj0VOksssv25lUpE4VQHM
pzeQQfgMStIyP/7uxlsJtDkoBBX+tKtAq5e98EIW0+tg9ltS0UQEKCClqxFNhggkqMU19fu0/WlG
HMWYAWLz9ym9JnNdqkHsoVfRguJFmg13xViKnWqANVfUwnTjFhSz522HGYdlsm6AYVWMXVFKiWZr
LZKB114BiPj7LhdKLwNy0KvcTLwklCkK+2OYqtJAb02XzQu4viVu8JKrh+pimfMEPTp9p2h1H5zX
iXmQoApQTKyCq6A2Pr0OwrrMXd0g0qqTbjixpOHtPBQXRpbc561V2tUY3p6XyFTtLbNG/QdLKtQp
9hloc7QWyWHbH2rtMRNvtPbxvAjmTduIoK3DGLN16k3slxdj5oSmEF8IolA95XmDzY9FjubEnmYp
BDpRM3L8Nwukw8L+LL7bX/2o98Ncl2M5qwtSCBTN+4vmagpk1Va9jowEh64ShD917DxbqD61l8D4
5jg45s1DWLSwA4R5Xbo9h0lrUVtzJIudtBYuGmmR4WBuNOo5l4H5iAGLL/CQsBknof5xajmTYkVY
aAIeWOvqBDh13emu8A1z+2AjXXa8mhrTTjfSqKiP85zQ5bWAMiVND+2KOc64K0DTWSqOMtURcPB5
CRrbd25EUlcjUQxhAXIxwQXr94m3YoyzvdCWPyTfJxhT8bI3wXUGaBswDHvnLZhZWcJCp6ZLoH0R
Mfd0errKPEZaYaAqXOircOibKD92WGKwc3OUdkZTRN6YZquzVErvDFpZqnbYLRJ39Y8Znt9/Bl1H
lcDXvSgE+U48qH8IDYBU2uGr7latm7zWkRN9YaUU+gLcSsJrTrI04j02aXELwKIsRW8ejv05GR8s
/H+5O3+25OjolAML+pjExsY7mG4ow+3jUtCkqPv7Xbug300+trR3XxlZsxSsZ2ImjCwk02TXSzdE
dUxq3X97gomHJm8Ncj605oe9uDOVPS9qMBI4SQQOALj5LExVo4t2enp62U6KrFei27UGgNH1mzKJ
f09W8irkYAle4+ZyNqxnBTthZpVeKVX4PRmkyJZC6en8GX908li6QEEWkycEa4OucCRLWy4zAbqL
c+kyaTFGpFi7MlU41+Sjoz8VQ33KaayNVZ8AQjnqZosLGd/kejRheH681duqcbpe2AlRqtj/s3Yy
sAw0jMpr4Gqn57GMMVS10GxHt0ji9iZqUn2fxpblZdHccHJyko6eGqt0Iorye8g4EuzsNKM7YUIV
YwKPWVp68VD7CdDvvqIVKbeqMrAl6X06scAYkJTV6Luig4B1Ontcv+ULJ9/4GJ6gj6QoBrrXFsAx
KAttsRkRhYA5cQUxtafkAvVRzokxTO9EAuU54Qbbdl2hRlPqdtlPzlxmdiTwgDcYpgcxOghzFICY
fMCHKrtqEQxpGl3R6AdbMTAT36j5zaBhNqXpX4s28UJzrjmW9zEMkuP7V+pb2Ni4R2OJ0lhSxtFF
xwMQGpULeA07z58t4UlQeLXrj47yVBh1u4xGHIQ1wVpButd8rNjvNLT9+btMbJN414kycbFOzAzM
pbhNueKj/GKbhcpBIWGKIAzVFiaj4Yqpkl2VGWCOGNYR2I3C7TpNByWWdudvD08EdVh9KXaS0Iiw
h+JQxpat1wLHsHkSqHOa9DUSogQSEtkMRHQs5rb8cV4JpnlhoxZLbLKEuQ/qdi55FxeSDKM2+sq8
1uvKnBytW5KLOBIXO+znVASoR87bZ2Ve2Y1Y6srq4WSFswqrrrHFNusxAtJykOo/55VjJHSw53cx
dFDKlQh9zhjayYHkg7rp2sov5wXwhI/JBUzbMf38dowAnezwiDyZXhwL4Ujk8Hb8sPmlGQ0yvLgf
3Q4cxcc4b6v9oFoonqIZvuwRpDNO/GXMtEBXPB1FCxhXYDOjktdY7fS1xm4ZmeD1xRLE4jaYDAPV
zmTbfImPUQ5MtTzAZgvnkImdfwhYG8HEijceKqxqfUjDDiZkYdiy+2GtLwDIcablIepyAL8ArtgM
iuTYpjyV2ZLRCEZcxn4d3W2uzDIRK4FYUXRXDMahFXeV8qw3mJWI7qrpSs0kdxImm7RLOUqTq/dR
6XfRlNJJVxjRmsCyOm/yFJRZsvHVwPyQ6AKqRD8UPDQJxiOTfN53geRGbU65n+Ky6lL4zPpFdKyX
AmibICgeWkyemTh5wJmH9tS5/Z/Vm+5Lh/cae3ukf1BYh4Mg+SY2qClvZ4ZpHGkpfBHKR6Qxp7jr
rs2c6LYB4Oe0ny7UysbUFJa1at5Zk7M8J5pyg/lQZOOswpeTimH+qvgEsnkGklwguuUBAzo3PL5t
pnvaKEvdpWgtRrPLpdHNisSuih3QFcKp4V0c8lc+6gX+DGzuoDBCb2BG0mrlqPIi/bofPGB6Ytiu
33XgAkOlBPNnvJF31lsBE3b/ytOpmDivRVOu8YzM0gC1abSLcyC7WJ45wnhWbyEYqlyz4eioU2aT
qFWSVR10xBoNACj26UvuEhh1PfOFoD5kfIAsZkQjM5KYJwSEj0p9O3MBnKgQVkiYZvBGpfOkXMVq
KT13kZTvpDaRvKFJXpAb/KiTOnQEYKwdY0kcPMNIH9Zqwfu+ihZ/7ubqUgfG1y6qG3V/3n2w7As4
FliLBzgg0Juo3yinmTiMQzy6eoKkG9NCeftTG1SOgbES1q0UykdFUacoVZWgj5H/1lIsaimA5pe/
55kVLP2zPvE2F1nfGi1nQqWp4ClPc9D0aVqZSCOQrjxpLwZuaXxd4qkNfnhXfKgD3r6DzPLBOsYc
RaCJ4j+6HpXqmt6MCl4WQGF7CR8XDMMrrno7eUAkc2O/PGK/e0yxe7A6sj/eIZHRnS+MkqIetvkR
lHPSJtBRieRHGPfNk+h1TnabXgtO7Q0JwM90HySC1xqn4se8yVuhlP0UqVpbvY6Q22PcTHVyN7k1
J9t0O5ewEliqy73HLB8MEHJsVmCP3cSax2n46XItmiS9xCvuWDwBDiQQvEywq9Qjg0eyK+6kFPUp
jgEzxpHJ4aKuASRBwwBy66nUtptiY65wuKOv+FpoZ4fsN7RUMFcXOf1ljpGGo/R6/m6y3kBbmVRG
LBp5DIgZvCZlHdsO0b0F+MJRBRZBaKtybovtjw7EzOdl/pcP+q4olQ9bUrhOFVE03dd7CYucqTsf
CcFXvAsBi8orGzG/popqkagYFhwQda4mACDBMgNxYh6M1mQXwszRiOnhNCBX6woABgy6qjfpSSKm
KSy0blJPAbC6rYyVN4H1k2MjbEGoX8ioc4E3nLoK0ZJnsqjnUAW5UBNVt7Kce6MR84r85O/QwRrw
U5KMwh5m4+laibyWqVVocKYoLwCAOwYBgL7/O5cgHr/4hTbiKCscynxoujxFFJN/jFNqa6HlcmyO
6T43Iiibk7NCR+IOEWQInjiR4jECEWqzB7q2z9shYlv4uzQa5i1C906LiTSCW9k5E5qwE0AjZ7jm
PhgkpwBKjHdeQ+ZN3oikco+6nOYk7yEyTe/S4tJalcesv9SArKwtnSOmz2WccUSyrBHYZNjcNIBD
q9G7jEktzvFSD4BlnTuQjs+DCDKlsXbMWuw4hs9ox0gyPDGqv+Dg0DGNeuocJSHrpmhuh7cnCPl+
2QAo6c7t9vIO5OM8NFCmahtxlEVifVhuBQXiRCV0S3WU3aWyIm/psv35z8Z8agBXS8OkB8EepCFo
FBPwHWKuDm68nwCu0yeu5Zd+kr0ljj1oFhMMK9zroS3ueHxYrORxK5pKmaapzmOlUnCm4VVfCQ5S
5spurMcle6jqkTcfwHLDgHpQkQEChuVD/XXAUl2uj8DySUztm4XGqY19igPnNFmOC5OHoNPANhY4
xykzsVoAEY6lRsyELCoBXcdJfxA0R93HGoqTPJ+Xx0o6t+IoM5kbyWoSIi5UcQGsn0oq+KKpu5IA
+CB0CTvOVBXbWjBzgCVpEevDdD87nfRKnnUIJAtEZJ5kvpB2sZ9h3rHCtm0HdxZ7QFznWSnLu6Ce
DRhmtF4QQsl92TzI625VBYxij+iGSn5WeVJ/P4duEqyHFdzSNmbs36hRFkfJjn2DuYuO82UZ1oPy
EkhP4WeAWEqjdmSlNo+kYgvWvfShLIuHteVFcZ4IUuXa6BgL3dA08zq4eqwdsHAQ27OW3p43GIZf
QfoMSDZQCWGgnh7mrNd4Kpd4gYyyO1RNGtlNZ6Z2Z/W784JYDhOS0CInSJky+oCn2izoAjZyRC43
KmSkZqNgCALpK6FQLX7ws1dGDXArjw55hZRpsmbKg5vvAa0EiVUwi468vCQCQDrAygLKoD46hAN/
Zp95qOglE0hyGdZBhT51UWRMAcM2xq6abqqp0C6EdBYv0qLlrjORsgGVGRFQWoOAxSIM0RkYNpWa
OW2FASPb7b20zn4i4x1kFV5flrdSUu2B0v1jlMOLUu94CBQsA0VDkLxKLKCEqLSemHMRFwNHnOYR
FnYxpNcUnDjLOsqtCJJGbe5AF2diOoDq1NWmRr3LFik9LPOiu4Og86DTedpQuaw2KOukDtBGq7Ug
68YrXazuz18CBrOdBFf5fmLkN2zUSfQRvzuHDLI7XoIEocIAp5tpdvOtu6vuMFq1My5FP7uJI3AX
utFgw3f5QDNUHeM7H/yBdUe2P4fyomaRymsB7FC3mr7HTQ1QT6xvrVfTsgYcxYkp0Ga6lUT5slUc
AMhbQZJx33de8UfyMUx6iDz9pkrd7jW66D2yn0EAEcc7lIQOvP1PtiGhFQWwWPggOlCJpWkBb01H
AlWP0l5PysbV1BgDztpccIIT25DeRdEfWSoLZVVIEC7weB17W0ZZ6/x5MjIl2NG7CPrDhRgxJiga
rpV9w465L2tjsLbP4zjfjIPhnRfGmOGE1eLxhUYV2nl4T55aLelsNA227NxOMNH+LPTDUoCLDU/M
XZ3Vj7DVermStPLBnOZvUSHzmAYYwf5EPmU8Y50uq9ng26lBtFOOhKM93snc9JMZorZ6UsmappTy
nHeQQxiqsVtur88E37/aI9t+5hV1mFayOVQqVSvWNumXAYdayZdDXdgERYfz3Yhz/HDpNiKokJsK
ygxmb/LdvO6p9ufdGswob6eATP/EngbzioONGpUiIOSAAOXUSgS8T4QKHhSnN3nDlXJMghzxfcGD
iAfHyTaId1HU2bXRMPWpDlGycqylP1b6sJQ3tRxjJGWxTUP3DIz6fuUwMbMJ4GOUVbDudape0uiJ
gOfJ3xIEeUSnbnZJ+Kkq1Bh5KOnsKwfIedPUdfC1qpQPWTRBqKc2JNJQ0QVluR15FgYLUdMEcAR3
LJzxTFEwn4VKH4pv5K1zqlxMMIdHE+J6QO9bWB7FQj5k2daCVLq4/qq1bCRSn1AR5kmwZEgkawXT
Zej+FC5jYNRMO17nhWksG0nULehWIy+yRMDzBN6DzJ8pASCAAh6UPkcMPbonTLU2itFGzOQTRBje
G5kZx9CtIm1XA71mKktJi67JxnbFwwe4qVXc2db4TQUeN8famZd5I4ayvzAaqnApIWbIY1vQAEnR
9tcJYjWIyG0JZiGohS1Ls73EWAxUk5evyDcxpQZ+EQNxjkotC10mcDA4zXSPsq/iRocE9VjjD3nY
8bwJ+7JthFFJ5ohhgcKSIaydSydCwAbuwSECgHldvEzaeKcY4+W6HkZTS+1lyXhumnXWQPtUAbaH
J61MdyLlrF+sLB5QrU0b3cZUjm0ld316MQMStzfugEpio2Fl69GoO0n5hQUfTEgA/kuWFOCbYGTi
9O6P2mxgfRDNhUzL/BZllqi5EdPGGYrdWEquYdxbsXSThbej2bicz8wKgkCKAmYG+ExUnMCpbLXr
iwb8IsTNSS9piF3JJjABBQLx7XcRL7TIVTkwQ8SV0UFRx7imiUeTgu1FKpkZQmHtCskcXOz45RdJ
PEaxsxjtlDljV/SO1fe5PZQgpzivKkNT4PySQXF8YEinNJX6fpI7IxrcQtH32DAHYv3EOU3iMinN
tiLoFeu4U6ZqISIWBW9eSwT+1W1fzXY4oOyE66ov3E4qw3TxxEXdQCYpNQhcT79fnmWylqcdUl1d
xnaWvKg3QGqNb5Ry1S8XI54em3AusPKCBdzr2qrmQxSureZIoz7shBwTHIJp5I9jqoi2nIoF1nK1
uBidthrzXbK20WUELDUNsxXJikY5AEsDNTfFIB00AA9E+YppDEVaZduS8jwwxKLApJ7YOaa1VofM
MqpfSl7AW2Hidrrs5b56jrLyZ1/n4+uip4BkFJZsFuw17PDnAUor7AHFsVyhl1pddSvAkWOd4FDp
Cq6/ukb5foz0NjlIePgndjN3oWSLcjggPo5aedePRve/T9K9UYsAsRlF7Q8APboRZ4q6mL0bA9XA
z3trsGchrTh3ghG7wGSPTFFEoo+qNhX+9TiseuBy966m/2rzu3p8EtXb2vqdK55Q/oykmHMZGHB1
ADnaCKSiv5jkTd5MEKgG+U1yZfjlfbkPGwxGLN4QhBjmsQJj9dSdEQAivP8E4SgjjqrIAjH7LqJ0
+aFFlg1mN5rzAOhWIbxFxxUAHV0fOeos++cvPiu6YNEHuEAa4FtRwqduvpKY9VQCcwa6Cj9JFt7b
SmAczGPC7SyyxtC2smj0bVSCJF0sIavzsMj7q70mGES9F/0qczvekde1fKU8/P8UpMtA6wwOGqmH
0HTfAg7bjw69He2Th/Ubv2LBeqOdaEh5nHDSJqFvISzfZ3cqdpTT6yzQAtUfAUv7laT/RBqVbU1V
KhXt9CaNtPobMM2R/QXdLw98JASepdBJfzv3KdoIb9LyG8kmoZDMBnXXn8DgZtn/xippKJUCRCN1
HkIWGWLAoF5Q3BYBYasmORZBVa24rzbut6Pe8YUK7EwLDHoArBWd9gFwrse/Q87hM39m7q3ySYfD
rYaUUxMEMxSqHNLIaz7SUQHWg6W4j47STnd7b22c0LLb76293KP4lNt14qTILr+EJ0sm98jchkkm
1+legaEJigxiDPJLpj9rZaO04OT3QCO9lpylAI3ZF3ZhTiVSJz0acq0hHSASW+zeYWKwdFcUTgwn
eeh+8a8l+7CxxmACEojgIhFz2xQ2IzOR18rSiUDk7K+Ej7wKrLvyaHn9wTNupbsCVZT8dnrWPfkw
3zS9zcujmRa9+QmUzoKB5R81MhDEUqQR5mDH/Z1ecOIxWwghq0fLRwdazqmect9ZRlhBSGWOvtRg
eF55lAaOR2WkqCoQZMkqmorVIo2y3LHXKuT5SFENqS8u0ILWg7kfk8t6FFq3KdbaBa3W/L8/Q1DF
N0UT268Y3cNb5FS1qRqk2GhTjHkeNF9+TH0yAaP60csnMFI+JhwnsujmjAoeeaEJE3wr4Chhvj0b
LkCWOq1OHLQXsifPYFPU3cXX1Scxe6zB7MK/IyRSnPqH099AvXuwLIOSWw99SS1+BRHJJenOgo3Z
S9En4u+nfcyVT+VRkQtzam3bVBnJA6Jd+lI5pkvqmNM9/3zfVqM/6oZhGbILDisir5HNdZSqMCw7
VejwLcWnYjc8qoDoJhMfaOuvdvVa+KHXeJiOA8u3AuyB7I6ATRqvlRt7X3KARHXwOgLFiuEdxgFv
n3WN3hygpzYOQY0Jd4Qhdn16YywNOCkJ+9u+C6R8gSxkaoOF2d5V7s3b6KggzkiB/pNQOHzC+fGk
UfcVtbPGaCNYM4FP6e8NnyAMWY4V2foNwU6aPSAZ2tMPcadBvOAWxy9wEZyeMJVQNwA3waphjBM+
mIHiNkGGIchiHzktAhqvosYYJ8K6M7qOqBkij7foZ3ucLU2ZtDje8YUML2HxTwVTERBmJWf4ld5y
q6Hkc52a84k8ura2zmsUaQ3kQT+vu+qwWxHHNgFVwsvTNr4jkw4+AfL3sbd6KpbyENm65EPZQyyo
yvf19QwoMS2Id/mB+/nIfTynIOUbQjB0DcBi7V35W+8KP8mRxq78SvRD76jFC4ibIvCUo1LbKOw0
PXz7hn5yR54lBBBLxzAdF93+4/U4PUbKGS0S8fZEuc5LdFv2kkPmkA2g+g75Fn/o/aOfPRVHpSKV
he82WvB9OpK5HV6TrnmB3vTn7j5jAAbSJMkgbQ/s3tIDFMmkiXkDCF33iO0i0jRCUfZPETTuBBhb
bcacbP1biHah5553cUyL+VfuB1QsrdFmpS0ht08bv13SoyElv8+LYKB6bnX7sHdbte0s9TNkkIg1
9475u7o1VdtEpcf/u5MvxXsQbRua+4nbRwzww53YaEjdiXxqynxRIP0vPw1mPrHw4pEyMCbaSzu+
5U6TMy1nI5G6EqK8gkc+g0Ry3wXwaYNSjlTxLRDhcokXGG/109OlrsWcl9WQADYbORDA+jE0b4w3
enYktjN66Dhqe1HdCSl3MPNjCnsql7ofljwn0jBAriH4RftdqW7S/CfHcpgOe3OSVPxFDR1wyxpk
qIHij6Bld8zuEe9ZN30iTHbtdD3cqxMZgfM4kj9mlqfaUbFYWf+xGmKz8oyd591a3urgaz5E6EdK
TpjYdXO3dEF5aG/Hxv7EO57p8DbaU8FYLWtgBcTQnlhuFtk5KIjQRzYC2c16gK9zh4B4V4VK3Y00
NichgUD5EpPzjgDYxvG59nokV5950DLKdyeHTK9Fj0InNXjKE9N9wRzLr6ywhREEVire1pYHeA7Q
h81XdXixRN/q/Jf5I/Jvf3E+NEdnum2xJNMqicXbIc+uYMdOW7sCFiJAiOSWt7Jo/++dN6K0hiFO
0qz5AAJvmY3U6j0EFp14a3VXqtpfxSnvFcsokpyIoZ9GxYTkNfzH7SkX5TUSK1JxWh8/AajL9nj/
6kRPqslgBdT6FjqJBzLvkH37x07bR16XjR2w3kVR7hyQr5EgxWGHvgt4itrnWuDOZLNN4l0E+ffN
q6ct5MXIujezJB4VRZbxKvabtx59Nl59NbV5twmD8uFp3kRtqkPiiI2+UvFQWsLUK6CJr0JYo8sz
QbZze1eQct3LqqhCQUxQDQiqaILCJzD/jrzRfeIjP0bedzGU907zSs16wexwof0O4EmDpXqJ8j3K
L6qRN8nEMwvKX4tLOWkJyZ8W6YDA5ILi2uF4CnYweleHcsex1P7n4g6HwdN8aTfXzzBDj1BkJaWd
OsuhqVzphoe98V9yw3fBlFtuyl7qRnKVST6hmJUjTT6wS/LrwtHf4Mm7m8jKHXG66mcb6PK8YMg5
WxqGQTa6FvsPkB/G5lPZGHfdCAh/zumy04l/laT3DtsU2JBj+GaTLZKmw4hdC6t2kwMQt/xhb/yu
a8y7d4+fIJLg3HeTcinpMpt9TjIZ0jYS7Pq6AGUMGNBEX/Ewjf2Jhy/bX2LHBA1PsgJIeRhQnMBZ
ynjKkJoy6AXvCRxmsY+PdZByKo3sRzZgmf6RRfmWDCvQKNdBlmYvwNKPneE38c6Ewkq+iA86pwf4
XwLPuzzKuQxCIskpKdJg5ALSeiBPQTlCPdzfJdcdb6WLd5SUk1m0DpjZ85u4fw6StHFaJ/N5yzMM
dC8SU99Vo5xMneUFhrL/kYXrl6HRsVxgg4WnFfs2vEuifM2itHW0xqjDkL2E+FXb5T5MZCfuySZu
vCP447LBu4LEzj/4a+ATYHYRkwOA+jmNe3k1RmZOjnKJnTAAhqhjeWlrdy7gpoPyC5B3OM2NOMow
hShGE4CIW7X0aoyLo8S1RebN3oigbDFVJomQj6AWHWRPiKwA8qt3yYVuQyNH2PMKWsyvthFH2WKL
VTxVyvDVygZvsELEzrb0oEe1d95XMv3xRgxlhgKI9Iq1RGUCMwpeJaL50z+fl8B2GhsRlP2Zs5HL
Lfiz3O6PtVucdl/6lWM5HYq62E4Gf67IMT6eTlSME4cUTkqFwNYC4pmi2lrCRcXjWMOHOBaFkRKS
aq4aTE/arsaAvAeWFm/2zH43YDqRt6HL6MSemDgd1EIx6bSQmDhhFFG/lz4AulHGVb4XPrcQR776
mdtLRzG1j4x2TiGrB5KIbUUu+Wixnz9PqZddAqwBHjhyrNqvL7myOZ7DpDyHYIqZqnSQTfow4WG6
JHzzpOTRXX9iOoHp8t+N06QcR9RIghmTeup0iG9Ub93N6AqSof/yknejOWZpUg5kqY08sRKIGvPK
rsqDMfPSSp4EymdYS52rVgGf0beXtRjurHbecy4z+7xMwG5L6KwCy+jUr4tNoXWSChGaLR/WC0CC
Hcn7tr3j08MzQyT4EbDPhvaf9pF7TEtrvcqGzs3FGsRHYW3MQQWmQ9UG4kSFDeFsBvm10FS7VABp
p5pXyaMwaA0PP531xMHKugwSLcUErhD14ca57aukNcgTp99Lu7/zAeAM4p0t6/NhhUIHPDS2ygEY
eXq2ZZjM7TjhjaMG4GiQ1qso34HJBiWqye/AtGgdZBsoMJwIwMDEQp9vI5a6cPPS5MJiQj3SdKzI
VH4RdL5Y2cDFym5yrwzW7+PVJ4BZWDd9K5i6e02c94BpftM32YmaC8SvAuMAZHy9Sl8/4UJZTnsr
kPqQwyzqqbVC4D9wnIOKdBLzj+AfLJ3QAcXW+etCQhvtR7cCqdsCAPF6AcQ3UDiEx7Ht7bnsnUjE
Uv2yeGlcPRYhD4OOgZBx+jWpgL4ala6O6puOkzfCbYNsNqm/o13trV7urcO1ml/yFkeYz8qtolSM
x6ecxDT8z8lGaA5dWIgXhpdgziO7EryRfFU/mnRM8XAjI8+OqHjf57WizgYM+O8rAVOmwltbWXKS
lzpQeFgrnI9KY8gpwzCqSQZdW1fx9QklY3SqEgegV6MtmC+YwsxFzIXaw6+kcxW8ovngK6xG2ea4
aaCbCHsTTYVxQVxZww4PQ5AFrTdd5AduNOZJonwS7FeLjByS8j1WPi7b3eKvXmrHB15DVeZ4P3qL
QBJrbdJRH3h7x5LKnzbm/mza2RXhSTZLZ6zdInjjsndb/VnGAApw+mRPW4Khc1QEgeD85WW+PgGC
CBRtQA5gKZ+yqwj4a0pt4S2fXhjXZE/D3ANTVwlk7FAIip1znAX76r7LoyclG23Y1OgJZFGSHbH4
TCYkJMyBNfdxdsW9uczLsxFKAv6mQLksaVIJGR4ABLcOQn25xIsedBqA+eyeV97lIR7vg0fciKPs
aRIEtRlJdRIUNkGJSCM3qt0XNlkCI6EmL+7U0BkO4SWXE4uZQW++Jw0EVjb1oNY9Kff+FMGEMO+k
wn6rxPr1o8DDvuKdKxXctNEam5DUoDpveNIuyBwP8RHWH1we7/9rqnSKkoSJlZUZVCNgNPpTB4cw
ADcOba3Aev1/2wwV1gDO3UbhBGliUO9lJM3K1d8XAZnm5aXN7PxkYzJURJOUFsB8RDdhJx50bwIh
Z+FFXvQ4gVDYJ2gxgD7PA+6MACvV3ZoLFdMisS6VmLTMyODycJvc6jfEWnKvAKEALwljer+NkpSv
EeRCCbFzg945mX0tHFO6JBNJBEEyB29kvpuu+f1eku+cuYx0JDNjqViXBScLngdb0gsnjn7N7SPH
jXJUo4OVWc3NAMRnqOZnT+2+w/SDVuxVdJQV0LsMqZP+/sKQNLKg9+PUKDcDXAlx6Zo3Cy2eNL8L
CmdIbZDK+KlXPnJNlHPZ6dg1jGCR0FZ8PQJLVoDZejCfyNReCY8mKtc87mdmSWWrHuVcjFbENlQI
9eRAeVkvGqdyBCAnGa1Nnq78ZzLPUMi/b4JEks1ynZImT15FTqjVuwhXLgFOM8dUmAn65rNRjqUz
FLzHa+gVXo4Xxi4EnpZuN/vVIzt2kcttbJJbde4CUK5lHIYwDklEIDMBmmmXtT3fax1a4z+BJOeC
GnZ66J/QIvdNLJTPNtdv8+4G5WPkVkHtTcLBNl6FomIXJI0dXki3OrrV8s5ywzse6AAvq6FX+wyz
jLCoDJ2JW4tATQCAB9BZuWnrhD/4psOLujrJMDe2swxtXWCrk2SQ9YO2G7Frsjrr02d4G3n3QqeS
mSxvAWBGQsU/CGZS6ISv6kP5h9DFlcH0v6OKw8+oJpbN3vaU6RSxB0eHVY9a50rpfKwsEUnUkgou
51ow3Qto3kVsXSPW0XyUqlmD32OAFELh9DbF7mkraumTS5SKU4485q14F0eHBRA3gSMYzRCII8Nq
WaAEQvAlbAMc3kYO9bXaMhfUlaiV7s1DjXrmz/XQ7IF0C8zggZdcc86QjgjDhBypFyGMbAO0NwR0
NgrCe5JYA6vylfPFWA5TBcwgdiwM9CFpcEChm7KmUVfca6uUWofs0bmjIPf+oiRR4RXFmnuVacnX
lYWB/VKRMMnWg9IRhC4FaN8y7aLJ+vlOt+bvYg8CXJ6jJY6NdnwqRuox0Q+Ung/ACFonN9h0nOBo
JdlpxGUfK5rb9+p1C4Y5O5eTazk0DoCZusT2mB+P7b0iyH8KNfu1yOvtHAo3K+qmdi3mHNtjPa63
P4xyiGGE5cxQGzu36iJgyVXl6GtrZhznHsw3Yy4KCTq5Q3g/q0nxwPlo7EMh30sCExaKm6eeql1W
IxKzGY/2a2z+BSPSTAw0NIBRxWoOGsYYmVbJMOqO9/Zl+i1Mxv8rmRjvxke2RiHq2QLJva8eyHMX
m7949ZkYsyXhnJcesQ/5XRwJwxtxUaLFWpUu8FrrnLpLFw6OKg17WUqPM/p1ah4dBWWpv3IFt1qq
p2KlbomMTIeWLYgU69oG8MFxRme8uzGf+WUh9hV8V5LKWaq2UyUwp3Su2Qw/BiA22eNkYdYXXpZ3
m1iPWtRr0RUH/gEg9ylR8oCau5bBt7Tu6oNyzMeYD/CGTXd0hEvi0Ypry9U9jrmykqWtVCpZ6nN5
qXpNJcFu8aToioCgk6RTjq4+uTRGPtAHr7HRk0qX+m4ahSyCnqD0JdNM8f+Rdl3LcevK9otYRRKM
r0wTpFG2LPmF5cicM7/+LsjnbnEgnIGP96tV5R6AjUaje/Vabn477ADTxitFK1yapIngRVxI6naV
TEAYlWpSQU5L43Z//VY0AM88JaXSkBpqKJN/+oNCMe+yQFC04AyQbPhArDLHaaUkK8J3hh5U/0R7
bd/zZzQrgV0U3RUq11ExRAlSFQWUByazq3KWR30XqbgrfkE/1R+wq+7kLgBuy8fZU67bA4izPdNt
h6/JU/kgA6CuH5LnWFjs4/Bn4y7Y/BJmr5XQ0kqjxS8Bf3YwPcRPDTo712YAmjpHluHPlDxHd8t7
KC1hDPugnqTaEQVDrpPh3sRsMuTcMP19HiVaJUmmgUZhU8+cMFkcU//fVRzpOt9NMIFo1cHoOeP5
4gFZ7Sa5fertxunL+a8CHh2wJNYb2yYTF8ouMtZOQggag/xJ8+kQ8nyU32j+xBBfbhDaGGPCgZk0
pt6DZdYr4+EK7Zy7bpKAca40pxjNL4LYw0sRQXr8z8oYny0kTa9WCytDReaXusu80Fd39VPnKE4c
QE5svsd4Q3SnnBaMGYiuL+4TZmud8VO5bqWI6FgqrVkabh6MnUsefpPbGKGQ6PZtludD3Nuslu7G
5r407YasNiiCwT/bH5bTojnqp/AXenSUZBcMT9/CxwXtMm96mj/JdpAjZfiXrkSYV1SemfUiD/gJ
NCc33D4G+RIi7i1tlvWVOOzyil94a1jgIzDQjLSZU5jgVSwZwAq+1aOmG8zHnChanPgFhMH2Am/i
htuNMeY8RolGIBAHYxMdDX5ref6gXWXVo8M/f1Wt2a6NOZYDMEJ2u8IcdZ/8lVZPyisdSPj6yySs
6nOj+2ZtzLEECH7p0hLGNDV0S0Kccsocsx18wR7yGjXbRTEnsmqNtRoH2IHi6KH8D55M8fuTsE0t
WhFz+oqkVspmgiVaqqx/FKCItO7o58p+gFrNK7z6k8gmtzmkGTrBuDoBibzO7OIQk2hBbxzw3+e+
cpIH4145dL6FehdwN8q3EJkW4uo14quL4TT7HnomIAtC9Vvoq9TxP8SCzS9h9nlutHIqevwScMa+
0BItKMuP+s6C1k0W5K4U/NV3fV85s9tyO1QS+B6w29Hir8kIuhqojhIt2Zlhdg30+te1kq+nRSK7
LhQBPum2flwsqIwVDGFjwpx5ES3LWKmSgahjR4WLl+JYrLtCepIqYbFdZIl5ARV9V1lxDkvti7ED
W+x94hspyJPDW7z1UP4rvySBXTvC7eWGHhPaJGD0wgOM5UDK1SquZ1rA0W/na2CNkORIX+i7K/Uh
03EQfEyu87xbY+mQmqEqhgU0CAh0FUrh0OS6H6/GI1WJajOM/QhDHTcqgD0PPC+gwsZw7PnNFcUG
wcAaoSWW9qD54772kzs0TFxhE56/tHdLzAccbNLq6whL2n33rH2l9yJtXIIAUXXowK/IIP9S3iyN
uaG6ZiDypCFZ1U5ULIm2FaY7mqA2u/bKRDiYDkAk+/k1gpSQ8o6bpG6MMzfW0ioQT7JgfIh/lcXP
Zl3dy67CPQ8bA8wdpdZqbxCMqHtWabpN37rWWjuD0VF5c4FX8kxRKVOQOkHxD3I95z5iZZmdyhOO
Hliv5g4zjUYdQGzZ74tOdEnR/4qNJzqSRo1A64iOap+bQjGsA62jDTx3ozwRq1YAym+yr8qgt3jW
mI9aMQZjBVkokNsNzX26FJXkJLZ2BQb+AQINGmbmcvJTtbWjqq52Ivh93J2wdJ1yItngr6Z/3+R5
uQLaeFOHlnM9knurVFYnJlZgpelLN+St879/YQgQy8A0AGIAsrtzY1KbILQ2EhCkcgLGsOXGmOan
WtX9DJQll03xvHVritn2UpL03lTD3gvV/GGYw2NpLqLRAN7ebW0wJwIQ22rtqI0xCHea297O6IWB
UeVT7du7fheBzAoPWsriI4oE3OcAOEIhVgl2b3DZMVckgXhiapvoBo+KVx8oGmd9sG7t0+zrf6Jg
xnPirTnmNaD0TTZIlCisafvotaqM+qoBnZffafqw16S8etK0UN5JTZNU+EdzwSx0nrtD1I2Yp6mk
OqgSC8PC5jgG65oC45eN0o+1BvGgwMW43/19Y9jWS10YaWs2+KUrfLpNuy95IpJc5H72jQnmgulB
BddVEjWhtk6rfiXNc5bd60QwxMDLOQ3NfCP2o2wwTDiUBxIXQwIzc3jSpxfQ6Ezrz8uHhFtpgqCz
hYeeijKMynxXSFWDOj5VKEHHHMgFSjGUWYvcQ/sUo2C/0Smp179eNsv9Ru9W2Yedoq6hZK0yKBZK
ywnNQ6d+/3cGmC8UEbmU7RAGCqPzNUwBGrHgruIClzY7R5hQFqd1GUYGdi57hnahZ161NqKmo3ly
UPrJY2X8AVket2ZuGBCsslQbJ99gglpn2EVkUB40Wv6kUgqW9UzhEhRUUPWOXPua/FcLNcEvoqmG
Dlgys5eGbJpJl3S9Fz1rxxSPRZCq1H56Yz2qAdomx0lIyc0PbvRCwmQX1KxYMgewcculOfaUoKy+
RpqDx6p5M0PvbAKJtagfrfKOswk5KygnYGdtk/mSuV1O6bDmgwcwg+lncXc7W0SLoBoxhju9a6tj
BCqLlzTH5eto9kJ2tSUZu6ZcTt2iDYGU5UdLX2bHige/brtvaqJBKsAwPplrmOzs3gQjnlrIuttP
FjkWK7pMph7X0OEzK+ijSNPDZe/nBWvbBrcpOH5AOyQzV3q7hH2rT1Xv1cPkaHnixXPuarpH0sOk
CfEEdHvY/GZrjUml8MogWi/DGhUmDX8p1/XtiOo4nsWjKwbIc0IH8jXovajoVeGNxqxNT40RWx31
nt30nTMu6lUZa4l3eQN50N4zK8ya1nmwITUFK3MQto7q6tcDgBCPkvvgz0D1drWjnEYU4UVvF07I
P7PL3OpKZMAT6WSG1aj9NzturcMs57qP2YTmL5yEFrpknGlTRSJ8nopN/bzGvVwP3pBOrhX/iovD
CgoKZKedLnrp0luEdRELlMbo4ss4Y+wsvZqPYW2NI2yZxXEF/MSX+t5fCtkd7AqFU2XZWTPm9Kwk
EkUvnnduTTPRS2u1tS8gM4oUzWgdM2h2EuiKKnAren/bZaRlb5BBQ44MQjDnuzrnWaelMXZVQZsm
i2Z/MlK/H7711nOU7IZWlIFSh/iwsxt7dPmb7B2KDEu1FLBHM1Bo555S/TTZz+EPdG9dVGe8GjBB
/JrJGV9lVMaEmhS8xzbST/TyQeKMJTNu1ClxniraABrnEI0apb3OkHh7c0rcNR4PZK1uSggqaEVb
u8u0BpfPKf3P2dXbYOPVoHxIZ1WY45KnWawWQweCPshtedE4rY41LNo+toZsV7TFEIBcSQjY4nkz
ZHbAtwxCctxRzJKrltSSNjUY5NuXL5Mv+zVg//pD70i2W2BI8httSFI6NVIFZeqBZvnyqrlZAMZL
UbrB4k2DnRYb0rgPx7ahc3j1YfVATRGMDviAnOW6uv2DMgfvDG0jPONkq6HG0J1EhKcwkhXUsp9D
cIPPvnatfP0DRiyaxHz4qpvri/5949NpWhZ9ZcAcVagy3OwY3mXXyBOd3i2CKFBFA9ecK0XeLo/+
fWMvSmuLrBrsxQftCF/92kEGQdmtLpRr9+RZTI3FSzi2BpnEPraUqe3CArdLCyp3u6mIGxYm+aL3
pXWlSWYuUofjHFJUOUDCipMq6xjnOl+hLoUFBJWM1quV9IZM9k5GF92TISzrJNBQzyYjc1Uzui5M
42hGlb277LCcDVYVFfmqTjnKVcKsFxoTYR6PCRpnahXY9o02KoJAwKPIOjPBpAWgxk7UbI7xZjla
hY+5sWJG9nMEmyJQsN/n1qnL3RD74/OYuM2dOInkxOEz+0xMgEpuvvTIkr2xQvM67CeHLPb3FSN8
ThF3L1Y4e12eCfaVlyefpQvMd1VWtOzlAekCpSaAkNN9DLrD5toIssA+iEoOvE751hrL/hdKqb4o
1Jq6ozpuzU6WnLR06tCDDhgUUwG8P1HiSturfJoLdgBL/BSlEv9lzRZaoSaqVlAPOPflGVJ5/Sxj
GJOi/qn+CxXGcHOoA807SQj7f2OSYIIRFv1ujgkOYV9Eixa+bbHsGoU3PmU+neSGBnK+k7/GULou
gFzS71dfToOIAB7mDhnIpUTbz3twnv0S5hQtbYK2WomF07dfUTj6Fa020+Jv9QP4/Edx4OdcdGcW
mUMFmI2p5gos/p4BpfzedEJG9ADjhMMzM8zZAT5KXtaOLozknjreNAUkPhS/7FRRtkT/J/ZjGgAm
6BoavLi4mQVpaTZkRQKgHR2zHr5qRxKYV+sh8SXMqSSVoxwXD6pZqNiJqHx4iGDkg/QxZuBRBu2i
c7cFebCCYlRDwQNwWqcMQKG3A7Fu0J6E7TrOfX1mi7mv7Xyqi3GCLbrM/mm8hUQSsHWTF6XOH0Ba
6U//sKubpTEnUtUGUjUrzMVh4Vg6VOY11S0mG0zephtL98iknNrA7PRyKhsRrIWXDJ0tljmgw5wv
dtK0tL0ku5Ui/W6lA72oLZ+XwZ3/hLOYB186M8qcxUEnOQI+lkyN5vZBswp3HHaRcorIUcq/pM3r
qjr09rF9fZcCHicfevIqT41ndHu9ujKaU2L8wVnievjmWzAePq9ZNTZaDUBMGd1iXgm6nqs+OtmS
HaKyMLxiWerg8u3Ojchb12bOb1lnox0P2AyKVFtLh3ymbDz/YdkTE8rzapZnm89k/bGGUkqr4ou/
qLtwN92kaLvRJnjy4zfNnpg5VbSrzD07RWChi2qsMIWGKYa2SWDdY5ouyHb9MX42dxgo6N0KBNLo
1l7eXE5esV0rS7nRmWstp9TRwuRlkOoXrSwPaXhbFoObll+6ZXIv26OOe+Ess4Qba5nZ09rAniqV
kH+OHIJ5wWEovMtmeCEfMRDj/ngi03LmeTQskByVkYZPOJSq20braxRpgWTKVyT7/u8sMZ+ua/Io
nXRYykZlF2q/1HB2IlSdiTIKto53W27WxE6y5oba5jFdE0Ur0WFE0G3uxbcl/yZ53ztW5kPLC9VI
8w7RvQWyRquRbBTmuKvV7iHr+juqDXCbRWaD5+joxKUGcYXK/ItJT7z1ITCo6TZ4MT72JpKlKgzE
mezXAq4jyu7b7rsXdL3+pPvEdRcL8u4yCg1QN2I+4hyuTWGt6NameO52oBBFlImDBHgXyJ974079
3P5le18x3s2ybQqriddCo2jq3xDc5tRMqB0BmYHZKPMp/iQCvHE9aGOPyRGiPgwX8nuZyV6BTATN
t1Ix5JV7YW/sMPmBlevlvChv60qfVD/3qhsKKCx+LkCEfjNROZK96Ud/ao/Z7fBZ/AN4Qc2kEqZ4
5FMhRyZhCIswM5I+Au5FJtBWuB7770OOWTMDQDH9aDeW4Ibi7StKnVTeDGJjgByfR5vJrkAOLVWA
/hsE2ILxKgL3vTqCdH+MbxtruYPC1XNeJIKAwPNaC5Lelo0WrQlS6nOzcmuuaqkWQI5Xz0sFUXb1
JiHpfu6Eky28D7q1xGzoUuqxGqnQMa7D/mqFgrKXhvM9xKQ+22p1yKFEO+q2p0aQFS+LYp9Z2evl
KMt54SvbH8AkYYsVYapCwlI1Pd2twC6rS/QXN+HWBJNyJXI6dZkGE3UHmFJ7p0zatb2CmkApHTl7
gmiZwCB3TRCJw/AZFNl1mzmNVYY6eKRlmJw3T3MPabNUE9yCvMxJlS30MohOLAJs9rmHlPU4hVkD
MRH9Vv5FGTEtL1LeGCkVHzieRWCPBx86s8d8JrUPUxAiw15+yO8wkoWWr9vcEFBfghoghtBImHx5
44V2k1vovglpd3h581mZhLn3Y0ut86FBmQS4hTey4MhHz3TGY7ZwKtMv979H6qn4RXWFEsaRDsWZ
t8tuxGtfpLbK+cBnP4a5VcqxkMakwI9Rk++gGXNilOr/52MBCxYB2sVUZZvNpsZyMQDwQ1VqUFcM
2Cb2S9cYIj/lJQRnVpg4o2KUdqxqfNX/r4is+xKCbdC62IvEVbkeu10R47HhvGhxJCF0k0doGyLN
Kdzyc79gchekC153vLx/vMfd2dIYh527cVjSBebo3C5mRABzyVwcR/etxOXJDwJ7nECKlAbdNJDs
g8aRZXBUZXVEETFs8Ur/PdBEKSrpLSzWmuBk2memmKUtU4w25wBTSVjdxWN4RJH0lJPo/vKSOHef
qqBOhpFHgK5sdr4vb+NaVRe7fctKlT3V7KbfSjiyxD1MGzuME8Yy2DGWDHZ6L8mPEsRPgmFHecBJ
4ffVVXetA5gsqqpw93BjlPFGtQRf39zAqNKBvN+Q/TU7tYosSB/4XkjVmDWQlCloupyH6a7OI420
pPVmsKxrfkqpRCEnE/2gk4pimR7uJ9uYYzwjk+raVqg5dUfHoMb9EJhHcSedexsgPflnWcyNWult
3JASdjq/KXe6kzndFeUEGHbrNb6dC1ay6s4EnnX10Xd5FH08XkETsendPs2fNn2XOUHjY6H2U9As
lbdUbIWKaxtOekMVqEsxQwb9UMzrFhZNGazxEPYib9fTxmJJjKVP1/U/kfK5ADYYveBraSc77S4K
RN18fmTe2GNWWDdxkxgT7Gm78Eir8z1IHY0gvxfXannnTwVrkwVSfGSbMuM0K2h3UKhWW89KFnM/
jVG5j4spO1yOJtyjoEJsSDaokrfM6stpbbLKQCnQHaRCjLkXLUfwY/YOlcqQ96bpz+P+X9pkdlGL
02maFth8o4kBW1NXuSNKtB5u7qDfxdFBVJHmxRWVUhyAXRr8hyaTplhKMtf4Z1wDfe5it4Oyvx46
VbAwkRU2/2gXBVJRGCvswCrZfc7sB6tqXMHm8Vp/aFQDv0Vki8JFzw+ZEkkhNE/11itCwI3bQbo1
YhI0Q3pTLmVgVbEn6flV2wIjC7icwDjvvG2NMxFGn6KoykJ8uTHoD9OpOlWj3/6iw4DLftVd40ER
+SenUgcsLDBHuqmgPcRyU0iZvRQa1HJgEUU6sMPITlk60TENasldxpONmgF1mnY66UnqiGZ2uPkR
GqwEJKGgJv9w3UqZYsQGtd+CPjZ2lSsLI7xHymWmOurnUcRaIbTHXLtaY5VkpvaAHz/Eg5N60g2F
IBLfUEDvKGpC8Vx2uzzmJswkxWjlHOZs5Rnglt5Cdb1QRW5DfZIN0+js4bo1DEQzNgszzFSbgKEB
/K8DS0ZaF86k3sizukuiqxJEJzPQ8mYU+wYtcpHyAPoGd5JjEPUoAggu75egaqCB/xQjwoCsn5+e
vLfytgVbhVeT+WdFzEc9EY2V0ujFLhaoe7wCNSRoUDU5N4FS6CgrJcqGYO8Pqrm7G5v2MYeIypB3
weXzSMMWawozTVgOYCsmNJfPTUEYtJdTu0cdZNGdRHuEHKpj5c/JlD6QiXjDPPqXDfK2b2uQeUJ3
bVHXqzSgSgitzCQt3HkWxFBeMwBIQCALMLyAr8SqZS52TcxowpqWY3mNpt4NfUTPrhMG7TNxIUMu
5v3kfbGNSRbNlvVQSDc7mKSPEkCOGtulWVrrjzkgoP4USLsCnHDksIperLzjZ4M/n2ahWCvrK31n
TWlfoAaSh4sTdrZb1SkaSiIGVx78EWAu+KJJ33pQ5z53lKhJWrltaRdJyms3NrPSKSJ0vBNyWxfy
rykfQcyrhfukbG8lxfIMEOeCLdgLUZAe2/U6kYB16zAkSKBactmleJu//WnU5TYpHHCtuSmH+GmN
Xl9DeNIz4/WTaWUBZn1EwKCP5wW3JmhFVdMADTnynXNbWbfmap4C2yaBRwNYg+w5vauDxi1280MP
vWIvdaSTFsggKG7+58Bzbpr5AsYQSqZWwHSVjFCgruRgRg/KvbyXnNvj3AqzmUWj9XFew0rnV1/p
XOdvTkMCzlwxgevHLwdjyAaIjt47ZvOYYBCP6aoURo+hDPtA4tc+mR0jPZXCpONj0EFTAsA8OsMN
Gm2Wly4x5AKTLEhmlEfdgQyDl3pRRuXXHTo3Pld/MJcnMsnsYx0NpZ0ZMNnkqtdJX5S22Qk+Ff3g
57H7fFVMKlXFWTJHGW5eSlhNRWLnK9TM6LQhfc7rkyOc2xQtin7PzUmbDGvOJgmL+v/aiwYy4wFY
nyUIncIzoOf4UAtLoh8rMFgnnhfAqhlo9bCNJULGUgecHLM1yadwR3m/ElfPMGqA3q5Qo5K3RNy9
JiIppVtn25BDbFjpKGNROsKcPL72uiQIVxxgGupJGw1pGmM2u5hgQiDvFHPwyNK4a2g4eXdlaKtH
wLHU1canQpN83crdZnkJ2/Y1jl5GyCxXyuzYq7Rv68GZ0+t8gszq/+xQIO5B6xUjsrpsa2wTpiii
Rjb6Dljd74vbH970UZzqpQB6LAWEqxAEtI9X17k59ogkaTRKZqbjrhiPVr3si1x/ansiOicfY/a5
HeaczPFoQOqp1fHkxqK89LHwu84x3GaXoPSV3BWv60l25M+lsHvHee2fm2YOzNrmBannScfbYwFD
Rxr0GDzGcI6ENpq4d/AxIFBraGcZoA5DN425nFTLlsyxwoaq992vHDIOFOkIYvfBbQ7ER4PSu+ww
/A/4bo+5kewibGK9g714/lxVD4kWO9osaCt/vCKwJluTTUzLGhhoZRJUNbRsQ65hw0yLb0mmXyHs
OcpiH2Qrfbm8HE4lg9rCBAk4U8F9xhb1lkLtl25OwQAHqGL5Y37E0wnd3dHPwId5+gPNKu4Gbgyy
J6DLjXhKYTA8zdfVMb5tezzVloB2k5vP6c9cc+wnIbj5YzxFxwe1GhDzyQbtQpzHnwXaXDkpbXoe
oj3VFaFCJpYTX7U7UXOAt8CtKeaCt7QQpGqpoXuRsQRa3R4V8h1M8YLv9vGFf74gxu91e0jbEDPL
bxWoIXHRxUKBNEn9Ygl0lElBiuyuuRuuDjotIvQpd4maSueqQJkmsw2dyGrW2GgsOKg9uYV6NRnY
zPHu8hK5K9wYYVaoVFnaDphd96Ip8VfjOSlvrb7bpYPidNG3y7Y4eiPYTl3VAAp/E9Vk/EOOMSAP
TXjqH9kDAVMpLTYbV+LSAe9sbw0x3qGA3mouFzAuxmDSwBGblKlxoCcEFt/SAG5MVaFsfHlxHwvp
52tjNnK1rdFKzeW374N4bw/xL1/dCwvZXK/Y7CETGjFA0KvZouKDPUc3imeDelnyMTsfnbpgRasK
IKCfwvY0f3E6Zm5Q7CI6G/+7Kk5RJ8FUn3z8DTei704xsJ3zFsQm0jIMJgkN1A7o4jcJzJRU8Szh
n5EGNl+XX5O7BmoC2HUKqDk4oQAbedKC4VacnHEjtGXLeN5jxh7jVEx9lAKvYzONjLdmseIpznrV
7+mgC5XVmK50wbHjlBLQkMPVg6cJSNhwxM9X2iVKV00yUtr1++/aNmQMf+swjc/1Qw2K1tAXZtn0
fJ3n9YgmALODcM8GVIQdzYg6TNeqGGFEOANWF9Il457spmvxh/yY654ZMpiDPhG9ihrJIB5Rbtbh
q11+vXzYeJ9ruxKWh9g04jKRcwuDAb9ol6wDfx8qAK6Ec/BH6sec/tH5ipjjPabZEiWzSTCHZe1U
30zAkVRiJprecK16BLXVDnMYl1cp2kXmqC8pGY15wi528uCo82tUCuet6c/+6BEgV6YjbR/5h7rK
jMoJ9GCefE/dsNtVnyxPA8y/ffiDvi0nduGrvVtjNnEyBqXXFyxIdxrMEuRO8UDPdrSTTt33+Iby
g8W+KFPgpcqKCeFOBQkdyisyY1WebBMItELzyuv52r6KfHqsob/x3O9EJXnObXpmivlihWr3WtiU
mlfUMXpFpxK0NU03O0unOEkoAkNznh9n1pgkL4+MOTcsujCp1R3DRGYyAsMnlWAhGI91r4HfqRRy
ZXO9crOdTIxe1WQ0SwKrI4Tr2n170EEjL6dO8ZIlGIyx0V5Cg1PUJeOIVOAAbswyDx57MOVmyrC1
/zQDfaN21GGfmo79aXVRfw2GfW8/VKbgGHIqV+em6Vff3EotdAHBjowV0+IEQU8w2xlPoCt2UY7b
owp5+dRzrwb60tLRCUAbgI1t1lyjj5tUdKW67ZgOwCFokPcOoHzVoXZuCsAARN1jvuO+22TOyFS3
qbZQm100O5p0VZsPQBQ6Yda5Dfn0Vwu0cd3aqM2BsPh8P0PUgNOshrFk8aOvzfPidzf1I4geoMr8
0ueOVjndH4zNcaMPIL0Y3bUABpWZ6oitG6mkDPCgtKndUdspteYamgghxT0eGyvMxd5iKLHGlKXm
1dWqg0xKxby7MB/jnvx3I2+J9sYjB3XJC8OkZ7Ac3Sb9mcyjq8eGE0PFb9IPZZMKnFKwKhbZQyZd
zW166KXii2ne64VQ71O0JMYDo65r8OjA13mb5rvpH5eflWu92m76a10cOgoWussDXkLhg8j5+Sdu
s51M2B7ATBCTCrb12wxUUYPzW0Sl3muvlAR5bdy32WPRhBjnlUI7Ywaa/5hJ+0CdURlzMWOCHUXj
Q32QfXJFwGvdfUp2GuoQTrxPIWOEbohQCocu58Olv7HLnL9EBeGznNjEW+7BWAU8feUaBwKg20xr
8Ye/KOZgmSaYGDBECfoz5kRMqVbNk4ass7Pqo9lGfhk1jk4eL0cV7maCHQ9SACAZBJXReVCJ2zG3
libEopDN5MXPqt6b4+Oktu5lO4R7FDaGmDDSG5RwuI80r+2SnTpli1tq/X2d6rFjQYrHNed+3wzZ
Z6WTrsPYPJFSi91ySL4XZP2OhhUVK+heQ/DbOWYfXg9VvDo6xlfVNDwaVZq7y5BbzkqbYVHVB1Y5
147R5q2rRSC5mo3ptZHlXySuJ6fW6wM6uGoEf2kGR59Ivbu8WtFimW9XWeVSjC1clEjJC7A6p66I
CsGO8hO09x1l5TAkO7YnpcdnowNu3U15K6GDUhxATvtZCB0UuAnLmdGgRKVWEXw/vUYKKh0qf/TG
62kXP1qQtnbaX3TiYrkSnQG6Tx+O3GaJTHQrGrmywa9AcMcV7mTHXluBWb39Us0nfbzSDNQ3y/3l
T8dPWzY2aRjYXBKajBNplXgjUfzz/PR7Ssh4AYsYXpdC0Ub+xqItDggFWN1Z5qZcinQyAA/j2Y9G
f614pRd9ofz8bbavDqUvf1Y9FUqNwthNV/FxZ9/tMjvbT5ImJRrsAhv2Jq8XerY/HrMDvTJsTxb1
afkn4t0es6vt3Ml5TNeZPFv34bHbmTcNRkkWJztQCrMJFZ9USMIh2lz6ozafMpTzaEhTGI0Poyf7
qIOcuk/GK7JvXwuASvuC4TlbrIIp2lsm1bflSK4sGWZpH1BzE+huJWiRGQ5AB39HjoFEm0Ir/uND
dBs2y6yUPpI7mtbEoBgeHAOaNZGvHVDdSnNwDhsBCj+H6f7yOaEXwyUHYi6OUe+huAxdZ68HrfqS
J65qx34Shy74dRw5TILL5kT+w1wfYSQnaZ3AHKgC07sF88qqm44kHQR2eNkuxoBoMU1GX5rl3Q1j
sjYRSIs9dFKIYxnN9biU3mjpvy6vh5e3beywjLsQ1sGrt8S9q61tYOf2g2yET5oaeUpvP6JbOTnZ
YIjKP/RQX/pmzLWEeVG9yiNsIhWS+T3LAkYTQOezgA5zXF7hfwmk/7jlh05RXTa9nVIP8bRjsodC
G21+6eBqD8HDIwxpvB3dnAKNKV4vRZmHfYNToKvParwvy6+lPnuRiRLXXPqSyP/5pa33U8cWdzO7
idOyhz1KbE6+qZg6hISY4XQY5VYdNaBBzRTh3AXHgJUKrVIC0u0Qd/6wJN4ggZxZ0aXFufzlBEdb
Y8KmPRZxYvcZXnySfGokaWet+k1rFLtFWu5TeRA4Cu/IbT8cEy57S8+rosRG2nMaQBnKl+OvSy2i
teXWPtEQwpQFgHyoIbP+sUqE9AO2jt7r0+yRN+1TcPvcgwZMxbCqL8pe3qrf7HnbmmQu2bKak0qf
3zK00SvvysZbYycPbN9AqTC+mr/OVAqVipM2V4OQopHnK3ghQTOKIjUsjbkW9FYJp0VFKLO06tSM
0ysIvh8uewqvNYWhwncb7C2gymG7qEjQzBWj1GDw7GTzDmgKb0oxIFaaDqTNXShCu9KSHC7b5rkN
HW4mYMcjmq0zplcpHEyzhek8lQ65DeHVSd3Zy+D9OzPMxRPneqRkNXYRc41OOcRHsk4gSRKFZl7O
sF0NE5pDLW2NJcPzqId4geaCwOZTgW5Y69OcIUxdoW8KDLK9hiUdelXVYZAWBqHH7s1XoO5Hu0ja
GRjrEyW6gq/FVudarVrWssHXmiEXQMzJU0DPIMLpcqudm11kx3mniORQZoOVyHLb8AReSOC70SAy
7ixUJxp4oSvVLpXtTITgC+5xAxQTIGFg+D8wvpXZCJm2Be8GBLPHVrK/NtnfPCstgpE3CNzowAow
J7qMDbWyWh0n2iY7w1zADKYJYj/3Vbm1wRyrrmlz0o0Ezx8QPSZT7ZLmtewAu0gMJ2m+tEvlyVnh
mLYeFB0RZEXcS3VrnTltjV3k2thhEymBkhlMJ8xk6r1DdTToxPsMvacxEBXJuV9us63M2ctmsMbG
NIiN5UvVKo5mRv7lICKwwMKR1xDUCPmKTS37xrHL+Nh3osyA/sgPd837IljoplnJJFFTvNATnXwO
NQnEq2FxMqTwyp7AiRuW5CqZl1OY6q+X1/YmtnHJMnPL5XoulSbwnAhd1i7+ofrEy/DksTEnVr2U
yy194VHMhwbxE8VRDuadMJhxowtmQhX4joaGFeO08NmxyYqWlidm723kyQfTD8ohqEK60i7dp0dR
QOPnExubjKsaxTKsZonDOLnQOsbDHYpW0jNlQCbu/Cm5zb5d3mcOTBE4go1Bxk0xUDaY1tjRfcYV
QWU6MGqrOaB1GzFoNbrlTe5HgeXmh+rzZdP8T4xrFhAGqL3iKJy/MNtp1dS5xP5qIJTzM4JyHTFc
o8y8tO6e9CA52i4Q7+bVsLTfpuyTYUpu2N4rw0PrNEGCH3X5B3HP0+b30L9vXrxkaqK2X/B7AEV1
FcA0h+7w7yxQj9tYWKeizbIOm5229lG3uj0CnijYca/gzVuTCecA0dUNIUgt9MfoJjyCRNNTD0Mg
v6yowUx7kTAjPQQfzunGHHNIRn2CNGoBc60cuz0pnNxMvCLBuLb8XQeQ9S82cGONOR6a0aBbheKd
N+rqT2UhpSOtoicm3y/fjbD8D/IkdQBM4BU9vvSJA6QZ+W6DXCzxCxe6tq5F3Phrj3fLd2B70ejM
d2nlpCIGAe5Dd/uWZwJgL9lrlyVIpTQdMmFrlPqjqh+GuvABpV9cXbUWdMz6O6Nfs8McLtLLFNm4
4PJCyHgv+MYsYrJIksGqEnxjKiEWA3GuOvp1BO48NLiC7M7MgSrsbuXPQOAJEgduCN58CuZIWknR
lmuKm7uc+ta320EPiNnEV1ZsCZtedEMveLLNHE4U7GeiDVgljYSKl/h1EmB4wEdit08NV3q67Mqi
pTHndB3lMk7pQ8pMrsvyVDfftU7wBub20gDhogQUFiHI8M7jTVzGQEwSmv8HK8YiDYwlhgf9Zgow
J4i5xPQ+31WCE8p/vG1sMheK3IxRPtFGmnw0AzAMuS0oKYxAPI7F98p/FsdWgqJi1rUQ4jtePwO0
WHVuPUtOM/hSclsgl/ybr/VujHnnW2GBHnmHnexoF6hwbPs6FnXN/svWoUCoKTpgb2xTXNJKqcL7
E8+Z0MbIQHZdFvoNqg53YxV/yaHAOFehM5WDs8b5/7F2XU1z28j2F7GKObwyTfxykvTCkmSJmQBz
+PX3YLxezWC4A9m+5fKuq1SlHoCNRqP79DmCu2/dG3+Z5r5a6sRpNlcqjjjm2/Y01zGDOcZ4telj
t7m9lSfg4PVB+6+t0zac3YLyous5k133G7osLhmTu3wgT5VWW75EFtONKPlM4yh359G8B0/8bjG6
J8tCNtQZ911ufW579bUG3MZF/RZSvPpBaU203SyIf/Z9mGSajQxi+g70HQEiuPm8GHnkxnN331f9
QzHZ7+lkgzuwqyFFNuY/MwvKobRmXOVvs13ez9byWBD2ywrF1SQTHdlYz1xIYGESPaEEok06mtII
QYKPsP5MMn/tDOdlYIDuTJtVH4w288vso07fqxSojwxvz/QneD68zDBCGkGVVvrj9ldZf+We2ebu
myatSKYPyDyhFQFZi6eEuPoezCv+RPepNwNA68g7krLef3Db9KrvMU4wyN8qcGdu1YNSkzZNsWrL
3igR9W3pc04/bttg0fTK585scKur1VmR4THoSBetq0aaS5a3iDEQoVlz25JoNSw/O/NuQ9HHXE+Q
ojR5vcnNx8YggYUH5z+wwoDbAKNDK+X0jjizYkF+JNMKnNfGOCqYBZX10UtkodY32/qrbTszw92/
SDQS8Hcjxlqp9SlOwDIt2wHYej9J3agEqUo3qaGgXDzZhyzuf1h9LsJlsO26/gUACipgG4SIBLsF
zhaqg9V3mAaCD3cSiVZcs/dL9L2YOqvW/wb6as1THIx+GugAo83AU0DIaeTotpUYvqMt3jAM72ok
uwVKMy6whIKxF7Z9/OLObfFRt7GGyMkl9C+TMQmUlPY7QixdEHBX04AzMzyXqJTLVhq1NqvKGd8t
vKsyxevsp/RO2yRb+aD3j5GXg/bFv+2jKzwzbDj7v1vJD00ANxeXI5DlsDv4tbw1QmNX7IbdcgBp
LuajZKBNh5916UWffktNfc13zu1zh14zOuikOSnGAJAqn/htEj/1qp/0HbUDDyxngkO5Iih0uWD2
g86dtTYL3DcR4Cj+HFSoqP1k4TRC56YO+iCFnhGYYDBoQd+NecGLvsE2oJQwu+BnxjESj96yBO+G
g9nc+dWayKSqAwcDhbvqxrWSuGo+YlgM2DStKj20JcN+pEJpIHYqb9llQfJsI3qjSlS1w86zF0Me
u+Om/gJKjM9wBczq6GGNUUP1mzQKfW719Oo4jZgXg8gp38pKanXKKg2GSfEjhb5NVsfBEj/RWJTm
rkVG58wQt7O1kRObNDCUgVGve2FlIdArePPrb8BtV8PEmS1uNymNSmWpMUBWHBtAZX7SXRkwZu/6
uzY/DAFhrKSCs7t2i50vj3udaAbtC3lGFNRJBnz4vZW/DLqI5G3VO8/WxcX22qRZnxrYQzZbAgGp
1JUK744pYlsBxSmNHor7+g/Z7e5E0xei5bFfduafZLBJVCjs69n5DuKa/jC+GaPAR0SfjYvuWZvU
4MfGZyOT6WsDU/8U7OCKSAG7F//r7jxaK166MZ96mLBBU7BZQnKf3muOK2+Qc2BX2cC4AekyFE51
P5c6V3uSQ0bU+88iH6hbTNyYJqD93JCJHCuRYlCEeoYYxewCAHLgatrScKwKVyVetGuC0a+C+DPU
McGQ4UA8j3j9tgjwf4NRu+mDaDprNRSc/SQurbQbPesSTQf+f2wfScF4j7owXvJwyAvBQ3u1ZOSc
2eJumi4CyD8BjBxte+eTA3lsJ8wkkGsWvhS7TSCHiuXSoIaI3RDvE0gH2W4KyKBwrn39qoduq65g
OBiEt9y5bSB7ZTASNHz80wyJJ2UgMmT9t2yb+9WmQ7lKVKRZe7aAMgSafadxEl3mdrqqcgNUszDK
yBMNXO6sbKKGGUYPhCUNtpPczQJbuo6nOJ4LgOZfnlx1KEgB1k2grVHQqBS3r10GAJlDLSASet4i
4qOVQ8zoUNi4ClMM5qsMuoGKcJrM+LIT+YIqGOhKG/JyO1FaiUYXNrj9yyEQQx0TNqCuCk0VtYIm
byQhOyJVGdw29T++1a/1cJ5aJs5S6dPpWxWPjL3GumMKS40HDredwNZK/qXK4P0ABhH6bwZPTWfl
I3KLCLbA0RgMkdtvyg0Nlp/Q2nD1D/G3WuueXBhkG30W1iVzMiWjh0EwNvpS6mpbKejD/JXxAUm4
JUU9vrUiLQza+JdJe8DvLg2mLRBf7WIA1LJTPSCLMTjxvdxljMRwI/JEoTHu00nloEyxBWNtMPnp
gdXWJM98cdDLB4b0s+DjrTr+2dK4XNaCWF/eJLLu20X5paDJt65QAydzfM0p7loiv8T1tM+j7DmR
6+fUzh+0wXku8vFFS0xBMiJcOfutZ99VdQapmJzTypFOHhSwnQ2u/FLvytDJXOFGr9wcF1+VcyOq
Z8uEiUndtx6izfBqyVhzuHyYSF7NEPRqce+S3lVSKL39a4/i4huUd5ScIIYjlqZbC4IarN0YPWCW
GKxuiuAji74xl4BRcBSrXaPpvlpDgOGub0X4KNFOcnnWnEXJnEANwi/U8Y9SjTdWZQeQsn+nZiTK
hVZvhjOH5dKtugQfbM+ijX2XPs+t20NEjk2F0q00BXURKj81D7rrXgFyPIhmYT47dqVH6/X2uWFW
ru6nX7+CT4QmlGvGpMGv+EsM4k/aXZGfrDywzl2Uf1o3hPFJz3CTHmxui/Wt6ctvmpl/nbX0pz3+
cXtNa7XBC2tc5KHxJBsZdIn97oQjKgB+dNP8Ptde9F2+Y1BgzfDK5TntDqKFis4+T0nWNvqI/Bm2
Gcl1f99+YU8tBi+dcqDrRD1g0efjIk1NFWcqI+wrw18qW3PHLImvxtUb/8xLuAjTDXpBLGjm+VMv
H2pd8wZp2Ffo6Ak+3PoN/N/7yeaiSZQQmbRQxcLmyR59ZEPm2TvDErBo0h+EkVNwBm0uoORdFfUU
KumgOonqdwYGNn2QtXaf2A3MYAT/cn1cfGmspFwwS8hOm/6T8Zgt94xIXoVnENz4omeO0Bm5GBPl
lNo1KPpw3xth9wAEEeSHtD2qaG7lCcEgKxQBqmxgGtyEDgHYCbgr2FQ7rSZjyy78MTCOy1aFO2oY
3xBV4Nc6T7DEJsLAngrgI2+pKexBlXuA/dXcXWb7dZw2uSq9JOm065YFhCTvTRxjUCx7EnzB9TX+
sswdONMo6smSJqwx7raFnuxjyTyqTRN7tdSFnZ2i22XHH3qZ4aP2xZd/aZ47iGozQwCUYOEnpTsX
NNSQ7WLQ9X+WDJt4reONDAKik2ud5TAJasrRrDaYRQXnHvSy9CDHqxcl2Lb3GDFu+SIqcrCtu7qK
zixyHzXu8kLSTNBa1Onga33pVqKHi8gC9/FS6L/pksos9DmENn+amUDAdM0A6huGYUFsiMkMXyZ+
UZ/QRmpS089UzHZXWfNpMNv32z6wlqM4EKgG6h6aP1d8UBqUMZayLkx/GWLPsZYtlEF+GEYLBIuI
/mAt7J+b4vZrTpWqpXFu+qoVPeu6dUhN8wWSfYLC01rhHSRav5bEebXhGFWjzDIjUIF6wqeJuEiF
wvRLfiobahu8iRLgGtjsWfstyX1R6UW0Tu7aGahjkZhgS+sCM8NNEXbzF20a/dsfbvUte75M7rYh
JEJ7KkVxjcnBodL+0NATITlLSFqRlpBoTdxVowxAgksO1lTN83EcLDRnk2/mIOrDriQgKNso4IXB
2Kyj86BDfNOEQjNdPeWP7H2ubfRQ3QqlIle83sTBgkKJAXLOK1JOu+qWQstMzFfuo6cuJIfRozs9
GD7oof2kfq93v0MFtXbPXFjlEsnFniIL1E/qSaBy2rExSHIENdPhn8yWXljigl+Z5IYhtbqKzKc5
Lt81sOPdV2AEte7jXZ+6XQ0FMfUoBmyvOSWI+VCWxceTHdPhUgQ7UpdSyWA4280QGig38dHYq656
EOtFrDwCTJxyVKYYVdKVKZLZkz4MowqG5cltJXsXWztqvILs2WupkFCexVruOgEnBRikDRSrgBnl
dlRviLlkVsM80963T39Rt9SPYomUtTzrwhYXKNtRKklstvCTl8FPt0UY+fJOuluCDPy0omi1VjS9
sMaFy3aYGRd3qvpQwRiOjDIy2gUQmwlYnpwEjFhOELlWTzm4BkAXbwH2wI95ZZ0SDeMEi13ITOrg
kQaLI2t7BKfSqeyXEFVwdr4oY16JYogrsoYviPowMv/LCzWxI72RwDngtwkAg5N6rOf2teip4N5e
jS5nZrgdbVAv0mVtUP0koV5jpq5dkkM3NZ6qE9Ferrw5sCSg23DcwDOncoE5LoyM2HWv+vZst55d
jeW7AvXDByuBap+SZMORzoMdJp2cHlurA3GLRFWPxHL+3tSzLEhor1du44RoGlIWSPtiRIrb4KYj
REOL1Td11KNt5JZIu7pj3ESvudqKrsD1z/lr7Zw1O8m1AU0g1XeS9tkw6D3Np8Cu1b+9KBVbDC0r
xkylQYD7clFQFf7r6JuHLLI2+fA0xPOukJ4F52L1W9o6yqkyaCuvdFqQrradkipwT7D7mF57x0qc
w97ZVEF1J3xfiaxxaUqmJdmkQ40JdwQbqS58G7M9UtCgd4HCIv5beCutvHYgQGPh5Y90EzQc3PGr
qYNxUmZxCFn13d5pG2cTe+q2FqSAa6VwEJ+rIJgz0Lcw+M6/Mk6ymuUlGyQYgwUcemgY36GqiNZ7
Gpr/YBD/whp33ieSQ1DIhrUE7Cn5gQnz9iF4408wU+q1B8Hy1vz+fHXcl+vyNm50LQUuWKlG4PTV
DXgYH1Eq+ixwSHap8ZeeAaYrPMDxMEbb5NLzE6tToyFCwoL06DgHUH0Hnp4RCoN8++k3OhhrLnlm
j5/gJq3WLraOjeww3jwMnrZN7wZwfdePJhsmFV59a/Yg4orZbwQtjD1yG2n10uDIFJc6c5P+njVM
dLDEzkd9mwp7aavX+rk1Lo4Uei7XtIkhGLQvHus9I97VNuS189i1LipGsU/DfzrLhJAPOoVsQJe7
FxSzHiNS1SpKedE+3TdbAzDkZiMi7F+bxwWR+C87nItASKFz2p6qaDot4QRkk+pW4BQ5QtoqZCts
fWnZmZ+sn0nsYkTQF1YW2EJuLJQHAfTgpqXJ7CinvlD9rAfaN9jfFm7nljtGodJ42V567F0RhF1k
mHudjzIo/ooUWYypvCYT4C8g10kjDCPHj07VQYZKBB1em+Q732uDufNZEUVfJCeuCsLuB+PTcgT3
tUc8TD6/9McqGN6wuYI3JgvIV3uLaM1KcFDq5GWFcClmci7Zim/WuRuPr1H0JogwaycQ3WWgDTEE
pUN66nJJrZU3lgO2LTxi83sLw1eD24ftkU1wi7l4V+ImeFUhrmOB6BR3OhenS4cOTkQl4ivGOxk+
Q0lVFstSrsRMBwT+ICLXTZRueB0GuS6KNjYcghgmeyqwIIXynIQWAH8G3CNUI/EREJnkNjHSLdqB
TJicGNirz2DRejOeax8z1XBKt/ghKgSvxJaLJXL7KM8zCqkR9rGWc81VJetIFOdrtCiA6NPPxNYO
cW4FRVQursBdVhwSlvHiw7MdKld8RUynlr2kM1bKZlnlYP7ioLgD9ub2U+RK+8h2ywdRC0ZdcdEL
m9ypa+qpkU3A3fCk7XZg0Kxeuo8ZsB0F15Nzzx7x+VO+gTLLDmwcCOTTaw2wvhBkJFo6c4Kzwz9r
faRNvUV8x+zcSiHutMzB7e1deVEz2V+83iEiBr0SLpZbtaWB2dsgvtrbft5/H5LQoLGrm0ASJn8/
h4EtHEQDxIvAyXKXYQkSkcmpcEyS9lUvoITbPVu2UNHn+j2iXljhbsEl7/XE6LGifl/eQ7NIOTie
NLnDBwT79vWRPTTnbS+7hAq2cu2yv7DM7WXfLNCijmGZ6cXmQZy7FoB9XvTAmDr7yJ9Fh5IdOi5W
nxvkoTq1miYmGXUCUoUfg/Sq6hCMV55vO8iqDcipIiW0QdnF83046ZKO9oKPptCHKv5sDptKNAa0
+sXOTHCnDYMvQ0RnLIMO2g/ZrBJ31J3t0FnbbpRb/++uB0wXGoj6oMYJyUN+tG8iVhFbaUx9x3ju
x22fvsXT+20TK+A4ZgMQoJOgtmGyPT07t0Rr21SuYEPrXXvDwIH5oXksAOMfP3eZNz5OHrvv9Bx9
u8aL0B0pRHJ5K/rTrGQFpKSJPpeOd/nlb5ChJTlJOQK2vinv460MPBBxy6B4cZ7bsAY4cfa1oPXn
kxSEjQy4CHSwvCbAZBuCLVeug8zlb+E+cKvkvZSwy0reDztzn85e/9ah63SIwPaM6YbH7kmxA5n6
84cwWb2+KG1wvUKs4cT5DwDd5T7EZp6qRlp1uJvHgDyb7+OddJ977D0jTb8htLMSBS4NcvGHgqC4
BUkHzKG+bO9R0T4oG3Yvmwdxyr+SH15a42JOkdax3hWwxlQRI8l2zblwGSn/AD5NyD4O1gQO3cd/
hNtB3QekMSiOOqjImtzGYkZ2HHKlYOuUvcVH0iOx0oXnbE6eJIJnXafeMIfiPTTaHPlaQB4EwXMr
mygz6RHVn1p1lAMdd1qQVRbmcpbRfu3zvtwWcaoJrq3rWxiWwY+DyRgFpAgn7z4/zSNVyjKBTlOi
UDM0ljKHIB0x3dtBY8VvnAslOi5oZCUxZDpQgAdAhs5mVuL0+4BGqQEnnaxjTESn8jqyg/PRgXqn
AV1XVoK6PBltRpplrgaMFCmvdEFBAXyzxfTQqrantaAccgCgKKwtBiX9aIm8LpLCeYncWVcgUyVU
M7q+BFAfwosckn/4uigRX/4akBYTrZoUPPyV2Bvmn4lNNw7FfGtqeEmLinTznGvpwek+9NF4HpfE
s2Zp3+sVYmfmMpk+wfe4DhzoZ0AwB5PEUIRQ+SBeosjqxJCNA7IDRwrT8HuAIL6yo2wABtceRIXq
lQLWpUG2Q2d+JhVasvQ9DLZoltdP9g+ohjAd5Q5jQzqUuPdSeHuJK1t+sULuBLeOHcegjO+Q92Wu
We1m6dHsCWbbRBXrlfbs5dK4mBiBbq1a2NLk/XKUf6bIyqDrlvj6H/l22RYf5DgFUIBRvxUeqsdv
ojft2tm6WCkXJVUq0wyjdixWRZsESXwc75h2phqSUKZ7UZHpJC96mZhdrJcnqmmtqR91Q+swRfgs
2QMGniLQ5eqBWcVuBoJQ+60yG88yJ3+Zf5Zo9Ec0c9tsBBIldaHD6DZN7S4goZQd1VP7gyZ1fk+/
jlX8PMWjl5tgocmHsDR+kJaRwEsB1EME8YHtya01cAfSNghypRR7xvo1LXo16U7aFHvRW0vk9rz0
5NCbmWovp29jQ7jJ2DLaicEdPMXrH39jtkhwrnmMUePoo9Yt+DbyHvM3uLYehq2yWdAd1Y8NUMyi
JH19H/HmgcwKqhB8f8SI1AwlDwN0eaG9N/Bw1Tb0Xt3+faQFXA44B8yiKCt5rVR3sdW2S+dTvdrJ
SvSW2O3e6Nu32zHj+hp2DIVJ5Kgy2q8Yfr0MUtnctvVs49IoQa+/mZoWtD2JWiAITzEE0Sspd2vJ
lu/Ar0UUQUheiVcGACvo4ynI2zF2c2kbk1NdbtrQMCwdCRLXRdO6GqY/7pZGin0jipaP22tduSBN
DWVOgMTA2o8lX9pLC3kZ9RhXEoTm1dItS4mEC2lzILcA9/BuG1uBnKJ3ripQaTuB3/jCG8RWjLLJ
JgD5w/6dFZFiHGrPChaPvMZesa8w4lTciWrGK8XcC7P8GzJZosZOEpj9K43TiItsDg3hIpQCbWMX
aGmwYYLyEN2LrK+cjfM1849LyDdXo6ONjW/TKiyXT0spR665QJjuYVw6aLfpoxvTQhDZ1q6jC7Pc
h5Uk1ABjttVsrgA30UZxLBRV5xDFgdAkfvxH6UNzOwNyGgKHhUvkb6KVr7yJLvedhamz217WCh1s
hfgN2c60kT9rW/sxBcMMsEoq6tgmqE8ZWqmGRI3I01bO8MXyucSvnMsCVaWh8XHBTH7iZY/Q3fUS
UAvBut573owC+ux6YAoQ3sSiL85luUrp1ND7he3Rcx4WGK92bO3DN6ZIaG06oEttVz52m1EWG79u
Rl7uORdA5iEdymmGu518/ZjvmwPDPpYPQrDRWug4O8z8EH/vtNZCy9NhLl51DMqcDnO8mQpIRGVu
8mQG2Zvww65cbfiweOuqiNCII2zzz3wqglW5TbC5M8bPk+JIw+JB8pgw5yzfY/7bL78JgpbAIp/o
SGWdI3vumxO8ScqPLRxp+mCVbye5iwElKQUxeS1dOF/j1QCSVEZZ0sIi69+d1ljfoUH51xr/Hyxy
0aIvoqivE1hsUN3P9GPiQRf7B+tRVvU9yB1D51Wwq+xv5FKvizVysSFJzSmSmo6tEVNdOb4jDmft
D0FRQ38HPZ8//qVBLiI0NdM+wmCMz0h9u/lAw+EbZuZ9vbk7IctFbsP+vqsFgoOP0emeINiXjjpU
3Qza1PbPBVYx7JUb0MrDVfHeVe46OE76b21ynzErSmJJzcnmfw4H5iqCP11nkB/YOpfPgn1dDQNn
6+Q/pD5PY5Wc9vXkOuMmfmKrHAJYZIQMhYcLwBNYXXUfE5V2tO9OgKvL3bUw0JH2ySnMjZA7OYyb
4YMNjFrJHbvX1GeBvdUgcGaPywmLfMBUe3uK6Sd3ZQckf2OrzPUj+5aiA7LqPmcGuThnKllXg+kC
ca7c5j1ZPPA4WaJdFKzqlEScBdNhyOdaU0+rkr3ZOrBVTR8pjv1/PPTf7iPf6dL0pDXzFstibUTZ
OuiwKD1bIMzAOWTh+x8QUuJC/LWRpz7Y2RrjOkMBWf2PxVrbg6//tEaQH2VwU2sToxwFccHkjW76
Lat7iD7lWv4J2BzYxEHYxijA2Gc4+wlt21oZyDnYoqOn6ug0vnRkYU/xC1+XIITJlBVTewvMUOWK
aR/W7pML+1zok1KrbPWsZjdYsdPC5RU6E77yxBjFB+gBCqs8KznIhT0uAeqpFrV9cbLHgJ7KodnO
GLJk2hJ//1hayAFUwKGg5Qa9z8udhfe2KRg7Gh8qwSFLtRhICXoWSLOqYN6Khi9WdxLfj0kv22Ai
0biCwaxC8hMO3PhDHLTqngHwobE7bkaHkflrwexS4v2T8oF1bpUL6zHA9rWaF7ibvxgvDNANjeTR
7Qx2e6HtBu7GPwT7uhLULyxyHjuPk4laKNYZ6YeS8eykp5LFhBkDCM/YLH/1ZTBji+I6+17cpQlG
bHTAWcUdUxtc9trXWZfinwbCdbUa9k6TB+lA022jDWAYSpVk15iZcKCOfTXeKti2VHBxo5wO8Pyl
F9URUKUFEiCUgbpdDJl5MBLLn5KtYvwG98BaoQ4VfgdU+KAgsAA2ubTmWBCRqtKsgTU2Xl5qIQH1
FeNiGyH6KwZCrwT5C3vc1TUTSUsUiFAj0xp8Vd7qAdmA8jSoCkS7LBAj2NecB6oJQHtC9h2kh9wh
iY1I6fpJrsF3kLuG/J1EEahOf9520ZX70TIsnEHFtCzVPCH2z2JqN8ltHg8RQilY9XK5gTSYYIxs
bRmmAnYI/GNAv547A1Y5Ah+2aI1fZW8y1MVIqaHwU29ur2PtkYyK2S8zXHDusMDJ7mDGfhtnj1SH
Cgccl6JnHpsoUExf+tH7YPpApcT9B9VxkG0wDnqHEfXxc80FrbS+HXEBUjkHKDd3Ptvl8lgv6j61
ZtW7vdKVljFDXEG7njWtDJXnYo3J2MQjPpVvQUpjO7PRlMVr3cJnCWpihCp10x1Qujh09WEGhuE3
dDbW3Ob8N3ABxqSVHRe1glDqFAdFfleMn0v2WKeRP7VpkJt3BoRel+y+oCi8ZQ+L81I7pmCofdWx
zvaBCwBk7CGvIS0NhA1Gz46NcFG2wyhCvYhWyh37xqoSCNdht51s+aLO0pMut+7tL7qa2JzvJpek
DktfdPkEGycOYZDrhtWui9CCj/esvJO0bnSAGp87BQDbdkLJ2ttL1GSWh5zFgKJszFiusZEkxRMg
Vss0GEkm0kK6/bmgcnxpBYgwSosKizTte2mRfCf6IFLp397KtXqdBYYltAZth9VjuTveVqUY8Duk
4m3jDr5cbXTbk+ns2vkStO9yUIX1HZurAszgCdqVrFFRhjZaLYJTuranbHgFJxVQNJtvCaLpKEuR
jEpAHIdFAXKXVkQmfCq38tftuQnuDCYdSXAD4pKXVTUPRsyCHgkY8o91KSUho+jw8sUp/aUtoB+t
qsesQEspjvrHVJ8+omnRvS7pk4c+ax9tRgurFlUf6H13P0S2tpPKeQ66hTHvJfHgYmYq8+p66be1
ZkahjvrY7E6QanGTrmsDzQEtPNKdA5G6FjqkSucT8AW5UzZEu6VDIR7UjekPKW7MoK1l549ekX17
ciQB2P5q2w2U+5EQKGieGODF5JxMywywcRuU+tQaN+30mAnVaa7zDmZCk1m/F0gRTLNd+rGTpk1i
5w1F3mHOLp5BG8frv1ub+ciA2rpgQavmQFblAIcEPJzFsxQYCVm6BHACP2vTHaVEc9s5f+yJEhgL
vc/z6TMFmiI17MAy6q3mdLNX95Ug1J7mhG75GhdrU8emSeGcCltsYgLuFu/1z0rpSlYYqS9Zk3j9
sG2GxDWUt1gNdQxToBkfKNlB7u51umxK2dW1h1rbTeg7ZfeiPurKnJpzmhb768BxcbosZHUw2IEz
cO5ZT6RpNo321TkBl1S3mFy72tFcbHglL8RrBXVUA8K4YGHltqY2+qgdVHwg5wXzxBhWi3bfJ6/7
ylg7xSBldhVwHwKxjYEegIg2r3LsxVZoM5CZokXY7Bi2FTPyYE4TtQjXXmiwYwAEhTk4+B+3qsZU
03ZWF4q3NiN8z4N8X96VKLw7G+DEgP7a3g7cQoPc98tG4PTlHgYZPZXqAX4WkjumJo45mQACh8LX
IDun/E4CR8IkHIF8wyTE5Tlum64YVf20wj9Z+aDdAoyZs+k2EgoLguWtvI0gEfTLGheYGmVSc9vB
d+sciDZXob2rwDYy+wQ1WiFjhWhpXIgageBJtei0l0zTB6olHzZyQzmsAgzDCnfyKuhi8BoEBJiB
Y+NUV+PSlorjbzcpMvyukFwSp2YEDvi5xNAdUI2kpLFHaDJl7hiN/bcGRGRPMwBhn9GBkI/5uBQv
QzTlX7s4EinlXHsVgvV59OTceFkIiMFqlfrSdgmNEHOknrO4OjRq/mSukZ8F3/lqL04GUZ8C0g0N
WpP9+VkuBREGAzgpGDQe6E459neZb1dHO0FNVfazwFaCZfRAN3Hb7FVuxVllf35mdYCenzy0sEro
8BMPocdJR9VGmoe/m9VwdriUQykiSOdaGvWTmrrAPLmzCEMs2j/+g9U4q2MKC5Weu0XzMsSNf3uv
RBa4QLOYbWrGBSwo9fKTElDTOvH32yb+x6X9ywu4hF6pQFuYTrDBhieh6DiBh9EA06Xq97kXC8s9
1w8I9l0wpmZDBA1gIZ2zt9RTNSwGvj+7FeLMo5I33jE+5y5w9un3+mW5Y7yC7EKSQiFu9sr7cP4x
RIkZY/DwACLIbsgz74uytDbHiCLXfZ89LSxRFR1J6ODBoobdxpDcDJNdoqizlukDxAKZdlDyoK7A
69tFM1XSuatYPWYJVbyZGlp51WMCqncflK6faTBhpkavgyp38/YjsR7nrbBEuxJpL34EF2nzbiqn
UTn9iMEnz0AmbAYv3zEyU2knelOw03VxY4HQXmfJJ/jGZHCYcJ5bxRqVhsloIQdnFdumrJSNFtuR
52RaC+0NKj/eduPrkyIrMjIafFhUNkwe9UkbPY61xmz9ZRpzb7G0+D5zaCTKcK/cB5ktpq6QPmFs
h/176T4qaniNVVgMzdpjaofsG5vBC+6Xve0Ct5O5shv7oyUImWuLO7fK/vzMadMOjlXlsKpZ0GWC
8EHXieBcIhNcVO71fFaiCSZmFVDF9h6yHoJFXCOBuL3jAnJctE08WDBhuFaBVghkpl4AjgRigvWc
72Mg1cKcCQHM/m3fWLlZL78aF6gZBmqOZFjWN5Pq2u9lBSRQt4XiXGAaATKA3yDwZZ7AHYALT+EO
AFi3iZZIcEhpy3L8BSR0EVCv2qbeLXdigvhrxDy3u1xYHYsEemQ91pjjTTHsaHIC2YJ722VylnYg
LtxfH3FUD3HewDeGVozscF4Zm8sMfDrosJVe+Q4FF89JDFRLTRoYsSr4hGy3Lnfz0hbnnhYtHadr
RwqMmmW7xCqTO5mN6ppd8j3FhLDbkmX4ABFAHQh85/pgXFxX/FBuBTGpxfrzepQ9cHAz7lsdOtXK
/s9bynkUhc4Vd0VBALwzigyWFuh4ckHGqaCI1FUO5kb22SNR74ZXVi+1kBP37ZP8+hsl0qvuHcyd
W+Q+pTySJiYTJFsYgghyr2G3HcN+16A7KtjOq7cFZ4n7kEhw24H0sMTeatqx3Jvo3I1+tq2eRJ3C
tS+HC14DFgOCMbLKnXoZ0ypOY8GUWn2PjR/a+Hp7Lat/P/AjrLAtG6DFvozKlUpqKpkm9eUFsOtW
fwJS9e/SrxiXbs+FTFBJg1NP6eH2Q+fWs7bNyafU+JEqomcY2/Zb54vbq7pIh4oaOF+0mTEPCu60
zrwbp0RQm2F/zZUZ0K6pCugJ8ZrlUhDHLrO4TbCeLCtDJILh3FSTu1B9l8jz50TB9Xb7G12VINgG
gsDFNAAftvAfl98orQw6ZDMKHhMo9csAjduwAkpZ5GrXfFicHc4XpNrq+raHneqohCxEsFp4veuE
B+haKeBkCWVjUIuhicSXptWRFEWsTtSPvjgPRliE8XN7DzSlb9wPRxR0mBQL7rXOa+6yxc2eo495
K4I7rng+dvXXb+A+4xRVcpzaKBCkKVDtw6cmFRErrS8TYqKahS8HBj1uQ6uIgKu2xOycWfh9wFpH
i+8c6AvecWVA7szHCmp0UuHah2Jfo1eGiUPstSgUr/rr2a/gohW15sW2KT5rNFvyG4bh651RttGR
anq0iU3b/qo1qtCZVi9W8Maxajym7zXOqlFVy5LEBt7lLnk392rA+M7YyMzkNV/ZUn+HUWD1m9pA
AKAWjZcKD1gppmpW6xpGU3xXA4lSvXi3z+LaZoJGwAafgA02G77NQKMYio9Zhk9aHUBD7NP8a6nf
KyUEr3Ldv21rLZ4hyDB6BIW1HrlsqLaaSlYagniml2+LqSbeYEII1unLQhBhroV3cSCZsjLA1HBV
lFcvQ8zYjotdVhNjSWiODpiyPORe0Y4JAsWevQU0VvOY9O5vzUmuXKd4RSO0oZyFUT6Dc5Vai405
NmWCaS6WUDM1c/1EdZyJJ1pEtrjLaEl6qcol2NJi39yXQbST3qmBYpESNBtF+FxYyUkulsZdSXJk
Lk2VKYwKorynYbSz7hz4PvVs0aOOhSv+VmKzxM7ppXqFKMrntLFmNlPcBvHzuJm28gObm2G2RmFI
WUnU4SS6ZaB3yYixTs2Bs8ecDVasXl1gLepUzzraT6qH5j+KffJumWP0ImQg00T3+8rZA603mnsO
pOFhnnPSEolml/foNZnW4Ha2s2ksps4MRRGp3CQ1EW3piq+c2+Oz5qVMm4masMeKSiU0HUF/1AS2
64BLaku+3T7sa1uKAiamWQAjQjLGU4s3wN7nbQRrQFRgLj0PINZCAauDSAVY1MK6cnukT6JUdiVi
om2rWyrwPDLQKNzZA5bJdFI5R3IWDMdsN/no6m+dQH9xnkzIYsVC6uGVoAaUFEBoJv5HBwTuMtIA
fOMYXY9583Qp7pFe3TdScgda8DfBdq6cB2gwYAYapJQYFOXRSjK1oYw6W+z+ObWnXILRYPZ23U+b
8kF4/K5fynh8nJnjXspkjquIajA3hD36ddYWkplvUWiheZOG5EF0va7t4rk57igMkdlpxEDaHnck
GCSgzazctXXBJq7c4eeL4mE2NJpNM1WxKARv5y0iZNwa4/9R9mVLduralr9yYr9zir6puPs+iGb1
2a5MZ/qFyM5IgAAhIRBfX2Ptc6qOnXZs3/KDw45stAAxNeeYY44hd1ALcL9IqcXveja/emZQZkAV
ggeGt+BTtAyMFnhiLizEHn349a5bK0Vd1WMs4zJu81ss8ednBlzPg/IdBDQSKMZ9uonKuM46h5Bw
+deoEUOz4IAOa4tmxYWeuFT73+JHPz+3H5b8HFImt7ddjFVhjMlfRI6jI5xJGTZm3woMVZG/fwd+
fnxY7CIVdznTHSQRP75qQxiMsWVDKYeaewplJT1F2959hMTT3d8v9Av4HSvh9MFuQV8Womo/rqS6
KkTDGi81Gk3/mse+MIMBhpXkQtT7nT/wLy8MKtygJiMDAyL943IL6EGAbS7L1X7K/bEwcUKmMd4m
zv8/pHi5sv8s9WlL1nPDF13joONOhemL8lYE7Deo7y8iP9bAEKMH2Z1Lnv6pvqNm8TrjIEm4nDPl
vjlcxq/DM0xFoUFi7fr730H5f7EyfkwWflzxU2EyTQmvBoUXbX2zQeXEBPFHkvZHutUfv4tUv6gq
f1zr096QTmmLZMFaqMlhFHSBZazTtLO3v43BP4ePH1f6tC2imk0aiseX8HHJI2FV/HGBgJzc+/i9
usfPBycWi0DiRHlzSZg/XZbQSDy4D2Ecd3ivIi+l8HD5zVv1M16IJWIHAilomaPB+en9rarYWfsB
mkUL3MUCALzIjCEiAjOEi9d9Zh/1aanQ3bLOjJKu+a2Q2S+D1XfrX+73d0neYE0ek81Ff0oeWfs2
wDy0e/r7a/yZ53KBnZyL+LAN9WGoS/y4RjjLERZOFRqpeXjqjuqIdHIrblfkPeG1d/Ku2INSpML2
nLKSqJQDOC3mnX2oT/2WffudksmvLvn7j/Ppkms2Dq6w8Lqb5suiIBU/MlIH3u+e7M+ZLK4ayneo
UtFc8uNPmwf6pFq7l6u+yEks921BKRqWDNVWeZyLS9Zef41uutNvZwJ/FTm/X/jTK2KWMVrYZeHL
hJ6bO9uLiJqzTe6aNPnKbnDQbjoAw7u/f8q/2shoM8UXmSoXAu+fAtwK6/TL/oZOFbMFxNKgYdYq
kth7t7HJ5IJrEgWU/P2aP4ssXXZWciHtYOH4J2aa1U6QFvJx+kEt7cwPBs2ay9AOa4jHiLHy9Xwp
NDUJTirvlgfnBF5IKor/CYfolxE+BCvQh17xJfH9tMuteBKLGS/baiTu3s7RoUaIhyK0ypubZdPj
9T39Nr351V7+ftFPe1lIldhriVzjssns5NKjZic4DhMnRUgB5wcy8KDtj7/Z3D/TpXHjQQyHVQx0
w+AG+mlzaxaacZqwx1TWvensUtPvgPLdiENAwk1UeDaBWB/bVMshdokh9PcEmculfT7fvv8In7Y5
NK51GEh8hO5YbQeISHibqzX3D+nvhwZ+9UZBWBJMAJh0o4306dHSjnl9vGKpyn525C2lCXGrK6/7
TW78q1fo4p7i4k+I1v+nZeB1OmKhvwpuKNAvZZ31nrcr7eWtG2G05bYvyTJV+d+/Q7+gOVwe5X9W
/bSFjM/pYC7iYInNw6yk4aPs+ioFFViQqY2vdFhfBcH0LioekITDS4SiwUW0NT4b30W5yiKIiHkU
aqWRgt2BM/Nsri0nHdbld1jLrx/Efz7rpyDTtKE9xwx3yPa6rKKGmAYoAUM/29r+/W35Ba6L2wJt
d8CA9oWC+OlhNH4T80Hgmct82CUucQgo+BvrAZp1ZTbk7KY7qItc/17/Jdp/CSzRsQ5+lzf+apfj
eqFdD4wQVIVP9QsowfXUVJHJRH4ZIoOqYV6d9P7CAfk9L/ZXR9Z3i/2V5n2XDCw4CaNVhOgXwkT4
mxLUPsa1hDFZHCC6uIpvhPIwBvj3t/oXDxXaLOjPQuQrxL2+vBbfrTrPcnGnUIqsDZaTZ0OTJ1zu
ZGcV0Kr81yH1v96W/1199Df/Cg/yv/8L/3/rB/ikVtiLP/73v0/sDWZ1/Tf1X5cf+3/f9um7rocP
iIqOHx/q9DJ8/s4ffhC//9/rZy/q5Yf/5B3mwczt9DGauw9MFaq/FsEnvXzn//SL//j467eczfDx
5x9v/QTyOX5bxfruj39/aff+5x+YA/rurl9+/7+/ePXC8XNHBtr5S8defvqZjxep/vzDDf8J+D6A
3DjaXcFlQPKPf8wff33F/idIMeihIACC0I7+1B//6PpR0T//CMJ/gsV6EWcD6xyh8Y9/yH766wve
P+MEmvM2qC4ImnBj/eP/XvkPz+g/z+wf3cRvMAmh5J9/ePjzOdYDfEAiFaD+vDg+f5aAgyaNchWV
AHmaCwP/EQoELyFfgfZQ/96N7GPZLzCbj4jdI1CW8WZpYEPsYl8hEYD/ggzGPfe3uq3OSOcJqHCF
a61Hq0+KBeMZeRR+xFFPlFeD8ISXe1hueo/vZxU9xr4BAMpz4zcFMqu3tYt3fR9dQbuD0/mKM6fQ
kzih/5m2dXSrPSeVdpw5sw+1AP8uWG+m7jAly93qjsfO6850jrfwWIOKjT/s9WCOVaT3ooGImopK
Irxn080bIIgDcVrvSSzqwa1vLcvf9Kx8EbO8Gke5qdtyb0p006BX1xsLoRdNAy++1g7EJZckbThY
vsl7dO1OrKjq4NDj8u3ypqZ3uk/u1ABxVmPvmpCnUdeTQFRXiV8RFPlprPvHtRg6Tco2SsNVHvnY
QAfFI9VY7ybTZbNmea/LzPLjbSlBTQnhLy0R/1t+I1xYJ1R746jbTjXXei33sgPKyOZXT4MSIANY
VYPL9ehwIdJ6Ageq5D3E7aaiH7xjrIGYmOHWJP5I2MBvxtoUTdfWxG3VFW030I3JJh5Wmd+0WUsx
n9jIu8EtC2zfZ5fCV2gi1aplxlsw+7XjpQMKp6aFPLCfENhmn6P2ucGuGaY67VlC2jJJVxVglqIG
kBGHoJT6MW49WG6lWwRJe9to7ACIHaXRLE5BO8dFz0vizdF7H0S5xdmDd2Fy2XVWBZhUt+6n+kvp
r8cwrndCx/dyZCkTfcrG6azCOKcWtPMm+dpTfyE06q4aivwtsew8WZOsjNvDUvd7TcXNSDESPdZQ
D0njaP3CgvIqkA5pe9I4yXUE8yk3HmGM4edBqXI5BHu7ppgYmaHQVB5q72UMELJbCJZNL4NsvtZL
B+1ozfejY20tDyODzO5ToS2kM+OG9cGe1ncBJv0Gi6WytQ422GnoxB17G+m8H5SZ9otVBzkHMY6s
kbWSpFYnpYL7emakd8uzHnXWjSIN6yXrOaqdRmz8hWWBMPdGHGk5F/EEY78hcIrOXTEMU5FkqA5h
/4qxzLSTK8QO0V23rPqaeg8JQGO/NXsRJZJ0mt9Rd3qQjnUzs4OoQNcDC7Tn4S5hXS4nmNHDaX0S
cVG34wtFE7SP5E1E+0KaN7sN3wMGKtWwcsKs8krI8omHuiNgYsbnOrKKWYw7yoKRKJeifghcWCxW
48OCaJhCCnqXgEoXm4desdyL9NGTmCeTeLJ2gFl5I/eOiq5lsNyWTZc3UZW7YwKbpDF46rnYxnO1
s6Jq6zqhjZzlqzs8yriGV02dc64eRUjRkEuWTT0sG8t+DFfroJLrxo1Sa71ho/VBuTkKzzv1rp1N
tZPDu4TM9TZu6R36pOD0Y1rX8qpXEP6fFUQcaVh90FCBIa57ni4UWhdMn4IyfFBwKiCx2Dv+Sonu
IOQ/Nn6XmemdDUC/xmorkvKtQ3qdwvYi7327z323Oife+MJaxYglwiu/H95EvRui8GBbkB1zHBgM
1mprMLkJGDJ4Xie5YUoeWs+mufYCnWJwaOtyeu55xuu+PSRzB+WyuLpXZbcX4t0rm53byBOUAlUK
a/fR+SKb5jYR8i6aaZJ1kb7z9Qj5y77wlz5fW03q3i7WZrhv6uHBTO2d6dbcq9uNnpOsHylEKxe8
uHzruhaxVYJp7dzn+sWHllgdOeBce2nkslsw0jJPm9S2zSOcqI9e32ZhOZDYq9PFG9OFaTtjj5iF
7TIA5lbmjN57F+M1aFZhZ4aZitgC6t0WBoqr5aVzFAJwv5/Ea1e9J9pOq35HJV4Ec+7ms2rYptRL
bllhCgGNwvXcg3C6vR1wEiIquS69nWEvTOAxDHKEfWjWCjlohwHQNuxSNwCaPD6hgZZ29VeNyBYY
J6UYUjUQMxwpJNrEtJkwHTDCOnpe5X5ZYUYRDEe12M8uVOSIPwRPUWQdhSrzSI77Rbn3I4YmNzUc
59mavA6h+dYE3pXscTCsNgbrYfy1icraZD62ckTDAMdvmA5L0cSRTI2cTi4v9x3tv3AbFahxtzMi
GyiNeTXDNnhIhXE2FLWFM7szifw7D7I6FWdXVYsQvcaFVw6MRMv47MX9N2toP6qIP9Vz91F6HZmb
AAYTjbi3jVwxP9d+dcZhP7a4j95dyVpB4PaR+6OJ0r4BqkPVS1+JV+g1OVlU6a3PMKQMP8T9ELPd
OlPQx7tnb1lTF3PNtgJtobY2M8cHTujDHEFcz4XmReDdjZDTKwf5bRIqjW1+K2GsxCpOKEVBJMph
ye1h+WZb9YkZ5AaCvk3SDODZbzg1r3x+HlSYmUAX/mWGSy7pXNJcLLGP2FGfmzAhvdM9znXmCh/d
/zhDGNr3mO+NIG6A9iSxpfXiRwS8wi1t191alpu5a+4rB/2gVb51QUgJGB9FH1tH3VdYB7iPP6cR
oxWGF8Z9EFXo8Y/baFll6mv6wu02H4S5E2bIW6kKFrovkXKOrq+/rG5zZWmIgKPR/Gi1zsGO64MJ
/KPPeSYdlqm+KxBMg+ICaKbceYUkRUl6ERysEqLyQcAzJfoK5OkoStE12Ib+sq+8imYDfOyISdrN
LIJ7xug27vp9F/TnRLfXo43JK5dfl9E4Zw2PjhVfMz32CVktdfDL+EusJj+Pb9EaXj8qK953+rZB
O9ONMDPonqDpcQg5BCtZCaUL1i6wOJYTaez2fAnk0XzvTj4nZQBBlTogTk0/4kruOtpm0Rzt/PkO
WgCPbHEzu9RXjmhzJbCNa7/nZAW50bFclL/JsXb5szUND6L0zl4zfaVJ46esW1l+CZPUYg+hhTQA
Wxq7Hvks8gidCtdPS/i3d8nD7EcAqGS6tBgeSnYJ/wghtctilvrqA2M1ue+fOvMSNS0x64iTq41I
UxrM+q3XsnWu/WE8urTcJpbB1XT14xJUBY2Dm3ZYd1aVt8mDMM1DsMRpSN3D6Ihi0iV2ubVJsJmg
GJYp3Iy1OYvQvZp4/QDfB4JBh4PlqtsBB4m0yqJsk1PHG9jYmOreAj1MsC06vXfCd49WK7OpMtW+
n+Gv0d+gCINycYf8pQR7BKlUNPJr26PPsqLEj+k7ijS5S+ohj6coSf3YytVcJBamF9navw5uginY
OoIErk5DHMNgLhVzKTetF+WYO/2KVyMamwewkF65XNrUi2c43MBVwAe+N6wiL0MBQzI+/fWxcIq2
QN8max+z5SEZxEOoUFDqVe1hXpb5Xhempfbr3JPAjhzkrqtnMKNbMSJAHEk1KzrOIL03iK1tC1D0
VwS5iLA2vILKwrQDp62B9/gmWmlLQDCTGfWYtZVe+cUv0VaEYKXpnSCVcXVuOU74ODraZX83tQ42
Qe9typaeQNfN21XnU4d5kipbLKS40gUlOfShPuti3n9qkXUv9VvZla9NFewbx2C0Wlr7udXrYTF+
Wsf6vW7SmE4LKSNxP2FyOJceCM6cdal0nE0XuLvFgWvGwJIMGvAIaNGUO64BioDDNx2a8sbZ0ih+
6CcLEpMqKuJm+hARyLVorSzmZA3ITjKfpm5ymMvq1gSQ1Nc4krxvmABDiYC0b8Y86BoOZBDRLkDM
IeHsvgVmnogTj13auyKPxLJxKJw8FvmU0OagnqKpuzOq3rc8uGPIed2RnqO4PmIqhdC1LtboTTc9
icoHa+r37WyV6SKtXeMCf8CB5kH9heElqso9Gs3Lk1qRmcbwBDbenruh2jRzuDElHNZUWACKfyo9
+HegzLIOHr4FGR3EW9jBCrTKxICk1AlwCIit4h1AHa321qA4sVf14tcwF4/NvmNyA+JsxoMOZxTE
5cu4cKm1KaGRqZakcJMnR1mFTt6WlR7higckBedRrB4bhoxpgQcGvWe+na/NmFsRDjPaWJnk1QO1
1+3aCWLKO9tAlkRMa3vrhmtfoHo78lI/TbS/73q3cOLmubmtaI8Zx7K5HbTGkL1Tn/1kjUnUz9Ar
jetzNEItq/LDgrnYyzJL1LQXI+bU7bIM9oHzunbBlion2ixLsKvNo7v2u7pWUw6myJ1YLmk+TUMU
ua4nvvm2Rdp4SxGPAhXt5RYYEUtD9QB2504ldOc39yq2kPN5wXnS0MFf5GZWbaq85jpeFNF82LT1
mLe2Idiu0lYFTdYObNrg2ITVbcvXnXTcE0YYIZxrEbyDUZTjLFMhlkQ2vEbOlT8+SpY6yYcJ8AKQ
pv8263rvieZQYsOtLgXZi6ejfxQaTBMFhxyk36UgkaS5HXwZWzw0pLMT5wjiNAu86OWSdWiZEBPO
RWC6dNZnEUEU+rWN7H2EBgadqnuj3dSyu9SfzHZA+zZpdRHpIKNVbiyHDJTeQzeezM6YQrDsqvLU
XRmP9yWuYJoZqlR4HbuHCJtqRWoRqEcU0aQdxrxh716QbMpoOIoluKULPYaBhjxl6+isrIIDEoM2
EwIJmMMQjnU2ovzsrGmDrzbvLFrUtm6qjDavc3PvddojSlu3lU0d4q5wZbUb5PplNnV6IHP3HgUK
R8N84CK8XjzvKx+S63nh+0h1Zx4Mh3F1DQl6AYA7Oga0S9fKOeilt6+NB7H3kM84Bo3AfmuWtGMj
HuKqj0FtZ1qXGyjL37hN6RMaeNd2rK7tqcckwPo+tOYYiuh8cdJEN4h9ZbLeSTafpsSGStVyNy1+
e+BavVbxiMcNaVSiaIXDoI33uJbMrsI8nLoCZJiB4K8H0Mw3k/LfanfN4Na9a/3xPIZr5gerjYwf
BrhGfNGD/RyyOhPKzxywb5O6OcSWt2WSoYAVRZusGydct33r34cOLOdvDE/W3C7VdT15B6dFUrtg
4FyrJw60I1iwX+cBi3pB5o7es/S6rbvqhQgbqp6DuBNcIZUYTy1kDAhb1G3frS68mdShTNghmGci
lZ8mpblRqsHky2zdREgIiIVkkARV8zRT91yZASmPFWJwo0ZBRa1T0IGvGFO2Bz7gZ7EsHxLtb4Zl
3lbUrgkyr5Sq/bqECLqxVx1G3hsiYvtGwzBiy4awOk5ttlIzkWFqrj1QFJd2I+tuQJUgoB7U7iE2
4yBFO8i+fnXn6N4g13CbJpdtsl0dFP6s5Sd/CiwC25Y8iPmNvfGqErn06l1F0K7QjFpIbD4apyn8
tR2KhjebOfIeqv49bNsr6E2RWA5bSkv8+PDVkSYbWPDo1XITzjixaIyBZrid1ea9skEq7ONNbx9H
9WLJNp1D6y4ZFTy1wsd6jbGPgYZRqOROvq/SznNe68baMSnRJTeU2DrMRgrsbgneJADtbEF9Rlw+
nRM5ohR1d5OHCIGRwFNjWy8OaiYkI2rcduOtS10SeDlV/klOLHPoI4YMMAGAYOQ/KTnA3Q51DmPl
UQSEcbrp52OdUCjYAwNDTyhun4by62B/6RsdkIZ190sDFeG5z/pkSSeXtykFvYyAK29SROug0OU+
9ig0YqoaqCR3XOJPD6PumjzQ8q4KUABCCiFXgTg5rXsMpLjVixy3tRtCPN1iWYNywnb63Vw2T55M
rsfyi4UMB8W49dDQOSnYII8QUP227AQQC2sqEeFsF/hds955Ln2L7ekjHjhyn9qvILncZCVD3Bok
hlrhRHfsMcVkBsjnr3T91owVgD7vOA03iMtbZW54XGWWQIcxxoy6RDkNdHWNvayZFRkjcTOxELHY
vAC/zR1cHriWFbLZ6KE21Wvby9RzicfZvomrtGsKL7Ku1QQrT01PTRCf/bq94k1E4tp+R98+wD5y
nGNrYCdVxw6ZbH1YAgZ4Dv174L9qO6CwGXu6ZwK1kvJA8wrM9Th+wSM+WUAf4FORsTgpTNMfkNPF
/ZyL2tsw6hZlH6duiKy/a9IpNHkQnKqKQ9equ1nXUwy5f+GJzFDkluytQfyv6XgNRBthbYbTVKXR
wJhqn9jOPdCaiKyIG35l53oerniyFGK4W6IVEGQFnA9HYcM80gLU6BncivXQHXmtgeFcc2vZu63/
4XbLPlmQ+4ZNExLeNKcSmLJrlj10BQUZKsR1wTXYEmvRL96HgFy3mbMlfoqbcgMrrJZY7i7Ckg3l
+RyJFJXHvVK7WaoMvDwkLjKXldo2V2zFfshpeBKow1Qz3ET1nFoDqkte7+AQurWRKworHWKIzg1H
PT3o2SOa8XyqE6Qrue5zA3u4ZtwlkC6ZiF63yMHSfoaA4zRgWHjLWAf3NJAzlzlLpJsOuiQz/HGm
SaYOYDRLIOLQGvJWIp1Wul1CD6qikG7yrWKpps06pk4VZHNgMnnJRABcecO908PeB6TkmZLY3mi7
y8f5UQCRwIm28ViIIgsKOgus120rt+lDCzW7UG2D0jpUdpg6iyHSlsXI542xbxb7dsKyvHxq1JAu
AHORtmdWAAvbYUmD5LWs3bTuRhR28fWgD2V8gxnXwjCJFONVMb5rw3JJV8ZPgrVIdd0HihlY2YkT
svN16PJBm42t67RODP5d5ra3ZF3TbNoQNhMhXqNkyZ2pvHa8b7KTucXOsob0ZhflKDGgbQhRevoA
IZP7hBOYKiJajHezJ4swCgsg8ntOk23bPIlpt0QDSj5VGODY7Fj3r/56ZakHMTUnQF1b1t4wmLqI
1U5VuJ6VDZsTnFFzSDw7TgMfkbnZupqlnt0+d3G/d5evfDThxqmaA/KfCAp9XqpH/9RjYJqu3XkZ
gzt0+W5mq7kqG+9YzmVWjhYszZ0GU+tgmO+rOrpyXC9MeyGfnZBd+cJ2s2VCOBpM8+ZHOPKrobcI
OjunsqvOPaBrAahrRDLmmepqBnk6r0A72EsDgMJCA2iAG05Ey0dTTi+azlnITULKMWz3fET7WV+K
vZK/zSFD7RMi+W7dBMLqZqt5jfQqMeERZbryWwz1hqpQ8bIZ0fZY0TVajQPmuU26YL3r+nImSwl1
yzd4EZFk0flaf+1rSPCUvBgQPipQmLpVFot+ttQpnsdiiJtNYJDpoVXiRVtPfelpWKzDPuFbKwHS
wwm4MqmJU5yffB4QyE+huou/suAJacSOohLSEvNgbBhINNbAFNDgsqoNBDgyF8hS3d7aFd8kjsjC
5IuDgbhmcHKQ/rIAXTLtRIU9mx2Djr6NuNJBcKpy22Pc5TP6U0FIqibuSVeDZ7CiD552ERrq3GMi
Hy1xYkyqY60tug8s7zEO5Z2eZxQZo3NeG0oksMP9GjTVASn7nOsK/SunaZFHYos7jgSYN64SvZ4I
pWNoBZu2HOKDN7aP0RI6gBIsm5QcTYBRzzVBfkVTS9hOVgpnShM1g1kSuoADqkETU2POL65vMG+U
BuvSv/bTxRNi7I+yDgD9WYC6yi4kUOQ05/5hCiJYsy7M3PLGPc9u96oXJMpGLtE2nmi40QaPnon5
xrBL6twgYPGK72OrQo9smdtb6m1BZvSPFl5rI8voXNa9vCm9+7i0MFcVBR+Dx0510o7P0dw+Uj94
i/2Maulc1YNX4Y7VFplMf/YmCPiNA5624+KWJIF4WWgjt1asjkk98StYPVvpUiO+ta4CcquQWVjl
bQILO/wIVzmj9lfInEEXfNaQNgWUv4fxLQnFeEraAFqkCpaUGi6EqdcjIV7vzFjD7NBBOe4x/RrY
MHxrgZdUlYv2XliNx6lCc9kbNvD6fC5VhxKerpCmdr9Mcs2R68ts1PCgUINCZw4ukZ2LVM8bUeTG
UKISakpSIeezb48lRBkged8VrEbzhWJacWq3SVfbe+E4ZORTvON6+WIctnfWaiaUJc5RVvvm1Ag9
paKxZL7qN6jg0HSUPiTO1HsZdwdp1y6xu25TKY4upEK+3tAHBmWlLOqAkS42MnonxFntzt71NNq0
mE2At3i8p8kwnrwQiDWm0PNlbdi+LjFoGCXvtjcgERt4kzXNyDI71Hfc7wLAlJ0Fz4vhK40M3bgC
h+0i9Xm16qgw5nJih/NC/ChBahRVEBpiAtuwPkOTbUk94eVdD5u30IeSsN2fcH8MwkkF/tW0IK1V
0BRzmVVnswMtwESxcl/jcSu+kyuzNrEPrFC4YKQvFdAkqF69OysOBTGHSV6PdbFAPZpEcwHUMci4
V36UGh/Qkb08esGJo5yVQw87w6kcN1BVfGDoeyKK3a7Ya3CXR3k8r2CNms4U6Eolad1aoG23+LkB
wGXRUZvEo7EBy6PZUVYfuubq1E+OW8T62ax0+UbXI2P9xjU9P/Bw0WQYEUhqw3LlcEn4PM5F2FZ3
LjWY5u82gw3zMg9oGbJuVDEGitICcMkad+/skiyN1pRJ7ON8Rdps2SPfDqo+dIGKc19JcI58pCoI
vagEXypug8ToKqQ7/iD2dpMcl9AM2xA3MmVRVCI/eLNWFMh8TQrppbaJHALrpBmXNyEzB/keoE8M
FAXJLfgiO+Dir4ngX8ewPMJ868Dhf35dC/dunC6YqV6OPYWLX12zJe1DlfMEoJWHJjHyeDftDce0
TtK2GzPzx9Ebl11j28sG0zAQCZ3houg5J3cpgq8Bm/Dm63gF1ruuoLJkrJuARIUgR05xeV7BSziG
lbVZfcSKyEBOdeTyPvIGjqMTB4Kx27iYBlXAlS3eDOhYLzVzgG0dGRDG1OfY8HqhV0wn3o1xLJoD
lhT5jH8Sv4+SLYOeaT4DV8rKkvKDGEzazrNPXAkn+RHcgbmOlrzxUIv0s4WiPLiYvXQrGpYKdVSD
03NawQ/w1v4KaXyYuos/4xS7j3AdEGa3voEwgq7wl2Uo6aOGg4vjCrmzuWOnUHVt0ksQSNq+39nl
WxviOcNdrQiTbtkxWMuEk7jSi51ZzBl2agm7zKqhaRW5MJ+ykxogC1icHAghPIaYk4uxzSfm8Szx
hhDI/pfO3g24tddOAvO05P8wd2ZLcmrntn4iHLQTuIWE7Curr1LdECUtib6ZtBOe/ny5tmNvb/vm
nLsT4VAseVlWZQP8c4xvjH98Kzvrr9LrtdDs9W9ZLBgwSd7Glv279BFqptWKOnv6IaopQm/TL/br
OnnOyevYGM0p++glZLvtgRVY22ZHi0YyaxoEDVfl8uBw8w6LuXNiq9Lcp3Td3Kcxmf+sfk1vut+z
Zl2aHDiM7rwUjXntmkNpuaAHgz9SjTvY+2EZiY/P63pLJJfrqpfPhZ0U8AV1NJafumFu12mS5oOq
uylCO3V47VO/X6z20gjrVaa0LJSdcxi3DYx3HNLIKxYVi2Ve8M/X5ODMSQySqS7d/RchSnWZrflP
J4a3RFkinnUtP9S+acSrcmgCaORzma0PXrMWQWLU9BroSgscN2/DftyqoDdCpRlbWFH6GNYtOl6l
l8NZzzFkRGNXcemvGBPpALIO8+DnBgdg3Mdo0BXC8iydvSb6HQc7aNvMe5uYVVEQdJ8r0+UNYcyY
PO5p/oSanOUs3fFN92E17svYnDFUtgPdMKvfnnJv7CK8FKrFyCJoGWk9nHwi6/biqQx+xVP4UjSt
nxcWyVBBcywLl0SKwvyxCtPBGDJ+t2a+Akd8QWSP1GnW3yo/euMmdkhg+JnzU5LOp05v6uOmp/Tt
p0iP3uKzGb25yMokko8zz9aM41qNOmN2zjy9enGq3D6ivCsNZl0McdVp3xtrFB8K41u0vXUpS4ed
je7Zl6YXCXt9ENWIg1QZ4cJLObZ5DZMiOBbZ43TXOpNyn6iHCWHotjrpTVQmEpYLp+GkUxca2aQH
9SjdSKIGRUbO/NtMPHT87LXMPObtBqc6gyzdlXAl0dxUS1RuGsEqOVBrlFnPPv7W1WiSo9SA3umT
25Exu98Et3BZa5RvL+OPLPhjtVNZF5pGqXgsuLmwiC49lwVIjD7OiLjqQ+98bhPFZYEZi+bO4kQj
i8BFKNOLjfv8GhqdZ0aVk7PKYEzHI3TvEqxm4V7tzo+XMa0Pq/kyK5U9liXTCffH/jQ251WbOVrU
WyjvCofyMLVnb3qpLHEpPck3vRvfDfWV9bnzpC8ffqaXtFr0Syj66aGunKPhZ8u+yteao/PUc3ln
Oy3VnDNTZijd9uLM/rjndXOnnWyk/8lf7x5jAYDIBzAafX3O/GVGrty20JnJX3ia4KswVlEmyYhq
w4KhK/U6HLZE7KrhkgF4BWAp9t6lZybAhH1bPZteA66iagYdahLzVWsQQOql2k5GOv7o68QK05nZ
pYbrQCencXomgkTxaDBXwt2tSkSQM/6TkXjyPoG5Ud6yf9VQuf0l4b5606OWW04P3OhLnm5bjxVj
XKwevmTuJBp9sby70/rDSNpvguEfbZ7bt6ZfbxOKQ+kVxC7y5dOpsyRWEza01fFeFwI9StFWi2nu
cnTvSj9Q/vbRKeex6dE3XI8doU7G431oiljLzOdKd7jJjuzXW6wd4BquEZBwmz0buZvtyju0x5fb
y9rAdEQVplMJ9JDyC4VxwVi4HfayDIc6H0PJoWnX2jlYbWF8zkj2Rxrb+TPJL9UQhawG8L/po8qM
P4sWGuvkhk5bUUAj6udtLXPUFEQltc6cF3jk46hXYS6O5uTq56rqw5KH+xW1IC3dT0RuQKH5vk7W
atvrYjDMOB5zQp+pXdpuO7lV8cR5BrnNeJ6KEgwg56fuoMTCElHlnGn+tltxpWGQGnFm2M/Opf4i
sq57EPawXjO6wiXnKy81x0hTrfmUrfzCbYEzX/ntN4M8S90z34RVPBBs4y6sZALoZCa3xUDK7bWl
/mbpHhd6plGuM7d27MsyOfAzkjttkjSkm4HlPWuXgMfUZphMZrKrUowjv3KzS8oI/F//9D//HQck
dVYAKLxhFxdLmw9yOFirNHRuihzHSleuZ0UvfKw7TogYxxc/NZd4tmgCF7kyjgYkjjbAV+mzfhWD
3YR63hsHHPtaKTuabIOKAWf9bvqN9dq5UxwhZHRchOuoF8WzjhE9NM2nts0lg7Ci4U466jiIPCzT
Fv7MuTeh4PIxyr75ij7gjfm6Hi72PC1HM7N2zmbaQVdWaZDMQ7UzWuNtK1aJcu1+3c/4ezsHgRRp
YrFDJeUH28LVT+dr7fXM2tO8XmWSjkFrbadOKuM0us3VzkZ10g158TPvqbeU/zAtjQwdk4OD7efd
iRLIyDeL6akTrOTMG3xPHVd7yXJvP5qKL1KyqQtNc7cUq0nzjOtcWtp1Htl27zBa4Ijt+8bun/pZ
Hucad3xrG23XsZR3n942E03D2wDibNtL465mq0Q/7oTZAmsgvQYd5EqQDnSYiNYu9tKrMTssh8aR
dZpPhd2fRGWYO8/hxaZuws6PDVVdyxMv0sy1CTgOjDE7yTkaOq59yLfmIL3qq9SYqLO1FweTMr9+
uWw5mzVUXfj4LO6lG4nJtkmxr7Sj5Uhm8UH/Nqe/TL/S0G31BR1GMmpnyVO5tU7MaJ8F3ZKl+yZb
HGzx7l3T9RRQEiS39RJjXzJEBPMs5VOCNsG4+U6h23Lss/5dUbNyGOYOw2lQxIic6csbmAbS7KHR
h4MuB/edVuLmOulcxf6EON2k+XOjnmRDWb1XpNrF1Hzozhaac3WeibNyU5i+69Xmm4zsVaOoIWZX
ZZyu9HDXxXZ1TC0WNeTkVIknx9imYKjAELS5SsIt6T63Jf8tiozybc7Fpo95WlicK3vrl+Vyr5VL
/mFYNk3M2k9tEO8Lmp/sk/JKVcMvX7MeN78rD5mTdgzmzovNvKN7S0RCXuFu4aahyoS+XAzsTO2P
HMcTLpYXJOXQB8z/VckeQCoYMI0kcKu5FnkghBWxEWEMtZ2eV9MJp1OGrl3H2ZjxdE0PfqvYi7aB
vmZp+p3aMqYM29jZfW3t8pJKBeaVV7/qLro/kJ4ARw6mlhvmoDEJdyNAMSBKvi1zuH52dR9uIFfz
YB2ZugvqC3e2auzIRrwfGoggOyd31DbDtzObu2Qa/B01igj6UJlBkSwyavu7vcNphQB9tXP4GHrb
3SLexrMmbRXPmn60GmOBznCfikw9Q2nT8AXU3YE2rP1NweRa9w9GbKE72MFiuthcPHtlk4SFyTeo
0m89OvdQTI+rnaHpbi2tlWb9yRn512ApHkNq+UiHhetta//KisXFueTokTU3I5/0m3hRytsVAqqg
sMCzReMl+54SSOEGHK/WOLN7YDHD2iFdLjGDnNqb2RxkwtAPmuxOZeJpccJ69GA2ZyNo58mLMyHe
vSRnF85U77xsRWGZ6Yi3F+6KKEuX3pSAplt/W+rFe/HH9VQOervXjPabSpGbW/kIV7WuHxdsv5nj
j2jY6ZWm6tFOyeeYRnFyRXlsyv4HH1MHggjq1GUiWikv5/JZDrJqXhqr3Ji9/SECA4et6dVEk/ei
IVxCVKi7y9bMgjvFXSVDrPJY0BBmMvPC1m9GQLdD34zuzs9cGRQjm8oX0wk6s+vCyuE2nGntyWHl
It96fA0tzaDAVBFXU7aGE4fvnUVaJncWFFHjfeAbaBLbCwY752nVNiua5hZMZfW7L+XKandn23tT
uUN/V6e++Kmv7DNKs/Jr5ufHnCgi6IQ29LX8lsJYttqr5+88d0Dfnquj51XGnpWIJt/g8qe/9t2B
zDq6n9ddWy5MGHUz1BuTwNqJPX98jnIBga75gZJR3Braq4MGsz8wGw5BwD0LixxHd98t6bNvP6yg
qc+uNRkBZ6QLL24JjKmn6K6b22u5pu8laZaYYTg0vKKMkV34IqyJfACNAqgrLnOhu4/Lhq0zmNKJ
2rHG35UGs3Knjo2mc0p0pbMrxzkyt1K8cFEEytP8IJtdvoINbJ7m6xeElbzU/L3GXdvdespEJgvY
kxdzGzQA7PWjVEW31xrHOeeizuJpRP4dF3sG+ZZHyzbXx6Jnr1lVXnoc4ZKH1V80DASDN4hwm8oD
huLYuLe8t7i1y7exfe6LLWrEj05jnMZeS1b6ROcfon8xCsYj7qWak4ZowdKlvcUnqbR+98m3wU+9
mfEyeDuP87/m/0kqwCoVuf78WHgb4+2pJHg2mjn2w4IF+Cfpnz2LSpv2t0qRW+pp7ye/W1y9jDfD
89uj8iWk+HAaUtay1/ZZDC6xBcrUjSnyAOlkNhyfppbnf+XGAy98TnBQWkjRGLxAQGZX6+vY2qEu
rrVrRT6E/2KaNxvuI/9hUm/rcLqEMoqS1PxyKWWSd8q75JBkd29DCtNRaA+eoz8KZb6nAtthJHBa
N84vY0VNHMufmtWfUm/+FFAEG2p8MWd/NcV08pLHeWxv6YQTpSjSAeaty/ZF+OirTv977g91/15W
v/T2kuOE+PZ7P5/nzsWqsN47lwLJBXedpROPRmnFfoYP3oVJA30iKzaXgz1DJFuYZN5HO6Vs50ti
GIhjr5cXfS2JPKeBkl7ID6lZO4qSgmGegjz9dAFhhhJeZql2vUX2yvu95PIxrSYOXXnQ6caBoPgJ
HeBE5uY6ZliebPlY2us9RGHjZeTKuV8vG09Iog1QR0KL4BIeBsZRVTw1w2fj/tz0MTInmOQewX/L
zSTIkAwNkbyUPQLwqIOzeekRNfJxqLqTbc9x9lIphn46GTApHRTDuQTkzg/TOu43w0HzK8TX6I1n
7j3maam1hyYjH5KwXIEZjPY+az4o6nyyYfMwS42nxMS/kDoJxUx4f1mVyRtn7zjwxQwPOkb0iJW5
JfFmWbfRNH4KyS1j9a09I8tOWPO56/WgK+rvBPBbGz8dRiiatDwzuwq7varOILpy90zquIK7qLmm
exE7E78V9pdqAJ1NilWgqcIVO3k36c1nqlVsl18frUUPl/tYwlHZHKqf2lScvLW6FIN/qA0urBnm
NRdPMxNq2q8Hc8hUSLkPXqp9WDTXwyjljoMXeAYfmhjWtyUAGiL2ARKwSxweEan/NMpOBNUGhT1a
S9g7y3FIeEp76UkB7Y9re0OljSsoMKdeH4ck+9L99c1zpx2CB4ECxwxV318zW/JFY9wz0cFyMJIe
d9pU6bFbZNjZ2ofmD3+MGmDUOoBOon4CS97pll4efGlHAgLLzIdzMRWRcDS4VTyO0j4MA/eYaR4p
ajXPba8dm7nZjQnnW6IJWvtWixP67XlkxUw9pcfGyRmGsWyncnzMmYDr2X23GuZcPyl3veNcxt7+
LNdfRZPsZFUdHRN70WJZjvGa9MtZtwFzV+1HqWpEQfeqca/nDPppOUT28yQz9npWXMAdw7qi6med
I6VpZ0KysWA7t7Em2NJNWBbiZFtMkfM4P+g8HUOPbQRd+z0qXIOxozJrrY3QG/LPf0ny/TMv96/5
uP9MnlPK4lFXSuicpoH/qMdvq8Jcu8bedrhS6lAVb2lG4kYmwFqt9lyW+Y/R5sNH+vUTj9TadLU6
twx7n2+8vub/1Wj3z4zj/8rv/Xd48t8zliQ4+M+/xyb/V9zy/y6Guf/d3gOMw7//X/1/mMAkJvwv
n9t/JDCf2/rf85d//4l/5i/9f7i6a1r39QY6Kd97ldV/5y9NNqDZHpXorKtxvP/JX9reP9DWHJZc
URBvQw3xr/6ZwLStf7DHBAHIw3LgD7I28P8hgUlF2d+J/n+J21NrQMBLp7ZJkMLk7/q36DXs7mIm
s24SLTQoRp+84jBa6W3WE+coZX2pSyPyUaLCxIcJdpLl7ElxTbYSXpvOpz0SSODkhIAGr5Sc7bPz
NNXawYGmNwtnixdtXYCdJJN7gmlTlwOif7p9yDpx30F2/GOjPgY5SSarxYvq8mATTo0y891yDdaY
Nw7mfvprNR18RIXU05vVya/uAHeLdj7wMBe68HCDsKcmg+3YEl3JdzGiqtV/NRf/uNVOH6nEzHnM
O7farJ5rV9pXhnEMcuI/qihC7b5UfK6XORoFW4T5bM5k7cIcP3MtLQjUnjhFU7ZD0Lf5KdF5TqLm
vKyZZe0WhO9o4gBPauPQqUHEbj+qaB7059Qq9gVVmqEU1FlObskDP3nxlfFRAUsGieo9UkWeH1kl
vQpWn1Df7kKHTdvdu7SWk69zmrQKZ++ym4PUHdqR71U/0wUUEVLk0Eifak63eDaa/Di1yxYtgrYj
RWjLssCpMtFHZjU11y1G1wgTdygvRs6pcskNnVDTySFMuZsYKzpdpHEt8qiqfS9MRCLCLFl5cOK1
LqfMtKfL2laPRu5Z0YyLhVvwoLL+J6yDyXnBTeNksF+m3gY9WV1It3X+MZp/nJbBLrOmp7KFrMlZ
tZE7Z3Mk/dSPcPOAgid9w/k2qDqNB/lTlWOKTVhtkQ962HMypxWYZ5j7Q7HiFR+psnaWM1141gxh
hVQCxqYTp/XHQ97kQbOSR+rnZIhHE+tAV9aROc4OF52cilnPkaE066gLLO/R8lMin8fCtrMDltO1
ULq39/qOc7UnglUO5WEk1VQOZI/TdDiUmO+EWjP8V26zOlLJVDq7wh6BqCYCThwDL5Zx0TrDv3oc
bLe6SeLRUnDmOXQ7qSD7nJbjjyVJhsM2e89LXV3TRNEZU80uhrX+OaGsxqwLQ4ymV2hHVWoCCLpL
STwzT7isZrM5uNCrtdto4Q3XDvvGFviqhD9TUjYBsCCPNsK8c0fiY+IZN7ldi30IYzGPCt1AVQkI
ZBlvEg3dGsBcpFS7lSWogb6iSFNYzTIR+JCC0TlCgfo0p2lFf7TNcJE/DS1t9oXuVdg51ffc6LtS
U2zOGJY8JIiz95QhYr/cPr1pMMLenbkz9NYHeCH3Efet3DLzuLTjW8c7m2lIE6qb3Yi8waNa5Beq
jGaoH4vucUG1twYpEzU4CZeq0ZB5oChElRu7p0bBTWmvVcFhoPqUpqOdl0Fw2uzsQ+pW+SGtnyQ4
YN9YSAgK6OeOXZEHhRpD2bP95aGvRz3uOYjMrWZceu97KIgX1Dmhq9yejsNcsT1sqd6Gzj9PJfzu
Rg6nnIxYM6wkbivzqxsKPvCAtbXtaePk6aumOOfFESWUUJ3nzLuNN041LQhQb70uGpNrJXLul9L+
NBz7ti3p48qd+VBoao47h1M44mHYqNkOe8kA2LpGLGcsS2sWh3XjO2ZB+A6u8yvdqE3LmxYZM12e
lpkUQpNkcUd5bphSpUsUxkBIG30vVtb8bJTbDCRZoctX+nuOoRsaNngGVJAbVOV6JSPx3dmMGYux
vtYlbQ3L2GLgZasN4gDpDE70tPZ4x85GjAvxbqdB63RLksfayji+eKwq4zgPApwN4WyvhA74Stlu
Pl2kTujUtU+1xdm7JrJiJyAuTuWUh7p+3bbZemym6rOyyquaNmNnkC0SfUdK/X4QApoPJr8SfGsN
oIvGrSIUGYjgGpjIzKenoTPMh8zTdv2wjjtvqenAzKV6aldm03RhErLrgdu8UbdRMR/5+RBwUs6l
2Zq5O89Cbl2hM/HN6nzfuum6o2z5JcvdjyLp9MvQpfplxB/WXYe6JVNpe87JP52+FQ+lBxjYzdMn
8m6BmyGWMLHuOuFmfFpjiW9EajIxwHPm6TWtxuKAiEt2RU935WRLQkn8TKPDGd9YsvWEDD4chCDz
iTQwXFFw+d41ndw5RjM9Eq9WNg9gvSdbIq36VTYaQXWNtlb2O7I+sIfRLlkfmNamfcQdv4w1jx4L
Huyy1tur7lnt1diMYO4TP6C2w32wZP/BsTK9bo5auC63F9qc5oNvLx3Prw+9KdJTZRDCcBH5hJdb
cV89GX2ZBNW4bgd7ZSAFRPvhONDYMhm0R8KVm+ZZ1xx0BoXA/rHk6ZfOErZTkWf+Po1aUWMmb+Xw
Znn9BR4hf5gcfVfpD1I03bdtvbYrp6R7w2OcYVbuho6gFm3QIAtLnx0KUrWSKLhtzfWbvdUXPWyL
GS9Vx0Gq7GNTldVJiV8JwzKbpGZ5WMeyj7Vegcj2uhskHW0JI9f5QevNaADsOY5b4cRwzc2zbqJB
taZQX64YgkkhUclt/k5dzqqOzMurOQHgWoZc9mTY+11BKPez7Z2npfRoY9Btdla1/sPcpMVHk0Wr
l0xRAyR7sTlDXDPMGIy+D9D87dsrT326yc+Bw2Q+bckB1Y4SZ8vKHqWeXTshm5u6p5WG0akOf/92
QDLcgSpo4dDiD4+9bK8mt5vd3KJjL11tBiKxyOMJblr+nJLtWtaUMMrwwwdsuGRgcJe//8luLeBW
i49P7ynznxLeK/r37H3TpOU1c38qQzkv5ah3xGSqqHRIY+RmT0REy/R4FBYdRoWcyeHwpPAtP/Yr
i99qKY5AL71vM82IEUI148Dy1UjaxY6rLLevLj3DuekcZKrfp676B3Ml2XTzNAw5WGo33DYSFUeU
TGT29GG22/bg1KBJ+lQ7MbUCB9FqQMIT5Vh+23D71qDKKhZpd5o7EIUy86Pc/D02xnKmO/RDsm4x
Q+mDyzim9mqctNbgq9q+jKrZ1asZN1r1Vt/bJHJLUOxlmpAj8HM2TR1dgX7DXsFPNrjcktTG7rTn
H1J84uw8mmhHy0QrbZKHSUkkx2a/TFA64nVKldizSRSh1hNRUdx850tp8uJJGTUGRDi6VFMbKN+7
UrFfjV6FTYOz4W7uMpp191Y1q+XGV0ZtMraBNhtsB2VNqAsMiMBDvQnZL0BqT35kjc7F6Bi/aerQ
40LSAFybYwxSlpE4L2PDfV2a74woxuKl18kA+LDN+TLL8rR61YlB7kIvetiJLajZ+FjRg1RLby9R
Ah3u7ePsYiYhmGuE1cRh8P242bJ7D0tML0VYa9IJFbj1nI1XVxvxFUrRcivilYn5kUuRGvKKMod1
Q+Wv2wbviWF4y34J2TYUH4YOqkjfGuE64vYhOS0adm1WIFP/xJPH5J13nf+4rIgq+RzYbE4Vip4o
D94fV3o71Vp6MEDPTJZ63m+cdmNG5KJ4c4gIpb4fjjkun1AHjVdoYGRCRlEnsxIOJjuztkwn7m4S
JeCSpxP/nKawIGae+zYaxmgd2nn45ahfhTEifuOvMLVvTBr6fQ/AxKrX/FHU31WBe8Y81hd8A9FI
WoXFAyZY514wpz0IzHytQA1aA+ej28Ksqb+U+VQjTvEsK5jP9Am1bLyNi4Chad9c2t8YbMuD3r6t
zWXIRgiMEUPbjGaSmgmZ5ZSUBqUh+SV1UG6IVGZ4Mf2yHmh0CPTej4vOfZDUvch+gHD034UqvsrC
eiqqHGgeZjS4a4Ni2vZggxAK98xdThZ+cPwTHyL9N31wX+ka6b8kfwU45oM9yeNk/jVaOhfCZ2Ou
CNp0FJjTcVFwRdIKhEbHB8UoKWzz1Kr9wIV5JxjIUexw+7A0g0JClqOTCmeBNzHpkICy60f65Gp1
zuwiOVgmnOp94k55UHJkVIRinLPmj6ABU8n3g6YUpxjmQ9LCOWoZFKK/wrx5zFayXC/uiJ6YffST
/8LSyifY5juxuYY1nCItItf8VRbZzXEHTD5R0w3rVMdZ4DQ79x1Q68Z7NpgvGQdFIiBuUDjrc7V1
P30ko10CjMZBlES85tXFLSe82fWsDd/uLSdFSi2g6MBX1i86MHCy7epJG2s8dQohSGa9i5WBa2I6
nlFs5pQd5L5OlHKgFkcDDEJajtxyulU6unMlzutkfhdOfyXh/1m0JKHYYGZVVhbBlH1itnufk8Dg
sRjVrBVzy1gBezSz+uqk/mlqBK6bwE81XuJYclXCz5qjV0V2i9nM33yrEXibjhVYc8r8bhfbIZ/y
NZItfGxT/+Gwx5eNy7CgRgLU2/qV9FLAJ6R/9YPYi/vXzMVnQL3n8TXy9tDyDoXRJ29p7m9nX3Q/
R0pljiqr/2QSimo1FOiZpH1A6VFhWPXR1hwB500xTy3aC2VkTGhr804o2Dr5ndqVBi726GhPa+ln
B1OjZafQhH7giL4FLFboA0WjyyFnznsU3OHN+RGxk3XLXYMvmpSRrMtmB3kjItk4scJR4gpH8vNU
UCpMQEZI1A9RPkNR71x4vqFNbNTY8qmG+oHTauOmcb04aUwOHFUaZZ2vMSI+2IaB4l6Ny66RtOkL
+2YAWwGb1FpcFMvfnDXJ8EyxV17NnIpBd3HHT6ptbhkX5Vh8ehKKziWZj3UNpamJoOfaKq0PCvnC
xE6vXmLtuozo59EsiJ6s9xDiyTC+sxF48+wtex4wG//e714UZ/LFZ2ViliPS3sr0pe2IJiGpNtAB
HF3z3wOcOmE89eTbtx5DVZ3K9XNujvKtpd3GuxjAtnAzQrwMJOVV+tVvf0zMQTA2IkxusPbpjkkw
8MnZcFrpBBRWig/P4zJffiCU6v1NG7+r9Qa8gTLvIlm/FtPKKfgwtSEvMSufnfqrFTwIp4OnPcRm
+jlvH9l0HNlyXn0SjUGe4MwP1nD3wWdij8nzyj27tJEbOJWHustB/ncGLJhxCk25npr2NS0/6uRl
Muxdr91LnIbv1P8svKuDR5i/l8mfRPuVptwozY/l7nGIKVA8fbhUApke+4XITGSt5EepSVA/E/5a
MpSkFz8cddKWJ9zJzo4ASP3x5Hj0n3zazUflPlPie9aoibABnY8WgYOs8YOmIkC8vN/HlAwU9DKJ
wHVJ4x9celEcr2S16wOOsZOeazBYfXmuyhry+jM3AbyshGMdmd8l1g2U+uugcQ/lmX4okvNWvOaU
pNVLMAH8kk+kLwVcYra+67QKtSEL/eXPTMRSLUHvH5V4NuSwgxBGMP+W1mmyYh7vSu5n5zSwKo2e
DOJgedR3+9SInR463/EDbXp0MXnRX/ameZrWr3T67gG4W4L2i/Hk+Q+lfF8trmNvYKg4pzktad/e
dBnGv3LzNtZOSHY9qM3Y78mTh4A5TXOeASFtxUmi8+Jt+R4dzH7/50zm24QpXkCyUXGKN4WodL+Y
2cX0PHgGO1OL0CNnT+rDsQ8NkxG6CImZd6f8UaWXpPqZ5I81MxLVgBQV/AR9JmCQ0Di2nTcTxsGF
4X9Yu2PjnQ0cjZQKtOGnXl+EG9nlA40PRkKv00qykpCafSQvDsTF3RG5yNIe08FhD7YIiI8p8wRr
qDfxsHDjwiYPdXlWFBCU+Oa8TorGAgv/gRz6fuLssLmfgmouxl4q3tLfDjKPrv3RKHuoxSNZ5K6J
q/Ts238Z9l+FRs3TXAeuvy/GcN52pNGpnkiWkzv/VZcPZjcd08l7kncXr38ppzXatip0shu3ikV7
7pY/wktOCUEefboN6QtHc1nmYa9IIrtPHoNKYmtHe0hCIb9m62iON02cLBh4bfEe6poB0PnW85Mi
FJIS4aloGen8PU1nM1GNDbSGRcXcGB8TtwidScZpa+zt+Y3/TZ3eDPXoTKdJi3iy+2S6pvZ9yo88
spMFKZInmZPPscVr9CXeDYPVrD8s1E7Vb5r7zN+h+w+ue6y0L5d1LhpjHpUSuCy/TIkHvc/rp5aR
XXmPbvs8WG8WoeGJcRuXCGTu0JTzQXYfvn/iIktbDvCxW7+ayfug/cnUb7IAmrkjkYLjr4wd2dYk
+9Cs58Z+/vsYOLHg6c/gP67MmfmjMz/13UX55GNvvvaur8zq1GY8GfbjOB3X9aCs0J9CsnRT9lQN
jKnJW0V8fzhp6NZnV7yV662sDvx9Sx3BlDj/h6XzWm4dO6LoF6EKObwCJMAcRQW+oETpCjlnfL0X
pvzgsj0ez5VI4Jzu3XuvxtKnDHYaUM7ru3L+DJLrLJ/87DTEOxTUId/LS4g7A8uRcYQdxOFLByYm
bMSYf8R3L+OilCuGyJ4Moc9cjanLp8wBiM3L5o8mFGGPWKoUExCxepD8o1Xz/91q06nL90LiwmOq
MUKZ41pvUwA63111yfR9ycenStci8yD3tViND7l1tMpjVl6S6gQzgl9Q7G5pszFxdqUbfXrk2aEf
LgJjJ0Yc8U9cgbHqryoxhfL6oaENBZzDkjv6JDy/y+Cr668cNFN2Xmiz8WcW7efpVqkfTQmhcTu0
LnmHYd7G4UMfiGegSyBNZf+M4DZZd86YLCMWcZTCfetf1fK7YCZMQvG/4zWwKPJI/yM77ef5XgoB
jgqkggqcrbscyBZGVVpC8cPsXvh67KD8p8/blJca75Iw3cmPUpH62glIYUn8EQiY4ibqzi/2beCh
UQAPZE6xneKTnLxyCdrmip/equ/ButJOanLJsvepT1w+KZ3lQN05G00bPvc60+NVPv0bgo8uOKv5
PZO2ckGMn/5HlQmvrpj20vjxMWYh/nKkjnwmaMSdEUdfJgA0TgdPBNRbeGV0U6KDhL1bbmxFeEb9
g5muI8Qo3+NHhzEiOOrVTzU+5uYtjbw8OTdQTfAxIC4xzdXsYIn+DcqmnH4B/Ir5jxq8RdkHUFHI
UhTZ1kgy78Q7ggxfBFAfsSe71njOEA/jEVZBQhztUxlcnp8VMu+ANYd7i09dS3AkE9V4SPT4ufXd
tTciZlGJFXdnzDfuLz6ZVnXM7M63MgMflIkHhjuzP0r+Pgc/E/0M+D4CdDtrerUlwD/uZ+7NqXqY
4zUZzibVOL8SX8FMDrm/pxkuJIxz6jELduq089PtNLwyrhye3+KTuy+GnTDr2EroxjaT8KEp/6TA
s4TdmDmwOQyJLKZrtH8aHavUntrkbVRaO84/533d3DvrXYVMVPI6Dg32NM+Xzrx0+NkVgJjitpi+
e3Oz5PWBaBHimV8+dabwk5pnwzqq+p4/VKg9SyS7ddCmH4nGv93Pjefn8KPOARA0DtFY4B96T2HH
hycqdjk98bwqyH61O6KGTKlTSDuxf3CcptZrTh6xdoiXl9vwct1rteNAYYIHi/mTO+Y2NdUQjbbM
9Zrkd+oNRXwNIztJvIEHQsQzxQ8bwv3JAOJEj3LNvFqdNUrJDf9VJpqTjrT+tJEBsr95Cgxe9YQ4
NMapZkVhrSqIaMda3Q7KXch0R0eSrVN9LUEqSnOmS2GNvZvY4xk/M6SW5ZUx5MIx+gskVH5dR+63
CVw4eGrmt14LjLPuhn+gNU9ij8irPzip8Uxgbhj8WNBKuuynFx6Ld1Eqr3iccsm1cEgOTbbSstsw
rmvpoKLySN4AjH2ErCd8TMN3z9cCYCQuN9x+cX/pSmZDo+ga1a7V1w3+uOGRjSu9ARm5IS/fiWs9
cBiCIKdN03UoXVHk2on+acYRLpGjkSgVVzzFiv+WFrBdHfrbVPQioBIyF6KQu2PzN4ekRbyWBwpm
px1yrhVrLVyHGhyqzz5+cBRDjZyYJdb+sTNWvLIyfkjJQxnJwbgF284fNx31GyJadxQXBN4qkj1/
3vrgCcwTs0Wj2dQ84uKtYXuc0Yc7pi6dtwjOmY1FDB5UdbQw8iFMVfk6kI/gi1Idl+E1wAGCWyhZ
ww0kW/MQcNiOxzH5qg3DDonF9rhyFxeeHcWXWHng7qtW9bQXd6YX16RiOOjvJXyu6EOvb0VxAWnU
h+tCXCsmpiF8oyu98CZjb2i3mUpBRtK+kwIxil0BoMTs3zoIWtqJ8QPuKdiiiFVx/DUkl7i5Az7i
j6Qzgwq674VViqOww0Ti4jTXghsonybbYzNJQkB2LGrOtjlY+m4bE7Aooe0MRBvo6If5PI4fWQoH
7ltTfsLy2TIVTGDCdTmhEuZyl1o/NPAy5JX8p8z3WH8XC6ZVIvJN/FeJJOnptd706jJGtzR9+OWJ
HG+BIQYOoB0qB52yJj6Y7S2az736L8aEAUWo2uEY0aW7Kv3G8T3qjua23uCnXlYTmBgZ7Yr2ArDE
sT34+j5RcNjt5vjgi8c0WvuzVw+XefhrBmhpKic11j+LhS5gKbP1SN1V7Ivoey0zxFVovd8lyAWG
3UZuOb7Tusnivgd5WKExRijTAv/YgO1HYvg+8m+D8jFrYJVs9quJn6FT8HesEHsYD271eBvOp8g6
FbRnkbQDSSRbH218INAJRjXWziYZGYYjrM35tMrtYH2O2YFMbBdu0vSaqeRWxx+DEzIS3tviU8Hl
aVjPSvF4zsV8X+fnKsb4dGixKHXJn2IdWbY+TuCUd2gVfuWM1kbRz8GizgcTXyP7F6MSde29Dg6R
Qj8FJN9NgSV3Bx9deH6S8gAazHDXeijixZSOEY8MhCDqr0bxVHJYloeuP587MCUT93rfko7EpIo3
12A+4UIAaMYjpbt2n5iFSCwo7VnYSSOFLdQiGK+iuHYfnfBOatEeRbIqMCsm/19GJ1DHb3zg2fAm
A6Zt96WwYpu2rVYn3FDgNv+NoL30hENMusjyG26xQn0bCphirqruAnWf7PzxTeOOz8RPXskmPYVM
8gL9JGbvlk6eMtql7d0M/jIGPHms2fLwRRwN9/Yl0U5dysis0ZwWM/kIDLOL0Y8KMn4hi9jPCWhR
OHN7pN3JIZsuf7Wh7zy16MEup0D2AkLdxRrOYmUeUosunV9L4e7AksvxjnABxWX+5PxHwfZeBYHA
9bRuAG0ujwlXttMxblZ/fV0kYRwT2d3N1VHgOAouYXHky1KDzTwBIiIFxaC155r51wmpw3OHWHAO
V7TX/TpaC+sCr7RD4kFS0jXn7+S8GgTR3mXoH3+UYBT8nb5UtM0G0CHJeB5Exp78y6/+6dk79UhR
3ErtKEb7Vvi00cUZuh8X4XoXizfSLjZa9Io6h0bVmeZrNlCCh38ilwAJw3U65AcLL7SoXwrzwC06
ml9ze5kb8gcPS9kKawsTIVOx5AIsDDnGnqhPXaAw1U+AxsRgw1HJiCX9d99VTKER45E42/Ej94/a
eNfKL61dL8S+pfuKL1n3FfTTOhN+G/KupOPIah8Y5C2PDin1wdinBgqffFk6oGxk0JrakfUJwZLU
LvnL1k2slVXtlPhLTC/ECuThpfmvyASvwI4EIPkYrQWvhyWRxjcjf8rEblcvmTGWtqZDHj8rqEyC
Z+iHaTxIxUNGWGm+pmlrPkTskPIu9D1KaCpRlh/P5tssrYviu9Y8sfiOh5OgnwF0kn3bkv2PgmtA
jVFiROcP0Hxrx3MlEEoONy3rYftr2f7FzZ9i3EUkZezsjsl01ahpN/L9HBJQe5eG34mvouEGxgkJ
ZSepvxt5WzJZGPkoNpL0bs5fMwIYVcRKgtVsgOM0tlZ1DdKPkuegAPTLdtO5d9gRy4/NeBApzMqh
MnwuupiqEngOIHVOwCfmGZvyG2+H5HttApNO4a3nFVkmUb8perTl76TyrZ1dXp6QIsa4pDoo7/A+
Gbgbt4X98ms3IzdjvGnRe5QeE31XqEfOt1R5D5urkT0hEvj5XtM3ZkXPszHNr4mcE4zemvNT8hE1
kOnkuynQfItXUXNzwFvya0qJfXLmqag3MtBYQDIQSM5wYO3W2HBk5dyjEQn8vMUiLl6Y7MrcAeBQ
ylUpPwz1qU3pho8UG31Z7jQqjn41kD3heyIjnpsbpcWB+YG4Nmlv0nyAplsKey3S18QC7b5aai5d
dlEkeV+lH7ST0SVq1eCI6tZDsQvE1AFvGacutCT0MQT3SHtT6uPgo/eX/LTyigMCM3H1J8a7utti
EZMrz0hfvfBvImemjrcAQ7LBTECJRcjkjxiygzo9SWxm5UkJPOz7lK9IQXHllVPt1Q0SNIM6o9zR
OVTy2QdJrP1rlC8xu+fg1+JHMa1hL4dwk4afOnm1fgpE40z/qPMqwI6GOHNAIBQfcQX0C7PHppmu
uX8dsk0TfqbTPtDdMP62AI+UoScNLhDDo5/i4H+LMLhHtix/Lu+9xdCRo+pIo9386foqmRxLXwf+
vstwp+eHsQZ67cSBl8rSKmWgw+RajjOv7nZS76HLiWiQhPbyDb3KbACu3/rF1dQfhbgPvEZdCbeK
UXvzVGKDDILqShxLgs3vxTNo7QpjX4VHLRA3mQGPQfnK04e4TpCQ1b06vS1WKYHSRloO8RThfFrV
APWGI4ITI6I92Fv6gA8e7KYirkWf11rsR3iE891KnkZn69W+Uc5/76L5FXO1KIsm2l7UcT3Wm5pG
OauQ5pG+ErtV39n47gqkpRb4dTQ/U+OlwSbOpKtuXdoKkbG/k3iJ6WS3PJ0NFIfxPYyZL2Tkhcar
GvzrMIENUDuIf0sdfwgv6gC0pVXOBh9nZF9CjaJ64ihs73AYCCrfxvm+rERRqx+iQo6RuPq6d6F+
DzYVkiqgoqorGQTx1HCFM1aRJdMWmISNym+hIEBs4VIq6qHCm907ZvlIqcL8yndaA+Al1EFAhJxr
5YadkauGHrmJsbBQrCWKJzqNbfC9r8dVXF0N+Rc4jzO2x9Tp0ANwEfVv6fJyM1poR8bX+gF8ZAqU
WrqU0x0o2LB+VeLGt6gqSpT9rsYGR+8vuwpho3gzKLq97GWu80tH3y++hOG9z47pIgKQoNWHN6lY
lyHPqcOsGDyryYWjcUsTByASr43PiNDkUDJ2iD8sZ8kKn5dfJ6EDYdMaro5MP0kNWwtW6Uo09o10
xPOOx4Fq1//QrHMFG8ws4kOR7Zrvvj6W3Scfld6j46s7cKGYC29p+WmpG2Zi0N55Owh5A6vo/rUd
o7jpUw33mLYE2iD++F6krbb1YT+ovzMLEuqzqX1rbDSd/gWkjIb5V3Vle+5umfXKhG+jrvn76TUc
vrFpW3UbANBbvU9XMp+ohX5Nt83Og+2wlsDlIFtjp2/VP2m8JwPYQQYP5pYaa5KvS3Y0XVsS7HHi
Hxtt0fIlwIIy8lDltOVdYRCTsLi88qbZLreKG9OB1Jt5hGrjQFnpQNxPdyO6BdWpkY9i8MkQYIg2
qK1tucslp633Ab1BX+/V3M0cFiLRrW58SCO8gFB4twBeyBtvx9h3ioWohateme5j8AqIaKrEfSfh
pPbklNtHCC3PAi7fpZ3TIElX2aXHfFax8CGjthCWhUc6cQ2We1Cm6/2jWqseEQFQhBu12JXegO3F
G6yrMr2xg9XWagDY0k1EvEijXzlD/hu8pDmg7pXyCVssCsjcLfauL/U7zRyiXbtQccwZMt4qtPmB
F3JLvFdjevCNLxxM7dPqJqep3oHOlpdw+lhOnz55yMVe9VgDknmR8Zlyio+JCSiYDcc4cOv6bXRR
w6sra2ZRqzxjxR2FYuv663na6T5pFJE7xPjSx7NieD3LgHzyazE1Km61LVE9vpW4dxhr12eLPfPl
NknQ2G/F+KYKf5CZQHcr00HRd3qHVfJvao9S8aNHT0WCDjggo3yk6Z+vMzI8/cttnAJIDghwlnak
p6TGCEY0qq8of+VAA5X+HzZQO3Qi7MAe4wx+8mIte1F8tVBYwkxel1AK8xCEe/6HckStL6jnQcRz
Z480mrt5xcQ9OnZrYGblRWQ+J3mteBKQhYi6d+g6+bDWnYAh6EirnPs/QfNPHB+VCG71OmbCuuFR
qbjdNRtssX/R9FfCf8q0PQKHMwyHmvlmQ8OLu2WFPIp051iroNxkX4VwnKYPCB2plNs1YK+4/KtL
gGCB2+WfdX7Txk8Sh37rstyJguFXxuwkVBsk4ZyDPW63jfpWNfyexVXEJhgy9gF+vheM2uNkXLWI
fywUnUqEgINaXLiRV3gX7fFsUiJvQ7JymdOJKvkewIYWJX1+jIpN5+/H4pguBo0G70Rg0qrdze4d
eLkXVOuMHcrDr/VvXGsAATkvkWBjRgndZ07uHbfU4In5pVd+RKECFEWMNb/I2ZpTtPs2ucJ6pP+a
PFFSF+uikVdw0zHLvKTuszVuVLw1zQgo4HkZnqBo3MBdhxJA5Xedrp5VjdQunsIX2JZAiT1SRcy1
ZXtZSDlL+rZqPv3yLc294kLiVxaRnAoWQbD0JGA0VA8gvfx/kXYMwIrEG54IUrFCt8fza2fGxcLF
zJPa3zlqR64slreYvLT+htEMSvslzsHgEru0nFRd5/WKrTViei+ZwjcM49QvRkBYb8bgwDlWQGAo
1gpnVbQtBQgjRKlt+pUWpPhWF7xwZREodoVWtoEy00XkPmcJZcMoxDxr93HF7gecuXjOvHCb5Vv0
FK/Rj12zD2mZlB+1fi1OMxHXUtdxG4EPF0eQjkw8TY6d4EPPqWX4wSXUk2HRfpn5heQny6V+zhb6
u8I+H9YBcdUI+ApjvCVKXe8qNnPIIhne4C2Tnk0iuSiN+DA2kvGCd+kPt6Q8lKqnFs/SEF0VEIq6
9qNDZR2HAU/QbRFMxMzathmtNbw5uXrU5HvzRcABaeT2NEvZR2f8dsZP2b9gC/byEZejUwi7ZgW7
DtK/M6LirIS1AXHeA8ywIjNEpQFvmEeAxzb6UcP3rLvePvr4qpJISDxpFa0pdWaaPD3ZpQrXm0bg
ilIayHVh3lulYY3PhqYngzh3MpH3cm67VuIgUSIWr0i0nD8JU17cWRy4MIF6vgSt49sGfJbxFw3Y
zNBC2RXgkeCSWIPdYUfg/O3YLMA3ZMBwkp3oXJXtemKcIjHnLqV7HqGt7zRm7fUGoG2QnZh3IFb3
NAv8oY5FvcSwTkbgIQBkG+1ndDNMwJvIHzArHfzfEJ8Iu0GjvhoUF34/rORlHwTVnhh5VuvKXIX4
IIZDplrIuZcAsXP2QvCmXPvFyXcVhiAH+YtYFZZx1THw0acv8lx8vPCXuQ48yfpCKWBw/uaTaxyj
wxhgi8hvQntB+XKiYNveJ0bfFLdck+aVLZo2XlKns0nRSr96+x57nL7tqa5sCgPOZ5VN0IlbLisW
tFcV3Pibqbb8VyXs5xYi1Hue0TPJHBrink1MyOz3CjZ1JnLNs5QT9UF0y9pLMYbEAwVJtO7Fzi1b
AmbKZ2r8MxrUQPHS0oVHmpuxxiG0sxeCMytbK6CENl0nrwarYCS2AUbnBsO2xYKVAmP9EmzMOFdD
fqiaf+lL7mvZ0KVCCKgcS3kU/p8aKLjvN4N17KZlKsbBknUwc3AZm174N5BWJfg6e6pe4cZRnMFD
Wlt0nvDf/y8Y+R1PULzVvXS4/3ehMmzM2QnxQzyXs+ZHKVU7kHbQ9EprG/AQd3+h+gxsRh1nWvQ8
RhDmh66OmX0G0sWemG/JeGCFxLMWBBw3oCk2QUV+f5idrMsdmJBrWXhqBM4tllyxHmHX3y2LYxtI
Zx/dIoi98xniJoPnzyz9h469ErBrMCdnrE/OVIU+fZUuInUE6hf+RAsXSaB4C3hB41MNij+62JFB
w3KhDGjaTgMMdUO4mwb0mMWQo4IfQ2Tp0bzNNikGV9J8+JorPG6s8tgwGfWouDTQJfTdPE0FDy5F
V2+wbsh+Tv/N6nDWJMxqV7G2nVHKhBQuCzDplCxQ+2JvLpc+fF5zt1g0U4xZo8HMzYUHg9JKdrJ/
l9ryHMHEKSwykMX3UH7gbrGV8CRQohhcg9qqY2HXmq235bAJuWb0EtWUlA3m9JVg0P6iRs7zErrt
5Gs0PaviVya+0o1PXXyriSmh6BsrvT5Rtfn5LWJO2mMKWMQ30qe4/vEO5t+BsGGrhg3nRR/dNvvr
pS/WHQCy9MmSU6aLfw2PwLJwuKue0MJWyFmy+Kny62nzHgcr9kSFTxgDP6KdYgO71RDu0GTS/kP7
haEO/tVusi2bDqbTUL7rCjY1OGhV+UtEqbY8LWSyDzbHpfGrK+KiIu6QlZp9leYp8tSVYbyNG3Pr
q3ch/5Sj3dzqWHobMNmM8DQsUreRc5lWqCADgwzPgjTmVddiPC+KsBxhV+XO0YJ3uYfCHP702bfB
AGIMypWQZmxBe+OT4kReFLfpyzB20XSUtbfZfynlOZ3uyz/aEp4mCkOOHWg0Ex5CTLLhzSrj1URT
J22xVNmpfqNLUEe615Ws7HFH6tKnynidEWkS/I3R14tJrb6VXKx5NBuZvOMC2LZYQDQUIvAbVrOB
ZIdFuFb8NQguBYdB0T5rH4GO0VHB3ge2jMjEYx1r0TsmxsEj8EUULEGNSGI9jPydXgAayTomiLFJ
PELemNqZS1ESbwXBqYikYGnGtuqJu3w7MI63dsuvEhpuxpAjD787XI3Phgk1IWvQSr8dDjEjfM50
4kAnKCI/5k+Gh03yIfH9EjTCoJ2GNDh7lmEzk3cJCMwtQe60OBdtA5ITQN9rop2evKU/UvhJ11yG
4RFAFDZQJlE5M0tGC9O0RiLK5D3/r3786bGcLI0QODSUXPRl/bJc3Vp/emKPU5mQJ8Mrqd+D4tKI
Z5pvNfkNBUqO+D2cb/T6Uvg11vcUy9IiX3TZjZnkgqMmBgQ/m1VTk+WmeO03xnpgWrejh2OWLYRu
wiXecCRwt1a9iMv1R2Mf3fKzILDiX5OQLbvzUtdXi2orLDOhLoB32TklFlwV5rp8bRhpSpzM/YMJ
Wz0fCPvhgBU2L+RKjYqAN3FgSYs81LSSOSIqqqyI52wN7FExMbx6QnOSSk70K9s/8Pdihm+/zVXv
yIrNz+jxJkqIz6H2YBYvmvuppNDMTrXwVsFI4nnzx13eOLNybOEFUis2n6J4EYVzTvOXqzsj3XUr
HMzWuWdjelRe5W7jzwpY5W2LxMM0145rD1L9mvnHojWt5xVL3u2MtBHpJnDYhvwnZ/dadP2vSoCg
ezH4nMfplrTQF403xQAsaAMapDxzInNfVSdd3KqMnQrWxGG5lw2ODJE6ZL730305H9XMW3o7KPjW
ishOtC/ji6Gu0skzCqAMFZV8DetlW2UgmjZkViiEqpJwMo8ubgveO2lE/vkw9HOk3Q0sqzDhHD96
V8wvuI/QSwb7EpjrdMUYMXAYEC01FL6zMXkmuFRWANajLVSfdvyU2Ci2MtcV+yFIljmR20NKMA+B
9BLC31a+RwbtzSWOnwJBuayNUBRA6+ZABVEO4gBpr/oKMfBwRAS6bT6B/nRIGCvNcguvK5lnuU1+
NrS9lLPdYbfMMIhLLE8ZXiw0jzVAsijcFigl5V5ID3XvGZm7oOiS+pcucNmEZ/G4Rz+kxELYHNZZ
0jDBxRShTl/cTM2DILBKcuQPkTJ7RXTWUkHjbSa2DQzqx8CAyXwL47d4ZKHbrdA3mX5AOWLONGI3
w+pibQnjwEWaXV2+xvx1to/gXAeammwSlY49PrBNrJud0Z3W/Cz47Zs13zafpwleYyu8SqTscdf2
71TxOG5sDUYJhXACfUHl7LCmFA2YAn6SHd3MnIR2dTlwmccKLlNpYiV8BSORNHN56sGKYpC3xzYm
AuoE9b7R9hYHiEZq6ptcGUHcXZfhphOQNUwoHzX+RHcEyZbPfz6eqAGrzq3m9apZpgZPnPH9fYhO
/Iix22/i8V9zlSSNIh2oR3BkPQz0KvwcrOGRZXcyJiREXuZqNzNdoRtjxITP6j4DpkMTNZD0pexI
xUDU0ItyaCKYbZcB10B7uWYWEx8k4elXr0n/mkqdVqdbG75stw1iGyaa94SKrwxZEUryEP4JdBjU
IUKYtijtJx7fSRs3aqVCvfo1RKJNBw5Xoje8uP1G3/aaV1GfsDkdiOJ4t6DfmvlJj7YT01fpK6U+
Y2yt0HnMVIkdAqtwDmWFaxD8yYHQmCI/EpohVjqwEYoTRoOQvijF6X5EiBjwYCrRsmOD7r5BYub7
x2QXJs9aQXWzjpOCgqzDxCavNfYfgeTVVIT3YFzSZnYR/TQDU7lKdGku2RGxB0O/ZkS39BXlTP1D
QcKyqrZnnr0sSN9lxcWqP5eCq/zliGujr9igyTbp/XJe+UWGh7/jRIw1xkGz65J2hEl5EGMsqwhC
8OrR3uEmEptns3wphveKEo97SLIpX7QtFp6WnNu4A03hSBSzNattBYYWdo7v04tfqv8PgwQpSlDE
3Qkn+HKBL5K18zKYkoiQKv9T0JpDrb9q1khW8peSMBzfMu4a+huPQQfk95l39yY7iVhTh+IGt5Ot
fsBGOTgZTDlKiN7j+KswPMgOjMf4tgyOTCCKoE5H5VIYmA9pP4wW99VLnhwthYW+OHEy81B1lbds
MlhKs6h0sb+IGCEsX8G3hNK9HHPNo5IZq6FyLvnnFS+zpG0s8zcSd2F+9dsnSHMnx8i/vCeWiTOI
FglATPozLZsVGFOpd2BW7sT36KJWTDb+AQitQbnWIDI5xGVnuDcPYPZyxmRtOU5nFKC2WYwhdOxT
+wSbDwk5mnfLwLvw30seCAFk7AwenLUKK14bXHTrEdWHGULY7Ybyryr4qlYim6GMy4i7R+NnGt46
/CPWOy9sk3/T+1TKLSrfUKmIARkCB1hKFPWSj28yR1/YPkz1+3tCqg4dVX0nju0Eyl/nDqiyy/7m
U2D/VDSpTcggeoD4iDACyvuaQvCWd6KE+qcyHH0E3bPFSqKPfKCYzy1+nbRL2N31wxh/7i81QMJl
BeJfnv92vkpxi92+e5kWkEFPpX6TAE623zln8FbhrfiIsNwTDv0nMYQqWeVhmKgrvA48XsInZ04F
s7GDD3eKC8A7/+JhNxQnmkrlQK3A3fqr6IxAr/Vy++376jyK92X6H23Eio2JGqrhcGWAKUI40n1M
uTqrO2pMhsv+t/2k8r+veah4hxazBiJTuQ02nf6pBd8stkLIQF6ABmOR/mWE4gjJszLylaKj2ECM
63eceap+Mrscjfu8eBvYJsPl9W5J68hc04oDyMXQd5h7Qkn8+bwRbuYZeIXciGYCrTSqXCFaAhWI
jAp6zobiFNFHqvcaQDLVf5rS35zTj3l4OOw5OOJCQ3HJnJ9W9dgZsxmmXTuzHw2TeHrqw6UAySNc
kZ/gJBPBSziSoEFhoH+PqzvkxDG7LlMXIUfgNLFsMff5wBVQlaeKjGDVfyO4aQY7pT4Q1MAvA5Bx
MVPxNkMAogT0lkM+tjh/sN0rcIYVhPJ8m08rNrvk87ZNdhXfofwvbVlpDY6sRU5r80sEMRS3lv7F
JNruoQabh+haF+y4qVkQUzGex8IfpKzrnK98aCOEmDW36bRZVBu/exdDHBqsBZNxdsOGblZKSJyJ
YQIgxxiHE7dQYBysgoEap/NHgkV3uOsTsz2W4yL/0jz5+BYZ2C1JvxOX8oyNS6jfUtQTWjGfvmwF
nLTGSiNfFcnTO2xTVB9UXUvth7t8WAvBgXHocurjd62hCipoQP2tnPdGcmjAyjkUh9OpL4/4V1bI
yiLTXeQmIX1BmCC19WGwoxDQMUKGBu5tvOMdRviXiQml3af+J7NWLt22picyb5wB7q649yRS47Bv
sIAbZJwXHrTS3uo1+KzyaDasn1qPPGJcfYSbNONvSUkIp0Tm56fbaJiD5wAip5CRHRtW5BesIx7J
Ud7CbPBMRmMqjA/VNlExPow1yI7hENEYigxHk+tynnJx9ZgVhr+w3MocUzR6/UrgSRLtI6vk+bL5
/JRfwfo263fL2tD7gRrs803Lik6t/e6x2CMfh3S8WvGvcwF9+Jz3LBJeFFqPxWbsqeSvmRzvJlG1
H/KXHtNF2pNpzb3WHRZfXJd5CvaGPqqPTfGjYIsATQ+sXFaei2TfxW86f6rf4x5nN+QKrgjGWZaN
QvtnuTEuVxR48RbWqZvJvZvIuGaDRXyZDQcFLj+JFo5N9DUt32raWQGvO4dYe8zFXffLjJEz2NC2
Ov/EHMlQHEucAlyyxsPCzBV6MYV6uo+jf/CgZGmyv6FTKJfO2ujz3m+O/g/9RfcTsHq4oOw1+TMQ
82bOOuL0fgKBHnUfjZhaF99mTZFHxTgk4mpBLRDaQ+T+T/ZDS6HXYgMhLZwNkGBpVhucpFb51hT/
pvdavhSVOzC85FmQAFatJIiceP2bzxrXpvxuOPR46Q0Vg4UTWfGdHSfgiKvQ1RQG+iDNCmdMrhoG
cv/HsjooK6bNTIyUB6f2P1PYUirLfE1xumySNemOGYgKtPXUZ8k+xt5OwUxdYP5XVmniBbPaueYJ
E4SdjL2356l4mEp9MdvjdAHgusnVbeMVHjIK1z5RlyM1gy8RjWeHibnpK5iQ4jscBGAST343sT/6
Cn4LV0MvLEBY0GyH32H3aqXnf+q09WgxrUEXAcRuG4RFeLir6BK6liMP1gGuBefXVeedzqWTJBzZ
GYR2Up4rDK/UTBQJWnoefWTJGqdj+sZdlCANZZLvhCjAwHPsWkkXwVsg5rZYulgX5kisj3hGFq08
uQsEDKwzgCjYvr5tXd0r2W+1aPzob1tCAc0+WQWraCZN8GuV35H1NcU7euU0ug3SphJOi6DEf7Lq
3l5KzvbASLnokP5A3yHk1EeqG8LKh6m9tfkXG5eLjYjJwQv/saOSrPLK+DbZ/wvjy4p/ou4k5A80
jgp8+vcUfWqUqdVXMT4GOuBlUr34OqPhG6sGx42COQ0xv/qQVN8JDh1LWM2+ctiXZ/3+1/ujyCfC
X7QGmaIzwuLhw6FOUYX2zQYSd9kzSoycQcVj4uUXrol4FUrwrRsKPB2DGmtavgTtKWcjo/XJXlDr
U/Aba08hK+7W8Ft0jAhdYd3Xy4x5EP6WyjCLfsX23Pyj2GWk1tGD5/GjR4gShnvHPT1rNzzDKiAV
fedHJ0U+s80syr7Am+CmGT01PMn6WiT9PPv0btGF6QH3QMqG9fk8KF/L8KSBGBxSdoMLh6qxrJDb
ElJ2zOQYid4fLun2K3A1vPrYMtRjwuVWMdoJeP1qTEOdxSuASJrR4v2PpLNajhzJwvATKUIMt8XM
YPtGUWUQM+vp58ueiL1YmO22q6TMc34UArvRflXyjW3GMojiWHYgTmgC8xk5GR6OIa19DP6PqghN
OP6aZ6EfnHQthp8+PQsRGHKjtt0M/tlEnVxLL2fYxoU8qZN7QFV4jznt3o4PifFepwJQB6sprF3V
Pum0NcOLEx/i0QAa5c3rLsCLOASghFcUgIkjgJHRgbUpi2X/zuh9KjZVDySxK/w/qTv11VND3acf
i+jkjdx8q7xdhBljCW1xc7ihxEFO0A7TFEFcA4U016Yq4J1S7YIOuY1Lf9NxJKbZ3Vn2pTGvgf8X
hI8OKqFB3gV8ySNSGrBgrLg6/xzc8iHRMVnOeYX4xb3ip63nMPYcGK8KgWKTcDoXp1EiunAihWdT
O0nyXYfasxDHC8VtXF1NpnPfPwhOTixDTnSvUDRG2tlTVrW9IvGzmHORwJJfI4gVNuo6x3VgnmLt
Wg8MEdE7aH+iBnX5CRYArRNrW4/5zSB4vvL/6K9oq62C6Bmct5iq9PVkn2JNl6uLa11/PnrTmLlz
4ArjqwyAm5tftGwDOoszNsZe3SVc76H0ivpXdoDlDzTG7ek7N78FhWSB4YzQXlaKPKAMUKcNE2Fb
bAg7CJytJqQWc5JOMrQ45TaNP8r82WCyzO4tX42m3E+5/2ll9rwDYyfQF46iMSzxnCukS/lLi71T
bE/Lilmmpn98WS7CdYBYG00rh5Pn8XTbc8f7JXhiAb1dootGmYyhEHNL/efzXusMILVzZ3fqfUbw
N64ZqwHSVhBaCKN8/uUQJmDHzaTAYjuoByk4OwXMPWeBAJs7BOGbujrl0b5KF9SV+wumUy6Afgm2
QcEvGeoUTjv/MBL6UfA6CIIc3aZAVjS+ECXCz48yqe42LmCBkGlM+byqq6xGs7F8yea8qWaw0fqp
SFGW3+OQ2SbG5Z4Agm+8/jZkHHkYdQT10xQMdGCDtJQzYkAVokgu0Yoxs+nZSvJX4EdG+WWXPaPE
j8Jya71bE+bX+tZqSOqJRs9AShhVAdbCCY8jbPQP3F4OGLOPkgbkLdBQxawK8z1Ybw2wQI3okpOO
Le+MkT+AXbkckdMWU2bf4i6W6xZupE+/vE6Dm8sJgqWhyuRrhBWmkhdmt5q0/anWGdQn2B8tfaEX
ayWkBA2DREBXnlX9sSEgRZkoRTKzfJ9PpgdKJVrJnErl09Zb0lu245vfX8AODhcKu7YcdDwHHKEl
a8XEOKrOiQiTpvnJ5HtbfqTSJq9XPskVwJjI++BHTZIZFk5Dzx3zd5/uTe8GfTBVoHkajoYy56WC
xJFLsHfEGaJ5TpJplzuZ6a9XMu5EO0Pa0F1jIagN8BYuZJNlZCrgC+/qcU+03JRVuxy4LMIZASz9
OQl/xA5scQrapG0oEMMuv3Pc/PTARpEya7svWsCmMM6Ktkaw7WkLP57aS0zhIOtUAQiFxXgKGEsJ
mrHBpxEjybTQgu+4N6jUlIyogQVfnluZP7U5osO0nrs1xAwRYR3idMsGOCHfbKTzJh5Re5foT1SF
Y/mjrZsFO+WMTJyS37giAu7fGOCU69BdNhDHnnmlClRICvOog8VMUZofXe3iD0cv+TJolRo3kUR7
DO6bfApZjYx06s/pCIY/JPZhUyNcEiTHzJS7ye93aaJYqUghkSnkmIItNr34WvLoXA8XkLEMRNW3
zo12DSa/LdM/LmpkQ+BGi2Llr3udrvt74W4j54BSk4+ePByMvxHlVAANQso9utLEjz8s/xbo37V6
G5Ht6VPAgqBemfFC/Y7Z7GYIWRLsLjOTABCaViGjc5Sh3cXSdlq7pPEanbgxK4jxossFtT8aeew7
tQVdxnWrBcuYpSkAeK2Q1GI5gTBKvXqpUpvjtWheOcY3Rf7gq6CXcRg5X8p+mhTIYinqTPtHgQKI
Lxr6YQ7RxADDKgjk3wH0Kc2F+pFJRzL4DMEJNRoWZN+sg8bDm8UuBTmw8oik/e3yO8m4+PuneXIL
LeThxhlxMt7fWcjG64nziam6lEmfZ1ees2aTNgGIBdKGyJDBvYOX1b56IlIhjtpam3fFzR6eJsGO
skgn/038bcqkNR9mWvYz1AXCPJ7WFESBEVuOgAcmT8JWCjVb1H65Es+XzSoa5Bl53OOaZ23WqAc1
O0OJQPgzaK3tT5QV4kBzCz7Za8fapI7HnJAPX3Azfo6bOP+I2qM4X12Uf8Q5Tn8l9BR6/HKV3yjk
TCJovKnoTZqD8qLi25nlyoAR8v0jIihaA7QcKrhFbd/OY8uatMpFo4/e6y9WttbsM8aEEquDp5O1
SIUAvB8kiHVFgku6GEd/uCEyiUi2j6Hm6sLDPYsdkh4F/u/M/31yqbbiHSdzGkkRb7tdHvABwj5z
9QFzwBcIXFDn1i326pKWveEkLWQcXfPE+lTjP9h5M3wSJ+Ah15f1s92uaAWTYhRUzcRxRGPl3OX6
yBOFftVi4Q/MCMgpc/nuuj/+kC5aPISIK3XpR3f+guzuEYnAzc/nqoULgt8mg7aJ0NwoDWdmd43Y
UDETj8pDTI1a8BVPGVmq0w/asqxkBaF/oyfomw2cQzDuD4AXDQKR+icbl6hzxBdRFzj1dJUQHdJh
CmeeABx+Sy6GbB4KBz1Xux9wXkcpjn2im0SwfIxpetxmnIE+Jwtcazkn+kXMYDTDdkdOGExN7vj4
9Cc6eq/Jy0e5xiU6y7m9SQAD7LcJaGZ6Jeq9lRJOgHi6pqfe9sqpR/+s5X0qqHajnlTADOMDG416
090Nb7n04mnzGc6d/icGd6EGmpOBTTyvvt0RWLsiXoi33idnSdhGCNUq2UOQjH5KEWd8vOrzwwgS
0NYWxa9PFNzSlMsI6lEYVqCMu5UgDurgXVvCYWonj4rA3w4mo5KwxvCqV6OQzUMdIozDDrk03ZRK
wrOekm6IP81yp98EvaG2EYSlee6jj16QJZy1Ar4t8cfEu4FvMetfPOu8uoAd5hamxoTVK7nCY19c
rloBd/FK354Fplf/cVnxEAXzKhwY7dWphkolwrw59GAdTKhq9WEOh3HprSv1Kc2D5WjsBZBRxEt3
ya0LvydEQgqZPg0XUMSV6EgIW7i6bJuOY34I7vqUKDgwU3fhll8qpVK+huaSxJ0S49ap8dC52H9R
TUCD9ucBOUYPi168qTcj0M/lskD4YU/upXtopy73wEs33sD2ExXsEXJthmSZkGrSpGaKMs6Djh+H
74/8Q/x9K3Fo+EhLIbIYNmrtl3+H5w4vGLynZm3sgHZooMoOVEz9GrRTIjWrzLJQPFTLTqVexN1W
PvKcE7DhjL14qtgcpT7qxFk0Ncd4reUo53k4WjudmEzeenHXX635LZzVZvBMMfvxychw+rE4KXg9
H7nDzZ4hEmI1A+MgxZWf1AHorc4teqIs24qToLRIQprTuzC1h7fa8UlE2OKtr7SUuIFRLOlvKTo5
xinUD1Kyy+U/izZREWcE3el9RMVPX1KwEfPs+tsqOVXs9SyfJJQUGyO6pQnu3+WQ7RiZAagDmXWU
zzFBix7xCgPl8L7fi3xfFOeG8lL+4MM4rglkR3klQK+SXYT+ZjEBT5xpozFkcTvyVwjXlMLREmMJ
3qZrd+nF19G/EOQTIlSm7b49x9SEMIyUc58WaHgmpSDgAVmPtx43VoMhiBug8jXWdhX6KJp18GMF
nEB4kAzKw7D0eFU8t6yCg3JY2rK0EnlfBop8yi9W/Aou0fVG57BXMNuTctXD8dcM8zLDVTalihWU
nLstIEFMvD+wYLQWTRF0EZHfQCFy400VJCZEJDGEfVqUPFcI9tLYmgsl1+ikNG3hzQDNCxR2kQep
cEb54SqfjUY3ywmiXs8vOGYs5zOik7cvpcUQsni0/kSTpw7cZ73w2C7dtMV8NkxtCCa3e+ImBDgG
kftikyXNCoSRifGIf7jA5szPTBnMJIAGVtWbYUr/NN7GCCR3KFHcZpB0kUor2U5rKqikZsIaZBZb
sQm5I1ahTR6j9pwSXWrsTaRtcDyVusrDXSSvDWlB0q/8GI0Veb2mzfaLNJRnUh+/LKSg8Spd4+ZQ
dwQPiuUIk/FAVAriztqnirFeO8FFrxCN1TDpRIyjfuDixDUL1z3vxM8ic+Qz3NktCCiq+DaPMffO
WvuTdU9YDzK+ZTEPqz6LovQp5asooVfBu1XSlfipjpqUAw7NLiAic5h2DnpvJ5w4Jlp/NZ9rcUNn
YTK3QIKA+F2D8QvLw0z21nrxaqS/PLwBh6fZqUXLQW87GzCN4TCxQAbzrt67FsLyQxe/VJuJk/jP
CswGu6ZQVVkMtuXwy2zK18i+C7FrvvKUhUvbSwa/RMXV3gZALAVuv4vL9xF/+SFKGZDYdtFYu5ii
xeKqovYgH4tni6zPPp+duLwJaUK9TrAjoxYsrElB2VKWlhTvjah8+PbxBjGnEV6yUl0C5vn2iaDQ
bUrvqL9wXz1+wcm7S/8wvYMk/JT8SUN7t4ar+DpK89EF+xweJlo65VJXsZlt0mEXAfpqQn8K12jK
ZOpznJaE/YYtF2L2LElOkrijMEYiB0yDhfYkb0Icp4q0gXN2yHEhOhsc+ZEa+EBoJITp9PDEk2td
YJbL12Sa5so70BgrnK0kv8r2u9FAH2mi0FMSeyuL2zSf5hYSUhSRnv9tkyfGNYk05RqL67jeqsXF
VfdFenURErgEfglK1uOq7dgr0jkhgWjtDPMXoNXLLwAZOjd9PNecAymwyLZE1qMxkb8H+8UmOeXK
SVwAv29z+AjVlyHTg10+NZgDAnKAJYdd6wQkFQAEIV4VsKeX/4nvNKCogAWhx+ZB8BAm6jXHM1+E
aAMD/hQl3yzzxkoPFkkBfvthSx+582fqW06FTHq66CqsXKaK6sknI9U1JhwQivaUhQcz55uv2Wgi
MkmW0TxchAQxQMloaOdR5gTeXrPWlvHO6pfO7JL7l1ECcCAOZwbABS4uIUpsSFcdLwqbhjYAboZo
H8ObndLlvYuAgUL0iC0Tg6091VDjvU0n2oxEKcsHh5lZ9kqp1hH7L7iMNR6yljYI+BvEKEGCchxF
B/NDbO9jBGfUY8IykPyTAjqGUotgJJzWMv8V85raXoWMiQM+0DnQ9lp9s4y/AMbBr8+QLK5HLBhS
QvsUdDv6wLzqjhUNwHvusuaYucTfy2bnfpJ5JxQpIIsQE1wFUfZy271v0k1/KgGCkp+ITNNhVZWM
lbU906pgmii/9ozIUvcHgeY0Zt0MgxxlDiE/oYAEkDsbR/SSYuNtKxUbFea+FGlmjeD5pBKdVUhf
WkXJtvXRG5/jWK4NU0NSSauNjT4kvhHhjSFgBmSeFPjXUfKxUaAJT41L5asYDqpdXIJVk2+fE5Hj
8zJEowO59psHf45xU8ub7N6dv2ExzOBYGCLrCcxSJ+A/x90yq5c4yDg2JpeWSNg3AEexCT2QRceA
H9iLGIwATwPEmogPM35o0zK1DS6JkF16ops7iGrJ/RDqdat9aONFNZ7CzzdyYqn1N9YssbCzD4fJ
l+S//eHRDVi1thKibV4OHkoVdXBlp0wEOMmw3jvXoMKZtO/7szWEtNB30ztsXfBXoRGtHnFwTsuA
3IyXnhD2NKFbpr8SF44YBFPfinhr9w81I+mkxCuakGbDLa2vcvkFsMActhg1wLBlh8Q+kz8CLufh
bmxr+1xwRWuo9vAgolznYpaO9UWVn371Y0c7P52j0d113TJoBXLozc2ZVF5958yfIhNtUegTxCYT
FQEAvkYjOJO9PbNxltA1RgsoV9NaUamCwSAKN3QQdg3us6nCXf0iY9s/yN3BJSPFggmECEcgQXXl
R4Vnk4tK3MugBUi0FnK6i2NydznPCPj0flSrBzzHmMe70ZtnggS9yUlHACtttSdJQaWL2estu9R/
HPKcdwdgXfq26o/RuYOe1nAtNhtYPx5KMBYX5P8RJ+cOILErsXWM96FYS8OqVW8JZrawnBgUFlSz
kYTXCzPTrPpE50XgJmFe2dKh4wuKSbkMmCqB2dXamSpqO3Mg+6moK9O9rW4xN+vRd66+LZaJAukj
f2tK9hg2f5UIm3BOBCEdrkm1RsnU5ltqjQjHnpSYaZVVFqNV57Q0qGNADCi+dy1wppq+MIK1m35W
jUO9t7ei4XgiBL+1y1clzfngxNiVETkgvOaIGaSnwKxwO0xsqAfdPYhPwlM/E2ubjQRMwvoP9AiV
s6r7rEzyNxm9LGfrmju+3sE/4X1Aq1yiVAvRetfwErZEhF0015BbSPlBiuZN/7BQt5DRPonczzvU
dXoeZnTmRusiP6Yqy9ZR/AJh8NRkBGkziF7lDiVGeDDMBkcGwhar/+5XAfARyzzS2BNw8jQiqbGQ
ThWeDdTxCqHjYz73bfiFCRUy0XiOYXNOYHCax53t8IAkL8kgOLGayslnol8SMmOpk5p6+ndaHbT8
OupfPhI2FU1cc2egQgsifRD3FnQzBqGgXui84MW+nslTaQQgoShBI1rTIb7Z4EWXkeiOym+uXWp8
/eE8BU12MSJF8U0BwK3yjd2cYK7uRO1ODONdyfsUP3G9G1LOK+9jKB4qWkdx16o8jKmGwtZAug5U
3cKto01AGcdhWiD1DvO1lR0NNOHBkmIKhgZIZmIBYW/8bZjM6viayGC105djh4QTcZIPJaM327v7
5YR7iTcX2Bat3Yy4A7/Y6PpVCFfk4EN8tk6H+ai81cHLSfAHAtmVxM7MSHTlZv8a8rdibej3aeJ3
qa76YR0E96F7JtWHlP6G9Ts1uIXgG4ZybXE7hS5yhyNqKtxH27p4ZuDT9DH82xYVlcTufVeQW8x8
zN2eFSeSD73yx8bTmta3ESyJ5X3QUwict6ccs2Jr6APo7Fekf7Zom+TmLWdbAAcu8DT4pICIYk8g
o40MHh/qO05uNKu/hT0fA0ykC4twRHXli+3/VGVHqbvb9L3ZBA5k5zhZ2ROWlfwY6X+NbE5trITf
JvK+uzU35uT5CfLX9X+6/ozYk+5FYp02rXMrMLbQ+AC68uI5KwokydbSDdgb+RiqjQCHDHQSNHaw
ZGn+Aj3FIJ52VAPFM0RZPsSHKt2YuWC82+EpXkSsHwM4JgZmhTQqNhCaMn3rHfJASMqjgGlt9R++
mVE+NChqPBvVnopHYqEU4gbbqtmeBtpwPMraI5euGt6GiPkYOQbs0kIhHNGYJzvD+MjSz3jcW9oe
Q2EZfSQcYblNkfqM7NUlE4OuLk0LgdGprVd9f8otlAvOIsrvVCCkKCFYyysyt/+3YkGQcNgn8Ubg
/zXHk24sRONLRPvIvKm/bGrWiYsSMkiUpFTWI5bqKC4h0kk64j0YsDozMdHGrVzLjuChz6rksRM6
UcFFcnzNR4N1hTWiCuuVmv305jtH2xwBvs2zedKc+oyKlG1vroSTL/zScB/j9iVK110KcXLk7/t2
KbVLp4VoJEUDZXHunWokUEw/39ZHtPW0rXD0KzX3htDdrW155amrjg7CcqnJb+oxnPoUkISNaoeA
3YVs00Byz+BVEJZPSvQvQOWhuvpl1q8xKYlDGh7Pan8z70ruPpBbIMPgcDcE2dW2EKTCVlSL6mFV
6xCIzVuk6sUyjjg14ndGBIkMIg4AVXj/kE3H/l93AA4pH8m4Raf5GNSlQa93w85APfJXgvyWWO7+
AFHbqhsaCGA41gh0kTLAO02pw8SnPMN3V6w0StTKbd/8MsIhJAXZ5YcN0kscIvvtACzuYcZFw11l
esECrImMjEOQfHM9+MnNIvlH+pe5EnU72FY0VSF4r7IcydG6efKeHmiqcUlt7XFpfg6gGRYZ10p5
RjyVyKtUFnGqUrRzFiwxtbW3iGgMW5tVfJzq3l/ZHoQ4gEQI5Np8Tv+up6PAwML006J7QXiaRsJ5
DWxvyafRgURhucbyOe6T+pLmN9cg4Oq7LkWA1SFHpG6C2lU62TtvOz9pSKuljUV/kH8A1EyiNQ4b
PyBd7FjrO2alpOIQwpiEizdfyi+ZgiDkG45IfCD8h1oIEMAbaQBx/5O7W5tJnEKGEhRJ5tqpIX16
cj1gp5nsUlQq+zIgkUhgIrz+aBXx0fJ5Lkbz2BMvhPI0N9dZu6OjWx/vDlMBKQM5U5yjchVA9muH
jAfbRYSyAeDP0e81YGM6wJlYZ2jlWwbZpYky3JHxbKyeRIm5yVs80AWNHrEGsDUnLdGOT01FSpyf
AvEvRdqgA5wmsljLAZNItfMKYIiTZn441ZuXngZ74s5m4oCsEYdqylfZYApYNs2fh8maYcmZjTWK
ZZQOuG4Fm5p6V41Px3dOdFMPCzqyPezyGdqheu5Zj99vmX+ezTDufnSh1Sjtedn90P0mgiZmLcq5
Tt52zob06ZAmpwRRtfPTWX/iZzDJtKBKbVpV5yoDZpy7jIi3YobmMfsWe2dDaFh7C8EqJfVFjrKc
7/Cnk0WkDmTlOLxy2nLQz710HwlztrTHEG8874xG0Zb3miac1EAi3jYQLRdL3duA2/XKvW4esfOs
HMSn10w+eO46D/YW4OG0JEJujYJtUmc/Edf3WF0K0cb7a6V/qUY8A509i7r+Cou7E79V5yZP/LnX
nGlsmA4LbRplnzKsgtA5mugarD5l2sowrT4bquEIrwm2VshausBd56b3FmxAKc1/j5HGo0HkAvXS
J83AiLHufEI1Z4iWZwS/cMpiZRm9eQMmBebv1xudmUCrl8Y3lCuZNWgMSQMSdKY550WwvkW15iRE
lUNfgLm37FuVXOLuOxhOmfrTBeq6ri51qUEpEwdECY9uvWIaqtNDBVMbc+uNUAS5cpOvJvqHZP3v
6oQZ864i+SoxnwZ6w35FkDSP9IGQM6282tmuZX0onXxB4A0hWcDIYk9Rm28dw8bwFNkvdbes2mMd
n2WCwLKdDAQKmGXPDKwfoQemx1nppiJ82WD44qVMltzXYXtoh91YobeNSTjmlQI3k4nBOnAEmMxg
CCuCi2/8cSiQmWLpKypsXO+X0wBB3S+d84R3pdxsBxc7pP5L1S2/IbQmxGOkfpI2YEBDVhWTXbeN
ok0zrjEXTIO/uEJE9GxdKK3vvlorkHX44Lt5jjxPf8b8wfppCN5SslU5LDoiBvtrC4JSyEyzRC3o
yG6d9EdyT7mxoEtXQ0Ud7oTXVcW0U6xbifva4sw+/JNRSTfQo2lakL25aOKt6q1t6aEa9MQssWqs
I1xfBmqOhhcoPhPypzUo5kUo7XkMjhkQMEuCyPDAZyqcAB210tqOHq10FwyEii6RR85JnEjbZ4fV
vUq3lrIjKq7M91Z+biZkEqJFIB4mv6nVBdY/x3JuoTefhcmCOxSdVN0d+vA4cL/IDQU5zI4Q1aTd
fTRMjFlxq6qPgXm+uljlxeES1dQV2YEJIF2ERkcAVYV0MdQ7/UBWcwj8cpr0n63OgTV+Q/OL0O4a
tQzyfLutcMJtSG8318DfXftJw8IUl0IK1AcwgTuQlVArzs7VHfAXrEIEwn17ttw/W9+P6KPzDnEf
J5bs9/ShHtVqkWuIE5i7Vnq4dZqT0+/I1hwg3slvB82M2mfkcd5VB5tFXqVjog2OJmh9ntbIh56a
tqaTOdEPwoE9lkt1nsyxPQvNgneQ0DqEQlTAfhEtknRJOrrwzWj90wJmjYigmCKJyUCdyTrutqO5
csyVmZ6UYh8i1ZJOJhtcjtj8YRhfynBJKOh0tgb5XRUAqVItJL8gDcomYAPNH5bA+sBIOE3NL4VT
wHI/BV9GXC/qVCv9CLojIR0TLdmPxSbCVBKj3WH1nnfa2X79+wCHK5baOf1/obuXnWvXvkh64YqR
3D3S6lRB3oeUOV2KlUmPrsLPHPLiyFg5K/epOK8AqUtFLDKvBCdjt7AMPHpbz/8RiXMlyQDZJsUD
6WgfXiUv0XM7m6pGGUX2uWNN83mTHP3qklfCLWRuGqwcg/rU3e/K/kU2M6sRBFrIvcWpotdHaBA7
ZK2dMSOTXkWMrdaDpuNYVghEpIXJRXG86TWI8kvNC2PuEvuRP/uY9FQLxxD7hUzEHt+2T5aOTx9J
g4DF5bHsddIyMJyk/EdrZ/cbv//p7AJ0GgcNOysWM0iVkkxOjtgu2Vb2YeyRh8+YSiOeKneJ9gdX
En+3xoQAuxGoV0/Z6izctnEyKbcSej6EMqTj8vNmPrEGFDtNW3OjmJsEwCEFHmvAzfKOfjLiCM2F
l6wz3G72ThyjlTNXFtAzH/XwDJu1zXrU38iKjCUi7Q1oJQ0aYBw4HvfMLwn4G1r/uCSy/gzRMOV8
ka1dTtvDDOVxa326YlEnAQr6ae6QhiyTK7vVLmrwSPEHWdjuYBmDE6l9Q3DIm0VlP9DQILvndcTS
6gwXJbiRLu2Am6q+e8jVlyhr4QRqGFXIEmgASwl/Svqz1Bzk6IFedeaDMxMzFW2RlQbmqZr6Cyzj
BgZzYzq4K6+egdT5i3pl6weftXul2/MwOjKzJ0RuNIiNZZQw4pZoSdd08NBxRegN4Yk4XBFHG7aP
RJjYx09IMy0g0oFpzH4iQ+eOauKTbjzjjFfJQg4cHeP4hpCCTF+VCFCXUAJr5wviIoKGJ5WKIZkw
4X96IZ9XOjo09QLEii0viTETLDz30WuE8h6GZkUMVISiqStX1l7P9tbszn5oT8Z5RgAjXAlmGepz
lm0EFrwhVENjWM82rX+zkbxLzqxzaVX6QmQYTgEkg7PY5dGUqQCz6qE0gMofNdIHbwVpl/c7MeXj
RJV423jjeTjHdiMNW2JqeRg1MvXITzOs1eOLqkByHeUOcfYpbpeZSNgilci5x8lCuP/yiyhp99bc
Gu9fPonRuYEM8eoQmU2u7b/APuS6hNpCRFrIZzKZSO2535/IW8DK6hn2NMXinxFsL9sUD3MzGlpN
lcGEOXrCKrkgN4/lmWeydaidW7XRGcrkqZEPzvKMiJG8CM94Zrwh/vgdhRTrCZ8DKZ+44dxZ1u8H
fxOXbM8CkiVJqT1SSp62S60nGInsEKpqiJ7HW4+7WmmW/Nok0nTJcwj3drxFgu4Sc2CvbIRO5gXn
yLSqYdx2Hhp5EsETbRMQQGxQUnmAyACPl9VDWIH0wolkRHqkOUnK/AIgxDEq/47hfpjVyGEEPIlE
pYuWY/KREnjnVNtg2AgDslLMhZlZtbd5dQ60DYdM7iDuJMKGx7W8V/hz9W3CkC5TX1mwLmwciz0N
9cDAZgW1z1Gltme6OPLhkjXhdPTgIkUwBWSEZHBeIJr/XxqtMBLx7fUkjBKkns+lBy7ltlyON5Ii
PVSmaX8tdeJKvH1Qv3tn2QrHLPyj906ThZIfzWRDOQwWSfymSNRvYz4TwIubUMEtooyj+NlBahJU
oCpLhd5Mlj12RYMoKiHmH5RbY3wIL1b4laH6pnhebHNWcJBm4VRp9x4yK49SkIdXrEdlZbv3/pEC
ukpHyb2WxdZydrKxDENszoRj1gOCi0ss1Nw+GEz4fBAsAPPfa9+BczIhmiPrM1z6S5IOx+CnkDja
MnPaS38xmX7ZqmiIc0QYXOW495xLKm/1ju5Atjjidg/ysHbkmUwoxCC0fsq+qd97PoaaubQqT8Qe
ZsO5oMun149hvJeR2OonxC9xUU9AAsT1G2prXt6i+KKfhq86gjDwKKES8WI+T2s3F77KrHol1A6q
DP2cmsShZQgMQHsLBkMvW9YssEI/KR0rhB7SVfyCDUkCibwc7KdHlWmA9VJNkLCQihitEKA3JdrG
YWVEC0l96EABlKAI4KXYWUjJWIQsfI7+mj65Sc0SiPKsDbjL2qfukwjvHsNsqZHj2jtYILDtKcjd
CBgET2xjbij7aM5IysueUiR64gXegYEyw6HmzLnPE+yUwbCEGuMqBcFZNsGK3mCtPGNv7tno7fJN
Dp9QwtvXUcwqLTSpcRE65t75Fit2ty7I76i+9Kabp9g137wl7rlttm2yV7S7sA2D2HrR1uw3qk78
84zelbH+1YuPxnx7qB0yxLZKRQIz0IdRLAZ9bpgfA2Qq0Xe+uhRrW2BchHtJL2aSty+dA/T2skJ5
DK1DTIGYkxX73CkfgPcW2gCPND5IYI7Q4pEZiy79Lbo7A1F8ZdINa3JPha43CP5q5RK4j+R3DI9v
moi7BbrNdPzNWtYaIWfdhpQ3pOuQz0umjgrYTWs2eTKtHFxgMmT1hmAqEiFBIjL7NHJpQwNStdk+
2I7B7MzkSNZIRIAmmh05PdJRsoh5SPvqIrt70v2EpouMNeZo/m8B4pUFCCxdHDxqfBVilNNUXrG9
SIcChs4xyxgo2qGUn6n0WTs3HMwGwIN6Tf3PitBW84bOoBE3cICzHH30RrdpebjL0boR0ICJmrY+
x8UmRTpDbLHOVD28swoRqjODX/J+O/pWLKIc0fMIaTgRcQw9Fv8TNaN9yJEDR02KFvw4eVpecBDz
hhy9IfzJ/kC12q0B+ed0PAxgWs0u0WiaJ3adofO78jd6jlQWbVe8gv1xjD3hkpO62Ai/Iuy1QLRZ
8c1zSQSHEhJarD20cl03IjfZiBdtwg9Ex8hfObNJn1XXsfcyRfyIt2dY518kthsN/ZHrnGDODlb2
nioiVhMiwLrVKqG6N8tT4dAg47iPPUDkMMumKhu5SYZw54gALlRci2jNquCiWmShD06ydlBrXreU
lM+dTQgE0IVv7IVhOqq+xGMezfm/F92c5YdsZDWDxCByEfy4PBLjLsBNLbhQUMAWW2snhxDcjClA
Q+BAkpVgFkLtV60vSceiA4WNaMlfz/JdkB4M64hxkarYuwcrxzwzbQtWLgnPr8WyQvp1GTwk7VC7
aBM7aPUvPV6mHuRUgBGKwmsiGiQdKRKInLIbTDgXQK8i/WnJQVJ3QHJacPeNSxatTHVTSNcqQ1ux
MVC6kBxpb+wEoY82B1fGrciZUYXbvP0dmH+T8BC3KMFT1lHrVUYc0sW6pyaItjKxYWnKq0xSYmQ+
Y64+ixKtFsKUtC09GLCXuI/SLF6qAtdJHfYaPRi0S4czMtyWJpFSecmHOMs671Ya9qGSwr+mLL5o
LuGu8lJ9ZkjKaRyF64hZMUnlP013Tn4yPhKZAKpSIaQBPF8N0Y/50rbmIi7zNXXPB8VaDXr27sav
jjZJmy9X6+nl8qSDSZb8mJnPKiEezW+XNniOX3jbjIz7MEn2JZNkIDdQqsodvfi0wcVPTEx3sVGS
EruKtBD/WxrRu4HJsiD9wh13na9ymWIDKfSVA5nStDxwZcShOSxYrRfo/6dqoO33ft8cWrk5WI6y
9HL70qmJDOHScP7Oc7SBmi+hm8EQ2kYXvx+XkqITN+os5YhxU+qPKlwkkgw7c0gmshZtbS569iyR
tdlx1pRy/fMfR+ex5LixBdEvQgQKtrAdkqA3TdNug2A7eO/x9TrQYt6TFCE1mySqrsk8KY2IVYP9
YjvzbodeIiH/HOGbg25sTPOtHeIXBfKHzDxg6mQV11KDFDvCorMG4IvDKsqhydjjOp/QuZA960mk
V6AlPb9aFxMbYFZRjfbFYax0/UakZA7q465XlWMSZIeiCwkOmzYJMsEW4YPwuTfZIoxpT/aaw0OF
9EdL3bbQ1y09ZwngNTTojfP4MqXy0TlYPTrLvBRTfwyiYm36gH3RI9uJWA7lHJtT0NBNaA0ThI/K
0Qp3Rso3ggorxfdGC+ak7wnuk8EfTj6mIGibBxOGgBqXq8aGKQr3cV5j5JF4qR0wbGSUEU/sxjxG
YVAeer4aFCYA9DQyLct1lNsYz8ASgbaHW+x2EpAW64tJkFw/i4AqsmgEN6XA8y27gzCeivo1AVQp
5rPnR9gAbGwiCGp4WjVLTyamHhWFwQUYUymxtAXp+OH9zGVJgmzFZK8/XKKAaTmrpQi1YWDSJqEM
jCWLcpO1H9RG9hYGc2MjOjnJe0FfNTp0zgRtDCelQf9AMORkQacBrdVgdDYZqFqsiccJnVgD8zmN
l1FLhzOAd2WtXqTGQiObQoILG7mzNcoN5+mgXSpJBxNICXsECvPPMeiwCufDo9hvi3YVxOKfieGK
E9hX6Y3pNMPJ9ab9mHyUU+3yQlfEbK4SE3ndRKHb/RgNMyXGJNFZ2gcv3Ge4PhimUikvkSbpNbt1
zg8bv8Iwd6PBPTA3tiADjM0lsfVUhJ/ddKXoTuPXAo9vSwZZaCOyYzaBDC1U+qUfpOuadAfJO5Lg
9UjIAPjnMSjzVBnhsbMRIoxbA4Cbn65qtJ0GgxAlVR9MFFuOxfntnWauDVEICgx8G3W1bfC2oZ2f
X1xIQ5vknA/6W0eGUT/LL/kPFhalSkQfOktaEtIGWYyRaDL6SN6xe4zUVC28vRH7Ndd1ly/9Xllp
IXpbb3AzJHgTXgE72xQB68ea8RpNJcLsAolCOFKVgAbS0LNnAmAqJsoUCFQ3V2p8lSrkWugFIAig
eeh4z41sowP1Krz4YFRilVYj3QYNHIPBVWndqoI9WPibAz62mGFofMNnupfZpMuJdW4+R0A69NE1
byCHO/jCaryGDZ0xnYiwGbshM81JznCQOhRo120odjYE44B6Gf1V82ekT4mVeKZT1BrzYJaVc8XK
/l4kb1UHclbfw/C6Q66v6YQBAlEiZt9KyKSYEbnoucSYaBc1paGNDmwY65UPbq95NuneBoA2MO+q
2c2p3No5r1UHRKKr9qbv1H8yalBWRAvMWLiacp6UpkJF+9mJr8CHJZryNr/0khRTWsl6pQ3YQibC
AXptn1TvjYUrjDVC33z13ls3nJzgkTjnQn/NtWMdvovyA2iFrB5KcuTLr9NeioEqxaRhYcyPNKHQ
qAdrMAP0Hw0twcDf54Pb1gZXBhKKwds5ncd66sfowQD3vy2itXmCOs9E1Og14Z4pbL5A+ClfMj6U
NL4MJRt97ZlJZg+JeBQReFeYI1gtlhEkBS/DbJATSoBsI4ciPqjfM9WCZaZpHQVEqdEGdjxyiz6y
AlFfyGf3NfUX2/pMUUMnk7eazR+OEaIr+TIhqvwF2r1tBWQLZm4Bw1iISQ0uxzB8hjVTeyKhiDbI
/voW8aSF2kF81BgNCsAh4lfEf5KpVPGZIQONaObuavqFS4ErgHTIFyU+iwqm10eIqno24WnXMAK7
jnlPVPky1gCzpf+2E47Q8tkZD2u48070eEFYGYOWixUCucJFZu4G9cUv7ilBusCPoj0RsMIiR4gn
kK03iUf5dmQ8pAbrlM1sfBHxuYOo9a/V3lVB+6+4AQvBhM8I+IVNH6fjUCvrtYmebdQXaegtJJuA
hio0KOFHq4SIKAUcMQykKu8FjsqGbYEp3/lHCP2wPlnPlFNmyKla5FrnS/+/FDtB64fJXOfGbmXg
6r61z+h3TbtYBoziPEi2cVKzV4IYOXx63YwGTP417IE1hgo0hQiGCUVkoc0ffySJwMs3Q15u4mo5
54fQiNhs3JFVnBlVKTFhKieDGDbajHRD3hvUaBDL/+yU/qE/knMzIqHs3XyHz3FKXdjMc8WuPfg3
lXxVjhcrOvjhVQGvh6a93au4F3H1GPk2d+D2PZLqZwL3qoD9bBlTmOI+f8nT4rPCluLzknNn4I9C
si4EEfbhRMiGTJ0SutwonTYR6iB0FRrdU6KC0g9RqBsPPSqXencxvNzVxVUxHgrpkrr2Jby7lX4J
/4NV+WRl/x89dYAT3KJsRwpVoHtqhmdhfmTVqbV9+EcmQRu0h786J0j+EmZEvf1pwckgkXR+LLP0
V7Ufmv1VD3vNOxfAZ+x9hhBG6EwXf5OqcEftNY4PSrQteX9rf6WH0rV0NBHir2P47b3BOgMKW3l7
3stQHpgmsLZjGdPsVedAFA+++1ruK+yW6a2cr9nwadD3jfpdFB9pisj2j9/ZGQ+5ceMJGaf3nGs2
G797hHxp+QnoN4lvKAwnuJjqyZA1Ad2kJWtbe3jU1AEp6Ye1bhwlixRm/o3gRPxQuX4inO2Vc1Fb
ZlRHr7xa7XdWbspBYvClbwkx8REan01c+2ymyuKhBTZPzCPL38YRHFR/M5vrXCEIFS2um2PfFJcs
TpdWcNDEtTNvDTOUBG7xtbNIN9tJV/NPUXfVKN7HfVTSy51ISOffLeW2B20xXQLmI5520+VHVYiF
yZ2axGcMbewTHZVd4Lni9KpuY/Cdpk+RbthptsY1Rd9Ns25OZ63Z4sDTtb1KWoiI9p46Yqpdl+1b
qCJ2PCTxReY727sGDN6g2vXevmJV2Z2K0jVq4Au71rzqLSJL9TFZ9x79gshOUNArWkYpGN7U5xzD
Dm+8J96abFcXx0R8hNNJHW4GB0EbPvjKCI4B/M+l86s55kFMiNm4MedfR6cXrbOvjrWuHd8ZmoBh
D/0/pXtlLC/GYxixOP1XgEWgJPP1g8WyDvMiSxQfwyGzyz6/F+JOvBAC2LMVYUHCdzhdFLCQ89Li
bsltwzDIOCR4fSO3cFhXmAd222P7nrKR73H80NnOelfqxnjtmWf+ooovqnO3GMVKkxFlxomONCG5
mNXDtk5BBXPoJSj3aYCKfztMSCI3wPVkcAmQLxIZ4ejnyJRLT6UKX3PJsRa3Uf0O0PL7/sVKvgA7
JHyieYsujyyXoaDW4vTsbgRhF9lvAl+z/Im5/tJj4IerFsWCDOyl8F49Y9NVaFDcEsuS81Sqr9F/
TtGbJfGmKgcnvdAdLNdUIAFs44qzNNd/Cu4aiQdrQE1T52h5+mgVst3K/ac5kA9NqUcaDtrOPDmN
ATn1dKAx64dAPOPgNe/eLOtRjCxgVlW2wgzkjfumO2jJp8F2Pjv7wdXkv0HKNgMFrT0a3V3lXom+
ORxrc6n5eBIWIWspMHrNuTCODFhqJsUYCJGZIkh4pigopXd1WKDV3jUS1E9wN7Sb5v2ofAD5g29E
mV6Nlg/0r2BWhoiRj15HpAvmtt0ZCMt9vrUXOex972nUu0IwH8s/R/+7Uddmz/i7OPbDKSIupttG
0RmeMQ287Ddk1GGu5oCPf+enqb3U7dHXDlr1To+tQvSMojcF/iZllKF/d+1rpK5LVJOsNZx9krMh
3obaK9/VpPiuqy2yvEGSOZr+y5EgESyBk4RUY4YnryFmGwHWTryUOCdTzuIONiQ4W0jtCwvOcwo9
jFHokrKwkP4ikpJZ1e/8gM3Dg6JhVniMzH0m1hxtrfFakAGAftFM/yrW+CEZk3SAC5QooHV4ZYXY
EYbsK1vVYtqFIpXTRPa7uvvAB9FMzLh2njgwPHRwVUf+u8aMmwr4X91jFebPNBjLNkoXdNRkqm5l
S+Co/mvMgQrUND3avhh+rSpnlT0nqm2/yOxqMlgodkF0n9s0XmxXfdGl+vDcJWPYuTDqUIzaFXkZ
HuqrQ5b86jiSOsa/IcZCM7z34zvtXU75E12i9IWgtsxzy3I2PaQ+W+2DjG9G8tsK1vvqx2B8F+Z3
mf+VCPqzhehJFdwF/Y8VDwsMrnN/2Co/c+ZhSh/WVTdDe4MLVlOFKAzzgyuGVcbon7qKcBMvKVlS
ydaTu7TZejUos7Ug0McGXrUeJrLhr018k5Jh93vgnJLXitwFqIoqjDskdlTy2V/i3FqUvsU3tyi/
fO9fczg4gGpmxiwk40vBVCRkmXjg5VqWC9SAEEqLJ47C7h8PTVC+8Qwk+lnBmJW/jsz1ko1mbsaM
cNR76B9smNDUKNWu4i9KsnRXDwNrbH3kOqb+qMCNI8IlGx0yGZ9OiSOBDQ37qH9s8KBvaKQEhWv+
IrLvEQMizonRRrmyNcmXRJ3WFMA+lK0+4qLgYEz8gjVKzYXAIzMihQ/t941RjCtjjNCDOJ9dOr05
lvZaqBVDJpaV2vSUXjezDl8kl4CGwrlNs9PIn+TUvMZM3ULbOHY6ttFegg2KdrWu88jmiDm+vcqk
ghi3ZgwjzhnSbSrLvTVQGxT5wUNFn0q2xBKYnoLoGynAAKoyT6qLZXuXQ9Gmh9a0ZzfWKlAzE/2O
dYlsA+Uc+Vb8EfR7EaSAJtS0TRJv9LTeD71+6JUYD92/SXruNBauwpDSsSMQhqgoAwghwfvg0aLY
mAHRFuBoXZtms047QiiqgvhqUyyL7gqBbDPZwUl4/kst25dmgMDhjLTchya9+UClu2fjTKeO4qgJ
AAnE6qqlNG2LYVeGnyqKgXSkroXv1GrrLEyOKZHsZYY2xUQ4TKib1Z09znpBs652NwwChX0e/WGT
MtprAiAiSK1Gljo6DKCoear5yyzfDXHBxKTGZbH2r2SJqGj3uBrhgI1vcZTh3JkOLRoOMWCabA7O
9AgTfzllRCPlJPKQ5xUb40ItGlTJ47aOvzpcYYxsYjIlsPpt+CjdPMGo4s3WuPzbB4ZMO1pgX4n/
TIYhZIJCtdKQ1/nrmB+U5oTU0uiOQNQxEi8NDWEX4HqlG12H/DKLyC+T1tCkGCsQOtoarmVkFTV5
M10JlN9eZQlNOrVlxSxWo270BtATXjmxwyWAqOm7m6pg/2sTzp3a6q+Y3Lr0qlTTOg9JKmv9gy7G
nazbG/7EKR8OyDMPajLyQIlzljUvNMBrg5Q6nDW4RiFFDOTUw0/Io6tKtl8plbdk7G9K8zvIcNPb
5gO8rinHq+Yn+67wNwY5Wg3G3ibRD6VR3ZUy+lUS4q6sWd5b9wfnYQ/Fs+yJ6bX6r6jOboXgu0Nd
is2/l+2lV4ZTL8Qps6ZTECMx5pRsAmL22IQ51mwT1sfvGr5TS7LRrMFXVwgfMlKQkjJ51lXBIcLa
YiCSgYJG3hzIYAMtOpK5zrkKaGKlyZIc1rKdhe9NyeroCOjsyYRgJZT0k6RXzP3LPozvY6D+JboO
+CvuTrXzN4j+1knjJTdMSLTd0jKmTU/yd2b2S0cdzjjMUEWo0MZ0AyEe5UXHi047k50CKugcCagZ
xkuP73RvKeBn7Q8UDzh50qfuHYDLsN0yZwmMARmzdohuEvBKlDctLG+E2sCE1g+pX95aB/NZamjv
+Rh3e+0MdZ/btMzf/X6qsFF/D8r4M/QEoyBQ3JZg5w5cmQ5TeYfxYdK2/6pyLjcQ6SQ54WxlLMOD
500PO0zJbhjDFwIQETYpxr+cVN+gwRHXc4JmJQG7OvtWgS2HSJo1HJqbUW0iqpfFVLCqMcxqV0Tv
OiFVDsJ6wAPktYQbqQUbY/J2uqy21Qi5F9oKks+miPYaLW2boPpCf5JK1u0y3U2BSbpRD63P2FjQ
KRz12JE25em472CQFKxHUFfxDq1lHW7zPlpOBU77pnpRR4zjUQD4xF/gLNnaen+wfFj5qrL0Ausj
BMqVeOki7HnOyL5V+3pdWS2RmTiE644uLDqENGxjmO/A6lwFAe58+VeTjSXZEMhQ76XRbsYW61Or
7kT0NnR8uUUlrlM7fKhBTc4HrXYUnFUhvktEutleeh7KQiDC5bAqk3Y7SwEYy7e8acwdyV4DID/E
T8tnuW6w74iqi19Uuy6cvicSEnjGL45hbYeWu3JGsFnc0EaxzLoOuxLeeNQwIp2OtcLnbU4HI1D3
pq/tWxu6RwhdnwLBZrtvRJ89tKsExlKKTCUYqbEtSD/9oS2iUxmFux7k5CCQ3IJGwDroFeNxYNgY
mM1GH1tX8SFam/k6ghCQNs6JrgZ/1tZXytP8tx2g1K6ISBHuWXGEJ7P1zg07+WqYVolUGPIN2zqq
0Qg1u4kVoGTqWYLCJzLeBapEFKmwFg2o/cQXF60CrHMO8l0SuJ5+Ij6Z/w2MLfyHrr1oOW00c5bm
RBZoBfYoDL+LAX0euPPR+an1t2puI9Nnrqxt771QH7b5grdGBPchFAyBAVp4h4r5d1V+hYyj/Lhj
yM5gy/poKmuZMDwYLwHnWABrshTKwobU4QQCzioLTEhZ2IBVgYPCueCfbZ1dz8Huh5+tfpnh9abH
DEXdGbi8uux1nmz6ztWhX9BBawz1pWvmF2QwGS1JXq0r8Gf20+ewbZids2GnwQ5acg5hmejhS4N7
jKqoGdG3H0nPwpNPHXQICJ7wAWcbJQji2K2VT34I2QvBq8zuBRdPgd/WJma3WThckkbtICY/pOOL
Xa5adTPRzlL5NiRsG9VrLDZ8HHWyU7yz8J+V8afpyMvvtvEsjZul07tC71VR7uo3Lfzh+576EK8/
U7CWvv0G0w3f0VSjGTu44UySO+ZACcsgXILobwemZczmLRfZOCYYlRVxHJ8GVF5mAH2cQUGGgUGx
SWNpC3L/eMAd5Z/VwiXEj9JA4WhsaOtYs3tSdafkPbKYIP3xizACchTGsTvt0YGO1LjG5FFJ7jmz
Y9lhCAnxxfUgm+vZH/1eEzaqUSBxWZfzrI2psDl96YAwCyZqRPYYxPgo8tOOEaOxL0p9JE5etfiK
goFjOV4GubVKCOKpWM9ZSkJGtbPyLoPOQi52NuHYYsZDE86bi66UxAWeIvY5Q5OtTS9xo2Z2zlau
xfxadvQL4xbpB4loLIjJ5ohx8OreO6hlUh9AwmZAiv0d2OSBCbsX6WiRmoVvEaCB7d259vI3SLkU
VbZhkHcMRsmmP7B0evD2R26IuK0lPivfiORF0R5elLKjeKbRr6q9i5aG4uINW7J1HTfiqJDWKZKf
hQkcyP82xotMz/hOWCFSyE8FVOLwa0a7aVja2uPQXjJ2MCPrq//7bTo5mX744b9evGbA/ia6pQ4O
QlK+Zj6u73fKqFT++OqbpcETecQc1eLWdmxhGjz9VkqLhNS8f7Xsg83HEHj13lJ+koY44dcgfplo
mwnKmPQHT4eU+0B5Cae7D5uaAUqiPWOWDv707ufYX+FUs9XnpFlElrngQmVmzuZZeScMCjH6LUhx
NylQQt4HlrISYR+Po/Nsc9WdYoGH616hk6mS34F0lk5w6IZ/Zmqy+GP1PSoYOReKQVAVM9IiuaOD
b1C8mNZnlPDSJh+IJnlWDGXb39iGcI+0g3UmdhfE9MuwSZbs8Nzccq5jk6znr1IblKuZQdaIlU+t
MY/eallsTB8N4wDhS3TkwUJCjVGfIozVVpMWrJgqYZYJsPFg/9OylVNoW0chdRA972BxpYp2OZre
LmDa5PXGfoiLlcU+tVAAmpGDajmMJI3ejbiCe4i4RjSQBMI/q2cb/k6U6rH3+5eBbVxi8rBgfk5J
8ByCeEvPTHoRWU6dZGV98yPOy8k4hUaxEcg3FA/VPCWGLQJXqqnLqyZzPHPzilq5L9dZZK0mmSB8
ER9FCOukHAgOh3wn12NvnvwKr1YesAGZBRCsZPyHD9VCxgj1GPv2qD8oD5aFH62a8mYGMamMpNoF
aG5CN5jY8mFX9kwUdgh8ExpoVVWgDcauxq8QDTzhurcvs3MoswMWaJAjpeJak/PKv9pD9yRUFM+p
tZhUVAEaXBANIlYZw74m5gpSiGlAhQOEkAJkmjT0wAMHMPLIhIVR3rNqw4JTJCu4RYsaLpg5j56b
cplT4lCbBc1hIAEmyvpTE06rFJVHFkG+89n+d2LZN+Oq772dwgQIba4ALlXx84be3oQgPM2kXcvR
BurJil1Xzy2ztMlLV86iIr/E8IyVIsfV6JCvTpdtAamkwVmZRb8Ze2wvKDIaJ3Q70JEqUtfQ1hAv
TbhwjpaFcp3ddw7qzW/kumQSxMhilI9IRLu0lBv6klbNl3ZL9Jtiv9e1s1QZTFKn84egCr4m0WaY
6l0gyf9cTMrBoqGzKKtilo8jMxAH8I9KLekTnP7bMwkyUJz0s0X5T4nf1IKpUzwse3yxsc1+CKOi
E2KH675KmDTFGTKtZAenW4t8XlHHLcJi9rtEtAXxu10SUPwZstwfcYra7dlo3yy2RLm3ra1rbH4b
ymdHzx+rVDPipYpvEd5dzPl7U8Su/hL4Rz+P2RJOHa+pPhWmcg+jast8Jl/FJFFndXicW8OimJYO
fp2BkJT8qgOU6dwkOncgFZLwQxvulfiyk6Pe/ZrZZgjfVMWN9LskwTNbx+qlqr5TuZ3H7mPeb1U6
OV05RP0ShLknXj2IweWL2carlGQVUX7H7MzCBsGdfLbiMJuOfHDpKEBV+ZX1KMKvDhsNE5WhZ8yS
E3/RtPnKsQld/wh0c9EzyovZzfXmtzp7MzEwuUba7kIF31xIQfnqqI9aEQv+D+A9rAhzbTholrAl
mC9lhgcx3VuC7AXUcbSBFvRJShJL4BBUa8KLSAqviDBmCzb/mDTFPGGPrCcdGox54r0JQ/TnekfO
+k13LmMEY5/isgH2jQORDQRSLNVKf1p240Kvtw1HqBKbrOZDN2Eb2eE1Uk61QOPXNzu/IoUlgm3g
+wxw4e7DiswhY1Ras6zw7xkD6zDrkXEf1k7L/r1ei2xaD46+6gcVbergFkV9U/RPj2PaZvAKpjx0
+oXuRKi/6rVT6m5neUvdC13RGMsulm5XlGiyP/WRtgQujuOc6vDhacG/ybkkuY1U34byObgV3gNV
ehyqOr6H5LtpMbzFvHxWeUNNHQha3egJ8yGWOjnnsXFhNKyOCW/4XGpg9yBjr3cITkFFXCIjZZML
bhJWPdkkNNYZOpc0GNepx9De/8iQO0XIKnzjTUMrjMqqJP1sKvPN2DjgUczVEMNnQm0RTuQ7jgOB
7YjvMbsWJdlmJGqQ05tqiLYyDOtsrnLW8A7HY6cymW5QofwNVKA9qUfzeRLBrR7Y/eJ/m9fsVTdy
C782bIgyyZrFnFb16C2Goib2DyMlL67BbNGSMZmwdQ5RtGh7LeFRprxWFoHGP+CqoxVdx+FrEaF+
w8hBedco+64DJ/RTsCHLNYw36Z/WUHqLj6ltCU/ylyjN5oFq4XaV/c+gA58GouuUcFPY04o7i1yg
QwO32yJptPDbQ9XLvayxWGjtOiQ4Y0xBhxqFYLnBHiY5dHFAElTbcQlMZ5BzH0hBUqbO5qjtcpEd
Nbs+h7xwOuIqotezzfqSGMZzTMtjARRsEmdDwIaxeTT+aSW+iPmiNxPFnVqumZpRSTWckr5dFy25
Sok4+U5wKzvxOjuP9BCRoxaFe5nwUKgFthAi6rXT/ASISNt0o/pDfvfRy31wZnJTqSMPWgPjywKz
Fp4sAfUuL3f9ZF0m4+g5wdcU5zePwVSq1G/M65g855D4G5ASXvsDsjFo6luSGygoAM7xUxUxfs+D
wbZpT7EDXymaeQHVySe+Onk4LZAtB91y8kidaGVji4qj4bXNazAnVCv9ewK0pVaMbTKyI0cRhawK
c2E8urlfn7WgQKSe1HseoEMnLHQmBmcakmRTfAiEGLPNQKk+VJvdldlDup32ooi3DFJRYCFad6pL
aNFrmtxgY1UdKxrRMCLLzkreO6NCnOHrP7UsXdP33wzffPVEf/XYxTnqnQCAa8KbNCqgthzmaf/C
tWZxrkiaRwJev3s0DY3BlCyx9uaIDyyK12rFq86rkynm7wFlZybuuYMYRowPRyHOZdBom4owebOn
aC0NKmPL+Ov9fKsmpSv60K167zrk9is/9hYb/klHEeWXiAV7tJtKAqsupdi3rP7sONj0Wkp5Nl4v
VVhz6qD69TEcVgXkRaTcgf4d1CSHVeQG2cqhSKQrixcY/ktJHkTMwxax56zL+mBDxaJTn7dmxdVH
PT6yRdPbEi/xVZ+GyxRhFcPOp1SoyGe8aUCYPAIihvFRAuyEFWXHDSe08Jh30ztSOOrz8cg3H23i
u4rdOWG8ydpyNZIi35o0c5N9ixFQqFoEzjU+4qN2JUBFK7ulfrrGWa7443uDSCEKDBeNK4tecuW9
6j4xxm99oi817TDGztFsmMS1TInzvTcRGN7DMIWuaIEVtQaEPzrHYql/TTRzAnOW16t/lZqsRG9u
ok7fj7H+SHzVNVtzWxRsPcloBfSP8sBNQ/8umuaEDuLPz42lHjTbBm683bsdX7eOCHUY7UkTbEuU
IgHarIh0sVhL3MlsvoJGur19ReK37MrkVFHbhPlhdDIWRCw8mMrCLN/aWLlG02ccml7yjmyC0nuM
Q6YsKUjOvXUQjiAyPgT8I2jamF6pVkvJTJY0umh9SE8yql+GfEOMLBzJwVNOaQYkVEeQ8iXlsNF5
fqcUpyHwjZCtsSQaN+ayzyYkLpM4lD22uFZFyGvu8WG/ma39N/zZBJtqknmUcWQzKqBfMOFbGPJc
9dZ1nO2bjfk7T9e02Ntr7BfKoLyUk31QPfWUqyNWzHHdDIC4LJKx8+4yiwdKuqpemWBCZxeZQdfL
QFIZUnF1q96Ior74PVAGzNnCSRqXZuRfDTBA+B6QQhsqo+42oAnE2O3BCbf2tOwM+ZZXWEE99jd5
XC+YSaB8m1bylGXIriX1qo85Ad9KbKCLaoqbg1ItTFEboC3U382ucgcyD7itWPdF1iKW7a5jBw3D
Xowx2BqH0HNcHLHDRrz1rm1JFxG1/bJMx8PASojE92fZkBNX72WWbkynPuhDt0106MzMLDszOlQB
0syWMHd5LAc8egcRoE/K2F/1JgE5xbZRoPpy6Sghqh+LOX6jLchTT/H15VyCZB4UrAuatjl5rwmC
xWj8bovULUZnAUpOH5pNOuVujHZqDA2iriRsAR3MhLboKstV1c4twK/nJh98yq7Lq9eqgfglH5Yp
BP50WNNMbmtSdxtm/BYx3zUdOT7MQ0kwlUpXVmJYyOMPG3RijQEIjKn8LCUU93clyumk0EYIFMl+
sOQjdsPEYvqXLr3ZOInir6wbcAsfA9kM3pLoeQe/XgOldgQzPlfdBYNNkqN6GlGTqYI5Exdw1YXM
SfRZsoYIu3w2Faos5FshTa1OOmsW4tgoYDtOjMHYzIcYbAXNUUp+9RTgoO4i983W4eqoXNiNA/Om
xDqIfBWRJDUDkSnfXXXIWHTL4HOMvurpvZtHRCkYQwujDzw/fs1nprTLnCKXqwuXXs6+MXeljq3T
2qusocJKMp9h4K6aqLPvWhhsFPGiWST1VWEDTZsCMdAFKTutRu5zOocNEtGQtxM+BIcOTBiwvgql
6LZZjaPPCZEBmS0QawvW/pC/25UMloZOvR68pZP1pUfNRwISZinUcGlPGH4breTnR/6nrkWUXpk4
hxUZP7aMUZRK+Ce9wqsFfKTFiDlqQ3uxSiBnqWRYkwOaK/kV8tikDLQRZGdqDIkmLU6ibC41JEi/
DBHttpntNs1B8bjCNGOQCztF5akQqNpN81Yl4UsWGPBSplAWbkb8iJ4IbROCO3HKglNNIPqWMTrM
yMgi9sWUnYMpgo3F5UMaKsUkhF/Pj4lbRFo1WL3NaDte1rZXH3LMhZptkNyJlVmxja+yt0G1DgQ5
esld2GRWKHH7DbRv2SWWGwttJTXMygyYFpIGIQuRDVg/VjfDQcLwwJM0U5AtgLaFt9ECeFzUv1ib
yaSXDmLY8LOxs3NcKPfYMAHt+PT8+SHom0NklpukL6iiLYQE9TQeJP6tIOm2vLHCjVJqHmO4yMa+
RZkHoUPzOlB00c0JghdbpKs4xas/WTqteqOyLkEcgOcf0CRCwF5BziAkYXHDjB4leCC04If4ob31
8TRrAsdG2chjGoPDakDZqwRu9Bpja80MUAXO/5NlEStTG0CBP3CHqIh6zUjuqpa1alDctMH8060X
EjmAMyom0T/+ZVLhjkfWW0eMrWZB9+eVR7dGS+ExDc8hJTKBTXK+zgzIaHrAl8Qv73pUYEMxh7WR
8HDpdb9X7E5fO9k+bKJ0n7beWtqMkVObHstP1H4zpP6hLECvhKGHbHwpuTcXgw/nM1KB4mcJgWBT
krhiDAB9hDrgd69bNRU+RcmkeqGPRruueIrKOfHIrL781o5XfjDNGvR0E5szvQb646BN03Kc8Gha
s8qJXC7Rhr3bZMqwksXw05fpd6MRyWGJmhadKb7GmF6NHhWp39tkkgRyJfqvB5aytFhWtx47W71O
d2qJSMxmfljK8ijikqV6Cw03jAF0xXYDLQwnhWQhsNBfKaF//CbHwRJPyBvEM+uRaPfFMsqYvVW+
+V0XRb+qQEKqJm9TC1+rh1QiJjIXU+Ip6jTR4N7EaEcd9u//cXaevZErWZr+Kxf1edlDE3SL6QZW
mUyf8v4LoZJU9N7z1+/D6jszurnKzMVFNxpdJRVNMOJEnHNeY4QvsJPvR7NRIaon5E8Yockjbe5B
cV90gADZ6L2XCYjWSMOpLgS8bSfJc96GxkoL3F2a0UgzEM8qBoQXS9NYubRY5m1KQqcJcSejMEev
b6ngLZqbCOtTRhtXeS1/gtwY4/tiBDg0eMgv9sGocR4eL62Omk7VdrBrFc5CWAolwZseo9Haufet
imauT3tTyQBZtorn9D6mHhLrXtTGz1Btt2GJE0E66lgpQpxQi1+d6/4aFOoBPeeCIAc8V0SkpSAH
Ui9AK9m8rEi15qYMHN+WX12qPX0PpCdU1bkYJjS1CnE50OxNoSF3rkjmi41uXosiTSXuIotkQtPd
T2JNwoZFoaK61eGaKO3woWiFhLQJ9oKoZqkmUhFsYLErj3REYs4k9kNXsTLS/jU0oBmHI76wijD3
WX4fUZ4ywlYB8s3nECblP2mZcSq+sExjpmUeQvwy1sJSicmaIqXuzoOmpqEoZ01abGOW0PKJu+fW
LhwdMSs3kUjYwE43nsrJJqvh3rY5mIqq4LRwa0fZ1hQIXVfYcIdRgJRNC3rWzUywSN2iTwUNzSFE
eGLUdr2FuoWa+1e6eAk05ABcF8lRd8J1W9hGoJAQIkWtCEajQAHDNPvbWst3mlDleTFiZkp3qzJR
sVFpAVsk/XFcPNGmvUqsDFFgV1qrSGrbjdhmjDiRk5pTFbt3LZMHzU9UWSUNBodeFfPRnPcuJ3hD
on+WBntVEiOWKjfF75EoROiopbaJGupGVYlZWlMD8tCl6wJYXcyxi/opnIUmgd7Vk9uYlt6AB70t
qDHEgGegsDUYvehwD7sC7vt0Eopq/dGuAHfa7VrxcninwN9Lj6qXUta3sQLZp1I5rCTliCYTcj2A
rhSRvQjfo4vWe5DqooA0qkT1C9OhYazXWlBp81Qishew6vTBxRGb0ouUAr3prNewAqTYyymtel0U
YED27YghiGrZlOUlFOeAIHstLEQZte5pHDGhnxugwCqjvK3A+6CzRGdJ2Nlz6pZ0wTQKdP51acqf
NAfurLLEYNFeYO0LeN/uEvCgsOgMg+huKiAHXdNbBXRysgofsijB2iEomw3rErKiDyGtmhR1ehUV
DHQBhzAF3dza1hwEwEMs1zul1pEtwhKEWL0RgH9J1p5TlindsWjmB3h95JVcOrKMzXAdfOgtrgWD
WpDzIcdL962YldSLC0lfseLolPVMdbdHhryl7x+HHm0HCE1qJjlZZPJzoYDhA/dWDNgZ2eU7sFoq
qxU6jhFKuX4WPbYqVVrJgGOokz+Zngukl9pQy/KhRnMr4jSet5BfOYBns66DWGSHjUc3QrlDRjQz
A3mml3aMQTF1xRRvWhCLIKlDCvWFmmNvqdgISIytA8dwcBN5XjcfeupyCBTts06UKip0bBr6PHop
7lJA/q2WIlQ+tIYz1BlaCNaN15uTwfiI2kBLtzoGsuFX8nOocTISShcBhAaZ14Co5dw9OmpaP0Oc
i0SI6oPh3Wh5JQhkwJci39waDd1fl9ZYM0bljEkKKbu9DGVK2qquw9tWdWS24g02DJANaWi1UrXv
Vf3DHek/tPqnNFQy/dae6n9MmUwY+iqP10mHgnxdvecSAJXRnjT2yVQa+Rnw60gfULfjpWRYTxwY
UI0LmIkiwSxXCh6UaLAp7gFnGnL7MihvYrmYPEAQhvIbeENd29/naA+IiE43LHJsh9RwnN2OdRTD
+XShEQpgtHrgP+iW5q0MjZpl0NrGMqximlotHAi7EGuXLXUnoRoXJ+GLlurXQyljd118+BVbphSp
XKP+GWS5zkwbUR0JHvJUGXZleu1lLl9Dpk7T9GirmRaKUqSsrZdBrlI9LDKhScgBDZExDagHIoXZ
Zx62vugKKENBOMA20xopsEXVtlPFQ+UmCPEIuL1BKqfTWZF5Qwc+bKoc/mIPJ33IXs1wMmFM6DOo
cChQ3KWcLnu3mpo/0XcZDI5zUogOT1vqFBTdm9jSXFgDyr3qUu8sov7Sby1sZVxNOG0X7aOypmxl
BVdq1MPF4tzlBfQd4rJCPKNpMIKhPp3Lr3hRBLPMUHPWZQ+rqis/IC+Cjh2hGsmu5kSmX2/c2LjJ
6/otayMqbaD3lhWwhrYxyMp649o0gRB3WQYtijTEji1l6Tac4GSqbTlBXWR4+NahN9U2JMxXa2va
RhG+6+3gUW/8D1Orh4Vc7sYIilDDQfnCoMFMhoPQVK2zIikGJA3JZFnvpTG/6iUTdqsWWXM1xJDN
RV2kIkMM3YQaUQepSauoMEQ2GNxhY2g1jj2KTb3Fkq8imQO85qG3mpJAlzHoSMiBbpDS2vOaFW44
80iTUHJRyHsbFVvlLpzlwLRnSq/97LWGNilEA3skzZRCzcmrdoNc+5vq2xCtS1pQUWpTH2ZDgTok
NNLPeoLClXgPCC+XEQ807l0BvjvwrQursqAE5mMyVyUnNYfn1v8pFclLKhUvdUixwLVhsmRB9Wz5
HuS2ms/vVeJB0e/DFHVv1F6xCzSJR13tKJH6a+ToyjJmRwilcubjdlr3aBhGtWYDpUmWcZCtkqpC
6RCWAdTPTIIDJ9vKYsBLGsrjReWjvuHu865EtxVtzunnXcYxEZghph27bjLGqwWV8ghg3hxpaddG
zbfKpXU4IS38CZvsu7B19Ol8PVJVzieCe1NVr1iuv5tgmOTR2iptPO8avQSvxmGE8sq8abGwtDJO
yEOn3PUeDXJc3KkdvAvdUhDX4ukS+6eR9NgSDphS+gEQIAqS6GJgbRtMR17qiDSZ8B0wlavK0l5B
Uv7Mx+LOkJtFSH1pFnc3ktZO6MgKacDsKe2RMPDpa1XeCGwgnvLAHoK0puDYVaOZEtTLBuEG0CVV
h9xkEsIkMbqF7aHlMQQStuENDVgTqaVG3eHk1iFRWYSkfn5LCq36tIursEZtTQFqItZqmJswUdLE
SSWG1wzhNUeWWCkSu0jXqT3us97KaiwA17IGT8qyFmMOMw7Q13OfpD/9jHrTWNIkATL5ZGUVlDOx
lPoQs0/LpuVBzTFI3dXv36sDz8Hm+TZL5HvNU+/pYLxDUN82OidrVSMtTNLfWdLK91OGmV5kO/m7
q2hUyuEvrzGuquIupFCAQA2TbBjb50IaP1MNVIwMRdGNHvqO3EeU9UOmwehOOZZVI72g6EYtBO6A
8WuGs6NVZHN7RBMgpULQJDqYEltf1ijKJlz9wpjurEmoQ8nsJgPdEMwxRopFk9JKFM1zRSK/Vbul
JWEzoGlQ8EIbzIEsE634V9Srfla+eE9AswaB/+wnNsq1d3oHj1MYsTG3dWB3WQB7MgdmyMZF85dm
J6GgbCxvXvjVqwG9LPXhDxcasEzfaN+7XHqo7NBfZk+NG/Z4r+3gArwZ/kiKWSHSUtA28DNKUJ7f
oaloR5+4eKgTakYNyH2ooT+Ss64iAJBAnCLB8W/WNFA7EdDYirb1HARekQUyBQbxcoZz7w464Wdb
+zeBkDd11EDu5gCT6agVqE0lYCIDGop623MSg63Fd2oD10sTMkLu2qvCJnHJOytxdJ2N25ymVK3f
w9u9Ut2umict38y26getBUA2mu+ypKt0t1AcJ1bpw2vtwSXVoevNvJpbsvvESEEll1pEcjk0SrIt
uvo5sR8ST2yiNJ3F4NQGI2S362PKgJDCM3qgcZoNzliQicd9/qspzWfFW5Wuds0TbSMPgmJvAGxD
oZj6dbDIhp6jR0OJpouUTw03Uremvzfa2Sawh6kKiRya1JorzQQcFXWopo8cBhvN6+emyyFZazls
+55LP6qfF+iaCtN4LjuBmqomsjk7Uk97X6WPydZFX4+YW7XDTOORqA97noMV/b0uU8Sk1/ngoeaD
FcpAn2NC8unxc21RHCn7rKM/XdqzpA2Y8fUgzQty9jFXXOAL3YcqEetKj2SoH4eVkSP5WJrMtiYn
8xcGLc7G3+oxZ48+sIoLT45z3n46gSmL3JceZZtzYOrnpDKKtqr1blLpANXhYk9DayacUVmGuaxk
v8YSMEeSKCTzenVvRMCJAAyssl7b2wR1GJOMTOEycoYWQ/VLnBH7FiREOxQ6c4vCeYyMT0JFtCgC
a5mjgdnnMKdifdGj5qD58nUqAIrnroReUo9ZZVOjk5KjJZvL9F5qfXD6ErdYzoJKkDqmn7sAC1/j
6mHUOfZHkQZjTkX0QIOyChuUtabTQ00TRPUrVDTSMgOwwJrORbZRekyeaw/skVSZa1LruZcwHWNB
LaQL0SvyPSpGXU23iFIcnIhJ8s2zADCmQ/doqaa5yUn2zZD6NCXycATpakClr5o03FetdFsTx5ZR
X7xpBe02xeS6utFk2552fhVqfC8548SqDHeemWVruze3RZNNAOurNJPNTUADc6ZnynbwiVW575Ur
zocrqcQT2ksp8squRKqAC1TsoU6rD8JcjBXhS4v7F1sG22qYhX9hZ5ZFAR8aGsBfRw9ZHoGK2nHW
oN3RMTNpeclX6B2E8z6FcFbaWFhk3ceYc9Sr3eK6kSA1RbQ1Mwuvxwy7mTQCjxc0dbURjX5jDW12
lwJGo4nf0MK6JNdBWV9GDtn1YXnUSyL+4MgppmJj/kJti2OWZlGz4Yg+jNA85Rg+Ixs+1oXlBYgb
vmh+RxnKIp+1XnRXudQH/pWvKyTKpTnLACnMoM+sKEnCaF20PqYZvVw0wEooFo15D45Lx9UyIkHv
fX+l6gYCfYr8UvmaBLKg2Yxu+ZlO2IVwbYZkmmmM1K8ZTEKdHack7cLNVE4zg4sqQd46LqtSi9aR
wZ8tFS1xNDlKBzw/8Qsv0SISTwpIzUZimcmBPtCvbX5RzxnBcCH7SKhNAUXbya7GW9fqlEWSZ6s6
0T7GbMQWMCHC25LjReatnODiIvpJqtGX37saoaSs0/adAtxXST9dL+9mfY8+sgbpUEXoUVcCGj8D
YFifjLhQshiv23yZ6xbQ2Kii6ZkG2xgZEGSUYdTkpnmv61mxjEQ/R6fEW1WckAGM2L8iVpozei9a
WKYrr42mRyZNJtW6yT2N1mgnwmVWa/iDY/AAtEtS55Wf4FOrSclKMwC7FXUfz3IE2CzKxjj7clQe
rHeIVWmroJpjxe/MKiTCxpbYn46zwROIz+uQ4DyyPaXrQNxXCYu+IriUFQh+VjZWQC18j56EWdJ7
kLYkK2hYg3FzE6Q7IqopF1bJGUZLBwwB/KiC9p0v3Kh+lRtyo6D1H0e/LVcBtlw6tZPKpEgbuPk+
gUfnF8BkvRFYwTAM3awrcMyJpPu4p3pjVYW2Yu+hH6ikjod1eJmE4z4QCqx5b9yg9+LApsAXNbXf
Q+uxL1CgNmSwG7kXXXtBe58MFipWmUr7BTRvahKXxnSCZ8bJW66U+zagI6MkTJtCDZFDSW/8GEy7
ak9Uel97qI1w2WvDY5Ma74lCvuRGIDJFT88eLaYGs5ouZGLSA0lGZOt0mrk+kAHQT79kF6X0RMOB
xQTSYdv9RLVrgnlIo27p2S+EzHqmkHpBpaE41aTRzLbKF71n/9Z0Qn2lGM9+LSvbwgSPp1Yg5gP1
jb1q0QsEPHWBhkDk52CpgMzFkv9SeJy8onahWVU2z+x5pwOfNEhjs5KDNua4FjuZ3WF/46O+5SGu
KJX0C3wL8fZpb4ERsxC08XFC3QZxM6xGsrAZv73WU0CYCfEEbQ/9FzDEuEWIpUtBgvc1+OXhoTDc
ZhmyVi+splhHukst0Cb7hS15nZrGgxIbtaOPET1HXzi+h25MI2G+agJcr70xdGz0OXrfRf7REHT3
vOY2ikGhQsHoswFVTPOj1yjBVna2KHVIG4Pn3ve+jtNSzEYjGv8zVyudeqW06TwXG/oQggy2hn7p
slsPFD+iHutNlZM1avWkcmVD2dG+VRPSUreOGX0fpE9rDMWy6HeubXbs6DIS+MLCiC2xnKaYunhl
7C6HkcLZkMKpsKKkWLmy02bDfrDh9GWpWBtq060ROrlq5cd6THFBb1OA+BkbCGQsSgBmtkAqSM9Z
USVGnRXmVEgevPcI2BZx8YsGY+honrTSOxUNYJvaKvmQWJE7wMymWBwE+o1ZobyQQwKAXw+ecrjy
RWFsQFG263EoP0NQH2iZxtJ86MjtfOWBCmwJwrImInAWbmsdL0N57g4BjheG7+RdDX4dH2JNMl1+
J74es7pdBCC7TYSbapvxBDyGpUWXOpqvPCV+njp0HSXTsDHyq257LNYqFGZwxcAZ2wSFOsb1Z8Cp
Z6OY7Y2ES8e8jO3nyHV/elUZ7rQarwjP9N11IOUooACUiwWGaPDpQPFlRHhfpfZpKN5ijDNKQy0J
ehW/g11AnlRVkW8QfbEyLPsj6ox1yHIkLlVXHV41jRwj5ymBo6fFYc4be5sI7qFa+ta3UDXRh0Cj
w2gieiTJyL+NpeT4SXRvDSpi9QOS1Jn/XrbA+tKoRXaM1R7Luo2IeL82yq0vOu+6H2Fnj5xmAeLF
7FP4BHkR/WYPJkySpVeik5N571O4dOEDbMq+hj/IDqZSyYLKNyCaAHqtQyNhabaIete5WJlWm8x1
EFyxQP9BVV1Eh1KK1NQmDBOVViMvIZXSEIURFb0YCocI0ajd3DCrfqEl2XP5Hoz20tPgsFSwdNs2
d5LhdrSDwLEAls9VRtOK0FTwAvzivDSYjznwJTbkN9b9G8ZhEafq/nMQAv8mCX7QSH/ZVqR850sc
UiUUISIaQJE6XqalOa/fy1jXFrpR3Ysw3Y3wO8eG1jp0JvqDOIuJnwo0UceqIlS5pf52GPdWRb6Y
FSPidzFgph68tYIAY+Yp2p1NVi98TB30UN9FDQlmILp9LaGIq02Q7EEHRk1aWePxzFmxAdJGCdNU
Z5NuiKR+JFNlG6IeMjvxzxA2OGAH5OjY+CfkMUhRH2ymXVOFSUPgV5WhGSsyDd+G3WVXxbghyq9C
k5Yq9VEqYnp6U6navhg1jp8dSIwph4lBYEKRI5XPCnWc+2ipCqW/hnv1InQzIwb6cMv1HOW7Esxg
h7a7zcBkVbtOXGVgTV/HDZD3UYJAU7sC3VQXmHqNmOkEE5PD0kUssF8UkVEDIPU3YFyRc3YzCuqK
BWugK5F7B8Fte5j1CCDvjcu4JUqUwpQv0QwNFaQXURKMdMIDiDnMaIKsWoQl4aMbKyoTVkK4cOl/
wrNbaCX4qaKg4ln7HETRpgX4SRqd9x3+gaDETKX0lkNeP0QFCk3QPdt5UvL/ukp9KOmb+FWVOq2Z
XkoIxs3L0CmAqM2BVQeALdiOAjupdrK/wH/Y27WoSxO5ShCNDSppJaUdKVjmHtHHNpJuFfr1lWhN
wlRqgJw0rHvXSwCx15RGmgLZlqHsd5FqjitDprkLE1m6+PHHf/zrP//jvf/f3md2ncU0GtPqX//J
n98hE5aBB+zwr3/8132W8N/f/+a/f+fgV/bBe5lV2a/65G8tP7PLt+SzOvyl6Wn++8rc/c+nm7/V
b3/5g8NOUg83zSfyVZ9VE9e/n4L3mH7z//eHf3z+vsr9kH/+88f7lF1MV/OCLP3x54/WH//8ocji
90D9e5ym6//5w+kF/vljlaXeH9vpf+7+z+3/8+8+36qaSyjiH8QG3bRs0xa2qtg//ug+//0T7R+W
kBXVkDVTt03D+PEHu17t//OHqv5D12EK2YZsaKqmCvXHH1XW/PkjRSdE2LatGiD0LOXHf73/X77j
/3zXP9IGpFuQ1tU/f/A6+b+/9vR6kkpLVViabuv8/fvbbZB6/JLyv2TU1jqiirxNKlintJHs6OnL
SPx5p69Xnq7w3ZWnO365cjsARitUtFaVEJCOId0akXAGNLdPX145dn3t4PpmPZhRVMlb7w3wSvvR
tfPmtXkof2J7TT2b1JQXMmfY8O1P35Hv9O0L8Sm+vpAl56FKtVveFh5FTXp3ho1PeT/Xkxt4FRJt
gqD9PH2rY19F+eutUk0hkozcSvIukasxUVk8fWFm1LfvIP/1wlmjjmqgCnlbN9W8k6h/6TduSx8w
6den76AceXZrGr4v3530uJW6gmdPHvtdfTX10+ECPAlqVdfxKn81qJ6iQ/xx+nbq9OTfTDPL+uvt
pBCdPznPFdp7yS5C6L8NoH2aGarN7VWDBbGOYorWeyve/MUjwNt6vlPD6jYl+1AtsQ6r5C6E9wIi
A9By8bPv8jNT1DzyaNPffxkJ+mlWa2ayjG93+Dy4uO1MKCs2DWHkuM1YZ25zbMCnb/3lNkrcKrWL
fs/W91/F+CSnZ77ksesehAaPLKiKK0KDi8iR3/7qq8fT3+zYuEw3/PLAgO/6mhaEvG0aFCwhaGj1
06SfF9vy0g+3Z25yZKpbB/EBjJBKvX2ES6R9Wtq4r/GSkCHy9tHe8hE+bKiURQMUFhCcdkfpM4s3
GXoPntI8JFHqAIDGmbFyukGe+0pKvletmxTmiDlemQWtSWQnAc0sE44agUj3odvNEZahSYUhQS/j
paTGji3fGtSUVA5YfQ5gleKHRqvHLx/74cmS6OXF3SaLHmgH5TVCyHhpDWhRN5BgQqQSasgjUYPw
Qh8hcIzpfaM5vdsuFa+milRS9YAH4m47qkcV49goGaJXW2FejUEzp2mWqfJFXwbLMHhP6HHQaZzT
w500YEf7KQRtVGvlzenxPhKOrYPomHah7ltjSLF4fDDQa4PHHZyZL+qxT3kQDsOwLbGmYSFNetLJ
iKdX6/9SKhXZmE+9hY9DnbEvWNoNoDFBZVn1Fzlez55cr4NIX6rJG9D8i9D0dnX+G0GyQn0EJn64
tRLt1u3VV0/BM7BpndODcWSrsA7CbFp5RZOXzPApzbDbTYIIkwHLKvW8WVbiCQ4BTJhnYro4cjfz
IOKyTPtR4ZC8RZ8QB4apaYdhQQiMS6NtIK2H+FMJTZCD+tUAzLtN0HBNJvMFc6sFeFV7E9XWm8WN
/CRlKcJ1iBQ94OQ7MzXMKVwKJ83wotoC1epxlqnWLAw3NgAIU7yIjAZ83VCnRrgrqTClRb2vxTQc
QGMa3HuRmKdJtlRhMNUGTqfyHUxk1xrnIfjajFZZUnez02N+JFyZBxuBK1kN3VjGXEXV0BjJXaPl
6SurR+a2eRjIlXjsE0mRt+g1zAZUxzSONLb4kMIXykkhYJe2uxPFbT1ceuGzUm26BrOQyUqkARHo
2xeB9T5GCG3VmCUV3ToMbkJ0yLKRtqoK9+v0Yx4bgGn1fAmrRhZqBTWHAZzosPIEAl3S++krHwnY
5sFOYAPqgf6ssv7QCswaWvP7CK2qzNpoaDifvsexMT7YFHJUE+H8sdtgaBkEH8K9MpDAP33tY2dF
82AviPKkjaqBuVEu0nW71lbhlbjWbgHoOFjOLoPF8FSd23cY7W/OI+ZBHMzjHEqgwq0iOrEhHbEW
GroBJVypkHbu/l60NQ8iohGnFZVr7lL3T0L6lJpbYtmZwTr2tQ+CV2Z0xph5A4fPbbfBP2GOLcA2
2gfLAO+oboEaxoxy9ta6PH2/KZX5bsSMg/BV4M1rym3Pu9AUC4S0TF1oDUM8L41Hpe/3pTsC9n0t
s2eth3UCqSm29270OKnP9oh6ATuYKyg4NnCRGygYaoGfZ6tvdboxsWU6Whgt3FRdZSO4EBf56Ezb
eDVCCvCRk3sZeZwqeauoaFrJzqBIQqEPpiZb90J0WIbQIzr9ouo0276ZGsZBhKJn2yeDa8rbcOfu
7UWwCYGyA9VD35iP+AvWgHwt7rqdgRjYRWztTGlFy79y5+DzkGKIfp55jul+3z3HQTgz8qEqgwCW
dY1TQ3yd3NqLcR1t6ZWs+i2qhQ6eWctwAc931i3UBT4EV3SkFJCbN/KK1uDi9HMc2dWnrPdrvMqh
GABTNEZSTyTKOwgPbQvJ8KcMcPT0HY5EROMgbhX1OEro9rINU0lM1q13d/q6R1aIcRCrGpzDWOec
RyJMWTVp7uvPIqYVgXIwjbMzQevYwx/ELIHcmR6EqLHH3jsqiSW8ltNPfywaGochKgRKqiacF0Dx
ONElwEFcwn47vznog8+8GfC4M9/4SFQ3DuJU1/uKCc5p3BoV5JXUnKuRuQUGePpNxLExOghVmq4D
vA0YI+D/yBpglHIxYFNiLuCbbd1Nv1MWwZt556MBvUM60Ak2OMmsrsVFstY36qJ1vHX8aLybGwhS
s97RNsXOvjE3xb2xqGfoQZwZ8SOjoB9EOC+S3UyGw0smFV00OI8LXFj1LjszU45MR/0grsiy8EQJ
pnML1BSLtftevtbBJWsFJnHdx5mh/j5m6AcxIxi0pDF77pG3z5NCgAe99fSVlWnafROO9IM4EFCm
bIaGOIAb9WW9bvbYZ8/aTXwLyXN7bls+VpbQD2IB+KmkprQ7EvQK/Mgwsry8nTY0SGjMdnQxnDOv
c2RO6tPffzmG5TVpXWHrI5uncRNfFxt8wlbeMmBmQce/qh/C5ek7HbvRQYDo7ZLmdMwbGYCA0Yuu
jKvTFz42XQ/igwR6W2+mCyPogPeHV+3z5Pb0pY/tgfpBQKB7GnQtDditsTRmxTJb+lfxQjj2wl2X
W2WJYeLcd2K8/KJFvYSjs++2f/vLHEQL1a5CKZymAES9pbyvlmjCbgGIb6J7iQiQPvQvp9/y2GT7
nal9mQNeMtpenfOW6rLeISi1SBxcvWbyor70t2RLC+vc4plCyDeLRxysfdU2kCkruBMK8otuD1zQ
AZy1c5eoKixzJ1pry+i6vR0f/M25cTwy78RBKIgKzungWNi3vZteey26z9OjdmTaiYM4UEd54Bo2
UbKLNxP7W0ailGbt6Ysr06r4bqCmu375JHLfFSLG8mc7LNHB2uV31YO3F/NkJxbpDUUBaXfmRkei
8e+96suNYnhzSPojg0vVDPAvqgeP9rZ4sNYoz/yiD4RG0buyL/fhvj4z3Y7NgYNA4AfdkJpIuW4z
aLo+PXIZVFJT0UTH5LOnsRqD/+5T88ycO/b9D8KDVyMdGWbczpCv2v4xwsbl9NCJaSF+940OggNc
h6JFV5U8+6KeJxcfNLL5Dz25i58gyfHp+qRuwlmln/x3L54m02+sQuaT6Spk5wta0UvE8lbV6iOe
oeFx0Z15sKOT5yByJH4Q8V9t3Gp3A/bC62xDfoD9WPVsPLe3+YN6Jhc6Fji06RN/mTyNlIdNIbhR
t+kXwx5Lt/oCkOhO2SCs+WDdQsN+Oj3Y6vS5vhls7SByaKNSSFpENCyccp1ea7urYmOu0BS+1m8r
RtTc2EucY5bBXXgDsfuhWZ258XSD7258ED+6OlGasbD77eMWNx2nmz0+wpe+eE2c4CJe+At8lRy8
9y5QkZ2/PNDHmcU8wNlAcGSSaQdhxkIUC/w1QzzabxPyuc2wbi1Br8XBvPKeabgKuUUR7vr06x6J
atpB3InQIHWRxGG16JiPrt3+Wkl//r1LH5w0kqLLTbAR4zaEiw7XxVGHbYrh+emrK9Oq++47HYQV
+NR2LHuc3VULu/efk0Vvj2BBOwsvfMecn77LkWCiTbPzy4QPNVnLU5OvkXmL3sDdff33rnsQSurU
KFIoPONWWKhiS7vAf/17Fz4IBYOmGgonSS6cX6eoqNdnyi5H5ol6sPJLrUlC0+djpv42RrFHAv9U
9GcC2LGLH6z1UniVZk/xy+oBz+Bx1AY3WZSe2RCmDvZ3M0U9WNGyqXaeNR15E7fdhLoBagTNjWSS
LrpQIsWx9YdJmXXSrhMKSxlFAE+BJrrsJVwiEWFB9bBRNkHgnXmiYw90sMaBE6ItWfJAjX3dZL/c
BNqNr64GDwZ1Cspefqq1s5vDsZsdrPAWIE6OtNiwhXapbKTgVYPgMlpveFuTZqCLuDSSl5jTwEB6
liobbTl5NAdnFtCxT3sQBHoocH4e86r4Qrox1P3nUvo4PdWPXfogANTYOgbNNCVrAOxunSyS+DYA
pn766sc2oN9//2Xpx6ahlRX42C2kpZkE8hY1USdDDq3GLbxQdKfi9Icpk6PJT+qAiRG8KXzknBxZ
+U6gZZ6DPVbVRaYElxmyPnFIU04y1sLXzoztNIbfRED1IIiM6BgAu2Gt+zJdo3Dd4wBz+uWPLpmD
MNKPZhHLJZfOnHyOq+ulcMo7c1Xto2V8sfRX8k5hB07m+T44E8+nuf/Ny/x+ki/DLcbMrZpouuNw
ZQz3IdKRBkBSZANOv9Lv1f7dDQ6CDB5JQ4pPIWcX5nogbnTgTT0q5Aau6nh6S4hwAyb7KWHXBZ3Q
SfRfqXmPCLZCkx4B8HndvSENvI68yyDaizFx1LpGXchfFka9hlyEjezPUpw5/hwbjYOQVcohBpJd
MmwHSPPZeJ8mH4kCZhC/l9PDcWTuKAchiJ5lU1SaPGwVubzo6zepOwNDUaZH/G6cD+JNrOtofUBz
3zYzWnOLfidmkYNgw0yZYa3qPO20Wbls/t629Pug+mXWjEqGcXBOrRgk5gzNQ79+dJv+zPo6FgJ+
n7e/XD2I817pQ74C0teO2OTrco26ySa/jlbAMufFzni2nu1Nsx4d9+INjPiZ2HPs46gM7Zf7aigj
lmUDnFtWVcxt9ElO9sx3P3Zs+v33X65dxImliCLj8zjuEpGHmenoS/fiEvNW5/TUOnqLg+Bht0Kq
cIedhg2yxIP6QLvbkefVnfJgn/k0x+4hH5xHJOAQQCrFdA/0lZ+qGwKvMzrjw3j+HkcyAfkgYthh
VEOhdvtty1ZJ4yZ0JJlWQCIhDROhvHsj5tAq5ljObg0oBamaLdT6Wj/zike2N/kgBOR67tVlDWIB
CkYovbRpDRJ4XJ35RkemmHyw/pswx4WnQwNzwKwdZa25O3f5Sq2zecNe+KI5N92mzfibaCAfRIN2
IAfIUu4zRYMr6SKcc55aorJ+UVK/PnubaWp9d5vpNb/M6t6tPabE9DpYZxezZGnOkEGYpWcn9bGv
cXDY6GQ02krBfEv9a3idr4Xx5rbV8+mvcQwiIR8s+BKo7r8X/CT7XlgveJHsAu9GgVUI1+gmK8CY
FjOEHya4c4Ogpm99drAhQrlH7A55XHh9ngLG5z5ElLVI94F6n/c3/5ez99pxXFm6bp+IAL25JSlR
XuXdDdFlmt57Pv0Zqh8H6KWvVAI2NtYGlmlSJDMjIyNnzDGDTUkHCIkPE6CEGvmJIUbbMR4XAh4A
mZnTlzYfg2itm6tOBpowrUBZ74XaX064RUTY+/kqCc+MYT2WBs1jxmLhGy0e1be1eOXhpdN0+unb
naUxrWZktdkPpyEyefWydUUH4QWehpwsupWbrDGfcnBr4sTj99ctXRotZwHKQFVfTYHIWaKa0e53
H4SBE2Irk3YfhV8tsxCD1h4uwrUD/p8nm2qdBatwFFsoKNQyTHwD8pU6XSvm/Zwm4Pn732GfRIOY
q5ZA4cemQ3bZOMp2toMNEjIXV1xHBbxnC+vbK6/t5w+FweF/72bQCxX4GneD4bmYHNlh0114NN+9
+svdDjmJDWZrX73/frufZxwS4//eTchiaUpPwyIH86NPPBseVEpyTZZ0YXFXz6XFSjYHuqnwNLU7
LBQ3dqt9eDTX6k3mZXv8px3Dg6OxyJbp3rwLv8joi9XvT/ZzhqRaZ8FKV9HHy/U8bqWTnzmeKhyO
OUP9kEp/NaDJv9/kwrRSrbOIhZOmwq6FivLpW/Wu6lhLxU1WjQNPy1a8ao1Wz4u3pXOt2H/pg50F
Mdrdmr5WeaHSfGMgVBDxurFokLnyPJfG+lmYSBA2ZXRPU6m6pfV7RzXwHX/31QceH+vmZrof97lz
7exfuTRjzyKEn5boS9tu2hrxH1w4drq6AX9G29WDqT/iJkLzae3KdYezQetMrb6v6MarNH0dhcAi
Nc41sg7j7WRb0SFJo92ShmhXt7JbGR14ht8RNtJF/jWOtModcNSXcEeac93tW9ExG2BicXUt2F2I
duq54lntpd7EPuIkZNDdGayRgaNDdDI3Sd9iOvKb6rOTA0+esI2c0qV88gXBPM+3dtM0YyQAlRcP
V0t5T+RoHeJqpJQ1rvAkdxLgrEOQgBqAKinOTmZoizamAU9fdwL9M3nshVjbdFy56h8qsHI4A2nV
vaj3tBB9Kj3Q8EG8GydpiU0X3pelnWDqIYLrDtH664KONZ2MKr/HFbS6URIwVaLqNsnrEG3loFtE
5iKuwX9ObpLTyz0cAecK6U1/Mulm51hg5aK3um3mrxKdWGW7yyGvgj2X8fjse0gOiDAxBEsBzuPe
F9K6UlS0WAeIJVK642+MghqJeYLPUufN8JEKj/5kOhgqQFTUDp35FAUHxiQY+2TRYHeqdGu1obMs
pYfUbFcmzrKjLtAeTPd8FbtGQfVYeupD84ZeCkyejP9pH0TR8L/BEuNTKapOpQCz2fXGPmpfGvVK
tPq5fqSaZ1EfQX6lTRnRqscTI5FEtuUDjdj7Aj7OVIduWGabgX6h36f5hSBinkV9YF0FTRjTuM1P
biN7LZtsY3j9/doXIoh5uuc/SSIY3nLuCya1D0gnKDCvLR6musIhJr4SpC7d4SyyN10vJt1pTWkw
ha/e9GQ9RH/Sa0UB+UJUOteM4x8m0GZECKT7zMWWy+Fc0K44cYqXwUJwtIXkgcZxRE4jIjd3Bk6Y
8qs59qUF81xCLaVRqiQldw934bphR3zaNgiOwHmItSi3uNd7r5OrOJyJnLbCwpWhffGpzwL/oMid
pgDNIz8c3WmBJ+tdtMKf1v6AobBu7f50R7rrbRz1loUrr4SrG/ELK/X/EUqXZS3ldQB0GsH6aIGo
rnjxYubk41084Z72+8C8FKLPJdK10OFofTqULduXIXgVqxvMym0OekgPcA2VaBVKn6Lu7++3uzDH
zqXIhZ50VLmo0GQ5HmCz22AKjfLvWpp44aWdy5HxDqCbOmymrbUCObdUHWwPV9ohX5WrYKd48hK4
0QGL7Yffn+ZCVmqcRQwpgewYns7rxAjzYlVdtVjIamj2/KRZhUrg4A935TspP28c1HOlsV5EbZ/K
hFlDAa7bOQId7TP+K9XJJqIFmv0+DDsTC888P4qsVqx1SJNp60SNDBNdm/AohuQ8lEtxsBZaj1FX
/2n0/l6gHSBXW3jvWFN2upsZ0iJNdkPeLH9/SxeaFGin+2/wG/Uxh6PI7DX0D21s7AZ3xiaT8dHG
UCB8NztW/MGw4zJ0+ukeD2C9/BRoOR+NyYmzk2cNTchJtaUsaTfN6JbdIsNWThTux/Sgi3TTW1cy
lgtR7lwNPY6CWVstB3uA0wLBVq4qh0+Z7//daKrn2udZ9YOCHO20f5E3QK7IhOtttMNfD80w7ctX
TskvLJjn4mdEkWZqDFTvyvKhMHfAvmkXj+blKK2KZO0X69+/6KXXdJaiRloQhqPGWJz9dVVL+DKM
Vz7Apez3XPIcFHVUDwJPYAhvev3HwEiVXrwaz6BibRS3crtsTmBD48P0nyY5WbRBhPFtv8lpuRij
7JD3zSGEJTEYIQ7GeGv43YuK9xy+73PaLGLfxzMDnE221ICbnyz4VBkS9lOswf8lt/qfXtC5nrlV
jdGfBHHeWgA0On/JOczvF77QcKHqZymRn/7/76d0RY96BdvHZNNupcN4V2Y2zOINubALLNrOPfUg
IP9UjvXSXFhXPv2FAH4uTYbkEAvdKdvr0r8+aENQAkF38/vDXRhW56Jkv6XXN6xOIc78yIsb4Vry
JX1Psx+m37kseW5FbEOBF25rSbblGixVfZcMb5l0BDmoJMFJnfye10ss9ST/Ji3fbjXbF6G/PmIk
Ahk0LZ8kzO4rzIBxssF4E7tRzI5FT6aNDFfDYPoLLwffqj/pUDk0OSE2fT2ZN+S1oyVeU3kx1qWK
hXOJhVu02bmQQ3FtCf4W/TaqH/SArRrO40KJ02O6H6cvX9iZoGjrW0njIAbsAPnotsz34rxPtW07
fbX1qlSXkvCqJ/fRfCM0zYnj8lKZ0TpIiidLqm4EgHyDGi60DBcI3VpK7S4DRmUAjyR1aeLNVC3l
hxpntuEYx89Tt6AZy4rvNfOtrXdQRYP+WXwgoLDTqUHD60tzok5rYWPjnzw7cGD5Y7R3IMf48Qdt
3M/xVkX2PWIgftSxkdMhrEBIVUxXUS2s1Oik8nGAXIiYLWpYudJXGrUPQ7tVQX7BfSlveIlTCR/k
DniS2wU3Yn4/57vKX4vCIcHjKNuV1XGq7qNqnaY7PRTcARuI0VyO8Vqm9BovYiSf1nA8OWTP9WOi
bkvlM2dnDCd3zu+HvnKr0lVPHYnNJ8jwZMbWynS00ThgK/UySflbqD+HbPsa4ZbnV7vP3wf3BW25
qp6Whn+2ALGcikpVDiToG7BwDnv0TXocnxMHSOGCZcBTV9q1zcCFQ1T1u6Pkn5s10xhj9nA65nc4
PuJm6b3x3n3Nz1gc7pOb0YNIuYnflNfQa65s1i7kXupZrhz2Siy1kkJqhzNkWlH1ndgLG9iMRipU
oja88iIvRKBvidw/jxYMkH3NNuRY38LlfMpxDn7Pzaf/7Sudy8yKZtbE0uAr9ct+PR3gw21GskfL
U5x4a66mVXQMvd/vJV9IH891ZkLhB3Nhci+giG62Ep4HD5WXc/pf48ygIRBF2JLzmC3zhb6K3GgJ
aWvBX2w4BPf3H3HhbSpn68moKF0AK/rEsHqtMVObRwW81bX9k/xz2qOfjfk+UIYKJ67Tvm1ccpDF
GYyPKNFyvuotfOGFtmD6ObLb0lgBHu+5y66ky5eWktMP+meQqBkFr2LkxoO8Adc0B1cG+YWjfPW8
baOikTQMwpHxQYuiRZocxXauAhCllqqQlA7TwzCv4upemu29Mu/gAQi43WNcY4rrsHgKqLKKYn0I
YWaoxhs2b09YumDUb9pV4alKfSWRuvQCzlI0X2xBZ0uI6zIM1LVgKQZXKhkXLnzesVHNkRLHtNVu
JwFsyZTZ/nRNgHjBsQC33v9+tahSkq5u2nmLkZWt0YvQ2O8nzSMy1m2ErrWmzp98Vxc+r1WOpdNe
7YfU4Lx9w9TzXMUu9HSOgff+i9Tb/y89V91uWe2MjblsjvnmWo3pW33+0+3OtowJoO7/p7EMTv6I
AbKe4a3WvMji+2cz9jXvpXoTAcisEyB+CqU/XGz8m4KaqV5Gdhb+9cX9hDOcSLrXQoUMp49yOowx
R0fYGWGSBjCyLPdCc7BwEp2ANEV02/dp4k7pvJvrbC3KIUiuQzIKjirK3qC+d+J72EDjW9JqaARH
DXB5RJpxzVrj0pA5xZ5/JqOlC5OU+Sc9bXWnhlsKhldm+YWeCfW8oyTuRwleHaP8NFxOzSu5myxi
F1ta2+e096SUxVfC673SCTe+o3C4/L8JJVTtLLTht4eH4mlHN4sfRXijF9KVmXthVdDOQhc+aqXQ
4UK1VT4m7bnDANUcvOBBqrSlcVX0fyHsnzeb5JghitiIkYzgcdtO5L/5c0+k+H1RuXQApJ1FnzAP
FTHU1JFWX/zXIQyog4ElLQipgJtU5hfVaE8oMK/v6hJYgmIDoHaNGG+aWihu2lKGJSS8dY3GdMR/
4PefdeHNfh+B/zMOZxrNMroep62J9X5l0Of8LM1sX0ga43Kd3P9+lwtdW+p540kw+BjTSyzrNe0m
8OOO9THygOCs9WV3zK50Il0Q3qvnvSaBKUOrqblLvkMDtjmdrZFmc7ZGIXIprK8mKadP9kPAOu89
iQQBsktCJqm8NAdjKwHHllbBbXrMvuJDdkOivxr34qrcG2vLFR6uvMML41M9CxmFkumVUPB0UHp2
xvLU+davEhqFVBIieZVucKL1F7/f7DtD/ekRT3Hrn3HRizFws45H1OtPv4fPoT+ao4pL0i4xelu3
Xi3MfmNK3dTa1PDWDHVXT77M8U7jkGeG6OKLoBzrfBeMj7K+UQLaTcY9BteO1UACNF/UtodDehSE
iqpShAvmoc2fZ/kwFzehsVBxT5FwiGSHlDzEw5+puCa1uRB4zwX9SiGXOhASzk/abB8q1sI0rvXg
XvhA5+J9TFklC1QJ70x5zWe6IGjcwb389y9yKa5/V4f++SIKJp5mc7r6Ka6Py3k5LWAm2cmCTGmB
vgax0OCivCUfwLqcs4b06lHypXd2FtflUg3aKjoleFXCsV0Etyq8MtAuhcVzSX/kF9o4yN+RARDn
QlwAI1uZrslJQuOa9gEKHs9zzZXrwoZMOduQGSKJmlGgG8JvmbNE0AAuJ8XSNeX8pRd1FuNHa0pF
wDFkmN17bx6m4Jqy5MLvPtf7z0JdW5XcsWlYa0uUsQuUr1667R2qefZfjl33eENebbO49FG+d2f/
jDVzBl/VisnpduVOe6Ez2s051aLRdiEvm3Vt9wsgHTYWNVcW+AsCQvW8KWAysBlQjPikGGvsh8BG
mcNnf4R9cWX+SBeC9ncl/p9nAktVi7POHZ7eBPs42rvSju2/v0/OCzXm78rkP9cecPCbU5Vrg621
A/vr9fB4TR31nbf9EIm/z+H+ubbf5IJZ4myxHbTSCeKpsXUp/mMCNq5160nt9k10y/5rYWKxX+Al
nzdogUARmOZNiY0g3pyFN8W3YfwgmHhXZXsrfBsnHJDdrJq2Ogp6bcwWQEwhZxnCopSI1mq/0TL0
2MWMO68UhYWTDPRAF/eWrq86MHM6yIwpmZfK0B7haOFTsQrqCee+SbFrvVvrATXQjAJeTvFqVrww
kZf4DD8ghyAp9XN9VQBa/f3lf6uLf3pDZ+FJ6poxiwfe/svb+0Ow+HrebUL7PkA3eeUGpwv9dAP5
v4thIVrQcK2IofPyFtl3nuftHv9+/n7xCwmYfBaR1Ka0qq4PkbbMljtZRyN9qYZwEabvav45z1fq
Kpfix1lg0lpfqYaKrpO8bLxyzpewa9wTmsTX79Lp5fdHuZR/nTcNAFyY1DHmQ2ypmdoYRvOuZkLU
JneuvK0Lcnb1O2L9MxsSCU43DGHQrZoInDdb6tG6p0c/dYWFFK9w/Iatgm0bOfbIWniKUP/j7ub7
J/1za6ERMeAXBQ5SlXYRWHdlrF8ZYBcSh+99+D9XrrqhHkWa3beJf2+OAC+0BhxCcW1+nIbpD8P3
u/r6z+UR7smj1PHDdcnDBHrcGsUxvI8e8B7Wp+VfaJn/Y+Xse4b+cye8ZKcwwFN+GxtvY07NRyOJ
G/1rFazv5e6nJzmb6ZlfNUMeMcBKFw6rF675/1Nl0MaA3Rnw8sAsjz2u6rabmm527PGW1CjtPxim
84z+lRd6Idp/b3L+eUphKsZE8DlR902fYw4RbvrtONKthnJsYPDperxspqtqhEuj4yxCgMWY9b5B
HyArG3mY7BRQjSE8CoLhzLSoZRlE7zT38El2Y/CIZSu6ot87efyU+O7/OLPP4oeiFwPgTSJg6768
Hx/ubl5N+/H+yqT+TpB/+Kzn3QN1PI6ZVRIDy9z3tICChPQELuSg5C+i9YVzPXgEEBbQsHNVW5QI
p1OAd2N6PCF4THUzhwNW1vjF0r2pSE+qCZtJWgvDRx7fJWP/aoU+5HB960v9+9D/SRoc8FcijdnR
sIDigJe8eWUL+r2N+L+PopznMSFCft8HCbmNlSdFwCUQvYFvghwyP3tDwCNqVWP6KI1QkBghFoK0
dhrpXeL8yNqUiW532Z9YVlEiQPDGzn4jlUBV/XgVY9LdcaLEoRGwVjhPeOSBCNExBiyV0rb8ewuW
sCZ4KTBTvZUcKbrWpPLzEkXL6n+XvypBbwfgkmcSaw6nEE+wcJT5jWACQaGZODHmK7Zu6o+RSjnP
o1gLc9nquJNaP6UhPfxxfm2fcWENP+8eiTNlyhWtZs8u3WjyfVy9yn7j1nisDlO8r8Mvod5nDTCm
3uuUdSTf/T5zLiy8520jcajhUYBxONLvfce5j0ZkKu9TazvAOvr9FpeWXfHs+0yaqbfMUGzX7NrF
Dt3++vogu328v/39Bj9/FfW8aaSuAUSmijluY8unBnXXCldO7i8dyYmnO/4TSYtgjk4AwtMvP+X9
sUuSSdbAToOKpW7ni9Q+sPlbTNv/zWJKFc9WkApP7RgNDSdlUG/E/M84Phb/myUJdeL/Po0VdFGZ
A5rehtpdrDzG46NeXcnfLqwB4tka0JSJGLfpjMmOdJTnzjWNO4Dc7u/f91JSJZ5F9yarh0mDz8ln
ECkXx8t5ZZ50997H6yNM93VwFG6uVZZ+fhLlvPmizqa67CU+QNtvlPihTdeV/HjlOS5d+xTA/hlO
dZTWLUbOnJVEwkIcFDuEAKyITzWmI3PeO3U3ggXD9ytSl6b0Ce3UyfJiI/fdvpDmK9nBz7NFOW/L
iM1AamOdrbpovgjFU9bc//50l657NssjMQK3JvFwcvmUK+swW/1+Xdn8DuQ/LFrnvRfqoOZZWuRI
c5h/tdtlHlaGXbIQdhJWuYk9vsLOaJeVdlDB//RAKeGuIVmzEZ/p/QIiQmDeKLEro2MLV0LozNFC
7dxU+QOiKd1Fq2LYV8lGN12DXgfL60zHj5028JJoCf0AdJFisW2Eo2FLH1Df/GIVx4sudAB3C+Fn
LW1b/zPsbeHdjLdN7HaqLT/Gsh3KS2vaZdZDjLnK3wqwhYGrxQIRU5jY8m38WauPxaIeFuNxkF5K
qktselpP/1uhkUP/h+OjtlbiYxxB7AH1btqAdm3oqk53GNodpJ8eQnJjV6QIJ1yy3d/EGppeNBLS
GnJJd5P7dtkdqCDW5SbVF51Se3PRecK8rGJ5VT0oMDpvA0VcwalKDlKx65+mv4bSL42/SAzll9Ya
lsIHZ6TltEv1Oz3ImQ7klI42T2up/jAs2I7FrsSfrdgZf/sKPqaXxpv4ZgjQATqN6c5r4w7noKq6
0fQPkT+WyfDs6Y1w6ocK4htWfcKdmSterv0pb+RbAEPVgglRP8TFiqxV1xDkQwC3gSGWJCvNmxIv
E3ZUJBXVQubK+n3XfJr4o/sufy5GV4P4FgbsKrvjhw0HTmBCzqtTp3/AxXSkEwEb4wbJ+DoLFjIw
TmC12dcwWK5lvIxMy0TeBdTcZs2T4HVtAlR4+M8ttU+pwGvCkd+bpbhTE8e4jQ0nX1k7qbKtfDHg
MynvZwOM9e1QvSUDnhe7KbztG69uQcrh2WmnslvBsZwXtbAabpvJzu6CZd++zMEiDT2cHUJIpQ4p
8xyCfHeHu3xrPVfmEQzj6RdUHnRR9WV860MHls1wo7UHCHvIgCK5Yqyv0sE18rVkuYZ6RG2qaItK
dbVnP8TyuzqooBszkE128R7R1T4DQ3aCZDXcWTCfJDzEKJHI/doclxB5cPMcKlc4gBYuLGdIHTDW
+rgarVXQPOWMoGQDDWS4Q3/a1B9+5kIkwynD2rW+XRSfSbGZwBVuItTt7pQ/JZzfQLAXnnx/P45w
Avcw+MpqPUMmr+LbhrqL6UIKkTM7Try82IWJ20t2bz5RPNKeKduHLzrudpU3ZW780TD4A0egTxhS
duhACZYzJo8t+cfgtu6csHHLag+YrKWZnJGj3VmGbbUeYiL+VgjutCUqpDBzJDCIkhsES/yy9T/p
S4LJrbEeDKbfSv5bYP9xk/UhDCjehh08W++cnweAPTWH5jLfutfnxdgznfgIO4iNTbpguMo4PH0W
w9rnW0OhepmVdVXZYrevTz/Y4QbhSy99ls1qHj3/qY6WwsTrb6RN9pWujcgToSivq+Tz1NI53fIp
Kv+L2aK1Xqs6lYLBzL0g23rn1tJjNG2axCM++Ssz/NJxpi7CzxGP1Qa3Cc2OOEqOlnIBL425BooI
2VW4FMSD2rzliP+7Ra3tA9nDyQADIbPxqgw4q61ZnGIeqt7BJoIxNHTHsnEEGnL4b6AbEgWXDcSz
BQK5TrDlSCUSr+d53YD4611TSmDj7kb5Fu9GTVgX2a1i4oV2bIZtES/6eJ3cBtDcHJMCoQJLmSjg
aTujX/Izym4TB65Sr0EId+m6p9S6NRXH5IS9cmQFuTSNPcCdVlN8UBMv1j/9EpaUse1RjdK/Q6W5
eq5x0SQQNC8prOfHMSMCQZNGfYTjI7RRrL+XIo5Qpq3/wceeQCN+6ZMjbWPoiPy55/6ze8oQ/c5Y
4C/4XdZR3FvpvpIWc+vk05OhrOh3it+NbeBRgu6XrYIQ0SboCfmjiGXnXxXO47FD7FTb2UqFlfkx
GItwcGr6HYpN8ic8FozsZGWhCBgdIM95slENL4u9qT7OcFH1txQ6ZG4D6ZxXvuwAYKOZfLg36rts
3EQCtutfOjRVrU1tc7qprMeebgBlm9wJOyAEDxjHOPyHCRD30ypJCju9ZGzQ5PLPnO5KDYnBrq4X
2p152z+Hn5O8rcZV/TmD6xlXWLDBbIUOFZRA+zQnb6nEloxxpbbVMKEFCyvIunNFQ3EGjQSGud9a
nJlahBdRW0SnpaGBN6hgeBzkyyblY/JDU1hjqV57KTK+LiJeyCMErG1dJ/CJv4wqOqgcq0Wk8pp+
O2OPr/bQwVLA3tafdPTUNnLbTlshIzhmk9uIbsVpwyJW7yv90EYfUfLUxzstuPeD+6DdRf6tn3kd
DVbQqabuUBSPZXKQTS9Lt+O8KfoHlnt4tssenpG1cDrt0Av7bOqcIOC3EiIaa6fOrTtbB6htdsWa
SG/1iJJjzP+a8ussvcv+q2l6vf86+a9S9zfl3xmSJ3bFIir6zZTeJP4iM3ah8aHS1VBuCuDZVvBJ
ThKKnevz22STpM9aZMGxoIt4jLCJY1op4sFnM54WmSuZjxx5LAOhWiUswIb/1aAsGTHS7RBomg+z
v0/kch9OmMklyLaSfD13d6ICVbgcvHksPAujxt5L8dfIvbZMnUId1qrKOvI+AbONLeBgXXlfMzHy
nJ3O+D4IzZrS3KLlPbPgC81GqsSVOLYeJhrrJkc3ZWXOYGreKNbOlOrruvvyeXa6ZIEhHlPFAgQ+
tFC70HQYEnRk4q6qwceAzAyz2k/sVoABKug7K7rR1KMh3qQS8YZFwBBMLFUyJ4zUfWkKx7CB6NnS
bzA9+NQg05g1qN1pjIMBxp4wrmuofWHMg+BJm5Wf9ZiQBqQeZ0SOOZuuhoP+NOPIxoob+KobkHjn
Gs1pYFcllKZ1mi+l7tgP6KOoWtC/syqTj1RSHTXWNxVAsKYy7QF6oexnTgF8XEAbDKjP6Ho7kzv4
8iyzWgV3eJfwzFb2R83/5sXg9p3sGSYjZla2efRdIDNSedH0pKMkJnr3oDTRyureoGFZ+TbOAU9m
EvSz+yA2/1RZSeujBAU6dlMzXsi1uSyTp0SGtdXdimr1HBn9n8kyGD7CfiwDGSEtwDed+MYC4Nfd
KhZTJwqkVzlXOMkOngLFAN3M43d7hV7DMBC8MvOXYchkS+wgSJYJ5XekMfWMhRxP3lW5U43hpuAP
ym3tqFXo6bW/EILnIqt2fbxIksPcPCjCWx7eDgmTl47MGnauNrJuSptKrI+NtR5l88jRygITHL7j
U8kATutHOXwOeeZ+eNQbw5t8nFKCBjbeS8gklcN8YdEXrPfQ9ZTSnXMJNXbihVzcV1lQRU9UvLk5
yAL9bad/ID0a3yUTaZWYplPSfRlYFNGC4jFS3vIaw39MTEQsioS/GPIAdruVhKMxvnXlZ6ttwnbV
ZfW6bWGxfpSwffz4vjCCpS6t5/pNkL5Gw9iGpwDY70udK/U5Z0tPRriVjH3NmZOmPAny4EzKADb9
0/I35nwns2OlsqIKu9LYpCAS6XwoE6cAJCTGvZ1Ow8eMmNofsG6H4Cbokjvgpp5slPJ1im9UmY0E
Pe1+9t51xIhKtYXx7zgf5Pipl276drQHYXAjbO1SsIWlQmYYErqsvaHFLoBMhzO5x74H+U3M8/vP
NDjUdLLSXdT3lPrMfZOwry6wopQ4keNsvjiVx2M/d5rkvi1U4Ktk26cUkC8wjdGu7Z7G+C7D4jzd
SS0i8m0Iv/mUtCheR/zykeMLTyVH19IfMDNZsMvnp1m/UcfHRHgtaGcW3osI7Ms2rZ916bXSJRKA
fS1Jy7p6HbCLO536TRXobdzc5S+xBiPaqV9NEK6yMFhXvDW5FexBI08nW9ZjYVu3f4JecItaPVFf
N7QXrUzeihaCs9WNtagNuwxREvzoRTVXR8uk+shJADSRcN0qiVdoays7WgpYPoZgEI3MGZZlq/GE
QXNkA7wnYTIhdAynY0Tjrppo3jCYIG9FiNJkWnRSvzxF9illBg/1AfKhDbplVaBHicK/ib8NO/q7
3ybxJY622vSUKvw20tomiL2g/Mri22Hcj+xR4sZpRwXM066KiecD7wMsZzdtBnIfGVp7EZSuQeSa
/M9YZdeoSXapvpcJFTxMsosCunzoWiqt1MNe9p9H9Rhh11Gs44HOouyodmB4JRkzu2MKo0ifNpJQ
HCal22fCuCooDstD6E50RBtx6ErFTG/oxNl6WwFE55y0aO5KkqmuaakAU4yZk/cWQufYLQypIyWG
BeJXu2wYbFn9sFDG+FK5aLQRZPpriEwyiiLXbEGNKAJU3D/T+FfMUZLJH7K0tiTSS3WPm+dBYc+i
4s7E8fKmbdCQlqNTl4Vjqt5gxcuhBawrjU6cbvHcol96YimhdUZ/rpRw2VeiO/ufOkWAlDS1UJlR
5ZNebfLiqTPC1cxeRKS+UjfFcTg1jbcj7KFD6Ydezxaibzlpli0nKkGz6u29aQDOpg4QSrJTsZud
22Elp9VST1uwrA5bJ6iytSItTOoNccvRIrnCHHpUcq2QtX2KHsMe5yFrk3R7bWLSDCP58r4dH63h
YGWrtsHAOQ5u0ibgqZ4wT4QAwT4/VgBvO4nS76LZp88fFXkj7NhGB5wkGGthzJ2gMhcjp3GoVNlw
KstEmNxKVV861tGMMoeg6qScUw5F7tS07japcSNMssspkN/cqFWyhjn6og7QhGOFAl5CZ1/jWN1O
mUY2VR9T6ZEclVOLp5nhhMNx7DGmZzns2CMbecU+q79pimxr8A5k8K5CTM+NPjoi3YnzeDdmoZfW
AbeXNr1qrFTwm8Brj4V2E9bSjarlnlAp0Ky6TZJDiabDRau3PVkILVlIlStnDmGBZ+Z61LE4zkiO
OBNRa7Y5cuwiBRCItvFJE6mIFBFEV/FXaSQ5rdDcdCaZT6XvIyOnwz5cWSdWcic5Zm86DdW2IDfZ
baJRIhmJJZSoVYpfZb5RIVGPLZDhyH8ah/DFGAa36cG/Jh0MIXjkrOhSYdhAp9cBTQfqRDRC+Ysn
QxqkToM7XFL2x0IpkfK2/LrSmTviBxx5OO041olPllC9DCQHQNWox8x2mxGMXhqFNBXWuCQNC1xM
VsbJHqB7CouaI5ptmQh2WOFnITyn/BOlbxm4rzIRqko9v31qi2iTpv2rYm3GaZ1Kz4KgLDRhY42L
Sk7dSVeILI+Nn2ysznCG8COmnNGeqMed5WaptSqwnjCOhsK2cMY8VzUXcqKw/cwdC+btHIgr0KFu
FqDisvTlGOE9PlSHiVCjDM2q03o3lDG50uTVN0kVYUY1LX0YQxVjRcu+zICkeDa8UxjQRKpgRcIp
tZ+Mz12nP0P1xaCQCHyvVUCY03afqeENREfX1F/yyjPLUyisVljzeV1DxaiZjIcM00Qa9fdKcORr
ARkngPA2mpp9vBIsffZPUnmo6UEVxbcCXxYBsiyb4tMh3acRoQMYMSekUaqQo2VPFVYQUxwKBh63
pjm+H3a1TF4nm6veJ2ZMySLnq5XzY16QmzXzUhvuU1NeBMVHm8/35GL3Ii6hzWg5I9pYiLS6ugTL
hzrcEG2xl5b5/8fZmew2ji3r+okIsG+mIkX1suXenhC202bfk4vN059PhTso6JRSF2dQyL0LhbRF
LcaKiL8bN4HT46cxusawyS1octZekLVqUXFU9b120mXvCJdwardAABwFRK+Pv1YEpZLtlSTCb8Jq
94JdWkR4o0MkV6dK2xrFztyco+Fiv5WipVmYTwndQSw7d8Ewu4pzSPK9Ehg7uWR67n5qpq+AeG5h
Zu5MSvU46lz5sadYGlLOdx0vsUJ2u1Tsq7O1BotGJzg17FTTrlxnWuYFqeaVNXHuIxqbTl30hnFn
RS+RMy0MRTq05A9X1bGGHKz5hMaG+D6zuHXoReMXQz/N2TuI7TA9lJW5iIxM3SdV6iWKsSWi/nES
2jFg6E3L7B4rcMRg5Nyeu/tZ+WiC9J/mv0vDg5aqG9MUbwa2DGoP9ioN4WLkRCoVfVp1XycOrKIY
8vC5aPDK9pWf6JJvGOIkIG7zk1mXooHL6W+t4FBGTHDJUummvTo0rqxkrlHLW11l3VMykstS4Y/I
8fS9MO2lWXFJjNOimS1PGRj0U2wuRuKcqZNGU+5btrIW+5n5Tk6mjWDe0RwJQl/typ1xylglOBnd
Y9FWROqVe1kN2L0oW1urj7Ju4uc8S3RJ1rHhEQ3hj8PYpaSp23OpVNEptHGDnTcjGxKNzi0qskMb
sFNkDyGlWwuYVi56LEkYGgKQhuJjqJ4LboJpYk5QjWVafiVEWg7VTlb2GfWQnGtyPxnQoc9ZuxG8
UYdKmUcPVfSqYdmSdLYrE/YFL3uRW59aeewEm1nzs1WapU0XKGV0LAa4q4NpjbRvx03ZSl5vaxuz
LxaWpi+s9ndk8qIxhRCMVdNAvOlcrvpqn+GQUEnvqgqJ85z/lwrXqI6gkq7CQpQQpxX1z9VyxIJS
7M/6jxOpri3tswytFazzSkW4W82uo+NDg/1Ob5QruWRHfdKDmBrMxCq+U5xze3SZY3+IgmoVmszP
NPS9kvoAia4aZ78jiy7deolzLu72Qak6d9C7R/blWXNXm2zuwx/bYvss4yNRqNvYKNaR+FEVNjBR
vrSyX2leJQ56mCrfaGW9jWRrjS/OnWnt+4GehhxXXvqz3tTmKis2XZG7PdOKOiANHubDPC4L56NQ
2FbI7LMrE7cn9olx+NyT8mkUH1USrU2kPCIJkKtOnjG8lpQ5Z4xfpfwtSCqq7r2w9XWekHmdxvRh
fxrsaQR1WLxJ5lJl2yqlh5R2TU1eW2VnwIExPgz5oMYM2Rwypy6XSWQu9FYc5/k3Diq31R0vIBRo
rHRPoUSXiS9Y7jlRuJcHLuJioHpLqC/J7tSrbaGwlBLDsqbMxXm2iWjQMkh8ecsCwgTHE6OXKxrt
i8Gf2M7V8j5HQlsK28/a134mb3L8yDuscoO7KgbVL+7ILPbK+NGxTdZK0UJmu1l3ZHgLGRkNDb1M
EoYsNp2eQr1g5macd7rUFQpnJsBzUZflTUoaZqL/CeZg7dgru2tYavMbWrBVR3afTkJjF5OdyWKg
7lgeGLvWDLZ1NG071pWxrfqdnu2SGvQHTXCeGn419mzIOcpRuyzL0ZUsZW0QG6gx+Y0o33W7WQwE
Vo46OI0dr8dcX/fms9HmXjOHXidRCKrOGwf9KNdgJ/qnNFN0pN4jTWZFK+y38hlMGvYDZOCCvVur
1YtIU5/VNns0w2+b5atwYr+ENiJxszawzOyw8IyChs/+bayPrn1LovP8kr0XWrwsSgwpDGMR8XO6
1nrI88ST22FjdMM2be1DTqsv4zLGLmFXYwuYFgMjVHKoZChLwbjqHOuQ4ZuhShupt7dloHk1WBh0
H88aMcRlfhVqCabAKjwPxWEucIAIo1XXde/yNLK4Tp8j2VlqDkOGXplLo2s+Okvjcu4rT2FjkSfj
SyEihrzzLGiJeJ3rM6MlTlM5Wey1TKKRSnxb8iTmcN9WIlwN+cegFqtBbf3JICOS0HMpjRaKFPkZ
s1ilIKw2t+WEerdSt0m5c7i6OuVUiH1ZvIvxXW8/hwYXjvBNmTEVZO1ios0KctWXnOI9UXgsysJg
c8t6IzGLZRQs4egXAHrpcTQUt7I/K/k9BsBt9MxLuwxtYM0O9VuaNjGgg8q3Zw+7YNw6UM/0davG
jCy6a4nqp8+GZcnLhadgrz846U6w7ZsRPD+l+otgJ644b7pwSK7FJyEqPstwdG1TYScZracMzEoe
lVcCnZeibh5jWX4acahSY+neaO8Vus/CjJdxh5ZhPErKsDfKblWYp2DeK7ntB6n6Jxr2mTjkQF91
3R8c2W7dQS1NTzea+5DEWRDRZ2s2aBrn3zyPrEWrvFRj8Cctel48obqimbyAa8FhAYGofMzLY8Uq
20nVLX0aj6H2WwYjKyWzLnvMRLoOze5YRmym6Tc9QlDZnVOig6dIypBA3ptU3Ehrl1IHFcJowB0a
ELE244UCwTAa9t764IdNuVbV0wx06FS+TZ8uHLleDH0KqWl8NsJ0n4ji00ZPP6a9HznqZuLP8/8n
2tPXgnlT82cXoRrgT1liwqeM9IR8LsxmV/GddHFhuKLvXDMoX2Yoy5kVfkWJsZEEHSAlrZdT3wkR
u7Dpx/IIvCP+HCvLC3At0FTMHSq2/ya7b5YgOJV4aYgdzA7fMqRT+eSPWvOIXdi619glAiUytPhq
NT2M7RZAfYPdwBmNdOwJNGbcB1EPla/BqSn/gEZnjr+x/RZOXwVQaNsqfmdUq3yGc8r0pYefpXKq
sd52xHLiWTbDwQEM0rvA05AB2ZJv8Z9X848GyObME/7Wlm9QryR+dTITFgX/e2p6dj6kAB9yw3I1
ZfYKOk8CIIDq8mKfd39E9hn39Vojs7BDlQXqa7NjEwzLsXXSsmMRfYZcFYSOLCLzuzEmmvAeuCl/
VMLAkwa61DGIn4QFHlcV0jqfo2Nkbfpqw/a6BLUZuk2LeCkc7hqJplW2X6UYT9hwM1frRLVWvcTi
Iey8oraWJvijknwPWO454+PIUR0xFkj110k/6Vl/Z6tijRDGy3KsDGJecA1wI05eVG6yxbnrtJJ+
qaSJupAqfTED6Sqh5vfzRqYTkLKtGHZikH15bLakY64ojVJ/DmIWvya1r2yr9aw8hQwtXF+JQYTs
FPdPzBA6U3n8baekKCX6tybO86JeIKOTnd08F+tC2JRPmQin+YRTq+I6TbIcCWykYu/LLj0R/Lkf
2nRvm/M6ijnHQqy7YSc1zKZGfMhNbaP0JPNQI5ORKX6uV71urGbMW4kO1rU/EvCV9pxOtHJfrfKF
bikEgFC0fZruO8gQQ8+seQeNwjRPRn+s6QPUcLyTQGgkkL90/k7aV2d6zYIfbnQYgkddrPsIofKd
AYLnBBsz3Rc4wkI0bRSGJ+Ue0oDSgN/V97Z0b8Mpc+SN1G3H4ZQ2h7A66tlBiQ6xcpCnb74mT24e
2z72Sif0pzh5iMqPIpz2s5xgQ4G0wJmS96GSCZD8Nqe3WssW8CfvS4NNSZ0vM9BKtn5sAM2HurEQ
hT3G9qaKtnIN6suk6w82QTfRo9ngsAFKWacP1SgtzijBjHoMs2ua5qeBVU6vbTm3gUPUQvigJw8V
S2unfq4s89T36kOo5HehvpaHdcV/0gmNp2h6Qf6LfT8D5L6Xv9Op/GqLt0Q6zaAyjpXuR9x481hf
RZQTBwWZVB0y+/ytkt2sHSV8/6FN9M9p+qciM3QO2WjuhpS5rmk2iiXxBkMRqHOxjRSILLO1ncPT
+XY0cwUYu0CalDiffdnfjXpDn9x+jM23U79VluETTOmHDshZ/WLaj4VTAOd9tVF+mkNn3Z4brKzw
qrnbtXlEBLC9VRiidP2npBKSwtxtLZmeOHe2rXy0naNI0MgN9CQyTtBRhTGJ9iQXnWsVhj8E9TpM
Xh2SP8JkrVefVgtHy9C2KWxkqcy/uP5BecDv9Zg8a1de1QXOV4dEflTte/PXSn3zw7SBQEKXKmex
X2KylLKNUq/rcpfLk0ckwjSwVKcJdpu6Ykm1K/gIY3JvBD9qon+k2UPLZKfeyZiIvdCZCNXX5S8N
aoPMDI/az1TnvVoFwCbc1q9cxMnz7MD14ZYJkwdjWDTtd231bpWtVWedTZ+K5Um/ke7n0l2XrrsT
jpuqTQfuzr8KJBdiT1vXvOP2kNgcZnAU3KTySbDiP1LvbJ4xOeUQlTiFM/Ja7q7naWVzdFsXtmxo
HeDJUtkyvLSHzYhuEcDjdw7YpC6lYZ0a2kovEoo1Th2LXl+aX7WmLsLODR4FS5bKecmxLKhItl/S
Uc3Vvi35n9BhWbrtkS/K5Q4YlB6WfjMlFNNkgfcqpf6cnfF2lpjtR/sZpDs120LKNtI9m7UeeE8N
dtMLge5HWzv1cKKwZigtL4p3/fCcYWWfLjPUXolbKQ+SfD+2NHIYUp/CcttXTBnsSl0lRWyBqVn8
KqSNlX5xefOja68lC2o7Vn/Cs3UYmxO4TW4QkVX7bGM9K78xEqTmqRtOBvO2WCo9wh4+r/o8MgvQ
mcv0Ao5PeU3LdVftaS0CWBKpC5c6vhs/SrGan+1qqVtPmeHGzLy/La6at0wllGt0t/O//xeXT4/C
tukH6G7TVjylOyAUyBPZznyMHuyd/MXobh6dG/K6az/rghSa0EvRp/Cz7JZRYCcVN8i//ygs/otY
d8EIleNYLo2Jv3jYxkd7K+7hy4iv6nW651x9ihMtfC0vlD9/Z/JdfWYXLNFitGIVNJedj5tsZmJN
8227ijxgtkW0szFjvCF3u0IY1ZwLwmiY19rYAWbsSomkMZ2JhOqpmGDQhPZ0Yb9WejaFmernzo8d
jI/1xBKSxUkE1yVlhQSblZdIv0WAPlMg/+MxX1rq4mRlZMn5c0+rctn5b3egM+75H2AR7ygvTrek
ZlcOyqWvq0gH005Lvk85P0b6qrVuKVuufXX2mT/+r+NuzyZ9Y57jsneQIUw0G7byu7MrDCfSO7s1
ZDcCQa49q0saqdbYaaDiJyLI0LFwB9bsYxwki7q6FThxRams2Wd67r8+SyyHnSRiadhZwd0I2akv
lZWEnwKhigtbxTZIwDdUuD5G4mxYlbLyZvqtlwNcwRFWSGk8OGdfYzW+00PpsQ5YmzYV67Vqr+c3
uMJXfFU0+6K+MB/NchRC0034DZUOy1SQMTVAzU9eLTbS1OkDJpxRfy+MxwHGDLbGDH9A2lO8sCuY
d2gTav1BcZay0nl/f4Ov/lYXlYhvpmTp5KA0/MckfHvWeMOF9+nfSVqe3XvJfQ3dbhVtnVs/8r8V
Ctqlj2xNsnnbyijqwGZpAnystZGWj561gCa6yfZnk1fe2NVZVNW+db+MWc7JvoMX5NNJLP/+wa+e
/4vSNZRNaTUzv8WL8OBgrWZkAOHinrQDt/Qr90bhusZ0vnSQtYZU0SXHHHc7SHeLavOhundASIvI
/xGL71d9geiADJHtkeXXl+P9sW485fOp+o8KdekoazV6Wg9xM+10gME8y9fksdzgm187M5f+sTXC
8GLuo7OPJoD3Yjj75r+Ty3jsYNYmR9UDbFr0O2uTvor3/IaN1bUv7NJWNnIYkUMxIcRcwvn1Wupt
7n6bi2px7Nz1rdN5RRqm/S872ViVLGOycE3R0UVqyYobFWpK4TUjdKNSME7p5cZIpX09Jes+tL8N
+LK6le6yYA9cVlnLRl1brEzbPyZzcUxmoAqS0SrmPuM2kmFD5MN4DB06KVngB/gx0005xXAfNuqy
rmMs90omF+VGT3BFTGVdFEdLTcC4BzgdVfFugpoOGsT2KUzf1V79iiuj+QeO+vtbda0SX7rMTqmR
m1nNsRMetgGuWDOj7RKvXcUnDBa26l1wh1e7lxzq1i13ku/syxvn44pUU7u0jdUKvS8UPcZ2FUkS
xo6H9hBvazxLxjV8Qu9HrPOVvrB5v83XjoDbaXf2q8BIcpWtYFf/H9+7iwZMmLj6YCs/7iZbuJrV
RW43gyj9/fH+81n+662+KFoGqkRFM3jzDGtiCfIAqVrWn3pIBHXC3kFna5zcz8k7gGtBlnfxFUVf
oJRcH+zhzvSXHlBlfA3Yd+rtl20e7WSb1Q70FqA0k/2yZJI1FS8FgkWFtZx5L1nfGt5ipvBKDm9R
PhsBPgA9mFj3pUOMiYCksvKti+Ep7R35K05OsY3U5l6aT73gTonuYuuV0FwIKj91Ptw5wU7TjzWg
v6qYCyNGvRp8BOxxlaR/MK16W1n2Io2BXrK1MkV/0uyTpDJc5le5BiA23bBQvaJh06yLjtKMTaNL
etxIa9gk7DegtmZeksvLuP3RJ2k5Rashei7mfFUxXOnS6DlhdKMlulKcL/11QZJLaUAUthvrQxis
B/XWpXY+Zf9xPi4tb9Uy1CMpJ7PQWEDY414bF3yx3nuzkBd//n4GtWu//EXjqGO90A4NYuQweJWh
RsA+LwuCpNUZJwjTd/px3faNr9tgeNPgiyrxIRziiLaJ0o1TreVuZWTTUlZhhGEGnJX1XWLor9pQ
PTgyW9XMPNkFvbT0YxN7q7S5a1rSm8P6knl1bwF2BN0tr/Irn0U9//t/NY5gdWjsR0E2ZrQ6Zzxo
nX1jRLj2N1/0VVaoxLqWWwOQ6yEXTzm86b8//yvttHpRYExHK4fCModdCpM6x2q8DCIsN/CrLGTv
7z9COZeT/zhG6kWZkUHVHR7MsJPJvE3QRpgyxorNVk90z4TPlEDLMBsDROnsXnejuF2bXS9djQHh
hmJOFUwJFsbirSaaLtgEG2v5bdNOJFtnc6tGX2slLj2ORduWaRPxk17Oyc5fACmnyPt+D93U51jf
eIrn+/U/HuKl3XFDfl+a57zk8DOs+Q/S/bXZjDcWCFcf1sX5ituhb2rlXL6W9WeFR09NalG8KtaD
r/v6PjkFy+T/JAXVzIsTx3iCZ1LFjxqolBWgRKeVC2W4oQb8x8Tgv57T/zpsc57LPWFcLHNdna7u
HPpVLD7/f6x4rn0XF8W+ldSizUYcDdIFffjHl0KrPy66xff7OSz6ltT3irpYM87+Df8qJ6kZtpJo
+SglxlL2CmMpyu/o8g9KY1x6Xhu6j9S/bQxx7RhcmnWaQ1sGw/nhvbwYHOU7bIYevl+ptrg03ZJ7
X2kgjYuCn/e24+hBzsObGj/DXdqCCVg/D+WzJTd+bd+aRa+dBONiU6AnEka8mTbucNU5+0cyjOGg
7sIyuFVirhRP46IXTkRoyrHNUa683n37gLtwIJB3U3uz+wjjwIsONy1Nr1wAl66YeRNbjlwyrhB8
6AHzuplXrsbFN6xUT/VS/5bj87WPdFEIVCNspEFVgbC0fu3E87qv78azTgyWzd+vgysvj3Hx/qeq
PEW2Uow7uPNmfeboLFTzhn3FtbN18fL3chJpEsys3VBXfqq/pcZp0lvPysO1DCckGINb/d6153RR
ApJMH8wxxYuGa4s0lWf238hxIjfn9XytN4E24hz/ihDspnPQlVv00ukSfFD0U6vwbk6u7MbsFwQL
lc/Hm8neVxYplx6Xpl6WoQ37YvdCBw/wwZL9exhB7YjlO0/GuKY9S4i5Coha6U0zmivH4dLz0gzC
oFHOc3icrtMpcQPzRan75d/P2pW35tLoUnXkoIS7gq+ZuQP5nbQbl/G1QnnpZVlNiQHuyJeBZMCX
FrNfPEXYGOqbBmM5wx1XxfKWW8+Vk6afP9u/bgFMz2oVR1w+g/pu2jXsq/sZEFhCp/f3h3TtG7h8
5c3UDkGczw/pbQYn16azgOzh73/5tW/g4m3XjKnWwhb3tyRTYijpulfCBv/73/1Pk/ofd/0/5p//
ejShgYq0t/+fnVKxr7x6164rL1jpy3ZVPmMyvRn8eauc0ADhSJ7f3VoRX7uaLw3rbZOo9GniY2lc
/9paW2d+6T6wkHZbij+0DRcazi54uPUD7fOX8R8f9dLDXu8Gw0mdYdzJLWI6ZfISyMdjuE9C+Ibx
T2YRiy0jqATL6DImz6JfohYwNYgiiKrDxzkrj2P64SArM1qMBhKM2uOW0dv0i/Z9hEIRDdJ2VhuA
4oMuYYDe5PfIJ5bplMGnQWqjWEubOFnlPLvrxLUM59ziAjHCMe16VytKwvXgp6Sqi+XfrkdykQln
E4thUfIL9dE+0mB4mNA/Z2iw1ufc40ov30sQbaaU4AhYACF80ggrqAlXASFF6+5sqipgs7f7LJw2
clBsevgms4Q85NmBRZo7f8qSND95X7Ao05LXIHiaRLvoZyZB8xjoMWaDX38/bVdO8qX1ZpSEcpwy
aO+q4KlD7yXduErUa8dYu7hLLLOA+NSH+Js13xok26w5zSrseSt/6HP25lm91dvYE1OICNpahDrw
8AQprg3jJw0/QvvcSPN8rZOVfbQmqJWe+13Z7Ro5WtlTvMy04k7Pv1NEgu3Q+cx7y3NARmGs23af
2h/ymW45/iFfTuQQzpHbNUyAYbtX5D36IKvc1/kveWJupR0JY6wRTwOGqTCzHGTIdRtsejgynfXd
ybg7Suk642se+3LdOiFErxz1/K9iOm5nSgsbXUbQkH1oyZ6efarhx0j/rxEdMoxw9+IzU2o4dua4
yQzY0fdlbmz0yNdnex3Vx6jcFKP+LlJtjaUTLK4cgTjRyUeblBFFgViulO1ToQsPP0tfIMsKindL
W87VThWvlqF6JRw9q9o5U7DoJ8uPyRPp92MdbaQzyxdxYjpttGLr6BmkFEw+stlPpKfSke7zntx2
8PmI+MpBQc+P4cQIe8vUPH1ZGVhP+CFKK2VAfzGEy97+GE2Ytg2C/7PwpR79zJ68gpTKSUvWWStB
aa0fU4Q+wWSs8wqQvdLcimi4HuWX1nyK9KCmBzA1RMlBglXIl5YryxElpm7/OtG3jul7daZHs/so
0KE7MPAzCEOBjPiqXnVW5dmG9VNpJODY41JO9EUh5A2iWi8otGVmFUuFLZ7AMaDoud3NHAYOtKwQ
N14x+kMZPCSzitEsuX8ZkcCIcEQrvTj17OpjuXbkuxpflTDxRnq4UXqMpsyTZ8XPuudQf+iA4ZsJ
TrL+W1TTZpYhIJvCLbHm1pLCz3uUnpBpRxjtc2osk9Z86i3ITRJfjPwuBfE2QMR0Vkk3BuLc7Dcp
D61yCpo/gzyt5BZ/FEu+0TcaV+vruaP811WC65+iMMMPONnDpZS+5/k7qH4ifEijSFoNQkNGQQ6b
nS8q9pcWdGh9zpeTc86uUrYFaWy5vO2iwFVTvkd8JopAYTGPS4TKcXBOUl1BOmM/MH8o2n1joYNX
y9WcC1T84HHtsWu2yaD7Q5gt84blq4BVpCLWs1y8SHe1vptrEtZoLNJqjVvWVgqxznUwzTaJ0ewY
zwrLnfre1VsOARtca0TZYcBMif0sFz6pXoGjelEECad/x0J4rcvBspqeDZgyIv8s1a8AVnAIXU5w
6h6U8VFnNo/q+wEeTzqgs5BswoPQJpSGn7bF3VwZ+zAmHB1uJ5Hsi1BxXFFYC1FhYUnWWqNIrok2
cRrw1WiTYzG9la1NdE+wyYhX0uOWImb40WDeRRCeZYKYhlR7xOp1sN8UBchnxOGq1HwT8rwMtzeL
X0qo72VD5pyf1EjTq3WPZhNfb89yPpwZsQnYyVDZnmM2OJ00+zKtSGcdtIMNe7RH1KBPdyL/mooQ
Vc86r7/Hcj81L5Fsu7Wq+aV97HuctcIl9F0US8qrLFFe+fDtJLEdN1/0WPLSnA8ux79SJ1ZlFT8R
Kko2b/uQ9PBopGfNaB8mQa5jYnn6YKOABzOI7xP5OLRwqKR5LTCvGGKxSaQR057SbVI4R84mL++d
pl4KO9qOeLnpR31Eg4Xq11ak1VlGY07SQmme4lzjj2KVRtycCczUldb1XinnWyVofcP8qOTHCr1W
D46G6ZEsr7M+X0YW2mVTd2ezAUigapWQ2c3fTgR+3qa4tvAKc2xHvX5wDEBbcotCWHVyXvrCiNEJ
fxhK6pnNb4BpqVQ6x0z9U1c491Rw0Ej9jcZFGTmLJKMiW/1mZsmOCNFV6tOZyCja9y7Lj438Y00P
Ka+GhNBQkg5O0h0qBXnauMz1N1MevFp8tvZd0a/lyjzmhdgItVqW8ojFA47k8Zp67IxY5sio7K21
VfMdpAYQ/Lc8wE0ffkVT73DgwyvjyywOKLwgsWuunN535bdUH4YKv2HKylwuDQBwOcieZOpbGr0i
/1+qEnH3qOry6MkJP+V2a4Z0MAp/2ZMSQmcT5boZWh8l4NJMfy3YXCaWU3b5ItqdAZuqss33OYUU
GifLKP+Iosbnp6/75ik3z2XP4vRCAU21TSVtyVzDLWjybLqoNPnt2gcykJZDIhZd5Rvyqai4T1R0
LT9CY2eJyLnmlRoKFKad48r4l6g4Ffc8DPMpzVZ28WMV60agUIb9P2dfqkSOK1eChjnjnBNhFkMb
y8BXxE5t95ZT4OiAyNZE4Rb0T7NMtiCMYXRACdKbbIClZTiPwtq1ENuRwVUxase1Vo2+2ZiHHua7
1b5JWQoBA+pjAWW2wCxpxBjDjPdzGP4kOgrB/iUZKxq8V6WDKGxU67zl4/wQP4B1WXdfnckI6p98
PI2Ytugxmy20hEO+FsrjGO7SMEdxsXVyRt64WHcwdKxR2VTTo9A/5fptQo0yR1+OqeObAaySm2sd
i35GjIVUlsuwhyxt3Qckh0Jmzk8NbDANex0bLp48FbtYwaVBRTMjumfItRDIrXJZptFPpmibpn3M
wzcdR8ouQFxJlVO616nIcWkKV1k5fxt6COPC+rEVZyEZHR1XsBjaAB5/KXmqitxB/0iY1IoMynge
7aaw+c5RRU55jk0GwlKAtq9w6PFb0SasA6GLZCzITZTGpcEz7ZCDFE123whzYzinRN8FmvINuOHF
bbozC1+LQca+Gvmo1q+y8m710UOU5Gi2i31pfpeQaTOnXjXhe81voNUvTorFaFAcnC5EqArUIp77
6snA3WgqrOUwm8swPR/YajcqUMHVg2i+VLG1IV3PKrpqjcKepMgOjiXc8bF/jssv00R43WXHZn5q
pPeinD1QygX4sDcLWHsHjCkWo0L4bDe5mYPw2Hni4lzLcHXNidpsmtsJl5dFZwouOcVPyAeN1XgV
yD96BB0qSYCCzr7ccGhM56lOmy/EQ/6AnMykMOSVzTOaWejDSc3nX2fKfTWzFzkceBOmI3EkrqLT
PuPiRUpqULyVxoc6jocY8yctjJ6ymB1NK1gPCeifwT6sTgF2A6ZBBmOnbVp4keVBVYwD1DSu7PPf
VvDGdm+NYizHBJJJ+j7bNCqB8mW17XpoYL8n9TZAwWcIhJxpiiz5dSolXxkwdTAgqBRAEbHAMSpC
OCLtQoNItej7xpTyD0vpvybFi/1q2UV9WkWAUDVHNlJnP06fGi14nPRk1cKrjJWcRyb5mXVXV/O+
rb+t9DOkCqiZSaI4hhPiKYIP2diKZzWSFyLqyAqHSHPY1qcZ1dYwH7ncYJe+Sz2eWkbsjriQSfnK
kYslMt2KmD3NBI11iDNCr5BjvNbwZdvoy2Lr0RG7rm82VsQuAGcYx/mUA4x6avGbFQMUxo2pvDbJ
+8gIVM4bI94M+ITFHTHsXC+82VP8EmDX4pTFvYFCOKlfjAovRnlexCWaNy7VWko2dm8dkhTJ7BnH
9pSzp1eJXvRdVTCvsWBLjW4b2HwBSK6zBgug6ZiALFOPBqfyGsjSJRy/5mNmpyAbfom40SlxgTKD
5yA806kxpUoNr5f2sQygbefI9IKVpCr7SYSLCtKtZf9O459M25u8a9L0GDY7A3GLIZVrTQ25zW2U
OtYiHg8Et/Pb4TZTPiQdGYdZ6A/ZVxi/lSgspGBf8KnlGuovhF69BpTJXhPzQ+8fBudHgy4cKr2X
GM0q4aVhhSZVtNkoWeN02Gn2SjLxPtPkfZwdMwpikGN+aw8e4nCvEg8dKswEiraNNitUVxJuIQ9W
i5AYeQtecMRwW48aX6SZkQ2eIBlBwDnp9/LwjETIEtvWxjGAxM3R+ZBHOr34qxOOp89YACQnW6Wf
/s6EwL3kRZZPUfil6YdmeA3q1M8yLKyocz03jR4jlXogKBZPmAHscU2qjxfhQpOggM3jjlJmSWh8
cfoXTgqfpQk9i1RIKQmXlKBVO2wdVfFtM3iIJXUZ0/G1B5tq5mgWqlp53+VwsoSzU1Eqd2L+RCXH
QP0/pJ1Xk9xIkq3/yto8X8xCi2s785CJlKUF5QuMElpr/Pr7RfXsMAuZLPT0bbM2azbJcoTy8HD3
c47lWsX7vP7smI+S86TQv17ZBURd+oekyD7regJ481OCnJs5PNC/zk7GBWa8nNlotd8B73/WAVbC
bbnyg/zogYLRQvXKA1ERSv5TlpVgmdqHVjPvQxl+H0dxQ7Vbe8oj8LdVRbTsWN660d9p9DbIE39a
jq897Qn4SJ08NpCRkJYbpYZMT3rV65IrKdpNDOnIVLhp8V4rnooAQXi8kNDU3LM3y+gmIxuVPVnt
tg0eJOmDml0b/W09PVW0SiR3VfbkD0cF6mDngxlf2XTRlF98MJe27bgoIxThdaSAQxgeWx94jv3g
0U/YSY9tsy/rOx/yLr/LHy3df5ehuAR3nApqAL4Kw80YUgHFigYx4XsPGV+i7DTe8Ttj8RBCIAXi
rKQPIlW+ec0IGrgbeRgQRji3WnHUg12VcZDgoqBAXJVQ/aFf6K/T2A1MY23XH5S4pmaobhy6Nowi
2nVd/c6W6iulNekCMCFL/Mn7OQnqVQUUPCiVhrZLqFIM8uQWxIm2dwSwBuAxIGprXZXkiO6QkqoJ
RWCG4hm8LdNm09ELQ0tJ7BMrR93ebJ1DUcVQhx07CDPQp5T0TT4kbuq4phXyMpCFKPFaovXEqTZe
S+s88XxBOot+l7i5pw+clqjb1AFcFcJ1sG0GOIJJlTV4EPtgx8cuBSJmUn6fAkAtKy/4UmdwpkHF
FxHstU+tWWy7PuaNP4CbopEc3FdyF3bvEtGEGh7UYKNA8qgqUJqAelFM+7GYlNXAfopbAh9SbDy9
4dOEWzRDpIgJLnIThDUFsSJ4B1WXC8fDAcmk+yj5Vk2HEM1Gr6aF5n2Zqde23UF4ox0H/1lq0Iy1
yq0HO0gKKaKy62WmSa8eci+80dBzbYzbdkw2aPNuxp6KpZlswj5Ah84+6LJ/SJW9Q8ZiquGMiEDg
e7ve+CSZ0HIrnRv236KheQ7p2dQOWvqhs55CWDFrJ/vQNPo+yf1D4HXXKg/wty/L3zV5aSLnfvLq
zy0TkhabM5ZvsgPbY9M9l4/ecbrODsWh3ng72FIeQAStlSMQn8f82Tkqm+q2va7vUzfdLpXEf5dO
1kRq/uQ7eqUze50M0ZXdNu9MH6RPqgJzBcw8UXpVvF3WZGs7RR/A/lF6UHFU4KppkuyBFfSldU8X
x2MeIRXh+LeO9/Pt2flNXeClY+fko6rJKUE2mkirQTQTqaCDHd6g/mJJ83c/f1Z30GO768rEonoK
SqiZ5HdwyAYjjpVBJdOTBglAqx90cgWUIWuo7qcKn+5/DseFWOl3VRxtVpxATTc3PYXl1xRoiqpo
L5PWG+wKXHXmeoDDK910yYlD7mdsVeLpsq02sC+QLuTVIi80X/wu//uyO08mWjZHX/aKgbYhFbLF
jNds+dyELawx3DDTY1989GHV0zy4G5tmX6GOXmflJoFApOdOlHqg5FUEF1vCIzCP1ibxZNv8nMDJ
v70RfpP5nqsp1V6kDE0DMlkLoQwsV3AhLRzA32yBl5bgk5FnkyJbo+g+MulZVaERa0mGBdCvvP3h
vymdvRy3kx9PgB2kE22DhNjyyiuugonKDKqZqFEsWPhdQ/ZczyXyGlqjDY0RxD4cJjLMpcqRejOk
Ef6TEjpbNGW3aarvWrO/V0gx21Wya4WgeKi50La5bQHTS6QdoC1ZxZL6g16ifQOPICWmrU3hZDS+
WKq8z8bWfXtSDFFWuPBAeAHFnMxKGSDH1OrMSgDMvB2067rKN07THyAxOqDCzOst22T6UziG34zA
hp7kyWj1905m7WwnuYIqL0UIfNBoC2rh9dvGMDCX6k8/It8bPwWBsx15SiqIk9niBgjJlsO65teE
Tg28Mp68rbRqayZfrfFzbJDc6SFTHOP3uurtUCBb+7Bg4/sA3DybfbKJElg/puEr19qH2HhXSd/f
noffbQ7x/0+mYYyB84Lr6a+UBD1VQvSOnoFRvU+CHy8G/vvb8H/9H/n9H1Na//N/+PW3vBir0A+a
2S//eRN+q/I6/9n8j/hr//5jr//SP2+/dGH2M5//mVd/hZ/8L8vul+bLq19ssiZsxof2RzU+/qjb
pHn58Xyj+JN/9jf/68fLT3keix//+Nu3vM0a8dN8PN7f/vVbh+//+Jsi+s/++/Tn/+s3b7+k/L27
9Mv5H//xpW7+8TfD+butEXXbqKk6Gk1N/KD+x8vv4H6zvGqCf/xNNf9uyJYhO6qmGKaliTR9nbfi
txTz76Yh66gTKKZs6kKk9X8/49VS/Fqa/8ra9D4Ps6bG+qszYMmyaenw5JiKopp8ylkzUjkkXtH0
jStZXxsQoXarb5t2qZlmdsEIM7ZJg4lqMl6ZUc06uSI9sMaB9w6keQiIDuNHJ6m+ThaCJ72qHBW/
APAWJe/VKOtu2grWIJj7pKS5ywJpz1MKAeCQJOrJivxrKt4eOvwPpkEPhGPbGkvyev+XgcqTruOb
dGiKqyZ16QPg7l1skRA/55ebeRm7I+uKKiuy7TDbs7E3TQ/aOIwSNznAAozO2iZdo0m+Lg/jdYay
1lKfxKzN9MygMiundjVNDGqMQevJPPLq20sbOCEP0024XZLSurSwjqKYFmRIiq4YsthfJ05EU7Ip
Goc+cWsQR4qbuNrW2NsHbVcfkqMn2gC2i+PjgJxN6KnNmeOaHBZptLApHwf67w/FNriLftLdhN5I
czPswkX0gVii+RKeWpynlKDc9KoRi9GBgH3X7cki3fP6X6qAX9oqbBRVtXXbcuw55iJ1jKi2TKqI
KUAXCPTaNZhomMmybpfuw6O0hjPcHTaQNemAmzv001awW/OW1NapC2fk+u0TcnEnaXgGXfvjm2bt
ZKnsO1XtaLFL4/hWCFFDYHDt7HjSbKWF4O+CLcdC6EY3bTwbrmK2k0pyCGEdGimrGu4RgHBp0NhB
F76S90u6v8r5DnIsU7ZkW8OgOPyvd62tWhmSTDDyB4d+gzTmlnvZPLRbZQ0q7ilbG/fSdmEqzx0t
JlUdDwiHF153ZlIyjUBuCggs6g3gvIP3njqDUDfut+Q5HuEs7W6CzeICvu4DFK7gtVUxESfHcypj
dah1K2UB+w1aB4L5A4bF6xz4kEWnlnXUm031ONzykI+Xn3MX5/lk0LM1bYuy9azSFOaVrbWNN6Qf
rNt227s+hF4rGnc38Ye3J3oWiP7vkC3TcSyZltB5T5Tdw5OVaUy0vvP3HtgoeKr26s7bmb07uUKj
yHPlOzROwk+iSenFEz/XaMnAn7WC32XhDJ2tuyVzx2g6F5+laNb8lmnrwo+9yjNd9sSmQxMjSKAK
0pLN28M+39LCDhtLMWwEnsz5lq6CplXqyEZqYtNv4GTdJ67/0OyHNbRLR/tDuF3q9j9b25nB2dYa
W903iRghHqXCEdjhWpPkhRv6JRJ/5XexYSmOKk6pLLOmr7evk8dSOkiW6UIv/9GEmbymYIJiMhyl
bgORHMkfQBOuDATuT9yjhF+vvT4bSGPNZMcxwBfPp9TwS09Vi8B07ZvBheB8Zx+IVwQe4GpZlPLc
/82szeazS/zYzgesqQ+Dq6OzEN5Q3t6Srb1ZTLNc2JSWaeoK17ZtKM58XpNc0roOkjg3ux6uGdd9
RyUGYsh8U7rqNtn0e09GgGUVLr2gX56DsxW1HMXWdUXTHRETvV7R0Mm8Nm1DOgM4nTBjPMrvIeNx
KRnH6+ZIXbx3ud2Q7NgWEoTCC4dx1gqPc8Dny7oK14wuW6o+7yEu8qHMNcrQxGJyuSaPCSrae4LK
/RbR7eV5vrCDTs29vEBP3K9hTEGua8HkClk3ER3FN/XWXEm7dOu4ykL0cOm0vLI2m9tB7jLFG7Em
nD07iPtFZRI3zZHySk3EYqzTbbKTviMfu+B9xO01W9ZXpsVEnAxUy7PIzy1HeB+xeZOt54Y7az2s
4YNhqOrjgr3XLdpn68gb6JU9MzDkIihfhjqiHBqsy7X/QCNZKPqDXf8oH5SjdFSoL0AuDNhqwfzl
4RqGpWo2Uf08gzClMrKJQyjWdWSmcbWfu31x1WzEcDXeMgv79oKv5aQ6GjLUiizLc09kxYM0lJJJ
eTLVHiQbPr9s+rwwpgs+4ZWNmf/JC30w/YB8Hxw4W4H4laod2DT/yP/ZKhtP30PWGxwXn4YiWp9t
Hd6DPA1NevHMMx9f6uxbRVxcw0fjIyxm63AzfJWgzaB+epSv4UoPVujBLMzopfvy1Owcr5p7XWIE
LVdLvdG2BNcbKDQ4JkK0HkmZdfMDpTTtL5zQV0ZnJzQfIOHsKxu0/aYk0KWxmMrxavrwDSZemktX
udv8aKAlXMXbJbm+85ca99jJPFuzI+rIiZx2GbbLn6m5Msu1g0qg6cYH4sEvZNu1dcwTYnGeF5Z3
HvemXKGyNZh4BdOaNpYGda2dUehVD1oVfHb07Uh7TCt9NgLrOhzea310W0GEaMPcWHyEEGlhl184
ua9mYbbLK70feiBLg2v4G61dT+70nD05sMy02nV7zSWwW+pYfwG9zje4Rmeto6uGQUJHfNKJb+z7
0pm8lo51sJjbJJg+Z2380UsQAIJr2+hAgXsfEjo4pIIq0Qc9/1T40BGP7zPQYfTLVh06EmSHC8ir
yLTuJAWBgCHZt/K0KWhQW5ggsQ3e+trZBA3T5IS2GbJFR4A93NHrnHB1JX3ur6m33Sw+5i8tyOns
CLd0MjtTHRR9ZKija95kh+5uWgWuwPgpP0GPuv+xBPzLzUHy7ddqiP16Yk+pIls30ZJ1rbigOwQr
VftYkaelxH3otWLjWc2jQp8XTMx+AB1A9qjrS9CvlxTMW7M8Syg0ajW2jsqo6YCD2YFu4F3LYwzm
5f3b6zmrqZyPd9bXqweGVXMGR1fw0eS30zWNR9Q9ESwiZE++o1lVwpW3A7qzSg+E01IBs+rVlFHd
W3T1l66x07mfhfMduYShGcRb6JiATAWmQlA9XKGTvEMY588t+ILNOVDFsnJPnyTGjx4156mlfXxh
ipWFLTx/ceaZKsujh4npznyAilUEep4LB3m9UdboEP2Vp9fpHtZnrjzo/dhULQzC8792sgfRCPb2
trkUDJBhtijiieTwnBzGKnwabG3iuYGqjNKndODL9Gqaf2XqdM0idWjZukMA8Po0jqnfyFKJHQLk
bXNANm8T3tCdAVeSeJzX/xmZyR+n4dTe7DRoDT53SHH/jYuoqL72/GfanuXkSoofG/82r9ATWCHS
eyPSbCWMs/WNrz1a6Nvlu1ijh3il/FRdNYPWdTXc+IsgwIt76fQDZ0dEiuGOGlSaYvWCJpCVvElc
MmG0+q7z62HTrIPj0jv+QiTEO4xXIEtg6WRMZh64DIYpHlMensIXIZ+xzm2acLWVeGLrW3kfwvPs
0GHu/qdbTFEV9aXG4TickFksRKewZ/k2HR2hA21MujHl64KmureNnJ9+RVPIIZg8OVXTtmdGNK1V
PTUNDKh2bym6IfxkLwzjwpNS0UhO2LykDctS52+BWpeKOLPohEM0kV6sY4EvN+F/31g7Y13slqbt
Qhyn8G7VbcfgiFvG/OkT93WVOAK00Lj2Ln9EKW3tg7sUWNj2QK/6jbQcxJ0/t17bFNN8cmlq42TI
rYPNetNcA805DDCMpXtl77n+tbaTHkga7OPtUuh0ISei6IZiGAr/MLnmbPkQSx6a0R6gMj1IH8XE
Qg669j5Czb34xDr3eK9NzXxqFkd2bWcMMasAiwi5jtrN0q9vb0dxel9f+6+NzELBIknRbHIYj8h+
aFfN3tghfbL4prqw619N22y5gCP2oxqDJehGx/WTW6dVFu6HS7v+lYmZ00hLy0iLiekSFZF0M+zl
O1ZmBUQA3G+xcMZmzGjCbb+et1nQptM47XSw3zBvxseYBiXohCW3vJE2CONt4meN2yJ+SjYavWdP
f2IfisV/a91m1xSiXlpVR0xo4wK7eASLE+GUe57FNKX+iQrX0macXVNj5Nd6UzPeghF7u3Df7tof
OdUfnfxYgRTSOtgskSctTvLs6klaxyTaxWi9qd+rOxQtPxbf40d4iIeDsS93kAl1axQI24/m1rxa
LrItDHr+IjfzzojCYSIBmJXXfhKtQjC6Q1Bs3z6DF1KQrzaTNXMqgeZ5Cp2AYjH7TfGpeJZW1R0q
QhO8Zt1xgk+ih7HrAR4Td+n8L9qeeRkz1Olt7l9sD271DMbS2nrAXDbgwVhaMtrTF8dcNbsCvtDF
stfCNp6/xdUs15vWftnGOoKIrKmoRNNx4q30a6pPS05CbNM3js2cvU4L6DHJPUYLvkGkBZun8Bgf
vXubyGJ0c7fYjdc5qPQ/8cxbGurMP4UVWjW6jOnsOnmO99MVEqtCAB7OdcpOi6/m8yzH6z01c1BW
iJQNIg5iT5nH5NPwJH1Ag33drdVt/9zfeVfVTlqMoC687V5bnbklTSsNSxJusdygsvVR3hQQ55ow
41hbETY2K20HzMI6AnF/gDL+KnjXLqULLh9a29FJrDumMm/sUKw+d3SNQ0vTngtMcK3sYc0LtuG6
JaPUfU4+j/ulEOil3+58X/3b6BwvPuUSOjX0ybuoehxRrmq/tLfWPj/mpJyD25jMt4zw9JbM98Y4
amvwGd2u2SH69WH6oroIyOzedimXV//X98w8Sp2MXp1XTII/gb9CRNAGdWFP7dYb1NXbpi48EMSa
/7I18yBh0chNYqDOICacR/Q6sW5EFYMnNB2RB/DvS2808fVvzfYsaJEsfZRJlv6xxFy9e6hk4X2U
juAtFibyN2HFr9HNIhcr9nPT8PFQ+i57Lj6RlXXhYNxAft7s/oSXWBrazEtkvhoUqsfCRYfsXn1H
HWqt7dCLeQo2S5v2ckz2a2QzD5GZGa+wElNVmLlB/Q3h7oWzeNHbaqop+pl07urZLizqOpbjnip3
ZnQhuI14U2nqFwoYd6nsGa4WlI+aDFvG2xvyogM4sTrbj3Fcd40fWtTWzW9WdzvALpwPP962cfHN
Y8DkYKKOSQeFNnN04xiWNNUzeaK8lH0q154LuBQHh3jnDskTxJp3iz798nz+Mip+/+TRY9UQDaQZ
RpMDYIHwVrAok9iJVulaPEMQoXg/Xjc88dp9uXTmLu4WXXUc26HHz5q/yR2zCBp5tMFakH5JAMVv
042/ke+bDfi0LD5ooCKad0vH76IfO7E626NGXmfKWPEkl3oJyTGZttMbFToCiebQt1d0aXyzBbWL
tu1hBeY0wGQq2REdTp/etnBxX56MZbZ6wFWnLPc4DQECRUVZbQbj6BXqwkJdHgf9UXQRyRrtAq/3
SI3Qow7cCyuUytrxoSlj9+1xXF6TXxbEF5zsQi+I1GpqUGpWEvXQIUgyaBn4QbPVyaFG7982dvnB
rf+yNnOIhWWUJawTlPzIBYnr3D9me3mrbbLd0h6/vEC/TM02WzjaWjO0DKz1nkLk5xKgNTkB8cKI
llZottP6EEG5RqSZRFG8qh+Ubof/JTajf4RBNXvgaMtZmiWrs92XFDSdFSFW1QoiCFCDrRL9/45s
9l7T/VjWExMfIfJ20afJ2Vnb6Speh9dBuPaRj/2iXy15iMsX9K8NMudfh022mVqJVdOBBoUUvod9
sHXWlA5clfB+sdlzYZfME3hD2Hi+j5YbpE1HCdEJKf6g109v75GFIzYn0PdMNDlbySOMpu7jNTej
E98UOhDQsDm8bWlhW4iu7tPDrOSVHYYRs2dI/YexSz5XIdwE/7kN09EVuhIMg6aB2YbP7YA3psZo
EGX7noI27fr2LwzDNmhFIM6gZ3yeloNfPZNGmSek6gwHOfe+hipgtreHcWlRTm3M4goziP0qtlVC
s8G+iZvvFTpElnJTFMr2bUPnDYMkl04tzRZFckZJqRteE8l1da2vo4/dtdjc2n68Te7Gd4jKuN2a
m+pxSlboZwHFdvXHeKt9WQ4SL0b3ovdV13VLU6lUv94geh2N0PbyLdEh+i6/BKTJCqTiM6Kbe+mw
NMmX7dGXijuiQ1+fx4yRZ1WWF/KCFF2p3XdEuXekINbFrbbh9l9uiBJzOX9L2Cf2Zqtq9ZYdqHFF
S91nmeK7/iNwrUdBFxp+Gn78iQD/0oE7tTdb27rWg7LNsVdv0lvvfc+MpuvgK0pmt+U2R0/pcWlK
X2jQ3hqi+KTTCzs2S4n+7t51niBFGttreJEn+kzhm6IqCH8/OUtpQ3XQVWj0iDbq1/ypvHP8tYSg
2gpB0qZG3nVlvK/v5P3SY+6SO2WtQY7wr+htfP1x4zQUZSdxqkYYbNyu17/aFgoTjd0s3E4Xji9g
AIXOV5neV7jNXhsKWyew2hy19whVllFCLRTelCp4zsZiwdKFIWFJdwSwxFaM+ZDSQK6H0sNSSrdi
Ud1MU3c0/HDBivoCQT1dVypI1I9E+zZBOToWs+cVNGV6H069vtbbNlMVF6M9zARh7WXwB8QdOlze
ltserTAJnDrcGzLygJYWhvmnaCqj8Lr3lQJaibRDQrKHzDrv163cVUhyyX3V5msqsW18jGVCbtDa
dSK1x9JITfj7fSOmWT0aNNjXzDxvEGRKI9t4LnUr8o51HFn9h0ArLIdGziK39masFBo6YFEdoZ5M
QsHbar4f3xVOmIerJmmMAIYaw/sweYiAvI/oXabrKLN8/UnRuz7ae7og3Ms9NUAdJ5icdqv3k0Ri
2KynD7an1mHgVlaNwO9q6ILRa1ejZ1jwVXnSlGY/k7wSxHSqhhLh4A8GBBpJr2uHqI9tEJ6yqmVr
00RGyIVC2KjcvDe7BlavNvJ2ReLVu7oK6x3Re11uKBIKPoxJQD0TRc4fB9tAU9pHL61SPNj/Srus
OTg2zRurXKonaCcdIyRWQBKwGh7UMC/fGR0q6euxHLR+7zjVENyANw7RXfOjeq/Kbf81npqYZx0S
qIjBZwAWN7o3QBIXhn3Wb52wzY6NNxjBWtGk8BMlPxgEsmBA4ZPan3Gtg5q9LTwt/DzmPoR1ca6/
DzVY9QKj8Q+JNRUyvDHSdBxDpdxoEGh/mAzLgZ4xzXSos3Wne0LQOkIvMQGV64ae75gH2JGKFB2T
UB923eRkxr02WWr7Ocz4KWtTKq3kxi79dNrBATP0iCh3Y/c+RdcF7H9ipmH1TU6KwP7eG23yHSRo
FsFTZqKle2PpcQTAnllVjDvDCKNWBr0oG+l9xcaEz0ozqmQ/9mlUrpyYiAIKmmyy7lDTk7u9jQY5
5fBujKrEtRMP+Rq050fbAqccBFCeyBL8dmtlqpL8yhyUgBL26BT2Rw1foDxaiVP9iNtIf9ZTP/5c
BYk8XOeK4F2w1OGu64fUojEHKSXXK30j2pGyTxAAZeVaC9LDLmp+RlNWag+KXubYqQxbekdXZpz6
W8lU0+a5lzIdbg0ofdX2SYeXLUUOtc0qPXLVPI6l932rRf4upD0fuK2jjOyPSpmcxJ0UIypuRlos
YRgeLB/1taIwwjs1SMJobVh212wyeTK768oprZ0CsE3ZdZozfWraKSUxJ43NtG2qzHNWjSRp1qaB
nSBCq3EKsq3f1E1eII9slKPr+JUB1rv2PW8Txi0ckJ1UG/V7u9E7+tNKqwqewOdl5h6HakU3Aymk
gzlodv3RSiHeCFZVmFvZNgsCOAHGZjTHd07cJv5TDLbQf6dIYPsE+ZxUbJUOnPTe7xzD89eWPHhf
O7tEt3glOS08gr7vS9ahiv22+WikagGKK21yuEnrdBzyeFO3TjUV62E0E416XyE5aGyOoyMogCyr
8IC2OeQlC43evaDp+2u/7UzVL4/oMJZqCqdjlkDrktghxGj1kBaFvlM8r5D99f/RJ8MJuTbhfgrC
Ml2B0OXRnktRlK+kMppuFEmq3r0d9p09dcmhir4AyuhoNYMEmoUGqpawQ+QkcPUHnM7Wu68/Ip9N
BTN2pee3bYnL7vXVAfZDAQejqrTwavPLsNOaNGG5fbejx0XEWD0ggj+RPZ1HO/Rw0EijyhpNhvzn
XEZPVVq5HPTJWYvccPAp2yJ/C2BBoJrgyaebbrHCM4/n/rBoANoCJnbevxM6TdkmI8SH6g58EX1s
AX3ftCIcEYFHBWhJjOgsETi3N3tXI0Y6VsgbOMgjtpviWXGdq2QrwU9RbagGrNGPlfdLmduzIHlu
dBbLRGNO12jEIKMDtKoul9YW/eZrmMF32bG9WuwSFkHwq+3ysoz/nlRzht8sozKjS4lBiod9ecve
PKCeuinAKBTrpZaoefj0MjgHiJ+t2CCK589FFUwa/ajsmT6ApkWh2VFd1fLj2wfg4hTSTWbodF5y
2OZWUh1GWr3usOLAXaQ96v7zhDhICMcikthabl4pKN12iaCxoyibWHQnLgJxLx2P04+YbR5IK4bB
b3tnLVpNFbd8AAHCBfN9um3dYA8Trb78wJpXGMT0EgBzPEgPgjOe7Z18iCWYAltnTR3/CEABEfEX
UI/2o1jsND6rLgtjli0rAvpmq2cQSruvFbsdUjQnSZOHV1BKkSG/IWOt3da8Noy1euV/b3bRjxES
xI8LS3w+UmA1JFxlx9JMWnZmu1bJcks388nilIT76inYNuzZYN+9W+7VOWtZ08DwEIbLjqabAh0m
NvXJGyvLhiJWm8Byi280yXXd2vkQbCH/rqlLUX4DqFCt/Wy16AnmO2huV7x6TuwCKBrKwkisl2Si
0q1MkC6RK61LCtr1AQ36ZSkS8SI7dQaYZDGhULQsw6TwNxsqTw7N9CuG6nXw29rjlZNbuwZeZSCO
dx6MpAvLeGGIr+zNhphmkWLRokTz31ZAYynofrVyhli7pHtWCpU/mH+X3MOS0dmzVLdaWQvN2HKd
ffhlfC/qLJDerL076fPogmxexK2r8936Mq2OIfCxQEShRnu9kuakKVNpMMzgEH5Rtt2zIa9QEJwI
Sna8t9YF3aepvKqLTfYu+gIT+58pP87jAj7CkWlrA/tCCKLOu1+HPFIzhzgfyE3nilZPvsDXVyHx
LLAtfeXsnAeafPkYCfpVd/gPlWEsXNLrD5h5xKaCAruWbJNsbnMAtHUfr9FKNDlF2Wbcw034n24u
Be8vGorJbV3o+SRNqJUymOyX8+N470ygfx3938YxyDcq1GPM8lJC5uwAzWyK2/bkzHahXuRl5U9u
SVYl1I+GChmfF0B1Jq/bYEn/9KyLijjIVnSVxmnD5Ak7r9wZMe/FAQQFGSe5+1LoAY/7L/D/dfYe
7ruNiP3sjzGcTxrkkdYqDb6IFV5OnC9+yOwgW5KvF57AVem74qD/hFlw3OSP+iZyAbt/E1h3uOWu
JaQIPpkfwqclX3lp2smWEO3CeIHjmoXXMeSwcW34lgtzawngcbxJNThRYbNWi8PCtnpN5GPJig1V
At3qhC8aCaB51rSCpz4P04G87C58hEmeM5w//6kTexaavVgCZC3uOZWrbraZIj8YayjngQT7t3Ax
g3PMrqQb2c2gRFiawvNoF2uwv3DBYcsG3/3ampHqdhzJKJhG18UhhlJxE7jK59JND87O3kdHy4VG
aLMwmWch/czobN/AVZtGOikH+pnNnbFV9rYLHy4Fb4Gylg6LFAXzjSIW73SQsym17BgAgFKE+AR5
Pb7XjwI+ASf4lb+rNqKJSHWHH/3VklsQwzi9V+dmZ64PEhFlkjTmNouua2hEYmiOW2gL0yWZr7OS
2dzSLAQcUoUnM9XAF6fHnqH6aNyWbnyfA8ad7heW79JZMCAP4TiYaEHPK9IFr3xPNWE07LbdtWiZ
9tks+n4ZHn9xAk8MiTv9xK+2jaRXmiUMaXVh7gM4979aKqmbFX0EUX4d1CQ9lzbn2bUtvOuJV5kZ
BaSPpKmFVxHchCUNX9XoCooD72rco7e6MJfz0y58OQdPkeFVEHmC2da0h6nzjCKeXo6Cukm2xmO1
sVcyDvtP9JucBUEza7MdiXsj3SdAxaJSLQ4B/c3wowKiFq46f8regRf8CyPkWabpIG91UhSzMChz
ijYf5MgSDVD0wfY3gpxIVLuULw19LW9bOwt3GCAQExOJeIdLfv4WSorYC+HAtNx8vEtGOCqGW1uH
iRtSd7tq1iHxVhM6C0bP3govx4/+RLAtgAggn3q9Tyuj9o2WhCkAQ/1Y3Quda16aR1F+QYBlv9zH
fP7YZZQmwZWIc0SVdOa2fbjEKj9KxXXk76OPohE0WY1b59jsQNMsBjgX7YmxOcC1RD5rtoil6eHN
EhyMutOh8Gx3tBNv+ntzpW7z7fi1XABRnYEXxYxaTCV9WA7pzvk6jqo1GJKeiPGVty3pLGVnHZub
5XfeWZSOJf5hLmX2DdWq2QHMU/6n4ZsBI/MeOnUl/xzp/Tr2O2WfvvNv0muNrKe6ym6V98k+O1bA
U5cAqvrc5cy/YX4snRH/pvANSgDhMcmZuygA3Vdqz2hEb7u424/VuLWd5g5tDJrf4uI6jBt65U0r
QTSqN/ZxgUBDXUFKWxSBK3kaqkMoBLT5p3Ywvupe9Rxn+g03xM7w7KumoWLmB+19oGlbpe5haDc+
t0GobwZV+z6Nob7S2+bohNp9ltT3aqDvpbBE5yQ7lLF2b4Jqe/vYngGYmQGylgRYAoYhfvH6BCVZ
lFqRTsUnQXvbJXH7qSiqb60f7UOLkYelW4bTcwm7cWf33zSz2RepfxXlE4o7XOS1zSPS7HZaj2OJ
8q3RdUfwkhtd0q7arjyUWXjoCnVBC/rSLhW5VtoTwH2dP67UxujjsYvJ71LMJ/I/+jtj96IUuXQe
5n7tj/n5ZWm2QyI/aWDDiQIct82Jt77S5U7yRfQnxoeE3h8XicoVYPdoFf1YhBTML6m59dnqjIUX
UsRhnMO2uRYtW+UakYx7a5e78pWxFF7ML6mZtXlustAiM4ocrLXkXVwBD6dpdjccm5V9J7881Zei
YOEtZ4GaA22gRRWZPsizttbYmNJGGzy8W56vZbVcIToKEL5cuAovhDOoZKiE9gqJ0LMWUyA+ZVGn
mNFkiNeUrx1KKAkS7Wp9+/ZxulR4EFyAMv8KzOX8OLWOHfdJw2vlj+1Clv7q27RO4ZNbqvZfuBkc
nee2Rd0Bnp+zuw+MuZMo1HTwn4IUSjQg9NEKa6L80F6pjwtDO9+L2OM9hqyUIYrkM389lpPaDekk
rRuXuvOziOO1R2PXH7qb5YDpwu0gYAeAL6GtpOVZFl9zEoE2odX0mpGQGNnmt9U1LTtuu8tvgm/A
MF2RrzK+QOkAkL14pxIAL70glPMtI8IK1VAF4ZZx1hHgV3rrK0gpudqdaMU31/VNsBXhE0Dd22CV
ACD6C48JbAoiTa5e0lbzqlXZ+BUY+tLHqw3X5TGgnWWg2ELdag9p04Lnv/B0eW1tFm7X+lCYRos1
YzXSrlOvFJqhvhk7uoP2xuEvbB6RIYezjew1fWWvl5NmNik1uBhIlQuHbX3w7g2IOaJHkbFedGRi
K752K2T/wJSKpDyhzDxIi7Uh6wIaI9bGnaA29N4zvHW5g297BdFGsTK3MMg1K38x9XghIGXpKJYh
oQIF7BmZjw6kvokG6GX69bTtXPsYb5In+yAy9O332F1Eg15aRYOEG56NGs95FOXriTT1SUhs9Nk+
Coft3XcrAauoHpexMOeXIWRpmsoTFJ4v6E5nq9jFsiQP9f8j7TyWJEeOrf0qtNmDF1pcu+QCSFla
tN7Aeqq7obXG0/9f1FBUItMKQ/470nq6PSMQ4eHi+DmJ+IrtUbsmptkr23UzF2oj2MHbUPCB1/+s
pzqFiqW1tEC9+IbLf98/xDsxQzftairxxa5MXAQy1hLCCzcejj0FoDfD5NZZZD81dAKz2qCFc8Wh
uZphSepuRQMAidF9+306isRw9RaeR6AOVnVeQFrItNAWpTSlaB3sIq332llhxCvxpNvwUN9CpL3y
Cp63kJgrf2trceNzbaiSXNiqftkGQ3vR9bFHZ4/mCgJkX5TQK90bQu1Hpm8/r9z/88rFqenFyUmi
JqV+gOn0KBi90mcYxDg7yf0azerFC0G2K9566iSU8U49TUnpBIpIx/H6L6NgK3t9pkRPnmdq/Zm4
+Pn+bW3ZGBudIJVrgLQcmvpIxwgSOOdW2tdwOazCs8+Ld+zhG1uLVDBt7JHcG1uDlx/nTQaqxC0P
4y/BD5tsumtrjbX1okGN+II7yPFcsh/oSLhIAaIovPgopexDz7j2j2Iuh2K7qDqtPrpL/yJqMm+K
CI44RW8e/dRq4lgR/D3jTtlFsOhB2jneWupWHrb+Q3otuMogsnpW80c/e2ykP0G/coYY/uM32ASK
QEgIShdhDgLrcZeokBi+Dj2CQ3B21V67Dh6NbX9IviW301f1WXDf1ft8Xxzy22wnR7vq9/UYaBmO
L3/JIvUYiz4LqH1PzAnJxUNlGOFtWaAUt+YWLu/6v1e8uDFj2qS9lrBizdc/FSbAOetaraKdY4Y3
uWZ6gWMfbD3dQaz7aPXZXmWsp0tABgV36ggsr5+efbDTSo6QVD9frXiOpVte7MIyKSlkR1IrhcJS
+1Lv7L28nXRXaTzRQgP0dQduO/DUA0C2Vde8PP5Ly4v75nfIBVK7tjbyo3rV32gHJD9/hJ9IUKB1
cFZZhM8mfpf2FiGv3fkArgzsRZOxVQrb1WBF7XzZM5p54yNuFfuN60c3KpPzfblz/JduuJsUClBd
slVaNI2lezRSvFYz3BxxaHmCMaH/ufI9Lp5KMRtAgkM/Zsl5W3ASGiOgZ51AzPiJJPFxQnZoE8rk
w+GBNrn1Z7Dza1YXT1c8qb7kxHgGweiXD/vpm8DpjBQzUchuHsKUIaY1dyTepLdR5Ov3eLPSxZul
NNoQ5Q0rddQf5QxqN9+b04qPvfDRNUFcSuBBdIwqwOL9BxCKDs08TSSM/qOaPhtfHP+7Il3RMd6Z
X0UoV35qyq/NjYakqLL3rYOoUP8JciLhTU5Xyw+hoAkflMaruYRAB1llq1nKaMmkK5W1C4aytR7G
sKvCBxT30OrQh6lEANasy/ImT4oS9dUqUb4VvaO0tx2PsXPdGQytb6kEgzftTCIqt7GNevSstq3t
fT4lGRDuSh3DNRd2flU1iIBsRBcITsVOLh6OSuuraaTZjlAlLPU5nJ3aneixi74WnuzD+5fg/GSc
mFu+U1We22oiKHYbPfb0ofPSmFwiWLFy7pdPrSz8Tzj1WW6iyf5aatYOvD5Hc6ceVnF+53eLmNfk
jWf6ls7SssRsB7rfZ8U/Gve6l0GcyyzDTXNTA5dkjG67Gskso0GGE7BI9QLhCF1USk4/19RJTcgA
EAMEx+ouuWqvTeZShqN8WLUk/qXlqX5raeFTpTRVW100yqGErI8CNDl87XbjNvlBjeTw/qk4i6+X
y1rcZR/xqpScVHTl44c/Op1gLh6R1KVyIKyG13jJnQZ6/euK6bV1LvyjNJRx33ew7zXb8GHYj4fE
S157g+vMFMvk+nWVNFwsqM8ZD1s+ANlk10llYcqYRlZSzYjcWslVVpqPFnMFZhOtsNe+tvjPPuIb
i4vFWWWch+qAxQTtpxQ5Xle9Um6QuiTaHg/DN8hdPOvWB7TJYKQXgzQp99+7o7xDmXwfb+l2r3jt
szLfcg8WT0NRSrEjN2Cax13y1O1FpQZdZJim61XdiLOE5tUWjVHdfh0bW1aFWinsiVIJA0UPXf5U
CaiA/1oCS+E8Wz3FF70BVRNovGmq0c07vZtGEIMMFyR1dLk2afGFKaDt+4f1kl+z+cmyDNDiXFZE
qYZhDjp4+uQrH8qY9iCyM/16NRO8tBJbAXlFBkP3bFmtaIM073tVJgukcN/N++5jfO8fDbjb8m2A
miA0hD/XqghrNkU0+yaDgbRlLOwam6OtHxsIOP1C372/fWeFXw4ElGk6JVgQMbqpLjKU2KiKLCsa
4WbQ28Vfd7eibKBBNxa8BKtTumfVmFd73HQTImc+12sT7c2aqjlpA9Nnzk7U7irkD38ymyDo2qad
uilHd/xpjH8C5HRxnarKABOBGJJIS93AKhiCqomY8odqc9o1dwKtUm/z6/AufSrw36uPhXgMFn5G
eWtw8fGiKRsNAhYRAn1Jwl9IXqGA7biJn7rMdbi19lBP26S+13QDBU5nzamcZzos9M16F99VmbWS
qhj7LO8RjaVOecSz7FD7nB6SG2sv7cur0gt2q3YvvB0ndhd5JgSqSdYhew5PJyKznwQHjLiRBjz9
ayH1JWdmIEngABCgdWcuqzOV0c9mFIe48k8ydSAhT5DAtabvysd1dOBZm5CTS+PcpH0AeBogxMJN
tyl4mVwdBkZPSooKJXnjmCCPbqjFVnKiTWpbu6nWv4Sd+ak2s36zclMvfFEDJDMlJzrdMKEuAoIg
L5IMjZARDKi9756c32Mq+pvm0T8yjca0GZEBIVZWbtaaQxeC+RPDwk29ubKKVbVlaffwL9BXm6N2
O+T9N61S8m0yR+pGV/yjZdaP/5/LXWz3UOjRUCoQTPQwSEYBzMP2g4X8FnxgIEBQoBn34gBHn9+3
K/7ZxbU9Wezi2lomc6dRypmC63QzFP1d3tv3ejt475u55I9O7Czup57zjek5C4CrSR0C9cLY3Eiv
qhrFrss0ZErW7suFpZmygXKSGMGxKNGcfkfG15uY6TcOsBVfRVHqJf7gSeaaWuJZ24KLAlkHhW+F
9oxJv+vUDrAErZn/oIH6oxdUIQ6wjbzi2N8lm+nwn0P0hEUDiDbT+boYG1mszIhbik5ZYm5Ktf/k
zGxponzOp2ira8Fu5cNdSDcQRNGAgqMJBZp0sbqkVqfW1iqC44qiXeq7jBR7mTS5vvOhQ2w9xTf0
gMGHVY2bC3npieWFa439XNElnXlxXxoek8GXj4MImrMkq9xUDl8cI9hLk3TdDT5ik+VjXc2HQqoK
17bbh/d34UJkcvJTFnFd0IOkdTTYB7KkOIRlc93oq7W6Cw8oDWkxE0Pri07Dwkai23VkVJlJBct5
0Zzm0MXztTQ1V3WrPKlOvzF9+ckOlXs1QZI7HZ8jKxvWagEXnjOeFuBuhhhUoShwepaLrK4le+JH
9DtoxgBJWp7plnfF7k90bC9+3ze2Fq6ngqxXtuhTExo5L92TUDbTPwj0GWLT7jru+pILOlnb4iR3
zGsaSf26tuAgz24Fgb+1lfQddLBP4VXnauqK17vkgd7u5uIEl00Lz6PPPU2HwU2jfMtYsCdB4Pn+
6byQE5gghcFBIxQnZvEXH63q26JpIz4aBf88Dw5GOmyHqbodqm4bIicLm7eiuoypfnnf8MUtfWtZ
nOk3T+Xs9EGtOnjy6NeINMofHHhNzGhl/iRYLNee5kv38K09caTe2MtbX3fUhg0Nwg9F9K2nA7ey
IvGLF+/hyV4uHn+Ver7US6zIvJ0RZhN97+g4e6JNtN42vXQ+3i5ncdvSItLaiX7/Jh/umPQHFYZG
Tr/mwS/d6bdWFvdMryDyszuWNBQvDNtX3dcRqYPB2s/Gs6PXm0CH2jV+LpOX9/fyQhzFHDG4Y1uI
tcKVf/qxkpGpPLlndWb1kCA95zqR+s3v0G2082fZeUTm5Mf7Fi/sJ1TtzDqQfkPdsnShyjAoQ55H
xqaR6qOSVZtRHlHAlnxp5WJfqla9tbTUr6KEU0bR2NabOvwuoHSKo3talntTCku8lSKaUrqJxayx
lV0l+kshP9d26dbGZ0u67fqfUjXDsKBu3l/+pet48qsWjiDJ2zCfGhjXX4mvwn1Nvr4r9ow9box8
3827dL2xeuFKIl+lMiaOZhqiCItnKyp9Xcol1aCaY3xRt4ANnqLgoNPoVLb13ogRHHeNNYXaiysl
FRItRsYdz94p1Yn0NLSGnvRWNKqNQ+HZXwWa2NmD7JXXBxwv+AWLtg2QCgNCe1rFp4d5iDu98A22
lnwaOFWxzwlF/F1xrHal52yccI0+8sK+CuohAlcaHICNFgZTS8qkXIOgXypgJ4GrQFl97MU/sfB1
IqYDwwp2gqxycVziQopSe0DEPvo0bMVAixCXIt1htKT21gc2L67ojbnFYwH3j+W0emBs1OZlDFR3
0v6bY3GyosWmyV0Me6KGCVG1ajzts0P2RG1x3sZbCXiPN64Ehhc8zolBseY3D1Iz1ZwVB4NZR+/G
+TXVMJT0/n/xKp2YWT4UrSFI5flS6r6+MZCnqpkNLG5EvdY5rg46XTjrJ9YWDwYwRthNco6eus8Y
sqejcbBdttAVDNGrwJpzaxQZmVKjB0VOc4Y5scKqNtRQ1v91swzQ85t+C4vKVauvK+SdP4cn9pao
E9g84qyFIRACpo16pW/F6KFZU9hUydVW9/L80L8CdIX8KKRPZ7xSqo/fVLJG50TWRw2ChMK66aG4
Sn4IXeJwb+7L/rjyDJynbNg00J7GN16o3FCvktukxqbfxEddzY41Ak7K0ZiNj0QcrtkBUY401ZXG
tYD3Qm1fqFGAPaMXivda1tuNOokjtcjF5t6g6r1LBdd0ffOKPfnPVXSRgD+xtrh92JpL2m9ic+3k
YCoA6xS46tutzPwhWtsEbeuU5iJsOfWa1N9wy5xYWYCIF3exzKtymBJZ29hUcnvDchEwBhn5bZB/
j4O1APvcv/ANHSDDYr6AS7Jw0XYJplwPR+21fxEdphHEWeLB2K546QE2odw7/BcX0uKgMqIrWiYQ
7i2uf6zZPczWqgZle79Jv2ZQIoAgbDbyLpVBi6x1/i7M457aW8SJlVNVM7oDGnTCYbaLHyIaUsZ2
RME7YNydpBDLjrqP800C8jw9/CGHtVYtugAmOP0Zi2QtSuyqihV+hsAuBdeJs9HsK71yI/UL0kfR
VX2t7futjxRhftUne2364MBpNt3+CVWNc6dBHqerryPCgBuWwQbkXaPp5Jq2yRiP2uYb6+UPAtPe
i4ytWP662JH4qKen+tTk4irJSRwElfgIkEt59py5/ewfSkPeW/Wa1O0ZPJ15BZYHEJbWksAdLA91
Zludo7G8lpo5k+47W/usbebDq44G/NEP+VbaaIOrbct9DWIVOR+72604yfPs5PRHLKIRNW7UoACw
C0ZdTABUe0FWMfQUl3u2ONsZnnwwn8QVYEJ+xfa5Czm1vQhTlBy2uanSxa0etjMDjcE0bKXMNe4y
obW4ibfDZ+uHxTTVn3hvLx+uf+/+4ks7c4c163Xh9l7/hD4stcoIQj6hyuSlqAGs9fWU8wLF6XoX
LpMONGg82MvhlBAgtHIX3/PmevG9UNmw9rATIulR36E6v12V9rh8sP+93IU3k0oYZQPGBV6vdXFH
4+Awo6Ua7oK9GD+SUM2m9rwqOXwe1bBkJMPQW+CQn3VP4tkPyqzGbL8rgU6IJAxGMYG5yhGRXieQ
uHic39hbLNMJCytOxXEWdwoJ921S3CjdT64U2vbbcau62W74XHxWb20wceEaq+WFh5/0TwQ4TKyT
tSyL4P3Y8Y/Ggc42c5TRSkMrbp8dNdgy/uN5CPzHia2Fp1bKQZ4zWxLXp4OdVQxfCN7Q7ChQMGsl
pwuppg3eBp4ZQ0wKGUtnnEKwR15h6pvBh9730HeSUbmFYsbBYUjq4XOlmfE2z6TrVg2tuw74e8fU
lmemkWmiEGjZBwoW+UreobzySZ84bBXKG9TONIayZEjNFk40aq0oFlSXG0m2iwPEG+au7W3zoMAy
94MBhOEpD7TxxZwVp9p1QV3E8BTWHTyCUAJGbmoN4XU0hdEeYk/jztJFo8+PrGs5LJ0rQ2vxRXiJ
j6leTLeU4g0OUJxaR8kImg9K2kqMCmeqhSionT3kma9/teom+JwOlflU+uUYuUaV91tpNEMMt6P9
1DPjvK2GOb4vpjn7ZIWO5sVaaT9OzmQ9t8VUUCGakvrnALskkjRamdylflYdtbFiVNRUlJem07Sr
wQ5g2gnp9kIsD9neQcnQPPEmsxgeIj90nrLU9gv4Ra1s3/RTA0uhak8PsTn1H6So5cVpw/lGq23j
Fp29ZN9FRRPAQqJCOGhTX/8IV5/zwQ8q4LnmbBBXEsJve6eNb6Z6tj4WWp99RWM73TIh30NbKmvp
vlAG+9qMmuKu6CYZ67o8Pki0Erdtp9lf7VJOfwZx3D35ieTs/FQf9gYWtjF8nttGq6Wj3hvGHZro
wXOvTPPd3OsMgZd2/DSEifMUJXHnMdmRfbRhoPgwBrEEkNeeP0SUD44Gh/HFHnqcm2aHHMCpueu7
LETippK73A1bn5mWsa7ufVmOr2NlSENIfYL4SzcG1gep9CmapFpyl4BxO9qNZd5ojjo+tOUYphut
ovUyFWb6pMy25RVBMz2UdRH+0CILCoxBbQ4DQdymi9Xq1inC5mDBsnonJ0q9ja0JComh1fPMjdtE
vzG1SHoA/Sc9V7Wt5F7SqNGtnpbVFfEvoHXVDo9ZI4f7aoqSYxM0/kFVivg2iOv22Zla8EtGBEei
G+hJc5yyVNmIUbg72wz8baNnykaJ5v7LkGktGpWBfwyZOT/6aZVdlZUzPo4W+z2GDyx0i7hlFz7z
met6H2Rj9hyEzCPHRVD2nqSa8rQ1296qEvhSq7zbwvtp0giRyvxlkMOcdnhVyUhE5YMeXsnFGIT3
dhwM827yqei4sVOsgRzOnm7uPIRIhmUwZc4BXkTKamQwb5xR6K9SxggtoHH17/V1t2MuC66c1/R8
LSw+hwEsbC6cbSA52dRU2BRhsX+lHMyjGFxS/3MGfWprJ6tbVBLHfJxaBFr+sJT+KL7Zx9GzXdCG
Xnm7BnA6C8EgBJCJsBGnBI59pu0JF5NequEIXjxSdm2ibK0ucO3UBo0aeVaZ7ldCvrNETtiDlI1W
sWAIWGI3AsbikyjvLSFfOteQJSqu8XsAHcFLnDJwFqM9HCDls/Z6XTgxTA1SP9Q1h+zx9XF7U5/i
YnWK4bPMZlI9Jf6S+Zn7/srO4iuxsDcWFuEkfJtSl+hYiJOPNuQYJuSnvg5UYlXg6axw82qJypQg
kIBzevHidWmlQc46WeSJ8DYxz114JTmZuSvu//Ntg7IPtBalXl6/M9RWPFsBxf3e3shz8EUpQdnF
0+P7+3YeMQm4EvUuFXwWA5fLLEhTinw2K5sTsW++G4fx0O2mHZXXK/TmvPdtnR92QjMxkAsZBlIs
SxqofFInvWJSGIqFMPrYKeHvtdlod705jjfzbA7b3vRXYeVnETDrI+xmAJiqOTdtkeTQgplldSjt
jZF6orgsYn39vts0R9g692tLvLidEDvSPLfo/pydDvgkq8KX+WTN8C1zcwcEbzZtpbR0uxrq6B+t
qt1kdr9dy2bPbxjkoIAwwGJQ9WIM8bQCzMQ8+I/YtjeEW54ZPxWJsnLDzjGE7KSJxJPNOYEhdBmB
1omqBH1n2Bv/W967rEj+OB7Af38qjqJa3zwot/LnNUDfpTNDDUgxXukb4Pg5XZdVRUFmFqO96RRz
X+nVHqYN124rD9+2s4v/VFebI6LQwdY0U4zInk2tNtmoZIyy25vKKJAkSjVGOrMeXoN69Hfv34bz
iF7YcgDrcPcYVTvDZPbpGAs2R7jKNDCg2sE/Jp6xT++EtnburQKez12ksEd1SZAqn1e4ay1NG1Ma
xE1nKImSCuOjkptcmZxGsMgQOVJ22QXPa0NYZ2n36zr/ZXdZ6VYQeM/qVLhmKrH/ZFf+EzMQl276
m/UtU5FpsKdmMlmfSO+d3XgwoCcT1EyCK3I1ILlkzQKawkwltwIo1OnBVHo5n/vQ/INqVPeGPfWj
o7UtjvYh/7nqVi5aI+kjC4LN4Kyg7egTetyGJHi1hC4HhYP7BE5l2oxiumOFMOWSL+F6UxejfU0F
f7G0Qi5qQ+othqbku1z73jertd2z1gBHQlDmUX8jJgChfrp5Qa4xe0SCJGitHrq94E+23exhvS98
Hu+cGFoqUZp0+rSkT/D+eXutDtoHVS4mNyn6D+9f5ot2REhAsRS86pJBnEK8r/ZGYG+C8teYM0QM
sGfs1w7dRStsmYxDBEu4jN5iK1dqpXaYa9VCtx3u0hL8W7ZCzHPJ4/JR/mlkeV3lYKIjmvvWxsrN
z1IWb+vGeZkmddc0TL+Eh/c37tJZe2ttEU3piak18YC1oqL21+vkMcrmfRMXFgSfi8arDJkL/b1F
TUqNGtnMw9reJIWcQx/Pk7K3ym52m2byH4egGfaO2Qcrwc6FhQFDIJqBF4Nbu8QtZ2g4yEmKf0iU
jseSrqVx//66zoHY8NVT2iMRg3uAKHFxT2G9auXe4gHJX8YXYlGoQxOvTJEaBQ2wGsNf3MY31sSC
38TwWVjaZUTuT30G7hYluYvNZjtH8l3YF5smXjuGZ6xWPMXiLSYsZa7NPCPLnhGUCFqdCXLDnXf6
Pn0wt90WUNn1vJs3IeV6RIq+RvtmZ+2zH+m2emgf18tuF24cvwJuDpXrRhV14aggGLXMoa6djRp2
uzCkzy0lO8X4/P6XPKuaslQGXPiawiueOdxuoO4HxBIteLtyJ8SYdUQbguaALqgr259ltVg5nBeX
JVjPwXiCblyOC3aUaZHXkOxNGE83ieR/9FXy3GBcCXEu3QFY1RXiDWA5Z9j5edKNsvArZ5Nq06Pa
OT/GGXa09/fukg3mkAi5hcbQGXpE63rN9EfF3qS+6laob9rmyuzapYP/1oJ4m98c/LCOJ6WFu2WT
BersZtL4lNfmTqnNvVJRVZqo7a+s6RWTdlpVVVWmHgSnHrnZ2dnPKkUrGoMswng298G1cj1tdY/p
8fL3F9HDTq+SF/16nZP4ol0YvMT8MEkhNPWnS20y0566eWZGh2aXCDPyD+pHdAQh0pW8l3arIqnG
DPvV6vzqMjalzajCQozoiWDIPwvzUZMvKA9A3N7vqHDtlE2CM+sPQjdihq4JZnyIGZWV6vXyFiyM
LoODoe51LZYw2oEVpWAKTC7eTPLK5V6Gv39YEegm8Mz07Bd7amvjHJdFIMJff9/t+0O9pbm2Pia7
jKmwI0Z/6XzQ+mCuf+GfFb+x5GqQoTq4EvgDH8RRu9V36vU/qhL/8zL+b/CzePjjHDZ//z/+/0uB
XkcUhO3i//79NnqpmZ361f6f+Gv/+s9O/9Lf78uf+XNb//zZ3n4vl//lyV/k3/+H/c339vvJ/9nm
bdROj93Penr62XRp+2qEXyr+yz/7h3/5+fqvfJjKn3/77aXo8lb8axB95r/944+OP/72m86x/J+3
//w//uzue8Zf88Io/bn8z39+b9q//SaZ5l8FMgK1A4o1OhVEXPzw8/WPmI3+K+EUs5iv3pZM9re/
5EXdhvw1xforfwK0gtacDoyQs9EU3esfGeZfQeoAh+NZgFKAcOy3f/6yk0/070/2l7zLHooob5u/
/Xb6wjA0QP+PhBZWK5hPBSXK6cW24kA1qsHqDvRazM9h55dQyCekMG7qTAUYoND4VITZGG7bHMGz
FX92etFM08Ewi+HBgZcUrt6FB9XH2IjTsR6OvqM1x8QPaXQPAVpmYWPt33ySfyz87UIXhWJhSxM9
Mp0sl4bW2Uobo9OMcm67YzYUoXHnh374MDOJWW0a3zQzD0aN+EOB1+2uYr8wYNEPKr1zSzlL6pXn
T9zsf3txhigEAgmvRvGRCh7N3dNNn9TZgq5ano+SmkmurVPPT9UZKmuwNHtTCjvknKxgJSpcGBXr
B7yGMiXnDk+wpFFwOhpnNFv6Yxvqiuf4MiCrwQl/stfaJiot2ZO0zF5rCZwWRV93HQinmCU36IqS
FZ8uNWlTE2GoZD4ONAzmTWTl46+gt3PNVaY2HV2F2PFYa1P80Kl2Hu9kZSi+dUZdtLtwQn1v5cCZ
p1HB6+8hHwbUIdBuMBUs0orGbNu5l7vxKHh5ba8vouiubqW8CF2/Fi6fxlsJGDPos+s67Tr7rrWU
snOTQU+mRz1q2zt7DLX6ecrtjD52NuhfysAc8q+GOUqe3HdWSa5n9/7vFKX85CFSp9k4BGoZPaQS
HaVtZQYj+mIWKrJEx0ZQeEMCz/HGqOKw36plbDxkdVG1HvNCBLnpYFTAo6fISb0QtULL9Q1dGpGA
zLPS60OlieCOSZwfYYcS2l5Li/BLV6i67/aZk/0ySk36mCdmvsvS+UCN+l63pqcCub3UrZU2OUip
6YATa/tAhR83VQcaaHaYH6O01L/5eRw9K1kcM41iKFDA2l0k9/dVoBTdju6aoR67OZWTreZU/gdR
XuoOllpnCGLklK2f37/CixMsro3AaehQKFL+hljl9CyNRaEUphJox1EL5N1AheyAiNl8p48OihA6
00bV1K7NeS6MimtDawJHS1ZNmWWZS7UVFLlMpoxHQ6m1TwxL217V2P4mjmLNbaxRu5rLam3MY+mV
MQobtCpQ66jkwMZ3utJhDhU9SVr5WHSRlO1sw7aRIWpB7nooBIOxkmnXeLNC+9eVelV/eX+jz92y
ZhAt8FixfJmCwqn5OQjnfvIn+dhLfn+V9XQhG0WJnmmArdUAF7nq64Wk7M8WG8BecU+LB0gy9USf
TH0+qqWdqK46OOadntrNxynFIx9VLS6uKpx3dQNZvXFQoyD3vXAKC80ti9K2XH5dvlbtvbT/YCpI
UF4fp2WhS8uI6oe0no+GZreP2lQ6hzFNoV6Kok776bRBmLraWA72tkpU/+f7u68Ln/jmeRBHjmkU
nggTzDGIvsX2V7yKTD0b8zG2Z83ZtOjdzTigIupdtA+y0tWlIQ89rRz8X1lrpI2n2xIyowWyXB8r
0HmdS1YKg1prdB0cNiMOw+0t9IfcsvLtr9po2D+rTMurTdwoDCRKRRlMrqP2Vo3wYQaqr42kMd22
kYb8YasnCkOLUdC3m6Dw56t0hirS7Yo5GFy7MPnfNKC7zPVbCTnErla70s1NSYP4pVfTbaYi8ekO
kpwAppoi825oB+r0RZc5H2mnVo0bdnbhrHj6SweL4grJkq7BSkpd+/QQa4ltjdXcdUenkyP7WgOm
4HiSxcPe5omOmO8IzYerOSMOdJIaPdkGfZM2oduNI0iMXJmP9GvU39//uKdB/+txh9SBdhr4QX7d
srY/dHE924HMrGhDldiVlczaNf0hKu1vdA+fpNY5RpXyvTGGYsXypQCIUXW6vEKnGv7ixbEaGZPP
ktDqjxkd4AMaJdUPNCdaPhD4lMIjZQUQU6kTOA/KUorhiXBKcQPIuv3D+7ugigjnzREXVSnaYCCD
RBtTIz8//ThlmhUOr212gJYdneX02NXmk+5HzOvKdc3dGq55JZtNmzih1xrlhyb2QWwgOCt3e+ox
jO3IzbHT+JhWtclVNXfzeL4BI7pvwAdNgVx4KLRv3//ZzsIv/PGzecaYaoaenLGi05+tq1LaUk7I
DkqiHuOku6HZ95zK8uDFlhWBY5E6b4jSb1JdkhCHsRc5Pe+F3lylBX10DVIt1zeNq8ZKNmbSHuYB
TrWhkmfA2ontShLqG8p8UIzg4KT5rRmb14BYfp8c7WPggzgtDP3gGIAwS+kGg9eDOVzFJM9X6O3e
m7m0A1cieVMIvii1zcod1TbaVFNnMdpl7iwzvcnL7BBk6oNRh4wjVSk9apyvV9TSdZIqMBio2q/Q
V/S70sCjWDOIuTLUPlWRHbjlZD+revyoD/ajXMrM/IyJc6NG432pyZ+JI5lGRMlur8bmvJkz61fm
JA9lZ89uGFRo2U3qTVDmx9xvn8psOkD7Ex1ap6lY/JC6SdxTgLftYteMw++149+E9fS1UoE8zMVX
qPw3VmHs1Ga87rX8NtCrHdLKt4UW3ku+M7tyFG6zyrmvK+MxkpUvlhozhRysHFxxR96eW3pkcJ2J
aXqagNSWFgeg7fmyWlLEV1nTVRJzfE73pChDGVxVstx9TeJEkd0Mf5e67x+95e0VXTIsIxJI3dik
l7sIfqKEqedY6+OrMssgY+ozf1dJ1rztjSnlG0Y1veQBQoZ2LKfvpgVqKJyrNRiluJbL5SOhZJFF
IVGDEzk9/21XI1Tch86xMOduO1gBgWw5DvvAB2L0/oJPCz/M2rDe14XSuVPJhRceQh1sea7gKrrK
Rkz5RqdumxCtWmmaQQAn+pf3zV1aGT4Zj0SMqTnGwhzQycYY2zg5xiF8eLvEScZs48tWk9BcboLv
71uzxDlZbiRMDEDMVaYSqdOfbmSSZiGPvw6WLJ5fs2zgojdWUVsvMHDZO2o2ObeX8fPrMIqDp9AK
J8BmyvQIpTC9PlWf78skLKG5pvn+zS7HWDvMhVZ7g25Jm57W+McqRfPQG1D/fczCTr0fqih+CXok
ew9NT9RPHbmV0mMiaXP3qeRF3jRaZNzm2jxseFDLuzlo+sI1gCPeVNn83a7UIAFkWUme5HPVW1Ot
j1JQ+1ufeHEzQXFwGJpkRm+KFxmqh6w+OlGvErISKx8g2wy2s9Gh5jyOWniNiF/1K02MoYI/QUH/
lSB+1lz4tScoFKT0hudQuZH7tDoapaJunMhxdvU0IUg8ZjETD2pfWeiz99mdlbb210nNJdo1XX0t
2aX0WbO6rNjFTagxZa6GXwNLSiuXynYdbFXkytfYIJYvgziuRBqUMRBvgsF6cTNMtMMtf5C4nlVQ
gzCCnhPuxx9qGuYbqQ/6wxiZrNwe66/vH6WLjoG0SIZXXvQXl93tLgHFXRqOdIj1Bh6lwMr3jhPK
mwlB0YfBV7pj1KqRVwd6uE3RovbI5tbKtBdX/+Y3iMv8thIe+mXRUq46OsovNc2sOzmdVVTomQea
uqbezdkU73GO+5W1L6oLr06CYjiegroMMMqFU7RIeYldhwjvmzK35twiE4u+fR6lG7md0y2BaC3D
kudUX2qi2X6NNubSc8CICJxdGox5YNhO1w2vQdxncy8dKgcorZMPZumSxhiePrWQmSptus+puxzf
X/Yl10jHEnOU7egKLR6hgDMvtZURXJVmXQ1ubrSMPyUyOpiFCvV3kcpr7uqCt0KzFbIaxrzIuxfb
3Dbj3OhOjDpKWjRC8gWRybE3v0pm7bihaaMjkq4W7C55ZKjq0NBjyJgcdOGRZy3SCAVH6VD3PG5V
ZzrXIGuLTT23/spbc8kUkHNawBrRMXno6Wccs4wDmsb+Icmi6nMuk39uaOc4T/oYog7z/tdbIMH+
H2dfthwpDm37RYpAYn5lyHSmZ9dgl1+IGgUIIRAISXz9Wdn34Xa5KtpxzmtXtEkGSXuvvYb/d7L9
62pvIbEJTGZkAzbjGYf0eIYXBgkLvZngOCwN+ZF13ZgWbbcn8Mfumvg1atZYl2ow2E8KZ9bkPYHb
n4sXUzIYIEA/jkEBKtbf735hKuLgBbfnLFTQ74nGnbMptLaQFFjWthEof5oWzVxo/TvP4s/1gzwx
pG5CIQ9cFplUv1+6N3LRI3VwXF79eOPXBDnLvYL5Urj4m3kFQ95tVrzDYvnzfmGkfklFQgeSA5O/
/Pu/NisPSH0EpkVONGES1vGro/eb9P7eZ4J/yISGdmBWNp2Oswu9feeW/3J1ND+IpMsSCnLl22nM
goGWpDs8utpLJnPZppn95QDi9UXedvM9ZG3xM+/HFI58clBJ+c7Hd1mqvxceIJZdMs7wGy5a9zc7
FmQD0aYJgUBvof6UMmCWWGNtPQNqqNpGBrVCzVJG8P64cqE0L93izDvb9p/7F37D/38E0ZsX4JrF
SLAv9WnGB/CpVQ7B4WFmio2syFVVfnrnkf/liMxxOdByUW9dNpM3n5mmMnP42/y8DsqYTyD5IaFv
ZwsoujbrFISUEqWymudUlig886/TSFuUmnTQ79GRL4vp7fPHWYEUCiw0NJJvTso4HQXfRh2ehrjT
50GOfAL84th7jKC/PePLaB3m0xF4hP90sv/6yAfKWkyEAlDUiXElkUZexWNLAPlve8m6KXjnnf65
hYKsAynZxc8M4R1v0RYzKJhgt3l0GlOoQuA3krsfCnUqL3y2kPeYO399o0CCMbW6jIbDtwDphCim
wKeyO2eLk/wlW8kcHGK1K1NGYGNAdLEDT4SC3LAnjy9YHtaO7arw0wiz0P9eU3971P/6LW8HK/Me
hC3pm/QU+RYAGgum3Je8b/SPgI6ZKIZ+Md077eDfHjegcJxXFyz8DyBC+70PsiaLT22iJkAOS5oW
Fi+gGA3OsXcu9hZKQ5kFxAOf0WWAfMm9ebNg+zYP/BxohY8pVJ9dYr6BsR0UMQQmRTyEYxlTpeAA
IuOCTmn0tPY7LcduDMtcWxDu//t555fj+O0aQmuIugAek6h/LmvsX9/2mM9uNHlL4Ruww9a82JcM
6rEeLROADNiw4wP3k32mZMS3Pk49+ULskIKl08K6nE6ZLVnq6S0HsO+vOCK98is27gw6Gkw8P3P8
iaXYzRbrog0H8zABqXtZFLxywd6b5VW45vs12tP5mQZIA7rlsrHLuaNLXONcMQ+Z8c1eZ6z3OT4D
DPpKk4VtXy1A2e6EpeYpIww4o20ssFwAStnHLk13iDxnEYO8ySw7d7FaXvZJsY9DvqujC1qcyp6r
HtlwvmmG63CjsznuuQEo2zYgGRTRxgTAWheGpJiWgNCiTW0/HOYx4S9DZ/epkHmq5zIKR0jYMWvU
n7O0J2AT9Z1zJ70JhaYh2cYyDTkJylGP/AlApBtKtsjFFxhVjz8XqvuoDAbmf2gdNazupi3Fy4+A
CxQ+WvDIkS0716kW62eQjHbEI3mvw7KDuu9ugP3RD2Zl0lVYlduPWOXT1RoLf0tGTDmKBbuIvgpt
OnxYU+KnwmnkYxTZZqLp2Js0v0n21t4z5/R7nKR/QP23nxUgWUykIyAOKHR//6xSpTba7+haNVjJ
924D73CQ61jThEhgjrI7zn1CCibT7pRGqzhiZrTXw0oRR6O79kmHvXsncu5vp8UFB4CbA8ZBkK7+
/pOSNfC9yT0/D1qEH6cJoD6gecQnvXNCXv7O21uHZuXCBLioId4KtwLi82BNcEBCJuvh7cn9eGQ0
BfvS7Zr82MySRkWCRXL476X8l/u7DJhQj+BIBM/hzWmoDHdonLGSTb6uyOddNbn1q9Vt/X+4DsZZ
8KREoYsQgd+fozQm4pMPzGnP2XiIjRaY5zj/8N9XudROb54ilIGXZpRhtv8HSUqyXJpuTw3MTILk
aEH7gGByfwkyopZiUGs3FyYT8FYBuaZQmES8B8/9eSzCjSEA4Q1tDJQRfxA/UwzShjbn/fkS5Psd
hqDpM1ua8JfUZD0b2Ck1JWJ8m+lKYiQ0o8CPM6RupUn/zgDxjyMRv4NeTieU0Nif/4D3J5JlM/B3
zDIs9IxTgvAG1bkbptX8xBru3zmC33h0oKe6XPByQIHOi9Fp+Gas361B4FchUFZZ5pqvEs0qqdPG
jxpC0xbuAUiqzH8ubLWIxMuh2i1lD1MdrNj+aoRD9WHqpUWtMsnV1dalIWB5EzYYpGEaVrcr3wF/
g8t6jUUe8EIm0UjeoVf/2RdCMIAWG3ok5GViC7oce/8+1uzCY6RoEXykOrka+vR+WrPlLvUhLMQu
pu0aAvpqpe1HGhhapCsE+2E023fWyh8NCh4lTtecgRuUXvi1v/8MDgRaS+v3044W/Irma1YpYEf3
jnAEsgRtjIBwBoQDhmPvHOx/FDUYagI/w4cDVgw86t/0Jq3l6IjVPJw9EeEd12BjzFFiHqzN3zPI
+weo/22tYn+HGy4mcVgmsFt/U0MgPRtZadMwnG2CCUQdWh7zkvg4MIUMOwxk5JoTqGmXLX5ZYVl3
s686CUuBiaY8Z0E/ROe2SeGNTraGfnPcTUNpNaws7S7H8z5v/HWCZ7KqoATBsBilmYcfW9zu15iz
7d+Gob+AnQEPL+MtHkzVzFnuofTl9CBHaD8LGrX5d4hMQnsvhniy1wy25ElJ08SxGhwn+6XLL7ou
1zd5dx1asSVFj1Ea6g+kjzdjMpXOiv2ZtxjKFHnfYl7hfZIIoByR/obRn3rymKN/mY2ePzcBdz+3
/SJHhyiOP7e2a4f3ms8/4LoLegS0G/yjDAyOt8hHo3eZd/sFkezb6b4PJnfcoxYBnEJ0BxJmrhCL
DGv83gZ6eZQqOyDwoo/i7p1v/M8vDYwDnDgYo0PwGry1R8wGKwEoWn8aWqAbhyDqKHy8AXNhakIy
K965cXhKvj0aIniUA0KDUgc4JXgdvy8qhppOX76oU7Tm21T0ojOf8omhwhyB4AUqDY5bBturMZYY
l0FCtJ7xw9LvOPJhxQhiHGBz6Tv2LPrxMtLf2FRmS54dYRj7fSD2Z9D1CIhdGEFgcii+hQ2dvnJF
fb36lcKbKF9hb6nMl7ABgxyzRf+Jmnm8lZJEp3jA5I2i+sSMTihknceBvXYweT/RjpMSko/vUo97
Dd1HcnCY9R+0NKICb285DWluDuPC8oJLBRuixv+Cf0t8DilBilgwSpARIu/XR5hu/VBsC29s6rbD
rgg5JI3qCho2Myhwortelgka55lmY52lDTsMYdhjFNy0rhToZMs0Ewuw+0kd5qaH2Ak2PUWzTaIc
28CelhbOuUu/Gwh9F1ZsQ7/ezbRfPuMpj2UYiO9jgtDx3AwY0JkWbkkyhJovIL9SIggCr8L9Pkkb
8phsjN6EK6anRhtsse22P+Y9DKVHvyIUTrP2qOBzX0P2j2A+K2QpMRS5HmAFD+MEgnSdDHSLaWZL
NTv2C3QVd8j2BMWxkYC3xiR7ouE0XNshnutJtehZZJuVjTGIGRJ7cg+kcxXVrmZZUpd3j43aEMAW
zAKafQYvz1w6ccN4cxmpxs1ULhtfb1wbj/WFHlaRPYhvxnQllTYbPfTaSGgkA2SoyVacL61cHSkk
rdABMuh93nsgqmN/mhKK2lYH8jgk1h4DP7lP1q3dU6JWONyLRTz5eeruwC9cj2AHJUUzDHDCI1J8
buLBlHkm86KLCTIVxmmDC8Ls603wALuc4+XcBeSwIPGoTrHnFC2GBEW0QxelW0BsjWk3eFRE5EZ3
e/BA1i4+bLajZaon+hAInleqTZG8g7CpsmukeBoGmtQ71tpdjhSgtiBpNlQyoAIx827JsBUOBq+Q
rFN+gs7XVXCOHk7htrmbIcq+7FmI1itvwodd+BSvxWZ95fJdvsg5mQ7jrtKyCyY+4rZsexpXih1a
R1FaSoj+rsTG5ocOx+cNalXylWhYcxUSwy5wAGBMqKq5AZseHV/gz/28rp9kKvOS7higdYS1RThq
97QRSo9txJPTvPv8Do4QYR3HA6n3NYkADPLuxMZkq2JhwcNlakBf5vw1ETtoK6g/ihZrqvQB4Vec
b3DHxIStWMDWekGuo8QaYpoX0Ty8zkKvIOfn07PnKYLNOxEdYIk6l0x36NsxdtzuV7C9i0iOcRWu
zXCIBXIPhfZpWoIUEZd5ModVigsWtB1mU6x8ZMMx0HvfFeC7NiMCGGzSllqOGy+MNclJAQED3yaF
D5ye9tO4B6Zasy7Ey+bNp3i3rkp9hEG5y2zw3HA93XowFU5gH0cf9eT4VSh8+Cnv3ZcuAO+y2K3u
X0A02iRIuWZ4aZdgeWqllNfIYpkqZ1fkeaje7wUa0PiALdNWOc/tzeICWWvqwM3YFyyieNi/xgg5
/LrsufvVB8tUCjbY496sbY1QB1rILdjrkU32BvRt9nlM8+UQwwSyXrAqK4c9vrJk+zhHMSn3icII
DrE6tEwo0s+gNbcHD7X3WUr2Yinqp33MadnPVJ/1OOHth3Y7Nr1BqJ+Q+ANkIXGR9ir4kSaS1JQB
S5IkCJ837X7oZutrL8EAY1tOXi1Q/COT4XzMYbwCsILsp4SJ+CHO+uxhISxAQYBYmm3QccmjpCsJ
b7I6bB12k9xNtSWM/eznDZ63+5ZPBwTamKsQzdFp6bW6iXbnioQAVaAa/NxKrQoWYG7FRbtYVMzN
l/maeeWR3j+1g9nP4dK8Iq88PFgajWd89+o4D3NziHYkiS4xyKUK9jJwUyW4tZCvZWMTcgzmIHtA
nbPdkaVJa0JMc6WHdb8nyg4PZCJN3ZmUkCIZYM9VTPuA1BbB36kD3jZMSF1CD4Scl3/AWOBcl0Lh
XzV3zzMTgH67Xy1DQq/tkvAM6555xGjk6IrLREkblnGE0vsgBN0efDyq7gGOzea9n/KX4ijCpgDz
FJT/MGB5U3ebNG3iFZ5qJ94wkH/ThFQJFbrcgXQWebipE4hU02FtcOpj+2rLtlmSQksUFf/dxv6t
VsFYBqMgQA+XhuT3Z6LBGXREzPsJ+yHCJkM2aVjyqA2yEbpaV0va0s9r46N3rvumacS7uNz9xe0E
E7gL2vj7dQWqA9nubXS182GyhQbD+hPMcqHHVJzOUxFqGBv9963+pQ5EcwqeJ/Lq8A1cxBm/vf7J
0QTUpuSUJXDlFipTn9nCx1M8Yh75TnfzB9YRwVcFnD9cBqIOyC1+v5bagz3rBsyqF++bpdY9zHsO
Zm/9eyLqN88RvTAgDrw+cEiBqEDZ+vuFcGBFU7LR5cSRmXIKpjT+6OQ6AfzGUKp2QRO8Q/L/y1PE
q4OOFtfCnb2NuczV0rR85dnJRCEOGmeliJBbYMmAs38303vV9KVY/nfvBmDhIgnD2sXEEhd+89ZY
mLStRTN9mmgf/mQbTz/v7RL7CtZWssWMtFt/5ia5UFo5T1+jbSb7hTUPk8Z5SLdrMeX7Vm4bOoPS
JOty163guRbdFq+vrZoDdtfCJWq56tYxaIuMymQo2j5eEPwc+uy7CDeQ4ZRVwbcQrl33iKpYfd3D
AgNtFmzV+mKWEuRE5H/c5IvMn6OpYVEFGmz7v5N0gPiAiiOHBhVMSnTOb0WosuWagMeLlZrEqHud
9WeOVMTjGKewfJuXoLA86N55/G8/L1wUsA4YrAHFfgX+0u+flx0M7CEhpz51BKgud/Dv0rEYDhA2
o8GkbfAOLvL267pcD/og0GUxL/uTcxbFfUzXLcNNkpQWG6fbrYq8rsZAssN/bweXn/77h4VpGXg8
EFjmFBd8c2tch6YNVhiWyS4QqCB6KD8OnCnBKoixmg+gajevHcKV1hJodd8eh4iS8J3n+wcOfblh
bIZYx5cfAT+hNw84liNiY6Lg5EwgbO1Gul2Fs6cpJpR0Atkb/VkAJKJL16JL8l4fsFsBp066dhIV
mNzZU0+zBWPNPXvPT/ztJobfBo4AdKCwJYEB71urF75ELhrnhJ5mPqI8h7Q39qX3W/by328CQOPf
LnWxzwAlD/AMXv3vj6GXZO8TqKNPQcDEXhA7W3CzNaJDFjV9wsxBHKN1RO/QyPCxQ/RYOVHS1SvL
SWFhRo7h6koLN3J9mJoc+YoC4hs/GnfE97bVGB1F93suhiOFiZ3P5rg0ezejfrNzdkCiUH5seZS+
9ODeySLMVPpCDGFXisv1NKEkv96CGBJsKbrjKgN9QLzUJdCBRyUllh3WLfm2crkV6DW3uguXqBDw
9OtKi3Ci0+bt/pAhUbTuUUQ/oHgGp5I6dvB02x454nivwlxl155Zc3b9MD9uYfjSoDZqC93P2ZWc
2XifQQpf5VAhi2IN/YzREdc3c8PmCeYC6C63xRN0l4p80061h9xjnE04wFhrIvZp3QPLwBJN5mpW
UV7GhkboAH3whWE3/06ZaIpUBAl2Rq8dPsE0fESX7HwpAd+dvMfEpEjGbTw69AmHFPtrGTJrP84q
z4GRUj7dQksOlz+3BXlh+m1PwYxj6es4DdHHvTOwK2725gAwvdmLqTFZ3cIZpMgntdcqQiJ5Fzpy
nqH2+Aafu/yaE4owrrx1T5HshlvTQs2qWhCOu8Ddy0G6q1z2+VMYIpuRSfDw8iaBpqRrlDpsi7gQ
kedwrGAypg+wocRiGSP5YSWhP5M8fxkFErVTx+g9Qb4RAuzEtM4HzBPzsFgH+kM2bfoNBTg5LS7+
icmmghIj+oxEm/WXbef4Dgsn+IwZsEENP2a3fIoFusyNm+/4JM4bDaJfJqTz5yXIbVPNZOmOMRqh
z2hXpk9NGIFRHdCtkHP0kMRNtwGSGoQpuqFrc8yy9+Qu2PIUJEyZ/MIUkBbQpE1QwFz8kO24Dyj4
6Y948fAI6Pu41tm2fdF2zGudC3T9mKUW0G7AwAP2QhiEgkkaDWH3YR+6CFwjdk+SWaAB9tYC9FnS
r2hePsIMxncFiiR4bbfpd5XN6GDmDXLFykJDZwu39D/5BY8CKJ6UEcgd5cwHf225Y9XqXVwEKRAY
Bz7Vl0R7MB3gBBZVI8SGYAeuXfBxBI9OFgKF5lav6TZtlUANddjFDCKKzXFvokEhOnt/mhv9jO+7
PYwNzNs9Bp5q08ERuo3xzFLOPvURX89YV/0pmcYv2eqaT2wMb2JMXMsgaGBlnKd3nUZcqMcLAsR8
pvD+vQHaAWNYdHfPEhqJYmTqa9NMeRFPE1ZckIEuG9AJSKVRyTGUg/lkR6d5GQPOhHIQI+JjR6n+
3K5dc6N62OSUU8vmuPLxchPBDPaZznhWENvqcoP33DcMOtHRzeCckSBHYwqkZSuQ7gNGtTRYq0wB
cRjm7iuYyf1LFjcIbRjBt0uKLuUeOeIc0JSJ+3koVWiGus82cQuGRlJuC6S8JSziAEyNsX1IGEkE
HmE/6AJ/RqC967MB3qpr8oAvEDGC6PXLcbALxubh/CXTKaRVK9squfQjQBLeP4ZqTa5cZGN0xltQ
pbES1yafIrS9Kj9nuYMfKu3899ba766BF0wIA04Alkq/6jjoKxgLwn8B3hJft4A6SIR6VXRIoD8Y
p7Oi1Xj4Eip/OA1qlE4l5Iz5Yet9cj/wCa6nRo/VogWeKe1duXVjYg90126oYhBPgDe0iOi2kaIP
dGr6pCDxNN+BhUPviInipoiUWq6AWem6ybYY0obpsw2aVzwueTuBzvCVWLNf+2AQRW/mpc65SmsD
CdApEQCD0Ta6wwVN/oqWxJ4Drb9Iqvizh3av2qBO0DBHbOaz8NleYW9D6CVQe9QInaPHDPP7QhDh
bnyfDg8rAU9zjSQrkxEErCiHF5CRcXeDDx+jcxxZooicwVdAxruQjbfRyM+8JWPJh1UWWe8goBhA
ZIUUT1c9x0OxZgH8R7oq5aGG+GA88N7mhcZdlIsOEd/a0wZRo3tQBz5eKwce9xXUuGuZ20mDQT5H
GFaK6R4adpA1MPttKh6vtlwGPpSAiWkFcFEfdS5he5+sHNjebu/wRYKaLUIASMbhp7XdktURRJm3
crZQcsR7e0RE3FiQEVITHE0PJpRdKVS8HdkIaGFKVfdrwDj9Bvqv+cZCMVotPHqgXQp9g94uAgZa
yTY1ALFZU6AT318DCYK5xpF8J/icv4YOUIzLNMHzYp9X6N0xm1uaU48dGqouh7wYgzfhV98A9TYJ
xjW40hB/3Sf2CgbRr6Qlqg5T/SNZp7BwdEtL8DLOLpNAEtdVj990Gi0F6Adf5mQTNSbMrGpo/sVL
OANtJP8eI3bndpni8BE4jEAoQBAf1lAeGIfv8eJzda1S8gvmxPMdIKpfMRb5dZiijGEwxT7OdIaZ
69C+4pRuXhmYIvBthQEFHqIavvUArErDs7huwQ6oUOCsRbDFYDVjMliTbMWGnidTnW/ikQVsLQYO
nGcOMbNCxiD0NQuA1/hjP8dN7Qd2bsCcr5vIbVuVBpLeDWJ4kg1250ZG/DDnfXq9RqkE7h/wawhJ
PsIfKS+8dawAyQzPNmyiMp1y+QK0PT3Nbg0emQuhtKFtUzYbxPTCxwROzqCKgvP5FLPtaZzm534i
sAVs8E9Aby/Ib5ZfBLXX3qpdlKhc8aGBTnFPesaPujXr2drNofeCFymORNxmTF62ziNtIB8eUT4n
te8CXbV08GU6KFpD9AZkzmIpBNMNTcmL6uDC20mkb4yhfgTQvVz7cED6RgySdtC78BvtYYm4UOgX
dR9/9RopRsrE4RHDwaZYJhwuY9DD8h0zjBM22eAgpuA7ODhYM2lyPcPaeafbr7DD+ahxwl6PJn4R
IHCCCdX/JOv4E3IEmH8rv5WqY9ujpurEENZarlnQlKkKP1Lj6Xcg+7SAk/JcRwNk3wZhS6d5mK7g
Cktr7F+YCjY75BrwVL6ayIWuqC77gkk/T8gWwYmJ9hRjPUDuqYTPWD+MRZqY8NTn4nkBhn0LetRr
AjH4kbV2PrTMfYsg6igXlS8FZoEd3ske3pmN47/5BqAEDpTLk2grtJ1fTDQuR/Qd6sqP7ueEYSzo
OHH7gQb8uHSRqRMxg2TE+FlbonFg77dJCrhGqCgqwnX/IJsd/4udT8g0gEQbXoOlB8e26PR4l+/0
o81pVkBNhcgQ0qO4YctxZ9Cd7bnqqi4HQ7XPuhOspy/fw+zLGU5kqOvNYbARMOwuG2olsWO2tumu
SYBLU+QeXXdxpEq65urItYnKzpBvUwgKRghLr4dGyK0EkRGGbIBMnwQ6XvxdDG+G3XyYSJgWTMCd
YJzxN3a1fVAiZxgipefFCVClxNTj8dnwGrU9qVuL80mR6Us/Yg8xFEU/EFNbxskQfeXQbp/7DjMP
yRoMSCYY3YZchfgasKAwK2SvmdP5CSukKde5/ySbebuLjBDfYb7KP+q9fQwA3UsczqU22fW0GiCS
SvKCGoZcoHl8SNeElkvOwNNG4EzZRevTujRZqS2YbDNdOWKI02vr1K11ZqpghYjUO04WTFCgI4Dk
F/SxPFFRscWgAm/KGRhOkexDlA6kRNmcXtnpMl0ErlOZDb03TJ6XO/iB4EaXjp9MnP9MOPu5QjRY
JD5lpU4mXkWm0XfJOsyvYZb7oKKNCZ8n58/aSVdnev8lIWYrUjkxTKf6GXbcM4ZeCxlxxORjA02n
2+gHTdh4JRxy2loJU/JyZAYwOxeiry5lXeEI+J528jAES2Iw4PSUY75hQ1i8B4tleA1CDAhKTn+F
YoWTw4JrNIKbGy7TFzctt8g1VbfDLmETFQyoz0b85czsBjc8dmU2mOhORMN48ERfR10E1yE0aVcx
RcsJmaK6QSsmDnuLIV42B9Fp7oZDum+PLdmwtIRhVbasiGJb4u9jPj3N0JMVfoyfs2mGdikiPzB+
e+h9B+4z1P5X/mIQ25vlI2yKb7XBOAP+vHwrSLLEpRKEHRqPX2RlDJk2nCiqMGjAPvT7je7tVrbD
+pgxk9QK0FkFwA6n/ohY6Fn2U0mjfT+Du/aBkP2ToPKOOfRkMhX9h2WZ0c+sQ+DKJG/oTdbp4THa
wbzYFX3Wkz76wdivc2rj2yHg7TVWT1SDfECSKl2g0lwgGC1ojp8GSpe42jo4TGD4DAM/8BhLMyfz
MRlYVkOb2IKsGPoSxvT0qFlM7mUeQ3lgUH/hZasjAnKfm6YLYJO7pweyonLeF9qgENzhTjNIcsNU
fs1QHKJ24thzBOopvpPuCkMnU8+ORtfw4bgNIK++Z+ivdcvEx5GE+n4DYaawEWTtYduYS5uDoggl
n0vVZwmyBUZU4Ws+EWxUITV3nYrqEPSlT4PlW7kkja0GwTtI2i7FZ96M5twMUBt1QZuh7EoXoHBz
XmatNHeYv2WHnTQfo2aCOCjnYNnrydS56vMTUTG29BbDcxqigZky1xwTqD0mkG1LO+FRLp3L6m1a
5OO+7vK4+uki2et5uYodugE3XzErfklDaqUxJYxw9lUDx34VMm3QkoQburaeoiSDKpQBUK0aluti
23rkbTjg+IDadXGx9aoCsukTGzCg4Un/Cq+F5oCm5AbCG1WlQKsLsbv2EKjktZ97VXKAaDhvN2wa
SzKUQ4apITAJVWE//kUUSLbgQSBfOlsewTtvryJsY3Gq71O4FNyMCWTnXMTXs+h+iZ0M+NzC+S7o
9VT5MVmrNNnPOL/TgpLElq7Zkf0XzqbkgH2gRkyRxOPRq2Dk9MR4/900ZqyCBTPRPW++EcUQbh20
iE5DycPtFB9w1aCeIz0WEcw8ajrGoBY5BUB4AGqbD2ul0hb7feKQsrDC6NwnbDhgPAkSLnq7LAGG
EioRn/gAwxixrIjsM3APX2GCcj+n440K4/UYzeNdOs/DQYN7XGSaXpsVm2G4LM9t1N+MbfcZu3F2
M8+AOlAR4HRYzeO062c4PeUF6PoC5xlu06hwKP2EyfIw3u8TJum7BrvCNTmyGTAXBtXoCwgApvQW
I+yOdL5kpBFn1J3kFMoGPfdoyJUckfGBtAlRqQT0GSX4s01wXLYO1B/MdSsGJT0YwgZmyZo+LoZP
mEWTR6gX22Ocx3Nh+9CeRKeaJwyEApz5iGhDRY02dIyjT8Q7GJn2+tHhOH42gHxOc+zjx3XDZ2jg
fAOcSsIfAtDg9ZIRVEnmvEDpe1DrlJQCoBgiDHZZ9shSQL0iyXLrFnHplKIRjUe436TRvGLsnb+2
nruy2RW08WZdChj7xSWJATPYLr5898l43Cx5GnMOgxIBViM2cahflwdC4H/ZZzcRWNslPrKPJp9F
LebsW8YbNOxJ+2UMxm/QGAylGYO5Gpzyly1WnalLOAgTKymAat0GMZrzRPXmrKcNa2YxsuST+mQM
TqY1cLC75K69skoGH0C/nkreSl8xSnQ9mRZ5GhmqVD9h8JJZnKoU44NVwzxXNtOtszk/gk2tgNVD
xwdc8HlYHbmNtnS5ShjgoLjF7uZhm45zM0QzG/upTBEicTRDHj4MLfsQRcOd91FShd59HdvxS56t
eQGjglfaUWQvDOE3ED7hcIoWvog3Ikt05gDDBEhrKnY5MMJtOc0tW0CKJ+gSBKv5kH8NyAI/by+v
GkB/oeTdFRhivNax+x/OzmtHbiNKw09EgDncNpudJidprBtCkiXmYmYV+fT7UbsXmp7BNLwGDNhw
YJMsVp3znz/8O7n169BB2yLZ+WFqVvBRDuN2IZr40ahmbZd1ZkVuoQnI5tl15EwO3NOuvxceK63s
anVyiRSJ4nk4xqPMQsTX92WZBZsJx4gIEp315M4MfRnhYGPQQBqHrAh0UT/MbTrdjZl4tT23CMk4
uUPBBv9IjuDD5QRXhSJRpP28xbQm2Hu58WDGWsKBKPqN3ta340BUy7z+KLtjDgR8zfeXf83xUBgz
M9lkvJywz9wvgeZeJY544Qj5F4TrVtMoKlrPDQ50OmKTGOizk8kZj57yku2Cm9hJayhhp874WvjG
Pz6UkQ2kbXZdt2o03F4rf69EJ18Sr8/uOGpaiEoiD1Vvm6HvNNAUKjNH7CiD+26w85Pmp7zDBeMX
Pc93I075R3eB85N1S3Zt2eMtbKol0gfh/nHRMHNt2CJ7ABHN8exOtDZsKgxRbRQ4KhA/iDtJt9Kl
losNSkN9mjOqwfyxSxklF23fbY1iudbswf5ZBjVwDGzTvV2rbjdVRRxWgTRoDDrrnh04J0NRPfnw
104zkvnQyvwfhccejSZ3XwcV7TUcP5J08EOBdOG2zS1dyjU84F/BTJhEammS+hzyZZ43/V6zl2Iv
x3rmv9Ufhmz+rVKqCjR8VAYVjbVVjOrQDi4ad8cmGAsvru1UtdMeZ7FnUQKnLe7y2MmOJZ5ryyFQ
LUbVfd7SWdaUsUDXWzWnSRSP+V3riG84adY0bmm3URZVkBvTogYOHLNgEYLGaLlP4uBButNyA3Xa
vk5nwn64Ux7BivJ3vgFLsY7vtLYxol5ar4HK5s0kyBoWo/VNlWm3p+z1w8CJ7W1dm+YBk6klqvIB
oYWfvi6CwzFrc/U4ewlKGs8a71O7AJHDK+kYtNN8jQfffGsi/GcjJZnD8XEJyQov2wVa/IXt5zsJ
QWbYe9mLkzl43i7tC35AuMvwZDZ+JTx8XgL24nbK6+d57rOt1il5bbuyCj05HDVR4UhiuRpoxPKq
GYpkHxdTEJyVIDSN7nfqkiejbmOqbD2JYIbNkedP2raiO9sIHWCgyqf+DoVWvSuLVWMSS+OUmR7U
EW/aW4UbhDAsuq3bE8aD39m9qgnpyaDWeO3cbjvVgNRat22qlSv9Te00mVf9xszLZW/DE/1ajBOI
muMP/o1XKBLKOq6iz2jLQuwA1FMP0Ho1aElzEKKLQ2QnZK8nIFd0sOVTlcUMaTJXj+AeKeRBnTgs
xCWEruuKY9oxCM6Rix9A7uO7row5cjDh4zbapg2tvlxAyRzQN6NxO1BRK7/jHHQoryZvr6Q+HZKO
KVRUY4X2Ky9scWO6i/0FkEvn35HtTQ3DyPCy7hZW2NfWmOFgTSZo99KkHkZOAwcWmNSIgmZRZvYY
B+0vhoI69C+Jg03ma1vbIknMbvJy2ExBnmQbOdS9OuU9BicqRUPgMwD7CYXYfpV8ZbvEjZPXBaAG
qDjBRg37mXz4kXX2je31TUQ7mF6ZVdpfNcLUw2CsJxaTF3+ttbTzQkuo5UHZqXbVycV8jKckMKAi
i/ZQEcW0Q0xYfhvw5zvBLUIyOczTs8zr/hY7Cz9Cr1oTkRSkh7iLMd7VkCslsu3vbERC/9BDlbh5
q/FkliI+wEjuImyOxl1VjMWJXWaJEjhbEEm13wZ2dxutjLWtbmbpPsZNotpUztTskpqaRjZaETHK
13aDCgAK0za7LuBuP8siHcAv0uQqpXI+jtIqrxVHFSwZM3Jazbr6Q74oFuqPVQt7X8ZTtgeEsjZl
OcPbTFLcaYzahZ1ra0fkHgj63YqT2K/LnQyc7CRW6pQZG8WzzqwDBMrGwAZE/R9PgRDHY3+sAnyJ
JHxDjEMZRpZa+ws7Livy7UlDQqYBOljCgMfoPhs1NkZWBUROcfqv3UD1mUp3DBvY9aHbJdZWMxv9
sGieuS/c3sCop8k2wsvKU6AcB8ehzt3i5cNSyqDSGbE27EAMzEPJk92i3SmPrbssRx20fhV+gY0v
UJ3dxGPLgvwCStxY4VwN2a2BMWEYVLYMh9FwjxlTli8IZ0gd0k1wEUK4YEH4dRFhB2DADzVaWrkg
2y96mx8SS+L37fATCqc0vySmVm1RUyX0P8P64ANxb0NOZjRa4qg7STblakHyLP2fVEPtBiO7kVIb
bDmt7P7eNCf9sHqVnIxCV1fBtORXBuZJz4tEJ6y1ot3l5lrdxc7yIkB4I60g1R2xkns9BG0TppqV
XiAHfMBDQNhqQHumakC/faYYSGWRFKor9SM5PxgqFYjBGBQB+dtbaj774cIA/FyozaQdh0R3Vc/Y
GG2d++LpTdGAFEzGsW+z6cTHAtskFeAYMXxpjfHuPUeyF1HEbqVO2zR03SV31g/oEPA4fItwnDVR
+I+G4i9ynDv5A36puX1EDzPdiA6/l2JKR/LyloHBQdP51Q87TlDXJFWaKwyequaS4dI5Q2/luOCQ
w4OA5kLU0R+2xF8/oobv5vSmAazS5VyabD7InLXloT/1c83aBQ5nHti9+8RoV2ghtt+OG3WM/OPt
hVeyMg7e0kOQj6/MDDtwscr1Vl7SXz+lsYXUy7R1jzheLG0k/DHem05O+yYUxcRd4njT9Wwa+i0i
yfHgtG3/HIgi+GLCrLyReD4YF7gi52vSwZ8QuwID4hxECfJ93v4iDoLRnce6PDlx7D/UsSsinqWH
O8dsJBf4a+9ogSvdhwn2apkAZvnH0u2vu6eUZ9tOXayvOIofMyPJx2MpekrMXFC7Q9kvD5NhXAyX
Zzs5e+58A5CNYM/BLiNu+pwQo8wlY75g5SfZGhTtGfKxwOQsIR2iP7IQSKvx8mVfW9b0C4OfCY3U
9E/O5Pm5q6vlaC+ro5wknb7AbWnjFAbIAbJKanxXDGio4Agc6yXwb7u66+8KyyVEUHfLG9NIMtzd
UqqItMB4rY9llDrFchK26H7kpW9EEjLfFTZnwTZTwCx9NX/Li5IR9xTfwgY0tgDkJxtr1+3YKRsQ
Mh9gqQ8gufOEBS6T/n+A1zTItp257XpNPxqdkWwV8ypkqBgDUj+RNby07cM4qgyisjVTsLq+7KKp
8kqaRihgGw8M9aXGaTpMvKllzJwW2cZkF/7ld+myYWY/gaQwyTZHkC2jcUZ2rsY7QcVONgw7J2o0
UElkqPLFVJp4if2u+AF3N+9D6U3ziZGrk22atBM75ZSUqHou9C1peETzSsd/8iZCIkE7pHGbakXz
Ihmeh6peFDO0TA/VgtYmiUX7otW5cTPODL105pPHrOkYkcSLT7pyXTY7V49/J3483cyLRiTX7MWP
Vuu3O2RFEmKE4RuP3mQtv4n0IQ2ZJXkD9uev85tyCTWUpBKCS61vc7d6QiTcPo26mV5Jy1DfZ4kQ
Ynaq8YvMB/kjRd12wg2s2dWUeSerZWnAFhnCOoUl42akN5ZFLrfM+TET0qvhWpd1/TT0CwMnmcVq
04h42kNE0fdLAZthUyVOdu81pooQCZYA6ra3Ga0iufY05sfGJPy9M+CTVmT9+Fgzr8d/r5+2zCl+
U2QZR3yFnWPsVtWJ3L947yTZNbr1aqs7uXW0YweZcaX3G8bG4kfT9d1rNfDM2xreh2fDkMLEghPa
GRqcQZHGNMy+IqvEA4zc2+IxiJlobZombQ4uo6nRQoZgVLEDG4Pfmc1xtvoXNffJMLVHTF/8n5bm
4H+9VAMKdqcZ5XVi2dML5fmMBEULHpD+VDbjLc+NEsNvoyKN5UNT2+3J7Rv0kxpzDB8Lm8gYuu+z
3gUHihdEvl2eY/cI3F37mYDlsSRHu1SMB8ZCbiavEnd8htMelGV1b9L1bZrV+WFqfXFXWpW66zCj
4ZYXp9rwRdR3k3KsSEzzgL6Eqsks4z5sMhJF9aB3hk1hYktQMy7YZpo+/JqmNg8LYjC/aCt0bOFP
tTVKRx3qfspOtZF+7/3+p91r495Ny+TkqEYxSTW1nWfEy72V2PotUoKfae5/SYta7OckzY5l04+7
MTFWnwnltSF6Gca6ZISe7CWHgyUqoC2hJz8LeEhbq0FZPcZiiFxdfmsc0T8mpZ8D0NgdnaoDSiUG
ynQ7xtZBcxYzqlst2RQMOfALMCyQB3a6dAQKXZIXou3sqFLI9Ml0/p7p3Ac+ipPa9bYE3MzT8RqJ
oMEOJMoDNl0DuiE9e8mZ/x2XsaXe0yzEL/kc3wZ5Ln+4gaRTckDtInQAPXXcLHdZLsQeV2ttK7o0
2TIcdUNfdNm90qQDtIotCNAkTuJ0Zv7OHvpftlfn9zaTDIYC5ggvwvra+WglF1HEdyl92cbSdOPK
9fMurKbce/Vkr8IgKV+l7YswR34L72C20AoVsDA1w7lxGXiyrcFcQGdd7WWQtcfYAocWNv8TLSia
aHYS9RjXTX63GFmxT9quiDBbWGdJxeRH/VT0p8lTxuNoTPIkZNztUguJXVDXFqSigfT6zJRbB4oD
f8tIec5RvsSJnYVG3z54FWh4NyZmqOnpoxMoJHyapg0MuRMn6pm0/uvnk/U4eqxO5u/NkXMxD1tN
I1sYj79Taa2foRH73rdESlDtdAyuE+osaDi2uJ58w0WQLBsKHTHstHY0IkfIl1r00L1qTC533gD4
4KaLedAFiGSVpR00miDfVRJXBQsT1QPBXMO2X2L7So0sEht29KkxAij0AZov11ULXTazWN0askNV
mtahGcl80YpZP8EyqW9mqy6vQc8QDcbs3N0wxdtl6peDVRmSv1U/+JzXd8SyWlTX7xsHfD1Xgf/V
xrUrAlqvYSvUHdOzUn+CCg6QWjer//vcP4qRgOeutZhk+VV+cBvlwVdyuid8eJqtOecFnW+Sz4AA
NDG+1jD5bNiqcd7whxA23rRroYPucET2QOtqq4FBUGtbPFHkrc/0B7AiYELRzDRfdOLRWmRuqwkr
vrk1IKQ4PLc+zc1DYCwzuIv521kg1gqQeh5gbTE3XvtIbx66lymHUGQkifsHB9i1ZF4jTSD4ZyIr
4J/ZmI3XbkJuJTL5BE9ZXBtO8YUlnt2j9hqe4XNkcPABN9xKufedIWoIGEu5w/EKmykgN5pE5T8g
p9evs37KoTYa/esgDAJ/RDafELIy+WoMCejoJE0TmS7jSSrRbG+kQjHGjQuOVnaqse69U+1a4pX8
QPOVeh4mm7Ri5nCekul95sn0q5vZKODHbt5KyYleNFUCBtOVkcyKbg970unBfVR8iwjR3EAPnGno
fXX0jek5tdP2JqtnOAcNq8fnkL1Si5i2jTv7QJwIdouEWyMp1zpI6tYDYBBysCxhtNJihXVFQ2H+
aytDnEZ9EgwyW7VPULF9pY+1d5ahp7t8dIEc5xEdzJSC9gdwiXL4tmoDzt7h+4tpFEPtlLRQtzeL
0M88ZrHc0UPQ68ULxaFxr+VdcrUkkAbdMRE7KGzQJ/0ZGSj/cRSUGkk57tJc5VLzj4NXDEe0ZPI+
SF2qFIgnuF5Ad1yWlikPs82QBBfvkZbS3zkpJIy+iOeDb/bVoUJDHOmS2ZqLMSzIJ/tM71bWnVSJ
uNHAfO9BIKrNtDppLnAWtq41WhvdXio45q595WGPtjUTJzi4o54fc32yQh9wIRQGvGVsMM3rYjDV
1yaxxRYlZ3UsvNS87RTlTzO5yCKxZQIod/hpjKLvW3zWI98f232mhmXrwCpjHrh8HUwJhdrUdbyu
Ve1G+VzpmNNUw50t7STyTJ2EeiQUJIobwdZVmYmGvSFIq5Rl1C2wpNkDhteuwSs4aRtno3XmsAv0
0n6IiXfYdm3dPE2zjsVkq/Rda60wAn6iYTu5bmgKHTpQ2SUHu6inF8PXjKuqTTNzI1AuhkPSyDto
K/1OosAGXxQ+k74G0LNCBoi5SmG9TlOf7vO8rKHoIVC9qiREFTiv6clo0Mbh812FhQISLuNEw5TI
xhm3djAsMKz+0aTcuCkYPt/DY0iv2AiYkvINRDVK803fGn1YBlPy3c04PWFhYupjt+kqfexfagQI
ejQHVbzv6mXZwTJBjtaUzqHqjOyUEoh49JoMstJs+qNBagNJGpkFKlAto/k8weG4Y00DU89+c60Y
fN9Jb/ZPEI2MCH0JJPqpGQ+JNuZ55Ndp8rXRRMbXpDv7dLDRbQ7wVw0dqleqhB6VGHvtRhcO2Kon
ogQaCxFKjNTYn/J4z2OZb5i92HfOqEHNSzwO+aXXI0zvgn/YUONlGygdXpjp1kdZwyChVy4Ps482
teRUhbpcysMA+Eev0yV7gv7cg6Et/qNWlfaGCgwEm6iEl8JcewfGRNuaad51i9/clSMV+5Y9L/4x
nSeGD44rwZfThV2Ox3iXmULySffjs2FmOHvbwQCm73X9ibSDJUSdOzMzKrSDb3Xl91qT67h9IM97
KMqbRcOirp7LGl/7gFGQU6P4QZzzpLDNOMm47XaeXiJbbRp1GGLxZex1SPd251/5ZUWAkzPj/ZLo
8b5YcojDwptDe6r632U3jCffcfLInVL9SbOt65Yj6k5rUv8AXW387lp1vJXTbO+IjZk34xJDUck6
xgpLN/SHuYWtSMfwq64Cd++PQ7yvk9SJqtpNI8mWsfU0vjJkn8N3WDh4Gq87WTDUyzMHtPncQpL/
KitO+HIa5b3dJdodcucu3S463SB2APfDso4gIRTtMfzybrRhrl6SyTUP+CRwhptVTFsXgwhLt3nQ
Bs3ldERPTP6kE7oug2qBknNb9zmWw4Vl3dcF1ICsMGGXu6MfDiXuuEmcTFdNjpbW6OkVa/CUn7RP
Qbgg2X7qDJ3OZIL+la2c2iCTVRTkOtxRjezJzTLgLieE/lrAJ10OnoBvlqYT4+sgTUPgPS/6HI45
1yGBCnjkJKx52y5JiufSTZuvOChpVA7DbNTUlwOiC3Ps3Z/OMuyhwg7qAgDyHmwB+gH2AQJ0uKy7
AiR/ASCDoZrG0dPgMDN4fUwWo/uV9ctyveRyvpAs98GlmIoRD0kIhB+8c2nUusrO63V7yV0n2euN
qLG4k9ptNg54CHz+HN8hbCu8YnrkUmMahD3iueHLWPuqbAStCsJM3AhmjYIVyqN9k7a5DpO2y+6o
SJGCjjMziFyyLJlPDt8//xkfvE4XR0wP8eeqXnwXN54mq9Air05ex5k6eF15ay6OfgOK3B5axDAX
bvujR/z39VbQ6a+3aUz2NFr+lGLEqPTvWCgkvxNbfe+K2LqAG656rb9hw/X5YmCLXe8K1Onnvj4L
mhOz9a3y5GHOt7G9NLtmhfn38KfxrhuRX0O0kXsmYD//+yNFygaEy5tbw6be3mJfOQ0Qf12dMkrh
7/iFO2mEgMT2mcaq6nFQnXXBSPcDjJBSwTP/gIQrZvf2inDP2oHDzT8gaKFChFhTPWc2sTHsMoPz
AkVgbdCTGHnif75VCBCrYNnCENHU17f919sMgrLAKEDLTnrjeQ9JO9U3dZF5X7ux44BNbXFhGHAO
jf/ZfGzD/N8/HGtdzX9dj6Z+MBoKaDgtQ36wEYXE1OJLCyOuqyGwzZ1zgxQG1Bq48sLK/egh22xF
lofGlUTGs9fqjoW5lCObsWXW+BXQODxQZTODdeLXsqIkGLu42n/+fD/4WugX1v0BlJle/mzvE0tc
SFi91WlMmEYUk4qfdQrCbaUwx79wfx98L4gfkWE6iEyRg5+9yzmYMRvJmv7oinwKgYzUDmog9anT
i/1CKbmbfLvc9W0+P39+lx9thWzxnhP8+WTISHn7WsGtMLFJVXLyaldtFM4b/1rNSEHsNelDrPVE
UC6D3JnoWR7MAgUirkuXIr3XOdLZdoGjOMFCbIcGh83ZxuRp07x0ucpOOJuP00ZmgIA7Hx5Ad+Gd
fvScsT1jnAzPmdChszU863EdQCr2mIfPxS9HzbDkUbwBEqM96ClZzP4VQkYCFlH0TAk/f9bvVxSv
eE2AQTERMOI6u820AEQHBMpO9Nb6tyF1gu9qtNGfUMUuFyTE779WroUf3xodhgzROVtRpmHV0jT9
/Ahryd0mcKOPQ1lkKGmhDCHlLE51jJlPKQ3/IAmd+O9nDTGxoP1rpWJYHOtvl5XvtLNujiUzb3Pq
2q2OAxh1oT/pJoI/EYhLH9D6/3u7hLgemlkdyTSOjudjIW8ofF0VjX/Ms7G7qdO2gB1ZsPfeZrZR
PVXubDcbEt+sJKLXoOz0G7v86pRB9WgxOyA1Yqpnc+PQ496l84zuNi3cYluoqfudlZYaDumI9SvS
AYrGRrdfyLMotiK4mkynDTM/rXaMcm97odW36Yhs7GuRiAb6oGGk5jWE6sb7JX3G1KHfaJAbG0sV
32dy59RKL1+bFRmULT2ZTIrj7Ejoh2auzC8jBOLnjtmU2ARigE8ip7HNQtORtrxRGIX8UqU3upsS
gdA/xUu+JDsLrG4HetAxiVHL3sdgztk0diOeaK7qW8cqysOSQkxCtDEksAM1Y/6BzZLtRDUQLL5M
doe6qG2sbsB1x2C3o50pbmP825p9ZeXdqkVMkiHKZOPbW6S/yoPdUekCvLluUc+YFKqR28juiyWl
mrcW1jnfRb0+2zqYbolS6e9ZIaMXqjkBx5/0yrtZrLWT+vyTe39wvFkW7tlnkAALGXYXx0dOUW3X
zKm2x21de+D2vwy+LZj0Q3f5/JoffOaYGbIOOTw8itl1t/vroMQjLAPzwVwepLq4K3tNHhbbV7BJ
0uyCWeqHt2ejKvItzsV3+9nkZS1DUhj0lcA9J3RMgrZAc5EUhqaLeQVfutuXkUrgt124y/dbKU/W
RXXE90bI6/lkuNQRkQ5OU5wAU31nL9zYvavHJf81mH6LygMrnIdBr5gHGsSdtv+fq+O5jRXEmpVz
/rlTCsiiUHN8KLFGhnRi2/meuU97ZTPjCgOR40k2584v5eqXjGPfV+2go5i22Liq/8nEevt6016b
MDC2C6zcLVRaMJzlQ18UmALghlfiWQfqPl54zx89bC5nrAckEvvz+odRFQdzZxSnfBIju4TRKlyB
tTrbdUD0v1GiMXcoEKKHg/DGr/95PTOA1kn0dTBAeOdRCa6HAWg65EdjEMiDlVUemxIJm1Fkl0wK
jQ8ebgC6SwnAuYWF81mh1wisW4zJVRj/xFpFhNhg+ZGu99I/dInf4EoAews7BKaH85Wyggbzk6Et
8YHEcM9yv7RendaROc6ZePCB+epIlCUqgpqJb7K1Ys+45MP6wS/GTYl2EoYAa8I+O9Q9aQrDq5fh
WFVe9ypqY0AL0JLoE5hYY+I7PV6gyXx0QYveimeEqaRln3nd+H0FJDno+No1M4VKZzET2viLLH8x
mh4fmcX0F8xuPqgl1uVOIJWF4tE67zTmBGMazHfoljnTDYKpeudqGUz72RoqJw3NpV+sh1Ja8IOL
wYj/gfIozP++kTMHsqF+sBINnF/efnUTw7Amz/GzizVv3AUZ+VRq9NOd1vTBFrUQIPQ4Dxc+u/d1
KZEVrHkPyzNcLPX1Vfy1k3d6CbusQWkAOtG4R63y/SXkxECS/l8/MYyaDY9r4BKKIffZMeXheMbs
vIqPeBhqu7HM6oNHr4HyM7lkOfX+dOKe8HtZ/e3XcIiz9QpXrbFtxD7Hdd73LJBbQG/wOgwIR/NC
Dfp+18KzgCoQ8hB/Yjd19viWJrOzvipPujFmN40/mA91veRfdLN0nqh05t+DXMUFqTLUhcCT9x8J
BmecTNhC4Q3DAfX20k6XwT1Syj9aDL02AVI+GXaTTA4MWKzXAvOCw399g1hpeVC2dKKmgT3OvspO
t6pWnzrvmGAk9OJhi4eARbrMQRPb+/X5tT5allyBkzegtHbO+4ipN5k/jyI+0rotryDtOJVPC0Y5
F1bl+++eLZg0DW+9Nfb/s2/OTifIQ74k6K9Jk7DGziJysDDpN3k71l9rfD1gnszVrkn7r1Be1fbz
2/zoHYKq0MYgB4ImfvYOA6l3sEJUfuSfzUXUV2kVHwhEzP3toBqDrLrFxVbv84t+8GwBU/BIDjjf
11HU24VTm5WhEjOPjxpe/JSJWJthIzkicPn8On+w2rcNCzlWbGZwg8kcZit/e6FRVr2TNWZ60vBD
IVAulcF1KTJY/EWWpiKc/DpmWGnOePJXA8p40j7b+UlAq0Cfi3wLWaCYtKOfOybkWfYvuZ0n9HEX
3sIfo/i3PxR4CYjyz1oAgznbmwjF9ZXHwz/VloSbLdox/2Xnvn2bmFZ5FWO7dNXTV99igaqnt5M3
lk9M5Co0B+74IBLVbvDx5OcHTDifO92Q2X2RoJNGne280oAEl1zn3i9bEBsbW3T86Fd4bH3Ff+3a
AJMMNUsCVmtLza88uuw+peXbmGKlJbRLd4Nja7vpc1dgL6RXPy682XMaK0i57lhg2fT6CBjOd1hd
iF4fxmo+Nj6dBv5wOKg28rHFYvGQFNJi/JuLgwajOSTf0IsmuqULX+77TZ6+G7My2LuYdDArePsI
MAfJXLyFZiLN4a1u9WAg5GPGhB31dQ7h+vM7/uhqRA35gL7QJSlK3l4NLSQsSbYHlCIyf1rMAvzR
YA4MEeL/kcvy5qR0z/ZZSLuZVU0DfkSVnj6LBAEL7r/tl7Kd1c8FThZ2S3mLssVALGdkYwg8qHaO
9HJkoOX88vmdv++/2Bk5aVBOrPlO5zTNSsOgs7JI7NREU+xxT9Ui/PjyjcJUSFUuaenmcCnL6wPE
jhQroBWDkoEwGN16+7jrxKFISJLqtIrIdxXWI7CrRvc3LO4ejSP0dTU3ILQDdJXGZnQKITPbfX7j
H/2IQDcpyFwffP8dQZUOsywdM0eEiV/EUfVOusmYCBwGaCV7Z/IoCzvE4jo5Tw+of8dTO8bu8cKP
eLfwLFjaa+lpEX+wZjy/fRLdIFK8Wrps9S4pIxt9ya7vrX8ZMMRbQbLXddx45m2Wud/iKvgyazo4
ic/kOwuMKUoIZ4GOyDRaaoh1Pv9p784uFHvg1IBfnqXrlCFvf5nZM1NkdB0cg6VC+KrG0rlvMQ+S
c+t+05BpXcLb3l+QagCuvk255QbvCh4JfIkpdqeOwex40RBYhAhKs0KjnyfbnGHr6+c3+M6yzyGr
DcR2HdsAHTPpfnuH6GWUOSs9O45eIOo99FaULyXpp/UKAvnikAbD9KrZWgcvQyfZbxS2hy2NGBLz
AL3GbwjLbLKfZQ40c+FwfXeIr7+NASkSLCLn3hVjrhEbsZsUpCogDv82GSlUBZqYUUUXHsK7758L
scEywTMZjrIJvH0IxjCQJDC72WkRXX6sPewlcBKbNwNMwGhmFhwSBu7C1Gy/jtKRmDlZ4z5P8dPx
XCJuFGbUoauhcZEO6zCJ0yH0q7m7sD+/ix7nXYHTrajzOqayzk0zcRo2mwId5Kl1yvR2zJihm2bT
7oI6sCK+0PJqjFsYSW0QR1i0Z8jAfaQ/o3T/6SBjMR+ti5eqM8URLpeLM0YNsyZT4y5HkRi5LLRs
Uxve/JOwAz1yyV1odyNJ1Bc6349eKz8fvCeACkLX/fZpA3j3LSw47wjZp3zqibrvt5bRLNaFGnBd
um8qHh6XzidEj0SDjTXl2+v0alJW4gt11PBl+pbLsZkj3BCDl0D1Rr2XC2pQt+iTAs1gWVsXFtUH
XzKtpkNYPH0uiM9Z+YK7xGqz5vkQVV1TnGrM954UaJsKeR8N0jm7+a+jd+4XpNInyo4MHWR7b++3
ctNqthn8HHOFv1XOvHyv2L62LuyX/7wvckhyd4SqWjzd84y+Rce2YkT7fDKkicsBqSLixRnj4d8x
VdP1ojJ5qbX+4GXi30kqIOUYO/G5p2YPu0vhRicwZ68Ax7HULJpDaWN7sOUn+nbY+KP3CnfFLLdE
ZGbml8/3iA8WLYwGehjMqNa/OGuial+KjHAt6Oy61I7445RktQfywhT6fNGskiGi6ph6M7Ok0z67
Srwsmd2CyxA/rXcvttLlS293LRnVQy/XlNypvRT/fL73rZcEPsAqwOIYtryzrzFdnGzwvcI9Dv5s
oWzXV3euEuB5ZON1mcKHfd5d+DbeXxNFDA0hMTa0vs75VKmThTd0ZWEcc60j2lKm6B5gPKTxBiMv
MW98tjZMe2BvOxce8HlTQRH95srrC/irqUgaSiwddO845b21M9MyvaIMzQhrhckuA0xUPehz0KwC
sXaq6YXv5qMbN5FRBYDtFBbnWdsFbg/t0LTWUU+b8oBtWB5ZQg6bnlnDt84BP8l8jFU+X7rn5dV6
z/TC4Bl4d4P0n51u/oJ4yMOAgTQJC2on0vAXey7Le2iy1oVy4v365VLUcIxFyfHhWm8fb1cuEIG7
3jq6nace+NecUATY8pcq04jOyS8N98+/yvXWoFJxX7Co1nrp7fWWZpKEdo86rmN63IEdUsRsczwT
xP7zZ/jRuuEBQtZao2fZAd5eSDB97bM20Y8pk8FNUhrqAeKRC2HQDh6QOVdRudqWeK7VHZzcGy4s
2w/uExo17QLsCUYH5+bF2lK4OH17xhEHDaaOmKoqpISxi8vH5/f5wQIFlWWqTiVkMCo4O0Og5Xvs
QbA/EisjDELxJOuDCW9v19cVNMNMG+HWZri9XRpEfXCL5soJAWRcseHzVbos9pi7pXR4lfZUrpqv
6qc52Zd88z+6jM8+Dm5qExt4DoaZSTs4SUeKLWI5fNd9LFnnQ6OAAi4Ur+8/BXI+V9WhsyYnEa3y
dsXQ7QyuV5vu0e6cAechDElw5eOiBFgKA2vY2VdGuf389X10UTCe/4OE3zWyjH18/KNr76gck2Cf
cuqey9S3sUHypuJRk8P/cHZmu5Uq2Rb9IiT65hV2795O25n5gtKZeYCgCXoCvv4O8t6H452Wt86V
SqU6UlVhNhCxYq055wCy8d+uSAlAsDFNA+t/FQJnH4a0Y20cDakdbBw2r1VV9TcawqFnc3bw/pba
eOFnPV/M/lwPlQl+1jWx3z/7WeNO4pBZivIEP2m55j8x+3Wn+dCk5aXjx18lB7fGrkMPCC6Bz8L2
/gly3lB2FlSU0TNhMOGExncVy5d3i2UlX4VqtTtFWQe9Rl7aIP/Izd7Vruu1OZN4rk2hTNTZ2bU7
jYaFmZWnheiAqJJ2tnMIDH3OrCbbDMGIY8yudYYYZM52udF9n4iLvLP8xL/Qgf+gQ7BqbOge41RG
7HIuVtVgDo1+gbzEQU/9NjMQv+5a8pEbSYSNNwYqslrPAXfX+ZwVvR4ZPaGpn79kfyBj5z8H6zy7
GJ8uy8PZz0GUnEqbGadIVSTL10AjOiQMsE/iCXDItQuLtEagSB6uCjYdovTuQSaV9O5TvLE23v92
RnwfW3B8XB/5epQ5+EdPo13pPzWz7QBV4c8Na+BSRODYq92UwjcONoFRqTzUbHs2wqZJqP7wOnyJ
RaLIE1+nVSS26iTX9Un8ZlRzAmQIHO7XmKoYWI7WK0HAV4vNvh9JZcqGAY1SaVXgoKzM/ZIvbY6s
kjb1EJVpFRNPPuWBvk+ICQOB58f44omlwe5LKF+NQpCVMSFnXQBXT62u9JCmO5Yi07uv3uas+FLG
mfcWayohwoAKVW07NSXX5BhWT9NMHEPkTiQxE9qq0fNvGlJcN8pZChIkqkbvCQ5KMB53Xro3c2so
wwxr4nXsxyqDZOeXJ5MV7a1YvHkht4UsJkKrdNW+eKjuABtUfryVaebiACjz8ZpJhC33ppBBG9Vu
5bg7L3P6+U5402MA3cPuJT6Mz9+T891rXRx8bNYIGjgmB+e0dBTejY4nJjmauX47ppMPKi32rvNU
aTBwIDvlHhmnn1/zfEP5c821dQJfgFbF+TrvWJl0SkcvTo1Me/LQtUCFAEMtuf3v1wlMzpFovsgn
PK9A3GZBw4Rf4QSir3/CsKmRr0UvVFy4nw8/eIaKPlpUhkacQt4vPQNnWqdGKH7SZXGbJGnPhwU+
+aslXfc7/ueOp18140MzmDQRrLjeovq5UG6d72P8qEyMjMAyHI58PNX3f4PdGxwvzbg8VW1u/raA
473EhVng/pynn50nL8pgPrrrAK4mwdmci+kBnd21KZWMcz8gCtYtvTcCIQlpifGsa0585blD/09T
ptoTM7tU7Hyn6q9bezHMC5spWh9u7GyhY0rDHImxB+X/ueho0OdqppOTnrymaK8UW8O+0AAwBILw
R8zmA6GFI4fryirSCAQamdguei2pCbxZAdFtbe3KLfJ372fqYQKrbFS1cmkJWJykfuVYEtIhYUSn
NMHC2XZ6QpuP0MWeM8KWGUN9DLS+PumCpJh6CRpIEsWvguDLDYgnN/QsSRRSJ7wteYeCFgrNKNes
yRWwZonfdajT2wbj3jbOZfrQszbusBlCWCFVsiDUfazIQ9bwZouCZCkSl4pkA17L3sS59m1OANBo
qT1HeSyTp1If3b2Z2YhmM4zIOev9ziRRLhIYQPkzpftiJzje8krkV1Zdmvci4wOkcbcRDjYskpmJ
Ae0DluCeBDRhdtZBJKlH/lCr75uYiL+q7ZZNgdZkQ8R9ebVMif1i1tWrNL12F6SzT/tZgfLTwWwJ
AvQi1Ick7hVukn1jxIe5aWR+x1NpDqM5VI9mZoA8w+se73BQppE2asV9IwhiV+UacpIUI1H1nlbv
Sm2qr50JVUznYVLH7O7/0MfFwZ/ualddTmZQikKCeMHU3K5AxbD27T6k3xFzMk/nw+i52n07S/EV
4rk3hiJbcwRsPQNCGtQEEdapPGHhJ615CRyiPuffn69HH6y1wKf4F8UJXUnrrPBrFjnndt/7h5mx
P7kOSeC+ZCb+9r2eVxox/oWG13icgyT//ywOOCqZ2RLwQmv4/eKQmfroW/HarV0s4YA4WxRSHdea
IvKvoEPkePM/v9e/u+R/1iPE8h5qOZ9hyftLmsqdU9jPwWGaKrFtPWxStPWMiAEdAs/RjI923ipA
LRbYxSLnldUkiUf9/E+HxWcT8wVe0LR8UAezQq4DJGc9yHhnFVHSO/oyxrY4+n7suUQ/jl7zyNF7
eJXjYLoXzp9/Xw0aNnvrKoxC1+WsL8O/2iboFOKmkZZ/MBqr2+NOG/ZNCYW6Y7R0aQ1c//L3SyDX
4smiQaLgY7L+/lpB65XtYsfBgb9Ir4kIqsdkA3BmeilaqiYyITNC4qm2Ho2WxQLrqliWkFW7NC5s
uX/vQhTg6PkNJgIeI5mzV5x2ADVYWotjhQMcVpD7rDOg37Bqzxj+LqLeP7gcRw3Oisyb9L/VQ8iK
W5mJzgOg3eTofa1iXwbjawPqL0KpZxw+f6k/uBxSaxNRCD8yyexnx5u2BiShlzLGheZlP32t0ZcT
FEG+5SIFDbF1CbOuLjzcD96jf1/zr+1tSYaRtlp8wPSqfddAKP8mE28R+6XAPHDh8f09LzFcrkZD
lfYXJznjbE93tcz1S+VkR+HlJhECsxoPNbk5djgE2NeBb4zq3gABt+yJsnSbW5IiEuclWE0iO2eY
pHMTtLZ9X04mgYmGU1Xx3rBjCxdtU/c3jHkYkRvp4pqkKtukfFclFtpjz9C6PnpQIwkol15+AZ32
wWLkYrAL+OZtXk4mp+8/ELghjYsIW2OuYZLdTH5VYDynYIkSp/0eTJZKQV9UFrvFMhjOxnMSe9oE
RSqmrYFa62QVQ/KKNduZLpSOfx+Y3/9hZ6skbvh5aszSP2D7rOaDqliZD4ELrooYAjc/tgU/bJgz
/5jIqqmK5sID/+Dtog9B2c9pnVbHeSt70dNyajHiHQuGbzJiwkrdkJkl2ZY2ZdU/n38/f04TZwvV
v54Datf3zyH1xpY53RAclKNXO6kX5KfG6dxVcCZy8qrJ97IZ4me+9dIprbnv1LovknIl/T1hMfY/
mtXl97WL9wqJv5FUh2oqdUKRBe/VgYdWX/j6zI8+eUZD/D5Uuh6/1Pu/uBqyXC6YGA9I6GxKx8Es
bzAtE0AaK1VWB6mM/FFvC3zHmZwISsu7eVAUITp5bbENkTZS47zr4kGf8MV53ndrqOQUAaytSvbg
US+iphoCHN0ECrtX5iiwtEvHgiuVd4PjnlDYEkw/k63yRXLnX/yU8P/d5w/mo9cQFabJcJE2H3l3
7+/SGdmocF0mJ1iIZR8mDZFru7LBEs4NVvM3PUmm58xuTbJyLGe6UJ38XcFTJNCmRc/ASQLvwPur
g0KtC59S9mR50DgOEkDYve03oMwJSXLrK61tXfuIMwS8eCUcl99tmfNLorsPPoV3f8XZb1DJmC42
mesnViSbrlE3Ex3uOxERjemFG/7rUoS34ddBWObSvOTf3t9wnRIM0MdIeWCDPKezCbHSNrV0N7Sq
u/DJrSvbuy+OS9GGQpLFnkX/6+z9nQmibmjfeEfBKnNfCCN/0hbkWJ+/Px/cENehOWyazDEwhb6/
Ic/rtHkYQZkwjy/oZ9Wt1m38qoCeQn7O9N8lH9SV6PLosJlkwJ9rTJZxIcNaGR5kPZ/4BNHR3I/6
oG1g9wirfEpayVz+P98iHqt110d85CJve3+Ljtumo53M7jFZ6HJJhL3HCSgGwAQr3X5+qT8y1rOH
RtlIQ5/nxhtyvudDteYIobXukebcoIXxpCx6hMCROH41fnHqZdKXhyy2jGk7zQEzZXeANEL0Lkfe
tO5HGwVunNv/j5+AtRCXGfMG5jJn5c80TvZouhlzTxtRsT8SqlIWmNtIuWoufCF/Nxco0jkjrbo6
ylqW3/c/N2ZQG7CE5R7TVrMOoA9l5Czzrass7cZs1sMS6zKBeHQZralFQQKh8MLa/9eiyJ+AcsQi
DdPFBHC+LJnCcoNkRP3eFuWvTuje1irTt8mSQpCcAiGo8dMWIqVwL5Qrf+05XNhjSeTdxqlPFf3+
3nWeLg4euBETRpsIbED9WxqTC++8cPqbdvbn/7r8Y/NlKIjhd12F/9qW/aqD5wH17zjbg8vkfExi
Yrs9EEm+uYzfPV2Ci4kzjVBYxwNCe+F+/1r/uTw/NN2rtQX5lzBftSheDOiNCAUq+SvOLCI9Yxob
g0loBzMLIuPKujqOtBM2xLgFF57zHw/R2eeGnhDhFHNmXrZz67xNNwBpSeAeq74q3Ig9231CUSDm
aJlcOUb+0itIrKlGih5yOvdg6m0cJpT/cI1KIqi2mtENYVGn/ZNF4btLK/Q5qtaXbzB16jzSVGvu
2yYwn0qoo4+F8jA5djTK3gD16btBgZELO79uKOqNkh1HJMxJBz3h5fYUngsunTxC9ht/dYHIXdD2
Wg8mpTaKo7bgaCCnxILnQfY++Ufjin0jeH/Z5ASHBHcGMccEFTnM7lyZiHznF6r8MtFfoiddky3s
WsOa2W8Vd3rfV9XGIKGRcOhC7wikqXM9j/Lc75xrb1HWrwlndBUupHGhewRMqKKEiuIE8iyPoCC3
B9zMhF1Oo0uuVz7dz72hbWm/N7tZ1C4C6IFueq/PeyhS5WluquoVi6i5J9PL/golEhKvmRWRPvbm
TdtRjoSYSVGHVUT97kjGcy50Bf7eIFeXC+UN9Z1DH/HsY3Ohw+hqCCCUmb2+N2dX/CqrtPj2+ZL+
wSe9dr0prjATEA1xVuL4TenPvWLpDEhL3C6+1kU4vvEJ+kb+rIti+s8zKL4pxKlI3tDyIxk7265K
N+4HhVb8yP6UHYqYrEw/LYwn0tDbvU8y5f3g59quEZzHmiK1N4AHLum5PlhAkcnyUVsBAGmaIe/X
MWPu6LPUOoAzz7gytcTYBW7b7fJ5gF89zMOKSiJuj3nc5z/2R5sHUy+iW/4cNqgU3l84t2mzlx2j
QDOr6AZPjrFidWkp0jwnZjAgfJ5x91eMdmPEeiYBmU6XEqTPnjjDTwwOVNKocylW7PNuU5sFugYw
Rj/Q25q3QKmmNiReBxYN30dC3ytN5kv3vb5F/1rI/veaWAcDzLcum9dZsdcWWlyhj3YPvdGjO0UX
RlIp7TloEqC0oUc5VEtQwr37vkrM8cqYg9jZ8LHHIHGURRQqJyDtbY4d8fL5I1l/8fO/DKEU0b5M
oV1LX7/Cf3XDEMeqenFL91BaTvKsGCWCyfCb5aaqy+CGz9PZEf2uWRcqlg8ewmoy4TtgOrMqxt9f
lgYwEAVSfE9JPlIpLA1pqKEXiOF1Grvpp72As/38Rj+4Ik8cVSGbN/d57lBqF7YFzxy4UeE4twsS
4tDM2vGOpRJSqDO5Fzavs8r7zyNfc4NWPRq/0l+jJ/LTdOYKxYm4OHlrDFOztrylN8O08P23z2/u
bK1cL7Z6IRHcMU5DZ3z2fhXCE/Ngaf4hCaDumJXPYNt3lv+4dq2X4Q3BSkarlhL43GBNtGUuABEm
R5mMw2FA1QufSMNlADR013raguDFsDdehpcm5vhD9nB1qWX0wXOk0l0jZlDX6Oj93r85VuVBDJha
+6B0DlB7aHY+eFwOabSsZJrCjAgY9lx4mB/8vhYlL3sEjVoH7+X7i5Y5JPjGNPKjkwDYqxQBoP1i
JRee4ke3xkLHjbE+8uasr9S/vsUOIBpQJz89GrmYD5KR+k3tGPlu6KeBRIyku/ARni/Hf54nV/Oo
7RBi/aVdrFKhD55naAfT1u91MbobOZr+c51l000gbmfniqIm7GLyCaEdfv7KfvB9rLlaLh8/jT/v
fAZMBGpr0LgLDgOb+pYkK3tDPkf9sIyzd+E+P3h6q9iDCexqh6Scff+7tkubNn2Hd7tKazAR/eAT
NGEyS7qkPz3v0q4/KOdDZvYm34iDBuz9ldBEiNE3Eu2ol0p/AZNph46tDYc+VepbisiO/Myuo6jL
aJ+8KVOXpw45yHUmyJDftEER3+cC8xJpu276a4bm0RNsG2Nd9hQkM1pb8AOx1mijHuX10j+mcQar
wyBwj8jWZQEj8/lT+uCVxEeOWdnlzlY70fsbquWY5g50TeIi5PhQNogywoFVIFhBzum3ZIh9ffff
L8n6YnDAZqlB7vz+klOrBXiMHbIEx7TYSSOn5YoMpz+ASEq2aUDm+ucXPKuG1ofmYBahicj4gEHN
2V7UmAtEjjIdjvRK4vup7dJvShFTOqaGcZoN5Xyb/ElFdQyQ8/Mrn52v/lx5NUwhi+Iv4Kt/f6ur
SYcDTC6OqTl5Hc0CRSKMrIr4FzL7uhEhI2K5tSuFvxIUs9ROGrEll1QSH3yJDr2TVdqPRMw+9zCg
crd6xCDi1GIPu/JTJq6a7/ZvkOMuFYAfXIqHyoeB8gMd1nm1LR3NMrsA/WwwygVecjGADXa6ZzOP
xYXX6IPCBkEtAhqaAauK92zJZh+cYuUK79gO1UOlZiJj8tbCoUpg5m1WKgHaUI+TC1f94InSGLFI
zwssvpdz13ygLKsM2pHMn4FhfTPFzlYflXPvxToDV2OQUWNNy85TXUXIvCYvvFDnmov1jSKPgxcZ
JSOF9vn3SpBzPjZJUx5dP1v8fZZX49EoZMkktbYexqkFmVt7bTJuUxvRC6KQfLjz7dJ+naWeZxu0
ziADXNiNh9haEgHrl+gWxMiujr+mHkEAk37p1hstrZpLLtlzA/L612PaNLHvoRTkvL+uRv/aAIOV
CuQIbIQE2To3iAHcOWzmYEm2vTE4b6Xb5zToGXvVh3yJYY8sADBegbeXdykT35RDsUWm85haFSfz
2EbdjF38ooKPv+JfJTO1MoMqz6dgXtNWXOdsTbQXF9FcTVck6K12h8ahvVbw3bBq2OMKiU5uslkC
xB2b/lKv82yp4tIMAQ1SfNgzqcDOpZRa0oxwnZSHzX4ZHuu5yvGVmnGMHEMnthFXNtFXq/7OBgyf
ZtOFPfvs7V4vT3bimmJgsGFTZ75/PvZUzXY6u+iaF7lskiD+uhDB++bM2p0knPSA1ETfCX+sSfLC
ZP35Ynm2dvx18bMPuulmeFnU7sdgSjkyKG3kEiJHyrkZFE6HC/d6VjT8uRyVHq8iIm78XWfvop9k
JUOH2MFp4BVxpAiPx69blku+/fy+PnimBtUsWgws4viQzjaB2E6TtanqHAdbmA+ZIlJgoxdTRpjr
ytphrZDdE5C6NT1sjYy5UNR/dPk1xYcO4yrvPh8s+4mrlXYjnGPPrM7e6EtZ6FFJN8KKBOrsx05X
pXVahoSohQ6D5f3nd//RU0WQQiXDII9z+VnFBLCu64oZrquN9vpH4uqQVJ1Etj7dvnq5tOGebQr/
91Cd9QPG90QM6PsXOBUGyTG0sqC6LMVhctz0Gn8VCcnAdBF8kvCd0yP7/A4/uiY9YwoaHAHrgvH+
mkA2k9iteZGcbkSIVkFKot9gJXck3oGsU43xBYpX/vXzq370qdLQIlUFYwBr6tmn2s5MLstR52sZ
s5cUhz3YkhK6IaLjjTE1NdrYKtvAUhmirKkudehZk9af8v0qSW8YKyr0rDWq9/ysKNrYwXFlWUez
tbodLsXhMI7wGzLM6D8Dzo5gtPUhdyLSSucvmpGUDwRJwMWuHH+EgdMsGedlm6F3vMR77I/Ll262
PBb2ysuvhDsQaS8B4oRWP9Dt9VL9isZ483UQZtFtm7h4ySGK3+idCOC01oDf3bHYe6IDyaN0dU19
4MFemMX8glyjV5FyYxvHjcSMx/wn9KrMeY57BoIM3P3KjoTV5NgDTa3/LtzR1IHI+/5uHmxtQ7vq
jQie+T4pYwmbtHKVE1ZuZUKeRttK8vwKiSDrz/dh0RpNphiHBSU8D4YsDQqMpKwPw6Qyhppj0JXE
ZSeAAzsYK0EYYESqgUgn6srMnSkOp8rFST3M5Ey1VU6M9WKKbFsXc8MUVmru65KYDuBnY3auU0Wj
g45xDDBjSjRyFhJvmJ4W6h9r07XtSOvZTNVN0OcIWdKJkMtS+JBxRToltwE+iD5UfdqJfeO4jJ6T
QCy3hlVqoVZN+fVCoI27LxIFzqDATT/s7KHLfvS91Txl1Uwb2R0hY0qV8jOmngPIYYyzDoxxADAw
Y1ElnnYxyy8jCDfUUH5MxWGqOKqIdv2JR5yo4zYjKUJpRU/TBlZfOZbFnZfncxM2fqn/MlSe3uWj
I394dmc/IJUX2fU8eObRocGKMGbUsk1b6dA66LcjRWyhCy8FMivgKXDo40bb2eiHXgwTN1SGiHjg
I1XF1vR6fgdz7PutIwNv68QBXmTbr6tHUh1dKKWpDnI7G4xFC00r6zomfA09mFKo8rs5kzeAw0Ns
a8gx0aQG8HoE8r92zDCPTe7Gd5KxfWQlJFTQefSIjx8lX6jdLCYNFdf/ScChfe8Vnl/uy7j3njr4
stChB+0rejntahRNXlOZiRgUth5InbeGJE9YBJ4JBTmoyZxQMJN/su6U5t7p5jS4nYu4WMC7cybe
9TAqwefaljhi/6x+815RIhp6fudNuQ+Ri7bSVylJ8A17oeyvVlW25PIDP4edjeSVr2cs1JFSqCfn
r5smpuWp5eN9ngqvekFYukIWaoIeCFr3gSerxG34b7QemfJNcZ/N9fhgz3HwPbdG+2fl55z8jcYb
fml2vIpGzXIsdoOjA0S0O4eE/oAx8jTRRwPm+xtAAGH1RU4XI5w6uzyBMDJfDRNcF7ii7FaLg/xB
+ABuQ4Vof6d0TX7LMyCwne5qD5lwkzTsZmmQA41/sjfydqtlQ7ojJyTeZV1Qw62lDttQEE2PWrbW
V0SpgXf1qXXudE1fHqZlcNvN0s/ZfCAAaLmyKkCBm7KP84euMwjFtJi3B+jQO7A0A2cOYFbE/lPF
CapGI8lfcfjRtIIcYHZkRrj510IIDSOQ3c1HH9ANpO0gONE+diOAmixeTV9qUa1YG09JVhl7X1Iw
p17uRXSp0r2fZe3WSkvt4NQlsLDGAWNTGUuyZ7hZHAgqLn8anQ4eNjZF8DtRpPMzLysG4OZm8Ijo
1tuVI7xaMnKc3AnZtMZX2XrqWDY+B7eq/132hbkxcI+8CfApaahneXCkOvNDMDvuhvGb3NWB/l2Z
fiphnZfay2JO1tV6TAsd3RmudOWlB8PI5IvlUrFbsSHIxkN67Nc5SA0EbDDL6Q+wwgWpNu1qPqwN
UYB2GqWcj9keRLkp0qR/dYLE24/WgLEI0BoR5WkTkjCTXVe8nBtZ185BVEN7xI5N1kUHj7UL62kW
T7ClkiOyiW4LB/6AeyW9TosxPqCPbmLiGofkKkZgz5KQ2eXedMVYhI1tdWFPFhoR8IN5F2gA4aQa
xVXmgXcRHeSjEpFdOA3JAkAjRRqmscJlqGo3g1XnzKRnPaLRrtIQOoDSwEUDa9jMraFCWkJVlHnA
Vcc8np78bgme4rqyHmom2dcsjSSGdlZ+gCbKP1Yq/qmltdqNQazvaV9PNyS6wrdqlM6xjiCCvVG2
zo98blmRGlFPUdbrNTq7ZLzR0g4CGEjTbZfZYxQsevbdKAbvS8oShzHSsrXDnPrmbemSZGkUE3dj
DQ5LHrHQQSQCQ3skGz+h16r0a+Tz3W2hLzwmYzRgDREVx54MplZ3pi/JoBsnIYX7HXFIYN4ZKdDe
k5c21a9Zdfq+x+K0Fnt68rjGQe/p1anjnNnuQW+bW3xaSM9Bn+6ZuPtmOOlmuTXLXtswlvafZqX6
IuKrLba18mY2S0FPk3U3DX7rqbmcJrBtkefJameaS/N9KQIOvf0E62+IMRIQHBU/e9lEhnbnNm6w
ndqGD43/ARiFScbBjzwDwCMpoIkiMKUZxczKv4rEFtHAs7EjcouzfdNWiNyI0r1d4DaJsC80GbVG
akcS73tO+M2cs/8lFUHhHnioihwa4B5B8zo3+bAhix6kHef6l9lkZ6HMR0ASDm1SbXu0Xft2IPvW
m73p50Lm+AFfkve7Ljx9QwBE9pTquWNGTtotu7yRN1qXU1fETuUzop46cwdcOrinzDaGcLb66rh0
vbevZ5J9J3BzjJ30HH8Upk/BLrWIL4PTFQjd5sR90NMOTtqCmB+4ly+Ma7pYwHkZcYmNhhz1n0x3
imPOMSH0LfFPzgkmNLJkeTbAk5XhhD0gok8BvDYlV5fdMmEtNOKXUW/ccTMuTbVH1wp93VDaPpso
dqZWYV4zLWd549yvH0y12NtFATvwheSAn9ciiwqwfQ+ZK9NnY4iTbSOxXyRCe649mmaR04oWxesa
eTTl3Y8gr7/lXjBHzcQcVfNU/gtblUeVViy0vGpBKK5bD6E+AcggrFb2x8XK+92EeT24MrplZp7i
UP+ZMeraPU5HnyRuuUTeYGq3yWwtXeR7wt+KBvZQl9Ce7JheoRJtvKcpSHgOI+GoryxRRrpxsyHe
dM2CS442g6xCiooqUjOcCewihNTmOktgWOma8wjPcAWLQJUJ9apvo6oOrB0Q9i7ddIzVSqxopUcI
XZMWDUIMTzthegGvWTj2L2LR9IPqYg18DIora8ZdTTRuEI6grre2tRjbQZ/BpnlVPh8XhKV3vku9
BhehAqZc+Ogay2ZDkblw3nbLDDlVi1E1CDTAK7nWbM3Mxa+1yI4sJf+x6Pu3wq/jp3bu7svRzF7w
5pPyMC920dGmqTDYtGOzq8sBttAKmN8ZwMruRaC+1HM7/UxzZdFzCkxHhUtBbyqc0mHZeBOl7TJN
9m1NstW2RzbXbypGxniafDRAgI4z0LuESkdS5KIG9926WjQnyrqhyhfsptlzpyw8etKgFTfddBaM
MjokJRIpfn98gPkdaz7bn8y9vaU3YPU07UtSJ49BmyCaNp6guZmhOU8iCiBes/9nP8bcOdgmqlLa
Eo+ku7MvD3DswXJtRNxeVzTqN3OdcpAB33bbzDMvsNL7+9m2npRpbqivbOiCyQGZ3DMBUPe8d2Kf
jDicFqSNk/Q4BVtfh9qxN71XPvDdP6jchsyXWb8Ne/rG1OaHTwEVmUp110j8eCwjfDcl7BdozUHY
lEX7SGWTytB2Y3gPnSnvYhPPEf7FLNK1gUmk8MXeCGD5NEP1T6xNKw90cTctM/Er5jPfLIPw5Fiv
9nVMcJLl/sNBNgjxIW2JDoDMiQaryZZia8n0hjzL8bA2sDXZv2AHGvddpn4U+RrbM1n39hjkXoii
pUiIaFyaY6mVzVYRsI2kZGGRYYznDdYemcwBnZXYgn0dN3OpfgJO/0Jh9EQpd9/0SQ/hMN0uo09y
Zieu3MX7RkF2RblQUxcQFBPTb9+4lQbPtbacG8UXu7PKTNzNSCSjpINn1klodXmNbG31x6reAame
rtC6JzEtlDFm8WTrBQwbJi/WPGXg70Szaoz1UM/9lM2vNjfEmX/TMaBtTK7ImuAehGu81oNzC11w
P2Ujn0fAI2s8KnRHqeXQZQNbWO5+5Uz7gxis77EztaFRIC+ikX0/aYUejkpMh5wo6f1kzzdiGAPg
C1W+IbBwy1NicLVYaNAH6q6sKVFmu/JFj+fbCqcd3FEqi8FOn2jbalFsMElyJzhvOGLdjd4Y+m4x
Oxq5vnSvPbtgk7H1XY958eTrY3tlVGikyk63qPXkVSLsf6Ttn0Zpuld9VlN1ptVI4ZLYp1wG8o3R
d4weC2G6dIv8QG8sINe7/F5p1e+S4JoVMZ7cVz7er1FAFCtLvs/eIxBBTFW06HFw33XVi+FrHIPk
htjifxD17xyd97CLg+NQTz8RBogwZUM/DaZ/1zcLGXqqvE4lC9rEtA0LMnV7VwCBKvse25SpffGX
ke21Mu2rrjROXTfddnb1rTeSPuzNsdnGmMCi2JvzVw0x5kub5jAAPf/ZtoB6N3H6JZlAhNrlj44R
eDS3XIqj6UPpLI+TifTKHNHBlYYZLlVznQzkavV1VdIwh8hG6lsNPhNNuSt0/kQvkBs3lz6FuP0A
Ox32p/If4wZHXRJ0rxmcnz002/quWXo/RJFb3PaJvFmM5TsSTv7/Juu3N2ft3i1mhHe+f2NXqXdQ
Wv2s4WoJ6R22eyk7G4CmnkVYE9yw1xc7mmP/FZf3hJyN9K/RcL5OvgdIt6/n1QS+fK8THzlYSshX
XHMQthH3yWy5m3J5LWbviiJ0Y3XBQ78ULW2F/FfN+wp7WeztcUBNrxo9LNtY35lG195lhpJ3pcFW
nxRSHIO6Hg8eR49dPFT9neXW5XNvT0YoNJkcG9cYflVIgSMVtHFCMmJQYNHJjqoTwgnnMvlOuPFK
RCWKLOv3wG8lWNzsXsi6CeNW/LKXxXjFv9lGkG6INAROeaAJBQjEeJVl9sZRqz8aCQxgzTwSWIoH
vsCKuWhD2PbGg5Lrw0vSh7qknE2FK3aa3RV7d7J+YLyE3NVaIWa/x0yvyl9a3vyqJ35SkKv+xutr
sWkDdnjXE9Paz3uY42qb6suz1ixFWGtiXxe8mFpdbjVp8w/Jt1GLrzEb91jgnZE2wVIfOqufQ4OK
GcoT+GvCkuzQLUiFCxwQoaBtTqmmneq02aPrfHF7987R+vs2KDcelgxMrvE/lVSCJtmUGYdsHF98
zbsySgVbeyquWjc4aqm6JQqeC87xWy2sk1fy9sLaFc+p5IPUkuzLXIj7EYjLNh3nhChOBWyUNXSq
BirHYdqLvr7BNC8ZXqUvA++7zvITJfA0N2AEMHA3zqYW2pP0tftKOlBM0DS5sowaWX7JodtGGu9I
BYoznAF8103w1ddAO+pjQBnsfMepfM+sY1/W9d5z1UuRxSc1jTesXW/TCC5XxCdMaqdWuFeNN72i
1xqjTOig8uKN7S+Po+8dHKdRkW2zG2eMXHD+O3xJHnTC8iW3pptCzwNaPtnViAEKMdNP02uMW1t1
e8JLyKtvxI03JHvDqU8I1P6hpfU/lJ3HcuNI1ravCBHwZguA3shLJW0yVKUSPBJIeFz9/3BWf1d3
dMe3nImZokiCmee8VkYd9drX1OvOZrp+69nUxZrFyLyI5mpaxTel4BFv7tkoqTWGUyVmgGYTlC8U
BKe351YF66nRkGIqItFD2y5OMmjeBrPX0MOvGyvLPkCMd0XqP2Sy2tBbi1y+uMUx2vaHTGkv1Ivk
Umf9xW0T7s2qeVQ8TSECny1C3PgWWhC7o3YqMe+GI+EOIDlyG3jJz97PmCDp7I0Dfzj3EojGWhgP
FEBOngexWVVznE7lY0K1Bj+w8pwa8wQqGlylp/aEnxy9rDuYDgUjWUW/tf/QleJCUdYrJtUktpW8
XwAvC02cija9b4V7wcB59Cb/tSmK57Yrr6sA33HGl2Exmljp+Q4dvMeFlb9JtzkOxvIm2+aVNUpn
XLDlKcjWr3VxjvlM7S/NKZ+9lT4UQ7BdKZgjzEJsHL99JTfpBg4cJsOlfHWwf9Jas11oDz72ffnQ
mtarAD7QdXjLWwFEqTePEhV3SIzMAUDuE0M5IF2q/+YOfnaN4oLJG6jTSmPD0biWTMpNKrXnpPvZ
jRO1p7U/oBE2txyoEyET4sOekO+VPqE+oCNWFGjOl9nWz6RBbXLhvlBHvfFz0YSz32FYFw1nCq6g
qHOaCdTKps4XZjWhf5te5ZOZGFrk1fNdZ/ofN//iieu4fvcLcRZU8BpFsWfQZ4yZOLO9QESd770M
mXZdM7JR2mCZXoVk9hdI6chPSDYUnHpcQ0wMiSii3knFyWDJ4gpI+lNjypes0rz9VI8Bd2R5DhqO
m9mzpo2n2mOy9D8KzXyi8PVZVmR+4PDid0SIF2XH83s1Jtlu8YqzM9ImtkwHrPLdvcyXdDcn/lZL
3bs+M5vYnYNtgFIjNvR+3iqiVMIAk7if6G8uwxAFZOnObajDdPsH0h3ZjjIDS9Ng/eg1mlkRS5ih
8LEi6x5q48ls+awa1YemkeSkfajqcbTdjRNUZWw387hNJ/sVFxo3peRhGoPmLDxdRRONbqy2Yxp5
HGGAaMlZv3Vzs2ZHTtb2ses1v8FlzCirnZOy5pMax410zUNHKidlmut8n9dy+UEgDAUtrFjRqrRx
k2uJuqaY4icPRpznz9rlaqnvx1V7SPBGf6TKX+IVB/s+cZCIs8tOqCetIEnvGiHtmGZb6nIZnZ+0
ycruxzkA1CPWMAjXUZ/nKMUYFKZ65WzrnA7oEbcJxe7m+pwTrkJq863FZsG063e6+WINijZlN5EB
4K9ZUjlvLJG3DD8bmp0upt0DVwULSS4kJtmdeEw4vnQ6X+7Je5jitvMBJ0x3Wi9dMiTPJLsjNMXE
wNL2MJX1hatujgHTKL5qrpTQuhuq3eudzkMcJfaAXFpvY0dv2CBzD9wNWDbOrGbc5Z0gb8v8AgUk
1VqjiETeFB7eXKY0I8zN8w2Ti+xpTULLnFTcZPWVzvGMSW/2kEyJoy36E2v2zHCiP5RtV2yaPjlh
6nsfO/FQNAJsdSr2Rp6+zSaQgW8ICIwclH1ptGsBtBg7yv3InebBnYu7nBbDLT43junbNNToF+AX
CAab3UQB6i+fRp2/ESUjwjI378mZu+uBOWKnNY6ki52hLynL9qf3pgELqwftshT8uKvF16PSTn/k
yl/j3EJPLJezDpIZEmA58mybPyrNvRLysbVacYXoPArlPLbrdFbZsOdsmPcEmHU71D3FqV8gUkJa
To1olMKJ7IFyh5nGArgbM9nZ5bjsrMJX4CnGT5p8n1Q9bI1cAW6roo6hjmONFVdV2jOD8vdi9i81
qRLGQtS01tdtVJXWnZOsW6rGNn4x7HQ1XT2qD8J1FmcfENbSlis76gdJ+lBmpmgfVE02kmFKbmjr
sQLUjtcWZXDiD/RUZ2cbRCXWla9vWn02OWl4sw1Xs5mJjVW0T0pS25twIMOZHUrNBZWQ3rXMpt9L
5V1FZQHOj6dBmRPw9dIe56Gi2TsjOCKZanYzhh0rVqobokFWzba3dXleSz2/bxH78gMnxoWMih8D
/cNhmVjWY9aPcHVNumzmLOuuyoYYaQwxvzFvrZtMH/iXHBzPi6qryOv1W6GmXW5kp2tbHeA1psOE
CIrCssJqSp+8nLWykjTSz3PyC0CJs31M553uTo9toZilcyMH7U7e0mzl9Fu1K7d+Gk2logKl4KkT
fvdggSMB12AOX0zuilAZtns3D1P3kgy3IVlpfTwChPI9A2yjWu9odWdUSPvZjjwgjZjGW3tnzjxc
Q1PGBQE695M5aowX0t7qo6O9r2oNosmQPCdU1+7c1XU2pVHqR8ceDXJe1vxH78zrpdQCRMkZj2ht
A6C0HmIZTJtGGAwOhcwwGBfJNvxkti21PozlG8NkgV2FVwabbmidz7VMCI4oyRsB/XwtRf+NKvhn
66mUC6LUSWGp1Cb3Vr7bkotK88pk52Ofpeg5c1gK3WwriuIDKgIqvNLYaYOmc/a6T6vt4JM21Lde
FTmU7REcBahm0ROWkZ28EV3hcS1qr2M6qGtFQtPzQMj7kzuo7JlsryJCX4H9S5+g0DSZRmVCahQO
eRqhTadadrXrslzDhm/swr9tvxQIi4Vhi6Jj7Z4gF/9HMhbdfkycnAhNsOWBYnsCVtQYJ7X33gfk
14gcZMxp+VKSvvPCrvOGqzN7TpSWZrFBFcMFNkLZzp7+S4xFui1UYx1bl1QqLYO1Xtz61SR5H8xj
kFvhSlDTdLXEFtr51AGmF+GaWmU8FklGrkuXj5RYYnKjrMUMm8qydrNxC2ARZhVlRU/B76L9bhmj
Dg55OvHkOmD/mZvfp4nDBuEm7z2W17sKljs04KrAO2ooNc+6gIkPO00XP2giW7eEwu1H4Bo4Nu1Z
oU+OlbkEfYhM4rXT3K6ONdFn59ztZThqNWPMdJJGd0xL6i9a2932mkMFVFVtFrvb9PbAvTOlGT1w
/Z1Xubuqq69GzT/twuq69GwTM0MD/Fxsp2xtI99SoBlZsMY+stipqZKw1MfTWpg1HqPsrEs+U3eV
5McuVVxZZGT2nWVFzkimhhmsPJITNYqih0tx5+EHrMVIpV7wc13HuFXOr9VNXwvCkTaeO150Nz8r
0RMoJNdzIKevrLNIi+jn02IUGK1TPY0DKyPOtEoO3DJFZEMsh6kNMNamN6SlPOOHvjiOPGBUGQHe
ADq1GVJkcWmyL+2TaHqEzUWHbNY6KafmiXYA2vtxy0rAc7PcHp6GWb0z8kNhd11kifQWvGKrbW3q
GYf6/ACm2f7C63ef6YmzyXp6ry3V/24NWGk+dtMPvvS22XVBt9fTbEt620/2C/uC5Z0FsnpMcXGC
PaR6hNp6U2TJR9aXj4wXT45bIDTAiRGqVDtZK3+bXpYbr6mmaJjUmc3O+2FPOFAYmz2OEmbbzCv7
SHneHKrJ1g4FolESjOY4kc2D4VX3ZV/Httc81w2gH7EnFGxfShvGNtXb64AwLLTxC+a9+yZQRtr6
uNNtCsglO0a0euQcFHX1IzOsL53oZ4313qk4YklcdZBQ+Beac2o2H+2HZ+evQBoHUWQ6zI28h3Mk
BS5vP4x5uJZusfG86bjq6if6UHurBs8LOdR2VsKeVHa1BQUukR6kqJebtvRC4VlrVJnrJufBvySM
FhvbpuxkcGlzUJ06lb58W1N73Hg2C8mNn6irhjQNbbfwZ/Z1Z4VD2W3zfnhstdENuSMf+sR4RQ37
5JT5I9oq0pOqb20GkhGKxssuA90v+nPuM6UFmeQL9dqK2CN8ibXNXZDWNY3I7aHGz7F3BEuj8NSm
9o1yU7ndh6WsT1Q+PJNFm6AtqfVQ5hKV62Qe2rY6j3UJKTvSklNREZ92Pn1gQqcDwZdk8+HLVqtt
ceEUXZio4bo2GDfWiWvKmvp9N7KPus782nPmJJNPNgjrbli67bmb16ORds+NkT/TJBO5+XRI+Aka
bbBtuoIAQxdWif/11lL2hZVWIq2pN+OsVkB0Sa4Epbl+JT+Va5wLqzwvajWPSS+zWBjBAY3pdTbS
h6wWe6bdbTla7PeQRJgNiUhkyY1MlwSbqbzrcv4DU+Pv0dSAoUbWgxlLpm+yuUl1lKBKCNY263L7
fBzrLsuyuwr8n9PL3YrE2Wt+/UlpxIldAOxgnHaDai63uOqwNcQD+NFn2453deXv2oUhRZufgbh+
drPx6S3VHRpV2tRsbdd51lbA6sKMBS/rNB7M2jz6tXfkaP1sFiuNOmaeoa/vRO0aN83RGg9+8pYM
GoDIcJMWWaeers5Q+maM+e1XKbo3VM0MVoAaScZ4X2bDJeV9TzOn06pMWLF+1qNe9j8Usj3pD99U
2HDjDUpeF28RG8x1MMbeHE1VapDF1T6kDkoVbNub1Sh2RZIQkTOpexN1y3mRzV3QJ9WdN6q3tsCl
VLpIAoJpOKQQLIHm31sr+9jios5IxElHxGAm02+dcgVKTbGLFM5WNfPec6s97lA9WjL3ITX7A+XC
PH1B+mq2aosldgUyS53NVAVFPPQ+cWvO+Am9BbYggLRH4wdRjiOrxdLu2h6KyezE8sxvxNkWvvao
koHRe8E9h04inK3hVyOJUL891A0iJGepX4Iu+Kgzs92o3CJBuTPbCFDX3S4ea7TbNS+6O3zrXfPa
ZcVWNJyCmIouczW90n7+5skcxYYLrL9o2o2bSNmO+eD58FiPrRNRk8B4nnO3rAmwflu/30qxotEu
HtFk3JtC/wq85Wp47gUtdRLZnv+q0b0QWitnZ60hbHGmFmmJeNGdnm+395/0kZHTrBECLUkQ/AhA
U68eywAcfcDMnj87jXv25xYbiK7okixQc2WQeX2//O4cdUYo+bt1zSGsuuoVQ8iO3HmP5lhn3A2y
PultwneJQsfYFYPx6Tryw82ZizofwYICRQ0R7cdJA2skTDHEJUuA3U8Ht+Xvt2Z5KKzlbWiNT5st
Gtci+otCZxXOjI+iMuLGtZsIvObdGvlBSKoiw4ZSpbDQynqj0cVCviou13QEdOXSOVE7fzTs7mCs
4DZd2Rw62X5ZSXLvUUUcKewyc9EG0WwH1aaYzd+5DSxfjrd5YM2B+bgCUUZ7QHT2UW/TbdZrHHbm
HELrPmWLE7Z9+26TbefncGqptHFxzEiHBH6xEJVmF8F+9xAtXgYPzlCxyOlTC+SVre/DkMMvU0t+
YBcheC7ws0gzVLNtW1hYN3cYjrxhZ2f1R0nEwJohkwmGiZ3NRo+W99W+8tOT60yg2IPZ7hzhHF3F
gypJwmaUmN+yMnUuslt3XPgqQieuIl8NF8CZ13Jwvt1gPLoF4alJ9U1wJNtskRsRo2Pc5v4hSFc9
ClgZ6955H7JyA05iHKkC/nRgKjZ5qvaIiS78iIDHsvSxNyw3TCwCMXT3kqTul79kr3Mge5IrrNAf
tM9+nfq4VAIUxN3TvlxErKV9LF3CjvR0Y3eZDA3RbSX30Oqnx9JbnLhakoGhmtscAObslsDfY5J/
sF2ckBBRU1ZfaqIyYtnBnLjAKvqwPM8oILKAsGNdU5vMDZBlpCt28sFy4hpjCmhfkcdNOz2uOncu
u0i2A2bfstf/4rrZBwYNZBXBXtxW3ltiw0Nb7nxRjf1cGskSEj8j4cmrx4YT+IhMhMsCMjOUPfhC
ZbMWaTDGwCH6xUy9+s7K9YelG7s9o9TeLvOnCSd/2VnLUefsOMztsuO+/24SfjSKJMK1pZ2EG+du
gWcJ22A+Ctd8I3z+nfu3DtU87qzF+pipHRuz8rFWZQlBlQT4/p0wGP2n1Sqzoyxqfk3cpLquTxvi
/7LIYNLLi+KRprVv7siN35SverYa4dJ7nwSH7LS6niL67gg3madTzj8T9lx2k6HVMdf0T1PqTTQQ
6Ix9AqgZYjcih+wDOr7auFkKPz1D+GZrdaUkFgxgrL5lNorY4CtHdhYAuvhprLPes6M/gqEAuA2I
3wyd/ZOrB4A1A0+b31rl1rvSrm91BvzRC3s9OlZ7e2PO45xLttLn+8nNHrRcoJAiGcsiJT+hFSss
FDSYpt7qRnFoCnHt0SuEOiBMODrjd9PohwJYyh+s+9VML3Y+GHFW1eaOhAZ3Yywwjo54r2ZP7vUa
aYnnFdcCrWJo5863XK1HUVfucZhSGz2wy3XHnRyZyMb4efKeUnTES2ueE4u+GJWcljX9MP3B4Tzy
QLdaq71x3i9CeB3p5uZ4bmeUNIKTzsLNh8RurmP0QmC4AgzJDuabgTiSE2R04ef7piEodwE8BH4J
4tkm/IU29x2VjsvRaDURkfFwIs/3MVvgEwsOdeKr9sniv/GTOzozwd84Je/NpvtlWdq1tY09V1ew
92YnpipbhdPcXfOSbKss4TDRpbcjUBuCTF+3tW3f5dZAygWDklbw/KjipkgByB/cJarLPlbeMAIB
Ou+myEWo3azWvsy6qKJWkDXE3nEm0V8x12AAnQQr0HjmrSHd4UoAA1ySjTmro7HqG2MYnqGbdsys
cbIU/NnNcJcVXgscXgaXtNHWB7NdH1on0SK9FTv0/Pd0YO1yQmNCWbm/GqSs+wI9eZhO6UuwphRe
AQBlLXrY1H2uR2vTF1Z6sCh4II+uO1DwK1m7KPIRKduWF5d59eEBeYZ5MjymNhSGiUZj6oYjU1wZ
Zrm9aT24qsAAmTP4l+2zbIenoS2OC7XUfabd1YZxp1aC5Krxy1wrlxSA20ZofYxWwgAsZorpyxOX
NnPOsC0nDfVPCTI0cDD19XwPufBQDugIBo+s2sLl++QPa5h+iaFVV7MiEqZulqOUxrcyzCs5Klbs
T+nOMIuPoJ+uNeG7Ic9IG0oe7yxI8bPIYJ8WgFUZFI01e8ywVsCWcCMMOTraCwnaRYyBazgRrcwA
4dIOU6JC1BZtDkdKnBK6h0MssFu3Mq2YcWM3+umn0POLkaHXYa9AnRh8KR88UU4oLaBrdymbU9QA
tb0Qq79EfWvuemCIoTLgZdfkp2jkubbbKXKDHsma8Has0VvdoCG9R6OMLv+M1trZoPfiv6GgyDLV
OSCV7DPBbbafb3ngOLEMCuSJ9rQ7uRkm77tWzV2ht5egLvaDox+rntPAHO13c6qL7TzJZttZRom8
pwat7NrmzqpqD66/+YBX3IjKf8AZnRwXZT0V3HQXc9a+Eb49mUH3QGjqecp9xPBlYzxqc3XvT/0r
ok+ewIA50XZnjrtF/5SWuh8tQlDBAI6TK3ZLY5xEwafodkt+aqz0BR3gGCbJWFKJWE0w+VqsNX52
xthuhJCyZLIEye/KLqvQLHUb5THNWWWvgCwm3d+0KxNNUqrf3kji1tqvbF3Czn72whm2wmnlvlTm
uQJAQiCH1KTCdsqQGSH/uHeaGROZt240zd51wtwExJYyVjgu5yYXa02kZ9gkcgdIrMJ8at/ztYIW
6EEvNWrl1gW1Nqx5gUceHQhq6XNPimDUFt0NwAmmbJP5aTT0wTPq+ICsWbr6Ev2WGu82a5QblbEv
iOINiaLYKrQz4aT5z6T3f5q9JJ+E/4scxxdHonoQlefcZqAMfYcPGlNKuFXfvpss46pTX4HiQI9v
cB2PylYss3fsetXs2YaobubhSvCtoUWgM8fTq7ta494ezOnRbJHeTJhxdyWZcx7Z96Fj1sNNV/JS
dPpj3bFTrr2wInuE4YREIjgnRXqhWefWL+Yo0xgHjbX5PWfF41hrv4MJRS8Bs0w/sJ9bCj83jWV8
NyhginR6n/T+56TKF6xfabig4VoTHdGZ8XOwYHETM/iFOo/w+5kuOXoLAvz6cPjLx1itFqrTOthm
voYNMfBgztElHlvB1zqy9obCaN5XW7E2ZfKLMrNnAoR+wMLw8MEmjkTBoZTmKHf05cMS5WG0MtC+
tPk0ZQCB1AzJ14qqIXRm+9sarWbvLO0nDXcHpPzvdtZ+ZZZzHAJ56Ux3bxfZyU/MRxYLc7cCod3u
yT0GGPb/pXlBvMHSI6wXm9JqxtJJP4s+3SWBf5w4bdnS5CGztEfLEnHf62O4BICS/ih/iaX4afGZ
VtJGWjROW1fTH31SNTCRHUZo+LBywC9a5e2NIEfVp8UdyYycYMVX3gV9lNc59SsMtu6Akz2b858Z
/Vv0MvnVucSnEnZ2AUNqSWRrZcuR4rPv0rs+QqGh1dCUUaKszebd2DbXTLBO4lnE8jmzqVTirqQA
KVx19ksNhcKCqIycKujlpvyaAN5WIZ9oCEec4Xd3FIIdgzl5z1p5pJiSbdI0DytS0Tv6ot5AfyKN
JOhtM+dDNPfIM8bAryIxdid9GHfGagCtqBnV2nwLqLL2PKhTJAIV57X52Qv3qDT/LmA7D93F2y8c
4uGKaHVn4mXQDdFEnW1g8W7bk2q6jWsihjbA5uO8yY/dDXosFIIjx3QudqmzkOMh3q7l8tlAMNpp
dbEc7cLsPR9yGzgYcGNXLzACg51weRgLTVcArQMKRQ406lPo/vCn6ZeZzdNOmEXy3BOiFimnIIMm
MB9VN1+nbFYMlmIORo5K7gvNb4xDO4IZr70qLrOmpnuljKCI0oz3RS/NcpzteSCpqPK2jUu9A7p7
AemKW4bnQm++cmV729So2sgTqfkLb7J3ITKvegSGR6VUJU8lMMSerUbBb5tqR89NEmMyTg/CCfKd
onH5MSiy4owmrQ/iqQPExPSaw1oQDas2s7T0TWK3LPf6wGG+IknPdYk7Ch4uj1MFypVAdR4cT00v
4KJpPNIT/OaNIj+WjkSUqZDqpabZvqdrWh2moR8PXcYq0ZpdH8mhdjZzKZyTMU75youMEtlmJVs0
2V1xwjo/OxGZisUvZSfsW2UCydnk8nMtVLVdRgu3l+q7Xep07S8p0GuHqzGYdpRZAr7XS++LEjtg
ZvZ2hDUlP5Utum0WLBcvGdnSTcSPF9VjesPODNZvqChv0zK8bHsx25d2cX4GtZZHfgqcUtYFgnO6
ga5o98HJOvfDt+t+uwaCzKHF6BCUWkmxJXKzj2xS22QkR2feL4b10wlq+6i1xMfrU9vzXHXEq032
VLEr3nwKnezrneqWMeJUgEy3XHkGCvA2DTD3AVBSMarfGibhdDGOOPNTCSGzsbkPYwtD2R7oqNrl
VVboALAWxM3a4evo2v7eR7LALE2UWJU19mOBq4WaCyeJWA07IPXxxtYM2Ze7togdplHruT1SjiYH
ki1ObPR5wE/247R23amdV/VQZ5YPPIfPsC1lctXI29oVIk1AjsjrDT2agDeOU6IDpnrguuRivXrj
/DXnenn2LOnfVBbMfGm5wjo6wJqmre4nJ5nu7EKb2XdEVYdg5DcXcsKCpWWoqP9HWB0bwdoY0hk3
9BuNBuCjDiYa4++SnIbj/FMrG0CIAnTTDjCi1fawbIkFWL2tSXvP++jkKMGHGtG05kMDk8arfmuF
q14sSMhtOhRPXgMHoTJ7Pa9NK54W3kPclOQZ/YcL+h/suWSwwXS75BD6ZE//1byqk1JeNlUaHCzM
lL9h7RkbW1Gfq8l+/3fD6v8CmP4wjFqgLwR4kpVO4sgfuR+Ni8aikzXRCfjq+UztJP3RJS2ipdIb
pfOxZmn7MHja9IVMwod47WBG6jH3n/oiaViXl4AAvn//o27e3D//JpMwAp5SKnAs/Y+3X2tseE43
+AfKK8BfKUl8aIhrz9CzdlzYuEtk+h92YePmeP7La5LGdcujcwnctQmr+cMRreqxTwuOv6O5oByw
YLEPaBSe9WDpT6KS3wOJygfz9utnzDjSV9vj4iEn5t/f+d9s4UCYnCW3zPpbv9+fVv9MK0xnHLg0
gCWF2tHUXfen1EzlBUn5Tbbh1PKzoxGBBWrx/quI5m+fO6/ukQvOM+e5AeVjf33sEFiRb0Dy8NEx
U9b7xKAf2ZbnskUNVKzwlP/+Zv/p5ZhCLYuWFtMkIuGvLzfQUG0p/FpHS7dygOg0/VGuiPBAXVDg
hencZR///op/t0fzDm1ejUB+snXcP+MFhFLSSmp6opuydWOncNnZHTmHVuZosTfazQaed5X50W24
zYcCYuff/4J/es+8UzJ6bUYIJ/jDIN4R8rraOY4+lh4N2z8sPHFMoo34HbggCkL+R+/CPz3Yjkco
CmnHtkvYzB/m+5uo0etzTzuYZk3cmqX0dtmMpa99IAU2z201aBW0/YQDStZaKUGZq1rbYIidr4ah
3Gzz75/A3xIebg/ZLQCQlDaC1v8M0yjLoDUHk+4sOAEUuLfTGkhKNzPnP17oH79siEbdJXjOMzzn
j3fuIb9zYe/5rG+eRqQTvnjHc0nkYDKY5SHtoWy3FuP99yi6pUBeSwkY4CpVtP/XA+32nh3Pv33t
xC4E1l+f9MooGh08m/esArElT2Tak1D6buQZVbN0jv1XttA/HCPE4bgGFRAmjWd/PmUqsbvczNP0
qM+U1MSBo4GpNYGZKqR4mn43cQhsV1LMX7h/1fQfH/w/POP8tjydkmkCLow/Sy+UBcjqj+AEqV9/
971TIBHAwEusPW5iC8HYvz9Q//SEY//jUUKpQcaE/0eUh6HptJbhnDsGtTncFXQz4fOkTuh6q8oA
/hrNqL2BPjVOkqglhgDVAAVk1dRV//Wn/C1+wfNck2BTxqPbo2X+cYLi4GUumJ3kOEm1AGMWKn2v
u0o+o+7CV9Q7xgM1sfPDKOe1jhEYwtJJx9Hy//gK/unZ5yIjiYLngCAV74+z1e9NpxNMc0dPx/qW
dGWFE1vo99z22W7QBnnUgryHtywQcMA/h6WhqK7992/G+fud6lqwxGDW/NRJbv7rY9/nsneWuU+O
5mx32yAX6asHDh7x3pP/yEz+pyee3BiYuVsKEylQf30pEtIqrW8wRKc1EpyuX0jVhSFDaeGN26J0
twrz9cnMvOb+//4e8TgQ/hT4fPF/ds3kC33g5gyDPqaVjqKh6R37yKXX6FwqQ1XE//5yDD//ey9/
jCoe361PCrfB0OLcQkj+v7wmQuuhlt0sOOCim4a4NbxyR4gqGqeABENUAgNqO50lZXeLr4kHbdF/
4PgyMXPaLO7CxAqGhTRqR3I95GQY+27AOaP7BSax0s5eZA4B5zmVsXMhG64JV9l5zHz11EPHHIO1
bx+6umQcWeG3Ifg6G323hoYf+T6kYVMO8otNu8CVgX+jSzT41lGzNqIl0gdYpNk60HPvIz+UOyRl
jRVBtjdDnFY24beWyOyd6+fjhw1FpkWaia8PW182PdWTIa5NrfVgX1gxPkeCEq84MfnBD/lEScco
Gsx5DdaqZdvKLj0tjZ1eshYtkhpFf8mzwdgPrBhHv/dtRLJJJx8aGgfjelEaQHEG8NcNwY4Aj/J5
7ezfeSqKUybmJdJxEWShhhrwZFPZ8oQ0fELUjLOm7sEbCZttbv+x3nrYOLZZq6fboDeLK3kX9Qbv
E0UDaHMGy7MhNzPvtwUXdlDF2v8qgnUie6NQMcY1EfYz4HM9IobR2tn/Yg21X5facx4YF6zPNh+X
C5yp+9B5TrMpNR3Qi6ayG2wvv8i4bbR97uvOnnTO8WkQGj55V86/Ot0bD9aYAVq01AR9222n3emm
NJ6BZxcMOpV/Jkmjf4KwRb1Q+sBHZf+bHcCLhwSzGAPgCPjkBjshMZjUZE+f68l0TvZieefRbNAD
U1JWgaQ0wYZmG3o9ibTYOjOS26Bi1x4JviGrm6izDDlUPNbD/CTqpLkrtcq6koihvaW2uJUDEtVS
ptKodyIb6BSqBvt51I3hTZtv6jfSCu7Xsky3VFIPbLxIDWYY/mMdDM/oe8hH9yYETEjS2rhGThqp
YhJbeuzyB4AQJx7mAi/MvPoxhBwPTYeskWiZeWvVIr8PCHrVnooGE1CkZre9w8xvbKRSJYTFJGJP
5KzGQQumngXuYxpAbWEvrJYwU3Z5sAMfGbJbcet5af5iwPDdLx0nkMcEgD55hMBIDImZg7z/k2Nk
2evSVfWXA1sauTNabok1alcZaRLlGSxU8/84Oq/mVpE1iv4iqugmv0pCwZKcfRxeqGMfDzk00DTw
6+/SfZ6pGVmC7i/svfbizaDL+5uhW6TBIWN2+9awfXtLA8bbXpKV9ylf7yNqSHTaU4pyVvbFXWPP
E6FvUbNujcIcAfuz2PZNhEo4KRiXERTKQixY/w418uIoQLMkTG2f1kb026KOrE0dDJG9DWZj2qty
obrMhfcOJBiXjCFQKrCYHQ31I+pcNHipJTaVJcNjEpqb2wE8UAHd+0gANG3ljWHuV0O6K1rvBV/h
V2kzUmzZ2zOYWMO917V7SE4vnby19wpHDqLnJJ5qa7pg206PvfTwxC8yBT/fhHeEPvKtV2Js4CZM
0dcYee597hSjvSONXT9HIa0y3pnMObnFED4vQWO95VT5P6XTznncEG/0OmMBRnUHsuC+RgHJ47vY
Lpor9sYxOmnYYHPkBltf3KZOUbsCuWC+SQxhGs4Ihpe+H9N9OGbYlKbST6sNXxdwmdbK/5mmG66F
u/ytF0ufbAKc92vBl8Yopo9rHXXXrPZZm7Z8GvFoF4t6CaO5MdcWA2V6mfFz2P/WWUXN0WIe71wL
p/XQFE4WoInipFP60oYPgkQlhvuSPkTYTB88O0vQE47Z8tftgmiLjhQUgKucibVRxFgudRG0F4Py
cXC7FlboCSGkM2b2Na24aOLGwGRmM4ZIvZh7TA0yDX4ionFfNXUNVZWuXo3beb9jP5GQW2CN0qFq
+bwVO46Q9Pb9ykhr03MvPmZ95b22IM/3DFHnl1wKtR+jTscESrd3U3RT39iO+tuLpek3udtYO1Qj
xU9lGM3rkRd6GU116lik5nCdJhS+FF8+CnFysQ5Dg1AwXSqQEb5fVFyGy4RCIGB3cYOpXUKwQ7iM
yIF+8K2EeU/t6vazKEf/ZKxmuJt6v7/zVj6s1U7lMSwUiBIlx1dotdQohUBM6bLg+sHJq9hhpvVH
UnT4LTDPM76X7PIe8DgOb4m27kOm7ZgcYR2x4iBdFx8NQNXTOlbRt2UsBB4sfQgNpvBmORsGD15Z
R1912jnQcVEqZCVvX1GmKE4sZWGIMymaHFsRjlBG1TUcm/LqIXE+dojt3wsrN3/EHKIPnC2dMK7H
+tzdYIQt7l13/VNgvDh1radjf2C9lKSyeVy5v177kDsH+6J17tsguMvmcH5D1JEc5wUn7qC924xh
mstjwbAt3LcA6AyTQjDeyEGt8DJFWf4UFto6eH21PAtLsGTSiT6xxc6OBWsGroS0fe2y0NsNBDvt
Pa+n/iQc7T2PBitmflHcST/J77KEs2K+eUjj2nOZz5ukANZUg0iS5XDbaWmRV7RqRYjQv4x2/TDm
D45YrKdswH2JFnhc/rKdwBFb8VsinIQM/JEFhQsbwzTIoJsUpX/C7DNAkEhIUll1rMH6/rKyfKH+
r+uj01W8BpN9FSZNL0in5AP4L1rhtpvQqKtqJ9M24WkwPplgTJz5MuB1Ju2rw4L6oaikj71rcY5w
oez3jPE/5qtluOZV1T4PozSwddr2ebQ9+d65FiqypsbUN/GadhrXvmPTk4l6RBbdW95esMJ6XtM5
fU6r6ic15fpAxGvwfEtQjofFYJxxp/LF67r+Y1nFcp3hN+z6UnkvcFLWgwvrheuztL9bnx1m7uQd
tj09Hm2xOCcL4NpCUGqAstVRzk1L0sg9KB9rq4foFgH5fy1wEV49CMMby8lu75KJznpZ0PMbUgTn
dsqvHQiH11JX/4EMhs6AUPJoTR66pRQ7zBr6wSt9p7ddKrK8ZVmiXe4yG1Ujmg4FXOmRiLJuWyE8
jJVaegRoeb0tbTOA4Wjq34g9ZjzXBOC5nu/uR2f0DhJR99+E0mYjUI7Gms+Nci9lb7V67fsCG/le
lcpF5+318104GLhLuUeBZ6AhPICBJl9DcuEoart4ihz/7LTytywDc8RRdoM2ed7BRf599u1efMGL
dyjebDYsZR6oYkeEpNrYoiihZQ+848IQZNJsGoOxjbUOmt7dYJXJVzC+Ws5viG2xmyrYhmpQO9z4
GDGHFVFlUzkY80ouu4l1dWXqnSwrdMi5YvpiQGQ8T75gMZHW0d5LySM3MBuwudcD2WnKI0l7CrAn
BcHPVATV1e7HcVv3Mn1MpyTZlYvXIzicGxsQtla7su3Li7H8YLtS19y349zvZ3/AZM7ejJ22G/S/
LlciNcTSNI9Iedef1SFSjefWfwvnqj17FuO5tUTdDaoqRLYiVf4pwINcKmQzf7UjWFl6jfoGhoOy
OzU+MRYwAIhVVy3JKxs3E/kfKGmI+Jfe8/mQZeIuR8nVeKEJ4F51MQ7aG40wdTupWvqconN6Hdhy
VptShHnsl5IOsvPKzyKs1g+JcQrhR2HDOqnB2SDtBlcw8/+yICjtYZCxVgI15R2jlk3gYpmR3boc
66sHBSHmn3Bx4UD5SmsXmCwom1PlN2Xssy65iKCQD8FCxBKPtntcAMN/WjmxxX1a+p9Lz6+/H3OV
PzK1qV78JNEPYb96cWtJ59jbfX9V6D3vlBbjObRmTjFNf/dWphbxwViFvh2cPFjaBtUeVGUFWBwN
3m+lZzRIWTA9NbpDkJ3P/A12P4ODayBooZ8zQ/+4OqhKC3C+Vzyb0t7i8jVfC6wg0iR9b3oNm0LF
1PL2Nsdq95iyraAhAcjByqPZCh7Yx24c2te8d6wDK2X5WSXUdxPahRldUIKNjonGVbM8v6z07ltf
SfdvlvbDj+9M43uFCARJqEvAzhCwO63msv9yonwG7+x1UvJncK5bVuegdFmAL1Em9hpldafiwuB5
m3mIUZerlUidtLmspgt+K6Crzx6KtGc/CwxxBlX+Xk/ttJOubzJWdhLVQFEove+n2ruKNjBPApAD
FkUZcbTg7hB/AOWJ2GG0+HobKXPe+FHPTpyD2d/Wbj/uoPe0f5sym/Y6g7cM7ng4++1aPFk69S5p
KJsnmz3XcQGH+p3plOWaDLDAkdWJuA91sMWZYwNdokBAOsp9gpdIRcemD3ggSAA6AMdDd5DX5iEL
k+aUFVpXO5WlM95MgXYqFxK1SrpMqt+m7DYDzBlYSwQOxPVoXN8htVGZ6nEEZs9K1Yiy3mbRyuVe
VbL4bw3dRW6sell/gnYkEUGG0usBZAz0pNXIgy9UFt6F3pyesgALZboY3BcAn3KoHSXCqCCZHshm
605jNC7vqQ0Ez/IVfg/bB5gjZYcQZ0V0ljK8uIz1sHB+1DJWrFjx5c7+A2obtQUPI/+VmZxxHMv+
p2/a+kx8c/Sa5UN10n427rDuj/uxq7g2vLpA7xS5YDa4Hmpn+ae7dvbQF7EyE7Vvfwu5zI/pEIl9
d3NEMzBOjjfyGc3nWM9sTue03/KbRz/EI/jubYSAE8ENqapW1p7V0uz7Ct2XXcEqGlAfdTLAXAu/
Rtv1uE1U43Dg2lL95qZJz97QsNcklMAm7cZpDhyy7pm/AQyUE4DbX9mlJlm7fK8olK4902WycHR9
N4QZz7DluSRx4W5JSJtK5sz5YQjSk9yU4hantILOt/i7QLYFec3MM8BSme2whk8z/ThR52FzbheK
4DZqnDcxWd8C1tGTLBXWHQIy/1i9DF8JzhU/q2A+UyIkO6T8sVvhZhqodp693+LHf2kiES2M0XBO
/YHnE/EK9tj/i0tR9+b4iOqcl17h6Z2AhBmAnR/wQWCpjQE0EeRBOM6m9I8wUf8VYKR7Ti2/u6rK
rzm8UaxDHqnGN0ymIGpnbAu/oWPZF2uyvKfctiAlaOyZTqTQny5sFSnIXY1bDoUSQpRZ0DjiE/Em
nN/uzVArYPaQHl/CYa+DqohZDBAeF60dy3nH/HD8Llh4lDyvcnVfGxa9e9bUuLjhx8snFp/8i67f
37eNbncOHcqOZbiOEVoulxZnD9xNrXoOb5l/2BmiP4bByaVOaPeTWvxB5FJuSLt1Dw627w2O848K
HGjc+8wa2O9/QhN5wcyJt3kYLi4FLAtm8x4ycYJ+6cqtr0uxA3nt7+ayivY9Wo/NUhSPdHVcLaX4
qqSGA5oiS3K1fReW7f2wNk9IEn5q7TGdIct3ISIt7MWzDM2DsbE9UdF021XNILBSMB2ulmQxhYAU
ArRUscWDXSddiH5/IDGYSkQaVKzIm6/OEjUUY1MT3zyH9HhCoydhEqAKTuLasVDB6fUhv9G1oiL8
Cqnyjl3UR3jD+/4QrdXebtYX8PTFTmKapf8LOJPWHk1F+OII9ZYXzp8iBQPiJXmyBfgd7Dgwj0kR
fiL9+C/rEqiXN4xyGQ3wXbrmFUDtE87hX9dOHBTH+twRldrN81fno0Qs3bXcBEStxUHqvY29C/em
0uMmtzGCmjUb9l7o/xBy4TBBmH66vrzvnLLaTCMukaSSWJ7RHPNyot405Ufko6CZuwYAVoHFGbMC
76DO9G5xus+lrd6ob3dRq/gP4G3dEl99mhFPEft2yUP7PwKqk21W57dzGAxRu9RbSsnloAUwCiWE
OZis+FfmeMF6s/oIJINxU/vFw4ioAG+t7e9K7QXbFE3PpgS0swm6Jdx6VXNSte3urHn6nob0qnwM
yeA/wmM+cFYFkypR1DrAVvOhvURz9BGEFkoFZROp2BIwvQm0138D+F2OOmzFBzup7ndKwuY7qjt9
hFqMljJoRhf/k/SntzZwW2aPVrn3VeTCx6MZeYJFKx7AELRxYqr2ALtnOIfS3BSiVY92SPvOec1X
56EvADlthiocEaz6/l2oQ3sHuDX5nUU9badktS9eVtDWdk1QPbLUFFhEI4HTtYDMg4Y+9ltvfo8W
Zc7NGq0NUKx8eMVkOR47+rFLpgEIeaRNvExWXk7bda5GRF5usnVYrfsbRrwjQSuIaO5WVoJffuVM
55nMnw8efIGpPvD1VohCnAyeGCx6yjo2aMgPpht7FKD8XHY04lZRyn+d9LwQMAG3S03hcq8nLr7C
zkqUdHUe33Q0TzrNM0pyJ3qGtgAayrDWtuuMUld39qc3Zlyw0yT+1GECUQiQgvsvLZCTDpbV78JF
Z6cQssCWOMA7dilmh4XaosASTxRC3/lYXpHPHNskgHonBrqJBC6t/gTPAAoE5+6maZxPlQHosghN
RGInnhHNM2PJvGLjGPe/wAp/J7fwL67HpMlzpd6Oi/4sfOTjVQi+DAfTBjoGZkPO223dGrwPSLoJ
KgPWMrpvaUZeeJE278tMutvqh9XJScrPeVpmzL5CXNdaLBsZGIeU6ULsXb6jRSO1bVAw2RhsD0E4
QQWrfUwFTf2QhBXtxth9BmPwDxlove+M+4b556mvKUfB3pJ3MWBmTI5TsB4RZ5y8UbH2K8gkwPLZ
lOYZggOVGAY7S4AEbovmZRpWOHrjy5g7D/ZY9XiP8uvoRlczpU+zj+rNaf3HmkMPD10z7SJ0WTYn
Mo5VlSKpRmWGFHrS/8pKfYihY0hsKZ/OtH+t5fg50qyEQ5btl/BmKUNGscvKPohxKYo4bG/WohFP
HO50+bzKSlCkqV+F24KMEI+ci8J+XtEgH1yv/SN7qlqI3vssqOQ+413Gl9M5VCd2aSdX2s7g3mot
9xLSWnzKqkkedU8W99pHwcaNNGBsrfw4gonMpCb0EbmPr26d4TR2VA00FNo6qdnPicSs4bUTpDQ7
2nPbfI1j8t5WtG4KZ/BmatMHKuhHuYh6Y63zoYIxuisTusEc7g2gG2Z7Q69DvoqBfoKI7PlfHmAE
zUhMeqN1gyy55vaJlYsXN904v7b+0p7HVoMyikbvhWmVuFYLAbKAlAi8Y6AddC/UUUxHsC/sGVyl
e5STdYxYDPeOXpiMzHmysb3hB8/xL1ossUHM0W8DlrWHVS7ARDjosZoCH7iVRCgRlncZNtGpnpF3
yNYfdnXQDOiG8ZqDxWyo2NeUp3Khzach3ARTfW+8CfCmss5eXlMz33Crjn+tfP6DFjFnO88rq0OS
1d2dp+QH1qfuuNiO3rc39rlXUs8FRLJwCjT2XviGtZAJr6s3DDSobbQdXVwGQ1HXJ1F3L8O6/jZj
+1V582G0guRZDrqONQL4c9mgjyz/7yhEa7yfCDBnllQ9SCZqrM7MM+rnccsuNj0rH+aVwCFRSPpK
lrB/GRymb1HfNPsmHAYc9DPLoTljnsuSfj2mVvPZmN45T9Uy36h+v8QoQMbCrHM0Syp2eBRvAwyc
Ap4eoYwRMrJJ/V7vS37ereealzINwt1gvBIQi613qR+YN8U65w0g+rj3rC49jONU30wPLOOQFW0r
BmExZicQzhwGT0yfAoDfksFMq45EVX5hQ0zPufFfl7FPd2sGJFP5eLgTCr1nFM4aA//gfFaT9MB8
YXmQYFCHxSO3FqLcDtqboelc850A/pciUdmGYaXOqMrg3qcROz/zKjySP52pecgq/iQ/K/BaduI3
hK906OQSHkL+6tPaV2nMTJDzcPT/TYMEo2hsbPThoNibOdVrxKaUM63OQDnP0euaBv/Ng/qVA0Nd
GEhkdckZ6bGff5Vebe1v4xCLvuTYg8YAnh/OCKALn64KVZBoMntn5eQqB3N4xP7DZHYRL0XYODi8
8FkgEb1IdDQ7e+zmXZ5SgUtlYwUa2Lb65GyeOn07HnO9CRBdo4T32FeqJtr5vjZxMmpmedMkySRY
QCaNHPZ164m9QEW58R2Tg0rW97pUH0VdJvciq/K9qeRbBaR5w/WlY5qtfDf67K7CvvXi0ZNRHJTr
F+tSujjdzwe+BoevTJIgEATDoVzGZA8uVMfTCFWysZct9gTxtg5wUOZOgx3Xc4/xrAQxpMWXW8zZ
1s5zN9ZahXf4lGGXdczTkBDTVfX5N/A18C2h8+O4IyQQkW3EiKFKh0NAa7Ike8J2ww3AaeArs4NW
3yc9RuS4ssfGdCjKYR5CozgwKCUvwVY9s0CJ38PyYtwn6YUrDMtACDG4wPWK4w6FPNkwxc5pXBge
jOOPedj+i3RgGKURYOD7t2rZXxmmp8UUD0HZsU5bcqYYznz0HKpdt0ekmlX20QpGfW1DPL+zb295
COCMhMuAzxcHRW51z1bBI4JrseuPtSiqbRO0rKCKJsPINPYn371lH2eDn4YbDITgLISPwCg1y2Pg
l/hbHZnxf4IsXi503KSnvfq8VuhKq1/MdBXZ3S2e2jqtjgLmWFyUdfFf5NXNXU6m9rGDALXLUsSs
Pra83SCYGSCItDlfxXyXzt5yb3DtaCnnfXp7lQBHlLtsLUVFW3qj7k6Lvwc/Ph4LoF4XMUgGgeRo
H6aSnkZHYXmXg/F/Mkuoz+tQyatdC/utJkOB1AoEsrnD7Mgtb/x+UDBqo62s2As99Kd8aZbYbZ3x
sXEq6nsbEj++GvizCuiMNu2PUCsOxaFt1RtDyg4PJLpc+NArKHfJLhzULiS9lZ31buo8bI+SaW0j
cUQyaFtj17IYByocbE0YWkgaKPg6YYY9yDb9H+d79bnMpb1dRdU/gIBuT4hPZuZ+3XjAv5uf6Nqb
U6oK5y1fXPezIjhr2xK6cOhslk8bDN2s8XD3sBYB3sYogqspkEC2lFXtGDcg0g5nPFB+UsaqRsWT
aJcxcbH6DyyFeZ66KTlNHCg7cEXZNvK569uQhwQ7z3zyQ4fF59IU4AXQbG4gk3Pbw1Nk1mCivwsM
qL2XtfUpgQ+1gakM6sv21Da3y5YemakbycjmKaNF3GFgm/CX8SAXxJpgL0kBmYnpkaEh1qNpHuIc
WgewahDKbpW4MLNcXLc9cvjRFgpq+qR2aWrfT33PMJmcYRNLOEuM3/DOK94/Egyc9mltpgTJu89U
oxdptHEsczvn2TmcKoadR3qtDMoXLwh3cLTLRr/HiEPZn4o84+j202tvZctGhXN5zsjy2Bnd9/dj
B4MvBXRFV1XY34xusu3qhILzyq13mbNiuOZCP0TTUj+vLIvRai95HIxS343lMt9p7JznvMjU0WS9
uiBgLM4EV7gCtX8QbEXHDcYtPm9Tg3Ilq2ELTfjd40Hr5eRiSz3aa1qxOCrdjZ0tPUb7rGd40OHC
n8GWgAYZqrjKcWlsNSfbo4cS5AXsQL/v3CLC9KspP81oj2y/bIQZvo/Ixhl0djEZBEpnMAOehKIo
dt7av3EldX9AtTYnT3kas9q6Pi6V17/3Wab2kvP2vlknml2t1M9caveAn836KAaUF6Dnm3NX40OX
2hTPssfXYPsgUX1af2JC1GMa1R44g6VeYnD66oxD1H/3vCR9SuZbmHIZSoQOKFi+gjakXikXNh16
us0KiD2GYGH6B7n69juKvToOJKw1WfjBif2AeKIDKmlCQpV/tyDodh3glKNasuLaItLelx7gK7WU
+p6OPTjTn4AXmF3FiMZn7/+gGEh9Fbcsja5xaROxJu3qEPA70TGYsOzGrd9LS5Mw4N52YFVYyosH
lnejiTW5g2awPvSuN/znZLb/XFs46unq8/B+tGTyx0tKGLyDDjwcCJFHW6/DBFpuWE9/7aSLJgpB
XF5jPqg7j9jmL0I8q23uMtifWnt9bCxRvfp6tSHv5dlRubiKa2HpB8cesfSsaMc2DX6XesPXWJ96
eN64ZOSNUUK+zWbxoNyOHb45g0oVM3c93QP2M3iMihTr2lD88UiAuJsHsV4m4Ba/gw+2mqFXmtY4
AcMBRI5lIYeADSwvvbLGB5tZ52lMhPUQQuVA1t743/3gLA9OSFoppmGnwFqNAaads/nJaW7xA02D
R4g3J65t4V9rbeSzbnzvBbkDNKZ8GFnp6vVe8U7eWaz5dwz4x5O/cliZziVLLKlu5Hj4AZ9Nh+WE
hCOaZ1h5egLJVDR3FsXdn4aYvbtGBvaLPVgkkKCf4sJ2JCO/fjwwZxYvahKsjOZc9XTArf8J7zPb
h2Yyz/20Gn5TtBAARN38WAZhxNiyyv9GrDUuqvPGs6BHtmZD8WyN8sCatgNbHNaMOArvWYKXene4
Ed+oa6pffszuWCP6fyJqiZgCdmiM9UdcNpdASvdxiYLxjmOsfkH/ktPG6tKFoz9m7Q6Yqdrzw+P3
JpFngEcwZS8NM6+Y+Cs4HmOnQQ3wGCcnDpTpyKAoeBJTH/1YydRchhaLF6Wo5BDIGJzLHDmrqKr+
c1jsGze1zt/UEuQxQs4yrlq3fOKKoiAPGr99CZuOJgxF8PjcLuF61vDc/laOXL4xvaE9D7ASNCQa
3eWlawFIcYvj1EXFeYJxuw+KG1Or9YJfu6zNtcs9+2CVg3juuXrxw+ucdagEDaptFWLf94OLK/vs
sWF4dEaz4UAHyAuQtb4Jv1NMyXccgiUJGLf1aG871fMcNuikksShIsyjr44j9LwA+rw6sy82XS/W
v2XpOnGadvzuIiledKHMH0Izhj8GifSDI9MCgsAYNuByFvu71BZIlVFlbdzZcIrSYRg/RKjSQxug
aFgW/V10g/lYfJEcLVOA9VNd6fxxxpHrWiNQSpjZZJzqQ3LuhTcwkav9/GDjuoXp5A6cFj3aWhg+
ubvzshlZb+kLGyTmlF67XrU/Kxokj+FcHmGKT53lULsGTjSSu/4waBPdiRkU38bll9oRCc84MPfl
fCTdApoXVrKtIOZnhwavuic4qn0nsQ3QbzTJtxEoXZxRtH3oaqZvTvLlb4PY5HOZUN6ZufKf13WG
nmca+a9d0VMyghEVlalsLpFTW08SpcuHj/D2bh4RwkCj8Th3gsR6TCZ5Y+qD0zXCmY5O4IgTozP7
GE2quZ/Y9BzFUKhrEUXpNknG6NSzffyqCUV76tpC/7VUktBQOPbdSu22aySdb70kkNdWZ9nZtMpH
Hdj5JWTOx4XPQEDXY3+fj7M4rYkbcRr2+pzLLP1bA13adWYwVFtdvddBF54DitU95qD0EnJN7Pqw
xIophVPFdKT08H7nTXdVaDv7gWC7aziRtbiZhjA6FungxYFd+j9uYa2PKpTdox+4/TVwk+oRRGV6
DtgMURBWROOx9STUsq2cA5HK0b4OlybbsAae8EUooQ4D9fYpVO7ybK/+/3myDWshn8nLozeU5d1c
1WxgOBieR9SAbIOc0RxmiJCgfYDzxVHVZKwQovll6LBvZkM5XUdRjzvQfQLIUABDrI1M/xVlBkdz
OPSsnoI2QKXS2BxpMhTLpVotiNUsdgi9yZNDYtL+EVpQCOLGYvo+uuoxCMzHLHLzKBoydfy6YQo3
WeEfu3blO1o7/5KSeXx2wgzfa540y3eS++rM34vDkiEcoBw3tHhhmvClnRCG+YWPe3eiDjlkfWPO
idDmb6vm8V7PdvvWEXDzgkBivcunEglBlNRyZ1tLf6BM8Lku8NOVHSISNFnpxQ2YLrimDwhMIdGH
27FgQe3ZThTXXSJP1mChnqvCObY8g57GIr+N7iBvh21SOd63mxUAPKOwe15Cq7lryTaGETE17j7F
y4d8qY0SVvZjC80kRUzF/Icpg2AlSJc27wCVMmUhleXp9rK+zQStXEm8NEdUauO8IcBI35vBWs+J
kul1ReqJUbEHa+StSfrDtMhmL+p07n83N8U2JJS1iE1LIR6TKtwfLQiVl7Z2b2P/koCUTVrW3d+C
ZSij1tq6zBrdvV805W8UhsM5t2wonJgDD4WXgn7IJ8WWjxHt1s1FCDF5KawjmM/p2I+Z/zhI43Lo
cDmQGSJr9M79LXirnDvylob6J5rH4i8BvmwV5NB6/ykP3T1DBZT3WwJHKDFKM5X/hfncPq9B45wH
d5kvpKtAghxW/RQUHkkcmnHMeI+LN/wMICruuoVLm0E1puKS4MLTCJJ/D05+KXe21NWbi9sAamJN
mEyuBKbgoJcf0rM9+BNWdZepiKdbqTWCytCY+l+i6ccZDBv9XvZJxbhMowmlW8+mu9EPcBR3ZVUD
/JnmTFwHxyaukBI0XYBppqk+DUOXgwaDT3BO2FknF4na4V9guo6zwMhh3Ng3idt2qCuAVhofeA5u
u4mGO5HzqpxNR6TPdyKXBWWXW/JA7UowvMFesU3KHtfFmZ99MHRNHBCttj435EqkMTt3lNZolvt1
3xXD8mr8aXZ3FeI/prPdSIRCSOSHE7sLZq5t08MSwLK9hnqXu3RJyHoDlZ5SO2Sz3hTBOLLoJQuQ
XSWdMCwQhsncBKnlvLneWH+7Q9kAn/aiybkugQqA/aaVcSC4o8C68K6SNYdWL3mdeRnc4ygHcgvK
NScuSeuinVlejkt6RUWAgIHFww2RTIcOrgkpE7O52k/6c6GC9ctw7g0X4zBrvUk80ANl2hhzabvO
TiDVWN0cs4ejlwp0JPml17Z+7AQkDSZ3tI4HukuF0DlfC9C1pIqORxa5Y7WhdM3EWzfZYGrJWCf/
AvZ1053ZZXt4qXEr12esO6whfYbWKy8ffpGYOYoetsyWjDm7BMA3277vivBsIkSs+6ErJraqUNOr
YwE2N3kYTBgyJaltqJ2sdJUgPagqizu0qIKuEXN0EuN7t53YSmrSklHgMyfKHY20p9NINXAUD2Ua
N2XVqDeb8cJzgoKSPCBhetYdlBD3wKTy/j97yQKxRR/JdGyzKMSVcWlEH227qeUeIuyKdahAgTUf
ksL3QYquKwspdsW9fWe1coUFnsrqF9EoQYyLyBexZw1JMphqBuYiJGDnkCCioFi2fuZkX3XuI0/L
gRF5RyqnIoor5eEisBHx4Nlq2HXHGmReRBKQ50DdKSquOXgaKGLXpSJIrzLFIPYgTOvPPu0RJCSo
Q0voZnnRtW/hNJUFrgUlLXNDwmmHTyHSRFHaVjR2AbWgD1oZj8YHHm71MVRmYOcukZzfbqZOsDse
mCwnpKxdmtTIP7qr3SheyfoItnUx1tkhZ3QzsJttAvvYM36ebncoxXHO9IgDtx2W/4y0+oLzvDI2
mu/xq5QcLvDo2oq0G+G36snW6PeZ9LmFuJfoB9z5NN9WrmYrA7JPMXn4aHCQ/ChvBB8EiaBwG2jv
BP8BwKizuWm3tKagKkFJt/IQzBh1NtgNww6fOESApJfEP1ZdFI3cGWPPVwfiRcRR1CEk95KCQX4E
Dm4l3q4vzxEYg2yv/dlpXswKUOZICk4ZskVKtH/O0MfqHXlJHWN5WmYX0Rp1VElGk2uINkOoPgzA
p/z/cXRey40bURD9IlQhD/BKBGaRVJZeUJJWQs55vt6HfrPLa60kkpi5fbtPK/E4BXPm5lFYrTWU
9KSflfUdKx8V485SOVj0dIfCTUz/KQstlV+feK1lhe5MHSyNPBVOmYjGox4Ok7QaEf2TpKuwU5cR
fgu1Hws1cLnwGQcsegAr2CUwFbiYNVBsWynmYynB/HcefBHQ2zTecCCnRGOi2OGzr1VNwC6U0Z28
g+lihms11nGKpjf/1FyiYEBV2ZhpLd39PGW1srewM8qXpVASsO1L09XBzP+SPA5S67S9A/Zg3uDI
Se0wk5HyTjR/+eN3prfvItNV3L4GwMKSp2Jj2WzDJ2nc8NI1yVtZJX1/lnaW2IEOdyLjr0qI+WuU
c5dHiNSTYJpUe5MXsEal/s3tdVi9SXQJVMzamOTHYBGGhVPe8xOSqq3pCgaXxFmEcMRSO8NxtU3s
SZt/DDn3LvM+Iy0Vo4NL0OIAuH2eToqapxMekYgdoxplmq+rSpcf6MzmAuBpFbrm98rL9+wuXH/2
bTLX7p16e287KCLD+UcNAY86LnvqpzvV4kXN6C6iAntO7yiLaK22Qz9WX1jdrQzOHIQ5JncNtGbO
Gs08aHOjsAPKmWWDll8v7YCFaUHgUwaFIoqBosUrlyu2Hfk9huMpiqNNoKPt1lLwHEED/l3rBH7U
vFgz3Grcj+1pQUvR2JQaCKOiQ0zGuGOV+s7QS0Mc5/SO8lbn2J0PNvp9tZ1p+rmkQkk6kACZlJzJ
eDRJKFVcuOsa503YGvNiY/a4h2PouZsgGNJM+K+R9oRlak5HM5S5q/1RtpAOJ6kIxGNuN0v70VAI
ZQGvbGrEPHM2v/G/0Z+J5yijZp7HSQMMrrcICtIapVcvZaGZk+/AHlMf2Jh08w4PnpucwEKDrDXy
iBBEoYl8fAKBZStPKKk8YDsYDN9px8071FBysht6Dx7bwWGVBDelpaPAGOhE5Bq6Ej4y+t58aDt3
+YkphIbW6c6VhloFHww6mEGS/s4JI5C/de2pLw6kqZbRt0ZzXYPMvk8sMQ3uqZckSjU96DhgQV4g
GeXQlBToPYahz8WN1t3exnJv1D+z5eoUs4DuV4MMBQszb8vK3psoSdN5ly62OLvtREvubMgIA3Tb
CQerbK5B2SSL5oS2UEbWLzkLx3uljZ6SwMzHcY8tk2sMyyjCG8GsFbX0yxG5ATwKR1FXlK6K9Q4z
JCB/V83ZC4xaRr+IOcFoTOXdzIKVl9sRXSuoSizf04CSiCE9UmKf47yp3DW/JpoVrbfe1XlrVhJk
aNWk3XdXV0L38JYzKnWYTg1vKlNq9+YBEtyHUdRJz25lqhaKujRKOnGp9Is3uarWBLWVrcun0jtR
7EO5ZKvZl7nZhuqYNlz8a4gkm6KeaOFhHdv8Jattvo60Bc5+3Tt2Sf6zsx0/F8YyBUBtcYzVpUW8
BOmUxylbcDXfL1i5J48AI+ZFV5FW/q9AwlR+7T7O0m+2wF3GH0WimW/gXBnjV7TRLuEC2KfyPLUC
+zsfnN64FVaKZO5CpOw2HT7ePCwGmfw6uk7AIJ36KN9WxYrOxnLXZBcz1XP3PbRxB9Ykj2LWG2RW
Xe+eP2j22Ui9yAFqTfVsOLP20VM2LnZ0HjRRqP5vsZ1dxX2zRzjbfsYVhowXTvTvDHRVwrO0GpYz
WSK6Jagn57Nvd9yEtpQnxCUvQBWxHKB1+25UKOfouPQjzGXZqEr0wvwkmn2aR+o7tvVB/1wN13UD
Zv9c7KTWl8pBiSqWGXhF1aeiqFjOxEr/TNtDsReRmJ96UzW+59IS/ziS+yfHtPGONGU6AuQlmrBf
IGucZNdjdK3StePDh9cZCGhpa+9j3hevY5Iuiw8+Tzabuo/vYWXTiv8iiVd8Y7sttz+9kvOuK6Am
w1WbrnqRVa8ZU1lY0+HQUtA16WZIpVBOEXsPRYuTtyBjsa6cr+vcRVjBtdjy63yI2PfNBu7oalnA
7Qr2mLiFsULj1y0VliVsKE1AfXT4FHQscYelXph4b8D76b5ogFe7TRmj8MrcIayRY59zKnSQOCUy
F99upUS+667ysy5dvpxttfG1njKQRXEc23QJOiN1mllUvKGaO7BK6wq7iXR1xAhVM4eDhTNcbkez
Uv8Zphu/Do5Y/tUddq4DHn3jooGfCp1E77mirc3KO9RUXjO69Lbt0KoHu4U76UVMnj1pAanEIXHU
qNuXnXS3ymhiLlmKUblKq2geMQYWPuq4quO41uygqjF7SFfBNqfyA4aLOXZhoc3aHtU+P5RW0f3L
I7cGoD4rYe+YzRf/5C003BgA0mF6mexSSdJedK4BSFlHuZwtMQYmHpT7xrhbb0NhU1ZL1lb5wrm9
WStoYMkrT+5dbJ9KXF3JxSKPRxE1t1v9lEzLQV3PU1w/UHS/63O4zW72JOM0TPl06V3/buHEs9xX
e2y2naZS+jbckajHPqUkPaLOgcguJQCWme/Rv+7EwTBdmKXZbnVDaNv5Rz7kpwbacFNclhRrR0+t
slZ7LlQhFgjvmXU1aZeLU3ybdrtncwPqqSo37Hx/AVMf8jj5cMbiKbfd1yzKw8FZ9u383hlc7vI1
gMV7Yfv5lEVTGHfyVRb5jXd8kOaUu8O/J19XBEsk3iYsU12Di1tei4KsQEPNco9WO7U7exmexkQJ
yoSeIOXXcSk9JozBU8vTUUmV1cUjwi477UlG9BebmStvCFUn0UFvzcfBXV7JLn8bXJZxdC+YALVg
tT8r3LtTnVyH5Svn1gL1eTN0/4DHuSDLN5oBaZ46JO5CEPxzr8nocFJaIEUvwHI3QjnXtKymGnP5
XNOLdq/GneVEWtjer275WGGr2MzD7Kly4CXXsWTXpd/hsEEo3LBw2Yyx8HDcn5iZM27QlJ1hc6iW
kKKI0rze6V599kBGxMfkRalvysghNsL4qsH6a4njzSkfGnkzpncNcr4BkU6dCyoa0dUsxLZixzN+
a8PDJYWK0TtwRP3tmgn/ChPRpkIC5ldthGb0WqNrtb5k/rZPqFYqoQ+gJV4aP9lw5lLukGBg1QJP
Gu2t8xwW6w7Yo09f+1WfqRTrHWI2hrF377+Hu/1yYv1MNwFVW7nEPkeYABvVLJ7U5N0acfbeI8FV
+rl01iGtxBE7yLUy58fGvSw05+mHevk3kwE3VJYtEnOZ7kfqntT11HIJOKT9ROiY/AgJL17udYQD
ECOWD5slf9CaDNquRHgSO0bkcTzRbEFGNYo/K74O73ZqjyWarePXdKWiQPDwG4gb8yrFx4F2xe+E
Q6x37wXhzR8d6BJBwSAkXLGBr8LW3cbpKX9eQQNjPDP0m43jT+ngWH0p0Ydhb7voktC+wH+3uLNi
KVgv7LQL96mI8fTi56ZRHdQlTcqoCGrQRD6mlHo5NsWWrY809i3bs/Jb6l6mnJT2atqA5yG9BzrI
uuKoUU6WwojjcIkfOSQ041K7ZwxkdvQr8ZYJql3QYz9qbRvRkpW91uur1VzX5VVKb8wZ8R/4DLja
hievTRutFS7WjoQ/5pq3ornUxSt7mq4/Vb1H0CxIP4na9y2OJo/XIDWPLc97y/xzxDWl7KNW4Rmz
8U0bku5nq1KY8gIWcGSa82BaidD0TUDXL1jbhCzg3aFThzz5DGsH7g5hHYBnnz6M9LNWVYrv4Ics
jtoc5MWstusNVCSVCZQXAnoEf+tSUQFVc3V5nk4hg0u3MYfKc5T00zr35fCPVelG0bA8pGLAjfCY
xOxbqLvHWZ2fiyY5NC0/qeta14q7aFzTQc4fBkDqU0P/mHRiT3srnUn1w2K9aspnLQnZxdRUDfSb
Gj9IgEhBC7N6856iknO6+GZK3HVto81MBphH0HezaG9JxpWoiE+d8q8RdiDThz63SFWAEFXs7YTY
JiLWQq1n1EVIt4qXmNDzFNCMbQxWHKG54POsNda2batQU+N/TUo9JP5hpk527hkwclafiU2qPton
CzWjg3YUzg/hTyqV8K9GImC9GHKzfZyn5mRR5tRTTFpWtKqO2nWA0Ggn9h4m+CsJ7Ptd3EPt80cO
VbQfFn385oeITE7vLevgpxKzoYbLI96S9AkGFRVQX/caH0V7QsXCMZ1Mp4FiK8QwcqFvtJ5vFpUr
KdRfk8six2qoDaMHsAnU/RhC8vPl+EPSeW+rv+38m3TXtIy9hm4cuYMhBLAhWjUOV06F/P+WAd6z
HVkPCDu4q0UIPzHJb0ufUJWe15NOq8SwAA6wVOqOrsYql/WZkRwMsKusDUyUZI2VgEUBPfI8j+Nu
F3eN1X66qdL/qcbAKqTJYmmdm0hW3UMlZLMclakgEGC1GHnxPmUm5ckkRZt6r8V1mwRE+3pjS71C
XP3ZjmtCLKYR1LxDhGcX5gAvZ6lgeY0nYm0N1XYQ07F0ilaVPDFbTJ8GgZfS/tF19VmS3Zq1iaPd
AiBaPKWmE2YjxVYDb+4kmzzBAhnDEgpNW39BWnwmwr2rZowxrhQvlTvv78GgqqVIC6g2AAZFBvd7
GPfkcsOco3qlbDX8arhm5nLisdU6lC+WTAjTUHraQjbJIUOVu8bOdtRTEavtj+KC2x0i818HzWjT
L+mp1p1HdqjHrOovqR2/Lo772HBD9howLYSuSIM5MOy80WECmvE2xZNK/oDucWU8dMtwU7DAW4qm
ME6qu5n6nl6134e8GXyJf8sTxt2Js9CeBQbZq6V5WgyNGdnARKca/Sc1oJ8WXqwNKMt2U9vavsTO
yD1ZO1nO8N3pNk46wAzjCjq75CqrTzYGshjvoqsb/b5y4WNU5Pc0R1I7mbxAQHy32BaTE8Gh5zjt
icxCTmHePbUXxQcUv9+R3hdbOGcs8gBMZy2BEkknhaBE2NQsnfK0bs/WlNc/ax9VdlNIE0+VYfpY
CABTTLQRrWD6cySCA6YHBuEmeaBC79qbtAwnxldjQeTVxANX+13d6ruRNdcmbbprpA2faqZs7qGK
WjsltrHj5vqZ1GPIVhRT8/gTgxMzFBGI0XmDFYEDqyIB8Igu8GlR3WUuZLNNc1OJmXHBvYx1+s6n
2JtJpegZnAmQWbGQvunQHoFTR1bLBa0QUtc67OPC5SD8dAtKtNYIycV6xEPkSaIX98XfAN2CcUtF
nhzpD9Cr5ajbhJGo1vVWXgRMvYz1tu/QUGrOVzDAF7P7Qf8+4Yb3ZtjhED8CUa0Pdh196fAo1y4x
fdZbXq1bvxrvSxa+zSaL9ix0cI81vkj26rq3xXsGElqt8JwbdDToKFn0z9iCewjBmi4qAzROf1j/
Sjr4GrxwmFYeecbd1+r0TbaBY1pbzNLnOXonfRY6ue5Z9hJm8/NE8K8V0yHnBzUtRHfHr5SdKa55
3oWROnk11WYmhi8bKDIegRicnQ6UMwpZ7QftEIq48ap+i25HFcajM333xGoJgyj0gSnVe6yFQs89
1hGAU8IYZwg2jmo8r/Z7wx0Ozg7c+WPsvlOJHSbxrqRNY+EKOWlUbJY8OoCuVlAZjA8r2rX3cGF0
RVH27sEtw36PponehINJh5RSnCEZH2qiEkpnXsGvYI7au/m6NeflXZIXixR5oafC5+ZpuVyxSvlU
oy5n85sluocRSQDTokc6LbDJuMaUEHa8FVqBUYyQ4/3nHD5ULh5RlTyu9vo88E5g3iLQzxcpred+
AXgy4Fw3qq1Qar9rtUMtIkx03I0bUBPZc6H/K0ldamwGcx9j0CnCJNV9pogb64tSPcS2XzAsOnDH
SWTM7B+V2g1W4lx25tx3M/7cljwfiqAhLpaMz11zgrd0dh26I+ebDkxiZK6dqTjW90kN6LuK3zId
N2Bh3ERdH/KseWC4nwDArC0f1+Sc09k2ZAwYxTt7ddG/0hS9Oj9i3Lk9Dsfa/aUx1IuSy6IRs+nn
sFJMWkrx43Kx6+Wlqe8NhNHGIpZdNtgLMUxU5TGZnMOovRncoHFfBbAlglxlA5g/JBih2Ia59hh0
1B/JnduccPyzY4X0HCV+6V5tY99r13T4iOVDnLUE5YFGxFa0R+p+7JoCQZEzEOd4hqMygSXCVshm
kHuIjcAAiMjqzYeZvI+i7zZ9EQiTtJYMM8sD84u++E0PyN5asB9Q3eCAxrUDsEpjcbPlv7n+6OSt
apgtOOxHzgxMv29ZftLxWSxPcMOgCflTFrIvVNttoj8l4hijaA5ch18rhOSEhybd2Y9YVhZtROPy
uyGAJOLUQVkFGbFqOrHjU18erSmIc2YvJMoTeHMkYMhPfvM+izP/yTHoPOcoHi6yP7j5nnVaoh4z
HHTxSZDxSLNLmV1pKdm0yT9zeRvSv+y1nyHP+4NOkymGuXej/8cyfrCODPGhYxt4IamvxYd46/Ob
YgbT/FrGhPC3uQxhpE8DGdEAl9Tmnk2PvTK9NLa+v/dnGN1hoWrYfCt5bdafyjijchQt4uI2ineU
Jy/OxywPdUy0FfTUmc+vqmwVYMo0C6i4Ml5a/ZVar6RnHUgkMdAzTuytaV31fLsiHUoPyAHU6tR+
q/UjvkyHQ8fkqd98FA5GeQcWFwNBdCjTr0mKjdrRe7gTw6eTP5TlK0YuGtW9Ajo+zaj4QpaOjI+6
BmvyEjWf2fyL/KDWdLIBweYBMlFHBBg68ydb2TZcN5vmqo6Bph0SwiO9IUMUdC/J/yJccul2aX6b
dbtke918tbgCp5MGPGjl7/ur0Jit/EpXW2vSpZZ/xdg4+mresOA5uouyWbSzFgVFdyR7wF3yTktI
MNvj+Zy/tHuJpPQ697TghRRcO5QLzd1GuSVdartfANc31HtXI7D4T4vpqp7OCp6zdbikjeVhjwuI
u5c1SBpio6l6VNNHkr7FAMJ+vQhBycW/vhlCVeRbwZ11TR6wbWHMDhGdfWwPCAVQ2996V/DFrgNV
8zlJOTfjOFhRe+dzshza9qw+m/Pf3clM5OnDjQLuLC0VKsbLUEhvILnZsVXQOzUsiH4s5fDSgI8w
s3cRh0VHCW8SB31h+oZFRIO5md8EzV+ZP4LMEZMMqupPm/gNV6xEpl1hNGejfLbFulVgkMyglI36
F0PwVl+zwMEK4pRJwHrApy9kg2zOVHrSzb0Ak64uCEowzzQcnmD8yJp8JapkQUIlX0+sJaO5tkb8
TdJLrbFhtMqtA6OaYwyRqaboVp7SqgvnlXLKXip/GS+0SjuQrD5i03k20k9iYht8Vkd3GMMhYdm+
zrDDxW7FRxpxrcftzm/aN1Zz52jVPtV4Z9emnxcnDcGMsPqQvSnue1Qqm3Qxdv39roTLCnbmbz6W
3jgPYbKsT6tREJMHTEVxxL6ze29lEKVC1q/bR7t1eCIzu8T6EWsYTxfMD+oTBiw/b8muJg29Ca6/
Ol+d+RwzdLMB5BvDlUvEjkGJ6DtMQ04Qe6apmv5LQj2HhPCqIaKQmOLWmsow0h6LlGqWYmBPCuyV
ABG2HPavHOmtfjA7TrmSkoqoDovYPVfG1kweXG0/gBtivcTXusB6WlDHXMtnA+hVMLsds99Ipdio
ZcFkfhB6tJHZdnJ3sWj9MpY3xblpqvwysSX08izcS5Q8xgYQnQV+frtP+wOpd67en3P6XgKDr0NY
jJKLuK4/uPOvAdnZiZeNNTqbVWExFj1r67uGjCDH/KC29UtNwl8u7gd2fzzyv531F1vzhkBcI81t
rrihaSY7A1d6nmcXJ2ZQoEdlJV+9MNO1PDxH5gYTjFqc3UuCog0aom8MpAvMN32aN/2EHEIidcLE
3uNAbo9z/ZWXbytKbqleFH0XcxfJ60uMlHPPkAPU2HSjgi9q3WdOdG34cN4jnhEZB7XhIoJ/fqBX
3SkZp0ayAPifosXZdvZrD9y9pbKaNpkgJSTZc1kcflgu743FeY4F7UjuZTKBh2I7v9fx2RG0HtZe
6voSIYTV3DlXbjEA57dlGvktOjFNUBSYpr4x0ptDCzAThdeopgedpeJd1LnrTaCe2nn72NFFZfKk
EOqzUL6dcsBywuXDIWFJB0yhZHBhb6x7PKW81iv9YblnR4pvTPmWGM8+RlNukQ+U3t6m63VQUIw+
MpO/7t5Hmrxp3Yn+pS2NC9CE4CorOn+TfixBCrLE2mnLq7s8Olxd+mH2ZX5gpKL9JAZupe1q1rBt
xNBNcqHbgxTZVWI6191bT+Aw3WNAJvTBE4p5Qb2PlsiBIyWPC/swxkhQHJsKY9aU7ixAJzQwwg1A
Qvxu9A9aMlxgYHP86cw0gO95YLDtJddPhc99V0SV7A/bMFL7hU2f8MI1X3AFr3vlqmr6ruavyZvx
UGb5O4Aye1MN/XEQ/VmvxC3u4odGt1+S1NIRI/rMoxEWcIA+3JZq8IWShkaCKi7I2QKZEJs+N67E
N7ECOjUqM5PI2K0mHHnGM2HodFMo08MyMmsJ+ZsM8W4d4yeigB+4YVukEPEe3zMmuB6AAshou6w2
XLjZ3CpWeVhqBFGtNLcW6llqd0Eirce4KkObfLzW2Tz7iUMjS9zcnlFfHU2iG+ZbahO31OqWJWe7
HrR7sky2xKMMTFUK0TqCj3wcx0EFo0tKm+g3pJccjWUjUuCxqsp+QdHtDMiWc6Ezrd+RxOLtj9s7
EF33SQEbojzV1fAbwzpT/zRUtFFbnjM6Xe5zdrSqh2yJr32T3VRSVTWY4g10rYpcAzsih+Gt17F9
uPhSJpQfzKsmq3z7lmXpzcyAggB/DKx2xAgwa9upy68dUIRQQ/B2BIOHabjXskBY1p3mRpc0HsjS
YCtklyRASGfmevGq13hxShetXDfcat8n02uCbhaY1QI6T+Kloh0b+aDm49UVPL9H2dJko/S7ONaf
+x7zR2s4L5T/+MniPqba/EWdwFfRYuKLo+xS58VrGnE7GNT+arU8xyOjPoxR8V2Rw6pXrr21RjyT
T7AO8nQwmd3c5sPJjD9rANmWjd/ghcjmp/pfW8iL1dETl8FyqIv2R2No7RRUC/BenOL6t4V6VNO9
IVe2LaWuf8eoXt6azC+4LENVOmQ7prcmKh+w3vxmpjAP08LDyYavFCXm4g06u+NUmBR5ztlvAwdV
JU6Lu/qxSdV/UZ1eQSDvG1riYOM84PzzYTT+AwJ0oYgbz+5w46LeoS3TaS9mJD3cVxjXVBOP3+RQ
xJQd2yqygPOwgsK3aXuYf+C+wdh0R3U7LfKtad1v874WLlZ0EhSSst0lHd3VcOOeFrqROect9FnQ
GP04HhpU3lmiU+eCIKOyRMzAZNBoGh0eFCudt8ksj7JsHigQY895dw4Mab7HBgAWxOlfhOTJlBjY
zRfrsAIdC+iZQhBfnLeMTvlkdoKmEQ+Qdva64r5i7dvbCm8Ul0VFxls01jUCllTLOmnznnXZW09X
OZJv/5Emyw7U3IOceWo12n1lYr3blYMFLCc+wQhtn6xVB6qp0x7o/mk4DaeF3C1mjKDIe1rZqA3D
IJ5uJpe7UJ5Vf9AI96Jxt1jC/6rMvDbm+Ixrgxk+Xm5aTWIMwhIKgE0CsScy61ZnyM/sL/ULhfFr
sHCY8+F+jnUngLg6bUxmZwo19Jd8gOsHoTP2cGKhiPbLV9qbr/FaPStm9EJxTn+gmvNoSvkRDd1h
ioetU+qhfQ8mJ/Iu+EdbPXU+J9NpNtUKOKCDPuM2xG8tK5ym7khMH2kx+wG2eEpmfE2s0DJ4c67e
fJE2Zd9kqn8tqpqXxUh8eoFvz7IT2q9ihbkM2tIGfNgbK23G2H4+cb69spb+zTLlS1TjY78S7x06
p31T6Dbi4sonw4j7UCbae9VR3zmgpTo53VUWDgyvt+sXvk+v0gw0/xRdYYw0vzSqZ1BlL6vdHhOp
vPStfGFzfsVnX/vRKrfLgnmywk25ievlrah6PhKSOw3PZ8LGvwMDy8Zh32LEy77RgNZV4ISZIVAg
ABpQc56mtzSjGRCL6x6XxTvuIpXjRX9kUwrCpb+S9j/Ns/6y6nZoF8BvwdQ2Ij7a2fSd99yuYbmy
+x5fusX2Ry4rgIsxGy/qUTP1dCNKZZ+ArYUE1PmW4NtXFE9Tq91SD9CAuWxhDw8y1z3qk7K3beUf
5Wkrf5offpj4LlbmiaTegMA+lsZsb1IHxQm5WQT2ZD662UQ1eMEVk67EZ/POqI2IpHAqNDdNLDuD
g6ZOG+Ydkt3rpEtPcadzP1lPo471opsgx+J0Sb3KVI59jA23NOmcspMjKS0CKMq3jHnLt7p7nV1H
D9eobfwsi5/J271D/Hgf3PZ91DhYZnaeCjVk26ScD2OCLJNbOyvOfUwe9HQSlNzwjfgr0EXPVIar
XjZvY3F/Mg3mYajXC9Z5MgDu1jT5IEc5P4nAnFFE8XOEGs/my/3pJpwfev7lDNxwluarjNNnxRGH
anDO9hJxV9QGB7WLl7CcjN9ynT44p9C1USpZ1AyhQb9xHItgarpvDS1jiCuCFuV+ZX9aW+oeJylF
Wdm6qdL66LTNGkrlBwoUkgMZc40dDGocevCG6O2+rzJSmKcIREW23HSG9N4Up5F0ccbRq1BoAR1q
3ynlzrFhTLYRah7UkNT0yCwBaVb9pGoOEXlCKzV+lrbPwihZ/bt4KFQE3Yz5dUSPT8GyGuMPXuxQ
aZIItksBRKRyH9K2utmry5VZ/Cr1i+U4lMTyDpFR0AgREi7wUohQS/ETYfuVDJcKKH6gBKFaKHiq
/3AD+2nabZecfUnF5yeuSN9YC/v8M2aqB/ILby4bFScG3dQ659SizAteWcseOXtpFAO1D8vTdjCh
cxlj/GjLe4ho3HJSUp2Io1eopa9xOY7RWGIWKht4bRivHrXE2i9dd+wqakgHjksZgv70oRsitbBB
05+BSnNofijiH6Q0f3CNayaNJ0NB5LX1MJb2VoytBxnuWziaL9ri0JglG8H+Wo2EqMjdughdkm/Y
5olcxECMhPVilH+yFpvB+EBcvznzq14R7ZYMJyOPQdRZPPHhYPc85toW17QRJE7xls0hSC8ghisy
Owd0hnLaLxs9Q89ndw1EzFsRQ9ZrxnMBjOagORgoeI5NPfeUxBcre0f9T5N/DVAihHS8NKv9tagP
NiVr1fhOYyYlaS8yg4b5qRihUrHwLJvTTLNchuetrepthJsn5mOf6SVyM261+WkctSNdRbteF4jR
naeoCJBpi024P4NdRRShdlB054npW6WhVzNTfBUVV8i2oqwheStKeCOtIfBZFvJrLVYsmulFmph/
Y/cVjMR3inCtjt0RHu5TQf9cGve3ydAPA0VeDntXtXoYqD5saYJaM5angzBPCqHeCjhb1lB1YO4A
ttmO7eucCQVt0oQ9aqrCSrOEY758lstnomZBxmZysf9FIhxHnnZJvm2wvI/072UpPIak8FMgOn3t
7PoIOdW0gJjE+9TBtN1cxAAaXLGPumtSWttvx5GnJi9aPZdhOdf+hBmQM3Pf8IMOcX4TcfIQLdjF
KIxOp+nfQAGIKg321MK6xoXhm725hQhxIPMJXvcGqhVPGPhrChrnvNrW6bgnAxNUKlLDOjsv9aKe
l8rEm+hc+JzuYyfVGQqjGyb+u2rl1cU1hZLlFtl1cCkJRXSIskcHFwKbFrxev7yCNnPRWJxJlNFI
J17M9bnJnvLyOzI/K+IFAzLSjNiTVNiB5vxUTwiDpXbOcz4v2vjF3TNkxD2qyznJX1dA+iUb8c1c
NLuo6g6GDQ6xvXTO61o86rBMm/KqToa/xjaDL22Z7Fly/AiJY++s2rpZLCYYK4vp7HY/HCd+lrjY
8IxTmv3Ey1s3Ds9jo97c7n6RjKCpvXRTesy1a+FiU1NF9YXUfwHtuibJzpEWq3kVV62yHrimPwJC
YkVCJEMUuW9HTUjihQvPFzlla/5W2UByagStUX3SSYBgnOywNG+Zq2BqJI8Zfci5gVYpbebfHCv4
APjWUdii4Wcm8g45DL2EIsFdqtEhV4xA8AQPl6BacRBiFnYnFqjlbyXH3TRXqC1IjvZyk4MOT+An
m3mkm7NfWEGxdFsMyr+TKG4rRoBmTHzSQDHabxJTMbHMuyHhsoGpYmIFo6lvAokCu+pGaf4yJ90T
0plo6mMDhnDXB6gqWJFQlKD8Y5mHDEPLYnoihQUyGV+4fYJch3n2kFr7rOj9KjkMyZc7HAHHcCqx
mkLzLuaDk1WBzoqsK18FDCvd1QJhYp/Qsi3wekrr2XsmXCnJvE94hUxmi4g3fxp7HG0eZIdgHvEA
VKbXQkMpF2weDXsrG2cGICbtgxU+X+gtU3TGYXHM6pcMNH3vmh3Fj/ObI/jZJ4ZRlhA7GDLPdLUd
xiHyI4cQUqrqHviRkD516v7y+RyvWMZMfacw2pjZobHM0Oif1vwpIx2mFLeEVX/0ZXeXzLnZfRNm
069bWSeVtr3KfDG7d4ei5nE7A4xhxoWfFABTQ0Ak8ONA+FltfhH2J59UI41e9YiubRntpftDOJBf
pmg/XCX33a6mdspWg5zrOaXM7oZsBNXLUBHqWp0OSwnM7j+Ozmy5UWXbol9EBH3zKiRQL9mW5bJf
CLf0kEDSfv0e2k/nRpx7qkoSZK5mzjGrpj8vLj46Sza7qH4cA/M6zcl+1psf3WJj6byMxV87nqSO
Lw/zOkhF8RXN5SqRrDKSgzQ2PR+bAI1vZsQV4MUPHVVKzg3odaTqQuvBteRPzoQOGSmRcoDahiti
pxZrypMxPuCRRbgKfNgaw7gKbbnJE7S6lbZv05qTmRLlMv0bkLMt22XajuMvpKJVZW6K+DCJGw0V
w+7O+RrytcaGhWRr58w20mX0mvlWd5Tmx1CFCTK3OWif6I5WkBxXo/nZNV+k8MKLGgaOIY5h4Zdx
gOW9gDmthF1+s6YzrET2gf3NY2RpmS+usUPpOpPAnvpZtM/aU2sw/H7qx2Acdrb1pU97l+3WEAjt
U7qoULFauAyHi7tWLOc6u4CWG1jbxNUhdfF+xvAo3gViLPZk+CBaHRtwINuMV/rPntde9Q7ceClD
2KiTeVWyo6MAwltHksmgpgcVDcuwn8WOHAZuqEA1QkjWoxvQn2gtwIYrsiNQPQUzcjbmyrXHxPSL
MKhGYOnhYV6KD0JAj3iOQn38FNqZnIDzJNbK4Bu8iVn7lJWvJpoXB4XKXmuY0cOuuvFWsc9ldtjy
Rr2yIGvFtIv1ExPdaDmanAv9pswu0DcBJqT9RX3EEGi+mD8j/AriwnPoKzSgynuiH+3pC18arBiW
KtMGU8JGt/9kw2Sew4UJZWuFApA94yKpkontzbtKoFPjg/U3pHMrU28OtlR22ZJv5mK8FLn2lCgv
KrDc1H71ujed4xFENdwjfcOQHQiAUGqyF9VgKP8846M1A316E9q/mEfe9dAC4JCHwnaw2mtJtCVE
Ui2sUVIszw0Mx0cKbKDpeyY3g52HVso9MjDIM565rZ9xknsLr+CxLD404jU4LuUz4yB9OlA50Vp3
2rlhF8Dgu9yqfSgOpY01fmfrJG70mwklKnN5cPACC8i+bhGEYHbyM7Gz+LLlyWYhxY/joLfEvR3O
QOJBNbBgaNcqE4gie3KnAB5m4m3aiXXxPtXPTnKEFyk8lKVBDFooJzIUD/fWqY5ze9IfUacPSzFJ
yPAB76wRLRAvVGN9zzpoPWXB3J/EvMoxHmY3aZ6s9H3UX1ze73pnwoWZWSl+28AbOdFmQJ0jv4Of
yRsKAq3adORqmidbuyfyz/k00O3jY3VtUNc/OJETxIf5rayDzDgx/1017LaMDQNgloZ6vMEPIbut
w9HybLD3xrZisd4KdOIm8rM3f3NoUi6MJMyz3Ep/NfeWsNdsn/Gnp/lN/xjVdVF+dfpzVoeWe3yQ
KDieBgYhzGm2rn4YMg7tPYJpFN3r/9elQBHYKKGdX1vT0YmuVn9kvcy9ynkPx22vxjhRD42xqf4o
tvF9Gt1BOJSuwMTDAhgcHu82FOmOBklrD3GJvnQ6agwriohh1r4F7oDgbt4o2XcnCEgIPXcTp2HZ
PDvyrANORm4J2zb2+wc5G8tHj06PNPRyZ45v87jR1PfSRry4wTKRPPhIDHNQLFEKcO1i9oz2Brm2
y1FzffmQu5042fPlUDn/aveJFD5N2TfDZjG3hcXfiBj2OHVPvNIlgljt0ldsmDbCDizGS4TLVifY
G70WUA1BfLXSXaXAh4KVfUpS6uoV6Zj4wK3mTCNqzFdjZMrFTmvVQvxDVTtQmPoWywvJAo4k1zel
2anQ/aZt1G9tPYwMEoKItFjhyUSv7/pJ7yPCY4vORduaqFbBZewikqVgmkz7TG4Q3RslQ9AQQAUJ
GwAuqecIGdySaG2DfmR2AJAW4Z9TMTv5Q6f2sJf4bUPKvHlfEPXBi2mPkT1tqL0QpfyLzdMsSWn5
U2FKUthI/IMmozj68VUs/1XGWfeeXYfbbhdNJxUM2dgHbN99WJQZ3wX4WhwLWqjoOXaSvDxL81XC
j13A8qmJcQR8u5XLcoD45VvZrpDbDkZjhNpesojMVWtdaMY50/tPu+u3UU24Qao+G+pMbk65YUR4
qiX5QFicj6Nwn6mMHkeO+DFLIL22JvZOorUhMAz2/i5fjxovr52kq/e08a+vlWA0VdwyRif88YEh
jtrkYb8YKc5wl7nJEBZTFJTGjES13s0oU7zHjnIiLtu1flyKsYwqc84qurnT4KWBA2GovXSNC8Vb
ENP0ZEvsEFhQDMBF2fST9NemJFWiXI3pMVHeHgOOyV2bD0wBOR9BVuwh9SrKizcz44Sqm1crV3n1
jIOW/jP5ZREto5tFN9HsEPGrBjHdgkv36IqTav4Yyclpf0zltWpoyqu15JKZ/+Lpd6q+EESAqF+U
FUpP9CI13y/9DiXunuTu1l82jET/PbAZ4xrJF/Bns6KTCCJkX/E2vbXsSzMfqbP6xRiFxwmwvJW+
oOCNqqcE9IF1We6pZFUckAQM03UUaNgC6psIDBBfWLWRqMu+MV5ZvW+fUNJCNa1XYmO/V7PPQN/G
BPSnHtIvB9kzGsFXl0GR5qMna50DWffDfXjiueOPQ1zVfkQOdfcTxSeTgwq6AIj25vgoBxywGGvx
qgR2vYvlgZaCvUSKy/4Qg40lhxkd0mGKtxRDGsO90KD9yXYJipKFnz3ofzkUkGCQa9WvKTgsEJfN
TiG246H/BsignrIXZHcgXSgx5+fyDyWbw3y1BjPE084oa4WHibc1uyk/0Umt1mDgxr2gF1ReKGR0
FB/H7Eh/tHDZd4haVuCnIOxlq/g8fRAoEUL5cPlIYEl3scYchbi4q5jOfcstjJt+635N78Udaa3t
o77+7BCbVassHPfADqETVh8l6mkYf0wmCJs/zbviteczO59jciI0jJaF9fO8bIuU43BbIcxhs0Lw
wBlPWbIrrtCh4FdLRPP/sl+9PWJ9SKudUWOLZREezFjePRLv1oW+1fbEuFlbgraye6rQMIVscZk/
WfV1Cr0rjGqdcvkLM8mA5ftVcwOJhpYpqkGPxXjmeeoD9uI1twDq3AZYDMi7XTr5+iW/2Wu+L+/N
2+p/eIabP1wKywLrcS8vyKMRC424Wa8UCAhvtZfqI6JMyTZUDrvqK6ar/klekDmY4DVO8Q/CmIT5
EP+Qae0irGO9eEW0MatX8G54eMUqunhw2r+ns8NpW4AlWXGxAUmnOzWMt3YvbX+hGHcOaDh0pCug
cIhevuFEGKxrdkB2qKG4Y7SQ7PR8hdoQSzoCoxHkKdCAIw9vZ0E3uzli46b3NsURd0iKp6U/l+Nq
ubdf/EeMzKm9W5NPSS3u+hh2VzARZaAj7bbDsTsMrNr93LzUrKJ8QotiBsGUxfXqgYt9NpG+hTIo
z96WxTXiYF4QRVnhb0MfdLA3MkxgzoF1IccG/fHK+dd9Ob9sFVl8v+CLapDMc2+B2kZoQyCNhn59
mzWvwxP0QK0OGIzBsk/yjcd5/MyuPZ0v3nfhfebP+XDJgYyUK6IJML/AUvWZHP1xw1NWVRs2v5Wz
p3JoPhhAe1+F5pcMzuM9NlVGkqvlH54nJf5r0kDMeyVo7tOjXUT6vzIP0xTGw7W30KP7ybYsgrQ7
dfxp8c4+sz+cvRQJxKHOwzh0wuGcKgjUfNKzWcUAjb6lt+pQ/uj/2i8SBPEH6N82Xgak6q+jFiS8
7DtGyB1mC3h4LBFI2FtsWmW/LPS1oz3IBuGYHazyXwNi2pw5t6xAVaAJA1zBb+u3ONtS90/V4SRZ
Z9dgY2azH+S16LoNOl7SnHkZ70yjOHTPVRIYjJlgJ3v9j+A6HBHUE8/QOh+DZTBM+8IyRHUX4tCF
tXYXEZtABrjMtFd2fsxyYroyZmhy51R4269OemNFKKpTRUDcxOP+bXRnQ/AbGfW5IC2nLUMrOiru
C/+H0/2qrbuCTApG8NOsjlBi1rb0qC9p23i9NRqUNWOASt9rbUAHRnbAewvYEXt9vXGF9eZBa5XC
/TKnvyL5qdCjKMaLZUIMKD8toqey0NTOirwtRgCFVWFh+aDFM/8x9yAqT/AAqGy++y2iFBwNnJ3I
6mgehpyhcPmov5q72QMcqX7RPQK0ulVIlaX753BGVHm8xkqJcvQwo/BjgzJmq8w6KN1zzsjK/AA1
J21sMSORhPG3RUdOGluYtNoGj/lcHlxcewuyqJm2avDuRQd11pV3Ya/TS8EXQwdEGvPN1Q0W7Y9q
FMqwfE0Qbo3YHwrG3/B/OmOrTtupxQeGAEPRaCLDB8uS7JLYgME/n9lKtVy3/NcmgsNi4oCj1XOu
Q7U3F7iwIIV7dVvRwcKMQ5tekBHZ3rJhOU8PSnYn/iVacSRncKDH0a36pSWdtqzJ/DNRAcP909ga
GyYzfq/cFPZHAZ84Rgk/wJpdOv7UNAtc7cmcjlJV7p1OQTump1TX/cg8QHNgP9BtwbXQ15eHSOeJ
HxZthz1+PQ0L9lqJawcuzJiBanZ548gVi9C9cf/1R8msk/w9qsnilNvmfpHKc9O1iPA4hTCVrJso
Q/+uip7/rf1uYrT0BGUdy3gbcOEqMVg+Ur2g9wrx2quwfpYPiCsPGrW1GwYdqPZinY263iRIuhzZ
vGQ0e7Wi+jPUBnNwt64kPgFcJlQrxlgIo4CNqLiCErZ5iM9bjmLdvvTzl8klo2QI7YDROSrSPeyt
Kg4xh1Cfngkww1OqIJYdRk9p7ozlPys2gooHS9N++pa/VjFtZNHjT+dS12QKFZX03uLs3Y6prUW6
FaN9UjxkHTxQIlv23mgWm8RTbnXa3Uj2uYOZ9mM8ujhaePvYotYKd2wESyKReMakBgOgwIaM6rxq
VDy1EHrcH/T2DDYfssVUO7V1ituDN1DtwrZs97HXbCwd+EhuHCTodVVBf8cL20oLPdDMDK76IYQG
MxDjXjcKxj713YxdPB09JNcrZAYTgFBzA8Owa0nq4JAt8TZ44FSGZe8q7t5dsr1qTK+mDqAvMk8y
6naeUWxtR2y9SYczqZ2nqlsvEKWJ3MVyhm4GQwTE2X9oDdfAIKkqKAFEc1+iOZhyjYUTDTrqU/Yv
GlymmYbMMV5skr6gp+SupKHzjp0sv+PhVORvhdeuxv45LtHmiPwIVA9aN+NtOOWsefXxXJsUWqnJ
Og2pYZqaCkdoPIWWoaFtNwyoByatUJJkF0sk2i4HZL+a9eFeRnJdMG721Olp6DEpthO1GQj/qUNa
h5ejBxHBn+pdHrkuOnp8172X+i+nQNDFzjpPWLeWbInf8NH4rqz2Rl9u2cmvoFa+pYh4DDJc8prG
Zj7H81OjP2WxAkMRPeFi97zLGptKPOMk/Z0RWFD4iRoA99lj5Jg1UMFxH/S9RQ9NzA5viyB4YuoI
73ShJ63KBgk81nmSMUmwWmkdl97QvkVTuVe1+SAeJgIrZvA8ejpmLdvFZFW99pX3TRjLLi3ysCg+
bD5vZ2mhwataVAxg7EDBBjUWGrBzMmCkiuinQvTTP0ZqUjuKlJQ6a7I5VzvxnWqKhwF3CY04tXyI
Hh8lg5oQT60etPm4c0rzGVJIRxexN8UBcIFFl+jClxjx6ymMumQ84LxRDl7ZYxlc0JEPP11mP3UG
Mbay33RUkwoQ26jtEGa4mwQs/srVOZl6gqvBATf7iI7LTZ2Tliq7ojNPpkxPUVyeRr5v5x7F8sTC
jgE4mik+JWuVi8zMm6P3d7iLr1NGGrfzWaSMjETB7eauHgaOhWyDiq+MJaaNy5JkpG/Zls/e4r2Z
ZfRbJ2MgGqQjqOH3yFyv0NSBIYmbBlCvBSPjgD7UkCk3OsLzpfNVzdg0vX2eGQkjPqe8QB6Hk4w2
HjWm9qMyRJ8iRDXWNxiXdqQHZwljMZlUSgfJrXcQ1o1ecBMJ3lA5AyDVBjydgwVB3WS9aFdM+tu1
jpyYGK/LOJeh7sCAH03QBskx1ikEyfpZd3YZDnbyMkKOQTlxt8tsR3rwT05Tl82EQvKzKQPj7I7B
G5Tnf5Xnbgd3eW4RzxcO8mE8sQSKXXQWoi2D546IkTmpXyoN9y/kImUmXSR5UcT0zWOyLzRasAoy
W/ekdKOkhM4vigJilV2MCyWtxi88J6sWF4LGatTl0JinGxlsmx69aFSHs54yw9YDomEp0w1qMI+z
RsEogI/MG88QTMLGVcIcL9Ako1VfU+3nhK2YmN4o8pJ7ikvRqg99+m737E/Ldw9HpC1O5fSpuudp
/FLKI3nEvFHatsCHAzo4rGiqke9thcu8gzUL6kffZOvlDnWQDPY+M98AYs0JwV16jVWFrxoJFL1h
jGoectUqiRX6dk4K0n5RylE/cSOmLtZ2vAoRV45rvdnMGbjf9kXdbrn91o24WqVYYypcV+OMri7C
FY+UO1cPNkOfHJJDrudfWY86XfTmE2TUxwuxGcEs2pYXzomxji1J1L0L0k2kzwRJwoDFhb+qKb4m
mEDJAoBgwm4nKMy1Egdu2h4NzGfAtc6W062TRpxVvpPMQ4DPicgmZOUxacSNiF4kfyZQYm0Bcp68
6qlGi2F5Dx1KBvp/ClI1PTzqyOgnB+LDomPsq35FlCjotXwBK/CLAXibecaeWu7Q6MQY6ctmSB5D
eJ39PVdvztaJK9WeT8iUNyObsnyeyUVDbEkikU0EUqLui55xK3q3fcewxO7GHQIFsPrqPsGfONZ6
QLWOu2dmqzF0v4+1IpuWdeOdUocTjI1PZbOmrouXYlYOhlafZOO95U12X8Z5Nw1y3WrZRTA7H7Lx
ZDMStFQwOD10Unzc+VK8Opr7NaTU7K58dYHa6PQXIxLOwkgOriOeYlE+k7a1cxil2tm4L6J8V01c
Won0c11a6xLNQqfbYRZxDroNZXnn7lCk7Dsp1jl7NP4VoMkdIlDWBObeAfcesrRAIT5sU2IdVc6X
uep3CdtcvBZHmAMQtpyrrY/vFggYzKPjie3FQ0kW5dG7rQiExXlxsAed7U9c7slEpdLK+3uZIdPG
+tgAtm8RJYL/Q0v/Hj+m7aL7FVR5HpO2/7chM9aEZDskkR9LbQfkAHAms70cti5iDDvT98sDbLHU
L4Xz3XX8pjk0A3qqWH6qSP3z/meJeXsXHhD0FRjyZu+9pZV8hDrPDcv4Gsko8Ofk1j1cgAtAG9A7
6HwCgqkx3YJ7kIwF2dHrE3sAhsrklfDHMiCyRdiTRRWN02fXixXywTCRhGTxDZoy2Slkgfvu0BG4
XdLzIKnyGgpI8+w+VAtXBHn+3Ij3KGIi54LOxHyYGruys9em+M21r5Jhj4YHBcoDB2lO7I2tw1rF
ocAsZkisvWvzL0wGKhomje7atlqThIbsWoDP/yxblYd/Sr2rGOzvRUvEa4GM6z7nQntqkfRc07qc
fWMepqCZ5+5cEtq4pgoxEXONaEib0Tx3lsOycnDiNzdyEL07vfdhgI9jiLEA+tYQjo22Th4BTxh0
mIdMRcFTih4lQfGba6O5t1rhkCWOmPG5rPkiWqIAdpNI3waXzh68C51ukcah3ukXC1v0prQXe1uA
fD1nijl8oARjzy9bhuvZop90ycjIiOpqPyRcC07nxfS2Jh19PA0MhrvDVKOHtJanKonviU342dza
b6CktQ3fDReLQSAGQl4Plr7ev44QjlGNw8LaLDWpclau2xuN/KIXZ+F08LquOBazZQSjLR5p7I4L
qygB1YgKbD41jnpfRPah25xnk+ys2zBPy5rEM3tvTGSllZ25NYuYmo4OM2BMHLFfcWYWEwNXtWek
DOmM1ohxRUX2MSHH65xCTiRbBuWkGRM/k01zdFSd6TtzGoMMjQdb1c3it36w2ZErS0WnxsxoAOzF
ndZJa+sRvLjqZG/jJ2rEJtLK0TdAJOKrBxVWJZMdkl9acqAamn1z8ggLomX3DOwqFVOSmP4smw2i
Aoc0bGFeXbCoK5j2NLrfnBQjvOr9C2gg9FSl0jLQQJvqhW2sDXsljzlhFTMP0RKKV4jVxbVdcozv
qLAZVBamGV09oqB9sXRRaKbeBL1kirDUFV25LpyWRXaNTIAy7zWPsNY3rMs3eZPyHWRDQ8Uy4cjq
DJcEBQuGUNHJ9knTx6VBtYYP24jc+uxNaToEpuQuRpuLj2SmHMJjPHDSRNpGWybGRPz6ez6XGUQU
fdwz8Sd/AaZfmMa+xdW0ydP0q5M5syEXqhoRD4e4RymQohZ+z7uBv1DwP6RrFu9NZORg72VDaJ80
eOCSYluqNnDv3hgIxcGisoh5fOEAYHASl82FR3kkImoAowOUc9Wp8h/u8mblkvS1UV0hjzOWXzZd
NgNDVafsTgR6ttZoL5K7bxN1D2ldm32bReJ8ZZkGYkO1xcvMMY/IlfZezGm9NyDIA6fUlV01AuIq
BiJ4B5imaMsGNQTsztAWuuX87sm8u1VKah2IoYL4xS3JB5wNTr8JRy2pHEaoCGs69DlqT2sqym+3
7IoL+dzRATU/7nuzm7MADQfKdcJ/3qPYYibZAEP95yk8JNbodswW0xolnavjH1pwv6SYIN5K2WhB
n7K6nvsBz3Kdc0XPJt21lvNR1Xb8mCIcpAsw31c7SWLfJUj5QAh4qMzWCcvtsTcmI3QX59FKxeV3
qiv4w9PuY8zooex0mFep4QEJifn/LZLZ42lAUEArtoriNl/JdqjOMzTI1Zj175ORHm3QsZwoPWIa
kiGPkLMwxafstkrcAjilYYj147XvHN4dDkUMXEr1188sb4gvwIzn9tZpIKt7xw+wB9t5yBlQ6Q3h
l7bzAkkebHD8amPfGzP41oMAS/GQmpNU+oKG5SMu1O9J2C+GcO5jVJzapQfvrRZxaDIa+ClFWj7V
4Ffx3PPPn8sRxUsXeT4pf7ZveMYtJ1997UD6XcFoTHyB4GQdVfp7lHojMAY6gDLWpC/68t2InX8R
8JvCqROcmtaEru2RpwFzYhW1FcNrY+TnHdxOWSV2H3pJj760yeyLXibuqXIxszvV+OyoswJgDl3Y
oGFRd3uqpzFHMJMTB8VfNq0ajTVsb6TvgI3/SCEoGcS2LNOTeqE9N+PA02CYmBbgOGr4xSeb4OFN
YtlpG86G1Nk26LC7bJo5c06Nx8KKN0X1CZ1KtpaUYKKc4U1qQxcOCaXFQCDkoUnrT1ATHRmFFWB/
qND44ovPTHfqVSs7JFoVT02n8tMWKj+yR15UC1XObo9DE6tY16oGsYVzAZC2HCZT4c6CBhgaw2xB
37Hw/4717zIucsWR/YLN3wqXsS+O08jEfwHxsWVeRAY2zZoWac1amxf9c3Aqjzt0ArqTxBED/wX6
TwQwIiX0xicPXlsvAwLV3LUq5lGJzfCqaJSvbDa+jMqdgyHvT9FivZTFshG1fStxA1wb/EdbTR1w
11veuFksiUJ3cbfsGt09kjeu4TjZKjWyQRNeLcNvy4PnYui3oo1qMgLc+jhL7VPXkg2OjZqhrwcU
Mx4+eyKzV7UO4SOW1bNg5mbQPawo4gYqJx2qkiVBqqmocFRCwHeyYm9sPIKA4jjmAQVF4A9KQZ9Q
jFsmoN+RR0djjPVR0ZUf1Wxvi8MMqDFI7WC4UgVqGT8lFodBNE2oxmP3PepwLS5T0rNyRI8Eezsm
Ts0FS0YYI0Ik64qFA+q09mBzsIHFzjStbBNEIGzSD3UknlgBjOFaTKXQb1YwaNqUzkFDfgs7+eoJ
6lqz7K+kcbgrWyMaULrys0PEv5ZyenU8Nd5CaSp9AGwZhmpUtqyPUSvN+MLrDLs7sUXfqNw9qEsR
kR2imdYQ/g8Yixl8AatA3pnV7bmwHtbAZAScZw3pCun4Ja9ncj80efUs2n/0VIyVRvtNtQdqIjFx
9Dh/AheHX5SlFXINtTCs5S03IGiVs6P6SD+x6A8xr4+LjAuJO+L/DHyTeJwN85hjeBFm9tOTA44+
g5wdpVnqLeajR1+af6mLXn6qS/eRSs5dq8ZEALk93VbueCDoj5NOVGijXX6LYShp3YR5zFg1H0YH
yg7629eUNX9sawodSaNcFJgrPEPOAxA8ZdlBWdzNorrXbBp+23S6G63DiKNi75jWZ8opg0X38mzZ
ysfIS+nn2vSnJ9aRVMBjBY07rbRfEkzUW9IpaIoEOiSzZwvKmfBVD5UWFiQ9ALsgPdJmOOPP/NV/
QugKHTRGg1Kxnows2dsqc/1IeRgJ5NMy1Lx+ZUw4piB+y8wyKOCS4JR5ujgteqixlyzW7eXdaGmP
VVTRLEe9px63NVB2q2UTPdH8zzMiNd1hRG1OH5bNlikhcHggCouRJBXI6B4XwPWINFFAqMZwqTKS
I3KEKCSwvDl4UbfDoP4UTfKPv19FMA64s2/snWLpdzvqBBsYT9+YtvKG/KE4mRNSemN2HiSjxeAK
BclQlmWKS6p8jceYfmd6TuAApFH84qk9H42TPjUnj4RHi77darz6TihkvjXNPN+U0TLvXUAVT2bX
WFcv6+eLldPQNeq0hy0PUNT50wxJlkADqgYQAxshUE3y17YrAli0ul0b7sy2RfYlpNdU0thG0Ulx
hbun5XWCTkV/O5qj9PWH0RB9Jn71JRmrs60MVAYP/541CJyD+r4ncdCwxVuVeMjTrOo9MYo40ArZ
bnqHPRPko+LJG1NxIDNs9qmlfKIJaTg4uy2H9T1PshXYM79fX6UstzuKT5HkH6rtEWJX6GKd1mxk
K+IHXbUDIqWqDnFQLsyxPHkUr/E/izq+UdSfuWPZCtaEPVM5gX55xB1xR1dOWCRxUNZn3YExi9pM
8vA50xvguqOt8/ShDZZezXXmHtK52WG+mTcymS9dXu/JqViZRsZSm6MpLe2jlO3Nxl3RuXfP6D/n
RbnE6EqGyUB3OF2tZQ4Li5DfucZqsWQfQ7qw1a7DzqnOD2DwaJEz0eaUWOYswk4DHaVnwESm/1E7
l7FeXgduf/4hFDtIqoEsUfaXcxMMWfJhJPkeGOEt7i4Ct3KnBgQ5reOmw2Sl+b3cTygNFovs34RV
IWyGTt/MEzN3Tf666OcM9WmC0lFHP+SbgT18HmYUcczywH0A9t5o5U8G389zIIC175V4yWV1qIh9
NJ13gE9+pNlXdaDImH5Z853H5G8y2H3PYk19GfZl5ytOfUByffL0k2StXLmBwuRMi8uQCpetvXOs
eyw0d+A9KBExI60t+VUaoRAhVeE5Ke9IAjIz/tCt7978lKT9FcYHtFIfhD5jeRLYlPwtg5im9PTn
47T2bO9LY4YSseyZK+fa0g0YBX3LphsMfyIPOze2oru3FnGBkRrk7G5tdEETinK1v3rFQae5K1BK
kiNEb168ThBXzMY8V6CW6tI4Uvv6JZ4niZsbtJzf2EAweBU4+3b4fVcTAslkpDqFbqk2tJ0qMCOt
Dy1tm9OFKnTvEbq26UD+AX8QOcnuLtF3uKofgPlLbL3M2i3nPVVFi/tceXw0JChiLyCCLPlZaVCh
wC1K73Xv0JVlTI2/uj5CTdofec2ZGULQNpZNZJth1Gi+8ZjUWyYezgf8Fh0gBV7jYB4BcbOghOdu
joHHwc73G6SqhMexR0Appfw6y6bVMJ+E7vCSe/vFMEBB/OQes0qR8IhAUpteiEjjM9PtUQzlTHgB
2OMxen/A/Ss8dHqnwbbAnJvvTbbaZfQ5Lnd8VgdATwzL0QGa4r0m3rNldzEU8c4k9orwED7hVPLz
XIwiCpSxCYTXAa/7mhz8QISyZQz3HHsvq0vUXZyRgVDurFyWiRnfuV6EqXp1okPRjywibuN8goaM
Mugl4nzXvZhPPu4EB5BTfiw5n8VyD3YNGZMwceUNEvQ6b8+KgLSE9EWtvkk/94nIXWVAxcxaHhaV
+8f6VATVlF0EHgESk6ucFvPqgV1Y6ncwK737IqlP8xmn//wFjT0oakR25p8a0a8zuhxAiQ8PhR5o
HwrQw5KzsCwZTsFRtC0uKoQAkf1OXDZSmTw0eACd/ubN2lpkCZ1b/P9UE+4vUM5viohzrbK10uHw
lQ+jyWpwkiCT2T/ZCuSMw0fudH7haJtJDdr0aCFgA7GjGV3opjzahFTo8C6sHmEVTXaajvtl/pn6
u+HshcEANrZP42MGQkCiZgM6a9lHc/7mXRwMZr9lA8HZg8rc/obHfZUlPjJ+J8X+KacbaQYskV9M
nVp5eSoHxATmO0jEFQ6J9Tj0zwRUWSpER14aMq/+6ZxLTcbHqMtwaXb9eHZxF2rOb2s421bNkZn2
aLUw4rQoMmrlzMRgrTJbXdDzIrsgbZot1IgMz9w3rklmH+hgje4o4lCsj5pqbuKkW2XaFBJgsYMb
D3JkXhM8uBoYEaaoJrRCOZjyLcHoME5/Ey5It0vuWJ+DzlBwiXNumK95uXPMlxHsvxMTn912TEEt
dkHxuh4gUSCsIBEFmQMlIVXZyMIEDTk1Vt0yFM2cp0GC+KhPaffiwD0T7lWKMQRZuopdBpcKXLqa
qRrKXnv+6ccZ1AlKKi19VVNSspcEMVWELaNdldF7P2p+MjEfpLXU1SbITSYXTrzHdEw8IAQToexg
Lz8XTo83xNvh72UUQTSHYfuV9S/Vy5OqPBCUVDodgqju2+LvL9g0Keq/yGu3sgFQxeGXxb9s7rcG
uIJc73bSeW0hk+VtcVzGG/FmZIb/ovjQNC6oatswxTBbZONX09t2zotOk1liEh0Z0DHzjK0djIoo
O+bDIQKlaRwInunNXVGHOVoh8yLLnzF7V/VrjNLIo2i1Ts2AoYa5GjrdEjcY3KD0aYp+RfpixT9T
R4pgu67+4+g8dhtHoij6RQSKLMatRSony7Jle0O4HZhz5tfP4SwGGMx0O0hi1Qv3nkuzpX9iAXUC
ZHaMz5n1W9O/SUM3JL9SHLQV0SHXOP6YNOTZr9I4hgyj5cQncW/b2EM47KzxzyKjcGbZ4HXFuauO
DggtAGr6HSGQTPalvVXZRtov8/gYhnvko/fhrSaJ2YHDB7Lo1gbvXfuOI/opqF66ob9L+1z4v0h5
iE94mibwJDRatCNY1nRgv2xKnXNO5uL0rzf5Ug86ApkpYEs2LACm6l76PwtTq0QLF4NkT3bV5CaI
jYeeKouCuFJs9oz5ucNi102bUjU4Ryj6QpQC02c5vGkqIa3ZLWrckQDiKt7CMeZ/Ex1ibvP8XzMx
j7w0sFl7OhoKWDQXw17aBLPwzuHfUHp1bweKazjjdmLvzAHWLZUomaV8wmnCd0HmTSqCVtSoBydG
GP2c+r8qCGmQx4PY6e22tl+HGpeSWy2jFkxiV8W6avYasdZYbvmMiRbWBK6jaS+IYnHSV135ttIv
gcjG91pcnMy88Wu1CVcRvWLFlCgZzkLcU5RFiX0na9ZVsYpoBaJL5jyienHUt7pItiV4apG963B+
k4tKATJtKQhzbqsoOEYjUuv0YLCenttNlHxr6rYbf0MLpk/GV4K0q4byo0fLlsVEYlUcI1UZuYVD
R22U1W6oEINDIDkYOVvbpC+2Tohssojqwi2HBCo1KtgkcHYUuQnGFSBoVvcyBgx7fAGK/38aR2SQ
hEzMTYCYNWqFq5NGHDGgTOPo2iipx+QNdAilF+oExIZqP9RsoXVoBag34EbSC7ojE2feYCT/+l5H
rhT7n6HlbEoLjXZNvWyADLJjUuRiRDb4Alv0tLQqe6XEoNAYIAfxyQj7MtBn28YLHTwzge/AnJ9j
e1j3qeoFvjgoBjKV0NxGUboX9DKOpV/nKTz1Y4+SGdkBrYur2d/G/EHIBiOVYA9P7p6hmVLVaWM2
YkPE4LZn5blSEfYWPS6zPloTSMzodPLAmxK9RNvu7zSRHQQAMTs6aBrQgXx2YQiuOJSgSDerrPCE
MJ7s2STuJ1wPc/HshF9EGvBNf6tBnO36x0JE7DOvkE1sgxK0se1OB/Br7/BuVmTfMnbObwK3QqQ2
7wnVmd09jNlBoThfRmm+lrF6xFv7pHXFlxBsVQ2H5DH0/cqgkPWc8LLpQ/0eEtEutM61BLuz4WPk
0a61ak2bdXcAoTBlcqvRAuNLkv1Q+JtU18gUnFcZLLtIbnxQWmn2Ru1E3ErPEL3eZiM5yFgtyuo1
08q1n2NaQhqmAQfApsBugpJTNpfBr85NYZ4NVmmCy8lE9swM7NZGL7HCPyotZv3Ke+gtj4Xd/pH9
Dr1husE62Gtl6c1cUH5hbQyt2pbBMLLwkQ8ZmwdCodxKvAe8bpNduSKu9/r0R9Yb+R+rMmufO56S
wNB+BUJQKNIwAhPVBb7jQkB5EojgkPR4nQowST13uDyKAjSJ7m9Mw4Qyg60HWbOouGoKlkBtdCwR
d2YOTTc9KeIrpDMMqpKYs6wcXkL24XqsrjRdsqFOyWBqPRJwyKP2exICK7eegk3daY8R1aNgModA
AYkzGlmbGqJTPlSMwUgy92YQU83h0AmC13QZLziKu+BjuaO2vICrqDfPNvwrPcS+0xPNoNPXEoRB
QBLRdgdCtZ5q0kXM2jzXsDDHs2rwgGZwUMx16P8ZCV6C+dVS6jUSjXXI2CGDMWn580sEoKNou61A
rGXLm86B0lN81WBzM792zeg29d1Wa0gMbrN37LCMiKmVIApNDesBTj247iziCQz9tp0vx6/PCTpr
yNADbX2Ltpvi3AaoyJnhLdV8PTRUbG9kMOO4YxvCUUOlNDLgq/l7gQ/Zmg90bgtPxtQ+8r2MIthP
qHkjA59IvUuzdgPFbxWV4iFK24ux9VVQLQgkWuVDsJZo20m+0bZOkbZ8/hFE2EA3fbS/lXWWFSzA
Ce1FWPunyNSPYZtS+0KnQthCIAOhCB8tSlLIHxLGuwAv4ZayOBROeiPh6tpP9rZIYH+oPgOL8jlt
GAaH9ZThCNfEk6aRUmCD5Zu1AmHQXxLxrrej1rIfLn7SkPTA56oA8cch7pQpUVuUUkkDpNa6+RTm
TqGzls03ATbhwCbTk1YOWaM5HkP9b+wOA4L9kV1lejEwOqNTYpYKej3cyvC1UYBmD9ikolOr35Py
RW9wpCzrq23NOtVGs1dH784QXnvxXua/oVwWct0pM1FWF80pK8zLZEeQ7z2fGzaug6M54R5tyGFI
Lxo/jZ2KDaxUj4khrr3kPAW6Z9v7qfvTLIwd02euIwtT5S3vmb6b9iYhFAczR7Lg04JpL/XplEUK
kLSYX3MJMwh+asSvKtmG4ID0xtr1LOyerBCJQ4W25JLXhz58Ln3brR2d04ritbCVmIkuCt7kh4nV
BwwGL8Q9aTDKR8zwqSnJ21AEz4ljbODM7ZC+cCVbH1pXrwomXGYqSRlFS9eSa/JOdhDQKhWX6XiI
k9LrzHpvloSYJwez2fuC0Jy5vVURsElmM6LbBSa3qGC+aY5olgG3FnX1bA4TfQucZezW2ajwTGPI
btG/qs8+Xrm8jI9+AeAj8j986V9UgXPT9t2xljtb5OusnW+gIdBWxmtU25sRk6hJ3+Q0PrSRfdt1
1CrIxlN0oMGLLYg/b95Zn6Em4C3kSY4QnMzha8fQOdWx3ZExR8yGl5ZfFryAgdI/sC4dZWXqK9C4
LkXz6H2vh81vPAYwyD5rlpFbv0KW6acfRXcx00fDC6db9Ob22o4/B+c9g3SoAiJUVg5wnbI56+ql
B5lbWmigjXuivZJvB/DwvUwUNpSPicKo6XilDGz/6PipvIppFU9fToQ//V897Z1OW7FNQ5PtTcXn
2FwiACVWQWzxNWgChKdwuXZaegr850q9EgOHhRBYMy4d9AoRstxZecT2xbduDZ6FRmVe1+lu6SPO
si4qT2bdhy5OcmJYXIJsyPCir+yTVYg2Dlo4xEgDzgyLZSbdHSFiPj/xMD+wJa1GPIrILst2OyK7
cvS/oH+lvesZHUMpgSyFes/+g7/c2yw9qHvkh5mZniJ+A8RLPHcU888t+TLBHlX1k0KLLSENUnEx
NOzqU+7jkuSFMe29H5WQOynt4sCHewvgGlvbW7fwv1FUJ4dG+fYJ8gqQOTwRtcrb/Z2Xz4ZybZIT
G+inetzNokAbC9MDQCGj/KfEADdngAym42PYJscb+XlUqIOrgheE1irtPVjeyLwZ0x5yib64Q+PV
NPbrjtj5/hpMNhl/HExQENEcr1pyX4OlXoPYm1um2zbI6FjmO9ZbHpruAuQyZ741/No+XBcUiYHz
D5iwtF0EpFl90QdPys7rRuBaq2pWmuwJJ7BBanQZfy17vj8LphCtv9UvRCctP4ezhr2zJVzsrXLY
rbvxvLChNAq3U0viM4ReWOvbsM2jW2NA+2L5Gf6pgWVbOIqG6Ce3oglAH+pIxJdjHGy6yELYIH8N
bKXZuJht+5cueE6xhpTmPz1mUUt6gMmArOjFLki/hQ2mcKyJLo7dUPGJLsp2TdDsiHFDrdbtZu71
XJ/QoJO8QnGBYRbNCXOdmmcXhxbvRFZ2BwFFKZd7fRkr5vo1IdIrMfAM56/R6GC5KUjtGNcZ7xkL
/2V95yl4NHDyrepiJHVvZiHBuhQ9tw+d0cQX3KDiiKiLej7ySv/ZFB9NGn/1Sb1J9FNvPGyd5J8I
A5y8GlrrKtM2TUYU3u2pzX87gXUm/xPAJx3ykaA1XSlxViwibxYkXok3YdCXMEEVQmDqBqPOgq/n
ueSodCi8ME6FSw4884lh/MEBMIXsTRzrZOWvZLDDYMCCAv9X4XM/6VgjHqkNY4jdli9PAmluN//o
zNYreynU+eWLWyprCCDwlQIiNnIUggASh9RrWRrMOIOyBxdf0TSHthlA+oWHYIkgXWZt8qdjaEWq
GFcvZzBVflYab6SlHybYeJO+gpWK8OoZis+ToT+azHiuS5vdzrPU72PNQpslxZDcW/PfgKCvLsJT
SU0acXb4Ov5CmE/T8GOav2r5Fre/VIopoqSB/INSkKHnXJOQu61c+qSPTv4NlnKUbDHH4sUkPcHE
FSZJbPQjqvD6y0QYVuIpYANSZi89wENfcVzYw35urScToT/qDSc8GfF3EsA5WAx809GqnzPlu2R7
EBibjEq8pcYYvMCENIA6y5Kw5BNPFM8952tJgdhSjXYflZbvke3c5/5SKlfSKR5c9k8IPKhCcRgB
5mj5GdK3MBNoapbglwwToHiPJ58bhymteGmiT/RqT7NuPVm4j0h7rxnO2ZBpwtJzGvYVEdEfPrOv
bTecIAKmDnuDh3DOOkYPDd+3Qh0LHTmfZy+KaZNtADIEShvMYjSccM5UXad4QHc8oPcbGNNL/DCo
REdGihQCi9YyDt7wn3o4dm0mIVN26RDCO/k1s9Hx6YADcJ9VdYBtPcVTu0rskDuRtXmqftb4cclv
eM79e0lKo80qU+VrIOerx3RjE7iCkI2x9q4zeHOzddviJBqZhpCBNQ1/MNMYBH+Fsvsb2nqtECBu
BCwdJmYj6MprdO7orldq+TsEjOmdT6t8U7hRuMr3o36UiEh1nMCZvhu0Dyf9SEMQXLbVrIKuPSJ4
Zw9ybOf3XvutbRql5XUg2YFScJVN+P6LW82NXWMAigl7SvXSa6TPHyuWt95LLe1SzOnRaP11OfRe
E8inUr4ZWv0gvfOpnK0N8WAU16hISTVTp/jBWowVw+ghr18bxXiZia0xqIqs+E0d56PVf4xi/vZr
XFqNABvwm1gfdfcJYfCgBf+UgCc2PLATVMqbreBxNF7JIYZmM3o1rrAChWYxk3pdmKdRvqU1IXTF
LWAMoTj+Ls4qT4fD1bAAEZG+bkBpxtSdZb8dp+FD8EgYwoYi/xM40iP6GcHBv4whlpM21JuhWwZ7
Kf+WT7rafnRR6+pT4Y0GOKsgWGlK51bDkils8Oaxeur1TUkBwS6acA0eEXDFp67cVhgF0DAcUAAg
GkX1Ack2nvEURf9mthAZbs/YDs4WWskqhutm3HUGTMGyeSUiHcW7hf+uprFrmvwzqhTQGOyrwP2i
R6T2aEwMAHJTLUMEswC3HQ74B/Am5PGP00BRGNWLFivvgLm2SsTOz3TC6yTjRYJGnlv/A+fXS/wN
iGH6OeCaoFeqWt0uKk+Ikw5lRjwzkudB7PXxbDoge2mpMn3a4C2A6t+skB2zC80fuTavbf0zm14E
hnOybDeq/cnseNezWSnas8DVmdLjZ7wmqKcVNsrKlv33TgJF1cLgMefJm0KafJCpBMdRcSq5Ny06
ofTeOjc1QgHAujpsP+rip8AqMZbDbmgOFgl4dH+IoIgKKAE31RiMw0IytDUPZO9tc1WDJW3uZmAc
WdbuUrwVWWl/F02M+aS9y0qO62Sgw67CmVugcJ7VJt2iOsQHzcRAts3/FQhFfdIT4JaendA/xjJb
WykwArpCuP4siAfUiqxiWBoTdMorOZ5kxwmrVhpm07n6FYV2dSpcKT2kOlrf6mgu9Lw847IN4SKM
1iYj4QphG+6S6jHpxaHvZ40Tu423nUgkKTo5rmoLg27dwxNmM39BbOhFVkl6R3gOhMOkOfpps+lk
F8sajWg6VRT3aMj2UQm5KUNCV4iztEYLEbL4S+Yy3FYsirQ6PoRRgXg78MGR+fcejygnh4XPKPwT
qKldp6/XgT7vicEh0cI5EfuLpAwNXDMGnPByOkRtC8S59g9IM74nG6uf5sSo1JufREEeXoD0NLXi
H6LNz8bkDrUngPRp1SHro3nrWSyHDqNBoDSIQubujTiNa1oTJZj7ku6vdLOwOJggdNyR3E6Mblw3
OTFNRX5lEcA1XSmoPkccVgP3L223vlUUth9+RhBTPF6DbGCqmCMlGSq6fiNjQI2TJVYB/9bKJW6o
LiU14Jp7WHFzNbqXKvvVRmsv7Qh6GxR8g6pIJzoisUwUSdlJ1+Vjgj1JhuBIjNe0bjtrN8huNyjj
fhLiT9Tj9xxpF+ItL5lpH3SgiSnDCdUnlbb23+uODMLOPkjJHaOLFqG/eknq8SOq5YuOcA2GMx64
WiCBTdDQIF/3q+iki/KuGwTa6zxfDlFxfP7zhYbAyGQihM80v9Jgcv3e8OyhhCBI5qrkimtGDhpm
/OhdQhqfIU1+c0kFX0Uz6+u8MKi92uMwMR0tnWSr9sTXxJPx5ihBxXhYW5f4oFH1QXpR3JRU5adK
1w4Yft6jOMYNCwWW55CQvGK0yKXwjw40RIPeWOYTOv3cKjcCzIHjNNvOtr+I0SKCUMfjXu0hMTuI
0Qm+rbM3lVlnqkYSdKB9bVSuDZ1Fk5I7rPPTDGGj5LwyBD0EsA7Vtkh8ahZNXskiU3T+YzRTr4he
Kh5qNKc1Aq7+HSnDq0rytpo4F2Bt61La60oA/YgWNCNhAiLbW2L4kDnzrQWjAPfRboK9xlafPhzV
nuPlQQupI3HL/3s4SL6xCRIk0mF2pJGrF+J9Zk+KpoVb2hiRYNRNqbtt6Xz5i5uvYDINvrPxtCzf
I5Ui6gfbzIRgL5v0QxSiomIfTPxH6cHYBrSEcCNqgr9cUnlrFRMq3TmFovwpphG7jkPNg68SH1mf
X6OBBaK9dDlV7vzqWvodIlZAuP9O+PKOFOZTYyD3bZggAob67qds9Garu2jAXGV3rlpnY8U2Nhwd
+mhOL0JWb2PBpjB7lsMQ73XNztZ5YZKs5tN/QeXXK0TAWeLgngb+MDLR0fhs4Py1HQYgPGJIszUv
k2SYSPyNaJCBbvnv5WxDsmLuV4UqbIBp7TsQEoT52ljOWybmg8b7OYZ0OFaTVTuHuQc1LYTHIJu5
1tNPg1xtFXmmYxrHThEkWpCYEbWZp+vpr6VWf3hyIB3MQI0ikwbOKusNvqSQ5KLquWrrL8WJNlqd
/SAVfoyCNpz75Cuuu7Wce6yY8lPRxGUMl0sly5ZGazgxjruUM7e/yJWH3REr1wXKeXC4oAoj/3Pq
8tmZUOZOzOdcpcwFoLLhZbmL+GfdDmIdmP7bMKOJJnAH2d6LBioSxuf0C2ZlGdRCo+5qSVwNr85M
uA69HYv+mutjHelp607C0VZtDGO777lLpW5DtvKtN3SkpELbRvFhVHiOGtUM1noyfFs57v9xMsAZ
5Kyag8jeGTotdzxCMsm1UOAVNPjS0ZsdR/8iMbwRxKUDC0oOdWt5GuNUtZBIU5wC8TzM1xqt0sw5
xIjYsMfncgYCaKMFgW2uEWai8DT4fkfYCiakYRp0Ahc0kAi4joIYvkrT3QksqhA889HyM8oKucQf
TRru7Ij+2GgTEyx0HG4J/ZRPU9cxCSyObe+PXhghjciRUsFNtFzJFHBQin9KNcLApOobxZOuziyd
0HHgMMHTtwpMDvO5YqjNTCIxvFxEPyixEK4zoAPCxWTiySK/AEXZPmceOSqYPxP2+L5jIAPids3U
fdlWAJd7E4+FZ0gfkVSWIqOkkqNE39Mqkz4g/CaykdEnc79W1Zh5pNpqzm8zS7pVrCXxtcAZ6KmW
Ek97g4EZyNEyBR472uPwZjodJ0AQOZnxnSRJmm9wW5gKO49S9w/8wNNlkTyfs7j6J0w2dnaOsHu0
G8gylmKtxYhrYirqW6f3LaZ9wob2Za/cVZOUQNgGrfws41y7jwXx9GUuo98sNbQvqoHsGo59vxF6
C4S/Q36ahiBHmobuUiJ6CWNepE52dOQmI4pcafW1FhOUxeP4F80M2UpteXwHw+aklfDdVR7xPo6H
I9a7Q2ZX8cXMG6A1KodE1JRMIFgRYeuGAuk7CSPmNHD4kdjetb0w2AarpqdhoDyLPPo2fOAQZSIX
fi7Z34ql+DD7yNN0Uu7vxARohr6pwNbdZV95oshVnmY4a52h3Yy5ph86f+xWtkU9qUUhu7Wm7/NP
fUaWm0vFAhuEIGkaCJosYkT6UuVdsElGX42j2d4AUBRflS6Do2+ZC69RhUWMlWnX6QZqbiMmJC7y
K/h/on9TJbkEvbx1WrcRHQdEGGCexy2jWD7zQkO/z2N+UYyIKXqkHjCjvsKMWrV6i7OBTnUAsKIN
1ctsq0dicXWyMwkoikZQKDUdaZHYvOhdug6z/pEmFZ28okCr9Q8laSYNhLqGXGGdc9Cdaue9iSEt
KCxxF/8Mt9QMoy0+R6q/aacFeFAyBZxDB5YNeKZMG3c5Bvqgjj/aBbAwDm6r2i8VxhC1mT5yXmJ3
WABOyPExCuKRlyFHCFflU1yqKzVlOmLO6UWN+oevABDv4mjfawRvBkRTQHm06McgSGYQcbse+1Mt
WQrIkhOdzd2zrY1rTS0u/ijhKyG+Zddk7ppCPPCmULqEtHSynY+9USFnNhgb5GLaJ/woo2UcNT/f
N2bwj13qxLYsuwatZPNeYKCsqXmGPMN4U+nbmfSoNFNeDOTNuakQFzEAIylyWGBz6YWlfneUfjfF
0ytj9o1vsfzTLZfEYuAaPZMfy/gnrWyLqeVam+l3k0giFYiyTyLzSOoEUgVKNd3c9Q1RaHVJ+Ee6
j2Rzl228S9LqIAsMkDHLNUWg9A2T9jkjd3ZgrmJETNRtAGEIF+beOrUxAuw2/TXbjPZw3o5ju+Eo
RxOfPOuV4rXVsO2q9CUf8FlBTiihhDkzG09kkCnDsowR1spxrHsr9fbJwbXBxiZkZROzmIENqhlA
WhOj79ezwXLPEDEcpMiod8EYnwK4TRRRoLOILmAizO/N+MRyc+zzST4dkQ3jFtBBxeLL7EVycRr2
1rghgd4I1BiRX2KZjQfsudAIOtPcJfwBEkQdr8ROqCN7JBCSAUESf8Zd9S9up5d+cGY46zkVbsT4
ewQg6Em8yokvF0yjXu0zUzAgdOiTHQWiMPk4JBAxsNETM99zgH1aI+DQikHKKmyohBON0nDW/M82
M+N9VSqAykuHBWfA+FW3dPjcPlE61czsp+8edctPhIKKG2kaUpfJ7nfX2Ypbm7q1g4WOxQOXAY0r
Y0qRwG/mqPrCk09ECjwLA4Ws7XTQamwcT7IX48K1vo/RcLJkPa6MIkJVVYYGWIySvccyGmcix7Tn
szbJkDFMWj1u49Ro1+1o3iaVLB+n8td2X2uMXE0i2KzrTKxZUhkwu2l6tBQTrUY8CEq6KNB20WRf
jH7cErC072axr7MMQ16+JGdPBztKf0e9m1dWiwSc/0x4B7lhbMS2LIyeK8R0rMGGd6wfW1mLkyGp
Douy28VG6alkA4FTSAFLgJ+vDYvzKCAuGcFYZ03/FHN6bqbxiHAnRDPBhK9hzMJ2EElzHw4fqpYg
yI7PNb/ltQqM+GzAdSlDAnLksFOJDWWrLZdIPc1mR1Aqq97QX2XF62M1ZemKTAWWTwPUDNF3lTB6
hUjvBVl4Y8RlMLOmPpyj+JrU3LPtwJZgSI3GmynIGb8ynYtDhEK+gaAvrjmLhhr5zGDc4yl762QL
tIsDuVadPSkNv0lPYGWDz9Nv+I5x/Jur6QcuiHPdqIe5otyKqgzB3ITTr9NafJTx5BV1RzZHuvTg
OyIybhZny6JegTEB72UDBcJcFrU/fLf3KjRfzIYBHC5wQzi/krUYYVyrLkRdaThnbSTaR215g1pM
vE+FpW6mvrhEY7NLhHIALCP2zjj96tLYdqyJiVkkcqER3tDEm9rCAzYp6aZZJrFKChSd4TDG/l97
jl7aRLsn4A9bI9whHXWx3qMxi/8Y1KH0te5hQiSXQjoMwoVTE4yf6tj5VMHhs2YgWDPBfHYVtnIV
pm+QS7b07bbXCow8xdGBxkIjwcvDcxy00KpMa6f1ygY8yhe5QB8Jal/M4gDMfGgPcuxxXQE2nJEs
WZrxT2jNo1igghW7ObIXPyCMb+a0XI+Ww16+BNYzB1+1TtYHiwVI458tqorZEjunA9qmt/0GK0TN
uDfkR4Vb3OYSIDRzLkqwjtlyTRm0ZRQL1stBY5r7/TmmJvdbsc9rhBRVhTEORYt/zeapYnwXm1ts
MAzQcVQBSfEBGi8SK1RODIh5RldmJV4twksyFhImhIU+TzZ9pjA6NvSLaRmGFzjBr6CCZG6/adsl
Kio8Znq9HTHxCOSrgWO+LCMPYxa/U6BiYEz+2urXjMJDH3W3ckyvYgRrpNroenmV1gJ9rZjTDyNy
NjmaV6pF5LqgdEMIvBGYqt+QLNGe4ZFWoY8Zql3BSsIx4afO1E6pvc7R8pa4Y/SJc17k916gF831
bUn05dwkb2bs32fT8IEtOGceIdjVxA4ifdVDcUmZWbPTlJcqE3S1tOkpI7qobr5Irl2gFN5AJzCk
2UdhIc+WgBH4vF3TzthXo/4RNGRzzAwg0ykiXpSNfl5+KVNjMTRXYLI4+yKWEHX98BgWrDj0ZJ3E
lMdsThmAo7tTnhr9N4ecaaApLO9Kh3oXLECPUVPVP/t0eKnC6SVXxhtdLh+Kwrgblb2ude3Niskk
U/BSDNzNdWe68yg9pa+g4/vtq9YZ98aWe1+fFq8mKTLSY87+bXP6SQFwXSdkF0ua5SC3CsS4U9Np
I0hnsMk/Q5yFdrrZpbZO2i/46ILrqUyck5I2+7IxXGxS+xBaS5V1e0BLx5EebkQX2C5h9MnEV3XI
siTcHL3KFKFTYw8AHZ7YFRbztsrpGjjb2aAJtUrz5HQceqPSuCmbGKFCvslR6JkKXNlC3QU+a+7K
dg3bv5mEwHhThBY9NUrXREwxqMZRjamEJ+6aKJu3Os9DS6LcmFpvWgjAakZdThQSkC0X+5CL14Z+
zViZQfWBnXDFpbvpjea2ZMRawW+cPLCy4zRqVp3xpTJJ50XxfBToasAxrDHXRVheW6U7lAJUS9A/
jKZ97tm+CYwKOZSZohjBMtFFMIfedwzFbQjaQzTwGUux65ERQLZIuxtiRuiD+Mbbtw5AeWZOwDGV
b/uy8DSVuc14jVBm+cx5ZphAM2zwWlkI1ebGqZHg1wFkdlQMNTEEzKtHO6q83BK/jJZoW/FbYfBV
9pEGtG5Mol+cfI/KzHUi9zTF65L0o8mUwCuS6M2PMbSOIQNbxsXMmAY21JZ0bqJooABjJh0rsMkh
AUlOPnwNeR5eM2JWlbjifpjIfMD3iLYUE+pYz+QeOF+VVW8bMXr5PH1kNmuuhi/BQoqfc0g1TMh+
dQpjsVNS7daXUA6GqUATS7UjLe7tQkGOEVZKdcOfDe2BgTeZlUEYfk59Ai49Y5QMn8aVS3p1qaDf
VAocS37MsCXMCVMpdeVZNfxrkc4bzF0XHb/PE9gKC7sXGtMEgK0y5uOxj8DNFGjt0qjOt0Cfdo4D
f4tAc9kgQFVE2dLzwGhE7V/axSbrzJ2KtWFVg6UecxyJap9caj53a1VhQdTjbnbVtIv29OJ/WYh2
wu/yYNMMibJlzohqz0q/475/ZtRHzZgwia6k6IlCikwE2n27DVKwW7PfUzFmCdmDvbErUfm4BSbz
J5PP1pMm2V1jeakYG5c25QYj/CohFGrAhkBp3FBMLyUF8raQDKCk3VLlShw9stxl4qTQvGZvbXUK
5Ga2fAzWrB6zV2Lsnyq6kIICf+jYsC/42/PEAJOacgEVdQjSp/ivYg0PIsYH8OjX33V4AOOFUfe7
I9mqqUBycWcbNzhgAAWuTvMsEU0RX+faWLxa9V+C1XUYb1rzHML7Y+BTmjur2QPA6acHKWVleSHU
ix50wumXfo7DGgrkrLPLOoUGd2BJ/OKlFAim3xPNS8PvXjmhjKgg+pI6YZfnoH5V0uXftsrwSrqY
ocJNr/k0YRx5AMpKS0pe62jhd0iDkN8lLN1UoMSEpVZdihcWWagjRIo42lWITwHpCM4woOBH8OTJ
8BpLBiBMEzC0SxVVzdP0PB1wpySc56/EQ+rTLoPUCpXE2BLdEaSbik1hve5Nj1e+2xkFclyvqo9D
uI1/+Ist8UzTZsazaK7K8pWd/7QY4/HMbo2SDPF1ax1isQ9w41rb4Rjh7HDoBVbZHyRPkIIGzZHi
NqELEphCtycWFUSNURwtc5diS403JJiwawjzjyVwQMHuEJ+GmmT0O+VlTH6f82PGd6NDgnw2WyDu
0Rneks7mnbUToUHpi36RpFNQmSKIMVwqORbZ8Do0Qt2vgMmg33fRNVCYcf9riCtkFaGtUwQ0mkui
ES4ifn2rpp47At214CRo480kFS9hRkYL1DiXKfqn6hum2V3+JHsvzEZig73KPMX1Z/umv6jhJRTP
JLMPVzZW46uZrnjMuWDqrYJePuLaOoaozNgYZd6MyW2E77AGVpsZ7yPxAMh1mBbUGbTVB1ytNDlW
86m9SswOcF+qR8KZ0f8m5gs+6VVb4jqXNXoftjZ803tXfWb5TTUvwmKnHX2PHcq58uTHHL2uFaFg
oXz08tGdFQZ2K2PyCHpS2R3ilYtu4KkeZnHSvwcoigioNVQJqwpPNAi4iZbwkePWDiGKr5IH66YZ
rOVtEBtRfk9vuKm4ErIMxR8LKSzojLLc9t4+aocwWVjST/pPdzK5xooVSimDz/Uu77esU0CliN7l
3QOgi7OcLYJEm7fmaRR/DdxS7FSj21i4LYkQWcMZw905g2lEfEraMngbseprbh+Pvr7J1wrSVXf8
dt4LDBE0z/oJYRCkZOa2zo914Rnpf5fn8E1CEkGDtkFMqzpP3c1HzfLJiqn6j6PzWm5U26LoF1FF
Dq8SSSgHy+GFsuw2ILLIfP0ZnMd7q0+3LcHeK8w5JrhVzImtjX4fa79lesoJIDPQGjFkL83X6erP
TU4kraej2UYRALjsmj7qdKP/K97xeZn58XlYbnbOQdQp/JUk1BEC/9e8AWRXUc9bdvEXE7rMVUD2
6o0vCwlW09rVHUlw1wQ4xNiiXcl5Z5Y1GFzMPM7BgMLrLiBTmW1G/c/YaVHhITcxkFrC/HUF8iEf
FlofhCy8Ikc8XgI4f9S6g/OE0DxgjkSLt42/ySHRddBfNmEH1Nnq5GZXganFO7gZUErkNTeCzRST
LMc6cpnuMnuFPoemhtnW2mT1D4LtHId2snth2BS3PPBC853EAW3yK4a/v453LA9LR0XXDye7DGpi
pOuv6Tz2vpaQF+IsGPduzTo814mxx9qGUNuPiaZXka7Tnm9RxVC4PMFUUjXB4kFiAWtrXqGF/LI+
o9hdIhIAg6SEGNswoZoL3HskFRPEKwdt9kLYzp3esnOHJ26+qSXvNk8Z805cNG4r2/joddGd4rVO
2FGBg+Kd+YjyLry1Jb9CABMMbCt/c8Zv99zBiQcXcsgsBr6e2BybYSenZ23yqp9hoWzvSphNKJbL
QCbFQEdGippmle365V+Wqx05pRXsKzBHKxNq9fJ4CMONkBK2A7z00XZ8qATTh2sU0doTexC6pJWw
Q62EirJ/2sVPIW/VL/hkaepnuivx9MRrrOXIGJNHPdvzB387mL9xsWc67Q/zGmB7rzd0aI22KU13
RrT/IAQxG9czJJBAq31LPaA3YnrAv5jysExL8U1JzxBxpze+uoPcXFG6vxcfWKuwRaLjVbmRuGrq
HcXGYmFpNnF/VFueDoVYGNUbe5KC60cCoVNHOQdU03TMs3HjRdGUA2hTAueRXQ9fhvBbooltOV64
uXeA8HIVE9lCTEZlwMrvqTmM1oxT98d+CMY6MhI1+xvkjYQ9/hX+QVTxtO4sIKJdyq9DRcP2wkeA
o+w9r33jk4gwh8zCfMlyXfXE4Yl7pb5JvMIivddJqU7mu4Jcl32c5Igxdx6yrnOBupqUGR6rfKEc
M5b0usELj4TcLSE2pd+Cq0HtHSKI5NE/i6GvQztMaII+G/Nz0nf5GAh5UGtOle0mmkUN+RHP9LeE
M9QI+HyeX6zJcDZhTQKFRkI026eamf6vhCOGFighg7J0BZLgKvUUoUXlSa/Ei0YE3HgplM0oOXG3
yqeAUc4hSfyE2b6ifkscl1p/0p/bKTkI3Fzt9GgUEuq7W2sqjJOWrAOHKB0jdJSUeKttsR+CJVbi
qig/NewWYa2x98EFmq+kD4aN+V18o4LQeT0BLO+jvxQbFtD0NuBhqP7AvVTRXv1lJFYwEMSnv9AM
ViJmAqotplRvKnqoX0KP6sFV44AhK7ETeG2XdRD9+sR+ZFUx3s/t12V4t/4EcOrNMbJc4xoeGuJy
q13yXjYuZKuSRezJMg+RslI7FKcrHgIMHC1wlmZbtV5Rn+cNsPVU3cjzMc1tJXvDeSi2lx52zD0N
N43JE+lBc1MqjKyusO1JqELABPoyd6IHs61pg+2voIh96yZXukv6VmeL8NwubZbsJ+W9g6UMIuQ3
mUFgrAsME5NLeszM46V5dbdPu4CNg6ntC2lXvrbNJ6YwFckYnAL2DBEE9jVogFa+l8OXaF4R+Mdt
MFH0tl/yxxxyPaVX2QoqjY5o++x4RK89LJn4/urvzQc/i1b9GFBDxL/81KvL0Q0UjU338HI0rnIX
8XK6wr3JBJal3vwWaXtsoQz8W1Yf8q3EWnhEjUqBZHzjeFG+jfBiEJJz1Ii2E96rLgDmJ7828m7O
7GcL72IPAlb4zTJ+6H+N4fJ4LOA9AYsclWQkB+K8h0SxUuSDugQIz5cR8nn1ribnHFGQCSg+6NO9
wgHb8ivk36V5TMy312GCR8NRo1Bl8bPxU3cYVdhBToBySBccHuG/etbXiAFVbVdk27rdVMJrJd3N
patgvrwrjB9WgNwshEuOz50p7ww1wHGYlCWycLi+wavfSxwONPopwM/XsWNZX7hMjJnBT6aLMF3u
XODHCY+M/lnWH6MejGSJPB1CUZEqgoFQ5Bt+pIzbqEfHJ0Eu9IrxrYjX1E3wJareXvQI8s1kVZvc
IwAChm0h0wIyMLkxVAb1F+c2eQEsO7md8Ei8Ur//7q0DFTMWKTTtA0bbGR0ivBkb/WiOytfCEnDU
E0zGtqSeSm0rg7ZEKM6sImp+qjb3EzkokcVPc/8RY+2Tn5sx2loz9itm7+1HyWRkOj7RpHXfbJyZ
v75Yp7g4jBc2mxQ8ZR+hJ16WRJFP0qtdVcRJ3fELUy+j+2QVAjb8yzAeALt72qw20JitiDXnQLrX
lh6EFIprgapO+TXkQ1Uh+rcz/k9KFXlHCd6wzim/m/ikAvEnxcKYggx5CkICBtp3624Y6xeS0ZJL
2k+uPFg9zlsYOdwuMtnH1O5J/9VGD9aawI70g0UxOFtXQ7qN1QE3lPbPwIOIIWrDadXPwODEnfrH
YrakB4QYjmmI1Tqvkk7v2OZedqmfLrxjXAfseblopMQreMORzY7XuvDAZFGPSYvi2h05ywRGzQIU
mz9QrcPMv3Ai79bgkvspjTN+ZBmnQruTyKIgWEfeTYRxLC4eb67u2KlJ9ECQRXGo7aWJukz+praV
DY9qBQZT9FEIf7Powuon0JcElvJGtSA/j9LzoIb8BqSvMEAcj2P0A2iEVIFGunfWxQp3OsU+knV6
bONJHu5Nxu4bAtkMyzcxvpfUU2XxZtSp00jSuqlu1IGKsa2nAyztFAGzND2WIdkzgecNRGtJGSU4
vGQ6eWG3qbzoorbkOSiQD8KPEmvO5CSirUhuntjUhcIb0VwratdFLRANFGks67zps3/eOKDUGKjj
hCiOp6RbleE+D78IXEVsYxl21hx6BZQR27OPgRuXZw+2k0ZpBkql3gtqMP3IL/hg21QIRmoOklgj
GwCEeaWJmNvDyD2J7EG7qso64QMWH9hayRmeXucx9UvsRJEEGceuclsEPn4j2ssc30VGyqK0a2Sb
0jxKLkxc+uhDlA6EevTKkXSFRqLNLb6YUzG+Bq+DIJ+hvt5h7BUzHx3oqmMW6zTvjJDkxsKUBHy2
sNMuAXFKId4dRWLAEewzEm3sqngfmW2WL8apSkxhOlGF78fEVyWybNCUzu1fQ5xg3u+rBYt4Zb19
RdNxqF6nUfCN6iblHblLZCkN3jCwTeoqNy0+X7H/omohUNaT+nY1gLVddMwDyerCDMKiQtTBoV8o
xrrmVamNel3U7S4j29BsbhoALuv1LVsz9wVU9nzbIPhAPV2c1fCrCJOjIhV+JCl2xXzShM6+0s36
PD0J8J6uqfptaKa9LKHFSkB1ku31Fj/5YldGEmS+MAb+aiHm82kpJi96ux0k8JXSScUgmWA5BVPa
AuXDszLj+Y8KHGnS3Xh1fxHwtmw6qtJ3PR5IEjZa+oJ5I/T5JqPssVjnWoey8yMDmybhOYNsVyJ2
50T8E+KZtyz8yfLOI63dsYiek6v0Uk3HSoG/GxpEPJUIFSWbMdhKV971Wj2q3XCbwEWumufroWcd
a+PpjM2VZ55Wu+o6BL8vFlBinf/2cbVJizij+dben0lKvlmc0T2Q9ivp+pcYaXdwTrSj6X1ETI/i
RvWaSt7McGV6Ezl0HHKagzFqX7vMXDz08Z0tJtlMA0baSVY/FUE8CWXodmObbtVuFNdKVzIFYdRW
V9WP2M3HrgN2Y5kkRw2DIrss7eR7B40xe7Zo/MkoYhlQxEQl95SQ58ls/CVAOKSOxM+SrlKkT5kc
b4HQnYShdwXE7NorhyfSeAOaiohxvdhuO55i7YEmhoxuCANsqn6GeJ+LFa9d6mBpqrklYUzVuTu9
4AMHBRRZLCKYgLNXsRoZtmd56ieLsHyntwF3FyARJ0S1PInn2LDDRySJu24R6cJCYHnL+LTZVCqp
iUcSWSSJMSYMiHk9EPs0td/PUXNmeAwyDCP7VXx3bFbwDmqnQjwIw9Xo33ThcxCOmeAVKUE1Z3b3
tX6MzW3WOx06qIWN49NsVOXbPJ3K6TI/3eRZ2XNza8JNihx9BEOef5MEhWgpkDGMEQUKW668pPSB
pd5vSsmCX896FREDAUssUoT0lNCOpaIL7QRR2kfDWHsk1HWbs2bVjoq2LdQN73FHVbz8Yt7IlklJ
QO1fJ+v66i7Zs/cL9fpijDZ6Su3q07Yxv5v2fRYckDOJwJe7BeadiM7TFMEy/MNMT0Hgxx0D3H/D
TkMPjpRL/LFQ+ZobERYZ12YzACNz535t8b8tZRcSxWo8N3pN9ojL5LV3628i/K6sMOMV+c1f9R/o
l0v1wQ4IeLS+rytPGDz1jNCSAcwGDtCfvheD8agHw0UTV/TtX8/nmkh2F2P1GJR32IvZpnWT9+ms
XauNtGOOeAKqZXef1E28x/onwT0f4a3c4k0w1/UDZaA9gacg1tJOt2BkH+me9c4VVs87SfCeuAUi
7pR/aIpsahakFcfhbihrmQJ4jZao+YsbJ6a4I4YpJ0rVLv+YnTDXnTEtrpFLfEH9JP/SuiR7Sd3n
IAqe2/6hM/ZzzZ/nt7LH2Lce7OKS22QoOMZSLUISPLeOsu/s5FRdsq9hS5/oYhlwntfwlvrKFrFU
0N1xvghHk4lnUO+ZBb+pv7WtTHhFuBTnS7rjkbAR3NrmirHQbtpLO1B5a2KMkhXh8gyKPZXUqXFb
PBIAPDfmy+aNDQ5oeQYS0SN/vGxu2atwMn5fH6SBthvxH5xjjkdtjfl+g+PnqvnMkN6fZ2xxWKgP
rQ1Y0K2qgNoLq57hkwc2hVd+TAql8Juyd5sz2kAReVKPYCQbVztT/pGhUoD8h1P3E92ML7aga4z5
b/HVtJviSNJRkG+Awf1Ft2Rypw/ZfXm8ZG65FzeVAyU8r24MNxnRhsf6NOwG11yZlBS6awXD77hn
xg25lHPBa/flZ4IeHpXhdogd8sgKbtqV7pYBQd82b2i3rg71CaPFSYecUa8RVm6MLXEmmvPaCVdq
Mr7Wcp2upcOClvjh09aW8Wt4NT+45nft3vypDjNgKFJIVgTg2dbb8yCxgWR+sArZxzjanozJo/DF
VEEjK44UljNDSuYui+d494Kx7TB0BtyB9mTmo/JwQzrtTrFRZ8Y2tsW15XZvuT+TBO0V77XNuBHX
bLkjwVSnSzhM95m6mqEoJbjdHJILGTwOxeW9/tEZfrhM0N6Jb/yZP0pf9AYn/tT/pu9mXe9ZRbD1
qrbCXdhHjv41HllP2tNX4iR+/APT15ttRGcupbkU1Bt9m+3LbY1ZaMUHEsDaCoxD6ef3fpPZXL4e
xRS/6Zq0Ho92i9Hc88E7eiAMx36e56eNWFv2I67oXXSTnBfazjVB2xtEyGzX2a78G/nAney3uxCN
6cgMSOvv+WPcAc9iafll2j/mUfEQfPqLCs2ZHeus3GV3iYRBPXRFk8+QY1XTpq6xNaob7RJvzDMq
v/mDxTe8tw/lQ7lGBx7T+oIhHpyu4icEY/rQLBVXsaUt7wai1eB5SDcvZ1xpNiIBxEdu4cZXCF8+
6ZZObMd/VFzsFtnkBYIX3fJbducfuoiBycGkuZmrnSav8Wuft3lffRi7YsO4Y99+Wr8c5kwRJ2NN
6rVb/TKAt1/XcVNd87V5ixyAGiHT8e3Ssb2ZG3Lr/5bEgnXiWA5Ra8mK0s1lWIRRyOMVhvh6eB3r
S+KENpUiVTZSRoQQnT38DCfL6X3DAUvzW/oYpD6qGw8WM+RuNZ4kxnS7bJMesAm52gNU0pZxoh9u
EEohy14x+dSdzomW/azf1OvUHxab9GbGXsNzLOHd3o+yIzh8TixCkft9ZF+v1am4akR02pFHrUFy
HCPC6oT9ZdjFvk7784sp5Umsqc3zzE1PpcqO6Mvgj4MziR212FabsnaXqVXQvzf93ujvRI4x4WXY
Ht6YdSTBuE3+lR6e7K9oj3sXKPKF4tm0xSNjeVot/uBn9mi36sYwVq9t6PNtMdbdC2fGwzTO5F+g
RGe3sB78zOdH1/7JgyvLLLYxHqP8Oos0Lw8MvEbijHweB9YeB+CZfOjX2U382hOcijEkxf5W34Qb
Qi8ij0AxrhVwLY0PfWgOcLI391T2uByMD65TOrYRDAh6L81md9e9dbxogoMISlYdNRADPPUkYyDb
4hgi4A5DccQMdtNvtQvPWrGNNhL6Lhfdhggsif6OQdIfHye0iSh2oDUFhdP/E5gW9/7AmFhaZx5T
40WvZE92bo81w7JV7MDTevCQr7nYVv3DWmcMsr/Lmwn9ORjvzckICFZMLKQv6/SiNE61edEEIyJa
57BQ9b1uOMSaH3HCI9nlyJNvKOZ96NCAvev9MgLk9mA9rK7bxoYSEvPwMrx15KtCQMiKBZw7+2iW
0zfGygxGqZW96JtDkYH3R3moTuO1+dIJv+BbMh2ZPyOsVIY6e3kT7gTsRAjYH8W7tH1eB8bG64H3
QebV32Co+KTF7vo1pn3rr/ulacTtLjO2bX3USYzfbS6GhjQPj8Y3QVKDBX+DdsirFd+Q3PHpZJ62
hCUcOOR4ZILXuT9wZTA/3Mh2+0W7xJs6XquTxd7iW5NYgq1kKorue8hWk4MKNTvldzWIIhdlwxOJ
Jibhe7z8oxcipXI1ADdK+8psbVUcS2IP9sNbuUY59xYqK+1QHOOjfmre8j07N9aK+Rv7LuQvY+1x
njLmE0/Jzshs+r5LexmdaM3kKvZUj7nNJ/KVTb1DFYwTyBNd9D+aPfn5qWDJvLY2POIuNGT0pC60
6n5cV97opaItvndbfJbTUjStSDShInjLgm5T3vozre6t4zokdZSL7y4579w0l9mtdsoxZm/kShyb
sz9QO65THouZ5YpM0vyq+rXeAbKEcTAhyzrnFwOUE6Hrqd2cueSh/BwZA65aio6J3Og16HxsJfS9
HjPTecfpzGzoh2JtLfjgUkOP1TP3SrknqXq5uhUmDW/UNw5DHY48weN9CDTP/IHdtVtCXPDq3caD
+Yv/DN3WBK1xZ1ziB4eD5qjkCq3SLVhqu91mLrgUdDRUuV9wC10loP2STWoOCH0s30+Vl9sqUmSf
B2F+YzQAmQemIJszQkZuyYbAJJ9eOrGxZXIeby2qlXWpOEwEcmbowENWFklgq3orepgKXG7C2BNO
7Rued3RqCCgwNoAWlNior4DUS+/RUnJwlG1wMPsS8cb7EN35KuXkI9Itf4O6sxps/v7Og1NzBv7/
PS1X5+uIj3MLXQhNJDUGRLMVDyGELj4jd/Q5QHJyYpYQXPoGtqsMo8IfUm5QTkrSpvlNPorZUx+A
fgQOhTl7hIwMFywn21CEv/lZnPhrWb+nW/a/BsmwhsMc06BiZ0b/2lqdEyNAEdka2P3ojcaOwTWQ
3p5b9T2LN1D52SKycEo6xHb2kwPpbWB14r8OTIvbwiNHePqYoeOyhs/t/k/6K3mfb4gSYadAIsDo
UHHy0pCtF18A6dqEKMWnmak2r4bE9miJ7O3SNWlEF6J69Q/Kzvq5Iz2ZzI2OBNUz8n+uo/47pP7G
3f4BVDmpgpFFPB57Q7ni0lfJYIX7aZgfYrNJEEjH9PNKRmWdBzzQLwZrU1gGHb4iRYK8mHNNymR0
mePm9WJOxf5Kq4wV0/PiElt7ZiPlwKwaCwcLFCBD2iitiWnVosNQXMLB439myaMvftDJT2RvFn9S
TDVZ2liFKnlvqHjoVvynE8LYWrnDo8Siuntmp6Q5NOMhmc7l/MFsZ50VfiL8pRoiMwe8q9DDQhY8
s+aCYs+GJJxFTv1uNbjN2UVoJGATsqaZrsZGW5qqn7nt3npIBHlzDRkMqxFCgwxOiJR7KZStmlDO
TvhbFC61NV2jUYdRJq1yGGU9K0R0aoxT1Y84wwUxn2RqosYfXrRbeHXaQ89CkHAgrxRfnyJheSsr
HWM8NZnO8AqDiDKgc9Ss588kGkEpVl+WUn/NMwO7l5WjV0J5mEvEaWM+2sZiEyhi68nL2BSFTCST
FTCZRLKaxJRPzE8bC0dV088aOglEJpZQHZQGiOKUotMUO+VXNOB+GaMiuOBPLyCT1s0oe3CkeEmT
TjiQpKn8ZQp/+plVhwLuaF6Pv4IIJFFIcBPE4YdZNe+FSC6z0L71IYmtjYaZNJZLSCcSJIq83z2J
Ea1IS0oUFK6a9kKvmOjfRs7KtzQHr0ThtRrVGejT1HLRmagclCF3OqgtYRwb3/qLrZg4pZ1Nlllh
171+DQnVAGXScyfgHtNaSrIOF8iEJVNttIcwNMsEVEL0SbRQMpwyPntM/GSbDoEoCuenzi2FO87v
Joxbr3lCcRJyHZvhM5jRuY6lSUCleU7V7JHLTEPCVPnqyYcUnu1Zq6btDKpIf0YM/7QQIag+jUgl
OQNKPG+HLNarranHoPH6hlTshLWVZQUpEWrhy3w88fpKBKiMUv9PVYb3VOqhOYsMc5/CFSB/YDVM
ZnIAMAvuZ0RitLx/PXLriOVThN4jm2u4jcyx469GwzA8AxFuRWkzan8VH1OT/PURHHkudKFbkBPM
/LVr2WbE6UacUe0xVrkxSyCcGRcuD9WTzVjaasxeTpNG/65Lq0xWNkPypURkI9WV31s9pM3Pjryx
RHuIhMS0o+UPo4awFTwDxK9kpslg1xmJJ0X4yk2uwlYIRHg9aWMhiwwxvdf4BH6fJmMCLBETm460
YbNVLxxZ7GQaXyVO+Ek2gWmZvJewTzSD16P00GGT0Z5AOKQR60oHGyOUF522kV1+m10m1pMII1H6
MwFmioMMzAKDraKxNF6z3T+J3DOidZb6evSvyjjCnwKncH1Np5GS55DXpj/N21JyJbbflYgSiZlB
tXniyRDZHUfh+4sjRWaL8mR7IuTMsLRvoERvdbgA6CwAd2H9p5hPPoQZ74Fc1l5Vd0cjhSJTJ0q5
RsL8UWdPtiLmkbNt34yT/5qE/UBCPda35y4X6qOiC3Yrt9tn06wlLb7KI6JRLsuIdLM8jz8mTb6j
ikQ6Mb5XUveFfZijm9oiM9/bGgd38X+oFNsG7gDG3edMJdB4AMEAlnZbYJFqCpEwavzT4zadICKa
m5CaJAQ/GHYaRdG2eB2gCavFbYYYbvWZq0L/RE2kR78TPZGwnBJoTrPY+jbM+tvgBeyMnwibkAb9
gdC+Q6JC2qKyQbZI3NZeCnn/+5SAPgrIuD5k9anmB8i064sgTBT/NMUAbFXthHMqbxGusNJOhc8R
XxE4VOwzGz3lO2QvPavzqV94uhBuZ4pjMr4ZwWKRJMVlVcXG2hAIgu5rIvKYipV0yE/Jrw0UKbof
6dj3IC9qxf6FH4+eo+ju4OLcslKg9GxCmptQ+Q1za6sjOhD1vUQjkrFumzuijX+yEk8xp0B5X2hI
L9q2dOzXEfrDdOw4ganOXwcRkV5CsrYkfT65WtsXd2/OqM1a5rbRW6Us1+IFLJDwVOw6/1JYDVCJ
5W99A62CFpfRoN6zcT2KPVqKmoB16uf+U4uxfLdvIlsDgyDrTuSJjTek27BLBN15nOgyit1A16Yw
iub1lWNWorlCqMynxD0noEiWlCBndZXp92eKRIOzJR3+yTr4ZO24LGYr1KZLODl2YXrdqGYykTFc
aW8pFhGB4lYwui8ZbKgw5GtFopDIYFCz7xivRRxkY3mTiFsMLdl/DggLSr4WhXUJ/v+ghE/VPL8l
poeMwuT4RwScazzPAyXDqPXo7fcCMyjIC8zCNwpdnVG+jg0ExjEqMMCBgWTROJanqX/iFXrIsych
ixOiz0QBWtgezBZuRbeH0+qINWwx8yMbIxtjArgMjfduYmCV1jO2Z/LLRGxxai2AH2CoWi07k7B3
2hdpov28qQ1uHJaJ3TV/vk7DhA4VQ0gVxV+mSvkk6O+y2uFZqxBXaMk+pX7sOxkvHH6pA9F2nEYC
3MBF1h/hL0vtdpBY8hcDFB452pUVDQ9WZbS5yXNbjmZQpcNdkq1P0AFekpvzysqxTZc5I5UY+ViR
3FO1gHaGHRNsN0tJTB7+Mw1hL3/UA/ENmkEgcuxn1bQDyXFVi+mnS6qHqikbqeBshs29gum4Nape
tAervb0MnGtY2dSofo/T12MIaSdlLXFF6ssSgElLtzAPXymqh4XJWpAwQU4CSQ1i0Tga+YgV4yOw
HYg4XiegAuTT3iyUQZh2Ly1krCpm4vpsEqS4O0LCkMAsliAduKGkwNb8oQN6KfR0rwQgPbQiTLOH
fi54ex9a/PdS1P2T9W6FY94aNVyvlGEw9tvqEyAt0rTaBlxAX2wPXCKcWQUPUfgkWcA3SDHKzJ8Z
JJWo3MYMsWjLaUXHUaP7wPvYXlQ+wMid2gC5Bu4OYoFJumg7tzLPc3fVlUsS/ouJ4eJCA57JslXD
nL9hXgvud4ww+iPMAgkosdFh3ReovJdLvjaAtSC1PLLlQ+RHjL2exxo3sPYhWmiPPAB9q4YKbqSk
RS06H2Fw8JmC0Qr7gqqLpcHzNpuHp3qMmDhTMckj3OjjxB5ptt5hEoUKWCLCkZe8+WG8lRFggtyi
/lh3E+jPEylrVCl2XyFLDppwV1geSQt4KEp2jWhtx1vBoVuwjlSD/EPPAzD3Q7VLLTi065jrf368
9N+5CgpArHT1bs34EIWEzPD4G21BGwd0LIZ8H2EMamuhdlXtmLITYJ+geyowGROcFW+WrnsCv2cU
2abym0DXR2MqeSwN1Y7cg9RJu12o7Aj6dgx5q5VvRBGs2pJgAWurCu8v9ZJOmPx9qSW8aAtIdmj+
ZIa4RU6oI8qXWEf5Cjep4PFh4QKLyuI2bmfYaekCpLWWajXku9HW0rjthS9Mlwt7eXIHPkQOzAkt
rjb4iI9m6sqaoocVXczqgEO8+qkRatJRznQJpU8j08BUy8LcLsqjxOog3SWxL9M85eSbEr6Itxtj
zXcDuPDF3NXqMNyqNsHFNoax1fA6NJm6pmVipyyM/4aY0j88JBGe5KUiQXxDtK3OswCXY3Sj2cnl
G2LMaNvwY1Co09uBQ1mhz1M2KA15pruJN4+RX+MI42HQtsawFbUFTwoSmaomvysb8e/5BdokPKMC
VmM0N3DCNmoQ7+ePBHXQATuPleKeOuDpmA5we2Qm1KgqkEHWfjr7AHd0HxdVTQ/NCD6Hr8Tsl4+H
H1v15hNS49RD5NgFiLEpLQ3b/MuD4h1TB9GiqPggADydvroMD81OdSRyjtH4rXTn50EDBF2W00Gm
ivjCO20mHtFWWBjMCGvCqvktEL3YdLK6xx9hkGbyMTJ5BZ85bxroZfim8QiR+rR6WV5YrXPBwc1A
ZN0+IzkAj3iznj6jU3eQfl5H8xcsO4vkt2TPtyOcS8SGxZHwtrP+V3WQppn/xv8QMBE0tUOTiThi
PoL1aDf5WeGa9bAdWY7kjR/wbzVbOkkwK5lR7JB8MxKeZiTzX+y859emp9opsi9BOOamreZO1Tma
5hGWOiPiJ5P+byCEQPws0kCWd1lJGbgyxGChVlEur8a9jI9tbbGvIRY4hzXnsTqP7BkJAfMUhsZf
pGpXn4gGW8EhTRmFkLVa5AOjDRBdEr5zwgnBi9crop4icJEuh2yU+8QIwhsPOE0XAGmwONsPL7iO
qEud8iMWnCTdFdG+1dxXGjwLTxBOL/FIvDnDiJSTKfSQakH9atn9Qs+4j59LhcLKLtuA6JPpSUQK
R4KuD5ir0XaWJByYnvmlaBeFQ/EgTqhTCEAFKehYPonTFJRPQiU8/S+OPN4TbFg2bU19iU/alYjk
aE3ggyd9LMLvH/Y/5r/+Ie2ETWUzQ8pwWjNEZ6AUfaTH5C8803M1f1T7Jlp8ldyKNSmYpcfAGzIH
X/XwXDX/EG7SqRHvh1FQ3yhB+1AI04bi93RDaZ0rCHQ5RtCXCCC4fro7J2YaaKwYHjXlCxnrl5ka
OrUBHW1en/U/bkeN8f0j/iZK00NUdY7fcgj9f7Efn2u3+e3EFZJeWOon8RIeAdFCxD2gnmBIV39O
vrIxke85xDeK56dfELy75qcxnHyTUBZjF4scWiPtPGyKt/7b3JI1xkTcQumxQgjIuULoDMnV40M/
Nptoj8OA0tUkDY+//iDxue1Z1FkX5WS+xQu1kH2AdE4xlK4jX/H5D1DA1MvQlAxGokIpZmnEPPmo
fEB4uzNZ4V+fd5I/XxDYme/l7bXP/w1cXZ6GEYLpPWzRn+6PLMJt69Di+TiMiQ9+RCzcCkjsw6p1
+Ci+xrfIE/bSfnjolv384huVrtYNnrdebuAC7HhVw1PjUlckW+L5zlQh8Xd7oZ+y9HX3PjJ/5UiY
3zK2nhPmHkf1Q4SkyjZ9M7hbadx5AHgW1b0ajLRqmChwLjuU3BkHqM072v+gRGPOQJ4G/MGQ5aav
kmgQmKch2WnzmhhENwuMU+h3rK/q4HWrjvme333LxqDh4EDneuTpfELOKFeYcDhF0aOi6j4Se75J
HvEdE+wiPQ0/WebIKL+DaZccWSEI63jbzHbzA0oMcv++/dYfAkJQrotPEp1mv3owUkbGpbxcySu+
hw/cxTES49opz6/fBdIcWLjNsJ2cxsUUuEKAnewzMs6gZIf7+LdyjUN7NE9CCvBqzTasmVwSWXnk
mZsDBpwNW0huClUas6rf4ZFycHHUMm8nuuItRqu/6si2JRI7RMnmYaeRYN+sEsC0ZsDslGmrzpix
8ihUlcmOygt6rKq45cuDw4hjVU2XNqVN9CFU2CTgkqBUTzuoNMlgrhSm/uDJsOB30jnr1y+8NTFR
WL2CrNqzLB+Bb2pd9N6rXj9D4rKhiGpXRIHwRuz1KlY5ioPUfMurf5DrwmrENwFUy0WxM5sewBi7
T36g1T5rVxv4ujOb+PPFvcYkhkVuamu4k7qDHv/rF7UK5NKvaN6o8XEhAvcCYrpFN+3pzV4j4LtA
UUppxfjcuon9VZHeILCr+T7MvC77kArOCA7DeN/A2YYg129y/ZjgEui4NcfXpe6elCO2xNCaCdlK
7TRn7ERGTbjV2AWxv5lUpMV/0Hs9o67/4+g8luNGtiD6RYgAUHC1ZXvPpqc2CDalKXgUvPn6d/A2
sxlJQXYDVddknlzjxh5LtlA9pSOjXJ0+45ZVLPZsi6iiDiMdChHWgNlLaGiqoYvjf0J/QMJ5MeRL
3SXXjkg/q323xBvIuZTZaFEw/mA20eLqEHRlRhih09j06hcwSzGefLNZ52JYl6RVDDXq4okuW1T4
ESy96v7RlvnZbqKbq3duhZX7ELc74ofGTyIFuHMV1Rpqbow5G6ba8SMoEYN9BdbeaGCgb+xpUzPI
XHIMeAe8H9N9KzAyh7uOSrx5dpI9kqnM5EbPX7t7/0i9PYX4aG5iVlhs3doRCh/pRiwi1CWsTpLL
OKjPpXW3ZqSmLPwW4BoePE9wepbA2JFrx6y8QJKT0xpNHH1F+Hcm+SFy8vXAL4pdnLOSxRQp4MQ8
H/PmW0BKd7O1jucNaPhdG9CH+8XelOQ5kcWZoV9o9UPVR83ctrsazrOACIHMty7W4e/iu/id8i2z
vV/8qMDMua3dA11haO2aP+MZPxDEb4xySDPKHE3Jrr3LNwT2IbOzZWKyE4iq47VxqLcmiSwfrK55
4ar/jC/iFYp7gTcLgkHwSpWa/ZHempd+YllFw/iM6BGzDT94coh47Jjm/uMVZ5vzOpI5+k6vUnLU
32EvsgpNFqPWk7o05+zeHZN3hSOPMu5ELYUMrDq0u27PiDEWBGqDGT80Ey5giA4oKvyP8RP7SX4w
XgQDcbw+78peyz8KS+J92Zfv9Y4qfLyae3ft3PEe9sYTVxoYC3yVO+9YnpwjixZsC5vO3ZkE21y7
bfjV79BpjsCmXtWJVRcixYIKEmfDovNlbzCv1bE4sYICBXlUH+UneqX0oXH7eOpp/IeKAKO/tQbQ
Q5cRPjEwSuOVec/PiMyaX/Z2+bfDZuS5/eh32WXJLUOyxogmeCItLdygEkOg27FNOAXX9reH73kN
Ns7ONveouhtcv0/Ze9NsuTaIe2q49n+qHUZ7DEI3Zs2sS2vc6NNKP6OrOWgulw/OuJln/U6iJhin
BB36zttAAUXgxZV0bPbFGU5C8+B58HfOq/ebXxaDJCS4DuGG/aD9S5ytvBTFZvhiFNA+eXfxTTrD
C8/9lhM97jFd4XlY1jno944lc5WNfel3MYq7J4XuFn76eviCc48keBeegnKdnY1z8jZdVLfmySo3
7bgK3yn57xp0xa29hlv1DCuSRvLQXAOYG6vq1bmk3P8PfY3RPK/iO+vB9OweyZDDYIlv8dYDcfgm
7QMK0ZZVlbGv2Mw/2f+xDSd78BCuEd/ck2erPfWvJgH2q+6MGZEM8Mv/P4Rvm86a0mP+HA/RrcNj
uGmP0S+jKNbnzj3bT4zAV81xHgCerhqsG4xK0meqz/bdJV4InDQlz3siTiA7IF4LjUlh1wWslrfR
Oz7O5F9/z67ZHn0uYwLIYhWvYT/dRek+tw7Bf4x6IkpDFypgWQXXYJ53KebwBC9DrL49eDZD5ZxN
FAlhYO1EOr5XziUO7402tvHyhyu2jS79YRxubXoOv0zPBryqQCEkFyALUe4F3YcNEHIqDzZW7h4a
R0vpOPYsUHtFoQ8VdxD1NbD9j0Bl21AjpUhpZ6Gjldss4mJ9qp8rWihgWcvy0ws2mtEjOo7oOOCn
hLaLp9C3MjYC315CkAcPXbKtTcS255gHY9gMkOnQFOVfUblX7rXLfDwJHJC0VQ2hI+vuxQ92tnNP
EGdF+ban9ZvxAcgbTWSab2K6I5frbT0Vapvqj7Jm9KuPdXM0DZqjEzQo0RyibmM279jvtb1ymc/B
RTF4nPQ6qAz88QCY92l8xDIwuEyyX0wHXAOZFLc+uwWayJL+GlXH0WRQcZw8THogsFf2OwJrqu5F
umqtAHbUAOvpHZ1TPh7KBZ52j9F1IWIEZh6OtEv+wfB34Bg3OjwuwS+NQlG8Q1oNcIBI14kVAL0u
M9qmYFeAOBcX9QpkRRbuinmLoX5LwCjUzi+IETLbUkTSSGHkY/BgUyBJwjPPSJyddHG1zEsONtv4
QF6bGaryk6t+lHXH1FOxbM1zQjNODgW83I1MHBDaMCUZ6keWnA2BJxB7lajumPY1OIdheE9R0BFG
kXrb2NxL4l2DhKyDvQ8Cd9tJxkGWQF0qUvtvJyeSItp1HAD6LSJnly4ZB2wTIKEbiGNyaveyupCf
seqQWIeStc6YC/YrMQGuy8rXiX5ry3PXoWWznoFvG4MzsCqPX9SpfuKstck1bdrfbpj1ozZA6StD
yb8ZsQMPGZb1YRh4K5JBps+l3RCWkTrvqp7iQ98RS+37CnyB14SoZVn2Ton+l0yTg6m9d4FBOQrk
9ERl7ruKFLDKcTF66bz8IiIn3JkjCWB1OVXYmmCELhHhchsRxfDajCwgY11bf8e8q8nz7QiusygQ
O9Ppt7aqkMDEWLiy1CRizu+Ct7adMNyXoESsKm6fx7zkvMuNTjHPbImEsGzbOfv5oIan2EddDVZc
HvqqBII/lxGEeYnQRvi0X+HIs+C2gpza2JxmtvEc/509Gx95bi3TrRKSG0NAH+t11kVfadLn5CsO
zUeb1CY94+QHW0FA28YfsuCWVG4OOSnzsY07IOIbP/gTNxm3jO9o8xDnJBlGXswgTxcWUbCB21CL
ZkWaBKe2K5mRuaV9q70WwRKAY8a0TKu4RwOGTPYY35NQZs+ZICTEs4RRrhS8O7ZejbMnqpwNQKew
NI8k+QwxPPoxsYpXM++ZHAwM5FSHh7Zd0JF22k4HLSMoTu70Dih5jLnUegAVeV6+dWPs05BZ9FJT
ymiDuIPqFLXC5IfqivLLzlLwt27a4JMXTo9asJheSkuj8DdBBjOoLopfQ/FIIi4YI/4Bc6Euja7R
VLvSkf4jHqfsWQ0trptJQ4K2k5SaRJuS6nryk9fWy2iztCDeA4iHWf2pXWMxRTr+voEqL0uTKsHS
kqIhE/Qn/AfnSdrmnLtVNeBwDLsDKJQApzprqI9GVQaDxwxYnh10mH1nfI555nmXqWji91kR/5iN
6d/QHH6niuWpclrxShoU0/m6TNai7F5E1NunOQw6Az+lrvI1KTkD2vKE06JIvYXiRyrqd+GwXpst
0nrrpAXMMBr8rpSHSWnuJ9uqmmNMIMEZsiSnVZKATaX9SScGCHaZbYIg4Cp1BMO/qGFPBdfQfjZc
Hd6LUjPvq+Zqeol4kjeN2ZIS2uJEDmfASOxrAQ4OrBZBUX/y3bGRMUFaHzIDyAnTY7ElszRcN0GR
PEdahiSCZuCfikkRr9c/KoeNCvxA1q6lbLc6nVF9gbIZiTx7M2PosWkIIZ7HvwaysiQVuo157acm
vtUKmINfDpKJe0qkh+0VpENPTB1UI+ZLVU7ZEqNNbA6JjmcDLjKmMMlYELxveupNvnk5eeIxNFbx
sEJFXrzlMXXDkEIyb6UXPbXMsj1hQ1yPXo9suTMIhjM5KJ4JZFdX38yGy5D41jGHgY+5FBOeEzfD
zgirBj0mr5twg+GoPXLhGi/oT6I2uisRe+1b0IgS3Ups+ycphw7d/YSnEA4Wyhdq1dAmZI3JnQuo
BoQUyW9A60SobYaBTvg1WUCTzNFiAOHTU1t+GpA45i1/hoykByoFeAq82HeLjL+VPYCDICOJkdog
SVaMJ4GMkiCO+tCwlgegm2Qvso3HV+hxjeRy7HiAagQkuiwpGLpkseroyD705Iaj2iO72reb8qXV
pbqaM9qZkM3wemSD9sINYO36Duw77F7SRbreOvR2jO4KHK1zzLx42Kq0dy6FHp2f0bGRb0ofX/Uw
q02RT8MjqSee6jIKfebWdY8MTwTUnaU/v/Riri9eN0GUnQo0Uqmb0lZ11j5omyBApoEOxK2a/Fpl
JeDyScFv0NliNBtyLKuWUWeXfBiZMOGmBCcDNDLZ5xVSvXmA7xg7DpEJ2oQeFjvqOy8nxqij/RWN
WbhJCfLaTOaEiiXsse9mUVxhEkY43wsHUkYPL6KtGzh8ylZHjk4GicUEbempalWKK3pO4EAZPUWi
BGIR2kuUYKoFGsNIPpeRoWlb4nx4qVyFcm1wODnbjKjHISXGjEuCQrBmZNtPYYDELipjWN8kNoBa
1Izrqsy4Cd177OzJQRdpiwwBBck0quxf3cZlugWyNewjL4f5UZLj5uoyuhumh6bXIznOd8KRVqeF
/cIVokBfjaXzCdNowdJ4AdOgNtHjxu6j9DJ6kURVk7HqHaX2TlS5GrNzmd2oYdheNqQJ97bLPsRL
YaGp3mURmQ42Cx3qpe55sszMhyDfNDsZNe22yUxcgzlkgLwn5nEF2x3igD+xq3wC4ESXZ6Rgb/oo
oVWG+os6OjWQ1sS1h0QwtKvdILDedjWgL6QNJWACpjEJOqtzWCuka4NSuyHt9a6qIfMSImBwSk3I
/eyRFapMeStVhsVo0DPecyQsMaO2PIguAUTnTT4IrAG9as5F32EZLxt9hoDNqzmTxkuu+WD+ZGX4
An8rfReh7/wS3t5+AX2PDqYBpz9yqb8VJcEutNAeVWbH3xUBS0PpRjj4MwIR8PDBl36yGoBwTylp
VdFTXdoVxNYueq+TwsX4Eg3Vyapl9GGH6r8BHdRSmuFPzDL+dCVZn6l4+G4ddzJ2vhjo1D0WKBOp
PhmOfY8xmVKPpIuLrUqSeGeRNrNN/IAJcVJD5rLNXr4TzSSPtaj/BG4rz6SLqr3TR/3Z8WJ8WJ1k
WcJExFPhe1zNAWOXQJJA2ooAM9uYoy3oB8teW2O9KB2l5JMu26k/C530f+2Gd3VVWRkxNiN6kH+I
rJKN1P6fJHKrdTcMoNPM3qWb5ni5iniW5T6EhYQTMCWPsu3Z+pjgkpIIR1dLg+GsUXtx0VF7sCC0
8Sh2nc7P4SyaraNL87ksYc+x3IuznS2JoZwVBN4syFh45iPJE6uwtuxdErH0tJsoODBi8x1C3izE
m8rN+kMzuphoNJLyMsm724gG6cnTJEXyeA93YMP2vbLbbuerIjn6/cAoIxloRepoftda57wYeTJg
3homZOEIO7uyJQdWpjH5GEm4MR1Xbjxo40D/bOMcSmAkRRJG+8b1g+ekYCEG/arcjkClt3z3ywYh
bf9Y3tgBx1Dufo4ZlNiBO7DFKYzT7MCs8KaSD37yvF/CqMoPJyvhYxWj85+TVOJKRFe+Q7WT/WlG
JkKZo/oLF7S9sxqAVkGW9ms91PlRDk22m5uhffOyCdFxNLYrFwwqOqdRXkzfSo+506QnS7NU9buB
sQ2p5A3F9zhvI2VDKcae+ekN+PRC4ulWPB7962wNP5U7oEvhMnroZWbmCdc6uvXS5jj8XmDi/Ifh
Mg+s7ACp6OzZikht2WxUTeJSZQOaqQ3wGCJ1qvXg2h7ZM9XSCtjET6NrXCWlYYERG8IbxwcilASN
sk7Z59kJKYxjkhrv5igk2rUm++xTYgZTKzBOo50W9xki4IoUi1eFKObUmlG0ESJV+3TyjZNJhOu2
mWxa6irznM9ORtEX0a7jW4ZIbWcEgf+I4omccCXDPa8kXFqh+ar6ERVuO+bTXuop/AfT0bp59bLk
lkUHSKhKjwGy2O3k9z4Tdk23z1jgrahdsgNtMbBysDuHJ7kaR64VNvlTkXChR7p3HlIl3q2YXV7z
iN04eZ50vlgajZss64bYphwG4JwHSFZRg5nGTPPoQXsFh9Kw5zFVlLForGvjpXAB8yPFSP1NI5kE
oqMZTmNnT6Bv3QU9KUa0FPiVpVu1p6hCl5q4cXj0jOZjiiZ9GVQ80vb7sw9rO+oPRQZCLYrAV5qW
M2xhudukWGaUUdNQ/FK0HdFWEnFX7GvVPZMgNuz6OgaV3lVjcCfRbIJDUfzti9rYDP4c/E2LTO1M
0KKnOhqsIzOTVy80shejc8d9n5W0wRY3+j1uZf4YkrRlUirRVGka1oopbvuvjtoIwa4fMIlvyvir
9hPYCzTCP5wtwEfMsLiGdGGfPDrz2ucrxeTgDCjLnMU24+T9kRBKfU5IDFi3NClfIiv901jGrPIp
7CdEvRqMkZzwqep+WYsE1jLa66ie2Ht43nPlVslbRMvV8Sxu3TaOcD5b4VuY4IswnNAhe9fWt9ky
7MPY5erqaMm6KjFrIEYmRI9RzadwtphnEdoJpiPJPwPHnF32n+b4ErXl+OUFtCmemMvdUOF865wF
qDIJizmboz5nzyMBpydqHRQ2qzhtsB6LLWSQoc2krWqcLeA1jEmBZ+1rpyQ0zDKjfyqMSQqLGzBA
om7/42sXNFtQq6pasP7zu4zZS5XieJcMoSviLFZR4JKe6jkKIVpRfTmNke4Tc3YI4VZcl9qdfw2r
mN6aihVpITQQc7ec74UHtx+fddu7CFRNQDLj3LMO9UqgXVbYTK9ZbvtH3Un7mYvzamt3/C9I8/AS
wMxlNj6ZaHgpW8TUsfofU4ThW2qDbMtwi0jR2MIoj3Y8e+EZaxDIz//GDLEXIF+MqjNZIPYcYZJA
PnsuYzm9eEHOCtIsIlJvgHX0Xehfwj52vvJxKE7JYEUX3+ytfVJqZJpJvoQTUBm462AiuXUgo37j
d359MkXHIdCi+hQlv2HtTvV3MFYJsNZFQuyGIQ5lAciXE5mxwQQDhIm/Efj2bz906g3KtfcpW1fe
ulYB8Vkk20XTVx8UWe6uqXocfNJ3JSFETvkuAie+mgKRVhcpSKVFVG+Huou2VWrOeylczDSweXW5
NnoNgilIsvIrGBqN/KgQP5znDFwqbR+qFG9IlWGuAC7BWLm1uHDR/2L+dvDsRrPzt6ARXE0ZSYHJ
OHiHegpx6RX1b6rKYN2NFThC1Q4PwyGcNE2o8Tl+oaU1AIRCHfBUy5nNp4c4qWlZPNt6or72sxO4
avnPMyP33ZB2dwqDusbgAhWDvC9SLvmWYeF4TNZMyxDnTKocw2s2QuhYKKFAvVuWXoIINt3K3yR1
xYkRhH8g1wFjayBJzmhuvYxec7f/J+L6rzlbPBrktOk6HaDpoZuZS1ShkqWpl6pd3pqr0u+2Y839
6GdESYK5fjJ7hWdMbKnUVxnMq1Gkn/nss7A3SYuDQkmYKhIPzqZtYM5vpD1QSNTj2asnEDm6uxdG
91NKlC6lt/UVzsI5Evcy66DODdQWlFHVph8SArCGJt14LGks5mpOE149IuWbNH1zCQVYiRbd0FSE
tzYufkMbUSsPYufOrzZhN57FYWYEEGnMYwarmK9wPBvRdAatAKXO2RMutgkxcLg1gk/XoBIMDoFH
2nqCF9O2t5ZfHfAtvIUqPrSS4Zi2PjsP3+ksD8Z1RKqojHg/oHqh2CHuAbGEHexiw7qkc8fVM5x7
H6lnw8phyohnT5FLTW5LE8SKK4KIGPbPoc5fqhzL4sTqjRWbwzJZ846KTtzb1tkXZnUyMtyCfs1o
XUL2RDbh73ilsQyBPCFn6OqNHO8isk+mnt9Tx0VTmKxCz32gTtzR1Kzk3L6WS4sWsLXysZNE07ZD
9OtgYGNis2WO0P34UbCCBXxg9EUFu+hCwuHW4hoQWXvLo+5IE/hqifqf56rnFGGBmWEhH7MXe1YK
d2mIPdTBiiv/DFGDuyDBY9QCRbXM27ws0OQ/ES1ovOrQZT1Yo+ekFTuyGvEsM17d2iCrVNTtDFRM
Gn4xsl6b2XcPg1T03tEbSURy3snnicxnMJINlg3Day8mijzpzQdfsNMkq6N/Y1wBU8PhDZDrEc3E
/GW5n4358AqiiJAoHqHUGPm5DTaQLmBm7jvS1/t579FX9P4G8whLLrIvsYtYTBry8d9Y/61hqvn3
rHgHGGnIU0BwA8HGkYI26gR/atREDjqmthLfEctis5CQUOanrAUaSaCmmc47SY5sbv6JA8Iyv+2E
CbR3n3PIYmvT3LdqQ37Rk5f9UECjErtp681mPZAwgc42WKps86UkyIPalfQ7/VuCNY1/K/3jzVwQ
4y3RGCwMXlttIdqAD/xIbTZXvWZrnOxnM/+2IYtSxG+6OkT27ewSZHcKby9jb2oSQtlW7sBkQLKw
GvP/jLjdsCk1FTxL1OOMaY7S7c5WiESQtXH5HZGaHsMsY6s6vJSAUah+rE8O+qeYcF49aopn1gCA
6kaXbKHqYVvDpcYzPypUhQODyNnfeai6GXglNlKzYXG0Vd0+zqmBlw0HGldHXaMR7NsD+PcOG87a
AsHYh6gylvssW6jUPwG6jdBgJe04tyT69Qe8RSgfgtuCtliiANph4cbDwqfaUsWPmO1jAQZEsb0N
ynBn56nYmV3FBlxuKUlQRKs9p1LOQcQAs6mLf3PlXKcY3A9+oovi63S97hBDHvaC4SeGtRAm9jo0
WG4is/O7mPVqTKwo77AfYjkgyytiiJFyDTGupn3uuOZCEHEO6Q4yZGyAQAZT7Djh4rHdYy6Lg28P
V0kJP8xinZsowP2OGj+fvgR2rDEImFTbF2INv2fLvsg4OEkTR2wz94dODts2Ymgw8bdt9SeXFj9D
6n7TGT/PC+KPmxSBEtPuDsH+igJdbALtOSdFNjzcpOCDjHd0a24LcofyGTO48x01oInSzKEhmTko
rcrADspGA0zsrDFbZuF8Ird4mRXTbUersMUpGxRgrWPvYvsBV6VnvznWog71egRV3I+9K/wnYwpr
hGbuyWsbltdufR0yYgRVHzz1PTVX7uT7NvDZMlc1YkrCDJboIY69EYhanIEACaoZeq/3M5nJPqBh
KQQG6Mi9G6Pa6WlgC8XcKB7F4hV6r7ASBgPHa+S7DGYjCbOT7insg+igigpCensPS5hvdfvVD6Bw
x3T6KHxxEbo9hqQK0nzC3xdh23B7uBtOpt/SSm5SBc/tFL10sjn1LkFTzET2DaDguGUHZwrxbCfG
IZHpJqJZp2LYu0Z1ZdZwFj6SqpikZtI3/bJC2qkxYOpQPUKYqgOkH1Mk35mTv6lefCQEazyNRbvz
TL0XLXalcNx7TnwmtW3NbG3tkTxiOsX3QHnBc1o+O0AKJwwHOsVP5BXZnlTjg98DuqWOWi13V+X3
61RMl75HXY5BqOXZ4T6RCE7TACQgl5Lsw63g3s3YeCaLmsX20SSRR8nYhPzk7G1UuJtL/RqRjUgN
4B3YAewDHqsno58fwVzyaYm30mYuHhL6bSpRMIl1mSGGa3skI4W2lzda5PovWh0E1kJt2b1sSdJ8
mzt9pDG/zzqAwIco2WGk7eHKTEAJe7b7OpreOXVxhlhERmp5JYF4J/rk0CdQsOry3LgICXS0y3OA
clQY9FcHLy8OTUrETgFvppmXhN+FGNCELLrq90gyjp1Q01Qzw2Nt/+lj/0Llt2Vw9sNMepUJ+5cK
au8103uYqb2UrDiZAG2aLHsIji9XVGsZWsc6QpcQsohpwLdT15cAdkW9AHe79l8g01cXDN8Ymsi+
57u2+YMB1zxRmiStl5uBWKdj6oDelEwRudX0jWguNKJjeg+K8jeeyAY0+vrVQsNGIxSt+0ksVM5y
32XRl+HidElMebRdRH6Ed49EZD01AaV2Zm6oCDfUKifDGA6ZIjG44ElJyXmj4/+xDQKUyLk7ECNI
zWOR1p5Wd8JzKIhM9AIwtFmrHSxfPbIBYxU+NO6yvFyXKv+bJfOVDvU997sX3YT4rw0oZQNOCD9G
7xwxoMg0iWiExu2j1HrSzbOcMLyqAXaQcO4zBb12S2gNHGTC/nKt6b+5KJ6zFIUvqRj7MilGsJP1
w+6XrdIkjiToHoOmfneT0LnoGvKHw/ZvFblMROqOIaoKI70bOEn4QKZNavIdCYZJGPsYJDRdQh9Z
n2w5XtrYWZcCWYk/2ftqiqlKguAfCV4ZoVcc/izIkHbgyGhikvxq6+a2Zr8ZZveaRgmdLfvzcWl9
XfNbSjhRUsFgVi7XGzmUw5MSPmzH8mT5Gfs/PdzHnIG5GRvHrirRe1hAjRTC0gCqdpOw960xDSQO
dPswN3Zy5kCuSntjQ/8hp+gSM6Dg9GnUC72M9Rjmjiuz4dctUhapPtwUeEapinsmX/qW9d5b4ps7
LKksHfrhhwnfbbQkHjFlRGtaH+7uWLerwkw+sfWurBhyFfHnk5Ib19cPj9fPU/aWDNavBGmXYw4v
Ad6fVSTGbKsZAYE9HdqLJ/HfJxim3ZZ/LfEZvGDSYEcf8KrO4ykwkY861fJ1Tu5lMBZr84B1KwLl
MCTjZ52Yxjr34ucxA1SVRhfaj18nj78sZ0pXfYkeuKLSTx0Cafg/vUh+c7v4b2xqyQi4/22D5lm4
+BAIhePzcgIyHjQF7QLntodbHxLgOuECJ48S7BIqWoprmAdz/crk4DI1g/GU+4yAFgRoMQ24Y+b5
7goToX/702mv3TPTsvgL/S3L0Hykk2C7Pu3DAdCaw6QrVOgTdXcdR25xx4q/C2iLhoFmw6kuPLA3
lVofZVpBzraNq6Vmi05nvpCzWDyMFrEaiQ0H9kVr8G3bEllmXQcITrz51NuYMhtXzgDw+l06msfW
tk4WlkQTUDBN95swgFaFHOF2jR48LoMeB3D+yA314ANDjYqSs5bz2TCyfYiPtPFwTFLKTG66Mw3M
qXk9/WMitRHuvHXiwOKWXkaxY8K0x3CwCTnpndL3WGF5yWbvLymlt6Z0Dn0E/smLqIQyfzFzTzgG
ygBoAr0zWBFAJGnU2WtjZL1YW8mPtmiJDcsMbnJmNME+FLdB+hP2GpBb47wSn37y4dOtaiqcdBx2
PrEHzJBhq04LttxuPlwfWefs9O8FETN1s/D9KxcvhsDIwDh15Xv43fvA386x2V946/21ClCjJU20
SWocGjWEVZCKmTXEG9dDcNzMTX0qi+bgsC2suhAATmqcchtspivzf1noPRtMb3etE34niHtIdn4O
5/bdWI6icmo/yUA+BIg4eOJuLBg4CmT8gWETWIcp4zuREr8Y2+AtYWtvesTxeUvWaApThLzEciZS
J5f3MZLHsB6+nLZ41IuXvaV3LXRzYvn/PENUhd42ns1MHGNKVVez7bY11h/zGqbZg23MqWmZ79TM
LeAORjFovyas1zEC5rTEv1lPNw6zxYdvQTJ2srviAH/yMJxZSp1NuVgJK0Q+2n6vZfAqRxLMCAqw
UebNLaJKbWisDS2i0nIvm/ZUV+ZnMri/WRMfjBBm5JR8ZjnEn8DggM7tXxPblMZm2Qbu1SBZlZXw
vh2GY5iNe7/z/uAc39Sl8Ud7TXnzWj9FodOqr8YC02xBc31K/GWlDGtqJOYi7TZ5a8FTJFozsVFT
Q/eQHiP1qnC2TJ/QN7YdLkasbFEvH15f/zWkMxGBx8/uVQDZaUlZUyGLgxTgrAxXAHtk/N4FaIiD
2dk07LL9rHrT0n2n9IEi0w4N0qwRHlCGpo6kgidBPqEji1OQdye2RdZTRFwphICXsvaugTffshrx
4pCr3xxVYT2aEOLAcOK60pQFSB9oe3AEsXE9SUyzVq7eXdSBZoDjMLG/AocaPosWU43F5Eqizx6Y
fyWusa4SYonIE4g9wSapfkk6+PZE+uUtJ3iCRRJ/svWjcGdmiULzGqxER/ZMHVxLN/8hLulPafk7
Ro2/zuCDbAz+FIl1neZuM1PExBo9VhBdAxdwaa3vwqjehfpIAxuIKbalwHrEHWT3idutK19b8uB8
c/KJ2hr3ZtMeTTmcNDq+EmBhSHS14YhDmVd3L1t8Y9gxHWzX88gUoa9eYmO6SwQ+NXEGqEk2JLCs
EtAyE7qkXjZrm16u5sGJRLylLd0xbeNFja62qb/bzD0TPbqb8Wwq7RAuZ5zqZvpkvPrljzjFUnpa
GkHUGAbxYkN0EaWDYSWDPhP7V5NQxJBomobOX6t6NY9YEo3qntSjQCRqHNI6/Zni8LcRrIDjGOSE
J5+Srv2YwWbnRbnve4pgq6clLjTGoGo4GcK60PfhCOnlHQfzsBow5ea1Zt3rOoQFmq/pkn9RqnM3
2pdsMI9OjCbXhEsWqcNAlc5a4y3s8ZcXCENWMQaGvmmeLc6M3I7eJ5xPo0lZIpdNu2dyXnpYT0zL
Jw6kxoVjAQJqFhOdZpt1YE20QSHE78fTPVpTtSW4Od5JWPpFlsK4xugjdPqRMMMxXSrCkQcFmRE+
xyEj0rT1Iz6GJHphLZMcslY0O9EGF9OFgVV5WfWV8NMLbFADSWUnr4PiN5kYKvSsDnPCjxlVqO1d
TDG650RKx8JB0U3jLy33HzdEfMwcsP1FTMq7aA+dRhRMOGfGkMJYPnPjlX6PZAll9sfWd55qW59n
UWHJRHkEu9dVZE/IclM7Jj1NxNzn/5Iixyle/RY/dmbpk29RR7ZJ+mMQj+OMPS4wH7aPL8DhNvQN
LknZKfdU3RWvfUO/5rygzGME1iGv6iZMWUwHD06cfAu0EXGcAtjAehFClsEIS0OuKafm5n8cncdy
rMgWRb+IiAQSN1V5X/JmQkgtXTwkkNivf4s36eiBWrdvFWQes/fa02Uymh2BPqgguFIC7rVx0F9d
N7ySfbKP6eeyfji4DCSGyQ6fEy/f5/P0N9YD7kOfOUuqA8Y+FRJQrZG1L7p6Mb2OvtUwUnbfTT8G
m9FHZ1Q5V6cc7Wvtsa1PsSyzHDdBKE0AT+bIQAicvqYNcsyito55jYHJN/FxTt5XVzlX2+v3yVSd
c0wpvp+duXTh26egWBIYLlE8/8ZpUKwI+HKuwwhCj3fgSLZ8sslL3HtlYOyjEeqgdvKzJYDqWGV+
nZFSgXXYRYI9L0PFh0oy9GLi17r5l9QkMLe+eRxz54l7/uYmDDFLVAJbowmMY+rnRAwHMBa1Wbyx
7FOHWLp3UpEsdvA43qXSl5TIHsIod102f8bofziIMTdYjdWuAxuzWD4G49YxjFUgXLBNugF47z6p
ZlovAffSDuDZtObGrvG3K+an8ehcCy3fA7N7DTDtRqwOtgmyyhZlI5naJ4o9isKeUqtp5D72kE17
XQxv20TBDmkVc/mEt4A2umlIuO0K+sKKjDAlTn5Q1l9IX9amg+OKbOeVpVV+Z13i7uB4HELMwx4O
oCmoH7kxvqjXPkczogYInkt+2je84lAHfo+XhHW0STQmZzsrUYd/2Cy6cRwlZD3Z0WNeRUgdDeVv
Y5UrvMho2HqfibE7imrFvoA6bXpqMz2c6sStt43VvGc2vq7MiHHiIHknefqvpscAF0SmUJXlROqW
5DsNNM5hrYhdTQi+YpvJZh5hMqBkzEb5Fl3tRrSoATogzp73XNfUnFlfOfu4Dd4aF4daHKAZgZlw
sCexqfv0L2vZsbTRADi4eJQ5WwRKH2wS+FmV9ZwiD6NHqNeqhiEj7Z7DUOEYdide4KJN+aSRjT5G
Q8ivJnRy9ppHPyMGJ80Os92/+gIzWJ1b341GS5GVWwSHeGyl8epl3nsF1q0ryMvwK/1qOeoAZ2Ra
y2Y4WqpdUtWLHPiJLteurS5e0N2rjm3N6OJQzzJK8aZxXsZsePGdiNSm3I3hippn32WW5VkCLqTn
qnUx+1/FzLk3VRzefes/J8J9Lo10Z7BtSCJmHbSn9G7DtC89H432gFp37MIPDrRNzJwdLwaZxA1/
U0Qr+jEX5i0e+qvL7IsoKfvcdUITslSMJ1qgAGBN65GoW36XvnVoLMb2kkuBv419LQNM6CXBEUFj
b/hTmwOLaOuC4unbCcaPyLIgX4fzjtB3b+OxI16bMZXy3J9dPD/kYguGSGpAB8oxdJiN3qDsVJDl
effNuQm2szv/m5OPagruOZiYxB1ZqMxM8H2iYdG6MBRxHLEfUo6PeOyODmODpmbJWWK2rgr/Q82Y
otMo/TQpQUWc+Fzx/Qtd4t7JQWpPLai5wJk32eL5iuMhuhVOm+08QwBwm6E5FrFvg8OQpxmmsw8R
nRJB3Ci7djPHLbhysgqZwrBhQ2FNQZLuoEVw1pH8UWXuJihdQBJVUawqibQ2LXCuMKWkVI+QzMbm
e27IF7PtXpv/D9rN6G2ckpMfytfWTIOdSJpDmsGeDM9zBcuT0UEUpNOa1rr954Nbl6V67nMMiYG0
maK119r2YQ+hKn/IAw7WwDP+PK/HLkyiT9goxtns9NsUYVqEYuQSJS41Q8iUZyzNECS31KzLLBe5
Mv9B0LH+tKX1p/kiHqww/FIVGL8AG2HiXrsuA9eN6bBx0nejMjVSCTBsxUJPJNhvl7nzN5G2L+no
8XBwYcUB3/pYfXolZhYnxpvcLPfpID2OVKIF4piZlmRB4MzRMV5SxMMCoR02uql/dupoHzflvg3i
L6VZyrDmvQ/xiETfHFgYGhJitnVWfvResIvbFQbq9jqrGDl69Wvvlz75C4m50dOwr5eTzkNWWg4Q
DRHXrZQToOy1tsIzIFYhRI9ku7NibzFOdBbpcDFTgbKZ9xNfbJplYGUm2HZt+9zr4ZJgTHGq4tku
Db7n4lW30630PCL/SoyLScqOHob5Q04mN6xC86jlRFQ8TKgQ/srofKS5cysX+o+PDaOB+VfV/Z0z
/aQk9A+bSKjIH1D24sXzJnufVX70OJkSKLB8ychW5LuGjujMR58cn4zeKvKxOppxeeq7wtvWTb6d
TX6TuE8kQRrFj2FM4L/ZQVtotNdVDmlGWgGxGP74lCFi7KZqM9ktkWEhkNSsRx7YdGGyInX8v9Sv
35CR/fCpo8nK9lkKrADEdRZEr2nnaZYxCOsUE4yweG8JEdED4X7Ke51YGeHpkXK/9ApdNu7SJj0Y
Y5tzGNnXLhOPVsVfsewsigyOPwawSISZLWYoZEEsuJPK1hZImKeS+dm61+6T2f4f4k1u4QSboVJQ
TikeKA/2DjnEZUTxxBjp7psTXSKNnG/mxxjot+vM+OCsXYh4Jo6cd4YeH+jnMpBcxprUY3JtArtc
IfBGQDZgkcdb5oAQQoi1dSVdmS/TdTjyw3Mb/8xFAyiULVUE4qIdhk1ri5UXsI1p4DWYXrMN1PBX
5r8t4AVpeVvVN4faAGWqo7tmOC/9Zu13vMEzhAoZ3KmusaAKSaHG46pRC5FWIU4d66Nk0ofQxpU3
JP2Hl+XXbkKlWFJ3MN+IdnU0/6ujfiuRo/dWRMQjMaJpHX33Zozjuy7zTWqQ4VD3jExUxxiyzhXn
GYtKD9Ex1ywMxd+y4Z2tSxzbsoUy2ZgQ9Hu8vVXXbkrfIz4MD2gHNSPsg0tVN1+GuYyhYvNoeVSY
WXORFgM4W8Av9iUzLrM2odE47XFMwutsGa9S8TpP/rocmdwWoAi8kdTmkeW691X3pyQiCbbLC4XP
UQLvONpwoobyUSfTGjVUM+CQ7i704FjAqG7Bsvb9tzmN6lfFlf8fah1JMuhgbAe0fUxZmu4vT+L0
CbkrjW0UZhG5b04FcxZ/CYC23O+fc2Q2m2wIjbe2rKaf3E8x94rCaM9FaIivFM3AyRnn8TByql2t
PtGvozUCN57bemWoAp5Ib1uYP02B50pWPcnN2qw2ZhJCh3awggciDA9QkrgzYky5lcN+yM8BZ/RJ
391nLDibtEFj3gXlP+HIbMMyc8Laq+P/ysrBX1ahMGy7AjqzNolnibv3tgB+a4ybxMdJksYEWJak
Yq+kEYCE6xsMVFNV3fuWWiHqGnRT0N4sA77JwKiZ4X80Bu/JmH5o5HPn1G8wYxsTzSk+Gbaa8DPY
9SV7PhCXxTOfdotKnHssRo7ctdF06uaZLDo0e/ekwqeUL1HOZQI1pCqomywHEl5EADZnjIJpmCqN
/qNmpObzHz4UAUGAbuPYPIRDTbAicTxd5zDJZKlP42Yu0oE4TzZ8Pn+O4893MZh2fHbt5Xd3RkBH
DfXPywLY+pURQf0URpJNKz3M0zWSXKWIqWH6UAj5cPUYIbjpQroUBv0iAjjyb3UnkCyIT4NTugip
EyeDcW29rFC0R2XSMAVRHQNx09+25F7vspKRv0xn8alG6ghmHtV1KsynpLX1JtPeLRnUl4UsPu/t
Q6C9aw+qs+9iRNuV9x/OHdw9kqmXmuMDAsqXsCBWIcIgMdrDvSr6akt3AuujIckuwYrd+QUOd/np
IBmYhDJZPxd3uoj/Jp9dCihBQqQUqdZOFl0TZzyECdzNznrO5/B5lulXkHYUwXofR/lz4iPeI+A8
25q63zd9zAVdbrhlkp1AYRoLa0t/dFb44xpfvZU+HBHPv1gZsSs928ZpqG4zAk90tR+Fbd2FWf65
CKAwGtWPUtf0WTXnvf9cz4zeU9N6CzOJtMq6NiWoocyiSBgS9gNt98gubn6vgvZgJz4aHSt8bdG6
EVAFhxpwRxK0gOIne9qUFGjrUAaPhmGEO095z4PJTpW+7i2Lxk3fWu9DTxBM0j6XlFEPnY3nWeSc
+GlEflyCZPbsMEPiYmKPPyf4chLlW+gSevWQhahIhvKJe+QhZF1jku7cOBXiE4vVrrW8YVWYMoTF
qFP2lKCDs/HI+mpUwRctz0bWBdS4xgoF7G/kix+OEn/Z5lrbmIjTuINca/WPht2A0BEJmzFTdM+Z
00GEitNXA+zIiNBdsP+jT00xoXro7TARrPOZJ9NMTPS3ZC4VXTe+ZZnH5L2VoOVN6+hFlbfjM9ln
Qf+P1OL6XHv6aSDOkbFju0bjBUmh2cLk3CtJPAHms3UKW1KWBrOhFASYwSMVJJqpSn9ILH+dK/kp
hviKHpVyo3QPOsv7K8rTFc7BgKUx0ZlLB1cKtHZRwB+Y93Ld2oxDo9S74rVDXG6U8U5U6d8UcRLE
egDX1eF51Xa08me4GTkOBG+iJKrQgw2u+JJd86+T1NqceM2pN8N/kyPvfsQEBB8kRsx5Md7bhb12
hILLC9pi7uVH4vJb7fLi+D3++Kh6SPS4NgIT7IdlfgQmShLXQstMNkvh8ccR26pNDv88eu0cTZMy
HOIcg1QQX8JFUQp4dRPm4LzrzH3UabK1x2rDNP5zUCMEoRo/9ODWtBWtGo4U/5seIfmcY3EQEpdd
xYzMEIa7r6NSMIvR4tkMDVRMVdndrJa3PheLHcJsrykHV81uYCjmVcxjSmbKA1XURjTWyiJbxqn0
s+MAvvCJP5I8BR1zFJYwK1Nk5waJlTKjHyedzmWo2JyZ2zSxYYB++tA2tL2vw+6v8ut0ZbM5qBja
cnPfc2ynvF+gAoOfDGGLFndrhpFOltZcpheJ6tSXXxUlVRoBnAp8QCvOEm4JegUcOCtKYnA/JoyA
iMAPpcQlD+Fv8usbmrANZdFGaxgJofuQuuZWe/+0Qdyh9V+j5ItEQ5S63+xglkM3ciEByGOp3C0s
xGs1YD6GMWJ4aI2tEY4pohi2gF1IfgexaBgjuA1gcY+w5IFPTSWoa2c86wIIlgTnwFOkKo6DjhAq
W5+jJmajX6+TmCktts4YtgBDsYA4TzswzzUipnD49sjoo+J4sCiEYxfILD9W9eG3N5XcojjVHazO
GkVfgEDWqpt1I/vNpExyBeTPYFDuB9yhwt70VXNvQRPwtG4LvBxZrR/6tFg5VgMA+Im/M7vgdYXR
HNFX2/1awLUwPS4y8m0NLQuLz4Pni21crlG5Q4cCT0mXgOod/ZE4uhmxSL17aN1d4r+wC2MfNm29
0mGAM25yuN/61XPYYKjX2kHrbyEmmdeY2SiWL6JUr/G0ShoeU4uoIhAyrNYDRgLWsYixH0Q3xLyL
x5XLAKYJrGbKtRJsCEpmNb/Uw5civEviWp9mVOr8cahzt3ZukG9qvIdO9R5BLYoW7gynVtS6K7CH
25A6gHXnjuhtdPbYM8FW6Nzc+sEnNrn9ksjtVsa3q84Qhw0ujz4kNheQnkQRlkEHmXF35tKC6gvF
kMVDhSCU/CdIbc7KLjQSBRKU6ldJ4iA7pYos2WjmE52za6kF9E33m9t5V3hXZzpM/smEKmejbHU7
aFsw4lg9YWoOyAxOh2tdZIe0mdlpMISJD9r+MmegKXNxSOfu1E6C0Qm6qo+QxYtD9pJ3NDpG7+sA
3UY2veS8nTBCXCwMljpqKKD+SzNffegeHnHdOdxW5Chufa0bsarZhcrhM0jfVNlx/axS9Wpi9PDY
KZNa6e1mEBuZ+JlgRPH4LXAiIAMRqUBBjYPhiVNG9Mvmkhiyvtm1i5WVXC/zzZQlBOhTBBZTVo8V
VCbUDrr8zUns4wvLl2c4BFkGb/pfbz7FVJw26DNYrCv2kE33Esa0OYCxGmMR9wI75/TrapiSfwi5
HtBrPczFwBJ7QVSUOx+qeQN6y4JfhF0P5360KkeTGq+7uZ54DJRzGfvu1I/dKU7+ZpqHNp3XYwIR
i8sIpxtJuNE9Qbhn4G/ATbzr86fRJakwZZnvXKOIp4jGDg0DzzgSOyJLM79j5IqbGQCcIx4TeMK8
yrn8S8ErTPIsITILq9kodBQBbZ81eTs1RBDPpqegCw6tweXePkUqIU0LxmrCyhOccEH8s5EbX+UY
7FXxTL1+aTQgHWbVGj5F3LNHfcvTXxWZKPkdSWxwSnFmB2+TD8QLSdBOu9xUIJ+RnuoDK6rjHA0f
gyr+ilZucEIDkY0uXggMc3yZEqLKMD0ZaNiQklzm4f90xCRUTOIhwTCKjCbAYO4fxcjDqP6qxHyw
W+ZQ5rCa4vinae2tEWd/0VCdpQ0wmo+ENugBvd1FuKDakbvM43AfU6YfTr1CT88A5K+3h3OdvDft
nzHLU4ZSYkS3i2yEWFOxH9HVFXF0mmx/4zbsHZPf2kCPNuCdtYtr5BMEk1CoBO2Pr+PTADS3ZxRj
d+nvnE5bSTiyX3yZWkMcy9auPgR5vzcgRzhiETNDhrLMtwDWn+6/KGFOcxzsbUqMOFWkk4UbCwMy
fy3+L8Si2HQpemMbG+yjMtKNlT5NIMU8pt/NgB2n+1Mstq3S3Srnd3R+cq5/yQnhzHdGnU9Qj1X0
lMdiN1YXKhIuDvbU/muHYDvvP8riillstIkTXZd6WzN35uG/WvbFzdFbQKztjUcDYI3U88OcLRDX
8cRQHJ5F9TD7/+bmVVS3LP9uYryOpNHZyToewd8+FuwbCAlqKFtziP0uQ6mK+WQQn32o1QmUQfgb
6mWG6eQHbHGRIdvuBmvZKqsvJgTvIiGsXCExDknMNXedYP3kB+C9IOxGyI1BRMDdRcTnr0b8HA+y
YcAXdim8bviSNFZo3/e1n7O+r9lV2AeH4nOmul7hRYA3D+4iptIOBiiBbH+ovP3o1wfQ3elHQfNP
o/CAfsWjRHe+0+i7SL7LnJFuoh4c5tRlCpxlVwXnEDZx6yzJrlA9pp4aa0Qr1Dq3Gj8uuhLFYifg
q86wnYHLi4C4kAmrmy8dAjsR2U5mwaPZsC6M0+a/mGSTyc1uZvTiFdGqdqY15i9ccSwkKMMreBEP
Sif71EdJxia9wVM9QwaoINnEc/Bk21sv/WFPB72zuCsltqAQNj5zDBn0x4UxLcxPc/wXEwZj479G
muuPhwiUS20fMcGuZ3SdeEc4injlewjOJKExQ9u2BRLl3lyFotsOaCAk6AQDN4BiyGeG71EE31oG
xDXipqJ3w5ZishWlWk3fO5ftR9EAQuubPamVTNfskKAxN2GvpPhphdxFuxYL/WJ+9oKJBjL9lD0Z
u2hHrJEG0/KLVUy6KN/WJh7/pAh/G7RHNZ+AI/4jAxGu1Ethv+Yd6m/ACUZ8zVz7oQj7w1jcVH2a
k7eAgywGS1P6EOUyGKlUXtjf2358YE5YTnQlL70Fq9oC1Ma3TFeyGhkkeSkjOpilQeNeQPEUGsgd
TAD8qZrs+WaxNZr6q2+gDgQ20SgC3x3puFl4GXR7a4vPBvHMrNqzSZr0GD2rKn0tjGGLTBzs3s7n
psOuu03rDJ8SMQ3SQCzKbC3ZYxdin2tvMyf+NZjI9xIliAh2hsOW0S82nCUp4ETrW1lJBdOqj59b
uAp2VDyXbnHROPk8hl+uSJ/97t5a5B6X4CjxH6EHvITof7CNnZX46HzIyZH1qLrmkoqX0f61KcLb
+r0RuGn9e5t+YGRjPLrJ1Unq5N4Rbuykxs6Uzs7RmCJpIRICCbMlzcgxzn1EICDfxURasJHKD7Pi
rUnb/8I22TLZIwsgD14H1ME0+DtQJgD2qSMjZiUEWti4tMurmp9nREb9WN0MAtja2twUfl8+hIzJ
+j5em8k96t7L8B9iPG2dSkGyWkqMJhaz3mu3lP3rHuzDLG62fIYDw2s/HJJKbwQq+d419sDpt7Iw
d9Kb1j1LDrQOFakkZ41CvfHD9yk1tmIWB4cpZlX/TfU3CpxNhtmstaZjkwm2Fh86evaK81LuRojq
5oEIXkIM0W8avODwMqVEL6+TUxHRnjWwXhteuplGRQbUfUj+IJM8SKgMKvoPAfyazRI+yxQxK5P3
4WnskYoxhivssyaJSjq/0/wfFP2D7El2Qtqh47eWVJIc8aTHKsPFSJDM7AXbljseeEIrGvoH9P9e
w/8ymUDdxYNAVC4BOn6yy7zulrpwYse8OtjR8wwNreG7m2oqOPGqQFQV4lsT6ofTxXucmQPaDC23
ps/y+6/IwI/qN+EBbpq+LHHrx4vfRQeGjvwE4N3ylhTeZWgfQdZToD008LO7/GmueTdt6JdQvD1o
DSiQk5GJ4oDz6GCyKuEo8DB+ed8kac5WdogNDDkZhg9vxDQsH0qzfjGrBI+Z3mLqWjXIL1xxJSMZ
R23j3yNxybB5kozUfvCqhw7fzMbw3lzeNzGy+iE2zDj76VfVfLZ0WJaCdcXVV3fbrv0RQNQohQZG
4TF3FMVWeKUUUP07nY1mFIESEqbAhBT4hOZNsOZE/wohm39nZBOwucDJVYOc99FUBCHeNFyDtafA
a+utgeSUQeBRu0QTYbAc2yfGeKsY6KXHFLg3SDMq3H2J0QEvOTZCmpswuwsIFqa4t9Gi1o5RIsXb
zKXbABXvtD/0rE18r9UdD+WmJtFbQLMS24rXSfGL3fIlcm4I0uD0tlCluMyjYXkKTo6PVgGuEj8v
jTMREo51kgo+8SS3Pc8vitqU9y292iNMGCvblsZmZuwOSWwoUYaewvZZZ8e+2uC9cMqzi6oZkRJI
5Se6kbWedqModnb7yKZAFt8mn02Mqn3gj5UIvKRJBjcq1onlC2HEq5YS1xje8uqaNdRHul8jmz+k
xRLzyg7B+g5nWhA5syF9H3W5DerjDF14ZrgSl+T7efhrBpJ6A/6CfHh5iY6cS97J0fUr0sBOhL6w
wtsHPBJlHnAeVqsOEWyMkpFEAdPr//L4JES17VkuT6jr8wyqAO4DkG2mTwhINrL8T23SBKJz7Typ
6qDJ2GkS+L2lfNRFgZWMtCZK7ByIfSgPAoXL6BRwjaa7aXT4azUy0PESTetssRsIPDjfegwOWJC3
Fhc2qZWJEaydkC80jAAOz+CxuhegQhsjQe8sfS52b7hSTz/YDhc8uVVi30YO6+qXqf5AacVe8qGG
nCqccR3bOLKBH+TgyIWNsQc3kiDOB4MC93SzGsb5yyO6dipIa2ILEqbBLXEuWfj6fwCQhoU+1wQY
y42l3u0ZPQK1b+idCibzVsRnO3bXlB69lNBwbqW6AWqxCLoh1RI14dElhiDAn5ri6mGBukM6uGbo
yCN4dkDugxZwevdCUQA5N78w4CdhKbtZzpOMgJPNwPJGGQJGDbZl2RF/YSHwGrdNVP9Es8EHdET/
IIDqNGNBcBXKMCwIUNjTgZfMubiuE6+xVASM4qOzG+QM3fO6vY5lsqSiDM21yQ0ysLL8DwLQZxKm
/aZYYqPjAuWdgRpyBVwAWcTAeA3hCp5am2M2lgt2Xrzo2rmPAxgkFZKIEsALbFnseG2Mdg4Zicbb
amqxQyi77Pr9kxjDT1zcZEayUdG5vevs5OjI6JCibgg6skRh0gBfDIi7E3FxQ7THC5ccO6/byWCg
nJQwG+1Z38Z54k1qcJ4GzQTl30V+2SfzKXVyrBxFTSqgpcpNVxhfDHb2lcOEd1qkAJNLfljkUWgS
NS5ctv5a2FjMVIGpC5QL0zQrPBRLT2lYJ8t0jrE1fRsTky+PEO3Olt8e3lbkcZRcDNEKLmwMISN2
k1wBWbWOVsWJVWTrWH73EJrNPlzbSJkrelt8QYSLKvvOovJmVcHHOEbsbJDd5LaIkaLH0HUN5L/z
ssgepv985pQYFZxpOwTDfwxU3wLf/wnjSaMrQqDpLx6vGR1dhrRzFQVMlBEbXHEl3Gj1zB8eBtLO
c9LCoqb9qjsXOgY2s6AmS3NAaOJ3GRlnOliqIrwGDUoMdsj5DIE8k+1aSOOthgXPciapvUsVi/9Y
j+5aulgPBVQpLXAsajskyUvtGlwSmDiIOZEmUxrcL2PoHGJU47YHHQK1bOrfhAHRsPRfR0K+0KTj
yUB3CPwnFoRNGxRbc3R1Cnnq+nuCY0EqXtjFHmT2gsMO+bwe6+cxRJWPVcpjh2L8xuRoG26+Z8j+
rRsBuRNMGUpR/wlMnsV4T+9834ZZmK49lyfTH0iF8/RHGHrbHl4comiL5SPSXBiMHmkQdpoiiJ7u
veM9WXD248K5GDl9MfPuOH/FanEYMkgRRk+liGTWHq+0VOukaU+W8yJga6DyJEGBiAUULwkNPA49
KhGbRRQNV/CV1dUhl/GumtSbgzUv50ocl6V6Kw+AebCqMVQHgpnS/rWttxkUTqM8JDMsRg1rrYvF
DRuMTHeeSVKiEuzWVpTsM0JdaA2pWIZzx0tb1cxs3I3Bt+Fb3mZq33r9pKNXaAIBrmTawrC8OeNp
Su5We2mASefgpSomlUQVTS4Ufpa2rFi3sBl2NTLzDH2OyaBxLDCWBHDo0TOnsG1dSNIOw61efito
GPWbiSoudNsNSp9NPeSXmWIxN34W7qOPwqQZTikTcBbsD1YBBh8FY1sOu4moF/r/k2q+B0Nv3PDb
bTkWMOrCcZsTisM0BI68NxnDkBxBM4SKooPEF6NmKJzpa2Z4LMnQ7BajB86rsuJdbbZJkxFvA2RU
L3OjRdKPGavVmIhiuh8GuaWxNcPgCdwSz+4cv+dC3wpcQ8sbXc74FRcEkF8eeBIPjeheSkzTDtvg
whv2yNVP/vSrYID39T/k8g8uxNpZwXmpiStlF9ziiM46KEdIXk3FMSTGDYkxq6TkpbH2Jmr72vIe
VbAYVmZ1l/Vu0j9T8l4POLy1fzUSjI03n0ctaV1k2/I8dl9ZcovhXyPIfEiddhNEmj9s3Jpuvy9S
AQxZrx3sfTYLEEAyGA66VecEb1G7JOLJ0uZTpqB0/eG3scl9HqsW6G8UnaRUu0jbf0Oao5AU59RL
3lpFomiOPTELOdtqq5vX3VjsRksyY65NOBcUjtVEucRZyhxtOILeeNbKvSjUDTFDrRT8etDlezmm
/zzYmBzk3lMejncf2lwUamsVY5UwkBmhcRaXuDZxZ9oGZ4DYCFzlMXNZkVfsjfrN7MBWiyfCsRc/
hX22HYVN2vgOILAwE6L0SZJagLvIT+AiqZySZMeGiWo7K4+ZwcLXQgr7AGkD0nLeXbDoOis3Ez1m
KUhYUijYwaRVBKM89svV6lvo8TNl/EbmsJdak3SfbQAg+Sh3WcMkdfyOmfFHhXLBgXy51iLjm733
HCLnqjf9kBAsKCEOW0pAbSHnn4U9l2SwBlGp9hlaT7go9k7ZfNUOxEx74mfy6MUdERIV4T8VDcem
c1Bfc+YOpPok0bRvQb53pf3mFNGtjvFwhu6PtjWutOo1q/pvsHnjodMhKbeivlXq22CoWzkDXzni
RjyjLm8/g7MKVvxg3cqM1DITQHI0XeepeK4Q+jg5+e3K2noqXrXj+BTx5WNiXIcpRaTwAfSqhX9v
omkz7XTHJmgba7VVkjszNx8tv+2w8jDBz2OUB3ldflk59IFWnpqRCIE0Hp4UAylEQNHNce2XxEhO
JqwhOyovfa2WsR9LNlgUgrF6FeLWSa277lycH8aGpd3RiKp/mjyFwI92ghc9RUXJ2J5xXhyyGedR
NlYd6nNWdAAlvYLY7hojpVtjG/eLv9ntvhXYzyQbiGALZwXUHSZzzUqp08mnsCFNN5zQQXqvu4Cl
Zj6PG8fMoRI4w2PdI/YXmgCjIrXrg2F12yKbWE121Xtsc7ulzbbC0bqqxGKecqDhqqWgz3X3iTQN
4R8C1h3MsnM9BPhls5/QAHkfo/GaM4JY7Wb2LnlC+yVVu4sMIguMUN6nEHBuuIQfkV24nSe4Lp5N
TGJV39reHGnbrInfiuazjSnEa9dcY7TFiw55aTIMukDJlJjnLtXnsim+Jhkf8M6zhxk+ApaJYdS+
5xkp6gaiQHxNR6dIe/YDAWeTsWs8Ej/DCKd859v/XMe+JXZzR5Mg3/kFT17OGTAU6skcgXrFWDaZ
t4IXtgszJwcBo3NfZ5vS6st9bzY/ZEBeclX8WrE6WZF1sc1JrvPAzHY+ys1UF+/4Y47a85ap3XLt
9/+Qv20j1/p0RwPpgXuuNJuaUYVbPPtbrHPrmZ2r6zunUZmnsYFTbFTXYnb+id57bPvw2Fr1p29R
/RpxawGAp80aBuOds2PnNwOAqfgYwiWXonhr/JYHALLg7CVXkSTfdjExJHXXJrEXRuoe+rzd5YJJ
nxcim3TSj6nnE8xLibLdt0FQRvUvO2pcw8vWxbw3ZtdcvTq5BJ2784T1BVikwIaUfqFBOo6RWhvS
XKDPD32IwSZ69XsiNQNEonWV7tD9rNs+2yeAnYMK0T/xqFU9faKqWhdh+GbZS1yCfyRmEye1ZFqQ
hqwTCuYyYWOs49g6E8D3DD7SWrlNsC4UCTUdJyGA3zu6wQtJk+xbqPN6BWghreZ9HtC/VSbUeYoF
O81ObZAP4OKLp7HV1wkSuuEuRrYSKm/QtttqRDOHL6rgCBb/PI2vQrEqxNOA0c0QRBqYsLeBKqKu
dTmRlQtePwLPnE9P0wg2pktOSqXPSZVeprg9er23THVhrrhsd7wpuMaxfAWhQP55Zz4XcX/tBDR1
KTeVjPed51J9qJUZJJdGEFQ0RIJdCEwsStLky/EapEVcfcn/ODqPrsiVNIj+Ip0jl1JqW95QFFD4
jQ7QIO9SPn/9u3qLWczQ09CFlOaLiBspo0enxi/YzBZehYyoi7buu7G+5GGSb4gTgloKHI78tkw2
WEMpAHHc+aR945/RSwWaoXsYA58fw4a/RngqHRI+h6q5cxPuuramCWQgpI/7+KbE+OqM9E9U0I3X
2AC/yM1d4AZevLRbWkL7b9dCas1b/Zp5zXuJfF3F9GAAGHlM3ASLjLXpahT73PbOfVBZW4tVFeIb
xvhJplgk0+zHFHSDCGfcRjU5rcwsLkbX449E1cJVQFjCLYW9BQ7HdaB5H/GQMdFGqDPmn6j2Twn9
C4fEmxX6rpPtxnzpReU2kZbeC67VZquYB+DgyRh2m1/AZqkxEFH3grt/WOMZ599BamdjVehUc08T
VqVIlRnGe1woVqBZ39UtZlNesVUJi25N/o5VxYnVnnfhJak5N1mMHJA1suvkTg/NxNmrEnjNPWc4
miomNWYcWPiOUqpHHVI5J5F1ATstxTl8XEcvIyKUYXLcipy4tiKEuOshgrADdGc10wzuTBsLH/na
m8VJGVm0bXVqbgg9LYUz0dMU+gnVTD0zUKQnB1vGFqclBB/eNeEp7LwBtS1d9xwnPmdyHy4Bl7M0
GgEdCPFk05EsDK5jLfLzqiuifTcih5Nq4SDpcfyK+B5xxCzUCpkG05brrMwRcTypxhcx4oHmO74L
hVKHWWIfmjRaxf08Ix+15iWNChqtUtO9aSem3GiZWzEwCh/wZHOCSX4Vd8RMOiCR6wv7AO3lCUhC
R7cwCYAFlnw3Oy3zXRUY5YIlfE912/EPLN9kjCSWuBRDB7Yu9l44EaGNArhYo2evBnN4dSvNzj9Q
xxAN6LOc7cccLJ15F/bFQVq9j67OFTYUMBsR7lLix5W8JlO55OjH+ikajL2bjECf9PjPSuwvHYMs
KXTKesIHY43TbWLhahs/gsXBtmrX6aXGEvIKaoflfPR5EF3N1yhDiLC9Y/tOX4TpvEyQMZDo8A0K
q/ibUmAtFkQ4Xiq0ushAHgjGpl+zU3ABbzgmqIEm6grpw2Q7WomhoDbd+lABhTZ+AQ9yUvItkN1L
WfnpjizKXVcVQA3m4o0Uwlm7494S5bNvqX2eh8+ZNz+7pb6PhuppIK/kwp2FbPsBZu7aCLEzIvqu
rRGB3TfktvFAlYYNWU1fPkZteOjKalea8W12F05KhjcylfeKlHMRcKaCL74bJ8VyxJ7XcM8javAH
PdVYY+q/1rR7hwNb86izQ+9ZOG1G5vqZPEK2PZcWoAzEZzaXPN3FzaKTLNHlKTJ8cv4Boz5KbWc+
/CCjmWxYEia9c4+F9CEwxh8VFyUTB3E1Kx9DKbdHKCDZD6WiXFYZOzS9dfYBfkmSGQCMNUOzcDf1
8ItdLicO6w5J9r+EnYZMSfFNrukhDcMPZ6S4ULYpi7D/20p1BS/6Av6cY5l754VkYpOS0WZUX7MM
1sggH6aZpi6Q9TQR2njuefZIymA/sABRToliEG+7rH+Fgw2hHgk+RKiWoYn/VBq88m1bM6HM9uT7
Ob+kA/6oIkbtyLkBOnNwQNk9ijm+qHx4sqQg4cXJHBliXcT0+eDIe2zc7OxWeXFwc6o/vWG+4NUt
6TQ1b7AQ9p49HIH5P5R6/mnK+Z0jM58MFiJU+DGkxaIA1lnOa8eKjXPNcsP5VBjjg0lm+B1eb3Tr
gQMf1NIOEDRIJ0miK47TlCvvJgvmNdTm4s6xsttcOOl9mWRqXfUIRZ2EhhWDZAYTeZ373t16jFFY
drjzTSaTHSNgx9EGwUqKu/dha74kZvElSGKRJW657tfmLzZ3FALRHat2ZGw3qYMQoroN1DKT+SMJ
Xad0MPZD3jH7M2n7bGt1DGr5PsYmiLIc7y0s1oPXcBVikrluG7TN3gpuaUsiKcFossry6a7R45L0
z/GcBh9B7LPPeLvJxT+Tt8CB9LI20zuOLCTfbMd/0MuiZVj/mEM91HKGiBIHtMKrke+QDE+k5s+p
MT6FpXkOXXHPmP4zmswXDnWsbAS/ehtFT8OPC8mRr+qZSeSsxbfuKOCAwnqBAfKPpO6rKjmCFBRJ
jcp6A16CjhJR+iHD9q/MmYytwEHGUJsy9zQPw3fsS7Flk+oPmJw3I6WUvKUTrVf9vDUgcg1R77PY
IouxL7SryCIs0NodM/TRwSlC5UO6Mboadpnb3JVNeU4CIBCCaSmnWzgb5ex+FtzOti2UGmb8KRcY
rlVNo0lieDhpBzl/hgW1n3ydrB7NNVLsVYC7DQLjB7vNe8q/HATMC4SEexeKnmHb42Eq2WoB4+/G
lHFkzCvUz+zukwQ7UL5YOqOiDa5eUfv3nuByjPuLC+RzGPYssTSxJOoZDAbBNJupT2Q89NzzUru/
mLn8tGAEIAkB6YeutHFD68kpzcfacWmnmOttyMkbwVI9eBl9NKP5q+eIKYOJQxfqjYXspyPq9zLv
6LcuKsn8kjN+5+TL8CXV89X33dvYL6UFRvjLZIzZP/lGr/M+ZTdu+Qz2mQSy48oHloBVUtrEBhsr
2sFc6e5wUj9ODWLehFdiy0ya0iuVGOe+Y7QRSKKrDQOkXWdjzUImrPeF1s8Zb18e4HvoU4KCkTdf
mV8JIGeQsTKFCckpsDl5jtmtTKOe95C5yR8E4VtqwEwpA3wcHc9D6HmkPux879FRu3Bm2MKOKlP7
wYAXry39JUf/7MonEXN0LhPvcwDvvZG8LgcX2iEHqWXhq8ESmuh8kN1p6QKuEKWnkGAiRyxGbgSc
0d1MdpY418YJ1B/QFNjNOWG4yQc2FsekjEnZm+fObfznLlYTzi+W2wEfDWfQ2mSSWWDOt51gPZlY
VIxxKQ5TCCvEv3myFiU0+CmFE64NvId27d4RJXxXlllgxFa/6NsE2sj0VxlmtiQ6FzwM69hhotv2
RPdtUCYO7zfB0XRtRFxIw9z7yKijXoMtPcbwQqk440MTGKJ4zSnqSCKxs7Ez8THWaw4xWAxwh2yw
BENgVZlz6nD55mb7z0vjf6abL3z6m4ro++bP7lzV71LmKyqhUK1dKhuGcTtbLL6Zc7M0dtqxDv/Z
OQdZI18oaTLcywlHANhZEnUGjgOZLAKxS1okHpc+odbFT4yjzGU/7jyNyc0AujTRUYh+vcCUFn5N
vaPPGc9guVCq7OlJB1QiTeI5nYGa2CFvYQrFDj4ZzNTykLjOQ6ySbT3aT2Vf/+BVPkGIxStWl59t
a87L4/eXKhSTmOYXKvl0FhzKgWLRWFrloW6z16nSp6Dp3iJn+u173uxMBDdA/tdibKk5SmKsLEqv
xfA/HJEjXttUz3RCcH/sdgKFdUpQW0koQIKR1Q618q+lk5mfkXsyxUQJR1mT1j2o9QcixqjR7MPb
cKx/Snb7dYKS/1QU012S+yUcL5p5wCn8gOJ+Jt/4B/7mux/bkIY759iYHizpgKaWtL4EY3WI03LH
ZZxraCfuS9OHMhF09aURoXqMY/MCButaxAqaZ6SO7FIbJ1EMz/i7iQ/dug737pwkCyD/J7GNcFtJ
5+hjf0bPMHniZfsv4No5TxgWvR6Vv5y4sNMKpjraNPHJLbmkNz+69KN9ZozDAd3k3xDSHw7Tvz7k
o7fgRoIzo077KEN6qudeUdCYFeIOgyyrvx88pSAQSD6zBk2kk1rASveGVzZ7R2DndCzrVfrN45zN
jMEpCodRx6Oh0eMoW3J/DDd4Ape+6wb3BLqDuTiussOSXdKMtndFiDwYYGV0KwiDScZExIaPBiDL
LjoKray3WTmfcsASlTfiKg3jozYai6Fm3e0yRIxVklZfMOQT1IwMMydh1Gh8Mqbs1Y/nVVPLo8Oh
WpPmJeUX3tKoeU6E3guz/0pc+2umDAL1WDDPd3/SKX7C/PNEX8VbXQ5nMBc0QcfmWmbAI1O6dme9
7QiXZfy1sYmzR4t9UCSbpuaYnw9EgtSQPPXCJqZYAg8R29ZszuU07/0Q1cEeZqbkxBMDX1zVWH11
QwxqLeJupEc0PNBUfapf5WSfQmvCwJLY7xo6W+GE27gI9lmiX9Mwe/Jjuq3Kb2lgOBb+WWfpdWaM
Ofp08PTwWifvFoF7hIRF+57P5kj/Yq6x/wb7ljc0rLtPs+dFtKmhMzhMIg5ilKFLqmaLRGhOZx9p
EUtS1CHY/5jjF/Esjpzd0WjJjILLJYByYvOgA7Oi2b6/VMV8TWebKWr9phPG4gXbDwJ7UxWH2mkp
J+8/pUzvAp091dRUhb44icTcdvSm51l57qkh4KBxzCnpUI39lqHCthQTmUyDqaJtfxP9m8HQRkl7
DBjr1indZVT9zosgneX0o6Gd7Wtp7aqSa5stvafewiNgU385G/E11NFbXPWHgiW6KegHbgm31s4p
HTjkm/ABpGPumurPqr4qkKVVlF3GDP9X26S8gTyp26ryL4Fv79Le+pnnaedzdpM+99vGUnR/hnTe
cINt879euocqzhhnLSP+V24aq652n3JMWRX6RKIfAwYnYUOPLw8osYaHpu13nhwOVTdt28ojrztj
JnXXzWi/zNW0qYsh3xg9uY2lbtzpXihje0uS+WolwUsVJZcQizfL731AFTeSL6QaA35IepJJvaXC
5hbGAdCDhbzBmkxtWk6HQd1ROip669qreTqkBfcxZ2JLzODU2mJnDchf9EjcGzZqjUmt9hTr74Ii
ORsjChgmzJkqVuswab5ZY+91wHiinfgcfH/+S/PpV8R+Dt7LAIOU0oDdJBjtCzhIEbzrS4eGcHQI
IpKVyIOzH4AIaKbqkTFysMuG4WII+anrQq3J/jzJgvSxje8wzKvHucJvH1EhymHSZd9EUjEcqBoK
Qrgfgc7UrX7ncfjqoQ3Q1rDjZoU/fCb0CDiS/p3UhQtrpjtEh91UpFsvxTMG3fxCBVeyMRR4hZpB
mh/3V64Mq96sTwGmPoF41HvFOSWULsPiCD/57FR0voGasnvQFw4UW2oxCOSUNKykot5AoscWTLgj
gU2+auLoHbgy26rp2QzLDf6kiyLvZrCK8GUzpTahTDBsCOmdmKG2B5RsdFZDqgXkXkYg+3lZhTXT
y5XtwZ90Zw4vsyNxVE0vNmcdZWGl1MWJC8B1mZelPjGzKfDJCLU7zhSn1oBIhPjVOfi/0gZ8NnVS
5iadGONlLf8PDmLdxs1rUJkw+DEwhSalw5ayL9nE9Ukxb2kcqqNyTJkGOzkhDnFWS1S5NEOCRNw9
8QIOyV1tW+dIj3zC1DVP5dHj1jEZ+s5WS0O6+2LN3kvo2ee8xS6gA3RUXakNtgF0LGfYDxllsjgK
EDJFQxucVw0Hp1N/xHLBF5Z4EhqT3dDewXO7G5rhvhAQIHpqIbRa4hToW4lnX1Xn32KNGBQ2+oiQ
cZjAfjMv3DEyoU7COQ+pLrfSC9CY7OIX3sW69xAX0/nVxM/RGXG0cXHIJAr4PX4jlNW1H4LtT/QO
vN9Fh+2DT9Ov7+ovRKmDJatXON89qWJ1tMf0uZPdLzgrPN9mSEk5TlYeJ3ZwbIvemWapbWf23/nE
EbzunVumAQxPzt8Yxx8BTnOvEHvOd1TPZ6rYmHPAzkEXejicWge4ZOU9KxNFqB/eLQ/ahdvaL5Ge
7hwngYzkH5cmsc7v1aqlgQKnoHVpSyX5MRY/mUMTYNIYV1P2WO2j6iPMnJ+ojRfNdukxrP0nJj7h
urXaPSE8LhwZHFdHPzhm+QS67buq+Gc1jFS23oB9hivELfCrx67Nit1Yek8DMAQ0gjK6RnT8OA7L
sZ9AYCNB4boJ2TqKn9BLy+9Z5b9GwM+fBsTgwfQSGVxkxCptN6UX77N23qLAgNLKboLhiZFjfZ1w
H44FIYS/drkNuYF6F8itXjyfzaK5dS2nQe7Ajy4Esg50tG0b0MIzMlzZfGjSYUee4dR6zT0+51vp
YkeJuZriY0Eq0FuKs5ib1PsahgRnY2yWRVEi+OSbDBDgxCl83SuYuLGz9pGh0qE5tTGrHOm0wxRX
J7/ST7VrvafWcHH5Q1OAjNu4Hw2/y8oLEFbDxzQrrjGRGj2On3qifqkXJRdPd3YxCQSP3FU/xtzd
mR3+wllhOuhR51PbvZlLJFC0b73ytnlLbpyqRJwXBL6cjIOvfU5sB1sj0+A4cu8Rdl/tqHpwpHin
Gg4iGt3qE1NALNNZOO2hRP/kY3ACDfBgRTGBu+bOsPMXnXLMC42nCtesPyMsTMWJofPBE+PDUA5P
oVAH6KInh9aZOmLlwHMzdVRlGFFxnMfxmDKwCnqbfYL+wdG+CbfE7NEzTOhOfe1SjRKfjBjfhKme
WugdZWF80Qz1UTN0MOkS8IBFIluHy/6P2iiyDw4tt3rIH6wxumUjvJHeLR66stzEWbVucB2mlfnb
BdBnRetA3losp5YJr5GtwWJqhlPZowFvpiqYmRYekg4Srp99EOwhoDl0vE0YCWCkVem4Vzw4hfbu
Isu/xOH84Hhkq4T/F+XBT4/UgdwuHr0BvYhqBhfjSeZy2iITGJj0xgFgrCBGgz66N8foDhFwab7+
Z9TTo4XplbKRs+75CfQYbSqcck00LdWN2zgjmEB9Ig7uGCZsHd7lfE83CtH2pkeQ1vuGaHwpGYwM
4V5n080NERCGtj6OnX/pS/cCuvErRX8LuGdXTnI2nPYuqwNjKbnBUjLeeVF88AcQqLLeh5nx7Jg8
MhH9twnpL4Alq5FZ4ypjk4q4xmDap1soTalMr7aiMwCh6XmAER8+43sWeyuChJQtSDCr0R5tjfFx
wjYQNgmAWDZn7FXyRAwxYWJRvGofRT0I6FDBym+wBGE52PphxvAGGlXj9haCBhUHg6HfkE/Pc8Uo
Kh1Rwaa7enR2cz6/Tab7Jqf0ganOJk7Gu1mNW7ME00WTIn1tOIVBhvlzws2dCx/GWritklY+0GgZ
XQLoN+6r6Ja5QoK/KADkua1yAWJzYBS0qQo3uUIEqxdsIxT5VCQfoAuqzSxndcVjEdH0hHHBsfFD
enjfzz7cgrWJbftBw/q4Y0SxhL2m9ANvrfyxK4zkmnX7l3Y8GynZJueSe4PcRGM6f0iP/JfdSxaP
2l+iuIXTQtfQnbPVLgu8qInw+6BX7spMihPwMe86mr75FrlxmC9JY3nW0GA3VIv52xrgCG4q3oJI
WEQThvnmlaj3VJR7grE2URrsvTO8QE72mttTQIaN+3nrMPpRxhra3rrJpldyF7sG32hMuN7suqtM
Hi36unvPvJrYR7VTH82A2OP4nldID/0C/cXw4y4NSZDB+d+mEM7P2KyCBD0G3zcYCnagcDUCsVyc
2FzdsIwF7QcXGizZ7oFYMXq/vdMNL2zHBAIDRlF44IiLVTCYq75gzBc4G5oMryV94p5JyWBdvBpR
eiZSd3Lz4jiEIJR5h3tj5Nwlzqk3fRYj8KjWfRh4wyL/pZbRKWmQ7UbWSwiz1ATu5u6vzfS2BA2B
foYWQRsiU6kupLp6+GYNPwiOsS37ZN5+CnwLefAKv3JnQnnxhfOCJWvTBt2vtua72i0eo5o8nk62
9GndaKHbLMMyEv8H0fdM/qNLM/7VZnJorQ6QyLS21AX7ylpoCiUqqtGrgNMkQvkKc9h5plAZk+ZK
hiN9PpCka28t0xv0EiZ9NIzW1dZJCNaJ4A4v5hrBCavZlF1so3gRTStO4cCGYph+eibGvUvT+T0D
aPsy5JSz1rW5GFyIDhJbYIJMYLib54td6YvrNOc0ASswYmrleXTSW+1hD3byNxc7wDlts5QG0bi4
4Ivq92Fsmjw9EVc95ArMZFP7KHHaMWjPv8ck/w0AEYHgmRCgbQ78BLBX40TLGgwL45Y2/fCthyJG
nh/OY5kctefOZ5XZ/RbP5pVrPG/r8pF4sZMC1lXPKm7GL1m1X3Y7/NiTf1MK9Gzco3XMERE2LLLe
6P4y5iTQNYBMsEwa5TxuuVZF2Nn3u/y5ifJmbw/QqGIKKJZMnAyHGxLK0ReUrCnZ4byU0hvuAyOI
n3GDGJ9yHL2T2RevjSOyd2ngKGHrrc5xTqWSLm1AqrYHAJFF3zHTZlPEtXfquuqHOqsn26jxmkiR
H9Nk8l7QtH9hcv/LzTwA4JlCuQxCmpBpOWsrwv8kpcoTk+DxrDiGH+uiLCGnkw9C/PE+jXHIGKlG
cMD1Qhdmm0wxw5P3r+cJ9HQtJsaaIRB7fAzfVULzO1yBM/tmvYag9wdR3HvjHsHfnlfyrpf6J0+m
v6Qiryzrl9KhmIrlAXvaxHmWV3FvYN07FFNvfOgmFgcvaVqqtLLuIpt2fFRxQClybyfrSjGzT222
xqqa8ZZFwQ/0PEJiic9dhEPFzDibioHcA0NYuSSDPFOoh1K23dUByrwuKq53cQX2px6m5EKvS7KP
PNhBbnZqKs3MoVkAY15pzV+FLH/N2hLXrFfqLg3Gx9FxHewHWfEnnZHVarIUgqGDc78Z0OSciLCE
Z2Hn1ClPvhBYUHQTLTELfDhVY+HOGOmThHDMeKqqzh6/NrZD1LJKs2L4FUgbQEztjv6vHqksQCu1
0maHndsmFW61L+gs3pb6RcD/jWJYHARFTGwzcq+6cSWx7OBohVa9LSFoPqWd3R/9gPI2hry3JHXp
mohAKfA13sgmfmn1+NEHhHG60LYehElE0AUFwnF06Ldp0Pbkz9z+rNICsIfVFvMlAkq8i+f4TJga
RwpsCbDuvb7I2u022GS/fEPk97NvAsWNzfRFBiLh8epSaujst2bhh/daze9K5wq+HsslmAK8SaGm
DpIYEgfIUF+sFhdZbnJ1nx0MqlPAA1THQLtFeHbawoacn5Pn7Z1nGL7InI0L1a2gZNuLdPvVlSlH
jpnJwuyHzrPUpMEgbmoGjMFT3C1iTwCf06Qj6mhplB134lJnGbO/xne0LJnEJRrGP8rGmkKRPQAC
MKn7mMDWRpVU1HpjaxHYAJ6vrPFm4ieh61L23b/Qxw0DOahcItCKUL/dPEccDQ+lEddbah2/AasH
lJ000H4yzr+93/jb2C6SFVnnmWEdl0YvavB04Jvcd7VTXOpZxjtptQI/XPUZwZ2FXS+pWNIDS3Jc
cEQP1HD1GoaEWrTJ1szy6BZAWtxaE42YiYFbVtJWsOJXu8k8EayU2X14XXkNSgZ4pU0uHkhJf/Dt
0YGK6XpnK7eKfWbhigt9mwx+I7HmJCk88wYVIpkAqg6Z+OzcyDmkrW7eC132eJXVh++5O9gc56HI
0b8y3kwruBvG5sNwGPfnEZpgZZA+zmBBHaVFD2Rr4kQZoA3S1OFdjTJF0gqqP19DDR+Blq2Qn617
r+6fO+xFh7xOj/i3uB4RRgcqBl9ERv3TqHEUM4j6xXP4Xjfq3THkM1fVG4KBvaqY7WCOBwc1zPSH
m5kHsJPE0+gsIOA+Uj8QNwvGfAkEvn5hGqhZb3KbM2lbTrSGDqAHofo1OxeQCaMJw9m5/H1gi7jx
9vQympLMrooJnwy5PA1uTmHicnzGUb6qCpXcuTixV1wFxbcdOpB05hZmgKbjB0qWvcVGhZBqdcgP
0xuf0qV2sJIONj77oHAJDVUFTlC3Df55BtW7obVsipKZvJ5Fcwo6jVslS5OTZ82fLBvhymz46aDW
Ge8tezKB9nLtTDHhrrpaU350Qwl5bUCArCXPNvCB+YMLIOJvOX90RuVto5mxSsIY6hTF3D9sh1tv
sTQV5kypA+Yta3eCtjEnNNaaUGy3upSPzDTNXUTNBk+ki3apnGPlO8XWmNh4mFJ5uMEsTtkVPUYx
VgIKjMiiSPk6JKM+OK575AzGU9LN91gtarLK0CrrVqPgVWDM2/4B99NdwvF8j+O9P3Qp/k/pRYqn
wjV2YcFpjuYLzqLpWADR5qQUmIm1Y80QdxStj7uuDSSQAR25x7IKq7ssGux9NfU+NRg51oK6nkF7
Y8o55gnh3dS0cfoZfMGffCS2MfZee4L9ZERFcGDSNtFZ5iGPBTCgsF/51c4XhNBUVRAqwVmxGwIR
nnxd6W1kpkjElnn2ZUCFZzBFZHVirAO42a1lbvwtxsVPHmU/Vo5ixho1bC1VODsh23kPx5lfOR3h
MPkdbK6kM3g2kr59MgTBQ5vBTu5PDx55FQg+JQJcX4AJy0zXvc+lI35rUTRHvK/dmsQKQa1MFxuu
reQhptHFsxTkR13PyZMV6n91nxIrxC36PA46fvTMho1JLVetuA9NVgtcwhAgk33DTYtTP6mKxjA5
pwd0bPmJh7HGH4d3d6LVt2pKOjqiXvw5bvdj2Wm8T9sQXg1lLiualOF6wl7jcmNJxNc0PzsBtJW8
5L+mCU4m2q7UdpYZEzs7G+NT1tLO6jWFu6uhfa1SWl62RCqSF69uQTOmglCdFbzGsUN5FdAHm2vc
Ygya83BvZCDy4Y1Ti8FKQrPZzixg4SbsFlwe07e2r2CZVwORvhJvJ6HRj6Ex6QA3fPEy2BIVOjCZ
CHPpW0m/TjihgbnqgQbqsPmi5o2bYdMRefAifP8Qyrde41QbgJzUqw1Vf7LG4MOrw+HLqcG2S9v7
J5CSKf8QNzOS7zP4phUnuBfsyQKIGcRNZ8rYUjCQXyiBZYRGl9Bq6slWo2o7B9JtxrWLml9roT4X
QqZHvtdjHyWPtEKi3LiofjYx+hvX0Hbn5fGBRrpvKRmnDQNwjNSxABHmMS8KueFosPK/pIimo1uG
N8HIFlgRooELeJ5OrHm80fIJ/BZ407EIJ/LcEpBCDT8ch699P7Tde2laUMQGgD4l6Aoekm8vGVGZ
uMDi5HNhzNOhscHG/Sr1BFU1aUa8FQ7m1Akln6o3BTXCXtazNHqZA3lipDZiCUvrgypoXKsCFga/
8u4nNviiJKMyT8QYKtXErMZYKLDZIHXn/W7Ooscs8H9CiknxIWjoxVnIStpY5LM8uavcsjkwSa+2
XNRBl7rUqnVD+CSkFTIIoQlxUn7JjjZStWPP43tntQ/Uqgomeq48TpoGo6wgkdWQCtwonyBe7tTY
jSfOgpUMjW0pJmCPTqv8D5loRrVFFt2BCOadBTz3WgnV0X0kX/TYuKt5UmBly5JXMyrVezZCLkf2
nk41v7kPG4eSRmRl4wsjFPqu4oRp9lV1qwSsE4oocTRN0Rkwn8uaVCLMqxBbpROeoayeBKr7m8aa
DcSh5foj/hF3o6K8M+9ZMCj3cMmq5VgiW/ZVTlNMOukQnoNnM+TKmAO8P8KXhWwQ04QJZLY8xW7y
bdIN/jhpMse26m8YtqEd9SbTMKd4zoaas4c9wvIZQxORI04+HWcMdwwkEJyWmG5W5wF5TIAqmRfn
rz6DOOq5xs1sjRcugN9WiICesOsB1VlmBMNECqeewlNR5hXpKO+a5tmP63C08aeGoV4aIxy1kbJx
dcdMBaq65nZtsnUZUMrWdir8Hxghn0paOCrnJ8Z+6uA6+bShtAGuLMvcfTO2300efxT9HD3GZUfr
jdVfirT7SYX9XCbxn6lKan+gvYXEd9ZB15P0Sf5ZnXfrcvPRLCoKjIbinoP34jjnF4YwdS0wtxyZ
9fKImd4OoRxBqGgCio9rcfIi74eNJ9oTF8cix2FsEwZwI9p8eu2ZpAexfrB96wJ4n+D0CA+jEq/1
4L+XPtibOQekPPoXzx9xU2N7XnUz7mzl+zQKGCEstzAvv7KYAG+MUJGoxvu1B3c88h93Fc8Tpdhs
JKAMlionkdqPRpQP+3IuFQwyk6C9KCgSMpPldovqwsRF1YfQ6kB/51NVniAxeEcD6v5h1jVlu4bO
SK6G2LmJSmb7GZ95yphq3RklqA7bJuRsTcxmLMINbh1MJ6uaPqrK+2Rm8ZfY1DcueBbbjo3rwMlW
dAvMNcXswLZmb/+3StNGujcEzg6Ro7BEqVeSTCZ/ZA79e1YQ3STiNc7Bo5zlfeMRyVUuRjb8Hf+C
qj39D8RNrOrJo6YNaRKIwJC0XxhR4vWkOvoX1fBYZf4/v6T+w3YiEmJz0zwYpkIPtZms5LW4GUu1
Z6IEFnGK6Y44tK0nfstcZGwRH2gtOsSw+tcDrRsY71N84bbZr+fK1rtymqZbhCsHmd1N1pjNmWxI
45FiBHPXT21FORTvQZU3X9iQqpdEl3i58bswsaEp1I4GOKQyaI4JNt5mBdk4eTWzXsI3NtwTQWXr
K8jg5ghZsbVLf34ZRkxNK4uexE3ktdNTSC5kZRQoE9xV0TdNcFqu67E8TQtH1/YAo3qe0R+mnBoy
xrXODQOHvRVksDYLA3BjAGQmk4G1BMYbamDI4pIYBRbDeG7EA9PtR9JbE45zsttBjDu7RB9bqcq0
fzV+r/t0bEn+wMlFlWscaIDu4GZ8DnVoABWneyhwDAP+CIO9nzlq96IX4suw6om3uX1QHTkYppkt
mo+3dKmxyrUSb0iQVgmrSl9q9inRMjjmQePr4IVKf75lXEaJZOKQjbHwU2FXDrdGAUvj5o9BU0X8
PtzMHh4jGoZQHPNLrKjsM+fIvOENpSgjMmDXzBVh0ik1nryeKufUKmrKm1Ascx13bCVDs0M/Rs/o
fQJs1AmskfqfW/oXto7tQShyuO+4Hcx/IwH1B1NY7ZlhGNtqGFhYGuwsAXpEi/UM+2BwnYPsUDrt
2TX9167sgAW2+HFtV8t9akIg+I+j81qOFImC6BcRAQUUxWt7J3XLmxdC0kh4V3i+fg/7urGxO9Pd
FHXzZp6E2cgnF4NNaFx4OMzfTMu6TDfDwmHPl7k7l9gjtDtC+3HrY0NtAY8plaqJc+nsLtijtFt7
7G73jPj5Y8z0vhlyIJR5ML2MnqoxAdLRwtO7sYNUHgYp8pNQy3FDBJuoUomU64KAXSlf/vMkJS99
uYjkFmaf2sdin6rh7JGGoF4AE1ntJSHra7CdrnB+KQWVF9jYNKJQSASb2bpzGzPYV7XjPKOP8nw6
zm62cQ6WZFRPZJPmhzjuPgwRvxUGWQtFugSdnkMB9ce4Uag77nIHWSFD+lrlQPVZugpYzqKjKTYk
HCJc3nZDHc2bsKkFbUmkhgjHJODbwz9D0mhhe4Z34fGnryCC6+gl/rtCYmbJQv8K8oi6a6AEE0vk
/1Da81sSsD/iW8TFNoXdJWMHgihS/Bsr9Rg49lNXJSYyU56RXE+MsxuGyByiNXBu+zGeH686T6L9
GixX4iMCjs4H20EUjr6zmuC9DtufqE6rTROM9KCyU7t1si4vtvIXwoRTnCNbNgczNcGYuhhSUsNq
WYjYwLMM1t/9nHb7rq4dF7XTNc9Da+Y7JXIKg91i2lXGVD835DG3DSrFuigYI6sO/G6CpS+2J4BI
fkuWvsKiYXQ5tUzjkJ+drD1SQKIT/EexfRHCA90QOY54qPrOAiVTIhXKlAswCc3uI7B0++AWslwq
OPxtbUPDKMKyZ28eZgezlN67Y7ikaYQ2r2VmNCd8t8VhTJv2WIAmIt43qHXOlRY3A761Lnb9q45y
BeWx9J6SxOiePdPJjwFNqHu2I+HWrqWiQzSLXrhAdnvexlxVcM2bOBXarn2fbNh0Ka5JWCIB5b5j
g0fBacp9UFpsdYnsHLo6Xl48NUYIpOxtS31ZIDNqg2f9WzSRsdMSeMkUIlEago97XG6q5LrVLdHj
ImXxS2MIzi9T5YzYb0hmChqPN4UO39saJFHqkvjij+AcUUfARhQEo7J8Jp4Yl8+FH6ptPM2vvSxv
SWZUkHfcABBBQ+8g+zGSHgIpoC+mLXtEd1MMVFxVLVJgToB18vCUTlm9UUYb4O6EKg8Y83FS7lc/
YOaiLI8MAyFDiEH9Qz+q4+R3P2asmnVrq6uuGEQGVW2gBqevujX8h8AjAhS2AwZQ1TQcaOBXW0Tr
vWFaC2cUAwm/fHalZlN/Zz22HjDuSElWku5C3h1QmAjiEXTqdtkQG9tWNdEuZ25eeEMxCJagvjSz
KJ9k7073Le0DLr4aBn5iqgasltF2bOoqRXWfqtB/yqjG4HYYKvuTThTuFJLeF0IQeLX/SNbqH96R
wAkVHp9d2NNdQwbbcp/VEOP3CsiNGdse6E3LymuaEXcMP3vGDhqxKW3IC9FJS4gTDmnVvcz0iu1t
okiHIBifnXC2AUfPxZMQTQorhpKgfamN/xMl9oE3ybCVVRWeGddckCVGcGcKLGWxn7qbtOuvNYm/
dcVq4IQXJT0EYz/zAukpQIzJyQbIzSurNcvXxtGk5gyv49vHLSANvjGaY9B1MHReMxkE29wEI+wV
4OeNBBnWbbkhhKVBBsbl6fWFZE9nsN6PBRBWK9DWtrIc88EY2GLTJREfVDIAkONtYf9SMdO9tq39
VyjFr7WLu/NoJIvegUit/KbfNKkn1jWf6M42AiqC85yaOsgQCEJRm+9F6FVXokhkgluMsFyuEwJT
dUTU1Y6OFX0GG7PgBch/9S2OooxdhuzODvhWAlrVHfaNYGWoyDwJmcLsci1vF1i8dRuzpR83QY/y
fe95dPqLo+zuNze86JpPUr00TQ4t02gsuCoZ/bQ4AyNsWzBzyFhTQhyPYbQNkfAUHyzxhqrnLCRk
JfdItRFsSXlP9Z3cZZouDYMJ9y6qGguKS2ufHU0ALE59oB1B9tA7Nul06npwwIXrvoqfseg+kaJj
6wmagMqNLOarMkyaDLWaL2ElmpXj6t94rP6EX4UXOunvJuoDnnBNTmsuutnWAykOkKM7hGlzH4QE
jx12s1uzcbA6TWnMAmtWW+H4E92iJkFfCyNVhj63Yf1fH7IRBr7FHnAzA2J+oOnPWERrK4fxZLan
yE0YDTpxGtvghbUEhJE08TD70HjI5/KAn/1bOKgNSWumxzhMH6tUyDeGCdz9C71GO2F1bPPeWjUs
YLku+jujAWodUE/FeeAF21mrb5j81HLbznZklfKGIhTtHa9p9kSuSNF5SO2KUG/pLYk2XTQfvmMb
lJsb9jmNvD+4XMmOk/lCSfFPmnvWwZ87QJPge/4qN/jlZ8pM6tzRcBDtrYF+eKmzrzpAPGe4MYlv
zd0+i5LhwOdS7W3kR4rm3OLAj3VA/2GHC85KrT3fZ0facJTiCpo2NkUMm1zCmGgm4NsOlG7Xrnfw
i6q9MQTtZqym4NWOO6qzepzgg6kMct2N+ZhohwwD7zEMyE1e3Gq/v2VFwEPA8UzAojjULggWw8q+
2jb5hICZkcLjcGE502zKwqXWiY6el75ycQv0dXmKJ+2c61C7tMbBw8ok+HzwH79e5Lr7KkZFpddH
n8ap7jY5AvkyG7WbusEd01M/fHHJB+7LkMcyWUC13Ripp8SeS27n9leFI+AoUuIAOoOAO5g590FW
DZbMs7OhYhPAFoj4cCIOVqg3el5J24wZiZ2psM4u/VybKVDeuRwitnhhTU+4j302qYYesku+lS0P
mylRq7mWQueu5EUixxP69g5F2D7aMuhxamYfciLhMPRVtSGw9Rj6gbNRBWPrlGWvmWoAQHvV9+iU
XxpEG+NXfHNdDWghQ2F1F5pN8gNxolurCMRtP9Kv5abO7+DHf8KADshm7xrXAXwuQO6PRo0eOmui
cSC7wn0KVBocPHS+ftY049B+QmHC+M498BnA1YczdGof43dl2QeVJEFxYSPAmiJGqENrcPTOgax4
tPE1r6joRef3Efs7zz+ncvHBs70+lAG2PnOuMABmbXBf6oRMVgTzxazrcNc0MThpKA1GwRiT2w8i
EkiuIsYy29hvKZ5/4eDsBTiErSInHT/SA0e29wvVHzckesiQK6Df2gPF2Og9KIr7ahy+yVEBGAEx
TYEjW6qibH/qzuUjZY+D+bk/5mm2dYX/4hW1cwpch/9Xj2zZOjjtJZWCTrAYwu6Q1Z2DdhYjfuN7
m2Dm2yzG7DVCd/xQU1ixm8XQ7xGvW8+dfwtb4TNMZeInne1Hn2qoZ24X6o0yIG/n9IjyE91EW5wr
DWcm1d2DF9wlKm824FiojQidV/ZC5A9F5W8YC/BlNJn/PEv7LSTksXJCmsutATNNWqf5OW6ZUmu/
5hfHDuZi2tgvE5MTU9hdcXHS4UpRBRcGdCXJCY2/UuFWhHUyV+1v4bf1UbEw2fmpBpInTabrxvjE
TrFggmFBoEXitEnhrAX8nglHElMOTIp9O6xCvTtfYhVi+0ngdkn3paPZ2xDNcG+bSBWBGVPZK7oX
aEtvKrFBf/j8N5mw593sB+NFtgtFF+LBLi2mdkWvx3cvilvkpoCJSq4EtSOHQ24o4nQ1Lm8xg+al
bKKOvZPnIpdi2U92cxl80yXNhpKLAbMGBrhyZMVtcFVe1zX3fQZfPoZyyJ+5tSJhxGTt0lGfaHWJ
T00Xv0HE/VcaMHIs03mkFsh85N5BUJ9KBboDoNZYWJPttpkefUf+y7lR0WPCu20KxNLPXPcf1Yis
G3YxKmxC8xQ1XoKfuyRArSVsxJT8COEPzDCJgbqV5saWE5ntvduaT0qSeBkNo6p5T+thUyhuEfhF
slvtwJsM594GEamBFJm3VKNjg87YDkP/psvoYIfuI4MMXd9TZp/HlCBc3xbpxiOCcpVZ/etOGF48
Ucq1Yfgs+u2fpuRK75hUdTQsMtxUvZhtKOCDu8RzMub5zPc8YoNVuE4LYDRzcQnIX+Doy2/T0jtU
GNWAa6vqWcyhcNWeOmelPmqZxTvkiF3RN8aW1WC+g7o8rqIWaJxYakpVFp1EXIA/jGuIXCmiAuaL
t6krvgGsbHPPC26uV33qccbgFKLNnJSXUBEZI0JPPmaLekyKo1MBApjrbj5UfghAzB8LfWPIZ5fZ
JjlVFObwPfhRc2dRKI4Z2dFf2kFJ50QvPmeN1puF+LmYhLD2+Mlfj6UItg1IqSwr242irofHrGgO
CfmaHV2g3Avy0j8zoPcHR2t9tCB10VaHZbgorHeTGw4FisVfF5cRnBp8jrkZWa+jMwXvMWup9ZQT
BGltnR0G0dj3jOgUJuZUUFQRbr48jA24fJ7BzrQxH5JEYBw1u/DDZq1nhfWz7S1sck2LYKTBxo7G
pAG7MWSNSLkH8CNUaOsm2SLdu5s6EveR3b3bSfGUoXOtBZbu81CHZOCSUR1G0kDbNIaDFzuJd275
s21G4Vv0BLuQhjl1AFv8GmgTG1aOxcEXeXmuFFvoIuJdl3bBR9fRSGPHJs7vlPL0PKOKhu/BUpru
Q5PlY04efUXTj3PtKTmBaKOtg0jar3JO3VOME4ygh3vvNE2BPGOWL+zRzhb7TK5zbfJkx2q8Ty0u
0FHrR4c8ckrsPuSPLcEusnV8exePDUGvxL7aRTycw6lR+xHOKf0v3hcPMKzHAPWyJRfUB/ZVeNEB
Bf7LHtUjJu1HT4T/tEFwr55FgRwL+MecaX5bBv+sJQYh8uB77KididLaug7Q0o6mNz4yQP8wr44b
e0rw7Lv2loIW42hhntpGc3sw/eg+jjh20KaTiyHT35mfzM4UJdDxIu9OGHPw5KUNOXYkJ7zQeFMH
mOURvNK3Tgr7Ghkx/WHMcW2YtJvQyfxrwvqb88FKH5vFJYfciEXGIpcecmmvRd/SzxSCfuqheNzR
jMhLNQKbW2u28WQ6qExIXizXfHBC55Zi8d/CHnFX5RAcRwEyV0HZArLCPjSUtnFgI0jTs2ouonae
52R4CxQHVTPM8RGHHbZDyN28ccd95Tv8ZgKbG1TNrSNvq+3oF0+U2NMngoF42buibAneT8NyTa4y
71uVgceaPDpR3bcUjRG17UI8+ybr26puKfXFMuIH1rPTBmeZjqeyYv3fZnQZIIxlqybAyDGE5P8t
uqR8T9E2GCvvZCjVrsVQXzFjWWgT05515mVAwKKOkdh3M7RPtp862wFYwrpw4/fe1E8yLaeLV/vQ
Y7zmnygNchKLYRWdM9kXM5JcW7V/Zc+GaTIFaAJWx4izoKhL/NvrdvIp8gmi8TrIYd+M8XQpw+kh
mewPDIKonwEeA08CC0yLjkc3ATgeQhxHtm1Z2buPrixfEs98jEoM1Rx2MCA774lfDPYKr6quzMKM
GFzU0Hdxg4CJNQltDvwzwAYbq1Fc47T3CTX1YiCur9Nq2o59zYBaVcM6MEr70NnT0SQ3u4rdFk0R
q/A5rQgFjyNWTBxIy8KQhX5oMjhq+71myclfs3yzoJos+JF4PdWGd0g1x3MBZWDFHE+DDyr1ip3b
ogA6xzF1XtJWQ63LuXJpAS8oBqa08TPUVrmYGbLqo4RkgFgrmBvi5gG8NzIBYTKfHyRri5mANDn5
fbYYgrzE/nFcC8tMr4FJmO57p4sfi7z2OnM4ZpQd7quufmSn8S7tGe/0nJnrxC3OgO7JBQ3Tps2w
Gs6FJyC8YywKiIPbckxp10Ebkr5xNzrNd5n59+xGcNRa+qLnAXdhOl5L1eb3sqRNlDYQNmmsrWmO
/ByC/KMMrGtlgZaxZ8UhnOYnIwAiSuJDbFnxI1y15DsJwEA9nzt+R0r9jkLfh2nMPwnBPfUR+NLe
Hvd56BSkSOqDy9WEdg7qOVz9Y3vpc8K6hzJ467dvbbRN65vNKqnH2eU12IEbCzSzhm2Gr5Xp4MYz
KGTKhWblMA+vYMru6Mb+aBT5qHpke7hYo/oplActq5cZOhEiIDeBPKJg2aFpRFKlKKO23naTOlCx
AW9XcCQ2sb8lcXnTEeZ1aPGnKrKe59qo75CmoQhSf2bxi+TBPCvP/Cw6Mo55OFxj4gyunEAJY24j
KglnFXoONiCPDQc+i1F3GeNhDDc0kOU+sqj1wfBg0XvAPa0yh2tlRB/xoF+1DCFCxngCkrH7q7Lu
TXrWkwrnZyBorySdL+QN8g1QuSdjxhTbK7TEuZzcQ24pNhdBbB8Nt7vXsdxrEX35XcFz6NXt0Y5a
Oqss8Rwu/iuMnWhDOv5DpKS8w4Cu7XEr/zU5H3nYcvYKUoVcNJyQIIbZ3UVN81Pp+I1z9msQXNTn
Mkeahr2e0iLjoPoe4gjoOkc94RMeoC7h/2zhBiTfRZlyb74xLQWbpM46Okh6+sczr7xP4tDA80KN
ZsQe+RgiP59q8k0b4l8UV6dsNDzdTpiwrXvksjvtdF/mFD/hgKWFovO2qZTzNtehtfVJA60x4m6V
8o4qceJb6ZjyZMN92pPHgdfvs3UscAPTk5n6e3YFDYbzjiFGTG8AjP+sDkaRVR6nJjT2M+z3A3Ej
ubbmCBUJKdLplzMedugpSDyiwqXsWKK6/8y+QQpx5YsOiZvOZptspPI/K5Sra18YLwX+m006WP86
0uNYfbKnDtfw1bfxPzg5wMd5ct7bCKEGf+z01kbJK5gwFMA0l0D24f/ZpBGqIDkHOB83/G2xD0bE
TtgHc26lCnU9Gv1mlZVu+RviMaLWhkXfHN0l1uScLVXc1ej3/GbbUyUH+6hYJTOt0eY2tHg1vG7s
Xp04P0w5LKY4sE+DZ9PZtdQVLl+hGC1v3bcmBJCo2bLLpGYRLK6cvCenrb/pFqS/LNLVba5qtJWW
Rk2ML6yaTftiinEX99RBjS7daQNR6JXRRLA5BldeKtU1H1ykDn6bVD9N1mkK7KPxobc8HH5Oab+J
uaM5y/bmU4zzfY+t2P/gzMQX2OiheJotI9vDImC/pWs8QDH1BEVLsE8mTgaQCGJmiJ9lBxUFsn+l
62d0NCrtsCSizuUO/nrJd1Zpe9pltqJH3mrVWwoI4a6BFEQFMGYEQ5gPjMzNz1h1yHhpIspPOVpi
m47Wz5CbelOngsxvRZ1qNkrnRUZBevQHp/rVKfZWSiSeqaU0TxqJZMXwPP+iH2C4GFncVCwCIEW4
2Ph1FskPNxfehes+4Fs+p3ETTEA53br6ofB4sV1CqmRAhOJZ0jY4OMR9o2l6DrMyPXtsES6Ga6sH
/N1AX42SEFxpWjHGnzD9ska2ElFpw9qvQV7kovOvTsSPfSXcEWGMVToKoReZuPK6pvuVmSB/EfS6
HE5MgtxW7f5f0tneU5EwjvXDKLH9UFFcdvGM44vMVAIXDp2JnVBHZAu1mdJZfpgWKDSMYjLhFjxC
bNOLkBvaqcCYiznEiiuqKCrNs+4tlnAnF7Q0Z9MDZYfhJy8QD7ctC7CCWsnUpuPGY7+7M6n7i0rW
YY4ZaiBUBdFHx9iwSoX0HWvkNuPBZtV/E0tpbu9NdHJW1UHl3pKbMyKIFXnn3unJxN8YLqXwpvVn
N5gvCsdVWIGmnXL1FUuKWPmzwdw+kA1Y5RXTAKPiTKKzs7qdpppxwzijljrKHLgqAYldGYGt8puY
wd3HTcPde0qia1MYDKdRPG+dMBtXvL9LPl7EPh8KGcElkupkanirPxuQIkM7JyGN2nROQ3YKnC8G
CLEiXU32xPo9919Cz+++pqngthJz25ujZSdcx6epml9bYv3Ejo+F8tHrQx9dcNYfBX2tuK3ru1Ll
bzqU6hj4kf/RhRZzjkNQ4EatLR47NF+OYCuK/9kNsUY7bQN23jo9QhFkaoDyQ0GjWxokRux/4Cox
dLoC0+qQrYaGdr8mCn4at2sfR7zClB7R9bu2mjE/mHDFuq8MJCZU2KmEGe3V+VDuC98GKNjhF3tq
9RRxOalvKRg4brZtvqk6TmDoHkQ1ZzoBhnxMtn1LjWTRpD7+wezOb6XYgC7Z6yiEwRqRC2bTT1lO
KO5LJUH3anjxTgtD1C7dOzN24CnmBnJ/fM0c5o+hgvSohf0iIhM7dpRGBq9dClEw34FjE6zvuPo2
rKO1IA2IXWvseJlkzVset0y5DdIk+IFKM2N0EWlP4HoN3xLEf7dhUdJKyLyOrDWxzyb9hsJxAUaK
DCxN65GNzvQ86qDDzii/e9N/I2CDCdJnbGIB2S3kh4EAJRtxh20KwF5TbqAuaORm592phmNR4F6r
Vf1UC3TKjm+CBzJvDlYPg5GY90BOmqhubeM5mR3sbs7A8jDkswZ045PWyxieYRr43hJGgmbuthTI
s01piKmhD0SHkN+JYUZkP/2p2YSIDwhFwAQUPsNtV9UAA4kuwaMPql3XZc86bq8AaCbKd4m5BszO
lEnwEiUQ9dAH3DLUItpMVYaLdBi4Qjj4hxqDbQInVwX7i8Rqcgxn65oZPdEGfF9NRhQubcrv0tL0
AXneY8E5Cx74XGSSsudk4FfmlM3Sg7QspZLvjul4rarql62etYkEL1VNe0Ikpv46DNlXmmV/GJm2
nSW5PWH9xkwad7No11COCzxapk1bbjXXhMzQNucvEevEBwwrZsgJlcs8MKZEpZgZavWUMho7Wz/J
cSX6DdbdLY636QnyCiJubefOHYoJDUmcsNWbTDqapJTT+jij8Ik3t9nMNRiZzBzesd01hH2BTSa4
lZIBs2DBDzzxbQoHcprd4Cw42cRuDd/Zuq85uGorejKjzrtZbvxvtO2XamxvDDEuL17Hxa7DK1pU
uNcrP4MZq/61MeuO3nOyr1A1OHva7NUu1LCuDCs/m5Oz3NAwwYbLoOg0LCsyZJf1DB/73q3d8dXn
InQECICTq2W6Rr1ESCoC47swe1ICNlm6/SjIhhFeLoGzsco8EtIIaT2iIxoFajSohR+oKmEj5LG3
pQdLX6Vm50iuNtl0UA1XRASoaIxxnuKtjN8BDWdftqDHG2+lSUQXl4fCfbDKEwx+sY97w/XINyd2
lT2KrICsUNbOJ/uwlHq4jr94QGufHTgAzdySgx/FhiHMqDL4p6EIVi5r/R33tQR4dV7e2XwC/7gN
Wr+ebrw9ddPzjnql8De15fQzBH54s0bcGplLNzF7cXevakV+B2mESnAWVjxtg/S3dhpmdzFuwI+W
EMsDok795A5Wu3ainC2vV3oFVSbY5YadxXz9osRM6SGio94p2uQBD0dSPxR51TxPkV9cFYtA/BAD
cSi3LdPHgCPmjW9QX007Xt5BDYJCnRrurooEjqbSzGl7CDxeOFXCzaJuZ1DxXWaJ6yxbvGkVfcFi
lQvACnM71/3GWsieufDFCdwFRcXjDIA/dw32RhpKd5Q2p5mQwarrDI6iTEXY1WA3uj2Gp6obHEZ5
HZ4VHyLcOabXYPDDnQs/dtUW8UfZV7BZFhh7mC989WWQkt2YraMUZlHRmd7Zq2G7xQOCchKX3d62
1J1F+AY5ETl/thImjMJ+GSqaUxOWcXbWd3iOEYA63ZORsvGLx+ijlYzoJIgQEpOeIT9LRn+lRg45
z+AaAGhwQZvjthii6lhLABj2QuzLLWegPAabt/5/lJSZ+jPx+G/cMnwApE8TX5i+QaegOi6hLiqO
Sy7JxkJvZFkakyqZeQhYdUf5GnI7lNipbOg3iCu04fahKyYfM8PATs5jo0nRO87xoKKd3Zup+vZj
x3+mDK74LJbFVbFUc3hj+j0V07Nq2B92xWuSDxlplpaPxzWWmKX+KUxkADSZkBws9+s8MkAJGzwc
npfdOMbftWxOyUzMV00RcnHTY2IX+ZNUxeucV6TM47DdRnXXXTzg/0wFPJSW2+6tNjLWfor1k/Er
ehGiex1C+kpRG9ajZb1xW+94OVppeMpKwg4sKNP8aBkBG/OOwXrPgJ7d+2ohcTXoFUlbql2XCsDA
Wa8vIBrGdWdwbvNgVp85lnvaZzkcBpH/c8oQnuw0PARE6fCzdl9BgLSUz45/A04ZP1BMXG/6MXlO
CjhirJegFi5R3YEZ5xA5Q7A3a/7qKl58+eWIHC69fh/CfFhHEX9Wy2APxBjCbry0WKZO4oZR5mn2
W0pq9Kz3FDD7q95uf8vC+Fe4MGykB58zjPmtcQfimpUF50BN1Gh1p9zjHu/lUGCSQXzhmkDozfLP
OiYuqM1JrKtgfhtGF6tc/cxiBwKJE/71SN9A0HNK14de3LtJi2QG1nerauNYdtLYCcN4VgH+2UGx
uxztBa8sRLyd/eo+9NwF8pzSYSHoYeg5BFv8qa6ATjxG/T9JlyWQRTKd0ierGTdMjuYgXgJ2V2z3
htdgzJ+phXL53lgMu2n1l8/NXR2geymVPWAF0QydlHhSwrvvm4kSt5E5y8FOR/HYQH8QztTOs74s
x68PE75xktvRT2GVANwtS4JvK17BBeq9pZqBmBUe8cGnArAOCfZXAaIVbwumao+qeQ9ZCk8zadNS
W5+tFzM1jZRxpX9pYOPax+12wgYJszgAz2G5xr3rlNc2IeVfKAkez0ZEXwDNDin+VFH9Z0wBvFGW
7Bh6hA9jczrKMg2P2gv/sq4HplZ2cEPBfz6URg/WO3AShv5hOLQ1VKt8RsaK4iw599mUHOIOXRgQ
KTCNoOqgfcCZXLemx1dgFf6B4P7JD4NxBZBYcBBrhfMrf3frloqEuhZ71n0Wej1R11zf5tAt7r3W
+5k1z0De2wuvwEcGrv9UyjyFV/c9Dupb1AjzMkW55A5Vc/dxKnzSK0P2eA11pz+5HREel8L9R1rB
+wyBShJAZ7leDvWwxScynaiaxw7KfEw/berfmDJR15lWySZaNkssyzulqK+7oi7NDY5eAM0JWYd4
sdBGjf9WTeFirUTRJbwd3suYAUgTaCBiJN/w+6X3bVz1t2TossvgxE/K48vIsNUclVl/9EPRsXL1
UO2CKFsPsZ9dC2nX2LbppidubX7VEQ01Qgr5EHvjh1H0+D9qdlF1e+g4ZdjO8ieGAUdrB49yaHvR
pi1NhDXXH5jRe6RabsTzPg15yWTtUDOQR/LmDxGZIupmD6ZhiFdJa/hB4hNY5XH1bxgWxmzhesfe
z39KqiDW0IAfKiL+qfa/XbZTW65bnNO5jXqcTthlMrWWjv7FZonr09Fwu/usvuQpNml/BE6GsKbL
pUxpmWvGqRdrfCYRSuuMZ6YGYQe8yVjCyvPGrThYrSl/FfZwQNEPAZ/0+UNkCPnBTF1u+lpPB0E2
9cEZm7+2wqLr13W913bIIjGqFMhAWgg6LqxmSpTKSJ1ozQ31m/GkWbmj/DfVNI/H/PK2sW28ay+O
j9KWXw57TKAAaj56/Ha3I+aJzSj9L7qqftowpm/FQ630cEOhslWvUif2JXfVsHW75X7dkAXVoT2c
7FbFn6TvtiJssd/7s94Muhr2kTS/8wwoBlDm+ug3hXdl43CGXkrbk2cE+y5AumpkZOE1n7xzlhrG
yrEZ8u0h/Fadi5nXHd6xiD+4tfIONQ/Xnm/MA/hVWKcgjLACYR7HRfrd9+obBZpdyUR/j9+05b1n
ueyIDPXuI3RdWb23x9ioIYB1UfAbOdFwL70G78owtBtu13JNW3fP9aeP4AoMdN/k7DBiwg27YVIX
u7V4xCWdCzEOMuZUo5Bk82gY6Tcxf0Tw6UgmVSHIKgvHAoc5nwCCHmyKXQnmn20xPhSG++b7pUyP
hi+tpU17sLsbP4KrP/n7BE8ShXCwkqboyckX5rGxz4rk4hjRs1naVyuV5SakRm6IoaFbgjOnK41r
xHt7lY9AiGHaj8P8iKSInI9tM4pfBXUqsih5sTnkHhTuVRdM/hI0gEXeRGgIUwxHQAJoCHy2IU3e
Py4EiwqeOoixEA3a8h/TOfpUszjZC+p4RkaoefCzlibcwvqnUh5FGAbrMoOKDV1XzuY2TPqbW8Wf
VkrSKtLPXOnYihXjC7VUhzFnEYcpjGO43M40y9rAYnH/OifXNbdpGb37Xfv1P3sGlxz5s75L2GqG
QEx5sTF3Rl/dJBsMHR4xTPh0rm/e9+yqoGooSjNt815l5WXGsr7Bb432iBNvvVhif4oxYOCI+rMr
WXOGvGBXGEWwGnJn2Td9RUC5wDD4iQxJuXYzQa51kxu949eW/ugeED6CgLmqqnbce/2AEcJm1/vO
LvhPy/SQx9zn5rn7IIC9L1v7VPnpR6H7Z1Hkh5SlhQd/DkhQ+CqIyaYWQ22ee8fcDI5Dr15FlYNK
NoEB9UMGDyNNxq3Es3vg9cslggvAyjIn42aVwQPG9uvsdj8TBXQHom0JnWUjZ3j33JiezfdKnhGE
/c3VubVybdZJEJP/IDtDEyQKtncax1y5gM3XbJ72+FyszeTG9ZakcrIb4uqRRBz/UvztpfkLDV3B
DgcVf8GZG211C0vCGTRJQd9PSYKVCRG6iTLyDWU5NAa0k/wJQee8cUKfMW5dsWdGgGHlJ0qkeVGQ
kHN7/CdR6p2sqsimUdLkodCZKIOq9w5zJj7ifn53e0goPc4QwzN+Za4QL2X1Z1ZhsEVIhQPb8ZkY
1gSfONYPnQ7/dBI+d7nHmtx/M+kSXi9sOTtY3iA8aSuH7uj/ODuT5caRdEu/SlmtL6zd4QAcaOvq
hTgPIiVqDG1goQnzPOPp+2PeTWZkWZTdXkZVRlAiQfd/OOc78YAqw0NqtlSCPSaDPDz9M04+I//A
FJEtp562OJHDQxazXOYdfACPZvANERtBwHU90YNQETwHQY0rr/4ZRBi7MUTzs/tIRweq4IUIm4Ow
uo+y1c4Nzsdvo8MiYFfx4xhxM1vdVd4ZQQGbuhdbTsnatkc4n7SdS6jiaFAwXYVMhrAixLcI3nOo
N5S0ZCLfF9OIHSFDciItk7XVcP1xEusBOy2A7GbdpdfC2S6aTRQxUPVLy15NrJkueGvhXHjpq8C8
GLgFkxo5Lwy7fimkdZKWvbadusQs1p+xwd5GDT0XjGey+Ww2mBWnTiwt/Jp+TrjGhL2jaPVOd9XK
a3v6HgH/rD0h0XhQ+ErxeryGpr1KDXcvbZOCtRqYKXPIhfoqlytHtoamOLPvPE2zcem6fGVSjuFP
5+cbnwwfzkjvc5lxGr/hMegv1sSSEaEwe5vO45fvjJU2WADK1gR1KFMctnm9V7I8TQODUms8VAr4
yZA/4eR7cLpsmRhWCcS1RsMKmcOc/S2Zgd0ysJPm0Mj44hcmEr9q5J6nFpbdfHTLXC2GpD766YSO
scDWNoSnjnrA0BBn9JUCFQfzz6qGIeYa/npoABxkSXkXiehSe+Y9u0AG1UicMub91hBeSFpYabSb
N2bXP/ix+5F1ig8o+SR28TNq2h8ZcIUmVHd4jc6Nx+Xhgai3PcJzDXxkNeFtNb+rmpjKUjKjSMgX
rkzIp/AOArYFz+jJDhFqp2l8wml8FQ6ycplScevS2W4Iw14O8M9XGo9bM7tnh1hLUr5WoW88zLF0
ubobHvnio+xcMmc9xFGzYE9tTgcVWocsx0Uf0Yj40bBJs/jbmQESdt4DhdqL4+gn4UxfOFXWpHib
CxQg82IeQRQKv3hVRYuara4/PMtufs46oowDtcgvE2zSSqqtgl2+rBRbj7YMwhPDVLVTQ/8MFm7d
p2g6GslX1RTBWdGXc69VcMvj7LFnyG5XmBn6Iby6sZwjOZDBsmP7C6TFOwSquWgjZWWuol3NPHhR
ao8o+lCf+N0AQxb1hxmQABCPX3piqwfyt15Vjf4S+E5wKl1im79sjS/2CH4dNdIWJcqm6MWG4Nh3
YdiYJtIPvhvHcZwhYPHZZQwiF6rw7jsRJtukDVd1pTYGBiusTE+z4z9XVf0eBZ5LaGDy5AzWyZEl
NIm4uxUiJz+wnQ7oTb8jhHJoHEw4blW5MmX/NM3JO9TDs49j4Zprw2BP6QOgkLu0mgYq2Pg5opFB
LROdUqwHU8BsJDe7F76AZDe4w6kWBT3cFN6FrU1SCqcvOSpvMaMTBP7hLinGU0V+r5t3zM1EfxEO
Oxw/6d4kOO0FLcHbqOxv7UHv9eAoH3ysc7ZAC5jO5b4TGXFdPFM3lRW/zC2x2JSJq1C47g28sYHx
U4Hoi2iBgGKxAdze7A0H6VybY4OOnIAhRchCZDxZrcFqLPJ+8OFnNwL9c4QAXrvlXU/pgJBjJBIY
+YSGpeCaBsw1p3wFU0CeHtamvDS4GkLzNu6Tp5YhJ8EPQMMAd9yD+1+oKAIaakLGzfdBPf70FWmK
tiPupm44hKa6GzuWHmG7BXz+eR2FkgzWojaxi9NgxKus6XcUMksp0/eA6pcPPTdwhaMO8UwiNMBj
UNCSLMV8Idj1YiTCpG4eglFCvx9QTnTVMZ68j6SIqJIUxlvvNVIsqNX0oF0C8MzB2wZuvOEJGc+j
J+KtUytjETSRvwCy+T6PV22fFVXrjA9jDYLHvvEYpS9kmmVofSGXTbpdV0mHMooCeJiR4cX5rSjc
F19W6waOBG0IxS+d6BLk9lJ1vKmVPy8t1MorRBvroM2fq7R4ysicXiRe/uQKxrN2Ee6lB+Goil+Q
PCGjCmy4CQy8kmpeT34BMYfoE2vK1xiUy1UJyw6Mzgmx6M/GLhbjRLyoOxlHVfLli/v+BJyOmY/W
vHcREmeJ5cBLO3IfIPIDwzj7DJjbHjFyWpUHYMHpwndtdaiy4GCNNlPIdN7gEP5ZtMgh0F4RAeGm
n4GXrPpRvZiZXLJR9RcDIrKbiVQoHL5dvNa1fMK3j8Ip5/Ns3WMirW0JYAjlfLy3qjy8DTzS0ewJ
DIiRdYA0+OuGBn7CZBUi1rzWhbfUwHp1xC/QZSxF0qx7GYJ05U8p95hDAH3hclaldnPPSUy2xTWA
u8FKsRx6dVAQdW4cJUEHVS7t5BUxjbEjLT7jESK52/xIonCHOe6g7B6YuUuwUouwFy0UAVaecBLQ
qajZIiKxJ5vV441yJw7O5OcQzk/h1GEtoRC6ia+ZB740D74hcZG6j2TX7uZGh7sJOHQ7+q8z4hjg
052/RkOBxLUlFoJR8zKJsr3byO+k4TrP/V2bGy9pUSmSCpHRJld8TBe7/Jggq8feOTsenTZMZM+p
LkBsdp7hvKLPPbCXvdeoIRZ5Pz/JRk8wqOJHCeEjp6rFvrlnyodKQGq2XXmxHNG7qDzUAF77R7BL
uJkn41ZKb2e1drWUbc8oPNzF7PWziViJ0KMRi1IbZXnlHlA9naxSfnmmebaK4r2dcW37GAuzrLEW
g+FsucyOVklfkw2Ps+/L7fxHcQ/AaS67n+gUSLt0JySs/KfQcvHKk/lanSp1zX9BzsowSSzJmLiv
0hwXffbl0yQNMcOZBu9nHsQPvev8AGiDArYPLkMcHoaQ2szr6ie3addMPi8Rer5V3bIfQ/f6yRPD
vhdIrKPUXubpk5AxiwZNLWnGNRBEMmCnLhIbdy5hSqOPMRRCIbbf+Q2Ratu5T4+6JM/ZY+qo6T97
ZsF0Dv5lBtZOigs3QssDw/u4nWP3C83pc6mSo2/Y+4a1BQUeWiCzpCmEFogooo2eyx4F9DQQ3QvG
g2l1jWEG0TebKI/hoJRbosw/VBqwTU1YFg6UpchHLcyYS3aKEFTyoyflfeZO74FdnkhW+CrZ3tGz
RssIqbcJgl369i3qJiTfefYJV6K8mfCYObn5ELsVKcydR8jJVRgNhKsd4LZS6B3GvjjK2D5KgiDm
nBbRjpG0RtWujMkCnur+gVL7fnDltir1fWBl8OGoIhIgDkOMQDXhXy2CkchSl1iMOgrfa0/vEjO8
2Em/1xDJNiS70SHO8c9AFvwIkTqgZ9wJCxdqHdjVYoSmvBiBXSXeVH7UHg1dKBlxM7A4IPDpb0NJ
+kvq9O+yYgsbXCGFVVaqjVcnCGfr7sCe5Gvs8xfIV/gsit6lWgn3qnE0WCPrBLjcXVjR9K3Txj9k
2tpYSfOI0R+sfELAAsN0Y886NlwwsSQYz6Bcaqdxb0ckYIbewWKW3eYmE1/SCyI4gTfGPD62sj0z
COe0aeKtZRRAOo32W6Bjav1kDdNjy2jiGYB4fRMbKPToYX5EhTiZV5i/vK5b4lCvZqXeGiSoXYht
F+lgYDd3htE+sZw7l45x7PQ1a4Dgxbpr3iG1flWthYTJ6gmsxo8PtGXLczAthOE9CNcf10Q4c7lG
1slnHyvT+lsKFLkeueM3Q1mdPTGJG5NMtcij3c3j9LaLr6h1APpZtB+a/L23XXdhitLbYSupkUWF
XHn2gk/7GVnKeuisr87N0rXTFf4adut9mjk18lw8dAFmQ3p/5uIRvPYF9lEyjv0Wcl/F4avLSx/W
T6gHoTkMQUFGSWEjUGUGw45hOVg2jy4nAJEG84Zhb452DnaxQve+HlO58TMPYi3R3CrL9xpzvScN
HAUEHLGyWHKCLkan/ewSJ1m1LJDWLI5hLMFz21TCR7WjQe5DcuemBg5U/jEUu95J1rkrw4fCz08N
kcytUhs1izWBCfUy8UbwCuLDVJzk4SA+E8kWRfceMMeu3tCenpsrcNzQO7IvZ9Yn+IeHONjoBglJ
KKPVaLawCXBergR6yQWoz2HRRzhqstkP1oON0cTke1YGBDJOdbxl1v8UNQk5k2O87oW5ZgjzWnj2
QQTpspmG5zkhTbSQ92aQPXnm9MXF+uRN03uSmEhDe8vezAoas4QJ2vnWsQ/TlWv/cf7m+QqXToc+
FgmO31O4xuUjXy/qkLbF8+RiEOoOOighKVe4bxI4F6b5I86h3SHuOeFLX6eZT31HCleY5MfE1j9y
kTy4pgj36P2p+vLwLk3UmZ3EfWtBh+SyWrVcrjeza6zT0dr4bfFmtFSkZvgdOvZtElrcjP1mzrPj
mAgQNRhXgADon31KHh9ePllQ9an0HvnykgSoHWEdF9F7qKjMr0Zx648pspWrdkA66d6U+tWfhu0g
i7Od9iUXK9tTQZZvlmXtFirLsqgQUtt4ZJO6ffT8+owadAOXTLHHStgSJkBxQsZeCxcd7J2suk2C
0qWIxZ1oIQ6Z7aELi59GU93Zo42WE+8c0ZxkBCIiHrIjQ+dvMrOWvR8fhxZ2jHaCh7qR5Y2exQ+/
Ign8GgjKdPU1RTQ7j85rH8vy3PPdxrPMKInmlJIcmzZeMxIVUsnw02RvwCxD228mYmV+gxVxgLve
DD8bQhwXkVUmC51U55lJN9o0rijOqoPO1KYL6/epcxA/OhLSVFbaTBno5wKwG9xG46I3zceQoZxZ
hisOkHDTOrCviTuwWdKxvNB3CL395SBw6WJcAClfpWqRdgRBdLHfoJ+ZUobJ2IRcb96nwrERkNVr
eiQgu8wgfTd8d6pyw4p+hjBW9bfT1J+QqRvkp9JimJ5rXZ2HzyK2xNrr4aqWnXkvWAnubN+Fbwm9
47FyooNo1LsxqoORTST55iAq8onDOCxBkumsZmeDjnSqj5RVDGzDpYPFz5nmtW2go1PmhgXf+1SH
X0SqxKi8ODlikCculvmbnrEyaNLnuCjHnVe7Z5gnZKTzOok5bcNqYjg9BJcuEZANsMBS6pLN6zTX
cGfY67EPrcEvjENu+LtonLEaOOQaMdGFgRreiXq8uJa381yiyNoiPfhU+ot6xp4GFO8lnBif1L15
SSDQp8X05vrzOerMN/TO2wwf0w2ZhfFiks3DkBgvhsWQ2ur4RInxBW/j4Gr0A/9dsLJCWw43NWiv
qawAvNDjddsaDOUKoy43P8Z4lg/ISquCQM1UkhQy+O86Nh0yOa+GLQcr2OwD4au1+QOdMtkogXmL
cn8NVaRYFFeCOF6skd6sYTFSt82yL6yHCWrGsjZIIEJU7SL4RGVfPtAPA7LgrWtG54pUd4LNWDpP
4GrfUEXQezqvOKffLZl/uXOAgZX/vKJyV/UPFrMMMIlA9Uvv0qfB25whVumIunOuj3Lht48EUDx5
TFrJUiI/qtHQ7bFwLJMZOFQ9lqQxWP66N1pGid535bKgm0K0Fh79o9sw+mxYPQZucgTR2OKOZo2i
+IhM0Y5YL9q9P5ID3zBm6HOXZXA57HXDrlCplDu+/kJ2gzan5+6aO5qhUo9YqKt2AC0Pm30ga8k1
qvt85K4bQxkvCaRYVqIi89WPcUbZJWIptJ0rKFirtC6eHdUxRdXVanCmT9H0L2M2Djc5nE1KUFKG
dQ2XuxIcBohV5AKZhkAoJhkZqGKjkvFbKgUgg7iTCFy5OTnvwYRxPh7pobveRzfkRiRqEGC2GEt0
JLNI34xQ7Bof2DP8nClvn4cuBNPY5xsG0+fCFifLailIxXS2Lc3Iv2D26xAMwYj/1h9Mhoc4Q5g/
0xp1d1alGEvEHY8OEYRxO7xMkcLP3rPCU63x5tQsEiEyLpnybCoTCoGX7XMQrvhuPfIIc2tf9WJP
fPgqq+Zb2oOnPg/Z7XNjItSeNyYmADSs93llQ51vQGUGOL7m1PouR3OPAWBiLjHfsrUDGqTtmzjX
LwiuUcuE3msQ5Lczo12iKRABCX2s3DrYQMt/U1Qxk8zihdOKJ1mgvJTYDF2kk2TdBHvYLNtx9l+S
omHiRXCGlkxP3X0HlfOmG/xgqbxmCZoOn1ZCoJ5fkTvSrinCPjGATZyotOhGFqyGQm9qjevUbQm4
rVPnIUR+yrKRn4eZ7M0MjwfaAVN45qg1HyF76Zppb9OLZ8+qPux46i9+RPJv2Xm3CA6BQcK9dsQP
DO3rqRu3rkOv2Rr+3qsUHGM2MvBNYxQNzL/q+VCQqYGUiRAvewb2G3Xl0kevd+OmyVdeuhcj7Qmq
64bboFHfuvXW5F5tyWg4Wexj2gwzcscudOgLgr87sjpyOT+Tsqt4o+WnTJoHq+vHo2VixW2FUd7U
zqQem6h4bmveIbt36TOALVA8VQs6/HunZqifQM61dfdJHPePGc4OTn6T/SeyLsFzbbacROGQwMJq
7Dso2DuPpCdP42+XnfsVZGz2/ZmYUED5hu2/jEZ/FxFMxPwUkcZY7QisfmC4Fy6rVB6Vm7wgyEWm
PRVvbiUf+McUjMPmZ0xMRmCSOkEkxGHgxoic6c6yWe1Weo6g1Gcvptd/KRCcOCVHQKXqCoLJ7Q/Q
yDibskNbSWPf2sg+kMxVq1Em7yKkK5pMGAwx22vkgskumBiYlwNa62BoWDS56Uudxa/ajIaLha9y
3XiRv20qhE4656tn5kyZgwlSozmQ3XqVhx0zZhHbcODONcr8BUL+HXiY8xAlTJmiatoIM/DoFVt3
W89W+2Z0SAqv03Spm4r2VqSHoOENaSTcU9DJH1TquPIjAAuRpwIiGLpmBVHagCNSyk3dAPWZYrnr
BugeBebVE6POYt0ofloj7vi9RuSLDkFAx4AFwRp9C0jyKa9+hpYfou4RT0y41S14iWpjkWY6AmCb
H9tSGuxFFcbzIpPmNp1sxSqcpMwd+SfZs4xb5pGzfm9wpoFwsfcwzHza+2FYhUixX6FRmwfQedNW
e239WtpDc1/z2V8ILu3I05TVg9XP+aa3CaqNhwY/mRefYsZXsNJIHEDd8GCxej5nfV4ScuSyUsVd
TTcNJJfnUxr4+HKkXll/7goqynQi/c3zmmzb00rzjulnTEPdxe26b7i8HwNImU1vOeHOj+kkWboY
e3M2iluCxfxVrtqNb09fRKujF4i7F1UpYlXpjUgDD19wNuAmLbFEz1DJSQdlFl3Z6VMHrxNxdo6T
sn4sma7gnwHm2IPHW9UaW0oB+UVGnFtRu0xS9Zo2U7FpOztYEJixgfvKLnC05FWjWOll6zQqXzhR
8EnaZLNHcEGMliUY2pmej9Kls+pLX1HduCFWvDDN1dHC1r3yTehm0vbbXWLn4kKYebl0dQP9mZXM
cxF6M+NUMoIH0mAo7bmp6zKeL0acAA9Li2cB2OfGyRyPoZtDA0diU824L3z25/Hcx+rRJwOMlDsG
rgj5iUJUNeOS1kDGq6QNHyqmBvIcBHA2I0CrLj6gaLOaafrxUFObLdFBP3CPw9hokVW0ETPjORny
Y1c68ZONURmxSE/Fo4xzklHUhJ2Q4CuyVxh+XPeiOhgTZDMwjyG2UmIfENnxKGTMw+lKP2p7QFAB
HJOpZeffjjnXcJIP7WaaKOHSJGBD2qZwej25M6cYMELT7XvJaKQaEh+zVb+RPQuluTZQpTjzG546
IDh9dIIaQK6QtN99BSpk9NS8V6z2se+IJNqUEBZunbTDbew+JSKylxrl8mbwmcH7xshaLh+GdTb3
w40OQprS2TKp8B1Sq9zyySnUQWBmX5V585A22RvG1fkWDN5ziYNpac4aiL0FyyyVInlS0VitR7eN
7oDyidVQw7YocZRtU4aZGx15YIl9XA+Wbb3b4KhX2gTnoXrL/4Q36G2MAP5+w462AuNw0haEoIaR
GuMAhhojREhudN7qLiU+POSPKAz2eIxfRdY8FtP8qFXxlFR2vzHqrGJ6G3fkfNL1W7njMYUgkiNI
xktTi2oZOupk6l6eZCfIQYokHniDGLSmSHdGrZOtaKgBPZIWcIBTIHZ64ubKBiiIiKVj5I81yhrC
ZBYm2xwmIYp9UU1ZkfiQnsJwArfdXTJkIy55BlmAZtuJIwORPdceOqiM7FoH/kNYPgaBDY1bUgtj
kO/uG2VfuLSTFSlBOfrs6szPezVnUlHMw6Us020KvnGh4ngn/HyiEGKx54PyPrjg0xatDYLGK5md
OI5AEiXRs22V1auVLVqfP/b3GaCsVaauqO0uJdbG6V6Ynk63Q1zM26hI+0UZ+Y9j4xIYK0gAma5S
+jlur4cNK8K8wu1fx8Qac3O6Sy65Fvdey/ezI4Z2hbjnCuCJjZeRG40qXhbHSdXsOxHsUzgRozWX
F3ip9UH0eE+wlT8QzEtPXEvrhtEHcX2ZgjyosRBTcLFs6ziCHPptRG8jiYYoTFno1vseyNjCC9sv
KL3FtqiCfFH58Yds+mpreIYJm81tT6ayxKI1c8K/7ehBBUDaAp/8VMct+rdUGz8wNdoHOE/J1mBX
RUKZiQDIjTLApwODZcSS/LkzYuSYroFLj8OlLgL9JCfqmAye95g484Jx8zU6tqiOc9iTShlDT7Ar
Vp2czuTOUTKPzUOEEvhVO7Ukxl5grs/z6aigLi05HtNV4UFOHuLZfMKcYr0z3tevgIW/S/qRLVVZ
tMO/IHayh8mB0rg6txGBTdDNoRplJoJQXN5YRJB+9j/igX5oAxhDH3uq0A8gQX2F6tTEBJBXNZEA
bqJoOB0ePiew/Td2gvLR8fHWUb3qsMdFQFONNke+qBxgNRpy/7bzerYAiaHQgwcOwWG9NnbJHDW3
7Cc99h6eC9On8xwioS3GcLEj1QNtyfApgU7eu0HKh24CY6C5jQHPdY3z6tYtW8BBtT9LN57YaNfJ
89gz2g9F294bReLsq7m2UEZpnL/x6Ns0/IINY5srmvDYTOu9NqZPM7LkjpipFvTZRPpeA5IKn3gx
fBQ11KSSVTxOlJYYOBLi9Z3XjKiWlFe/9pnLv64kBAjitDHBGiW1n2qygZoVmJxlXYdoIal5zbWA
IBiCsgfE8sIEfnjMKlppG0TJyY2cb/xz7josLeIDhEPf4Jp0iDWLT3QOJHZRTQQxiC6H2nM5zIa9
qsLoqxvLLxv77S5ULmbKtu/vZWPcMmDr7iPBdMjJ2V3BlsnWKqGcxWL2UU4QHcLcY/3isQ7yCQta
eFU//piLQL3wwEHQtIN5I3BwbZkhBVu+RH2wbsVAoDSwlJsIBvWaJXW9kkNqr2Gb+NsyC5y1BeIE
zaRiBpv4DePX0X6dUJj/wDGS3WLJoes1vAIKCt6FXTq40a6tYXc6dRRt65FYCI754AoIByv86ia1
cejJXr0f2pJlAqw6aCYcKcC9eDUiwMKxvGOY58B9NafNwCr/3jYq5+TzBJ1sppOLDswOH/Rw6Muu
P5S2Dt9ZliNBqxANpl0zneeOF2bklIp9q3sS4GahAF8hMbsm+zKDLYqZU6voaJ/ddM7vmsKh+Z5s
qk8Xn0nr2HTZBVlKABKd3Rg2cP2mIPjAchntBhU8jQQ67xwyfC9NaPMXZtompLq8hWIiVNDU49EY
Aiq9fmS2kRZZuOERYN5lB5JSp2FaasaTvGrzh0NmVfX5aucF6YZhT9MmaDTUZ5a8BDyZug5XiZ6J
0mrqBCmBhxPDtwL7UPIUctYa9rjvoO2sfKjJ+9iN+tuuNe8dvJyLeTBL2l+sEBL4MFUINuZRmNbK
NhEWhZZg3cd8F7tzi6GjUhqKfEcO70KqrD/AdopufOp/1JR2y+4qz1DlDhhp/HIyeaYM1zk4ojcP
QD25TgJBrZ9lKVSFUAR0Pa0YKzJOZilOkORh/BtI5Q+S3PtFp6CnCyaWlLKx9cLG078zWxkx8Wnx
/PgMS4jItZJFQyXF9gSFNLKFTmxrzMv9sk/xsd6QReK4G7pSi5gs1AZ8RRuyddGeQU9s+LbFCCtu
8J97R82FTtgioIzmUEwp6vQR42mFu9GGJAshKU+2ToVvgEuxMNoNZcS4/i8yENtigFaPODcDMjQX
TxVi8hFmXQHkeNnHzVdt5C+NPdxGJWfEnJBjkpMMTaxlIvfEjHNmhLqvGN/PZn//z3/8r//7fz7G
/x18FXdFOjFx+EfeZXdFlLfNv/5p//Mf5X//r7vPf/3T0Zb22Am72jaFI1xTu/z/Hz8vEUfwv/4p
/4sHxB7QHcc85mZyO10jYw7MReycWWBMQvXvX+36r/351Wxl83rsJqgVJINv/ddXQ0DIVLOzk309
ki8EAmZGae2WNsFzjRW7Z2VmDL1GDIw/BgzG2c3vX975+8u70raV53jaE9Dr/vryc1uRIwjCcd+i
soWGWGJLIM1WcS5V4XYivC3Z/M9fkTRL3mVs7a4lxV9f0RfUikxjgj1aVlCRKjLW+DDNde5rRQnS
U7///gW5fP/NL2nZWiOn145W+vom/OkTpTmIob136R7UmDr2EvTY2EbWinTucoGLsH6oHG6LBnXd
GqBg9GT5M7MpOkdOGJ7I05jawzIjCoh5SqxWbAw4UkSfnMfas2/brkoPrqtmBpRz/uZFTYxDy02W
eVKkW5eQzIMgNwxrpvrqMaCuK+XE5BIEqDcaSx/DIudo7wV2UaJb10NLY+hkM9nc194qsVq9Njvt
4f3W8Nw9Ey0qTDKoik4WiAWNBakFOBPHlV153q7pAelwLNh70EjWewxHi9gt1NGNGWar1GZdUHo5
Ocnz2C/amnMPMBQpgvCvp4fQjONTSJDaJqbmAchrMlnI56y5E70DsErqcRFNU7ibmYGVm7qw4cdV
CUrHqoyWkzkFx4Iw6SO0qhk4kclsl3DzNfFtCUUStMBqmCR/WfZ70uK+C8yFjB6bLYXoV4iv7Cqc
SPZRnYljfZUZuaIzIe2ya+nLUEG2pkztGowVhmR3J0ciuKfKMlbV6I3UyhVAprHMdzQUM5BdRlK2
6tuttsZ8NWFyXcVBR92RJs1dTFN4EkVKPTz5NXqu0VymWlf4yeV1vdIJ+z7GB3gaEFEsXcY0gDwS
4oisrI1Odh3wVRT9iHbHnjrBu+nqepMOzFlH3VklisSouk2siREX+AxEImiGb6zeUSss1u0JOlND
bml2HZLV07DphYtytApsm2GmY7Ep8cJlbYL0JtFK8Kb3OAqnWbivOoivcIe2AwDOxJJz+iArEgbJ
CryKC2XKrep3i2zQ7vr3X6R/c1YAhVPMGihZTWXKv36NPB1EmDs0aSD9PHBKBJGkdDPzgSVYbMyv
YXa91X7/mq7623fX4YREvyw1IALP+eVF28QtqA/A8BBvJhOWi9hMrwJD59FNpnZYA4UgjripKmbC
WR6Yb5z6OcIlx3Lp/J2Ihj2h1LggmCfkqTBLH91B2lGOwuOk1sS8X0JDcIf6A2JD/wjlWXdLPv6W
8EsvQPfHvpqtCZIjpmOYCaIWDumiHKpKLQcGVPvMKruXJM/qY0iVe8Sy4Hw7fpK8t3VscFFC+hN7
whHkJ5MvTQehKc7ZlnkPqB3QrJhlzPMSAdBAOFs5sbwrJoySpN+kuBLalIYGX61X/RRT4kWLNPLZ
RZvCyy84tWNybCZsRUiuqtJlJqszklSmaghXGZvPdFnU/vQjjBJEX9Czx3HrMMDlRDAq0PnBMAEv
nZmvAFqoGOriTVApUgbEJrgyoID1RdayIW5T4d6yoHc+kZSbAjGcMzzbcyW+mZi65TYQhWPvtFnZ
YKkxpS3LOMyTRZnnzqeqRg7OmrRXxF+9woDhun54+Q/Pyd8eE64LvvNIBqBNOeYvt4puIER3XuKA
Zwc2mpExeVCRE6NOz0L/jDOAwdIUyCv1uTPZKf7+1f/+zeDy1qaSzDOlEuL6EP/pghG6hubp190u
t8zszK3Zo+XuXGdYV47VnfMIeezt//wlMQsINCjK5fK+VjF/eknMGXE5RQPLdKHsE1D64ji2mowu
nkb7B9PDIV78/hXNv5cqjvAs17WoWLm4nV+u0RIrVdG0c7ofg544wGqugMaWk0YdECEh5szjrDxA
5ExQnYOMeWsAJcll2/SoqQcLPQa2KaIoooxTs485wlh4cg0uICyL81gY3VcX+AyoaiqmcRGA+XhH
92KCCUw5p/240zsafawohuBFlvywxRGboHU7Rb7j/4eTR5p/e6QcBHYcdIoWkmWE9dd3eLbgSssw
M7YmUN5sL0vDJY8tiRl06ba8ZTl8FJ1jdzTIUXEd3cDtuY7fPMQm1ZgyUZo5pofj7z+FX6tTW/F5
C6GF9DyTj/2Xgs2VWdWY3UzQsKnFIp1thi5ea15DA7zn37/UHwf6X2tTR5qO5dlK8ZxhlfjrO+DL
BFHYDFufds4oFmxvreGJzyJ5YNbvvtFn0TRPpMXYZOd0UAdiLHF7vBy4XevI88MtQgfrlLQ0tRG0
2Ju6ARC5IOWzn1aeGGk5KVFGlFoFu/e09SzSccBCr3//e1zfkt/8Gvb1g/7TVyXumNJRmaFl18rf
GQIk7NJ2K838rTJPXau6C3IviMT/Hy+rpWvS9hEo9mvV2dZ6slRzVSpU3qnOO2b/NKUrgm7GG1bt
6bYNqOx//5rXZ/LXX9W2FHUurytJvf7rr5ryCHaVF007Yl8rqMdWCgnRBXXzH7qWX55C1+YJ5HtB
k8RA2HJ/PfDKhK4O+1a+V6Xnkgdmj/h7+BTTdecEOv4PX8V/82pXL5h1FZnwOahfnkNztHOryFS2
ZxPVWQvmfgQ9R0aLBbHNmWT+h1/ul+flv385WjLJUQ6sWP1SchROe52toBuV0vX4oqdG0i9bHqB2
6TBTYVWH4e27mQz/4fef3h+9z58+vj9eGSqd45qe8/84O68duZGm2z4RAWYm7W2Xr/ZW6r4hZFr0
3vPp/0V950LNblRhzsVAA8xAWXSRkRE71rakXD6+3GAgdna5PUJ1oHYzuczgDFa8K7vewvO6QpaW
IEptXTxY6w7ht0Qqf+b4K+bLO/UjFndbp4UiwgorW3ceaS3qWv2I7BY3hR77PAMv37UZoLQm5X4f
SYPWIZwC/Dg698xnO7+rn34H4YfbYQnTlov4q1WdMBm3sg9+lFjbGiH4E65phA/fDDZ8b+Xx9N1f
fDvzzXeEkiaJNskmL9zHb6dABaJnSE/2dYD5E2gMna6T21HFPfORiq/eZwXcz+bUTX1ymayMjh2K
GAnE3i+S9AEZKJ3IUubrwPOyp7aFvRePWLgGrXNjl51aj6XkCNjY8Fh7/2kc6UoXhRJ7v8NL/PRN
WOzx3ASqAZjOA50ULonFYnuRXjxOA7a0R89TIWrYSu47fEa2fgKXjDFNhEc4KB4KG/zJ6ZW/ePkF
37iJ3ptXzJX24rMzEZMWkWmO+wgrolXfbq0ozX+nXV4CdQ6NS8NWLfMrI6VNzGpvM9MSu9M/4fPF
4yOmI9E2le1w1lhcvOvj64YxUHQofQ1uM4fz7D0OLMlBOw8eEmEV0Ov94odglv+/bevzy+ciMJXU
mwinhJ2PL5+b9zDa8Og62pDQjh6TaDeR68drY0AVcPoqv3j7XNoyJgOM9GUwePy4lPB6va/CwjrU
SBWOoOeYaKRxxiQVx+fTS33xTOeaEvk4BXxbV8bijoaiYntnZBfEdy8OtXQwdurccSNUKFFtx9E1
03HtGl6zuAiymQtD+eD/43odyi8WL5VUjpirQ/9s/0XZql620ttbg15/yxNKJ9/wmXAeq9z2xMPp
K/4cRARZo83rQ6LMQ10ELUqlTT1ApNm39FMg45sefVL41bl/5nP5/BSFrhOsdBzteJjm4imGVgF3
rIq1A+1fxpadGp/RvmRQeMyi9swdlPNj+hiKhU5oVIQqi8Ld30P6P7ewVgZ0vEF1CDRxVbjt2XrE
BUKwwWV39I25nDH6eBJEYMSOXlUFYuu1Qz6t1dhq9EANPfNvs6rEWalAlzirS8wsvO8aSnabMgEB
1wcYLKxNL0qcTTxqEOlA+vgFBQZzNCNa5HUJq90MHb3eU6+kS5i3fT88a5iBUhJqDU+eeXe/eJIc
Jm0KHpwslTQWXyQVEBvEdq3vKchSbmYGtemOgRMl505yn6MOubV0bKKGyza3PGdwFX6rj1V2HOsC
M8ByUsciBfznjqpm3rjq9pRAMOAL7TOx/vMGy8KmOx8iLV6lT9kG7WlaR216DMkkaW2ZKToQzd9j
NA0HXzVAoE9/HF+8Rhxf5nggXMkOvfgSSztjPsoI9f2YJcNrURAA4HqE0Us8SOJtZ2cMvti6rF5P
r/t3Q/3n/WVBFiNLlZxabcvRF2Go0RhYK0rXOUxQ+eDAmzpSlbytqK/kedE/xBZINTqXYwDZIgj8
X3PRH9xPU9IOLVUJF7HsasQgbdU8uziyNtgz+xImgGsgjoqJtdghFc5l7gDfx9Uvejt9BYtHNV8A
w4aWo1zFc5Jyjgb/fIC0dw2vE7V7UF0vbq3ZyKZCmbpr6cbTJMUm+fR6y8D9/+4YpXIOfoKNaRHH
ylr5BAL80VJZRg+T8JF1NVHN2E0QbwKK4sxB5kO0NlQRQPWH11FIVN6nf8Uixv29akl0I1ESnC3N
xY+YgLHptcydQ8DGjKBqGtpdAOIFjbFn/vrva9FmtikeWYI8cBFPjaTX8GqI3EOZD9Nlicg73IAJ
Mg5GiIP6+vRiYg4eixeSmG2wDO8lGa78+Dx1w0gUMnV3LhjFV0nliOfOyuh/gCndK+lqK2vEwQ11
ZH839RR2nbkGzlyqv+/pC1/yT3vmNy0+zr83m/tM/crl0GMtb3YZWMFYtKF7cLDh+W7Su7lN0c9v
CsOv9xQhS+qH9D1P34i/F7q4ES4fJbka5y3DMhdR1gkseoFwcg6NjBmIHujaby2Yc99UNE33dZi2
72GOMnlvJiWzBRMTeBsfucxVZAzV7TAie9ljmh5e+SUnIczmiCNxrqwHGMviDZNt/0cQc+3XTS/0
pyAbwc1UmWUHuywUlPiHEdDWAd+/GEAUJnnaNzcBPbXGrgNnP583EJIGmArqo0g839B8d9cMCRTj
jWBexcWCWPaHQFfVW5EERrfSOxXSMdHRdl8XURXaaydkXHVrhHZ53agkuh2lpfBy5tsCBjYGTIY6
LZLCNsBg51ijAkMblJr6HSyh5mGsbDNZWXYHQiKbQF/cw3rg/+tJyqGRNjW08WgyKsRyQxnCI/eq
362aMmttNRUa3dNP66uo4NrU40nKyI8dsfgg/Ua0YEU0zBYJPHt3CNuVNhdOKD/2iAuFd1e5IoEy
HGK07uHw6k0iPFP4/CqYz20Ily2LHjR788dvR4kAq6sYDWo/G+lJGu/vsiqCBy00MIHHmc3ZtCDe
EX4bMUNkfqmQHGFmUOMK2FjTXaFKpnetIKqyfWOCQVr5JBHfTW2kZe2PncXMpTarGlwmync991Wc
uY+LHZ/XjS2Iu2ibwiGKLgtSSIbixsjn7Sjyuh9al1u/NPikL1MUMwxniy7ADTXu3TdppCCkTj/E
L4Iqj09nA+b0iTRsUSnXMvrJAFidg4M/DMd4EzA+YtdwGI7Y4dTameU+XytDK3N9mhKiK6jRf3xa
WcWAXyqpIVa+HMZVqNv+99h1OnGIygzHEAzpDAYAqxxijq30YH/6ar9cHqMZOvqcRKirfFzeacai
zmLJyAhHngsh2PdRiNFftfDPSxIV3sksSTZ+axhnVv4cTznHEUh1nQKZNHX5cWV9wEjHJ5M6NCKZ
DqOJ9HPVGsDfrvoabeS21nJoJpmvxLluxJcrm1LOCaWQtlqs7A5Tye3svANUX+uS9zrflVMRXukV
B2iGCo37hvHbM8/5c4ZCfmVBzjH4w0Rs9PFyBfXANktr74BYEXxF0NnO/ZQopHAYLDA2mt2efrBz
qPm4cZAQ2Rw82EQdKmWLlK7uykDrSfsOZTM4b9Hk6OleVo05bE+v8/lzcYRuI6KziHqU3hfvrytL
Vbcy5v0FOv1W4LyJMBq1KTwWPI1Or/XpHlLOd3lefJTkeHJZ8com06+kCVg0a2tzx4Apas6yH4LH
tJ706BCKNOtWp5f83OWAgsbZzpIOzw8jrvk3/ZNZ+qbfpm5TEIsGFYOwaGJ11yO7Zf4YkxSGXml6
69sS8/Tfhj5B5QkRjPxMqg5nvRYZkbNCVYUj8emf9fd1+ffxkhvZBuGCdrOYK6GL205lgNG/IR8P
/TB0L4mV0n8NNTxx1rWppnQLB1i0DKPVgEDpSDAI1DQITNcuoueMTDFlNCLJ2huzTszXxCzkS5CG
2mVQOwCedYTvhCIaksOKIosnLiy4pekmylKH0eS4adCXh75cgZFD7xSOxvgTCF6K+ZasIBgpOuyg
AZKJiSAtpr5+d/rqlyVYe756y9VNQYfPVepvJ+6fh4KxBSpST3MO4WThPRv6wYphteKCye2NQm7I
OGeR7prONAFfQoSlu+FsZ93T05kfMu+ly8dAUWouhVODVfYilCS+6WIzNgGYbzPEcIFmRHIDw6EE
/u5jDOwHYbLDuRN27ljWmJyDGBYwRhkE7Lcz0j7bSiTT1Tp3PEYeT/+65ediGvQC+Ep4Q3RHUZr4
+OqCIDbCqdMmLAeG9gjfubxQUsPQtrZn1zQs6E6vt9hLHINtjHQdGMFcJaZG+XE9I0s7CV7V3Lc6
EJIot4qDb+EKh3E9TOKuiTYjzaRtbU7i3NLLz3Rem94HPRcUEBb1tMXaWc4mhvunvQ87x6Bxj1ko
sKKqo0RY+FXD+KBbA7K27BzX+AEoYcdmx/TP0LnoH8IK3JKMzxxKF6GR1EWny8SbyEZDEcFYZIOo
C5IxrSaFqLvRf8CIhkTmtuV2TDGpPH3rF1va/5biFaTb5HBIc+af8s8HMQbD0IigAmXD1Pp2cPHD
wRIeV3DXfwhKqLx1NAy7/7omuxkQELpAtB90a5FnmuWgmE22qEfLsrhyGlU9ZZolQS/n2oXdY5/j
4VN+Ll/6fFOFQemZaqlQtk2V6eOV4gKYJiYznPuauPA+Don7LdSq5Fs6hs2Zhse5pRbPz8rQMAVt
oO/7xJm2FUHnpsM6Gh+kAG+60zdz8a3yAJHl0ZQkitBb4Av6eFlpYzONZ5TTvhptQ9H/VPU3JydI
tGY+vQ5V4o3b/7witD6EnNxNHZnhIkGgMV7gGG1MwMtcZlIH+LSe3Wr3NBq7fStK+vanF/wUHkjn
JVVfPlI28E9SSqJoMrTgDGDb+lm5MzVO6msR2SFuzdmo/wHrlLWkfVodrboK+dnm9Pqfb7E5a0/o
kM6NG3N5wW1dOY3RYE1l6TFxl2FoiYCvD58DDqXGhsz7rHp0kYTxVCkNUVh3KHqbaDoXb5AElDua
Vt3taVjUP9krMmZB9OLMk/zixtLLptpNrCfn+9tO++fjd+J8chEto+ObkgpcpVMjjSysaWvVeXsc
JJ5jNrPtRzi9/pk85HPcocFtEfJdQUVfX762fkCbKglkt4/lUL4gg8bb3Smi3QiS4s02wvyHX2j9
8+kHKb54kmy1FGaRMs3d4MXHUngFQj88r/YY4DYvfi6zjgksChPM3XXtFRZY7jfXM7tnk5EdKiVZ
Cm2Cvv/3JrRB+QNsU8egYJShqfEqzaLZdRRne/iBp3/oJ4EIB1nBl8Unw2lWMNry8aseJ36lFoCA
qAFpYBE0jMlNPxTHihlhHEvbX2ErYM17HFSe3dayL9M6bn6WXQAmxIv62UGqA74IyNCMdgK4z7v0
WrjyPuq7B43BhAfwbijcA8uCezC59fRw+goWIXA+ic+ia52WnxTk94sLsGltjmZAHS5E//4z0gPB
GFQ09d894JvVfwsQ/1uM874yQRwZtrP4WmD+9LhKASRF2NflRyyrqeF4Vq/tU+rNv6Aet8Gq1CLR
Uesp2jN1k68udRY1WC4FB5gs81f2z1fkORH0ZidwD4Hlx9eRabMKJVwY8qYab/7zbSUSzh0wOsi4
vC5fYNAvQxRxxjc62FgudETGTD33aOehdyYJWYQgbio1BUQChN1ZD6Xmy/7nsvoo1SRdJOMgkBK9
ThPNcWDdsyna6UtafpTzQnQtFHsK7HVq4osDrgv0J8MHyDrYsYinXUNRwbwIyQc7eMRMza1E6Rsv
jZ8X1SpWJYcHvO/uetXb2tMQhRay01Ch1EYniAoxHaS9S+sUKm2jx1P96/SvXYTM//1Y3jC0/bQi
PylmSj4Vz4IzdLAsr96RlQl8gbWW6bYeH3gkgkwBm9AaYjWtT68s/vYi/j0zsCmYs8yeVA3BLvXC
j09EDyXUS3DFBw1oPIPoo3OsDehCQ1/DvwvddOxWZVfFvxk2B2AnRVDIC2I/zD69sQprnY1K3kSx
yH5HQWS9ar2YrLUBEA2iRuNj8KLpno6HkoMmFqMp5xbUKwOEeafVQBQ9+JhrniCINScFJ7wF3pJG
l5rdiBvm3jFurzVoCzR+DM8B0aHVOEnGs4lw2ODMiWRR7VG7Aq2lMO2Vq6Ap3H6lzzLgC1V6OYa6
QSePk6810T208iBbRaqyG9jBorvTTVmtFXIztaEgxSynXaTyvckLWk2G75avUrRjto9s1HErVTN8
gx9d5F2NlZyhb1E8bZn3kdpmiAw17sw6L3DtK7B+u44n2jC3YH3Gb1QD9HdVpOI6M2sblwfGIJnB
C/C0zoamvm7rCfm4RrwJVyL22mpfdwwUrDgitk/V2LCNGaNTMg+LQ/muSNvpMk6D1F5PZjfWB6ON
8PPEwBrr7H6QtzrIJICCUTRAGKtU1WBfE/BE6d2MfzTlkecYRcOl4OQkf/NbUIEOBpVzGozpVQsw
6Q+TUMa0ycyovBuV8N5BPBdMRGQG7hMTQo8OJquok01dxjFTrolMv+VBV11nmtFA/UhrmV0UECXT
DUTT4DrO4oEpQ4Vf0NaPtARceBs7oNr1LHnE0qnPwVPNQGfl1Ixcm0ZWTOu4jkpE9arvalopDY4Z
Tte5R93GOYFaul//slQBWz3SVP/99Fex2NGZKULXQuBFW2MYCEsWwSNTXZqaRusdPEc09jpNnOiq
bvrC3pRVkTw3TZ2d2ZvFInX5u6RpC8WpnQyGAbePnyESosAYxgrBY5AyY4veFuqb2eLj4mVeCMq2
M8dL6cErv2CwJX23wyZ8dpg5/dYX/cQMkjF4lxXuPx5GV5UF7ll5nrVGdlx+HxzpnTnhfYrj3CEO
8YZjI4Ah01occC2nHlOHGHVgP7SMw2DRid4OYTOeO4ks1VfzjWGeAMUEWz9lr2WjC9494sUIEH2W
aDj7mp0LYlojNrWvAbUslzp0wqinZGQ9huOTZNmWzbxzKBJ1UEWcSWWvZuJ07irlhOyAWG19ujNU
lbMze84Xbw2dSMMm+6XiQDVo8QghWoPsQLiqEeMv09yvr1qg0PcYeGFi5SrvTLY73+NF5HYo4KIe
nXuAFFc/rudmpJoC5N1R5Y5aN3qhruxJVLd5r2Bs5JhVovNcNT5fdm+O4bmd44s3dt7FDZOijv15
8I45Ejqzg9IOrl91xzKAVVE00bTKMqAeHl2/fWN5asdgAaSmvAVR3AQ6VERoGaMGwCBJvJhioAbG
NGUOm4Z+GEb3pz/kz51b+l8GB0peHjo3JL0f71EBSBjpCiw9pGTR6+Rb1pMZsHVcGMKz34PaN3cR
QE3/wks0pqoKzLO/haXnX/aGCTK1gS3ko/07k3B9flPojejzKYlUB1OgRcIVZzKZIHPhn8QZdd9X
urcPJSxz7M3xrknPxJbPD4rV/p51zb8zOfN//yfnsr0W9+PB0Q7dxDis147aRVNb9QaGYL1NQrPc
1Kbx5/SN/5S+OjrJF5Vgl3o/EsFF+grpEchN7kXHILOgiuST6dxXTNE3F5Y+FC+nF/v0IcyLoZ6m
KG5bc5fs4wW6eVkBsy7iowyaql07mN0piOgZc1Wx00R39HXaR4e5sW+YePX3jCP3Zx7oV5dLxkmb
bg6JnzqtnkU8CN0iOTp55l2hmakPeCZbe1IDb3v6Yj9FXi4WpdosAqK+Rkz8eLGyaIUPCyU5jpkI
33wBvWU1ZCgMzkSzT28N6/DtUDOcJxdQqX9cJ210J9cYgz5WeuCuM4eBQWw2eXUmY1xFQ/Weieqc
4uir20h9h9P7rFZHAfhxzbxSeKSRKhyDMjFusTJ3vicMWZOLWSkQvdM38svFCJ50pqm/0Jn6uBhp
YlBAGk2O1MCLbIMfXvjmKDOwoY1O+Y/Ti331ihKAaOQSkAhFi6dmddXUil7Gx1xX4yoFPfho+Lqx
yYaqhJxTOZvGYl5OBUN1dFrLO1M7/HTA4GFS+6UwQlrLxS5ubCZrTuvSZxbI9dtLOBEuuAovBzCD
z7nRhtj8dXq48RGtb05f+BevEfnM/Ex5XWkSLVKp2tMwoNf9/Fi4NdZSHR/ofrRLgW0MHJZk3Q+i
Sy6tySrO5HBfLezSixG2oO3AqN7Hx8txI7QSZSbHmEHAddxooMvRSe1GyNlQjsDBUX8bzrxTn1pB
qIGpASETQvfFKXdZoYi1rqsnjaGryLHCA60QH82V62KKFtw7DJ09oYu/l0Zm7AaQvg8hevWrrDPO
RPz5bfqQGfAraD2QGJBSEoTlx2tXnTnpPvYwR9ljEAyoTdefJ+LRfUB3ALYuI63qzJV/cbvRYjGZ
rnRqJgSOj0s6VdsLKJioE6WHLanBdKOm6+2mF+GwnwLS0gxE+eE/v1xkhpQzkUYjhDcXu4yb1ziE
e116dCNTYf+aQ0s0kwbwc12s4d2YB8eqtf3pRb8IwEynE+UJjfzLUoeZYIfVhIlIKZspzsZjjZ8Q
RbyifTq9Di7vnx8j8wZU65ASckC3Ft9O1oXKLHvmS/TE0ZuLRAzD2k8AePZJNruSm8WAX8OEn3Bj
+ZzEUwMiOpCyKNkmXq/B2HAAMeaDZ/xx0tLFu3Ygg458DyIqzjmXJiYmoChFbgM3GcWbz3jcXQvR
aseRHj+1rvKLvQGQ7dIzLZBv+KMbf6jtelCpp5jJP0DKTOlCDmlfgKPQiW6Ft3fMAvJ35GmIn1wD
Riu1/dl/HI/q2jbqo+nV1baFfAy3QyTmXV2V2WXamGJF7zgZ1xOtvJ/0j9pnpwq6GqoFq4PICpJ3
7FntzYgl3lNZ1uVuDJTymGXzzG2jAxbf5aIamLQp1c+Bk+QAtMjAViuJvPGInxhjVQEoN7zcoolP
0qP0Caohs5G1JhoWCxfw+Jh6rCKnf3VSiHMXcqic3xRmqHW0WIxDoDVj5uadUT/AvDHXGAYFz9gS
eJcd2/0a6+N+DbOo2jKKRI/b86g5CMi3j23v1zjoRLG5Hcq0ecprb7yHN4lZABYROHUUshfw8FNR
HyRhBRuqHCbHmm88eh/bimFlboO9DsrGv8viKn11WuVupWzxOqcSr2+CuFEgc43+qe/opFN6tmHl
u6AWrZ1ja2D8B6ujpsBJLX3xsJY8jCMpxosDGOsxxx730OSyfKpjn7BVle2dcgvve9oX4YrLNQ6R
kXT3YUeTe6RiCvRJ2keT6HWXF1jHWKExHLVQtAc/TNNsiys2DLbOFcUPmTVDitQPW92122Yx7Fga
nE9wWuFl5Z7HaLouQSrg8FrV9TqoPJ4HDLsQG7rcu3LaXCvW45gOm7JJoL9ShLunIN3kmxa3Bmfl
mrMYmNmI9FvdM8C3yW03xAUUW5irzJtUtBsogbgH22RYmnP1RLHBhEd06Wume0s9vNhbQzodQUoz
a66CvjuU4AV2ZRgnb2XpVw/a1Paw/N3kmAm/wPquqH+bapge4Kp3VyoQYNeTBNeAlZ8MUKQ1w2yi
nRn2wb0LYhIHsVKn4OQ4TGldyKlj6rkVA4BTjJo2YxiKSyTLps0ceVvUmwJt0mbkIAkpzRXNdT9E
Vn3ErBsnkRwL2sCYgis6392+483/lpsd+xkzcGihAWA0N0Zmi3s3VZiigD3Qr82qyt9QM8nkgX4f
sKSkiqj9IFVIn/u6osAMy5WTT1t2NyB+XbXBVgAarm9hNHSBv7O3D2IJgrgkmphPhXRgMmCjbdpr
c5js4NFrC/jMaamX0LKD/k8lPHcNFrs3IBkGNvLKXp8ep7RUT9Cw2I8bzuI+YI6LtogB/sapjC7t
wmwV3jt9va0AQDO3n9iMqdroJfDacgvs7Qb3KFIdzkfojBt8EidewgZvyc5JnsPCbqhNmpJcWHr9
k0aS/CD0sJyw8U3EXlNtZ16AvwdBMxTGKgHG8BpkuWSY1bHSYx3Y2X2LqgTAjujGpyToceSx3e5H
5jnhLQvB4B2H2aobakV+5XlB9eZ7Y+6vCHzTMyCAEMBd2kMCduK62o+p719Wthj3TqlTRm79dkzv
W7oXHZyhzLiys0EcXKAk17LEVcgRWn7pGm3x7MfYdZNdNAeUWfIAFDT57g1FsQnhCj7akYktlmc7
19iaWntf9Hq409ps2geeHTHGoYltpvLZSxtT9h9tSjuz14zvRWvjZKgAOQMniDp1IeDBX7lgnveC
lPW6y8psa/bAdS0b9nbRDBmS8VAZT+QZTHcEOHNDN/CTYJidF/JLi9E+CJFrZYYrG1+aCz23wTxR
zZHBjl5uchR2GiuYAm23z9zecdY54k2cmtq0Obqqg58ZRo1h7wGjDpIWSszXgb+9BTilaqxL6lsw
1kgabodG0/cJQ1A3KR45xybIvO9BW7MptIbPDtZy3sJiVO9tWH8gOVdphB2bE/ZgEqIEkgtG07iX
VK6uP5WDbVxOgCHWwunAt+lYdwpF/z5gfHFXt055T182ffbzvrmyG8/+o+zEegYvbN3qU27dG97o
irUIbflzdmjbU45kuKXTkhccbyOLs4NX++u0BMU4m4I4T6j7hl2K4nI/CMcn43Oh8qF37fDxdVRw
Jt3+IvMjV9BNymaKpqRcnNo80gAX89Hk6NvYO3l6Jo9j17QFFdTaRhqlwuC/J37zjAg0B5uqJYfS
j4mfjwYeRC+kSK3Uwp1kKHbTZ2X5aOJ0cRidzrpOYEmdWRTp0JzDLnJcOq4o4BDhUd5Zzh92rpVU
QQVRocAYIBj5fNX42tcCQNkAEMxODr1ZXHdN9yzGbMME6YsGf3aQ+VGLg3vNjVe9HK5hAq6EzK+z
Tn8nG7lFuPNMffDYp+6sP/hNGWim+Esom5777mbN22hbVwaGwbpfovIobkeAt7spQUaOkfg+qt3X
Ac5C0o5vXumrjY4MZuW5xl/fFxjbVNV7uINJVt/KhLgZZrexrz3VyruiyrmJlPtY1folxFMJQwvf
KysZGLjrvmWJe0+5iqwPigPfFhyxZt1G+TUngBsvV1sYv+u6MteTlOsYS3Uwfc7aHvKdr+lXaW4/
RUX3W9ntsWJAJnPNqzZp9hbEvWoq/gCQPqo2XKV5eJe6Kr/gIPzq5Xaxys343rQAJdfyMMI21svx
0Y2GY1zb30t3eq+T+FdJ7+gCL8LbogrKVQRbBPfs5gLT4FsCx6puiwcRjBuYx5cjdGog3N4qnwBF
u/Z4nIb+ksGt50kztq1Wb6AByVU8wiplZvxSaWKf1sGVBYMggk0ET/c6LduDN9j9ulHOVV86a00B
hYmQG14YdfrQpfElnK7NpLcTcQH/zBzYe4S3KL3UbQbCuqU9eDHa3UMtmIbP5YYRS3jchvYqEvo6
CbsbONDy2Jrl96556Qu1SVzvEXNwnb6KPm6Qql80FSmKBuJYj9+mxlmN2NvmqX438x0uJB4T2EEA
4s7w39DLX2MvNkzCa3Qis28NxN8rTq24MvgCPBQegReyS17qHtdgWH2C3+qR/qwoKFwXYYRcsle3
mjfuUI/h7FKlUBrCH/QS3Y1TJfEGoPOewbvZhwVWFq1wBu/gXtjGvT3iscx+fmzK6FDPeMQR39RY
56+K42NHNgpDFOxlwlZTJYA+/PoZE+2VAo2PmPentNty1dntfSCSq6DX3kKj+9PZ1m8/0Ha1nv8e
Z9usIbkuh8xEOWO8YGEDr9R807Px0DrjcR73UFz4YOMnEhnyBtWcvzLy8HoKcsB/sOzzfqS/7h2C
ftiOGHtxqImvy9IDdOrvDTEgWDCecGHc1EN/jMF2GGl2l/fB76yOX0wy0aZTr8ow77CS3CD1+uVq
0VZU3RZ1y740aeYB9VlrEcjFQB4smawMU9v6LgycLmo2rgbZgbGVtSOGlRPZO9RRayDf28gJACeh
tppFnK4WX1XkK2XaP3rBuHMc/8Ag507K9Gg2BQ5e+hpj3gsMfdhmhrnIfexkfeNo0xO2fQeP1Kqp
cGmL7R6sDz2sFuHhxFMeM+OXZkW3md58dx2w6aV8LnHXBa82rczCx6zQ/2tuz+uSQ48m38uaV0aG
j6Uc3ntTbWdHFqy7tzKdXr022lXx+BtF0SZwaa6K9B16151muL/Yu1ZVZf8wRvqBgQ62l4PzO73F
760d7VxcU4En3JUhmPioYD6FUQx9Gp9qeNvgMeWttIPtyId2kablwxhrN/QwOavEtF+Fld0oY6YN
wKgEtZ0M5bVNGyZiIK2oqyOqGDw43FUUW5fgzjaaQ1oh6hKiYvXk5RD9h+rGzNsb2gBPQJOOQdh/
M3O5Vab20Ngp7qjhdojAWwL5Ljt6j1C/AbwzB9SDqO43Us//2PWw95S2DxpirJMwlyS1HYn9TQ/d
JB2NtRjFXewmaz+q75mQA8rmgRoaQIdOgbmjWpLty7nhO0S3RVFtUm/YKL3HMCROV51oLmWbPHsW
d8UpDvXUzM5MPvg0br0RmoxMW0WMCVl5nYz5bZhwBvLD1rro6hHFtj7RMm9HzCeyeC2leyma/CFM
cd2GxYmJLyY91WCAScsfrJIWoK8fijDY5yG+uAHE61H7ScJGxtrFT/S0scBrd5Kh01GplUW6wUPe
4eN1Ewm5EUO1M0u1MgYJKp8vMzMhA6tkC69znsNC7tBisyIy7Feb7uDa5X3jGRs8tbYBaiBOE93K
a4pfodnflRgKOkF6tJr0amr9W58JFGqMtHsmHWeKOn0s4gybbdfY27Bm6XsdAoDczOlk90HW/xQw
xAMLa8mux4PQ0PFeENq2zXll4efVxrDWRX3lh+peCUxmbPcxYMAesqaBp1zPcQ2jgtmbVfEOltZW
hs3WE8MDOfFeDv6dHgY7NsVtrCCy5dnt6IWPXW1vG7e597rixdXpcuTZD2ABHJCnfUqTu3a9Z1yV
tYuiybcZFECzdftN6Wg7rQY27zd7Ecw82xHBmu78cq0hPPoOJyoVvVa8PxfOkHcAJk1+Zpbc+7F6
NwucZFuJq5oxQQNphgINFbyvwgq+R2kERlrf6kl2M4e0qqJV52S7EQp2oSfxRTtvF4Fmr/TCe4gE
lhOGeJosdYx7Hm5JbzXw2BWDYQILqg40Pw+1wHtLDx6z0lgBgDcxiBhWfZpswC00WyVL8mbsrG2g
QLgLFW89Ad2ahg1WSPed6V82WDcJfbhUdbiuAYjHsrsuxmBvqvjAd7CW4JQ9C9urgj7fum+sQ04A
ntz2GHo6lZj2RkmKfJ3RPduR2lVTGq76vvlFneJQdGhmtLi5Dnz1Clvtrgy67xwoGfZLu29TCQJ+
8DFz9EwwtLPDPYl0ENEsQti/EqLb6Y25Z+wPz6YhUihMqLP5eekg+W+yHTvSdYXCwgWSOvX4bUYi
2mhpSCIPXVZXVJPrlzSP116t/0GJtBka97IqOYn2FZFA6be42b06YrytU+Ml9WeTLWm8mL1zG5fh
vm7tTV6lB2vU93QKsR7AebY0Napb/noiIsdJcYVZ62MNx5WKFNt15ljrYGou7bxAXS23dqzvZF99
4/6xuLcZaCjmSbG2RHcPtva9muv9lMJqTpU0C7a+3j2qvN6GzvAiWxzsQB5eCyJyXg8beKw3xtTu
+eF3RRlfDs70hlxQrtrJee+84nmymreSGpSGvIMYsNbrgmZrmx3EoHcXwKnXQhvvYhBcJZ0yHKW0
/f9xdF69sSJrFP1FSOTwSkPnaLfjC3I4JqcCivDrZ/U8XGl0R+eM3Q1VX9h7L/J5Cj/Nhh30aiDS
+d1OCKUSU0mobP6jOE1GUuHInDzPQtcrnotJvhv2/JS7yeg3xfQpXHVXK+6JiybUloTEWjWF5g6F
hXDvXW0TaulRhk1Mc3yy04HDSXmNek5RhgiHfnTDWRjhbEFt03QkH7XlMbMy6luWedOxammZR9eI
114/f459fu4c5yPPgXloylkR8XsTw3mPVOkEGVTleKpDUSavnegftPRpl0bWq2kkP0Q8c7gQ+23w
LBGiH9QFWCPq317lv1dIUiLbYaOa3TVRB7DQD8KAcYoR3jzyD6BdKaAtqiFZ86bIFVDKL9hJmy6W
JyWmwB/Sf17ufcw19YO9xJ5vN+qtcis3KPg2ox4Cb8tFREz3KnOJd17IlmYIAUBt+qljqEyD9+Y8
zmAazV2fgwwyvFLzNSV5bXD5+Laj/0li2B8uBpVWxOeN4aDNoIGIBCWIKHFtKaCK3ay+iti42VZ2
czThWxZ89VKvt3P7iCNOJV8AcinyqE910dWETOF7d5khU7x8pl371lT1htzZa49w1e/1cWsYUJVr
Md4kLQQsUSscRrJNaAmIaB5/mslkINLjXkhUi0EQ5l6AetVk7eqyPXnj+DoB9rFVFtqVu0E+dlSa
mna8MQJe+OV/GKWs62c1b1462tlVaquB2dKoIrC9u3q5a/MEjF+/Naf82mXJjjbvMJRLu596qLlU
i+HsoPjIvXqfz+ktEkTcJIpxr6rylI1wmkuSwFnHBq0CCNHN3V3RtbXfqtq5AzNBBqa5R1BK9rl5
Kb3mXi3ZjcRmyjNsqotqfhEQd7ed+G6MD5CXRy6GahRkZw9QW1X33jcyXlntUGBf0s9OCQ/Dw+Cx
spzxEI/MW0sbMpoH3YEIOBB4dQsYjEdTa9RTRwT4qoMlZvbO56zl68FMnCBy0p2VymPUmQFTyq9C
50J3je7TNBjMWtCITN6Zbo6fCuHs6znllmmap3aOLlJf1k3Z2X45ax456tbV1klNy3gDq9RYD5Oj
nE0789ZuWb07cAX3dsJ1xfUZ0kef6poyvc5Oky5MfxHVn8LPl5Nn7E8WkacmgCofPG6odPV2cMEZ
V/c8bV5TNX8z2wwiD4AplkMJuy7KQfwnJ6CwfWjOALmdzMm/hNnsUgXR3zSiA3PrP6QgFyU2xNru
l84nL/doyTawRxhrbtxcc0mixgOi2SrSIX6/uahJ4U/CigPuZXy/tcY9lJors7QvDfwZVYnoUIf3
mlQM+AqfRWPTw+psMhD+re08KgJPf4iUMaBNdfsDaHwzoF0BC7pXULGv4r7/QsqE4zJTBGEe5AGW
egofN075y+LLGE9XVZn/ZWkeJGaxNZ1hY4hh3Uv37izRjsa9hh1HTn5L0Fi7xHBk1CNOnBI/uEqK
MZBEK+WXyuXbpDUt30Sb+h1ZxARCKA9mga2u7Ja0X7xzfkmWX9Bn/Smb54uREKqLnnWdGOUh4+GY
M5rVtP6oyTcdVe2CTJtaBY560atvNFeXIU7tn9Y2r4NFrWaUNMbgWuEYWAoIgqoCmyg2wLTPtOqB
YWbJMSUnGcP/foBiil3uo41RGmfVZ8a6NheuhNuSKCyAkpVmK5TcGYnjpYqTTWU/wHiuEv25ntxD
YptUOrZPAW4FnI3BbC47r0veKgNSyORmP+Q3l7tqoRFRunhX1PxZSUC66N9rRfsxZc8occLdnyy3
IQZyPbUX8jrOWAFXC0OKAn0Vcs9zOpNpY7Xze6Q1R70SG7M3qF2stQKWyFhEsnXmxxM1u8PRW/KP
wrV+yaKVK9DyEWQXrwz61A50V/1gaksBLFcDNB8igf3Cq5oVrfKRPcJ3GhkOK7N0w5EZ2FLdL7l+
y9JZrmfhASGJj4TP5+RjOncmA5Q+2nzXeNrxhgu/Jkc2qEFpp3T8ft2CAlaUu+tU5P97lPyJ+SkG
7aDa3mspo5kqvl1WwrAPupIeemRIYU/UuOMOm2yKj6UeXZnJH/Vy+Ot6vV9ljvmSWtW5L9090JBH
OuMvkm0B+JcxU8VzZFQkHwjC+UWJftwptnZHSVqVaXKqewC4wD+4gOfpRJ7Vu65Y/yxTflsdnZlR
qydGpAQjeWC8x+Rz6SCb9Pm6S5Rb61a3TCcGYTLcdWoBPRPoaBdlBng2MNTxgtash53R13cCQZ+5
jcoADWpQdNDuSnM6oSk8msO0rjGILGzTkH8RR5nUP5pT66vYdF6RD+/dCqbc0HA89y3KgWgA/u6q
nxVD7xVslIT6mfIiHXU2XCwOW4uuIS4oucS0xuNIikC+YUay5p05J5HxMxNfwfIvgzuQ/EPfxZ8t
S9PXE+tDEcaamIlnu9d81cb53vUDD6Kq/9kxNEQd7HqjxKs6mi5p7FZA5ZgIyumtU4ngn6IWcVX9
boy1tUL8d3I1Fw4cu6hJq25OsRBKCpUvmPLoV02dt7jlhR9Q1IYZVAYqwMbe2zFp4xQhfp/o+47J
MYuJ5FPJC3KnRUM1tXAAugNNSaMmYTX3QAuGvAyqxxxcg3Ir9fE0cfR4ejOfJqzVvjnavH6dtbJs
0mWLhTqhUqiUgP/clbkYICgw+PSIJ7YL+BZp29RhT/o5ObVrowFVmzb9D43faXG15yyNEIkU7tns
Jyreqb4PyTyFmlXdOHVw3Rr1F6yULYsW9tN48PwU265vaQM8F7n7f85oWYS2zxylcqdzO3OsOn79
eE+yRXKuty9i7mmhq3qV1dTclmE+wUc/KIbNsGawnxwM64969tzZxo2H41ef00ND3rM50FropR4O
UXk0TXksEH7jqwpgPUIUdghl0S7qJF5HI6Hx1G/IiXdunb5MZfHmlJx1ZDO/4ysEJM1EoraUbach
znHGs+tZ9znmcGo7Gn6eOUpgtOLM1lkqV70FpnLRN6nT38eHFr4Wr6BoA5E0bDuFc1Kz4Snu8t8U
izQH6vIvi/LtQLpzSip1B7LJVhQCRNxzZlgBS4XQyNUE5m90ywFodZgUfAcAjde6z1r7kTnFtMpZ
y0ILxiqAlSGBizzMApEiXTF2FW/VtvpzWSmXqWEBbiQcOa34KeUyB0iAlMABMRhmc05VuiCeLpZO
Y0XGWpcF85o/Q+jzsNRrL3OAxsP8gLUI3MVk2WkyqjXU967PgkmCQpmd8Y4C904GX7Fq9eLoyu4J
2ttpJk6kgOlhRZSotYY5MZEEn6n9Pm/ci+u2H5bnriZzfkqG4p4sTlANzpPH/QDLfO/l1rHStcMA
ccfW852GU3hta7QBXrKXpfoym0wks6ZkmK+ZX20GrsLMxl1TsOHL5P+r8/qLWT7LMIs8AzN9Jyxo
24iWmzi1kdyzJHoUA/AyjDmMzfmNZdKmkQ+EWWmunTGi3ivsjT45h8Lj/wVzf8Wb1fuT65DVP5av
ENBI+9eYnjtbJx1vIJSe8B3sDC8/6MLbT4ItvWVd4N49R6b40/XotXSaAyaGM5kEl3KYmMxDHuNV
BTx2tBYsyV08BmxEt3Zar7OiflPjOGgMeWQuswJrtJ304a+1R/qvZXrL1BEQmmPd4wi271gD1Wkt
oo3nATzZxCKre4m5bhRzjgOrjhdsZbHO6tqh4aRS9geb/Z5dp2+RKpDLLMTmkMgQC4kioiG2iTRz
JGHebST3vtYNEI11TH1BQe5Tz2Urs1LHla4qqAEUWt60pIBPtpUiDsI0YYixQUhNPoyp+1TjjvKl
/ygZavdSQYc9G+e4jnaOxy8tZFBnUVjMD+azbv7CWGr2VlGZ6wICliaWTexSXEY6lLCo4qhzEKZ4
BmvjRN6SpD+BbvTNur0khAUnsrGIQFB+iFt/DCyRYnfKS6M0v8zBzmYESFymud8w45FC59bW9UvO
a5s1y67uFmYh4yGZNc1345aY6JiCtAUY1L+wXY6xYySmX2ICQC1xmWfKZmH89ipDxKprdsnkbSmW
Nxmuc6Q67l1Tom3P94i6/SWaWGlPtfWE13ojK8r61AqdzHuRtfc3GNl3wX6qjcqttrijD0/epLRI
d1of/ZDYf0agrK7MIr8XJC75Xiq/84G6UQN6B7BZZYI21eY6SdRTncqwdHTIQelbnSY3jCVrKRv8
7yamf+wWn4DI/sSyvNqAoIihV4MaAuIEJNetyu1DILeQKfd4M8BOfQn1H5qWTTS2KsvDOQ8rqQck
QLyUabUphwTtYocwM1GKL0uBzeg0DanS4IyQn+282vV86r8rCiR1RSgIhiEVzAwo7VB2zb5KbHYt
XfOi6fPBteMDHPa1BKdE65QqAfO/TwMjjO+SUsjq5SL7Zh0lEXPEvtspk+n5aiF/Sdw9TjUh9x7U
oXTBWaanlwRm2zpr2JhZGjMkD5J9fMmReceVC8pQhHIy1suk7cFWEIlhLkcEa+FQ1uuxMsKFMSQU
eY8naD5oDYTjTFkhud2MOMZs7daq9D+z2NqV6mvS2c5x+S0UuS11PcxMZyUt7wevLeVV6yA5cpiS
ed4FQeA5NYcfttWvo/LVuBgHWw5VPrQDm3ADAqWX+84M6BmXUFh1xoMGz43ZOqiB3E0tPUpWXix9
Mv/QFN7itNo2HYNDSfMD5uAuovqs4hjLPPAa5CUFaN5PiAhOCA65xBSWUc6xTJJX1Ehr2c+BEllv
qoCvTBVUU+R3+fhLo/Dhju7ZI3bfeYRF1/1GeM6EaEYBcwWWsVaSdZWNh6wSX7z5P5qU3x3+gomM
gyGON10DQ48P95FJkn3YvAK5Zu9KQ7lz6UFhLzeaKMLKW67ArNdcUWu0Otux0q6SNUtrdcdER9wx
cEm6IC2VIjDijHC1ZG10zkrRAZ1JZF5d9mPVpFimIxqL9DshHXVYpq++/G1yB+iqYkI/r1Ym4yPa
kfRVFjX7kuKMf+QQMXxpljyQTX6wmHrB7QPJF52MEb43pEgVFHLNglca1TpJ9XWXjqcFpUNj1q9L
LcNUGQPPlKGX1s0KNnMP2ch4soWz7UokdaM+c81EvlVTNAFV3zKx4SJ3xmPkeQASXQPMGStcZ8gO
9mit8Yr4Xk95uzA3AOxzElzSKnHSTjy8WUqz6+dqp6NQs1P1mRiUv14pOQ4BQ2W6P8zvVROfDKzY
ftGY4Thr53HRn2rAlDi+iFFS9Q0E203mFqCWk8OoOmeim0TI1nLnZsqGKHd46ZgMK3oKs7t1+TeM
KkLQ/6JuDFGrPOeOdoySfxWkPz0DZKbTnupQ6gZlPs80huzEPi31hXHEhIeSk0Z01sGAGhkte0OU
JWZgnHh9A2WMIi1O2M2M7xSSKVcgzenQ9h+sHto1Op2OtFHnrGf05ywmYjf/mwb3s0iraE/e5Frp
vcfIbz9rxsqazZNX2tfc7J5aQznpdsHx0lfXIurPcVb/a3MGIbPcFBZYemdkQtPIn2SBR+kNF6d1
15Zj7QG5oaf6wD0YiFaGhrTeFcshloOW3ZuJDvGs4e505g+DekZp005ikUzn9Cm2KW8UhQZr4Gwq
Aq1/rRWD+9JlrqE2zqpVKYOF0j/rbv0yqtF7asenhUi7xGyuk+s9L6PyBCNtK0GmdxpZJCNL8lrZ
zvDxuiR+MT3vajAS143maOnjfaAQb3GDao24GIvtZwlp14Jya7DnC/LQ/UKKSmwx8Wbeo7ZEXqh1
yAglDXTro42qq2mJ3axDx+7dAPr2S770L6qePy0N3krp7Bn8sgppnmeyYcBxvLA3mX2vHj5weoYV
wdJzo6esPECgxcm2i5tntmQcb2p+4xAMiXgS9IREzFEdoTlZuiBGQNhH3ptWFfXGTDjDwNLqx74S
ATrSfYL83RSe9Y0YkvQ3yTg9LF2kKqDH3VONDZphA5VHlFnjwTHah/yO3ihPSr5Yhsjs+BitzYdZ
s4K5oNBguOl23XfnOr+z4h0oVMNEKy2Uho9QQDM5Oo0eRFL5yhdrN9Yg7KnIv4bBOkcTMwMsI6Ib
yoDI9HlTljaPBNNivbFOMqbFLR8YF8PblmP+1BPW3zhI6dQu32dtuRV4XRmfbpyo7xAwNJALIXFj
SXkiCeKqVtpmVuojUSR+OzMXs8k+VJTquUjhezbWkzcxJoqGMyPujXBb44bKCyWRVbM38DgPmipD
o+G5OF1n1WfbfegEHK68YhFAYIBtUD6bG7yZwSirJ2eOKTSMUDT9trZBQNiMm9spsNL+GlcS2yT7
t6oE/a0aYziWnPZ1a/YcZmW2gTmM3LdJU+9QEsxx0wnxvBMhBVoCMd5GdVl28IkuWbC4osr5Nbj9
WNXwsyFXo4VGivK/YwPCDmzh2UOXJ2WafJkLknW4lQ6vXDv3354m/ikoeeOyWdvZDOiGdLfKhEOV
yz0zmpObTDtCMoAqmpuYF7X8UUwAm1q2FoS+64b+Jsx2DlSzfdfijr0GpVDH8kBP40tXVEcF4KvS
IfjrXnuGbpUXvaGHCjhFQoL7SKGCDt00VwU1VuLpV90Clty3rB0Y19gDO9vGXzp7Y6TaDtwU3PfF
75rhNvScWtqQUKkaV7sdQy3+hJIK3pqxv4ghGdUhUqKzp5Qs91A1JMwzCUfYySG5Z9aGxofdVskT
peRxCIg8jJs6UNFtdeweB/M7bU3Gi9mxNfILjU04ZMMxLa2d3k3LylGuecv1QtZZERTg1/1J5k+E
IRk+sTD7SdIxtpV2zh+6POInEt9hA73CoSyBw1tXyEKXzvJ2qlR8dSSYo+WZrAkhaRy79Rsd2a97
QJL1S9NwnZEbgLFdN4o8A5KHlPMYPEMm3UHQYcmDxKbMT6zAl0AzKjpgulEYSW9prtwVXQvhxq6K
LD2gwuYertVPxZU8ARTuS04q12C/lwZ7xFhLLnoOyn5szrE3r0kHuy4u0V5lUq9GxwPWJlZzzbZW
n+hV6V8Net8JaYzMKdQAmjeu4iEOH3aMRaZ/HPs0rtAjzT8RS6dbpZ1HGexqefxb4vL7Y5ZZ/mvd
Pv8CeTqdLKcTTOTGOX8fk0oAgpoxCHYAAbamHcUmAEuiAj7l4PLPyji3KkZHrTmXFIonJ6sdGSyV
YxcHEpZs9MiKsuw12eh7HI7US9KwtBp2uDuxJDQZki0YVV9lTHak7/1zvS9jvkalvUnxAZpR9K/x
XguRBjBag6V0d87IGs2Ke7rmEQzc3J/thRJEDIB3yoQPYZJ/TOl/bQzj6fRYaIr+QJV0yvv2VUW+
jKaW8U0CYTeZLxXoX9U0Ta4O9PW2xiAQ4+i6baYw83ixSzNwiFImpmvT2jJATx06Bj7NhYAPxrqa
2fPiGOoaT9ZA0CqTonlhDVgLUqnVb4fBD2xS0FklN1jWX0iCQjrqjYfBHF452xnqtFvU5hUqOb1e
iVGcYlX5ZuUBgdsxgomsHSJDNwOH8aywgVZppwX6K4XxATjukOWvRwdffmmz+tF6Yj2zCZDuCKqY
7aWY5DVTi58k1sowGawDc1mGSfGfx3K3xxY7VoSTYPPidglRB/NtAhMtl6AFsaV70RlCEkPthRF3
Nx6F7C7tQgsU0S9iJlwxVV6j+QxaFtOIW9m0G7RP80ZBVUIzDb16OQvNeLOGdFuX3gHzU6hVUAhS
8TlXIixEceYN+hXohNkcG26IDt13nXwTzdGtmJSXuBdwsDl50rkX4bhk5zFt/IEVTyvcr0nR13aa
7uycds3R7omrvBpmTFUSP/FbbYkmhTKv+yotUWdW63EheSzrf4pqCZXZPo4Mt7mmudiKK4pIg5lJ
vE9x93dS88sx2bhVRDxZ1oYEhgWtV509q9ngktj0mfI8NdwvJMcdxprSGtQep+FGzsgQ1IE0Vv4T
JQP8ob2gag644bJzPPICF/TUSS0DPe+3+ighsTJms6gnbMuG2Uk6QuxSbLPorsQ3pItzqXAI8wLM
Wgsg12ZGoASjW77MNK257HZ215hwnfgo4mZXGEgBTUTsJgtko9Ze2h7vQ+qm9EqmOGQLhvoklzT+
kXlGJrouBo4fmM3I2709yEW0RAi/C7jCKtqfMvrkt3qtphK9B1vJxTky+bkXvdgxRb7OJFDkDrLk
FhFgwZi6jZKU6Q0SDKwdxwGZgrd4N9eIPogeCVIINJGdrgiq/TcUWAXGGv9kK3ZqXpyWR25tg6Zp
vs2mi2pQWRF/s4tH7+CWQ4immcUJUweXw7mc9UO+GEHJK7FCDeIeF3iVdu3cxkYcbFEeU6MltgNV
YiG+zax4IfpoZqvRVWEXeyhNHqurFHs8CUxmlu9StkQ+BqrNPCFPSeJbN7lfalltEDGtNGO8cX+s
x64NJNIOYMuUzyWqqmksMdFfIiYA0j11SnWV0sU66PDyutumd0Md9gYjFO3NLTjZo0wJ52UJbbpb
XHEvlPXhaJQnR1yxbt2bOot5Lqo3qviHXArhU83V1lPJLrE1rpvGQuE0SN9m0Kdj5GCVdvFkc4/V
Cn530q20iRVh5N3akXtvIPSiT7iDpFuuGzOjf/UukfJe286mjlKkN+2WNjMNsO+txTzfRzQxS89i
K/bUEVp8SQz0qjUzbDAKbgMxFxt1zC/kU+/TWN2WdruKOqZBSsO9a3N7MwXif9IlXFrbW6Sbpp52
MwYlQMm4HwbEgtEQZh0Q+UVP3/DXrJtMbhEcBdMQX80aQKlufbctAnNCULJeobzt223DLiFFMjgZ
H66Onr+M+RsmPQvYIJzlxOIjGzviMaDBN9GF22TTFoJTQvXh9+0aa16L0d20TGW4hYMJg02sTi+O
BsIQA8s3a62NSbKGKto3CMl4V9hzWdQLUs4rL85WTP521RTtZ5EFrVTezcx8ZgS1cfA4RV6x8agh
Td1aST59K0o+EipGLAhIwwYSJR9Su5Iy2JPtkS0NQtnhpxRI7YZsvs5uuh6yPIjN+l7Q+/lSmIds
FOhgxpPX1itViEvRl0/LtOUFSzdycjUO28ZkwawyabwT6/lpadO3G7MHkUxZ1K5EKpzeNas9t/g0
kG9G6N0BbPFFx2evUa7ZbP1NiMZWjVKRLb3M5xYCKp0qb81oVzt1sA91YxIs4xyqTvt1XLtf5Q+B
7ENJGsl4UxCuyGCDeggdV8EOh52r7hckSapqc2sy5a3S+zBvq73Iul3Kv2NjeypUcSa2b91rls98
4TdLjQ3XKKgo2oU5244pKjp4scIfZ3a0lVscvMG96tFDfEvtI/v9aPadbxjyeZbxh5MRHCltwoHy
vUYxQiD5Z6W0A/sShRmW7r21lnmtkvqcdxHj6OFA7iqTgeFLN23+Q/jMLIWXOe5RAI680dNgBmXN
c8FI9Jt41XE1xmRs2FkOH7ymIHBbPqdHHzKM7j3Vql38wLMwzuWnvrPh+ZY2c3Wnk9xSGkU0gnyB
U1zJjXvJeHRlKeI9dZNDZUzXbGDUVMBJ7fQjQepHzCR0HhbZC6zsT1PjRiu9wNZYacpd9PnHYHns
YOIDFD1iYNgZwGNF/iduLulxqjXcSCCjpex4QSIUFkkchW0qiapZ2HlPzIFICVbXjhjUbfKQ9PUJ
UbMdwsgFaVPXITFs9TZZd1P8bIwujYJMRNA8sDaSRJ1N1FgbgRgV5Qxy/PavYHk9J1C0u3koV1pr
HhITuXdLMJeFB2hFjbj3hCdXRAHRSiLxsGT9u2TqnzM+2R4qDbR7/B7O3Sr0Z+qfY2zmf7m3kMSH
JH0uQ6+TdNvmX1bzinNKXCIUAxAL0QSieRPa3IQtkjlTVgedBOW1TOOw88S/pNJohQtiW93Yin2X
mA3EhBDhJ2Z96fxiz30Xun11lFP1Mue2x0DPCXuGq9xdnR0qU/+o6m+VPl4sdEVNbcfs0Ma9GdvF
ptGdg5fMDCDdEzvilVIqlKB8t2XDHMI0ZE7YU05gBpLipe/XYEUPgjuGndBZ5ySLcIbSSU3Y5ciY
zaOzFqmfeWxWAWKqzdQNr5N8IJ29T6IUwrEz9rJIKSkX9CBtbQfF0P0yBWFVWMR7WdnnWlumlUjr
rd1oKOzT6KEVQ+cqKg9nn4Ov8rH6SpcRp5O3SZzmfTbKV0ewvCxq/Smjxi2a/MUcs0DiCeGT3FWl
4S/u8lwNlhk0dqmuiTXGKUF+L4nkRk2QK2vXldIXDz+P2CjF+PjWDVTJGKwk2+zRe850kHdtwpgx
Kb8N7nBkViGxPCRRFCvP0X6ScjwRBbDO7OxJ8reoLKmHpV8ruriPWvavT8TOitsTaK+LE3UXO6no
QKwbxSAbfp2bVrMpi+NwyIffRs5/VZ9uujE/V3P2NLao6U2neXNYlpGwu1bIBQh0PmuOrlPCemZA
Id2P8x2zyrrqxvWsxRiVal7XJFO/iY05qWl5Y1MZ9HN+M+KCb6vep32zYRPKBE49LJnzlrugJNUC
Ma0ZHx4dUDQbF4GCvxXqh+6RQ42H1pHmi83t4C7jqW6sL00od+LjT2rv/kWIv66LyY61iH+IANgt
TBgLKc5Twm+mLq2vukOKZzVD3TdbJvOOhsusevakOJIvPO5KlQcE0ZYO2WR4Gce2DslaWeNLxlZa
o0w3EfR15b+YHyfsx35fV8lGiZqD3dnn3FWOCrKcrFXQP1jtTo/rj3b22Fov+dYy9ZuMHUj2M8vL
pfHYYKryq+fHVB8WQfhiQJyJpfca968kQpTNyFenTley07+UZVzoM3OVGdZU74yMck8XnP1Lm4Tl
kqOk6s13slxHv1ccOxhoXZMiWZtq/IeJ7Tjlxb86G6IAX+1LpeGRUdhwZap2HSGQjxUuZHLNDL+T
KDYalJHW8k3D+gJz8TlRaz0gG+kaGcrvPJuvxTBRCeXWpmczCYnur6sZyw+q+dYYaVgwC7JFjTtS
4NCu2ntUoYOfewLMafFx8Dyh5+5DuD85jioTYrlnOj5P0o8s5aXyjPfYqdStmrM9SsTybpbDuY3G
zZjVb3WphMWUf+NB4csjfG1dq+U/t/LuOaY7Dus0ICnhFBlis6gg1CwRpIn2MsjiZ+gc9ALRrpSD
XC+ZFUrkOs9aw53Uoc1hl9OuhevJXTlNbthMcjsxr7D0qgrTiQI7EvXs4yffj66rkPZXMT5xWoQm
qYv7oTb3utk/pYkRaOPk4BLSQhEVHF/ibxnHTSsdHR035m8k8LNUmMAt+yZBNuNwMNCAm1yNUcJP
0KL3FNbWLBxfhS5tzeJ5ceK3zgW804CM8MUgN3ot10rjcbziudQF2Udy3Kbc88weX2uT5NlK0Oqh
qtvyZ6atS0rxxsasRO+R/7WTXfkoNBCdINZspl7nUO/fu+7BqH8cvJnYZ0MejrGFg3E59YjMI519
HmlsjAnR+EIuQeav/pJ/7c9qfS7ZdoxCvpmgWahj+KSiqdqPUX7SJrnh9s+DEskNyQchsbj/sofq
xxnXDjT2sjEaWhyua441x2WzYBN9ihSmyw/IN9+t2j3nSfarWrNL3ezsyyaaAiDj7QHRK4m2tGwJ
JoG0dh7TNkAK5DMfSH97m8v+qvfGJoPtmkPvrPLibJcz78TE5K94dsizK2Jm42kaEFjco0qgegXU
zl3XsY7TqFAbA22moRB4jzwHB/ObCc6+LY2jUbI/ZgHFCG6to75k2+vu8iR5cmK9WWfq0j2jtdAx
wxYcX5w8Nc887/sQDKZxVOt8S5vcrSu7phK0e7RtiNWAPPanPGPk1zvZFDz+odJp+PpoW9OksTvP
DgW6Gx+QzC8G/b1tOiEctm2rZxZFsLEVGoqCNJF71G7eOp2kr8rxRbXbm8NT7Jspm081jX8yww1m
QBvm42Bj6PHpMfnTe/0eAz0hgaCqtpgNR9/KhgrBbv7lzsnVVV2bYRYy18FcLpE3PtWNcoFX2q2U
xebY8w6O2tSIBkdS/lCcTOlyLhzzxMQKRDDObVO9xLF2AGSE9Y0sg7RZ2lVMrO6qASCt53BvKHjO
3jT6E13WlCeXGgeByNkRI4k3h2pbI+Sc0uqF4DYfosE2VcVGK6YDRo63rmchRjDlwdH/4+xMluNW
si37LzUumLkDjm5QE0YfJIOtKIoTmFr0fY+vrwW9iQjSIuy+nGSm6V4hADi8OWfvtYe5qL0vNdwu
ZnWqW28rVMUr6XZdEN9nloNZBanQKvBrLEcT/hpDvwsRDjC44xdrohE09eZXVaEtxjtwTz4RmeoS
W0Nqxj8il8gtw2qtlRGwg63qYFvKYW00nA678Estc3zMlnjqrGJ+c6iqxoRvtNpFJZXqrmxokgM9
rG3/u23lBzkm+26i7xsHLbsjHF6NsbFpYXboQ4nPeyTDzV8nsf/CgfEus4ubcI6FlYF205nJH5oO
yYpcd8om2BU6Flls/XbvBGunVFdj1WX7dEJo7nSPUMOaoxHTL2Rm2rJ+7goZPhVNjcJUKXFAncG3
K/JgiylAo5RDj90L9H3scRNs2Rh6gVWsrMy84VkezEruiGN9dpqh2aQoQIggPBb6yLFIv0HD8kuJ
+hU8dErxFpdOXItXI/H4nUy2BttSLw2fR7QWqxH1TazkzjY5yRIEtk3pj04A7C1DvVnIOUNRP1hd
rl91aXVEALHr/Lmg1zf9ini8n3mBZNrzpu0A6JszqV9cZZrfXCHu6q80iidV195mJQFiCVCMdYO3
lJl3QD01GSGAbiO7j/LitypYs6CTWqss8K2VH4/jrm/YaVqq+2ay/F41tGJaaSMWJp/Liau7lK8k
91nMqXi+dsp+yoKJTWD7OjXsCHpnFevtvT87ZyHSnnCRtmvRpxsZxzuE9uRDhQZWUnp9Uf2SZQ4W
oY7c1eHFaO1tTO3d7hqkSHryzQ60O43k7A49nKUPN+YQ/myz8KYZxz2x6CtE97cjMPerxjGPvpif
h53u8E1NW91P35Ko3olUu8npaOwCtgLo87ovAtH3qqwISjK76IcZyX2ZYZENxtdo6Nat23WbOhLl
FSC+l7EZbjOBilHF5FZphMIxD313dfOX5+eoydrxtzkYX9n6vfn6CEOmD287kgvDSD51E+XjIe9/
0etq8fkNf8Rg4CFTX0qb3XSPX4kyYXFbYqzBQXc9dgHuBg2rrV3h+RIVB5V0HrBef6r1bkMQ3tem
i2/hE+78ursr4nxYRaOIEKVqHvoRji1eofSVKxVSnXJbmiOCqO67QPWX0hsyWbw3ZebdRzojJJQV
5lFbo8XTI+UpVfAlKYxn6TqvkS521JB3A79OJrOMLii8FXsPrB+TfAmMaLjSa7YGertTfXJD94jW
ZaBx7pi1U2FW3qEqoYgx7CYl7zoT6GcqqnWNopO6/7X09EfhclKF6sguJLeObhY/96plizUWj1Md
7ELPPk1pvwtSJGhVYaEMomFkjmCDY+cBq9Ex6AYKVbZ/HZTRzpLGG8kX9gYG9F2MTBrtKQUKt08e
nOJ3kCOtAQTyzQhwN1cogjnymhFZguZEoSP+7ZJxsRa5ePQwVa/iVrFA5QhEahq+7ixb6VjNK4+d
plVTOVctZdzo3uDcQ+8KLZUTu3tKP8exd5/HLPuqW7QngTICF9iPgmUmKog8ygQNnap4rdgdB1I/
mrV2NQh1b02gE1wK3AlfXid/jCq9nlzIK8p4M2prnyv5a7TTlyEUf0oPwkPWneooutHS6TVz2nvG
15PG0mGSYytcogWoE054GWK3va9rFttJC05DK3+Wvck7rfdSp5mded8Ck8a7FNN9hdjmCnbwHz9k
LuC0zgnjGokbwmgI6wSe0AE4hjXzoeu6lJPR0U0FXZmYXGJMzZi+r+rUXWuV/Gl0/q1Hh3bof7RM
93qe3LKV/GI76T1plHxzQOxF5z61jQaXrrizlLHidEhRiqqkObWvXpKxMUj3NOrWg2vf+9ZvN0/v
OrfYy5Yq1MTTN9j+BSVuZKfvvua6vK84p5DQfZ0O2VvoN7c6FmycmjViS5pXNeUYyAvmyk+x1FbN
W2RnG3iKz17Y7ei731Kz8ec58JZkuiejNJ5Ll/RlH2ivNo5P7NGHVViSvQGtgroHHlNlFfdQI+6z
pP/h0GwUKrrzPLmFeEFD2saqlExE1PXop+OWPnFV3xiNfcdYufELufOJ/bx2vA7WQEjgczmkX1JW
AzsudoZebxAPrCY73jRB+cubKt641z9ZqmHv4le/UmSxhtPddjq5rHTnaMUVx6FHiF50JwvN2KZn
XmIjTOEAoZcshpskqNeWx0hJHQoZgYUGyX3TKM9qlf5oKIDIzoD3XtEqDiw0PdaLJEOC8pJ72wlf
v/Lt6RiQ4rcC4PC9aeM9yULUfHXE1ESC5np857SsAP7Yr3wPZWca3uC3WMEcQTSBdSREjpFPzvdO
A//eleUVkQWrshs2rmx+tAU1IgyVIBr8Zpf6wZ3t1Hc5k4E15n98DFWMsAbLqexvrLZ7Nvj5ZDNS
BsQH2hjXTks0T0SVyrdizKDlHk87dkYQeUH5VHEI4G+4kTHzQqm/mY25DQz/Fl/0xmBHfNXjX3Ci
GUuR4MFqKjayUfajnssbLEuIpwIi6cBe+O6r24dfh1S7S7xpg+/vAAOEBjo9H288IaZ6pe95Lez+
2DgUImZVEPFFUdlufFp+SYK4VQw0kCPjQGLiz1JmW9GqHUXHe5Omn6ikuyL2gAcQx+u6i46x7NdR
F+zjyMOtZ95VksV9rOuN4do+qle11QLzMU7arzj2vuISPwRKFmuc/SfsR3sJ1rq0QMbRJY91XOqO
6l5q01t1JeM3TaiLuleM4VdRar9bWBhBHWwYl9NVYHdYrWxOVnDmSg9ncSoe9QKfRzFQrh8ZNmMK
DYWNyZSt7Yaqq8jlzk2LAxf+5g4J3otyvJ3FfiWhI5H7K7LHP7YI6av5t7WSYMLw0NrT9aCL1yFV
xzCFV47vxAMZ1OTIdYPhOoo4zRVxigrM/G5J3tvEL7cz0jzglKO76NljFa1+dDGKzVmwqxjNBNpi
1Ni1g/bM6fn5WnPTGXDD2MZNsHIFv9qnD6y68C43LeYojXncXY19t/krAazFuCrol9p6/jBmOsdc
DqxV3a092sRGFZyKqP0aezY7M+exi42dRjNIQv2augYFec6Mk/4aaT7mebxLBvueUJTDOPWcj7X0
F4gB8ytfdPDiTfjO9eGLw6b1yq8TuWqs4b4sGao2PRrHLTaS06Ef0V8NCz49ttSM3KxDmSBeORRC
PxCn2YUApuTgVwKNor42XTzgVoBLXfTMoPHaKt1vbZI8R6NPm4p1TZQxT96rr9gdnvLwVQ3FPpJy
bQLpBnJ2n2nTbijG72M3HtzZaIzHHjlDg2U7a7+GUnGwVqsqUxcok58g+oAeClLt6PMS5DH/+c/v
j2Hm1//v/8j/G3JOTCyh4uOInmtVGBTXqdPLp6xiMjjPA1xeypQO/GKwPtKeg36tBWhHJYDt+j5A
BB936ax183ZDB9nY1hGInr+UnP+uf+E6y2st4Jk1AAeP+QKMJSvKY2/44SnRo/Zn3Lb+DnUuO6/B
NmBz1Xmop0gclXCBz4zBCblGdIktKZesn/nn6ARggblmOXftBQiRmV5No+J8Hg+ISJjf0/vEHIo1
1kfJno5xe+fC279DBGvDSexx8JGUHX0xBz+79x09/I/hQeTovHsXS/hQiYk+KAyakW1RePXNiOZD
rlMnapIN6vpiWoWZ4z2URRJWGM469Xj+/cxcy+Xr0YUJ01opcl3NBU1WbzUOkqVtUzVNbzkVubwe
YUW7xqBBxRjSTiTeqUuvYcmW+p+3YCoDRj3x8kuGrRsVKqtzIzo2nY26pUhdxNV5ayk0ip6Vowem
5n5hJC6xoiapZ4ZtwDB1MdWSGPL++zJKfK9h7UwHgtSEcUJmjFeTfMXqlkpTh3Ip8vAFzS658094
Cfn8e69EuBEGCtLVNBc4UzqxoT8CjjrUEKx+4d9ny9mjY7mA6/rsm9ZB484YYjKaxWJg00VhdhfZ
gNDMzvHAQi8L6MBqHXkUseRWz9/Vp2/wn8steKmI4jRNZWF8sKByIrYb4/C6N6z+lBWtti/RvWzP
X/Czx6h0wqYMB/cUw3Xx+gbPKRE/hMfKUj2F3QgNXVtV7iXK8Mcb465se54cXUpbxuI5dnliupOj
xgOgPuchoXi/lTXzUOBSYygbq7mQzvPxvmBUu5RgBOB9GGTz7/ln2jfNOqgQ12QHRQU1RxZKVAmJ
JuV4aYB8HP8OhH0eH9/S3+/g/YVq13OnhsrkkWQ7QHuVohdThrO3ZfhRt7ClQtNLrs+/tM8GJTOc
IsmAeyQU5v01HSITiBJlbzCMJiusR6EW8b5PR4VT1PlLfXZ7ts1zJPlt/srmn/LPcwzThvJYW4bH
OMk6/yqfDSJXdZ02wBm0Vv/RuxNd9BE84/TfJxYhQLZT+6a8SHP1/ZUhCcxLdMWI8b1kI4ruqZUC
WIRI1M7lXHkkAeVCZsYng1QYJin0Dtg6CRX7/SXjZEgwfgYUn0Gj3PceUx9HRrP47ijXuyoKEofP
P90PL9JQVAKVxVRNaj3xLu8vSC+WOzeT/JDSR9hT3wC86OvmFVad9sv5Sxkfvoj5WgpSvM3/kGIZ
vCudMA7MoVaHscP4tI0VlqldoZy+3YQoZNRGTBO19bqgI/yCr+Pn0I4xbkXsHZxmAoWGMU2pKdKq
mQQynhCxANKhJnkYUwmaMTOqODiYRjo+JX0WP6aCU/EPYu+18U6qhGpwJDsqrdaIDmPlxnGvr1JL
z9ujy2r9rQotdSNrvB871ud41akyTdYZ20iksritX/0igXF6/qF8eOE8Cot5ySF2TSnDWixe3tTo
AuOXdaj7Kd+j3wlvdLeYbbRJcSW0on44fz352UtgTiLRcA5Ks8Tiy+0xdWDKAdQ3DKY+3SWB4470
+3OOvEZhjd+6bKq0fVVPMe3nHnONRvsV4kMRyepUmW1Sc6Ltummn6eTXbQVZTk/nf+KHD55H8s8v
/HsH/3zwLqNAE0kxHrJGG38ox0f5LMoXLa2C9WgIOAx0YS+s5Z99BuweLJo8QqffuFgcykylDhqp
EsKKH+2mMqteRYEuqjC8/L/OZ8ju5ZzgJYkxEETUvf/iRNQQs8rWD32iPmxl6T0ZcRW/DNWMG0DO
gpN+vMTC/OT2SIjTBdkEZHg5+uL2EqToWRBwDuIsUh7BSKPyg+N7l0S+eWFAf9h3cnv/XOrvJPDP
2ysqJcymKcwDZOsa0h4Nm/4gs3D4GmZDPK69zB9weAEisbaGY0LtOj965vH7bt/L9Q3pYA+2dZif
y9yUJJWiizAjH0wHPU9n2wIMpYhhR7kvKD0t1GL1NNehNJQzrCHnr/7ZgyYmjfWKBdl1ncWDrhLG
rJAjV4+M/M4i3mrdywFEhV9e+pI/e9AGAF9TEEzBmW9xqRzDsE2IL1gRk8eacgiYbSn9VkugfBg9
fcXJSyp2jdp4KXDp07s0SfxwUEZBhF7MIUOcu04gKiyXJt0Uk7SknZ3iYx6Jab7Ejv1kvjLZGTJL
6vz3h9Nz3MiJ7z1uD+iRMG3EkwtIL8mHyb6wpdE/HGjnkfPPlRZrrxvWXt2EhToQfGaD70MvdyO8
DF1OF3nEmfmaDP3TIJvit0l3Pluj2mvTvSnBACcEDVIutM0238p0cr1924acd8Anao+2O4y/pedM
2k2r2RKrZhWY4z3ZB9p9FduXkslM/ZNPgO9cMDRsKg/G4kZi9M4BlUA4S41bDKee2sqDVyJknU0J
E35baPLjfSWSIL3hMG28kJjXBzfCTJFdxy2dB2zvEi+8oLKcwKVunHQHzEnqKDDr6SYwcIVv3GKs
ERPADaN65jH60kIU4ytIi+6ahQsoRWVlxW80o6l+hes53mBtw0PSeuFbRt8XgfLkG/gXY8hJq4ja
SXCT64MXrTO/YshqqZk+dEjM6lutwJF1KIqm+GPDx39lLSIftaND+NwhpTAguKJZWMH/z0g4cEuE
CFOtUBv7ti/GL4XVyTdtzAA3RlFgOVeykDEA67AV3YXJ/WMZgkFkc4gh30JKuNeLZ983UHGsAOe6
0hrayJai9KohRoMbmYgVnxIixr66d2iMH1vpEkY41MEDXbxmG0Eov7DafzYZOga7ZuZ8cueXZxCN
dhjdZBd/lDZhuD4GIkp29djhqIhDbYVvoF+XYetfiaYsL+QdfbKzMSlGKRPwso7KdzFJECKSVppl
OwfA/9h1CefbEw7x4Eaxc+XWfXQ4P/N+crk5tZyjOBFPFmfl98uqjVilGmZcstCT7o+tG823zpXe
k5O0/i28cqrW5y/4ySRo6fyHlUZx9tIX6zjxBXYUyNgBXTSzasusOMQG6S2WE0cXpqbPLsW4ck1F
EBGZYIupPjI8TS9cOR7iIh9Osujg1xiNvqvJVruwfH+y+QLVLS1GjOsKc1lt6KmdpG1F4hH0AGA2
sdv55XqK58Ye+yEqZ+0Q+3cT29bmwpX/3sVi5YbeoFtS51Zdw5qfwj87hyApCoJDm/FgulZ7dDpE
b1kC+GzUJndbTp59q/V4ugIztraeEQxfUmqKX86/1I+jyCLIF/GeScGF4MLFkW+MyFFkdlbgCVug
DYET6OW6FomvXQEdRG6D4jYNLkwan14UIYthCJ3DmLUYSXliKBaeARgSYCDebFt8V4URvQx1BbMH
zs2FDfbHnYNFrcCZA82J/RBiceZoi7JtjaDwj+RkcMrACZ91x9TW8u/QynCsuh5pePiaY+fZijI0
7Oef8cfKMb0Xl12SLtgJSw7171+03QyjASMvOhKn/sBo7vAn6L4/rsK+142tpnlZv8JLpW3ZvMRP
Gkxv7Iu2VhHOein47pPz0Psfs3gYieXF5jhGARadooQw5w57EFY4IzIjehuG2r4ai8RZaS6Cq0xV
Mw0SF4Nu0urzpyqEJ+JbeEapcJ9/Sh+/eU7J5JuRzcTsIpbpeJlCMps1NCVKGum0KAqaZWvAoPmA
w19p+YXp8+N3b7NkMR7Yu+vCXW7pRmmRye6TI4Qr0dtJu+Dw7eF7a/IGPR/CGRRalxbLT26RID62
kawTJnWWxZStciEw2xIvUtR2u46MCl8GpoAVVUL/+fzT/PiJ2XNjQNlSspXkvP1+yOHuTvK4Dplb
lBf8YncD5K0Y86PfRM6JIuqlt/fxE3OEbrDiKodiuL3cBhC5mTZNhA0ZlLG/doPWPmA1SzgW9DpK
QLRU0axGTgV7qP96pyTDSp3MA13a1K4WD9WYbDKh7BJ2FVzVANV747NfFkyiGyPs0z8+ZbRy85+v
SYmM7gt1DD7p5YYTe0WOPouqv14U5NQbOtKbaHRgLZNM8wQL17yY3f1xj0uOKtA71npEPx+qq1bU
a6lnedqhD83o6MwQPY55pzLOHRLyrPLR8t34OyKGYVsnTnzSGjN47iopdppdOffn718aDJ/3SxdF
MjZ8lOMURV+xmMENp026eIBEpeE6AnulRWO+G6QFu1lg+Q8RbEj3ToXFAFhAN7Vn+MR4QzwKiHd9
gIXviiU2wk+i9OZCRfHjR8aGSLAzotdGnc+ZH+Q/q6pGX9wkf0Pby6YnOsDTPfNbmOkwWvxJorY9
/yQ+u5rNNGLb7IIZE4v1s5oIcc1qLzimJbVo5VmEKmiWhvsEEff5S80D+Z9n7hATw25vrmTNx23C
Zd/fmI/XWbCV7vf9qA3PjgPNLhvsmeJRQfiP/LS8A8fdY+USZDahCr/Qa/3k+rS5iJSjhMDNuotb
jTx06LiQUJYb0I6v0pZyOEeXEUoMwIOAyAQHOYdvjCzsZZ52ag0R4GLfc/HA56dAvJ36+4p54GIe
mf+8XlR2A3Qqu90XRuAi1wps8F1S03HFa1gnrQvv97ObZmtoUduYS+PLGNXCit0BsGW7dwZRPqqE
GlLnxdTEC4BSMQWZdZ8BcSqcqb6uXFDG59/5YlqlyK2ktHSqZnMnnXLW+7utdDOUgOusnRqSAnvH
BOBl8vP1gDLg3vXq4afp5M5mqlJ/f/7K7sdLk78z5xjL+YjxYbHyYquvWxhN8NKwcO+11B/zg9/U
UXhvBU5evPn2qGkweypZ/UrQOt1rDtrlHkf+zDSwOVQbQ53sW93s9b2LooYZIkg989o1y1o88A+A
cJ0Ugtg2jStk9CEy8OZHMrIdWovMM9bxaECNH73EhoDYgjIM6Sk3WDRojCDTjsavuStwRo7tr0Fj
w7BWhGepvReULoQf+JfZrrZE8S2LLP0X5w2OzHpthHSiEbr8jk3NR5nh9NmVIzKn25T1ZGsAB8Ou
XyNcrMcDPO0BhegdG2TrmNfOAaI6SAMw2ZF3y7SAqqVKt45Kn0mS3BTFdDSjt4S8kiRaQei54txO
gjE7e3jgZgWuquzaYtPbpQ8ZgUSm4rpTAJIQZTv2jx6MyIOdldH3OlT6awbM5tnvpuBXg2+v47NO
8SRSRVSH1lSohEJ+4zbzOkIHQBGVGp8ePgDYwiW4rWIK2luRTaF/U1dk1mMKsEtcLVCWVzhDyru5
CpEeFNzAJyxoKaUSx+goLOgKBZju1+MX4gap49HoI9QgNkbtwpc1LxHvprO5WkibixhSylAf9nu4
vCuwsyUqkaKTD5bZO7eN1V+aNBfbPD4grkIri9jtv13zxaTVJ5pK+hHWYTs2RPl4ldD3mpf3N1pP
iL0Jju2Js7Vx4YDzYZKar+pyfJWWw4bPmP/8n0kqVw5fjxtRjjVq7dR6XViuSqMV32GXigvXWlZg
/t4ihzfi7Uh7liQ/vb/YKMaxNFKWIKsRT4EOMCJNohSHzBhRcteMVa2l6imyWu93EDXFwQQetA9t
vIeW3RFbeX7e+OzWCb5yBW0mzq364tYTmC2Fjat0n+lUpbKsknfoU4yDX6r4wp1/mJt5yrP2h+YJ
1+MU//7G8T7VNvYRe1/0ZvjctXl4Cgjuu8dzh1LUHysfvjfG4pg8mRdiY3BCnr/XzwYXt0l4saNL
11pWfDxy2fKY5M29VdayOqRRXCLhx2n9m+Cf8E/Ltj4hMzGY/M35Cy8PcX/fOR0Vyk0Ga8yHZYkE
y8oGW0z6oqWBVsdpkq27VsUHr8dADMoeqAqxipHx1syE4yzB6AFdSWm3rlZaZFOOoKvx4nm1eTUG
nRVcaC999mQog1k0l+b6ja2/fzU4YscadW0654olT8Kus22OZ2DTTg6+13B4I8urvDAcpMVfupxR
OOFbdHzY/9FWfn9RysOpPcqk3xd25ty1eBM2pDF6e2LQCyKxbIfYV6VWvWueDIcZOkhnZag/fys9
QB/f1KxbB/sH2UfAK9Sg/Tr/1j75NPABqr+NyHk3sdg0E2FKImbrVod4bOEy1p3CVh30GfQit4ZA
ujp/OfXJS5iPCwwQNg40XRdzX6oFqdHrVnAYtEHe5bKDhFuFHl6XvJG5t7YdfEJXg+GRQRU6ifie
5uX4nEpQ+BhL8M0ctNDPH8owcn7m4KUUKt6s/elFffNYB/grV4Ya2geNJRhIR33PmXfaWTXWc2uE
h+HYOLmb0v3q2Fr3J1QSW1RtewRd9lGa52sjmqECHYjNE+tXIfZeAoCVGv4wr18ZzZyDMNhxXXvt
MAwcFUwmlHHsR9qGXommuqprLIEWebfZte2jor0paLbXGABjPHacsUP9C/pcazicf7DL50qRUHAA
M23hsuFnT/x+nHG+RDqgddoejaO+8X1sbTmGukdjKvKtRzz8i0pgXZ2/6GLwzNoTzpqU6CiY6epD
m6/uxklWOm5i9qGdRyBDA0wuKlD0rznsXOqfLheV+XIEt9GfN/l4bbVs0/slCScZZpS97Ns+XmnE
yDx5wDxOQDvKt1gM0S8jjx2Ji6Kp/A1pE8646vI0AGgKrxV4QFP0/zlJ/O+vklJHa0ctjX7y+yfv
csygkwRrDiL+6K2I20u+4f4liSGHn/GlhTACfqaX8KCIsh9+JHoKSy/su/Fnhaz7woFoOQv/fUhU
+7G0zTIr/e8p+Z9lnh/pIRYivjWKJraoraPfmqTTHGChQiSOiIoIBbxxEzvkqk1boBEzQJX+B0lg
pkPoaWY+kclz4bv/9Gcx6XJO4hm5upjnyX9+FnGqBXnDRNuFkdYTYzdWM8/A7ScNL3ySeqdmKqDo
ITweYeINXuHcg4RN+scR5bXYmq2In9grRwJCHJ/uFrdh0T2cH86Ltft/xpfFsXk+OyM+nr+xf34j
R3i3x+YYkfPlHIaSLJYsmyOVAoXbD6HVLaEd/spWmv+W5OmFb2nxAS8vvhQ/5EHgOSktvWPhht4X
3OvphuJL+NSjxdsKPYUwSPrHpdcyNy3+WZ7+XpWKBDtdheGRGeT9LVtYSINYU85ehwH8WGEfkkh9
LE1fQVKq3iiTuA/09drfEWnED4OBJaUOnQtblk+mEVQw9Jap+NtMJIsfUQWNPTiDDqIbDftegH24
FcVQYlh01YUbXmzw/96vzhYNsRw6qw9FMrA3qQx0Jzj6CYoaYMsOvD0n09pL27BPJytqY0gCOCMb
qFneP9nK8BDGycrdl1GpAyfwxbcxcuuNkASD+ElIjrfPwS3phQM1vOZsOFjBXZ2l8tB0oPnPD+2P
5X7mTgMtGw2VudivL56xAzsvBK4SHrXOVw9jlNFKz3WNoAE7XUPixv8NPTQJZgZYMTkbLyRkI0yN
P+d/x9+t9nLAwRVVNGdZrOi1vH8sXVjUVV4Y6TGnATRc5SpFMZgUNLevDNNrpht/RJy5JuK8e8sA
V4czucu7Jb8T5JFNQcuE+WRlf4q8zG6pgQBI00I4des8kGAD6wQwvt8SF4Qqg5BDnN/WqfBr9Z0v
CvOZbqfuHw4IzqNuR86FufezwWVQ12bfz0tHKfn+3jwvbAG8R+kxKxLzeyNcLPxuHZv5+vxD/Gyq
QKfvUGmisE03cnEdGSZTqfXefhrYuTbKzG/xIuHnHot6ZaoGREjbJBdKmIvSy98v59+LLk50nWxL
OwUSewj8LH1BL69Wgx064MJRC8ZCa1eZn9ubouqNC1ubeWguhwz1+7+lZuray8fKhBFooav5B2IR
4U5ThBlc9BCJBkmLuC9crsRmjBee8Yc5yUAwTDGd0yv97A9bG03rI+yqDqh46WSHxvOgnMnJ+tJn
kXHhyX56KTYONpsbTk3LzmOXUQTJqso/skMFCiSjlzIN2q8Ut4bn8wPnw5Ocb4rW6lyqp6mlFgNn
/pKmgAe8H9nU3dpDD35LTyOa2SnMgGYKduev92GgztejofU/ejfdXVxvjPo+irGEH/WBqQa/PyQW
rTTIK008gA5wXbPBuFT9/rCKc9FZaYE0io8R5cP7ryOg6qlqMnMPdU3RzxiSYIc/kW41IqJ7OcG0
F4ikCTSQ32zXNx7P3/KHOcBwTT5NurpsIpj2FyoBrW41Ti0O89sY99+m1MvEehzQZl+dv84nd2mi
62ANkyS1fxCeNTr2PSTD4TEx45soxyBfhMoCT2HoN3VudtepPtjPhWeEq8omU+/81T9MBtwlvhaT
1QTrMwrW98+4iSDmUEpB51tSmv+dxZXsH6vInI2sIIlKWIwJCl47iuC39kVpXVjOPhnIFlYMysBs
1hxqwe+v34vYb2RlElZiVQHku1K8lAq6b+nBWJkCpf/3T5RkSRZzFiXAx39Ptf/sDNMk4Y/8ITx2
U0m4XoDB+7tuRuXOMIL45//i2drIwHVEY4g/FueJ1OrCPB/i6FDBZym2NjVkd2cljv6SRV1R7w3V
i/7EBDx9KRNS3Lf//fKKIg7rijM3ohevNs2qzAn8Mj0gOgghTOb9iPZiiABd2S7K7ryvgamWUFHC
G5qcl7xLn0wZFAXmQgkYZqbDxd2rtJkU9UnnoEddtk0qM0RmYoBgsmsSnb0Ztfu/6YHPZVEHlZ7O
naPKeD+cDMr7GN+JiS6zHja/TDnFOll94n7tCyPpk+8WbQ2IDdpmOImW9cFOWo2ph0jTeMyQh1h4
iEW1JrHRNDe8N5oBQpMtgOBQ4gNh6HYXvtyPBzH0cNwlMwaFyvkk9v5ePXSc1OnK4NhbBLxbNcjB
gRbktetgLZcZoEgjyp7rKm33YQxPCqQZ9B7wvvAT5/9LeouXVcQpnR92rKrzq323zjOp2OxSqZ9i
gTCWvUQoFoIyWGKRrWISI5bBudPDZJ8bAH6c/Fo361OB0h23OoR4azCv/Sl/ThEt9GlNPqbLhD8i
hY9WufstiaxvIqe4ClP/aHh9dxqgt/oGlKZamF98/0XJ+DWHdBqa2N7py3eWTblN5K+26rc5aWtQ
jf8UuCpXlZaLQ4RHOY7NU0ioRFP/cob6QPDmQ21kSCLTGQa2Irx+E/TOT7MSb6bKglWZiZGckpbG
cjU9kdtTrOkKkFifxNfFmLbkLEc/WoGMc4BHrPxk49fmA4c+gPbJHy2Y4LdmuM/9BEBUFYw3Qewe
kzF7oBaDNVnOmToKCvN0HNL0xgwzpFrW0SvEjZvXwFLsh8Q3t0qvtknppCtN4Fkz4xgvuk4Wse9B
brWnIrv2zQHkfhI/gkAmVAUWOD1cwufyp2nCpWzEb3UMjSPPD52JgMFMDw37rcx8DZxkH4RUMzS3
WE2e+uoPw63li4cQGADAhVUMSq13xEBohnyxa8I6SCc7WU696qroCzD5byQAbmK9WzduusdjDpDN
FuCWIrVBdn3QyO+KxsDYm4H6SlEXQnIOOkrpE7lcYJFCZn+31ra9IU5tHJeQzLpiXwfdI1W6cjUm
9mMnUEdXTJ3bLHOdUyDIDjTCB4kiG4JyMK0S5cLAz+IjKwhU1XHaJo7X7HLb9/gx/Us9BK+tZl6L
ADNtC9bxoHdkVjYZFMspV/19DPEBW80rTPv7JJFPY4VPLydqcoyIdE5iUO2wUU8IAIDrBMAESrLC
W2MfTbTkyY27ajPQ/BZSMB1EDtk/Vr3FrDqtDD2hR8ehP9SdEL1s+mcKOhjILAV0yl6FZt2ESU5O
dlWsYlP8mUjZHfX+m0eKBZHpfAfiYWr8lXQJSLK6o0PiFUBSTnhlQg68sFZdgA88GbxNFo8W/h8Q
82P1JTH8x8Fvw3VIMxfSb0pGNFSIKy+byFqoR8rzzXDCS6oIT+ErlQP28sSqvpo9HOIh36GN6h57
VfrbPIM/4Y7pz97tda6CcdHDj8EAa3ATOdGOpVtfGcZ4qur4Xvbecaqs5Dl1pu++TfRxQ17DyowB
MMGJIE5qGFbtSP661/jwnjwQ1lNGQqunbeyKRNOBnQl8Aao37gxXKKqHYArcTUorkn+l0eiTkgeQ
NbzRNIhXom3LG8OkaoqykSwJtxHXnlZZJznpsOLiSV/jX4BrGKfbUYhpbxaEquVKeZAYfUjvTItr
lpVkG+pasXdFVf1/zs5rN25l67pPRIDFYhXJ287dakUr2TeEZMvMOfPp/0Gfm+22YeH7gYN9gB3M
ZiquWmvOMWFD1YQzONO7WZBV0HU8/CRh3YksegW0chu67UmJbEMLDx29xd9gZY3T+TmSwQa1UgAq
ynlW1FC7KZ2aVQnGYs0m/V7Y07gaAr/dAtNLPkw3eFKqIsyHRtg67oIvtuFs3EEfY36xXY0/0yi8
d3UJVBJWjp3L7yVGfrtSoIEYEW7dUn4P4rQ9hnlpQWT0wk24xEJ7Onq0U2EjG4oI0SvNuy72y4Mz
mMS+lc1805CWzng723WFuM+K+Eh9+rOyCtggcbwSIvsBWX9D1/UeHco5SMQC/NBrJEI2cn5ymuO5
B0aUrom+2haSCKIkYcuKxRVYdnzGpkn0ClxjqkaE6r28iXRqrjDc2gAZXW9FkGoIrqdE/dB8z0vA
zn4XvzTKeS0wavmNfPTG2DwS4wzK2zoELgKzRUCacXBYRP1NiKp+U9YNpLHAJb/IBsZE35/ngm8H
kMBuqxAwXWtVHph+r+fAhgqN83GxHwj4N21I3lwWfk8JZgLZeJRVn2y62v7ROv2e2mw/TKDdncQn
lsbtwmOVVREg0OK98WM+Gv4+1Sl2ZfATDQymog3i+yociOPyr/OJGYE/souu7ty8egdXd2jm/o5x
AiElkIFtPe162mSEgfXvfh8/enH/pfbn6tQQH7FOep1vpNE8ji7hFokLjl5iTplsgDSFDK9o9Nyn
fnRUev5GOKe7cRSLWjv7V/MIN60i6ysOmlPu2C95z7xiiqCjYKSgEvMx/om8qde5CbzMLtXdIrWJ
q+QcBd5LhgU6ZCFVnsMwYMqInoneZE9ypyequzCatrIuvrhyOvA5ONTaupO1/YK/8c5uJ1zNwSvT
pq+9Ix6LLotBOjrnOiJuYM4fcDeUK0elu1Rhgi6tO7PpXzrSslsDogito4LFLTxjspDEG2ibHFdr
Z1nDHjMrGWK60FtrMqPd6OQPUdbs6tT5EdooOZQKDigLwCQO08PYeOOu64e9m1RX2m2v0Kq7626w
wYXX4n2ezOfOtm5QbVYrc8ohCbr61UzsR6MI6k1PH4KYT2dYBSMEaLu0WRxGgpu9WnhHBnByXcxo
sdI2Cl9VPkiYyyREyn4imSghw6jIyOrzwpII28Lr1rOWwU1cjpg2spw9xopeBRw/8EkElhMYYxOR
tmPi0+/oE4dfrYxcQRW7/ikc83PHXmUHXl6sTPBcK1+LR+GEcGF7hl2EOKC7IM1gZ8csinmfowqx
3B9pXkN1M0jEkH24M1XZbGYdHeLBx4balONVWoFBdPxygsbSGiDirBH+OHiZtd26dyJv3Z3OymeM
SsHWkPYjM/9ni6hz2JU16lWPh0XW2UvkjLdWU96nBvhIHsfbuEm6VS0TvfZlY4FAmhUNWaLYxgri
HAjwdh0SAQ4dvCVui/nPkmh01ZrGWZbmS++H0yq0xLkYOhKSUz1vKOGva50cE8e+qSp1J0DnVO58
TRDHFZP5W4JbbgKzvDEC4xaI18JE6FaNsB47BCabUINns+13PTk7lvK9zlCdpxG0dkLouyus3Ld2
HuyskJAqQIH0FqZi5xjl3u/qalMTX6Mz/wfVjcAvqd4qWTyouIYbFL8QznJDasqtOxVftW/BBRcf
demfkij9WJz2iQFXPw30QWfZvgyCHZu+a0b5oCC9DtJfXX9lPfqQFUxw6U3Pqc0T5YqOnJGcyM6K
oNJZiOeZH5WHtMWcFqDY7PMvSQU2X5TDt8Cu3qeQPqia3R1ghn2QjB8dcK+1JeJxJ2cfLAW2K5cF
JXFpko7elS/6j9zLh20yhOaNpUnv8O3ua+h2PARmmG27cLwOOtKXqil8FX4myFe3d1VIxCMT4GQH
mIGPkWetS90dJorlniHckAIvNPLCoa0ms+1kwUNGBdUezVy9TV70o6qGhzbviEatA/JaI/HUd54i
KJaqFZpUsyJfnTCRkedAGCzlOQydptfqpSrIi6Ok/EovgOwfErmGsLlnU/9QT+5NRdAQi4bzzcRi
sca7ZeL3JZR0rmISvSG246A/ZHI6hYXlE+zhHGkxHclEfHCqQW50TTbhALHanMdj7A08usQjrVvD
I2xk8octS1G+BCBpYOr+914HXCR/ctdTnjxjWb/TWXhkIYdt2ZDbIn5G0wwabQDerlkCrkNH/GCD
5h3wRVUEm09yV06ARdVMVlvqiOOcFCZlACJSiQ0YTJ4/bIYGprYJSFZX6bNCerySUw9CsWy8Vduy
ee5hSZCOSlKcjr4Vyn1pA/XFCAQ5OqrbO5W1mXIWztavxbGS04s/AniWAZo+t56pC7ziugr5l8B3
LFXRIz1QCd0TMq8y2gdFpQPZCpSwAPPk97rb0bTJwByN/a0WvbHWOhUL8+QDXkGzk3ahwRrZt7PO
44WQL65pxpOWBW5UOvDkVO7tuXrNqh1g32aFR5Eedq992YH5WmREkR6AlbpLa2uJ+6T4aRLzp86N
+3qCwxn0RbgPZXtIRmLOCjuawEm2h2FMnwA0flSdrbdj45KL44cCVpUmVxHkoC7yYw0Hc+0YLTDG
jrR6nyda2tF90BnGJlWEYpsImrYFGWHHBl8Vt5utQBEN4WuUWMQ6MKZwbyRKlm0zxcS7UaGe0TaB
k2Lz4b+klRZ39LQA3DWEnsIiCg4I0pITFJjqmywH0zobfH28dVHE4R6TLohjxyX7JbA+5sT5Edkq
2UV0FfctAqYbz66Nl8AgKW0eOvNe4N14xR8x7NM4IUU2TIgQdpfnuCXmR+pmJJ9q6q98DwrYysKv
fz0O40KBJUE8x4kW9rdkvJFn4vSzIsV6dIlF64avYWvBZY6rzqAnYcBbjaO0vS4ZWR4gMvT3vW5w
2o56pCBPLau/E73V3JoE2kL2DD4Uf8Y6Sdv5Kcud6BadQkjWOOkoAbvwb5JogacAH2EP8X0mvNaH
IYVqMt7LXA8HywVTXxh+dBd1YQGlUOV7EOvTHnyPxQUP9EMdwRGR+eTCiGP8YrsgVmUm9AmVodjY
deDtQm9otondPipykKjj/XLbW0F0AokS/pRWu3CMgb+JfFGKwixKDkwgm9vJm4ZtndceGOcRJoqU
xkjcOmOXKKZQ7FvvVZmkRNNwHk8lVO8tVa13g4HJ27B18x9V45dEZ2pwd91s5FuLmLmDVZmQb80A
W4slzcOUGWLdZDLDbO/CpXICklRCrbY1yQ97Ava6bdewZmJbjbbm5L3Z7GCPzuR1GzevA/ajwMpn
qyQeg47ggY0wsFUXxFsDtYJ93iwfSMsuiXAt0tVUEJumoqznvZd609jE4aSd5+7N0o72LOHyGbx6
s+uopO8gWUEACMg+isa8P6YI/jbMl7yTqCwYvUXqbNivFS/hbNnUOnoi7dso7sMk4sfMmg6E1Tjy
aNBnvHOckAyrqm+vusiVOwjY0bkbA/voDWWznKq+Q03iVuvWhMs05rQY5razazTcKfuduKu+zlFo
7yy+pdeR26d7vyIzlO8HCzkLhb8t3DHcJkvEQSNLF+RjgwIcvlp3GnOKl5yezFcow8lROZl9NGJp
7JzGaJ4Hoq+/RW0FDr7Ratwyfcl2ySCmq66yvFXoxyeYVhs1GmIFB4WCqfLvWc42HuEEszGfZ2P6
ErfZcfBc1vFkuKU8eHet6qlI9EtZVdTz5Az48Yse5p8VWRjNtOSG+u6zMRNVYbhXWRm7u9hgJ9Jk
/QuW0acxVxLSxvAgHPs5d712LZuAGARNeoFxz8ai5ss47KM8PFroSICXKnwObv5T96y/kdwpP/5Q
rvFYGObzHMcnUZfALqNr2XTf66nYDmlFRJK3cUwKPvgdgHibIt+UYym3RLA+WbOxH9Ps5BrWXdJk
O43QCradt/VjkpgTAlcdStF17yTf0G9A4O3TTVaKM3uZ2z7Iv6YixAlSHfVg3Ea8WmabuQD3xnJF
mBpLEE+rMVYrqxqvxtk+OPG0t5CArasZrnuk3SdjtkjlLAQQA32adPao22IbROzw+3E8doV/ZddW
SykTHQhU+nBMtiJLsxJNyb6arXHdzuqtdvMb7NabOTLg4Km8WpvDOFNwNh51ZlLAQ47iNnwLhoFU
lLmoYd6mHbvmznv2EvM6qOkI+rYJO3F8STNnXHtAuu0xmY9zA+RdZocqaj4I3WYWYJ3rQYkt1SLt
mmE4icl57LPw2ZEj1W1HGyUYt75yrk1rODtBsY2a5k30Ilt32I5X+cTzGjj6gyCGK1KfN5FgM6EA
w9JzMMqVn4iHAjkXFpin2m1/eJk8dt14XXdsBmb7LmQzCNw4VGt0bQRiuKnLlXGWHUz0XRctTvii
KncVIcPYwYBSx119LO0SACFbyHVuO8mhqMlFCtiW9GO8S5qZ7KOKza2x6xVdqbIgI5rUCGcCcD8U
xjU8G3TnsbsNK+cEPQZ5gTrwDX7JkMKvGV4xqA1gvFlr3bG3sAMkwZafRnxLaEb6BM4GntNvkz6D
py12YTJuYMNdy7Y6WQEElswgJskXVyVvBsU6DPORXcE4e6+gcrZQCHeujF7qwXwM6vCrMzXUC+QW
D6rZhhiAVoZM9nmS0D4ti2LdhTmzca+5bzNr48iWLR0b2jYifnLU9moJmK2jZOt16n6mKuiKatvx
AWkA07d2EBFxSEYiDDkWHat/pfd1Wydiy8iCuC72+ERXfXcVEZ5e8+gYgHUbd6sH8WI53Q9zNE+d
UQGNzG9mYJNJFTy4Y7rrc1bKkEEIv3f4gjMNpQ2++5j0GwcZIhkKgDwbbdNZJsYK0dI3PJp3RgAK
NLbPQP22fZfeSdO/bkrzyWApiVNxP/ojyEkSYMLirTLjvYtwYtuqSbBkMWPWdiY3xvJNCtzsZemW
TB5ETwe5DaSzdeeV3+vE3cnIuiVc8V349baOUmLFxHztUuHvU8UrVabevJp777bM8m/SDXjGRzgN
blzfTR75m6MDp7bok3O7GJezukaVOb/Sc7tuS4NgxbbqSZBM71HF5du+7sOVNsGbGy7ZwJF9Z0VJ
vcEUSHztwMaMFu4pdijSi+kdAeVrGRHOaHdoOpE4N+sAhDsILF/fVHmQHpIpuCXl5cX1jDfK1i1c
1ZfaNV5SP911XjBudETB3tJOzCv32rKALFdCfeBelDTWSbvRaf2tJOFlkDEhhDVhNSHPIlkPKSN6
Pr3rxMDjE8hOU5KKnCeY7LrSrbl6idwVAQP1HgOcaS8Jkiy2EskoOkTXMH8mNIxX6O/OqK1+5kOx
C/rmCXnnrvT6vSJ+MTRD9vXtG/AC/qPiLgWiv2JaZCyduy19/9vICKdtOUfnyAlJ8+qcNd4U0oOC
U2qLn1Ym2SNNkP/S6NbK/YP2/e9+mTSM4Oc74vaue2GcVOXv3DrMdgHbqiwmMrbSb14wb7ycyjvx
SAWGSt/T6UYXXBrjS9JmVx4s+7ogwaVwr2C/tyioylvhQe/mhHGY7JiLL9kRG0i+B7PzD3XkbaXW
/MvyyvLZhgxFu1WzeAiXb1ZA3wZ/Zg+pJpsBZlrFTsl2i7jmhwqJUajyiQZ+RsJ0vhnpcnf1TRt0
d3EmzlbQE6U0fRClssmES1iGCHal2R1yGYBSVn7TsVR/M1S0dXNCJhWRIbOlTp0VxptgVg8mc4sm
LYwVAwuSdvRtAVyZLrF+LJRka0jSOG6Fa5iVe4ffXDsNi7qKXiewVghemIgQ7PCzcct9I5OrjL0f
kOAl++kqsstupTtMptlMkvfYiLVnZ9dG4ZH5UxbnhCxkUQEHnsqOGNqEPlQazjha/K45EqF21um8
CQR5RKQo3IZtcZixRXOprRdf8sqZVCelA8MCn8zgxNdi8p9pue/Yrb4HBI3UdfhLIPNhN9FNwmaK
7/SGLgwacnGGt8GyOC9S52DjSkUD2n/2hb92ApvxFCPJbHzv4YCsjNKg1mi5SAR+2BLnpH9rOvXZ
U/m1HrV46Hgs86TdNM3LMFdnOyLZuDcPjvpi1saTSeriHEynyUq2YEuOc8HQKiyTbV84L3lV0eFJ
Y7J/Q56ZhZNMgE4CzJfazwNqPJPKPAYgLIfutdP0Jc3hgVTILYFOZKhWR+Q0yK9N+9Wu+K9z5JF1
8OSzaJm6emwmk/ixKl6R/bM3lz1gj43dmg5LdEgejw98bR/8dPqqPP9IF3HXj2z4o/ipJbxoDPUh
y5kTOgJOubUCtLN2+vQTrdiF6GcxS3jgdKCN2QydQaX+PoZN7aCvyGLxD0EepS9MZyDZFL167uh9
fTZavdCk/O9YChmOgDzlqkuFcgYKiaqSxgNcCyLus/A9tZ1iY/QeimCzpdjGOLMZS+WtbdtI3wAh
8Ent3D1Fpriyo5xIyqBpP5FiXmhIfv0qB5cVllhcu1yP369AFcL6Jz89OHlWkdCtyBkiHnly1dWs
Gob9KfGI0Ua2fnB2nEmmn2iTLm/AL8G8hUcHswqzZtP6/fCkFFeWrkd8MlZFVdP03mEsCbOGIWJ8
Yjy5UKv870zBoZgwSjmiurjXVdjkbScFg2ihipdS9x8qhwRTaV8dlTd9puC4PLPl0UIbSCIr7h/g
sxcXtuj1iJmM8ylIRF05nUqP2m/B4oeV+kSH89dDcVbKWtTvSOF+v4jQEExV2VFyKpyRxZO5h3qy
coMxEiGDJDj8WyPwS1b0H4XArwv5H/PIJTYPtz75r1Fr4Pb1bWqGuOzKXWO36kWakq3X2Is+2NnI
u757aUQWtWh9MT/ZJllFfIKD6q7B2KjJh3IZwKR9vymCiNm3AFxbEUnBCZ5CbiA5DPlcDNglmTxu
5QTnfNXxBfm5yPgFwQmx/U68tXZ3Y92nw//xov56MumQLX5q1BWXErIRk0/RGS0+pbxXxyqo5qMQ
RKcIGBmfPJmX9285lNa4xEwQIMz4ln/+H12TG/aLy7ZwD3Odio0VOkQ00+xeJ37Zf/K+Xb4Ey6GY
BMJjQlkE+PBSd4Jwyh2UMg7hkq7RTJnaaSMO9r2LeTefs+6T410IbdzleLBmMTuiUePcLh7Nvszz
DB9EdmrqmpQrmMBX85Bax1bGGZ0C480f6mzfT868pb1jfrK8/+1sLawOizoOoO7l4qZ0JtOYQvRY
TV58cBkB7lu2Yky2WtMisBk5wr/fjb8dcJF2LghmaAzuxelOKC3dOJvjY2lIxlAdAsEbrxLGzuiJ
xpGsf588OpdCol8XmEIMH5daVoBLO12uhrRh0OUdsPR1dLLciQHE0DfeMwM6ojxjqfRr648128uY
L8xqNJrs1gN5SM58UeNqIILDWmI0ZKXXlmPY5Sc/cVlX/7tcXD4CyzX7z9OdyjTtm8QwDnnAfifu
2doNXtZ97VrVrxtd1vskKYOnf9+Iv7xSAhQBMBWBv9e89F8mlltLmcTOgZoKV1mZT/vGwi3il+Nn
C8Vf7jnLPB91XirFrb94e0GbeF2pA+cgOzQufpUya+jj7uS0DmGJs2l98oz99dT+c7yLDwvKdh7k
zteQ/+13y0uH86ygZ/oo4j9x4vztzPCWLW/QQk2/FOTRnkv06HEkJELuCbIy454htl+YPE6Hvgw/
Y6dcPsyLGwFAjAVKEcsykOGLaqAFxzIPthOe+HK2T/xFfhHO0NGWDVL9I4yM1iBDi3kGo4X6LZtr
95i6hvEjV334I4Ru/5Mmpf1VIm75DID8y4Pzn8d4+W3wqHi3l/+Bubj4bXnqIAdQZXTS5ZKR4tLf
/eEmkUNGszaFwThWMgTlpQMw0JBcTq+FNCgUdP6kviOEYwDIZRxBAQbKeUxa1w+wCkSoOHDJweBp
+n4omBZGiII6QoOuYDkLQXPM6dhxinl6DWtM8fvYatgm+4pZ1K5oGURsw6CfsnULVI/nLQRytypR
FpJ72xbD7Zj1cYjFPxqeZho2ckUQcf7NTtscIQFgxGwzk7nJsHAm2HBVm35dE/gLLm7FVKPxd10Y
Zm+Bz6CB8t0H8O7lPd2bKCmIMvPcnngDmbWbaMgtOjvszBiGztWgOSuzvnNwez4wEaJjPsum+gx9
c/EqLPcE1TWmP9g+AhDCxdKiGuEHg4kguJLYO4A7FsRDOzCxHYvh/r9XlIuX4dexwKtgVnIlrhJ9
cf8zRGHA1+YIQLIvsSJY9XVuE7bWppP3hdXzE5PAHwg4zg2qB3UWdcFfijpUJaoZrEAfbSYvUGJj
Ld8QXjagKPMwkSsTpSKJr6nrdQcnTagUYvSKepWNdVh98mN+faYvHn6MCjjUFiYDXNCLNcefGtOL
R08fZ5la9UnMNihHCZo7oYzYOE5X3aBHkvmeThCTTv7opd1eylruKAuIAEJbQhJmX3WW807zqxfP
Rtsb3wDilixdfbQgl812NN8JX2Ig6hFzD3yMcL4NL01CcEMVPiciYavE85tKIlHcIdmqLHUdpA1z
XK5bqxNfcLARWi/Jpo/udWrnNKzqbjIR2LBMsJnPQh8STyLUN74GXUK2ThF+x49ljhtG/ElzFDij
qrVOJnUbsWuMdrYRqXJjWsXU7XES4akFUd0UP+PZncRnpfUf/jBu+lLGQ6/HDU7Zsuwh//OtLCXZ
UUZRGceJrfkZp4a5yCS7g577Rz/zxWG2Y2unBNmt8HY68iMJi5z9/rMX62JXyMOOMhnVM5sl9Dms
er//DjONukz4hnHEp5bs2LIQzl3K/K4eRms7OaLfdh4ho9bALPbfr9lFtfC/I1too8H/LfTDi9cs
NdpG54hEjhaP2qoySYvNSIvaFvFAbvU8D/QMa33890Evtua/DgqwCmQQopzl9f79dJWm8RoMeH/C
1MZ0acwkFSH3sOb/n+vKF84xaYxg2rz8ojYmoukemOSpk0ayKWP9xXfS4U0b+OpRO5brNBKHURf2
Z4Lzv11Wm9YxSAwFleLyDP3YcBQ+teAUuK2xzmP44bZBT21OymrXI/s4kDH3mWXsz+WZy2kzhoWl
J9kCXDxFygQAi5E8wGUYK3s1TgV7qEj7Da08AyXSv28i9R236fdVykFSjwl8cYkQkXpRffdT7Hp+
iOS3wpLj74gysp0rpToV3VUsas+lYEq5mYMu7da6nG3q3bTtiOULWN0ZjUw0bAnD8Js1RNul6z+l
NXdpFMPzpLz6R2/VlECRtubHbqgqhK58KH+atGyOUhOtiBiD9N61UxJ0ikk+ehzNQuabsI+ITWdO
M6AZYc5Hupad8t0fpiYDJ2TP/nXUG32ziWQ2f1RYKM/KAh+yrvrZGTDxRHT3PFEjvdQ92Nor0Vjx
dRNb41vWekquJzFKkgDIrCXoT+c2Q+4YXOfKbURtk/eT6zvmuuK2chbkrir7fFF00Z30aqrxdU4/
ulhn+Ge/tkSrV9tcmDnhmSTG8Aa6YvzKElH5xwij7cNsjh7xfEMlvtCxNYk1NxJdEiE+6+w9CAAl
btjhWo+8U1WxYXnWt00Bz39VuPMoiP42u6+kM48cFkVWsSfX3cbqLbNlVhR3qMkLn57Bqgknx6Bi
cv3bqujt1ySNh2efCtA9+1FrZzsGymhw+jzPn9N6cO1jHAZRwVfEd9/ILTDuXT5YqKIb4kTRK4np
PuWkmWMVpCduI9GI5JCJJkxXwprp6/Yoy5KnyKgRTNUJkag7sy29r8Rs/R+phKytgD4WFjXbRPN/
Boz/rvFTXMxpnRvHOcutPYoI53HodHFSXdMygGnC13+/F38WLpDC2AFJ1nPThI7w++LW9WCnh0RF
J2QesGBSgalmz6NWUQBOVfdcE1j35d+H/DPeAsQArmJ47MAGFvTx78esDGQkDWEVhxzpQnGu0BI8
BUrxScsJUnfrmDS5rrRJfvZqLz47bRJ9V2mZFiuCqZFT6xLnwF4WhrgZR41IfeyDtjrMad7lW28Q
RE0SOeQR01jmDwUEJG8nJjjKUctInXiZ7lwlXn1tkFhEc5VZ/7zNoppm9qDdOMHh7vZXzaD9syAs
tL3zYdpdmW2MuJYvvzS3/74cf65L3AFWQEyCHsamSxI+uzUvIcE4Po295POSEMburvLY9N7VnI2f
eRL/XOo9+puUaXiLUGG4FzXESL6BJscvPk2kn60tWegjEKJunSEoOcfML39MdWw9/vsUL/o8fEE9
aCfM1i26LQtn5/cbnnD2KRCb6NS5teDDlvnrWobm0tiOtkyhmqM2AvfD92mDToSxfkKF/ts5Y5dD
wMJfhCvl74fPiqwIjAhsgyRV7CgMRqhBP+oV7/6jE0hK1ATV479PWfzttip2qlxpz1l6vb8fdAam
JlRrxKc+jN2K/gKJ7kyn4yFIttpM1ItrtxgUTYHSs07iFGVsK4LbYJjSK2T91vd4RJezQh0VOUhf
bfYtoDnct09+5p/FjbfQCYUDss/WdKJ//5nxOBoMLNPkBOoWvg+O6l1HKDnYEfZjVH/I52TcHyp8
rpvJ4CMz9yOIHo+Zv13VwBvRwJCpQELkv3/Y3+7Zr2fUYluhiOj7/XdZM4yuOcCWHDGte8GdEJ1r
b1QlAphyFvC6dE6MPcTQ9pPX8a83brHsO9g7gS7ZF09LTwwkdZgbn/IcYULtlN3WN8VpUN247pNK
rxjQZFcIgQNsbzxKYDNz1JvZs1QhTcwAKxE6aNA3afFZaAZLJKf9exGDdZnsPvqmdBn4/98vSxX3
7ciiFJ6oePvrEUhTtQmx8a4dn495PBPfGiVD/JyVOiPw1MFQJw2cEWtLjenbGLT2vhdDf+8qNvNr
lPWQLUa3L3ej5RlHN26MByujAsW+whRETcQVV4bIiIeUwU/ptOajGdG6bDVJupEXu/cZf+THILXY
561aoEpj89ZkkdhVGBjfLardgGfEcb5ElHrrREz2KtQyvVNFRbcC9tKpnNCwSl5BY9W0TcTE0MvN
q7ZJ5r0VBm/lvMy3UPCvpkkNO0ZC1a072O1Vj9ToRk66OSg3rFy8KCqBKIs6EDZOpW/TJgM0z+Do
2LdO8ZzMdb2p4VS/6nyKv9UOAorIJPrAH1zjmjIjOJh9nWcrOyyJAEfIuVNZHh8owJzzAM2RoG4F
RzH3HdTC83AyK0tsyPdS+wF56iHpgYXNcabidSZFiMCIze/K68vkEJRJ+uEbbf3FTGcB1tgRYXBk
k9fba/bOdrbFZ29VW13HxRMLlXGArCTOmJysj2nAKb8xZe6gh7V89Jb1QD5FARXv5HaZ+lbaVYdA
dp7m/Ryl+KVCIoWrriGVNNDGPeKZ+H5yS4QfvsZbxdNgY6awor0VlfN1kVT+o2ci0xhKZV4vlYe5
WnQiuGurqn72Ckd2q9BuvbfBKPpXEqGgH2Y2tCQMBz9M5O/ot9EeHX00pZvETbsrMfekcYeF3AD5
wBnJFOVn4iB6rFPclUOYxV8Uwm0ifaGWr/rYMMJ1SbzwNQHr05diVMPNYNew1owo/ZrblbgSiVH9
gp4TOxu76YPJB/+ORGd9zksI7msj75wUz0HuynUWN/nifh0OZuHD2xBFcqLR3hgIjhBdrLU7dhKC
0txe0dHjWWZuPIHCzWxEI3Nj1msj6s33YBoirG1RjvGwr/I1ntx+y+YpPQg/L9EyGsPB13iTNqKd
h9e6Mbpz5KFpTWzS2IXGQ9jCQT1mrqL9VpV60ohm07bZdkFcwkrCnOWIVD92NjHdBpTTY4ID9NgR
zfu9zi296Y2RvAkLLcXOx3x86/cO1Qv1tbUuXD2ZmA0kJW3VBjgYZz0KbD+encDiH7p5hf3DRjEy
q6si94brrJz892LCsGiB/NvmkTddo8rw95Mj8xX9usjbzTMGuXUSBKBwotLKaZR1XruL2iE5N3bG
Zwgw3PSCgxeYSImDmt4mybQB0/AbO1sEHfgYFLYWI+0GNLad9z1D3XmdVG2+UywWPC5dcsxKZR/s
IhhuokSNL6HJCdmdMr/Og4Natox798YL2/Z7kOM7oZXqTwdH0gia5hFwqoMpZzNYqHuCuWoPIS6b
ayN06y2PzPjTEhXJRf/nTxEeA76R7BzVMu77fc31wgQDDzUooriEON0WBPye/exL5HVyZ/e1eIkb
67Mt+V++ywpFN5uApcVC+sfvBw3jKSNggTA/ETI3XdlRIdJtNo+j+UlL5S91CqwEduK0lfikXCaf
2Og0W/Bo8al0HYnprLIOCG6iQ2NJf/PvC/nHOdG6J3OEaSZoJ3qyF+cUD12R5VNvHLvcM86qlvWd
HZT9t//zUWB7QidwyWyjxro4Sk0+QzClo3fUuDIKpNBWSbivH3o//32cP9txy91ZBvg2jSgHgdTv
t8g3Q6cZ6sY79jGhNOCKv1ddUD5D1vPO2EbuwJQVJ6vv5lsEse/CCpHbsVx+clH/KJT4FTZQLkQa
wAL+GPER7eEGwzx4R+Jr2oeyZoaQFOW7cIcBY3LUn1ALfgrO+vNOKhMhBAlw+OKoq5d//p9daqrq
2AtM9GhRMhXhNZxUuIVZDaZyA1CmcQ5pa1RfDKaPkpxNFrd1MNqVfcyKurf3+DjzLwHWUAzBRn5l
+k3wGWDmj6eathJxM4KtDts7Riy//8AO12ZSZKM+jkiGoDU0rLGZ5V4HE92Hfz8Hf2xu/h9n57Uj
tdK27SOy5Bx23bmHmYEBBhY7FmHhcs7x6P+r5pX+j3a32mLtsIOgusoVnnAH5GqBc0jVWpm+LU8q
4C7HrSPFPnkxYhFmS5Tfk3CMPIuGtZ/AMGyBDxtbdaw1AOZoNd8ff/kt0LBCMZXPYTtIVRAcXk61
R5/DNUMjOAbcs9YWcX/o81hErGnH3hoHaIBsJNPHNI3FkgaRSMp5HoNjXLhZ4idciegJVDSN7s/n
qreBowyqMaABgD3rurnEVkSRJ4oGob3zQCn5Q9cq9QGKjrPRmzrd6003EIBYEXwZvFRHbCU+tDAM
/8uP4BKB2iHPlO4tdnjYo4bQNQjRzm5dKxiWNd2DHipBvM8UAHK+Yk9JvqmxTCBK6FG0BXhroiVv
tqW2glN4q8H8GfTLBcFXFWNjA58KY6ls0xtW3+Eplp6pqhCjfK5co32ox07szCkttpHIf9I5ad9N
Bc9QbuCjEWXRuBksNflizh8LHG7TDYjAo6KDHMX1jPCH7FuRUPSVbyfvvOVPRcWZe15i5pxlfjIV
YCq6yUzPAUj1J88pDxr2oVDX0+yb6RbDATFXNDbhLW/o/BvHtp/g26ixRdTFX9AyjXdZ0zpPTCPb
aHW8mt7pt34hKpGkUQaZ+fLWHridrLCy0/MQBC9Ggy5AVacE92JIf0whQAQ3S6MXLet/S2Odr5UJ
hc0tUvuxECzc/eV6A9RcLZcEoACEkfepvMb+uEettLVK6KXpuSOXTreot2GKoZkl2H51iI2PZlNo
SGSYwfTZrhKowfQ/3HFjhp4XvKQQjj4pcBPfjVHbR6c8sWl5V4kS/sab2u59JW3oQtN1dTHpKanD
Rsj0QI5Qguwz3ONhJpgK01+iNdNX4vX4KWnS+mcT21AI45GbzA+ieQLP74jwx/2ZL+9nuaXJsaFi
U5CR1oyXE1c0LxOl6pETqGZ0bDWA4WE2Trs5AQ5zf6hbW9JCTBG/FTnesr6Wdeh5W1qUnVM97FAG
Rvq38kC2wmttThQWtBXM5PI9eJualK5Guw1zj+U96QZuPfa6whGIAX97Ti0x8ZYHuVDBiDnR4S+n
jvUAMcr40AHCWtlTt1bWpQEBpMogSzQWUQn0JFLnsAfup7r2z8SCFemj+Ap114wabS16XFnc5Xn3
IB55QPIgR2KW96mmPbItvdHeJyOscooIw8ri3pqdZSHdqOG8RsS6CO4wRwGmhb87VxmXRJEH7sFM
k2Cjpeb86/6+WRlKX7wAsQaxa0Sg99ihgu7CoOf4chOI4qsx5NPKebi9jjIEp0ZJC2Axr6mpxdzV
qN+rAUEDOI/umMYu2VhspduihXpyf3JvEdrlzcPicQCJWGhXIctzeQCHTuAd0XXpuQicL2owFMc4
pcBOvlshF4kwjYE96ynNzW9upX8Et9Q9NBg8c2MYMEZwpEoeqKC5h/s/axnMWiCyMAUCvkkfhPVc
bN4uL/uhhd50NF3l37LJUEqKU9LDijxzCoWx05zC+Xh/zBsqsPQhwDBhQkVlDXuiy6XIJ1tzqELQ
WtU6td3ZCJ47myGcoCfa+ZCIjQMgMDj2cwsEJ1F0ipBIrZFKQ+6nMoBOIi7BmkjEsL3/y653oGyQ
kMHQJKEpay12YJvqdloOeXQelQA6yqTyJKYAcp7MKF3dEMvKIuMQayFvCRiSG3m5IayRKrE3V+FJ
RII+po321aYbcBWULw4zxrjpW9Y+zmq969rP9qz17v7vp4v5LneXRDiAMbj8DgISBfJXs3u0x9l6
zL0p3qlu424DDcme+0NdHzdSeWl5wTUpWxKL49aWxCmGN1hHTQ+Dnv6Ri7RH1GdJ9omyvCkOVZnV
zcrddevMYc2LsDF9Pd6F5cvQ091O8rxsT0XdBsrW0pH9oIo+lN/UTqoLkLU072dQopTU3CR0duls
le7OKpWg2tGi715V3NrxovHKdjjB7/c+/f2ykCsBTdVsFFWXe8AU+EGMbuYd1SjTNzUEsXc9uczj
GOvBC9QbbeW439rgsBjJ1WUzhET68ovPXY4YDBoGJ+SPPHOnAObB+2buGsmzDV175avL/25x570B
DWRzFWLHMrFQJ1qDQ4omrzWjPrqrpyjL/cDAbGPlS9+Yl6EDaEZaFD8T0ByX83LUeMY7nrME7DLc
T2RwD9A4i+cphDh0/5Pd2lQE2vLdUAlxkOS7HMsagigACOedivQ3EjrNwUuG8TzH2rTJS+s1TOEE
YnuFh60Zqa9E49OmU8J6n5M4+t3gho88dGsLLXPB5UrT2KVcRgebwoRcoD/i2qBxmwLxLPoIlYka
U29gBeCmQ/hRR33A21WYHpv7vPGSw5QFxq8JlhElS0cHrwT/PfzdRPr8T6cGY0r/x+2/lX1ZDUdk
TIv4ODXW/CEb5zD3oU8G2C9lUI3dtIxep0ZAvTVKPSBo9YIRnYLKDQhJ8Nz50YqgeC71fggRg7Dy
njL8EMZ7tXSm3ygGaaMfIASWoZKhgSNqkcxDxrpOvA+Ea4oLeCyPvxddPH/qFaN0NnYB6mxl39x4
/mwufBo7MgoAtHi5bJ03O40nDOUUFZ5+0HRcpnuXlFNH/u3riNLkJ5Tm8pf7O+jGoCS6HD+bKBlE
4WKzxqGakLqO8SkXevLM2+dC6Zy7mbLz2CQomrCZkfMY03RtujduYZJEmDCkPzbKw4skoFOgE7kp
alSK3U7dfnQ7/UcxhPNja+SI+eAPFhsrK/x2sy92JkYYFt5RJMugJxePPXoPNkbpMwaEhddafhKz
NX11jox+PyH19A0H4TE4zWlCT1ygSiH2gEFEiucLYlibSFTwhfNOm5SXwqTVssHAYaABYTfQOl2s
ag503eknZKkS2XhltS4S8tY8HB02qXNoNRBk26pIyp+tyLL3kd4pvxxHGaUwj8eO7qwsWtPTv7HM
3LB02rCwpdG7lGsdGhqGWqnT0ESXA5Ew197FkRbsmqjXj1Vnr7E6Fref6wDhIVrBpwZ0OE3UxS5G
Do6SpRjnh1ILNVN6qTcm+gPAp1VoPiYK8Pc38DKAw9qEd5x0HvwKKHuitctj49Q97ZvIbQ+51xo7
w0BrM1G7rW5wvUNF/uTVylNmK08iHN51Glp+blee+6LJV7gMS+F8fgQVOAgFmO7hund1fgcrTZt2
Ljwocm66UzznqYwJqr26OkXN+04B1qTnR9NIvlKy2ta9ulfS9LHLnBO2LJu+F9pGFNrPTEl2yZgd
SzEelcLcVIjiKGZ9bk10Du3mgz0ibHV/DZd7BIQGpx80jqxCOMzhcgn1Uhlwn0eHVZ8zuN1DZpvv
UxWj0j6ItU8lz8b27weUeHlCMKqnrNblgF6P9bsFkvTsWZPta0FpffQyZIOs0esOk1mOu/8yHhVa
niSX3GKxKScSdTvEg/BseA3qIJZI1Xzfm/D8aJJBU3WCqipWLpvlzSoXlTgPkgSxuwypLuc4IsVY
j2UEKUAq/yeG9llvE8p0FqjCpON+sNveWhlz+SFlVItKMuJ7VDzsK1Rl0RS1kTrQ77JgLB7KOe/L
ZwXEY3UcaU9m9JDzbl75losDL+E9dKjwDMYyCTn1N7zXH689+lw9ZWO4/2ZZh8+pWk8IHIqkHn1h
dAAm/vpLApHFFJvKFYH0EhlS5d4IZRBkSDmNMyodk0600wUH22jiXUw3/+d/GO/Nf4XiEcnR4iua
aPynls71qdMB8OmXOZs+glAYtjhSdZPirqzmm/vPn0+UXE4uTgyieBltYDmX26YY0Z/G2B1poKws
v48dZkF+FWB+7tvxbHyL6rBIt6Lp0eQrxrH/nQBj+BGZcfxRn9WUx6gKi+euRoRwZW/JS+Dqh9Ep
JEcnSiFcuPxhtjPTsAWAea5FPh5G11QOtQuhJITGTbA5ui8CD4hdmA317/vfYFlTk0tCc0slNaSE
R3H5cmTh9Tm/B9Ra0Djlax2mP8dZbbegT00/KdLstRL4sqnm4Ozieq6O90e/NW9yUoBztgQGLWmR
TY8SjdNP0Rn7819a5fSbqS2Rlq0sMb8rnEL4rR6FOyxm1wA/N24QIGQ8p7iIkDK+ea3+cbIyRwCO
nZDAsgeyIU2xxi20g/xY2ZV9cIC5oHNRrnnH3jjOjEeLlneaHOat7/nHoMhld5WBAum5neM0Oab9
pH+um3a0tqGZmmsUc7mbF5sKFDJpOFxo2UFbbKoRC4/JbZ3wXCnAtv1RLU3IUUGzCp66sZb0tyW6
ljSJNv7ixVHcJGjqyovOw1BiYairzZYIdDyRltLlyZJpVznzP/d3zlV2xsaFGsO1iFA+IlBL6KES
cD4itU7OTWt5HzugJR0cy85V4SqjZIMXArQwXsl+9nsEnUIAgoHa+0mkuXjpxSZuBrTzik0pZveL
MGZNPd3/hcv34u0HenDWJM6ONtciBm/13CnybkLEwYlYfrDoYb9JxtJGaTSv9UcwT8p/eItlhcGi
9GLStFwWO5HE7PnW4DGLzkx3cY+shAuRBVlnMCyN63y+P8Ub+5lWsLSelg00lBwuL4/OcBHqA5N2
Bv1onPLGJaJCxuEQqWia3x/qDbq83M20niWJmk8Oj/pyLK2zEi/WKdklSqYd+8QOnpDaLbZ123fb
tjeQsIEb/K4TYQxJRgcmVlfFIWmQPySAR3wKcbB2RG8cqVIEG9t45Qq/sRayHmFT5qRNp6mLzy3Z
UVYJCvbsZbpDbxVB3cRL5m1CKWPl1rxxsGGxYGEje+O8Y/JO/+MaQXVrEiO0/jNagcVnYmCzwIM6
7YOVKb3dEBdrDjuDGin7iTUHMqlfDjRoagT+VM/OE2ZUB3PGy1gx8XxOhqTcmHOPPimqgGODTR3A
JWwE0vHdgI4UQk/4fmIBKNwEGZo2X/lhywuHRB661huOVBKxl9Utc5rjMDVtoNaN1PnNHWdXjz9a
UAl4eCrNeKbMblYr0dHyA78NStGF1jkgbzpQl4thzGOpQP1LzmangFLN4wJhMnXqj7heRWszXF4e
cjBLArvhpgNiX4LJq1kBqCzxWbJIQ0+8BoJwrLXJJTBARg9aWABN9T/M0KIiDmCJijWaFpczrOva
dEPNgdYZTx5AOgMGazB4SBvrUpp95UAvd7GcIpURALdUKOnqLaK/JuzMwqp09LA9VBl9XBqn5J+M
xlOygbSfK/sElnyHChxJ5i6Ez4BIOJzT+KDnKSqk6tAONV3GtPyE+LH3XdPLUf8P+wyBCDBPYB25
w2T48sdBG3SAVZGZ8RO1KNgooec+Sqn7z42ova1edjOlQddZyXVvbW6iVIhqNuVzbxkkdIOtFWYF
ELnvdKN/GOxRmzeOmxmvbW6m6QbSWPhK8jd+vf9Bbn4PWOB8FYPx7cXXL/JmdjRMTs5dW2Ep2+F8
U7eOslJVfeuS/nmnvH128OeIA1Apojx1uaYUdaZRVHCHmTy45bF09E+VA+kIQL4X1JsyoVCzSTPd
/swrl9i70Gu8jzqczOwVO/WoRWK1ArI/YhAQHmzHHpoj0uPo4qGuCLvLnooID4Zw1l/TRGgP+aSU
3yFemB4WLu6Mzl1kudGuq6rugzcOjbsRiZ4jkpREyimdLFSvS6FK5TDHew1azai2s5jw7yiDydnp
oTMEGwADIar5nVZoK1f7rXNPWCN9Xk3CRNu4XB17Ngf0+kZ8PYoJIDHrzw/DtCtWi/Zd4IXR4f5H
v3WpefB0XN2jUntV4zbA3wuAx+JsVK74CdpBbXaIVA6TbzgURf96MNqi2CpRJQQ2cF28L80WvGd2
1g2Xqy1EeNTbIKyJXqRSlVSP7g8nT+dip5FW0qiXRvMcqMWGzvFycNq41I4ddEHsHNMxGfaNyEwP
5h7cVgyVGqrSpEfFJ9Db5IL3x79xkBnf4aGG/2ldtcIMGOEUmiFjZSBjfJRE0n+VJk8eNE0JX/oU
L/qMP1eurOtJ23RaIfHq3CAkVYswhJILwlIR7uFhUHqbsqyMozeXD/P0MmdSuRLL3Sip4o/3p3q9
bclrJDhJ2t15xrIw2Y9WOGAK653yIXdChOrsaTtGQLhrI7ZwgVSbD/cHvN63DAivi3iQMADHjstz
MtoVr+agRafJwEYnHtPuX6fA/XIbG5H5/v5Y1xcjY7FpaRaTJeOQezmWmwnXrUqKMBGvkLGpUquA
loKu1dP9ca4/HePAo6IwAe4Q28XLcXqIE1BcseIZIVl8i+xal3MyfL2qw02KYN2pakf7gHbEGtL1
5sgUmqhRSlbVspyW4Zkc0j1KTmWvBuY+bamAvEshWeH/oRrq/Dx0ZZkC1YO58FmPPChV96d+c4mp
E9I6Zvqaurj2rEhFm7UHv9xGRntGS0DFzcMosrXu9PWRBMaJQhAxBwXlq3pDZNZFLyI4oLVaCC5V
J/CdaNIwy3bqoyjRCsKzb61LcGtykocNCRHQI8X4y+/qKh7ooAzfKNcc8dvVdcVS/cxVcRu4v4q3
TiE5OEdC7h7VkT/kj3DFxj0hEqWBVWhvqYfOkN2llloeSeBgVY4/BPgF3B/y1s4xZZMZcAGw0iUk
nLaH5SKOByTLbnG+iPrqoaig7w+aJjYehbJd3U6xH1bxWglYl8fh8np3wLOQerJpwOYu8+toTtqp
hA1+yiNdF1tabcb0vqpMNXhnW60+oooW4KYxj5FBsKGllbcrMjP/XAj8m2jcTsbLFHSG7ocQlj1s
TbIp37hVg/q3waaI36ml3h0K25uQd3E77Z82i+vp2UU2Rl8pFdzaIfQ1AOfQZqFksNj+GMQ0RMot
3LOwwPYpMS08vjEKDtfMVm/sEFledEgbJW5veW3qSRVVQ5cmUDXNflMX+s9kaJWvykzJJtfMYH9/
d8hEdPGJ0MajrEnOBM7G1S83ZBWMltfETXxOklmxzpGtzVvLiNiQiSosbR8AqQMP1czjdJiHbur3
Td05v+//iFtPBYUpGEd0f4HALF7EQFMU1fVm5ahgR3M2EGE7jBYa10FuraH3b50GLjGILNg3Up9a
vBRjWSHKk1vdqcLfJT8LEVkeys6x8y3uQaH5rauOH+JCN76js7cG+bjxbaX4mWTjUvmhXXe52Kba
lIqNGsw5oIn+7JXz+FmB2OSbSfnZ1UWyu7+sN+dKGYL+i2QsLC8buJx1NadxSi0Tb4FgdOYPyPnP
D3aeNg+EZeLQJugiIHax5sV8Y1dJCgpBKwKa1DYXq2yMTtOV2QjPz8opL8yGVGLIa7QFyvwR9lgP
HpPsf3SqBgvF1l7REXiDJ17uaknspaxK5EFv31mUX2wn7q0CEfwTjj7VNwQ1EkVW9NxPSaR7kBOs
DrHsIYUVuDUbyhd+G+BKssmbERZlPXX5vxAoi292kmjPZdJGX6KhMr+4Gtq4g61mw2YQytxsA3Id
QBRajF8mBerG+qGAWBNw9Hm6wrRTVuZ1/TbKadEzBKWETsKS7aCHXIw9BPITGqDmZp5NHakSD1Or
TGhI+Tb9i5W4YiW2ut603HmGRCoTpUvs+OWmzW1khhy17k6zFhp7MKH6S43J0jNYzReZtxzub9qr
u4BGPTcRmAwVwoWtLrZOVKLYWVSaeapLxC39hix3V8+2/WUYbP3l/lhXU3sbC+SQTKxk//xyaqiA
GQIoEFYLFCowy/AsJX0YLdS0N+hONNNzFSvdykNydTSowVI2IE5FNE3evJdjzkOEkYhXBke6KPZ3
tJWhmFo9zGAd27aT20/1KUzhrVIrrYIHNC+0tbLO1QrzC0DdEyp73H9Xu8iWSoxOFUWnotHqTxDz
xw3ZZPTUwzM93l/gqw3LUICzeDURIpPKPpeTRUOlEU6ZKadYrbEfnAQmNZWJU7kSjQfkZ+ZTCARl
JUi/MT+4T5wSEAks9ZKTVMYq/BU40+cMyNtJjMrPiNbz57BUzP396V11K8nGaWsQ3NCek1GdvIH/
COcCu1aglNQSf0bPQMODbkupogF5VerPdoC7HfUMz4+VMt7WmLweHQx99p7ZzcCaMg2hgSZa+U23
Zk9zwTapFkA2XELgsZIKSxROxSnUjeTFHF1nqzTG9NUO0YS5P/2r94XV5T2T7R10NolWLmcvkgb9
A+RpT1bZYuE4s439IUZZzI1Q45ujoX6oZ7irTeuudSWvekusPKBl0JPEtHTqlqpNUDmkT3IICa+z
8YHQm2rnWhBUcxNbVRObmg005J7dFotto2nNbq6tahtbUX2wBG6VYLiDvd65Ynd/TW4svyxoyDYx
za8r3T3Q6s2bFfd5xDQI4wQ8VH/GHrZ4YVr9e3+opdqwtCDmjeUbE7ZZRBWL00U5pEZnQSBF5obz
E1cNwkjIX07aBuiD+qRaFGR3EdpWr3okvG9BoI8ujzGUGL8dPZhRSZSTf/TKUJ+LJPVcmNQldqw2
tORkP6tqGL1qiTA+q5Ey/ajyLJ72UR/pp8Fxct1nfwNZhJvf/QjsPNHAlVCn2d6f5I0bBMwKSqWG
SUIIyuByj9G1Q+46aZJz2Y1fHcrqsNUpu8WmExwq0SYPDZqPh/tjvqEoLsIHzjT0FdqkfEXwWotB
I0PLUcWDJuWi5BdtujZxc18rMGHa2UGBwqA+CbfdDxPY5G1cU7rcwHSfHk3o3d6Tm0fhr7Gb+w9G
UMfzpjSs8TUGuhLss2aYEV0AOPAAkdBtN46IvkF/cMwtdm5G6Xujk7r7qHSHyo+6VpxQBrNeRKqR
2wM6a9DYC4hbd1NkFK4fG+g/EZx74Q8iZ9wfTGOoH3tlboN3uJ9FpxYPspDQ3uqjb3me0jsf8D09
6rjlPtkmOrAb3nTXxvJWU95PBnCPfdbrkKXCKQiaPeKp2rkPh+IfLP0wkAw6D1tUNorx3CZGEGyC
JBSHAIYRYdzsJNlRnzLtizIZ4kPmGXOLp2kCQmDo4/mvrzkeMNQA6duy/6/U0aswmNsp64OjU4bz
O9eJ5w99a1b72cY48P52uEr9yPvoZZEzgA7XYWVebsG0Ryu5yef8PJdmir9V78rd0CZV/7fFATmQ
rIKSARG5LquhiIQ0IH4GKOKBNfyah9JOdpxHcSq9THktA91uVk7X8raSDXBeSKjMwHdo9SzeL1WZ
uZ+jKTljLWdRxq7Npxmk8GEiM/17HSJJGKdejtSTjXzh5SpOI5sOK8oYvFKNzlXhTOd5TitMv7Ed
ijp8FicRqisn+erToWytQoSnjiQBoEugXWH0WtCmEH04GKWNL2Kk/2rtMfm4skOWL6FcR/jwxHQU
6anqLLZI1nWYgGQeqKUwpIoTxK5Rbzq4PNjblv30qesb50uUoFzp47Ze4AonOgKGuArjZGOY4b9u
PrtPVgV/0W9MFZRoo4/Dr7E0vNw3MV6kUavQ0rQQxnsKORTZNlR09ZMbVQ2EVqlNhyKG6J8cEQ8t
gp1KXz6acWSNflTjPInZLxeS32Js9oLpT/QIp7vA6IJeIrLftJWQzKiU12gEj7ATKoY1iPPmIViM
ANvKg4Uab+7jOCQKzDRJpPwpBvQLTzIpqn3QuZXh0wfxvk99F7830qFeqSXLSOLPC5n1BcRAKZl6
soEO6GKfhhmNSCcGZhwN2BS1bjafsz5pdkWRO/tUQZLv/gddBumMR+pChIHIp8orsIhsRvwesMQL
6DYBzveDwhIHr0VYvxsDD3p/EG+mxOkf4CaPu6R0xev94a9Y4HJ8eIkUQEm9bBLYy8NC5SAEqOOF
ZxWTv3IT0TbP/DFrkTzpI3V+UQZh6VvoYVUHaqKYxLYEV12fxJwF1ko4fWNvXwBWFge3C208rDVQ
HbFh1semDLLnTsPAz64wfu0xW941SMV+rdE33t1fhhu3k2eDHQVSQq2GJs/lKvTN2DQB78dZ9E1/
htHQ4EJPlHko47FbmeXyppArDngToAzH1yZXuRyrTuMxKEGznakOJ++ByRffy3AIVxL4q1GgmOno
hvFqUZSBcXc5CmcxEdGQhucAzZ+nAgsAnIzEaK+BFa8SE3IfnhCP2gvVVyp78of8kZiUlUDoLZvD
c0ltz2bTaOKdDnoUdoOldRFqaun06EaYfeG6XMyvos4NFP/y9Ita43Pme3o/DPtcb7Eg+MuPChYM
SB/fUzXpgbmLJegR33HnFNKs647qR14Lfc8ujj43oSL294fSr47x21ioNaAkd+PlFs44mmng8bxh
s/kvev/BWYvjdjMPNXr0iMzUSDl1HkpudqaAv66czpbeo+KH7jbTj8zo5rPdd7AgLTTE35f4doQb
L2rxiEcjSFDocfrxV9rP/cch7dxi441q969rJFmw17zJ+ZIhSuRt1GZQNd/BJ7j1Fa2zz1pTVpCv
LEuUf3txwVvTVaDXVGsIXo3F6rpNL4Zy6pKzMWVh40taK9xJHCzIDPBjxfVpCutxq4x18+ohlvUT
ske5UlVZUhLAtPEjTMpFvIpvbeTLzRd5qLPyLgOJjip3p2btv0JYxaso1OeWGr+f0TLwdVBwh0pG
mbGufxmaAtGnCJ/e+1tgeXmRmkuaI2cOIx8p83P5U6wuUOBe1O3JJvzYsEvirWdPPXoxTX0qHFcc
vaEfPvTxkG3vj7zce/8bGYMPR2LNAM9cjhxGwBvMwcX7YNYFaRJaXq1fB0n9ySoS+DUDPtK/8wLl
A9rbfBo/EeG4hh24ekjoVkidalcyMmTdeXGF1m4gsjLN3WM4GNo7IZDnT3qMa6GwOvu5CRCfRUXD
H4wg83H8i/1kLutf91fi+hvI30BcC62ZjbG8i/JAjbMxVZtT5VRzi+RlrHxvgax9t20MKp3cLE+e
JgKxD60ewYf7g7/V8P4MHd6+g7xuwWlJLLGx+A56qMdY7cRnoK52Q9cLgS+r8trjpPZ0vcys31Ep
yA4A6cZDV4223/BM7GXg+PeoIfge//+XLIMKNxinTh/Ao6St/jGbo0JsWzVpu31YtMk5FFKIFSDZ
/fkv39D/TZ+KMcUCMqUlfBvuek80GLenwCXQ99uijdQT5cmayJSm2pqjyfW3ppQq03RN5+kGknW5
2int4wEsgHIsnXQ+ISWZfYowwj64OcqQ0EHm/dRbeBryb9OVmd4cmlqjBYCFi8deDg3FDLOUITho
FfpvEOgc9O0KfGzFUVoJvITNqEf+TGSX+E41UjC6v9LX44MoBUgCjRztPEpSl1OPAsuotSLA7Rh/
1kc9ifNokyFn+9KgUVPuzKS17Z1DzvpOTYNhrYN9a3TAHUC2TJJIrrzL0VV7duba6TLil7Cwj17e
occ0Am9+T+2oe9/qc/A1GXtL8Z1Oc1ZaBHJql2eM9q4FJI2uJcdo+dVju8jcusDOqonYxr7eB675
OObmaOwGxKBCbEEn9wuAGEVfiSau8K/ygqNLIJkJBoCaZQ1MMO0w0yLzWDUdkXIemxmIVw4U7rFB
TBnCVft3Bpqcz5AxI9Ioz25+qdibvUZt1v2Lvl3yQQyJ8z7Ta22vo7yz8g7IG3a5NiDXqCAAGpGZ
6OWHESkWODMn7eiKKEr8snyzBk68w4BPit/ZibMSY97oukOi1WjpQhng4C8dKaIEU6ESs/eT6Jzy
KWIVKn8yghx+ATTWCc/BAjvjYBSd8Y6LPxw2SoFjmF+UaN8cdAzif4xaJbZGOP0DF95+rpo6mg/D
bAApVkrRhTtR1k5KabFIgp2jJa52LJtVA6cbW5o9RRmf/qHUPFls6WB2oyBq2vaEvZn3sVcFcqxo
jlNTR3XyhU4yEut0jnMkR4v8dP8w33o4+Vyq3NcgNWhOX342bbDtIk7U4FR48/QYNzW236GoiA6b
Mt5orlI9Jqg9bYUdqzsRGc7Z1DFivf8rri9v8BNoVdu0imAnLvcO4NNYT8okPE+tk7yf46p+7Jxk
ei48fMTvD3W92AwFZxVgD3USku3L+Uaul5t9oSTn2O2azQS1yi/dot0HLW5rDGduAgxefeyD1pri
15eHHJliPrAtOLPe4jNnnimiOQ8yuggelsRqb++9AJmVORq3AkN1Pyhxrb8/2xsLC86HRAztE4lv
XhzKvLZmJPgC5ygyDViqmeVzvynK2qq3BW2wNUE1mW1d3gFYNv3fcG/NjD+ysV6xtVoYdnBqpzrJ
/DBVGnwM0M29P6urwNsicCbfI7WiesBbsEhiDXziNCc1ppNbNGn8Cj6W9pTfzFGNFRJpnQ4bV7L+
TbP7J2mR+diJNLHRsY6L6alJPD6w7g00xe//rlurDfOaHycbrXRsLvdWqQ9hWKuQj8qwqNxtmhk6
vtI1cBJ/sklFVgKBGxuKppQEO+Gvx36SP+eP1S7BF/buHEynIlft41DStTCHMnooOtV7bksusQxJ
+i/353jjwpBFClXWbAh9oB9cjmpneWIQ1eTn3iHILcoRPibZn5/krfF+7EELdvNXrynERmDbTMdK
zVeW+dYuo2osZfsoRKpLzabRKIxan2zjpASd1W0btN7szQRHs1h5dG/AKyiVGNRKpG4JF+1irk6G
Va7stp0KvbKTbWo3UrkNwcvA5yeYyCcnNgLCqk1313fELAof6QW3QV7a0g+5aD+rNZHorg6oSGzc
aMYVXcEGXN0F1TyYj6abJu+TUp+0Q5yXc7JrtR73DG1u7GcMA3jhMS5x54Nt1/O8cjXcuAipMCIC
hHAmlZNllD5EOSZWlaGeRJ82O1WX1tUD1gRBP5QbrUjR5cGzZce+U1aO7419KzsZ9KwpJl8fE6vH
Kb4A5niKYFXLhFXjuo1t6PH1+EXtBucDYABl5aG7MV3gZmwZ6gVQ+Jc1NkT3XKsjPDlVagUDD4E4
9QCsx9oWEOAOpWqDvtCs6WHoV6kb15ER4IP/G3p58SeUytRyimntKVpfkZdq9W4eKzyoS02awKDv
+B/SIdp61N3oHNMPYP9enlIMS223GdPghL5h9aRZQ/1C9abdjbG71s25cRyl0gaSFxLFQlB+OdQY
jSGaVc10SqGEVJugbZsMmk44/jVihkwG6QVCbxmwXGn2jxQWjNiEFSLMGZPzpKl/k+BNXxQjH77e
v+Vu3OQyvQFShUUT7Y5FMl2NiJFjJJKCk828fZB5iEemZTZ/MPTM+f4fxuISByjHvmS8y/WrUcOE
wIUItJKawVMpbUlj8Me7wi2dlTMv/6vF+4zEtczNKQJTZ168m9bQNwPk6vBsOsPOaoKzE6m4nsSF
/TDX+5L3VK0d1NTLNb3CG6cP4gEBLrBjACvLgYm1CDOBv54JyILHZnD7U1RV9b6ep+6MB3bnYwr+
GlhgGu4v7o27Bqy8DLxkExVDtcvFnbhmZhpayVnRkIDpBbqydRqI3ZgLxEkDDZHyCDbX/UFvzJYG
GfAnV3paU9q9HLSJhqExBnvAMrjtnmuzVg8NPIRP1ZQ9CVR4jqCJxmPmlGvOaW8RxuIDA7ei9EQd
jPz0SsU8Meu0Bvl3Cp0ItFeXxHvTTortZJTZe7PGWklpyx4rwUgps20iiuy1LeLu/dyW9m+rpVq6
97ANaDYKPrYrjdEb1yAVE44wPw/gzhL8avYY7URaNZ6oQfYPeu1OO4Jl5dEcnGBrT525kh8uzzBh
kWTAolFDrYSsahFvI2in6mkcUinACHaTcH1tlKbgcamBVNz/4MupvQ2FKZCEuuPDuzzCeVfWatgk
2dkE+nVU8X89u07e4E+dVqeuU8bj/fGWV+7/xpMCzZTAgfUtrowBU6O2Li1wGyg2fUfKSvtghUW+
clsst/HbKMwGjimBHini5TZ2jCEVVTmn56keiw/ljJeIa8cYBauV9h0fRHebTTZ+j1a8Bta+1dah
q4McAitKeL8UjcrzOpS+MNmZXDR/183g9pPIq/dmCEtqUhMovgjr/D/Szms3biVa009EgDnckuys
LMuWfUPIiTkWi+npz0fNYGC1BDX2GWDfGNtwNSuu8IdrtanV/aiW865a9JFmMv3DQMiYpovpXaIg
n1+er9OxykOsol0Ajdf99k+4jQeKB6wFidncjbRdFCUmPpDUf7CS3xiKC6xk3LZ1G7ri7+er/dFs
wBUBf8YDS+h9fnu2aUlI46bFMc6EvUHbqtjr01Si8jT/aGdz8hdUHYNSGfH/WGS6wfAa9rFuKMrd
oKv5VtPbYvv5b/pgMrhU2eu0Xtb/1hPxz2T0VkQjXVTFsVOluE96bbrzYmV4irLye9I3PxRPHSDg
A+TIYCxeuF8/ONnk71TBXtM/FL7eDm4WXWOnmQPpfNbcq6ofFnorqrXTu+jSd74yqv69UVn1tRm/
9mfBCrzTTOqGyLL7dGRHtZFjQRGclJOWzlL4kIadrVlYyza3aEaXIz4Zvqe2pf5kYcDVBzqYhYOY
l3QTV169ozHTBvRvpi7oZ4EtMKACfe+hz52HepnV3NRaH5iJi64/DiDoeVsIc9BIcrb1IsSTNkn7
qiwbZP0+X8vzN/L1E19tl6m+IBV7Np3uYlQ5mOeC+LTvTyN/+kas08e+PalP6lQ7PBrKeOHKfPdU
raNSwGZHr9krEd3bRbQlD9joRflxmHB+xRos3WqxPWyGflE3LCfWiqBogHvETbNVLDs7QM4cfus4
L/uGVdk3KuqLfs4gF3bXB9cePs+gEagOvbLt3v6wEsHCoe8h6uRWP94WbgLZWyYGzZRxvYDMdFOW
GDiWmXrJz+Bdbr3OCTAA9DJW3h0xy9uhJ6PFZceijyudGeq5BUlUV8a/jk6lZrBSE4FJjvco+uQE
H80c0v/8ZNJGJNylrbr6DZznu8VoKEmFve/BFpGh/OgjtxG/kIdFK09N5sfPt927r0XFCtAJxwv1
SKrp5zIaLSXBpp269GCZwlsQH5wt4pOkH79Z2NfoJ6KXWAv6LI/KwEpzHWdLWttP6DLFyq/Pf8v7
G4X1RuQA/Z+10H6OD9MQKwG4nbkHFXjoXgxFd0yUWPpqLpyvnw/1/rS9Al3QbV0tFsCLv11joCxL
PVsxGu5FOm7tyLTuxJAa26qJupe6afstCKN58/mgH5w2dH4gHmn4C6zCJWdnXDEWzHpnxztAgirC
JlXRW86mmrDIpBFIyvarw/X4KZ5a/QiEswiGJs7pGhbyZmnN+NWa3NcQOvuPvUJuVR1EOf06XlU0
Js7i8zRfpsKWqsMG05YXw0MnBU9JYSPdkw+PEPKju1y3q0vt8vfrzbD07FdUMemBfXbQFKVRZxMk
JyY1uRPikmg/DK0QW9mX1YXb9f1LyVArvxN6EHCY8zA0rbJBkxaa/Z4lzADTcOr4pWtul6gTN5SD
s2OH08Zd3Lmw++nLXLhnP/hSgqhXkThwPzxjb7dbb9m17rZxfER+qb1JugZrWDE21Y1t4WhzoSL5
Pi7FAXLlYcE84+489xlclFovOqUBqN153YFEQrvDvoWO6Oe7+f0NTQUfRDztV0JEFPjfftPU1D1p
MmyEZbZtbItbt/jRJdL9a9jCjrYpeKEX0j39xcrG6pL23vvzi4Q425bKFTEZSpBvB7eT0UrwafQO
cgSl5oAi9V3scHYtVsEbfRmmMDKXS13P9Xi+jULWngVesZD4qZmddz21TjijYeP/44j22qmHdNto
ebqn+RVtu/GS7Me7m3n9PAs2uwOXjrfAWOfgn+jOwzqhcdCDxJ927LkEgXdGI4x2rwM4Zg45JKzc
ezEmo9wZ3VR+0xEdvLDGH30xefua3xB/gW19+xNmkeFfN+v8hHTwnrPCfbBnbXhusUAMlqq5tHM/
OCbrjoL0zg5ea3VvhzMXLv9iMDw2LYwm/FX0+afMUPsYS2A9n29fFEzOlpNyoMNVTGKKMzYh19n8
OuZQNGQTCG9K4EDGNN/F2vCXPxyWyNx14yQPcmqHsE7VxyjuT27fa/4iIAX0mvaTf/pqLrNd7tWb
Wet3WqXs9HL5bmso9HVe1PpR0l+Jej7JLLZ9t3WPAvVRStn+ULsY4KnRJtO6PRzNLCw72w5S0e0G
SkJRpz66BaJkgGhKTOXnx7IZ94hXocK8pCddDody1r7ge3WwIRB6hdzgoHeX5BOUiq7a4pP1JKLm
NLbWHleFXRfPzvpq7EaEHnwjnk6j1xziqv4VZ4igLHO812V5tdTl3yVvg2RKHsqpfmobOd/wb9zz
YFNjLxt+wvJ1Wex7EOmbooWzG0Pq9rvBOOIydoeofbOfM5ytMXkOtQLbPDeXedCb+VXptH/01H2q
9DHyPZBwfpeynya92SQtKtGl1EZfLzXau/LojoCnkGH+6gqIC20PFdB8aK12LxQbSTcn9nbmZMPe
VYrAaaZHNJO8/ehMM56vSlEhFUMNrRC4LXZKedPF7snLI5OkIHvKKLb4HsrdQMG26mRBUK+Omoch
oNWevJIyvCkrkqVW99VCPEAG2Y7ufGp67XZKViKLrX6ZNHWnYRiLevX8rKjLNk5E6A7lrnHjG+mo
207Od17dHKyyFD7u1tu+AiIxy93ipAWkIO1g4nPvD4vAvnRqv3W22Kboavl6gmxV2eD4FzfHWHED
ia6Vr8TGacj1KbALRb3CmeGnGg+hSq3oZszKrdXwSYmLq888JIfcS5E3HgABJk99jSGmZ9QHxGmu
dC/bV3p5wkjheqohubtj9hJlbBlDG37hBRMJf87LQ5pIpJH1+iZurR/AFwAO6sPGiaB9DnY4KtUN
PIGw6+yXti+ugQrf6sM0hmNnbNLBdnxnSfpdZ8V7YNkd81UdZdmdhtrD41r/OmCTGg6dHWD8ehQ0
O2Dy4P2Zv7hl033VJ4v2ax9fjY0bgDncopJfHbA/+4ad3SlKzYcsyhrmTB7S0nwGXvI7iWJc47+2
0fJQVcoe4fF7sy3MXYm79uzPhTjIwnzRrWQLCGbVEc0ObePdKCZGso5eY0juTLeQugLplb/VxWZR
3SWQhhOa1JCmWPaBTJJtq0iYKLF+1RVyCN3ZC2UutiuXsY+qsLO7GkynpvrJModG38dhNXepn8xk
/EuTXrkD3pyas1niJeiG4mBOL3Sp7gXdM/5iaHjDXQzmQS2av/niwGAps30+tn+gZ+7VQX5ZOvPa
AitvL81LP7WP9LC+ZbrxVMfJDxPUPaf8IV/sR7u3fupI4NmJfTKE+kxjbFNXyRy4vbJ1+n7neEmo
Ku29jcQBrCxji8gGWCF1Y/XQdwYdc1A9WLTiZ9k1Y0hA80dd2m0Bmn+j0jNPYutU1fUd7bVdvbQv
tTCupk4/ylo66HWJLeGA5pdD9jxwze+UGj/ZaFpuW0/90WKxDMW+u5tz5XZIzbtSxCKc1HbwZ5H/
0Az5BJn5eRzy7y3msCEYjWCEDSBy536s+g0YlHDAydQy5i9z1SehWXa3QB6fKJVe25lRhrh0UV21
T/aMn2brZl/sdFGA06sAKPC9x2CEmxuPIL8HD0PBuaNlOJ4KpXRCqHXhoHqHCI/LwMrkt8VepVeF
toEbfKcUToBJ5y5TSIy5YMbC/KWJ+gqNm9ovm/JP1fdHvemOzTixBjACkYuykuFlGeJHVWtPpYYn
UGy2p8yTd6niHhOv3bk6iBxs2feI8f9Se++RRgisK8vXm560snBm35TqKddIx0T1kOXLnRGlu3lU
doOLMELOIV6qaVVZ9ouoehrGZW+7TRcODjCG3h5vIdzsYB1/U2e18BUzibeRG51iLd0SP72gLHGr
5fV1ZIs7PRb3EOUDfJT3UteuctW4njPzV+85O0+KfYTWbU9ToramR5l6SPnYQaxWtwVyRgGKWD+I
P65Q05UrGXIjpRs4oxX5IlcfdAdRtFn9WmpgeyaoiRM6R6AhHhOF+SiGL9Ps/aqE2OR6+30so+9e
AeTEmu9VIuXSi1+6ermGvfrUSX0HeGP2XSHrYDJGfZN31Gv0sgoVpA7VovpW2TUovCXxvRqpOqWw
2P7TLp2XvVEof+pYxgEeFPcokmzpOAcYgku/U3Ws6aWe+5Y7HpKsC5tK2xg9OG2ZZb/7WN9asRrS
fEPifOgHv8C+C3rbPrHtkxZZe9nJYzeC8h3roE7jgxtVW9uqNsaQniQANUXnbo2NJMTt5muqsO0s
CjldrPo60tQBBWYNyLxebvrBfqxr/ZF7e0eiuB/leIwiGFrW0oZx5p0m1UaJF1SdlctjNkRil5fy
hFLVhifwV7ZoXyO1+O72RkMgMBg+ScBL0pZf60YNETl5EF79VDT21zIxrnscnueCq3y2jBOlJ8uf
17sYL2i/GXu60K2ylZ1yzJTxgQTgJp/VZ7O2b6l0TpjaGd/prgDl5fFR+lL3IagUm0i0oefOzbaX
2S5ygUW2PAJx9OxK51RK57YdUSqIzU0Ty1urmjbTUJe0nQ2fDoG1Kyznq45oJPE0ahwtmoatsdN4
MxV7cPwVieC3MZKt4Ouv7KE8dp30aZRPWyACIGr5+6I/9vWyyV39oGXNXae1QPAc+JvlL09drkQC
6zRabQiEOt0uOK4vkCnrur114u6H5yA3NEYh0l/B0iT3aqkD+RJjiPs2OqZO8mJ6zalVI8tHa0bh
sJihYyoHnOyuPGU61U2S+22xhJU2VHv8yszbxbCuu0KrDvo0w3JwH1Us551+tXlm16acFfS1n+dM
83VoWaXajQHCQ0E6qTeSe8tUopsKD16QDSGOuLPfsCjLqJnB0Opf8Ez8redqoBjFY95M+2iu8VHQ
r6XoT63mftG67qqN552M8ZmqlT6wG6Pz3YjGo5n+jhT9IMsBHSkNBmBvBNJdtn3ZXKVu+igJ3jIH
Pi7xAQpJja+OQ+yrGdbQnlceNXO4IBv0AXCaYHylMK8YQgu1q7ehf6S0TGyUpEcM94oeo0VapPeT
TQB+1buWPqLSHy1fldoeUImxcrX5YVZmrmOmjtJ82GrUby90yt7lX6/5Ad1SHAYAEgFAefuTYrB2
uiHL4qC2/S8vtqONaTmL32buyCuELI/RL9DdvaQ62bLT9wtZ2LcLScoHKQqp12phRJWKB+DtT8hG
dY6tJJEHuDHDdqLWGuq5mz5jqNj4whHD5vPxPvpm6BTI86xkZJqEZxmYLhRaNqOaH8akSac9ZOkK
Y11VFgTeVYRo3lQW7nOPKWjmS1JG7cFGLNB5wuXPu+SC+rrm/+bbLACNLyx3VkEnEGZne0JmZbHq
hEd7fUDaPxxyRf9TTooofDBRZEM40AAcTHVT3iRDkmTwwwzjVoWhvFxJyk32PptsNwEJXrnjBafQ
8wLE+tvWqilYiNXP5Vz2YfQM6YLzLw5iaMQx0Vs9HNAs3ztFlYaK7N1QeLK++3x5zksu66BgrSDR
UtoBlnNWclFcY8CfxlJIs3rrd59kzZdpEJqyi0vHikI5W1gSU5xGHqG0OzO5cEjP0/N1eNxytNX1
AM+qc9ewtnOMxYmQnUN80w4Ww5zvXYWrTq1S48Lh+2h6QUvSD6F9T/XhrPAQtbE21b0SH0G8YsuF
mkVQZAJTusWicYM3USDBCgefT+/Hg1JxX2kTNryLt6dNKTQI5cMYHUB36zt+3rhpshQBH1uooYaP
xTaKu/7Cl55XJtdJhTQHko82DEt6dsTRKZI5KrtIYhlVVvggbkiuS+NvPDTOL2WwI78qqARH1E/3
VYnj8eff/OHw0PfodoBifCeallQlZNumicDDGvo1dhL9n5FscNPNnXUbmaXyLCy7PNDLVFKSMye6
UHo+L1aunw9bem0wr5iE8y6ii74vgrt8fhOZvbuV6hzFV3FnqpeMwj46OwCbUaPHd5Sy2tmOMsrI
mdDdLCjuIH0uyzTf4QYEH7q3f9hFGW2s2Gi3Rj2Xh89n+KMv5LFfwziqsRh1vd1VZR2NU17M0Z7e
ckzwJ9JmeUoje3Iv3A4fLaULWG6l5GH2dP5eidbsNSVBXG0eHZKHQbOX5VqUgxmDcomjkyX7DBX0
BnXTfFnSravN04XVfOWZnV3Z2LC9apyiWQvw5u3HprFKLKH02WEYcLsMS2G3pS9cTCwCZN4waSfo
SjwfQctuh6iuMoWDgHMbAIrBiHfsIF3XSyGl3y6WGR2RKbN/U6QQGAlp0vNQwlpG6/vnC/TBsUe9
Bd4cJQVQO+q6c/6ps7a9HFxa58rBXRRjMymOctPAlTwszSC3dTF9m8rSfv7/G/NsN46j0yA+B2O2
Xp9PyO5L9lUbCId30ZiN9OutQVS+XquXjJNeUSlvVgisMq0BGlDoa4HcXWfjn6/V4lwpYDhEh8yW
sbwWppbA3CyBZZ6aMS9+FrnS5T4FAwWVcUfOyUHRWmnvZqBikP9rPAuEE1WcV3e5tqlq/KySkXDR
0mrZ+li+LUsYLTqx8Wj3Y7pRCrkS4ZLBidFbtmcljK0VNKAYCJuZQ+YdpSqd1K+jBIxyBDqLEKs0
0Fi02sYEKAbPaPClsphX8dhQtXOG1LojX37tTavLYz/aiLCqWYEoqpl7S7exJ3r2PoyX9iousWiG
/yufiyapbuXcp05oCU9ftmWmj18idfbwwMhnUjTF04Z6a9tR5mynPGseoqzqbmOttiuKA6BM/LYa
m3zTwkD65qpT/zeRHujiz3fGu0d2XR/CYOSeaVnZ55xaAHRZ1DfSOwyl6+5bSf0lW7o4XDq0Mz8f
6t2FwVAraRb0MKgGwpi3WyGaq8bsXIXqfqc7f9vYhiVXVpEM0kz7PrFC21mYP/NMYlbhOZfUQN7d
i4zOw054h1wGaMSzq8JK66nEFNs7YEvXaRu1ipZqD1asukT5eB/UIgOyOvzQDeOUE7S//U5lKhel
iqzokE4U0fJoaMLKjfUbKJywM73+j9sqyaFz0JKaKGDf1j1i3p9P9fv8ht8AvwhpO7opzPjZJaNW
vRwzD3xu1lLhjWbEd8hIKTMY7n5oS/vaEfGD19sAThbqLKbcta4owgu/Yv3Ss8MP8hPBAbi5NP3f
mbHGQx8ZXb/Qs0M252hOsjrGSyK/j2o2fB+nLnpwHOEcba+wbwFztQ+msdjfBlz77gpDjL/czBt+
XvhRa6/u/EcBRlw7iSR/YKveLk9sO7U1YhR4EKrpXKWpNFab2Fj8boneg2To2qvCXbCcc/WfpjOI
YOxs1fciJd1f+CUfbEmasxg1Q2oh6Tt3XTL0DCRA3lqHVMn0R0PxsrAq8+8DhhI/rFKvsarM2z3K
i3GQuciTp538QyaAQJLZG18Tzep2XC3DBbGID24EfhV5KBE3McS5DHTfglluNFMeaPDNoZCWeY3V
6IjlCcXKz2fgw6FIt6CWIntCrP92KRQHhZ62pX1iNg1yZklGIwZyyX7QuTY/H+r/BD7v1h1t4hX0
AV72nPugJ62zShwZB29xB/NvDPtK92WbVQ6VONv8k/XAofy4mTBrMeaZUnxi9PhQ5KY2yIDK6dTu
k3m0/hoGGlioD2S0kxYEq5YgMozmgMgGkiqKml6nGO6NgdcjFbDRzdm57YHOCTowU0n5xHbQbyt0
UUO7GGP3T5uN0R+1a4dfKaUWYLtRrnxTtKpAmbZXrOvSIjLvFCloPwGYQpgXc9sjojEK8HSt7KZN
A5bS8B13tG+FKZQnDwMBPP7UxtpCwR7TbZIbGKQMgynKIIrU5XlYjFSjw4NpJFJFZTsFeV/jEEqB
M27lnVtU8waxFbV6norS1rHI0PqSWowT/UZVAwtnNPHuIazMf5qpFC9lLmUXYBFW/NaF5lGrVFoT
l1HVKZ+QhF2ssDUT8zdPjQPVzompmY1UjEE1VYr6tYNfC50XAedvjphtM9Amz4h3XJfoSBiqmCUm
SVEiA6HkSu8n3sg61cvgyEc4YI16QyF1rg5ksr21V5rW+V5N06Q811RTqGyDQS+pZNn4KhRuuxGo
EHVwxo6KMToF/xt5x3DSnf6L0aByGggr1YywbLvysUvVFDsnr8vjKyRF+tKvasPOsADFIsE3O93F
Vh2piNzvS1FsoBQOu0ITc3JS7LgtQyIsJDUKexZRWCJDrQeYR651S6eMJe6jE/F5WeiRupWj019R
sGuXkzDa5MU2pXZPZm18G40FpaILZ+EV6nJ2FoiX4RSDMODpP9cNcPJsUKyoVQ6rBpOx702jvloK
sVAYTGLN8pGYLFHuVQz7ERNUxJAiWeKJq0yL0gV1rmY3vLLJqVNoXCBtlc3UXr0kqnyhj8m4j7y+
vEm7tLjSS+TR/K5ca8QAwli40ctB+owGzk1+PBKqb80FCCeSGaK6Q+2oygKjSF0qT5WNd1ZZTc3f
oRq9FyVeMPupF3X4QrfXMn1ilfJRrT0PqaRZulEwDYNnh1G39H9x58JIo8hTJOT7ZKnIaGM3BwNv
ztYQjK3RzltpQP2BU9024VItq1jvlCgTQaIavVSjs/aYbGvBbLlLaCW4fHWwFHFzqs2h/FOAQJ3Q
orLN6znpqA5FizPPh9yc0RpbKnrW28YtsR7WUim5Z2h7uv4cFRCS0Ug2mQdLUFuecukYfmtBE9k0
dVY/qrGq3cZwUZDhXsyGp4inKajNOHX3Sp4rYpc2isx8rXHTO9oA5XfHmca/MhlJYXWa3o84y2NG
gPd2ypePzkOSOPFdXDnzn86c8R3OEkXlaun66hpqRJoGHQrCFFohm+d+B2TsB36W7Oy4EeMYVIAA
kShHZZLKuWxaIkM1cX7QD6kfM3scng1zGH/AB1IomStan/oG5es4WOpaw5pJEw/ZkH2pnJ62YO+U
xjfUv2m+YHxSgzExQZrQzkyFb5itZvixxwcNy6yJIPMou6JrrKTHci52KNh0wTSJivuDreK7sbL4
UCqOvTJwtapmQ4FOunZ1AyKrScIBSUpUPwbN6WnXdKkM7LTz0OxTUMX154HeAnqESatuci9ZE0Bu
sLUW7cowE9PysKAs9oewpeiDiObekwWE7ge2QPmzjhDHERkxCbXWMxvnIEYdASvPLuYdAUezIg6k
7gZZDI/Sj+xBeQI6Kqyg70czDQwFmVS/y1T0CQveIC8kQuwKWtRZtzIrKfSmKefqwlP7DgxINLjG
YPBhOPAUJNZg5J9ETBQVtZ90cA6rT31MizaeQzysCrRDbbzZ4o5+xuy6OzPDyBS96B75/KpEy05D
cXOKfsZARHZ9Mbn3n19G79Jh3OhhoSPSh4IeWPez35XVE35q1TRSc3ayJjCSDmRwqQ13k2l19mYG
GgwgYKrrS8HHB9GXvcYdYKx08GvnGD3pVTUYlsw5tFxtkz8I6X5HgNqLLty27z+QVgOwVsIciIjv
YFzW5NgDsbE8RIU7XVdLZoa9MAzKyVqCWsqQ0jS0RHNh1A+SrRXOS75lrHrB5+AxnKHhbmSze5jL
HjgQhgTB4OrjNp6t8obG8Z0rKvTWCmfaYfcT/y9C2xXTDM6bCUZL/iz/aGdu5VHG1kFRFCFOlVXY
U0AFxpmDCbbSQswS6eqfUkzuniwm++VF7AG2vtXM9xSeJ+2rNWY2uA5T8NZCOdH6CzP0UY5E9Yqw
YK3ArvWYtycigcFDJJjah3bm4equSNTHGcW7Vg0Foq0nYP3gJ1aY0zhsP9/0r9jisweYgZkZVocq
9/kDnLUOPlF6lxxxdeu+9TG8w31smaiPD631E+UcDQxVSkC26WEi0B+Nmy7bdvxb8zaqq+FG85AH
DL2xJJhT7qNk9IthF+t2l4X2BC4pHJMy0jZpFJu9H6utuzpAOq3lV1MEtmxITKBescP7YhvCL/Ej
VDcAOL0ohLY3TD7/0lisZI6U9nnSjek1zXsuiibqbWsz5qItwrnNRBq6OFkkIPZHrUEAxF4dbK1G
/AUrseA0OXL18nxYM5EneuO8DwS+ZRFYQo/dYKoHHXibt2gozSreI+bl9UHYjf1DwxT2xi0VsGAx
oLo2KC21EwEJc9ltAXwC7MlF6T31amxAWtDVNt33bu8hQjYjhBxUY0wkkbhtqodN1xUiqNwMXMLs
JUzCOCz/mXRowK1kQXFMo6hH8vR2N3VSdbMC7+lDoec5cSv22mE+uwn4tLa+HzPR72oI7A+fb6TX
rOWfjUQhH/lgjy3EY2Ij7nc2rKDWwd09zfs8aRp/AlQz7RYAv7dw/hxjFVfMN1HaRqAMVPPJxsb5
Jm8nBB8bz6ewqwRGmaf38djl1zpGXIqPEY9pXbgO1tN+/iOxcASCC/ya1qb+dm4aURNEmgiwt4Wz
bKt+Eugt1hWmmHWzfNG5CY9e73ah1jbFhaHPUszX+dGN13oTS8MD83ZomRmxUUAY3rPNJ9qMVKLx
FYY5NQ80yz9fjFdc9bvv5D1DVBmtCpyMzgaru5S4eJn3qMQZv606vctqmbO1e4p5KRcJZsb1bSnQ
KZ2Kx6EHSUkrZFanAxIdV1It8Vry/MSKtklZsKvjZjNAllyk6Y/jEojauCpnh/C6udKK8jHS59t0
sh69vgvVorz2SiKu5fsC3bJbiit0rjcwLKm2KrdVh4YLUFKz+IJ53daYJKwiej2q+GnGyGU1qn0Q
itFzOqMb6pdbvZ38Sn+JjepgImxvtQUhQ3O7cFXq1GTdGTF4IXcTUqxYSmz0aqr9qhvLfWQ63xU5
5RduzPPb+nUhDapp6yNq0I88W0gq9i5KtN68B4mD1JcEhNnOqUV6vjj7OictcxITo76UELVC83Mr
CN62dT2J/2hTuf4S2G/glCmsQZh5/aX/RlISt7WoosMCmydzrrqFMvB2RANlDlKuof8ocsZwOjVL
yMx05oneznuTTlKlw7RiTglL5+s8ts1jUrnOdl6Kl8/372s97u3+XUdC2hBe+uobfLZ/mym2FWBE
yyFd+nq65nXxykBqwIwtxQLlNXhN3lKtmvPk2OASZPkD4ETA4mNu/FodBKxgVVpnJ0hRFkcolZoV
EB4rwDlrrQZrNhhS3ytOq9noIMTU/DU2m7fBOKaEsxvPw2M8WNoT8BRqbuhz9PfZLBYzNBTLbQJq
jRfla97fTRbyqOwsj+sJH9AzaH9cKyKhND7uK2mm8c7tNABuUtOWH33ZZulWeqmhhMpixL1PGfeS
puUH+5owCcS9h1gP2/q8UZiPkYvQlDnubaS4N7SGauEv2AbuUfIvnwFH2IdZTt61aBU7aCxZbAuj
Ez9KPakuNPTOAmI22vpL+Fbaebwk53woRUPs11q0cT/OjUlqaqvyODaNkYWfb7PX4O/tNmMgDx6g
trpna+eN74Iib6/rw7hnN+3GeXgtdEZwweq7sQQPrCj6pqRoNC/2relk10DDJwDE7b5wtWPVOspW
XeZnPIFf6qLwrqTMf37+Cz+YCQvBNgR9kLzh1J2dA2Nu3GXK8nEvIvwX4mUYKr9QFeX358OsV9bb
eSC05f6AD0bj5d2zqMamKj0ld/blOKLj1y+PeL1iDu6l2WZqDeNCt/Sj4XiXVo8mnmGUEd6+TgTi
pddR7z5Y6PNcpVjuPa5x07CfdbpvIapYODZ+/oWvMfTbT4QY9M9Mno05yCYvR2uGtG6l0V5tWrmV
dVJuxyi5o8pDvZXIIMytrA31BdQ2AjnZCy24fpt5ZPkF0NydKZDwLgXQvs9/3PvQAG2IdTbg39IM
P/dRKsyhT/A9mfddzplbJf2voyFzt5jJZ/956rm47fUex+AWBfV1w/3zZLhRk1rQaaG204PiPHc8
sEKmB7eak2u79vIvn3/a+6UGDAUDDRwA2xf++tvxsP7MCRaW+ADoWj5EqiKvVIDHfwpHj79IhQN+
YS7Pm15cHgBKgDmY6OwQm5/7fqaJqIuurvOjptTpQaLtFlDeiWHnR+0h64fEX3AAoJAL0DvVCcLi
0ZC/Pv/q9wtKk3n1SYbJ6pDWnx3brIjLdkAKBS6nrp4wbm6DrBiTHYjCS2pk74Z6jUEw0UDcYm0m
nU0wNa8Wn19ZHAxpq7dWVrp+MRboTTdes/mPX8XdQBbPPclNSQ34LPCZh0lBhUI1t7bRoFBfxFOo
JabY5sK81LB791UgVsCyrWHGmlCco8wKyZZC6MLcmi6qvghNJk+ZPeR0PLDf+Pyr3u1QciXE0nj1
SAzo/ZxNoFATeBykGtu4G+QVrhPWtjSlGdRzK06m1zn/DUzmEnustDY4Ze6qInfe/iXplUssvXib
yEnZAv21QmNG+UTyRm0//7R3Odl65tA7QUSDEArN0DXk+Oe00+BJzArD9J1R6Z7fpxptzeZlrOST
mSMEoMArWs3sT5NZoxbi7K1UbpHz2IJL/BUvwCF6d6zDAj/5C6f0bNJRpCJmZS+tJMo1aTzbSugQ
QysaTXdfFLpyiw4LDgqqOxxxuBaBuyL8P5+Js/30Oh4jrTO/0r7PQ9ekoj1lJDpOhLNU70jC622m
6PGJMrb1+L8ZitCcohcKY+fBS+0OXWTOmGEINQKxaaVe9QtOECDNqZ7+2979v5/1/8Y6Dw/sNG5S
TDiXfTcjAozg+jJcG8Jt7r3eEZRCTFO55OX88UxSS2PRcDk1zrZUVxOKx2Uf7Ve/00DQtvwfzs6s
t06li7a/CIm+eYXdu41jJ3FeUJyGoi+gaH/9HfjeK8XbVrbO9xJF5yhiA0U1a8055iHzuxwxth1c
UAi+q1cySPhc/v+lzkcvMyseSJjqp2acsiuiNGhcwDWaiwgjPVX2ZTCX321pzJdmn49GJwVLnRUS
3zTs+LefzcKBtK8hLByytptLqku2+EEabhuE/NX4ORA6dWHH+65Iut4qHBPul9MV38bbK5LtUwBq
K81DllVVmLhWnU0Y4Ba33s1lLJfITM0kDmemekWNyVwP1cbcXKLyffAzfEyhTOJr7CF66Lc/Q1lA
H0gf4cDkydw/1Ik9DFHG7NlHAydpFG1mVQxRUtEVDsfGHyCzlhbNsX9/Qh88f8q1HP6okrA7PE/U
LOrFb2PDyU+ANYm9Xyz9MHsCwwW9kWsz7y5xSj+83nrmYsnm5t8Zx2u70tz1nFh21exulGNwxOwK
vf+hZJa9+Mms2/t/3+IHY5vKrUfVHw+Jj6v67ZMmhTUxNWxyp7r0vF2VdN42iJPkaz5jLoH6Qsxd
bVzi1H90nythBTHoazF+/f9/LQdwk40UP7N3QKsxHrQmSPeVq8ydUZkmfk8/e/n3TdrvFC5Mgugx
AYuYJn89P19lrC8+FJ7qlKGTR5lmSclhOk5N4h9puUYzqs47yyATJMyqUj1Dpui/ElaQPSnPGWrc
MVP6NcmXxAkFmkkLBzHxTVGlaakXTv2w0A8elU98cT49GMht77NCyxETl/7kRCmQQ6qwjoMMz1RR
u4aAqaX7ZNSzwlHTjMUz9R1qU83QBre2UbmnSRpVsknypLzKJofCqUPbAOVe7blXqZJdGjkT0u3I
dqW6HrTEv1Ak/OgN4UKgruO/no7OagCNFaBEBgByoi086mHcWGLHgtKHaTmUP+n6XcKpn5+L1iWE
LQ1FllX7wy7ybK6r7LYBdsFZAN1bvJdlYiIS4dK2Q6Qfn94QISHRofIt5bWYAi/My84OU3rzODr7
X6WbZU/uEBTYmoxLRoizisjrbzOZANCOcSh6JxEfxqGr54xk3Uz107OnlyIygS5UIdOy9zxlRnO3
FJ63yZvgkqD3o+/z7xdhvv1UPG/BY2q0gKlhEx1cBsR9kiNT9/MhAESAYs8x+viCt+Kj++WIaoFh
pOrx7n4b1+izGlX6YZ5doyNsqO/LTYmrcd5ZOuG31G+H5iZrRVCEwpqEuLCdOD87vT5wZyXwAHtg
/X4lB/w1QVBNmzGJFxidAPFEUzfJo61h4VzmYU548yPVh8lkg9z7ejjmZGBVMynjF2YNHu1fJ/XX
HwGeAC8CO15Ow2duhLYNTGk6hTh1SsvLjTnPxaekhQ60+fd1zgteXIjFdm25khxiYcI6u1DQ0I5D
diZO5G2X2y4zw3RwuuNsZbShW7QhWdlrUWoPfrSag6K6B92KoPfp37/j/TcPJRBgIhuNVXp3nrqF
10lfsNT7R5P0khucO8VhkVVA40guG1yL3YWl5/0OznFxVUGHXFd5FHZvh/ZoEHrFsQSJ2Jj1P9up
UWlk17b2pMm6+c9QKR4yh3D4M5yEocedZ9MOkM01i6Xm4OR+fw/T9+g2gbufFrJ6mmL6UTSY+oUx
/4L4c58RGHRhL7EupG9HE9dfE83WpguSg/VD/2tIe7Nw/XGoxCmXaAc3HIcs7abFO2VcqKx8MJNy
JU6lvMzVT+JYb68ky870y0rHaGGYwN1ZjVCMOHoPbT3p+h+W8sz2hCPC7B+acsG/3SzY6NQ0jAGJ
ldJ+dGSzwBTL2nVlZNV0Q9Tx0tv9e7h99PoZbhRX2WHplGXe/swxQUeBvaY4EpOV3ZV2kxC2yLIT
08ogBPPfF3uFjb57/EzdFA4wgqDlfHs1ylC6PY0mLQozI44nK8fc2AcTeZlbUgYUyijPlwDvtVj3
N3FpkoI3EoaVFo26rYdVm5NSOHlIFmPalUkBxyPmTDrufUOU80bpZf3oNZbxtctm9zbDK9mxZAMc
3tPWz1FqUZzejJTsXmLS1NJoyvX6anKrGI2QxT4+SjKNfbUIaPyGVpOAnfj3A/joaTP015kEsNc7
AmxXuK2B5IqyY+ydAC8F91Yv441O2fHrv6/0quY+f9SMbwDTwKzWGvrbR222AYr1RRVHPA292Cry
SXMkY1ZfRZ1rWyi1HDloOzX3w08/rz0wJWLRzb0HfJv2h5DBfW6niOTsBTtk1LQZ7Tiv0KeTV3mx
fT1kzniy9Hj+abI3+uLUlhShNxay2VWCd3mt0ia7dCKBYMrPPr+tdZzyUYFdZjp5e1sJ3y4QGyc7
8eu7F0v6/u3gjuVPMMzGM7KJ5NFYpHli0g4OJrSprW0qlKhBK3dSzs0hbgyCHh1L2WQXd8FAUNio
WxurzEqwnpVu/hr92tuRI2ZtDDNdNggmyZRxaintCArkeuAa4/KmtZcEuBO2nbCFuPCrJ5f258B2
s95qtjT104Rqb6RtaQ0nr17NxQIhxJzG4NqT3LeJ1aCwcTulMCoGs5tvsxnFv4H8dlX5JupIVPB4
Gic2eZFvjck3l9Tqoy+S4CahqfmsdOHQHu/yL3IRq4pgJC+VvnXXUURBqxEScj49eU3Tv8ypW+5p
MEt/WyiRf2vNyr62jbkaIjtlf7xZOtl9GfVgNEj1KDhnKcFrXgKHbVzXeE9pZVv3iBzz7+1oO0eh
rwci5gz9UAygbqNca8zPE2l31aaAIMMwiXUy/SjiH6xA+FGZTvF30xXldZb5yV2VpPGmYktzl3bk
lQ3N3Oxcvx+eJluMfaS62sd83xfxhvpo9qMy2lzQXELS/IvSWLK1XdXtVonHRHFctMsVYs56RqJD
gOMt+OiRrQpvzxya6mExYfr8930RdUgqm/izqQbQm3s7BhGLuLYc4vEYQDgedlA2263wbDmFFj4+
nEIayg4aBbJe4CKCkNwo1pkHJ2h97/u/P/P3G9O3P+VslTGXTliB7CktC6kfnDhwP0vgvxvPyZCJ
KpwsqezlBT3Bh98g/SFaNuyaaBC9vX9aUEZRm4F2YLNS4cGHOCNzBQTTN7WXf9/fB+kaBNHwqVPK
XuMPzglnaI2T2p8xrXi0DG5XSW32babOFQWZoN2/DNnBcSd7p8Yi+0xJrYUmVaodilvjwgbxw0e9
bsbBg8Kwf82v/mvroLceMtE6KEjQ9UmWIubpzsxFEQnCvyNKR+S2DpO6YHr4YDfIVEfNw2Aup/Z1
9n4JPZ2hWEPMo9IW7xNl3zOjFLuKzlyUGWPwP6xPryGRAeIdkjPORnZettRE6io5NRV1iG4oSaAd
ZxcMU1FebLeuv/18Kl+5dRSMaDBbr7Tbvx7ojJEuD0x4nnWeS7XPVOZlYWaiqg3pp5DjjsAj6K9h
pFXsA4xq1YWQddZEqMYa9FrJYH0NTCoFyAXT7lIA9UeDHI83fWC24fAxzyqbWkmTLvOc4pgoqAZh
0+nere92at571AIvedA+vBrp5+DwYTrr5xVwZ0aVzMYkOPTTWCFKoPhQQGDdeePFKvGHl3rdFnCa
ocF4VmvSB7wibqDFR0K74Bnog549Am+oqmhtt15SFL4/xBLGgF2fw8VauT2vbNVdr0nb7PxDpnzq
M70bW1eB1ZGYsPTLvlJOcNWXwt8giLk0wC5c2j+bpryMhNPadgXk+6Vm14L3xeysGUSd0W/g1XWb
whJin40AuP49a71/xLgX1loxp1bi+M6ttItftRkeGc5wYytvCOakVmqqfrgOJsCeF77Z91Xa1SqB
sY9SMY628xmSrXFjzcrSjqjT4xxAS4FFwsob073XsGHdJnhvRNTZVBHWRGpRXFdOYtcXbvn97AgJ
kh4O2Zu8Z/54uyY4el4tSlfaoYxLJfeDXyOaNnLsNVHuNvWLNpjIo0jnRET2Xx82lNy1r0WDhRQX
/ew1IwgzEifJ/IOeAgkhTjbR/jg2flnW3uEiKOCDosiaK/d/ZXQrZf/scv2syVGve3Hi/K7qbQWj
6co1ivFP3qqkBwdRSbBs6JyjweUlhBBTamLMKFT9/O/3zSCjJklvlCXp7OSmo8NR5lQkxxnQBxYs
T90NvQNcbJwuYWPfv1ywYmsbYK0OoiFdx/tfMzUmFPYunCKOml85SCas9Dgtvf+5iudnR5TlPftZ
50L16/2w5pord5rUezTq50Jxw2SjXhl+eWIN6D5NThWESYUhLBPBA5pT4Eljk0Qz69RnWDAXRdgf
FAoIVwwovCK3QTl5VgjFNId5C1LuARxyVx1d5ea/2zX7OxRUqpI9S8AgtpwEyvSeD8y39+487mfb
16pdz/nnaRrH8o8VN/a3VrFIXdiMfDAMOeXwMuiI0TTgkm9fiTbDYrdzTxyNPJ+ORMQY4Zgh0mk4
YW8qaU5hQGoGG6SyecpE2mwckgUvjMAPfwTtAwrUfA9wec7GhaAmXsJaSE9xYrIRcv3yMBf2GDr9
sEakE2dYuRDiZ7A0Yd2gOIVtfSnm7aNxQosLRix/UtSx3j6IAO9QQMciP2ZyGImIF547beNETBD4
nNpRu8YQZO+Stei9+Aq5/iNuqouj9f2MT3MK9za7Gbap78K5LFH3ra6oa00Yo+RVCqXKxpWnN952
6JZ4/B/mPJePAjUEXULzHBkd02QDoCkrMjdaExcDli8YcsbO9wfj8O9p5v0q+tp2Q3xJI4KNgfn2
+Xp2phYztYHtzHn5WU0j/MGaST7CBdk9LZ6lThkwCx45fIN/X/rDh2qigfx/lz4bXpT2McP3nTrC
cQanZ4w2Z1t92lqJ6//nKjN1diyV1H+JjaZm9/YusyFtFQRFzlGalb5kU2H/wQCUbv99Q+/NToS/
cHYwGStrzfU1O/2viXSRetcWaCXJRRb+t0oQz9DOnCzCZCraeyrc+h1qENv9HMgu1vdxIKR2CLoJ
/F/WNArz2eCh5K/apoxmNbmXWq0fPXGqTuZaHnURap0tbkPXqlhrS+1omiDmopaf6iK6bYuJApBs
hi//fh4frCtseeHdUAogF/Lc+5UTAw5jtdQOlJ+0Te9n/RYDgKDR19xZox0mmbyUMbquimeHjjeX
PBtTHC68PNaH4lAWi6pWF67zNe6ZF25MQFYoK12lXZqiPrpNmCrsuTlHvEeElyOktgZ+GXhdq7cO
NcTP37ovM7FP9RxdKVF3g/dtaYAevvz7AX90fKa7SzePyQlm97nyv2XsVOMwEILpjHG2BUio0zhP
KLWO4eI0sbybptj8kvcq+ZJ2sxns/L6cVehbOeSDLB7QrLSz22cXvoT3r4GZhGovyicUpnhT3n5v
+mgOLcptPu1ZPKemouldj84mN6T9QPlvuVCNfz+ucRfqnOM4bFosFmdvvZuxjlbCyo+aWywnNU3B
EY5m8SlunfhCceSDjQMlV/IbAN2zIz13UNVEgQo3qFmPqiI+ja7m7JvELy+Nqfd3BJ0Oabi77lDW
3ejbBzgNS6ooVLZHadbFGNJ4hcvZLeQzFkBIs/+8u2cD9tcwWkf4X/NWqjz8om2SnoqAGD+MEN12
SosqrJwlvotbsEYJi9+FPc4Ht0jbG/e1iU9vNRO9vShcw9SQbR8fctMfW9SZDsE19RQkPz2QD83/
cLWVdsYiYHEtZ32vf92iZyy9phFhfQzoYe4GmhTxVmSx6KK8RwRzYZS8vzcGJJQql/376r08m2ir
ctEV3UjCPLMcVrDNnl2LtGCkppoyPV3Kw/5gBkJuwcyOP0RfBQVvb04aAbk2lkqO9MYk1okFL1WY
NLp71w2LI46eKUpjk8vUkhce6/sP/VWyxc4MnTHClrMvbzSsUi9bQrDcZNRv7Lnr9kuxQPRJwBPo
7nApEeGjvhtYPt4ftYa1UXB2wbiGoKZhnzz1Azxty0rgFOvzZu3H3HhU1rdaPs8R55ViUzVpGyE9
NjZdJcPa0Ot70pRAtXMGCrHYe/t/z8brEDpbe1B7QjdAcYgK2Dn7ilgIrVgGRnYSbdwCbbDM8ZOt
q9K68LV+9MwpBawiT9RLXPLt2x4bA2qWpicnbssGGlzU2ySg61HbZf/DN9Wn/+G2Xul1NJLXwI23
l+tEPOtBlU1Hy09YXQKv7ucQ7jbK0X9f6P1Hg1r2rwudzXm2SjrRakV96rsJ1Bano+7JENPiRSzp
bXVh9/nR22IAwcnAv0jSxdlAQgQkeztW7ZEwAg72jpm6LUCy6qIl+tx3sioPuC8SSzk4kAN+vvnM
J0sGvVZrRxtU9QkewLgN9DwJtckGAF6vqEdZ1XSijG/daKWbIoF80U/Do+Kn7yoNCeRIoM7ejdP4
CnShFsVdB/ekrS659T84bFHkeUUH8kRwibx91ato2lspWUejlglNwrqItFhgYlz65lCmwbxtPYoR
fj1BTUsuirNfOytvvyAWVLQZa2gjZ59zcYQ2x6UHf6kgdTXtSwo8bfyE53ZoAKP4WnZjTZ26rorF
2y2FVvzwsllPcOgE7e9p0kcBUbhZME312fJnKa34kZBYJw/LfO4+934+P2Z9afmRmwit243EcJB7
1eFKuTCymPzezQSv7Kk1DpLZwD4/vQ8xmoBRRxCwLnwb5Gh4A6vJ3EG8rKNVbrppnabe0LQutnzJ
K8ukXbtLQo8APFjXbjZ9jylA7mVfD7vMasW2gOEc0t6zT+BH6kjn34ddN4wnIcbiynVII4+nWqN4
Pri3kM1iEurgQPS4ekJV+9M2SKv8t9QwTaYLsQTk9MSHvonHjdlo/kaQ0HxT9MGwzdKk2ojG6HaD
ngNit7XxvpKYSJ3ZVKeGQFP+VovHOs/yqyIe9EM7OWkIgMT/bQEyjkSZxlvaa/Ousex8O8m0OGRU
Fg+Ll3zrJAa72NLllsYbluE4CGhhCf9TbkKxznHg36JK81CvB92VYTfTCXVQdiV6m8jJxWvLna0M
EZHZBcMwCH4QJtDdp7VjbdLYL64A+2Zh4Y4+3nPVhI2WTZEseu82iEFxaKKhUNKZ9m9TOPoOrQ8O
1JmQpLbIcf6Q5bGbaUQ8TIHZMGqgLcF7aa+soAfERDnr2Kl2eqQurO8oGI0HU9DtnaRj0WYfX3Qx
tlvHp1WpaQNviELtPbQHT0ZCuTTkXbenolVAZ9IR+C1p5HUJXPaFUO+hSpsbEjfqq1rw8FqRk77T
0xCbZe/c6Do6yJUS0/+cx6K5pUsL/p59BKEWehK1GnDeyErsWQvr3vA+N2o0QsDr+nEKhi/axA06
6STvagOVeDKreeu4cXPopT8fJAbfsNGr7rruUhrngQc+P8+9uxwu1VEfnHhPo9rZLmM8huRXuWGd
J+2NTRJBWDPVIdgKhrtAOrCOMvexpcux4cSXc9CW6qA5Xf/Zxaf/R0Ez+061jPDprLasr3lvmJ+H
Ob0fuzR+KDQzu9LB5uxSOV9NzoxKM1UvNPDjU59rZShy09kCyTD20vEZ+cAF51AX/rxpZlPfVMLU
wo5283FOxuqoKl2usuWGHUjuRsPUA30Z3e7gQhm7ciYrgwo01/axFWazS3qL1MRutvb21JVhCiZx
i5BmusnHUW5Bj0/f4IcYG2f2DdjYevM8o1q7rltiOkJ2dz+MUhI4QdfI/CIqF/bdMqFSBIBxijNi
PvKY7CaehkO73osjlej+tpqE9SMAiRt6rZwPixNo1+liuZBrZHcbtJN+HJ2e+Im09m50BvW9oL9y
1xdeec0Yp4wwT+6nuJjI22ZrvolTw34Ulko3Uiz1UUrRXPXSAD1Jev226RYZpjWnsKHLnvOaFM8J
kdx2wTP7u9JAAbIjusXc613hFvvZ5+54WiwMMdQgcUBaTRtqLWk4s22DV1+8jvU/AHGJjLqgHzt6
NxXFlK9167k3ftDLnTdYxi6hcfIpyYbmFt/FAvyTWXCal68pyTc/PDwqh8mqmZcoMH8Waeoxrl0R
LY4F6miM7UNmEiJQ+cK/Gcx+vsv6yvjmzqYkl8mXVxlEy7Bpu3prCu2ZjdCvLlPPTVv7t2Rbd5Hi
SfIMS2Onzf4czVpnAJgHFt1VdrD1Yd1dOrK935bhNkH8hq8PYx/L59vFsxtyJ8evvBwVu/F9mXoy
dIRlnoo4+Kb5ZnthF8g5ad3Wny2XkC3ZXFCfpUB7jqFtlU3IMAVRrkg0C42/YaviPojapQ12EPWL
qyVIujV9p9gYrWZfWV5yQOtKXdFFiGHHxsEvE+tLJQfvieZLjm+NBJ7YrpKfw2LOmzaRh272d6TF
9tt6Mhmu5myEPqE9DmiN7UBYnhSac1sjwd620rynJEuPSkFlGpR9xJZGjbihM1Qu5X5JmUMsH+fK
EN/OZtaGaFRe8rHCkUTdmOWYRQacRSRnO45me3kEPELuQxpp5ng3u0WL/0Dd1XpCuks9f+mYvzTC
rU0piQ/EZnpAWBeACqnuS00eY3/a8F9/B15650sA6R5MjtKEh6EKgn2ThKsRJrBDzPYzl2UOfiz1
pYMBmYSmCvT7wU5q+8CPcf+URWcOkcxddoddUxsIcjUbWYCbKGzTKydEgFa4Crzim+p97ZPecwCY
zDz5RTc2z7a0wNut0fYuuWaDrh1FDqNPOZW389qxPhjCK7lLSxT0veWcPoChbbstFnG32VKxBKNJ
+PKp6eP8Ks4kYc9mvACMKuJ9h2c+sogRhfPMKrig79pnFuCxQVsxeolrfknjyYri9fBLrnz+NKr4
u6UhsQDDZIKJ6x/sUX31ijSIyDWGi219baQg4EqTrCV0ur6gHxvbUFS1e2gtj+iRhHyrsVAS+9g0
bq1CP2l0SOgXBMzboPSbpBdXYyPEptBs9j5Jbv7Se6SfLUWcY0qsyLFcsC0GhlbdZZV0+WH9CiYs
Gy9sAcch6Jura6Wc4bqumuey6atH4Tv1ydfTYg8Kd9wYS5xeuUtrnATx4abUfs9gT/aDPjeblgSm
XZY3/srz1wh0kovcsUJWkM5NbwiJLB4SBjSwgbFeM7ssCz5ZkWehROJ10lAz7PHS/RHwZEEl40SS
ymojbFe6iKrO8+9kkZqPbOC7fYFTcgciMH3Wx5rrjfbPkY3YJllPFbEVmN+GFf2CIF/svDQDgrEY
w80wC/9eJr52qNAYh1ZbQgOUcxANizCiwfG4wU7VN4OVfDf1ct75Vg/exYlb4y41qhXwKOZHN7fV
l85N46fe8r4mHGkw+bJGA8jvHuIxIFVioaBsFYa/d6WTP4BZIGNFF+3Gq5F32xUJN4XJzyOl0/ma
2Xn2Y3S87k4PhjZ0CmntEAp6z4ntDvsFeWVCpo42dxvQyCObxt4cqwODPgcdvMDmCOmc6lf4OvSr
wgVhagNChuWWzXzGdcmRh+Rw68lZsmBreRUxOhNzUbZq4Pi+5H2qD+Y3DazyoWiE/C2NrJwiXMt6
5ILRZKcs8o2UZeFtSz65FDBpujwlpk5MX8UAfJBWOqJh9JYbo3WXO09jBZ1lMn6Ol6SKQHaLTypI
0r3odBA1g9KOMcgDAIomXvhKai9THds/dBFrcPKEPX4CgDHtBlQALz6AuqehE8u2Na1sV2sjcLvc
Sh4w9pDpFkPjLBH+/owpCF45Q+9fd70xXZsJOdmOk83fNKPUImcVKfSGRHXZEdiS2mNxl0laLjJP
XeZP68fS9yiekgSaJm2923xcAb4WAxzGMV4lEq1OFD/aXxnSLYWcrxk+DVbc7txFiZsga7pNELve
s55l04mQeHPT0lfZseEBStQX5QOAjDQkuIVdaWvQwxpUDn6vMpEfY3pXEAlltZlpV5A9hH9+U8QK
112WsgVDonAwpzo5SNV5B6yz4g95n7e6ngg0jc5kf0v8obi1hhqvqd12bOLzQvwhTeGPKKb8zmDM
bNMJuJvmOul2adyeI4afPEyLXR7GJNAkQXW9PhzIuDa20nHkA4WgzaC542+ycamx2sasIiJTmn2V
AJFq/WDSNxy5vTD22umIrh4DWyE/za3jPKpUBlsnq/JX3kwflnql77CBwl2d2PhEaw8PhX/CHBtC
/BfFlhra/DMOpoQl1BmrrXCH+gqGabVjsm8YQZOSp0Jo3kmv8xExU+fjm1Bu8Ik8dXXIatIMO7sy
nLDNTfy0lmgK7WAMunugPzLvvKBOgfLpytgUKXGYG6XQssWzUhuYm3ooCTy8SS1P3CTdwAa71F2I
jWWdeQTZkW9IeQ+/EvFoSaS1E5j40VGnxA60jcfGm4/LYWGrmtL75eDSPCCjbptQDQOLmpgG83px
4uU5mAfz+1j6440XAx0NKzsNBC5Du4gwzveHzoYPpGlVtiWfGX0hTeitqYz42jERtHYex5pNKzGF
MiG4LdwyVLZRYNHOD8l5yrdO444P7dxM12nHXoTgGCROEmrtGMZ+z+Saz+Y3t9dSjeQqYqgsuXR+
NDbSO5m1Vx3crM43eRpzQ20TdwkfzZD8FInIH5s4NyJImuxD9IQdj92nxnZUNvGRfIkNok22Flkc
Ai3fT1PO4I1/J4vdXHPu3+vVlD9MtcUmIhnFLkna59hOyn2fB/NPjMjfjT5/bM34GvLNwXODYWW9
3lRZdmV3w2MhEcb2Q3elGbV3HyNCnUlPtrLi0M+5OphJ9skdBvhfFUSgoW2/WT3LLeVQJ9RgrYaq
ASrrMOwTmPGhgA5gZPYTm2z0Z4waNgA8jrRbAWjrKiQdEnDqg5hsYt4xyIDJZGrrdXsBqpt/tob5
tum1OdItcVcBsE209SEb85XREhzVz1t9Hn+0UwL1syFdMjE4L45fxMALzXz5xUm9p7HVvmTVqPb6
ZN46jrIw+/hp1JRauXPtsYwGdvzst1btSYzzTtl3DhHZVCp++IX1GdKnte07A5RrReCatdGEuKZv
PVwpQV5gYsnI1AUBV/4whE2tk7w1CC/+qYFjx+XERFG0jkdemhvfuSYCgq4R0Al7l7OsJ5r90E4b
P6s0mPTxTgum/FokJTC3yfN3KRa2fTs4z5k+7Dle7UvgzXPgcdLLPoFD2AnPuYbMatBhzACcQApe
7O9eoV2hBbfuzbiQO7N2rjnnXAnPn/fSJKJABCpKe/dLKzRKLsmPogUSVxB0egtnuSIPnPBMt8Ue
NDnN50mRtdlBjT4spUk8jbu3yuHG6LWVBrp3h+boGSXveNwPlBVTG9GjTyWPqbdoQwv4h/Rqd1c6
3r1oCQRI4CFaLYetEpETb6PEHlR8s/3xIR2YsBDFhJzU+TXTXZu6ewDHP+jj7pvM+jRAo7XNfGfR
vmcW+1VUNrIZfcemnwPSUv72nD7ErPPbmmy1QR1/L/MplGa7ifuliCT1hgr8rJUnW8dk/hAWZHym
Hb02iNHK4n3Rk6CXOXd5qW40P/1Vje7t7NuRX2DSiOUvq+g/C8fglMcuQMZ7XzT3FXh32KrWj6EY
jnJM74ZS2/YBZzf5Ggfqw4zVxSdW3x/6ND74Uz+GimLZzoCGUhVCAm3tr+zeJt+uyOddx+53TGxv
x16hAJ9fvZC/trEW847l7ptT8M+XMmlvy2ly9qPmNNtyoBw1iWM9uqeBYcnaYd81aFlUVWw4d+6A
Pe8U1bl4Cq6Fl25dk6iyuuFkk+X4RZYOZKQoDgWUYDJu3adAsWkI3P6z4UCsR+2+bAKHQeDMcxpm
pKHvtAq43ZzaHgGdyRGt9m+KqVvXSyLs5RxHxhv2/9s28xuKE/Vzzck8d8RtTT02Gn3j0+iN+yD2
oL8zYdte7G+aYXzpFERwCJrCH6Kh9W/dIvu+mP1uae0jS/8nRWUkzfLrfqwEUX+Ft0kLrBz2kt1o
c7BHPrSJVbOfO/GTuIcXoeI7dDL35VTeIs7qosSDCCuVPmyXHrV7kJkQ4HqN5xNwXvDL7jBW8jnQ
Y/Un74AMK182CN7nNMpk8CDmdONRootI/1s5WwwtIBq34KxOiZF9t7Puqaqzl2zwvmcBR6DaXDa2
cNilBDdS8zZmr6ENJZagKDkFrZka0t9jB/5eSm2Ln8iIEAD+hgbc7aGAl2FjFeTS4SgohY04z9ji
uXm0aho9lc3ursSyqo18zRTlTEhxCid7D207gOfYpuQd+G1FNA6xtmZpBFHTmR4mT/WlambJrrv8
msmZ8JiMfR5RbZxJ2+HFKgM9zGPXhCcNuBCJxndf9cds/VjkWjDVkwMRmTiqZBlsKdAReksZCve8
xgTeLGGtzbdxHTg0TSg/egY+JNHdI/DatKK8nex8F+ScTBb5y/D7zyN65dBSbTTWSba12vluHrp0
l1vyxlHFc2cxGbMv/k32XcxKIx9qC0kW2EcrtEt20qNePhXUUGyj4SMO/H1RVN1WwMNAqNU8Au57
kC54yJ7lalPH9QL3enhpgMBQi9SubGuirjyrTacBbW6c9rGieMOim1+Tf6WizuDFBJkCG6pBSa1v
7LTdKCuD9FjYN4rfs7aKt2lvg1KomuOcNfcm3mpyc2ecEwynIpsPQSOP3NXNinfWu8mMspRlYmpE
tR+W6hfb8MhOql9eZRw5Vmg3UKepj1cchNF/3mRL/TLHcRbpPi/XLYjNyzkzDg1GJnZ2ALxkwNo8
Xcd0Jan8iXrrZrq3pQdD6m9j9WyktSkJzZYISIsi+DXHMf12UMESdko4RzOvbv4PR+ex3DayheEn
6irksEUgmClRWRuU5LGRc2w8/f14l1Mz1sgk0H3OH3vl/9KNAgjNesrV7CDHbk+jEHWt9QentLc2
6q7MsaDF80ppOC6jxHGWI2DVP1sVPe3VgiJtLcNFJV/ByP2ksz7yPhkvyzCqvmmzRyklbT9j3R61
x2RbupZ8iSudPhdJXUvT7WcDF3LZ23Ok6HXnDwKcRB06Ng5O9YCCgPducHezjZi+MS9NNp+7qXnF
dsMQTaCsJ/ScWdEeiIBsTfJ4HS6yGjjZ6wrykDZxWQCoGDgPupGdmkRcFAZZ2ibnEOOkCXBdzR7N
b9KvOmOf0krh8fP3G5jTHhdc6y1KS8m1sbxNlH4QuG7YZTDF3B6GyL4YUD7KgROhsI2n1e3yAHTX
ioT1OJ7m8Vwtcm/rM6eW1MJN64huX4VXuqT5KY/kycJrh3Lab0US9ZW+x/b57jTYjSrlUiBAdIaJ
9HYyVxWae8LM4B8Hm5g628UyvhHhS0a2RqZ+mU6vyJXfECjvCnYMk+GSdP2GEDDeZU+lzGDXymH1
keiTywCjsyc161hUxiklJt4p+ByZHaWnDdZXJqbnflD/5nHyPjePsUCNw7bNPpnvg7g176k2hdwb
H3JleQJX9RYMdjiKhRks63qZhXybGRjrQdxdo5kOAzn8D8f1YVYSLrzhuuLjAy9dA43y6c3cMZlF
br4+y1i+z3rDWl7E0SRXXspp5dlaQqfK7mOxZGd7TfMA3qP20UpXfmVz8WZu1QZNPQ5hnY1XsZHt
KUduduvRh6w1nRmUfJnUr/5zauWgjfmHTuoJa2OuB+nWHrpF/0+1quVUz/xl7FEGTky+6FyfkkS9
QRtd5ND+y/MFoE65yqbmR6vpj243aaApyV+03aeBTOiwEs6TLcmPNAQOuPZLjnHUFeO9qUZKWRXn
l0JfeoetP9Wjg3jLvm0h3J1kZjDnZPTVbfxOKiNjBuJCZsgZA6vCDTULxNf9PWFUcgxp7Cuz+J4H
QdpcmgFrOMPoTQQIM8n0JVhLcrFNahG2Mj3U5P17yUx5gzlYt1wdj7o1XQvLeSGheDoUhNp7dsfX
aWwr+8f20Znrf4x9VlC5je0BjfNobXdDam/bVETz0l3U1chD9WG7qAb7rc772l/b+RWleH2dtflF
MTLzXTWqF8qm6EhPN8encRnSQj/PsYVRbxiOlTZQ1rqskTpAk9Bu4PdwlF5vk+v0qHw01vS7oRzF
YURPNy2Y9D4LDNs8VAr15VqfWGFd60GtW+EwJZFBD0dVzeEaf06V/do5G+NlHfZde5vN5aOwzf9y
vfwvtsabUhntqcU66U01JaltupunjmxRhhhnWMEYqhmKjr4zlxBl31RWHGHJbTasb70wYC7KfYPY
gXR35dThIvC2dURBvTx1OuzQ3E5Rg6xRsYbAgleplAaN0bbbRutj6vUfJ5UHe3FPW7NEnTIFw0Bq
8iLzKyd77NOCoUVFUoNb1TobTtIT6wQXRf8IkuP9FlciWur66pRNAGu0+EUS03TcFaG72AehQEPq
Jpn/rWSvMqOkSA9Wgid9mCxvezwedCC/rnoWkQF06nObFHo7uc5QIl5hjZfG0KJeYwUhqszLSc5o
nOTFSRvgVvvVKqfITrbjVubg7dDWORXbwhmi2TRpY7EZJ7Q9B8jZMft93647iu8Rcitr6svV/co7
J9o2zgC1OsZNEpZZvZsNM4pFUnmqMA7ECAPPuRZTjDxyjZOOXZwyY2JcF6FON7mm9sHaLLusqQIX
bcYg+OjKNj/ZjBhjVT7FE2GDenxvOitaWgeIeYsMw2Isna6koxzz0r6oVnue65hHWkYlO0E6GOAf
6PFt9ZqpdEKu+rmcnB09RbBNOafG2OxJBc53hJNGuktdsByqyyjB1yvxiwfHeuxvlNkogeynM+9v
RN6E78bNTrTIdEoJJ148vKR0lMVRjO4jFVQfbXG0WfVFqadvutYOshk/G4tLveEf8sF+7UHe6rzZ
1fHAwUtPTb8erXU74eIKkb1eR60INVaVpakj/GT7eVSCpaRdepyv2jgeJlW5aEq+T5om0A0c0gUK
a5moHkKnoFrrM6mb/1cM7Rsyj7u+ONCaEjxuZmWZ9jx9/paUFFjLsB2qXcn0nYs628tY629FXUi/
X/u7bVTcJOgY7AbWOoESfsS/bV1sHKaEh7zQnotuuFSJfB6VmOIb5WcRYiRqI0HH001/ZpOm45TJ
304DoUjaE4azkjb3NTcjS5+ujApLWCpl1OSGHaatrp7Nrj+JhZ43QeBhzHd4nTcjoXDceoqxDB86
Zbv1uKFeGrqNaeYroswC2XLKMHOKqB3nKO6yN4PnwSElE/LwPBgZhMkWzGt/MstlJ4QdajOxGFmp
fMxd7AFoBYo0vcpguGybXVdssd8O5h6wlySn5kqUH/yKy08w90rDcjx3X0oS4/9VlVeUHUG9gjOt
le9gdYGgASoEoIkpKOUAEK9rLkNmUUqoU0sJrZjtyez1C3ac+KgIV3oJvnDfqY2JhZae+XKO4YYS
Cq3AlF6MqWgDNPaMA6mrAGNUH7XCbVv26bkt5j1FKJ0HV3KppuKnH1bajrY0HGLQ8bhVctbi6cmc
3Ls1Ow+8ziezX/JeqffGdHfmxNtWF+vRqOW1ddpXEF312M3ZO3Blc+aoA3p7tBdtzLIL8wu9MTZb
pxDPM0EYZlKeUB6YXtc5V7JdvhPXAX5I6hPytV0zpLdkc6NJ1/bumEcpwBi81hKAd0YrjRressah
7MRRLcRnyYMB5rUdUgXPW8VAmSVPesKg5lij5q2446ClGzpBzIszZbuNAGVlUL9z/QEEQHvs15zG
dbxzALmFJr47FVM1UZ6b1/exdYzV9SBcUBhbuUG3r4xmtOeYhAdy+DgkpxiA/vGUV/TSdAdrlgCN
pX7Ne1QLLfUplZwGj77FG4KLr1nX/vRzZb4ZNU5yUptRX4xrzUdZMThZ9b0h642+QmLAc3lwzIr5
wtlJNFNLRUvUupin1J0/UwVHWI70Jmj1FqjOYpY1QEafZ1eekvQxEKKyge1hbAOiD3jWwjLJX5W5
/Rq2sQW2VYqgUvSPuEVcg+XH37bkCv2zj8sS+EEKMxRb5jAVojZS232h6M/OkG9M6eJdGuijuhFN
wjrsbdHj6ezqkLwJze+JTg46BmMgFdOPuQcGknR83WTqzQZ414xIyMPC5xw46xJ0Hfi7VlC/OcXQ
TFPFcxZrUJODOtBUY2NHresAdHSnWz3LiL1eAGjfuPDHoBtaahe6+m9pbDLYeIMsCDHERPpey9w3
q4Wt7Nr4K9ERG5FakPiaW91nFxnIYIqwSvuoNtOozuRnO5MpmiVnZ7XJDuAnLc1vJmHnhfhdNuWm
DBjRuvwD0RwQouaCDMY6F2xJc5S2/Jq56xKBUOyQmENBGbtmo9iz27Sfjt77S1xP6o9slz+Fio8I
RMIseiqcteZmr/l7UZbnKZPnrNRDbYNkSLSKrW7rPJt2dr+Twqc6c5dm6bHJx39ZUVxMKKZj6vC2
Kvlft9cjs9xCxeg+VG2tgiQvXa+R2mmMS0J+lwt6gh2K0FDfyv1iJ99t8hhuigIKCVk1YiJaztX5
X1uU35nZfVu5iIS63Ku+e1G15VSAxw1a+YYJPayJDXdjuomo56LeKHkpkrz26NSIrDo7pq2UwOC0
dKnJq8xRbMzVW9PxPwKKp/1ma08SswQsQek3hCPY/fCej1zZrnkycqiZaphfanVxQqMQtOCp4+9A
RtTOyR/dQzH12+ZY/6ST8gXc15/6hUNisU2vxLnn25Z4EMV/Dac5uHNWBEmbAJ/Negc3nE7XOqsf
rRflydi6LiyZ0/yUxDtfa5y7k5ZRAe1fEuu1TMp6aEX2MnddxBVPd1D/JFrnkmoxf8OG5sgNq9d2
W4lOWieeOL3WPSwlnac52nF26yeSSf6jV+rNXLGZTErxa27zl4E61msbLq2Kkg6O03g3Jk5YJXNO
Boa7a9At8xOaYF5Al6qs0TxT237sEQjC+kytwQzquIhWZ3sVtvx1yWkIV0TPilH9sYy59Np1I0/U
AApPteTb7dI5iOti89aUQM6MTldPF40bucr0KcwpGmiMazvzOg5z8j23PTh5fHCF8Yp7mqjDNKcE
UQ7neESgN2rx3VSWoLScQ5KQEjBYQxKIUflsh4W6eE44s0IGgByQmHxQB0wYq5dk3e8CQbHbYnEp
7OW936iGY/Y+1HJ6yVNsMIYM58pYzyupfIiV1TlcXOvUlVRJaeZ/VUFTZqGcuK6CTZ/Oa/rR6Dkg
nLE14G/iPDjrl5LJqKu0lw1BRxRL9d2U7tNmbddB1kdQLK5JCnYVFNFukuxWUmA3lPbWIDrfTOSO
NBELTqS9m/Fy00QqA6pGgqFHAZDo4xNVoa6vmoLwrzICgTrbfc4s4aphPBEJmmoUGsedRa+sUexb
x/ikXkaPChA0AKFnXvywi9NLOhfXRVKmlxit/cl/ypTj3gqj3xEKvlKkxpOqlLS6xar1UrYsANUW
t2EDfDKRYERmT5qQDFwdUrPZpasgLojCZ01U79x+nVdnBZK87TaPwx+jiZ8mRXwaKEc8Av++trS9
Jvn0NBXxDTdh7JsLFx+n/N+urr7aytyht3rakKnsqX3yCpj+hb14rhtyV1Z1TyDhDo8AjWEPuGAT
o29vPz3xuuQgXpKm9at6C8xq1Zi85R2zaWCs4OOUj/A6Q4up/PIclennaKS/9goriTbQft8AxbrJ
6IIucYM10w6aMX6bHVkQnLVrPf1XbCmx88rfNX68qdLEOcPGbbi3pO/DTmcPyrZU4exp+aN97HP1
7cGbdPQ/ToTy8B8ryxOOr3NON4V0lR8Lo6oPEulNSXtIM3yMZfYkHZ3ZSF8+wCxnSGLnUMywwaS9
/GcJhR0LxmAcMgoUNZi1TP8iH5RDtQdhInNpcZd7TV4G8lZqeyg2rIvlSqyljxb+dx6XD2sc3tkp
MTEWwUAIPOvXIcmtg1VNrxoC5s6RRwo/SX9ci6iXLXog64VQ78jUaWaIk+tSs3Q45ZHEjtKLY/lm
OXmgF/Nj+NPf1wymxZ4gKIyAxK+IZ6zw07S8TKb7yhEZws4ehiK9TI3yMzyoyLGwHY78+ZCqwwvC
uLvujIckzfexLgOrmc/JhpF1ar4T3TzqMUufbe3y1jgXqhG443TqZjVaZpYyMZsHO2fajekPlnEW
Eo8NjUGUtE8H5ycpD/8UQ4O/7n9SzT5vahNoYn1Gpbd3VuiCoTqPrbojCHCPzBQ1QwoDGp8dQ33L
HfO0GQgYqVEHIU2tzV8reeuneldlypkOsf3Gs1uX42VG7InQ4bhO+t1218DuzJdkzKCQ14r2ADsa
6Lzu54Y6niJK0/nMfuI7eUEpzchTAVMCf7uSCORtMFXrVLHXFFEOFLCawt/S+NoqaZhU20sSa4FC
LQeMtHB9OxMnqNegW6VP4+Cbjp64TtqjITMic/rbOBlMqJwO/eAGwuAwJwIpqIj9qQSQRIfURQhj
Z6fD20Q91+LwsvXj5NWyPlUyeRLEFhFiZZGJ2HdAAsWxmutIS4szey5aUGu/WvlJV3Xf6WKQrJmn
uf6vikfm1PVUbWgPTetYjB2AF1WeagHA/IADaQSMgNePtbm8occ4s9Ed5gyptsUok9I/1271TZ/F
Jbbzc71sB8Mt6KdJ5r+1Ac7b1Ge+xINbibM5mVE5gyvbA6dDnKtnAfBHKtaBhKOntUZdUFvVYapa
Ou6M+KUqUGHMikntNt1iixO/JnkxExdlPKtKfcDvzwC4tVexrpFWiH+oOL9BcVm1S/RlBcK4kqKp
c6pliNdV6GhkyPTlUomV7lQxiB3gDgyJ3NZjZ9j3zWw9qWv1uWJ5sNbFh8XcD7nOUybMHLcIb6lI
+8PqpGeZpveyktd5eqjvbMgI9Srm7JlAiYZ81WHfGiq7S/qupDqx+vQLphXrvel4htZcx6bf85vw
3RXzn0al13IsvtZt2pdKdoWZ8Ocyftk0PK245aQ2g6Kmt3UWgZKlAdXc51LTqFswrlWl+dizPjXU
B6VQKSo037tOnget2vWLvkt6pu1UTD43VOKvmv1SoYrHLvE8C5VfoT1n6+BX8/ZnmNqAEoizhTr1
Su3jyWyVR5KofasouJ3yZQf3xUWX7/uSudBh3zAHcTFreGqetVc9L66Jib6wMVcvbhfbLxlI2a7s
I8THCT/mtIflUeHkZ/DCTL5VFpuQKM0DJadWNNv6n0ZX1IigImAhCkjdbnrX0yyKRzccdUKeW+QM
gcjat82wrvoyXJyNJTdVZTApreJjYotqV6MpLXM9c9b1y6pwa2/xK1WtKFhFf3YHthqtW8K+IMoL
i4k38lyoY6b4rRU/sZnuM9Ef9ayOJsP9M2hZ6PbiZll5YAgYpzRmp6aPS7ZnvMrYJyb9Pe7lO7aT
wuvm+YSz6zWx02ucDae1Kj4ncE8bQBP27hn3c+pXPf2aajm8YE87IPAKy6qHYUVylCfG39W2joo2
PJeJ+3hA9zZXJAgodahxy66y0EBaWveuZ5ViFEJY4TmTeCMp5jBkyxNfUOJh1PtDvklkb7nqozlm
DXpsU1iddlrbM0aVId3E6JO7nOAgdsEoIVzQzzbjb0x6nj+YaDWtNJBrqj2eatjdMeQ6i4ZS8yc5
oktW6pMclu4lS7OdlrOor9Z8SLb110CZEsx2+Y/HRvNRZj210gxU2pB9e9kkVB+ziGnwPCEE03Zg
4su75GALjI2+OarNQicbhIcopvXSfiG+DW0H1c3bTczdU1cD0Ln6cRn1XwuvU0iWgtxZartrFrRt
Bsn8N02ldKlA+WEKKzvmqRltSrEghwUyX5wcChbDc9BDY/LaU10r07vSdJ8kz52LDbBwhR8qpg84
re/J0H8r9GZXpg1/Mopql0GxnqF6pnAelD9dW4W5Mz4R7Pi+jYgeGkvldJt9Jkx/zZuOYUNdw7Vu
rjPQXdsOW2hl6hW2P/XWrL5XG7ua0qt7UqeRMklDCUSd7nTcPJT6jfAs+ZNeQhlNQ7bXlpl+vGY7
FE2/Q1b1jmndCHOr3Pduz+9nmjfXSi6JaM/2QgwkKCJ0TeJIZkDIi6yywHulgyTG1IuduXRrmMr8
Q3HW91XU/7Re+8G8wsnZPvcG56BmxOj8q/tmTc/luO5b3fzoQYSRISThuiGlqkXY1cWOxLfnwQVp
3CaSf5fiW13Mgz4Nb42MKXXOJuehs752s+Gjcd3Frnyp3P8vc6OfEPbnwbd/OjXLyApHrHZZGiky
PQiViuNkustV0Carn1qN966Nrd1G62hdZ28YmVAjfLUPkW4uk7eyn3jUB7MNaC5gLaQCatehP/bn
ROcqn7s3TgSsTXjkSP5/sIg00WaBcJX2py8y7bwo20zptyCowxrnoDXGT6to3nOnIHdvJv+ysZts
188t9Y6kU+pJEY1JW4YulcbBRtDaaZvN3UB6ZT+g60htgFOLXD8ZT/vKjp/ZWToUosoPUsijNnFO
z3g7MGCm37GMw0Wr90QX79WhJNWPm3xzCvuylQigO4K2aaxTo5RUz1s555mH8v846ObvOsvxjsxj
r1e9BUysv/S80Q4B1XFNJiTVPMWJSqzq2FvkRCdz+spjrlydoZMHZWze0DVdRo59D/b/Nq3L2+aM
na9jjGLBgVHT7ZcVx0BWuROUCSGoRF08jdX2lKjppZF14096hwdnu1bId/xEzImfWDrw/vhaGpL/
1HndJtUMsnSY4QxgmKyG7Ao6L8Cg6uojLjRgD3X41s08tJrh5ABnounxTPqpQT+zYwvMNSD0AAu2
fBx1LH0VKUYJn39SmsmpdIujOSIWbHOsTNB6aAWl+ypHDBGWAxJiZftWKGOoOQhDWkP7EWn7Ymn9
i4ptMiRc+6iXUKfaSEyguWQORhW03lOWPrto8Lsl/SwU9jCLCScvaxrWrPtcS/OCCtB3lzwNWQdf
MCSBIRsKCTMObDHLBA3YGfUEEKnBI46JrRQk0dVryZBWbH9gbXVPQZN1zabtriM8nRjo4gGOSFng
LwpLvkm1/LDN6tggrU/b9Yhe2VdkHyXqpPglbGI1mWGZW0GxVvPORuZexU2UVUswpe4bwWnD0VaX
9zotv8tq+UfKPH2Xi3vcFuQ/OQMAXqR3Vq+TcKqDO4AjPlJa0tE9uLWG8nd4JkMmbNJpn+bmsTa0
HiHFfJODhkbCCvVWVAw/yhhUjU3EYkVSrZrmt1TSqa06J1OpsKerv2WnjiTY23xCZasFBqh5kDsZ
IoRUaSNNE/R1ExPhGbr6nsbqkQTmU64WAaQdIlyB56tKi+1OOP0z4Qy6r+rOKZGEa+ZKFZ+reoFQ
lka3G8m4NRgxzW1FkjEmBbQ4t9OcMjNmlnLujAk1hxFVOaro3JgDp8pf8l790No6pEj8WDtYoifM
C8LQkKZtL2IUscebA93F7HEEZbF8BlmQeoZlF4k/D+ZF6fj79AMlEEgGSm8SytnpIQWIfk8ZYoho
1NZYBo0DrT46xBLpBSvNBsqiuISn5hZYToUsdLzZJQdsYXfVvigaLr5lBO/fyL/Tnemnp/+mLowA
x46vD3RCr+a/vKhOsV2S8jOw3q3NQLTb0lL8PtylXjLd6Oq+K/S/lh1nR6Fg+84Wt/EXPc48AqVN
tFWxCLgcaHab1Pma2fjdm8bxnAzx9ZKDGBATB49vXIth+Uq79g/Y/sL3bU1UEqgvVl9zqFkwi6Nl
/p1ljRRK5U2uHBvYZqSsoXWUz3SUrzWbitKjtjPdyNEsRHLpWWTWf9S3/YnHJrDzKdL1flfiZEFJ
MoRK3Mw/cz6eBjcBrU/y6jVWt+cC0lwR6s6azHNfW9proRRnrVRuTg2ilwPSnfh2tIBPf79liOnX
EksC9Zh4E63kLE3xPtbJMx7Qi83VDMh75unKAl1pxh22zeu6xL+rsbwIW5xysjw9rSNPHjU7S0/z
xecVYhOtArVwenzXaiCd4oyTKQsmS39nLHpTB+e2ZuLAbp7uqDwFyq+I1yAbM7DRW4GIxcqrakKk
6uxvIJsxJeol3wN77SHH8hZW4/CiGxPiLiPb15s4CipR8xUVfK6tdwzrP/RwXCYobMRJ+9Ycn7Yl
ywmvZe9K7aL0R6t5YhFiCYr5aqntxYrDZarMI6PLwNiqfVZJBz40V0QbN2oBpcC4RYjEXpXFLYaa
OowTVaKKxGwZp9lZGfJ9wXWWaRU+7KaKar39Jubt70KxwbGQueO72trtSkTuAFtLRI7LHrrke6qU
Q+GW96xGKdFknUTflwHNJV/jzGfUOHtIpRn0T4Sr7foZ0wmv9qcmjK8pRRyZ2nnibYn6ZVojv0rZ
ndGSMRSp8a4m/n/u8lCq6V4Oxn7S5OtsdpMnHw5hGrooiazeRmP8y4r8MarrqRzN16Wcw7pbRs+2
lRMCxINlIWeBdcmHntzjpHs1sZQhB+SJaQUDcKo3SkgP9JNtLIYvGBmd0eqh0nFRMMye9QyF5ji5
1zaDmU9Ij547/hTcFUY2b80zI8SnB+/OQhBMY/9ulSpcZWNy9E2QUtVEeGuZvCd69S9XmzvWwNqb
i/YOLhsRkHBwu4xcZMyhi1rs5hExjrXVH0MpqYml9dFnvvrGX5J7HU8XlFuCxo/9ocbOVUhanY3e
jnKEOXUiT2mMwm/FhGOMF/7duXJUf1hz6IrOn9oMn1P8PGPFcrbs1Dkp8GLWHuy2wQTqxtQexrPf
qdpXZglrh9BWC7iLfLPEduKkLPoDIYeLxb93x181txOPBt9o3BocoNlVZJxNk2X8sTDGIBhtf2za
vQTJkEds6gYSqPmEd2vxScn5HNQ18a1+wR0NZ5OypUo3+XJbYN1GtYgSQ+5vT9y+JcA5cm2pZB9c
SriV611mO36uWXezs5E2Nwgpclf/MpL016LMj4NLNyLNHlTKeYsUnycrGaiRFS56/4zBm4pFxt5d
jyIAClA9zG78WprL2bFHPmL8JGZe+WOan8iu5qvDtrv2bZD23VNTpt9d2eReKlkZl6q7jKhqPKWd
Psthc8Mckkjj59K213x0lQNLaBkBRN7FdUDHF5EfsqL+GfUucOFZmlj+M+Pp1Vitl640w7gl4Gpy
y2eRqE/WNJ3L2NrnKrlYeHx50nLPrDHZ0SQAWiwoK6DSRkdiPEejXgYNdZ6oCeJ36mMxCQPA21p3
LPTiXIz6fjVJ/+/Rmg52MDMoDVmCyrj+JwyOAZXi+cGwntLZnPnUJXexHvR2e4RA+ES40NP9PfH9
IiERaooCZTla9UJ0i95+jYMRKQqAblYWh3HUb5qtRmpHpcTKCdqY3RHT+061AC717WnAhdDq+nWt
cMHp25W1Z9cK81/aU6bEzL0DX7n1qcJPsuHt5XOOwM+I+59ON0Jl0W5tsgXTZtkBz8bNzNATreVl
s1ifyxaReJXc8tg6b2OnnFlQ9Sh1FF/aLSqy9dutzFNfKM+TyhtQWPYpZumq7PSD3+IdU+l5pfvT
E6vDDKNLdmrEM+S0HtQ6vpkYNrFSjeKEMX8+p0180mbkDnGJyq/UAaq4x0INiP2EuKKDXEe/JFf9
vRfphD4d0xCU063nXvTtprnHTlcF2aBPiAEd5h1W7+uyMEJV2prx7Wj/tng6bnwrgT2bIR3rD+FA
wiw+IpftGLSTxWZuSw7ktvUeCtadtar/yL4KilE9J2t+WaXzrpsWB8iI7WXNinzHyV6hnEoJywD+
djrroEEiZQlySkNe9c0C8CWYrG7exnZ71hMVLU15lBDMHu9AKEtNRrxnEqSAZUviQjjqnfxCth+s
IjmasXanmwiQZewvJu7Au8bIhHSoVvaIZRvPHrYLT3+GGyXNd+2cTsAquMEzIg/oxDZ9kyob12lv
I+LYsVDO1N7/E3bz127bv5Y+/uNQTiLNnQ9mNUL7sUX3JvEEzBQaVHf7izzs2QRNh2E8l+uKw/lX
2HEwNCJMaTIyHq9Gle4T3EnsyCdDUKPQpOLgbIZPwlSAb/9cmO3VSmGcc/dnogdsXTLdS0i9DhBL
vLKI3aDivAX6zcu77Mzo8LRl+q8LxePVKTFuk6DFrFOgIkZahP2WeCMUnbgDlWjroW6s5FXoxc/o
Cifc+uajLMCx9OoLedB1a/qz1ilhIzhmOh6KaXJ/e9pbPeIX8KTVNcLBDpNFf2zFQF+5AAar9mBt
lzmGmiSpNQk3WgLIGBUPKfcFpa9fz9lvPCN+bAc0s8URcQHJDNsLWWUhIQJn0aZ+amhvcVufUZ6k
TORoZV2e7XYFGu0M2ENa0eGunzGdrGiRtzPkwTlv0wQAs41WxTjWS3NveO+rtr9N3YLnuHi2qGya
bQIqp/5Bo1IsgJKuXo03EC/pEZtxN0seTlI5rrPRnHV+vxXUPS61n8JZAciKL5EnF20WDrvG8G1A
C8mqgONFgVUMO7MeX5xVfGb4sLwigYYubSirZFy+p3L8Q07+ncz/S+qskVMBJhZJ0BQ66nFsrV4x
ir8KHUshD/w7mSitv6Gtpzn8WKPwNVAZ6fzG2IMpj5QS3lVCav6Ps/NYlhOJtugXEUFCAsm0fNX1
VleaELJ47/n6t9DgPZWJW9GvJz1QtyggSXPO3msP/oct9dsipzYZGvq9L8Ibt/WmbeswN7cVyjWn
L9BE6iaC6tr8mkXMDmkKZimzcmqLWTQjD2gZ1lH/NLVRB/m6Sw8qMj7cTLyVDZaG1tw3urwbTWTV
ccpKOYTym59hFR9KBKXeWK+VM61pIj5XHIvvOcvZa9Xb3wOsIldyCMU5hsiFjygALpuEc8tTwlvl
QFa1uwS8UmOZ739D5BY2tmMPrSIWmjvcR2wCG+wuB1ZoKn1FHuo7B0TrxGczIuCSiR79MgNLe4sy
uEKLtBOufw0yM7N4Ts3/Lgw68pthJvF7j3EDpY8lGQ1qfPDKYJgVS2b2Xhk65yF9yEwPhXed4hzq
kYX+aIT+OPaVvOsCvX2RgwZBri7C3qGV41P5jOZDfmf25R4lV0oBorLi9yZx9VfVolejf1xTP+Nv
+VlolWduW0Lc+vV/pT+5Bgw/EGbKsakyntCfvABOfixj/0CzIFkLbwxfDT+PloPW2ldAUxdIDf9e
yjKOH52LMbhs0CLva6HIxwjsfBjx8QRYPAhfr/NlLFSSXeE1nPOm2KJbOvw52F02MVTHF20lc5lm
sbzGfRBQXo9E4y+jSBrllZEhLt0eWD1d0PwCmmefALsqS+t6ZrzkUEXR9NH2gdq5bhpwVA8bKheW
RnLOEmoYM9wYRHP5DfIK0qcs3ckOQ2E0hmkG+MSanO+2xal2ERSVSTUZpOWV33oOrnOBpcLKA6Pu
COOUEMryM+AQ77I9IBu8SjYOHTcy6SVG9toIne8ajuzXz8fZPI5OvhuC7xxoxrwFaMkn4yzxqnq0
sxiocZtG26JwaWgFJJAYHarcOG4MTrSJ+dYkmrb7/MoXJhZyImxTSdCOcPpOKH0egVKkqpTBQflp
T5gNIggnZy2XxmRcYbZdINEy2hxGgABIYjt/0c7/4A7zxqC44ifRIa9iNLoydRRnKV17z+nD7YU/
cKrKKAyBFTKnbaT5wAUQxxQv2P7ce86Obb82KMw/snGyyyvf34UHYRokHs6QLzpl7snUBbA5d1Rb
uvuM/cYa0x1y9anKfrhidK6QQf9+Vievm6ALSUKXLfn2TmF5pt9LGv1q2BtlKv+YmiYOVdaEzwVV
Un+Z6Sr8Jos0vE9irz+IIhavdeXX6JutjogVPxn9l1DPUatF9uDvow7wA1r6Ut44tdcH6ykmQAep
SofqIgnb7ko+yAUENxxJm5UIrxvs4lNibxVmI1SdKN1rATLDnatiyotNMYYo8Cwdmx7LLhUARZjE
A5S5FPVeicGHnm0cxldmsAvzimlbwuAYCwqbfx3PYOiLRZkig9x3XovMPMczldEW6+JybY6oFZZN
Uw7Zf/9oTJsimyL2yRbs348vigo2RK7Drtw1PG3jg3m91/SCHX2RpNrz5x/opRtUtuNI1n5Qoc7J
FO3pBb8k5zTGubzPN1Vs5+5jAA7A2ltVk1WzuSz8+Pya5whfU5mSrwDMO0xLIOfHN5hGLVUggq1m
zDYHrMr+qk8QqMbYwwtC2YAC+OCthhrdRT3lzTok2oIijpjLqH595RWffZn8mL84RBIpLbDvJ08A
C3IJrq0Y9j5kEA6DXbmJQvVlYta8QuQ+e9bzlVyMlzpIH52LHt82NBN3qNum3NO0JXOSppi4S/oQ
slRSmUvbzq7d2vmnxBUdXq5l0k0VwjmddQYfPeqoBQfpRZRgavbNrRsAECTTIaVS6bLbtBLtYerL
5IGtXrtsE3EtR+PCA55TjpTjmPPvsE+GczgR0caEHRy6zIjQCs+5LKkAXUXYNKiBz8fW2ZbDnHmk
7Kgk21jmkfnH/LMI0NTC+8jQ2jsaMK09YsrE2TQq850ry/iFu7JAoilFiNMMPj+5K7ZRNMWUDA9Z
2OiPPZ2J3Ujz+U6NmJg/v6cL48ailElsKbh6FtKTzY1svXBKa2XsLI2uIhtJ64vs8LUAbGqf2kk6
V57hheuxcEgeHtJNC2zh8TN0B02GqZMPO1/202vrtMEcsJYuGdfl90GE7ZUZ/8L1HINGJDMdGwXj
LFC+AeyDTxVZTu3EG5YEc+071OTYds8XJbDp8+d5hqo0lfN3IBpz9hWQr+P7Ezqwuj4M/X054Dl0
c1jPhlNVt1VO0alBwr/J4A+tNcj2K99rro2cv8eUo/WZi1uEcJimw/R3FgDm9LUTEf+i9kPp2y6y
01K4CzfXEo9DdGipQ2jPFSJ+iWVtwJ3DHXE7VmLIFTFYPRT6c5vPKW4rjdrUld3D+cOhomjbjqlL
XcJ1PNkrIt/NPFoOHlq5rLhTSUSBsdbjO1nxmGin6gsKj8UXY2qMhaM3Yv/5u7nwWblwi+05bYij
6Om7ibxJYEYgH9rX6fivcqfAzWtbmb50szq+MiFfuFdODBIAF1+VcK35z/+ZLEoR6lQa8KwXSUnU
XatbAwZuNE3ZNJSvehshF+UYS9/ZSL91vaQn8V/vlpQbfUbxssyTs3HysHX4k+RLVtg6ZCceEgv1
Hmkr4xPVtGu7wguLLvBBg0UeqB7zo3m6+rAiY9/T00MBIBgP2lylrCLMuqH/Lm1E17Y283vQiUEg
jAaqWy7MLrjkH8rNMaF+fufznR1/A/wakwy8OSSe933yDTboRisZj2QgZ2G/DZBDrusqzV/q0tR2
qoPCy1bzB5GE+vbzC5+jic15gCmIpaYtoEmfzG666YmSGg4bWw1g/loYiB9R4NkK7Xo0mjdJEOu0
knD1ZTut6ad+WfoGZeu+pUkTYDJTG3dMQcyiOwZh3HT8KS5LOUlCHlL+Vz8n9mExdh2thM9/+/yK
Th6aAFJJSorOEZLp+Xi8wvNFRGZ4PnIHf2JPSGgn7q5xhYgAGQ8oqBVKM+3KA7vwpjilWpwobBO4
72nmmEcdsvIkEsqykcNN4KNqDSUWdGUBN4Ni8zDGk76MM8O88nWeTwUuR/qZ8c5NE/RwsjGL3NEz
u0T6e83CbJiPWnRTZA5V3naartzjxUtxPuULdGwkiicP1u9kGXVGSB3cnfAPVyJ8MnTxJelL40oG
1KUrMe4hPluWaZEXfPwK6WdjYALytCs4KMaLIJlkjT6uM387NF+uLTXnKyszqGRdZaDPK/nJ/s/V
MJSMlabte01Ht8dZZm34Wvqrb8Puzh6Ca9e7MFZMNnkcmFzbNM52KqEjUdNCV9vbrdjmmWmuCwc2
T5i4sDJEx6HJL4cftHHWn38Y8/s5+TD4IMRc4ZJijjg8fqqB5DgBjFTtHDt3rCXy0RjcUWtl6X8f
KKSdMINwNqN2Z5y8PlqBfkQ6nbvvBs2ikyt0VMWUV+7lJML/HKgwE9SBp1POUszZJ9dKzQxMV5ca
eweDwUpzZhG31Y5L2LrGlVX37L2xVXVAnVOoA0LEsDx+fiHGronGXrqvfA/8AoK7bKFFsj1kHoFY
+yA1aQbURXDfChCon7+7sy+CwCcy2OZ1wNGN82qF41dSL6xmn2fu8BoBwwfXaUGOj6xrkZTnOy+O
dyanXIuZRc2rwPF9VlrvVGIo4sOY684OEXJxO1B3Xwo/+2Z2TrfoR5NOu269i6YD4jFO9sKDe7ca
JOfOSPXq/fObP/tA5wcPOZfzMEUG6ZzsQJrUMyIDW/feJqYcBSV2dDxUKM7dYovXohkOiVU7xX9+
3UTVsO1gzy0th/Po8WMYjQqTAWKMA3A+90kUbohgRzjsfbTmDRPytPbjtF4Vg9ZfW/YvvG1eNdsP
DoIm6/9JQTAPTRXolUdxx7DiX1xewuLWavWc4wrdsVn2aT8l4sVhf/xKpLiHbC+ryz8edqlNS17B
sMkkxkKoYUWwErBekOvWbNwXQ4IoKMxHcdAt1iIlCjhBdWuieyird7Z12btKbe8ZCkHzLPBvvaUQ
Zb+A/5D7GNv/3s9jbRZrB5JIbR9uWKPRQkPOEMEAAQcgm8nCt+yZP40aGqTfl3mzmAjZRjOXW9My
S0sBmS4fvwdWDSMmIjQZ2ROY1z9GEgsMdVOnsMSk6cPY9CggnLBzF3FVoasfc1aMReFAiVt6Tpbh
vk7zLlgEohpprSchW0/KktZbmEb1M79s+IbMgW4qHr54lbF86rvShLw9+Bn83t7Lbw3Z2jTh0+E1
lgCe4iQPtz3I2RshMEZWfYQCyDKRzHUuLahJtNlzoXAt2UNBjLZv1eZu3qV/Qc0OSDgqNYR6dVU9
hlHTX6uOnm9O+Q44SttkYbAdJ47yeERmhd4PRkReROu1xWsB/RtFoFm3XwK2B9h1TP8lw0YNiCVP
HhJdaA9Wj0Iq0sv+11jGntx8/l1eGqbgaedeAv+cxUOGla3JmIDuvR+SzO03GBXDCNeBqAAlfH4p
48K1KChL+j/ssmgFnczzIHitKYZETSIxHvRcyAgB9PSMcOsHRH9gnIQhtdVwV4T1LccVIMpZTSlg
vAl18Sfxpj2N0WZlyXpalXm9A7UbL1A9PvYRikJWwnhdFSoFbSzRFuGoXwLtvtbUuHgPc3Y4KxXP
7LSiR28hZzad/APMsO6hsyOau2mQbnwnm14+f17nRa2/C8b/Xus0rhSt/RTgw9P2w4hz3B9Ttc7L
HkcuqEw6eoieaRWDArIDSopNgISOtKorJZJ5Xj7acPAb2AZQ0Cd+CyLyycaq8ozAZIXRqFEEzktX
lBkaIPd2VgxsrSKHkaSYAUYfWXiq4Fh8/gguLNdkw9JNYVfMRlKfzwn/nFtdbwj1DG3KoazsZtFn
Tr0dFaWMDMM3ags5rPUpGVYoRYr151e+9J4RkrNFIHaJzur85/9c2Q6xlctkpJNEKZzSiaV/tUQC
qqiI2mv9nPkuTp/xv9c6+S4IxnC7QhE+b9i2BoKkFHa9BmlYDLf0alqif6EuoyWPNTrNjgOpb688
O2uWU2qU7xRYrOhxBDWAXZTWbbttCmyy8LZtFG4Iu117qbucAT/+H09IckJjD6yTunjyq7WgVlYi
Vbg3gGDtGxUVj2R+RzuB1OLL55ea/6qzB0Tj2KCxxkH6tLCq8JFWhUb4ktLQTdIZLxeJ4SYI+jL7
wUyvBiJffPncGGOe/BfhnmxWnLivaYprIx+eUTmvjQin4a6lcfkTLEz39fObO3v7czPCmFsupFVR
9zx5jhbpJ1HcJunBxj8JDcL1cQQbhTP80a0CJEVIUC0auZT4lSt7lPMJ5uTSJ5+XLOVkibCCKAAI
PrX0Dh2nVWFq0SWoZ/Zn/YgdcK5231lTUVAG68bXz+/+fEE0paICS88JIwVH0pMPDaaCzrkgQyKF
IHClF4R2FGlpbuIczPuUVD9E5Zbf1Jiza8t7f+vW7Bmq0bFuEsvsr8w3Zy+eH0N5ilMkpysOvieb
NrMyKtNvyOMe6h5nHACb7zbY841yiRf4/MYvvPb5dmkWzEFCRAodTzBEQHW1z/DbT6jt0HWD/6mN
YZVPw58875EeD71xrapiXbo/R1J5purN3eknx8fY8kvDNLGBm4V+QCD4CwHRezA0K9iNr2DhbmIx
vHnD+O67xj4jgnzhBsk+Y9Zf5p36UfrAaCYsNxts7xZ42ZoFgELms5UF7lbCRVlgeAHVN4PIbbSo
KBv7+1b3vhUZXtMWbfO+/qtdgyDg0lV0QXQbUOp8PJFQPXVAJuiq6yx/aE2c2nAR90bf3iSD8ezW
ORje+jCCc1wkff61oQI1kmS4LkT6THcUfVet7dBDxviBouomI52Uxm5uL8pMPQXIJhbgXgm/tp9q
e9j1MMqB+aXBtwmmxsof7ENvdBU3gHa7V/Zagy6/7WtBIwceLkZCLD/2YsCmRnPyNre1e7N9aRq1
NTrSQEY9keREJPc1qrYM03+rlwhUmz28HiBhpMnQDvoNGvN3UTcPXmPe2JrLptmq1rltkMDrbwkM
+CWnemKlR2DvojajOn3QsvjgpnHwlhbFgzn7eET71gH9QzyDwtIt3t0mj0GquAcXJZYgbmlCok0q
bUo6adGvLCV+d6rcQwPZKDvYT7XFgq3rL5Yan7VJvTSELle6XLqgOhUoQwop5Hokj3USrBV6QgG8
eTHI5K2e7BevG+94dPelPt7Bf1yDFl/rsFoyzXwJKqAMVoqDP5J3Zgb6JApsCEKB8erX+g0QWzhq
6YfmgCGJs99pkt1klbufGrygAvl07SBESRIIYOB7snTYRhnQgVGPf9YNbos2ekwDqBj5dGea3nfS
jb/E0Hwg5H9ojbdSJtFFg/NS2IQP6EHwI4SKKnp/pytOJ25j/+r19kYPjO/VCBcrS/1dnE+P6exb
dJsGE4f2xUNytpCQzxvpv/dEpy5VVT7Z+G0rzfzuwIpyfP2OYxyq92GieCq1fBnO4jBJ8AwpzrQa
83s27EtDRfiHu+FuntMxpjzl4OJxPODtlPAEY+09CIJlNSbvRt4e7H740fhsoSxcatK/r3trhy8F
kSb5eIn1SijLXRXkSylHGEqACAqY084I0ZdOJn0kLMnGnaaF1QL+1Boc+GZsbJh+zT5lQ+xiUijt
DJaZu6lJySLUFiMCeL4p2EVp/WQm5PO07h2jBJd/uG1s45AmyWpS2R1/x0toS2uhXAMjQHev5eZP
inlvQsNbmmRr3QW4GQwPJQFHeliuWxNC5dB+DG25DtnT4GhfpgUevRb/T6v9IG4mW6R+fR8V7Z1g
GC2s2qIKHa4srT309nBvpeJQtOYaYxfjQuu+WW4AJCdZNWb9OCbj0nH7dd8Xu942YcL7H5WsXkcf
DF2g484gRmlhDna9zF0+FEc7YAh8qilyoOnfEPC8xQ2zhs/6luTavaNl7wAonlnhoQC5m7YzUUQl
1lOvSaISdGjS1o0TWeSgFL/JokM3agwvcTHchOCG8DsDYrK3dTm/DlutNQ84fWPck7HyBgLksSn6
LTmka2YXlMP58+THK1Iuf0qNtheih69iBHRblrs8m75oMoA8HwEVLnKcRY3XScTE3kiusnmjhvDe
dyt2vTm2NAdAnAFWF8+C9RJoPUYzWHJJIjRk21AEo6p9IPzra2qnP4bWvhuK9nuTd0TvRQqUXxMw
tUo4DeZOhRZGFrUWFmLXON5VmJVRzb7Ag91AGn6u7JaICcIPlqyIL5kTPTSV8SaGbqVV/sZSxJJ5
kHZ09cf3I6CDkBEzPL1tRAJPW7g+rmHr1ojIHCoysLdd9ybD2XfsjXwdNpbyqV50qt07iOrTqqMG
4r41iJZD13ji3d8SVN4vKZlPQCa7Of7NWLnj9K3oJC5VPVjJ1HzsQ0jPQ6J9C3Hxh0lZLc2pXluF
OHDGZAI0IPj5igYQEXxdOMtNA4z08q53CBECWhVVPfaEciWs8QBV6U4XWPoRA90korLnTMy9iX1/
mUeYtV0t2Eny82oHJK5HLnRnJXve4gpV1r6cxr3Ns1rltvWopxAQRVrlKzcZDlS/DkGT35hBTZlC
fQBWhFoIBNDy7Vs6bjBfyF+Bj4lhY92SEJNisgiKfi8RrZVe/mSKiseMcS9SB4rOQFkqMqmrb7ze
lxjnIXwGtc8lQ5iQhF5qh6ANk5Xnqptsir4ZqWEsUAj88IJuYjDrf5SW3HYi/W1NiYB31W1GLFMK
jUZvdR8DdfNFXZE4GLU/KQ+ktwQhoHHGyYT1eN9V/T083Ie45GyuJvKgyp6EiXYCcj1gNbOsYG3r
5Hhx9BBNghkEWyOK20M24pBK/PyAqmqBI+QH8VXf6V+tqMTuqNpWC3cMdjaLRluGcI8nc1w7bY/Q
u5v0TQ1rmRyO7TC6t22UviP0BXaSvBYgwyVB50sNJ+yNjDmQkndyl8j+nfAC2OBdu6sdgC0JyiZC
rOTCFV6z6hPn0Ru7B1KN5jsgRCivb339j1kkv/pM/2EWDWhTSMmlXd/QeYKqIXcNdmM2n2vRww/w
yva+SeGlVDUIYaLhvmHT4Onn46Ol48hxMdO7yNPprUarTErKrn7wlQP1Gw3BjW2zCiGoZxej7aKJ
MCJb2+Ftg2o94WbX6ifD6WEszIYaDMadrXa0ph8RWlqLNi1x82n3hipYJeXvRhGhk2aPo8xX3OW6
Ke0/U1ffoHbGZhQ/wrTZ6yNe+yZbx/5b3VkPKgn3MlHwB7B9RlNGkIAGur9pN4ZXbelmPJvhuDFq
517102rgm9Ea85XYqnhpyuAuTTHFN/VDLLyHEhh0NHRLHYJXnMTvVWk9DSABPKk2kQM72W0fyJdb
G7bzFeDKjiDqbQ17VINR6mAPtCrYvJWxATdG9S9I/hCk8Cvuu9cqHW/lmD0U7bTUUiGXpvDv88Qj
XhGgRI+AYTC8VwfXQtoAa4/z2z4hgSL1HjqzxtegkVo0TXx8hC8EmF8qojUIeASduMsi1nOX/PLi
W1Kld7llP4P+evDK9EMP83wBpgYkYLyLteDNIHNEb3sCUyofOk3/RUoBGsNSby3MaurOX6pmxM6C
M88L0eIOldfC2c9eptZ8CET7EZbGBjvTnNjD/Kpl2nZqQZaIBrwOYnNyWuJl7mdrt8azRgKozQqd
xuwROf9pMfRzQ8f1osPabLE+ARKAvRivYIRtDCkoAOm/jGj8o4yJURAkz67bzATDQPI6e2wv+bAI
QgU7zmDjkG9iX2A+ng6q92i56DeBVTAJa9VPNwqN5eDqDyTp4MBHFj7CJEOesaC0vgzC8g+RQq99
0e+c1llmAJfGBOZmKvGIUKZBfF7c5wVyjzZ7z4R2aKIaxpx9N+9lESwxbJ1pR3TX+vOj1Fl5YG7X
GnLWm9L7YwNxfJSqS447KnI0WMAaRwrQ2TO+NOymP0aew3jOkN1cKYtdODpb+txeca1Zc0bf8fia
nh7LJtJasZ9AnuJQz8pqn+i53NASBTyK72cxFq3H6X0yD8DbGKlNEFzRE50f5/gRrk1Zbj48M86O
f4QwA8eNKtvYq0bRqEbYGI3bKInMAQmarafLz5/z/NcdlWF4zsg0pYnilorxafNRS3WTPJPR3uei
A7bQs+h0elKv7aixnyJ2LzeDaYdbmQXRdkDAeOXELC+951mjSt8aDQuKv+PbbTJkRLVdyj1me6fL
gJ+6Xg3Ax0of68YlvQ0BIIc306ojhN6BqcoVHZ+xxICU2TgvTb9e5VibPoTeUWEz09DNVokRkurT
Nl1lwaY14nhJi4GGRDr2PuSqyFGQUgOBP1ROba9BrSrb4VWapQ+O37T8TWDFZbjMM2URMOAJ1pKh
J6Zw68Qt4K+yQcEHnivA2DZ4GhEWfZ10iswd0J/Wrxo/1hebY5IBYgLp2Izf6sr91IWN2FQAowiD
jXT3Qwun/FV4KgJkjsoExmvcJdd0CGfVVvrZsxwJmQ4FTyqfx893BFinOnyY+1EQIeYMTC1Fkfl3
aC2g8EG3X2psCQ+xXo+7z0eWPB9ZlKJmoQpdQhrc80D/p9qqBUbhZ7Fh7kvsC/2CtKbh1cqybvv5
ZS4MYEotLtp0RNcGmr/jy9CQqieScriMo4/FNq11a6WPfvfcIfryt7WsDPMDH50ZrXUSiQgpcgz3
93/+DSih7LmyjO5L2CffrMGWpqfz5uwJRKgfSaZNXsImLlP84takED36ap8ONKkW1RCE+zqt4y+f
/4ILD5sL09S3ZxUILqjjp+CGQS6CEEd+hrBcrT3Ryh+iFYV+pbx4XuGilIZywGBGtqSwT4YTyILG
GONQQehQ+ZMniMldmDQInxBy6vAU5dQ9CsILrrVozu6PlgXDiEu79AzoOB3fnyzrbBzJ5TtYbQ+M
3K7CAlpdG3Tef71BLmSb1GzxfdDWMk4epO8RZ4aUTdu7ojeI7rC/+kbmLidCBhd9D/ynIE7yyhA+
mwPna6Imlyw7QnHt45trM2rerl1yLmAFsj78obDfA6TkFExULIptCzvWv/J1nn02XBPtLxM/1Uo6
0ydVwxbb5ujWsGtUNvOKEhf8deGM+joeAZeUKBcRV+v6JsIduOxKzq7/ccCe3PPJQBoaonQaKn0H
nMr9sJLgTnDgS7jnV1b1izdKV3au/NL7kSff5gh20TUqaFyJNMeHxh+aJRIYwqjjedPbFHShPS+l
CgNlBS3X8Pj5fZ4t5/Nz/r/LWyfvFhvAUA86VEHXHf101Vh99Oy1NTkFnTfgmv/8amef59+3Kh3H
peSN7PrkqQpDqSnKcZI5tv5aEldJ/prRYTunlDviMlyyyCdX3uTFO6QBjpDcVhJZ8PHoHbyKoM7c
Cg/jGMt84Uvll+whe9hBsNfdK3d4vkmbb5H9Ef1tNX+jJ8uKKUJEiyPzvYPmp1r1k13/GKNqrA4U
aIL8STZUqvZOSEftFh8OPKw8q6163ZO6Eq0+f9znjQ5h//WHodafV+i/f/7PGmcGY2JmokooSkBA
LPpOrG02xTtSxrXtAPcSDl4+kIsDA4/QUQXwy8j7QxaEVO2CKn35/Pecv4pZHotrwtRpECJiO34V
eTROpq61iA5lCaFpVMUtxMbmNpL2tTnr0qXmUylWkFlloOZ9xz93noRaHDTd5O16zMkmSZHS0JZ0
DJrHHNLUr8/v6/wbZsHBD4YoTzH3GycXg59ox3FSpgdi5fwXLGDeI5ktxcOoB+BtgsBp9/NXTjps
ZcP6K6lLXZmiL90u+3IyPlE6sKU5+QWtP7ijsNHoIat29p6kR4IRT1uLKe+uDKrzb9imujtrERDJ
siicfE+t4acIalR6iAwL4j4g4yogp8Sq9rk5QGyKA697L1NBTMbnT/mCwIwrz58xQjaWvtN1iB4S
Rfqp9XYhI6db5mYdk57ltN4DSgjfWY4UEb9YYWly8gON9qqXMCVWDWCPjggq4etrUWSpswTJDoH5
yo87WyTp2SuXowpbHJ7PX2X0PwPOqR1f5Lrw9nELHx14YbFpptGBFIgbCV9Q9WYPtb0xEAghKQa5
DZ2LwBCvC1a27v6KLFODvqfREompjxD+Ef4/fqFNtcOYzUJYa05XGhlGtWi8gPwRiJ4vWjUSLQJS
flUCLCOCuzChMANd1kQTLEiN1lepTF4G5MOrNjXApvisRSEwzU0zYF/UIjKDPn+Gfzcvx4c99sls
bhTCC8PkvHX80aZ9ak2jJ7FH/EVWhhxU4EtrwiUhttaIMPaqUi4daDU4dVSefwwqUl8SuwxRqegR
XMFqgLa9NZqyJokSXw0R4M3QoCFTYZVQ7ArCiPjIWj3aQSH8xVCnc+Bhph6kHbAqKY8YdA48Ul4Z
u2czhMmSgKZjNhjZzMknyyw5Dhm6LIwfKOtSclviZG0ME5ncbPmXNcXfldM2455zWL7Ruqm8Mj1I
HtzJg3VYCsgCdGnFMvMeP9hatXh1iJwGn0NRYzFmSntJAOL8ZwULJ7V/r3MyDXWUf/K0srydC/Rp
RzR2QyGd/OKN64RXTWKXborpzlboKbFYnrrRaq2YrErl2s4cHSqmGhM9OKS2pbp0ZVyeza4IxyQH
Cq6CHoR/nTy+tm+nUSE7IWx2IgIUnFFW1sB8qKTuKv19NKbmSxq3vn9odJjkRaJX5caP6RgsG4yW
TxSkSavjZE3epiRFwYW9mo3pzjMaCjkQOsQ2bmz47bHVSDKNInhK25L/3vkwFcnabZIkiypnrdxd
ubX5zR+NDHry2ER09vWGYbDBP761ptEKOzRdtIG2R/VSV+n4pYa1S5b0xHliYRQGldi+nlK42X48
EN7gFta3VPjihYqDFfBfjBX1OKCgj2ku6zctn01lcVnidXEknyWz30hqFRyO5gOzUwOEHAxaugp0
TM5tTpf02h7s4vtCISJYozjhn3pBDTOmOB4O5b4vA0jSgYZsJyM7NtQgDJvaH5q/oF1FdcCFMxIX
NDdNBri1JvGOYKUmwsqzhG0KwgKSPT9/4ucbRAYTZ3DTknPlkE3w8RPXJB0DD2zqYchjeZiE7u2L
wA1v+6LslkYnSodf0NMDCnrzwe1rIPEONaDPf8WFJ8TmiPM47AC00acTgjZ1aYUFKzkMPnxLVczh
w7qebGx90K6cMJwLKyOCOk7GKEuUYCt6fMOCiwWkG+n7kQplvLc0Ig9WWln609Ij1/xNOGP4s6m8
jLAOY3CebAtX5DKNhihdEPtZ/8EwSLE4RLFnbypaY1Dlh6CkBuirlFhURIKo5TT7F0Yw+XXQzUas
q9YcXTQhhfcrSSqidwZOM3Dts2mKFgqkVLkmQ0YnTnxKxmejHsZ7FsTiRxVU/k+jGLzfhPPRHIej
7qBxbMMBqUdUpAnId0f/NniT+kl87ASgtQI0hGKlAIFRxKRAxXTq1wRO6s8AL0bSityW3L3KSP84
VVeQoxyNcDuxQBnBiiwqC9pO0ox0+c0suSdQw0h2XKJBvgJBc6XIo0UJkjxGZfsFKz7ZBS6Re6GB
j+YrFWjUESaA8LVFuJQgR8Ktnmw2uOlqQr7NwylQcFQu0VmU5XGe3tQc9Imqr3JrX6ahCc7HKYmq
BTJXFFfWvHPwjUmhh4MH8nuUxzRMj1+86qHbaYEOvp7SnulN9IB0o9tUEPo8bTFNxbs/h1BrsGpX
utU/5fZbBagXdiL7SuCP0TKm1/z++cgXfyWsR1MeP4sNEEuHoOp3puwrRr+ImL0nIFcm7eyJFLpV
ix5u20ckCjXIYb5C6gap4rlWifrOobkrinw45GXofodz65MHE7Gd2kSx2Q3ssT2l4FJ7DWoEzY3v
UqMf0o03Wvm4KGvN+mBE1L8Imaan2Eo7Xau8NskxUHb65hZQWafCNTZKb5uGtILaf0Gdwxffk8x4
KJ14jGGVAdSgvRkTkTolyvyR10DJzUwv/yRKJ/F4LCWNcRdLQdrVOjAWtzwkvt9SqrbMYpOSgRsa
YfRY1sSSoc5MndXkkR0V+yRpEis2fhnGrD1ItszvI78EoZuACTf1yJTyYghniQWU2KiyYRcWxrtd
9NWNnrKFNJk3llPU8LGyEZvWWaWHAEcLSYRgYL/5uU+TIAjCj6ZpiIQw2+S1ynLrVpKa+ijqOrPX
jhWAUx1HN0A+jyImKLtqZ2X5WEFBInZvXaWdSV00am5lUDjvUF36WzOX0aMmcnICefz1ho3CzPGb
1I0XR/UGVIu6bXMZ/8695g/me+dBDYF+Y6fldMM3G3NaKMFYynTctnk1fAud0AOAWah8kfHHa4cv
P1g0Pn+NBQwwWQG7JGOpTqdDB7zhqa29aNtFIPf1JJ6+1ew+b6tSkf/QIO7C5dnzlWpK3DvF4Gzn
8bQ0TAqTepHnM+yqMNOV3Tftne/DAPOywvzZWsFIs9gNUFREbvySWz1pR58P/7PTG4OfWRgZIEcp
ak7/w9h5LEmqpdn6VcrOnGrkBtr61ABwx8NVaJUTLFQiNlrD0/dHdV1x6k7upK1PZUZmpAfs/Yu1
1vdvpcwYTU1tyiwDfmEShT11Rnm/znF1qWSRkZdvVWO7U7VRzP9zGvzH1/yf8U919z8vWPeP/+K/
vyqu/DRO+n/7z3/c1j/lY9/+/PSXj/q/ti/937/1r1/4j0v61VZd9bv/99/1ly/iz//X3x989B9/
+Y8dmSv9cj/8tMvDT0dW2T//Ar7T7Xf+//7i337++ac8LfXPn398VUPZb39anFblH//6pZvvP//Q
thvtP/7vP/9fv3j9KPi6A/NR5F3/z1f8fHT9n3/o+t/pGpnLM5zfmrKtHJh+tl/RxN/prTBu4Gen
N6B1+ONvZdX2yZ9/mM7fyS/Z5sw0wewWtm+gq4Z//pL1d6pURMS478nB2FzP/+s7+8vP6P/8zP5G
DixDD4bef/5BLMxfb2++L7YzJEy56ra8sNCq/vUQj7OOTKntEsw3FvtSQwJXc+sNbe2lqJvbcqJd
y5PMH5yl9/S+INKfHobompNSyXmf1koc8JYczUJGHoPGmn2yRWi749ypmPv2Uh0cX702pRZmFCO7
kq3XYg2MhxqQeCtmB8+MiVXt1IZzEzkO6PAW6isSj6rvraDhN2iARDQQBAFmDagFPcJHcuh3oM06
9BBknGS5nQXNCMC8L5ByOsChNyJD7FeWduCc4jDmUvYMcE0BgAdSvBBtjiSXD8pL3W3RfPYeVHaz
S1zzFwyGEbgPpu6ROPSgABEHft5KQA4uo58q42OKoBWokRrHrO4N91mFN4wTbafJyApWLrd5bnSE
eUkJ8TI9kuSF5LBmJCdl0wesO2PIjekv8tTOkkTEk8ExsHSfroAIKYCler0yHWYEyVxJpDHOw/Tu
rPetMkbnyTF2KHIGth5QdiK7AKMqy/d8nQ5OIn/yfnoyJjLWq2X4sHMsHomAQUGMpgIC3iFZcwsV
THzZfxRRrQTY+n9HWnXlMaROqZYbLvw0ALEVqlnienYcW343D1lQY1ZYxVcOuH0XFQnBvFZ5rLbr
SuGnDYJHjRzh4f3N/WJ2Ic8khCN1u7phUuUuNg2DqEmC7YZ7ApH2dNPgs63E8quGKOGst6HKsL6a
0HE1tF9bhmvAvqrwVpIWfbasg4fh9p7bRXrTMr4aooy8tXHPsbC4nhwWPtAe0kCvEAHRiAe1JFiz
X6ZP8lN+UynDZWwTQrr0Ny16RwjEM5V/URUpHm9Gv6sdZweRFemUx31bHN0+1C3Qu2JQ+mB0Tb/R
qA2zHsnEOIkXLuLnVHHR4smnjMRb5DZs24qhCu3Z+JUrAxXEZGteqbYIVCTRi9wNXovMbTfk2dlF
Eoh4hHRPU19OczuiQ5xf09IZbzCUXec2+eGMlwF8skqk+wgfqxcZcDV0DVpXIgzifaxnzvn83I5o
+7I9chx9+Mzm9jvpGL2KFCCqGeteYTeOx+LdDBcxXqT5rqutHqAgO9ZqRU89QwTOS82LrYk8+r7z
ZinaPXnTr/mmHSnnDkG009t7rcUVtBHtET759Tx9Ok5+pxOpGGgZuIce6TYc7tjDLhRayrcbcQ1n
yGr9tVXbYIibl9KiaCq4ebzZXhGZJBUgklkNqhEdfDorq6cR/niwE9vXuLzQdhG6uRYpGfur84NR
5dBseEYIVB3BvpLoZYsBCwS8er/E8CxWV3xa3KpRVjv0OWoW5o01+s4C/LSjyR4nhM5iSUa6QsgO
xgsKExJ5Qd1zEuu7qWsRnBTqPXDRdzWB5kqoOI8STJhcLjwYHUm5rpO8IIPXdnVZfuRK/j7FUJaY
/yIxmu0PWRdb7u5rDRliVw0WP3LbvI3YuXhIVfeuVJogKQfgnynpTHXCp7w93vOqBfpaN/suB9yk
zVe7AxljLATKGUwVrBZcUxbaiZMHsIapXyb4kGWz0SfG7TSDqNBohJiupcvT2QiPROwbM21/kdaA
vKle6h35hF6rK/gdBhOA6pSbRNeR0DIp4lnBtygHRDojUWEpAQ+e49TBVMUHR03flpIsXRw/cOQL
J4z0LV+YgwK6m81i2alP/TyeZ2RwXjVKezcud70dLWc5PsuUFOlG6S1fcz5XSU5qCraSmP7mO0Vs
2JY2irb8HT4Ty05JsDkqjGQEMpV2cKiTEZ6RRa/t03si5EuTZ9h3mVe4EUz4ngHb/aAjZbJml+dB
agpuAhRH4/wUD5wBwwRlszZQ2y36PTLp60wkAu4C3fVQlD8bRRPGJcQH5oazv5bKq5aDf+YljSc0
yvrbqJ8NDZtUbiuIL+yviPJ0Dw0avxjBFmgXekttPbuYVA/54I+7Tt4Ef3FQugsLIkYgdnddhyNG
Xbx1ltXAYsh1CHDXGs6ZB6ei3ag8jOrS2aOcO21ph2FrzWawivRebhnAsGR5Xd4cMaw7JeatXuL8
rtI5F5CIoMC29DeZj1bgoL4snZVwm8mWoVY593Nf3TQLUliq+oqk1STMidBeagBjjRMfNZJ9uSff
zDIiI2z4nqMC5LXzntPJ7/AphrVe17RAQ4tgODm2Bs+NjGaXIUpS+KUNLkrmb1GiPTrZEAfjpBDj
XxKDCWtkO07yoGnrB32ZCg8pOZKYws9V6WMma7FLqDyxc/GCXu47tmB+uHYxcld+LRoNIfNZ6Q1A
TuKIwn/o4r0yoTCEHOZNELE9lzs9n/9pW0axSDL2oUE5pppQW8wZCKgYugvj5NFb+vSbwdiurzfl
/YSIm2dYAhrgcLSit3hNSZ6Pj2kt74EjwR9qxnNZlc9jmrkBqbwlGebtERiicUD9Dbsvr5jtYyYl
eu3I7YT+uhKRT5Q7ukkoBQW3rCWAuetaROy7O0GDKdEho4fbO6zAHIOR/Gr8uHZ2V0PCpTS6gGV8
M51a8VQIHJ50+4dG4XNT68Cy2tuJOoG3IN+7SYr9WfENB2nRtPbQ7c2LsMxmt6jgJ2RXa/7s/Goh
4DJqGBvS9DEqGO6tjRE9AAZiBGmKwJaQuDSCLJUVkdeaOWJV+mRvLtt3jgN/GtMdor+bbmiEP0d9
6+lt/9DFWxOlMAWM4QpG403UMfxjA/gCpsMEAiDCKtH7gDw/iwh4xMyiBpfWPYxTPO4TMAVeAQ26
0pHYy6Fhx18NvDrKnUL0c9C22jEbSnBLrnlUmZrtFsFDU6YPBVkiEAkuTUmJ4RpYFkqi7qO5CWwL
fgEQeui1kFp7QHHNOvDnGgijosE8GdO8k5Fygz4EHCyfozV1r+4WYLu2ltc50/3CQKdes2AT8wR1
356VaH1Y7H6f9Mjc08H62uJdGzxHEkaf50bOpXFItHaLX3qe3UIomj2jsc5KXI2EFiPDbcd5XxE1
4JF+CkMeMlovUDYgWvMiWZ3M6MHkWmZ6MxJMUEEgiHUWLFUKSqJQLi5WRzviKV2Xt1JF0KIusJ7N
7ZOYwDiac3S2BZ8sBgdiFNhsB8SqoSLDocNOTkUPjfuACDwDWAMx6KgInhqROpcyqhidJ9Ptqvwy
Oal8J45fnKG4qRuxUnAwRHJnuBVrdUZnmxiDQiLN8i3ijue3e3A1v9QZ45pW9CMN7DQWZ4jbOL6l
7Ocxeoe71+6WWjlWSlr75ii2UD6ICK5WP0ZTCmLmoyyYkHTGOgZbWZOJ7IqSNCRgFJmpQcoPZfHK
6JzqA1hrMvW/UUow9TN43aTqKzgirF58UoJRtSbdMZ6ADeuVxqfpzBCj3PMcPYmcyQR8so/VyPaz
qqPKXl7Jc8EdYmhXDkkDhW3bQY6zbUI6y6fqw82NnyWpV7YYeL+TnhunKEJq9z3Z+I92DZAChi/s
KugcKanl4CpXeBlLBlFJOfddKw6JWr0ZknkPOSPI+nnviR7+cvUtA36DMHaGTyFFAZ0Tk4rjk4Ow
ezKq4j2v08gnOXxPvwPzyLB31lrLcIXnFxTiTR0HHWWG9FSEl4hM7S9ZbncmWJqJEI2x0z5MuT6i
+kft56zf2buag1FL5ogMfc7Gps7A3lgpIJSCjKpF7S7GHJ26rss9syuO8O5tv9ElQEbcMV1k/Wwh
B2eDB+imm7gWuxkmODU/yRlenXM0KNWXE6vfGxRklzBA2xfwWpaY3wbZa6el1gqmNb86skwB0ZWH
SgUPOxUJkcxI8Z1a5WMk2J6peCihE/kYMbmFiAXBUgT1dUkaNhF5vq9yplWqruH7Jk3VzfvEN4JF
SzVfKEW6w4tyrhiUH4Z1Nj1n5mMaTCVMh644JTMUoNEI9W46xdaCT86w5tDM6uOkI+63rF2GzJHb
ZKzCvATVZDrrh7VUVNcN9WJdTn6makEzOa9E+rNhju8mRspFvUAAFfcapKGiaB8VhRGY7h4Bchf0
A7yjVqFgBcjy246fgqdv/2eCNOXJcdrXzvQdKWa9E0V0QdoLD6Pjwxsa1vfktEA042BtGJELACnY
OrAEbHAn2Z8XJ/Kn1NL90XGXndTT2YfKuWO1eY827HHMOQuMKisCu7cfHXO+S5riWU6uttfW6cYR
lcenfkbIanpzzExulN0hL8Yzg70zAIhTZloXZN5P2BdugXT90vl7vMivI5uuiEndHtHKoZAQPMjb
NHwrTc/WKIQHXXqL2LdF8d1RS/gkrD86pBRlnb3PaBFbMX3R+HJOy+ppI1rthYw+28n+nJ1ZeLq0
nydORNlXPW1bHkyCrnt2mQcMUSwPuZ6QCJudrKY7TxYiFtfhvYe3nt3YEusVIUydn6zDgIeqD+hO
9cNqRaTNpc3e5d/n1ZYY9xnyBSrdfG+0I3T4RXf8trC49Qg1qUHkmR00mw6n1FyPd33cXtuWtXeW
Cms3NcwGCSdDckAhAhOMlYRKaoYFbhVBjed27epNBH+MXDxA1HKfbSGPVandmnrW4+WJfw16E8PS
mmgqpi0zdAB6tIzvSPg+41fDmAzq9iQNqqh5I5mS+0hM98RijKTJgQ8slvFm1mkmwMiqPjqQwl9n
9RRrzEfG1SrBu1kDfyFPRJmN9/qKUXJNHtKcO8NgNMFdverCb7M3HviLumXTGTN2rOG2W8ZDPp6I
Eg0TmV/aqiH85DglD3oEJ6uiJS/xWHZ9MLdmyOfuc/49oFdzHa+BnWLSYgCLU3HQYQo9tGCXLjem
RHKMJHy/rBHJ6Mpdo4y7dRjvQdBFnXhkAX5pEucSW8NvMcC2jB+I62CZYorYE1p6s07Jvq2OjspA
R1T1Te1ALReiu7Sx+1SAXHVnVigG92pRJW/qXH0S+ONXlVS91GBIoNALyUzPcZi6n83gGCHyDBBR
t6SZ3+moQVV8pDqYzzjfNWt/woz6q2+KDik9k0UDHlJsn6pM/Hapbc212DXzcJqdAgi5PCp1fhyn
8UZyHRrUhCvSonZx/SV6qG3lrcGFMeTdD1Xg1bLLE3PkOxExe2pl8UKWxyWdLi6kYLDWdLhJiI3g
vqlPBvcgyc1nzrjFqzdeWqyut5ZNAkffRF+mux5mDBcLcHkJu6Th4od0RogK4kSm9mNRPDRqc8Jz
PXrUwR+Q5141M7knueeppf5dswn0Lh2mWZFfgptH9QQ9crF4yTqRAAcvkCJBtqdEC9EhrwQ0OWFh
DC3bCMojnYG2t91/rS4ML9lw3kVcKF6rRvvKLM19BCxth0Q3IE+y9Ab+P0rq7KRFU3ZAaPZQXDjy
W9xMeGymB2MlasimAber/ugK+5lFOFqtvqIx4NryKqyInqx5jNpC+VRT5RsMJL5jQJ8+qo3dKr6H
zjjH1XxOJhfhhDEG7VCcpxL/mhpDctbj99rUN7DKr5kPvyrZX9fYM7B07hPCa/Wm/8Fie7PiCx57
E+dQCjsW0rhb/F5VBji2jsVI4Vu2mqXwTMOzHkpN4tHVo0dKtVONG5uPRXsR8qQuRrKbNeciWPow
C52HIBJRWABoH5X0Ppf2V7G0V61UkOCM+2iDPI6V+a5q5Y01uDf5iq2meJ7NYVfkcvNGGTsszeGS
rHfs7w8T9A6mAkqQda8wE+mK1OmgODW9z5gdFNO4SOVnzd+c5EEaYjfq9itCzAlLLM7JtarpIwRi
WcJZd+SUP+o1k8nRuMdWH10avQHXOrzMGwRO3BVjfd40VLtU5JKYrHBeWdH0TgFlXmGZV0HRaGkK
sxJZQOT4RCmB3aPL2jTuDm6U2C3vYU6/jF1gjSErxjuniCOvqwz90DNQSk31tzsIzuLGem1zF6pb
w0SXGTw9CoOgNmIK48xvA92w5hAK0KJX8VQCjnfx0hXwd2ijrLLGfO+2+3il/qRP3EuWqz6kl5dO
c6VHtFJUkeXb8awhZgvGZsDtWa3WzTprNzrFAS5E23fW7SowmqtSa3zA9HN+nr6KxjrMlARB1U0P
UDb3lca4CNzJ+EtGH5WAtoAY/L4zoNM6jYVZgf4EspjlMdbJoQzZzCNd4Kp6rsNiHD/kvKGfXdlw
gOJ/zYd9ao6MB1jPbkVN4Ruz/twV7rUcaD4j6zcjFHZshAz0Xf9FaJLXxisme5NqEnwK0OoZ9if3
GDCndpiDSLF6NoEwcklT4G8a4k+xdozV04ohET9+NvR8a1VV+mVZf2uy/ZUxuj1wc+wG4i0B8WTB
Xa5gAk1xqmU4n2G/YSY0nurGogtVmXEX7tLimLBf43KB7chNx6KcJKTYuu2qtjzR68EMpJe3fJmk
V7Ql24We+uNQTxfLqZxAlXwrcaEXh6TtiJ+tgKPO8mohtsDrUTNZTqLAijeEOwYZr7QsGYyattxq
jeUeOnX+TpnJxWsDaJasX7+1+k9jYoY6kujra139lRNMFqaREWRrc+wotu/qkZd3yNVfyOo+q2KM
gLwxBGbL9l001r7RgkkFjyhazgxF0NQ5zIkmQsqv7MxBrA24rXTqWrZ834uqPXUdJ1ckxBELDgtA
MeIwlZB2NeLu+pQXZMVVH2ymqJPVzdhOBR8qjkPMxykHWBnFfl9BMZOl4UIFirRdVu6Q9l+o0H5n
49ZCS2BS+FMgzEUIcOAyo1usW3IO8ojgNBf6QklbKxlQhE0hgMZsHGc1baEgMzSZJNP/WcXpnegG
EF4SKPzIocg1xudKJua9wgNer83JXOIrhKd6+7fPni1VxWew6peCwZDCVCacDO6IBkYasM/cb/oS
OQIQrKTXxD6PxUdspSGpG8s+r+sP3WaeqPJ3rQuayzQ1fwbBGrle45XDnJyDuUJQ0+srTun0qVrL
/FANgIx68lw9XQfbtDBq6OBrGx1P5JAPOwguX02WqIhz+r3b0MgCKV+DNDNo1ufPTXjL8EHiuBtw
Kqem4bsjQc6Nw+hDkLK4a8z4Fm11iDlW3/N68XAuzMistnN8qbDBpm3GWyuWbxcRKdWbuCEGVqMR
pyuUtrxhtHxNWAAw8CDDF11xS3WFzznGX5sM3+hVL7JJbifcw3vUxjeC2xd4Wn3salh5St6Ded/Y
XdXaXjtz5I1ixLcbhHNujOSMpvUWVAT/mlZeycNpfNaw+A4nf+p4qRn9hHxAuob9QD8UlYz2gobQ
U3o+AJhh0b4nNsNoJkyQBMu1kgUFJzydrAKXOVHPTFVQRdavaTMc9SQDBBirW63tHmrtPrpVU2e4
Y2s2eDk/QNZR9ZMoHCPIa5CdFJDnypJf8eA4h8kNyxTyo3Dv06YbPdhO7wrw5yodvDQqUnTNrT+t
dnW00vUY9eA101EMQZ9r47FBu4AyxohvtVU86BmBfSh7iGdpAAh2dnrfA8X0eWC8Li4ZWSa/0qi8
goJezpV2ksBLr3HGiNrl1e8XdikMFlBlIJuxyLECZlldFYGUxq1GlJVbqeo4WZBGsGYYuxq+jTm1
JdkwRB7o+nZKe9zGOvT2gc3RKIKozx+1NGETtizHmVlpzVQVA+tFA+CD99jaVakmL6icDgBVxWnh
3WvA33gpmMLQZvhP6tVwaylI4Zid3eFYPndmPvFle0yJ5G7LUC3JG2Frl9DpNQSNKGviNyPv6ZAo
95bBu0qGv0GBq6DxaaVvjSxTE2l9DJ074l6H8JdGH7HBFJ5p0XwgDvmASZdMQ3Vhy0f4hWcUb66y
eID/zGBcX1XwHn4RtzoTW/tgKgaLAh5ir5nz26Luda4ovQlm/WOlk9tagx9UiCRkKjk4QvYVqmjp
eNzhLjexPhKAM/hrw4R0XuW3k8zPdbqd5BSBEuGRD/t4P7dWjZu3PbQZpbjV1++cKAojg9iF7u6O
2OwSz+5q9ryy0fxMTvvetIfLOBTEQbAkyVNicY59PePEl+ab3Hjd64pNYyWWpSoWFY5je+tWbB/S
LvlGwaOEPR1YW2Q/DWGfx6glPEYqvOQgzlAmsYFcCPjRYuWaFS2EFuQ/4eQkz6TgMwAcDWc/1Opu
WcyHBQ0j13Hh0obr+yjZmjO8mCwNnV9S62juENP4G6bEi2x5TtSo3rOSZObbXgal6THpFHSkdOzw
1RPSOhp42g4riLInvTrKCZxk/U0ecsr7zEc5ObuaWVc81m/oBVlpdMx9DZrIoVe7Y9b2X2XP1KRg
yMngpntOI5WZjAbudzVnmMvjrBE7xNBXLdlTjqIpTjEbiqLLd0vZa57lECBgoKbxeGbxdJs8Cwjp
KLIfHasl3YFUD6d5d6e8B7M4PDlJTEsfFft0oHhKUlMJjHLbVvP2HqIhOvLU9YwkS8HtKv0y4jQY
alYSGHLDUVB5AX/OPVfAH2Ynze5ApVeVeeTsibJ+JCr5KICTXtTa/KnTpMTGZdgeRJxjlpaPwEfE
odGdX2POZNaxxnJXR1jpmhbo8yIQ7MT2e0cBiybpCabXraXRFU3Os56xpDSXZ9fE8V/KBzshQqrd
o8JCFucMO3UEQIdOVGekCrUud9crwRtujfne/lwci+gWiw5ZSdMHScFZNIxPWKVwXkx3rrtLWyq9
RCms3WKve7sCyO7Yw1fV2TckQD9Lx3lRSgblbICf6348Das8kdr3MBbVpagyqJPJAXvgRdfzXZwW
X7UYf1dd+71ozTvjaa8X6yP64ciLFWZa5Dw2QcPIdSQl5BIbm6PPQoxbk66XTUO8a3SNxo0ug5oA
3mrDaa6xQks2MLTSpmpo5NlLFpX3Uo1f5rU+JI48TfiPWASgKu20h6xpJIPg2eKjd3+wTxx1II4j
qcQJpNBgKRrM/82VserjoC/qoRDU4POs6NzOUCuhK627sRcTixbCU5qipnEU8pDaw1lxGucGB0NZ
MZOZoAZlwr5JDAQFem7ou0QlEqdLk/Spa/RwZO1yNIrR3Rk2y/OCydStVrLsrZTa8dN5gW0NRlKo
SX+N0OsxUWydg1mPzLtsmeLx6N8ymYmznZtPKvol4otGWlOTiIIeoNE1VoXP/xQo6GWuYmr8ou8x
N7GVDPtheSId3LpyQISGyMqbISa7yiIwYZ+62wbOGeZdQVLMTUbaNUo7eLMGpbhtEA+Rpe0aWgmo
vnhSYaKrz6PnFNoSimV+tRfqpM6OTHJ8ige2RCv5JZZnRat5EOwyKEq7vVtQXKxJG87DeMrTuvEq
G8FoQh8/2dODnaZDUFptxFPZ7tZMqOjIc7EfhhC7tx4yvmdPNTFuWdyxR7xCU07vMPM4pQNGkrpV
PjJbsKU1kned4sgeyDnp8A0xuPHpJ0Xg1KL2lNYEgAs1nn9biRSBNxNaWca+CKELOVvdaxspJIiY
jPdS8JC7qM3lPnaGNyJGoCCzm8JLQgRItWeCVD5CqLxpOoObWY3ycEY9e3KTefWKOS08XgrW4Nwk
vj1AORfEobA7HVtUx6keP8Vx/+pqehxmpFUFkTPeV+kaMyyan1jKMIZhgeCUcl8kA0qdvLIOIkc1
3ajlwSnFctKb2WGqXYdk3BUvVfyjiHk9EkhDkYGhQpsIhOCPRkaAD44WemUE6ya7kfmA30xQG1o1
XzluyMhQnaE5OEt+M7fFruXGvnFifU9csh1Yiu0nTm/tW6W+iQF3HSKXkhW98UOd1/u8s/vzZJpb
3HCCbAEBF+N0VEXkc0cEP7PZa+fmNsoKDWnosl6NgaAMt4n0U79ym2aDVtzEQgsNsk3o4+KzE0/f
2cQ+TVnVMKnCQepkdJWcC+y0mbq0DGerYppPc1U/qR3TKIvx2zGPMt8VMQqqJWdylndsfxMFkQzc
2Hy9kQaBg3X5YkXz8xS5z8ZgUjxxqGux4T7EtcblrUeWP4meiVYPw1qYymWgdsizjsbEzpIgpko+
SJFeGWOP4ZxAHtKI+/EBNUyYb5J6b62R3+QUE4WenXStiC+FalsHky3rORvt9RyPKLRMPIFsHiXC
yorbPzXncx0LcycionOSjo05gSEAsSeyaHN1eisG5o9Z1q9I0u7mrZxFRtruDGN5nloWEFHTP+rG
j2il5PMkwczt4uzQRUPulQTD5KbyIhWbNXLLXHGOlnfQhtGO92rYZ1OMupQqGQ6Mes4RiYuCa595
7cHlaTtor4rtvHSxyA5Me5WNIcxNp6c3Y5w7CKE0RhhMfRZ2z0rm6PuW15/CX4Q1iQ1e3ozIjCbr
zoqBcFuuEuaxNBmiBFEESXnRB/K4i1sOiIzfxjeuRJbtqw3j6caigB0j2E5YalhJaSe7KQemqflV
FbA5RwwWqypu+oEbjhU1lYWzMFBWEOup1Z0Nzjmayo9ZI4KCMI2ZLcNiKofFsbtD5ZwNKkLEV93H
Wm96g8T4iDVu5mbEQdg4x1mn4N4qw0zJXm3rVbg2UyqLPGw5H43a9OKxKfZZTAXqbrIT3erUwLKT
Tz2hgSzzOFSL4ZmYIKVmDm5U8Z2jzOtOm3hfte5ebR2o90gd6gkZTd4FLoEe5Gj7y0Qy5wbOO8Zc
ziBzDPaBbbmnQnjusprMb6zhYjAGpn6OG+Rs8dVKcUO2U4dxmG9y+y3jZGhSgsEY5yDCIzMLq3yQ
ZAmOZzqoVUH7p6cWqY0ETGEqW9ggJ29uweWlm2wlrB6ctcxsxli9CJNlCiMkbuTSKAOs52U3tcy5
CIONZToFvaK9U/XDeI8Mkp9KJ4xteZvMDHjK5Z9QlGbZWcxdGMWVWraPQMMEotdDFDvLHkMCPwQU
6claIw0bY9efVYiKmsUIb10ZYGRQkF2ZDcdYnifyBh4juVzbhWgcVHKGld0ivImDtlJvDRUJDlgc
+OW4rUnQ2bVRd8eaiGKxtiyWUn2oAEUuLXcBs6185iwwkP7wDQzLeTFJ2JE5WSamVv7uDethLGOE
XCZCOIQT2Bbic5K7/X7oZairTXlDhCI6TY6HRLxqVt69JCozUklSEQMbk3JCP4rWCslPpBAtcydI
nGsH4PCSs+kNRnW9zCM73qLro0OT7hQolqkjbwwz13FfuIKfq62ErWm/uiinPaw/F1FmimcliXWQ
fXKUKQtjUZIZh5GhCDl+7tS4cryV2m91EKDklBMFgIaj24K6qxijUp52JFoNOC2HVEEGw2rEGcsT
yYFHvgrvQXLWDElnvij3CRUFUXLz0XHdl2KrW4cMp5Ytxw8XW2IwSHZzqPg8vOyvTs8iX8Wq4k1K
lyKHALaUEmDaabdgF8ebCeWgwal3apiXUHjU1wFbZTHghpdYcmT2ARoKuUJGo2tURsSOLXspXJke
7H7mMeMIUEmi24O4vUaYqxDEMW7RzZYbHTg2dXGNz6ljSQwFfmqAsmNvPDV68q3WdoqGsApT/SW3
o4uWTInHYotQw7Z5WEb1NudE3bObPhqMpXzpKh1SeNimhOD12KVImnCoqli7BTxa371kkUuH/1FF
8q1NDWtHsTiwWKBUIihcC+AkhKPi6qR9ISFz2cK6rV7tVpdLHO9DG+aRQfYpfTV6jSvk403QwCy3
dlmvFUwISjW+x66QhWWrd0Hap89aE8WvYLoeVLIa+Uf5wzjNe7U3qtAVQ82AkR87nfjOmjmanKSM
Tqtg64nnYqa6md5l2xD+n6uWzw+f7J7EmoKFitAfK94yQAUyhNhOMH7sy6Jaz5HOuWKggqOnPFGq
9Jgs9CFwp9G38no8dRHWHyRp5ApfelOSkMnGYsO3U5Uz4NZiEc6Tu+sWFbkNawI59IEe8a7VGmvq
KkqsnVkJFjYy4jVeuSmm2roW9pAHpbES1mjkrDLm4kohXQd5rzIiz95IKnxMOyRT+KUO6xhdFLTa
kBviW7fAjLQIisY6QlUns9kKNLP6KJVo8bOQ7YKmVbsCL6LtcvxNQnkwbcD3tmU8yhXFmDlrCQPF
URyUAqRB0rL946SNanESafK+RE0dkPr9K1/T1B8kItM58ZnNpz6HwT1ZomrMaqOc3ftRUNrmk45a
DSOgSdIxyjc32ytxH9bRS5kUzdlOmZAAI7qVmMT8lCCeIxOTVJp3de98YpK7sH1HGICDNRAtGtxF
IofKCiVkNS/DZc1RlzUEUBbGbtb/m7rzWo4cO9b1E2EC3twWgHL0bLLZzRtEW3hT8MDTnw8chVQF
QsTuOTd7h0ZSxEjTWWthmVyZv8mfSmrsoJiQbA5ZS5ukwb60HvynZsAHepB8FShMQxdJKne5Jd0j
3UXPwR/CKxVe9qOvFw9YX/McC+NdImCk2MKRvM3FWqa7QFkixM4EVh92UBZiutCf3EFAVs2/aevo
MBTDF01qvlUU+9HtDY6U0L4h1animxs+8d+HND/1X7Pgt4V/OeqZxleELseNUpksVavqSHGbpxHU
I54YsFfkHXIRBRm7vBszHXwyEw86E8+MQrD9E6XgGAVjCl6sPr5QC+Bu06M3munIl/ajHQTZvhwn
QFMp/IYXSb+NhEdObqwTer3aWHL7ma+Dhk+7lzuG1P+s9YrV2vESVczfpK9fPTMBQEe9G38F5nWk
H2Yeg8rCkVF4TMCucBB4ORqRHSiejl5UCWEONWDsFLxPGQzsIBJkB/zFT6FNt6pPhUvEdi6envVS
oR7KFOei3gI93HqnDTUVBBBLa5/L0AVygNLQ94XjEGZfAjVAahWIjxY0z0IyAleTogRsRIAMaVrq
D2gkb4R+6nMY9d1ouEagRk/04C1A1T7v4LEA6wDCQJfq2kmHEO2sgSwjrRt2VMDcVKbc7jpZB+ac
JfCI9PuwoSjtY5qyxd35Rs1qC6it8Izr8rbRBQ7CoXXGDhwo1Q8ZWAua1ZacOHrPScgUSSUwGUUu
KugRQAbNE0e4r52uc8P/bYpFw4NT/CIIqAOqJNR9Xv0U0nobG91gV5LxOubfhEL7iTaYwDDp6XTi
uFc6n8pvUN6nevual9pdjc6KbbT5Y6VO39dC/3BCiAxABMoE2Q/Km3WeqPsmfa5bkWs8QHvYB6/A
zG40pPGuq6H54ZeaD8awHXcn9VfSx8wy2G3+xiaY4M3qSPHPQgOohqW0SVOeQTFm6tPxpDXF71D3
bj29GPby2JMfxM29GubKwWwMoAd+8Xmq+FRd4qTQoGK8aLoA3KvXxp+qUSjovSmvHn9iZynPnSnH
cCRpfFhZNWyQ9Ls6xRkwA0sNXdXomTJdO8S8IxgqSY7Zm09eBGdpDG58XvVdDiJfKkLyScXYw4Hb
iOqBlQvHkZPCLvTy25DT8xn7+qBI4PVpN7Z7+MyvQgcbAgwAjS7luxf3ry0YgSgvRFtDFjE6lT+9
vKo2DVNH+0e6ihLpGbCBsTOL5DnAWRw/m/4IBiDcVgrdb8HTaV0mw1HVxpdaiv1tK0EXL0Xt1uwR
bU0EHnd++GhqzWcLXJaD1wK1gjYsdnHV7MoOpGI5CPEWVmnF/xjqNkzqu5renCLoCihGStQxNkJb
i91+CvQHGQ92NOCs076UTwZSsTL4ehXkYhEgLIZoB4UnQIVgTMW9P9DSs/LKEavoK6IRtwW1mo2a
6t/VGpdaoQjRbkRyWgm1XZWSfJndiTfE+BRKZnADRpRaY6HiYbjvJOEpzWlVe+Kj0JWBi83h1o9I
YAofUk3Fs7WnyEaL8KqsCpTxcmpCrbjz5eJQgwIdWiDnA9KlaT3svfS2z7OnvjZ/FJgcH6EU7nP+
vpb62p524/TcFq9q1CA2svLawWdymsZ6EcQx2sIH4jKj76SFCKXHtKg1vMjJzk80SYZvhgpDve9f
LUpFYHjAg2pYUlaafu0LwKmD1PgmD+1RFQz5KKIssTkJVr8PO/E73hZkkYOF8N6g7ZCQj65r71UO
tHHrWeNLOISU6uIT9jL+cIAY54zCzUglrPPYuKYS8NrrxmNQROI2ExA4imkDbdGyuM814/GNW/ZH
NLunPOWvOXPugm33f4pfJ8F8++/8ukNVfvuVXNDrpn/g1xu9TtH+gukrw0PWSczxL0Ez8296naL+
hTjARKybuPi4csr/ptcpyl+0whUDs2MRV1B9+of+Ra+Trb/wTcA3Asc4Gnu4F/0JvU5904X7myo5
MQcRkxDh1enTXzrCSES8ZNehD4lQwlDja6mUueoUpRf/7gWAMiBJxS9dC18dCVyrp7RiUrJyUhjA
j6pnRN8K36O3j9smIIdaoEdTJpyGPKUlaKdq+90KAIvJhdbutar2nQH5BcUZ6RRvBQSTDA5WX9qj
QFsdpRCf+01SoBTtV6BN3URRva9joMdgZEdPJeVMTydwgkpd4RqQC/D72rgu9tFwqr7y8BZDF/VX
QLxI5Fu8bDHNtE4SsrwG7/Au6oL7HKa+00609PBUFF8lWU+31HSqA1rs9bcw8yClhBLq9E4Ib+hK
BlEKuCrPr1WuG9K0LoL1U1Cy/lH2Qk5zShLI3kfTUmkyUFNCY0IziuqGGqsMQIm7qtkJQy7dxSD8
hA23U9dyATXkKY2i4JBI93C8F5vAy0GsW5m0ZxQKdEA94U2RGZKR31MQV8FTF40KnKxQFVJY9CEQ
3j5lHO69MgbuAIv/WNVhBR2BDEoG6PtQxq1Ub+rc9JxRqYpb1GoGKhWRlX2RR9MDS19CRiuTsus3
jajnrjWAzMWbLh5QFJV6i0rvxDz2EAL+aRWoeIJPTqrrSp/Uhfl0Ndx4MFeOEowTCwHJnJhqNVhA
nrgxdDwpocMK1Sy8a4RE35sRErA0taSNDv/jJZGVemv47aRsLVtPUc1gQW4Pv1o/xriqtkBmcZhT
h4PRQDkmKoqtRE5ma5DSv9a+Zl0bgl8+ppGf1a6hDtETlbBiiy4KCWQHV/RrPzmv4Sjzy/Nz8TH3
UBkzhUHfVrIAYc2q6ocAL11665HQ77pxKuRQ2KivARiEn0Qr/FoL4rBXM8lyBXr6v2h9/JR43d2I
/Ul78HgEPZ1UqQHST9NEG5L8sfXKAAp1ZJLUKH3rqGknu7UH9wliPPIpaQQ+QlJ+sgknoiFFdr+H
SVq04DpUtf6MliLCcCmIoo4yiV0qVN/BpQIsKIMXCpU/mxjqGj2oq6ppI0evgtsQsgEPew94a9p8
4i6lJRXFYF0Q4WUf0DRDyueIzD9qn5FmHeITmklRFuAM0pC6FCYVBxJqE6UnhY7raXxRecs5xThC
VNLM78GkxzQOAu+rocVfbKy+x9H4A2hQzJYaFTBBvvGgqqBjgcU85RX5SGE9sQ0V8hf5a6RVg4OE
dQX9Mw7cQgKMrst0cS1NPErgSuxG6BobicMSLAGN6VqSuBB9s6Ix7n+XK+FX2aBVH/JDpxad4p5E
r3/C3DvdRGHIS0Tr3Yoy0r5FaoW2Om/ryjIy2rlkGEEfG9c1xnKbvKbTg0lICgWmIydL4W2UraLa
hZWFN6Dopnrg6fSokPhfaUkXb9kNEpjwE3AzsUq3ARwtB73cO/mk5XRxhvKlEa3uDmX8yjHj8Au4
Z1pRRRJtWiMVYlqf4ivQ+xL5rQ4MXYjqIqZsmL+YQInol3bFD6wKgH6dIh3Uu9ezMJoTLOUByQk3
btqG16DxdVByHmOY390Gnm44nhp2JLf++CNRS46pMBeoGUTJtvVRcI/r+jfFATwTVTW66TOxRePL
T5Fb13Tqenp9lBSKhXju/ehNse9sPxAKukXFcFvpcbNPaz25aRQasKg6B/rROxneT7orHnB35GJs
JSi1F7mHMgjeksdBG0QVjxqxPwRi8GxVKQYxwAv3PAuMZpNGtJmEClJZYYggaPiDQc5pv0fUElwh
4PcmiVA8pJn5KU072BRVO5S8vwSUR2/9k6jYgImS65MqF4EryZT00raPr+TO8q+0ccQBRuprHp59
7MhGET7DVT7ZcpyARvaBuFfCcDqo0sjXNlFKSsDcsK86/gCA+q9FZGbXTd3TLVO9KHgYZa8P9qhs
JjWCLeg34i1Lq3r8obTipFAuafkjwkohLUsZWMSvkM/h6q1xL7XcZRp/xBHASjDJlp3sTIEeSA+J
isAgl3av9/FLWBXiDZAgOJQUehk6zthPvDQ808VnDjpMCgWRRzPOgL3RptYxqcn7tczUf1gELjaF
PPHbI9T3lTulk314LwrvJ5rpI5rXGoWNx1ORDTen4Y3NJ2faILh9jn/OEaL01BqOfDnMd5IQK8DV
OtPvHfYHjNhIC61HHDGylOduoAWf2zZWOZ3kthEpjkvQ+5EUQRxGdqijSDzncSeAdp62qY0uVhsB
G+MBtyIRIU0aELOkhOxGxspgkhIEazRLSuo49uSYLh4LzRG/lXftlX8j/Iqv0wO4DTeD5bkiQ3Up
RzSlQZNkAR8XSXFNQUH3MmKaWwrlLIXHvlVVbt8FOEFguQESxZNWxLxm+ktTLE01YSkquiEiZzAf
XVnLNXhqyhjqzvgCU3qfXOWH5k5w1iRkZ+qbb5EMxK11AzdDKkJzkaU69ftIEQCNUmfdFtt+7x9A
BG8g9zu+06woOknv51AzUHSyZBF5OYSBZ3Po9WqngnnpGZeyLRx6D1fSnq7QsT22LjjLfXdlrq2U
SR3scqVcxpzEI85ED8XOyiJox71tvsLF4AbYxA+eowKIcTBOd0LHWNMUmsSiPopIpn8esZESTabB
2NvtVtoiZ7TDNtTh5WVn32sXexmn24cHya7tYidFK1P8fl9cjnYmhZELWLz44JBtMQVqXWmUrtbE
iSZJpI+GNw3/bEJxSqF+7L19RESH7WrHI3JbHZJjtbLjZmKafy9O1Co15FF56iCUehmpjUo5ilsK
xZU7oIsJ4m1L28QN7zO6okyfndnRynJZ+nbnIWeD8zVjrONxqk0faaXuVYamb4vd2tBmMpLvhqbP
dKdk7oQyB0Jmg6F0afPYXmeTk3sOLP7e1m2AIDucd2x4fQ1o/02yA6vLdQhddfOPtiVPRfjZyG4i
RzsbNNrvQjOIkMgrF8KTHbrdt2wb76xXwx75Bem24E2y8nGXjoKzmG9H4NkqilMkhuW3mJ68neRQ
MjAhaadvz97Z938vy3N1mIU1hA8EKQyqsyYryZqOh7M40knxh8ZTKVa6ypbU+mT332P7x4gp10YB
ukg6vLIFpZkcDaf3Zchpj56F7NJxTHwOOkJq2JCV5Gp84MhJbRBcD9rrkG9oxMEd3Z9WJnXhgL0M
PTtgKXnXeE28hQ4fAUPtMICtvrSueF3u0ER5UXfJjXT4eIrff8nLmLMDFnCaJcc4sNmh8cUyX0Dy
hM3KV1ycUTaNqqO3LnPtX86oWkVd7xuIH1ii09wKiCRgtRfHK9qu789OBsJFiPIU8q7m/IZPGq3u
sLwd7FR46Y1Pp3rlWl+aKKT3ZAnjYAmrgdlSrBTxZOCKMtgo3KDg8ICSI3YcK0tgLchs8fHuPWnZ
NFWBBzIrB1Kv6bZwWrHMXMgbkDiWDU1GA5fKkDT7IpSCzSpK0TYedvWX8tDspttNvuuc7hAdTffj
Fbb0+TUUoxTpzVF3rm2KFmPjC74CoSr3oWwOV0InvODSx4WuPH0c6s3K9PJ248FzFmua37PNK6Ia
EAA7HklR/L12Fe+UXU9qQn3FWd2t71OTy1iznTP6bahKJ2J1Nros9JHJv8A42/1nRCRtOFQrl9vi
Vzsf3CwzkcBgSLU6De5hcGXXP2qutsNCm+GtR1v7arPb24QD1VUFwdCQ2NaS+lwbyatv9Uevs1YG
Nq22+UfT0b5FyQbLIV2cLfoBkT8YTGh6VG562+zafek21/XOWDnpphrt+zgGLxrZUgxS9NmqT9uh
J4UtaVo5rUPX0IYn5XTBgV7CTtthIDdyyuJZ70a7lWW5NJncYRRgLTwYqPpeLsu4HwesNgBGqjur
sRFigKgCRMQ2Hb/C1cz2ftDj3HouUj5rb4SlY/E89Ow7yqWf9V5F6HSix/4wurUttxZgNqv1kI9+
eiIAKdAWOeLKhiG+lx5gAtkSpNHrwF3N0d8nsbp+Nqh5/uVJBS0oYArMJ5jrDfi9aSe44tXa2bW4
50xJQ6DKVEyq1LMv16snOO55yja4lm1aczeCG9vklw6EqmOwcoUtpjvn0WYfi05p6DdpNh1f7XVg
G9/V1tWdyjkdvCtkzPDMMFa8oRe+niVK4C4UUTdFcqzLlZkB5OkFswPI0SO30HzTTtrK7l6LMDsm
U8+w6m4kgk8VLbYeu+7Lyu5aOIgvxjD7Ri31S+BEPTaYW9HGv8WF6AMYxgHOtcueta//yrj/qAP2
X9tbF02wD+Uo/xcKTeKdcTb3k5DlhdDkp+bntwthyrf//7/6YOZfCM/THeAc54B763b93QeTpb/Q
j8INQKMNZqELyvf7l8ykLP+FQihFGdIqihjIU/67D0YbbBKmRHGQhgpbz/ijPti71Jo/XzFFWaIs
o4okPNMaOksM/DGhDJrlkLV4sUlO4oRHePAuGoA2bKVPPNBWTyl5qmKd32vzmNPOOIupgOz1oKDp
G4SO6F1vEPy6QYbLLe6x8d3BGDqq25pk2A2f9O2wtyi5rxUU3r1m5r9htr8HBO0obfMb4s/oq/v7
jDe4clO7khse/B0A59t862+tlVPl3UH2d1jyPWVyWqBmdDn0Mjf1NjEJGxzAuDuqi8PuBq2d38By
nPV3/3/5vP+O96bIfDbVnlAqbVwU+ia79o71ter2++H+HnSELd2k227/8PNs3S88TKff//7T/ife
rIBp+PgJJQHjU3f1odpNeaa6Rfln/3GYd9fP2zxKMrmKSYYErOhyHnlqBKl6Ik6FqbAtu+ERPTnQ
jI5mQ3P7BxXFt4B4IUoKTh6U+WYfbsCcXEgiAkaH6hs3np3dtfvWxrmXFuNuNTGaLrR380jnnMMB
1WDLmI1Pw/arLmQPZ9yjcpexUuJ99Qo6zzVc5YFCtPwJTqg7fDdv4+8fT+38WnobqCbKpoYlIPKT
s43hSRUaOZBDIXqYN2BorqK+W3lmTX/EbHDTWTMNT8bUYe4L5fOIhL6RsglAaUEhjg5RoSMqJBQr
y2Qt0DTLZ6t/HMMkaaYOd6Mnt1WfP4qp9aRXp+MfTxnjAZ3AC1hXWPyXYXgv6mOJLykSA58EbF38
U+p8HOFd6ZyvchFilixAPa3UOsSfenoKTPXCetPbxlFd31kLhzNgDYrmloJnoDW/EHQf7ZOuI9L0
emtuScmdcp8ekGnYr6V1C4tcZfNO7liGhL/HbE+NCLyDEUmQHU0CiKWwls1dYN5n3icJg+OkWDl8
pz0zX3Zn4eZnYQUCMRUawuFj5yBbgzjPNk5xQ06gApzqFbfWhX3E4HTRnBoC1FdmO5iU1cfSkgNj
gFgb6489jJyVRbEWYra8PePUqGnKgKIDnufqJtiKGWYDDnzJrejETlNDwAIDvlIJXNpV5yObfbYh
K41ERuN/I9FlTmQQIBE1QBxPPx7ewlVyNoF03C53VVXCfYFQq29QpjmA4Ha6MLfL4YcO9dE79cfI
f7DalQPjXQNu2meSMfWnRNOUlflWbgvk44RTPK1+k2JCtwMwbVt244yfQSdu1ptHS6OUSeb0qYSm
SXMYUmaGvPAR90elDjHBNPie1cpvlJGB8WFZfwqdrPe3WrV2BC9tPQU05dRpJPucm8902tAZbTQd
wTmMfb3YWvI1wJFtBQ87RoerlleqhO8qUNPMnkecFvPZWVxFfR2HBpnIlPT1T9Wu3ndb8ryHcLtW
EFraF+ehZuexVSddUwOZ3/jRKELjgGiBFVW8sj4Xz2RF5P2rSiTr1luaezYiuvmD6RfZlOtUt1Nn
QaXIJRzL1bbK0oY7DyRfTp1QQubiJYGINxWSrkXfEbw5sisf77el3JQv9J/xzJ4CngSXpTO5xiCJ
bLWttG+vwhtAxF/UrbivrsSVA1Ke/rz5eYzsPUL6Im8P+V3ZKbJ6o87Y4PIDct5oBr2WW+kuvDW2
8UP+XNYb/aA66QHpNwUWzEY7Kvb/pHy4PLv//hnW7JzRM0mr2xOfUTYwq2tueoj6seSuTO7S5QOo
2SB1pAyP7cDlN8Q6JLfKKRGXmihCqk1DiRjGnnKIM71ESy49bRGJCyfhS3WnRcawkUpA3ak5qrum
lL3PCvi4G5Aamq0iO/aELQ76UVQIf338Q5fOIxz+AFlS18EHbnan9IEPoXZK4MWjv5+aoPFB30bu
H9ccp+PgPM78Ekm4OlUkbd7SjAg6D+oJFFu22lW7VzeNEyP49ITe/qTBdLP2fJDndbK36JY8ecjz
b0mfPVOwGelyyGZoqPGv4qB9ye4zJ+03mAZs3B8oBx5QxaGPvo1ehcMf187m0Wf7Wcs7IB4GY39r
ADuhKwIC4+zgNASg0HYrecLScaieDXa2r4NCw4tgCidDK2r8ezTmtx8vmqUtBNqC55iuAfKYJ3Jt
HLOQplzH0zsE3qJdJ7WPfSo9fhxmeSCsTCwuphLIbA+Jut/KsLZZm8PpTs86/ATqoVqZraXKgKqJ
OJfyNBGnd8rlTjWzThbaaTDTRTVSbUw+oV3oAIrbGDvFha0dHddf6ktTeB51tiagg/W5MRDVHNMj
clF75O02Kko+H0/h0sP5YnSzxQAhbSyjcfpUN/pxuOmvmq13NzhoXdjW4Z9cxBpO0jwmkWzmNXE5
ldS/m1HkgIPrjay9agrfT7m0ktUvX1syPnokM/Qv5nu5GvoAWhqpzHD0dlhL2YLdcoD0n+HfOaiH
/ZMZxKpRnazllfdd2wH2t6wlDEp/qA94c+T2VPimEPCz3Bn3qyiGpQP5LNz81aJmcpHmLReHvDOR
VNvUHIy0Z6QdclQcUeY2eJzuxfSTcJ/crFlkv2sNTUeVogDUlOjtvm8exyFmUSCV/94MVUVzBm0m
p3DNwwSiGBwss3fpJ+t+rZOxtNUVnMumoinXxFQaPc8WM0/qjCEmN8j06pOQtk5dhmsLZzEHni45
Gk94+sw3+jgOmvH2HpQhZkrb+qn4Gbs+YNXNVB+bcEypc7pnFW2D3couXHpkAzH+d+jZbhfCFFtU
i2dGdJjKZC38VmdaQ7kz7Idg5XReHCebHsc1+BPvbLiFwhCkbGAuE6H8NaTFz9EPvmAMeK/iggTV
Bg0aVAnvVoa4uG7Pos4SCaXIRLHL2Ja1M/wuEAu46e/wptgV28mqcxPbaNT7O+NY3FL63K4W0NbC
z46eTpLQ0pqyOoz8ds1tfNXGNlpnd8E2tK2H/rPVOzLqkTSUPg/7NXTe0mGuYgSlWsoEiJjfh3GK
RIkQMeMB/AiytU3cfDG6rx/P8NIWOQsyPxjaETHUoeRgiOMQCSeEEIteHDf/IIjM0mEPitNRcLkP
277W4g6Rl00HLzevFUeDCv5xCGlxts5iTAM9e0fRBjFGTOGnEy47QH/1ds0ucOq9cmO9mne9m7jB
ekdxKpjNHx+8dmAsUhKS3tUgjVJulTbkHqxcbzd1vLEIRIqq2Gs7n+PUv5P3mT1+BZT/T0ar0/eZ
rEinAu/laHMF3xLUIKYE2ztmW+O770K4j7bThrB2mt0DOUFkZeXEWVwsOi0HNAKAxM7LDDSArNwD
N4MCvekaSLZ6hrcysin7ejejZyFmJcq+8DH9kgjRFsUmNJC7HV5Fuqa9RulGTQ8r87g2olkyaASD
FGQx4XDuKa+nbxi/xs+WzcRupSOuaeVqVX7pID1/s8w2gyKYI+IPhITJvmk6rnzg6soJ9WrfTtXH
du2jLe+Ms8fYbGdAa/HGcGo6lI63qx6lfX2FiBgcJx4LgwNK/Lt326yWFRf341nU6X8/24+timiJ
2rIfpwrweK1jrBWwQC23dkcXIdOMEgcKwe7KB126E89nd7Z+0J1n/ShvqQYiUYgHXmUvGgk3/Hes
yFeyuLUxzlZP1OmNP0xJvq+1KCl2VnMXnxrv0ZiICSuxlo6asyzYmBUYvDE1E2u67OWqoIzeQajI
k2BA5i5JYSZb4vD546lcCzh7wQiWqkmDykyOw+k2qWNk6ju0mFr9VU1Qqfo42NI+PB+dfLlaYBAV
XiRzz6POcxyyfh8EK1t9OhHnB8t5hNm2G7M2C0yRbxUd/L2yn+qGwX59d78DL0+57nmc2W5DE07r
x+lp1P4oDooTPwhfJnwrCvv6tQVM4+A/ye2mtNFis8c7Ce1TBA224uZ/gOOZhvTRkGdb0JfLRoym
MrSwLw7x/kQjVbyXP3GycRdWe+Xnx99w8Q11PvTZ3mt9/1QkPUM37qL78AqYth289La3Qafy+z/a
fX9DlzEDpiY2rz7redRXzcAC9Q0sDrJvRfDgDast/oV1g32mBpOG1yc3/Wwb9DBfkHeLyHsPCE7U
14B4fujH8l660h0Nkqor3EAlQrSCssuwV+5X5nThPCNroqwpKZJqvOsKajlqS7k0bXvBbzYkV9+F
BL5qNQJYykLhtayqA6JAnzOv+VIr0UHSw5W+5FLNXTNIM5hj663zdbk3lSAZ22GiGHcBpiBj/tVQ
06ssk9AYwO4C7cK2lW3TFxypbfcowDofT8FSmY03B09Hk/7eNN2X8VM0xkTDx0xjvBuO2g/UU8qD
f2XAjmmvtEftofuKwgE+VF/bG2RO3Xyl57BwDmomHWaa2DzvaGlehs/RxenaGj0KrSu8Iwvc3CWY
7+1DfxzRcDT67cfjXcgPLuLNnjyVKWVdjRnmpggRjhPM4DqLvfux4JDox2dd5u70/fLbx0EXVrlp
0GXUZN7KNJLmg1QE36hiBCSS+LUXe3pFAdZIGMLCDa2Sditr2V0tibuPoy6c+hdRZ182V5SyG+ki
k+xxPNQHswv//F6hdarRhVbhwb1L0DEcCkaqipNB5yFLvuTQqD8ewsLqIB82OPSpUFHpnl0rUiGo
2nDCK1HqEjfkHaWE6eGE/puulSsbYfoGs+P8ItTsODdwLWvFPDQ3ZWBsdUGDNIuPlPm9kApnSJ4+
HtdCagPfBWKIjIQCMgqzBZFVVnGqtQLdFnz/KtTBTY4fDVnJj8MsTh8aDkgnIJ9AE/9yc3mRgkeg
RZiUFejkKmqbyFcZILkQbVqZv4WNBVsQK/uJxwDkdDakusyaXgsncbHGQtWXIQnl8YRBhKpgHEhK
U59W6xcLLQLqXWA/CQdDQ56NjyS49EYjYsui3mwgTBbGJ0wH8CzLxOcAFS+19VF21pGEFP/8HEE1
Q+LFzfNwukEupzYpi7bvIoTuUGx3a17mUIxFhKVGRLOR4zTQF9u0VbuypZdKw1NtnTtTopAPZOEy
rG7KUcYfy/HVCE6XRp+soHzwTr/Eoj/IqHa2uXejqMU3FHi2ZfID8fCVHfl+5QJ0Z8u/LSlwibMd
2QVB0ssjDcgIk7ZCg4oqnYqDnocr+CPp/XoCtixPxCmNIwSY7+VIi9RT0qp5e2rkn9Vj1zvDrfzc
3aS70EYRKnCrp+q+v1FcHH7dj7fN0hindWyC+qR+PH+I+3FdSUnFaYNvIXYtt7Fyj9Df2qd8fzwb
KuAJkg66W2hxzBYvkiOd101v8eY4/igPE7hx8h55STat2x3EPXoAwsqiXbjs4TKKkimisWsAK5jF
jCs/bKMJ2khhw0TPYxNaNq7JTrBtN+qmwNbqMx2bYTvciVssShyjs/+8amyASAdJwebh/JsvoOKU
FXU35ZUipSQkmvKgW1miS0uHEEC9OBhk4F6zTYK0tlSm5dvS6Vy0FLZQb/OrYdhMDXN/R041BI9v
JLzI7a7GbOXUXfiw5+Hnb8lRFPpy1EkqjYyGTYVEHmKGH6/QtRCztJnunhrrOSOM43KnJl9jXfr/
HIR8uf0UUTVE3Ax4aOWFbRQ/kzJdGcMCjsfQJMqWlLr0txrsZQhZFwwBkbO/+xYypCB8jzbtXtkV
3/5GEUgr6f7CviYg8j3cUuB659z2cPQivBkYkz5YB8PM7QTH7AR7xI8/zvtbdxrXf8LMpk49hXgr
yipvGozSwkr+7TWdU5j5lSeKa5M4nYKXWQuxgIHS5YI7rMzT56Ay9MRMpkdoGFxpGpJzGBB3yjXC
0Ij2BSt3/LRxPoo2S54HvW386E0OqcMYWUd8V7HsIsG3J2h5nzxOSu2R2KxEXZpPFQKSSXsEZO/8
qhVSJKdFQBUo8AJ8SlzogW7l32MAsrLml45HjemkE8q5wR6eXW5lVYbxWCJAMxyFyg3uvQJ3xd6B
GBTv/eMEMTPEQwnWQroTsGMqN3/jzf48bTMufsa0+8+KeyjMo1vecv5XKNYDSLFFZGGQNthUOIL9
+VqFSUmrnleJwn10GcrMAx3rM4lyaYG0jtlI2PtQgHpIfLSAo6E6PX4cb2G9wpIDSGqZbHnq65fx
hgglp6iZ1AmjlwQRUAOfyDh7bFCFVrK1lHRh4bwdLCiZiRq7fvY5I5xClW7krTcY4r2KKniQJ0/0
p69SBC8/HtdCtgJHdMKBc56BmpmNCykYo0x8E6EwPGrqAWRieI/VqlPEKGgavyvx+eN4S0PjsUzf
Ch6nDBzych6RyvRh9PIwajVtH+apixTUXsQh2hrWKgQLOSc44+mRYilkKe96sNU4lKXnIV3T/xi3
spvdlaB/zB+w82FDrKUH78/oiYRDeixPvJl3FRn66HlwsihHFALmx+a12L3onbyy6peCkB6omI/C
3nk3e0KonIShRNoH3JutiChZFV9lYaWysQBSgRhwFmV2WkbRiGJtjdi992zcoW6Aww2lykzcGK7+
iS2g2Gj+fk9u0peP18ZCS+Iy8GwxmgUGwoVKYOlu6rqcjqE7XrVXQ7dBnXaLZR/F7U9raLH3KclF
0Lez9ezQMlJ8xJsTQbPmKDS/euwFPh7WykebQzkNhJLkkZR2g8S6ABg3yh8VZWXq1mLIl9tK1UU/
KhNimAi2F0hVZupDGxor98z7Q/ByqmbnkjzKtdJOC6PBCLPLdwouengz+8O96T19PGlvs3J5ZV/G
mt0lg5yKSU0VaINRrYbnLvwx9Tm5M++Ll0bYZFfZfsr080/5Vr0aXpDMS3Zrx/D7s/HyJ0yTfrYy
kIPpcBlkt+nxp9z7PIQHVPSA99lyt421lXrqAmL1Mtp0cp5Fk5Ta8hBzZGIhy7G166d0L2KfaVtf
utvQzW0M+Y6jbezy+/AnbzzpW/gl3v6DTtnlz5gd0Jlywkq5mOb9epKqmaqpuN+i6KJeaYePv/Ha
QSPPDppUKgqvbIhVueqxPLymWKls4hv1vrWtXb4tngNXflmL+lZc+WhlzU4ZKBOW1Q5MtLZBUxB+
ceh6ToV8jHkf3ggU84+N0znC78hFn9aJv3k38k31sq7Vs3jwTNV7KoRTiXWWwhiyqSYJyeNmxBgy
B7aSqmvPrYXEkK8JEQogKjhoqKKXi2r0Na6raYaj6/HL4PaH4Qbflh5wCjV6yTUAl6GutBUKRCuR
99vwHOuu1tLChQfT5a+YLe26BCSBhN70nVsHZZduVz0HE+jRxQzyU3v7jzh8lyFnyxgTqaQj3Zl2
k7TFMtSRjA3iiDDIy512v3ZzLa+ps3merWTJxCdHraZ5PvTXKalGfky+NjfjVfisUc1zJtCXvKmf
28fI9dDg3kS7ZFefNsP6plo8tc5+ymx563kr+9rAT6kRXBinhf1sChhBbeT7wqU1sQ2O1r0P3vRr
ePcPkiCkHih7TQmKKs/fIZEXehhhs7UM5boR9tnQbAQamR8fGwt33UWQ2c0Qx6pnhorMXCvI2rux
9avVP30cYulkuogx2zcqWrCt7jOQ5LqQN9aX/hA/YBt4iwUB1hLBo7eJrsSr/Luxcu0t3LAXcWc7
RR6UMiymCTRxL1D4z72XXZ/0SQh35fBdm8XZBsn1uNRbzBc2CN3a6enb5FLTlys0jIUj7mI4s21R
+bgz1dMNGssodAVc0sP+4y+1FmG22qNBNNvJoGRTJ9QQMJ/Vf30cYOkIPR+DOUNYcHRVlmcyUepD
dD9u9Wd06MmxtpAXwVUVWG98i27rb0joo66G3Ojjx/HfP5jwmvjPlprXfuRSaMvTtBLDiiNbcQX9
QZG/npqVpH9xOQDfghjBgxPSzOVFoQTVEOujiIWQ+lh6DyKOl1mx/XgoKzHeOE9nGY5qNVWfMZ+b
EvsSLcZZ+qkYHz6Osbge/jOOt671WYxOrlS/QIt/Q9/4Rg78HY7CK1nwwruSKaJCpFLmh8o6b+6J
Wef3Vo85q4DhgV0eUndaCZhPdg7ecNu1Q3UBQMFjj8NU0VT6le/YnicxCZX0RLyJNKDaieNFG/Me
Gylb2KVbHOHWkNlLp9B5wNm2jSUR15Ep4En3HUPB4U6/VyvNwf7DzZU1NZTF+ZQB14MAVZG6nGOl
Qz22AiEmXBe/yHHtCjIi4/KBmueTENIbqv8fe9+1HLuRbfkrN/odGngzMT0PcGVYRU/RvGSQ5/Bk
Agmf8F8/KyndFomqIVr3uSMkhRRH5EYCaXbuvUz3gGpfXGqwDrGrHYB5q3AOmWstckLYaUAywQJl
WD2RToAUQGeTCVNzrO7hq4eWBtm6FSAc5TWA9+H3c/TsgD9FW6Jr4fueu2ODaFI8EGiJNGShfuds
9BDeTOv0j9V4i0xTaTkuuHLhqU0sUU4QOg6qXzjIJMb+30AYydvmN2/TWNxG66JumdPKhd7s5PLA
Fb7zjVsR6jEKk+uA7HOLHuInELoDbwIfb3GWKfCnJVmORW9A5l0FBKYTKwnBma0LjTVw7FArk+Q1
+eefthXN66UpJEpJBfzgcJn/Hc7IMCKHN+7K1Diz3aOkCU4LGEhoAi0T9t7pXKVwEQinTAysq6L7
Nex5wt4X4Rh1VynsfR6K/b+xy5wseijMytsIRgnCwgkBSskMtUJfCteiOyAzQ/B0YQVKce5ESgAP
UfnlJgZN+XB8/Tc0KYzllFlEX2w5Oa8ZxOARXSqXoOfOQJeTeFstmO553F2stYNPN9VFwMWBl8Pc
2+5tBPzQiTnoHxcSyHkezNiFakqQrX1ZOYIvi+JLQG9JOYcVNh9zkFI+rp3e03yAiVXuRWnsQmtq
CufZr277TfHivK9/3O+/LXSbvk7f0lamguIOCryBvfH69xnZJUzYw3KAB71trCTop/uNHCoobgBw
SHTUMmchpg7xswa10I9SRgRPuRslkgw3ifhbU0U9+yXRjsUVF/6A2LwXq5+zblKGlIIIRkOJraR7
OM3p97AakredapMF5HVllZ6brZ9DLmYr2B/KlDGEbEJhxe1O2+YBjCI8P70sQDlpNqtlmXNf8HPE
xXTlxK4tN0FELQvYNRDMMAJPf9B98dYHY4SWd1zleym7Q2M7WhntyXaOz4mWN76kCW8eQAu+zp4i
sSs0JhO4ZvrwynxuniVhEY5+keiD9av7yVaLaGixAFmJUKeiUWoJ0LSRosBYmc0BSeklSyqc/XQl
Gf2Q21yux89x5KHyaUsv3BRe9xomqXlTWrFHo+ZgB5qfb9ij96LfDamvbWDHq0WoLfabda3HtXEu
jpTKM+GfN8n4idjBJAXujO2FWXsrdcWzy+PzOOWJ82mcaWfnVc/wPosDqoomBG55kPn1QZdAZ5z+
a/yk02rP4gMu1qPrMCLqGQPTrua4FNDxpVEOAkoOHwVII8NoOlyVvjq3uX4e5GJBVvaQZYN8mfLY
NA5NEhrbfgvyBuSvbg7PsGPf/Mre0T9Y6x6cnNcYLEodgFRBJFTyjL6+3SIB4dWCvZYvU5CAEHhQ
wWoVJq1Cv9XUdGXjOUl0EA14MSCopDriCdMGniLUrRqAmKD0tR9ToF+G9vn71b4WYjFdtBQgrWpA
iJZmdwBTNf6oZOrKCXHuraFCBPwZsDSAScn99dOcdCsTKiQKguTpvNd62CbO2e9gFeQwaIDA9/cj
OuWZ4kqB+4WmIasBFnMZjeekdKBSLDknWmwG8G8pd7kV5u89dI7GaIKfUpi7/qTBphmsvZXoZ8b6
Jfpin2G2wVCfQHSpWqahYpDGrN73kqUoEVNGQB5Z+wJ7TrouXnvmnIJpgGuCaq67MBBYzE4THchG
nTXMl2OzkwJ881ZSzecg+ZmCWrB2b9TO7GkggWkIiATAPWH0ESLKMkcf/YN6CpvMObuxd1LITIvm
hw62Ri+pHk8kXAO+ncs45LVN5q84JU8AvTp3naIRumTcla8Qvosh9HfjgPEGlvbf90fQMVk+R1vs
NqPDYI40I1oL6hR7SmPn0oRcKDw0jtk+C6xwZQrJA3ZxVNkw7YCEjwTdYhZ/XS5iIqaSYwvyycuY
+NnP6VjclQ/JUb9GAX9fwH0cjOL8rt2wm6EFyX9ltZ59u9hwLLQSpHvaUrZLM8apzrjyB+Cp7wMJ
+ZM6GvnP+nk9WT2zYLC9GRC1hLaVeaKfYafC5YJAkUYVP5Rhz4r7QWExYPXb71/rucn6OY5Mez5t
Qt2QJLybEadkN1z5WRrXqbFS/zzN2qRiGxQ2JVNXeq98DVEVOgyIAXgA+qca/UKH3VGuYlxiA31W
5qvwCf5+TKczBYsONQwXLSWgYpa5cK43+kySDs48Rn7FCXkd4V9KqnE7NAns4RW/6d8a4Iq/j3r6
xRAVeATIyKF8ckICx2ZOiWMgakaqo+Uk/mR6t0J3dubQv30f6vSjQWjcQq0IGBwpGrC4yWjJpHqp
4ni+xl9E8Tbmws/ytbbZ6RmIICC2SOo+QNJLUEw76cXYdZbnl13ra0Xic7qmD3A6MxDCQQXRA6oU
qK3FOEbCiVq3LkJo8JJOrLi3yLYay63eTAGlP5u8DGv+DiCSTw04KE3wuMa/6+6tGMxNPb8XPV9B
GZ7ZvfFMruao0tcCiJlF4lYCkg3PbAr4VuRupqjfOdCFlORhY5NfW0AvQ9B9jUZzSiPSvwZd7KWZ
8ExAgBC0CZ0fejRDQjTf0QAljvXj8AR2v4i1WI5DlmuwhUYsEyZdvgOxAPdQvPZQCVujgJ4dFr4s
qmqaAy3KJc4JyuOd4KJyfKjjRP08h5yLXQW/UdGlgZ7D9xxAjbp24VNFg1nPVr7lKXwCQ4XsufxL
Aqc/bgWfNjdCoCLSAmX5kRADgYeW66Z+RykpD5xL3N0Caz8dHNPnT/0xCbMgPfDHv79ScSZBfREF
M+DmFjle4yLpMrrW8ekc6U0BxDbEdldiaGd2HildiQgSdoVM/OsGS9oWR4gDWkEf13NgxVncbmXd
cZu8A76M5Ao3HC4NYFZvHGf2iM+RrUVbqMxFb40lsI757+5mPhSh9sYB0lACKTynUFys/j5jW1b/
/xqstdgziKfmAN5gsA36AE4MuRQBeRiY44ZI0o88Vnbebq1Odn6Y4McguUL45TzuSDHOChkd+H/C
U1yjgeGswd7PbOkY1l8hFjtAXoGKZVGEyHB5KpkAFFAPxjUA51qUxUzB7a11jGwCCsBIN2pj4jR+
xvYefT/pz9y25Tf612CWaLK0y2vghjAYGNk8zU9OLO0OtBv7B9tKIuhqK2FlWMtzpIErp1oNiGfc
pTSyN8lWNhPqNKL3ZDthKur+eoZ2blKgxw8sLICOWHaLd5lbCZtqB06A/eyEHHlpx5+/f4+nXVdM
NlwMAYAFm0aSLL8ubA0urSbn0mxwT26gTnQLU0ugGdzX7pi/w29P2/R5qD7psAarjt46i/jcBv7l
AeTO82kDnTI1tXsX82WAW564zPdSkVkLavSDVhe2XLhf8/uvg10cvO6QWqPRIJZ05nNi8QDJU59d
GlG1qdd2zLPf7tOLXaw2kpqzCrsuOS41kFrT3TsJ5ZXQfkI8NLBX7WHOTdHPn3IxW4wJvr+WgdFl
O6P0zaAI07vmQjxJEXhszzf98X908wXayQSvAH/ryOAWr7RWPSVD4i0PBi324nje8gDO4flOhwoS
yG7fT9dzQ5RsRRy0kvK5ZIN7hcdI6ylgt9m44HMvKPXLxlvVV5MPvZwnCAIXFYgJyKvY1zmZG1Rx
sxlUxXry55hv9QcAMNmTDrf7vdxlKBx0A9Js1MKvVkvQZyaOhBxLQDUoKPjn1+AmNDRyb+xQJ0nr
wzS1O6t+/f4tnjvNEQLsJ5iPfaz8ryE6VsNtcRrcj7kJ29XiZwaGF/rqRgDrQWlSSa/m6+zgrlzT
TrGXktFlwynmQ78Gd7WvgRWiatDAnlx/jAE0BQty1wXuRo88LeDso2QCPzCYbQfZSx6Kne7zu+rm
f4Ahx2N8zFcISMk+4+KAr3tHKacUTG6VXJpqGbca3MHWZtGZuQr+HmAEoELhbrM80ZuuN+yCe67f
Tm2gUZgQ59p2MNckuk5LTxjLpzCLfSZNWpuBz4RvWQW8iYudHsmjMCUwuAWeFL4x64fhuSmKVQ/G
uovS4gmtNh+SwtQ7xATO8FD//lEHilCuuDT2OhRtknC1uHfmRgEek4RXSm4pmNFfJ05bVmUyFXiZ
Jk7e7mjvphjWfFh9q6W1c+/zc6TF+yQlaP9Ojkj08sMbc092/13I4/E6ZuBMYo1mrydvqCq4AMv9
U2ulH3wHi9+sQ/IemhPglhBRtWAESjjkSeoZXJRoZf2fGSPCoW4BdgjM2JeHft44iuKMqecXtRMj
6YQGoadutFLskuG90vnWri86VdtVyZ1DIZ1NRWDqa5f/M9Uu00XvCYUueJdA32OxGcAhmqoNHNFh
o2HvZb+k3RfwC5GUqfX3LA+/xZaOWg3mLMg3qLAtTw4qXNQRucB7/hDrk/ozWrRuw3Vm0buwdoEJ
l4qz/4SK1jMogc9otiH7LbZK9yToeJFDbfT7D3hm/UlSObZvFQ4yJzrEwBRAsVobPNg7zLvM0YNO
q9bmyLmJCeMK3GmlsTBqol9XHDR3jXoYR1S4guFXdeiBuIJX+k25qbai9Fm2b6DMSSGe87iWpp17
h/hEOOc96Z68LOYpk0i9spk8gKRxb67hPc+0MPfWpLJPw0hTYVjSoncuq1yLdGloUgeie54HusgQ
uYoSjvkQKJkZfv+tTnMJhIG6gobqE0r1y9bAkFdQbIOLjG+n+6o8WkUdaJP2OtbThtv5/ffBzqwp
RJNyG9DxxcG2JE/jjaVWV6Ns5+nXGUSwevtda8mNcMiD1icQAISNPcsiQ3gB+PMPRp/H3z+B3B6/
rjOp9ol+MgSBPB3j+jpt0rm1FdZjUbctO8yWEyqVB792w75WtemmHdKd0fV/F1MJ1RS0I1yQ3QBv
P6kBGQOzAIIi2DerV69G614UvprUK4vu3IfEWQ6Hbc2DEM9yuzJ4w5g6Y76Mnn0jynwHsNemUslx
6Osw5aubtH7mTco+gFzk+JDLug6diS2UFp8Sjt6h7CmxkD5oGwlFFI9rYqbnPpsH8Si52j+o918/
W16SPJuAzvOhARK5OXmgxnVuun7SXQr6Skm5sr2c7mD4ZJ/iycF/uvUJYdsd+Fr4ZF55UWQQM+rJ
ysI7k+V+jbE4X/Bm665DcxSluYlv+y6QWuhKpN9PWeBeJcQX941EAT6s4nJOs5WvkeXoP41Oa+uM
tQwTMknSt0IB18awDlbd+PqY+Un+rHAtVrvKz9dsYk837a+BF5u2ZnTNDFgbAg9oQWDhldMexgd+
T9aM786uBgtrDT73Hg6jRUI2lIWi9BNmZ+lgpU0tC+1JiaapCJQ5iYfu1/fbyrnNGqnCv8ItsrIE
xSuCUgjaES2LEnTI3Apyje1KlDNVJfn+/gqz2L1ordSqmX2submFdj6kPS/hm0lAwvO9vf5vqMSd
WQg44gCpkOxqNAQWV5Fs0A1aq4jg9lZAPXp0xnbtuid/x2JPxt6IX4/jTuJuF7MCWuFsZhNiyNyn
uZLubNIajlykq77oH4fzd7HkDP009SGJCMWiFrH6mN8aoQTBzJfJA0xm8kP54gE2ep35siKRAQ/Q
QHwn7FBmdV+UO2tXHOc7Gq9VVs+UuPBFPw1/MVUtCgMsUuORmjifIJmS4YqklgHdO7f5g7vTr+XL
qLwg27IoeyfBmqjKmbn7Jf5i7rKM1LMh43d8NxEvZPqVmq1pipxqmgAGiFYEbhGGNONYXjf5pNGP
TQf5mg5RWteEUiVM+dxQvRpiqTmYg5CEg1Gr0V1aY559MAiXnx3MOhgZwm1KKh59/exVa5N84Jz4
5ksXNbvhaFgbS0PNq+XgRXEXvqImNF3L2IbpGveLo/PcbAAHsV4bSNYrWyrdSbbf7xlnAFK4XPz1
UMvWQUqURBszPJSER+rwJkyA5MdzDCHb2ttiQy6N3UrIM9simpkQQFIlFxC3ja/vYdBrqK3XFO9h
0+xI41cHK56OaQzE2c8SMomtbJUg8ED9NSOuM5VUDBc66DIwJJGXd2Q3r72GCAbw/j6/BMRu691K
4xcI1z0aa22vc9vW51iLOd1XiiEgiYhXuy+39sZIAHhzMyjLA28DRB9A9oELQEq5K2MltK6zjb7l
d9ZrEq9WBmSkxcxDnqk6EpKO28ryjZvC64oyKeVH7vEMGxu8DQh+EWjb6z+qSL2W2GYUYEw/e1BW
ussfBIKT4FLpSlYKIbm1+NxtYhFiNhVSCYiBtAl2MiiSR3z/5iV+nIV5YP8EqLvw86PcciUJM3l+
hcIqpL82NUqk+dXqpD+TNgKZj/0OfreY/cvaluHmI94WHknW07NryJbvzWvZoBB3FP3H7+f7men+
JdgijRv5aKqpjmC18phZMLQbWcBg/5z0DWiva3JuZ3ZytB5tyV9xPXzxpYQcc4eJaR7CGX4XWFc5
w1an+Dwiit/BbYgHPVzDUXtOLyAdbb+tvdvTSQ/fH/gZeNBmgxjm8m4zpSpzmA6ty5G+qvSXU//9
9EPKkeC7fWRUJ3fuftQ8B6YCBH6mpIkbmApIXwoGbKUD5DoEDlc5T+hWL9YPGrooVchyMLDAMClf
rGQTSiEtLm1PAFp19j2r+xqq37ROU7U5uEVOnXeq4q4MLXd4pVfNi9kOMBuIRrWcnGM+UFtPozrP
XY0FMM7Ne7g5V4bR6pcGrriFHg+ZKXpjUzKnKyPaEEPjd+kILlIVdkpSDDgMSArv2mB0jQzCeHQU
rv1GCUsnsO7LqRBtPGDH5c5Wz2aWBKWnpOYrUQkdfODDAX3Z5CxNjAhnawe5OceayjoNId9BrIeZ
jjiWfIWnzp7b0HDNopZMehMqXIoehyMM5CgPkE066lHJRruLvWHsrCZwHT4Wd21WIYf3U97mY+OX
EDlJtrlIefXLAAKvDLuu6pgHa0qodkLeN69EHoBZYlddAGgbUXHUOKQqfuVq41bPSpvABGoE18p7
m2o85pVwkta4aDWudgAv2S6td7BNnFBq4e3gqrVv6YVrvObZaJRdKDq7B7+6MVx4rvscDhSw0bPq
kqdRI8YmgRURHz2ofgm85vtsVnRrDCuSNJ4deLOb9CVsEwetu08UaoxgDuO1tj4HIr27x7KaZmur
Na6lvLReb1jXxWCU/AdP5ty+6Guloil+i9nrO1olRlvHMIQR7MBa08iNoAe6xIVTS1ek5MVyILEQ
j8Y8jvD9zczBvWW1QoqHQvMy/jAIMynTYEq1QtkovTrnF25mFNgoXdR+OriB26MVoQprkENXAQH5
u9XoPd7pIBAt893OzchN7qQ2ipODo42X9diYyDRLTsyQO6kpHRtcUew5DIa6TcFQPQiyMdHSC31Q
bPfFFBWvYqep4F0WpIKrpAwLA0h1KL0WNaYhZ9QUO2dO7auxadqQKioxHu25G9C2sGihQL6xZnrj
bkHFzowjn7g3l35PRdPuWM2yjAZ0QK//js/Arpn4EydLjkbTFx1ksZKhKTbQ3Kww70uiwR6NqEig
joVeMHDX0aktDiAuyZrNDOzcAJB3X4xjkNqU6IGmD/WwmYSVKf44csPeEicrGj1IzapqX6dZR+oz
wXyzSXopXTxOg/CZ6VTam4fC3sx3RapQqfedJayB3F2tTVUSDKVK0RSalbJP7PzJ0irR7pSmGEYV
5goOMxt2b9OUIRG9MASUrcGwbx2T/9INkzo6DIL6cXyqmzqt33p71tWbYagBhOPMyU0rgF/CgNad
SAtVO7JEMznIMUWdmzsx2MLdKIZp0MfWzcS8r21LUbB3qN0Q5EqhwE5NA6snqPp+goBRprRanQYu
UWd98k1uqJjHAx5a4K0TvSifULzIzPeyNhLVQEEIalkYJSF59Sw6r1Vvq2FOCAzVsaSUH4krEhob
GWpIDThtg9LfpymqnPWsGMWdzhtDj9jUECDUWpDGspfaKC07l7UtpT02Y5plvzuiExA3GzPXagFS
N6dp23Ydm25htWnzLCyyEXF9oxcFyy5qh7tt53uQsM+ve6ftOQnE5Chz56fOWNBj7801IMQaH5It
LJgUO6JFqitvJZ+TATLtGrOED16Dru0xzRx2PVR9kh5yiMTzX7BSElkb2Xm2JVhLeliKWYir0qiY
cWG4PaAlRpsPjd+qOi2f+7kXRhd0XZeJziduOlcM6qy1Mv8J2/iPufw/XFx0/9f//T8/xv9N38sT
b/l79v5fm9f8LcHV/b1ok3ba/fznx8/84S+vaMZvQHlA8kzFeYxkUhZu/zCYVzT7N5iYOkC7oCHt
gXmFtORPh3n8FAjx6Lqji+MZNnoo/3KYxx8hVwFhAovRA3IE5/p/P931HxmsWPz3fxWYamVStOKf
/0C9/0uaAFytJ0VIIbfqIfmCuuuihsB65AhNld0I1bgfBjb7zWDlMD/UsTOAwxzpuGn56Js/q+Ci
cuyBTQ+RM25MyM/68g1b7OOo6peqi+YvtdoH3RSh1it7TjKI0jpwDlS0NnJrGBRb9Eh1F6YcnPa+
BQF230sI962EDL6bJ2+1XTHfnIoK16myhkZScpen9c9Wt6nvUV0FG9YIisF9G7XsjXMeWubwapvt
T+5y2IoP3ba2UgKzJFNLWu8+H1sjoFbtAhQF3OKFyaDTm6SFeQ+iEPVHy9PeOmPyHpmZdVeD6NTA
4rx4tNmIC56pKNWNUqXerhooeSatYV8NhHhBnSXtDI8IBcovc1MFSUv6S5YW4B+C5WrCeCCZAFe0
nCoNe5gWdIHOBux2c+IkceI2VAurnCWQ3XDoA+s9SMw2Ovcrd2pf6WDBXjmdUrBGSZb0Ya2kLd0m
tWU9QXDCekOSjKdMVMhoGGOqbGrUH2Ktp81mHKkHeTv+0DVGeWj6Ztw4zgi9p2Kuc7/WPVb6gzJb
vztTrT3C69UA0L0re81naqq+0VZhl4muFDd2UtE7Og8qdjGvyaBUNrv8tS3w0H5Vznbjg842XTBP
YUjqoFR8CWpve0UF7S/ssYRaLwrtqBZaSvJYIvhWG1y6N2tklYnekh18RaHirWblFo02Lewn8yHV
CNu5Sec+DzpHka4bB436tpHPR1OoqG80gxLCEXfYlU7Rmr7VCS/1q0Fx40Eow3MFqfBrwYQdSj3A
+8JT+l1f4h815Hs2XTN1IZLKDjDk3lQeBzoYu8l0hjC17PYKDQi2S9loh506Z/vCyp0qECqrdm7D
+k0PXTCf8bnY2LR08Z1YVW+yqpt3upj5EfbUoJ/n1gBne8EvZjtNn+tkUh4roWlhZ6U88ooUb3WC
qwi4jtbjQHTl0dIS1MXTbvYipbLLnalP9HpE+/FRnzMifBdZ7PWQm/UjwCLOHckYec6NyXo2vMKq
fAvQqp03q9A1cWpHK/181hXmZ6YxlWHWD+Mv8I6cSwPTifotfgaee6k5Prt9CvQjRmNSv/Ss/tJg
DgDDtjpHPNPrazKNRgSJcqCX1VZ08WCwwYeMN+Yj3I9BO/NgbDsNKbnMdZuBeVf05g8+dl4RDoIr
vyP5GeO+1KClXjjaIUWjOjTqfLwdhdHeYScSz8zolchqKmhjwUf1wW1UdmGrqRUnTVVcq0auX3WV
IEdejs51lqToH2fmC7Bd81WPziLbiqRN9kMzGcjkSUrMQ5rBGlkbCJReWkfbAwtcBFSF7EGhkXpb
dZ22M0SBO2zjTFuiGFpMpnx+GpPhcqorABktWheRUnb0XXGSJ1PNfh+Ye2G1+a+y1rD5EazypoVe
TYeGgzVq4VQUbKMn/V4v7WyfewnAZrVq3BkVx0t3kcAAuVxuRuKhGV3SdltOhvpDEJ1fmXmhXnaj
1WGZwPaAK/0Qmln+RjX6jitw7iO8hShdH+W9Vm7Ay9NvTWKngAmqN50K3nFWqNWhtgpH+NNUe7Gw
2+kaNo+Zn6UjXk+PSdqKNGycPomyBKysMRtRPKKO84uJhmAjTEX06dT781z5fI4s+pMfx4gJSrbs
WsPB6qRaQ9qph1TkdCNgTg1guESLQR0BaDXYd2DthivhZNnxr/rMaTh5o/9UjcZCMQdO55sm5HPQ
PE23xg94IQH0GqWhtEKy9naCO0cEMKysy611stfCLw7NSTFKE3IXN2PvhVVrRk67Mw2GDXfXd86u
sqFkrJab78f8tUhxOuRFAb4p8w502+nGcK6gnRzgSrn2DeVv+O6lLurpxCNT0WNUssCEPQpAw+ca
upVeIEL+000f2FZiYdeY2WvjWtQpWDK11GTzTZpELhB/9uz9Ucv6T276D9kr+P/npv5r8/b6sxSf
M1P5E39mppb3myl5nSqE0qU7iVzSf2am+CM0p9EtQzEMGaaD6f1XYgp61Ae9Bd1kqI0jnRVAebN/
/kMmpjCNhjc10lIwp3T97ySmi44dSmXoNyBbBipK6rjby5rckOfZjP9LCdgB0lH0tt9BwIZHMCIi
d2Zc9VInaKXIj37K1xXwR1AHOABQl5Cyuxjd520FzQ4YgM+WEugJWA+aXW4H3sKD18CFcoZmkNbE
XnFUhjrMulbdeAyX02zvGm08g+erZa7vtk7A51td/BDqTevyTVF3e6sDw7A6msneqslG1fvRr/pu
a4sGNeTjaFwPPX+d5PWvFv4IW5jRcXEMk1tw4vY9dV8h+o5NveoDKsawG93Q6K/ZCHieXYZeRza2
GHsfme9umuuotpILChuTOe1B3HBBchCbBC0ZNiu73hR+V+BAmrUN0JIBjt9DhlwLNxfweTx9q3XI
duo2MOo6KEi9y1BgaMosGIBbHT1vg7wfbJt27yh5XDWjP5hqrLPLNCERZ+oDdS6pd1UY2XZSdjMs
hWakFub0Sm2IBqdQRW6430GLa2zSwIKXNs8e0z6HvPU1d5KLhPVQ8zH6wHayK1HEbv3UACaEImSQ
N2pkJtaO1nwLLbT7vmIPVlUccMMPG5bcJzgI4aEY1hP8DIizd7kVEVoBLgnFJ3cOCq8Ke2rvAUDy
Rw4vFCI2TbVFUvtgTcUL6is3I24GylBdQCNc8Vtd+cnG/NfM69DWpte2N+F0pwxHPa/ZDaYOR5mm
2em1/avhgIX17hwZeR4AZhhUDKDQ1IEtYA75g2wCBDbHxC0Du892Q6mHmvUTVhqxCyBnJrJYlDAT
STpMDKTcahUN8007zc+Vdj/O/Q6sEmTcjy0uXC0cC+BDZY1v7fyzGJECo6aEUsMrnZ14KDNU/Lae
d4Oalz/QWOvGF62DY+f0gluRr0Gdkjk3lkFfZ/GrmtneRl3DU+vbMgfKe5r9BKgvI2HBDLsY1Gx8
gQotktydZlxBtdmnXRWVzIsSBGMEriP0wCaxq5vnnBNoDGt+mcAArnmjDT3y1rqf4R+mqLCzRDvh
RrPyg1n2Sqi7YvbVXsSV2hxZO9wIt953Nrp5XlnfitZ7UWwzLCGaVRjOJeH1rhyTjVHaEO43r5Jx
uPJUPJdjR6jWhlYz7gBLvoA4VZB59Nrs59uZOrdsaA9z1/rIuMOW2zur4JFL81coQD9kwicNuyOG
/drr9oYkaVi33YYbzps559cjntSwyp0o9R+sVHcVSjE1cWMxlYfSMi/NBHosjfg1tfPv+iSQMM5b
NJGuB0LjjPMLmzW3jbrP2ttcm472ZFykUlJprsqgNcbBB5wsgld6mPCY9Oinu8mmcd2folYOKCf8
sEr14Mw0bLEXYLZDH7iJcop7dOtY2Ha8wzhnHa6Lr6zJ47GHam/XXA4erkKWEQ9VHubs0kRykI78
xUvssPUgUaFAF9Y0y3etgG+cWr2Zlno5W1hS0LTMnMirxE3D1euJu5uaoOjJ7TUnwkXK9LG1At8L
DRSgQmVP7evWCkkHXekMlYbqHpX2PQTKdsgNj2uZ2aKVhBPBkfUUuCkDmA3s3xIT0TZe19W0pOGH
WgA9mDcfDrIBC38kuzlQwzQCdclX9sUMEai1fvkimfmIDhwz0GQ2esVAOX4dZUO7tmdMp6FmlJib
bz3kpj7O8P9kM/9A5vBdOrPpkuL9VfETIV67LzmN/Lm/ym1o5IEuDgitBz8qOc3+KrcBEg1xOtTT
8C/YEP7KavTfbFwZkAeZOvB/ELr4K6tRf0MHGNNVdlw9F//D38lqTjJsKdovDTukxTCcJhb5hdsD
o5cmJZCF5aYeer9Qb9wyDf+uPxsuCzIQIkFRBXZGJ+4OGm9o1tHyWJS17nde88OylRVdnEWu9GcI
W5pwQdgAIb9OddQl2hwk66NozbfS6+7tzLxNSuWRpkXYumumSWBx4Pd9uZ1gSABeo2QKACxkBxa3
E163jtsp5XGq+wrtrgq2mFFHhPqEfoMSY59XYstoh4ep6rzntBq7rQ6uSBLYGvCIfmOiRqFXKn8U
oupucEvGTJs6eGl6jRY7qI/5g4vdmKnJiLZk1+xtyiC6R1sri6RR453ZFcV9rU/FbcqS9E4ZzVq/
MdG9gZD6NLfOG09ble+Luh+oRDUXtT8T5nW73KMz3xBBXeNBmFmVHRy9ym6zLrEAPDMr6ElrZg1Z
g1ZU09uQwHYBpGdPvKl6hgSM2WkE7JrZBh0poe2CQjLyqnzKoQxk66V1CXSO9dx50gJi7sxdWyQ4
AyZDCTR0dqMcaWE05Y2+qUipXmqYeik8YxxvQ0oD1UBhJT/ykpaXllqa+yQXqGg6HLkGATMj7mqh
CF9x8JP9OGtPo6kkXdQqJjPDPhfFgJJp6W3zyUqVAE1leBFPCdOv66pLwzZXpx/t0BY4L1slf5kH
PVWDXuNOCLpzCw+qNPe2s60PV5VVQzpGSxLPBf0rL452YtWHxOiGKNeJd0zhNfN7PffwyXLh1ndb
ZnQ4pBCMiNPcTI5SI+BXSfpp7zXt/CT01g49C0WfWEPhOMJ8au+7/v+Rdl1LjuNK9osQQW9eaeRF
lTf9wqjq7iJBAvQO/Po97NndUVFa8c5sxH2YuD3TKYAwicxjouw+aWn3k1Q60mAWZfw9pYYacGJq
7zEnORqAdUh/YI+GLi1NVJs57cbIBaOiRWo2qO0G+oJlU7msspiRBsg20PBDZxoat5tWM4mJNqRC
tZ0RxuOwAjlE6h6pFqE8bSpcjlexYSVgQ2pZoZ3ULootmNeprbXpR5U98tyK4NDboTEA3saAhWjk
ghebNGHj4KCIZ63VsGaRk/RD3LtN10KUmstDyp2sGQ3qRY0Gr4luTDOIsKPiWTpFpiGfC4X0wFMJ
MsVpRdaT0ssd061yY9aZ4RZWKr+UNisflRHi7UBDR25NB2WNpl/e+y1XV9mY2r/0oaweC9JIu7IY
rcnX3n6OolDunklSbVvUYQWyx4auSQXLrZL1sFCA1pqWFieplAO0M8e1iXlzM6RDWCVq5ZetgTdP
wkBjpO1RH1GSVYZa8kyjLR25YtVDOAq0t0TVH1tmjmvbJkXm9L1SuDC57J6GwizvyhD+FpUY+KpC
T30rJZAURl84csN2VFdx0mkHrLzwNSNhvZL0uPdDlJZXljSIZ5ZFsa/mUub2kNJfC2oZPytmJ54i
1NKV9AaV8ryzvJyhhtubRXEsiKV8NVqmIeGO4CLWRPkrE7LqV6JDt2RUUNGFm07iZHGm3EMI1v4y
ahOymn3e9cfS6qekV2KeKYfGJxr+wIupqfKIjj7sw7X6FzS4uBPq0i4dbeVVdJruV339ia6r4hlN
SR6JxocYHUyUnFH0xO8rgWPQRoqiOjMTh6Lj4GeatWmrUPFwcp/MZFThhyB/jjlehAlWyqaMlENj
o+LCQIl3IDY4olVRH4BnPRE5zdxBs3Ar8V5zcjg4eFmFvL3UeuStVaaCwZ5DcqG1uNcAwOUQ9M9T
nf/s4t5ywfwAm6RvhyeRNe22qobJai41NsK01BcBghIwe2n1JeFtfJT7KNnJ0DwCYLQaf4QNgD9J
R7U3w7ag8J4pqh8PldiyOho9SM2xHR67+ifpRwX5dBp9oT+hOAkdQVFTatuP8fiA8tYHl8LWNxhp
/TgS/K5IG4r/PoxKV7TMeB1VpT1xbtbPNh3BbItM8SIAEXbwO8GRLApzDXGd2Ok0br80Y8sPJBvZ
uhYZ/4H5kJ+omdgbeKDWftSo/R3UGgFMQ3C861mHze2UdpFYrmrgeHETVoKcMagVWKYFjWEcWVJj
xJ9GgNkBMynIOs0bkUJH3Bof5E7Pn5mRywdddCq+iKJAO5R3yiOoSRScgQyfxSmE1j3oA2MnMPKB
TkgGTRgezWTlRwT5qMEfI7V+hSZY/0Y0NOH9qsmNo4a7xsSzW62drEZeAC1IDvycDivaTh53sQyM
HxpM4IYDN+HzWEbpNJFR4VSyXTwm4TrSxsaJNGDs0YxGw03dNorK3apt1LWhjYMrWcnjEGuKk+V1
vhubMIakeLMOh96C5rIVu1EityhKKM5YK/EJ5ogAGKa1DoHkCtWAqqyNp7Tr0RRMaEQrb+zR46ry
xgJYQDZBuhK6D2QNKx1uFbqnFsM9uh/8TgNiYstbYx+mOD6YIYx1D6W3HVdRGidmXe/Q9dbX0AEP
T2kSpb+aqBdH3eLqOmpykCsN862QFf6joNh6joYU4sngtry30irdt0qUjE5tysoDM0Mj2rVNWj4B
CJCeDBb2j0Uo8xNXk2wHq/XyDhuMwbdaL+oO649Xha/TBtsgqmIsWxxU+d4aSeFrEh19q2/SF6PQ
FgW9ppfGLF0yJylfaaKSqaikfU/P0G8Lc03tjnZnRT95U61JnQj0tSSyi6lteGQUIWpM2MRRrkQb
RovarzUj+RBNVXmqlkWfRd8l4R58IA3NxnCCx8Ra+W60cWj89aj5q2l+99fPOm8fzNRWpnwV7zbw
TdGAhtObNP+1TQYsE7QljgPMTe3ot0EkFxmO2+N0wmnv6uFP7MBHJHGbqbeaWgxPZ2w5eh+VNY7S
ZzN6HczOiYnt9TJ0G+JkdfbWuPILLzP3CUKnyGjVg/aLeun36ZRTJVYS0z5GBpi+Q61VDwKgkne1
kKKgGq3Oux1uJq7514RMHEoAAxAMZIzv8WzIzWokIcfsgH6KPMh4KjxOMunKtvZQifvQmg2TN6G9
VurpHb3+DwQcLlcQ3LjwXoL0AKxULiSbKUhvCmXmsVupb9A5gFrpDyBgJlXhAYJ05kuPNsskD/cJ
fU/1/fb4r033eezpz8/6O8Dm2QwNwGOtta+ygupVwhvNbUuBhKmKRvd2tNmr/c/qO482+7hD3hbG
yIF6bH9GuELV4vn23z8DrP/1Nc8DzMoCudoiW28wHF/4gP0g4QdYAraC+jregETePWfrJXuKaYF8
3//4eioK9LCW/2M0+30GNbzPbDJaR5wBX8JQkO+YtekZ9hBuaI3v2BYoY8UdiZ5yVG22tweMBsHN
4BPo5OzzkUqrJx75kbYKqsioLHJrA+HNhT35x+/gcoywuVYnhSjwjb+H6XGVlQqzj1q6lfPuVKYE
F8ydmqHGXdagfALMW+4j6+n24K6tlkniS5+4PQpoid+j5r3W4eFLjmOsdJsE0+zZRWEsAPGnnz4f
mo0SEiLIMFifi0XULVcIKrpBF7IVRPe3nLSbAdBENc3WIg4Xol3ZbjBaBusftQ7l0ujP1iNN8IYH
YRi5DbBoTY5buXNrc6FmcOURj9rMWaDZwgB2j0Y95YFedgCIxsL4zDKJPApTK7d4YFqOQUprHZLQ
cHWtjP04j/VHM4lNN4x7AslPTaA8XcCiHY7wRQcqRAYYgpHF1lZX+Ts0JeFRJCvd2hK2vLZAMn5H
F8leFUMGv/WCtWbkjEaBf9tq9Z3UlJJbaMIbRCXhWVUq6tqSGIA8ea3dZ5ngr2OZputYHpdM5y8W
EYDuWLGQU1UtDRXR2fkOyYC0onIdtJrYZPpkg6I83F6mM9oI/so/IbCI/vjsouL1fZ32LDI0IkmB
tNPRSXEmi41xZ6yQpC5fFhcLaIplG5PnBa5xsBRmsTTRERbGJy0B+V5FbkPkVap+tmgb3B6VcjFx
4N5LIPxP4grIFOZK7CKqUPwtedCkercf0ZXZNMjLV/CcHx/UykS9VTUb5sJ7SFmZFO2y2hiqfayN
8T1LGqACRrMGJi1j46nmBdYVtekBSWBku1VUx3CLq6Xmrrc7ZQffMbK2pbo8AsIuuWAjF2x9ezjX
RgPKsQTDS0DzkGt/nzdZosSO+jqgVsqciErPoK6Lf367TbTm/40xu0tru7clphZBbuWfQyxeDLld
OIivHPdASSERBM9YwZE1W2kK0ZgBDFpQWO3BTITHo+KR9db97bmSpWuzBT6DBiwlSEEXtq612kuk
a8uAKH3tcwBhbSBq8riT70QmHigzUA7KxJ3Bsm08NPdlNWy4nuQOYG5HwRO3zct7qVXYyupT6sl1
gRYXNGFLsifIskArOFGJbZnM0EPUs9ov4KcJmbMWBU3emm5vZW+poPsy4eDa4UCGqYxnltkJUklP
vNODAiLrqaK8diOKf+AHJM5o8yOqfSqOU3VLdFAqVGXq8qlljOpg/6uPxgfA9FcyYOx4Sm5HRl7N
SNugSriT+s4LCWxyAexOnDzr72kfHypNPiBTfm11EtRDcc9GFV276JlmwM2Foduz/ocyUu4nbS9Q
6ZCsk+iMZqMl0uiW4aBuwpqke1L1HCjO3tzhwY7nM1CqwO1Y8UOX9vcFAaNPawNmiSBpxSYWCahf
ZbMqh6hyQkPe6uboaEq1SeUBZDAlxXtH0n+28rAN9cwFQmxfEZCkYjRcm/RHXGlvPVgm6AYmz3DJ
Xsg2rh8+wAio0GietGS+byJr5FSGIlfADWlLx/ccg29SaBMoS1CVP1zLb7fyn2Pu70iz60s2wq7I
BFpnJwnt/tYdFMhxMc/aGo9yADq4ceLb0bdf+Kl8XVj80199K/TshI1HTQN0XAp6F6IBB3lP1z08
JUEdghXvUhdrJmT631cH8Bf/M6PTRjzL3yIQh3TSS0G8bV/oXn0FvTd8glrOTkHEEJKNp+wfymNd
xpwdhQxKnILoZdCl7wUJyJJJ0sXZMft0s1PQSvJKx+GBku2hKX6mKFQvfKCL5xICoNuCpBA2Gihz
zW50lCFydcjGQFsTsQJtXl0Vd1Bq8wzVMd6p2/lIS3E7WRsBEul+ycTjYg/gWoRIhjKBVyDuO4/e
tBII2n0VgG0C8Cik4shdAfCbBG2C2+O8etb/HUifJBLOlgbIVVaWS1VQlqEHCeVVbz7QekH349p7
CWabKKhMat2ALs7WAghQqSTjQsl1GLd5eITG64YB2aFwJduqVqLeVzItN4neo1edG7ZHbbPdsdQW
+yxKcq8SdrxPO7r0kLusU3z/yPPRMzNrVTpIQfRCP0IBi1m6NzcFTHU1T1+D7AO8JyCcsIVSPAvW
kaf+n2p0/bVPztaZPjvtFCnWwEiRg4mSqrmar78S96e+lv0OCqbLDPDLbzENGSgxGBspKlRYZuta
rwsWcZwF4JH46cOwndivKUoApHIg4/afnD7TEpofdWcR7dkSs3rCMhMRyZisgCzPshzm6m801Vxr
kFw7k9dFtudD4t9e2UsjtWczq5u9SGmjBVUDghQoiGW/IgC2rqKYfQxF0mxIlPRrmluarw5Io3vQ
/x1SiBZY9TgCfaCJimgvQc1sIfO5OLuwuYHIQJsKaS+62rOzv8H/qaUjwMMNkR5iDgiMqEttgfN8
bWNrk2o8xCSuCFaQLE0GbrWBnp8qXXUk+a5CY+H2FC/FmC65s8OjzSmEs5smyBTr2NXMVbNsVRp0
IeG9VjyDwA6Eo4FQRAd8/kaAZHsG1wYJR3FcHZm1MdOD0h4kAzR2SLx6YlWwTaasabeuMh+liYH+
Bxjhayeyhvodsno89C4UAxgHvTKM5UDFm6NDchaCQZpxiGuxamnhXp3Ws1Cz6zolRVrJ2DCTO3AZ
cD8/NnvjMKky0JWyKVyU8L3bH/Ja6QX2AtC3wso0QUOapfxdoXadhC+ZkNQrmbGF99mPWKWZq7Bq
NzDprRz6Zz3LX2DIsBD72sSiRoE7CAVIcERmB1JB4tqys+xE23hN6aNd/Ga533G6uj3Ea5N6Fsac
nULgGWZckZqgggTbQN8zAOTG8eN2jKtDgdaxYkF96lL9UMnQh4FvRaDaH6BWu6Me+VbCHRq//5s4
wE1ApgyKZfNnJlrkHRpS+UmnaO5UbDXayVaPYNptqQtrcaYTg+sJZxWkjQHCQs/BgBLU9y2emkpG
OG5I89HYGbkrftTBwCedXCg0sT1Y2PeqG1jEQxLkWIfJ2kR185XYQNT9qG7jH0urZaaf8tcPAtwG
2B4VQwet7vsPQmlJrqK4DMIMdDYXmmLoY9XyHQAolVfl4z2zKICRUZNuKhISH+qhnyq6a9bUsjFM
s3MLVMzQaqLyjmiUeFbGDm3XRAuretqj3y49zNv5z5yWytnRGKWwwNb7MgBn+lRq97yiz7fXwFKA
2Y6FD67N86IMSrkp/Im85Q51saADuxRjVucGvbRgwAUFpgTXquRDSZ9uj+HankSXCLgugIAs3Iff
J6lL0npsWBP02jvP4WjyWuQLt+A0Cxef4SzC7IayhNSgGdgEOY1/AMeaOlRLWpfJ0npM+k1uF0vK
x5dvrenDn0WcbZiqNnIprtip3zUH4hiu+A2uDwwj6wN+hSdBQWfpeXf1K51FnP78bKlRM8oMlLUC
2YYgBcDfNFzIV6YT+NYkzrZcynVAilENFPqe6qobW4WrxVC+eA4rdJibzMlrvvBkuHaSns/ibPvU
uI9qjdeBCDvQUOFM0b4q4UcUK+vbK/D60FDtQi4MdOG8L1cPUl/QsQ6KiOXuYHO/wFS6mSgKZ6TV
JhGyXyTjJrOs19uBr3+0/w38R7Hm7KNVKBSWpG8CLt4VtXTMOPVvB7i+t/4OMNtbnFXUJliHkb7S
0GFr9V9FRRbyv8ua9LTYYeSDFqoBxdY5Ole0Grxt9TpIjR7mUkb7K0TTFcZhwEcj//XL0oDVhfU7
H8atFHUvVCLWwk+4Oo/IG9DaRFsFie73xS8RPcEXhBG9tUvKwYPX3ur2PM4ks/77wgH8F5JdgEUi
N/oeAUCvvOizJmgMq1uDHwrjvlY2N4AFS4DV98U2TtrKl9DO2EWlfpTygm6FInVAjVSJ14c1yo1x
2qyldORrSRqA+4EmFYTMosprIvAqBrT9ViGDLwrQ7JnbcgKjxaYqoPrbU7/PwfXHesyBsRDty+3B
Xb6Rpg+IzqIGqLMGC/DZ1i6YHVOC12cNMbDUT07opySfhd/5Bu7wSHLi3//mtIIgNVDVQO2CDDQ7
H0G21iOzbwNBoYzC3+PI8hbGdG3ln0eYnYcAbjS6zGBRQMr6lMhWlDm1ZpYntS27u4JH1OusMvbC
JofmCeq720EDEwmSMOp2kqEJrL78aYThuMtja6ljdm25nv+22XwP5kAkM24DYidvo6wcbXupero0
+tnJGaL1P+bgwjZRty6gYzbqxU6pwu3tSZ7+lvmVMBkITvk63mXzmxvLUUqyoQnCtlo1TXeH++G5
mzgtAI0ufM+rA5KReco4XwABne0/2SRNUpAhaDj9SHgCi/n4kWndwkVwNQrawPCYhl76hSyfpSTq
ECsiqPkjadB3jj5zo1p4yF79+KY6GWMqIKPNN9swtA1kRLqgFj+q5k5W/9UQ/v7rZ19ekNQEVVwO
mg4ixvFXWSl+O/y8/d2vTtP002VZmwQwZh/DbJRIN2oRNCSchCDA9PplQifndpCrD/6pISjhPYhj
d36tlEwjo9xqE0bZ2ilFEt7BNMP0WsBVd5YBGnRTdoCDfhFKTiyx0pOcqGDjlzHke4BXfmvHLjtZ
cWyBWQfjFBcySorbt4rqQXS1er79a69thfMfO5t2MxnwjkCVJWRfsXkC1H3dwmYjBsHudhx7mtv5
nsNjDxYeNpSGrT/ttPOUAe2hArjxABiGeC0z+gbFeRQl1d7akKwAMwgN0U0Erg/qaSO0i0AwduUR
zVQ7pcPGLPMc4jg1RG9sGUqaTP8aISix62KoO5jAuPlhY/wuG0vZVSMUfIjd2gH6arkfygxOrlLR
rUUIoqbQ1N+KPmY7s4sgXhvZDAJUZngfDrIEbCtAGyMpuZcrMgVfDVpszthFup9WHfWaypahRAs6
UxpygFl6YNHGsc88neNyNYUpb4zB1N3BiOgDqmRizZCzeYZO9WdbIWyVpL3thWgLb3PJEOilddYv
a6j1tRKaYsUL/otXLH1Sm3a6XIH1B1+NryHmIXyYyfVQ+5Cbg9q14XYUiXKcsIhe2WTDJpfbxm36
yPIhEwUyHONRYOkVRBOhE+EXZmf7apTaAfSQuStIZzjQM4Qlo9QrsLiCdNCqJJXqQHMMDE1m545c
tvASV1JQEsJCuwNaxwIloJEy6FomvZRCrQOnshVq7U+ZiAZC9GGxrsO0P5S9Uh7NBDjzhRV0ef7Y
GoosyJWm+sRFpcVkRQ9z1CEohmFn0uLOBvri9hq9UkdCCOQR4OzIYODMcS485Z2VaB36FsdW6n0Q
ZNw6FG6G91Zj+gLiU1ppeVXaLgS+NjQUBCZbHdS1Ly4JGlUmZEFkDA1c3hSs2/GfWfROaSBaGH9H
mCfsA3QulC4cAgi3/5IN0wUo1elYtgLU5l98pvNIs5QW9EgIsphD0CmGaxjbghQLAS5aW9NQgHv8
c6NKF5rQOYVMhhLhEAf4uwcGE5tlV8AZ2hCxr9TDbuiWlLbNi6NriohyFTBsEyppulbOji4SRYBs
20NQgeSMXttKsr60Trhc0QEPXWrdXcnYv0ebnciSAFVE0kXQ4RMRBVyd9I1UdxZV9lg7jpHajiQg
omMm8FeOIUenAw5s0RH4IWOdNMlT2rMHodJNxcjWTD4rw4Y0kOE3OCXdRJG/TAOTJUJwMyxmfg4h
snSpzBawVVcKCd9HMc3p2ZxRMhp2r6lBt4K10CbdU5S6mWOulUkjGKZN9nYpNf8/QkIYePJmvcJn
q4YOPn5YGFDtfKueJIikfpSgWhpe56f8h+4W0GFfrOhd3mvTQP+OOu3ts4FCKlQHzlsE9KWD0Sa0
eBt/ktEPPQoHBh+wcaq6ozvCBaTdS6+hv6T7PNcm+Gtrn/2A2epUmQUyGM7FSSjDjNaT3Inttt5A
fDAeYFy4OOLLlOH7iGcLtEyTAgc1tsNb/mGMLujlke70gwOFqY16rA/a+Nif2D1op+8L5/Nl/vY9
8mxRVa2ddHYlAmg2iS/2S+ZwTZx6KA14EnvK3QgGkWRRdvrq6Xw2wbM6IsShoM2HE60doJCQ31lc
XzjRlgLM0tIuLYtETfSAkhygRwgEmd3q9swtRNBm7QOt1zOQyYYgIyAdEbyPpYfbAZY2nzY79nVY
ItsUzKrw2L4UvwDmXcGxE9QthxwHX/FgYPawtPKvrgbUbzTw6ZDCzm9rYySClGV0svvXhMMjDYZw
vZkvXM3Xg+DRi+eCDDlg9fv2VgjSK2MUgRigHSaTtd4ddOV1YfKu7SiUf+C/CH9XNGBmkyeB1IC0
eAiSbcs9ZYR+vrq3H5Bp+I0dZC+jDyDsc/hg+LfjXg9rAZSNKx+yvLN1x1RN5n2hBwa5y8DjkUDM
sip3KblRpin6nvmjXww6MwSHAZVDe/j7FOptMw5xS0+NB77ldkxB/HPytaU61l16T4Bp+yy9DCgF
1Zd3sp96yeCQBBVub9El58rTDJJQaLsAS6TirTy/yXOFk4YLDSjUOpsOa+HX0BQqRi9cRYfw0RY+
VBQgKxR9lp/Z76WT89ouPI8+OziJXDV9mpHASDjshtq0c6RhpP/0MAF3BVxiTZcn6QFAE7/PNgcK
PQYUJbAZkEWZOvHr4qha3145l5W371Hm0JOhBHhu1PpAfUxfmoO+6TalZ0Ou0Td3uQccxjHf3I54
sQ+ngLYM5Wpo8WA7zobVyT2qWxiWARuze7PT+a4pSjD/irar8n8xhX+yFx0S2SinzGKFAxSP+7wM
alsYvyM9pm92D+Gy2wNSpsvq27ZAKgl8Mujwk0bRRW9yIFXFgBgOKst47dCVeDMbyXrThpj/KHGa
Toih7gTIZu5TNS/eIKd3V0E+cjWaSX7I6kR6LI2B+mqi5i+gT4GN00BfzesNLfwyQpU8VzWV95o8
amst6vnvLC3IV9qH8VeLHemOvGs+uCnEz9vjuljk07BwnmhoIJqoeM3uaE3npFbkMtCNDlSy/Dhg
Tha+z+VaQAhlQqwDso4+6vTnZylX1icR0Wwgb/UocUoze6kb9gii8/H2SK6FgVw5GCtA+wGzPDv6
BxAPGsPIArlLgryWT3koMahBqktX58WDBjN2Hmea0bPh9HBUteQ+A5DYzbbiQ9/UR+ig740ndXSU
k+xCBGbNH/u9fkcXLp6LC2AWeTaRJdSD2rrJAtEbhyjsslVSSJIn9RkkeBKaLXy2y0x1CgfH0T/W
qtNL/vtAeWEZtZ4XU6rs6asariHhql213ujD4Nhbov1cpiSzcLO8La3rSYu8CKQi+ZWLNgO5e9KH
hpAmbNrLPTe1o+irA6S9DuPYvMBgIeiq5tFGPySpIBzU0Ni7vaKu/iS0jsBggx4MesazGUiTSiZl
XARQaX7mZeaVPPyAtoEn1eLZaJUfvWFvOnX4ShTlJW/TNzkXL6QtdnKlea06LjzSpmjzEwi8IWj9
gpalKXMwQqKA2sC7IpAtgEF559RosTUFGhum7Nbq8+2xX9tNgIPCmRVJFBKB2aGqGX0kx0A+DOX9
0D7aHHDQ+vF2iKvjUdCN18BegInCbDnr6OZVmlkFA3tvbMH82mqeoUR/oCROd7adr26HuzqiSYxl
Mpo1QDb5vpxlO+MJWBpBaUC5oxHRFxDq+7hrl66jpTiz8yFvR1ZTowrq8ieDYpPUoAKQy0ub89op
BF7GRPMECQhL4vtoUrgBl9BmCYgIySoeC22js6z1YsiE+wm37M+0ZhQCDJHm8UE21mPBylVoTq50
ujQeesuCbrmtDdUGneo0dikboPqp5boHVtqSJcq1gwtwKFMCzwMYwTmESNPauBINQANJ7fL+M24m
cZBNy95uf+FrCwq1BIB1VAPovfmCoiE3jJBVQSszSFaAI1aET/JoPNSa/W5a6cJ6uno+GiosunDb
WGiyzLZIL0GjVWh1MKV1hxSoTqfkTbk2Ozb+qIxeuVMgkgKn3wQm8U7fQPvVqgkeXAy8dGrp7BFy
/BCqvz0HV1YfOhlAawF3i0fC/JDISaL2Qh8CQO9kv1dl5OrlgKZEASLb7UhXMgd041B2hc6jAoTU
bPgpj0UhKjmQBtQnh3eNC/92gCufEwGm/4GHfqku3mk9aQ0EIF25T6xJOieqIfgNZRKjSE8pb9e3
412bOuAy8E3wrjMvwF6w7cnDkSmBzqpfkSxHHjUHZdWq6T8/x1EVx5Gq4SMB3Tn9jrMEAq4idQ0V
8wCA3bF3w96EvS5pTbQQeA2W4hBFX2FX19vbo7s2m+dRpz16FpVXcmckbRfodbzKQYELUX6UnvTU
H5MlgOeV7Y75kyYLalwfF63HygxHGI50QVvcafkHEAauAhUlGED8i7UOkxegm/88uecnOvpgSNZL
xOECokZS0gNwJd4yJn3dnjr12lIHFlcFod4GcW8eCI/ElgrgElXWqcXKimVrX+qsfiga3bjPpFIC
lRRi03KVsS3Eo2W/LkrjuRP2GLQZMMQ8aqs3CCB0H2Ha2APkvk2rc9SqgL9s3rGgSoA6wkOwcZGP
W65Vp2xVWlb1Aayg7bcqqsAQLP6StU7221GDdCS4Zv4YWtlOlTIlGCS8wGlnVF88GRr39uivbQvc
AagJQFph0ln4vnAI1Bza1BqD0SarQUICWNsrANcXNsXVKcZLBJHQNbrABHOZSVHayQGtSwHN+jjz
VZJ/3B7JZQyoTOOVA397A+jLOdWQQIQrNkY5iHNrK8Mrpkvz+/9fhFkOq4+N1YGMFDTqb7WJnVg8
3f77L7sNIFSAKQSekKFJMO6dfYw2h+2ZjS8u3UMeqXqjlWOghEz90AufpDvtjjxACupoPU15ur3W
3cxnOwhIoc66hgX7P0cD/vk5GurH+C2oYcxyKri6jGmuK0EnGzt9zHcpnsP/eJNPI4YvK0CbsJqY
E/SElI8igkmEBuEnAypbWoWVrywgAC/XOIJMDFTwJNDQm99lcWlFatipAe9zVx5+yjAoGoolz8nL
ExhBgCqBRImERtg8pc5UCWQkWQmskjYnKYtB/cjLlqxS7AkYpHXDmmAXLiTZuJGxP78/GxAWWpbY
VZAdUOaZYqSFNJdxrRUSet21XFJXquQHHo5weinpj5TZAeHmfV1E98S0HwioZqElBWUHFAOgdTDu
9Joa1Jm0Q5LDXaKZTqYa25rqEFiCX1fbAzD5nqHZFpbJqqTDPYmYGwvZsaBjlFT1RqnLU1vyY5sI
FJjrZEUzxRUM9nxFD5g3zLrAzgnFY6eMwMwa5U+pASe2tB+jPFxhRfjZONxrmTgJU12LJNpDIY84
DIavvKqPBBXYKC5cFTXRBDounZ56oxzvR+u9SAoYBUUPkKWCwg/WT2O8wlz1R1hlJ5j47FNduI2J
lwfw+o4+2LtGAcuulFsvsu19KQh6++xB4mDgjQyt9fyBEJSukwwSMjF0VNt+Y7fGc4Lph75IeSy1
dt8BKC7i/qXv0FUqk7t+YEe9kh/bknhqDgljW6FHTP4mHlmysgRcU6y4fGx6TVkZNGsPLWuD0LJ3
g5S4XZZukFGXjkoIDNL4ow39JcBhXClV1kmUbfS0u7dtO3NrwDCcEZllHw8+M/tDT1AHK/Ud2D+b
olc9m5mQ8e/h/6R6ksV/1/Jw7MLizTIML+eSq+iZk2a6oySYwmL4SeFqhZZj90Rr/AMPw9eaKgdG
RDT5YUDPOLReB1H64A5TL8/wSFYmgryh7vNRC5q+XuGy9HKI8VBcbrDiOpRt6DZh6aKmu8FMuUlK
VxCycs0y8uUihDp24vS82+Hf20c6dMqIBPUPouzMHj5ueo0nqEWXGgbXchUkr3jeq0jkIfz6/XZD
HzkyC7OA9yZmOYJib6Plz5merDPOFg4ZOHhd2Yrn9Ltpq57lYKWmwXSMJid9yPwssxx4wx+U3NpV
QGLWgm2g+5m6LbSfPFQO/UjycyzaGNpfdvwJSS1AGJ8EfUrD2k1hRieD26awn0yGcZOADJ58Z5IM
EuDDRjesQ9MPu4Kk66arPdbgUxbigeftL/iSOCQvHANSxE4WNWCHq9G6M8112yfofZpYKo2+NWj5
akBaCdCDQnZKqfDCvF3B8gWvqg4ubar5VfT0A8Is+QoIyx2IEB6cn6kDslSo30EXQcfZ0D3Hkv4E
8ZY83cAefj00aJCTzIXM5LFrU79LB9hNAXyavUgJ8TTIncuJy1KIlY8AFRK3FPB3gzvtUIN+UW9b
S/JN/qymvTPGgaVQIFm8qqC+QsAnxyEQMtXr6bYSu6bamOxJzp4l9kCiR5V7bQ0H0Fp4csd8HQiv
PPov9r6tOVIcbfOvbMw9vYgzEd/MBZBH58F2+Vg3hF12ARJC4ijBr9+H6t4ZOyvDuT3X2xHdEe4q
pxIQ0qvnfQ4I0pDodeeQA/RyBW16jHbPLlUIfijbezo8tUMLt8yXvr82yzTKVBi57GZMXwsL3oMD
PAvypYfcATBdklqRTT1M60YOEe/uOAzXhTviiF3h6e1IC7fMGq5wJr7CvZXuU3Vtw42xLNaSPATq
mlfwZNq7/lZ2aSSyF+1+oya8PI0+8bK7tHqTYZfkDpL7sisctVYzW6iBvnXs/W9DlyacigUR7lXZ
7LLGWcH1beUFclekfQRVftQS+8rM3y27WIoABGDeRdJCq6EaI2MkV2UqnlMHXSzqIZdnhKVhIDs4
m5LYd6d7WVCUndauajTcEOVWZmrPuLVshhGep8YtrQq0zTFvpNy19i7tbaQqSagA6YbLMRlBNw8M
AUM2Y2m7P0pT3ykrXPEQ2UqhizW8jA09RcAdoKKBEeTkgQCQPfb9AwLSQwq/yQ7gfpU/stC6gsfF
QofsUDYjZuTgRqilaWRyGCOA5vLUM4WdAazBSDWIMfF8Yw14DwPRCquHnUw082LVsGIlkDA5Uyp+
KFd/Q0L10Q6mXdtwfO8W+SPmhvh3PUPUJhy9EVQEin4lV0hxxHYN2X44B1ul5hKGsevUKx64tSN6
+jE03s5pq40QoYgrYW98+7qGBaTsBA4G46NttWCA8QQBdKAEz1PX3OMdfE6zcB2we1e7cS6Q1wZT
LAoyAB6eU9+pguHwBGe53IuUvaeBl+RNdwWXWCTY1l5SEW+fcXvrwAvURN6uZSs4hmZrRPUk3H0L
pd5o10p8OVyBbHfl2cg/mIL11NuRlXVR2Go41SIaQfNF62XY9Kcod9MkQIBRXzwAw4KtCVI6K5aY
7LYIsniA3ZuondiFkQENw2UHXjHJFNwgmjitu+uigu2j+xAOjxkym2Z/HV7/LGEE2DJwZGSdpKER
5SLb0uLaJV3s9SzKab4QIehqTB4ai+wMxa/DnrIoncwV0mQ30EwszBRX2KIo0XCDBbZfPmOP2TC/
/OY01Z1V9YsBew8zh+UQ8G/WQB6xVS1oLYsl+NlbNw/1oiFBs/TLYG5p1tsRM4XyQyC8BZuQjxOC
Gr9jKTwC8x4wc20CcOg3HXidcMX3XupUJVP95MosWIsC8TGFEdyFBp4zviIia5wo8xExDLQ0LKvE
E28DuED4nuuvjwHnytWP+8hJ2R3qRrSu5kch1E/T5S+ZmSchvI/+m1FmrxQ0b0ClOjlrTNINqM+K
Y2C3OLrXbs43plM7t0Fr1Re2xjMNytkA4T9jnaATSDbLfaMxD4jrcNwIockzKScHKad2Fuqp3nQr
5L4uvr6+U7v3P02OwG4F3AOWGFRhn7fjSTmqR4QJ2sv+E5gxrhPbu/Ee2PPB3SNtcuMt/Qf7HpFI
Th51+8tJROfOo7PrAniQ4B7/1rFCv6ywcM6DDnbfpHKZB5cg7zMQJayVPowwf4MPBYdBUjNItXNw
I5QUt9VyWAffgshMcBZMsqWbfH1DZ8Tv9KSB/GVYjsFJAoeN+QD0YTQfEbXUNXA9m2INie0qP5CF
ub40V850YnFRH4Y5OWTDo1pKICY4A0/Zots5cRunm/FoHPJvaMRFyHmInWu+7yJoMFEhwWcgS/J9
vw539Ht74U08d6b71TclDhC930gtObOkW0iIFn3y2g5ISiu/BfqZTw5FesTx69tLzp3kEPAAISqc
sn5vdHNEJodSkcO4TVdyqdcmMglSXCCIcqtL9LyzL8eHwX6Rbz88zLBoDDIxaBQW8Ixp75D8l4Q2
7L+Qs51kW7lgd0Fzk/Ntg8U7lD8LGQ2HGi3JxX9ziz9+kZMKXQ25tEwDuv8fCLC5KSV0jbAJAvX+
yhv1BQXn7xqz2bACVp2zBb5lkVNAA4B61liGeZDh2GzHEmCcJ5x6adadevDtgm6IW2os7C6BVLAd
jXsUwSmSYMJMX8A9ziwOaGPPxmizQeFvNJxeg9hOM/OgEWecwifcGS9RV+f35OR1BXnJt2c1G9pv
vx19RFMFHuSIqSwRPa/zK7+lb3adbjKCdU/Ab1aaqLAvTOKz1wVaCGhTAWiYp10Tt0fA8+BMh6zp
iiti5Mg/QWrnXWsNOKMUiAxE0DC/UmMZrjKzrR5KG97faa00Oke2D/9oFAclfPcufK9zLzLQpRD0
BPyLbvfntWvCF049rJQt41eOvytwoOo0AsXh5QEN79f34Nz2PYNN4JDNzItTRDWVlNE8NA9o4UXw
d49oc6uy56/HOHOb4WwJfboJKgTm0cneJjVgkXRwDjIXt91QHzvvEknx19c8mT+fhjjZs1ldhiyD
BAj89CExFyAI0ASH2nBR/XQXfJ/uarhlOMv2KO/F47jyQTRCOnLiXl/S71661pN9x6oDVhUK1+rm
0Eg8USAZX99M8jtKAJryh7t5suX0XmcoHMAOXaIWMPtzHpBZuuUx4ro2zQPcCOD3DeRqeYmBdoaA
gHFdwKsWemyIKDpZ+wyvqi3euKBlO1srDqDuNmIsvRuxgb12XO2b1d/2gsIC+HFE6/N7ENR2XZap
fUAvo0nqolerzENQIfIJ+NJjxLv/b+7sbB06Yy/gNZxcoWdkrXQ7ExXKtCwR5f02c7GBxondmCA8
Yd9uOuxu4vXrYc/NGMeFiBhCPyT9nILKbV0ERdP2BzZ+L5Dr2f9tijDu4sfPP7mLIwF4R8z8yF34
TlkkkvXL1xdwbglB2ykA2wmoOESRnx+To5nHmsk+KK89IPZ+CVH82pbq5r8YJfBdn8D9I/wtNsWA
kzKTLDg0cFVY8xDIks8rC+V5aCZfj3SudATNBm68FiguGOrz9cBG0Syy1vtVOvb7bj3701kXjc7O
3TU8GNAQwKLxsFN8HqXJeF1OONFM3L3zGxdBqHD6C9tLy8W5vSScyYIwtTync64dKgBuHhEXX2xY
b7ZxAOOMBaywgiRTYknhNfn17Tszn7HQg1sHyjOokKdULdC0Sg/IyLFDxbYyRUiamHXB2F7YuM6t
R6iJ/r15nxaFmQGbRCRFYD1CbmAsj7D0h90eDCeGhbOsjxJZ9/eXeONn7ibGhIzMwX/d38gjAZyk
AKSZh6Iu4wGesKlxA7lMqmBE+/dZq9DkzP3k2ZrZhMvF5/lhB0WoZEqPvbnlfOuGV1Dtff2gzl2M
5YFbAEmrjVrlpMwIZFk0dgu3JQ9skdSNGrYl9Ys93DfdpZX17FCwX5953Gj9nDatC1ZWRHn5cTZ9
RNOHrfmaJtNrkLSJSpDT0e+AGUN/EV6ooc+8ypDE/Wfcea5+ODigh9zxFIr4VBxgeBj7iITRzQ/b
6SPSqoWsr1LPujAvz7zXmJVIDp2VhnC8P3luGqxdSDqBHjg95H8aRVtXMXJ00/JS6XbuRcPdnFtp
4AJgif98cQhfKWEr2B5stIGwhSw9Gf7tRjhIsgAEEK2KBi+IL59HqEoxhSFaQAKQXFvtNJwLvp6C
Zy/hwwAnZdvo8UCXKT823g/4jCF/6Prrzz/3MCD4c0CYhBP1b2uRTR3uaBiKNR1SNa1xPQFXDZDo
9PUoZyoydJz/M8pJRSY7NSGCqz8gfCgBNLlQhYR1LAKC8vevBzpzSoJfi430MFQKIFWdPA/OYa8B
049jA/C60i8gfMGH0wcwqacmbgWCtIKGXSjez46JhvdMwPwVKvd5DhgKkaKdR4+jQzt/tiXuN66J
dCTpW8jdIH34ZAZVk0Zq8p6+vtozkwPSKUB+M8SAeXgyv1P4liPLBDpAZEa29XfPuPv6889Mjk+f
f/LYsgwO7siFP5D02GXPTbm57P85lwonxxIcrOAxAm4e6B6nbhGkC1JlQzylf2QIXomro3y1jvUu
fQrWCM1cTBem+7mzgYupMS+zUAb8xoEIW6uAwNXAnjguhutqyZCSmTgAn+zYfam2cmUsx6tL8Mw5
LAizAxeIkhl2OKelDCua1M8w6rgC6I08ti1ZB4m/935IZOauL2EwZ942xAnM3huwAgex8mRaoE3h
Z0pByaf9JEOyUpqNm87oNyKlt19PkDNTH1XTHKcIthVoJSevm924UlqAnYwJ2WM8QAPs3UK3uZAq
keXDQMsLq+HZxweLDMBp+PfP0MeP21VtGYOa6galeiu9qO3D4qaiKr2p3V4kZJQc68qAft9+EC7d
Vl0pXmaSFCJVpTE4qOxN88rXAfthZYRvvKkJr6uW6QuzDNP3zLT+OM3mN/fDttrptFIeMQ62ruJy
qpfDCL83d9i3UAPDL5ytfDU8I9QC8X1TDDrNtesg901321HVSOh5Rfc+7hq6qaW9QjIt8qrSVStZ
4op8YwkJqSTd0CmNKLsVHUjDSEgcynrhs8c0LeOp1jEW8ZUMkbRHdAT37xWXIRgDAF8LeEKUj2bV
Lj1zXI2gm4Kxg55SuyKkOZgqP/TIreRmHyOZZa+Q1iuqbOvb9Z768sYYyDde/LCFfVMzD5SHauWl
AVJO5IpUrxmabCE6xkW/9acuKXSwq2GfSgyxq40+svzhtrdEkgXQLxJUG4Fc9LkdSUDDRofGpj/G
iElKkImROM4rEhVWuSU2E3GSMmdJJ/JtasgNt/VCWwZCBK0tD52kcIdtlwFBzrtrbfzkbn6HxToq
K/PWHLJN4QVXmZmirNdLwy7jLH3SdNjhNLADqNV0PyorW7GxuQ/6nz3ieAvyAtrMsg8YWG1lVATm
qs6f4M+zDFi6R4of4pOLlxD+X5U9rEKDxjZ6fT2CLGqTry1W/BwzYMu1t6QWOuatShfcM3LgriBJ
oOnkUPmeun6kyVsweLdVm8WGeMLJA3HbdVx0ZaSQiCjNn5ZFV4aVLzPRrHy44A013IGM5nEwXsua
bR0/gyltY2wRT4XKA+T1ScYZODVma8UGexGpjiyFkhEaISRAribo2UX1ZjI8rrrf0CJfpzqMa9+L
dcrx6bejD8N6CgMm097YYyvhgRQiR5sdDf1GVH5NaLBFnvdugibZoOO1DletazwNyH/Rnb0djG7R
pDDJt9y4M9WaeU0ktImNz4/cKl1RxCJaRRfB7WrtZS+iVUlZlAvd3ujCj3rjuklfkXgdgnKkx6gq
nhznXaHHRM0FSpQ49MPEGtqrOvjGdBHZLV/pLI8dqtHDq5Dx+WD5bCGbKuEMSUqGXnlGkyi3iEcK
/sBk3fRabYkIFy2EgUZtLlHTgZkg17nx2sJupOjJolDoJ4sAfrhV5W5qH37oJBjvsak/AyJsImSG
3Mm2iAVDLWHM+XU5jCRRmbvZMWdBXAg+Z7+tghpc8tTel8RfgOyTjEgp5L5awqY/yvNrsyLRVJoJ
KfK9heejYYBsdxIMCsTBz8DYBA6U/7PPnzPJoq6jVgTlSwxGxrIMvD1thjUTU0xVsCi7m65u10PZ
J/6I3ypgyOi8tMEP6dgrsEGXOetXOszXyCpbh0zcux7iFAg6aMa9X/G1K/pFicz1PmyTkfVHFxwR
rg4tlMwUeDM0uklhaeSAg3HD8BVqe9mTDpHHRlQ7KskZktWyeoMW8KZNhwe/+8GC51QjRrNFeGqY
bmqvXoxw75ZwPfSzN4S2sMSC/6ZM0SBg43M3vEHuiNxuZ1n4IyiDyKSvvin7kZCHfn7uAHzc5jjn
pMIaOQKNEbdyTsiDRzOcRUFziwJkc0l4yUQ+L1GIk+pqRIwo9ItOoqlx8Dv5qNDzCX3Y3RUasbV2
U21TPu40wSmYob6Pwtl4xcn7b0Pur/20T2qQtQif4jFMn0lJd/mA9E1n8N80JzdW1q67wt41nbyH
eAFWQ926K+WNIOi/N90uGKEfCHmirOC7icLJynkMx3skfS0NEPtGSExwOkE5rzcCcRUwvRZzsKDn
rYXeZGjbEBzWu874XnRuMkvkZ15WYvGnQaIo6sqVpb7zcoNk+MSTTVJl9Up6IAfV+ZqmxjNigya9
scM0mYwH3tyg5knkoBPdkHUFAhcoGn2KAFeYbKAxfhSDWJPcv7BZ/4pyO6ntANlBWjqLSchvDnLI
T/PHwLcOhTMZTzk8KK/MyUt3ynLSpcHgDNsxqJDZMOzTDqs/KMvgCWRVMyHQCTZ4SIOtd2A2NTur
k3xlF9zD8lCA0+TQfJnWPktsHhg3XdtgNdBsTAyL9zEIHt5yYq6zqcq8vuF2y67cnCFCuFLDLZ43
P0C75qwQDzIu1FCPl4Jrzld7H2rMk6rId1tCVW7AlLrbmPcwNIrbhN3l69lCnT9+XYGdaxr/ypnG
mQf0N6AUnyuNMZsC0kB13f7VXBWxsUB0YjJ7QhtJfn9huBl0O3mmn4Y7ORJIcI6EYRu/sHWQsbYB
erj+iq7l/aV89/O1HmCCWQMGDu6p2BXs0HG00/Tg8upgt5g3hnqGZzIspWqsRlaCXJYXy1WImoTn
Cs9hB4rM0COz6AiaUYmkDtQxC89PL4BC56rr2YMHx0y0xX4LBXMbj2T5NB0r2iM49YGQbi0xZA7z
wK/v9ZnTl/txIOvzkzUdkTuyCg+0hRcPM8HMeu3tS/Y7567GdaAcdNxZ2Xd6VsgN5FOiMXSkxrZx
7qVpR4I+DyAx/v1r+TjMybTJLMVtdA+OHl33tEnc8JC64QVc6VzN/WEMb+Zzfqi5c1C1pF1lRx4E
IIspT3ePPdXyO7qF1qNyzOmGoGS+Z32mLox89o2HUAG9XyDIHlQnn4dOQaYgWZgdQXBbGE/9iq+m
VXEHdTG8ObwLzsvnpsXHsU6OFpM9NLWEdQXVNX/UCKVDZUkzfzVplyy/fmq/WzrAAtSCcyrOrWhe
/AanQCTQU2PMj16u9M7xjPam9HS96lofxwMXXkrvYWowpCOl7l1qDpUZI5zZipnMsLl54Ex7cYiF
WYLEZ9KnEEG3R7fy3K3LneE7UlinTTX54lI/Z17yTtYofGs4GUDvNpuYnjQOzLboxsbWRy/LyCKY
Uisa0jFbZIK+EMqtaxl6m69v1JlnMksecAKGfUL4mxjNBuXO8fvuSLvmtXXIA6rANxCsLywIZ64L
jutzph6y+4Bmniz1BVLnYXzXHUt7OoYVuJfERpVVDeW6nMiVP/zlSPq/P4W1tv/6H/z8Q0D9V2R5
d/Ljv/bFD9DTxM/uf+Zf+/df+/xL/zrK9+pb17y/d/sXefo3P/0iPv+v8ZOX7uXTD4uqw4O56d+b
8fa97cvu1yDZu5j/5v/rH/6v91+fcjfK93/+44foq27+tKwQ1T/++qPN2z//Ac7Thwc8f/5ff3h4
4fi9/UtZ/PbX31/a7p//cP4A2WR+xugYAvP4ZSej3uc/MYj1B96VOZgKsJIHUA4LVCWaLv/nPyz3
DxP/wFxvxgnBIMOUbEU//xEx/4BxI8BXTBsL/wGE/H+v+/rPSf3nI8F9+OvnT/G6v7w6Pk7+ADsm
SBHw5P/V03TmBf/DKhgQo4MCrF06MLB2170g8KpCNFqZXtd+EWa3aSi5eevj5WwXCh0i8cabLKs2
xWDo/MbW0kIOrKvcZjO5vaW/FxWtwhsVulWW+CodFiMa4D1EXz7Ohs3AKJp/GcRtsRpESq7gMJvL
J2YjuuEI5shY93GnZYgEEHTVXPYWKO3VGUpbrzB5NGWAY5cCUbvFo8tq6J0FEsAhKJiK2rxN+3IS
z0Q0k5lUIWXeXUfzFi5cdfqAcG6NdSitlo4NMpembZroQIzsQJUqx59QHAscg6FQr9QaNsrwgIon
WIdDZguPD5z/YOKhnWUpZZdddaEi7fc5hXdaTThFG08afNoMfukEeqY9dD+8AFNXcps8i9YQ9ZPN
HRHG1EeM/P3owcD6wB3es12fVmWz0jDCzK4DFmqygsMjtR97Q/mTHfPMyukDpCRdCtfNzrdfOfAz
B9l1WV+94KAWjrteuF7zIFRdWVcsL5vyOzxJCPQ2Ae51HYH4wiAmq8OMo3viZ2EBWn3vluS9qxFg
bkZj00JpXmoOrWE0yNK2stgkrOPdyoZeoMYO34IrZq9bX1A5gXxMmbmRpi6sH6iWoO8ABpMZ9WZC
G9Q8TrbDVL4sDAOZilFg580UDc0gqmGFcI5UCPzPbvZLripfVhGY56nfLOGjyYBw9tgScIrkfdbF
krWquxt0z8wDoHuKGsNo2oC92X1mjTi1mWFRHkx7FGG1DOwC9sHo7wFCAKeXhAOJpU2zEXYSwsVE
juAEiyIwGhkTSI3m2Kquzdqi7sbpXCvfKtcrJvD6fWa/6q4OVZs4LtPmgIz6vGqubcEQ52eIbKKP
aePb1U1th5Rse9WjdCRa4FtHHbwW2TfXUoO87buw8Zeq61OkTqHpA263WZi5u/MkDTvkC1oKuxvM
25U+wEmzlzBHrbzhJwMCa+wQ2kULhH+mht0XYKP5AhrVFnHkhidG2q+q3HBIDxw6UIWXPfVB1pDs
Ou9zr2x3dj+25ZghYL3IU+QJtwb8ddVxsCpe+VOMlKzcNpPaHZrc/GYCgW5NvRmBmKmFk3p03AAW
HbNXh/gejPKJyMYhEXRkzdoT3rRRdPLg9aKYVknTQf6h/LDpIfLCU9EvgTPUiAR0mCl4jP0mRMJ6
0ziIKCQcEyRRTsqhoWqzQAHI06IRuJhR2otyNAL/vTSCsls2dZHzb4QbpQ0NJHIMzR9lMIlwVZYl
K39mflCHTxLy4PLnALzNOPpjxvrl5ILUt/ey0mLXhmsYthVDPkKs16CuO3c/pk3WH0vt+cF9T4fS
vnMGbcHFwcEwVRLSQMIgLRcW/WYYApMl0INX7kg6KPOtqC3hhFEpGB22pVXIIvFSLEF7Vjj2sCBm
SSgwCw1bMjs1TKx7I5fFFWBdWW76YYDsbDJ57QIowrFzVIBmiww6JK9dT1NFISgxDLSfbqvJ8JxH
q2uM8TFoSREcSdfT8rEWuQq+0daR0JzUHjdGSDFKc0CzHPpyoAUDJziuqn6UB5+bQb9h1O3a/Rhi
4QVBzO+bFxvxDki0HGVFeOJ33DH2ltFO/s5WgaHXqYt38Zqj8i+vm7zltIiompWDedsDx1B0HNL7
IBdhvbJC7QZL05osb80oXA+TQjiI3cxKo1K4KqLYAS/IyDc9wnhVFlOjgtSgs22RPbmmahBrTRXV
M4zQj9d+WWt6Bc963z1wTyn2nUwtQBUEn7qiPQ606ovYbnrabiq/gZaotpjlHrVXcgFMWfXuCgor
aBARbbudYNSc4X/DP9feO94AmVzp2lN3VcL2ngJ5s6V/HOcGy1oOVYFlu8uA/m3Rcyz+ik74/yXR
P2Dt8lVJ9P2FvxYvH4uiX7/wZ1Fk23+gJEKrEFEIM+HEBcvgz6LIsubCBxwNApc934d7zL9rIiP4
A1ZqCMPFP4BOwctGvfRXUWSQ4A9zZrqizwN3B/SwvL9TFaEX9elIAAUdspFRsKH1Bo4lWGQnZ0MY
7xi94YD8PNuCtevctoty2edqsquI5IE7ATr0DPMNgdLCMWMAnA6aM0GFRPot3Cyyehty09QkLjKI
deq44RnP4TvvgQVXNSwN7oswDdoyGXwksv4sQu7KnWO3IXRfnI7jelAUJs6NKBBbzf26bK86aXEC
VM728wWx4ZaxbgNRposgK3k9RRy2OLNYDcnEOslkaDZX1YBdZGmm+NJF1FQi5N/asmrDV2nlAh/u
NbxdpG04VHvVyQKO+ywrHnVvW7Dm7k0DSqfWEcOy6VOeLa2hCdSNcrkP581ejcHRJ6UuEhlQs4ss
IzALxC6Du1/xm1FA5dNH6TgBTIQvDexqoqAKvbpasVINmYqIlQdOBz9x1aclOGe++wpahqXWDQON
61C5iPteBF4P+BLrdZvH6L2NYYSWujtF2jRz85jVrBmXo4XGXmjRbkSGpgOQ0sAH1gkanvZe1Via
1vUk6+YqxRb6nZqedzM5KD1ilCe5vRkmcwjgVjmgycFheP5s5SiBl6RvTH7wamVDNZbVothabcH8
HdzZSbjOqQya7SDQ6IzVxMWzP+WO2aN3QVsVlXyC+DqthLOy5RggWneAX3zcjGVpr31BIA7D7K9q
OJM3JFBRb/ZKJVXum89j0KYtlIuE+xssVWZ24+USvS9GBtFsKyC/+f0YgMN06D0+pVgRDQnPYzU6
nbXsDCeTMUkpB/26B6Nd2cXgxhPpZxwaZSD/kRYpFIfQAw8tIOSAkutiDsRbyFx5bB0awENi7BaZ
c4e7il5b16ApDjmW6umWYN9BqFsa9u2+Cc0MmDozwnf0IkcosxGInscDnPL8SDSlLzdYZJlecL/o
9AatRQFVaFOFPeQMZEI1FnoVhHIEgJXYe7L1O/gYuKUV00yHJYtcZSHEkZYyuBKegQYN3LpvRa9y
klCAbNYiK7KyAHRbpQ6A8Ur3oO7neDE6TWm2zGFDAZwecmPdwDJ+yiAiJDnCGCIrBTy/GGq0BJfS
b0f3vkLpMEFbS3y+GEGCHDetXZZoFKaqnJJQKdI8WSk8rldiYBPup4dz0kubEw/OTKnI9UoWleiT
vikKOO+6c9HhIC5xwUaq7A3AfQ9ttQamTXHrebWfNNj97bUBWbmvEEYOA+3XmgHvEpFfkh4pt1NR
ofNrhMBA4jBAWGCU4/DSQZEYoNuTh2qwQQOEt1V97eKdKNGyauxwwSR6TNdzga8RS9URPabxxGCJ
8UhBH9MxQ3u9e82LDDO1Khwl46A0oPXLcLlO4uROr9FT6/EQdIevhu8M+GurcftwMks5JW00gBwV
xAzQz3TlCA8m+G4wGi3iZBhytAPsosMyc2lnJES1Rb9QHX5YZsbI0Vf2tNWuRzcUAN/hKvHeFej+
Rr3Elr0izZQbeFTIaMr3odGht1lzYRixoVpUuVlgptV36ALMFKEyUADKlds6/bCoAyXGBSGt+YqI
ghCvYIGCLmIoeN/MLjfKvd/Lih8ZssfZgjBvojHO6m7pRV1fFvWI6djRLml0o18DU3j9nS4BkCQO
HJVgFlDmcjDXAFn40VGAqADU+9Y2LbuJLsbGrfgVV810M/neiPWgDtdjyPNiQUWKR0xyd2XnkHZ6
0kDroDLbPoeRDa/6o9H5bcufi7aVKqpbHHuhmsRH3dZDhbSeNg2hAifKmjBjPYB1CYwvNczEUbdH
tbAmvbR4PlRQqeaW26LuDd3ngfbwTNACB/DYzvzKT1xDCnNNJgDmcY6EtDTW3O2L2zzMxnfWIo87
sk3qFxEsrgL7R15L4ccFL/QUd0xTce34k9OBB8UCsFx1XpjouCnC5R7nxwCGsbkDx4PSyZp5qQcy
HFujIiKpmhpy99odJ0i7M8GKt5w1OTvmja+ufUp0HitO+YMLh7LvpdsUzhXJehAym8AcnCtNuJ52
hvT1nai5hzY62HrTZlQ++ljBCLgE+XSTZSW6toi4arGnfmv4ZIOpH3IGKbtheAhvN1WQbmvUetAY
dl5uJ0xbjkL/HSfuaERtaCduh3YtlgWkkBn+NH7PWFkfG0gFKBYVmU4bp1GYzBoVtgfrJjymCJk4
wbAx4RSELcUsFPoZeVpkCyjFbBvqdVnvytYs7T32epgciKCR9guoJG5zmAKVOtfG2JotfHZtm08R
zuSgGHrWCMYCHbXHl2QSvN/3Vth6G8QpBVCmKtEg3yKwm2ZrdDVRT/AlMt7B8CjJRtKs6OMp97je
gb0L0W9jDB2sJeBTUkZ1MSGEk5ghJJcFdqFrP4e0NFaqahe19JBx4uAUAghST5azsJDOhq0wkHuZ
o/l6EFQV6E5C8O3dYa5rUOnToO6StMdhNBp7nPewi7ijszBqPJq9yuxx1vGX8J4NAGZZa267XbM3
3HGGGbAsoG9Nage5GIwUzqaup3CKGZHcWgyugDLeDDIAA8y00X/P9cgIjkZhBgecoUL/uTMsS8RZ
gBSrnWN0WDzKqpJP2vIs9C0n6Y4vONpQGK0wp0W1BldSd233Tp6tnNym8qEMHcN560sx+K/dmLb2
FWOgYCxA+4JxhYPOoYi4XQfoC48VrHiSCsE1aRUNIV3gNWdYoZ0BXwfU0YHi0Kjb8o7hyWqGxRnu
C+64cEzsOe0SX37gMoeZsauwp9Z+a/Q7Vg7tO2Ow9DsYJdV0jTRh3MgUJ28FZ4X6/7B3HsuRY1ma
fpfeIwdaLAfC4YpaBjcwMoIBrTWefj5kliA9afSp7m3vyrIYvMSVR/yCoBcCdZYXw10VhangNkkV
LVQbRI2yi55FaHw0pbhMLjsp17H94AeUK7KyPkwJNHkt/X7ueXAlrLgx7inVuNRvpUatoUzLciZ7
U4iS1aMiThCjSXwy9SFsI7XzotpofgWN0rSbPBBKeGGEKcJbKIXKc85Tnmz6MoXpkMVVhMYBqpzG
oV3MNtrCf6dUmI7D0FzOrcoKUilT5ifNTMf2OVfVLt/M5PfyflkErhIjRpzeyIK+3ozq+hQ1WIiM
CF8sUeJQBWnruzmmNPg7CpWx9hRqVP1fxff/zcn+69uM7P/+DqPXIm6710+lbf7NX0mZof4BV0bR
AN6KGK/ASvxnUqaLf6zpFrhRCzcWmLD/LlQr5h8UteG6IQWHnbG55mv/yMlk6w8QpqAYES1CRpFW
83+SklEs/5SS6WuXhJQPhVSUXGCMnpr7Imw5i60uBF7RNAtKk5MiEGyXYlp4kTYIce1NPQZAmR+N
oxgvPyu5VdoBJJNkBj9zzbAqR67rqrpP+jLLfui1GM00Bxays6wgWbObZgp0/PGo/W2nkDKP05UG
4ipuJEyiaguWUE6/LTPR9dtmCLTomvQWUZzCDAzxRZlQbbzVxaAu+UnqK3gg1WgZZEohqftZUM32
Ku9M6Nm59NsCNqaVDKgi72q1zcMy5JGw430kGaHyoWC3NQqFSLjaNoQG85RZdqyJAPkCq1msfTGr
a0dZqLLiSZksNXytxJjQDhmLsJ8ujJZTts8qIafyS3GmuEzVUU+u9VrFSUcUjLK6oSRi0YVWy5H/
nUdLtK8iKc5d3rex2WSC3FtepgUhgDbRbEOv0JoWwRN5oK6YYPvu5wTvmqtIaWPeGCJVtgvs1EIn
U8VIcPWCG+wHvf+gI26ehPx9oQITHwO11eMrQOo5ECdjnMKNOZqFfjXwbxNK1pFGk5wZTTcRKQ7u
u0Ms/ar7RpNcSLmWuMnCDG5IbIhR5k/J0ryWDe/YTYm+nHAUy0gU92VXdP0uE8UwdnSSA5r9BlJH
ntGMEw9vs3SD1zDhv0ehDdBWCasSXRQ5lvUXTK0mfLDAGFKhjQkyeJ/EQaq9QRCCyGW98blJ6baK
h7CJicl7QUEyKR57gsx5LrrOLdl9Lb7iNVesRtehAX4i1dEbalR9azghPKyGiFI2R9Fu21gdXErs
i/EqaWTpToaPrbodeege0qJLQz9rxlbcN1MnTw6gQOmWliL1YBnKbOjEiClljl5ThUPiVY4jT5mh
hfjMEUnxwvw2rs47ShdgQPX8ZgiTTPSsWIVTTpg7bCpkHgfihCasQAzhVPjUauOse+VSFoXXGNHS
+0xd85IXS4TIDzikg97EDa7ootWLt1aRtuVN3okzoOgAUdJdk4KA2OQddX8/GEQDXFQgBvqFSOm/
3dDXTyKSkz6urqsCKpejo1hUEW6HqNRmU9Vcx9k4tW6rWeDsrKpJSx8ZOroZ7ahOB7NqODdatqiC
X2kVonF0Kad4F0IhOiL8BrZSLuruXgrKhbdUyNLarWti1QMLJaa/60i5XRB4BPJqjBnw2H4MYOjK
YxP4ccAVCER4kNUfRNGJZQtmGTV7Uc7G0tVBLlU+zs89DSqafYiziFER3ofU/N+XcRziB+ovipTZ
EWwdDmKTToNTF0sob3J8Gg0UWAx0zVSpGINLMa0pacDxUweQjlNcX2WNOYzeUklqu1FMJZA2XRu3
6aW58KJT/DCl1FnGxnqpshYlraxuzYD4pxORIw8MefBa5nk54Ds0Np6JxhJyEJ2CCJNhlCWxb1to
l5q6hBSColHOd0WctT11FwHuRgMPUXa1VodaM+v6msPHxYgYXD8HiMpV4PptXRvgX8zcmcj9FCk/
n4dBFjoy/lLqYZS0ubqI0xkpmcqywuW2s8y2eaqaJfa0ln7YZZKG49sAEfBBIjHu7EYM0ZrDxcnY
FbVg/Fzr2r+AHIa/5FaqftaJRq6ccodbXkK5p7ORRzfrDRX7dj7KjVrUHi9VmDjGmNY/lASZEzth
b2bHRi+YXHUKSBZlNLZSP1bI623FbDXTUasesCb3VfNSl7pq2rORq+QVQMEKImOJ2NygRRBeWONU
hbdJoy/dbU9V6DigkDA60Oem4ULOlY7fNYqFYgej2YJdTvtouOu48Mjkx5B+D82mTKYyF0ahXgOu
C0fdEfU5WeOcRht+K5OAjYITxjrlE5vuzqjfJUFoIrioSbm0mWG+RDBRelqFXOydJG0BdorjVb2M
U3rTQ5g3t43VWPJeXJS2g32VoQQ0qXG83EYNNAmiUrq7m7gdxWmvZakUbCncj+h4CUWOrFSh9wYp
TdAJBSucCjlGUE1Wk/sj8tM7ub7InIJlGJ8XrZ3yfYUhaHeVt1EK8QvMfjLKQIqtmJKZjcnjmsPo
Hf4/WhYnbjvTsgCZmU4IbjV9noFXp+WxkWlpUaure+An3FyG4BQhsu9uq0uJhHtxVtW+SBkTIjYy
irFrCNpiuG2mVRaYRamuXqm7JbNXK7Qa3LzspAcB/Fxpl1E+5z7FvSn0lX5shoPGYauPeQgWGUVD
4gan7Rv1kWpm+TbNNJHsOKf4Zhtxi8b8UI2grjP6zMCho6aC+N5ppIYYlZSx12R0zS6SQI5TZMza
WIGhLSSp9EYXO+euscI03LQKtQnUy8aqJ5fo5KqkF9bLUlBs0ziAUaapOQ0vbewmEju5mzUsI6TF
dLWgA+TYI4j2hDVjc6t0cW3RpkRNOALujhaGXZl11jkRm7PzaxxGix1vej5ukiGuWpwQ61hCJl8e
syu57ax0pwnA53d46ynjnh600b5Y/AjBTkNHaFeUqZi9x0WdJVszm8sZPWSriPfjMOapS5apjzuR
fNLa9pEghBfU3mfrSolpwLs4zsrNnsg86J7ouCO0VPWTQBm3jOq23FJFRrEIBkhNs1FNjfJ5KoI5
ujQgj3VbWRJoTvehIrDPupaWsUuxWsH/xVyN3RDnKnWtoydDhav+0YXman5IxVLv7iYr0Sq60UIL
6QYnyRaJr0oKoru4EsHPFhL09n3YqeJw21I+s7ZJrdyHcdo2uy6jGw6yOKUi6FpFtdReIVf0KDGX
Npv2Br+F1eChF9msC6In2sVAaab0Bj2SrUcY0RhEktsUgi2MS3trmJG1XJWtkc50N6V8Rn9MVZmB
2pi1YjMXumRdte3UUbstBHT7ihEIiF/GFh+T6TIMGTtbGiXyBFWuwz23amfR6EvraFfoTUrfoFYj
Ydv2YaYh5Mav3lESD4ufpjzU5cCzqSSlPXDQ1G1VkiN5pV5r5aUWCXoOzFvMs+2QmH3DVmEPeYU5
J4Fd6F0luZaemQyQ5fJTqbdt4sWZVZgXbRuIlGeTImg2nL+yv7SCojd9ld+Lv149wm8W5SJUnnIo
2OaOxn2S+aWRS8ldWQICjeixR1X9y6DEZz2JSzu2lt0A6RXcJZ+06WgGpmFcNqNRBJVdjUDenUJv
IzpvWtiiyplBHmvdCfOq/BLixVBeJWFG1Oj2S6kHsavoRdrc9hJ9QPLRYbTWxxb9+12Q9ogukhwP
efZAZxaI922BryRQDCEH6pzqVAdvxMzq6DiwdMHeWnj0ffhwcs++mZrGOijFaA71Y6MJ0ZT/jnRx
EZIjpjM1TXCI2YmhIBQjW/8Qmv/fbPS/UDj/rkN4US5rj7Du3z92Cf/8R/+ATol/mDDFgCYBjcLK
0SQj/KtLqIh/yLCQQa9haQNeR//QJQQfhesyeaKlIPKj/Em1+meXUNb/wK50FTyDNI3/LZpg/wF2
6jMUVkMzbc1s13cNZWsT9OBn5JRUaGQCoyDYWrBsM2gXbSv5XZk5SaduP8zMFzCtz7nv34diYj+C
tEBaUkQTGCrh3rN1vYeXOi3nZNo+4wX/GgVeqIHUFek3gcznURC9LcquIkgFn3ynZ92vXucBR77Y
kJH9ncedmgh3et/9GETrkJXIvZQzoYSaXqYCF3ssbapeAWUx0Bf+PycT/xGk9tXXrx1f3OVlGrKn
6j1BSwE9DgIBQcfumHXyVaqP/vdDnCBy//nt/xpDO2n4tn0a0ZhijNUYbUGeLtl023Zj+aiHbpRz
fL9PpYy/D3Yy0aqJrXxmIZOY44kDE7e5KAPj+cwXrX/xv4F9/xxkhfetXuT45X1ezXKOmsnq+CIK
pE5j9Q4ifJQX9+2IzDaUllI1N53sZ8Kv7wf+erX+Na58MpNWmM1zLzEuOKYHXuHrXD8nCfQZPvu3
Tzulx2J0RQxBHdU2UijANDBTBFKqyTgHZz43zgmivpF7nvCScdJH+jduS7yYekVFf8cdnBEFm8aX
EleNr4L2DP5dWk/031ZP0lQDBKiJqP0JQjwl7ElIXFm9DZC2yYWkBRrQlraBK5Ef2F1upzsJmSBY
qrQrgI99v4onYiD/mOMPf8C6zB9wodrYECFG/AHjTXHU/elYXQXuYJtX4vW4MfadgwLKuUN47qPX
9fgwZofjk1AWjLnK0s2XwT5yWj+6K65yp7MnJ9Ht5jZCqxTsn32Wc/3lvv3wwSdAWDK/inSLwUW/
c/tH1dHfW2oDG8GR/BZPBm/ll5+Z5HNjnjwhWbFoYbrKnY+OtEH53EM/24n9xrP8elP50Cyc70f8
82h8t69OXpJ6SfI2jfnKaJc/ZoNdVVeyl96saldQBHEaQA3dI0sQwXINjuKtGiJnha++vJpWSgze
RhzWU50UGjlzYMY6m3uWYO0Jm77Ai1KlH14qy8ZoMA7NVetpMi130vQzfJwv55xw1JAVHen2UwfM
tGCR00phBsJ8C1LHMabgzCyfG+L03kBgtyZbhHEMC1eWaEJJ2+/X8aunWoXYjpiDZsnolXw+KUqH
XHw20B5eglejg73aHXXzBpz1QtHj+6HWX3W6Y6i7I78CX2WNxD4PNUhyN/SgEm3NnNyku+sGyqrn
GPAntLS/rpsPo/wprv7h6OeUQgwrYxTVR4tb9lbf5Ow3FtVutM8hpp07CCdakH8f8OQNtqxGSIKU
ATsXycfHxMWx+Gj4aNG/nb3X1in6Zgr/RJt9+Li5aIdWoBeLpwCK617rIdb/WL/IHhYB7rhZUTGx
UzyWA8ar/z9GHmeW8JRuxD0+zfQN2I/K+1KhyV/c4aL139gnOpwFqDQG3aBTlaqqNKVINMHYtMJ1
HP6uOzj25/biVwfr4xgnt5cZFwu+vT1MYrQNAv1BW8wzX/HVwfo4wsluN7pg6QydEZomdLT0EEj+
kNeuYVg7UTvz3n35Nag+0EWGiWmdUjEptDZR0rXs+Rypt4fBsM58zFcZChnSvwY4ma4oUQbyaJZE
qMSH0sSzRuqqw0IvBNmGh++viS8jlo+DnczcINO1CSsG0x+qI9DhPkND1Ra99VEJfdro0WNubMud
uSkulOvw6fvhz8ylehJ1LmGPwLLCXFb1TSGlNoLy/7MBTu4LfYllrVsHWIFQsvWgo4n7PxtB/nzR
BnONckDPCKkMXKo7huE588Ivb9kPa6SeRJWlXsnNpDEE0jxbAsqX6Co4Gi/lUfEqX9Ec6cf3n7Ru
sNOL7+N466p9uPhq8CZ5bjGeFZm2ibHBsFLM6ZsNeM4EArBR7r7vh/wycKUaKUOopm1B3vh5TKme
xSrGi88eNuYeTv/d8lZ1tnnfeIuXuwUeKY5wPEeylNfF+duXfhj1JHpMpa7Q55pRk93sEbY6Gtr7
G+WAcnBZQds4rJL2m8mrET4UI1SrRfMG6CbIkrw7MwNfxngfZ2C94z7MOv4IfQ9M86+o0nzs3yPk
zPYEl9T6MZxw053gDI4M4TsMj8OFjsX2+ff1qzdvfQqoj1ggd42TrVaoodxYC6IPOiIj294PXAtT
k9zWVyddkckIvcWRnMyzdkBZFuq6xbY7R7T96uH7+Eec7L8VnBOmE39EIgT0mn6Niu4YcFe+33Ln
RjnZcVQtIjOX1lGQ/BVwkB3awA70M2fpyxsOnTJcnjCIF9WTCyiNRXCCA6MgoWyb+pvYnrnhvv6M
fw+wbvEP2yYQwjARJbYNKFQg1puFfHNRzwjgrXvv7+fk34OcbAsB49yyThnEbH4myoM6XRGJHJP5
oi7+M629vyK8VdjtnxN2sviaSKUjX4fq0chY9UUMLIr+Oyv/7yFOVl5QWyByq7LJOD4k5XNvPFCv
P7O7/tQt+G7KTq6WUapo3yV8B30EQOlIydjYpAzbVUiB8Ngbn+o7eZN554Pkc1vu5CJJUOjr2nXL
GR0NA6BdNAX+8wm0qNVSyoUtjtTt5z2XaVKmz6Dj7ApWdw3KUjVnOjzFmV134kDx1174OM5JJISo
VDyjBbteiZhhOdwCb4GbOqA67/VN42e++j/8sJNoKOz7TE0CBtQbPG9yBYYi3QrhnH3jl6/dhw87
rbYNmSSIaFkJdvjar0Ldj1q2kb3YEzzVnvEsuw+d9Gyh5qtD/HHQk6uohzPchutN0crlpWmUnqFn
ft2KHp7S2FG13veb5Ktt+HG4k4spqZDDG2WGiwFaolPX4Yj2/Qh/StuenjGoSChBUhJQMAP/vA/N
aNLAIa1X+C7wC9wXJH+1JQndczaBX37Lh4FODnNWRmVWNgw0hOIG60X8uc49R1+sDgIogPioHmIB
cJqIZVEUB9qM/x5Uu0GnbynfNYiE1bi0xt3v7yfuizfj01gn50rTe7WQi3Ws/EkuXtXq3gjOLs46
JyeL82mQk7NEgVuehJpBOnfZlN6yWU1Bsitw/g6QfNmGXYhl/X/jbv8wKrSzz1tCz0JArRGjGgaK
WiYMK57FYRzOXO9fbIhPw5ycJWmpFwC2DDPJ10b6XFHP/X6Jvp89RTw5PaEcBrliMECMlbOVZR6A
Ck830ZAOZf/7ob7fDTjKfp4yc57o1rYM1TQ3YqzYswmU7Vx4+1WiCQ51BYKu5SgRXOmnOIW+RV5X
BZpX5gWIKdfaZG4+egXUE1/aAwh0kQ/Babl15m32cs7s/IuM5tPg63J+CJKkUNCkxmLwSXnMwztJ
I6yQrgKU01q8v8cza/flhOpA/xSZJihcxM+jDaFa4YqaB+AuJVTmMnuInhHm/H7VToST/nwcsUj6
9ygnOwRLzbLKM0YpjlHnKdjsXBNjBO5a6cdjB+j98gje4+58lvDn8/S3o422AkBhdOiNPxPWD9MZ
moGaWBLQBAlweeQGfu1VsV01F5Kbemh4+bF+q1D8H0Mve4VP5oIHcr//fEik6475+FeoSKtjuguw
mHRR+5sIuRYnyTIYsJStLAqL10k3BdTiYAKMd1nZwpyzFUOwLG9Gk0JB5TAaI7xw6jQMfGswVAOQ
LXR9GzZxpTsaLoSyJ6s5ArVJmlZYi0pd0PqNjDTqyogvun0mGPpyD6I6eBbysiUPnqsovxc4PIrX
zbGKOSR62sUEoCRp5caTIvQi621EmzxGltSshkZxB11L5FckRXppL4LM0m6tZc5BE9VjkwPr1KRq
Ln8GaiS3hCFC67dQq0dPWQCWQWxNBOt6qgDkV0C4oiraDPh7pk4ld4bhGW0usypdQZJO7DTvhaBA
XnPUTGMnQF/ESW6abhZBeq4FqppWqV1B6R38WQowkMYW+4jiDHqfefpriBAQ7PMUhTGwPBuYG+Gq
bQzBaRqeuwwEWtgIT+DYXKkusR6V5fdUG3bVUjxkkuyTYELuE6+buL2KNAhHEMdfDNNw40b3U7QW
laY8zH0EFCzxg8C4EQXLSZX0UGmYGrKRZ/WpsR5ifC1B1R3ztHNCYUD7EAHQ1HrtqxJGfuHLeboZ
gVm1ERqVd2nyptfCjdTjpJg8ArpyZyDII2Ry5CUGt5hQKY1ZOXvphUMj3xeVfJHr3W6E29i3uRf3
9Q6211xcSjVhUjQjZwE7DHOlakLKVLUj7Gesm9q6NaPVVdOxhEcJ/U0IGIp2KYmbrgdSJ+0kGSdA
R6kRQLkuayx8j/X4E7taYEhe2O4W477rXlR5sIvJn1JXbS4KVC77tzjrbcg76fwbrUc7APUzL+hP
Zi4UOwRmZ1RvTaqB6U4tLrLmoQF9CzUMTQfqAmJj59JjkK7ioA+IjejyMYYw2qrH0XxV4+ul7ZxF
2wfTYVl8AdMkDHUq+NAJUg3SwVK32lLYc46uwbjYQXBbJ3jXhj9EDUlrvIgCrJeMLWjJTWIeAuui
0outIl11fbURltIG92mnsyNGB2vyNUoDmQWOsXMF8aoExpe2P4bgNhErZxKBjwb9YQqOZtP7Yg1M
dngOpt96RU7p1GWChMy2i7a5uetB4puQh3Qw/eaxN2ALXggGBNpo4iLfTO2b0JVejLLlPF3qAdBn
3bDxoJJlSjfXplA7Wvmzig60cwLpopDejHYv0g0Bqp1hZGSn2X4mPu2QGWx3QnLVohwrH4qe/0e+
bvJjGdzGuZMn1/PwMuS/E9Vv5c2SSK4cIavwEi7P+nA3zb+kxgEWZY/BI9ye1dSVzfSKHANtHsqC
ywKW9t6geNJAbFQ6GqIPUrkrh13LIZpTVHkDCA+Aq6IFKRewGXm4TZrGHbhTa5P6iuSlsOcqPBaU
1OVYoxpBaWwoXIReSnRg2+Mc+3HhWNWDDB8c+kBbvE2Bpyfuin3lDnei9i7sfmA5PHIRaYjNylw3
l6ALi+Zd1Pb5bDqQ42Eq23V6vTp7ywfEfm1mPoh5WwZUdXxDfpgsTAvwca0PxTwgUiOBMC6dvtib
XIPa9RQIjp5WdjPcjgIOm7ritMpMq/1VLm764bJRn5AJadsWcKtsQ5etB1sNAj+XYUtgCldtx/iq
zK4yGa3Qqy7zwBrHTEoXlY7coYq74cDIwf0i/p7E0An7N4NwvH0b2wshehCaexk+XbIZxS0upRC5
BAwlRfw4UdSvt3J0Ece+0B2j8h4xFYeCjV2mxzXAtkb0PZSXqTjoo2N2vtFuDCxBCr8LV2eVe2Kj
MrnUMydOZKA1N1Gn3DaYvS+dD7yu7rddeJlULIAUX6KN3GPbioUn/sW7WH3S61uulWyhwASur3ub
ZHjm+RtwkvdK9wwaO4t52YEosUCdSiuXq7KcKnyBVeUKwbIPJwAg+TXiLQBpZ69p3zL9l1amTr7I
npHkvlZt4VjYsfwCj8BRxId0YW3Q0ghzZAuieiO1F0aDLkryKEY3UXA3ZhmBluGF0kUlo0McXMy6
5hdK4yoBBPGm4i8qob8Z7pxkbmtxaaa50+i5V+jHcbpA0pX/Avu9RB+AoK2td7OJlvM0gZ2+FGCg
ELNm0YpWXK4WTb/EMi1p87scZLvdKel1ETxKIcohoenmzNeYJt6CAQWFLE+VSifSn2mA3CA/sxfm
2YlYIYB8jWMo2u24PCo8kmqXbVAEv5xgTa/KNOn03IszDsXQnbnRVGVnTk8NisSznD0u2OFOT4WF
uTM0X924lINXFYlovZSfrfBXG+ySunsyysOUhTcACQHbX8CNsEXpuh8g/+oUHrIfkSnauaX0T2bS
BFtul8lTJ0tOudSnbIdCMoVhoYZtYwYKbL1RI6vvl+hgCnJXYBWX3vbC3YiHCaJXN3qJWHIz/Oy7
4aKUZacFcxppcM4Dsaj3elrvh0W6S8XxEvjlVTPUDwJiASAdt3UXvghK+KuDyWFPA9yfpcZSIxMW
1lkyHBMNKjfOqkvotwf+oeBYAxoy4wLDCmXGqNgngai7NfoYy1TuKQFAnVj1uG0cr6/zcn3pZpS6
i3Lhap6SI4RPu+mtg2q1v8Y+9DVg730iUy4tvTpoXhfmdVwK/IKVp0Wu9pKSHAdhPyiFXy9XsnRI
8+BBQujBNLJtMOs0eVRWaAp/QRk9JDqUf/gW+6Y9tvFlVzMFyaWIt29av7Z40jfxj0J+6HDYEjZZ
nbuYCuOpC7zHkYd9aXS22LROY3gFQI/+vcJnt8rfVn9c7XpRnop3IdqZakTz9B2TukB/RJ7biN8s
g89+nNAcVmun0722dMTidRk2FkrKGjlQb9oWUrPajfqMBZ+dZKMza7eCeceDh+pPquzL8aG9EeIb
obqT4is8fuSfxcuoYT+7if+0633gYVly39IPkbGxZj/PN9njDFeLe4fSZuzKxnW2bHqWvmEKNSco
biXtOkIs9w6aSJC+FMYBqkMEEGw6VOZV0u9LHdMY1RcMD0tW5H7ZfkO/kYG8VCXApoCzacN+0T0l
9fGTmZ9xDDQauzVtvXM08y6sL1B4Fh5jaCiit3CHznDqQUgl27zcG7q3KLBIwVfr6GOnjV2plUdU
LWkAr2+17GHRSdkicM6YAABrl24C9VfU2zpCUC7nTxb5U+9kaT9P3tAAaUZ5OJsdtI90/V0APN86
tfQjqm4KAwrYoQ4rtIp+VM0DHC+3K94q9nlwq+a7pPUSwfSGkRubN26BcbsEUN65E+Wx+9HW2kaI
txCP7QqeFABjm//aMZOS/JCoGyMBI1IRtHjiBTcI4H4jeA/71zFw+vmYoiBQ0lqdX1E9oW7uGO2d
3G2G/hrRZxtAWjzfycuL1W9H4ZC1z3UnosH2XkYwvXRMeugh6vnMnRQisJU6dcJZhpJuhJGny4st
hHSesYuehwPUMa2/kdX9iK6eMFAM7mOXYJjQr018hGZWNgUUi0OgbcYL/QX4OuQ0vy43/eoC4I2P
eukFC/S+nLxAtyVo/90crqcHkjrPGul612uugQWAYMq2nBvYACy2quIEurKuaxedJyJZkObarZmL
3O4qFyqxWb8p+jeRSJknNcrxRye6aRaPMttONPxQuIhGaVtfhdjcNb4qeYl1mBZ/eppTRDkuK1Bl
yzFV3RafPSSbqP564Yptn1wWQTV9eVCcyLzuhF9msic/RTQ9gLjo6wcVQbIGEoqLrXe3EiRcZN1V
MFu3ykt0h4hVt7iGCGXCtapH09jWv0RMvDMH/hy/k4wzwqFx3GQPhJwF55zqcOO1w0Y0vJpSCeIU
E7fa9ZITU6FxyLLAJ3LK6cbIf1eFV0U3Y3WVW9v0ivUIOA3wxArhMaNMBIJs2EQxdutH3piGmzCA
N8/MOhH+3IRaaLRw5h1V8ASZ+/JRFC7zkaagIxTPHU9FBQcl5yj60osE0hBW/F35O4jo2fXlBoPN
/kcU2XrNsNt52Qz6QT8O2i2b2oKKUGyhbcq/Q4yBoQouO+t5vEwfAukdZr5ueBgVqKYrVVfIg4Wg
55etdiyQsg89Tb7PWh4tO3rCllwjC8152zZCu1diH1ecEdSh/hzlrxqBvB5coo1v9l4yuVhK3LAP
4+rYjH6dbVGi6YwLVTrIaOxYx3E+4pidFVC5ULzfUSdJxGsOyljf4ieBTkJWufHvqHs2ubBwOjB8
pp33BrjMhR6hSucG4n2ZPGkxf8JlEV7HsTPeFiPJ1mXwQ+5eCq6clyixo7vVmyo+JNW+KXlK7dn6
oap+L1+p2X7JPIUsL1IYb7nE2ONIz500Cjv5RbSrCHnH7F4SsKHAbMjmJ+vqvu78Vuxdbbngdmx+
KeOhvDXSC7ncxOiqOGG5T0IHLcHhpkISoDjEPBDpQWwc5PWteV8f8uRJ5mW7h/YuRb4ku424acNd
U2x7/vlF+z7/7sudJOwG7vXGm9v7tKdWe4E4Q6rtW2R007tIvlNCxCUcOX7nl8v7WuXKdtC0SHyL
1gJqiJx4KpWqpwTbFFdmWqyRrS1XarAVxWsJu66juBvSnVk8G/pmyD1YZsbktcf1UQtnJD7uk0FF
u0d3uupVr/2Md5B6E/rraITg7fU7r6ALTleLdZUZx/b3CvSBnysq9oQBnuDJAGIrOswetrlOIh2a
ZqdTqKAIh68DeyzfEA6M/aZGJkjIvLrYInmB7AVETG/hQDR5bgNZXu0x7PwVG3ql98PRLaOLCHJu
lfQ8XrulfJGnPbwhZPnV0ilIk0lufiXVTgQa2h1goAWPguSWjZ1dD+KxUx9QleiI1mRXkhCQuJeJ
yjNXSB9M4b2Pdsv4u+we+v6n2l9xz0ovLeox2nzVVH7BQTI7RzRu43ozV9fZ5JvaiyC67fCKGVmm
vqvNpgnZm87yEHKblrHbafRhOqd+Kzq/y7lhNihjheKvmt+lU3DVSbC96bZ9xx6ghfG2Hx+RwAwv
uWC77krJbs1sL/RXSq74Jc4FVYuCYo25wBZvYmxInvp2M9e3SGrggZLO91JYb4r5Ua8etPE9blGq
/jFE9xCUnDI5oIanCD9q3U3a+zh8SgTfyl4ScyuXMx3ke2nw0voOKjL1RSjsv9qLavw1CYcyv1WR
+Aj3ncRZIwbordyZeUJqv6eCIrSTnQ+uJV5bHIzWnsx3a7xpA8yhiWy26p0xu4PmC6WHoJBtRp4G
Izz92eb02uqnAt9dedtwxfTmT115hK1v58sBjZLZ2sSa3+suW1iy3ipji7ddIx5LT9RIqLFvGf8f
Z+fVHDeSpdE/tIiAN68FU47eieILQiIleO/x6/eAM7FNghWs6H2Zjmhp+lYm0ty85nyb4kmcN1py
JWePCpexdA9JSK9/6ryCpmKXNDS/4mLPjmBQbXTUZ6edrntoHQgkTLdx/wRgYKMS3Jjki2a4B0ZF
e+mm6iFnxM40La2vBy1oN7jAfM0q2MfFLh42ivAHyBGGjkl5tGbXtzaqfqGVT/1VbPKGuqZLkkP1
1uSZOhE1iMo9fYYtXedBAlny0nquDFZ0llwhqsgTvLjLON6ZCJBq+p3qk1LY9d0tsNcmufRVzzJU
akeQyAht7toIzQ76n3hyuDy6E275Nx4HXeRm+V6qnfk+5jr53eJmXfiZG3Kuqg5oMd3c8WJW4p2W
Qlh1aouTnztOdOTcnYdjGbxWENlK8Ri3yw1AJzWLbd/2W+Wt5j9Y2XF2TX7JRc4iD3ZSD7qActlt
0l/o2iaQKRDe1LHTizYPUe1KTS+6bktjNxd2KjwsHnf20ul//M6mU2usrvJfQ3MomocU920Yb3pi
UxYNszjbV6bmjuBfOa8Ik43cVoBhhd7upW3R7oyOfQNV91cVPDTpZTbeEI4qlJ3cT/z958k00fv5
YU03TRd5RRETZkKuXN8Xtct9TmlzN29V/Si0z2Fyp8XeErmKEi42S3F7FEQoSjPz3+l4o3KDLQFT
9S0OfDuHf5JVFOeodiVv2S9y58XR2zC5k3+ltLsaPEPMZueie817TiIngWUmO/nL+DSjeC1vGstL
NBR1N+ou/FFRso4lXORQPQjCj3Rwon7HzNG7vfQD0rDu1cyoXtmB7hSJg6aQbN2q5bVwgyNEsz0K
eArPovoQ5RB/XoL7jGa7pt9VhPWEfSIfzd7WQpspNJSHLneCl8mU93p72REKVcqnRV+GB7wFNudY
p9IxG/19Xz82B3kAhFftzaNGw0uzCWWm+SWQ7k1l2tTBdQUXPyRC1AiX9PPjN19pFfHUztXiHTAX
pbmbrG2c3uiWE4sxHxuZn5wbLjgkzf0SB14Kvza15uj1tkDVvncGs0NTaBlTQYkU2hOmrcne+OQH
zhjuUDeLXvsO4Fe68eXbJrhMdYA0e4WlNdKm7wEkS7XbPLkh+EVxIT4voTrt2Keu1LmZSpOv4/M7
sk1v7Iv4of+l3qi8zjOviTa9uJ1pA06PBZFXWrBtHXc22k2xUxiELDf6sLEsKqJsBYwbodNw2xHT
r5IrKeCyvZrzZ4KgVv82i1urehpUWxYctKn0aNmXDGgBkOhXEaI4NfpCti89DbyqCNZNYJWyN8Gi
uZk+kmY7zMcMKhJCa4Bf7zvibAaKWDOxUg6hevqpEcQjOs8x87ftX+J5F1Y3HQ9Ltp3/l+LDSHPb
P1rucrEIONQq/fjb5XkbXg04fA8Jfprf2mPEPKhuaMSOj79Fs7/IRdplDxIhMLM78qBCrWYT0Twj
74YfLJ+x9LoqvzA1XkzPKLx0AS9zTjKefZdFRlBpO7zU/Wau4PZt4Aol7nwdm6+C/xDB8SH6vkn+
Ij2mvFrlNWdTl2zhMHKgavVlXx6FwRmTJ4CTYr/tqU64V2O3CZ06dcgOBPWtxFtr2AOKMngN3lIJ
IqY2p1dleVPhVPUeVq1iuIN8PWlbAwct4Ct4PEJz6ka0N328m6TXZFH6KQ2eCJoTc/qGoYo+FuAE
IroLubNPcicmvFnG1zKv94a3YRA8jYXM8s1otA+Jdkn5QwdUVylxHmW6fk3o1DNCVbkaX0nx+Fut
WwfGys3AvzfFOUN9tfoVLCmfGqjOTm20g5UYv8nhDHbXMrcahMutlvSPkRkbLjJ1uqchk2AjwiiD
ggTkCAkimaV9lNTZdorr+K4Ao0sAFwRZufQnw6OKczG7jiZhQqMu5v9lkT7JO54oqaCCB6mH8HLW
4uC68VWeZmqiTnQzT1He7BWx6YkKxf7gaVqMCthQIDfZE6oP7unzM6/AUu3kILtp27LfFpIuH1WR
iL0PIZUDXXjQcijrVm/HaoECzyC6tAO7Ylp5iT7B47TQj56MjVqYjwb7xejDw5hF94Ih79OsdhKF
60Ammg9OmKRTIl7SDk2xH6H5JtB3gCpkL0vihwzi+EU269c0b/7sFPUxbppDrvj7urBu6f9N7GTG
742Hfaibx0g0/rTK4k0kteZl4Zg7kkHxXasIr13Q/42EiuMqiAjRW+LBmkT+HDDDbhzr186qUy+z
BpLUKHAYTdf8MKwqfVYrPb+QQl6UQ5+bHi1l8V2TcRHVsc+rCyzKLuYvPobgDDd6NAzXSlsKML66
qntAIEha7gnSh0j0icWwMZsijV+LQYiCiyGYB+OAognwLbopiv5uHCW+k0TcnoNJ9vm1UzrI0n2e
dKOP+lYadMdCEEvpkRKztFPA6kAnu0nqifeJPyTQvZEl7H+TIui49AUJpCpFLMmhNuCF2VCy0Tii
8DGzbDFO1N99GoN1nyV4ro4lSNrvwlCEDpm7Ioo8gA5EVntDK0mSzFGDzF2fPoNGsMbd3Ir5tO9R
EAA2qOXUT6qFloh/6zSPyafUc8B7SUwKGAO6LHQuGpr8e9AP3XA9BGOTsxiXcxQsDcGuVEpKiZul
70pSIYAzthFSGCk+l28Q7I9GRTsszanpcQiAo2RuN9U1gcmuaAN9tGdFLJa3ul8O8g0N5/nwFOaw
mwjoWmNmXdfp2Pt7Y2ap7BJj8u/MKpSj3zTTjSk5u8EA+0i6NtzEFulMCpLHTi0pjs9DcPHhFNWj
m1pKsbghPj3lI5dUmRBkCUuRKjxisqOSVQQ30jmT9oZv5ULgZoKZ8J4SFGQEf0qwQMe7IZL9+kdg
0LVf8zYqm8Z0c0hObwWd/f42jAoCq3nUIt2YxX3zOvdpM27rXI3+9FLc/22AHtHVJ0kTeqPgRqEO
ZH2EgqNiQdWHTSiYVkGwUWn75k2aQ6Xf+63kK2+GnGjo943gCkH7hGW8DTpL8NpRMSJb6CO1sxHT
guOSGiLacpFWG5GnjkJcHkFyqs0m7YVC29e6VO6kOg2ukcaULc8wW6oa9QEvTBwor/bgnehhBiXE
IqAwsaJzT6KLEe2zoux9u6JrH+TsBPfNSVVWgptn/Rhu53aY8qPVznL8oI1InXuwjoG5Sk0sR54e
xf5LFiEQ5lST5r+YYgf6adC4+bMoR1EuzRpy8KUEoWo7hn5c7pRWrOTrPG/MgwL4hnYy2P5FNkYH
BBis+OhHME1cuQLgQ6iqbSN7FnoDP8+P5M4t4R1RNDIMOPAxcMfS7QtIggTTo+cqV4LfpTKl48YS
/QiaeAC24W3Izbb6VUJirmxThG4FsLalTFbs+adr9XOe3lpdPKWvECtxr2c15kwPDUn4VeQc1QQY
BPGuQT5ehcOhaNEOoYhQcxa6Qk1J9ACaBkx+9aOZurQ/5vpIRFUfm3Fa2BFcVwULsLjplHyOmdou
CZwcEQcqFlL6ecDrE74N+Bm0h6cST5DOl1JE3Fv0fxwtSAm0AE9vEeerIv0VsGOjbrJm0KTdUIjw
rShN41xUWqN/FsM6KxFljf2DPhYK702oa+Q6Qy1jQHVBDwmJu3af6H0NM3+SrshwDapTF0rZuWOF
IMdGyyrWdRFTdbBtsmmqnayW0JxM+2hStvVsEceTOECUm1Rt4mBnyAt9C6Bk9KChNILnVfVElYWu
BvajFaqWweQStdj2xawWbI6tcnLkJltS3qUVPacCOWyC65SeP8hCX3bbVkoOchH2e6Uru3mXjFRi
PNVzJRMSAhhPRt9op4e8lxw9SYRbK/aBgMbhjLa53Pp/THjcmQNpTpG2BoQq0dZGTS2dSe0lSBI5
V/tOzdVOvtWbMc9vtcIcq8rRU22usoM6T5rwM6gncfzbBNwG122i+GW9IbnGfkoyXRvILVr671Ex
i/GCTj+IOZs8mFtpU1Udbmyh1mZFrZtqjDxFNf6WfgNhtkIPsxOi7kWjX1+70ysFqLSWiZbgwrTV
+mcj6Jro2AdNUnuNpfgFK3ceJFfrDPisqR7HD3KfGIRLmE4dtYYWH2EurYzLOvULXtTZKASjK4IL
oiJSHrt+OdP9P207gSjPUYKVwD2jA2jX+UiYovOha9hyPJKM6MRyoAy0j+BVVhDgIZ60bTa6COKk
kxvniUW8SfENZQdqjqCrJMxxTvgNetYOiok47gKUME2i4dlwmwRqkxwmwDOROxbGXHiUf0gl1cgZ
x+KkWBFlDfFEkW3eDVkwHU0z0UziYdlSpzEFFEi+AZEBSLapJv4eIYsObCGBWbmahAu61ZdFTKM1
kNoqC9pfJrzd/q2G5Grs8tiC/UPhH/yaPwN8TF6VxmQk+W2h+aM4e5kQmeq+qGbupwtZmSLttR5S
wtF5JldG4GhJHQcVSZrQbH7mWtVPFF1QATS8hLB534IEyshtDJCOzE8yxqUbtG1tOKMCSc62hiIS
n1CDicfbwI8IeyWVqcRekdekwisDQt9PEpMSCyOggAk1R2gnBONTDXm5rPb1yWngqsS8jTJl8lpJ
1WNqHyCpPetRDqGlGwnRWWJiof/HMhPJP6Zlfj+YVknmSEyoaALFeCxy5FVtIOxl4OV0D9M2wi8I
HSSNRAjVAaAfWMVKCl64MvXc7TSj/F3O6DxusmGcIbEmqa8BPZ/6yRZUreUJ2dYQioZw6Jut6s9E
o9upimMnz+FYHQFQTvldWymJtU8RjDA3ccy+v8jNeGpdPxzB8ukdH8dGv6c3nVlP49RlNZKso2hL
CF2Kisz5EDbiYLnIFHWUjFozSZc+zMb+gurYXIMkHIL8pngfxVmxbceakFpF2Af8dqlfV0IRV7vB
LCrhvpyB2tkmfBiTwgYpDEnft9Yi6BHo9UH2B1Y+RZaGPZl9SFIqzoXHDkEgxiD2Vvc7B78UeHNK
PBdce03WHTiOE8Qy9R1+Gy8OAGfedVTXSvC3kTp/wBcyKAx2/CTJB0+QOiEHzxsaKMmY2hB5tVU0
QXdhKEMHVFeExxYMbgOQUJLdJoib4c0QZ0Frbq1p9kfpgh5eoMv9XA6RI8CDCK4jORjIgbwz/fW4
FP3Hoh1Nk8TwoEusmEBs77s2H5W7Bjh/6YqwQEjFJUHMWw7ZqjJ7MJGU6l18ksy6S9R0MH/IiHbc
xqWGgmrmqzU+w4QoCmTXsnwtrcqqSazSX+nQLQUYkx18VyJyRex2KnGmgkW4WDPcri3VxIUopfBY
FKE5OfEs5+reZIM1hyAALrFnGU/+cRLQ96PoPDCjlLDCBCVJSqYx9hIugWY7l7EvXZdi0grXnTH2
4JJVRVjQQ5J6VwZm+YYcUzxRXKD+BQd0P0+xZodRS9W3TNQDx8tLO21RxWoE8HtdFQQGcoRF92Cl
xSBR/RJV7d8wwZf0Cii85MATv9LdLghDHprhiN7vwAmT7OgAnotLXltGvZ07MQITGdQsG00J4aXR
FhDO+8JEKnKXTdKiiqRHyOjSY6vcTIKS10cDKsq0HecSd0ngM6vHyEx140Iy24RyoMFQAXoEPQ9u
C19X2XdiQiYV+bARPLps1ASwJH7thsUN/NGKcacJw6n162CUMenmJqYMLWo0ud6LXWfwiGGD1g6o
7qTjozfaz6avVHkrD4JmvshZWirUvk1JTli4bdJ2S6G0aDm12Ywl7oCU5gdcKCvaWVmsc53lSpyg
6ptFSbgZk3TSfuP9M3RB66iVmdl+PM2TJM0nAFxTqurTrlOzEQcWOF3UboE7d1ZqJwDjCO/Pc1i/
AkKMs5eRqpv6rgnKuQs2VVxE7UMCJI5wNG8EHW1FRKb7e4iK/GcALg5C/4gORUlUUaqVjnCnqOf6
3gyl3EdIxjetQ2IlhIbL3iK0GMdWMV9Pgix2XpF2wD6KaIr7u6kp4+Kehbew6gqxTB7EwohHnhd+
KJdOo3UTrrYOIPlSlMWRl8//lLhlfrJkFZYDfUKUFwT13pwq86IW+atbU1An+fZ/uOP9uiYMsWFR
VxY5eMTOKHDOgL/1aqZYdhSVOrJUnK3CmVLY93Lbz4WwVMLCy14Yv5KswUf6VN0cDXDzkpTu5/7Z
3BIFb2yE1ukVjORN9CA7iUeY5Pvq29MmQTUZYJlkAz3MzyYBM9K4u3RppVQaezoyEVvB9j1U7g/t
LRmLP+c6/9cF98jOmAsb6r8G16QfDlReKiUGqSkNEKiueuHfdpO8mwDkqkkiAGR1jUyQJKlR9KUg
MDYMYvkq3XzEpvO0m3BqIuGenqcOvHeqSldynQdEGXO5/tlpWTJ730/vuvgfvIWq8gPgbFgQlLRV
uXpLTUya9bj5M3VXgj/9rFqdZ9pkKuDstLPUmvXcvpsDhSrraAp+1TWdSpHNvpijPnMJQNCeZlOd
v0XcCil0czs5BOC9c50aJ60almmIxKTgVKxWLTIfSd+OBVYJUg/S0dffvp/FL+1j7+P6YGGZ5g9l
6oiVZdoglupm1NwoK3/DfqX7LqSyKwBVP2cZJ2vc/ar98CqQmwsIzntF2CO+PgzRuQ2z1Px/2aP/
LK41KQONw8YaQhaXeIh2xQvV+httax1gSGz1u+/HvW52YB1DtlPBR0maDi5ltTfjQkSnhjNzQ7Kv
KMsDrZpXqOFtBUHZD5V/kM1zDLJ179J/LHKbgdMVRUNZ/vzDRA8l8uu4ycCj0taxqEuZxMuZ6jDl
SZ+rM3vj1NHD8P4xtmpeohYeEr6EMXJFF/5WHuk5gGPsLMxiurY3iWc430/oeqWuh7ea0FmlQJcY
FdU7ZX+Rt9R9Dv+2WU6jlVJRNTpjzOWTSasZjOKp0Kwoply4MYy9kiTZBZd2faahcv2dFivAe0xV
ghUPLG695UZl7NK8g9QySy/+9CsSn0M54b1IRyX56u9nbd0Fsza22n1yIRGAQKub8nFKzYldB8Q8
BxLD35v50gS4trOaurY1CbtM2OllwW5kysNFgjWDtoeFHZOLEPU7qHvbsB3OrcRzI1yvxBLBToM8
wSZsXOGacL0dOwt3iuIa816yA5uE8LV4jqbyBVrAgGUUZLkJof3pxrrr0c/LuuoqCkcW6N1ilVKP
eUd9cVi7xVZ1YDYs+8B/6G3Rkx1d3S+1Z/tzu2L5fh9PtPXPWH1fxUhQyUkGnzR+syDsTf9NNFoR
lG8iOYEvGdszH/rEdMM5NEmd4HSgebDqIBN5HGpCyrgbV3nWQxq3NoZX4XegREZSUHNj3cPjobrm
e8PrXbNcI7Iiq6YoK3Bq1ucp0aio5m9Q2WNm92PqP4h9/cdADafNUZ16/N7Yl9bgd2s0VqEWTHsX
UfPPZ2mGQ+DXDcoF8YXp6tsICEPk+m/9YfLCXW2DsD9LfVifb2uTy59/OL5RORjQtcek34x2TTBS
LqUzztVJEyY9WppJKsjUVpt0slAdSONZhS9D2dCsq5QeFvffT9363nu/7j94TauZQ2JOTYSyRVqM
LYLXnVoHmOle0pPUx+EbbX/I79AkOzO09T54N/vBy1gNDdp0rJiLH0NbNbWfN1X70wJ3n5sX3w9P
WbsQ74ZYEixGfG6m8fNnasoICZcONy3InMHNrmTiEJfZ0bj3tzTSHOoH6pJIhToEuffCZVvZZbPJ
iDvZ4a/JIdDsS87o0lju5PY5X27REvl0GPDbdJq9JZDP2gI/XP22JOX9Wwu+ssn+Kq/mYXrR/xrP
jTu5sjv9CV+lHRk3d/xLRWR6R7l5eUUYxqVMGM8ydH13OrNl10cFP8cQueDYRRrNputm6naexrDt
qePOm/q3b8ZON/B2RNfmDC/gy+WzNrS6Agq0lSQjwVBb0b+fxIdCsa7jXLk3w/qY6daOxC/lT5WF
frJknrN+Yld9GubKMQmWNGJBI/JmOgwuaKAtFUHBH0BvmwWaQ/WW5RgP36/C700SKvy8CH1eSWSO
MFnLN5H2oxHmM57y19NW5tFjWMB+FSAw61N+inQV+WRtYWUSWaQyoac7M6TgoZAgvtFY8/14vq4U
GdYqx7rK81mDZfF5PHMQSrFJS+ZmDMQdUpI7rY03GrHxf2+GzWEgiEPMhzboz2ayuubFSJaVypqt
kTWeL/8Ww9D53siJB88SA1j0T1n+qqWvBsODMuzQetE2c01LFdUGPzu9OVZkL4Vszo9qIqeOROuT
1cs/osEi2p++zkV0U0bx38Iaf33/c74ejJ9/jfx5zG2rJoli0mIxUgeZGOOG6gxP7mnwoPnre1Nf
mqF1fNSPI1+d/WOEmjqxPOaX2rMtRbb2wuREsNFWnWIf/0KU3UG15sxX/boZZF0n6Ur7sWzCQll9
1SoR8q7SSkbYJwE9JPWDIZvnUAMnppHqEnw9ncgOHt/qo9KQTLa1ZUMkiXaUe4MGAYr/x/Aa4ekz
74NTpmTTkkysEAdeezrqiBZKrVFwWagiPYSjrRSvbX8hRTfff66vexx3ShcVmTAHd9mX3dDmvpYG
GqwT+oX6lpCVL8mkRjvK6SMc5hlW/bkVskzTR3d1MUfHuES7Ol8LVarVatRIsAe9gk31eRKeSvMp
zimwEi5GxTVJok9hwOOr8JTh5/eD/bpIFNx1YjmSKim871bfL9Yntc0TVUUJlIQsLXH5RtaE8cz4
5BNz+u4WLBEycCjrtWgIrVo01qRunNah2H4P7IAW3GCneTUlLxtzr2y1g/lMqrq70Oxprx6rm8wp
tz6o2LczTPJl3a/mGoyEyGoBEsT/rHZjjdzJMMv8lrFsqCPK6VxEi8Ull17Yw0RR+dDFu8GoaPkM
9H8L5ONDs7As8lioJVqEXD5/6CYIFOR3K9x12jaF9pff3n//Qb+gLN4tqKIM4VlUqOxd7pQP/vLY
amVGo5y6FB0DCqADWw5t6oTtBQxKhxjqRc9V7YieAun5PPrgPRiwnl7Og/+zv2zjD/aHCHkWOWGE
Skf2y150ofaGt6DP89BLUlt+tbbU0ruRY+2r3ZnBn1hnHESLADgS4LzEVmdeK00cHWGKz0F2sd5E
u9QJvfZoDtvxmFzSH+FINs0A94Kwo1Hpe+NfL2vuNuldTlxGEWB9v5EJRX0w1uSNMkFduTa6R/Mc
Z/jrEcixRzkfbxXGxwJazW3alEZCbcAmVynTtVjCOirS9aFV4zO39UlLkCvkBfqjfxEiaLs4rCQR
S4s+cWyVe8qQIGa8VLpyhp18wi9QlmmD8PoOFxJXC1Y2/LKvg5l5uxft0aGYK3ZCmNH0YEEO2IAM
cM4Rk058KlDNMuBhiWczEa3P81ixL8e+56IXA5o9JWEX8W5Ozz0rT8zhJyvyZyuo0JFoKbFCAcVP
Q5y8iq6mXk8di5TYv157n0ytzjRAI2NmBpjSEDTvu3qjyb9kIdt+b+XryUklG7sKN9pie62D4vBI
1EywMplOvsOUH0LxYkjGvTbyeouvlfJyqv/9FC4WufHBqJhI4K0+FMFvOcnmFNkrGS61blzWRrxV
5zsKJs4s+C/YGJ2oNI69Jlk8EpQvgZRcTtK4wwklchs+pLQLPPuP1nW7b+zClrob06G505sE6pc3
pJGu2u25SM7Xq/jTDzBWj5cUMZ4lJUeFw6xsUd5zRcgl33/AL4Tq1SCN1XzKKJOL6TLIxu0prPUW
JDa5ImNLkhrZqDPmvr67kWqHqKRb7GyCgqvjqibQG+kSbX1J9levbzg77CR/pAjUkSgKIol6xt4J
R3v5giYvfFND3mX9ss4FsTGpdKJOGYoJRWm7BgiEOODYRMccpke0OHVXup7/MbRbI6VVuIseDEAE
PTWbnSWd2S9fsgFMN8c1SUhYQASX1oEHioj6pp2pBVS3iocOlQmkxbPsJbygU54PqOAs///roWOQ
iSQcuBiVjLWCDGunBwW3dNkaxe+ZUFPQ1W8Irm+WbPyZ1fT1GOWrUjBgkBXAeXx3BT5e9VbfTIlG
vab/qB6gZgk2AU9XvhYuzU3wc9wSzKk2Z+/4c1ZXUQ0D8atOMrAqb0eHlOtOAzXAW2q60bZLXFv9
EdODezap/HVikWA0Vb4nRXNf/apGQwCzCTCrbvWD1SP3R1noprzud7U7uhTDtpCpw414cf6bfj13
P5teftqHeU5z08yDAVycum330k7fL9HWctuc856WW+Kz62YiuyuTYdYRIfpCLASIKEWStKydbbDD
M48dy9avMWXb+eW54+7UoD4aWw0KxIWaEyX776CO0bZ1dU/cnTNzwh9eBsUytYj9wW9eHXlIjgRN
2GNnsmcvv5D/lj+L29DTHYjlTrvtqPLZtzYFLPBj3e83yOkh/mNa/vzdGhJZ2QBF630+k0O0HTxo
OZ6x/97M14vj8whXl3+nA7fIVcyYIHv64og43bmdfs7E8ucfViCaqQPNBZjoPcUL7ekR/17fc0m6
im16/eXwWz7nTp+4kD8PazkHPtikvSFF1RGblSt5/U1C0960Xw4YivZt2UmvUjIOyf34SI6rucnu
z/G3T45ZIVutEKp915r+ZH8shyyKkRhmSofNJN0k49/vv9vXg4wBfjCwmtTUaKQxWQY4NsJtPeaI
t8OLobD/ezMnHOzPdlYTib5wOMQ6dpKn0aHPcBscACQwieQAbdWj6fbMQXJu5lZbO05qmgTfB6bg
w5P6pjfyzJi+PvQ+j2n58w+Lo8qzoZkVxrQcVeJldKvV4LnoUNj8Z1HGrvDTp0m2sQdjQ9D0e/Mn
N/aHL7e6gvQioFzNx3o35XQIhBdZ/iTzJCvojZSUW6Vltb58b/LEnJqaRqBGXyqavpZRUTqtSOE4
byzjMoLpIdMk872FE8vxk4XVV0tG5CSozqR/Lwl6J6VO36tj1Tzm8qCfCVIs/6nVRcPrlRAMCUvi
Xuv3lwRKTzSEBh1blYZAM0IK8rKlq6CXzl3bp6bto6XVEZzW8xBrcUsvcPmWKPeWeSZYeCIjykPo
w1DWh++Ai2SGGKgd4T7Y5Q6qBOI+9jK7cgaHdrdxA+RaP7P+T08gxxLfRCeitCzQD8tfm0wfwCcT
6FdvckpcB8hip/yRovLMojix0sF4kkkhU6UyzNXZsZQ30BG0QJZG9MAT5XEU/VuDJlO6qrVHuesJ
34Wtow/Zw/erUVm+zJc1IhmmgegCMn3rp5/oqx1V7CULHoYg/TUWuh/TY7/P94u6DolEbgIqpy4J
FHiDozyZR3knbNXr/Bg+8cBYpLXuDEc8njtOT5w8poHElKwS+GY3rmYknaNJhyY+b4Y4EXZibpb3
GZyw10lr8+swpMQUJEs+299Px6kPDqxVJOu0SFeu47QBATXKOkPuCktvby1JqK7mZugvS1Ok6Xkw
adP93uByhK2nH+KzovKWYpWt6zj61iqHQIQ3GmkWNA0aXy1AQgatFbpHtfEVfRne9xZPTSzPNp7e
Io8XNLw+r+lAF8cwEFnTWTxRmj6HxrEdxfaqQdT9b6iow0Utky/+fxglI8UILeIL64Rej+Z2Jevd
vEHNHorp7NbqsYPuo9L5mRD++t7aydPC/GBuOa4+7FsgY4LYF5hbmPGzo9uj/K6PBgFiCcfGL+lj
eHnusDh1sJvMrKmg8WBRXP7ZKO2KWiXRPgX3YADmVxmbYOj6rdoDCvh+fCdX6QdLy59/GF47a/JQ
LvrkCwqqlEd3JqfXpS/pcPu9oXevfb08UXGl+I3jz/oC+Y0iTSu7lNPBvKyeol3lJldFRGIt9ix3
ySUIB4uYRmQrtEa9x7nPFRWculg+/oDVl6ypm4+QPuZdDTQuMHfRoJ+ZzBORdAKUH8a4+m6qMrD/
MkwYaMBvlOfkDkCZLbiQGFUHgLLb3vLideuzkaiTy/Sj5dV3RMcs9N9ndymSoNzW64/yz3azAZHD
E01waIs851KdWqQfTa4cujCZu0IoGWwKUkCAJNdqOXjxt+/XzdmRrTw3q1SCOa0wM6BsAC7HTg7U
rAhub5sbfxPvykN5ebYg/dQluigBkNwjL0CK/fO2SHK6n9JlbLVc/eyIagdG81QZ2St9eZ4P7zg1
M7Cl5yjtp45wa0m4s+cV8oor1yToKA4fliVahoIbFI99FN9q+VOcyceAyvjonODtl9o/naDwR4Or
PVHm85x1EwZ7r6KKILT1g27a1qtGIVzoVE737F9bf1udAOrwLNxmb6QXztbDnjqDPv6I1a5Ronlq
k5EfEU7aTm9DJ5z20Lsq40ze4uRH/TC7qz3SB1RUDMtgCaVe5F627RYJ07NvqVOvNyaVzmxiqJS/
r+MX/RxHTYq6PHYkQG1uRXl2YtPmslV+aY8+iDz737Yz/Oc7/mNS/rxeo64u/UkAE2mp0B+nXZzI
Z67d0/vww6hWa1Mas9ZUGka1XIRo1tcP/Y1yJFe3SYEkQw6CQmtD9XXO7P9lCX65Nz7YXS1Rmk6B
ki73xlLpLhZ2em/dBVva7LzyKj6GLqiwqjhjVD69VP6Zz9WSDDotquMao+p2gk5l2c2d6vZwBf9o
8AtIy8JoKzbtFbzHJaCypGVTe9qWl/pRvhBuq4fxBULDuU9wbipWC1huJt8iQLz8qupqSYC/r+H2
qbxSnkAHoPFyrhr69Nb8Zx5WZzy5uHhMDNZVJ/zIjUvZ6C+SrnfjqD4z4ycC78tJ9I+l1THfTXQx
D8sK9i/1Q3KMDpYr75Vb+bnetHZ6SSj1zLo694lXR7ypD4WS0tiFUqH/Amd5m+zmPVW5IPZcaKwX
ymVxIf0VDiCgAsd6+976SeMkazVJJdJJ6PbzfqXAA4pLhvG+L0IvVzR5R8vhQzDMd1Ff/x4sOsGa
5roK2zNnoLxs0y/baXkeUPdJaGJdtxIqI4FHyrc4nIBQ2OV1eA0Fcgc3AUhR9hxeiU7iCA6dQRCf
dhRAXWsPQPvOBZxOVDryvT/8jtX3npFXkGWD36FuAX8iZEWix4MFsQ3PjPjUI+WjodV3Bvsgd4mI
oTkcYM8E893YUROUSCgVzaKwk6tz6iCnj8p/xqav8oLIkndhtsxx/1z8at9SB36EXbvai3TQDvEx
8dJL8Vzt5nLCf/Ndv7zFTDnvIhmbNW/tRbo+cPV94wnb1B12yv775Xt6t34Y4eq+meVCNnGBloxO
QCwIN7ew1T1o2MHxN9pjdNZHOG0RjZAl2UuFnLG6fvQ584coxSJ0K2fpUqjs4jKjVn9R6y0fz8UM
TuRd8eR5e5HLpjPvS918nyiRbpTpTFeE5JU3yg4AmHg9H3SPMMV07vQ7cbJblDxzGBBfM770Cv4v
aVe2HEeOJH9lrN9zNi/ksbYzD3nVwbMoUpT0kkZRZN7I+/z6dbB7RlWo3MJIa9b90KYWg0AGAoEI
D/c5bYH9A2MNTuXkhXswO7BAJLkTxBHHxwK8l/tflh1HzoBKuYzRRCBUwBXFxaCqV9qsY/WCIcge
FOf7BC25CYKQPkFvBWMPgttr5blwYo5zGYKhaFpQ1EOqojnY0bjtw7dFEondKivn4MQM5yc60MQx
dAfwoO0VpwjBK2pACKS8maxAlm/j6atpfsmhpaDAdGaLpCZX7kvWfcDMO0KrfVblC+M2x8Q0vEaB
kAmFzBKpG9dQAFkBZabgDK6ulE2voCVBFLTsT++QqswUkzJ9GXWD4o6vbE2/uAZLMLKRX9fB+nCW
n8Z4qEOrpLieETwdHJUQG4dqQdoCcE/I18vLWj0JR4Y4r1TVMTGBbUa4blMf2hAghRIctlVHPLLA
OeIyNObYZrAAhiYQgIwgeL5aok//v2VwbjhG+kzB0zQ7I+jGDQV84IIQvFZPwewOu8SxlnNcop3k
pRblWEbyrkLCI/JBh5tn17N0b7yTbbEBCQBSJ9PL8Z4D+fPspupeLqEtnu/77eXFftTcuMvn5Hfh
LvN50mNC2JaagIKpXgU+Xk8fvSEAUdveBII0re50EjAZaPaLLe8lxFggY+UO793nCGPskIoA0+lt
/tIPSPeyQDxSsv7Vf24Xd1qMYY7mhn2QuIYyCopMLfqfGFUWnMp19/23GZ27+sHtlUHdDztRg+4/
Lt/s+eXyXq8aMJEyojGO2sRH7nFUsItVE7jkIlnA84LB46RInuOpFCQTq1HsyAb3zmAcf2mVwcas
jNfgGvM7pfig8u0sUdFaZIp7YJglKMisFqYkUjwbBkbximwTWe9hM77+/zaO89G0r+fcUmEJnHI3
ZZLddpMoqWU/4uwYHO0b52PgqJ+NvoaJEW1hXW79DrxBJGuDASyKtQqyNkVw8tZqDUBE2ioIUnDx
YAr39BKwcrMDaxjcmkA1wpmANSlceqXeGQ7Zg+PpYN6LkJhr2e2JSc47AFaedDzVZuQNKuZbgjzA
uLRj3OW3KmAusqc9xb6wCrDmJ8fr5PyEdvaQyMwohgk+AwgXZltAhdGzQ8H40BcuJjZBLoCxDCFW
Y62oe7JeznGGLu8be2Dr1f1mR4Nhm1yD2+aWCeNVt9VnoOKRMKVPjXDGgAUL3p+OF835Ex5xSaHk
sJwlxTeMyoEAOwVlHNqvftnm4P9p3kDk/UUy0FVbfqN/xXCVBgGFnQ50FneDaW1ig5sQxqO2cXu0
eZMFck/SnSTqDKym2seWWMg7CmmmAsoeKwENHIEoT9zT62YBBD66lsHmO0IUHATf4EEflMUrFFN0
gNbuhWPj3AFaakiOFRaMh5kjk0B/rx8ghLWlz+qrGm3oi+KDZec3Jn0A9TvaXO4MxQsdZ5sd2ylh
NMWHAbzAl8Pd2oPJhgXwNtjEJviOp7tqTZDfSCKYMNTxm1R2gdYWO0MGf36OdmuneyCQ2VeZtUmT
7FOeYo0gynJB6PDrAxRYKwHa0MZ8A4tTp78ItZoRFG9gT18i8pUmw26R06ffWSwmJ1BRQdYNdz21
gXMiy72OxYK12Z+uhx2DpOP9i4a++VndigL9usse2eNigrGoLWZ/YC/d9S9VACJtgHOWzyA/Fo6L
r0BkP2Chtg76DTx8+b5uoYGhyDZhi70N+4fyMNxlfgo4HIQEPOWzcpN/q55EAXc13poYY/zLKOeg
kxwvQGLA6JSVkGTIvZrehdF3axRBUtlOncW4I0PclwODVpg2ERIm0HDuVaA0w2T0lmqfqo+FSl0y
C2bSVh+IQNn+e2Xcp7Mzq8FoFwxKJn1sQKQ7g1/eVvYLdFRIvmnApGX3L7Uyg5vZ3trtncBV1xK4
Y/vccSgaOclV9jmnOyTk6NUlB2iK3iMrdtNt6tONCBW3fmH/XDHPFROnHSaP0g8HCjeQOXmKDo7k
ds5XiulpK6A3wsGa9fNhgaUVEyIY4yZc8Kl0ycpB5zR/gL3KPet/sManvhVPhqxVEjFiqMMaqqms
QnR69k1w7A3Q1wTx8gbs8rie26DeMUvZb4XUI0vcy7FuFDsC5w6kx26gjqAF/SZ7goqQax6i+/L+
97q6J0vj7mCpxpDhzL6cvhl93U2/sJoQFDWc6pZlWhmEcNUHgX+uHsijRXK38WjpiZxWsJnMjtk7
1a4KIt/60e2nfXg9uWAv9BkNyIygaojC+GrUObLNuY0id6Qu2KeU8Rr8EWOUf6NtQ2/8Gt8aX8CQ
jser391mgbDaxzbyLAodGebCHZYbdm0Cwx17uboUSomY950w0UTc4a19jjeXd5lFtUv2uKg3d3pn
x2yhPaABvflMC7A4mYXTgN+zGESIN3YCLlnjQh6NNQWgJ1hLd8VD4Ye7197LH8AmIxzTEjkPF9yA
lolJTmGpbR70vANXOuSizNpP9Xkzgql9DLPd5Z1cj24WkFagWGMzJNzxp0pppzlBAidDd0L3Iah5
jQjnqxhXgcYHfCZxyGfQyX0dRXjnVdOgFMD0L4CRmLjjvmKeLXQAQQlUMjwoiGLaCE9XHzcYhhZr
HYMzqMR1JUgT7O3lNa/tso63Hl7/mJ7GdNdpxAO8T4FMAIj3rQb3JvQyNEq8yY5vJ6BOEmhyGKFg
ApcdPN6DTBA8YQRXxbAOD+2zpCyf0oEgv+oohTxZgT66k9Y9JiZ71bS8y+tbuyLB6wJmKdTCz2fI
imhQ7Ap0s86iSlDYiMKrOINSzWUjqwmypYH6C5VajP3wIKtQbfPESPD15D1USyG1AV6cD5A1ee93
4bO4f7u2iUB0YdSH6BrGJ7nPBm2M3qxUKARYdejrC9KcHNKNiYjYZS2I4iSwmxC0ZsiHT71jiFtV
guwmTrsNyXT9cbAe56wFZbEgk1pbDlCGGkbFFCDk+AdGK+V6ZNhgr60otNGJVeyKqvqkzaLk/nw9
aMTImCTEawZTp3znB/C7CmSwsJOGBoTU+uoxpNFwP2mj/mKWNBC4xXmwhDnwMKAXLQO/weM25zDE
xGIIUVLQn7vAqW20W/vA+B5i/9f5HmAK9GFoF2DsDgwbp19KibRMARcoTMXyds41aBtK3y8v5/wo
2SqqkcAcW7oKv+Nu1LYkQzgtkNyNm2UXz8u+awZBNFr5PjABxwZbqGEANXW6ChUDF8YwgIEgVFFx
jkwwVMvQAGoN0FyDmTp3f31FBmucY6ga4Bo+FKVQ7iisAhrtSd3vrNG4B5dmJ4gN59czoAgIQOjQ
21gVf4SarOhoD9If8C99l4dDlkOvx7A8eXha6G98IDaPB2czVHgDt3s9qGltowaLiaa/2/N7PYmc
bKVEiMUcWeASukptZqWgsMDejxT8AcECbWTEuhbUbjLE5WxfPAC3kpWfWuUcryRKX1HGzoLO16FU
t0VfXTFRorwDl1AW7mUKCFHzCTqDl91DuFzmrkfVpMwsuhBPAohtYvDJ0oIQc8CbbMNyOYjzQbGJ
vIGJRFgROI+Gp+vlcgFV6/pWS//a5RlDJSpwQn+aBTRK+wzhXNARizOuVVc9+rosVzhaLq1mAuUV
6EqWUXE9DANkcwuIW85+CWEDrTIErGErz2eskxE+GrqG+Vj++DWSGUfgj4GM4wceGhyFlpOBHNgG
0GCWhQN5K9WPU3vq6fqMZZnMOuoncPK5+l5lsqWLsW8s4M6gX4uBKMC+4/K6MkEpKyqCfFTPT9Oe
U+Pc4WyzxMpsA8ZBgh2M1hVU+AbU13/IkLKDNJUPGRbW0WLjpHa+nYBtxiw49Dhb3L1uiz6TiSFt
0W+17uFHn4A70HputdJk4hMwD28g3WXdN8ZO+RjIVPzFuk+Ml//ALFvspc3gTjQFqTnot7EZDGKs
QEw+cxOfDdlPPujOTWByxYi3lcv4xNu4w0ybqgo7C0vNd8kWImSRD7TJrg6mNzFt4do9BvQFK1Eq
popZ7FNPS3WlU9WmxMfO1MTLoCzVO7bVqpuu7vPraIASkCBUMd/ldlQDsxayQQUcKGdnqU5AVaQU
EFBtAsa6R1FHjJ8hxrAZNmJnXju5sIazi3eDhn/4CDWqC+jRoGWTWtHbEFmHJG1chWrQbLSg3AvB
zaHKfkRIvT1VqoiXSfLjDI3Ay4teiZOYziR4LGFI6By1UJZggiFTCkSUBA33qollryrAOgMVn06w
v2umMAEF7I4OGnOZh7ppPZlbDWptGKQvLSiqFE+GEj8B8SOqcK/EYJCu/DTExeAW+a8VhjBEwO5i
tpHbWv31AD3eloyualJBdrLy7rTZlA+Sbxn/nmfEyjC28xBhTu2bbTtQjGzus6tlK9+Hn9Dhh9RK
9gNPpr3+cPnTrQUeDakk+RikAhUTFw6rvKdVmSbIVVBllxyQFGX3ccAqlwB9vc3mXny9rRxKDaAo
0PPgAaCfsXoPS4YJOVUanUEa7tQMDM2ZBSVwMj9V7aQLMtmVZJktDlTpbFIMfngaAWiZSEy/DAks
lcG4COHKtB2T3/BKPDgxuQRkuHqW8DWaUjdUgcISoeRR64u9NmhOWwhQj2u+DxOMr9KwMP3GBTOa
KFYOvonRqbrGUQfM9IwQhDXyw2WXEJjhYUELmkx50mAxfQaJe9lp5MmtIXR+2Qo7P3ycPFoMz4Ey
JRU4URNYmZovWftZavVbO+mA3XmIkudRWNdZ8zlDQ3xC6cGEO3B7B/HGMCp7MjpSDKLBRnImKBIO
ebnB5SBwhjWPQ5cO01B40GBKkDNFijbXmgZZY2hZ4OiBgqJme5c3b+0THZngq//QkTJGQ4YJW4IO
bXaD14YDlp7gshXBQvgq3Ajps97skBzEFmDiSrXpiSTK7M/b4bZ2vBJ2nR6luhGeoHkzYCXQ79ro
/fBtkekdJgw3VWsEVoa4a3TtqzlWu64qBcbXfOLYNhf6lt5oehsyJWAW3GdwdElr3AY5PdUGwU6u
RncbZGQfBU2MVXL3dFPTpu5AnQyOFpK7SqC7xVa5ktwRleJX47V9rO+iwH78ne/30yh3hRkNoVJa
INEKJxtCxVsQxQiC61omj2IeqKgwKfpxf51+vn4kU2FCnNGRD52nfcnvW6h1OU0MdkjH+pFdTz5G
dA0oniiukAtmxT1PbHOu04NHaJkosw09Gzq9lLMI+bn22U5McB6igmWrGUqYYHDMyYOcM9MRsN3w
0/RuAex2ACzz06/PZ9gnRtm6j46E0seSYhQsp4M0UayjY9M+GC1k2mTB3b+6gQiGKIqASOysjqQm
IaQBLaQ4UB30RuMa+FdBkF/fwCMT7AgerQVCtcArEJjoPNC+3CdX8SuDFtHtGMxe8aq8jVe/85RC
LvpzWdxZywhIsNs4Q5WCfIEs3ksXNW+TpN7MS3k1GwCioAEUQwpAa2+nkm5K42lUG0h/S/4vHz/8
HuDvMfCuPq+hpZLZFHOJtSv2q438NB++XjbALhLuCj0xwDmK1C3VYMzMAGSwQIjsZAOw3kWyK+XW
0zrI3Xbvli7Ciq15DQS5GEYVXGJnNMVh1uVZ10ObboxBCwg56PDXp1DxpDHRudNAuszqtdwNWsVt
Zg0VOIrLECIFI1oH6KdF3xdCY4GDni0GllDuJniu6RgI/5gZO/LPHoqAaG11UJruC+gkqhXUvkPr
8fJ3Oq+bgUAB1U28VsAcABY9LoyYNkrPhlUCx5Lpn1IiuWr9Pshq5RpQw55GzR/nEc0KPPJjzRPY
Zj/7xElgGy0XVHHBJiUbfDaiVCaFaimEykc90Pe6j76v18ze+Go5jUP3UVA+X7Z4ltgBVwbcGoiq
NYZf5A3KEdTBorQmTpy+JOSbKd3U8dscmUwe0aktQbJ6dgZgwyJgA0NKjIkgvlCt6w0YgsoM3HLQ
oguSaNRBOtZ61Aif+sjc0wEClHNSYTaIACN8eaXKuXGI5KJ7gb4CKstn3aZlgZZfUc0WKILHewWi
XdMSQ1O33xZ5tJcGFcvFLKNh+mbWbShIakD852nhQ2eWG7OC+njbeEk3+EV0pYQi1z57wAI/aoMn
kk2FMbZ0zumk2SJRW0yWU8davJerCgofEuSTa70JA2uKho1imL0g5p2lVCo0MEBDx5oG4MjgP36m
pUukkwzlw678ocrhHqJ0+ymCbO2U27V7ef/PsmBmDC9lwyIofpw1q6pGqwa0SUyn6RUa6K0cQhw0
07YFBFEFR3hlMxnJCvZS01BMOIPkWkWUgQoDsqd1PMV7dElnP9HzPHbsaug7tzcwPIWZUt0SQYtU
/vxiYk6HkAukE1QMH/OWhxQSzRWIFEFVnC72k51VdrlD47Z+sMHLBeZkW1qg6FAUQwUhywIQp3aC
GImbGFJWuWQhJbjqoYoiC1Ja9SxzZ3LdIDRn8Uw956YFfpZJzRWaM9ggVNWlYUsK5TGM08lNqkR2
NNKCQgBtiVoHthdzLXdAR+zHFHNeVbmnse0ptWls4sz8NiSSG+fRFzPLvGhYJkGWeu6Up78plwd3
hp0mZMFv2qqPaa5Dp5DgfQExnM5IBLuybgr3PdpMCIB8aw4KnhBcSGEqUqXJn9JlQ0JoBjDh2JnU
gmbtSvgBCSLyeyQZyL/5Zq2ez4UEhmCwvasJ8us4R5NgnvdaHeoOlYYgjWUgTyZpU46lYEvPTYMQ
Ft1ogyBI4E5TTvM6tFjbWJ2AzlCK+G40YsjAkfqaqiQY5PS5LuuruW7uAOP4dPnInz84UKfCZAyo
d6Bdpp2RmfYGUeFhM3FonaIm339TDO2BjNNtHjae1ctuk9pXfYtWpfmDWu3jgA49RlFqKLFO9z0C
k2IKuifnn5wR1oIDBWEIFUMepgpNwly2MOoMap5vAwaDNB0klFHuAk4huG/OkhWmL8QekZhhxJgv
H1yXCaU6OjYQX82eK+lLQr9c3tzzn89IW5FxaZhgZp3f04+qaXE2aGEB3H+oKYhmtdb3O0VJf+OW
ODXEYt5R1rUAdhIqM56ISMtjz+7n234an9SSpL42yYIr6fyWgDGIB+IjATWN73RqbMzmfKAQR3UK
heRXi2KE9x0oejYm1UUUA+fFVChsQrQAOQGaaaiHczvYx409JyMIi9Ld+FnBwC74Np5C75VgnpWw
ZopoAPP8XoIiCSr8IAYzGD8Xd8k3ZKgg8VupjmTobt1VsaNPcemgwrnTJVAo6OEkIo1g0fIkofyI
+yCDRqkRaiV8xlUYBU3KHhlXldi3pBruK8AhgOSvrgk13mJo+hVtI0K7nR8yhHBAoxQwfeG9yq9z
SCwD8GXEVXOuRkfval+njRdHoIGuFnUX1xn4qOOHNNP9Sod+c15QX0cqMFDqDjKeQoNt3El6J8h1
z33LJGAURl6t4djgg5/61pyEzcQ0uCEblAImIUtBWYRVoKhhK4j15y9pbDuTaoSyE2BiqBCcmrJ6
LZqhzaw5HoIuzOw1b9pmYMyIfsix37myU70JWVtX13dklH2Wo4NaJzOurhxGw2/KF3UfbVn5I3Fl
20lvFRe8lZInfL6fJzynC+X2lCx5mUwqbHae6cifUQOJ/AzscnrQMiEokb01z2LzBdA2BW/OWWXO
JBNUP5hnya36oEe0dmsKqXurmDR3row5uBxjz0c82Xc8ssclI+Mc1VDhgL3Wj++BWJ+WoKzccNpq
iZ8Hkg/6RT+NnKn07cwjIOlZXGXx6UHchlmJVuxXwfwBDhQDR3EupSSWUnUJZBoYbUTHqEcYY4Pl
DC/9fX2fHyShHuD5DXNqkfMnYyjUbsxhUa4wrY1oVTe/niCcmuDcJ0/bSOoKmFCkwLpFo3dXoTDi
M24poPTI7Hbvi18H8V6IN173pJ/byX3ZRK36pqlhmZFaxeGm6Q7MbuIqe+1d04JK23fu7NAn0SUg
2lXuhlN1Mg9qiIisF1BUR+sEBRPvstuumQAhIOj/ZXaF8l3CsK3GVGKBoE+G2KHxlDmxIjf+ZSvn
7WwcjmMz7Nc4ijd5nclayQ4jYP8HiKXtDW/aj57s/ScaKcwT+IuM0Q0il8E0HKAvp8ZiFFrbZcG2
RT3mtUYCbcybaokdEl4bCxGM365F0mNj3MrkeiB6NsNYObxk832WvDGlr8vbd+aAKMGjwoSCD2NK
PitHmH1OIESJ/uCIV/Ftl2bha0gmbUfAgL2PFjO0BAbPFvVhEJFTh+glOrrcDkZ4VmozhUHLHLYW
YO5pm7vyL781OCvc1ilxYRdtBSv6ptkx2Je2YZwywsuO/bYn/sDZ4cJhIZM5qcHhyTB1iaNhYDBz
UUfdq8GfgogiEN/ZmeLsccGw18cMEsywp1jdlQTdyzoScpCcJWvMhop0FoUDhuPk1oSEMRqGGDai
z71fPsSFq3gMEi19JpU7/yivZU/dhq7yoxEmD6vOwTgzAIHUoYXARSV0d2e7BCOTY2nS8pTYcXEV
6X2VulqVR7F72fVX99JUMI6IZIzJoJ2e5agP52FOdLg+TRzIr8bA5122cD4yjK2EMB+IOfDKA2Uy
5+wGeAZoCtUq3FlOOjj1ywJRkuEq/67TwICUL/DlV1UGNKD2NXy5bHvtYKO4iXFLQAzw3OaeFZRm
0ygbqBHPva4mO9I1kStZZtMGWYHqqAO+0aT89R3FOxOFcR2IHsgccZ+vD0HOk6k406PeRJ5Kcn1j
Q5drd3llK06C4hbSD4BlWV7PrayVqbRkCfg65EraA6b0YCTLbrHp02UzK+6ho0bCaIxB/ngGZ14W
NZGmBFpuwGm8DGNxh7eGiJ1/5ajBBqI2cCBAGfD+DhEOfL8SrxPaGlXvRkpaONo4gMayAuYyAUk5
4A2NVQ53Cq0Amr28wrWNxNuTMf/g3zOSGgzoJJMU5aNT1hixWLrmsV06SL+SLBWVIc5rMFCSwYuH
ESGjAngmv5lEeRwBpD1gMBdz3Iun+2y6unnGtQauGvsdfJJeeDuJyu0rS8T4g4ImCvDb5z30wQYH
YwPmQCcZSl+ua38yiasNIiz6WVqA1amYPQT8HcnIWapTUmXW1BpmLAVTsqD9iaXvqao5sO4tIpXD
1b08tsZdbqiRDiiHwtoQNNeqm237Q7FXtpLff1Egr6Dc0ENx99dV91+v039Hb+X9n5da+8//wX+/
ltXcJFHccf/5z5vktSnb8r37H/bX/v2/nf6lf95Vb/RT17y9dTcvFf9/nvxF/Py/7Hsv3cvJf/i0
S7r50L8188Nb2+fdhxH8puz//E//8G9vHz/lca7e/vHHa9nTjv20KCnpH3/90e7HP/6w1KNjw378
X392+1LgrwXNG32N/8Y2iL61CaLwnz/0X3/z7aXt/vGHpGj633UMYSFs4rVtfRTCxrc//4jofwdw
DdcZ0D1g22MtIVo2XYy/Zv7dwsMOM2MQGcL8GF5Uf/ytLfuPP1PNv2MsBJkZfiaK5ijY/vGvTTj5
XD8/399oX9yXCe3af/xxeh8A+wVYItQLVWYJwnB81ATWrQpLuVYPuH23hERODIhF0gFSInzUnEbO
c1PY3+OMPMrSsuykUj2ENyMJrD24nb0OWjsLZp1nB6VlT7oXPclPD/q5Te6mrRsdWnR1px7SOryi
o+r19WaJRN0j7uj9ywxYqzFw98EId7o0PMNNoxpyFcgV2VWuR58V7EC5dKPeMQx6EXQAJIv4Pk9v
iT+NwhMADYZ4GwZR+Auv1CyjMiPjMMtf5dnYaE3pZdZ7K1c+UbrAIqK6Ebunf2a15wa5D5hFqHpG
g0UOoODYTT+62EkD6RZ0p/eSG+0Gnz5gLA659TOGKYUCCVzn+9w69ykn1OHauoHM19ga3tiOAfSv
vbJpdmUvb6s0Bo1V64JyOpjAd3V0tP86NMeHZM2Ljneai6zyFNa5HWGnEwO1bORH8VL4USO69tWP
xO/SDrNf5OjRWlMlolIlkQPKkSCxyfNtCMpRqLAj8w3y6CEDD4gcfbHq9j4paLBos2tFqhMCuFmY
w16fAAeDdgoIsBfQVo5jB9bOYl829605BUsF3pLlZorinTyEblQkvhomnyDV7IVlvbfNwZ+VKOir
yK+kAbX0ZT9rmmsiE22Mb5GEByfIuzqjc/D8vGtl+9quc4e+RzHZmbGNNsqVZiR3s53tIjv7VPbg
ZxjGeIMeljeGbyGAhdZo7itbg1RssRt1MJGDmH9q422Wf2+S3Emzr6Mdek2FqquCcDB/qsMgUfyo
R+tPfTKqZ9Lvoz52tLq8smblpta0J4tS37ChfJOB4ycznikahiawHrFyW4SDS+fcj8h4HxPVQW/L
l2caoNywVdFTsdM7MM5+SaVDF15NiubE1Rd53DRN5aBc50AGzpN6+3NYgm+mqX2jrA5lrey7aXZN
8j3GTzaqzgFiJlWJWxoehDyvzar0Bh1KpXZ0A/yCQ9EzlRW3AuUgBWivV5+jYnLxh5JsQiwgdFvp
hdbGg9bckgH0fMarmh/K5UssbSoqBQu96fT6uk67TWWmW3N4D3Mg4Qxsa1Q6INzFKDUUa1J8L/AP
U6BaMOkXGCRzMhABJwO5x1vU1XBkyi7y0A9yOq3bLhOUce0XQ0kdwE1clN7fw576jbYZ7dhZzNiV
gcrpB+NJ6d8VkqIX0LSb2h48MwSC3CrQ+5LAWze4ZGr2UQvp5opeR6qCLxv55djA/7BfdhWMdHiQ
R3AgmT/i/nOfPrQaoIqYQSpyEpQq5mGGcGOmB2Sc3/JGcqvF9JM4dtp+m4VgMRvA4Q6mASpvSxVV
1BC/QRfIJLyJyORMReKa0JFMs9JNF+mbXNSOqZpPywJppApMh/EbzTFhHqdbzaS3PQPAWZYzU81N
88fZ3kMZ2KULVMPmxJUG+Vs7xM8zwmgDfRKaTleMZ33QFRfMlBtU5JxaUr1IaTaFhPG4YriOsGls
WCE1hr2UYNWYl6v7e/SdkaO/gq/cNWNzt1jvAAbdKEuFD7SvtHIDojQvbbpATefPVJu8dgSsIaba
wcb7xSwxQd3IkC0O3cxOnFofn2PAWEnd7eJ42E54AYTzU740TkFMVy2XbTJTANEixxxfmjR3qVz7
UAx20+yKZE+IJ94yRRt7rgRxce1GZ9xXH6hNkD1z4YoSqJRqqUIOcmoEajJdmXW2/Y3Qi6IQxCY/
UiIu9DbhONIId+Ah1T8b5UvVPzTR+2UTXPH6r5vlyAa3jHro2qhDOfEwAk6b39MgOkguI7OI7iEo
64SmI+J34KqT5yZZWnYU6O26AOVBPZNDnjizz6Scq+82qDu6zxQULyIc1UqSB+YmJn+O+SUkClwh
W0mT2CilgRxQQ/G77rlkpD1L7eqVf3krVxwChtDGQmrKoATcThrgN82hVE0OCtiiU/nOTF4vG9BY
UsPdkCcWuI3ThmgulhoWrBumUEm96bnfWLvCL2/y7+1N+NUOcg8jKGbqJpsW4tCIbqXbPengCPCG
p/jQb/UHKUB0u/yLsZVd+r24La6NPlLiCkehBlq0HzA5a7wvIPC+bIUjzoHf4K1gQ1gZr3I0Wc5K
KU1tNlmiz9phjp/JbLhLnG86EIN0EGSTlMkfKaAMtuxJKesSi2CoK+Z11Kw+eHvQ4kLp6tRtY/CM
ZhB51A76hjGFDNvaC+80V3VivxRQSqhnTgvkwLEtlv4eHRG5SsqUGiU43jfRrbWBtMcm3OXQKgSz
s4trL5hc2TO21HlljabIpXvJize1LwKmi34PrnqFxA+nBnocBwtcLF1/S+zvtdK5mjYIoulZen2y
YCh0nS44aTJDtYZOO6AqiSdYFehm5GrFl8iw/Kyztkpzj37GRuBRl5cHKMypVahRmPqUpdoB90mM
Udl8PyndrkjeFSV3QVP+Oqng2RlArZPFXjW299UU3lRS79uMYHTIrkZt9C7/TmdnidsI7p2RKpIZ
FehOHEwArNTiu6G9z+P7ZRvnQZ8zop2u28SUcqVJg3ZgKhyKR65qN7wHHTRIhLpNvqUbTQQ8OAuO
nEXuKjNRnIScPJaVXlsb3OvshZi5hiN/iR+YWnMUEMFGnr9LOZNcPDbtNgZbMs5Q8nn2ZZ+RJeHJ
hnuG7Du/3uW+BF0K0ckVeRT786OD21h1WZjapB0UaJk00e1Eq00UUS/LRSSGJvOEk6jLrY+LR6TM
m7gaGqyP9JI/54sbZ18zwJosVNfdyLK3Rqt/Kmw0YZJluDLl+mtjdN96s0kcVJK/DgkytU62G7es
tMdkwQxGqW2igkauIqE7mfTaiz0vt2U5PkJ21ltQEaVz6zT0U6wi5WrnLfjpXEVHt7uev5hFBXnk
udqktQbuaBPc85DOspvmJk5yt1VfpSR2J/LJwGx4aOdBp0F1ONK9fFIdSwd73pU2AHQMsiJpmjcD
krvYarwm3ctxtW375Kmox7sCAMAhQRFxgtx1kSPtRuHbVUl1QHEwqFX7OVUBolxULy6+9016a+aC
S5jt6tGuo9gA+AhgI4oCRg/0Brldr+NyHBI1je8ghn1VFK8Lyjdjx3qF7KklzJU4fzozx10EaUEW
cBzlAAe6k0dUb4k3eFfZkkfvig0jVqwsr0g2fQzlBFEnj1NAAlKWWysX/SuMZGikypjx0TdyUOhO
P+Sn/ra8BdMqMBa1Z26GWwWnWPWafeW238UaN1w85H8HXi8inwCdikJsgCG1rrwknjJda3knKu+w
iHfhs/KtIZVIZEqYGbZU2QBb1nW7KTaoP3i97pa4fIXM4NzKkM4c3/FIKU5DxQh0jk1rhMSOgMXV
bv0smf2xrgVpk8gM9xHbQte7zFi0Aylkp5AwEz3UTl8JxQW4g8Ev56OEdRT5EjksO/D5YDle/Kha
rlx4iAMteBBMX7oxur1eOspnABBAYC5qAQvW+JG6HdlWw8iAFBruM6v7nnTfxvm56b4J7syz5Pv0
c328ao5s2FlIjUnBdRLeMKH23Cvd6moMjCDdiw6eaDnc9dwNamK1DZYDVLJrAAlD48KzLGFCzTn9
X5+MsUMC/w/oBvs9jpY0GW2GKGapePvJrgq9QVRTQq9zGMySshasqCfENX9ZCs98/qdF7nocw7A3
WjB2f6QBimc/Q7SKVVBfITEaolzcuc1T+EB2QJJc/nwczP7cMhe3pSFRlNKAZYYX62/VBgKsLa5m
UBnm743pXOeOGoDI6lDhuwIlJlI1Wv+mP1fOnXaltUbaU1s9JMVbC1lQ1aKu0rX+5WWKrHCHXTEq
VG+wwYdaKoNFmdwMcsSkEpyF9WTu32vhJ9vNzGyUQg1hRTmgihNUSSRYh8gCl5hXU4P6/qSjMzMC
jkVnT1LN4PJWfQBsj0I+74sf+dWR948TraFHIDHv/1MVqL2JMscCzR3aMQHKlr/eBDr1fh7nk4YS
jWgCixlQJGaQ7C3JWchGv+8xxdm5A/QgRsd+FKxTtJfsz4/WmfZIE6MOX6v16xd2ysGPjBaF10OO
qNp/EC+JkHTrd8FPB2FuemRymHul1RqYnPPWaefCtcrIoVnt2vicHSCSgiVyWdLZp+TCSjyhBD93
2NgaI4AO2GIgs7GZriYTBLSTj/bvU3dTSm4vFHsSnDceuGyGOu1GBYZLbU86860pO0gM90+C9QkC
tckFjzHXU3WkMMO4lmIXkmCLN1wlNwzNC1UwFQjNyxZFG8rFEbWb+3qcYXDM3ysblffpuoiBGFA7
77IhwQZa3Ls/zAhT1EDAYhq7uQlZDfU+B/7ospX/48H7b4fkO71SL8l9OuOmG4Litr8FOrFHRQzt
yU3vgb9QcbRsE38TVU/+jyfoT7PsCXd0Dhp5nNH8xurYpdPekitcsPXb9L+kfVeP5DjS7S8SIG9e
ZdMry3VX9YtQXd0jR4kylP3196j27nYmKze13wwwmIcpYCJJkRHBiBPnMLvAM3QRR4xkrwL7xLbe
3F/wygXkcf6WUJeKuNz5vuxRDgw1dojnV1F7yZSn+5Y+oW933Kj5xb3kQ1kW2Fp17N6BD/eGWfjd
YD4chBBjBfBwd7KszkP1zpnRsZFT/buWzkfwrTgKekv3f81amOeLsFKjxfpsLQv3dQ8z1UEXpPn+
OXorjvp5keNcRKCyB7U7PQ37tab06vfm/FAnzIW6oOMfpl16MjElbHzXh+3CdLBouPckUPfNMfLW
JLGX63/vE3C5DUmtrCgIoiUhvd/KlYsKEghaFLcroDlnVIHV/J9bE9ehzOQ8kihEsxm3SKcUcxsN
b7WaeCAM2N7/mjcjF57aKN6LOsj2OS+Ukl6OYxMVDiXFJGxL3DxaOzBfmxHLQv7Y4HMZtO1IFpk1
6m2hGUhu7mmZA/2H7XAod8NmXPVEy2/+8q0u7HGZDdXTOhuVCQ4vp5CVQHNVrTdDap7jEvBsEuuY
StMeo7jZ9YCH23Ex2LI2fR9IFZRFuwGPxXkm0ouSiBCrQJ3EUl/vb/rtK3TxCzmnpVk1rcwZn3Zw
XNTqOtsMFjr3/icQB7t+0zvpYSG1wk+PvoMc07lv/uZZvrC+hMILl5nMSg4eZUl+0Pv3MRNdYjya
UWqrcexJKThN25UAtHoAOP9lUIAbmDXLKLUPnuzVQb+Zzv+CRmvnNXHIlRNtLOHwYnW6GGfJCIUM
3NSXyFSdoZHXPODNd+rFBnI+KNVjkYq4U8gVUAlDrgBeyED0ugfi0+PCRjm4h2TTnZXYeUjdtarr
2gI5V2SZNBlVQUSKS1DZmx26ysSwZoHzPBHA/1qUwsLItgQt6YwV/v0jeDN4Xuwg53ZMNZ4VVuIC
CLPuKESwq2g7L4AfZD8ilFHvW7uZAf2xxmdAWjv3qp4a8kNnPDWY0tIY6DOFaOVYqDcWtQDdwN0G
9kbjy5DzNIx5Uko69Jc18VwAQ2FjzDMCRxOw7KTD0L1iNqM3UyVziIYicsEMG3oHrV3MsVdkSxEi
B3NxmicnuesLQA0WIEii7zOtKLxRx8tlVNRzLjNHnnYFCBpqFAaN/LnGWL9Cf3Wy7FlRJNmaPIFW
fMyOZmnmtlCqjtTUoVaPnhR1mU1zYGENRersuMqh96kOnZ1K7NilOUjku6h0rRKUiEXWPHfZ2uDp
jbN1tUnc3TELdYywHoi512D6aFh0qgRxhYmAr6ouj5UrI9wVkQhpa0lmwsPok2ckCc7w2zq1J2Wf
7qFsSgML2grLo0UwnbzCfjjZMce/gvvH7lZKjFmdReMe00jLHPG1K1pmQegQUxKOYErtpmP1lIOs
tTvM0oagZuBkXrfPhJVj+BXIhsVfWuUcoBUNfSJAlCBMVGoAESJuJICtJyZioYWfpkkITvqDlBOc
rZUe1I3IcmWa+7hSqVc5GUoS5ka3bRKErwaMImbhVVPhmX3r6sqqcvcSK7lof2WT+9Y4xwWKvLAp
hewAvv5lZmQKZwcYnAlSjquIz7U1cs5RozQrcpqQcDBFh8yCKyibSn0UI2tTifO2AGgpo92bZJAH
PMv9hHax3cXTd1WaDFtjgMACfR8ywXqb89KbG1TDC/WvDtUzp83IrpTE30K2j6LjJMf7TGn9Tsy2
KoB5ORFOGKt/n8hTqxuOImZ+reKtPybuBNCclvXAYWlg05i/9Tp4gkQBv6DoPyYqgeks30RS+UM1
05OUKB+Dpni4g41RuxSzBh0xkRN1tq5D0aXGwbTKjQkM0sp9WPtUnNfvWQnoQYpPNezMYNzOG/Og
o7eueA2mc9eynK9Qjut7wKedcmPJ8dTi9iG5CWso7+rMj5juxnCBGIb2Z7WFhp3qtlBLRFdJI5NN
cH4swMIspXBmNjkdJJEHkOFk+Gp1ETtzn7j9/AGuaycCAkQrtlOPar+VBGbMflQsNLtXiiGb+/t2
I5+9POH8qH7Uy1BrEazoAcEFPEytN1fsSPTOmToNWP/fUj4FEwig71u99eq8Mrt8zYtESkUUM4Wm
IGEPKlEnilMvATEAhEzdegZJkTk5hD0ik7TbtrQHcDYRepabN2FJuP9GBL/6LVzK2nT5aBQCTk49
NG4NzJ081W4FxOfKmldOqMF5bGopFSaJlhOKHpXhg17chSLsjm7HYNisTQvegrtcrYrz1FWagQ/B
wA43+LCCjkyI6XYOlGOUkw2D28z7j7Z6nlHLVhIgue4vVlkKP3c8p8F5ayOt2yypcUGybYSW9g60
4W7znT3NG80zikAOlaMB1HwVsGChg+ga23pSXq2wQtOisYUHyVtviK6ddc6b16ypq1ZaQqa1Q8vb
bjDbzmTQvUuvlYUBvQlFQLNbK7Asx+frTkBKBz1nsPHJnFXZTKJKpFT47NJUQOglfo4UwQiSTRNY
27Xa7a0iBj78H3tcDOmFWjRrw4wWcAi1ReW5Qs8ZcA3THR2IskTGRiA7MLof10U/bj3GrmxzTjjr
McXTZDh0zF1YlLsgc6FfutN2wDoF0vb+GeN4xz57QpfWPs/ghRMBAJyJkZ6TUP0hSrtxfNIIdJiJ
G22nsAZqAnT2UkBVr0jA4z48V86wWYvYt4/Ufzb7M05c/IS+Za3Ccmx20+76TgaVWeK0gCEzpfai
GlBkADH6+Pv9hd9Kcy++sMI5TzpEmhoNWPfITAepOvCQv+5bkG4nIn/WxfkqXaMiGyqsaxkKicpg
3oJLK94UBroP6bHfib4hB9MWcHZhxCWOVh5VayvknJeZa9oUy8sKVR3DdbJNhhULy627cysVzj/1
U58SrYOFuqZOWiME99u+x7yiEKZrBKNrh4TzAOIoD4ZIsJlVNnmG1PlSCTUtQKd7sztmtPbiMnMK
deWhsqzg3go5P6DWSVpiuIKEU4yAMwBgX5h+JwCmvdJsWPtY3KWnKsnHESl/WIA/NW4nRxjW0oUb
RZHLm85Lj1cdNLNSEWvp/Xhj7OPdKG+ZN7ltOGzKbs2vrHhsXsyq7XUUeRZr5qgHQvO9XbTbJaDS
id2msqtLjS0zlGIy1c3rnaz8Fc/jyvH8Lw+t/1xAlbvjZmxAjFHGb+h21bbYxLtyT7fZfj2V/S+J
wh9LXPoTzW1BJIighcmh3LJz7STufDKC7rxOMvNfHq1/bHFuBejMKkowGhTKo9cChWkXhQ0o2aaL
obUhE38Gg0/irVZtb152MOyDIEpRvk4FW0Ii6mOMJZajtun12J5ViJhjgKPCON1crRWlb973P+b4
uJREXSSPFOZA9odZKEePd5H6AWlgL59jyL7imSCxv3MJL2xydWkhwhRAqWIaqDFQ21Xw9MpWa983
c7oLG9yZ1Bqjt8zFZy6zBtZ+3IhbujX/l8h+8waCyBQTgmAbwOA9fNtFWDW6qssjgZahUqZBD3kv
OVKeatQ1LKn7XWMWRQAxG8FsDYkr6FmKXqFAJRBSAPfD4M1zY2HuwET7Qvkye1AxpsRzmpehIH2L
JZCwiCO4B/JNM8qPE+jN7lu7mc8AjC2qywA9BvS5qJeCpIXFOsbyq1dosJLC6RvXIk52bu3aKYLa
FaQdkERKY+fP4qFygNUM/uFP4MKiiPIdHYuiDOv+ZYjjrVVBREtOnZy2XofHl5GxfRmfEumnXOIJ
a+GxRJ6NNrfnZD4QIfFV9qS3gzNTYeWnLYvnw9nl5izf6uJI6F0L5tQUmxNH40tugM9VUV9AJ7Py
EW4Fs0szXNSMTYHIrCIlfP+mS1S3kv4OcMU0VQt1RAPTyxZPtjxAl0akhlogmKlQSa5B5WIeJHSy
Ja8JtO1aeP78/3E7d2mPd0dUBRmnVAxzOMaqPWC8rI81O8+GI+1qV6biZpYAy9TeB/BLQ2fvkIgJ
FKuJTZPfo/4btKZOG2M+sMZwXYs8aXpRk1NZ/oDMuz2Xom2pQgAhoxPUgMKo6BhoF7SVb38L63O1
BM67JTHy6SnRCnCnQi6p6W0AWF3BU10JtWtv0S9cS+w/n2X3do1zdhLNwF3aykUIkoWdvrO2wqb4
DkYm6HSlO9CfgB4ytILE159jr9lYp2oz+cujtf1evqQ/V67lcrjv/RjOHyaxNGlq3c9hJsyBwsbN
IEElRrdeiASFRfFtmZ8U2ugwGI2jRj/nHjdQBxvh1J6leXTg4DYEk3T3f5Wy9qu4aN7rlrDMMxVh
q4M/JxmcisxbnX0bm94pFDQ+zXOkxLt4qs4YELEnAjULy06SswGgSKlqm9nqParSUw1FgbZ6awYh
yAbdZcBUkOGlMNPdVIwfiV57ilXbgpXuC/DESTFmPabmBNmSB2DENyWp9hXTA3NVrHVtgZxDxjiT
qIwRjh2YhDGNPASt1D/SapOYYVKt1dZv5OuQNkWZYIl5Gjirrx2ckuqNqLKiCEU59jqxDyYdQH/Z
spmW/I18+soW5+XKQYe0ntzMYWOav8emDawFHWSxfd8CFV9T6N8GsyGi1naYut/3j418I7hfGefe
C8gOi4olVRmqUNQpp9GuxMkuDMNr5dSnSrsRMMOsK1AKMCUU+IH3EPUAwvanKAqTsdsqxr4oK7sR
Tr3RukXONpUG8p/uoOXyyhG/Vae8+K3IR64/ypB3qk5z+M7KYMd56B8mXCMoKDgSRnhLojtmslGh
N82YLdPXaZAwZ27sOhSW6lWp68XjfHEC/zkgoM+4/i0p04ZqkrBvzB8gU5d7SMDOGMdGCQ0TP2uP
oDVrnP+jspRLEq5bOLZlAOk1XyrMHTSvt2zwaQzKJ9FvOrz1RmvT6emPSFqDlt2/D8jcr5erkhit
VYrlRmATbuVXAjfHMJm5pvF6I1u/+sScF4sqiyCzGYuQbNm2DvStFui+uFkbBbmRv1yZ4XyJzDAm
bFGcpEnTN43wQhX5PElr6q5rVrj8TZrFuKMNrER5HQrTPm/NgyWu4IdvJapXa+FcVSnKbVkqdYmH
QO/ObuII/rJ54OtxlpkS2UVjLkBt9X/ovFiLa7p3CzjX1apJXspzA3WkONmz5sccAfS76JiYgKoC
/K0aqTdnYJGzEBLTyqlNdWM14GY4oxxtoz9lQ9PX05HyFLoU6NBetpIf+mxsWK2hhRaKZGc1e8k6
NpUAUgHdzlg4LbkPy7yie4snak+Rhcdq8WhKqW8SNIDpd00DA2+9USCMXs87zGq5Vi48UaXaVGjE
de3SqwObaQ5FoPKnICJKk8mx+vcev6como0Q14jWsjM2h3FUQIVa2ar5bZoXdXB04XJ3VvO3sktd
Xcd8hvB7HN/1PHN0TOmycfZMJjk0T7YFK9whf0tbLSC5+FSOzJWH46jGnqoJnj6dzRgEIMVWnmsf
o7oe5EfPclb4BHqQk2RiAk16yCoMdGHzpLS1hUjat+IaSdctrwquYFDOLGzBYPPm7oLQz2TMTZWE
mt27KqgvwgnzfTMDehuSn8+xM3weHe9+4Fk1y12OXqS4cJpCwnjyKs3RK4fI9oKorgPBE60d3pmT
S13ICK+EkRtn9mq93H1pRbXQusEgoSgKdgEqgyquvEbVnFrfVlCGUuNms7LWG0H2yiR3TcRYMYVS
wlqH3fCX5i9XczpLQfauwrdFzt8ocV6Z42J6gwLSIguICosFfSiaHFnZeK0i+y3pkBoWR2sU/Xpk
K5/0s0zLeQPLgm4juKhUQ/3CBa9jGlLJ+3R4NLIfXQbxEcmeTOZbdYRGub7JQZHWpg8YO6xszAI+
Z3n5UprKa9cabwWb8MsaTCpjWkUcqd+OwtEcuxTUHM0PxlC9n2j0XBHqiI36La+e6rj/AA5mX0Sd
I+a7eXjryl9a9lFXxzk/T0288hG5Y7PMzoGADyyLGmZ7ZAgMXEdA2hi6pHS6/DgyehhYdJCshwRa
3RPoQYSRLKzjKxb5Bs4Xk1wwLDDfkMldJ4WLoLbkYlw99yD362K2xk9GJ3m5f0zXYjx3bMo8VgRD
EIswiXqPzS28VmtPseYsef59U/Ly07mjAuJIaBwtxRyMoXPpE6jay4lCYD0sezkAg8tZs4BGhH7h
I9FRWpHT5yEfHuSBOEA92PokPk5tGjAi+bmo1UBxzhu5Ue2mnn9lLX1LSb7vaA76rxbtVdD3Z5mr
5WvzyDeTk4sfzWVhap7q+cQS5MpBvPk36Wu2Stp8q117tTncUcsMMgwkKeaQSbFdqcwWhMaL5vRn
ORrHIfqLlo3PQNib9OVuNK1jYTEtELrkVSOGjXTeifUpcTsUrNJucNhQ9MB/gcYhB9sARuKf0gmg
GbQHEvqTaiCEVHp7ZGEEgetBos79L81dmwWgdbUW7gznUEISirycQ2EunTgvd1R8HTMJPRC6U0DP
Y1hlcN/i2tHi4lmk5UxNpMUi8XtTPAlRstLM+SREu3d6+dhFk5yQic0YoQ5AzLoDCtUWMgC3gdSY
OqdDZiKBSgP15U6yQjNbYCeGXQ/v4mgGeDVBMaA4pFb0Vk/yrwK14Qhh/p/tAhflxEqZm0lNC6RL
kT3nYGp5u29g2cZ7e7B8+IsS4JxkAxNKOof5/NJl45aSA0A/K9wdt2tNF1eO80mFHnWURNhp9YhS
E5iWI1fzWl+3P3ODVcD0rf7L5XHlB2/1Th1NqceqlilOYII6zC13fvPenf8HoewbJfwrY5wTNM1+
MuvlGC3+ZDpSjE/OO9UvH4ztP/pWn4Hm4luJtJCaSUyRpucHQ0OKw2q8l0v3vpVbbTKsB/SkKJlD
C5iHL+m9QdVa1ZHSVRmIE9AQsLKnaaKuNWyJDhadPraL5EzMNb47aE7dPI1/THOuOc8VaZhHVL+0
XnNN6V01QHklFD8m5c3MdWfoTXcWrecyEYOhAPSGNM7QMb9rNybYGNAGCLr8d2QlbmkF5sj8Rgip
sSXySQNXAlRKyXMnTC4IKBy9Tz1E5Y3F3vq8PMYktgUDxaFhLHZlDA3fNjsT2r5rIkaAVfWvlMqP
+kj2qdxuxYR4KrR/9KzxM1ECYUR2BmnmkxV1booGpoW/mYnmzbkcZO3bqD1m0byHNryXqNbPpv8W
A0St12ZAm9qpQMqXVbOjgW02leqtYOYbjaIbhNn+0sDgF7A91XCqwTVQZYBc4Mk0WN0mhdBeaeEC
WdNJFOk2HV+Tanb14kdXGG6tZ4/CuPDMRsEsDu7QjYEeRR5LxaOY/jJKORANC8J2ms/ScluYkl8K
6U5roa6e116WaaFIu4CmcpBboI9UnuQRQ5Jl6ZusehJU+RjHhtORb/KgHRUFNBuijD9n2yqdfdS7
t0Oqb1swBZACQGnB6UfLEUsWJEnuCPQjU/ZzfBQHUAUavlL8guewDcYcQ6g3Yv42Zt/FatsBuycq
ECdPSy8eIEMzKMA7QtUisuw4AdUxJH0gqfttnJ5j9P470nyPumQ3mdU30Bb4dYEH5v2bsTjbC1/5
JZHjQpJR60bSNab8KEizb04oqtWpA+Zup8ZdWS078KCjL+a48GQZIF1GLis/0pbZA8beacF2A3Y0
YSBAzsrWbwvRrYu3On1vklfL6n3SW5taNjNbKeMdlIRWNuCmHwcJ+qLCCI0skycOy/qs16wGjy45
MHeli+kXJ3eAkHaBu3JSdy1TW7XHRae4wMCeVqNh8FkUOSxc0KONeQBUk+owXZU8upU6Xy6PC1PJ
DM8nTFgeUQ9IcIiZexl7nGi5out1a55oIZP/9z5+/v3Ck894verNaJFwhqtJ0zSMzRGciWKTuI2Z
Db8G7RcTzclVc+GnNe+6FD2hrD5X+QcBq2VFk6WsIJ4zK1LcUsQ7jFR2y9aSD/7l8pn1Xf5MLrIV
eJSVTWoC74gtYWlsswrHfCyAro0whzRphZsDZTjVNBgF1WsLqttELdeq+DdrY5e/gwsL0xSBZrfE
MSDwc+hJ2+I7lNheICfGNiOGd9rn5tH6S3mvdvQpf1pt4N7KkaA2Ctpl6CVaEl9aGbrYqq14LnDq
DXBgtRt9V51zD6j5QO7sfAtQHO1RMV6L97egHWhaL9pvaGqCNJw7j1lWRJNcYv8TBUXBEUXB7qXf
RM1udCRHPEDR0FXXkLu3N/uPUYsrzxszZDfKDGdTBKceoh8AXPU7JlLs2EuD4VwcCtmm6KK8pucM
PG/J8b6TvbnZF+a5M5eB0S6hPczjQQJmUQHzMtuErCmN3QLjXW6txR2pcpRG0Ilga3F+dfzz18I+
HW21E/qfD1ie9WCh5socKF8+dvGaH13+7xeR5F8X62KR3NNQ6CNFHLpPP6oGmM0HflV8Sw9CsKjm
Sud/tqPc202jJkS/E+yo3vys43CQUztr3u/buJW4XZxUiwuNQyprCbOwIPB7MVCHVKuEirdjwcWe
ceGwZyyOlRLLWHCwszsEiwRedGCe5MzH6rjarFk7iNzTa65FypiOEzJKByNcKvIp8L5a7cth8i76
ADo58WoEWjPKBbwyVSulQfckbNnPqX4ZMfjVZivv3jUbnFcRRVXGcBu+Vd++ivSRmoAaPN0/Drc/
FijsDRH1aEh58puXTuC87VGNHnad9y9tN5B0n1G39CEK41krAfW2p7ywx+0bmyP0JVqsKdtiUuVj
eWJSx3KQBoIvdyu7GMr1VpZ4cxsvTHLbWDTWbPaZBkcVCK+lS56G0jGOC4NB41SqTZxVlYq1XeWJ
v+QE7wctxSq10Hg1/EVFqPLMUPZR3HMtd5WcZWWJPAOYJvbqjEFxgDaPUJTqEAWAPQ9A5VptZgDQ
O4An81BbcVd83vsv5/hnY3XONYsI9EPb4P2JWUiwui6sRKBG3KWBgcRPfgLo/wBFQjCXrHzQGz7s
qt7ORZ5cmQeKNzFy+W+ji84bJOSO4KY+62H+rIAAKfGm1cGCGzt8ZZNbq2IqGak13BPzKISdboO1
/vu4wWPpA6XTQ3dW97Ff/41qzJVRLvp001gqLIZRYYOEarOMd5sH+ooWFmDnxfdVfckbBZIre1wA
iozGGLUIG8vaB5E0YEgnyVZuQbmGJhWoGAW5fBHV+JCsynjf+qQXrQw+l9GiBIlVFA+PmYSRlFay
dfJ/T1cumyUWd2j02GoJnZLhURmI1xgPXVLaCv15/2h+jjFd5wuLRLiJzh6UcaB5xfmapBasPq5N
8ji0hsMAtm2a2geD82veZ7+sMS6h5ZjJNtT1QAtQyHu9E101+aXPhdOq2QcRy3dZmdBYBQ89GhxK
mm/GuAAZJ6rM8kz3uWgGhSi9QXz8vRsqYCNB2tPi/omoxOug08TkVqychkJ24viZ9E1oktNUgjKG
nIGA8zOh2tO2fQHMDTKeaXoQlfoE9o3cVdn8AAiHtGipEm/IsDtS5sRjvSNTfqS9uk17MOJL1cZo
1N8Wpqzl/pfcDPvUbIJUAVl6VT+i7fZM0tIfWPPQZN+JUKG+kvitWHdA9bDZiWfT0VJ0cWLFUVK2
EjA/534vtn95icsSghgExxYtXHG5xRfPNSGZwJ8C7YMwb2Snj4rjmKXfajI4RFXCJqU7WSYAPdNJ
9wzoQCtoQJMWZQHtexo/tmiRl6CskNrU6YTMhlOFqIrogH47H94S2rg6tDr1EmRrED+loBHGSw90
jrYwfUj1udHep8ab4rM5HGscLlL9HBUCXa7+qMmjU2nVM1paaHiPTi1gri87Re1WHd5KoMMssFPK
L3EErkH5hBAZoOHiG2Qho49POgpAxYAH/AyUpPbaJNEmTUDP0ha2Ja9BQPkJ739toQGJMWgYQ+Re
5E4wnRittVFWQmXC7Ds0ZQAui6N8A37EYxTLroZfRkdiE0qgcesoA3WNPlCj/JlOqL8rv41iwcK1
pwmYhGSIPiyIEOTl9v5F41+8/M/kC8daIymJHuNnCv2+3Bpgfrc8aF+oqPXjOZB4q2/LxT98OVp/
9uWzkn1xtFjGBK3rmBIOhnXMTAvgp31vUjtPqAPBe0er/9KrQ0K+J+3as/rT+92zzQUfwspYSkmr
hKUhv0I5xe2LgzIkrpGD+jDNd2Nd1VCuHN5MKd+oGm3sbgRKqWrFD3l6Noe5BE7LwGS+MKXulIEB
IVYM1GdE0CfnwKwW3TO4IXbT9BSLEQjQnwux8fuq+Unrx0QgXlUfiok6VBowHSvOdkZM4srSsBGM
QOx20FvNbY3OB3iDgRyqIT9m8aM4PxHFeBIypCGtUdqqVDxPg2zYEWj9ZujKDj9JB6n08hsdfo/t
ua9LX9Uf+ulHQmVb6p+N5pAV31B9LZNn0h2XttpkdHamvmoYkWXwRswCf7jZ2UyFDlkEZzvj2uHW
DOhRZ0x2yg4kM4r4WjcUuN/uMGqVrSUgx5OBoCu8TBIhc15494/mjeKjBn16hACwBVhwQ9c+SFS6
towUaIuQMQqq7vc4Va6IRmpbatt8VIP71nhcx3IRrsxxMVsbsjGnGQL04Bhh9ly/o9S5yBIYnvzR
l4HqLzOmq+RgXLz+YpVztB2gNGkqUCFULIBwheZZqxQXoql1grkkaKNUCsa/c0jd6pqrNWhrQ/CD
9tpGnhL//gbc2m4N8wKqJKEDgh92vd1qFfWFomL9va6DheMcTy9saG0CXSUhyla+Ld9y+Vz3pTXu
bUt1wsx2hjWF9v4M5XF5gF49WKG1GW2EKfOSdl/LmZ8lw0q2/WXHwe+JIrJkQMQT2YXG5S8RHG08
5qkYNsBZJmBgmLHN/8et5ExwbkaestqC129Dqpm2UUXOLBWBpCjwat9y6ATdt7Z8mCunxlnj7sk4
5FIyWKWIBsYvQXuXyzdVWUnHlsfkPRPc3RjzHNT/IOg7CV2NgLUlbWWz9qlHVBtjwUkEwb2/Jq4u
jeT5+iNxhzGKxqlHFacNczJBgrk5RLW4bwcwoLSr6NwvAYmzxR3FQRMylgr4WtHResWwMejh56De
Tk/rEC7+PftlXVyVgMrpXBo9xbcKeleE1CPe7Cd5q0L8DVT0q0xTa9+NKxI0udY3VQ1zxnyelKdY
ghLWSVdqe7Ymt4LSzj/7alzKQwAmHKmEY5LpRpAbp7QR3JxV9tSsNU5XLjFfF+jFHDwuyzcrZwIt
p40uaCseas0C5yb0hOSGoOAEiorxXHfqI+lXkuyVe8u/+pUqKqy0rsTQNPZ590atDUu/3f8gn22V
OxeXj6EJdGJBbIcD0HxMjzlGbSxb8iGasl+IQzvBjoNoM/jWQ6PbDFQ0ZbDmCte2cfn7RbZXGila
dhiBgcyY6kdR5Vh1teLQ1y6VzjkLBsWsbJwjwI7c3u1O2UfmLjQFgzuehqf1WdfbvglZPdoUiJa8
dnGhKFMO4uY2zLRHjPYapu6CrzRCw/f+x7t9ef/Y4bYubkuzG0TYwTDlcapADRMNTtSO3oLek03d
nodp5dDzSMj/75/+2OS2sgXmeK5aBMfWQz/a0U+9PxSu5jcgAURRClV7wxF9xTPA8mIDgmWc7Ba0
CMSbMLCUg4i28uwZrRo8+jbf1gCwi/v4epj//DjOUQvCOJRj2SAoIE2ui8YG1Gwzx41fm5kXlcRl
85mVa+gQHjT1ZU84nx2LTdWrUSyGCcopKd7eA8jmIlpsrXSwk0oCthvNacWAYHtlGxrbTexQYrJb
M35KxbagkLBRS1sXSOaMk2gnKElE5vP9s3Lbl/zZGs7RJ2CF7GI5wjWLhxeq1ye1e03nbMW//5eb
9scM5+AT2o6Ym4KZ1uvd1HIqvwg+BVyozU59sM5l9SUp/YzN/zYo85MzrTX3QibBYKpkAZk0G43J
UxM3pygxzuVq2nF/G2Ue3dmQXtAFiYIQgP3s50NcW26hSiuXjC/dcwdKFuVrnyjEVCh7AVaa14Xf
ZOnDGQVGAWdnBuMbaunO6jPjdo7zZx+5HDECe8NsNHUbxp1wmo2dIgKHhvckQQtdgYJpFwciPAyL
c8BwopXy6+0Y8Mc458ggo6V12YyP2GfzuWf7mDQP94//ysGU+cdLZU1JVIrwWwsrUrxfhIWgJ6Da
eKJuxM3adt73zLLIOaKhMZUhk+CIYowSKTJqB8PDTHZsOkZTyIy1ZPjr05S7BZwHMqHGQ3sFB4a5
Qmgxp9wu6rrz7I4gbnO7A3DEb83qGPf9OAc9+etjqhtNIac1rAr0TYW0YlkKTmH+JmLm3v96a4Y4
rzJATRP9OXy8HnpuqQo1NXrsUPJV2Qq9Aa88wd88vtiVt3U/MNVa/Nfk6e99mLiLFpRpd8/pM4q6
3tLfBBosuL/AtRvP17x0JSIZmXADWjGDiulC1cYghCoHkVG6k/JB6eyQaF+L2ckC6BbD89CS/QVS
oH/mwOXPauBlOgYiNLNB3Rpxwu2+6VCSM89gAR2d/j121A3+45rFlcv/eXMvLPZjCjasCgngVLZ7
KduNwLAk4y/DfDTjl1SdMRuPfpceOQtFHWRTa2HGYFv3tPIFFgf333MHcElfH+aJiiY1lOULtOzA
GuIM0eSm6ngkouWWMipr+kHrcy82Da8CIF+GdFU6p6/3f8baZnDpVcN6M8libAYkZM5RJpzN5O2+
hZW79NlqvNjuATpZrTHB0QuFn0cWKsx7KQ+wdP+f2eFckh71lT5FFR5gpA1aMfZklOTLAQAdYVxp
OK0tifNDTOi0Nm2xaaNYb1UKocs2hlqZucn/H2lfthwprkX7RUQAAgSvDDnazkxPZdcLUbarmEGI
ma+/C5+47Sw5T+rePi/90N3hnRJbS1t7WKukkoMqAfbPTqGz3UNRhpDQgZeYzNyqUL/pGud2tl+6
5HmGc1SZ8+f6Nn5Pv/8N7Z8PuDOLetHw0RohFEqgRhrT3I26JyV6s+3I1ZRX1cZ9TEjQof5h8me7
kQDiRX/U0eGFTJgDohThkct6iP8UatweSrPegzdx29eFDACEWuh/MPfMhhDt1AoSjn0LGzWmZdR0
Hw/1oUcToFo4GJ77FZXTXaG/FbUieT5d3tozw0LMozRDza0EftME7Y36CxwPG3TEP0OJ+WUhC7z+
IS9GjmfGBHxhJC11s8cqU4oe/AQakspxHLbXjcg+lwAfZYEqVjjCyKigwMXH3VRJ+SUvRopnC1lO
45lDmnVpJ7UStQdu6W7PbJc1e4OwQAOdpZOdrC5ZzyzZ8mI8hjr5N0f9zLiAKkM1jVQtYVyNhk1S
38bQ4W4xyZr0TOaWFy+EM1MCqhSJamRdhL001sOzAd9oXQtqHM02dTO/9GT+cfkVeWZPCHJIPjdZ
OmNpS4SquOATtFxIvqG4dEhfyc3CCdx7fTAUK6VELlD9EWIe+rr7iJwJ4lEUw5+0NgeTgQYFJ2II
jGf1No/X6KNFWzPIJCGSg+6aRSoHWd0Gk1eeDtZBcGgEcl6Uizj7tRliPMTTpuCFgR9C2G0aoyG4
2UTNnwqUHCTvtyGKU9dXLnbYfFu5AEJTDCHV1AEWGOtZd0PwIh3Rp7/G/BjWG99Bnd7x0j1f/6uX
wtlCBQzqDLDiJH2BlIUNOSIHo+IKWnx4H6ASDN0Xn5cy8a/PvfsW6ZyZFJBI6ZimseXJvDia8Uw2
2RqEPb75LH8hiD2l37ZVACQH9DARHT4dir5btod8dgSOKWjSnzIQEGOmz0VMvSIuHu7SmacFDK4t
VEAqY0jYaDgZXmE6Jkaq8pabG5CuByl0qEHEKCPTk5kTsEnvlclojRzmFLJtbdu3UKWa09wN9Y/a
iiRnVQL1nzt/BsPUcZzYGABPms03RdOsDWNz/Uws23Nt+wRAApNkkg8Tvp2DANyi9xVfdWAdyHtZ
flZyNYohDlosIhZOWEprpRtbLUCqYO3tSkbbv/zeK+v5BOCzHUvqhFfjDDMxz/ZK8WSoz/McbbXx
pEHzkoGxKhl/X99C2coEVKHxWOmQ3V1eyNEtpbcJ4Tc8k2XdJK7wiepnC0vLLiqtAVY0yDhN8UNu
jpLgReIKn0PPZxaMklZTtzgbz5UHjdzmeromIxp/EtkDVGZJAAxr5hCXWILBpNJOaJnYJOExQ+U3
k3m3LPrTl19ytqZaaXUNxHvLXYfH9dI6avnVTb3ca+CglXK5S260TyKwM3PWVA9xlOIjNTE4EqCf
0TThPh+yPYNKcjdTf4RwzXXv+15DX94OX0ivCyFMY6dpqi+1lZg4KwMNjXjJh2nk5oq6NfIT1Y6M
3Foy5iWZ0wu4EfVlTQqOjU2c5g7MBybTd735Q7I22Y0t8s3lddMYJktRf5vxDuMsxsSQ9axWVuoa
Q53j+VCBjZxs9BR8JpUKDLM5D1dmZLR+GBmJH7Ok2LHCMrb2pIBSJupAFwbJdg8KKAlIEUGgmRT2
UQU1l9fNqephVC8ED0qBLJeCucPZSshNXth3GEyHBbT16GazmoYDFA7czzE9uvwuyIlBDttpuVc6
WRCjcQYVCV+L7ily/SRiG3M8mpGNQfXbOtorU0TBmrca2GOs6eA2C/2KRQHIPneRPu8spBx88H6q
uywEA6fSjOna0Nme0vFt7A+WzVZztebV01xsxrp9pKUZaJAIYRESJ8ZmbDXXDtHTOLs24gwDXL3u
mLy3VvK7LO9t9tIqcVBOYJma3vqkuo3BnVoj2LIdZkLZxdmGWvOTDSkou0LmW1yBtb53OwMNjEUy
F0HCELLaKTr3uhpljHJuf2vxfMdyvtINdN+pzDe0cEU57IYUnHpR/Jy2xqkDxQb2Cf1SIOw/heVB
Tw9KpqquoST/6lqzwX1mEEItW7im59ZQabTE9a2lb2ItD9K896sJqbZClnRe4P3bjWNZIAqAfBh4
aITgrtV7va8URFrplr4YwSLaAmb098hbxpSkIezFB8uZNSGuM7omrKFDtDxnAWjF/TKepN0rPwFu
YFn0p03xb9L2ZwYFrM4o+ndyEwZtlt8yq9vWsraSy3nRLwQjQv5hNLvKiLrlY0Gjogh6HVpVORru
e8gPrWgBbuZ8Iy8qSS5UIlzbFQSEaL5ECpNu3Wo8B1+LTLlAch0Q0TVazhp7iXm0XN1E8TYk77wL
aije8wFVCTWS3OBSuBS8o455Q1QKX1zEQfMPikno56WZHx2CXryPjkh21stMiMSu5D4ngo+MQ1Mk
rQIfSUm3CaPO7dI/dahvCvlwsGxLhQs96dosMkyscMndN3f2b1q58w2cZoOWTXWrr7L3DCMhnYfZ
YdkyZR4jgEqhm0PGlsSLOTkuWLxd25Bc5rLVLf/9LH7IqlwPU1JgI5vHNucbptw54HRCgwi0t/Yz
l8mbXb7F/4FJS9hNRbdBOlBhRX3T4WLr1pp2O1ayIaWLCKl/WRH2TcutcZwTxAoGrrHdfwik0OtU
7iF9FIDGTFpouQiSZwaFbSwzo0lnbs+HXgchF7un1TMt2abvd32VezOa8UFHPKPaQLLMpbWJZvrJ
lYQust8gBEgNdNysfkluoL04cU0oPEPMa2dDWXwJPRXpzXDZdf7ZZFFFCDX50mhQKT9AnNevLD/L
MDrd6kHEn3LGVqBGCiQrlHxWkS8DrlOWzgLbxrobfi3zNNDncPvBR5/sFLrZQfpdLx/ArzUKkJ03
GmZFMljkPn3vMagaaJgZavxwWqnJZ0gvn42XHBGROGsumG5ziGYfGpKtJuVuGNHeUkgy8P8lXfO1
MgG4u0SvOefLQVylyEktecg2oLslCylLRsk2UQBr1lSh0S6Pr7Lqj8zCOEVv/qv74Gs1AqxUbWGi
yoA9643sUBb5bdjdKdEvPFUkp0z2cQRkUfIZAeeSvSgoesrG2g9VsmvCx+ueLjtaApw4farXRgsr
Wf3MQqCy3exqNERHBlsb03ME1brrBmXLErBDq1icx0ueUhseZhJ7tAOR8SwxIvEDe6nYnN01Ead2
5ZTwg8RJDuoIDR/l+X9ahqi03U2aAjIN7JtZTHcZCLS0MfJJLZvnkC1EQIU2oU5k5TDjoDLIHNDI
xFzi0DITC9if7VXS2VaO+RisxCSHmYU3JP24vlfLkfj2ivi6skTpbJKMfVGPsABCvlXUvWfsVbND
z5p+X7cjW4lw+skAQj6e46vnYXeT6NlWNXOJY8nAzBaOfwlKi2iGku6hUMat+pNGD451j/drRG8G
a/CSEuWF6IUppeQrXe6QOXurCIbnupmRzVxQNG08tclOOU8f6la9SVBWzSjZaTPfTdAvjR3+AEHs
W83YGla9503oomf58fpWX/ykZ79GACe1UFipVzjFY0Ne7OLeGTZz84YGPUl8tfydb65zZkeAJ4Pb
mYbwG3ai+Wjk23rEK3/6KCZoV4ejf31RF6HpzJgATSDOmsxwhrE8J6epfY4c46kpJQXAi076ZUTM
FYcWVMxrCiNtNW6MEXKUtSl5tks2TcwTa3Y5W+bSg5F0/Cctb1kXJUiIpJBRRLzN/lzfNdmCBIhC
fhhagFBEPFDF2ueGs0kNyTNd8l2+pYcRa2oRseaDXt/ZRrgryFtNh/X1ZciMLMs8g8ECLTFtvnTx
JCb71dHi1EPsyrYln+YzY3nFoXUBo0w7pMAJDXThzrbOarfKMx8JqtK3dSfz2Txg5hSD3C5jzwU0
cSmYIgutvuF97aYTGqRtsmrHIGzaBEmrAuSFie9AHCi2QP/fY5Yq9aPwWEd34HRye2g0OnYpLaDL
vrgARZyR0eiWwQHMpnaBjhmyHkp9+wT96GHsL3EdaBNl+Le40bWNExDHThxm8eVwjqtQWy8R+dIB
32cb1c/85CDlSZAtUkAebUzsMVuQZ+FeRk5wfASXjL+s0U7ceGNIWy4lkCrKnWQmY1rp4GbJO8c3
rOiYLlOOEIUtLVkuRQIQYuZ5bnmdqUsMps/265QdSW/+YkZ6XxbpwZJFmJJ1iRmwJILAtVKgZ8RM
VK8EJQ5PXGSEPVACSXxEpK79T7H2C1vFtBfG0ScwvGBdYboBnwyGCVp70057C4zh6jPrUb2NgnZj
rpHmJt3bXEOt6M4J7zp72zhvpqfbID+SeZLEkcREmaMjPTwtTToTptcqdXijsqYZCXQRAbraweEg
CoeFSiN3WvRGbeNoWg/X8VH2GQXgKkiKrFCCzzibsYekGEjaM0+tXx1dJvwjW44ALxnUiS1n+Yp2
xV8KPBe79nVoJMu5PDd05isCnoQsR9NCFy9NBNoK0qug/5unB8133mx1AwLeleO10H7FjAMYC29S
83G8lVMDyXxDAJla1acQFUl8uQkcEIusoiW51mQWhJjGgM47N1VYGOz+YYj7kyMTSZGAiag5aLVW
b+KEI68X6+9hulZGzPbqGkb9D7ls2uuyazifI7yODbLCvy/psEDfh4GaLcrR/EOd12mGru1Zdp4u
u/qXFSGiaZJCqa0SVrrKOWn9H0VBC3oKNWr64/qZulzCtb4sEWE9XU2SNERQH94Wd8hn7aDY5Nrv
uqu68mzP8qm/36BfxgSYqCvIB+lgizhUyYuSZm6VagFeSUHskLVSjn5WVaj2Pf2PSxRwgzllCNHz
xQFxzmL9MwFUvCwTVMRGO5Isj3bZ378WKYBHw8HZjFZ03KJj+xJG5dGoiC9Zksw/BOiIIBmt0BBL
gnLwKqoCNu8TpOpHdAMhu1X7s5fgkqHoAjd26c6S5dMutpueOY0AGsNgdk2k2susBHV7KLhz3Ggk
YNLWrsvFqzNLAniYUO+kBtSDD+N7e6P5rLytMAy1CIpSy+UUYzzlWkr7tfj8FTcV+X3y2Jzqdukz
MNaoguhbaJMsJG3LtGMMFczpNlvJruj/8rj+x2tExp/ZIlXW61joAOVEnyFQaW8ajA6Efu135A+p
3wcIXhTSrK8Ez0TGQgy2J0Ocwlsjm6xTzdyYYfsR65L303+5676WJ8CMacxmoswEmjolitt94mfN
D8631HwsFpFNMM6yfGMkiZuR+KNV+t9hhlGNrvHVxNxNEIqpu+TeLkFVWRbeaPSr6wfq0i6AD9NE
wswiDjWFbF2pT50V80I9pPlNVeIbz4+hvr1u4xIunNsQbo6clArDPxYbtmuZ4EwCef91ExePi2mg
Vg4FNdOwRUanhhlVPE2wUWmJ46rQj6/ZCAUb6zlOrWOeP4wgG7PT0Esi42S3xIvM8cWy9F2OboLr
v+XSlpKvk+sIWJ/Esx5nAxy6tdoAjIc3U64+KSrZXDcj9SwR3U0rQzEUdvoVtGIS37xRnyLVK5pn
2gYO3qebcNtjnhZk/5q9V+q7aQEq2djs5azc2XIF1Dehj9HNBn5GisqQbjxq4Y1e7oaBrFn+Yusf
OYi4Y6Nzq+n9+gZccqvzfRauArvVh7aucIB5Gb1bufmY55IYYUHza3AooH3PKCuyAhZm48Oezb1e
UKQlMujWJs9anEPHKfxXGaovtBBQH6KtDHQo2ExFC18Hpj7VsSSrJ/lemjj0ym0Ktbjle+lF+s7H
P2mdvjqgF8qT/hiq1oNiHSObuYS/l5EECK6fDE0cCAHlMNTSeuyngdYWdySQZtdrqFnJOEsu9yv8
45OaOANrgJulxdebD3QAzyKI9bPZ9CLugCmrCyzHm5LBG5EByhxwdo3olYZAl5WO6z4toH/seDWN
guvOal30JQr9NNDNaQS8q3+Hm6hWqYTpSKRhktVF7Pww6RTj2gMedTGksBiZcK1nCgjhcPO7LYja
QYYJGrqfPM8x3v2GqQ8/r9cULD1a+wRxaHee8P+Bst7IAQCWEWi4Vkor3Rml6ZcmuSEEs2hd7Fv2
7DfIQOpG7ZcdRHPG4UWZNC+cP/KWBJbZuU52Z4SGx6vSz2LmGSQMwogGA/9h5g9WPfq8ox6tnyK9
2nEQeww1c5103jdK6JL0qGv8psaEYZ9VG6fmoDg+FtqxgnC9+UpV5hbl7Ottv2VdGbS5jEtjOeff
TunZzgoAlEOSkqigyz3UcbeqIa8WFyA4UoIEO6ZaRILuF28acmZOgB09pBQKPUsx4AVNRWABBDUE
BmZXUGILdBSjJr9AK4xswkPmPgIUFWozmFOEU8t48ca7pzCbT/GMIcJDYd23TSlZpWxPBRya25Fi
lnMpTLXVYayY29Ffo6nfat1NLxV0uggLXzsqRp2llVOHLXNi6XbAiNoc/N9WjvABu5t7xTHy2lsq
AaOLL4kzq0JUEuZJONFlpio2PiY1fxy14kBQ7tVlysCy5el/n/ywY2gpXVpaFSN/xUzcySDPaby7
ji8izfh/8m9nyxHiTGfUcl4tXRMdJt+GvNlmZeTZGbwTpTgQqGGUICXKemq0TTPqvmUetTDynBZN
vWa2ZqwODI4YYmQ+zTvv+o9bvOXKCRUjoshuDaXV8NuURPmhRU+mYm3yOUIT7Z/evFMY8dSikdiU
eLDIoM2MuMH7HrsOhazAZopf5+kNJeymWejff1xf4MVQ5GzzBQhipYKKoIIF1qF2ALPlzpxkUaXM
XQXYMfKQx93yfauKPlnRIyP2jy78FUmn2Bd3vPaxBKThM4eqdAxD0S/z3d5lu2yd3aRoPXULX053
czkNYxOi26qGlk9T8NuiGdEATEOOXP8Q9I/lKlvzQH1R1os18/H6d9Ksi25xZk4IzrWxrTEZjRn9
0HIClHW9KAF9p4WyDVknNdqIa+JNxs6qJr8HIVhlVa41H5N89IrMQStI7E7DT6gs1xgQBsmqUUNm
D2mI1EYhGMKJGGkMaJJ6sX438RKVpJ99/4LW/YBPd8rwoZqQdUlmVzUwzTSObtLlbtH8ihW8BKvA
HCOoPb5BOYtEz0b/lA0bC2U9vfULNvpJ9JBWhylOvEK/7ewfqrWKU+jm7KPq1zhNLlefs/FGs7dG
mnijEwW0bTzEdbG9m4kPBHJb/Q+K2GCcLXBRVV5ZZx4CQT+xk+0YV4HWPtBua3Do11LqjlA76cK7
WQ0DlUFHOHsl1g10K1QdPxlp2hHx7wj5rgQyNDOms3vtaGhPM9oLsn0TPgx5GTTaY2ejHzUk4Ojq
3YqHfsanbZXwTT4m2xaVUdN67wYld0t2IlArZlqPwBMDZewOPJUqg0wJP2X9XdI8N2Pv15nmUSjv
lVPh5cT+Obag0Oww6diPt0ZXIpp6NZuTzUe/N6xdXt4Pdu222BGLe9bwFPK1bj/UeoQUir5qzdrr
eOdCCsPliXMaGrUEW99risZxu7fdsErvZ9CWNhW4f6hj1r4Zd680Cz/0lG2WCVU7zrcDwZ9wCEPt
LeQPGIR+JjPBQuLf1z1X5rdC+JhkVmHpS2aGqnxTQTJiBqGm40zBoB4LrvnXrV1mPDk7JgKgmYtU
CathrlAij20xT4r288po0MwPIMC/wpCLtAd9uXG/Ic+ZUQHiknYyU3OhGWr5pr/hh6Xkh9XiUy0i
vcH1JV4MqM6MCTCXl6pjpUszyTyWj3P8q8CztQ7XcT+5CAzcjsgUZWUGhZAqRk9jZw5YHeZk/aIB
R0S8tVNttwhVlc2Tqm+uL1CGrCKLnTJjN4sl+xveaivwGqzLDcZHguXjySeQLwY5X9tpCdFUZmex
oS8OE7fmndXmnjrXr5H+JlmTxEVEVrvGsjA904HQINReufpB2g+reu2SzViqXo7IcWSQ82lLNx1k
lbHLcf/ZCoWLioLfo6PLPEYM9p9mp60IBpstfzbdSvOhyNmDXUk+TXDx2j+zKtxXdeVYUbWU3rXy
tanuCY5gC8pcQ32/vrPL3xHPHpRcwScNISWNUOHsWRW4SqsKGztYxU4z+03RxZKI7NJSzk0IJ66J
U5WlbT8frOoP9Fq8DC9Bs0FYqshI1WSWhKMWKZaVqBwMSmA6zpy9wziou58q0Fxc37SLueuzJX3r
dYz7NmyKbnmEvTSOGUQsKqHdlkwbLW9+myVG3Q1zm/Ztu85KknjEKQ5Zj+KF0mwL5QliBZJfdOma
OP9BwjGMei1saYTPmNKPIgNtc35DxvsQvpN36+uL/2yXueIy9hJInnXtYLKmtsYZ7I91ld9ZhQNW
obj2wR1911QR+H66wc3j7Cl0oGqVHC0GmbzKI2D/Vu29XudBw819SOPAMt4b/QjV07u8ATtvQoIJ
4Qxh6MTIZB2wFy+28w0STnExFKTSKL7YMucBMaQ9fQv91i22I1Rb3NKT9c58to5836V/EuyGcHEP
Smq2ZVehl4WmYMGuf1rVMR7u2lAP+vYUWjunW3caCIrSn4OOSaVgNnTX0uagz5mn9RiNUw0fShqu
5kAaDnSJeQh2E0cBU24cfkwUipzDY9+QFdOYH4HA+/pXvnyUvn7+8t/PPrLp2GM5MuTVQ2p6Sma6
I1QMHDVb1ZxJHOoiwp7VCQwBg0wtHTRI7SLomEBCZqAkW2pB2YM9YkRWpfJbyytmKbeKdvnMfC1R
QIvChKJipGOJDTuOIKzIMSGmHXu2dviJFpNrKk8d8i4hqP7DCYObe8taD9rOAC9jBcX76/u9GPvm
Ll91DLEeg/dENrZgzTkUkDdg5DggmO813W2UeVuxxs9bx+vA0nnd6sWvfGZVgI1ON+wJ3fXYgthy
HbzFy26PMZONARK/65Yu3jNnlgTQoLRIS0hlADRMGkBW1i8TSSbksxHh2hYKR7wLC4NB8gn3DO0C
SAVAULRslB24sQ65DsrFjNz1vGQg2ZzBSMLwuB1I56oankNOrL5C0bxwB70q0VCMfukxekya4YSJ
8n2pmcembLcJWGxcPtiNF+aNh3SgG4U/ZmhuxsMu1sBZ3yc7SDb4drWxhtpvkWQelXjbVCSwh0eb
fzBbwVBZ9FDkduCk2bGp2wAtPRCjL49KBEbUkvn2iCfiPPypwg4vb3Dxl+AGNfHYGkrgQEcgB4/2
C6RvOfHnHFIBJnQcnPzG7qANQLsbQ6E3nXpSIPCXtynkrCfWoOWgvR1i5JYVdBC7IPtRV/D8bV49
hInlFhbmX8qHivzI5gaDxtTXq2Z1/ftfihNRn9NBhm86RP88jGd4QmxQOE96poIT6h5sm16nrupB
EstcPkNfNoRAIw9jMzIHMP6leMGP872uPxZ8CJp+3UeLWE6EadDT9WVdPkBfJkUMGTgtyjzHAUIn
NoeOSxzeMT0KwlDWVPQ59Pjdvf8xJTYxc0uZ0pLFQOT+MHWYZzULrwhRVO0PzMT8eYd5CNJvC2Kv
0lxzdbCbV/dp8cuZ3kdEjxaboV7PXMNGxJwGba/uEBGmbm+3iMZ+1gw/Xn0hpNgila5iYh0KM7W2
0aPypNB0HZJ0pTnl8oLeXt/CS++jM88QO6dR8aAIdPHVLP3RIgOkcHYMeRE6/IRauMudQvY+uoj7
X674KbFy5oqcGPGQtXBFlER8zU+C7Lf1wZAq9ZObFGy6y52zcrZI6bNOUua7+DY7X6yAUYga0ziq
YDvrmF/izYnxDB91IF+Zi3U+/mjyo6m9qdpDPsaPZJRV/S8u3baQ+DWoZkJP7u9bfWralI/NNB+6
uoUMdXSTQehI1U8Fe+m16t8c+TNjy9k52+eoHEJ4DwpdYGcJiuy9Nu9nlOOue8/FA3hmRIgdIg6d
j3jgYOmeQPjYbXUO7flFb8SZJJYuZtrNM1MCvIAwUFFju8bmcfqY2/Mq1w1+shUwTTVa9iuPUMkz
a5AT2Ub1ng3GHmNKB96ybaT0BBrRDQ0SDBtCB2pofKbq9TrULE/t/sVIBdhhqWNplCBOE7kKuqiv
ahpSdqgW1UN7dK1p30Yf1/f9EknTX1aE3Ui6xszMWaFHdQ2xC+7r3qewI25McOQurGdlGYSujp66
IT/JOs4u+PFfxkXY1aM4mZ2Bgdt13zbzKqu3Q1N6pN31ENq6vtJPABKA99yYWKaiYFUFQ3hMDnb6
EJUPWd6X4FFF546qp35j3mes9KoWNZWiQ00ldJNB8TheeFkReeVQeLQoAmVMQMUKMny1hPodbuVe
k4Q/Fy/YM+8UtiQuqnokxTgjYJ1cAz/RzitwE8ke85cR7MuOOBecTJo29iOGKRByrNlqaU4ja4QT
oKeQZ5ek1oQA1RqdWE8i5A7GelyN/DYzf7I2hJj6iVIoq4G+G4jqjVSDgJF6nOAD1z/+RTacs0NP
hbhVzboyB104OgoodA6it7z0uu5QZV3AOTTV6U+F47mLoQ+J3Qserp/bJX+DJ4iTLGdMgGvlQvsS
QKpoFfuFZ0Nnjrloqr8rtloACft9tpIKOC5/W3D4v2wLuSeEcEqsUgA3xj7WEOvhGHIBJTvF1Ri+
QD4uW8nO86Uz9pdJ4WLSIxPpc6Yjdo+LdVvdZhC3yg56T+661ARXTIYae1t5rVJsJ/QxuCGbPKtv
f6Zh+W5VjLgg8H+g1PAnI3bBiuwVxfya6HYnudNkn0W40yzahrXWYWscXq1q6NPNkPsyVTyciOZX
WiNxg4uvprPDJtxug50p6kDhBcTexlromlEosXCxLejc0QQc7/JG11sN53nJFi+MlfM6Oi6ivP8P
p1m2HAGjOtKPZqvR+QCaczfDxFVv/K6jm6R+p/FvlDldPn4MSrdp9S7IHehaln/0QtYkJAFKMXcX
moo2lBQxEAGx1cR+hSRD34/kXbDs2pUj9K1pHnr0bLIapJsYKnTDBqNuCNZNN42MTUL/dKgnXgeM
ZeuuGdT/xgsHTQC5qQH+VdNw1eotTewno4eKYwt55+JnWqHW5uTBdaOS72kLIBWGbdqPOdyzC18U
vrfxAr1u4L/gv2PYlmGYxBIHeTSNo/BZ0wmNyWQFh1hn627VbFUXxFhSNtXLseSXMQH3elXHNd/C
mD1vFR57WVIHWVS5SpJJYORyAtlxqGMQaGFSIh7swZhqdH5NB4VuOdqfM61dc56so/wF5Mm4y2ig
Or07J/omU8nP2gkfoj7b9/3PKGwkrcoXv+LZbxEQwKIogNZEnw5J2CMDuW9b2UT9hY0l0H6j6NLF
alXxK9ZNZzA97OuDk6iYQ+MraOsE/dQFPZGd7kuJ3r9sCR+Rhh1PLXWs0Ulp7aOwX9lWvOWh7Tmd
suoQnqG/esVDtoLOildPmksHeFNZVhLXvbCrf/0O4UabuizvMhD4Hdqcrmp6VKp8IzkcMhPCZYQE
sza36VzjQbJCQwF9gR8FhZd5Noq03B9uUPKT9v1+zg4KSPPXwgTXzethTOuhqg9myoaVnRU/IQmD
qKT1oEC7ZbR/bXCYwcFW7QxteFOG4iZUfPj7yoEzY4Yom6D28ETaTW3jnWD9mfKXsH5J82fbfm7U
UHXH7k0r73X7D7hRfeRWDDWUbd0FuPwrphfiyjCZ+4gqeX0oZpAHKL8ogSz2POy5Nmyd8LWqEney
0nXT3Nd2jFCa3dm5a5vJusVGx0m/VbPeQcsClDfDan39u367oCgCFQ3ySxQFC4ysCKjqKHRqcq3T
Tka6WR6XZo2ku6yv8HvEJVgRzsnALdDZ2XZyWvpv9GdzU3v8R7RpvMrD4Af1wNoeFB9LDT4BrWWc
+rWsRPL9CSn8BOGIoCfVAc0gdw51ALrA6Jls9Z3mk30KTrEdBmwAEa4ara1V9DLsZaj3veogWBdO
D6E8g94btnmpCEH7Kn9fNPoaP77PUWu9G584xr8ln/YbEAo2hbNjVUOoxnWRnjoDNbo+3qozR1Zu
aQbKV9e9SGZKQPVYazoIvMTpaUhbXC9KkKM2pzvEbSsZ88sFh7VVVVcXeU9oO4val71O8iZsMucQ
Go+dAeWu5YFsSEfgv51ZCtnWMzNCiFOCFXHIR5jR18ReJ3cICNoVWMZ9B2Ir4TvV1jVUu1GT91FJ
3BCoZkla6GU/QDiYYAvQ48lJnUMZl6fS0QIdFMApL9E92SPpX+2s+FCmln/9Q35DeWHZwkEdy7zr
k6xD5jwf/DJMvTn5fd3C9zeAYEI4iIM92+iAz53D5/wM+s559dYYyXbR9G2cfZr+bqebqNvmURJc
Ny1bnHAIFZSEbDUlzmGGbE1WVCtdGhl/n5cRViccujhXC5azwkG+l2+RGeePyW4wfPsmd10LDJGr
dKdjBh3SQJtp42zRfHZ9jZ+kwH/dmMIPEI6iSjPQxPa2eoJeFWab51VHw1WbI202d6tI7fZRFAUk
HD01zl9oiSwRiklGXftcK9DpT3yez3caSwPwmKxiNPVV081cxyB8BL9qPHgVLdYhZ5tmlrLOyY72
ciTOcrgUAnQWQ5cc9o6s6Ko5lQ9R5ivBwv2OlI+GSNXNf8tmiyRWxQ6myHZi3prwR005KPkLY3/0
7OX6R1n2/Mo3EfuWlFmFHuFQArNyfcca/VRNL2XK1zyG/lXcrjtbFgR/H0752w3EHqZIrzWr6vFE
a33VSz+WNiJ7O2Sf6dJqWwYgJG4xweH9r7spwFY6lOowDtjNQXsdjFNvml4xSaDxwm1zjs2WAFLF
lDglGxigkaG9IjVu6axBeJQEBW8lx2k5rte+nABWTdj2Vt0BMrox2ZRh5yeY4wf/otZXaySu/n/l
VIWPJgAU9J6Rd7IqXDrV795AkE1fxvbndV+UbZ4AUGWulIppxg7Simh8raxAtUe/sl+dKfevW5Id
LAGJ6kwPO01P0xOJfoVq7ptmuVE6aWwpW5CAGkztFJ7FCK3qGjOucwgm4TIGr3adUK9vitq1oaUA
6kUvbrVAVRBS12w+NSOaaZ0mCKEGPVsP/4e061qOHFeWX8QI0IHkK137brX86IWhMaIDvefX36RO
3FUPprdxzu7bTmyEqgEChTJZmVoyeUxGNyG4y4dDWz5L+uRnS7WIeKO6o5EOtPW/3KA/qtthTrJx
8TxdUttKQdcTZXYcRt7t73At9MV90TVdJ4jxCa+ZUs4BTWnRkk9xWZUcJ9zLYJMHPnyCi2mmTSXb
I0hb8uQQqjY7M0eEuv1Muv+8R18/gUuB2q7QWY3jjZ+AGmZ4XwB0+4xi7x3Gy4b7RTlmkfpo7lP8
1yLP2t+D9ghqMoMblzaNbesDQGqwhCvgHhKDgq/f8q9fxwV7VVApCpClymmSrE2L2kRRrjP1lFWB
HQiToevX4ssY5yFl4NksQvA1ImgSzuepKm1FxEH22Va+td+ciyRRmtbUSuVzsldqvwHnlNvfyXax
ilxtKemr2+GR7JUHa7b11dI5mzUb6FIREu763fxaK+c+60ol6RT3ABpN1Zpk2Ylq3TqppGOVRAJv
8zeBz5ctznn2s2q2BagowK86+6qfrpuncR3+giTZa7jF5CnA7M4yFr6RndyTNomjnzpneGletKP6
KLhxfzA4fDryr9/COdls7IxSxvjB2UqNXZGUOPSlK42ZUwCqE1jQTiprZ8Twa/ZdYPmT2unWl+e8
rhSgM2wOkXLShkxxTFre10WdOXITHsH/cQjHCfhho0NXB4p65zhPnsdgeAAvQOlUswwpyZGsWPCU
zuljOYJWqQiqcdUEqKGD2ix1YotgoiSsXnt9xhhdraDri1EPre47T6KmaZvdOdBnV0pQ1EgBr8do
R9Ux08mgHDSzH1ZfH4c0eyHyHDisb9adMoGqvwD5GZgHGvSqrW1OAjfpX0pltEFD5tB8PbWGHdV2
n74MACSlH/OwtUZ6VLSdGfX3KRn3BJiyAVoBfXGfp29z80MfVkUugzcNCng41wGT9mH+kRUJgCuV
bYQvGVNsc7rvAabtI+VgWb0ftKMrScEKGFIv1IZVGxZOBbBeV2n7QAUpefxczMhwJ6xFyvqtQeRV
wpr9iMg+xZhI0jdPEqgiwV+mst1AjLdIQztLys89xDKDGKJ/fQx1xipdmMbBQRRK96pJXkm9KrKt
rjzEReZoWuCh475lLD6VremFXWmH5fepxoQJ/ogChdYxuTfR0JgCwy6BliyNEYM+gNSUAXp2J4u+
CA7V4v9unSnuiZ3CDEokVqicrAf9x3/mJvFLmKOCDDp2RSHkn/Xq328PDz4incY0RMvmJ2am/RlD
t9Xv170jT3b+XGwgz+QPLyGxb69ycYk3FvlZw7rIPoJBTvoZWuknSsE8nwKAKWpnCzw/jwUCJBE0
JFVoncZ4cCmmwI24R/wvKumJFsI9MABNVaythvg8SAh6KMC9gyjLFPh1Xm0nmJpQnmKUCYb8oRuY
a6qxbbBNkVBR7CKyxL0gsjkMXaob7BzMtS+BJFnp60MGMh5KvgUgYaX5M1V2QYLaQaOitVY4tQzE
dQJi9qJzJjSU/90p4V6ZIJxZXIFh5VwVd3O17Zsft/++aL38yyFZU6WXDYB3Y+ah1cwiu4Y2B/Ca
t+2IziL3TFhoI5dWEpCz2dUAkJzK6meU/LptQ7QWzm1QtW302EJYBca3Xaor6wYCMsVuZCLCJMGJ
5+kOKQgI0tjCR1lAdpbi5v64llfFpn1Pvy3VFuaIzqVg+z77FhfOolBMa0r6MDnPeBgDStaDgqJO
SwWn7U9EyO+ukCc8LNQu1Ko+MEGVx+7SrthlSbWBUvg27lEOMevVkCSrGJBtfM3/FePDmebcSCQ1
1GIEbkSNTfART04KkaAasKPbh0S0k8u3vdhJopSFRBq43Vb7UPVVRA5Ee7ptQvSgfKJdL2zMclDS
kVB2LsjoGDTfTJb2kEfA2KAvlI/3tOygZlj4mCjxJoy1O6aB8eAUwFWpcUJZBE8XLZnzIVWgloYp
YWer+SA/Vi2CJvHUkOhOcI6EzalasgZGyDbRwODK/HFHXYj0rvQtVppitpI5t/dZtC7Op1SQV8Ks
gor7rps7a0KgNpNdGAkKGH82XbmDybmVrtGYlM5wXZRpa9o8aXKUg+JF8QoMAUHkxFahOwXSPVtC
4I0RU6+qClcLv91erCjF4mkRrXk0MVlpkXPlZe/ZM/konrOjZFt+BcoXp3Kbwk7v5JXmLglWso5/
pA8iWrNlQ2+ELBqXVdO5V5hWTvF56hGIKeW6iH9Y07vUIQ5OvQoCWLfXLHDomvL7XWVsKpQJk2fn
IO1dVfkFdRJqnKKY+rftCA4S35RkyRDnTYHwQiNvgXan0J91fCcwsfzWW3vH+Z18iPRCr3E/rLi3
yxjln3ZcNw3ZE4Nhbh8TyU0WoSmXPWpapHgAUztIWdy+Dxylvm+mrYTKkU5elVgDdn0nj4lTQvsd
XkxSEIBg6qBpJYy4YAij/ohxQmdIjlnWRxdWNq1Tu0yeY0jTWgbIbsq7us23oVy4s8zAJZROZ0uS
nTmb/EExXKlp92q/butmNRg/J02CXBZ+mfVg6A+sEDlL0aFaPs6Fs4wiqIaEeozSwabd0GhNRxQ8
Hctr7RlyqPo7aiPth+osrdpurUyCIyZwWxrnG805LswiXDJnWXM6SpG8CXE+i+u79ek516jmlc4A
H4rP2YgyeJrPlj0r5KU3vqFm+M2KuxVk92TI7GblsYogiydrhdcWyAnT+j2c+5cU8sKdnAqWLiqS
aZz/pGD31eUS1RJtlraRqfn9HEINMXa6IrQjdq4nX5piu6pSO+tPVYXQexNjAAO0nnJ311pbFf93
VF5I3iznlkVPCYCDJvuRQdHGzKy1MgSWHfUYIopzy6tjuiHkwWwbm+hrwfUSbDHno6sc0mv6JJkn
q0xcdaQ+S2RfPOjzN83Evwot/CQbuEDDOItm5DqoyxsJZqBUYksYYgSYkzQbiR168jgkg53GAh91
DdNwWVXlG9EStn0ooal4gqiGX0cgvfmRxU4zQv9tSO15rW3ivfIj/inNzlyGtlHb2Tf0sMTkloLj
rHNeWaZdMNAGPQp9Gv1BCm29A8FXa66Amdn22Sh45UUxKU+mgonQKWmhN3dW4THz4EjawZ2qc20q
XpP5RVx4Y/IQx6mg6yMqY+ucx9ZaC43jGunEAiIJsodEsfXXdN1HUBG0nIXPJbdQB3Fbtl4o6kVU
TqJt5vzi1BI1NDLUbY0ZU6IF+hlDDIh9sqed/pwloqr9VUcIRA5VLB16Q7waqxk1Vd1huO00VfIZ
uJ3NIAT8Xn1mL0xw/qY0rExuQJpzqqG0kVouQJW94t12BFdfkwsbnCPIo6AodBM2pBYcBlPttppq
9y2gY+F3iRIvG0XRtWDj+GQwMIDqSApYNEi3rkDP1naCHP3qSfhaE5/8EYC1ZGtQzFM1BW6oqt5c
/ohbYPUzDdx3kgAxeT3evTDH3W9AseVgYsiQyBYORvHAAnc0jhoIc6dFWCnaaqF9+6P9Oa28hNgX
Jrncz8hYGJnQXD1LoTt4hq+/JC51oVVml/fykdqyg368H/qV4Nm47s8vDHN33FIw6lKrxAIEN39c
yJaD9ezUdr0Vyx1fw2T9tkjuQltRoMlANS77Sj/SXYKJh8o1VsXPhZ0bsY1gT5c9+yPquFgaF9lI
pY6cDJHtGcP0zjLApL78Z3YJY77baKtvbtsTXQMuyJmL2IxovvgPRd2nSrWp44/bFgTuQ+XcBwmm
IKy6CrUJExIaLN1AYxbjFML3ZtmYWxvHu5ACo6iovn/CQlSnq5yw2qVe6FG399jo6tSumg1wLL64
zCO6e3ySl0htVhgjKku9T9Gn8Ob1QuBe7KEdhBmkUMjAKPhqfEZXAKY515qCtTKMSgfvlirwJgLf
xadwoB7I4t7AsZAJJrzDyVWlDvAf4ukyCgLVP6rufB16PpOb68CQaxX71yqFCyBbYDT+PL/ePoii
TeOcRhR3WTrLWFM3yAgHfD3PVrctCM8B5ysAFCbdkGMdwExg+pA6mJLapIACLlia2FcF2el1GNnF
vnHOIqkHHSJkk4lYp3fjtcKeg8GTBr85LDKViCgd8JnVWw0NufANda30v5hQEDnjP6gyCig7SiVe
gaWsOh3RSfUDX92qXvQmwqqKPiHvS/TckLMl2sGU6sE0pUMCDrDb3/AzYrrhR3j27gHCuybNFgds
FocuSWIvzyPFZ6xw0W+7s4JwNSvgaNBysPFJjhpPIMQA0YL+INXnuBvtJsr8GYSXtIPKnbqJqezI
GJBLBs3HaJjXhO1O1aZyo6fBmxSJhm5EjzKf6+hZL41kxB61bnw0xl3Yg6UPekXH2KN3tVd2qq2p
e61b/UejVQS0Edrnqk2JNmVSBnjoediC1XxC0cSuN+o6cHWP/tBO+iHdWNtgFwvZ+w3B08lnOFpv
6hieAJ8OKX7VEnJcDc3eeB3UCvNmJcQ/hsqwlUQhTkhQuTHMYbaZEi7t0kT3lG6UVu3UKv40VYNt
RVXshxIUbcGPloNbMQqh0za/xyomTC1AYTAO0IKrYCKOhCpIiA5MLx/r+GlsHhlkucIpoHZC8l+y
ZYGthlKnAINfLzfuDKoRM1CoTQKMD2mFY5nqWR8OA4bfLQlqOr0LGGXk1lXjajMFYUdoqzhQScAe
SNl6FQ1AG8GMVaeCbKMCOdZMf0gmml3BaxmmXl/NdhnE2zFQQLsAYmd1dKT2DcIGG2Wmfi4/T6lI
SkoUJvHpXjPMGmTv4QUWV5RClqsZ7YU0r3OJO4F9ctXtREftem31y/3xqV5gjMoMDg/rFGOSDOAU
f3qmKxBMw+2qoR1TTA1EgEqBspcgoZ42yVv7JqZDFjglnXP6LJ6GYQqQWNdgSWIlc+p/+z7qnJ8H
tT4b5iU96izi9ERyy8r0teAfdS0v9pMLBsOE9uFYaObJYJo9Q4ZI6h9ve1fRC6lzHhwQibzWZYmd
tZX1WmyDzfJMWatk/TmVb4uOyPVqwMWSuKiQ5JIMBXBkCmAzV7bgcXqLbbAXrajbvWKUo3wGYs8L
Xd0NhdJxgnPBI4ZVRANZrOsog0dnuf1YLvrtzRQZ4DwtKvpJ1OSyeSqCxlPyxB1B3HHbxPWe2Nf+
8QBhKsWBMQQ4eRE06H3kXTag3uDfBDUTfSU+qlUhmAbPooBQEMxTLrM0k66u4lQDPljd9uZZLcNd
1j3KpSWICQXJCY8R7lOLSKOCb2TMR4q52/BJmzXBZxJFFDzDyRiGBEPicI2LOIbmZNug9+RdsAnt
5CHbJq7pqqv+uYnto+oEO7I2XO2gHHXJHr+JpWZE7zPlfImulLocaKAY08uDHoAV0PiGpnGRvhbj
wSx+9uDy1aMEbH0nM7XsXP2YesPTFQD/olG2VeV/1g37vYjwyZJ80UgA8x6ZrFCDbwtHe9RVt4ze
y+ysqOZe6WpBdPfn8C5njfM/bdFXzZQhOlmqg6hYgG7PiR1jRVwgAFJbJET+p84nZ4/zPxDvNlOV
wN+p1QQ6t6l+yrV8B6oAPzHK3ZjFZ1BcGwCaRT+VQfVDlhnOhHGPNii2TbgofEYY6dM3eam7WTu5
HeuAaYnMvdwFbgb5pVxhAL0hHl7nTbUPAwZ48Lw1s1mQ21wvZH95Ah6GXMYJcH8UddUFgltYTnSH
IMeUvCz3cFyK1I7c+X50TNXRmY2CE5C4MoioMdx1EKUBolfE4DwfnYiOWgXynkV5K6udblwnPnpP
3uwNdFO+hb4puMRCk1x5DeSgaTgpFTmZ2rAn83s73bX6UyY/dVKHtl9rkwzDgdkHxhpSp5MgcUFm
wW8Q+PvP+Pfipqg16D1CkJef+lbywFJORsm/7e4F7tBYfsGFhVgpJn3OEFAZ6k+lvDfRIc+yf+Ry
LXmRH6GmxouPAA0zhuMyXkXCgzTfs2JXUkFe/Dc+7ssG5+PaHE2rUcGrpSILMjMXNBUzODhQultY
gOgre7caXwf5cJzbIlzicqP/zB+/bHNBlCUVmalMGlqTPUCdQXCwmhcWHgADsFUkJRpm9GYicqLC
FXN+TTfioqjmz6yvd6fyAwQlDCKncCZ+Qt6WKpTlqjbazZmQKOX6EJH8tWLOx2VNH/WZin6/bpMt
WZmrMLSLcwFcrN1/oNeoo+hmbNhBhGv4m+DkL8M8CxKwtHOpqSiDyQ+jvwBlNUcFdxrQyTaotqr9
OHvaTszJILTLuZ+2LsdeX45X7UI7KJudXnFZYscQ7nHTzSRty9jRnfkJTX2BF1avB0ZfS+bc0GC2
hGQJYecG2oKVrN212pzbcgrs8hjkrx2VvNZQQDofAEzNouwwTKoTowqEpNCDlMwrCxOb9UcpT5w2
kzZUhvhR2nhaU402SCg3dN5pyrwfumOjh3YG2jJproitqvq9LDN3brXYZiOGqEz2jYFvfgjedZqI
wk7BJbK4+K+Z5MwcJkBWmN46JpgSkvBXE+zHJNxFpbbvBzVw6wizOUgtg046qc2bFQ3+lOkvJKO+
0jbHLmsZMuzYH1ND4IhFt40XEWGQOGdhjwMwWrb8CjEGzC9HvbNQ1ViOcjI7RwVEXLelD3DKCFuM
QvNcxmmVeVOXPaJWtun3mlMd0nX+EPmxI29DZ/QUO/GSlfmSiJgCRV+Fc6t1VOuWESoXvYnW7nf3
1vdgA9Lk87Sna2Vd/spkx3RET5PIy1icX4UyS6kDrbbU9xV0YuZ9e8oO8qp8lh3UjLfGtkUmJ2Lm
X/7oDWducW51aGisdhoILqXeWGXhr5busrGyJUwhYFBWcOr/ZLH+DBa/LjfnSFmHoaw4wHdFg2RD
KjsYbHmN4XEvXncYyVHuRie6D3zpELwOG8hUAzVnt98wF/1d5Gf+Jm/+/5+ik2V05SISAGunkQ8x
fsoS7aGehE7saKNYqQeO4QSP8T7dzOD6ilJXkUGcastClrPrscjXL+Cc7EwSAqVsHLbCm5y4sTXI
f6JouV1KSmCwK9wa2ERRvUC9fcR1Xq2tb6DCrASleWJa5JhWvJvI+DwYRW/nDJoqUSCBvx3KCUdw
UxprTR1Hh9UQcEO2FgSaK6eoExrji14jDqZTPgBdGL6F9bwu2k1U0CfDpB0Kk9Z9nCPTATHY1J7R
w8mZgpmZI0ZtoNaoAwQWnqd6PpMy+z5F+UPfAadnfLRpuZcsYcV4caZ/f8gx/ff7t1bC2IqiDO+3
eRjdyIlQuYfq9QhPQn0DNKDg2rgdZt6+VSD+/N1gBG5/UEzKQFaldBPnqV/Qn3E3gL5YdbRQNPL1
Nw2Kr5PEuUvwGzYy1OXic9j46Vye2hb6CCG0ZSRLckpFuscwk61E3Q78KbvKUL3bq/1Tjv63a60T
zm0WY68VJgFpzAgaeuQuoEJsAP2DFDekP43YibOfQbUvNOKCZ0xGoUWt3trBgDprsiqAXOnvImI5
rBvWDYj9JlP+PmTxs86OqSkLfuvf5Mdfe8V5WbAWKphbCJHmjAxsICbSOBDeMgwHdj8a67Hrx01S
g2LOkHZV9tTj293eLNGt5xxulqRsxisOSEHTOq3m0xbYIZFvERnh/GxGQKktSTgQtJG3dYfRr3oP
IZ1/uZf8QK0VmlNKMTANdx6u+4el0AMql2O0rlfWnS54PAR36vMSXDhsQqRk6hZ3Oc2lO6a5ByVS
21TucmAXjUmQw/1NMeCvY/J5jC6s1WbZWP0Al0G29WbYzv7sTjP4ne3peakPmm77QTYoyo9ucArQ
AHKU77ooyVtC3Rtu6zNjv/gNElONPF6K4vLJ+iFnTo58Z6HnLyuQldtLGe1fHc3PDsiFvSCW6aSm
8Fp6kx1o2AGOf4gAl7xtReStPpOPCzP4igmllQSWTZV6PfSq5nqEfhSYOczJwRgipqiy93pOtmWl
YzRMqF4sOkictwL/UZbES2zbeDrmLR9BKU8bX8Xm4qt6XnwXmMD7uq1YZlxwLT/D3ouV97IlIV9e
kDZvGDOHUqr2Ee/kteRFL3HkkcJuHmtnsouX2zv+iUC5dZA4n6ObuVpOucrOsjwUfhkmgNOGZBMN
kQPSZqn2CQltKTg2NLBpqq6ab9TYGOVzo+trAxKjSkIcVW8Q80vbsCZexwyXzevZOJIuObYVZOvm
XR7HAIBBoyeI7/J6BDVz46B1tJJAmNLndJ8UzboYijViD3ci97eXuDyot1bIObzWqiVMtuKbgsQP
w8VoXk7nf2WBH8YEXWcpteDFPU9QGNCslYwreNvCdUDpX2UGnZ+8jLRQqxsZXltb0W236tedL636
1X+R3wu2i5/AnDBwK+WLZxlKB3UEBgawhXEAIhjPcXVQ/MKPfREQS3D4FS4IU7WESlBsBOsQ+Zjr
LWXvoQguctWETi1Lg7w65P24U1AlBsgVqhHvUZPYkfaEOhyYt4Qto6u792WGR1ZOLSv6YUBVZnDq
Pd2qLigZcH+QNxQbqH5Dv0/IkikyyeUKiZ4SIxphMqGbAEOmDUpPt0/f4vX+uEEXi1oeo0vfVJl1
NA04EmW7nbXUZsNHGaLCnfy4bUfwjT7B/xd2SFRUJdg1UdIqQieSchuVRMD2BcNRV338xWqW/byw
ElQh0ox6aVkbm4pAsIO1tpFHOBQop5jfbi9pcZ+3tm5Z8oWxKM5kKVURBjWQ7clly+0kdkonzR8w
nmLko5cp2ua2yau7SBetZSorpsnXCnRZ6fKqiPpTY3SuMryko+QoqsDI1UN3YYR7NnqijmHbB91J
wgyGXCT2LInkCq53HS5scFc2T+NUhkJth8e43ED7GtyPTuSmoAQMewcsLNDU9W5v3fUM4C+T4Bj5
/XPNSUebsq06VM4xvbXP/XY9bxckb73KV6JM8PYeQu3td2O0aRJNCq3uVKO3WIzHafq4vRyRAe7e
NuDKLeQSeiRKKjnjhKNeyALXcD0YvtgxznWjMQYZlAq3STuonQ2g5PA87y2f+cGm3JGHrEAZ3Cs2
w354XCpUifPvTqLF59MySDsNTDzAaYAAVBr2lf7r9i5erzheLJG7w2RM59YgOaAGzGu155Z46rCF
NhNCpBkiucpHYsheNoFVow6gdfEzhGjs2Nld8dZBwv72jxF9Ui5AjQo5i/S87k6dSTwKNYHMEAQz
n32uP1zWxXIX/3nhsuZsKMamKTugHqD8Ah0Ypqmmjez7AUKxqyyDb4bifWF3caHfU1lO70DrDtre
OH5UoxcdkLd0fmbZOlPR3kW9p/2pgB9kHg3XWpvAg6br2p+t0unKZnY7+Vs+oo3IIPHbZzaTT3L9
arWpHUb147KLpN1pydNsISCeRqdRcP1lbbaBUbShWOwUpmJrytOQVHeGBfQx5rxq7UUBfCcPMWFq
RuckaSKIEoQ7lvWHKSruZT14zfp8r0D+oY42stKA0ARADjRuYrBB1O1uTPU7CaHcQPflMLkTWs8F
IFbgw/IUXX+4/UWFPodzpUE1Nx3Rw/7UvqKRs25W6GJs2fNSYYTwsiuwdvX1u/i6nFNN4xCRFgK8
E6j2qvpoylZjT1beueAxZK5ErVWnxdtJib6h5owi0bypze9JdV9ISGVTvP5oqUEn3ApmwbN8PcT9
+mV8xaCUjJEhw1BOMSbQiz53WVgderC7yJXsGhkG8qrETUz6qI9mLHBjV5/pC9ucKyYZa6YoMLqT
oXTHYNoGyOZJ9yMLt3UbHJgo0BHcYj57Z9McJajpL/M3FbInYlulf/s7Xw3ZLha0/IKLS0ynIBk7
PYHr79sV0eJ1CKbtwqp2vSicuh1uWHzKPgdaqyszXrGkLOww/Zkyn3SywO1db4BcrIfze70O1c5I
xcNs9Mp72hK3GNlKA8FDVkFmC4pxmgZuidbrzB8xNXwwcLpJZkCf8blmPxNhj060aM5HyvHc1TqV
OoRyAKESAmeY270kkjgSmeFcg9L0Bmhj8LgaXetMHfmYNNmPqvD19mERHUfOJxSJSWa9x6OCiMQ2
DdTM+m+3LQgWwmfILYZd6dg2HVgbdxogVWAPDK16ddvI9b7N1yHhk2Qqx+2QoC97AoFz96F9zG7w
jNFHNI8A6WrtdAUqZK/cZp2nmXbsi+I5wZ3jM+ehC9O0M2BeVSNo+L2MoU9zUG2JnNV1TN3FOvmY
K6ppk/UqggAUHwdlVXcPY7QChWPxJmV+95SulAd2BOky4FO6G42u6shPWWQ3PzNQUaG1Jrn1WRL2
j67DoC9+F+d0+rgzJjmFFwWD4V71gYwa7hEIuhpwJ0mDHhGQ0KLCpODsfrYVLxxdDUlFloVIRNRA
8wnYzYhUu7fP1XXavIt1cc5n7KBBISsySDtiELtB0KpFFcnsH40EaOspcWNp8MIZ5P6Ys7I601MZ
gLXqe8UerNDySTraZlJ4UHWGrgHIBZvvViP5FWvurSSEgH2J8b1c92RFRC0oyKCsz4N0sTmVphRE
osigAE4BHMcOnovD8jl6z/qAcG3kicIL0dfgHFbZhnVWZHjYyKg4Fi2dwfJvfwyRJ+F8VdlPc97R
tAdAE9x0CpggADeLZIGVq/GAQQzVhA6uRvjULM6GiTUmdIBjBWR42n0BUVBpKN1e7uy2yd1C0gQR
yNWdu7DI5WpjMzIr1nvlxLp1n75GVJSpXd24CwOc02hIIdVxM6G0LT2MIfNYipnRSER/IrKyLPPi
xA00V9q6WrKx4ls1buKUQIItE+zV9XN9sZblV1xYkRQdc+bFUiiqdBvNatAYjvdJrtt0sKBLNe9D
PGT1eEqZ5sYxVIMnhASlSEL1qr+/+BWcW8A4wjxaSyHJhIZrwbrEhqCPAtGKuWOCp01kios3jFju
WgJU3ymde7uNkPewaUem7pibscCUcHO5O0y12WgzBhRACf5AqNJGttEEmyp8H8wfLGs8K3zPm/ei
vTfz3GHNc6WHz//gjl9sLHfHkwHj42DmMU9j2duW/lZixIz0H7eNXM+7vqzw+UY/pBppO9y4Al5d
Gxn2NHcaxHBF9QyRaVsxdbD8Ds9Fp7mRfFdLot788tH+SLShLGJoOjEVlXLLjPVmMKBfCSAvdH7y
SnLkI9F/jmroMFn4FCyVqxvGeASzJZmsqqNMOUF3uV7JpuyMSWnLBnNTUGJ07SGmw0rwcMqfQ0i3
rHJ51agwqTLzxjylVNopRu9AeahwcklCAyNLDFtWQXHaKDPET/VK9YMZUJBi+CzNo3SQV9lHO6Rk
K8UWkF4SJs6kaD7pFUg9yWiirg6cLeQdQZAMaPDkTIm60TXLSahVbxJaUAAbKrtQjC104n5Bd4i6
o9z5et+CshWEv4kBlJ+ZpS9KlIGJq1K+lVSH9HKCNhT4G1soQwYV2Pzb6jDNWbZOsr50Zp31YJCZ
N+bQQcE3j2YPuvL7fJp3adBWdi1PL12CoM/soW0QSLr62EXVsGNJRoFfMI0dodCflorC1xPMqcUA
jUbWKtQ2Ex034OEaAVHsq5WFac+TrgDbmNTy93qeHhqKEK+VgBy2EMjGupd1IIWlFtYJQQXIYiXZ
fTeWq0JKTi0wgngdwQqt5qAemTIIF6SBnxkfErE8TJhsTFAfI2IZ10wLZ49EVuCoKXsL+t4tR3M1
t/UqJP0GAkBrGoCMs7KawE5V3UTNRTZtqS2PHYUocRWTaDVmkMwF4hmq19G2ABfUIMVepKo/k4xA
u85sninGGgYotWcjAE3M0WPNTfLOAV1QAp6n4qAF+joDsVPc5K8S+6ay9G7uh8ZuVN1pFXNT5mlr
4/yW6LWPb/Lc7HWzeULJwJ2UYF0jr+jkRrJNmu8h6jqAChf1nDqkqzRR15Oq4uSoHqnAEmRBWMNV
ymlwwkhObaSWvyYTBarmOah77x85mb/uuMm9h8aQm+Y4lWg+rnRfe1qa9Jguc6q74gEfVpQlLx7j
xnXj4eVGzQrMrsOjVJ70gAZ2jguHuBtR6QtgWZ6BUbNSXY3vwGi2TuKxg+gXiH4A9yQGaTN0uVHh
nZoKW5m/j1Bry9hrrJ1JkfqzFm77vNvc3mP1euj0tcfc49hlsjEauSmfNAM8Y223anNW2zTRAtQT
k+lYdCM+fz50CBUwPGpO0UMzlm/dWK8DuYXyNpjVcwuD4uyoNUNigyozh4S79JC0rY9OilPo1kvU
po80SrymVLRTJrH3ydDv0hhlTKuz+7lyWKZiOGVr1E9qJyjJihbIvchpbKA/CmjSaTBeW+0pGYW4
h8UP3zo43FOkETWfQApjnSL1O5Q4XGZUL7Q1oLZnuhXi3WHYxib5zhh90jLB97seMv71+XggOwOE
uSxRh4R+BAZnwGVPqnMgJJS8jlv/em0t7inq5KpRWdItndn/cIswP9ziQ5egQZ0/0Jtdhd8NVRSp
fvaVf99ZS7MsxSIWNQmFjBh2/iJU1TW4qr5UyCmEwlQ9y5teNdfIYNyBGjsrprYalp6egC6vBGZp
BmGeVUE7N+k3igpMXPYaFqabwRHm9atZPEz5lhWVHeapE0CMjfSneTyWGPSVrNElxgMhuR1qu6re
aW3qV2YIT0xAS44/Pf3sasxT0x8qU3dVGzkV3s2UyWc8lPeYp3Vi+qroB+i+urQ7JkPylmWto7fQ
iiPR/5H2Zc1x40y2v4gRBAkCxCu32lRVkkqrXxiWbZEEd3Dnr7+nPDemZVojzjf90NHR0d1GAQQS
icyznGAXuOnY/F3TUB6ST4KYZ2m/TfIntMWczDoRWC+l1X3fP2gChWLIiZVXp834ZGr3MUDaE37i
+AJqvDskYKeXuN1h99nW+xDBOpS7vCkc1faONG+m4o2ob3MOqE1d+2YDjrlVoPPCAwq6QTm1jmgm
j3HQnGesVUUny4GBzyyLE5U/u+GXVqFG/KvQfqEZE0MQvGG5k8CRGIgpN425k3C+gQ/oTZf3TlzM
jWtM6t6WtN1Ps/4E9aXas8qOH2PRgpkr2G2FwBV2mOho8Ad9iOMDNtKdUUSn2KR7vZjva2pDImGy
3r6ObX/n/X/unsVDp0DloSkLCGqlFEQrswuUtGGUCFXWcs0O5+9j+OdQi9DdjHU/F0LpMC/8YTML
b2uopCEd+3cTWsZqPS1YiErmOeZvqiJOpsGeBiS+nBdrR+/vmPbnhBZR02B5XcIMED5dJrkBY+Ml
Dm3fGOB9ErMdPtW2lMVtJOJHDVUxKwxX3lF/B+0/h1+E1GHMS+hGV/q5MZhXWj+0dE1L9vonfBFa
lkVVU9PKlmoTnCNwQUD8MLtkqnZDU3/otebOlukpg4EJEkrv62+4slOWZdZ8pGlBFHYK9FechN6n
9nEVZLk2hvFn2BQkzK0xg86jGhDMvvftoxrtlR3yyRjA9psG4Uw3iLVEjU4lieuSCXhHtwDUk4fQ
vherbvWf3DsQCv8wymImcGESYV+AO1n6cidvweXe10cbSe92CogPaloJ6sYaY3NtaotiT5KNmSyp
BftucQnT3J8S6pBwTbhubZTF3UY1y+Z2g1Ey0iDfepLRsY3XRCTXBrn++w8XKNzoGr0vwEJJorMx
2M4QPVV59i+3wiL4RTkjUMbEIJl5E+oSTWDTseQadWptKovgdxWTl00PdGsKPZawL2FozH0YHAVf
n89P6vB/brlF5JOFaFkqgGMHZhZKTI2rLsCsOiO0Jligw1LvP+98/DngItaFbdn8f5B/ZQSW2oeD
vbGbbj/axtrcrsdlEfQ+Hqdl0CsKO0u5hrCqvPTU7szDfLgiyydPPKE1vRLDVz7YX5GuHHKN69gW
Vn3MKgEnkWfK1sL4J73NP1Zv2TcKbTrn2XiNp1CPuSq4gHkQ1UG5SdzW1z1sQ1LDsMtZ79h8ckf9
sZiLMDEOtTmadjjDiQ6l+gyvnvj93+3FpQ2GKcYyLE2Ev8EtdmaQ+zl0nZ97qHPRQH2rjt22+89T
jD8mtQgYpM5ZGXM6n6vydSyYH0EFqAUldjaeV+b2SYbxx0iLqCGFiWL3iAskJ0buzHBvSAkqedC3
RTYVjMQCZH2EedwM0SzpxuX3r8f/vde/OguLeDLiIlYcpUpcLWxjgIE5zUBbl051nre2V2zZudsx
EPLjGy27bY8gzLFTuf36R3yShPyxBotYw5uGTBm8b84hCsUa5L4ymB/VeAvT8hG6aOe2fMuL6l+e
y2W8YX0eVxpIRZmQAB5hJ+H5UtvV7uu5rRz/JZiX2hPYvxJxVHTCidrIGyFI0Q/c/3qY6zb54jMu
tVLLcUQmEqX6WZezL8zZj3Nrb7XfLG3NqnFtQotchBV23RU5w9EQO24rT3X3YUH+8/Tw445YonhN
0VS5UFJH/6CDj3LhEV65HC+2r1fturm/WrVF8sEgVDcaw/WYJzk03iK/yl5K45ZR9PpL899tuKU7
ht5bo84TnLSIdZ5lHkMQnq307esZrX2dRTiZwiY0xxbbDTh/8Cxnr40gZyDlynb7BGj1x31jLsJG
k3aRUibGKSDrn+JaU5E/89mvDc0FU5Pj8a/3ANasvRtWQsVSDBX1cDVlArvPJu2mQnk9Hw9V/X2E
/ySZbI9h1nodrcSntcO1CBU8JZGezfhy9fitqzoUnoUbCu700c+vv951v32xH5cyqJXezINGcIp5
onlZ+DzztdxnZX/QRQVLxryazAlXqTSeWHwhKIRcKbdfT2MteVyqn1YVEvpaQ85DN2Zg3RRn4Q8B
fZgC/QZ64sd4p62Ilq9Na5GETCY0G4weCzey+4lDuKH6Na8TM1b2AV2EC7xTVNxS3NVXd/kwcafv
KIC5EGacUY6fPB0Kho94XayzqtcGvk7/w/tFn6MuFzZgtK3svIyMfooaNNcyr6zWrsW1LbgIIALN
aArn2vmcVAagnAdQr72vd8fn3wqW8qbFLWEvVXjqItEUPBMRdKPcgXiy14TfWaH8r0f5PLT/M8ri
W6mybkVD+vk8o5mnxKvQj5Ppp7OEp8Oa7N/nn+efsRafRzNBPqob6GaK7vnMinHXkmOL2+TrGX3+
Zf4ZZfFlrDnJZkl0fJmCeqV5M8f2v/wyi6AuRTZOegQz63kOaAHr8nZP0cv8ehpri7VI9obWTHsG
NcZz0cNcBZYnYYltYDC/iNaooGs7bRG3LRrGNLawYqoqvch4KmmLGvcas2llFHvB92hLruUDx4RK
gLRSU3olxB+hVraybmvDLCI3nyymYF0yn0NoIcSQ5S7P/eoO+B/u9f/eZPYiuxs6s4obhSUDvwhN
RiW+cThfhubJLJtdpHUbZqZXcVRwFLs1HYW1GS6CuJYYNo8YZpiq0gXl0puU4UMBcmUhVyLDsp0q
8rLWDQOnNQuPKryres1N6gjisq8yVms34d+QiWue9M96Xuf8IXL3DajyXYUwlKapl+cdqAsnrXlL
5A3JqYcj7WuQH4Jaz+brU7b6IRfRolElUs3GvEaLIVBwh6mrN7MfQO7+1faGq2uhz2XqV/nKg3Ll
eNuLGJLwOCYGHiBnCQywAYPXENJuJox8rIitPK3oJ9mSJaihWwReE/AY+HNtaW1NEGdS87klg1uD
uVF3a/aNny7jxzEW56GR6SwGkc1no+0emni8jctvE4CYdvWqYP8Cy43dGE8QlEtXcs5Pa74fR16c
BtOQJGSins8jib8nuflgZsWd0McgS+NXm6L0y8BtzxU5gqi6K1V5tkooT8oB/q3CZ/paG3Jtta//
/sNOLghP8spsZrR3U48mP2iuVqb82fn/OOPFWSFUH0DJwQh28qKnBjSft7aag68Pxmf78+Mgi3NR
p1CwNEcMkpkwNJijTWTGEHlvAfFZKwh/Fmg+DrU4CiMxOxvOF7h+hhq+x83OloWTDuY5HCJ4RK3R
un5LyS5fD9CPQoNYR2JFllgwFNIzI58Bbsrz5mBOk9t2R6rIdtb0wo20xITOdreH/tlxaA0EBCKm
Cy78t7KaX+pmnDaGghJP2XVA76QtvHeoC8RCYNpZAIecLVUWomQ4uuZkw9QKAlnGXS0zBM/Z41k5
OeGs32j2fF9oIoirOJgi7cbWK3Rpx/QYwpSUIfOywKwAqRDYCPR6ByAp2NVI0HYqIAUaeQmt1AuL
vdQfWNe8RDZD07o1DsyCKGQf0ecwK55liKKY3m5MALcy4KNkDP2gdFqJoJ/vxv9ezSXYDYZ/fGSt
RDIktV0z25swF6fOWEMJf74f/xlmEcSMNBpFnSbzueO6m9fmRoMB72SkjiRronCfn+B/hlrEMlGP
1CKAZp5zbjmWAWDiGK4c4bUhFkGrirt2GFCCOjOYosfNfQpW49fn97cI/Re7fCmxOWZ5zsYJsxhH
oMIy+M23F95ApL2vIV+nnKw7ds2jBc9icLzcZHjPgHgTtg7VPWXDMKyMva4iXpYbO4jLHDmcCGf8
zt4FIcKz5eRQIMio+S0zil0edZusDDemujMscpjwuCutICJvU3HRx18ZUKwVPHNSCRfk/OqGvO2x
pI2mHWuC92EKWXoCJb1Sy940Dri3Ra813rbN/I6MQW6tqY79riYuF4fpXFBbCE4Ne7Gb7J6rNmEV
ctHyUFqnEFpQYW/6Xa2DMgDzqVJ9A67pLcVkNOgpx2B3zBEEvcHG6+xDaO7KKNuOZXrIGTRqSe70
HaSeZOSxeXgmkQ20ZdFX0F9iCXiyTeREXRlANrEhK2nEpw2NjzNZbNZRIVmqQ1zuNVTDGLSdNfEr
Dy9l0/lxU7mhepIgvClxTyD3ldKfiU6corD2ITeckNKVff0JRVlYNnjA1KQ6oXzZxRkl7adwgNsd
5NddEOO9cQBwmY0OyWtP6KE/pG9dGB2itPYtXqFZD35jFT9ctZdGrXIZwCwsUx5E0Daigx+CPnix
vaaBwa7fd/n9P/7MxaoBaiomM0zNU6iB1na9BnRjM9nQntb4vTZ3ppuFqV8MxbeMgNCENtjGbOFR
mMYIumnU6vtSg8OWybs3Sayg0VjQ64nbQ7gyllNAtW43lZFfXsG2ie1kYNDD3SkG+EZ4KQKYnmvB
VNU4Ev3PtB0dbmcXIIY0ty5A6RPGoTBgZs+qbWZdVA8wJiFPukgAqc1dzWxdPDj8VrXnNv2ZheNG
r8pLL21UVkYAfqVrgzKMW2VTRrVfat976H+FaXcX5+hs8WgVFPhZbLYNblswtTEEoK5/pjxNHeNh
lw3miVOgu7nhK7jeTPYlEQc59F4dnotJAmcF04kC4KCbOIPF220/H0iLHcBg2BAmz3zK/N7K8WKf
9sYMtJSanGnOPNoNvpXfpkV/5QIlAZLMfdqDwmyIV7Tbc6eKpyAvEi9sQ0iG6Wsvk7XJLRKhQeis
jxl2tOW0aPcUvTNpz3r2WyYQjHQfBASHApB1FfbWvDXK1We368elXeRGFuw8JrsvzFOlPxOTH40Z
VKKZrHhrf8JDwLH98AXtP79gXvABpiE4D9e2qP0OePCmC6Jb4hoO9uKqjMrami4KDjGHjHjDc/OU
Z9OOounasR+MYPXEGmzis4v2w8SWbaUhVkIBhI+D3g6bEpcPgbDc1zftJ1TIPxZv2VNSbWZIWI/h
G7EKoL8BQL6ZbmzWHrkhzzHwBxlA3JBF2tnI/hoSes0MqTIOb5U4Duyx2JT60Wbndn3zrmwfcxHn
plHgXm3x0/T99DTidE7ChUA1hHLcyuf7It/aoH38b7Rj1xZ+keHENawUWImY0HEEgqa6FNX/oZb9
8dNef8GHhxZsP5Hg99e5ReylgncOD6P9mD19/XXXVnAR25KpkJqNYu9JiXqXw00uA5ZE0GxtE31W
APk4m0WYqYjFJiPCeg3GQypQUsqvSne3RN02UK9pWo7LG3JhdCV/WPtMi/hS68oqGmiSnQyYxKZ4
KMgyDL5ewU/IP3+ej0Vw4UM1dRPFGFe1Wa3yZMDAiySuhEv1/wKPtRJcfiuvftgXtcrysJlb80Tq
Y10VW26DHpnLjQR/4euZXRfnryzin6i5bENFqSiMRkcYS3rqabLeRLbl4i44dK21GcSaMNnKVlz2
pGJVGJxrWEew8DwzqT01bY22P389qWvs/WpSi5CR1qPRpnpz/VrJFopyG2tDfGO7ZlixduUsrfhs
0adW1+D4jgHbl41TQcXmClXhtXuNR+vNobXlW8SLahaxKUPsC1MdR87vRT7caOgPfb18KweKLuKF
rPH67n5v9mT0xoLcRF14+XqI63n56gstQkWr0YHV13RrGuSubBrH6DIfhq8bliUgQaHItrIl1lZu
GSRIkjW6QAqkeOK0cN2wAYAn+dr+XgsUS8NxGQ5iyBLE2jEggTUfzMNVRsAI9PlgbIftGoFmJVD8
ZcAXTdNsjNjpJpgAY5lDXLnZdZO9S6o1O5iVoaxF74MU+FRDhb0Xoe4YAwYQDqE7gjkzlir4enf8
hrB9sT2WRuCRHtlaMuJgXXO56CBerNbHdk/hFy+P7FczO6CLBdejFoEiVuhuTU7tfb/R39Ygfas/
ZRFLEp0a8Im7/pQzf+HAOQg3SY7SdGrumsgxe3eA8owj3ke0h0FiCh3OD/196qUXer+yLCsHc+kb
p8yyRLqF33KVGyPyPkQFQ/NF7CUKDbygkMiKYo+7vd+12/HJRv/TKR/MJ5NsBX0wtmsGvCuXx9JT
Lm5k37cxork2jNtmvBstw0tJEJqTk7anryf/ebA1IVHHDXBjyNLmoNNnqkclTlYP1SOSutBYv8pM
yhPxpRMSt/i1hor+FNuA4Sxi40VoM32R42eqHbvEiuhJKBQeRg6B0/wg7VTb0Tq9taFKCu1Xb9T4
3ibSb2P7MIwq9nK7flBgSq4swDJmEmqZNmoShi5MYaLP9Gey2Cd9nlKO5vYVGkkB0+2oUz/mj9Qb
vAaeqZrHTtO2cMvzmk87VnkRr5djL+K1homjD6HpxyyMtrGpnGr+OaOspkgcMONglWembnj8q4M4
hQA/owCVcGiB8q6a45DHrmWcjAwk0doxstpNAB8FyaKGNL/WbuXI3MSYHZNANT+PvcGALeMkt43x
JuqtPWQZaOMoJcBySqthShw/G/p0qMvq1iTUFywDSQka4dY3bj2ZBYTG5hm2ShasOl50stPNxNOa
5w5qYbo9HQw5OgLCpA2pPGKjokj6XVqXGz60/jBLz+qtbVxa8LcK3brPXVpUwTAcTV25qKq5dQ6N
7QSZEY3A/Q43s/ZgKEwmj4JM/1GnDETSYp+ghtVBwSQVNyMoY0IaboRielzom7ql0Cp/CqHn3nZ+
kgHuNsSOjsILgBKe1lubonk2auoyVOCLGEbCCQRCOiRL6WtUPYQ9PA377qalMRjD0bOpGq+n3GkM
KKj0Tzb8nZQNB5IROMde2w3QzhHDZZ4GJ0/KG3BqryUKFudAuRYntGA9w7qSXEy/iWGRpde7jGWe
WQC6XBYnhYK7ZuXuRLRgHJ56kgYG7d3ObHxmTFtp24FKNc8AwTmefhmJdPvwrRPvyXSnDY9Fbfpw
edxlooDfU+j3abzFqt52hO01JoOhEU4KfYB0kKc4rVC3TdFv4jeZahx9KnYyhURgGW/0EoLjEIOX
4rngAZJ9t1XvfWbHTjRCatHuoZ/CbwoBAjMbnJZKN4EEsWyV25iNI6efEUHZw3ipxx9lfjMaR8Vy
l4gXvahdi1RBb01HMk3HPPqRzuOmL6nHZ5SH2UtSYbdB5dicNF+xS0EIrHKqIDMYdlsPj9P7ENtM
ha1XGQDUktBvdGunmbrfDI/6rM5G1gR2/otG4F/nyVbw6iYE3sIEjW+qKjc1QIW7NvHYQ02rO66u
qsdvrUjdaCj8qD63ebHt0TQZ4kOibF9LCWqPsTfOmiPB55YoPY3VwWDngmZBz2AyZkDpGjXU8M0e
wqDQnvqKbFTyVNfbWtX4j0HQbscgiTWn58TpkbNCqG2Ta7jRgeEbknthmA43NMfqK48BnjuofGvg
UNZ1t9ei0mUMyMmSQ+vuV9EkLrbhDvVb5ACtB4O11NUqcHxyVAgjdc9JeW/DoDUOjV0BRHVJ0n0d
6+44b2T1OIiLPShURzWXoTef5L+SuTinbR8QKUGThdNcAak9So4JgcBdSc5zN+0THeWH/NDoP2ft
J/CBTms/fR1n/7IgQKxjxEZlnejQ/9WXUT+s7ZIBTaIfEQUeitztTjD02FAvfAU10Msf1UE+N4i4
3UV3sg27V498l8TOauaxLPAufsfvfvWHR6DolZii6+9o/HATu9VF3Q6PSPOqCyw5d/oFFj+wnWhd
oHe6t3HYrWeXf12Ay59w/YkffkIkKerEIX6CvLE3PEj21Vu0u/o2EV9HNlv6a7LLf4ln/teI1DC4
Tk3o6SxGVMOQhO00Xhf/mvk1bkMdOE4QODA5DA9uwykD/cC5Pz2v3XJ/qckvx16mesB2KcP+fcHq
7pVYIS9XEvy4SYJ6xTN+mckth1qUloBJgX9c3evH2LjJ0TdIm/80Xf89guCCX7MF3V6+DFqTz5Yo
UZWbeB4k5GzBFmPubG9oH74+L59uEgMAP4aUBOmZWDytrJkNJO6K6ydTN5K62WsNU+ErGaWeA91L
YYqy9uz5Lx70xxcCpsdRqrcs1HwNJpZvVD3O5RTXs35UXbLHdrqRcvCnLt/lCfEKqN5MvebMrPLr
zoSc5w8dEEc6Stdo8GaIEci1xBvg0Ko3sO6gyKZsaz+XajtVcpNDCTBHKwpaHI4NUy+ef+M2NC9G
4erMRuPjadJu7X6XtzcJjAy76l2EsLKp+iDHvZtDX4NczfqQmjc1yu2CuaNub9rk1obvtCnYXp8f
IMcME23Uq4qfiSH8SmN7BiHS/IJWHsk1v09ek6p05/xupO+yCZFAwEM9f7eQe2UVlNxVBQXq5xQp
jVYPkBmYcekg/4dS2Ayi9ARiYj6/Rlm8T3BbaGm6q2NwHiLljnXtTKbml3m/q7k4EvA89BSxGHoX
uPs0g7gTMgqS3nQRUko930TFBVHAYWbnNvklGTcV2qS4oSYt3+n9iy4fUvR3DBZC9hR9DPpwXeC6
nkERgglSru8kanPoJ5oa7hYA56DwMNeHimtBiyqhXb8RSIVYHJXd5PvVCRIXi6P1F1q8lFe/NtzH
agfRXneoR7flxKX4exU2Tjy8pxCnwRvkpTPlazY8Q3U8AI8RTUQwwxWManD16x1AV1aMhhZEHtrJ
6VLrQBo0bKKn0HqxBtxa2bZAt2bILzP+aTDzIx/fG5ieW7HwVTNvBMwjBx0vzeab3ko3w62My64p
9uMEdRqLuXCBOzdDj47pXSiZU+aJwyJ0U5lxlwpzl6ns2hl0KgMenEoLtGuGOiSb0JgOTBkeoCMu
79BgtLKDwKYrr88ZgO0rmjlglj+XSDEBIvGquXT1uvBCC3nEkU77AVJEOR5CCcrus3o2O+bqRO7t
anTVOAZafe4m2NHAISK34JTUm0FiXPpM+iqtbymacJSeelXtpNwWPHPj+VuWsHOSwpp0Vrux/pH3
EilW7vXwVrJ+zeK2b67l//cuUYEqHnppOY3AO9M6mWnoqwGCxijgVB3wZz95NLsZpHlDKzpUaOCL
WAaqabeT/Z50k2so4s1AjNjzJUay1gvupilirok8A61q6AILSLIk43gkyt6w+WfTvXc5boOkCLB/
dwYahRqIg2ZxaabnOoSdSfaDyslH7WBn4x0w9Je5If6oylueD0FVFNsxf+/bEt5Jt1MtbyfK4D/O
3Ypc5LDRLaQzAGN06bxB7DyOjbaBUvO7aR6Bh/IGecVC9k6YHIZSugVIaTOeFPO9WZ1ibUR5O9nU
/DykdxZCR2E/segGHg/XJ6Mritxp8H2ZPcD+kDtifoD84O1VHyRjhddroEJVcO1Iix3Tx40Sg69J
6tXsqopSWdteS1yzPUXgqigcqxDORiTzC1inp4Lh48NRjpqmN4SvGoMCFnkxOtvN+/d+eM4s4lik
Rfh4TbUj7d4Hbd9B5BJ2ZVA8653a/JXy8zRV26H1onKXtMjMC8sdoT6YF7WHpu0kWz/SAGNq90m5
VZD4SGZ1G7YA9sh57zfEAZFh0/T3CaLfFN3N7SvEQaCeAMjhjEjaYGbWu8UyUG5CX9eGzRQKn4z1
GRqikCJSeEHfkwY3BfWhveJYVRHwcIQYKxTILZDljgNUKmSXu1YlzxnUzPqCO2idrLVJl+WM5Z2y
fORCBp9QyqejasCD465M1XZMOyeBfXA9dF4upQPRTscCWgRpbgxN6Roi4v1o7e0k3vFZd8NurXkj
lpXL66+C6zq69wyAL76EeiVc0wZK7Ak1J+LFRhNUMkekLIHPsneoobpmyG+0/E6DQVoMJK0h35v5
ZZ5Hz0a0p8NbpN03ULoZ2mlv4udZDf815AKCV+xOg2TZyDqXa48E29+S7QVyicgR8KpQcOjEBZXX
380E4SkZA06hph2hS62Znoxu2+wlm22XdOLAUxTBMrmtIZPlFHCC6xPiV0bqDQlUOAZ6Y/MfaOS5
M21OhgYv+c4+dmntZMzwLHg9T/bR5qNXT7E/6v2mpk+J/W0YUGOEeAkb4HorbpIa2lr54Vox0EZ9
M8yXsovdKNc80Xy3+CEJ0YhPn9vGeAV9InKT3tpBvwelgMqtRLNJo6Oi0DnBAycxp6CPODR4+j0p
9FvAPnGD2h4oM2t7atmKWHy9JbRMWLS0YFejH3UoRNduDwDOS3NK9zCuOVdP1p2Ej3m/gVZQMB6j
VfM48vnw10SacUgWLLlbZmUIosoKdZtdBF/EctMdcx/KY4+9gx3hIZfYT1vkhzF65Gv59KcbV1Cd
Mktg9y57PSmXcBSd7PmIPZvGQKBkuyF6XUk+PylMoR74zyCLnL2qZD1WJNOP5nkOeAAdND/cIi1B
2gl1vrUS3GfLaZo2J9QA0lY3FiW4qBkaieEwJRpca3C0dvpz4vcH5E0+5OZx9Z3KnTqxbQWNOa9z
vp7tJ68G/nH4RYBimZbW8TTPxw5VGcVf+/Hx6wFs67MYaMKhHggoaht0mcxTGN/M/ajmY1vozgQd
odmEp4ppbUUb+5XgB6k/292Tln57srTv0Wy5HRTgYpx/rUMXrLKCXGdemKP0N8FkOAcNfVabST4S
otwYfs4RuLH6ZPzI6GON2jRAv0mZ3NQaLvQu2lB4vnfvNYh3eUUdNUGaOCx/9lbrWSMNDA0QVWhn
MWiREvuoQS22ytSrXde5IzXipvXPzh6cwY5cruOt2MAtcU6CqbADSP4C6Xp1UKzuuil8aa0yqGX4
pPR81+Gu01DQATF5w+FZFqfUG2mxmaDgU+vD9mrji3bVNgJNYgzvecHhhX072LGbIFE22imoUI2x
iQp6Ht9U7WsFwfkBLNaSPKr6OzNrqPeijDb9gtyZm6f5UcwNHF3oK0UFB9pHR82iSL5/wBnDUwPx
6r7ahRHZ9qjuVdQfFPSQ+x8SQCEZoZ5Tvcri3ojeeglr4RxB1gLWGGnN9VNxOB7Mxb3Eld/LnoLO
YZwtGr+WaHllkeHWeEZ0PhBq6GgHsFTwKX1gV828ELWoTAdOdPZD6JO2igY9uYTZtoEoXtU8QEkI
8o8AYXHjYJSaC6liF5BdF1eXkyQyaPHq6NoTKd6U0DYCJaLSANG2MzH3xDEglUXat0GcGJ+dBml9
Y3cOKyb04hpPXUWjOhL0gDUDNIVXglmdQyCHq05AlZoCgo8ESOB9Vc6ens5+Fve4QqZNUWPgWXg9
EvWOKk+aBRKmzKuYvtFD5ilbcy0zhSjTc8npVrMe2r5FEjo7Q2ZCstM8Rsbk6Aocz45tol5trD7E
LYUXGy89EZUbaWpuqtsBZWwz1TCP0LFXaLlNTW2T0pfOJhtmQB5vsNyoo1sjhKKjMbto0sKUDSlU
/MrRGtAFCm7hL1gpOkhhXS5iDFDsOvvCTNzAXX2oIfpjDkFJjqVRYq5IEnEv912EQrl8gSoivkx1
39W/EqiezawDJ1C9qsx2ur79Aeg8qtOdawjDrVQK1CpcKCLu0bnF+wFKj2xCsTT05qncES06UHqX
NXjpsEtlmF5h1V5bVQ5avnhsTS4Hr0lUR8puZzSYUK93DDhHX705EkjCNO0r14HtHoXH0+9Ff5d2
52rKt3GmbxPcrVBrQoEWf2Ka+Xijw9ewDAHvhyWDRbYUyzQ2J4UkcZrQgn2pB8TNRDmReMjTG1MT
DhgXTm4QFB+jgFpAVEInIBuuYHoFVaYmKOznEnDpGnJTeCIBgHkpWsCb24cJ+NDmCXLSENZHaiBP
mRnt0uiXqb9G+POs4b4zs71IEEp0nNS4diEJ4MX6aztP2zLR0beTeLE+TnPvauyl6V5RGd7FqnbM
JA9E8aoj6pRE97LiVkGzs7fBmQLOfZt33Bmzuzhuvaba19fCOe23JtwHNVR1JpvtW1ARTXkfxyhq
wWh7sIiL/B6WudRpk8mN2WMGUcERFG4LimVtfJNPL1OEdp6Fv/oOj8nm0Tag0HguQ+lVxVNkvMQZ
YrOF5zwDXgOcN5kbTtTDZRjmKyQewTVqfFCZz7lOHtN8C0tXPAwyh0G4VpTWrqaWz6ZvKfmup/m+
beIzDclp5NldoaGfU7+aBG2XzvRFRY8VlN9gk+kY0FSarXbbpJA0xRiDUOAZPFr6Nzx2U56eSIYA
X1teMxq+1T0SPFZEdjJQ5w4L3WOZPCe12GajdQVRe1MTncY63ZjZO23hVB0NngQqFal/OKkb6E87
MkVuJCV0tOu9Bmdzu7e3eRjuNXEpSsNVVb7RjArdX9TIgQdHGor/1UYJ4NIMxGlZ5Hac/z/GzmM5
bqSL0k+ECHizLbiydKLfIEiRgvceTz8f9EdMUyWOaha9aKcsAGlunnvMtVJwPdNhY9BlqCeR/Kmn
QK3crCCkLsHenqgZ1YwcHJ+8DGJFNpf+PJKRvRB1Ap9XiQRnMcxNkL5MeXKs2DyTNrujFecsnCxB
SMpy+AEo749Gccq1cTNUQAEgJoouYzD52YC46EHtGOG6q7EHK7JNp8YLaXrF8q2iXffCkyT+DMtD
2K07I5f5rHRaoiT1sHxsuUenku7ncUJFftezmMVy9kw6IWPGHrFuvlX1Non04jPzRWpxr5w+FxLX
OklHiKI/aINMeW59wH/Aj0KFEG/43WDZddQ4ih47OWBS2RgA+796wboi2sbXyXkpWsVbYtUn7mbT
xjiZTznGa7rXscTbZKHzH6V2EkV2Z1Zwzh+EoLLzwHLMSbMl4MZRYcuYbrP6xaoWdtPWQ3Vy1JPs
gMeLXeGMI4WKE82vGedea2au0t4uhuVbqQo9je9E/0WTbhFDnizhOLavDd7S4qpIwpJeIB42p+LH
ykzI9FstNd22eLVm9VCpy2myfoj6tsHZNgViUAXJSyp5U8gB0AEx3ILmBOxtyhw6uVrsG8CDKJs2
gwWUHuUbOXlJhofSipl8sZfh2xs39zP2c9gxHTBNpYE5ua3+s5l6b5Q7V8lnfxavgp69qo8emvbT
DEnGCK9kcogqqggzzhEtPJThYy1/6ovuySjmxryyk9xPOmZnKtqWiU9jfZ/EOywuN4nWe1JcOjon
2BQNhzFg3xhH1xhw5yI7QJJx32mTfVN33JtrJ67MG6NQj3FY0nOUvJHyKUID21b3lf464dZL8gqx
I++yONBOtd4zriJ0Wm3SPPH1SL0sNN1RflKWYg9DcOlVItMCP6t+TFW+G9TJDgfJtqBAiIHdJU/l
Mu6WVEcCzQmlvCaZ9ajKhq1Towxc6qJGtpNM2QPiOkPDLqg/YHewl+ThIOPx3ivjfUiLOM+P+thv
gb0k5VQsb3WS27HG1V/+aMtbGpuusfSuaMDAbBxRNu5q/GnCSvCUvPsYGywh+v5mwru4qOd9i9wD
nj0Oaa0rFPfIcvdWzQdpwoNggpEBrPGvNzOXsUSm8yldpdo+zl7LunCLabBT2p5q+A4VwGsA65ao
sht4vcSB2kvXb6Kyd1NcoIfI+F0Ut10O8PESUJwFkspEv5rKhz65M1udyyQAOAaeSk4HuX3vMXw0
fkLYh0B+ahd2P2FySYJgwxaclFpGNF4aSXNIiG7yFWMI7WF6s4R2Y3YZ7ljJ/zrcCUUPpp9ZJHq6
+iwBKoV1AgY2Ivx4Jp2wm+bjOr0782HJ3nM6jNF4Dd7sRdZmfeFp6PfDDZQ/O8zkbRfdJcz7pRyo
RSR7UD8I43DUDBfc4dRkT3GI15Le7zT9TmsV9o+ftV46mvVrLE5W8taJj6MuYnGlbEJx3rbgAxKI
bos+s+nGXULvvDE+c1OgKqw2sXmrghNKieD25WxDiLeRxdji9LMLEVdgOacvgZeR2hsPxkZXie+K
IqfCXV3pKrehklLNV94NDfh6kwLtSxcNYv6+2+l4gAKvclUWueOt9IsvvS4tnc3cCvv591VZ2a6k
wTV9+lJb7y+ZqUSp+HWc9Xd8GWdKzUIt1BY8hyu5sh22QOCbaCtvTfffl7lvGjN/jHSuVs/CvMbI
u5shjExO9WFsE0ewoTzYwJLyJrm9TIr/+8r/54hn3Tu1EcgykaPlFBTAi4KI32nuduml4PO/FENn
79A8u/UrkVxJel3MtEZH1wLLcAsvdAW8sifMOjbldUCMtnARTvl9v/+z6/Tn85217dQm7cRSz9dx
JU9yul31UvtQGvzlCRIWdDTLV9zsNbMxjnU0W9zODgWMd0lR8e1UZb2syArcJOOs42ax8GrO3fm0
uoQrh2678luT/UW4429whcf9Ms7ZksirxMyWmHHkW9FWobuZN6k9ekjfwKougRvftH4ZTVNkxDe6
ZijnLb1i7jMCALTpVP4iSdsLTt0u3iM0cKgESMMhhYZcPZqJl97m9+vky8BnsIqld1IgjPJ0EglL
zl1qBlvya0RcIGSFG1+bbnYpX+GvTKbfM/jLmGefEEJ8PBChN5247tQuZ5zb+iFJzbAar5eD6GbO
tI19+RpsYYM5yy3f1x23uDk/dJ8Xt6Rvly10B2jkhrGSy862JPKbx0xrppO1xTZ41/uBozvVe0xA
vGRrdrYPr8VLdL5LY65Y15dtUBdDNQ/XMRun2hUvNH7YnOiabsrd4As3qRM7F+fz3+AWM+zLc66/
6cuYRaPgRiK102nw8CpiO7Tc/Jh4pjPwnADWxLQPnuBcavZ/g8L+Oe7ZBGu6qjDCmHHho9+FB8VL
iWrvntLX1WZzYey22mh7yEZO8alfYnN/u1l8eeizmYY7gApTK1nPm26X7n/bM3ny9uIkWifJ+d5o
ioCGGOSyiM/piaYxD1GoMY56W+3Mx8SBNORYt9mdvFLhvUsUgO/OAEOXKCAlC2chyAB/fsy8TIZZ
HWT5tPrAzxRoQZjs1fWKoGXb3riyjHvLfBXqdxwA6KO3G2lC9dJ1nwYOAKAMzr9P229eMz/HQjBq
GbIunhNX8iGXkoAoK77xGsqZ+rhgef8f5cPfrCB6QF/GOTv6BrMNZXCYdRzz1yo44E6PeeIm4S3r
FxYpvY+/P+ofo5295C7MAjUYJF6yrMKfKLxkBpUrRT9SfnaAbqn6w7IeEpHADet+pFKeufEs03M7
xNjAl5tlvNLFBxmGWA43cklF8Ez4u9UIKMusGAWuRZSD2pNYB5txISfEyP1Y5E/r6atxIcK6N6NP
LcUGDlUxVA2iXEQM4ITOU2qAgkbi5lrtm/hNVPmuS/eclJ0nYQQl0v3KCxJBiPmo1NjpZSip87Ix
pelWjOP3EarqEpX7vLiTmsFOZsUxBJLOAogGVsUFk9t2vPwQ+gp7BC44lMhU6oowk74Jo1G4GszE
LbLECaR9M91oUuOmqG9LsOiBO2RKn36RoAaIMKWml17mTlxxuxFkN5KYgEoJBpc4mQBNJXul9vSg
MzSluMmVwZarW7gsNmzn667+qWdXYgscK6d7gm8PXS6BfsN5Fp71qPFZGk5UYG4bjICzVz2pLaSu
dsVxTk5JrHAbmJGrv2VrYEuuOVK23ETU+8CM74lwK1t3C4ofSG9+RAAAiXSTQghWtTrf33eST7jN
JpNvTfVpyq577vra9FMSnrDJs9ekAFUobgstutIWrPLmxa66dwLM3TZsHHMxD2vGp9TKUFFy14TE
okC9LOnN9eKaR/A84K6u1rWjdgE442skPRt97MgLJFjdOKXk6Brg5rm8xgGDQio3Gf1NQ7+foldV
+JkA7MoySqIVY2w2CmJblY8WwGrV5LdarO0WyEg1FSecRWgGE/f9wJVmoFhD8nJh8hPrpxD7Ebfg
SBEcob6SGk4dw9rIza3VHpL2ZqxuC+uolI+lknnddBSsbR2KXFJCf84y3wzeFC0B2EFLolR7uRrB
thEjgsVpE8H3+Y+hvxIAQa3iCnpP1BkbwGcnaI6jJGxm6DZl9GiQFZwnN3BJAbIU8N67Rn0e4YzO
A916AECNQ/nQjKTcKm9JCtwCmhJGvMXobV7ehTQ/RNpAq1yxY+u67JdtqOPvjgGRYGm8vf4ohCbE
TDhR9HSMWt901DNSmN1SERBAgkYZUmUWEN/Rtp5QdE7e5RgavM7W4I4G5GKwoCb7UfJPexGeeQll
2Ei2Y3HUBM2ecfaoxMoBjDtG0+TOo+xJI7AZAGVRe01JOlbwHva905TZIZmN/WwSn1GLB0vBbsr4
TPGGM4JHmc8gBb+kQCTPit4JSELBrOK2BkmLIOlp2DUz6vr0YUkrryBZrzJe2mo7zQZhPaEzKMq2
4tuZbewGKiD00LqkH22y5q0sTTAdSqj5FOelI+Gwn8BAaXFNDqWnLLZOYisByZmwkDwJ+nkBp9Ia
3pUsdEgst6tsTfXDEaXGD6Hcq/nrAhJez0+q9iCp0JoNzxqe5pVY1WEMyH6VVb2bkxqaRoVTRbLT
dneiAPpLA2UY82ej8mSJLKam2S4QooIBwyipcMJGsCG8EmlFhx4Sl9XZ2JLcZEsF7oVNLmybamo2
uNnaUHfdvJ22eYrrU+wozWtQsGqEncUcjIIHYzxlpGwrHWBLCytIUO1x+aANr08QxzMByQimW/3i
VPwXqvAiQGRY0rvRml09w3Bc3sjhQ2JNG9myYPk/SvN9pPwy26dWftOCk5lX/iR/dsQDWXTcFrO+
cJx+V5T/cfKc1YdKjbOUyVzi8vq//JWZZhZ3rHI3+fNW3V6uKOS1DDurYP4Y8qw8VBpJDnqVITtH
8srHnoVyn9wg6MgoT0vbdBS/pmJzRwcfDRio3vIY2rnXfUJyEi5Wq98UyH/8mrOikcNWFVpFlU/a
CPtfsQ5RGAMoXlKsre/xXw99Vh5iATTJZdDLJ8t4j8xlk2EI/e/K6LdR67+GOLtGLr2gaMVIaWRc
mzbAz6N2bK+Ug24n9zh83664BAQbh4iutYe+E241u3CDjeX+7B3QqC1M/vfSzWxIcE5jE0l7aa5d
qt3Wf//1XhBnfVdn/MBkNx1Ht3hJ97Efh5vaNx3NT28gWa1wQumkXnyRy3qpxjoPNOpiJU6GQPzf
tBugGme77KN+rXaSQ9GOfMQtR8i0+DzT6bgxt/qBDp+j7P79leRz9TY3UkOHSgGj1lIlyTyb/f0Y
Akjn7Xgy8sLPoLcqObqcdjkiVSA0D1mFoly3yUcetVuD7hUUH8cyMz8HvI+ko05UWm2Vu6oXaWjB
EU2UH//+hb9NCP6aR1wtwDy4xmnn8rfBSkdJVvhMqk+nZkdL4XpxIrt9U+3KW55Cf9oatrrraEy4
6U71Uq/wyWawK7944NV5lQ3UaP/7R33/2r78qLN9Kin12UxafpTsp1crLNQ5xa64qTzus65yGh3R
MW7Dm2BjbqvLYOK3q9eAdWxomOLp57548TyX7aQt6y45Mna8rfelDeZMeAOtdBU12MV717fzhGAs
KN+agvXQ2ZUgK0pJEyg6Ec3AsOnobIaI43QqoHjcNKC38Xwt67G9Hmr/ftfSt3efL0OfvWstbCw5
Ci3pVC2RY861O9DhSMP7AE+jIr4Pphezuo0Xy0vb5RL159vt2FRVNGWGphH1++ceYdLjSoe4Xiff
6EJyd8Lb1C8/TWfFSDgG0OBstJt/P/BfaWC/1+SXQc8eOG2VxEyyaN2YAr9w4n26rf38rb2DwZm+
hi52ty7tZtfcJNvoNj9KNiyz1C5O5MQ4mjNuLyV3fIdeG/qXX3S2S6QarlfjFMqned/stEN3UDdQ
fPYd0MmFZ19Phb9W+5eRzs6/yVAEqB2MtII1NLWHwcu83OYtuOlpIEjSz7GuMX+b1nDP3ozHZNs9
YF91FwRYX27kJ+nC5/gOx+HhDXYfVbVQBZzB23I8y5IZxOvDzzaInb0AAoNceeIp3At8C8k23vBO
fY69S1rUb4oTQ4RzRu6dydIzzLOpEM1xJTaDOf4WxmAnP76ijvGtq9gmzvN+2oc+3bETF0z+fj52
tvBSvFZ+dlJ2sHv+/WnWof78MvwUFgIhN6KBPPZsKWR9W81dliynvHlomvdSMS5UDN8s9HUE0G1e
t4Qa66wo0cSOIAAtXHjREVtpuKcT/kxgOhv4pf3s+4f5b6iz4oS+aqNKFfRaLRQ2YvSpzsKF1/WX
uQ47xh9Pc1ZeDCqyhFWoz9aheGGz6R+CvW6n++m9O3Sb3lnc0iHFd1oX7KVl9A2q/sfgv8+vL7VN
o7dZYszKwjLS91CPtsY22MN7ceYbjXif7iHZxMzXS6/V/M1LPp8liqzrdNQ0XRTPma+lCaO2zCXx
pBKlVx2RL/s9zPg6yHx10p1Y62BPD47WQRleNM1XrdaGpIS8dHTjEHchyIuHwuIWPSm2GL/n2pNa
3ZsAfTKBbJQydNWhKNePerlsyq67hXznWL2Glip6LqG6SEhkdeNObZVnubsduf93E3022sAzWAjR
446VzaiUMxsLLidUJgiDaC8EaGMNCSm5vjfV+ghFAcBrOsz16HUSwtikpeWKByGa3BF5a6Ugw9aD
4KQoCUbNdLLjwA6qt6h6NejsYxBty9JbElrkJeAYI2a7NKpcQcRwE0xDShNXwDZA1Z8K2P0WCuFJ
pQ0x8kjAK4mK67zMbiJ3W1GFPK9FttgKbgKpQa4HW+U1jcu7lFfbwgw2hTG7EuLXBVJEvWCZhxno
qF+ZjeS2LfSOeieVNJvN2Y3bdwuaWl98ysAxXfDTQLohLhBQZM0NY8uHUfcwJNDsC3TehWOAw6U5
qb70c+tp2aY62hHuJSk/BuxJlCcIYg34keqVZC+XCErp+k2wv+fE8GUNkFsvvXwpnVhMCVH8JYc3
6lw+zKW8r0lCB6DbW5j8mQhaBP1VbB9lvovZxZ6WpmRhoqUYf6j0fsWu/YEvpD2kCTKE0NVIcTdz
6dBmIFfh56CyG5JiSRTrc0MeithIdpz3vgRbZTZgZCEJtkoBtQKgUVI5lVQ7JSqEMhcJBk5dBbe5
wqqPq5efkk/3hQY2U+5jNDJRYj2Xws2gG7uwLLaSQVv/QdW5uwjRGoRR+11zJwLCUL3S757QxaY/
EtymkVpTJ92igi3suXoMoRQNPcTWIkTOlI4ycOHVYi2eZpFjSqJLYG6NcX5rqgYOoS75iWQdqwEI
K68Q8aj5cM27qOFViwvGGC17CK5KYY96xTRsSxDcpUNeEeHWqs5MuAFv2AhCprVdEotcdkigTV4d
Sr1w+1r+UeeiV8STqxE51DbHzirRu92Rm22bEjgsicfh+DZCIBVPQfBoWTRooDlHeLQq2ttcLABq
0S5IB9dMx32tpTfdHPt0/NX4o7MeIuOzfdGWGRL/c9C9p6R2Vl3t5ErrLFPi1snKqq3dsSNM+aqE
g2pq6OQB9sZ+F453aiwdMlwe9TmAWyzuiKpmPbSOWiIhmEdHS+5mEWHTTI8hjm0JmvIMvoMovwYP
T/t70DlgjZdS/tHJL0u1SukXeHD5YUDf30sCdkfZRgSHUgftkMM3CbGunvve1iuka73sLx+dbj1q
0s8R0mHSYjvBCir196jDqKvqfZkQ7oJJFMMbsmcxcNRhOGZcQXq+vBJDQjOrYx9kroHD/hTc5lnr
dFPqZPN0SPmmigh4HcFvUKJup6bSTq8s6IcN0FngT525qat4q9LBKCwm44eacRFe2DPaQwCInqXv
RN1Bl+HmrC9eOj7i6Q+v8hBYt8Mg+7GGNBsqahs1LtcUWzJw5ILyRrKcbVSzTQwA2Kx+6kag1Tet
vh6j7FSrjTfdlFOPOCrZiuWdgvtUbVlbqJVK8y5pEE2T9rYXsAYOjZO5GoqO4guS6k2udi6qyV2F
+y9MirG46WjcdkyiQgdcSyO312EhsTFXykuQzcdqeYSA9QNjI2fqAL+4V5ZsM3rO+jRb60oxEZgQ
DBvNtxEiIAWjk15PtrFxbUwpXFJ1/FGQ7h5BfDXJitWClx7H86rPvIqfVTZv84TEyKg5K+BQA5yr
hp9F3B1xEjW6XQkpVoPkXlvPYfI4IoOwgBxV+TEVlg22Op4A4jgwfgfbc93k5OmzVT+G6d5alYmr
Pi3NbSzx7Lqd4b0Umw5hUFU95H1nB4HqWcvoVlLxA0q0juBPBHi1qk9jlp1uQJNb9IS5gy2ppt3P
7bYFEI6jcCsur1JTALIuG0kCpp4QG+nyPg+fCiu0mwE3h+RQJjjS9JHXmxAfAQ3jZc9mrbEUVCgQ
uZpstRaKgqbZUSDBor4ROstP5vakp8MeNdZGs26s4MXoflarJG2F9nN5W9ExMGCEcs27UUg2HGqu
9ViDTky8oow2bVk6IodZQSrvKAHLrmZoya94nPwpC908opdgCkclI45Is2ylDQ89u2UrW8+LhEd0
JfyYI8ISyTboNK9k0bTkMUUZNOR85ktV28jsXoPAcLpYtRNg2RmLxbp3pOEjhO4cwHqUdap7+VOl
1TQ2JfrCD/KNj5NVOCYGIxrTqSu8eFIPExKjBlKiLIUbIQZMleZfRjRdQc9yFjGii9QfzeQDK5Gd
yJwslZIzUndL7SbXVS8Tatx+9qufHY6Zi/kitOlGkWMOlZvSOoXLW7LcJeOzXLyp8KzyAjeMZyok
D0W2LeVPTfVUwemrLGwCTDYCrsk6qK1hhcdVABpO6G+4x8Sj4InJHSepJ8iwNzle2uep0aGki/Zo
5JumAe2gxhl6Ap6H1DUy6ofiCm/hk8Sp3eWVa0bjgyWMEBwbjq3IEVXxE612ZEdUs8303suNGwgy
CPJ0PXcvwbTNXkxBcBRptnmwUVDsOtOoHW5bI4LT9ZxGo8PGgKLiWKIQzMybMoECknHPENWrLMiu
O7TMo1b5TXNoV1owWsZc1HyDE0yZsEEDxg9qYs4zegikf6x5zXMElVsCO2+3HYTXuYfXHyFXHvey
aG4mI9iJCDzCGAGagqUt7bxiobsJ+L4gNpizeZ9nHEcFhQSS55nluEh4LCun1gqY8AO04xqxHlx1
cdz3M/rZUcfU5FkMrmX4mGFd7pWZPUx+5+qa3hslNKhq2YnUAW1xPY3XqXKXia/dnF/P+PsCcWAU
5kjrUmkOBUhHZGCOggZSbfaWUtI/GLY6aEORfQ6jwg8x94LabiVtdooptytIhig/3caq7HD+pc8T
9HoT0u0hNd6nJEJpvD4x3iVdDDsxw7mlsqeuX+cZB4Mek2eN3oKpPVrSm9D62tgR5hyg5icRGy+s
GOquKjyIIUAcRYM8NCD7dLpawBEdEXqj7vMkc6Ug2omShYHgDxxfvGi5j1WurDMkkwW8LCncXAts
ealOU4kGw8jhga7GJ1cF+4imhX5l/RJrmjPm4A0DFN+cxVncZSbiEbPepw1NIxDwJb5vg8UPY1pY
aeNJyIEqqvGF9gCmLT5uy1d1kHiBEHp1lzj84b5MOP2ybAL9rZzKlWxIl+4IYZcODWFzSrYJsZbp
wsSfu+ImK99No7cDHZ0q7zBTEAWjcuGWbs9a41f0NQfF8OHwuSIvqMj7HfAKonHaObl5qPHkVgzm
jxKleCCzbUj5vbaIdmtoBxHirsHxpuu/FlqAg3HVpfrWCAjuHlCRB4UnawEnJ03ppLcVq8T03nDl
lcm4+pHov+rsWh0vmIN+e3VTgRqwL1BEyzTP7o1NrnUaUw6O0M46tr9gb7gK6IfgxsfuMO31jXhc
TpcpBor13Z34y8DniHSka1m8EOh2ksvS7qtgE5YferRTJWsrmrIDTXojFhB8I9VpUJ3K2o+eM3LV
R0iVTj73g0FPdgo1p5sXP6pavwk7h37gTcyJlJU0YKcnpaBNW6PvUPrtIHWvZfG45DB0hQ9Tvq/r
yJbD5yW/0wQuHpinF6sddOMvyrEYTz12SwF3yZSMbF3GG/ohjJBpIMDPkgchrdxJ48QcP/Fm3ohJ
6k8S9WHUYc9zPxb8h8z08DnV3hrEvEvb7DAxc5SEXimqvQ54u5w6pEbdJmDlCrWJ+PXGggieSrdC
9dBnEX8Qpv05gnko+V2k+Yry0DYppj7QiHhdMheVBbnjBBbXUHCkh0p7nI0fMX9mmj4lQuQZyrHs
P4aZuS6JXFPz+1J5ySiAy3F25PatMU64T5coBcrlZwQlWqImDGXrYCU/WzwpKrbkOacBh88GU7Sw
3kp67TI7iVq/TJwWEpTnom7xahjtUMNeCSG4VL2jF9tFLbYGGbcIabcMz5MqOGQy7dLsA42dG0CZ
XoZiWwzdXjE57DiFpGBnGQSCKrFrdqMXi8s+l7hPKvEVxymt4nCLSx7ip243QHLW6sRR8MBsp2Tf
8asyMvya8DGUZKQD2BcZ/d3cQieMr63lYFGEG4O+gZcLwR3pNVZFlPIETNCBBE1XburicR5A9pbR
6fN+kxXsyXG1IRftMGfw0hflMEAFN2oamdVPfFXcmYkaIlKIs2SP0Ycby09iDOneTDnxEFhQt43Q
3TUjOGXsu2FX/cjb9FCSCaSE7yp7eDtM3BkVrxJhdqeYAmiiN4MYIHGHwKDZSbEFG5jUbldQ4wtY
mnMUkzsFXTB7LNIAQyRkIJhEFFWO0jliO0Uh3dHuEgpX7SiSLAHb5HvdeAOuOGjdY56cgiX0xU7e
W3lhR6rXy4GfqKKzNJ9yvWXXRRVCNZzyIcresbBlzp+U4UZZdnHl1yUxf8Xr0huPSwMCGC4o60hs
pJ4el50cZJ7QYiANPQKdBx/x9ylR07E2fytzQ7SeXKTj0I4MAS4AIIAAjjypV9x1n4LkSlZv02Br
8iqiIfYzwG611bYj0VdtIv5qs9d0jrHceIzaw5LfzO10NY4ttumqvVpryOpjEXPACRTgPPiYPvbS
Rx3AeQb0qFTDy1EPNqVkV8gbzPlxNYmrkKPV8bJjbrqy8pBzlzAPSo3xYpX6HQe/ENxUxugnqD3p
3l2F4mgnzYHL5ktktfu4u0V4jdVA5FLwblr8XowhhEreQSQqPUvgNVDrZdKu7vFK0d9GRDAxzm86
h0ZbWhupvBX1btNo2bUsYiSmkZLQ/pAnrDxpzTeHWLgSlW4zig8dlYpRPIywTQRM0KbKOmUCqLXy
YzI4Wj6g8ly1efTUx6KnTb2TVvjNWFQ5w+es1bYVfxQiVg4VXf3wV6HkXmnuxvFjXq6W+q1dLHAz
5Ae6timmwjWTe625SZSaivbY6Y9LdIOTkB13GLMhtPg30vsN3I8P039HkHWGeBdNUld1k0/0lwp6
o+le31knTPmv2wuGSH+3V/4c6IzWFi6iJKVpAgUVbLvVD8OCu0cYuxeeZ4Wmz0HJr89zBl1H1mIN
ccEwGHE4wua1taMf8m6lnG4j91JS5d900z+f6Qyyr2RJCMQG2ue43knBHTN0dENHRod2rTSXnJz/
7pf8OdpZZyaJYisUcHdDbv8u9c2mQXCNhx5/QcUvcTaED3fhba4FyN9v06AjIq/Ez99i8i/YsiZP
k9Al+gIdPr3KrxAuw3uMvLVMWRFmHFls6ddwlaK8cy55j/4/qqP/Bj8D7o3BCLBlTScGX2PQORQA
lF+Vd+FOhTEuOwiT9PfSK04X20DfT6L/Rj6ry1DNyYEk4znQOc0Rsqe9bHlo+i6j0901Fzth37Sd
1i/7f8fT147sl9ecS3olR4G2vmbJA8I/cA9OT7HP/nrsj6M3uQXccOVD2I6H8sK6/IZm++fgZzuA
OZC6UUmsmFVq0V4VTnmC5mm5SPAeq331kPiVb9xcpGRceMf62X4wF4Zejfh4nCYPQspwv1qKrfMJ
Tql4pGXhBRe2hu83oP9e8tnOMJi1PEd6KJ4KRd4uTekEmbCtLO3Cjvo3x+jP13m2JxRRNVrtGIwn
oiR9IdUcQbpWdPKxuFRdWJ3rK/rH6jwnZMsNjLp4ttZpM7oIt3H/6LaDDdzrzu+XXt+FrUA/69bG
sEYjMjhXiru5X9VTCuqpy13h77fU/77SWWMwmIWkHAWmRZW8mt1PUO2N1T+WkPmYMf6/X+C3LVeV
cDUY7aIoGb+781/WXQOmS4ZcuB4WwW1xn2/j2/STUsJBomq3ji89xQ86fLD5qB8aP7gyjtZNfTBu
6u2/f8h3U/Nr6/dsCWoIE8t5pvXbGR+BdiOKV/10KZDzN13+fLZ8HeRswVkYZyj6Io0n8XbdTlFH
/ADMRp1Q3Onb0LnIm/nujvl1vLP1lqoQIIeO8f63qZW39HMeCm864Krhdk+Rp92J1zC00b0MWJ/i
Z/tiba3dpb76d61myE6WJKsG1o7YZP25uXbFokWd2EsnLX6YwdkFccTA1PTSRb/KA1Th0FkSzEEG
tM5mal3YDr5ZNugXEDyJNCxNKDx/jp4OlmKENKlYNqsYsNuu6qrLR8g3u84fw5x9XDohYQ/2KJ0a
GbvZYT/0v2ZxbQm8/HumSr97/39MI3wkTVUEU0AIIYvnm04iNUraxSMqkCnG4re7SdEmhAoin345
ZlAnTKXYhhY0jTlGJhudjKq4XTLgMTqMcavtE7jLMFaP41ja8hRCKx+R35fGzdAtO2NOblSjsmOj
2i9cYrJKA4Xu/GVS9lFF6V3k3HBg0upi4ht5C5CIC1pavJejtWtRm4o1iXuBcDCi5XZNkDPg1Yv0
H8e8tAPBvBnAk6uC5nGjRw/ybycC3DsaOtOFvDPnZ7LBnG6Z8Ok1HhsVFz+pec8k/t82RK+fbxvM
ATr6jL31WRp3s6W7ic4/UfBMjUyyX83rDi+3cMJsxoC6AyC6gEu3eblJl19FW/xILWsfW2tenflT
FM3tQtLW0C8oeeljpAGwBxwTrEu6ebY2uiDv9EK8NgWogkbxqAe6l0nYUCz6RsEYRilGe5VbG1P0
pJqL839IO7PltpUmWz8RIjAPtyTBURIl2bIt3yBs2cI8z3j6/qDdpzcN87D6/OfOEXY4WYWqzKzM
XGtF5bgty247VdW60T1w8KArCsOVhvxg+L+q6N4vyJrAUCudvvPgmi1l/eBZw12qhA8tRTOFcp0B
+ZCfhncTM8A+elIRsOHA/mZ5Dg9h301GeW1NoTtQzXQgdozlmUanBWWMTiBUNWvLB+hlyOvIp3g4
GG5cNqhmjfugL168+GxS+2nh+2YuZBPUzWfDcu7MJt14DHF3as58S8PPvn1uP6Yg/jq2TCpYCPjK
Bn/48x7mnOewKfWBlG58l97Gd+VOM9wMnReq/9+Me/UXqQdJJa+2DFi1K8Tq/uUIuDeOjCKmBb5c
kZeptJaWuS6H+ZxmmceZezY7hEB1t/2D8pPBfBTm7gdXcQPX/xY9iXA+H9F5ufxL64tcesyNNJGN
DOilaT/2EXhWGFzaVHqQOpDwTVA9pZ1/SKvfBnTb6fTCXNYni+J/ZoyPWfkaNYwlBDCE9nx2Rdm0
kHvQylvZ7XdTh9gDtcWZn6gt5bXJSEI1QDGZP/SK/9h78BTB2lHIwWM9Ngetemj7T84IlU8K9ZBt
u2k20Xn7NdE/lJxqGwT1Qcv1nwGnfqBx1znbhn60NDW7ofvZMF0DYR69I2dn+lDLGOOpbtQfUNoc
Gx/UjVK6JfAwyWhOlCvdMP3sg6Rpyu+3z9MyuMmGAQqOkpoMjxZg1sV++ubU67E2aGc1QGW1x88o
325bUGaXffnJlibmA3WRnMQ+3euxmE3s7J3u0tE5wQy5ooDDpLQwSs7n/4a1JZTcs/p6yB2sJdp6
YgjmoKO/wRDPfC6hldw29yI8oWALl3i6bCorvc9G7Rzh8eYyHEMNt7dQZGERFIustrOO6uHZb2nS
yC8a6JzbFv5KqhYfyV64lUlSpMnXkQEetnZ0MLbocLj9FkeNe3MTbrMo6V+6kaXBec0Xp6INB0Qa
ItaUHMK9AoJ4nvGS9yLx0WUavjQzZ6wXZhhUrBVJ5jiAONlm1alUP1v2UbamXZgrok0UnHR7+bRw
wM7VKpsILENbo1S5Q8Udzpm1DBpADPKf7+ato754YrRaithpzxZ6kLOFM0P+9MQEDbwhdGGTtVbp
m9unZJmcLTdz4Sx6WeJ1r3LSZwhQYDG+1eRu7rxF0dttQyKfsWwopablV0bDZwMh+TajVJl+cOW3
cYM0vZgsQeAzll2kJm88Gf1e1kUg++Z8MsLNUO2LA7iPDaIIh/DQMxvyXgFqgh3nS/El2KcbWqWA
RATrFtz0ZRWzchRjKlt+SSz1bmc9mzo8xca00UyK8hphIGPapPwmp/uSNlMXgz6L243sST9u/5Dl
Q27+0jM6WgZnAc2Iurg2eWhaoc0761wXDyh5MdpgrtNE9Kb4q2SzNLO4MMnUhZbus9zaHTaO4SaE
8I4Y4R1mDv1kcn39LocNcTPuRf7n2k5frnBxefJ6nCyG/3AM0IU1zMgksQCTfO16XlpY3JaRDozC
MK127rJoE497YzQJ8+WzXMmnQmb+eRTyAl87yJcml6E2qZwAXJh2Ns5TeR8/16vkH8BSeR88w762
FzGn/lXbXHxBbVHx462QjXXFF9R3zvQQ1mDbtwXvcYciI+rWZn2o7E2uroAKbnhmiYZ3RSdoKQfq
FGUbZLPLhV34rf/CHOHMRL73XdrxdHBWlUQuCuXdUXR+BDdEW8TksWwqiCT5uhr81AntFwd6uzAW
VeEEx3T56G/NsOeDz8eU9mQJ/pQpvNtXXWRh/vuLCAmpF+KAChasgvrwRKNc+nXbgmirFs4khm85
DwwsNIjjlMZXp4Zhn976bSuidSx8SVeWfWllnESo5jcpGsHwwQhM/FWCWZ72hdNgjAKC1x4bYTkx
IMi4Z/iceE95DE2n+RxWk9u0yq4to1Oxub26v/pbH6ZV2WLEYqbWduarf/GZehtwudEWfKZzc1BW
+dq/b9xgn4i5dK6lTOqFpcWBQHNaiUK5nT9XCrEKOGrYEznj2lsGW4TR3SvTqaqBTUtM/Wonz5/H
n+9tL2eEyaBbbkrS1iFvvL0BH6Q6y2yHuhN4FhVsk7mUCXFSnWm6scqYRTyDxlhLaLb2frxRRoVG
0uOITJadPVflwTAqF3hfhyKXkW36+BRTRLDGL/Arjsw/y4jJT90xZaYKMH/RuVCUulX02pnxCmf2
WsFFT3lxO8rJdkJzI6iR7DIjN8q8Y1+qa3lUjjX0iVZknOKCZ5yXFyRbs/DXFE3MA/BaRBRC3t9e
v3nFtxuGYtggHsGsOfLi7FH+lWxTHqWz6UNuoXufGG740fcZJINfUtiLHfNHMz7LGbPG7bQdQ5Wp
K3nnhVQrKfmokJPZue4avuq20nsWfO1aBtghp6jy7KgU/ol/edQYHPCAtE8lOGF0Gduuhheylu6n
0DrSR/ptQD3gwRdhGk+l/uqpP6rxkx/CVfs4oeleDj/TRAWxDlPG0MYvUZ0zUjI8Ob32MxgmzdUC
zkhhbk3lVVLuTetJt6ADGBnzHY6Bd/YoV9fnzA8eKiN6ur1/f2Fb5gt0cX6MRaSyw65uK6XJzhpw
hDz6XQT+uWk+51n+EAZgAhE1C1VlHzOrGTiM0DT5tskRBpjn2c0u308pRB7Dq9bvbv8w7VpWffnD
FpXVarARILCY61Oq5lAyjm9bWcbotZehNxo8FWX5K7D7HaR8GyMP7VVulFsvkz4lenhqImkNIWHF
UBGF05PU2swrn4PsU2I/RGN6KOtgq2vQNvLptd6CznCeZPhZoOSm5DNdQPhYoAgjy9mpzZ4M5Nbs
GUBxe4XXtl6jVkVh17ZnvrpFAIDr3zSkwlbP8hFyVwiEId0BFqJu586rsRvv4Kk2vzLmavyAMDJ5
EWEBrwSgP+wvQkPUICNdcjzOpgy04BWIg5wfbq/xSrL3h4nF7UxMqy19GjTIasxQj3vmZDOJsx1V
a/izZsCKyB/+/fj7w+Aiu8wHM24NWkFnuBCy/ksw2oKv9iHdvHC4f1hYJJM5zG2OE/va2eEkOsy0
q8aDykT3hFRQ1DJvUr9GSX1QgEtlQA389LXty1XEKQvtr1q0Hcbv/vQJvH4XpavQpFZKetiM8bFW
K6aL7tqSxDuJ75RBdqvSOQZK8VylwffR5+lT/9Yhs+1aeK4i4ozaw4A7cyurgcgvXMkbLpe5fPz5
HY0ziDpV3iA6hBkbVHdjN4BWTDl26Dg8lo/yXtSD/BDXvbG3y3eerzuwT+ueem51+cn0+10Z6/sI
GQpJf8oGQPxQbmozcSpV5Cpj5FxnnIwRc6c6ed2DCnVtCmpajt48iuaTjR5D/mNkNjpB794Mjln3
LNMQbpj4VQ6J9jMKnqT6k10+hTLIM4e6e+RAA6+umSiVxl9Jw6xm/Az8bo8Ykts48rqSn4bszWua
FUwzq2IsNMHxupJl/LHt6p/5TGsUPlQRbDv64Sikfm6bcdVBTD9Cxdm+376cIluL3En2/CAuIXs9
R/WhywJShl9xda5yjTm+L7dNiXzdx8TqRZ6mykFVy9BeUQPqXZpKrv8sux6DJZC3zfLKNsJ8m2Df
nsUaGlcCyR9bunCzTm3nldngEmYq+Kk0105BPUNvNoEuUgu56lEdk3KE4UAhtnyWBFJYMTg2qGdg
V7RKjBUsgQwNiQg5/tY0BrkvX9hZ5KLZOCGmquW41STPt3n1WEO86isPBrRw0W+DGbug35rRMaZ3
5VUQudbqy1QzxwYTrs/gprxvEWPNip0BDitNuRLtveCDX8nL/viJi123/DrR9JbgUrvJ5wYiYs1V
/ltKu5c/ISXxJCo4/8U4Qyrzh8lFPINtOoxCs1HP+buPSz0MnwH5A7Eft167A3azFp+tq17y4kMs
4tug57Fv+3xwEGDryoPpJxUENNGRWgQ0z2pjwhkWJp4PoEVz2h08NgRfS7SORVArDF82Somtaza0
K+GfoB9BoeBTu0GI4JCfxew4V2/lvzunL/LO0bE6zWh1heL9zMudN+tAVc6KkZFqtoI9tATLW+L+
wUTVg5nw/1dN/znWvQoUQ6Gh/kYvsOoYqJ370RYgh1oBsmO3J7+uUF5IYiRM4h+NopHqgtIaOtkB
daa9mGX64jffTP8XeFPS5VPr/VDrzlvl0PRvKIGs0sH6ZMGaV0Y1Udp69jPzx9hxGypz29Xma5n5
+14Nf8EK9muERN1JQLHVQDkk+Vkfzn7f0Vw2XI+n0wZixh0SJ9tI9dYAKU+QKrk2yNyqA+PQjvJR
kXKSC3iWpOa+M4pjYmuHWWts1mDrzXOnvEhRxU/RGCj3gQ+DuynfC4dsRH6o9WdnJmjTyhcjCXb5
8FtwtOYP+VdMv/jQi4jWBwjXNk2L+4W+cuZVVBgsYgBMyLck+siLcAYxf+8ZNen0TAGtHUaAAoKl
zD/11lLmX3ARxLqhpt1N5elMZze7qw7ZFs3iX+02/IV32YmyoWtllUt/tuTTJUQl3dhw9e374tDv
pAcsPc4kCjh1wQ0R7d3CdbZWqOghgNOzL7UAOWfVu6+3N08VmVi4SnRZIn9qmJZri/V4tI/+CWg2
rYSt/Ism/X78PvPHQouxKWue5rDuwPuzTu7FJe5rXZQ/9nXhUrW2MCNJCtUzfG6b/BmZnv0cJBS3
exHTU1zPfC7O/8K1lu0YMQdZq2c9+50B0/U/ZS0UvcDryolZNBCeFOQU0Ggj8PIJCp4EQj+5A7AY
H+Vc23jxfeuLhkIFUWX56h9Jhxy7wd/bw4/KeOjjT4r/xQY6PljPFKlWQUMAVZ8SOLRQS8msTwXo
DskJNrcPhShkG4tHftg0hZxLOIfaBYcF+9GO2LMZnhr3n2EJ61VUGhccQ2PhjkKq8gbofFaOK5yq
5xHoyu1FfTC53HATy1mUOkvyrOTdf07U9slqQIjkhDijem2GX4VhUx19axnDCMuXYXjJ9a9a/ZYi
RFaozXNtlyjn2a78odh3VorHEXDQOPtyjRp+hywruEOJl+KQHcf6h19+iRh2asF+BONns92HGbAI
VP8mXFTnU6ZTn6L2QYNcwCl+le19V6H2ZDxL43ujvJbpW5kgjQ7aLlLVTW/zZ8MD3SEjPUhny7mP
bZSCInVv1u0nZ4D3RAXa8TBa9UqzX8vy1NfUfBHzGYptqjkUBcdVnKMdCp4ifZQcKM8UFFGLRz/5
GTfGKh8DRMGhSoE01iP9h/USChnAPBrC6HkpivsiD2rMh+HCYaMaqphZXpKe+UAf28j1Mm8Vofne
SKObQV7aer9y8GEVTKemsGt5tfjx7803FimwmSJ1ODaGQhPGe5qZR+6mTfWLT7iW1oy6Q8LAD9hA
KDmt4q1oIEl0wxce3en+T6yyrJ8edCe5+ayiYnT7qCsiKwunnoxFSmYykZ2e+3fobOlO0lmbrFVy
GnDlFm1+xLvOoi6TIHk0Fh4cuoi8lJ05Mk4Ur/2VF7wjLcehFyIkZge0vMsMD2uUmOkuqMv5Tq1x
7FRKFQIj0rGAcdd26biRou2a8dUP40OiUumxV6Hm9lEpCMrXNvfS9sJVFVR2JgCu6jkLvptUACPy
yRjVNcE3vJagXZpZ5E11i2JhHSAz55cVaOUBSttvNm/XWJHcsZCPRv02TPXakGuB97/migFHQt1E
lR697MX90PqitOKcV6yXvcfVN60XFB+vBvpLA4s7oANKMnXdUJ8nmhgWtD62bx2KBDUrvI6r2nQz
CjRspmMz/Bgm61iBi729udeXqFNVggyLDtXifjhJmeet3gIRCFCQcRhTFQkRXBtR0hTlXxOLu1AM
ngGFICZmBsEZt0O7Zx5qV9xqh2pdnu+Fjm0+eH9diguTi5SmsIqG8jsmK3hW4Zh0Qe7NPFizyeRl
er29h1evwb/WlqNreZpMmtxhTYZTRO72Q/67tEXlzvmQ31jSclotGtQqqO1COY9PNsydiEhs1cf8
G4J+B80d99L29pq0KweDIyHDss+wKmPji4PRVrosjwaLQuFlHcHgQBKY90D1IeqWfPTSewR6pw7O
DkrkiGGZqHqDSoSRgxFI6GCkp04N7gMdEKLxHd0xJwOlP6tZlcUW5tlVNisldX29tqqj4r1ASryi
URMz0xyYibG1oulO16bPt1d1bezgj1UtzqLUm/ngM4v/kVmra/Tq6Ueuik/SQ/ZzHl3Rt+lWUk6i
cHAl0P5hdnEeh0wpINHWlHOgP8fpF515ZV/vUH9HRyD9XMJlI1jnlahwaXDJyVZLdp878zrhOXI/
1vkC8ncLK/b9/zP/G1WtP2wtUuSms4aOksQ/9xvcKbycrqEfgFfHv6GK2inHyVX3KD+vgt+i2PAX
te3S+OwJLhKo1ptQ4BoxPpdtpRVTzSoMS+ihH7SZW3cmtU3ptCKi5kJs4mzilfKtZahkpnEXREPB
jfn4qRc/Bd3BAfwtP2VglGUszqby4/ZXveJn/tjo+QdcGPDjQQXUIqvPkoEQd/jq+PcwpgmOjmgV
i5hHe9039YKyV57Gq6L82lfT5vYy5sO+8GR/LGMR9NoMJVxpDjnDdq63/CMXIovlQkR3YOHBYg3p
hNrCDk83tIXqNYXJwnV2CYI7peC9Kvo0C7/iSZPcFDoXXLGaVT7HUftXjpDg7Z279lT/Y+sWfqSF
Cf2fay0fw33du/GwhrR0blDMDLHQcMFQQCot/6yOAYddOdy2/xf25uO2WQxz8Ct0B3rEP0+gpKVF
1geNdDYk510x/Z9Mx7+Z+bvio1sxnMtJpTOIvqsCZ2sM4z9sZr7D24b9mLx1Znk0vXe5/K0OEJN8
qXkxOgiMjsNXHeqg0UL0Xc33SWlvJTO5R0PC9ZLwWCg6Y/SzjscPT4L/ZutUn+Pgmau28qvfLcI2
LTtg23TGo1XWlRtEf48JtAYdCrKNhtiipmz8FLXMiHdr3P9O/E4wi/UXkG+5MYvvP9RVbkPcItFG
PqbwQpTlsxZl286ZNgCDNqPuM0zXbZuGiZZYRhoDKWn4BBXAPIaNFEj1lqOAkkPsIcGANUBs8wwE
+BgZz62v7hSoLwRf8mpEuviSi5MEuZahF30snaPUqjetpN7npcM8ASqRuvSrytt43SRh/hSo2TdZ
mfKtDgf0xsjk0h2HmfQCQhwJJi9fnlUoZPXYBfY2bSmLSf3OgeksVdy04NFRti9B0B3LTl0VFbRV
BbyHQfEWm8ohh47HDzK4XxgvG39G4LiUCYhVxXvJU+ejHe/rItrCUHM2ZKQsLafahzBVwq1QfCst
BQKP0vwVJXGCQiciDh00nrBsBHb8ZErnMO3WoU0jh6L1DO1xytoV7OI1T/bvJi5h05IHibhvcR2i
otvWiLw2xakZdreNfMzs/uUvL6ws4mvkS6FeOilnS80f5D763YXtftTf1DRza2mvpI9yNzJ3cuc0
8G22lmsY3b6DO6YJ7XUk+ZTx3hUID6nFM8KKJDbt43JrN5SEx1epF1yFq57w4tcuA3LndbrksCcx
2i4FBO8B+ugaje/bu/KRfy535XKsanHjaj9z+kGdb9w6+Bz8YpjT3wfrhII3srDb+FAekMgJX+Ot
qIt3LUBeGl7cHM+v/XwoOumsdzlUkSW6PoItvFa0uBwZ+5gpvAj0g+Fp8JGxtm5bHJJm75/K9az+
B+V6cwfP+5a+6KOInl+wro9S1YVRamymDl0d9wZWGltKtoposPpq9n2xdR/P4QsTteFQ9p7Xld3F
D+a7uVZO04FR/XXh+o/RQEkdVukNVEKCs3ItE7i0uyggkCHGbdTwyXo5dHPvJYZwRr3Tx3FtJiEM
raGrxCWazsgtQyokMH7l4cbHdNC9U0BrqdbCONHS1iBalUhDMoj3VsBLZiU6F67RAzEpFvIMXKtZ
/2Fx/tIX29xMKcyZYS2dB9WAaKA++4G5TaMHR/4ae6ds/OqVSNtISoH6dfEE0nZbV+Fa9YSzr1f3
XeX5CJs9rMfL4kLaRY5fFQX7jhZRo5VIV/2S059Qb39N6PrBl2aYxVcHilezbET7fvU8XxhfOAiI
O+M+jjLOcz6eG9S+5C5dOY2MZrm506FiK7xDPMVfaJHjIbN10yA8VjIyseoLU/Bj/hJjnPMDQ9Nk
gJe6qVnLTpnkmH2jFZF0tlXAynWzH1M+/bDXQIN4jO7YDG5qpoLEEUejH+6zsNgMY/+iZuHerH6n
FWrW8bmK6pPheHdtVX4yu/i+1BBA0rNNDSuUGTCkX8jeL7V7v32Cr3l0E9UOQOwKwrXL3vQQS3pS
22HA4A2nFjHdujxoSSrIoOesf+nPL60s4oYNhXgdFHFwnoAq93E60yoiQL6L5bfby7lWdKNU+u96
FhfSayQnreIqAMGmroN19qlbhev0gFdd92KJ3Gt34NLa4jKmKFlUbZgEZxMODhQrtoY3biXbY6bW
drvRVQc65Cfbf5SsL7cXKtrR+bteuAEG0iOtKvLgPE7IVecQBBvaVqkRxTNEQ2HCPZ1/y4WtQLIK
tZ/4ejMgSIeUbDurDsN18N48MR+wub0y0YlcPEOGyB/yaD4r+TjAPoSWPKSRStM83jYz/ze3juTC
g8jDOJVJzafr6zt/tLfdeCcn8s6yvsLzeduUcAMXWUXSmU5EgT44y3L8NVfSral9DRNYcCcmGyNt
U5reQe+Vk5HHML7bO2ougigpWO2y41qoSWr0tu2fvUR7HQc46WHkHDNKZEr0XUbU7PaKr1ZuLi7G
srNqS9XUwq4UfJTigtepPCtcxFN5jLaSW2/V7fQd4XDlnppq8YXhxp39DPJTPCF1NZO8/CELzzOO
HoyficdU+YazS50gDvYSfMXOpoTDC8lleRO5fnrvHELzKHpSi3Z94YxaCBDJ3nGu7cTIYaECnvPh
vOdJVu6DIBTEoWu1+Evft+w3hugIaY6SBWeNbpRtQYPPswmrbY1jko9VBGGtlG4y1q+Nd6V3HvVA
cNQFbmnZdFT7DMTyxEmXpBczfYrzndb651rpzrcP2NUs+vK7LnxS6JnSFDdBcKaHwwx0f6c7JSGU
MmEbH1V0DgqvdB1oRY1C2UOkdlcaZGeesW5mIrzCEQ3KmYJvvWScmnplAJrJyuF3PMrRF3rsmy7y
9uXY7WFo3xdSQEHvsXa0Q6mB6g+YghyP06i7tfHk9cmuI4PpFMM1h6MKy/lYMJjKU8/Qjpbsbcsp
d+fPmiY/S3hO1b486GG1Q3NrE5hHSgxBVgF+Qhdg3KkASPLqoSxyRrirleNnOz+hIa/p60aLGcGC
gLaLGOXJKP5rCTQbHVAZZZOZ4Yusfarix7rPN6rVr4sipp6vokzK7J8ROx10jDas5UX3xsTeneZ/
Leq6XJdOT+yhpTx1vgCvKTrUHwici+DjxbkxpCmBbg4+MP0+hUckXhmY0VwVILdQeUQQfsxFSO8l
O9YqXv5Q7Gnr2LDXSaqvGR8SXNb5v7kRfpZEN/GQlFqg4RqmvtwYyAt7op0TLWRxQ+TApr7mR7OF
EIpUyM6j7g58vyCyiILbx8W4+EA56qiTkZNxQU64kb8wirFrjpDVbOpPklDtTrSoRdQOUmpUWc7X
qTxKh29JANtSNwiil8jIIlybTRwbDNvNudW+05jqL/OteHpBcAKsxQiqhRAejFkkIEl1XxbRbojy
/W0nKViHtagt6b1lBw1qn2d1zN2WIYGWfnPlRYLtEng+axFiuypDPcXghgbkhlZ1io0EjpXftfMK
gZf7/7ekRUSV4DFsAkbWznQ3V6YMeA0IjJS029tmrr6yTcdy4E2E2Ib29p8pLyI86DkllX/uj9YA
mY/luQGdp3wsdnnoHAwNaGWyRfFznSf0amVnZ0SgDAVO4mpN5eJnLMs2JYp9SmkRVD6c3xf/RPOp
RbiscLNyPbgcS7IXYIaiMtj/xev+z/o/Lv3FpVblph8HCcMQZLnThhHpbDWDt2eOGHPvvIqS/mu4
JnKXfw0uPmwc6I0etRZ5GmgfFH/DdTQ96uXv1jdXzizY06u7JGSmJ3g0Or1emz581yEavxBnEg+j
yoKT2acL8bWNLfgKCFIQ5lvDhhwbSi2ElUt54yB0ovoZ3MPI7xLHtJInthdInKAC/R7ZDb2XToq/
UgUMVhqKBmP6wxS1E66Nhf2x1NkxXOxt4MMRks97Gx1mSa34WJ16xN6He38j7KDO53QZZizNsHTN
oDqlL3s6RZK0pVIW/tl3GI2ais2cjhl1O+57HwBYYybjvWLF0SrVtOAEvjWglNNvVSiP1TLYA0f9
GbbWs5cmQGqH5sFHHaIa0IgxLXVbVJ25ix0N5urIPPnl+KR31bFQnUMje0iVF9s47QQO4OrJvFzR
IgJUfd9pnYpT69fGW/J5JsWJSeSTaa2BsfjP8oFLewtP0IA+njR13rU8RUfMY74eQly12wk8zuwl
b3ypZbth6g0VNZKaZNkd3YipRKYlodt0dlN6DNS9eETvauC+WJm5CA+Q0E9IoGFxVkj0mEctzqSq
rrpNu2PeYlHoVa6FvEuLi0gRtYoO80+DV10PG3UN87n6M99Z63kM0QBjOj6JeWT+kg+eq3OXRhee
JVHpRFUjryIvneg6zQravx0ef6GHEJr31awelf7OAWSCpwk1tNCD1dD+HtsEaGSxKYt3S34rx2SX
jM9tDvfJcyqf++EhhZShtPSThqhEYb+bRbpLAc8WtLYUBZ0+M//kkEwj2ITkmRwgef+pz0UDXtci
/OXaFq7ESnxZ8qrePyfOzyaaFaCMtdWKOmHXHnWXVhaZpG44XVa2fDY1UBGoN8ghMsaIPXTaFNH1
Fq1oTjYunKMatG2FfJN/zr5NW/qrR6hLHGSsdubjfDRx4rZ/SrfCORfRGhdupZR6L011drLb+vsy
2dUTE+fNKhq2nrkumWNAl2djWF819BXEvFvCu7jwMlKUDVVSfdx+byeZ7/29fZiJYrn8XEVZSLRz
tS5y8U2X2ecwxf0YwlT1kVmgvWy/yy8RmhwQUfdbNHhc5QUuTCf/X3jUq1nNpe2F4wn6SQX7iW3I
RCGcfBjDb3r1PlcVZdomfoAi3UnpkApIYKcRZRrXstVL4wsfVFTj1KIV5cPYkO6kyHtsy3treLXQ
eaoyYZNkdi43vPqyPxRFUZqGJse5MMzHEjxD0D1bAQSQSrmJyx9FcTIQ+yiA2SrquKq0bGWhBiAI
LaIfsfASWtMWdmZxf+VjdwcBeLGPIN+bp6fsaFvyShOlHaIgbc23/OIWy1WG7sFA0JwlS51iQ448
t24RBSR7zLN73LzAcQjur7XwUQVSFS21eP9c1oz6xXDIq/A1hu2qbUXTkyJTCxeFRsOYmTC2nh3U
ARtIhiYclF6XbuiIVqVdd4cOZJC6ZRpw5P+5kV2OnFkh1cm568HxJrr1I2/qk047ITfrXeDVG8Pr
7vMifEk1+7titpt2Snam9F33zFXNwIdk1XtEudYVzCqyXfJeyndVxpBK5zqSzHROslYpRSmooujh
g42OBnoZPVCcspxZZF/Ag9+npfUcSdXL7WMpWtrii9EMY/JQm+sTKIHYOqog2qtmCUSQ/mJm/Sf6
/7uBi48VeBPFdEMhnujGJhq/MND6EKWSdoyifqv5wc6KxpM0mG9TX9AiahK45CRpTXa8dkAqmnDn
Zk60qT03T4P1MKLdAqL59k58NAj/9hL//shF8ElGM7basEsI4+UpDTMGtfceNHKqempHb6MF21wa
NmX3NdRClIVeDHvc0JDeeNldbyjrIXoaYfNKoaHrAVbbROb5Ezso4oLiQwtmV4zqGp7FuLqTVBNd
lnYVkemPk+PKQbPTQabHEqOdPI2sFsXRNrybKZSHxE2kYg8XALjTFGm12MrWplF+vr180UFYxL5x
ymC0STkIdhFunE6inIgcqJT9Z27wf3Z5yYo2hXHfSgkvB++7ihjSvgUNOu3QP3gfXPV/EWmuZru6
g2yq5tiys+R/T/TSRy6VdQVmsYtgcxib/6DAY/1rYbki00ymQR043HobHSl87wKtPRiqvL39ga46
vAszi3hd1ZSn1ZHmkaG/9VG1aUPzwQiVdaJngmqvyNIiOJthPZWZ0yKZY1jQP/1o/T3MlpuuEpGG
fQC8/7pyF2tavAoC1a+a1spwrNqdMkp3Yw1UWlKZXZEc2R29/HlmEFjZcfO5roM3fZjOhlUj2ZXZ
VELy4FEz23ZVIRqppe16RKIWhirHjLapiXhzSU3GbJqd6uv7EBoAHb1DRvuH5qeqFE9+VL7Yo1qv
2xGi4/be9IZ3HVkwrjXD+CEsydVDKGXfY0nd3P6SV6/axaoXmUBUTbqRzUfyo8piHuQaRSX/520j
15PZCyvzr7iI/rHRe/VYUKSdo3/dbULU5dGuXif7CNUcIVPo9Wzjwt4ikqRt79hOhPtsUPBMVt6u
hZmUahzsLMUXqmSbDPzNQbDIq0nVhdFFYClUhoL1kUUGd/Ia+VjlnFD5RtbEDdIj86rJd9EbRXQ5
FlHCKuv/fj13HvJ4aCEqiXGyZGsrWwJChutR82JxC5es5LKjlwZl1k5Dy8Giads9ZrNS4kAfqcnq
wFWUxI20+pBnNuqTSnUqmsEtvRngpEA1L5knVYuPWm9+LgJtNZS/Lf3r7S8g2I4lhUOZ1s2o6HyA
ptrLAU2o6M1S7c3UCZyswI0vJ2RqA1mHMeF0WW12Shx6dqZgFEFwK/WF1wvSpvcznR61ZTeb1hjX
tZcy5xyIjqxoxxY+r6r6LEcxzD+nOuAJ5BBtX70fJvgfEzm81+X+uRwU5o0eWzPdqc1v+K1Pg6+c
vAja7lwt72ohyPD6W/Dfk6YvPJLdqWNkO7xNZh0P70vvoxO6yuNNMcFClqycXY4Yw3PcbyWhhoho
2xduaqjNxA9Cngzz06tudpV6cBg2vn1Kr1Z7L2K0vnBOsioBtVIIaWGRHvL+KZK/ToSa1JA3PU+9
qHmsknczptqQDS+3bc8u6EaM0xcuKvWg6wgKzlWskvAxL+x0L9Sp1gGE8s3rbVsiJ/xBrnXh9MNh
aKtsYp0oEY3JSmdad06v6nyV/SgPDXUE0UtedDEXTkq2Br+pE2nu1LabAPHlKvh1e1GCE7KcmjHs
fAirmKtvd8Vm0r/0cMlHxfttI1eXQSdM1TQYJFVn8ZUmaj8ZtHHJeTQhpnD0XaILpu+ukV+YNAFM
g0ekBYnoIoErRrRyonJIzlWXfjHl4ivg8BKJT1REszE/mo38pKTwIOvRXTTQPikkz9sESsis3oCE
TTS4lRl/GTP1IaO4KJvKWsrDX4VsPlTFeORfn3pNvlP79vn21lwbIzI10KuGjBzMzLH5ZyZROJKd
OkGYnv3I33Ywp9WeYa09OXjOzOgzr0fqJnlzKhv7Ka2TXTi8Zqay82PlJQwB1er1MZI0adsVzT5C
Rzs3w0dYaignAlQg8ekSRMuVL7d/9LXXHD/atm1TNzRVX4I5HQDNEJc36bns0cGU+7tBMT/Febqz
ZNsNZf00FvoPcN0n+DTP/0XalS1HqmPbLyICCTG9Ajk6nZNnvxB22WYeBQL09XelO7qdhbOT291x
nk6dOKWUkLa29l4Dh+qEkX2Ykj5qInmrRLu2a/gj2Gyr5tWjWgCqTdR1om8jI3BMZYME0huSYSFh
Mc8NDDBUXyle0LDchvUK89oOPt0UFrUSOkCyy55Pnt+VBiXvMLiJArEY7GHeczBxFHWvCPasWMCl
4ctfX4ULd42BtimxGQCxJkDCf3+5IWSB3aktFsEG1o1b0PlSZ2aC3wZT2OtDfevy/R3nDINim0D3
jBLrlweT0VI1CJK83alD8qTCXMRJSYVi/jAc0xaS7T0tVfhAM7YOq11ilp9aoN4EmeFDhTNdDTY/
MoWpsOo04VAfxsMAmdoA3B1u7GhbeEPNF6qI1iEMWIHhteELolnJWrfjRRf3lZcm+ie8X9B+yvia
5smHFfswDjbgu9JtKliSKCa23sl0BzCZsAJauxRLzYKruJqtoJQAZRMJhM1d3JH74mBAHsbR5F6S
dq7CFwEGwFmQHXmRU1gkV28aOcpMbHwzXpu5gBURSApGrB+CXMwSKAVEZRrOUyjOvlW5Urr4Xxw/
ryHSyPJdk0Q3QwE/rIxx6WRMRVSLgsdogCx4WG+zOEEzsrDvuvrEdYZISFrrzzy3dgDZP7E2gkFz
Esy5BZviup2JWm4DmPdUHYegpB9M3ZynfHb8WXH2oU+qwtXGHrugpClM4W1Jij3R322Lz5vW9hRm
u/AtcSjEazS0Z7LurRvemREAZ8bx7fK7mn8CLjTX0nyeSwbC3GQ59ffWNozz3zW6dxKGCpAFqPe+
U4t3hJ5118J4KUmPVd5D+b9wQjVzsO/WQSUcMdCHHJLAvpyTAAbUkG9kUwfgl8MjjH/Of5E1gpI0
fqZmcTQUsHQONgxSwbDTW0RhNJN65gy5tSCx/xzZyziFkHgH1rA8Qr78BuBlZ4AijFrhGaqq80bx
51pIJ47nBSldwySmakDsQCMG/vk7FOSwLjJtkZb7pNZmUVDeWm0KjSHqf2SDIjxtkKu8BnczViCZ
i0/Ge585isGhmQxrLAaBl0h0j8DSzduEbeKhm/kZ9BOZbcC1qva06LVJlfuQmq7ev5odxF/0CCU9
5lEW33b1rGmgURrFkFaj7VpJgYiTkLYtIE1wPQ79usgNCv8nQk04XAFNP9b2CWkp2ryyzF2j9oAc
5E4pD9dHoKel+utImCCaUIrAaqI4+ivSwWKsoarfG7usOZYJ3TeVVqLuV+6GGvy0/LnvYPU1WPek
LFzC0hWofxC0amEzTxFUsgejHxwf/HQdpq6p/cl18Yk+zMQ6/Eo7Rz/ytE7nmSCYEmqiihjkE7hP
q9WmAD2UGcY616O15Qez64vya9lHw41umoiGZWU00oDzFz59DNnqdOLh9F2pu7bsp4hwNiOFizih
WmMgDwRcmKvvivas4IUS69Jpw3JN7Xota9q4fgwxljbz1E67bU10EdHYwYXiEJzBNCLHrH2P8NXE
rYLORKUn8BLXvRww7AjSfpV8F/aihC2SGnxdX6PfcNnRIo0SqZ7BiGsIeHywbtsTiH+W77KFBqtb
Y8dX6axc2Kvk/fqYv8LkaMhTeD9bNBVkRU12XXyoYTsdA93dpmBqM+jW0vn1kb4pc9e+zygidzGs
QjqBLcAW8AC7aZYAu0KGX11OMcF/48L+ntS46AAOHUxRKXYCtA3bR1gSeuDu3OCa8eqtCg23ejEJ
mvj1CBkNOQqfOrPUPqxwnOIVyoViY88rSDsvDQ/nmgJyexui7uLx9ympst9FoNHA9O8PaHPItBlg
De2Qnjt5AYILad3WCm4jtJiKfm5qjVMG71rUwpo6fOm1zM2aJ1ZTJ9HeVVzSdZq+BrCzAQmvmFXx
/fWvPrUuo2oGChNxEMKOHj72cKcGvpUk4aLli+ujTESXcX2iUyKlbgU+OHzEoHwKpFkx8cj5rgD8
3r3wENAhe0ehxvL3OksltCJFtgC/UP2FFPUfM9C/hFHNSc4hUs7VfdnazIW9MNznSP5OK3kn8+Bd
lPW2BOgKcnrmrPGbTa8nSwrmJf2IMzwOfOkJ9WAF1bxV9FdU8WGFUKRe12YHw1IOQwmMN14kPpEv
sFPYJ2a1SZt2xZWHCpJ/iUTHKVQDSGiZLdo/KaDfPkoWoNChX/Rm8njnkyeZfF5f719J3/em+1mM
0abrjRoys3hZ7hrjT5gptwpVP1Q1nMe2vlK17IYgZ7k+4uUv/DPiaB9FhuL3vUGx/Lx3Yr6P84mn
0OWN+jPA6QecBcLaRCcIIqrRIcWTrcw/zeAunHIMnBrj9N/PxuiFQAc3R5BQavUYWiALFmxZ9dHE
Wv2u8ow+z+gm7LhI64x2w6EBydR22AHSoNtgDYyTZHN9Xa//H6ix0ye/dj5Gd5eqSBtSuPhAauga
a7M8WYjDP7mfWUtFutMm0f8my/r5YKObK624Rv0YA2YIuSDXOf7ryTidOEWwOpmI/wNq2BeuhIog
n0EabXbqnHoT+3JqY45utdAaDKiittUu5LZn2u9QTFjBZDxbZSFcNm1rFVL/VoXnSNjEL5HP5kJA
I4NlzY3mW6u6TVddYwLE1C9t25/bEYSoFchE95D/8+Ol3QeeHqQQ4SgcXX3r+sxFOrhgUB1phq+6
4q6A1ybjylFAiySPlYVN+CaGtYXpp94A5prKIGEpy7mWG4+1XXhZkk20A3+jgv/ebmOufJVWzG/C
jO2odup49zciST1StvsOci9J9dyikcsyyGUZxW2g74sWaW+ya/oEBnifRaNujaBaJqY/p1ii0nor
xFFTDh2J13oCJNnwqun7tKuglaB8Uatwhgw3lxW+G7Rd5Fm3ZXVQO4ZdvGqN+pYVdF8rcMeQSKav
f+vfFbrRREd3AISRQ0S5Ev6+5aGFxUBDH1rtHvVHN2AJYMhf5fDHgK1MP8AqQP5RQGbywXLOgNHq
4VNcDIBQhm8xvifJAqfI84ehgBZHJh8LK5td/7ETIXqMDeeRYVGLcmvnwxaFt3+CRl9GAoBpeAag
rpzkE+ndxDn4jklnsa2MaRzVHHlI0A5OPsBty3+5PqPfdcbR8o9CNCc56fweU5JVtlTIsdONlUkK
7K13VDwXWftSSjQuoy1PPmjCwTkR8JyNnRBiLl2ju2n3rOaZQ/rKZY0Alit0K99fKaqhTCz+5az6
X7HpO9E/W4wwUaTwzSo+QL3UVRVllVk7Cr0rLZ8UpbsYd8FL1zUDFH/QIP6+U6K2DakWqYi7gFRJ
KSuwzm552c+jGHG+UucW+6P0kVvUytwczLuqIhOlg4svybNfMLptcH9RkkLCEcySxC1U4Qxh5zu5
xjwm2weYOd9f3weniPrrpjkbb3TT9EOcsJJGbCdD5rTYyIUCt2SFzlXyUalPUIw8YPknMsypQUe3
jU4bnwkfEAHaHpu2npGq3Sisxtltl3qZe4UaLHs7nxj1d1/qtOXP5jq6XWRFMovlSXDITHtZ0ndr
KOe+PbhFFs18Xy50Ud4QZa/55o01HK+v88R3HYd1DU3Iyj+daIIzwqGHSwbHFJHTB5mHZGziyJz2
6ZWv+otEQ1pJeYnRLGgQ+abuEPTeqv7j+pzsqWFOx+nsZJaR7PJMSy1IrCx18i7CFoIjELkqckeL
YzicrQQhsNoxl1QkXt7ZzkB1R4HPFlWWjQQ6NHKE/Wad5DsQR5TEACAExkwmasgQmCLPVIfMRXo3
1A8ZPBRVo1wDsceY4jI09LLgzpLLCjp8Gq5GCZHRAWonSp15loEKOGqOZvBHFNZzbbzjxnArJHC2
8V5aEWrbkNZj/d7K8w3Vbn1DOF1N3KzaC+uxTzayVd2eLxMC9IsOp/jkuW5ezbp0DPIeNe8GZD5F
AiFTcy6CdZMLREXIh4eBZzPIqzMLvl7Wp2CW0/Pq6MN2zIkVcoCn9l0ckVksqCuYPw/9YUE6Ci8q
UAP6dhEB7QAh8MYL6h5zeoorHx5AyZR4xz/Kcte2xyj/t3o/KjWZBYemHjawoVimMYOnAbwXzNcA
vlF+5cPFJFhpanPHTN456CA4A0zo0w41gLJ/jFHujf0a5j8KuNX3Ea5vkbzqkdiyga9lEM3LOPV6
acxixSRova4MgMurMl1mDLRfvbwTtJeOCQH2pNTnnfGi98fK9tfQYbtTyr2iaPMiN7zUjlHMhVMc
MH2orKx1NVoMtJ1Zxj4zbKeJwCWq+SwqsqUe9oci459x2CyBXoCSUfEMgJNLO3UZdejYGXgsFp8x
t1Gw3srC9wg9VPqCiXTWo4JKFcNV4wfQfmZKEHppB7pEU0GL28ILtL9lDZodcKiTmmcEuBswSj1E
bgVv0SrWPa7c23ng5P2hTN6Bq4S/RbDuwm5B+ZYo+W0SS7whkxWakksghRe+JE6CHWcF8gG2v/eC
KrdJizZkrN9yZXAbam1F2jmitSA4Vc4KaF2KJ+ajr1XYXljdFriKfbQt4mMNfqsMX2V1RO0X4PkE
lCV9lRX7Nn3NFdtRCmBnrOxeQ/3GB9BSJ1B0rbGxM3CaGuFxYczTOnrXUbKEi+msky+6BkkfkMhy
OAe0Gtv3Zr/QSb0tfLnmUfzaJ2JNYXt4PZxcvOd/wvN3Ieosmli1ynGoErYb6EvCkddTksE8rnQT
bYJKP3H/jDOKKKop1N9kdGCLk6czPiVKZ/ViCr00FR5Hd3nHSD4EtIwPbfGRW5nT14nThF//26qN
LnBbUQQIOCHbJUaA0jN9TZWNhaQ/G8j8+kgXk+Cz7zO6tcFgaHILjd1d2XarCqn4UOw0qOC2fbDo
VIhf5nwCJXT5jXA25OjG5gZMVfQBQ5raF4zKZnEfFrMGRFBYqc+ymsDlKMBFCj4juh+g5/V5+phB
E6qqNI/E/R/NzJEnasqSpnqAEAUlvkLYdE2tQcDbrPVYgkgBk82s+h8Tq7FibV0MMLXMsJurxH8b
gLhOqVhpjXQIfA21xHcqIpdg2U0costlb3SGLdugDO2Z06Y8O0XEb8Mh6Vt4jFIkdFECXHTlGFQC
7tC/xlL1VBMxtYd2tXhsuLrgIezMlb0eriWZ8m9hF9OQn98yOgBQJk7iZGiGA0WXWbafCZl6RV6u
g59Nd7T9U1JXMbNQaSIlkKT2sC9NA/2HF+aVrXWTm/q8Eb07KNHs+mG4XBY6G3h0GljTcZvEAnMb
XH9huKmF17kTvqdOXUFhhTqQgm7+YzHb7wz2Z0FH50GowKU1JeqmJcjJegxb6cyceJdPfLNxY7WK
ipRYNubV4LhJqHiRYOKJ81tc9O9ZjNEiVQ+he8NXzV3B0B4xGRwGE8eXyh3ejneQhB3wh/x+QO0r
B4ygGnpPZ+h028DDAShQ6vqqKz/wdgVpMXYV8tS367hTnVD7ABTIJbqiwcBDd0k0udsuvw//tf7W
KOG1C8Lzsi5RgN+0s9PVUeJ7g629hirnbKoa9g31+Z2m/Yw2StPw6q1kIhRlD6MpN1qmHrRFjVX5
RBYnTjp16gdrm9141dP1rX35dvwZ9rRDziJIG9iiNQgmCSXe9ck/6h+34yTR5/Tzr01vFKnsBla4
aoVuRgbNGpElyyZ+iBsYE74l5ryI11Z9N1SFi8biSuuWSdQtWM9nIb+lxqLVkG/7qIfCuxWO8sXG
TOElViwU8egbUJSsdEeXUL4jwbtlNWAw6/sYxhh5jI2m3F9fr3/zrvxZsFGY43WS+mrJzR0MZVCt
x1sEWSFcHQMH+HnoEK4ANxpg7JzbKBxmE+d1cpeMImAG5RwcFyxj58q59QV709tglrl4WlmO77BN
5tletwwX1yd9mtO1jzcKf7ZPqx64mugAat9SMT5sKJfJpvbsbvm/DTQKeXXUAQUGCuoBXB9X6B9m
689aoQPQMNGzmAh8Y/9VFRLeuqbw4RBEKzW9CaK36xP5zRH4O+yNvVZzmHejyjAgeOTFOvHhQVNV
yxb9tSJEhzhsF4QPy6KwlokmAewEICT5z3XtRr9hFMB4Cvp7auIC8ROnhZB+OQeZSpmRV8DUwmUG
koQ3MeuJUz72i69YbtuQiRoOfOYvci+/Kx7ypeEE375q9gudxFBd/I6mqVnQpzQsbcwfNH2JFh/X
jZ2uEVS5Q+CRwD8huVtpsyL/0MuNLredvsvaTYDEEiBE1MWvT/pyO+XsN4wiQlUKBaKbDJqgc2PB
t9mWucUaZY8UxmPA283NmeEUKzKDTTb/6AGh+n8QrKfWYRQXgsyShl7iN8QwQwwH5CNTUrD0chH5
bJ6jKJCmGuRhrDw4iB6cPAMGS9xf5/QhG7p5QODbA7vHXJhep/peC3f6nOJJG8g9Be1NL8w5tVDQ
qR0R19BWl6hy5/e6tDcmqH1RnhCAOeslREiXArLpdcy8Qukce1ikEO7UhXqL4s7GigCBMVM3kfUN
yZpbqdNFBwMQJzdNCNdIVCAMt8X2rvibAWhjCBhspWirugEMZfDXja7M/OHOjh7gMj1vDBAfQx2c
QBO1b5QNDKVCEadeB3pw34NpaDfPLP4qs2QhYjZv/IdhAKnJhMopuJQnL031VYEEvMgW+O3rAKW3
yo5ngMu5mpbeGINxB/uteeK3M1UJiaOFAtTVo1XfxhzoNGR1JVqyGadrs85x9aGGRdYUKE6GqkmI
bnbnhMmm7tqFWvizSMvmPQs3Nc/2fV+tu/45TaQLxSjowMG8mQM+iySx1e9SmLMrqr1ifewJrm0i
ZQH5VmcgtmvAbD3JMsc3wBZVINcOh6mF3fRA9aj7qIKpuyw8VGPdAHzalLDXhIRHU6J4QGtXDolb
cftJKuma6fy1hT9zYA1rE66aSsOeT0ggy1Lcmry2ErUGSe/s0LqJbH2ZJbija3hXCOIJqNIIikho
N5A1191MBdPTaN2agp2vpEc/VKHXppsract1JUvwJWD1heu1Pfq89XxGPuoAEnADUOsuEaD01kFb
edmg3w/Qciu7Zh5Cs6UKIH/o947gzQ4ImlsL9TY0jpxYM7Y9rIhUdavqt5Fyy2kF67RhltnCC83c
q6zUzQIVUFb4w5TwAIVQf8X3UgXpSaLpyO+Bgy2UxM30dGMYw2fYss0JS+8EnXYoavYgG9D8KZsx
pXDrCtYzA9irrF2KANB06TsBDNlyC+3l/h2+mnPm+5CXjxyT927eRi8tsxeoI008Yi5e4j/H95uK
fZbpDeXAupji+NooMQWl8aj18KCl0h2w9tdD4uWH2tlYo5BoykDJktg3dn2YrgMhViFXgRa2j3Wf
zFWBoxcUrugfkmbKHvDyU+1s6FEkFGYXWI0VnuBEYsObuX5jreQxWxE5K9fZXbekx+uTvZhBnw04
Cou2mhiDlAXoj5BBtnWUK5TWUeA0GQxwnEz6mS0g39/yqTW+eNeejTvKlYpGTzV5SmHYwloMs3Je
LE4mQMYzXk1uNKl5MHHDjJFhwWAmMMHFNLlxk5KPuEunJnRKR35lmT8TYqMesTLERUEECtUnqtTJ
ujRZqCtUbeZw2vKmiPNT0xnlRnaqqySvUK1I0h6iFVCcTCdIhpdTwLP5nD7g2YHrCmkZWh/EmM8w
Ix7aTh7ZnsRH6DLw1IldePldYqkWJRo6hoY12g5saJsy0AuxK2pYBPbU0dRFBK1rFIQs9Y4Vx0aF
PudD0E5gGKyL+/Bn4HEqzeMEmt+Q395p5CsN0gVo4ZswiI9Fq3dO3ZufHOJlc6tOtrg1XwCwuPX9
5DkH6G9etxSaBIDaW+gYIF/o934qYMFFUXHkDuRKHKuHb2q6kAEMIXqUt+OPQL8pgm2mP0NYGOW1
e70VDiO9m7AV7wkq+/hX4zE1TJh5vKCGr5uLKn/mmDxlXghp7hbKwFG+otq67MWigneIfX9yaEVT
R5NA2dmwkOxBBdeRCuiQ2njTg7cUBh2oOCTmUXSwbFEeVXXZdwet6tCW8D2Ux5cqKn620G9bu/4i
9kMYras6WfdCa+fgAN7yLlxJwl8MXi7qXn0L9ElpoRMK/tf5sQk5Ua3AExn3AfXUqhu0pMROQF9A
oRJsmIVF8jXorKj/615U7Ewfz3wwMq5HwMsx92zk0WHCo70NJbIbCLBEyyJ4Qgx0jU0LS4QS5qAz
aKVNgTcvH66zIUeHK2otPdTiSEBkDiLz4d0/h4RHy7CKUAecuD0v17HOBjwFlLPT7MO+BRq4qrKH
FAW0nIEHafN8Cak5FTokAUBDSPjTJx+kbNbl6zq3lxVAU36TLAr09BtIbSZGtQmQ/+haswiDyFVh
W6vSr6SxZyFKpgqHo0D0xWE4O/F5JmLdWKgh8nsBnmQ+HOrncmWXq2gWJF606F11PniULyzpTXte
/yZtnF6fP+FvLN4gRRabaaQp+97v7wooE6cUcktN2B7UAt6wJYtar1GaHcm9qAbw1sC/w+EAIgXC
ZW0/8+sTFKbvt6y33F5F3tpMIfkvQ4DPfuPoyinDSNHUEr2hbt19FcducfLzEOvqQdwgnHjocM/y
WTZXb4bGSRdTTo9TGdno2EAksaVGHwWoKttLU940xjptsk1HHyY2wOkv+hUZzqY5Oizw0xOFUQ0R
biLVDV9CeEpmrtyaCzySw0lxzYnt9m3OeHZSDGkbFnJ81K1VA4Jm6LlMR5yLS3d26Yw+HE+oqDsO
/MZJOJR4FQqXfQAvJre+aefZqrov5h2EXdzhP7esPW3rs5FHHy1B7Wsws1bAy12s1fQ9r/dh/2lH
6zQyod6pzayT8RN2up1NqVtcjkFnY4++Y6GzGizHXuyqOF3yJN5VIczTtD1PMKz9UiGgZL3iMXQj
SuAfeA8El+kDzZWtGGAIWRKsc9vf+d0T77gTZPNYK7cKVJShGg+mh5CeX9Qzo5yS8bu4I85+9yh2
iiJJBaxUxK4pXgaOFn6le//NFj8bYlRfloXeSZ3Z0QlEGyzJEsc4c07Ki6f0MdqFE8nd1IxGD5yY
gwk1BD6Ga99OVKguO1yf0OWq0tmERu8Y1LDMUOmwz4Z1s4mW2g3Q6QZkW7sAIXytBBCrhUrGrIG1
iiOYY9SLsHm1usd0MXXXnkb6FT3OfsnogdMPVl6nPr4e4FZOyN4703YCNZ1p/cqmT9enPbWuoyxW
FLVRSDsXu87emnBda8Ni4jY8bYR/PxsQ2vDfz6KTphiVQWCBtcv4ew3AeuAPTjtl0zI1yCg8lVWZ
6BXwFjtdGm5tdvMMjAc8A68v1m9Hxb9ikamOYlGBQWBEQdEzWrePSFiDZT4PPWA5pLaKXG198lVE
cczPkDg7fDml/medvvy1tRzFoyrP+ypNfXtnZND477cpPxRkE2avOYMFg9LM+uFoyFeFf7IGz3Fp
L1MQHBnE3uItqH3zCOCaUvSLNDvx3F9q8qY08UzpkElb0QEuekuuQFGihXdfhuYfbd04s7dgOiP4
oXAGqkRMtkw+d/kjbeVtM/QrK4eG9J+kKxa5vJHiMChPYdKgGlPMbONg64lnB/ATaA4lykFN91X6
f+woWsEOcib61xYgr0BheEH3zMnEZ1Ngc/DGre3SNQCH0pMVgYKaRD5r5dxh4eAVerQI4DxQlLcs
vbXknpO3uNpk9LFpPk7mfr78qOB3Z9x3HajFcJdFA0BmMHHvfNWaCIPXr0XYHf29uaXsByIljk8B
DBdA427IPxT6RrupMsv1c2qOsbOcEZ8UKV6bPj/WqHeU9dSjYuoIjSKspmhFJfwmOiBDmvkm6noQ
BgiMemLFyDfN+tcm/kns1VGgrfVIV6AU1+L9OrzWQUacVLc2Ay0/VdPfFKH+GSjKF1NJvFE1uE8w
s4BmXmprjt7BpLFsQJEv7Xxnn2AmjBKkkBakCIxCP0p4GbYDAezRnEvDeAe93wkS5b3xdTQ/i5sE
flptha6d+RIycLrR308NxSuyfktJt4xbDVqp0DSEgo2CiG9BE76zCcAcCoyY7krtrhLwB8htp8S7
tjTTFYBOMFK9K6IdlU81MF5c/2pQ5W1BZegEHMLYV6S9d8PSMBI3h+dWfqolvwZDOydAtw/Nlwwq
4BmXZXQb9B80OlZ0qZXUazkGQJUk0B5i/F0qA+8TJvZt+SzTI/7EbfXPIa3gHKsB6LdtyMrGsKG/
icPH3gTgMsL7087A0iezqLkv+xSuA4+lDY/H4Ei6N1v5JPRLo88qaO6DjnY34570VwAkoAdgOieL
eUJwz9o3GZppNHqi4DmnNPA6gjJA8Q7YWG5WQCnxuQwPRNycOsA+eeDmTRyGTmUczQRiEvZDEu06
9mHIr8QoHbMHs3B4B7fVC2COxIaNUa0EyGVKlzsqnIuydpgVnTGP9HVcf9Z0abO3sJcu04TXVUuG
3aIUNdjXOfCothOWDAbxuluwdFYplmsWMQgO+xpa7NwWTpVsk6B0LX3ZqBSU9NKz0xvJwGwhnzrJ
ZmlqzOMS9ez44EMIYOK2ON0G1zb66B6PI5kTRemVfQ4mLwm3FPKXbU+XSrWJc+EGMgZlFwB//ZZZ
netnyYR3jjlRoBibDlhZTGJqcpQEgnLZh6bLeXpouvoeTz34/ubanwK0SjeSduPa4GaiRUTorOjF
AwRkDmXZQBG/ndsBhCBAuy2zApKad0Zn3uvQV9JjscgsZYHuwVuR9psGaFLWbwzzpseDEhwrpw1e
bXrX9qZrhp/fWGVeOo18SY3Ozera0auDyiRESD/rcBmiENUQOu/QyIp93VOHV2FuCSeghOZLmcbu
qXzeGc+ZPHbk1irYBjSmZwlWfwQlCh1SCX4BZSLrpcnverX1qP8Obc59H1Xrlsa3Rv95/fNezNJ+
wtgYc14LKyZamoodWE7PTXtnhfpCZV8U8GyG7tL1wS7WvM8GOwXvsyTKNztmAFKMhD6HngF6OAme
G80Ax1xodAYgYp3CC1FW10e9eLudjTq6ElKbpEMeoMzElb1VvzH/K+bcKeIJwOhlkMXZOKMbATYD
glUqawGy8PMbC85FjliZNxxvOvjy+IUDq+PWXsCCFoafU9n2xXvvbPDRKY1KP0pblUeHuL6HhMtN
DBUQCjn360s5WbIbJdotBLkrjmP/XT+rqo0VL8jJjFvAdkN3ffoOglw76fdxynuvhKAxTlJofq2r
0mx3VU89hqJqU/iuekqPGPXKFGoZSQr/ZEj89MqTlk6Uqi8mLT9L+/3kOtu1UoMeB+wgxU4muEmU
jxbp//VlnRphlJA3kqMWOvjIJRKGm/6VWVMxdGIBRxm3XgGHTgWOgE1CNwuVNQFFk4WeQu9BnZyY
zURI+Qbsnq0XWNlpJcwMg1Fw3tm9khde2vwxgSdVQKW8vnSXpQfOvs4opoRaUOqBUNodSjuuHS19
VHO+G9s57MPujJrM+6yHafw6RPWQlg/Qg3VMmFZMTHqqsvxdhDmbNeFmnEA7Cgdwpfyhs2DNvPyx
g7lvvQgmT/vUhhmFmhLxk0YcVeVWKhA23ha4tf6rdWW6AWFc+OmMDcbQMGJDodTRQYd/FepFbNYv
TTd/JIeT+CDEUtLb/y6G/Qx5mvXZEg5cDAOIDGIHX0hXbTIguHddNOmMfLkeBjPUf05ttGU64PBY
ClwQjttDRN5NQ8xKXs64b/7pDY17lkRO01vYKKXPpaun2TaqdRc5tOrqkWaBR0KDRUK6h1QFUwc0
o8Ekrs62vWrurUKbs26f529NBFoCSBdZM2/7BxQLRPnaN88ZeyC+dO0Qb13IftTlEf7mTitfWy11
siiYK3Y6CyCP5c9rBXiDYh/UL1H3qJBHacCgR3hG9V4Pt61EEXFXDs+2cZdZ97n9p2XLxn6wBGR2
dNspmj9DsJHs6Pch7Ck4qM/WwqBwa5GvDLRfaCsKDnF9/U7P3pL2hpbbnG1L80m2rQciRwqwQ1wf
IxE7JnvRSP6o2ssQyIjIX+lRMq86fyXVbW99JYDZcglYSvYnom9pEbgKWmpJDfgl+WiMyinAWsn0
t354YuwNYuKnDL80YDwodjWWoBoeif1pxYlXBIXDh6NecU/zl8mJOEBe6o8Y62D1D4P46gBYj9MJ
CsHlu/NnP4wSBN22UsMm2gAm3BxcTpJvjfDl+nEyLqc+P2OMTmwvIDUDRSKxC9FlS1GigvM4lEB0
BzKqrmaD+aOTV1DIHUsrVoq5agmU18LSKdhBVE8EAmjVQ9a8V/goNeBhQJTMC6gs62j7ZHjf+Uru
RtWjUqOMqbRwT8UDz4DgVfHcB29hUeFh9AXRNsfiXwVyLZs/yw6eRs1LjTWOVMUhJYzkIaeRFMc4
2XDA/AEMc4zUdC0NDxZIchb8T4jHU3Yi1t/w/i2G/kVtQsESmYbe4QFDYxu6gR2eJbqBh2/6f6R9
13LjsLblF7GKCQDxyqRkWXK2+4XVbXczZ4Lp62fRt+pYojTizD2v7S6BSBs7rL2W23YZGIDBAOdT
xY19SMzEf24v61WfSwNDCNhewPiizVX21MKLw1Jh6rc8kI+EFV9lH/rf+JdnFw55YNv6C/j0NFwt
EzBcOzWnQ888LlobPkR5uYoAEqR6NXpOwDLWDAsv99Vk3ekwM49LUcA1Q0KpPxh76TA4aFHc/yEp
aERBCG+PuBB2Akaf0BW7JUGHpcX9DsxO7HEZDVBRkD0VBNKKi1wVWJ4y5Sv+1awnsgeYhgmUswV2
GUQPEP1ZeIGuuREnE5+zc7aCqSiYSOpBCfLHnL512Qd0Q7U2/0yyanP7HF2MBaa4U6rE2csTaDjA
YQOqRJJ8SAqMDQR1xvyzHwo7i5bynxcHZxpM54aqTVRlkIg/f+biVKa65ufiwPKPiO6H5FeyBIi+
Op+TIWZnMxoDkkUM84GKc6BVaD3NoMb3FqKZWI4WTNuFZZtNZ3ZAYxbVZa5jOk3FbR+AeqC+n/0y
PvJIXbU4uKjgVCZ4KBfGXVjGObJINAHpDWNaRvVfQw68cVXycvtYXDqX53ObY4tikrE69bGO6kMG
PnOEjbXlO9wqkLtB2/1d8+I5SxCjpXmp58ejU6FOp3HMi7OJle7PGKlm2y0Uoi5i4tnEZgFBZPRd
GwWFOFSlYcU1c3IkC335Hwrrt5dwaTazm1XooO1QKWYDzC1wN/sCLb25/vu/G2T6iBNDNapeCY5z
DFIA8Nkr9ylagIC3/O8GmXkJTEenE9Ii4jDAO42MBwN2oiYLyzUtx1mkO9uXmW2oRoqbNNkG2r2E
5YvE3m5PYun3Z4YBqfcorD38PlGB5gQtX+kv3JmlDZ+Zg4yNPK1ULFMGHCPtwawDPEalvN+ex8L5
nVNQl2ETDOE0jxLkBUqe20zbjxDuqcdxKeVx1b5xXUeMiUQ9IFLnh4shGYtSUtEfUtrZeVDsum7q
jgSFMM3b3yUfv4q2PALB+VbR4tUosschCV+SevhgfvkWDhJyluU6R8+aqebSHwMlg9tr8f0F80Nj
cETT06tC5DmGr1QGSBGpenbUAJFVBLDqQAkj9YjENmQojwxlBa8lNqk+k/KuNEY43Id6+JsHD6gF
SKDIzHy4hkOdvokClQGvYCu4nvbtr/zOJM6/ksucaLKugg903uTR95lfVBnNjqmHBq7W2A4C4IEB
LKwEBcchfUG5yAEW4b6G83p77Gtn8pSadnarelF7hSxr+THg0AFCXh+rZfbdYmH1Ik9FJkpXXZFl
He4oyMtnR6X2E70iWXHsDX9defRPpVNHLgIIqr2ro3EXFGzjy1Bt6etgNSKGuz3NS+zUNL6h6zJa
Wiin2syqi3yImlaJi6MebtBUA0IJcGeIcAUBCqcO/qXqi1cVLlptrBg6MryyKAX7huYkdXJf6cTp
iXKowicOaNntLyOXDgmqisi9a0Q1DAbZn/OVESGYwVWtFkfaE6cu6VRaQrN1nz0SIn+0fQ2hYOVD
jRsrKeBYAv4PDulgU4A2CESgmRNwAdY+hN8JsCkQoOJojm5yYfkoquBmOWX11oSaK4fPOQdIDBWx
lB9FpJsghrV8oNU1ClJIpW2efZWbUZBY3iBZErA2BcTl4pZvm7bYZMB6+kVkVwFaonnhoeGErZEa
eVFDZnIOcZtmRbt+78UfNcKKvKePbV68pOO/lmWvwbgkIX1prbFqhgqycFWRVf7dx33yrhl5NfSE
V+Lo6dq9Lms7Tp5ub8xl2oqcDzF71RKvBpmOhyEgiAv5PcXukz3VjR1ot+4koDUYkqsRS02jql4y
IZwKi7/wCZe2/PwTZrezBF+bBhdRHFEEiYwN6ChGG32sLoPiFpCoNpr3J0RCYS0LAS8t8Ow5VFif
jKzCsQw7/hDnyh4Si7dntzTC7OBLg9GQoMUIGWTmO1WxKz9eeKEWhphnx4cwj2gQYP1k/yGIHyj7
dXsKS2dk/gJmYzhqHsCWx1F3jG3mSo5u0yf/mW2B1F1kdl2azsz/xTuWDrqMFcu7ymbQZg7zze0J
XVJGnB/675a1k3sl54qfR5M1cuUVP2i52USPjK/Eq+wAfGGDSw4FG/TnTnQoMtp/AC7fJNtgi5qe
tb79LZcVldm3TMtx8i1CFozFzTTdoruXCwGh6ONQBkc5Sp08fBnJEV3DzyGUv6s6M7n/OpCFT1i4
f/NmyNjrWk8U+AI//9tLdFuNn14mPzI/XngFvu3VuQtwdtPnOfJBDMIbfYzUWZruaPRRsxMUj2ob
Io4ktcvE9T+gJv/EFjb8Shx3PvDMxJAkV4s8wwn2hvX4lW2YW75UO7QUsJWy1V3wTlmLBMXTzb41
2ZltaaGgiPwuJtt+ZgR8TmAus/g7XXWSg8og0MvORNcZ1a6A1FpxT6FjsKhne8U1nCZONcbhFyjq
nEbBMJJUI0CbH6csfg7Ma276UMAc0V1kVnejTRHOggy/cJJHX75XQPn4OIQ2JJAWtv6yC/T7mP98
yOxW11Iug2UJH1I78b2/bgMHEpIQrwdJpctRVtD2gBOskwcINW+TeyG2KtqRsCv/K1v58xkzD6nQ
uQfktoAfEtcbJfAc4i9449fN188Is/sMyYbaC78n2mgmB/ir8ZcoUy7d2fNNnf5+YjI8JRIJoVjL
gQf3NPlUmfFYdA+3DdP14/szj5ljUBiNEnDawOhDYzPqfw1Vsw69+C4iH0l8D/zqYiLpMt84OyOz
WypAgjY0KoZsa3RFgOChg8ILMx66iFlxpkCnRtqEw1tdJbYmVKvSpFVeDPcq4RYLQ0tV+oPmcff2
OlyJW85Xe3aPozHyOLCA08lFZ+BqErNDd/BGXS9RQV1x389HmrbkZF+BLs2GWsK+dlZr+ztlLVmy
0+2n58g4GCaKqS45QnIMol9LJfZvI39prf6z3fN2LCD900IJMMsy/SrZTi9RIEYzcc/dATR7g3HH
Ru2O1fuetiaTwbTiozuI/iVAh0XyE+tefPUwGs2j5DHbR9NyC3YE9u7VT7WnLe3I9Qfr51tnEXlC
Kg2EpLjEIHuzs40Cb7E6An8GnEVvEQO+YgVfccl0XNFkO9sePjNhIdxkoxmwPeic3HaOBBsOHfCX
9C/we+jUT5zhDarHi6diMknznaEajDeVyZSDmN125vUNWEUT3AokOL/5lhHATnzLQW9L29xdVhC7
dvVPR5xd/SSIvaippeY4GE/cS1cJ6AVrY+OHGvBfAGDkko1G3YUX4urpPx11dvu9RAFbVZlP96xH
2KpbYwWSz7W4j6GTiXZju/cgzU1+l/WauhpFr+oSmc7SvGc3nUD3NJECzPt/KN9iiOBObQBLnsHS
MLNrDvZL4BV0bGjvVpuJO+f/bZirbvvJgn4bthNzUmqxn0oBzqt/7636DVC99mdvGe/Ty7rkYV17
9U7Hml1JaSzRCp9gTsjKQ/DpX1otPKvT7t+4Bd+TPZlMQARVuexjMgRiosO/tOxAzfCljYMdGEsH
4aqjejqduZvAkxCCDVNIBcjDRrOn/i79mdwjEIYizypx0B4b2ksH45pdOx115jo0OgqdfYVRo1Fs
h24bCPA3+giKoS56+1G76o6dDjUzKnEsAUY6es2xFtQmUniPdgC0q04EeNCMNzNOV3oInqwRySED
bBGAA3YAeVYNBQNrZUuQeC/6jd94azE2664sPoKx/8zBkKcmkYPu5YUPvn6+GKEqcrAQfZ9tiF6C
VisOAnFM4sAl4IIqeL7wrCwNMVt9dDn1vGU4YQz4Ttb3dlFX/+UQs1XXZDICIBiJYxEBku0/8dRb
WKfL1kT4UHgZ/7NQM9ud8pK2PglxT5LGTqPXmPl2UnaO3EE4owhcJYfQpWgsPZLtINdB4fkpKx6o
eB98owZ7LpDrf/z+mKDRNK0XXMrr5/vn22YWXougRQM4Ob7NUAFR2BriIKBs6oPD9Pbx/r+Yvp+R
Zpac61LSyAZWIdro29QZ141ZOcBim9+RnnV7tG8KjDPbRNE/j6Qr4eilgb7hzKBrI4sT9KUPB4Q4
D9mgojuFGb8USUbYDtr5QQCbzUK2FSzejyzd9QH/FwS6tFaIF0D2DrpefURa5BMVS61TxVGFJKyG
gQmxDJXnQCnXfld+VaH2ltfNnqnCsGPPsP1uNGlId5UqfWg5UrzoRplg/VoCApcMrPj90h35rk3P
p0oUVZsAYYTzee0agokAsoR9ehBDsI8h/N2PkTNKLLMgCfCWaN2qH8JD3XdffqW6wG26uRbbTRBa
PpAKYTQ6vvpu0NImHkg3FQgHSuWfRoleQEb9UPkPef+uJF8DWkNSEMsgZYuUtqWk0l3RxhZXGqhz
yg+tFsH5AQVATHe9Rv7d3s4LO4DdJHC2dALyJw2aYudeuGEokAhQ2+LQNFsPtk4Ll4Lhy0DnfIj5
yywlXB16sCIdpLW+bdljXR01AioO0MwgOWDx1UhNg30B/ja91WJ9e4IX13A2+uytVupID+oCo0eh
dBzFV9FpoOPOTeTQbw80mbOLw/KzkvM3u9BS0Ft5XXHwwVEk9a95LFspXSh6LA0yM9sQ7KOZr2C7
urADCzD4idmD0ukLa3bhs83WbGa5g1wAxRBiKlGErgKQd3a/QdgjS7/URNiSJswMshK3V+/SIZ6N
OTPlmhaiX7TAmN12BChwk0mHXHZCZQOCixid2NxqHbnaj/pzrFtG46Q+srFLrtBkKW/t4cxmpy3N
0U2Iw+LpoIrNPKfUvwi4FfsSaP3fkfT39qS/ERW3xptZ7i4LE55g2gcD4tZhA/6pcGCv4PRY93pB
78IoBE+8AUwcAVN1UA6mrosUNKfKqh0rN+6jx1bPnaAZbD/29jyLAeJUjY0c6M+8VdFWN3xJVbUJ
5HLly6DYq+vQMXIUPaMxN6HCuB6SzpbpeAgJ+M2BO2SlshGDtwIPrhO0vwMQcw9pZtXdv6ZRF+gF
yeTGnM9eUaD6qKCYqzHQ0s1W24uYLJEmUw59Fd2PeENQIu3RaZpFpZtA8UaAG655zzXoEUDAdUA2
AFqaCsxiwP/A8za9OrCbyN8r6gvgnLlBXSiE2HnhuwSxIzpM1nrbPMX+X1VHTFXLL9zrHigapRR1
bRSxDbfHiuoPT3yE/kEaPmNJhiGCZBmkb4Rbeog41akfqTJVne28ut7VfvugIy1APLoy1PS5CyB7
hlbwZuE2XF7z85WZnYuhIXXSV1J0gFDnLkUnUp2hsNcuIEEvY/zZnZsZf04rLrdNXxwIavx9oYNj
9EWpPJNKma226RoQbyvuV7FeOAqAjWP8QGplFfCjEhC3CNsF9N+C2ZmXdqABCrGKCrdPo4VjxGhy
CgDMHCInQ32/gfbzAHZIv3BuX8LL+sj3KnBoNBOZgIxjdgyBhWi1BHqyBxRorRZcu2iesmqo7kAB
ygS1NqRRmU3ig8ZfQMPzFlAQNtB021Co2xVD95ahEaxnzb7UIEkbtFtfR8070SC/U6qRE5Halpi0
SLGgXlye6eH++erZEUnqmEIVCXsX3IWP4XpE+gxtKf+mbBBitYXzeAkip5Bx1mTGKFcphduBrzkJ
SMsil0mn1OkhDEanDD1Qjct3Aek2XZfvlKRy8LF2J/X3ma8D8Mz9ZyUq/w7M+M2CeBU2yUEJEdfV
deBwKEeNerSqvchNJW/fQojZCsEebWptBRrMHtxv0KNZOFvalfXiCoNeqk6gyc3pzA/QDC3lvVbJ
h7xmFlXXYwTnw39Ki6eu80FLCLoA0LDVoXKMcPqaTPvFFImCuLaB+9VmqQMuVAhmGJWp+f175KEo
KHXrLsju5aH7BGoTWAtV3gt9fNWqGijcBiWeAS2uXLwwH5SIo+BQ1ggWoozL2BY7o2mUA1pJoLk0
N6JqzlE/60h3KFgAJLNLpBqxzEGgbTqlX1W+LQ0gaDMrARel1oEJQdU2RSi7MUtcFvOtpO4jTb2r
Q9zxsALPXfHAq6MeL0cp0z06N/fnXzo7sVkCULgqtO7gqWKDc/RH0e8KQ0aCI66fsyZ7U9rszS/q
xEzSaI/KwlMKRW8AILw/akih3R599RWYOrpqFCYey8pu0Q4rt+kLV8NdC4Ev8N/fN8awzkj8LIOw
0uQeWHFisKuyj+yu7mM7DoQpWLMWAbYW9IU1ICu6DpkAxI9E+hOjg5akg5NEHwnKJbxZB50Nmp1A
W3uo2hnJI0lRP622rfc2eiujfYrL0ZJpZ+oZmpf/deVgQ69b9oK1b5ROE+svuZRaBh62qIyOGYHS
IjhGmkTfFiNLbPBgAXobfebQYau7zI1GRTEH9PWUgLdXxjcsHR37xPI17R26Hngf5WgDZDiSFmCP
JxG06wcdx7k2ueRbKnlN5E8DoPSwPOBEeyBY9WtkiSdekwkPLw1mnmBz7+iQWgCAmRxFUPAk54NN
pwb/5kEGLXQCvH4cmfnEA2aAAREf33fmYPS2ofVWJe0guQnoPDyITLFFcvCyYz88xyR64rLYFb30
cdtCL72Gs2cqJwJxk6FEB5/LEPxWV6MXrarw/xe7QM/eXDozcTmgTgEsW4TH8E/PkAeulhIi6qUN
Oh9iZoN6WR4HPzQi4Pd7u03dOll5aOAFbucOkjrBxmcgHeLWRH+HSh2pjlliy6B3t5HVWLDo02U7
v4znnzJ96olBl2QEZbLg0SFtf6dYy6GUN2UdH4oyWPXxp9csuLqXl/98vFngEgkh2o6p0aFrqS11
I8RbKnf0H7wgshW+xMN76UmcjzadqJPZRVrVEci0yAcfzR5ZwtDUz+gma/YElJMyfF02UgYVxCWt
icto+nzcWRAT+J2SNyXDSa1RoaulXVz4C/2Zly0Ss3M6c1egA9P6iefHBzqQQ9eUB19ZExACeOIP
BzFIkMp22oLYhIHshhduAiWqQc42IbR3aQgECFJkrQIqzEhsbl/TpUWf2XeJ0V7KRaocQLEARlEk
St1gre6Wku9XElDTIhNGAfvTdGQozjc3JV3AZT3HOIhG0ey8LQthtXl4TDJ/V6bHasoiDSC6Ul6H
8sCz0arbvcKQFCtquxVvYdIdSk27k/UnClVqI39qQf4X88LUeOf26GnvIU/E/3WwNoZUOBT0+bwp
7kTNhaVJ6LsHicVb4UULjuh1M/czr9mVpLnfFHKIeYUsR8/Yc4hOm4F/3N6k6yf0Z5ApJju5GWUZ
ZWA5Q8w1qUWCBsBO2mSheHH9HPwMMbvqcLKyvKhwDjoZeXS6hY4cqzVTGv+k7bYGKzJ/vj2nK3HM
+YmYXXcpTiMytli51tVc0Gc2ewEJIx10/6pqG/0OL+M6MJzIUhfSMddX8z8RrD4txclq6kYZVTWl
0aEYX3WxAdeQeXtq18/EfwaYI7/DkaL/fMSLEQYp5At8BY+t/4Xq6cISLphnMrtTMu09OZQwzpCA
4yGL78JwF3WGXaTyhoPZ4fastOnnbrw+ZHbUvSgfgiyVo4MYo5Xm6SvoHJpq1qwpTe+ImIj/ux3L
4XnUvsjsJEnAnW0gWq+CwOVgfMnprwjGDuSJJg/BRE3ye3QAobejXFc64olcQC1AKWJAr3x1z5lm
0SFcjUB9Vqn8l2W5o2bBwpN6mYc/t8zf+Y6T06BxHbndnsoQI3dVxI9s6kvtQzsc0L+fQcBOJ+sI
2kJBg+hA9S0O43J7YS/xdbNPmA7syScYFGRKWobHQTfuEbA9G2hJiCnAfSmN7a7qLCU5ZsOTLtlF
eOfFHhCu7dIyTCbk1ubObiPzPMPwayYfRv1fZoSWjjeXgYAcXrrNkgcGhDiI6EOQXfLiLpaPAZUX
lmHpNM+e4SxSDNGUSJ+APeFVKCmOA0EOnYHCBQ3ynVgY7koaD/bH4BBIVYhhIBI7X/UA3NZ0CFT5
kKYwdJ6KQkXRbnuhPUohuE6lvOzNsuPBugXT8JpnAU5ti1ZUNhieRRrjNRp/R8XvXgsgcPpXQa9w
lny1Xv0W+/s6zdGfvOnLO3XkqxKhS5X9Ur8TggNiPM0IvnLdEBYCwQ+D7lIwPPKOodoUfw0Z3XXJ
+KiI7lgY0Qea6N3/zXk7mfnsvLUxFSJJYuWgr5pN0FjjjjlGabeO5hQr7QuXkC9kDadfvDhdJyPO
TldJh6xviwTQ/fqjQalpVBbigOlw3BpgdnhKr4SKb4MBaBWZFcA/aHKA+sHUarWEeJ++9dZQM1dO
DZoi1aa5lF3xVynQbReAri2lm4VdWprSzDPr8k4LG4pdkrdSv9MtsRrX3NHN4R1hsIe+Vrd044Nv
G0sX8RKKOtmjk92aPZCkH2o1h3zvoUlApsq2AxrgGyiPRPR3w++97CME7xXVtyqEJXVWQxqivJO0
hefmm73hxjrPQ7s+rgdFmr4CmpVuBA6rHEDuynAj40nvyoNo7qBTIRfZMavfDM1zE6PdRlnyBFLe
QwaZy9h4lf1wJ2hm11S3aoGIjZW7tqZmNyK1UghIZOT4byUUMkNbkyRThiHoosqqVTSF57JdIfbQ
QOfvaWZQcTBwCwcNBns/6qwSMFUUp95kr16HUg6Vm178SlQtNnv2GcF2Q/scbF4Reo7DxHsJtUeI
HidmVo1fPVDFAqohoRy+toECVtIM6XM1/w1p9AOKUXtoii6hKa69McAlyNCTQfONgYzgubXLs3gc
gkSTDyRN7MZIajNChiJQqEn6tQIBsrHfKQD9RsY6q39p6Afi1YJbdC0IOv2GebN2LWKRC1SpD0Rs
oflnlYVueeBYR3prwNNWmWPyqWRgnY4hlPjpja+gy4L+SbwTno9w4G82vHXdv4VrdsU0QVqKgytE
AcxYntdSMwjthKXcyPeNLVsD8M/tCpWrlXDFHfV3kDkFE9ISlPHqbpwMOq+u1hL1C519D9o5+uh0
9xPUWrgyOgVBK2KF7pJM2f+woczu0+lE5yTqUtt3iVrV8r2a5pPsuRai5C/to+4hVzcpmHEVvooA
5RzFqsNrz6HvAEK6XS9ztxOF2UKGrvL+SP1DPrx0BNywKx+WvBlFCL7d9L2g0V7iykZXUrctJNXk
hgRJHDrWK6rDdSCFCu4xffStpG/5TujFO4C0GsgkdCjf0CRzG8iFtyPYxuuRSa+e17ZbIzfUvRRD
UATF989G84E0aP4A33CUBXnVaLsywt4lPMNlLNMnqHGvAfJ5JiHIVYfRcDORouofu34g/RJB5Pp1
A/L6z4jprhx74MBT78sYZ4zWEN7ZNgqxRjzuXvzadsKEvDrSjRUqVigrDm8qEENpDtyNpDkUGslV
968ESgDC468ojpcoP3qPime4EEdwyfjZslfsslkgxTwAosXabuOBELypInuk0p2GJKqtxaolB6Gw
JP8pBtM+3Pn7gopfLSVmIBMzhjqurDRrnyAuB4BCz/ZdKO4GZmll9qeFkgw4OUqgFHyxScrMHoo+
M/0WRc9Mjm2vye5CKL7ohX6X0RZMrfDMlfDeD9UHkpZot1PXScreaMs2Redtw4nJEKOB1mYwCX3j
ce2Usbhr4vxBhhdak6wxQ01xhcrujAbFC+pIjKzUEFSBVXufhVLsdAk0ePSicMqWvBoJYiuWBY9K
ALE/73UwfIv0oTuFRfXYrxeu8hSAXJxw4CIgcDElrec1oSEf87QcOlzlMr8TJWy637uZ3Dp5NNh1
dAjy8U8V7RT/GeleTt5uD3/Ff8XQP6PP3uuc9iNqkRgd4HqUANXNSB+k8F+QkN9Griy8jtfClrPR
ZvZc1n3o8lQYDcibAMXjUN3l4yNUp5CEUEEbCOpkmVoZ2CHS4evlv5rpvK6klYOacYGxswb4UK3f
dzH4ZLmlK3YQJAvLegWJgsj4Z13nmSO/LaqwbTAaA0OuaBKLxR+syq0xF3ZO9kl3T+uDlMHggMgh
hIh5G971/YsGaiOkE81xWN2e/RXQw/kHzeJgSaBcJo34oCF+QsvOXul1R44Z6s3UjPw/DTiSsrKG
5pGwAl5vfYg/FgaxDP09JaA5ircpihDQs2q0pS+74jKeLdUspJH9ziDhdAE0Sj4yuIgQBYvGDQGl
sFe+a5J+LJN3P9UtyRhs5j3meWOHoYC0MIhPk2zpvb+SMDj7nOnpPYlr0cVSx9l0IwJJ+RMXj1Xj
O1GCeIhsjI6ugrHdjQSalo8iWYg3ri7Ez6M+h/WwOOpyNKvJ91Rm/xokr30p3rTVa+a93j4MSwPN
VzyIK7w+GKgJuBOD6UxGPEXkBi1UbGl3r5q3k0nNltPw2iGT1Uq+76wGZZx1uTJsBWVRZMyoC+Lb
Jcq/y7YSioN+MuAsaqvlGs9CKuT7SkEZTN5H2XNRqtBIQt66juxg2ICusvM+bi/plaLv+bDTmp8d
m1AOugGOiqzFDjMqOxo6s4awquo/BgXkciWoUbEHyThG6IsUxqcn216frRS0kld5uOEV3LdypUv3
Q3BXyLsSLGlS9tYZbyzzVxVDsD8ekpxYtPpo4YEwRVnraufensaij8fOp6GSrAozCT6evNVCUBeY
am9OrYTaKj5CBg7UHMvtAYuDzh4hmTKYgLaV78O0vGsbxa7933LoCH8vZXDpYrvsU/RIZagovhH1
PUBl/Pa0r5S2z3dv9jD5epHSdNo9EITzwDRWhRvZ/LHut5o4SlbjKFZkch2TF2v0To12LVkQlV90
sa+E6aeHd45LkdRMEv3k19cOJqlnDpjD9HANUipHgG8R6NRVC0JQQOMWgRdLQ8/ysp43+FnFsAke
vNpIRGtdAr9dl44LR2whdPmuXJ5clBIIFa/usdQEeJa+hDx5/3Z7N6fjcuFR/ViA780+GYGnrd/L
Mcwb0ao7z0/ctAtXtfrVaiqACr9F/3l7PDadjlsDzmxcMChD0E6Bke4NbgcvhiKTXMbvsuYKibxW
GrQhMvRz5anNJMOWSbZKUUlwA/VZEc8eA56jBhYsJ1uULSg6aTXwCT5L6kMboTaeQR9rTJ2+kZ2k
Y3Y+InYgqt0WI5yKTx2Yj+o5B9S7yA/wpN/QqNcEnxwYghBSh9FYf5W9XeeGk3CxF0gAyB3ww7uo
ZSYRu2T4pKS6I420MbwvddCdIqBuqjz7IeB4XxxdZ6A1NEbIXD4IuhkQN9VdY/qRbwWJeAr1FyNJ
Dj5UobvcsLsC1wLiQTQyfuvsOe/rnZqKHef+woW97kme7PHMyncBEk1o6YCVtzX3fwR0hg+oATjV
qt5JC3m6q1fjxJmbDRakCo+0yUMB7fkm1D03G1WELfnC+3/dDp6MM3tDwjqokN/FOCIb3wYoUJIE
frkj8YdMnrQhYREg3K6IO3WCZkIqqIkWZrroJs7svw4VNxbq+IS8/xU28l8p7+8r/qTxrSKvjZ59
hcXa7yWIh36q415OfRDyrOvmiQEv649Wnkprri717yyt/+x9GAgk6DttutAdf0FOmkPRdLFb/7I3
aXIcTlZ/9gYYw5imFQX6LpboPwC4DkJorop6ThwJcMTXwowbfe9n5HlU6SQ7WnYSNHzQ6d4ODosz
+7ZVWQoh5p2jXgd0vzw5ohJq6irqS3yE3ivNH4MM5PsSPDcluGvxbwJKfBAUM1Fx/VJaYpXDOqDt
evTatUoW/LnvF+jC1v2s0lxIO5ISOSkiPBPDVrb01KZb3eoeod7rO9WbDomu9lV5VWMLLDlrOOnL
TZRXrfvJB0wO56l1D7NSpzWWJdLkD4ozpwUQB/A6t8u/6uRXrC8UXqcTf2vCM2cZ5JNd0kzOchCL
PSDxpoGojSj+Rmrpyu8WMBdXjzowBYAOqgrR55wRXSgnHtXhvSbDW9nt2fCryB9vH6yrD/DJEDMr
0wg9kaF+C4bZib40feJhvGCdr7tTJ0PMrEg9ln1RTS9wkamuD10FAxpggPuIuIKscPIa6sU6lX5z
FUrRhvEUZpnVJ5vKA9c4BCtyENlCy8lkzUckPakcINNup45Pabf4jFx9uU8+dGZZSiTivC6e1sL1
13V3CJ34L7V7qzDRpyaU7xDFcAaLfeJI+4uNsdeKFiCU+tnumc0p1bCv0xQLpeTsIWx2gf9bazJr
qPcJfG/aF9ApTl9UkJMYT1J51JVhpUby+vaBmDb84oT/fIQ2g6NxYN3UTsGVLup0LXXR0aO9PZbZ
U2wsMd5Ml+XWUDMns4POWVBPwdnUia9bgaUaju8wsJ5qlpqZWW4t9Vks7PB33HZiLhQZHFxZWuJC
VR8GOJb6KFq3KowkeFfL4pgBc0tGeclKLi3pzGgUOVcnJkiM2itvEB21tPaZI3MZpAeZlIBUIkOr
kaNCXd7sCj+w+zY2E4DBSQYtAxBbGBlzPJDWq/p9We4VcNyB0W2dMPoRxcFODNlO06GLcvsgXH9y
Tk7CzJFlEodQfYDPrjTLWIl7BACg70E7/gqkv5VZNmgTB7ATyO/VcgBy/QHmqPUoDGx2bE5kpwVR
VxGC0TuIukP6+5MEq4kWVEJPfhzftf5D1KBtfJmt6rrjdTLybN48DBRP9XENiTm+oz2euPVqArmL
xAWBmRU4S51qVx+xkwFnHqWhiFYJIwzIo+yhooqVGA8DSKxUktu+3lhollna26t5rZMhZ2a/E0nE
+JSRTJHpG912M9FgALkC1LFuQXpw4Qpcf8h+NnP2BPQNROLVaYaqjqJE8i7QH9uBJnfhxF6/aD/D
zAw4yfOcVfz7zCguAmW7KewRuol2aXd2ZeZoIFtRBx04+dvCyNef0Z+RZ6ZbGcKBlpN7phStlefd
uvo/pH1Xb+S4uu0vEqBApVfFyuVy6m6/CLbbVqByln79WaqNu12m6xTPnQEGMwP0YFikyC+uby35
VApQjh8/inpD4+YjSn0M5YIssAQu4zFoTmmoupxfIV81qP/vVxisfN4cGK0mLRX1GbyjEroTufqR
dNJakAcrg+kBlfnQz+s2RAoaVb4YUo7zILevsiEyJl0KWpD4tSPKt4qrGhnUstrNmLyMRrlt6tzS
oSqSQem5ofZEum3dt2j87LrJk8S/WvTX0D6rudqabWGLiWrVcepIfe3IoFMcgahLTNmlQuqMKP1W
AzhUpBOt7hOA0jV5smSjf6rGnYg5hFgFjwVoS9uksYu0tMVasGtsPCXgb8c0prqrAI8xw3ZTp7Wv
IeDgfIjrnu3rQywf6sLPqKGmp2OBY5j7ysMkMXSX/4xd5kzYIDSmhmU8YvACTJeFYu5OgNAnGN68
/SNk9cel1MEBCaJMaOJgdFrRmV+hS6RqIKTeHYviYeH7A65TmmPIDRJlDUqHGBjM/DgMQ+1OA4D2
jTSGHilE5A56BARl0VX3md7Kbjr1kqukWuMGpgZ4Wd1rVq6WmGKIRNkm+ozpuBmQhqrxq17ER9Dv
qSravUHXi+RQM1Grq8Z7EpDVMIL1DOTVCON0GfCj0xi/9uNGRn1zrgigGIWV5ZhGlN5izIBVueoU
zQ70Gs4shT74I0sD9bgihwDWHSaekBRZQoTqSttiTA/5Bvjb+gE8/dFjCkjh8JYVv6fpTYCXmkNU
6wZIHOfQHdWcCa36OH+PtQzwmsnWusYj8qpI0EKWSvzHbxUAOF0DbpT5WSJe0xyieLaUrLW0JEBz
cNMq900K16S8NfopnCAYPcqWsdDkYloENjuRArsrlV1aQXCsDy05OA3pA20fAzUA6V3jaFpn16Jm
teL8O44xf1T2iHMV4ASrFN0+tBkNQDmaBZsCCdO5Cg456ANQLAM0MXLiDmoaRn5SVDqfUvqi0XvQ
r6674Uk2NgW6oxNI9SBuJeWtl6CxI0IQcR7eOpRNcyV3dRFCZ9EExom7UcrdeaqdLCvXoyZDnd6v
pNAx8SVEUjt59zvEIWZ/61IAeh3fQ4RMHjkStYAS2l/RhH4IeqpTkNhEa22N1j7BXRLUe4ABTe1v
I0OLrZj9LvnVjDEm696qASxHGzlZK4hy2mD2AmSGZb9SwYwQwC/kyrOmrqkEre5qI5Z3nUY8U4cg
g3zI5vcmwIIGjrmXgLOEgZW3UYGXBHIi/O8RNQD5qNuVvBkz1KOe4/x32R6TdDeMAN/HGDpVVLQT
8Xlnqw6PgXAXas8GUdAWx9A8dBZyFZwjyp4o+1hdBVgMttuRBH8YQ6TYk52DslfAME9YnMrUgA2R
7IUkoBwTdyCYWKbUxySbbaYjYB+IVQw4VRkafxA16jGvV3SjNYBYYxL/DjH+NXpL4/sltNNp5yjR
asL3pndqV3KMAccUsKxKJThnq75OzaMqpJYqqJbJI4r/4Xu/Gxs2XgO9KIBOqHwee21YCzFWCAOX
mMPelP+/mdmYpZgATRgaiGxQycRs32s5UXueEJROn7fNJ+/EmKCs0to2GAzo4aXCifYr6H1wohV5
CXq+pT/MNpgYrE96NKDVQj7WDoZcwcaU3S/Bte5KvnaU/I/uw9BsiGc/oeQLtgIN+Ak7Ah/usT5l
R8FR17c3/CNGY34OE6N1QVv3clTLx0HZ1MOzXt+Zg397iTNA58aWWYKZItQFDaQh8rEqDW8mht1L
kVcBjVJJJQQuMb5aEC+Pf0Fa0LQMgFdur8/Zos5cnECq1XpIKmyxfx3qD1gNWzUnzlPjbpK5OQaI
JwyMIsiY+ExtKXzBnDu66RpGvku7r/J1qkMY7FdA870wSZxxU86t1Zk7JcjqmMgFDtiYjiM0x2bA
6m+fIefWsgiVKJ1pPSZxfxSIADeMRlhwkru92VarquMUoH9Ek9+v5Fkd9iKMIlCerIiB3YzzndlH
dh0/iWJiQ2ppFw6DDQJpzuZ4F4QJ4/MyQbuoyUCyl72kOfVFOtkxXO7tI/yJIvy+LxZ9kqDcV84T
lqkd6b1RUW0C3e8hQGbwCi1Kj2yRXe+Gdf2CQId3Ozk3hMWizIKZTUWRITh2RhRdJAtizMdg3W4r
rFx4EeUaFo5nMOTvwXBbgwBcbJcbo4LlF7h/zRA8WXum1OQdLOdyGsr3pTAonolUqs0jedFO+Xrc
dT4MqD/ihlrKvnPmZ4yYOiOEBe45n3Qpi92wbCaTeuLh6ZMAgOBxbiS7FQgG1Ucb6qiOPBR3HdDH
ajscBNO0qFRwPinni5rMpa3HcNDoAKvWzhj/yKHSyAMy/yyJfLuwhE0sA6GUO21AJiFuZLuxBtAi
evBJJ8FHyCdapsNDKC2/+X8/Tug3f/+Q+TQpUTnhzoTitAL4LxYnd9TIgeqlb2STHRiSp0uNc/sr
3j5Jwkq2g2WpGAdQ1x+Bjl9Jitc3mXd7hWsXVJYlYHUx+I9/MheUdkjHaUdh0TKgT0AEp3Wql2j9
hk6ZkyL1ur3cz84oPtzlesuOLyyo2mmjkkx1hzkJwyc2FOg9cOxZs90eMAbMyf6ver7L1RjPZ0pZ
B7kgnF89RHZSPfZyAiID6kzDflYBEQUQpuj+JGk4Wm0Uupy9Xrszl6szvi9Pu8CQoR6DOdBwtUDQ
V4poFRB4sQJvGQwxB5ceUVROTmSbHfmm9ZrzuFx/+fYXZ62lZVT1YJ2EIieSLZRvIwMDYeorZ5uL
uWSfxuUyjKUpe6NUU7Dpnw14vAIKHrSJ4rpYF45wxyvccS8QY1yMEWIlM0C+GHGc3Mguj5Ut2Bis
9KEWAYnPf/AAv/YGAZPvR6hWchASzCgcIxCVz+UqGFLeLbl9fDJrWcoqndJ8puYRlDw+XVVPwWOw
0n3RgbzaMfJvf6zbV0JmDUo+TGVTFwnU6+jgzLj+c6JZ1Eh5D+/21ceEwvdzC0UYLMARsM6uOExQ
eLdiN/JA4AZiTWvCiL/VHqo1SDjs9Klo/wFS6ZuZkVn23KxB/hvHBQ7VFjfNa7xaiNczO/AaZ3TL
+3RFPV7RnLdl5rWXZmuA7+Zs2cKVsvrP1DfwHpyjvW2wZZF51J2GZ91IuJGq2TvKhLQoxTTMb2RL
Vhtz1rqaEV5ef+Zp11UlCAPBnkYvupvx9xrGGtQMCESPg6NvogMGZEEwC+1P6ve26KkniAhZuLm5
BV2XifMaOY9fZgdLjDqIjVgPMFFtz151n3uZ38J3hH8WwjzeSf/s+Hy/ROxESRGp9SgJCDIaFwD9
+wVo2G6orf0hlmZh2mFFob/IcZDXYtOLE2cnSogUirEOHsjjgJnfLN2XCrjOet3p66d/ZQnOR33h
HBQkZumYoTxCRdGK4wxMjQcQjHC281OJgDlDxhAoRZiBTAA3qHEnN/8jrQBctM2XxOsOqZOhcQem
IwjCO/ExsJsNOKYqTsr2ExLC/AIm4giVzIi0OV7kLHsQhkOAYhu9l5JV7YVDDMEPyTVPaLp+tACH
UGtY8RKc6yYXpEQ6/hJVlm8JNliSSyOAewR8bRjXOp3deuTAQH7iis+7/Fpl8TIXn7OYK2B8EqxS
mq957tU08SbQfIEo9FmIAOybwGMEaiOryngUbcv5/XT/XyszX3gY8qEMchS/lC5Yh3NjSSFXROy6
0ftag/mGqRmNYhTF5rH8TZ/lDWCm69KD43fltQph5KO56ffxsVvNd7cfyc+WM3Osy8e9ONYp6dO6
iDLkb6cW0xCoYliKU5zGrVFaKDKbGDF2FFt8rJ9CR+JVh7irMy6lFeug0MMGRVLIePRrQbLnX1Bf
Dq3Zz9azC9WszbRNP0hoqbxAnXdrGTeTKjO4tAjuU49uw6BL1qxST1BC+/YB8y4P42CSytRnqYS5
E7rIyRsf8pTu7RV+gliYT8gEjGXZ0USrEAr0XuArnT3u0IOzAQGzOggNoX/Op3rnrclOZaaUZGWZ
obo9bQCn7xGjoknwPNuSLWySbeyYDle193oY+d8nwurm5lE0aGmDmxo+h/f5Hd2YrvAUHaIVAAIb
XqzDuR1sI08rRhWF08Wmde1aN2NbAtqsEz9uf7qrlwNkboA96sbyj++PzxCEpJfUghwlkKUAhuRp
Ws4Dtf7AHSy342IN5oklndpoQgZxxlASHZDhPISp/FlrlV+Z0bFGX7cHQehMxJU0mK+9GPq3t3j1
IC+WZ56ZlhphK0I78yiR51bbC0DNTvP97TV4x8i8sVgQ5ThPcIzVfDRqDbQiJecUebtgnthYJqTI
5JzAxWKEPYgnlMqpc3sXV8Prr5Nin1Ssl51ZlaqBwgGwcGC1aV3Itq94N/v6071Yhyn0QJu9SFJg
HI9ZbZXwMpEn/gmXkp2dHhYi8Wkrc0CVnO/DPqbJSPUo0LXuaOQg5kcpYFYfb58dbwXGRQei1LUg
sjWPYv5BtYdO4zK+XA1bL05t+QUXfrJB3DqLkRCdaid6rNJNercYWcFtnBwDfJqVohMJfanU1tzb
W+NcPX3588uFxTk3eq0hRygGWbKuunEI1q2aV+PgmAm2jREnZV+0E2441VBeJE26bWixS/VfSQY0
XNZtMOsbkYdp+DuKPJVy5Wr0c3G4jJEQmxqTRySJT1XQ2wMwGnmjnHKhDDZC3zeWEExPGZnWkqqe
SDb8iYxd2cqfjSr7eS6tBgxFiF1kqwIiwIh6kmo+jKiD1cF9qDxKargrpdFt9NCHEs1JG6dNMTfb
ak5/i3UGnYf4OWsyzVYCYaOQ8D6lwHOLSaBbWhny8s2rTuxip4ypkus+NvrFkCS7Ed4afA7jCigd
sIi2gtO3tvw0zSiga87y+Kt6ozwlxl0/7ks/4gXUvJ/C2LQacgoFNaL41LgAQ4huDmnKZQTbqSD5
QyuXW9jifGW2B9NPbWAKGvZeO4Y/uRDCKcHEaRe+ae+Wmsn4QiVLNIBZ572h64muYkqiJKsyBEUZ
+0ADjKLruRadIEO4Ji4qJW7iGA4GygQrPY9CiqAV/Ucv92tRxmRos0lzovf41sukrAYQhw7e/+bh
tn0g14/1axnWQChp14wdLFNButem+oimdBXm0b6f8003Zw8KJkRird+it+6o0l0cPkQSqhekr1Zq
OG7BafugBsK6mHSAJlJxrxj0RQV2p1XrfQXgllbUJ3B120GYvGu1sMHwE/gVm78dyJ4mFHdBTAB4
7QjlaNT2Em1n5IKC8aaysyY1k7fdrNxJ1KwwuTwn9gQgS6nF3tT172lXoGqG3oKVtPQfuZyvQ2Gi
Hi3U+iEOOwJADJSKp98Y93Jun/v1Us3FnWKMFhrrU52nuFONq3iQbdqQARmTZgk+6vzgI+GYjut+
4GtHjOWgaia1JMeOhPBVF+8FNbe0mXCylf8lOPhahTEKlDaovXW4s43b7ibZ7x8rVL9im67J7/gv
IcgluAHJ8st/5NdfB0mYEnQjj2aaxDjIpT867kbUMFA5sQUA8K3AAjjKmW3DK+3gAKrH2x/xetzw
3+2e6b4unKsxgP4ppxPyTw0fLv9QZg464OdA1zn8/lphscIXKxSUzjr0dwhKi1r+KWAq8Kx/Vznt
p7Khd+1B9lLQVsrOQuf9T0DdzPqM5YujuIE+JXaYoEUDVBjI6oCdcsl7AN09qB/VHxilDbkdaN7B
MrZvCodCbhbbJ5Ql5ijWpcnDV12vHVxcG8buRb0wzxmoeY59fN+P0a9EBfJxkDDuaMyBjafpNob8
q2kqqBIp0AiKH6Y4cfW4AR42ful7EiDlNyGXXvm3L5W8nOmtC80YH7PUMFhU4cwbl9RWuwbdli37
8SuQoIAX2RluNDJzAzj+xIHgnWrJHkaLH3gOl/cNGAOlQQF6nhOkXm32KEb33fCXs89rHXj54gsw
JqnQhloapXSx6KifVNOsYC4OsUQv/KmNwUuCYt808ymjexyfRSLIMaj6s0ow2R7qL2V5oNWrpr6n
oHUElSFcgc553jLPtDDmrFJ6rdcEQTlOCehpqyyyAi3orShOd0akrNugsVH9twOya6c1jf20vWvV
xwLeLwbikKIiJtNdhgGtGFiYEn1VuUUhOdcNvNhfs/pngpDGhKpnpt0TveQVdq9nhP+1HSpjGMOq
TAO1H8hRQXVM/619Ar+PSS2/uvuPqUDrxx57q/xLXCD+4m2FoYnaJcY6eB+f51eyym1euZvn9VQm
exxnLe1Eiks1YfEFmZCcAXTF2gCbRLW6fcN41pNlD61CSaABxj7P9cHWWInoFQBlssyHSJlVaciR
MbgE3iF7+Ft4fJWYn4oR380ny/c4jCoxJ1ONThMCR1AHbxZ8oGAPd8IBCH8tcWO7c0Rn9NvwzL+l
7cc/Q2KHR54uA8f9n5HnF35komGYzDnOPRQObbExq+e042QEvCUYg1oTLckKbbHZGHPvps0iUkPM
d84n5RhHlTGOramSRBCxymAjSz/DofbkDvR6DqAtB354wdsVawUJFSSIkCESVN+zCMkkcNlCxUmf
eYswlrAFI37VUoQwU3gajdmaDajR1YRjznguT2XMGQQTBiUY4Fgi2QIovsgs0Adi2Abyl8C25275
VN4bR4jjcIO06+WP/5oilldRCGeS9TJMUdJumoX+BO8N5I7mx+3bIXMOku0lQSRYU8YK1zwDHYs7
O0hHZBdsaNKvwFkaoe1zYGVg3wjsypXc8hBgBOA4upAQdngBN8d9akzkNlLZVIdmKc7WvZVVa5CE
2bd3ex298+VAz2yWF486B4dvSYkenRR4lS7JthqF+kgHDuHQJ/K6B81BOehuqVEvCgVOmMK7TRoT
o+UFBFvJ4l6In5s+vRe7HRRBvaVxkKhetVM3Yez2B1B7YwCPt3WOZ2ZL322IgZdgiUtHDxLXoNZw
IgfgLKFCNSDFh1YwEydgPhoC2Zb6J/7FOXnex2WsUEhnzB1rFTmGn+l6xO63yYPhYFYqOGcbmInx
0tDGWAVnXd79ZqyRULYzJI9xvxH0YUjNlnaLvvNy5NVa8WEDgXXg0jjyzpqxTtTMM0kjcGI0Cz1J
Jl4X7xsh9gUR9AARcO6Uy059vZz4ZS8YS4WxlqI0Q7lDrWeyFxhTuAl2qq+40YaH+OGFJGzhXJYR
5plFDNu0pmfExHvj0DsIuSKv4cU/HDvINqGQL0azSSTj2JgPENGwRpB9511s5yl3GJhzVdiqeZUK
uqIFEjqHFdQUFXDIIHOIwdwV3yk+ys2hnTl8/Sfl6svQNcPUTKgYiixaWWrESZMKkRwx0fQZNsDc
WPWuo2vznc52DEomB6EmUnM7AVpk8DCTXDyClHo07OQVWIPP/nWu7F28V/3AmtbDQ8QvJF49mYuf
yFjmSpmApx4nckRWIUKextdQRBwxV2YbVlNa4aO5GdGu5oVgVzG58sW6S2hzYa6DKlPVOMG6i6iL
LjvBbC+srzBfntDtyIp/3a5mABcrMia6GmuUNIcBDh9UH0laWvmwo+qz2XpK/KoXGGIXTZdjoq5a
i4s1l9O/3OVsxmYVwC30XrruQ4B/4Ycbu6ks0228ULaydbMLaqdbK08CMtvby/O+LWOYOzESjWCe
ccZQMoI0siMB3JHzyoPX61wXm2TsMNHzTk6mEZiOB+0UH/rdgtMNvO43yAEmB7hOh1fm4r0rxgh3
lJBJyEZyTDHSp3Z3FfCJt4/u6pDD5f1kjG5K5zKrdFXBqCCAG6kx+H2tbqvqYQreGvIrmh+HsbAU
cL+2c+UXcg8NsL8Chi1aqMjUoQwlGWjYZjyfx7lQLJFOh5ovDQXsfMlXhXfjUyc2LX2M+LtLvbR4
lJ6HwAezCyINfuTKe7UsYw4ZKz1Q0TyDe8gOdDuvDCfRrXHTu6EtWuGRC+K76iO+7hY7+adkUVzP
Yl0dqzpb62LliWHzq45PicoD7/BWYgxS0oZpMxsGvJFb5egaL5QCmPr9LXs6Ri+gt4yw2HQyTl2C
c5NNxij16ZRgtBHfUw9NNxwhb8x7Kz9lXpa0++IIGRskQhay0wdNOULF6Ig7a76bkdMdJHw7cAHm
Pkm9BT4MbQvOG+LtjTE/atq0Oe2wtzoMfTXdZ5Ho3X6lHANnMpYHNJVtlUowcGKP6No8xSAOkM1/
uQhjbKpSHGowRWERdNw1ZV/CdZBKf/t3W2HsjRHWJKojeKeKrqsQguDJfT083l7j9hWXWHx6CegU
yPmwEw2i4MZYHYNun5bKo1Gubi/EsRPwq9/9niipSSZWcAktOvzDa3+MN2CetLKdOVntS3DgwSY5
5lpioerNKEE/zOzh3NEL1jbhlm6n0aIv/SpGtwUcC5AJB4WGM60WBgvODbme/f33iUEB8Pt2YyiF
aYGBmw7M81ocMR3vdf09eA5XPfSXw3RXZXb8J4bUEeQieGE097AZG9JkvTI0Iw7b6J0cHdnKDpx8
m/0W9gCs/R8oZq4X8i62y1gU6HoKU98mFUZVZPAeDaojWaV2VPSNTKxS3M0rqMShf7Br7RFs8/OG
Gpvyw5S9zrDqp/zjH1UXLn7Pcu8voqya6CAaA/T8GHfgOqUnE5SSty80d8uMpaGyQWvJQLg62Hpq
o3Q6uZKTemFoLwWV1qJ7BHQQcAHQwKtP6Wn61e/BOmBjcoAT1J3VsX50RC52y9ijrpoTond4xa1D
D+CpT3trdIr7ei0coRFrHkEG0X2KNni4oe4QgqbJU0xqKd5gh6gMvjbomrQruk4O6mdgNY6ZrM3q
HZiBwipzt34FAKR/7uAZDHsAacmhKSzdJ562FbiUYTx7xNg8qApWpmDCM2lztisJKgcqteocxPmg
T7n9AZfvc+PQWHR+L0R1MFR4oQKQ3NN7Q94HYzPG93n4+e8WYixfF7ZCo40IWGqAU2XlnZLGLZvC
q+PwKWg0zmW4Dsb4ugznfP7i6ofg/CjEJX4441WbtSk71WbcxqD5zdPV/IzHCEoGbhWEZ2/PNuli
3dakkwrGbQSCklNDs2UT3s8OhjdfAHVOTYc8tJ/Nrlln3rRdoPq3z5i7a8bi6Z1ZynGCXQdPKGzS
J2BBhMgBDsUzsXGiPIeBLz5GLm/A63qR8eK4GcunxDO453Vsm/jjTt1GTm8NXrPu9xCH53za2+mq
dA7rLk54VGJChOlcURx3pdevFtpqefUvbefZtV0so+qBSFIVR1kLvRtghDMtco57vD5UcXFqjMUy
IMkuixGMZ7SefxdI9NE1WBk+bs4DpHYjjzgqFFsRhc4vJQruUOIm95wbw3v/jKlpMiCWugjbJH5p
+k0G1FSwkU0MkIfuAhAbgdkFu1ZsJSt51XHCoeU63jA+5/O5OOO8HusSw0gQF67nJwLbGsUB54w5
Sbh0Hq25WMOEgGqt57SCVxhc6VEJ0DhZEaA9JmeAiBzdiuA93nOTC97W5O+utyfpHGklWfAmkCNf
NXaSW+PbggYbgMIoHuoPJeGYct6STLBV9OhpxApOM1uKNnkrgMNB4fSgOEkT6rjf9zXIiZxCSwQN
iyX5X4E9CVtzBBc0Tojoagzl5MgIRYuPMvkpd/wtXwPI7vvSsqADUby0h3rUl60RYB00o2xoDjpT
agFi54CdFnQHYAbYl27vgkCq5c4NXm8Wfz3Zs7L9xXWaZchXGktNZ9oIx+E539Ff8gYU4AvmRXfp
WnyYvPEZ7b/4nX8EvIj2PGl4sboKhhw1AK0soi3DRzKk7hZ1JnARbSQNUJvS1jgQt+uTZxf7ZUxU
rGAGdAL64FxXSRonkP1qA1ovusXKbu0G7+VzeNet9Vf9A8jKLseX50V2t7NZcMR8//C6UKSZKiF0
yEAAN2gwhxDhzUfF5dhCjmdhOVJHSaZNtiS0AOCD7Zl8DuCems/NE9MGVxmqz3Q91s+R7Kcg9Mn9
1A297h/Bxb5O/Cx2evGNQwUFyRTKLXA80JhVX4KWx4fAs4ksX2oJLoRiBg88SjqDW8du/QgmvlXl
NNBpdaJt84D2EMdr8wwHi46NI6IVQmgoeL3GCfgdCPiFh3aNEj+sR+OkwYNit/8HRTOOVTy3Ii6O
M0pitY077BVUDFYRQdQ15zHB8p7lWWL6Yo20xph2R6oK59k9S1Af+rOkmgtqYxZXZYhWOQ92xbND
ypJCXCzZmZoeTTPsEPEXKUTHFOz0KLgKMhIDupkL1S4oUdR1d7dojFnzH85b4cQNCpP3NaEKEkIB
qe5/SH6RPGkDUhTQzujwA6KTn6C9laeHFqycucXb/nX028UjYcxSME/mNIooaxgvHVzA8iOSO3Ka
cBIgaTCs2VrOH1O/xgNAVRgZc9NNdOJph/PuFmOYpEpqB7LkNMH4MoqjB8pEThn0et/xa6MsbjXR
wjGpFDg9aK5BDhIqIeIANLlmQfzyEWz9PBu4BAk3QjIWrFokZhyPBAd7HhCylV/U13aNQ7x6E7mm
E3DiiZ/Mot+dOmHipCoO4jBbPmQ6yBaRMDlRQtFyT4F5C+YXOt91wkMFBOVCfCiEppNLCwHiB8ZI
HKL/0sFBWhS2VkCSY5FswusOYM6MlVpRP4vuM+hLtTpIgsaDKB314HerY3iwqS1x/B2LIJo7FAm1
oaKLYZTfvfac1OtErW2xHP/2UmP3YXtfl5rT5xjNb7RhhajuifOQeAfORG2zEEHqt4S5X+JTiHhY
3UcEFIq00Tzyxs+eFrvw4/saGE6QQRNMCCsxLrQ59JEn+LiaFL9zqPgZ7QRGE3NVQED49tauuu2v
pVhkYZvL02BEKEKrFVgvSWI13abI17cXuf5ALlZh6gq9ltY1LbDK6CWtK7uVX2/7zayjM4H0/iBw
hvSulzQv1mMu7JiYbTuYWA9+LNwDVrKUu5DcE3SGg84uoD9t5Yel68Pvm1933BeLs5eFpvGkd+fN
Zq9IGFsQPPercuXTte4XDWbDeJb2+kj8xZJMwF9WWiL1FbKKCqPLWUhepbxyg1i3heJOTsEuVk6+
SCJHyANO7Mnd7XLBLnxcKKpilM0Q6RjswRWABpDeMhTLUYhbcOXg27Xit9u3aXEbN14Hixusi0lI
0gyvI5SVQxJsc7qwzopQzFO8ojkZEo+Z7qoHuThdxo1WtE/iYQFCCIXyO4ENC1PRvr2n65HXxRqM
r6wbIRp7oVtMutC4OgibIN4DyvU2sEdQF7pCZeuoi+0Dd1rx4Aw8G8B4SEQosQABc+xPyu+DVAHH
rHQoKG88/eyWbnw4Fjo4G1JCWy0oj4YuiZ5EIM/UP2USfRam+GD0fpm+dRTyrKs2DF156hy1+IwM
dW0a8QqC3Ls8Lg7dRHdj4TcwwI031SmYyEAsPDd2loxrCTLkcqhY8XCYKjDGD9k2au7MtF9lo+7p
8UYMJL+uipURZlYO+vUGgO45z/xkVjkQWo4JZ+GLelSmpjrizkBU+a8BKgxlPwbKL3n6uH1xzmnA
rUNlTJ0QqmYsK1F1VJLhHkTCB0H/EEphBTr7SGrWXXFM6iclvxtMgqGscW0KIMaSTnULjXoNGqfQ
tgo+cahDeoIsqm0kL7EQQrgVUSJ9m/TK0hTZkgtqm9ohn/62kmiLcsuzIsuv/LELU9SIaKimqbLM
lmM2oxgTg/6hNNdBLNsqJHWVFkV8RfcmYjpl+pzkT32OYlvTeplYc97fdbjpxQ9g3l+glXHTL5XE
3hNTazLsyS4gN4JKLF0VhwXcTv3Qh9tQ/Rg0By7pbHPToEUBQpfB4r3I66Xai5/DPMncTOWgXRKi
WSL7WBIRtW+jaQuqikMHOvO5s4xpBYlrXkf/epb0ZYdYIKowaXUrDrBDC0SjX7dHOA27/jQsUH/A
WZo88o3r1fCLBRnXBc01IzVjGB/sKd0VYBsClEpw8y3dFbsM7ObQ+6MOLym4nppdLMu4rYj0PYTL
sGzj0sYzo3u1XtVrYH8wh5M8N5MXHZCYmIEbzh4GiAEg5H1jnoVgkkPkhnWgLzEKpe0O6iSQoAZH
NUWeHfCKjtcbgBe7ZTwYVXIh7kR81TDFAAl6HR5oAKXIom7k6IcwcRoQkEr76i7dLBNg0JlN7Nwu
T7nN2zXP0WnMQ1NCCTz4izPNAnKnh+AomjS/CYnfJIkf5vmdLq31KrCJOTpl9NxUxw5UfqUkWG14
PxkcM329un9xMsxDqynYucsBX2HpR6YAKk7oR0KQxoYkEwS9vMmrX0FC7oseYEmyBWEkXluGE12w
oNWwqyNDGvEL0qqEyuN9X/PAQbwVmOi71MpZyQe4CETDGwwH7VGNdOgO9UiI9MG2OtWv206JtyDj
k5KJUr2hSLlNrfHAjupSnjwq5/GwZNZx08QdtM9Q4VaSVScRpxYggzZIYAf6l7kES1ydVKqQQKqi
OkZRtEqoameZuYpyyZaCci8GzXOioC2Dwv6G6FlnYcQT9JugZk7n117No+0sFhpU6zIouEaVc/ug
r3cyv64vywmB/+NUV4ZZ4vr2TnMfg6sBPaEFTBccyy3EJZxpDRnM0At/8djGOGE4yxOhTgie2iVJ
lYfqGOuiPQ1/lDh67EE6Rt8kPFjOXhcj9SNGuNgrY8QKERuFwIkJokVtskBw5JCP1AscAvJ+jCUj
4ygey020qUF8yntCS852a23GakkTRhXnCJtVj6VspbOngGTRgNnM6G4RJqIezyxwgvKz1OlFXqXG
BABjDRGASE5BnlnJCExKy6tjL+btxr5YJoZmKgIwbWBfSpZukiSxZ6GF8lj7LNGDUYNnsXkPFF4+
xdkaCywX9KBqmlTDfBJ9EJqHXgUdQcjrKfJ2xtigdu6HKFrcq6z4mLp2Q0W0U3BcoHuwUrXdZMxO
Wo2cMJKXDbMk2JXURXNBjPIcPsUrFQoVdrqV/9TodS1zkXgVGAq8/TA41tZY/vzipoxaMII6Ct8w
reqnTlilefR4ewVeVGgw0VIop7SVWhQAIZfgiMBoQTUD7JCYzpl2hdet/tlUztdbN5jgiOYm1GbE
STmmu+w1AHvytI/BR9lCjPk8Hx9i7uv2Hnn3hbEubVykiVChjkF8FGy2pjt4y/gcD7HAcVwGY0jk
KYw6YflYUplu6tZEE+txMsM3kJrx7CXvmTGhDZ0aNaoL+IbBppCxDvxpPxwWwmLiNAu2HcKg/DlZ
KLXeNiksyDsSFbmrckU5Btn8NnZEt2qjMw8p+R/Srqy5bR4J/iJW8QJJvPKUZFvyfeSFZTsJ7/vm
r9+Gv921AmsF1+YlD0lVRgCBmcFMT3cuucqyOHpDvLCdb4dZQSG3aJ8wSewnRuriL8CJSdTbdRoC
PauuiAbMVxetrwMUeOhkvNZoJzhrmL3p0KqGNqNCbGhWzYHcS2kgK5pjFHikZPf9CGU1Q9rESyph
fG4BuQi0m6Hi6hGz/jFr3U8gDIqghIrjpuyW3C1Degu979txqPdKW7odJDCMKcNAj2Y3A9QBBzgL
6UJvemfoi9c5MgJVHg+TBVWdaNqOFrWLtL2QtMEtpP6HDM/ZFc8Rfa2nyaNF6ZTSdWF227oDO7Zx
ZYW7VfotgZbbGq/rwYd4w1LfI7+wk/BXTZ5Ieb1mYC94WcBzYQ2bCXI+eVBlBw3YiPGyaiHa01mY
/LjMpdgfAeJT1VtkXW6rQOpmAGGi3NqY8i/q1IkXcAED5m7mwI5cSsttktyh/OEX8L3LfU4x4xBK
dqWgYYHNjTDwvkZ+2e/jNVibp6lN3TxFOU+6aYy3ECUTzL0oPsaRBKio0z3szxcvH4kw6BE3Wjto
4EMyAqXb5JBgHCHN6LGRHiY8WNy3Bjg+bYBwS8st2NMb5LtCQOrJW3P0O7hkeYpoE6kKZAya+r1Z
gxo8ANXdeVdzMpE5MsGFprKerNyCTNxBHd+s6WWtOj9Ntka/aUP5cN7U6XfukS3tz+CQNXEyq4T8
E5BAy5MFvWXPF4aLAZ77cl+8QD7cM1/0q8ozEaL+H6d6ZJ0LTZNSThWRkMQQrbkwiWmnmmWb7Q0B
bEprtpZZ2GMmmpc7mZgeGeWC1WzEMSEsc5KKh2xK/GTapuGDZiyuBvGlXl08wR6fDMBHBrlgNUlq
NucNDPYupMIhh/ePaiWmlGMnPKxeucN0pXveqMgmF64yWUexGHppBzzrckhfa/WwPW/hdBPlaFl8
qMLkAM0M3AQD042+Ct9gt9dkU8d2EWBAtwdIan7VZqilAqP5//U4PzMAflhHsWaFziMygM6LwLvt
TFfRjjXrsxFNc6CKhJUJwa3kCR6g1NaV+oivGPWhu4DstjOe8sbaLdmPYhTVOxlhx5e8+3NveRKH
mOR631tafchnSM5qb1FU75L1KTWuoSKJkAPSAO3QdJbILvNe5+xyd6OJAVpOWbkjnc1Dp2f7pUyd
XB7tUcfFJDIW7jdT7c5z7S6r4CktuJiEO7MhaNDQm8UO15XlJEoVTMAijKUSEAv1xdmvhJpXom/K
HeGGjEAgNSPDs6i/8XBbL1V5s+zXDQUbNnBwKZBxBMQhIOUW1vdOQ+GOvjGXf0WSuizdB7oZNUbo
tGi2cbO+L2h/qr+KTeKF7ohmpL0uHuM3bkY0zPpAVOgU7Dnfc4GirWISFf6/lU0GzdqQbLgOSR3Z
ZQrkXQ54vUilSuCa+NbHIkEdAEJHmAqDHE8ygooRydd53yRaFRdBUTqVI0xt4slDJkfTUr+rn7o+
ZZw+T2Vo2VL+et7gydfB57fky+J610Fqs4S7HdTdOkGFQ16dFopCDYgRlmUvp9SNjMg/b1Rwenla
hilNe7kC38ZhNYxdir5WVBGAzXZaPN8UifR3EYXnYcgHc2hMK6KHbELngzYOSmyCJ4koyTO4SCkr
UTuMbNQIcNDf5RCko51fL6/9NeYVPdPD8+4AVGb/iNL7DOAiCv/ie3m6An30LTk3lCShHMYUmaa0
wWtkV98D0d3fM/w9w1K35gVBq+MbuFB2KM/4Xr7yrS8NxpknOKMeM17NDkP86JOvzux9596LLiHn
fIakbMc2QYAZl9lbzC0+reB0CizwdWsoyIe1GZr1oQ5rP0+vpKIUnEhhF4zLxc0iy/JQMuoP0ieG
LZg36lb2Na8MRARTotVwHkVpdCUDowP6fx3YnKKtFscCnyV4WPAla6jGK0bJhp87cjE3ij3WP5VU
9Og/3c/4PNx8tVqb21SO1l7DDasvwdgA1HW/7fZToL1B0OsjgwK7LWiKk+vKxczArQidIdpILsOQ
e7kb+xqPm4SYvqVCi1TPBY8a0U5yXsSCdrPRI4YdZig7xloLZUcf4zyb8973y0IM1Db+K9OOTPTP
l5Mp9XROI+hI12MSaICkWYN283cm2E84qtyBcodgHn2Q97p0Z5BrMxM1/r7WI7lFcF8DJw5Kv9Ek
7xn4sr8vx8B4ba5CV7sywPtI8q14zF60b9zXaTArU6smhOCjHM3c9TkEadL5bfsSF7lFcQ58rUsZ
/GewAPHuGwyQgqIv3nTlD3M2wFb2eN7YV+waZ43LIROzU/NJ+hC2n0BVjAmGHz06K0yw0fxG5/9L
lODM8Y5bUlR5MNiZCPTfy9V/okRYITkUVzu+JFJ/WuMnCyd1sMyVLc5YStsK07dkin2Kt4CMgapR
30npIHCDXxv+nEnOqQ+hXrZqjCPZgi2xwOAN0Z20B9SpvugxDrcNh0D7YEAVVXgFx+bjQx/dtg9u
2Z4dzAqs/ZIGhqflXTXfuzKx5+z9/Kn5ki9yi+Scx9QlBHrYcB4FKlihmQZ1iAGQdDlAJM8NSQqN
B2tTUVGCJVoi51AAoinitoZZzG9eNy0QeFL0Qo27iD6psuA1J7jnH9/5aDvLrrRSecZBrdpfVN/p
Sye45qKzyTmSHqWrvAtxULT1Oraai3ZAThouPxbzIGk/o/L+/CcTrYfzKm2axMUyw1xay16vgYcr
EriSL3GLOxScJ5lrNV8ZIn4/EmVfRqhgL9UzAefp+YV87dZwdjgXQup+6rUJdiC67Pej5UQ69cb5
fcAs3Tr1HyJbVAdFUwpw6BSAMd8f8v9jN00Z/FfUVAwLf/4Z2uq+7dWhwG/owYeZ4/lNVcHx+Nr7
xjKPTXDbKaUKUOMK285BsTWtctcc+bxVOtL8GIPDhgJBGCk3Ub2CznwmV2UT2rRTb3Vg9NVhfWlL
yatJ6+e69v98geOfxn2BVouapEA9fQ8tzjq0W4B7XGuLoYvfIIztb/G8eBEVBE+G+k+blOfHAIt/
UerZR6hXwEKOOXmm18CmQz3wJsWAxV+lV6Le49f68h8fgcq8Nx+0DmgerDQzLLuRfVS1HArG5ajc
gIjeSGLHAKQGD667Ms0da7lOwptiaZxSqbx+AT8qHTzdBI+qKG4z7/DHa4v7YSzOHrmnbpDb2WA/
TJvSfT1c6+1PA3xkS55sBddNZIn39Q1Z4jBhHxsI6FRze3A1+h8jNq1vaA7a5+MvwHZvxNH7K+6b
WyTzaUeLDOtKSwhzkTXoApUaU57NjZSACGG9CJtNNT0rwL7PYyFY8ilXeXzUuKySqskw1Oyo6VHr
6NAHt2L3/KaeCmTHFnjfTys5jpirXPX3cZ6DtIF8Jvg59GLZ06rzzlv7WhL42EfTUIlBZVPlax9R
K+kA7MrwVmy+Y9shG8mCqcJ82Ohk9wz/B+VAiIoIgfunQoKF8iZgrxr4bvmSKHyTrDTS1H28cKvb
FdNgb4wFcvAVp7VxpYzyO8X1U0nmsVnOdSpxqpQ0lruPfj7q+oU3blgtInyer75RcRGtknOHRWrk
jVGsHTrRkyevnt77egOXKGFgc3Lb1sktN569bww0njpHRwvly589wq2JQRBmGc3NTex044FdzfBO
wfTdfLVWTvyrBXOjsJ1w8kwdm+Y8Y64WWjKphO0xar6WO95FHursDihJYkwbYorS8MptdhCeKfYf
857v2DDn+dZ0UAH4xMdl02EtALyAoKBX0+9lIS33xwThOVuc71soAAagVcYiK9A7rrNb0ju9r+wh
uoA8T7ZCbZJULkEHHNV/V88zz4rAkahuVMhwhOkDYdJTuWvJeTAUP1q5cyA9ZFfkSaohkGD+XMar
KIdyNUn349R7ZEEbqv+RdIeKJrYGGn0ao3Ru1NusLSuBD/oY2zu3OM67Dmj7x5M2duAGuh1SNKGq
6TFSo5/WeJ+nxFHTX+A23UxptWkXSNXU/iSnXqUmG202goQW9oLxgjxdXKu+L+rQGa17BSOgY3GT
xLdhmzqk8cnyGC13XQZV9woc4lWyjRvdXyUpwNvd69Beq1aMLQDPlz6GTeq00C8Jznu/j9b6l3Ua
6BaC5lORyRcQIdJ4SSZSd0gtw1vH0UlA+UIqlG5GiILRn1N5SOhOlrZD9Jybrp4BBQEEQUp0LwzN
QFlcSCq5sdV5UoWXo64G6yJt9Gi4aLTII8ngz/LiRABDldNz1KFvH0XuWtVbMmfBUsWbjNTuhNFM
iNJ5MgI0UBsSKMGJusnlwmuHzLFMQPDRrYGajB+r+A1SHaRW5baDsgHowTHolSWrTjZf0THfQ/HV
jUjh6UXolLrqdjgk5m1GPJJqjjlbrkxiR0pv40ryLIq5EnPTIkd6G3vTXmS80RInnBs3t2Scsfyg
QgunW+ufAHo2Hk2E0edUOLVMdOFVXdMtys/ggd4uzFQz6REEtPfVgjxHF7DIswxOFKM5hNagsH98
yjGClBf2FN2UKQ8vXAdINgLK0R96PPSnOUBM9NbVumgWYpuFkPmRefgvR+wzzvEBtkuoJjfq/E8E
KBgfRfNr6GyLcUIob0xyzmLkJYzmbNX8MrNFLCaiH8AlFK21LmokDd2B6oCt6YutrtYuiyunJhiP
BspFXR+lSQBqOfkSO3bF7Csc5Wf6xMJ7DA8CEZ3Yq24ZYQvaHL9rpmdjbBIhv9ZHfffcRnORXe1p
lIHjHg4ZSGWDgLm6e1yW3iHthUJ+pcujVP0y5ght110FMI1UPq/aYzvcybhvcn/VxuDjMuB6I4qP
A8dMX0PELoJSXl7t43TAv3gKUA6YSXGUEo1LTBVS4Bu7YOjBRYxWRoa4Shrohq1eNZYBmtz2OPrp
8pD0D2B8cgYDUCiMe8sUQ4JQn8pyJ5smW4Zieh/7Ra7bIXKv+DanbzXNHU3BLumSXVB0h/LElfB/
t13lQsdqMkFt0ZR+ZZTb1NL9co1vrfJZpr1s931+WPrcckx1vDnvL09WsI6/KpfOKEaSzb2MoNd5
sgMJE81loqcMnMAK7NW29HRZeIBP1iGPrPL9lrGbQ31IkE8wspoGI8hgTR18RoNvPSVCOo+vvRek
xMfmuPTFJBMpian+k0XEzxXEgia/3Xd34kkY0TXhCa6rrC7mqjERgLYF7khnM74ohE27/+jEiapk
wrVxWcus6bGi6XAG5eXi1R/K6rPTbBlRuKj/Llwbl0SQLkfrrWcZEp4W9YvSg/QgB3Oy5bcPSG6E
+DX16ygb9+W415le6q2sdlhdnhb+mFyac7gL69CVLOrmq7UJjVkDsC7EAH+IJ5Upm5s5Kn7XmEFx
ijwrPTopsr0M/a+RNMg/ovHKjDGYRTVzgWjn/DMupEs5SV8TZR5dGTqrkKCAymJsaJoTJuVLEVnJ
RZEOSJP62thkoZ4HVjcDOT8ZoAZ9r9fcKTrTJ2vq9mXr0Db0x/qeoGZTmBtNeqTwPk343krUMebJ
UUNcb2yeRoJ6keBNfpqNhBm9EgUFbXLRI3cMIOPNcrGzFKLcJv5ufs9oG5R57Gey4qZhDQrpx2IY
nDUHLU++2GOI3GDeY/p937exuzZwQ5rX1zdpKDtpAeOFXYNuk9Q3hrWTaG5H6mzH0s/KvFXy22xE
cG4q35Iu2m4GlDT0kcXYJdBRtDG9GHNcJAkhwYOcRW+9MpacGPS1nXKT6i/morjDGHuZuWu1Xyr5
2TYPNJftHG5WXrZGqgY9NJJAfG3rCQ2mddhYA1LfGihIJCppNv5IctB/kdIFNHtTjRe4rS6dnVGN
bUuuvZIAYic9kgJvjRV06P0ujn71pWmj9m7njES0GACdHeyKbvRkW8qDPa6mPy7do1oEUrGzRozh
tas7ZOrslBkGAaLkRR2xddndRF6nuXlKJYCXaV87FdGu0hg7Ot9Rckcxszfne1NtGrfo9Min0c9W
vkb+Y1MZ4t7TK4Zp/Gh4tlJ1kzTUDivwsHS3GeokEtgg2fRbFqWeBYK6KtDG3K1ew/VKbu8psZxi
GWwyP0Bw2l7plVTv1RTQeoKn5HwHhtKhnm1M4didWTbOTH/Otf68FN2dFuXP+bxv4vWAGeJM70Ep
sZMQxsJqfo7HcB8blVemzWXeLbtUyt2puoozgHnX5IEAIUXzn0P+q2/kg6T39+fDieBxzGPra0OW
86lCjpCmr1X2CLwzzr6IoYSF/TNpAY+nJ40RAv4ML4Qxt1f1MQO5a7a4CgTfQE217lacbkcGoj+x
9RZtJlHrRRS8LC4RijGnpC0J6hysAjDfD1AZ1jFFKwXdnRhpcaogdxS6eIw9QNwpVSosVh7fOuM2
y6919VpKRHsqeGdbXBoABUy4ihZrYmqFxmPpZ2B4aO5LFPpEZVZB9spj6vWqLGXIMbIAiW5+MG4Y
b2MbiJJkUWDkQZcmPG43UmSP+ba8LkHb+L74UsDClGhFoiSK50YvtNUgo4Ldey7s1Q93jG8Y6kXN
FnTe34nDgpIX5WJ+KZFEaiBF+FEJCn/jAYJtBB+I1/38BiHHySfd53uHZ0an2jTU3dyzFDEMOqc8
5Cou2ojlwc0ZT6WTOxiyPe9IRKkG5QO/tkxVqmNLlTvMJ3hkk7pJkD6u0KPOwZAuvNSCC0C5N9Va
DOBSrj8KTfT5nzTKsK3n78hfnGz2HN1pvp9kLiPtp8lil210m9t+9ePnGLRkmF92ANXdzo/9jIMz
YIRCyPR72nt9Fkh4RKMRF2oq6SY7OxhK/skuBvJTxnDChFfUW8F3PHlUj8yxfz96NVpFuDagwOhR
wKvwlvDSg+6aN5NLf0P8NAi98+a+gvJYvnhkjrsZ2SAlsTah/KAHU3jXo8qmunHz0oGayy0PlRMF
5aMOlcrCUdsrYl5kyjVjPfhGyVS0cC5XLow8LocKRQnkCS5JbEYcy2ZZMfLBiNIMERr6pFs9Wjl3
YQjthkTusPJ0q6io1jnjATnBAAFY0Em/MO5E/JWnNc66OkbrdvI3hAVP39qjH8Hdokgz1yxLPqo/
k4daPDtdul3azT2+NqrEQs8r2mUuFrdDbnSLDIOzL71TvH6QsEFODcPgYDkQtiVPBuOj5XEFCeCP
wiEvYQ3D5wB0PmJ0V8VuIvEYQWbICgG5DTE+ktsYQA3OH+3T8ezIOBeixyQdqF7hJsm79j53gfvG
WJ/us6RD9Kg8mcZ9muKf50WoapWq4+w2+V1Vhm9NARK0ORZVlE4GliMz3LMcFfWkrKOsP5i0wwPK
2ozT9SoP4GQh+67HXF9nyEESl691VPttZ2xIIm9Sulys/eQKdldwkPhne1+NtWYxx5Fu2YimsimC
zCGB4n3nXStywjx+MqxR2gp7fMuPJpKB+gdOLlgDMd/2D4uiYHUnP+hnCOfn2600Gpuc0u5QNIrX
UfQ01BgsQ6/pULkZoANKXeO5HDo9nr6NhP1+UAvTV6frZVUFgMevowTck567sj0Ug8pywRthIW43
/7Dk1Vb7a7NR7k1zJwGrkqxuY6BvEL7VSX0xZJiXUR+1BkNyXWaH80VcX+YUfB8rEPnxnoK/T7Bb
J8/C0W5x17wqlrzKQhQd9EAZAuInO3yW+8EdHyHM2AqD1km0w1E+wNevl2RRJW1Bptp5ij92YDQZ
NwPk7GzZRUz2J9xwYb7DdvncI4oN9RzFZS3S2yk1P2xqflF5SrzPkfQztuhmDFgWmS4OChCqq0Il
a3N+hwXHkR+ab+tqiZYQyd0CAqe2vysl9iwVjeaLel4W+85Ha1yhjm0ZOfKsDDSP2QQ55tCOoCEl
k3upuDOS3xF6KhKtnGqMfTmVnBIFgmnazL0GXWfIdCo6iigoO7RPYYXAkt0rylWlHub5IV8nwI9a
VzIywD0kVzMyFxP5V8qQ7BbSenNOvSGvbEnHMwCP79UyMXE2Sm6CKNFIuoj7QHSG+GF9o5qN0pQ+
uuCT15u38TOr46L57mbA7EAJDGQ4ojChn4yHnxeFn9YvoK2bqzWecmuzyee69dUUTYj+ckKNW592
ORxNFXbuEkk2GXwdWyDVim1Jft0/1XLoyjX4CyFHqaO3u4z2oj0N0ltPf4QNkqb8uUMHbop/y2go
As5uT9FvpXhKq60SWk6VgFZOuZeUxTbU0unqS5AYu7izVI1dLd2BmsdW9INuPZiWiM6YnDq/Rw2n
jybk0cGa8PiPhsFS99Ni3aEx4k0o01Hjd9e8V50U1NZUe2k1Sb+LdKH3urmEz2YR5puh6KknLStA
CktFd8iVAuhcoWgjgRKjDxq0DhhDRd2boBlvpd2Stps4lg+jiYqUieeBAsQlnXuCqeEadc/ZWJ0i
S1cfbHvNxpCTqygse7sqlbuiLiQvHC1PycadnJnu2ul2vqBZtFSo3YFG1q4GadosynsYwooyXIRl
7dEaxNMVWmgl20yynevbMBLxdH7wZ39xPkeBn0sTOz3uomYMUUdGw26Jt0Z1yIyXDm0bS0YutSZ+
LR2S9KEZJLukhaNYvpXPthpNXqaGjjmZdtOW/qAOmyIv3FwavF661ArqNUt5kcZvhUnstsuv+hl6
9EBUi7IF9ow4twAuhqWpYXRSi/jNMDbo/f0nzx0fNcd6EhOSn64wHO0YF5IWY5imCvgAhIh6q+7M
ylZ/Mey7jhcFJI1m9DK+IbIhStC4lFOtILGaQEYFJZTCAqcUiuCgXICULRQq/SW0x9tvEAKfdCqf
S+UvVxSFzbIYOBzpVs3tefVx0iGG6YLxHh6NgWxSBd7G+8Z6TxYBjkxzCamuh4qazlhvtAfDBPgl
GNU9pppexen86c7GkS0uOI2TRDXAqpFjj2g+YHSyrzddMR0ybbV7HcOriBy60mzN7DUj5qPU3EV1
vJmgq9aO17Q1/cncDuavGuMv8qgEM72ZovEyRUwqZAy7rVbsnw/ap0PM0S/m3taaWkC2fkQSyYRC
oQ5bwSUH86b28lcF8KNpdMQPeqFRdkSPXG1FsqiZgXn4eEaDvdEMbfaWbVyMmuF1j7f7N16Vgrc0
X8Y2rGTWzAnfpoeMl1G4y6v+q3EYSzJYG55lsN4qhduDbKDyv1FfFjgXvr5dG6Bx600smeG88IAH
GL26CbesxtyNDkB03zj5IpucQ5OWUiN6jW/LbMqPaglKKEbuDgLr1W6zb1ALf+XxY++AT6QIL7Kw
TCvpRg0vruTRaJEY2ABKeOgL/ewyHOn1QHxGiNUj1EHC7MksPGndNPeDuVlcgEJ/Cd/XJzPiz9/D
izGANnxQDQPbjkoV06HX8MQ2XBK0G8NWHOLku9zbLELKvNMn/Mgu53Rmfap1M4RdqUEwWSGeBGoL
9MOVAElFs8URFxISsGjxJXwdmeR8T9QrqxpFON+SOb6s/YU5qg9lYTpmYzn6sDj5JKAmPHmhjgxy
rmNMQ6PJLXzriUIGPg6KtXYTck1maLC3+m2h7nX57by7Ohm7jkxyjkPTRpNkBkwOWv3adOWFTBT3
vInT5a4jGyxPPHJOUziGeRjBxujHxJtAKONrG8akNs0X3xOX+KpD8Oet4WUYcqnSp2j+MDk9ImEy
Wxf4eMjLZ5eraqte4cV+7ZmtjfdyarnSrvCBV0TpTfSCFO0v5zEqAt2vosAZGg3ckOqqBp7s/PaK
TimX8wxpOk+dBgty+Z6AhZAYL+P0BAj8tVKpt3Mjb8/bO12VOfqcXLozSGkEmrqPvYVeSMJuIeJ/
VABdyyCuoh089Yo4coAfz9ej01NZepgRHebKZHqUk/VGg5TxeitY1Bd2jj8PDK+vQKUCDAPMStdG
/mxWboecu8wfMNEKlU7bsi4j2bqVjFEwUnUSz3+8PM7JJHWF57f+4U+N3YAGlRI029YRw1IEzkXn
nAvawYtasM+mQ3tW1qLtSMdNPnit7iet5ujEi4hmn99W0bfjvEsaFslUUtgcdOtJTXYtUR+LvBTc
AEFI0tmvODohWl1Ug9zgBphq63Wz5hIzuqvHbp8WO60WkVKKrHGvMr2N5npg+xiW+0VBD3Ol9lzq
mFOzPG16Ob+BX4e7uXPJ+Y966WkB1GYPLJHZeVW+yZNbNdswvKjkjc5kba0BiBHgVrwqtMGAjpr+
D4gFCSKTaNGck0mbEKMMYAX70IzIp8s6Mq+tcLmGfhsgnoJTI/CZvBaGRdphJawnZCrpD0lTH9tY
VAg6dTCPSxNcNhEtw5ylDVX3MvAkEMequ3d9/nX+251yzMc2uJutz0qFQgY+HYqWQAZNnmYld1F8
ifJHTe6b5f28OdGSuPtNy8E0MWyo7i3QFqfyZaRjBq6/+zsj3IWGYN9khSyukjR0mvB1bQM9fjtv
42S+cLxx/H1u4397DT1oC1QbkS8omySgaI1BIcaFDJa4Z3XqzB3b5G71ZKZzPBvYvewx20NMneE7
rwy3ucTdYq1PcVlQdDy4mw3Q7L9ftrMB+mn5QLrL0QgQr71Wkq8jRXfOb6vofHBXeC3DpshYJhKz
QWGG8pcuZoxFn7dysgRzvJFcdhBnul7NGP3c9358TZ/Xy/CxuCkC1lWNRgfEYfom3gmpwwSL49Ey
qZG0Js1Ddb+0NsohDfTIrxjdknw3O+0jarvjvvAxzTULWIJP+cWj1fLomdUqdalnT4S1U71Yadyq
05yaqpuoSe+HbgjO767glPIImibGnI9UYHPn8AGzsEDwiVrFIgucFwlRO+2SkVko72UEF+3h71bA
OZAcTa1uZadQj9LDtMaXynLzdxY477FMSxZLYLo6yHq061QDIyGCNZyc8zr+6pyzaPX03199curY
7VZPg2jeRemmB6Zj3KEN5kc6ZmLBtS56f5/K4o5Nc15D18GC1X/c4mZ0qsEC1WHu0bICmL7D5AoY
c+bruBLNq7AF8S/hY6uc71CVKjdNNq4yJQrml/CIa5VgiOQAryyBAxG4Rcr5j15JQ8Vi9Y5FbTZy
SQK5U4Kwek216VICXWpjRt5fHBhF5qeo0T1YlCXEkTetFJyuD0m9/TsDXLJBNIifh+ybQWDnLiT6
ldEIusXnTyTWwOUaBZWjsRqwBvDO7aXn6IJs8rv5ogVoqbucGGgp/hHeEvf8wthV+p/HAlY5Z2GF
sUQUlqjN5UGN66u2JjcMOXzeyskn0n9PH8xwPqNQ0a4oWVmEFC8tpsIq0NnOFMBsVDZrxdM0qOBJ
1U08UsHJ+B/BTDMtHRQsVONfFi2tpaIHVGpP75rXEM+zf8qbOaj2q/thCwoTYdHpK5kyMn6qfNrk
nEveZuZSd9jUsSGXeds58rhu1xWC9+noqhQI2qgJyoLu2uW3Hv4m0UWl3JUAnatm7vfR5Orjm1q1
u6kufmijTw36NhgmyJE3cg45NAUUu02WiZ6xpwPh56/m/FJfQX+4irFTysEIZGfGiIxqA63nm578
DhS3tkM9GNUBEdjodLz6tMt5pn6tdZprkbaPC0jcVrE9T4LbK1oZ55BwvrtIKrGyFjD3KoJoje4u
GCRrNdCgPp8/6qf97H9Xw48FkjZUS529ZEv1t9zTm3SxnjRtlwyCtOX0xf20w3kkQ4k0w+phJx7q
u1nvditEWMNFcChEVjinpKGcmNIBVnpa/rYW9TUnQYmpgfN79j983+diOC/U1kmsVgzSN79Lh+gC
vdvoItuhE/YMeqHfhl8cqhexWMNJoNnRPSWcV+pBGZ0t1sJ6AQAzB+Ym2vVA1c2P+kY0USTaSPbv
RwWOAp+qnVijpbWmp1UPUE25jRMBzkxwk3iNvVHJzdpk57wPF1uZfvTx3V9+KM5HSHIEgHTN/Diw
nmwi9Efy0ENdC1hPSKwAXYon5TdSpq+sxn96VML5iArRPWqYb2qgOxuoTvkie50d3Zh74mHg437A
CCOactLW8M6vWOA6COc6uigco4XFRystfcO6ivOHbBg2YX+XtrroGrD/7Gsw/u814HkP1Gae9Z5V
MBk9qmNkGzMKXDaTpDmMnNraNpo9+Yub6c4AYE1MncIXIZZEW83Dpmu6xHnDku9lp/dvrDacBO1i
J5eTqzRO4w6Q/2yDCvh70RNQ4DoNztlITa/18cwsK8atLKf+gKEuFZKz9bi45z/rSWT60dXnqWGt
rqo0smKrRz+51SobAJ7yXnvu2JBz7BruAtyrOw6X32MZFlxUniO265chM1iQkFY1mHsLO3srWKDg
4PKz22FZqXEITAPOUvGK+WCqe8ltDCI81lJO7sFnkXZ+tVVdcdNN4OsMLv1Zm0W1ohGrq1fliTTh
ZTpgflJ7Pb9C0R7yrkjPOpKzJIsaBlBoq5eLYLsiC5zTyZbxP18JbxgqL35u/l0QNzjv0oKikBos
iGdJva8B8VTJQcnf/2qjeIxzptSWOrBr1SDEIrmqfjaqaBxBsFUml42YqJxLMfsYMu12dQ9QsfV3
sY2HLTdUW8aWWUjR3czD3NXCx/P7dPLYqrpMVZBdfNVv7rW01UwJeShIAIG+2Erlz24QBNCTHv7T
Bp8dDirRp5YV4WmUu8kSzCrAlxYIZsirBZqtFELqlkjO4XR2dWSU+zhZGENUZmALwxgmtcGxhoFN
5PXQ44D6t+aA1gRcSaBvoG7x9Fd7SjiXLpfWRK0IpguQdGhJDWDeapeia3Q6kTtaIZc/Snk5J0bx
77QEOvVOtCs3NChBOSxKCE4GqSNT7CYcJXJTlIxaGUrqvqF411XzdqCZrQPaOddCJmW2O1/ygSNb
XNKol9CMNyh2L7/sHsFXEJjevBs9KBw5iS8qGwqOP588dkMPrmuWg0tGeJ0PhqMV2aOa6t75E3E6
vzhaFOe34za1tLjAosKHZfGqMpC9DFMlxXMXMGrtWN31r9pj5oP4zjlv+mQnjh6Z5hy6WoJvCCVF
6E+3bovRIegNbSuMnoPUCgW/2o4fgfejgbRDwaVwci9xhyfhbRTtM+fzjTFPzXrFj6CbwavvDYfq
23/wywXrv4+B/GSmdvV2fu1AHJ0/THxymTSyajXhLB/CkUAaBEXoQE0mYw/ikB8UKsd2tTxMze9/
kXalPY4aXfcXIQFFsXxltd12u/ftC+qe6QGKrYodfv176Edvxk0ck0WKFEVJ5pqqW3e/59QSttvf
x/SVDz/1/oZrW612RbwnySsGnEtgGqUMoxd95MUichs5dZu8wYoCktzM1sqDCLcyo1hSnuFIYGek
2CvqcF/WwqE5AH3UyInIr6KTndCKXT7dTtjhxgRgzlO/jppt1yWYBMYbhhHO0hszflMZZownywlN
3VaVZ8CkuC327E1Q0U+HQUx2buD/OtadYhuitQtpbw05luozzFJv2nDTiD0n2165qTv8AVhniqt3
Eh+L/qir94qhYIEfyIZF63R1bBdlBNjJ3hF564Wl7lEstYeWBgijx5hVNjPKV5K/AFspGrHhlj1I
eg5sIpzUo0grN9ZBMGl8KPJdzlCvo8fImjax9GGZileEj2kSYStuRLNX9zWldpG2gynrOBGgApQY
ZOlUp1dAn6R9xhWom7FrylsMZGVtYCbcoZO+CbvhOhxMJ2z6DCAx6Yilgii4rCrnFRT8Eqas6KpJ
FgpKJFXkdYFxBrVnQaoWdmNW23L6/E9SljMhSaoSolaQEmqgAB+v8qrZmuHtZSHnq3/qH9+ynAkZ
WkoLrgHBSN6ViH7L2+nKdNl9Bx6cCY8NwAsSWy1onX9pv4UunB7Q4nupIJiZtkS/7bGbqHbDIRe7
BJh5EqVOXa3c2F/4v98SF/4PsT6ZZOBA4DPHp3mnF2MFWAEfDnNCfvlIz/u/36IW/q+VAKrRhGjT
pQZmlIetpHGbo1mnlI//TdCspieOtm2iMVY6ONqJ/BTVZy4RG7VpQldC8POZ4ImKLLKVUp4VJCxl
LFbGP/P3Ch1ON3T5RiV248Ub7sRvABTDoKa9zru38tS0hS/sRadbMcc3albkKMDEN4pfcbqyMDv/
IX+OIn7f2MLribGTU6Jj1jtOYatkTHuyQ5h2ft4F0VpvcO2DFrYjtyQTzxqvuuCop/XCzgzlalwD
sf4LR/7HJy3D6LBPpp7leGEGSGRZIQdN9zREiq8CvCWvH4f2HVT0IL27HbPartBNtm/qwh/R7bIo
9twEtoLZe5eJt8sqe3bC1fqtS3QRaRNNltrJgLkpAZAJXvI8kLf/m+1VdpNnIapZayauXO4ywJYk
hrEpDc9RliU7BCp1rlSeJd765nZqXi9/3vnL/SNBWlaGFCULDcqRvJhqcqVpkaur1oNU/JtpyJMo
bVkGUoGB3VMQ51yXERYio3tjOMrltUhvKhMQONa4YtD+4tJ+f9bCeGrcSCWTQp7+NvnYX9cBUGBi
3yS8114mD1uqqzB+axnZsv6jiVTvrTkGzp8wGyMDBVh1FVB8ev8bxC6rW61EQTX6wXZr9b2zmfrv
GHhZF6q1yRxHGaJroDyr8mBba92WNQkLg2roXBr6+eNk3F+oP4baSlPiL7z67xtbmM0ODJ486iFh
vEU0ZWJUvbS7LaBBrqiHcT7lV/SKjcurtUbVqqYsLKlBmQHoSsgFYNJ9i4xsnk8xnGir7LQX6qyP
Cqwd5cKcln1SUGzCk2uey143YtF/WimrrJ3lsjo06gQgUQZEzPsQA3Y/Hxjc37xtBTonKfhi7Xtc
O8nzQcQfF7gsFw0yV8IhRa4ZigkwZW/T9CtXwpuu0N3LJuvspPOJMVmWjYwojLWM4/OMY7U3/GkT
+vG1ibc1wyasxUZncdVPpS1MidHVrI0kfBeyvGszUR2KXneaXfd96kxguI0w5JF0bqe8k2Yzds/E
etdBHyMV1rEXJUaU+6BUJk8YAFa4fBDnT/wPj/mVlZ9EU0JqJLOWEWmAWQpOObZLCckYmq1atcYk
d37477cX/Iq4TmRNOXgIMxneeag2DDuNLgKqrfUovRNqK075E5wv28tft+IFv+7lRGJVEyATd/CC
xQAmRCDmSb3pVlnkaEBYV7OXy9L+ooTxx2F+hScn4npetryfnW6259JOANLhh4ywuz4kh8prVbSY
g6gBQZiMvzZrb+cvXuxv6YsgA0DqoRUmOF50LbGEeQBflJXY+W3oIqP8pWB6oLQxx786t3Te/f+W
u0hryjgXUqpDrsKkTTEITCtEgD/7eflwVxT1ay3k5GxRorCKaAb/YCOoZtknzTCE0IH51liZh169
xdn4nkgKK44Zix5PgkKAHYG0OnHAuTVg7Q6LQg6ldvuQxEHjTJ/AzPMuf+Z5y/77MOfDPhHeTmVD
4/k9NlPhDPJrSVec5NptLbww0wuuRCp0VFdrL2s/eW84zbDmPeY7v5BbqAtPTAxaRM0ciKtBMgGq
HYV/B2ep2vlD9DdUcC3w/ypynRwbiYwmkYHacq3d6jv9VniAFDyw2tWceYuv9rtf9StQooHUe00d
7UNZSRbXDnXhjwszFC2mjNHZQmZfN74l1ZvKeP5PqrFcz+NW2athiDOtKtUDDqKri5VrW1E+srAg
bMy10EjwGUM57ns13Vr5ioSVgyILR5jWTSiaGuqdWvdKdyN1j8q4ImItcSeL9zuhVDaZYS3DDqJN
7BTuZEt3mdiFboVV3fwBELt+fl98qiJY26VYs8Fk8XzTKZZDo0XBhdp6MLO0UZ9eRbvsKgdNgewX
HiAtV4XO13LhsS034ipRT5mUQmjdu9Gm8GMXRPaVi86nF/n/ajDwtxMni5c9hApYlQheWooKZ50F
YhrsIfxvRoosAupmAtqFYFATQwPqpwA6aOi0jK7EPmsByZIk2ojVKuMVx4A+plYQ43J/2CQAIQLU
xt9jpV6VuNDNWFRZOKaQKH6ZgZzM/HNe6gzgdHKqa/XvkIOsvOkvJI8Ty0h7IeX9DNSgH4hlY4IK
pHfYKu6cfE+x4QSu4r+Rx87P+IJGLntGfdpwQxkhtMvMbWkJWyjgp0xyn0jVNmVWENZvHLNpeieh
ZA0IFBPkZvkaSMXapy9UFaRYVVdNUNUk5DbjP8QaLdZfJH5/eOvl+BGWcqoEWzMI+AAo5fWFB3Bi
X/LU+xl94x3JxNs61uas+9/PVlWJAqJn0NtoFJyb+PcnFzrJFbpEPJyOIeE2iIpsngL5FxtBGbD2
K9LbSi2vPJQ/H+R3kYuYgbcTeqgSKoVl3B+sOrtOwT122bmdeRnfZSwui6pjkUs5ZBjH5E4DfGhn
awDWNnaog/wd/t61b1qYGNUMw7FJIa/2SOugaQP0ZW/edm+egA9YofG9DqtwBvLi+0cu4oQ6I0WU
zNwcoWIdVfVKMfKdPk32qDToM5q+wDWKsLOTtHbGukFCFrSYc0o74oUKmkktcK+PJtE9xdomikvA
KZFPd1IB5CDOgAUmbldu5c+u5dsP/lPMUXMyjV9QZbtoMx5mYwWsZmdeuVmrWK5pwDL6aDugBpkz
Am/vAM1mC3IZYSe7NKCBDqCbf9XZ/v5xcxB78pIUakkEmKfTUatTT+DlgHLABlFhcPkQVx7sn2Ke
vjJ4STHATyoBOoYfLCFOEX1MmLqImiQoV4duzrR9vn/YrPsnH1bGepyk4RdeLeDU7mfUmOl28Aov
jOy12saf87LvshbmKJ2qHHOBs5FFFbaIQYMYAmVemvw+WavIzibgguVbxjlpAcqvwcDryfX6WuGY
jCeBZslbbsQHdVwLhs/sJnz/soVFykCEqKtqXR/14rMw5R2VDSwAEVehk037qxrbEL0SBjpLVxTm
TAT7XfLCNiHSAV59hw/Vgvod1gnI8WYOlIN5NGcKMIugvhi30Y2xo4Mrb/KPy/q6YhmXfV4ZleCq
ypl8TPnPSa+cetL/o7FfNnlB1CyDLhBh0Iz/i/1qp+dwm1NgBaVPTM9y16LWM57625EuG76qbOal
RnCkc1IQma7hzzPdma1b4M6erX16vza2umbQtIV9qU1MvqXEnNB9TTY1uUIqCuspQIoA+iRnrgB1
/YrqrNiaJRJAK7qUDRZeflZhJ6SyMcjhYO/KVfTQnQHSssm9rCxnCqnfD3Zha3pGmjSpcLCdD6hI
6Qs0xvC6GEuhevg3WqNrj2O5uDOiQpyoNdRTeK03emhW0HtDePyYp/bM2zKCUV5Pj7kKrkY3u6Ur
JcUVe/eFCHhiWw0eSSabXXgE6q5S3UchdQpRH1LMzK0c7YrzXXaBVb2rEOhBVFWhYjmAkSzH8yCY
f+4KR3Dmyqnip9rk6vRzYP1KTUNdE7+wQn0h5ITECOJDMANN+ejkpbmt0wKoqFc6uaVK6Jeh4fHp
ZwbYPjUECRdmazqRuGEW+RKmeBQYrkzBSlU9+MwwfDYBuO/yIa0YqyWgQG8ZvNLn0HSyeGAWqt/T
lQW8L9bGC25n2VRG/VgnnFrTMWKTh/2+Wg/v1N7cJVRzgcXbgvdCAuBdVU3bUUtlILOB+FGejDKw
dKwnlwJYkHQce6cE0C/vCZijDbux7kkovaZCAvB4YWK5SZJGYPqV7GjygblFMdzFlkleWTbcjVF1
FxfaDTXLd17OQ/7KdT4CLSpJXTW8NcI7EaKqoYOJhv60+qeyfe7pc6Yc0h7EdmCmUmK3RGyTRpuo
3+XGh1U8Ru29ldwN420XvlV8JX8/cytEAfemqZi6bsrL/L3Qom6IpVEcWwYwUQvlD/LP8UeQBZ2I
WITSitSGmcImcbQq0+n0zxCs8Vw8/mPtOhWy9BqoD0hZlECI3JquDAIbqff+m4SFj+DyUMVGCgk9
kQK9UD1Wr3zDGYP17RsWJbeWREqToAxwrNTGM1rwsSeN2xYM3ID/3DR+k7RwBdqkp0UUd+IYIaVH
UOim3Ni1be1bUOjLxzZHlYs3+U3U/O9PrPCkdIVmzrePZwfH9muayqAM/ctCzrTtvunY0tbngMrt
5LIVRwYIttj6yHXmhG33EukvIYjOKutWR0ifsDsjBc+VGHbAaA5CCZQv6Q+pJshaEluwyLH6yFn5
aWcc/bcDWASnItLbpqcVrNE4YEwgy3atZXmom/mkQ/ydYJGxabbYMbWjNMWUYuMbiBTHetMSAKKW
r3oYbkHF6MvNylTR6qEt3UajZZFczBrtqOg5Xafv2U1F9vM0b4jCpK55agsQk6350m9n7EKxWTma
Pxefvt/awjJQDRk1yfEDhNePNvCPAMeLHanxqKLk5jd/A03uTMvom8ili0iacuIKhb0D9QAq/8Ck
2BZujAVZE8vEYLqz+2OOnt9e3fybrPlUEZajRVH+W3R5PY/4tT7KazZD1WTT26uAx5ff3XKsKJ+U
yUjny7WsFqSomZ+sProV37EsymZ5mkhNBhHkqO/mrc90lwKEjAPA11E8eQP4vBWVXTEmy3XPJCNU
DmdjolUAoxleSgN7dtNKZH6mNTDriKYqWDmXdW3JrY7Jl7o3TOgIWgOxQ16+Nvdcntskc7N30y48
aZs/Y/J35TnMluDPpvK33IWH6douaUICufKuf5d1N7rTQCfPwCPMqR0d5C2W+FQ/87LhX6Ccf//k
heuJZRlUWLPoBgGrmT43ceNG0trBzh9w6QMXbgcb7wNN54MVIIR+muF9YheL8JE3Z5ORT1bi4vPa
8vs8l64nDknHwZRzHBB5y1Z8ZebMyTVjzYyt3dvs109cHNBX6QiGhNmOys68u6L3G/4/3qEKurMn
Hg/y53B0Sfkvdj6+X9z8205kj4maDFIB2TnjN3kUbWtVXFtVuxIwnGnbfpez8BWZXo6lruDquood
0kIFOPzoRT3IYUJLB72d/lm1mO2LqS2FPwrjqKbPRH1Uq32plX7Lc8VOEuvOUiJQZnTVJjWqFT97
3hj9vuyFL9GrgYcACRDHwkJBuLxhHV2RcE6dsFhGVYrqlULlhTpVbVlKoDgjwNQXdi49VRwDqvT5
shGYf+byiZwKWehSk9QNEaXBUezu9mQzEx7FmyZYmyFc+5aF2gxlGemGysVxTBMbY8sBryanMdfW
2b8qppc+Z6E2pASpEv7iR7ME2JUc20r0Czt6QVVoYJ1GTowVrFxGrKYBjJ989qxyFMyHZmbnKdFH
aJlbVoJ+9onphifxfU57LFNc0e69764asDVPk6skG1gre56OEOM+ZakteO1WVrz2zM9Zr9OrWWhY
pyWxFjYWyhdP4OB1k515M28Zt9v8uA6psaIHXyXPk3etc0oSVE+MGy2YmeeaDQ00H4wywWV1W9GD
r/r0iZi8oWpppkIcufwcAp2Edh+DIq+c3Bn4ZJWcnNxXZepESkxic2SqJd90WIip0bQBFqdLW3ND
28YZC21j8uZOY9RDl9fV6uqqKHK37zVPa6Zt0tJNiCE81dJyO6LVkZWAlU5yOw2f40h3jYg7fROt
/OZzNeVvv3nhEeVoVFg36fw4KeLA66a5N1PdcECHtjF1MTpTpVE/r9LBp2HvlhZfCXXOJYOnZ7bw
lYmqKf1M5nmcmmCqn6kFrF5tL5t8LXWan/qFJ/oVDZ1cTk8aQC6NJkeje7hRd9qu22IwB4GH5Ol7
wP1hBWwEj138tlp1PVO2+nbEC1unDITkbQ5bpwWjh7QsiN0omIuC8e2aLO2cezg9zoXBg5bLo6oU
5DgWtT2V6HGn+Xs5ZS+xMqD6c8AFApAey7XJpm10N001t29z29IBfNhsqXFXDrlH9cPU4o2wh0zq
XBILHfD31XOdHvICq2uTcmexCPSxKCUNmZMUu7ZiuR3LmtO0nQsW9GbmhSg9TTx0HFMMlITvRG6P
huAPVqoc5Ty912XwTN9dfuVns57Tr1+Y4akvgIAsYIZna5J6IMttUxvZZv+ZPmquFehYkunnje8i
MB5WZM8P5ZJ+LcxmODVJOAqYTTUwgz4QsGWozryZtj6T6jlkTd7KTX9FMif6rCekUCit50AAIwsR
28UjGHYZuC/KPsixFUqkLdZIEJK4Ul1f9Vr1USrMTqTcW/nytV8y6//JLzEnM42FgpfVuNpuAh8F
NtLBbGcEmO20ddn+G0x+K/b8i9DqRCR43gUrc/j1vHrqanz/gAEZdMH6qnCFRh1Q3FxbU3LAVdep
X+USRQhTQzUDJTJW4iXza53kwtUvJ0HrgdUZkwbjJsxYYffE8tQQ7GiVdDsJaaNi8p/3TjqRbSf0
Z7VldjOwB1BOekIGMzUuRR4SR67MHcuVyE6rDKjviqub9XXXdH5q7k3VtLsmvEKJxU5yfauVBkac
HhNAYtOuu5sb9mbXYn+odDEp6lNC3DIGY3ZUegmYbXiEznX5SGWQIsV3otu33YGnm2Y8dPwzUd7M
NndaUwFrifAY6nAtfxSIUFpNdxVQSROwkA0Jlj6wVqrmiSOMyrawbdqWM68NMG3RxI2io1FXYL2+
UpjwCx1jbVq9byeyB7y8L+XREWuzD2ZreJZcIoC5DQ3NHjXVN/LesxLFLqf0zlAMQAsGsQVSa/BE
G6rpd9g4rVrhVABVZ+FrS8C1UHHicvxzBuKiCUxHkR5hMNXYdOGI+VFEVjE4pXRiJ8LwRRw6iqr5
pBFOU9ZbbPZfoeuG2S3ZBVGRS2pbStJgpDRQR7bJC8zaS4qT4jKzUvIx4OsKWoLk+5fCmN+VP7uk
xbqYsWVVsa20Mcil6EqvwcGSVDurAT5LnpeHOgKedy/2A0BWw4Lci+ER1XosjvphIwf4CLvsmFMr
EKxFn2Wb7IUyYha6E95ktl5nSDbSDIQO/Yaa45MSAtxGmW7qod40rbadWvzEYqy3ihZe1+r4yRok
fh1SzLwJJIm7qtiONYoTDBhs6i8VaAa5DDTb8pGblUOUa3QH8ro8tFltYmCnuZlY9KnouOl4Xu7L
P1BB3/RS7apUeetLJEGhcKLcsMMseyyo+lYpYodMZMt6yVUl0BQNQPRKuAscF5QYW1sS1CZRvUf7
4wrM7E9ZUlyrpfEYR2Znp1rrJiY8AsqCTXig7HUaY6/VUuxOX7P+KUY3QJN3aev3GpjX4yep/6WM
piOP5ENPjNeulfyMYluaATWB/ip76pnRC5XiBz3FiKNJttqk7KxivB2Y+JAnEF519101QHGysLSj
4SMaerenyDf0xo0n6zWpQzR5c6+sC7CuJdGVmRCQmu/zMsg70PoYwiei2IeJsuOS5cmgfYoYDfKs
u1bQxIiNlwyJH4kHm/UpOptXpcQz25zkADCJB9YXO8Ui/qQ1u3JS91ZtONlUz4/ezbTKmcx78Fff
Tkp/iGNsbhYgrwSyLLrDQPt8kdSjAoOAWSTMZmCUCgjcBjYE69zwUopZK2zRYVJIr7eWeS1yUOMU
YB9QpzfKf2gyJkcKXd4LAPVVtLyKY3CBJaF0b/Z9DSgI870ytE2RFVuVMBtrXldhyh1ex04rpjvA
tm/UNHyQ4gGb5yBzrwwVPE97oeuObAw2AKfcMTHsnChbA383QaOmzcVNuH9ZKnyZqngpqYfZsK0K
ki1drvZFJvkMA+xASnf0zpxB9NwYj0ZBD4km2AbGCDjrP1sltqviV1TtDBTuR7W3R0Py4rHfpeVx
SK1dR8IXjGEe20K/FmXhtg33EmwehYXltyz3qVXeWKLaDNi756Ft0OtmAFxa+mxlT1b9MZbazgTV
IjqAWvwclbei/SU0zY4HT01rW5jjdpJALphHTljmTqhMbpx1Thu/Fi3uDwXrCXi4TXynduSYW+FN
bQCCFQG/ooGfRcaYvqyA8Q0w6hUGG7ms78xop0ceA4gRxXJwYtN6sE3kiWjN2Q0cFxqZfbPRMVs0
Ho14U5AH1WicTL8u2JZi8CgDx1O2zfJ7HjYfGnBR6x+D8hJiETcGGeILTf1E3Es4WamDHdyrNVgs
wXxaCBsaiEovch8bdxwXrh7DYNoyUCzAL8nwViPQpqZXRRxMZIMNQ4+EzKWKHhg1c5riXS+CtLlL
9B9jF9vWhA3j6MEEK6LsafIz0oe3MivgjN7itnAz/OfMVw24muqQgNggC58ytQcXW3VMAGOQhZWt
mWhB9D97thcyjK+U75QIwwjAymmb61jcMzX0TSXFAyV3iXQlyYUdcslXMqz4a+xBxNNbZZEb9FlB
BYkC+hSy50EHrPoQjcwBuCYwHiQw16ljxhyYez+zmGPQ0ZGjdkcnblMOHAdTds0weUPmsWGJtOvn
AVsj26jZo5oIQDPwX4D0+qFO5rZC/ddOx3KXwzOOPN7V5ouVHEIMyHZGsitAEVNKc1u5QMiTx/sJ
eT0nsmcmzIvKq6yf6f6SH4OU3ecSB3PWcJ90qWsMoJaq7XYsHa2JcYsCdzLaaS4cTfdrqLFW3zaI
oYatkSFAL5qHngnsXgYmf2/ryIHB8yoMVcEdk4cRF92XiUuaXarTXaux40BHu+zzByvDCUrd3UzQ
OrDxZ153dxKtbiYpP1SV2OpW7iUSvclYej2gopD283quESha5QmKfDUR+zRBXJPo1kYwC1Ay3JPS
yTUB9RpWmptnzV6Tq8DK3uCFA03vPoGf65h65NfkLZYyaCIQ6bjiR62yGQrzECX5FhASb4xXu6z3
hUzsPNMDkmX7mN2RynBlECa2hlspv+gUOXUDvnHGfXPQrjNQFQ5U9/Q+DjgFMmG7NcR1bOxbbKiA
urIJMb0zjj9GMdh5xD8B1OYndeRNVHeAA+LEieH1YMrihLlNgnEbUmwiyfBY0h5UqdhUkWwrzUsV
EdA5gNGLo5GOeCfFuFqqbvNOP5r9ZLcdsbucew3rr3rlRZPT5yktvRBxGtBS/ah+y8POSVSgG8wo
GtWPum4dNjKvMiNb10ybjwetaBBiNbbUV5uIDvcGGYMSD5L2/IWhADQK2dbyxDYxaxHiV6nFXtfS
IEskX88f60h1ENpFmPMtK8tu694zwR2i4g+Mc7RTVXJQ+IR90xQYrsBrqgpnUhIXUTrQwp51Sm/w
QDZGXngN3klovkbQRt1qbegPWmKhi3VOu8cLVcSz1mx6PBzSJr5U5TjK4UdZiicl69xquEtLwKlU
O7T+PAyo+WbeQxVjNP6fWPyjGskmpdMD2pJPaiK/ZjLaC1AiA0tLNXB1BUV6GIHMqpAOWUL9htW7
wuj8uo13vQJWxPnlJYBkEdg6pNhTDEvNHzTsR2LKriRO3QLLMdECgT3EUQrtUf3gpvTIyuxWJ5MX
tpXd6NnRhFNHWuzWFSjWU2IDaTfgUh3QGuPQCd8jb4DfI/cTGE87afg5DdEdwzR8ZzJHbX7FAJLJ
oxYct+0+NG+TiGDKQUVF76lh3C2NyZE0ZnPkOtHUPilGCi7vwi96kGeJDjRyeJ18jO4bwoNe7++z
8dYAvHCTDtuxJL6pJUCcydxGVZzREpuclg6JQz8dMEadgE5aMh57I7clxI45lE7Nf2G7zS5Iedew
vSlfMw4sHuk5F48NIEmbq7K4SkvL4X3mCrgz3mD12JLsJAxIiywtlp0sBoNalgYGUF/kjMGmfxYt
BZMvZj+a5KCTzIkr3JwAXZGVb6iFWc1ijdxkpfb3VU47SeIa1uVpx1BopjqI28b6V83HQG9e1bR4
bJVxa/H6RrTPK9mqfDlPX06rVzIqQROAjQAIj6lJGQErAiiGWF9kbwiyQYX1xBt/rNYqbefrT4al
KwZBFWsJp69VmsXGrBDHONxFye3QW3C9HdCsFd8K85Wy3pqwRVWPo1hoxVOO1l4rbKbNeEfCzaXb
Ah02ol5dPtKz+b9GDWpomqlYX2NbJ/fYzvjSWQ3NKqdHmZOAsvE/Slh2DCvJzEYlNm7KVHgJ6EaU
bC2JP6cVJ9+wPLC4nXqZwTpWUmPnOoI0RKfc+uDQQ1OCcuhrQ9jnK68nIudjPTk2tYtAucoTDKeo
D1HI7zA3h4IRclqF9H4JAjpsW+PmIgxRWbHmXr6zc1OSRD2RPldYTqRzDEWkWYVSWYKV1SjPgzBJ
vL7pPLV/rAVYrmPiSjnbgJoKWQpj9iD+OdA/yuWahdxHU1VZtRa1ykgrdeRIlB9HbMPo4t1oTA/j
WW6urrYuz5qaE1GLwmDcDISSUuFH2l3F9KmUkRH3CSh3TeoMavJY1Lt20gPeZbqDrtSmZMlTkYwY
5axU3zSI2/blrsWmlJ2jDVjoa1hrZ+tZJ79vUTxU5DhphiSD+um/QjYPit6jPhRcvvMzwGqnB06W
5ANKrSLGGFHrz7bwtKDh9fgzqqNNA3xixGGY3dN6jEc66WeCDbCZLS+P7WTWBbsC+huDFXGzzxEc
bMReg7w7a7H+OAGyHEYAziwg3asU5fnoJSss7KqjVgOidXmrDWurPecN1v8rHpEX5qRBe5abOc4h
ChE5AYQ6WauJnm8InnzOwp6k8oh2NY05Zka0XbjjfnsI0dOb3FKzJSd26HM62DOp1gzuVfr9T8Ba
AgFrXvvTPewyyVfKp3yVHBGPtB9ri/lnyJ6/K8LC9ISA+A67Ggcwz4GrrWuhmv+JEJ88Tx8zpAbS
XafAdGZQu9ASR9uMz60NcmtgUdQlqspuFNv0dW1xY00FFiaparQWaykaP7ZZHIQCTVSRA+/YaDal
itliSygri7mXXx2RF40Zs1XaFJMF6Nqac5EY9S+59GiXrby7c9svJ4aOyPOHn9haVAF5lU1Qhhrj
4ZpDrspDtBfbLli/2rVPWhi6JNL0YmKwqUy8ZibfIlOV02olulgTsrBWbabRrI+hPiqQ/Ou+RnYg
7Ar56GV7tXZuy+Ywj1XGVDksj+ZbEvdO072Y8othAm0fZcSKFGCpM7y2vTeSfxNvUAvRH9HgGKyF
YtCpTs0usiBYu1WiwY+Y2K5822wA/tQzOBGx0IkKhV9JqGBZR20jbCOXFz+jyvBoDrMQPhTNvkU5
Qi6vWGmhI+Cbev6vtPLkFyxUBUyso6ags3CDhtUOi7eb2i+ukcXAEK0Z9/m8Ln3sQmEE10dOMftw
LCpuV+OT1KCALl1TM1rpJp+17H98k7b0cFVJeFzItDxKWbrnakC1dkU15p/615/yp6G5Tlf7mBRq
eUy77FDW4xE7e6U9DPRBR21Mi4pNmMbTPpb6lebm2Ud38mkLp1W2JDErg5THGon5oKlH3n1ImbLy
eedbqCdiFo6r5C2W2Bj08v+xCnJM4UVOHgCLfUZ9Na8SX7sWH/AAa0HQ2uUtvFJvRtqYttASCVMy
zOh9ZTBXVifmV3Xp9uZDPrHEPK1NPuZzqpKnLt0DHdIbUVWvy8pTs3+xcqCenOTCiBgGV4o4hRGZ
UEVRybOGguBlI2JcNiLa0rHok9ZVKVjqkdNXPzKle43AzYR4lcFbxkByqiMUGtGj4TDYjjUMn5na
OMhNhR9V5WvHur0ZZ5uS32GVg1jZ66RlrzIAiULrSpexLdI+q7pmp9YNOvaolBHU/GXH0G6UaLox
lcI2G7/NDhGWfnT9NS/Hp8nymRrZA+O2JaVOgoWvUb81/o+061puXNeyX8QqJoDAK6OSJdluh/YL
y+3jZibBHL5+Fj0zt2UejXjnntd2VUMAgY2NvVcQ0Y60YOp0doMGZ5/ulDK3KrVGwyncl121nbT4
s00FQRmgcjOePaGyG9qxopX2SJVj0Y05roDoGdUnrSR7kk3M1BWDWD1tz6ke3jVh8twFre+qpJBN
o/PtOUlHgSmrH28v+jUSnXb5XRdxU4Uk2AC5/eILZIC2j2y2jJvcQXvZqzw09cy8364BmNbOxiKC
9gUd6qjo2TlG94WjoF+Fa1nxSoBZ3rbKNFRBMj/jAegoJVRNKerMmb2yelcnArlFzdBQCGFfq3tx
AlFA7mXGBnYuHYDfHXg9OGhtQBCnPAQWBJTupZVj+AXP/tuZvxhxEVYESZKyLjqcw1hsAJQ4ZWUC
4qHe/xbREwqu2NnV6BZTdIAqw2tmdAEU0GDVTTL6rjcUorECXm3QN0YBMhif83KyhqnaC1SLTdjM
4Ovfx2igQOVPsRPll5Immz40iO2PkGlq2+wMWgRI9Og+1DgeclrYYaiYQ8hfwJ6z04TjW6KIKVqT
KT3MYZ+JjvJDW6OJZFiajh1GW9P351tGI69Eh+rdCCeZzqMUHYdgbaddhYWrF+u1iJE0bbkctQNu
OKFbKAxUpDHbaq/1Z4qGJkoDsQr0QTtCVNoLp8CJlIOQnaZM1mSv1rbKIoDGPpH1duzYuXZ6p8xt
P7PnNCV7pSlMDwfPrzww+6zbG/TqKbiY/SIvCzS9VVlSsTOf0GNCijlEbpqvidytjbKIIU0doxIb
97jMB5Cpe30rZ7AC6PyVLPOrmLnc+7oiU7S9uKrRpepVFWs5l2HqfG5s5bXZZk61bY/ZDgiFu+B+
BqIlVrJNzsY9dRMbDXzfQeH+I3TWXpxXy02XP2Qx4YHWdUxq3TiDg7Mb8LycMfHyeXQx8Gl1C1/L
Ny9HW0TLgsYdnYbIwLSZJ7nERDrtBWgIWbNrloisOc0dN2sJzNWr4WLcpThFpdC6RzeCzsvtqmCR
pyfpWIImAp/W+3G/Siy6to10ZfYLVChV+FKdcmpVfyqpmNGzSuDp76ldWPARttUPZqKjCY4PsGf/
4Sz/jLrIREvYSwdS2+Jb7ugOKvSzeo9uol0+r2sE9+LEXDmT1/IcXcXLDjwVhehLAS2pBHxlUov4
XlXjHTi9bj6Nh9Dnu4bqzzoZ7axRHN9IfshhsvP17EAFcI2jDlZLCKGmUEVBIQoEGGkAleTQzdbV
p6riVkKEsDuqmD1/YwV/y/riQHmy1cTkGOJZC3InSVsbtRK7KZ+qaBuD2pZ2ObCPvVWXODzwNqad
8WMc+ke9b3bZgC+RRXbV1O++TreBIDBQU2w0g+d+KSAo0oy4CTYTNFXkkrorC3UlvdUpoYQbhmbo
bHHVyWE/5D0Yu/dTuwtqAhgHelW5c3uQq89y3QAGR6MU0WPpNAZkUpITWQZQoZP3Gi3NAC5N4UvG
yCkv72UkQ1F5V7MDZ3KyEp351Z3wZ2w6d3cu0gc10tQoGKfx1Eb1NglK6AzBIF4fD3lBf/WBCs8E
BiVNJUxCi5IQ1vWCja4U6cEW1HVIbZZT+xQY1eRUHNgs2UDzHg1LBT+6K2O70tMtetl2AZWJrgaj
Jmy3AXJnheRPBRvuQ4LsIBAA6EGTeKz9U5xElh6ck1rZTNmHIqOYlzGzRrocDoc2/VmX9L5Pa9eP
lYMCQNCQ8w0Xpc1m0EyauCOUh9V6PyWfWQZaKuqvfbCP6RFuhqYqaqsTusk06X1oATEDUiP2hVWy
xNHR5x3CD105B0AHUUatXDH2rfo0sgdlPBYNyCuTjYr6h9+WZ61+o/V0D/0HL/Z/0/qnGu67UdtT
olsBqo0GRL9VNI2NzVjTXYQXkUwaK1/3OL3WfLvYOl9IyovPhxCWQJub0HO4rbbVyd+miMf5g7pZ
I35cyx10FC9Qu9GRbC4lQ9iUpknDk+mkjblVq0A7Zfe3j4H6FV3/drn+GWOpGRLwBGSoieJ1FCto
IQalM0Q1CNnbjg/QrE8fRjSADeD1SsgklW1kynFoMXT0FfnAemirdbqdwxOz1cMHLZDMOON2IcZT
17GD0nQQ2v0oG3GWaA+IiNj66g8mOpvFfBtOhS3lr9HQWX7+mYG6pwxmCeRXHECZnzaOZuwkwBUA
AHcnOrlZW3gwQ4G9ceJ2fb7n7VyILjw6AKORGD9zBVgbnWyrnrqSYKbin9qZOJz91kCU7tGEheSA
o1fRBmB2Sxs+suKzHAwnAOCiUnGZ5+LerU3/WXhDRQ4DS10ZuFKOhj6cWyygRDapAXGTjAToJ6SH
tu6OzEATZpTr5zoDcpEFqt37429Gwq0sUTdvxk1TQy1Wr0M7rx5bOE9Hg4O6hzUQYemgmOUFc1Wg
PiAMs1HL4m0E2EjAj2Xk6aYuRifrB7sBuFFriSVG3Ya+8iknr7ToHV/GHVCx9yyMPrQqOQTtZGWE
O4wWP4aKnyoj+ZyE9oQIuJs0/Vcbw1xB1w5k7oP1/duolYAFQJE8lHY8BDqvkC0JPSSCFArsiW0v
vxQGlLJ87qaJZIdN+in7bGtwZD9hCQRNnZgjh8EN3fMosGKRfCQS/an5j5V+ospZyzI7DXQXkgrg
eEGVCXDBFJ4cusosCqBoLmk/el6hs99abf7eBW4WbYYERosFoGXjkybfJ/WbIlCQApAEhQgrqJ4M
ADyMAb2l1rCU8Ultz3qbOHnZuzWNPAB6rdl1TfRJh7GCbQOIv8i3HR73EBN1NTSBmDyLOkz9qTPK
RzaVdlgFdgClb1Ttt42yb/KzNmjm1EGDY0w9liRbXyQKwBG6qaCnmkQAKoFoIkNOTPoFSMovo8o7
eyK516gw96YAK7TgLpZAP1ddD6CJ8kNpGwAgJrssPqZaM+Uq3BY5DB794QWNMi+vtooEYAWYauFb
N1NmBNAjU1Ft0yBGXWfvp9ieY+GkxWvXbY3+Vw4MsvxLAp7SD84yGBK8RWcj1pycGntRcLcp2Gup
J64EZh3yLtf34ZizG7KdEcnbBAgpoW5RFtloYsDfYUpoNC8c2vQT8NS3Q8w1jSDtIoot1R7gm5tH
qRxPJ1Kgblq/VBNUf9/kAM5FbbTNjQB4NywPXJiCBhrvERx54DIktP9/VRWyfpzKc1qhG0tPbCr6
ppXhZHEyKtWjBqhA6WZlplfKqt+GmDPdi4shaYqB4E0EqtldVFrDqf+tWgCk35FfuDc3zNao3fxu
noG87GF2tfo8uZJIfxt+8dScItyC8RRMoDBomjW8RpvEiSAt33vDfeMoMDAy1Q1AbVK3ktBc+8Tf
Rl68N2u0GaS4rRmeDDUOL7w4QBeWnGY38aOeurPqp7T6yL32UPk26uI5JnxFVVg60DNEb13dCb4I
7a09OLPc/LrM4Op4iweZSNVW81E1PD3fwVcc/c9p41E722pO5K4BK67UeC/ntqxj4dJXK7SO8S15
Csh36RrAJ7aFHZcqcP3TP/yAX9nyxc7tRrgZBfIwnsJtkkH5w6JftjydVbTWBHNjSBOuG5deSW++
zXHxBEuNSBdyjvXMZLSOhsScyI+VE3mFtfZtiDkTv5hXwymSKwNDiBZy2bWXeJ2MfjCUAp1+Azuv
28OtHMCvY3IxWjd0uFzScDpVMnVY3jtKd8Dr4vYga4dtyQHkvqorqY4oUzvJUbdm/Q8kMZBDAdyh
3gKa1dprra+1L7WILKXcyr46YGLShOxdfk/TFfb/tY7Ntw+1iCBCgstI2CGCzB0b/grGrjPslU1o
f2TbFuhKS94Tu93/04ktQkijJ5NPG+wPdWzNAYZ0JV/JsNf2xDJodClnHcUIhP/iQW9K6VHk77e3
xEqwUBfvyZEL8CEKBIsJ5b7yAHtYgFifqvotHWv79lBXd4KmgVlv6IYG89bvB6pm0KgVhYqnK8nt
qEMBbJBXTtG12i1hF2MsDi2Aay2kwUp2noEkBbY4EKCfoNnglQX2owtYbu6tbYSrn+lizHneF0dX
yGUEJC94Cyrwr11TmYX6mYDwfHv1rp/di2Hmn3ExDB0THYBZH8+jfNhIrfRilB2e4PGv0G+2o/+o
Jn8NOQXOPDyEvXhhqmIDo/CzVNcsPNa+4+JED2URSWWqjacJcLAE1vI+WvS3J7u2pIsjXQWod0Hh
bTzFENGVIcg2MZBTsofbo1zd+xcrujjBhkzjGP7C46nUQdKcPpus3OjiNZxAPFmzdrs9I2XZmE+C
SNL0EBuzNoQVpycFZTklWQmFa4PMV9rFFiGVAb81X8Gy0cis6VHXHyLws26v2togi2MsNVkY01rw
s5+BxjfKkNmqLSX66/Yo8yZa1BYuDjLqRt+nogWkUdJaGk8FGrAle87KO14dy3FlC1xPzP61B5Rl
al+GeUJTY/4uTuVSr3xIdswuXokH/tLdeuJ5TcLx27zm1b34REU4DKKLAnYGnPSHXyoPvsYsw+A/
YiV+kNDh9XO8R8MXLWY/ywiWt6C7trbK7uVS/5AZZAxlxTaUU9khvhmJJ1jk6eCi3l791WVZnHHg
RetU7jJ2rtzJHQ7lLnXBzjq0aPEOnrgjKxv3Ghb427IsDrzIaJhHPY7iWLWoSncg1mBqxYbAhwmK
7nuK66IHxSHVVu7YKwZvKmG6BpQTdBGZYiyid9lxSYddGJ83QICGbPsW7cQmZhYaj4ZX2NCAaTfG
j/U3wdUwejHwYifIEC2a0OEzzlVFzKjpTOhf3P6KV9+UOjXYXAOkyJG+77W8mrCoE0Hzyycv0MU0
w/TQj2DKpuk+H2IvK6DwO2bu7VG/emp/O7oXwy6ObtcFcVcZcnTWwHSrErxjqwqKLuKhgXhC2uwH
8KrA+Biih7mvbMSdlzV8k+uNDZS0q5fFOWfDg6KcWBiC2Qpeiy6coq9j6Dn4IJ+Chgsha5rBdMhY
2Q3XEMLYDX+WbLEb1DEJtLYyorMPmRmlIE8kAYkzfm8mGqO4KBy5hZjBWO0ajTjDsEl0BUzAc9EA
Z6L9NUVgdPJn1v8OYukxDQsr7/c+mIbJtCuTdh92qa0NxEZV0xzHfGXh1z73YkMFIufI7ll0jroK
JTbuATnvZYBJNAkcoMJ8nxMGWIu+lpisjbuIFfUEPnqfyBz5d+9I8KuXfKvwqhPZzP50pV29v4uH
zuM/0TAr7NubbZ7Trb22iBtFBdGNniT4nxVP7n/W4Qfp1zri1zOvi02xyBPisFbyuMrmLmN4Djaz
FUJjKh6kiwDYoPv10LC2ovPfLy4J6LWLKuEUX9I/h/1ITRZZRZV6FSq5Pb+XGgi6R8YKGPgr1b+x
lnzxFJjgwMe77GuaxE0Vs31o32aD3eF+fIUBs5nYucfQJk8epa36spZVXuuQXx695fOgDQZVG1Rs
3x6U4AyFdSNM7nwBXpYPb3BIcIEvZSrJaHYqtSZgDRXBvNu76Us249YSLEKXGEXK65Dxs3by76VX
gLlgN6/dUXvYk5cQguiVQ3YzAjBz+Vbg3WyvFW/mvXTrFywCkBTlWk98BQroY+rA9MfTxgjkwXMj
Yrfuieer0qr2+8oh4ovA0XJJQlvRn7v2KC6inw0Bk9iOvAEok+wcQBd9Het+PcP4c6iWEOPQnypi
cDU6Cw2W1MPklbQ+TEHoBPV5lFqnrDITKszHoBle/V6yspyZIKU6t7/46s9YBJAU+gaiqnDUmnIb
lL/HujL7GiocKd12RHmE+aNG7nvZjZm+19P6oU9WEJlr0YUvokvFRj+AwGZ05grM7LsCztK/fH1X
xf7jqPsHOR03KuTxBx5t+xAmHwn1QLEF6G/tff5/pEL/uvz4IuxMGvrHQ6hH+L9jM1G2Ij5Wfe6R
gGxCydiAHGl3EjT9lBicSWFCC9rW+xYNoBI0Te50XbVWr5rP299OA4OnDtGIzghZPGjQgK0MqfCj
c+e2z5Otomv0yba62dvkWQr+DZ+kL8eKWyMucqZxBOy8jjKoGrDeZjJ0cdUJkqpoPquaBd0RS1Qo
JUn4Drn8Dp2YAvziIPEnMx+xV437ftL2WvRDbh7y+EegD1aZwkhqCqBlgv5n88uoj8L/kKFeN9tA
U6gCT2XuTWq6j5UNzCINO6SdN5LgkA0fK3v96jm/WM1FdOu0vOpC9DHOfY7WltiERbVTcw6XrS5/
q0GxK8psUyDTDgxPlfDPio96CYRw+s7YKuBU3P49V2+5i5+zCDsGDfo4jrHxo4m9lBG3CPruwJW6
nbrVg3TL5xQQQNrbo87ZyK0PvMhWNJ5zkkNy70y6/AfU0jXo4/P7MIbyD5V/3x7rejnqYoqL6KLr
QqMF6hfneFtlFhCO6E7RxK5aJ3lLvMqZHObHcAqyo9W66/X79GLsRVxJx040sTHfpzC9U2zQoCX0
VXSz2OqbprDazT+c6yJ6DGxsO4L7E1kSceFWTWYm1VY9ze0jYmGOYJp70cvtUa8+ov5McgmHqbWm
1bMUFOoRSUNY/8zjYe2GWNkwS8gGNGPkOu0jaB/fR8cc/d/f4Jg7uQvgp9U4JWShXiE8se4XfzUT
uJjaIhKhF+n3UEjRTjGhH1qHLvo4WlrZWHWUmwSNCbNHY/T2cq4cSbqIEBCJShIh9Pkb/nfLo3Lq
LTDda3tlbW6LLKcuCiPoWo5DOLh49smbuVALpK3TDnuorMz5dcnhajU5ma1CDGFl/LVds4g80CgF
TiBT+HlQn0v+ydKVZ+Q1RxTCLr7dIshA3kyXIFkxr2P9nrxrbm3luRm8zeevt5tjfai3dJOdgsfV
x8radl2EHE2pZVkd5ytTg9xQ1lmqz4DZgFyCpJsGCv2+nNypxnQXqY/1WNqCEyfUxbs8wWmxin40
YfTr9qa6nmNdrMa8Gy6eM0AisdjQU+3EG9RU1NKOIbUVZH8pPtA3/eB10XGY7hXj2SjU3ahw0w9/
rvyEOVG4EfXpIjhBwTEVMq7Xc9hJ97GOlyofPRWubzGU4BPgGqE2O2ZPSfvUad7K2CuHaunbXvM+
jY0SMQrWSnAV/z061MocSNLhbSy7hU3P86aApNxn6Kwhga8XY/6s/RIhywR4fMq8E6HXYldbvi89
iMJ5QOo73Vbb+9u5UQYpLdUcmKWA8SzvoWYHy5TSHPext6ZQaazkIEuXd01SmjCH4OkpgU0E0YQz
CHmTR09j8qn4xqHW0lMsBZAg6NrRjUQIPFYw/WxZM9hjq0Hzt4fYTXugvXyH9v2xCyEsRzYBFfeA
iVhKE981xl+19FoVb762BRPONIzR4qNiMjG5mgxYe2AlxYQiI5C6cuakCZRIR0RVn+ynEglI/oq6
mZVEOdSLnrXkWNS/EjaZOse3y+46IDu1dw3lUG3f+Xd5GJlj/VADxAQQugmo+eyaaRpy/syG58Hf
pSHwBGNgtcFTNySg6wQwmnmQRtmiWmintN1rinDzuoYI4EpRdW3fLYJ5yJOop4rGz0QFmqqGbgqF
yEvj20Jzif5QRr9ARrJWNvtKaF2WU30oPGY1R8YDCe1NDINYGrwYvXbOGK9N6ANaVZaAWVJ5UH/w
KgOAHeAzTdq1sunz1er+HOz+fuyZrCqayij/ikwXkYdBRxocdBz7DCYblTBsnYd3pNuOmbJVIe5r
oGOXCHbQOlQaOhCzADPTfkpUtyNJArsr2Ur+w+0Vul5jYH9+0+LyEQmkDo0BWTj0xY6ZBCuwujFw
/PqphZFkKUM7Tv0wEJ4oTKUl9UXy7yq58xoFNQjd2NcqZM38rAXAvfOPlGR7aiCbpzoU+6TukCnQ
+bv9i68cWQqtOq4zGYqTeJR/D98lFOBCKgfxOW7RqqCtFfWalY6vt0dRr1xcl8OwRfnJr2qlLgnW
BXpEVlyDFKU1e+xg7vg+l52wij3iy26GTUyV4U5S+MYnoC0WxM7RSI70H4E87tko7RsiNrIPUOdd
HowbUkP2aIRoJYM8ZzH+SsJVK7s5Fbu1zRbXfdqVOoCWiPD9bnIhzbRRt7UNzCGwRJDTXDti18/1
nw20uOHb0TfgrTgnTwqgvW27rUR37vT3rugckXV/tT18EPUUIoQaNAuBG6g1ckTj/UH4xr5kqCXW
WraXIL/dcQ2gU7JSSLx+38MJS+UqkUHNWPxANfXVTm66CC0VBajY/g4Ik9kwBO4PoBGY6ByuLIl+
9QNcjLjIMLQQtZqRY0nAW9vIQHHqBPunr72oIO7YcKjDQpgMNYsqxp7KxI5B0hIZ9rlMICyeyXdy
Jr9NIrR9CIJKorD7aoK0WHBQ8CSeNepORN8NCrTL6lZ5JDHQxkU2HHWg5BXS/1T1d5m0D6i7Q13w
ccAzVso14JHlTSSPblpyr88H3CDA1curNPa1uS+OZyKlcqVWWG2hUEtte7cFIwF8qJ/TkEJjtNsb
uIKqFtmXLDa6lG2jhjq3zy67tiU5PjQlqgpaBFvEtGwY/bJX5i1ZCcgPwmhJwIAuixTwWQExGjcC
DLl+1ExS7Y2x3BThoyRgTtruDcOH9WLtNOq0acWbGkmONHxMnWZnoLWk0yf4A3IPkUs4Iw3ov+gp
Sv2PZPLNTKgnnr5qMkwqSyg9tpGji96OpldaTYcmSCwsxE5AT40PhsvwXopAWBkiaD9C6bvlgMbn
7zx5UfBpqKaamRraKjQwcGqgVTxBEuyZaR0+eG6WeJMkBBYtJNhNEJkr2npf0XATlupDmd+lADxP
9KEKEzNNfNcggZ1KsHdiiNGZYXEfGncR5C4hZpSGuUXgixalk1X0ldWAq+TfxwUgzfzQQuiuqNvd
yFIU1IqVMH61GHH5kRZRSrB8kOoeAVbeQcQ4tCLAHmdCWIc3nmpCK27/bwSrK5cHuRx0EQugvi5J
scCgteN7LZI40O3mCnNos0Pj5INtvJfNZt2F6Wqj/XLgRUhAAzKpgYBHdQnWE4leuRLxIdYhwVCg
H4CCnPwWAbH6zQowKiEmCxnZjQYF8SzWD+DXmNSfWajZCDcLOLPnwuHggCa4bnld/AeJ2uVPXZxg
lectVwf8VFjzQEkycVqt3EdCbNsa5RrGDuN8ViBUdPvUXuMxod3HCehznCNQL8alGWt5iFzslB+C
DYxbHIgrmlBQ3VXe2jvkSiJ2OdQSk9pkUTflGqaYtND7a0Ok5YF8QGPSCgNwhYZCdlcm94WoWVzK
34Zc1I6nvojjCRq4IDMEI1gXFVgTfQXhwng4p5K2gw73Y62NYpf6/HFKjE/ed9s4Q89WB4HAL5EK
wuRb+Hiu1ndQ3zR7IFH0PIQgYHsvCnSASqQYrz2L3EiLgJqDeqps0uz3SJmXR/kGRjh2lUlmq0v9
ppU7J0t7W+uMo+xT02hkqwe4IcDFFCN8abFwfDAqWvZLAsGhqQClze/CWf8MKrmzgl0ow2s8xH/p
K2YAQEwmg9VRfwGwCnrS1UeOeAMvA9iWF7h7DhG7ixTIfKlnXj8SFbrsybmOnkRuK+WAQCRZWlW7
lSKbQ3oX8W3n/6w4nHjV2JogIVDMHbZgsHR/cCvRIvdC6y0YUJjp9cdk5hbkwR0Bp9RnBqJ3uunI
X8DR2FMAp9HAKMyYhydGsu3t73otfb78rEvl+zAMDWDtkI0ap2IvDkDJnspn4ha4X2HqWX85TTXO
aPfQat6ptvKJ+P1vAOav3HjffsbicSVAY4FKDn6GEgprau6JX4F403g6SBNUjp/jKtGhpBnZkpqZ
RNFHbJ/mSOk2Alu++kzUaR81zb7W4WFaerfX6Fqk//bjFuU1EuOjGfOP+9+OvJ6cQ7e0IW5nN3jC
ms29jA72z9vDXnn6fRt1kQQQHSsSZXhsSVOxYxJ6COB43R7iym1y+UYwFkE9NyaJdfPE5BwqdIZm
5sVvUiVrsePqMH8C41dp/eLZiIoDCpQji84IC6e41p/jTnW6qbMhmwmV5uTIWP2s5tFjFajE1BPD
ZqzckoZALAzpdD+G/3DXLx+yFc1LIigSLEkmzxWUtJi0HfjdHJKYalgzBJl03FXU3GEQclENyR6I
b/mx7/atv9dyiPyiAsAzzUNFwvZJ+CknARAiK4yd+QPcCrqLnReVE2sabPtzneOKBX4n5EFm0SQC
PNrf+hOe+dDQXKs6zJnLrVEXO0+mvV/B8RcX6NicOpI+QXbc7OTgYQjFyuNmbaj57xdbI6NaBHAz
NjmNX7BNcrhuJEeaQBACPHX79m5fG2uRO8k89UupnI9x+yup3oNpvFN1mM2AznZ7oGud38uj+1XP
vphVWsh6yGgYn+vgRw17HF+9x3xcfyi9SJJLMwScudfrX8G4p2Xy2DD1KBLZJgThd4S+dTttbv+i
a8o+337RHH8vflEht6gGwDr9zPm7Wmd7hlLRyOFikqFkh8olXv4TEvZagmb+bAWrB6aW0V06QdZR
Ft1bRMhdUTwp1LhTQvmQt7EndKA7A1CaDQsS9U4d/MzQn5XKvQrN+kY7lLxwDSiTUFnZ9mjdWfBt
t2Bgd+x4MdsJHtNAg8rJ5I5CfvOz6ndYgKEF/r/RNg6gbA4kadxmgm8jhehAtgsUftDS5o6VD6wv
PAn3Z4NaCsT433F9gBALFjVu50mqD3JIbT0OP3ORMEgVdxBOEBAU5/ETFfx318G1dsgiAkZojEtY
1iOXlPHTQFcV5+Zr68ZJWtIBDIk0MKtHnNE9zVVEhvk/pu7/aPvEiTWR+/VOl7YSb5cCuo1ejHgm
IDvM/JcBmr20czjboThXWEUOZ0WYSUw0R1FjrJ90znqvrfl7O4CvlSqOBDF5aQhsuX4ZSP0QE+VJ
tFCFn7LGoSQ6SgxltKzUTEons4YHRRZgn4DcqSZ3BboyEoqStEqsvDlXzbNK3m7v5Ktzw/uREM51
zVhKVE0xY1ne1eRYowUqZbrLaiAYqmHlZryaYF8Ms7gZGVxm/LoAbmgqNavvfxAmQZxhtEqVm3nz
D0uCbJFb+9RImTwhXiggNFMoyVODQuJrzevx6qT+VB6XAFbQDAypn4dhMViyfmXNhjlqBStBglo/
DH5uf6rrueXFeIukbkh7vW10UZ10gEuEqnoZDl6YCbMkfCNwh+WSp6Jflgn49MEJAxWRjR70OOWf
8bhRGkjNZ+GPsc29XgjYLNb2EBJn1NZ60lczrYvfubhlFRqORKa47wJSeCWo4KBKrFzkt7ct9HO+
x9+2UUPKRUeOrMtMgcZH2DTnWKpWlvz6zfOvfUuXlaNpahtJDQnwbvbo5D8NqPc/Gs5snQUtLCew
853+8h/pMVL5YtTFLT4UMM/op4Qci+k0Gi/xWGymvtu0a43gqx/qYpzFDZ6n/pD744SadhWe2gAM
Wv8ffqfFue+SpBVlyfTjUCpmBj3JjN1BLubx9sm4molczGNxG+c1DI5SmpKjVO8iCnuZ9A7SdBuZ
rTTOV3bdEoKqZ4hhVSzpR4FDR1IwIafPxO/d27OZf+3fLrk/s+GL6FX1BhUjA0Bdhy+GkW99ZZgd
h9Cjk/ZJkgJIDLy0qJzbo66s4RLfWnAk42MSk2PJHvX6rwIuM2nyI+7VlQxVv3qHX0xvEcUSosSF
KADjaxpwQ/xDjly/zLaB/sblmSh7oJA6UWhzFwNSXEtip0Vvgjx2KFP2yK6mJP0cguyd0wQix0MO
4sVQwpWtyH9XnYH+XWERQ6BAibjQfkIo8LkPUgc12jsf8g4NshzfQKWthM9e05buCBOz3lAcI07x
b4E7QvOtpfEj1YwHaD/Y/2yRF2FLTqskG0RGjgp9kKTKy9F6GFh1V/gr0MS1nTr//SI/hdMcLgCl
JUc1mlBlV/Y+qi6KWq7Ex6vvqYtvuQhUitpLcdxEc/aAxDEdLfhtIDsnMIwCHFsWsHqZVvbpNS7O
ZXBcytL7ScxSeeT6Ma9/FC3E8OGLEhGnlfwdz85ieO76bjcbZN3+dGtTXUSyWAORPKoacjQS2Uo4
s9DPcVLyCjkGW4dcZiHFK6/qtRO5iGpJ2NBSCXz92IJnFaswLYn4Zqzu5H56vj23q4nMvz6jsWT/
RRra7mpUkWOcn2L+IaIBnjxsK5e7GE2D22PdnpWxFJLXpXzwQx83alIRp5QIzG145cGZ6KWItZVY
szaW+v0UFJAZ6uoQ90INKdIGXs9khNdzXt2HkAC+Pa3r1eqLNVyENVSPUy3SsIaBKtsFGR0B3zQI
zFphH1rydEyKB3WA9RQILz2eBLdHv33c/6YA0uYi0BKOuAJrcBvkxGNRVec21Kzbw6ztk0VUGYqQ
I0XAHTFBfCNXY7xF023XpGZiCKdWuXd7uNvpCfiu3z9fgx4muri4CCktTNa/VNXT7QHWlm1xwuq4
GIcw6eE+V0NwCOjpkaHTZKwt20rIMpbtBbwda7Q38FmaDI+FPnDaUAHcFiLban3sNdXNSyhRoP0d
kzU1wJUpLuUvemNS26YpELbwBJrtztuk9OLk4/ZCrs5wcdIimBQ2LMAwGiSR0iGwUiQpoaJb+ih7
fabiktbuKb8X5cr79RqW8eI6MJalR0UZoJUsGzOOGN0BwJdOgIydfLgXn2eCSGMlkoWmBZgw6dMa
tf56JfvPof8iT1xcs61PozQrURnoXM2FYFfVzr3D/yLtSpojxbntLyKCUcCWISc7nU7P9oYo21XM
gwAx/fp3cEd3UTJfKl73pjfuqJsS0pV07xk2EHCznZl9pVaerEJDRRRYsDO+ftcibm5LFZWs+dXe
PWqpBvtCa3f5i16+hJpfD6NFhDKcpoTaeGAF/Y9GydGIoV5Yv9EU7eYm2lkgopiQw70cVBFF5R4k
TKGmUibIY/PHrG+r/hYqgIZ5gNqxCz6bbz2z1G2zK+MxTZweUo3gQAhy3OVz3uRrjVSWBmboOHVT
uMcS2KMZKPN00m1s2rB4NIEGEKxgQVL9mpPFTI9TooE0Exk3JDoO8E5liuxaUbypKAqBdvxyeYoF
w+MraCUFa52C6HZTy7UDyWq3LoEEgq9qXTyNQ3gFhpdgJa0R95Y7lC+f9SQJ+9FEbmhtGF32o0fY
cZBmUU/oM0CxLY5aZ2pqVzV6sA8kR5czP6zep+EjoSAjdLUzQZlTyq+quN9AkdwQfPE10co/fiCX
vHJUXpPaGnBqptWzrL7Cwg8mrvkRWgUQ/R2PaaRtVIX6FdCRUizDrTHxI+U+g6S0UyVgaMSlT8rP
XrvK9bdhBGiUwELVlo/gk+ZtiL91V0FrAzn6SeDRN9TwLrSBYFWjetfVqOT2udJuIBzoJqx4zPvA
7ynZSkP6IqPQU+iqnxICF2r8wdbAl41jVzMGD8RW1NB+ZlHjWt2IMnHtDpCAphEsGi1fqrpdO+wI
3WdEvsnYBDE/Cq9WybWVcTfSZMPMGMnxumgqKFsb8OKEPA2K6ZaNbn4HSjPMrHWGmejZTTwqW1gM
nhhELKlpvQzd1HuNMiAn6EaNB1SCxxkbJc+kjeUmuRxvShqNbp2pTtxAYjDLcGOYJnz1dMrfO9j7
tbBAN1KgLi+vb0FmVLU/7wxwMwUhq8ORPkvM4rtCn+/H5QiCSyVviyehe9kUAR4CclLuquJXPoGL
Kv9UIsGZuj4SSLgqkHJS5S/d9EVe6IxIp1EYDye1uDeC27wTwDrWhImw7H8HmH/AIkDKxtweSgRo
vYm5jeRb0ZeS1Ay60WA2mG4myw1vCTSKTQ/L/vI0iobH3SUzeB/oUPcZThYpvHqE/eEUC0KscRf/
GCF3gYQcXm91CWLMx4miepo37GyXeew6AX7OTcH5YYKYomFxJ5hCy1zW5kmt4CZqYFhtfP/fJm7O
8IvPJgWkCKA7OJy0HNgI+6GEkvTlCP/jNvfPyuBpS/aEXptuRgP8p7o928JedKNv9J0knK312+nv
QFypa5jsjprzB4rNF+h5JsUvW1g2F61zov45YXahktwMMJrqxVYcL+ucWeAcmDlowe1phvUArPfj
PYR7BUUY0frj+UpTJUuoLyFy7xb73tgYzG33s1Rb48n0QXNzEOtEWomCBUi4XW21LJPSeV8VNdTg
rAa2toIq6Jec9/cC5e+vxm3dtqOlAbO9/mQCRRmwbkf6nd6+UQYxHxLDTr600PxL4I8ehXf6ZCLX
v5YQT4zALykgwWvF0nVfPUnRobN+NONnUEruIJ16/Qfp4c5hFsckve6hoDxpxVEFroHW0y4a4f2g
ASIrQ8FBFXmArS1EqOvolkksWQe09s81EkK71KRzsjWztzo5WfZpwFviX2yrZRBu5xY4+irNwHIY
C9Ay4NCgDKdaz++aAjajQHUOwZd4eTCJNDBWO0fLyNxDF99JC8p5eBkDQ/gYwY5e/wRnGsyv7exy
Z6lPBk54OFZjT9SeDF9ffCqALsf7eCNaoauvpt+/5pvYVG+CvaKScN4WKSReIg/ysbBadma7AyC6
2kPtgKwidjlY2xrLuFy2SZrO1Ls5Edi1fBXCWrcPBFtD0ddimArkbGB+YRvql/HgIjtbTaHoXQRh
qAx+fVWh3kRa88sc85u0GXtn7BviKVU3XSsm+r/WOHYb2CKr3oQGLTQzYmgGR2D59JPRONAxRzHi
1QjPXbIlwUHpjk1wzPUflPyclCsK15IWXeciuaHlQz3BUl36oYNJl8YdRO7fDfnUkOuMAsM8uhOd
fNlWfkDCOCgbv1TUu2zq3UjLX+SOAZyg11djw7bDqD4YbYnKTvxcZ7e28dqVN7L8rtvdQzZm3pAa
Lo4G4AKr6yY9Y6xuVOWHTvoENwTSAJDeB92DWIqf09cq/mjIsMnCzG1ryZH11KUQ9C2qNy08VSlQ
hRBRCGMD1832IUbhPk8h5g8MoVzhXSK/EPVJKlUnyRpv6rFUu181sPIFwHsZUAdYInZsArYOrB+w
2Hp5UOtDnsIXJ4L3twog5XMET2STQecTHWZFekvKH7aJi4CGuzT8nClDWaIHCyJ5l4CDDpIcN3kI
nkPjwMAvL297Ddz44roofmkBcIv4odF4H01gsiSxa+HaTNjgJFrppxP0ptXWQRtWJjBoKz6C8bYB
fLExiR/GEGKOAYfytU6w3NaejqZKNFhCzalL5hJx07RjBhGO8aRFPqXIHhHACajzo8gUeILktfZw
NAl8SmBgAJgAfx2lmgUsqIxYwybYDvvunkEpwCk2+RZazOpHegtu3i46Jz97SK6JDtK19LwMzh1q
ic0grN8ieLeBoD8zNtWD4sziJ9BpAnSRoR87QMZVmKlWJ3gxaG6Ca8JaM2SIi/Q8bcJde9Ke0Wya
I7dO60MzYfSGwiu9mYwomPD5WsKfsiaACfC9hBolBH//PJLUKjKGSYOVAmgZT7JfeB3ArR90r17j
wbgT6snO/KVL4bhbkln1Uz9mE0HSAH1EL1+h5ubGir1Jx8+IXDEdTapio2cvgmHOD7JLcbkHm81Y
E/WgRmGYg6fDk0WBPxhMWQYfAOytBBKk6BheTdGLieUWE+uVmsUTJnb2R5kjhn4Pqx3cQVwId/zQ
hWYHay/G5ZfkVpHK9ABcD5mc1N506Ng5uQymY3+yhcXQ9fX6e81wDx7YmzSjaWFo3YacjXv427vJ
B3UBPcZl6tBjUtNX5ZgKGeurL4blEOcftjj2COsseGVjiFPyyFjpBDJ0wqWtjYSuDg9TDEgcGX0L
/u2C5bOaGSBACFKPoerql8PSMvDUy4akjORkKhCfdwbVwUsS7GXtLuhAJHOHJ0BlXPN1FJVg1wQs
iLmIzM11UWYxdopqnJLoDpjfvQm0e6UfKSo0FjlVGUrR3Zuhg44TdhD+Fz0016d8EZ+b8kFNAMBE
ZQ2PtACEacgCXv0lCymUvlpN/YtI3L2VjbVKUtZhw7jhTZzgLWNuYj9+lBOnc/vN6NX+gOLs/JoR
UedEobmLq5KYmj0WPQgECWw78HxKolML3zawDrysJE4WiooGayXoxWflPaKQiquYoKp16ugLjeGR
OMD1UMaZn+HWINuuAnvPighqMYJVrHG53qotrQwZvmVOXjLQyBkESuJMWF4XheFzvFxqcTQNBB+y
h9ExPQzIRbsJjtet4cx3GKjZm4nwSSraKvylOEh6kEJrxJ0VvEpUYLb5diZ2gc9sPIrv+av59vd6
/Xq/LnKCGUA7v9Qwm3b0OFl3KVBylEKX+E6Qe+bp+nZ0LeJweZ2pULKH2dZ4Co7KRvPCA7ke3MCZ
Z7HfiXbCajFhuTC5fNOBwhhCjQv61AcUah0cWSe5crQ3AnUGupH20z3u/v9xhFyO6WtZCbQYMecC
RrunbnyOt9D7c+BKKrSFE+08Ls2AqRrEU4bpTPbWQdn9VXUSU+9WO/XLieRyii39HaewHie8HhI8
VWia+6VB0MieoJmTeWTsrzo4qCba8+UpXe2GLKLzrkTEUDpZMpHRcjw1PHCCdhkEGd7jq/gOBucY
dbCTjii8yvkG2Gygah5CwU9Yvf/8Xra8a0mQZbmsTjgy7al2tPZRGXaXx7iKmlyOkcszoS43ucww
xu7FeKGDx7bJRr2F7CduWLgyX7NbYKI99S5vBQv2q7x/YUt+gc8WW7+CXJ4ez7M72BVqUwUQXGDt
X8lzCf0XSEcYb+l0dTc7g7p5F3sTCGdAbDgSedPz/qEOlbPaQCQ9LmC2zfSrIlf3PaVu3qqBq3a2
AKGyuubhsmrqBjw9ja/W1OL3GqRlUp+F5BQWij+wCvSYQ2qPcKlKHGV2OqJ3BOoegu+zugIWUbkb
sMVGywbL+K87d/WpbCAocqjeP+ZUAu21DAeQaEmIQnK5ctDlagjUZL4Y3VkWZFjz55BqG9rdyWZ5
NfecFIoKUAscRmv49gQIQR71ngopXcHgVx8ci8FzeZRpfUcDVuAwGnH0KEAnt8cKSMAogjiKrrrG
CORCdwRB15WywtGnkAF0mPuXf8bqGbX4FVxmlZWIFkGd4ldM97hJQtvDdBMV5MdMFQ149dRfhOLy
KrglUWjEDFbo0NjpCf6j4gTurtBSx4Nn9AAMETugrB9Xi6hcljWUxsggJo4BKj8jvHeYFftafJeP
qI8Yd3ZBdiNY7Mj3cM8K3TZmDyM8xOS+Fwz/S0LoW0r454cQHtxmZ4TCJhBO8Hr3CBdfz4IxGpNG
6HdjRw8qsHWVPtWHTn0v+hbUNOguXUGjvk5vOvYrikLHNm8KdmLQrM/YSYEkiya/dL15Y/U/7fG9
DsECSc1NVt8pwWs2PkoSymm2vI+hB97It2RMnADd26boHSrDdlg/xcqNUd5W40toPkJ9yiHtVpau
ZEm7kkc4kJF3CzJqQVFBfNryMDFk/Iy73tHhjQkfwQI6zr9q+kTABWpDuLfpWwDnWrYvph3NzyVA
ZhG8xwb1QeoEaO7Vyq25mEvunmp2KitkBUspCntPDttHA9KnLIOPT3lrd+/gUO+rABggXBCU3O/7
T125NvNDxl4v7541IWwIgf6dN4nMnTBdHTS1jq71KQf+Px+MDdNGVDVTAp2oJoOpenuA0I+f1QRg
imr8MSTHGNoSTbW3LYCMk8/Zy6xT4AIkyzAFuk/MeyWDdbIh7XP08JB7LQAQTAq7R7o3qX7boax1
eQyrp6StzpUdXVbgbMOlgCFK5DxMJR3IJek0eTCWOsYHiFMHHgryDlg/V8mhA6c7FwReS8XLuFw+
AGR6Gu3aQNwavosoUxe94PPM/wK/5ZYRuL2flRC+zkL4jeZy6Udp5SRkPCjkuU+gpSTvddDFBXM5
f+8LEXlYCyVdVRIFczk7+xKXbi2vPRhbfSPjIq4KtsH88y8F43ZBQvE0yyJTvx00yZXp5yBnUKya
gMDQrppa3k0RgC2m8MG/dnAtZvWrybO4K8BsLmz7mui3hjVt45pCnKqU3o02APusgl9o9rPWR29E
DX4iEmqFZQ2XU1S+pUak1SH4vjzIwjCqsVc0DROQg1slwwOFDNtSj7aDesgU8AZlWXBcrlY7loPn
riwh6yJ7DE3jpFoIV8OVFXbGeWVCtV9GeIh2JKp6xHb3O0lE615Ne8vg3OUFQBvADIrAOE0amPNv
FT670j2kPYRTUNdRQKWHc7ETIW9M2ZmanWerdYzyj2d1olaeIloF3PVFD2nfDaGuQ7Gk9yPoUrZo
qHoDxPFkT92FHszfL+8t0cfm0pTMoryxchREKOxGdepCwh86Tvq+mfntsXIAnUcQcRXTac+cRLgk
w2KCZ13pOolVyUzmXsOsRphs2nfljtzGuK7MWjB4POwzN7qmV9O/qMMsA3OTy4xpgufooN/q8V4Z
fo3xO/t3F9BlEG5CWzWMdAhw6rc0q1DUKq8lmMtneusaJITdaX2IgJwiDd0HaXAl1VWFM83wVZhu
Xv6wq2WZ5Q/hDoJE7hOFQUMG9Ytga29gF+ESqJrSfbstXGH9Ys6K37Lm4qNyh0IYMpABNKSvXntl
DHaKRHOtbHJqZfTw0tobxY1ZlD9Tk+40yMddHuvqIob9KhSgbFiNfClELXKnVRsGw3SbJ83KvS5J
d5Iy+fApcNUw9OyiPGfSr8sRV2En9u+QPFmMBO2Ell2n35azh3RZXbURPMUbsiuzRMao8eTJWvla
tq1txSAxO+bbJKk3bZLhCTS5EhB7Vgl1NGM4X/5lq+f/4odxx5ehtmOQy7l5ogNQUBr1jIgJLt2r
J+QixHxcL6bbTvIQEvXScApwPRttuG5jZKxINsAPZvEN1Z4ykQbF2itnOd1z3lyE7CGgA9IYQkbs
kE8vFjuwVuCzuvZmW4bgzqDCMg1dy1vzZNLhisloRIbStjfGa6KJWE6rZaJlLO7I6dHaLuBOr99W
MD1U8AQFjP9WlrXWrWh96Cl8OYnkWfW0TYGxHJTBSy2o18bVNlP0HyOu3iDLgaRh1ve63MNJPPAl
lu4ur6RVXMnyV3L5MoFmpWVlmHSdvFQ1fcw79Du0Tt+CuEGdKYQAQZveTUO/MarpRQmOgw1VpfaU
aJ90+JVouH9Kr7KmHrBx30fUPIzMdMBbEWS6OaN+Sz2L5chnXGVoUtse9VsCL+FwROkZGnoyqE29
Kh8Ntr88K+vXhUU4Lq8a0WSEOo7+22xPfqmo1ua78GC69Lrf1D+yHVQXN5bofjTvqEtD5LJrZHVx
IUU4ubrqHI75Xmqe01T+ZaYBLH+qA5AuknpfjsEGw97bXS+Y4cu7z+Yf2dY4wNK7xwxrJHIN0Exk
ODNkdfEfw3CpK4vChBCzME8gy2yVxnTh8A7pO9GV53L6gvbYn7nEgpQjUcYQlokJ1MbayFVsC1yO
bQzfcIIqEX0YUpGayvoMotWvqOBvqQa3RmFTntg1Y+YpSt+6fqN0AfBAIsUCURBuZRKjCxs5DVBu
zH8q5kcZ2C4Zni4v//XJ+z0QbiVSqGyBkKMRmLnfaUkOKLGyj2t3Us66xK5rEu/bSWTTvJ6Z/4nJ
A1bVsUmlySLkVEa5Z0v21lC0PUkgfASS9uXhCaaQ19vPizGRRr0zT3nxkcQPOXuORNWN+Rz5vpd/
j4ZbfloZ6aWl4pxpJgm6aq2XtiJJHdEouNOSKNQIKgU37HQyQSZ4axTq0lxEDxZ9lnmgizOZVK0d
ToaBzwJ6R1O2Wy0JjhEWA1pKzuXPsqrPC2zS3/uHzCNexCpqAsEEC5Om3QMHkNxWMEeKjyV1jGe9
88u38Zh47U56s7eFDyDzjkUoWrmj7CRIyDDYFOJ3RIPnNnSfW2qitxF6Z3LoKyYwRFTDezxyA6tM
3N4E1cJM6ZOR1R5eQG4H8WQIKu4tq64dGZ50jgSirGPRSNByWK87LWaKSwK6AiMrKuHb17CIytnN
mD8P1hn4qk2jDVCoG9LMx2mykZHqsiqEUn/yXFA0bsI+PUQELlsg6F/+eqK54nIGpKITZpQ9NPNk
6ypKYWIN8tVoT57EBBYSgkjmDINaLBNIpUa9XOjklKEj3OVeX1wz3MvzohBcgddfV7+nmZe218JE
I6aNBQlbts8cpmzUK69HYMVm1WURUk2QMnjd+qy1c9ZBAPekmtSfwCQKWba5/I3mZfEtK1nARhPb
AuaQBxvG5iCpSosmfpTCdIwUIDhnjtG/1VUBNaPxhoSRYFWs9hDsRcj5Yy4+VhjLWap32dwRJof6
wdjBA8I1tjm0tjCPFaySG8Hm+IJ3XBolt2unME7KuEVICEWoh/Z6VuhXneza2qY7CiZEh0cyeggf
bBMfu+fYnb4a/u1PbBnLC9D5j71yd3niVw/UxSxw+1UKqDU2kYJ+bQ5xjKS9MbtfQzp5bWBB6kx6
JGm2iYJheznq6gmxiMptSbOZmMGSEfcR+3GYoDaa3+f/xqwXq+mfNfVV9Vt84Czs5X6YZ7tRz5J1
bsZnNgqI+fMHu/BBeQJ0FEQsjyvgGuE+CY6b4rG0Byj4MxqyWYVctOtXqxyLEXFnd6jqLdHo15IN
d5mnPNuueUxuVKxWqJ1e/kSrSIbl9HGn+GwtNLYDgrFyqxoMhMJ9nunIaYXXWi9N/hI0dx1FJXLI
BeNczTeLYc5/X3y4kgQFjEgR2UZPvbHA62SCUpxo83+9shYhOtUeS30OMYzQeIGSZIGqERDvPwP5
eWIUenlokSeRa02FM6LoXEeHvr+nuWD9rB4Yi5FyOYgVva40cw4C0NoFdWQX4FSeYFoTat3+8vcU
TSqXe0Y1KqMiATBjqlCU6WHOU4nqYKLRcLmkbmWo5hXY1RKcZQBw2VT6iwQUPhSeBStk/ZqxmDgu
gdgs69V23tu1V1+P4xv85nZQwnjU3m2/NhwNqCX5pv8Uw7/WMxcQ6tA6I7Bw5HbFlKaaGqPddoKL
Bo5gZyYEyNAUvvyxRFG4HZDr45R30zCeTDBbjW4ANaLzYjiK/Lcw3LXWgBAUSCMYDFTc4SSjArYC
G1DBt1pfeL9njFvjYZWHuTk0wH4DNAvDaS+Xny4PYz0L/47ALe0JdtJhpAKXY3cKnN5at561h43I
LQj0xJNSsJPWL1+ox/29Brh1nkOXtK2zDrjRbf80X77aw3xSh25yELMY55X8/Yj5HYxb6YrSdhbU
27EUGJx0YFqjpilEpsFiqiU3rJAuWtMfYxGcU/DVeEeSVNPGYVBbIMnop54/qUT0SFxPFv+My+Kq
LXYIvAJEowEXTQ9Zf1ORABJE75BXEiw/URzuzIzRkoeZRTadejvz0vI5qIaDSk6BLgI+iWaMywzF
ME6SXQD3xErmMpRH6+nl8joXRZj/vji0MqONzCoFVFpRAbOx4QvbiQDKgq3EN8eMmpVa2AEmmYfo
NSbeUEMTP4d7Vn8sNBFaSjQeLjNQo6ByGmEfNfBkBMczgEb8f5sxLjN0pKVwHinGUwtdS+tnLqQI
CBK1xaUCszFLosYlSFLqT9m8jQYG2IwQKSuKwuUAfQi0cpTxVfQt5Fsr6N47Y+okm3Rr3dN97bDa
r97EVtz/4wr4zx7lu0zQdag7qvXJORzYjzIGEr+B/aI2OLWqu7gxPZpm+mwlg2tZplOPoq0rGDav
VdigtD9YAY6nGgIU6PFo6F6B//jfDkFemzBQorYZCRJsMd6y+BgFkmODCnx5IYqGwiUHAmdtqiXA
iXVjhGol/IkMBWjIf1Xn/X0y2VyGKJtQ06wW6519IS0rED4RDmDgy6MR5FTeNLvVmk6Hdy45yVBY
KyHQHU8uNLNB8O0FT2ZRJC5FkD7LoBKJlFfqDwEkXFgHEXWYx8F1SjCm1S9km7hTWoAvA2D8Z3Jl
WdipLcR9T/Z4k4HpowNW1w5CXNZqgl2E4RJGEOFNVQdycoZd0ll7UQ9/eY3eldvUtfGWA2shdKOD
IbqzrObaRVwuhZhFi45NjFtYNNsLQc7XqCRg6IZ9XP3obODtQCCWuit5eDan2uuqR0W/grjAvzmM
f/8K/lZRh1QpesnEJMP43IKiLpXwS7LBgfP7f/uelvrn9wTKUe1DQEBORDmUCvPk6dlINEEQff5c
325niwFx+zppEqMMJkpOJOj9fjBMuJ6Y1JsaiAr1cK0JJFKh1UJeJ2ZrW0mxAjfP6H1Doj1NQ48E
9lXTd+gyfY7wNE/szpXDAoxe3Uuwwlv2LNlgY/QFHByp00UfBtPcyrzW8g85LUBYKjxVOeTmjaH8
HKTCnZL2h42+MSGWp06W7BhlfbQ0CRzp0b6DwRdgotCrZ0quOXIbJG6YG7ljy2T3LxLEYlq4PBRY
UKVDdQ0GEuaHlZBHRbJg32v6ZfxwOdC8bC/N/7yrF1eiiJQk1bU2OdPeArSlPg5AtzITvqplchhT
w+vywcvggXM5rCBZWFxaSjt7oJDvwsOJnob0TJUbEOUvh9DN1dy3mEQuIzWxWqoRQ6popOCm0ObV
ZDWHmrRXFgscAx15Y7I3Ld48mRI5WWHeV2njooP5DglT19ABID5A4N3r4G5uhcWmQ1uzqaRtB0fz
pE3dcADKb1LqXY0VCDGwYxgXV1Zo/zL76rpn6YE2mpNq4zEAuUJriid5AOlSlf1RxUOHPhZdd11B
WSFow72SKQ+Vga6ilXhSCo5JGu2U+DGdDS8hJRCU/dUoVRvaguVn4AIjJe5QjGe1ulWTrUL3Y/wh
j7BpDX4oNTYS6b1ICncsgBwH/HJHrPUAhXQ/BGcF7XbHSNS9oYaunoHrZeR3JeR6+z6/VsfJVXMD
9nXDrmnAlZJSL5iApCvwhoarvW8HoIuME6rlkf2eKOjZwHoMRmR1bJ9zyd4Eie7E4ysIHp5pK1el
bG7GFIZ3mvSo5x3yVCk995LlsLCGk2q7z41okzXpo9ln56KGv4wOf9uKPU9m7ZNA2kFSC+Q3Bp5/
H+4760rTUiT4ELBs7arFGd1qLdyG4H8LHU+oCTlwCYG9pHyk0CoZ6taNYTaUttFGk16aRtsmar6T
0/uhjg+TbDtNFvp1D/PvPobSQuk1CdRjQU3pBnicGdrzmJib1r7N1TsZkg9F/ZOwyEuSyNGq2MHO
2UKo2NEke6cUplvmugfpCV+VdhNtnWQ6B1jg0lDcGhDvqiNtZ2Z4b8Ryf533+YsuD26kyodq7DSn
h4GxJeeOrnb+FKb7BlIKA0xmC7A4hwZ+GsesgXZo6U+VtJuz0CRfx+1bA9M16Edk0PBSpOvUijy0
8SZgOvKzHoJj+5hUB928hQOmMl2R8ByHR0n+oIV6SIJ9niZbPfqo+saJQzhSTQ9ZtqskjJ79xJPP
Ye1T1QBFcxVaAI1mhgeDpym4T4xDG4ToQb3a8kfX+GDJODHKtUQ9G+NLCq0HIFt1SHwVflwdm/gp
Hu8m1ZW1m4i+6NPBKn+Otj+WG0kf/GH4hHnDFsKlR9O+AkbBk8pmMwR+YW8tvYf7QLpVh0NX+3H/
aowf0MKFkvEL8i1tfky0vJ4iXAO1RwbDqU69LbJzE2xlcy9DR2hqVYemz3FzSnsYNOsPnTFtciDf
Wwtu4aW+HxPY2fYK0F53ll7e6UbskOxdM+BuJKVODLlIUmee1XxKwEmp6VMvnSrwpSQ4mSa44AS0
cvTuYegBsNeyXR89qrCOaNFHLC1pM1QQ9B9qP5POUxi9UGhx4CuGtMMN/B4cBbmBA1j+FAwt6Bal
X7bQmMssd2J3qfyipMah6AOvHCcv1vwc/w+IrqoGjvrgBfW5DdGo6nKfVKorwVG4uJoM8gYpCpei
vcqiGHWi3omilzA7m+NeCyoXaORtlVK/V6bXLjrT8R5S6VikxWkkyjGT3xJIso1G8qAG5mcMyeRE
b5yogT9Vr/tDPXox0pBl/ezk7grSKl5uW/AqebW1G5IXZ0jJwx4DgLV+gCdutUOzF3V8Dcx26a5V
oBhQGJ5BUOrRUfyetq2mOTpMFUPUpqP+vR1RMI6hxpnYHtF+wa8Z+Ggo0qe2bxTj7MBn7dDY90oG
H7SUbgL0woOixIloeGZDvTivd8HY+lpUwhUFOnx17FLD3E4Q+GWashlgCFvltTNakKks+vvRTPdJ
gjscHkOeMShbaDcfaP9rTK+l9J3AanPolLeIAcNc1NdMz3aBkhwYMk9N1X1Hk2OQaHdK1J8zdTuB
AaYqn4GhoieKlJv1d42NrJqZrw30OCe4M8dFfC714zgp+7oI38bA8M0muGkk9ZalxvXY7brROJsy
7N7gLlqB9NTFvlJCPoNOH3IDPHN1jqasmIX6tkX21Og4rkoJPWjtOiCTmxAk4CreUmpCtxF6grVI
hXENNQVcONAvcFlQLEXn7gmZXpikVtTkHD/JsJXbEWCbow1I7f74QfegtxzsV0Vw5165JPwRk7sk
jKOq1S24dmdStjvoBnojrC7N+OnyPWHllvBHFO6WkFpWlw1405wa5UEJtqaS7Yw6RItGEGetGPBH
IO7lklkJnpYgHJ3rxjyFkGDHldZhECypGKT9+udoAmYR8MEi0XeqqOYqmkvu+dIDVaBD/Mc6lRAq
QRb1dfoa0Na/PJdr+PflGA2ugZ9GlcrSueBBMq/5Ve1zP7kHJ1l1tXN0R3Zh5EQCusfKA+KPiFwZ
NO1amkptZp2qaXAm/TqoJicx+m1QQXeHbIP6/612g3vLLLQD3Udb1kxeEbZCybWyAM64JWeklLbx
qz3Y5f7POPFlyN7cKH6Hw0MoKqx+613OcVXbksGcUqxvsHsy2JHSqYaFdnsK0u6P9oEeYt/yoF/k
UTx+4Wa90SXPPvQb2ZPR6yZ3lz/utyXE/QBuO8ZorbUliZNbhndPQtCdSvZDSraXo3xXGebCcPux
HZIpMfJiNnVRNoBZT15+bm4i8AxmIkVwinaJ3+/sXz3Wki9CaojGyO3RPFBgSs0U+5SGlm815nNY
d5tKVkS5YH48//Hs4gbJbcdEHnQzy+HOxsobOpUOVDRwCTsONcSKCPUBO/K7KnPLKtmUZY6rZekJ
pvlbPePPX8CXJik8kZNESRKYdUEN/7XaFJhPr4WFq+K2YF2+QSpG8OgTheS2as7kXqER9LhVwDdG
FKKKtBWtnrlecGFi+WJkKOlZBS63dSLHaq/7UCb0Kr+DAsosKBp7Qp0Z0Zi4+kUBw4QWhAjrFEGB
AfJIrROA2xZu+w3ZkF28YRDj/o/TOP+kxZNdS5mVUSivnCblpipQU5Y7wSx+OxK5tTHvkkWEMkVR
o41KqLarr+YUbQYzBxXGBOw18wTL8Fv65kJxSSWciwCwyrW/RE8UKA3WQ4O7HcjP9rl8aKBbhk2O
C1G5UXqonziiDyj6fly2KdSwZ12rxrd2bLhjQ/GUERHUvpVYuCFyOYUaDQXEA0YJE0FSSwe/DKRt
aAKpFxdOCgfvvnlgLdtcnllVNDIuxWSDXkqdyeLbcaudyKHY0NTHHo9TyOwioxz7n+l2cMdb4thb
OLs+jvRQPOLta9/CwPfyb7mcVS0ef97FTQY9/BYGpGQHvGlh3cTq++UQ3ykZf8yyxTuXGBPJ6q7U
bajY4O0X/iVj0xwDnI/NtfEUOO3BmlPbtnhMN2JTsO+sOC6++ueeyRs8OmQNzim9O7rdvnlEt5ke
dWlneY1nb0skH9uDW3x5CvWdtr88+nmV/u+sZ8lcFtJHvbUHC4aXagJPQ1xDmhq+ygyVSTxuVO3H
5Wjf+/fcWLkMVCch+z/SvmM7clzZ9ou4FknQgFPatMqUK6k04ZLK0HvPr38b6nePslHZiXP7TqUB
EiAQCERsg9IgW+tXxnLMdvS7BeQfcwD4L1aW5Yy3JsdFI0qSTq4rJAThkWIbpz7Mp4PqSd0IhQxF
I3HBqK9IL+uNHIG9CcMIrwnUn+EjU9gWinzcPpyUN3YE0Cc2Gn3BnLTvHdoyqyJi9InOHBd1Rmqi
Ud8isC2LaSvJd6SsdiSkLPzJo+O2Ahdl4CZVTxDdtKBzVt3pBwjQP/cvLCmttojaQXws78O9WEeZ
3L43KI9NrOoGTXaoHyF96UFZh6qc5lgvsChTNkw/2qo31S51QzffTz6TPwOjaBM+5PfhS3mf+IpD
/eQHfZFcyIfZ7Zu8EQLMBUeSRzZGUURaLdfhK4DEoG+84rn+yH5ZTELXzz2syLZ/To+p4dAHwekU
fPnP03txe1tSKmuFipSEFBBIWVBT1nU/Y56lKAsU66DY5UKOBvjQVXWOrPlcQFG2C1V70YkdTqoA
0y1I6CEL8ffIGCejPko6duLkVN+q9+Jhmd0pqFDvsOGayGTsx/fhaX1LM1iLi1P6z61wI358Qhkv
1sMo0zFl7uLntYNufgvtD2W15zmxy6J1aUPAb4W/gjo4kciVTLQHuMg1qUoH7yDDOpXw1oB93WpF
v/XlfilOidQLQQ7shrk1Ty56GYmiAjbbJecaAEUa6q/TKH1X2nGjhznqcLiXGhmRABIzDSsfoUir
PN/eemyEW7+AS6ZSOVflOEfKMcSAVw3VOTGe4mqXSCIOjijs8D4wC7QqYSn9edunT0S1hzuIQDny
T8a0h9TtficF6f6/0M0R3BD8419dsyqacryB5V2yKf1+o526betIrqj29WfB7e+BldfMgHRLWyp/
PYNHF6LKEGVyUrd8sY4g2W9UG/aEQha44Pt9liAuTsq86gMaPljVImuddox34MfovZ/pRLBRPiUT
b+wUXi0js4a1NocQVRvS2iPkzOkKoYipgP1Mow1OmYw/Rzqccl2BPE20nfPQHaIjBMRsE8L5VF9h
gIG2xbj6hjah7iuh6N8fRr2DRBM6MiT+qWmRV0Mrl5pHTcntUr9nUOQKIbGgoQj1RUQrx8U4o23V
rM7Vv54xgPb4qI4iuYc/DCg7j8kR9ehDb0c2yhgu3WZe4cwh3jirY/hzY0vn+Blvm0z1IHok+dk3
GH68SFvRW0f0I7m0LcwkdawLOCIvS+gaEK+RrBeGHUiT3LkdCARXkMoFPn3RMmuiWI6436w5XNEX
/ThK9dvtUf6sNnJnhE34Yr82CV2ImlK26rKjMnVikIehemoFY7Dsp41oAaEUfzvCqVyEm4qm10Jz
jM4x/CzBtMkiHV2+ZqMZL0TbW52BQDvuJwP0lOKhtcDgkuC+DtxuXFQbJdRcg+a2Ulr7WTLv2iLu
A6VvdlRaz8DA7YYBbZZc9url+xI/lPkrbis3la1XSrWNloWPJpE3VmahvYUe5DpGtpyOdi8bLnT1
nCH+PaKtowKWHhqymw2QpW6rQ7HoW4V0dqaYjoyWBqCw3grnoKWEdpG1JM9z/9KVm2mQHi0dinrV
vgUgrZlMTwbtai6/U2t2m/5FmwabhA9x6uXhc5j8yFrfmuFqTUx3sNAc709RHdkKDeBNWcdPSl7D
vWrxEsnwaqifV6y3ctd1Hw30hdYFGBoDdmzZmeLihbC11+jQI5bQ1l2PY1t5RQnctu5okFmqX8m4
ofIpU3/k8rluHRno+ArkEMAy7L5/yaIDcAsRZQpgbtT+hGB+tChehoZQPX50EP0NX3rrw0h/Lnrl
9EaHdk3pZPQ0yCKnxz8JStyO5LLupKa5lps4Yp8WaVvVK7zhCOfA19zaSfVmVp0erdDMbebvqW+4
AwTejBJds7t18tq3qDpaBP7I+zZApRwMqkBwYETnksvW88mo1krqwBr0222XB2kJQW93HvZNYHmw
PfGhVGDqKJUJxdoFB+dz4S6OajuHUTKqYXJGkEd81jy8iQKiP/UwIrk9SUHS9Xn1XIwEuKrS5BRJ
yJw8o116vxjamxJp2ySTAz1Oft0eTRSDCPfuj8ulknoJldz+h27Z9VPnNI7kJQeQ+Nkrg7kzCUYU
PH14vV4ZVVQFtAYLYFYrh7Jtf2pQ5kBGD1Wyyk13sg1T+R04q8duIxiaXWM3rm1euzcZqTyn2pR8
PpBLqFobZ3UbbkaPeHVQvSQfgvEE6Rbh7hFtHvOkDrG4itr5KrO9ggJFY6iQteqAAh3tph79XMZr
igjQQ6L86/PGv9hGUTcbpTLBCFsO5J2OaoD1EaLj/dhuek92a+InqR3vNMGwgqodJdwFE1sdZERw
aZw72vuRNt0vtIas4EreovGhAgjAMiJ/ap81DRl2DCF+QNu6rrBT2MV1xuikrfmtl0+4TQ7QdcY1
FOdBoS52KT/ozUeSDt7tTyQ6bVzAS+GZoxXEtE5h+6FEB2NIn3VkFrnyjFtS9LIVDcaFry7W+nrI
EV21INqg8t3ET3HrscZQj+YXBCshzYSUDzQfc97WQSiYq6juxasDt1INSUd4xUKrc3G6O2avMYJv
KgXAMglV+wURkxcCltQSiUWDgiIJn+OpcDMzs1H2t2UYEd3+hn+Swf5+a2lcDNMBlKvKCtUoOe5d
IALtHobhtDRso6TngiILWN/ryXDjLt9EQ+RWphfj9d5UtVPP95GinwU/iJ3rG3GGFwqGPFGiUICw
cI2SV8UFg/YE7U04XjyFNowxofwcxAdNtL0E0ebTPejiyK9rV6Kvu0bYXqtqk032DGsb4MHw1hJF
UsFO/gNOka+gocgNXspNfSf3rRNDVmdKD+2aB+WoCeK2aDm5PFmT6rxumFXzulquFVPHJLo31SLJ
MtEwXOyaSFTD6hexIEPfVNGPJvFLSRLtDXbIb+0NLuKQFXyuKMuhIVGPgBiZR5hre12WHaMiwuW7
rK8q/FodM7I0h5TNs6Q8ychDI/lHC2iQKrP3VmZabhSCmd3o2Qj8xfD79gYWhXGNi1RmamU10ufk
nG5Xt8P7J0hyj6WtM+xTxt3s6UCD2d0jRKK8wk+fAf13cKW1sy1WHxIEEh6TkbYDKQsTlUhNwqhD
+ZbmoxvqzaHJRPIrogipcy1eiP8MeToiQucHy8b6AyTrZXCh0HzgucS1PUEZXecDVzlPIdFRfTbM
/Qz5XaDGRNmWYFPzzkqlDtV7NceX7Dxt147OeAAc7lOLb/6tOM1Pusl3ojxdNC32/4tARPsoTFod
vflEeoStsw4V4tv7U/id2KwvRgBtDCKkEWqiTHVa/cbkVySnc5nDjljTXzQdLvx0SqTHzYBaPUCK
j6o6HIzQFPDABegYygs05XVZzAkAVqdBtwdP9lBiOSbe8NY4savCa3z0pIURTL0Qmaq6F1uLii5R
nYtLMTHSQUpRGuw8ZkW1QFasfch90Km91TM6F5g9VXK10C9OottEVA7VuXBTxbKURJYSnedXujNl
F1Zwe9Z3lH0Jz4HYm4P2AYjRo2ijimr7BrtSL/ZRD+u1WJVQ28+39VNh2AucsKqgPFl75sIF9Otd
MjrSrvTGX8te+BISRDZe7UnJaWZMCZacGbwrhzhyCVKDAcQ+6rKYE5nB8kjQ0xfiPgRbmnct1eEK
sK4qOtptsiIPCv1uLgTANtEQXEkxrqa+V/Fdz5052oNJndoY3NthQHCV8m6kbdvmpmaOAD+Upygv
XJUSp10UW2uNu3qmUE3vD+3QfdweVRR8eDEo2q+RpnYWPXVeGEAJyjdKxJ7u8Ncj0ny6PZwg1TK4
6ENMCr3FBUl72MBgoqTeJMUehD5N6xU16Jfbg7FDfiM5MbgUyOpACRl7IGcSlM0t1RvnB4rbInlL
iJvNhSBjFdxNBhdy+kRv41lBXlf3uzmL/Wlp3HoVqVKIGmgGF136tcpoveKQE/iTIzEPCkV1kgKK
OmR1R1JAYGj2NFnfUqQ3t9dTFNl4Rah4qOG9kRnYK1Bk7SV4IcEklRrg20AkMtIid9XObZS7K7Ts
ZO2um8faifA2zpbRawlKgvodaaJA8KsEdRBePaqNAGgph88y3+jW5yX/mYNLzB6hifIoY5GEAUcQ
6ngJqXScGX8ZVa18ehlgfBV3xh64xPvGEBBGBcfF5MJOr/eJ1tYo8QykOFnWiq5EvVE1LQj1yjWl
7e2VFEQgkwXBi/vDhD12D0dd66Rq+QkerJsu22nR+KYscKlLf+TdN4XOovgjWksu+YFGeQ7FX6R0
ybfJg00mGmvAlChBdJYh7o8cyCl8SWiWJkIofdLVLubaWHESE/MzQZi8NLXXA2y+AL6Ek6Pev+S4
szpX9c33ZdyNECvBURbWDgUBg+foZnSOC2NGYkmlQ4+tY4AOlciCqCScKBeWpCkrhqH+TzMsdyXq
K/WuxGNgF57pE3SJ7tu74ru2AbnsoR2PVXZ/e1uJvjAXsRprkudiREFjGfK7sgNNNsIiA1ALPX5B
xU4UHXlK7lyOTU8qk6IoNHnRvguMLYNCaXuR05/grFDubaXpikFScJDPzfCettn23MVvFdxy76CZ
LVKsFUQBnvxbNPOi1BSNAmU0PEgn2AP9ILSx006yK1l0IAXbknIxR9aTEOKGCG7sNdJvmfFWDkh9
uddsxWFmZuJ0XbSYXOCpBvQfDAVvEksbDpMi2znttgkogfr4HpUP8I60Vb30/0/bkhcHGXUqqV2J
cvYsvUfAQJcynJRh8TVN3u2B2K+/kYbw9No5lixjLbH/VRmWSfW3ZhWhTQQnjHKJTgUoy2LKOOMy
/byL38tio67Ds2SK6j2qYC5cNJmWtOxDgmgNM2600yIPJtEarLCYaJv0NH6/vXKieXGRIyUZCamO
m13P3sBshBq9CllQt4KTzu2BPgFgN74RD8Ans6H0NSisnwi24T7yLOgXxJvxl3izi96mvBDIkjGR
lfRzDaOH5b26b58MZ93od5MPrvt+9aLJLnxRwBIcax6LX1aQjtIqVLDlmPjx9C0v06BYBLeNYKtb
XOzIh1rT0RC2TpZkOkYYRIMIvy16r/CiIIlmFlYWooBWu8PvZINqtGs8Tf7q0Q2goaJ9wX7wrX3B
VvUiTagneMf28mePjZnl5L7kLWcNvAwGRK1edPf2PhQEQosdiIvhpqamOMZ1coazxkde6Y9QDkRi
Le8VLTqqFJID4eQMg+jWFM2Six8FEABUy3pULPB0XyoPaOl5T+4YfivcQ4c+EXagRbuRiyNZESZj
nODJDjl+ezRjR4qyQLZWQf58dT0JUTXmjGIqOvf5QIDTDGlNGCCWKZP85ZPZBiLLvqtx6mIY7rOF
XRcbXdWlZ6LEXrRsJuUcga1thP8mHl6Mw30nNV70fGmH9Gw232sy7LrZuqtlr1Gf/8U2vBiH/zpD
2Y31tFinaq79uF3AtIWeS6Ted8rPZGp2DcjKq9DL5mqaczEqF+0Lq1LDTG9Qrl5aW6WlC0PaCLAe
GKwDsmTfnuLVDfg1GF8rG3NNk/Mcg62l9ChVFqRr4W6ypoJS6Cfi4I8AcjEOlyeiIwxOzVpZp7Yz
vJL8SBfLXaPnHFUXxzSfWpUcu4IOYHBXO6moEi8mwN4tYJ7p2SmGIVxqTYcQkuORltmWmmzntXe0
yHTlxAjt0Mz3OgUNWS5+QKHEsotQdRO1OVStdtd4SwF0PoFB8u21u14HuJgUyxIuwpRaW1lXJWUK
EsB4yN4XT3G72YZ4hvmwnKKn/C7er42tAvDtCFFfog/HXTF9OTXDWFbpuQFlHE5Tdl3ptjQZTgxT
cZ3Ud32tSy6cg9whV/1cMsHdfhjJeBhg7AgZ8Vjk8CX6QVzyqpJSDUmOcq8J/jwZUXaFbokuNFH/
06+V9YUvFp39jotFJ6GmKpYyWSjULdRRgNruHugO4LbYgYpYtEscwzZ/l9+G0Z4esyfD75/LXeIK
r0RBsONLeEskw4LIxMcfduUWNHhlI93VGzgjndpvA+C36l5y42MoFCS8mltczJ8LflrThRHqodG5
SRd7lZo7WJk95bgytHDet7LaeuVYvrXQK48K5aGsk8huc+O+q3S/k4BOGScJaiaVdVyV6Wg1irNY
Zu7KVmwXsDHVw11t+lKY+VEPvi40ZORmdLUuPIGP7peh5atR4yesiL1I6BsW/S+rBTi2rbofWpXt
jLZ7iyx1V43jR50bBUBl+AGD2g4OlAkE50/0Cbj4nJBukqYeQWVytJ1+WjyoYzQwQ+zt7lX2AePz
8Zp/FD1Dr6OrLr4AF6DDtmmLtMKwrFSM7i6cA0cnCrKt6rZB6JCn29MU3Ad8tXGaV6OIKG6hDho5
CxA+qqW9JetPzP01E0FnRJPjq4hjh02SZ59rygzf2ZMXpUOUwqWg8CNfpFR+/cXxtZh8DbGpGlOv
6MjgK6O7HrogC0gA2W1H3BgSnBy+ikhz5A2piruu0vM7bZDhvtoIEmW2425cc3zpEGrM8Nmb6vQM
lWFXHs07i3TbJh4gh0Z8MhEvt2Lv9va4TvK7WEEuIGb9UhdNvFqn0V/9obMH4xPR3b5A3MVr7dah
MBl8r9wMXL/aFQwuyCz5+mE6aeWUTilA1S1xdPllbJlwFXSCFhVOpEhozbocDzSa7msYUJnLWz7K
LvSW7HR6kEqymfrkIZfnj3aYEkeuSeILfiBLLG59ES5cxtqSDkaK1HdyEMec2IlP4aba5l4ZNJvb
YwnCkcmFo1lv4JvVYH9103uYL9uo07d5i+inC7pwooG4AAQhp9BIkh4VUzXawq4rg92w9r1B4L49
IcGVzlcRU6nM6zrGhOKu8mPNckLJDNr5f60l/fcbna8htiaw3WmFG03q8OLXdnMhgkCLohpfOlw0
daERwblE8QRCfJDyc6fnEf4akHiu7GIKWiGuWRC2+fphmFEo/RhYPGiRnk09qAo/AX68hoJSCo3E
219KEHcoC30XSVFsTKhXNjPIr9bqm3AxMiE53xSLH+ryCeaRp9Jaft0e8nqN+Svu8IXDIh/mhSKR
AJlw3OanJKgOoZ0CIW78q3f5xUjsPFzMbur6QdZbvCujd+gmPebo4rMsD+AJ5uwpLk0JLgq+jmhS
I5rogNw6pDX0II6KIqAfCg4wLzCc1goUbyYc4J6ubrRBKQeUhHTDsIuCj8SeIDfCH+9iKXe1nhk5
wp+0mX3TbwL4HXvUlmEpI5YWFmx5vnqoq2moZR1S83oBpiVJHNPSncZKHaX52ZAPwdSuIiO/dgVf
P1RKQ4XyC3roJA4yuDlkyXGY0t9JiD1ofYuj75XhdWP5bz6dqcCNTLNM6CJyD1miRRmF5j2CvATn
ZAk6WqYKvwB9I/R2uHq1XozEvS5pDKmEMZtRmPfpLvfHDauLgmAuuLWuv2IvxuFeknJWhwM8Kxg9
RPFp3dlM/D4DDcyKneppeAK5JUK/xY29/4JHf3V/XgzOBa5ynaNo6TBJ5sIdr/v+Z+IxeQTVH9Rz
H4iqv1dP9sVwXK405DQMS+gXnnsYS+pAq0uFe3tbikbgYpUKNUU4mC6AyZXTzpyKLRVhcK4H3otJ
cCmNuhCtBiGRCSuM7gzpaaVZ7ErNIPWU3tV5kIR3svwotSJmm+hbcfmNQRTQcDS29b3Fk3oP/KoN
a00rhj39FNdGhRuTS3OUYcrHtPgcb/L6+rQeIOVZOSqchUCiR7rod8Xb+iZVTI5F8Bmvpj5fa/z5
DS6unGjSOyKFuHJ08hvCt55ktH4LMvjtzXIdqnYxDBdNZgmSR4AWsLO3+nlol9vFG7fWnunYybrT
bozT/M4URd+QvW+hxSkY/+pFdDE+++SX04R1NSlahZEXiG9km/LcOZUDnRK/fsnRz7J+x/AiFTZh
rl4UF8NyIcfKknZMZEzbKnIXOSZk5+Gs2j2VseToIi090WDsxF7MUUpoWzdQ7DvPq+lmGdDt3XbI
2u9ZtVUiQaH9eqJ5MTMuwKj6mssrCzCsNtBYIN0WAeQEfi9u7yi/El+kqCE6JJ9dtovZhTDcqlro
k52n3eQphyHonqtdeZr32nZ2hkP9sB4bancvQlT11ZTzYqZcFGqruYKxBL6htBk8GoS78Zz+iPYs
fA8wrQW7svmJR6efOyJhGcHFyPPsC6NsgdDBlC+7GWKE8KcGwx+508UMufjTzVOTjR2+JeNNliM0
iKH0InngN3nh+ogsA658Ijmy66/5r0F5iv2k06EwOyxr582u9k16zXD6DY913DR7cMMoqFFWjpDu
uNAe/bgdDwSXF8+1B5EJKoPs8lLA/K5UAilckZ6NILD+QbKHIoRSVziNEHU2tPg8lfKpzkV6iIK4
9llEvjgVhg7QPVkxEZbTqM25RCXrZ7gCCBz7JsNdU6elrkVfxSnG9c7sxRfk4o2pT5aq54ip7Av2
DExaBAnGLKI9bEx9WYR6EK0oF3KKBYxtKmGuc/JeGiel+m2I0FOiIbikpk1A1TBLTMno9b3SdE4C
bOdSPt7efaJR+IhSawUsjTERKYMpIsS/Zn/NRPmZ8IBxWUyaUEnXgDc7Ty1MGrtd77bb5Rn89OI4
Q7dnZwbyYXoEu6Ft7PiXyOZetDG5mNLOc5OqObZ/OqreAplsM91Am9gpZZE5iWAkntxc9sqomyxL
jHvJQ2HS1oBGTaB9Ggp6e6I7jyc3tzGUVRaUcHDYJm9FHlPb+p6Zl84Q5D5C3EzY/RLsFJ7fbJmz
keB1hPzhRMrp2crS07L+vr0bBbGQZzSHjZY1+oT1GwzNVkvqDrMIaCq6YXjqsjnFeScbn8G+epdi
kLLq07yBJILfxAFs2xzx0ommxUUL9ONzo+tWRAtwEop+l1mCZ4JoAC5WkHRdVq1CbaOYIz9JkLkL
rZNEQ3CBIqTtPOkZAoXZPCXTU6E/3/7016FJXyH8U+jr4vpY60WpaIJvD9Ftl+XECZg7pgedeFRO
ck/e4OsIr37RpuZCQz0TaiAvRvgjv1oYtyTG3bAmwe2pCXInni1cNGbc6ho+f86kQT+bLZqv7oUc
HPZwuJE78UTheSC1Ws2fudPsKoXTnxPWR9rGnS2B+/LvgDSmppmqZuIZytMBGiLLdMrYDVX9isPv
dbbJ0Re/vXb/8Fr7zyB8J472YZjP8OgGgVKVPNUp3Vb1YhcQ4s5jLSsZpJ6s9mL8HXVJtIS3t3/A
9R3yNT53tEarJ7WVENRB58qzRusOqOkf1vJ0e5R/iEpfw3DHi5pEq2RVi1CTkR3mwNkF60vo/iC7
8a52lg/RZrl+nL/G425kaa5QD5WwrFqygCnlG7ImKIOqn8XAP/fj1xjcQ3vKQimdYz06J9CcM80P
2pyyOdlIZG+F70uuOnXaboDmWDy5HUc7zfDWJ100OU22/mpM+P2s/RCwCxsdRPS92yrd1lHqt2q/
myxyViAgQ0CXBnThWVEhHZX8zsttl4a+XkrOSNUdtHUwSS8JdbfIu/NSjHfzpAUDtHgkvPDlxnha
0+aZLBW68/O2IPBdgG2LpElo0YfZa0P1gCBpnjKIws6UpnYT5l6omv4oFVujgGupPjy21arC32KY
nKIFP3+pAegfUqeFyIw09NB90qfGQer22kJ/YejVnPm+PFP6bU0kt03TTdWHnTsTQI+m+DhpjxaE
Sqd1r47lt5RorhUSmLiUuVtXCZhEMDLNV4h5RtCtS5weaufg2tqAmTgdSue5AgjYfRQX9ijvCg1A
AMB/dbQJy4/ZiDeSOxUE+j3jALkIHciEfC/nkb0MC7I/Rvx6UmE5gHMN/4qDWvVeF4EPGs1Om8n3
sCpzEgv6ceR9nnZWfoCZBVYAnhz5k2KuPqTkF+uuGxenzO/mbIazzDnR8RLWMgemK7ZlLG7bL25a
Qvqlu5dbCADNR73NncgaHKOtnHQZnKR8LbrWTSLJXlOQFucaaCwdLiDlG5Do3WasjG+9qriWcmwp
pBAkMLmG81JPvgmUIknWR7npjwSWcHmf3ZkxdYu0ORfNRm6711W9k6MTCb8NJPS1yPKy+JDWg90t
phODRWTqsJMoKLhv1oqEmBZenHa9V+zX2l3uynXC/oI3iZ7CYLi5k2q89/vnFZlsSpFULl0wRyHU
5+EVZ3lalBzlkpxjeX1b+gnCxRvkM+5sql4H3r21EK/Ki+OkpAFVNW/Uz3lewNUKoGbriVjHcolh
BwImSBs39lRrm8jczVQKzB6OYtMPGfii0Xhc8WwkZekbzeRHjYxut2tGv8tCTewxSQDUn2KXYuFN
ZTv0D8Z4XknkqvlrWxNnhPVM38ju0MkvxSJhq7yb80NUzimof/EWNaMfwzjDqbCq7pR8tcvue5W1
AcgUO2Ao4dgh782qCHJIPGUFJIUTf1HhnbUiyx8qOy02RDmoyrkuHkoKj5HxRVUVR4e9Vk8/YJpk
k6Y/5UVlo09t9+NphYDfpLTQZoTzbEcA+8NpykrPiAE20SI71HYFVCvlGZSutWrtWaXB2HSbehIZ
Z/9Dfv0Vu7giXQ6249CHiI+d125hzcAgLnF3YO60yhEEYjcWOX1dF5r5uk55qIReGrJasCuAJUBY
icIrqa1NDnVxunN78YnDpDmDQqTK/A+v56/JssviIvWCO5GexUsbA1lf3RVeuNUeV6dFo49JFYuK
WNffSF+D8cnwALkFg908oQFanlSvP3P5RBKYRwmetsIF5ZK7nuiWmqN5hDeSulMBQ1BkKO/96m18
RpRZGnxFYSnp6r1KNRPSyxZR/3C1ruf/GdM8aferL3v6PtkxQD8aH1AxgwKuEBTHCrd/XLMXQ3Jf
b6zXXsK2is6ZXR9Wt3RTvzhqW6Z+B31ZGN55t3OV6xT7iwG5L2gYeVzRHnnf7Cu+fpiOyVu41SN7
3ksf2Y51CeATtbiFryE5Y0DJLVRa/k1OffEbuLSsVyxZGhrkuqwRruyjQId2ObR3REWtqzn1xThc
XgYnszSVQyzu/Aq2iZN51XMWSJDeHH+J34nXD+LFaFxWRpNO0yPjc8cyIFjmQUFvMzvdlsHAOlHd
XLRXufNRW+X/L5ppR0IwueF+OMau5aRQybTNXQSJob1o8wjG5OEtZJ7A04d90BkKsbuBpBsNxma3
9+fVjP1rEXloy9gPSG4L9iyJ7vPpmxLfw+fx9hDX0/WLMbjrYWiy3JoItl8PDVK8GmGERPaha8Le
ptqSwmUFGGFsudp8vxiUBYKLME2HaU5Uit3B9nxzTJhqv6vgZSwCCF5Xt7wYiQspa69kRcmmlx8U
P9mQ1/CZvjESSrYD4LbcIhFWtz3eX92W9ajj53hnvuu7yl/21cvtpRZtGC7Y0DRSlknGhlny4WNQ
jceuEhRPrj7PLybLhZJoDnW6YhueFxA1yKbfkKDbpjvRzr/eNboYhwslpFkUsmjQcWjxGLGr9x7f
UIEL430woPUu3Stefm+5xV5krXr1wr0YlwsqS02sHjqYSGWyx2QNUDT09D7zCB5ltz+VaCG5eNK0
CyH1goUc/fnwVxNuOvRCyazrlaKvCfGQlxJPkjaRMKE4wY2n7SCrfobhEoRrYKH5CMJ4s2Waz/9O
9e1iXO49a8VZnsj95/x6tMULeC1NvoWaIcNDicgGgn3Pc+akdkaNl321vnjWSvgfiaSKP7s+N/IG
njA39SWVuhkjaEFV4gl1UFxgWeXNm7aiyhJ5hrv4RYGMHgzL0RuHj8gBKkVIhxdNlIs14N9LECPF
qlo6XDvr57b5dXtbCvcLF0IMGq1F1SGEQB0mfY6qwEBt0fJ6T9+tnW+BSqohkDJwlrBTLEgfeFLd
IisTCSWE7PhQImiv+yQwj6vDVL6Y4pdgoqKl5CKMWSaqUsES+1xWdtTZMGnuILs1RzYk2LBNobyl
HcRa6Ndp/hfngg8wWtfWOjv31W9633lxAE/HXWcr8YEh2RNn8QFwku7Hb2BUE9gviGpZ1/HsFz+A
Czxmk3RqQvEDenfysk/mPSoLEF2tTv8KzPSfoWA49/c7uMiTFfaWGGpQv1fRYxh+CL7h9R1DVXD4
DVTD+SLuEPdhq3Q4lbpN7xXVrnaRp6BU9WN970C1cUWN/X84HV8Dsh90kVXopt5bhPUZ80Op2v1h
PoQQpHvu9yYULcMfOl6eT91jLNQ2Y5vxz/DzNS6XzQyZXEd6X+fnGpbdpeZOaxQUqWTr8LKdeiF3
9/rZ+BqOCzOJWcH9gQEL2h9S5C4KsDdDMG/qPZEDc3LN3XoUgzOvX71fg3KRp09IqMZjlZ8l+TBC
pzrTfHmo7ZD09v9x23BHf5LSKiEmAg0jx8PJwocQ8CepGwrS7vr99mifm/DWt+NOfNyGOumqPj/n
lrkdUYTqJjxsK/qYhbJtTj8HdT2NsiehshhVYbCG6db0PNNytjUMiOGqXASlNfnAnefSS6m9wwiq
Qseq0p9glho36j2QdU8NhBE6eMxCJXvR4RRi/NQMetfQOCjJ9x7WZND2qUMUJJunZk0FkNN/eOR+
fToupvR10Wu5iqaNFkzfotQZHnLNifbLc3wCye1sBvmDUaDU5Y0BUCFbc4uXrggQd70KRf/zI3jF
xthSp0xmGf8nUQd2NkMGMEXjktYGWceRP8zSuf1p2bRufFlet7ECFmAi5ecbo7lT9u2GSZi0R2Eu
xXb+rXG4qKPNKLb27IXBFHzlZ9nyUpdAfNxpmPi4pzQ2KpXRo2hFBVGAF3HMJrO2moQFuzH25GRw
5Ta4vYDXkaIX34wLNLFZK7Avxgqybt+Abl+yZRBiceL0D9WCr93BRZeF6PoysToMynYwswHJHE/C
1i4l6FL3QeRL/u2p/UPG+DUg91LKKtWAfzM+2hIoPyC6iv5HuoXYXyRvWlitbbLduIm2euvHhSub
m/hdX2zDZx066d89wL9+Chfv4gGPACNmP2XX+7Ajd+PX6ReDxlr3yrdosMWxXLjcXNCbBotGJds7
uj0T9Oi6oHDCgwQJaJc9gkVbVXQx81qOXT9TnbSfR6R8AksPSasBz2lP8jqf6Tl2j7TaTEIjREEE
4Nnpxv8j7bqaJNXR5S8iAhAIeMWW6S7TvvuF6HEghPfw628ye2Onmqlb2r0nzsuJmJhRCUmfz0w9
haz8BL8MmLWjz7DBGiprResbUeSl6G6AncvJRQx2goe5ZnCUJ3VUIOazzP4Wro7GVJm93L69/0f+
/e8rs6ZqTOM+tkiHNCCm2EA6eCCV95SmOfT0YaKDrbLWrtTWof1bwjTXVE3QbEP8FdrdJJbtxHqr
5m+3f5No16sYCPpBA3wpdt2AfUyZO1szREW+60WjP7temSNTS5uiA24aRaN2m4KT0/KUHUHRSIRp
EO1lZY1GENETacmOSdbbJmnAwre9/bX+jzj/z15W9ofQNscQ0m/nxB5Kf4RoWPvyr7a/KP0W+Kc1
fyOiEysaW1yWBFZsPJXDDLorUaXy+nDDH1/xF29jy8oyMxEfgljIxn8PmZcNEAphhcMd6MOg29Te
Q6lI6dz8pzBvEp3YKsSpZGQz8ZLLlDzxKP1ZSdI/DEvX0xsVG5u2WTKzxc0PQeommNzQbAhwvtRC
zJogozBW9RmjrcwyZVV6quuzERp23zY+45odVbkjDULUtuCKrFHUXRln+dhhb6DJoXa9RdOSjzYs
BVT05smj/lKCUo4UaLPQvf0SREuv7EacJP0cUSxtjblnpBMc0hNrBb2P5TXdCNHWuGp0eMp2WsaJ
Ir3zumrbocIdak4yiyKm5VxuLbSyHMDWkNLMfn9IEOdFNt9ZSF00f/xg4orMlUuiypicpYZpEcVa
Dy0ZMi0ySzY4buS97qP/HY1e85xVkGvWbOiXOEXrWPqB+cLY85oDulx6/RhiRa2h0IGUYtAhrOCX
22VKOX3FnEMbetXd5yH1HHlDI7sRVWavvPQvK69fBtDY4yDz9MSyARo48dMoQldeiRq+rLCK56dC
R2AtISNMVJDLDDsGdpQ6yr4nevc5VoYjTVDkrIv//op+WXX1DrSEFWE8hvzEZhUWlGq7Po6DbPin
32/5vhc1koKwQZUqk58qGZpa5ndSPf/XD/rLRlZPQJZCWvZoKp16dFq0xFX4TxXClLcXuRZRflll
5T/LFlRRurxg2O/5AdxNIyAOljef4eJKYA8VpJQgW5qhry0ajL6WTn9ZehWv0yFFobeP0lN+Vx0w
rZIrNtkXms3P03Qm3zCsiAEH2VWaZw3jKI/qN63383thTC26pqsYPpSNJh1KluL1pycQFVZ2W1R2
h0IX6ER6D4Fu5ErTzvwGgFtyZo9JZYsYC4RmYOV2SVmOfdI16QmjZL2LOm353nzUsd1+kwnQJoqT
EXBHgPDl/T8olS4bXNnay3NY9187aMnIdZWnv+fGk/fmDBBYcz/uLUzoOcW2fqCb+iN7jM/Wu7A8
LTC968asOltmU5qYWW9A0xy56dbwF+TSWOPwZwNYYthfdakPO1TwvEQrr6yTmcVQOYwsfkr07735
XdOtB5hiT29Cm7P326/sitv88oVXNimLmBQX4Ac6pRnI+mbzO83PkHwtOOTobq8ksOprAoI6mnRN
y3CWnbmXyaNCK8ECi9W5dVlWVilroqKliBJPFFieKs68alCcTsT4JlplZZWkOavTZF7eA8YLJUxt
1g1mEMDNfvtric5lZYFquZrzeYLjz8y3Tobupsnesr7+TNXIub3StUrBlyuwsjJqpodymsPRdzvj
MQy6IHZ7G1HaAkgUwxFF12BlT0YNM3G9AptGyx+d+ZmUglqL4N9ft1sbtYF6DnRsTrPM7EnTkdgp
vuCLLY/ixk1b8wqoGBucxmVEXg16FzOMfuRB080dId+b+WkwBbfXE1y5dXO1VrusjBO8UWI2MD1D
MAJrYk0iryf6citTkGa849O0oPwL1VFQKGvUz9sbEa2w/PlFYJJTcNSWIcKuuXtrm3hHEkkQYok+
1fLnFyuM0qB1+gKuHa3PGVrVSbqhoWCNa/Mmlw9m3SZtO8OyWhNxnBrwh/apPpaPtWnPisN2YbyD
kEF+LALNRSLsyE/pTgc7LoiFoAVqF6Y9vXZ76+mffdeVsZDMAkRCDGgXuW8DWhluFYn2LLryKyMR
yUzPyiJZcn/zTHzJhnh9ETlqvLNKN+UOxryBfnEwxtt+LP1iE5K2pjdzd6iWqT4R3PCaUtWXM1iZ
ERnNI6WeEaE13uyrs1Mccic7QoVMsuVA22E42MX8ZILCqrvI7FXkrurt6a4PskdRKenmnVPldZM1
aZNmocjmgD5iNLxR9j1kXAddJE588/FgmVVWpDRqXoPSND3p069sxox1Fpqi4RvRVlaRR6hnNOUR
DJscjTabI8cy3ih/u31bRYus7AyYAYcKkkr8lLd8W8rfZkvyyNQ4t1cRfa6VrZkiOkZ1h60ADgCt
YQ1+QNB0u+micSArW6MV0cynHOc+hpndcocAUqHG1VZEdSxaZ/nzC5uWyBbGh5Z0jtAfZUsdlRee
PMfbDCoXt7/ZNeTrn1eFLa0MScUztdSXDHUpgGmQp8NYhM2IXwCe3Hoas7Mf/bl/xvA8cAfD/v9R
xvyy/MrIQD9UooApp6ep+k7LfKM0oSvTSBAhCHe5sh1anqrxqCISVYPyrmkw/lU8LKMnAChMxxiU
Fr+BldGx2vfEJiI3K7j+a94QU1ZqOmeI7Azrex7xI6zqLvmn1/93cfri0phgRaLphOSZRW91Cw0v
+v9hBrk8rd9x5cUSCu061VySZECUXqqDsYm89jX02w0ojwF1q7mNWjDgHa7gkt50RaBXWtkPcN2r
pDIQ5y/zMxqgZ8pmiVhrzwoKt3wWDVWLzmtlSCIDgnP10loHW6096rPdySdT/+8bH4ahWJpOdVWm
srKurScYYdWLVJ6OiZH4YGsEUOmlNzqwJMaOqhYutb5Dp8CXSyFF8d/1zK8rr15DPhpankSqCZK2
BXWQPy7VDQN99OQsHH36++i+rLWuKWYdVYDGId1xObp2u0xdGk6LPqjqFz6sqOiu/H12X9db+Uwa
JkUeqbp5rCvov6eWz7rcs2rdE1zJxTB9TQgMQB5VoqiyKVvWmuiui8tyGCSQ66XNWWHcDhkmk9i3
GLWxssPonGme++Ytn/OzGfUuBcVy89EBtVfpUQWOC6YiUimRfk8ig/637/j6w1a+Y2qkTgrhQY6S
GtoDpIanKHZqC+0aLjuFjggpipxQxj0bpWewwO0SbfIHVCRJeewsjIhTRfCTfg8t3PpWKx/DNaJZ
4HEAGWn0aQIfJpvzeQjZpxaGxc7SrU+KifQaGU4af84k9nk2O2V6qOXRJtEjUjtnmizAsjSHVrsy
vI/lHaPnZFEpVTrbBJhDnxo3zhKAGHdUCh3kAW4pEzRV8oXagAF+WBX3NAV5w4hQuazsRqmdEgqM
TL9T1B9z/NgohZ1rd1n6HnWz3aRn6IKG91b4ayJP4DMUfJIrlc6vp7Tye0laRHAJagd+Vv1NUe3o
QfOUzcKyNDpksvkp3rQP3Bc9x+VL3zqJ1csfCMelNjT1qDc7Xod2pDKgCxO7saqtktT+7Udy7S1e
vJF1Yp4wlIz7kKrHsUgcnRoAes+vUSSKlpYffWNT69y8DlWNNZYCzsmp8rX2UFWFw0jqMgWgEY3a
rGG7mRuCaFMXPLR1jh4limpJnKjH1CoDMhrfNL19z9CPAvVa/Dll7UMITkenqRmQ52EOgZaOY17B
AppwKs8jxVhITM7UzII2zg+cKN6MG84q9AU7ltmxmm7rtFlkDe9Ale2EcQzCMaDrOtRkTeay7C4u
SDBWM+jdml2jNEjQWrdDYcfWdALI5GvfqXtjihw6jrauTC9jSII4f5fZYFdDoCaJW5FpS9pfgz7a
SkWdvvk1txiQ5cm2bjqvEOUBV2ApuPY6lXXdMijR1uKnlZZIVE6lGFO4Xebq/hBAbNddRp3b3Fvm
1HNHNOJ89XZcLLl6aaxrlTSqDfWYQzMpkiYHNd5toiFZrQ1bQefTksO7eLIEDuLq3b9YdvXS0r5X
igRCmEcuFX5iPlEtBCb07fYDuzJw8OV7rmdhVLa0Swp4V1XfJz3fg5tkMzPMMML4GfF8rCfN5bUe
jJ0V6BoRPIErZZGvy6+cbQp/AWEFXT1qxaGKXqUiP1H63pd5wKN3ORqCmanuoOOWQtWsT/RtlN5b
JrXBgmuXIJFTDA1E1JmnpxUs0jd9nmeXqnyrdzQw9fG+boAS70R54pVs4IvxXQML6rCapiLCz84T
FcLauV2qwyZJa9z/6kWOkp2kWXdyeU5mqDSUd3X8ybrHrM5c0vo5OTL5lQPuf/soBfHEWrqn1cKc
Jy1spa7iXetuZKjurCdBP9xlmMzt+p+317sCPv36EZYLfBHL06nWWijbqCCsXziwARwEeAqG82fj
Kw5m8R8B8xZ1WFTr6mv8EzatC2nWSNWqG1t2HhmQ863pgFDHhn8G9Tr3pnHYDDNQoVPlZBLapaHs
NAjB1YTf1QU5G8Znau6YsYul50SOHXBCuA2PETHrrloQm5nAXJeo+rA5B8kWfa/NJsDEVFAAAzdE
ioMpMRQHuV8gJNLHH2YJ+lKuQN6k9HVjtkmxT0hmRwM0KsYBgwSKbSJ0ADGZ3Y3VpmyT2Zb66iEh
1iOv7xWOqT41dQbzxEEIGZcul2d/CHOoo0tBN4GEoUlto8p3Wqv7sw4dALRamhg+wWrOFZMcc/Zn
xI7dlLlxDeyteuZARmhI3Iycvsxa5kqD4RIuP1tl/jBGlUdMy+bmzxG8QJYi+9GSIHD+o2n7pwLi
KENv7nJN86qycAyz8ge5ejTG+G4sZDSS1HsrWv56uiOtcae3KogSovusbU7GgFklHWOK1KOh5tZ6
+dZI2h7qEWdFr3dckw9ErbYYlwFoo7WzOLYJz3xoTTlTJ8MfyfYoz1sNl7cPXUmdD1P71qSNZ1r5
s26MdwZ4BSbgA9KqtAkauLlKjxrYLOQJK8bMUaWPVrac2HpnDPTlTQ2BIGrLs7EzFWMf8cgrGDsA
jwkZk6qw+fDaW/I2BdkGDeNjDE1jxFNBS8sHOTbsQeNgYZj3OkJv1QBSXZndgoLZYA49rXk35xPP
7ysJqgLhuzRt6mi85z1AbgNxdeh6pmw6kSndN2RAdBkdm65BaXFnahsLua/F8Y+CZ0E3Cs/M1K1c
GV49cjdNyu1cJ71NYeFSBjqJONRtDZPj1XEgR4W+muG3sLagQcN2AwWiqSZOCBL1YkmDgLhLzew9
k/O7uaD2KJFN3x1SxKJc4Xau7yv+HfUtJ1JKz0xUj0KJSj7lQJhVcQVFEWlbTmkQhardIbTto/Le
KNQn8DphYKXd52m9xySVH079NomN76WGSXEOJsbyBN49e2wWydrKj2Syra3vDfpcZokLb1TOpG8N
qb9XJQy501+5GZ1rRMrJ8C3JotdcAcmHFnI7rrhflxjB7AZXKiovGdGqNYeHrI2fosFy0hyA03Ty
OdE8i1aPtdU8QC/jYbLw/M3ZcmacrKz5cUjBStE8quNwmEmaOPKYOhV4KCirtqVaHzQ4NEU274fO
sHXjpKrnSgk3OoX/0Mmm4tFjnHzEoCKpUP/r5yclfSjhRBSLg92i/4iI+gNEEBujyQX2+7orvrBs
qyQnZEnGG1npjmXnhAHZoG8MEpFA8+uzuKV2ZTBvsd7gajNlXTPJek6cLTRuVWaqEO/Kum+JtAPT
iuwZpj1uFftf0DhN95TwEDVbGb4fevLkXeBBrtvyP79hXSYp25Tm1Fo8SBiARzHJHSgMS4esdBLM
K6AXo+ysXWK3o51FJzO+KwPRmP6yxN+h/5+fsHJiDdXlQY+S6ciSfp/l3X6huL+9zeth/p8lVvk0
Kvs9IV3Dzk3HXKiQb/tc8SbQOYE6R5AvXY+nLk51FatODZuzdIzIUablzgCRs5LfMSPZ6TkqRNrL
2LZBqMguBQlNZyZOG4MtB/feVtrOkenHUCGztzpbBblraCV2Xllbk99PBrUJK6H83thNBQ3hdjjf
/kZXg92L370KdouoM0sTxBJHC+nWBJYkrv0atM/biwjOeh3rQhHGUmKzZGdklShuols9P9xe4XoM
9u+jXs94xymA1qREqmBqKAaAKYkjNVaS7DCCCCisEFbXpaCjIPhy65lvKWLA65V4x0mfnzIC0aiZ
2Hon0Aa5nnf9OSC6LqBGkqLI3ZKr3unfVdSDQPO2cJSh5w8FO32HqZZXfXv7a4JM5PbrpCsDUVJV
ISqXxmNCG5tN9/OoeeNwTMNXwpHwyg6N3lpm+cTsui1L9MGearQTWZXbwPmkTjay9pfFSRSYJttB
TZVaeZDXWgY5m6i0zcoYXVXFgJIUY1JIqR/AZFchz6hxxw0g9AATepplOUbMp4IMoKaKF+lQWqf9
R0IjPKPYlhgwxH3osaHwyJjcTz2cOupESpe+65m2h4icOxvZJg9Bj4Jq0hjGHgPIiYTFhqEPOkxO
1qM2NYDdK7S8uOmDsRyDroJMdwOVQzptyAzO7vabztid2SeBIut20SDYrEYHsco90Vs9iAmY03v8
vRDACSY76Zw9h9LopAlIhrQe5F8/c/ZjQlgUyagP6L1DFAb9oO9q07phgjiq2BsElt8obGV4DBsJ
4yNARhDTX/jgZbz8SR9cWQndOgvdkHZ20T7WkQQurk+l/ciq2VPj2KdT5MXWYKfJSzrG/tRHjox4
D+VoL5lB+j0yaNVj131i188Qr7f02CHzpywdZ+lBp6pttG9aeseNX1WcewjXAqO2nKwK0iV2uKul
+1z/AQkwGzVo20yD+ByxpxgKKKoyoEiJwlf0Us6jn1FEOeCE4oaC8FfyBqP2srx2xjKy+2SfKIUb
QVCoUHSv0hXHIj9KaXAbQ4KnhwioVjkEt9yQMhCcbSwrtFP878LelINVjcV3Nb3DDK7D9a3UG3YM
nFCKVpeU7Yq6RtoluxkKBKBys6cCt0vy6+iJyIVbhKNrsbcaVLQFgVa3dmwB1UBj2k3Gd0sCTdkI
wv2eOIzfQxp0VgDklv1p2hQAjbSYTzK5ateWhpJUjZurIfsALYxSbaXinI4YI8G4b4oAmsnfuNIG
KGP6JchOklx1mNTjEuYbLT5qHfrbM3VJTgJeYEZouQm9HzZ8T7IOW2Se2jyQ6Uddqr4O8bsZs3p4
NLivjhFiHiEFb3x1mGRPxhdf1PiUtHNTU3aL/CXOmTNY1qnMTYj2IdwvpCCR8KrwjUaAQGLtpOLv
AxjiWv25Ik85P0nVT4YcSWYoNg+NPaRykBLRSPlVG6bBTBFIlS5lB/VrwsqbHCV3hS61I3B+yI7x
bekBYT76ZO26I3pPYnj8Net8ueTKbPY1Ok9aRuKz1sKbNpBP+EEiUYBxZRrLMC5XWZnJxKwrq691
bEwhW6mZPBVplSpHQTu8WrgKCdlz9iqDjybVO7dNXm7baZFfXcVQ9UzZqCVw3jkCtyx9kazcvb3C
1aO7iFbXsohzpICNBo2Jo1VHzjCOW6nLD1CsgpDg0P3sGsiYVGnkpNQ8FYzDkk2BPCn34QS/kYMb
8fbPuRrR/SnNrX1u1aqG0kJN/YgZ8NqW1DowZu3b2ENKVBSfipZaXSC5s+Z+Moz4XMu+0c7vCljm
4hSjxF0mGNe5Xs+52NXqFs3NPNVGnrLzwuQAlPod99hPqQZOp/UWACAUR62tIvDxwlVXlyeqUEFG
YXU8Vp51LLe5y3alH25zkEKRFARtiSedRNRaV8O0i50uH/2icpXkxtDWkt4dtRquKf7BkyezVx1L
mbZZ0rljyAS7vBrHXCy4CsuZUZdyGiMu5Ebp9HVhW8U7z9Fi4tmej4LneM3mXJTI1/iPNsRsEYQC
QQqVglBzlGwq36nJ0+0ncIUSYzGh/y7Er9uyaTWMQ/z70csnBf2wcfRkurcG/dlCxatL3mXAgkz1
WbEOs8Ycnn4AabkbMIZfyR+z7M2AsBbxtzCZBDVlweGuMVLhNBJKeqTREUKRXpqdedobo7GtEfCN
krSfNE2kJPY3AnH5FpaGFpEuK6a6usMjr3OtbfXpOMovbTo8hD3KvFT208F4UkopSMdkk2YHuTnd
PoQlK/oreb1Yd3WPa12uW2AS4V2CJR5fNC5n7z+gI/otTXZroVVpQh8tUrcQezvORvNrUmvXsPBw
OqDAeOk2hemXEbON/jFWoj1p2pdBjhA7Kvl91kyfUBTt76L4BcTNtkzBNEnHBgGXrgCZAKeYnafC
eEV6CSrG4lVpH61aonYBWJ3DyggTRKDMeK4YGD3LzlMk+VPiauK10HhxpLLrwWJrfQx6f5Ynfjfo
moM5CWdRZU4QUUsjd6pMsVmB4kJnOeVQuOaIrmW2ELGi0NYNu35815XHGKStXfGdJJM/ocSZGogN
LWUD0VI7jVAH4X7Wngplsg2ZnBoA4dAoAXf7r5KzgMi9o1tQYkEqMBmaG0qdo6AcRWJpn6AtFfbx
jkcDeqUWBrEexhEa04gOiQJRy7Tyusl0deQgSvwAIKubp4UdG35nmH7SoCmNSN8AJWhXYj3prcWz
kawXKp8rrXWi2HJrcN/KsuTqBdoQA356+o3SMii1yeF89KuQ+Xo5PiQob4+RAVgWqHbRxhva06Cg
Wdz+yMHkm0SgbtR/asp7MadevDRb0tJllPvxiNc8HfMx8nhD/bR5bqjqqLRwSD3YUD51wwnAsk7y
6LNhfipQTFcNkIhiHCUfALVZPiBYXoczlV8jNNtZujFBRtSBzCovbZnkvhUCVghhl44VNkE/TyVu
pOdeMRceMyHF157iubdz/PYwfNeS0euKzMkjBsbgzxxVYdrjK+WNZ2iJT+ZzpOZ2RYlbJOiBWOA9
iZsTb6U3qqHQLqdOH1o2auVHaxJZ+as9eQ0TcCosDEX0vbzXC7+SKXWGCkChnFFC+c1uuOdeFqg/
hsT9DjWrxYcqaFcJmbSu2YGLdfUVZU+etgMZU105J3nishGyMvX8YSWKXcvbEklxWmAkjw4/b1sf
5ZpXu1x21bwjc9aoEiEK4unRpRD1VfOHAcmAMd2p4HQG3mqBA4CIDTwqvoVyl8CrXo0KL3/AOqCX
rNFEBXn5AQt1X+LHvS/nD4sUC6QIgznaQR12FBGI/B4WW1vDy2VXMdmAal6qSBkKeh5c3TI2HO1M
d3RQ80G2+x8QM1xzaZcLriIzFX02hYwZ9qnekwyDXbRzGQFlgnmnqShqGIN/+2h/e6xbW1x5NN3U
hhxKaYghwF2cmZUXGx63pF8oS7zMZfVchU91OdkQFoAw/VuaIy+c6nurJndlTzYknrwk2vaG7ncg
Wp70xjEHzU9S1c0NaLshYM5hvm//5qv188uvtPKGUVwnGBLCbTBmdmom67PJ0GjQmzxHjBfbpgUd
THUA0bKcS/dR8YHum6DSe4U+BInYHwOwnk7o5L5n0/ITFjabRRZ4UH2NeyoQ79MOULzENQ7zYcTo
Wus07b5G7lluW9OzDE9EmiuyCauQM09kA/SxTDm33EQflG45Ctwt8qIsfUjM+BCWtZcQXfAFrsWe
F5motro3k17SaShVRCRolvbsfSm3JLoIfnT1PfxJ5LXVSfOmQu9fwu2MiyfYW5QYJkdWflF1RBia
2tR6v321rp/rxYKr+IfFUKXF/MXy4geQFtw199Fm3pa5LQHIA2KNhUhQ8caPfrRTrzpO+zQAC53g
gi+v/K83efEjVicqdyPorzp825F/dMYnJsxu71J0dsuNuvBetVowDf2Q+EzQJceAZY4RoUGE0FWv
Oo0/u1j7qnKE79V1UNZCS+Azh1KS4WqB5NP7fGthZhwPYavfa0ceRFsNbImbhY+c+vUu8aaN+nB7
x4IvuqaCmjVM8kxLQahOnyv5DaLjgudw1UUSy1BNg1KVQOPi6zcdC6kiytJyQCO7tufSXkQuF6XJ
6Dx1buwqMAbxQiTitD9FGJPrzaCLxVduw8Ac6xSGNcOnXqIRLKr6Kjrnj9Nh3FM4rPaFb7u76DRt
a6d+Dg/Zt0UvFRMz4IapBbf3+szMxa9ZmYYBZfe+UNFpA3T+0L9hOOxAXCjgoL5QmhhaZCCJnT1t
I21F6f7VO3d5Cit7kWEiaLKq/l+Fv/5H8zN2MTRhbtVt3NoaqKAV8M7LG5RzXeM3lTo5/dI27JH7
qMsG//2du/wtK1OCuFFJNBW/xcRkbYNGVBtvbq9w1RFeLrEyFApGAGLGenaOKuPQTLWjFvxkheU+
bOctT9/CARoHO6sGZTtwBILFl2+5tlKXi6+siBZqcZxzjlQx8upml281D5lDMJS2hLhMt0PMDXst
tFVTp/Bur33NLVwsvUZ+N0ncYXQZjdZxBNcRn4BIfsEkmRxjxmS4kxMRfcgVQBny/j9Xeg33HiLk
xdbS2V0eGIdIZVTZ1ivQY1uA27btLjkgYfLAGwgyotCpEfcnAShgRXj7a4b78meoX40M9FGmqjFw
pTiUTGrlPQTcXsRMJNzr2pJVWdEPyGSxV36AxtdeDVjmQo3b/FXtsrPk6V5b2+wJ6hfoJS1yDtCr
Ib/1JEWQn6v17ssNrwwbw0hXM7J4Oi5hFgMpG2SE+DbeyBtLmFtdYbv7esgru6UZoa61/e+NL4s1
zwxM/KZf34ssg3CllZmyiqFUqILRtt43Aw0ir/0e/ZmTWJxb8EZ/l3suPD1Yg+aaLjN0Eijuas63
RX0oKPXq1BL1ja8tdRER/+bZvFhK6QqNlrGmnDH1eCi3xK2CeoOixwIYkaH3oYOJNbcxf7+9bQuu
1pUvF149irIEdwBUcZZQHBNVAwRNNsUZEFvEESVYGGR3/Em5kwfGk2Dhq0HFnxxAWz0UWqTDzBlf
ktLF6+qAONFT6eV2aKsLa36gisqPy1bWJvdyq6vnEJtz1rYTwuEhGjaMFffVKO9iVbfHGIrPauSa
2j2jPYa6NxxyQnMuMryiLa+eSJvk/3vIMSrNUCVS807gNUU59zrkH6BHbGRxqcD8KD4BVSAUVx9K
b3DBKvdz2AiVI0TfdOWmx0q2jDbHvQ2fFV9BU4K60oGD6Jn6xaOIcll4WVceu1U7KQPSZ9ndCOSP
g/lLCGbHi9xC+wuNdRTBHGkbCvPVpULz1825CMZXB6cbDat0Ni9GffCGF7Sq+8cIyIHOjnYSqN/Z
CbjsM1CkL+05O9LNP2+QrmzeOGZNybspPk+4oFCzcmqMkyhlat9+lctx3dro6jjrmJu0bLHRKsnc
sDftPks3NcTCDG73Iqqja3HIRRKsr06zlKxegqa9cq7U3J0ljOdq5aYqLa8oUCGSv5NJF5jZaxHA
5YqroMvUh7AZCI3PRVO6lrQj1PL0SRDaCRZZj08xqyONXqAVWSpQpOMDpp25WzSvt0/qqsP4cyXX
I1RmUsuaumShpdH4kWWiXip7ncXsogpur3TVal2stPIQhlEY1UxHXL3+XQI2fjCYd3sF0V5WrqAC
IB+KnziW3mz3BNMuLCvdvsKAI+sFF/xqpnlxBdajUlzvCMmSMD5Lw+jzUfcaPTzoI5xAT20aNbtB
8swhclA6yQGyzfek65y2Lz10kVx10sFFUR77PBEcp+jSLH9+4f8nqSmrbIlNq+LnmD7xVLY1mYs2
LzrKlRXhea9U4YRLowUY65vdISD7BRUkP0JHzdak/0D4QLSxlUXJOCY5TQkWRVFGG5UDTMI/9Bjo
vn2Dlod7w26tIb4R2MYzbA6hvWnaJibaVIYZeo7+8UHqnrha251RiDL15eLfWnRlTcic1Kw2tSVd
7t1Fbgsg7Y3uJQfAATaWAFlPlg91Y7V1I1kuOCk5R1mrhhBbeQc+jBKVoOy+e4faqs/vyz19lILR
C5Gnl6/fUfneRfdKkB50B0xe4H5XtktCEj4AwnGfBiKlIMEJrNvJcjsqYQmdwnOyRTU7QGqHRKMW
Sr4IrtOaapOnBIP/Glq5Y5JhXh1VEThhFX312/fpaup0YSbWBSlWZ/GUpngp0eAu4XgRmE/xK7uT
fbSlPkQpjehsV5GpmfKq5ePiCaXBzo0U2qODXYCBmGnPjSy8uAIzYKyMTQXwQDVz2NtkW3gTAkXJ
XtSO0l9LJwpQmK0wExUd28rwDCPndZrBvKV3SNm8edOgvfAD8pYu8fIgew0PspAE9mp95/IMV6an
ZQOV6yleyg6AN4HDngf02GyBr9iISgsCD2asQhmNG1Op6/CRoxy7bQXsT/agJL0HsJngZl4t0l3u
amV1lAQ0HlGMLEb9AKgJSgDNMyRuHfq0yJyiXCkfzdzu3qotRBt9dJXkoPeNE9lWv6QNPQAffPul
iH7PuprUYRh1ohF+z7TDGD2z66fJU95mF7F5UD1oz8rG8HMfUqrIZDs32RiIW73uLs829U4sff1b
GP6GmVzXmtSmS0c2/7ZDEAW2vv+2yzsE68a3uUf3Y2u+DIG+KQLJ4XfaW2miL25P2xGCw9ymm/7A
T0t9c9jP9/VH7Ik+l+hSmotTuXD0QwqY9gSy73NMv0t5fZYk4qmRN1WPbRFMM1yWfDabehdiKv72
SV2tLF/cHHMVZiWklgxSwaY13v+QdiXNbfPK9hexCiQBkNySFDXYsiTPzoZlJzHnCZz569+hX90v
MqMrvHfvJoukKhAxNBrdZ0ju4rX2ZXwyg9MHCH5mTmdbe2hFuMF/YA/+DXe5lCecUt9nXYCgzWem
xdSB9lasFP9Z8n2S+9hchDXgboohmZd+gPNJhiCDqjVogWvuARt+nCSgIsmRNxchravIYBZAtp+y
MQPOHA58JHdM/s5rSd1C1lVblqEMSO2Dsofgqa0nCElbmxLF4gKeY63Xoa+WuwV0PipI66QruMnb
5Vr9Lz91Ed2CprHqjGDjCNDla3qng4VYcfCgZRwN2ZwuYlvLRBmYQkwHBi/rQDxARt42B31NfO1h
iMdsVcAnCKCj3NwY8aufd1B9A1jE9KpwcCmp3ArxNjXRKQHeNGaNYxB4F2W/khkiyWDg25heEL61
cKUozQLkhta2ugMB3wiioG7TKG42GW4s0HCqlJnf51VADI1M3Yw1dxSqokCme6UxOCy4L4ZfSqCA
6NCvo+5pppcKCGWoNXNC2NnmIOdkgE36w69JC+3WD1aS7X45aYCugsGA1EaB/Xsk0aqO5oPWTQe0
qrZ6uJpu8+lmAqgHBsUAFaxAS5vewbXWOqc4yJpml1OIfwanCyjNFHRRNZaadVDrnWkhdHSRJFxd
xlaof4ZYwGYyVipqCLn9gwGf4yFZ0xDBOxwNe6qCT4Wo64TvM1RB0gmysWAeCBO0gDJbgyq5ymJj
A+TJqmxNUCfwrml1Z6p9z4qfoZhuq6DYRnFrJ3on+dWSRGepxOHrhWjVEo//rM1AC3PjAslcIXkL
yAZZzEwwDLFShxhk1N98tQTzGVwe5e36/rq8wv+wAKzFRaXClVsJTMQ3rt2E4qMOpU1fyWn/Sx0g
MZlZRQRPw5+DC/I5RGNcsZmTwlmgYliBzbO2tjKZistoqD/1jKUAAAxhk4IyhNPG61ezwqjvcnc2
jAEyyaMbdpS55chmcnEvodUm6KDg5TaBc0X7zmuTSpKFyYZYXEYNNztRAmh8CrP5WYQSofIfcQvO
0gdrkU5zJNPAGeKREjfALOo6aLfFfdWbp0IZvHjU7zIDYhN0cAGP2JI8/dB7w7ayzOapKUuCJQVZ
a3EjqSA8tVjH+OvpLY5ZugLIpEJycWOtAExfWc8WPOUBp3Z7uzz1L1Cxljp8X57zf+LTV7H6LJOz
VGg+TUMen1KQewLYVvWRZFW1OSP7O5n9M8RiWcdCTWgI+vYJmnNbEfYvqgbRqAIqJ2UJDwbQphKq
ACAaQeMqva3MfMdI6cId2Atr5U601WoaUjdVKregSHAhrc3CA8+8DDS1aGQf1yOG5EL6Kr2dTQgS
vD4ZG2wQHe36BNzCun1va9CX2p86bKWvD3Y5ePyZmsUOyPSWTloSxCcwziFAtNGrfqPoJ8ggSfba
fI1eW4PFNRv4LEIiIKwDrWYOJ1htavhzqo66BUlaciybH6mmSO72i6wB+ufu+/r3s6mMMo2FMJi1
wPiunuFwc1Qfq3W3iWAfj8flzDOJ7XBVf2j4M4BFt3t9cv9N+eOf2f0S8T8b31QpCZGLxadeAKHL
nbnNEjf2LM2vr5rf7eb6eJcvtD/DLe6aQS+LxjIq6+CHn3VWHOPpqS6Kh+uDSLbn12E7+6Zoanx9
apCyZEPr9HCq7w5mTACqeR8NSZ9h3nxX9swXSOBsKKs0AmusMVSo431eR7YfZI5m/IRQiK5Bmlny
QpAu1+KGUTU/polSz9ulX01utkrd7sZYGWvNTX/IFks2j4ugFCTEJ1BUsw4m5L+U5KRXhybKvVJs
QuX5+pJdbvidnYPFnRPyvMeDHjF29kDVgV1uS3T7mx3qRk70Sjdw5GpvZABCXbZ8i9iijDpsxtsG
Rx58EQN+7sRcAZ4aV6v+qTRt8RCyw1Stuv4IIZ99tKcounTPADZCcM/mH+RDtGCvgrkL0NoP7rsQ
bBa/YaOQQc/F7gF6lP1i2flZxCjmU9WI56eAkpYOHx/Z9KOjMnHVf9M6+eeU6oucX/QjS9oK8X3Q
LFvQULMnLb9NrU1SFyeqVVB4ekrCt8k/pv0H08d9VbcuSygEA1EZB+s2RTYu2yCST9cXuTA3yqEo
qjg+jcYrK8t13w7b0c9up07sTB82Z36xnki2CUewOq3ktY65U6ClA6E4R6mLVdJ3tm6mm7HsXN8Y
Zy4JSOLGmnJ6E1K4OGWjM6kojJbjejAQCWOBJ+l9H260pgFjWYCn7W/LIAe3gh9rbtl6fkMj4bSq
6YJp72h5glSktiAUUdqlPqHB1O4S0D3C4aBOR1Yrm5mkXLcxgYpkvgVKyY4oh2JadfATFQx99XPs
s41uIk+NgaDX2LaYzFNO/U9ruA18a5eG2bahwQlc/DU6xTYpCojPNJuGBNuBV6uSGTchmMpcnIIG
BIvyXulu0hRSAC36TaA8BB99BYoRCZy4xfCTtef+qahe4hJANChhd/ltYIj7vg7hSpbfZCo95B29
9aEn5E9rxSpWWcPsVozH0hohLtm5MQyw4jjeTZBCKssD7Z6aQVlVDYBX/U4QBt5MjValZY+II8Mv
XpwQNAGE+zDYaNMixxpBdFaxvDS39knJV1PKPOQ8faw/shiWIYQgn6kcDfq7E4xiLKgBkh64SP9R
bQpIE9wgCeVMvdX0n0aBHkHCoHYGz0QzyZwiAbtKD3+pSfTUGaEb9Pp9muK1OAg8oA1b72SPDirZ
pnRxwwnVDIRamtGJTN3eTPudXpfxdoQX2TCCzp5S8KBarblFdRAwfNCS42JHWh8M8UOKi1cvH5R8
crga3PbhuObZYTBR1mXKrokjB9ZHNoGyYGa8EXFS45MCJXVbRNyDc+QuTCOPorhZizDFVqe/8xLS
yxWKSD1dJaS6g17dHXbpOh/LtUXERsFLbPohdBlxVpbV6ItJ8HlNVSsbp4M/QYoOVrrxxH6OWmdt
WCRaxzTCX7SA0rfvjxMqMkPrtU2rIqiyNW8qN+9uq+C2NmsIGNSwUG4di+CRPeC1w8GX73Q7AGoy
nJ70XIAXlrpUZzhXk6vzwZ2mzLZQiClyBkCeWGkcQdl/6Hww92EvPEAkogv3sKSxckjvV7Ur4l9x
fot+saerjZMCMmipv9Q2WlX1w9SCPzZErtY9ZEa+mvBzGR3doUe1odN2DFwiyq0b+JIiNyunVdR5
qXjNsxoSZjuRvDQQP+ATBc//Y5YfEM3M6d/qce7NQsgi2mehFzbaKjUEFvlOJ/lWTPoK+l4ubOS9
JEmcWAdtNFcgsARIJSnWObIM2npWNzp5Mm5j+OZS1bd1Y9tCIWAqDKfvERmm23h4SCZEo+ilG95V
8L6zaC30T5Luqdk4E2pcivXe96kTKrHLB93Lm2mlWP2hCvKtjwsMpmn2oLWSfP4yKezPVf9V2D/L
mWrixyz3kcPM+uiEuQX4IK2rd54C/R2gj+H/4dbjL91cVcTm/2UGpc+PvbPRfYNbkA1Fwhtv4VcG
9RRolUHywLcLFw8ZuVimJMXQFxmbTiuOJULGWxETQJtgPRXJbTUwN2RkE6Gf2RQyXIr0/l4kbqbg
UVKPiEFsuOtchN672M0c8qC9gSsP/sAmvNMdAKjkVnuSd+xXb/tsdqFpRrvBb2fcFugLr/y5ctAm
w/y2ITDO5Vq7v54WSB6HXwne2XhDWuq+bor5PQE7vybz+gz80ZLf1EKqtPh3KcLSNAuiukRTTYMt
n0oCXvJ1rk0hqFQ5BBLFzqAQYoGLljLWNmjbSAVz1tlxMjlNAJVk8haO5VGMmtNV0G4DwzJNEs8K
TDBSgTSJoe+W0VOoSvW1Lqz/91+6CL8ajWPRYQ8cIfQy5weYGi06JGG8K6fGVXRUjvp0ZfBsF8D0
zAxuQ9QV/XZr5uEGgsY2r/1tJOuc/v28/v6j5q1ztlSqysuxHmkI6+oG3GwAKGYlt7WM23ABGPl9
nMUB520O1bh4XqZPviugmGaH3rwDe80G7H0bSZteF2DK30dcHPFIS/xBq4fwGEGckiA/GaGAqLY1
rqE3DTzwUTX3AQO8d2ikz/f5a74/QL+PvTjqky54Nml+eKyi8q5DSmjWh7IjT2x6DMrw+LVFxQ2p
H3Mfsc6YH6ilF1tsP2af6lDZLPLXhfDyvj8S0JjrCZLhCfE6o7KNge2S6oMYN6zU7hT0QnKFbFTF
C4JD1x+CYjMh62382o7NbUHRg87YQagQVExzj4p6awa1C1E1jyePU7vuswEbC0qeKXEp5NaCkDuW
rzs9D52h3dT+Q6ZGnqn0TqQ6fXBEFd+hwe8BjPYuhnsxeRq14s3PxB0XDqGPUJUk0OBk7a+erRjP
gTcit5l/p0e7tgg2Q+b5ussDeAWX1FEM+A7Ob0iozCo6d3yT21b80Isc8XcNejdy2shRqtiFx8Nt
mp8aSACV7VMI4cSuvSnxDGVwCqRg8aLpzgTyXmTpUfDOaLlVKwhITfdFWDtKoLt5+zRalqdGPgSR
6Z1hpLELMZrfIVQuJ7Rppn589sfmLomavQ4wZJnirlv3MoeOC0nY962xeFKjd2bVXZ4CL6+8mPpm
TNhxpB2EPm9L7VcL5VDIfQ7sxyhe9eFXb/xsO+DxZjaGhecr/xD9oaweFOi+Xw/ZF7rT33/X4tGd
9r3oUDwMj+phxoOXDyFsXwLburfQqNd3auTMyBR6F0c2sj5Z+iGdlsUTugiKPK6hsgVeU3SX+ra5
g0oqVugmfVAcKDW53V0A0YTn6pFuwl26l+Lh/76zvn3/8nWdxhUvjBIiT+YevUyngdd47YDZcD8e
lP2sK5PulG3WedPb9YmXhIrlAzrSgt7sQjCfFCjijoD8RnyS5XZ/3//fv21583CtVqcGk1uk9mg6
HQK9AvPnYpun9pTawv4/iHH8/eL6PubiYmmAgq8sNUuwoHNNLHVb7uTWKVujS7wVuOJcvJESS6r8
L1vHeb7PLjSt0tusSnHRWBOFwFSKnDlwlEzdWh21ry/dV25xJcwvs8gaArZKyawQbjsTSP3OhOjU
2fUs+K5uUH74zLb6aJu3IOJoyGRRKy5tsZah12RfvLhshlEjnVmM4dFMHrTJ30dN58VQpCPq+/Xv
lcWIZR5pGo2C2IwzMtND+W+1AmcODX5XTQF6NND5gUs6EIF2+xI+EZnJpnS2FxFqhGkXDQZEzv9l
raOFUk12P0tXWI66m+5SdC5BXUG1Z8ecfLAr9aNia1ltXnZeF4FKwHOkiqJ5Dvpo1cHAI0klMAxZ
rrRs7lNVGyzs4f+1qvJBN4UJEHKlnbXOV+VTkThSYsffNeVvh3VJf9LUiSlRjY3cgIjjQlFwtssp
4Y+1Vnf6HlXEHXklbvJaSqfzwrvz+9CL2DQwoqj5iPmEcvlKsWdFy51yb9zXXralsM4R+/GmqJ0h
Xkk28/wfXzm8SwKUaDQKtQocG9q1juaXjoKycTaecm2nwLoDYtBO12g3EfvddsdQUWUXrmQj0UWg
IlXbT7qBOdcfhtf6PUSTp9sMO7GJ31WH3oar/3LnftXIziJjGBFhkgKRsYKGsoDGTT/KEO6ya3zJ
fwoUXeUJwXPiX2L73cbAh6EOQ93mU0P3Kl/HjrLR7hr4C8u+UBIJ6SK3SiLWEBUwUPjwdndKh6oc
tBMh1Gwg57y+e76AJH/vHkjPc9WCy5K5CAMABQF0Og3Z0YBOedKi65tOm27MdahAF69VQt7DYviY
Ju2Ummbo4Eh/+hk0I3nkUygNGeae1ynIk6w/ZQSuzyEatQ0fIb8bmnZJ0E5PhZ9C7/LOCrR9neBq
mVrT8cGSmKC8NJThFlHICdghg9In0Z/Tfg/VUofxCWr89fOU/zCS0DXM1Kv5tGuKunKCLHzMCDj0
irlqKfME9W9oxw8qIevRfNEh7E/9eE1N0zXrcZPo1Xun4srShPZjhJdJOKcPxfNYF5tqQCO2+Dmi
9W4EOKTl0c/uRqO97bUIRhyWXQ2ooxpPcCm0SYkRoP4OF9Fh7N24/JWovwJG3uKIvfdGts/r9jnU
wjvGo03YFY7wh3Uv6K0eh7uiDSXZ0IWu/hxx/lm6vzBCkxXzKSAZMpNx1d6Pe1LZvLKR8aLBFaGj
RN1upTvaTfpEb4M3vol6r3ySFi7+LkF9/xmLzknXBkJEsKU8zoj9rHPZTAV5jR8HuCs4IkIAclPP
dMUq+GX9DgMPLlcoAlQHSGHjmvNvxi2mSpZLXA5Kf+ZmEY17g1d1QcbsSPRim7WPzBKSUt/lvPDP
CIu8sODN5EMtODvqw0sXBB9KBU8OEv2/IZPfJ3cRXMeWEmbkLD6WKXMqGjimOKhoGA3cl9DN/k1S
9OeDFnUGJbdCoUCr+VjFL6SF8jLyWmbEd1EBjtvYb2jpP0V9B1Yds3mcro22PVQVgOJIhsvnAIjJ
RJgemabN9RB1gQr/fQ4WeWGtqwUPoHgKE0OxbY7dQ34ASFJ9yaZdtu6QtuHFb9o4rySBzoHhNmBa
3EQP8o61bMkXYVnURQ+FYj+Gi0O7UegP1byhQyxrb1wuBP5Zh2V6aFWWGHsLo4j8ppoFdhKho7nI
7wFf9fS0QvOavSV9LJywghRgXkpggXPIv3IlfFnCnN2vI7zZKkNgZ6v+B++sPUl7J+0hSl2BVKJA
Ki+FaXJEJViH6yfWWlr0RjhDVpBP2VGrxw9V/ZFE1vP1jXT9u6ylO29YlHUUGSpM1ONNHTxqJXcL
Frp5dacx4VgQ7LNCyZCX89F/raVFFmEI4uixoU56fOQauKgtfELqEBpxPtS6I/g4Bnx9/ROvx2KL
LIISY3Sg6KzHxwztZbVWXQETpE7rbGiaQSoYkbiQIXivHwqLLCNUZ/nG0GHdfBUVYX1fDMNdTF+u
f9cF+4zzGGAtjXy13G/HJteyo6jCVaGhoDMkwxoQ7bd+eu3Y6ALotI2ycT/Uxo8un2wYF7ttYOx0
U/NqrVv1Qe4JVUONsNwD8+pe/32ySViEqALWKaWwkEXRUnPgy7MJIORbxPn2+jCyM7IIQNoQmDU8
5xAa8rfOwtWKPXt9hAtIme8TvYg+aFujIwgphyOkVx+rbIPEzOAoB2jwn4GgaFFnqO+CZtWLGx1u
VzXJ71CbBo7TsjPSS2KC7PgsktOMB0VRZgpuP2WvBlDWRy1tqGs7UWF5k0ku9AuA3m+f/lWIP4t7
cWEGPqQVYuRTs/JI6ADHX6y5O5cDOESLQFmGrMz1+Z43xr+PtdYXzedszIAoXeJbCPaRmtlDg8ci
hmHqD9WQyVZI9s4X9utspALYHugg4QRlAXdMdIVYpK+uf4xsiEX0yfIsI4oxh/AOXU8dhmA171vJ
Dv1ipF+bsvlXnH0IpaPVaJGRHaMkcYWfuSbS+TLp35hW7YxeeDQFmMPoFK+G9cLM9uhI7g465Egn
YteJl5JfQf5DTxK7H1S7SND3L4EIS37F7LPC35YU74IW1X7S2jHKP1Z77IKPqHn3YdeT6aoNBgvR
ejvOFLg3Au5RKEj3j2b0WEZox3S3+XjM0xCd+eExTbkDATYnmIb1NPQV/CuUV8rgkApHr1XH2wfc
8Lc8Cp9KWq/jHEiv0VinGrTVY2gWBpZ7fYn+TZninxtpiTYeiCg6VmKTzxqeoVOcysN0M6dRsJxx
wpvMg11GLvWRk8THr191tmZBoihJqeAeDIYfutVt+zhF2XSQ7D/ZKIvwOJCobPoJ+VlixS7pSpiK
DnanRJJM+dI214mF86ICv2ot+QbFwMK8HavsGJrvoRD2WD9KFkk2wvzvZ9NV9bwcjB4jmHv2lc62
AO2WK207S1kyNLpl95dswHlmzwaMuZqX4dTiMdO+9uMrsgXJqb34WD2ftMUNyVHFVnx4Ch/ZQ/RO
PnMLnn9OsAHcDcq12sMEgFhoJ4qd3VrvEHd8btYRtKUAK1FlfBHZty52SRkVY9AKPTumfID9CdDI
0S/J+l2K6rqqmYwQ07D0pajG0A1VU5mItbPRFrhuyQ4MrmBrHjQv8wKvvlFc4USeDFH71WNZhkad
EU6ZCa0L7M3vyzgoExgcft3cxUG0o0O2UuFurSiGXWnlPe/6H6HV7OoG7lsaNMMsf0jushSI/sJq
EZSSe3yMbYBUklWD12Rx6Qhj2IpcK7wI8LAZwVenSDmMsIEP4OASU9sFPYEOOmefrZkD3c2hIpKM
WizZPl9lqMWXUcg66rrFYU9K+GKDKlUU8kBvhkPHP6YI3cUcSjKK8TNP0h33gb0sYkiL9w9WuTFb
3VMmmFQWApaq4ifRWzsFfroNwR+g910lfsIcEkJqoOVNrIYM+ujbVXDvD2gdk2rYxEBkNU3xptT9
Z8PyBP4r5SbtJjgpvvoggflG+O6TW5KhLY2+cDwd29L/zKMSwtk+KrxZ9dSExuuUdm8sJ+t88KHd
0oeukr53MKLJ0uwmHdE2KkYI5XKvbdOjkapvYwOuYB4GbpTnHqiF92nHLNdIo3hdNspLCwqMU+nm
y5Sjkq6AkBjmxY5GZBvCotPJ0/bA8/oxDni0TsP2mSh4kbcl5A3Uspo28EQQ3gA2R1dnsJ+xIFBL
1Z9509y2itBWU6iuklx3zdBvVmaTUJy7VJK9XjgV1KKmBo1kjRj8iwF+FmRIpZCh4ipMxwik1Adj
VcdsS0XlGJZMM/rCGf821CKLFTF8iIx4hDnryD1QDJ047CWVGdkQi7Nm1lbQZ7AnPOhw0YnITd0p
ktzwUqPo/CuWrVwNAp4KSCEwehGnUGANc8VTegVO6dUu135Z9Utj4rqOhhUdrFWmrQXYoQGPN8ms
jq/6XtFEu9CYM5X3wjgmQ+5dD3QXnpvffuCi9OcnjWggAQ074Zw6OtBmRp/bo7IlQG3UUQnTallk
nVPIv+IAQoCh6qaqYTN9j3BmEitBkwBFiOMGaYtCfzQI7FlNkGUhd2F07IBjDseWDtbbBEp05c4P
6t9EbTbXv3xe3b9+h6FDd05njJhL6fkS3mykZFN/4Lx24MqwCXGZKFS32/R9RESlYXyyiqfrg146
QBBH/NegSy1frWr8CL+lP2jBvhpPE3+Fm4dG19dHuZBF0fNRFovKk9GIgx6jqLBeU80WGN8YFlxS
GsC8VFemkC2WEkTQiMMWswdQE4wMlK5h3Qea9rZcwcFjVRfb6uX6h8mmbz7RZ/GnTspWWCkG1PST
3z8S4kUKlDWJ5K66wKKxvk3g4q5qSpI3cYoJLLL2UBMRuLjVdlUIlBF/6pUPGoU3bQKg3kQhw+sn
twxC7f/dp85TcfapYd4xv6/H/gAvYZRLlJWRi7VZfRhAJF0f6VIYNHAvq0wzOLPY4s1H6wq+DCrQ
PF2YAgz9u08TSRi8PJ9nQyzWLcjMAqAWYMK6PLxJtNeib510ALLa2tfQOs/JCb4+bqkXk13B4bkS
q+ufOCeEf23Us/EX6xkX1pQDXNcfenAN+hEAoiJw/Z7ZId6WUNuUfO+loHo+o4u104u0zAmtMVz1
Mebw06pyGId63Ng3GshCqqTefDGSnX3dIh1OyQD6fQyXRy0LbH+MtykFDZX2gI9bjtGCN5Lne2Uw
vOuTejHKmGgvqhojuCIWUaZQYjVKEMMP6Jk7dKqBqenddJRZx18882fDLIIMU4ZYNyvsnXzw/M8i
gJ3i9EPOIpV9zeIUTH6WGD3FJHZdtmkDkGxhvBjGuiSDunzY/kza4iQUKueRJar+oAQ3bfegSeXi
L2/1PwMstjrLIh0qnJiudPahUF878I/EauxOgVQMUzbUYpuXgFtWWo8QxbrBY/U6gFE659SpYS4Z
K+Hq+naTjbbY5QRm5MJMMHNWMpNhYjfOQ1u0P+sycCLYjF4fTbbrFulnoQRZbrX9/G3ZpgCz14Ir
WE5WFhgo10eSbbxFFkpHvzTwXgCY0j8Y+qxyAkZJ8Ov6IF9oh78j4D/bYpmImkHfl4aZ9Qe/9t0u
AjdIwOiJnvgwAa1q2jHyzKAon7KmgjNoVD/oRZGtIhZCBNcCRQ0Cd6gHlv4mZ2LLtNbf8oK2q9zX
nnMy7Qu13xUk8mo8wey0A73FUppyO6TtXZ0UDx1kkmvgBlBefAjq6SlJb0M//gSg9EVJYb6biE/R
7xvW38L3bSuqdx+bt8NPMxNTBc0EmoTS/XRp3s/eMvoiruTDlKOfpGmHTgc4oTSgqtzbGSBN12f+
0rY9H2YRV8zJwMNbHeZhoMiJr8lTFTQ7QBI06tBOss6y0RbhBajZrvD9STsYBjStShjtDvGd5QcQ
ecQTg5fu9Y+7dErOP26e47MkxS94ZCDR1A4+2XdxvCo5YHDh3ZDkkmT9UtHz2ztlEWtCkiasyvFh
MyfIBCvtJlir6/E1/yQQOkKM+zAd8SpF+l3aJMafy2cJiQ1KtfE1H0Gnj2HgmsOyCeyv3JC0a2Wj
LLailZdJ2mkINjD6C4JmbTYbA02v62t1aWucf8piI6rZEIB/WSBLgEgExHZtHxTlyH8KknZfSFO+
SzvjfLTFRkwAkAQ7fI6f1WM0zG2E0QkjJF+GDK99iV1BLZ1SC89JhpLuYhMiA2FtkSJ/zZXay0u2
FWC+USR400fSl6siUh6GAtBfIv6DyH0+8GJPjlbaxpOFrNLv36fgrQ5u/P75+qJ9+R8t4/b5GPOq
np2wkWOAaipgT2+lPxSNC7SY4IXkP49avumSwk1QHoJPoNeH4cHsovWgg0AbgN5IMr6tGXBaRXKn
qP1zwIO1AJuAIEnMSbnPYr6qxHsBxJVfq1uKBoqp4T4onXyqQZ7OvCKAbTYNN0bYbcwGRCQvNcPb
dKBbkYALBIq0XpB9CP6H0MpVpKeHOki2NVhzhTG8pM19V0OLqRFOZdJmV6jDum5gxVWDQxHm92lO
jpOK0irckCVh6dJ5Op+0xeWd8ronfYrMtM8txwpKGGm/RTyTvJtkoywubhJTvaEjlp+hXqH2P/lw
Eyayqvulc3T2KcuCgWlFtZZESOcYKpgEEjrgkziCP2a6TAtUNtIinY9Y0KE0imPUN9mW1a1nlm+K
GjszDfz6ppaNtAh3KDMb/VhheUI/8NTKU9D3Tw6VJvU3m4PMlcOzfNmKQPXbOMYKxfDnhZmlvkFV
NAOh2oUTW3mnbcAITuDi/Z9c+cDL6nNrSWNfoOrzMyvKnqZ1oh+yWPUCou54ydZ+r62z8bPqVe/6
bF6+Gs+GW4TacRpMLaaBfkhp/Jpw6LS0+mNJ39vkNBRvxVg6SZfC1HErOJiFNSXOoKCw1xkgLWvg
Jsq8xi4hbxGQ/3z/IiBnWRP7OQ31w7iD2x10tRCJzdhW1JXiVK72OnuchCvrLYUwADyq+g8Zk/Dy
yfzzA+YNeLYABjzdKyWK9EMxQe7VPJTtDzWTWQFcHORPLfyLY3k2SD3QXJAJDsW5jzYYqMFh+bMJ
JY3KS5f2WYL1hfg7GwT9y7zXO46CO0V3F3URvyrhTV+gYGk4ddFIdu7Fk3n2TYuQBj8zjvCOortg
96J8rXq6Szt9baA7I9m0l0okZx/2tYfOPkxrq7hvY8zejNRINv3gQFllVopA39+HwRXYd+v+lxhs
8hHy4/gia5dKVm9ZvIhq+P+wCofGr2/raoQlL8K4LD2+WPc6/8pFpJsMdSypheVjNnH8T3XTbQB/
gcbqCKcsmYGLZK8sVY0m6J8oJEVzJlEf+YhX3HDq6842IVsyymu/kq2yFDbKJ1zqA5v7M4fOnekS
uae/dDe9B5nxNTwwHJg43csi6+Vc788G/VKKPNs2E/q1KgwI9EM+hS6JxnWpVF6aGR7QWidewh3H
5NveaGxrkqFvLoe1s7EXUQUi3NAcRYvzoD9E94NHd3xd3OfgBPpe69Zb0I5m/9bbYWV6CcRZJQdm
ltT56y77M/qS8MSyPGV+bmmH0S9Ce8zinVV/Ms4cIzqpMFTUUIOJFRg3R2/XR754iZ4NvEimDGZO
3Gzx2WnGdyF7tKSPO8nGXcqXtrB1DsyKaYcJxpuZbq3MFMIe6QTwjOlouiGJPZLQs+Q0lQCkVX2M
F/kwxgwYqhDmD49d1Lm8Al04Kwu3U0LJmJJJXLKa0pSAbJujzWYY4NdbN2rue9eXSZtjyV8bhKnc
MCyLMtShvl96ox+VedNWOJBJvu77Yl0itx7pBL8DflsE6UllUCVmqq2LwOOh/zmxl1lxqF8rFGml
fmKVDnUEmBGrwBAIC2DXGXDlK7LYL/2ly4NUReCYoC16UCz/QaCfPulPpDbwZlNXWQr32wauOhG1
4U7q9IJ5dGKuwI+b0nQDAVxkiuWqbW4geVR2HyhaoS6FvkFsSdbscvQ+m9HF24somdLwoNMOADXv
owyOKl3ZOakFR+x0Hyrw/9HDLfWzl0DJV4OarvMuk1zIF6+ps5+wOHxCQV2/DmvE9FhxgvguyEHI
yO+vb53LGeTZKItrn8b9EAIGM1/GM+FatYOTcd+JGw73TUhozhqs7NjBIlj2hJJN8ZIAMyk+7yOB
qObDb56UfDNY09aHKp/ZW7dRcCKxYY86RHdAiafd3aQHMsjo/Ky5cmysxbOnieBBD6wNUh6O7BSK
9MbPjr5baEUHyoYO5oZBIuyuYbJyzOWr7M+kL1V1G8YmMgEkeoBkdGyZ3hirgOPAWSboT8Igc0Df
CMgI9f9D2pc1x21r3f4iVnEm+MqpR4maJfuFZck2ZxIkOP/6u6hTN+qGO40vSdVJnQcnRoMA9t7Y
WIMsUsBQLyj127p9MjbXCxp1rbDUSurDeEkzFwSln+akv+NK4GbpsSJK786K4daDuoBDNpmO1Jpa
oM0t+EERemzxFO97c5IcCKuYrm7g2a5L8P4Lb6BfUpkciK4/Vll1k0kLxLdZ+pzb6Yfdk3LHhuRN
yspv+dQ7ll3AXCdPgPTWiyUo5wEyJLq2GVaR53L0pMh6QMwKdaq9F7EcOSzrwjo2X0Cr6708J7/Q
brw10gIeL4asutRELDMj6Thp03Omzw/5BMpXbErQPypnCDAvq15U4uoyKDDaAsfWFLLhEloFnmIP
pZ91UHko0Cz1LBVnHQDbXUvYndRBMlw3+6M6djuzi6gH1Ogti9m2rCGzTuVXOXqtmXmkNvEM43eV
p5tYKV3TtHxofDxpIH3H7eImNv5hsQv/y/usbx+M7LhIJlRVDAhyVebG7OFfZsLetutvzQyNk3F0
YoMee0C1iPyNddExai18ey0gca27WZQhHlnvyM2/tXTY9GrxQGagnevaVbpDir+FWWDtKTcg2IF1
BAdDn/VQwsjYc25AUXmodsoqQIe/tEng/WFHu8YoUuDr021hd07TJneLBIEwJbvBG0DnLFb1MGnq
dq7L73OVQaZsYarXju2tlSQUeh3D84w7qEsLNI7ycj6yqbmx5/kAOnpdfzMUw59KEmDf+ev3NrXK
XfBk2BSRC0nOEuYtkkeKBOyYHqZ7FTLCoGKP2dASBmy3zmTHpr8TPQ+qApDNvHotyuZpMQh1xn52
R2hWKeAWuLjze1D3fBhjeavqraNmkj8wZSPl4+1cPWngaWeqfjer5UsW1bt0mYKygYxXpYKyLTPf
Zs9T06JjqUKH53dbvTb5B5FmZ2Tflhr87qZ4mgsI/IBp2SiV30/qVpNRibaKHylQ+TNW3S4W2NPk
2tCja63uoekyn8l4bh4+9OTDlG8tVDc1iQBMzh2Iw/jFrHu5CpUu1WKbAthiVRp3Qxs5KUndhcBM
QxDy1xN+Lexxuc1QczUzUtRcirHTptaJEHPAoDFgGlD80NjkjKXmlmjXMe1XkxBXG0XvupfA+ujZ
AmihWbJJZF7mS2vHbKxTGyIfMGUBi0fz4r3uKZBJPa6+G+Q2FXZmLmFYz8bkeiWS3sNZzo6UUN53
O4m5DOzqbbRnm8hrPAusuN6Zvc4FmzWQD2CIPcKEFsqPoy+s5y9m9pPZc+Va1VoRoQQVYaunEKYf
Ymj9Qc+mG71Ee6n12S3yDuI4cCLr1G03lS7Rf2vQ/5MSKBvkjX99P1ysiU9+DVeSVbYxg5aL78Ii
80gk2SkAPWzN+QChy+1aD5q10IRk/TuvbUFuLYapj5texeUYaEOns1K3ghBnNoMB2O5LSw5TXd3b
cYE3OZgSAXaTDPsy0x09LjZTA1UAYUdHWI1wa2L0piFVcq2G2W71bQimbedkL/YGwmRu/CgygPns
3V77ANxHL3HlsZlcDmFmxYZfj0jFvRx/J9AtguBLUv2uDGWva9MhleZ7uY3AqJZdrVIgzYmcIcNx
ooggBzNU0EfQA1p2SG2ZOymJr47Wy7Tkmy4d7kryrSLE74oj0M6/ioGFE14fWfrWTbo/VsadnTyb
UYXn9HSfl+CHIykarRQskeQUPSRZpOb3bEPndUilyZvS8bedSpB0YvmLIsGlRqLKfmgXEUnkEpn1
7KhyEaoajWqAcqoS6p2ZOPqs3MNYTMf9tnKLodhn2g/ThgMXFIBi6FJNXeRkEfx77DDLU9/SIQHf
KZBiaiTAbFuR3srl6u3kwHCF+cIWWZZWJKwyQizBeJGT4SZLHoDIdSaglSmY8J0KnEL+r3CxJwNz
tfqIJ6CZKDH6AOx5mR8YtK6uh4KLt/GvAfjrsTVVydyZVh/Og+k16b6k+daG2KVkvo6QVb0+2AWB
ZVSiJ6Nx5fdoTDNFlxZdVLArSQ2bgKb0tAxgi0Rxkyny55UFSPAmOtzo5n1pvSVtfJDnG9L0Tj+P
G5JZR9nySasAwAnzIuPVmqgzgWqW9DXQrOMHQ67VJRjYd7NfWfSoSS1uNVm3N/X0NdFAYW8hxxtL
gQx0fJtbjr6IKu41cPxx0k9mud7dT9pWUA+omd4h1RXJDwpeUSVBHboW9IpFJ4aXEammJJ+GAVtj
vcbhI+ibyZMc6/V/xk6Dn7xP+1U+qgxFXH3RnuFCuTQSkDUpRrbAz0ytwbFQOehQPaoXOBRKknd9
16x7/I/PiZAj26gbTJ2nAeeWkZuFNarI4qvDINgLG7ZrNyItmosJ6mQYbtW6yloiMjI5bAH9B/PM
bazMyRoNZeEcXJ+RaCjuQlamYxxbUyeHWfRcQtdsGD8kDGhE2+vjXDAdw3k7mRO3UlG7WPrUKXJY
HVUXAd6btjmUdQo4wYtoxetfdW2VuGzaM6sqSdnKkIt9kuYPGMMJItUldaKzyXAJNJO0qoYVkxxO
HfWtenCaot1NGhR+QxXOJ1Kmw31iNZNhP1sINMWd/JHXlQC8cXHvn3xRLk9p3axJfdnLYYIiP8uI
a1uIP6aEVITbGnRWrq/gxVByMhyXeCCirsaQZ8Zwee+k8bbUfzPyr962TgbhkoxudUPTyIMc2upR
t+7a+FuHyuL6RATb4zPDnsREtUiATihGOQS5BajfYDREL9qCT8Uzc5VyjFMWLfhU5k/VuM3k74XI
p+zTIujKJv8sKU9mkVuD1TcUTUlWwPC7QPM/1+muUJfaMbUMfNPhyOKo9cZm7rwCb/kuxBncWJ4h
EJ8C0EoT3DBw/Yf2Z08PbYusB8+/yI3nVSK60txIzhG5B/0xjZtDknyPJt2FpszWqLT7EZpfZg8O
kjw7jfEWG9Y+Q7/Uzt/Nkh3MOrmTYYKiqR+TvvhNIt3kDI2ZpMN9GTL8dPwJshNqPBm9BOgoVrsZ
5jm08iQrPmgRNK1VSIr1HY5Q9zNqGKAkarmTe3Y7pzXiYf1cQJUdqpH7RK/3Sj4fAdJzyqg+pPLs
zRrsqKDZcldnig8h9QQZoSrt45g2d5VhIQGbLzSX74euCwcKvW2WhQWBFzGldDcaljMxE1eizKnj
GXwt+I1MxZ6Y9ZuS9m5SoKdjQkEgBrULpLXrO1O0b7hg3KLsmJcOO1MjO4mCH9ZvaUb+cQ4DhMte
sxcxbNvgVZvk2p7ySJn1kGjy2wJtjhZK6KYZuSaAAhEckiO4n6sCxtMFbYCzUfl+q2mUqKlnyCGj
t3WUYY3YbDTF7xw8LqPSh6aSVwfFRhaZMl+465+Py5V5RaQuJJI0iofQlZgPAUasrJ5BLo95q8hv
2h2g9ioKMRc0J86H5TI4GWDR3a/qz2nhpLerklzzHP9qq+0qhIj+hheHxo4wJw70Vxtmytf30Z+X
6vPRuX0ExX21UWvomFfJj1IfglS/S+0RIrLPPRSW++Xh+nAX0uH5eFxuh54+PBukSQ/VDbTyo02P
rkbqMs0lYX8EOVAocPlnCD8fcD1IJ8GPMDnOU6JgVck2HmpcxERiFqJPyGV4ayqrFNdOPew05bad
AW3RwxmK9KTp3tBWciVJVCD9WYmdz4lL52hSz7mWVDghx8EGZsWJ4FKchdEOmITCZW/Jrb2JnGIv
er2/8AhzPjCX2Ge6yJTBzgxHZAnY7XRU0BI7rvLo6aprmdxAz9KLhZv0QtPjfFwu12etBVxljkC0
KmnqAOu0srO+aCfbbG98MwWb9BNofp4wT4czeZGgvLatqbZUGv7Pcy/3IdcQ06MChFTmGLf2bScD
3AtEesdc9a7xOp/tmkA/oEdkefpN9pzWu8hyivI9ip3y/foRur74Jn+xkBVZyccaYaoDRLZUgOrr
A6katiz5dn2gC2+g55+Bi0x4/hzrxUJkWgMiuq7jLbtBMuu2ym0MTT3c04ZNg3awQyGxSSUHAewA
/pcgQpl/Fq/rz9DB5QV/yLJ5GMzSL1GeDZDFK9AAl/HqJPfL7FSkKd0YyFDIPMc7YIEG6ZtaDNu8
u++hBK0qTlfuS2SMjrxRyBT15nHpdmr6oC9VUGrENdMfJrCoXYxWeH0okmNNwdcANSgZfpvRTaQT
6H/vIvlhsUp/zBJvNkGPoq3TDiUea3L4YIxoBXqEgLcEaRDr3oZpEDVSj5avefHU5b/L6Ns4D6iT
cCWjd5mGR0rThsmmTyIEou5+7DXPgO0giLTbOjWg+Q8M921B7qbeFtwAPqFef+7pr6/ILSaJYHlk
yaOOxTQhcFZ51SP0S8ob42HZdP4EYwNYTD6jgy4KGhcwKefrx6WYvme1BMdbxEcPj/UgayyqB2DK
ffxQ3GlbMD3g3eHDcQw4IAoP7E19Jxb9vXCnPP8RXN5BFWf2S40fUQyJFxHLnwu4kXTl1lCAq8o9
U/o+qnhJ0FvAiCfn+km6nIO+vj2Xg+hS6rCSwbenDduQ+FGJBkFK+LPbcD49LgeleRZ3C5hHIUmj
m3GKUR6lYcUQpO0ljFcCjZRnXiIV3vWZrb/82q7iMhFY2UtN1rVl87yV5Md4NLasero+iGhyXNYx
QNNRxwruI4PxTmfkGtzEQIBODffHlP5EASOY1GdEuTYrLt1M+tSQfMrgaNWCVaS222F5T1Vrb0Vv
dgvYeknLg13IbgIskNIbuwH7ukbPWzOTTY/IYGhHyELeay3L3bqtbialVTdprgi21eVM8Ne24vlS
la7kcd2ue3qaAkX+ZZHvSQ0IQi9o2q3f98rn4AkmTcukxUQnPlxAgs/iaC/DjBgesY6dwk1oah8j
RYB4EIR8nve0LLZip23RhL0x7GUSoXn/DfTA0bb3LBcN9jcXjq/vyAUog5bwulhwPOOXHnYbxhaG
eelNFEBK5RGL6uuvWX7bCAixgpigrX9+UpdOMTOrbsRH7eniTiP1cBu+fmyE8+LCjqpAsqQsMS9c
7WEdXPo6nHOgg7MiAefaQbXtVW4vutCIdgsXiijQ7ANdMLFJH7513Wvb589sjvfFXDwMeB9fYNMi
mOif+Jiz6MfjDvHeD/pBhxq/OLY7bRv7g5PurD3avN4/bxieD8XFogRUMsVc98og61BJfTKFkC7R
3ueCD9MmtlgQIsWFBe1+/Z5I8VZpbm3lZZJF0ulr0r9ysvl3lKU0wSlWMFa2sz6soNnkro6HNSd2
WxgriXaGYMvzAENJs+FNTxYSSupv1oyQZnq4vhEEW09fp3typmqqGVGU4pqgaTLMULTXuB2f4vab
LLW7plccO/4XD8Rn+4F/zwB6SDVTii+o98SjDcwOE6C0FmiTp8k+M4MiaQFS+bD1lwbiQFI6P1u1
Cn1r1Rnk79dnf+G97/y3cCHFGop2YhRFQKOoz0N3l+H+Ca8BA5B8zUBfqggsEJ2A7XkTDCxaWC7Q
REZRtraMj2DeW5rLbtO9BAR592LcS/eKn/lxYHjXhxTUHbxw+izXTTuC3hDmBfx9CmCISsxw+bg+
img/cdVNr0kFVJUwSirF99RenCSe7iT5EBNtA+/oXdE+Xx9Q9CG56JIbYxSxJLZDKoWJ/K3IBBMS
VAy8nswwW8scqYheRpa5JWQA5eGuGR8h0HV9Hn/T5vkrpfKUsNqsoQuiYCB9IxdOD+u2/yWeOQCE
8kks1v83HYKvAbnmHZrGJhDmI0WHQAmAkwNU0YGzKTwuND8NahHI/xPEfyVy8rIyWaW2JJMwwRH4
MNSJjm44Op5pb6Ygv13QPqwCXJWJpzvW7E6/J3VPQv3NWLazB2MgoWfdJxDp2u/hahhlUM0iWeT4
jsmscA3YorkKLsZOmXcm2IswGY1qCGkP42/SrAZbRaY4jAAC2MFnCqEyarZaneCNsm1WJKG6BOBr
7bvJil15gUlwxTYVJSgaWvTBuxgXcJMUP4uK3qdmdrdAkdODWmbjtRRoWEr11DMWNgYQEDvMtBTE
eUGKNLhAN6NlmaHt3oRJPNwparVXBreRWZCmhRcT0WiCWGNw0U3RJC3OQTkKrTELrHpFtNS3tHgV
HJk/yROf78REN20TSiW89lwkVVETaSWaeshUBMKfsgZdg/rI5N0Ic410TndVWm+TOrg+8AW82fnA
XMEWAyCZtd2Aa8SufJhnpzvK+9G3AvoIWz3IyflyQAIrcfM7xU/2hpcd2fb/YED3ZxF3/jO4YKs3
0cwivFOhTTDAUaoC0i4KAILF8c0Egr8XosX5WFycVRLImZM5bRAtok32BhEVr3N69E1BCtrEQhTh
nzvofDiupLOgatRFi0XC6o1CYOEW8EF4Zc3f+oC+6G+aD+SWV4qq/z9ru7NBrXW/nRRDRjvZcd5i
We3HJRg38Z4Fyj5CaQfrFk+EhBLM0OLCLw5dvvRQaQu7djeXBRDqykbpc9G6iYbhCryiW2SLoD0L
Zf5HpYMA60GLIxgK/9YL2J/BFtICVVayemdIHqb+MZJ/qeNyDysBQflx4a3o/ONy4TaBVV8hwzYB
V0as6HDsYQUZwd3WabwF4qllYI2OCKDzZ3FwPiYX9eoCcofjzGAPUsCOsHgoh2h3PRRc6O+fD8GF
OiM25bi32/UJrPeb2x76wKF5J+/s3Ok9M1gvBXrsmNQXWcJfKBjOR+aCUDJHVU4gbgTSnPJhd2Ff
fmRd+1hIq2ClIw2GpxbRDVO3lOzNtsnRs20FgfDT7+Y8h57/Bi4CpT1AYEuJEzMt83cC5Ymi3pR5
fpOldTC3cIlsb3Ile9EtiOrLUQellKfafoYxRSYPu4VULpvghw7yZN6DJrqACxv2xe3CPkwS38CW
dJ9bFN5JBjlA0BUgXgtyhmpW2MFi5/ivSukeAvQ3bQeYua5HAYP5rGU5Jgj1uWxt4hiI52RYtMpB
70lxC2yBRcreDfAbbiap2CVMdKovvE2uX0RX0X+HEKLJw59HonUKeAY2YvJKn8x9vHkDpzm8soDA
iNR8r7ZQCfUL2BSV8HuXXcF+vHzev8bntjxjpUGgg4qwgpyodOouP8xqDxceFcULrqmA01iJ5igJ
/pTiqb0HTQIOHbP6jjaR6MyvW/DP7fH1Y7jDAcCJao5AiYfFG9CT+h4Yni25a98tv2sd637wFV/d
mg+L6D38ciD/Gpc7GpUMDinucXaooC7YUCB+5bse2ycwA7op3FRUiIjmyR2DJgdrPOlLArKxQ27g
Brt4pR9/l3yYsIRAQK4ZSz5EvjCorkHz2gfmsjJTpXlUrQEvwfveN97oz8YtQCPV4Hs7Q0z2BZxS
Q6QPeaHXe37ouUHHJFKoUlIaNq2x15fx+2Kvb0Z7liqHqtijO+eV2i8JKvPQinGUKUPtTPHmdDeX
UHQHq8jMjhak2836htR0U5eLICyJihWLqx56CZj3lko0tCsgp9mjnd4lJXESY1c2raeD6hpbizMR
xe+zPHaywhS8HV3eEJD8/F9lSrhKohu6ql7Wu46WsSfIZT21+ke3mhKLHrZFA3FVxJwMxpJIyHD2
fCvTh05nuwL+iFZp/Mdvygu8TqoxtWWMUA+/rLZ36Y4GSWC7hh6sNSCeF7bXI5kgdxOuXjDLCJ7A
FImVLPohkiHVKSIJir4dFyoVdZ77QcEuia1o32rMs5XI1zUFjgO9YD9caDSdnRmexhsVclfENTbE
QtPNIAPKUQD3VBn3qn7obJCB7AEOuHRXs1oUhAW3BLJ+hpOqloy5OkcGFm4Zzccp+t43xzhK72x7
2apwpjbKzCdG9DpBSKgXIj1Eq8hFxrLXjGRZB8/Au2OT4i3Tj/+2T7hoZNp5r00aRkjbdMs0ujFE
z+mi0pUHdUmqPhZKulZaCOWRT+q7aFNh91vuFKFh6kkb85AH/1zL4mzL8KCuXs8SUqS4RJfF8p7I
rzGNfzaSCBMqWCCeKJtEZakwC2V5X/2W1qxcjoKSRDQCdwNJG6gM6B1uIHb0LFvHXP55fQOIloe3
fRhyNVemCcvTdZZXUPVRjcPOgtp98dG1ZGsZ9l7rXqcEvjFz9kuymKfO38vk/frPEE1z/fOTY6bJ
jTLGFJHYwiFC4eNMI9n8tyG4ckqp66kwMwwhqe/NMvux2gneLUWXCpsLFtKYLpkCRaFw3Je3Q1i7
Jbyxo8fsoYS2D+6N/vUZXa5W/8qTNhcetAFFWkbQwSB54fY2unzyrU2S/3ixt7kYEUX2Yi0qGkXU
BvALvU4PMPIfy70NPWtw/gXLdKHTeX5yufIjoo009QtSV+sBe+X2m7lxQC0FpeE+g+u34hdod0IL
Z/FLsDboc4FHxntZcqUnKXPsu1SkNnZ9a0Km/HxrSkzqlmINwix/1A3N1bLZub6OgmuwxkOs9LZM
IKwNwAEsq32i/ASA2lNo57RTAoSQ7YIFjrfwxTek7y36zPH6qgJSrwbz9Xrwhjz7JfhB17Oexhu8
xVGSj9WIIpX5k4eHHQ/Qp2O9W26qTS2oVK7XEdof3m7Q/e06CZ83zoD4opNrND9VdSfHgghz+bB8
3Wq4bWXKapHHmk3DcimPrJTvjXwOa70R1Cp/s33/God/4lTybhpNluMKqyq3UFUJVADAe2n2Ixu+
Fuo3Xfo965EHESv4zJog26Zbm3mN1h56rd4YrNrMg7G3QTbs8mcyAupmHOoM0q+jBnFU1kFSQIaX
rWDB10185SrEP5XONtBtuUxw8dV/TfYY5HYMLvpTVpuwmMuCiWTh2OPOWS6C7yVYFv4JNZmI1Vhz
ScNkPmQacPVNvi0kTXCn/ZTLuTY/rh5e9EQBGN+iYc/gm22qjEIprA8q6JF3Zdl7RTn7nd2+y/Vv
BnMZM7fhxHecIYe1n0aofSQuVCedXr2HNUpXN+4yALhW0y3ojn5VVR5eurypiQ8t2jB9gV4NqHg3
qoxeXT7PxB0WeyWRN68Kq7QgZ+3HKE8/oD4JJv9TxEKrTQXf9W/y+tc+5DJqDVnLRIPZTTi37wtL
X7oKFWvyrSt+rZfIhb2by3sFdHs93JrDQWKpw1Qhk1Fww+ZlSLMSSJexxerOYxqUehvY3QDUeQxh
gfHXlOD/6EEfZ6eQfwx4uF4Y2TTQZNcNUC+SF/zJUcZBUHtQ94yDbR+Vjm3xL/rteKuhJ2fR39Du
3+llMLQDEvrL0GlbKfdUkgRxFovQC2uIuLaJuPQO5lbcyz2OduspH9CDCCScRw+Ife1WfVrt7TUo
96mlE90Cq6RknkgS9wKZcU2NX2vKJfyERnOUK/gB/T76jhczP/Uz/dN9HioiuwkYbBKiSYPuPhM9
QF4ANJ6PzVUBXcvKSSPoCiU1tDu0N7Uvfbud/LQHl5gOUMiAagXBnpbCsmwEGVIUJbjgPRYEpEMD
+4jqRzlZZUUe4VMjChIXg6ABnaiVfmJCguE804NpO8dFKpGQwNqI1u2dpqvbfG58OujOAqtNsP+z
N1Wpbyw5umNSm8IACbGgw3J0ED6b34dq+tEM0UNF2sRRx+zXRI3RgxQ8XmXzIO9ZflCsznzO2sV0
y2W60Ua1ciJLrV2Gjqtwy66/+I8dezIjftFssjpNxjTE3nWGWA+m5EnT9inp3ZwqgqvK+pddG4xb
JAsgmK6AIXmYGM99Lwft9KQl4WiG8TD5miTYEhfrhq+p8XnWzs0862DGGI4gSMs48Kb5MWs/5jYW
5EbRQFyTKNYtiZp1VIdz/0PKgj6ubw3jiUZkdz0HX6wzTyaknu++QoFVdVNgQgtA9glY+lL179pQ
J2NwaVCtVTDddAu6jvXsmzV6i6WJrZnsle7JGJRHIqOmNoG0z8iRUOvQL6rgjnS5/3nyE7i81BgV
RWGJaa6lpeKh5dr4eY1egFdmsGzDQcNyPs6AUDhwP9mwbQ+SQ2K5TS10Kb0YVU5+yvrnJ5dOGzAt
qWqxYVUIh2ZEhYZwHciDEC64rtyVg8GDh9JGavpsrrRQgfdcYtowBWmhGqGDX0VfqBl7suYT+R1l
eKAoWeqZuiq6wwnO5udT1MlUpUrJCLXtOiRK96zVpTulT61mB2y8H0A3SKMP2Lqp1XOWLIeCjX7c
QWTL7t0mxoXE+NnEiU+YqLdx+WQRWV2JFobCux+3BeibiqXVYQ6ESFOj0Wz6kgxbdktEjr+80l8j
cZl7gox+lTITwUKx/Na+1ypIXtkiO7/L+Rkmhf9/QlwCWUy7aaRYX/c2jpeb+loaQrYRLNf4OO3r
pzxzVroSRfkwgozx63oAuUB8QIo+GZ6P9srSDM1MNbhmsCAz42BIGH1MZgAAh85yu+G9KR61Gu1n
XCZh65UcWNX6RtyFxmj7y7jsCGxRYtRjJYE5lp3J3qi0rSBwX85JXx+JSxOghEDhSFdrKB2GY+pO
g7IrS5wL444KqxbBDuP51CXwQpThXhVCs64ER7YmO4ATJSEG+QL0+ezT87TqvuzYCKAAAbB1CZPN
CgqTfRrWG31X/KYv467biPQl1u/0Z1T56zt+PuOcHulOp0OiGHWYZMdEVhyZdoFpM6dWnle9W+l5
kIWv5hf7Al877LMBdjImbqf13NFOAwpt8OhdFQxbBGyXPvwfGDSi+XGJIoqq2cRjax02fo/PSe/K
7XxT4CYBClyrb9ZxZS/zcYqlzCt+kX9uGHe+pFx2KBtrKmobhxnOl/CE+JkbW7sVvTgLAtNnZ+jk
g5oJ1YnWUFioyvQ1XhF8HejjYBteDw2iYbjAJEHDKSUl9kodvZXE8sryOOR5cH2Qy1fOk93BxZ9s
WDKLSI32Gf7m7wrIKJsOj6kQrTk0wTD9HyDe6uXE9nUKuGjSRJRkSmFo4TSMTtRMkA37Gdf9qzHs
0jLJnTJOYj9rHFhDQH45lo5LLLs5CCYOq80NXcjPkoJjOUvopiW7OjMeemNuoMCvGrAL8xVjvMvj
3rOTHpK4EMZxWri0FrgPCL7d5Rrhr3l8xvaTjQCCoLzQCrsdd0sYWBfecDB3IFpu4KzrKd+ujyY4
Wp812slgEqR+F8j91aEGSfOGOC1uz5IRNN2daYV4cIBXhb69PuTFHQhKv6qi4AIAjas843xpB7ms
aDhIoWVoeObPgpKKtNov1tAno3AxY44bI5cYcgtacF6v3Nmp+m8uOScjcFFhXPKm6qSlDkty6Kcy
mDXmWKuveQXhRmwLORX59F1gUiIQnQzJFS9KZUtFLss1QDGyq7ql3+4g0neTeHQbH/Oj6eiBumWr
EOS/2pQnI3Nhg9VGZefKvNYzI+qZxiWrOgHO8abd9IPwze5itj4ZjosfYM7rdQfWZNjHbz3Ng2U8
LmSAbLm8+W+bkQsas6LROi7XEgSK6SBwbFQIAjSjSFjoYqXzNR9z7TecHLOhqdO+XnubLHvN7I+Y
1IEBgxkDQqU9Ne+vz+ly8XkyGndP1ep0Bg9KWfOlvmmPEHB0QUzaqpCCBqDreQ3EyRaCUHXAXv+5
ucTZFjXX6HYy04jSolB6bJRFy904pUdcxhsYvQumuAaJP0qekylyQaQFznsGNrkOhyDe5n59074X
r50z+CsySYVK99P1AQVBy+TCiW0mLey/J5y8YZOoxVY1wzwXKWIIYhaPwzZZkrFswLotc3aY5dt+
+OeaXeerwwUQ1hLZiGPEXk39rTXlbaLLDlkGb7ETQQkg2vFcwIimki5Gi7kwMOCV+aVolg2ZDlDQ
dTtb9a+vjiBcmFy4WDpFqu1oxIaHFUiaeL21qyHXWwkBUaJtx4ULTRsyrcowqymA4HrlZF7+rHuJ
CWyz6lQbC2Z9u+tTuyCFcLZkPJg6tUD0ynI8Vtdy8hBrkp/qrafp41OXqTjS8XYaAfgtDK/Q8QgB
r3YG40HVfGwmDbo8W6U4NBGkfwftWE7tuybBZF0xHmlXCCLpZbDY15Hkgdh2AnUvVcMi6Jtu14ar
rJ52D9auo26tu39O6Dv/KlyYqatZVuMJYWboYHiXHCd0J65/eMFhtLgIg8poMCjBiTeIvmXTrZwK
wUyCbWtxQUXKmD2ZNYZYL4lrkwDiHu27BJiz13uaq9yoh2KjUTScBelcNDeudJnhN7xQGdvYpizo
6GGq2H/8elygkeU2o7KNSgVFtxNRAIeb/j8OwUUY5Lg4TqFHEjbTrgMAPxIe9/UzXEkyFhdWUpwu
EJmxycbylklsY5UbluaC57kLavPrVoYTFtwlbMP4JMmcZMzOtnI5N5DKRlcJFC/1hxatGa++qYgj
uctt9KQ7wFwesFq44GpO7GX3xLfC3Il82GWUxkaEmLrcPjr5SdzGLHK6gL+Bn7R2ZiUHBvCQIMb/
FH803Glv7dvbYrtCFdXYSX5Jh95wRtEz0wXt0/Pvwm1SWOcuQ60UIB3AHWtOfw7zocTtpIFaO+TB
3Ekugho9a5hA7TSw7PIFwrw5eHBQmtCnb7MGiTkLLockh4U9tOYraCnE2V5W26BoFPxrxBssCCYA
qyjbFM/cUMeN06CrEzTESP0yt+rOJtl7XhSbtAcaGM9c38xVoZ51glx5uWd08r2501LIi05kiIJi
TQdv1eFCKHi3HtaC7abcVXhLhI5tJJKyvRwFvjYed4AGS0qapsIq6329G/JX6OcLktff5ISvIbgT
1FBJMxmcgUIzuiPZCwprb30PG2fILZsPiW5sejI7UVJD2X2TtpJ7PYavf/2fB/hreC5dd2SgTWkx
hAh9cLpu8YBaCMgMz9yEOjPZqbAruD7i5ZD+14i8MIY1xsZgZH0dZhDiGLEFoa08W+9yaonS7bo6
V+bGS2MYyQROgI2RVn34YVfu4Q2moh4ZblBh+f+PtC/rkZtHlv1FArRTetVaVb1U9d72i2C7bYna
qV369SfkOXespjXFe74BDPjBcKW4JZOZkRFrPgyE6aYVWI+25og4fX7rV12zzt2/JAJLRm7Auhqy
XzFaThvt0HT3oBoeWGj1d81bcUqCDgIpzWt+KL/SgH4ftaMG9qMCkAjBVbDvqP/MOndX23GVm1Gy
FoWb2rF64OuWX532dH1pRUY4pzj1ZaKjSxBLm3wdeiBBugdjFr1H/8Pb7c9QOK83zUxRlgEnpvMm
b/FyD3IVlYcZtSSnu4GqnQepDW8+tIq/pB7rRO3Tog3MuSJ10BRtAHr6N/NWdqB+9lPuPPUMHbgL
2uk9+wB1gEdRGkrgivh6u0rT3AAnLS6c8jQ2o7eIcfe7Jf0/Pvb3dbO5ZiWiSaQuMLC6vFO0X7Y6
hk2qOTM71OZlzBcnZ/d1qomO6br1rh0UzgXVpI0MA+yeOCjqKQrB4uhFXvmdunKg+ShziuD+gl3K
F8OHfAI1joZd2idPGrRdLT13NcUQBJC7CV4i2wYE68EgbP7Gvm1mUwaWIOuz6l/eZ/FaDIukbsLC
wbUc2cs8UKZahqBivHtPbq1ym5PNRdzUcYYjeEwvhb8cBu0wDz5gkQGURMKDWR6LxasEJdN1ifgl
3FrlLrGF1aDOL0GNoM3lLSEjOmEmKI/kR0D+f9bmWzSztyxVRFhQkVlu51S0bCcEIutgu6Ny6A6/
hQOFxaO9e2QzOv7G0vJSS2Y9xUuqOabjhVTLoWLvyXgrGaWoiXbvMGxtcYmpcRpmGqs1ABTJ5Jjm
29C90wjNRMaHFKFEQH1zAqgmc0Z08kMTOa1ES7nnZ7YfwF1bdScb6N7LMdgKoV91SdXkcP2W2G1c
3Jrg7iLFyLWhh/Q0nsFasGZnZeOypBDse9Dui9v0XgULQ9yEYOPrdOCBfBAZi0Yp2Dk8wZMy5l1m
pEAvldAx74rar8scuMa7vCOAk7yp0xIutqiYu+d4tuPmzqbeAutI8LI8l9bHhBxMp38xgZe8Prui
ka2beeN2iBmRGsxj1TnvwozcF+pDA93yfnmi8gq0fJ+X7B8EdNthcYdfKmsT5T+7AkduGSgd1q56
mboxmArhVSEaHHfgJclGJ7uxbk4kl4YzfGl/kTTNyVzomRRH0Nuc67AYKUjgTsQz79FwLkqrCBaR
vz1mWbK02sDm7axHNDIFS3Zig0i1dxf4s5lTHmKcLPqyQBzQBu1DfFBf7OUWLTquGh8JFEvGQP/C
vOpW9uIeUEJ3xP6VjHsj80BpJ6YP2EVpbz+Gcwm6olQjwgIbF7T9Yzpbd4bX+s0tOVffplt0n/qZ
q4RtFkxu8610jDt2bB6LYDz8k8T59js4v4EcZkxjYMnOJL6fshQgBTATm9S9foAEDlBf/31zgPJp
NKKmwgLnFvqt7IuWiHrZ9wLI7TjWLbaxYCxS3Mw5/ICZjWE2joHSzocpQSZjLoLrg9l9Xm5tcT6H
KLI0076soHRBDzgvpRN/nUeAgSE1uxYCqC4C/ooOCOeA5mxQNKuBxX8R2/1+qSsuCBgHxafu2ogt
HzL5uygZIppUzgvlvV4yYhWY1Oaxne4mUgdKBhUmQ+BfRXEdT9PUAHmWyxUc7JqShOSYbypB9VJ+
r/3F7Y8YW+RFolLBblPnZhl5yiZFTRUQgGN0swZq7mdWfDfsR9Oc3Sx/qcbUTfG0VbpR4Nl3j4KC
Lh5VV3TL5tvdoOmrxSNNgJqJegc0z5CdyQSR437AurHBHTckn3S9VEG/8q9aPhhKRx+DkcB1N3oy
NHfcTnfyOxFV4G7RgGzscoew1k1kk9oYV0l8u0ACNs4hoQCNwio9tmXsI2cWkvoHi5FvHm4S6b7K
3k323pW5Ey2dQ5TeXxorzNF41A45WIUv4PAVBPO75D/bb+QO75CSRCotum61taQMCaXUtS6sCpS3
4Y2GzJsgCx6sb93cnc7aF3amwWCAsVcQsYn2AXekaWTKemlirmQEpV1DXHWMRM+l3cB3sx7c+a3G
2OqkHEH2qj2kom8ueUIHm3nb/uYRr5AVE/j53TzCdna5YCIxSwSAqg3KCNyxE5rmYqD+AoBqoZ2G
zKe70i7jgpWZ3zzUPxvpIAoldt8V/2/Itsw3yw1lZGhqvx6v6aZhzM3k+qAtJCgAbVrQvCG4Cq7O
MMxxT4sONN045ZqFypzxvj4NOwcdLcfJT50GXRAih3x9fmGPCxvqJCvjeEV/oCyk9czpjM6pTcUp
pTtGBteYR6+F/DhLIJY4Fi70A72R+mP/0EVdMIGIFLe9m+qaYN1376fNrK/TtLl9+6y12TCo1rnO
n1uJufP4a6Ii2YH9W2JjhXNrZOzGaICs83lc25dk6LhlQRwdZNtR6ENfv5bJk9y/mui/Sa072wJb
/USP1xdctL04DxcxbZFHUPcAI1870QQcW+4k/UeNpqJozkTndy959O/ThNXmfJU1NiC3Sw34Knu+
WUAJ0s/oUoQOc3yPXjxIwKD8agG1avyXy8n5Jm1aqGEQHCI5BemFZoeMvbO4eb4+l7tdp9vhce6J
lNm8mHhXIdUQH9pQul+AVi1l1CE7X3qAdCDAyv1BEeWqdnvxtnY5JzXEUVWW1kjuU6N4A0U89ouC
Mg0Snhrpb40SvD9GfBry6jSgHZ12oC+ddb+zQrmYHrQYDKNMy76hML44cmf+TBr1ItfzyUyZn6jq
DUuG7MiywnZqGQJNUp2PAOz10TFhkGisIy0c2/Y5qrCQsZb9GG3pvbC7GLwv9Y0050clMdB8ALE9
IxXF4btQrs3QeTyyXpuW2le4EZTptc2O6sqZ2jjwlVb8cyg9TSGOVMVeYtxkmj81lh83Rz2+pVYd
xFCtF2yA1Tv+leL6c6B50LLSJFbbDsAcjjNi6DR3ZWo4KLCjTBa7i8LAhG35fSYfZm12slxEJy7w
WjyAmdWtWpQZnHcN8lwDWYNCf02lXBBx7AbRm0FyvtFAk62qrZCULG1CqQKTWULwloaOuT4IvJPI
Q/7+940fbuU0KyV0ySG4kc7oCAVja5CFySu7ReJl5YcW81zscg5stxTnEns62XqSIKDqABxdA6qx
fCSg3EZq1EVDvBndiO540YxybhGXWl2pMdBzNH9D4sAxl96bWep1qSya0NUVXNuhnCds0qwf5nQl
VEC5SwWLYW059VMxOekZ7WsrFHGNaEiPvJMjfUlf5kJ0Rva+wDJlotuqhTvr94neLOlUVHOZ2dO/
nn6z37rl0ziHaEiVupsCCZo7yEuEywml1HBYWjdH/7poEtaggp+E7SdwftqABvaS6WZ5rpGj0AKo
0nqSO17koARVpSawtnfDbo2t87EZr1TkHR1HjJcW9XHJc6iEU79IZdcsDKcQx8iCwfG451FXzcls
bCjahzlk2UBxZvhjYL1bAWAPngjjsBf1b0bHA591mg1tN4PxS1bfIfWWUZGUw97Z2BpYh7uZPsMk
i5aPs3VmEtqBQfZk02cZkh9GNQmChN27ZGuKc2x2ZZBhNDFzc5gc1RMuCugUVXfW0fqA6v0a65f+
eAB/GETprl8ce457a5kLBC29Ryt3CQzOrEVBkVRhZWVhuQzhdTO77nRrh3NtJUmp2RcY4fpWTI/m
Ceotx3TtuvZGD6ERcsCCB8XvTNiVs6Zyvs1u7TGjFSnPsvle6VoA6Xm/iX6YeXusJOI14C+CrMaY
ZoFtH5X6Z5yXUEANDVZ4bXtgiebZ3QsDzmCqC8/OTqkq+SUeYkvWu7MGREt8lLrHaprWokenP9XG
TTd+aOVTVjWOOd2rA1gFlQq/+cNikquQAAA7Bx7IMSWvsSLRFO+FANsp5hzsbLM4VWILAfXy1skZ
CObO4AJyoz7U8/csUb3ePJbDE0MQKlhc0SbivFqb18XUR/Bq6dEAhbXiQST6UB/oLfqzwioYv0O4
SHBkRCY531aWnaHZJuALhj28tFl+E5HxLZ50gQv9vUmubCK+uMaYFfV1j6ENeGqfFg9UxpPTPyoB
mEA6ULcu3/FsXA6Sy4D4U9zukWoQ/Otel29QkAiWL9dnejflslljHjMCBbWRgkENzwmz9dUyC2iZ
hXlLHlSNrQJX77miu9SiXqWOt7T5GJvZU+j9tPwo0hGcF7HbT6VblukHioOGo5TJV136RrMvkyaq
owlWiNdhset0NEkLRIAVoW0ykg5L1XmZnguOucgM5zrzoWrMbJ6s85yCbHV2mfSim9S7Pu+Cq4Cv
x9V630PDBkcrG4gzTOD9Q2k8i2Mv73RBjLtLzrBd4nXA22tHrUDYGeNdXOo9wG1moOq2A6oTCIHe
thDPWWwGAfG7NA5sWZTt3Hslb21zLnPSW1MaET0hRoO8/LEFM7EWJgf1IGp43M0Yby1xzkpmqlKm
Ke4DNFl6EGkNmpuVlDQLRHml/3AN6IplqKZGFJ6zLseBiUwduWnQ7qtuFT/XRekX2gKmixJa3sh7
LIVrwV8Cq6+wGxWDNfUXqGWAsgkP6KQMOnawijvEyg4htypE5DTIOcQ53JzcOCD4dTpQ+2SNdaL0
Lptl18ahy6cns2I+mydft58U81sCfaeWNT3EmtMvEVMiF3yg31OJnhV1+ZjLh1KV/9HR+PfIed48
i+Y6SaBZeZ6nxiVzC/mcyJmEQserd//bRf4xwyXu1JSVOaOoOGhAkSZ1H5plH1q1FWRjc5Mr9jlt
G4Fb3j+Pf0xyoVnUNqDxLXTtLBmPcd0EKosdOjO3zZgATrUTZSrENjRNR/c6Hg6cpXSmtqkyyGVW
sn4aodul2aXg+tzxYJ9McB6sH1kOkHKlnxPbhhTBSWmrMLVfr3uwPbfyyQoX6EUNA9QavfvnFHzY
xMj9kS1uhyQBHeSQQD1cW8UXitxdGsW3kx8C8zue5ZN5zqt1WlcadMIgLXsAW8pD1D23WoBhu2bz
XGQPdRXmRDTm1YlwO/OTUc6dLaCJalu7BqVj7U6ohJkeisL3BM+u6k49atYTbUC5/lsnNxDxX+9s
0U+2OQc3GUACRAxbNDcepw58WFB1BtJoyR3BzIp2KBd8dTOoaMGIpZ3pK4S3AeQsUF10ot/k2uCU
jp3xIOL12znxn8bGBV91ssxGx0oImGipm6szkkyeZY/OEMVQrj01qfCBtJ6BKyvJh2FZvMQUwBz7
bIGxr1FB0ESgQCnhOgS+yrfbb/1iv0w59JKUCJ8hn612OdTQJLk+2YK55sOvUgWB2IKevzPDSI2i
8druct2CwBnwUVOjalOSEfgbKQK3SKs6OVqa2SxoWRBZ4VyOrLcqsuE4GFENsZUeGCNQG3WmLdib
eziR7Ubh4yawNaSKWhc2MgLJRXWj1+YjD6wjPMAR5L+uBN2boAshdGs8G/9fsmF7VZ5PX8D5ncSW
Z3VYVyzVPub0YLKgPJKA+vZ9fDc9JhHait/Iw+T/BnUJgYcCJ6BxDijt00WVCMaftqOTTq0jdR9G
cQ+6tuu7RrQvOWdTgOO7IJTpZ3ksUGUYQDAoiCX2ArZPE8m5mWhAwxmNcX/IJ8lJ3OqF+BWEi2nw
fxc3RGbuz437u+SwiX9VvUC7QfW/Z6wemN8Kq0GCZeFBUgQhA7IAWBYLfgNpwPGrhq7GcRCRyAiW
hYdJ6ahXqKAYg3YrtZy5L11Q815f+P0bziIEtVGiqRYXe+kQcLAzKwfjZveYtNNT1DR3WKgHTc7R
YtgK3N++2/hjjQuGIGNaL2PWaGeWmV5U32mLP0uZf31Ie/hLbIA/VjjnlFigFpibaaWe+BerFBjc
LGDJvFYNyu/Z7b+4QiKM2TOeNeguu4IP2I9V/nzAuqybHZhEKmgzVQq4cNF6aEvw6aAEqMke6ZC6
rfRS9z+rqfZJmQrefqL55ZyVWZpIBMoYOelDhS0BoUcrbwQnWWSE80mTWk6TlMra2SyNU4SsVJfL
t9RsvOuzKDLDuSQUpBYLXLfaWS+l8Ha27tKE+v+dCc4l0YIlCaTitDOQR3is6aFpfCydsLdr31v8
2Q5ctBNBs7tUzAyXvnUjZQ9V+aqO8pOhvZTIC0p5j8a62a17ej+b863atoGWPsnZN6h3e0nERJtT
8DX8oy6NpnGZe9D2oGMPsiqmi3zfW3K2IcVd3OpBE+amC1n7f/QM+vcc8OToBVVKPUF9EQEDBMZV
R09iwcDWxfo7wvtjgfMtTaYyuS5T+0x06qQtcyWpDtHX5g0WXtMRNAlAzXp9/4imknM0FYK5nFQp
FhYd7jVaAqz4hY0TMiyxIBDaS/BvfZrNuRRW4Y0XMbB91nbkUDMc1I+hu5trMGDqHigl0CCOPkjQ
gGill7Sqi0YJLyfMTfvaI9aNAfab62Pf6//69EWcrxmUemF9DCdnOOhTWutx9PRMf6IOlvxQ3oDe
q53ysJxmr3Ozc4pu5hGij44FLJ9g4QWOgidaz019icqm185FddNIqltHT/Y/qrB8Gi7njlAdT+uu
wdW1qhHp4ORRvi+Lp92wypX8tcCi+Q0oAIAE1cXkK4JbmmddB+Np05gEvpBAR3Z60ynKAFPsLAVe
4LEwtSaaUM5fZRH0NaIZJymtQSOfWD5rzwOUx/UaomeaO+UnykB/mqGo1BtubH2Y9FFFFotowfU9
tne+LPSIE7QBW0BucVssmdGK1uYYtjn3jjrLTokcdGy2To+77bqpvTFvTa2fsrmywbMbNaOGhgnT
fpPiS4VwW83+Qay1tcFtIZWqSbRIwHdTEEOnfeEtqzD7pZyJO6NmdH1Au+dza4273LpOG2UI2qz4
AzydoFd1WBsKVtypctKhUapeVr42YjgZSq1QAcx/Ll+qQy986++GY9sP4baTbRRyFREAsbs+Cole
eRmFziM0OyuwfWIXuQuIoEh7LORT2X0ZlYORZcesLJ16kB1dXpAl7Z9znX7va1HHyuo1+Ttj82n8
XQgdzIhYJkgSU+nbAMEfIxWV0PcA6srWBBdgF1NXz8q6DKuyJKBV7nKjHovjik23j6Kc0e5rdWuN
uwT7XKKqouJyX+mhrF/9w5obR5XU1x3TgaiRv/iqg8NbuiI45J6L2lrm7sJFZ6TpB0zlDFKUCFu6
ByowzeywWQBSmMk/iHS35rj7cLTnpSsMTKtlX0h0jIFwbrWX60do3ZjXdgfnfmJlKKmdxhCrSW9r
Cf2aVRFGMvjR54+2UqD7Cvl1O+8EXkK4YzhXZBYtS6M00s7q8B3s8EcpzR0pfwbMJpAbHdyYiodX
upvao7+y0ThMkgTB2m7aZTu7nKcyJYmZKhjosI2UQP1WHLrSUb6vAia9x7y2d4FaLZ5XTKD5CCha
cid/FZVd9rBMnw4O578a0uSjbubrKy4K0QT0kjzVNy1KpI3T3UHnQwQHIYLbxub8VGGjkaRJMegY
d3o8QFajr31b1r52kJ1kKj3EmsLcggy3tQpG1MSMvCkqv8gkCjP6Q6aW4U8lqyAO2OvOpFpz2PXg
3oxLXKC18gJuPdshNKodeZJmaBkvXxZtFUKu5S+tiQHFxvg2aPZjp6nUjSM5SNT+oZ/wi5Ks3i8r
3sagBXiQZaCLp6q50aLXse5fNXRp6mOPQ2eHcffU1aCLQQuOC8H5CYUNGphoGFvmzjXNr3EO8GAT
lYH2BHraG62B8MTS+BU7AULi5PHPmiW47uGdxvgxKc1jJ5GgrWTA8R7bHm+F+aus9V5SGSfCEkdO
kfygh1H5dv3k7fplRTUUXQbmBxSAn29ju4oTkASjaaKrHmh6SsxBEL3uXvcbA5z7sCW1Hg1K4Pjt
xquWwR3QGjFPkX99HLtbamOG8yBmLUmJqgGCj95zL9OeMuPXVAL8YT1ft7N/WDaGOJ9h23qUMQOV
umFCBwP15KJ37DY0485t04e4hZfIo/u8UoIZhC3gg5XzLLz+DaKxcj4jN2tzGQGqgKYKO+uxdbGV
5aMdfw21HFy3tEdOo1ib0XKuoYLgdz4xrF7zvwwJLfjfHhTldyRuvqf3wFG43cv4BgnFg/QRicCy
e0/NrX3OU8wDMToSW6ge6reS/F0BdUBJAe/omxvUgoGQHQVzu4d+2o6YZw8cmTkpNMJGApl0aIaq
q3n0VL7laI8Zb1VHPoi6RwQn0OTCFqsfo7jpLOuskUeWfe0NQSP47t36Zwl5kkDIh41gGEJ1axyz
V0PKg3nq/a5QAHsGZWHXfjNNzRubTBA27GShbUWxTQVUS7ZsE35ciEOZnYKZFrCB9r4EIBdNw05z
L6Ys/nuAnw1xkZidMtbUmYr0FbjQlAN6zUM9kMU4iPV3Pgcpn+1wrhIUiLQtDaBi4zJzsv6+B+aA
rMicgjq1HQdgmXXs6GkgzIkKdCcOgyBYEA2Uc6UtJcxIoQf0u81oBXyg3xNatMJX6d9J1c8D5Xyp
bSQkWzLsyFibAwKap8piYMe3/bKIjrrd+LqpHElbOmrei47fOonXJplzr0kiDfFU/l7M4Vb324e1
J9j4agObNn9PT/93MpvPQ+VcaYnnd9LF2KT9eLbQfZeR2CnBm3PdjYoWjvOiZaNCRarCwunh2vKR
hei7hni4KJD725N8Hsz6GZuXdTH3SaaPGEwpoapsJm7fPF0fiKIL1odnSJQB9MgqqSNnJsdHOcvT
o9qqigfC7sxt4+xbXEASnRIQH9ZLAvgNlcNMV76qauuCteCmmIE1qZCakpohfpCM8Yh+hJOmLP6k
N7/mKVnuLaUC9VnMZCeVDclVO0J/9mjMcZR2SoOum9ChYYKRwMwkz6RS7ehVbjjMXiqHyWrrGKgI
+G2mqZAaoKGlZO+GrIW2ivKDPTdBZyG5oRt3td2ES8redWJdEkM/IhIHfUPiD7QKG8BOtQ5KIAB/
yixUYoCiM4SbDdyYlYRqNDh1GibWoxL/ypULlfQAAoABYeyoyP2NDUcw5eUX08oflEnTfei6/aiJ
HUxEetL05MhM5aGrH+ymfG0s9joQ4tUdfaORpbgZgViZeUdmxZ0n9SYqyF0/94Fco0G+z5hTDTQ9
pLZuee2SfyMRGvbtX5Ge5n5vATKYJa7SYSQ9kmO9BYQjOj8d2k9Om0LNHNxfWTZD0Nhu35SZPCVD
c0dV+rgoxteu0xfM6jB74Hp0xgHD/FoPxqVsJsWJcvT/mJFuuhpEI1SSBjV4/Xv11zTfkhbsPtlH
KkXvTPkRUyTt+hYx8o2VfM0L6rG6Psht7ZdLdEvj5AcxAaayKr/vlDukmxLUzmvBgfs7QlpPgm3Y
umHqiB+4kxDVfVajcGKdB4jklu+EAD5yaqgAALDzfrQVVbaxnrplaiqvm54XwNDH4xSdh/e1CST2
SeEQNG9HTv80/wPSgs/WOPePx4SsLnYbnWUcEMWuPxaIGA3F9Hr9jP8dsH82w3l/mapNUw1FdK6H
OiQk0DNotEWi+uROnPXZDOforUqqQVq/zl1QH1U/81fOrUPjq0HuS8fuJQ9FwuOrL+evlu1qcb5e
anObsqiMzlb3AmwhY61v0Pc+BWvyP2ja/Dw6zuNnTWwoipRHaxTpyz4wbziCiUd8LSzvjZcm80ph
dn7P/W/Hx216c+qGZAAzzNnEI2SeI1fqhFoDf8fjn8bFl+MrY4jmiWFzqA/Rg+7GjaNnoYKeU6Cq
QY2+Zi1WWvQyuk2XsLwTZQ4Ee5Ov0kMPFUoYCjZNXDzV8nSryjGSx5ngltvzHpuJ5MURVRSakCXF
Rlns0V2M3M3z1qHKmynkTNxpBv08n+t1u7myZWlQa7p6kJWPdG0jswFafmuM0PYH33LQuvZkDHfG
UaTMKDgLPDVJNraQoGJVdO5n1cvsJXUKVEc1OoFA0fKkUvauO5Vde4oGykHdlBX8+TxOEzizBelS
G6JklW9YEGZjzGllGzjcL5ksWL/dXbIxxj0IIrNPVGM27TMDN38Uma45/axE6K+dZDuWbmOFXzp9
TqE9DSvq3VyE5Cy7uru2coBEMHP15gTF5mB4aJ9VR7r0B2G2e52xv7zZxjx3G1hKWZAug3lEYCAx
rZ8kH3kV8Nx1L8IHwTqUv2zBYa3IWlUzDW71rESnpG4a+zwDa77WH8l3jNgloRlUiRMLmZH2j8XG
ILeCapwnUWVB1wedd++zDxB/6VRolV7z+QYyDuDaYOhTE9U3dw/+xiy3pGUe6f0yQBDYHm/qZnCs
WXPt+aFG6Hj9OOy66o0hbvE07M8lm0sLNfpXxXqzRG/+3xyO11aMu8StsqIIuwvrXLT1y0r+tlyg
Be+YygcCJxdIDAS01tdikMAi2qceiIoeLQNVqnZ5A/jXidCYDV5isMVKtt90cPOtLIV6W7m5ASVW
Ylwo0V2m0dEtgVv3BkTNp1E27qcpv8/TxnQro/2ZyM2dUTzp9o01BnOpHGvp1/V53MnG4RBuJpKL
IuRelyWKzp9zh2wqbUCCVFCA+h/qprxVk8LVRuLklDp6jtzu8EhTyUvy+L9cTS6wIFqpjqqJ1eyr
+6WNkat9vj5M0XbhoonFpjFBwx+Og/o80c7P6kkwhN17fTOPXOyQQgZxlkwQc+nshzKqcNFJqFQk
qFn9M2F9EI3kcH1Mu076j0U+z2bWjR0pMXxKlJeHoTzN/VMd0fC6EcHE8Tko7J1lGjVMXLLcxvWz
1YtEBkUGOEfV5WYzSykM2N2psH9mg2CDi36f80hJmcmx1mJrVUXs5HnmZmPiXJ8j0UKsn7AJQcbS
aDumYCHq6ASBovsmfiZM1AXyHzw6NIiAfjRVmW/oJmqSVYsNVI1xjh7gYYw4rJ+rx+JAT6Y34O16
kBNfHtBcKqwM7N9ef0xzpwc4HXuOG5i2ALZnTHe6WPJbMGNLKnoKmOzm8fcMLzk3M9ihMuJjKjen
dOofmlQZD6aKyktr5MQplQHy1ErbOMXcZo5sRy9JVbzFlJSrFtEvFg/zz2SsEdlX1lsfv5R57gxg
s4vsl4FGNwbNgs62jtOc3UTQVx7lS23e2uVbARRRVoBP0b4MkD05lGl2GY3G7coXCxyFTqHcjd1x
0WiB4lLRuLp8mWr1DshwZC6a2I9TiDhPDBkJ/FZU1X5HOzB8yqXmMfSSHFDg8eVu8K7vm9/49r/u
GGhIrqUjxdB5oBnyELWq6GpymXLwakaQRI6HKAAQ02XG4C45CcdIcWJI9UrZ4ldd+nVpySGzi7t+
GV90OznlywK584+peDbSt2zC20H9aKToexdJN1rf3qvU+p50mRNbD+WoH2b7bkGwZXYjlk5JBHny
Hf6w9S75s084HxjbczXUa+OCjK5uq3HGV5TTIR3kjtADS+7J4gJD6Bkf16dxN+ZAkmJF3hCCiPLz
8au7SpvntEguAM4FtQ56cbVxWZr6KdjMr5vaP4QbW5y30oGwb+wkJr97Bttvst8a3iodkiMz3z53
YXGuHyQvd6+b3cHHYGI3ZjknRtJOjvuaJpdqMcO2RmObWbkriG+ezvkUytJ9lmtOCh7GOSJeCx7V
EaLa1YLMloJrO5WcpZlPRdY6Won+w9kKNfup1m8UHWBOHMzrn7su89/b+s+CcP7QohMUS4shucwp
aHKe4CTQkKc6MYCrZlQc2uQmG6gQdbiXc9/OERewFZImAxSukXOBcrQpFz5pDQd/OzYBfRxd3Cor
78eq9AehLNd+ELVZHy6IGvo1U8Ha5LI+QpuPDnIygzNAPxBE/vlJHN7vPgY39rh4CWgOI6OQDrpY
4J4Yi8vKZGI2SN8yzSt00Xqu63VtPTn3P1VlBa4oPJTQdR9Cy+ZUkNq/vmV2r9DNgDjPQcelUpGQ
Sy7Meu+H5zn6nlJBv+8OUOTTIeLbqqAjbA5yhUVaCWsnOVipzZUwCiDK4ULg9ttbdje4djiFFKml
SXJoJzgXgkHyDVVjNxE7ysrk0vaNW6CnvmS/LPv5+kyKXBTfVGXWCTZGj2HqoRKMAO8xiLTYAFUh
Lf3FPJCT5i6TW4aiPjnBqedTuTooctW273DqQRdnxQw3N4iueja4NM/jNfXvQ8j5Z8VMkRbpTrvn
55XlHI5SdgXtkjy5ZEXrlOZPe4IAShcV3tRFHk2mA46/D5RM6TDaHc3x9fqU75DyfrbPuR6aaPPU
SriB3ns/PhiH6YAmM+0Y3VY/Or9wib+yJeiH/gYJfz96zN+JZ1/qH4NIl1pwUPkOrHbUI8m00+SS
qK/z/NwpIsyewO/wwgfQ/dH1RIIBCHR5HUpUK/kWZAqCurtVZBEx+O9k5BXHw4sgLENTaG1D6YUt
Gto9h2RybfJY2dWjEX8Zo/J26qH0DeR4OS+OuRLrNsWhZ/172gyeNpODpRl3Q5zhqotNZ4x7dzBY
7ahLDIapIxoOPbWlJ4WmbxDJcwYEtJV2T1TgpdQOfGK2D/ZHF0KsTh2jMZ7YP5KOEadb2kdZmdCQ
sCCdGQ/5i2yI1Dp3YCPrlvp3aMg38rOszeVIm8hZOc8rhDswoSP0M3+SkBoDZ+NROsWgL3QBp0AW
B8lHKbi+p/+DG/n3B/BwU9C65KWFOTzH3+JX9Wt5rIM0KN+kR92LAa67xG6GWE6UP9rfwX+scvHV
jFJlQ7QxuRiMBBbKXi0VQRb3w8U/JrhYamDJYtgMA6v8UUGcqtzmXhJQpKgd6SV5pLft7eKLMRb7
zv+PWc5HgRRYnUmf04s03kjjxdI/6vEfxd9/No3N+aFKrkxw9M3JBcjPuzar3Cq9X+SvY/6RFSvt
pYail+wZeOugGmVLaH3vOyeFvjH+pyBk3U/ubr6FC4mI3oNyc/of0q5sOW4dWX4RIrgvr9ya7F27
rBeGJdvcdxJcvv4mNTHHLbjdmLnzdk4owmiAhapCVVZmmiAliu71Ux0oqHmCKOch2kKyeCNvhwAi
YV4f/Qd0p1drMRdrM+mRZmqF1FRmDMEEIImn2Jq7YpNA2g0QjCd12Zbhj9u3hfdxmQyplNO5Aswr
PidhahdG6swhdaii/6+XkkmTQoxGziI2dJYQ23Ggu9SwppdWAOm+Zq2McvUThIOJA6bk2xu8fS9V
lh4XOnJyI1I9OgPIbJXCYBFz4izxlyT63zdE/aPDoc3qSAdcTE23jc0K+69ftKBxosfF7U58X3M9
mP1ej/E106DMSUW06FwD0JoR00mGzJrADKZNEOXmTtZdbTf8Y5RATHx9ps5hmITVFK15mbYtXFwF
V/BCNKhqmwdj+UtC9HtrjLOhaZgZpmas75HR7R/RWN8O36qgctrG4vU2eKbBOB3Id+QViWGT5nwk
41GRuYZx+zqrLJ0tVFgUvRSR0fbe2ForUqC5R5+oRuMELPZQdb5TDRuYDMmiB76ZcCKhKjDepCNT
AcoX2OXyMYESy9whXoAN28kRf8dHYYdTxZXjRULudWB8ijS1UdmGvQmK6BVT3h0ASVKCFVQugdsG
PSMuZyTvQjDeZRBQYhEVTBSR+Kk2fxKQfXXI5cXRcMDlyLnunMVYRtk0wuSWpCAejiWWCBcvHiRX
HACYn/Tj0Kib2w7sOtLk9/X7vDIXRVqqdIWaCPiKMmJR7SWIQivn9vS8XkCekqDC2x3jW0ZpiKSk
Q1e6H6WNNlBfIA9ABHrxUrz0tDxObWWXS7SP6wZjVQ+9FpBBs5ISFB+J6Krkm1ktz5C0vAejUJ+N
u6aM/Fg9dfkvfQH5WqHcQTt3rwNdOwf5YmLCbrQ72u5SfTgocYJmk09T6Q4MqztNGrdLHz91au2b
JSbjSPqWRy1oVmtkOZXcWEYmg9+LOCDj4HzkqxDW32ms+mnkF6c+63U/pvWC3i7UxAbg9jpUAhWf
D924ndUBjP/Vu8aDHIZjbURnqXyIxX2mCX4zx8BctjxD4q3E+rvKwNQQwGrnVXMCAn65Z7qrxPyK
3WhXn6AZmDXJ7ZFb4VojxJ/PoX+8+qejujjMqkpEsc6R1qwwXQHs057hAIWsbgRHKIGrDu2Fp1p7
O7FR2aaDOslRTlSU8qL6XBlnwcgh71twcsXrlYPf+2I8XSqYQ54OYXSe2wSTByjPE2gijiXouzJH
wRMsTvA/YRS7HJ/ACSyfOezFgcrThHFOGZ8SbqcO8KLFUo5p18/JT4ACN70trOpXDiQgZ58HxLkO
3/rtkFgCWVJRKZfL9WpsoIBtryaE9vEZqhcBMMmQ5xZ5YDtOBsIWylG4TvI2WeJzW8LV5kB2xPdF
+a5nYPIWP4r+Ua18tX836++cc+ZYEcsrJgtZGOcFtppouxWLIL+AXNQ3j3hzuwB8PmtgldvwfPD1
bsTFATMJV1TUWh4teEvm+36v2PShAIIeWRf4be3lQA90cAA5/99s+bOSf2FS5pToYi/j2SMBqFx6
dDd6XcB/TXKSrs+K1MUyRM91wAZQbGurb+r0kS+Ptz8Zx8mxdLJan6Ri2iA3joZ9lD+DDqS9lzMe
yI8TJaX17xe7mJc8M2iJ92o3VGh/RcGoapauBQUQt1XacF5PfykA/+NnJMbPUG3QmhYtzFP7Sh3R
IS/JneKWXuSuxLz5d9Nd6XmhGA0hc3QtwdMU3D7Uax9NAXRLE0xRU6FM+nW7Ux3TlMxDdC5VYTek
aDuK6sv/tgQTBgnYQFVlbJHC9Xf9HFomaBlvr3DtLl9uYv37xTfrO3WZSANoH02ondZZMGRPmIN5
uL0K76hW+7xYRU7zKm/7Ljqn+A5G0tpDkXI2crXEdrkTxvqkCOMgNbQS8EiilTW76PXaBcprGlC0
UDnEfyuW8LqOZzXAIss/bu/wakJ6uTxjjVAA6cOG4CDTwNi2J2ghoyxSHkMIwCQO4XCgXX1NXK7G
5PZiVsxxPvfIj8bWplBO6qfj2FAnJR144UcnVqDcJw2eElN06KOXbg5a1HY5e77Wo7v4FWzMW3RZ
wB2kaxkh2sTTrziLARHrfKMFS1r/Nhro0hEdCrD/vdCMCZWof67eH6FPmZrZLDOULY3c0RDwRnKn
aRrHpHjflA10UOuoFGNo8E3D3B6WYNClI4WKUDxVlik5XUmQ1A+21JJAj7QgSXk625zbKTEupqGq
lAkL9mmK7V6Wz5ittOV+fr79Ha9Fh8vTZLxMpJIuKxq83VT6EGchxrxXZkTkaymvZ8fxA2ycA+Il
yyCZB8T+VvUE1QEGXBkDBZPdmRNLNp4zxLibJa/fNSu1ut9Colg9aQvqKvq28KTaGd+5mdv6eGPz
8MvtM85plDG20IBI8LPbS1SEkAKjeYMDh4hDiF1eTnG1nHO5IOOp1GYIZaHGgnmQ+OpuQrlvHVwr
t/yyA+/AGa+UZ1FhNKIandUltprlQTLubtvO1Sh8uRnGE2n5MGVqC+C0aq1Q2NIJs+PiF5Md3fUv
nYd8EBvL72q7bqxyWCtWJuEWrTgWzPaCZapVUSshTirIPaV23gih+JyE2UcTT97tDXOuJNv1ndF7
bPoZV3JYX4f6D7zBYbcd56XNW4UtOBhANOopVqn10FL62crD8yjLzv+2F8a9SJFQQvcVwwt6/lZS
SAc0hiVSThvj00veuF8skSbE5yhdIriX8FAtNh024IcS+j3pt0prtYHsE7d10YTqMftlp+2HPLsN
puXuwxf+feAZynruF4lIJcl6NCWIWG2d2tUQOX1UbqsyxPqje/twOVeP7d6mLZmgKwSbTKs3OvwQ
NZ4fufbcvbh5bPcWDCTRonY4V4NiohhCYLRtMB3YbRQZZCvzUwyyldtbArj9tq9kW7iRYcxtHDUR
pFvlO0InP1Mo1KRVINvAxTRp6NEnILbtgPsURrGw80FT/DqDKmplvEH1dSOSxEtM0NGkNWAFkv6D
5CDeMcGjnEigERPxTB8+xKr0NfBTjOlOjO/nGdOhsuYt8XdoUMXlz1JC06Jb6ZgaC6LsbjHUG8PY
yekPWUktmqIljF5812L6GCKDsmxaeQPK2y521F50qimx9OWYgs51ONUGBI3NuzDaCeFbD4qrDuJe
rqyfJdCDGr1bK+B3OQhgd7OkqfEwHe4QjFTCStUO/0xGXHlq/EKQHBLHlobxCiXOMZF/hAy3XazQ
Z3rWgRYHAZw19A+5dCjrhwoe0IhRptSO6gCls8aeRF8Xf4pz4onJzxld8LjvrTJOMcuDqSURw4Nh
b6kr85X2Gpd7FUMG6HKr+XkCelPsRSvppCCuHlujc1F+sdJo02L0TuqQj8X3YvxhEKfpZFsyG6sF
VJOaPzXVl9X3eEygTIaxxve2UW2hhy44vTfQQhwG04r70yI/yhnFFPdZiN/rTncESDB0+kET0WFF
zyMKbQPg8nQz4KRFABiVBd2qJ6WHgBf1mlFxKSqSkhlC40zx6iixmhGNWiX1p+o9xb+8tGcpgepX
9UrCFxGim3L7LqLVCTIh1I7xFxQ57Fb6pYi5r7YGx6DXSHvLNTHBazaKRIDgbHgqmhkyy4U7kMBI
caSKsCEhjyyd4xHYWbHWpKQRCTxCXb3h82xUWeEkWByXwI6DIWr0SErh3jDrCaoPXJGGPMZi5jaA
Dc0UtItNxnkFcyIVOxs2qAPFAxkpXQgG6xjhNkueAcTlpBlXqz8Xzu5zDPvCcauGog9TUWMEDTVa
QzvOc/UdYlRWK2yn6ZlMEHz+luFmy2DSUjtHWQRrKVuvzXkTf7yPuP794odUIlHyEnTC5xT+gNKP
LCYco7zaa7/cKxOkOqBjMlrgcbeWpFWMCEOZwEpaeCq0GSky00ixM8XuQJ6m4U+bFaPKgwZdrWde
/ggmK45zAbw0LZ7ss/nSYVyTQDqu0+AupVyB0JJggTsds3GZ1XSFLYJaSJVATq8kIFFf/j9AqMvf
wiTMdBZHCJbizMGu/AHa76dKfb4d2XhWzOTJU5WPcZ5jBQGQM00YbLMRXS3//4BVFNFU0KwFe5PG
Uh5H8M9xKCDhigNtM6PPUNw1mi3uQmjirmT+qItjEjbifs3rac/vddewfmm0Sz40E8H2Zv1VQljJ
2m+h+TConLLEXx4Dv9dhEkqM8TfhgCfeWbVAhgpaRq9CjTaHyZZH6UH1cohmhXvA2iurckjQQtaH
h279y6P9929gLiiwYrO0jGl4SpJSt4W69uoO4UfvbAEEoVJHNzmlrjlpwSAa0L+WxmOWKN5te/pL
geb3r2Du8CDjTVnUOIk8KB8XR99VT4ajfBK+0AzqStz+8nW/9HtB5r4mUxiRvq+Q2ZrWSlsGsi0Q
hSTBdNe7K5TkP5B8vH5pfi/JXMtsMeJWUD79VLhRvqcfIB/Te4v6ib3OXZLRBxUUaDw5Zae/PCh+
r8tc1lzCuerqgmr2d1TMz9MPmnp67Yu7yk7fh1fDAhmq5C5P9E14bM7jQz1Z4ZGHqOP+CiZ36CJN
kaURd1nZtEH8StBdf8p+Lu/lKQfXLLjqJtfw6jukalA1TbzyoIF+8sStXlxPYf45DBbYh/Ib1OmW
OjovQBYkfnfoX0Qgo87V0zp7jsKJA2qQk5pCdYIXpzgmx867KJJAxlaBjcdBelaeE7fa6EfF0TeS
026M94QLoliP9M907fdeGTc26uaoA5wFL43y0cr3sxIbtRsu3oZj2CbjxipSkTYNcaarlNSqGABR
UfCBqvDPELysAghePuiyNfEw7X+J/L83yPgupRGlURSrtYa9Mv12tgpwe2h3U5DlyNr9fDfZq3n3
OkZv4mlcQwXvs35ygdw6ZcZ1TbMWIUnHj5gU+acyn7RQdZrxPKg7TS5AvCdTj6jELoTBLbvOEYjx
o8qBHabDUesbKFPbWk9ONQDSUn1f1MehuhdKtF218j6f9EBYtMPc1g99I+VQP8l8VY0fON73Wmv0
Is6yvMySPipQLyTmicoZZFlX3sjMWUQlaPt4S2Mgiygm3Sp6mDKfUh7D31WI0eXyjGPMI9JUhgI7
jZ4xqLKWOGA+Q+pqjyspdePl2/KQvo0v6iNn35w4z5I1T8JYxaGOG3nQIdb12AbDhrizbBmDax5G
ZyXHMhH9e6vlyUXwrgzjDQmppDzNDfNU5EFHjQ2ZKwh+/ves52vd/9/3Q2dxixDKMciwXswEA3R5
815JLgHeKKr92wd527NhRPNrvtRrEVh9ClyBUIPaLMoNaVpylrh9YLrA+DKtI/OIhhWKwJgxTp/b
+mzydKBvW4POQhQFEIFWEYEZhkVodRSYCz2QhA/otfIiwRpx/+4ydIHxW9oQqUUawe7KfXoWXJT4
QF9zBrzNW7YACKH/qtfIBJDe8tl//1JO/20UjL/KpVyjcYqTROGjh+6f4QxofgWCI/nGPbfztn6X
W1tl8iwaFR2tM+RZOijgtqW37AwHVFhJoG4rp+bGIk6aobNwxUqup74YFAOEk5gceJa+d5vFwYP+
qd2JG8GrvOQkb0WQXAiWiqBgOg3PUHmXYf34F4+HTutBkvjvoGR6xha0LNtVgDr21M6e3o1vIuYC
reYpaqz8Xd3nBPJS1uCt+U/shna4S4CfmndrDjr4xmHYzRamspAhYuTg3PipG0FgebTJIz2Uh+UQ
nTD83ls8GYir4LVL58G4qDyvjULXEBQAstDaeg9FwaOURUEW/WqLIgDlrdUopZdGvOmP2ymazmIj
zaRaDE3JgB40NTB1YqioeoqEswhW+TlUeJ/rtn2ywEhlVBdwrRaoT1QgQIlUlEE0Pj81532DMd2v
RhHK0ZLp84jnBrjFJ2d9xBabzO7d2IccJJfKiXfJWbAFtJRqQe7B5ZRoiiNXokPbzhOXk2B+6yPU
uYr9omf3cvijLHiPdt7nY5zbIsSRXMYh5iW3869V91yf95g/wIM9tMIdEBm5q3n/CWaYEyI+a2IX
F08YCmCeBLiaAmMIaY5x6/Su4zHacpIVnYUhEmnuyj4V1mqTYIOvIwAQm75AF2C9oB45p7t1b9z6
Eic4sVBEKUTd28jQSUiDeh9iIGn1K1CUd+W3CWtnj/O+33Sc+ijHlX1y2F+caN/VUT9i1vbcZ6U1
av5gcJpdV5yMIeAy/1uxlX06KGba9qA/KU8tgTvp34dYRYryi9JvfQ6S4OlRCl9TLq3Hn5bydVXG
RFHoQHF55WDO0P+MW9FZsm3czN7trOjzm3yNfV+XYSKtrsttKiTQTqxcKNG9zs8D3SPHAwPyhq72
IvilieTfpZvqFHNO9srQ/NfFmcDbN+NSl5C1Bz8e3RvP0wNe/Uvj1nj79+haepjRxoM3sksAYjAt
ZWOOD7CfU9x4uuQJOx5R6pUp0a+/h0nyEzmfjDIsFFAyFd8L0zZEX+vAeftGog3p/Pl7Z3UHuqt9
edtujcoSFg/DWy29p8UWfJkzsA7c0sifl+rrb2JCtWouQgS+kfJkzAcq7M2+3Or1LkolTpC5UmT7
uhATS1Nl1uOBgnFb2ZAPBWVp0y725gbaMBiP5/qKP3Ouy9UkNu030ibRO0UsT1o6PlRSfOpFYSPS
fhtN/VFFjCvagy6rFqmRehi7RpU5xnf7foGt5Wu0W9A37OWmB22O/kOKNWcBZ4Modc7t+/VneePr
NpmY2nQJepYqtpkGkS/v/sXb/B/QGXOuksQ+DGQMuLbjgKtk6AWkoov2A6nRTxW6Bxi7nQNStD9F
LXmcckXAK0vbKmgbOfpAOig/GI+zWRBvzqvKnuQkDJYQamJLowSJmUm2mQi5FS/JcximaF8OKsrp
M2A+aT+llpgotRXRzNfgKrQmka1cj9GU6mf9CLTGNo+X1O20OYiT9mks+ic5VdH2xashbh2zwHhh
vgRCWst+Y9DFa6nxXhTZPjSUCXVzVNpqmvwwovInbcS7Qle8KQWDQzRZEcbb5pzsxhJLIsdLatkx
6tcOmAeF6huzUbeF0hzFGIoFaDQug/hhoq0hQcBOlmrISyXlvSERjHQsaubOETkIDSoIGM1YHDKM
roArt9S5pUzFLom0bStUL1M577TFtNsKPwDQ2BeqC24SfuQF7LS7M/v5pZMyjG2Ebry0gYLpenNs
A4zm+RMUHcuyPrTluAXtxbZqk19m7YXNrtA2S7GZQDVN8MLvospKy8YO0YpRpS1pMzvMuscCehmt
3y7bXt2WEBfI5dymDUF2i3p7cVSqbyHlUr/+GVq/Gi8TgsplksQhxjmslM4ZPEL4AzAyHRnhqlEM
eYnU4Wb0f2ZmX9dk4hExRAM1aATbf2GPwPS7g291zpsioN8lQLdGq+LS09/2sRI7vjZOnTpMPYQx
BYhNLwsACVBF62tLnjiE8VcQrV+3x0SYIs/yKp1BVJ/vQb2jueaOvGSmSyS3FjAtYrqrpg5w1arp
hr2/PGlArb3zGgsq75CZmGIkwyiDYwXONwFBtDocU2l6DQVQUCSFO45YU1bvlzBsrKKRREAPJB3t
/MKbRjz6jHErRoJXZLIdj76gglZneGmMwl4y1TYGkDLFKM7HszNjgmoBgXbjNCFwGxjuHZTBHufK
LVrRrhTRzkPQPU25cAbw1SdL5aGiYRvzS6R9L5tooy+qV9WoKMoJAD2R3UiGPRnnvBI8STLconiK
VcmVtcTtgeoLhwWZu+yrJWZ79PH+tiO/Usf98uXYbjXU8GZqCvhyKzdJ+638VrjzZMnifeppDtJb
p8FkmAAaaitp/PbtP+jNcGIJy2daxSTJUxUBei0baJPTtfYIeiOUAxVrxFDMWkeWwX9tVThx2VV2
3CI6x24U5nJqhZFhKBhBpnPXWnazhWJg1nxva8dwegv89Y6CUW5l2c8v6YEH3eUEbIVJFpdRz9Qw
wyUt0ZepQRHXA27UaZy04Epx5ut3Zm4o6DGVSOjggOKgDBYn8Wsv2wojcBAo1putbagAna9dmMIB
eRV4HfQgnbd8JudPIPDfM3Owb39NUBoTMmdFgsMebW0D9BEWah1j06KRMNiTh9kVZ9UcB9COmA9w
Gi5m9niMMVcgA19Pg0kKSyq2Oe3TCl9c9Na52tBRXeoPAIH2G+MYnXg5OCfmqCs+/eI5t0hg14Ry
dHmaq1+x0OwHKeF8Yc6TByTIX5eQimExgAlTENaG5xGDXYfH99QpbLJYANxBeXF+V3bcWSfOxtiK
EUVilSpgrF95ySqrFo5rL6hSgG6xJlQduuhYOGhBBRy3xcmz2dpRJ440jwcRood3kT8fQO0AbxEf
ySZ1cUk3t1e7Ahb4Yi5sCcmcmm4QFriofK+/Comt4/0me+ZL9da86cT+V4ALraP+cw69bHiZ/hM/
yYnmbF3JkMokXkyIUAuolHmLM2zKU+SC5svSPtLn0ZGcdGs6Iuekeff18ypdWG5SiMVSEljuGiBK
Z9lNqY2uTL1FsPucgX+K31ciK3TRIU4IYKFDJ/C/A6/KY97l3Vq2yjSMmVJo5qetNc8zIoW9WO37
aty94aBlvU7VuZxPzzt1xj0bfZ3LFSnAWuy1wRjZsScQS5z3UQVKn40JfWpb3bxojnlcIRP6djhP
B9DZLveS4RnhTmk2vDSHE63YcpQ2tULWdTBGCvaItiCOSZHQiJpbh7rXCO+3D4ATntg6lNG0SSUJ
OHMlOsgQFl3ovueJ+fHOmPFcYUdkNZyglS3n4E3XvaHAQF5VvrSZ+F9X1b5cZHYMaFamkNACZzem
EyQBK68cCMdZ8PzwpzO5uDDy2JPWoAjoJMoDCWQz3Y9B/ai00oko3UxtHAhyDNYI2aqUcFuZ+q4d
fxjtax+dEKSPLbIx5/Y35Pjoz9zg4hcBRCRmoYjYry3UEkR102sCp/TMW4LBIZRtikn/ksAfC6qd
AkaSEcO7vQveI+OzVnCxjSps8LUqpKpr0QGU7Xfp48pQ1YGMA5B8kLpaeEqjmYb80efDV1YjvJG3
sANBnZaG4mzKMFKpxLyyvlHTGFKDAdSOIaFDt0lU+GpacPwP5/qx47BEbVLTxFTayTTelVy3lRnc
+zOPClnmLcNkh3EnhnISo2qUz/BoYCkbCuA6DG0/RqE/Q+GQSlDjhfQjfkGSpZtQmQxLKWniEkqd
vgJhRzxBWSdr+g1Jym+ZZjzGC3j3tMaVSigiFsLbNPiisk21fRE9ieK+bo/lVAWFdMgExSaljmfU
ZBXFENngiuKYJ8fDsAO4tWRIRkIhTRVWkdfl6WYU3lCRezDNjvOg4p0k48vEqWgo2mjKKYE6gwTt
3qFK7anmrMJ7trFjRDranGWuftYw+iD36DuZ9mGQbGNHPFZ7zQOcPkGrUtoMdknueSHoSo/rix9l
R4tiAAaLQpTLUzc9zSFxygY8/+I3bfihmVvQ8rm55NdKg0cwb+OcL8mSTFZKqXWoPWJlqLPIDoo3
JPip7asAWhiI/837D1G2msK67Xs4X5WlmGxGWQTBJL5qT76LyilSf5W8iUNe3GCHjzCuEo7zmmR2
bh1k1mgbWxnqLDGUiUGDsxGAGLehL17e8aXUeJnVp3+4cK1jvkyLOXye6oQB9cRFJRP6Aqn1sdgr
bi1TuWkMpzAvsVNHaiJL1FwzqxW6Jtki5DeorwGTZ3jzjicgxF2N8XB50QqiKaFi/a8CHLiIHehg
uCsCMOFCHXnmwrxxZa0G9YwEceJBHB0h2c+ym3QLJ6p/Oq0bEUlmXM1SpnlHY6yiWoJd3OeDL2nW
cF+4zUFE6QKEW55pi7EtebGf+5mXPyWeOq2lHImAh8IAUfAm42bMnL3/MTpS6X0cq1V1KnPQ/lA9
yFLd67OOU3LkJBzs/Eim5AD/zUg4SrHy0+WgxzyII28F6et7WpmSSKgNpBtzu7h1LNtNUnLSUZ5V
qky3JtJCUZsahPc0oMGS2ZPigzfWFjwopZj78qnidMM4H0dl9pQlpNOHFn5bXboNVLT2pABVSC5y
vDTHSbPKxJkpT1E9oRShDa2Tdfdt+G3SnCEtOCkhbzvrJ7xwW2jsoa0h4nGS6qBOHSTLqDDuXnB2
c/0r6YqCRMtQUYJlLloRTipwW0t5atzZXsDElmyV4OPTUfm80tTV193vtViQtJKZGEZUUMM2u/JQ
AsuaYwa5TCGe/T3WeC/qq+d3sRhjfiCoNdRkhFPso6OMwkK/JSmXiWu1qT/c1MUijM1pY9ymaoPY
qUo/m3axSLs8j80QAJb+JNTirhUfB/DGx60GtQMNsw9l93o7el81x4tfwDxOaIeGfD7i+9XGe1cO
Hvp2djuYaBG83F7oCkIFedHFSoxBRmLYy2Se1+wkf1zJc8tzt1mpPdBxM/Yr5Kg/QPaSPHLWXQPK
rTNeP/TFRchbaahToq0trcRvlm2XQYVsuQNbQdDb5RZkFwWgeKdxn7sQl+QVSa5noxfbXj/AxfJT
taQpBAHXEr60lbaRDzoNtbJKp/oEWmUhdOAtutgSYIcYZnZ5owXX28QXP4CJ7o2SUDEHMxGqNOFG
LS3ZX1C4h6w2sfPaoS+9r7uj16DvP6DAWxiWoG5m404QLLRiAc0dOH72M1m79UHWD3ZxIrnQx5Oy
FgHyEJoJSgFhIemRmJELfXsIaxAQSnTJOx2N57Q0t6ZOQPOMjizpv7djZ4vZQwesd6I9mjqe0in4
3dLFB2ORJQDEEimJFWOEkZjET2cpt7KpVi1DFX9SsCehTwFGysQ0MC47YXQ3Agtf03EYvbgHzrjE
Pq9HmoirwamqrU5gHRdqCxQGltC/QRvVonJpJ2B2UUJgYBrkdeCDh0qCFaH/m48vZVJZcqq4Rv8o
atFdXI5vnSZ6YuuXw4u88OZwOAYqs7CMWZ0ghWng565FTIxSafV+ldTS7Dj1wnO/nb0FBfLWXsGc
73OPbfCLyLf9oMwiM2pdGKc4wZNNwMB13pRumJjOknyo9aHXc0tXR6sdgEulaHYRyY7AkWMatR+L
xMkE6hjigCu0bBZgCKeu2BvyAsVSoDsyoeHkVuvH+7vxyizgu6FVJS0G/GXZGQDIgpoqvCsxCU7z
h7bW7SXF+Gwz2bd92G0nLbNIj460ahLWCHx5JmDRxuvLHl1V4kM4gbPUZ1Pi1gYZNy0ICigb8YI+
JSboGzLDjlfsgfmRUdWWMmpHIuQgRK8rKuf2Jm8HXKBXvroFQTIBZkkNdOHGwV80Gqz87pracz7g
9ffcP/5QZjv/uRDHzZKH5anSa1vSRtzHyJ4y8dAKPww096YGvLW6sNHm12QBInbUH5WVCYmOvAz3
T+KlNSLqpmSK0JLXPnv2F45wliO9lRuoYMnRezcm38Ikc5eyR8kst+Qxg3TMvEkkcxeFPIO63rW5
WJrxwUJTJGkEyszPSz8DDBtvMGOz7DJXeSKS1QB+bx4w32miaK/kp0IEQynwozznsxrTn8b2zwmw
amlDmYItoYextcn3qs28TNI4afD1yujvnbJaaYoBSVBRxk5XRAtmyoFHykFgfQgdAMC2TVBDPc+i
d0LqdaFX9TbefwTVodu2LV5tFeEz62jqAmats9YNJaAUWEMoF8oRAh4qeibKiGCenZxIq1ANS+mb
MqYonRRnoqjvWV+DfNdsiUUmtQEaE7WONq5m3P4eNGFkRKJUADepNQpg+K32vRAMVArWKagink5x
mo9HXWkLqx0nW5L3EH912liGUS/QwH6N++59WuKPWYocWZ4gp5D/DAXyg0b3pnyXNaCcVMXWGpYe
0g1JCGJlmbzO/WI19DFpOmuRd0uBO6EqIDzW3EmEJmg6OrTWrawxdzqeGmG9JYNoLYLmjAQRTaGe
2ICTIYJlzcB3RtFWAulOlNJAnsVNnrokLrw8ESEzJuBfXEXBgmIWAymE8rpUuBHOYeh2xDxKQ7Hr
CT13mqZYaO0+ZUsXSI2h2+CnA8VH0jgkSgO4Kbc1F3/UXkLa+BJUvgtsJYTyxHjoktbSW3G36qKU
2UaWIqvQIYiCCRdTMKxCeS2Eey2977r7cfylCMdSAxTgaAyjHRaQwol+pXFnxzRxQvF7VOmOqMYU
AjWxU9Q8/rBrMceUJTQ3dGiSqWyDHFBQqSCNGh7nXNgTMd7PZQGk2D2dThK6QlOf+4nAI2a8ljZf
Lsq8f6ClmQK41EA7K8z2GsEISJk60OyzyBBZyfzQT/nm9iW5isO4vCNMqmz2S2M0A+4IRgvv80D1
pJ806OziLT0hEcHMhQUgLphCpb2pWNPPxNEiy+QMv1+LQpe/gcmW5zibI8HAbzBh36FhWnUPGoGR
p+TO3SvjgA0hSgRKauUkq5o9lc91+RoBPAV0005PG2voXuvybihQj6qrndF/m0TN6+k4gH0LvOpa
YoKfpk1cpdBf5Uz6tkB4ZSvruLPzIPy4/V2upgSXZ8IktAL0u8y2wpmszaVim20UCzw4/y8CVQMs
nP84yc8fchEQx2wZxrbHodTF25h8zMVo3d7KZ+GUDTimCKZPwVBUUdCZ526sC1oHLCykcPXJUYTE
J4IY2XIiWkJuHEKiBvqEJkt6P+ejp8rqkUaaE6mlK4GVRCyFUz5CGzYFACeCBsIEAtvxVyHOTmlC
0Kn+QM3KAgXsJhoUe0hA5Aj1x0kcvIF+NwsQgjcTEDyN/BhFieqmIiTQ6N3tHV63398bXCPuxRGW
6lQDSIvyUp1Qq29/LWHkNP3k3l5lvQW3jpHJ1XJRHTDjhidcgblNoQI+KAZ1KybHRGAa2+Hx9mpX
y/+XX41xDP0kzM1c56tuMt3HgbEB4f/L4pvfFxvlR9fc1Fvp3XRMn7PutWfJ5bqMM1gaqmhzihpa
6wi29Fx6YSBvcrCBKv7/kfZlzY3bXNO/iFUEd9xy1WJJtmV7bN+wPJMZruC+//q3OfkqlhFFeL7k
MnEqELE0Ds7p0z1uRIWj33TCW5PKQQJhqZnFVljdQ8lwR3R037G5Uj1AwiZMJm9uVU83pwMcsiPI
NSm7Fk/0sS3cfCiZM9Z5ENLpFSTsu4xOe1XL4Gddq/XGHIY/xnL4lUZ1QBpyhm/sk5R2d4Ml7VmR
75Q2BMAkH7mmwjGq3UYJc5pBdtRSQbTfrazDgvnGbB0XkqGhKJcSG2KBsj2h6Ot0SXikUhYJDuq6
Tf82FxdX3royF9t4aTSGjsmZnQYlurPoJoxFike/y8O3huCgoEn0Wik0NTyueRHto3VUP5zwrLTD
nbqJ9uM7ZE6QGMHjF6aoNvnIQDiHsthdc1Q20la0+lfLhpf3LXdwFRPJjjiZVptOMB8eSlTts63m
12exjszVq/0CBDk8L4YlQ9e8isklhl1PlS/Fmo+IMM5hkY2HX98J4OL6AVaoZlgmBFwJr5jTyXpW
QX2ZnQzIlmlN6c2yeR4T6LgPPWQCYUUpE/h3vIes3xI5d4qpOC8MtPOJbZNJ8iPZfDRIdbx9vn9X
gf62BS5+FrfLTDCOrcqa6anuTC+lj5PxY0pnNCT+jBYJruKvOdlHpowHGRoQkMgx8fwes9daf5Dw
SAzLzCHNjpSKH8E+L8782oDcaRQ5bYkaJRr2abQ8KNa+sV6W8RURJ3jSyDwtzRmUAiQ9W1o4+oyC
rJXKG5P9TMp3WhLBe/da7gAvzL+mntvmGljuShrhQlC7XZOeyrDwMuktS0TP9+tRwsVA3AaGN2/P
9HRiJ1ol6AGBhykwxHyIh49+XElY1JGGH3Ijsvi+ihQXw3JX0VB0SR9BaOs0mns9b7zZigRPSOHu
5a4fQ176Bv3iOC9+/pRsxkDfJ+/ZofheeYOngwRvK5v5m3kvstq7mjK/XDvu/skHXaZmpNHTntnI
AKL2XAa4gkIkzTtv1cCGIx4jTiP4YNGUchcRi4o2VaKRnaTko8CUDlT5jyNwCFSaePaPBDNKpZM1
zF6rsOD22b4iNYdY8nNf8MWiSQvzJdEJO5WyBVkz07pjWe9UKVr4MhoYUAmMce8Vya6XqR/V5W6G
f48F/081R0O7lgmwZt2GN6CGV9mJisKwdBWY22qlR8txb04gCIEvcfuzRcNwiJZWsS63INqcjOKP
Sj43zSrH3AhyhFffoxdTy0HKbFSVJmkxpBrMDYnfanSQ25qK1KtVn+XevC8gZDqGgohAhC+Uwxep
bSeAXAopu0X1rGr0jUp9GQfq5fK7amUHuLh+Y9nsZKEgT3c9Urj4Xg5i2nZGpGNliHbhTxm+mWh4
gRTbvjbKxuvSAfERpJIKaDOp9SGmtaeZo5+Hd9bsd126l5N2kxY6ZDT3yKu6S3HONXggQwUzHlUb
+BWUzeCtApn/bStwqKXoedyC2fXbLcIcflrmc68ngjGuJlMvTxmHUGOqmxTKFihgQjd6cYkta3aI
xpC1upbuq8B8EwVKAnDixXGg7hrFVglwGg2fqbVtDiI50SuqCF+hg0MnooYstWoMsZp8rWqNsCSO
wCVf+T4rjzwRGfldrcF8TuPfWmNZMqaZQXFstXdYFN6Vu/o5QbnjjHbMLWwANsZG2YCgsk29xBW1
ZAvWUOGLL2VPtCWrAU0SDWqlcSdpB+fEzVJnm1xTUL2CRO6Y7abhBxor8MqDUoSp2ZImapy9jV0K
X1rJ4P1gVS1I/J3G3Hkyd4XybgKzbx+Lq/vn82WhcYtLW70NrRLyrWWPNDviTvS3qiJT6esL+jmK
zkGGZUWwyE3lNWRQ/e5UvbWtja46N3oe7D/d4jSAAui487f8WXRE1pP9t7vmYnDu5KvjKM99rYXH
ifyRlb9y1dw0HfJnNXFvz6Xw0cIdf8Z01hR9iX1rIg5iT5o8OFa47eYKzhFI9ubAtbOE5pdW2Lt+
dbdcfCQXpESdLGeJsZKcXluv27JdtKu+L49I/QbxfjWIajeK4A5fv+bWvHJbp6SZbKhJD1wYU68e
vxtoJc6051SxYIwj1J5cE6w3RuNrIxnLFCUkCGDWwgWYv8NGPRi2Aq2gvHT+/yU1AHmfs8lXSdQI
jJPWtIYHC7mxyoSiWv14e68IJs/gIpMax05e1Iad1BagXZd2r3wbszd5rVgQUbBgiUbjQpSkU+Iw
YqV0gq+Bp1mYxFbdRnM0oT9pQn4DvuQ2MxrNM02N+Sr01zdJlCHJshZaRrrLYJjZL7/0UkLVvkFP
aw3uwI8IFUP0GjlT+RgP1FXwH+npz9ZqnVxCHn6G53WlOdX0CtfxFLljlFGdheLf5ucBQuPok3Jm
KNNWGvx+h9TpM82T1J+RlTpR07oxeySwvLfgSJBCb6SS1PtyCbeFphzjgexUTQ/qGcY7EfT16WtK
c3/JBjdMDS+URr8coWCZoXNj/And5lm5b7t7tY7cqUCXsfxOkswuy9gdpx9LcmiVZ6tgH1K87NnS
H0cz+h6l2FhrGz99NszIz+n4QorwWIylGxqhy8ZY8DAVALGx/v0ixdNPcTxmcAg8xuDtG9JjT0VO
VppoF3AoLDVlnIcycqwhFOl1aTn1bEYDfRg6gzH9rKrhrg71IFTIi6WPra2VmV/K8aZdigOk485F
rW1Y2AQmeP6xsu+q7lyBiaWY53R4zCGGGHcvIFCh4P/TTPcJ1m1S/al6mptmVy6Da9R+WYw2k4G9
mW7XyM6bVuaHTe+m6Drv0AK9JgH8XA9dOYueup4e2JhtJ70QNEAKwNLgboRUT40k7BDRkP61y7Ex
jTdN+bh9wEXruS7GxXoiwdMuVIEUUD+OR0PK7qr85fYIV5k1lyjFYb6eRjqcB7BlOr/3FndVMcu3
1ZPsaQG8ieFagpwwXMOg0LNrXahChK/LIfNFLY/X48MLsOTugSiuy3CYKgvIDMWH5xSt0GujnXzX
OOmucITCKStY3bgJTK5BNpx6qvVZODzMhhRQanhLa22nRIVvgOGHEqwZ+9iXSmuns8Uj2WzL8/CE
lIXgthdsIpOrCCphX6JejyB1Ivomz7q9mRS+nEeCJ+xvcaVbn8vdFGnT61NfyOGxmoCPUYqOe6Te
pvQwZNU5Rfzv5IWq2rHZwSCylM5UMb7FfenCoeFOotn3ieq7aoD3RJfAy1AuIU2AHpww+lmiuj2U
f9SaAQexCgozpa2ToQdwz/uhSM9wut7MUhfZCy0e9PhXCr+IwiIuOs+9Edl3FoJKa2nfl/bbGlyh
Bm/kh6rLvWoefM3sPalV7kA48dCfF7LEngNodC6vU3lYwl8s+xZbMiKk6EGZDdfqEz9kqtfq0Fzt
0W5ep3cWUD5U2aNsgJgCYQF4PQQNI3uSvy1tvC9yWKpomp3i/cHw7Mw00+sXti8ycpri/LErqz3+
17YBLjGjUwMbMR3i7gkIVGWj7od6sTvtjRHZphB4T+TJUyhSSHXr3z6m19NWn+fD5JB9ApNalSLU
q3O58ibjrtIKp25mXxn2nf7WtyhqooaZZpmbIVUIS1xH6TsnnPDPqMbL4+vt3/O7bf7WhuKuAa1m
mkQrwMaU9S58o3ERQ6G9S7ZLvCPNVpZmux9aXxlniKqqnjlCh6aqHQJZ/DCWd0WS3lvgFHYhcrZ6
FLQDFP+iUzojyTtZ7010N0PZTZrgAgyP9HAJRiPyafED3m6OmoZ2UXWOhvYDy4xdmTzOSuMlg47e
xxkGOs9yCZPRBvRsOYGuRe+z9pjWf+RK55dM5BR0la19AaAmdw8wJY9xbIDR1ijZXdf6pbrYyzL3
tjlTtK+5ZbsBd3GjRNYf8hA58vL99lpcz6Ve7A3ultAMlJ8GuabobLEC9qL7mUe+L9qWOuHZ9CZn
FTmvRq8efCEHRxBQm9ztQXtZaUKGCkt4kH5km2g33q/OwMu7mNd0/U198ZncFWGwvIhJ3rGT/BA9
hjv9G3RzRltldu0OngLnbk9y1bfbcyuIdizummBthSpZjgi7Qg/tNN2n0NFSxwNqf3aG6Ob2YKKt
xJd0+mUJYd1Nh4fRAYepcCt/gmI88j6aY+0jIVPsKo/rYuta3K2gUHgPVSyCmEIOqmyDsqfk65Cy
GaJgRDA1NP2uLqsXmUEiKYQ8jVKqQbegwFVVf5Chrv2+bJ0hBLWI7Y0miKkgOBFOCPfkQOcIaypj
/YG7xVe83J/22jaHAoEPyeijqDawntQbmGZxGGsObTXm62gsh7tI3vpUeW8S1YbIpGClryiJf3kb
Whx8QloS2c8BD1E1Dl/QqLKDEqqrDvc6QVnrgLr8JivIvmtmRPGJVwDGlSEwizs0A9vlcGyLNxWd
E1kLDZUKV2ZfgZQdxDGauuGIFD1m8fdOAqu4eaFhLAhZfrfg35omDvCkwTCNmDX0ZBUwPxmfEnNf
lDXuGBgfWbVTtYcUJPRKnu7aZK+Zxa+UlIEFil29oPEWnMDu2ID/evvsrEBz60dxGBgZSRY1DNF4
oqvbNHquCmLLDCTw6DGSRqeZmu3tAdfNcGtADvmU0pSzIYq1E/TnocQ0wLtbpI4rGoIDvHKZ5aoz
kBuRzB8qVT0y1sHtjxCEn3xBJ+oqPbKWlp0WMKbaElXTWnWiovFuDyOKXvhKTZGxJreyBXrewSrq
UR+yzGvhI3mAu6OT2tU7UnY/9VJ4P12nhH3eGZRDOBrHaquMmMIZfSJhIH+MzxFE++xY8QwI7m2R
+nFbyVl1TBpnOir7EHNwFPnRXaMGE10Bz9BQDEPXeIoUNaoMMRIezZ0/A9oNJz8nyHO0TrNPv8mQ
qYZcGUqelSPd62/krSkECdrfagHcbv3yAzhoixiVoihK6amf8yejASkzQgCFxPsIbcg+DAbzDvpE
Xsfe6+SnFEP9eX6T1ad59YXppoNGlc04PxDjQVowf0Y2eNlI4LB0NyTLWaI/b++XKxv/y6/l0DEp
lna0LGN4iOLMGYiJStgi2pJXiOJfxuBQrLcaeUJbGDtl1ZEasGcbHbNtPEUdPA32wCyakWrdtRCX
u/1tV4Dqy7gcUKH8nEew3EEWO0m2hOn2ZBIvTuunUG2cCmkbGCO6t4dcp+vW4nNQlSRDW5pgAp86
NkF4ETYETbmzJCIAk2u39ZdP4/BKLbU673WoOnQWaMFk+lZXChqfQ+plUKlLrRe1OUpSMKh9EGYG
5F0M4bN+Pc83PpWP16K4Y2ZTV2uCV1Id068Dw21f2RZ8xOdY3Ad2JYtw+cV8wKbGOdHAxFiHq7Zs
0wbQ6GCl02tno7yL4fu3QeLeNmwpUH+mO+keVF8L/IJOd/U3USfnlejly2/hoK6Ebo7WW5N1kjp1
F5amU2hQGcsVu2WV4LJd9+itWebCsiLTC1oMOJ+ydIxQqKUZcVn0gQL2xmxywe69xjr48mEcdpXR
MEKFQV+j4lUuD437xiE+WypE3PdqsDp3KCoLcrAHBRtaNKMcDMEWPJOLEKsLgxdabSaNBkP9mEaJ
ABKu5eC+fCGHRWZEmpT0FfT3s8eEPLMGb0e0NIQktxPclAp9k/XXqZocA+/8Tldskz4keAH39b0J
hZh4uqcNKkMhfIXAESLm42QOG3TamvBfYIK0p2hSOPxSadjSzMqg+d5Czhbdc0PvZ+i+o1ElWngB
RFscbpVUpXITA7eAV86E56tVfRSYE0WebFOrvTR8mZuN1g6C9Vg31K3tzeFYmpuTWsC+FZLy4fsA
1lrZSN9vQ7IIK/nIKyX1WJABY6wRkVzbeFeGbrQdPJQGkIVN7X/RFnS5x/gQbDamYZabFC9ZPXZM
CqLMQgXztp6HG/PGB1saxILbroFrS1/+Agsnr34umqBceI2x8uUzOOjRCW3SOkMkNTqyk2zgH7Tp
PA2+QaKWWgHG8dSYMYkjsyQJQ+scRYjY2Fo/2BBPgJzPaBPr13/cD+vcXmT6h9SEVLE2QhFJdYwd
iFR+FAy79AUJRTcRxsWileIAZxXTbhkakU69CW8DWGkV1hvEgwSLdS36/rJYHFbEVl6hV6mgaHLQ
dtaLvonRlGUPxMmC5NB4q1+Xtpf90O4Cem8iyw+9U1HsLTjMPLfFlMqhNRbs+1B9gKW1h1ZM//ba
CRCRcnCBR/pCuhRbsiSwaDYg0WsGI74zYcvmv4yk823FWYLnmVVlYKKh3DZLtTOSY9c8tp2oLHGt
HHOxclCj/bodQRWPWVjO1il8nh2UyoPoZ5YixYZYhjiFVwS0397+tttbUueZKmW6aBIDne+E3no3
p91mnqgLlqhgsUTDcPjRkDYa9SRnp0a+10I0tY/PVRT/p/hI502fVDbqFGR7ZCq7OnEIRN6bDPLt
zeyoMMCw61kWXMqir1r/foEeuCf7QlGk/ES1Kogq3YeMva8KSYqCW0vn+3zRuh2yOJOtkzyZdhs/
1XF5rHSYVTeWdJzax4KkW9Oa/MFEYrBTvzWdSDz5NizrMgcped3qs9QgJquwVQp5NTMv3Bm27rWB
JtPJeri9K4VfzMUgCiq7jPY4CH8Gn7kL90j0akGk2Q8jW8QyEiQKQEX+upDxMEBkqIKxTef+GeuC
YiB5ld/UnuQNDmwNHUitwaJl9ZLonNiT3kLv9ievX/TPtzgaur7+BEhJxU00INxeKzBK+Z3UxCHz
dxKeZTK46igKTAS3hM5r6+oJzKeogimOt+DJbPXYi98KV99Pm+iO3aWb6rCTduUWVAAFOkX5Lvk3
GlKXaPd7E1wcn7TW0sXU8AsihTmzQuxRJ84gaYKZFaHq779fjNPFSlVrGTauqo7fE6VPfU1VE1sf
Yxf+AL5VdL8WNTJA8VePY26hJ1iRbKWsnXIWxZ8CxPhdbLn4KSGt5liHRsVJRv9z60Vg4KduuZLg
0T/MYNkCZibx5A0REUhEA69/vxzYUMYlKpEksBrd08Y2MIY9kYhzexNfyzh+WVIuwgE/juiSjPh6
htrbSqLVpxdDO1pu61aJg3bEzIsyGKst6b2oKHb9AKkWVRRNVi1eKmzIugEMyFI9KRPy97Okv5N6
9qo+QZcOHsq9iW7HLPlX99rnoMrXadUKjcxzN0M9jB5pobqj/jMxRPTnf4i+P0fhbs9Ilo0xZQim
Un1xC5Ohk1ZBBY4gd/ymzC9afaitHhbDmmg5r0dxnwOvf7/YNTIUZAedhDm6BlfBwNapD+zZBCJK
QQ4MpPciJBYNyG3ThsZLrEUa2iPRIl0132UmuFmuR42fX8Rt0CRJ5hSqOflpnk/ZtNVQPejz9yER
vaKvn7fPcbgLU5ZU8GraNfnXHCy1dev8rcpyQcDzD8j2OQp3TTZjPIWNnknoJoVGLmqWQRYY5wUH
rT6F+3gnlIC6UnjG+f4ckLsoa1XJxlwyMX2jvieFtWXWCHJH5RhyegQL2THzzImiPZKSjhSLLEqv
RyF/jc6rB8RoPen1GdtRR9q4xg5pcs2r6s6DZtLeUkWv3n9I33+Ox4Xj1dhKnYnz/Ht6R3BXW8eK
NtHoVcSBamaNF+lOdeC29y19T4M5CJEusaNTHvRgREL2SXAchb+HQ5slnhcthnrdSa0OS18EUn+s
dRl1lLby6/Qky7WXValTF53XosdzkiEOG9+zNrUb5Z0VGylDCGXdS0nitPmO6Rs9eszZe5QfQJsU
7U0BHuscaFkw3dWyoUKe7K73jF9YKB9PmcflGwU3Am3mDIosEFqH1+Z0f/sWEpw9nUOttbmmZgve
a5iiCnzSRgmWSZR1uVaPvTwKPC++tiLFaGSan9aYkbgwl9jWoA5EDxl4e1LA/Ojc+Qb4AyKMFJ0C
DsJIIlVRuT5H+0g+VurgjhHKeiU9FlnuGFm6uT2botuH1/Yxc7TfxKGen8ZlI4Vv2bw42ZDbFWVg
ZEH7S3vslszrcpHv9zWCzZcZ5tBtRvEsi5J8lc2EoT3IbVt9DzvUc7epXbadXQw+ntg5DxZRpl0E
rDqHczJtQpNIQBp5jLyqVB1pnJ0R5lqwIYPKEjLSluyCn+G0kuFkSvJNQ+Fb0f5Fe9rlDPDE+bHI
e00eVciIWOeJJnY3npvhRJvK7nvZ7uh5liX3vy03z5/vzAy+KSbulHQL82I4Iay2b/1W3ojelIJj
ytPoewZXorgCQFS9eTJTxUuy+bUgomFEqGlwQIS6l1YnPQ5q2X5Xk8hJpg8AIVS74wCeQG6bIY9p
POZm6SisAGVBtys9iKuHNi2hFGf4s9ZGUOej4BdWWysEoTo5DuCrOmFPEreOg0rJHgWLIIiDeEb5
3DdJ3EI869TNMDe27mfjyaLxobIO5hx6IfkVRrHX95adotc6KVyYzSCwFnJOREu0/v0i/jOs3ILc
Io4+5P1c2VuVHq3UZvAQau8K8L5yJzmLyj+iMTl4y8KWSdqE5co7+J+0R4smTm2Keqf+ofjz191u
cAEaMcMxNAs8FxBJvKxqr6mfPNeQvLc7IyhRv+xdGaRGJwYR0pdgDpWgEUc5SkJfKkWA5wYHc2ju
rWrIRCK6zyVvTh4sJXK6UfbjEWrrcu2YbHJSyFSFvWZnyrve9Z4Me89sMIFMiqspkBKBtVMOjiVV
TjNBKSM0vkM/6r5TD3r3EVfoB5ASN8lF+0MQTBscSla9KpG8RzC9mJ09KzDnSZ8T5XHpRWf4H4qR
f60WzxuXMnntA2tgPHEYXNR8PZAQV7L64Kxt68XDdBg3TNAse63z7RJ9eZZ4XusM7TSDemIRjOIb
FkM5JYUhIxSIJ/TuVrBX18zWRrliLT231SHK5jmol31BPsZU2vZGXqNd4j0qY8/KqjcBRqzR3t8y
RqqGFksCHQrK+5ktU6MksQWgrqsxkMYIGxm5i7x6yc2jxOihxoaI0MxWzA+d8TqNVnD7B1wN8C7G
5w5qWxNaWRbJT5Xc2GMCe540dMwuPOkd2rUTqJfS2L895FVYvBiSO7R6N0Itiiq4lvPj1Me2NYue
vFfR52IE7jBGGc2kvtGj+1p9q42zjmSclgvSxqKv4I4NaQvNUjI1R5dq7zQg6aMBULA26//ixt7g
X0qVLBkGo/gMs91NCfWz7ocyvJE6d+T8lzzrG2hpCMpOoiG5xxKsmKcyCrE2Vthve0oguJu6ackC
Sz0P6oOZ35NOFryIrsemn8ulcy+ipinnZWC4J9Nma8X1LgUtc0Dif8Tbs9MSeO40bpQau0Uk5CTY
/PzrppyNFEowOTQfRrhNx6cJmipM/baUnVsW72guvr3xr4kuEv3iQ9c9dXETo3cjbRMJe8Y6xHcE
8Whsz87sNffTNneREWoPEny6wnN7Z7x2hUd3nSP/D37O1wPji9/BRQSqUulWXSEB8KedQ+yg4Vhy
OqiozW61y07/opvzy3dzIKN3GZw+M+yqGU2IKZQQ0XgomFrBceTfN0hyVVMbAkcLVm2W4VjBU9ge
e+SjB4jw0vKxo8dOeZ8tFMfgWqn3pQMrS98aDbeQdyU0ltLETqbprklmWyIo0+F9XVqSI+sfKZNF
O0H0czmESkar1FmLDsCuNBJ/7FSIW5oN3gZdEZSLiTZOyC5J/VmutPhQWkXvSnP21gz1z5JCnzyf
8TbtYr+eGEhTY5XYZdc8JBaoVFYe2ZFc3GmrwqVudaOjVKJWSQG+8g8r9Exk3bhOtgZrvW445jF0
/kyR9K8Ai/h3E7X0OYnA40G5ygyGnDn9+AZZAqcdCOjQv8zoTUHUf3sfCRCBfzf1pDChYzwgVu4p
dMBjRI6WPyWG3UEtKYIWvdxHm9tDXk+3f55G/gllTVrZ9oUR3YfPOV5r5S5D6LhHjxkJZt/cgc4O
V8b8WRYldwSryD9Plg5PIdh1QzZlQh+u/gBfGTukosYM0YzyWAPH3D7LcIlp5K2NBq/WI8dsMntO
Z7eUPkbi3Z5O0VdxWAMxRWtsU8ymVi2eFfeOpnRODvOv28OINicXxLQKgbx7vOQngt77svmQoVBX
DJoTSc/N/EohF9vWIheZ6wH0xU7hUKOMQ5OabM5Pk/6jXp76SHNi9FcU832q1fsyedXDyp/73JsV
eKOT1kNlzh5SGuRDJeiKXL/vRmzCvxpY2arRkmJZCyilSYXuDMhZRZO8G+ZnRRMEQtd0HS4vEP7l
0Fek7opFzk/F1NwVmekzeTfH1a4oBrdoc0j0fo8nqALT534QMdpEs86/IOBhVcxtjB01QTsj29cH
0zNO4WbwQrtxpK3p4kL79p92l8lFRGnfpFRaN3G6TTZkY2zZdi0oimiv//BppqEaRNVNeNN9DUik
MMvTypxQGirtERZdNZryUcfMX8jjKugFKZJ9K9sihZf1CP5973yOyoVB8SLH9awh7NLSfNMPh1lB
NEttXaRx9Q/b5nMgDnuSIYdRlt7h85pDHUW21il2WI6BWkR7ybJsCaAuTaFNlIAY1b/D9c/ROSRC
5on1aYzJbb0wMPfkTvPYrjiH7mCvuD6gXXM7PYu2zvVMmfo5LIdMDQvj2OgxrDrsG7oxTHNnxdQt
4ncjfuujJ5mUaOF4jaoHSYIBLAVtsmrsdqABGvRs1sCbVvMWOByggR5kve5kkrGxl/EjVItdmdWC
yO16gvji93KgZppJm1UTrtx0S/DcfIOnaOSgQToN/dUUa/ZnV1d92FSi5C+moV/H8c/ZWv9+EZIb
Rl1rfQVI1YJuWyBNSoIWSsKiCPgf3jh/jfO7nfBiHDbDZWyecF/k5CVUDvFseXqzlQjS8PLDGP/R
s3BfDcbLbRy5fhl+jso95zR0bo/tetIqM920aMtIWbVV4XR4exgRjvymqVx8nYXkF5nTHltdt7MX
bad5ZMMcZSt5UCxGdsdQbOYLjaWvcpw/d87v59bFqOE8j1qs4XhbUbIJqxcDiudx3dtq+IMWqWPN
ZNeY7YNW1A+C772etfmcVw7BiFkm2tjhe1dmE1L6fcBAbCrvzJ2xl/ciUoRoFTkYs9Q6HWNUbE+I
ziC7MgZ0VL28VgW3rGgYDq9iKFHTPscws6VupaI7yOiyaWtDNHnXI8LPyeMAqqvUpCIZk6DR1uOt
RaHUZvq5m1r2KqBsvSpud9iZO9n9H6QyBFcPby46y0km1fl64b2ufrS5r29SX4qgEbc6uale+tBl
duGIqn3XuoURwHx+MwczRFbnHgYXK8wkkwv/gWyXOaZDIKobTKCmyS76pbbxEXHUgb6lO1E+XoSy
vAkpUSSFDiEWN3tJn1LV7k7Jg+GGcP4B/wRu2B1SoDAlVzU39kS9wdcfu399PO9AqtE2U+IepyWx
1A0KEY42ZOf/diJ5r1FTWQalI/g+uBjZZfKtUGB80+yzeZNJ+S4OjxJsf2nn5cM7lQrRll5x9EZE
w3uOVmT5fxHNigf9Ud0Mm9Fvt8tBEhaO1fV43BqLwx7K2onkSGnD65A+DAvoNWgFQ+LOKyRjp3Rw
yrRIIGXmAUwLX8rRTaYtrlJ150jLglhmfqfe92ikskrIdiTkLs5LO4UUGzQMtyqc1iTjRzb6MgOR
DVqrKW7icIJFyKQGifo855A2s37AOVZp4IUVwkA6MgSWB4IrmTc47UMclaRcl7Jp3MJ4meo+aMfU
SWgWhOahCmsniVPBFSYalAO/UUuzyLKwR+E3dGctudsvfqq/9/HsZY2x78KfOWyUb29a0ZgcEC4N
RLvaApHPQu4TdkhCGOqNEMF+zEsJ0ICkZygy5haFxCoXbSlhrM9Q+sB3ZuqRzT8M7YkaIIZV+5Z9
jHVld2bhFgXdqLXIAVKAvbwHap3CBKHP10sTGAvhmB3VDj25h+Ka4G0qAru/+ZrqeWR2EW4YLWhf
hrvuCbVVhJKgGNm6AwkYZFYbpzmIQFaAczx5sdPKRe0TXC6s/gFlr6ALJcEuFVzRGvcunGH+VFQM
U6gMqt0mcyCBuWX2ooy8YGP+dga4CKySWS4HZX1uS4AVpf5egou56PoPNrDNgCd3JkGIiBaC+OM6
GcfUNZCfNJPiTfo1FodtO22phFevLpUOVSCkapECAubg8arps5w89kNxLFkDIx+2ZUV76vLvcKy0
GymE2GNlK/WugZ67br3cPqdXZ/3id3GznqBg1WZJLZ3yPHSSYoLnGLFL+nR7lKvH42IU7i1eGJDh
iyKMMsDaqpBb2woh9F98LPDwuD3Sddb4xVDcFSJRI+1JVWAoPzn2L60Hm8eT6sfOskEJ3V1LAfUd
yMzWiXjpLtz/LwZU126xi5+wzvnFFovSeKhHqZVO5YzcBrLUpILtJHb1mHwjkKmS562MQmgf7dTl
o1KpYAquv1guxufwfo6Rs0oTjN969Uv1lCHLEnmrXkz7NLxEDrwYwYu4Pe3C/c3hvbasEqwxpr1x
51/qVrWrLdQM3PGxP0iPK+GsvgO/eoAgY1ALkhGizcXBfiwRVQvxvj8t8SOYyHapTW4vPRGQPm9/
5DVxajjmfB7iFVsuFrYOWWhYRo/HyqE8tkhD+knAShuPa6Qg7EfE2vm+h4ZaAGKG7QxzMBwqaEhI
e+VBT+3ym+DnXH0jfv4cPnMotZBv61vMuRaML9J5VdBoDwmyswFaoFHworPN7hS/WVtDlgMEot3b
P0CAHXzykEQo8LQE46vKzzwJaL3v6OvtIa4XEC6+kcMnQ0Itr9KxuKtfRjAGihM75P9I+67luHWm
2ydiFQPAcMs0QdLMKNu6YcmyzZwzn/4sav/fFgXThM926VJV0wTQ3Wh0WOvKs98GPL27p2g/4wBy
u4hnbf0lDl1IZf1VObZK2+KS7a3JbVztS/zT2xXudAX0daE2K6c+ZLfGj5g7gLl6zS4EM95LaYSg
BfkwXIeam1J9N6q8+GE1nF9IYJwTHXTkTGYJZIcZLbfbt252kgExwuc+Wa/FLmQxjmhqlLSr9EbA
44haNXDIAAlFSkyk4+pTa1vMnmrjTc0zs8D8eo6Mvw+swW0FWr3uF5/A+CWVglcMY+joQUFdBvCr
lQ7QPnpJxNRMph9F0tk+5pi2Za6nKRdCGY9UkUZPkxRCm7fc0W+zBw05Iqd+hIOIHYAv3DQOkJNP
oz1YzdN4TS0M6O8SIEHwLJSnTozDasVSL0YBeizJgVkPhTXlMmeDeZ6fhdZI1AIjwylkyDvAsN7q
OwXcGZmLG2eHAAuTWekDtZCL5r4WOe6HBdlABdMfohZBhT/tNf0oi27Ka9SeD2rDD7BAaJGQB0Bb
GoWzpk7uKIiHugY3EbQIjbbClIJMjvM+5IUvOuN5iE4TEWHDnECSvlQ2aheNO9j6sXwBDe4376Lb
rauNZnYKvza7aDf8wSucYzIs3FlNigJQKZVwNoLHGYsxzwTTT48qqXdTXJkemOJaqdlv28x6EvnD
ZljkM2L0agFmZgHTfrOrHfYxrq7ZL/FeMpxwQWecUqtJSahM2OEJMxrp8C3sCqtFT6JIc44f4AVi
78jZi3ghmEJN8WKsaYZ3GtGdqgCIFC2B5SEuUF+bRwvqY8npCnxPB20pLeN9MhWkuyMmQxABZw/o
RslrszyWIGQH66x0NbckJqfSHt3ankEEUje7oba6G/eYgTe1neyqLrkqAeLEhcVZH5pdnDHjjmoQ
dBcAtZ07tyXZ7G90gOB0TjKZkRkjJOVlJjkOgsXS6OrG69QU108VfJPApDnoV63BgxZaVyegTmm6
LGnaO6Lf4oxLoxAyrZVwwXTfysnNgbFe+0+C/7RtH+ue/F8xbI5zGCaSGwbEaJhqyAEz6cVftiX8
Rls/RDBP1NTIxskf8ETVJEzS9dfA+rUCJbjuw/uUXApw6UjB+OTTm7w8x3GL7oDQRU7Arn2OE1xP
5GgfX8IEfU3fFG2LGdczEqtmTJ8r7fsgkuQQxACIGAEtWfiulB9r4F8XksyLkNad/od0xgVLfRBW
mYreEQxOXgcAKrQmRQUE7bfJO2lChAZW4My2kzlTioE2wBRy0EIFNwC/+RoSoNHWSPJH5JKHDcey
eR/GBIdETDWlTPBhA3jBsQ1DjfqTB9riEofQPERedLutEqthsG5IGtWIIuvv6dqFbktRIakBIbja
AbaulNNeTsC+Lno2EasdCblDLasPmoU8xnPJspygSUz2LxVggkfVv9MBVVAbgdnIt3rz1FPwwgj1
sQ6qh+2FrhrxQjDjmDQpa/0OyFFnIj2ULaCE63tpynfaxLExzoayybum73Wv9iCnbIB30mGivQMB
eNa5rfTcCHfbi1ovzHysis3ZZVFLotKAtA7M0fakWOQY7sdTdvZvBYB9m42JdA+x+uv4bVLN6iW0
qb39CaseePEFjCGT3q+6SYQCiYBlUtCWPoN3hBqPGomuPmoWchiTzStZDHB+yK4pPzPwTmf6j3aU
LWO6NMOtLOSnUMfLIzpS5RF0t7iVAaAFyqhYf8gy6QSQnV1u1LaX3lX5WdJuiEDtIpLdEoiQBRAw
g+5HFb3k3p0kiU/j1Ji1goqoAfxBqQMN63WF6Lonr0nitsJcNdAtLQ8sEGrbWtvZgdpfZFH/EagF
UPwGeqV300UZisnKlPygTl9TUXK3952nZ4ynGEW8zEmFfW+Axij4X4sJc/tddpwm38kFgzPOuH5z
LLafeVMSkPViRgR2m7TWaKnZbk79NHswKKPJPnk1fso23peByQvlVh3iQu5s1gv/1JdiN0Xi7Klz
+Yrk+SGsb6WwsnWch6YbVi6NnNcOT6GZ5+SQpNNIZgMWvHaHXmonan03B8vD9vnN5/NLCIf7VZI0
/P1CEzVkVCzlofcvItDTlf4pqXhQNKsLWUhgLVOIUeLHx1/SCRQo010dvAjR2/YqVh8SCxmMVaq9
Rr2eeIhZpovR1LZCJKdXTLFRLBm47z1wYghncoG3LEbx9bSvDF/Bsibtp4jagSK9CCHheLVV61qs
i1F3yZvqLimEuR+7g90X4AGnFvDkzVLXr5Wh4xjzehplIY9R8zSI9GxQZ3lFe0OKa/Rsv3mC/prl
b0PX77U2NSO80wyMZemZ+G0aS4DmFzwCqlVjW3wFo/og3yOgasNpksB7zWXwcIBWT8BlibrbUQ9b
U8TE+d8pEBMPeGCrIYkf+BdfTS1A4OxL+VChvCsEBph/QDiR1BfFuNsWun5tLhbKBAMjCdNxAF3t
xQhqi/ip3WDm00SqyA1LFS0Orx56ysYB9EZgLFLEYVfl4o1WAMvMl9266hI7prVJibHP0+sS1Cgh
uMu3v5FjWe+P6YXjo3Xmaxmwe89dAYhiIzaTWn8Mw0sjKYeqfoo8A01v2n5b6JptaUAuoTo10AL8
nvVaCJVbJeo9D0TkYTQ4ajWT+5z9anS2paxq+1IMo+1TnImiLINL8X+wntn9sBcsXLiH7BgGJg/X
iLcsRq/bQPMAXRL7FykSwckXYkwnsz254TiNtSNbLovR5TZWhGAcIabBgKpBX8GJbZb+VZthHggc
FuPUW23Hy/by1saocuEreW5UJQGeX3rsPNXxu+lA84zjoeS1+GuxOPZ1GoD8KZ1kyOmP2jk/qa+S
a5y1t+B7ghfKxT8aKD4N3mnU98H+PRaweSl7zkrZPpy4kYgxtAU5A51aC8mV0od20nichfKkMLdm
N9J+rIHVdJaUn2oa/8g6/7nOEo6qrOaPl9vJXJxiIQSYqc3IuUzlu1oZ94Zf74c8q524m+59qYV7
7w6IaX8idH0dhZ9th5lawHl0M4A+xrDsotCuBzk/CLXnDh5I+wRAsaIGjYa+zPWi+kwjME9OvBr+
2s24/HDm+h2KRk+ojlPQhcIskxsJ4Wc1GSc5ytDOU3BOY/41NkpaSptPa+GQaDsMYpdX2CZPPEx9
6GjjK8cZcaxWYZxRLeRqT3MsiOySC+rJCGttyfX3hZtbgiXflyFa3GYeFbHA9DUPAo3nC9kHeJLJ
gOTM4AtrB53NmpvvZpC5CehGBLlRPv4nb7mMk5ImMiZ+iB2NE/WHpMbujL42lvtWdvoJaDbV94By
pjJ5h8i4qLHp9dDzcau04ovX1I5Sj3+nJuyju89LA83JMNowkgKzVOgJTPTOtqJwHAP71A7LWB2n
eCYApqIN9G+7Jz9FdKZvS5m1bUPh2RYZKmhDXBWgZa682kVdC6BsV2EJREXScQKMNVIdaWFbbJvM
1PdqnIdQfOQOKhMcCQC6tUIH+bfcHL/oX1B4Rflhe3kc70EY76E2eT74Aw5K7aabMH/GwZ0SOBI8
lwXefcFRO3Y2PRyHPAHYMjmPfn+MgT4vl5hK214PTwbjPMK81kdDwR5KGtjSwEZYxilHxOrY7fKc
mOjFCwR9VOY9a2ywGaOvEVxaYMKUqNOM9+A3FEy3toA+b1gBkmcJyGFtEgEH/KqnzdyOETi8U+SZ
AuND2iD3CgBzwysXqJR7E7xGCDgC3uwdTwzjNwQ9ACsfxcJ9tEV1nXcFpIRH0FVsH+Fv7EDRgF6g
UgCLM1cxuODkrFQghuzkEU0twVdspz0zH4LRyzMjJ7O4Xn9dbz5kMnYgkUoB8CRkzhFw1Tg0NBXQ
LcaWag4/ZVfLnNTlwVqvMQ/B4D+Ezvu9uEz9VPNqab5MjfsZSa8BqDV6pmz/qguxbJBO5YIT3nWd
9b/1GycVNxE+xoNH8Hex+h39h39Q5uUeAWNGCnBA/aHBl+FyUKw6tFRAocQW+OBRHPBMzwTDEb9W
tX4VfuwHY1i5CGheKuAQaid9lanbFjOLbWbLGP8gB2VH6sPYfGliFXSJ9gQSZEvGOLvESa2ta/nH
VzDG1FUd8I+NEKj6RLbVwnB6gt5vL3E4as6Tw1hTLTVFH5Xve5wAtZc6EzLwsjPtVRQKx/iRTvus
NhXdrnY8zVut9nxoHmHRqwu5DWqlgmzxWD0o+7l3ie6EHZDJXF5F8DcB1f/2k7D41UoaeGncQhaI
ngcbr5PAynezNVPxEKCXCHh09vbWbhszYfGrh6mYaDXblaY3TpMZFh322xK4i2J8VGXMpGH9+6Km
yg4nM7N9x7AGi8Z7auXuH3DurUciH/vIuCi9Uro+jyCyduDd0Z31APi8s+9Id+jusYLJDL+SPX/W
hOMLiMh4KXmaQsAuQy4wsK7VY3+awWnhEUAqCdD4wvoDb7ztCDBW9tkxakWAytfsCMSdfExVU3FV
9JIWoG+xG6dzRhDLVzsk3MBIy3dDPO1hvFASJjVwv7DepEM7DUFiQuLE31ztYVyMVJOsKFWsb3CL
zmxDUPsGboiGcql2fSvGs4ZrhfNP/hrHfmgP420MIuiSltYIEZzekROTUqdswE7p2fMdFz4Ed5Xq
5t+B9gCLdHkNEtu+jrDJs4TWia922FNhEOy+M1wZiy7Kn39nle9ub3GhtqU6ZQRFGLgajEUVnVV8
z9x5Z8HbaBwU1RS5xDQcbWHxqus6zr1Sw1GOSLMbFIBc95xF8faOcTUakD3ktMCiagc0L4ONxrZm
uk+dfIe8A5DqrkH1O9z8gRXOmZUNlXl3DMvd7EhQVRMEg7PvWggc4gz7bA/Gx9wEyiJ/mm4Vfm1x
K73XvBYCFaOJwzR8v/8NcGGU1gguWyzZMLXzhAxAu9PtQbSixnybrMnx8SLqkue5YekP3B7HB713
yS4+hgqRPySzh8cViYqjPbhEPPQZptrn2wtuqL2rvyPFlph4psHvctu753Pd2n7GD4nADRtHtG6i
c4di5SWchO/MDlDzTpWZ2n9w4hwn8d53uFizkGa+34O/CCcOVfPv0lP1nfwE/dHsnzDHb4YeALys
oDbRTMV/xqxfNRTuQSa6RojBLDkw4jKJ57AkOgzKNaY4zx0q5uCVD+5m1he3Pf9Hd7+QyfjiQahL
uc/A2KsPLab3WwyRPm1b8KqLWEhgXG/u0ynzK7jeicp79NPYKeU4vvk+/EVV/pXwCxlJXkk0RK/g
nDmgeWdh4s2SqvrKu9teyKonWoiZU9IL9QDaVFxmybxV4mCJQB1MJhB877eFcJTgF/aRZgobOhAw
cDWGidYxvIowWGuHGDbEUC3IDoMdZnNiLvHAag0KjXL/p3xUZPys36h67c3xeIXWPOENF9T86Glm
Jxudqj3dTaA3A6P5Naiy8ebCBOH2wnm7y8R3HtWkQVdm5jH5KYjPWn6SeRgSPBHz/xcHWBqhLAST
p+AAb8r4YviN3SaTu72ObXX/hZhES0guJvK8j6RykqqyGvG4LYGn7oyb8GUMNlWBoJy9JgXE1U3T
T44YvxYRD0udtxTGN2CUUCYBhV0BsCU20ZE2aNwOrNX246XeMe5B7dK4onN8XTt98V14C6zSChCV
ZYmZGubgRPuvGKkWqKlYqGsi4d3t5t717S3laAYboKkY7pXzEKZdhYUVALcYLHiuX97/nRTGgbST
Efi6BhUPy6c2iHa1WNqTWnESdDwPwsZkCQXwfDNbMtnRL6IDXouvBAMk+QFqgmAheeQ9OLkSGd/R
RUMbGS0Upbea3FR7uzkkaDsOrVA2o1NwF19kbuS5/or4cFjvH7Ww5knQlDTLILR2aFuaFfBGArdw
MvVKJU4fgqKl2fFAMjgWwYZorUJROBggUyfGQSOxm4S32zqyOn60sAc28BqMoqRaDRGdO7gIvdLU
7gUHSNB4q3RoADgZOxXkZThIHqIsb3GMXyFiKdV6CclBDzjoDqyPUcVZHc/OGI/SjoI8kFmEJCtX
IkEzuo/2R53TksPzKe8otgvVUCo6NNI/+tg7/hVKw/qu160E2ESYFJnpi8TWipBBexDdDqTySKTF
CCh5V9q8YRtxyfuVu/iMNpFqmmS4b0rVt9F7iSdfa3W+Z/YJ0pZjzrl51mviHxbx/v+FvCCJ/y/x
A6iyHEVZizil5b/ogtl80+bntdXd6q72k1rjHtNIWPAtr8jBcwXvR7P4hkIatQpFNbiCypTcADQL
D7XlO3P0XCMp72gTchf/zX1rFBQ3qiTrKnOx93GUV1Nb6Lig6H7sd15Ed2PEa4ZefRJhGPN/UuZ7
ebG0LIgGNMnBr4516mTxKxBKAOQAqHZHIzqi2twGLBjPma/r0IdQxiiLKvR9cU5cBGC0QaYky9EC
Ktv5XQ1ek8pRSXaQzyqq81/nzAlfh1c7LdGN/e+qGZMd9aikpa9BibFqo+nviOhZZTnTcUu9XaeZ
XbSGNcndLlJCBwkIKxFA9SHfoTZ57mjqbPvH99rpr0b18T1MvND5qp4qcqafid46fquqtq5NCihn
df9Ip3zYhckgW1OIpq0WjVWmF4qd1Zb9vaLTwqSN11tCFdzHfXvIMFDbt9SOaxRW1NgyNBAIy+1z
kOk2apEPI17A9hhIb0FZmz0ox3SdKK5h1KOZGP5BE8PuNun1wNXkZifXw6sUVC/FtPO8cm6XuNMy
2ZQUmbMDq3NLixNhh3B7XRiMDr3HqF/fTs10EJIcPa9V7CRiYXq+aMa5fh0IyBSQ/1Ib+NAFdvwW
/NLy0OVQxkTAu78SDqKKPmbQq2yfMcfQWLw+qkUg8OkghmiFlfdATzd6G+Oxu1B80rLruPwqFLyh
mt84rn/1SmNiGKnPk9ooEZwp94Org9gG5Gfvo0tEsRRME4b80sBsOhuqrM0X8sKhhGCa7AeUWM60
vBEj9ToCdZX0BRlYW+qFb5Lxza8B5xQGIFsOD4BMNYMcsXH5FLeJG7U3utjvCZE5wyi/eQh+bATj
TLNB1ia1x1chmLtGOAfIfZDtoabbEhAAxlbwauwMh2LiPLVp+Sez0KuZt4WaMY62zCqjx9wJOXu1
7wzItUTkpmq+KMJD7cPSAV6X6qGZAkle8QdTHnjMnOuB0McOMD53UgZZL+bwoQbAtNlEx6nP37ZV
fHUwbWnEjFuNxT4Gfe/7LotW8r1wvcPcZtO9Zke+E+ctiPGZtegXCrQbPhwwzEV9pydcMNX57bKh
y+xMbptmkZol2DMaomo7CcdJlM556Dm6t8fMrF0PKYKu8BACLSCfpNft7Vx/Ev97YuxgrtZJLajF
cpDC0NoyIoLu1KvUL/bCwHl7c3aSHc/tsinwyxyqmYyTnRSDreY8++PtJOOIujIStcGDe68d8D5K
hjkZeNy0yP/oiqnceW6tWBLozKLb3O2vkxNx+RXS30TQHxvKuCaAyqi5KEI90WK0i1BvLnuYYdnc
kNrby+VVV10Jcn5W1K+AaTtXtLKy8qkqGst4RV8kEAsASxbpVq2AFGlMQVs3PHqxvN8+9d88AT++
knFVqtqKvey9Z8wVt9+FDqrFjg9unrlXyLP85215vMNn/NKUgWYqK7ApunQrk2OJgvW2AF6wxY7v
Sn5PyyABTfVoGef0VNdA1uj2KPyZwq68lizjB78DjxNhstz2voDJIQVTW+d6LIHT/lVNPYci3zKA
jHMsc5uzxFVTNaiC0QtNIcb7mS4vPd8buxJkLchOaF+U7gggWWU/XKWWslO/FOMhOwmAk0LrKK/q
uHqrLAQzKq0FntwbOVFQyJ15OGsL+Ny2txfdmURacLeXuW5AC2mMavpZnsdagIbarjkmwlVBgb4j
F2jeT0zNQP2xKIEOjv4O8ZClt4Z/1yeXXhH2anM7ZaUztY9Dd91iVC8MXiLpC8YOOFHk6qkvvo/R
5SEc1UqfNS0B/rNXeRbwxKwEI9n0pFU8BKxVCDFtIY25UcNBiao8RIdW9TYlVoZ5e9lJUFSRL4lh
G5oFrDxnfr2k34bsvwSTC9HsRTv5njfpioJCVrgPjz5Q4P8E/Jmn1swVO0xa6NMenXfehBeRfxJ8
HZMZx3S821YszrmxOQWZjt3ojZIC1vAAuFbezgD3XD/0ZmUoO0HjJhPXBmQXJ8fmFHy/jct+lJEz
ByFxERpOlwkuaBF2So+Cb/hD779l5YQiVc9xFL86W0MWESFhyt1QMI/GGBCZSkMq/DG6DABNiOXU
TrPD9laueNvPIhgb8MciyHrfTy70nL/qx3mEMLANZ/wOOCW3dJMX40B5Mn+N+T/LZC3ByPAWHYPk
ot/0P5Hgc8UjnpQu3jZH/aBZoH3oRtP7kjlowed0Fv6qop9FM5bgKaIfSnEfYZI7OhLfdzLYIq0w
FjxQjtHxRDHW0IKbyjDCMLmkytdAbUzk152IjA6Sf7wrc/6pz4Hnp1WxBhH4cVoYYhNheCdBtvn7
eBpLs/tGT5UzR0b9lXxdPU3H9gD/chM+b6sQR0lZ69BSEmO8uo0uGL83++4ZgJrbAlYAwD4vb77V
ltclaYOwzKLkIt+qiRPhOZY6DSav0JEPyATAbVWYiEO7ZOooz74jWCh/Ri9ptS9+xkiKNyOSfjJA
aHl5Ps4Bs2DRmTH6WQh44wvRCxMj9GDa001Pm8wu/7a9Ayt3x+cdYO7tKdHiPvTT5AKcN4eiFQrg
xq5uv1VYmmg3qAr5tsGdI195oH0Wy/ifHuAUaT/CWiiw/OM9mM8xCaGakoUMk1tzcBZ4esR4ohAA
lLneNckll0tH8HYYOdxtb+P8uVtmwvgdIodDDKJOHNhQWYWamppfIhGWccyRpxeMj6n8gLZp68WX
UH7Q5RvBKw6V/9BkI2c5vA1jHAwYwqZQbGD1eqG7YIJzyp5HLcwRwU6YZWFcSYYHVvYG5DWAYbFo
9GP7TFYS9p907JcRsjwERGeUzxdQ+YpAeHwBpSvM1vsKeiUE/ZI11SZGcQ7oTXML0BWb/X7kzQxw
NIPFesbIdNpTFR8xxKOVBamp16UpJbwT44lhnrVxWNA+kHGfg6ze7KRXQXroBY4ZrRTPPm8o4yuM
rjR0xctmXwGYtb1iV2fhTvHN6a6hKIHOz+bY1gCMmP9/5wU+C55Xv3DTORjAMIYA84oHxcxVAaES
J/fK84PsYBiAqlp1FCACk1muYo+PxZmK5j8wm4o1PqhX8lVwC8AYe1tLeXbAeA6pBXZVXsXJxRfu
M/2W+C9/9/uMy0iJ14DqB/69zDyTokbnczPmPN1jvEWTSEJP5CG6SJ1m5+mJxjee9FC0+7q7lfIH
AaPkpATOo+cByEGyK7m+iXLNlLkUqyvQdZ/0hJ0MI31XUWEOOeVdcahPQBQCQ6ZZ7lLrH3vH0zBz
qpvx2TiozvY+czaBHRhrhDIta0xuX/xENb2sv22CaTdK01+KYQKWqs8ijyowwVi/MtLcHqIfccqN
+mZv8et1hr1UAIMlKuyYYtUkvSaENZzz/zGNAyKle6dRn8v+WcwNeGYt3xLIaGkRxlpvqBBIkX7z
YuD8A54l/xJOFXTW55jcb2z9Y3mMwgYR2LbzXIsRfKg7D5TtF8mMbJDbgqzOc+ovvS3hgUBScyC2
ctjWk3V7/1c2q6JVFsddrvXQk/6stl8pYJ+2Bawr4oeAOQG68JWqXCl9qmJxdQYUtuqpa4idpl/+
TgijhqQyhkgeSXyZ6E8fLbNR9GXgwR2tBzsfC2GuNCEq9KkbVciIcnekza7Vil1Eu/3Mdri9nHcq
jQ39YycVewXjUg2B/s3MOshdPbc33YHsxJPx0NiDTawuMP3b9mteOzpedcd/+uhL5EGrI0CnLZAR
bX8RxyDYcUYpFBWR9GN8kYTHMq6PaQ6Y0wk9g1Fzh8QsRxpPKZkAeUjrWNfiIb6UzSOJZcBg8gbt
V8bRcJLax2ky9xwVgryP1RJ5OMzAjcfRURENmV4Pbu/aQuuCYB0GoBrvid05oq0/Vy86ZjD2ntVY
WYyxvMRBXxrv2H9Nv3z+KMbt1B3GTzA5Gl9ABXcAspP4Qx+PiM9IjJY/JwHdr41mcM8UHwA2Wxf7
YcQs1Q9ef8VKcfTzZzD+SA5FHUPN1bw3IHy2wG4SI3k6X1m6WV+ApLjjJUo4ToJl6xV1IwUpphwj
QdhetA4gyKit+wLH0c7bt2FV7yhfC1eUCGEXxZMSXwK1tHSQ3an1SapuwkR8aYfaFcuYc6C/iVD/
1TKWnVcdQl+bKhwova8wTpT6ZoR2Xmee0sBmotCc2skJzOpuwXvP8HaU8VZ5nCVhE9D40ipoAlSB
ApcOxxZgftt+gWOpdP7/Yku9JAh7WcD1IcWPuvB9bHgpyZUB5E/KSOeFLiRkYS+mLZiG4QrJz/qE
Boj80JbX6W15E+9i5JKDqwmc61Z5Hl4M1DuP+bn5IXzltcvxLmnK+KSmKPoyF+D+a8e/oy5xsnOr
WrNZjK5xFK/1vbgXr7wTj/CP43lZct4omEYdXCd4Y5e92/vUbOh1Y6h2Ggf7ceQkDXnHyTigXjJS
SS+x2bF3PwNOEX4sx1NMxrlgwsdQogBv+fY4vdVPc7s70rBWeC0fSnT+7uQ9EIc4rynOHrJsuPpA
0XhsiPGlKfeB/4Mke0Gh94YkHSfhx18ZhMqEO1TMfT0KYBB590L63hY0cb8tgePFWMpbTxCQqFKq
6CK3paOrolkOPmAGazQhaWcvAo1a23Deu7/Jnf/rx1TGm/R0FHVhvhGA9HKIGmTHoBi4L9XLzAiD
Qf/STIK9f897jf4mZ/IhmPEvCqhUoowiEDLo3ahhAqwtrJ6IO5K+Gmn1IPWNM/jVlUZ1M4urc6eC
hEfOTNKOF2Bov05pf5sBd0HDWM0kfY8ScivpPC/P0Wi2H5F0fh7rIYLPbryafLpPm4fGk93tU+cJ
YdzPlJbdkLRtfBnLk+LVBzHM7FHhIUrzdIuJirRkaJuhwjknHZrVJTeMvreFb0nyg5a/cvR4pZ7/
ybOr88csPHve6oEsCXgZ/FOiVeziPgWB6lyxmx75cO4c38ay7npKQkGeB8tEZuqgaz/UkKetnDPS
5vBusaBEV3pjECRcEQqS9AFxKvARpCong8K7Edm+vLTVfDkcsZDSkd7Sq/lBEO9HRzPM7GGyXzI3
3ZU2BS0pGsffGrAPIVhtr3g1Ac52sm17aPoZ0BsKhTTI9ah1bh/wBvdXetM+KQjbpFd05dB5EfaT
mqPVHRoUAmQ3H8x0sGqKW8N7qOB9chscbWljFTGY204jl0GSYxNs317WtlKZpnUChOpqL0uxibqo
q7eHnDwGWuP6Q2pvmzrP22qzni30qJkqWnb9rEfvub/8GB7zm2YfWii6mN2OiEgM/wdQkM+bzTgY
hDe4D0XENx2GT9G+8CNUrXnGf86ipveCYLZXvPcOT4UYbxPrgCHRKeJxBJBWBh63WHS2t5JnkYyL
SYmixIUw4UGFwiemD8AkA8iClBcFz3uz8bDQmJhmCMQh0+M5pglA6DIC8li5y0hrdvLz9np4Dwq2
8W5EWzatMgRo8ynJeAQCmvF+eNZ8swBWAIg+ZAvqIX7LbnjO7TfJzH+vYrbrLh60KQl9vGWi6+La
o65+LC7zfLDmtG/edWlnoxmcdFedq7ApL9U/7+DGDrOdeKokSqNUvL+Mp2vyQy7NwXsotQuQh2JA
N2Kw49TeFy/ReKunNxFYQa94BsKJIVniDBFIoakSIgOSNtcTfdRHz6LTN6lD/0fPI4LiGAbLkBHG
reBrFNdwJoam3x77nlcG4klgXIwfJTSte9whXug7GOMP0Ry/raocm2BpMKhRjEXTwfRqdAQCCths
2uCoqtNVFXzflsQxcraNzshK4usNbAKw9X78VAmnitxvi/hNffhD+RlHAgI7zQe+JVIHh7n6nu/0
a9DtYjZ25jXimRrvcBh3ItV4vY9SF1+0UjTDznDSrucYFEcES13Rhu0kFQK0WZJr9DzfeTKvR5iX
YTOYl1Df+a2Xdnh0JYfm0N8BPBi4VqmpTHb7GEkmfW6qHaW7ec6ttxVLf45iM4wtvdo18RW5yvH6
vArP/r134mWbeKdpyJ8v2CjPI6pLXXSZ/MyU0aWSFDdxcoonwYyVySTCnVwhBe9nx1p6S7i1PY7C
sphf/jQziRrIdgEkaD+oTv0yj0wpO3qsTsOpPisYKOHGazyhs0YsgopMziSZqhDaCoUldujCjEO7
KjN721J4isU4FiAFhVGnoEcm9QFlQ0M7TL7+nQQmUInbUfSVCOaeeeeiepZUjq3zVsBEJWKONuak
RvQ1GcSa0fmJEXPSLLxkksG4k2nMVDAL41nbRNddDqihmZJIcPzH4Q7sAtGTcCugqzkFvj13DoW3
PMa5KHpX5zOW5CXBw64K566h2785oF/wthKtkoShgOH7dNx5Jd0XEQ9yk/N2/AVnSxWCuM9AUIgU
dXU9t/dGNrAJrwnmgHNbuAS77SVtG88vIFuROCq6Xum4zHrZypVs55NHXeGVfbaPBkjYn010rOM2
UmVodoPejEraRyqPvZTztCDi/AkLL5ArBlr8A4Tc9U9wAN7VGL7vwThj9sCXS20wU/8B2MTq5ukG
BdmArlPClqJbI6gUySuii5fek1CzMozxlILi/ocjWkhhfLqaSvJEZyk+CjVVf1FkYhaKb21LWX+T
LsQwZ6SOspB4Ro4o+NCklnTdnItzDHCiyQo7vJYMBKPzbTYjvdFD/03geY7V1+hCPnOApJMLdQqz
f96GxVeUE4LYbV+KM96H1+KX8tAfssEJJbPWzYL7CFjV0IV0xrunUzf5RpbA9/b9VWRcYeB5v73B
6xq6EMG4d6+TxaJP3xc4Omllafv6JgcRu4UJT1u0OxTfpt1/zA4txDJePxembBKMKr5U8kkyCreJ
eJX29bfbQgTj9BOlkfV8DoiCQw+cbNSBfAeNq8/zK7u3qSU/J0f/nodGth7sLMQyDl+tgKg1yOj4
mqON8jZHig1FROHYAEaL96LnmDpbx8vTKWhqrUH9oHmqeu925lpSKScBxjEBtownSppfd0aRXESV
YkByALunYRcZhieTcF/ppSlo/yn7+rGHbB1PTlqKmjz0vukEF6GbpYQ/i0bipdln5/HLK3chhnEu
SRGWbdFD93trsGVgYPWPMzjKnBGd2ZN0jjNbL/Qu5DHORFN1bxqG8v+RdmXbbSNJ9lfm1Dt6sCaA
Od3zgJ2kKJJaLEsvOJZKxr7v+Pq5Kde06Cw2s9v16CNLgdwiIyNu3EvrzcIbAMZ+DF9GufQXp3im
TbDkjnO6L76izywyDiRB0tDodRyzdEMLy6PsDvPD/BptMxwCmsubB6f2leoOB+H1um2O72ILeKVC
snUsMFg1DZ2lU4Hk4SESedufcSJpIUlxt2B0SredtW8Qtbey7OH6MC6+q89mkPEiq9HHXTHm6XEc
tqWsByY6NKLKtCD7wInjeK5YYzyHWemrXogFTTYpnhHZ4735lHqUD25BN6QdveGB9mvx6ef42Fpd
uq4rVBU7eMnsZjZWq15H6/oMclaJLdGJqabVa16kx1T4Nvezk8pQ1sl4Eks8K0w8EkmpoZsKtlsf
dQ7aYyEeC+DOyute5hwotjIXQzJRz2t4JmKUTjsJVlx+b8AkVmdWpHIcL+cEEcZdhPUahnMyIOWP
zoRc1BwI1XBcIG/W6M/P4tNBMtNammqkhNsHGQLKAtn1tcYTp+JFcYQJMnqlM/JuRYYFvCWGL54A
tXEzV5KguaAipUlTisUGIgiv4k29jV2eJAznDBPGT3SDnqpNmCKXCFmlIlWdqYfkRpraYz5/ub7Z
eWvGuIt4CudxWDLEiyC6VyOyqXMeQoG3ZoybaI1yLIABo5e+bmXNe6fovvaf0/Eh+fbpFtjaWgJk
lCwr2OdLCG3Srt2MQuXNXLTi5YflmR0ma9WMtdJNxscVPLnjJnfM1CbQ0W42NNdX7k2eKCVn9tg6
WjGnoJBDP/1RnmAQ7AOrX7Sje30X8IwwgcUsCUUozQ0SXs1DOn2JFc0eIsW5buRyheBs7hj/oNVC
b1Ds3hGdrT5t+qR8RFIPSF1vTR60zNCdZGX35lE78oJr3gDpz8/8Rqm3TdutGKA0Qzsrl+02TO10
5t2InNBTZ/xG0atlDM7QjxGeim/a1+WL/MXcNft6t7y1wlE4taAUjg7CzcgTmuccZJ3xGUWTCNOQ
4z4xYj2I1XkTSSYvHqR30pX4U2echRyuUAaqEFnTLijlJgf1BpZuRQ1Q2i87XjB4gQL35zPNOA4y
C2JRpDDXooRdHmNb6iAgLUMbs7djjzLDC0C21jbANE7/bj7np/ZEUNr6qx/CVtWEIg0bscSjXvWz
u2gnPyIlHCVbNYc8iDPFQW5gImj5FRsYcgAv0mxXSWST1yK2knv9mVdb5wXmbK1NMNQFLTS4Bik6
VbAITisyNfShOLrxrnwp+ax+nDuJrbC1tdB0XfjxTJyd2NbIgVL/0vpvd5z9aLCKe+SlBW6x4wI9
/0+7gC2s5QlZ+5Lghko30xdKu5zY4pvoYQu45sN1D8UbI+Og1pCYQt7C105rYUcm+Jy08UbJv8wy
j8mLc1pZtXlDh7qmEOK0SvqjWjzFJq/Jnp6NK0eVLa8RdRzRWYKXdroZNxQKqfnEE3dcLDC9767Z
YdyOKYlmHndIqy0m7QgvXU2CnI3uiG1tL9ldrAGdbIL8Uastkv7VWWT8EXjIzFgxcaEU1XsjHypN
4ng8XiBoMC5IUSY8p8YqPcbhHsQ1QWo8pP3vavxGMNxQ+mqYsVOWT0b90OeZBSYdIJP3EvLZifYy
akGOXgPSBYL5SyXAz6uUrc+pc1xIWYORZ0CbVzKoFOrk+fph4FyZbH1OCVWzA+QabJ11amF2wxmO
l6dvwzPCvILCOe7LesWFKYsThIoNz5BUe04F//pYOPcyW1ETGyOdohyngTRHPZq9DuwzQoOGVO04
ZIYtA4t13SBvXIwnkQGXkVIBDwjaQilph2SSLGX8iytEP+IsqOnzcV6JjGtJEdvDIGx1UC+QduDM
HW8oTEyTR9FKwhZDIesBDCbdvEt4fpcXGbJc54nRRkJKcMx6p96sN0qgh7sUBJWFpd4nIIFB0nor
OM1rNd8IpZW9Xl+sy4i5s9PE+JGiyXNNAPYf97virRvzqZvth9Q8rU994oWVR9CZBEA+zT9J096c
Tjjr4+AUkI/g1mEv1/7OPoZxOT2JlilKsaqTDcrMwR3vaYN759WNrZ0kG4Tbfr5PfVm0uKQ41Fn/
a2f+J+r0boqLoaNeRfUXt9nWv9f3Ue2NgbyZ3j4y0Lv01Mre0Fv/OZUuLnlTNlVdJ7JiiMygW2WZ
w5RE8AMVZA6mwkuLmlMauXjlfpr4IFI8Oy1RZ4gj/jqeAOsIPKDfiLxn++WE2JkJ5nFINGlQ+o42
r7r5pnJ7h5Zt48OQWvJBP6meGMSPvJfN5bLBmVHGhZZQY1pWIf6D8qJKbPlb7lHAgGqBzZauG1Qj
fDHgFg4uOoYzw8yjUSgi2aQ0bx9B6AgWnxhY/coXbmnXRRqgxsQvw1x+f58ZZRxriTC0nNco/cA+
or/M6UNHfoYcFtg9oPDeiBa3pHbx1XNmknGzi9qbo5QIyUfWfUXs2zwaaOsA16WTvvxaQHVmjXG3
5dJreqNjVpNk8vHoALesEjQqXhtqZ6UaUKaRU6yCXQJCrqa8rORlQP2ZeSae05JqXaCs9AN0jSZo
G9DdoXvJpVcSfhkDyoUjOuujsTqhsMtqR42fE+VxCngtftyFZnyyqoH8IpaS9JjfkO/pQxJQLbDi
ZpCtOOhReuAVO3i7mfFAUwd16aaFvS46VNF7HT00aKK8ftFwXNBHtHnmgqaQhGFbwMshl7fVqthS
5XFz3cTlct7nAn4s8JkN0ajldjTCBCwSixtDtOGBPEzOTeVkB+4zlHMyPmjPzmylsxiHOIz0qhKh
1deBrH8MQo/SJZU+z99cjOHOBsa4m6jXIbte4QFqjLqt9fdGqDuFVDhZmDhFe8pJ7HGm8uJ1eGaR
8TWDtkAym/JH0Lby8rm6lZzMhfTfIy1xqF4GPY7bDM15PDTJ5ef9mWHG4xiJWFRrAien3y92cTv5
YAUocfXvUCkA3BqUp2Jvzf+52v1Pd/AH+dDZavajOUPJLUZFQjqmKJeiz9Lpupu4kSwJrfuqmXuj
zlPh4J1zmXE4eVio0KcHd1D/Nnv9RtqNu8g39+FBclPXdKrg+qJefOKfTS3jVloxX8Wlh7kplmyo
RLt1Mtnm9DWTCv+6pY+A4k/R1JkpxqPEKhpHQz0FK40ZbQ25s3UJjWUrqrW55BlVcay1zJcU0ZlV
Lo6HHoYrtlm6GlkuzBm89ziZ23oDuQDUT6NN50i2BsoTPj8SZ1ZZ6po6XPSpW0M8k01fqhpLTENv
AdPXwq1nXX4qfM4qS1BTZGucR1VCY1R6PWmrk02bpnnMHmkD8ur2ftHvymwnpJahW8bdLxFnnNln
3BBo04qCVBiqYAiUw/YmhK4iKjYcqi+O71EY35OgvyNcI0qpFe1LciDgLo+QdUyVbV8tzvWdyls9
xt2AebicdNMAACuOXAh7SXppLWFmkZ4X5l/Op5zNHv2UMx/TDuoEnVzcsrRkXDrNXmt8VdqRykv2
Y4ri2giJF3WHvClKEMXqSLorSm7GI53gXMQK43TWKhWiqUSgPolBaP6uJxnnpv9wW9cOIONn8rjW
oaCh0zgVqXLQ0c5A8Fabvtrk/W7KdlG2Q+XIcFSr2eTbPs7tqjhhw6YvCK2MN0rYIGwiT+bxnlKn
c+27GKekipFglvT40KY6eoCKFxmNPJKNbIirufOW9vOM74UMTTd8Aa9LgheesHwiurrGYIrDBpg9
7WuBbO4ISanigUpuRA43iOTsbBZamHZ6S6QBFykNUKJd7uAiDZ3VTyi/LF4MzZNwlP5iBMaqpMvz
TFq5xeYCY647vYSbfAcOZD8PUB/0s6frZ/dDveTKgrJC6VGthl01ICwCfWO+gQf+UEx6K78Lbooe
OMQJdn7XHbJDaPNCZo6PYllIhrUO5UgUYHO6l/XRitVpS6BzJeKBHeoP1wfKW0rGSQGYWjcV+NGO
XfZk5IkdDZMrCvs144F0eD5KZXzUWOdin0mY0d6J7sJTiyJvtG389YYK/xEIbMzf8zvlG9Iw76Yj
cg4ob5iMZ6qQDhXkHH6jjo7mjKwX5lUGvnEMeVS4vChTZVxUKjd5U1a4YtAm7kuOFAw93NFqUyXZ
yMntYav9fn0N6V+8tlcZ5zPqxVARKcPdOaBhU3pbVCHI49QlyrFY33Wx49jj5UZYvKHa95VEZHg7
GTw5Umy1sZUifwjk72vnfcDJok18iu7zPS+G5/hZFoQYJh0Qhx0mN99EAdQZNgVo+9ItrweWl3Ji
kYdgICeKISH788Ofd1axzQ9UHJBY+a3iJt7wygNxci5PjYmAkEofhzlGuCCmiaUR4A5DNbi+UXh7
k+UNKRWhXo3uIyMLkk+qPTgGkT/bKwLY8LXep43F82acBABLJAI6zCEWawxLAUlJGTVOJHq6xnvv
8PYF41wEIVlyZHV+oG2pas/kqV7hcelIOH6EpQXppEkzagn7TzoYvu41j+Gm3Wl7yiJJ1cIEh/Jo
cNsweVuDcSlrWEUJWtx/pMogk5M76w6lx1O3aS0SZIfo15hZ8UiCVK6qq5rBDlRrCRiRKiXBbTs7
kpN7xV5zc0RVBXTHhQfOvrz0rjq3xgxQ7PWkrCvQH7YQi7R0bw3ow6qHnB59WEXcrNSlK/bcHuMx
i1bTYr2REC83J2MFCWGtu8aqQe4EFFND418f3iX/fGaNxVY2JBfzKhdQlcbriWjLbsqlu1xGhkMf
nBKl3BW6D9dNXjp15yaZlPk0y7PRKzJFHp3U8SDGgl9VJgc1yJlFQvNYZ6+OZe2F0DDV9FjmL4ke
B2V2p8qDU83GfjVijmTHRcDC+ZAY/9hHWTPMEJvCHgF20O3sebdCpw80TgfeLXPRT57bogfybGSh
TEptkDF9qt+CCA7QxG3lkw1tMwEizRcmS3u+vmBck0wgNi7J1DQ1mEeFQB+g6kbV6MfapTeOZAN8
4qYn9e66zYtZ6fNhMl6zj9suEwohPioH5Q0s1k5+M+WQ7+vvk234XE3W2KLHe9qoO3SA7PvZiiAN
ev0buMvKRGbSYoptLCKxmqJCWZ1CwG0o8H5+5LdJ8M4h42X0WSK1UmBVOyj3FUoLAbPCymbzplwy
C2IaAbqZHM7wLl0Y51PMeJq1BcYJQNAcL/P5RtzSdU290psD/bH8JvgkqH39mRdKXHy9nFllYZvF
oHSiRgnNxRa05YM/B/m9mDqqo/k6+gw6uFUQ7zvEXZ4aPmsAxy+wTCkKESuiVkZyrL+uUPkqFStB
z41xHLCvt8nDuv1QmS2t+J0XCV+s8p4PnHFJzZrMWqObP3YTmATTr8O+eFQ3YSDstW0I3ld5Z9Ru
+8hD4158gZ9bZtyTmZMiB+yX3tEf7H12sjVxYS6e4sbbJuBsK94UMw5KrNa2bTSCN+KGWou/ToDO
oThJW5pK5LMXcLarHWRoebEIZz+zJCkZacN8iHGGlujrOt9KcemAznEr8MrKPDuMa2o1A/3ao4a+
wnI7k8dGlm9j9WGsKk5HPueiZPGdoJWNIIOG8aRL7NTqa6uXwaBwlovjeFiApzkUuihKIl4TauqO
s2obTWir5eustx6UhK3RFP7idcJyo+jrPCydqdGDUNyK0IEJN+OWOLmFG9NLkLXQeJ6OM5MsmlOR
pkQBWovmZ3Bn+oVfPnWptZRQv0Ash3Scm+/b1FVLThTCuzlZ1CbSudOaEpy8zg390pF2yeCoxwSP
GgoNQPXaxOOGd21x9ieL24wgvVQnEYyuB7IV99lL9hjtl98nD2VUaGeHd0ugb7hZKepE2Jf+mZNh
QZuhEPbEXOHeekfyBDxKQU4u2DogsosjPSK65GWWLz71zy0yjqYuQjQUGoS6tRHn46M5rvLnk3mn
nFZoNtKi2ROBFikngOXNLxMOrWIviVqPkVad5EfVYUBeqi9ba1AJL7DkmWJczaIhd65HUIspvkOJ
UfI0yDAmbnzfBvoL1G6/pDskjR2e4+FdVSx/St+uOrh1ED1TTiFzJz0Vla0XljxZtOU2tFJL3IH/
CfzTSc2F/9Jlu7aRmFAoFoyhbHoYX4evWrV67ZT9NZ/HQjwNo0uWRMOsmtB4lTO3WfE8rmdw0lQQ
iK2A6FY4tZ2LlcGzvfon9GaImF2PMKhpvMvbabeo+o0Y1hBCWKyxLhwlUsBpnAex0XEi6Yvls3PT
zHurXkihJURPjuY9+Q5BZqrMrgM1ngaNl2zqgAbxhldDL095uB4KcHYvS6pilmpaxKkCwaHmru71
vZZrFtI8dtiVX69b4jlaFu5J+mGoQhNRZe+F/rJPPWgzz7oVbVIgCSkjT6s6Pa98fjEVdz61jAfK
pr5oewKr8SYfLdEdINaXPqkgFvNMv9zCzwJG6PFAZ5wr22T8j9SUa1lNsFpoyK7oLxqlqU6/KMOj
lHzvul/pFDofJOODDEkW5aaFZAGoviypie2+iqBK++X6CnJOPYsHjQd5LYkGp6r39+36Gmc651rk
hKUswcqiFqXa9XjEknXfksMyFLYwn0LQ/HApkHkPR5N5WfUdyEiEDvHGtKXU7JS7Xz72LvHkgJf2
uz5vpsgwTI6GVLZVh2h7Xb50SuXJhswLYq5HT6bIOBB0qq75EsNE71DMj2QlJ72HFDCtHKzufEv1
EyFAd30/cG53U2SeS3U8170oYr1+WO1sIbLM2/J+kTxIPbgKkppJbC1KkPU809dDGZNlXREGRYrF
FumcHukcqjdV+Nod/AcWMPPyR14BiO6GP194kMM0VdVQZZk5zxOpKwUieCjQktcmS7fFaPprWHtm
Jbl1jFpC9SLo0q9F4Z9WmWPdS7MYVZKcHBMDMENjaaErK1jNqFpzJlga8DHIuNeF6ejQAq1BPWcl
U5ZZbfnWZYS3xS7P+OfHMJmWJlpLcYrJjxp11lk1shC9pfnGV9lJ3X8DVHr5avo0yAQZptD1WUYw
5z3N6qJfxhfsfJft1eNot18IrkPlaEQWN7LiDZTxDK0+ND9EpUZkHySn8c3kkCDtQZ8DpNzEex54
5V/cUf8cKYsL6jOlKwUdU0vl0yi3tia54e9toFrhYGn7alN55iYtOFHHZW/7aZXxGfHYgJ+xhdVy
sCXizqtTVuZOjzepPHJQ3pzjw8KD1NAooQYBjiSBJhqm3Gke63ncdMVJQsZwFoatXn7jOCfqfK4c
WYUu81kStjR1AII0aIMZhbwtVGmLG0UXCncwvrfKQzzcx3iPyHn4AJZYKyrXR459On3X7DOBR06I
OlVEj9Da8g0KOVZm5ttaISix6vHJNNqv8Wx4aS+DSmy8FRRVcDkfwDk/CuOzyJRW5RLi/EB1cdO4
VGyrA3EfPbORPzg09136vNz3B3XBtWEzPqut6xjamQtgS+Dla7VuRVWkRQC9oIVYBEo6ljr0+qrL
PheauzIfIgcdjG+1AHHGQohSe55N86HutfWlGPrWk3rwy5MCVBl1A+odtCNHVY4kyOMUrfu6VmeI
uRi2MpeN1RA1KIm0l832+wohRuTgXxI1/6bl/TvN/GiTnVbkS9+YN3OdvFclot10LQNVGok11eRE
hF6x0qVRrBGVla4E+ocUjiqot1HyZCaGW6aai8+w4ji0TENwQftlJzE0ecFxXo71rlsV9EzXst8R
UBRmFdRfDYHzMPoXz5TPY8v4YSk2xrXtwWqmLoGkh6lVR6kzK9u4ioJVM4Oikm/CMQwU/cv1DfVR
Hb+2tIxDzsC1JC76khwzEysqxs1NXleaM4lfU+27mt0nS2i14VYGqLILo/3YNPeSfmfEmTtIudXH
t3HbOIaAFu/YRIPuQaQ41iHyxyhx83KEbpKaNP4k5c5U1lYTl7YZLXZSpZbagkAZ0gm1PKpuBNUg
q1CRbwOTUCPNXqkhTtQNS8h+71PZlrPZFpenqNznielP4Yo4f8KLEdDcRBJB8Z242qj/UkCiIjrQ
FWJCDZe5NcSaGFIym2BOwkCSEYhguQApZVab4IIFykd6lxQZT4Hupm/Ur1EflIJkD2Ja2ddX6WLb
lPT5IexlIpbjbEwzCKtUf3Y6S9wCIUwBSLmjg+jBpnBT3C4eLhWnx6E50i4N4O143od6lz9tlrPP
YG+XGOgnkYo7pZtwW0CS2KIcVuJB8hew1oVQxfMql4dGv4gSOh88vRTOnL6sJdAk1jqEhV9HJ7sj
6EzXSqS2BYxb89/qp8ahAJMyc5pDfOL1f15OypwNmrlzcgjwkIVg7tNNLVu0I1vZtcfcQZLNLRJr
SizExM74nj/yaja86WZuG03JZzMPMd24yds1swoz0MC3zNlbF++0s/ExV0o7xHlVUqUR7Z7qswPV
tgeXdeyBgOWg2+srrSCAy9Ejr8lB2HSvKgeHdTFkObPPXC5h2A99lsB+OAfDBCZf5RDpaPytXR5U
9PLb5swU42Z7oVrMMMRS0rdN/jzfp44BAA991dTb0QULp13azRNngnkDZFysKacy2rYxwHRDwO/o
9tgxEJ7uVKu/p1QCo61+JffVzex2R/Ww2iCi8aan6lW+De0l4G2qi4pm58eJcWq6VORzhp5m5MYN
v3pqHRVHGc2HGjw8koxH1RHB3JnhXAegiqYQLvPjyUmpFGtbSZ1Q4XoWzk5nsapaOs3DPPXJUYYw
E4k3aI6wpOT9+kJcjJ0+V5+FqI5JWIUDdaJJsR078q0h78Uk4w4zOVlH3mgYh9XqyTDGhBbEqrel
Ex1xKd0aohDXh3NRovpsIVk8qhmD1ZkqiwP4Jnmq3fl9ANSkHZ5EV9kte/RUZaf40L7SDS469XZ9
b2c3PinP5jO39nHxfXU2t4yr0g10QKiZEOG1MzuT4dBe1hHNiYvT3prvaO3l3IiXI6Yzg4zXUoae
ABQn0xux3yhBH1B0F+X65LYJ8rYN45+iIl1ncQmj4wImr7Ht/FGcfUVVbT0T9kK1Ps7VGqQIVnHz
I3Its0A2wU0EsrFnwZBvUqPY8kEEvI9iPFmFZGQfQQLjSPrEycE92ujKcVUGJ5F55V3qnq5c+ix4
VRk7PRwqHJvC7Lamse0NeZcakGXGwKZM9bpy9a7v7MuF87PFZVxUl5NkTgkuPlrTItjZ9LJPbijS
bNr9Ui/22TlioataZgxybPaAI96vqLsMPnolUptmJnqrJHhZIQK2a998brgBJmcZWexqqxulkE+4
GmjfG5IEXq/5suokvvwwecLpQ0xSdtvUqVOXM8ecE8vCWSPSC3EkfcxxuaHYqcjtg8KnGfThUPry
Hcceb6hMGAV+y6KZY9hLTPQtDqoVL7VVjsDpR5krV43XyemtLo3WOH6vdF9s7pvsgbRfmgxyRCGv
NH0xefG5w1jUa9MhkofICuXbhFx1QDYTAEb5luc8OFc/i3SdwmHMpnwFb8T41MRPHRlvpl6yFvEt
lgcObOFy9vtsTHQFzuLktVVSpalhTPWLu8EX3AwnBhBU/99o97gcNEK1E0VtRddFxv3KyFcWooqu
NwHJmClqHTQzuyRBpTvUj01+YwjenEYHMSstPZxfr++lj27XP7ukT+vMSMs0QXfNkMXHejQ2rSS5
Q+OZ0lZtb+tMvQnjxMob0bRkXX5Foc9rlsyPSOmOSLKOkJzR68XOcggfpOi4lqOHbl0fCiFxBaPx
rn/pv/Bkn1/K+GlV0IFvpiyrPyBAsV09FkAM0o520FU5HGuXt9unNSbSlM1VnszuYwf0mxhEUS/V
IznKm3WLZkH066Vb4Wg+x4881CB3mIzDjipNFZt0oXnkBdij0ileQudNR+dP/sKrvFzsY5XUf47y
IzQ42+e5sQhrU/dUdesH43yDDJi6Ge1qU7rgxtpcn1XOpH4cuzNzfSSsNcnS+NgqilNUr1EzWNEy
emWdB1JV86AHnJP1MdVn5sx5rvWCINyg6Ap6jscAJNHNA1SOg+sD404k45LVKl6Rz0QHTP8mb9tN
6SWP8gPFWFOcfPrIQ6jxJpKJEec20SY1oesGWpMiSdyhLp2oHCzQ0ju5zstP8zblR4b+bCahNSmX
ap4k4DXQ8eICOvgJ6byPHCn0bzj3G29wjEsy6kTOsxGELvKwoLQxbkfZl/LpZE67VeZ5ep4x+vOz
kaVL2vcDMqvHytCQwCRQnEzq5FZY0W4zoUtk3cVNu5PFB3X+FkVfpI7cxoJ413aG36Ud9IqRE0UE
ySNduBwpfh5Mxv3kazcOpICza7KnKN9BlTtY1CM0Mq02xwrEv6LScO4IGK9jxtoYrlIVH6UU2vBt
ZA8575F1GeDw6WxYIgnDNMehmLBpe0/dzjfJrgGMLbzR3OQhDeTeMje/0h1zNiqWVkIgpdh2lK54
0gW3LmoXehd2q4m800935JVLlKWUqNZ8yKAMFX+0c1R3WZBATAntuZRokmJTxAfyGp9SztuYHvJr
Vhmfk8h194OGrCqAUYve0tHwr7s13rgYN5OjGSfSxAwF1vy7ALDxqCMUSa1Qf75uh+df2PqxImID
pgq2Ow3eJadE6w9N5uh+6cbQRuAMi2uO8TBoocgiQcDFkG/qh/I5calek+m34KpBmxEP5UfPzrV1
YlxMvNYSmpcH+DN1cVAd94tEBUdFYI5ZUEloc9ITq5xUTkH6IyC+ZpZxIUgDqUSTIfRUam9G8ta3
eCfkN1XVWkKb+Wp4W0TF7TC79fRgapve3K/LSSt3VXpfEflRa32lnK0sGaEjZWwTvbV0aACuKeAD
g2kNQGEl7ei0cmqZ0kldIhtKupaCrFw3vLYpylpaZYWCYXeT4pti6IupnNtaPDpJktvj1N0vE5AJ
ZWQLwIxFde2ufQIgRIOG8/4oJ/r9CE7nLkttpenBezG4YtdzHm40sr42Q4zTE0AOIqg5Yt+2T7Z1
mLmTFt/07cSJJen6XjHDVhyqecpbktL7TAyyFsqCUgwVJON2nXdptXJSWR9P7GvWmMKCno5jMhJ4
8mTM7Xpc7wiJ7pZs8WMV9Y1SRT9wka9uPKwPY9a/oXf3oSjnBzNrtqpIgkjc6UkYhAoaRVL5ZSh7
t+7AHNcsaDxPwRs5oYK1IH1/32gIFcXnIi42rRJZYYKAtZ2CUbmJu32jbMjq5elukR4qpbGyfCMS
wC81PErbApviaMbZQyOuLhHLbSmOz1J9nLXUwcPW5jgX6gevzYiMn59d8aWS/yEIQaJ1O2TtC0jr
7a6PwIINmbI5suW6CMQk2lfFXRv3NsRR3VYROU6H40vZentSjLqM7pgY+ncALC7VnZmPm6knXlTP
nA13ufPo86ZleThyc0y6UcW9l240r75PrO7UoRrsgIoY/A0juuu1bem2s4UTns9o8E8OXcdFcfP2
PfOwjVMd3OdU8U8x8meSFdtBQKtImHtC0VvIl3CKH5dhImejZrx61yuaUPfNj1sYDV5WYhUERTUU
B76BadgKgAbiYcYv0j2fhRgK49zlSjWUVsFV0rmiPZi2se2INbjI6YEdokJVa1/+rqJBoIboIQiY
yGCPeCKMtlb5kPTmZ3N5k854/SEc0Vk34fmYx6+6BKInPLHqPrZiUJUOHY+YiLvTGBfaqOs6h60x
HBJKN5wt9eucobgbEq3CUYYkCXrBYmAH9FV5hPTGJmqgylKu4N/uFVcvpq9qq1nhhF/V0JadCPba
FMSSy5e4ebnuBjgTw9ZFRnWKOuABkHvG1E95bpXDHWJsCyCFQAh5kg+XIcufm5GtkEyCCVW1HLdv
701ugkzovFOPsZMeMrt1J/QPGU/IJqG3krckCsfRsEwehaKWGlpf6OFPAv2pOUlPY+iQMahja30C
BFGdLOVp2s+BsQlvVn/xFug0Vfdx5gwJ2JaHElgSawJX4FFzZN+wI8EmdznAVjzHzFsSJoCtO6gK
jxoOrOwTFOMRXaCVzTjqbu/qPlrroESaOaU9H6/vBN5jnaUAWZakE0wqmm4m3wzzGTCLqXodhfpW
S+EP0x4ZUxJUGHFRbRJj18XlhvMF9BSeX0mSJpqmqBEdDEUyWi2YY6MJZpQLQjXvIV/VWeQEAlds
E8kxd6gzoYxa3HRfM9VWY7R/cJM+7AaRNEmEbYOIBgJrWWWNR4MUJsSY9ppVfekfIsAwbGyH1/Gj
NWJ40L93VKORl1JjnysfZnWRiKouE+QLmcBErqIKYoDKuAdaE/GA5kqF+WNe//tt/p/ovTr+mMHu
f/+Of79V9dImEZS3fv7n/+6TN6CFq+/93+mv/fO/Mf/rUL+X9337/t7vv9Xs//zpF/H3/7DvfOu/
/fQPt+wTCEkO7+1y994Nef9hBF9K/+e/+8P/ev/4Kw9L/f6P394qBFT0r0VJVf72x482v//jN4Kz
89/nf/6Pn91+K/BrbgTZYfa/v3/r+n/8ppC/GaZsEENUJdOUJQNbcXqnP5HVvxFTU3VDVUxFwSbE
/VxWbR/jl6S/EV3SFRG/pImKKWILgY+H/kiW/maaqqQY+DmoYRV82P9/1k/r87le/1UOxbFKyr77
x28/ewBdVvE3CBDDqi4Ziqyx/YFjKGro9SKRPRN4xFkBOgsowCZGoFjbptn5Z7Pyh/lzcz9vwT/M
mYokwaSCb2e2YF3ERozGIGQ3anmHNku/CHmJFKY5+P9tEE0TDYmYOgt0IvLaj6EJYanaQc/1YOey
Q76H2yRIrMNsvauWYQ3krbW2GCDPrfyc8PywbeiYU1PTDFXE6vwc6cZRPSwAkka2Xj/H3SEPFSsm
9S6MHpvoNlJbO+tOwBXa5sKTn2KKyDBtKKaBTSQS2NdVtiEpy+KyXPCkxnPuMPanuFS2lZTdSqMa
zGN4I+dAQpOXXF5P15f05zcctasSIim6ohIgy6Q/TXcTksmYZNyqTWFA3ThW3FDokDeUB4VzX/3s
tH+YMg1DxuTiHMnslZ6MKNNGA0x19fKKdIVyI2XxYyLOpzrKH1tTNe+6AnrP1wf4f5x9WZOcONf0
LyJCCCSkW5baq3qt3m6IdtsGsSOxCH79mz0330zbYcfzXY7HYRVCHJ2TJ0/mb1aVWFJKwZjvul/D
JrFTH7SqQLsDAsJuOLv0W5mOGMa05X4uYcspDwCenY8/r/rLlyJ8rCqhT8IoSP1fX2fvCqcvF/BN
ib+2TUQLt/2Adn/mb/68zn/von/2FMcG9wH3XFyHX9PnVc/Gjn1TRINIwxqDbJbCGoA0R13/bSN/
fSRGXI9xAgYF935hIPICBXDX0yKimJQn6j3Pf/75WX6/AFi6Hu7Vz2//v19fSQMUAs4nf5N226Zq
MYeva5P8eZFfzzueApbW9B8aJfu6YSMREOgcvSJaKy43rmqHsOJWhQEFOvPnpX4JzoIREDYp3AsC
5ot/2Hz/qpvdtBSwdluKKJvGSDeb1RlDKu9TLw+Hhv3luX63eT5jLvN8iqPwVZ8pcBrXZV1bRHPG
HvCx38Mv738+a3gefEdIuPCCvK9b58zu2BGL9+Nls3MePIw37QAsmffVUxYk0Jb+bXDxNw+FDwi7
JxAyQHD9ciKsQopLSF9G5doEWTjUKRyjWvG/2Yh9fkSMctgeezQQuC2/TjfVjutlJhM4E59FFGAW
r1XgBOv/ORIxXJoC97UUksuvt+dAOncwaDpFna4kfNCH0dU4fI7/7so2Q11RWLbv/S7Khd+q+H8+
jB409qnEyScS3+9/Py4MCvgVhPjxjMuDUz46/KWK6N3iXf+8zK/xiMFDmbkcBHLB8Y39dxlXrpMs
rVdGNOjcIioLr2sPTmumDxO4moZZUebqL+fy89/8f8XAP68Ph1G6SLlwTH5JjOvOULKMpowc0OkX
0r67Qg77el7eYVPU3tVZZXY8KMxfdvQ3kcTzpMSRgToC9vXLowYVMelUuGVUTVXSQ2oiVD3ZUpH+
Zbjl60fAkYjg9GMojH0a63xNSgrXoS4kGoqoWzLnJhuXNpFoXfwl9/n64r6u8vkr/hWs1rJNvbrJ
8am1PY1zLwuiql35kU4efA1q/TeLyq+793W9z///r/WyAdrr04SnSvMztGDX/on2D38+i79dwsNp
DxjSbf61TuvGzlejxBKLviwSVFahQmn/pmX19fThQXwAuzjw0qcMwf6/DwKvnLEsGlJGjGXzCVnc
nNRdlv6c69I9rWB1JsVUgRKwevDHxDiC+ksC95sXB/d0QlAKu/jgvj6lrRa3MWKBIpnJt5A9daA0
batQNHUdFrL9S1fkazb1z9MiC0AcwzwmXJX/+7QCjscMIwBlNK/aGswcp+hl0yZ/Bug7J11q7Ylz
Xp27Yln+AkD95nX6PheInqh2GKr//y7NVh/Vhj9jo7M6+JZTb9p2tql3az2O738+Ob/55P6z1Oee
/+twFgvssXmJKLa29IUvErQd85fD+duN/NfTfNlIgPlzPq9IhudMipPq+iVsp/HO8P1QEkCOjf/d
qYHn/X882D/1J/If5MJfVl1VOTAHfULoG8CbCHqOwaHVi/zLIfnlk0DwpxgSRknx+YRfDRElRMAn
p6AaGC7kFFLVPnNTLGHqi13W5DddUT5OY75dA/aXIPZLFYUMmHJAJFQGMgiE+BLFit5UOssh6YI8
5TpPwREqgdfW0h9V1T9ik68GF+swQABZVs9/3tpfjueXpb8cT+Glmoxm0lErn2VgQqf5UFn1lxTi
CwcAwM+XVb6cTDWPJQbGclSiDQTCUrVxXAzZUfEuedqHLeL3Urtbv/NjydXBMek+L11cuwzc+SrN
/tIy+Dwu/755//k1gXCRP6F+ZV8zdj7biQ4DXrQ3iVOfTwczLQetmpOnysNI/mbZ9Lst/vz04RSE
OMT9L1sMpmQwegveruDdSfXZtpdQfwRu/uc3+dtTFFCKp5JEUMA3//38pef4KZqAEAaixY+Z2dui
lIeuVVuxQkDQnQfQQBdBQybtvkVN+eflf7epgU8IstEgwCz4lwulVME8gpnZR2ve+ONjJo3fbry6
6NdbOKl6KaBkDxxVW00du//z0r/EPRSQAsgURSLlI8x+TRJXt+jaYYLnlBUnl9Y/fb/+9uclfol7
n0sgeLMAMACwsy9P1xYKA4SW6KiY5GNBJEbpysRkQ2y0+5Q56m5Il/816H1Zkv73ddbMX1PmKB0N
tUDjBI1a8H//Es5/uYW/rPFl56zwc9Tp6+caw9vcsruR58eelzakzt8gMkTTXyIsqkoPyQagIg9A
1dcvAY8j8qrOMQHLexLxnq4YJFcYDYgKn0zBjSWA0UKHYIM3g11XSGx13FGhS2eF3IC4cxPpz4af
CVe3lzKeMvD8Qst5ud6z3vk29v6hh9ZoQoMh+956JQ8Vvr6drt3gzFMviCcSsNhvij7x5czDwefl
0RMjBu+09712Fh62fHlv/O46WvtQtiTGsq8cHJvO/56C5cposixzsvgYpFzAqfdR73cKKjz0rpxP
jrPV8hs3fWJhM+qZ7GidMvEpuB5FiSlLvYVhe9xj6Ja2YxJo6CUUu8y79nSJWF1u0RdJ8qA9msns
Gu1ca//BnZrdjE6VD+4Fc4F8Bwmt9qxoIvezh+65d7mGwqvvbMQgQs6hmwVPS0PrmPM8GVW7aa3n
R8B52yjP56Pf80sr8l0aPI3NekJf7DTDexq0twtfAi+qWE3CYLRNyNDqbycPUp2qeEyHeld5+MMO
MArElA0PIp+ikbFicNlMl8ZgakMdWPo48A/l5Ju5Ka4O5vf3rbEf0rIPBrzCt+quFnbrwGNT+XTH
IDSGrdenIC+3ngq2BS8eSjU8u5ztadpFPjcRnV4hJhc2IDwGEJPyET6Dud84tkcPEeL4ZNpClC0O
ChjfkfSQ8jK0/nzyup+F4yRKdihvmmrjy/pu9oZk4X5E8gGlchP26zXNh0NPxwi+i3HqLmd3hGXT
HNkK7gehmcJO1OGgEh/foLzmLFzV/Qzp6jli/VnyA3TtPDwDGIWh20DzFtdb6I3ldikudRrR/j0v
WCjmJF9O+RyqZYuhbQO1YWfnFhu0xhPj9zGMlkLdbtO6CSfOkiF7btR3C9nSYrviF/ixG8zh6BaP
S00Oft1FpCGwDCm3IPDhBz075fQc1G7U9RDzarNY1Hkk5EmnESnR2trKNIRkW+DvbXZYzaPWXQhx
t5CACtCcVv8xc6pjx/NwMi8tubPMjbGvrv9z/jQol9CYMgcfZ0HEFTlVY7r3ivxaD2lk2Xl1bn25
G7r7NM9jyu/YBCkqfRuM99V6M/YM3j/OBiPHUZ7lS6ymLprt2ePsQLmz9+i1sBhLH8Oi6kPX/bZ2
e9A24sXd0nyI+7WN6vmpYw/l9DItG8aTQDaJVdcCnDQfohf0uvrXdt4bax9ZfmPXPZILHsRekKzL
o8a8UU7KmNNzne1nlBZSP5sRyd0kQpqOBzebbtygwgvmZi+yIiyKZj9hRgZ0t3rZV+o1nYOQrPtm
2pPiIIZbGEJgmvtqyTEX3wL6MHvvjhu2+Pui/Cxf/CPaGSjojXxuxw3WpyKy4gb8ynDUJz5OcQ4U
nuG/yCnv2GbEmxG4VUDSYXsG0vC4rYtN4T+6fcgeYf5d5e8Ti5k818PF0gMKFzAbw94ClKtjy06+
aUJn+kHmEWPLaVBFUOn4cOV407PlBxTXI9Axngp3CAcIiG4qfwY/Z5yQ+kwJE2a6hYebk2gowG9T
YhfMjg5L6Pdr4uGDtnq8gCm7NR6Hq6qJMYfxfRLgcwX4cpXfhXZa7Bat++0MpeKxZE/jivZllh4Y
NNdDYdM76bQ3ddXf0ApfXEv43Ur1ps/lZUoduAUoDMp+/mCe820/BIe5WQ7e6p/KnF/5+MlfSHdm
oRACty6q4GxLBpzI1tnoSb/7nU0Rrg4IKHvlwHDGfRspgxyC3ZtG7gpzaVNyU437SkAetdhQvPl2
PajxxheQUMJk/CMQl0x6ON+P2r0PYOk6nuCRHUDC1ofpugd/iGlTyWuntmQ+pvmmrjbsvWQbfWet
Siwc76DQnN7RGmG6DLPhwzU4TOWxa85NmeCeUOxO6Cc9Rs6wK9/bYrPUV+NELnBBQD8LL6OAHpCf
hTnuqqqGz/vOt1Fvoia7rPMRR020O8fETnDU7WaEQ6uF9KshRehk26Jetpk3bIR45ar6Bg/lBzZP
l2z6AWfHsEMGPWVLSA3IAMt8pmm9neVy4w1tF+k1g1QOlbGxbOO0wQL4Tr10tdlMFXkYQFlcuAI0
1IWQfg1xdeXTdSxPdIAUSzHtRN2FpD+384tXPpXla+reGf/M7fcOss58K6fdoLbTZ7C7ndZEITg6
0800X+2CQ95HjV8mKe7EWTwbtjPQR6q+10AgZB5BrmCUkNf+SHOLi+ZR5wcrE5UdS/Wm3GPVLGGu
5tBRr5l48Wi00nAssrCcwYBff+awhBA/ebldfTAcFVSBhk0PhdrsGe2GsMzvybrxvYtjHjq4n7M0
ytim7cJURNX8E83IlLdxq/tbmT13lmzylYRmfZrdiy91nNHsiOo2LgtxaiBxJH1cko6ZHpvGDlHH
cOSnoPxWuePGzE0Mtn5ICw+4Cu3iEY2NvvfOc6ESd3rKlALtwryCpMfw67MxOAei2kOOfiv6V7+o
EneGKEl5RwtosRH9eW7bud9W7Q2ceSC1lEk3pJBNMRiGGtoHVkPZEFAGer7XtHOeKMsus3XvuXsk
8p24N55/XoYgHizbuTIP2+7aC7Qkmy52+HIj5/xg+uKKnvVtQeWxkBg8Xe6GAXH8wVUL3spVBsNF
Y66sW9wHnwQ97qO3ue5iNazJojGDoPnergEiLYcU63tNdzB7CG16aZYH68so8G56MNF8BdmD9iAD
XATA/asM728RcV19n5iNYQ6Kc+WFpDmb7LUiuwCKTtWmSze908dwfN019YPv0JDMoCr0b2a9uN11
9s68eU/rKYIBOwY4oYKECVriII4U7UW7ascnzIyxbwGYh+Do4MVDi3I+DvVLCtoqjNPRIN5W/WmF
9ozzMKevEsDGAhnO0WIwC2zNpYLqKvFv6pVCdMlCU0S4+6Vs7/iyHAqobTgBsqt6jqGs+Tau3nbO
Ic/WxQQiKsYzN21ld2WGC6frdkUOn1MJomVZbpXfJoVgD6NJN87KMtTfbkwGEP4znb5pPvexU0Me
pCvjuXb3I+Hx/JmrYMdapAjGPwwUs94HfyDwFnv3ZhsKpY5LyrZ5X0esQ4BY3MT1+0MOrRlvRbY7
Tgkcf/a1bV75GnRhUE8noLj3uf8k+gdnhYXeWG7cuYg/LcNUkN1rMW9n7v8Y85cK57A7rhWLF0ee
htrfLIrCnHrejjnZZ+NHq/iepWfHgu3U5rE15q1o77I5eK7y47j2D7CUOI4Q7epzeJFpDJ65GInP
w5m9eHCWykd4T3HhhSvv7qwRiRsoxJVrPq2b1jHXJfM2lJD3Zv6xVmskKhMOIAnTd+pB+b+/z0WW
gAV5YeVwBAZ8qMjF7x6rACTlMd+XFqZKRK4Y7EIUpX0Tp5JBSKWa3oQY1jCb3Ptlfp/0uB99yFwm
4DBGzuKDm85QiZFytchpUFCsDn4Z7eSmm9IlATTDH8cZtzrja7rRZm02pd/Cu04OSG+tFg/oPU2b
VunmzMoMdsgErMQ5reQNjGbag1umC7zggmNTeEfSKpqsUs7JWrI6DFgds14jNCGtkJo+kJWcRTFw
+JmqWC1+onhdb1E1bKjOnrqligpRJbRunkpsRpCTmzaY9o2Gd1Xp3JoBXisuhQ2E5OJJKDnvMJqF
7ihEUdo5aujJujgggXODY4gPcaCHAN4DE/R7CpuFuWNvex86D6I4aYGZ1+YxG79LiEaVhR+qcjOo
p9kcGnsuLERnIItMunhY9zWux84/S4oayUW/FzJCtGiPvhVh2fnPqZs/iqUNgUjH2ru1Y4qhHx4N
+XVtGd4AxrIbN1y7APVce+9WzYM274z9aLtdWk2nzGYJaXbGQBxnCaCmVIcjSBhTcLUjSJgllDtr
E/FhjonB3SFuhSPiFKesKwj6gl00YMDRkwtUmTAJJHcen3DloFrs6EvWFlub2ahe6CM+2WcIN23y
gkCHQso7KZubivjIXaZQZu03nU8JbyHf29hIp9uxqMI2Fdi1LNECgrvECTvcvA5/a9i8McV5cado
KiFTAcDfKUWsx5OY32oDXNUiW3FuvUDHgYSLDHsqEEU/JzAryAtxSLASVCYp6gMlH1pySLvhVHNo
35NPt29+cJvTUuLau7GQpbP61sPcpl+UNwyEQAdQnKM/9KyP0ox7pQDoDlmSt6hd8mzv+xnGy8pt
kaUoZwBdc/7gTKqJuqLfBFN1GFWp3+3qfHOle+vAiyNE5R3Vfr9t8a9b1mwQzJO6xAmAJXll19uU
453wen3UzfIzI7DPu2LEvy2PVNzKRYUEdyRjp6bARIH53iGPpUjFcCIEz28wjhIGuTzILmkRKspS
b7rgvGSoIdT285pfsoemum99ssN7mEvoVY069DGehTg5o37lYVfd8OzFpy/rvOPZ7ZTdUfS1CzVt
1zH7SKssVEj/6ixPKszigiyT67NlyJVRDPfVNuhU3DT7bN0WXrwU1Q4I3NlHidKIPrIjiAxgWDLQ
6eBpXWeXUu8t35D+DrWYX+/UEEGsKzSfZKfnisHPOz8JGZU6Mm6ENKsxJ+buafU4Q95W7l0kqF4f
LUjy2Lif0ikZ3F2RrtsqsO/1mrvJWjuQvQXLoHTo1qlfUDW0TsyGw+RvjahhMNHB4LY5L8F3i5MV
yjJO9d2UpwkV2KafnV4j10BFhXfYbohHdSzSUJWSdop5fsjH2wKWbM5+4qjKULY2+POK8I3U0Rgc
U4Vn9VDUxis0i5brmrpJnn9XArpT6PRd0vRldb670w1dQpFvg2UzVxddSxAr3wMEYDjWF+q7A2Vm
dfFQmjrrs64ig/ozQGprj2Wj9jI/CH1L0stQjKFZkI9P98P47CAJRqPmSKr6CCLWfdFNYYNxWVSs
EC7jA2zr+qeZg21sxyj129hRP5z6YQYYU8nlUA47Pb4vAGKWEWMqkUcfNUH8xHBTuoQmfVu4s+sx
CuJ9Tq3g1+Tm835kwAFgZrFsiAizKo+6FqRJvkYK5tL5bl1l1JWo7Z0lIgE/N64+DM5BrVW49o8m
Q9yao89Gef4wimgt3xmK96zG1FEZlmkRN6nZOJDeLVAhSVTmvovLNs6yDZvviuV2xncyi6PlwOht
MkD6sEL2Ey9QCzPsYGsKdgby+WIO69q7EN0emwnZaHvfioKE1kDLBF3EsURVep0lwar6cSV9nLIl
YQrB1Yd4pvfYEbg8k8gsImSY/gj8AdLOTawEA9DhbypIFFbqZDMdWWiHU5sUONXFiNvYoNDxIPhJ
j357o+Uh87ozdT/K9Oz1JoFGaJRP0Isuqzzk07jvrJ+UTQpxu+Gnle6+Xeu9QxqEEHDCu/XVQrNM
l+roj03icorIzWMAThcHVCFCxqi08EWE+HTBYaHaoNSXDWTn9hN5L2cFhebLqKFO0z8P9E56S9hn
2b4C8FyoH7AnNdrcIl3DIy6QdmSxV2YPui2SlcOyo4I8Hau6jff5tbDIiCpIbAHdNKYdVHKpGKPR
Rf4vpVYblfN+MwpenAbiMTy0WkH7N2MQ1mSFW3Y9ABubU/TXAX6zb6NE7pXQhS+YHkWhBg/oxXtl
nQ98wCi1irB1p/TRxbDdrshoH0Egvn+bKYA0B3+4maf3mebut0HXq4qa1foIEH1G7rvGYXO4Lu0Y
YXq0rxCwV+dNNxB4juby817CMze3S6Zm3N5WOQlMcXAaK28ie+Pl5VGJYuW4yJ0eVVDv601qghYI
HfoFgW0Bd3A0LMNAu1W7M4oCieS6eGOyWI+iDIIjSKZ2CBXJ+p3n8urqKAtBUJP73UNteXsLdLZt
w7lR+sakfNxNktF7Am7rYYQRbxtOgnlJ25t562S6T/qRLk8+LRegWdS7mnqElIdwx4+6Dpofo0zd
8UHNCCdRmrmL2DprU34TmeoOOu/ye3B60jTOHF29u82oqt0KzbU56pmeIZrhmNBt0WoaFN5ruNTI
VuPJlm7i9XiL0IITvUSk0P0rdMfNdoWkRjgvDkaXMDH1wqeJXAzDM2VNC/dwT4gHPfnIexigVt2W
AhiAZi7gPZZiwMZjw13LFA0bxzE9opvirwVA1BO0jQA+DqpuLkwaLYH49VlIlhxXFyeEwySoKeYc
CCxCE2mcKYZczvzR6AVF8Tx6MLytBwVkfIK42pOa/MlLyDL3LQZ99Hgg8FRHxlZ5d9XS95d+qe1t
7dH2TaTUmlioHvGrkt6PmnkSIOowy/E8mZUVm26dCxz9pjQmthTXKJgOdkxqp0VmRDPX1tFYNNNl
aQUCWzAM7n1fut55dANouzm+6GJqUfJ3einvOHKnw8ghuO86XnlDnDLAp7+sRdjOLqS4MSQY8QC3
6OpQ85bBneCB0Ll/FybNT7kuAuD8cNgCXlCR+cn0q97mirVZBDE/sl2BYQFm9RGa65mMj2lgq2Qm
Wr8FM3rFxVwhYsylsPeYmP3nEsz1xYG+xXfLVB/Ktp/PXtPITwZO6yNkjrvCg1A4JhjXEiyEoKlq
wLZgF8aj7lFI9A3t1bbofSSPvUIrbuvTHIX+OLj+sCFDtzZ72HW7eZyqYqzDiWVTmmCoffyUPcqD
bt+DBhQvdaBFBLnKzzWDQhYHJHN191q7U2se2OTUzSGzK3ywadciksyrd25LAuSPKA+DmLxj0GZl
KQoyy3FNoGCvT8EYTB8rxLmwrVXDnHClYp42k+djUj8v+FmUrXohJaY1iwb+IbUra4ASnp8QUiMz
5MXkIM6CQxexEUU0KzHME3Wox58EPLS2YukwuAQ/uek4cReR09WNkYCP+36/wqUX6UZX+WWEXjIx
25GkQLEkDsndqOr+OwYP6gedOt4ZTvFAYBhQEJwAjIFWk7+iSm6K5x5uXdj1oibAnTLrPZQY3Nn5
HgJrlEuA5a5K183ilWhA2Ex5UI+E2ulPDTJFH9ElcDd69cVNbTNmYsOdAB0BXXUftOS12sBk0IbD
pE6V0fc8aKarO/AXOkKyE0wCmCiSRp/SqoNktj+9LSYHEmDtuIHSdAcOdU4TLsbyZhZpzs+jrI1A
HVmjihlXNOkiXqG5IbOsQ/EzILEn3bde2P4DBXa10WOJ640R+40MQGnt4Fk3GkCJuhtWSj7lVr1X
aoCic/gNb21j07CvG7qcmNMWj8jP0B3o1wZXf+H2XR6bz1HSgPH5Rcxk8kK5GPNE8O69sJ4AIPbD
OkSOGpBilFMfINCsFdIpcKov60T0a6UrkEQWMuQbwC9oIuQL2/WQM4q0RFKkaICBZYVaq5MN5jIJ
K1iANLHvDjOYgN+WVUJnqFfNXWYb3Il6mNyr51XVHiHA3HNIrosoT2H/neeVJnCur7M39Onsc97m
BbLn/BNkG61zU4LTsaWBk9/3okR5qovuthELiYuuWTCaU/ToX6/kduohkQWgCoOosjPizdEY4XFT
b9y0C0cWlbnO8jZ7E+T9Td8WKNnnksjDaNMJsgZ0aJLVZHU8eJCw6WZQfOiQLRoXW+o02KhMnElX
QTOWyW6tNmXd6h+NcvSwpwXeXKybADlHMazNhNbb6N3TpdeAQbl9qH0/fWBrQCLt2w4iq4FAYlQb
3C1dnz01AXCnrh/zyC0yRPla0hdWqnZXspzIo6z8+2L+TND9jOogTOt2nuFwi1SbHnvHt3o39Zmc
sLZlLxlTmMiVSgUQshfcDeJxtN4A4TJONJI1zNKHCtq8/EJZWfVHr8shEiX0tLihYSPrDyrPV0Cx
g/bUxYC43t7WS5D2sHqY/LR/x64HTTJMYKoAlZ6WKi7oUrCL1HlK9kudMn3j+qZL9wLssS4qlR76
c1DgCgx5pkbvtfSyAvKpcGUyDRRK+nrlZdj0HvhOg9NME3BRkdl4REZTRQotxXKXgkkLgSpVdTqH
DHXWcd4ClfUCECTYsgZvS95675Mhh3JBneWu74OrQj5rOLKPLYaKRZZhiMnPpzzCnpQfpq/cJ6+l
421lpHkBLyk4F4RSSIXXt5bLca9zFwG4RCh5Sl1pbu2Q/xiCCRYfRGw9jeuqVjks+9IFk/CD7+/K
IPUuovb1W+b1RYJKCeof6ExuIelch7jFnl2N5CloOgQMwvW2kM3FeMA5gNNci2H+uRYGXacZRxWp
lgdh5IoHL4RAMMawk/brsxyHDe2BfvK5e2/h6ZJ4ZPaRe6Dk6KYOOrGYmy9R+GOg+EYt5MIdJHE1
1cgIOd2yZWw2Hm6gsEhTi8l7IGdLk4sD880VYr+RNPClM/6PloNlR+vhEBhHJ3SdQ8qQvGFsNQBO
3hsXYrx0U62vTY8wJlns6BoEua1Vy2nwr5Y5aMdimNioeM48dDzamwYKG6leQ+20Ya9zAEvTvR3M
m/Eewfne1uNpQIpO52431sMuKNVdhipiqLINx23oQG4lVfo2y3fGhZfd/HNU4o70kKRaHtOUvoCt
CkCLb12pomCCoQG6NvRpHccjdb1t6ZN3WcAUg2wDdFBbtOe71kvQ2PtuMOroAWUmdRQszv2clgco
Ze/A4Qz9AVmRd8xVHbnjUZg5NlmxJZ09yEE/qFwfZuRjQe/EvQPZEvWxkOwG4xabdoXa/ugl3bhs
58nbKRcKusUMyBQlG0juqJ6DmK38wOlntx35h8NeORdJOYwvIi3jboS+Y+buePeM3pPtIN3dqY/M
AF8OMuyr6kKQlsLUqkuqQC+hMPbGm4MchrOSOIMcA0gn3ObJHBxkPR5426PWTQ8kkEkpzk16Eem4
cRekHIGH3rAUDwhUO0ewO93Bz8aHAFOG1rFMtItvd57OAS2fKeifpfru5QCXgKiZJjHK++Y1OnHR
1hFYVhYbNIWuk3m2vL8j0wkhFsQtdPTnMilKJK/CeaxgDrgO14ChY6RBFYdVtWRHrYZXJkiIsa+N
6Ly7DL1GTst9EHSncfw/5s5jO44rW9Pv0vO4K7yZ9CBcenggAU5iASQQ3vvz9PcLVQ0klFpcNesl
DkSJRGZkHrP373blac7mjh7DRDM8pyFErktRzjfB6EBo60bQJVfR32ql4sa67Fal5UrjNbZnCmNx
Ae3YjblMdLLJ7x8FnGGzwV6rHFSon2AOSSd1Rcyoj3jcGZ12TkXobI7/26nyB/klbyYvl5+oVP1q
vKtpkHU5HAQbvMD7MBmBlSpsykuz4l43dbcecnDZ946xOf16yes4jI3FQwTpleZ1qCA4NJK6u59r
DdLc0sXGrmIDUnO/2U7tr/OT0e/LSFx0CYgwfcxSdlFOPtU4ewnxG3Mx7ceUqkSZw6YgF1qC4BW2
vgLN2te0T6+1YflyxEzdXniyck2t6yiudXUtintRzeEsxh9CYTpbG71p89yxuZMvNcUOH8F1geAs
a0rfGyTDm2M9zbRBw3ozFIdpep/s3NdEEcjjpYkIrlXV25FFpKj6RRCYYJGNrQfSKrPN+rupkn2h
117Kn8jnu2R8m/IXSWXMynwZi2MOhaB9LfEAyRkFznCOm/Y+oU8hKNlVtZQDQfFBV/L5lM1eg4oH
ShsFjLNeBfwkqURuEz3OrMgI8TPVqFeXEXgeUy6cAtz2OZ8lN9bONRQ5HBhHam29Tpp8p4xm2Gqt
b631S131u0IfDxYDMQC5U+NqJ1crfuyJQKEV7NnwvQRTCsM16pduuFrLeWGg6DC8ZHXvUsVfeid6
XIbsIzfVT5O4VFdbvNw8NepmXFddbbgkpS9kpCZ323uu05DRJAgBUremWVDZCWoepiYco3Oyih8J
U+TrL234rPvWzyod19CbUuwmcZG6R8d6Ra4XOQd5Pqr2eSpPq3POc9I7EaSOox5WscKo77tZPA7Z
1dKdX2lCyHviRQDIfZAYp9EI6ukxba6gtnp7mcZ2E4FM8TmlZVzri2a/9cZNl3eBlvqNBUo8h4OW
3A+gjpx2ShxfRmTnefGl9pQzi7qfsAk0svCQ8hyk/Bbr5o56eq9OH+t8cObFm8w5tKg6TaKjONi0
+WjSH9UxMNR1LmkasEd9jBTAkblAECJ3MnQIWSlwtK8EGWJSKz7c50Vpj3MNrlXVniFRPAB/T0x1
nFROnvR2mI5yV+zsZXJbehwRHQZOJbl9rpb8Fog40p/T1XqamjZskg+ZpaLG+8kW4Kwm2qadZkZe
icxLHsBbHWckpuAt0y/q7ByI1vfM3iE2uYeUojzKCt+uNVLzCUo3g0nmwHXyo2Y0oWLeikTznfhU
rkwga7tbS7TvND5UaBUVGwd2rHpWTDddVAB53K4AjdYcaos4EvhzrKgP9VmHEIX1tWRlg8VCS19/
qkZ3LLTaF2MWqKhX0tQBQ/pqi7tcMd2of8a0RxYOmmtT/5KcOvIqMzC1nZCvarq+qFZ9kAhcoYkD
60dQYieBYw6BJMX7VtJCYxxJni1ujHXwO95aA+ldtL0fb2eY4C2ryS6ZN10SIQCWrl8LpXsoqFl6
JvpGPXnSFiwbFEyRWMeizQ9xgvyLQlTTmkBDmcxgL8rL8tJK4jMHPs+IXK3K1157QPYZqNHnugCc
sYyxGPrmoLyrDOgxHOkUlcQ9LTeie4wsI9QZCiDojsoEeMt8EoN+j4brJdffMy6vPg20gqnJsuJr
duLnzPcxdKqVuX8R5fuUUR5SRU8jyOjQ+mkmnyVH9+JRh0GSd9Os0rIYJRVMAuGfMtWWL3d60lYk
c419byoY75WCLLgqZSyHqt/oBtNmqSv1aIXY1fZxQbRFm+/L6lEe38cURUEKTy5crUrve4mmuBUh
mPppEsk1k5WwVeKdrTKhwX7IunIfMa5PLPPeUYajMLBUATF4xjD5zpIcS7mEtNsGa35MI6qV/WTB
QYsVIOPZ5G426LRU5MmDy6vAZjJp2JR208hFSa0l35GxSLXxaSkgDOp7rNOW3Mk93EEv/EyWPCet
b7TY8PCTnPvicTXmU9oPYTcjsuMTj4Zi16vsTOlky8/T/LJWxilbi3gndRJ1KztvcLWcXkXW1vtu
Elyu/bGYViRa9LjjOngEox8TS3ouUvUoJ3l/h/PBdOkw6Vq6tPNFmw2A0bS3oAltsMpd69n6R7oQ
/Jy6oud+9yZ7Q7t3Fhjvobqrd+0Szok/Po6nCv4IM53jKncW11RyHO77/OJkdBNBrO9j6oP+UQkZ
BZWdYTU9OQts6UGeWecBacSSxJ49ynWoIELeStqbmgT51F9PmXUunqElcmkvXS37Wf2K3szVl68y
mrCr3rn2C+EuueXHDReW34aDzQivNWDXz/eLj6LsmedtjhLJFYNf+xmIbuHJw2UcfHZxL7kpWrup
R9kw3Sf6Ppo8mCtK3elGhNa5vnRhGcx3hLZwyGeu2KtH6ONz9LNkvutTRQpr9zEi+wo1jvw78Upq
lzcd6Zla/iTahPZFTn2ZuQPP6b6uvRGEcN/fwBhQnJ31HTXThhjfS6/9I1UNmqrcJdTtpVRP5eK2
J2z37X66rfRDnN2Ai2VlAJkRD0c1myAMM7/OPrLONZ4tOUzD5JRwL2pfVvnIWsLjCNQbozqUz/FT
c5ce482o8GAdq+P4MTP+CmEIJZmanUFqVxhGzrKwYgAaH7flZbv+vfLpzA7EU12p4tgSya7H1B0M
V4KL4meWCXTXdikuYSMfVBDBXskgd9FLdl/O8l4bn130aK0/FOex718dcSFwOkJZVISqcxhTXyn9
FuK126sKcpfQWh6gaRzTX4xjH31WX3QXWhdSHCDkFdCM48ti+oBLRu9CksGsNNyOGiAbkkl4QEZD
6x7Q2YKWRuxhEeQlHOZzNiIJrcPW59VtsKKQYCXdeaoAcq1ABu7wUQeWmee0WP08hZQWjtnERbKJ
7tVQT9TsVgbLyBbYxacuiJ4kxJJBRPPxUPIkPp4aPL/Tk/GgnUQeth8aY3S2s96Nn40vK6BuNSkF
IsQPrrlL/W0yOhxP6jnWH0Izcl4OOt8CwXeo2AXRQCDbeewNXZDjRmDvoGtBP3Ncqv302HLfl7+s
/txud7PHsKFi4RDZM60jb24riAM+njxeg+bGrG9TdH+ofycSZdLF00r0nx+RtYOMn5ddTyWaeSAn
cgNds6dKP5ED1dNFU73GDwhx5ClYHoy9Ju46xZ/SHRLf+Kqnh5jxYo/GrjkuR0TeVChMTdrGDBk7
lcuaXxq5NS/mcxxGryyY5aREbqN6ynWxKXzPcBImF/g2eoj77nFAXj4csp+J7M40cZuxRHG7Jyn2
iQ0ofsnZoUVGo9x39nuneVkcxLlXfwDCrZ9KGmpvZflav9mPyP7l+znjw76QaVLMXqpAnewG5UzO
gloG9uIKw5P7U5EFGc+pu/pncscx30GBJCH6cqCX9Yf9HAvPFG50aYZAxD5/k78gEsRGfn81bh3N
1W7VwNhh1ThzjlByAzQwuXANWEj5CqXIMMOopaQN+9LnKVTzZOaPUf9hotvR3JnXS6UQZNo1B25K
0qDcjUz7lUnbCTE+pA+0FBGr1rnR29Cc/Sg6ayiLlKehO8jyWxLvij5oOQdhP5lT1PqOvXMGhg8F
6ULlrdaudkeIb6K4+gsPg/K5RROBDZh11d6BQPZ9qF6sNxoH5OWD4dsfHfM4yodVHGOwRQrUymO8
WqrdWOVdgQaYFRmZgTGAayQ/aXzxH47zgSkMxDb1xhfDr5z1x1DfGPaN04bq8MbcvUAv3+t45/jZ
SSAfY6TWvoKy+YS21/h1u1zmd2R+PHVDOrn4EAO2UA9aQ9rLspu/SffyiWD+l/4+ReX1Gd1xDg3H
jsW1HjfEQnbV65ZcyIXK3/IdaGB2cccX62UYTrgUPix6an5463b9fnYem+ZeXoJ0CqltmNP9qGB9
mV0b0dlFPRW0uvzH2ossviIPEoRT6UU6iXivnrS3Og7gtPemdUig4aBdRn9C4rrcDuWXHOoAcg/D
MQcFBeUXB5E9DYz76x7mLOAZpff6wt54U81n56RbzJKCFwe39dCBzmvgLFw28SNYpPTLOpvUV0eh
nRFadGUoHzmupvshu5+YfY0DrkBbSrrA9m1CXcPEHa2I6/ciwFNNv88Oenqdb4URco6hQtJXenJX
u+nPVcj/bw55YMKnH+PbNKbac/sPcV3fc/kwXuzZM3+Vir9kh6X8bPgAVVYk3bvDCo3Ga8P5MeWV
J9fPMld+PQXrFCiOr9Xb3ARvRmeRjV/Mton2hXzB9Jsh8XiSDl2o+fLR2o8ejvgs20XzLyQlmhQo
iRcPO2PX7fC0np03VH10mtMvRlCV6pN+6Q/9a/wreidofTxLP6D0Mby6+o8soGdpFE96kXswLZdD
cJUYMXlC0IQr5Of8c3aOhnrIn7Kjyp/1qiC+ai9c7ONyM1DcysQlF6ub/nCkY0vt9BNWt3+rfJvK
2gdVPfFxvk5gzB40Fv4Q5j7V+T6+pg8W0fPNnQl2dsv/KDDA0Fie0k0P6ybisI4BpcKyR4M0vZLk
FbTlQfw0b7pf6Y/+LN2h3QTL5rY4Mx/xkM1hu0/uuFfv0ePe0JFqV+ehfJGfzVfnJis9fj7/pC53
8av6BiQ2ybfUY2u09VDoQozQie5s7cGUw3YKLI226olGRHVeSvk0Dc8VEk5n+jEZRyO/b1oGeNxk
OaoO63Gkay8GoEX6CvJH7ZtqbnzzVWHYhrFD27+I3czYFdXPAcWqOxqFNh79Sk+9RkWgn+/gGO+X
9AwFTPaEVycYNW4VCtx4PFvmSTj7WvuxwcZTcjISPjVMMTQsn+M8yf48sFni8bYuwfFN56vfdHQW
hoYk5gKyJaIuhyr6ZatNt0+1NUbOpt9p8vQqJ8ahlLKT40C+mtQEeqYgKKj3cfuscWb3lXmTSp/K
yhBZm5VkaGHkmOHsRFeINre/VptSBKGuGRqI56Yc9tQOMLZ+xfxAHQiFgc+euSZIlZeg4zZOgt65
W7uTNT+mdBmqJzu7gZnF3ELdxyaMFLQgLEZ9NxP10D1Lyw1eGJifDknExB49qZiaJ3xFh8pg5N1d
dU1lbnB04l8xCIGsuu18pbfIJxdJICV2Eu1Q+mkVwb6lp1qR17auNGfHakRgOhz69hhV0HJcs9Ft
V9/G9k2GenI85j2BrX98mZGvPja/cpYPI3GYdrG6tJXjuBNMXC+bMUiYr44YIQ4m2ufM14relzd5
Wf7AiAWXzlF5HnjuyZPswzCCOrjtfaM/kBA/Q6W/dvfDeOQCGjWbrFDTM0qy3Lfpsnd5Yd+qfFC0
OQxa+uhfaeHW7nVSb6lv5vWuae9GpNOgFv0PgxEFysl8nhAMq5fGRudxdj5XzeuvaDzh0BuktW8d
PLGuhbnE8WyemakeNFZysqu3eWQwUN8RW6Z9tIi+NIgI5Z2jdUw9OfrSOONBsDfrQvWgSzdl6q2I
0frmWr/rYzDPB1Eda8RqNorApkQMlXYXfWy8SaLPeRb0UkP5nPJ15E1HM4ytaQk3gY3hDc1bi+zB
vM/pi1t3fTOdYP1k10srPiZfYA/xxQ+uLEa9ZvYh40ZSzYpRauUhwevQu6PzvPKs7Y5LS6NHm1Bq
JdyizlYFSE4R8Ah68dlrh7jbOZDnNc2mSc0ALtG1ptdmI0Mnfb0/6cMf3iWGtiWuZoeRdFeku1bZ
Oe0D4o3Zea3FbmONq8u8PtPhA3bJqDWvooLe9KVG8kq92rWs6gGHUDv6scXKBnSWRjgDGxC0fbTq
wlsATI1ShcGoI79tmttFS095PeMJAsVttGLwjcqCfNFeEUGeukmRsIONzWlNUiVMqFREkidnyR6d
V0PKkPDjuypk6LshOuaOBmDEiyAcSnWHQhJyHnMZWsnRsteTip59WnrpZPXjkHH/tRZxxpQBmZW+
50M2hI6cQpRielsyzb6PhjY19kOBotfH0AAs2NoKIKYmSyxy0yD/ql0G8dZPcfTGZEY05zFaSdZ9
dE9Sb7GrO2M+IAwaXqMyaY5FpDJzG/H4r6Sx1XAUdfpciommY5qne6WZix0hIig6ZUMcjRVxSZGa
1UWY0XJQNPk+i4HLciNrXvU0j85yDgOEjNuC5SQWa1lPDFBiGGjccwiUBpELRI8o663RlkAb8yhp
Z8kooeyHLmZaD4lPT8kMwuAkeJ96Ej5oKOJ5pQTLey1IK+QhwQJngeZCp9aUMB72ZjXBKSsoBlWb
CHGmPabrvRpzn4ipif1cLqyn1pKK1yJXYz9OM5SimVmN9bPV9bBTCVC+iclnmBPxa8wt6SyjSTqY
OFp8SaklBLqZQYlZ9cjJUHiSLNd+lYutROCoFRLUvKlwNLRyexxmWd9nRlleFgtbBlRHNtR7ZWwL
i6fR2TamJd7yFCA5E7N2qnVJiVDXxc0ehTZbKlHjht9DUdUJ5Flt9sVO2JFCTzNP19HcMsdslgFo
GIVIBiBpGh3gRQTKmlrwZEIyxbbKk2r2034Z/c4WNHFNYgX2UGB5GAuawr5aP+MZS+Qkx+a5T+le
4kbpj+qS4LTMlCHaNRrgyhCVmxYLQVZaDDYK9VV+6GeDoijV7ZYDp+ucrdeQQDA1pVmp0FJzXF57
ZAzDbaxqrRoKtcxHOpSmt1DMa41rosTx5onuLzG1/lpPiv6sSAZKt6m2FtipNG79oiM6dWobc0eS
b7th2nr3y+6wFEqRPn/USiVxCiwFbv6pr2/GyRjOOa6uF23IbJp2DcZaTBXSTnUQzVliyAJnUz2x
FRvLjh1fjYuSzlhXMVqsukm/nUSO9F4sq9P/aNSlzO/GlmUC67Z28imuy9E5RAyxdU5Lx+Di18QZ
FfPFBMKXHlrZqAx3ckAQXzQ+dkrGNumni9qujXNsW2dMf1rrAupTOtakUhAX0dqStFDB2UZ2IcmU
wlVjTyWHhIK/rkxMpQgFCrnknDk2V0ZS2ttCrzNNTn5FY4srQERjPr5BuUGlu7w1ZytbEz3DPoTI
SrpWJJvYHEedbNys0QTROBcgoMfCqaZ6r+vVUr840mbWLaNcGD8Edx13aF5PYqcVLZd9EisIhHBi
MT20vdiVIOUd+AgFCOstL3QjWkEOxKJS1deEHMrD25xqulb9LFjfTPeRR6grWwmrwZrVxQknvCYm
piJl7s0dWegztjJrWZ9Maemk1VWIsIqLysdsleKNDkVbrPt/NtR/jwuwNMInSZUyCeciusr6FlYw
la2EfGZrgebrUqOHRcwWIWCoxJOj/yb59bvtfHstSFNTMVUZZlP/lj6hLu3g6OitsJ31I3lEPQd8
W/3Ic+NJKFPpJ3g80eMytqGjp/vn5/yeTfDHaxtkceocw5psbMECf8pkSQxbw1y7MlevKehAhji/
kSS9/010yXcf//YqRLsqCBzQ/fzHpxkPEndrwac5qhknXBwHAjV7HTsk2SbL77KD/u6ZjC3RgqAH
B3nGtzCERtPkKpoJmhiRpzl0wiOB2//8sf3dA5my4RhkSlpb7uJfP7ZJLytSzfjY1PSg26eJjrng
bLCW3w3zVLY3++cwkO2jQ3BKLq+tG/zrt+yVplD1UkWDSRUtB7q1UH6D38j1LtYtPTSm+UDl51qW
2d/n3KBZvwb/9aMaFP9kZyiKrdOJ/PVRs0VCA1wMHQ24DDMtcAAEcU8PAHT1z6/0N/vAIH9EN4lc
JaPa+vahyla2xoR5dt70unkERP3WFidD3qFdC23jYCq/m7r8N9+ibds8HCuC9NXvj5Z2KOLkSOm8
gjBlP0fbfEV3i0VTrWwgQel3MU9/szAJqSNR1oT2YcN9e0C0q4yYFqwa7ipc5fJIE5vu//lD/PvX
ME1yMjlPCHT+69dlRJhiFvTHnmXSMxNXvIl88Ef/86so2/n3p2VJ6J2+hZqQAMbBxWt9e5RaCHNV
9ZrQGEqepsY5aEY3St5gI7pU8FSMNVeFE8qJ+pvn+55Ww35wcCnIW6ggUuPv2bwjFjgyLfjOJIId
cEin6lfCg/7m8ba3/6fHU//1KhzFGqk4BAF/y8QZ5E62m2wjfhwMw0XyGiXGtUVIoczTwXYKX9D3
ST3ORYTsyDeQYCQ9DOe8iwaus954yMoMUXrOcPWxzX8zQuxv1i3HAWmDxL1YxNh9O+ASlJOo0MeW
kUhKuUcVt/jT2lSHqkFUKtXT7+Z6ff+2+Th0WVVMC3JOJ6nS+HYbEsoKEdmyM7kvkDCDfZSoBRQo
4BUGHnOl2Um3maVgJ4f5+Ofv4j8XtC6zzswt2paT5nsouRCJvpoWMIRm2A+6Nd6XxX+/pngJ3TAM
nbPAIV/2r3umm2sxmitrSqNCb8a7nq+uYlD1Pz/If64pbiTVVLllHUPhm/vrq1DiCKYxcZK3yHRU
+5GS8DiUtT9mi2d2EC/67w5UZcvH+csypnbRdGULkjLIk3K+7VJ7NpELWlQWo0If5CTa3tLaT0uk
+xERXGsYP/u637fgOPVsMeFRes1HB4ssrtB/fvb/KKcY6kOrpcpUOsRkfv+Ec+yu3YL2HU5+RT35
RiKtq+cNYnb8i+I3R8R/3CPbixmcDYQEW1Rx31arUUQNNiMcUkQs3g0nmmkfOfF12P33z7Qd5lv2
qKM51rddWJlMSjLRWHjyXOXEa+AmtqL1oTGkp6GQKdkgD/75Ff9zH/Jkf35J9a9LqKo0uyR1Bl9e
iqKt/gKQmwoc6PnsDs0jBSaYyTORpP/69v4dIH/3rxXzLbH+22//71Nd8ut7Jv1fsux3n/UW/N5/
/0P/HwbXqwof3f87uf6xqCck1O9/Dq//46/8K71eMf9nyxM3t/uPdUad+X/+nV6vaP+zxSybDqH2
Mrc8G/Lf4fU6ifdbmKSMTANLhmnxBvp/hdfrxv/onK5k4dNssDcM7b8Jr1eM7zlWsspGU0mT581x
5NjOdiz8qagnzEhB4GwgU9xmrURwbIg9opDyqoOkqbykWMFC8Oa4UjaBpPc6VGM2dLcoKRbsNivU
A8E9aZ5qXlr1j1kXwWY4+Skfbqw5yc76oIR2hzk0VY3E66wR4rl679QmSAulODgMSPAqyRHIciUO
uAlCYJRQlnUIMouSXKS+wg+qI8GJqf57aUJCkRjrCWHL2RyQfUcVGCyBQt6kjdg7E4SbyGX00yxS
UJmI/2aWo4fWGxeQYbWHipyTHLE/wjZM32MFASVLy62J8H1NMU6lyoSbd80tVNOaW5F4ebQMDU/j
qAZRa4cWHmyqa4i8aapgPgttQ/TfHaKHCahRrkmPLynTiyCehn2aGJ9z05fBstmfemcMV1mHtprK
DUdGUTEvGoC2Bh2tpgEhQUyY0lodiD1asA4abVgl0E9DdkhUdNBzDPyqNIyUg/uwY0vh/bev/RTd
iGaUyMVZcHH0EebDkUQnp3uQauywS7WCjIvbDjmxW2oDI2M0vguy5vaOhaU7imcP91OEya6D3kjg
CXJJTKHaoF+vzVEEQ0LK0DInlPI6liId9YppYOUoK5tBgTF34GxC2824EpBv9EibaiRdCP0ZuLVz
FBLP2qWkze/eBjklE6lpnxab6JMxh6GakfqoUnyVhuqzmpOWz3ywfcNofbViIOhcm4ln5P1TVzuk
GdnCs3BHwYYjJlXaJLD7RvHtRRLUltPN1BsV6Vs4czf9JmCshv00mun/JcvFBcX8sr7w87bTULgQ
gNQMUx022ovC5CV3yoijWmPe8tpdTQbLTYQtyCYG5tQGYFLQt9Za1sFoDpVrM4hMH+nk2qoGeCB6
yJz7N6fxHcVQsbwDgmTgx4Ey2BdGWdvuiuMEWlBlo0SvA7EexzhbLAIo4JQAaMFddaQvaXGtMPgv
KVEZyNzc0ZCeZQyohTJhs1bFpRh6h1VBTIvT2DeRSmrMBGFU1cJ4qMaVfO6RMJKa5CgaPGTTZhNK
fDP1umOM+kMJjMk+ILQGejRtWIuFPyjC8lsNZzUoyY9RAWxiHveO5f8ilTlOfzAVs8RILxYUZZOS
I1qBClgX9WXA6UaMT8Vql8pjpMWQfwviELyZBKX/WJDeE4wPM0AIiS34bofagGfCldWgt0fIgiln
yHr4RZzpasVJogyVg9IC+l5iwatQF/aE5bkRW4ZNP+0mHbmIaErYWxSb6aDPXlZi4pJQePqZid52
7ZrQwrXbrfClBEw2Xi+j5RD2uWCGAwVk7ysWGi99UhH+O/c2P9bLwaA8ILonlMLtcckZ3Dpl4J79
hP05FV3QpoxaAvdWiUpSg9iA+Yts8onSCKOOouIwZD3qCNNdjHBI86HEorwJjRY2AuUZ4fA/Zw75
3WB2+6Ik+EQ12IPjSkQbVrxgzdi1BoR6K3WaP6yMurNni67PtO8bCVJRKTbzuiKf5MR81RMo3rWa
CM1B/TfP+W6MamaDOWjFSYnI+wZ1tzjEvW2xn/lgcqtk5PVaHJLIxOLdCZVoFuTni6UeVB1Sq8os
DMMk+9DKZJgM1ApdSUTCZo22xC5/LXLZ+1RkzNAjtojMJOjQDuxaswV4nTajje5XZFCs7p5ccrev
OWawyd1bcXodYPOB/He53f8cqBwJ4XuZLJD2qISoMlT5Ia4UcqwqQZaw/DNzxBOAz+GPo7JJM4Pn
5tn0/jyhmpwNtIr29CjKCP2GgjGhcYYTAaGyV9kf42QWO91kZpW5pvs4uprdOoRFgnAxmRAjlTEi
Yd6e8cPIAiuD7SE2RedySz+0qf8V29gmtQjGYZAcEhonLzq2myRFKe7JwoEQt7TCiy247EguNEIA
ExgikaL3kXd2f8plPgl26pNlz5pvUFc6pyjvH4cIq71OTgbx678czmmMbAQqdN3mWIGblHUao+pn
JehPDRVLghRxijn5rpD6a8kS2iYGob/Wq8PcNG9jEU/7xVw9K582/yt33jySBZgmbMBOjpp9M+x0
DUaa+vbX9jPU9SHu9YOjMNShIQklnAfGRcEND4ge8h2+pmibtHJvlGP2kMRrejK23MSGUAxL6XYW
OYAEVaIcUbscb9MaPyFBrtnsOo+i9LbfRwhKVrV+ykstGKqWOCtSA6Smynd5KUGaEQjIpTZ4LQgB
FAqyfvyrl3awP+Q0/2OyGFk9x2LEua9Pxa2d2rFfJ2V7bqMXioTdYGHcqGcIigztALHe6U6kOLQy
Id2zSyfsyjej0t8zkYMMy5m9Hw3nBpO7N0zih5nC17dL9iY15qku0bWr6FLwPp/afDL3xoKasMAj
4ePgftQ5DfzFlB5sJ0ncqrNvSnOqg9HPyaYgHRU0471gVoDfbjivMDGZRWWDSzqNb+MkQ3XbxDdr
QTyHonXoLNbHpMheywFDRgKZ7CzljaIVGrgLYzBGWxR+XFg3lmyz/UZEiUZtTgSK1MQndivC/Aj5
hpJv2qn8NKwyGfuzE/RKjDqOwD9zjXh9qJ5Rz6ewXdcL08hbn0xDs2imE/AmABWxuZkaDxizrVMv
xuE0Iokk1W49jyXWVSTReqYTk1Jw1rd2w8rSxOybPaZ5xnUYbHbElaU5vw1asvgyzjZ0idbklijn
dLMiloXjGM2URe4bGT53KeCuK5HTyb0UZI2NEmgcidVkM+PH+ZlMMeUYUdBqrNg7MozvBZxvbfVP
SgmZRoOI2XBxG2NmDQ3Ec3QGCMoMYlDIi7OFyMdhk9Gsao3tW02RIRpruWkcZACmKNDiwlFreS09
DJkOQyf1m4naeYtqX1ERqaEvR1mJtdBkwN9Cbo0zaMfViieSB2ZPUvTisC4dgQVL3/qLaBCNEtAQ
ROcpSoEurB7BmciuM37p54oYFPQPzg+sihNZ7Dnxmdoyh7rekRhXG6GYAJebjtEzC4A2Yqva65ak
5zi0tGDJczJeB2U9OGb+2SAGD3LGAOD1pBWlPfZtqerw15NlCFod74nSPTpq5YRWpN9r0AAuM7NG
n/QFg7hC0IJuP+j2uJfnbY4FOY7JYHmQJQ9r5DwYVvy0JmK56Yx0QuekSn6eI1YiDFlHT3vQ1owy
TZDv1AJTS6gd5cneWz164mw11l0Pk4pXxGA4ZIOvXLUF0jN9RN5f8RbItrKKURy6LOIqXI6l1Aty
sdBd4QXLKTHbBYeH4mNJz/wsxZMALfqzhl7zyXNZuGIlhSOeyIABQsNXF4znInUWZH/SF50p0UfO
z1YQkLLG6xkznOJ31nxPPgJVmmAsip5RUza2vcvmKj6Paix7uWOhGZ9zX0Xjvi/5kxpsIJx5Uh9q
fkoXY3uzZpJOzdl0/MQmzGYZcYs1MfpFQZBW0zcjajyt9ZVJtcGyx7NqTg5ZJ9FHAa+IewzRpCxw
C9WPqaOMIF/MLB1JWpAtjvOiihy/U/+XujNZjps7s+273Dkc6JvBnWQC2Sd7JklNEJIoou97PP1d
kMv+SYgmrl1Rg5o4wiGbJwGc9jt7r92DwSgKJ/SetZB9oDb6z7IauPAFowvT9lUiDmdMj3fcuRZn
0LkwSKFgWpBBsKCWm3K49vBpxXgM7yq78B49qYHpItEXED1lRg28RQWv4ubQU3KCIwDl6NYqa0xg
oBRZ5dISr0qGgWZdQaVEKdZ2UElb6y1KqI66ZvlUkHcbilQMLOWh4mYHskSMCx71JcEJ8P/KHul4
XWg326ie9L8CFs2hjb4pHerdpMtrJDLd9zhoTijszTV6f49zUHSrKd5t07AAkiyEqajeZAUf1rJg
InMrSk0EpEaDAFBtxEuDY9LuOvXOC83rMlL3fox4T9LYJnK93qwtVOVqbKJF4e+Br8c14lXfIJIQ
64u5hOm12AaNtkt8BrWUHYUeH2rlDsNe6nECa09cEDgdvOQjJIwKSR47PPJ/N+wlmPeiqkAxlu3I
rWAr40F8zbKhtYfS8k9KD2aTSQ4Hpmpth9g9YtoebCBEIxePbhCETqao8qoMknPMFvxGN0AWFwbj
SeH0W+T8bb9ko9Bbj00znq1CPMst01sSpxM4xENIkMbtGT6ythMxdZqVnvCqWBOGFH1IjweXBK0u
XPsFG5hM6V9dP/TP6LTWyuD+9JvQ3Ml84VOsRbuc/2/LNLKLKjTIzDryQRbCjW55qOSLTHCEshmQ
LInA8vuJiImoU+gzjLEhDIomxJDW9WG6K/2RPtvDRFOszIlcLTpFQod7SgcJ4gs2Oobbqtw3bio/
KNJLWaC6bxUrnoqGN22ExMtqCnnXS0xEUZve+W0qHSRBpcsKrwPEikOiCTaZb9IuyNAW+JRwV2Vv
WkfAHi9uQcW8NoXItkZThpqNtzOuvUOlR+UhgMgWFx2V7QKApSCKpzC2rG0CJ4SeG+ykAs1LJoIe
6XOfc2wf3lkBKhQsz1DMiurQWgGu1fzkx9a9EXoxVET5u99F0b6v04Tlclr/0rMkYqrqjckCO9i4
oUV4F+h7FBksqCj1R81Ii61vxhQw+hjuvnrvhS741WRAZFRZzG0Gh1zZwv6SCeJDVLOhbjDkYyZp
biJMJ+AUfH/jWZxGje2gNcRaDgb79kJSj7k1OPAF2j2767U+3S7L0wxctb/cUZK2QtydwOFsSy6s
VrHsE32NXFEyOcdKzZ2GMXDXDe2j0I3RPu2QLgyaddS4GBzInRB8UbYtKFagGyPsUyHR9W1m7oQh
A3jLNdiqT0R8RdXwOjaouqIycEb0F2s1r9AJ9y6YSlLTAR7hmRa+FxUBP0Z3x0FoRZncOLK4WTix
91j62aTEJjhWjP4R80njZ4ETK52+ToRyQCWJBFX82QQq18o4+KS2QnOq3IlKJO8DbveAu261nOmn
UDgKuk0G/At+VDcm2yEo8VBYIjf9udFsRi/yqZu4nD2GRkdG34FuY/NHaSmsGmGCsmFiZ4XBRZ9t
UWZYx7oLApgGqH8jE6ezQJnMqZS+OXtueaelPiCGhmWFSgcLTKpNrhLo3GXJncoQcnTX2GOUYn+U
PUzPFr+m72ROV2abHxVIrH2Kfq/sI+0okCfN5gdtIVUfdxPFzwn26CKL0quiBA8x+DDEQzv28SIM
5q/YSNyJztfBJYuzvdzwUTURBp1QXpupmxz4zTaxKKxAcpfYcl3+TKz+tnR/uXX700w4U5chBS6Y
xI7fr4s+ZaZWn5uyfOywBQzcxdy4lPJZcBwq0kwuSeQ6Uia2dlpIO8uNKb/Dvmom9Q/IA4fbf8tW
y+BRg4nbpfFryQmQpT2c9iPoXZX60HVthRmquZIF6jFjBF0RY5w9avJGiqzadpMm2ApgagKlEfeZ
GHHLIMmbqsbRk+BGNvZ0IIsLqjVB9uWx4QhO3fB76uMsFRMQnEBpt1Jk0BP0kjqSq2HBzjFWANFI
hPimh7q/UZAPAGMNvF3HjuxkKhAlXXZosO0dVcaxnQk9JtmBmcECInzvq/grTEtAEz0GTqPlGr5t
oWP56IxdBtdTI1CYIyVm92jNGfrG09HsC0UTbnptsCPY9WsrG9Trp8h0n0avwcfltsVmFOt+m6XT
AGfOEtDL7JI82Vh86FNZ69fcAgQHDVZ9FEl3HFeBFxc/ZLMxV4ng7iFU7ns5P0RS/1RmNqjDdYfn
kI38d/ZRFmg+laO+ipba6s5scG7UHuEruYp2I4tHIRAvua7sGvD/az2r1XWtu5t6qnUG6TdDEpmb
ajbAKZwa33zOiwJyGjd0UDndXQ/e3PFb6OdNZ1z7Aop2LaUCO+mSx9xD394jr+37i9iHZyMzr7rS
xwmUX1RjvCkEFhA3rJFmVr0dV2x8RFYi+Ms9cCMDq70o93eQrBB8mree2l0PRrIbzEdfFsENoDMt
uj1vYz0GJRiF+JSEQgi6wXuOEKub0cFoqHRI5vTXyjFaqVmNhAlNdtnIGEmYAgXKqankOb3Kzl/p
7vRSeTZh2MuJ8saFJTOL4KQKw1oL8It49zKw4z7yb8uYu9nRjJ6NQBCJDAQInBF/LbaBeV2g0EZo
aoB/1JuIXZSbSrjPs28pE9YJveEbh35tEwNkoNyPjtDSy0ORN99FFXZPVNNrGXCs9cyRvOcfEppv
HflqZGmvjeF99/uRFVBv7iyG0Nb38OCbYoiyWKm2EtExa1Xu3b2BCxd5XbFlbHLGNeqziOKDj2Pc
NsrYOLnPXVmSKQ9dWj/6edPZftTg48lFB+QnZoSy9tZZhgQ977K3sjeeTSG/bpndz5aX7ssheMii
4CeCK5gibf5rlLmC5IQn7IDvJBzak600JsFDjD+0NDARt4V5q2E4XUU91dZUIpIgpX+jDGdQ+rKM
gRlnaVmH33WdM5o7Pg5CQ53dCO4B4aj4NnxLgVzblgJrJdVBNXZXLqbjQ1+Ihq2aFN6I7dqF1iNV
Vc82UkoqsVts/B4oA8kL8Py9YesK+cvQJEf+RVjXbtfZodFQAQt6f0NdqOOdeOxehnrY5kV4lwso
grtxlB0lQT/e8d8ACnh2z0V93pfU4CRB2hLl+CC1vDC1OQmFkpFXGVvr0L1WII3ZUH1AYE6MH/El
i5sfTU1FTMllH+AYh2FRGlGLVw+cgOp10qsicHfKXFbg71r26dxrUpK0LDyBmQdUPJNu26p8jeM8
xFmcQgHUeRu90r1G8cHwJ2fDmPuoC4CyGOHolEJyo8tJdmVaHn2IkYNKEoZhFT3lkv5Y8VmhakEC
JV+VMHrlkcIgCnaLU7sB7S0MA0yBqbJVITUMUm1LjfAQ+bHT9hbOKaN+sEKnx0PatUwLtUG9hjIn
ZzxsLYLV3lJoP3gpS52ZgCMI9QjoY4NIHnCqJXTdZuyMjDOck0jNi+95P1Hp2oXeTrZoAeSr9JT0
E9RjxN6U9DCwtIrCha/HdC+Zce0Lyl2ca7ucgzUO2inciK1hYPQ8M2OClJWB7I7+wZ1Qi4JeUzXJ
tG/DqFLcrap9asbAPgq4ubkIJhVRPyszJ49mYik25Tn2FWq+jM+Smyv6ccl1BysA2a2j00gyGSCc
D5Duh/SNDFy9hoMkMRUNGjwvgsq7LSmD4oSl+iw2KlB9AfRYxGoCr+s7JWxuf7gph6aNIjCghlCI
4e/JlWqhwCyuZ1diI193ohw6lYyAj02sxw0wT6Z52blXsbhqQS2u6bYNBXxPg0YuBLjwoElZJuYB
T5KZd6pXq83w1hLjSgG2eCL3N/ufucz9/wss/9905atwQf+vr3wfstT7eN87/e//ft8rSIbyN6KI
UBSYJGTpBBP+48KXf9L/hv6PyEpRJcKXENx/XvkKkvY3/tcEnCuiTKSQgq7kv658BVn+G3F/IkFu
FpeQqiTK/86dr/xRX6FPyU8yEjZUCIiVJGOemlkngyRwsK+fYP7bk6KSu6tbyAxnM493gg5SICSX
gCE2ht8DYiainqBxkAqDcS5w6GQdxeYUlBDZHWtP2Bdx7CT9SavH+7jDGhYHa9PMN2Pd7w1fX1I1
fFSp/PHj53oNNw80wI9h/YRt7204hxvKSqvKzq+oOW+DzZKk8qM85B/NkawG39+cbu8/3o5DOwP5
GNBcfPJ2yq48MrfhvQwX5CEfhWp/NjPT3jA7pRU3R/UTyt6VAXnCvJaSy7su+l+6jPfJ8dJSIzO1
n+ABkuLKqX6qbYrbDxBMz74dnNNdtGfikG12pjaoqq9bneRQf9eI7F//7/+ZP5kkzvQ1RtD0nNN5
MkhrXXMWmem+bmCWx/dnC4zE9wIGk7s3w51ilggU38aeXWwJcHSkdXln7tKDfwAquf66yU86BfVn
i0GOrFEn1Plji3LZBhlJ7taFhWhrCbjDc9nW5PFgGPFR5tzFveshUcqFZhmhf75MxEoKMwzJYyoi
948N12XEOUeqrMvY+acsQcmnJY+iK2ytSGOFaomT5DLIB4WCU4p0B4cUEerSq8IYz1LmgtD4ZWrt
ui7YuuapAyEc7zOkO6CoSPqvpliKQYAhnRg7pSUUo/iu6K9GcUtZ1S6KYWcSakA5nUJxeFWO1Gtj
/K6CqeP+xtZWuhNV1lj5te7UIH0LuV3rWvgY+MZ+LGBjeT8auTyGLXFTlQfPGxc8bOTRiA5p+FCB
BhTqHJMIh8NEPvfDU1yUFLS+pdXZbPK3Ia5fO9w+ghace9866b50o8XNMZH0HSE/94ouT7Tb6bnX
kZnAdErvpSzfjzL+cktJOMMExVPSlIfIhVaOjHeiouUbswMZmraTw2oMNySBCrjjNADbMoeLxPxG
FoitFv2uDIIzG9MfZoJVTMF7STKCMxjAFkxu5rRAuXC5cVVXw8ZK9V9qCQOO+vNKrLj4K+WHIUM3
I5tcUyQAxXCZwk1AEkH5Kc5diobBMfQCp6r7b3rRbEvhZ6MB4KgpoFWBvOvi69GAIBC3b7AcN8AX
kSSws6twcgDKFDZhWl8Pnuhhoq9EEkhgsPmUBxcGG9LZP7ugjl3ENAlHtCRprpc3C7FGaSpaF6hd
wBF070fq+78Kq+I6MgF+1ZR4YZWEgyqTP5cL4ErD0T80oKbLTjuR6/oImWufdzejGu3dsjqXQ4fb
67lga8pFGZ3vyhUPrCJ7v8MwSg2cQnBkUbeXOyqDBiV3spaATVFIJmGoozCmf0PNtjcAfmWjciWJ
LlSnmqIIr9GrHjlOvopl5679HOJCGEJeMKLuLlCUE0XbHWd50meCgZuve738VhuwW/hWdwFHrdQk
z8gqdoPMLZ/Vjw5HnhU3wZj7gPeJuXcXSxEexpgKaWI5Selt5VLexqG0dQ2gjmNG4S/KKfwxBipE
jOYrdi6IQB47/KbvOBjAKeT2tQufIilxLMo07QC8vBkvSszuUy133EBumzF99jyIC3F5m7bd1sva
hzoQjqXu2b5K+EbXrTrUWwXXY4agUSfId0VbbEscdTKdALDRCnii03KC7gLqAUhAOkBLAUk34ZXn
krUuYFIW0jch+V5zehI4+jYtYB0803lmHgAgr+SMg6aUbANXvhkHxpUfkrZh2iQ8Q2T0Tnr1LHHo
Bp50rkLpwdVkzloIOCwoL+a4CrBsKmLm+PBIdDF38BLvivwl9V/yYNeP5yEHGkkKTI5nRtoGQNXG
TFqD97V1St5C+ZCU7hUkzhvDu9HddNtU3XNs6jdFoO6aukeWMsZ7L8U05omOUANJD923tigfBw3k
z5D+HLroKhbbvRR1G9/Lj5mlwnLy7VaH0V4LQG3gF+UK4ArAqpF14QLkKTBGPOf+tqMSZxRwjdpk
V5XMkia1Wi54riKsPkqpb8CIvWSl9y2TBWdEFQG770aFWxrIzS6ugMhwcjK84lJixzLyiptJ/+yW
HpNXBXLGcxJuyeuUvAWYekKYY6Q3XpO03gyaf19YdyUyTYvzezJu01SgJ+895VXNB9uNHlVNuc2b
OyQLOOCKVRb/AL1L0fYmMp+D6NxE3H9zgOmLK58zaYhVnMPCSqB7teWTzvhyjc1IqVry5atKTK57
wVo3OS7t4DaAKGyFwUEd3Oe21uAJW1gftGM+PPj1s2n0sI6A0X8vjUMIbz6wTl72WjA8PP/sKd8l
cY8ReFXChayAB5iDecF1uk4K8wqtMQP0lPbO2BtbQMrQb/niwnVnERfY7tSAUJ7mSTRfiKPZim6x
Hdzs1gLBkv3q+oslXULhRSRiIsvJ4sFjzFbWbIxd7T5a+qOS/FCVUykdhfogmBcd57NiS7j1sv4V
4trB8m+U7mUkr62A85k1DPCIgz8yjCrMjwJehBSV2airL0jeGF3UfOU6fmGGcaKMysgo/0zkXwGg
DmOvDi+K8uwNZ6E7BXKy0ZIbkjioy75W7vcgG23TgOBD/nmvnAdr78MXwpG5UigGdfXPGklA3nW7
6YIZCjUKhIT39ZoBH4dJY9p9L+D5TfBdmhQXqCREpz71jpI+ckFcIStM4MUNZXtlEk/gZZWTRsYv
LoE2MdPX0D2VVGz72kK5sdertx7feHrSzW8eENOU669YPlbJNxdMhTS6XGi+deLIXe5r7N0Y7YMu
3zGDrJRMpRa16fJDVrjHpi5JRDB/gGrdSHVw5NgKJxY/QWStuGa70fWUNRwdNVNq2jJttu5G8g9B
CogGuYAq1UcdXaaq/MRDNjaPUnuqipNSHttwB30gYzGOJsO/L2wMcdd2L3nb2HV+4yeXPjqLylEZ
7iTl4EIfatOjQEqLfEbyv6qpZWG8xR2f9yPXaRuuohCbOR3WIzW5hbR/LGF1jmi/ih4uKdl493r2
MvLPVdwfyrpbW6QASklBIeCkaSVpcs9heiiCo1I8aOGLJt7GEE2pInN7ZEFHBcuSqHdsfCRQBEWx
UVrgWgmXaeaEAU9utPFHqKhPivpc8skA6m7bOLgVJOtokk3V8DHUKVhKLG64foYUVl2BdIU8kgYi
uJ1iwxxzUwnDTmdbponKliuwJ3MIiuPA2gTkPxLWo5KgGY2YaSPYdVxf7gY22BTSHMCMsUoSKtSA
IcsdD22OwQ4rF9Vnv2zPbivdm554DMOI0E6InYL3JnSqheS1fDHiVqAsj55JOcswDuAzECtPPlJC
fsSxwLomZhCpXe9itkS9dOqLkZT7egSqFvXild+wdVTq2xbAJVEJ0COJk/qJYmnVom4tJ2R+RPJM
79fXrkXVMDJeRqFB7kGiHarcjGiZjgmrrfZK/zJA8xky+Rb3qlMSFysmbOYkzdFqQKWuvGYm0DS4
cplsI7Bgh/WAxXYjxcJRDwUbI+8asG6P0seMLYrBrtN755j+54WF3cXRtixBw7gll/xkmMADaAAr
5BX5PqLl/uCqP94RKIHnwldlON/689cniZnp4vfhRdcMwxSpFygECk/unXfqa4lCUdCLuXXp1lBr
j+km3CRrax1/1zfyD2zcC6ex6Rw5O419aG52nFUUP+xUM7CAiV60/Bb119oC9uMqiDSp5hGosLRh
XGhwdrAtra4Y48SzLr5brjetsRZQTY/uwsnok5MtpRPtt9FLw2Q5O5D1nMfYFfs8VnOXwOaKEKX3
4Y//4Fu9b2X2rUJ3EPU0ZeurXU+ninVo+7b/pq8Gm5CMaJOelZuvW/zk7PzhsWYvLxF6P21GHmtK
2fMmjzP4oa+b+Kwo8KGNWVEgFIvO7CvJuqjb5jI4wxUiBVu8Jo5mLdvplbzyHeXl6zY/OcW+b9Kc
lQQ8wRySFO8KTZoHZUe+5UHdoDDcf93MzA3797H17nvNT8st0S9lJbfWpeoHQK3KfS8FXBfXWznP
9pJ4HjLroW5zEv6GdSz0CyUd+bOT0vvmp39/N7STuqwmixprgiNtjE10l27Y9as37k2z9RwSVB9z
Z1yTPkdUxS4+K3tulfSF8f55D7JErJeaxYFt1oPMAEXv6NODDAkvrv4gxdpm4S1PvX4+pVC2/GcT
sw6k6AOBza1rXqDFJeVGINODuLJ1asMMtxmLfnSfclFu9+fAXirEfP14yry4NAnjhpac9ksaXwMH
n6Q+C0839cV//XRIHj5+xLjXCHxLDPOipZQnDJN74gCILLen3Bg8W4ny5PmIB8lyjytvoQdJn/eg
f7xa6sIfGx9kcYhJKmFxONQnUtG2yfonwOabeuvZzdKTLjU2FV7fddescZlCrcS6kNmwVexsS7BK
v55mAf9A1sbC1CYvvdjp075rjhNw3+JBsS5oTpzyFTARUSprOKBbNmEqOhj5ZmpdtEXE3vfRZml2
+HzJ+OvdzpaMrsBlIFLmuMjqc4KbpEO3DF5uofsstTJbMtDte7HSsN6G+8bpbaIwd5ZT2Fygb7V1
ZN/fmgsD/uvRqIizBb4SRVkkwMnkZh7OIPYmVzmIcIymVNKvn21p7M2mFiMPidXoLdirydVgnUt0
5183IE897quxN5tZ/Moz5UkhdnHjbecQU3si/XCdQKnc+BscKhvVHg+1Y3FbvqquAxup06pbGa9f
/4yFT/jbZvmuo6KQrqsioKOo5rNqnGrh3izvv27iXyzC/+yMv1eyd220uus2Scm7bDcKIC3rGhDm
lotsNsxXieboz83rcHSdbLfQ7sI3/D0BvWvXJHkwF5NpglmL64IFioM3Cz/Go5Wyxh1kCwsv8/d+
9otv+ns//K5FjyP7gAnPZNj7N9zBO9ij/JV7q765h/whfghfSqp75Hyfk+9E+m5Fp3uUSc7asfN/
xiEScgEfrLE1dNWeHblPjqAN5XFxZZnGyR+/U7YUFeMmhiB9Nu+LqtwZYsU4ijvtwbe6raW0O9l4
i6x2H6tXX3+HT7vYu8amqfndS7H0sTYb9goXT/UA2WNMQ/2fkov4dTOfb4jetTOb4uVSElpZ6IyL
5A9XfQmwU/ZH8GSaA7Ntn5ENb8junZsaz7rcvJhkaH79A+RPZ6d3P2Dqj+8elO5WI0Cv2Y6g3Qq5
du+r0EYJsWpalesCbT2y6GgFGndsc6PEkPaydVG2UzV1Z3ZvNfokY4CleUrRWHT6RfVfpnNLgk+q
NFsbaROkeGvpvS397On7vfvZZUQecd2w8eecfRrblbbLztYVeYpraJ7UpW0EO7BOlzZvi99rtnpI
ITVgV+NwiBJ7n14Ds1yhpdoQUHoojl9/mqUuOFs3Aj/wrbZVmIFqB1H6RhQeSjlceJHyNGq+GlWz
NSOJCCyTsa5clElntR3QF34fbtO9YiMNupGupK1xq1OqRueYOOn36EbmXLW0RE6d7KsfMVtWKD+I
CvF63GBgVfGUq07/9fW7/PRQr//Vzec8qCqwQl/yOVNN06q69tfJLwpfKyJmndTpdsbpv9nefLIK
LcNXU2XaZfgn3umu2QZn89TYxoFdxsZ1FtpbGA/GbL5KJEHMyNWyLmSNQVp0ONw441Fwgm10Apz6
Rglu7X8zlnrPp/uBd691Nn11Pqw83+T209+7t/IauS5hPetoq66KbyHUhnyH/Pig7kjtPKFqQo5j
szD8R5vyd79i6l7vJgNRjNUh63l40om/Y+veEZh3bW2nZyb9ZWHGXBiWfxQ21DADiKaaFDYqUNVb
hGvrLF6caJaamU00pLqUZWha1sXaxSdpk+woAmzyJ9CYdrZHo26T/PzfW/OM2YTTyRIROEHBccO6
kmN53SvGimvfpR3O0pPNZhxMARj0CEZjZwUqm0wOxx1WiQOa+iQdSsbjXWYD9FyYTZcGyGyKyS1D
KLmiNC+9UJ5IA1xLiDQ7ZFqw6xZ2ydKnbSkyYDEQEqCcZqOiz4oaP0dpXfKf/U/D3I62Yifb8Ed9
FKPNuMaNe5/diLvFSeDTufxdu7NxoHV0GjJAWMuts6reg7FE8ScPttZOfPdbSz2JFogF0zwMyuPC
BDRNMH9M4e/anr76uzFoFaquuqJkcDIgZA4bVJyRX6rrP4jHVuVHP3lpvV99gd37nlzdhXloerCv
Gp8NFsnEtWeWPDiJhirXfa4XOgvP9+nh+N3zzQaHXmipEqU0IR7Mg7RzmdwA1+7In10aH0tvcjY+
Mhh+bd7Re5hTt+Pe3RPStYGVTdlvucbwZ1fFCCvpqmzIomyBwvj42XzwdOnAJfiF2Fmng9JUBUh0
vHMYLDzWn6P+Y0OzBUpWi4n0F1MP1kUkxYhS02RLetDXn+nPjvCxldnIa6DzDnVUmhe3+BXml8j4
9vXfn979x4728e/PRhgpw6FXqoZxSVPtqidGSu6gU2jRUe4w0mp70C4Lk8nUr75qcTauajz+OShe
81K6ptMG8r5U20uBx7DN8yeE0wtrqbz0nWZDqfOVEJgW34l8Ak6Cyg5ESkO8A35RkevOrXTrPcgb
dGkoCXEnnDMizFfTTYn0Il0L9tI1wtIHnQ07QybJNFD4oNycm/Jrrz59/UE/KQl//KKz0aZJriui
0+AGYWWssjvjWFJHfCRWPTrnRxlwhBPtmxPxfltSbH6BONl7RNguVaWWhuFsdVJd3yyRWXMZX/Wo
n/BQR8FpTDxH1BZ68EJ/mtdO8sbwMXkNxqVDYOhiC8lxASfNA/s45KTtwmZp4fPNqyia30dG0SPL
S3WZQO190bSbhQ/458Q8fUALnB5SXhNo08cZLELcYhol9bypailojnQSfyGNgWBELotvo37djk4S
roqbGNQ+MTf3GL+XSpefHKM//orZsPEUwasalb1TuPd2iOyJaTnl3Bzm91xND+emZ/dmrBtbcmpn
sPk5k+tiLdcrLE7uFblHC+P488/811uZ/v3dcgyNwYg1KzEuNdoluSISC9hASyxnrVZXQ2/cff0V
PjlffXz+2TCKtLoTKoFLRS9Sp7zGZO/KFWBsPAYisXo+YSUt0TN1urXIxSyH4h4CIxfLYrEwX346
f3EpwF04qE5pzgRVvLTrxEhgHxL2qwhSgjo5iagQLDzwpyuBAsKSW2JZIi/44wtOuqjz4RfpzJPa
M4nBFuz8p+ib+Bjaybp0EGNCdCIam2j2q//kwMy2EiCvBe5Qg0gxW+dCRe5bcO76BRafpT0Hi9u5
6Q/Ml533DcwWOqsQENpWNQ1gwV0HdyRMr1xbtxFyklVn45+yF17oUouzcawJWub2Ay2OP1s72BUU
W41xlT0bt6i7OaKb6VKLn3QVgJhcwsGBEw1Vm31C7DNy5GmtfpEU6RRgYifr21Zhf3kaTtAiuin0
uwZYj+kePO37SPJb6ROxU/hIOxaOXp/Mk/wUS4HGCkUOw9vH3pT6oldkWaJfIhRABpIyEN7O1y/4
kw6LbZNvylaPQsDcYjAYagLntZIuoEfXKUK72vwmByCRirjYJASZW1qw/w+aRHgq4WmQJUWdPZUu
yRgoo0y6BKq7kcVm7UEHycDyCqF7Dnr3tk+qhaf85IJONySksBbFWb6bOWvTEMehUtIUsabQbEQv
vwHn8kuosoMS1RsAIDFpxCSfO4oWXKOzytNxYWaYlurZyAErR4/i+pVbnfn9rty57VDhQeWhtWs4
GicSKHdZKxxDtfKA8SQ7ycAnzCz49cv+zaz+o2FovtTGmZLE+Va+CFJTFTj/XQywoMmEW2near98
yvRsE7ZvGbZ4Xyw3mvfAX73JlX5tBBdNGMFV4bAVg3MgSvusThdgt5+sRMxRsqhOH0REgv+xaydR
lCSj4YuXBA1YEm+DKVEmfhO9R2iYC9uNT9/9X23Nq3xtEkRDpiGjVUuyEWVx0yRQURBEZUW7Nvzu
JAvysV0Eli884pwkqoZWBTmWZjGf7grhrSVbR4heIccBwlusLnzaGv0KyxL6AdxCH1+oZshq20Kq
uMSRCGIflWxW3SGp2wgerm5huHN9cU8k5KHRyRx6dinEa66L89LrN4VaruQis4UoW5jBln7VbAOA
rc/r3WocL0P22ms7CxV11twqk9wMl+pCV19qbNanUkVtCREJxovea9dyQpCCkW9Qox41EGzgvpyy
fIKPc13WCtxJvH+muLZgueHbhif4FjVwT/KFjfU0sfwx/P76LL9v19/tuKokq7Myj8eL591W3r0q
AAESllbJT9YJ+MaUIbTJdoZf7eO3Z9dhpWGRiyzLT3V3E2Ox/vrVqp8sEx9amG1kW8Bb+FBwqgOU
OKdj6OTwU3AQXGWGvjXIPc0aD4SKexas4MrQ62cs+4SSoEf0lX7TBLqdCePWjNBBi80uzJLrwgdK
JDQrsDMblP22XySE3CCFlcINIS77ftD3JblXMOW2NbwAGRu4CofXfY486WFs47VQuM6IZ10ghiIy
491YyVu9QgaMVDpdc6P/jaSlZkVhkQyL11TYff1OPv2y7176bMBViuYS1k5vM9RfqvvLig9p9PPf
bwLUM3Bgqm8aPKOP37XuXDctxIxVC2znpHv1vBsJnejXrXw2bFgZDVVmYTS4dfvYiqbEIUyBYri4
2asQvgyI1eOAKExv7S2O0c9e2rQAUwS1ZDaos5emiiqbf99iGQzfLNLuUhis6sLzfHJqhmausObJ
uF7YZHx8nl6IXJI3yv7C3eQGo9eq6tlyK/4vTs8PX7+6Tx+H8AQZHbVh8RI/NqWTkKO0sdVf2ujR
Da5S8boMF2bQ3xP3fAahZPyPNuZHc2hDgR8BYrhYLS5k2CfEGNs5/pNaS7+J5J+qpnyrB/pOHgjz
8x6FILoNAvXSxpcKDDAxQKtiXLjI+rTLvPtNs1ecdzrEtdrsLxIelTH7pvgvRnrlMqTb7j/7nH89
vzx7x71XFOTIs4wSz2wmTx2MLtDYOM2ThX3Cn081eXZVlTMMNGf+82NLmHAjK8z0/tK0j0SQrBKt
W4Uc2DqLycaPnH+373xsbbY0BmmkgikS2ksdNA4wXYBdyrqO3YVKyCdb34/tzPqomupmr3vxcEk0
71ZsOYeD6jt0tcmlvtkeihGvVQwqyBREAgZJ3wa+Rul84d3+i59hWCJnjQmYPQ2ldwthnKVWRbTf
wFXruJFsULZP7gbhGGbgeCstiNY+/5J/NTZbrpSgtcw0p89oE593eDOlXzpQ3MQ6dGa6MN38OQdM
7/evtma9xoKEVxW6wRyg3jX9OfHuPGFhmvlz9aUJmUAagyMaUPHZu/Py0dJqTWIKyNNb0RgeRuM1
UPWjn6mYnJpbbuoXHurPOZQWqZNo0+Ijo3v/+LVqq2zVUDDbS+C23zRTt4lcPwpEiCXikrB5qanZ
OBBywJClIbYXrY+AR5PcBpWIyvIhNIR6aYv4507p43PNBoPlGpEeNmnPLcr/I+3MliTFsXX9RJgx
CAG3TD57DB7hMdxgmZGZzLOQgKffP3nOrvAgvJ3d3RdlVWZVlXIJaWlpDf8nb2UnRlBuSkhzVBXa
oZMjfboUqr6+8T+Xcl5E3SgdjfoEd4SCxEACAbuQv/eE/Ykb2QX2CmRLZHLK6CRSeKM9OgnyJRrU
lfKUL7Oe11freHdCKxbdWJS2EOsBZhzhR4hxQJsFXdjDyVKTVYO8tYFKjoWNdPV0XMx+Zr1BJ+ty
TgQ/y8Cr1PkLoHhbM3m4bUoX11j7ul1jWTLLOKP8LPX8nKigSY5heAiptomgYW22ka+jEw9Pzbug
BFCynroRu6XqjqtG52Kq0967sHAVWoClUB9wShvLl+R+BTQG+tYgapn1igcp0cfbs144OHOvv+PQ
OkRHSn9OITpkBBt0INgshGLz2+1xrhQ9ft0+M2uaBkrRUFr3ZxUfD5owGbhpI/qltXJjhPJTHAZ+
idwHb6H/KE0GttcBsgJgHYhHiIyT1k0hprLwo66uNrUIKDVQfUYRz9fVphVaVNHdDi8PJaeKWztQ
2A9TD2UXKuTBxHSkXWkLkgaKTmI/T5e23LSlvrplWJTP8efyFqg7yYAQwfj9R7WhzkBsNL+js8mu
foSoyDQV799/5WFEA5XO+uR5WXPaSpsDsUgVfO9wfNKgmSukfmFRr6T5vg4xu2h4yYPcZEF3tlQT
el1FDwJSbcHlDBFEgJLrpiK9H8vMb+PooFcvicH8iGvRpo7SO1JKb8A3bSSoeSPmCHC1oC+jgXdb
qudn9Nauw/4sRtNXIJ+XRdnr7R0xffBvHwRoPzS7U1QVzJ8xnU5Q2E8V/Hb2EEPaxRER3efN4BCN
uxmrT5BegKZrlS9YuKsb8XPceXQJmlqpGPWIn4MUIk5KgfZrpDjawK1aPD6xIW5P80ppniHTidOF
l6FF1fmjUA2yTFLDvjszVV2nCopxVLRgJ5K0hwBe6OplDhXRHHHxFl2X8Fsg3haor4HSHxTGX40E
4Ms4DFeZGd9RMz+qXfFcICHSsO6PJvcft3/tNRt18WOtKU13YRMjQptUUzN+phCdglyiE0M3v8mP
JV72t0fS1Svfn0LmQ4FkDqqB53H7kgyo4YG67rlU+LaUwvfY4mggbI4jYW4Rix+lKa8j4ChlSOih
vgctKEPQuqqsPxDEVSC/Xh0rU4AbLhc/6qhxO7M4THqYWgPl29ZsfqNFekdG49BU3IWm+RME9p4B
LATzORPbBv3JLRoiM/kdVES7Blkk76DQqVt3nWW+s772QpPtYorW1xot50Mz2gqQG6ByP0Eq0pNT
VIvW5mOVVHchWo8TE32WaW34tTk8316q75VIiLEDC2khqgDQEQI7X79KCBVKGhhDelZyc6MrEAUF
u8oIYbfqYKX3aCWHxMOYMjdRXsf0vSgfc72EHChAmTEuTrZgdr5tkq8/h842CUTrmq5v+/QsDY0H
nOxGrcZNFRjeGC4QK69eZZebZOZsIm8mBeh6Ra2Eyl+1IoQqf+Gi9mzFw+o9hAxYxXs3aMwPtRJe
axRO2ELnre2NjalGbpNZh9uf4u81NbdaFPowk5wUhGrmeeq67jUNSmcCre9bzhA+AIFXezRjCSzs
2CVK/yExsW7QLA2FMc+SZXcMjtWwMXnmGfUPcD7ttD1lDFIZSNNXEOLVd1qcn+r6V1X8HExcg+FD
bSHk+uf2L1euXhYU0li6Dmwdjt1sF0EJbmIgyMNZa8BOrwsb0g+ZUgLnYN6DLoJCwdFXO4I4XeTx
oAZJp95UKkA2gcDFkfm6kFyjm8QNEpfCO2TgOajtuG0EShpNxW0pBEppsE9NyKQAGSHFzUsEsMAw
6I4EkT95gFSo0XUyVDNqqPgItOozJ5X8FpAMUkL/oOHvtWb4tB/3ubkKdd3usmprSZrfWYdcCZ3a
Ogxsk8MmgfhwT9VzmKiOWlaQcLBW0NZ0RCwjXVyfJH4s9Q8zaD5iftdMYrb8Ma0PATkys3I6ccfo
rgF3gkNQdIosx2wtI+AZC7B0DymoOKiRKcbnLv6QrH0H4eQAdTIpRFRGCdVp7F6JUwfyLA9G9VMf
HlNQYUJJeijkAYm43vhoa+u3wjUva3/xAIrviuIzpvtx07/rBoPqetN45fBooMeb/S7NzJkIKJFk
As0+3CchcS38c5Rrp64t9iwtQadBmFbcqYBFRfwl7iFpXyZHZBBc1io2IksL+/zaJXmxV+beEmTf
NWnQaHfuIZPDZYiqyz+p/IePT7Re4qmR77UfuCHBx5pQmZB8nj9eg3HgmkIKdq7zlPqFzAJbykns
yBAZgB3fiBKFLZTB5OmZjNSuOFplENg960/UitygaO9BJrAzzfL75C6hHZBMFqTUWvmsVMjpQ7GR
GVCHhMYsVC5/CL1ZByYGKiMnYtZPqwu8MIe0DVHXshLtYTBfIST3Q21a8FdiDi39SLwVEnHaLP3/
OoAgsoW/y/v/ZzkutcP+Ijq/GJSZMZ2F5mJgylDqICUIS8eveOr6lJt2ppeQ1AjEMwr7VmYC7oky
Qq4nlN0eormoHTuREkF8Sw03iqLcJYxP+wGaivS9zsaHflQPof5iGj+oQLV2KRlra8CrWTTPSUVf
oLgBAUxgI6HPQ7v6DprgW61T971qrECNt3V4JB3+P24WThfuFdHgB9W2pbcrq9Q2VTa4MlQR279q
dSAXQDaobh44OVagkFoF0GB4rdMA5HJU70DPtEwh/G8tNY9ce6le7prZ1YC9n3UJScQ57t+hIxp0
GyGWylD+Bmu/fB0oLl0OMrOZSQdZsKps+TlVrI2WyGvWI8YIJYu40B+rSlmbg+TyhjwksuTdNtjf
btmvQ8/jEKMmKr3mRncezemCX1Uh2GjBCsrOC0GWa2fdmNwLHQdQA0Xxq3eRgdIo1XLfnrtI8Yk2
HgotfizV+lDJ408JkvS350Wuj4dQFSimaJqcZz4hTx0UFHnsszECnQw5mIKIlzTTd1bTbAVeKIle
PIZGtS/1OoZ/Vrsxf857KOA/lRaCoEbjDSGSS5rsN2DLuG2uIZ8Eut5If5FRXgE+5peG6iORdIJ+
3CbTic2hMx3iDktVUM16HdAZfU0646ElEeoFo2AVGxJ0q1E80oWOqW2IRv006X8q0P5pBmufCG5H
XbexWrGw+tq1fYxN9s9yzPaxVRcQWwrb9gyKut+11l2EKs2qqT9EBaRdCiyT0b936XjUB8VvApCg
aBjwXYxZS0n0pzRVnwehU6nSsU37A0TEiN3l42NTaqeAgypmAfzXdwpEtO5QubsKLai+Mh1QqWKr
6hCqQrPwGtIVx6Gsjy0gbPbY/Ns5AZQzqHgBIUaPbUbnoY+k1vooy2J2LuoHI5JgkVCtyCFwD7Oy
sLvmr4ppJB15JDy3YL8AcfzygKkg8oVmfc7OmfU+9h8JbZe+17fbajbCLGw0RISMwhDsPErjY1+W
e11VUxt62Y5G9rimWSXjjob5xoMgobsiYjvIiJuF6nELgikD+u5M9M/Qh3z8bcUvI4UtfxsC6PpY
IKgAIwaFlrApvDZLIOMF6ZCoWrAs38v8/k6BgLeEhlDwWed3TgtuH1Rj2FlOqx1txKpG3ZsaIU4d
QWYICv9D+g7Uz1Yl3RqvDdL3Wx3+y8Kn+rbxERwHDZdoJsJBaASd7MTFW1PL0rgxEa04Rx1WCilg
3ho2CZeqSZaGmZk3EoD2UQx6e26D0yi9MfSmjfFS2PR72c4U6ZfhWeNtQGSoznydDLI2SVWrWoZ0
CXcNHySC6hR6BshRwlbele3U9Ru9Az0HB7V7MZ5u7/pvJhVamRgXOw3JMGrMPagmtMC4yfEi61LV
DpT3QQbPhv8mkfCCli1tn2830zSaCulWBDTAvZ6PFnZRU+oj4DraCSjAJ/ZLf0ETfPgMCAYkMduN
cuAH+Wfw2L/9B7O8GHdmKTNAhpsGKPUzjV6NplrVKd0ExQ8IuWxAUV0IGF6fJBK5uBJxTc2r3nBp
CAiXZ+kZqmtuzhIb7Y1+Ej2YS5FJczIYX3yMv8v5OdL0Sy7OATJfoxyoRnmGmJM3kqMm5J0JAwZt
RzjAKaKGDcTfhzDfJSPCpqzcQ7BQVg0IGrJNG6Vbqrz1EN9nZbxt+mKll9CaAeeBRYmnEdBp8toj
EHUCStIHYGOtK0/SONgh37YJHEqoZrbDEVPFliWrtN6Z1q9kCNZI/OMq7UFYxB+d7xREZ9IocHCp
n3TIrYHW5uFUeyiXBvACgvJKDQwn80r1ntXKQ6Q2ftfr0POC6ES1ZV3oW6ruWfGptaClyMl90eeO
9Ct4gLh5fMyqnxMJJIfoJ03ImVbUk/BC5anYNwCyCUNCVqDYw+UDwqbc5OABxoChGkvNc0vfYnaM
eV3m4O7mKQKq91L08h8Ub8w+9mwP42kZD1BJT88hGmgsBC8KEL8yNGqnA9gui1o50x93a2/NjF+W
xMjtDkZ6DiSU1ZevvcDlEpm2kVAgaKA5j4W9fUivnRvERRDTg46u/K2QHxhTVK2bLD0DhFIXJw2h
MVhg4J0eb4/z3TXHSl4ONDs2GjTbpbYxERRDPAJFMCs9z/xVpaOVW3lnYnCj8keRpP7CsOqVFb0c
dr5D0GDfK8ZkF1S6FzHea6bAhxO+akiow7EcplobpiADWzC7gYSoFYfuwm+4Zu4vf8NsEw1BqEYS
QEBoljBX3R/hgXb6PslLtb7yB2C63tOdyGtleyml8f0u/brms+3EmRoKhICys5F3roQmaPY7Fovx
gNsrPA/QW2FWwc3WEzQLodyxfTXAG1hYwO8+3DSPv8kolDaReeE9BPJQPFjF6bkFDrkGn4LJYh2B
sqghDhOAbSf6cVO0KWJXxcIGur6En0NPFujC2otqqKYuk/RcoqkghzphO+wSpVqY4XcVoL+n43OY
6WdcDKODkq2ZAUlRhy/daeFKPA7PEMliL9bz6OjbaptvRo/s+A9Iz1JnWebjmuGxTMvQDYhtA9sx
OyalNSh1TWHnuhY6DpO0C1yhhIH+TbwMHM5GO93+ptcs9+WAszOR42lo1qWRQN43c7UEaYH49383
wmzzJyPwI2HQJ+cRzjqrPjhClrdHuGo7Pxftb6Ds4qMZSSsCbPrkjDPgZuGHBHqxVnyE0YIjtbBW
84q7IO0a2JAhQTnYY0BOmrpQRPs95zXtvouJTEb0YiKsBuhMgJV2ntLqFqRacyLZkqa4CUscre0O
AxG2WvFVaHS7On9Drp2YpqO2aKpmkhcC4zJmwdHQ04MK3E2gWo60GED6Lvo++5Wzt6IBlctwkOFP
ajUcIAo5NfRTKN1wEJL+nnLTy7NTihhZj9gAQRO2kB+j8klRjnWGypAa0Pnko1SBUbeg7skTW0fj
LQpWnLiI36Qhc3Lau2n2Q7SqZ1qHOOk2KHdFGh768KJAKSzQI7oby9QrErDCixQFuVipRqxv76rv
1Razec5MDgf1WOclPjfi8x67Lx8ilNDoD9G6J3bhLCkrXL2cLr79zPLIRlrVMVDGcAB+lQydcsCV
KZMmr1IfTEFWtye3dGSmf3+x0yKpjBJeWbgs1C0jgDlDqEaAV6tI0cLhvPJq/rqpZyYt0oVsgLmV
4InXu8299RJ6KRQqTLt0oV4HIOdCmu17GdDsu81MWjsaRYdtARsONFtjAAsODB70ZLyoUU6A3z3L
5E+J3GjPE4iFtPFCJevS0s7tnaJ3rGqqFF2fPUBbwkYtDqI2u1hfSDZcvSssDY1TYKdA8HD2DZkp
g5MKTB4QpdKubHRHC+4T1K4pcYwIH0frx1I86lpGdcrg/TPk7FsmegZApxDJeQDdbNM+Rq/pu+RN
El3xL8UbNuo6W1erpVDE30fj3B2/HHb2RSUAhdLIhGsjsj+glfoG6w4AioETp2zyWO49WkJ+ZeBg
TXTlukgFnjtV+ydEvKKkFoCIBR5q0kfaZpu8gDpigHRI1b82Qjn3YjjUobWVIR7fEf2UQ2E/JO8m
amFbYQHxZNlVkB0R1/eQlHNNgGuh/W8TqOf3RXwnCetBTwY/6ctdiIQ/14YfBQ+eRTu6OjMX3JPr
Z+li/Wd7S4L+r9kG8KKFqezG8Niau1pOD5aVb9qBOklOgFiEbHkBHZiy84T+Q4aBvW06vidEp/P1
+SPmldpBrZRMC+CKGUbw0sTjJszCHSitdqH/biCerpkCsfAcdIHBNyGDPnCI46uDkzZAeqvlhoTM
AdgVbF7N6freT2i20tDkYDbNL2bdi5KAj7q0da/6jxc/eha7y5mBB0YTpuccXSN52SENhqK1gi4Y
n6Vh5je4WuCgKhFsD9jiqKoAKo3d63m+kOC/amMuZjO7guGhov8HcfczaLGTdL8rrN9AjoNyKi98
7aUJzS5BMo6NjIRRegbK2THw2C6gcpeIBc9KvXr7XUxodvtVAag8koJLQj9F98qHcQ+cn9vsQXJ3
EOT0A2jv29UOTDTTRYLTN47cyY7UbxyiOMZ9u3T1T7thZnC+VI7M1hf6I9EIuHSCYie2BwXYQRuh
lyEdzZt8N4A9roEsIht/LAgF5Zq8cINcWfMvo8/WHBFeA4VNsLKW8VMwwFmrN5EsrPjSGLMFN+u6
0qAiCb+/aFdiNBwDSSOCTN1tYzEZpFsLObujQl0OG97gLk4g56KtJa/zpRVbLQl3KEvjzC4myiKJ
SwBFn6OkcyGzvMlHuE9p4fVyBDBw54W0OxjiN+mVVRhnQKSCoMB1VzaDtwJ8mjrp9shReknxQeiS
lO2V0/rle86uL8E6oZqFFJ9ZBnAIGPFBhAaywh7MYXN7ub+zp2Zp8Zn9ydEaS/sIaXGAFzgUPSKn
SR0UsVqefuBe+xSh4grklCWfa2H56ey8yGmkUZ5Nuymq4G6ljzwKIeSuONEg2ToY76KVDqIc/dvT
vfZcv1xZOj8poxgGTQ5iaN28Nvw+Us8BRwwneebmLxkUk9rgdo46AAMsD9ZttPptkBMUEZce7TPP
HMEX4/w+gCAPWEcLju/ij5sdsSGToZETsuTMfKjFhrb0WvlsEznDb77+EH54DyTUY/hW+wBArpYk
ML6XgM12wuzk6SMSYHEJw22chKf7dWjXK+Aq3gBq3xSP/Fg5xbP16/b3WDAqdHYKSa7ANpaID3X5
Ket/SYBkxAtDLO7w2WHquMksHsM4jjrxg+4ZdC3bADAi1nvH7KCzgupLno3rgrBVmz8lqnEaUB5i
CPnfv+q/7L3pTFw8oQAZL0JkFdKzjCctgbA4w2arxe/bS7pgO+ZRPck0AhEJnpyb9JmDumzkGxZK
0zvNuz3Qwrf73sYNFYQx7RJomOSrUn9Keb8y1fuFQa7c85eLNldqzIQKJhiB76iZ4C7E3YEC4GMF
FCHR8IgM3Tlu8veWI6DBh27dZFhSQqezU2UbBr2Emit+B9RRESX3Wm/cGU3o9ATwEUDamaFu9UB6
knX1QTXxdO5IFaJsmEG8STtbLQIPUEVItfqoM5RtZ3LbuGaVO0QatqY+vDRN7udMcih8fdb8QLex
LSOxMqKVTKQQuzJWQVu6agM2dF/sUXPkEvq7qXUMDIJVhrLS5iCQFop0FEej8uT20l0LDn1ZupmN
1RHZIVFbwEVCHhzxl20emQh9AOQKppfFWj8MTc8Clicg7yVYvvgvOxWNDNUrJCI3NJLtomtMZBRQ
Rl3H+htqwZDCSpqFG99c+sQzmxzntRGNCFidIdTgMtJ4lCQb0ZoPMYrOhEAuH/AtiSFLH9+3Oiph
eeHVQYRnQIGHyyut7qHHmnDZK8yfVYjwkIwn2Eg9g6r+EAMXPphuoEgrU7ReFqKGhWoAInf2aIV+
mYYuXn27PCeoSQl+ZRSaVVQB/7ABWSyFTyCZkhOO2qosxz0n8T2Hj2A0bJeHzI5p8h6PJQotjcDX
UrGqAL4tDYi+sHGDqj4PpM8fI/xf8Le3aURcI4pXY2hsY/0+5+NGIAYH5NoO4dSTPHBPjpR9KTer
tMgPKNDp/byAYK/S2VINjhx4HRyvVgC8RonsmrLxSyT+FBr+BqHbU1oOAUG1sa28cAGvsaU4OjbK
0oty+hjf/DPk3qmJHg8dSNGvRoyljBI9l+Pz0P/oxKkPT7d37TXzRVEuAX09eB7G37fkhZGs0nIo
w66Lz3m9awhUSZu1FD5pvbxwOpYcwLkwqaZqOiDM7RRlQgntK3+KXgO0RDvJiW6EP7j8oHhqZLNj
f2wW3c9rs5Q1QlBGMLHU54UhLTF6JjINR1OpHbXqHZW/EKT1aylw//31vBxp5t8lkVpF2YiHSQgj
mGXCDbIAJBZzn2dLSat/4UF8zmpmcMaMaIKxyW3FV9PI70gC9+wPemR8q6rWhfHeAyumAvLddOUK
ChibKFd3UtCv5GxJIvl7d/hfb+bzt8yMStm3GW2yGs/Qg3Uif/o9cZq7/AFyUyu2rc4ZUAZ2fSqe
l9oa/4UT9znwdG1ebOBW5LQUOl7ajTs4AzKGMZpeAESSngcftXL7ygndYYV1cAxXrK2FBvTFec+8
uDFGvWqg5gmUjRvVZhvLH1GR9wBjbu77bfQ4HkoA211oS7j1giH/F57W59QnQ38x9aHrVSIyXCPm
IblH00/mS96k4ja4tR9PSthuuyBTey3kjjvuc8iZOQo0Ve7DBFsu2Yxua8fb/idyCPb4h/rDelxS
l5z+tG/G72K0mQfHYRa5CdWccyhyyA3oj1PPvaaCdT/KCBLWLrCRC+f3upf1zwTnBeJAFioZ3pzx
2TRzVN3/LjPTthYTtVet+ufEJhb45ZczRBXXMSuxaeu7jr+lXb8QFULd5u2102aGqCyiQJAgQ4xi
sNwUlWgxaAGa4UBeEX8lDuLSQKsZxaZR2leqhRtu6KdGbZ/S0bzrmb6vUVAmF40bohg/we1cZfqj
XipbHfCMgsko98oCx8oBQOXt2jB7v1ULN4GQYqLAF4CTH6EZyQg/OgiqxAZ69/C07dCRVFVIiCmv
chnYg36CLI1daJGro55CEsfBaJ0if4/SzsmrfKVEzK7ZR9nfZXp46NjBQgAVEi+2FZkuut1tpYAb
Ur2ChG1LyjNqNG2WAbszyE438l1fS76UZb6KZju9v2fM+BmDX9DBM6yo4hUvBY6Kdg6rwaP6B/SZ
7mNZdyhaKoLQplZzkEix6YNyX8bEM9W6gqQLKoJQVNjHJvK+OPECaeCRZds2h1POP4LhjYgnMBh9
SnOnRQO5DNIzT2s3MEA5zMf7gsR2Hucuk/asQDtuke6jqnUtQp0IVOBEA+4yZ14Wp16UA5dJVVtD
0VNPkdYqDA+dWWk3rlSDYfUq22w+mPRIjGSns19ScOoNxS5LCG78Ucc/jSavTSjEjb3qVP2bCcFs
qNqgRulDT6Z2vXytBy2iwZkdTBdFY9gCrZTdh5yDrYtQvSKtWw5SCj4kWONHRg8k6+3WSH3V7Gq7
KFC+DJ6G0T1a3W/W1g4Kjl0jwRBaJ/0aIwolGuqBD71SoNSjKHlh6wNAolbs1OhNtLBV6siBA+K2
quaoJspasNxm55MRkNDWXNfiJ6vRARCtzXAbsPppSEFlZRqaQ6jfjsJvKubRIXMDLdoZJZiHGAHq
lUFV25ES+6YyOA0C/bUEECpa2gdoAfUqXEOj96oCOMiMOOjEcaMUCJPylBgoV4JfGiA2IgPpWXeF
wywoVuXBsWTc7iq+1pPEK+QXiMrBr/3F2iMhkLIqBn/Q7quk/Bi7ZMPHfNu0pROEOEGqzl0wFXeB
3O/i5KhOJ4HVqy5GCXqJpxA0Tq1addHw55Vhc9D7YB/CTUW90ZamGhDYb1p5qiNUeT4rDVwKJtBJ
0rhaDv5RpazMToLgSuHpgWnXXHI1rVwRVngJyR3FwJMUOCi7neyZIFuKjtlOwohlSB7KtvMMdEGV
J3R5eb2Fz99l+xq7oe8atP1gHdNM2nT9r2za8EK+7/M3ixi7jpjPomidloLQCpQ3x+sqyc6VnK5a
usrk5CGAllo1cvR2Jm4Gd7rsAf2GOakQK+XoAOIF9M90AAtzVKMlNXI7T8pQbmLKt1SEbj91VZEB
8h96DGPF2x+ybMV2U0POHplsCv2yqngyBqiHJLj10f5SNcW9hrbzUob0CyaHlxQUmwruQ9NwHaKJ
TWnUTYuK8o48Weg1SjN1C1FAJ60y6A/EezaeYjNwxkA4lKkO66N1oQF2So2V0dUHWdb9RiqekzQ4
RobpGPDF9Z8Q3LFZMdhptLOkbp3jyaqNhmtI0Vlu9K0m9Z4hfbTpmxZU29piuw5CnKBbOkr0nlL+
ampp7WERd6LMjgLd4lkAefmg2KgWejbRneLlZu3Xo/yklsxypeZYURT182gF2Zm7qBfoA6OTOeQ7
tcn8WBLI6BRo40jHyO6tfRBMpFr6oEDkKuRvDH/vpB4lC9of9MGDhgK9bdsYS49l4bohwxaPBCBx
9Y2a/sRD1oG6zkEJxkMFli70CP0q7zFq6CgQAU6V7FFRIkcNTDdEJa4YsweSphumox8cj6E4iX6k
ujVV7vsiCZ5CpcWLLrpLqXQok/EO7UELntjSxT1zhgGt7rQCLQbnfNS8GLzOSuBtSC3ntn+/5HRp
M0c3KdOAdDHG6bbVPlgZ67i3jUe+lX3VZc/FNgRV6vaQSzf5zMMVtUbBFULhQRR3uY0w+rYpuWuC
z9o2Sy2w1xLIlw7eX7fiwqcs0egg2hjutEBliq35KBfzw62q2air9Og6Wucuur3vlhSKr9SZT63A
n37XzJdFeUM8KCPyS2QFtmq8061NbbrU0Zndrw1oKCCnC8EH40/Xgv/jkPXiL5g2yA1nU5u5tmNF
BtKkiHxNle6IaPE7QLYdcooeQwftDr+Xnm/XwzCfM545t3FKW4WWmHFi/ZyqvmOi2IDE2zGsRJMv
KWUtHI95CZZUES1Wgggv4PHI8kNYA1B8vr1Pr+UIL7/hvPzK0qAvk4aI/BYD9cwudjSz2DZo+2Ai
oU6PQo9cQzmrBXY0PiHXHiWquAxmFZJIWjMc5Cpwg4nGKrEKdzNtQCtukbFHrtxSX2iYr1PrPSCh
3+GC1rSXhZ8/ecQ3NgCZecw6jUUOhy85x+fRp2f1Oe1R7Opnfr8eHziEht1J6HcCOj8l6+ohGW3V
Xg5VfJd8//qSJjNDpgioebQFxE+5umfZnZIgqmaidgzSu/2o26EprdRI84Ko8ov61NSoC25iT1I1
j1V4taBhGxGzVh/2sqq5CM06kfJ/UINbeMGQmRksUAYX1mOYnCOIzORI1fdD7jbxE0OxR2G2h6hM
HTIJIZaJm4BD39L3UOXbqAU+/vZ3+xeRpX8O0t/ilAuTZZEkQhgL9TyTzr/swRvcqlvNb536QO7R
XPuQPWrnzIs8437pCX51FSahtglQAeHC2RkO0mzIYmEhembu2uqZ9YtttNf25OcA8+dorjHDyIPp
iT8tscJsY5KHl8OlW+3qHXMxzuxBCucm6QeZxucarlvSBU6IaoJsSNYoyTkG8C2tCOKWsfVaNMJn
0Yl1IHfXqPBDX84Q6qsizr2Fz3rVHl/8pNlxrA0V1fgD1nb6rBzXEBBqHgfhU4H1j96XIlgLn3Je
Os0VbUxSjSRnWdIdQx9Q4Wgt7NSrFv9iRrMz0xUsjXKGRVZ7ycYTWA1+pUnrGNI5gz7R7eVbGmvm
NLSEJBUg4jBmaYONg2gcu4/beAWv1Oa8c2+Pdq3uadJQ/t+DMHcbjFCtsm6qIdZPFTKotWPeyxsE
P/+ayOVazOlcfTPVF8NNs7848jgMuAICzC7ZxOv2YHj6yvRR17a0B68GoC7GmfkEyGISg3Bz2oPp
D74Pd+LZ2sUPxmNme8IFVFLd89+hq9lL+frrsd2LkWeWRQUQLs07NT63sPvB8Jir7bqv3ibl7L6v
fRFrPkGcJUUYIspHBxEFJCLCB22KqsT/fkcjnLPPHzN3HngwQHyAYuOixsgmcYxKsYMO0OLCJrpu
hP7Jdcizm4+yYeylClExAYhR7sH1S07gnKwntLjiBS/JQ/cTuRn/9rDXD/7nqLNTaQRUqHWAlQ7r
+xp1Z9FyVeb1bfQ5xOwwotMsl+UEQ8irwWHYRtpefq5XfI3G2FVEbcBTvWabnkJXffzvJjct+cVB
gVxppGca7o+ieosB3I1ptmBolpZvfhQLNkh9CHfFRMID/duqtb49hWlxvp/1z8WbncFO7aQu0JAB
izne9Ern1ujY1col3abroe3PTNtcQ1epeFUavYJsymuzZ5vuUB6ylw45BEiunPSFPPvCjpiXaApV
lJWBEBWICtVBEshpB49K8qKKI9Q5ENbuT//VIs5JN93U250oSPMJRFRMs3azJF8Jw1y4BxY2w981
vthutRhIMghkQ9BF6SRitKlYWLiF3fD3IroYITf6IelogosGhUwqeRg6y46Kl9urdf2R/7kX/v77
i1E0Ja5ZBOIEqrRiCl12XGnKDvXM8h0Oa+Qqra38jhcxmdcaN2Bn/9nqfy+Fi2E7MqJwZhhjMISF
XfXHBKIFia5N0a6ug+iwqCBbHqPN+73IDVuPDVsDIEHSi5Wcpi6dInYmyO+82ZVSv2Hl+FzXj6Py
1EVoqqWlw9Ap29bBe0P13zobdkWPuqqAH5O49wK095tB5Ye15qpJtbLG0tZDHXV5ePnU7D+poLyY
6cwuoUi66SUJ+9+QtlX0Zg67RcHq6z7C52LODFMXBEyTTdwmJkKxSr1m5IgOTnvTQutGguK+CN9u
75qrqcjLXPpsUgU0YSqza2FBXO72T81Tck+2o4sgTeJKzrgiH13kSivNq+/I/5D2JcuRI0myvzJS
d/SDA3CHQ2S6D1hj5b5lXiDJTBL77li/fhTMel0MRAgx1XOoKilhJg2+mZubqak+A+W3Rs97sRj5
+QMWQ25aYsRGKgAW2Pm31VV5o+79LX/QTAm4BQt7yfGvkuvAXSvCzgNbuujPdhcuuuNprRYpBt70
gdOgfQy6zdZUHaj/9vUUXzr9nw0toiJBKmQ6ewwwD14lFVghFjtCj1eO/0UrINZmGiGzeNciDtEA
d+pEnWM4zduEdywDkZVerfSSfbj400lT0EcOoQyNQIwFWpynV3PX1kk/xFLwBGpFZ0qlDZ++i1Rs
lQkK10ZaABdJ0TOhmMqQrZRxPwK2pW0KngzweKoGBxXTqW0GagHRjUH4NPAjYw8TtA2isdsqPn1r
x8LJsvSW8dhjI7OJhP7KCm0aIbhk50CztvDGt0te22jqs2L2kvbIRoIzWU5SszUQ3ATEDZsfbVO5
PJa9IARp82SJ7FWjd6rSglBuupGE/m2QUL/juUfgwkmqgSrtJpNU5+sd8/H6PxkqXjlQnYEaiaLL
aNxeDFWRpbyEHnf3mKN8kAlAsYRQHIhz39FsUMHDW25jX37I0+ZNgCTLyKSbum7uprA+kBh1o0It
XJCv2J02WIX6yOlTEgWdOendfVKEezmlBykI9jzuH4quvtL6nJvaOF0PVTGYGoSL4OuQSi0PNfTy
tPBnmISoTaFjtWlucjRd8BYlLFS4oID0CHJKD1TsHEkx1aO0XNO7O9vYH3OhaSpFD/u8+U6XPUul
nA990D0OSB5LYYcGVtDfhb++nvIzb3BqZYmIJDRrI4GKwyP+ZTVNNveUSj32xvD2taGzaGNhaLG0
RUVTIC5hSKsKC3eX1ZTRSh/HeSSwsKGcTpkSQn1emadMlZUfiioAjkP+ASQQ4QDyTeMOArYu73Nr
nCCDDiFBDTSOfuWUNP/7rc+LT1m4JUTyqLppUvuYHvQXGY2W2/IapM7SVb4ZZtkzNynNcjc8xXtl
X775V2so+bMLdWF/Xo5P0cmIeEPTRpyk0h/uhxptZaiygL3FHVgPgr/MhBKcB/Dl14u8tpsWbtLw
ta5tO1hNdHlbNSGQmz7qy6Xd0jVW9vl6PHcV/z4e+uL+Ljsy8CaDKToUqNlCJam4YQa1Q1lH2XLl
ZXbxLOpIH6hgt8d/F6vZkinUdXTZPg6jYebpbV+X5hSunJCL2xcckdAcgwlyduL10UgY+MLEow++
QQgE5Gbk1/fRBIiYoaqWn+pANYrB83m86eTS5WB2NrOMGODmbW9LTu2vV5N8NMgvJpnoGsTeOUCH
TFk+s+IxSXPwhdPHoQO8IzEZnghSaSva96YyrGAEgQtCXZQSNoSN700e2SKBZHqrX8llic5i2awg
09z6sQnWHKArvIkSVIkqYMxjlzTPYYDeQu1XVv+ousgKcXWlcEM+8Cogt/cmaS+Xc3X0oShB3hcA
Shr0QJBo152qvkTNYDVgLg+QaqcqsLDJzRi99LrXFQTaaPQIbrbNpOsbFN6j0WbpBJIxV6rAKcoD
p1QSO56Qqhh/gc52lt4NUa/L4mORDhYqPRhccJXlz8BbWqPhSRn0iFQ8J0AXM/yq5BqFa98VILdV
QtkmfAhAl0XMugCvQfTQxfGhY7dIu5tDwizQvI0FR/d27SD771Z6b9UQ95LdmHkVew1Sckwk9tqC
yrSqOPI1qJqxxMxl1F5SgW4aiB5p/DDFaOOOvyeIqEgOuqzeG3WPoBtnmFpr7ooD26wzlkgDt4pZ
pFpuQkK79UG3nm9YSyx0hdmjsiVt81Pwykqq6hEqidtAq0BqzPr7amy2kC7cK+1hSG56Mtp9ACLs
rva+3lYXXBM2FVR7oNIMPKy+CHzbSm7A1TPRx3grtupGbKgXbv5dm/l/J6yWzb/+G///syjHGvqC
YvG//zpGP+uiKd7Ff89/7d9/7PQv/eu6fMvvRf32Jo4/yuWfPPmL+P1/2rd/iB8n/+PkIhLjbftW
j3dvTZuKDyPg35z/5P/2h//19vFbHsby7Z9//CyQZJ5/WxAV+R9//mj7659/QPru04zPv//PH179
yPD3Nj8iEZ39+bcfjfjnH5JO/gF+U1wOYM2i8kx8/cd/9W+/f0T/AVo6pmhQsTRALzyXifKiFuE/
/1Dkf8ggSWPGrMTCfss9NUU7/4hw/C0yh22KBkJScLn98f9HfvPblfxelMtMpIvEDmxC2lFHVyf0
SMF6RdkiTKjARND1eSw74w6HC5TXTuFBqAQhkOwWtvy82ut2eo/MBkFYhlGpDAE2NHwWu7Gokxqs
RyNxOndy+U5xUtQuIPeA7mQgxVHLBuEvbk6UmB/XsAKL6uGHbfCSQI0A1CQ4DkvSS1LrRlQbABPN
mfFxsNBhnWxSO7THwUOl0FLRmgBshJV6lUMgXmSCCj2fv2Utg30anH18CNSLcOfIBvYEXRIWGjXX
JWCsFLjFJzn62a7hPZR52f66SP40gJsTmmQQOTgTmZ2SZiimOZYHM+ahvZppgrSb6kVsoB7pFAfZ
BWHCXtqwO81rLXa3lja+sK2wqxiubxm8dPLZ1VoxbeJZh5kuXzobZUcXXXyz4yEOyJXXSRNO44U/
h6trjKARgNOzeGGSozSO4YYdsIP9nNzB7q5TtN1GwPsa0IuxZpzzWsS3eKP+NgqWOBkLOd/ZS47/
VmOxn2ZEcYaX+GY8imdhdk4YmMJbg19cGt4nS0uCfiEVgBUNsNSgW6QdXkJcn6r//slp/ekaPpMS
r43HWLiCSRlp0dewIm06WzJbz79BEuFG2fwnPkAHizqTGQhjNH351NI4EohjoMzLNdjEzm0f95L/
bQZL97Zq1d/BZ2eDD89ZGeGlefxkd/n4GtW+rRhg2k5/m1yB2dlS9yHcDqRPwDthKTayltZahv7S
UdcNHHTkEgxIWy9CWRaKoAshG+Wo456DFxlEuCvDunjYP5uYP+HT20OmFdeCASaMTesQN3O4ZAae
9NE/4mN0hpfv8qNvQZrQKnfj5j/xq/rnD5jn/dMHDLUMxakaHzBXo5UfMcTsBlPcC2E1j+F1uSde
sUURxxo3pLD0t+p61DbrB/I0zvl9Hj9/xeKFAkm0flTnadA8sSWbxOtdzVVWR3v65jo3s7jAehEj
cQrNWKeNgme5InjCp2LXjYktGdJKQn9ROj43tkgeVjotwNKMMaHZz0M11wt2iSdvkbT0ECGvc71d
GByIu7BTuUxnktjFSuYsyfik5BrYZo48fJeC3ux0/GO8/f2j+HEvqRrSe/RMNXOsewU8/JWGxVIs
UPhXZnFEGvgqO4CCwwLE9lr6pa5lCRYvvo/p/Gx16UhrNYLAVluAjWw7PhlAwcy5585CX6ETb5rr
/4Ww2IVw58TiwqmGBfjVJRCCOMLunckGbh0U9ZWZvUlOY8/BDnstj8Y3NDOuQeguOB74HBAjg7ZV
VfgSswHCyWLQMqE5sprtxlizA9Jv/5NVBCkhkMIfHM/zkfx08IGWZmrFO82h9ylCKrKRrHQfHPM9
0oE48eh6ic01hzpvwdPQhoHxFiwueCUThgfNqc2CzrRWda46kv7LCFCP0Y8jgLYrIzs/CNAoQiwB
pmKK0Hg5e1Wts4GBlfRj3UBU9qPYoTxhDZZxi8YChE/8VVqVobtgVEVKfdZDMJBiX2IEk6HQYBVG
ifqO0A5yb7oZx0B6Qofi6/FdmMQTS4vMnT+lBGxIsBRVpUubGmVCw4qKtTT+/GsWa6WicRIcvVzh
DOrHp2s1ga2zj2YzMwkZmvjRvGIDG7Vl7gQe8O1aWL0Ays7nm6EvF720RKcyAbHSqb2yREvGRJN5
1fzb4G6wNSdxUNrbQ3UF/ZRui+gC8gQeWhaev57QBTb4t2lUDdCoiZQVpGIWQx3UYQhLVVWddjcC
YieZqq0+Dyb/VammcKClddu/hkftb5UKP6wibQ82Zhmzi726GPDoo8kXBCGaI3UDMjuQQKVuwA3v
68GduxJ2YmVxC+EgJEYZw4pW3hhaZqL3fGU/XrRAKMOTVtYZWXIvpImk8gCytE7f5fda3YHPmKyI
2V84XKjl/GViMYg0BrfwpMCEz/YD+nF4N1oyO+b9w9eTdWkToj0C9NFQa0YhYSmiiu2ZBWNWz1fb
DLSMARMHATPzZAtyOVbmQexm7Peam7lSt/n7Xh+FOdzg8+7Hs37pQkAONgpFg/FEgcxYiT4bfS3r
P0/U4lADPaUiaQHRYsQKCwesZ0UZFhUoPUGjFtxB9Gg41L/y626PJhnVI5a4CpAQfDA8GZ2da2+H
C44LewQk5ACVQrqPLja8qihRRef7VOqgMByi2w2aNR4X9cpuWSg0/D5ZCkeqBUNUoSqwMAQuWj2q
Q0xkOrUyGu2ZgBgReqCAgQ6eShai3SxpCuCxGy1LN23VTU4rjUq/EUkkqXZImsmrGinQnClTAmIr
vTypm1gv8gEdZTxp7cGP1WNaSSlUkmrKGmgiDrod9dKwM3iq3hRZjJaxsiY9CmJ+TY9JD/k0m5QZ
GOLaPkjAAxf6UWxNIVSekO0NlH3KyxE6OJBsN9RaslZ29llWAW82ZJ6QtEG2HPtr4eM6PdZ1JSip
I++IW87Qb0/fKUiYrIMY5+k92WQwBSUHRC4IDxlopU89uYgazEYObnR1ALh9NMEi6PS5AfKf3Eor
d2VgZ75htqZQqslogifaWdiLcmJOjYk6/U7b6eVD+ZA5/na4g9Jy+YPAOm6NyAUbw0oAdbabP+yC
NxMhDcTdl/ejNoxpa6g5dXStwUa6V7M9bR6/HtzZcZ1tcF3FJQEz2MmnMxnK2ZgxGWMbjAxvwQxi
zmrwGKvVvkCrncqkxuQpyAW+tnohAwR5RxTv2Rym4fpfeAkon1BoZWBoDZ6kuR05fKs9oB3UYi4a
L9cAamcTCQmbz9bmBf4UiAra+F0yptQJRbtJ/dImPiCoYgUa8IEEO9mVH2YQ7sIxGPJZtrSJglor
0ooieam6dAOiC4hXmMYtA762WQOOrFpbBGlBolGpz2FN3s1vpBiJynJTbFF+8/4eVv+3t8O1+++B
LU62obcsSHycbFJvaT/NzSkrzuPSDf/ZwuJAN41CVKmBBR7GZkQjz8jrFUrRRbPD+SgWe45LyaRj
U1OnctjuI+e3y7caxKPFZmZumydQszuHOPU6GnqeocXWwF2IGgt2BXbicr+PZTvkuRYz3PpoGCQm
OcQut3s3vqNP/mt+XLvoL6QGEPJ9MrjY8mEg+2WkwyA1Ozv8luxBJ2FFSKCjCUd46x75wgKe2Ftc
iETN2ZRz2JOj/qVW+aOghrLiNdZsLGI0qFmC2K+FDTHNzcfXhvH+tVs6c/QoOyBORrEdJQD0Ei2c
YZprddPoBeQ90boLKHg+5i+EajtIUpOVsVxINpzYWranFMAwSSDTZdiNvVOhYdYOnPQVqcbqAX1H
DvDMx2LFQS26zD5OAF4fCpwr5Gd1eRkesTLLc2lA7wmaZ1OT79Kflcft3K2u8AZ7NJyfwUP0EBzS
H4OjHbRNBBIM/RA/iuO4WeO9vfQi0gnRkPXEC0XD9Xbqk+NKivx0kHCpgtSm3mrQJjF9m9kzHgNk
n0Ctl9a4X8uGnt8Ehj7rCs2cQFjiM0hT0hZDB8yWQxUZLZGp4UgUPSRo0f+7O+nUzsI5t8h3lujf
gh3Q5G0Lvxi2WWWgRz7nqgNSr+npa3sXnNtsEF+toSIIrdvF1pWQuZKTEfLIJbocXji4Aa4yJ77O
jmlj8YN2za/Zi7Ebt9X9vLfWHpofHZ6n/m02z/EQxAMD4gmL1dQQjOldi/HuqVkfUARHiYDthgd0
lNlsF29lFOLNYZvbhQVl0A0EvbfTLrlhLoBlbvSLIiGUbhQzvkUP9srVchYrqqeftvAaRcfUQa3w
aT1w2yV5aplmRyqgiSPdSPXb1+uwZmyxDKByJi0uBsQ1IKffNUME9B6vGksEvg/ydx+99hy61l8b
PfeLJyNc9pjIUpAxqcoQ3tDamcbKyVch/hfPzdyoBxALBRpwcXcKeHcG9C91/K61+vIgVQnAJs9f
j2PNyOLO0qemLUkII5qaoEWHe6nuQ9M5335t5sLdiPn6NJjFZu36sht6HXZqG8StdrLTweliQafS
E14NdZYtc762eHGBPhlcbMGhSSqtyrFASf4kQHKkoADyf7Ow2HcdGq2UsYUFVrxHXeepw1oZZ2Vx
PuqDn2JoWZQ80iDy5Rjof4Yqol6DKP3+61Gs2Vikw3mUpoORw0YfG8+xqJ4j0UIc0P9PnPNfy/Hx
OPk0lFrRSeZTmAlbTxse+mCD02OuHMqzh9Xsdj4ZUU/vNz2sx2AYYGQKgqMYoyOvJ2eqjX2ahHeq
BBUtdVJWiBzmVT7zwp9szvvw08C6CmcXfB64daj22MnSbWE0V63u7zqCxF/QeG3AKlNozYrd87jp
dKzzun6yq9ZqmQUMdpGCcLNYt+RgdGqQIKSAef3ftsjCR0w1WFu0CRtdTUrLUJttk/t4j4QrJ/bi
TkSkxDUK8Ty+hNp1SAM0KZSBgeYaTFoJCIAC+kZXG7Av7pK/7CxP1eCzNisJ7MBpH3Rkpg9paba3
zffUDW3DKg7MvyYO3wzHeLdW8L7glWY0BAGAiOna2XO14rIUaz3eXGOqeVGd/ozpaiHvwn14YmMR
B8XoONDkAjaELVsTavmgsxEolDyLTXQoDuKHsPJbAA2jcrf6QF4b3+IE8m5I6z6B7RZgR0uxWi8G
0r5zOrNBruY9QB0RrdjpsJIBXTO7OIQgGCkYmc0W3WDpuFr8ak1ucc3E4ryRXKm0qcRLtizyG9SW
b9WarIziwgEA+EhBMIIimoZU6umRhiB2oWUTngoDQxK1Qe8WcJxNtJJHvWSFoJQM3UiCDoOlFV3L
ddKA89HJgnIr58RVwEbFy2DF4S+6e+aHjwF0xQyygMCppiwRw0UAGXYdIYxDr5Vdb+WAOpJNZgmT
4dKXHtEl62R2vvrs/6gDLhzyid3FXpDKUmlkBXbnR05xxaxgp9pzoqFGsb5ClVe7NxygWz3w75rp
BsqGACNxJz5AXthCo76VHlJL3q9mB85Stairc1QBoLWKBebLZ1DHp0EZKg6GsdAKNjnAUFWP7LwM
mo7xee3NdbZbF8YWPkBWRNDkHWVOger2mB6maA0HMf+Gk2kGfJUyHVxSwLNRVFZONyuwx3VRFTHU
mfCsvo+ZL2UOm+QhfPLDGqn3Xk/LwmORFB+GMOD3YCnkWJGMoL9MU5KWXxVUSrKVCOD8iYvcKkWp
EcVvAiTmMn9Lx1SHOPr88oA6UP8E+aFpCzyha1xFW/8nj0zl4D/3+zWg+Nmhms0aijIDSlGZWGYx
NCMXvGvhgKR8dPpCtkMDWUhwaX59E5/ncGFnlrhFDZdqKJ0tYk6uliVaLtHnyI++h54NkIKViQXa
Qf1Wqk00eo4KApGVSb00OBR48MzF0AiS1qdL3cghnBXHA4sE/r7R8mPSUbMga+K9F82gyQuJdyAw
Uc04NaOqUNmuwxZzON5Hw66Rr7RhJWha8BTAKTGKCgZwrgSaM6hNL2ygNlgPcoW6aeNAkdVqr2as
qW6FVwQpEMUEp7W3dieeY1xnm0hCYrWAED5DewM+ruRZiTJnfFB2Hci/3wdwkZKX+R2U2t2rKiMJ
01nVIQm9VgMiLL/tN2sv8vPU9fwVTKFozwOYAfX/09kN/RboinwCMMSckHyCXO02BbYv3P8bd34C
O/+MWzxzPgtTCw88DlJA0hqmWnIMUVgIijVqkrOg+8MCUi6Qo1MNxhePFhQ7C+Q+ZECjdeQ9uuc4
fdYHrw3RxyoXVhu0djqssbueV5EXRhc+FRqUWl21MFr/1O9L0GL+0N6RRGyvGk9yaicQoBG1UlAz
bikADav3x+VZ/WvMiwVs1HbshhLm0a51UN0ZpAmE9pYBTkgs9UnZhGvJ+/k3nrj4xYAX6yiXdQx3
DYv82D4lE9KlsYt27l2iWXQGhK2ibc4iVxhEFXumVgMIHgnK0z0aNYFIWKpoTidNvts3mnKjFDxy
AwqoZtwW0GwXRLhf+9RL86oC6w/EJ/CvdHkwWC4lIs4p9pKQrqo6G8w8adaI6taMLKaSFH2ckJ5p
jlpcT/4DD1+/HsRFx/Z5FLNz/fQcbAsU3iF3Ox/vzu62kLdHfQ+g02PtKK7wxk0MoOvr2qa84LIR
2/01d4uXYTNWfkaRrXeGUA7M3s+vQRNxC2LQNZGwcyj0vDU+WVreQWkiGyi8aQ4aOqyuA3ckCPeT
4AlaFiYZv/lDA/5SwLPESrR8nriaDUNeHUAYBaHsElvBowEEyzomtnypfuhufh3aCkTiACynVmIn
92twilWDizmNg5qJJIbBOX6lyUG1p30C2c7anQHR4FRIvWElmDt7ES/GuJjctExx92bz7kRMnD2P
7bc030Xie0vfa3RkrGzVi2dhBoQp0O3G82CxVSVW5OA60AAYAQSHuo3XPetXYCCfZf/mQiBSt/qv
r21eNKmjRUzG+woIzIVj6QlIeQUw2U4RyfeNbISWSov3r23M67L0lirKAEBBavPbfjGJfYCQJkCl
y5Hr1OK9cPEYNgcd9M76WhRzyTF/NrXIbWqpHqZV5v/eIjVYH51hg+S6aQA1uEctd5Ux4VL0gCep
RtE0NfemL3PRoBwKfZQbcfkoUbKtiCLt40rpuUkNEBLXcQCWRLRLkdzFd6ce3Lh2U0yJ/kynIPp7
ja8fQRw27AzJlIGLPgtltMyXa90P58S4CorhuPOYLH3rKbvuFDkx+ylYKeJdOpOwOJeSsX9QyFrG
GwPAhOC4mlEGHdojUFsgyF7PmG/hhd/j41onywW/ilcMIF3AnBK8rhb2Rn/IKJtLO71AOONPtS1Y
u++ibk3GEFXWs22L6jg6kji8OB4uy+6vlMSjTpsJk8nrECjzytcsrisS1H5VMW4YjYHAaYsIPHt9
VXXgHo6Tg94I2QXhjHbb8IF5ovBxbHEstmz0ISQjcWZDG0SBmm9XWYFWcC/RtSEyU6OPryqt6+9a
idBdXTX80DAOCV6f8kM56v6mjQz0nxm8OcSgxrWHzkcjStV3r4YGjRppylTPkIX/6qdU2xsi87e0
CiLgzXT1up9EvRNl8KZKLUJtfUDDkR4FDk9oY4vSeIjAEG8NkwQyCEi6XtPGMDZj1OL8CBZbUZ+G
mzIVjVfqA8jNSa9Ov0AuMe6iHu96r0lDdqs2fcLdfmr6b1WT1Td9VJaGLefoFgXdUxgd9UTVM7ts
aVu6ITOKbTz0xoOkV+lTK9LyLiDj+JgaYDQGWE3ZVWC72U/5GBcmHyINKSw/AO1oQLroSuny6loO
KLniSgxC9QFs67WSGt/UOuBvk++ryEb1DN0Hepc11qi02pGQit8a8WAQi8hxMlzphZQ/ZVrYh6ZW
JuMDU8LQkxoxPKpayahdEbnxamP0ZSse21rY+lS3Bz0I5tdI7mueHKb5d8Mf5GFWtMkeApTxj6SS
IdnehMLm2TTr3hHx6md9Y8dpTbfqkAJhUQ98j3kZPKIiBZmgW51ZaqmxJ4lnTW41Wc/uUZrpFS9s
RgOKow15ZH0I6lxZy0LZ6bJp/EHHoXpNu8i3RVtK1V5J0fVcYqQg4leESK02isGhr1Cf3eVgLQet
+xAHD40aZK0ZZUm4IylTH0MyTbeRIsu2aIYKTePwn4cgqQI35mlaWgUUflU3bg1WgoWUj0hryAXk
jyo9Naum7jNLkWmwmwKMjk9YB6iog9M+1SOX6IVsRVlfOGqpdKafAR+ugEPcBpBRsg25A1V6EupO
GOeKhb5TYy8VAnX+Uu/upLaDDFCpky0v5dE0FE06hNEQgGq+jF6rKaoPQQ3qVO5D4EjTRQ+aqrY8
sAj93oUeGmaLhy50CwQUyutQ/g6T4PjXv+FKv4ayfQyiBxlil0EQbWvo93pT1fNtMn+IohbFtpXT
2lUUCa9AJcajsyrEBtTU1Muqvt7AzUqW0UqVS8Dpb0ujr287Ghb3rShrW+pbbpIq4Ls4FoGdZLgC
8L7u7wm8F0jJR1bWJpMmsP/7ub9N0FS7q8Mht3kiMuxyqF77cgmkYtIDlipqXzVrPlDDTds8sYdp
hCwJ9VPwh8ZhX4OGZWTAxamV9D7KELvI2wY4ibgGNSXaR27VMUOpX5/SYDLrdJqOQREmngrI5TcA
6wHy1cMXNQJSOuEYfN9DB82Wik63Uatm13mog8XXKfpmp0YRltAAp2ax0fuweBKqUExJa0aLROBG
iUBibo8A7blxZShuLLr2FsofJTHFMI5b1ZhG22iLfBfWQ7wBaQ0YDrX9WEnhd5lDwVagNR3C7Nmm
6Hzi4sfdfurGIfNEFY63oPZDyz/EnswkyCJrhCu9AXF7vNOLgm2hRdFcBW3GzWiohRsnclGbYzg1
e1qjvR33CdsGow9Yfxcl6n1Wp+G7CKJg3xV9YWpxMd1lNWD3RRUWLh8m40qo8BuSQoO7ZJSMztKT
qdh04IT3WCkyF03qLYQQ1fiK6xPfZ7Xh37UhtB/AiDx4rI8gY9YU4w33c27RIFfB+1+2j+rYA8mC
zq/XsaxFa0VlmEBRII9vQ/AXoqshb1+opIA1n4KARGmwnEYf5iCuMcbvmtqAUTuWe8cvomE/SYPh
kCQFSTwtGRoFNAEyLKop0GwbU8PVaAEChsYI5bsGfaHT3aSnCdqHBiXZN3Wib+Ox49+Y3IGaCMnI
/jUlPMTgi/p2hGt5qY08eM5GbbKFCLtjF02dcEBdFkJEoMJodkYsK8MBpCn0CW1DoMKZJFVcM9Iq
7qBE8S/ghfl1hk0cWH2S9K+tTiDgAz2CBlJvCsntAMF8bSOogvpL2FYxrlZgjr+jomDsusmnmyyI
IBMQUzDcACcM3umqacD0ICf9JmXKtGtLJiTT6AOjtVqZDFDXgIB7mmmjQ0AZfy1EBonjSe6RDiya
m7SvBbmOIbaEKt0IIVMn0ovuWZIa495oqQI9JfURDfS468qyMoOwLa3ej6qbzjCkxx4n1pwA976d
cN17TZODgU800SYI9MoZhtJ/x93Ir0Cd3ZpBGtM7qFn4XtLiQgnyIXiEk55s6FnjgTQpHegmgMOZ
ui7GldK1G6JCvbkXqMu2pIboihbIruzrpRMCXWyXcdiCalZptzwnxQ2gSv5dHmtQWM6mn1WOBy2l
glrw6hFuy7H/HuqpcJUkVNy8noybwZjqLQ901emiUBx5Kd3xfub2M1oAzGoFuO0QctsoL9Lcf8oi
GuhQTejYwUfLPfrKJ01GFnVgLWovRqhvq8QgiAgivtf9rhosraogZGHwAksl5XJPUM6OAB+nvqZE
pt7V4S1vGbo6oYUXm6UmdaHFpZS9gqi7i61Sr30rV2n3SEYVjgrtuAm3RKJ0wgolKh4QeJfHXitT
Br/bQYWlB/7HRM+u5sHTgbmftOC0CGMGyeS6ueGJkhyQdVQdWYZsSZ5Mw888w0VYQJZedZQxLR6g
RpjmZl8kYIURo9yl9qiC9MKdWFvcs6ktGqg89807jnb9mFEhvSBR0n33fVblENyJanciLdwpRIRt
HU21pl6Bc2YjZ70/gkfLJ5tJ5IhFIt/sMhAAYoOTW4j0ooZbA+U2C+UUWrWnvo9sdSy00RYBB8lW
RrtcMwOQfRpmJRdcuhpAebXJw6rgpiLk1u39qtkkRNXeQ1x1oZU0YbENeBbfJnmIjG0ihu8JLjVL
z9vRGyFR78R1PZhyUDJb6N0r0PHlDpUwZMpDBTdzHKMqGUdyDaUOyKm0fhC9qtrI3ACE3Nt8agMr
SnH0LZIgxtXACf6CQDLOIM6jZ4kZ9QHEE5Kepveg0Ipduc/T1mlTFQDMTALFIyohVsB59K3Mjckq
szE3oXBd+QgkQSNCC6OC2A0f3ZaW0AtCFn+jK1WC92Ii3YsiN9y+nS+ZZOuPOVoP3nPKNkRBiCLp
yjd09T2AhiUNtB6uFkEzsVpJYUe/6SfiskjXSkuTK99FqA7NHl3162fDlwEE60l5lfVYX9MPekjP
T1F1TdVWs0NWk3vUpKB10fmp27FxtMNgYpopwBRuNVozOHibaF4XKWDSHfRaOGXZQ7sjFR1COYAM
nZCnCH4Uvdn2HcRWIrhxaiZdDvpGuVMh0E642KKnI3vMeAnGHEITyuyaGJjEXjW8kKrNPY0T8V0M
EQULX1kEEGLpOZjrS3KNp7y47vNuuBmZgCgj+EeZhwg4PsDVdLvMr5SfYenz0EzGXnlPjCIXVhqG
zcrj/sIDeM41zy0WDFAsmS+yr4Uf55MxoTjhH9HDZpENOtjMmT1BHNe4BRbEjPP7FkwcBh5jCEdh
dFlay5E5KWo8IByoOx7ap7mZB9qD8EkImzwAPYyZ1LNsXH1XA7SZPurb5PnrXMZ5voTNXEdziQn/
IJ4/zSZKZdh2PiQNHNxwIMJHOBTkgep9beQDgH2aMYEVIH51tDWjHrosmsVQ82aSnKFI+a68gze6
2lHwe0g/Ua4FUBvcRgfoXbmdNarWdEeP1UG2Y2jUmKkVrKRPLzyCP3/JEhicDVlSBBRfgheWGYw/
DPFYlGslmDUji0mtSScmuYORKHtvu0PSQImerSzchfrnyZwuddT8STS4ymBE8chP9o631nPkQNjG
7V+CG+O9+67sQTPifr2SF7fLXwv5UZL/lHyO1YDXXZiDX18WlsEegnStbfU8uXY6rPkLPlmgk1rA
02NY/HG04gf/HSKm6Fe9SizhiKce/7Lwonpey8OcI8bZqd15TT/ZzfUh7cf/Ye88tiPXjjb7Lj2H
Gt5MAaRl0bNYvJxglYX3Hk/fG3XV/81EZhMqjXsiaS2qGDwHcVzEZ/I5MbYe+l82p3G9a/bTsXqt
X7rbanDWOcdXGk1z0N+sQVGa28nnQdNgqspKBBIv3VPLB9eaurN7Yf/TB0eDOTTrgct+SRPGat3/
QLvlshx8Hn9ZXiyjrPAnPqeHREXlSrmNtOPcbapu5hpt9KS6iEBuM24Ot2sAqeuL5J+xLyq1KPY3
mFQw9tp7ltKXGQIWDiub+dUYVPIRiEFZkqb9+fwqYckNTmR8uviXJT9ErYkVyEpJ/WrCnsSYf36S
OCXmF3jVEoPm70bsHwM/AI59M1Rr4LzrKXoSaZEtkkedWSqJ1H2Xf4X7+BHa+CeDxvKG6hDd7OCw
xqyef+PFvn0ScZEfvhq0sl7P84cRXRHcqEPkZPmDkX6rjXqtW7A2kYuEGFMZf7r29/DwEMAHz87f
g3vdbV2Ov1ffwazUzX5yPfl4S1ub1uWRgD4bhSGNuLOCCv5K7S7ddU58EDH/FSFYhs9rQIErVWbW
3T/zurTZnPRCE/HS0Tf42n3FV22DZApaGCnlh93MkV9ba1fX+Uk8+TxHhUoSx9pjc7MG08n7XzH3
t/R7nr8UubfxqrUi+sqXXJ4SFipjPabcJKpl1zezfIqxpbwz3FgMkhoMJy9IrHBdi2oex0W+WvNl
CkW1mTy8GGcuK0UYQftRd+aRQ9eNd+p9AYWUzHHWCD9XFwc3J7rXIj5/y6uTQoU51WKCDRWLnnlN
yZr4L7FS8HRc5XTOd4bLof0TbfEJEY1IRVkkWvYphVCEmaJrfp+nUVhV17p2yOscR0h9qKJBU/R8
FmOlUsVeHvRNVCvyrSBE47b369UT93JzNmgLqrpJ3xgJPG1x0lMnm3qz7o2N8mw8658h/26jbWeP
2Va77b/PXMt+X6whnK5cm86jLo4EPlouqGJnQE9IDhWCtYYPOqfczevPl10Bn+a/UKy9X2ugX+nb
E5hGKN0ekHQXkmVAxKq0ykZjY757o+Mh1Cn8dg8SNuOPsN5jsYkyJNy0tcBXLt9z4LnpI9Lf5r/O
P2fiZ6MUGow4OIhH/TgbUfOuABeFX0p9F2+mvQkoadhYv4wdqm1vlGlc//t6a/Hye3PFOkmrxfc2
PU8y89mBTbRSp/I/6a1m1+Prx7v51dxFdkczYUqB01tcvTtVbPgbwIQacXJQW3/n9dLzfxGCh9ss
l4H3zLJDGsSSMZo8HzZVEL+lenigRvD14xBXL4bM1v/EWFwqii5WA/xk5zMpT13ag7g9tDSaUxdp
uIPFXTgb3JATA2tP0ymkfzRF/5/Yrmub+OmfsLhtCGNNoSzkT5Ci99J8y/RbhFXtxP+yMtSrXwxd
A9qfSKVeCBukeBOUwaTzjnn3HiXX+BI401531XtjtIFXOcFxDXhxrRPK+x5FklnFguv3YkWUqjfJ
ETs6s2vuwOklPzocaO4GdzaICtxwJ92IrzmrY3IGOmihLdl5bHc3/qH/pPlbMYUT4XRfByBh9y0q
uUdzH9z8N1p9zP/J36mJ5ytXEUQzAt4NJXeLZl7oJJ6dP2XbYBs79Zv43L9ZO30fTTvhsLZpXIGf
noderKOkkMS4i5mioVActaHjqTZOh/SvVQx2Xt3Xo+YqYYJA9Etl7PN8jbJ+fQX88420xXmXarXQ
ky7cIbb1q7nDCDs9qj8DTvTOkY5cIX6XvrbH0F0XFL+6U53EXhyAYxpYHc0InkVp8KiF+qYYvB+B
r+9XUn8tzmJHDCp4TGJicNAekKGXXObU/EVT4NZ05+fX3PnQ3fx5rey0Fnb++cmLBVG5SvDpf9IL
R14Opm5c3kfR2iVwXkTLC8tp8i62MM4jrelKBjerr6lO+Vi8dC6QaQRR6fDa7GCv8jbMnOp23fdj
bYSLvUuZXeYSCuqbVn3RZ39tmTd00Doff79rt+rTES5eR1oTT6k3MY+VpE+2qCXHJorwpTaOcMVu
ir78VKnZyvl2bWRAjyilzcwCXs/n364ogsGAxomxnMZBLuAwrb5gCbEysmt7/2mUxeIrkrTyejU0
Ntn3KsA9S3yd4kOcrNH01wazWGdFMfSTNRDGLEc76l61zKfZktp//pkMGhYIQwGzuVAHm2J6eeM8
ZSK9bRDYclw/FarGTu+bOt6g0tjgCi5H/oPUB3LhfhxdngexXAen4ReLHDH4pgafYaAQKu/Cu3FD
P39XO+2TcTOvhGwf9C4u7cgRxi5NOo6SjeWG3z7+K64dsrMONuVm2bAu7oB5EkfmVOXctWMNaxTR
7oJxZZqvfUwTzgCF+lnzcFnLqnTaE11V8TEBWG4b0t+ZDLPcdKKydju6TE+uCxbcjxnjDh5nkTcN
73VFCAuD81t0EtXRj9196aQO+gbH+lMM4X2+v65Vda8cSVykeenNicR9eokNowMrJpbOCBGsr4/J
wb+hk6g7zaFEH8aa0LgLD/qb7IqYyrt/zjs5f7csxpzJNZLHHrd4abjzIxQIrKfCMle+4bWJPXkq
LEshKerOuSkNxkaWHj35JqfV2QQHq338OBuvP8KQAYGXRjcAzZbzXWzQYzkxa5E4u2mLnNVD8yM9
ChvxR+uObveub/Wb8WaNY33lTsMUnkSVz6MaddZYhTIZiEYjlcu7J3a8bQqGP9ms13Yvl8N5sMX3
mmQPHS2NYJmMsSlux12XOMDDVmZyLcxid0F8TS6nhpkMDrP29iytbue7cFdvu03xNOzK52wX7D4O
uhZz/vnJ/SE0uzgta4bmjao7jD+0znOVYm2Rr0WZc/UkigUaW9BDovQOIlaKq06OXzlYbt+UiLda
w+dyO9yGz2uDu7oETpJkcXWo2g5f75GwupW4YfhMW9cGv2CH8cqnWxvf4vbQBcPkKSNrLRie8/hn
gr5dNK4stLUYi4eOVo1RZRVkR+O9K82jFJVAlFaOlqsTpkKoYN9HGHDJMs1HyRP6iRi9nu9apdq1
AgDGRgDIJB4+TrxrodB3IhCXR+p7i2+TG1UVRx7fxpLAGvSPneF4Zg2W7o8ZreimGpo5a9hwz7oI
lAKKG7oqtNifIpq/2/iIUvk23s0UnOJ1hq4njnL4Dxoy8xZ0fllAzh7poLlQgnDccoSN3GiTZRTW
ZnQ6t3iQ9v4mdubm838kkLwWbZGC4F4iIKKlRS1scKsf7W2zB3O7G77OlJ/VrWr+OsuxseNTlp2p
wtBWzxd0pHh5a/VEqzfezqAy/JrfzSrQMcpZSuFMjx2tJnUPpGut/H2lBMadZxY4haXMe//i5K67
ibue5G2aMr9Xu6dWVA6KV94acudGUvYggjQFH/MgCC/maBzHwXsV6YrbpvpUTZNn94rkegXQJRHT
G10Q3nqvuMkLyW3S4yCJO7OV36vS+hv9//9dXf6XPDuM/u//651y4ery8jWbvmYhJ8bfHjGzEczv
f/K3sYsq/guAPjj2mXPO/5gP+r99XWTrX1w9EY1GeRt9aqz1/sfWRRD/BZ0BZubcCeRfgvBne/m3
sYsgSf+aJclwJ6HqjZCx/EfOLrBNznId/geFbZRg4bdS4JYviloZvH6t1zk6zLyaooNQJnqyLQoN
nFMHQkf9ohsh8LYpLVrVzhrdaly1y41XwRjbxrVqA4kPC9z78GPyEVrY+tWQDTepOLTCFzUVLWET
WGWIjzn2buGz1Rlp8e6VsV/sLcxH9IcRWFal2l2pNt42s0pP++UBd4R7qolpUdt6XBmA6r3K+DYZ
loArSWaUpg21LATGJVhTM97l41CpyBPo4Gg3o5+nw13ZVd5op4GKGmilwEv5kgmWPDp6LzXFrq2q
5gvsWDQ8izDQj3Gcyfk2C9TwLjHkOD0kWQN2EqpQ9FnQpvFY03FPsKUzk3Sn1nUA8kiqOuxe0dd7
Ltkvqn2T+PUXTWo8rFIgCLhlFdMP14tBMLdSIPFyC8NBOhilNuJGHvS7lLfra5SmypOpjf1zlKfe
XwPA72RXSei1Csi9PgZZ1XoOgKU0xU6szMWtovtDBd6zbzvQvUlxTLUo+9qWqvrDHHXhQTSg3fFE
zXsE/nDe2yZ6gF2NjPCgk2pK79tjA7LXSKcUcK4ASDozc1fxM/NG6abatMWgTA456LCbOqupbnpq
9eIX4LnAo1oD4G4r/ComUv2kUvMrn5GWab6VZRZj6KjjFWsPeSa7eHUNr30QBXdhKUzfU81oP4X4
s+3FsS9TF+RX1yAoWifvkEuF1BmAyUtbw28R5GoroX0wYgEAaVJVXeF0PHFUPHZ09VviWeIdUqiF
Zw9jRu8qrLzwvhTD4ldvWJDPrUAGLqn2A5Di0ejr0R7qqMPZ3Y/HB0Uc1eMA7TF3Mn0w3sxCj76O
pSXcV/2MxY6TILWF0lBSMGVDD0pfqh8MpAJapxPE7qj2LBG7k8PskOlNcdOWfQy9NkkH34X9mz14
HcKz5RRNG1D73AUNUIl44k2dHeiD9QSaOjrAux4PRi6Jb0aK91oqtXQ7RKx0tUnHDsysla3QF+au
7abgTheM/ljkk4VHmwXsXxCs9iiNwBCBI/vZ9zHx+27XpHr2hi+oGELJM3UDYRMTczXAKULvBN5k
onOJXg4qxGVVfUrLIfyM8C9gTF1tt0oydO+mJHSCU8WhHOws2fe/tdFQNI4MkhQUehfXe1UwgyP0
Diw5aWgU25oSa3grp0ovOZnQKlA5e1C3B8Mayi+yManVbpqiVgGiGOQ/RKmruaQG6WBula7zn0PF
ECRbm0KWjV0N2CofK9EX6qNhBtgGglSw0P2jsmptlD7Hdh04VGK9jmrd+i+ilGXjVq78oTwaXupP
99FQD0i5DqE32FOZxOAN0sB7UvPCVD5NijkYf4GilsX92IUlytqRL4abUNaHyA2nDAyz1FtIXwRl
FNc7aBce2oh5Lw5IVJtZHrmKl6iWW43a+CQg5z0BP+667iXQ1BbUc93GBWh0EEe25aWy+RCArQ8B
WZstCRWVStd/63AtLe22nszXLtCzlFKcr/8we0kovhrg+HIXaslECVnCU5UsDJNStxsYPIUtZiGl
rU6hZeeaikjjX9MT0T9YdWrI27EtNdpTFIBxiU1R/3PhQMl07IbUMl96uZIOVigGFqbvVW/tJDFo
jGZvRlXYyndh2IcV1Iqx80UdRgHtt01fqprPjjAm4RZgZtZuQ7HtBVgKQ2BwuUi8wYFLb0yvcldJ
VGfYa01kysNBFSIuGLkmwzLU46wzxncvY/vONlUH/S7ee8Amp/h1iKNqctqCbcROwW3K+A3qlVLG
MACyqDMfRnnKpc8yZov6tiua6FvQTIoR2qBP+/BZ9yTMXbtQDS23TRK9/VF20MMOftzl7V9ZYLbF
V3HMBfPZMJCIOhjR4OEe1HcSyD1hmIKtJuQRoN+ij3p7dqbYayDJKuy/e62pbFOQKmGXtGEx7BUa
a9kTLos+SOcUtGwjmqUB+CJs46e2L6XitmpUy3yVxjr34ILoQGGL0kvEg5aNQXlkTYWCq0+lKjjQ
IgBNzizUX2aL8IEt+CiCOXDMNYV9wTcwLmT/Tj+PfVhihpDrRXvMPGR+XvRpKvLtJERRaNMUFsbP
HWKy/bbCUK52O6vyajualDi8t6LKt9gj59qZZPa1iHF1hDfiDvEbMeSNULVt5CaThWlmBzy63pfK
NMQxKlrKJH72dM+PDlXaGckN76XOgHOmIno92hQiKz+zs1rj0WE3cmX+VQe0yW7ERgz8jVn5bfI5
75pBugEgPCLgmxao3O+bNKqkR3yMjQZ6hhVNX4aqTQQII51iJg+mHsrUMsvJ6ykUD0mYsWbaIMlx
e4ngXJF55jDgXmmndWw2bOVsPd3bwIYcCG7RqGZ2l/lwE11EFyfTEYWknGyJnUrEQVKCadBrkerk
Zo38SR5meevqJQbKThcVUnMUxVY3bXYw2AVZF09IUOrRVBxSWfXxjI+yLHcSK22tO+4phr9Vhso3
9kEV6NBOUi/NX9oyVYZtWSNXlGIUGn0aucPzKbu046QG4zGEEe1jT7uppsoKZx5CO9q9YZj1z6jv
xnSDUXySfkpMCaw814aczmnVsCl5kVjSwVMjOmq8VaUR+nwcsNinfIhhDWiV2NpmFxrmMUsCJcca
r7OUA/tH3/wUjFzpZaes+q9pK7sJh4pSOmKmpNPOE5QM5QSF/vBRj+rBO44yOIB9owv0yOIksoyt
3KVqs1GUNtBwu4fchglxnQmfzHRQ/b1FKjN5ki8rd1kI1Mvp2tJr7Ck3RrYKq0fxjW6zFnwtWCni
ezh5pszTLU3nI1mxwtrG5HjQH+PaFxKSB8bMMZyG/jFNgyhxeQLJ8T4PeCWxOBOU62WztwTucp6h
7MMstkanMtV03MRNkw6b0mq478VdmBh229bwFKSIrHHTvAcpbEWcA46S+NZ4qJvRyvd4S3s/LXlo
1wyiF1V0LtTzZV6kcM3zjRv1UjBi7AtIsuHY2vXG3yPx33KL2cX6Q6PBX7KVyEHNwfvL2pSu8Th+
SjbosKoHv9qhAmMn5kZbqUSc19Mv/pylspwFkgH7yYEdtuq2lQY/2FxTrzsvdvw7BK8U/G/QAKII
cf5crrQ8R9+sJxW9eK/Kb3VzX1k17JHCOXlbPfz9Aj8VcbkWCFVb0EOY39IiWRRjhXFs+PBZayut
xNmLTnxq7GXT2wTpt48jnZej/h7SaaS5HnFS0lOi0bNKkUilgAF3o+zM6HOUhZuPoywAff8Ow1Nv
tuK44r7EW8ksQFC0duN2bvlUPdM1pmE+bNg3Nv23bLcGZbqWDeQnjz2E/mdNk/NxJXE5mqUVtjZG
LXYUI3gmrXVTL6YOnAmVcoTF0B1gXItskBpT6zW2DjvJ7en74CLSUh7Dx/C2teyZrP+QbIrbZDc9
fzyX18KCS0ZMScSy8wJOY2UcXsYE1rNDiEPSbyc8emMtXMnABR6SL8boTsMsEiNXSp63AmH+FjJM
3ARLk5l2X3/qdv6zsFJ6vch4SvMy6lY4ZlA9wFBj8b0GNKLzdqrtTFI39Jn2LXQcQ3ozsQz+eP7O
a17zwOg4oF5AzVJh9pbYKyEXo1GoexjgsrLFkcGdrHjbJqWNojOu2snaRM4T9U+N7e94VDfwdkVV
4LKx0uSj3oZGxUTWm/RO2WOvioAK9qrZnfQV17r9x8NbtFQu4y0+HKtZK5KJeDTXiwM0eHTwYa8l
tnacLR3Xtt1FC+4y3uLLZU1aRBHeyHZ71HfFIbyZ0TD+Z/EgvPufOhY4kInb6HN5syaccrHE+ZCn
Ezv//GTr8kqEjAaPgVYe9rwSrEEzs1cmc/7jP/p4izUeT0Ibmy0xClXd6mZki+ltq4KIFFxRfNQR
n5J+Dsq0QVNl33nWIVRXsnWhvXM5vfPCORmlpfldHKZMrzLhLwS7WEkea9QADOupR4duQDvfcgUA
UR+P/HKXARZJH5f/RD8Ne6PzsIKl8sBS4Sem8l+Q5+xOe1MgXHwcZC5mL2f3NMjiC45WOGZ1Ru3L
1zC096q9aUBIrHDu4Squ3bd+vpWDevtx0Gtpw9aJhglQPir7i7M19dWalw0jKzCCN8t3Zfj8cYDr
U/dPgMUC1HMxQG6dAN60t6wXHfNov1lhOFzZxNjIwA4gdQOwctmU4Djyk8SDBOJnoR1EvFajxkZZ
wM4GKnbBlz8e0Vm0RVNCmPKx0CVIYsaYfqmrYBtNgZOV8UprjILzMh3YnFHvmd1kjIsD1fOiZFSF
hFJoCvhe5iEq4cd3FBLtqEEe57ArUbeBs5/1+e7jEV5JCvpLoHd0adZAWx4/ZRCiLxJxV7d6zTUy
OPCGv7KiLkJwHcH/Yb4EUe2+gAl1hV5RJJa4kYRKuPG0sNlKsZ9vPh7IRWIsoiySrxEKMdAj6gyq
mkPal7EXKlFYbRFcqNufXduvfLOLJTzHo3RJLwDrYnqA5/tELvlGYQg8AtSiN256HOX3vmZpbpCo
xtZAccCOxdRwelE0Vj7Zb8+rxe4xBwTzOwNOLq4MTW35mdDJaB0fta32JT12z8CoN/137zDtlbth
n7/PrJE2t+MHdB2P1FPUnYrv7xoK5eLLzkl78ofMPz/ZonMUeiytov8pjL/a6bmOVmTQrv9+DDx0
2o/cWxY71tDLnaBDrrcps9qp8l3H2PDjrFmLsMgaPajLUUZxxC7ip9D4nKLs9HGAa7cSAztIHR0w
FsCFXUfYDyq8DMZQee3gKnp7qwoYpoWJa3rWfH997HL/FiFjz24j48aP/eeqmb5+/FdcuWTCdp35
DRJIQ3EptySN7dAkEPwo1aabbHo1AVta2BMk/24T/j+B2herkIw4DbTYMEOvCpA2wRBQiN5rv7SN
7lciAkwyqaT9+nhMa6HmTfUk+XytDA3KbZXdZr/yhuuBcJ/gWNXEXxrx7eNQF2v9fFS/qdMnoYxS
zcRaYVRK7N0YOuVsg650edvAqPcQEsrLFU3ua2lJ4x01a2DFl8JnWu77pagSsOyeUvmnoHz5eEBX
TmogldA8iYH25VJbVy8s3S9Q7LB5zqfNfel/baLVzL9yhSQIkAVseGY4/WKHtKKxSXu/4wOBtb2j
4fhJCf2dFXOjG/GzLSzHFG8GFBfGkqKP76w8U6/O4Un4xf1RM8eU/jvaC5NV27L8KzfWwJwLGs3v
K+rZCOcUPckLK0BnzjAIkb7q2Mo+Gl/8x5Cd139pAGbEbqJBG/pvNt3TaV0ssUAYBzFTCRrgKZv9
VXtrd/9rE8c+AYmM0hGDXHy3uAqyRkjmNZx0j15a7rxcX8nva/l3GmLxbdC8iTuRlq7tBW+ieCP7
d0329KcpTg2Jkxn9N03EmWAxCskK0BXTYrY8GD5t+SlCRQndi5Xz43Ig51EWA4mzMOkKhShRpzgj
qpV+RzdH+vbxWBYYxTnR5jCmhHA+ltcXLXxPlLu4NyLm6zZ6SQ7xa3VAPgMxQHozGlgVQE47ca+s
PMEud9jzqHOinKT3QF+VBt88OBTMFSiUcpDin3wjC5ptGbX78SAvN9nzaIsPFqhNoYs1Y+y9xK1g
TRVxehsWL/VMCEAiW4xWhneZ5zMkAr9PheMZGd7F6m1wzqM125Z20X5Rhidkg/6L5ODDUfozpStV
U5SPLEjtBNDU8qDyThE60EWJtzJxV3KQOp9J+X7WziBLzj/TNEhdJPrUcWA2hq5YGz/qJnkue337
xx+Il+MMOZ6BJBcq5lmNSnLf0+IspVtNB780DpspuPdGyQ7UYG9W+sr8zYvn/J5Lv1PmDET7kpU8
43RO80+r0CGqGm4RiM+kG3Tlyqe8SkqUWMRhF1u1kq7M5PwLPwi4tNeSWj8rEUSjK+W/auVzk9yb
cm/3SAOWQoWUoGBH9RoJ9DILwfYh7mLN2tOYuS/SvgMSoNG4LGwt/mwo7w2SaR9/tssS9IweZANE
4VoFz7Ks+9UR14AaETG72U5beVPuwp/ioXVn42nfNR3j8Mcl6POAS+R2ITSGVfhzWxv9PgslNl9f
eRhcpvzZkJZtgt4KfTMsiJAOglJQEG55iLVFgiNabhrhn5+IM/4SKBeEApMi6iIRFVQCw8BiBiNh
uKt14xho0coWf7n7nYVYpl4xFEHgqYRAReir1GOgE2XlvqzjN6/3D2WnvhZF/X0lM65NI1bHOvwB
gxVmLa4SyLK1AJ5acs82H1V8Udz0vbuxNjMDN47s6au691cZ3ZenCuX1k6CLyUSKqQ+zOWga6XZH
/Y5da5MASteG+9os1+Tk5Ys1fRqOV+T5JlLlo2/mBesriksDjUTpIOrFk9fG2wZ964KXcZ5Zb6OQ
vvQllllIjQK8ydKVvfPqTNMulGnKzNq68y5wcpRmeknruuavCKufVfdgKr/Sbs009VoKYcj+PzEW
O0kBykrnvk1BMVYUG+QC3ovs2bZXWtsibmS6plNhl7q1+ziNrsWlZKrSvQAISX/wfGx6quRoqOJm
paJ21sTivaAbOyHVHCn3EqepX8Ps7c8jsg4pYXIoUMtczOaodF6M8DX+WWEHBudZTgOH3vdez9rj
1KGEaab7jyNeecaDoKTpO6tkcU/RF5eFSpvy0vIlAFabcRN9j99NDDwm7DumWxGw/MqUXlkjFnQi
YKMSGYON0fmUdrFfTcPAGqmy+yn+K9XNg6z+VIJfUqitZOaV84d0VMgaiamkU3MeytMERR2weJhh
OskvX9a9L9jID08fz99alDmHTvLfUwPF90aiQPh0kNS1Vata+0TXJg0rBRmk+gywWd6DkAcvO72u
OHY6DCw3sKNaoDiVVHuuWlea4CBZOkWPpufH1oshxFH+0pRWHu3QcBtrLhn++Lkxw9za5YMv/aBo
A0etMXM1O1aK2kcoSyqJ/Md3nNmuXOSvRXuN+sxiN5xCCWMsQcjtcipc07gDM7efCjRYx5XN/vIy
pctYa0uGZepz41Y5/wIpYsJUXcH6CJPuDMB1gcbt0ZPeye1awffyGkUoSk2ouKnc35YfIgpSuYp7
OadMom9HIBpJ2O5xbHjtMA0U6OS0TYsM6hrp70rHCHizKZuUs+mAXVhvd7IRClISojm7E96KLeK2
dutOr81ujbR8bS6ZRopyqMhhJrCYy8E35GmSCeR3prfVVChw5aTPmsFes++sUXI/Xj2Xp8dshMQF
EZdCiujLnpQGFk2VSiGzPcycw+ANcoHdByv1kiuDUkSNctPvOMbyiBosBLBGU8+Qrx66rxwhEOyn
EFn2CcFMLfJXxnQtnMZouN1Dw7goQXVjZGBjTLhRLccdQhY1MrFS7EZ+In7JJ6TuP57Dyx0IDAZE
zZmrjCX2sh4g9z26SoaRsc/lr5PUP8h+HazEuNyBiEGpGsdpDCZgBJyvsWGIohE4YoZcWibt27iW
3VpHP56CvRXaImfi18JDefLPRwYmiV4EfbHLd2ypdT78ESWzfaF4AV38hB/BSrPj2uSdhlhs3/IA
bLjvCBFr0RFz+0+aEa/wnC5zHJPw+W6EcKxIii/OoSztzCCXaGTz4nMqKC21GoM++/ync2XAp6OQ
QuNmZl8s3sq1bBYDxOHU7jztWcX6y+Yxma2k9uVsQSti3wNjgc4VzODzNIhTM+ItYiIVn4r7bAq3
wrjyPeb5Pn+o6jCzuEfCbv6NxTmPoKh5NmmFX6ALi+iwxIeRxWw4DE3+zaumbYNW/N0ojYePJ+/K
kuX9w2Eli4glXVilZpbXFYYZFcD+tNs4/6IHn1vzSdDWCjOXqUBnS8JSB0wMvcnllaShq5RIEnFw
nduUyV0tZZtyTY7vcjBkwtxxxbDPuKTV9QYMdawfAJv20S1wp0c/HO+iLnivQU9+PG/KlVjzrZx6
Klesy70HpnQzlmab2lKSyOYtTWWJitpodV5+CIWy8dw2VTyUwrMOggNI7L6h1ZBH/IO8KoC0K8U4
7IM47F7r1jKE16mWg/GmsvJJ3FA6N6qNMBiz1HJgCLJbDrkJ89bQx2E7imHT3YuBiVURlfrRd4Za
QqrBEKNSuoMHXMEcrITUt9G/bn8OmSX4d+xiuGSXSEhvAxS2yz36NOaEljCgX1uRilDc4w5iFStv
tcusBmpNPY69k4MVAtR5VlfFYOjKBA/GG2TFEbImxLpd/gTP8qiLdKugFOl2ZuqrFZLLhOMQAvFB
cVUmu5dCFlrTW1rWjQkXB2WrffJyJ/9cfKGD6tKBeYjfIo4lR1pZTZeHBZgvKuwmi5hW8nKXKDs/
x6MjgcSCPUSe4FDewf+WPd5QmerCwvjTXen3S2mGTChU1S7KnRhqmo0CAcZGz8mOZbg7KwZBF1lO
AChrCIHwu/AdXOytRT15qRmjw1O2JopwXfjcFJ8iwOkfr6bfzcqzzW+Og6ESJnzqjHJcnLKViO0W
2KDErt6CB/lr9TzdBNsycqVdt5k2udvcAgAYv62bu18d4Enged8/ecTEIOYRqiYw7jWbrGluKzwk
tDreyEK6khwL+0Yq/otBLs6QHLF9Te6JpT7qaHhu61vxtvwpD7sefC9gxBG9Jbw59uMNfCXRc1I3
7O3/wP9vnszLyaaooEI+ES+WhjQlY43/Cror71Vo+5jZprvsS7ZvNvXBf0PYYmWvvFiKv8f9T7y5
nHMyx0Oc910AHgZIAedL6MIRczovWFkLFzvNIsoihfAwAO0+ESUUd7gb2rpyW4K8mRfHXFHI/xg/
PcejF4nuiwW2eaaCno6qaQBPDwG/XpggvmFQM1ntphYtZ4rXhJyuTuBJqMXQBKholjEyNHkCmxI8
w31y8j/TC/h3dp4EWayEIhjFSZmDhONfhviVGqIDomBlnV9LPV2CAzu/5mTKIeeT1tZ5UwctQZJD
gSxpuvEOxm3vKo5oy/v/gO++Es9aVAoHmFymL7F/GaWr7rwdL8hb8UF8pk0poG3mb6UVLNu1T3Uy
QGuxYaLCbvhlxgD16ldlSjsTRhnkuJVcvwQ0k3ynYRbJp2KTVgYm44LrHjh/67taX61bmKbgtH1X
fVr5cPMvXO4ZpwEXKdjF1NGKjnHNIraqA09gW90Um/IgM4lryqeXvdHF8Ba52PSx0mJ6Mx/e/j7e
5LfFi3UTbS3ctoMnwcTZFqzGtlszZp1/7eUgDc45EFz4Ii/eK8qkjkYdzdniHVLNssf0j1/9FhIW
IoA5nIMBm+mL79aOQeLniQrEN+qd1PwyFf02hjO08rXmLFsM5CzM4mtFYZzLnkcYIaxTxYakIlJB
lrMbvVYEGKad9aj0nWCXlK+cIZKlzdBXgM8KuIIrbZ0rByyluxmgSi+MI3DxKSctzKacO4pdsmnp
INJ99Yn/n910a47dlxyeeXJPQi3O11LC6svrCdW43iOCuaaG7JatOiSQIzgiRXTfVlHYYJG8To+T
g5/SS7pNfq6hOa6lL8h/rBtpqtKOXl4DcbpUghaggq2+R7Lt7djmHvrGle4EaxO85gck5rda5kyZ
Exv2yqe/uIIyCYqGkTraujO4YLHDqhDQk4wyjC1JNjZXw1Z2cI7BKglnR9X1D9JR9Xezru96F+jK
8iE0gDhYJPTVzDkVTs55dWhSsayYfz0rDoGEbfmwJhx32fichwegFqQ1XfgLb8xYRQpmjBjeeKwO
mRu/D3vvU/T6d+NTwW/LXpOqvLKjU62XZkTt3FOzFhNq4NzTYWEBc2/07bq9TZQ3L3j5+KtdWyQa
g0KUXgEsbCwWidJ4ilxZTWyjM+9UWugq/buPz5Ai7j8OdO0TnQZaLJHAiEcl67G5CnCfkyNpskdk
x1Zy8NqMnQZZ5IEJrTezZEYT+tGN8X/Y+5IuR3Vs3f/y5tQCRCOmdLaxHY6+yQkrMiNTogfR8+vf
R9R9VWHsFdw84zepWlV5Tm5LqNna+2vi6QlCur7W6w/fj+VqGAWV9pm4Nxcdz5dbU6cQWpXqxG4t
CTk74XcGhVEO8J+r3pZXjlMdxQtgqfGwg2TPeSQ851EdbhGJJPd1Acui5tHoPszVxsFltRur+2ug
xTqQQi3qwVNIbBX3nr5NNkMgbWDD6q4RXWYtkosbwphxnRpK3fpF6VRRcm2sE7xUoxiuhzemFpuj
28bWtI1pZx7KHFTLk4qC+OiHxlAemjCdhQxaSxwzFQTRvZD68ADetPFWjp31wJla4EVDouzYZDDd
dJtOKXxRwBjI5kWW/5g0S76rQ30UqAJEIbuZik7JQNQPox7/D00L9Gwysm20vOwdwuoM8gakHlBL
5qoCIEAtq542Sc0LZehBQMOkBb3U0Flyp3IDpEWrKgTwMjDigvpzlci/QJzGMysEAcOw0yEG/5uO
bNJAQKUI2adNMaAomQ+TI+K4vm8MIzzmGGzsQhcs2Sttl8aojMAvDylxhtbHGNdZZ7dygyz875cy
ZIM09FUA6YA+0/kCs6CDArQx5AIiCtaxzIwYXliwesgaaeUReu0AgHgMjjL0jSBatDgA+l4QC86L
eGirpfwhSDTIu2ZQM22l9Hv1oIbkkQZGxwyWWu6ZJg6ZZDW4A2e/E9r49VP01NhKAAmmvfqTMXdd
ifzagTBrd6HU/FlJXST7Taw3uDTMBEItPfStrDgPKBRVPDXpp1/ff7CrO3XmCsPUCA1raPucf7ES
3GQjHDG8Eu59mabcdq15hLdTkMMMTWHZCzWTTWlEe/Su1pLIa98QCDcCssDMm1wqYUqwNESZENmd
0nW3hQHZsJCt1H2uhMBlB/aIhdrwvCzPh4frMG5hBJfYZou9x6FLFlNnZQqvx/jsbuCCBVTlPEY0
9dApgLAEnhT8Ue3dBvhHpGm74iAqR9rAFN1fE+q6RPeiBY+DRsXRh0FdeBQ3eVaBLolx6alTv3e3
ZC/dAPete+DMO9mb8hTftfu/88D6fFkjKMB1qH2jvr+Eg0E9AxIpMgbaEuuuKiFOlhV330/mlawP
NUcF2F6UtQ1QQs/nMudTasIrc04gsszRx1SCphg0ECRO9nnL6IaW0/33Ia/sNoQEV16ZCUAXeqxD
BG+7NoGiAXrQ7zjoAwBeoQ6RQ8bh+0BXx4YYJvq/BOXBxe3bS6ga02lEOmHWkLWZchB3J+tdKtJ7
pclbT6nHlTfL1aGh9Wai6Yd34PKQrCze6iTFbALh42j5dIgtHQpJ3UoyduUORtP+v2EWeZJaQxVn
NJBZRnV9nPQOigdhUbkCUEgXYkmJ//08XnuWgChC8LE+oZfLM2uaOTlVi+SPZa78B6W/wTWe5z33
K+1dU9ggq0FG9Njba3401+bza2D1fHXK8mSMTYfAZggNItbQ2O1odOIqX5nRa0fK10CLpWIxAd1Q
gUBcl3y1N6k91Ubhfj+Pl1wtHCJfo8y/4ss7ByAmNQLcIbGFm9zQ0e5cyyU2g76/5kAyN/1IXeZB
WP3ANEfTvN5V3guXwVhw/Ty7PmBAGLVP4uQSB6oLXSlhapTY8EUFbinLiVOTZt+0OhIVtXgRmvhI
1BhqPxMtvDwntgH5mS5pJhi+Rgyt7Hxllc2n9qL0gMn5zy9aAkW7ejDUMscvinfRFuncdlaXXPcu
uHYoII9BAotkBoiURcak6pUUpxr2DiTr7CJuNh05ZS1McgyCjtnKbX91lr8Em0vPXz44Sxqtb2QE
UyGVJ9CZLfBE+35RXd0iaLGgbUlnwMv8519CVDhlWTXMT4zxJbRqN+WhN8EY5++jQKkcPaoZh4b7
6DxKGxUDRJFKnDjTtuMTrC5zpx/X6NbzubVcAl+jLKZL0pNQWC2iwH+2gsaVBLg8z0bjriecH2Wc
QCupxPWAeKTrkOtGurlI/GhiNoUiYKGhwNd11OsDYSixtJJntuMKy+VqqLkXBiHyGai4uGghODRS
qcd3ksek8holgyxgXSSGr0wF+r9oZ8Ir+fuPNk/X+XQSaNIij56hICbea+cfDfDQWHCa4G4HOlJg
jRvS6JftAA0s4aW5GmR8LTf7HMZFTEtDY2xOci8EtMO+gNNNnCJPeoB1SQrnTEiCiJvRAgPVs16y
o+7BqvqR1a6VA6rpZwA544p8ih7WUrbl6E108yEXpOO/AcC5WLJaqkpQ9ptBmmVsG4PbwuoaiteZ
IUG0MrDqtcbxciMu4y0Wr9qMMVyJUSxMJtUlNdQw3yTzbwsKyyCLT1okMDADTLC0Q9igq2O8VbQ+
iJr8poqNlcxwZf4+lUS/HCyNVikxWCZAaVrGLaXSthfKpk5Dv68rH2i/h6k3Vt5+y+MSYiuwj5jV
aiBxqaNId75gyyopJY0kWBJ95QMm+iuk5dv3e+LyK+HRBXU4vCtx9eGhch4CL07wpXMdsAI+ntS4
abEgzJ869Pi+j3M5FASYEcKo54Kotcw961FuSlRzM7sASkLgUqXWsLK9lyfKfI58DTH/hC8fKGr7
Mat1NQOK2/RM0W81FK0bpgallbx+P5qLDHAZa/FlclEZcgstsU9QRPZu2dD5D1gAgdDoEYwBWOZB
Ku5/0XFeG+P851/GGOpZEwPMDYU4gWwp2panbBMeuj2aspaj30G2L6DMVqHWvFkZ8fUPCP0FdBvx
nxcwEKUZWNJidmfln+oe3qOnVLbJsfE0HyrbR9Rb1wrGF825f8/yf2Mu0l0aDSbEShFTwI9Gc9oN
0t2t7qHn4sQ2vJQ+vh/j1clVQYiEZ/onmeV8ciNoeuv5vIBo07jjpPsaCZ96RrYiX1OWWGZdn3ce
3kPo3wICB9L5eSjZitKMSwA9wd8kvzVZdkQ/wBmn9COKc8iVtr3lfj+4Kxt91n7/hPeBXbrc6BCG
VQqaCejompC1LQUuAS3N7zJu1N73ka5MI0Aus1v2bOKCo+t8bCLRUsjrIVI2QIrVgPe4wV2eMzce
+5VBfZLLv16vmEfgwlHqBUoWjYxl6aOz0rFLKLBgcze124lTAQhG7EMI3pu1xOQHlFo3UNwCaInb
/b7afj/UK5via/hlvlQ0gMXnJsIzlk4eL1riwikxWrl5rn06NDQAKpwFqvB0P59QpQ2NQpMZaryy
9QFbLx1EnPQAUdM1mZBrXw4VpJkmiQK9ctEIKGrFFBQanUXU+kZtbOVZt7mt+DNN9DUg/LXdrQEO
PKM0ZcCOPyuDX84yMjQUKoeIJm2NIEzcKOCu2ObbbIcmlGLLL0q8UgC5qFrNy+VryMXSLCFTUEOF
Ym6+D25/U1d2l9vAR7n1oYAwG0jpmi3v1zKvK5v9LOriGEtyDvS9jIGaEW4kiUyPgybvtYk/W2nv
5P1kruTWFzXjf4/TmuV5oF5zkespUTvIlfY5zsk3AnhxbDu7hhvH5Km2bK93LD9NzJcbEXT//0Rc
ZHtax0J8Y0SUA+k1e0cHw2Fe9JQ/WJ51tOCC2h7pjj+nzyQIbdXGTDulyx+JDZkPF/2NJ/5bhST2
ylF0ded8+VWL9NCoR72vCH5VU95Z5asgpd83xcohcPXzAmIOoCLoFReKM+YUscJoEIT36BRHxDPQ
6Ojjt7F/EckasuLqiAB4wFzPUONlPZmRtJ0siaLtoMGnN6scmjzFlvgnG4XiHUgUtMDNCzRz1kMd
Oeafn1P3p8qLAmime4Bj+qObew0oCe66tfuVsQHbZsy9QagHXbSkJRiNC9mYEIUbjjnBg1jTbUab
lUvjyqGNdgPwZgS88LnJcX6cVlLPQmiM4ZRL6Zs5JT+LKHv6/l64MhIAmmegPkYBTuziHR3WtYgq
qFTbpY5qFf8jCTTAhsfvg1xLQk2YIGDGQF4CT3VxL0gWK+qwVec9F20FtY3CaQ6al56iTeM17+Im
9cx+1+/XmmyrgecZ/nJyT22aQ/cegT8hwRBOz19NgDA1DgF28GOLXeVDqd7Wutvwvvi5Mur5JFmc
NCb6UlDkgjwBsqLFno6EyJJcKCnqYrpv/syC9l5jDhglYyDBoET2Vbcr4IG+g5w8R6X071cPmJzA
K6LLiExxWbcIIYBZNOgS2H2ht04q9znSxen5+0FeWaLY4JBAhjwM3urLh1+C2QN8qsGNUes25Ikc
wEFWtvg8Tctp/BpizgW+fENWGQWvLVCmPpFhARSyfM2Xt2vvhms7AZU4FP8VAmX4ZUO2MmNgaDq4
EViZWTlCi72ao3dZZtLKeK4uSiQv0ApQgRSCZ+z5gMJcTuOWY0B9IA4zkC98VO5hKdk5cN+whZP/
5k/82K/p3FybR+xyHFkw4YZk0GI5QuosKjgR8OYs9/N5DLE3pzQg88/3UQG58Cjy9KH++Pv18SWo
uThf6n7Ia6ZVaHPXT0p8F5Ji5S19bQHOmAZIqFnqJUuHZvgrIwmfTYvHPbbDbS9l8soXu3JvAuQ/
H8WzVd/FVVZD5Lwu5AIbuQ5vw/qHajFspc7pJoi4pP/g/QMU10zCVnBJX9SFSyjnV60JTVCgLlSX
Z9ZjkVYljJrH2++/zQU6HckX0Acm2IgAIGBZLFYERPFVXFxSYueH6UC29Db9iVa6tgtxB2xRSnWi
XX2o/MRPn0jjko8+MA985QK6ksnjkTczAOafANXe880wWKEFH2eM1ko5O+lg9MOYQzJgE1gNPH/n
tWquqcVdS67BSoLsH94o4DksW6cwZomSKIGupXEHbnH8wR0xX37bDFI8yBsO5rBLXGn3dz5wAAfO
0/0lrHo+1LwIYTdTICycNyAMuoUuqtPrf9jfMgk/48w0d0gmEAMkrPM4Yy9rhRwyoOBlsHC6Rm4d
zttoJZm8cl6ibQFrR5QFZgGyRRRYLIDfQzGaXpJvrcYItEk5MKI8fL9Ir4WB2AnUAQCSu5Q96eVB
00JTRwezBhhPo9FvnjamjaL7CnH2ykGCyjd0zlBgRFNh2SiZWEZ4N3exMjWArr5tmGtd7csIeBfP
5HzoaIIpu+SVZnzQSzmKAVaZHhtyB9zU91N15TGFALiHsdKQDF/25wcYGsg0gq+4D2SFwwJtsGNf
bPXj7OqtJB7z19a0Mn/m89sZMdE1gMKdjqLyMkdVOxYbaY5BQbPh13zO3yfoM6E2e5OexEvvlzfi
B5RcihPdt2y/TuK+4BGh/nX2Axa5pSh70TclfoB+6r1oO+3QFCqe6C3K3b61aR+7TXaKTvR+TSPx
8uA6jzt/7S9pydTRWikzxI3Auovpb2gpuTB3cFp1FQF7ef+ch5r3yJdQiQpKrTYP0bijG9XpNzle
VD+te/5zcPSgfSzvolPxU3ocN98vqMu9dx53kXk1TQ5HAjjt2L2ROXnxWkeyI08ruKMr1ZXzKPPo
v4wOam4QTROIUgt7QF5uA4j3s33rf6mv8R7gnJ9rra7LBGymoeDImrXrsA+XmXHE8tTSErS6cKUr
6Nv3bicdpwNwEZ7wskdZvxfFfnRBxnL/OilfhF7cAbI0ZizX0dkTauEOGrUt6fkvP5qKN6kGGDiw
hVegRygMqwUFUwmVvsGl/Snsucenvy30IQio13jYwJ4TCcQiha1BuU17As5aymEDR+CUMWrxI9yM
1pL/i12GQHhgoN+DuiKasIulX8dFFEGmIrbNctIfWrVXCajlqvRqpnH4R6/7NeOAizU/B0SnF8po
0KXBYX2+GsE4h/9UQ2CPBqM6BUqDHLL6WbxKf5w/9Nm5iThI8D5vUJQtluUREHYLY5gQJyfPOZoi
UtZ4pShOpihdQ0intgVBlsbGY8LCIBIQ+SxkmKV8v1Yumr54lZ/9isVyVEZGJLB0Mb3kvophPnZS
7wZXcasNdfPRicwdnj9tb0u/NQg/45WXuoPXONxbq39d3iOLX7I8xsNI6oWBXyI1Tnyw+FOe+qNn
OBUcUptpp5ROlc46if2r9soc2f5fMMcu7ufFT1ic6NKUyGEm4yeMd43LtrkP0WnptXOszVwG5L+t
g6av1D+vrTZw5C3Q42fNcH0xaqUKeaob2Ed5GjpV9sec0MYZV77ytXF9DbIYV6QohSxCBIEAOQiS
uZfLa7vmaggMAhJEYCFBc/R81/SmEkJyp49t2nPDyySTAZ3PypWr4tphYKHmjw0PbCVKfudRQhlg
8iwdYzsspY1p+lMd2oQ8wwDpn8zYl0CLbQFwx6iX1oAZM4ltsjsJqPnvd961O2hWrpiBP2ANQTHw
fCxJJeksbjBjOpzKFDd6SQ+asBXfQEHIRubmVgbctz3dWe/NXtSlEBXXH0AzuCPmJ+156FShEpKJ
Dh/LEgKHXK2PW5wCko8itBRYBIYMIBH3204Xf8sTmethMsq0FL2LGbm6yCimQo8LBaRCu2UwjmaU
+0WETW2S+n5lfi/yUkQCywHgmbkbdaE+wQ3Ym5oSHC9md5RnyU7d4ig5yoY9mkckhx+6N2J6VfiZ
2u1+WCt+X6bic7MIyFwQX+FAcfE6KiggwJ2oYvRvws3UObnfbdVT+hyeJg9QzK0e28XL90O+3INn
IZctvrZgelY0CEkZhCHKD9auPMWuBZgVUFGZgKUTcqfzdQOOm8ogKYwjWuZD55d1N8IMMSzlNQm8
a4HAioHnCagRKBkvtl+WtRGEhBhWCUkfy17hdjECiPH9dF1owWEtAiDw3yiLsxdGDRBSkhClArlD
Z5NdNJkzNZ1X6L+gkWrr5E8T/mFpa+ccDI3JX4k/n1bnGcB5/HkWvuS98OaNURGYR+lMfv6RzhTb
DMwCmCsg6/DWqh6XV815uEVik5NOt9oCI4n0/WRs9TwI15Q/1kIsdnffJ6pZMoQw6820M3/Emff9
nF1bGAQ23yjboKYNkNj5lLWDOVphghZFIhXPqQWBNVwWv/9BDCB/gLrDvXyRAMKsFcQHqLbY6GDt
M/CQRqH+k2F8CbGYp4JBYCxtgWuANcKmgxSMTWCXurK+r30MSOP8ZxyLZ5WcpkkWxhjHKKqtUvdO
0ktuu9ZSvPZF0JhCBQD3MbLYRZTWIqHoIMJn1wOE1BLaWXZjkZVC5ZWzHAVefRaLRWcWh/n5ZycW
VxIdqlw2pC+Pain/GCHFZCoQETDgSAUyY0OJlxnZ5vuVcFlawAmhQ1ifgGw4AxoWB14cWhMsXRFX
B4RJkzyDgncf4W6O3w3iaafelV11a3Ze+ft/uhH/36j9/0A+6ctnuDBqvy3S9/zjq03757/wb5t2
VfsXjJPQbfrk64NWgy/yb5t2BX8yJ1OflkKagqvjPzbtuvYvKINbeESCzguDHop86H9M2jXrX0hH
8M4D/3YmreHf+n8O8vgdMCDP68X//up6OPdLz850qNSjFY1NgJLozJABl+p8pUIDUmNQh4Srcdic
pKHZJ6L0YxgkCOWhK+ERqknEUQla073ph2odwP/ZVhIQ4wjfKCx2WvHRxK0L9vwOIH5HAt5xRHMG
HMWt0Wp+l77FxpENd2m0iygsk2rFIWrhyEJ2kmybJwRwsB+m8q5JN6HR+TDGdsau8TV4zLZp5EDR
zK6a9xJmlzFs/pRRfc9eZ+gMHJztBKbivfarAoc8zkKvI53djc+Q27RZUh+SblcjAoGYC6TdYCLq
xtmPoSFOS0aflvdl9ZK38f2PjD2WcB2gw1G1HqJ8A24CGdHdtFInUkynpHd5fZP14HHCRBclF5xM
iipsQ41dME2l8k4vtqbFXMl0TV23Q+lHDsyeOuJHAIfRxG5ujlDFei3xl6rtqTPuUcuxiRuV7wUy
BS32w3bbhJFb6HVQCUeFOSTMyB0qF6C1HWEYXNGACIr35K6W3xJzHyfcVcR9iT5+j83eAbSoakGn
/DHrLUSc7LIcfnfC8olE7ttEDzR+5EJ4I5x58vrQAuU0wdNW7+1uwtsKqMZYazcslFFCgDM9Ppqu
OHJjNFDWjd24SjYZeYHbMkpAb1AvdEyyC5kPq3CXUL+J6r1qHju1sxPtJcp+WUS26y7Q8fKOUGyf
imkLs/BTJe2iqXKgyGhzVEdk4DmbwdpNoenUPHLUEdgZi3ug3dqpETkTmLShSI+qepdpAz7C4EL5
X8gEv1XeRcTC7EKhhVduMTN1IFX20FvcNlK6EyGkN+r0qI2Gk7dTQNA6lMMjNR5GM3TSbHI7vTta
rQQnaWL3UFoPw3urNZwWXlF1lcH+9gAlrAbSE/EOnvSolT5aljuQJ8CIbzve3k3kZJHS4WXuyBxT
1Z4GcaBxdzsx2GPA3byPMm+qTiWBobaWHGC/bVdCsgs67VAy+ei4j8fgSA+m9hyHd5AbipgvxE5q
NoT+0GBvTKOgywfI8I52ii3Sw5sZN9W9EjceXDj8UaUbmCR4ZfpEEyyapHfgSevJE3Na9GXDXjiF
Je3lnNl5DmVNlA15LLycWKAds50ETEPJb4mAOzmfvBaQdRk9SNAFnIS9m2RjtG69GcPu2MhuRZ/h
Mw67qQzX2cC3unAmKFkCCFwdcgijqW+UhTd8GBw1KrF4sV+L1h6sDLRSZZNCKGv6Q9SnKsXfON6i
9u2FdeJXlbLJOn1PRbbRNcdQJDRcgSngpPYncCvp5OXWNiJ0X5fVtun7x775ILUB/zUArqIXSiGW
M6QbkyebwhQvkgZQZCejgxTwUoEs3SnK3zUrP8jVY1tvKNzMIvRkJpE6Xd3/iJOgKX/x6acpF84M
lNNDLD3rZ0rupjG97wRBfRAvISypEvNtFE8hSM8iHZ1q0PY9GOeJbAbwTNLpBCMg4ZcK/HZ1dZsi
GcMS7WpHOo3KkcYJLKBzEaRFtImyPx1OIlPGWhKBPCRejvSZlPouKX/WJnF4l/pUy1Fm7TyoMAas
e+q1LlA5gMHqHSybbQsMIoP7w6R4Uzt5mp4GGo4LcMo23USOYW36aKTZWiJ2YODak7QXKjPsJMK7
fYjqLVQaf8ZZ67bm68QNsFjrntpDw987YKsgQe7FXQ4huJSpHsT0cydXDGyXJml9ddJCGzkV/EgJ
Hvx9qCmof3ObWAlzs7IOJsU86laf3QAr+9gPZblRQmLYejHeCpHs8lKJHK2jnTNNH9qUqrY6GsPG
0iVxLAJJckCYoOqrXEW/YLUMJzWJ+swazEDVo2doqkB2jEm/LG7sTZ2lwSCp+9oInzJYrWxyU+So
Qab6FhhjyDBnu1F6GJM4ctLa6jxKmJursQ9Xr9pOSyq5GlyVPAMMewWce1+m7W+lnnS7yPTeKfUE
3VSLRp5hRQ9wZ7+roM0lZ6RxwrozXgvAmywVZJK84W9mpcCiRKZo5hTRHxbL1hZHe0adNilhgaZX
t9q0lXg3OcwCHhIG9+0OOu9RGrttWzhdlaExUuoFTuK286XSGCC8pqaS8LhwrawIeD4kLmQcHV1A
6IdX0Z+6clpLKz2wjFDbTOFFXhnxb8iDN5jBqoy2xdi2kDFTI6caI9jKN5taf2nCtwHNSqAA0Pjq
01uoUqCboCXhFgIoHyNA/RKHq0Z8O40gq6Wjle2art/xWHY4rapfatTc9aP2k2tMu0OZqHBEIrWb
VkSR05tDG7Sl/HtQcOtVFQ7GcLwJ5chvmhp8Ac42mvD11Cxv2sr8g8MNeveKoDsaTTjfeH+fRpV5
34r0Bo2CwYmsEiy2pj0podltSH1M5XTcROqk4PSmeO6Ooa9FU+uJwXpKhrwKUnP8EXf9T3WEYXc5
UXzYDnWpTsF4s8e6B4ZkXhkC1ZMQO7rJnutQfZrkRHH1it5z8doMMXYAvKXViOTbAY6SbmPycTvi
JNF7DZtD4y9V1rgQWeBuN01g88UdfZK6nKJxgf1hiX6HfnDAudzuIdBU+z1Vn5lp8mMcmeE27KD4
PTa/qoy1gUoKu8bkgJicx0GLvJwJSD0m4hmW1+mRV8pLr1PqShYgna2S7dIajyKoko41s0PGJ4er
XeP26EJv6JDe4DK8CTUGV5Qp1m9i5UYAAWxXGRIkawBmtDI6vDyLD71qZa/XVBxaWKMDAcAMzpZe
zosDIR1zjXQEBjEh/UnOtIeRJfoWQjm4QQiulwjW9vCti3ZWajxoPEw2sZDpBnDYm750hCrD4zeM
S9ltaqgv9pTDRnIkIBc0DejQZb8dwprt2hnKg39sdGURdYcQnieGmYD8cKACZFiRG/ALgdNySePm
RuAfxo1KOz9uSOVhdMgBqyLA6GI/Nj+sSX3QetlwtDhrHKNrDrpEIORg9QcrLrpjV1Q7WW1Qoxgf
k9h6BzXtRtW6jSTIbdrULmniwldUO1a3Wh3QsHN7pIJlMUDnGtmaWiAX2uvpNhaHnOyoyjYDRAZU
GLOmUusgtWTUrcLaaZmfoonMMhT+m/ep9Hplb7Snupockst2hhNT781Z4e+kpUHKf3Dll1HsifKb
WCeLbwSShhQj4PUDzR6kyPTxojiJWsUgTxnbsfxgydJGSv4Y8U3SlDcZpKki5Etg+YWl6rbGbacE
zcjcEvC8tAhKhgIefQBJzu7zfCuzyG4U7X3U0bJkQ9ARfauS3k3ycDvCKC+z9mkT/YC38LtEhK1n
WLwoQ1qQ4JZgm9lR5BRwN1ZeRPQ2pomf4et1cH6f9rVUOSa+L9wE90l1jxTa7MULwEd4Vk++ZPwo
q8ELjZtKqQP4oYnbukwejWZyKqx+OQtIZXht91Z34p7Hp2HiIGNujTTzkeegnTTZhEtug8/eIaXq
NA0p8W3byr6hDW4NLVETSsRFHSjTfZGj72tCgEUCAlzeG0rxqCkN3sKWdYuXk8c12U6UG320vLp6
s0pUNRWwXfTQtfTNJFmBLMCT7qDGK7V2pBzqTNpO2NjIfYoN0OWjrL+CIA4h2w3Ncl8oSCcsZd/l
wQ659kBBimpuo6FwFOyh3JpcER55UzrZdArVEsXpyWPmTuU/+WBivU42eBwS3hXDUNkyFlUX76h8
Jyel17bcDjvVFcYvnvikHbwB3yodGrxgjtQCiXr4SABfrBM8uCCTztvfLdhzI8qCsUi9AbeYYfau
Ab1Vy4vFnrH3TvhDeCuXOuRbDmZ67NLMoVpxNOkmMV7qjVAEUpu7id9DBhhliydJ1WENruOUew4N
yWHI+K2p8VJcdWE2bxhll0axS9XQmaJTFTZO0XU3tUhuRs2NMtNLTLpFoR7vKlh0yCY7gV5rdyUU
DjUTfYN4em5Re8G97MYAmdZgPBUhhN5K6plAuY78FjJDMETCr1Bh6YEmTYNeO1KXSNl10Myh5Ibp
t0pxW6LRJ0m3Mrun2m3XG3hqyTtuBVWvHKzoTR0yR46EL5ONlUHD0YgDWGO6nQyYdUJd0X8Y0SE0
DScTdzTDA6BD1PBHAhj2rGRZmr0fVTWy3sSBc6VPYD8/SqHD5PK+S8YHo7zptCEgIFSo3NzmdenF
JN/JlHtSPbilpjoNPbZF+0KlYkOGPZH2Jo/9ijPkXa+4vex2nJzYuAXyFnf4Dac7LWLwsTSCVCaB
rB6xGWNjcpJOuFU2OVkWb6PsdYSbuTLt8N4pzDuQEtwKlTOL/TAYEoJe35fhO6SSHLw2O+MEJyH8
PhlSkuZTxbjTdJUf4fVVqVyzI6xaWuALvOqie9I03A0m8QtwFlGwGkfJJio/5WW7K/G8SEggcs1v
5SOr8CDskedOm9bI3JBuo657VM3HAZkP4b1n6alNjC1p460EG6sJuGa81ndtE4xl/lhnsZvGzE4B
RJ/ywalNqL+J8qGRtMcwVDbR9HOo9BsVL/jBt1JUFSbFz4e9iZ9KlOcQp4TGG5xqNRaR2XiKsYWi
HVRVJXcY9pncuqy7HxsOq59fU917aYO8JoInB8cLtreq7SBaN0cJIgTVTyk3cWz6wpjdzFJ+YgTw
EZrdzi31kMPZvTjl2VtP6Qb+lTsJe6Bi6inrYwDccbQrzPRGZh6qPNsPO4LDS4lPTH2o6LQ1ebsx
68M0ha7ODbwmnsph3EmCgQSuH9SdMMTG0qbANCVUuUPHyiQnxRs+61o8IYsHHAvwrqgfcuCi5VBx
szrz8UR5ljnbaYa4K3ExE1odsip3WfI8oqIwAAuiFG7FSke/181HvW6cUoUcXaQyexyTVytm+5SL
E8yIwJF1aqPchEnrWRy3bqHemfJBscqNPIaOrECqPjK1HxnF1GsnwaWjibNRYZoPrE2DN+N47CJI
RwzCizVrU1mxZ8pOpOtPgx5hsYL2mqImxJgJl2nyMQDabrb4xPUzhArQxaj2PJQ+QFj3Bguoq5ze
ReZ0R/GEzLLCk+hbLN8xS3h68TEYj/X0KmISoN6N/PfJCP+kEVjQmobT3sK5UTtl3PmkinKnaIu7
LtL2yvin6nRfZSha4JXA9OFXGWuQ2Sp2ZSNm4SDhwzcIyaen0qGxM9F66iiOPMWVowiXJ7Vf68PL
CGlzefB7Vp/SCB7gQqAi0b3C7fM06Rurx9KzJqzk2Onyk6ozT+7MHZBvLtHuo2wr97JjzMt9upHw
YIIIFMo2qRdqQZrL7rOijXfQvvSV/C224BiDVFmPSuS+vwfrZUzlPZMJOBt/GlSO8vJUkN5Hrdyp
h50xBKzHk00DCDAZMVUQPSUHlFPcSj6G4yb5v1yd15aj2takn4gx8OZWgJBNKb25YaTFszAL+/T9
qc7ffbr7RjsrK6t2CcFcc0bEjMDYdSzdMKu+1DoOyy49Kab1rqXeXZyAsUMWA1Zv1rkPM+NBbaF3
evNutXaWw9E53yKtK98pGUwT5wZN7a36jDELLXamD+FEm5FU5Q7MrEXDVg4HFvL9Tt1qVrcTKVeB
GEdF1L5h8xTr7cGJJ3905pNwPE4ivEj6O8W9tymApr80v2VtvIlsp+XeobgF4qTNSRXA10xjTXzs
jZR3n97Hy9VI8Z7vKa7GpbGqo6j1RzExK16NVTw2ylHmB1H1AU8Fj9xDFpubWeX46b7wzXky9dY3
piWQjUGr+Deku6SJNyJdvkbBUkAaB3GFTC6J8WmutoquP2btM+dol+N78TU4X6m8c7ynSp/CdVn8
qtYO1bDH1SgCXrPbQFPe1jZ9xbaODgnGUV0Do513iSG27KEGY9VvayNotcNUJ7scUa336NrbxNy4
0Olc/zTHZedkXu3+IojOwvLbrxPg0coX+njolseyAO7opxq5lB0tvEfNKXakFvAeJhJv7nDa5ylj
TburmXiYSMf8nFUW61P6wdiaFvOV5oNMyILioZNEmWYvI2BVFl+rQd/cr4K940wCJD7J0j3nDY4/
WPNPyaOqH9102Cb5m5eZ4bzq+35AM2n0eydjD22pNsbyk3i0bKYWNTycK8FIK3VQd9WNVu9FzofS
U1gS5I7DrfNCFHE/6yaAMj0hSWhjcV/EWILSqtSq912w+GmRmCIQ8+Bltl1ZXowJbpuW7zb9Kwsl
1I0DY2Uou2PeMdz247YUJNaPx9leN/r81JM7iKKYxw2Df7KUVTtgCX8zj3FY6fom0a9zT+VJ641a
rxwRpq/Y7461BKkHBkBZXUAYZYmeZ7kQkLVbLJd3UlNSPQa6/P5hLdN9VvdhshAB1DADLTmjf+l3
43CoSnDO4pKzRjBn1kYbUj/ncROpuF9k92DjDWEyklZVfJeMuf8t5RpvKtU5KnW/9aYtMAizuYqO
yYOsan3xKyh9HEtIH0LVQJUt6Vn7/ciPD5rij+w9e9k2YVb2QACGErDU6g59GWVTEVpjZDf0OAlN
XH2xIKJW52hk+6RKz7VeE1t/mZb40Bd3pscPe4GJg7EHmtcCq5gy7IB/cOIA1DwvhcR6atzlvOF+
OnpTEXii240kqUykLrcZiYKgkO6PizJ+GUDm6gkEuo3Maom6WxfV/JXza5/i5pgOAbny2wGEN4e9
Vrxs5w5Bo5I7y1M6KHrYyYF28X3lXu6W76LzQrvpd6P+mWg9z8YKMlXtnHan24HDWY15WhUZpeLL
9lWxImMoaaH6TcNlmJsz9qyAcC3rodtprH22gc5zfsmWTycb/VYgMAH09TTKhUu9oaqPcUX3XTC1
H2pz3brlTrPOU0cO03KY5GlVSt913qwZQyGkmSLZeeVF2nsFLmPKhI9PZYi6Ihhecjz/spG7X54q
WoxWHBv7rJckxwmOYPeiLi2VE0fA8Q6Pll1jvtT9JbbkTp8V4hmeGuujwYKr5N+mZnelAsSUEBUh
x41Wne31oo5WiIw+YXQaym8ze1mnZe8Y027B8QW7X7DP4R2Dt2TFXyDJQ0YZmpmotMnFHruN7pzy
bF+od61oQggdbGx3c0luFpCiGOpw8ZR9dV4I8zCcNVjsx9E6NMCzyVxy2hxb5QOHG9+k+jcHrCrx
PPpmoywo8uTHkL+l99QzRg3VQzMtUal9pu3j2n1N3hDBw+87DYYSWM0djZ06v9kemeoy27XZsU0P
2E1us17sC/K6NdTZuaKcllgP+z5lSnd9qwl6ao90QGrcRzm1Gw46nbqXcd9VQbJaPrh4ap2N23ab
sI/l+qstnALm4i/ap9PtDZMKrMw37eBktUGrj1E2x89SjNvaacJRkx+CXvQG9yosUYN+rusjaz7h
4JYwPN81ZdyQrq/owADqEq1FfbaL8vbhbzSreMwc65Br7X6ENrPhGOi7EjuLYiQcI7rv9LOaxNle
AHBCuyq2utZAU6y+OwUZHJA7h0Myb5qJUrHmQZX/WGRBeG59lMq5aZ9mOhljGYI5ybg+H4qV+uVw
NNxmCzC00KKOy7U3pihWu2iVeGo01DCnfR2t2+TeB6M2H/uxOS9N51ce7E11Wdzl2ZGYo7TDxsCV
2knyHQDj4Pmm1xwsrFM8V9mk2nuazvRpj2lxdrXEX6vsRXIvOXEcYILQaNe6eTLnr7EV+95twEyW
gD1RmDzb75JjbWIAKP+aJlzaKdkA8pzgPllpuI/ZJyu7PLQT1Jy9F2rL2zq+Lk5gOTvtLR6+HTJ0
xjm0rToak2chzMfybe0uPTVrRuGzmuMzmjFuZ/XaNKOvtRK4dz1M5qstnbAryGgjRihZPycko1K4
R9H1pxEEs1AIgtZkCIy7jCpXHBP3pnpa0ybUVkQD7tK9z+r6gpR4Z9uc6dbiT3W/awGDEs8D2H5f
xRDEHUWOo7bRlZ07WaGYv1bGRTN/WaaLpweLZgeLXh1aTYRxKTde+2rksFB2+T4BzDmp56vGeHJx
dZFj/1ha2pEu/eC2GgiVzTKmJEyvvHOd/JCozrYusr20Too8em7yMtLz3yRCZvzaMRIMcxcVLd6m
dc7VJ8V7SMLZqcG5lSeL0TtXDks+hvXsBUyVQV3lzyZMnEDyMeAsVM+kJ+rI+OtrXjy5jQh7TOSY
/rakK/pFhk1fHNPsuE9pTUa3akapWh01YG/NK3bSfjPnlAYy3WF3d5604mTZ96tkAhbAlwx/qD23
aaIEtftke3GYu+9l+zrk9vPSzd9DtW68u5rlPwOTrt4+GkIPAViDcTywVLNWDjB17Zf6MyYAYSGf
vaNs0suQNlu9verq7C/2cWynTapCb8ePQr9kWjpuSuM5XmttY40pTyUNHWDw+Fc4/aUv6ihd0ygf
x9eY/7vV4wvWVVsHHkwd5H7RjABrsqBpf/o+Dzu3P3bMPmuXH6UdkHlwcur8mJrQybfyf8k5T1pr
9sH4fW85yTHeW5ZkkT31dRMsm2hCgG7AzT2fw7oQGtAxjIwHEzQ/0d45CHfjN5XA7h+S4aSuUTZe
Zu8pMx/T7S26TBt/OImV9FJkL05nBp3LYvlrXt67+XVZKl9eK6EfW8L7Hhq5S9K99PC61cx9MZ71
eFfg37xseq/w26rcuOAf9mdbrt9FpW1nhc4uNbc9yUia7PsNGssgtbNgGcDC6ypSGovz/bfSzIOd
odsR/XYZ8te8JQmK3gnmDkjXuZ/cqwTgqOzHtRqOylRFSYthQLaTa36ubzqCZnnIEBC0ff7pLfrG
asVWwsmYlR4QohSOig7+eLfqdngjPsRabOepDnOY+HZs9gXNBrzhgRjysOWE1S3aqLnks3msuTES
AUOeHDITUpcDvu7mqGz7wJ77XT+XeyN+V9Y/my2Vcp05GRufoKu3aizCtXcC4qc+HY0yUG2K2D5l
SFBTMLlJ3HxYBkC96+wqn4nzqHj1g6nfm6yKT25QQHH3AuTT1kFzX90e5KDELHrdkrX44AxKUCxL
ZDlfOhvWoPWy1oI+/lWXN7r5sMqdV0O0fqJ9qCLD1P2TJLwztcCETG5WJrfiTuaXmkFAp0Y53Hhr
LDZOrflOT96vwxjbTB9N8WlnZpCWQ6Q11HoPoXjJUtOX1NHELyNv9n00HdCOmx4DS+/2PnOfCcTz
e+QB4bgqMFulry48u/ox+3BicckEDYvq56W8E9WXsN7rCRFVlf4qLYdlFV+9ZPSz6eumzR2sINVf
Ukc9SxFHkntb0X8n7y5dtVe6b+Qlvd8r2Y8zlKE7trscklbJgTRn2O+UU90kkyClnVAilQMdPtXP
U/uldp6T6q82WYSMLxVwWGEsl5w4gYVT0izGcCpt/Px6ZvMHYS9BrA7YbO67OfU1zGe7UgnVcvVX
89tt+jt3Yt0Mw3xhLQdccvc4ru7U4eSOz0ueAB2ApdDbTd6rXf1ZNdfg4GbuNgcD7sttXJNQxuna
AquZJYQmG9EG6g56bdQqoZkqTygxqACUSD4WxrkJGyt7OIuBodbRgqG0dxP25o1YqOv5Li3TQB/m
vWNOh6Qcd4OSPvbCd8vpOkrlW5de2Dosr6kraKaMZFMe1kZsCHr1R4hWWXVh4oamdLZKXT6NXf7r
pCvABbKCpdpa6285Rmn7njszczUZbb2Bb92v3vUbl9nAhTKS5nxRso5W6sVyYbkLPynjTYPoom7b
s+HFr4t+j+PcNtPEkT94bIoSSoZ38TqsT7eBAUr+Xdpcu2LZOTrhIbU7Ano1DD5M9X+0UbtKb54r
z9giq44fhgEoLzabveX9aKv0vSGLOtmjRDr0s7Gbmv65qEGrEB/kw2tZqFEhlF9HMXrf9R5FA8mk
5j5bypcsVi9i2gnaDTPOJa2Dvqn6NpLzGKpLdQJ4P2qW8pDry77vxD65xX1gTCXBBESjRd0Qqf10
J5xhP6UX40cA+k5q+elAeXBZbHGndnTguvZoJMMRRcCpHbq/ud6WCcKL1Y4a19yn/bptrClCL34U
rINAEidpc07Ho045S5Rk02gOwD+8pDXZe2OIkbMcxWJutE7fxsLF7kwLVIdKY3mYkQ3OBkHkPq1W
xRdUKa2Tj+48fBuxDI6F3e2ngs8nf1g7DpiyBslr7x2OtcUAkp++YrOH29SOEwAh3MKDVwwk/dbx
xu0wD0BoVQ0P6EXCTq8iUme2BsvTCqZZOiC1omtvcp0OOYeWpqxPrIRsRIFaR1E/IQSCKnYCus99
g3YIdtIv43siT0nIbq5S606Ogy5L1fbD2DNRvLtTD4hvJ4HbiZG/ew7LReyahW7ajsOEjX67FKFV
2PfjMGwdfb4qKDfia6uMm4WGGYnS+Fik3nvnJvS906adnjWchdYafdbAOmXyk+L+2HPzC00NM0bH
1jxW8Iq1Yp40XX7MlYIA5bmj2cxyY59sWkrAsFMsWOY4tGHn1uV3Xn8GRdnTMQULNoRrjdhHZ9uh
GOtfM73h3vJQ6/2+pyVT0iNtydT1L/XtycOHfOmH/er8uciXajFH3bIGAuVRfcsC6FBtIw4qHVK8
R/0FkV9gxG4w16jUK8+5YpfOHhM9aDQxmsRCfshC7NJcC2wJ1ZpHTT/tcuwrpvqdpblAdIDRSaLs
xlrB93I7g1lUdAIQJRM3R41ludJGS38vZXoucMiMue6mCe/LcH0zaUJqEdsOAqQqbNzMj7V2p9xI
uER5oWgGorja2o13JgOou7PM9WihOkN5ceSC3GkxN/cSFCTak7V8SeJdr43beHKOepaElp7syGDx
+37cJED04CGbJEPxJputSa5CpQ9+hyl3o9eXuEqC7svlhhxQBt6oIpB2ZEHirRYvysQmgrwd7sAK
2XTfZGU4od8i3+WhZjaPC5BmJsPa7gJx33aYMNnjxunWvUL8dl00j/mw+L2oARDeTfMdZ9mJD8DI
1MCZuKXWzK/1IyTDi0Pz240O2Ny5cKxNOYxPjSSH24q/yajLNmJudpk5PiiF8a73tEpGbUc9GEyl
koi5yIMhi6gdlLt5oSuqWWYv1p2akRxGr7SZEjXscz0gVHkzkvy5gl+0+pZNQWCNdrrLXGIuZ2Ov
JIA5rJoUTJH5FmdxOnGcXKf4J4uHbcVQVhbJs1J6fuusqF+a4Np6ddSkho9hyiFffwoEbHM/+lKQ
BJPvR/itxXw1ld8GIGVGwejVb662REkO093+LEaEQxDWtBfJ+RkvfdB4iOj0J2XWdktjgOdn901i
7pwBrbwvM9v3RLxvk8EnunSjo6OT1VkbDdKT8r1ZVEGHNs5MHg3rY633lTpu24H/ViPKvK/Ge9Rz
ZddYlh/XKcz+3ao+JM2DPn9ONaCQGeYec4eZBwtXdtIQfBn9/bC6v04FkMLJQCsrZx6S+hODEKZ8
6zGtpmOqWBvaxzP2GuFkNNFCdugIqW5Y+WkZ+69Mnd417M80zKRM5ebCa+8UiBKNTtDxIkU5z2Ji
HEAoQjFrVnk/D/QuNlUfxxCQHu00ZSPBrYlEyuf9Tk763gGtC6ugmBjDuaP4DcvInDB/rDFlof8S
FSFPfV2cIagLo7ujoFrWo6pUg99rur/OEo3KGL+VJpY6PJrVHeJQ7oZkZHtxuQ5r+9iK9GzNmGYv
xCT16vEmZ3SbzYST4qh+j+C1XXNY1/Kzn1mZa2JT+kVzw7s7TpotSQO+0KoT6WhVqKyW+Qq4e7Wt
ITsWqZqw6sPwas/qy+SZP0mhnmSavo99IsgwmUOxOi+11y5+o1jEsaYp6K3sYK/tJYq7BWy07jHm
mvzkwVI8B39MGl8eYnqEjeiU5lGdYEabNDScya+Rg46GtD6GyVR9y6zGs8aHXa19F5Q2xhYFXDGo
QvlO1MrWEfnVG4dsu3QZND1lbmVVY1OvoHcztFSEUKMsqQZxIYM5NhxGLPnjDkpM0+h6D3GGNMnz
ELHmNbdfZX6JQk0P+TDEgTtofeBmzh/HMJslWoJyI2XyMbWjo96w1XruwXe6JCrK5jXl+S16cEBr
UUMdKYKX41FOO7mmRahq60HGL8oJ02qEfz+efie9BcL6LSnvZzEf6XzCm/xCL5o9cRxh2YMkw51W
tw4dDQ9/IUpI01fzi8t56SU73RkhvlVfwdJH6Dras3zfx69ynrd22uxV+tnG3tcqdwzIH0w+bLxx
1JLlMR6n+FglU/lkuohS9El9qTKGxeplMTlsyJC5a2fZBGYOXyWd71FSwuzZnF5Lu69DiK0NEIQX
TEqNrCW9TnrDbDjsx/lWEYQ8ZEO5KzxpROOY1xCa87BVUjbhZ5SIGzFBcomiC8a8H/y4gN6Zjcr2
k4UpeO6BH9GgGrSXcOo2LuWJ8dgiSW61AXkj2PiM8lFHlaRdUzXvDlo7f+UAUrtJdOBp8zj7CNaU
J01FYa7VhMQ3DjxGoTLs1UZo2ZdeQ7vQpPXTjPJlSe4yqFsjSQM5fq9gblWuwvejdq5Bgjj/PPC1
eF1ClxU0dT7fGivAQt/UDt4y+nYDoDHCCk5ZENMIOdQFY+T4NtXQsTjJElAhFAyGHmjjX8kcipep
P5rPGHvvSFITnYmq76EH6/KSrxadAw48m9z6VKoSkIdNdIE+Qg1cMyhSl67gxzGgem16w8Tyl4E/
nbibm5hdFCUS6nnXZ4fZ+qhquRVi2MfW94gmW7HQ5Xg3q6IyszezhS+o6WEFzMHfgLPvdCp8bkf5
tAX69Oc2Kut1qxkM31kTlBM4GTzfLUXFNd9q6zM34Z7kHQds1zxVzasLaDSq/f6mY13FQcTEojr3
Ip3xAYDrcUuExjSxqF2ykUGSQNh2Z5CxIdT+lDkn6nYDaVcZeVCoH5O6gDS+CkBbo1ABIZGvxE+2
2sHYvI010C6HI3b/7E8zLs0c6Ga5qbhqRPwGWX3Umz9GCIXmIFuo7phPMTZ39sXhuDCcYt+lMPrr
5gY91/2hQYazZIVvTZNfPoI4LczA8qRmRyAMK77YYPVqsWxTGUezGU1M+o71MWoPjUMmXW4Rpra1
obYF9qOGsWlJSHbzvafEIU08IQpNVPWer3A6mkDP6Q+wqF/JE3oHCn7ng80W2U+aC0C6AeELTPJH
1aACEJe4vbsRSAoEB/Ljtv0UFYsHsBcVlJtahsbQ+5oywnshR8ja7cyl0YdTDHJqD77ivHlAuEP2
1nBpZouf4VMRiJ9Fux3GLHAR2d6UmM5CF/G6Akpb2l3T50dhNBvcApBtgyA2b3m/b6vCl/EhZ9ED
EKrRjsn4q8fX5srS2i2TFnn8eVbpI6GQltlXWKmwjhObApIZnbgWRaLdTstA6Y5O/KQjFnGo93WB
Tq58qvLxUDCip83jQiBn9722yOj1a5v+tNkBk6qbzqiYzov3S8J7qCXNpjJr2KTQ5YQ1JhwKV3Vr
obJddjbiSXxuq1+v724c8L7kIe6YzBVLbm3vzy6pLisg52z5lv2rpgyGUyhX3gUjfFsfcrPfaOaz
OkcxxxluZoc4D9P4mOXPtZw3FmNooW+z5g8lKGHfjE07YSKsIVYahSCu9nE5+xWlWzsIILeUJVkL
hbKp7GdKyaDeK23oKKhptIvByNK70YIwrXvTEvs4ld8J3ewg3U0sXubpqNpbd4nUrA9vt84Ky54z
AqmtGtjN58wmSLc15hscdyAgyk8SzC+v41JvK/2tK/44aDe6NW4TqqWRCcYT7oa831QtrZ3mN9Xe
KJ5W+7cfd0n5YSH4bH9Ehheo56M/tSszUOJno0FIYrWdyjpYv+IJWS9b4II+m5urKx6cRe1ZwmMq
6drxe5maJBC6Zu+1xSr3jptpgYCrbZ2aYYtJaGvFZcpqTK4E3U09p0hxX0D0AbL8sqz2bq8KEuYl
w9ZvsOJHD+sbhiRHy8wXJfOCZgJr19tk9qd2+Umtyn3pRyapOGnfugGaMhMCQmBQgWpgzYULguxU
0Ty7d1Db1vMgP/Q6d8K61KtgmoGmXOW+tevkwSy/vXgsIdAoVYop2VSydYfOcfyrGqKeS05P5GF8
gveiRFmU2Y993LlROthbO+nfNYjVr6pNxaZiUjChsxgsGzA3XHM2SqpqYapPybZS/WFCNXNJtPay
DM8qj73JP8RwMpiQey3jYUA+gZvoAF0BcKvDSLusRKlfc6Hu6vqhLk6DtyD3hGBy/9w8ctTrQoDy
whKRXa+HTv+LJZjmJKJ1+pPOrpueWuXklj+mkt9nXF400Q7N/EsxIXW1WXwawsEAiENKM9lj4Axy
Y5sPPUKShDWltMRQrzjX84s3mnee96Gwt6OM/4jF2+FIthA4shkW6XTqTN5NWh2KGfkJOu7pirVH
HegMsjJT38tOv1sr+HPZMTOvMXbpVtsgjRWU+R79W2/7tq1tSsXVfoBbI9MaitM4+nmcrtc26/ep
QstTOTnno12l20RY1pE4vCbi5H+VSkCM4nSxBpwu3JUPJ8E/OS8UL6JTTthbOmV1cZeN1Dt0RBx+
2gRjVdiPJbvRqtNagVDUeaM3zbz3Wh4QSd4seI+FfmHKWa5RnWup5KcYmrNZKM48C9pGB2vctsbi
l1M/b9m9e3GbUZz1oUtDjLGnzbCWJ9cge2yFGn+IzTsIrIcMry/24npWPW+KrbVCUyomnfB0aV+6
Cqy8aifh4xGDrvCg1TpmyVOKRRLdbD8vzblckZ8jj96lbfGFZ5p+a4hxAZjKvef0K58UO7HKU4pW
2C0uXVIJ32IqC3NFwjBVH9oyJgyZX4ulzsCv2ML11hr1RQudXZS/QDg3PQ6yTB5bCBX+QVwNlny0
F5FZGFVmV95cRrfnzgD+2baLOd+7DvGMPSDgyxRxqKA9Ny2Xk6F7segYtShOHaiZGkAiS3eNV8tN
Rvaz73UOEbK94vlJngByjDaQE3DybfNLkc1tOqFTTNS53zJR96FTEPiSpeUjixg79BL0EQg/1xZp
gqg4+jtNvNcy37MZeEhMTr4kHa/LbBsnxy65kE3Iery3G+oKHT0ZuxnIRu2gkV4TmGnOPi1D7kBs
JJ1bnB3//dpsVRM4onhc5gJ28PZSlErPtH778t83/72UlrMccn2S0JK3L/99U7YKVIoxXrzW8w4M
H5NFyCNfLsht6k2iscJoi7zzGdjpZAScZq/W6mG4vcxOvP7n5d/3/vvLf7/7/33v3+9KOf3ff6yp
1/TgdgdhcAv6Npf/sIwxYhatz0mIVMA1HENePS1hWyGj4SM82RBHpVXz//lSrRy03Z7ayb3bxv6w
Js0R5aE4/uc3NMqryraCW+IA20zsxlkqZrD/eRnzeJNPI9pgnTWdbrGdw7+vmv/z1X9+mVnN3kCR
p+RjdUyL//2CCW3h626iMFuaxdFCcgUwax1h1NYIaXRcL/KoKwrrhbcXK4frM24v/9/34lYp90rF
TrOTOxy10jn++4o5HhiKLFnfBs8wmWs2i6wNfUuLIKIux7ArNjSJV4KUp6HE97kRcb0VepPvAECv
5KuZR3cuso72FQuCuJjMo5Ib/8+v0zlZj+nrf3/g35/696NDzVMSa3YdruqsnMBw/+dlWJvu+Ds4
EE2xmh//vUyewST0318bXAP40QHgwGR/IZpj9VPqnX7ELYu1GtdpEbSW1iOmbq+NlOgZmEt0816p
K+0uTsE/lLy7Gw0nXLW8vzcNmR2gbT909oJQiaFQR9jiRpNkALG6uTwnE0urg+4dVqmhUGZHJ5xm
FFmmlqcnO9c/EehY295Ue1zWJUArCObx3wsLnmRijArSh6Fpj3NWuXypUECH2pOh4sdOZxyTtf8q
ikSijkYsg1aij4USNknynMRmCwlXjEcHggvAij6+dqdz3HVKmIIwbogKj4TajMduQBjTKurDOtrq
rnLWfVVPyAr6WexJrUKRgNC0sRc2kQvgOC3tt6I2IvyKEIypbRfOSelAHQ+XPDbFPpue7NRVXnA3
+KhHpgp9tdJI15nY0JrHe8fLEPrmSjTCL4fG6m01ZQ6EgcLarDNmM4PZSir6JSnY7lNVddqsqZIe
dKZeoswhF9xFbmWr3riM7KH2gM36VZYnkbR0Y1V/FefVkQpNO5ZnmQVKn2loGl2yjLq26y8pjpi3
/7XVxyw/xKp1rBt2EaZsfaoX1gaXGGbKkuOTrbDOgjTl3w8uLTC6xrC5r3XULoaQdmSVYK2jB6Kz
sJTkMs+EY5u1kHxCbmczRuzSebnfgDXdTwi36Oar907NSS4cqnabVrSguaHYu8qu1Wut0Jw67VpF
7P+sV8+RCVu2IxC9XN9Vb53ubTYhHTRthd4vOx1tWrrmf6JMkFVrWnEVjXoe18Z45bPQQ1E1jp+u
UJOm1iQRLe0Q6LZEMlYWT4WYe6ScN61pnPzV6mIddaTCcbUHHAL/L0R/zo1FQYA9v1hVV2z7clw+
MvZjnKburoksHha3ch9wuNw0meLAJQzOg9SNMdIBjhoudjrr9r3ptfa9g/KW2dCotv/9XpvfUGnd
Qkk1zMNl6FWEkKq8jiv8PXvvIsqBRq7/XvoqbZEgFA+6oa7snDnpxV71U6zftkbx2Al6XHY2vZao
UdV43WnOjGKryQ5Y25TJsdKU5AhEXkXC6GfIeBAbh4NQpqeysZMTHbZqnMfCNiGmM+82pQKp6UsS
4UfdnFHONOc2oYsQTeOFQ9mBqtBob3s56xtHr8RdK92aDSiri+wbpNZ3rTjHcYua1xkQxFisrySA
5UEzDPOJhj/bG3l5lre7sVjRPq8j4g9tcNEqSkO2vj0kX0YBbpZ4g3ZkbZJF1FmHn62V8yi1/qSw
GD6bg3oapMmLPqjQhAPQjHu2OVKOpZY51/9F0nktx6prUfSLqJLIvDZ0tt3O6YVy2CaLjICvv6PP
fTm1w9m2myAtzTXnWKmkaxpj9jv0WNQDAoUPRZmKsOkkudzr12or04+YJ38/tBOSkbK7B9MYvHvl
kE5itLYebYYEL9787nF2opPq8bq8OL2PKbWPifBQADIv1rv3XKd/LLz4DUKWR2eKdg/fQ/hDFjpG
apyzNicqNPomSuqa3OZjJrEV0+Zt87t5TMV56h97xtdX+KT8u4Tk61kMXn8u5mXdEKmNt4sQ011Z
t9PdLJMHNyHPza22o2pJ4zuraP2tSUUY+XKSkYFz5+CbaUhE0X1IrOC1GZaAvY9jnTm55kuv9bS1
/aOYWJvxousjPZJHayRoGgj3tg4G8zBr3W2WNi/xFy3PE1b8m9JB/MhHC5BitX41fvOsTULgcS7a
s5FV+XPQEbBBMuG2Fy/UStU2poo4mqKYIgkn8dga1W1DA/Ve0UL1kmc/yEyiWXNHJLVy9mOLe+6/
RSp2EM2rJsfKkJqPbtvbh8HXHIGx/Y1kCckaet3CgJiKuw0QR58dOyuOpfC2scQ55HQECe2lTuVm
6nm4/LRYkYPpgU3JYJ8KDAkyz/7/fIGR3RumHk8ojzgw9ZzeDsZN7yQ1/yTDBzjHbfOh11xcLBAo
sZqeREwPWAw0/d3Wu7TpYtz+90AFBXKYqPM5crIkO1CeH/UUFGe2r37bNp77nuGlvxqnmkPPwnXp
pDT2ymcAxaxleSlS6M/uU1JL45KwWO1kplUom5bfXv/Mp7Y4mCbRhyBGLpYu2+dkWd7dcP1P6pQY
ZLNV/P+NXib71q/N9TiMmOjn+u6/F27VtDHzii/rTwNBEKO/aQwKu2QKUiwEAVKPnZr9RepKHjoe
zg2NMPJAYnqN88K8cIAxLwAKqAZUhWTRunu3tLO7IR4y/KVZ/v9f9YODkjtihkT23yZzTLfU4T9R
YBRv1tJLnGKmFfnMmzkWoAKStDPDeRCkACdC6vM8vc9jUt/qDDObj4pWWCBBSM9k1w5LcTcPYCCT
xt9buVkguDrz/bD4f33q5XvXL+MzKItJ5PFuaZZ/kHOSSPbWLo6FF7rMao+ytUT48Qp7K4xs1+JF
PtACu7doc+IiFKTb4woXdRLTANVE7OeasBRDo8+tg7hiueN73uwmT6V/wmxx+DSZ9TJVPhsKiu5C
Ds4Z4vxAXjs/lQ5m5b5wCGux9Qc9hoQYe+7es6fdUunLbNoME+yPmHcpdBbnnkjUYzuuhz6NQy1N
uTMFp75mCB4ZXfJcwnSY9xqr9CmLP22nCp4cCSXT7Mo8rNttkOHTHK0OT2OVxic3hnu9kEFTdiZY
VdbL2nUMQrUKxDJGVZaT81DVzWH1FSc/vFvaPihHtZSwS72raGFV1jUXMBtv1Tzccv4cb8XVTNL6
BHUMan5XxxfFlfYY0xVO080y+2aU5XYN48K/2A1ncuFnw0lPCwG6y2IxW9hqxbGaC9bh7h4xGLDJ
QA4duICLzy9svPIyTooyo/gBP5Ocm7XOwmJUtMqqV6AXiHAMieJk7PpK4A3u87Doki8zL61QtfgI
XBWfg8k0D4Z/3XbWbwhjRyFQJIWxtjejpd9kgvuskeutbPWn73HaGvqBxcjGv+6P+G5F02zywW6P
raA1aGO5LWbCb7njPKrMDWgxaSOsPO+WqYDTVgJoPS217V07SogNxU0Q+E+GmUTBvP5jbq69QWvA
7JWOSZgbdbYzyrfFhVSCWaELhejtc7JYZ0H4oGeNfLBqfdfbfc8wXXmXqKB71eWEdaPioy+Mx/FX
b8N651ySATlvhZ66L3GOnUqMpuzWA960atrEGXAANzN3PVQAdMb0mNrduKPNcXXTMuhrdIKP1ATb
shTdTeCk7V2Mgo4xw9wqOSK4xAYmy+6hy0vjQ/TZ3vSHpzI1L03XtVFZ9SeD0B9JbHONRMAI0kTn
F8q17kC63DiOQp8U4x+ioQIroR1mKZVaPXlkGW+o2l5HK334r/z7r+iL5VCcDN/89q0G+4l2KWBr
tacBMeMSsvbjNWggvLjcL3LJcAvgSXeyEUcqs+bBHNLAqurbGdsgbSoIqmLZmu407mi39uFafouh
fXVTwAOxFxME6YbtPD3EeT/d+4G1zcymPozlvHB/AkI1nEInQIAh1okvkcbwVcT8jUWA3L8bDOHU
xF2k0/YqVpNOawAMaX5ufLUjFTwRG8b3Wod++ZFLN4A0qh654CO6Pt0qO9D+tufGdnaOL5wY4d7u
vW+vtp2zmH9X38GCtZwGy2z2BLc/pGAIQlE3DlNkHeLoy3nM9Qdk6iQSbY7BbDH3y1xzvU2bYKzu
/hmwGKIlN4DD9Zge04fVwc+V4UQlL9JOUYloBYZnepq9Yt0bI9JyPt4TFDY3paze08X8kzbczzJv
rKgyEbcqgfE+xxIeK5z5K725EXexz4obBYPER87jd4YCYtFiBh381nOI2A5520YK5f03WO5VX/7U
ZnkYPfJcSnJTjcrJw8qR3bbLaXSVVQed0oOeYXYiWv3G2hiIiSk8InduVei5xafpLeXOzj8YCZjs
9dhjCRjb26CSGHOGGg/CyOG/N56bQtOky8v30Rlf0zqJ0gW1lonKT/0q6S/3W9RSUZfDu+jMf7LS
5c1A2Dsw2QYFhSdckZI9qyn3TmuN5wVwwihBg9jxNi3Kbju0zs6Z8mxr4U4ZPPWwjuojdWiiTw6G
Qp3QuGbY144cJQsg9I2QcQunZcgfTcrSrv5LPCPeq7xlhJkEMxAk/6yies8WQBR+SjgKFf+Qjnay
bQKoPIuf/NnanMOpIAZvG/Jf7abIzHr+kp7xorTCDK7o1yxUMq6Z3lgAAqdA23dQFigL6vrX7t9t
V89Yy9vvNqB4jxd2cEN2n0tMqSN7d+uONa4wfEWNRUU8TQJ3BiJYXPYhIwNuBlrE9ZKqLRZvsshr
vJvldKcqkEvtpn42XE7oo6D/ovp3DjxEdRb2T6jKIDbi6MFR+VdXtiR9kxKFnwU+dvV7kl5Dh6P3
L6lna5+UKE056TPBKRIeiHyU2U+RuM+D5+7taX1l/DD+qr6yUBZoEkpo+619tL2iiAZ3Mk5Fnr4Y
hUfbcsipYOovZ0xx5tfY3mbfuVyjRYyx2zn2LDYq7h5yBqDyPLX7LIM+KHxU1uCKjujVQgdFil3X
EKTXzFDa0Fk4eg1xG7/EfTCn1qu9Ioy5DjOC3Z+uqLxTcG37rg19WY77PjCDUnRbu29fc6rRLTSM
fa2SczzPUVfEkc5YGTILJyHAmcxqON3RAHYaq9xRU9FndpFzvYUYnklGXxbEG3vdRphHn/LZOycY
Byd/hYoQD2hvU3CD6kywdxG7wlhempaQfJeW7Deab+i7K7yHJceWwrmljLsf++rmNL8GCTq4ar3P
wsLU4yENzK2HTouY0fCjVXH2Pk/D88LWCfjFPfipaLfJ6O1rli234lxEIh94TbaxVXVfuN5tjSVW
cegX+f3oQ/zxa+51rji1VU3yW3a8JKPXEN0QNy0pAPAc5SlTuDXb2DvE8hEujQinmB2tx0VlIxg0
6kl3ODYMFY7SEweZ/ibp/FOhOm3sDGs7p89QKSznLHN4WGX7FfRYzmRTPqzVclJC7HOlsucMz6jm
EMaVbMNM6TK0YsDtil0JVM/0OoDJO6aoS7zGNGdFhYcDtli6XRZwJ+BTzmhfVli0eTQX5YutugNG
1U8hHvXQPDVKgUmwOjv0RyvEV369MDgTu2U5TTXrTxzbB9Gm026M65ouQfdg5+mHXwRi47BJbfpe
nctOV9sq+1pU4W4tCziLs8wPIiOxYMYT7mZAa9Sj3d7LywNVFTow+3fXi3Y3zFyk1rP3Yh62guFs
wF5I93nFk8psYkvVsBcj89xtEZTHKrCJArqPTYN7xM/7f1m8bMZrmpDIGB7FBq0wJ27qWNLFJveg
eQVi1ZHNKNqfMl/cXWeP0CHiJ7osZMPm2wJdPBpHOimtbm+RnB5yIg+H7nr9Jg/GjZw5iKZBfhIB
cVbpPqe+c1MMAPM5avy1VRdHrpxgpqif4pr6s2ymUM0EiDfCst9Mc7A2alEpRAfzdxzKe6xzA8Ii
bLslTe4KC2GvXvOL1YgqTBNnZyTuGz/kSocwfy+XtAKZhOdmsddbwH7oZb5ENeQF2K+NjLyOACup
37MX0AeFzaW7DPdnnuIIdRjCCjGpuVZ4QHxaHCywpzK5yHAEG7G4kL0sm9qh9vDh1LVAG8GS0Bgl
zhiN17MgewpF5G1iIuiW1gEPctd6Rzb1Y9lY3dko6F3BPVhVedPwOPmWqw/FPN4ELFImhjhbee8y
Hs8szQwRCf4Wl4YcSERcbtCjFtN+QmkDdJha7NzF57qO3T6phruy894KrwbdovZ5/Z0YzS3v6mf7
H6IHbVKRsiHQxPwOp2GYZmLeMpjrZkn0vYrNdptS79HZdCgXCfPwyckeezRRHBxUpGVGkD8tNLC+
cMPV06CBGnZXAAqfxOCQRyapLobl/ui++ZoWf+PTId1ZCgN1bV+8PNGnqjrWjk8IpntbaK9yA92v
3OOWm6vdR/MowsWgvg4NdgxqgtK609BkVi33BdIEh8A+CfnkCCLuTNLJnp7XvnnB41NFqqf8T2Ur
NsHqD6eeXZ3C7BPvGdCOxAZ6gGx09od53XABnnGpB1Ue3DMDJ6o1KTbtNzANTe8RwzBGEpwWGyNb
3gKizg4LfTlctGm9ugmfX1IaxwaNuXUEOFjwhnNOWXAxG9itsGDQTntceovUhGGAZmnEr3fjrB0r
cDkynLnweIHg6ERrabdniqS3bqYZDw9mW3vNi+Ks2ORpcyjKNthowCtemSHkWoTOiv68Gub3SmBs
sJOeznNBoial+F/thIX6WvU+VkbHWuCVdEzMFjO2YtpePjNMwPXzcguIJcV1xwBeAxjiYsMOAxt2
WHXwKJmZtHUNbw1176R8MxTdeuhhmLU4RXuMcR2qdYF2Gpou/7ifgkNrxQBbDI50Y26CAvHfKvmg
vZgaEQTJRgQF3t3uzb9SfMwpfu378XNssRi4A+prWe8KazjI0nrqrXllOFVB3knyr5ehwhxvz/u5
H8bQ2eSla94B5D7H8YzLeFiYITw7lyaRcTgz/2nTdOWP1BarqZ9stV++sWfwICeBxJg58zB27hmJ
st0y8OJituOt1b86hSUh601RkGt88X61S6bsk6gXZb+sH2MEh22ce7fj1e1bZ3O3g3b6NNRgkoLS
wuoZo4ovvbjpASjGmGD2QWLiTavkZ77Skmd0wLFiusZmbOSRl5BlJTfDOHV/m7SO2QUSoIk+i/XQ
J/skA1nZoFiVPuHl2O1ImMUGV9iZSDg4XUOhxl7tr+UjfTtiQAHRKKOsn8c65kRgoUeuDbQrK/mp
kAWpKSGd0P94bmfzUlvI1YKgsr0WcsfopxCVr9n7JhqxyIeFRNPU7Vlhd4ERBDsDB6IYCfEbNv3p
eNbFba+q2z6g8+n2VXPJZ2orp8eE7WeNc8hRqMqEnT3tRsIFQKNkRvJnsdKdVShxiFtk+ZGO6mqP
X3ldAKt6aEnHhdQuhKwtEoyJmZ+rbN5x9isinXwpEWN6ZTR0bSK/1isYu1qDdghiMyo9GpKqQJ2R
Fe2PuYJREa+7rkpeS9wKxbW7HqvxoWKTTsqoqfDAwRujwX6u4qDY9hMeVJmWz8rn1IYhFZsSsW5A
jd46nVNJACX24DAKV90PhfErqsYgN+LNYeI3D6tR3wxafo7IaGEdZ8smD+T9f7+DFFhfZyJliOAw
bz1aKZs+0+UhYcmMLcEYXQ/jVr8QdkzKhCXd5ULHeme6kHmakpa4JfK/odcgaOHa9Tjq2yz9Az2J
1c301yv58YDfZnoZzeZEcacOboDhJ3eIt5kNnqY0s8edcHHOCnU/ZtiZEoFfbcnz3UocMzQ9qICT
9I/JdbvKBHduTMhIKVvv6mm4k9l0whN5hHE932fL/NdyMqUusEJGYrFn9mQH4hh3duPN56UgMuYM
TES3oNNiisQSlLExXR8P2C0NWJsrZ6em3LPK4TMbh3lnQAfo7FmGQzH9Zat6m2K72lrGduCEwGuq
12gkDteY1PWaEWtbu8TskWPmCeJbWkW0H/zs6tEmAcGyOA3/hEheK4hPN/2qPsumWKibhgd/douz
26mb2G+x2kEczIquuqVL9taKWodOmkIQMjaxhZRK/YJDp7PWve1yNfLKeKPUXG6UX9DUWDmF+qlB
N4VXrraWc6nd/J6ici5Rh5c5llRjat43U3WgjD4bA8QHYxUiXN0hjfhiFuY+0qHOYZDpoUYO6mHE
8O6DZFqzeZ9nfGHHWqPc8sjdqjGaMmyWTWUXIbONscANVbJFY+ERqU6T8JBmUidyRzgdzsJncQEk
dCPQwZg0VuVpGy/fgjW+tXp8JuKn4b1MhZGy7PI5hOqe4qFlh1M1RyQMfmmzpveiJJmyEhFPMDqx
y2esqkQHKt35bHPzbjUSfVwyOEPr/LfQ8dzMY+/vXPoPZyGN+zJ3klt8tkBy8jcdZNauyKwM8AP5
8TaBFkS+o+2XSDMgmbg2tECaazjHpmw/EvfoScZEmY0HPUjT+aaRPPz83WOqcR7B4ihg3fKja2yT
irLKwvTRNdcFA7dO0VT8+5ywYZvccyTMDrbbPru1tOiJpXt7ZmkeF++urJL7qsTQYtPuA+PBUbUF
s8VwjhKFpD527WeTf4p2YAwJR71gDXzsBeb3Ujvfdszn6BVEF51eiYlOsbVs+Tk7xWOvHPKdanzp
XBLlq4IS2wCxwD/Eyo0iUpTY54Lgy/djXIbmnVsUP/jvX43Y3U11/rlwtghn07/ouIYoMpMMXZTi
lRO4F/pWnxYTdqKcMGSp8RmSfpgz+GJbYFbfLf06vsx2D865Xo5kZm6x7GPoH+thW6jVDQeFvRfl
eVPImJ0E3ODOjGGX8NyHeeKGDqZ57aGxZwmx+r7OQQ5yuJoILWzLNcGxPk77ktZgaPV5xRG4u5qT
rv+HT8aySB7lJNhacYJ6V8nW7860q+YNwUFW9QLbpDlAexrkX9Nl+FzL+LPK0pu1JWMAgPOHuALG
UvitYvygBxFhU4B2LEa51YX7vZTzE4YespHtru2xtJrLU0kfP/KMh8A49RYSaRkj9qpS4bmumzp0
Mwn6roSV10/TsYpj55xQp6s4s08pCwrOrIHUAFbsteK8LDsVLgncB6eHDUlnJsjURyUQTadlMFiC
ptOqfYp9w9Fbc5/pJg3jtvAPLYZ8kat8H4j8E724gQQBx3Zwpl+GQgD4JtQndF/toYDHmwmCxlzB
YasUZvuWSBF2cj4SSj7+9zar/zxGC8Pwjte9p4vXFhOyrjo2agU4CT/ONptSrNVAhbQfIPQO90VN
ZHB16Ay6NSKLgXTtNiQbTW68EciDlj4MNyxx3DBTcEsKtyDGWnDAwH34lREX4Qx6X6YemlNnX4Qy
36YOM2fbmlwKL2AEV58mKMjrtuulS15K1VhcCR0sOCupu2RNBVmEGbr0xo0dSr2GIOHkoA/FpIXT
FNeYmWCSMfxrLD6Vv2VZv7SwxJRp5OfRBC1A0oe7UPU4ROazi5txY9vzR6kKcjB28e7abXe0++RL
ZCQrDU7CY7+tBSycbmimg+mIu3jxDnXXPUsTSZrWIQCF5HbkuEvISP02XTIDxPI/rCr4qgsHtG1z
EX7+PKa4oAujVSCUypAact9boLc0tA7aSnTlHbZV3n9eDUGKiHAlDU+9m1yGBA1+QSqmyTEwoAYJ
7DBNYRDcBdjreyARQSEf7YH88sQMimbgiB3QJSaoNrHedRbchPmyurVz5X8/GIzUpeXBaD7bfu2G
1uemMgM2Lb+N+F9ZuLiNPEmAAJUSSCDp3054IBwnEispnqxkqs/DYv1l7vQzTBgO02YeQ69udnQU
cUUH+x7ipmvYn3QAvxIxxTx2kM6BGVcettiEeIyKKUX79tvIxpPByNYjfp6Lm3TNeRko25il8mBM
xPgGA5k2+YcJ5JzPUOaCJPsmwvS6mplBDsnAzu594CbjpLm0x4qVA23VxppLl6UjFRJOM1MIs+k1
+Ji0/c91Tfalyae6QhApZ/crpoQPJ/w9xQqKl3SFhX8x3hdiTcNG0RrS2KaJfc07u+fFbboJjcqz
N0M6/7duvVTVlcB+LHkJ4omg+Wolt3h6dtwIZ4/5gMidWFjASDz8Qc2AWzjO9Bgr6ymPaSRVSPuM
/2tgrvhkSbvPuSQvrxmqE0nILC4foZc12cccmBvTwQ+O86eCxYqGWIZOP55Ljo/7dYmfR9+X52E8
zPAOT73Z7EBBpUdnmH+Szs1pqgUewosKAy+dnnDV4xLTxU3JyrwEebdvtbwUY0AEr8Gd2eHNDd1C
nwzQZcPwNHZDz3KSRLbtBLRJQijgmxwDEU6We7SkI0MhAOm1kL9H0V/zoTDrslK/BB3ZwcHQryXq
Dzy24GK74qGw4e50sf/NqowWbK0YYxY2r94YMSwlsxHFTTT0PDZrDGWgQUaidCRAdwGQunxZcPWj
fGR2YNbDtVfGGIf07YcDZQe6gGmnkRWob9XwBdLytaVfSkMTi1aWdeFoDCBz4vYAPbEAXV6csomQ
Z4EWZmUtxomp/TcgEmst/zHqmoeRVZSPQN+6Zz/pFxw3ZsczPjM+DHdp7a4cypzM3bYdknxHVFLT
Rb+Ke7IFxjejWNXzsvNLMJn9REkBW31Ll+6m8VlhR/fW4DNurC4gMpfMe2ZM1VtdzU5kUmllE8Z5
lQ3g97T4rFwGwGsQGDamMYWyo9FTAMC1fpTP/r5bwenUHDC2Kjde9cKitbpwMIjfQH5Ac/OxWtQD
iC+9Vm/rus+L+t+gvZOZ8N1Kx9ovoKz4RsiviU3jT9LKMlY6ZUN8VEZwlhnhrxJzdpAI9yiS5UHN
8EYkpp2NB7i0FuqN2kNsZ58EEo6OCqv9MK0pvXmflqJD971/GbL2qcNOBLwCkNOwoJCN1hPnq/1o
SSDwbXXlR6gzxw1EFcvZGpx+kDVIQs2YrmCs3MTr+sxK02+KhdkBOSt6n7mCJs/1YFyQRDBdphsa
rAJO5xwnivDQjn34tXBwNrZZP5T67C1gtd3sInLCHNP6Xqcfs2Ee7QmXnCk4JSs18vbZ1i3TISsK
LBD+ijiLw+gFw6IFM2d03+nT7wJ6Pbw3hb+9PhwNWRk6WUyGDub5Nq0/BDtkaNNxYt9v303UncYl
J1jny2tWjkM4j6ws2q7h9IdZCko/n3/5KW7KzLtcQ8B67m+AcL+0QwLbqdsWWTAdVmWQBEXTLm2A
zWuiP7wuWDZY3hblkctCrG1irwZrK+674DKlAdCgrH9NfbiiwZNK9XcBXX/XvK851UozAOT1GvfO
LNN3is4mrM1Obkf7nRVU4onU9+tg3BugQzG7IDu3d7yEZ292DljYR4yALiGbgM68VvlvI0k747NI
rjKC0c67VHLUXi0sRzJARzJN6KkeID8prC9aZpGRZnREM3WwrmzW4ntGc933qqbO0iTgphTFVAVX
iUkfsrG1gGvtOTRByTJdf986DjjfAUTxaqo1cq+dxsF4lWUTkJ5BCUr6Oj0azUtZzqDJofaalEwU
UVBGLJoydHH2ooPxnK+sJMKz0QDlcJb0F5eJ7JSlkzJc2vkmSMrHpHL+qvXckEkJeMgzlMmwSwPG
efqQ1V2NQpsi71Bhk+1r3f5QVsFNL4fxTLT0elAHuIiKf/Z9+02svOKFaqdt7v4YNii/wGnvtJQk
NJLxObXQC5pJvWKAJ9oUs8asqK2brooj4aKZeMiRNAA0PSiPLo2GTQ0f7csu6C/hP/j2E8omx5+f
S6SjKNVTDrsARd6RqPqUWUU0enBtudlde09TAiOBb/9Wrrzx58DfofGQsehIPPdAF9LVjtbW+XIT
solEcE0CrByWaEItBaKERRQqU8CR5rYA+e+XrL0rf26wZG/0wTCWf6nVveWps+dg8zgzOaQxY7Kx
9j1v9oS3CoU09YG3pUxs9IgP+vEY0dCZMK7y5knzkDi8SB5iiQJqnmSVuylVbOwZV+LDPrWiuZru
rcJs742RnKOddseKHqdb9eO+TKY72Q7Ztq05CGsdH32n+ZlpERgLLas89TAFj4Qey+lSE8zi8D6D
D1BGRP3CJ5WFPAobvQcyzZHqMTIDFGevN39w07lcJNYDRhhs+5VuOjBFI6pV/pPOxoOqy6fcnt7W
GNsAmvBPHZj1dqAwawbngO/iJ++C4oiVfVuStTOtbogIE/WHwHW35gzEq0m/mArkwZtRNw4YVTJ0
sY8VkuS6JOYINX/ZVAPplb4FNB1g5aeRdZuI1TiNtvGCKec7hVa5TfT0vmQzPYD0RQC+DceKdIZ8
WheEAgeTx1pUIKAHJAGN3LbOHhJfWQL7wz5bNMVbXFCid5hrmb4kP8xuQRFSn+zvnver5u7F6ijV
jZiRJXl/3xjjaSg4gNSz+sx9eIuV/PDnvOCVpMFfdKm1bZ3scbLealEe1jYrbjDlh2O8lUSgw4JA
19CDzjf012TJD9UNF7uwX3tJITll1gmrNaRQhjwTQeXc/kVk+kl2uH36yQQj6uRbq8YzK+kleO7I
QVKKO9oEU2SiuWwzLqwY7Rpjhbp0bLnGrF6XwWlOnuYXaEMn6epL1uL/HhO4+KsT3+cO8fEEoBJR
PgiZci6eRuHTS0XanIeXOEA6dT28x0FZvLc1syvypqUQ2wXk/lLy381u7GDjEG8hWbZcmRKQgacy
u3EzHOxkgFgguxkqBBySnXPxFZM8p2sow2xNYJN2/R7YCB/L8pY4oDjNOj0DhFF8P7vdmuO96zHh
aKSJ4BCzjvIYUAwDIDnJLwmx3PG6gyJ+6ZRke29ug8V9ZWoK3NwM0ah6x/LY7ibBd0IVwb2Oc5T3
x3b5a7ef/9RS3AVV0G7MarmbsIBFWZcj4spvDI3V2QwIunTI7jyesDosZ5cWxN5j5V5EVr56T2iC
wQGsKQTkHPMio6P8Wl+aebhfS7fZ+ZTkFvsd5eVK9N9wjlZFW7fNL7q7FjdL8jxZxX6YJuvOgdPk
moSw/ZE9XqT45JysO8o2/5N1cej717JoPr10SKFsjfd1zI9U6cgOvI/GYrlpsWpGZTpcheOGG2wF
h9iUf7GmBWS2XSR1jrZVQUFK8IpjrNu5o/MEgP61GeEwgYmOlMvhSrXGdsrGT7eoEFT0fDMMpdqp
cTCjdcCQ7G1lDgLD9x0/CqT13khGBFKqRZgMX3KBSmsy/ikyGsyu47RAgNO4t7B/ErvxFOnq6jen
Sx9lvmfubBxMxdWKJ6vll1EoFB7D/DxmK9cOEWGDhfNcms56BbqSWL6iwTyQYoto5AbavCtfMh8f
HNK2iCwP9dlcaFiCTbjODjKOAxx0bAhbgnXfCaOkstj7cGxoipOPljD5rwKpft+4tB5r6Fkncs+q
dpsQR0MHF6V/beqgwtEKMiIZGex+pTuUOJxJxeJOXgIIrUb74rRQS4hyjjYMlDGPT1XKvi1yg13J
dbyNTzESW7hW44zO79CPh9wyvxO9oGxZcAdbQreAODyw5+gG80OW6YPOBwSwK8VryeyWhHjz2TYe
N0S1DMUonH+Jdj9Xn1k5tZvR3uP4nMqKLcIpbm5rGvJhObAJ1JbzswQfOdgLkzBNBFbrGiAzn8H1
5uGMQyiy8PBHsyFwx3jXwJYJOa5i4tFAR3AGjxYx0IHQX0ocy0/Tt9H23Ijt8siut0RWYhzXLng0
LDReAhhBZ+/hTBibJC9umutcM3obROlLn9ncJDjzYeXRlAYquG4ZUEKt0I8lIESApjTsKCdb798M
Ep55PczqkUTraInTp3qZS0UJk8P974F2ogQOzsNg/Tr1+OdwI3ZT5fqRLH4aH0GfqUVhiZMii/E6
cjAcw2CC2cXALXtySxYlRfysFjv2EKZBx3gqfTlzWLJdn5QbDYVeMfopwS2BD9vaDfjAQiNRxm6x
aF5aptiLupf/o+zMehtXsmz9Vy7OO+sGh+AA9HmRRM22Jdny9EJYHjjPM3/9/ZhdjVsnq1HVXThl
OJFOWxbJiB17r/UtKBPWaepKbaP60BXySV827bA09PQk/Verr+9AoxxMgHpReVVIntf8k66ljxxg
Q5gT9JbNRLqRjK6tZMZXFeE3npJXjdgkeIktcQuqKkGqAEBwumk9BsyDwrDQtkLRr0ST5WZ6sHJ8
LEVQsL5qBZkN3M5xM/NOy/esZdUe0Wd1Juo5SwVuhSJ98j9KHwllPZoZAzcy09t6284Lip0elKr9
8rUR/jVveh7Bo0G7s5BfdqF8qIVurbsw+pGRVmw6TSAcM2LwGBNnbraOu7RqzXuanDuJL3CPcBQT
skdqONMUOMUmhlZaJHcMzlikHSTjiQc8O3gzpPI6cIJYm13+jNzzsXZEg0Ps4qh1tZ609kcb8IKW
MakcRoYUpeBmS2YwB3oQ5D/mzrasZscAZeI68cOHy4DyJ1XJE4DXyODK14cdPZgvpE1u5t9YvsCI
zxic2T35Mc1Zf701b8yX2e0SROPLpCYIed4ao2coCilLFLsQcpKRmpvAR9RVOAeEEYgX/WJPnc/L
yfctZkt8LWBIgRIbSzIEpjY+OSwkLTrGFKa0Pi/w2D4nb1u18bZz0reSqiAc/MM4xW/qxJKkDOvc
fqs0juW9BwVDD26xwj70WWbmoQjP5Zss/JOqvvj6O0/cvmcXTGAAwWdkMujskdTcUxitoqK6mcAk
apId+xcMswT4td3V6YY7xvSrwp4FFbxEuMltn72WJe9Cy3FA1tUBlENsJMsU1QGbDNWp2AwN6mHV
1TNn7TwwG3GlBCmRqGcKj/eqM1zbO3m0Mh3fOEtIJZlOwTCrEsyBEUTrHbwEnHGYPuLgHqz2x9cZ
g3aOPi56Enx6R92ZUbRtteBFFmAcKFRb3hlOpG85qmvK+IXeapvAGp78Ot5nMTrO8tRq3ZemXlXi
jlhNFlkYu1HM4wl11DAvo/A5o4yLQLHv2+x+HDkC/QoZ/V/lrT7lKf/9x/xvPnMyKkM/aH7Ff/7/
P92Fn2wV+U/zL79q853ff6Tf9e9f9JfvTLLo31/dnIH6lz+4CL6a8dx+V+PlmzXzP1+F/53PX/k/
/cv/8/3ruzyB+f/zj0940s383fwwz/4SrmoTrv1//yvkdP7+f/938y/w5x/34edH9eG3H//0b74/
6ubPP1Ak/83CYSEtQUCuoRHr/l+JrPSw/2ay7xvCFGKOap0j7rO8aoI//1Dl30DQOMIxNN0mMFUj
0bfO219/Jf5mod3WHclZThWmIf83kawavw3FyJzcuvv68w/J/4hbFSZTQV6AZlq/5RNbidAcAzbp
WhSIKFlaO8Iv8GTweNPcCseDl958P1wF7LddXPI0DsfeVhD427brBf1bCNa3mySoFu2Q4PgadWD3
aZs+eW39bxKb53DY316rI6ShGiZ7E536OTD8HwLBc5OuZRQ61bqfI3vS5hwV8UbPTqXhP7DDbozp
1FjK9h+u5+k/v/0/htaqXIXffirXTtUMzUT65qDM/utPjdF4jj1QeyLXWnfmd81RXLl+9H/J68w9
ghNXq98bNVsVMNvbuxh5ir0z9TnBJ3QbgQMDW272b94MVfx3r4sbSgCQcFTz99BnJi+yGltel6ky
1QOwnPrKPUkhfV2iXS/dKQSBKQ3GP8bdv35Lft0Uf70QltBsC4gCdyIff4sZR0eJJhssNd5HGhVF
sxOeXFB6PLS2oNPiBTiR2xQvAoTDOb+QuCbGhUa0kQNtVcJLvu1xoC8oWHyr+myP5QOj8gsSwEd8
jG/59yTba2fWdxG1je6Hp7Rm8m7p2pMuaoj8GH4HDCJ0DJ06dCFTHUwalSKKliJtXWT/FGfXUAWg
aAdYBj0XBQIhetbVHlHPI86xierLzPKB9KGDzng8HQFpKuWqzjHxhe2lYGYwlYeaGflS5vJL1sVu
DHC34qnclkhY6ePwHUR/HM3qQfXbCy/u2WianakBW25olNnm+OnXGoNNDmWgNiAedSmNuoCdo3n/
1xeEZtzvN4PJ7EM4FnepZXFL/JarHGkC7y3tLcZNlxG3G3pK/1J1B4Jh1JD4uZXlYRJwicHkDkGv
Ul+DYDk+m2jIHFdv9gDS5rkzTZArSMIpfjJRONHo+6icxfiCjMsiHBggT76gq4h/jenUTBoiUcN4
cPZxQJfsnJJjOW2SCEAR0tAOkpRfkvCZUdIViG5eQVaE9NAF7S6sQeODGsJnXiohsCGCL8O7RFt2
kiDAz7oFoUVDdv6JVb9uFPDI6yTbwUEhPQdlpGHtPGfvNOsxO2oRJ6R1km5IFFNwiaZkJrlwKAfI
tjka490wEwI5lJ2rcAnIpyWvAbGg2DjMiyrXqbFasvCtAGMzt6OhrdlPRbhP9I1W7elaQ7FFWeaW
zjov90W3iiiYyaTmPkM1MPD7FP52NA60DBXvolobLzyjW9bqpSg3ZfjATRcWdGXxEF+q6TUdnofg
0Q931M8Gnp2QcI4m9FZTcRxyjXEYEhVOJxbi7v4snHXc3Y8V4Ii1Tm+PLvlXANfH+ndLifpPu8B8
+0D3YCtCz+aI+e//YWUd/KDFr0kEH57v2Hmx+ken9NGOcShNFqFOdDFTLcLr6deTD5asalDKBGTe
Sb++YHF8mLR405XKyhxZdwBplQYyoeZq2vQfh8cMthQ2ujWMe3teEQFFqv2LCY8wMb9JSyLwW2yd
9kRUJTkuOUJbAdRU3+aDvVBoapaT4urcr0PyLVABYJRwneTb4iST4jSbkPd7VGBBj/VnJozSe2pW
5GEqtGa0TVo90fkh80IYWwXkWuafo+Y25Rsh7rXsPBB/aJ2cZA7U05K7OF4XvtsSTpeukCs0EADb
hCi5+Si+wiFswE3MR6YtmbbuKT1156Q79513suttLrcpkvLyKppHY3wxMM154MAAIFjyRQ8/m5Lm
qgMAhomxBLED0WjZCLcM5TZQ6o2sXgfkygUH8H+9OujGPy8OlmNrlpCqZVE4/LbHh3bA+dVK03Wp
TB9DWleuhVzKDefC1ctgYHj4AfYGLXylSMWDYNmDcMhNLFKc/eN41IiPEc1AiLVzsxiwIePofzyp
tVtTxxxbe59J5x2lxlFLr+BFmtYn5ErbTehDbZqgtl0a4UbfEU8RYR5vM/WmEIub1kpw/69/V4qk
3/draipd0yiPUAbrbNu/3csRS7MRhoTS2A3MIadG7doqM1RGQVtVG/208NuvVKO/HXbMJK0B3HlH
k4cGAansZrHvhihdkajABJnTYMM4Ki+NmxKod6Im59OzbkOfVEsrpUGjlMhNS858jRLvAtDsisEE
gSKJ1raycyKTYQ0qsQKVG9kFJEHGNmnab5lvWBtp/pLcAGwnMqTWlHSZQDmzknRbRqorS7Kd7pOE
UgvpFL3HGbrr5FuBOXoiwhyDbOl2BYTmQY8YPBjHYuCJihsY4SoYWAxMrNnCoy3hp+kx6EeuR1rd
R2g6dKt7EiknCG3mOMeItgJ9VkbxJSBLGNWUHmLrog93dUnTqTrkON72ljn3hvBP49h2FER5Www1
xS3XCAJR6sJepQxsCLKJg0dkV/jlhQYEJDWWlaMkh2b2YwDykk/0sHlNrZIdLO1GA0KeNPQVFwnM
i+Z+cMRLu9SMUDt5+GNPUrOvjCzibYkL+YhqB6V5Shu3NYpmNnEREK1UbNeGjTJGkbytst81QjH3
LEJrczLscwT+9NS343Or6sds6iuMwpymE3MOmCx9eiW6IIMPonrK03G2qvpFT9FzDnp730B2XaMh
by7WRKIH+UeEzpVI4+MofsBlePX1RL2BsJVHrhDcYb/dG/EWJVm18woB7AFbEeNwPoPuOvc0CBFV
IhKmzIYWyBBBtMw9cWviaNwl3qzL46gLyFw1joAgCJbJ/O8uAvIXF8RKciIHNKH15bH01Gebi7GO
WrpVOCg+RnvU70Ysk+ukDUa3kaaybmyDcHOiFlInvVYAjPdG1c/Kh4rwsMr58kpi4xz652sW/7pg
PKx64tGM1b2RgqlNg9rbq/UjRdymirWKZ3xWdw7B3jfrmsuVsPvKG8p0mNgERepNcDXI6ENZT6GH
H+MiOxz+Vg4rMmbAudF7HXWu9Il1kwCf1Dn2xGGcW3gg/RPnXpf+DRNSw7ADFBXmpBk6mzo4HdE3
zqVkF2SrELrIKvOGAsb92RigmCPRgmjRvtSeA6iUvIbC6Z573y5dW9GzZSVNAh2aQ2CD1E3YP72Y
HKaYENFgpFvsyQeFARzhRrAAAYM46zaHhaJAsrdbuo5ItSFbg44vvhGmlJBJaHtocbUN1RDLVaL+
jKKjBdO1R0YylBVoC9w611X0cH21D3NZ7ZNBO2lk3rJHtUSVaDi6JZr/JcwzFpsi9h8GC+FFUOTs
ZpqkkhfpreI6HZxgGsja6xiWe0r6mANk4aR4T5cMhVYV8EgaqUTFNn4NRhTjnYZtxrKwh9B4iHME
sXHjKEsxWmcQOM+EyIULXcHgIlvYmhGbZ4bwZeN53aWoRhre6aq0KHvmoJk5qqtCZ0AnfVxj6yLV
rw+2gU64eeLVzTqcG9WER1OTV/GwAczh0uyJtrilymXqYwGVCuEFukFTR6pAYmweqhrzhZ+wbepP
EY2iwitfMC5SGUO/yL+NOJAuesO3Kq3FNoeBhMCnxZBB8Cf2aLPSnz0MGBTTQ7DhKR3XMm6jTd9c
4jA2scjMAKYmBxo9JcPGmluwvgfMGrybgU9hRIZeUQFGRbFSFdIJmmJfZh29dA9Fp9KGTNILCVW+
J5qZWyAlaSCIBJeJAGhC5uese9TjUUlTIIEFUJQjRgmNn9JzP5f49HDr0v0ORFXR3wUq48xRAxIj
hpciPClHst3tAXSNoxVUs4a9CM36y47YYP3myemwEKsWctIYjs8sxdvllr81HOVt7BrkLqAuocHX
VMnB3B7dReGv7zB1dLigf/e0s9jHr1lwHQoRLpR+sF2LphjLNnqWIKtWoc6klaPdGhjwuFWiATZd
hcswJVRujIONP6BUQDGyFAOoGsVgco+FMF+Z+pQtJSnofl5KuLP5uO0z66DrYMe0edI41XLZEtTg
/BIz58S6DCzJzJvIPYBoXGmWRUSw9ji0PX6rUW4tByJTX3s7EipdTFwUVlW2QxHE2C2rEYQ36hOx
xGuhdAH35pccieypSesUJqonzkIpqovqbZycYd0QCm4NFyUIPieRbTxJ6RiYPScKhSNknxi87Sl2
s8a0cLAnLcGUSBgI0RIkIVjdisAaRrLpHZkk3gGFzFpUwqfSFiHQqBqCAZuG089eAvJ6gwQ9O8ag
VIcHbM0JLZ7vlnbJWKsCgxaSSsDzChgzlm6rXdPeaXZdSia9DsQVx3NGpC+KnKDrzLuAHIpa6Hfw
JPTlEKmSwQtm097XMVCy/3LwNFDdHpkOTOs2Ua25xyc2tuHRiqTF4Ine2epEpGrBt1AT5TFSODzA
EASI7WN55bz4kMjOAj/rmIcxCQ8RhiobUcduSGx1j4aENMmI/L40Q+WedGpwaGws2QaNbuCKh+YL
6V9zROXXHn99Rp0dwZ061TJUuc9BQ+qNqycO8Z9mEe1l4SFjFEhyRnN0J0e5eJ5XHbJcPAWxJggL
r9BVzx9iytV7v8SxpKo17o8kJ4bRkfOtAt29mT/8+uzXB6zsT4MQPPPTc2nUHSFo+fhjjp1KMkwl
mB9UiXboK39aOaUNXjbGuNKgXAd5S7pK4dk7xmqwaKu33hmMey2sAeNnI/jwOSyBpDixtkwILAEY
/X0wcPiNu8nbT145uRrc2p1jIPoN4/yuqDABygBhYpqRL7qI2HLvgvlDIuqNFvv5MUgrFF+l323M
voyIoi0OYFI4kTo5ygc/qh74RR+8CCEQ1BmovpUTIlWS5PeO+PK7FLyy0VZuSG7pY9b4pOAWwSFS
RjDrefzROiT3FhBN0DARfBr1akhgJt11u8ekEtcoEJ2ye7P94qzqhcuUSDvlfmYfeifBxuf7GMtB
Wwi/q85+INH0F71Krm4MidmchXSF4pK5EZ1zap4nbApQu4us3+utdUt4D4jCIDZrUFiqnX5i0hj5
+zQbB3pi8muoCQUlm3F6wH2J11nL8evVsH1FbJUHjJhIHHyUiz7TlkEmiGs8DpmKApqYiLBoJQnX
uJ9G5ciJbjpahUGGMvRdN66m+5TG9t4PtOEwEHyAKbM6x9I5MnSk/OqVWyrSaduOvo2PsbbIVBCo
dSP9vR3fJDY/SCE5N0lRHHiTjEulRAA7VFr40bxF1m37EEujemqbkXsch1AoyxaOUtE9oll6qjN4
DkkCdxcU1Z6QQmMdsRWEmN7DKSQyTK8uYzn5u4yWGGU/8eJRTYSVQTAic8Jhg/oOWX9Hd2zWeAwt
p95BsLZ4BKflpXhGTWWSMv2OidZn0hhulfFBsWkzDqq6abjfMb1rG4QDRy2xrj6TpVU5iI86pC4W
DHIGEq9w3SqiP8FMd7bCG+/7XPVd3Tv0RmhjkdTXQZLuKk1fZ4YHUXbo17jgUBb26McoPwlhapHD
II4w/eCu9kVNH3E+JdXYwKLRIkNrwCxlpt9QO3M3c5FWnGsI6g4tlCqCn23lNuL5qT8GEdFcVn4c
y/JNC/AN4pRd5TkZWxxSX6aO6PKEWT1B3YwsvTfbgbdRDCl+a3ChE/Qm9gP1HhjZqu9wXbaJUuDE
wkpO4sAPDkjsZNAyOntTN/ZNr8Y3S3v1RwyBvt1ScWvh2RGcOFG8faMdXhql5i+VOD1qpAX2Y1Kt
wNhsa50v0dX+KJp6O42o9wK72zdJ91rgSqs5YS61uH8uVFPy9c3J572qCsI2Kq29UaBWBHpK0bxR
8u25UYCWi24/MPxfRC9o0iGW8OZpmvaJpuCZaeMxywqIVvpN4K3CbcXo3rcWo1meuZr0vAZxxBFF
7nmqcahYp3mlIcgIh5nc9QjY49z25eOk5pQNsfcd1iTQFj1bsG6Ebgxh59ePtkY8m/CKLQVX6qSE
TEiz+RVF4JVFnL1RKR/VblZIQjifkHXNaKqI6ALAFfueKn9KJa7EhQpmamy5g2slOcNGgruVXP1p
eI0I9zB9zB02CowiYG0EgRFK6qlI+W5nlHSaflD/3huqfQUGdR/hY3Q876pJ9IbFCIeTmM5+yLd6
Pz3pqvca2slnM+E+8Cbb1aXyDXyYYHJ0kYj6PjXcvsxYblVvPA5kbyK4JL6mqJ5RAJwLGEeAQoLH
HmHuMu36myGyY1tk3R6O4U6h8Afp+OVZ4dlTZ25huNUL9Mu2PXUcGj4NFYFkGE/J1gzqF1APAfY+
0gbAwH1LbDCObgJN96XLoXsLGv0mYu/S42ZHzn2LdH6K5BAOEXRnlryQxyGOz2oPWExD5YUA/Jw7
+AUsgWtSRJzG6ViglppuwH0goKqPjpPfobtsHEqWJG0I55T2oTbZiYwU+hoMvOmSKBiG5p9XjOOD
bVOqadUWmLzK6cn8zFPlLPPnksytZUMcuDKiFYdMu7aq/mgXQJa1xrlKtLKKaTCuD55kwz0zTbNQ
0tL2Gaprw9fvoxr2Smpc25rHEEED9iURHBBdhq7ItceM3TtIA2OVRd1TFYRnNWSyqpvwhEzrXq3Q
aBVa8lygBUK+uw/mBKOOMwX8Qca5CHYgsNIWTChvAsN8LhPz08BgjVIVTHYbP4RKnWByLo9CI7Eq
Ff2HTspcg3vWDLRVTwDZYuH5WeeGIz1WQtjoqhPNWt/UmtLStlk2Rgj2oyjHdWwyKGA/3VDb4geW
uDEcMvREbuDhyJleF3q/d2Y+8qgTpx7nj0kSPrGtgTdHoQfc9NKruDEdYR27NHjxh+6Zcv6nUXH7
E3vB79/gG+57iBHpFdyDDjUiWsf8P1KgyyRjfLKQMC5NA1dPYN6bCSk4aR0f04YpPUGjH5ZQvtUQ
sRbOSvZjB1myz1gCEtgGDh43YQZQO6DcjAK0yFqQHkOpElWWx1A9sRQ4+cpnVL3kwL60FOy8puLD
I221+36qSiYkQcbaRXABff9h1OjToOwbExSHeR5sMGZaS7jnKaCTTZJPt19vuqeXu6guTjYhfAsM
eHfEPqsMU3acnBPAz7m/Dn3TwShYHzhDkSLiY7Qd/fFeaOSkmJF+JuanXPB6oo2mkfYRWwxLYEMv
ZShBbfgxqyycnKysHkZEsamVfY+18ZGyNGU2ittEWZtIQmJSB8x+fLec9gs91UZ3xDuYsnfZ3XPX
79NJPBo5qp5+eA8z8UjkyjnOwgfDGo9mZ3/IDNyMGsMpZLiDem7jx2W59CrImpNJyY0y9n62mtl6
+QmViHUr4PgR1fuZ1JhN26o273yDG5pWLYfVbBFPwVeDmq1Af7NUnOK59cLvqKZN1lIz1nF9rIuG
9qEX/NhZ/spjiqqw/OjQZi4CNAcaeZEiiPZFZbybtfKjN8VJ9kG7sDAvMOSYsJEo+tYpSqIt15EW
oClx3muby499oKJRxCOhE0RF4utw64bmHv0e9h7s0quhIxdiyDGhlLV2p5f0zOYBjJ9qtP/IakyC
YF1V6UtJvj2lWBO4ZYs0g5b/1S/qr8hKrpFa7mdzhQfjLw79I/aeR2vAkoVyBl6L0r0ovQIN8MlK
6gkTCSdizl9bU2S2Ownzw+zYzuJw4tzkoQyx3CLO3hG9ECRPDiZHUv2GDw6zeUKXEwX5Wlrle1g5
q2rQigejFIcBsEkokZn4CYYm2slu5TFJHBBbYHIK+cVjGrBaU9KWoZDuYzBImWRZCJnU2JF+Gntx
GVMOiEb41PTeccgC340LxKW+U+kcvVJricIxretNTjxvGaC/TmwqLwIHDuoYzP29YY1dA89KZG8x
t0BZIvJGbw23JtrLbKefWWuamP1boRTbzCTvZxrhZZkWdQ1tRAqTHgmbb3DSrqdHQ7PuYCaT81My
bbAteYrC8eYUGdCTfBfUCYhzB1V/qJDdXnT1neB2CLz8MozDl8nJlp3Hv3gm08x0gARmoInEmm9w
5FmpBvMMq8KsAeZCDcer1jKisB1oa563NTv0y7amPvls+Usl6T/qlhxTp0F7OGqYVmR1GBSL+Bmv
3naGFazLcPjOouBiiGY3rye4uaEMYAeG8q1oxN1laxwdDt6O+7LEnTQGWAucQ6/g7ha59+z5tDYF
s3Hb6p9ij6OurIlB6S393ecOwJvGn2LFcJgr+PsCT+BJ1k3D477nIfCX3SxwNcv+OW/rF0sQxQXL
wF9pQ7ZReixGpgJadqICcXOl2sZV/9AVAmcTvCs7Qs7rvxRVxlBRBC8AQ8DLcDiDWPhoTTlRQ/2b
19EsrEEXOqHiAn+JBvXTsuYoXcKt/eyCu0jM0kVaiUW8NlCy+iXeW5Vc0plM5fTFz9jZ3SYSzJG9
rtlD4OZGnrhpuRvfPB9banXX15Uk7thoyEreNEOdu6UPa5WBLSMPsjtmBWvoX/CA4M5TrBruD1Wb
gUsH8wkJzBMk7N5btJDvXDDX3qIeyh0Qtp8OiMWirPR0JaGlL9KvqTNeYviLuU0vB2gQjgh/r8TB
U5TnN1Fuwyh9NAErVWb8ZXnlXvrYTbkx2UcS9GIh5tvQbNexgwi5T5hQGca3Uo/B0k7Bslv1eNUH
yGo4uZf4gnCl2CEsPmJ/Ue8uncJ5LD2KG6cYr6iiYSLvbOqRqgdA4vyyhUALhJQGW5qs7wrtZx0e
hhqcstdjNqg/pPSPkYdqLMq+YPqfNBBdqEuAgLSAFruyfagqq11iZTwaVv3UJu3PhFzVGKKnttBv
QVcBQDHQsecWfbDRPCatfm0koYyWFWx6u6KUU05Wqqt7HaGkUr+NcEJ1lC7rQLJrtRIQbMU8uJfa
Luk7WtqKflPS5s4ZMHgJ50PhALLC8EF/hZqEhHLVVH8iDmOwOI8mlhGPhL9hyEzEnysEnuNEghGg
oIWlvXlhpd815Cr3SbhLUP3OWsCzAOlDti0bQ99BWcjM5mLb9jFWxcHUza8OMAmKl3c5IBmvlOIp
cBg2JzgqgNepHJ5JzaImMm8zbrcL5IeELrBpPBrvItRfKSauYCWgDlIkQMivgYjTREf5j7aefmRJ
8xRNhk00w1id4nZ8TKeCXpIZDjCb0k8ov5umiX5a7LUMN7tqBT18VzfijtwlNIM6HEvd59Ef6eQr
GixopWfzGzreCVRqC1gv2NZaM4hYI4yvzvDPJWkzsspWnkKQTk5ViJ+KoIbCLxYYicKVbkDFFNZh
yrzANQrAoN1E7meMXZYUZJrL3MSL0ALTKwfw8broGZF2j0SPvpkUiEtHHcDmVF/twA4sjeZlSAgx
Ud+nMG248T1EnZZPlD3gJyxlLKb0k3uS3nDvSJ/nHHgJnSmGolOq42739uixgL9kfnuKRuFwKwGM
tCGwLbXIP0sb0IFMObr0OM1Dvqmo5QlFrnLv29rVrFS2hI4ZoMZ6mehUKl70WEXea6bAi2jzvlyz
dLHDJsHalroxT32OKG+ZLwdxQSyevit8724i3BxbuumtMsJjtgpPjcuCreS4VCUdeDT5Bhe5D/aG
l3yYVfHmg+1lienuyYa4Z4m9Zk5/HgK6OzE6mTC+6kSjCo3kTEeGHCoEvhcaFDCw/ZcKxhnMf9Md
/em1FOQCjYr61Tb0e0abC+2Re3fobaKHCiBsjKrLyDnEdfHooQ1cM8ZZ2Dgh9pFX7M22JqhHC+rN
KLTHIiFNPs2zU6iUJ38aC6I2hnOkp0eRAKaJIcQ1ARuQWbOh+1UyurVBypOqhljgrfAOnXAFwyf6
VAnrolthk9nNNqAx2gqJMBGBOEMtZbATkJdF5ofX+IIuOTV/2QD2jJPsmFlvcANCopAl3BHEFI3z
UetevWKUuYa8fMtGhl0pVq0BbUXjJDC+qO2tiDohC3gI1ZlzM5HIvOwr5P9mcmsyHJkNXJYVx6fU
ZQy3yWm2lgX1RD68mqLXKTaIy9qEAhpDGiku0Ro/Uu3VXdVjk9O18CsOoysU8xF7I4T4yvQJfcqj
VT0RA9B1CCZo1HJTwlU6IAXFkz7xjMENdIsQ7w19iy9DOj+27maSMcg4MbLIvb5f+CMOJNvejire
oaQkZBxksoubmItUsd1Oyb0gD3ztqacU1C6+MYxuIr3I0Njkhr5CAMJj06mXXlNeC6+flihUz07T
r0bwtVDJiMeK0GQO4g7JQL2G8qSfKlCv+yFXLnkwfkRadYglzkx16uYDi7+0Au79QtA/byPfPkL3
yN2pwAxLU1AgyAIT24aez4in4KkMHy21odk6oJTFNmNwWEz7vkEZj/bHVz6iCim5pTgm+j/4kdx1
FIv1e955yoz3eJJOM2fz5fqdFttHqxsw01o2oA0Dt/SEFWaRqhATjOFDdKSKR0330BHOiApzBM/7
gJ0ceo5FQasaHzVOFD9hTwCTuqhIDbhN0fDK+CoGPX5qBwaAoYGvp5NhhIE+elMzs9sJJDBpo32M
SCRI2ZyPmr269TLakWF1qrmARyPRzzMFAszGHPTc3WwrvLcdHJm+wACQ2N6HivVraQ7kgsUj6m0s
gGVw08c824aim5ZEauCToDEhS201SgLNq28nGq4Nnhc3tEAseuFTrdiuqqNWIJi1VuvXPMXvXX1N
lvWEKxMmmdlc42h4zIccLp4Hdxkv76My2jc70l51vdxaAUIOJBMThmzkoGpkNZCxxj1wCrnQ0PEx
AyL1i84vyMq1rUzXoMYuNV4cQQtywg41QK6eJixcSvhEwqLC/PLHMppL4+P+NJSIyeXoXRj6dvCk
EdeMW6Pq8m2ZWmcxmK7RiYTOU00Mnt88WDTUdZWojURm6zBTancgogUec8UxXIV4rU6IDvuJYHAp
jAOyvMFlScIQoDXdocCq+PdPw6qdeIzyhwJHAgUdRLS6jpu3goiI1Pvy8ao+FHZXw1+tfgq8XFxm
Z6P5PirOEQGa1RCwyG86BfkxyizIXVW9A2GnnkYQOIQNN/SO8/CkIZZwSn24J7Xa3Hmt3288u9GA
w6Y/nGoRfccGcccwKdCrqCsSdOGE4KE6juyhdkWMe8Mmx0HaP9iZ99wlmrrqW7LRdTv0903KTJ90
ygfHz/tjNLNi/B4vSIBawYEw1lfMJTsZPxNEo12uYTqlByd0MtfKEwCFTfNd92X62arJdRoK8wDv
Gypx6Bt7eG9MgM0yejP7dISON4TrULFtdHCx81QjWQE1U72GtCHIjiLOJZHpxVYdkJZZA2JITq6D
rJnwhG1H/mnj2FzKvMS2rUoieTuk70BZGTlTcPTYWLvwJzKR+9nJxTGx2Y17PxUHoI1AfGaap57s
1EAs9AZVRd+MxroIzdA1Rp4C0DLqtk3lC5i0YZs7rAp2ofY0Ekr1pOScSHwoMGlhXKe6CbfO8NQP
uIlNtuWdlTDwr4vqNCq+vhh63DUpVYKWEqvKUEK4egTbFa9Zse1KQFqk/iTPXQo1Ikqbpzwq5Hbw
FesJQehjXsFCBURm70eKBOzA8spIkMo6115tGYl7Fug7ewL9a8sD/XzkdF7OST4rb1kyUoAx9HGl
Yc3yxvKdQesFi0RBE71mabFe8tY0DmrLaLAmSXHTmNN94SXmQgtpZhkF7kGa/ccIN3DRGfjiHQQO
EcPFpYgPmqSAMnvYDLndPROEo+3iSjL2m6kHKH2GbjtyunuicRahn84AhXQOvn9oFbqogo1lxxrm
dQnq0H4aib54Nwq61nZkRw9Q/BKpUsXMk211coobAjrG8sNz9f/IO7PluJFsy/5K/wDSADjGl36I
eSQjGCSD4guMEiXM84yv7wUpbyUVl2R06j61tVlZVWVJFZgcDvdz9l67DPfNINq5W6nG0h2y5lxJ
eBabsrZmEQ3e2VAK+64Eu6XEUvOlzl0xVyQbzzj+dFWW1YceklNqsQtvxjC8WqlQZLU9+pCuJZIH
LE1TAsXAL7Ty+ILdA+MgiFHV7yLcHvPcVHK8PnWx8ugmYNxCKkQarbO1/PxYCpINnZ6El1Ty5V2E
qTsTAXEEoituMdLFs74VP0yj0R7xHRXESizNHMhc70GgxFzqPI6o2VSv62eTNSplVOM+Z135AI0b
c5uRK7cSZlgyieqTLOyCEAj0yiy3b9MGp0mdxjeoP8btHhT9ztADIMWJOi/JS1oNJjMExQ5/xUaY
FDu9cndd8AiaMP4WEhEoBvHad2r47PvDbdkz1geAI0c/QUbaSaV/JxjDpY78YeBrcmdCTnUkSMGN
m+2qyNfXQ5pisFWiYlU3g82LSU6qXz4ZXvfU5rWAbMiE5DkR1bCiG2EAibyVSD1CTqvPY70pZ1A0
wmmf8q42fLqAT3kCOFO5a6lsTPMi8ddZB49MEvqtkUfRouTUJEjATCwWK2fWwBMSur5lSuFsfrQV
zAW/GlY4MoeV76IV7axvOOmdjVyzvGxw/uIRLW5DTRbb3pGDKZIOZ96CTJ7FSPFuGFHowbgouxHN
oZaDbiJvAR9LN0gHCOWUBIjdSjZvEnft+w5SdR0+TEKUBC8q6qmEbiGYRklGApS82pr1tYqb5j4z
WqAwLB4gzSsTuZGVReQp5ZwM+wdTpxJNQlDwIOtZMpdiqhBKBUcjygrn1BO6th3qL7AZfFuGHCPD
08WC3UzVrEx2UQVftGBlKCmUS1TdWVRlVaMBpGCZeL7yBUwAX3TbXPK4CNBU+i+EylCCqd1XIddH
2mu3kj0Apkv1ilanfVajAff3sBPkjsPqFdkNJbOV6lfyzKNSxy5UUGaMoEp6UFlbP7jTMG7eEeaE
IFZht/Xzf4ux4q8SJ/oO3TPdaLYPLrB1zoqZVkvDyu87uN4Pg2KGN20Rvlp3gzMk943plif2S5YC
YCOsrXKdN9/NnhYVDpKZA2Fcgtiz13p3pxuEPjVq/z0pfX2JTgOwhJnYx7wd7ONgyDkiKErlVZj0
S0xj5VSHSXW0YsQzduLUm1zPneNoc+xMrbuJGGLE/zUUNRCETQlxXDskGzmgOtD8KoRXjyE8HgmL
+5//6N4okXEGpFMdet/O9mqXnctUWZLDJp4M2Lozr2oNPBtCe7IjIlfcZF8GbnPUtRjRW1CTtNyR
yZWKVeFgLaZt6M6xu1nnsqFvXTgO8QyFZczSOJEXgLGiY6TubMyfC6+H7jbk4T5vYLJFEuBFL/SK
pdp3w0G27lNKRBNwqyZoae+bsHriDZRM28mKaiz6rYdLch3n+AmZrKjeZC9S0qA72ZByzRZDjnc1
oebTSEl+2C56GiXQNgmAD6pILit2LWbJnNWbkthwbXz3skJf1DbKLZuHJcSxzdu7RGeAkRiTT2Iv
fkzLsekWyEctNKXlgA1khDGiWxkrLZSz8zrHZyFRvQMyt/J8lRV2rtA8xBA/7UkFqeX8MQ1uKaMe
lWA095cEhNXZue0otJBwR0U0ZNUq1+5K97feALsqcANo5y2CGq2sD36o7bPRQB8iHWpvnXi4xQhy
70UClqTsfsudB9IlWEvAejPMl1xmJ5cpKbj1O7l3X1wHTk2JWSDv8zOS3VUr6cdIDs6h5sSU2tLH
tgLST3d5KkLrybTse2nMzwDS+A2AwDhzg4vqW4vNYLiKRLrLTfOhiWnQxFJ7jMT3PiCrhNyV8pnC
lbJ11CqbKnqFhiV1Xlop3PeQeZAJkiNpN+UrH7RXRyPCiVLF2qUPEqFJhLzjwvymSN9Z4UkqiXCR
rFWAAQq6GymxhcsHU7bAWuQ+Uk2PhhBINkGFnH3EKu+Yo6hJYIdtfgQEdOpahFQMcJwIwd6nufhR
N/JXHNb5RGY0VUpxI1EQr0o4FA5L5SDQaIezWJ3makEuNSjQnooF9b1JqUWPeqXuiZrAUCyjRMag
+VOm/bdf729XFQa+t07Bi3/83/8/ugktpPcfmwmXL19/Nx+Of/2Xj1DR/tKFqY0rZ9O08cD9l4vQ
+kvHvIeDEEsgoLHRvfa3h1D9Syi2Ss0fGo+Cj3C0BfztIZTEX7am2IptoShRMB5q1r8xESoM2N8t
Bvgbbdsw+ZdQFBtz4oUjjABbEAlhyO4mYazL3ZAvXU9TM2xUGkX8QrHTs+qa1P/QtRjfCdEF/oCh
j21qVYh0bN+GTbupW13ZgqYOb+u8T88k9FLcqfWKnmho0iG/kYcmvG3Kkr1m1xl1s3e9MrxNdVlK
VujoLMrNdUxXWvcj9wZRb3q2dbIspmyw9XAzmIBZ6AuOol+r0KvbQVdoEEi5Tv6YbYxJbo0OZHaE
xQqCKYgVwcLRLDQWEBCAKcS+kssT6JO44qio4axH10wRZ7Qtxn+STdybQDfbjAYu8ZBTsEVlfadl
CkaemmX9uQg9+Ggpqe3ICIPvQMPjGeU5pyMu3eP8UPp2N0VrwCxiyQ6OZsRjUERnrfQ9d2M0P4XX
QHOStRD0COm14NSTTr93tAw8ZSHM4RyUavHkdnK1+gkOzGSAc3aYlU8VqqlHetTpazl+qdhQxcaL
rdWYUPLQVF7lRpcBOLMfIddL14xw4SsNHG7Q4IlYR4i61hIJlwrE56o79rEKBwqhbZSwUe7hNkrc
1psY4Q8CnLZXb1krsGiXraL+FjVWek4Q9fbzPLEBC0sjxAf/YHRHLi3mtAqhDYATUxbh2BhpX+I2
9t0lGSQm5Ne0dW/Af1PIqglPuncNnpGuQn/nJ+wxn9WESp1RQYbxaNbpmb2v8xwIOf7SSBCBMme8
JEhd8kp1qu6xLStGViF3oy4SWA/GJ/mG/q/4pgNbRt6T98arkTmVPiEbZsDnFDKAA1GHc0eVc5xc
qQuKOaFnzNo/7+NZipPmqWjreK/C+MERZumthuO7LNSFZGbmN923h7NK8uDNEFndo2wH5g3mSB4U
Vj5vXrlRu0bFz1xtskpnuyMPznchhYZxhy7Dfojl0nwg1DGTF0bnSWPSwcD+WHNHeJXpeqArh4xC
GrYo03vREaO1ePgoGMSSqv/IDJEdwDZ2I6IUodTEpOwPs0upGbSRZEQEe2GLRluR082B2pU+Vhr9
EowL1SohsXxD8Qlvlxn46yQooy8JYA5WV1UdP1l9pSNTGAZ+3HPbcifXQ3Ub8V4/2omdHZCdZdSR
o6j8weeL4oZVM/Zk/CXPesDbSV/P/ZYWjfPdTiqx9ok6CFfAXIunoqoBZuS90zzwUWKk60iEO6B6
wxihEeb2wfTb9BHxNxV6g5bV0owzH0tYHQi2OHJWwmvkXArczy8EbeHPp0QyepPlUNmlKX/eVRZT
Q5mK9nuYdP1N1UONp0VYuhT2Q/fGcnlEvhHIrBzC7lao3ZNdtrxFEFO0aWBrHoUf2b3J7NDXp+TM
YHxQS08WU4mEGM44HCnlaipKloLVsDRkncVSpwuPEnygycG6VNv0nPnYmdu6sh/RXYbpTIZ/283Y
bI13ris5ez9s1xC3s4XcCUjTJsXcVdAYyquiZ9WtlTOmqFZhswL3LZ8ReANngbtEszg2vDUMZfNb
U3nwh5GSEDfRheWPdAgD8GtKHDUL0IHSOdEi+1DXemNMGQ0ZeRItuqrMNUYWjRpXt0mkZAdTJXOt
7TQES30RyCt8gdUtMO0m2HilTVGcpo2yM5RU/mrD1T1alJs2JH1LZycbeE2dzqT/U3kQiCrGKd4m
PwRW59Yd5E5sIigiFV0rl2WntJQf3ZLBTq4qBVwTe8Qwp/Xn4pHTaqBejdYPh86wh5WGPfpR5B20
1jAeBzGxdij9O1WR6BqmkUJfl90xwsxeOpu+4/UbzRhaGE6VlK67QevJZpfM/haAXP2qWZHxoyf1
BqQNzeWV3A7WYzUYxY9EQ99W4Pwgn4cE9WTDhD70CMFaCA85NxQxj0x7ly67rN8rYUqFuDCNuFtk
Tq3/iDqPoaQ43roQOtqUtPFJLYF8yoXh2kB9YnQNipIUDYVVe/oNJX+xlVLZoeGQ92DGwcTSG2w3
apGjUgrtHKNx0Mf2j0HU2b6MY3/vi5wO5RgLXwaVsdGIoJkyzyGRlyrMuYSyyOPStcoeSMNE4EFq
0VbL2e9UvUGPqJW6/SCaaoXMx144turPapj2UyCQ5QItGXsPXQvbEauphtvOaQhco2EPRw/qeTf0
xk2dt/CJMjlZJyJy6Cjbg0SJ1WV3rhTeV9+n392Uro/7EvoSWIJoGw+hPHXQXOcTrbf7uevZ8bwW
tX7ThnqKykI3nolQHp6iqg/msUJlTkoNF+dbB9fGSSEgtVW7bXUBwY08q1NBcAsCdZNsxzDWdljI
87vAr/s1Vu1mLiNQWLUlx0zd2k5modSAe6dIybbDZa9CQHEya4lKA6uNjIIoh1jdGIIgw0hymg1z
kjzLq7a8Lxwp3ZrC9ZaBRdaklKf6poBCDE51kF9iW5YAnEgtdhHyF5qXzEQDZzThvjKDZOeCd7xt
lLxYKTrEZbtIouUw0MsIjVGPl8EhdxON3VrgnzPLLKAZU7ql4K7fFLqElk0GaJRjT7uj28O7XcXw
hSIQtjmFlokh9+TegT5HZEK3rTfIVvDlSF+rVdsu6sQxkHUVGHcqG+6nXjZbkfbPrqxASQegjS9b
s9wEDYgZr5MC2FRo+OiFU9XjtxRYtx0TqsNcvDcygQ2cTf+yS6PhsUxc5zYtYfuC8fe/1LJeo1Ie
i86FXI7ktJjUJYANeM1QEpG1uapYsjzUXpC/+LltROgwHAf5RondLndNUkJqJV7LISEUeURDzEiE
sfEMUnKkpHBWSpsYm0Hl8goP5VqapM9ZNZBvTXPlRTjoSpJQiudy4BkYmi2FMC3K0qz70OL647ok
aHJq7kP0IpBvrKHHQ+DPiZVp4ZcyIeQeBbChmsLCCyHZI2nDD+bcpeRUrCU1NWAs2BQ6+w6IDCuH
aY+rcJklGdEoJqsAR1KIva4tuJWeqt2qbiFwAsZatMITWK19l0aOBj1xLheZvSZFz7036VBstRrh
vtmzMa+kTKwM1PhY53mMiwFuPuaYEDaacMLgFMsiQBLcy3s3jQTRqqY4GrITr1SpiDdGn4rtUJXx
KiDtmhk1wm1MsRfqH8vKk1lD7dczPx4RdWYEyEFKXjTNM/aZCrvLsUv9qZNt5SW1c02i2qigXgzq
Pqz43OouRIHYE3vMRfYu5bXZyo3NmxyH3hc09NJzEJS0sbSMAIrApbc9SbsyuDWKFIK4ZBmg90gA
nxDUXf1ATJI8eUUFMkIvOZ1EMbK1i7QTKrDE6oSDQkhyumQaq/AIgKtGSwxl1XbQzGrOFGqccaKX
qziI0x3xRCRydTnZUnmbzjK30teFp9L4cV041ylB5p6W+Qc7c5Sz6aD4s7JowBKnS1uv1IIbHBbi
WYDV3mRx4B9Y5GSLaEiNlZqmrCYVMzY2rDPVjc4Hc6a5AbDoplaObazJL6xsqu8tSUi8JQIHxICi
TesgMZI9gPrGSoqdnelfSiMFu4vNbZKrOfRIwUdMrbpgoaX4dEFNnboO0SLPE6FCFW158OkeMDuq
Obv87sW8FUpvtPu4I+2sqVV5XiIB3mmt7pzc0O/W5KTbgByUFjQ8V3/2WN/ykShQfoc+NftSDtuV
qIv2aNI1fg1rRZ3rokZKGvBRKZHGEp2okh4EA0B2g13P2E0nSTWCXQFex3Xho8HrhnBu6mqMG8jl
nTsmYDBRQOda1GxLGKxEx6Ge1o5JlWkn6KntjgmGG6IDn50I2yvLuR7qNL1aDEmbYoilVYG1aal1
nBDwuazWJt1A4Aa+RCeDhMWudlTe+UwNaSaMKTl61jpMcJOT5ZXqy6QW+VkjlkVddAV7pUkuJK9H
J8UdRlhtVPuhNJAhsPZx72Vfk9cpmSFzenLIegOlukmgqRzjjHITNUq52MXoCvc5CyEDIoULhyJx
aG9WuGQJb3IcWLlhlAJt9DoNXJUNgy8h6iufmWYeb9w6pHzVg/BSLaTyIKT5iM7IQZLo/1Kta7eD
qTjfVFUZN7ZKsnQbIsGETDLg2mlF3hwo5ugJ7O9mwKjeurj60FzPhcF/M6w2LagBZfFe09x6j9Y3
w6vYUjkdUdyJnxhAJQBTVLEksO1LZIsYQpMeq0JDsmoyD5uNKlbCZOqdhiikNmVux+vKbZ8dLSIq
Us6SByfqi681Uv1VYIbf/TgWs5J2fqb47viZfGVJ1hFcLLZ2aD3qJdDZrF/bEfehkTRUlsAxcQyR
kF3LTOIiKJ7LQMNHyrQwDeSiZRRAd9PphU1oCX7zg/6EuvCBDzZSICe9Mcmrb/OcXmGhoIvhu1jG
J8fwsD0M0p3lgMKMHQmlHGhe3TAlcqJklDal9kRswEDuZ/UQOBRJxbjILNRurgkPI443WNMgirDz
dNomjqQVBTKo0EG+QdW/T4P0UHri7JoFNoHW3fDhtVdm4wD1xrDiOnmxsAvyMoYQPDekynCmKna+
1IUxLNo4/lI2VOtJqDTVhlAwFeNKBCR1EgfFl07rX+ua5NemOShW8uq41Wkokm+5h6gvAGVOrhmS
hf4ZEu1NLcdo0uoxljyfdGUowdkt2FsQkth9ISj5iIyM7NfgDjXrtDESKpY6wodvwDmhL4cbS9d3
dTKM/rVTlelHpYcJ2kinTJQrEpdmUZT9SGgK0uLns1tGBCXzrXOnsgllTtWkZUMihmer7cxtonXr
eStkS89K4fbzXiRb2cBfwOS5jcruTm+R0VA9ovSe3adS85Ajy52YYX7XCBTOQbOXao8fzGe21S7I
6jrklrlnb/Sg0WPsqfjjFZ2CsmffAzsOmL8DDzOKgIL0FK+13JvRn4f1QUiA1PsLklPQbo9tsEDi
j1TW4gHxNIqXHZo4OzsuqzVvgDQoI3BwjFvVkVYdrrV+kI/BiLR29K+5CF6wxN3HXr1vPDLCG8At
2n3ssuJKzIlV6ndSgg+oxra7MEPlFPYnDw9DVt4lMcxzfPBqnpBUId8lBa+oRgtPB6GsgbdGWzsp
a3Yinj4l/OtJqpuvkqEsnPCrCILnNA0HMG7pWg2zH9aYEyASJIqSddflzUMbfCva4hsFoomTPqvZ
tq0Oo6NJbYLpUPnn2COmMlDBLrAVIGqzAX9oNGRdkmWngithk4CQxoIiCMBuZ6nBWRlCzBTBqw5t
tEINywgzQAI7A7raqLwtuxdXsVc22T22SVeMr6lIYDUi3wJ1xI7SOHWiPbUeGtU0eWK/PQ31s1Bv
7JqqtEloxBgG0pjYhgtnPVTJwmKXYrXnSA1hiSbJCt/7oqqcHQE7D6IiT74ixq8fh6sx9aQYnGM9
U6njiFxaYOlZeNbJbrFPFgE4ZdIlSdNCPYQ5e0MI1ZQF8MofE8izYaFjGHYVBd2QLz/YBvjjVGeH
SGaoJ5bw0GZmfmOrOMoHTkpd9xhOUTEDfrXpZVgECoZzufYz9NMUHPviKBpzBYjilV7vzMUxbSDi
gRM/ScHxyu5tn4hFHtW3Fas7BJAgU51DheF6KECHm/GeeX1m6tWB5LmpZNhnr6IF7lfksqJV0pMn
kNukBakItoiatX5IUrry4cSSDsOPZ0hBbL+fpUPyasRj2rGHDNqhj392g+Qoldq5QcZKY8XZqxpi
PUoMPPIaTBvzBpftJvWoFCsoScaIOSJEVpBn8MXOBrxR3qxwA7JNTJLX+bjGB/xfzrM8UM5A0zSt
7TOBRfMY0f3WkKjByE4Nkd+gEVwNpzLEdxKYxGfTrjlXZMowv8baqsqGk0N5qYQ35obkHVkOG7kB
UvFT3Ovlc9MyudC0XykxYgST3PFN6VlPhWyJqUN25RinCpY5FdFcAvSBAS4s530AUDki/2AqfLVa
u24MDBoCCC9/VLcxqRNWyyrAUQLoA47m6C9+FmDk1fw0u6FAN8QzIsgBavpJ3qX3htS5OAFFz3d2
zL9xoDSESt7yxgkLkWpSKT5WhjSi/1UUmGkYIem9n6Zq8d2p+dTA4tBDBPcq9Z4TzV8TqX9ntBiP
6iRxnkJWs859Nsh8t/qmeZSYMm6QDiCcT0RPRu6UJUXTPOgh2TyHNupMTKsZY9KRWSbKkRrkj2/6
B+/A60Y23RtQG0tM1GsCMrGlqpqtmRdl+TrQ5WzwCe4yKbWj9NaVG69A0NlYMbFnnx/LuHKskUL0
hiHVUJIoGeoT8BvEp4wNUkXv1JmR99mysh0/vII1evfadNvUNXnsPFgXNMCYEN9AsexJQ2OtyPVT
DHKg0MTh86u6oAn9uoM4tWwOIYSiX9xBTdc0bJT2JLXTO14JKq+japVCbTPaJRkLaXnliBe0pvGI
Kpek2rT6IDLKlyg3+s+h76kTEgS+6qD7kRrg//r8qt47hq5w09iq21hPLq6KGxpnHVNP7djs4iVz
otXS6fNDvHPj1LeHuBgOlmf5fWfLcKA9yntI1QWoWOlrZZ1Epk6T7OHzwynvDAdhQLlSqaFyC80L
yBWOQzQbDQGZG31BogIq+ASt1Eos2xkz57ZSFz3REuXUXF858MiTunjHqC/qwAoM3YSLOJ7Ym3Gv
KzndXg+Pw9xZmqthNWTnYt7Oik02JagmfLpyuHFYf3a48TV8c7jC7kLAAuPhlAUr1YVW75GhzoOt
t7H9KzQt5b1rMxXLBETKSFcv5w+N+g5xW6QiL7O12AUzb5as6hlpR3tpFlyZP35SIy+vDD+lwTdP
Bmt6SZWUpIRuFX2sYAdnDZbTkjCfGcLOqQMPbxUuguWVWzmO8v92QH3sjxqKJsvi4i2wjIo2OmA7
TFLI3RYqrcGVMyPxqVj0s/rWm5uzK0d8Z47UqGj+54gXL4XXO6ZL72YibWkuVXO8QdmMtPCJzRNM
2Uw/orY++Ytrt1a9dqUXY1RzXdFpEEukbTVz4xMcA3vKeml+WHvBdHe2JsEW9cy8PWbiHnf8CdHI
tUu/gLeO09pvl34xbp2GRJ2cU5CXw2KYNYfFcALXM9PmykqaQs4K10D/Ttg4rz/nd6ai3w59MTXQ
YpRwUP06NBCgu6qe0Jmcsvoi5HOjz3nevK8TDLHhwppfeeTjj382yMaTe/O+KsbfB2enMO/nNHY8
ROBTfYcobyKvaRgYd4I69Iym8bVDX3vqF18SozJr5FTw7nD8Tchp36fTn7eaBeOiX2fLq8/4veni
zfDWRpXAm2uFQ15ApPs1XYTbfOrN5DU9rP/BdPHPuzRKIt4eDCIPkC+e6t9XZ2+x8kFbm9JeXFhM
F1ev7t2X11ANQ+iE8mnyxQFtFx9AO85PhEXNCPu0V2h45+MVKlPwC+o9mSbMi870ygh69zG+Oe54
19/c1dLLM5el96TeMGaJF5xGC2vmrAbmRRkx2fVZ6p3HqKML0IRmWYomxMX7Mrh6Z4Ab4lXVNiG3
FUnlz4sc9tenpvdm/d8OdvF+kNljS3X222MMx/kAw/6SiNw/GqQsrnQaN5owdHQpv99OAjy1Qe7I
UJsqi/ZmHDS/BmmxkdbS4l89OxM8s6LCqwNBAVuVJeTFKxiqCXF6WB8AuC6SBSkIpAzs9GeLIRPN
W1LArhxwPPl/Zptfx7MNVSga6zp8gxfHq60WCoxtovmiTBiQu42QLP76+UWNH6lPjmFevOUxNA7k
zhxD6YtTJLGnc8gUePj8IO9ciEa9jAEoVJUbeDEsQHEYgMsRsoO/GTx2jFY2ohGuvFtiPNeLa8Fs
J8uyZRIHIqsX9yvEvhMNGvzLHcF0czFzwy2MWLz2HUyoFFfXJJ3qd+JIB22GQu5c3hK1AxOYLyTF
4ZWFntCd0pJQpqaYfH4Hfv9w/HyUBstKHqOJquq/DR29tgDUxLRIkFaQZnxwqURN1HzMGU8imcA8
7fHzA77zXA0TLRg2Uw2q5iUEOJVVmFPg5Np8K5EnEEMf+p8dYJzo3kxkpBgrdJYptoTUaWqUxTgX
ytXnx1B+n6V/3ba3V3GxxHLC1LG7wJr0U3zH+lO2+7XGaFbGTjuVdKAO9Sl5uPpxeGe8/nbzxj9/
e20SEp+utCbhY/5YrCF8LJpVvqRvzsrO/FEdYdL9Grv/SkP5fxe3cJt9T05V8f17tX/J/l/IXBB8
Wj+WSd6MGQn/a5sW319+S10Y/19/qyWF/JfBFtCAi48sCIXPf8kl4fj/pZiqxdTBnsbkY/4fvaQm
/sLZTUSDLRRQ/8abzAVBUgN7BFawKhtyk3//N3LJ398zie+OqY1fn3HkvhkibQOwsXU7907qg3ZV
dZa2bJ2mvLJn+338//PrFwMQOK+M0TKXjmlG4p+wiABslugUUW1Hw+LN/T78mh/fZiL8Ptj/OcbF
u1Uq8P3xrrh3aHYeTKM3p6rcwaNN/H/1ifnnABczhKgy7HFq4xzLlE6j4fjKKnHTZv756X/0AMZ1
z5sHIJoy0n2H07dUcHSW1e99B1H35z/+0b25XB3qA0Bi3Hp3mgQcv26l9CWu62TeWJ24Msf9/mX4
5+5cfHhbjiAhs3HvmtKrl6HexkictBU5sfYi9jArBOmVi/ngSOLis2ihaOvcwHKOoZIuPTVbhUo0
8yzlq612B1cCIf35Tftg0I4JKG+fSOngieiBdR/NJqVriPrODTRChGLci5Yn/9mwvVzPVmnXDYkB
CNo1s2HPlelQxPzq1tBL9fHPLmS8wDdDCxuJ6CoUw8egrm/kjCjbiF6Z4Z0iR+uv3KwPhq+4eMPJ
b0mShP4mpFjjGcdChEdLP39+/hfL8f+MrVEs/vYCQqvIarOsG3z19Pxzf94OsFUc5EKP1vAA33ka
5gGIOWlulhAKzDstulZA/lkp+2cx9s+xL976PFVKbTDK5lg79KTaai3Fd22wN1wgxeIr9gi8bcOk
UdcNbo1RemYA74ZD48g7bLCzv/8D2+X4d2LWFijCZl0brKT0h8CFfeUWfXT/L6YPpMxO3OGrPCIn
WAvxNfefNUi+jui2RQJGkRRP4qalAhSeKzZmRDqa1qzHzKfPT0D9fdH6z326mGIiG6JAofbxUcaY
WyElablfWKSWisGtGaZcfWs9ORkZ7QuFpWtcZHMaGbDRqaCBAnRIYOevknHgteW1mWK8+vce3sWk
FPdm6NcSaV1e0756erJvO/nJyhkvIkDpyUq1LVIVRaa9aN1qlglEHQ1WoIOjB4/ISTHxa/WcXdJt
DekvM2jS9tK+tv0n2BcPZig9Kxgfe6XbtPBkCq/fWgo41BqGTueVCJbqE6EK38OxT4aYBHMh7DTL
Ym6spZ5QPPLHLMSpw4CGvDuxMNjIsrOsa3NLux/+N7V1IQ03dOuXrtFuqxr0luJs6RjtDcTktlsv
hZqv7KZYen509JHTTXLJWugR9ToVUULUhfMCMfi0gvGhwoHUG6YWnMOYAp2VUJI7OuyLrg7oAlUp
FDnjyrSmfDAeLjcvmO7cXK8IZQoG49gNHmrOnJyZ2sNHVbmpDjNTjfdMr8kU1hrInMa5Fh3ywbug
Xk7c3aCbeh84h77IFlgukDbFy8+H+QcfUnX8Jr2ZSoN29DXHanbQWhB/hn6WqnitZtmXz39+nJHf
Ga/qxUytpXFIyIPID3kOgTvSCfYxsyXwC8zK3vbzY3x0CRczdSOVcZCZen5AqQo+MwftdizKSLsN
cuAeV+ajjw5yMWMLWorod/ry0FfRDargLR3GWxKE//AxXEzKZlEqdpmb+UH6abeO0jtHUSBt9er6
z27SxXQqgeiWAuGWhwYtCLHsCFsUNLloAGR1/meHuJgwO2rSWW4oxaGS+sOArY/SfrXLZch5nx/g
o9fgYvJDJagnjTsUhwRH6qRPZOy2aMKvPIIPfl25WIV1pC2XlhaVB23wT6jIQcO43z8/8fFleuct
+Bl69uYli22v9+HNFQc7cH4glkQEgpje8ZwDbKnX1pKv7Eo+uoSLl9m0pKhqWqaoyFHoOmREkKZ2
c/78Ij768YtXORBSAs+zyg9hZ3+rsM3hvxyuTBPKOEbeu0MX73CkFj15zX6FrGNRkYsdmxTvGsAV
ezjAM0l1vrp4NfKBEGunCr/+2RWNV/rmsYgEDgNg5eqg2s4iK9Vh2jplP/uzH794o10o8UNYWHwu
cqVb12SmT9tGM668CuOgfO9+XbzOcQPtvvVRdNm1Vk/0IV0QMHrCFLFNZOMsQ8VKY2t0iJX6vyor
/Wc59PPJvblZFAiRcYXcLFalN4NSnlpNy69czQdfiZ+f3De/bYMOC1utAtpja691Uk+1wnwtamWe
atqV3dxHy7nLRn+FjBmjjYQ3C5bbUwiT/1si9/GIfnDmhK2gnExy9YbKZeFMMB0QjKUrdyi0o13V
9NjseteZy62Snw18d+tMJTWoISCcuGFXLJQhUo9GoxhXRs8Hd0S++OJXYWx2JCdXhzZtF5mUbx0x
3PpZsq95OT4foONPvTOE5IvJgshAp7CrmNHPsm/l0nGfAGFe1cJ8lLVmXjl592L4qJY+P9z4Ur13
uIvpY6ja2E4IcDp0KFaVQg5ZsGGz/rMfv5g+TBUhWVFL5SGCKDYDEJtDE0cd+Pmvj7/y3qmPl/Rm
eCpCyoeo7quDbpEEleppwD0zgxnbdn/x+SE+ujsXswXSoVKzjLA44GFr0GFibbAsNbryqD+6gIvZ
wslFVvmdVR7Mqoc9IJKn2EEDFZnq7vPT/2i4Xnz6rU7qY4i2fHiaotlYhWZ/7W0soMCzw32pldnd
58f56EIuVgCpGdWhMIrikA/iPuqQnBTVYTCT45/8PPmjvz/oVKIcAlmxOoiQ+o5E7pTd4QMpm9cr
v//+fZJ/pqm9GUmt04kaNXtxCNKuXqNlMeAWJPbUzxQi27REfGncIkM9mXs0yN1kXqFVnbBgsKeK
QIBKY3LkaxsF2zicXFWjkG5k2RDTCR/fxb7lLFo7Ttkh9UDS4R0QGV7yLZDyftmWujpH9GEvI0+/
z1EIgBFqcRzHljoPaiJCEhmfXxUhsbVBNC1Ck7hT0szkHaZpvseeRsQnopFdVpJK8H84O7MeSXFm
gf4iJFYDr7mvVVlL1/aCunphB5sdfv09jHSlmfy6qqR+Gk1PT2YCxg6HI86RHRC/Jg3SM6Awd11F
QbTxywSplErvVKlDpLYAWAdpPx66pmm/VZaW7BPbK1ZdCs1b4j5ZmRJgElnI5isL30c3+Gqk1z0t
1eNQqkuLM7bIdRqf4/y9j931vK/5/Cn+OZqjHee/o0RE0rPxbMlL5dbJ3s89+1g41vhLspMCuFlx
oKpA/H3+ZR9d0NWIxxYcNhAbgYTb1s0khxfSMTfVSCMcz+rzr/jzS6V7V6M+lvC6THwPFxsv2KFp
JV25YegeaVZz/u4r/Ku1pqsiG7uFkJfc8+ttQ8JgwaJGP0PLKdtfXYU/38B/vVomjTSp8HR5iY36
JrIptzO87HHwnG+ff/5HD2K+e//6/KYxaq/ubR4Ea/0y8ik9dhXUqIoG160Y3OmLQOWDp+HPK8S/
vof+nlzqrlFfaqlufSyu9HSd4SB8MXg/+virhWagmxoBcK8uTuUEb9GgpZeEdpR1mMXF3w1Z7yp2
aS0zdfWxERcz1v0TqIzv7tTNZAOPAuHJ7v9qzeFI+b83qtVad6QnTFwI2/ZjAcAsAFNoj5B5//Yr
rsbURItL3Em+IofNM0zVfZtUZy0LzgUNb58Pqw+ex3V9RDpCGRScnF2oc6EkjooaGqo//+h5xPxv
2KJ7VyPJJcYd6R4WF0jxx6RJfgE3uHz+0R/96qtRZEIDUVWti0vgJt6y14rt2GJrS2jz/eLHfzDJ
euZ/ny4SyykYPd+5aFnVLopSu/SG/pg35Qa0HdjV6Iuw9M9RsH5d12yRG1VOlouLC8+pDLGse9Ov
IDIOfuGQ+zaAfvrBX74YV3N5NajGbGvJs04lbXG+Oy6h5UOfy7AFtbX1VSHiB0/HvZrQKW9nZeos
TJ9uC8i9GN4DvcLFOJrV9q+ev3v1imu+n5pgc5xLL+MlUNRzUXgbzfR/ff7xH4zc6+riMOanygpV
KdA9DqnSKIc/aqgvHsNHt+f6rQbG1Ie43C9T650y5ZxK1Tx4pf7FvfkgUQwq6L9DN418XVmxIE2V
lDRROcDTs83Ub8DjL4va26rmrJHJliC+Pr9d5p+zJxyZ//cbqZRGOux44jIkp0J8C0sJCgZiKIa3
4pE006qW56LSll5wM+S/TOs9s571WcYu9oQwALSfdYwUU0qH1heT8wfbbf1/aplxuo0pdOeLh7MN
vO7S739P/qMdQn+u8OoGJ85G7PbWVcke7TaQ02VJX0pv18t04ghKYT2Zz07Q9X5xl65qVv4/g6G7
V1NKnyTlJERWXryBXEz0qAGQD6ntjui5Rzokptmk/QqncKEQYrbG1tL1paoa1ILwv4cvJvz5JfzD
rOxeRY+AxmMka0V5Ed3d1OLmtqalW3K8hkk2SrAwtC+OzDefjwxrvrY/fdvVlBMFqej12MsvTZcg
+ag5KoPvLpJFXdkvcrIGapyccT/E8j0Kuke6fdVCRXK8baqwwrPRca7ilL/NrL7PQ3z0MqOBtNbB
58PSQcOYT4+01wNxlUCW04QtNwXzYqW66KdQzdwDC6kB9EFJC7mtVl4Q8DccOjtkNMkv7ugHs8V1
Fd5AHYPTBlVx0fTot2kiPvE9Ckc/v4MfhH3iaqab8lIo3TDyC91J4WJ0LEJYVa4GUKNLM+y/iMo+
+parWAYtS6SzQ8fT6tA417a/hNqJ/klM3hcD4aN7NH/xv6LKyYW7A2Yhv4T5sO9tDSGE/Cot/4/r
+w+DTFxNeDHYavo++fWtaTf7aJiMB6Gmau9qabWUWRyySaqlXHYaPoBsnLiHtHufEievDvagxdtI
tnKRsNLfAQ6vj3gGzI0XR+xUQSkfu6RRS2C2NpFG2YtV1FvD7vOn+9FtuZo4w2wKQF112SUw3GWJ
k409xOrvPvoqRILQApClCqkkBEpuFw0WsOzl84+ex96f7vfVROYCvMr7rEkv4HcXVo+UyosWltPc
u8o+dQmIgvT1777parLS+8FwdYD5LJXVz6jEA1eM42bwxDmuc+wK8iXS6i/WzY+exdVUhSSqAAvW
x5eyztyVESpjFSvtq4T5P3Ubf7hpzlVQZBWaIydjiInl8Q4hkh5o0XPuinYvGrpfdbr2hkMY//Jd
Y4vsep8aYEozZ9VEdMyLJ8+ONg6HQiEOiaCPoMQ9aDMYIULAg5lPPuPQIJZf0NVPZ6ZaJwGaZP7d
aYDezl9hhO7fzXfXxbo92f3EsLPsMkz6e1payxpWzRfT3QcPwbmaiBJukRlAG79AxTv29bBxh+aL
KeijuMi5moNiP6UfNy1SZtBLrt/aBlTS4KISZDvTJRFiS8u4bL+YUT+6kKs5yQr7JEphYBHX2ziT
k3grB/uLo5APAkhn/s5/TaZZHtOB5oj84giM3YtU7dVXJVof/eyrWaMEDAxAZGBT7sN39Ln7O0lq
7otH8NGnX00cJOuKnH1zerFKdS6M+BLCd/18pvjoo69migJlysxpyy8pvmbUG3DNxVio9eef/sGM
51zNDZFTesC6TGY8L/9GJgY2kh0+tdZwdhPrBCvoh0zqL77rgyuxryYKWZpCE6pNLu7cjtzNzjCc
MX/3fkEC/c/Qofffg+wxFJcBUROume+e5ZZ/93Ttq3cXaDfVfYZKL0bi1+uuZ1EA2m3uPn8EHwz6
63paDE0UwhlxfrGV/ZwnxbvtZOvIRM3x+eezgPx5WbPnb/7XaxWEMoW6XsT4c7StcvsTk4Ejnnpz
7yhvr2egzHMoHHv+02qY6OdrngU30ZwNHYioR1tf+bg5QRYuDXGyWmtbUW7U1z+t9JEPgQcCWtnB
5kuFP13xlmh3DcBzOx/3Xf8MzYgiKlTwGu3w7koQylqpvmiaalFNF+Z50acby9mX7b7TN/PUXrts
4shz8ydTSylar+9ZW5QVsZ1464RzDFz7pHL7UDVn/o6Z2viqqlUnQf4YgYEF7JZN+omFwwva99i4
d0W0Yr3QeHBeKZYqidasHWWLUTayt/wE5TYPTgiXxIRdNR6d6nuS76kOdHOXigK5GFU5+3sWfKSB
KVLDHUI4wN/xdHvNT3AMtHX8Xe4jUMhF7D/rlbWViVxJgA6q2IjgJgl+CQfrsvHEqodZ/ACeHm+M
zpF8sCgqdeCE3g/C+YR+XgtHEvh5l92WRnskwfEc+NGyTc+pcW9k8BmRpbWOtTDyeB2aArnCPsT9
7EX1sq1oTTBeKo4nROG8lka/K+1+mysA4zpGttBY1M3ZFKe6dYCKpRv8IkuIaethMin7a3fzLTQG
fORq3+qbFgPEBN2fZxNbb/NF6v3IYXi94qcMIwrCHAB8++Kl4kz6YqFPUOW+6gf6aMqY//xfIzfq
Ob6mdT65QDGPebbOW0hm+PP3Yl4d/xC32FcrQppHOCgLNiCd7T+RPh+57YDHyrHg0gqhf/E1H8yw
9tXS4JWVqCieTkifi60FyE4SDU+ocVStbzt4XHpgfDGTfHS3rpYKlSp8lW1NjNFG9t4rKZOzB9Cq
n9+vj+apq6VCQv0W4by/pkjwIQrJO7dql2K3//zjPyjdpd3hv89acSzvOJSZXrDRw6CKlkbVH3jh
ohZlA8ZuYqY6vev1TQg9rrT0i9E8ff7V8zz+h5FwXb6dDQ11T8SVF9Xa4hVYnHyUNliOagrUo0VZ
+o3Xjl/Vu314nVerSeVn6AqQNF08J9aPve84d7pRIZCY2nLrlvBhwgTZrx20PtIikNM41JNpnWe+
WAA4k+u49L0vRsxHVz6/G/96v8BpZFmV5cVFT0p5pmEku9FCpLRjarv4UUEstUn2VY3tBy/cdeE3
tHxopWNSXCwv/ZnX1VPtqW2lO0u9jL4Yox9dz9V8gZViyiuKdS5GCERVMj0hq7adZQ3g9mL27HFN
wyy/SMXNA/NPw+ZqAnEHY8R0lLI715v30q5ven9YG3kHq5eujxTlg5MGizzoN58P0w9e739SUf96
WPAvzNzJxuyS9uUrAvbvuW6+ff7RH7zb1tXMYUUVpi27zS7SaI4+JlNDdG+ABb4YZh/Mgf+0L/7r
l4+tljaJbSaXxrDPYW7PC+i+ycJbR5EMnMw3vxibr8KdD6Kd63Ji9MeIUkoj43QGTNIB1mxEgS//
kOPZ7H9AW1pm6su91wcj7rqC2Ai8ss18O75A7nIfHJB8P0RS6L+1wsuHdZEUAI40ZjU6W2aBbG04
ixgE+oaKArnlt5gnr69Il3YQnbq+7NCNWE2zrBs7/mLD9k9/yB/G6XUlclWPHSoOP5p9b4vUYcEH
/F0g0B6KO2KfUU4Ajh5FBTAzXM2hmePsYdxvkzmRD+2I3isW/3q6SHaUCbv7DIMff8JOvRH5OnXz
dVg+R5W9nuOLMoyJoeC6p/dtjfqTE/am+6m3L137xUrxwWC9Ln0WuatLJ+F65g520lvJ0qi/GDw2
Tc1/fquvOSiVX1Z9KOrkEiGRnU3N6corvXFZteYO+pB7Z4ve25kifU2tut0gLqjWqZHra6PPUCwV
zn2lu7pYRL5nbQ0P4JiHQ3cxQN0nqC39fcJLDGZ50POn1Iz8daN1ISauMlloRUskWBv5aooSc+Em
47CZRZcH2+jKm1HVwyIBybZtShp2fcP4UY5OerQMz1goiUbHL+t3wK9wAzAOH5JemNuqqhAOERYs
B1ubDo0xWTcdmp2NOdUvNb7xTUR95oFyO+2bXQ/ZbkqLinLyCEPkRPeSiwyILEJUEVOU7VaD+Y6b
1eeco5FrD90snc2VvqFiONzoJgLJ0RYRuZpIOwqwrys46GiWzCLlHiXV+4gM777U7fzs+iYuXzwA
4d1MjLoH9fochma+LHJhPSW5xh7IaOplP8EhHDRqMuoo04gJBnysQcMgnfq7HivpcuJAE2e1tW9y
PMSlZd05UciuoQ2spRPZ7Qp3irur/bA4UKboqmUawuEuSgtVOKquVKnv5Ld/prKP92acURuZ4JxW
5ZDd6n1jnXyO9Q8pkM29nicwEAur724LHZdM3wztjvOzh0FgbICKEtxEWjVuoBCJQ4pZ6JhoMllx
rq2e2IO5KM48Kb4nUWNs0dZ2mzj3463doOYeZ0pxxDnKOh1b4zZpOODvYdomFGVxutQ0qyIMp7Xs
k2fNU++uDqTNTenNqmHK1nm2zEBf624bLRUigrgZUd13O7NzH2hs2bZx8tYPMsdazKQUhkOzBGX8
4FrJAQvOboqQ49QmzO7Uip/Drlv7kpU/U0c9ssi8+RigQUmLrPsJHm8tIYMPPvumGGxxjogFMhdz
a1I4G78J7jtKosLOvwnG5mgMjbYELv6T6i97OxK0TcEmtL7rHFQYrgMfGqU54vqRCTK08yWRXcBX
Vz2dJgWkcHVTuOWurgUc5RqqIBqDYlpE/E2ZlpCf0Xa3zwM05WJ4bVpyijoTbVet3Sqljuq1nVwc
TSb3XcezZdrnCTuSjcyZOApBqLqxGcVCiZ2yeuoz8+AI2OzeJAsu/KJbxV087sMO9DhgbhskXN+e
gkhoSwzvkHDNHVftGTDTcys6QH5EivbdTrJXk1ddSbGeuM8TFV1O8ajXxirSGqI6DR2a/73rQKpj
FfXHcu0EwJjHc2fwJONxN/9VBuQ2Q9pQIYjintSEMCF+EI6IMl+tWK23koAUrhwFvQO+2XSP6DA3
5D6HJDk59ZnUWd9hBczMVZ1hZbMs+MPwJdWhYOvht+R5SLAhYVg17gO8OGoXwYPOgPdiUffdEgTi
Hf/FiR6a+t2vzOVAUybX0eTPlRcd9fzXoA2oDTWYLNZGmr/SMAE8LPZF7W87UZ8Kz913zejMPx+u
MiY3A/JzlN7y9OEKrdV4NiIK7/i/TUR/9RRP6zAPdq2GspgBNYjgtokVWiFuYKb2Ov2HpaBSdH5i
wjx7Wkdq3tbWjGseAtIRyGxwuBdTDgljQtBcZnSOuW9dW50qyJk70uAradjHAIEhejiaTuG5Rjaj
hZMtznMnXCkVTk5n2Yvs1vWsdhMx2MrA2o0YiuI2Pg8Q7Q1kjdid0bkxiYb2JomrVVZmv5s0PfA7
pZGeq0DOxtpjMmyK0NxHIgu2wTwMueiyPs4MUks1dzwjuvwP7GrNJS/sYPrzH7lafcM/0LPs9E7K
+yAGW1lWJ0OX83hDdDErW+mbq9v5gXl2CKIx6X82YfCbjCy2b3pDrZ9qaOiBcI/gXo497DLFYAtb
3p9Y20d5sJbdEzDiAJGVXGWN3PHo5iglBLpp6+Nro8ytURVLw4yRL99G8X4eM/3QQ6R03HSB7uqX
sOvtDJwsZxpuiEfc1OYR0Ff2nWzu+uniFpJJvD/Igdl73JsCjTF3LHSTbxphhA6teAweYmwpPvX7
kdNBs+bh5b9qHMAFLWBd8SNU7b6PM5hr9XziNeO+8ZYC8BqMhZe3i/ldkwBkc+c46P23gqUEyQCL
hf59HvBq+oZ3+yHwSUsxw2b6Tz7enp5T1IzUg5Y5/YWdjjJjrxgv8+s2/5T5S1JFcKStChxWka/t
UjbTg+tQmubs6vzZ8tyXhveER4xS4d12g1Wbd/uErkBc9QJaM75y7Kpv830vOhoWZXLfZo+RmO4o
Ed5lhbkvPXRcPCKvcV81a/qOWeUUOlJAfMArXkf+ncVUgEprHXuuZDNhxosoG3atSB401HIph1Kx
hSjajoqXoteAGCe3rlncVkayofLmiaMeUv/esEzMlMPJ0VIrw24O9tjtm8L2KICrtXs1MESLtNi5
ac/M4gC1CoR+NhBv4rXVuWjiQ8+AHpxG3VMxTf6SgnNo1KnTLtqcidYwVPbohGSEIsafOfk7LQ/F
CrywuQkjY9sbHdBvsfI672ja7QPOmueurO8nS6NSt9pAmmSbyeubhuAk+4F3PWaPY38jIfWa+eO3
OgoPGX/ejt3AeWXVnqTwfuDGuKnCYJMXxit9ko/xLHQrqcztbAnKV8/WzmAho43QK6qCWVoILaZD
U947sn5i3Sweybju2rjZDD3i0cxy90XP6jMOItmkiNqPWeBPW+Km8IcNqmY70NVvAesGlqr6LF8r
H+ebKYDbU3lcL1o1mptOhMkytghfOEcUC8+RLFJWJXuK0MC1V77TbSlFb9Y4os0lXjh3Sd+Ec5C9
i3KnzCTONr+xDz0yFUq+GbYtTFxLGcimXxxlLX0T70bVQ/cH2blTsTs9oBz178YsKg6FP1mvtR5b
Z4MaHOjmox8fKM/APgFAvXgIqzzc6r1Xc47WuPmT0RXWydHsalvGnU1NSDa6C67KolLLjp7dLIpf
ejomDg6S0W2aN/BkJMJCSk2y/CYCixrsOpzR8/0e0mNDZy/vtTtMe93KndsskI21Rkv5oyha4JMh
yNFFTuPqt4YiN3PT1KV4YFwPO98Ato/vLTZ0kLc0Jk+RScZPVfn0MPrgqQcMiz9rB7PUwsvkKFaN
M+jjhrgZi6rn5bhRhKexVTFZ3+8sIcN2UcZD8yPRXEojVOW0T62f5hc9rfrfstKskdpsY4A1bVrt
ncfGbQ1fDgdCDPJ93dqq12D+VsPOg+gNSr5HMt5mcbUfy3Kk6iKtyo1CC3Wy3ZqC77JozgHmJUq/
vbn4Z4woZU21rS+nYtshGsBm5+nNOklitkxND7i76Ns7nUOolTXkLUXqU/mNipJitmNx9uWWv7yh
IEWb90zB1vemgdKK3NP5MUQFRsGszr7jSW5OSd2a+MRZBkZBwbpdevYqCKSBpaYTZsECn7c/HaU5
m9oMzfugKVMX4riDgkKf9xEt7UC5qYn1KEcozLY3rKDS6kiYXernu0xbDULPV4AUfC5JF3DauRgv
9iOk0kndiBujLk0cM3Xz1vRN+9y3U3/KKf/bAGu3buMqTpMNDVvaA4wk+6dpV+HZTtV0zCuzzha2
HoXdQtP6cVmQGYKJy3Kh+VmzMGJhfGffZL61mQPIyBkMJL56uwoqz1u3EDRvhFs51CPbFMBKXT8N
g8X0PSKSfwchHmxwSoh9VHXFtk1L8wD53ztqVTgw71jjA6hsdU97Dr3VJqnTBZdgoSplRRwbzbpB
9DXedRCqllndx/GijVv9xXC1Zl3XWrf3sqZ+EkOAKDMq49sw0d+MOPmh5+5tYbAp5GLrU1baKKMR
qS8do+35m3TmTFaTLlFnwO6oC6Zb30lQNlCvLWqWECSVHKvW/i2tpPeJ161sohOnB1rgTY+62RMx
FfSwRMg+89y4IAP1V4HHSsdbNPrp2bfLTYudbpGJ4i7BvVoN5jZQbKXwkzwkrX2ORLBGffeIcg9H
dE1UNAlafAk7Bn9XE9zjL1snyr8Ps+FcFS3FSWF/RwDzVthlh2xy8BeR7m5NU99GbnXnIbtZOB3x
HlDpUE03nVtvE03fJtGIoViBYvKjOe3DMY/XJEtLRyVaGvqvUNpvrq4htqj78WJqIamT7jljIvBT
/b7z4g3gcWqDcp9O+i5o5kF0n2fTMqdZZZVJx9vojcdVWxvf8598lRGt12ukaw6tEO66K5jXmwax
RWRQMWUn5xp9sTZFZ88tjo1MH+u+3KQmfK6hK40VeK1i69kNVrPCCrdJIYbbMtS9PRM/Z1d2YCHw
1lNrazot0UKDFOWAWVg+WhyX5Jt8am8zly3D6Mv+R+dZ9g32E3YHZnQj0+BGlNE9rUjpMjJZX6L+
2JFcXRSOdhYYhxZjEx+pMH31rPhHgQBh7cRGRZFp/lO1zu04xOe0djYiJr1vBgC9zAaxpl3i6pB4
pN12J+cqxEYsfZWuB9bCZmyfRj6w6tofvd+5a4TK1SLJSS2ECF4XU5v/niGsIM2xm8iA0L9IrN+d
Egyi/uxgsp8LsdquWONf/WXq/D9xVR1jnEithbYgVO52fu5ephDeuQGhkkQFW/sqWCaTuyoREFBV
7L70FdcnWFKwyblbW3hbYAsbst73SVa4GxS+qE+y+HdNLYgJLnwxt+L7OFExMWzmq9ZNeZcX4+uE
1LfJGb9RoVf3NHYlB9uV4rerm8lOj/LkUTKdLwR2i7DV+r0Yvblis3kMlX4CUnbQmmqnpf33Juu2
XtceBKADrDndWrXs8ojp400TZMaqRT02GOHPrG3jZVlYu2BWMQcaHPxa++6Z1CU0I3V81CuAQujS
t7bKvKOgs2cV+NJa1Ehhqj7zlmxsoATPAeyQwCNDOGbPgjzMY+HCnYxTpWvJImyQ/OXNPvXU0Yum
m8SNdnHnvA85nVJ2sbUqp17UIRIFrd/4bZKsERoTsk/rrgl/gDlpF1SXgIIftLcsKo861ZdrMUX2
ZpJw4DAaM5laczrHppg89R173aSes9DE8Cg5awDlzI9xt1NRY7pHx9Rlx9SfvoezyjyqKE4qw1uv
YVflyBKIXejeeao9uT4i6AqbuRHceiUCmHn02eZwm5vGITSKubvi++DHu3waOLvo/NeEPnbWb05L
UdSsmrw9ptROgOHP7kYSO4MwVl3lnbravjND50BLTYk4yNtnmv/iTtOt7PWTHQ6/E0M8gkwnFZC2
B3tmUtAocspl/60M1cnqnDM1YhKIBqmhDB9QbA53duNv9VT99kpSn3rYXMjXvFF7SGuDe1tn7SuQ
7uN8J5AKP+aus0NNvU+JMheg1zseW/g4hPpt2OW7OE13XVxJajK9akv9pcOwtdbuMCpSKNWDqNzb
hiB+ESfG2evqd6dPh53j29OyaGzkPqSqdpw360uqeQkUlIIMEh2ahsB4AL8sBYINmi6K2i5gMBGq
CA0shhicd4D+61yYGmOJZCsGUdJDRRCe6tJv93HrFCeztNUyb1R1r/mDs0ZSWc9I+yFb+ELKC8Lv
4iH2HIyUdvJzTLundoizs1MUKQuAaR6LuQKNq2Ssa4NlokL0aW9rDYN3ZCxuMmuwXrWmHF96I6ae
0h+zA4k6/0n1hrkPzTFb1UIilc/tBOahcIS+GFsRvfdVny6tnPEj7QwbAimudDPkgUMazEZwUbNc
Cvj26SI0uvbCU1XfC6oEOErRXXDlXmKoTTMW6a1TEcekNbFnkqMLGqcQaIpRTGAjamwkFAKvVSPm
xrrZGtGa3nTTALu5C4Qte8yKdvhC2NA9eGNdkMlsx1kBjSo19r4TXrj3LXqrFwyQ8Hl6z8jUoq/M
INnLxFGAfRwrgEDc5NmBfQq738zt1xlsJpbNqkWbIMpkGxsFpWyqraOjJYV+UMgnDrJJvP0/hZa9
k0U3o2Ua66I3vVVYd+mNyv12Y3SS8/XYrVZ5Muk3UyvdpW50+pLFK7vHl+79iHv9EgXTOC5LLxlm
w4ofr1On6SyiM3OWueh2Q8SCd81jx+aT+JVrU1BvbGr6eIo8Pd0ZRsApY+Ez0Q69jsPdVZsyFNSK
OgnCiDBt428VTS1bqiHHhapjXEZTMqy9NKG+j39dle7IWZeiK4VNj3FKjUHDgoG82YozPB4BbW7P
UR0ar0I5/antc/MpsXrVQPMc0jvNLYNlmeTqZqyGd4yHJLG4AiCHOp77mt6HV2ALuD27vt2il61P
jdM4uwEa3c1sNLih6No5JGlWPbWdZX+rykaehjr20U1nwcKx2xKVWR4vvIiVRW9UtrLTwiI5TBU2
7rOUZD09bCQumaBVQPbUpTfPMVvzyeuBuGae0E9FXxdrJBA4i2IKUsRYQYCvy+yo021y21cFNfR2
3cBCLklHVETnuSq7XepUapkgEyRN6bI1EZ21j3wFNp44r/pFiRLop7EJ4O7XOpsOj96YJw11ZYaz
dEROVwX9dGvngU4RTF2l5sKMqmJYVDFKpqVvlfJHEmKnNazKW1I2Xa3GMlfbOg3rQ5KRFs50e1i7
pdWta3001bLqu/T7rMda6oXGsUBFVdfCyqtpWAWjkz8UUH9edOEaG5Yi47aSGudRrprPfqlr9nl5
p26rJv9nH0Qx1kL0LBAS/JUwrHIdVIBNIz8s70i8T4upcUbyAVKuRModLZKmXZLumGMj9C9d67K7
lkO59AV7AE5NqtfR1GJwx9HAt/WIP7iPmzqWHuU2k7mpAhcbbhjWZxcfy8qnwP3Gz0hmaLon1pYW
VweF1HlRlYlHCs8Sb04/cLSY6JgEFZGixSHORdZltIY3MG7yukdKaI1jyLlRHVSroI65QwarvUdD
xKYxDHvTBWPFnFwUSHyl+9yYWrdsZUl2tsMUF0RR+5aP4bA1EHeyxUUMWJgEUF0lIAxzfL7QSXRF
Y1Gt0ome1TwTv7Q8qdHPaoSiQXDua/k7ZAsbF/m5yKt71zfOtTIfY44D10gk72QyHNjCnds4/12V
zGm5Ml6tlEg6S/tipVRIGCFtXGNZUqw0x5SrtFf2oqxpreJ2sejZOjb44WHUtGMdRTEtK+l75in6
faL6cQpMlg0vMhCZlj9S4ufSx0rXB2tHmDs9aVHDZc6W8fNDC5116pvb1Ihvc3+8LZRD5jTw12hV
H/M+2g3S5kyEuiO7m549ypiqRO44Gd8HOhnPao7L3fixymiNwC/7RNfKHO9kD5IYR8/Y2cedwY9u
olMwYZmZD/DZwNXsobKnXIbftNa+CTP5lDne715Ze/zcz1kP5SANNH0ZCg6Oq0kpVqjhOSkIqFVX
kJgS6bmd52ASCHLhmyNOIq2I2TS6D12r4KZbJF2FfJoM4wZO3/uY9m9lOLy047SvemvXTKQl1eje
d0VyQy/Z73DQ7s3OITMeb2RVim/uvHAQOY/LxIt/KQMpuBXLzURUSzaSExOPVMVEWFB75jczyalH
014ajlE5CtzlgdogqnryrfgxsTh+QVG6Y1RxwGpJtZQABVfU8odnPTFfcLo+W3XybLshKmGi3oVk
nSevf7Aq6xR0ZF5ixMAnyvzylVvmG7dw38eiGRkGylkNVUXPLjTP9agoIiu0maGWEGKMdXNMOnak
ee4sO0e81pF2o+t6svQjo90PSddsWOdMEGTOfU+DPacAnPF4Nc+7OfM5j+EU3ebMH8uhLvDfJe4W
+/vvwic/L83VUOo3gyRZ4Etxm3peSdrY+9bI+JvyRn2tUr9dTfHwNlcgRnF/23XWll0H1ScODmj+
ZDEfQ1chAZPZPuAmYmc7enexl6AD7akwbEpdMpUVZ5ukxgLxib7ifTo0RbfuUw5bNO0mwwEI52/c
ehoSl7J4m0zSqKKvyLtLfUUCSpLg5gDZ7iOme+UfHEiXa38M72PRvExKz0iIBnPCPe63fsSa2VSt
u+pKfV6Bo8e6kHvfbc8qJryU+dFltIfq/zg6r+XGjSCKfhGqAAziKwkSDBIpUlkvKGl3NYOc49f7
wC922WvJJDCh+/YN8O0K99ep1EmayyvTuosO0Z8sYWdDcm6GwYl/szLj3qKR3JpZ/xXFFgFRWXzj
Txvy3JJTZXjfCi0bYWhMcIomvzeDdXVSYOzC1C+ZV1ZU4t1fkDJ05YvzuejSPYrOhEc/Z93eVlG8
rdyKGGcAvDyliohLkxt7oD89T4nhswrkm9Ysb7k1JTui5SAolHXDjUsvlHmQEJ20Sy+ktDv7ydXU
Pq946CDv7k5FDC9q19uNcfqr5+YHdVO7RUGa7ZZ6jv+MZVIcSqW6C1arTiC6od1XepvC2SdnkAi6
P1KMzcGMxSsHEqEF89hepQE3o0wIHJPTKhJw4iXopVpeO5tuQaVi2Y1W3b6YRv8XBbH/ELnEJjVD
3JKFa4hT75JylTk2xGLYjhdPK64lb03R2wp7IxuwKwdUJFRCDjsqUZ9LpjFPTPfTrdGZLhB3aRf7
hVTugLspY5kY+Ytuz9NGNfW/REnu5SEiGF40Jyr36coV7v7t5tZ+dnMNwg85jUSaGLRQTexVZ6cm
Ka9JtezQIqre4TZOWoUJGKQzHjzSZUVbPPqrJ5Frn/XIICmXKn2J8TzYlboL4lX5cwDoMZ69KCsD
ynO5b6fGfSzHzCKJrf47TGi/81bm9COqYHKRcAyZY/ap6dV0MXrjtxjzktlsyaR7JK/Ss6oKbkY9
7MxB6IA56XkeACsHm/XFRIPVzdEtOoI9BNnsnU1LlgxWc4DkAprjw5kdkzHb2FgdbvvOIBBuTIqd
Tjo1YTW92illctTjHRdvyMLS9p0TTbu6dIet9DA3JFCzvevd3AUNYzxG2xbBegQgB83i6dyMrIB0
6GzF1q/GS4ENZjiSq0kc3fRRthBYKkP6t9rXaOFNsOWGWSN8jeUoWIEHryH3e3AZcVLHGQwBlf8U
WekzqaXWLkp6DK0rQU6dNLyAIU19jfkLVAH7BPVm4mwtqHpm/OHMRH3Wq8QuNmqdmF6yoOKczGWp
cevid0T0hYToG4kCg8YqG+91KteWBnTHcuxkV+DSFlQWybmTZ/zWJFZCrTXFNumgxywudWK36My7
ff0Sx0W35TK7S3sQG12UPDiYH9vJ0S7JmnMPFAdRObdHMt0rfZ/zHbnF+ze6zO9khBlh9bG/h639
5Mk5Duc2Pom4fKvVSCAg8GOlE0SWxxWdso8ZPAUMQORAxl1LK7w1DHcK5TT+NUyKB78Ab+/wbPKK
QeyUlwxMQ7G0I+1TbZqcKGF3otvuBt6xIUaDcFUeCImHJN0U0US/3LcEkZDZ2BJzxquzZVC707eI
dXvnCtLMsfeLwq4l+dnK9NfU9+wTFA/S6fJ+CeqWLxCl2s2pTWAH/EzKvZ14ajvr9Z+48IYQJ42R
anvm9vJjqNyUduS4qU8q5Q8QIuqmibRy8oj/GBrotpKrm5SeMrwHkdyYgjOxi63i0DXu+zATPmy2
/QMsmWTb2GmFWT5fh64HCH3xYa8Y/Jr2XJhzsum8+FEr22fNXm/pajxYJdk39cIopgLkpzcYetwe
9DdSVOdd4elF4Nfy7JLkdtJnLTvSs5S3JhcOxCvn7ttashNdQkSdrV+r0vnTdYKCKZn1bWeCeygH
QkZkYRu7lFMelOXAlzCkAI5ImAbNfrY3bUCcKM+Mq6ljNeEmK4RoJmIXLxmRbnktP2NfI3HAF4A6
1fwvsalZVDa/K7/KAX9LJlLQhAPgiTIohF2drSgDbhsM8lZdzQpKa+I60aDGgy9Mb7bVfGm5btzK
KCJ+s4vyWz5Y3PakQj4armpDYkfIziSdNqxHBRNy9JZNCoNkP07L8AxQ3VxjTPtCrS3MVxfolsFH
MweOhdeEJn3/Y0wcDw9LqPM9WOdjgxfIrjNycayyNN+NZUWotGTTGsrMQbGSOZClzoYdqQFl2T+P
dZyfurFI9n2qR1tzUixmS2t3IG0pwzvpb2S+NIFbcRe3bWs90B9OV12ZKWVoTfBkx9N6mSqnvhWj
3p00f9C2VmpKyBtufZRR53+YHT6kdtpaQSZVEZbLkL4uXa7vU+ml+6FU4hbphrNrkBRe/coUR18D
W9Oi2Q8UxuCXfOBzJF2X/qomckjo6+uvgTHCXsm2em7AXPEgqnryBQhofZrnjAG16E3O3Xxs9qQR
T8yChjbU8xVI1DTvR/eVAzukMF7KFo+iaOysYKyn+YE5RPLtRgmktdpUwVQUw1Oa6mc4EZdI+cBb
7nSrSTDGb2DgkXgRKMFczH9Im/avc84Au4zm9kg8rkYp1Gc/zMQ9eXJac/Te58ZIOdZc8NQKkmF/
LMrE/myk75zBRgkJT4Ghm43eOCLQS0fcJDG1ZLTWTeAQEQeFoZRHhyZqZ5Qx3dLg1fVja0T4NFFN
M6GPPJcqZvQvzmT+XSR7zDawK/aZ9QVpJ3BJKBO8w5oU/M2IMRTWuaFFA9kk02Kw22k0jgSTW8E8
esNm0otxG4mmCTwTJo1r4PvaVjAzR20ad25qefu5YUYxqYjMTyMt7IdlKJbQ6RwOdb/zSCFdmumx
NWHkJbqyn9ppacNCpt1b0vgrTBWJ/lCU4/LiqKR4qGjy/hqLXr74dEwfyD29WxcT7E4V+ZaNvOHU
TPOwLxojNDN7eWBR+e9z0gBZzBZh9G5DRg9l6tGbangy1hzvZj0t91Fb97chxkeDMhpkvlB99Zww
cbvnte8FutTgRfaWgAxjG6HhWOJ7tgpzD7VQ7aQxkTCkafS+BWZoLYOnb1vnJBtwYQ8Smasfry7a
A12bHWRCVa+lnxAHBwSHV3UyPCdTPO7GWVOfujuIq+xz52OO2/5CwOAIjaUpaa0FiyQ3tN2UZ/aT
2w/uTRSl/lK1yv2xctF8R4vrPgjIB7exEtbn7BMePccOVLNcZz6Rk/sdlV37adlyCSE1lgeS8yg2
bEUKrz0NL3VVkJGXMzXETWv2gslc4gc9a5tDl1lG0PRl+1Gi8dk3vY0Ld5S0oWHb2duo6+1RRGCt
SHrNS85Md4fXXf/PKrL26DtgL5FT5x/5wvBV7+sp0IdR3Ju0AyhTttxWYrTg6JSkCVuKYzKt1Bm2
RIq8qQf8aIT8SFybKLJyFMaGSaF9sduUqQRqgjPeh93JcwknjjN/fBl1twxnz5Hs6VHT3xi/Lw/I
7YvrSjbDCcbktpMaEY0EhbYIuCP4T4nl2vsCfxPGvJ0x79LKTQ9Oi0Rw7LKGeX2pPQ6DXSUbwff8
NAsPpVFUgOcQzzn8KRKv36qxGY4Yfq8J1FgKHbGzqy/MIpCBUT+LdxzP1INulyPto8A8kiG+5m5n
zqFAqHl8mkexHCPLmL3NUI7jHoeX9nEQyXLVK0mPkBba4zJHH2xv4ne9ZWHjV1F/WIYYemCFzmJb
xE6Fx2M1/LYLCuhtNtf960R6/FHYpf/PEzNhNolS594B/gK5YcKPke/wONtKhUTROtBg0mQH+MIW
V5qfc8h2xpPqSN62I2qdrT2XPCR98ZA3JYlsv8l5heNFlfNo1UX8oKqiOkdR6VJ8tX3/l2hoea3N
tLK2C6OacmM6JcRAJYb3REv1p97neC0Xwzsh4qh+LG8UP5IOcVcJaT9biev9XcTY7ewuMU5uKTFj
W/eJIbFpBCDLi62qhvri4psJdGNEYevF2T3jUPoq5sELc9sT71M/to9KWdVhbnvzTA6Sg0EyTtK5
twxfcjAJrWgru9pXwpn3vtUurxhNFoGny+Xm+hzBHjPFs7HYerf1c2MiG883o10CpaVgMJdmgYNR
frD04ElV3E4nTScE2UEUtc+smJm1OXdXMEY9sJsFOka5+PsU7OdaFwQc2ximBVibESTsEGQ+m1yo
5SQgmFbev86B0FNSFT/WXeX/qMwPZw7NTTbr5jUW5Ujye2oT9NuXFwapeuA2FLhZrvVwWhhHVoyw
6E50aDvTlO5lxGi+Nas09PBlh6HJOkjb9ifKXPHV1gzD8aeCZD84LnYIOTwLO132SWEAGNPo7GRC
zVRq+bzzh6Fm+j06t7iMx5vTir6nfUT5CCbRLcdiGdznJIVOSk6E2GLiMQVyWczXzp/e6wQ2Jx0M
VJCC/wnMVgqzfChDizcEBFXCQM3cu1rKtziPzbumi+5MIK8IJ6lUEJdjHvRTc0wAzDd5BgpG7/JX
lPmLguOMhUNia2QQg1MDyuFkU5IR+uU44Cf4SffjH82jgXejyAjmwchCPfadw6C545HOElk/0eg9
hDWYk368UMgbnhh+cFaFOzCr7DrNuXkyyr47FRFn0sYTrXPKluJAdEu5baSdbWJTuBvDx+CDlpta
s/ZbY9NnIg9ib0KpiEvxLYmc/h8PZ/lKPBvCjOYM28rGesbPCj0APSm3gMbDMbXqH8wHGYdN9vA9
Lr6NGDJ672f7b1Qsf3xeGp2JV2xsJ3Xu/eCf0Pm9zCUSfyf/9Sl0tiqNiDo1H7FxSTZqYPZojnlN
BS/w1Zld7ZJXlndPc6OFHp9mP7IvmQ3rthX67pKTyVREYNT6grcj9vbbsW70LVR3HQwLu0X23KPs
8AKx1zFD+ZOZRVjBUjfqWGx6vc+2la8fOtc8crNpa7YsuM9I+tGcbM2ao1+Jt1YtXLHG9I9D/Ngk
cKq8Yvk7LXWAh0lIXPKDUfeIgFY5L1RB4UaETQ9bN2lOBXwHPCtPgx49l2Z/1VqnCYrUVkFTQ8KU
TB/QOJzcZBLbpsN02BO5iwORggfYki4KYVIVR79DJGxn7iNKuPUo44/GbpsM7bizFn7I6enRfZp+
op0/BytSOz/R+RCFd8pzdRWde8VjIdQj63Vx5kfXUCxw/2S1xiFWbdBX8SUt+HeL2EgT+kFZl1sQ
W2JG+zg0+cRTZl5TrOeLMj5URXOkDYDGqcFmr/d5QtY8bDpzHWYuyIiX0kRX2jcXOBD7ke22ROPV
mKLA82Hgm8m8aaAUsXtHUrQ1X168ma6sFNZZMYcELhhfoVuh7BofXQeNw8BD19oNjr76Rs4rSa40
59Cdk89aN98ajiOIdwvmCBtk2/tRRAMkhWFOCGCwqHEAPjdRzYzWnetPreQc9id1doTilWPq/lpF
yqP6jh5UJK+L3ZgbobybyAmjN3Lnve0qwv36arp3iWOzIuWpdW0ovvWy55q927MEyqvqDdxN7aCn
iHjjbtcYM0yApT6KOaZUVMutkPFu0ZzXxG4Z99VfiZi/M1Ndzbgtd3o9ItmAgmtSJm8avTtX5fLQ
i0zuSrvbmZxXG5NK0Wj1QPRW4NK9gcPLZydRb1nBJ2kcmnj3Nc97EvSmst8m2nDWJgDULjenrWe6
J2zk32VZaFSQtQ47PdU7FVDu6W9Fox5juNoI1BseU7+QoTM/GB5ka8c0t4upnWasp2wv/pkT8+4N
wxfzjy8u0X1lNK8T1uw0+UXBScqMJtc44IZmqq5CyHu3VPuhjj9T7cfCEpbnWCxewIR5V1GSQ3V9
NMDPF0MLTKneW/rOZjEBdOrPYpmfhK8x8U3ZaL+19blUczAmDaTeOUwRo6ejDexm29+jlf4h5ecn
Shc4gtZnU4t9nOB4p6pw4tV2yXKfl/Ir5z3ZEVBHO//WAltXrPvTMnt2+Bnw8HsvOYUX5t5xrx6G
NKEHsHdeZ9NT6Hcbh7bVN7TtIoZKjbFf2uFiSwW0Powb16iZHs3Fdwm8AaVrT6PyYLo6Jg7Otlrc
DQZdX3ae3ddRndvb2woSFeHmgVX2T6WA8CPsnWMv/9xWxogOaJ9pUadZfGnFh2f2WxNNObXjvXOT
Z0T98ZSErg5rRyM5Gp+yPB5OVjHvE1g8EN/uyxI9a9D10kTd+iE+16DNuTMh5jWvxWSi4HiZECX1
LvOuOp6DyCUxqcuO3bQEFHWBTRr6RtgJlG+sfI1oeshhLMJ8mvL4LWPUnaT+wVQI1ZPmlrjufn1V
8TyHzPnOHpk7jeoptZdAr0GVGrGpreHcpfYxz6JjDoQa2/1xtiXXGqWrVn4xOj0vqNzX5ZAlw872
cBnALybWUSzMk2TU6dHK5NtcLDBSnxucJFetPNyHoGI5lXzo9fWYor2pQga2Mt7xDZAo8n3+M2mX
F88GpqsYM/G+FjH/DK3L0GzZrc9NtnVoRvkFi225qZ06cAouTZZAO2r/1s+YZk4oNRnOMtnphfvq
cqSkVpxgHgN2q8Yn3clPIm//IgA6m0MX+l52WH+wzQbAqvltPW7BifecN1tfVgFm8A+MqTazSUvd
lGGK4Y3vJIeineHa9tter6CnZicA/D9LZB2mMSchyLI3Zak/YVi/zTiN02kKSV1PN4kJ/Q4rgZlL
etZVUE/1mVCinJW1Pu2yp2brh2MVM9WDKN8O0SM3Z8OnbwKDGVkmm7e0sm/VFF0XXNWEJRjkVqCp
1Q0BeAc8+KJc6z7b3SsqGp1TIdkPnfk2JvVhipMFjGV9SqX+MMQ9KQSWjvkUOZSQ3zbUxDZkvuwP
RCcC3GNUOrNWB/ai+Uw6W4jsJMO6hQjAysJCoWEp/MPoz2Rbl2W7dZImWFx1E9I7JHH0Rk12jSTT
a77ADySCi0yyfVbHMS2Tag525xvbEZ5UWKVUBQ4E6z5ZqZXJBmvbeNeWsbfTcvteNMM517vH2hZv
lSAHaRyrXTOb/+asfy2WgidWP2RD/Cry7DzU8zfj3bemKl8NmYlNtPRvZB8cOMAfyg7ZgIYLPOGc
J/qSX2VEv+TyvOjaeJvo/Wqru2hLF2aJs88y8xFYEpSvGeoz+rNH0/DImNeWUHeXFnck9IYjvIv1
YwNSwwIdrIuj1dDuFIVGtC6quEGyMkk6snlEXtQbDUzp8gVizXNlL0+1L2FwT2j04qkPk1i7MDXT
DlRWl4kDDq2czfQxXbrzMJXHKQNf8UnU8HHxqtlvqmnu9ehzy+Gowa28hdMOB7ZmJ2oOU2dThk2u
9tPM7MjLEHNEppHDUuS3eO3eG7NT2kdXoOUXeJ+HhetNB9pCLMNMTtbGDDmDKa7ek2jH4vR6H7Jo
OpwcfbrXRs8kGeiVzoLbG7psXaSCbyjOlqZfhgWgMmm0Nx89aNZnJz9tXhns4DtSQqQzOMDBhJ5r
vQnt1vyu0RhxJIlxE2fKRN4Vf7eaxuiFO8psgRdpGh+ijH3eS/1Rb8y7sAru4dHax232L6IkEpw5
yrP77TK7c1BEi77p03Gv4dfRy3EBPHYEP9AU0Lgaro+l/Yzy7pDn5hczGGOndLQ26z4sSfyqovyQ
VrBrOles0LZ8jdFeYNT6JKz6N2eWFLWSqozKvjbGR4ow1CrGcBr7Gsun7hbl6ZumZagv+j8JP2nb
5RlbgwBbt8ehUti0jDN9VqPttHj4bQyGYE7iH42kfVuHbrWtdXDIs9UH7l+pPPiEjXbOx+VkzsZK
lv4HaThMVbWSh0Ozsw6FXdyAug6oTdd1ZxTt1uVC7OPxxHD82ebUt7hR1+edk4uDy/BmTSuutGcn
/fAHrju5L1t/67MOePoUm1CnhnGbkT6FAcnDakaylpPkWO7FHN383HpEo3Ayy/7FmNTOdv3AhksG
KwbxiBtoTbXVijEY0VtNa8V7Elr0EcEzhUln5Qd36J51+6KPBaYn+SeMgN3crJkDzmNJbwrK+sGP
DlqxOtqs2v02x9YXHWIxnhQUlciJTysRBi5S1AFLZ9FzRWuN/jHwoyOOLin+KlnZvM2pcRR98oWj
wiGC11TArCi6/KEAr6ndW2TYyDN/uuRR2YR7FShoW8aAU810upXndPa3OMs4yJKmxbuOlFKUrHvM
a/xYhK7bPfKn6zIr18XPw+fIPQwgmXnNhQ9HCyflBynan4aaHG1c8TJwRaqhfOS/lbqJfm7lhD4A
kq86j8A0AAO1YzmU64LW3Q28zjyQsbfVpqZjCtphLclarloYPTL0i2rYZFEBh6+oNhY7wOYq51cn
bv4pTdR+3D+W6g+qnx8lHh6Qq999pT9Ja+TPAHBG9wyxL3C7+mX9u6XnYc7BDj8kmBhENEn6i53+
OW0h0PPVoNBq5wlstHOzcPD0c21ZB2e2gtaFpF5qz5nJ+1wj85z3fuWEor9a2wvnZf2/2dRYxVCe
mM3DARkDsxGXePBOUYUq3470z6rI96L3g6qwD140hcuU4yGsHRRbyKVkdqDa6lHynHGwTB5dNhY9
zAVa2a1Cukvj3krrMx8ukELgWZmbxXw3ZfSopVE4OtBUhm1UvDsdoBldthYda/Hodr/MTrYFYC4f
f0HVBw6+hQkeFOoXE9AAAfqrw/R4syQtOLS/azoayKjYCjovX9THJe7+90dxut+uuq6X+lhFAZWx
MqCOAKmSHsdOnecPEyc4YymOrdedo9TAW4BTQ1UdtK3U31Uy5dxaoTgxM/Rm8OWknvEAegJc7H7y
XSfnZY1GQUxOuBgUuJpZw7qjHN7wxKbtOMaihsK2s0UYwT4L0F6VBEjB3GX+BB20TbYR6YtZFvJP
pivqXaaPv8PKZ+ZxJLr1bLGsLB9RGXWDZOeC40GRuNtY6ML+o/NnIEOxtp01V+yiQcIw0XcZ9OoI
4nTGpkNptMUGMJ5hbUPn92Gfhk1aj8yPSn3TzBxmLkatG5RSWBf4MA9iqGlUWWGclHjQYjdHa/jW
5g5sIXQC61HmYyNMpETomg6KHTu0ZfI2meKaF+aVLzJRCDmqelpdalSW7uNeO60HEJvLZord9vFe
Z3ZBag1KagQzdDS9Sfvv9P1N6vYLDrUZiTae+TcDBIbNf5KM/FOO1nWVGnICaNFZfPT5WCHOq+xl
HO/SGQDjwAnKEtSx+ZdbKzObcrtmBroeeNGFZ2pU7rJ1mi5fHa9c0RRBlArYZJDOfb37zrJ8OZhj
wqGQu6hdatRreiS/qqaLmLl7T34OE1Z/LzMcoLAme5xlza+Y4g+dE5vskQnyIhy3ZBACjWNxtqV9
z3XU2Y57TwXsA1/rf900v5sryzvW3+fFOmbFa+N92ObfdMhZLOluEEErhuRoUaaBQ+vDywD0u9OY
P7zEC8aCrjT7P94MEplrCyy/uWJ+PMO8zRynfYnqIgmbEY22qbo3Y4YvN1nku5IU+IeRlgUxshtC
gnez76WultcSRiiS+2qm3pDgvs5kfTmLi7bESLtvo5b1l2a1EKvMVIdKJnsdYMUf6ifHGoERqqZn
6tJRqcACq3f6PPdnojXGzbxWJizAnlEbyRTJnMnDwicPp7SKYdzWXnKVjLgPXT5FdONGz7C7pAuz
sbqNmK3uPH8xMWhYrE8JPJqErSzFn0UMSxY0xQS+m7ikNvZm92Alvf2ysjy4g2Y4LoakCl3cVm2t
rEH1KLzvIebobMhTJEIBFh0UVFkkRJ30X2Tq/vEiic9CQ1266XuJJbRTjb+6SeDipkocESqNJEHL
jotN7vqIQVixIsxLOzlmnmTQLHpcsjamlKLeFn7qPteuZZyzrOQGt2V6gPgHg1LV0FSX2dM51+KS
6JTZCNHnIf+FaYDX/2BfYq+frtyTAI9u3NzaarGf62mImWQVFOy4sB49v7EPIiXRcv2JNiAIR575
ExVAoMj21jgCBkxRqR5nzS7DnlNKTtkHfVO+acvpCReY0wRYUYCZb+20QfNpsjUqAL7lrDflm2VF
51X5NkXVuaACXkBozIZK2IV/6hvXwjMUCa1Iawa3ugFxACt43ps7IVEdsuO6P43C/hA1Kl1t2CP9
C0luC2zdC1cX7AaRHhYd7Zl+/DAO9kPkyLPmeB9eo+98mYQ2NqBaKp+c0tkYKFVUbT43jvuG+uYg
LOMiuuwgHO3oULItg/a9rrsVIvAhM29MEzAe4lpTdNdMkdKr5BdiHNRCPhebn5ADWiuqU9rGTTu5
PZdSA1yv24/m0HdXczQvJNKckEdkYSfrfZs1Z5Y4Ck27/hxibW9AZV16Caqn/CPCDYhFriyDVlnP
madwzzMBR22sBojPcDLt2hkJPalxzS0s0Gu4DjE/O9hZd9IJNDhyV9KLWP3fZMYOZSheiDW6Y9uL
C411SxOwfG86T0P3mmcTTuaUMzCjL4OPBgpzk62lt6HK2ht8FYipiHPzNgkXb9jjkuNv69luNggJ
d/9XYEI8SoO7Cp3FEVPup/8hBW72vENXkTVMZeKzX+Svvl59DmXGC2O/xznRMsl89dZ7Yqr7fRF7
9yjtL2sh1PTWvLWnLkhGo9xNrv69fuu0Nl7FjJVeZn9qU7bXreLNbdfjT3UPeYSyvnM13J8M/eTX
5d/Irp/GWp7GxH0CFIaYkrlQyFgfs3WtK4hlBrACXT+VCQbm9r+ZJ5S5zbtimk27+QRO/Th0Azx8
89DONZwOS0NdEX/wtApsYUwUvF0YjWbQLclrwo2OE8EhZ3GsRoICZ58cVgH91YCwU3x56fyceNmx
7+LXKC5+YeWVHPfZMcMQcKYbhM12TF26bTd7Mjq4/+hREIb6yEbojEy/+lPXkxHYLZ9fJQuYTlJs
GYgecXPcrt7urkoh0hJi4RhwbjDlOI16BixDJ+nH7YMLXaP3uJG5EX4qr2cCP61KKDTgG2Pk1Gzn
j2F2H+AfH4YeM0I57oSnXfWuezfYq5IOk3qccZD2Z4VgnBTvGg2uWlccm5l8py7yIHb1H2Mn73mE
PQH0m1ul4aMjZo+GpxcHoCFI93X5XUA/wJkmPSeQmE+FWT51FcrUKTUY4KYk9ObqSTAjM9zuA9Yd
ZXNd3nj4e4guatekXvq02je3jGt441q1qRaFzLqCVYscCPlkDN1Q0Zgv6l9ne0+dAnxecHZriuLU
jsY7jPGwbPKn2vmmxFgXabqdIJRNc8wcxT2NhvYXldzr+j5Rid41zjYobv2hsWH25Kl7s5r84vHo
+9VZcH3TJKnY99YtH+Nmencb2nDNUebN1vrXXGADWjjBeg7JmMxncB4DUX7eeJ9KLajr/eRg6BDg
66a5maP87Jr0ApHmJavLD4+Ta/3niscEh+1BYEW5GvpXfcncoZgeoskPEJeco8VCAWx9lCLGo2RF
wBnHb71K+ydLP3RTh8YYF4O8Omt1x0IojCvuLp/ID/KdX6KLalRzisnnjhbFdso7ayMLDQ8krfWQ
Y/QX+K7M/pqd5s83JeawqtqHSk5bf2nXuPeo2kaT8Ue3HH+lAWHZEcEtdxDzrY3L7Hnf+OR85Yj0
urg/dp13ygz7XhpsatjWGzvh8LdaaHCavzyB8u99o0j5/OrQ+Txga7HCpovhQ1sIoamImWpDXLX3
qa6wtNMPFXKS9bc6VXEHsN1rEtgl12H0ujg3lIgVsJVlMm2YCEgtDFXH9o6FHGReu7/WSv2zx+bJ
xa/UrdJgMsZtoaKHNbCoo9MoGifU5+Q4pMtfaTmf/tra9+JUlyMXz5T8GFTgecH2MxUlG1fW4g9H
WH/MQiEHm6LYJlF88FIXCDlj4qn8szt3Rwlcz4u7FSoBqnA9ConS+xVe0X+lTTG8LG0EX8TuUVLG
R9fsh71TS4C08mTMdbZtTXiFpTFd42XcTLBVQm9e0n+e0T6Ytdxzyv0TOb1OX5vXCr76BgJ/DYOh
D0esFppS3JfBg3+OWO9UYObwXLSle4OuyQjYnW+dgXAoL9ZghSL6XrpEbnNXUueMEf1lbyAsoTKy
3fJuxcPP+hmwpQljzX1QBiwbJtZ/FEo4Ku+RddTMMohJvF5a82J6rYH2G5F8q6ZgluroOMtL+x9j
57EcO7Jl2V8py3HhFYRDlVXWIIDQjKC41BMY1YUGHA6Nr++F7Nci36R7kJZ5k5fBYABw97PP3uuw
XtBWb8jy4CXDuEJIyH9Pbe2hKMcjxKNNWbt0O61rzP/TtelBJTQQlc2xO6me3Cwljke9M5dAXLp1
UAjdGEgecYL7PRVbPKsuaqr5TSxlG6fpZVD9qU0/JX7KtiY0K8HgWkK7rivqwnJkYbPIWbfdsd91
hn9wRpzNbqXdF2a0hyCAGmVmT0Ir3ghXP1VDybJK8NdQByqiW5IRJ71EZHLUKzSQy5h2b05Jo2lF
6u+9gvtqFBPw6uq9ibA9Zg629v5NL6JumybNXd8AOewROLo4O3mxZVEFF+4+a3N9Z7YI5JkjmBqY
nxsXc/o4sJtGPSeSaF730dT/FVnxU4/TmI4ySYZquShpMYDNk8wIUKDIFm2nVfNrMifPWuLB3xjC
afTPmPQf8355Gk0PYWZhG7aEbA5RFfU0wczAgVy3qRnPyyO2GshvvAranY56pxSeWqx41S9tUM1u
oPEeDjY4n97Wpv1QA8xauoF56UqC9or82tnFWsNsn0gup4iE7ZodgayF7ZS8rm5HO1cvQRZpA/LU
zCB6x+WzoQ1ekBBme1uoqQOyiATdhuXTVcgeAz6DB0AYy1vc+diHhA1keBpdNuzIPilsbz+1bY0f
fl+loXDU+KyoVO7BFMwHp87b06BGFDQ3c5dVGDz1jOI8JO1iH8jzoQdGdEF3jl1GoZE0+cm0kQrs
vMfyOkSjPKQ6JDLGsXRDSCoHLthMs6LqM9JxVGrNW95xCqRCFpwnW4hSJ0kGiJpxIK1vpOnWH2N9
7/WJfvYxHnAeKAcMOyo+SnSwV9rM34MztGd3kV1Qp1p0znJAMrWB6LEYcfqrq/rxZurJYcuyw3tX
0oxHMcbXMWKm4hwy3qQsNie9Qoennf/GaHH/SvnUbRfX1W7pSlqn2IsLeNSGcXQa9ajsicExft69
YSqQwVJjFtQ5b9wSQGSAgtLvZ0vSdO7xEza0Rjb1CJyLd07RGzn1ltsM473ueEFkoJolMdCbZpTZ
dSwsUMi1Vbzompdxku6sz9pwdS691yYQHVS6ndrst85zu6EjNj1SGYFHTlDyPB+gv27jIaiJGwSo
EC2GmQQltfQygroe9La1vWOOdRz0Xk9zWqcPN0lA4gmWLLzgKL+RtMDRGJ7zgSWPR7/JxkMMxyOY
lig92cA99k065sdq1dPTxZ9+m3JBrdRZJjlsJF44rykq6TMVhEwcSbtakZDS2gEDQ5vBVUqTpT1g
WB5OtR3PL5yp3UCzo1fDEGo7NLl1jDyvI485Ae0yMuFvhdO82wh2Iaa8bAvBqEw2wnfwts+l6xJm
hnaYKT3BnQyHw0ywEWZjSnLdhlWPo7bfNJlZHorcfNAHW9z7BkgvbaEacNOrED7DQYz4AxTWI0UG
8fDYfm5nhBgMfXhUpJftBH/8VWjZY54Xb4Ohi0Om1unVXfOQj+LDHsqelZG4GfFBmHKxfLYmM4Nr
oVcPuVkxXWNJ9deZIcUbT7oVt/uEW6y2BVMGReMF/66oSLVWyP7OlMZ9shihZ1vHVcNBFTzEpbwU
KbmTJblbiEiIiOQ2XTPq5qSJgZrnwb9Lq5VJnBNcNgzrsgpDzWT/9Iivyi/fPaTWpcvpnXMqnVf9
lTuAPNy4nUrSb72mmtsuw5xHNvU5X8ljlvtsEWnedEK1IZmMIoxN9HNbyqdEwk9YtSK/vc5lCYGw
2lepfLT9GnwnJqWiCAC+b/H9PuVdv9LByIBhLYmzMMd8DR6he3cTmoMgGe7/Asj+x9f0n/FPffc/
caLtf/8Xf/6qJQp5nHT/8sf/fsSzVJf/tX7P//47f/+O/97/1NcPOF7/+pf+9j287j9/bvjRffzt
D2yWnM3u+x81P/y0fdH99fq8w/Vv/v9+8d9+/noVAKc/f/7xVfdswLxaDPjpj39+6fj95x8W2NH/
+L9f/p9fW9//n39ggIo/VPrxr9/x89F2f/5hev+AoaMbHmxeAxwK0Njx568vmP+wXMPAnu+j/li2
ASMZiFuX/PmHEP8wDdcRrm2bwtdNC/xvizFr/ZLxD1OYuuObQlieoLj443+9sb9dmf9zpf6t6su7
mgBJ++cff8en4mY1fV0njmf7umUKpJq/s5/LUfbUCDgOGHz67un+Qw5MbOO53f8Dj2zxG/2NpcqP
sviNPMvS2dssy/nXQVJU6LPsx3EM5hb0kEYIbPyOU/x+hk94lERzWk6/e1KfQaFXPyNOpjIneYLy
yiRcn21d0S5JKa6yhPLRKI2XeNH2yaTKY5MeO1aQWUFyItiIwHM7O8uCxRErzKx3RaCcB6dtIESU
/u0YrwwLnld9NF7bNKcB46CmZ1F1ijKoXgMZ79ydOLYoPJjUeJGOb6b2vpa0WXGOqJH6I2iw+7mz
z1IzrkXLmdmxUOvLvP9O+474qSd2siAXRCz0sXWsL2uYOJhaJLaqegpsqTmH2BCH1qRZTMLVQQB2
nhgZ7W2q3kPMcQx6UPFq+B9fq2bYp57hbsbIPq/+y6ArVruic6j7/I2Zwb/zyL5t/QiwS97tGhby
yoN8gWlXss2CkJwM7VhlAgAYLfg+mx/qVn5YcXkaSQZ7OBmjkqNN7qS3upE/pe5Zmu73KGmojp+m
71vUdtj0fSNsyLuEc4G17q/vmBQwwtF4Ltc3peiOhqmRvif1rsZvvilTCppElRtTV7fLrI4O3MfR
xQHsVMeScdAEnYp3WTAExLnkJO/3KVHmjVGXP5hZqQg0/a5b0+dTOtDbmV5JscUUq8ubSkik1UX9
pYbyufXm0LeAXA0qdQPbYV1mG91f8LFi9soJwjdjHGpjroUasfegTQAlZR59FWmwPxg3vrMGYvxa
CzotelEo7nDLrIDnkdB1iUC5vgcGVgLXmp80v3slT4wPZUgdQrP+uDMDkUqymkgODLdb2BiX8bfR
aceFfgKK/rDpGf0TqgivEmspK333qRRCW1kzNKO2YDcqosklEEqDvnptcaRk0LK2rQqDY0skNooD
to+9t8kyuek0TlndcnVSmhVNFGPearCY9S6RpxYUQONLfCHLsIkMP4ZbcDJB0gRE/r9bHO+bO1FW
Me6i/NtsRxRu+0nKJg19oyMV5VY3XMUpyAuwBRLi0Nw2QV9VVEPahMVuot4DhIVyhf3W+aWp6nWg
T91ycUwMQppunguytuVU7PHYEIMkvBV6vf7bVd4VVMRv221/Tel6uJ4LJCtJqGjlqjQQhv1kklts
slBUsXgK9kYp6l/C6b4Ba7DD4ljUW/4DADpoUEYO0cGgtcYWVrOnD6P93DU4AlqNCdl9c9vOOrW/
3n2bXXutMFNM0IUuJSeRIQPclNmWhvyyWl40O2xhAfidLPZaDPgE5mWTeF6YedWJnovdDbRYPfRu
2I/DMKCqq/FDza1kU5bzkUGwtFld+WRl+m/DowXs5+VBr6E54LBi4kYU/Zj5hGEFsiAmfnoH6S9E
t0ssekozB9/yGuuAvbS6tIF3tp/eYDwRaQnmbFT7nhHsrHn39SCPltDPlv9Vmky/XPIBJ0QSHaRj
3Y62szeWXxAj3oED0WRtl/txLO6Gft8r9GlfXGY57huJzTrWJvwFKQAp04HYAzghWKS9Jyi4b6d0
y/EcAR3azGas/C8nUZg4a4eCIm5+GSPTGEwsNU6DA6dY05ROWjHEcSRrA5iZ0GMHBbHCiDhO8twR
nEIT7ynTRtKWfWKFcxNddOPC6D9tA/Sj3Zi+WR2W6NJjn/diH0ni3bZ6RB/7LqN/k0z3PaNPRG/d
SDE8VQmDTyTcZfIOnKW3+tCfI32gEN62rneEaLF1ujgcLYeoR3/HifIjdeWJ5OpuNkUo9ejNbnQm
nsabSnd2uj59NmTFQ4jcBwIxZz3zCZj4L01Ca1McsKuwhmuEI2iWmKWnbTsbvoYd+xix3QnSX8Nq
Q9LNd3kzomkwtnj0lWvSCkl5pmgbMeNiX3CAZDKVcZO4xUnLrM+KiTbgovcrV9TqATQlmX+ZVXXb
1gZz4qNTS7IttvaDEV/sIl37WESd1xFoyyOHiH1dR6GpU2HXHVSfptC/Jg+aUm5oAOYbM7C+Ww2f
6dho397a3ZlL57bjMWmyq6Zn2C1AVLRM5GGhvtYEBzeaVN8mffEk99/L7gNPzpnIqOmNtGCm274q
uVIVVaJdgSFsD5YWA/qe5NWJqu+efDV23bu2lm+OMp8bRJBmVK8mOIhYyiP7kLDct4FU3eGvjUSC
lAqUpFN+jTpSKBzIZxqFL3hccWG24/e4mOGw1KHjmsy297YGb91dUL2yS5prD0tX31bS+DSM/r5I
niYFyNvvb5Vv31S1d5/4AAAQDjssRTpjyhLRkNbCVE+TZJORxaxE8Z04MNab6sIx+kEtVyTdK7Gr
h6JyaDLaz4nCKdWHtZzWkMUuddOz8zsd5cl2sm4D/OTN6Ltfgwmoq9nltQCJVXev5mLjmoKVXNnb
inZPkrb7RYfcYss9Ed0b6cb4juwP09a57Dpx2Gnf4kGfkwzpGBNp6z9WZnNZcuy2thife/Ku2mJ+
tH18k3ndu5ewkDAEEgrra12Z79qEmkZzWC/JRcNcKzr6XIrkVJbOr8wMa1hk8x0MnK3I8qekdR67
8eAr48Hq2zst0R5HIe8991pb8WM8+p9e1uNoAayEqfHexdBfrk73isClRiBbr4x7tst90YLwFe4N
+uqXXWErdGr/0yCN/+2LEh0WQLHQrUOW7VJtee9M/eKY43bhCMi+mW1tNb9H3vydRGu2SPtxcqtk
OcuAGIp7k0PQMMcgkQBvbcpZ7OukwE7uPqVM5NnQukTKyI6JpJys6GQUCSaix1pieMp1EeqTWW5i
6TCCLX71Y/EhNHm/qGE/j2RpF00LCw23ahm/RTrL4ORX58KQuymvTjjazunKmfGS2zbByKQ7Lyq5
L+P3oYIvw+UbYBVjQDunLXJV5hxsXb7K2d0n8QStqL9JFYx0znuvAN337nocscwrlsKDM0FEihey
sawxOTOG4FIjhuf5vWc9gYp4akdvC00HRQAHVd6k79zmNI8r/cUo6Xi5pcmw2BZjQBeyhwWUxIxq
cd9g+R9MczxkhnEW+nAcxfJcKywa2Fy28UiB63ohvIWHCTNObZODTpEQUBb1IT4J0nKlNe4zmd74
AFzyfZdpj7HpXWKwOAgF7CpeyunEezCh9mjlh+gxcojp1rbaHcPWdgvAofXxrJwuqEqT4zi6gzZA
IAbYbegH2l5bVThPpawImETXAUY7Usp+lNoXc8AJ29bijv7/vid8sv6Dvvzq+etxZL7M9McNx97r
1KytZt8n7XyRS37Bv7hVE6X8HuTO2bTp1uT+qzFVwWBad6PFOKXY2BFODPM5v+sFHYmJyIVvPhqu
RunRB46XhRnWzCrTjsg4W+Zj3WvnBRvTYnwtc4/KT5PPDFJzvtYr72ffQECJCuutgNIaufW9N3Qb
kSD8L1bovdOc3AIpvirL3NaEfzCy4ZDCmWeBqMzbbdoi1Fv2rZr47iK7KUx6Y7G6mmMJlq7cSvPG
7vRT7ZADIJOt7Osyultsj9sshuNGQt+H1Ubo7EQ37RKZ/rHHYZKP+zVRr6sI/qy3sSawzvzbdOZb
TF8oH7h1bHOX9+UuZUEcav0CnjKYZ+uIKnTjKfeyvjnF/dvb3b4yqqAviSS15Wn9/7MM5joNCW6e
ytS482r7rKzheb0KHicGLU/2GPLwHI1hobeUHf7BhexagkORFtEMxpishC9z2quMWF5B/NuaD5Fw
SRxD+p7S+0mjZ2qSz445RcgHRXtPc/J985y28WkQ3cVp3OdC0+64JXcNJxNGXLITSJAC6uQz7c2z
MagPAmdA+s3ydPCh1vpbo8ColmQ366u0Rfs+j/FvbilTin3R9Id2YEyc5R4SfCWOV+6KCLt03Fio
d/LT9WcIEMXOUs6l4Linmg9USnMkhnTUl+gBWgLt2WTLMW9rxsPtCMJz1BVOYj9UfOgmd9cKdG1F
s4NBdzVzwHgzN1K5tVDw6DL/9TMXF/vceo1RVrdD67BEUoC1dDHaidsl9e/bgqSFpeiycwXHZd9K
RCNuG2sqd3hnw4ZTqGi3NfDPRnYHbYEo0EGpJcyoyB9w7jl20beLgde2knOFl2mhmOAztFIroPvI
90cW4FPmc4C5gnc97nrk2ogdHk9e0NQewxuK58SdmAWkH5JkvkEnCGuMF6Crjn2yUKdPNx3nLWrD
ixsbYZ6kz3rcbjVNHvVJ3PamczGBlxhCrCnVo+GorRgJ1FgToThkz4XRMISpk87eK9IWtpbs2Rlu
9FU6bXayMXdJB9Qiay+1z86m4USfGTnGg58AUIZ2GZSgphcQ4nb6LJYlMKbXzjd3RvdWuTwXG7br
0IyAJU7pGSziQeR1oLvanS04auNEYWrPuUvGm/V+xuq31XmHPvCKto4PVp3ijfa3i7IBwAeewvkE
VMuCfGHiNzSH+eJP3rEEtzcQQy+0HfN7QMSPlzwWOyTGB292Lg4LZgdMyVTuXrfHXdK7t31Md88P
mxSCs+bfV4xxYoB3FLro1b2ttvgy74mDHhkGQapqPs1Fvq9aOyCPeEQw2kWxu496C1uICiklQsKh
ARYz7iMQKcO0XYjcmNxb63pmUOKO63iQyIA1pbAffWbAX2YSc7lLU4gPArVmZxbdwQTwXPreDiQg
fBe9eJG1cZmXd2coT1WSHBIS1utLJe58mNiD56RlnYT2lOt7Sdc5cWKG48iHwnrGj7Jf18JGpGdl
dKe5yzb0JIJUpBeUlHtLLq+e41IKt3gSuydwCgwtKN2nyS22bexdaSQ9EHnbC2tv1YW3rdvspvM4
KCIzDUfSpFQXKQ/EjHOyUudCiXdiAXRYnOcKIQfZuP4hiY/Cn2Jm7J1vMaqgl81jLQRSc2kO4TKv
J9qootOLCXquhve/vuYa68RLDbc6kecgnx55ukyivlYPU8aE+Z6nO6fU2jCKvRfbICFD9vc51n5L
E2Zx4cFawe+xZhRJzU1lhblcaQ/VuDwXay/KnKj5Wv8Bgeb34uw1o7pJa5oetYe5yljcDmwRM6dn
kDObhXeKU91fnqt6iemodnuiie3WpTzJbE2R0dTOVs4sktJHtWu6nsTSzOtMw3CrNLhMgpisq6uK
FuGw133rfcl1tetbYyFI9gtk92+hrT+cvsKmnnvspYX5Y3SU53MKya8X0FU1Hk0QKyxtevwQM5Cg
bY3fTB75WdDpaDJoYMHriW3FtY6N1n0ojUSU8QyUYNmkFdSqyY3K0IuHGHfsgFZCo2fjDMbVdb19
7ZgDa4kE0rfclAVBXYOFLKrn4tYuSbpxTV1C8KG0ip/E5Prbo/tgOMXPSoja0PbjKEpY1Bq0nUr4
TRbFB1XU0PGH6XfT9LdDzgWpNWfFAPHtrBeAvwb/qR+0W86AGU2M5TmG+b7tmvTVbZaIbhFvlaE/
zyKJePPUb6P1Tt/rVnd5NyL/6f3ptrF8Gwdd1ZKJg1uTMKgUY2Xn80Fq6CsIQ9FjLPCn1azxMVZR
ksDcjUZ6LfOrbunAt6CJ7DR8J1H7IO3ORCuIv4hNq52CMl9ltw4HJsZ16AsIOmR0rTvoev4FsLsj
9JKeUHSrw+TQup+ZH7h6XNP91Hd7x80hLzOfxsxgIVAhyIlaz+WXQyWkHwtbX++fUwQzPigR08ej
IrPJeW61Mdk58xyBdnxVA1fdcMiWmnKOg/sIQAAFW9Fumyz+PcYYHWGbKFwM1f2gPc255h/bLn9W
ml2dtOZS8wTta4ukLP5QC07fZAax4bxCkSGcXfrNeYEkkiUfTP2B0RvxG0hC75vIxQnSg7zo1KeX
Ll9Wy9X3VbMfsRxuM+aRwBMf8/LSObxtEMfGesJ4rJ07ETvMKoq0bVpYxlk5ToAYCrcTFDPhgfT3
vDA5uXPvtZIzTuuLo3BpN/f2AqiUKKvujRXJh+ybwFuxGWL7CQMXv/KE/NYQ60Ia/sRx+b5GWAz+
KnYUmMnrRwpR84GGGhCygqP9GsftOCeFqbtLUii0Lh0HpBMX8kKUNuGw1r8KupSjJ32o7drGfehs
/lzonblder59jLH/xON8qBKKwMUxICKWJn0ht3l1TOmecCZOxjofkzzHUlQ8cFID8WRl7KkeE1Rg
nm+1Bl2t1OLjX5e2jUie27p7dBLqmqaRP5qsfqQ5AB2CQmoQC9pgpHhLrZ7kgoJUBS8pOrdM5mBc
IzbkCakyzsaTqaDb50dIZz3mJNbSdVUqTfqcPEw/llAs+p54zW3DvZYmWj4r82QOMLqSLtDb4gIG
g+CAdxoKtdxGZeaezH56wGCK6clo9gtwhzD2ujKYBhOYNMYYstsLp6Z7SAjvto3oqjwGnvEcxwJO
SY4diWVSvPcdK0I9O++Zkhgd5BWOBnNsOGAFQBqDJa0uji9vZGJxbGhUu41+R5mE1imMAQQgwUmf
sl1i6wlSf7hldkp1aL4YloafqjHOJVQNM+XFMpulb6TdUK1bia9Aks4ChgD70Lscubq6wUJkxtxc
grE+GwZbwvTokByXioWFDAMKJAC60kPLLDosQ0PxFStWKCMf9sMwnYk4nLRFwgRkLkSXlD+9Ln8i
MfJJgEsI8mVL0B4BVaidmdDehYAY9Ck8q7pTU1CsqqAT/ULmYCPrqIqmPsdZ493qeWlf3bYAsNhZ
9/WS4T73uod6bZtAf2NmNsmB3CdCXPMpuyuZx2/rU9aTDhg4O1jV9IN1hcmNun7ofdwPuRW3uxk4
EJyLgc0fGoFvTQjm/GjHS2/mxv4B9sbeZDh90HTZXgzDr6HwWPF4fMQCG7LIL7iob0lwPtg5XotU
57Fz4F6Ri5ruuR75bkldBjqI+JnannNHxbUng0+ecYrl1axg7c/Jvu9MI4ia4SVF2z8qBqBsmJPg
JtZOL20iirn7w7xuzmpzvnMU9lwtnz7XtteyjjR0Mt3HSMeAEn9Kq7ASzpYB0yizFrVKzD6P00Pt
9DVfn2bizR/GR8Z7vI6WF+3aeObwKhLQismjH+uY/pMhPZUu7XAsJngw5vYjj6BlZOrRELy8O2Lj
X5zp4jXLV2eyeUdO9dNKJjY0s7WfiW/TqulQJGb3ZSnp/0ywIXbS5chSI3+5ooSIrXkvAJt3mWEf
+5FFer1NxDTf2qYjKNu4kU2Ly991oLFimVyZwPnozC5DcHRtA9B7AiCGmWGY2n2ck2mgi3kos/Jh
0T7tGpSSITDx2UIw+cXW4cymZb0tesDi+jjEYWfMIbO2cDb3j5oRqxsvqV9El2OIW4xXzSraDUYL
Ul8Lw3AwALwWtNEJJdTONVa4fc1J2xu0TA+95t53EtwBH5F+k6bui4itX+OIupr7ZbpfSvx+vlWW
23RO3BCsG+i1pGUowHCcEUe2dkn0PRk5CcvZynd22kz3/lj6GC5ADKarLCoN89qbaX9vDKUMNQ8Z
oOKoaSYQzQef3BEWU4yOZR/EC80Sbc6/i6Q3UEfyC7M9X/VlsO6q8tFdphzFifF6ZGaApVEt1Y4r
Tkr/st20v7F8fBijmDnDQ8NtIDmGk9cBENHKXTNGYB2Gnpqn7UK6rmtHHh2oq7J7kSZnJkSKMHaJ
qTNaYgpFPz76GuN9OI99lPl8ESlNAtu0afo0ZRtQmT1PNZtn0qkBp2b3kMyUydqAZz2ZKsrYlAq+
jkhiDnyADuM7IEA2AfhV2H2u/eVZ1B0LCSkxOAc1oDbBvzHYkCaAWYPAlIlLsbHxvGvTgMtbOAd9
jO9MGwBpI16nnKlbTOBcZzRbj2NVS9w1Y6AWfUC/itwgdQ9yjtLzgP9pdjrAHFDEM5ylhfkeA+Hb
Fb2xGxe5rP5FLhGl2Fg8dQPa2Cw7suAW+VF/7vZW95GB6GXoPK1EJjHtonS4LlNGtyjyPYjWlJwF
bIRFVdaz8ncJCqRb4D0H33OYWjYM04aV/5wg9wTxE1CINHyIl4qsEGeOzcQOGpjUChDOYI/F9fok
MFB9euMcNI+kQor0bpYw933cHVso55COuifbByqWDE9ePRnbXNNfrFYNTNXDQghq4NWfDIdYmSCo
AT6qYFDedkRN1eziwzDpDCWRXe6F+xHZeNd6X6IRJN2rRYCMpB7qB2FOlnivgQe78kOhT4k2Knd6
06tg8BGeckXFOEJpHhWuazPO620psE/yidHL5lC6oKOOiq0z1fITB8yGGZysRUjgQdfquFtYgwDs
0PqczJ48YihxrJO0NuFsVC13g6knO+yMr9EioQNqZIPg8V8g1jzUtdXSv27e9MSxziU/jbYAd68m
mcWFgR4tV/mXrL0ZOlgVCKek4Tuqiz63Q6P/zh0LWJfMktDjFuRmUofWST5sPllHMFahXueveXb5
MWQdXic1Xdh6koMsGTnic2J1cE6zfFhHqxy2E2ZayA8tZsnUPEp9qc8aZJudW9P/mwHhzo7RHRx3
epUQCzgy8uwsWUefIKYZJTkNSGRUPSOVpgC0R/7PAttmW+SSz6n5jIdi2Xn12uciI2mZowh6UAwU
EWdTckZrAXIUZntP54WsdPnbyLo3utP5ejH0wKzMX7I3YsKblD5+V3/O/kWNdGwm37C2TcOU6mzo
b+Jj3nrJKQW716YcXacYHzG2hG0Hd2MXafZL50mM7eZpVGTyLFE0Qdxn+Y0DAH7YAuutLoraDgc+
NusZyj3nHmi5nBXMirl9InlQjcgQ6lYib9ndTzL7rJZ83mhzY6BkW/s6zqfQhVp1ijzqjsmBQm+h
t7sjfyGuTZ/udOUxuT4a4M0sL+n8K8LGEDZ1yUQLYkDBOKR7+qEPWlNNWx9D8U7LofuiaghXF9t5
JlueNTo9SrB6lYhPLvREYglYkfnFSyqWLjCTKHAKSUDUGbYuO9+WpZ5TENlKTTZ6mNkE0RggeImW
7CF2rVvfndOgb7s1Kuof7cZ9TBJE5zGfiiDytZtU1i7DEnkWvAmXeCZkGBV6g0mZ2Q0T4IvFJIeo
x19ZDrEqczBt+SSDptnZmt5+0hsPQaIBy5G9zJhtj6k2us+NPhKnKbHiMoRkzaC3OBkBR5QM/Ng5
JoNc+pJA1MKi7uVN6LMmBnnLcjnUTOPr4yJAH7v4zUBKnMPH5GFSNBN4IGAfeADtIzXz1fPo07Xa
0IaS6Cl1PGVlYbrLAQcEUSL8c6XnDgEYxtXM6z3i5k9CRvHQKk9gIDglk+FiHPQlU9uIWE3nNutB
FTWKxBU9RBoKN0ayy/yyvRFTi9Qu0foVY2rCNtvGFpze0a2uPhrGtkJjFZn+ZLZwfNKOEkNX/FeT
qCcwXkw8RixopnEKabHw+TGYCuwGr5Y3bFlC5XjhNLHzo3yrvNI5QUv0UfrpaKAntbsim4j02Wzw
oJtwH8X6VuF8xX1oYtc2kGdnhr6F0mdHn7x5C2CetpIgv1mDMVRObHDGATPIsFmq32nVuaIwwZe+
Vs+MgK3EuVHmfsAzzqwYTOLRdEdbjSAf5KzKTQ+g+I7Z1MRhNBAO8DofqQKXOdkP+WYb011hx4+o
kRiKSPoQJTeTreswqnfEKaQWgK0c4S4jYXg/VszPdfUMdJ88QGdcaEvCkAe02K2n4zqDVR51QIWK
hEkf4wqlsztHQ4aV7zlkUJK52WeEllxVwB7AlX/D6WIvr3zqL07sFF1+S9EDqTU3a/ys63TVCXk1
FeMF79+T31o3AGKBz8BpGkVt/Vrxf0Ye7+K17q0j+hb6ohNGlmB9lulh8LVHEwMzyhHtVLGbbDyJ
cQ08ssgPNvDKNWrJoZkJru+ucliClivMIt6Snr8UTFeA/yRvBA5mKlXMR9VC1lX2P+nKniyz6WPA
ajQIxrbEBPfiUmO2YI4FyGJR9Ol/hbqPwbiaH5hzKLdWa38llnGXLf6ek7ldvJJknnZ2TyTWxVG9
1jJvU0Mow5VMoyQLnwdKY+xKFT9YWKg2pWC+iAOixce1FTZTQgufAYoTh/V9MXmAHN35l+lz2DEG
rGaDaPH/ltWpYCw0ugffU9XVrYw1qARxjoeKUzv2fkINFNrBvCAvCA5BrjrnTJArdeiocc8xKx/8
XTvAsfa97Ev0rRv6s3lLpuyxX0hlzJqOJ5UJI4GDsgYPimyY5dnnSjBpZIAGWVluaGk5OG1sA4Hw
vOuUNbdDBp1Tj+1jU7jfddY0B1XR1UmGXO0XRoQ15hgMklONy6fJ8onCVJvYiCwYqKXw1V76iCYa
PyNxk+goGAO4YTmlARVFn23hv8bEbEPTHe6z1GtOzLP+iT1ZwN0XGE47pphF/rVf2ofY455shmPr
9tV2MeYX6GiArKCBYLnpQ8cZz/+DuvNYbl3psvSrdPS4UQFvpjQ60hElehDkBAE6eO/x9PXh/j3o
vwYV0T3ruLo6kkjCJDJ3brP2WroG+5YIMHwyk52K4OJKwfiUPalfuqphSiqMDwk6HAtgB/2CLLEU
vkCEAGcv/AyD8h/yDu5KSKyB+Dh/1VaARKkZ6DSVjOTM15bSleuugsB39JV9kgLI1khH4wLOylwq
RqDGeUKb9BM4X7TWq+zdyxbM7uWjHiKnaygZzMgWrFfmivmHSd/1IqIVGCmn9DNAPPGjyuwirKhe
tv1Xkam0y1Ab6/PxRxDXpkaZno4D5vlEP6kJ+8OfbiZcgHfIREfJ/BonkeqEZfSwbG16eloQ/IVD
XWiSWfMICltlFA5F2UArBbe+YpofyTBmHyAt0JuqXFKJNOUNaYTcX+HbSRd8J42sbfo0fhkhrEXJ
6MIbkftnpQkhbzKjgr4j/SiXL5CX2cx791n35WcR9QdwyFhNCAPWZEWXgapG69QAMkRQSP8eXUFw
earrhEJXEfst3WvWGSD0TpESQHkVG3JsVV9Zisjn6KcdLU7iuTHvQ2aIaHqJ4lqjGqob7zYKCJ3p
nIMSLvgSGy1EtaAdPxVp+taojik6VaWKpgLXxOMz8kwl9eKb87v3QaL3MIzQedWXQUQKlU63mbmo
sFaqyXZEpa37qPwrGlRXETcwCQp1o6u00zPW+sdYNh+R7JEfHNeVISoLGE+l7zGynKKXC/Yg9Ftc
s7p2tGspLgA5We8rSLTg6wisa0x8+kdHzhmltiFemCHEpux4C8kFdBUq2puC6U7XKFaB9aMtDcJA
JYa8m+JMQ4v/AAt4DLV8JnGqKQzRyqEtlhVDkofMxZzDGPD92MdDM/6cclAnGmJAIdnyZYwordia
2lJts51CcarU5aflM6XqVqPeU+zJ/6LFLYvIopcEHsLVTRKkVcIohkhkOOlgAAlXtxKpOFiP7MgP
t1rtvnQ2RDm/DgLIINEvjoIOvVw5UQyVWvM7V2CWrHBC8TzIAPj5B3xCByxS95XI+R8tRHWSg7gJ
7VLatK7Ekd2A2GsyfulpxkPE41RE4lmxpWu9rZVP+gTmkp3wTVO3tc5U1r+ATCtmDuoDqROo0sLE
DNfeKJa/ouUOH+CnugVqWmsYLf4529gZj7SCeSyhINGG+JF+89DMCDRkA7MAbkHjygh7IHchWqm7
gP+WB8mWqFhFS6wFmM+neJlqiFbomUFMXFrwY3JKZupaFJAkhAPUQZv2QyhHZFxCNmyhyKk2wF6A
pDBoEgiMXDi7SJ8mf7JoAG1KBwtNg+iRKFVzISYqoAA8+VEKKM6PJbAlRP2FT3p2sNa+JXmmopF2
i7pvKAHYwf2yXsp0myfNzGpacrdxpIDdBT8WujAuA1Ci+TAElCBZq0kouqUpuHeq7grcypP0UdRQ
iJu4FlL4gC8PFnrZOJCj2BB3kOqUwID12QVz9QkW7I2jCW+qrP/WUIflUM4O0AMsxIAacLYua8Qw
YOihtj1tFHqiF1avEuMVLuTx0HEMQ7BqTeR2tdCniYg+0CV0vhh4UIdMre+mJGJSwlJf0/1Fj9kI
/wrM+gQJZB2h0YViJymWIkYB7BKNSWSbSHKgWZ6ccTSPsWXcghoAlRGVDuTZiLB05V9KaPRBBNoy
hGMLkOqw60rcZqVF+pBKRYIK57KFVRQBVLorEMiBNAZKi3Q4i43wiCi6LGKNplG5TVApc4Fva9xl
SSiIMNye7BDCPgWabwaYZ/9Z6eRfigaR+MAPr7VG1mecWLoEi3+GAnGgzjd3dYKciZFD62hFgo2C
7z7V4o6iaa1RIRi3cJbb8Mjhiu3hQseMzhIfVU9bJtH0um2UdzNZDhKEq1Gkf841yRM2tJhYilQt
hB50nzgpMEzpxmfX076mF+1GLmDuSN0YaHGUPVXYE6gVmScVAiDZXfU1FPo+fbGAJixQ6DHJE51c
L9kHYREALFcCdd/RE7My4tHToZ4HYLSUuxjqxPInM412pTWTI8cg7QYfvLuOkIyAb+RO0pfb6guF
BF+qGz9xMjw16UdI4P21bkIA3E6lX4kofUQVb0mS6AKOKQCRDn4uYgotm/QChSY4XK2Gga+Z0mVp
3fsJ+cIUnjRrJgqAcYEa1LsAYrqmbe469hQd5rblNjrINHhC7iKp694sv0tgqv6UwPEVi78mABC4
XGe66vwPwqobGUJ7vAdzQ0gI92spXeI+d4pOdHrRRMi8uWvQ0pkwPRY6PsY4/7Egsp2qxvY1QDzU
17/dEtSZXLA6TKhxzInEMMuY3RYVVxDo1dPUpS/0Ume2/p+goE85n69BjGDzzpK/iDEC64rqDzWk
qA3RUgf/2GSSuWtKcBuV1OGUUlIH/OHTQd2y6RETpnl2odp0CsTxW4vo0CNd8UmYikcZBAdRwA2n
IQEAi74zuwmxPMqChiD/tGoGm7b/UNB1G/2njjL5og3iE2wHSChS+0pD5Q5bKXBI0YfCnP7sWh1/
w2G4ZD4zoNbI8YyW/KXKXbCqJWVc9Dt9BtjEHTdVpjKxPTQTOjR7dSctAl0Pl7oSXiqhRF0T9Zgv
NsQ7Wkvwp6DsBCmWRiN3d5V7NBQshUKHMCHilFmQLVahnfXad9l3EwUIg06JejOOOA0BcpAIQC20
afxMNEjFuc0gNAgIFIISAmGpaK6VPj6KvPBMdk8LhH8oTl/12O6yWvmSy95DdDhY1vUEY3lIwPnt
NmBGqb+CZOncW+NTLSzr71ykQk0WSTZDIOjwAJhwrkgRKCpdL+7SVcMpLir/kCey4/t4fJC7lLgc
2ldnjKdG1H9MLZFXFRSyCzmBd8hNNmjZfYVJfkCG7bsnKrHEkwrKkNrXT29URNXuH10qHrDFHFTA
HAMJ8qDfk5m95B3FPh3eRQIfeqG3qmZuKlM+61m/DZroToKolAwgOcaxlJrfTEJVj9S6H9eHCT47
brezFnTXLlMpwAPt3rrbffkGtHYQbmH4K/mIfvVSkNItiBKcyEx3KJv+gsHcG2G/qS3hN+zdRV+b
s0SNBoAJqKgOpUDXtiBrfeqsFrsSTACt5v7I2g9rRln882JEbwLVLUKHT9wjGxArohIZlj7qaQJA
eXYdNjDbJOFrEtRbFeqbLny3mfTbSQpsUwiFLaD4vgpx9AdqSoq8bJiUp39LrQE2Hn2FFV5j3VPH
rAevUBDy+OeW+z5a0UoKFCSE+xPFciMRzpBnf+bdW1DHH1RaP9JM/NNAQ+TizE0t/NZDTutCWCTH
dPqQJ8MLCUt40j5Z81BFXgkFxLyQ8DWYjJIJhTBN8QO680iw3QOYmGSoUQghAT0OjfWpFIGKf0ii
yieawWXgsMoNQC2wZeyGKTNj55BsbNgEwSWQD3HB1arym1IWeQAx+guBM05BxiQCKnJzSR4uSP94
Ju2Vi8BsnvDpfruh9GsOUPtDLOQW1NPHTv3KWu1gGewQeVrR8jKnIK0hP3TJH0n5SAMT1h5/bVTQ
62XB9FIaFZy0OtEfnl7GQH/WKpKskCUtSpj7aEL1mY4JO2VRraOUwq2pkP3KUb4rhOFOZcRcwHWx
6kkVEI0Qd0C0ckpC/asf5jJVsbUs6TTKxR0ZDlYrSQ6x8d+uGm1TaHAb6kDwaaxqdPaWMY07GCHt
J2j9neIfa9qo3SqEqSur2ChbwaXvJtsqbuyMUVmQ4OzWiSR066KNqQ7K5SGVy03jS8zImSqlLyPA
kiqkc8YsxxYRfJt68nbhU5ZT8kUlxDVhSH/HNHYL7m/bDjTp1zVclUkbvVWU4ozQ7sv4WQDKRXj2
2FrTg7LcRw+NNrvIQBTbPAt2k6xIP6xMJGKegJ6D3kIUlAYm+VOQHIM0rilNf4oUKutG/1Kt7q80
BUA2Z6mmmCR2XMp/hCq/WGkF35BFulJH9S8PiQnRqQEchucaNVvEFYAC01NHoykrSRENwIjxn06v
dLrdqNdnJpX38OIGxplYaa9w2EQ1AOIYwSkDmO82q7lGpOnqXyOYTl2g2JBufUq0wIOJBn7/A6XS
Ia3wKaHjeDXdYNPPQv+UQBNVPhj7XtgG5vSjoQpIvwgUEhyFHuginb5Nbbi1hkhDWE3CGJToVqzQ
McqNeKGKSH5NRHEgZnOktuqZAFYj0aDil2Vh8g2GViJ/Iljm06Ji+zVYBXOHEnmISGWh0/nbjBQv
2kT9MRQTlXcfybdeVX8tCbOjqbSO580pnDlkfXqaLFnzoNBc6xZPnHoe81vvUbXTs1+1gxkBtgdc
S2PZwh1OFwHXrCEXoJEEWmZG/WzrmMIrzBtBPdhmNdsc4JqLJkjOfZB/qah1sFLpctGFeCMgMaog
Dp02AZzEpAOlqmCLQ6UDqvjoaarZKSyjVTOTN5Xw0RF0MJQ1ylLaZNf1FV7R7wzySbJQl4L28mWe
5zd1FlOnHr0WYm1HT5mT+VtFDF+kbSK5ftQoX2WZscGJ2tSKSlYZdHZaxihUu7/oVgiLSnfP2qBC
fNgmuOvs75ahL10cTuimpi2J6b8GiYdF3iVH3OEaolAQ90TnC1RpXFaok7TQbNYaSZUCYus8uCI7
Iq2UUji1LSMywHmyHDQ3X7fWh6IHAEOs/m9Kfqip+j8DmxMYi33ps3c1w8gAI2RAeDSc1UbdQPYu
fRhybQc6IAGNehKjnJPYIRyVxlomex1+6VP3nC9vQKxzbIeXhA4GVbz2N5wdt7bF9QBXVCm0wg9x
XXxU5Q0UUv6tymxCEKj80UXkVrCMNJh3k/Blpl+5QfEY8ID7oUs05Je0N/hzl5KQdL+pCHZMTToX
Jgu4NyJKnp2uZN9+YpRoGJrkU/Th7Jtg302FdgBStuaH2EbSHy0+Z0NLB0UL3VOr0xoSxL+dQhO4
gHayaLK+Ic5Z1cNWFtAoysMlTa0HdAoQecmDQ93l984gfarXZAuglQA1lK/KOUqzVA3eah3IwDWm
bxkGP6ppalB5QhXvKtL9kd7uQdMiQDN8AJCw1iKCc1HwNdQd0X3Qo/IcM8JKObV4cP24RHVMW/uq
OSwDkFhr3IdSHZC/6t370NGwRvYIRUS5QIiiEae1QQ3RLKkUkIC2WDZcOwQKmMr+O2Jwrc6UyLK4
GyumwXSKdXQ7THFTuIgWu4gCf9DvOOfD2CqK6ACCaRvLoNkgEQOVKvb6auq1bimpxl6BcGGh6AMM
UBtAgOJSytzvTsY/FMcBBqQKb60lTULzAEAYI3lrWUseV0EXPtYcPeeGCMLNZWkoH4Gkyshkphud
lwbQOjg6zZvO9+38/yRh/SeLUoOfixk0MkSHhBHZjBmp5E1iWDG4PfPAvoI48EiEalKaq0EjyoN+
SyScQ3hF2lUHH7HUqB9600MM7c+OjUy7hYIeL4wzkUyhXx4/QGuBJpax8bMyYxWNv1R//va16KhE
aYHWbUDMim38nOWLUfwLoDFMEewRibyJlVD6pZSDzMqil3kK2qAEa53NIO6LR4p0eCD7d6QOnz4q
HIRUD52UeVJEJzgeTMg6Acj4mlMM37lATT2X4PiPjU0UdB+ym+zn04LTvucNoVvabGkyAx2FyEOf
8nwQsvmjwWFQS3/6qU2pb2bxKh/Vh5+RqSqSex7+BYeHLkCFqwYJnNP46vfsNVfyW5iCsxGWD5ig
Duik4INksB3IfytBfoVFLFAq2xcksD+b6Gyo1FnJMH2GWkf5roOGTgR/JSsolihhsxXIrtOXAGeS
605LCFkqXzxHZGD9YjwFUf2QSxinM3mV5GjCRRJdg2VA42nZNFQM5Q3007sSxF0t5XeWMMSayZfV
iz+UT7e+4f8VEEaT09nLqsDLt8P0M5BRyhEeLDr4jwnDAqZDTz8I22u3gqyD1iuz/C38/N3niJBL
GRRLPipeISk2A/I6KesAUI03GizuVCLXTSvZeEcfwqQeLRICVUP6oGBrTSW6p1pn/reSK3ji3c86
J284uSC1Wx+Rson5B5sTcoi10xfWQgTxskC94OhTbQXyDdtLrdawHVHtgw6baYRuJ1WrQ2akA2h8
pD9JCUv+73wPVfWjicS7eeXUBrggaMe3jdHZqokp0mbJpyJ84HnSbJuo9MpVCa5K2i9wOxB4SLQD
Ecq9TPWDnLP54dqJxL/+yhdQ9/SDrZiafyP8j5ztfmEgk2OYEfA5EUtaWcoqn0CbzuMM1yeKci3d
2H2dbtwADuxR2oSmfAKxc1ZoWRWk6rctq20yDAQSbrSf76jTuw+Eob+7YHq08vTH1c5RVmwo/9zr
SIc/0P/K01mcaq+241dnCtd6fJRitW0E1alNqu1aqe4gof40ZdCaJPoX9WgCY7LAYLfuVbWS2ZWg
x9xFyDxp44OOyST30d2iGqmh1v9JdPB4oPOhwBzxKwC91EqzKnViIr9lMzFzaGJESFkV/Y/ieoZB
V0E+bjRqguY8pwMhuwxV+mk1ASQ0+k6S6AaP6i9tsv52VvvTE064uFG6WG+pt3wVDTzwJnUfY/il
rg4Nyj6uyWQGUnXqqSk1JO+bIN/5esjuGbLDzqF6qAT1WtVxtif6KgP8prQUNtIALiXvyJkDUtim
/F+XsoGPjyYMtEbQmdPD4obyrmgkFHyiS4dCgS5o9EmG4i7sASFR2SJuT380EwfAAg/Pth2VeAyF
g0X7GuLDVPfUuaNrD3pH5VF3KJ/SFk1/2d4EHglY6IRYVD5oW3Q/I0zrgKa90IN4gLfJyHQ7gjUP
/Z1lEjJHehmSNlGxPmUqyouCcueHCcKRDvA3XVd3MaPuXFZVuhrvIaCSpR92DxGUUUIDupWQwnJz
NBYaEY3JQFyFcnlJSVu2mkJ20wDLHpGf/RBaWuOps5Pv0thj7EGCqM2FlNKVarKMitAvgVWfslQr
v+F5VbOM3iraFjIZvxqSd2FhinSvK8orIkCHKLFak/yelhCZLtsYVvwkXqkCymDtYIqLvqhxC2Bn
CxTaC3q6IjIl2yPzOJuTAkjLRIoEBeUgh9Qr8v+mCpAkpU2oPelo/2xNIfX/ojLFqZUGoCOVT0NB
hyQgUQ/bqNjMoolzEBAoVH/DGIW6OEJkT/r8nzMbyf/mRfk31o9H/v/Ox/ITPqocyH/zXwlZ/o3D
5f8j1hbpv6dtgeOAiCT16v/xVSde9vw/6Vv++ei/+FskUfsPQ5JxQA0AkDiWcKT8i8BlfkVTFNmw
VMyHqim8kv2LwEWQxP9QJRl8jASOR9VkCTqUGg8KBpf5Nao9wMsVC05Ecj3S/w2FC32z4r9Rq+im
pUmKLsv4XprJFFKhmCke3oGaIJQv0v9qBL+JtUqWPnFMfY/cs3sbtuqtu/p36dg8XK9+qzffU2/i
LbVFar0LcLc74yn+WieRxtsd7A0H3vMT2u2bV42jdpx1+R6DM22FU/foHO2Yz7QHYNyX4yG+TE7n
CI/UJuC+WE/jNG3Fd+2FnnH0PXE/bMmR5/fUnq6g/WGd/ZM54mF8T8fUk478CaDb0TzrRF2nwQkv
/kU8qDf50L7ptp+dqAefby/zPWgP8d16smdsx6XMKYZT7yVP/a3ahoNREs/1PvRi83s4RdfmOHpU
hVWv2w3P4dSdSIaYtmqjUFceomd7EBz9Pb66e32Tz+Kr3LdoHV+0e/3SLiTHrAuxoAI8yK5v0oWD
3TgKFJ2n+sYb61d/DpxkNZ4hnGyOxl24d9vgSn/1cAyc4GF6sl1zj+xUHZ7OovtS7fE3umbX9tDt
ePOxpjNqNZxSPOkT3j9/3nYn0RYcEpaiTaeObpsvMq6BEwKdfVo0bR1gA+Pqs6eEEIZd7zmbtqEc
cBp/0XwHifYbfkZX01Nt8gM7ToGBP7Y308Y9oHP1JlwAph1J6V+jB9uV5ZCXM9/BVdfh2VsUT7oR
g6v5htUgeJryn7nx8yozvgWDFV2BWU8nEMvheqY/5Zx0Fc13c0Q6gxzrSY9XkDcKDFV3qg+9N54Z
lXmIk4Vqt3seyIkPdlt6yRmV9j2/Fl2ro+Evmi0ujeHENkzx0ZXrsrlD+S2+oye4s/QiomqKg7Og
QETqOnomT7oZRI+myQj0WT5/tF7wEe6H8eHn4lkfmme7h7Vhxpu9OWf6Iqs2HNX3fGaGlwRH7BkP
PsXVqO/RJtmTzx+XHtY8KeOLvHdv8W/8m3C+3Is9nQ9WR5Vy1cm19QQqzbX4im8t463d45e0Hw4Q
5legvPeiLXo9FGjP0mMOWyeygaENnGM8+J5L9+l8pRE6A/gVpLq88c39pV7rQRiiLpsduG5ISjmD
lzzqF5nU5g5ICFx4Xy7Km3HPb8qlHBbxLdVW5tWlBrxQ7vQgNNv2ZlzEc3XkKvpX/0pvVAT683i2
gDlfmLfiuT+jA00rsXGxmA79QT7zDE+63Z+Ve3cfTnW1HH9ZKhlDyMw8N9v6INvMvOypbYiBzg1l
5D2TlCW1q2/RY6SacQToxLo4tHvVNhEHAgGzYCXdAh5lQ4iD8guiP6AtGRv1DGntWvtsX+OZlVYt
gY00J8PRHjx/mErI5M7ThIlckUfhtIIjz5ag9JQHAyM4wAYCHojwqD3BwT5YjuXoI/41XjH464UB
NROg6Y+R3BEGZKtwYH6Y+3wf8V3F6KHchuDfgGXke77Anp3qd+gxk/oDK6H2Jnqg+Dsrut4L9/Zs
3QcGvdxzMY+EqUegY5O34fKUB2aOtckavTJI0ZXUMwgjyWGiMl3n55qtOZOgrtHJsI74YlwL5+Va
0W4GVtYBVXZSb5rXgPAtjkuAGbSHDA8aXMV9aA9Yx2knPJWre5t2sYc56L3mNC8PjhtcE4yK7GXX
DiZ4pqb5Yhk3O4a62XVbiyUCg7sdPLuN8uG+RzhKeJTpx/xc8ppbhdR4nA+kznOw9qJnCjyomG+R
S2UQ5q9qJTzINBsOOtqM9kO/zWOHbB27xUl9N9p6thvZ031T1mQUDKf2rAfPL0uXDBcFlRwMAWmx
foWzmbKWWLfcusS+wZGQ4+K9vs24yR7PjpV4EsiuLdRLQJ+RV3pgPt7ppb+oh5CBCm33zEyZdo2T
OcaRR2Abm+Hh2/nbt6etj9IfHTdse5CNjofyIv+AQj25N/5mRIvi5dvWqX83p+Aae+md3ec6baUH
m9EjZmCza//L8gxt3p698qNxVQ/aifN2mGTd5kEK3+Ul4i7nO1QcbpALN4K18ODJ0mYs7jEfkwNF
QnmvnMKxmFzDg9E1TuN+eqgHce9fzFt5x9rlF2QmdGYaq5NlajjKw/hyl1xNzcxnmqDL68DI1aMQ
vdAeObYmufIwGSQay05jtKou053VprBzqYBdF/IJJqXywGQSf6ej+GtcRzL89+5B+M3YkqrVr+61
fGEYmgtlfpRq2QOJOLs7ieIZTbQwNxDAKPed/1Pc9Wv8Ui7mNXwRYWMf7rjz+cuA7oaakeOfqzt4
gfw13FGs4Wi8yqH8GzuBeW3QricvvpDu/QsDgU0ad/HLv2GIoWtjE93XB3YVNjrboP993qBTbzjW
t+Q+buVtZA/Hck8M1P8hS1DTur2KvYmnZh0NpztVVzoCxJ/iOjytS39wbTb7FnMmvqpj/YJdqzvm
t4FhNe7pjb18fM0LQjzPyWhIPLBX8a07qh6xgGgSi0F4xLhlz+DZvpt5bvKNByk5WkKiezHh30zm
V//WEadiN+KCYQabF+51cKpn/UquzITgSYlJPZse5K056y6+9fO+02Hfoqt6FpzWM+3mOBxd/Jhm
h7m5yu95p6JJzLSxvnsyGDxdNj4s5qE5CRfrXu/ZbGnmm/c895S/SHqU3EN1bI7YcoY1v2GU21cP
sSND3b/4Lb0xwPFNu2t3zh/epjtzw7zyRx78WBKILfpbD3/SIl9OFyZQjXvA0IR8Kl40xxa2fxBN
CD/McytOfnvcInBT4Q18WbnmAwIA2H+ONpRrTjieoVagaL1MHq6NBe8P8xizI+h2EJMFXMpnXhyO
4jl7yh68RHwmuap2eiv5DyOrrjpm23SX4/V4hloaIi9ieUoOfCS5suE3O/ase8t1QGainmV2j9mj
GfBo8htgiPhm3UdPfrvvZqe/JDw+8U3nhcNIcj2C03vmm635HPIvTaj1IXgMx3YeYwdfghL6SeeR
MAuCpzw7bpB6cZx5P1Xt8sBjeIXsrifjIp8BdQ3HBj+unZ8uflb+is/AFeIXo6z8AN5gS4bj1T/P
Oc8jv/e75OKe4LQRj5FXXNzjsNdu47YkGnwpP+GrdoSzddOP4bOzJRtfol+Jjr6Z3sg0kH4Qdy0X
tNOPvaM+yBQat4apuQ888TH9Tnv1NL2nQz3/fWTdyNuEGuhSOdSPiBmj/BSX6VDZ0y+020fpYD4C
G4Kog/Q3/RKPKQKtHliPM4nN4+iIx8pem8fp0OKcXDjhQ3Smg3CTHxDLUqk8BR7oZsc86leDBLF3
ME+JLZ/UIyl+3B/jJh9JRLDFnZD8OkQX5Rbdk7v0G0wrbmc/M8Pc85d+Vfb9zt+MjnJgdPgqLnzj
hU1/ze50dUON9sLGTHdtNiFU077Mp3GmZNRc8hfTvruoV/XESfnYeB4u4k5/wJfDP1cBYnu2v3yV
2Jk97gJPOrSO9Ds6pjN549Gy0ys4nL8kNxOv8Pxrjm1hRdu6A1Vxthp+m5tla7xUXge7B7tz8J/x
lXb9/lTvikPYrkN+r0/ltT+228yb7M7Wzu1pxC1/uI46f0K/IF2g32n1zg686wgvXYL7Vaw0T3tX
HJuHGLLrMuK1M7w7L7322/qo34ti2XnNQfqBtN29kw6QL8O5elHm22bisvFMR+Qxv8ngFByFJwL8
wnxQ/67nvyhviCmX5UZ+qA/qypHd2PIxsiNv3E4HphwNDgzXTt7BsOSfKcZg6ekBD+M1E3W4kCe8
MnSsOn4l3XiDdMOUPlRSw7iY+/Clw1vsyEfxUXjVRTkMtkVL8q+yl5kQPSMdP10HsMAZFKXk1U7j
UTNU7PipncejeU9uoLX8q8mtO+2Wdnx/2Z2nV3htDvGjuw39ujtTYqO41d9ntCJWBbt2AvXME/N4
RordP6ezhvNcL6BQoI76al79ceQx+FcAENJPdQBPhFCnxBaMg/J0H9WheQW3epfYyo+0L948UPNR
eTylwauf/VbdtLvJbjyenuxEpHfsulmrTvKOvM7mKWUek2cvOkPCj4mn/AZ24Q3v4Y3envog580L
jec6/lV19EfimUf5wWKFrFp3eEpcCxcyvU1e5Gm1pA/TlftALaCz/Sf9Vnyx5N98hCsAjJki3IPt
Z8cZF5G+4N2hvMo82cmg80/XvMYdqE7vcLTAwwyYD2Xf4Vmx3zjV26zXHKqzhRsXfVT240PaQ0vB
NRR2eC0OjGJm8w5MDE8N0+Fwj2hiOBWxOW33l8ibWCr1hmopbtQDTCGSe9gR8YFuRYYRyezE6+dP
yc5wEB3Oywtz5Y9x6XetA9JN3EX2uMUWOMqP6JiPwo64oOmXn4+cW9wB5jgn73ELtJUZZB7jagWH
J3fyQ7c4pp4TdJ750B3/yTSHR2DdeNjKsuNuxwrIyvwx8TFilPSjv9npWw0dh2PpKByUK+JmzEfr
cC5MEfMQxYijcB72zZtXKGxxGdfMy+6JrWKnaAa8zIbHugUX+WFghq0baCTe+ZbeCDJ7+lH5mW8a
t+RUeNFlPmvrYDmlPebuqT/G6+j4eFc213xKPN7F/cpO/7DODA5XXthszn9KxqLhiCxhcWs6EVMy
8hgq3I2D7GCq3sG7eWcXHtkjuMP1etePDLSODZ5ngHpirolHFra0j1kNGEye5qXGcOtH/n6V2TJq
Rz/Cy2QXTFFxKx7NJ6Z7XI7IAi2xrOeAaxyvs2GcDlBrcvYdbhmrIVkJNnaELK36kFnN0j7ymDkz
2yo3IzriVn3QjnIElXiSj0PFrKm4F5hH5K20Z9JshbN5VDn5iC3OLtMvm9WVy9loB2U26O6zuRQX
LAlf6hW7TWWeL35gt8Qa3dlQcjQtcDfdU8jv0T2409teTavhHnwE23HHe+evw7hDhnmrOu4zfiEB
j6vC3gMa2D+7Jw7pb7D+bAPKgUMmdwqU5nP6dZ/wid/nHUKeH251SWxx57P96hvzOe8TycV8isfs
Xt3n3Us6cFk5Pq56xG5WPApmxxMEjb4RdxWucPlq7sWlv4pXfcOsYwcXtxnrxzylzHPlRzmMzvTL
GDNFoxWHfvhnnvJW3Lb8pINv2Io77dBjavfZBU96j/9DL96ylFbyCQug/IxXXPCNf/bP3MWTRrn5
Upv7P94FL7NFUlS76NfmnwHoLji+J0y3q670a4q1nu14RRMG3DFHwLRg0c11c49JU82D3c1OYSt8
VvCh4N5Mv1GAAXCf4xVn3zwVlxIA3ElVV3iFMFziPpYMpHVWT/5L3JknmeCg7r5cAgoVv3QeRJIV
ybd7Fc4cqkd8YWGcp4uISzBvKL/4N6/sLV5dIO6zh3AddywH2AbxQdUTn8ULONQ4AYQizE88punO
lj9HE6fqrnZrXAFc2GIOLGJ1YfKkkdPEB77Mp4PVH/7ouzt7uTj8A5fCYVR8Vnzmcj3cG0RirrMH
C3CpP3NxyiUx8ZJ5M56uBaPtreIt7ao5knkbcDICgLuzN0zkL5PSM7C89vA0LuWeAKM9K3OSsGK+
DvfwzKjGL76lr4atkftltt8pYXR3hu+fmchNizvp0N3N08DMca/M7PiV3IXfYMWz5Tb5Lh3E6wij
CDc/j5m4ZFOe92ZGgP85fkbExqM4K4fw3F9xxnbDfp4j+lPBvrEhsPjmHcd1hv+k7ryWW0eSdf0q
+wW4A95cHgJ0MkuiSInmBiFKFAHQgPDm6c9Xmm0kkIfo7rk6EdMTy4nJqsrKzErz/2/8TvlI3lIF
8vB+8CnjipP3feoSyXwGmFZioISy06f+lc4DXNj+cweben+/LGfnF5tItHmjwm6+5TP9zaO197Oc
m2/SXCXa2ZNbew9Wnoh2FMXJXsw3pmHD4zhY4Y/n+1XyIs35q28nflrzQ2/5c/LCpNFstyznVOyK
abM+r4sXiY2emm/Zmnhns18am2RKz0jVV1/j2Xmd87zYBsv0M1szeuJYG2oxxau2SF5P29NWWiib
3icwyuE6eQUZ0QJsjSYd3hbQ4nJ6W4PwqVkxmA3M1qpenLfmvNxQ+tIi2h/4I1755aJ6PpPz5p9o
m2hz2harcEv+79FegYwCWsncnBtwFr+E23hx2tJjTpeULjIJyEm22kZZIAoKBINWKSzqmq7oR29T
8PX3H8BZLbzNmTfVOtl6C+17cdWWQEjdxrNkrW7LJ4umGKI9vqn4FeMlr/xW3mZsFgFQ8qK+MqwX
r9TX5rWpHG9RPnnLZJ0/aRsGvutZRQTK9kzP0/S5eT9+9ugUWqnEFMQAf4ovj2DNmCVf2sfpnRhF
/Yrn+EXAd16x9kzjvRFBFi80XYut8j6spf3V2M7+0yJwpIeS+JZofhl8Hj8pzTOuvUqfq/eEQBqE
q3x2XAUZAFX9esmjgs+z3OQlfaaB7TUl0jaY9f4k5AhWuw9j07wWb0Tp7/JjgJ7Fz7uPHII1BiGI
rLWNOa/ifvIuLQk4ii0gtcGyelc2Adlz0rEkjIibg5W26K3YZGmTz5rH/Fl9g0APsV/FGyEVNvNM
4IHWh2/aUmBirRJI7t+TFxFFnPgPTi5eVOpUnjJcNcWVrbSVcDgYaIXwQfpQlt7SJ5wDyymZ7pYE
pKuCAzi/5HSCvVc8EnCyhCU67R7v8rtN0MnHB8vzutoWU5ay+xQhGqnEj4QQUlmKiBCbvUgWx7XG
deVaixjI43O8GS3rPKCiD2llvnqYsI/DV7ncK32efAUHRlDzHazx68PQ+ojnImQVR8TdIs8gTvH7
AJfZW/Uli0CSPp6TRXzJiahfu08YxgyCXb5RNQiebf6EwBiUyGDFtaaN4UtaJu/8oxNPHD4Oef77
iTPKeBaJ0Kv50r9isGvftY+BPS2fxA4k7yAL7laFiGJ4rn5x6sbShuBKxOforObwbvqTU34YVH/S
ufwec0rlTH3PZzxu8lktuSeeQguaRLjF3KTcTbb1hgayeuOXA387Vldq2Y83JOvsVU8e0qZ9XDDy
QOuW/5pyL6ONzN/zbNnA8r2i+Y7LG1A1Ml6yZbBJeKhN9xt91TyXFJ+K5XGhzsn/vYI99GR+Vk/l
VJ+dlsrBrT6aj5iMQTFXP0jIvYMi+mWCXEgtoFoeSR746DVFhL71Gn/pM/kjNt30S/2Iv8CZp936
oxIpU7Jq/OaMHj9aa5OsdEoyKnonOUiqtlnG7+SBaTqwlxn/hKIVKeqe+EmTh1tvEL2by0oBCp5e
I7LKDalT/r31ZX6oBNb8D/tKtC6yoiI16ruVPrC+JNSO0/9OX9dfAKyIckH67tO1+U76yCaTScqc
XyGnRCbowO87Uub7NxKX1Qd9EPKHt1ZnFdyOfVjHPnLWR9r27o006eNpGS+AQGXwY5lwt0iPW6/K
S7VSXrCk0ENhCkVGbKY8yuw+lnBv9rNVumlmwKtVT/Y8XnivHAfO+k2cl7HW1uaq3DTP3lp7gQZA
ftY/+THlxXs1PzlePi14sz/y9woUr3dvLUqRJOvfWAMLIPf6LE2lP1QJ1+W0fgEQnejhPpvWm3wD
MBKZzcNWyvrmSp/lXyIJawI655qz6MvjB9SZz8a/GK/HL/+1eVLoUKMmoDwe37NlM9PnzXMzq/km
JfUCErXBAu9A4zrlxGm2FF+9IbVszvZvh22zwm00T6Tn6+l3Lh9qlkW8yWhR2hwX2XK3kD8e9Tkr
1F6O9A9gtMgs796ou74Ur705Oe3mWXshL0yRqWGjqqf6pWTQcNX7ND8TXgUvzCjMg426Yld6n5QA
WD9tJJzdHIvIyzid5c/ga/P1ki3kYzyTzU/18yi2BH+WLuxVynzPnGNZJVv+hFvG9A8Xjvt13pJP
P2xpXag3DNHhsaSNvcKJbsI1nym/8ye0naebwzYnNUBNZ8Ed5H8eA3GEWxz8Ihcvc38r6hHmPOLq
iXUfF/ECWTLNOdy15KOc5jhSBo3UufQSfDXcLlFnmHrvyiMpcYzbkmMyKQDv3ndvOqVnBiZeuF0k
XNG46EuaMhPLlZJnFEC4xnhphRQitWZlHX2p35pnftYv2vSeKiD8Ch8eR1u/AK4VbneL/KtYqmDX
zsWVrJ5278eF8sK3w2PpK3tufxqoZ/BWT4vQjVAcGox5krxUlLdR21d0lPqz/ckhfpVTlk1zLSq5
klfSizorlsKQxIvePFlmHzYGxeLOyDMhrTZc5bF6PhKTNOGg5DT0uTA+okourXdvGKYv5dF7R2V9
tIlKANouz8opVSDu5vqw5RzNebHy+MrH0GGrSIk/H7bKAqO4Chb6PNyWC65aOKjEBVJeooW/ReH4
/Be2aC+OJ9setsnWXMUci7iV0p/o67yUV/7rblPyQZ/2HCzek/CxBDMNTQHm/CgMRu/D+DJx1WRL
1j7VJtoCuLbKhinBcFt9SNNyalKq373lG5k0sGhuhd9ig1qjrv6aMhohvPhYf01oxB+QNRI6kQv1
ZA5UX1WaG67xAVwIQpvzttygirSc1m4P85IzUFCinMU2WqCLxet5ms+q1+yVtm22XIRRRFqEdog1
H/j0jOgrfyJbt5WVe0X4EI9U4pZ/nm2PT4ynLtDnjN7vvjSv1sQXxbZ4DZbBB6EaG6VJNBac1ikT
CItiW213HwlOzui51iJexUSvrLHgQvArUnqb5o2pCq4SV2idTJOXHj2Wc02ERjg8861mWdZCFskv
EZoQgwFk+UYAzD2VX3sET7NyVqy1hdRz6lkpPv49I3Sotuc1ke4W1lZWF4gAeF3zfeKZsrEW3iKd
kQY8b9mQU9U/r/ne0kbk1faDasvKgiXxctWXrQG5M5ZPJLzOpvGqebU2MdD/r4m43AbxaLL2zi4h
14Lf7/mpPYOoT7TpM1mrkJikff6ZgA2oruZRWxzW2VomcyhCgHxueHTK9vMnnam2x4wB1L72sAe6
biu/lrPy6bxuXrMpwYf8hut/zqZNxUdj9Pgu0Ywva21KEoBnpuk4P3EQnOBhe1hbG/k1W/MbFIS/
shb5rJjKrzm50OoVvHVeAuyJsYDTlOEASLX55h81/8bYwFtCQlGspeZtwXZuw23ByZiY7/eEf9Bw
CZqtD/I0QrwN6L+HLZIUttZ8i1coE1h053W6EeEHF0HZ+OuT+BfRAtsHxKj4XlrjJhr5SDR6U274
iukT4rkdmIXqmZ+y5+x59VpMv5cRbfwRPCRrc46BHXsvNX7BXwcL7PuKkcY194RLTxpYuD37k0Im
2MOf3DHGy1yusaj1NrPqSXoxV8KslNNA1CLtOa6N18UKWfLq7zeE/R+BifN+CN5P/9HPk+17/h/R
13/MgCilJyr4+P+BlEtRYcX6f7NyzaFKTH+Tcn3/xH91dcn/Ce0WjfC6TFeXylDOf3d1mf9JtxZs
HZYEwI6pmvzFfzV1qfyV+CG4KPkpU1OU/+npUqX/VBQbtA9+lKYvVVf+TktXiyqLb8NYloIczWbe
yhAdZ7/6uZjX9EGVwKicfF5imb30pd3zUcvq/o8d+a/GwJ/0XzI7dv4Xf5ugNTMvJLGin5I8Zm7k
ncK9KO96T/HLwY2cniM9qaNqIA+Ow/LeH92WeHVp+nfXnAU4hQLn2U+BhR4ePKPBnufwg1Py9qEg
2XmnjnWJT2ktS5M0SYcjUbZU2bB/S0l97wC4L6+HQFbc2BzaitTP9EWTfdxejTjxC0GqrKtQyiq6
YsiiM+9H551vmiUQkyynGPpz6Y9xcKHoccNhNvYXJq5pth8wefAndfMHAPYd05WkftixpaK7r71Y
VREdhZpmmKaMwv78DnbQZEpmkEqCosWB5aGIFg1RUV3cpTTE3F7wtY2l41E3DQiDNE1vyaoLQ7Mh
DaRSWwSOflp6vUdVXdr7wLkt54peaj/liL//sa95mpRwtSJHTDXsoXFUeCvdFiFfPbsfaxGq+kNG
LyisWhZrKe+CP/WgHB1cMqTqyL6rZ8Ew7FiRIi7txTH9ENfS/KbJIUGvEBdC+jQFNJZBSAeEOCed
gn7ySvFkpL9RjZKYNxj0RodBFjnpvzqBadC9TvcnC8W/9SVanaLAJO4gjWGGSxvFA2sKBNb9+Sl0
jYk5qMbne6AS31QIDwjhziPTvb3hXbKt3/tdAmORwQtMH4H8XEkHIFWArtrPpJROxN7aP5uDvNrc
FnnF2vxSo5Yd0H0gLL2YfDI4NaOU+rangBZiZF3b2nG2RssMqHATH9O8Jj5IpPMU7HAPNo0idkHR
8ycx+F1VL1iZcj0+6vnw1PhLKVKWf3OplmhBtvFmhgGTY9vkYZ5APVJZqgUeiKbdZaZHS/v8tpDL
O/NbitlaqNc7SOXxjBT1CW7RgTw+LXzqXPJAGnuO9KdDmrAmv7RVSDN0XDGWVYaM97fG1PlBt4s9
0pSRvBTSAIP9Q2gG0EI4CJ7+tm9qiWtdjuMpPjZajjim7PpMPzkhAViyizosgXZh3FpyWhchkiym
7GTq8bJhkOmUZ7psgv6cK26WE1jW5RiadABtjy/1sbgzKHToinLPNDOYT8kdw3TDitpMGGSjnTox
jMjRLLjAjG3PfNMpXux2MQxMkLClR7dgGtcjpXvMTJruTOesMSdqZQALcXwZ+M/NSKL9L+TJk4iU
jjwDmpP0ATWRDCwuG9gOEH1uH+ul02T9ukZ0A0sogZfaWv8+jWxOGyN0esjmueXsxvLYhhqoX90H
0+Q+G9SuNfST/n5SPgATNkoX4TS9v/0l5Isr2/oSLdMQe3rd2JH4EsB6KAfSuKCtu75NEbrHb8Ii
GDD2D+SMMspSRn9O0qmc3P4OF9bp91fQWpdJCvX0vJcwiHtDguAHsJVoDgt413Zfu0W6bgGlDCWA
qWmtaLJAo5tUZaWwx0E/8AfAFu2ucY+D6JEu9KHslBPz7vgQOPWQJOGjeQeA5LDL81zT+Z9fQjjj
H84W4i7FgOWYIIUx0IKHWRY+395NMVFxYS1+ihD78EMEdJi6rjesM3G1O2qUo+M4deDkW1VOQ0GL
5AOEAx13+TKAFmf4Y3PFun8IPdZwD3oVQpsnbQRGrxM7VPS8YTQBU91lDnnY5Ua7lin+/odEvQ5O
umHga84hB5kAuZhPATfpcGkXgZ7FHQQV1TA1ndEXqXVekpn0bGNPYHs+AgFLX57ig0cvP8tez719
bhdhgZAEQBvMNZph4MN+r6csYJ47miWZfvX0cCqAvdRyewTBOANr+vgkHe9ruweh+8HsMgHti8Fc
ji5rmsTMoG5altyyQ2V2iCKjUrCYlqN/GHenoeee71Wq8aS6B4cBpLHz22v9jsV/ejQVaDrQ0DRJ
5slgqGrLxZg9KSv9wAcuua/cKQ4YX33fVZ7roTw4TBne7FLPyyX+ltdaYu376mEvrl0lu1wIgjyp
N8qHu2djeAaZul+Pu5yo+MRbK2zZ1XOUAvOviihPCpu+Sv9Otds7VnV81kDIP2oJ/2UdKtS+EmJX
DaawDOagFB7zLQsXwiWQBGDDULpXBofyOAWdaCjFycvt02vfibaY1p3QolPqq0xWA9hA/04m6Osq
ic4Ez9tvA03vWNQ1adhsQ5F0i+kzrbWRVn4ETSds8IrlzPZGwID1c2MSWavbi7q2dya4LTrW0cA5
tDQy7FV7C9w0eOD3NOR493IT3AO52qGIXVJaehh5Qd2kFlIs+9mQx0nvoXfuuM7ii7YV7+dCWvul
5kpyUGREAK881ug1DmyLSmMkQIUHzPH+W9umtHx3A5qkBfKvwKez+kU6t06hWxhdAbB2e01txa5O
SZjuK6TAXPfsJ4NoVJl9kPWfD2OJh2IftM7wLu9YWpfQlpqHZmSeeyZCdZk+QOv+ZJcdqn3hqsVN
+nFWIvn204cZIOyZyQmvImqw+/vD8OT6Q3AF7xgLx3GKOoPb5Tfl6xfK0gCUUSWyay1HE3oK9Ewp
pYp0cPxT3pm9YfmVTCARdT0XmI/9LJ4A2njXFflcvJm+F2voKrfLNG2Si78XW5wLA+xvLKL0bfEh
OIRmyQXEfaDD6+Z4HVft6vH9ENc6vgKi3/gsntnGOX2GKTI7NF1qec2rmKZumIpqY3WV1k6WpuQd
wUEkc+LAremkDEmvjiPID0aRa5ernZv3b9+2q37zp0Rxtj+CHjmLspjBbAabRsGYqTZmLoe2Uzmy
A9AWxRawQTq28bqOWgr8JgzUMl/bOrZDaWRhKVJ7eh+uFhe6+HBVjU2nGChuVUER52R79y9ElFc3
94fc1vlFqrTrqcH35lYu2SEnCL6qMQo6UgdG9RV0XoyrCvNDoPhCP/b2WMOSXNkojGLnS9WwQCrY
3j6+qxJsxeKZaljwhLT0BYwNL4LEnJbClNbI3RC6+67Tumr9f4hoKYinWiloYVgUY00FlXKyA37h
a/RoPPtPIPpOerTCgiY76k26YqyuxbUcqJxaZqL4IkLeJ+ukZ/7J4cG9vX9di2t5z8wyPJLMwlwa
UDZCPqafx8e4GjZSNKqpPd6WJk7jwpH+2MqWI62SJpL0HdLycj+QQeSBlqWv9yb/lpR2Jqms4uxs
CSnp2Z7u1NQ57fX3XbzvUoyO42HW/pd2a0WVkoVD96xHCKjdEBDFcTCwXJomn9IJowOnUdQRiXSJ
bN1gTmtnFULdzb00kH0yMOe0a1niUt44JFGl+nlpa0lOATwyaVh3haqLhy50MA7oU2SOu5d01YlZ
xNYagAU2/99SCh9Qr5N++GHyG+mlN0hdG3Gw1Zod2vEdP7XX90Neu7BS7mB6qSTaaGuHzNU4eToO
qHPjp9Plsde3H6vB+93ZOWxDGC36ZlfO5OJZL3y2pZiKrEiSyUO4ZbHSoM5MAHz/5eEA3AX1TyP6
AiXEVZ3z2tqbbvbaVci56uV+Sm0ZMSBOZEANdUApl9bIHAJ35MRu5ZRuOBaZhE4XJ4LUy03+31W2
TJcNqlkcJqxSG2UT9R6WuKE2PNydnC4b2bmylgU77oKgakxiLzjU7vShSiZ3N5JHOPABuHmu3KE+
F9m99vm11FXOD/AZxKxMSKOnezcQ6S15QPdsd3QiPqy1jSbPbDIJsgoQyPfifzhQ0/TJ2tWin4ht
3N9l4+hBHiSjuMOsiD1qiyFvCpq6RlRCHPv7ysMPSfXoSB9GlL5UjTWwT0DsGDQl2mMfGswyM/6B
kSFg/R+JeuuRU5w06g0hEhO3GdYDQLYdf0iCth9N/PvzY5fd/H5rXqyQVL9FYoSqajtCPwZ1HMs6
vVm078Vf9cBwgMAf9wYmrHcnJyVmzidUppzDqyd1rPWKzQbn3LJ4GWiWfGHfDhEoi75GW5OiHKu7
0AzVSarEVscRXnGtP6W0rZqm5rBVwOfQ1xm+z4HmDtVxUd3d9qzXbLVFkklWLSrfIifyW1F8eMJ8
qUQfId9zGHAeWhOjD3AivfR+9/Pm2s4pZAop1yqmabbj5LMFwE1Y1Wj/YVA61h3QIPCqjCG2EOE5
8/JVfz+0Bv9gjT+ltnxseoIeTj+L5MujNVLd3Z2N79s9J31GcLuzvGLHWoppkSy0DHo7SJSYLUNp
NFWsGBHSAGWmvi+kFbgCoLQd/6/IuzTMNg0gJLJkzTY1DPTvE6yNsrere4DG1YoF3wD1S8HdUa40
etT1DPTGcJgAhHbS1b//tPstubWvSgEErXWKOc0pbdiOUU7Ew1w8VivGaj78u6584YWr1STLVETV
EvtpYNlaZk0twPuL4bDCetaD4wA6ucgpwKl/KIe1C2es7MAqqL106E/7RFtS2xVbPzqdk7DgJWk8
NkNRWgRWZpAMaN+jtEg3YId5uXhNfsuTaXwxVB3rYrfu5MGDdSUUqwQHe6wvosejU5Z9rW/0JaoE
+71zcIxB1yrb5gahvAhs+lLYYHo2Wmokm6ddAwYVLI9gNewzu388L81jx1a2739bSEtj0iI92l4I
iHkC8H9oAXBPk+Ht0+paR2vzFCiqZb+GzCOI6r5cZK7u3xnR4raQdnroex24cRXPQwXdbt1x3SvT
c6xQvMmjXuFEh3Pi5uHpvtLzdV3kaodCXNs1ih6qjMPR6VFoSauVuJH3ClazhLaR8axznru313Mp
gX400QFFTcU2LpLiup2Hx9QvwEPuAVM+Ogd/05ehxXy+SKXZ9NUBQvbbRiV6GNbyGUpOiIjcfQ75
RHMvq+eOZOTlqfySYrdCkMDXzn4jMRyomfvHypOfDaoIPfX0tmuaDlFX7qjo4BNdgTreTGu/qeKm
DCn3ikTIiA7SL8irh9W4oHhIS+9QxB3doeO3Jf/pWcQuonMm0SMx5EX1y/SOgM+LkCceiFTafuBN
TvfZYj+1Js00V/vJmNGm2qWR3d3N6CgJ5EGX4l/EC+I7mEgHsI7OQ+Pibafy2CkOzEOGQBZNzsPd
YA+woSvircj1IV2/rZgXwTnyZKo0VKNFfdFqF6SjUwR6vSgRiXgZYMwx/G08PITnjrrOVFif1v7+
ktWyTmra1LIhkr4iFqLp2wHryD3dC4fWm3T5MnFp28IgUrFlnaKNig35fSWAoob8hNoTgGQvUviZ
SMWkkWjbDhk42CXD29t45X5jqP5HWDs4N7OjZwcqwjKNNn5YFKP32wKu6aaiyrwATJ0K7cV9gPKW
VhG9waI/JRN7cWB2TWM6a9Cr3djNXcg4B+dXWmQMk8E50QDEVIrUYfqvKeevLyG24cfjqmd5DZ0k
NIfoT0B+KYPgbu9kd4zTkbwZnkZGV2ApfEnrDH/JE77ohzwlUOTsGPDmSbmQvpOPdiSLAgfir0kx
yu+73jxXTpGYgC4YUbZEb1ouGqsWNrUhGtNLqXiimzSdKHp97HgSXDpQ+5eU1i3IZPgZpRAppwDS
DriNZ/CT39aWqyIsxdIMGUNiKi3dz2o4AqwDIEO8UiFkEJzb8djOX/4tKd9ImD9O56gnUZgVQKuc
45VVTCEe2seLf09E60QqrSwbq2AhO5U5aC0bqKU60erZP5AC/RPBIBw/uJvfanY+mnmq1yxkH29T
/bkACcnrcNBXVeuHiNbNyfenBs5CRJg1fDSqNlabfddz4YrFYwW4f5Eno/Vd/P2P89gl2s7I40TU
1MqBEjh+OfJJqQ6LMTi9zO67J5sR8vNd9MSATpcjubZACB8IbyBEsGjg+C08l1MZCiqSPJEdwpD6
fCg7tO2iZIinov4j0x4iFme3ExKpGjaFHfNeDx92jeONwImfBnfF/eF+B8j6XelGQ6aN8nHnc6H9
APwWbDFOwOPZVi66OQ/nuIh6FRc2nIgukeBOm5gjxSVj0OUgr9g76v4Sy1TAqiXs+b2JNZzYmto7
MbM1qFzDCaBIdiSOjnSZNhRsV4+dycBrpuKnyJaJtVIIBnpCZDgpB9KARMGZTCc0WoPIDfeugl85
PR7/wW0wRMchroynUDu8j8o6kKssYjyNUSRLfjjuV7dv9BVtJDPAZaaXgovQfuGFh9SChpsRPcki
UpQM59zV4SZMaMs1/ZLQOqp9lWYW/Bxh/zBJJupYpGvxFuOua3VN63/JaZ2PFJ8lxSpYSXnHyLi7
HxcPTGnqQ9F/21vv5vqdVtAf3iX3IueP0v+S20p/N9ohVWqxg3kyZF6bSDR0yYCr/bPZjz7E49zr
K30RaMSDeHzadnYICINxa4Nb1kzdAaV+PvEF7Nm/Wvl8F0QX0sbHp67Fdp2l9fvaKcR1yuGMqF30
toNuRm3ejsXCqmeNJLk9anu9wnNvK2jnubZctOlnh3NP6I+IhUGwhCAElM9BQ+5jBHsF/CxwLp77
yagrW3flapDPlTTFFI1acjt9lpzpKclrG0he8FtsdZWXu38QJpq8okXoDZOI3I6jPHkHs0HCyA25
ooQwkY5iRx55T7VLfaqzZH7F7f2S1oqnVGMPp2eONCX6Yx58JtBNJlT+9Kw3H9L4jmO7sNAQ6pJ5
VBQ6EVTKUq1jy7NGb8odwDaJKw/B/h8cQXViMtABL36kP6uT2/Iur+G3PMOg54xnoaS3bgHUD4Ga
wvxNabFwZZf2GPstWzQhTJl9cC6wz+dRb84wJNPe9oRRScg+w8HtL3EZ9re+ROt+mIkd7g7/WjQA
tnwJOyIKp5N3kI3qDYPdHfIu8gzIs1ViCKoOlODanp4M725nw5fwfTeC8e5FGqSjHmpkuWotUgBO
OvMH8sm5LfdCkVpiWyZPOhplbJnstX0Iqd425hDW2PfQDu5q2JwPavp6W97FTRTydFvjWSfJykUa
8mjpXpoceE1FtL3mwIk19T9RV9HbKtHwBBp9+yFQ+2ZqlwnvUqGuIqAI9RHpcuYJkxE1CUa4ew+3
F3Ux1aQxHaLQysu0iMlYZjtxI2lMFBDIiBTybnx4aCiL9UXdSF6ATTPYpRPAFt3TqHomiTIsp7el
C2/4y2kgXBNhIi1CNqw7LW/ZgwW4l5QmR1iXsHbTTDmARLZx7RMU6bdFXWaoxBiMZsBoTq1FJe/2
22tEYSgbwQ6ooGQJORg0OtIAc0DnlW/0wZDJlyJj7g86HeNFONqS24o8ytAqexIci5RTk7k6zsbB
RBtWj73uRi9hOdu7+XOFrd1UToEexXskFUPgVIRzgr57tHvm3jvBsKtX7pqZ+bWhrfsXWn6u1D0B
iTkE9JJZzSYfFhTcFde/C1JHnXccYNfyWrbVgA/83PMEwphbUt4EkIbNPJEA04bKuDa7rNoV1/Fr
eS0ruo+8qI52pKBgUhsmgZs/FmN7UA6NYfS0K//CcELnhrac1Z4pLjM+/ff5qW7M3a9AnS0nooOh
6ykhPq2lLQxc27TuM96mXmQS7fxkKUX1XRJPjgxKN3owiXc1SNmGrIMnEvSMHdxxWq69Nrku99Oe
3yQdiY+L3gasz68vIc785xuYGot0tGnUDifZxDL+wMRD00Y1OIwDwbI9gFeow8ZeMTnkqKiY0ZZI
7qA9hduzguS4K2kwSmJgG6vyuQ5BTknTusO0XV0aFs02EcMcXjuqsntakwYH/fRdJfPuUidy7IH/
VgxU5zjcuV1xYqe81lbGUSwxBqcBQzPwRr5zntHTNPBmsqP0k0fbVTrSF1e8ofJzeS1zej4auz3Z
aNpJqV88lGW+u9PO0T7quIZXYgsF72BLkqbLkMK0xDRms9d1SH0hV/qszK9z+lZaT7G1vm1briwG
2AG6JzRaJFQ87281LPRTotd76m+hn0+LOB4frOPnbRHXbrfKnDlO1rRZT7vx14bv0/Q1zBeYUrs/
HijtkH1CbIC2ZwyNdemD+Mqt601lhHwiU0gaj/aWM0jsbGertCPCNi2YapX7ffrc682kgnsGzvLt
xV25VL+EtVyBUatZHBxoMQ6VXP1TJ0ayKeyetJDD3n54W9R3n8flwkCRoOSjKLrU0ojjqVFOoQLe
82EietvEJtKfcZc8dj0zrykF7QOEJyKe5w7/Vop8J8Xaec+B2fZETx7kcn57JVc/H9Mrmp84oos+
OamRz5HE5+9UvXksE/jg/LJRB7elXD2aH1JaR7OPg7QKTkiJd9PmsPSSicFb5N+T0bo+qtyT0xLK
574KKl4Omt/usA7C1W0hV/wVuXGmbUj2i87yVsYyo/shPQT0kUh3zcOBLOnxQTj+8PG2mGt2lK4t
AyooQDZoW2nZUTuoQt/OkFPendCwdFTh9pXPbCCeT6dHsLU6BF5kTmQJd0S2kp4ciDyN1u7tk8hI
jfx7YcF4P636Wb9yuEpjaaxPOmSJL9+6PAZwG4TaLM+6yI16ehCdvDPQSYlbuaI3s6FzEWwx8qP7
zpnwKwouWtFExM1r6SKrV9aVdcxUWg/iw0TGU0Sh3LF3l94Bl6BwR01RasOs/r6ihe0fwl7sw2kU
AMcAvXKzc41mkWVPt/ftuyD4e9+YZGAt5GEEvE1b+UypCE5JAtFfrKbRaWInddHrG2nghie9Akb1
nbcjm2op2tfZhqxYr2EcUvJzPPL2NWRTO/iU4QnunRxrb9kDK/XDWV0l6ig4Kvawl1jrQ06PsLPP
DX0MRbhX9ve99EsyIatK0w9q786uhgQxSOGMOcYA0fZ259I57GpCxCJWnSAuyC00p9NgXwRQmKRK
tLQqC1S22sju5EijJ0+SGduxC5tWeC+ZK7KvjSQj3TlmfI6Hu31+nISqXDxIWdFzS5tOfI0uiI6c
+aVOALRAspxyvWhbavtzNZSipPZs0oQnqDgPhdsDhez2YV3xtBpjtyAN4ftoPGsflteYp8LK0Lvw
wbhjln/kTT7ow3wXKDJdr6Ar6/klS1y4HwFsLh32aaEgy9DxsAdXhrv3by9HZMUVgadEbGK2I1bT
o4jSmExmaKPTpHF9J3RtkBwaJ/uTjLoG2C4TneKVAQszCDW08zCh/XtBB94LvaAWoIPDgpHsk9uA
7HwcxW4xgFfdcE50yOvQwIPHc3udl/ZdCIYNUGKROPaWGcQw6vqJGiVdickkHWX3Ak0m6cyUX9EO
IYeGLhoSsbztOGyXJUmk28g5PcDW9K+GxNQ1ln+xT/zS/yKOxlWd2BWP0i5tMLpZwrMNQq02spdm
6jIe6s8MF76D4dmpxzLUm8FfCP+uL/OHXKG4PxRTT+0ozWSW2YA2ItxYMTYH5lTkdP/C4NVltMkq
6ZoFikBUxNoBdFVpJ7OWwSNNB6lF3UPM8h9H+8FuYJJ4TOfg6O4c4Aq7kx6X3vO35NYzPYv23nEv
JENYxqiZ7+zuDrSoKG73ePb1PQV3A5dDfvei8EyjcxZ7CfFNRk83jF6nobgY0rD3pY27O2cvTYsu
kVOlhMrVZ/irdYJevsv0vS+gLr16bCipq2u759t37rKdiOBTFpE0nVS6ehFUNYcoNXc7YNJDMB9K
DCUk2A8K7Vp/YZ7+8oL/ltUylYq5y5TiTHpDGzH+7WhfhhOPRAbn9BZPAMbuPYKKPW4s8sWJ03O7
LPXlRfwtvvVuiNKyNmm2BHE++uPt73VjrjX/IBWOELqzJPKMhnUR0/sno/RUDSHxoHDtnIHLhuhR
Hx3n4Z/TizkCksXpNp3fuYRWePJLbCvIN/eJGpkqYkXZASZpV39OXP/ZHkaMiggYtb2zf0jejxOV
bEDg+l0xszi6tnyNRhgm3wB0k9pOIzWUPPcbHhn0fVKVTjFx+p/CiSeHQdhZarymR5pOdy6PaV6B
7Yz1HkcRF5pGmpMObzcsqnFl9IDKrLw3CcRRr07uzpmdOeZBqv62jxLAbf8runUlteLQyGFANkIk
y/+7iix1VpEvw1qk8NIBkU4jK9Gu+ZmlFMdE1ed+8JUoZMQdS3+QCdo7Lr/Q+Pap/RTTMp09tVeH
3glmjWKIg3DkBbBKsWt8t0wmr94fc35b4LUbSDzGC84kL3FxOcALCYqKNte+WmxLaXsMh3raOdx3
RRV1fLtpqYZOrNJWRc2K1UN9BC1cFGqDMToJEZ5znCguo867TqtyRRl1w0YSHp5wth2cSYWCmZbJ
Roh+zHxkTfYTf0yxZtKxdVfOisyUAHsBq4MQqWW90kN6KoqGXkzl2OzA+j2VxSI6JajI3i4nwJRo
kyRJbdozzKh2i/wYr6Icr0i1FbrFKupRPyrqftqU8vM5yoyj4xex/kxXsFL2G01vnEitkwffXokc
Xq7H5VOYWHQNenGdy4/hsTG9fm5VHnCtUaqO9VNTnZxa31d/fA0AGu9MDdlNEsDCrcAPnSQ9BW7v
nAOTEmfJJNCV8zD6v5x9WXPcOJb1X+mod/ZwXyam+4FLMhdlpjZbsl8QsmVzBQiCIEHw13+Hrvqm
rbTC2T1RERWl0oIkCFxcnHvuOd2IK85ihg0qsY43bSqQMGE+UFFQIkgn7qIq9PdSkWpjqhqqSoUD
KQox9lVGqpC2G20sNItaWT/bjUe2gpvDlXn+taMC/Yo/z/PFDu/YuDDe45Di0ZlkqyyRnwQDcpk+
tezHtUR0XZVo/ZsX+xDe0x6yJg/Y4y/0mqKiskObN+xLqBBbt2cyDZWiVwDb9zJ7CwRlEJVBOwdv
7uL89auBqUAB3x+y6NwPG1qB0otmGBSkyFf408NI4t87edc48vb5IMXy08AXa5fJ6YdGHVI0UFwr
Lp7bfj6QgiVKo49D9eTQ6isn0q9TiiExpTbo4ej3u6S3TbhHBJ4NZ1Zkhs/c7T6w9prM5q/R7O0Q
F9MJOoYvZo0hQucZ1D3OnThyn36/7d9ZjtCv86E8BqYjCOaXV9m5KqTfeVCK9oAZF1uagezwYzGu
VXVoOTNNk2Jzlcj7axDFsAHeih2gQhRdHkBtOdgzt3E9qoGAyYcSVKK1lZbfryl8fwUSeKcy+3a0
i3MopKbRNCNGGzJr48F9ADY8WQGussjERwWRNVAL9IFkv5/b995fEEJVxEaXBxLti/vmoMaIFw2B
i7UIPzDDTAShGWS2rsER74xjR2vjEgAwEEIua/qhKnqrHW24Uo43upFwFoCSe3DlYd5BLT0bZE4L
CRGAUNARsQd/uu510IczhYU5tO+WjXXTo9rUJMMGho0JTwBTJf/x5AEIWwWjgFziNn0xeUAjuDAl
YklnPAXza+h8t8tPvx/ivduWA/Io5g6IAEiW68T+9EiD48jZViNO8r28CTZrIj1u6tOqXwkY7f8w
gQ6wIshlAvUNkMe+HQ0pJVtE+OOeXmybrP1ab0KUIq2k+xQ+Xb/cvbMq3gx3ET1Geyn6ygfMIqMp
nSGRWHcpdAni38/htVEuIi9KQ410JUYx24cm+tg1Nw67//0Q79z8sbZRo0MbDrScLxMg0rGGtS6c
4Cswbqlx0v299JEkjN97UHN+P9Y7BwmAfxP377Ujz7xc5EtkLOMyFvCfsF9b34YX/Z2P3GGSyURO
VF+hxrwzeW9Gu3hFvROKqq8wmsuWL6Aa4ZoBLyTnWoHmnaMKFaYAfZzg/GAPrx/jp2WOHvHBsRgM
x3AXT6xuawfyymZ9bycBdMWBhxgB/bzL3hpSlT6VFnZS8DCl1RZF9tdip6A8K/Io/Y+7MtCp+dNg
l701HcVuRuMfIlEt4IOy5c5VRaN3MJ83Q1zsVV67U1jYGEKmDLyBNdiRGw81DHm1CPgOQvL2cS5W
gcHXPtEVlmSwhO/3aNdL4Pkdd7fyOjT53or7eeoutqtsrH6UPp7L3FsbvrEORnMXJTJbyYpWt5HH
8i48XeuFujKof4EdGMAmEcwBMw3BU1PYkFpuk75prpVq3l+EiKvAm1xUui7x3aBlhYIYLHqxP86A
6ax4eapy8uBvmrR6uFa7fS9xwjH4r9EucgrcM23B1sNDQCxce7HYsU2XKGO1EV6z+FX36rpUx7sL
86dR19viT3s5GmaLNxEOkfDo78ecHsHyPPY/6DtXiXvrwnubVaPLfXVSCGGmAHLExWKZG0+PAiqc
uOh2H6cbaLzsbUA/P4TEahyS+e9j7zvvD+OhOS9CLRwR+BLiNcVkGlzicvincFmbKrUL0ymxN91m
UturIsO/8ubejnfxBm3aS+27eL7oAegE9Gv83bjhp3+Ds7/O1C8ziRuYj3s15Fov79YaKi6957P1
yWawAtt02vo7tOZBD0jk6nBNYOXXgI8HA3ch8GCggfd2kTuBbV0L0rUI+NNeNH0SAdr9/bu6NsLF
1KlpHCyb4FUVrR2DxpWZvcx+P8QPgddfJg1VFLTewmfjFxSOooZC5wBLHW5ogIyGeMixGuIxbU/9
VyxE9LOfVrSx5+miYvLy++F/Rcgwhz+Nvs7ATxuNhsT1WwdP2HuQrmASit5BbvAoqeSVa/P7IwHh
QVVqFTi5OGsaNlZRF+Bt9SMKt+No6lMHafHMrcduG+guunZYvzMgZIORCawlP6DyF8tjCDUtegMm
QF6MtjCoU6GRI4jZF/uMhvok2KNU+yBkWjz9fkZ/PQZWteJ/DXuxZhrDMxm60eA9NIQbYDm3jJHM
b6+iEO+szR9pDiRP1v76y/JbSAhryxApqRbr82XBFyHjKW7GxI/L7XCuUpTwrynUvBe83ox6cch5
phE5ZMBqXclxq5QvDJaHzZj6aNMat9br7+fyFzEeEFVcAJC474Fp6PyqfziSwdeMIuGCMe4GGcod
MpRX5YDYsYDOvfak209b71bfXxn4nVCGuvra94bOY0Sz9S3/tC+WoO+9BtrMOPaq05xOj21aphFY
wFFuwZviWs0WyjjvjIgohqPWx2IFiW39/k8jzugQ76zJ+0rbYuJJXZuMPjoVt5bTxM3iCQJyrbmN
aNveT6rxZKzMpSfJShCo8l7xVp1oVTrLnVcuwTngzTRtGDISkBaXtnc2NjDPe2L1pITCu0uhGcOg
kZzgVgPh6XoWskrseajCuPGm6lB2Mz0j4WSglJe9Es4hCqnSuSsYjOLVIg3jUJam+eRABA5vYiD1
uPWLURtZZFnNTVAy9+yQme0CQYzt0nIT9vNjWW+LRkRR3rMKKcXMh+aWmtFyaCkJN36tceqKuXjw
jeGlDqxy0yPdRu/DskKgWibganhxNTOWVu0yJcQK+swPW9QqZteJB1u5EP7wv/aWLp+JX9SwJnVW
/Ta0CnDYCA9cFWc+Fc52aOcIiAVKeY704EFehfJDMIrSy0XHey81vdHkcTQbRrGRKIKEiZKdjcp2
pAC0tmXR3lodGk+hN1LSfTTYNIgr6bssxY9xIxXToOmm515Y5NpdxJPJjYmmo0kKuaGEe+d5koi4
AwtrsekaaVTHhom2h65WxYMT+nqcT72EUQhUVKHKYi1wHasacoer/PAd72mA+bFXyFypCAZpSqgm
Rb2M37mLa94wBbPo3hpjJRu6KWt4wYXhbO0ZZijrl1BvSKX2viFOw4L+K4hR+ZvaqoF0TNFwLpz5
OCtrXRsW2mgn8gkKbTmJ+KNRwX52bGEfZBf67PQz8Fw0HaTCg7WYNXhV5trzfaf7ElaPbC40PO/b
ZOgWBSsH5jMzMay53dTe1OsMa8aFU9DsJ7IT7LM3s3o3Kc+Ia2nvOdFys9j9kAw9c2MT1q9huOxs
uEZLySH2N3zsfJJ4kwsfdphDGDb7PkTmlJrShF0Gj9BuZZbo8mjlko1M8Y0jYY4sZ+OAcZ28HlDC
q5wMuNWGDFVOSwiXdUN4Z04w867b+Ym2RNyPgVtgGiD259tVsS9aMudl4W8Lz/zaONGLKyXMKUA2
j0uL70LIm0zBsAlHci6AZCqKWMztXaOL+3VQatj7Vhg7jwa4eYtR7tB0ex9xDkEnj1pQt2/sz4sf
hjQB3AYOE9wKUrzGxG6s3Ipg2eZwXx8hyF2njoDKOC/dZgPOm/3cV9NpJFNGRva5W8jGjOoy6cV4
a459SiM/HeruRgcMaCfpbqms9vYc7CzabEH82foeSWnhCzhV1UcxlcelWfDGasw80n9751sGHLAr
UydNN3wZIxYCSWy3SgQPgs74HBSEtIhpJyOherCm2d8G1vjQcij+tCVCyDz2Q+xQ+FkSPd6GgSUS
7gZLFhhGzrXOh4LkvgMb4YLlwCbsJzU0PJ+bab5pa9fPQlp9IPXyGU5k25Lyccftccj7pTlzbjiJ
K92sKsOk9JonFGu+dO50DzWwtDJB3y6ih7aZb8aCpCExU68jx9lCO5fRBokdamw199U0UJMpofvE
plQ5sD0EiPbFWuad6qPbwRRuZjtwiOycViQ9H8aYLdMe8rjwZOyd+5JZ+A/IYfWT+UAtGTMCkiNr
0X5jG09Yp8isqvlcVqxNhEQbpws3Z2bklc1vBYe6Cw/yRQYiRuGJJCWtw9Ms+igrNIx5HXvjm3V3
HA1bJn1hQX+7LIud1Usj7/06FxQekj67n92SbV2Gll8R1v29B4n/uOzKLuOOem4N2G70czukcxkG
sQZzMRuIRw4GrKtteBMdOgZnZh8hPqNOuBv7edt788NEjaRpXjthGdB9n1OQYRLfAVTut202InJa
IFRtQYWDZEzQfTa8Ke/87vNc9ltrae6h97JtafEc8ibr5ZKHtY1dYjV7SOAdaoO5ib+YA6YOxvNK
mnu3c8eYg58X4x6dLCGWvgHdxDJaTosXvAQUobpGy6iYjiWEBTZVB2RR8CftgrxXLE/C7IfMKYry
7DQowZaLtwr9u9FmaU2RNcx8XBok8nXP+d6kDl6SC3Myw4oyE4LYjYyOZgVOLxnM+0kDcCHBQYfs
ZfBRnIDH26uuu63RuTuX0IM3Wc8DJMNgWWMcqIbHqi9zElY3bj+feOUiqrfROWyM54I7OA8DnjRC
nwLaHNjcf6C++dxZUbkxPLZpemx0e3Kgoyg1AgiX3plG8Mul6BFnBqmyyihDGOGiAZDPaJzTJWXr
n7tfGvPG74vbPghytyrhLove2jGrw+kFWVNx12JKRDYHtKyPteoUjsIGdq3loKOUo10tFRQubRGb
cHwUkd70hccSozZx+6iLL2PbsFxS2/yIcFY4ELHXpbWvQ098DCdJQFEeC+ssjLbKg2Ee09JG3dRj
GmarQ6s3g4CZDa2ZlZT1oE6aSZ3bbCAwo+uCqsyJEFh45gQr5a5uEyhzVrlLaZhYPjpJQuF22ait
BahUyOdPltHMY2yqJnweRla8OMD/UyUtnbnBzFN7bbhpVk8EyoPxRJ2h/oD2Gyt1zZZmgVTmjtp+
tUPS9GSZI4EjsSP6ZBFqjkdKUeQu27Y+VAVi89w7r6PWDMSkwreqzK/7KKXGUn1eosh4AjTYtmnl
jP0HTQl6/OgI3/OZBvapGvuiSwVxIJU9AyRhhUFRhPHxFuIKRm9L3Bt1AR3gKXRzYyk8tFs6JGV9
CMO+odC5KJommwgVSS0kOUfRML42shavpEJCmHC9wPUdkeTRigY/d305k6SjYyVTCJOzYoOLKnJD
M2hmHneBpjKx5VKBhrqETaJs5AoClarYaMKvrBx4rAysqwBS4pYVvI6eA7ZHBT3iVlk3UBPdFcZw
mnToxtxf7rsmug0XvCnOg6+08nPe2WrT6mhfLaa7FeDxxFEdfLHbwo/bVtsgKqtTL8RmdobHQM4q
Gw3cFyBkOB/o6LuPxVK4u94wSBb0EfzG0QA0OXFRozUFWbn1EOqwzR03ekQOgamhr8Qbd4UZbNnY
dDcqMnqojkqy5TOzXs3W7O4M3zrVbn1XuWFusmVXD15eSZKNDUIB5xs2GPHkolzbTzv0ofvwEOSP
U7l8Hy3Ev0KNuctVldBGOZthNsfcl8K6GzwXflc6MDOcGmxfzhL04GUWD9AN1Lnp1Rp/vOQpwOnH
hQYvhh+otKoikrjhvNKaFXyTnclLI0/M+2AZP1oa4RBZcD7axbMrVBVTtzd33Bw/EWPaqhrzJFmT
ECrvaoefapyA0Yzw2hq5KUszG/to7BK61E8AirOoYZ+tlREiBvtc6YLE0PkZEPLFsA2mBmKmpj4X
VkB20nQFMhE0ajoF6tWKITMKjrXhDzGtWyMxyuHOxwkSB1MnoBhV2gllw0FLtW1LBl9H6D1EfYqj
9ox6xaZw2lzzQkCkZtwsoshmJZMRVihxVfvHiKxSnDDSscKP6Gr5WhD+rSnczwLJVD8aZ8sRU+qP
9Zixhgw5VeTW7rqXMupu3aoBydhALWRAYE6Vbv0M0OcYzx3l6exY2F2tyzYW6fPG93zIuo9GTKx5
uml5Fx4tx0BrIwUpoyv5sSUViKOroI6sRNLWaLGGA4jd8VzBiHtxwmyKIiRl7vjJcnt5ILqWSUTM
KtN2wD4gkJGceCi2210WuWQf8DJ1yRgcbCnGh8qFUlnbSdw0OgDPPGaK3fkNIS+F5yHEh/K2o+Fa
j4W3YQEakrTbMK7nQm1rPc8o3dfRSJNadlWblKWa0xFUjjpGYsBoumgC+W7VawM6Q+0tn4O8GV4X
0e8jiRuxMySRxbZwnUrQWX3wVb9XYvnO6mIlrchc1O4AtwJlbWxKvXz0W1xy6uY0z8zegD6V8mq+
DyrfOTiW/u6EOlHBMiSmJ3YhzBGrETB2a47dZ2scjENtEsixUWvJbKXEJiLLLlBwbzZHr0otd5lP
Mx1e2WwGGzoOUVzZy5IUDa5oy6Cf9TLSKJ6nwADRpRqg0eiVkwaGTetgemlRozcPiH31kiNX9bem
L5xY13qNUQOSqtj3ZziIO2WA3ApnpvkF2Wv3qY9YMKc190hCFKFuNg/+vMFJbnFMufK2Jhn0cSk9
eUNrgeR6svysmOd5Q5UnYPGOsdCREEzQHIWAPp2QoRMX9s9stLFfcNH0J16/9DKq81ZxkrsmI1Pc
GuH4bQh4/3ExKV2SWrfkxeEsqJPRMqCXahC/rZNqrC3sl7EId4ZLjKzn5ZThkgkBce77edd70C8w
SfsAWMDZwZFuiasBLi6ACMKk8lzt4GKgdARnhEnfmWiSrmKDVkh5pKzNInGHSVUZNTW/nWdLY4Uv
qn0E2C12bdk7Hoy1HfUxNMLyQM2hPteB2z63sNs9uqEg6/nLNhE6Ss6Dx4xvHe3X/gtFpyDxbDSP
B6XTpSCDFegT06G8D805jAM5QmuxNqT4oG1HUeTj0v4cFFDVicFNG1XqS3d+McvKEDgNO3QzoT2e
fzDsoX4q6pnc6C6YY2Hx287oi03oadx0h+FDGFTuIQrofByhBQhzwnZudwYuqFkNfaAlsVg0QI1F
aXlAKmy+OqILc78qJ4SzYbb3ozlD/6lsob0xDuWpahrsM2i4p4XTWAfhtd4m1FN1tHsIVushgGAv
K5sPQkX2lhZMpwWWX1Z1ZXtGnzsimcDVwqdleOBTNfJEQnVjW8oAfuaWD+IysOHyZlITKPDoG9nA
KtkCkdI0dOwEqv9uN34IWSG3aDcB66YbdIwp9wBdZ9w3aFUY93Btaz6GFcFdXVduU0GJE4s5NjWy
Wej4sfumg0NYHAXSxy3fx0VjA1AAgbk0W6KTDu1JnwfIRrSx1aF5BQCHj5ymdLvyWPQ4dhK/U9xO
yVoSVQIC3UKRV9EIifO+R1tC1Q3Hsa7IB0/1cGCMdGNuqD/0L8IL9WGYyjnzgxppCzMX+WrjyvM4
TWX7kcuqmhITN+at6kJonBQ+QDk9RvPN4LTmcZjcKuVSIxbiQmQpgACRjpEF6qTgDRyCI2WeImKQ
rW4jYyuH3h5j5DETeHjl0t9UgRUldUuRnEnVl+kgVXNwVVdtDcd2jl7RWBAbXMUNgg7/A76VQfHF
JYGxxd0WcWD2VXODd4xMFIJFJ4svXdabLYTz+1A++rwm5z7Q/LHDRv069ii7zJNl3Lp2Pe6JbEDi
K4cmZV4He8uqUvmEKLSPgrF8jvwKBr3E81BtQ/Z5I1penfWgGy+unUHcNF4UHBzbMM/TLKUZWyXv
4DEPJZGMcFc/tUwJYHKDgX64SnSfxnlyUtKUpRWbEUImQLHA+9wsdXjTicLEi15tpBSUOx9mpGZ2
An1HWSO3w1W4qK0g6Ub1kZt1s1HhIL91WHCHkbtun1imNo9VJAeUFug8fK3tJTy4M+QGEm8Oxs8I
Cf3HEZv4LJjLQUhq+r7MiMMN+KZVw7BFqgxdYIVvScdBlsJoeAtZDfW5G1xzV/iwlEWAs1K4lCLS
tlXNPy2smx8NFtCvTdTx7dxAZCvuYbi9xMjl9PNUkPAbd5oJlwWrfRyHUX2QvJ3PDSUVshfRqir1
Xe2xw4pv40TrURQxAHTDbqTuH8vaZXMCELQ+eOAcyBvo/NKPcI9Rz1U4wiKk6Fs449S9vfcR2LC9
lT/eohQc5GHQDrBtbXmZd8BuEOS8ZjzaXJZbU4TdM/q0kCpGHrkVSKID3B4Z4BsjgMlrUBM0rprl
3u7MNvMixu/gRDEdG2K5nxYnKO89o2UfumZwrUSTbolw5IXha0UaeGNBFxe5eIUsO7aZI27qXkdj
0qKwNJyM0R3zaHbqkx1ZkPkzmrpSeAdNnWmlhZG7TA0nVkEhIp5MJTIT9hcmcLoZchtDD8qLmiTf
lrBY/e6Ba/qVTsAA4Olq9g1wRpxCSdn0I87hHq6G8bK4KqFF7TySzlpkglULi1M0zJpsW7uFgYg7
hh1OHGIEKCRIu/cf+TIhu0K6X1e7qulZ7sJKBy8pgieYjda8DkdhLYwGtmDcDIpbp8ArejAstwZY
AiqQ8PdtAabxjc8Ftc8N5AKYijmO/VKmgNnteuNwq8LBFXKoHsJ1y+5t66GV2ON93koWBGkkLbRF
75SDtPj775H+d8o1b2D3ywKY9ruwpwD62fA8tl9797UwrhCw3hkCjuQQQYQqG3qXLnn2oet0dlRY
0LsRX0wLyUWF3HvzHz8G/noEzWgXpyHYXm+rBwNzPUJq6OmgASYeJ7x2HClOcU1m4p2aGgppLrgV
KLvCfOuiLs9L7U2OhRbbtXEH/Li0yeYv0cn4uHb1cvSOI1dMwGL+/cO9U3UKwQ4xrRA93pAXuJzB
pi2UM1c4b1dyuHyAAESChDIptxCf2V6zuHh3NDwh6jCgzEVoG3g7l40TEmtCuEAD3UqwcMyYgqqC
G0bub6oyvkZJXwuCbwvAIRjL6IaCeMjaO3RRamopM3oLDfIxglbX6NjsjpZ8bcD9DuyDPS1X6qLr
p78YbhXxgio3arAmLoVvn852Jo0tBUqZoNCb4cWBePQYdhC3mnsgat3D79/duiJ+N9zF/mpk4BK/
pyxuKA2+o5N52AW9WnLPMtRDGQLM95rGOVWOx/bFCLzy98O/M7l4WlARIUCAPtZLNmLlqCGcFzwt
QIV8wrWgMRHxfF+mFfVuaqvdz7a4Uul+/5H/NeYF04kYg9lNBGP+2cogt2pTbuV11cxfK8BogwbT
HYbrKP/al+vUtGxpwoMXugqo9GT0Xt6iQyl1Uw8F73T56G8hkXaFyvf+kODegm4BE4HwYq06iyPH
tkBx24vO44CWEOfL79/Xu6tzJff+NcBFfbmeDLswNFp0RkjfW8bjXFjp0O99fke1e2UnvFNdBscX
dTLIjkPH6pegKUrXnmxS0NjMi5POlh0cGMBJS9f2LpGsDSgNZOaCnfFnsP6vr/N/F9+62z+X//DP
/8HXXzuugWaU8uLLfx6rr6Ibuu/yf9Zf+98fe/tL/zzzb+xBim/f5PGFX/7km1/E3/9r/PRFvrz5
ImOykvpu/AZA+NswtvLHIPik60/+u9/827cff+VR82//+ONrNzK5/rUCMgd//PWt3es//oiw//7r
5z//1/dOLxS/luNBvn67/PlvL4P8xx929Hf/BwXGR9ErRPKGlaG+rd+xor/DhwQ1eBvdQSCar8xC
XHFk+Y8/XOvv0FEFpx9MODTLQYP7j78N3bh+y3H/DiWDtXYfoJkIR7z/x///XG9e0L9e2N/YSG87
SHgM+DQXhLSVYrFSZW2AjWvz0KWGietMFoXMsIEEUyPV9Zd08Rxx76oQyoRDETMoTmclAcvK0rTO
wwmZ4KDZo/DmIY4IA+oxtzIrnPLcW6ikCAOwR8tm5G64n5n8KVh0cCUOXR5kPz40JhPJB+wO14l4
G+pZaw7CAjqXUMfhmaTq7DAYrxfw7XaLb4MwnIwXnpM6obotQpjsdbPfbd3yai/8e7MHbWR0B3iY
P+y5tx/EMQECMo+gttuglN8UGrocnik2izSrBHn8Nuj975GSOjGiQmYM+FHqRcv3nxbbXy/155d4
kbz8mA7oBUG2A82H8A29CF6khLtGQSpU0rnuIVvFM0WMo/CQroMQcT26XARLtJkggcA/kELCyoEY
/9unnohTkMbui2SwnPHEZVZOxH2BQihKJhKuhnYDWYCl8B9rc20VK/QX26zJzTJI2I1beGDf3FOl
nsogxcFYH0hpH5VrAZUFCpXB4jvM7Fab20ZxHff18NqROeaDZe0sw7O3Pl2Aqy86FnN1P5nQDhGN
lIeZRx/NcTb2rO9B0K+bMJF1XT2gdobkkfoHcE7QIDacUO3eqKkfNyMKM5vVYvKGNUfRTSjaAEXj
DwC99KOSQRYyAKhDWII73EKmc1Ru2lr01quQjtI2SlilTOB9FA2zvj+kwio8lB+n72PfzXt7uK+x
9m57BTZDaRdHAoFB1IlUDmiUJWZlgQQQlA8SBcO1cc1LrJI0e4M2CV/UsQZD9ggVkR1pbblT3rw1
jBE5aEABWLdOD9hjyH2ilxN1NYfSeQO3QNM5SUiWbTyrOioTBoluPBpzeRgEoAMmptjyUEuBNWCQ
zn7x2EzdY+vmKnTL3HP7z4uw0ZMfeE/EntOoHdrPfJpF4iu/SKHfyVJdGEUcFaOdoQA0bZY+7EHM
6pudaffu0Q30QeIGukfH+JIGQ83O3sxvDVS5c9m5wz7i43YOtT70wLx2TiA/oDGXHCJBTqQzUD7T
KJYKz1VoAPXoyY/6MWlANt0PTxbX40c+hihn2xoXq0g/yICtpeAJLu+RCLNQisdOeeZpnrh96Az7
EAhd5wUQdeDKKFlYI/oGHdMotvBkKKFdAplxuzLUZmI8zI2ieKb2pDG+951EdNqj7cmIg7BD1QLO
dhMJrXQikbiT679cZTy71vhRW2G/hyIRTywDELAZTBwWDl105abwownop3Tzx54LoRHnQAbT9twf
IfEnFlXHAptWHLRdFyYlblvvRltOB9cliZ6mHDca9+DAAWkjgs8V74wYkhLkNLX2nbKKZFyoelQV
/N2mqLolj7yyw0ybqILgXx2cNA6iQjGxfzSHAVBSaDixES3mtlj4MWS6Oozhn5nCm0Th55D1Ixt/
+zwQvMGFB8pZ4N1B0+NtDDFN7ZYgQxTJBEphihp/dDTuA81Qe+1d3NCHCaK/lbcz1BSzcLoBdt/l
RkQIIObmyu3PXQPW2w8DewhI7ENGBYJOmKu3H6Yduhb65UCuTa+FJWaAXotZhnSn0Upy1hRWBW5j
uTegq7g3pRtq1GNNK5OGN4IB0SH1TrgCncGifB8yUR45mEmZALAL7OqmrEfrK3dQDS7AFL1FNTox
ZhuIvhtk3dR1N0ttOptKuAdljPo49T5/EKo3biRFOUdUtfMBNuXLxrDM74EzQIjUUeTJLlAPMFjp
5y0n5Inx4RNdOnHrhpjC3x8vlnOR+GPx2cjCI3AWwSSHkO/Fy8J6nsOlLHHMWcuwqU17RwA63RjS
MGMU36AqQFwYD0Os7IMIva/VHDbfItRYurBTOBeklVDpBWfS93q3IG9o6VTlEJlqz65PSQqXd/ux
0sGTYWl2EtKY73nI6MYhy0OxmDCvheYRB2CC7TWz+55gRJgvhHlrWfohJLejzqQG/Ob5Z0Op4E4A
jDw5JXST1q8aIl/ARdZHIX0LFAMf8WedVR/wdGwVzpmV9XTjjQAWbEeamVlAKUmFJARJqfQfWjVT
0Iw0CkPowGWhCF+ckt8x11m+FQI8esACix1Ud7OiZ4GMZWvOiuXcDvRN1alq9/8I+67eyGEuy19E
QFSi9Fq5VNHZ7ReiI6lAShRJpV+/pzzALvbDYOZFKLm77bYCee9JF2TGCM1SFh8MUrzwqs3I5nno
l4IxSdd0It1FBRSHzJZbLM3BLhjify2G6QYZYfkK90TvytqGa2CUelX6BdmbeZM98ZqjRxrz7hcl
Bzl5d++alt9FB6Zmyedjrm1/geSgvxDsj4Qrilyq2FxCLI4bS3sIjFLIXAwJds6oVduxbKtCDhH9
4/LQSebbpQT9aVUYvjkfP0HZkr7kS2U2UQDdDcHqbHyCh9zQ1xdSteCOFEnAp/fpMya8QpmfUYx+
c0B/ta2eCTjKFw7G/gBGiq8wNaAHJRvNVwxwg84pEasg7PoLcKDsCQaRUxsJ+ibLU8BCe2KRsycM
lbWncrT/K1TxKNT+/xUgpimqcKQMw2aFjvo/VoB0tLMhiiNFMnmVBjpjo9VZ1nl3aDE3eSNkfJ8g
tFnRLunWJBC4U7nNL0seIqkg7rZoLIadq9B690t3grAGm6UqUQGnCXy/mIXXF30sXhY+LB9R5p8R
2R48JSi8n1Rp72E1qc8oSPUhGC32W74UZelArtSjB73LIbxMynQ7q2l+/j6oGoGQvbI31pj1ZDt3
SiC9OCMjrDsMKhNrFBdY0JY/0TxhxHrZ6OdBJnajlRM7O/+wPuxXjRvkfkINshtFO3/Zdlizuuze
5ypYViMg1rgKs6OZCCwOfTie8ip7ZxU2l7TJ7VFnVF3qNFY72PvxMGYqWbcYVLNp5jHZVtOI+EXB
4y3iAfzXkIXbANKkdx7p6IhZoRj58/h64u2htDR9EyrtCukG/7/1wv9ZHMP6gng5tDcYrMyQJf0f
JToQeehXcNtXoY12Y9n6j9SnFz7VD32WAi8gR/2sBMR8CLoJ7/0c1Ot25BgJgoTkvk+AVAOvD+dS
wPEfhi//89qK/u8/kBxMJ4JhEbAcQ5zHf7O4RhOktphATlZjWG7dECM6i4SYEwzGqkeZhJptAc80
RorvqxBT+mwsPlyFWUPELW+G2YPQbVR8H3o5RYXGTrkxkEXUfOGnaYZ7voJGJuPtc2Jbs500l28s
xAoM34I6L41QF8jedhkqachpURfnnanfQPFNe0BbqLBus1fdqQwTslIiNO/gsBFY17b7agbsz11e
7yFMTXawQWJQXa+jNwNbOHf9Q1YAVMqN2NxC1W8qaePj99n3AfJatUs8CjiO1XTdioweqq4JXrlE
iR7XMd+0ec12ZikN8usmda6SVJ09Z27jQfo/P+hxEU6+oHEbbhJEdluf6g8QPl/uIcAVIwRxnrLh
LAM77iZgvE8hiuc1gOD8Q0/Z75KV058ylSB8SPQhI0ghuppiCG44RR8pAmtQVkK7OIf2qYdHYJtD
roDZkkHzptkvMiQHpu0WtOnybCo863We82PqeXpKSVgVpWn/JDB87UnL6SEuud404HCRZYF/4K2C
+rVEGZ0qyBalEfEmMBR0ezZteAWp3NzFe+gXgtMAFu30/SloPwLp+1PXpeUOAH+8j6HgxNXw2QH4
ARQakeUr14tw/Yg4gKjRyxee+kuL5knoEvpWVx2VsMMxzyxkxU0UQhpTlhczSrWumaPYSdS/ASOB
aTdBRJDzsCBtuKwnx+pTMEfLbmyW8IDZWuYCXhYSnJGxS6OoPFHtTrEJphs2z2aFYSM/bUssNMb5
8FF38W/C/VNLuneZK0jgkGVx5I6naySg05Prm/D0/amLGzA6KnAfBFTqJG64BeOWQM4/h85+yGpK
zjMKlpVqTPiMPN3d1E75bW7Lm52dPlVNvpnbujtZ0mM+7pxP7hKpdtwT3f9dMuYuo/XIW9ZdsxVx
tiDIU/yWAHIXyONKYb7EKXJi2GMqOxwo+RRfWyPDfUkUND3d0qyxGwfZdEeVg+5uHUNAKIDYvKD+
1zdUEZtIz0+RndtfjMOmENilv3dVIM8I7182338QpveYtbtJptET7Wm+IYgpW8uyi7dCCXeAREWP
+WZCgMuNtCLfNdxlK8hRKbwBZVk0upw2tl8gbEwadhA9tByGcPpCOaY7zwYhsTQa+BZUeQC5dqt2
hIwcF6DJMPS913QP6qraDb3mmzgZodbrZ3GDKQA6zWH5u0DdboKRv/IhCE4LdG/r1JN+iym9Hq9A
Nt5cdAWcRK/fJ80QxqtIlx2EypRdh7JOjqOszkut9X1EkXytJ/hjwz5naxvHiLYOVXAIhm4+BYTN
BSytK0DL6UF1wq4kn4ZigDJptbiZQiSRwpYZZO2hk3ZA6Sya6wTaacM5nsy4YilqFvekIYQ4yBwy
wD7xh6AzbN0DaECfrs2ua0vMZUlp828+oMPJthOmOBw7hTixqYZIDImXYyD2SansvgOR92OHX7c+
1zp8G5yKTtP/PTQj0CTXeIxvDJpbCfDnOaq0u8WRfhfZoH6mWF/A63q+YlAZbPoqMieb4ZXLM3LB
U9K+xLRrgRzALvbwUcxbw8Mc+ILLz3XLvgIE4aBwnuedq117LFlyW2pMxjBi0JcmRSRLGNXLJQ0h
hWPQ9UFNbJNTJ7HLhwkKE+aLiZkTBDLlIavZv+970CVAJ3Lc4w2oSvHkuTrUaFsmln0GHYF0oTcP
gVv4LwNPc7JCbIgN3wfglmARcHBNma/qxmP80ijyQ6nnZG8miWSMkcXXplZ/oGJj1yyrqyPeU7rt
cBeOcedHdNlses5mu9aRnt7HhzSXUWWOo+vsJ4ztu3LOnqseFf1UddFHptuXxnqsC3H0EVW4zVHg
yBGKWCHAGA3hGLxrw64Y5DJD2MNKVNzT3VmSvIoIASjdzDeDpeYN2uoiz0C7tDaAfoX17ZU+Dsgj
AkPUfQR8CD/40l/Q9mwJoctJQci3b4N02dVD/Dtunf4ZtP7GsCPfxu+Wv4JiiKQYfYNIhnPZVGZL
fJtuna7Gc5TLVQg9+BP2ArMCZbq2IUwVLFdkg+f2tU1HjJPoqDtCkgYsyWJmR0v7l1ggO4nAAJNG
vVzNQM12jHbdCdtGd4KwPdktuVN7OcrjDB/6fU7lpaaZ3CxmWc5qQSzJgDZ+33fNX23luYnbZSsk
wE/eQO/nx/ojJAb2knRqMGdtnsujm9xnWi6/o3KIPktVbygUlzvoAPRam0Q+cdFxlEUdh3I3CNez
rfjB9xlSuUKBhJmkpRc3+3QXeSSDlcDvMmXCjchBIVLNmktZZwWqrvHIEPmIZ5wr9AHlT46JfAVc
YvpZV+4W9BW7hsGgtsM08y1tBrdz0Bod8+69K5PuqyTmCe4txP/lMymYI9l6aKdtZIk/5RP0M4vL
oTKjZfTUpOTYWLg0ul6aNSZAALU25mV+bNNpAm3f9CEFy37WkXsLS9OhP7RAtfC+NAmDBNT39oKp
RyuglRB3ly7b5X0P/bmCL1VaFlxjngHd6vvVME/zfYkV3yZGbHSjs50xjS6cognsPjKHKFNCl9Gy
vCBg/3Enwr3v4/496n6WWRW92MFXO9Lm6VNQQlSeMg+/AQF6FNfjueyX7CoTRNNNeC9/9fDLpcJi
qRyXEXiCBmijK/mWYlKvY4NYR81YQadcVrgi3bRq0oUAXDTxOePutSxnLCnoQeCdTBD5RW29bCZV
FhFW7t9dTPSKQUo7pRaTyORYnVI773xtzVkgPvg+9DG52fgJz2D4CbCm2zQM9QTPyT2PZnKLu2cW
6aLTebBPwwUqQw+pm4feH/lda9gu1BeawyN15QANO093wi9dkU/iTxMt8gRVmzr0Hh1XsMwVRGl5
soqxDlwkFdMLy8aLQfL2Nmg7uK1lUp2CHvKnvmwR7G3SBYpql13jGXcI49Sqw6TldFH6D+S0q9Yp
gmk1PsCsPbqkK0cdwVbHymJY2unmSI0x5DE0nAnE/OgE0KcmUjVXwAzTR/rDIEr3IwPkcl1qOHS4
L0YKt8aW2GjYQzo9raI8/Zt2tL02EH/dIVwXuaen/3dgtuQHhwUKkiSs7xRIWhf4NyFTfW7jnkDY
PuYHTvWfmk4cpZNuznVmvtQAfWopyXCN3PAD5qW6MDFp8GA1aj9iZtb9+wB9UxGXTYZ+rA5vZvrq
ZxJepa7yW+Xl7wkTvXdsrDlqR3pwMokLxPxnELf7K6GYca/wGj/VyKQ9ltz/IgpS6sSSfzyu5zui
Uv/QWBO4Asq+aFvEjXkdergXRYkZPJ16Dfre8BUsaWfTpRhPNfl0r0ymzlkp4guhsF3ICcYWl0As
2IIvujj4CNYhpOR5Yne6bdMzW3T1pALMIuz/Zhg+nuD/xBU2OyHuQPjbfTCkZI/tF26aIYjBOukv
SdGGE0BfD3zDbADD8IOYM3FAhE23qcb6PpPHuKwQ4ie2OPc8QGn+fTHHUaZFwsidukzcsJ9hTOEI
rXKeqN/SeMTLQUQ3KShR26zv776fkpPs08scoZSKYoqYbOq2k6NDUQ8u2lWhSMYVibzaQfFuVyXo
h/vUViEA8GBNqz/LMpc7CDrNOvAx5hU71RZBt8gf/tSLarlKgyT/ZWoH4FC4DOxfOJv8FucLjIrt
Mp3B607nCAZvCtvHIY1c+twC2zqEwx8XL8mVWrWD2QLC6jAHrRuF2EuYTH/CQjTnds1BEv0oWxps
om4Ey4zx7qsWLrj79+FBvnCq3Pkx1+kE3cYZDhd7g7KuvQ1HkrV8hy7txZtueU+W49yEGJ5tUMqY
RIQFJREt7OOT7TAbNOjZtF1mtfdVY+6dTLv/OkhTnSon3c0MfQYWEEL4nqZktwzKbZsBWu8UIVcW
hrdoSn+WltWf+fi+CB1BnZy0O6guky0I+W4L/ysv4K2tDybHD/QpoPUy5fpPBB9uacRbb4Z5E2rj
n8oKuq3WQv4JSVi+ZRRIQ+WydGMm2qA3garfmkDtJktf6gcGA3PHD9k29cbFGUL7nJSXXHs8q9gd
TDVFZ2Mqt/XxMryjEP8iMZrBTb/o9EPNttu5Kaj336dwd1ZYTHlydYPJTm0rXgXrsSMI2q79QwJa
pv14bpvmJ9SDa5uq/g1G5gqMZRev5s7BVEUavAZhrW1RKvGM+RX2hskxzW2Go7bOTmXDYNqS6i+r
fLa3xPxWTfnPSo4+pa7laciZXz8K/40Jka88teOlBbIAXX6A+hAGtAJvdYhCJohueWyQ59uhX0X/
lm9q2KufR2Ahm6XTySsNyc8gxVaTZnqN+PJmz5kS27DGFvBdQmVO/gllpQ9MVXYjZpgVoO7OXwyg
q3Hp+nfDq+mOG3tjyFh5V+CdLmZCQ/j9hyB3cgiFN2JKgo94Ni+NScsPVYkDNIJZUfEgK2ydq+04
TwhNT5PhmsyQQUP2/Bs+h+A6NgJNcoW0R/Al534h9AYGTRbV4Nym8uX8GVE0QUs5JoWD0QCoNeaw
qbop8CP7c4eps6+9TrH893m0j3ljb41c7KFKYVXggKZPZTSLbamC+tPZeZXH8tlhAClENYs85Gxi
f0xSVtu6TeYdRPCv8Th3l2HR5Q6uZ7KuVMLuQzRk96TVFRQe+PvkMQ1g0L25xS3SVDOI0AdYL44M
z9WFmH9VxU8yrcIdy13yxAdIRjFSGg2arKPi+2AdHw4sk0fIkvnTYvRJP/4NSP0Cd/hTgk08LBMA
gGQIYA/30wJXVDWtYD2Hl6gzqJ6Spr2NgAu/SSzALB3ciFV9Dj1MsrAqHQGBwJRRAberO1uuMaVg
eBHSDw8v7Lqp/VGDd3oPew8RSS+iNYWibdN4pl4NSR8OIPsB/bE/myALVmgChrFP/lb1Nqt9+Rdo
8oAJI036QhY577So0dG7ARuJOxmE0x3mWj1NHf/LeEZuQ5yo51kAuFTTjtYdel8PGUEauycs+Z3E
QO9FPTk9Yty8xzeehwAqbQ6MMngcsuihx8a4+GMqMAU0hCL1UwuKoiD7Aqkgb1PVVHtrlm5rS23X
g2d9MZJl2mUmLJ+Chj6Pvlw+lFOov3uznEXQoqhJg2bfJwjwx3iE9GYlwSAOp+ShIvMbXfp4P4AW
hDUwKrGD+ASK/wQ2z4rAMB7AYbfhOiu3zaPGloN7ISG/RLPuMAsCB0iKNUrBJn6jUHB/ZnjxAHAs
+j5pNBStCWdMTKn+JA+3NL7FKo9Kf+4lgTSx1GcaLLwwc4ZD0P4LEOu+j3Lsin27i70zF0ya3wLg
G9adlXTPIPM+pYPEiPly/qMAR+15G4xPnJToSpruiGQuf4U0xF9TRvwVwMSySca4uUw53PRauOl1
zttnMsSv/TzG9zSn/tXW6SaEm/ADNoZk3/bdenFRCcm7qM6VC9CDaMx/k9MVNpDgpCR2ZNRjXyMZ
2DkhTG3LLPiBK0BfMN9QQkl/aRxe5JiO8iY7Jm9elGujA3UxuTp4MOnv8difegDJ/+oHIC+zTEJl
+zZNf4B0/mKwwe0pzIh0lYTI9AaD2l6B2eNa5Wi3AIyNGsUY6CwMEWDQFVeUhjC9EbepsQIURkbz
JxyviI/L+aucr4OY2muFCY8XEf20o1G/OTIQVnDSlPeAPiFWI3nJc5hdRZAeDdwDER/EPnow1z10
MdAUP0zFSrObFTm7uXCoCqinnx8PdI/X/9MlatlZbtEmJc21T0fwiab+GdDKPhmReiifgxrvw5fz
bfI2iXonDU1O0DQjrBeWhuQBYkIh8orUDHavoPdZkxTXhAEFPkH2MMCQlbltPY3LFqbtdNtUTXLs
5hA4q8iASBpsby2EYI+zdmx+W22RKg9NExKyluxD4q+uEKXdo76MkQ1Qw2NGLKGXnLDpA9+qRnhW
Fiw9QoG53UnYJ/dxD9igDn25Aa5A97i6yQsE1vrUP8KJvUdcBp3jYC0JWY48Hauz5RqPDoW/EJbz
ZO7V73QgBBaZOLnEqvmEG7c75Iv16D5NrNZzD0DFaAbRu8JEbQjX2qL08wF+nQzFKOTgrZ377QhG
d6XqNto2USKOj6vX5ToFVIJL6ObsJyFT/UpG7T44i58wzRoo7veL8jhAiIatQIxpgRpmXU9t+zfM
nFjBqKPewgzpDzKWv3MwkgcdLu1hGrPfiho4HKTPPhEbma4yQuqC2ciusrS8Jo2mV00RgQfpfwLD
TY3Vf4qhijE2ANQnBazxyGuIIoSFOdDJ4ov7cb5a6HFWEMTEpwA/MKvG8ZqA4tjycAMewWO8QZqJ
QuVlc8liuFgxIIZaJEJ0wwejoAFBJrnT96cKyRQnr7YUqzkeoCiE1Xeo74sm5AlusPpiZnklEUOF
O/UEFWJKN2jwzQXjovoz4I2d0jR6d6p/zYIyeEZ6d3oBCY3IASQWb1NArXsVooINA9x9SmX6GoF2
AbW63INkTl5Z41Hkw9zQQoL2ghv4Toc4eB/gGkFq9UrkbfJH97AalL2MrkuTF3Odc4hQsvYdsmmA
laLxjw3WrompYfkaAlg0sz8o6chrAhXSDsYtXbSVxuoFL9wOPJHahegV8UQwCD0mf6vDjLwiE2Qm
eAeDEcU+jNq7Po3wiI2J/QiWT5ejQXZDc4kmx59MINy9xEBEzWrylAvxK1RSFqmc+U37+F3BzVME
FfCwVQdnyMpWcN9rKlAmSLKOcsb3DhaB17wCsyvw68h8GI8wEOJLiOwmoX8fyio4S8Azr/B5wdA3
IFUCK/Bnz3R+5TBMvzYNbK050gzgJsEpLVWKaG1V70umn2RYBpeE+HDXCznvsXzCbgdc9vvQxPyQ
llG6xY3BfOzZKoS1iFJuGzwNhwzBAShY+68GiNk+bhvxBmMLXtOoxTZuzD5pE4tO5YE555bBVAHz
RSra4T4qq88g4FAgQ/F+oDDl73iWH2yVzM9jCJ0wz+OtWzAZfhkGcHAz3fAhrou6HMa9rJC+3Jg4
u4sgSI7DBECqinNxwf9jb9GUIpe8Vc8jy5E2QIL80DiAUCB2tmLozMmhRuGt2IQN0kAsIlxXYw3g
BQTsfLfARFchnV9rUYcvqG62CUrRZYz7c9PPUMHWYPXnmFTPBuNlzxYLfzQuR7jDCIKHfH2ekvBT
WebO9TgDLBq/vk9yM34s03BYYBs4fR9I7CAeM4EpQE1d2qxsfsQyfue1vvuGnzrS+ic6AQSd5m1X
ZdkbVxLh56OM8Lj1jyQGqHYPVb64FbYMMLiE5EUz2/LAUcO0OlXvcAsgMa3zsMyhRriMKfnUPLjB
2F7+EXK5zZP9SiIZbdoq+dcClDijU4rX+SL4e5T9y+aHG5pMvjxOKbRTtCkx45rG6TPkThTUUTgV
6QQpk/NmOZoYge4wWicv6IUQtDLMI/yUbzkk9c/BEvQvS59kKL8Ws6ttZl6COg4ghWkZaDe90+M4
nKNHcV2GaGXE41Di60JkCHV8SBEs8h3244TpTslDopC1AFVT9lynlb3NYmjBX+Pvt22Ur3yV8RU8
d4iadjwpprlfTjKCC6pVOUxcuPAoZCBZYL0DKdnaQi4AokMMREZL0X4sS51vywgPii9LenYOUUJ9
wJIDgtyhj3Arh3oCZXBf8BQdl4UN6xqZr6Fa1Dn17MvEKcZVPAoGRAGgZPVhXSRjjeiEDhgisjLS
4vuQuLrZPAbAbL7/xcDxMLZuPU6YnTZh66+RXHG2Qj0iKvSnoTOmm0wNWrwmTwovHtV2DR9d1mDs
OQQ/aBURCjXL9upbFl4IEo4ZEOwmpweCbLsLjxx5CoPA4Gmo0qMC11atVTKv0f93MLez7qmsoyNo
oeUX0TX6IBanNx0l5VksS7gxIOpXaNInQHNx8Aw5XQtYJY92zP8Faj8X1dgNCOLv5n2i9dH7fgPV
VnWh8I6dJJnvkYVd2vsgRVJE5n/44MLtWKLCicSm7PPmEGiURxUkPHew/svZqOASyVLsFYdk2MIc
epeZQogWGOhhKquCMiDmhr1EaggQADODnUZffCaCYhkLIRBF2iNWQEeDVT2jDOrLeIPcj1dFKPuZ
p+zEbYbnuvMbVGfmh/IQUWm8lT0ejMKFDtk+KGrdGlEGS5GyGfkoozZrmyE+iw096lwynVMAkLsW
nUfRDZ0Ft2Dq9UQ7t/calm8LLP3mavR5pAa0YT29QwVa7kiAuIahTt7YN5GcG8DJs8kKXKO/rsUs
kInGNxF0B58kn3FlR5j0IWHFm4BlEx7nNWyBiDlCSsA15cMFyTh+pWb28r11YB4CuDWRbCh6qSLS
IeA+M4O45To/wHUsNwoQ7HWO6SsVzh+/z3gfflRY6s+w5gKJM6L+/K9Pc/pKpz685xm0irNz9X4R
jD9nCMMaJAav+aiTf3wd46e5qQArozdgbPQda7ZfDzN478jqvX9wVFKfR8oUpGq4V77kw5Fl/uzB
m7/DoCPPeQ2TEWGgHo1CHEjLIC+MHZi+vMI7UdcYBgX/8nYEgg8oqvvV+3ksEh63d0OLb3gT6f3t
WboYjHebvPM8eq9phAl4ITRABtd10Wc25ul1mNrgplEf37qapacmKQu4GzFtxung1DRlsu7roHlv
EhOsFhiDf4RjCaUkpgLi1UQyJfqf/YRfc5eny3LTMQY8VAN91mMc3hvT87eqe0ZNlGyRagUhRlSV
V5T0ML+MEwZUPE5bAWGTw9S5PZ0X+oLl6d+kIdLLqVw2PovJNvPV8IPjbs28WX6ZJV3WqLz0NbIm
XsfcqvUSUnL0tUBL6RN959gdNqUJ5dUKuFn9MFzHCiluLHV3xuZpH7qy29RtKLb9FPLNKHh0/j4k
oY7PZSD6vZ7NTwTM8MPURWhc0THtkX1bfSQCrlHEMbjz96mZ6sMjmaciwwvyHtRvuNY+xjwY17Vg
8zp7lOOlWdzX2GkUWn19HKpM3RmffoB854Uyrb5kkCmkyEN4cnU8P8UAYrsUhTvCXq5TAylG0zC1
byBZ2mCRdCuG2b3n/HEoFbI+eE8ctB4Lv7juklageUfhj5iGgbPvQ4fUhLav8MI6Zu454JkmqEtY
mofxyhu2RejiuM/myO/COTFbZ2j4PDdLtOYMvWKr82G16IB+BaJ9M0vub7Cq/k41TPkV9B4b2iL/
rfHda1yzMw+cuX2fYfAmxBSkitdjnM3FAh8ic6EHJR4jMq+Ezm0XL3NafB8Q9fDZi1EWyC6A4C1E
GopgEnpWDLKBBgdG8LV304Q0qbB8jpWvnjFX+zRG3YmN6s3pAXgtMPTbUIJ5g/eW7yKwmMUYoEVo
g2Ds0e2sjO3mF50v2csCcnQVo+c+QsaQvYDZiw6lmzyeq+5QySw60yUcXqIF6oJYp38XN8AKVBIC
drnBylXTFpSwa94JgqQgJTT+F1imY+swd1hPDdhE1GD1rOXl+9P3oeWLuKBTeRvgidhpTGkJEMmF
7yew3QbPGRHAPLRo966S4q+v65fIo8TIKMISOH+wd1U3nBBdB+A9Rcbg4+z76w1nwaatB6RDQN/0
LNFjHkhv2ArTly8irEDhEx08I64GRIBPuteGleOaV3Aaax3mgBXZ+MxxVUoV0rOQ4/g84PVLl/qi
jSZHMGHYYQbwWEP3lzG1CSoybVDUZWfgcxDpBSJ+qtOFY8QYgIDFgfz241UKB4ddZBCn0ilxazFh
dmPtMkDznp0RhVddwjQtC+sWAf52JmcN3eWuSxu/RixMh7ArkBY7kGJ/MClnQHhGJg8NbcwJkD44
FUdaQHPVtPPIclpBX+LP8eNgRRhsownySd7HOzW05RGOXsRjEmBbtEd+JOJdWiQdinhaAZlDAITl
5tpQ/godQneLRqx0cQ8UZZTTZ++yofh+ssDPH5XEf3iWeM10GjWQyDw+ol1DHHvAcr2rbITHuys/
Uzysh1nV/KIYCfe6xT3+/i4Ay/0+eTEnRGAAAaEAk9ZRO0WH7/MlByM+xmDax4Bg3Yu7+R1zBl4z
WEoKMWCkNRIU6ksSAl61A8TQBtWB0uledohaonYAqfcQYlNElWTFmOQHA/K/9mI7QFuz6pLhOceO
CDHwmrg9SAhACPWx1vK5RryngOEiE2BmHd7bHIEUUKqZme6DpUa4EbvWcDO0M9sO/YfF6N7lDFr+
PgXkl4K6olIBWrsB47TsZw1CBmlZ4LMcImOOQx4V6ZD5h1YFKeHtumuRKseGT2hzit5th0beKCaj
+vkrBsCru+SIuQdIZTll2XZMP0uLZh8iboyK2tZ10fn86hZ/GGmD++7+4lfclHF8zfhJLEfpEKP2
FbnwDgoQC47cUuCXsxanvP0R6xoGJ2AmOZAWaTZsLFQ5Fr7CFLfpF78s/aHu4GKmWG0azPHR0GcB
FO75ewI1LZjIGVdC0q0RL+2eoUZb0H4YRIxBWoXOe1wPwP+Hhb1Y88tG0Bj3HLBAhknhfv9/eDqv
5caRtNs+ESLgzS0AelKUdzcISSUlPBI+gaf/F3vinIiZnqqumiqJJDI/s/fa/fTjdMvRO2RGtfMN
jt9KbPMVDZ/SQz0gCcaEpvVvBvJSrEzJXtbsRTc+cC8AJz0awSHRk0ivtB0yuSibH+jZvXE9+vZP
/YUVEnn/ZazquJirqFqO/vBZWMM5cAGy8/ZzTW+6vP/Ru7OOFsB9XMwx9mxMr+MQB/JpNZc41ehV
EalarKsHR14glUW1tu6GWaNihZZK1aDc8UgEGdC4PFJoxFYQkOnAZrtkBDyietNls1lab78a7ZaL
I8o4/oeCUMDMjAoj9GS3hRoVDckb+VhsglBv9jTxpzTn3ONbtxoBriQ7lMG6Q/UYdVXFoo6xZgIB
IXcYzcrn7OacryCXFWAY2OT6Rn9ZmTOHq1vlYd4AokmZfLpo7YDFoGDSAveTTfUZRmZsTaYImYt9
6ZMP+pQ4TT+JA43xXO5GLn0KqAvnXGfWL+QXEWLMM9S25inVrL07UhA6k/9iquawSFC1mrnx8wyf
H0/YzJVf/BY8LEih7pi8bc3MpC3Tws4x58g6jMv3kt3AneK61uJitP3XrOe7IhMvi86mRVzEOuxK
HCodJ75T7CtgGlFLXymm/lCMKM4zgG68os2Sf7jcaWr9RSX2rIPyKUfrsRtVjL7nq4b+gHXvuQyE
SWyIt1nN73QOWaPwDXmAI+bxDq1OnCn73h/KCm1ssXHUFrJyOBbaHfdDs+252GutOchO2zQLIlVk
AfAW4rYutkhZZixR5YM/JcfUw52VMI4DuzromISW9CgbIw7AFIIGRKXW3xgYT8qVh4yIzwq9Tp4U
YcGArhCXNgVMirbNTYsbPeTYqzyaJhyJQRMcURdWihMLkfgRd8ROZwHBxHN9FezSWa+cqjqFJAJZ
J2sEwJXA+qylxvuhLlkmzrm2Hvs02Hs6o2lnfbBRk3suJLaRI7IOxI5N5l5W6aHhgrHnPVu94416
aHRQLfLllaUx5sABIKokD1E78h/N/ZLl8xTMu7o176EJ1m6YJRW4ySTqRRdqTvrX9AmyKzLgKg8J
XclLNnJSOxc0hl2I0PGJeYXQyk2XUdsbinnT0G+F4x1LqwKvgeQjRTbKo4VeGKoULtE2J2KPP5V6
7C0Dpjeut5Bsig1Tg+HBh6u0WcEw4OzxT65k0iSlAVtF7DJWWbomWaNMJ/h9/0pdi331oZyvpqu/
57U8BIBmPXPlbJncP5Es26ma4xGcM4/glRVnlMlfhkWo0oxd0Epse2/LqtlhkE7bsWvA3n4SjB2a
k806SF6zzAfw0gcnFKhb2xSfTDciYbmcTM4wRUXab6e8beJhTFh2Ma9rOYn52GaQ2wJG31MQe2a3
kXX3HTCk3U9rd56RSnhjHZWNyZSX5UuPBgf8Weib/SYFQmc1qHM0f+Ml3b526g0h3bFlVt8zJxDa
710v0miy8Nfa2jZlisNZDEvkfQEVx6MS2zI/a163D1hTa3K9F017NnIob/V0XyG14/E/Z4Zzb6V6
3JnNVlNGvNaKmZZ3V3n6b2lDYMufxETtnKSMa8xwTYrISYJTMS370TJfi6LbuR6CaMg268Vv/b9Z
D3aeYn3a+zvlOjtjgvGIzzUcgdAlN1yj6Rj3Ng9RC0p4beq/jq8YuX9YO+JJVPOfVPaGUwjv7ph/
41aGMzncFD61ebRE8LgaCFfTrGJfCwq65SH2yCNMDh0jQNK44obAHZKM2UZrH6NXciqyHoD4uM8I
Qfe76bj8iqpiAvPdPuRJ+epmGeUU55eR7QxrOCYQzfKMAUBVBGGVIpF2Oac1tFtec2hl9mOn1nmF
2Jymd8CEIz+dUV6XzwTax85YHOqi3eW6dm7MhLV0x1AV9nLTcT5ZhXvk8H3wApjHtHjCLDZMtn7p
BY+LoW+l5r9OeveFVrBo2FuAN060PwhQZym7jeOJrbO4D8Ocx86q9qWltrrtbJZU3vW+xhTD1yHl
tVG9/HPMAWzf32JhjJrKXVYFlyIbAEQ629lrr24aPMm82UInvQ4Oc/6kijX/0ZDmPkHdS85EhXKh
wzRIHEPrvegLJu7mroL8iko79IjBLbX8bGIgmRN0uYv3qACIt1JtxoCHBsjfxEJgeZpX4wOkE+k3
s31tMyvl11MqiWSTV/WhbEZ6IGmqvcmOZ2f0JzFKdzNlFLQVm7bYEHcpE8peW/lygfEGS5zIGawR
643cC+GIIcNBeiu/oQAfmKRtHLwGWKxMZ91KZzDDpGu3DkhUx0luTV0RYRO/iBwicvnt0r2PRRJL
GRyl+QJCAxxQypC83rSV90Y0767mCeq4UeT4WpuUNkI/dFq2FW26JUtw2/cdPoaStfR0dWvxqFDQ
jF6zLzTvAcEwIukMJW+/BVgUdcyFTV1An6o/BydA/qzlf52dcNEG+1nilSousAhD4KN3Sdoch+mx
9LPH3htPokD7I7jw8NYjsUrxQ05DdtFH8WTb6Fq4z8d+sLHh+L9lThliMCULq6Bgiolmw871P+XJ
F7ECLh87uRx65CoxRNiveeJdXtl/sV/z0JWNuCweM78+LqPJMKuOREqFlECu2g1ChosGMZ7lAgJC
iyI0vQHpvSFkuZhePK85VWt7VyXtvwIbQATC8Fpo2YNUjYOT23oVqBHGur3xX5BbLYx9ayMJi34Q
ESFrR3vmByh7/jV281Sh2g5nNnpCaQc/VXJjtZJ2pA8ZSfGFLCW9RMba2/b6m6P7z+38O2/U/9Be
gfFLDeAFquT0WqJEN0/GgIih0d/HQLwkXf2uK//phkIyJoRbfF6UxgE1YMeP1YJMq3GueQlJem1y
ssi9+uwjW4xgGWao45nTk0kkuuIfWnIRvfaMv26ar3+GW5Bdnh0DKqE4M3DqLD2bx2ph/tsBytWd
ipjnkcYzNdOIp9ZZyiFyfaLQ/B7rTuntaoxGbPkNxpkkDCCRtuGbzniVgPW56E3NxprxbDX8OR3/
tuu+vQqNu5YWsWnla6wTbqZBpYXdFQAuG/4k6gZmJBRAthL5kVWcAmUrjcRBkzxR6M7du1u+eBNZ
rBh7OfC4j+ZUgseddQsq9cjG1X8LRKEhGOyW0OjOizRyqMDwOAeqLyQcBUdPwh5OZ58F5xOOICuU
Taubu6CuKOeXwAXTpLgqExVbZfF6WyVbq27EbIQ/FFNwsMrTe8lfJm9fgynWe2emU3bm/DdLITIW
60Q09pmFukaUQP5ZM34JvfqgPCrdZXW+9KU7WHp3/W8RlyGyk6tjIEZmh5999hZ5BUiZ6SBm43Xp
lkvVgRnM3IxKw83TWM0EGQBONWvHilZt+G7Q5if2P1ed/CF7KRJx/e//wca4DEHr26I6Nm71NYr5
sV2Wc5PbdIaM6jIBVhSI/G1fjWYn6/x3Lem2PYP6kGnCtdWdPzkWHxxz+7FUB4QblFiJc8Lx4jGT
nXadNb8rUgeY2RrPHmYffnnxWVjZL6PykJCZpQWE36Z009x906gooUiKbIZ2kV4YP7Upnm/zOjje
hr3NWNaOQ/evnR2AlQjAD1DVWPxZJ99YHsz6WVfDGuoZlPTG/9ETet0yuAfq91Z6CrMxtgso2UiE
hurojVh3cMsDq2Qt6qIxmHUoMqQ4XJcJq/s0PraThEgQkNmLl48d6yUfsUJmHQ+2ZF7SMucd8upg
NwmlwfKmES8blcoEkKmnFwdgP5VIGSdGwqgE5V+l17/TkhBoU6m/xv2WN/ze7Dhj3FnDP8/eusze
JOuPvshfSI3g+7XkZ4HYGaUAol7d0hCRpdwCnvW9lB5z2eEub9AkBFoljuXVc1lqjiXxkFYuN4U4
Zg0CEAQiAcjdFY8F4ix9Ku4aq35g+dSGmWV/ipzPgOzdaFIsFh3NdqAox1NBoZxwAFTM8SNtptaz
5vErb371Us4hNzAGV1zBYYv3jvUJ7vrl2FROe1pYWPhQ9yPN6BXJH028GAZG5PEVoLETE3iL1cMO
C2mVW6YuNOIO13ptWWFutm8yoHiD5I95P2l2Sbl8VY7zwt4c99D0Qx1CgMx3xy6YrqcFiF4H37r+
q6fg39GpWNtEc8ACkVU4l+nCF4b1prVp1dvmy6/d1wHvMuyOaW8tVBbIPvMQkPd1tFFrVc9e12/K
h8zBftcSr24bacXB+Nzk6ceUja+B/TD13Jhu9V4UAn3IRGhc4OSUU3UF4aNHkAQMm/X0vac5zET6
dncDPbeDcdQy5uzMlfGMs57vPP08tMAKsfVc5e2/k1WQ4wIov8YZT6QB2tP6y3Hp33Mr7YlA50xe
CuQeLoMZqCL3Y+Lc/FNXg4FukdPRSLt4wLWcpvPd7HtxO5SnVSFwRQSgOepT4a2cg/EypP4x0duD
46Mq8Ox7ZxAbQ5T7TKvfAp2AINebD4bC8QGQIJ+/zAEvzNTcPNuXFHpi2LkOj60FSM7wg9tkIWwr
zLZOO35mVXapTZYh3fTJKQnbaiwe64REWddGpBTQwpJKkgaeyYAME+/gEXYbmHkoU3/vtvZ9UZOj
NWr2e8fZNyw/s699OONymKcHWWkXJXF35O5TWoFURlOmOS+TyQDCMn4STAKzO229hHV8gvpaKSae
bcdmtsPfQA1hqZfM0J9zfz2byfqIn+pMJAW+HJ3PiJ/zVst12PeBFUsdRTG4d94Mae9nT/EzHvee
S13Rds9wRmY8ROMidW5jpupuZj/iavkuSuex8FHYYscHDt2VB5JBTeIsuLbb7MfN2MyLFcquVMOr
2/RXPWgQFLnNu9Gsb+R3DJX7WFEl4rvQLD4rAHV5DpbHtrbw6Gfin23AFm9SclLT2d0BBMKyZGhP
RskCGUAMI9P+nbYHVZllQRMbRQyh+ACfekRBlbBW6u70ynjJ+vH99r9UuK9aC9MT9VbnuE9u0GzH
0XjFrrVJnPQb9vlnXefI6iyykzQ0JPOsxSaItKmZz4Qa/Wnc+13VcOQlY6xqWoz/vgdRYdVshgeB
mLLsQ9NWl3nijkpurzNN0pMgT8Uepqs/65fByg+LUHQe1XdHwaAr6z4x0b4Ow6ZLqVQKYxaMOf01
RDMPCpa7kyFZk83PWtX8WLyzeOvhKK7MsDCUc2k92dlwtawCkM3tM+07U0nDNR4HgJncjDaMZBoc
S9/77UM2aLCpK/2XBcQx6Oq9hvTGF/mjm7U/1BuMkda/20PeU3iV+rvVUSAtE67pOqO7Kr/nSVxm
3/iZ8qyIm6FFPzXSJyIUaIHF0nJROM0bKDQMrKvhKvm8ZW39bYyUXEn5ACdmOw4Ms4z13CQBk4zm
1HTv2UqMBgYodDZ5+tzCtdZ6++f2Neq1+S/Iki8S0w8QhX48QLquohkBiaeFS2VglVkB01tjbABg
HSuhwkmmiF+pXTmIi3++t8kcmBC8XXai3nvbPfKG3uG6PVgTueTZmFBazWo7WXrMI75D0X1cV4Ae
4jaWs3sjlLW1XZlz2XrBG5+WNMQA4nt7iCyJXWYyR0I/vODi3D7SXlBQqZsoxIuLIhAoYgQuqqHe
1RomBIt8g3BwHHo38pWK7s/ATYar1nw3FbszGGK7zgPrr0lWJ7alIogR76gXGATW47vllX/KwfRg
4A+OBsD0mLwXokMCFVHrnSbEs+zozqarzmae4Oe1nAcrZXYMmNVFz8D7U5qEYkzucC2ZsU+4a+SI
9k2rIZy0N6K49PWzXpBCzqkCLEX652QCl1PojNfkjM1hoJQlkakETRkGLe8CUU6R7EZ0iKakd1GL
Fi8TLYeak+/OVtWGWUBmuPWmqW0VKadyNmvA5sNu15GBKTo3mx47MkTXY0X3xKE40OAEm0AG89Zq
TrXTg+gwL6Iv7mHBfpliIrMHFV8sPnGR22Fik/mpOQgIZnQPs4Vfs9LBrVCi+F75LSrtoRk5imqm
zEjaKjnYjK2vXianeOjtOuogo2u8xnhx7yo/v59HyE250zLqsp+L0td3Yzb7215fb2gN2qtFTS+j
Z5uwsI1247FiPlk3F4SjuYemqZLjWOn+TlTTXbpKZ5e2XCa3rFXQSslWMu+LguqAtYEGqdQZ+rMO
RH44ZDsHIbEOyf7Ut59LcXMmTNQHgeRv0irtQKrWSSi45hzZM6OTz7XRv6fAJotR4/cYyx5cirlp
B4o6O/UefCPRI301SWLJjZO0FdCGBdeTmlCXM+xUpkuQhCt+cxasod/guBbM9fRA3TkBy2yLLUfA
7y3c/itRNG4tQltKrCrxfg3/nRU/X9wrfBgt0vUpi7TK3lVW3eOthCDr2dWn2yev6HCx8Ip1l9Gg
75aSjI0g9VG5yQ71Xnq1AvQH40BnJX00E2zv5COTK3Mz9svvUAMMS9k960x7eVnLaJL+HJZGC89c
U3xp+R9at2Nb13vYv+SC4NkIa5d7t1ebRc0o6AGFhKbM/vQKn0Zbv1iLc6Taphe322aTrHd5Ymq7
QVuOPaz5fV4srwLqSqiK4zRS+NQpTZfWy0d0pcjacJm1Nyix7swvHU4oboiJsuUGWKCuxtvo7gqz
OAiTxktzAl5uWtEaT04KzSVllYo4nJKqronIaHAdTXWyD2wTFX75NiPYxztivLnsj234BoEgGsVa
AM00sANYD6JysRVdij3OoZnQFPVz7OAF8JR7qGVyZip0MdBpy9UT0b07ZeSRVcXXkCxHU09PrpVu
K519vtU/NHjaEss/tzfrD3+5Md2mCMzdnPEmd3WhevsOQyW9G7YuN6JVcFS26lgyTpiu6dT3oVMA
LESBxprkqGavQwuGrScl1CY33Hds9d9+NvxRHn4EWf6NnyByMClmGWuLjPXYBFN5qvV/Ht9blIjy
OI6I/epVYq5n1KabeIwqVIveCNXGwfQ5I/+ADHDfojqNhjW6Cc7i/341M4wfhmptiPFSDGzAOsGC
vQLSiCrSjV3YWqtOpJzIcGMhyFxvl1PtCY4l4wXt6LdOel4sMuvgdvmXL/ScAdxHWXZ7o63PibZu
dK17RlC2s6kTJ9VfWsuKiSF7y4vxze7amCQBiZeV3px2Gx2zeupK7L21ygHC5ceKISKPwfxJYsku
wTVg2gyVxhnbbZPaoc+WPpqqFIcRPqOQtiEQmHXdp6rO3NDxYjyheghQm6kAj4rRd0/mSlrSuAIn
8h2yD9R83/c7QJMrv708NFPxVNTVi20iTtRuL+B8i2/i/oVRQEpJkX2Vq8EWGE0nTsv8gTywh2Ew
XxN73ftOe78akkwt8ywLnQ8wuQghgyKagDx0Z/5IQx9eF/fHnGB3d4P33MsUQU7JvsUONCgV1inh
mUuACybMVOGon6c6u8pGca2K5TKQv9uXT5D7Ur618rGfx2M7JCeGRSgXXoMipTzAa+Nk3qszf8o1
u1puc9Ls9lnW9dkUWLjluNXmlRdjht7kkc9hW+MnbB96v5xRTKcFm8VnWqT52cq2cbjvdcWinKIW
rod326ZprX9PFcEzPqT4eInQnNrrahNkJnL9tUNHGzhGjMVtgDRCdZwlFLGK9DmWx9qnXVLoNXhL
GJETuaiQ9vNku9KhDlPJR+4DLDQerLnkyl0DQuYAFYT+R20zi88zKFhi4mnLFubgfLhvK7Y2Cx30
sez2mM71yWPecEzX6tzCyji2gfeAVefPaOVl8JcfcDT4vL3nvGc9xzoHdexo7QmpskN7yTNMKt4X
hK2XfJo4Dm/vJkhbuApt8QqwjZ0KB0Doc8Ix5J5x8XiSCCTtk8is4SAzlDgJlD7AcusmTzaQUf0N
Bs8khBG072VOyp/Vbw3f3zVLejItJkor8VuQqAPiEUoe/xxEVQgET8XgKJiBbH2R3ClNO85ewezZ
M967Bg+0yWoy/Sz6/koZTPzXjRFeZv7RnFnhcXNzNbo706le3Bxd4JzfA5WJEUbcv9W1ZtC7Srxx
MkA74dGHCRyKwTC9F7rdbczBKkC/t9VWLOsniufnqq56FvnmT+WzQgSJyrtu8MLMpLaUvrubJLCm
2U43TdK9AoJB14Zr71RjCUG9qx147nZr3fIMiJwwW64uTGDMh1cVupb7g011YzP2MoKaJFRn21g6
0oDlq/UZ0ro1gTk3C+1gyXsrIyCmcNEkpOZLbmeULYV4Z1j1xQO705TdbvD6TgytDo3ltQfbmN5G
N8/3Ku1wBrhtjMrmJGafsKABkf4wsWQhIRPBNONELOvhUlj4uGvzY038t9Y+uykbaWMsmXq02pM/
lhjtcsoHeeyX5d6XZRoGAWi+KX3AsHebICfPKwE6q/HnyBnHhcO7Vq1y12ndyRv9N7O+ip6P0Nww
fep0ng2ULsdm8i+l54fVVFsgDdGZVC1HBMl7nHEZS1+rvJDHtl2aerNCSqJ37R+8Bdu1wzXkxQuC
91C3vN3sv5RkjVEVIKsYpP5lImjKCoLXPDH/taMX+zeMktDnF98cL/PcR97E3+IEt7ARTy9C0z1z
qjL26qwpdH08Lp3RvuM8oe43p4epciPgigQQJuJNjeVjYGYnxFinNafqSsciNMwavytUrsjjM4Nk
lCGjuCzSpInMGaFUZvkzTRY2aDwArLZdgRYTGIA5LE/e6npR0N51Mn2Y/QpXYP/a4vWKME3xuW6K
cEUMgc93+IRd86ktmxb5c4iXyp07XoGOg3HwdHx/HnrvV0DgceAGZ6rws8iL/TqkTdSV+FlKwFKm
xqQcf1FyBJnLjZ1QV/z3xxjl21IYz7gSqNnd5rIK829kZxGlS/XJbAMQ03y3dNZIeY/HJpvb14To
Q1R5bo1L11QERxqV8egRoyd0Bh5zcYIPBzOOYTYV53BOGQiGmS3gJ2ZHz1lO+MizaCowFZSGhjwv
h+oj3tKm98OpOs7ljN+pfWMheF067RvNG10JqqTgbcKZngbBIzKrr7n3fiR6ojUg7uAjM2mmtYW5
W6vjPrVMiHlq507Fu4H2FBwjnwPPBCOs+u+MCx7BeHZyy9nfoBMn4ixLCM/RmpxKCtmKiPP8rWj5
ZGZm8CxcSUk17Jye+/WWEhQa9vhvqv3X1rUoeDJTp5Z0t+WEHrTAnjH2/XfAmp5kjLi324dxUr8s
RC46gBhAPnvtlj6AEJDldLt3iJvNC3Dk2q0JsBfvpLcUkCO4Ybxs6pGFmkYXhksMzU6LwKV0bmm6
zUdN9a+Clrt1wQ2u7eoUp4rv9rwOecslo8ldqeiYU+ZI9uBf+lLfYbbNQ8CF5aYxxuzYscye6aj2
upBPblta1OVlhSQIPtWccVv7Sx6bk0kK2y2JFoFhzNf+WNcNSsFOPlplc5eIhDUyoJ188powKbWY
MWwfG0QBR8k3qT9mlEuAyIBJU4rg5iKLADgFIY0IW9y7puBU4VMsKcJqPKZLl27X5uwE8lPJGUuh
TrW+Gs2B+Sj7Wh8absBmuOo7c7OQX4flXvxzR/TZCWy+MKjux9al3xRoC/Hes5Z2yHpSPWV8WTzq
5JhhNrBuVnktVI98xjgsTDoYnrss6svhc5q4YpuCi8m0KWebwWpYD3nfrWdfMte561q+TaG57c6c
9B+M07dTZiqoJiGQANutVRYPExNFwGYUiIZ91LPs1QH7yFbZ5Nss+bxp6LEBz7sRPey+0udfTn6I
GuLBMAJQQxU7C9pFsZbFUWjstAUTL1w0+UrzNa88/ACI0ACPxoWtzJ5DosH4QVYG22t0NpJSOGmv
iqDArSu8KrwxB7d67/aXAXZwOCKl2hr5uCPRRcRqGIu4UhDMRHs3V8H7kBlpjCa8z5xgY5AfBDPQ
X+MO6X6JZfDQWxH5ZshAjPQ5C+xik9d6XDu86ommo8IpSEYufMKPtFklqA/WftMwRAtq2AsUWxoE
D495IlMvVD/dc0nHf+Jy2aZO+aRBQN4Z+s22s44aoYUJ7DojY9qEVcuWzxYDrVPW6pi+a7PcFG2P
Cy535/3o8VnIvKaj67O/i2meNr5lS5rBIt3YKatpPcnPLP4af36ggA82lnD+dfVab+pJ4A9JjUcz
tZf90PMYYEyBajyOyOFticKuXOlvfAFRrrvWhmQ7PN9ytijuWM0dpV9pd1zuMlqCBWbarbdLlqtd
s17OWeocqQfIiBjAC5uI0Lwqe55sBhjI4Imu61IjFoPwwsqYWK0aoMpM7UBpFSooPKHXD/UbUsWR
0SqUqCm1Ef4NKdqXZd3M6YdCan4sDIC/1NtR7klCmoKVOHKvYopRlHQcgfVFApoROfbykZVNFTJ3
UptUX7C2LM3J1eLB6NJdXY58hIWTbED05XCx0vIFhxwbDqsQOxTx41n5ICqQJib5ZpAwlAB60EcM
GHtY0Hb3buWsoTRMa9dicT5oPcTXlmXhi9+u28kz77S1rP44mbZwdewvItsh5dbtfEnq4ifrRkZH
Kb/bNBsG2qZi1xMI638/Re5T4QuCMAic6lKRpPpYtve26JZ30frvgfXRq78WCOn5f0TTon3Hr6/h
8322DR2tOLfxeWpTchEGnZFy0fgb6Q3ZidxDheQgg4adNO2r6VUPIp1IGePPigzZkvB4+wc6+vKQ
FtDHsN+GyMPdF1ZHcgMfq7uw/mZI1zp8FJr1WMPrPU+r7dyb+JCBTRXvOsHPWr+6Z49EoW1ZGirC
8Wud//vHmns5UtlmWyf209KTIgt9BZ1Zu771K33iTIL9s8a4wW398Su4R6jd/fS3gtFJBmy//roA
hirAdM3J7+wZ1wTfxMM4BwfQustdl4C9IhmIggyB/uSaL1rnJfv/flpYZrsD3ct5OK72QTe4ZEwL
QDuV+uBtc6dv94tbGoxHnYu+FO2hcaW6TAmhgPUwynO9zODZ7OCAagjdKvaWj6E4BTAdvVtbwK46
Dx1bJwjMB//pcR0wMqQKnw2LuKZboJrTWtMJ7bHD6VZ/9C3oGoAk452x2g+B7WgXUWOCa5QqLkY/
32CMwmDn4OuXoEnAI1jJe5pAQSmKUo9lPsm4Imoq7FNfPMtEPbVrX38tOkL5yceUZHbNeqdDoz4y
NZ3Yf91y8SyoA3VuUypi7PiyNO/ezqv2oZTrs+G6UAtGbms8DAYXV6fyjQOZc9uYyG6UliK1U7BD
GpMxxGiV1Hu5t0VU1VzzIJ/IAs8hn/mMyIO2Cq7jjV/IygT7aoOyKRi8YAdC7LGxhx69nI8iU6o2
LjoLnRny9Q3OgYaFuCog/Av7Z9Sa6s4yk/Ju/v8/ElUfHCg6/vfvLatcD7XLEek1qjyVFZZuSy/7
t5mZZmEM+b+A7fBEqq6V+6cCJMyGY/0Gl+nG/eoiLwGDWz42iB82czvA5k7WDPhGau8Cd9wtLrEi
OViaJU/VgdaHp5HBADc/IrYbb3QGpvNipFxrijV5lZpvfoKgNGN7TfeZRV1fDfeYVuSBp15HDPPc
JkNzb/eSgdONEyzyZyUIg17cDLhxwzcjg+ZB74CN2o5Ca9pIfg/ZdiZI2o1GF3WpBqa0gWLWalsJ
++w5OZY3m5TK7vKi59ebFFj8SDRpotSy9cibv5tByAgtP+ZcNCcn+GpTBaB7cLLnhCmhjQSFbdVc
x8m4IjBWb47RcKa7KtkG0JaYFxn1FQL4Ju10gnX10rvgAc4iy1jxuRUVbFcYEC0DIH5YuO5vKsoT
DsRl71nV/OorqFRysReQx+v86jjaB2hYGHdEOx6glHWxTz/wsjTEMBru8BbMBrmbiJp3fpFUb7dY
xMJGzqgrO7KczgnbHDZLYQc4TMxgLwPrwbnZXcyyqXdiovvoyd6MOpYRWBIWGBmz2OT8q9PUgzjM
F/iN+aQtZy9hi2MkS8xOSBzNlvX6XA6HwWrz7X9vT6F+Kkul92ZW3fcNAXBmqRFvIFz9yeLQiLWu
aO7T+SI8JGkg0Fp8H/CcForSPZt7sZ4XYp53M4l7H6Z6DTA+PdUjaxSBN3mvbCYpHjnZMQN8TINz
cu1VMW2TWgvQ3/mgG+ay34zCQXc1atWD2c0nheKZdqRmJ5h4F5vrSGUvAn7cI/F+Cqyy+UVdpL0Y
GV+fZ3SHXNe1nbJLn7eHdiZZPlsZg8k02JD/PwOoTmCPcHz/1Kc3b6Y0n3QPOctKqiCAJ7yjI9Gn
ROitBytAeYh2zFiSGd8veqMAiPSeAMyXAM/5TneVd2JuMG27gvpbYssofSuIHHInVrvPLq5dvydT
YT05S4HFTMPpmgRmdW59WZ/JeF1lunEmALzD1fw/zs5sN25k27ZfRIBNBJtXZd9nqrPkF0KuKrPv
Gey+/gzmPrhnWy5YwEWxEkqjUE4xyeCKteYc84VtYZMeJ9saNoHWefvcFR4u9LyFxNAPV+mXeCps
G1YfW2REkYSXNqwt8za2RpB16zFvIP8YcyZU+dIMKgSkSIHCgeea9MyV1Gk1+EypkdSMxTmpzCf0
9cnmbnoqc9Q6wqNnNft9u9ZpLiEorsIkD3I2M4XWWG86gjEw2hKz3peMMtvJQYkvuAQKIoPRaZUb
iZ+Zqap9ncmea9voOLktPQACjDVwW2HMo6fcm/Ykj3BVHDbXFbPo2Y1kq+SSF7GzHUY64pOi/BRp
vYPCVwMhrWlgoETWt449d9My1EId0Y3MtJNi1c+MBZPN2MJ2DG9/f4uKaVfDm7xJWQ5HJ6u6U66T
h0oDcoHI0w/09tvYyfEUlNV81nz9iD0nXVdmgfrBJenRbJHAaDnDGzGGPY5ivmGcvt0mDVV3wCWx
AuoTvhYFBJksgJmjIit4NQftJxciH3SWSQRB2h/Bcunrkd7ezUfyCN5oNF4JCtpVo77xBxTcdeok
T0N06fUC5HfqIM+ki1kdM7vLN5BA2TU0YOBA7EPwBIv4aPhpcGJ2/dQEXFZmMoxk1ub9LqXQQaxo
0ceYeVNseNautFiJejCvkyDYz1NpsmhR8oJrVtmrriQy6L5dW7WkrWTUwx5ruLZmYn3xZ1MXrTpr
zbj0552xpKpmW9OI0mWYfHNJddCGaTw5BYGzWoAvZAjXLG7HqJyx09XA52OXVCj/Bcy88wivWJaB
99TrPMIyszQfO3u8lMDoeETRzVYFVDLXW+ukjiw7Hdtl1XBNxAXgvLr9MGunuGhWu51CTlc3/QjI
Nj/YLr78brTsXaSCTT3f5OHoRjTYGmcrIAZfM3cH8PUwMqc6V3Bz2YpqYg9O7DEtqYe0nq2l7GiH
p0nbP+eeBTop+pgavfmGoBKdpwLAljk4fcgvHRfRcCiwHSN4SdtN19JSEMOa38s63dk0+Ih9Hrso
8XNH4LszovB0/ykSfHm0Oey4jF5aEeUHnWbIEklJ9p36/xsNpePIpK8dBRw+WSF46+jUstQGCWSD
B1ebkv0AxeNJ5Y3DlZ7SlEVv3ebQW2ncnKu0rnk8jB6sG8jPwSDasypd8zwIkN4+2bAPHjkFTyGL
+qRqJhASHFVLk/bBJlLk0W5GHCu5AiHUZAqmuIERIvazDzIsjpn/0dPpLrwWeokT5KT4zOqYKESJ
2x9iTfIXsMt15xekvymUiM7GAMJbsCLEqUyT2KB+gQKaFh//WU/nRbUNimGXsyI/VBG8N4k7cqWI
RHvCvQElwopeM6lJhhPWVjDEW9qjCPajF8fAD92zspLiWBQtYhOEKHRpK8A6s5TFK/7xE09urKlz
l27XAFE1iJGJsuo5p1sP6d+i9IVqgDyYMN77iyF8zNujyyDZzrtj6Y+0yhh6vk8lM6taGRZRvcij
cNW8j0rq7yMyuoWDhjetS7i+8f2BGMtNj7DvmobkN+du37yBF3yNxjj+EG64setkMyueHl14BiTn
IAuH+vp0fzfN7sghKp7v72BQA41vXsq67h/quqnYSucZc8qSaWOYV88qzlmMHfxiIT2ZGynMDAln
xJTmzTVTkBqnTITRmgoqQU1HPm5alIdOdOZLTXdZ0Dk9eqE9nfo40U9VarsL1BTtkrZSwjCfNGUZ
6lcVueIfAn6WbGQxf948Wxs/YkV7lbbOGtENftxq8JnL1jUnYX7JkUQcBoT7WKpq5OFmfbj/BO6S
IiEagNfy58SBFNa7DdXuJ8o9TZg/Me/8xQDUv/LY8vd+6Pqn3Gi/AdDTZ1IUgZd92DLYLeQKLFp8
AWbg7Ka+eR7ndy5CgAdPNN1Gn1FLejL9TRuweJXmODslQnsbO1HyLS1BGQE6qc6iDV+AXLL5JOJy
MWjCeXPH5IWyGjsXspRI6NptNHSGBjGaxcwTfAzmAT6EtUxr/IMbpuox7LsfchY1R6KWaBkT/XB/
SeafNDFLhJBOryyvhbk8MapwzEZuZa5bL3WqRctx0uX2ztvX4jJeZgjct2lMLNM4VDsf4iaTQ48b
KMvkFp+IcbxvIIyW+VJSVgX8/6m2eUyTCNqOeny0Ojk8juBD9BZHY5OBpdKj9pakbbKN3Tje6D6J
2OlQfOQSkegIsePmRvJbzzDwwRikeB/GdJm0EdQTvzD2lWl1SzKN5Ptg5AjSenUzRkOeO64DRhpu
Nzfc1BozR3DxmjE4xTbZ28wCL/eXzGX/b8ceLc9O+ychaXRl5oa6Qa2rlq1rXLgCjxSq41mvErp7
JMj80Bl06yl9uiSB/ngvTfPWAf5A5Io2wbLSdHOPjiSb6f90+rPx3VH17otQh09hjybiMcfWDRId
SCN1pPMpIM3u8y5VCWHkjm+027HMuqs3XwZqaB87PW0fNeWrjRa5OxKZv8Nn3zpN2u2iPE8OjNNv
6bzRI3zRYCDG1/Z/bwsCONnAl3/n5d6pPPFR9pW3lPZoH0SdeJfMZfYJt1juhpzpfuuVCUaQIDnd
f9KVR/EdSW5Rq+r22hSzvcjjo8fe75EC86+ah+omKpS3hHABxNBQzz76euBXuXv1HZhiIZTFRaa9
JOgpM1ZvLW96f+GKQ9tG1kuHBm1lMs0zWCFOeVxay3SI3eWfT+/nRA9hCctwDEG1KaB+6HMo339F
YfX15IexBGYAbdDdSqH2nmf8pCGgYfvA0fjnv838HA7FX+dYOlGD1Mc2Yb2fwqEU1mE2EMSg5fhJ
/oJf/yDdpP2rqLAwRZDvH8feCzehaL+XLQJkacG8HLtVXZXBN6YSgXudGOvuy8qwdpFI/yqTFI1C
kHq7WJKwY3qVvJXTkMyVxhfBVvbnfEJhOY4rHRsKjGk5uv0puKmPs95hNNAtCJo+9pycPTvnkCi2
K0Ux4J3Us9jd831Z2ppzZ0F1Lb+NRaFOIzO8KeYhlw2iXmSQC3AU1Npa2NJYsSv3Eblcx1SX76Tg
VsuSQKNVlYa44ESX7ARIviAcoo0TVj/1hlmIRCS86FvNXJDeTQe14dlT2GKikUAiWVw1B20qPeLt
Gg9FlnUUpuO/2la9SgvCiTN6vxYNmhVV5Nrr/Z6GKz5LVc11cgnFucTyyh5Bl+us0X3GJvFJGHJt
hiFR8eZYrvsYzmtd4NfUvZSwhKrDmG9gnf/z1YIy+1OSkLBoITMRd6WwdN34HKiZGKCODAujh2Ub
Z4sXWk+BR6tEResBlx7OVEpUBQvvYgKJ2+rtSH2CNSnL3QYlYL6k81Q9OqRpbfyyYtaYMhrsKvak
TcXCVw5jd21Bm6MGQXAZpNO32iGGPidGYKlyBixgc+09pW17otPmPgdGTIcZNakNcBjzdHFRbZvv
ZF1HG5SF3kvTlE/gqtRfKfpJk+ZYcm6m2HhDBR1huKzSHyYiOhO0SifnLoLfaKdxpM3ghuah6TJm
1XNAnofTbGXAHb5iAbyYbWA90HZhW934+mNsSOMyoLkg/TZ0G1iDhX4AvAzJlVzcvTuV2r6zxgAq
Du3EvncZfWmut7c1pe+yPupxE2TzgIy8rlXUWNMS4kP9iPeuXk4YJCxfN0CZZ+05bU1UMJGBqgFT
a1pcTb05hm5UvhjKNx7b2l7Q7nN3nYVeCNPFhZld9GJVWrUzzTClg7ennzNsyMyh/gmtfgspRKz6
gPGEp+klz31MgAFrxlNkDUgp9FCQPcBPyJPUhSex+8AmYqu5bn4Ap9Ye/nyFic9RVcIma90wbBY+
3ZPinhT4X8tfaVmGQnAOQTrTn2ETG/cN36qB68UGA8eu6uutBQgXYyCBhwlI24eWLdoqVpW/UFbg
nAtNniKYddGYvQUTQnB3+gClMc5ZQZGTbQfs68ex1ZYwc5hDEAyTt7p/GUgmyXShjlr0zTJ874rD
3lKVxwnTZ6s8JK1QROb3JgZY4eyh4rxpEpp353o0XyDFMz4Owi+CsOW8hhXpGBT5HMzrmJyPOSSX
iEMd8Lqrf0o/1cnrgT6MWtGrgIAGwhv3Wt/hURKOtuiD/s0zkKn4oeqxrIK3s9ASnpHKHmzYzUeH
U72tDNXTN+++hWkworHTxRkJb7zUCbACQ2j+0+IfgEQJGGNYypCvWTZj+dzZe92yXzF0aFjmefJE
uvESL2llGmswYBqo16s/gVWK0/IW69zsmoFbrQqd9AOTIlSphHiFKnEeg+gdo5y98z0vwpJrxOdE
hPtBF/nP2FDuUmPk9UWI7n3t/3zeLIugbS4jh9P2qUhhoxobvp8UWFCYybM+NTiYg+J71cwJWPMW
QPaZv0sN/WCyzp/YaO2Ljx7Ae4J6JnYXNtQS+pBu/sIN+08Rv8cUsWYoX5FTmIu+W+cqh6LQGu4D
PVM8sY7vLUrHNZcuaUF7u8dJ0+jjxAmTPuIRbM2eepd1gw67ILdp7MgyM/iAFNLfI3uOosA4lkZs
JeqWZQ7k0Wo0Omz8HWAqn84B0zkr23iRZ258w52HUPaPIrbU0TDTpSWYCOq6nb+y5bhqiVFefcuA
rZYfMQ41j6qLziVb98Wf71fjc74XdQrLvGl4OsoqACdzsfhf92uC0FEXfVAuhB51x6Fzol2d4Jdu
E++QVxH2ORFmzK5BiwLiPRTB2B9V63ykRQzLPXLqm5HW0cIvEuaN2CUgd/f2FvXwlzmP//ZJCUib
C1YgsRRXv35SZgSMO7CK4hIIB+A3IW2pcJF5sfHsO+VHz2zkqKrYWdHbsFa4cXc1MTQXb9Kf7NxW
q6LvUto58XeMp0xzVMakuPKtL8q/34przqdrmqx/riV1Yc9hlf91Pv0Mq5rfNsUimkAq6ZJQoMQx
WaYasjRDnBCLMsPH9cW3OFd5v94tdNqk6VJv8q9hflplyrwV9Qgvg7+r2vhTEbIvpfkBCUUJwnNg
yIq12aUlLBZAcPk0mjsxyHdoVuBeG82kd4Fp84sP9fvSJ2BaeZ7kEwndEZ/Kuy4u6tocAWvEdrtT
TqVOCdD8XUBzaDUSK7INDTXsyjRukb+KXT+qly8+wW/Fsc3y69mGlKblukS6/vpltK0OI5P+5CKN
sTx6kK+xtfkQPfirBJKqTSEkrc+k29FA4bEZDt/Yb247m7gX0sWsL242OX8Nn74mj+tCd23H8QzX
+XSzuQpFjJlG5KmE6hTaXbXJExXj00qd97QGjI8UZqfnUXaiDfoMu9D4BgYWenks5CnRJmcPyPWb
nXXpjj2MQSsiCdc2qTI2w/IDbIaQeZ4HAVg2hlq1RuRfh+7VkGGfsNe2rB0FH6w7BqHSf2xlrv10
q1PbiPCV+La3yRzAV8wJNmzANJjKcXocevVWzi3O+4vngH3JbEnKNTzDx9ptvFU8hdeUzsHZIkbr
IdeH6G2ykDxqjeoP95b7/UWL2n+Em/nb3mqC4xff8+83nW1Q0vCcZTvELujT5S8TK8LZhFAhyPt8
zppcWYPVvLqIgnYA3aclDuzuwaxK71iQdu6PQ/ZkzmNlN8xpkryxhwiFXwFyc42Tq5Iff/581u+3
p23YrunC3LJch8far9ehlpeQrCa2BBXugpPrFLdJb9QqHCr4sYNiINHmwbKO3L/pWqm1Owd7902N
RGQOHhpK2a1sRW3iZp1/KYLZdE/5fn+BRo3id9SL7f1tW7xGIBMtE/k+0d3BY+C+15nF82iAPgd7
zdtFJZ26TEzR2dGdA8WJe6Z7+MWlbvy2DbZtyzRcAlINtnnu5zrQZruk04eIGGZlexaI+GL7lXfq
ITnH1xFf1tYPCpLNG/8MDWtHjFJzsOb/bDCmDwy8b1ha2NMO6e2L7+L3ApWKTHdsG7WkwMn/KUsV
BAPUAtznC8U04aRpjQc0HR2yRboNd6e50kIxHLklp50H0GpZ0fJs83c9gxVEeEl5DKdxOqpet86o
aXKgmJFY1LYrTqCM5Gke29MJc/x1TqWf5R1Qo2n4HqtuWtlYQGmjRPJxaBysq0CJl+BAYMc4kFNb
Jm5//l3/5eFuS2lRQVnSIjPuc7poVQvRMGWJFo5pL4jAo1HdmujSTEe7IPNeD6r2HsMK2ic6x8MQ
aiFAmbcks5YqKpsjMWvWuR9avBEZQhcELKSzGpF7+fPHNH//ShyTHgDFmMOnpdr79fbIQgRLXJVz
fDxGEmoH6vF6bF8nnzlVRp5GMBbmjQGLcUvjjI1/kSwdFqWHOvGfKI7oERUFFH83kfS0YNyIcdop
SLSgjXmRbMho4grUGx7xK3/+8Pdo81/XdG5odjtsrHWqffFp7dEijSDwZkT8Ttca1CyScKWG59Zz
xBGD098YjsC7IGhMa6Lz2PEbpzyqCOmOcXX++bNYv990bAiY7/K0EzrP9M8nMhGJZ4gWeFN9ypBK
PxSpN772AfoHT8oeyDcWR61I941rpJcucJ0D3NZX3ffoscaReUwqV948ZQARcYK/AeZoOzuv57zp
cFqZRgpMrlLHe96cPnEPFab9DsP2mHVs6EKni95SpZNxZ0ERSSo5HLPMfgci65xUWcOcRSe41slB
XAdpw4jo/+PX58nKNe/OFgb9U+2F7yxJqzpLF7Xp/jNN0jkRVexv2TAb0F2EBg/RK9c1AIibV5iC
ZNGh+2bYTFV8JaNNUYZM9OtyTgJHT9mF7pMmRwby8p04p/SU0BpZNFoEUmp+20eFs48SSz3aBvLG
Sc+cY+bKelunqCGDxiydFez1FVv7UBgfDpkX/agfBVryArGu+KIT6PxeH1Maz7vNezlP2fPrXTTy
cUKY8PnCV4Ajp/KSVE7who0qPVoZCH2Xp9vGl5Cy+OqGhVkWb2CY2pM+FWhMmpSEq5A8hXaIozev
a9ADyfQUzu2ydPTwEIDqlho2xYQgSKwg0ZZfdjiI1p9gIkbqpS8QizUlEWfmgkV2RQoJAH/fMlHH
BkRrZYZ3y3EiLKVTOudGC8o94RkB2CilP4kMVy7w1mEd9JJFt3XzcyBaehygAnTSN7QmsF7xN70T
Nf7cWT6JMfjUHqqiadBGGvUtcspy66K261Uzu9+aZ0tPnF0C2WxtqkTuR4gJThFa76Xl2xs7UWS3
jFnGXixkGMlkcBWHSbOT2YzBXRFZP604gSGYD6/DxdLbr17kdtAfjOnJ0EqxxMtvb/58Cf/bUmg7
PLzpHFs03cVcSfzX9kGNCQGMpg5rl4hKWfr2Le/qv/UcQ1+O4GaTyGs2meWmiYcEWygRBmIwb5DU
rBeXAZ3K6z2WVf9xgJ0Podm7pgQVHQoXuV6PA+v+jobj9PDnz/0vFY6DN9RzcchapvNbZQtmEzO+
gopoAT6u8SFYQ7VQYxOsEr0Ey8hXsc0BV+6MQu7CEMpD0zDNaYDRLnTN9g7zW2f+HpPO/8d3e6Qc
7UiiV22ScY7ZbxGPCkGTSR5Dp7fOxrfwiTHKoObjam8xsx6MwE2uzID7OWJ2wB5gfreidGJK0ch9
LXCu/PmXlr81U+cyXhc6T1eTLd+9v/1fXxajozETEZhPTyccu4fdcIhIBH7oxkCtGqICd4zP4pPr
0zpx+/A2dAKLbu08MtnRl/eImXJOPIXUE8GOh6dOXGq8cHtSmyP2bIfcQ6NQtNiaF+Ceo5WtF8lp
klg4W3yKzspM6njXD8YPEZoN/aOgIUJpAQWAvPdw2wwZIxBweHuu5WpXdV2F0tRpNuPok7dQ6yYV
CQQdL6SitPWQqC63u3lyUZKK+GZ1W2Qy+jeNXhLdNvxbiDrVF9f7/en46enpmrAsXSFN6mPr045I
dg3EGjfPF3YcWTxBSFbQjQxubtiE1yinadjTCgDa3sPf0RL1hOgnJge+yx8nNZkPY1COW0/roltv
YlsyUAezN0mwztWxQxOI/IX1SO7yWhR9cTDNBKlA18Uvbl3Ha931pkPXASXxKqMw4JcZ4boIGD7f
tzEYOb1V7+cmrGDPXRo+Bu97e7muRLFFLflxf9fHpkfAqV8tMmfO3Kh1Y0vAA/6tuXEUQOX66mb7
l3rJc+ivCs+2gNKanxaJ2EPnyEwcggHBO2hyX1TR4swwESfc3+ZFuZVRoK6V17Oqa65caeBzd3aZ
2SubVvw278C1pXD2v2NTFrWON7sA/pHuUqe3z4FM+kswHegYQyZgAk8vt7j20RjgJalXRQwoDYH/
sAsmclti3UHiY33xSxq/790pzk2X6ZB0hCs+7+k637bzMrHQd5Ri2oRJ2u/syH4bZfHOxfGf+8MR
42NUdMNSAAs6BLY/7H0HAg1+7umLWvr3QZsNA9rDzEClii3wc0Ny0IoqYn1iD6ClG6qp4smIw+gi
JuzxTYjQKrbqrRhG/RBm1XsprVPHqvCmqeHoT+pNqfFY24PgqeyJpewqIltNgeCBxiFjy5H8XALP
m/4fiELu9y8WqvmC+PUucw2bwoATKW22PZ9qVJsgOzyTIx57BbMbZZa7Bgz/OFY9YNwwDc8jycnn
nMTm/7zIoO7BnpbVYgALhTOBaNMQpIJzMS2r/sZv2u0rRGEwjXgbWRKz4eQBijy0gQC+T0z32o5z
53kCD1sCx3vSU1JuBl+rzrZmvNd+Kx9bAmUeKq9OL95NIkX+RiVfrG3TNHCwTO2yabndETWT1hpk
eFm8ZzII+nNU5OMm1b5VaVfsAijvi8RqbGqrUi3K3G1Bimr2LSFVN4hawukZt3+xaNm/l9kM0Zz5
bHI9OLhBf31ID9KuywHZGLpgkMMgOGa0qban/6FdBRiLlR46YhHnAih7jUOKZa053LNKGkihG3/E
k6scgRNUr8LtGIN6n5sR2tRGV2u6pho4ac3oItYi+39zMaPUzo6Z7A5kYjX/icpENkyppZE0WFBL
H/7vZbTynhjQm2IU8GBlWf/exkzqKgdPSttH7ksbsxfFwvPuRFCayJj7YNRC/8Hq0seqBzNN/gbG
dkRDMUi+A0zxapEiQ9polgcQqws8+sDuaUC3HydOu9JrZa0S08VyXYb5mm2keYL0zapA9dZETBXH
6mkCP0vkLTCHL1YK619WCgbJpo14yqLT93nE4mq5j5aD5dCdTZWjFeNQU2Z3tqKhW3XOaN7QHkEi
WCkb1xwomFL11UErCXnQ+LpANRnT1h9xm0wJcOS2JzrNMVamGEBxki+L59jTj/y92TKsy2ZdjGZ4
c6CEyHqKL43JUoiyOXgi6AGKJKropnBgRkxQUcGkftXr+r2HOPeQJP+4kgXyc4WYtIQhZvgaUBx7
6c12mx9x5jrv1awfCRPP2WdlNLs9kx2XGWRLpN772lXN3rEehkahsbZUSDqOclZ/XmXs3x9LPMU9
PhxPJaip8tMGhL49HCNypxZVH2/CDqdX02rDoyRC+aB1MPYg/z3e/yhwSqiikU2+UdpQWUTBSStt
g2zv1LrogXkZwCEQsxJdDVf8LJFWwT5O7XXCAO/BYLb9UPPw2lelA4k29k9V0hoP1qR5l043itOA
UX8RTtn0QVN1T2Jd+mr2mr5tCfR78N3sg7De4WbNL05if4f2GRKx0b8mevgXmtT8IkkDIPKQ0VDq
L0nwIhWpbNBS5u5LTYrDnvyDehXaRrHN+65GU+oGpyJq/Ye00TdpWcz7Z6W+MwmNzlDGdmVsI2EL
LpoRfLHlp83w29ruGbYjBWcCUY/9+ernJux5RgPuaca62+KAYj9Wh6N2quFJBZF5chMvP2YYAVxC
SFZi0sadMxRg1UXUywedzawprqrrATpXlbUdpiUmMah0eWevDaL8/rYq44MFe6CKxxwylQEaTbc2
YSSp8qlPlt4EZmjQlfWS2zieQuXpf1s92d1A/hee0mkY2IicDCYAC3s2EmQg1TZuK7JVauIOKLvK
2DRVhvV8GMrHhtNHPxB3UwBHhPyNrTH5jIuTiYjGXECIaqHLHxm7z7kx/a1B5or/wcG5ofvN0lLe
X5VHNReXtbj1PjPhyjrqARi/B9XNd0QEUSgJgaJMkT6yG0X25HeFfyrIGkI4+8POEhvktZSPHhZF
JscTrO9xW0il03klgpgxLrwahb7klM5+DsCBzgPZ3rR2VextCua0iD7lbJoxF5EbC2y0Ojwv2FK4
DOto1cB5vDIG6tcZMVP7BIZuhloOYikvdqiD/tWZRxtNy4wKi/urq/K3sfWNE4bdiOFlozYZq/jC
po94Ie8VjWZh8j+rzb2Epc/i1cbAyuN0tikhbwHUA8dxSpZRauR7NSXQMhu9WnflKDcDFoiNyIzo
bObVlovNO1rzSzRHtA+CS8FK83Ef1bJ7zrWtreMrGEBkPjMh+eEoel5CbZWi4un/30ujG29/Xl7+
pQDzTP6R81NXR9X/qerVk9qMm85mW5lZJ9LHYYW0qUMMy0ByakMYlozV8IrY7pksWaDJIxoerap+
FtRZN0HQzHJqoGxJmb9EgbVHlFH+AOBCFC8WWum/tib89nnXJUrxRcVwn7/9WoAxD2EYSHNOsD92
Pn322B9mm0DZLDJmsGtX46Ip61kkQ6WwVDFLt0EpMQcVd49xN4wU7U2IrS330EPZOEl4ACnyD5c5
gSzM/J0UwyOy+2j+SQt6jZXHSLdmaaanKh9gmXcOMqdhZISdPf75izD+pTT3HFrKlOZsf38fq6G6
lQbdWL6JMBpPrjUaOz9kCIy3IFwMnpvv6lzUN5otOjQQOISYY3cdipVzNhp75SXOzeqq+DwwN1wQ
EzIxa0pCl1qF4NWZFVR7HyppH8Owm85owqdnO2V75drEQfN/vuhxaB3IXrEOCQyohxaRHxYe3tp+
+Q9Yk/xgZ5W9CrVIbaaw+Olgwb7W+rnWIS5WZY45agiO/mhm13iqWeERRSGFxRTgGuYPNszrSdPs
dzm89ioftrJq3LWl2TFkiG6T63GzjcyEJL++WbUCEA5TzexCHKSF6c2BJoobDw5VT4sVelO1BXKj
VqbboARHuLhrQhMPItqDAjkoCVFRd80n14JtH2hUjka2tCrPeHKWuurGJ2P+ueryFgVIcSyzKeUp
iQyEgM5kT/RJ/jRUwAGIu0JPpmVzgIVYEU/SfctnQxMDiEOCjnzl1VCACk2wly3+DhlEnwnZGo8p
nv1FFuUzoNyrVxOxfEtai+aBxt91woO+QUY0YIQwSEWypuEDWvxD10vEAWOokYHRM9HQQgUm0Ilf
RAPU889X212A8Mut46BNYA/o6CZbXtf9fOtEVZFWJnQoYdbdrs/hUwzWtwom+jJN8qDaYE/sN6NX
pVvDSUbGN136Zsyoq9bEPFkMdIATEAkPhQQQ3ed99pGgfdRRL/0V1PKQIjz8qbmQe+IS9BVuKRbF
Q1MGIyHAA7JY1tklYAG1bYroRWJgf0fcNTwwmpNn8rzNm0zKq5Od4YtMe53RMUqQ+cewaqe9SH0b
rotOi0rGJHc1NOU9+q8bUFDlJs9sgrftamDlTfVLUzUTIT2+992SszNzkiDuyQKZuOj3bu9b+wIb
V/6gk9b0RfHm/dbL4jTTVGBqh8hkHqT+uqcJwZ/FyuGBXajihX5xttacrllJul40WfL+aLQkIBZF
96b0umNSPUzH+0tYhFiywltnXgfz2tTzq6qvXXDVjQuHR1CVcenPldg3wcUxzp5xDjBdXhsbZgSL
WAiRQMJRq2Z8wN7b2OGHFmrwm4DgrGRb1z8xGB78zMPGEyY27XVNXPmvP7pKIZ3Oy34ZV0yx5sM2
Hq3wSbTzYd4PRz4l2TNHNz5H2XOg/e8x1S++/9yIl6F+qcRLnr5yFOIlG1854vS11vA2QCL7lmuv
HBA1HrQ663oikmAYepAebl5YbIiy8r5nGepGjG1vtkjDNdac9ll92fYx9d/2nQ6bDASzqGVNE13F
p2aZIU2aEAnadsNGILknFRwvHUTJPjsM3t7iJIkDry1o6ujoYy4jZ6o5NtqRdC55IG6wLk/NNB+D
d7LzMz12DuGe/fzc5UgNL66LkejCMWEU9S6ld6mKa01ZPV2H+zFNV9efj7K6+T5fAzy+W8vPxi1g
LrFKOSfPNhwXqG7Zc9NmYmcmwVHDWwV52a52QemEl6BI0MBLY1OYO42G3F6fYXd7rds7pM77sBK5
5ucjJJzE2/vpgcNNDwlKbkIixMGuCBc/Bv6x1OfDIpwiPxn5CRTWCMkKQ2V65gCma6ZnZZ+bTW8d
vORS2eexuzjJpbQvfXfJCZy0L0l65YjSa9xfC2c+wv6aOdfEubbZjcMebnV2E8N8kG/XmitzuKXe
TR9udvEYe7fW6MyDR1xHoix6rLMEldWGcDwX7H6ixR2xSJIFydGDDUSX5GZqKDICVfcbHBbklT7K
/NG6H0b+yOE7kMseXefGVYbSDzOpcG4iuaX9fOjJ/x65vP7nSOXVi0iZuTr317C9WNFVay7CIhHs
guMxiy5Je06iS9SeOYKW3fFZiVOrTryW6tQk84EhBwGV3R/F/UhhknkH2oMcSX2I6kMYHRgS5/2+
z/dpv/eIBoq/kIX/rpJBD4VqwKD5x1bS++xPyALYYXUokHWaYfEUFom76lq9Xw2YOJ7GUdVnv/H4
dVL5xASdGLJZ81f3ShE8IQiGp6dioLg43P/o/kIAkHUS1iEapUcKvINcHOoFCXbddAs9tzlrSq0r
A5F2OMJGTCHHABAp/oew81py29q26BehCjm8kkgM6KBWK/gFZcvHyDnj6+/YkM65ltrlrppGsSnZ
bpIgsPdac425/ZYO/dlUCvtz3tPA4JuZ+ccgknjeqkDRb6Nthmx6s+9/X2ZhnZrDNcF56ReAi0+6
1c6Px6FmTO8xm/UkGNXBPG3Nl52V5kOvdeUTA2DMwBTfTL0rP0/r0F+G6h3jw9v1s2iy4xEzNdzM
Gn2aX67wA5m/mL2bs7EbH/MidzAM7b4ucGjZwtZV3sDC7H3H/FP9kNbzwB6enJONFK61Wl9U03i1
DaN4ZtwtM9jgasXk6e1kwDqG67UCKH7El0dqcfPOvUkR17WflwCqihlcwUVCw+PNFtemEtxM1Qrl
Z0qnYNx77pK9+loyvuLpOmMcRdWaT2S0AE92kk8GbnQwHNQ2rbkaKfTMBP6KWG1LZY5rLPprJ5IE
/n2dor69gdICoiwD4IEpA/vXZlBu7Rs7CmBH4wZCuDEZcDESOwknGW4OXBrrYZuowrFG9ha5zkGX
NNu5EGxp2CQSSYVfjK7qg0WZdGgzM3kLS3XPHdzp6hZ/BVzzODb7e/2XtzYdTgoKZ/gG6STgg/7F
MUBvKdmHXqvOudzHzKKBD7QNchEGrSR+D97mmcbrcjHGWz1AczO7LTA6HR9oZW332pbCHhM/IzcT
McsL98V/f1PfGlj49ViY6FiocVC/aQLsjEMTMAm3LZ3i9hX4N9FaS59TMogXTx807Mhs/aLYJNKQ
IbEHdaazmA8q7UV7+03OJmCPMTW9Rjdp74LKCB3Dptq5qu/s8N4WIflNHeG64LZ9mDB/+XZVpF6t
PXzPdBOX2A4HsjPgzLMKo2cyTe/Lk23tld8ro4odjQApZqqY4Z9hke6quH5jUxDNJ8Ud25m5t5RI
1t7ZrEjRVdGGsUGITDMOhbRSZK/ClvOQVARuF7KxQd+RTmyy7E+UcGhRK7HyYuq55s4bbS5Vyhyi
MIzat1K2KO98RP9w3mtY/rEb0rDW2RX+/MLlqqVyio/uTB17vk1NbhN1OVJ4lU9Vpn3LMQv7jCUz
3zN7RsyrtUvwWf/+S5j/cIXQuKixAsJF9NboVGLjskulEkCN1JdVQmsg1Iej0YvUlDa5wvakJM0W
k7oh2X6MhPo4afJXsiC+pcQN/wlp4joQP3IfZLiTCztcKsJQT9VR/6Mhc+UZU1/3KAonJ75I8m1N
sCttfbW8gNXG4T26XD9br9Upe6XDdmeauX1wkokgxYrZ9k2US8Z2IlMCSnJRMvmQdsxtwGu+2PYo
P2ml5nyUujY/aRjfmZLO44+WReNl0JzmcvypLo+5N8WnfKwxbVkx6YkMhodcG/MwIU/EjVfNetxT
6Z7IbffJYlxGqVJZJMxQo8uUD3hjokWGtLjJVRdiJHE+mJ25Yc8lse7fPxAGPt5esw16NTAhqHxY
+q9lami000TBqQV9hhllT5zI1vH/HY9afXo2NZatQuWMPfBCxiBaR6GpvOzjZXbC1Qk5d0ZfJVJ8
FFq0wImDTRNi7QQzlbwGti2M07Sk7Sm4OOAuKM8bBWey3r6u7e275OSmaVfjUEHI3XzFlYiy+KIp
QoZyIZRnGxlzC4W7VglRPIbJFNoxxWFC4YNVC3aNEKbAHAJ9CAhtbKyABMUdKwwb+Sxk3tVYw+xb
PQN8JEXpgsb0EhuXfb302dU2QJBeze6qd9d5v7I9rGyhAk23tLxlpCtNtyW5l9oNYZT9rm6/a61Q
s9+r/W5BZyEXFCpJFSHwJDk0vHc+wmM98Mtd18ahyZ2XC5voH/78xa6HvG03KLQ4Nof10QH+8tAp
1xTXGaNhTFTltFKeqZQzvNbYfw2z5hcTuPM0zoo7c6fNNTdLcrqSMXvJ4z/1tKsi6qlVdDySynK7
JarFjTwurmaTfZWY3XkxyQFzU2uUP+ybobkdmSxhx4riub0zvVifsC9+Zlaue2oaq3vaBqcL04yK
sFUu3VOS6M/yBspbd0RiqD2ZBLcN3/K83R/HTJKfMECkJ8tp9a8MspVuW5e4hSr2U3u2r7ZL7UM/
jbxYUFsQCgs9tOrxVQVbGzGHbUW5NVogYnTTr3oHjgMGRHh7xu+5yZCpyoiBq5FGfjqcGwpjvSe2
7OMzkeR/EajtPOVVj2NRFKsbRu4YPa0NTObAoodZrUP9uZTJu2b0spYConKHszkWFkxCZwDRAG9h
yFTNZwgSbtnM7G6hzc2TUkmfxt2svmV2+w23L/QwNeYteW/pKL9pMjBjStubW41hM9ZwmCD/5nQB
oCXpVaUQvUMGnxwkOfF1ocJFpAsxXAzZZSRBCAhQdrE3oXi7tNaFIXY7vzJqvQ7XfbjW8XVQrgDZ
u/o2L7ehZtfKLKRb5vd9uTHpi1oSzvL7rN7tQahLol29o7aLpkSox7B+aO64mAlthzQBmY+sOFKP
oxMTmRRV7QPQLck5KeBP2odcitDQPmQKfsSHpX1opQj1h0YpQjNbN5NgIW/g7xxalAhtxPmlEeZN
PY3MNNJ6cSz1e3wc6XEgR4Er07fms0VO99fNyuVz5wzNc0XwF+HTW/5CxKd6AsSnPu1G+7nV4Hjd
amqZ7X1K7k57t3iw3w1Mxs6dL71k351DahXJh9ZFfOPnRWhc2K8JDWa0Fg98v0Q4kBlVZjQWD/kC
tpI04aguHjIzSkywKkLPWBdtIzIPSfmDyLtczsocqUa0z9F6aDMizeKWHU3lD63WHXVlRA7DaN2x
SKu4pBuhtLlv8Q0t8a1UhOL+Zvc3KyOQFhrCVWPTyF7xUNVcd6D/0qVg3li7GNOFwKPsMz4VdCxB
w51rLlN+U9hCCOVurQW6FmBbeu8WJTY8P1/gNFnhNmcx9cCa/VeL+irvs5GrEzs505JcxrYvFDbl
e04s1aEUrgFBbQxqiRk8IRJmkkpojYM9JhYgaLQgXYQYspaYs86CApKaLGSOfl/7W+drJN+6pubr
mg+J67uGEuQQmc/wyQJS2C0z6LLQwLbThkQR18AdDfxbYZZiyhRK2x/CQofwkY/GxUyvzOHVeu74
yy4BkVU72BS1ckGtcoF4XYyXbLwkTpgS0cvLwZUL9mUMWyXcuKOW4RIHaIuDkjubFiS8kEYoTgOQ
cGiQfWP0yTiBgpcRDO0jgxfCy9J8xua+axoCtHMv5BXtCj0Je3E+wqBO7Xf3LCzo/uGDY61p6Oy2
LFySv/gvOsWcdYkAOmJgqECfN1glZGmDBU1cCA9I69wET6fiZgvNTJfYgYRLaQI/05sqbwEsPXhb
5VHfRIrurYOn6ULGIYuFme4VklcdaojmBWR2iNSriWuD5FkQtSX4TB7JeKg3vNFgGe7NhtDKjyP5
AxQuvIX2BuZpwNDsVmsvxcYHdo6kWxKNNRexTkfr8ENz5iIobo5+Vp1zJ9PDAQJ9VmBHHUoguidC
9IOk1rULd5SF+kOtRCqgGxdeTQZtwYib0N55CwUUtukkUCweeTYUsdBme0BpW56EKmx7wyGF/keG
gcQT/gfbQ1RgUHYosT1m7JF2iLRw3IMjxCkPfinJiEjNvRkTTO5tueeQNOu4DZanza10FwqLtmHt
ccvGzcjty908ZslADu+5grQjUl3OgOrLjfHgM2PWcWgTIkGQIZ9r4u6lq3cumHAcuzmsd8UFYARk
VoULZ7l64pHMgvZDdGe2was/FfjOB+oEHjG29N20zWPDVPIJbrxFXmKQpSPEjLsYc+cj4+M2hLpD
9e4NBthybzK8YRQadzJDPSisyqGNbhuTvZk32m6WeWB5Ek1IIV1wdZeBlpU71u5cM1ThYgqBMmvr
OBPPvSyOwv+1iWNt4YMg0dh1WK4XRIu6+Sw0yG5HqJoh1Ej8EaelaxUe2vhAF3FckOr1izcdx5XP
UeU3gfDIbyXUH6J8lfGhU8SyPSBLKOdvgtIibD3zTcXTFc+xPGX2LDBvsycrrKCYYvWWVmg6tOee
7bggJbFA17pb6q6+uSSbj6PbEwDN+o3PlU83ZsrsrFyofjBMPMlnZ36nOnBYAH+5gOsO1h/TYLaa
ipb68wq13dqyAp+LSy1WmeLV5fSF2fD0Je41b16WKiTjIMVwZssegycsTwZF+yJZzwk2jDhm9VVq
+zPNwSaw5fKyYJ0LijlhmQpJDGt6+vj/h5J5iLNlfXGsL8X0pZr4z3zZky/d9EVJvmiHyAADf3oQ
UD9L5WdT/zTtn7X+k60Lxfoni8fxK0q3V+daps/59jqUr+X2CsTW0j+iYaBx8DFNPubJR3t/YQjQ
qF+sQ7b1IV2E8uWDpj8PxQdDf2400nEAHbdNReZyZtovxSYRldHE/8nNrH4l9zDs8e89YVHBGjWN
+blkjvnDv99K/6Fii/GKNrrD8KtO7euXKpI8D4A1Y1Hxqq1HvWWU6zhsJXkzTYnVp1kwOK+b+klu
TRI1R0O5dV3+tXe4QBPyorkLKyRZAS05kNpEskyRf9kAv7g2CWWXMsOnAs28VzXFN2IY53kj0gOb
Sn6eyp2lmFPcKmOVn4+nBn48WTAnSXVNHZoJNrkmEo4uy87sl21djdPILriM808krBs3QsP+fsgU
txZh7nunnGZ1YR1Kwi2DEsm1HyX7oz2Rm1rOPdcQqGkuWNnQGNrqtcfd/c4Jbr0ta9AzYZqXFjyu
AdpyP5/gq6nGhdzvnOCdzX1OmDQba9guBH6i1blUymV3WJ8IsW75rgTqr8OskxBLF8S6JS7FkXUL
0m13emDxIs0/Vi64ADPLZ+WCdHJxjpULi5e8EOsX1i3p+mPdMsc+65bx0Pd1C0uXhg1wFk5rqLVi
0YJKI8xRe0mOpUuc/Fi0iPk3CKxZvfmwBqE1Wen9ODQSBtjY6ybsdfYmPU6AwKJ/P0uttyUJjVqi
MAkyIOUwJvPzu1kQrT2ChmzJxAJBUlJSvQ9Yd++b/TTjCAR1125fsn7HuGvNQUIYC+Rme78dh6kv
aYPkxXLu4LOFvZ0tzAnhMxtKVf99VJVzC/TT1fdmCixaPDQ9GWbk+/BnWgos1v+eOp7v+z4+N4CT
veMPCCr8a1U3wkTyzB+cGub+RL6HTWD1reZjYzZ5w6n/xQHIfK7y9ZOT5N+awci9Pd/il2lRSdDI
droNxmJfEygvtKDNp1nFAlPkcv2q1pJ+m2aRx9vX9auMFTSyv5kD9bGmc4rfyCz+PZ626ts6xveZ
Ovxrj7PgIG60NZ4uydmt0MlUbL6j+qoMavfsDHX/lyF38qnQcQgUBqxyDHaD145V+/HfPzroSW+X
fFhO8NzKfIJsQX/57GSKjBJh9u15UdSWcrROocxSm0eGIqbG22kBOG5nsvbzWMr3JNsfqlayVD2G
lFFPWz7KOqYH/X3xV6xXmtC8+I7j2wUDQYHl+CR66QUO3UDrA3sTKs0gP7Sk4XRIMlghh4hGE/Ha
yxIaTagdGpYQUyADlXsTNku4NuFM/vYijtkSjk2YLKGehC3GwYahy7Bs+KoEgGWWQ6kRqGugtBsM
S2hOcNLxuQ/lo8Gv1wcaQNM+cLZA7YPKDIwtKMwgOzSn4XioT0O7EWrTcF5CpkDGhXoAM3lqEzJQ
3C7h1ghRWCmZL26Ecv4KLyIJpTnUktCZQyUJwX6tmN+ScE7Eg8QIUKwL7VgBuwAKjQE03m2YYs+D
Mg/A3aPCJtBZaCPIqPaXyV9Sf0rZS7zTFnqLCKGsaHLvl03HUlTnV9JWWVplPXcqoOYRG7ZcFYQI
5NX4otC/qqHShqQD2C+mlUsYb/bshR4DSRJLVoUG1tJr3mG/KVSia3rqt79BCLwNJiCTdCT1bLN2
5TFNvjpkCoGF3B7abR7vlHeSKN25HbWNk36Rl4UPKCWUshuV8RwrYO5mGeID1Evz0cZ6fe2GkbqY
MxeviV1+E//MVNLOdJGsR8zGxD3V7Jgn2QEVO+tX1WiJzqWw1FbycJPN3xUBvC5Hm5iMhAvBnm7E
xmyJ9jUxpD8ZNhj/oFP6tFTStzQ39g9Nwb+rT23xBHhVem9O922pH46Cw+2I/iyWnKMH8rcqkEU8
SmlPMm9nYc7hZGzpdcRnBQowezGgz8rp5ne9s39ukqylygPYgSjlGWt4VpBfhLWo00wtxCW0fWrS
AQavASFrNmJW8ukcGYVEutyoxe+Ur96O6ILO1XQmtdjvQ7k//Gx/+71TPsyWCREMaroFWm9L9PNa
0e2UtK67ggmE7bLmlzwz5w9YuZxAaV6pB+rPpEBK73Bt3g74Ydt2MG+rDBNxW/8VwKUU664XSyHB
OGQeo0zbJjLb7Bt+ANs3Sq0mJBtKbeaMXZiXJJkCAK+CbGMeowRALXrSuSayvKeCwBVrP0FsVWGi
DeYlN42MrdfufB1L/dnunfadERiWc2+uwhDmuArLOnBc9U1JeEzqcqhXLTkveyx35wS+JsZRaXNt
uVOY05yAbzbCCrHoKiUfDpPGvjM1iVs+/qAxcO5lFTgJogV9ZbbM6z5rHTitxnHzuqohtyYUGMQ4
myYOGMqGxynb/yTHxPC7wRpv2kKx/Hg0KcuXZhnGwBzJfGrM/DMW2e0yNQSOty3GVNiNt66Z49uo
zwBA4nzxTXKnKfWXDmhX6nWn42EtV8NVtnws05X90jTO2gRJK8kePQyDDKTWuBNYXNMaLaiFDCCe
j+e2LW9dxoVSdxcY4rUxmbKgF+bZaa885HYMmHUzSTtKtfSpA7l9TvqZJA7c1U/Hc5PaOI+M50rD
f5/IqRlgQbAIxLBHcmTZ68Y2V1qF1+lOlOshw3Iw2+LEkpZUl3318txqn+WKRGZZJkAxbwbubNPw
0DPRfUs1pXuCW0703UqQeelI/jgqU6jHzfhR0UgDnBub6RrjP1lNLaXcQb73WbGGiyNbJyY4Nbfe
ZkpYhjLD/4Shr2kCwTsGiTY2ZD/Aj7dKEk65iF1XzDpGsusvVayxH89pc5UmJv5CIupPUCNJuyMp
b1JV2JoOaxNzyL+Yy2K5q0oReaKrDzaU22RhyR8Hu0+eak1SP+nO77phVq8VPOoki7Ww0If0uoC8
uh6PqMT/eNRWncPVd+6+z8RYFVCHbmztS9vui1cPjAiO6jjf4C9Mtwnwy60CSk42zO4ERImc4P7l
v5XMkvizM26XvWB1BQHuM9N2UZXmzNTGs0YncYjBDOlbcSUlRIa2DP2YMOb+D9mh8Tls9sOW5Zh0
qnp8sFmQHD91W7W7dgdWyiylkSadojN7YowKjkZ9PqU9Rm4JLsmYbB8tGScF82VPo8Mkq2nuBAKZ
Q0NXm+1Tw/Zz1prlCqZvubLj/fFIndblWjucxOxdueHyap/nsd2f7Un5JumDfsVavT1/f74cGI5v
nPvx0/H8Rr3JzkZiTPQdHxb73dEpt6eMcZironIf30wGIbizPTuWBfJcoemeaF18LZKZqMZd3kkw
KCH0njLxbHY8mxLUUyo4to6JbotUhGDD90oXBtLK98Mw734tJSDMGmPAmEUTjnE1XLWaFIMqomAs
c2mjL7oSBd3O1hpAyXvs5mqIHJltULPIoTMuvB718x7rvHGmOgpMuHXtusvxwyT/BbzCuMjbpCth
oovl/6IQPV5uX7strV6lOvG5kdtfesbiujZbLpVEz5odZZ50zo2hqHw+HU/tgAPux2HKfusWG0Jz
p8+pe1DEFwGXH+gB1iLJayGoxpnaHwdb/Gg7JNx0hb4E07p3t7Fr/pwEcZUzs/YGQik9U0znLL1N
HE3VPfY61G/6OmowZ52OtYSs7USCWm1ivz6NZqvgxQGqbqdachkxGJzoQ7VPMpHRWdnPD6yk/2MB
D/zQacSLA7kc7gWZYFcIBy80KQbAXhbDsDXIrnyQAPJqbIyr1KwDh/9huKvkrumkuUVOnWcU5hRx
nsvadsKaldC4UqhSagkjj9203wqCxq476X/ASDb8hzmdDPHoOGCxZlW7aTuVMuuzLWV1SJCoEdlS
b0R6rWrXuplfbWXcb5JhMWjLJu7MnNF+s44ASntvyBA31U9tVX3uTMzn6agWlE9jtmCtjp10TW9a
M/RXeZybsw7gxoUhRwjpGFPzGm2SU0iHYO3SyKCgMrlmAkXrsGZ1nTeNJSnqEyNdrZEw1AFsbgSI
j98bhhHVCstt1u2qVYS1xcTwPMzt3DxIepE8WDSclTMh59MutV5K1cmPnQGr6TK3l9yiH8r0jBWm
wCRPs644hK72Pw4TOV8n7BoA7o39vNpJL+4U6Rg2VfVNF9+FnCD609i0dUgi8PCYGBW50qws6KCk
+DuS/A9r1f/DHIf+ddbNiZSGLf3UZZe45dPYbGujqVbu3w9SFffS2ajss8V34JIkbU6sbCvSnwt4
eHvT3yBVxrtRPuALnwxX12pOirNxyov1dydLUyIqh/QpoYDuZJJxbY0l/oAh464MYHUVaTZ8SEvr
wypA9Nu2r649kbls7/Iltjo46/a6nKVCr30wU527Wc1GDTfWoiKvLko1bRQ35/84Epsxvc3B5wqH
BeaRD4qW0HfM9fjaJAwjAd3x1pz5nmIiCE3Rk+wF5jvNJDHtUKdD/ILt5g+5yK0/jKQGGpwQXTw7
5PqJVBPdnu27CvnT7Vbi1tZU/q0dnebPoddJb7fSL2U8T15sMilZGtpZxeHBB0zwRVVJDAX979CS
QXfLW0OmUJ+bnpFo33ZTb1/0VdcuikYKV0OoSMBEq32bMsnipFY/rAp22CazcNgy2ROy3kxOxZBv
4Tu75bfdWgJIZQsMg8p++Y33ghQq0x4nUplSrFoPaa+GvKWyK8OetLOGxsh00yD3nfl3SU51GB8A
ylMT5wrIQNmiLs9/IxR1Onez89IM6m8y8+DvrIMP98DPtVuHhTCcPFPTqMn8apfbAafEFvazM6tk
CvxS+WAaNSdbjDGbvdvrqufpbYHFFZqc9fNNVYmBxETjGOvwCATP2ygXnLWZvfzOAK6XUst1i5Lk
vIz0IECOaeW2yodkDYhMkWHRs+ivqob4o2zV+abkf8JAg62gLSdgkpknj/qfthODaZ1FHb/LaWOo
KkbvBe5Had7TQmEgx2F2u7NSCvXtdsb5vYc7ExAUGbImgGuTB7bJjNc2qAGDBpuntIGa0QCz0vpL
6pT0jg3OQKDbcLM8c+helXj9VrabHGIV0K56DNN82WootguQAwbVXv79zFDfLuD5DU0uuJqJqY41
/M8lsEbZR5u7RsW+DApcbJW/QbXNmAxM3JoWgaH1uPi17vM01y0Xhn144DvnBKlW0yUqy+RLtTrK
yfd6M8cfDbf2kpqpFcjAIJ8qZ3tVdIZkjUQhq575svRhKrv0oS076x1zivmmd2tTCGL4mml2kxKp
/ksLUKlL+O6FVZ/bVdE/kr65a39ljlG95BqxVVadFVGbSU9T841lZ3E/DqrCNpo4cSU0F3t+6sa/
irVmCmkwonVVyE9iJjSmVN9vRnlxFtW1RF4SmB9G35hXsJpMdkttJCppB9kM0vWYIEpU5SsxavJH
6sxsJxg1/mObnlKby4hSkom0Q5d/ySsSXaj84Ywox7+YBFn8YW4Vr91S9aEaiN/R5O9sCa2zWVAv
3N0rK8s+QjoNmmZ7GariPkpzc03VbP1E8LfH1Iv1Wi3FV8mQnrIhmT8eM3lz/BdZl8M7tRZFMX7d
+tkyQweWpQO1xOf8ptdiJ3oiEYV4VnoP7rWlCTmHMljc9IV7oar3N92fJV/W/VXytyrYJV8jiHQk
E1HIYuNQhBWkfhwN3m4HRRHCTKqKkFlepGLR7EOqjQR2pwMjPaFmhfaO9zo084tlhQmrPSuM84tk
hSi1w6y45HbIDX11S5tVRVjbYUucs0yVNpzkkPUh3zBkDRBWQ2cImRWShtBygqkMHSeQDqlqkMbB
PAsx9zQdmtMAObuvmj5uaTSMPhCrLfFHGrmA37y528gLXWUHEur4miZFdd+H1m3moDtUNwGCl93x
3zL94Tia0FJ3vy2m9ZRmBtGytj78uYUWkXHvfOWNN3cDnJkQK0xuCVS+Ff0XKlajJZuUbA7QyS7S
5UgDcygLWV2EOcbpolgWthiQYYkS4YwpDrXzaRj8ClhZT+551PZRhwmmvGJqS6Oxj+Y+2vDDpNHa
C2OMBBM9jVL9Pk33HLMnM7/TfeNxKVQCkmQxQgTUdoM5trU/JLdAe25YAVE+Cysg2qrrdzcgyxST
/sZhCFzoz5UXjIAKKenCEDhUQlMVYgiUYuEGHBcIXkFrEXob1BYX3lDOwrIL7TU013A3hJb0sra0
JC/qepEPOd3VMi4Wx+5qdNfWZjoWJ+i1wI13KJ9uiMZFib/gLo23ObmPyd1shfrkDhGw3e/1Idu+
wxsyxTJDaK0i1b7P+HKqaKyivoo6TDlV1CxRXUXF4mUkwSxRtkRlRbpElOLlI1hyjuw5ksrIYXUM
LJgvQ6bfB5Yj96ZcPtraXUmZ2Lj30z3RxXEkhZ7HpZBi8WvfNeu2bDeDd3q7MZ2FaXT+rxMSGyTC
D4kZEhsk4cX4IZP4ghPyuxlyYftFdtp/zZD7f52QfzdD/s8JOSyBVv4wQ+KErOBRHU7Igspq9z8n
5HczJE5IhSi89ocZ0vwnM2S/X5lZxgmJJBJJNOGHxAmJOyo//JBYo7rkJzPkjmvKvhuHsh3EW6TY
dzTxtm+B/MfAu85bDmGpOobH1ZRpzn//jh2Uop8WM3zFLCqLDnVGDK+/gufAnFcjTLj23FVpQZSQ
pb7UlZOe0rW1bkS45A+4rztvKNKWa89KwqLK0PIkQt6BX+mPWME1AiJbgow0annkp62wntbysXYw
EkA6SXwqpAZnXFP6g2E6j1tKHtbYJD3jLlyRE4d8a6ae9ZslrRgqyLiMHCrubRFjhNuT2ZcloEDy
3DSuWUnpp91yIBIyC/rOuo6O2psbBakCgl9GKDgDPLb4878VWzEo9l0+DgSdzO53bfRlTLdOvJ0t
ypeE/UPvxasn9d7AKP2Gp1nIKnznEEXkBZb5xj7Aj3WfVqEl+ZStUAwTgGjAmlpNkNVBPQWwxdCm
BD0dACVQD+VOsE5BySihEtROYHOzOdQ7gTEFCZtpJwBlVahBpQbsdYV/3rNr5l0CAAcoaYI0DVjT
5WnA+HWZBp3p71z7ISLsfjYK4eVXDnWJzw4gkb2SkWP6AbLXMNt7KKY/bENDFKqIJxyE2DMgMrcN
iSoYOydxBLSNiHVFjePBpoY9Nef+iChakj7b+m3ufwQZQPqcxiZJ9RXH3wqgXcFSBFMRrH0wHxp7
KiRB3wfLJjRtwXAcmd1QjCDvg90Iqi1YjaDYxIPsv0o2hjsIbgu0Tkjpgi0P9i4A54EAFc+2j0ab
sDV/U/yFbvzkN42vTb6WCsHP6iwP5YqXotaLJ09qhPLPJMSODkY4oZ4s4tElUBtiw9C5yuzSdke7
KQRxHMW9lwP+I/Z384hMQ3PsrYfGHoKkD3pj7X1H90kDkXQ/NYSYpUkSurdBWgdZEuScLIe6Kajr
AHDCdKivA+YPF9bmSrBNgaMEax1ISrBzGqiBPgXkhtqHNpWm6cmqA+Qcksjo5n/BGXKoNrHf+a1J
Ep6P7fwhT/yFFULl56NPXamFdml6mekVnCWTUHaIQSDLdjlKtOOxgLEd3ogeFlpnV5eFSuLFTbeH
OHmIfK+s9zLNkxaPpInS8abcR0NO81qoW3xJJfPSd1RfdXxL9WXHXzlJHH/mPOGU6IOJc4OzhYw1
Lg8BkHzSh7hSNn2gG0G//VC7BQjU0mIEJacPJ84mlB6S2FZ1gbMGKpniXSDTDcyDrQtmzpGcEfNg
sgng8LnS2gzW2b45MWjm1w0kRlJPhOTUh4+JpMnDbpG0nsO+m9MkFyJmBfs3kgYhSgXvXLHfWAgx
tDMIp1tcpDS2EL84K/KtWqV+Y4oPJOzVAjJyb9OEnHV5JSzBdM2xK+7H0xnt8e+PsJKuw4l5lw+7
2kxne2BFbyzJp27o4mhWyY8sSZX9oosh9NHMaCUYkn5OJQtziV33l5WPetMsCKPl9iHv9du+JunD
kWplpFNCdcOtYTFdhySluDyM9skwpa92oU5Pk5PXL1opaO77e631twAZW7EEPJvGHp0dVok/X7Cd
Pk7KXLLI8VbTDIC8wi1Wi5fANMzXTPx0PKXCuoQyhQr9mqa3eb42+tWuhIivzdTLLKKBL9Z4MUsh
ywnrKUzUkEZMAaPPELJIHk4vFh389tKaF19jJZaRNi9k71dzv+72lfLzUt7QVN7m6SZrQk5y77q7
ldybTmhy7lV3Hxyhso6yNcrraICk3PrJGsVLJJlCRfmQHUooa80PcfFgF31KuLklwR5bVZCwFHdc
WHdSe4uTW5IKlfp1mq/LfLWqq1Ox5bpMzCTDJ81crbzY44X9oekQlyHUwD7phKjj2IaQyctLL9Iq
1JgXJbtW5qWiQ3FoLW+Ebs+8QPu6TDeFxc1E6U2oZXa4o7R71/e73F1zYD33qgbkc0fpGqGsjiSR
U/vOLuEfDBY2HDPISdyx6Vi9wWIrW73EbUn6PDUuXIizVLBIqfTHNF4k9/84+7LeuHVs3b/S2O88
RyNFHZzuhxpcZTvxEE9xXoQk29EskhIlUfr19yvfvr3L3GHpooAgQJyElEiuRWrxGwYu/AfdEQ5y
K9QVcAR6psBNzyyf7xJIcn7hsBDxUxibV57odqgcKkhQQpdzhNL+VoNZetun3lUTRt0j6pfqsSNI
XX6nbujcIGPlABSDSrrn0cxfmKwuij54U23+zGmcPkKbsYX3yKFWlCiUTfI3Xg/DjwZ4xYlCuUOD
InUQZ0BtN5Xuj7LqLsMASU2NnrwTEOFbz0NLwOOR9SonutmUYdA+Ikwpzt3jM4/UEwwkcL3moUaM
0id4jpmkEGfz1c0cNmKdN3P4nSX8JvOfIZ0RHxw9+ytZpfceG6Nd5OGbsG/88G6qybhp3fylbNro
MziUgF63YPgKArxFxK8nqDeA3DA6z23mXUH6m8IfsIYo08RB7BMZ/eYRsIXSyb+dnMG97jNH373/
VkgYFQpUurYsSGBoUUJ6sG+b62yanIdOui8Yn/FqGmpceOYhsPSd+wnoiQdNJweqER1kYykLVi5S
F+B07QFK29dX/gghi7TP24f21zBB/JdBBuju/TcypcmVvy5GOa/7JJivUSALXgS9xgk4+MpVIq6m
UDMAO9P8G650XhxRVzcq07eQ5BRIqaOz9VASgQs8VCScob1nKDnepwkqaEkpIUiSJX22xi7pwfPJ
G3lzUyeUg8EBKqMIOP2K+tWbS/zmp+bTFUx7Usg0h59jBlbF6c3gN1/IKL0cNFwdyMd5oA9+zIAq
Ggitww62Cenk3ecKOJlkBrGcQcDza+O4P+cZul6CFCGIRsR5KHB4rCCDvIW5BQE/It7lLEshWHaP
X24NVCZM0AcUUq7/+k0d/giSNG7twXzf+Un+UHE3+uaWIAVzAhdrNfbxPa5D3kbBPqfhU1w9J9Nz
VD0X6Uv2/kuqF59CsPrwqxthnb2r+deSf3WK16l49d2vg35V779a/YrdrEKSHDt+Ew28fejC+O70
uEHk/G9nfRzzAfkE5xmCiFDd/jhwo4RdbjiBdjk45Lal2XAxOTPdDaE7vjJot8ITG/rK5eBCY1RX
EGiIUAN1h6u+uGsFgx5PCwtxN+BbKClDlUy50AuaIOKe5dkPn3XpnShSb50CZHbb9RFcHBtoPLcO
NBTDMPpEPV+/hqNPobrjrYTEeGQRsOIwj1Rf0oh8iyEdgxMHvlwLr1YwVw3fErBk1zOFtimBeVLp
djcBVdimfIFzJW/9fZjU7pe2Th5mVfgvvTfta9I4P132gzkRZIrZPMHjGr8pLqdPdUUjeKt79WXh
wq9rKvMn4Imzpzi9V3ld4QsLPt5eWaypbpvbuAcYuoHB6nqgPWQqQjp+dnJdf8It+zrw6jdYe+rH
rs7lLiyxNeK+iO8DRtI7F3G4gsoicGEBKNqQl732ezH/5AH/NigoTqKsr3DKy1Bp67tu1x64xZts
EOueAK+6LqoG9m7Qg+/F9I3mIwd5AYU0DVQ3gLTvZ5D336jrFatyBEZyaamYKwUyDiCPgWuDewm4
Tx7Ki0dfhWi8F2Pc9uuAarmfEvIcDOOvbIYIJkzt+89ARHBY7O3KmI5r0QOYcfoB/q5+gCsRnPXw
CFis2OuMz9IUPpOdC5mHtZ8n4Cak4ZWKJIiDqksgxAHKQROimF8IHEslMheLxk3e4xsZikhyM3rp
ZoCZNjAmbMv611qB51gBbRLgmD2mP6GLWUMXcxJf+rnen37yv5Xv8NBISRGOZ0BcRSbKLQMic3DB
/F/jkAqoGoWIUF4nq545IT6x/T+BVpg+kx7E6vd+//un/p/0jd/93/JF96//xZ9/cjG1eZop44//
euQgI9b/e/g///k3H//Hvz7nP1ve8V/q5L/avfGb7/VbZ/6jDy2j938/3ea7+v7hD9tG5Wq679+g
EPnW9ZV6fwq8x+Ff/v/+5T/e3lt5nMTbP//4CQlsdWgthWDsH//+q4NlmwcQ9n8fN//vvzs8/z//
+Dx9b+rvrfkf3r536p9/IEH+F64kgJEDrwwWVYd8OL4d/ib28BcetN+wO0K8Dkpwf/yj4a3K0B/7
L5y6UJ7F31MYs8YIjY73h7+K/4tCTADoxoMkE6af0T/+34N9mL+/5vMfsDa/45Dr6v75x4Gv+1eR
ChCfACUqLKXDVcpR6M1zo1tf9kictOKALkAmAzhGyAgejcO/uztu/uMFwV/Nex+bh41qCkR0KYBr
LYAdgU0ooGpTFXMwXmJXLcTxR0T8X70Y4Zt5PBpEF4Eg50mJDjqmvmY1hyWL6DzvcASHqskdWL4w
Ojj9XrZhMz6LPF2EnErgeDMSJxDy9VyBqmQPGePT7RuWnP95Jd84dUhVALqJa6y9LltAblUPQM0+
DGbxSgaikis3Dcc33/XSR1KN6qs/U8VXTGRA1TvQQns+/RiW13z/OjxaHaQKCC6Q8fkyiL7N1iGY
FcBQ4/t4SSDFsj7ea6dHHWSDCttKASftp/7w0IzM/QUC94EBlRLIsZ5+C1snh3vPo060KBqKm0hU
V/MmxPVuVrHbsh0r8ANb1GZOd2IbqkPnR50o1TMdou4KXQB3uGVSjHfh3HgLKEvbKxx6PWodIstq
UC0BeLvNg6cSYLEaxSsWBe9Y5CW9Ets7GMnASeMMfMoEsHOiYMUtcV0LSeb8y3kjZOSCoiCNm0cF
HBuQcO6lK+QINn9L2+3p9o3byL9ixkgDOP/pYDpUsmk56fE2zcPJuWxxlPO3qq5ldjmNwFtB279p
V8jDOdxUSZbRK+yvuXMd1h04rEkFOZYVgGUwXlJEMXedOSVNFx7xY4Hpryc00gZcWEa4bSBRJTMj
ag0j2S7blkEa1BdpSWL+bcqCFJBo+Hb5nyCLW2rw6HJvvj89QocF/5tkb3KawwCu7axM5Z7yFvWF
KQnuZ1YANzdRATvsPv5xuh/LOvKMkz9YV6IsRihtp5Cs+VITBsx85nLBzsu+h035OBqAH59Ll8cC
9IhKVKvEbeqnqM7YQtazBNs7TuIo2NSI87dfZFAvaHsU/MADfyBZW/wcod20kC1sXRx+ftRF76LO
50S4BSOwNgvwnY+WweWC5HKRRdHuvGkwkga4b1HcZEzsAfXNo1Ue+h0gRTUn1cI82N7CyBfYbMGL
T7A9BJy43XYeayk2fd1BzqjMneLl9GvYejHyBgpSwVRFodhnMuzYaiS9y647LOUK6Iw+WbIS/Xik
/k9svkt4HU9JPKkoUaBrBNGo9RraJaV6iFyto8/NFBMYA3q6wVUCh8jT/VDBOPLMtWAkhSEDPB5f
mEhbQ948Rjks89aR0hI14jjNitXpUbTE/jtt/uj1/FaPCprbIBmVogECdPJ88NZHEtX4NAXGaZIr
l6ppwVzCkgHepbuOehsYEV6iIW/bd4LBBk90QYIbvqx5Ov02tvaNDICbUzjWcrj/tHAWCDaF6Pif
QeWkbGG0bO0fRvHo+UmhBYHBrYAoAnCEgKjhM49W1fb001u2gfcN7Kh1rqFBhkIF2GEuhgQ3wamL
+z2PNSp6quZgpvsy78IOlqNw5L4upWBTskricWkfsESUaySGxkuBNnUxO1C/i78mte/9OTq4cICr
EiMLe41tBI3cQAmJKMR5cCZvOXxtAWoKrsYkin6dN4RGUmiqoXQiH3gClk+QVQz6Loi3aUU6mF7z
HBpifpdLsUoS5oImU07la5RQ/+fpzm2xZBw0Mp2XE1x+cGWeuF69CWiXZfuidCd9nwsykocoU5x/
Od2ZbSCN9CAIfIohSISlGNTzD+gVpU9OC93ihRx+iJjfnAlMdAKVEICTGoQiVU2o5WvnpZ7UGgQs
vmkkfwJDY2E3siy6dxWho0UPc72sBywPNmzhUKqtr4ceVgFccm+Vuw4sXU4Pl60bIzNMIcS9AxBp
9rnT5SBBySfFAL2LRXVmB0Zq8MEM76TE5KtYuR2ssVydrEDfqbPdPKold1jbtBxe72i0PDmHPEdB
bj8CuNE8uZk/ZNuU15ACV0BrR6CpJr5Y6SZwyMKLWRaac/j5UZc1yz3uuzifOwVEZv2icntgNPy6
W1hptpkxMkIsVBF1QJrsxZS25Woo3WjcMuE55WrudBDenV4AttcwMgNMQsA0ANtyDw2sg8wibdZ+
L5dqlraXMEKf120t4kM0NgnwR03UgqQ5N+qRTxC/Pf0Cti6MgE+oykEix+cqbVK49xZEQuh6fAAN
TF2c7uH3Q8Rio7iAojqTxFNiL/QE0ivMuS9amboLrf/++VFW/biOBkR0PcApc+93vn/tIZtU1Zyt
fV4tnZ5tz2/EOPS/ZVwTrNS8zOT32gH0FfybvHk+b3iMCGeSd/jq1Tg31xO/5SGZtjL2Fk9ivw9t
dijpHccZnYkrPHxg7vNp/DUnBV/LpttUObwBQ5V8bki2QM11Dyvm77mdxUZET01ZwZS7wTw3xd0M
vzGWTBcea+/AW/4kgO4TmfcLmyjsgtxsSXbTNjlGmBeOTlBvwd2ELvKruCA/5qRc2AptK8sIbRV0
KtEVMggctICVifm8dgVxVy18dheS1GGOfzdkRnz3GiYwngvaO8g9kN9W8waaf/QSF4MbQQP5et4K
M0JcgcxS5Q7GiGWOWs06dFc5r5csby3vwIzwjsDOan1wUPYwpQORlRabSXnFBpONK+54Ti5Pv4Rl
Nsz7vYamA8xIMBvpNMtsXQejuJX4woARD8i+5ep0L5blxIxYB3MI5iXw9du7rN2CaAgzSJz+z5tt
lNA/hCJ4byzKOogfsPRWuCBDTf7KdcWq8LrNeY9vBHvWgFyMWysIt7EWLIIal/TDNZwdcIt8ugNL
pfhvFhgslIUYZcvhtDMTWPF5cPQCrmFVSzgo6MqrvkA9JrtlXRWAcjLTh9YH0A4Xgfrl9BPYZsgI
+FBPISxmOUJGwW7T73j3pZ+cbMHazJItmRHzbqT7AchmCGL4NblNoRjcrfKGz1CNGmIoyEJNIXgV
sx7qMxeckQGmrIdlVeagw9KV0xo2JwXkQhWi9eL0eNnixgj+sI3S2T2kmJgqAk5TCDRorlw4FLFx
d7oLy5RERgbIABXLqgTXEz6jwQZKxPGqU026EPiWKXn3mj46KKpQwFk2RKUkpnPxAK2Ei0RlIPIe
QJRT86NswaY//R6WTPYugXTUkxA6ckbQ5PYepC124TiP6zzyR0Dsg/QJ4lH19nQ/v6/9sHdxoKN+
OMTB4mrUGC8P/qdwFWlBbudfGwgohiq+nyX0EAFLCRcixrICIiMp1JDDhSA+dF6yXBQR1HhcCFw1
mo1PREKl+MxFcFgcRy81k6EcihSDpwmgOI5Ig8sDxGsh79iWmBH1qgsyiKpgiSH2owsheA+AX1Ke
FyOREfWQmx/8uEFiTntoAcK4OtzgiwiKOkwvHSJtk2DEOdxSwt53kVimIHc/wRMqu+MidopV1XB3
c3pd2QbJCHUvUoULd6Fq33U+sFT4zN3qqOkWBsl1LAe8w8Xx8RQL5tHOL7tm71Vxcz+EKXqC/y5c
7dj8ySt7CG+GPoibcw/2QVPBmb3p+rWjo/y7JhlsEYE9jXKQFuHguipbSKGuWO0HX0CSLQswwuEM
vsHH1Pg4zK17VbAy2JGwKK8gmdI/VflMV4kzaJBKghEimp33sx+79mloxzRcTfA6o6tZ4Vy+HmLg
sliRJLiRrcjwOfey0FlVcBAIN3UKR+w1w4HoqukDx12VuO266v1qvvISBhGnAFzVesr7rwBmVpCx
cFX9Vdbav83GZAY8npJfEHg+WIDBwfh+8kgI9X9RVldVGs3Pg5YKWnsaYodh6sHPZZyrp3QKv7Vg
Zf3gZQ7a61AV3+opYy+eqsna6SB2lHHUJcJGC8AoYHqoQjCJ2DA6+6xsISlSwsmXU6e8ZLRiIT7J
p+bChzHqlygL2J+tS8UTLTzw9AApHFGjioEtSSiucldz7RctjD+i6DGnwIxRCiJlD+NJlYo1FEzo
r0S00ZVXF1BrrAgb4pVfJPRuDDi7qEKeASWX9XI15T57hj6FnC5JBgOZlQK8742rPFuqB1gCxJT4
1l0QMJiQ1FDKB12eNBEEOkUMnVTSqYXzl+3w8s7kPMpRTVySeeycap/mPmjjkYIP3Hqeowqw8VS7
uBxTAfMvvT5okx00U4BN5DMZ9T6buMaaBSVz9hce5hA0vzn6m8KxUGjzIfhUN3tYiqpH1Xj5DQqY
35MRjiJF7pTwtx7h5bQKhIxvEig5/xtUA3zM7zEYtoE+7LNHgzChdNDk8F4Bh7F2dhEu6C7AJp2g
5VZ1C9na1sVhgz3qImzGsRrLnO/nTkko4qaQ5PRx0/nKuqxYcn2wdXL4+VEnXeswmvpls8+ZW249
sGH/TOO6uZ5jwpZuaSwZ9d1m9qiPyi1DMngB9AppD1lU5Uc99G97Jl7Pytgm8xwuKgcTnqnaBw5k
35yAqbXKYFh1unXbEjP2gymBBEQ0eSV4ieFLAgMj+AkDQaZYWq+9iqOODZ13ECPwx6qAGMjpXi1j
Fhq7RBKQHAookDwTDrhisBNvd2ET04VdyHIafMfPHs1ID3FpKt0e6JQ6mvW6Hwv1J2Rh3PtM+sGu
pWNAV7Kv6ZKzs2WVmZYiJJFQZvXmbh9oGOSsKyEHBrfaksW4T6+r5/PGzAgYN8zHMkAVfF/yOoTB
WFTdgdMmfpxu/dDKb1LNu2Tq0ZhlVaBDBjzmHooi1F8NbjvDY6n0vVXZF+Ctc1EADXm6L1sVKDws
i6POmpCGPcxeyc4pPL6KfdCuRIKducq+6yp76mBsq3MuLnucdsdA3Z/u1rbo/I+9zm5fdBmHnmgz
VXrHU0IgYs4WDSAtA2icDyFTE+dQQWxB2dZdvYqhbxVuGWwADzoOScLPHTvjkKiEiKo4F+0ecmjw
3hhqKb+PpZ+JawB+owRGZ6gAX1ReXDao4GWQ99ByzgrA8nU7LzyE5ePExEgJ2tQ9LuagytiS7ls+
zxVUAGWWbuWMKnftKwnyGDgVBeq6eiGobbNnJCqCc6uT41prn0oZPLqSb4oKkPPTS8Oy+k1EfcJz
oFJH6GNKTaN1yRO1mZifb+Hq+pCT+LyPLFMEIuzyPoxaKFaWM+Jt7SONv1ayHoMNT+pgyZbu9+sw
MLZuCKmEUE+b4l2Qc/QhK39dlZAQieqAb06PlmUq3sVPj8LXHeuplioAazVphmcIppDPMAyOFvY7
21wYe7auEy8KSAkLm8gNvwLCDGcSXniq3Iycy+HCR4FVLLyJJXObrj+xpEPJiAP1qiYH67fD6ZcQ
6AqlsT8srFvLZmTCWV0fUAYloJeqnSTM36IBl+dXQB414444jVBbiUp+D7Ydzianp8fWo5GJujqF
52Y8JLucSHfddGEA/c9uAGoAWnDYk5yqZCXuByHnsz3do21BGDlp0CyrsrCAEUwJQM9aMci4rWvf
6dyFU4qtAyP4s1Ynji6RsNvGYVA+AQ6t3NRa1vNCB5aFYIJbC2/2WlFAmAHYWQUBVNhOpFmvr1kx
nJnATOSqDD1eaDCudp3kkAwf4ANQMG8JwGEZIVMsOgxysBhi0kA+onoZBlBOOB2bhYqnrXEjJOdB
56MXTM2eQJHuNpzG+KKr4yWRHFvrh58fpRPoxpW0TFAyIFHRXg+QK9grBZ+G02vTgsGERdTH5uO0
qkMnAXO+T2n9VUUguXoCSN64BBobilOwtow0sI1+mK2ocL1rPlfxVVQMxV6xvN3nGlKnQTy8tOm0
kBMsKc6UNfIlDALSBqYxKB/GCM4oGX8oL0/v4alJ34Y0L+nCTm1b10Zksmoau7hFEUYEEsYNacI+
g7IRXEJdNjnrchjs5I/j26QkJoDRoMQTQP4Nl//qUzU63iPcC7tfp+fQ8hYmShRFGYANkDn3wYhC
jIpoAyhwBY2cHsT+011YFqEJEAUrFFRjRov92AAGctFUOqhXadSk3kKGscy5iRCt2z6E5CY6cKDl
+RwOEBYmOC6tRVuGtxXnS6AW24sc+j+KJgj3eUgyEEWAcSj87EPujbAgcfo5Whgp22Qcfn7UAfeS
qadZV+yHmdI/y8yBiE4Vuajk1g1dGCxbH0ZKQH1LUArXQZgaFs1F7wROtSHjFE5rDtHa76en3NaJ
kRiiNo1Q0kswIy7PgMug0IyE2e4EVzM/ZRCEPd2NbUK8j+MVSEBMPEcXezDggm0w9sV6hP7RmbNh
BHgJB++U6xamDqxgn9Qw81t8J7r3VSHp1/NewAhwDwrg5digC9163yVE1FapDBYI3ZbBMTGgVToq
Cn/jYt90nbhjmg1wzuDdeanJxHyO0K6GWyzNsZfLaIYBRwBLu2IiSbGKC1cuVctsL2EcuYs0mKUQ
JN9TJ1MAGjOWpuuGgBG6sIQsuePdvPIo5FCwjSCXzrJ9kgbf4w7U/rYs4Gmmb8ZBewtbhaUSZEJA
oUDI2ARSCt7Cv5nd8W1sIEzoJlBBZ+5LR2B+mBYPAVlSdLCEnwn5FOWAj9fMz/f9QAGZz3pICzhB
qr45E5Quz1q6ppJ6BH/pqiW4pdFz3KznZI52bsvmy/NaNyJbe4Wn3THN9x53CTy88WWHi2f/8XTr
tvkwIjuFA0xKqxQ3TLOMK+jnURVc5Vkf/FAuIMY3dZDl91Jn8bcJDruyWE0MxfrzqrPvlZujFadK
MoqB4qtlcCE95rUDuVfDkF83aRE9nX4/SxHBhHm6fjuEJaBFgM4o+D1Fb43OKvCp1fc4mNLVBDtO
aPnqZmFLsQSpCfaEJzdALSjK7HETMm6JO/Yv8VQuYvVtzRs5gFcETOIKK4DA3u4a+qq4oRkSvoCb
snzSOcamrhMZplJwuFyU7l2r67uwm4ZV6vhfszl6abpgoR9LTJq0Z0G1ClSGOggnlG861ULxO0Ed
RI+ZXJgHWxeHATxaWXU/qZw5Dj7vofvIVzSuk5tMkgCkGd7Ds/v04rL1YuztbRB4g2g7lFocR+4j
iJSV2yKuu27dT1W3cICwzbkR/+MM52ufTmQX+moCYlR+8kc4K5/3Bkb4g+iNT7qmJzvcQtWrROa3
kEuD/dyULMSf7emNbV0OyLsFQwcQtIAeuOu0l53Wcnf68X/femQCOttKjIMLywJYTMr8k68hqwx3
3CXgrq31Q045XkQ6rWaQt+Jdr2pYY4cTBeCjrReG3ta6Ect5TeFsAXDKHo4BvxiHiChMOpZqp7bG
jVD2igEEK9LBKhR2wzuRQM04coZ84Uv99+s+MpGcvmzdpk/gDtB2cCKAJmuv5YbUGb5tVRbVSxeT
tpc4/Pxo/HE5OEP14+D8S31vPwxjuuXd2J91KISP0sfWe3B6/biAjm8EKcJtouJ0N9Zec1aBFDoF
H1t3mVazSuCPnbQSh4JwKJSGCzec7VdZg21h4ehhmwkjftPZ84ZMIc9RGCqnQ12uPAFdUpcs3dzZ
5sCIX8xsh3vZPN3D5atcuWoEDzqBWsjp+LU8vonYzJtikETgsqSlcC0pg76AZ2gsVnPmq7vTXVhe
wERrRrNiVV74cHQVI+rTg3jpJuWe+fxGDHMRgho3o3Hppk8uE9dBnTwHwP6efnbb8BhRnPQcQKa4
gjUWsMSX8FSrrnEGm/d6mJaw0rYuDj8/irF44mqOGi/Z+f18n03NlTPBHkLwJfqdbfiNGFasLamf
5/Euhi3OJy7qqVr5LRHntm9EsfTTAbQU7I6y1OFzp/Lwi5Jwcj09AbanN6K4CQJoQWUU+0s7p5+i
eoKNeA9I8enWf//B9TdR0JpNI3wXsTfC0L1cASCESyER6XUhrprU5QuZyPYORgR7jReMbi6wRiFj
AOT7weIghS+Aszr9Fpb2TcylV2YN0CMtdvimhMsCNMbHOc8vTjduGSITcplrjLaXYAtwc2jSNyPk
BaeE3g/ISGtIayzUHixBYMItPcEKUoCfgEXkqFcuIFH+uaszyBSH+PRZYpzZBsqI5qIS/jD2OVyl
kS3WY9hD0imN9MI0//7wHpnYShoPUwDOD0YKPoCXYdP69zKHa6hkxbapWfkED6Zk4QD/+48qyJ9/
TBphHXjxFAGZBAePfCMINPxi4JguI1TBt9Rtxksovkxb6Cv5C4FoWwdGmE8NUmGgarh0hvQLZLcA
+6rSC0fJuzyGWtLpxWabICPaoULjlHGNO0GP5RJ6pG6+qcJ+qRxva93Yqv0cR7EiyMhugGHNpuji
CLqJyl84ktlaN6Kcj4mE7YNC6y3EvhMK4tdQ+dWCkLGldRNvCYALlMkkrt5g9RfqHSrKzbgGbTwq
FoocFrBGZILQUohQZFGCJeUnw2vP4xd4PMltTObrapz2Qd3IjRi9R5iLXTmJ/nV6wi0xQ43tW46S
x3OWkB14W7wFRBW0nSuVlmm3KeosyFbTQRx0nUPTz1t4UUuqoUYSUDEJVZOPBHq6g7qLY9hROgGs
iNy6XeKnWGLFNNPzVe5DQQw6/vlUwd8oVB7sWuqko68HrdObsZnbhfGz3HpFJlRSsgT5ecbpgTuS
Zl+g+d/CXN3t6wkSk7K+S0ggYMMLm7gZIkgRrCg7j0IyjOUg/u/SGndg26lsnOEL9BYD+J/TDHYS
wJksoqYsKzc0EkeiJgVTmjDeNalqV7WrW3iKzUuEQstshkbG0JNqQ1wq4kPI76GCn107eQ+9yfS8
TxQTJdrCM43BlxHrE8D/b60qwVhzIsWfTy//39f+INH1MY3HLk9dl+t4p6DTHczBjzYiuKAoHosZ
Wmqhm9yrZhI3JB/OqpRHJsgwEBW+VgKZ7Dq/eZgzfQPHqptRluK8BE6NJOjjHr0WtYp3EBgd9144
VzsCpc2F1m2TfRjGo6OyBLi8S4Fq38GkbJ0P7B6Odff4sl4q8NvaN8oNUOwKxymCCnsiqy+9W1+S
oYGxt1wIVlvzRrIbc/il+qzEOS3p6YoNvIDIUd+utBTnITQi04+YjkOuFccbMLf7mXtYSLRdON7Y
nv7w86PBV4MfOvCdPNhaMLisSJ7sh6BptvkUpwur05I3TbwgH6BHlzjNwTYjix7DEUYZfkTiu6jV
P2jpL12WWzad0DwH8AR2oQJooNRJ3a2WA7SOJMzZfC9XW68Ao9NL+6V91Zb+jIhgWZbIoBUoHorM
ffX8qP4h8yRaOHRYJsUEtBVJh3s6DwyBEFTqjcP1vEYtke9mWi0d/CwvYKLZ4ihtgOFO2E4EVDwG
CfVuHVSFdqczoGUuTBibR4NmbAhWFezkIdYherhM6bTtUMVNBygie2W1khN8HU93Z3uZw8o7WsQ1
8fqyHhCCKaWQlNcCGbCC0Ovp1t8vHP+Oro0CI0byAZfAYwrhXeXw7i0cdRVeBpBSfZtL3BlcFOl0
5zliSyc3v4t9CXtSL0smstbx5MHOh84/oz4u20+F4OGnGFaWbFXToFebeW7Dx7zrWLDwqLaFcxig
o4EoKg3lU10zaOeT/GWURfwAKCusPGmnm/3p4bD1Yez8WkPjtcyjZFfnUNmPgz5c6aAZtpIsYops
XRgbaOXLtBjnAaE85vk6jdObdox+eWmxcOy2ZKTASBUlC8QcTi6+etp0O1TZuEIBZV6Vw3DfQ5Bh
c3qgbKvSyBEQIp4TVqDIEbkkWpWh5lsnD+X6rNZNzNugosJ1IRm9Q6kDZ4k6dR4SJ5JfTrduCWAT
7ob79SaCsWO8KwO4MpIWxKOURisdzdMqx4dQ56bPp3uyjJKJRo5Y6ue1RtqOIHH63clTdeGJLHk4
r3UjM/QBHwnEUPEeKXsOQ6Fv+4Rlj6cbtywj/7B8j6JNDEHp1C62ZZp515C0/+T78KAG72yEhPl5
qc0/DNtRHx0lnLAJRy8CnsdFBPmrz3ruw6fTb2AbfCOWoQEDmfICR6/YD6DvXWRiJUQSb0+3bglj
Eyin54GEENoHlDUZ1IsPvcnv3tyTa9kSuVRHt/VhhDLJ+Uy7MWY7XbXVJa+beaVD3m85Jnsh0mxd
mHFcJ1PDm5ChVlZdhUGzDdzqNarlwihZ5sCEx42BG4pRCVhCzzS6TiuYYSXw5l34LrasURMZx0AF
kbTE4SsqYKWhoYgK52KSX9buBLALCknxwpZvGSUTITcWuEaNSI2Sbtp9r8f6K3GcTyC7LIGILR9V
pohiXwGGRd0S2VSIhq/nEPD1VS5D+OQ0oozjNeh28CLA/DjtBRyHg24lG1j1nheH5h0+TeYgdDXc
J7mH02VcT+RTLZL27nSkWNaAeXMvk9gv4R4MQzOgMDcyJf5mJqW7sGPb1sBhyo5ySEwTlBPaEdsp
gXU4TJjxmaIVnJOpftQoL571Dp6RqUhPWzch8FhETav9Pqpp3jvzMC18p9jewchUtXZ1HjEEYUDg
c1HobE0jso8rMJDSIDsP5hl5xsFjGghcSErcqnhpc9uO8VNcyxuReI99BeDfeeNkZiyYmsRei3J1
UMdyy2VCd23ctgtHG8tKMv11Zk5nt006JCuZalyB1942o/nzWY9u4v1A4Blp7aloN8Dyo4SdRl4V
AH5AoPO8KDMhf+k4TPUQ9AzmaLDeyvJO7rK6VI/nPf7hsHMUB4LApHz2JINJWed9Csu52dLBPU8d
NTJhfqhu6rSEA9RuzHh+ATvdajt2uj5v1Zj4vjlpuz6mmNewhZ8W7YS3O+i7Llw8WKLLRPN1DdTH
W5ayHY/YnV+5sONs488wl+rXE41fzxt+M4SDDqcNuPPuZNIVL67I/Puxh8XG6dYt+49rhG7ro3Yh
CkrBpSf6PvKydkOAg7yGdFS7sMVZYuuddH60fjynd0bhZMhwHfM7GMTr7JnWOeCPp1/B1r5x0HA6
fDt2gU93bNR9utVtm48r4B/bhfVvGSITs+cnGby5UpQJG9aHr3PAg/1UsvRS6Dm9P/0Kti6MWptK
lQzAhcBWg733oQ/yBOaEsjiYgywhTy2j5BhRzKMgzsFjYLvEgytlMXbdKh3EUuXZ1vrh50dzPDTI
bN1hB/DTaIsPh29e6EwL82uJMscIgMCfdFVofDmPteoPXuhedpm7Q7/jWq1dHVfhQrKwzYIRC0Pa
l7Mj8BIocu8nHW0nIV/j2v9xepJtY2TsYGWi60qVMz49IRz6XDesgG8k89pqYa8/LJbf1Fve1UmO
5qCbm2okBWpTNPI2hMDgl+mf8v9wdmXLcepa9IuoAk3AK9CD27ET24mTnBcqcRwQkwCJQfr6u/o8
5XDT7io/pSpJdTdIW9rDGlzzHTNrOC7bwxAH70q8xBboFlTFCFipCNE0pHWbUG9smsR2pX/V9umv
zyK24oWhl4ORoFCfDGswJHPZwj40gq+keNehCveO/+5XttJumWyIaFjRj8nK2AAVBYFf9j5nCpjO
/vcLpnqMGtjNIvEK5y4Zej9My3i6Jo719536rx3Jn+FWU6BkogLBjGF3mU5R/c36/GsI6viVUPh7
zMGH/r8/X9Op6ocVuS8sdR/XTs/7Dgr9ygh648Gk+z0BAVve/37JUBvoSBj0q4zzQKIaQVLz4e1+
5RH+zSD+Px7EFvOWL1Y0bb5g8FjHZQF5PA5Np7UIYXEKCyWhb6MAXisALcO+oekiqEt0QyOe+z72
xt+gN5BvxdJD+jVnUX9TAQnzwtgYB7soXtr38WTEFuoB3u9iIjg8HCJvcae4ZdGaLOuyXOM3/P3M
EVtFLVsz4UZacbSJajRXIt/y71MTwM7u7SW8tBE3Z9rQTnRu3RrBPR281CzE+k2J4Z2YkiGEo8iV
K+DCY8SbK55DFHAFpQvtim7WX3JK5u+tW8Tzux5iC/uLRvR+i4IgVofyHlsGDTsqb0tpHt/+/Au/
fov509Z6otdddPAbK6D5IdpnDWGtK8f+pU/fHGURzGcCH3ihQ0kHFqdxXBVw51pCF18JpEtfsDnK
5CRI00Ns54D2U/yKxNB+jjo6f3n75VzYQdH57/+4tZoqXBx0JWM42UY9zA5h7DVXLeCFeSTeVWLD
QvG/X5FDZgf8hBLturwuDAg9AGYnQy159L7tGW0OMkswk4vB2T8oKKIcwhXODl0rr6lfXHpD5L8/
vxjCuM4ngGpVbdK6oCgy5jOw+crynvfJX47Jrela7DdkCv2OH2BgdiPyuIdrGjmE43AqW11kZb+8
K8kV0SaIadmtxZx7sCou+XKAYx8cVhiDayB3w/s20xb81y6V52Qz4lpfmvkLn72gThq4A8Noxq3e
t7d3bPz3F7YFATbahbQsl/BA+g4unpayV2JG7af9DKfk2IBLvTyB2ZUni2qr/dtfeiEIt3g6eDgA
i3I2MvXDFcNZOpiUev21cfalR9pEyMAGtpIz1MwEz3njIBVljnGJ1vbMdpA2z0KUtmNwFaN5YUeH
m3hpLKmsVvg6xuDwkMxmgaSoN4Yt1FJDduVUv/TGNmHjphEeOyvIGEw1815Gejzyniz/vL0e/xbI
fwmbcHPzRRgDszmKxEHZKYFd5N4ubaqbH7YxyZzrJJrYrSH9jRt1oorxA8Za74Opi3ATSK1DGbdU
4fmrbYApAY0TOFhAxEqP+fu22xZhJ6xs+jFi4gBB/R6tQvorr+P3qQaJLbhOGjooagJ2mNpmgHd8
pNNxzpsEl8qV+uTCft4i6fpVMWuguHSgPIfhcLPPqd8nilcwGfXhvbPexy7KJL3Wgri0G7Y4OiSO
ZixH9CTRv6oFjGf9Djbpk+z7hDpvrVJJag9epn0VO4jtj2pNbe7AlxN+q74sNalAOlv83L4LqiW2
oLsGxX4Lpj1ajgLgvqqCMDRKz2uanRdCa4uz46BcACVXisOwjHtcdM8101daapc+enM0gFYcz46j
V9qI1e4gdjSnWi/X8Nv/ugj9JWq3GDPhd4NlDqkYOGzRtIts3RbfofkHAZcI6r9DMkkv+CQKOXpJ
HrI8v4EZULgkfjn6YeIJz/fgqF0FPJNOk2A/ljH06WpJuDmNzq4/fRqFmUfEJ54bVyQOWapKF0hM
it3bB8+Fs3MLWhslAGWejPhBjcMxyJtnua5logi/tpcvrcDmdJEq9EVcsfMXTC8BljlBT+R9BCGx
1cCrz626wgkOnSMNfcLopXXFUxxEL2+/nAu/fSuC14SG+vGIsn6OuAZvd1wyr/GvEavPCe9fNs9W
8g5dQBKE4ygOsIUwH9EcqstkhaRspiCxtrNtEb/v9N0C17jUVeh4iExpZuTngOmjn9awbr8G/Pl3
8vC3Jzlvrj+SbvBEgYmFlMWhILC43Hm8m2DcDkTn5wBqKfft2lh227SmM1+9UVbFrnGku68ETq4M
riGQVuEA6Vg4JtnIS00Bl/MEfpFzhb1SthGkUpESZ/BW0gIGI3a5RnC6tALndf/jd3slKSTLOT8Y
I5/Pm/+8fcJiHpKymt9XT20humuROyc7Eh5qEIMc/J4EgSMy8cw1b4NLm3STmCg6xwBuol+t4daO
oipkN01J6JWr79Knb/KSuJ4LmLj4/ODQWoQsXdydoLdbvW+gK/jmdLDQ9sNVd642/ap4WfoRPS30
kv1rqg8Xjrcthi/EVjLzsnLcWSxMluGMH2jCOAly/30zIbHF8EFcGnwjYcQhL5GHJAtUib6XfV6/
a5QotiA+G8J5r9YGC9AWww0tuUlDYborqNALy8vOkfFHBPTwVPJXozkIbNSc3GqaIxb8fdgrsYXs
wXmu6YArZoc+YGWWezHPIue/s5DdCs9FGp40psPeoZDrK6FUXcEmnahOFqeaT+L323fApR20ySAA
gndg3GFeNpFhfmJF6D+GxMoXCN0V3e7t7/h7q12wTQhDCRJg7hoH9DiGP5DMNVAM9RW0gl1bM2R2
JX+d4kJ+m8IlmK9856WV3wQ2wHAYs+NuPixxWQ5pG0ABHCnzyF7ffqYLZyvbRLY3Dx1qfUwC4Xk4
RDCy1xyG987Fv0So2GfYwbvnt7/pwgptMXig1aJWKkc0JWtp7iUymn8EkLSPeS269wXhFohXcxHm
Q08wE/TEdMPR08NoLagP73uATcuti3ptW5/gAZaOj2k5L/k9xM2ifyLk+snb33Fhi2217UA/kQKu
oRzLXYUgsovC/S4VYSzhrrfhTeGKJr9bRvyQxAGadM0K+sI22KLzmqii2FgWx1fBPope3ZsmzBwu
ReTDVZG+/XAX9vIWngd7wCiW3YKekwjij7Sd2L5v+DU476VP35wAMWMtdjIyWDcF5YeIFcFxKnl9
JQ4v9Mu28LxSt+vcdQE92C6c0gk6oyfB4mAP++xpN5o438dRXr0zVDZBT5mobAdRdkBH+samZSnV
mkGHVEJgF7CMa1ZFlyJyG/uLnSBeX9BDhGA862480bppUrlG74vHLVqvYQV3VTHTw8ilvekr2cME
h11TZ7uw4Fu0Xt7kazAFHTv4qu739QwQebj4w/5dm3UL0euhuw+v3oYdzpTJISFyDj6vMDu+RuS5
9OvPkfjHlV73EHv1Cnx+SR+ZC9t75iL1vj4AOS/4H58NFIQOyqJCmjnOAsgj9qrPRsfvezHnB/rj
w9HwhgLQiExnka66DWopwaVX4spPvxBnZBPFs1rXoJvRl/a1al1a5bWLgF5TDsHAmOX70Dfx13Im
5ufbj3OBsCC2MLY8F3JyQUQP9SRVBFz7BGUGNFm9OTn3q+4mFbWwHyCwaNRZTydYYECVFXZBmZIT
mxMGNwK9IyVqpSReiLBpJSBYjsRghJVsXvlQegJrlJ6i1pSvb//oC5vnXwLrH2vgybFDKyMggE9B
UcrmPs+adnif5InYmjGXFZSW4NdKD0uIQV+y9l1tEqEq+85yYou70w3GVK2/4OAx1ZgNgWap13Vr
9r6Xc24P/vFySMU85Tg2jFvIfAQpsn3gbf0+cxyxRd01SxRCN8onB2jbDBnMOcypcxif1E11TWzt
QhIQbBKNpUfRPyhG0MarP9qJAWRG5J0Y9ee8A4awZTPZ91fn8RdugS0Uj06AIYmwowcI6tCbZfJI
uuasPUZ4qsPbK3Ihu9ji8eYKk5MRivEAH8dtmLKu7r/Gfq6GlHYVBASZL/S1S+3Sd22OJw0JHT21
NDh0vJmyyG956rfE3lHYIPyMZmqv7LJLr21zUInC5NWah+SgnTMYYUBZxCRRrEua9qbR8/tO2y1S
D4bxZtbn7bZgxHuE90aelcCWXHmI80v5S0doC9JrJx8ELE39g9dGUVoyEWZYm2vg3QtLsYXQNXot
tMAI/wD7qw6CIvZB+/OSwS0Cg9JrIvAXHmErdtd4Tahh60NQeK/sC9j7Kg1zqr68vXMvffomFG1U
1qxVfnAQYzV/6VlT3dVre80p7sJlt8XJz11Ur07p4BDFo0xcb9BlNNrLp8TThf/ZL4d5BkHdy69Q
JS89zXkv/3EySkq4reYF37csgCSwqU0xZjY3b7+rS8t9/tY/Pn3hDC6UlQkOtZHNjgl2OzR8v/DS
JmEICOjb33LpGTZxZ00RRc3aB4fBK4YnC1/jj1wv13qkF6LaJ/99hlGFJA5bPINtrLxbpRfd+iqw
bQJW0TvRP/4mu3dgXaxwtSFIuwv2WIymueuRlvx43/vZJPXlFM098hb/AIv2Zt+i15UFZX3ND+Hv
74dvIYAUl3YA3Qz/sOrO7Zs4bnQyjzY/wWwEJIn3PALfwgAbG0GbLJj8w9IEeSbgn3br2Pw+7zy+
BQGGfCw00AEBmIas/1p4rvsCut7VVumlN3SOjj+iIFoUV7PKEWN8GeFNxnW2wAwOJMDKv1JW/X3O
ybfKdyGvUNh2C5bY68MvCjlpus5DkQhvmW89STtYrvn1Sfdz/WWi9hrS9NKTbeI79Jqily3OQgkf
D5KMw8B/xjYwZbrCvG7dvb34fz9F+BYeWDLtFZD/wpVkqb0JgkXuPLBX9osrxl03m+lKw//vZy/f
4gSdrAKUE55/CGpYNB5dC6NbEMe7qd7lU9gNO+gSVASCwOcU9e1H+/vRxeNN4NdQxpv7rvMPEo6a
aB1BzctM5bh/36dvAt+F4Rz5xVn8f9XFR6W94Lmxdrmy5y789i1abpJtAR04SQ5BOI27gZc/Ycvp
rryYC2u+hcrxYSAa/F/EjAr7w+p78bHtagdeYhjdQ0TqfYLxfGtnPHRgIpC2IIexZeifDVadpdCv
Nbop/xf69f/5FN9aGntR57fQ8SWHlRbFb58tHD3VyNiqmSB20ej6oxzQTrjhaz2vyTpaixJ38KR7
yjvdzJkt89H/yBdIOaZ27Np5Bw3XFfA+VMR5CkUUuEZUmg/6awzepp8IW7E5872pSlZIK5iy9FMW
gUuwVN/1aG/zMG9vl5jmDxGd7AO8lHTajeGcqrlckzEaalxsfZB4Ub8koOScVqm/B4O/Jl1c1Gld
zkMquH3paw8WiiNbTsLFCpB8dYe+zprFGGNleZ0fFzaViVd7QyJalcNOLSS7LoaLo7JNqoDGnXX3
VXHf29d1/2umywqp+xqcRK94kIt77Yb8bIwXPHM7vsLl8is3/hdDFpHWZHLJ7JslDXwmUmWWD50m
kGELWLv3QIDmBP63gPl2aVHx06y8T6KkY9bN4hMcV00yVuP9NASPdcC/ND20RjhBEtr0gqdjOMCM
WfhLWij70xXrcPL89VsEiuQujGHWaYLuS9TUz2Vcf5zx7zvYrY7ZStb50JsuTofG0i6p7QSjOq9W
CZWLfS6MJoeC4UapiuluzflTLlfvpoSWMXr4NCHCf6jiqUkg0v2lgxVqqlxUYKo6DFkUci/R8+jt
VWFf1AR1aMl8lUy+MECwFKcpXmUiQwjEafqz4vkCeXfyqnL24LOW33tqOiFDklAmowB/SPrqE2+A
xkrTHMwc3+b9emqm+ARn7xfeuF+eZjdj3dLDykyUSNHA4Tt3JFuRmCbgNik8oprTsax/jFUUZNPM
bDLkUKmDb1F104bQTUdjnx9hyNKeylWXWSDluqO0/h7K8oPudJQIE/CEc9hwMFL+XkpWJxVpioep
6B8hDlUBg8jbpDbhkCgMoZOwGn5Boclmpm/mXdj4X/pwXlMs2wqjzXpKbKzW46qnHANCHWV0apos
QGmXmMo8Ez49Dfn4kXsBIL0GPVrEUYRZLgATU1Q+FfB4xHha1xl30MT2IQ58KJx5CiArlqgRanWq
dEPSh4H5wOx4h6B6DXv/GBZhlI5niv8M26bEpzHZebqbE9KZzw1rUT8F/cvE+Q9wt9AWmrhKIYYK
vWGCVZyK6PvctXrX+XWw69GiSCUrVcKW+p+BxPCL9SZ0WgaX6KA1CLrulSnUeUAR348seJibCIab
s7uxxdylcVh/4CzeQyymvnUjKVJO0ZnMZ+/Wlo07jk5/rHX56Dz26ATCBoP/7qA8HHj+0P0KiokC
MtyNe6Uj5LaKpzw08d4T5ZQFXuXSpQF6qe8LLxWNezFkrhPvLJgP85NPZvC/yDB+6Ik1uxa+k0mJ
4ymdfIBGFg30ty4M24tc/dLjUgGzOgIb00sO3zQ2pw1UThI3dUVKLJi7EbHkSHtZZsqycm/sZNMA
FgM3QyBGOH9aP/Vadt+KskwaEb4oK57NkIN9AqFu7JRpSmaIyxwCBlHYOFrlE9pJ/NRPnpbJ6IM6
0tPY/xoAPft1zCu4lgZ5AP2RcRjlQwzXR5byXpNvkjeVBlrKiDuro/EkJ1rtNaAkj+OA02byTTun
IUMPOw2h+FwmsyeKPcK/sCn1Z++5mmHHHRZ0LLAMZDw0wcqOPZRlT/6g/KOGVcl+phXDjSPwK3I3
uVO9nr3i8wAH6AoIxY1gzDxxW49jGufgmhFAJNF566364Pcjeo2y4JIldAFGKYE6bXzvT13925Ul
vzU9MBuJVqE6KBhMZgxfK5NJ0PKWT0QeZ0PCKQlQkn/yKAu+t+Wsb4Hbb3/H5VA8jFHPn4Iiqhy8
sIPgoYi1ve8ostk04n37wKLC+8XsMn8uuiXE6kbeR+5kfVhgw1LgjuPVrbaAcCdd39m7cKy1uuth
yAUrHi5aLzGE0g9xaJajpnJt9oWn6TF2xh7JpN3nOYqnLwb2xx88C1J8AtPHSiRtsebZSM5eFr3l
rt2NJBpeQyidT0kp1x7a+RYig+uUP3ln/itOiPty4S+DAQSlHXSbBk1cJb3pX2w+LI91v4ISQvWU
EN8fP/XwcjtBJ+gOTEubULIeIkG+5g19irCBEoj/jbi88ExwSuuyfhqePSJJBokb9Lw19h+Pum+u
9F4cNtItK/TDVHVATkHU+XPt59gkIpQneHDkCaxwyK73Az9pLcgSOMYfeR2eck6ewbyc9lELtWRp
O3uSOuyTYeFVqgfY6zYDZvIgc684duX4CfhplnFgXFNceT90JT/WHrrWYgz7FEDh4NayEZafkXAp
5eqhUjC0bNUAEHyHYVUx+PdcEIW7HME6wOfyRoXNvYEtKbgc+efV8BaG1WTH0OLPzNRzXODzmBIn
bUJ096KLGHRXK6p0svOMQ701uP9RhDSePrRUyVSJwUtgpHrfOFOked14KUbmXuJi8NNaRb/IxurU
+Ugv1LS2N6ocfmAyDEOqAgPPFtlJYqk5LAKJ/xBpl0rOo3SBAVoGvPLn3oJbXjUOumF+8yOSMyyj
lSl2fRU8QwS2TsogaIAt7li28KVDszSe09Yb/zF58AvSAUWia2uzePSOgvcRnObrKjMVkIDQJXxu
oY2UqIY8+gFVJxArAB813N6Jtolw09LKQiyo+1qEpsWjjeG+XOmy71VfPzHgWxNn1kNbdP5+xv0G
jEl+NwOV+roubkxwyftHABPKvUd6sR/Ghh/zknjo4YPTEouobdJI9+G+8A08GeGkU2Tw2JYVTnlb
9Q+q9hAXg1wwomvhJVDfcUW78RiBt76X7hwuqAvPTue24J/o6g89OANQk0x5rcNHbLI5I0RHNzQO
zqW77H7NbqhuRNm5I5CodmeXYvzhi7JPQxVNn6KZ0RPJZXS00qmbIebuyaeEfdRkVY85fHqrhBju
/cylVo9rwPJ76HKKvRcP5bcOXNkj3DLzR7jumsyg3/Exj8vuFVoH5a4tB3cXxdTcQnKxgKLQgHFz
l7d9mvtV3CQjWXBC9JF7UpRByS3q2tvZzovGtQwb8cX58a1f5P4Bwj7LboH48oO1csmmuHEMJ+Mw
3WGvk2+6qPXnokd+0zcVMvGKLqDm2R4hLMrnKhirJ+MasmtnG4EdS5sUq4K8r+rQFRu1oreR5/je
1DzAlrXrXaH7PJuo6L7MgYxOjeKlTCJegsOCm/yDKmQv946qOiuqIkppmJMUBM0qg4ZYsYcYFMfI
m0w74mp608ak38nS/OhzL3/ppnV9aZYC76mgZCdgTvszFkv8MUZHEDtjqr8Y+NU8jm097qM4V7s6
7sqDNHWfndf5roOFFzKLsANANPeOei2HYzNMYLGxETI7VCwnMJgbJDsOEFYMyXcl7E1TpDxrNvYt
e6a+E7czYjeLNFX3/WyGTHpmwRyiDT4ZIPVTfRakm+olBE5QkGwKhfcQh1wcG4MpVOK6GEdmkefk
WUsTD0cI8sD13Qiz7GDq20g4mYZ9ncSl9r8KAzWjxIFAeldVoXdq/aoB67D3l4Tkc/Gpcgt/wAR5
+sVW4z8vAae3zRrkP1aSB1+J9OPgWfJCoeFrGwIHAG2l909Y42Xuh8DmXep52pB/qjhobCbXuPxZ
Bmru72TQ9/1OWbAEoUwMVb9Ultz7BpvXvEF9UtRfJa098CAKNG1Owcy9ZieLqcsTJOuUZbQupvWE
bd4MJxrBfDQlY1dyP+lpXv1mAOfgKPdqMA6bMpT2CPtJnyU65mOZaQvGPfJU0g+7JYjBgKhVWaQT
mwZyhHsBdDomeDp3r6SG9/mtnm2VH5t8DrxEznL+J4Tf6cc6NBxc8WGuxG3BrHD7cfWCKpHI+8pk
tKyfH2bHyPTdoDe+pkCUIE9SnTbVTdSpOEgWL2w1oJoEd1YHEzUYTcozcW+IwhpcxKJAiQS/+d7P
7Jqv2H41luDRwzUEhdpyhLsCaPFxdwh0Gf5qIKi+pCBTBuqDJcBBZDkr4/bEpjrqTsozUZ90rReY
NO7d4O5ZHtAa9E8Vf1DBgMRQruPEHlhDwWSFyw9KBhdzg1szNNJvd96oKwxjG889xUPXwieBU8y1
I8rctJceDdh+Fuv6CMq+R38ClYqRNOED/LBhz8uqXYv0Xe17tnr1Q+UNmKN0a5XnmRoDIWF1P1RD
OpNZjAcV9FT99KvJ+MgwKQ1QejjpT48QzaPVqR57ifHOAIWYUzQFAdK4BcK2T7Zu1ug0ekXQHgar
ByxC1cpqvenihgU3edOb6B5tgFAGSaMXEqdLvHg6mSiWLQGOSMCo0VaqRPnZjr/KPrTdneXcuHsi
OliIJ84vS/uTdrQq09yLcCB43RhEp7ropiiJ+QTbW0z9qwF6ODjed2Q1qAx8yGDUSe2VzXEgeQFg
OtIE2Dwu7YSzC8rD+a4hHlCjuAkRlYWccQ/PCyZ/T66gvvftbJNN9xMJkEz7dUVR9tqefZryiUIf
GeOLhC9elN9Ry0iTlR3OjaPSbpkTDMXbGru9WrCpZBGLnR0r7aHbwTt1EwGK7P/MYfNyx+vW1wmF
KzASp4ibEs/UQ4/INUFs9z5coQiK/qCT2N4uHuZEDFO8IHp7aG3g5J/7vQ6M+a0ln3+aEUrK2QLJ
2vxYdYCF3wvlkehECNT9UqD51zlBGkfXD/D/ckHm6b7s7uTccgMFiahpbzqTt8FuWmfawURt7Kfn
sLIB/UI0xRmG23yx6ayLyIeVZhMWJ8Ep5I2Zhz92OcTPyYei9NWDrmPMNVFu5nqPWxl1H6VTXd1V
nvXC04SEq4KkQQ0ncIRgON+AJTd9znUjvnqymEt0aojm6eznGEak8PAo9B6VdG9f3FxSdo/hadm/
wigkmF4huo6fp+CbtiORF8sX4pruR8BRH2YgQhma8NW6+X7wwR/72K5A+6VaRJH3Cfa/o86iXE4S
KZXfYVgOZrLFZUAY7gWgv9FhWlUFjtGiuyKzyGVwFEyylJ+gj1GP3wofIi4n2RX9z7WKpXxgHRng
YshH0+5U1zUmjWyu7MlFpg6wUGPdgOgpLU0sWai7d3m/2MPcdtY7NcLWX4dCmuJhXsaZJtO0LP0N
9g7tE+tkXGbwM+HrLnCLWg5kqIPftC/9Vz1H+H9tgCTxgNpOhx/GUAcNqu8FZ5Frp4nfDTN4GjcT
N8o/9dSt7oaN9TjvfZZ73R12TMAfMXKY0LsCV5ylExcL2wkyyCmrFx+1PEWo/wOnWW1ffR9w388l
QE0uQfu4ZoeIihiaiOEEpfa5aYQPoJOvoV9cl+14y0wXuSwITCh3Yll7/YGLycmUCuZFNw1phQ9Z
PBWRQx/MKAZiNG9QeXh6cfsStn6/hG4WlbFejQx30FQ2HzDjNvSk194ghh3uq2zymprv8tCV8c4Y
paYDGnMTjvqc19j1kHstk7LXK9tF1RivO1A+BhQJEHXwEkwU/DGZGrRhb5EZsPJDUaOkSKtxmV3m
Tx5jO4AQvft5aKQ8xAXoKImSrsSkEjBEnejOF9UtsubeHFEWMn2YqSpt1uDERyUWroW8lR1zdebJ
lTh0y7r8t089b9mJaiBdJlXdfG94VTyDrKuCtLSK/A5LINSSdp4qkw1lSIesnBb6AA7D8Hr+S+S9
8JcsdrwsvToTTBXfQijLBokDN+q7YX493qykFH022mHG2Vs2XtCnvNH0N1j9C9/NmMGNKONzdNUI
LZEdoS9YdLcrZArafWimqjpozXt5gsaSwKLAbnQi6ZQrI/cqjEvhkgphVO5mDaGex7NPR3kzFlBP
wpErivFhimHelGIoFIg7tyqwigqrVw+gh9WnIFCYtpnJCYUwD7MxxPPuNeRskYJH7Yj6SUJ5CRsQ
9iiQkh7ccz9XJczaUfGLxJNs5f+MNZiOnyikCNc9g0xN/QSMahAWaJVB+yAdpZkew0oBhsQ5tIs+
NxWvxmNTgAq1m+OmqW7GAQqWvwJeRMEphsgwiE9BW1ffYHXdtHuczwItx7EjkKJHQKqdV1Q+y6pl
UsVHXGCwja48L1JdAjlV6MojAcHA/0MO2OqSWthaIDDiKh5eOkWFOro1lCuILcqpW4gorvR8Etqy
TQWurzHBpd7LJEa2iYu7UtXygHKT4B/yCsOZfYtm4kdkdKrYj2gxmWQyq7LZIICPvymRLQYn5nXh
cFLorLJTS2RwhP+0/tBAira7UU2Hs2ci1KH8HMDk3NEugLHQ0HOKoYPieXc0o65D4KEVf1qs65Gn
N6oWaLBwg3ZHPed5UlWkNpkIGEerdWnG8Zfhk+9leJsyf4BzHVqFnWL8SYGSr3CFoMu5A86iCPYY
nBqciuCOVRn0x6Q+LVGff5O4Tsu7Go62DMWpHMIECskuvuexHAD+tkE/JX0czRktyHILP42lTYxa
1HHQcfALHXH/E5rb4TfSWiVweS7Dbq2HGWr2zeAezkmuSmzZAagkBbrSYWfih3Kwi0ryPkTzWLIa
xqS8fIy5oBB48e1L2EXFN1wr820FT7zPuRf4SHFlNxx65wbkk5V2OQpoyBhWbVDsiVeGOzAj6jt/
UblJcCohehnOfDiWGe92DJbKP/cf63I3Nnn1sxoW9Ehqa8IPpfofR+ex3DayheEnQhVy2CKRFIOy
LGuDkuwxciM3Gnj6+/FupqZqymOJBLrP+SOJL1G5aA7wYab0pM30ZeKODfQEA/Ty0RqmWFiKRuej
mcAuMonoM6nGSku8eRofar5XyAd/1Hl4sgDGfqrooCVI1ksHR63s1pT04HmalsfNMof3rG731AGj
EA91lhPUbiwLyJKtmZ9BvuwinYa2gXkoJt9kKVDgwqZvLhsTj78d3Z1V7Lm32+HBMTL24k6v3rQu
o3lEK6unTMzaSWkmj2Hgi2terw5lIa6PpXFaPcmZJ8ybXcIg5NLQv2mFWg6rxHJ9P7Lfq0o58Q75
fXb2rrqY/L2cNX3x6g3KeqZrJPvSx+6f6P0ikqutljAgF/44bFK3Qi7AFfx3DTgkNI8EZYtLCg7t
vd5tOOJCdxdivgZ52SvT+xndkQOn7p00yO3pp5nF9LUMIn+Y7WL+23g+SLzyzRknKxtQqHyhrh5L
yjdBuiZnplrHJt2mFh8ykaK5FZne3G9xvmPTYmgdFjvcpGPu4bAZRXFaSr/xEzFmaj119NyvKev8
n2ov36vSHhN8dtbNcPfGjwy8WEmPsJ5JkH0t9fpu1pMdC6QX8r6Z4MPb+urvef2pLKuJg5kIqtyX
xSuZ0eJfDwfzx99n869odoZX1eg1V5IzxvowNexIjRxPxaq/zL4GyVtaf0wu6iviMTjn0t5+WXU5
RvoYTOQi2EvcWFZP61IbRMaqZe+WV97bb+ttT8ZtITWwII4K1kiGuway5DVuf2waKwBYoHqXH9dO
FYtaEojsq9e3DDJw9VOl7yXgUdmk3L/zJ2Yk5hc0/bd8z46ecvREV9QSONpeh7JdMOc3nvzS61y7
SD62etbXc6Nv63FZxLgkOAY0mCLa8P67SwR/TELFkwlLYTJNdJrNfuekrqbpQ+gI3/uDW9gN6B4d
u5Qzxk5GzV4uC+U5p8HrgnQuB5QjwrMjeEj+dNbUD3Xpag/u4k8n2DfjuLVEcSkmLVJ2lBubjZ+9
u32wnALdcHktHZZyzKB/6NAWXsjdu3/WmrXTDEc1B394/2sJDitDsLx4EBxhQIR1CAW5MzHMWrwz
TRz0guV0tvrpydXt6jQt+0QBjOJt1Gr7UVAs1cCz+f2BAjEVtiRrtgghuv2FEd6JBT9xsqyyKNja
Ne1JDIM8+0FufS7FspwLlqxItVoVrvXMAm1WQv3Z/X09CnprLpqp/bRG5X1Imak3MeXPvq0vmPqh
vrpSlexAdEGV/EyveuPkp83ph8gf2yHth6H/BN33nzan6D4hfSY79qXDvUKBZuyOs9smgyMn/a2r
Wp4lXY7NwfcsPyF+o4iRcAtSOx1/TBim7ERqg/UyN04QY90UD0W17MycQRlWwjNImLnjGdk0QOXY
Ku5307rNfb7EbbPWN0BJcSgMYcRGoL5zpoIrzfXF015LK8ZnsByL0VRJK1hthKEFkTcUP9lm3Ypp
YIcxaiuqO1VHDcVR91Du/GCbWRuPc1UvtJZ7IMUiA1gEU99gNnQzYKHTVr7G2LYL5886aMU1aGrz
Yc7c1QR2voP+q5mlJtLiuISQ40crMzeSy1j9Hd1iD11rrj/W0eRcgmE6Wd6c/VdUxnQmzKF/GIo7
A4fjw/7wNmXBE0lW+cjrczKZs9XYr+re4OuoBt0Ia+eLLiz703G8fmGXxLIfeRbNE6o034yqe20d
hubIBy0C5C4HSXFUBe/iKY6XsBfEzYa5RZhXaPTDQiRGQ/zztuTjX6oa9rMpqzoeVOcuMH0TNfQA
L6fRtzKaq3czLWRz8vVlftVcPfgwtnz6KSu4toHxNPaJTDqse6th7CvHa7fwMuJSFOfW1rxTu1QF
D8kMwVEDybzagdXwE2r0XDb8r9F4jEOSNS70nt9NSW7mr+QyBemqKXuDCPS9B1EEAWCEVlmJT/zr
V2cb5J5RzhU5IJVEVHjajRd9DD2g/D+7remvg7Dco61xEI7rGjxIeiDSmUX+vFuadwX2m67dNkEy
mfWRwtY8IrZt/wadKxJ9kdWTbjXvbWs0D6oaarjyaf0ah+YZnzwsVz9SloXW5tAJTZ6YyLYqzI3d
Tavdfu84F8LKGrLjuHBgLYE0fxdNa7xv9aoR2N7Xn65dNQfRGAaTMawGArTtO9N165/u+v/NRDfD
XAyDF9+zFWB1Arj1oGrTRejTtTGcNXXoqIoCp7VuCyc8t1OX68eqmpoYwQx2pyZw+4N/b9IRetWd
d/LcTkhE8q8AkOtZli45zcNSfylrlgchne3VX93+YTdmLalE2T8G/aTFW6djVK6DuJ7KPfG6EplR
UH3SNZSFCD3K2Nd4Wc1SAQwXzNWmVXmPSAxVmhVrfm2y4MdzLfHsdXeQKTCH9azlnnuulxriD9zm
2S77NZWVBOMvdauNOkbupMh7vlm3cchqtTkHwehA1DBdTQnRBtNfPFHmTQsCLV3csomrQCFZZiJ+
CBzDpZjA2z8M2Dm2ucq/FES2f/SF39HGqyUW7WdxawbtxTRIO+AvsfI/wvd3rOLWt6x6cevW5rnV
N/uxMummGcGaLtAFTjK2a3G0ncz5oGMp+HL2KbttNeRkWw7dCRflfqWyunhAeWkkui4SJCbeU8Us
mGhaJw+G4HYMzRErsC6gVbol+91Sw3vppOr+diNAi7IrMBdRj0CJskh2WxjJOkL/iWJeUvbi7MLG
6R0nEMaU94K7HyDqNBTr9p8aFsITx905ry00diW4z/XcRhQwLO7JaTYBY1KmctiadGxHK7URbX2W
0wzwVPkftlsHR2xH6oaSPoj3eqzCYUF3g0oB1oZUTD+VKA6ZGzd5BYjsbrVVTUfNz+szOEURTkvT
s0b3De8DaWodauZoCiSMg7vncUvl2e9hhBoZy66JzYwBiEACI1o3MIWC2+XiGsF7Q7Y3ApxpvGgQ
Ca+5pLQzBApcLmYRVBfV79/eWGgEumT/vM1IutFqXgzL2IncguvQTN0J291oU9QfoPQ7c1hRTKkq
M3UcXfk99MEAnDeZEZzVetj33r3hstDAwWrZHPfO1pJxd//w0lRkEav+Ekz6cmT/Whkl6uYAumy/
atBRJ5zw0AeN91k71HxmeNdZHahSlCae403fxpPR3ImNDdpEqVWAaThLmLHqv7WtOYUuo+kpYI2N
FrCDH7Aj6GK6ED692q8/trs3vdCJY8nqSTuzcvgnh5n4eZW5cRo5mFK6OVHTaCyaVzkH1XOD3fXT
U0v51JR0YI53xVWWD+IEHd5cy3F4NAKJ32nYfw0MAgkIZx61o6Md5yy4Te4WpEhl/iylt8Z63hQf
GlPHY028WVqPcJnKa+SDgiI4loX9mRu8+tm0SJMYmLqNIb372Pct7qFibv5DeDUeCgeOSvPn+bhp
K9cEhsY8Y8BFMLD/XbrGtYg+qLyH0g9EuO5V9d/ew4EZXSGS1SaIzDXnJjWgM5lEqorTnc1AW7f8
pFsooBqAmIolthCPq2sBTeeujFBvTeB0lheVhugvInPGy1g12WlTUh106ZMdLwo8djiELxjt+tC3
abE3XFNFMteMA5uI/rT7FAitjuv2oQeI8LlW0NFeI7RYFeLXvpn1H09XhOIE0s7P+rD6YCPTM6oW
L3SbrIy9zPnPUkQpuaa3H6a8VHE1c8w1fsNQKuYp3XU1pnYW/O59FEljFayRxq4FlNUvj8v9N1Wl
+OWXnZ76BEC9+G0WXKfdHSN3niHcyt15CDb9t8OqBDY6ATBk7UnH/xxNWnkjP5IJ0+jn2GpXgFES
XJnOxGfrM84u+/g2gjnGagXFQry/x5ko228yBLtHv8+zcPel+qhqwu8Nyyof6k3rTo1f/2e6Mmfw
dt+rwDETz1IWGhR/iK0eJGcyOz0xe5R4gtibi8qWo0b69rOghS4mk7niyuJVW/V8Q8LBYSIlATNu
EVj8OqwZsKt15PayOAa1aXC7mPXF0hQwi8E9rusGsWVO9d9kaDJyKj9/MXTOTwKr0NZlylvSHR9Z
PHUjHCk1b/GONOnUomOIgFrdUDRt9zDdE6emXqHng3MJQZrFSazNchAV7RHT2GO0EeS7FHrxQh6b
hm5EjGfl2PplVjL/Ms2APyoH4LaRMHFh51m61m72sbS4ZbKsIAnTmefnhWv8IdfaryGA253nHd9F
2fBm7XoT94PjQsD4zbnRzB9XOb8sF7ZH5Y4RGibKVAQHSRBkSNaQP3NXaD25TMKQD7ptuY+4572r
dGrzSiF8EZWz/jxVrjzZqAzjMgi6eBttcZ51gAp7UVWIqXSh7l6Cc+Ro0e26NbknGzcMoNEQSOji
BLaLUsggYtAyWFFzb5KJbqMqEDSFuqv4yip0CGjd9DBHehLmKCRCiT0i0vC/M0i2+XUql+BScQk+
Vm7tHAuVrZ96R0wRbIfRPd5bYMNlbKXL4dQCZPbOsr97esmGlkszAQXRxwvCu+AJ8RgiDMMcCQzM
1uPO6/0Agbc9kaRRoJzUU7QM41Xk2T9ZGfkbUhwn9hYuQ2ka1bmgdgmikZy5fFbjS0nsYzT1JGvP
haZSsM3sAmlphLYDr1Ya2k8+AfjJtWOrV7noiCQSqkUuRboqQoyfhV/2BRptOBVLXkZOMT+XI19Y
pbfv9Trbh6pEJc9R0Nxz9b7hL6rIdbWz37JNQf9jtbdxVamv8i7dWFw5H4qhaCI+tQba17ERfVY/
d8Y1omre4qp3v/x1+LHhWm++W7UMoP3Z9YzbMpLO5PQqbOr+fbP2550ssthckbhY/ph62vxr8vT3
QZdkcinGjG3Xnvptx7jUCIjsQCw3HikLZsCyIqdz/xPjUB5GXzMi2wIIpxdxDgWyyEM1FddWlb+8
ldVol/0Qerbb/adTZHhh9qUHEx3GzfKHluUXUe+nj8n1Tahm1lG6BqxnNcZ+yZ32y5jm6eAPcjg6
TRkkMCrOUY2BH9UaIgwEm0jKo73ey79d2ZOZvBerFtnwjQdtBiLdx3wxbvoMWzqy8fyDVu+vQ8tU
IHTLrcNMW/s4+L9czEJdVcxypFiwHqGcbDdGNmaCfzg5mGrvzV+B7sMHzwvrwSbki46K8Jt8u+Z7
zMf7VS/d85iDuiEAzLSHrWsthpsNbaY0Jvu/gOaRf13e0f3VoQrmAnPlh9FiwOCQ0Sij16bF1GPO
+i7NgsyG1pfELFiaUN+SSqujT2cYuXHedrILiU7H3Sf1PPfuAFG/Dulq1/Uh23M9Yq5sLkCd5rVS
a3nc1rFlxK4nVM1UkYjUsDL3HwqH8jTXEF2V24/vMiiXY6V5yFAER+tYB9Zzxyj/oCYcnuvUrbG9
t/LNXfUNiJK/K/YdXlUNVf/H6GzFX9hFokCqNtABMgmJ/wVlI94pmew/9MIJEmuxq3jptPWs63o/
h91a72Gf99NfGez9GLqzvhmptZVIxiiE3fdkQqVK8FhdDm2Yi8w74u2Y/tC6AWrL11mzRLOMMUkU
V1Yz7azRA3kBk2wQrFWziax7D8zvLSBqGLlqtRLiVJePmQulyK3TI7Ng4LwV/mweWnJ8X/Jh0r3Y
IRoZRKkC52DbNUO/EM0HaqRBwM17M8v4RtzdZds7PYiAeLoAuUYt1iNEWvetcr356AJ9uZYoDVju
dqSxpEqCpkbQkOix3aH11qR1tgAqxPGGs93ObC2Qd0Ye6sNcwOoUetAkRdXkczS0g7196Cszbxgo
I/eiDdAmqbeWobDgVZsju68tQF2nslPDXOXCclJ3f1C2esM9ttlkDei9pYj0dV0oJMpnt4trMZfJ
zhwI9NPMbAoMxctxsJfuKZscL4FptG5dC4d1ynYv8KIeYYJ7XXSAaUZTQv7SzhV6EI5TUD8EIucB
VhasQOIKCRhmUUlYMTCv8Na8sNrvCgCwfamzAtR0FHwp0QTuI+Oh6Z0uxrYo/XSlPHRJ75Pe02R0
dpAMozU+IXQPTvOUe10s1Li3EcoXLYgrQ4MiNmXZWIyTc/ltU4zihD0DuEi2xlcr4pZ9w0JQuVNw
8srS9ciCxrjKB9L02ZBxvI2B9Qdp6Vw/l8BjW4iMx7TPm9+5ZoTEzJYJrWxZG0mvAt+au7laYPnG
Fvkb0O9+K5e6G49I7BsVAqjxOWWc4yp23c7K3ufOnLJXJfyt+11UrbRaRAprU6WugDX8hGNVy8Er
GYZmmue3oTqIvTb9OJOi/KjyZnjqiPV5K0XhNaEGan8btZKfknOVUcnxC6+NW6MD1rYGNX7AE1ll
DOo57idJm0gftdtcfE6VYWbRQMeLfBjWYtxivVUe1HawTtUfaF7bfvYMT+8frUzPmsOKDowI+klr
4A9cF8kmpZJ3omQ1fS7TTN3l3BtTO22Z/f5uq03/Wbu6PBTaYMeGOZikz84vdVvwm+R6dcwC0cbE
7MxvHvLQeDaGZxZudXaJeElGW00MHNNzVXcZwnQ/VxgDHJGqpdJDgdY1pt0YFJYfNAI/7m67Mhgo
6naj7Y/i0Ufl9MYWMrGBOcMbJzDa6rezyWcuxPpYmtJ6m2xHPdgy9x8nyhQw7w0omvZsOOS9w5G7
WPP7DsQGIa2+Fh0BWF4jTBbFWsQ+9CuyTKWFhW9Wh5rgpvuMSOZb3XWv8FCMm7asn5Wh9TF6BJn6
XrHHqum062r3KDUczNirxE6pKWQnTBNdqldVRumrZzO7eqO53Wb2i8c8mNc1CQbP+A1VqXPCdtBY
ZtYPn3O1yVOPGoRgSG0YLugktTESKKvNiAG9i6tl8hPNZyPACcNhFzZDln8h8RwvZc3Wh6LIWG+B
vQ0I79Uy/lfqQOYGykojWgK/NDC7NBgKmnJUiHgMxTURTGtqTY75GMBmgFPyQMHPytfcmeZEdnTW
4Jux0f431Zu5DPlpdLf2NG6987fuTIZCU/SPYiv6S4YW65VYNfdsFpJbYzWbiUuNhSU0pN0XaVfa
PYl6pkxp+2ZhQ0ZHWTUh7oz/8HBfyjNr1iq/28+jkvuXPQJphc62BSokmDOLK2i8E5fhlLCrfDim
mw3x6C5U1NG59zPWSHL6fjZebSZP9qPFiw3lkFfroaR2ct3/8EDlD2ZJAd02ly9ZoH0Rf1JDydVF
Spbure2YP/Zt9042obYpJ+PJQ/YWE+eYJTrIJVtex5fXPXpjdbGk0JNKR0BYiRUBm17OZzYJbBGG
57CxWt9dWSLr78zm0MmpDyt7egrsbon3vqpiVy4E3iz+dRdMzEOQNw+V77nRMLtbrM2Th4mnv/mL
eUU4lPSNJY77XB/HYo0rD+FfN07WjZySJyEQU1Pk9dEUrU1Qb2f8om7te4PrD23Z+5EmCxRSnvMG
z7kmGoGaCd3r3wiLru60H5xFeCdH6y+z4777CFtJXVIjVE9x5XnfwKAFXqIxN8MtM8ajBcaULUse
+1aVOGvztmj1z1joTGcQIrSVgZcWJ9MpLtmE4Aov2hX+2QvzwdBPfr/RNcZRN4dwhF5MLokNcWUn
mVXOjHra012Hiu6dVwxfsjUMp6UvirfS7W7WPi8RRbh1ZFh5xXzSPWcKs1eXF/ChfPOhAmuFHpmK
NqwGu0zsAVnfwA0HrZVb6TTdTx+n1ssrE853a5fgZtwqCeydRIU2eSDR7GlW3WvcVsDvdiYfxGhf
+2799o2yj/Ng+x2gEiwgTuGmc+tUBjso3+o5qShGDBxDD25hl0O0wQqfIOGtZPeLNllmzFjW2nt/
AwGx5Sm8P8T2WmfSrvpnigbmNzevQLukKmPyX5a4WO0NlWpwrbpt52W38+BjCZyP3moolWBpWlLU
MxepG/275jVXf2vzCI1VQFezq//e3LX/Kfx8ZSoTxhX6uqkueCc4C6GkL17ngAxrjIpbtlWpmSHu
n7EBbFPzawoG9YTvB/IY7UKk3Nx5UJY0jlZgbV8rp/8bJFoeVwO4fVCajwuuKmiwVQ9n2xugpUsT
gWWPg2govhmwMYLlU1G+jJpu4EhD8j8Jr1DRKpA1n4EUYAvH5WdGs/hgY+ebpe2nWWUisBqX5wrp
Bdec/87silxEQ4jelLzrHkx/7m7L0V6H6a8Yzf3Ym/kJn9vVZm85GmbR3CoEJejBfldd/a5n/e+6
y88CidAhQFV8JZ15icGjZewv3fabD8847AzUsdbOd79OP2sPQ710S6hvjnntTEyLRc1b6rUbAj40
D8UFvziv5DxgbZxtRNmeZcZbEzjHWludy+B73QVmmym/WOY/Xq/nJ21yu3+7w/Phmr578ziRIixT
Ror0uohqqdngkUt/adZl/6/0pmokBhs4D5LSReIQZMWDb1fllxRkToiF2qZWWN1nW3Egul4Na+b8
w7uQnzdPmf+g/tVDV2TNUbAtIpsks9siDPE4q6KOHGpibhP0JH+l75xKDdsixoy8CSfKOi+ezFh2
9LK1v6S5M3MU1L4esnnyq2uLi6WJ6CLX/7W7B9pmt+uwvKh6NBCOVEHwodrJefco7y3Doeu3a6e1
8hjANJaHegAPgj7XyyfTDsQPD07enL3O8l5yL1cuSkMHI11GTtvirlg27vkp50wN7oUQMuNZR7nf
RaJVimCiUl9jJxADBgJX++lc6nUVBoqNfSt3arKbrPapbNria2anPkop9/+mfR0udVBXS8zG7v+S
5d7rh6rYNkCGCk2s1L0nk4d2CtdqAR+TWBOYhw37DQVY4ESd2A1kadB/zGrF4IAXjMPNRGX3VmsA
L9bUNxd8CtMJrAb1GN6p65CZ2nWvaZ8Zi3LIMLuNQqVGVrhxr2vTyGfumS8Mna6i0SQofzsop8+N
rU+nUjjbwSTpGmXO7FtXRLzts7X4IvaHFXPD3FlXbfSMCyMquoSSkATUK4hjVryS2POD6U0w4MaF
cUf1dN3vn3r0inW09tKNp2Vuot00IRfmEsLe2X7bJvvfpIb5oyx8LXW26u6bWv3nis2XFceCLFmx
y6eiUf8qdyifmwDzLpRi1v9XGT3TxISanmmebIxcH66GaZcPTtGoB2cYHWKFbFx1WaeulrlrKc9I
nTiuj0x53614JnDmo2o22hy5/x8hol8dYyqPKHl3ZDnlZBxr3Za4V4HhUWX/0W0ByFKwju1Os0a+
BNMbMGKERuO+6pj3w14O+P1W0JfBMvM3hD3Oqc5385XAFplMAwp4Y5VzJBsD8qiw8ScwDuFO7rcE
rZzFssbnMAIv3JUKwHkDvxlbOfsDx/WbtPQ2LjpKSOccJTuzecfI4+YnA4qVQwNA1TJN80QVMECC
u81Rhlj1aTQctYUITYy/XEMqnRraI5xlBMTUWNJp11bsFc0TmK+fspiRuQ8HhHZwRXQRuJdyAnQb
iiL4Q+/cHRXL1CUYCxl6ZgYzS5NySs4KU7oL9V3sy63dtxIxr8vwQLRPTONPxV4eQLCWRvaIXmON
+OaLw1Lol7waHyGcK+BQFFjVNDHyu771at8JvaYt/0nWm1ComkBzWRi8jlN52GRrhTqmlWjWkTah
lDaSHAMi/8jcW9+ZLZLJwLuttfEeBNKLOlRWTysf3xfaj3/W3aIiclY7o9SfpCOK1POQ+oELAX2y
sYTGQGr0JGWeVIg2WRh8DaTE2x5dEjG7akdDizFzuJs1JmPdQ5qSnXDUeeztBmyuqeSVeaINx3wl
gnc9ugopWu4gzzOG4Diqmj9msYjazr2kXtlX2pzKqJcYPe2B6NDM7rk+eu8fBwHFTq1q/2sdXx7s
3f3LPDw+DlbJx7kDtOC2mM8yx9081voTVS3+ce784VSWWR36fTew7poTVz1yL99CeoPdiYEIFkdo
Tcbj5UzGrUEDeKjQ80a12mDw7v3k5UqOkdr7z3pp7x1LjJCtsN9mVkAeELc6rEEZQOCgw91ZkR9o
k/skoTCIuNzOQNALv3kuYsQJbeIZNMhg/2sZ+C1IfNqjbhWix+9i0bySKWV2zpa3Di9ENGqPXM3b
sRyXkQ13mFEx5g6HwYp8SyAMntnVD3j3nn30QmfN8RuQ+sZm+C1Z/0BeT+0qxYtCXrXkusOWxBkR
zCCyy25bkYsXImQ+KsnncpAn4KM7eH6h8fYGuvXL1bc2guvgTRedgq3HNtD3ugCC270vGWz1caWJ
6LYjWH5RjVxijUqom6s8kZIwSzcpixpQQjPxr8qVeK1atN1ZsUUUdtQ3paucwa0SsemrncyU2TqS
YPS67JMR6yq45xN0ztXGMBehaAY3NvGxsdYXD0PZXtFOPTp136TllOeHJjMe63a4aqjZIsvAGeer
josRcOY06ci7ttKff5lY4yAa2gk5WFsdlV16ofSy7bHKugrXp2AsXJewRMHJyabLhFP7uoo7+I+y
dhoRzoi29s7z7plvc8Ha0EhKfeeyhxra7obpugPaHgWAcqUtB1Cq+TCiynoSpP+yk8wyrIzlEXXx
L23V9GRqMi1EijZdLT732LPbh84qfqF6nyJdob7uHcaRcZtvgG776+R7/WUi47E3py/lBkNaY+4F
dqPCRU2gn7lNV3xmMn1kHBrOjk4MX8iL4giN9Eq9U23545Tc4m6h+hTZi0xE3cqD1RTXzLatZPGd
VydfJJtHcHRru0n2OtBTPe9yvo7h3fb47z0dxkErfo01qszVMbdkBCtwPAxzA7UCiYUq5ehtdYnG
tm5P2VRM7560Pvdxr9EzwD0Ie0Z8KYO/Bv3IjHKGiGyPB2/ba/zt+HtxhzccEUHeH3s7AA8ry1dL
qfG7ssWDa5bbN0at+pzVZv5gmJUf4yYkx7Ybv3ujNlncnBG2dbMe6ZWQP6Pq6nRnxfxdNZY8CzwP
aYcx8bUZccw5I6LsXNNRyViOiRvDfiQnAIo7gPmDhA8t9jRuKtyC9mJEpms9slu05C6AEkoKr/Em
Hd3MfiL2lHlHHXrdfM61OeVkfEAW/jFOxcWouOPQzpXR1CM79vjUkdbNCf72P7kSNZdoe7+pZOgb
9RRzr96w5qI61aubSdgFixwHa5/pmGSVds12Gff5nASFxGmyaDeay51kkROg7GxinswP7l6hxGuW
fy43MEEcnko2Zs1Y8d6H1MObceBXf3FOsdg3xNFiOyQfpKmNLjHmrX4qy/nStD5PgM1TlWt8EHhV
v4bdfOcs/HJgUtNsCfDwFZodT+6CEov1FslpW6bc4zt8Z50neR6E1dRbt8AqIAKN/B2zBS9Js+xn
v3ZfrX5bD/m2PRso7Qh06FD17HCOe103rOzYz/vBEGdmt+Fur2k6IMdMfpQLxQGTiYjAMHdU22r4
7ZfTP+JE8MkiwfS1BYVDk+WXPcMAijppjzA/4v0ZaL2lfLo52sJV0ZK3OlQgA0zbYEwx9g55E0Kh
0Or0Em5rei/yvQLJ22+sYffRSVZRhhY9cXBOh/pkXZo5H8OihsN0N62PBEaIENT6rfsfZ2e2HDeS
ZO1XGavrRg/2ZWy6LzITmdwpUhJVqhsYJbGw7zue/v+g7n8mFUUkxmBWN0WKASDC3SPC/fg5uabs
Gk/9gBA70JOEnGNs6HThkKLb+2nw1af6HpLRjgew6qW0D7l3uXZs20cA6tneSNM3L59eJsdMjoiJ
zAWf5FEP1RJAaAHULgbHGho0kTpeSRlXnY6KPg2PTjya+4Bj00ulTe2+kDoP7xr9g1ZS7rWq2D7C
gVLcUllTd/Thm8eiooGeIi8thI56O/qVdQuyoKdQFoRHGVwgUan/Vva9R6PZkJw0vXnp4uRDSTpx
15EUm7vxwytVLV9zW/4cBC0tiX0w7SHlTLBqStmjPPNm1J/txqpcS+9o9ZmB+oXKvTpNOSSl04vd
QwDBDQ8VCE+iQm/I1WkCaYWkZkSKWe9SzmhVMemnJK3BANMf6GgHaeS0sBviCSeRlCR8DCyZRQw0
M/lO12X9B5msrKLkbvgQp47WLT1DRED6I5XvITG9O1SaXqUnqS0l5TCSn8pPaikD+/E7CcYZu3Ia
aldGFnnXvR+0UMnGoRWA0RlK1lHSKudkGG3uPOi9bwy3ilJ1L72H+X6KzQ64iZp4jbnLTc1rj9TJ
w5qKgzPhauTPTfLNMqAv0B/hGuf3ErXSzLd1xhjmtYaiqRaXa1MqgYk7jjx+s+mj+vMyL9QCbZeo
gzdK0zAMskGvtDKl4KOG7o68HapEQT7uLz9Cmenx3uM9Ekj5/ETt6NsF5RbKuqxccaiOFKyOJNd+
BMAHbU8eVmjwZWb4ymG/+F415WiS0/PU9H5S2rQ4QdcyPF1+nSU6KYHED2kHXJrc08nLc85fTsnG
ZvTfU7P7OmnjCs/eAn+YKKAncaSIbcrwpzLTU46PnveikqwJd4mv05tbRDE+rpRgzy9/1JKVCPRe
flBaMVDU6USbG8kLKZkOrV6pHzeNLkroKbLWU56tplPWluaBK49+Jct5uMLvtWCConYepwHZVyOT
ueookIE5leknItlpWd4aP/vC9IiSqknl5LINsOSUK06Kdhl9KCpnwihY4aVesClr/vmZk0qZktEQ
R69iUD4FansV68Vh5DjWS2uKngsGJWr9UURJ4OdKJ/jbtO+lR01QeZBeNPVYhlW+zYisefbOvgL4
cgsOAlHoKjbJQYyG5KpUBa4uG9HSFwhRYICbwyjkaOJwNpe6jTo/jRBVnEBMjAejUjyoRcpihSdw
6WGCk8fgJUOjYUHqzkDBUKbXpYUZ4Wb0/fBoF2lG6qrz/8V+95/fh//y3/IP/wpl9T//m///Ts6t
Cv2gEf73n/fh9yqv8z+b/57/7H/+2a9/9M9Pecp/4j/55S8Y+N8PPrw2r7/8j0v1uRmf2rdqfH4j
A9z8HJ1XnP/l//WX//H2c5RPY/H2j9/gCsuaeTRiX/bbv391/eMfvymzrO5/no//718+vKb83YfX
GCjr61//5O21bv7xm2X9HUSgZcGDrcu2KmtwGvZv829M+e+2rasyeuCO4jjqrEKV5VUT/OM3zfq7
bNmKbs3lOPKts850nbfzr1Tt7xagYLTFDZv+E5lf/f9X+2V1/ne1/iNr0w95CPDvH7+9F28sxhJi
JZiaIDanzHRhTAA610KWU1JCyc01qtv3og0PENkQTTNph9jjAYqUvlACv8knfQNH7zz0TAp+5qKk
KsGOORxAwaLSiOlXDgxvk3k6W8R/z9T/YWZEBsTYU8I+B5Tl2ubwyE3tNtTKBxv52svDvxcl55cX
ouQ42qaN15nc0a7ICHyAi+3gleMd/YzHy09YWFpRODigMEeLHNDwSi5vB9pekiF+rft2ZfilhRUC
pK9Twp+GlGIdtA/7mN5paISSLQLu8/QIAVLragnmVMzGgyJ8D6DjulS7z4AtypX4/l5QnB8gBEVQ
PdYI+azhZh7NAnH5JQ7j26ycm7G0uzwmU3d5Fd5jqJ+fIzCZAvlVertiFQa45WQonmge+r2bmhMM
pFw9ueplQIQuP2vpmwRnpsjcQtLi6W6jOAptvaAvqM2cWrAzspoa13raksm+/Cxl/gDxIMuHiecg
Wq/Mzh5aWuaA8XcJBDrDUY7VY5Pfd/lDnd+3kX2MB+CC6orLLFiceDbKoYaq04In+j0o57Ia7lO9
XGHkVuY5eu9z5jk9Cya0ZNL+CJOEW1Jnb3R6UuH01+Gnamn3HdIMokT69cm9VFXzdnkKl75HCAF0
aQ9e5eV8Dz3lUVLehWn5YdvQc0w4+xqoxByN053hNtpwMFLd7WtvRWBtIayIB6NJBzmhypHhUrmE
569rx5PhVf01+Q9/5RFLEyM4f0DGMFLG0HBpoLkOGusq780Vs10aWnD7Sa+ciSy54cKvd08u7Aup
po3mKXh611G9o5zN0OQGrp00IvNF0+1KHFl6ccG3oa8tvUSmpUIPgALTKdNCALjJWEQt46nvDTmf
w0Y0lnOu5BTL/co5dzbld7xKVDJWvDaUVbiQaCxVYLC0ISfiTlP/WRRAamEu01buHAuzI+oZ6yAv
5CLiOXU0fk0z585cFcta+gTBS1UzbSkBhaNb+u0xMOwHnWiwI+V8BH5y3LYCgrsG8ZgZQ+vzjMhR
T17XAt9XqcVsG32etLNggBqbCaCvphvHG57J1tJmVv1+eeh30xnsAqbgqlIG6lAbYUqxerY36YtE
T5OnPWlS+SEzSA/bh4FUflYfLBmoOijwy89dWm/BjWkr1aDDa6FmKY1bPTEeunhN3nQhvon6welk
Qg8DObEbF1D6FuARvCZ6SHrnx7ZXFxx5pDzX5TKMOcg6Uq1DtsLQ2tdNY4vqwSqJ/9Ikb0VXhT3R
vkI3vJROKzTwCycZUTu4rvq8QGJldPupvBpLe6+G4cHJgQI7FZAX/2nuxr78HQs+ZwibcaoPykRL
C9UXym7AZh7mco0+mM9l2a7skAvLbAhurUSaXjhxNbjwiJhuaI5QoCGX8SUZEnubVxuCV5vVSHNR
UQwuYOXvqPd9TBNnZYecJ+KduGoILl3lRkmnbzu6Kon5XTcoR2qie7AQT9YQ0cgtf7q8EPN47z1H
cO9uUkJN6fIBon+K3LX6DMRnZY3fk2YgchiCCwNFpZDhAIowda4PMG+AXaO/BNZhg4Ik5Jxp1EEr
tLIWyvzG732JsDsnngFFrV8OrqpKn9oq3ln1SXWegE8C1AvuaO98ICmwM2MZBM7dUJmHzNyi5jh/
quDy8EZ5M7x2dIsw/h1S+1slDd1NCyTKAfsQNCT2bGMxlf6DA1SRXjdfXtk5FvxQVAL2oNupPezY
NRGDp76LSkdPWw+82bREdn9c/oQFW9YFZ9cy9OLiEhubYskNs9zNjN+llKoFUFHaBlcMYCF6ibrA
Pt0nuqTgMYhXXOWtdQO48A5Swz8kYLG0k0pwuMcrsWXBa3TB8aPYyEpJawaX7qLfU5X6OLSiG9Ql
sCVRIxiKoqDSrTluQQu3kz3nGmrpaMUnl9ZbcPegU6UMJprB7TrrsfKNW3ij9m1surC0XV7sn4KW
7/ihqAyMDXVeQMnT7dBl/UmCr6lXRgZ8wBwLuuOfYW742slHjECGImMkKNCZvtf9CoKg4gQ0kHZD
jfJbt5O8/Dbn8jn/G1igH+CIpLhu3NjOzFAdQoH3LMExHiXVStRdWlchhpRQ9et2k45u4GWf4O99
nuivuzwvS/dPUV14gH66tvyUE40q0a/4p2Hc2ZCOxMYLXBRI8iXEdwLT5actxN6/CAxng9nUdUIw
tEHCmnAi5N86qMtyiUg/gtzWZAhFVzzvpzzeO0suag1TroTVQ40p0kto2UnXDag0OA+ADXc/106C
sqyP7u3+Rm6SmUiQBujJTZJr+BFVKKovf/PC4mlCmPFjo5CUkAmGSa1wLVi/kyRPV75xafDZoc6O
2ByvddugOu22lfVnNDQQ6DVdtnFwIZz0TYcOA0zwrqbSp2v62WuZjU/bZmX+oLMXD1SIHUqZtRn0
7pNqWafelJ4vD63M7/feugvRxGnhNwns6F/rDtNI431j083ADc4rP68xNoZc6b4xbNjpXwYSz2nz
JCkfL7/AkpULJ4yAbnkLkSRAhbrzOWihwNe0uVelfzKk+Ig65UFtIBhTxhWvmhf7ve8VwkOnILFm
cJdz7Wx8lj35U+XQFO9V184kP17+pCU7E04StDSrRaiwVwZmBWWCXwU3/QT5w6bRRRFi9GJRLvFw
EVQ7HbJsXENpAg237YqiCDHIbkkrwNG7M53E1z4s5a+lk4YrmYaFxVYF947MQUntGspToxlB+Ycw
Rsj7vvpd0gzXNkq4GE6rEW1hoVXB2xtNaelRpLVSBwrVBwDaiuFZ5mxRabTcbVsLwenrKinlamK2
tAHeLC0DFRh+2ja04POSGhHr5XJ0lbB+Ri4I4q5+Wx5GFVy+sIe6UZp8cvsgOCkGzJN1s9E4BW82
DY/qlMRb+7RN7qSi/dxvzYCpguf6g+pbxZSPrtUWkqvHEzh9Q3q7PN0LJ09V8NlYpn5P6+fEBZbm
M/q8DPNlvmrMNzbof90iWjkaLpjlXEY8j+WelQRqp2rsE33ywxx9kJUlkkVQ0NAGePlbZhN5J8SJ
kr4BtNNVNEwkGNL86xRNV0psrTjw0tCCA9ObNMjO5LGFRs2HOsq+BODdL7/1u8LVHJp/nkzOdrlE
hiY0g94dyknlxte+IQI164A8jNF9TWOIlt5r/X3fn8zmqEUfe9Ob74DW1IGy/sEJbKzW8qELW+LP
rfLsRWjjSsYIdhzoGcePQH/uTaWmTct2L3/o0hzOPz8b3gpKu7MKaXSzIp1BgB9rvTheHnpxDgXX
1tOCrgrwxm4IsZZm6Me8k2iVK+lu62kPT26qZp5Ceto5uuuAjlMOk7SB3QBXv1do4WNK9WlaWdKl
LxWiQddIkmdANOWWpXrTad4z3NeHy1+6NLQQDALYLpzKkEfXmLovXFduTHruLw+95KFCKMgT2e4d
uZjcwtdeayxLiqRvQa+4uh47KxvHgomJUsJmSDrWChGZNCT1afLMm6yHGA3Q4+fL37AwPaKKMJBR
GB3kApRoMdwOtvw0Oe223UMWQ0BYFaDiMF/k7RIOiZnkjhaU1NteXNi1o9wv6bgA0j3m4b2tqFdI
4j1fHnppzuefn/md2cwUSkhnu3Cx/g7V9EdkzT7BL7gtNMrzUpwNHwYOrDsGrjeoIeTPpKMtu/2y
7dUFt+6A+Zr6OFIcCMfvSTF9zaEbs7r6x+XhFyxeVAl2HDOsh5jKRuW1T1ps0N9JQQCqvq+22biX
n7FkkYLDJrJCV8GMW6aj9NCY9U0aSStRb7a8d/Y7WXBY044z6Num0UVwRfsWAjdGSwJ9u5zrMcSQ
CEiueNX7FmSLasFqNSILlZPxliBJgTXpMIJ5hjNrJXf//nfYok6w16ixPJHpdmUyFkVjf+yn5z5N
Dyq91KNz2rIO9l/kguV6GC2dyQIq9hzDOyvlzu/bhhZ81zdbVM/o+nY1CP0TR/kA0dDK0O9fHGxR
IjjSw7GGepJboozg5Zi8SmnGuaw+eTJ0gc2VXtIPnObXlz/kfX+wZzzXuStXjVXXQRxNbhgV0LUl
s9JCa9BVoJTatdHDR3L5OUtfJbh1UvudnVgVoRQ+172EqCEgYzpDI1rd7wu7nnUT0fQZ1P4PJSmN
w+WnLn2dsCsPoz3T6XPjzkzlu93Zd3Dc7QHQn/TOfN32CMHZUe7s6aZm4zdyfQep39GDyCH1yu+t
6n2//IglXxScftAdiw4kSu3woNNqRL4I2uR4n5GpuPwA+92oYouYuLqRIsgtKSnbDYpl2tGmWy0P
T2DAd6We7JFXXLGChS8REXJaoqLEkDFZfeLdjR1Mg45dHxqMe9uHzOHmbGPqE3PqWyfgzJ58bMff
hwalXrhNJviGokH5XBYrz3k/wtsiWI4jR+1Zmj/R0mUpH/xAnz7LsBxuSqrYIlAO7QUovgqWg179
Oj/49BY/GiXHnJW3n2fjr5sIUM9fZ2ks8sxqbOrvjh59SPr0Bk6Yu0Y1r0coYNoxXAlkS4stuHwj
Q1dHqzJJXZk+T8U+zkfiNDRWjHZpeMG3Z9UuWojYyYcG7vQyoq/Ojsb6WCNRtel2CeL114lq88pM
IIwiv57HHyu9ee7Iqa4ci5dMSHBqC7EuxFoyNlgv9W7RlDKPaVaslLAWBhexcK3s6X6RUBhIgvoN
kTJYRZtR2fbmIuwNtVZU7RwuU3IAP543ZZ/ni+NlB14oO9hiMwC0vNpIdyywIit/gI8HmcIXGCwj
KObl6nEq0X1oX1cTZws2JLYGoOWSoUpLPNLi4Q2Ri6Ns5V97M10DWy54mtgYoKKVbNkGX1PbXUbL
6p91+sWnIE67ww+KCZfnbGGTEwFwTdvmUIVCVl2m8Yvs+DdR7OyrQt4joqpvXHPBlwPEqGDbwaBQ
VYIBLqBDR1OCbOPo6q9+htDYSCsA4dSwy1vZbp9ibe2guTQ5ggsHhVZxkCW1H9X5jadmL1IlPQS+
caLt7HB5/peMSPDkuibB2JnEOdh3rhBoOpg5FKT12p62MLyIhuvlqByhw2Pq5WJfOu2NhVaFrI0r
m83CBImIOBMJoxCoPRkghAX2uTzeG+FP9iH/0OjD1eUpWnrI7B9n+3ITa/2ggbBwqxZQbgHhUJ++
KNBHBpTXLz9iIeSZ86PPHgF3s5FkGatQmtG3uZbjxOXKZWVpBeafnw0NvNQOnZK3R8dtr+bd1cBC
J7a0cgRfevP552fDK+jf5LnVU0Np5a+hJl2B09n45oLbmmY3wFuncP7Vp6OTRTCgeIi+O8dtcy74
LbIVYUszPnUziU5SMj23nZWsvPrSrAiOK1U0nCqhMXOUQByHOEzq+Z8vv/ZCVDYFh/XSWqHVERPJ
G9gQrVK5D7gD7VDjiQ7FOAZXUGKvWOWC6YgAuBzJwKZwkGxLDemkRtZesburUvI3Dj8f6M9Mpyzy
AVIUQj8E3sVDaYTddR3qV8iN9iuhecFzReRbMGmRogMMd6PYvGHaPhekqtFSfyL3+uXyciystIh8
424joRBnczVkJeQqu/XyamV+loael+VsfqATbFWIOLnYzDyVDprZTqOvBM6lseefn42NILFJ8QQD
LYB6NGF965jGyqQrCxZq/OK36t+KeKx1dGbImVqPoVegJmm4f4MruAwylZKi1zbP/lSjvdM4nodK
ZIm2IsLkKmo4EPwgMtb6MNW3tj9zklZSm5xKimAVvN6x/1BhHulKiWfJvgVXgqQEQTydCe4C6QPa
MogaXUlttzL60mlQRJOhJWxWwDw710/+rMxXSOtvQ8WAigf1I4oUVOY5EaI1vS0Si/Ay6B4zCAmh
Zpicb0VpPjVT/GmTjYuYsl6hBM81pXD7srlDLuxoZWtnzAU7FIFkyVD1bQxdFJmV+K4oNfLg5svl
t15YXRE3JnVhZnoD+W+UnF4g4/nB6S+EcrH/eHn8pVcXXGimJJZQZEB+1aqBUXk2JEgwAJ22jf6L
Eyl/C5FjaeKGiSnlND1Onn+Q7Xhb748tokXRby1UWCwmdwjzXd/Zh8RYA3wvzIoh7HzgX4qyganA
dbSi+t77XRHtctiJ1kgLFlZVE3zWt/ShQ6ISBc10fIDb496AEdkK7W2LKoI2Sl0r49hGusxHlQki
oijblSDmVkLjwn4kwvUgeJAVL8WRkCjynp28+4I48z5WrSPc+M62e78urEBteSUShXQoTj0q1m4G
I/THJEpjacUyF1ZAxNZ5IwIMtUo/tSJnf8I1Ph79EcIxx4A5ZJPti4A6lJPgOTeqwoXaPtm1o4Qm
8Da4hi3C58ZpNBQ15u07TT9mFfXVqFzJWyysroiJm7peCYeyZuIhkkkgLoyjH0PxVlT1WoSfjfyd
3Jc2P/ls104hlFVK1P5cm2q6OqqHQfoBtDG2P841eAfK74jLoZ1Le6Cf7LeoOjkQx2jyIYKbhVz5
bsizZ4SLDr7VXhvpPUKx101zHwawvvFXTtzsE6U6dob2yWn1Q2HUbpbfUFotPeVH4yFbgtK97FRz
YsPOMtCg0y1YMDdwPmxb+tnozr7QQ9wmZwrpqkEB8ACNSkPlW9WOl0df2pI1IWYjCG42KYTWrgwH
tQVCmh4tpz7RbBnZ5hX9lSU9VZpU7y8/b8FVNCGIc+bJkpokuzshkwFE/5UO9OtOz/+8PPySwQk3
mBESbRstdMM1UxQVYe15MDLg/6mdHxMEei8/ZCGgz4325yuClnE5wlRmuCj/zhRm031lrNVvFubn
LyC2VEsq5PoMYLqxC0nqYebopJSystxLw88H1DNjykMY9KN2pIcw6D50bbO3qu5Wbdcy0QszIwLX
lNqyBt2jpz1wkIwNfOcN1fS1u9fS4IIjRLSyKnbFu8utf206xZWpGSsH0wWzUQUnqDyljrWYbvBa
i76V0+dBCeC6hjkJWnv7cNlqFhqabRG7hhoetK5dYUKOFM9Sqp8Rez+qvUV86T5D3fqgVPo3i/+1
PAj1vG1Ze1XwCMQJBxA7ETQDBjx/UNMZYfCpz5yVa/3SzAm+0JVqVCDcQittot6nMZqTYX3QuZ9I
a8CgpScIxxu0EtDSDbGpojE/Inn+J2ohB41pI7dVrJxC5vv1O7uIiGzTJ8tU05r2TtKtBk0PMK5G
ttuG2YPNuR7dkHvk6qOVELhgxyLGzaBn1zcRUkPaTn5AYXkW3tnm3j/vn2fu3RPMDS6PmJgRKrdN
DG8aAraQ/Dtl+eOyGS8shwh1Y72hNPZ5+wEqOWmSr01PuprU5KGU1xx96RGCowdIOaqGiVwhpERf
20k9WDkyoVC8V5PzdPkrFuKgIjg8jXjFMAKDgPQ8hhhTPcljeZuUlnt5+KUlFnY59ADRsYx6020t
xXe7Kn5qEkRgtg0ueLQfD0nb5UyPGdT3SlV1O1Vbw9QvzYvgzoFs0LXR8uKq4R8gPYbL1TIfQ32V
d2NpZgRvtpBu0KdwoLt/QBzGyh6MNN92UBKBaU0L+aUfdvAF9vmdN0lubIXPl6d8YVpETBqko545
Ab53vUgy4E4clB3yE3e+XKUrFrMQgURoWuMnSR3ozEt9k6Ay2EArb3xQp/qQp89qlW4ze3n2uLP4
YBbtOOpab5AphXxbvW+k/YDI04phLs3S/POz0a1WVhG3YJbssdCfwDYkR3UMx5suSIttu5mIVPP6
2g5gX4ZzZkDmRoIq0ve1EyJpn7YttOC4tgJz6BBDASKV9r0x62xP1sHBlrYNL7guBI12nqId56LS
fhpUfQ9N9ZU8xSub8dIRQxbcVwrpgqdFAO+Ki2unkqqdOnrViZ7tt3RU/pis/iHBKWJZOSAz69DZ
ngcrz15IcYpINh96xyaaXWTUm6MxyAmNBdHXNjO/aab3kMWDv2Jl7yOPEJf91cogfLbqHOEpmiNe
8vSRi4qSe7B4fBmmr5r0ojRZsPKk9z8Jddhfn6TQTBI2SUXmQ2/TPSSZIcKvyFY2fhnvK11HESui
A+eyaby/6SFj9evDDBsJeWe2vFbqp0+9V2WPYxkWbu0Pr7LsbwOpWo4YAUg3ywZqVW6aSs+JhY6p
lG7qXrREoJsyANXBQU13cLRHGmv3XlNcXZ6c93cNS0S11aWcczJvTSSl0YtUfRdg5GHb0ILHyxRM
Q3tikdt0yq8mBR3DIpHWTGhpVQWHzwe1UespgJ0MWfP5vhUM6XMe2qd4TFbmZukRgs8bow35YYWo
zU/IgNWdOlIUYQMWq6zydMU63w/t1l9o3OYGai/jvGT6/ueBXsS9TQdFNSLWdHkZFh4gQta63EI3
tmAZYBZO9kiESJQ7ovH7GErO922PENw5QInIDnSYsvKm6A7TKKX3elN7+1onG3T5EQt2KnK6Fbky
0BzPWijRaBw9kpuPUNIZ37aNLviu13Z63yoYU9RZGYT+d6mxyhu7NP/zz8/2bm8cgqFuGRvps++o
jz8OYXCT9tvaKSwRolaoWZaHPrdQNe8HxHPjDEIXo1txgaVpF3x40CVLrqAXdgNND5VDBDk0Mrih
7h8vT/zS5AheXBZ6yevTpu7QwFr4aGHD76Ck+uny8EuvL3iwCdM72wxzz16jIIaAslpvjpN7efSl
lxdO3KhCgswusMkSRrV9FuntoazK6iofvTXuqIVHiPC0IuMJjWISQ3P5LrDHx9KTb1KKzJe/YGF+
RIBanPrWWBmz3WtB+ejUify5ifvg47bRhY0XZbTeSWJMc9L673ksXduJtm1HFOFokZRwIsrgYGyq
Nt8noYpCXIH0y7YXn1fjzGWtobB85G5heITcic02bne9OX29PPjCKUsEoVV50jVDzpJqYRDtirG5
oZr3aTTt64mLj2GOz4jAP0dZ5q0s8pINCT4sVZlqhRKJJE8dUEdJb2yrPUlae7j8PUs2JLhw0qMY
pSV8D/QcIZtXIx+ttmtXXn5pdMGD+8FHe7Qgq22agMb1CcGKAQHyba8uOLCeTGi6+nPO1tf9Qxn7
b4YjbTN+EYwWDWaAiBO5BG/sbhVYML0xW7kQLCyoCEQLJKP9lwUhdHCUPOsZjcBTqnlPl2dlaXjB
bZPB8SVP5c2rrpkFAFG4kco3s/LUbdMuAtBKXys6I6G722imaycMhp2yWqb42TX+14SjZc5fdea7
hjSmKdB57pnacF+N/cdcl3ZeK5+QqH7i0oHqpP3kQUuMTc1OFyrdtFNytKPBW3PDuu87+S0uSnIc
8nWhpqgrwrxcEbxyHXf1ULbl2Ik2Y9IUhybSP4R9vXZTWTB2c/752bsPaumbNrgVt9YzAzFnq7lx
qqbatpeLhG8IjJthloGPiVsPWq7yeuDzt5mMEAOCMiZRNjE0J76TB/WmGeYntHBXsM5L8yIEAQVZ
3y60mBcEU+87M/liecXaDrs0thADZHSVsxYNFFcbo/iOk7G3N+JsjeRp4QohotoCyIRQVGZiyIZe
13YG8thBwNZ4i0JkEjdNvsjulvlGatDoxuzkFqKRhh4fBoc6CIhtf2V9FyZJxLYNMtQbKDwZbuH5
P/y4r9ywD+Jtdimi2no9sPOwYfDAbg5ho6HAkq8E4YVQJvK4FWHr+/Bw69RQQgTgVNNO0C6QE0ho
VS+g3rttBQS/HQd0ptWax8DZ64MgzYHgK8ifKTVdC5cfMQffd8Larzg35W8opFVlpGKmTVr9MKX+
US+tHPGmJNnJZv/mq8ZKrndpygRX9h2kS5Oa4CwjUP08Bt+tCG3CytQ3ji/4coL+Zad7fIjSJq5f
mtdmUV5jXyunqyVLFdxZRxc69TvysH0X9ztt7B/KXHm9vAYLUyNi7Cpf8VCF8olyZnw/BeoB6fhT
oNnb9l0RUxdpRloMKF2iL6wejXrSd22Iniz50hUc5oINidC6MgdeO2ZkwhF9TfaVaT4aY31tdeGh
6dBjVBJnW7wWgXaRUjZNn7PGKBvf5p70wUycNWK7pY+YF+dsj5RVHQEcXUK1vO3vegelZkU+drL/
c69PnTWytqW1Flx6SupJbmQ+oQjL29hMb1oQLPYsLbTNloRDuar4dq3rpNulbrgfIutj6FhPw9hu
vMKI6K9Bqip4OZimrh8/QoZ9IIX45+VXX1oBwYMNXSpKaKBIEycnVD/B5Sh3ivWQO+VN2P+4/IwF
NxZxX4qiw9LTE1GtTJ0x29NRgtx1JVwvDC5CvpDsyfzOMnXXcKJsP6q2ixTxGv390uBCLkwJysH2
Mgyn8oInI/TurW74cnlSFiZexHyRC9Bzo5orfL6+h9H3ukZ08uA74WdFDq6yOFjBbCzYvoj8iuMU
jAmgHhLm6hcnO0RKc0yraWW7X/oKwYHpKAi6qoLkWc4V8pFBkF5D3D/deBHMkRpJLBg967WT49LD
5lU6ixZNWXYFQlfw6icDenBIF+8zua2PzeiUO3pgzZ3RGvnh8vosLb3g05IpZ7E8z1sal8917N9L
9lqafuk7hF1Zyuq+jD18TiPbPfnyYaTXZpcApUhV9apd5w1d+gbBuR2fk3zYkyxog+KeLuqHKViD
LC59g7A1SwOA+9hh4c0y/jLzb6VF8bFE1HDKdIpm0op9LXyBiKrNkBiqlGo+q/YS0o/57cgmtGmB
RQiZKaH3XlicjTwZIqu0qcydNLZrvX0L8yPyoCWRZ8mOxosPxpU0Sdd++bvuy7de82ZtO8aLILLY
lNGgnu+Xcp5ea9DZ7roonFZ2tIWrjir4NYp8kqWQpXFphD90dXlIs5dKah4nbwVrvBCWRCgZEVs2
LUvT3cIxvxkjImEUXVtrjeRuaXjBezsl0fsKbmmXDk5np9KaQfSOUd4MV46mSw8QfDixtVbzcx1F
B996pqR31JTUnRL/j8vGuTT/gue2XWcGea0SVx0pPqSF57ZIZaOa3FzZrbnRAwQfDpBuH0z0C4BB
0bmZNY9Za27zWxEp1qhh5aujwvvLALGndnysh2YlY7YQE0RgmBwElWZrTH2aRScnlOCxRD195Tix
4LciNEy32xiNqjmuxWX1pDVd99FsFfsBOU/rZEOyv/equty2N4sgMamLFaDRzFKUavvAT68yMI2p
s1bSmE8p71wzRZYztM3bVAHJwokoyp9l+qRvBjPzrpOgQBK3G7y9Z1Teo9rWqyfVBWiFJSLGakeC
rlKXdRdwdCWPu0TL9lmGFsSL7v8YIwhG41cON7tC7VZWbMFVfjKNn50KQINOsa1VXBIb+aMapA92
H96V6AAT21ccxVmYSMHZJ8OphlJjnVKjvKr8+karg9cxU127Db9nKfcIGcWfQ9xgi5f9f8nGBf/v
SmQ85YGPak3rATri2ygfVvaNJQsXvN5IPFWuWpDsXRN3aKpn9CU3ZUPfXOAZpz5qlQPTWX7b9CEi
2owKiG+YHojBuDPeYBgfZgnqdtssiXizyQQmnwZgXgfPdkvNf/D6bWIslgg0qwZfyvSSSn5RduqN
2XryXtHTccVmF5ZXBJg1khk3SGrrbg2HAXJpugE3nNMEgbtt1udd68wnAoj1Y9mvdRg8entXWv2u
k6x848vPH3U2uByME1dnACxyUur3ObqeO1rOtjVXI6336+i5PUIt1DI1aFPru466Gkl+qKAuT8xC
sBB50GrFjMKwpkSd6NU3DV7XnRzb11keX0VZsLESJcLLZIrUqZNw7B5r89ADu9oFSlit2PxCLBIB
ZEboVzZ6tLqb187JmeB0tCdkwys6h/Cuo5RW4U0hBcU3HWX6lWe+b67IE/66Jmldd2mplrqrA8U3
QNHqw5qfvX+OQpjt16GLTpFIPlNWNqFArwLlxQ/TfOeN00roXnr1OQqeGWucJr6SqlR/tRAiYrvK
lX0rZ9uSD9zSfx3dHOSh6y0km0zL35sIpFDCWjkgv2+pqFX8OrRSkkmPYwWUaNkcGse/M+r0IBXh
rkTNamVdl54heHJa9nHs90B90ogbtB46yHClL3Gs3kudvNaPurTCgkOPvlk6g21hPHLziGb4qc2M
k596azetpRVWf52oLIlRHldk08WBswc981u3ojttJWAsjS5sxIpat5oxKIyuNkh8h91DXlbPl4PR
0tjCTjxlQ1TAT4/oZzoON4mnFTtP1ddO9+/v86YIFSuNQIs0VC9cs/oO68tR9u50xMy5wQUb6+Km
SGxWDoizlCU4eDvpXq3WICszBPXx8vQsGI6IEuP+nJZTnuiuwgtfjcZofbHCsbqTzMH5vO0Rgv86
hYQALwU3t/cQP9C0/N7q1ZsgLDZdVUyR0qww0UXNvHJ2MOsK/dhDu9qJvSDnYIpYMa+ws4SKJHWq
LrvroDNT5fSYMl87yem+pIV29FLnaMXmLsn010jOPusDMmCBdLK66GRWtlul8rbmalPUCW04z8RK
ywnZ07ph54WJfNS4HR/szu+3eaKoFFp2td94Vay7beuEbmSWEWCejbji/8fZtzXJiWvN/iJFIAQC
vQJ17+7qu91+IXwZCwRIAgQIfv3J2k9f9NnejpiYN8e4XAXSuuTKlck/a541vW8GkeLTdTcWIogO
A5TNvTG7MnJP/+6wfbruoYN9Pf7DAvpG3X/qjlaWz7X4G6Tyh3DymV5mzNQIjjuIDbDgUq3si7B/
W7f800d/ytKwTvUiviGvtCwfbx+dpH/TSPrTR39K0EIKHbge6cF5UaRW3cvI/qtOh3/mlaH15CRe
UoBAZjuOLZZEFvsVyhnr8FXCWPwv5/IPcfaz2JkZu6nfegcUZV0vuryf/ElgA7ma6t2yvv/vo/On
h3T78/9TxUg5Cg6ZdzSgVcK/xfEkP4KWr3/bSPnTx39O0aYMCPEKrOKAXbopaLNat3/56v+9XuXJ
p/RMgqWzTVfdru10FWtD87HEqrS1LNvG9OSX9h/4gJoDqHS6+N9P609v5FPO1l0fM/BWIqi7L9FH
S2XQ5d6afs1EGyZ3QnWuyvqmGx//97/3h0SVfLrYritn1c8SME4qr60YomyszOsMOtH//vz/juPw
z+yzgTOYmtbI5FhwD169q5agGGwCDWoxQFNh1y8+JpkettHkjdbk39n/8c+CUQGKtXisCdtxBY6F
Z9NPqDvncUef8DB3//u3/eHofaa/mbUTYw2NlV3M9ZBNONlwJk3/nYY8/+xHGtRYoYfBFUJiyL/A
6r3JKS3/tnH7p6/+qXhg0wBDG1myXT/MKtMc33qh+m86n3966bfD9n+uPHgVpIYoF658wO4g2H2l
Qp9Iiy5p4VheYP0OHJW/UYL+cII/c9Wghe9L4W4/ZR1OVWTh67XmdUmP/+4lf4ov3utIk5vjqWuh
WdqYyD9jHCz/QlD4Q4ThnyIMWqdUWDWmULuSyE7u9iJ0vfUxaH0tHOkTrkif1YJQV0Aahz/6qUuH
v0C4fzoEn2JNMBpftinwLahexLCbioi4K6ke/92qBP/MOdvE6IKkbJMds134OsWxvfq08f9uyZp/
ppuhKZYNqfHiE17lo0y3bLQ0zf7Va/9MNAutCxcpcbfxFlSxVuxsZTX/yw//dPs4J6JNV3w4Farf
B6T77rb1bwjOH1w2+GeuGXo+MswEnz4gV5Vuy+W2XdF4PAVd8JSMGGvX8h9S9ue+bZ8clvhZjdmb
JRBTGVyQxYADBljkNRX5OWn78b+f5x9Cwme3Uaxv9rYCXWBnpmH/n83jwZ1U2Qf7pVtHpLj5RLGz
+Jdr9YeT/ZmkNi5QM6llG++wyb6CMp9+u22U/e9f8qfP/nRlvaFr2wQCO0amhP2dhJ9NXdDI0r88
qdsh+P8nH/yzltTY2KoJCJ5UIIdvc1neVzwsRpteqabP/+4nfEr6wYiVuHVGfPa+rHPi+xpaW/pv
GOsffsBndhoPOmH8iIg5EVWkij7SbX7xtnHFEHbq372Fzxw1yEXIKCToedT8wlh4CMvmL+AVLARv
sf2/vILP/DQp0i2QM7B5EqW+yes0sm1GGKcg2gXBpRkg2OKWYChIJfVpBW0UykfRelK+t/tw6tcj
fKvSc0vW7a2OkuYot2CEQk2yPWLRuypqmYQ7yWf+Zuz4sQbbcBhHV1+31buLXBj2z+t5vjiW8msb
CvPUKIhdKpnSLIKt/TUeK9CdRBSs56RJ2/t4tt3XaOjUgaaVvJppRv5wdZi7tPMHzOnMPSnb7Qy2
si24V+PT4Bvg0lrBygHD08s2b9DnAqivlrsJ3xpKR9hmSdvO54Y3+gsdN/0gk2DMmlGgS58TrNVl
EgVwlacyhPFpE1RftbltVTLeNXDlxBJyFiWQYYUTZPm9rCdzaWI4vybJSK5tVBOohLr5uJQOpu5c
DOdYjU1Wh8NvGoBLOq3Nz1JjtLgoTwo/kmAHNlNzsIrGuSX9T0627esGJa6dteOQi2obTiwetkzQ
jYii6m2b0365Omq7ExGa3ilK1/3gYJXTk6Z+pKEYdwJEmSJcsOc7sEShu41PMLq4+hDePdg2U7mZ
F5V5ac4i1vSwpnzbBxg9fYsWOx1Yz002t1blToPVO9ycf4ONB1cPNgMQ9OCisKpdhKtJCiC3j6Ei
L7GPoMY5yx9VYn8MjTJ3Pm7mPNTzdkjEqnfcp/IYx+la9GsZttnSORjZTugwyyDWsNtMymPf0xlj
3WYswnFWu9QbmcXzanXRb0O7b9X6m66beAw7NKfQSdqAaIgQjtvM3kEEqrl2EDTE/ezi05D0YR7E
Ab4+EKrMjStYjAILQYy2pKiqdDiEfLJFZMyWNTF2vJkdMXKfqqrwm3rfIjhifuvr2Vy19raoFvZE
49WBz6ZSWOjBhTtnrT/YbZt8NoSuv2yTLlcALYZnlZklpDKbqQjGut3b1Qxwb0b1vrdzynY6qRts
Vc3GpVlFanRBoF0076iENnm3xdyll4boSj42azMsBTMBHlu61jzMkqVx21klWsxFmtare2u21nls
JrJajMXWBUFwZ2Na4/2DgH0IqjAMiqZ3bYlnDFn9vLFJyIp2aXS3b6nDgELKuv+ZjrLP/MQg4hku
ffcFEIDy+xYX+1VSp5b9HLVq2DXrorvz0mzbNzzD9F5vU9pBiWwNZQYzx/B+rNpIXeaBBjSbw7R/
XFlbfrFQirniek1DFlVwFcnGFfIQsVzUG5yvNlFEwZTArzbklO7c2A0fdBHqC0wX9VGrgbJ8ptOQ
ZpudFsh7LGF4atoK9uQzjMrXvYjoFBxlaUMEJWEUxjuQuophCUqjOd3NslyqR6xoDUkmhyFl+erJ
0mHNtWK3aU04HCwLdZSXIR/FbgWGdYU5yPKIeS8ds27ivoLhdjLahxrlZXOYzNIOuYzLmWYENIoO
suqwpCkE61nz4pVQTdGoxTT7KZqkvW8jK9i+LscGzdpmW1rAn2N4C5ULuz3fYroUA27SeEJjJNOs
8yYd39XQrtteLjoWD5ERpfkSb2NS70AQaEewOCBMrLJmgPnf2ad01Sfs2offTBmny2vEWYhnDYat
LV/bjg/NfVU1I34+a8bFZJBpH3+VgEiWV6m2PrmTjIAN2oo5fcOia5nc96KsZR6ZHvakto0XfWWN
rUN0tmyWDyNAeHg3b5hqXSa38DuVzk05wZmKmfmea5vaL/CGG10G/ZF1azOFtXFBMscn7b+sSZDq
k1jhXIgb2C+bt2B7UePuXL247nFOp1jvp7HZyurYYO/NHh3SAHkUdDF8ycIar68ptsRYTPxdr5n5
1i8zxnBZMsCVHZGoWdehgERcS1/bsmJhIWt0sjuydbS5ebQFMST2WMJwHFuZFHVpoi99EvYPvAob
aOFhevEzXEfGjvgO8fCkZOSC3VjKYcujnigkGD9hZW5xrb13SUpFsdK6lcUIdfE2G8F9BGhJg+DK
kghBqUp6u2TDqKehSGvOqqJ10AQ7sNFDZwfcCO2zZqLduKN0djoLQmMhrj63+DDflSaBfuWIMwcS
5JKcjd2G+n6wC/u6DHyN8aLjcMxWxIzy2Elb0cNNy1gVaqr88FPVo52OVm2bzuYaX+eOV7MJvnsT
2CHXZVgRzIsBPT/irjb1acB+gnvS8NQa88GtTVxgBSZNMhLz6WvV8CF4cBqezIc0CsX7qIIgxQX2
jGSN9/FL1a8zO6olTGAZMq3BZU1gIll4liwDpqF6RTURiCrJIxImax4noZOnrW0n9rw51/lMdlNt
MzOV03LicnPhkaGQw6MxbB3vS+s1lpg3acwBju5TlUlu2yRrCJQyL30rVrqT1nT0ObDOg50l1Rjv
YcdoZN4Sn7aPa6Rts7O8Uckp9glyeN+vC+gEqpf2ZCH0V76WQgTTLmhYND0nFrs5GUK5gPKPmfr2
VWy8DXIPvC+FYpyfTYcccJs2AlubFsTqKO1whSoMp+KygtlkNVEbZxOsNtrrIuP0VtrNzj4xGvsf
JkZ6KaC+PsVFMA3bcxRHCUE6Fbb5mITD1D0A4MOKWlfLfVm5KspF6nwLODNka86CxcJTasZS5N5r
IdY+q5oSch9CkN9RCfkPCM7EOHTZsOJePELhKTA4Y0lHxgcGVePuCQKT03jsg1F8rXlAwy8qJdBE
yZueDcu3dGJCwDYCzNLykm5b19U7WM0M071SNu72sxoxKRMI2eFxaGDBBi3Gii5P+ua7eWWxMixv
pJQeimRrr/YNVkOTtUAyoXYpbnABNA/7pQalY+3LoS/gI5uovF3GJf6FLNeX+0QNRJ5RhIsuKyG4
QEEqMp36iCMz3C+lhjd3ybsu/dGKZbAHjhUG8wzaU7XtS+/68LilvBwyrtNgeFrpgBVDtmAjeAfU
DluJqWfBlMfEjin25LEB8bzIPqHoVkZonNkqKrtikKkGdTSdov5WJKKYqG26/tNh+L9dWJeA18GC
AcokcaXq6MzqmdopH/ywOlz9ANHk6rH+ze9E08on3oVtXFisDU7ZBg3/DigsX2wxpQOr74kSyZST
EH/hPkjgIHDcYoe1yshZWr9ws9C3oUaBdGhgrkcPwrK+e+g0pFyzbogket0YlWeBkBg/8x5jiJxb
mUL3hYxdgiQMr2kUZqmK+33NVLhmqVpKjtBGXWIzOvcECvHCCnK/tNQ+lb4bkakgS6n3QzJ1+mnd
OE3PDBZWOp+9Haf7oGxwaG0L+mVm+wo2MnKou/EmFDiVXbaB7jI8z0GP1lVvEKXaWRjd9Q9srqYp
x71n8mi2hgDWrBEczi5B0sn63s7T7yHiK8vbCeaNxdyO7VKM5ZK2Rd/LEO4iG1l6lY2gg0Xnnqbl
VBgJ12N8Cz++Bo2xdb5BP/4OOyGOHbqQ4gwtU6rJfmGlizLjorW721i4XfVsZ1tQTsNftY1CAzPs
3qRwiqgXmvkmLDGyCEPECi3d2j1COmBW+YbkPO59zEZ+DxI2VP5GKG0lB0Z8QvesRHlygpFuKwqW
BlI+W7f08menKcF1WQa/HOKQ4MemYYBjVi1LideF41Tlbbc0yZi1NdqV47qBuX8Ucd2xh2SqybrH
d/PzhUuUejuo54VQSYAkXJdDS4wAft4ooJIkpOlV+TVwRTAncXJWgeDVjqXlCm8tyFvUJxISG97y
IQk/+onRMkdpj01WFEsjH44c77JJ8iGhQv6YOgfTm63GnBbq+4Sth8HPPoAyrYaodVF2VdzcqQhT
1jySOI94FClc7SHzHN3VUvv5ZOMactIZhFOSrVCJ9d9FqKFbmQ3KcHOk0oQBZkMOhhzp1jibzTNT
cm8BGfIiYOXgj7FOYneH2NL4F6hr1lUxO1B/821FOZ0hAml7DNoEFsJDAsO3ovR0S3GzqngqNmj9
1C99qq25COdWdzQTTQRutJz7l2qAn+QlSoZu+MdqPYcHg20N+d0F7SaLpozj6rEtu7V9ZjNB9IB0
VJkWWmHQy6OEfjUhdQ+8CdPp19anNQWrqS9RGGozIQOPXqEtjJQmJ1GBgvfERMem/Ia1DG+LU87e
wz8nEriA2t+ZPur4SZfbsma+N8y+4bU00wOkYFb1XlZEyw/IinXBlUIGooTZa8xs3tStvQovpToy
HyKjlMPEu10whqDTYyIJCdIajgH+DW4B/QSOycbQf0TrRO5Iwkt3jizgf4Qe4qdi6RFTs9STLnmc
RoUXhjJ3HvMk1F2YDyWf0LAzQ5tHSP22ySPc4eYlgwYOjnvWW1XxdqcFXguajDTw+Qbej9tVw4Jw
lTE12OhL6Tdb3Y+ihNzq1JK4/Omakm6/xOw7N/4OQ1yoYFemW8IeVekX8JGAJ4M4VPGuf9vAiA/Q
aKzJBmPqGK2ZnNdJuoNpecXoj5u4xOIvZbT0Zn1EaUWqNRcza3DLHUhO0BPbCBojqNb2aZuHagwU
IGm0YleoM0NlDtWbBcRTo1V4nhus7gOPxYJllxTYcmUOjXLVJ5Zm6dyu0VfUkbJnWQ36tvynZx6t
6yLw2vczHMjkUetwPM2qqXiWrshrH7Hwg/gQ1RCOz1NV6+RZmwQtfrSs6J4bktCPwcqpLha4tX8F
aXjAvr3Y3jXi0WnTOAGZMlHww7p5KSYfqlNfhTXHzIl3h3i0yIpkwBRPUsWu0vJbLrPrjM9HJZyX
M+muGo4jqM/xSgSWLol4cQpBLaPjyiAcMLO5vxKE1rCAmvoscsNoEuIc9ctL2E/qI0UzgtLIQK9z
bBRiaa1RoRG0rSDMR/qwDkN7taFrj3MLBMmNNg5A66DkgoXw9CAaU/8MuQseve3jUyVae4FREoIO
NeIOnnz6Vz/xssC2WvuA5qzZGzrTK/aZxfOt4vyt1caOsbipxKCo+CVbNNlLaMLnAXnrBC4bzAoR
8IJc9TbAwop17V3XrOmUj8uqjy1u3a85WNxRk54+wJWZFCtLxisH6CNzVqFkhS2x/sbGWGS80/zA
m6l5phxJRfMt/QLzjfTdLnouoG1Er+AkLfiBI/bFS+Wqc4B3+NKvej0FsBN7BgDGIRIF72TiPH2B
50B4GGDiB3hAo7sqkeku2Kmaf8nJoaZrB6P/8TWvTlXF553WTfOsB8G7i0hKfVd2AAZWNAYoP8ns
Djc1jz2AKbw+Z9czTmE/Z2o2zVbjhfqm2S9tgMIKi20Z4di6bIfSI0/0+FuNzXSrZ7eDgq9tCyUY
Tgi/RdF8xUhlhDNZnbT3zrObDUDTT6bp4H0BeksWUYNuMI5J+6TSErEd3cjvOhy5zKZwAdQYxn34
OEQ28bvJY5Cd2RmmwFCi7BskmVbHSAekxWdUw4iEDkNitMthD7nkHY9qVqO7AJr41EHSE0YjErko
jEiB3qa6q0gQXuOGzxlMUKIvpHaDgpNu1AMsWJeIQ7usVrs6tlRmAVxCAHvFbXxlkeJdHo8aohOk
sw61n11TgDLxFJxn2K2/TZGN8w3XpC3WhTRHYCWt3PeoqO5Qz40HBHD/jxvdd4Ci9TGajdr1SWBx
2tyb6OOrG9tyr6D4d9Y1zNZUqyh6GtjkZKWsh9yheUiyoIKif4F2J7ky7fCWBEg7+gTsYYDsfMX4
eN3mEBNYkjbwMKgapnK7lACXfP8V7d6jR9Y9hWE4vcrNry90a18qvjogKVH1yCsgnU04dvLDJ507
A+ab0nwc2hpJqB6fWR13b6ACdOEOwPY0wrglJj+CYe7yqWoeygDQStcmwYGOdss7XCAYm/dO0nwV
a3iCjo9sswTA0LNfqTFZAKWHwiiafIcu0VJg2S1+xqsZHogpPVauDXuZ9Fz9wjjZZoOGuR0H0zRb
gTW+0EnXDMZ06QfcOIOs6eYO1MSwgp0w2mFazT1CbKegd1tNaQHDP/TRojIPLSvRtfrpXfrOFqKJ
yrwZIKl/NkjtX2qDddqihsdJmd8ghHzZmqTwLsK0pgesKWD0w6dlV8r2hUAr9Th3DbxsYNGBS2qg
NeDn36iUeoDl87lK4ydvML7UVYBm2IyvnTaXoO0uAd++StbDQDhkMCga6zMHmIjE8o+XU5/jYB6G
RL444Z+DpLri0p2jGJFFlRDpp7N5UX17jxr+LSrXq9TVR+nAjWEc/+5/uooJ/SUi1cvk4++3v0yU
SfNVi2fsgbVPyBjnJEaTt4XL1zaGPC3KB1PwdYByXzscFsg15wZ2L/2ITp44VbCuu62dVvwM2G+9
1GmQnLyKBOSF4viDpR2w+iF2viClPTSGXqCR+c4q+VLDxjtD4fyOIvJkxviXSS0FUWQ2xYg0n8P9
fMz0TOFUAf6Dd/KuZq3EBNN1RWqWY+Nw0+yU3NXrdo/2/6nsZiBlZZVHFTuJpSwQdzMCL82ZlfXO
UforWet3dP8/a1/Dr2acshDlAuDur2VKzhvF68Xa6W9nMCmv2JGwIOd1+w0w8QUY+3tA2YWsGArq
8bWSGNWTrkNZWT8BGQRjjR/LJvhtK5vDVKHMh4E8BuNa5ZiQPMhAHP24vaAlvAfs9LXk4sdUu28s
6N5UHLwB3YKYe/rF1YDniWPHJr5x09Sjme2rGP2cM96imymTAZ4dKKrLqNvpFLiSr+q8bs1hceQb
FLVZJpSlqB9DefRkziJWX6IOw001oCyFVSkkVG5yuvxmVk/2yBHoplTwZsIV8jo9dvTsyUD2G3oG
/HFL3c400X6AWLppxWXqql1nMAcXipyAxu9ir45dVR7sBJMb4EITgi4pM5MOOah8LPORoXsPISi9
bCOix/DRVXgiLe/PaqmO5di/xFt3jIHfY54ieOZXM+ZjMp63WO7Xyexm6r5bqFIHyYLwATcRuF0F
fomzGS5GURu9UMAHiCL3Eu5mFvBlOdkvGOd8S5hBY+KC73UUdhkakaPU/Tt6YJ7167Q3+KwAAzia
JlC53Q6dnYrbc4cq6EVjGEeWKJN2eYVH4cWDFq8w/FEbvKlSWG0taXIYy1od46p9GcbmFaXqkGMr
Q2dh236n8JGcOJYPuOUHT/qHJKyxALyW51rSp3GcPtKUfQF16qzT+o0JTM5uLnZo8A4RX47VUt7J
vm6yKu0ujewKmXQHs8j9UtU/oUG244zugHNfhHAKA6QaoQ+1elzqY1f6Z5SaKbwSyqIyaRFaNPEx
4JGlpt/qoO8z3XE0WyDOZSYeVQYBJgUcbzFFYMc3qlWDcN1WxbDFX5EEnmM27wGad5kE9fDk1+0q
ZfwLxdIBJgqnyqcPYp1+C4Xasq7Pvh4fIu+vidm2LKnWQ9mhx0dBkgbzyxxr/Fl1JIt/UDK4mxLz
y49VAZ2OQiJJoXuYvzSRhOI8yi4pr3A/fCFcH+pWv9uNn5XailbAZ3RI4Fm7kExVSMTxwN8D446E
izvIfrzevJcVTLGxMnuhsDUMGESjAs1/91Qda0KOYSuPwLvvDKleu3A6i1UVPDQvG+P7FlN9zGR3
fkye4FX8MxEONw+sBgMGReYD9kiRG7O1QhPSzmnuSP/biO3U2+2preYwR157bqbugcj+IViHY3KT
7J+2Btsb5BQOQCQQzJ555PfA3O5rnqpsiYKPhi6PU2O/lrN8ibZyh5b4WKvuq+m3IiG1AKrTXbyN
XgGb3SdycJlS8z8Dznu6kLyO/Iuv7Be9ynMrzX5KmlOrkp1M7TncoF4eutOSBqdesPspRPSoQlEC
Ru/2YVgXcWgOWwMfKbI8gmP/rpoRM5fgLqQWWw+aSNxntkcSgt/uRGH4Z93TQsoamBdQcLCqoxzN
/tPtrYGUfoIi/q7chvu+A9ys4umrC/zTINn3xaIsXP0C/DI4BzA683V7oBjBdHEDZlL7DKWHrwYB
0gt3mslQREOJ+68fE4eDmuj1OanmS9xggSTYKoXomx5bX16w8FZg0nHUMnlZZXJIxvJbPy1XEnZz
Ng79Hennezm05yCiaGbFA5rlh20dvt9O7KjDPBzmaqe39kAcQLQ+PKeOvWnlgKIRemqNegED7H5d
qjaLdQhXZooecsJIt6fhSQv9zjz7cClZsiaIHytTIf3W7yKR77D1fRDISt6zQoXzQxnK1x6kZu1C
GJqNu3Sejw0KsduaXlrUKETgKqWvsXS/6tR9wxt5QaEDHVu3hy/Xr8VUVb5089UG07Fk7dPSicM2
RccNonIjIJ7V6DvY7/z0fZr7JIK0ES6GMNElXOWYLxN2HGC5/hovZVCgh77OLvkOrOw0VGWzA5Hy
iB24Y1WmH4bj1ackyhJgijuD+XFm8ICoHn6sYfVx+7trB9GEeb2ESfQbYuGws8SjhIPE4xrSY6e6
R8A+R4jVPI/rkFdue+8NuZ/sTcUj6E5wq8wgfcqydahtEQegd03ra5goICWItIzfJRKgaBjZd8g3
XyA4zzNBYPYn4QniZ3Ifi/mN8PVtTPRviGc99Cn5iATGd0gQXat+xFofh9Q/NIO9yK0/83DYx1o+
z635Z2XL81h1PyrjXxPAIjyuv/znoHe1PWwlP8+UP7g5uTYLDhuN5OPCQ36AJnWVh932DvqBzFoj
Dz0cfgvMOpD88FargV1GOBTjvB7E2Dz0oTzFcVlmfRB+wxbLfglKnm1a3PNhHjIDrDUWmMM0lSyq
xnxBALgncfhj0cnFEfpDj+3pFsEmr76JUsQZH8ZrMKXvnYawRAmqAcdzE/BWHV16x7YYTZfJ46l6
riqU2OIW46emwT8EmISLwiJT84QeaqBhCQ2zYG1MhmP9Liq/ZuCKHd06v0H/B6ewoT/Tpg0BQoPR
kTQq6w3MRpoeUy5Fhqfao29a4IeE7uwZqraXte/Ri3K7w8MIEBbFNzIqRI6WPlAkFjcFSQH2wiPR
AA3lOmXg9EmUIOi1IMV9qVASO85/Ni6+Iyp2p46gTEjZGUPl3TiYINuiMAVNi4r7dNheQQP4PUX6
cntceowPQd18J0sosgb5enRLuve0/L64yOd0Cb5PBP9Dpqeo+1L1svsxme1NYi6Al9GjMExQxJLv
AMbZd5TjcJCHhj+eNrpoTH2but7Pho5nk5bdobEg4QJUP3cz3hoVyWsDFOjIFspTQKWj/kFqO1fZ
DLQrdyLGZN2avXZRlemx+ybjOMkJsXccLlornkmZhgLyh116WNn2cQtAvFv/6ROCjGHVh+vWM1MY
lzjLX3TF3wY4oOehR3GBEY9APhVfHSgjs9W3dAjrYabvV+XvI42IhXxRW1A4koq2O99EJ7bUza0Z
7TIV9Dk2Ssh+jZPl5wZiY5rPRAT/QCKR7xnX+lDint5Fsy6zZMXtg/IpwSo+SY6o7nEcwCjPML8O
dxh2kKuq5unbki5ljuEShsV1i3Go5WDORgrdaxZO0/pVJokqZp2kexcC+KOx6O4DgxHCthoKiF2N
a0EEODoS9CuYb9r0xU7NDuvZ2I3rp9rczV4rAXxiAUoLLe4379eEAbWoeRFDuXbLWlGj1SZpl4ps
2ZR8aBZj0NEE6oA5Bfky1mbZO9TIJ9Ym4Iv8P87OqzluLE3Tf6Wjrhc9Bx7YmOoLIL0hkymKpHiD
oBO89+fX74OantlqbkvaqIiOrlJRzIQ57nvdl1gjJZBhh5uUng0EADn12pVY8JJZ0vcs05NnByL+
nvM2Xa5qwywhQiN4OwTZRj6Sq1SL0Y+JEjJ9cxINyhnDqMuvSjL3Ei5rcgoQvM65Is2hVQNNP4oV
zZblgeuqkAPlcBF1M1mnOah1pAalPiLKIf3D9Gsj1J4J6E4qL5us4DljxJ2oqdojUI25b4kIh76y
5ENoqcMha4Fn3SSBWdK68ywacRcNaaidk7EISdPUiyr0KrNtvkUJYPopyetWWeddFx5iNAprM+TA
MNQDC4hRBDdqFDe9lw9OtVm6RDtPRTvp1spGxBSvMuzTzo2RDvk6SXTjwrlIz/wsmK19ynu+NVyj
WY+t0GoS0cr+ms66fuj72ronZSc5TzD+58AsOCeMrnIw6zTaMPLTVe0KZ6vT3cizE2ZEouEu0lPT
QguR22ttjLSDq1I/xC6wY2g5fEAHDlXXiIW8RV6xUWdj3tB1SflWDpr1rWtFcWdmanIAqGnmTaA1
JeXONNwmdu9s69Dseq+SSe/PmR4+yl6xbU8NenfbdVW1y1ujB81ABjbmk7PWZNLtOz1PxlUNwEQq
ix3DqlBUETZ232ft7OcArtFJDrNJT7Ep27gzpavUJ8szmPGe1Seg4SnzFA9veog1p/It5Eg7p7RW
MNUJ8EK9E00PAzPuR6Pwp4UOcekfzFGqLldpalZen2sPFAu1z0WFXuqox7hXdobtrvXJvgPSVRkW
ziMdhL7aIn3My54DWn0JGzhLYl8uHC5viNNKvaylZaDeA+w4DiFYVc1/auw3tbLfZ6Md/Kqzc3/M
uquSjg9t7qp+4SiJPyGHUhxxhnXcVrl76q048aN4uu3HgYjDZPqu2/Kcm03siVpseb83iiqqM+TK
KWENndLgDMi7VWcl9WkDpa16t7c3WjXvrUL/liUaYa3htqvEZrb0k0ZMd6BWNyDAr7FS7qfc2ARl
cVs0iNjCzL5ToulkdY3pETuf7AIj850U0MGW6nbUQ92LsqzZ0OEBxZMGQQrYaFMtVBR6i1BPNXsO
E22xRtCUrtBmcLqsV4VelJ6dsjUUof5QBvJjuethFNuqGV8FIW1Vz67MOF25zsgYomtaV2xl2++U
Vl2P2ryNVONAXDprZZcLf0QVKWtxmHP5PRPiPmGFXmWC6AdZ59Cjgu1pehsVp/bmtn9IGTLYXstL
h/6wzOsOiLnfTBYEnrr0qulDNuiR/vYdC+lchKWnhcp5GMwba542tqJts5S+XarDEmnfVt3M4ce8
R7r+LCLredZp/1jaAkQFkLHWN8u1u8q0LWqL1x7r+0zTbxSbKmGOAIOmMql8goZPOoOsRa7mmMm5
4mlvFccuNpojDpiAAVvz9jq48laG0alFOh0kVMyloVreqKXOmdd8H5O20hCe6PVty+shdUsOAZ0W
O/cy8ptm5n6RoXkf6vCSjrgGRXKqo25lxMGefTBFYTJtwfwuCk9dDwtPUUgqaJ0jkVWbTkQvWq5c
ojigYeN0WO5osIlcy92n1Ohv21r9pmvKphfuV2SUQMcRqqpsWFmRSiUsYIXTZGWDthhBs6VxgVdM
0yMoV4iUAKloZWw55N4uT1TrqotjpbsqqG+MOH2HpkK/Jldq0951lhRejyqEbPl3EpRXjRs/2sOw
LZN4Jwx0hEMfbgqRHNJo8qmfd31wNxnhYxkibRGKeLNV52qMxko0jVfE1cPyqlJaFq6QXK0MB1I5
f9Nj5UYLi6OqaRfDDgQVkvpmqMNq+UEBrjq5gK1O6qFf3yGi3RBZyYELbovN4YS6ftUF0w5Ckc3Z
rmc/gDLIBXuE3vpV8Mwl3uWkcqnKg2JH+14gjZkAkGnWp78irFrphe6HrABCYZgXw91yHYXVnFFF
wcZnt1RKl1ow7kgPS11ahLYmZAZajteZOI/OSVaaQBQ8mX7S98cQuUnqKn7Ytl8U2wk4NrVyOxWE
PWtiOjDc15o2bNSuv2Uz95uB4t4FWAV644CubN3ylTbgfD4oppcnut+4xU0V59/hLa9q1vuGO62i
pHhZOkkqc8GyC8YZDftaC97KLjlbU30otOdOSS5G0+9SIXapfDHscV+WNs8RsytC8MZ8UuiCY3fq
RqjOLrCo2Jy6+uI6+Y6sOtq/0S49NDN/eQrL+IjHaSUjHYIyVZ+bQm6rccmxC9ivyvx96LOvSp3f
9sHSZFUtd5SsH3/cAlF7G52Gl5boqfbCQzOm23h2vrF4HXGkvTphT+Gg9Ay0LOm9Lsk8x0nf0VBV
R1Odkq1MrN1k9E9o8fpT3Crzu6JF4XAAlclrr+piFEyBoWfMOtQYvaXOBzEF/RNKAgONAEuM6qKX
sRS0PUSAb9omR5CB9HJjdIk8cvhxb8VQ5w/OFFp7p5rjjwDF68psB/WiDSwjwoaW8vohGv2etQt5
jssKPbsXQxcFGDZqXtVCPSCFOj2KkDopDdPbPutmzoNV5KcjDE1SkwI1U+57kZsGkiQMwUPROIoa
VmOdZTBFZ8ScclO0jr5vm6jwq0l3YKjahoK3ibejVmCviSITFVmCpoOi79usWo2vSjns5z5I1q4T
t3snjuqRcqh/MSu73QnRxHJX5kF4jYLhvnBg3vswtXvP1BUQu6WTlAmSv45adN5zZhw6vbT2iUwf
S1WDCQtk+RCBqtIVkP04CR6dpvoqSoypxZBuNLqEerOhXqKkTz0nS2qvdsfUz/vU2KlRiUDEDYVn
OV3o2XEN245QZpfxjSdaud52YyTWXafXW3eSuq/pSLBDU/uoE5J+9AHgg4Xc3BdSVxh+U3pxCykA
VkkxC/spP3eFc5/o6qk3Efc69BgAEYDqbFRP5wq9KSmPra58dKYcwRJzZTeVSskmmxZfhrqNNv3A
wRsldGu9kpKBDiHr7iy96b41feL6KEIXuS+ZdVnbfgdJfg5EcdN3+QIlwfuK2Xi0bfHsLvoYTM0g
2FXVbMlpoerS6qeRNkfoxZ17xqd9hLqPD0ZsXqZ53KlFzlMYDyIdt4497E1FPDh22HsFetlja4Bc
221f+DYxam1ifgmtPNvNPUfX0rUqFq0hW4mRTTmu+asir98z0dpsXLLb1oUZXEPbfIK9Q67QZgud
p+j7PC3lNmIJ8ixLvujqAM6rz+nI+EJzSpkcH/ORPa7QcONPVniYUIp4Va+ye0rAnRps2peTKHwt
m7hpirdwNtAYTHqJrWcWXw0ru6V4ps2wCF9IQ878HkZm3aCR8lD2uWt07HftNCWbLoQ9VdvSxYXs
UGfN3bWyzYwNHAWObRsnOWtfoM5qj1im51AjEmAJqqXWMTexqR+UKP6GgPtOy63XqCsqzAuqb5JG
AnZEzSlnCYYfDZe5qF/jSHtDoPWlyDoFio2ShCljrQy3IqpudJ4ivb5J4znzO8PlBRTI7+ZiVE9E
dii+oLs4rVYAl23oNqvOe1QW+evSSXRu2G7Q5KUnO+A8HqXDk0pBZi+jvrLzmyEYLhxc7xPoXsSr
7VNOzgDqd3khuP7GbcJvpEanqGOdJ3VxnEnODloyH9RSnlFQD16cNvdoc1PArqX/rkDDGBZhhKl6
sp+0YiwOyQwMkTsWeGR2yOb4KIphM0f1Hl/ONa3lnakUuIrHxkBtV1in1lU/SARsvKDVXaK1ULZn
AIQrezkvdXoA6jntmmjW1pMBiRYFLu+tB5ol7ZXXWokplxfTjqXjjVmOQGps5HQFiY6eVGeOzlWY
3owskqWehp7j9h3Fa+mzfh5TLbopoYaxqVkmPoDwbMru0c7kvkWU4FV59mbqybZweZJJyjJijeLJ
mOcBN4ADv2bLxyBEfVMatrkR1JfekvU/OonuAd3uNRWLjqEcLEN3QP+qndYV+2CaT22T7CrDOWlR
upUC+bZsw1NmhtdCtV7R9G0zpyd60Z4aBpfNIq48sKKfCwcdBqeb1s33batgZDbuonacNnSsGxg1
gAZDg3i0DrJdZ0PwIUiB8YnclRbaF2xdX3mkz1rMgl9VcpXn6AXrfl2ZBp4AFfnIqPOwFkayHw6T
YtkrJFXBegmTDoP5QSJo8CaFs/uUaD0CEvMaOraghtWx4cQFENIwfeSh8koL1xtELw95FMasv5y/
W8BNRwOHKBJgC0R/77bVHmb8IEmhHpUGuczIRFt8f1a4XbKgO+nu+kx/tQKBunfkODtmHErHb+VU
PrpleeP0gvOByB7SSj67HZQFnEbr2cQIVVN3MaeM4YWhsCwEx2DbpxsrqNy1qe1dDW9ZzC8DGzsr
DhuIcUroBWEQE+TOd3ktsAyc8vZxcTByRN9M+UeXGjcoHX2Hjy8BWUbJu5k2ccUxtecEMrsnjnAh
7dkJ9fIRZK+Wv73klphWQk/1wI9JMycp2kDDzT+yZAB7qUMfsSUKJbDXAQ8Bi03jNpvQSk5hPm6U
HmHvPK6ibkYekSC54wiLX0rX1DthgEQ69+F8E6QJizyXiRLsuFw8U2UVKM26nZ/orp5pE1Qvw3kw
rxn9PKRWAP+Qe86zkXqxkeQ+Z+ZDaox7+hEiLQjf2+aRW3Y4/atpsRmXVmBEfY1d+xpO2arJnZs+
dRjrjc9ViCLwnSUCJm4OAWkRhmlQVc93U0+5Hz3zb5rB2V1tYTjgWnSbw8uNRSdst0zXdhKfdbB0
hHGvkNOgQOr0JeUQ1vsoap3bAn3FfdValkZZBAcPxfit681rj90l4ck0Hfg7lJBqBd6gRjv8R6xz
9GyEaokhjbXXOPsOuvS0tNpOR7AnFx9+B4/cgqpMnY42uIGlzAv4VLlpio1apDemnBFdc/iVeYCx
PnueRP5u9tpJsEvygUiZ14tHdfH0t+ZTLh5kE7DPNX5QRZtxzI/Ay94yC/DfXNnJt1YL1xWJzmt6
t2L1yL3O7HxHjndDKDbppCAiaUHjqx1jQxj5DqnsqjQRi8M+ZkVyi2brPBjWVfBFwDJTpm7hfU94
AVeuLS5aoezCZNgmabaRNgwuHfoUPb0YWnK1pxFMEkc6Oz77lFyVTg+YV03hJlCyapUoyqow+otl
ZI9YAfZm05x4EOjhl57hnKhqzB/2TOstdo92lYqt06Nbnp9UUl+8HDGGoGADT8IQYM1HXvhsFdcw
G9fj6K6kWl3MbNu77fMyiBQ1XqfgxaEORts8xUuLp0jD0DR8LHEuoiBvTwqove6e15igcAnESaTq
yiaacrKbO9oELpHGVf6HvzMEbnGhhAHXWNrbu7h9ELpzGdrmxhoKXC3GSVjacUT7jey9/GPqqYbz
6qrd/TICsolULWsasOxUzxVLkEY7gyWRLNOUa9Ey5eYrMsetTbKKwcKM9X7XVXQjGOr5xUiG29Ts
d9n8mLkcQEay9xloSGypouDUzjnTLR/YJ1W3I2Mo2pHlaSk4OUp5a3DC0JpulXL3FDF+Brw4le3a
qCNPkkinasbGiTscHSU6vXk/VfmuJP2zNrFaVn5ENZkH52K8kQhhosWpSBm4DCRMl9dUj/d86GFE
N5im9tewnXecOjzRBV6LaxXRzqG0xHGYjFvbUibfcNr7Bf0jv55Xn2jmJY2ClTL0Xjq3u7zniEB3
aXKwgKNeukGeci4XgJ8jbbBv7dEzIrku2kU4Nd8HS2ndCfX+jwm3BLQ2ZvpkM+Vz405M6UoJ843D
IkUzvT+2JgcYVoE0GXAC5MiJXHwBGMVZvPp4+o4oCNBJeGOKsA9lCMflXQ2UN9eb5ZeSLt0Ojnss
Z32dTtqZW6g4d/Hi+mbejrynhVpCynFRO6ac+x64A9VBi2th3C+HjTgBCVWBQGi5goLON+dhQzyS
j9HwKRirTa3lh05Jt8uCLqLnOjTwhLwv74mV8by8E1rT+jbQuDXF1ML6ipG7LB/LKzbLaRfLFxVk
ffle26IiWX7FoMnEZAbrNpo2LnvKVG+WFYUnjLxwleKIL+luV+TpKa67dTXTta94iFhmR+IQl2U7
zuMbdItfuV27FTDCBO02mj/F8W3YqxvWiDxH8IlD1mSDQI0HEWo+OW6AviunbimRwox+67j70LV9
t7Y3kjZI2uRsksZeIXqiItNXyID23E2PLsxftstEJl/NEeeBm7MEkAPuWaV+zoDHqaZ2k219WdbX
ijzRPqnfa6keGxs5FVRkcBUR/H95kzCwWEMBK7bNjOW2fUiL4DZNaBTdT6vlwZfwQG5erpcLSI1q
xZDXetVnZTT5h2yerEJe9SreJzCq/NfldbP5qgWicWZOgzJxWcckEVRzNALF6B62qCN/E/sBcE3p
E4x+Lm3talAkdskAoFWcJE9OMsij7A0FIPRC5nFGyMoDUQkbLqHPmhUQIiVjI0Cfjo7OUdG90G4P
tUfNK7NuXTSlflUEh7FyJ87eBAbn0IYeliIdwLcBACqylzgbX+hK8dVp3e+sfWg0FSP1E9mh/m+g
JtyAFqUWk9kIyOnqLcgnNXBAA81tOSQRCTktmN0yflL7pdeCJ01Y93WHsWd5gDA3qywYxK6ASMuW
D4wiSlzKrPtmidtVAvfO0OWNlgGvSKo408g6X9Yzk2xR3y0r8PJzuqV+FUPx0QRj8SYycbHLCYbH
eM7thjqh+TKoi7NvuJbjfEsCzaU0tDdrUA+W0jIqdLryKEV/zPoR29T0vgwT+NvvqSlfCM/l2UbO
61CIu6EwwO5MsG27/EL+Z7lRZUFbIp2KKXGVu2U0QuTedXl8GvLiW5rIb7HRcDKobkMQVkCFDQ9x
Hyrj2szdvT2q36xau8GFc2rc5Isw07NtdfcK1LcBL4KATLlPywF7eBXfqYE7Hyu6HG6w9x66qn4K
E/1hTLXn0NCvZsZBIDbdrdBIas0NNVppxsiS49Z3wVBf8tG4kVZ7sjkaUE+QeV1rfMnwR0xzYnfr
NMdp4+QtJ/xspmzV8veiD54R050oVxLUv7lNnpy5KEZha9OMwmiZ911pTZ6OP2AisEaicq4ABmjY
pN0hzkOA5n6AfNB+B0A7gnHE8uGCRebGiyri1mvKGVyn6m4QY+leaJTPLO33Gm0Z1ryOp9aeazgG
7anV9K8c4C9keFxHp3wNy5kcoazY5NJec8trslJxX9v3SaTfWrhrWideDw7H21F7roXJCsNqxg4K
lltl7w3OJ8Q/rb5SNbqfjR0wEE0T5JR9HwRCjboN3CMpOcsFZrhILLzWRdxJbL9QNWbrjGuVomHq
krVi1+0pm4qXioeRtt21xN1HF83AR6d5WWawbUHbjEPtZ7X+OHJiqFLKmmUhWhZgSDsvyJk5ozmW
vm4ob3pFYdRAO6Z19lIhKGjG7jk2p9KP8/Z5MuNXkJ2CnduEgOgxw5hvRYEopXMwkTWGum2t4Ktr
Nw8w/5vSgNkWrKrmVDyVY03USat46lweysa9Y4nHlNay3irutZPJmcPZg1UFL1grdM9W5MFxBoTI
5hewleOUZU8tqiA03Tu9s49EhnDpXEoAbi7m+OCIbz28VfSQRu4mEOnXMkPPhVQ08cmFwZuZ7WMh
cb1JDhiVFl1VnUWKsLMvCPcLX3boD4yEhU0O6Vp0xVPXaXCFyZc5kx9OPGysRM47JRrGDXY4xDqo
C2tPOlVN5z12+CSi1FVaJ9h3+BqYX71NNEN4a4lSbCWW903XymwVqLRsNocw9pEx5xD8/ZVgwPQC
kIEqeqD+SMJi3LkgPDusz/HVzmKkYPWHhoXHQ0g2PPLL59q0wne9sfNDi/wBGlvKzVQjRbMqcWsZ
eX9Kgxnh+KyjGwvNwdPGovcyhyLXTdQUWzuuVbVM461IrI9J7zaDWb/WlXNV42lfJ+Y1iHpzmwDq
Ym9p89jTElbf0LJw2EyZRa47EYBO7YhN3oWKb5pD/B2brIs4OCjO/8uyeszdgQGl52qlH1bbt0qO
YEVW44W1cpJ5dIfveztl6b6q4QLzG81oPv5ScMrnflI4xxZbRkw2S5w7B9gZyhTNHX+RafKj4BST
OJI/xWZlosst3jifTiD7kpEj2Dz1gcP6KNLXn9/BD/LljCXV5k/fEca0kRoStKFY3naqBd2uWTcV
83mJ/Vkif37+NT8IyTE+pWZh2dUhzyaC2ifVhx85izz7RT7Ljz76U/6OrdJVpdSXOwC5wYsXaoTX
tPbqr134p0yszmhLu8xIRc5QXHgOka3qHPy1VKLPvaRKKUhgSkgPULr2vtWc2xL1o/eXrltfAsb+
9F5zCTtV97mxduhvvE2nqPOsTv1V1Ja6PNx/k4ijL7FOf/p4iUgviQcmXZo3sEFuo1WcMAebKIxo
NutijeukeFSMXBtQsWrUu2Mnx3zVWyNZ4iRZ59pmrFAo/LXX9LkDVT0YcdnOhJsgIUCYV1XaOkbg
8Ivg7WXC/bu7/ZTPperlHAV2Sq/fusk70K9g/hKP2nTSECwmm5+/sR/Mdv3TbO/6OgFFI5c0d74U
VB+AqVgDxL2uPPz8C36QLacvE+hP72yeE2C7SBIgaCwczjfqF3CAsHoV0fsy2zNgh59/0/KJ/+55
fZrtdUHRQ0dXYkTD4LUa829q4/wqEPMHwWH6p+neFzbh0hGfTRE3llcJcmwhgiZGBKtJtWphHH9+
Ez966Z9mfkz+jJkgv1hjF302nM4z62pPo/ZfdMX50TP6lLmlu2LWe4WWR9HSxdvNSNMZ+r+YVve5
1RRBO3jW2oI9cTnYLc8oGnEP/vzB/ODKPzebmqWqYhtfXCC28oq0tVupYWb8tXjFz72mkOtNuW7S
56WlvcuKUOHmsa0K669lWH/uM4XB1VZ7Ehw5SKvRjYr3mCza6herxI+ey6cJHFV6P8KeMWCC8bj0
qaA2vfv5I//BoP/cYaqfpAhii0YJKv3kI6OBvbNWAA0jRsHaJJABi8/Pv+kH5wHt09R1urKuFAL7
12zQ+Tlp4hICf0BYSs2I89EuoPrm4hdhsD9Y8rTPc9lULbo+RMTyEQNJax3121gre0Oosb9Ucj+/
ox+9lk/zGB3G4mKtzHWm27VvI8HvaTf2i7nwg0VC+zSLhxCTkqTRMZGW7oNCAlwRynPkmvu/dO2f
W0/lU4xJ0KZZZhmPvhIPtwZOi59/9A+u/HPnqcGSdWA7XLmjxhuBKg7/3lVJ2r924FOX8fWnzaap
SszQS7dzgmUnn8yocB9lpbb6+cX/4J1+bjblzCp9SgMapSfA2OsFCFJraf1iI/7BFFA/zWPTdC0M
fgTdZ2NfVgDjgRkcGoGExdOrAn0+VrUUvaSlTuF/3c9/vE3/O/woL/+1N7b/+E/+/FZWqP3DqPv0
x3/clzn/+8/ld/7n7/zrb/xj+1HevOQf7ee/9C+/w+f+83tXL93Lv/xhTduvjk7yH818/WgRmfzx
+Vzh8jf/f3/4t48/PuV+rj5+/+2t7Itu+bQwLovf/vmj/fvvv6nLUew//vz5//zhcgO//3Z8kS8p
8NjL//tLHy9t9/tvjv13HauKbek6QTtEErB2jB/LTwzr7yAHmmoblkO6GRkav/2tIPc4+v030/y7
YWgsHqpDuyEs9rzCtuyXHxni7yahuYaruarraiptHv774v7l9fzf1/W3ose+ERdd+/tv/MK/HHFw
KTq2qzGSdY2QFNf5vBm205zmiaEZWyVQ6nFnhrYdEpeY03jm5KLuhSRWpaIfm9GGdVVy15gRmRpV
skKAFMi7sUoS3CjZMLfoTNtAEJyC1aBGZzpYzVcnnXFg4fxq8t2gKbLFMaLr1jaJCV78iAyjKw7u
kDgOPK0RzsmlAeNQkc8GmetCVbSmWBDcanp3bLuJr46oF3EZ+SnaYs7IUrLIsry4jzsjGG5VgiWC
I21gQvOOTSzPD7MhQkBoYy76h3KWndgJfOIjYizXBPvusOvrb2HWKjbxMkEXHxFhkLyZ4mjU7xj/
irUjn7i1F1Ncrpdfp7AuADcwThfzq0LkR4qdNkqUdOOMQ9V8bVKpDu/FGKgxKA9BFcDiOpxSauNS
J7PwEtbpJA6tU7vIa2w0wS/CbDKx6tq0b14jQaf2ED4IzKPSQQBMU7jaawtTNO2z0GpsfzYHcCSY
3F4Ax0PqFkiAxkofyXKohzSifEgHUrDfJiu2YM9amgUV29EkqPCM7lErjgHRExib7aXlCczXlEwa
ZE9X5+XDXJuJSWtGvamrbd2E1m1iNvBo/OIz0YVWRxIGSqkePM7dR7mRwb1bRpyHGl5KEbUvyLlS
x/TKIJfwY7quAFZnbSeMI8F2ermAmnjzIXUCSA+JFh5/U1J23IkTmAkyNGqw8hQr9IAoPDMq6EsJ
g+s4jhcEVixRSrkY3x8sFDk0nA2IFDjScA7N8TDSlHGPvapV8fdgTgwOcJEj1i2J0YNnM5KXJN6V
IMyNXdSS54Hwxui1dkUm/YQ6O5pwgpNxEn2x8Q1MO30QSPwsTal1FO7hoCNpUnMn2EqTMLSbvnbM
ZmPIyGoeR6r3+diUjSG/xAZBcd8HQu1q2EtkOmQCWXU0CG21ZLBCXGgxQrozTpJh3I31ILo33cwU
/TRZaVUjv4ib4JEvd/FjObnE1Uw/LyDQuNFdOMlc7V33JizaILjNYJkljv9sVkXqd1IGbrIjpJXM
tg3dkKrmUmqoVNe6MqDl1a0wV13wnQIXImYBYg3osoqdwThXpYqEZpMKoDiX85kpa/ZTI5HBXTLJ
mtqB4D2hEQ811i7OfLcgM7FD6V4pZrzWKsyZNWIxGx+lP87hjNGpthIzOcSxUdd7Z1AWCp8Wiy0B
cLGVJQQO4NONN0bAR20DfCPpRe3LEnjIbsmc9LQyL8Bju6pVhqdJxrO7yhsMdGB+bTrOOHaMIgNq
45b126afOmdjC4tV0DNCwgJOHdAw/qw+jLKtLQ0Xfyxmz2rdjwbp5J5rETd5lMJ0xNcs54mfq6lK
sbQ1k7A2s3SGjttLIrPeorRAphg7raRPY0egLQKTdK7uMFcQY+L1JLuwyaIfjA2MsbkRQpgUlU3Q
qp3Pz5UzyGrVqJVarEDIC/VSRnIkobxGUQhVMJe3wNq4ECKFhKHHWSODY9cw6tKdk+VzstHtRpP3
sC4m3L1KcODsSxn3cbY2SEJMzzTdk9m11SeJ6nB0Z6JmU1ekPLs2DbR8JslJhNl96Sb6eFdWdS3A
9fkqbBupkxIT49NSW7kzMsKctlKO0Qfcox3tJNQOp0whCLnbkuw0Spot9umwM4fRghYM7B6IWK0R
jreeEls1YduVStOhoY/s7rbBelPgh0BW4RJJQTrhjTvFWvQ0wPxUb6hacRModuKopa8qWUGIoqPF
yTmPCFLzDFcl7tINyGPh3FgE9AKuLzNxjm191LqESPdzWLC53jdkl5rOTVUTajFsR5yRoliUoyls
l5aa4YylKrWorCW2oDf0E7n1QF8NtEpVA0JMqMcYlZjOpcV4l4aF14pGg6W6a7BcNB8IsZcFjFik
KIbWLsOputc04hQPg5NpzyaRBVq3pQlpStu3jrBhd6fHqhpvZ/qfa3vupYy+NSagxTEzCm1cT3lT
1M/d3PT60cZoPhK8Y7KO6G0oSj8JbXiBJlDNbI20fsgeW2aWezPVs9Y+FLqolZWJSBNpr8PxocWn
lQbpzgacWNbxXHe/gVJK5FAq/TdXM94g+KVw0IZjkiTY/IfBmPUj/4cPwBvywEBJYGNrnW9ns1BI
6s8yrdqUo6noqyFegqGQ1U+PRabWxbGU+aBTTRVNw0HAxL2yJtPGJqxIWgahHLzxOboGM0jyo2tW
k7oCox/Hp6BQRHiCxEIRYpQEqmzbkNB0MutU0Z4MnEzfk7FHGUN2DqgC9r0icA8u8RIoiLUSp/Kd
oyIOP82hHhOMg0Au31UdCxCu7rocH2hp0M0CwDdVp71du9I5BVbQ91/JLMwyX+S2nr1rYZDNz+YQ
mNgaB2xWvhgVJduSnyrxsUFP43vVyXT/0PQwyyB9MkEftiGPEGVVSaDZK4050fm5piXudxeFin1X
mGrm3pqRo5fnDrMs3k4oSThsNUzI6Zuywp4+oiAc0sfZ1Wrr4MY449A3Kq7S3v8f5s6rOXIkyda/
CGPQ4uWa3YTITGpVxSq+wEpCa41fvx9YvTtMMC+x3fNyd2x3baxn6BkBDw8P93OOCxAesyuRBAqW
oBJNVLEBwrUNag1xlmQ/Qzp6yRWKcXH9nCqANb3cb8LyywR5g3kj2qiqzbhrjco8KlIRB5dRhtrb
zqzrsPesrq5zW2Ggj7bL4JTVh5pxhMAOl65d+NBDXJh3sQxf+qfKBwLHpOq+kF+GAA7pE0HniYun
AP0jxZvMLGp/g6YdxPJnaDII4xDDtx25f+iG07pVsgUnOvkImgmICdKGp+wEeBKdLD+7DYVyhuxG
hWjct3UFUhvMXiOgl810lOF7OxIn75UO3V7Qd3kCBsgJhGZa0PiVqO6Zi0dIC5BZEBCOMz8XzH3L
BGgvvm9c1WJcx49DPnYL4wWdwb2ahbXUOfqAbOFFIyo0nwNRFYz9QFtNOxQhFMALK1bN4QIVOWqu
zuhrU7CXE1T8XEON6+7rEEEDt1VDk8h1c9Bp0MGt9Fn3E52OP92Z/GJQAzSBkItJsxc43oL2nFaI
qqE4SWS9ql417IxkrmdnsoIxcQsBTbTHqJR06Vocisi4k/UhB/6MREIGZMwqlNz1K9K4O3YNldOs
Eflv7iBZdtO1Lo5WfwW4Hp09tassu0UOoH2glSQUB60M5vJJ69KseBjHsUZIMhrN4kWY5Sx/Bhid
Rp9aRLj7T7yUw+aQD4nS0Nlui+CqLsfGFxyd2BQ5ka7NtQfUu5GvZtVoG9YUt7/SEJGbmxDZVxmc
oyUYMHeySL2Oq0IcvlaDaPUe2pdqd2lpCA240EsYrGbO+TwcU2qDJYOHjRgOhgS/uL0sI1Uq75Fe
hg3fQQOdjoY003qv0WyfDg2JUncJ0bipNKfJRkNz0ZBsqhfobiIqh3E4IqG1C1qheTFzxY/vIn8Y
SmB6cVxwM07wLHcZrH31d6NICoXi2oI9sW/DHJIpQuA6Gv5oGBkplB3UzoL9XCWldgEHShVffCls
JGbaWaMqesYsawDijMIEnuRaQzC2QORFtUBDXgHK8zmQtBhWfxDp89cxAWQGIc6EZml3LULKlxoZ
VnwcegVgJ++IwLqS9QjKtibVKaIVURMOwl2Ux4N+J6W82BGErIYKAXkOsDuifYIqKyzA6Uc8mWF5
UyM3nl5LnVZoNzJ4h2A/dovE+zAQQcmH2mJ8HEo9FH/pdewHe5Wbtrg2iZDdD12ZimFfVZkmJwvz
KILFHDZ98muKojGktzHzWGNy7MTiDlAUYmGn6YmlXQhJLE2fBoJx5fmT5KNZZBhh8KWSZGguYPh8
evt1icjBmI+q5bRkiR0AYK4Y60B+XRoPVWxk9RMAZR3al5CLS+6A/iAjBYy4Mm6IXHoDsV2WM/AI
qjHIl/2cx/IxbbK+/tEoaH7ulQBUihPoQqe+pJEFcA1hugCQg8DjIQfC1o1VfuzlGaW9meqYjOiE
KlU+43lSZSA7o5efIv3djPldmTHv4saYxhGhSjD1FoDmRDbEpwB+lo5ENNTluPNy4P6+U4L3r/ex
Tsh5mPrZUu3WFENo4oPf8UpFzJj4UWp6uS8r5k9cd0nTwdxQ+Byw3UklEi+fc8gXWsZT4C7nwTXc
Ixfcgq6IR6sqr5Ex76LLLuqSCrJf1sbkg0yRfazacKq+9Rp1nGNGLUq+Mn3g4Y6UkBEvukB146An
WAmyHWZ+S16tK4iWlFqRmEBcWhVmYDZiYM7mxgeaFZmQZ2EDCndFDL3NaVCsuo3i0BguB0OLu70G
Nam6yARJRWpNHaArQiiRcreeM3kA9yY0Q/AbHUskGqHfhQmMpqlsjEvoQszDTpJZ7LwJ0afsIkQl
R/olDsqcPIq52YSgLObJqPdRgnZ7i14BqAOwBhKifkiga+nvUer1CEpoMIrFVWYZo+VmjV/qFzIX
WCYeFRl02pdeBZ3qleQ72S8hTcz+mCM0pia7pK0TpXCZpd41V8FUtfqLoecF7FtxnFXBI/EumcnY
T1H1jOIisqE8U1qDS0NRpCrwdykaXuiQpMY8o3gDgyG3GSYlzl5cTbD3xqhMQckJKdq/0XXRILTG
HCgYta0zyaKiHU0hBH2fVdzCh7ofEPYQ0NyN6Lk00wKfyiu+rdOWZguiQufuRRwSQVhkgwcBrI9t
hDAeMsYR9PMQeQH4OtXu22GKmFvMrVyUDm/vrPkRqkRkQNFVpD4KsxbrN6GRp+OvIKxF7dtIeW8+
opvRmKCf/LEL91D+dR6iIKiS4ZqQ3gEOFQRiqaNOATnULhsaEHRChUMijRk+hUY2wL+bTUsCPTqH
6RdT5nNVTq/IjCpNCi0RXI3X0wIO7Wnqg1kemvlGihEAfWnT0LKOckA4BTUc5wGEQqVSnbGurP5h
pFNvIKMUplpm9wjMF2g6ZqL6zTKM4WHUmTRCriJG4tMUzKLyWOZTDlCjiSCyOYoqh8rnWB1CQP8t
pVn1aojGRsz456YkfUdINZbAAKX6YE/MvAzR7eE5e9sIMqyxa0BXE8hkcSoZeDEWPgjFJCqODLK0
jGvkXrMEUn4W8IPnOEOyMlfqbC/FkWBSWrDkjkkSXFPatzbrZ/k2C5I+vm21WJ6/q3ISj5/Q2kGA
Li/iPlw005rhVizixPTqHqkON2Y9OZpWPJ1sUSBrvs1QkUvsFB5c4GaUJuMLs+N0ht5URIV4o5QU
wHy7Z1IFnL7eQpMmAbrHwYah2KKz9WlWAhFZDS3vZlQo8pYCQlBTi9klOSM+XnSjyDTYa/6cD/dp
LdbWZ1GtQni4aTB0wg06KBpFKx2JIn+HFIRYX2SqOsGlHiMROuRUzJpxDQenHN2JLLz+Osp65gMW
7OW6GwB6B5nyffYN4FYMVOXg75B/BliP+K8EnDNHW0yj9JNI2g+kYFAUh4CGAnfulMicgL7WZ6UM
wUbKNcAbrjKthXEiw59KQe2GwfSQT701/Jz1Qeicdja6+kjVOgsueJ/qkYvz0nEM2UXICGUnSuDj
RxFqVrjr0PODVr4854xPtSLULWJUcpZ97qVIU220Z6ymcQM5t5rUQT93bqdLZKODJLmcMzT4msfG
QAPwuw6fKIWzzoRChjrUUgi81e+EFunXOKba4qH7quaHmRiTu6MVdfqzJMda6FVRPpdHikx6ddmJ
8Wwgw1EoUGZgmyLx2VqwT4u6AWeJNGysf9YNSdINYKGTqFqfY30KyuCHRYsM0Ri1SmaVb671dXfP
5JMxAJWIvEVWPov6pHXRg18LfQSo2NQLSf+pjsjSwiZhMqHujkIKFcdRxCaaFsn8XpbGi7L0LWgi
aGAgqZf7/oRMp7VMR6CcggcJbhqHjLByinEOVYjxbR+gODGIaFw/+L6PEi1cJNFUmqPVGNp4lyqy
CE574C/VJXMkDQupIWGpFZpWa3Ye1PZJcIpCqfInsSXcHfQa/qixzxNhtp7eVN//KnC/LWi/dpT+
3bI3RM0QDUnRKbdriq7RRjnt25RCV8AbGGKvcf19z3PVkw4Sc0oeJGStdu0OHLydu/lec4JnqkXS
z4/tn3YC/zKvKpqoqaYKQG3VNsq0CEZsjvmRSTfqoIFs3ANP2nfjw8eGTjtHiyGJgItDA5c0ZRKN
03Xqg6wyCkbKPF402rOhKDHyh6aJAOjHdk6bSH/sqDAc6A1AY2BTT+1Q0Q91ffAzL5Dj4Zrnc047
ftLvzArMpxUL4zEIjK2xwqdt4j9GNVWSaU7opiIaK6MlIoAVxV4w/YPGDTJyZ7WUxP3wgvc4F0Iy
Ib81bfSmz63UtDTJUjGocuWcrrTXDKMJ25IdlYXo4PdjsRc7uZh2xCb/giMUfmIwRfX54/197ca9
dVhdlBTLtPicIh/VWEMdarMHnNmLsRcekRWKbIPg74yH0qW/b9fhF6h1dm5vAZ/W7rOyqqz6vmPg
ByhEYJV1uSWsENn6W91Hiq2ipNKYlmWTHWV1q+1EUIo3MmQrj5EHUuHG0VQ+VtBDriwRpQen7ibE
itWuK/8WHuWPXYX6oIxZlbOx6n6KKqBesehQc6ENdLl81YuejtSGs6zP+bI6DX6+iFDLGWfJRl0Y
OuqsnpLJ5W8f0cafU6dpsFqzAt5pKvkbfrL2zsUg3TnRgl0El38d12a5K61WkRJPj6xE+2KRgBuo
Eii15hkqp8X2w6TyMh4s5Qa4YYWRe91RAqkhksmqmqGtv6RaWeS9GXRmo3LU+Kh4iRs6FizwJ2Hf
3AZO8f3jI7E+/SyVmTI6C0X4lM7pKoRTgveRqMsSj0r/OO8qYTD6+4JhaSge1pJs7aUQDsGFMumi
8YDkpDk9/60fIGl8V96xuqRpiqpyNk8jgZBm3EwjF3zEPYiCWnFQGvlg9dXvbmkg9hVqk5r7sc3V
gfxj08SawWeWuL5ObVaVH8fpjG5qpWUMRcsyqER1mG1YWUebVzMyZHOazoil8j+nZhQE9OQ+kmaP
MTGX/WQeapHuBk9Q6gKJDBqtvQchPeyAfP+E1G4jOFpB5YVVnIW3RRvc+lq5AeBYfe7Xn6RoumzS
A0fNew3rUwZCkFzBWuqp9IYM1+CZKr/o1k/KNC+WbNwF9Hw3gtPq+L7aRImQ02TKmsRiTrdBloG8
6wmaXxIULqonRs7ouYAfcS9kBfV7qyF537hJpSWmvon0i1GV9yQJiiUqEkf51GhFP7X1my724mN7
7K7bA/q0u+HIrMTDx760/KEPDL3+kDfYlbEn9TapQcLr+ELz+rPoi7d5Uu065GTSKHiJ0soukmFr
ffI5syq9WNxKVoAonK5PrJOWaiXrQ2vBRYPEjp3MDq5EL3fpW2xEpTNfULUs1dQYkaGQJKzPSwY3
2UQs1vMRGoKWUYI+3TF5zXwqu9b8BkMGUduPt3W5OU62lRtaVrjLGIaqmuLa5DT6uR6akHrzIXX1
ENICKF2d3Pg/M7P8jDdfD/khFWFPNGcV6fcgHQvlR2FtwAfXWbKkrZay7O4bG80IaF4GjuExeB2p
/iz9NpN3DDF8aC2/Rv8h3/PM9Xcirb5dO/Q5wznTm3xKPnVJfV8Z1qOk6YeqQOU6hjE6lMJSVhA3
fubqznv3K1fBSkRtUI6lQvR0VOhhJcsHFOsv0O2ApwhWIDerx4+3/l0QXnIwPEomfTcM01x5MPT3
nkFb8uzJrX4dR8izJvnG1z1vwtAtmaYz2fvq60a8Bk2zaUdIkdaLnqJniEjFsIHgXP7I2lOXGoxs
qhiyrNXhmBMe/UVFlC/S54S+btcyJb7ZWMmWkWWlb3wI1deW8QiLkUrah/OVjlCUb264wJaR5Z+/
MTK1QAwCiS/SWxbMuVl+rjj5u670b//BpzckVdHpMRKbV75G+15LmjhnJqYuV0c5TBOGn8jj343M
r0n+v62s7h01ZrxtUCOwoei9CGMrko5TMpt3UqIh3iXP4zOP6fBWlJLZCZKmOf5ni1z5d6nEDH0C
dOQJFoWxQKI+2Kh/D/lsvJ5aXqd/7STTPk8/WZHNaCYE3OeZDNERrQD1otFpHH+8lHOOYYjcNUuK
xhtj9b1QItMDRmuisBD19wCi3E5CRpv5WP+ZmdUHQ0u7Cocl5sOKZLyRKC5zQFEaMhFD+c8srb7N
VJZ5EDM80mPagq3It5HQ7Srz68dGlp+7Dgxvdm0N99UKKRwy2s5eXimIHH32deZCFDdlzujSuxl4
8cfm3l3SuPtbcytXMBF8jSkpjOB8Wi6Ivr2EnulaBgQ75ttvIL63jC3pyZtQgUZkPwKIECGedPug
ii9CI3jKafe15haZ6tzF9HZdq/iqtH5tCAWmkpAipNHIYHlC2UMX6XOf6F4xDfuPN/Lchc2gAPCZ
oo5M8bs3EWXrAiY6An1AHWzQlz9SA44SZbZdpAygjMB2AOxJs5/KqDqZUO6FTnELvbW1qLyUBulg
KPqNpTAoiEYa/fynj3/fa5Vi5Vg6qRF1P1XiTSyu4rRhJLVcIzNG+RrtwYg3Dk238nKatAQcleAI
dX8kt79ssuYnLcIrMGa2GHzq52Mw125nABCI6FCGL6BF3FAEh5nH6CQbO3TidynIbnFI7tty3kn6
Mgu4d1DNs5lr8fEy3qfoS7HJQPyQx4hiKvrqEDbMzTQ7v0eV1q/Qtn0JaJdojVOZljMolWP244Um
e62ZbxyUM1kBdk2mwnJta9J6+8akyhgEkqG9qHzpw9uq3DqJZzz2xMAq4SsFX206ZZgoFy6KdYgt
5ZYHtB0cxaE1P3+8jWdis0FNy5CAOy/w5dXxaOUuMGOR1UTCXcsAi0R7oI/3J17+Bfm+++NcK2z5
6t/+n+voR100xe92DSQ/wZ7flr/yx7b+9au9/lau/5P/H0LOcY7/N+D8/6bBrzr69haizn/+D9Zc
kv5lWZR6yS1RjTLkhXz0B2sumP/SdR79NBUXtDcFcv7RX2BzxfiXaKl0h02ZgplMY+9/wOaS+S9L
p+4LDl3jwQp8/e+AzV9ZPm+CBDh2kd+nKbIhi5zTdY7l642O+sbw07zW90sVaTzkHsCpw7CPPeuh
uFaPvY2Y8x7d8fymug0vpDsUhTaOmrQ6awpleTJ8jveSpCzH/fSekOHzMTQX7S/hYO4lp2Suwg4w
xUV17PeBk0IA3b/5QH856klPYvH3t+teW1wlEYEp5ErcYrF1Ble3YalfIrWnHgcvPtTXQIKrjfx/
a4mrMNYykiybRwwygiNqv0Z6tLWJy839wZLW1F8JQEReR2BtUIZyDK+yQ093Jk/3yv0Wd2jrg6mr
LGIMFdMA0E4/ZV8fO2RjvqOfCS6c2eBueMjvS/DkgDg2HWXjs6mrhKI0GC2VLGscbMlTbSbjmTv1
KypoR/kg3CHyt1WUl87vKiUpA/yxwXV66poklTk1NmBGf3YVDQQn2ht72REvt5zyrItoGlh2VePc
r/PnPGDeohHTNLXkuyb7qoO5/vtez33G+5MOjgSqcOWEYU3p3ZeUP4sRdkAuqp3vqDvEOq+YkvIo
bVSE1rXN5WDTRJFVumHUq9nE091rhrxNrRmDtRPeyd/QR2dIss2kdmc6ymho2YmTX2cbR+31Mlud
hBOrq8MNzBztO2tevIQBA3bDpJvXNuPgBHZ7HXjKRo6ybNsH9vSVj8RGKiJHqS6nITgoB6Knp3ry
YauGeH5dVOANxWSo6rsCW64HCGrmeH/JXOwj8kUH8Wf+LN52V+1N6Ap3Wzn1awfjZGEyzDRis0w3
TML7VylkZWRVno3ofC+d2+4lfzQYdrYfGre8yz3BlR7MR/OLeRCOyADCU7T1m6LzNnx2cZF3v4HK
DHLQ3IequQo1dI6MAjoVgfPYfJbd1FPv0kfBVZ3O6S9mm+Fqe+aToQe9tfpVygR4RaNgqslL55Ee
yzrxFM0RIQLGi+7m+jgB1G8YfLWh0rDu47zaQBl06eNQg1bWVaFWmaqRYRSob7x6auogQnloHNlj
5Ml18byxle9imcwse4XQTI3LoJuyOo1iZE7Mvy54lFyld5nr37W72a6e2v12M/PM5jGDTYNCR7+P
wLkyFaedai4Iul3IpJ9Y4TqvrzUl2LrzzjjHiZnVSW8y3ywsOBCcvJayjRNAmnUNt3MkG72rXyiH
HYSvynE4/P0Yw16+XeA6lIotKrshlht39pYok3Pjag/JUXKbR8ahboTujf00l0bGm5e0b2hCXC3O
mAuqHZrX2TQyu2ar4LF+bC3++HZV68NW1JkyGwVhWmIeVTehZAr0V5hFUFq3eVvR6Wwvp8hyel/Z
+JTvv6SuaBw2RMM0XeP2O11g2I9pB04fJkwh2j1CWChASlBmJu1nzxiUjZOwROTToII1HpPUqmRJ
JP89taaP4N+7AEy3eAFY005v61vBbXcAYB5au/ykPmzYe//5sGdRyCarX9qJK28Rhx6U4JgtfgpC
0mnRwfsufq2flX14yNDktRv4G19Nd8Psqv7C59TB3fB8FU1LoYO7/Kw3XiNEg59GwjKg0Gs+ezDM
3BHNlrto39tL5Oz3GYLpzxtG36UxK6Ord206lYDgYUuQWktef2z2JPOherTszpkceQfVq0J7cct1
X6v060/6dq2riINkkt9FfvrfnzR/rAVbTpaAegFoP7HRG7CZGXYrov9oJ4/KHj1B0g/hOEmutJEQ
nInrOvkbGEdeVwvqaPVjWgWAe22y8caj5MF3PMhHZqk4ih27gRPvN3Z8+WurpZ9YW0XBgMEUSp4J
8Q4Wb22Atv0kMpDUqmkZ36XdwRj82z6smRQnwKm8qoxvzNQEc3ertR5KZBsH+fzauTep2VNseJfz
tUE/NoXE2pndfETD8gJM927ymmNgi5fKRoZ5xtlUanCGTL+Ri2bdu8maGN0w3UIVTrqBR7gz1Wwj
Vpw5uicWVu6MLMxAWGJzxfCaodu2r8MXlQ8bn/CMFVAcChRT0xLFd1lOCl9ltGrUAsOr1lE8ph16
2d58kvbFsfJQ43cEZys6nDOJ7gXdb5JJg8h/GhyQIRw0teDVqwkW/PGjMqFBu+UNZ1xTe2tktXvQ
1CA856xLY95C1V0VvAmlmrHD1YMhP29s4pmojjEThj41E4birO6QJo6aPAQ4z538J+8PHZMcBxL2
kTzA2fK99/k4dRsAeEuRUJOXJ+LpDo5SV7ZCv9hjZLqjMs30STqkDe8bZuGacAd3FE62QsvZHX1j
dHXY/dDK4Xy+LtK/h3czfTMO0q641o/5wX809sJF8bW/Tm71jbbLuXN9strVHQaFWAHBwBkbbMZp
XzX7ZM94yz1KYM60WS55FRNbxTSNpF9f2uJAbNeZMYDXMRsqpLvVe8MBGvywvONiz79Sv5Z3yoHR
8Si9ez+kA/PHb5cXl+RmHofEZiCXzex6Fz87zl+6g3XUnMojNXR0d8PfzlyvGlAVYo8JvpQC2un3
R1K0aqcEcVcmPFXuZE9ucknZxakPybV893rdhbvsttl6355zAd7VVPdBZL6/1qOUAWZI0MS8ufra
ab/URyDUdmGbDu95iFW78aI4MsEq8zavmnNBY+nFi/qCKkEq43TJ8RwpiEBhumfg07fxqTd3gWvZ
cuXMdvHEnB+33Gd8qI1L5UyY5+nyb7PyqVl4xRBWIZTtVJXKkg+NmREfG19za2lLdHmTLCFXKUJM
YmkoS0SfR8Vm3pHdQol284P0G0bw5GROeb31zHwVlll7+tu1LWt/Y7dWUnUWJuzmX/R9r9rdPtsz
VAz534CHYMA4np3lKMqu3ndbt85ZR3qzrasroK4FQQvGZVspXAzX0aX2bLlUh/boCmh7EsRPqIxq
DkoCm6s+F6uJ0RSFwF+ZZAunq0Z0fxJDFZ6luvfvJQ/59J1/90PdKb/NQ+D8/cIhofqNuTW4tkG9
MWdMebzzPy33awZcMvo0fG0c4yIFCiXFG1nDmZcUBnliiJS+JPFd26pOok71y+BPtJSulEOyV/bN
sbjdvBDO+S3yQQpNAa48AL6nO9m2UqY3KVGoccO7+GvuhQ7TT3743mxPjuLW191Befr4rJw7jm9M
rtFssSR1cSGzaVoGnAxGp8wcjo9NvC+88sXe2lhFGuSia7maORbCAVl+N7jwDxDJ7H+AvF6eSSem
VtFllMVCMJc4HmcvovxLVDeALK/p/vqIv13LKrTkTa1LUY6BpczDfAI3eVnAeKGX2IzDiO4Y4eZO
z+aD4P3tTTQXxLdKewlSApDvU99AFBk2T8eo8aU+MlCNcRBHPureEO4EZytIn4lkp9ZWkWxqzYX9
grX8SneLdDcTQPNHwWbk0W1ki1+WABreb5ZFF0843d1Ts6soZqGGEraI2b1GMXG+iO4ZZrtPD2V6
GXmmvbGlizOsrQFlF1UZsvl7yGgOYVhCkiXiTS0VO9Saj7wtuW95yJOk/4MLd3k+/o+59VErKA6G
VsjipvvZqx4Y8FF4RuGEv6sr1Yvd0pba23S/9SnfxxTUKij76jQmKRWur3lo6nGVLYtEbRWw4WcL
Xlgb/vp4K9+nTyZQfRoDJsxf/ncVuDRUohdIHtODsosaCRtUDhiZ03lJrm18tHPLeWNJW1XP9K4x
mCuLpW74NLc3MLR0fyspW/7G2i/e2ljFK2AK8VzK2BguyqP4yT/Kt/kNz47jlge+D74n26atolUG
KyFkjF3EhOXLIr6b1E8ff5bzf18BCgnofyljnMaMsu9GKPn8/Tp+mNrrIfr68d8/FyaQyFqwMwth
ylynzb0B8x+HiLiwhNuw3Ok2rEEHeRimxXj1zXAbedpROG7mAGe84MTuauM0bZDmqHn9Qv6+vYMU
7SS2+WjxXpsc0ZEP3fOWQOSWyVX8TSvmKTcxJqcZYpv4EKJhlIdbadyZAHiysFXczbWuGLqMDU2P
1U39GLhLtcvcNXcM19lvfLwz3nFia1nxm2xVLvSZmczYEvcoccx2e8c0Dac9/DBTG8kR2SmRZ9pt
GD0Tc0+MrqoIQzyqlS8vC7yyviDhetsfqJw+MLb9U8CT72NrW99s5f+SgLohIn24JzWzFh160/xe
iA8fGzlTOwC/IStUXjRRsd611pRS96URPTjecBKVWe0Qudled0a7oxNbXm92Ys/5yFt7qy2EpFOq
Zsqqltd7e5QOPlliRrei3kQHvEIWV6GQhEPUDZQSARytuwhjpSVMOGdtg72MsDYcf3LFbw1vVBqx
wV5jkA5k+F14zzQNxgJctQ/lfuuB8Sr0+u5HkPyYwEnO1L57n9Js5GvRrvxBxt/Zmrf07g1X39Wf
BaaZPTXO4MjOkv3LPHLs2t7OiM650pKR//dvWG26KiX9BPoGnTWmOKEk3zPAM8utf3I83ppZeeyM
dIelL0tlBCMYGnmXOqEX2Tpz3vaZQzR9+th5z8WAt/ZWJShdjtsCfZ2FnPw0xZ+Mrah59nAAq4Tg
tpDOACWcBpmGZ+PYLQ5kPIrUrT+HuA590S8CSmsuk0OcLXTOeYswSTQqoYAv1pee3oW6mMjICg62
uU8eZNv6Xlwn9oIsQaQ4dLfcc8lt1t7J0/d/7K220JeyjIwIe+pe85SD5S6QgW3a0dm7FiwJODEa
e/K7+rgaGjEIUey0X4Qfql3fMlNV7zgI+nH6Mf+ufuqNE7vpr2kzZi9X22qFJA8a2De6MhAfVlef
hZ5jLGoMiR4opDBCD+EXW7Aj0GRwvcfdcLmVs57Z0hODq1uwQqCj7DWJSyJ+qcMX0Th0w/1Y8kgl
4+PwmQBCPj4H57wGPiRAGiCiIN7XGSzDxGAthKyxdkZHtVGEfBHsH/4tEdwenrd8ZsvcOo1FUMIq
8x5zymPvzM5SD9W/KvfCnmlFF6m9dRGeqWHQwWF1fEbT5BGwOobmZIW932FvKQ9pl6HD9KJjfPgn
yBbQvW8trY5D38dNRU82ekVZ1cxjfCnszK6I0AKTiKBbbz4az4RmnsVUbS3q9+a7XgETSYshEqZl
bSDJPqGRtY8fUewEmhTY5mV84QMq2cgsXgWw12dCp0EB1posHT70aVzT2izMCyRvdsln44v62foe
ev5TfwhG+pMLznL+ZlS75JGpny+bEe7M+4RjaKq4qkyXad3u0Rkcjujp64JHivdL7rt0n+XLza09
k2qcWFrdegUMrbTXsITqix1cVnsfW9pe9+KLTVvnoszbVa1ctIr9OGvSMdqNtz1nUJKBciKw+DQv
3V7DjrzNQ3jOcd5aXLlqaiqDqS3fsHWAvC+jb5mX68z0IRZYmzUzgXwnPtF/cDeCzda2rp7LcZmh
XTeyVPPavGjs6OJPRVG/RH3+7wc2i7cfPS0kK1SEAlbb2lpaX6JxzwhMsC2Uql4/oXLNDEmP+QbO
P8AMLPIAKNIt8tmLOPfpwch9/FWwkLLpLq57ZzH4azkT+Wd/15KXbX7E925zak8+tbcou45tib3/
RggGLnMb3dGuju0+8Kb93/52p/ZWlyGSONEwm9jLG7cGuYde000UgofQ7O3U90zp9NTa6iZEh9XP
ewkt3gWzmt91dOp+dE5987/oRi4bdRrRTk0tp+XNcxD55WIoCxa2mFqgNMtrkPGTnPbw4h+UM7FG
x1Wn/0TpYH3fyq2Vp9nAEbAeUViypQNlg6sFjBu/bHXH3+e4CMGruqoymJO6+hoYP2pjVaGyQitI
/ipo3AXJVhnkzNYt1Q/g/7ADaP6vzhjk6B4KTrD4IGJCyEgDvjcAycg9beN/dqZP7K0CV4ciaseL
iLcOn4rZo8L3mGpwb48uYsn/q+TzzClD8wcQCFeejuLIyutDpr8hC0ILabjw91R5DrnTH6Y7ncZt
4aG0tpmwnNvStwZXjm+hgNpWPgbVffNt2c/Kad2ltsMraDOIvM4tWfn+yfJWvj9MnZygMRfs+i+M
Gneql+XRFYI2aHiAzZe+U8d2uuOJ5MQ7+bthuEiuXFTibrNzubXPqwvXClvkhk1QTuo+e2jDS4lB
0zvz50j/pyOxQffK/Y+3euW9FDWqEGXjgFr/5JL4Xliu9alzVE88DDvt50b8PLtCBiJwR+gQYtY9
riKSRbGaXj9scLAYpErnRH18PSt0Tr6ntrBVzn1/zSOFj7Aq+BTNWhg3p4FNabMqKRJl8V3lqYLn
fMNwIi+6Ti+rHwPimCDZSnuzIXvWgXn4aWDoqA2tA9xUqFMqFEBmmRn9DQ4HYPk62+WfJVc8SHfW
Bj3zXIxbrPxlbf2eGBWTAd6ygd9MGZOz0XXZAjif3UWqH7KqkfW+U/5pwgpUp6Au83RRGi4E2xTz
4zg3zoZ/LB5+chQ1C4EvrPD/6HOtgeqKmoyy1o/oULntFeMfvPog3Ai2ch0dB2fRFouvhcO41eR9
t3+YQxEHCXWVlP4dRsXSGtEKEqpHZtk+BUXsdr3kbazs3Q6+2rAAj4J+hxG68sPaR781s7AR/e5c
xnnsmmuG3NvG/VLfeW2obZ7tsybRaUJeSGMSybo+H9D5EbUGlUfJupbLBy15TPutjui5D8YtvhR5
AKC9A9fTM075lHyw1jF20YEpxrchlXjj2n8cnOEILcQWRXuLYXN2Zf+2aqz6QOnkq4wIRlg78B8r
ZD/lr+bWGLDXN9zKFQEF8aokbMCnW38wteyERZc72Pkvqa3toPNED9phgXSknu9oN9p+dMPL3hWd
fl/aoEHtDY95VwfRLKbagG3WQRK+f7WL5Tgjc6z/blwJ5aInzsOV4nV7wS3zneBy3/NKARo0PVvh
vQxjaivXfffQfLX/ytiF0fAOdFz4bdO3ofZb3UeH5N5ytf1yAZb7cIs8ceZrstB/G1pde8HICA3k
Hn//aarnqDO85jPCvvKQQ3fTfXilHT/e3OVWW3/ctyZXt55gpUIrJfpvo75oi6cCuTRIDjtKRLsN
kY33zCl2cSkUkHkSWgDKnN4/tdozF74xfvfyZycC/EZe7f3ay7fV+Mjo6P/Fw/Z91X5lcbmb3qTy
YaYg04zyv3iheLkjPfN/vegTmURYHEGWeaPLcAnthvffcbpA1HDzgXtuc98ueZUuwk8uwl4yfiu3
oDdho+rIJd8/mE5yZdgo3bhFclva0faBOedHFu1uhBFIxgl6pwtHTjuQkVTkwPwB3kb71m0PC0xC
PJguU8e339fnlvrW5Mp1iymqJ1S2cd3eEQ4Dgb3b94eEFtB8j9QJBWcmfGwG9vNWuUbIo6DarkPT
LIWMIMB7U0C/vnSMgovmaw3Hv/eLjQv5XAyyDP4Fg0qBYLH6lD6CrPUcab/jIwSATwYxYDhuR4B3
96/OywLMNEBIy1y4K6cfLqgDEPiy+jsTX/LuW5fef3zY35/B5e8vFxSEeeCd64swD8CzyM2MY4RP
wpeF4jN/F6jUC/eKXT3O19EmTu3dF1pZXJ1BlOEzqSnm34A/F1RE+l+kndly40iWpl+lLe9RjX0Z
66wLrCRFbZRSIeoGJikUcLhjdex4+vldmTUpgrRA5PRNt2VFhI7g6/GzfD9U15N+QAXGtZavOH+f
JW8nZ5kpI0enwM8UgNYzfGErTVSF/toPOUKOBTGlyAq1t+s+TA7FnQj4lJHjNb7d4Q0jeWUkeV0o
h4bXXxvesNc37EF6XBnvMy//8zdCI7ioCcF0itH5cgLNTjMnwN1+6Ndg/mw6/A7aDTq0A+kzi7X2
wj8Pbwtso2i2ldEKd+5s56nTGaCyf/RheSO2n4YODeQBo7Ub8XyZqqBXCGyiaHE/y4SgZRP6Nc38
Mde3DWDQUCFZGbezGxdr1FJRgm6gxRZ1Xovd1jrtqDZO+yF2W3abRuWebFDwHK7GX86eJwgJgrKG
iAgEtc7zcllTVQQcu+/ZNtlMf4gMMvK46DAXbTRro3YexYIx3IHov0SE/pxWSjXi9HNZf8dX9W4T
iXQcboJd90B2a/FA9fOpc7oZTo0tgiMQVYx5zuCGQuqDP3UaFA3Gw5yXqtybLrOcmBKPz1KZPOfJ
ZFK+MUfe16bPGQMrFjEctZNo4rOJgp79MWGqWj33rFpKY/lOwbBN45WU1dCLi6DmJyuoduqmdIBg
ESQH+uJIeOYQhkiyOg6jW7dARifbxiBs3PezNNcbqMnUJjppDODJnyYnT2fiwYPOdcudp9lxBi+H
JoXVPrfAjKFA2s6gSie7eqnWchOA5I/3uq9qbZ2+AXFNmtytrbjvjirAZ+jdh8iTlvgc2g5FMOs1
JOlM4NBRfcmgvoLu3pGyjmguZPM0lJwnOlUM9CLCbUmPnU4kJgdzC/JwuiVcm9UJ9S6z1VwhKVnx
LepjcbClXoO2O8cAN9tJHN3NuowWxnWi6jTjnp0qFgEzcNSU6XYedPSQeSlt0BPjpiD9N8DIS2Yr
f6eFvWkwEdVm6I04/0ZiKGNFlVHJLIemCWrWtxPgzKCpZEYxqCCxJhNLANJ3EksKqzmT53ugq0r1
ZuwLyLdBl64nyDJRKIc8TpgDfaN3bOAPdjfG5i03ZyDmXQNg+DENMkPSDTD2Wx1SMx6jKoSQvKmg
svkkI4M1bvVy4kjxa3SQtFDidZKgIt8p+0hrZwcKGKyubehZOaQzTB5o9TDmu86YlHZLOkcCat/Q
Mp6BziLFJv0OUQWi3E3NaNiHCf9AqV0ZzMjpVgP1z4JnZjnFbd8nTHmChDWdVddpq2r2LG4mdqSn
05TPmzlrm7ZzU6ty8hpQd9p0KMmQFfDkwQtO2LaVKAd80pLY1KZeaUwQ6QJxzUgUHpmlYZD3PANh
0E3JoFW38lD19GYuuaTe6C10J8xAjbVWOkwpftrWyDFbksclxSmQQsPMaWYABYmB+WkGjYf6Kge4
WgbhSqWS1LhNUybajsR0MAONtPm4d1Ax0V/Zsab2f9TIC+h+kScihlhABhcNmwDExxUNIFZm9yE0
UObhh90Yht5Hdty12uA3HKOMX1fpOjxfLQ1nU0uG9L5vuj72i6lpJUjsKUT7RmRoUT1kVpmglAFa
KJBr62ezQCpcYwp00RR9zrrG5zyhk+NmGrQ//YpY/LmvKQPHXDZz2cTl2JR6vu9sM8P5PqTKECPK
3/J0yybI49wUtKNziQAIlnnjlRCHtL53datUorByLNBRj+avuAlsYjbtQ2E0pbUzWcwL47YGTUpP
7zOgEeUrRqC/Krmzzek0PhZMNRjCHTY0B24Samt8n1YNz3YVTU3nWiZmYd50UDWgoVFnTvKjoA6E
zrBoqW1tVZNS+QdPMRk3Q8o1rrr5CAEy4qFbtFE117FbSslNB6WURPckG9smDm29H4cnjcg2CVpi
xYDZz4XTe7Zlx3PQAWvv5JuBytB98zWFl8XkgzxPdNmNdX0kUBug+AmQcUHdE+hcuQxpywBHolXT
oNT7hI6eQXEQp8itpUqPjtlwstUJzNuQ2Lwqxw4LskunhoeOpHX4K24rEwpKoNfPidbsIUFhmd+1
GLqRIQqCR+OmtR3e3Br1QJISHHxpLK51pkKGkJZyR2pfbnNJDXV16KtDpUkQRylBzAHJgUDerNql
SZMquw57K76Xk8GhT1ROmuI25WhpuykhGFhZ2ypFh0OGOddV/Y+YQlwILaVWoeUuRAbqIkTvQWoo
7pCm2Cw/v/kveBaIQIGOhb5BwK+XF/+cznqlE1yRZXLtkHmnrMZpzhx5EwnyLxbEb/DFJSOAkkKO
jeESBrX/Vt/pnvohWpxSrw3gm1JXieRQdUV71WqI+dwdPLW9cO+ladSkamTfkTLbq159EJldtC+7
Ener3Xqx1gV3XxQDAMOMHCRaIs2F8z0ZHC2RsKdHVe7JN9lWDYY/FBHa9lBkQbxJ99h6R9W5yw+r
6B8DKwXYRPQSno5wAaFErVbJ9zowow5APq+A3XQnH/NnUcRZXYlGHHmz6l5d8OVO7C6+tk47VSmy
5LtALkEMHJFmkBMi0RL9C+/ds3CfWEZfPnLhocoW1BUzjWIqkQh6lU0XGlWR6BmTIpQkmhszRNt9
tBbuO6+3MKHwDAgt8l5QVT5zjGczhpYhS76LCJH9ZO7Q9hMa8b7zxwDNc5+xBK3exN/Wv/h834j6
R3j9OlScVctefDDPu1GtJZRcIY6hbaRAQ5/kenmX2AGnXivgeKjEgzOOLCKCjqdrJ3OKGD3D9ruj
08Tr4dig0dbBsfvzU2bNyuIMGBVIxgMw/a7HdwUyobK2T/nD/87EYqszBtQMQj/vdT2BhZKogFHW
BqRQOqd3f27ps2jpbMyQQVIthElxZS9MjTWolJZhvZsvIp6uP+FOHjboarW8IXXLO32DfKjPCrji
7io05Py8RkEY3jQQsQXT9iyYn0k8GaVueLdflPEq3VhXNFQsoInw2IcnCm2Nb/HNai3H+UY/NbrY
6BJzqjZN+/di3+915ETFo61/UlGAu77sz0vUUNaPnJkQCQBnCq0jpytyImmBfI/1LqqM5UBxxxkx
WeeVbVESFzmGh0TTynxeGFPECxC6U3TUc53VBEy5Atni1noXBPdBd6tb66b/ZtwMoRpmQY8GSh+a
Xz+3eWFzI64kLifxQEWU6/QjuY2dPdrGu7xLNk0kmo9RgreOezp/1msIFgASCDo9wljLZCDUt2dd
a0aY+ZNRYgUTupz59epVcGkIvxha5gEduGDmLA9w9FEZIOWINScB6t6ta3QQ9q66IZH5tlq5tWZ0
sVJiK9V7JLdQnK2E/LvQr0Az3DNHsKeN7JtfqJ68sA8UnJVCtwmZpzM8MYQt5VmZRhzJjiuayVF4
l25xKuMaWP24iyvki61FOCEeEKVJjQEfVz/pT+q9GQmL8V28F3AnqDpHLXK6EB5br7479yewar6Y
XizONGVdYxcKdqAdzfvyReiC6N27aNcfwjkw7BI3XxLaN87m57viHBCAvf/F8meC4YuvWBq9UziJ
+s6fG6iB7yuku4bBrQL4a2TzC7VHF+6lE3uLFcSzQcrUXgyyHWWpD0VX1DeXKDIWY5w+GyaW7trM
nttErBCZbBxwOAAQAjvd+rQfzbmT+avOw7h8tdPDvIa3Pt8XwgKWJ3IR5jmWw6hT6DHO/DWXnlKE
iQyb+CvzdG4BfX3oS0ZKGdgxZwk/UtoGyn9z9hoDBPY4++NDurP93rOiFLXhIfZDuJaTvGzRUSA9
ZECrcok/GnmZNpXEXhNkestHOlUrB/KFawefBBEVMWgX5GFIp+D1lrJXmeDeSTfNNagQD6Zr7DT0
dbDb1VSV2L+nTsSpvcX+rnuwrCTKXusAwqOeei9OlOpWPIuE0TTiAaQ6vfW2gdUPXezu2VJGM9fY
q/Ar40RkBXFstnwvngrdHdnJ1uPPV8v5gscqBNQdMQa4TGcuS6KjSRNlcK+jYt4BSJlMHLpzPPjH
RqCzI0M1BF4z6vsWfmzbIRcQZ82LxrcQEXNzfmTTSrrj/HVnQccGdc/ivkZu4Qw4ACbRwEvlqEcj
Sgd7wCc/WR26T3HrcXcMRClmt5YIOyelwiw2GiCCwiE622xOToscgYJjH2qhFdKw3SAbdt0HAssa
e9JmNSt+ds0tDIq9+OUUluF/TX3RHK1bBZiDMoJaM1BXCOSipGJtX59dc5aASWNPw0GBi7IskmQa
sRBry8SY7kWFQRcO+1846MX0n+y2hZnFbmsKA/VtTXYUTiU55kG/4UG9V7zcl8GKWHWYz/yuhbnF
HmtyNpUGzNGt9Ax6GRzm2WtASVy7Sy4tSR3KWkjeiDoJ4KFPp8pOkJRLdRgJRPdI49kjxrB1tXvR
g4BL+kEZvG7NYb4wZ4ISAR0t3C4X0n5sbGiW9PAqRYLfBvG4gd7RP/cpsdy/mhHL9MsyhGpna4MS
8W6MYfqGpAeWPrlFRffGHkPhxsqbtSTOea/Tp0mh3IczBB0ri3nTJguOT5G+a67sCY8ZSBzApD+J
vV7au7GLkr1oWtsD52nEU7OOWE5fvjRulIK0MEsgw1YhrNEAvBG7+qrrce5fLQwt/B0Gvc5Rael7
8mo8i9pAK+DgTgVKoGIXrJ4jFzYdGmTQuvVJjjgrT+bjxKYxS+Euj73b3wnhqNo3dnrv/pr84cVx
/GpwscuLoWtqksRv4jApwLbtd8NedVNfWrsJzrwRpLtRVIOXG8irGjbB6YRxMleg5TlvcmRH8hPk
ZNEvnWxtd9jjCkBF1lrbz5q9xYehy6hEd6b2VupwvflhqrY/vz0vLYyTD1osfID4mhHBoTc1Up6F
uKrtz5ERWTtRJrSaNRerbHEYw80Cmx6enKgPXNzVo2VmsloIY4gGI5wQh/lWdM+uj9uZ64F5snGz
oIIcfgeaeE/nKdbKhCiS/GYA7RofrHSn6yslZJdmBnWb0EZDNEjU7J1amKhTxUYzY2YAE9Mad2Rr
ZcQXLKDXC3l/FMMAUaguvoFb8jznzvDmPHQo9ckPilt76jHdavBMJ1GXveJJCT2B5fTAICjiuFLQ
9bk8BKH9ktVzNryNz1oIsKk/flOuBCg9vhNQgBQ4POSzEbwHuz3xit20oR4izzfWYx2stZydF8jD
cfzyuyxPxnaGSnVeD2+DV+w7bwzj3ZvpdUF6KPw0iP3qqvNr1CJiqWbubkR8dPUWEltrsVhPfoPF
8Mda0hpSObyZL9QzIxuZC/SH2T7KWtzsQMJ34x5VoLtf6BK7cHqijwn3twXH6DzS59ABBKimfhMB
gHST+aU3HUePHD4LM3z58PMT4HyVod0eda0ObgjM/RJVrU+N0F1ib4qF+K/9zUgefv7zz58dqL9A
JwyULFANr50xpmpgG2M2Wq9tOIczXtpJYG6TSHelCP3z29UT+vyMUTTUpyENjRc2hEcXZwwxetRE
EPvVvp5DHfRUe09vhEck+H4rX3bqLqMax0AkFmXIKPQCgwZO2OkRYDRkjuemfRaVePDBsD3HjXCZ
iyAN18B9pwfapy3oNmOCoPYp4KiL1djGhmQM6vjMekQMpSua9EGV3f3zDwKMUEPTEk4bA3S10w8a
eax2PJOfnQcTXYLK1QhNyxlKGnCWr1bZYxdG78SYWJhffB+KpkSuw1j6xLcmMMrwfp7rbRaw28xb
9cvFb/73Zv5z+L5+2WKqWpsqTM/lZ7otDxrK0wb9zrk2dkUwXEmPnacaazW4a1+3qNLUIaZHJyY/
a7fmDoCOHUhWD2IgyW79KbXYYudft7iL0J7lGAxfZz2IBsH6WkIvsnQtSt/I7hceOWvftnBKOlT6
9LyQnxnSYhq+zfbV2wGAYnRKrUNj1mZu4aCkkO+WYgykMNZF6Q4aGvsp1MBoZ7e/MJQr37ZUQmko
JF0lDGX6JFQS6K0AEOd7JwI2a7e6BVa+bbmpy7Fq1RHGklcO2vGfxowIRbx4nKbr59VpJvWvZSJa
8uGW42ZZHvVjrZZOlivPuY3majGaheRhOD2ai6p+P3tx/A0BMnXlVLn4lX+bXXZOtFPd9tSWn/VI
eo6fajTn698zt9y2YP+50rZda605dWP+85lC4x4ZVOi6LpZnqXdcGWFPzSNVf6AomdsrY4F6ocbt
Rm2tEWrxdPzLHNxNVVEcuEjLCwflsUaRDPCeXZYjmizejizBR1peyTGurZcjhlissz9PL7o/7Yo3
D7wkJHoQXzs9P9u5TlFwpSMCIII1NNS6sPcGXwnIjtnhyhyeegnnxhaHNerrUeEg68/dBDzyjIcx
LUDjwcKxXdXn178CwLl4qn39wMWZXdqUjumoPyeZa4N00nioxQPc9DZ2pZ0oc///WqhfDS7ObNss
SSrp+vMU2eyh9+VAtIHKd23/xxiIO33Nyb0wqCYyShYCvlg2Z0rsdtkYhdmmR953/VbA7GSzGzYr
M3dh0wvkAJ5CGnJXeEucLhPGmpJAjuRoPejXyatwVMRiQS7esTzzWaRWKVI6axfuBXcFuUdol+Ed
AR2P5dtFJ31ftLnxPFubEY3QifTa1y8rX3Zhn5/YEEf5FwdCykamt53xDHIRukgRrdS2U7+19/mW
u/OLeFWOgwt9FLsLtX+YNfjcECfGF7tPGQivU9N4rvwOEbhP2G+8FVQsA1Xn3rSRV6E4F24mgFRM
FfE3BB/OAqajnqXNOJLjFAdToCBm2m6QmhMggF/BHJxPoCV0sYX4I06YM8ZJPCl2J7P6aNrfKs3X
rdc0WbsXzj8IJsC3+qSZIKCy2N+UoatmbjkiwOwGgHdBGO1daCsE88svbO7z4/LU2mJz5xPUsUgn
rIkDDEpLV/BtvWGbh2ux2fN1CU1x8C9xAwkyzTI0m5Ik1Z0WQ9fuS2VvsUOVT64OISu5XVsUF2YJ
oXP0HwHrCBLyMqAy9GSiJBuOdhnF4101Bhb5Z+h2sdDRJffFxOLkn6ekrxI2YNySTZ67NBT5PikP
BM0DkOl/psr+pzkIjAFtAOUE5AeWx1Vr9fFowhz7xsqDieQRXXvlnPsjeJEKjo4u/u8ZQ5Kao8Jp
j/YlQF8ScAWSIPkQwmLwl9HZuKZsv4hN/vVFKNo3RXMKgkWLkyLr7clGQdIxc24Zu0lyUOVQLXTb
Vtyt0dLBbS+z1WDlbLywt/CCg7o0Agh4CC8XRgWLOo+7Y+ub3BUBXwdhSnoTuz16w1YvzgvL8MTa
Yo2QlpYsk7qjydzEgg+EiL2PjM4RhbNl6QoQOfcGRIt+/pGfl8jpow5OF4QvhBwVtBuWPVamBAVd
ve2P6FHAiQ941x2KEeF5oa5mrwb5Lo/gg201L75ybM8xEcFf/fILpwog3eI3AJER2ePFs5wzgGnw
YsCv4LyLiKbj9RCK2ZYg5/XHn3/upUFGfamOt5xQOvp0l75cd4aSlTXULo8G9h19LxkOl7XipDUT
i3lUnCYvlHY4TnQbU1Q55tvEWdWaFD9kOWtfv0P8El++Y2oGUkE+8/NA6TFjNBRVF5Lh0hvxYs2i
1TPlgidpgcfy99Atzv6yL02eFcKkFjYc64NFqHQUiXZWoGkrDnLH//lkrZpcPMlV2WrtscZs/cW2
kYU+aheObDOBGzls2iL8X1pcPHs6u06cuBk+M53pJh+3oi539AZ7q3gaLCrFSjLk4kSiHxQVLQhK
QTrldCI5SqG7AQY1ekhiZFQde2UQLy1H8BHQViuEkNA4dmqAMItAKW08StMVkGveWB84+tBXhk38
lsvl+NXIYm0kPZov5GQ6Kg5EKfgjGjy+lV5/JaBqkwZQyJ8l6vFBldfb3S+N4Ffbi0VSWENbAa52
bOA/+t2TARFd0aom38YPyPdA8WkdenZxTCGWhhsWJQVosT0dU1sD3qktpmP8hx2JMxLB5XFHCBhr
MWq7+o/Cix2/XjuqxSCeDfLfVpdVgoaWog0rn462PvlSvasq4N1QQjTna+7DQpT487ZVQZCDqBMK
Zc+LrArZKMZZUrELlGchNCMFJRqWgQVLd9phCNF34GUvfcCRiWS+gxhL94Pcl2upm0vf+/W3WGyN
Ik8RRlXVY/tMkYbcWBsKepF2oyOBInI39X5G4nXN77x45ny1uphbRmeEfQYVZ45QCiDQiRNujQ3U
RxmmobLmR11avV/MmYvktWSraQPZatx9n5o+ngYdOm+ORAa7f6k8+sdagmrtA5dN6CnwhDkzMawg
y8kBC/pql1xzuKL6hoyugXqcFRfj0m75+onCzfpyV1WFPpsdPjFV7qUhJPE3qq0c2595wuXW+Gpi
4R5yFB2VqPk8yooUVWb7kKLkeKbfWL0va+5Pc+Un5QhMRIS+MbdEB6LzIxlujBwIs24K1ewF7fJu
NtVBwb24ATrE3lVtNFdXunOXKbqfJns5GTfpGDb0CUJaFrvW1HvSH+WZhZJlBIOlrozaojjlP5sQ
/GZok+J+WNbJS21vlLRVEXPg8AabGUwrkSjPXCCb08dsw/FAXlv9YnGfj+PfNhfnOMv6vpoxjmAu
bBQopnCISa9nBReki78+DZoKCG2IJ8pyCSpmz+duUvF4YDf6q/qji5JAv+s9OezC5J6jukiKQO5H
bosZq9IKq9YX63HIrRHdwOoxGXx9V4XoSOlCtELmaFDz8Ha+LrcAFl1rLt3PCOkkhVsMK3N7cdN/
+f7FcpWUpKmQTTwOTHWN9jUlK07FxWn88vOF/S87bsq7xlA6wc2bXibtoKuh0yRBVaWBjIe0onn2
9LHiAVzc5F9Mij//YrInam2WGNT2XZBxRfw2vU4DAWvAO00Ugaa+evi5zbVRXC5W5HgVFV+pAPxb
mWitbVamadGq8uc6/aSXC+ahoFCcflSdFtSUDHE4C8Ui+NjaLXkzXcUzUO2J8DQ6tSo8Dh1fXQsY
XPq2r5YXM8h0k8ZJqWHzO1BxsTai5U/fQtEFhXAUUdTVRL1Y9Kc7H18IPhggygZKt5YujYGcBu8c
+/PaQ1MFsvQsijdyWATTZvU1f75YbIFKQJE1Dmaht346riM63xQ25y+Q7s1C00TOl/rWofcqYDm9
PDR2KhJFa3SL8yGFUYjGfIpeALWzmMy816C93JYvtYXOYb4xzIefL8cLF+upgcWcKePM0eJcvvDS
7TJA0xWX+iLOI2fItP1KVfeivU6sTwd8a3hoQlca/XWLHaCUbVfofD6i7ihESHpHv/9Zf4/zLKr3
QoYvv+1/gZJyPn+ndhcuN7rRNWYM83Emh6lJ3Vj74OTx56N5/qKAiU+xbJRToIFwMVuTpifTyORj
aQ0BrSuvzbr9MGsBEnJ3pk0PDYE04c9NXrhxT20uJrDojEoriXw0UBRzOwXZUYNIg/mY7wGzu85u
JAQfN+bKIXZh1TiKDH6djQoIAxtwMZaIUjs6T2S8JcwojoRF/THdo8kWgbQkXEu0XZg50ICQL9Fs
gBzPoj0OL/jU98qxb3dFDa6+FTJ7ZebEKJ2eJA6YNihaBxIIxSPyYnOXPZMSdEsf1fxBibHVOnVl
nsSqPjOASCCqOABo1PTFqi9oSwQh4zhA7qTu72Mzosk1wB7+P18OqIL5285iZrACM6jGqEdNASTP
4bjURAP0+5T42Q/7z/mBfE3wc6vnVzdG74vRxaOntFqJWLjUSvZNSe9IGnuxiiYD6Uav8f/ynYrC
+U+L//0+/p/ko7z7c+Saf/8P/vu9rCYOlEq7+M9/X6fvvGzKH+3/iH/2//7a6T/69231UTy0/OOj
vX6tln/z5B/i5/9l339tX0/+IyhacBLuuw8+HT6g5NJ+GsFvKv7mr/7hf318/pTHqfr4/bf3sivA
STp8JGlZ/PbXH22///6bgUDif3/98X/92c1rjn/mlVmZv6Wvy3/x8dq0v/8GRuC/RPIbVV3opET3
so51Pnx8/pGt/EsQNVEeBX4RHskGVmBR8pb8/pui/QuFmaiAhgYuUjKOuEebshN/JOn/Ei2LnyxT
GZOM2MFv//nlTmbp71n7r6LL78q0aJvff0OAVD3ZCCgxRA5LJCzEMYlYxLL632J9CopjynygZerb
NO9TYu0oQZwgvwcYU3Okye0kqy2Cig2d9dBU/aBvElaVxo3CJEiRW0l/q1T1j3nut5rV/6DtmEj3
IwAxkItD+//kk8ZMf9hjEjmUAEjJswfEym91INiRTDazbDwga5qYnhbHIIuypChUcGlSVc3CWZEr
A3SOhIHOq7Vt/1gQmsy+msn1+JTbQ4YwYkyVUX3t7bLMvJrhfgaCQjYHiG5mhuPWRpVlV1BAcCQ3
LZSEHzjpkwYEU5XMrlr0sfbWgyRR/eibIu2RvUwZKPAIeo0hlIGnzrWcvsqCGMNQHPqKzoCI4QA5
yEyuGy9rnTrzSgIh5lDWJAuPgMzKIXZbyqxyh5n2uFmdTgaOYkaK1ivrrtRdxnCi+5TD4fV0Rkdp
Fw8JcTz8ama2JbpAipC+iqsgzpIy9rqxJkDPJFbHUy/vC5kD5yOxNA+malYrv2mzNtnRbKD0hrbO
ND+VhMlp8i43ufNiFbyAMGJvcsct6ly6N2ojQaP0WNoIs7GieUUJbYb/pSsL8OJBB+kJWD1A8bwk
hKIht0aLXvzCqzgtZHds9HEKu6aI6bM+KWl2XXMDpCMQdVjpF305V57eaGm+yXTSwA1zdIn7sT2W
8zdualQJJrNzSt8sWgnMDUeqSwhrOXIzH7K4VLBM1FaeH7tBro9pMklUcRtNQU2HJNOhDSW9qFSx
AEQuwWgtDGnWMPuOsLSPvYoWXHqSamyiyZ1rxXGAcEnlHxJj+L7aHqgVOQN3HL80ADva1Vmf6UHe
Koq0KXM5pYidKHBI9l0rs9Qf5dTI91ijce9pSqmAIU6pE/WWM5sb1Cd1fAuIEtLbOZ0GyZ2kVDF8
s89o22yUODHItibQvPK4PpTaq1YMJfrLVGtqA4jjIK82ppAzC7SWJMZeJxVHjzVYBLbf0qpCxgZC
Icxs3T7Bee8bPOHoTwBNAMkN1jskAtKokcM646kSpOCCD29s0qz5RZMzOfZSTUIm3sa3kRBCNeAI
DUwHGssdHDkhfzg2LeZgTqzeCmJtJt+ceMiU1xoRM+cV/E/aP04z4+NbbJEEr2rQcA5NM6iIGQxQ
ZfIKELDQedLMg3FlGGVn+ZPklKkBlFU9zm4jG0MbmFo2Z/fMJhnZFm0RG3fSPErpHjgV/J3ajB0a
yWZdgMqDYq+0cqsup8y37cKqKrdVlcn01Zh3ZSDPoyNvadflZdW6DVA9zSaN4wnNSmACsQNLmknz
M3B2UFDVxDW0eDKJ6r5ajjX9lpBpumpYZcHF1fvsKakmVQnGuKCDpxVWl24bxWrhnNk2n66YlnLl
VRP/0tfUlvUgYikjd7W07z5sGxt4T2heABBeZXnM3aG1OZpiuinGGlMdllsRUeikB7KGJsOwL/E7
H1U28crL02xK0OGHuqhtjbB6dhxHWil+n9d5epUYSpztdJaUjVsWVVUHKRJu9Vsna2PymAMRXnn9
qNsNsBtDXgyZm0HAnB/yuaqad7Cm7EeZqlnlzYWZXCXKiHe6QSvjW5z1neIllZ6DSFaYzeQrIArN
7pDxoQ86U5asAAgkG2dtVUlHINGdAi+c1vQGtY1HV84tGvXMqA8OjhrkauaYth5oQSVIBK3Mezcx
e/UqJ1I2IBoY89RXWMOuuiIhjVtVvX2lqWqxR7O4WriGrOVBZmXKd6Lr05sxcqGrZVZgG7Rk5D6V
muGB64kaTEg73DXAknQugUZBInhLqAz0Kz02IdjRMS2+rjPSWL6kVy3KMZjK4sBkSdu8Zr1uFx6Y
kOAXcF1vYsgAgAG2QTm/wzZzrzcWdMRUeRrg/JkUHBytm1D8w+NYmwJbsqp+Zw5pBkn22DBfhlxV
k31uELTab7DueP0DIDZp+qPBImg/qW6QK6EzwWnS/mGrsQcX9i6RyaGlqOCFcIsnF8POmmLNnUv1
caztQ23pg2f1OP6Q+wfGVx/ScDQky2NNbrpmU8kbWZfSTVKaNcRs+jaQu0Rxcfk+t4Vx11R2BEzV
PXR8azctsWgkee79IQYFK8HWc2nRXku6smd5CvnnSRu2dlLcWqXyxBl5MJTJdpUp+xjS8b6eG0Rd
DECqe7P5AOLiNTHNW6rhZsqnwSOT1u6UpgEACiJKe3ng+jcNLSQuK5R+xzO2KXpCrmxtliOj1nCt
ZDYeHzX6xge0BHmaxB6GyrmyKZqPlBZBK7ClqgAKHsmzbCSdZ2NOqqRoI4PF0HOucidS1DK5b7FF
AVguKmZA+bPIbwfFJHKoxK0eyaT6nhh54RFpJG6G3RH0zHxNJZbsydiUgYUtjJ/sMJ90Oe4xedah
WFC1txMhoPdlxc00TqPLcTccyjQ1QzszbnDYt69wbaBUppgepdpuyNmjlBKkCzHXETYscWODvDpl
rdySfGyjuBwa10n13OVW6YSo0VM/Wjqy2zkdfljTSEJHRtNal1k7KScHFe0k1+bY3/eqTFxWFlrE
unGKeFnFXltVr1nJ9MNEBvKEKybfgcRc+eXIjOepldhVMZdGJBWtvtEK4NhTpXibOG9cq+r2s1Rb
PlI8hT9rSuwBlAbqGpfZW9PL11mW7W0lv0FTx7Av6pKGfVxB0K80zMCZ7FfCkto1ix5SBzN3kHbL
r6xkpgFuc7/W0tJrnazcjDrC3V16h6EDQxRrqhxaOIl19ZFjJwCNWW2A1tq0PHvis/pWknpDa31w
1Sa7To15hyym4Tus2c81oR5TOagfBqpus+KOEXnbJaDUtM22kfuQAPnnOvEYDuMYEpVEKiH5K5UY
34AG9p1Z8A2KMQeZdmzyCIS3594B80WZlMgaZtNLtBKdbzSyrcQjnax6bLAHXMDlAb74g5GoV/Fc
7ZskniBIz5k72c3VCAwPuIaV93/Z+5LmyG2ty7/S0Xs4iIHTsjnkoMzUrJKqNoxSlYokOBMgCeDX
fyf9Xnfbcofdb9eLdnjjkkuZHADce+4ZmCyh5ASVL9XV2uwKGCQeCOFYwusYuKQUXbCnvTftRngh
PgtXD09DJdUrUofXp5Jr7yPuq+Kptv0iU8Pn4LjK4VoAF1bfIASMNi/LqFElhUG86wYZ2WudU51i
bsS5sChRV9g2fl/W0byEddQ84n9p7yONVPl+9KsLEiN4UrVmhD/iGn2MoVcfOIqsQ2/j8XbpXPm2
6sLeNrbRaUH74Be6+eZe9wvwRjtNA8zPlga6ooUiUM7Nq061W9TbUMWkOgwtqDQXs44wESnbwiIj
nLkBCXDSunnXzkW8HHvU0e8dQVWairjRUxYFpGxzAXzgyYeNDHb+VYf2iGW4ImkJkZz13l+BiN7w
YDH+t6GtQ32WmsLLeFNi+FpbEuCEbb063E9D22NsMtmyL8c0hlthkCoaI3IENjLlAwaZeNLDdOXx
sKaJTFJbU6vM2xbvYfGW+dKHs/cFJs0aJ8EobuBU11u4N85ww92kdkG2hKpgiRsphKV1i+4oc6Kb
1T5Ui17TeV5wG9DAT+1OoySNDwZ1DQOLsaDvAwleZUT7XDATJghOWZBxrpa7jdgcHpdV4vii0xVd
RYYla146MzenduvHg1RaYV9scAJvI9l1JQZIEAO5BEEV8XErBi/xpaQ32BCe21BUj8bM031fWn5C
MexjI/bkcV6947B4bz0NvAx08vrqswkqt+Bf9Ox/E+0Y3LFweOqGiH6r2DjfoLbF8aznIfPhpHeg
hHzEkwnuHF2/Dy5831YFb/CtsTeyrqsUSYr9HaLO9KkbVwhCsGQvKGQVjtMK8X9bu72M1qJOdQOi
KaEg+eXi1u6wiTuw2Otqh/cSruMcpg4Po5P+QYulyqWYySM6Ci/f4rXNavRPKB07pG7FI6w/Q4ui
Dm2PR25UiZIScj7W4YhQ5BgY7l1Qjql9P/VhKkpxaSc5wv80XM8sLOa0myPaJAL2489x7w0nfxmL
bNlsu2/izjtHQTHh3Nl+TjrechsZua/7whzjHiT8gesv2BlgxrpFu/Z6XBRmue2E/zOcYLzC44Nf
wDTZtlD+0fqx5PwDmcBfe399WiiMV1k9yBRln0mKNf6qC9En9VgDaUdYT96CAZb0HfvKuI9znsQ0
EfNwE4TYZ7ZqdWkfoMd2RXAgdXBrRn47E/0FtR88FMAqnU35Ikd1KNTaJIsOLiRovi9MvQn4OibS
o3eFYOcYf6jpeuy9aL8hFQ/W4HY4BHHZ3iAcPJ3GFgcLE0ieaKW/i5rtFtLg535dflpP0cRt4wWV
12W2nr6ENYoAXjQ8CRrxKx4I0sq2YMMp6V2Qo3iEky5PugZA6srnKdERP/kl34+VmmCQ6B/nwnvW
Zb1fAnyPQCzoOWOt9zMpRLKK4UdF3YR2oh4yqJzqNAzQI5Y19kAZ1DypGxB3KZxcU2IYT6w237iB
R29ocVJuNSIlxvmlLoMXrZRMYMLepnpYngvd7ZcmxuzN0+O+N+F61HBKT2Zsscdxax+0MzD61bB8
xemQ07nYjZJh0yDyNl77AWdGbNJ5lXGuelLCtd5+kXI5e3pm+RSTrNPEw31iMkGD9Dzr6cELlLcf
htJL7Naz3PemH8A1VLJF/MGVJqXGexYyvkc3eMMqdYfgk7TqpckAOpYP48wha9l6fWBoXBPJCGAL
NUWJR9vmfhI9hGywQU0DONRusBddwnMrVYDfVNdp6QX2PNQBfEf93gEfrby0aOvz2kX4o8pz6UK8
W+eHd5AVHrnp8W2iWaS+hXPt5kWnePB3AqS9fWtr0LTRL6cMLVrRdjZzNPziw/E27TlZkiiIHwGg
n9eyvdimgxsY5QfJyy++QCAwQeR775pvgA0uyrev7apebDNteQWf5Ux6DJ6aHdx+tRoP0Vxj6r0U
Lbpbs6WqdySlG6pUi+0F5sRbDx5mUWI71Vt/GS1Ag6ZFtOJg2nzs+hdKxnMHROpB0KE42gW/cmqZ
3Q2inbOljIez55HxiDpu2k90EzhwwuULqlUEAE2z7FAIRvNxVusISd0krsx7z/Cd79ZmBIzTqS69
aonL1G1z8T7ZEW1fo2m580cLxFSzsfiul8YseVSOzj943Mep6PfN6uVxNRmTrA2td4jnWh+JLNhJ
OEVRwhAgmUCrnusIi6io7S+Ch7a33mrykgt71wWi2C1kVTGQJts12DsEZtiihc3IsCpMmXT3q6XE
v9FBhGw7b0LPFdBlX0EkOGHzcbZPNJJ2I/wlNGrJguY0HVc8ZuK2ag9p+SowTio8bDNe0fk3sYsl
PzXIprgIRpa3jgbzAF4DxZbNQtXRI1RLdF/HdXwCeLPFl5a25bFvtwYrKoax7bHvCp0Gjqs7TzHv
zrEivq+qwNaPozRwUW6142dXi6rFDe7nG9PNbD/BRfhWUlQ0e7LVmIrzXrQ0a4B0ASmwFKm2DT+h
hDD5XGvzqyrCPkeKDWgEDs4vmYYtdQZXboLtIIRkicgHnzh7rmn3PHHmTiPzyy9IlwuyQsj6rpw9
9UTn8mFw68nW0Qub1XwcGMpVG8xi19fFcyXdDs8bnXTAv1u5sR3MBZEoaso1MRF96Tr5UJTTLXyJ
65Qv6l4sVCawcz4aCftk0+2agedD6E37QPk/WzneUPQG60y+deYaAmXmG1e1Xi6D4XXu5N1I+yGP
otqmFIhZFnSqT9mEwMlAmQZvWXA1JQ52Ja/yFp1oxsLF26E4vSx1hBo/kJCp1OcGRWQKnHFI8EwO
gR0uQRPfXGkkZDZRskar3c0tEMWuiIcH4Vca4N7aZLT0YCgOZDePwHbJSYS+QQrYY+s55DcNvEzu
YnQGd37PQDwFrDAgPr2vsekJfDsR0BG43QBFdLy0563y0e12nndLPCFT1qyXNUafRqqxx23poMSq
yD5ohzP8xQ+RW594I/OyHB9mVvTAlQnc0kV7qKYNcvaanFihXviokZTimiYvMB/KA6KxCQpRH8cA
dry0KI5bMIrEBOQ+1u5VbVOcrKZ4lhznr2DISJ7JnWy0TkagLKkSI7ycPdB26n5DmYcc4T7EyVZ0
16biDtDs+7DifQ6L27DqHqRhOWX+vrT2sd2Ej6jvEbF+Ifb1pSFHurB3QtgJUHGZuIB8pzF8IGvm
jrKWQzYT9MJDc1/Y8GwDe9Gld3RV9Go2my9l+6JadgBgms1MHUXl9v01Y4h5fS6j+eDUALpvQVka
htvFiuoXK9VN58ylldMD/LEfsO08hKR8gdvyL99vbwZgACVHAdJ09m5iDSKyHDoTG86/1ibSaczX
L3i2GDxFONojuHwvuJa1f7WRfJhsgcjAnhxFuySFq+5XPfwchzUnhmP5qZ2/TQc1DIBm8Wx9zjM5
dNlqWJUqv0TFMT8yMqGD1Lkz/MgA4As53G+Q+rW1PyfCVyBQNcH91pNbIHUXuIPKlIruR0O8tzaA
k4ydDouKcVD7L9jzVaYGNaXOaPjIbpC7LOBTRbpMWbfCIwjeDHcU7R26ETskRUF4ooqG7XXhHcuV
wNe3wgE70nD8ojTgdjooeAwjP1ZM4wvu4F0k15vFLSn4wAdYR5/iFRXVVJgbGbTwxR5PTTTlAkSz
xNGoztzUgLlnvS7Byn/tINIBj2fEOLUUSzIAiQW6mGz+8B2xoHsUlS9lxPdODu+tRUqnN5/LdvlR
W+3jpWyfYcGfz07ksxnv5MzvpraucPCZDABh1hB5Rn36TQbyoZVF2jqgL53+Hm4+SSAqwMJj1bWA
U3u+gV/foY9q1+lOV9VrONbPQzMjPLefykM1zB8D3OTzK9qOcoZmY1cfIyRuprWJ340q3jWs4aey
euYq/o4LlaegNLe1wot5rZS84lwVy7mjXmo6Mqa8FTxnFalyn43PPQP2bfrhu+j8+GYBuxJqTtQs
bAMyTmX/YBpVZHE94m/7pspXt9yHBeAPxob7erO7npA49ep2x4rxuQnUFzFsfs6Gye1C2H6HY0D2
i+pgxDb7w06Q8hHoz4+eRJeNUIK+LbwWnO5UF/QCC09kNqzjgw+0KLXTctBQgyXWXx6WyuDtGMpn
va1vWKrVoR5jWEew56huj4trYeJirkTC0K3RzvRqu/G9WL6XmtkLc7rqoFfTNcsmFjV4JB2/LMWo
drgt7AbTFEACGBmhHvKmtMf07IfAQDxd0Sa/RSXxj3ZE3hxqaCfOAeDlJ8xr3COCBdyFX93oMRAD
2CCKaHki9UKPwLHMuQu8+QemDb1Ot2kUI6qTYt0Vi2e+6rYrDxMa/1PsDP06z2L+DljlfZ0sYJXw
CrqsVZFXwscpXtUe/rPD0NfW93PL6qRS5Dlaeb/vcRoPod+mIa/zcluWS7RN4QGN6B3CF4DZg1CX
Oo+6JO58eInUULESZF4qGcJqjWGVFh62gSAGUA4ZhwPaAWtRFjyIRtxQPj9hBojXNIzsLugbfg9T
dZ0g7cLD1GlqM9wuGHBPAVKB235KuilsEiCyj2QYo2RowZhw0avtoCGJmuZbIMP3AfVxulSND3bW
Oh1YAZvnucpaKDahgPLMe1CHb7aKyBss9/cYJM25J9yh095jQen7PPGfVWggOXEk4yGQAjjhvVpj
vHQMbJVJCLGTsUCpTWEsevSvTagh6M/nGo/PrPzYLu45rEgArFC/6Yacw5LdqZXe6onZrOxUcCgx
P037kqoswKGezBUcWEkNSkuATov24ymM68OAcIqETe4N2MVdF87fW897qv3JJXQZ3l1gvVs6rwfY
4z4VBtl2RAG5N7w9Vjw4crx0xk4iqQxqmK64Mo8AVOSL0Cyr/RG2metq96HA1wdWci/sMIFNPgI6
8xv/mzdfIYY+FLuJdf7HAEraOeILhQh7g89DyaonDiXUk+ndeuMzLHoWbeYu0kULtHcU7CPAi5xh
GijvSmCFRaJmhEpgkhn3AIcr+bROrLylCxlOKlbo95THCDZQMbUf3Vx5fbKRwnuP53ZNoinG/A9v
K8JNpu0+aCsfEPbCct515ZeS1Pyso6o6UsfxzgedGekOh29w6wOVPZJwEPdOBwKmpK5qCMx+OvTa
rfGwnOTWAmHH12PcTZmqAxRQUNzmALKAzgy1Xh4wdDMA6d2kR+wRPByBHgLvSKBfokeDEIUM4R4d
chRi+WuOaxzivOfnCYEqj63pkcG3ItiBD5Yd4ph0v9jGy9NK7fRQQOXvJ1XdKHwo7cV4sWtE8Jiq
6LmJSnNsXD8dY15tN7RAYkKjY+8FwBnXGXZA+sabxUvbcYbJmlr6W80Gsi/ouh1goKT2VMzzaaCY
lamyD3WC6BieFeMY7LrQyntiR2zE0tdMp7hLy0vHB/4luPZcKhpxQ1eOZqF3GgAC8evbdRvFUSx6
ybcoqE8Ar7zdRjGNSjq+jrvIoextPIW4gI3qIKkmBtb8EOFMr8NGpcFYtMeClCQlLOrg51du4jTZ
iv/q/HJgiW01h7WAjpuc6hK1uPPbeHikrbKwq8YCSiaHUgxozwsofCxK13Krv9HVq75gJov8NAwe
xkxM2ITDZnM/y4gEWdtw/xuH93Y2eYAz23ozrxKJNChEpXeRnVGoZaMINYrw75gMt3vEvkgI5MdB
BrkH5GtnFwPys/JnbH2R/2jnOxIBJ0GuKVPzdSoawbecNOF2w7QCd9noQ1+0rkmKHnhdotdAZkgY
WtpHf5og/ip0I6uclGv/QQtOfxYq3m4WvrivyCRhIl37Qn0rgER8sUiowPBh5Qaeuq6OLohUqRDw
Ozn5jfaN+dZX3uDnKGe0fwpsTNROdPFsukRJrGV8ATQNyboFCskCWBMAqsd5K1HfzRTnRLjyIqcT
4E2AkM62wX0ZVtgLgqKct4MbKhR6k1fQ8GjZdvDrK1w4igaup03F6pNfDPELjAXYkFnRcvApehw4
+TIUiuxpaeNgBzbRivTSfkMltWnd7NtlsZCs81i3WRsDAEwgoRddjlANqA+aeEMZOltM+JLJ+ANa
6ngLQQlVZbRidsaKd0+iSsgQlIYBjb8OKK78VpFvBeBbhG36JaIairE1806zkkc3CCIKH7zl2gSu
6Hdi2juYD4IbAM7ApFqN82GhFr23QQXO2jZkDx3nyJoBrNHTn0NPMKiMSI8NNwiWBdFkiG7yU78U
6GjxQ1A4eDBf0ajCobBcCt6InAqc05nqFxHk0ov67lTh5I0wbfK76RKsZVRfEGhS0O++37T+ZRsW
Yy6q8fuvSi6bwRWwFiMSiq9mk3Ly17QAY6ObjB4wbyniD9Zb/1cRoLRIHMBCdcIFdA9RtcLAWwEz
SuUMKgSyWwZ3FQw0ALS40tG49z3dr5kqymbI2QYo6bjEnv4QBEnAqec862Vt5V6KDSwI5DdhmhoL
h41DN/WPzohlzEcdLzGAhJ6DFNLFsX2kGnW1N+huObV1jdp1AOqdgg+0mGwpCvBwvIBE3m72iuZS
wn34l24Mev/AG70pIwXIYXuvI2GUV6adxytdY6iQArPUVTZs3XgWm2WIwroyR/YowGd4EIJGj55U
RoqflkEBNMOr5NvdZkUI+kMQF86cBVmG8Aly5JBkyI3v7kbAGjCvKrX0AeSA93A/m9XZ3O9QpKWR
RHe1B+gMZeasSeyflqYb70NTODjjMHrSOG03NFqLaZ4kSr/5wpZyRV0DuRLYO0GBVxLzN9A5Nr+P
QEsy3jjhdko3JqBHkSbfRIwNmQaoF3K6IiVmt4aEGozspy7Oe6nIj2r0kLEwgqMDAISuQJWGYpI/
jQurItHBAP68L3Gh0xA9rGRoRQbCTrCCadNUPKXVCDSyqWNMlzqviMFrsZt5AkNIlei+LCQ9zrDo
wZZb+y59p9xxC6tqeu7Af6A7HUCLID1VjlUiUbsVX9oA/jYXWimIWlb8FoO5WYVwpcQUXKEaQlDp
15BcKyFBqlKiGFcRhU4eP31diZY4WaOtQrxCJecgDduq+oKSl0fJRKqpfAh65n5u01K4rGOFVIkm
tYODeFjKcxGtG038ZY4JBgzT5l24nNcfU4VGrQDgF0LE3gPZwLx//IDTAWEpCl8dpjb0LZQ2rEZH
nQheo00ecAHhfmQScopJTM2WVJVbUd3EiE3alyyMXmOMYOIbvekmyFsEsJK0i0Imr090QcnkynrE
erJBn8Dpz4efOyYDiG8gQslUjSaoAEgH4EliHAeqDNRthcxBcekAupZRC3COziS834B2F2dwwbHD
INJgKPO6q2o/q4JlfZg93M8EE6v4vRw9cglK4p7sDKAG9w8jkHQwIStTxJPHJJmAFF3JDfR25cFq
9twW0bFeYAoCMhfKa0+aAd1NhJz2xJSD829GAkp3rlecbLeYh3n30m97c5iGXljwZ3qgPKqeDLwB
hXLIeYPiz+TehmHA15lrTKxJ29YJAA8sf4tX7NFDakeMpjNYRS5wql0HPBUzO4F1UTxVPcNAiDqx
hIeCIfP5gkwO1FsNR3JdGpWxtRnmUEV19JvI6dNGsKWkkys2la6xxP+DabcU6RxPjqY1wJvugYHL
cA5xWNzEnW3U3lv1+L2n/cYTjX17TCjF/GLnl5IivbarCxgfC+3BzwOhYu3Rzq1ZLn7kgPcvBsYt
3Ce1OKE97x/aJQYsPpFwxjjK6QHAy7Ji5aJnxrzEsNlCFTfEzttFs6cRRtRz1e4JXcQLY9jTMWjp
cZK0K9ZeTmrbWFTyyKHCG9RFFj0S1mmiESsPykkXVFFq1ggFu+sphbZ+XMUtaCJhsY8i1MKAI5RT
N9yoLc7BeC4t5uiVGo+iRsmO+EATgnzi4HcDUlWllszDfQf+0y0eGCiIS41OuqpLelMNQOZSwbqx
FogWBFngZdxmqQ6mwz6WhoOi9gYkLNOgmN22BkjYKAjoL3Kcu5Gnbq1a+59xqOHnGeOORDGiW0Ok
t4afSNoop7qFF8CFSt2x9waVA3KpGzDcx6ntHxTqZZf+gVz7b/7qH/mqn5jngsMDBYsSw0YOEQZc
+EBm/YNACPt65azf8ExPvdvRuloPIbPgJ3iV+fj7j/rEof79oyLY/OEeX73Tw08EcTgp1kD98VEi
7LzHMAKgyadJYFgzqB0Q72KHUDWbNRS91eZDivYPN/dKDP8DQR2fz2ApHcGqEQJh9hezCjRqRa35
4mfFEFTJINcPEEG8DITUt2r2HqYSZLW/v+K/3lzmgwYcejSAgzvyEz/d3M5UYlo3P8OIoM9QF7mE
o5ACV23V+7//qE+xoBGuTngeLGF9kO8jP/iszChrTbYVoC4qGAsqJz7KlhNKWFzuRLyzXBSgtWZG
dWXDpBwB8icL7B//4XX6JAIQ8IUJ8ekBrD39a3bXJ548X1ehtkWD2kvl9FaZSN64RdAkKtFcD21M
Dn9/2Z9UDfg8XDKEKHDJj6A5iD+9U1j5o/TLHlVyNHGZE/gWwakScNs/GWL+Hz4IthRIk8VEC+7g
7NMHxQY7Hsi9mJ3P3vo0u7G6NQI0z7+/nE+2+HiKaKiuTirQk8OeKPjswbyAJisNYkTzvvPhQz5I
tm+oaJDBhLN0BpqSlnPkEnyJL7Yvixzkhj5pBBIKw6i6VscGM9uw+Ccvnk+yn798rU+PtW8KXOzq
y9z2FfgQDWbzbkGiJ3JPm9R3vr40ZSnv2yJm//Be/2UJwa88AKOeI1cEji/hp092G7rDsYJNE2Vz
ewvriTohYLVmCC+NHv/+5v/lEWPvxRsEszLktVxddP68Wsca03zOmxYQB+/PQ2Hje9Ccw//wguDK
E8PtVGBIimkmFAd//hQPaEGLERfF5Bz8hDmqzd0ggWRFsvinRJPPG56ABO33LCZkIFJk+3wSa4F6
X5G+qxhAOeRmJkAvKGpaPu/EQsZEVhMMO6Z/uLzPN/GqeENkXwiPX9hTc/5pncwcfPYybCSAZoqq
yQXNDJq+GaEX+/un9fnFwEKEugJnF1w6kKj1WaGvPPBd1LRUO2osmy/+sMpHERgPdB6wTNbs90/7
/2qc/4534w83/qr2+ZMc51x//Kj0ByivH/WfVDy//71/iXLi3/AYoKyBqgyGeByBgv9TkxP/JmCK
jjRx1BZXrxOO1+XfkhwR/oYj2Bc4ruAedXW1+F+SHPwIZsAwog8QKgqvC+yC/4Ei5/cV9b/P/evh
C8oWXMQQdYh3EsEcf15xC94UzAEmeCSxDqyGwKrTEnKU4ijKh/5hjZBytwHj29mRKxQ+Zdb5HUwY
/XkBM3cyuTIDzSRLIwcPsg4kTsgkgIyCzT2G8ZGPWdgAdKwlnWAJZb0dOH3wfXNrynT5fiU7x8ua
R105p0zUZxAUGpTO/h0IRlvWAEiSukGadZUQiIAxlHM8M3Vw03fdq/Eh25EgiSezMzfg2o+J87cL
mXrv1HlbeCj9rG+V2tUUIpMSTO0HGUVJ0IYU8b4i2vXrGj2W3fArKsSOUhcnfMW8vW+RedyBwKQQ
op2CXbUdl5W8T6337Ie6foT103GUGIJga4Yvut8DAxhUxpsNRXgr7uwEohCa6yGjg7nHkJwMwKG9
69iUbiAMcVnvB5g6J8BBYdvg4jkBfcNLRuC3ZDjXyLq92I6kbQns+D9fqc9Dh38/S+H+JKH7v5PW
7T+GqypNff5V/w+q6iCJ+7t1/PR9+Vn/t/8xf/8krfv9r/1rGfv+bwH+AdUMyjWGJC8U8P+S1nHx
GxqE66aOPRdL9fqTfy9jzn6DmzaWN7SrV9+Iqx7v38o6GvzGEaPFruk+0OTBp+0/WMUBgjuxTv+w
juHCBmG6ADk44qgDmPh0cpaAPtB3g3BXOpC47DVqOvTULm6wkI0HidoCrk04G5ZQNKlpwNQDNeUT
nzRJ+HQ03vzKWvpQtkMPjGuddvEU+nvMnk8kjF9BbJqSnhbHeiowgezsh5EIKAfFzbRISgbBoTYt
WE/BfNqaaUqqpbygY1AJ7boH7IwvXR3vWWsAat+sTa0xraV1lgVlC37c93Ktc9QcHWbHjclG5d+y
oP4xrNuUI9kMv2S+g+EtiPQeuKAFXEsC/VKQ3iS9WMFZMTLxbHCe6HLE2QZ6M1MHbFXFa2AebQyd
EK/B18QT/UEbLffU0UxjFppUfX8p9PaLgHFxA2XEW1EXywFY5Qlst6/AQcsz5HF7ABRJGYVdxgMw
iFo27cJRRrvp21qXHlLLUzsMgKgYyPhacPBj/AHY4g9nEWk+rPDvx+QucR2Stf15H3VvoyegMx3f
QDiNj7MUV61CTfZym2/hxpi3ahpzzyw/egmW3qCPoJX7bv4AefdjXtYzRjXnWoFUg+QoPw28oEjn
EZ6gq8SYkxDE0tPU2xSmCJG3BwgOiKb7gMcAAzwPXYRiE81s7W46CX4utq8Avim8gwLEW5IYZAbo
aCoEAkzjIZMhkP+FfTd6RcbwrfGg8kZie3qIN9YDuKMP6Fmfkbe60y66Ctha9HI+9r5J34at+Zbs
TKddRkX9LfOrBYOyzalsLWOSRoq8yJ/g/9+G8fBm+x/+qC9b654mDiTXswXeQnVPx7lMkzXs9mOw
LeA4+xjeRBSkzeh+9TDNrQ9RHULeI/g9xswvVbEl/sWN0Pps94uHgSTUBF26c6x/G0t+MlTspXLf
xh4QXHAlP2gq01bhLdIwiq4HeoMun76P1bb3XIgdutguamQXUClxLOWGQofmOhhX+xwhQRN4l358
Kqq53q81hIpg12X+2AWQDBd7R8DW61gLt7nRh6JJt3Kvl+677uQbfNvDHcLpEUFYdrli4UtlSAxj
v42viRjWbCqDowVMkHL6IAJnT0MT7CF64eX0FbZBr0L03R7NUmrLZk7sHCB33R1Iu+67Qe9j0Fow
BeCnEOLZDKT8KnXQdaa8zKtxRXjtUD13XnWag7DbdTOV+8W0z/ARUJgR9eAmIiJohiTiWtkkIEWP
+eTP35qJIfAPwPB56FBakv5r1Y6J7yB83TCeHfu7RtZqL/0lwkRWvA9x/K6EeK3d2OSiG79r50A/
+dEs8ggH31+8KN9D8LksPcTraeL7lW6YGPTQUPUvxVTnbLHPDYREZkk6aPAQY5TyoT9Z6ALyYmBw
nax/DvrKvJhwJ0p/eG6pzrYp2tWD9xSD2z2BdxQNlL8xpafcFj/7Lg6zTg7fTefc0WsjyCOE8rLV
GQtIzNYp9V6V3nlS/liC4udMAaf71csytae5bIIzsgsOYRzQLNTsQHq8p6zu/UOhyW0jPb2LfPLB
wuaFQJl1L7wuj6B8erS9uQ9H9VH0wfbUluLb5kgC1pJ8+y+yzmzJUWTLol+EGbPDq+ZZoRgz4gXL
rMxy5hkc+PpeQtU3qm+/yIRwBiGEu5+z9zoyV5sembhmjv7WialBWUz1OoqdeukjkEK+oMpVOlRy
0YmUapzFISuBRlchk76y/RNXqdibYzgwVkIg0IWffdXwVy/icumOOJWjbtnFhbsbjbfAaVGbRwE2
YDQW+uh/VMGSxLpD6pG65a7/gk3hyTWsy0r3P81R7agCXH3ei+MhNCNALpgTUdKjX6Dzyc52tMkS
vdj2Dj4V/Mb+yWj9HyP/45iqf77/1eaVvhCCKGo8ILhwSDkfjO7q5p5cjl3t7JWSCjEggqWJndoq
8RdeZklufALUVKPcEOJ7LSIU8XE9bpNwIlvSpsUxxqZk6uuCWehmZXva8zRU9UU56a5y5YYB5Ojg
s3BAhC4UIoyNHhwLPRabWhhQ4bp7hzK8Ng056hZVXdvWciv93Dsko3bETVbo7d5Ga7DSa/OebayC
I6PILebipZCoR5op/rQjQmVZiYR4yNN+FU5ps8nHyN66h/C3ahdmMPiHtK6q9RBr5qYckXiOqnj3
ROMsdX34Gsk4bka/aE5uE9VH/l/bWAviZebYxHKxbyyTOvhd8Y86KaeqF6vEy16qog+OqoimdWY4
48LSIM60JZK08twPfXywo4AuqyZxllbaCqsb5ST9uFvosjm2uldtnB6hGpAeBZek8DbxJP+galGn
iX4GQ5LHhZhQnHeTkBh/0jd9Kkkx35eGsFoLsy/OIVW3F2Wj1XvdiJsbcafhFHTNZbwvEYBbtsp0
G23D4w/p7VDsU48nOhxc7V3n2q/tvLe2FhKa9yrJ7vJ70Zyc+2LrafsyNctn6Yfma1NztfvmN1aj
cme1JoJwHdESCWW+z/dyh+x2mYwk/aEvs1qvnXw1r56X5f1Ds7SIJaTNqRCfVT/2x3lP8/r/ajl/
Nr8YTfeS1RaaUYsU37zBd9u5Re7HpHLntwWZTtEbySEz1Uaa6M/RWTRHJufNkfIBzfF7cX43fzav
nRfnFwo0XKx8iLYYHZaI88MehFfGECDUg2CpipKZVWHapyieUO+bU3r0ZJLvQ7Tsp1TTMAjf32Wh
c2yoabqf26r7Bo93fumtIbZUW0/5R3Oss7/CwG8WnijD577tzb2oEfAykMk/AlGdcCtlf7k+Zkqv
yZPnpivcBQUAUfUrayLyNmYf/tCc7PuOqjEjm1wm8bNjBcZjR67elx+BKx87IvvFodQon91OZsuw
9Mh+N1+eN9nBqzKUc8Dz5C7Jl4qDGNL8B38SpL+xfK9GOja7NWAi3D8PIwuLbqHL3bxoVdrNIix+
c+vBJUQ93OaPESFEuynK8KhnU/5Daxm+ZFS6gE3xXKIXPDsNt2YdRy8dIdKXTMOkMVi9uZs/y+8t
BC3mlfPLkIwpT1PL3M2LehAGZzfXHy3mjeZ92PcWZvXkuPXJstEJgZJhWPpTjmHxx6gbfJ9ocV8a
0ZRbXe+DvWit4irHRFt2Udp/jQ71BwySkkk+vhmbqi8BCwQ8QsirWKcBrMQJWYexrnw9e5eD++Xe
G/f0zn2O/XgMQmOJlEM+TUV+CYSgiyYYvW0yLXvGFeMudLuymI0a+cY1D/OR4kqHEp1NzouDHQC9
FoydglD9hWEJaIUh1T9tvzkIcoJ/eGLfGuq6fuiBHqxqo6f6Ay7TI2Nj7FdR0b75dfT33NT31NKt
ivIXCbNmWeNjegoG3dsB8Mh3SVJPt6xiLJqWfvPa5c1ZC+phgalrOhKKy9/iLlLLyHfxQ8Q6QwFy
3Su+ob6d12qDHm8QUVGO+t44A7u0tS3i+vNakdsY3RPMcPO2g9HYx6HmDqBgQfammHxfsER8zivR
vhtP0sgO85ZTSeya7mUxL80vtfc2jgMpyftpTF23g8MQ3+Y92Zb5nrmMiud1VR8Dog6i5DRvR/yD
KdakBY8vECEoW6GsCXePk6g6G8kCoca5MXT/eisLtETzIqZ6FKOpz295P2M3joqjjtzncVpWEg3n
Mq5/80/FXiOsbi3S+O5iayVud9/MHi9k0bJT1vcEXYba/XcbJwkF9uR788eWWnGL67I5zpt872Fu
4XdtdvJiHuiLx2qt0DYqSX7+66CPt/OG/9prlZUSo69CN3Y/FXvwOer/2919FdWx11Pc2Pt57ff3
mBf/tXFkyXoHCOUyf/a99vtE5xXzy/d3ydOOyZkT2Mvv3T9O5rv19xplTJeu0AsMROElis1qjxnU
Oouyss6qcgVyKk9jntcSwtFKpBWH2CLn2tZnkq9DvcX0NW41RcS6EZVCsPmfrfUAHUADZnv9rzXz
6s60tn5VG4fHLirKqe1NozyJsenHFSMw6zy30xv+BoyrTcJrHd7d733PbbRJfqISwfA5Jqre9inw
MfNOYZkXtaCz1tNdEdTr1UXcO+3MaeoboNP6ZubVVXGPnhoq9jBV8LqnYKryU8pY4jY3i6V1y7sk
REwTdoASK/fZK1Lv+FhEFvRaab55nDeYdxnH9Vtud8PxsctAN99FiPty3tv8IvPwRzvo2T/7sFT/
OakxfLR4nFbifknD9Q6Po/hx/Ut2pXV47LLO5O+gqMd/Fquh+8OQrv2nsedKyYizYrj8n6/plxby
IME46Z+TSjGeT64Z7L/PSrUpWmMMGftHmyFkzk/gR9/PpzQ3rD0YzXh21P5xYoY2VugMs/qfbQpz
aNCfeNm/9qs5TGLuo7nHZ/OFcitsMHgw/N33vtO0Hxfp5Nm7x757q2cMneNHqM0JWnRneJAMjKnf
Pc4PM6u9kIaq/1nGKCcW+ahlj30+fsEWx4ry+uiffboKI3MTlcEWUwC6W1zdUdk2T+X0FMLDWMo4
FNv6fmPofYWCwkzcTdG7aNX83gaXwEVFXiUX88XwHMJNFhmq7VhZG20Mk8vjinthtgxkuG2aEaPv
/UdImiHGbC4/EWznS99u+q1fCm+XVfjUHGYAoEWMq/JgjpSQv7bzRgFj9q1toLL1VdYsMRQX28fd
cTfUJHlxyS2jY+wQJY/Pm8611xVO6FUZF8S/7vCWPJWPvRHgsS8jiKjCSPVl1wixmY/yuHGjt4bo
A8PJ1Nr8c7mLRiy0ulphmbtDoIzHMebmTl8TIo6ML4XzgNkv12v+vAF+sSq1sNiEsv6NrVDd78kV
DoLy2rVYmrMceWxrr3OjOlphG+7vVuBLUlK1Ku6DS4Awvg63DHOKG5Sg4iaHVCz8sa23tv059E53
LTN7Ma/vk7i4Nsxa8Rrfm3qoLE9+O14ywlFbbco5mn3TctwQmdsWV2rYLrlFplubniYmsXFsYpUy
rH2uzPI2v4QmBNtmrDdWhNPcxGh4c20qq/tWd2k6uWnUYF8aYAc3gDv9kcjPuUcigniZXzjw91lR
q1PZFpCkRI2hQcDizMfwElsKQxEe7iceQG3rUlBdE5CQZN9eckxQ2OuNq1AYwzgw8hTgRzvb5x/q
+kRWtKG5NWaDsGQkO+FoXX+1coB2rbbHV9CcSxSvqwKyxRqXbn1t5aULf/T3rUq3uGaYhk5k2cQp
dopVIbFO3FcZOK00WTPUI0JyhsOAGMr64UMoOSITSpl22tPWLY0nGDD5yZX+B7CaXTRVpJEJnWE6
GhCZfJRpg/PcDchK2CBkDZHukjH+jbPLv044zspeuFvbxWRutJ9kPd48XeKtFM95s+q0C/weoHlO
zwWJRnOt+yn+VyDwCKYOqNdSZGLhj9pzpqf5EsaxR4kxMjLM66vnBvKJN1jlU91KFPK6nDZjZWo3
Y9qEjNBvphmrda1NzsocM+Pa4NtJpzK+RUUQ3bpAx9DIZaxRgq1Gj58rRYN1m9TQL6NWptuQJ5uK
B7FEvGqshUOHVLmp+XjXBliVuVMdOxJLZ/ALDICItKOuoyCZ4Y9L0Hek6Rn6gDm75cxjFkZeUdjU
mBwIbhTXdiN8oqLtd6CF8FnFabBT6T2eZer1Nmyow5U5/S0pzL/t5H2ooIn0FfME1cRfXV2YmxEE
y9aoQvfW6cVPv99YgEw+g0FG+zicpnWMFO8zrrNzWlN/oS9ydOXKLmCfISRswPp0Rlgt+t63Tzld
g7/BerEaHLEj2y4uESLyuhTy7NZSw/aCLjljrr4dzKleMpnSTlZkpC+jVzyHBmZ+igKb57QLg9U4
JvGhJIj9AVAE3V0pv8xEuYRD8Y/Ni5qzRQuIQZ6ifCS893qT4EH1VPAZKvvkS1G8Kk8kpziyrWVh
+vIaCw3SeZ9DXQDa+hRi1b2KwWh5crbaJ8I5bj1IeOccL8sL8aZnWAjA7+Nh2rWIXlGSKufdM1Ji
tKY9PfUyy7cDivL9lHnUYAp3U7Yy62xJj/MnD6R1yvTKOtHnO/uhsrcwq8qt3DqV/GmMrXlqASFh
/LJ381ID/Galw3ZAfq2t8YL+EYoYQFmhSU3SiertPaHkwlbXvlLdDizffa7OfF7dX6zGadZeCKgA
1T2T6rhAhfvdJp4/TFLI6Pgqvj+P6gon4bz8vcW8iHBK4ajVmQF+t/k+3uModu7jX0zNr++N/7v1
975xqfCE6tPDvJfvz3EDcMLfu85EbqBRNOK7gYA18/ebm3+3md9pwEAgG3i778//+fL3a/N9SvPq
qhYv5aR523+d4HeTx3Ziaoiy2jyzH2d3382j+byLf53DNHpHpYAu/p8fYW713yddDnZNLsAO1o+d
/tcP830MDAP+xhsH8A7/+6v+83X+s8m8hzwCSzPthIcUK1l34xYqzWoa9OEn8MBhUU72AIG1tDYy
FQTQ+m46O2WnrdyyoZ6Djq1GOt2xzLVfbTf2f7OPwm3sP2EUJwudeMdbhIVrTRZbP+eUUj6UQTxs
B89ub15mwJsxC/U1NfLY4DX72w3jbZwF9k+LDhhNr90+217vb5KsY6CCoPE0YUdcd1U9veYDcyDZ
We3vdooX/f3gIJ3ekc6HP3xrhD2gjd01M6S3y9Eugvvi/zmvmJswQX3754zv/wO7+e3kWKQtJxhf
pwhy2xhJG2wWB1bIsDfOoLrn+bTmE2zdkNwBx4zH+Fi1bv/FI73F89K2t/kr6qZeHeav7U5JDpWq
t8i5gbkRCLawi5BSifq/79eNymUCeRS+umhQ6qJRPGI/qCDdFbbRPhm1CfXGT4rPYpBPj6tkxyu3
QsevhRpwZlOg8LLaahNB0Ts20vWPwpD4ckWuXrpaMDytpuivu6N1PmPM40+kvMijSWTZqkmrQ217
5eNlLIeCgGRLAb9KxXt9xE/n5vklNyK5h/DiQJXqACknanj39Iaae/AJvNDA01YnGSHSFvk7Xv2t
FgRiY4uaingBvtmM+WxrFMkhcSKG7y+D4WOBK+Jp3dTOaziZbGv78mwo0gsWevFt3tvjjtq9zQY+
oXZwh5EXnaBM3VrbSGOA1htwBONc21XAHegQ+/xzEtVnFBOEgYy0FPTV+CSYvSNNzZaaYTZIhhP1
HNnlAeZgT3UHWa1jYQ9nBxviYqh9bxM0unWOVWCdq6mwz9FQrZWXRiuJzWiXdYnxnjX2AQbGW9iz
n4rahy/JOKarbII6UebTM11quY5TyzofiiR4NQdkx9AwGUjlhA66tH4HD+ZzcXKQYaNLxozRt9e3
0AXa5K2XsXyrEXea7WSeJkWSERNF5PuvlhL05R/WlAJmaVoqDbQYpHp/l8TNCTnDlYrUb/gY0ZFr
R2pKQ3/DUuynwYmqk9A2sJGJ4c2h81v6A7qHAKYrlvNfwpET02jHX7jOr14jU2lyEywLe7y5jXWA
ON2tsgFTJtzFfe3K1y77RHZOOUfdx6TDSMViEFmk8LRb9WGUaECs6ZJpyJL5i1O8Cl/6IhAAN7mT
FvYojoXWHcypBCJTBHKDipmC8pgQCH6RTiauuJxq56Wz0AkS+/fvBteDEsE7fxo7fyOZ81V03rQq
FSnCQr1KOTzHKPwXcZZsGSe8iIKqNjaetbE0DoWQlz4jpj143qZNXkUp/nTALVcVEbn1lGn8xMDH
Gr/cQSO3SSQOeM9MGeDF3EGVC1YUF7wWvhevTdLSqmSEo5hhLvEI/iCEiXm2kHvlkSwOLGr4KsXs
KrX2BjIYf3SstWfrw8Yak4PTxXhJmmVoQWdxxm41MuFYOJFxIfU+XvRzi9t72ZVDfK7o0fdGVJr4
39GWZyJKPnSTUZSiaNDKBIPS1drJcTR1LtxyOGfTq3cX/9tClh8JwiZgvU21xaI3PVOoKQIlerf1
kmDKdG0F883ZFXHhf1De/lYqTb+FeWAA4RV3L9i4rK2YjGA1nSeQjCuqy8SLqsVWsXCjHO5SW+/a
XINpAznxL0tm+BIiI/4I4W/0yOJ/NdB7FkHFvCWeTAwOpOJ3ECdxEDsMeXkSaquuCsjY4fh7SrVX
FysRpqW701p1EJLMYNcKFwJLLMD5Vumv0MF16Lmt9eQNg73DINTuZGiihorinWmHv6sxTy4kALAa
GlhyIt1OtlCE6+V8icqSpPtkymKT3S9WqzFIq/sgPaa96jZFSQ/TEkZL83bCNSyX1Zj6n1WgaQuX
QSme5iBbV7ki/9H11gHPz01mfvkJQBJhRRLVgEBsrKF1BSKJwWxcreLRwv5fO+sBpQlYI13fh1rs
HGQyXWD8EXIPajJ7qM/3ZgGE0mndjQU874Ox57TC/HQgzCKeQR59JARhvoIY11nWy/KEgvJfnxOw
/5G2wHD00vJ00Lv9kxwxVcC/qs92hQhKbzWm5cigFo1pi5Uu0vaQxA6+XUEAJJH1k9u5J01apGV0
OZ4c5trHbnwzeURd/Yq4f5n74lDlRXRNIrmuTWulSbU2nCz7rAbhb6fiLo2/L7bQKfrJlasphz1l
WE2zS7o+3U2eDG4aRkVMbB/aMFLb6/6Sjq/uxPDZGzNxLKPYegsIZbVJQtS3yrgmw2bo7wZPBOjg
wyLKtYVlcZ4QuXSMog9CldaJfCtoUHJnhPjhe1oq+ODWkdtRWu+x8uhUUaadNCRf2FbB1GGGsDdp
J+0nUC7t2XApJwzn9WjWpjri1lLHJkwol+j+KMluErrAeYX96BmydvwcE0fndn7KfINBU1mGh8q9
SzYMzX1GO8qIx83xA081U0mzfDGDabqqnlDkCFHVerfy/MUCHUQaWmuB+TnLyY1LpH0GdaMDb9o2
PtPFBOMYj/BAv5Da+WXlKHJgUogrDiewN3kl9mTksbuXzY2+rVs4H9X92iGBQafBLG6HGcN8LGqm
se/RxUl7qk956dcnw6mf6tArThYMyycr0a/tyOitXbcAMV8LwymxTU4rRxrBM73jSzs5yUpFQn/W
glddxO01TM3hgj1zoazqyrnae63L46NRt3DgUocMb+f0m8pHGaKl8kCq4JKGufgkovXklnV1wm5P
Ucb+HDeyf41rp3/Fgf3ad9WhsPX6c3Q+xtixvxCCGGvHidqDgzvyuU0o1VCVHizMvLXWxCTkglz6
sImTQFtXhC6O88sQ50Bno/coNJeZq+rrRHbmxhTcfAqaq1ulsOy8wgKgmPfPlZSvTkYFRMto+7Ua
NbmfFxlg2RkP6CLwtCcwmpvOafMfyIrMjSWdZF9t+Y7TfkoDb02qxFnkLojuQubmmYIGxhk7T8Ij
npShnRnl0WgJcAEWDX9idCBlhRBfeIFcxwPlgrSqdA4DlIYVHrZo7cgATUNuM/s1CHvnQV3zqwbu
qh3G4uD4LbHBVN+D3RtxobjZubFKEn1M95bCMs2rF/GwNjq1lNFYfuVlZzEo0xYdqYdXLmZ0B5VT
GrlwKLyI5+0UJLa1GXOtWnSxZeydpkk35dDae0tGPwfHD16FC6ypUdqRhE94Ad8KbLPwSjBQuXaL
yzgAlDLSgSVwUwa65I0hasiS1qUdHRv+b6xOsuuOtd/w3b37402E+RuplIv0O+OIyTdcKjNhnp8n
GZIFBUU9GbedZ2ZfoJCSyc/vBkG5mUIVHzHLiz0c+I36VQ02DNfUri86WdOfA39qxjSYjFU4IdrU
d40Y3L2eAMcyG0e/lOkRtAOebtE+ZSILLk2J/roWFaz2GFRqbpsk4pyiOiRhkexip0VaIOQrkNf+
EqRG8RoRuyduKYY7sov6poWmH+hHGYUUSbKLvLBdYXDtj9hIwZAUiXPSyq1blfYlCaqN3k6C6ZLv
H+JY9w9N7PhbVdFV0g2WPLC89qA8DWZhMdiLtG3cv7yJZ+emqr98J5rek66cNkTUzZ92Jn6lUXKV
QKBeYuenMof8GeMyuvywpgo9VGZGRGhXXB+XuQMxdNfb+dJVWnpowIAoLxmPjjJiANiuOsakJjaF
H/30SvQE4Lf9VQaQzcA+vVJar2E47BhtugHDN1fazsGwR0ZsEPxWqhUNQawSl3QXCiC7wx1srmJC
J1a/7eWQLV0vgCWPm+6315NxcXP3KTAxRthm7Z70upRovTTMC/4eJdjwkuRWvDMmTCGqpOyjbOpu
VVOd+Br20c+isex934LkIRKpsNsK9Gd1bd0pfL+LMXTApirGGbXdndFmAIWEMn6885x5NI/2ToVW
+xQkmgMriJK4ZJUZXN2fTmmsgXSprMBdan7jr8aQHOpkuPVLkFG0ReVynQVpsRdJNqFIYgqkBeYV
9n3zAiRjrfTMewVRubHwMq1MMJ8LICPUWgpCGAjx5H+Ofn7DR+kvheaOZ88mzGUDzV/EhiefUANe
y94wr/akI9amU02FNv0hpX0bhBhRWgT8HM2UrtuNLOrhPGAjX1lFMG0xNvdFccjNdNfrZvSjNaO7
Ls81N7VmJ0d+aHM1cuIjrJTYL9qnVi/U2a+yC788M44+jL5ISN48nI4/Q7BzIijPiS7js1dp9q0z
O7EEWIBCE5LMUas/LR69n+ay8N0OR7NfLSuFxbIUZvLli4iTr6uLJ6dgbfrvuM/LX04U9Yw7KJGX
unCkPTcxiWnRTyc9Ab+x9fplCzUQiSokhtKOrIOpodBycDGecVN89Z1fvTMasZdh5MsnrQ2ZSaGZ
XTuDxOeZe9mxOgxxZ735kVETqSHhZmQr6KjesdFxF6u2XOPlbA6DS7hqeBb5XzkqtpV0i52qAIMB
QWgPkadIIZoTkg2W0qm4YA4FDdRM2d7yK+ZSIrLWuRW0hwaC7sG2XVQdJQmj+1KqSG/FGDv5tRWT
G6F+OvDQ13rUIZdgP+TcITAZ6bBEzyNW0gERGg7gt4GVeUs6iPsfKg0WWNNrRof2/WXsD3H2WzPs
bp+V3iklprJMElfebeb9gbxjb1bpQcNPbjouWkZUfaYKxwPJy2RnNEjqIBnIwM9WmG2plncvjoCf
V6IqI1zqr2rdH442EL0FJcqAiqcJrmeJ+qzCZI5+eDX6THmHXRnTPZROEe0L4CAN+bccDaWO6BOL
7lD6I8EVicBA7org4HBrebodrqVBxaUccswmLKdrk/c/YPkszPqnXUXXaBgP2pCtEMO8uxTOsAyA
La3/hB/nSojrV8y3RPJ/6rU7prDrd+Y4XEP/YBuUftBSN1umsangoFeXVAzEQ2y5nXBmHhOOUeNe
hrMYmzyo1CE3puNIJZhdrKfhBtVhP0bJGhoLIF/rlxXSPViK2hLFvomR3DbmJkHWx2TkEnTtRtTI
8dpe/8sdgaLCqn1t0ZF02CmgLzvbJjaWY/tl9g1qjsSDi9EbiC27axf91gsEmZX7O/fa3ZBU0QEi
nR+bX2HGfH5KcR5jqK6MuloiCftsGh6TfS72ng/GlSf0Eg9bQD2C0lsyD7jlchLbNJQk7ExvV7nR
+9Clauszyl6mIPJW5XEQrBHoljD/Ke4zGa4gMzSbu9LX8PMX6NF/CyS/C8MMoNwXCuVCFj1XnpVv
RhzLECepTSntP0FIOVgtT9u1CDREz7mDiZrAz9I3gmxFpD04RgRUQ/9zkC7lFcF9Bu0Z5Ve9n0Sy
btzmA3ZSvFVBpC/NDkM/pC5KIHbEfgLZbGCO2IMGL9Qot8QwysnqDwVz4a4sjDVjbApDOOoaV4mD
Vta8AjNHycr8pimCN8frvROAXX/vimE7+U5zihr1vy8ko5ayV8T4R7041TjaVvRQwKWqFq27p3d0
TLyArB3AMxHArkQEHzXUNgzCqQff+vupRjpSmB8Mta/wlo4Z4PoBChKkOGgZgZ8uG48bsVPBNpz8
v0j2HJsaDFRUG3+l/FEwuVdrXeoGQtaNHTfZvkzE3xjeL0qN+i7BP36C6/du6ma6LUXM3Of+Mo4Z
WlMlL56oAInhiYfY/F6pCvh4kqwcMovoc4B71ln6btcET3zwMssefTfxWkWxc9AQKGdcALma9SdN
xnJjMiQGl0bQ/5j4+jHwunIX4Br457No8q3jvNZt/GjDFfvbpPLEPqITcoM6RkjNKEeHzAuVoy42
LvuFvMBMKs6GVeN7P9Db8CSIp53TVycJnHQ3784Xmf3Y8bw4v8wH+++D223g72ReIbTlf0vCz17G
XbLSRr07TPkh1qL4mFUEEYvcRX/jivIYDNZ4kM01otIaUilizAuVOyYsLFPts7RDhcotX7T5H+1+
FjmQ3bBwSviOXORUt3cZskuYCnIzFB93bJnjxcXCjkzqFBdVfOoI8i4AMY0ruyzrY4DeEQH4SCif
rmpFitUCmYLHfapTsHcuXFgnyJIjKCql9OFQkqIFbob4PkY7rbnDWnVig3rDAS7BPah3t75v9jo6
69ZJQWnm1MepPNC/cAkoKzS4Rzch99XZd+WwEAseKFc/SoptM2gUkzCsrdtCHU7La8pw01S2tQhG
JCNMhDfNJH5MI6NMJ3S9deoK2GtAVSHFfTHQ0451HQV7A7QRQtR0hT+4Xfd92pBV7D90P//jRTJ+
bUzj3fay6hoEOTNMt9l2VXHPG1s8uUNUOBaPZYESs45yf838voZlX7zAAcDSAm0rLM12k+QwTkPu
lSORFf1JJYShI9u1foWtf0xk6793tki2IG4IsgENfw388mtuwBRNLkiQpi+Y05p9W6lpM7SV9kFG
bje3MAiJLW0Ge1dq12hM+6i4M2Ui+SUoKRR45i8zKpsVNwyprrgILiV+gOW8pQypOjJN4Sdh4Hjj
AQs8BKHKn/P715lbVFn7OplF8mZnNn2oC9baoe99M6LuaW6AT6IF81UPt5ayBAd7zGBl4jH8nJhz
taK2fpndALAnZBhEf1SdQ43J0bxpnLyOnVf+lBCD123Vd8cuJsLfQAN+HNwA4Cp5KnwQWiCCQeZj
N6nOe4ny6Ne8B0uv/mQQJV/oWvO9jTdqMzHR/QAMtJ+PndWSLkMI7Wr6pnPMQaOuEsIrPwPCAveT
gyJfrFKtDk5OUlsXbIgAfu6/CwXkVwPeiM8qZOwGtzg/CJ4eN1R/TPXum3Z++KKVefPmWeGdM4nX
uHXa6W2og9u8b/IVPISi0uFmLBq690Ksk2GiwjleYRHD6E5y+YMHCahqk2GFz5waHR2MzqFhJJqR
GSg98JwN3DSlXiMB+1bZo7YtrHDX5aP6ANnzJQGcLscIzC0WKYZnJpUOpP8TsNEFfon/U3gK9hhp
k0va1yHawqpfSrqqn5owD1bk9u+516W7xi3KrRqS+EdsTOu5QVWqcGVzT50ilysYFqihp56qGDgK
35l4xK9ORyDP98BZhmoyvtz2Oq9XnmS4o7fxEa1D/AwYGRnTvCHckkWe+N7NCvkr6CpjsnxfYYLR
MrvuS0R2sqFHU3tIV9UrxPy3eb2PFWGRRa17zaNJO7UG7sPo/iW6PtsYMhAfhcsfs85MwJa5ZrwH
vrafG3juMCzzofDOVhaIix5VCVEmrgs/3zUNpu6tQJO8E6FlMbFsss+MSdm8pS/bbtUNoIWdavBO
nqe9lJl3yeGHvGQ88V6AttkLDXDKfl6kKnNwbM3y97z0eHGJW8QVrOXHVkkYHaRfjgvdpA71Ms6D
W06llDMP1uwl0pp6l0SMRbva+ucQnobmVSuZDd1bkKiDPGbiVp33Pn9mB89dUUfP8zY2o8o1FSyQ
399PUPSac+uiv75P+X8IO6/lxpFg234RIuAK5pUEvRXl+wXRUqvhPQru6+8C58aZaZ0TMy8MihQl
GrCQlbn32iLfpmniI9CqhgOLSvtaUBpHWAQeexRg+BRahnRZ+1q2Y3SgzgFpPf+YxSWI+MpCbTL/
6LOCLtKCN7VGnfQq8xtw0OxFsUPr0ljK+/0vdxKnhDPR4Lg/BjXinMqW97v7Y+CIP2dKJa8NkKpn
+k3zGte+OnlSnghng5M//yPIHBkjfRPTxPxjqhnpsixUtrDz/60EWOK4KB4rtgY3EBl/PXcLY9wh
yEwyOOYH2a1PqpemahwePAg6HfC3tvNP93tr8xKjBXrpERldKn/6cf+lQTJGs+YW8v3HsGR+2hbh
+Ndzp6Z4bh2zv4q6rZ9nlFmjUwXETVcdLMcB3zv5u0l5y1Jxi8xeO6bJW8OQ9ghNfpGU+I9RGbVU
KYF6mmTDBDmy2ZJlvLio15kyzHfcr/19QcXeL2Vv2ExU+JX7RaoNiPHuV+VYwLmPk3Dzjxv/ulop
dLHxLez+fqBRTSNN4+ic2PQcYNgPw1/PpukKCjxJTGtXSmYE8xNJsCiOpGQ2GUDc5P1+mxEa/f9/
CNMDsSrnQozl0dObnnajbCIoaxlHdsAyddIVN1gXQqP1Mt+WlEwSZEWIEeGDGMmYNGZzdyfX/bWv
Fc07U5UFcqJ57JSpR8sdwxPdTwssuumfa85oHBz5ksaR+kOqdsCDaqZTgxxfzSKmOaJUS2mhxg6n
fFv17c4ogHZTbVD+ywTtmgjay/3C7+v20sPf2NQyx6X95x1JomtkmEMc/nZH4WA/jXlyMD34UwHy
7cv9T5lNoSBiLWirz3fcb7tf06SiroCJgdr8845wssHKKohwvt3hxqAUszhme/HnIyDcGl7o+NL7
+8/ff4VQI+k1vY2geX5Z99vuF1NIwoBA4rf6dkfcYdpgiFl/vwNBoQaSxNBWf/+V+zU63yxPWsiQ
cn5Wf1+oA17CyqeU/Pu2+zWtneOH6or+y/884v40JgcCZK9pvPfzHX+/iaAix0VbWgRk/PmIUSVL
Mqxj6/sdiIppOTZoSu+P+PtVNkZBTvpkTN/v6Ov+l21F4e7bAxKEW50U8q/b6yk0V13QnSw9Bjvv
Wm8gXeAE01lEDgEre/L1VTx2G7tm/glgz/FgGjrLvHEe+uzNDXTjPOD6W6Z8MkrgeGNDzyFIYPU1
dBjYU6hntt0+6kKqer51PpJoCr9dFONA0x1sf0BNzKXaJ3s8dYgaXSKTZvaXE77DftzC69kbZqof
h5ruvAvnttFfSiYTNXyGRemGw6FAvI8nuCatJScXbJTYJ8OUgRVOv5U+eZy9iy20ydprEzDHSrGu
SDlgr4WwRXlPq2e44tCP7VZfCslE1SmBgFPfsYvCStp1m1G6h6UNmp0GyQYmcboS/UMQyYfGGFAd
Mw5c+m5Se6OGomekYTGRLxjCmXXgXHOc7SsWRAD51q7H2R3WSYowKiHtG4YxpewXO/ZXdv8fOp2r
ij5GKnom4IkZ7Go3ytjITuvfdkJXDrwffEF0aWqL6xtEKS1/N3zOvwKpymcFMywsYNrQ3ToeIGdD
4SVPMR5iYM7k5ETGcxInjSeyNFk7ava7y7ttkYfPbaF2v0x7wih4VCUgUU6CIlJAUIFhXZTJsKus
GmgR9rmQ4lJW2gWlTeCFySEOiuCSo+LQsZix5vuwfjSYywprtYVAec/mqSO34xynGrFnCuNTBWsI
I9sF70Qw0sgItYJXEDk+6adR077np6bRoEp4KZr2TaAO7okjaCCy40YuReWNAv/w6NDB0tfgfSy4
1VHxkhc3J2tnh18NspaggVTN4t9tZa8UOc7rp0VrlrYaISmlfdaMKlrYCFZRRQPcbaPQPiomdfLQ
CN4oll7mXykBffCosCEi6uU4swlxeNEhW5z9yf6pMvhDT18j0Xc4PY73H0c13KeKM2Av5F5NuvGW
WYPp3R+aKH6zZmuYre/3DmTUeQqN+k2nqNDe0npaBn5rzqOc7sDLtp55f9g+Nll4vP/I1LoiD0ed
/vpRdZ3ZFe8C55OV/ZxX6W+hTuJ0/12aTz9TWzTn+32x3b60ZRxeNLptSCJmFmhPplLqmB9m1Fyq
sltrBfLtNrXzdVnq0yz3tTg9EuZ6qnC5jwvfNPVFIa1onWqM4//5C0ZObEthdAe0lfpJ6Y3XMB4t
iJ64SroAEnadfrYujtIe4jELCfNXjFg18m9XB73MBrqwOT84inOGv3bBSRzMKgjfszmre2FG4zz9
aUDq0tvN5PvnzJb7yDqKNt4Hk2DmMLnLnhZ+XYMyH1ZooZ/dKnmmAXtwlOa3q8Se9iBjFDjDGCHT
3tBPg99tcoaRZeOcKJgmjv4+EytVuv7CafrXUpfTKonja0L7auESkLFxpJOf03pB2uxzl9MoVvJH
vxnnpIrTsqcyIvUAvSue7Rhbu82TKwFqjkmCVctGX0/owzLU490ddUJwWxSWb7ESni0iQ9yAlJAC
hzEq0LBUxBFydrrEonxpG3ZXg0o6VERim9m0myTAIZsFr5ZQ/GuRRb/rAXasFQ2HGCjnHr9QiOmd
jD/TldsmkGKFLOApkvWvOOzkogSL37TdTc/ttdEidhoys1khcJfLilTApQlHfiIBNy6nFTXRzk0T
zxLODzVzUZ8XKeodjqGpfkx8Spq0Tc9Raan8qgCaYIYkJg3WBqoziquqvsqcpaDtzGgBWo5kGn0K
PZJnjm1FLB41tb0tQsCYQDL2ExZSkQ8I/H1VJakt/TXySk1S2hurCvZVF67GoH7PnPQzmkhv+LKH
psaYDSDaiPXWa2nUSBTMi7ZInIXbhRODUBg5KjNXNcq+dLmknBQLX+YHP+rWdlJMm3q8QDowV05S
DEvn0ZVKCxV2YFjVDjgwyi+3sXOvoISihNA+/baijC9eYvKpGqW72VW8q6Sb7SD4LAyincHmEhVX
Tu6mIoMoUgKxmmCLLhPH+UFqxGVAofUEcKgFOMMu1A/dU5uCgi9Hh4aEk2zosFc3LR4eJszH7GLo
svnBsCoCoMVYYa4A/beCdv2icNIJrOgj4z3sdor+hZXbOLtGcWqIKPCdWtnHTCYZqj5rZmstjIYO
4zgwH1o4jh0gR0RsE8pUPYRE8RRJvxz9AY5OlmwZiS8Dx/cJwFYrRJ1luconbUW+hGfROsMcOKd+
rRsBAzh+LeSc8BIav0o1mK3NKK5mx65hy4+prW5+aL2kmv/ZMoVbTbq2mczaQ5uIAjWUnjD5I7Ea
DRupTAVjVXM4J2HCITjVvTeFbcn5YEKnW7jH+0+Ropen+7Xgf67dbxOd9Vb3HZ0hwbQ3icuTOfXv
+FPcTTH/NMx/K8xFcZp9U+vGKtFxz3fcf/d+7e+L+20tejBDKaL9WDDptHzk4jayr5NNcMnJAlfd
WQ8tqVOE/fCntbxJPcXolOXfzzPoIXM4GrWMslHTIDslPbHi5BoGS9EWNuwQZgE1463enh6GWP1o
mALw6T6C5QBo+oWHeaEGOh6FHfngtOyL4kGdLxDwW8fByo55nnwJUKhrIueQiYD9CO2UJE0DhWHg
pI2X0MLwwprwn/t4TW2Dm8FBvk2hzi5UyL83e76tVCJCeCHCoXZRn+m4D6A3In+bKlpwGlzjl6Dh
cEWqo2/lhNBN2JP/qItqpwDX2mQoMBEpR52y8IFGlZmBv7GLnwfNT9ZDlH+6mevs1SkczoS8G7ui
nx7q5leuptoRJWo5LfCIWOwSmWLoWk7RE6SUhrQ2fgBy9ZJaQuQ1in4rI5ZZRVMvYdKND0HbeLjl
h2ubtpuQkdgtiDRi2TCzL0fyH0YVqlaSymwXRVW7ypJKI8tlLmltFSurIuON4VfFytJTlNBRSSaM
qgyPfYdx3izzkyIZT7fj2N80g/TJ7H2gSXtRXLd8ke2A3yuPbvefonCj/A7H2rw22shX1xnTq1Z9
xXalnIhkeupHoexSjMGXvNUT4ICu9h50wx6uO9J1K6h3ukIqllkFjWcHOAhVXt6KviLec2e43i9a
mqZnOP3nELz6u12IFyR5RFlMP/S4EZeGDSa+JtvZK6rar9CTMKTzS/NNs6a1K9wX0sosg5lyRIHu
kqKziIeo2BHcZq16fdyHaHIOGIZhcHd+56xKzMaEOJCkVGhmvB+i1tyyiAHTsSD4tPBPSTMpH0xI
XSrq4fewJiLKFGVxLUFAeBPiw0WMTW9ZOtRvorPTTxyQJ0OL4mdbPrkMU8+43Nr9kKN9K7Lk3Nfm
xkk4IZauiG+qUj4XRpwemR1Ww2Nod9EbuBvTNBjrCmyfbRH8BqdZr8NZ66T1RJSSW18dVahiQVy+
ZXpMeHh3QXwTnNKQ19WihnlJaL0cnAk3veG6oEocFWYHO+qNGLLKw3rePEDP9bc1YPGnghewhntP
opB0zlqjibPfR+qxaYzew3YwvBIFstYAILhmEHyZWfqluZP2Whgkl7qxJxw1PWZM2rwQydmuq8iU
rBCWryTNVDKrdfUMCFsy5rnVs6QrYxaemUQgV227ivyiu823wDdWrqqQ79iAkpNCN5waVSrrOemj
LzX1mJaliYGfPQZizTIr3RMRH1iUSsFfCUnSmaiymQH2/sVAqqVGY/HhBL0FYkbDJeM0L66SFOem
zcQ8cSNjssatD0QCc79Cw23ogptm29neDu0GH1UQHlGJODtSAyB4WKR/zFqymoiFmT8V75V+cg4+
cuclimN7QZkst3WoZ9sASPXKSOmRjq0sf8LIeJmcoTtaGfmSIIT7sx66lKLFg65M26RP7Xc7Us5A
R5m6qJO/jTuNMJ4ke+L4J63QAjsdREG6jQxJvLGap9tgvoY1PUVJ1ac7hQkZ6XJ44JUYML8y596Q
JrHzC8mq6xv2dqjp/KUNvB41ivtrYdQ1rlKZLyla4gtaBwNGg+VfyWIuluakKCuViIo9OmYA2kUR
L0bEHj4m0E2LZN4bwLnTLE7GZePjAAhpG5nkFh4Mlb1lZIIQHxjZe7aTOmwVMdZVXdZs48GBtpUf
2yzhOzKfFeYQ7GPevvdhtWNMJV7K9kee4KwYhdtd+nkznTJ0tsfpGlSt5mVwokn9IqKToJFmF6hl
u06b6B0eUH/rymNZECOHdUDb6oKpuEBl+IOG+hqat0XXCIQ/ZH/9Zpls25EXthstMF5hTZQ3sO1v
GbM/5AIqVRZDytWY2OMShah48plqF1qjvmoq6JbebInmzaBrGr3yYtUcpF2CsgF3xiuRJeKFoNF3
YWMXUd1ZmakYnkAlu+mMUDxS4FGCuPHJtrHfI0w6S8U8D302Z50qq2jsGhRVo34a01NnhfoPfI7J
mgAAufP7noqlarMtnYQC9XMebm0NDCsiOONYp4KLLL6NeMpPdaJOj1nD7LzpnrS6ALtjGUuVBlpX
TOblfuFm1dFpdfcwWFFM2K0Ou3+KqqvSt+zmoB/sbCK3e6f4rRTxL9lF2TL39Y9Y6v6DdY7RnZlK
Kx7vF1GbvQLuPepZYt8IHKD1UwPAqggwbFUZrYYImGHt1O3KgPu9QWdvPBuZ85BzbWeQYLx31Jkd
qmE+C2HPvUdoEwItdD7Ay58Hx/AfisD4HYRmtnYcQbwgU9MbW4JfqoVLrpm1ocQQ/wLnMm6yvn5i
DKSiXQ5PamMmOzZz6X6YBxicmLVd5DN6cd3m2axDsRYl3w2qMWyZAFVffItQrMlUPhR7IOUpkBG6
XPwgcHYTDUGpFl0dgCNKbKC7biavchr9ShK5tbjzThp0lU1cuW/kRYqVFlk7p0a/Myi6vjSx8H5E
w69aau3Oxle5s1N3a4Ru8mrqpbpJrGxaYRVZt7OukTyDeIXy1l7WUt/rMFxPe2E1zUpHcISsmVOp
CtiszpP4yLKBNF9zMO2AHLt/lfrAfG7GHlDDbJll5OAbtJmHslEuYLWcvZXE0gtGv3pMRLwl+Fp/
cIi49EKRxU8BVKkIxsV+RPVwSme1LdaX5NSpw5KRNIG9zlmpAuetMIxuSaJ1cusigk9wc64YLedb
2ZND5YoecrrzmE6iOLs6mcH9MO3wdGRPWk5Ikpr4V+InINnX0Uqm6T5imJWMWLcJe4i0vnxL6sre
z1GA3lQwUvE7tTugyRYMq4Vxq4hQ3QTV0OwdAnm2UUoYSs6AguzQKHvRAJLtNbWMiVcrsaPm/Scm
1aDu3d9S65hCpNWm4WmuhOyDXdw6cjU5Dfl89dlgMk0uNMIo9rRIlir4SzBB172tP4LBDQ7YXUlf
D+jvJZHGSAJCzXUg7NkbOyxLTkQUORMoa4uch1gowmA9g4Q4ZoMcJjlic2TPtoeDKr82mbMnS4SR
WNOFW0VXIN41cboDm6+fQlV9cjAOrHTiah87uRe41UyCXx9aS5YvBpmFiYNzm8VoVBTrPTPtGwjS
PAl/2Gj16UMYMf0AYliGWg+eC6dfxyVNxAnSy3psejYfUZac3PxnHebVc2x09aYgaWxxvwjNRvsl
lG0ye25aRxhUrEq+nuYvLye6wYtNBKX37/L9x66ozZUSpgf8Tel7Q8YME2vxGJb2fnKT6tAqZbQg
djllWoABBSdN9tox2un6Wnw1duSlKv4XAmNLCmj1mjuj/alwtvrHFZSzCHeHjRGPzVmbL9J+Fnox
AQRH4EzzWVns7tcQUpCDMyrn2A4fjdlBopokrOJHQI9aaU9W3x9SkbqXxIxuHGbIZ3y3fshbB1OF
hJKCNO7IFsHcSSWLPWY7DQzZotohLvqFdSq62SYzfVPXBR9LG90iRXXOTeai1s089Eo2W+OWjHVN
UXH/O/razvisjRaRealSiaPt9p2m2oZKdvzZxSt8wO1VaXhf2zrRvCCE+lLWKsHltfwcD/UIINaX
E+2fztAOiTUNm6D2H83ZLtP7DU1imsydLovj6E+LvLDEI7nzA/nM464caTcHDfJCzLT6KWLnvEwG
xd4xgW0j1/8ZB3qwMjjrHsqq1q4CScvCDmT/0fjxJQUKuik5gpcp0R6Xls09QRHrMiA6UKr0cCcS
ZaA9qk9hN7JvZrfieAMo4J0qLP+Ah5iEm8BW3xmxr1ISjV8MQHebPlFOrT4l7LsH6z1OC0z10/gZ
VD3p9cFYEadBP9YfRLxxC1ybQ2gnL76Uw94mRXGZceLV9dR/a1lks94Wb3rfpyvJen5kXq+fhqFD
M9soTK2l+9K1Y7JOS+zRGUnwnpYZcpdYCMmlzfsgFdqpYdc+y6b/SVHdXzQo+15BmhdqOExSrZLc
HLVw6QiFKq2APPtEJ2+c7xcxuerHtiyQfXMyCCq/BIdEZdhWqbKd1BahdWDC8EHzibTER8U23yaM
/oekir66nX9M89R+UTpTWceyTUDi7Su/waEyX/iKTRuxU8UKs718lIS5MCloz4w+5iJLO9l9/Nqa
NfP/UUPdVpopWhlf2+iFCZwx0sXCNpzq4KZxQNacw25mEBpf6k4g53GrNnqLi5oqjQSnZWOQPR3r
brs3mujRQQVAmiIX5J+8NYRFrQiuqZd2W46vgTIvFSZNCHdILiLxjTXcAfvktJzMKH6mowmhYUUU
AXY5RhRen/swDtvhrWh1ek1ZLpZ9XRFsWlQ5KYlgZctWf58aPyL9fYoucLyGbT/WP6PZeZSjRD2W
Rukugr71vaCI58MPUWzWKP12zCdc8UNxHgMz3iqxLBdB5xubKtQsr+r59o7NgyEe5YghVncr8cCZ
HrmQjGiAkFPkGn5/IVjnyrx4xCIYe0ToINJOLPsK59BLZavcck1bKU1anGKWcLr9O6pLhOecdFam
w/xHKMAAcawu78YftUzpaUS8qY6gZowJK3oAw/U5isDd1TXmilDzQ5B5tIoNI+Nsb0/JUdb5rpV8
oSbsEOtkZrjSHFsLdmlsn0b8Y/1PQy3txzrryPQzIJaCvevfi2QZokp+R+H8GSSjddJM/KE5msJT
3hHiqwi+b4WGtkiUA0EQrvHMGzqQV1nUy6L7aWWNv1CUyL7Mluo9YRXP1WBMPNGAL5uNLA24uHZ2
Rwz0WO/c8zQUDedvjAJokX3O9LBCEZWMVzRNO8jT2VLqGZ6q2WNkQjRtQoy2pRloH+yrOIMV8h07
6a+ACca1SmpKWpM9RBbXt0pVSUIvs/OQ9/25bgpjg2aOTQZlwyEDNRBpDUKkYDipEPxvcPlgHA7K
r/4gw/EqWMJeqo5Ocx4nK6MLqicl7P2rUUyPDDLjVcdw4xyPm6EAIEwHqH/I1Ey8kzFXEr+EgyZR
8xpsdy2JXncsb4hR1bhPhNy7F1XQ/wMGnD5w9lmSxhnEnHAXo2TV6fWu8rBq2vuG6oq1Jx1vRocg
Q1UIz2TMiFHAnsRTVVKU0NBnkVdGA4GgGDxgHcaGEVdBsKz+OaT9+Bbr0c5J5nBJNR7fojmsuySX
vocHtu7uXofJxGfl2CT/DCgguir6isI2eSN311+DqFDXKovtshB1s6NrCASAhhG+6VzcOGkEV5zG
GzNnwwER5z30Owzd3TuKUXZIhfIB8RKane+TV6THWIbFDw1w705zVLGQmqk+1jRrwDwPYkOHAoSf
UeU/lAK/dIkrapPq4S9i5aJXg3R4U0paqG5zRmjJutOE8tXRBmeTFwVRWGhRl1UprG2rOJ1X4oHc
SP7nLQ8fWAbQqLhEKWkFcuvKfGooVAo+5h+0YYBU2p7tF9VBEfSRwN41u35g0kh856kOIWVNRvPp
D1ZxUKKCtEVNCQ7DpBMVrpAG1iAVuvRJawGwreZl1fk0ytyzmR58NY69mNLPtBrCR8Zj8Ps6lma3
HrFFBupBl4+2TQAgc2N/eV9m2VjTUKrke1+qLfHV0e9Jt3AYv4Q2/cHMDtuHVDBKlZO7ytpWWcN8
laCRErqWzMRXpU+HeXIy55aNWenVnYW1WCb5GmzYOnWYCk4EmV6EG2tba0wGtt7usyUrhmFSbBJ1
0PflNL1C7QA2VPI6A6N6gT+PW8RBdlU4I/HhjWPuSUCblmSNeYju6e0oHUCXxnxJogylV0zEqtm/
OG5pfiitfupq5xqU1b0ejfaDqW2lPQSH+4VhA+vN3fKYi9o8G3r0NfRV7aH2nHV7A67g0jwUoVVe
7xca3VoDwMXZ9lFB2oGz7vXcP9WKWm38EMufVZrK1Uc8uIlU8GiQavQ2lO8t3ESXEUervNgAuB/d
aEqe8mhvJNPPlpY8526jOgHyvWZVWKwwaTbXxO7foChE61aRcolecrpQax2qugbLi494Qm94Jdpz
uPb+xyCkxBTKaUgzkCqyE164E1ggq6/K9b3fEuV1verN0r4qMUsnPlQAvgFEqhrN8AkhekPQT0x8
s2VdMoBpe+ZsaEtSubtXx5yFT0lrtMh2W3Vd4j5mE1XQym6iT2uwrG2B6YgWy803ZPmR0UH26rbS
WJUIrU1gF9YTJg6chZRwYlOBbUeq1ItjbtCOtOwsX9uxRSBjvy4FVUat6iAQyY9Ka9IF6NXaNzdM
EFmF5FfXNv0rdZx2WlrG+5xYWLZEJBkocb7tLZzKwjiVEllyIOwYknXBfm5w6O3zipPBWk9Y3NZs
rpOjTiMcnFNxwP7nkz2aVQ8yz5JltJ6MmgRSsxVPfW29wicaViSDTrtsKh+Y1VWs0vI9sHgmKZuA
ndVO64mKmqFt7287UZ8h1OSPxKHXC73DiQkI9IPiHJ+jW53wuHDAClugomwekZ2bP0XKN1FBvATb
L/rCy+hjPFVDMLGzwFD67pMD06xKKEMwxmQfUVtfRmsqf4eYdvTaDx5wNMVelpQrHQIxiW2IMdmK
xdcGucJQVc5Vrx4nd8By2djmrbLLD/Dbm0oR/hbE10/iYuVaQaV7Cx5lbjM18kN5xPfv76SVmGv4
QKholYLiUUIkUdHOQth86XNczyPBkch6SRMGImadmzr5RfbNR2QQGRwyW1vbDedtu/arrWOFk+e4
TbJ2NYYdVP+AHw1WOjN/7ma1oe002o6SyyfpU9/n/Vh9FkH1C+Br+p7blb0AWIGOxfehANdNdPKn
5NMIMBh2ZmivMlh3gE4lsKqOZrBqucz9exdsLuBVuOHXBqK6GtY6XJJ6WDudpi9rzUAbHUM/Jv1S
XMNOqTcRXZ0FO4DWFLjzHKfDIgVauCN5vKahUmk0/QnZLdkHODJo9jVdI5RkECgX/qEBxLwvmjY4
3C+EtPWNg/P0RPYgs/p2dA9jVLoHbb7WyEn17BrSKMu5juL2dQJQtO+Q/XLSNIKntJiSs0r2JSKn
cLiRhIFr0qypZxLpbJ0iGQ+J9E1P1xCNQz4aPGBcKVHNw2fQ4EX1XRPOhq2tyE6nBJxUxCLkC4IX
1lDd5HxeEeikC2q6EPtjssIQeZDugBMu067N4MY7a8T/hXIV8ppQUro79kGvgFaBai48/Br2Wras
WigGjKVSs2jqujTwYaBuVPjW5002eYFtGlsmmz90mR3ixggeRYzalemxshqxYa16n2i/KBWCmBBR
bKlgC8jWQUNHR4tWcS6Xsx3AY5Vpbwl7qV3Y+c+FNXBklrmNM1/9NfUzTwx/klC7+mFSa4wJGUAm
HsfY0h2+jNo+ln3LqTbQvprWAImUEs+oNksmUBw3ERGkiJ0DhNrvSZArB4imuy7AnjhUfK0ZHHWr
Lgvm7+K8HQ358GS26BRl22oVfaK+gDMQeGWlMLIbGN8THwvu601Rk9wDMlEtY0I+ycYM0VOzx8fc
/1dqCZEjwVcBqWMMivyfMXzGn3FGuO6IdjQszbVRypgIVL7nXKUymfNRs6Xuih+MQgXgh9g6sKdi
uZxMa2s3brjqBdUjBsPwREnOJqPR2zNMs2lH3/NX0POC4laPV6XQD5RbGxvFz5U9SXStidibJtf8
qeqYikNo2RsmTghf3IlkSpIfSDqGBB0nBD+nUj05VveRCD6kZCDpUvLfSKEIL04l+us/Ykj+j1eu
z7Ed/4z1mF/5HOLmmhr5rWwZuf8fCYRFPaVswUp6T32pUMw607KblPJK3Ee5xswarN081XY55NkM
rP3cHIH2qoGiCCPCjPXgZ96oKZ9rEaPXJGSnwboDcGtwlhVJmtfIEmxJx/rw78/7z0i0+wdm2y4B
RUIzLQsR3Z9Pm9qpmsA3FFTt4wngmbbPo2w3yGkkJgdINI3+aTmlTvQfmYJ/hnrN/9e0NeJP5pQ9
5iL6t8DGNlYKPzUj6COjYa57eitaQm9Ng5MLZGfbxmL17y/0z0i/v/6hIdhsmAZRG1CW/nyhiRYW
HUG4vFBok7sOhW71EGoSoYvp5//xpmr/+9UJhjIa+zJ9bqOr374GYnBi0cRUa5E/hHs1G4tT3oxk
weN2MZPCuuq527GcF+qzaTIpQnNrtJ119Hv9De+HekkIL2gUQ8H4mkBOYGjzH8fr//7cbZY8wYeg
k32k69+eoeEI32r9ngYLO6kdbjDsRVmxx1oInMdgYMJZ7wzmIL78+8egfYu/IaRTaKqtWhrzEkE1
+C1ZjW64VCmCabtOlbscCi1fSkOdEBrgE3LIVtkw2ceXN4rtNI0nFT181k9fXUTaeSS7j/94On+m
ec6HBZ5TACeWw5NByP7tfehKpFwUrnCWDE5rAyHBef7E0szo0Iwg8kjzqjnvQamYjy6YHB8eGkEa
sl62ZpHeqlHvvUxUyfr+owTafzNs7Slo/mNh/T+OKIc3zaBicJkzGda37ynbRjeUTUb495SoNJyy
4sgX9cutbTzULk4KDU/ug+xXCkaBKDXyB5TW06putOTAlt9dQ1TSbu1XSfZGQyt6/e/vo/6/3kcT
eJCmk0yqkXjGd+zb18vUBl1oU7ZksHrQGfsSIlS6u8IO9VVj5jNKLSo2KBfTFS/gq4i64MlXs+dc
GeO11WvNGX9Acy5MehRjVTOVptO/0HKK26w32oVaJukGY62xF0q46vpsXeE3+LSrijRjRmZrM1Gx
H8ylcZMP3r+/uu8HLalvuum6hEQLTdB80L69usJSSxdMAMzFRjwJpB9K0PxK/N6jf7sKEnUXJFrz
JfWFXofJj0hkLzmYoCf6G8d/fyb3/NM/TjMm+hR1TrI0XcaB35cxncZAFmmARRN4wBXIiKlV4Ub0
KvkrAQFFwLHIxVCOliLaY+zmP4hlvtyJClOsrPFtlhuf3hSxH/ZmJOzqrW97gKJpdzYn5rHW1O/0
0Qi9MG+mfdnH3RUFcYX5V8nIlEMkZ1QosnAvukk8LuGMoOTXkmAHjvQ/3vT7S/n+UjmbaiwSumvr
zrdDHjIgA9W5B8ZOBX4GB9jOdKstYQXTgQG58qg0/VfrVua2KElEiGYZvY1F+i70cIbWX6pGyMxU
zy6msxt1zT+bFU2xITZvQnP/6/laJP39WQGYusWZ36C9Q/0jvi8ljESziXMYDcNheihc9oZa0t20
Jp4WCQznc9cluDwyO96OQ/vEqMs/dJR8Gx1ZKSFGb8PoW+/F/6PuvJojR86s/VcUc49ZeBOx0kWh
fLEMm2Qb3iDawia8S/z67wFH0kcWO8jV3q1CiphRNwmXSGS+7znP6YBO6Y49+iBLv9ZGHEFZtID2
BWTlIECmPm2UGxK5SS+fU3FFRvG4IXMI3glrdFRB5yfXcJe1DrWIsdyJNo1QmkBQy3qe4OgAyWjJ
4z4kQw7MMw+tdQ0+fB1VOcg0E3RaiNbqxpZky49GA4oxipJdEsvJz3tQzpqIQL7q9se+6LObrum/
C/YPiyDC39d6LvI+Jb6L3EGF9+ftACqUlMAl/bDhLsxduCtG/M5I0V6tOgkFhTZHSDGTOF+zq297
g1rPUuOIzPFcmOyRA/q6jzFrqIIu8Lc+U0kptwZxCHu+NizSWKNJ46yStIEK/WcmFOtDoRjG7u13
dZ4Uno1fA5GEo2mOyWyo6q+n7FQkHmVVgtyNojupSv+0Y+XFcQ4Oord37sHV9xzOCV8eG7ItzTJu
xXVisTKldW9yNFQD9J0Do/V7tCAiXBvp3WAnmCAkFty3L/B6zft0UEvHz+exhuQTNH/rn615uzLp
FZvy8UI2lvmloEOw5KqTG6+Qw0qo6FcSJMK+24nouw4eoknC0I9c73PV1uUN9eXmEOf3JO5cWPyH
gD8JWgxiMEORfRRjhVlywmn99klfJUzzenKnHNVSTf7DkDGvBsvYGY1r02BadFEJ6sEcbkdPtFvD
wH7qoTde2sS8rsuE5mcrBVFhd6lWJ+/M41cj9ukkUK0TUeiYpudex74SWuVWxWBAe5/rrDS/bl11
9i94brJ9+3pfDQwymLlQkgs1j/fjer1Vekkb0dGMfVFqLkAnB5Ez6usEGRyGzbmX0vV2uX/7oNp8
E1+MfVt3HBYDjA7Ce1kHvxwZlotztPTQvtpw826DqR9XbKYj2C8hshWl/1oMerKN6L/sKsho3vwX
3jmFqw2Zoc+nMJ+AbvHE7esVrg2vnBCmMvbjr/i0cO+V6v3gYH7RWq+/Gct8pdkRHAlATo7eb//q
u759Dq+esk10uGOqmmlBfYH99vIuNJZTD4kEq2kow4+AjjtJrd2PTGd2f/tAV6svrtWwwFqbDGeL
Zf31mI5krJV6neD0cRIiJdOPnQozQMJuqcGPV6rHarb5bsCsf/u4v7lA29Zs1WKy8zzTmz+JzyaA
QaXuwSdMWYxBSbdvvsJMSRM6gfzTO4f6zTUSWs5m0dLn3aN2dawssC0KNzRuSyOUflGJ8WINVrKL
w0+q6D+bKOqO5Lma2zB7sk0G7qmg9kkcbSAfOx13vhFBjNRLsRsoud2inHa9G7uMMe80IwbvIIS6
UgzdKi16D6OP2BCT4/mlFhu3adYCJUDgCopuHbqFPAys/GUo4KbN0MvKnWUxxj5G0XMCN7qi1791
WmYhXjfecjxgyyAy0sd6VDHuhsYuJQ4MZ8PYzRibC2k9kjJp2t1WBl9gXccfVxTKtArCKvvc2HD7
3QhNpu6mwL9S9WRl9nRSymx654le7VwZSRh0bNPinaU8SXTbyyeat71bJk0c+WA5dFxF461To4Ht
3Y/CRV3t0S1cvPNg+Y0vpwrEuLwdCMDZi74aQzPwZswj1q5a1SP5HR560T2o/PPbh3k9fExCnOdF
vKbZ2qsZN4kTpNoI3H0ctOy2NfM+tCuJ+w7GbRuszLD3laY4mUig3rnAVzMwt9QlQdZBFu9wZ68G
btypjtunCJ1KhWgvTyEyL56CEx/x0Y89Xd0PnY3Q1X1vApy/vlc31tYtA9E2ITp8nK+OO0kbQr8O
thQxJIwsh5BNOyspUVLnP9jtiI7K8XrquMzEeVTRPK69ft2OJfbFGEHfGDWXt5+B9ptbwa6fj5CL
Z5bLvvos9DnutsQAIlU3ucDwmC4rJI17VZEeGDn3g0xidZepVXaMaBUvpEMC+hRWdDSLgh5poFhr
CGKHeHBuwT1H+1TIaQGGtt++faL6vLe4und8mHWXCiYBn9SLXr4GAlQdIgAjZBVl4+MWUHRCdxh/
EilUS0MFzEtcZ9mmLGdStVkUFtgKpr/Kn5Lg+yoiss2vvUBf5kFHZxTIrnTmNNiJgNRYsfXtBBWM
fVzHX7WRYatd+M7i8/V7zG1GG6Sp6NO5lKvNkxBZ2Xn4ChZVLR+0qd/FjY7lyW4f+DGiRcx35o3X
XwISjR22xyabRs+2rgabliBw6SOpgGUcn95iGgj/q7fYtpmfnipWrsp+6+VzQSBEprjVhX7h4jyV
YfdJYoSCCFhjCA1XCJHyZai6KWl+9NHeHhS/uURqReS/M3650OvBO7StGxoaxV2+Mvt5ohJqvH9/
onr95BhzJpUpjXqsw8b35SXSgoibtkLI40yhsQeprCD8iIrgQtc1J1Gz/fGfXpZDwYZdNqOcnYN7
dUutCEtP0no0RCEXLZRSBZFNXszy/St7tSGymYBd19aopiAxvj5S6wgZF4kbLChP5Xc53Yyn5aDi
yHMUDeb67ev6zdHcuaZteyqTLpuil/dRDEUl0fTNDDw5XDqxKhoKvdFI6GzmNv07g0N/PduyAUPY
YbDeZWYz59HzbClEZSCOzagNFsR0LjK4W74IdGKfywTl1hw5VNuFtg5ySIODOmanMc6+ZbZ6spug
vmn0gmKRk5+dRONj65Tf+8G4URGqF14YHWdJxZhJsdbzxv5QtHazePtevf44csbzbohSvKdZ+tXJ
B5LWo0MWK2z5rFqxVy2YnaZ++aQ2JstbLNVwpkIbxgfgUe8u1X9372zXY6dCzdx6NXnMFA4NibCy
6JMu2DhS/f60aMtt4IGJN2zQYgRrtdbvVET5OxOE0mIw029l1xoXwqncd57ldRdr3p2xZTDYG+qG
arxakgTspoqkogc80Wbfdb9QsRdmaG8mPBGLSVggaXncoIeHn31EX1xQMdknTh8dvKY9Nm3fUVfB
nKhPgL1MUbXbSI3yS6nph5C97YWHiplZdGzDsL2mvScfNaXs1iRwkeWYl2d7tvxEGFz3NTUhM8pV
9OJpfhdNVIdYIWv7CRPB6u1BoL366LGTp2OBENqjfQEC7+UQlrh1wWwO83a+Ndesoho6Dz0xO555
tkNtN5ZCW5NlSoCjRgWQrUWEstg44WhMb3UZX8rWO759TvrTKuXFl5iTmhdsnsMWh2/xPHaevVdN
OOCXjhiaHc6xXQ70EFHho9sR+FRji19QPTtRbw7XQ2y7C2qg2g1gtyjvLnpn3ZqGd7bgHmwhQgNC
jqPiAyP9c5w3KXxIRGBJ8Km3a7Ecx2K4M1RSqa3EyM+UrkDs2943Ehz0W/axuI8RI1sJCUjNBKJA
HbalRDkLmA+umGsMW1H3LkuCWerU4atQCNEe8mUTEGgIGMsf0Atty5DY99oiYULwpTpV4wC+vqel
wLSI9L/3yrPUnR853vZDpoDl7KW3V6bAXJGLaC1cgYwv7tl4NGX+4CjHzGnFrvbqaDnQ36JI3nzB
o5Cd1DQmJNUJjmXUHkXkKBdco2Qg0HWi5U4pV6fqoIP7Y/Pq3hhln+xhIJ5tpax/LIdqOEyePe0x
l3sHUUYb5PS4xiz1Yz8onzt4iLd9VcW39Ox/OTDf0Abts9TriGNBb2IDcj0XzRCSouGO6zZDb20Z
yaxkLj8NojOxM86CR7MP926fZH6NO36JRQt3ntY9RBm1bIX5dasUiB0bmcqHqMGRIDv9FsT3z2ok
A6Ik9Hqvl3hdTMMBiqeb4T6yFGufeKmzAB6GxZ594kWfwSdTXvwQYVvsiqqpfZWtP4RnSOekHOpO
baKHtwgvsIr0hrpVifFMP2J7Uu5F/tmuJ7GyE8c4uqW4uLMwJe0JqCbRIbjxEC9MmqEc2eyt01B3
/Uar1E0LsfmYuCkM80Juu9T9CfPP3pl9wmKR7eNIh2/xhL9OgGTqk2Gdh5koEjpd9RjKZYrO+tCr
9QUjQEPLfjA2ZYa0r4lYhap9H+10Y+yXBTUHirHoc0VkfFeqOLpXo4KRil/zUFakTMmp7M9GPO4C
MCTojb0JBL0BlqVztbPhJF8MT45wfQE6orNcApgID26XVh/z+iECge4nGCePbi2jtRZ29bbKECu7
GgRmb8rSc5o1j5bIi7OX2r9sKypu2wZycN6em7l/VubqL0fE3tFNp08mAkFk2zjVtOYYaSNRHAkC
ha6A2T2p21515B0gnAazWuCzQA6OgXQRm0f1oxJ5GVHqlb4Iq6MRH7Bx9hcNGs1F1JAWK1SSi8n1
oq1haelF9XC6NIPyXoXl1WrCcynr07WkZcra7LrC0rBkACXsYE0ggy/UWClVETKcWNUBpmbvVu2u
O058gtynFZnDelelOT+fz7NpLximUrV1lhNzbtyI6ob6Qk9R17DrrZcidkQUUPk59dLT2OK2rVLG
oxV/7K2cPGol//r2PHy9cWPmo+6i6UwH8x76ur1HUmBWOwEEKABXMLYDKOCJTuYFpVNzg1MaWe24
muLx4e3DXt91DktVmx46PTc0CtdyksRVYmz6HHYCzjAIl9l3Xpa4FA8/IDJ++2CvipYcDf21R3uV
Tz/NvqsVY5DFeteQ4r3o8644gLQNbmKNDCm1E3KZuzAOwMJpm8JFS6IbVGgULL3vfISvv8HzObDu
YO1vznu361UroIEuLooOLthAP6sQFO3DwjP/Wu/91wuhTvOP/+bfv9P8qvnstVf/+o/7QvDf/55/
5t9/5+VP/OMYf0dRU/xq3/xbm5/F6av42Vz/pRe/maP/8+yWX9uvL/5lBWO5lbfdz1p++NnQmHo6
CwRH89/8n/7h334+/ZZ7Wf78+x/fiy5v598WElz4xz//aPfj73+wuHw2Jubf/88/nC/g738cv2Zf
h/jVD/z82rR//8Ow/vTobdt8DRzTQcLASmRApsWf6H/ajj5XJrE38p44DJy8oP7w9z8U70+D7Zw6
78HRgaANYjvXIEad/0xz/tTQQVHU5IfYPdOq+NelX/5aAv31zH6vvboavuhoWLQxMRlz/ZeN3HwW
z6eMkrCcADExOTkI5uJFhJhLX+EFrB6VoajJZBkc249z6dwQWOp+c6sZGTdkhsjeGcNXk9fTmeg0
4kwEgtSvqNq+PJM4RuUhWg0e+ICl1q4wJi7aKRg+kEKf/cgEXscuRJC20LAF3GZdASxfJ1psMPKJ
RkXR93ciqqr3SiLGy20Oj26+zR5rB9a5qDVU6+V5iSBJCB6ayEAdXQrlJjhiDDZoX7dymMQnKx5m
RlgPsyFyzXqdTkG+r9yhvh0SWOm5q9NCjAtx1ihBrLsiHfdN2NorxF7tHsdQsAjn5LOMmM2MlIeS
eEzLK1aFPsW7LtSMZRrQBNS0bOigWinTAPmgaM/goKxLzCr4ONi5us51gjQi0I13BktA2rIxmJnO
DPOHNpilB6kS7z1DpjcEGjgdSVkJwRym0szSfPr2lPoEj2YR51ymLDDvGQ354+Bz1nap5Tu1aeCM
hDZ1klaMh8muHJJHyKUiiKxNgYeJuPJtGuc3AhnJzqhbI1tH0FKHhcraqoIOLLvHIZZjhjklUD9o
aoA2Nx00zWdBNogFLY/pcxcSwZgXZncwvXQ89Ih6NqnRApSDuuObKWCmjCKL3zXW+KhWwYDPwNFu
K6tCIynxlLiRmi2DbCLJeir0bFf3EayoJgGrDJLoE17PAdTyROwsmlJvbw11fleUZNn72eBlP9SJ
mdq0E/2Cd0MrL8bYkJgNJaVo8mOdF4q2qJyhT33VHtMAP0phdWRvBmXUGGeQ+FmJnwia7PcJCJSK
54wyfjDwZY1d8s+DUY0e1SS36fbjsUzhIduoXM6OVorqC29e3UULD6gbny2vnAKXMOZ8yJCPGkF6
sE2nYiPp6FVrHE1bOsnJmAQmAihs4I6KohVi1WoBXfPR1jXrUwg1PPbrPMG23yR9PxysZOKHF3Yd
IqIa7AFkSCvgpqKRFpO2bjslS8Bbk1ICyiy2P5RVCe9/1rYqJzMakFqR5ENwVTniV3arxviBMSi+
bV18SF8i1SK2xS3VzzbBdA9q4VDXQ8MXrQGR1L/wxQ1zXoc28SzKTCbbAZ4SbaYeZ0IY5e6+i4c8
Xnj6OK9fDVRB8C4d45deO/AnhjnwW0SZt8xhINB7sdsfAalxFvwn9mY+0orys2GkMA4zA72vRWdT
w82Ym6cKumK3Ulleauz7RjbREIoQIeMgXQqXdBKtcLKNZoj+R8hL9znVielCbQEUZFlQt9gnqgQr
zAq+lPsRwMPPSG28h2L02mFlj5qYY+FVgRusbWuNdwk3JHJ/aIVk94o+j0krCPp147SETWemOYbb
fnDIx7MyOf2g625vKBcD0ovH8GHK7GBtY8z5pRgBNrOxrNWVUzTeXrUT5WNIyrrfdHp1EtLFmYLP
l91YpWE7dVgGp5a+zTwr2402ui+KCN60MgAGz9JyU99ZUeLdNBgHb6l/OCf0EfVZd0IyUEqH3Vmi
KbvW5ElMTYk0VsZORWphKrde0UOPtWIsUdSqvA24YmtlmymdQkEcyUnrgmTtRUm3S8iyRV7dJqAR
9bLcR2qr+Ho/SnVp2CO6bmFijIbrxUBW8LHhzSvcfc4EezfERv49zvX6x0hz9xtmH5sErTzsV0k4
EaLnuhQhuGfEhwDDihGvlY2U9dIsDKa6GqTbyo3xvMjQinZJXgmac7Y5fUsTJTsmUjSPZSIwuwmo
wMsYLhdy+slMvqQ1DKQszbzQz8Ow3I3upD4EDTLzTp9Tf5BBbdShMh5DfmWzyD2Dpksce1l1FoVo
kgVewpKZWJTfxdi5n50ka2gOsdTDGxFK/YMSk827cIq4nZZyzMnycwr1s9satuP3idXS/SQVmWgW
Ib7VeuMQeOhYEWgxZsRLY1bOqa6wQ+086WRMqtj0q32XZpDtct3LjQV0f4KkJqPcexb5PmJS+4vu
dMFPJ7Rie1GGA1HN9oBTO0rZ8C3zGpdoGKTdEodI1p6CFCFDGTb9lxob6w9h5MEOAxnGUog7F69W
+t0kM2M7EQE1+Oyhk4szsK+GCtAYH8e2RaxOENim4PZFC17+ftsTHnIfx3WL5bEKfoLDRQpf8fVH
Ms+t56tYxIjmiboePqq1RTFs0Eq088Rjis+SKgIRF27TramNah9Tj8PEUSpI+wwxcYbS9a08iJmj
8/gXZrOBd24M9mZVj2fPCeJTHCoaCRPBdJauNdiwAozpU2sTHG43tbdkb+BkizSvu8OQifZbWJoS
lXSstcqiUWxkh/x7Sq5sM9gXdbA7DJClC3Qn1BRhrhNpyXGjNrWD1KRKCD5uy5oQzbzN04rxIYIN
nthCLmqZqOFtEZN8tCDy23V9hNvTjhcZr0drh7jYE3pr8TIdBe7t1GxUYBludwzblEDbanTHrdQb
wRFjppSULMJfmed1H4OGldzCUccJ8DseMuqs6dQuOtBCZIGYfJ8AhDTHtCFedLKktyKirf1l8LX7
IPE7fsNaS07o6PFuYWIqq8911nR3PVjlb1Mamh9aGZm7UCLNWWBKZqD1UWjdWl0mdh4586SluBOK
W+oDJIFELgFCrcC7jAfxk8yEfYPHXltRYomjxahY9koYOjc1BtGwx/pWne0a37JPfbr8YUZGcCqG
odrUNW2SY1CocqOT5SRWeZimX0j2Acc5ddm0ITix49UPOg1zrvC+EUlmrEhFKVcxbWl/qihAKE3F
xOBwgH0Q1nj7FUpNk2P2205z0x/YptxV5/XjCQpBS5BsRnBPMbn9LifL4UFTkoLkFHJgW1bN0k/S
siEcycTujFjjxupJblow6oE8zo7qBdJV7ax6bbsr6saDsMcuXxn1GGsGWVoJdXEh1EUTUTb1h1Fp
vpQytaZF4jXFox3X+ucxMOgDChWvP/ZbB9s82apbXY/6yi+7ItyzSNLgItR1f2vFiTgluAW/4g2k
ACbb2iVScAJOo2dq86UiOWfESi7qXSbBkrp4qn0HOfmjNRTiGymU0yMVrmir6Yq4a2KqX0sDqvMa
wMxwk8mSCMTGIqsqdLKHItG8jaOWAd/bgismiq3t9qQ/lI+hnrY/FcqYu06mTC26XY7brEqV+74j
o8i3dDvZYaZRPkInJkl3ih37C2QC70FQrj0ZbZLsuzHABtmKDJxviWdAjuYms6QOxjEj1HhA78gn
K3bCDbO9erDCJLq1nDJ46FrV/UH+IY4uLTPXLii7O88pNMOnIzKdeUHbpaJ25kbTKgUKOppgDLlG
cxwysBgDNFr1HBPy+0CEYxTuW+IbTyFddIpTqcw+mrUN6AxUBrVaDUtsF6v2Ngx1awfC1z3m7Nbw
24poGr/llfTQUxDKNDrasE2gBQe+GDTn89BQ4gjKgXCFye3uSvZeTHs5rW1UbGr/YcQRdlKaFiju
JIvpa+iQpRGPJfnVeY9tR8F1foj7MloXVjasvV6qmY8lCLUmL4+zpVmWks0JrUlzqlFdRATBHydV
Oqtm1BX8jMxMBxitdTdHymXk70bC/TTUQ3SqR0SZbFTlphhHfckMUp3Z3YRHTw2mJZWamR1YO3Sl
hRPsBMbLjUxaFasBs1wgTf271asmM3TinkKnjpdGb6gP0gSxtahZzEYLcPH2pVXUeimwNxL6UVFA
rrA8LorYFLesTxUQVErvl5lrncpcAB51mS4/4BmkqGokZfTT6LrmMvvY1wGBbmd8dQovBq7IzOyc
L9SN7bU1RcUOuIexs1iQ3mfhpLIx68qjUjbNyTYleDWjhC7jRuYFgzHJVaQMZjR/gTLxPa26O7cY
inWok/2aqCbIILNTqBaWSg2+2S0isD4uSYeknqZLLLZe42uB2x7zpIjvRcYij6LqOIdZTPb4ka8Z
WL3WTQ5KrzNHKHAB7yfSzg8tPsRPZjxNFy2QFhOZ2pxqp+rSBaZM3I6Yt3WxALihlAsmUAW+MJZi
etSA1fQg0Q+lThImOyniopj/0BL0Tfe9yxoinWF6GZ+daqo/02I2wXISVrlzncZexZYpYOPDwKmZ
RFcMBf1j17betqYYe1PjGf0E87+DlK3ZP5wxj48IoWA6OtLeaINNlhTe5lOUOwWUlgznQKRrIJsR
Jq6TiNBCnKPpfrKq6FZhbavgqZLjCpOw7qt0dbatx7BO05h2tFKQ+hfIuPtOjinYNMJNDjZO3M9l
FEyfQomUpB8hyfVWrC9aaponzJgJFXYpLk4VQqp8Ks38RzWs/1mB6lz+zO/a+ufP9vi1/D9QpdJn
9cR//asU9KpK9XD3t49xHcb533ZN9hUi1/OC1dPP/lWwUmzzTxxpFJZUgEZz3YNi418VK8W2/mRh
QRCMg+lFdylr/7tkpbl/mkjuNfRYNOlnAdG/K1YUrGysECo1KwQKswrjPylYvSx1WpDXUWF5uObM
uUJGweplNUZxdX0gGTVYeinCtlhupBu8U4l6qaV4fYirQhTyKM0zBg4xRiY812gNcjIulVVPAyqO
hnekxfNv+/+tyn8dje6pyq3x9Ce59LOafasg8Gfgw3EmtC/Pz4UpboqChk40k1bulaJ7p6J1paf6
64gaHfu5Vox0zpwLXs+O6FlFXamTDJZu3x8gFKjZoQAQnGoqKeZyU+V4yQFuFzLcmFG6j4UkfNXc
ytDYzjdbsq6oiWVXFfvu2Yj8Z3HyuRH0d7dCc2zK9yp+L9u76tpqialhHB6DZREpH0oj20aw/lOt
O4Tzs67dhzAb31EgPQlAr2//82PO4+3ZzSCaXaJwGQLud7+aQFTX2Vc2TlCtlmU+bUoybkc2Lygw
gDzi0h29d0TdvxvQz0/gqrzYuqlt1RUXXWYJhbRoHxEV9fZ9vS6tPr00tjc36RGZkNZ5ZTNNHNkX
bgi7xw2Ky6Tmj7nLOoNjpcmJ9cXOFibUw+7QtAlq9uISav7k5Jt3zmK+kutbjYYeEdSswULW+PJW
16bV6WlaB0u7f2yHiW2PhLVDamODvDD3bsoKrk/Ity/eJ5bHAAChLj9WwqWV277jKDReCr3/egmo
rhusOekR0Z17eTIencLQ6ElQMoZDTrc9G8XWY0dHytZCsftVTemydMIFKvWHvJyWxeywximnk6bu
OTkBDiS4hOMJHeHejSjSacEqrzrwDTxF3lkVumxXtiTlAanpp7Wp+D3xnha9n76Ty3du7e8GEa+y
i80Ltb5mXj3giggPwpKKYNma05LZ228b8v2UcGUCJhdVvymjAu5IPq8hVsjBjzpvl/S+RI3lv30q
V9Xyp6FG1dlAj+Mh0L3W2pESxQvM7mhJ0ZfCGxmEEkW0uJRFvzLIY2EttY7eGd/m/LCuR5aLCAVv
26xJ865GlhHSX65bsqNT9T6xxZIMrNU0xOTM2wQoDtREIJdGn7Uq8dWEdn9v7ulUr9VUuZlntKSI
VmwqbnTpsXcVy7gL1/PLP00Wu5BpOTrhrZ0S+uGdi+lUd7EvDfvOkHLDugenfrhGdbD1yupchlDM
cUEPDGu9sha9R3bMhDhcvZdW9M4Lhb32d9cNThokmoM5+fq9niK2AkrrePDDAQKaYlli7cvE1jUe
dfDsFDd2/XRha7RECL/sLOm3qJaB80FroboydjvcDmvybW/a9GuHFNITyT4xkL8X8ZcRSndmBquS
GKthPFcM7FExASj0axPUMEbcG4xz6wC4o1OLbe7Am6gN5mwbDy48VKKxeuptE2R2EkbAECPg7aqF
Du9g1OH+EgwfNuEmhyo5P6/5hsPy8RuKwrK1iGoms5m8SeBzC0x9bE6H1VhZ25p9O0gupJzbyBtO
hG2eQIBCM6rOxMaeQFpv7S/hfR2VB6kra/prO3WOSo2UFfjZxSgxg3pMPol+tHGdUtb101DceE6/
Cngb8JiuwZdvRjdczadmj4kPp3JDe+CGtA+/y2/4iO/xx/jM2a2dfalkezDqaZPoQJDQdDTNuEEC
4cuIVAnoQArMY7YOi0FeVEPfznceUCOraRJxw2Gtm/B9oIqw/13qBln3rbkn8XvHpEQxvF726dHS
9KMbyg1g2o3b9gsMc8uiAeQnwntZF1/5gK2IruOLTBB2WY9Im7gwE/W9Bi0xbc9OE34ITmFh3leg
AwX5M8Bu9g3JHBM76zrPLiECGIc6HKjplUL+XEeoEJltxE3E1LjTLagwF4IUn+dNEcarrOwZ08Y2
oJbq6Q+WYW5x7H9kK7lg5UYLyVvZrJ/kgozklbWx4PCApumZI+f5srB/RTzd+SM0P/EqO9P8XBr5
yqwe0RPeI+DY4gOiGwWuiyESpdF+DMHF2Zxc3a21jPl4GrfJQtjT0op5g9X7GfM/T8QLz0Adx6JB
GQBNxvCecuVmPlzRT5twahCeRLCmg5VaZ8s5sDBz79JQWcENvMwHcyy5mbKevMt2TYecBCPuFB+D
NIh9/LV+1eU7zBkM4xvbanejMkH1OGp1t4NZ6yuFSmxB7JfeuKE8e0O3Z1sCoutJl53nZCUGNxtY
h5ro6ozECq6oSqztvNExu+hD1gDjyCENK5Q+BmvZ/RLNsB6U9DaChZi0q4DYACkgYkF3SftNrtzN
/49F+mPKIxmbjnTpAFQvt8WyH5osWo1tPYL7cA5iAEGfDQsiQFYJLSbdgVrOKZUd4YAO1jsNtH9l
+ypfw3wm9NFVVVoGaD8BQfFJEllVYq/Nzgd+yih6X0OCpfIsJh5iRvhFLOXSKb0V3wXfGsgrM7h+
rEVETATmfKBsOd9RlzFWmHPZJ1tSVF/CywE+1hMiwOfSmOhEwsmymWVsCaisX6TER9TAWAc18TWd
bHl1mHl5/vy/jti6ecxGXFhsy2XCpzuzpo3St7vBBIJXpVsVl0aIjxnS+MaE6NdHDqHKXrjSdMaW
uhlVZ1+Hv9gNAcGdlkPDocZoMw9mUn/2lIv9QYgLeKc1LcaKM8ngATl6eGdH0WqGkSIA39r6vasR
Yg70nJrEigzIzbyGSMPU1+r4C0kf9GM4SQT1ZnAgDXXRC7EdULy1KSVPfrNCkHxtfXn7e/y7TwT+
TiQIqm3MfpKX65ypruxspk0vDbc+Oy4k6xyuDH2itw9jzILv60+wN0vQ6ZDbLr3sl8dJAjMrsUZ5
eJWtvUiiTcQV1nBtwqy4zHNbofPxpV0ZS7HtdbkkdW5VQPCgz78Ep0XPyA94/aZm2nhjsOpVHpwV
fDL69DHU7luNbJWyPgdMLC6phGN2E6iWn7CEfPtCtN8tYBBXeLPRhC3Zk5f+2YagNZIoF4HrLcM4
+QKakirHqrEs4l28e9YRRwoiy8Eyt9jM6QayjE7DdZh/0WwSSQz9aFq8+PjJXK09sH97Z3V1pbb9
a9mKLIT+LYtocDlXy1akxGgvkJgu5cBsobS7pmh9M5++je20ody8nLxuBU7DB0nlE9j6NSZyrnLM
bQ4x5O079duR9exUrnZrYy8U0aAMX1rGeKJWQyesKL8mjXP/9nGuRPJP1+zghsSTZDsaI+xqCPdZ
RQZLa3jLCbxxqZpH8lTJOTG3gZaTsZByr9mg9cHKcYhbYG4SxL6men+Q9dn0lPX82fCCeqeo/br2
vJuwOBdVvxYdU0TUvbOdv7KV//NsEb3RQ5mFYU97sWfjxw5lnTm15i2p3y8U2a+ielo2kP3FA09u
Ick0LSx9MQ9/8N5Lp2OsTOntPCkK1htv37v51ly9lUiONFgHlonf8gkQ8uxkFDSoETVibym0xxEn
baF2h3kXE7PizfL3Kgu/2b9DrTFQ42uoeFzj6kEppekUaUZIMEFUojOQwOrLJEDfrMsNTMK90j6+
fXlY4n93gUwrmLOZ26xroTdV/VG0MYcsTVYkfBQ7XlW3DtdxunI83U8yE0gzK9BKWc1/ZS5qxFO4
7nRxE5bWPhjS7TxkmpQaOy1Eay+NYSVNhsekby2Zsa7JbgYPU3rq4QVtdyjZ+WIQahyP67JQN9i8
VtXQrwZEJJMB/IAv6UhjjbmsDkNgUuIGpORm+hYS+VcK5W5Mo1VSNWdNJn6PmTRO0QlHFqad3o9D
a5828b4RrFbr5FbACXZ6a6sXFOGDdFc7xDx3gtky+sD8Q8bF/6PuPHcjR9I1fSt7AcsGvflLk06Z
8iqjP4RUVU3vPa9+H1b3zCgpHeXOHBxgF2iMQXdXZATDfOY1GBA4hdW5SeWZbK92JJ7H+7ItlV3L
22gW0BZRWB8YdKlfLA/6ciaWCBw/MC9vuqvlhitTUoU8OAlKgx6kI3XtjTqxQ8kBphkPFXHeosew
XU5eZ/EMN/UNjjMQfyBrW4ljpepuiXl59xC6W2JmcU6PgSq4KDaB1sOvLEz+RDx1h0Thk9qN98Ir
YLibijCpZwG1aN4mcQ/YiKQhavaS1HtL/LwolPnipu17L+/THWVyLxSFezMJtpoUbNshQHnc91pD
Pqhye6X7O62kT8Bzg1/OwZefo8q/T1X8lGHNCleNlbipyHJj+EQF/YgXzVFBmzmlhdmk6MzBZMSD
SuoCDHyQvqAkVFIRExtywuYRyM2Ocpoz8YotkaI/o9pMDB32L0LyoKf9JiBHqUiXUCj1mtY6ToZq
p3V4QIvGWb4EHdAbMQvu6dThIo0ZHtkCf0A0d5s8u1rqTIr1oOHb0I/KaWieFQ0/LhLPjE6YlZFK
4FA78jnC/jUeSuQNH+uelzXSlubHpgXuQ5N1LyeTmxrNIdN/6Pkzf8UEWtocbLvFsxEQct1OW9B1
rtSlHhrcDTGV2l5J1bTFBwO2rvQDJBIBvHJqhNGFdvLkkx2jv3dj5BPawJ0DSg44FkFQzDbi+wUI
U0HH90Yafpo+XmvZTaM/KmiixzUpXvOs0wKthux2qaOaPoGvNmylUjlAFdmXU3hQaI4stYswSu7m
KXKCgrIMJZdCS+5yyjBLtVdrDySWiCqHXi2C9EdQH4+zbVfNKWZoPrZqU/KduF8dN40wuUuxcNm3
4E4QbJ/dfsCIkDO3BCAZLiYgsI6AdLaqmO0qfaAs0u51XpDW5/jArpDJ6SKTGAMIVi10np5Rnw2M
K1SWQXOwzAKfK+IDkR5JNYH28DiF1yiM335+yb2v3kGVB16Mcg+U3EUY7Dy0Qu867lgfMq1AeFiy
lkxFohWQ3EwisGy1Jd6I6IQaBr+Y5l7j48arWPef/45zWDUPGz+Dmr9O0V2Rud+XGtSbt6QQK7EW
ldFym5TdTa6Dtrrts0MnHN0+HwohgPW9vlQqdejHItQ/LONWc5ZyS8iRGjRdVcPyZ7awUKbhbUdN
iEyvnVIqBwT1slTUGjW5E7TQq3hkQmW6DpGjJvHstPamqsL7qTAfk56bS5EPKBqMHRdMOGyqlNLO
OLzq6HXh0LwP9ay2JXNApRjBQ4aDTq4U8fPUw2oTdOFI5/0wTM1eQ4+7oGkI84XHfPkAFA7KksMV
aTtpIiFETtOUh+2go/5ItRiGcm8P5rTFTWc7DCqeV7jg4T1/ZZFwYE55KhJKEpQiGiO6X9yQGo5n
Vg/X4GAg31BpL3CLDltMHhvxGTSlOyQPQijsijTI3SjUbTTvZ6cLg6+xCctIh+OfS9P10HJBR1l/
VerHMUGOU7Me5JniC1wLdc6ONLuxjEsfG22TK9EdJk23bZ3hHU30rbXSD9QjHHiITiQkmyY7tA1b
PqesIfv3o5y5SwY3ls+LAUs+CB4Pj20WwmEO3KW6kZKZojj10PbFs5yF3NjhQY/nnc6FTj97p6rt
q1CHv6ZRV+zEpGw0PbSCdTB1alJcICjyA5MV7rW2eckI5coh2wm9/1DoROJK1UHrEI5ZEnxtlR4H
BwoJyQ5VdVS6K/+nX/Uet9Nh+DKUZM9RDI4iv201bGA1XvilnCDnxe1A7UvhdyyFuyYI7itEgnmD
lIQwoTWPgmw9JPwMatZ3kt9ulhetEskR62ozAbUwqRalgoWmMbe4InhKjuSmRAbMTkMhxVN0ItNI
dsfge4cIQ1uGhzIewK4EaM8SoJfGk0Sv2GixjkzzIxYDDibCjloK7u+hMHgNAHNEuMGklByNltpK
le6Wt8QKMxeFSpTyYefTcbU7EvQlCJgE7GRTtImtL/5AUp4w/SY9GsNPMRT3CXoGdsx7Kcz32WC+
ChzeNO9fu0D4gjocCp+Dqj+CGTjmiNoH5p/+UABoGraWr+6akr2l+tRODKhk0VMLz90HL6qYOBmT
ItfaI5avD7F4lNrghpbzNWCOu9+1Iys7hA0WzsQ9PE9LwqfVKE6J7atK4SIcuidVr1yQkt/0iLgn
bEDpWdlLhGadLpdbsCZ3bWt8qRSATWO0a2QTuEDwfWgB+Az+9wmBOZbReNTN7FZtU1R9h01vXi/1
paU2MLCJ/cb8ORrUDJbyEc+5PILO01Hc8ANPT7HuLUAVD4NnYgoLasLDWWDf6MYWaMnB6kDrWN6S
XU3FDULFr1EZ36mJf1Ay2V5C6eWfomN4WLJ66p5YuEEvCvX6FPxYwpSoql9Mqb6pAcWY6kjoIh3C
DMODmLJAQ0lA3gqT1DtLfTzI85dZRmcHPLYtQjEb1PCwJG/xPFxI4D64Y03RIKGySAzEd33AlgJ2
hl6agbTxQGCsOUt4tNREASUfl3LS55f6mmrAAyLTciQjVBYhFlLs8wdEjPRwVNrcciHs2sCIvCXg
DPlAIOIIrBCa49zqwOoF+cJ78pv4dJYH0dGGHGVKZPaLctKqPzItGjG6OhhuaSJmPFUO0FuX6sNu
qeIks7ilSupEUvKsiC+hFh/JKo9Ig+2ipmNVkHxm7/5ejf8BIML/HVzhY2LO/4NsmqUy9F/DFNwi
i/Lox0v+v+5/ld1rGv14i1NY/t1/wBTMP4hC4BsviATI1ksd52+YgiH/IUoLiR9CNjxgddlofzNr
JOsPNruGHAMqiAsUgT/wb2INMAUIOmAL2AiILsFX+3dgCqsdB2qCzB9hVpNmHJCIv1o3b6IlrOaE
CSlCFKbDVkSbtyU5wi4tcwZflES7l9vypRDn6HvWSUu7EX/ca/qP+SYFKUypcND6rUyFJcGvQF+Q
5EVEdqnL+SXNj/Ok/a8fitALNH5QkshHrE5lK1HI6Ewk2K3wuASOfvGjjRTcPs3vEvWsOute33zQ
279O3dsu//m1827AdWhHjyLUsdAuqaJeqcWfGRlgxGs6XWntBR74KnL+eyjYO5pKRXKRszm/cSoU
zPSoZCgNm6p9sGu29Ss4WRcY07XiyLvmQhV0Wat/XTP/GA+yo7j8RS/0fLw+kKJGxGXEGzfBDiPr
3UCvk+jpwjDLH/NumKVxjfiCxhZbTYuKBH4DaVR6AF131pTdG0q8pSF7oZT1fjYQ6/VFZmnp1mNs
dz4bSvEFmjlz5YFzdY2s5PGlrobbNpQSNw/RUpcxVMDS8fP98cHROR93qfm8OTqToBhCUEKfoeOg
bMpNcwrupviqt38Y29yzMIa7M0Y72hgXSr/vl3VBKQGMgX5GpWmtZJDjGNBEilIRpQikw4Y2f8PN
s/5aK0r+68Ic3586JFlR1qOgScGM1O58jhV23ZEcybXXutIGP4fExiDmqDpUbXbSNr6eveY23VE2
uYm3F4Y+Rz4sm3SRzjJUE2os1OR38J8xk5GmVdDS3xrfVG/ctQdrG+9qR3D9C59ySQnPN6qq0/sg
YQSSgGzZagchazbr8NZwPxNzVy+n5zSMLsBnPljIsyFWm6VI/CJK2x4EYWUkXpuIX7GAi0Cs91/y
0P8CN0Mhszd/XlhE5YOZIRIoq9TSIQiuvx/uae3oR2nnUf65VY7lzXgVutWP2SGKQgsVIOyFzfm7
l79eS/RAuaUtYij0Ys93TGPEgpnKXcdnUzaqas87041OiVdsE6fZ6HucC0Zndmobs82buDjScOvs
z2f9W9Fl9Rt+s1gB2VHdpcB9/htibA1DnNQpJzr+nXkqPPWAwdLkWZs8tM19893yjGfDyY7JLT53
ruiiU+91u/x0CaL3wVE9+yGrr04fCrqbyA+xoLEEw40Zi15UVhe276VRlk3w5iIKqyyH+MkoVZ3e
qmOtQ7EIXRkK0oWF/eDK40ACkpRA8LCsv4Wy34xUgg6HCVF1niHZg6e41DKKX9E22SePaAPZBcoX
D8lmuDIunJ7zms7vu4CLgC3FdcdLsu7a1RCoUK9oO28St7MF9uA7EIOuuQCy+2gdNbQAiK4IhUg5
ztcRZLgloBPceXhluhamYUOXbqqi9T7fnh+u4qJjuyj2cbmuL3BcPTTQIpD96Or7z8G96FWH6sl3
0YQtUmc+SM6wR4lw2FmPn4/88QT/OfDvzOfN55sHMfQFtI68rqWt22fbOtoVmnZJH3XZ1evjR9C6
VN/I1ygJnq9j509FWk0UpbHtcJWj8urvLafYK04NfM2+FGV8cHnDWrfAY7JP4D6vDnsg5n49jhRD
xHKmnYEHCE4hn6/bh1/s7Rirc4y6VFmOGmMMTvFFPbR75Zi6GNg6ozN+gWtBBcqBXHHhXH/wZiDd
D1bMpIZFxX75nG8+V1c1nQpGnVJ3U8GPu61gU1Gcdhq0UcYB9JN4IZJaKQP+dc6MBRa9cNyWSu75
iDLmYIWw7Mz4OG8s+9Q46NuMe1iTHpRy5EK9aZNGTutMVxTwdu01UK4tIhL+y4UFP2/Tv/8hy9K8
mTra0j6mePwQHMX3qRtvom22l11xZ+wvjPQ+eqRTu2wbMimLKu5q+4SJUQdNqXZefowa5Mns8jbz
kHu9ra/0I0oD7CvXxFDQll+F226nXXgvPzqSb4df7ayi7sdEaTSgd5lu11Lv1r5pI158YSt9kGKc
T3N1JoOEzQMpbnkSRxeO8mjaoSs4yX7x+HXEXfjr0u5dYQD+/oZvVnY5uG++YWBZih4XDBkeUbj3
JI5MBubKS23lEO5m1Q7cSy//xTFXRyaqEwFlsWU5J7t3gT95DbA5B6aIrSMdYY/Pl6PHS59webze
zBPDSsqvJmPq9OBmNDsFukz5ePf5Rv3omkMFXgc3CkwNzZjzUax8bjuKYJ23NNr88KVR/Eu33KUh
VoeuG8q4riO6sI2X7ynlO/KvXttK96rd7HHAKzYZ0ZP3+bQ+3Jhv57WczzerJwvhaAgtuwSx4+Ul
vIueLaB445fAEe2lZLz77w24FmrUlb7pW2NZSEIY6diHtr+H12VXe/Gx5hYP2gvrKi9neP0evpni
+oqhUG+lncC6xvv4Z/kz2U3Xy4WmH6tv5g2t+OtDvAMVucu3zdfYAWN0YY0/ekfejr+6Y6JIEyfB
X2Y8SnZK0B8Kp9nUb8zyZMzSFueECzP+6ES8HXB12eBcNYatzjeV2sNg9I4avFRq8h/cnG8HWV0v
6AKV6L0wSIZn/Ii+RF87Uf31wm659O2Wqb7Znm03KXOls3b+c16f+kdpZ3nSdmyPDZuleLi0Oz88
gtSfAfFRGyTrPh8uU9MoaVW2Sq3zmcCWjmn5n6zbmyFW6+Z3slKHyPhhpnMP6qCMTii0XFi1DzfA
mzFWq5b2EqabDRj+fiP8gOtZP8JccEHFOobTudafPQrC20vb/KPUc9HC/+firS5iM9ViAXu4zpO3
vRvC3dzLXn2jRTZCHW70q6ZiIVCZqR6ax+FnfZ9sLtUsPool3v6A1R0damOhTCVfz/BnQMLKduhR
iNNCIMQ9SPCffWhhSmBd+KCX9szq2k5NkiMdCi/9RRFTCYxS1QtB0qURVne0mE9oSnQsbBi/iCiz
gWH5781BXvXRUaAzEBJhDj4MswBoiiV8+XxPfrglf4tVUemmdLaK8wr4PsgDgo+QhITK4E1i/Cz1
C/v+0hiri1bs0spMDMbwxVM/NbbpJ3aSfft8Ih/GOCZYMmMpsZALr3ZZIQeaRFez55kevNDJEQS1
8Re3Ed+0cw+KyG1x4c1c/sR3D9ibEVc7LNRqrdRHEjozrO0Qmn0k3ySIEQgm9fcLe+3SWKu9NpqF
PCZRBFhBhshwQpr2uhCoFYmKjSrYpbD4o8LCm7Vc04D8IM6EymdmXXJIb0MuqdA1oBG6Bf3/G8D+
5Dq0RCrJGeP/5JH816Kui1R6JI2Br/EZ0+wmrL4G3R6u/4UxPoquyMENevlsFJFG1Pl7IogG0hK0
9T00J7fDNjiobu3Njm+31L1S51Iujqjbu51yNt7qBMxRg3QgXg7edJAoiRfbeasciG1swb2UX6xc
2X7nF2djrd5KK8QtKmoZa3CiZEcs55aO5Qo7abNUi1V3ydxw7d3m/AxkPO7IdLwqsuNriepn7GFS
8B/sprNftNyjb4KFROulGYWn3hMAO9/JSKR5KJF5oE4MW8FwnLonmpcPwm349Pmd8ME2JneVZdCz
NLtIEM4HbjIVO9c6ar24ia/VHnUdtXK5sV9KK780yeXPWl0GZ2OtJok+kJaVXdiy7OY2uwdVCSLY
MTwZaSQ7+hZz5YkXtvEH9+rZkMvff7OuWhElRjAwJDINtmTdGRqKLwB5Pl/Ejw7L2TCr+KGQ/aSS
W4bpN/keVTWXhPUk78mR9/PTdHWpVP5BVQl5FioOiwsclPPfoOE30+oEtE6CYBiXlbzztwqiOKxk
f4A7YDfH+stySiPAmpe+4HIIz76gQkNAo8qpoBxPf2f1gBhthZhDWgMlHHrQnuqQl6/NHA1XUmYA
z+0D7XqcMFCzrSYOb0qUpdDcQAAMYFc4bqTF+ejzlX+3fflBNMCpieKfoSOIff59p2E0JzkF1jIP
aNCGCOlQxhvbjd5/+Xyg9594NdLqfkI0C7OcDGR52ohXCuDjMB03QjvbfTPy/8vvjZS6lVL/itr+
Xi+Gl2HUXVHMN5//jnePHIdUXxT1F6YLTOfVI9e3WHXDTKKEjrSKPYTIWQjJKVDnK72rTlDuLizw
+5iBYiyrCyzSBJnJNz9f4SxTJ2Eaw2WrDZ7qJF5z6r+y1xxrW2zqU3RTXSglrvgF3M6rEVeHictH
DGWs6hlRdGAW2NUTgFTf7amZIsL+UOM3f7GagFXF+72N4gIzlBXJXNoU5xPtlBpMYZsOnmApkBkl
xIUZxq/F16kT5myTGPRk09KUsXFC4RGkpmw850WgPggK7FEzbYrNnNObsweMbiHEIezd3pVimJy6
pkqvdMDiMsnF2IwHSRd0BIyMSNoosabnDpiB7rvcoJDgAsiM4IUPhvE9zGDKtYZgfDMEdXrKw8Gi
WlzH7PUobeiM+UL7ZVQshNES8OSxHw43TRVFgMI0a0+XsJnAFY9oCKKcJe+qJoz2DeQGx6rG6tHP
gNPXvmLep0Ogi2iKd8p3IB2g5MZFkAvdt7oDkDal5s98miocMuN59PI0A3aZWpHmTZSYQwSr0gi1
8DybwOtOA0TTEFBhr8Ep2AxZiq/i1GD9AssNEDGOAbl5wsZav05xgTnAAoqQDRaD6EUtAICPemLK
SFKZ9Z9QImRcyOUSdHkVLaROCVEoIZT5FqqaeHlk1S3C26AoTwKOPtfhUCo1eshGi9pmFHRuH8zW
i4Aq4a6AFIYizYgcOSiVTnqlQh7y2KvqnOw7+mzIwVsQCfj9D8iRZsY2VsZsE/RyvMmZ2hWLaLR2
D3q1IZqcFxSpOsQIIhEdpDqaAkJ+Pw6T/EOIoYaPXQCUN0fJDp1L9VXHWs0pUtURjfax1QUvysvb
WNDGFCahNhwnpStfEyNDiEgXwhAdpyqQ79GsDbdCoZmObiyTketmh3iItSvB+FwZEIbuqhwJP1S4
Zv0aCc+ywWZG6r9MBUKz7pAjZsrd2J6MvA6fUIDXnRBRjM6ZtUjUIUzEaoWWpKrhC5lgSu4Oo6TG
NsqJzY4cApZ1OBjTn+HUxItkxlyikwks3i7CgPS8RavoFNV4cmPYbIaoKYqD7FbDZJ4EtJqeBL9N
MlT7Kj24H+PU711NmpTsIMSJfj8EiXbV1AJOg76qDEchycP7oDBkV+l1jEiyIXqKsfR9SCV1vkZ6
kD6wn4m9XcsFMOYo56mtzKLbQJAeWgifoehimy14Pm6iOxOH9+86WkKOiNQrJKqWbnIyCmWJRFut
53ao5mHp4vdbv6AQLhJjtsF839dDg3iqr4wVZAJJRFdK8o2rXDbNbesXyVXq19GDas7SrmgkohUk
+Qsk/YrgVx2OUGBlrRSfQ+TktmOnFaB5q2wP9AhughFSlKlzXYQEXsenfq4mR4sD4bkymrr1dHQH
YdUPaeNOupbvJwg/O7GAet/kZbaZgymEcjEMoj1NJcFqP+jPcoOwVBjk1inwlXCyZVjtLkY8yr4o
JOOXmAmR7KQz/ok0B4Iakha2SlLhG1963tFjI1jFVcv+ie28ySGnyJ1CS0Yri12pxdMXFe9xSMda
symnPDxV2Kw/iKaUPbegOmAm1pyxOouEXTpBROrjmpYu6u3fImwoDqlURLdjEY1OEwaYtyc4bnp6
qZncRqn5GOYJQC8ME+wuG6XrWBALyYnjsrtjMfrZ7oTWhyGiTYHkKT0OobZW6P0PvHYhbZTVYkut
Ekc+tllI4Ci2CRYbqNDvSiRAbC7k8EnIIGU0mA7zbrRC+uCPeGePVk9XZhxz63oKmxLKTJAL3xAz
hQ5kcu40J0nwUIFCrWZPfa4ZtSOJddc4aErWxz5QS7RjO10DlCw1m1kXC9GuBNV/0cw8vp+l+Uer
Skh6GdZDGNORBTcMHbocfvk8OjZonHv6t7Jt5YWyh6mVO7JgFncylJerehKSgyIl00bnhnGKoH2q
h/5r2iuSrWdxcY3qejwCASbEm1kh7osfUiE+VjoOfyYgdS66x2V9IO9aX6aqP5l902zDShOcrpKW
ieCT0VUFArU1ti2IhF31OsKCOL+jtFyYCThkZAfqMPuF/eedoBYMnIdY9BZBclVLWeUNmZ9vlV5q
bU0nisYlrEZFARsfWEKh3WK1ui/MGPiSiUQd3QDIQAVkLnSjT40YiY+ZaIZ7gtYSpQEf5LaYX9VW
GPGvN+JWqCaONRhCW8jTGsJwrS/07C/0u1WcrNvZ4EGxpJt+blK+h5a3drlEoBIqsLeWr4/bMGzn
27Af6mc1llJE5Vr9T7SNLTfEENgGXZ/bfLFfSV8EXxe7nZMUd7/mqudWG/IakgXdM1/HVQBR/9K1
ZmUxBka/dax7zW2j2IKEOk5HSUAtTAmj72km+a7kR4nTq1WCfqBV1uDFQI+nML6zsH/OdOTYTKDh
CUq7jtpIt2A5FLc1reqlFtC2tOW5iXZdlwtul0UPqWaV20DJzetGLPA3ARaNu7CI03sOfjerjBB5
AkFU79NJMPcxrLJbsSQt7Zpechst/YHor2wPtdzufCAYDoLigKx6mZWsxluj779VpWHemAHsBPaL
fhcMnbRrUmD0mLURuMaYvhJ7pQ5Oc5MF6UFCJK6Vc6fwA8VRawHNEwkNH3GipGKZeXsHFdLHKzLp
aA7ArojBPGMunFd3itobBxSO832bjuVO77tfTdYl94XYQikzLUcJv1adsNEsz6ofFDX8lmlK+KJ1
oniVaF21EbGenBZwMjVn4buQh8lWiMv51PpDtWu6RnqUp4yqpdQV6l0UI2SXdY1xxIAED3Asn/8s
40mn3AQpu3JGZFdDFCHiiXWKCN27KHFlqcNYV5nHdKNzAdMgL/XBtcSydALsWGwA00h0JnIO5d6w
Dl07+HtNwJO6mfQSxxEfmJmDtpL/0M5t7iAdpwGon3NnFqbG7cuWa2fyjX05t6WLcli1scRagIdp
Fjul6vUt+rntrveNfjeIenSFZ0W5wW632IsdV3c2T9NelcLqSkxkfSOhnutRkqHVO7dPet6d/OX3
TMX1HM7zc2O0kecbjXTIjdCyjUhTXEFIyqNitATuo9yws8CISjJ/Vzem1q3aqbXnDjysqUJlCNAt
cMDN+XbVwTmSM+rec+MC+QCsUOIh3wuqRiW6UilR5i06e5jEBohHkeNY9R56p3Hri4hFijI+UJ0l
Cy5SK7CbgFCiKQZMWEQUGOJkGG9kVDntBrthhBNqbT9kMI8kXH8RDW8qhGtThPg9PYpmL+osvYQB
HcTKRpDahOiXZ3PTjbBKR8UscQXLJg0d0lRXniKUng8yQt8pEqZYC7XohmMGjxCw06H7d8/PS3rU
WkZMQ6Sp3AmU0J4MQt8/OynnqepKoUItJeJYa1H12vEFXngKQv5xqmFbMamHUz010lPQTNa+mfNB
3tbZoD/UQV+jRBrV+hdRDNHXhEQmOMCqRshq8XRVFEn3I0qZqozPizvDnH9tiLvcCvsUF9YZy6QO
0inUY/xhkA0c7cSQs+faqvwHIym6b5HSwYqK+QUIjiia8GTMsrSrUSas7AZCdusmRi/eWlkW7qoY
5akICaEHrU6qR7OQpLuYRzvaVWoa3ox1hahtjdDrgyRLc+llC45y978HKWYGraAgYDzAscl3ogkv
szJp949CdiGtfNcXAFUoLxBNHdI2Mf4qjR3DxFJ4s0dvUdkIZBkFqQuQrJXMwe80kl7YYrQM8luU
15gssa2Q2/Jx3JbvhuRQK86Q2vnjTGkm3BjQSV+Uu1JyuF29Zi9fcY/P3z9P1T+Y49kPWJW7SrDv
eTBCahGFh0R+SFGX+XyAD2oBZwOsMtYxyRQ/TxmgCeNyU4myk1TxSxsloMGUli64Xl1A063E5N4v
6io3h97FATNZ1GZwfUytHG4dEvOUyIB692WExEdll7M5ripORcWN3goMOG5GFy1w6zW8sZzWA7A1
Osi8OZeKwxenuGpZmLXShEj7DwCXjR+yN++4PjbhvULZm0Pu/vufEBe3Be9K6YH/Pi86lOlYaFGO
mopG6IR2jhK6WuqHLnG/J8nlpuQ5urBrPjwYb8dcTRCX3XbCyJaaGQG4l92HTrPVK7vaLliXhrAL
OXGQtpJTbIS98v2SqJf80bZ9O/7q7GtFqZTmMmdxq26XCo/8JCOM+5omjpbZpde5tOSd9lRsXv7q
OGQuPYBt+Cw8BghN/fs3EY1XqplsMzp565Jm0ms4AAT8GkjYP1Wd6LS91JhazuGqano2xGrBDRVb
xNASkQ7AMCJXbgXDd/rp8fOd9B6Bt3RqZFM1VVRDgaStt5IV12rVLBM5tuDsETLapYjheOat+H2E
/md3G+Va23L3Qy9Qbqev2p6MMTx1Fxb0gyOLsioMP+qTGpjb3/vvTXE6rYIsCHEPppNT7/VfS+8+
2ufXHWhp0Y5c9W/F2zPTprd0m9+W9efrezbgugUMZNsvhJEBw338OBw6j6KhEz9kjgoTRt2A63Sm
54if8QM35+77sJG8bCNQLzspNtL+lx6e90Vyfg4fAENXLDbelWhns9JGeUql3zCh5b3JTrw3trzJ
vWBTXKqWfjQa8HyN3s3CAVqDWOOglvJUGSR6uhZOJlTmlkak4z/4P7SnaHPpuHxwPdI9hlZBExn2
Ojvt/MZKUy0Jk8aSPOMmfVTcCoRcfSXuF+JK/hxe4De9PzlcjGhpygDGKVmuW+/aHCsWRjuK1+bo
dqvHZm49o78UjHxQcTagT4oU1iFRacYaLhshya8S6SkcHX87743X7JcU2PJe4bRIXnGTq3b8S77/
/MC+73gid4CZHdEJDtGQRlcHttICwBc+AfUCJ5MdxSWi22lbfUPCvPt8rA/W0QSYK8pY9HEq1+j7
MBzVqPA7FTZB+NBo8gaV3y84GVzY+u9vdloEBAm6xF1qIPZ7vjcwUA8rv4yYUVOhw/EYDSdKcfYY
3un5hRm9D64YCjlQLhjkeN4Rb9Q0jolTM9VT2+w4J/OTr+WX0OjvoMQ4dpsoqC4KDZyttVpviAKV
YMWt6iXtPcahTfQcjY2jSl/9+TGZFXeQ7mE6/gdriMreUpBZJC/Xffc0sMhLUTv3ku7lNyF9sLyk
MO2SqG4y/+0QdfGcNxbppKWFtg7DrUQG0YizlleCHzaC2Zt1Yf/vbj0IZ5iw8bVgnb6jRnRdOPY0
M1SI55MtQqkPxNCd6ws6SR9sB2SgaAigIsKU1regEIuy2eSMYkmFW4B8WyD3n09kCW3PXxmuPES6
uNWXjtj6uPpJ35g+JHOvt36kyCEJ+UyfRT6KunRhpI8mQ4PP0CBZIuG05qzQl2nS3MDdVgrEjSIH
L9TikwtR4PsbYWFXokO9PFOc2VXjtIPrj1EVPZwaucOuekml0YE6/lcs8D/AAf//Tox+ia/+a5b3
Y/gSLSL0b7ndXL7/IHdLovaHvrAk4JgtijeLp+bwazFNtIw/yPx1uq3YZSwS8Pydv6ndsvgHlxGS
awjH4PrMk/9Pajd/miRSaEE6h6Y8Esnqv0PtVpWzrQ4Skk23eH3Cm1JQHOZPO0NNiGWHPdYo4M8t
pJaTY+a8mTHpcHwkVK4Dtb9urep+lMDCaW3aHQCjYjWV1WhLz77+BT3cE64nhyKhHTLiJTXjLrqJ
NBx6B0Hw0Xyg6il2/VMbRdKxa1XxCBBxpLCFl0ppFNvlwthWglU9J/j6Gf0jNjP0fsxaFQ/4rJi7
eijcMQ/HUyyXBeXV+KCEcnMzp9MRElv8kNSthj6aGsC+GC68Civw0LI4IGwNxeT0QLDR13B6LSnD
Pk/DdlcMcXTs9G48oTo1tqJwqsIe3QdacAdcjafbSMi3LfS6bRdIzX3SBr6tqUO3oW0JgapKVFtF
iOchNDAX04bW3Pw1T2Q5Vdek6HWqmzrdNr0KDjbHWw6Z0dhF6214yAM5dqff/6uhZPdmp97+daW9
jad/J53/uunYXOC90M3XIADDE+Y9P//8RtF3Rt8VyHjM/Ieh95QR43BXlr6wncXoK+a05fc51a4K
wUcLTZv7nRaHpVf71ewKsxKcNDOrUSg1FRQadYorVvDn57/x3VeAzk++gwQfqA80CFWOyVtgT2JZ
k5xXobGVrKRGyz2jEDZ2zU0RpP2xTAVlj1ndjY71z6liMo4vS0glZe1LreTWptZk7HeQN8AnmX/U
msJbU6+spx4h1qYGcttMaerFCSp4Vtr7TqLl0207itW+sKzxVsepGllc0zNRVtpgcaXefT69ldjo
8glwoSCg5xogqeNznE+vTLBcnQh+KHoXouSKcaMgfsnbRmMlfWg6vcVDLUCRUhLq+zwflWsxn7WT
lomik0uhBp0tnveySH8M3aKfUyxlNJksAM1yVl7LLTvWaK3kXkibzVjoyZVEnLU3eqnApcsKTlMf
61cQLIpkM7aFdRXJCeLBEcK5n090ZdXARHXc66mNixJFOgiUq3coqJA1of3Ub02hPCAuzlukhA9x
HUcPXQErP5gGFH5Q46YSvfOr6ZvZ+NHPbjZukMfKvs44OHm1ifK2JPjKVez3wiFEvObCz5TPH//f
PxNyGyceic5FP2N1JCRs6HS1rLqtspQKSgktmToYQWAKSbX5fQfooRzbbUhXnGsybp/DNtgNNUc+
FvrxNhjN1yCMosNfRzyfcmtbIW8g/R/Czmw5UiXtsk+EmTPDLcSs0JgaUrrBUjkADjgzDjx9L5TH
rLtO//ZXXcgk5alMKQLwb9h7LzQlGeSqO4bR/ePo0qtWemUyS1aSlaf54es50M+m9V9qjH9ljm6/
kU236APapbAly+FfkzyrDfNkmNWEGXZQVxQBcDEQ6sbj6lU/15sZaB+P87S/Fw3YVhZlw9FR1XxL
ANc3IoaWmyG0O6BUAuYRzpDTGqbecTHXS9MF3b7daPR+k/83WO2/qAZ/f+yNNy62FltAA//PG0O7
WWeNmRiPKq3VHVYBM0qN6Zq4ZMRX7ThecMt0L5mnLxbBzY+15b124H/4D9RnYpjtToZGcs1GHM41
y/QP8kJ3wiOx2DU0kmGd3bTKOaCJ7B8z32sObgWvF0fvq7V01U8yoGNOw5NpjOaL2a41ukLzv1xr
/xL3bb8iBzgxQpSsoUNN+6++cMkBJ63L2B3tr2Ovjdtc2i8hgkK90HFQ6O6XQqmHdunVeeorMu9D
2EpLGjxySrdoNQJ9q0rzZbb/28nwn1Xj3x8NzDnNAoMNOuZ/PZZgcK6OtkVHept0WNyUxTklhe2S
oR6IoQPaN8przjbr41O6qJGspeb73BHDPc9lQg553u7RMIRz81/6mC9j8H8cWYjZ/S0F2ud/W3zw
f14WKakCJHrK4Thrqz4KU/aP/axIwIsMt5hv16Spr8vKCjuqLXM51TXKIVtEVu37j7WhxU1ZgEFY
nHD94ZvFbirJk15UouLZXbqraIPu2hCXGGdVrfbjVHnbVg4ZgT0/yNBSZ7Qk4w4hwxwpv/R/Oc79
srAZt9aZrU4pDv/7U5O58H/2prwTdAZbGixhF9y7/18VkpECx9FdT0dWNruRvDJ/ueR1x/xUyPCi
QPdOUJEzGHuxHonDT/zltSqyNCoQpXisX8jqfvDCbjo5giBzMJS4Xqyw3w9C7estgNxqZQUCbHkl
pfl75gycNSkHi26DQ9+5Oi4qoQgORQDW5sSk5JlP6H6df6v0IM5dk/52ysCL0AP5kUGWfFRYDXAM
oh8OEz76XT+w9TIseVuP1RPSMBlb5PZGkKErVDrtW5Y/wOgmpD0z7lPulojc071dNqAaHPWLIfKH
9McTNNb7cVp1xIIXWANJZQj23H3StExagXZe/dmd96W14NVbIHzJqpWoNjEj5Fle7ix/3MEcdQ9h
niIe4J92q/4XYq77RK2XlIspLp1fnl2zBJ3fjGVJr4RCn3JfO/cuxLMtIj4p+kPWFwi2BxBnnvRs
UvrNh9m4pE+2Mu51hzKoJTR2XPLknAPLHgf+aReanj2FpDrUYbP3EBSWFz+tyZr3pjqukma72HKg
kQTUZj7ntd1ZNyjKor5mWN9DPo4koUuE77VgXmG9AmEV8UStpgz5kvfTp169hCzbKppwf+eZGUbS
zknUl7qOs+5HAso3z0vy73KfxbPi3ZPilmLuAB77Rbjh52BKcN6/2wT1WWqhopiXdlubv0kvE3E9
OSvYUJrhmWBJbhh0RnyYtkuu6OuT9NVLgJ0pTuox3VmdYUXKFX9mu38VTWedjBS9RNF73CW6jVOv
QCzhSnGuuXGyRb3KERdn49xMQj+LzD9x+j6g32wjf0S35sjxB3LIi1fYQI2uCkcCmNDEJNjJRAm3
t1Iu4SBPEL8FMaIB60B2Khd92cKsHVFPCdxOMKD8sljpSA6lN4aRkW3iMA88c2dGuSSrqkdiIEzj
uXdQ/ppNXkWJYb8nzmrGGBaQn7SM2LPHZXFV7NqCNYZTfywwUuppgTXfp/OpLtiKm11BjnDb3VrO
/NZT+M/9T8dZsth2u7eWh1Eydh+5M1y71q2Qm6iX1kw/6sl/7ZYVBMPAYANcYFMrbOYkDNbNZ1qM
bgyQ9y0tBebvITh5iwf8tkW74Jbhvg2xK7Xa0DsoMCZuoiGIoTIfOLbXKMHFp3oq50HNN1Uus2hM
kruMn+AyzzdmDhcm9MRzmbL+n5KU1d7o+NFqAoesw7iC0XFagKiS00j6f8JteZqHvcibO1mDVeoJ
v41Hb/0elMXw7FWvaFwZbyYdb14JYiz8DjD8zXXcIg7o4MhjpjPqvZ9UpPNhHaE11qRZGglBRTpc
nhCdnNqmdl+dfD7P5tof0dwN+7k0/R/VLdqijGW9qvdjj0wop1RG9bBe5OwZsaFT634YnPxsdqI/
sTAXD21vLWTYCPe5H6oDla6IgYF0p26rWRAePZvbg4jnhvHNybekMqvyf22yGMid+Wc7PyIDlDsP
gsKlsBvvuyuelGMtb3VumTeBU69xqG3vO5lfDMdlUV8Tc3JeR5egaY6wgznkyHxSD71auRr7lFXc
+0ojbIwyeyb8wr/aQ41mJfXFu2hbbvgOGrZcjfKmT4ITiwX7PiA5Qidh94hncLoJjP6tV6Q9i279
3rSF+ZSOjniCpO3EM2rX45zc+Hlq3WWW7u8NPL2HtcxeaBOQsWyv3mIuP8IykPdO68wPoZpdmvf8
dd0O6jIlMJtDXr/7BqSTyS9/Ik02YFPn12IpBA+Epbi4uuh245Baj31Q7lveO7Lyh2XvzZ1xLhLz
s3Gri8oz91m7FYQBWgxvdO0DCl3gN/4E36drLpMxdtdFO90VwLktNX2v5TwtPH6/9TBHiR23d01R
79wanVFR+NVza/fysSu6PVqJ4jCuJrpWJzCeDTKEMmG9wCQ+j149nxcDRZndi/Bt0PkT5zyIV9M/
6aZPbnLHqcHOV8w26GyjlYv1drWz5hiYc32yxrK7WAmXvi5LLmsH/uc6t/Vpkn0ac8lxyMFufi4C
8xVFSvYJZ3kh7c2fH6AaFYTxk1uqjAWmXOXXt2FCeGq/4VqEJiuvmf032uZr6fM0zSu/eRyUqi/h
4hSHUDniiCBSH8ZwiQl0Vz+W3ir3AeUnmZ2DfFaG8fT1/aBfp1hWIwpc1LmRFkl/D6+iv9d5KY91
njl4gkHDGIVLWKoRHsfMHh4sq21iuicP/mY3POjtey31wEXk9luw2joumzokyz0N7ljrBXdfnzWH
sLCd/+cb3WpUe54PqAFW2OV11liHoQb5C4Tvnw9rWOEesBYEF9sfmFYB8bQuZ1S863Llel+uloMy
JapRYZv5kN58fW/g9v/7p//3S7dqd2GpIaGGh7RHVeeXHLfdYpsPDWyLiNJ5OMvCEUmEGpBagNRY
WQS7ryq6kiatQ6NINKU6uCvc9pvfKhYuVn+ts5yokorYOUY7Oo0BaNXgbub6XmfEygZwjx/DGnV8
i8zmWGwKyc7sHhuDM+mrpp1D+Xdu42N6ve0HAx1727wbhbgtVnZIVsGFSMi93Gs/EUdeeDhmbmnu
WnKRpsJfP/yxUxCPK//ZcnRkTst4MuYGMZgI1IuzlRCTejCdl67u+0ey89Y7mckdFaIkoMLY1YGQ
t3+/kjpQp4pKYKhGHhaGZ3OdB5Z3NgaO/cn3usiu3ZSgdQ8t3tLecNcAX/eDEm9B03UbSK+9+frw
9cfm9t8EXdtf0oZod3Sb2QR8KVp5PUi+z3/WSWePMbOEBzm6b1ob6oZYWp+apvuNTje4b2tF3e25
qOKmqAI8kO10w0tnhan9solJi3QhqnRxANGuf59EJDDPD4lOFzT4TnpLlaz2NGTDzpo86wU840EZ
fbn3wqyIfdtuIiNt7Z/rPO0aOqQnJYMuXhQlbtjukJRGGcHxV6von8DDyCckQyKq54EeJuwsOjmA
wUDy+ke0di/aQ2vgq7G7KZWN7mt8Wb/ah94o6XrtMftm1wVPDQMAW2U06f7rcUNU22/qX2ZlZF4e
a9l+q5uwuwareyTLmpYSts4lcTkiZGnLfVZp5ppkGpNystKtaKgdZ9EPL06HmLUexG/HbP9Mo13c
L1Pe7dzFwXu4mUDmPszux8Kt9lNji0sd1uU307E+Uinrk6OGHMml/W3QWfbdaGy9czrzaWWiTKD1
VBNe7yOL3f7t1rS7i67rmrWMp6iW9fimivsaFfLFLp2JojyQTzqRImrQtTJR4ssprV7+/t9tpcw9
cHe6LX8d93Ma2rtu9CbqS7kQf9nUt3mf/2LaNR2/viLbClXfrJxzbQi9U0NFnT6U4cUOZuMwdIW9
q9Q4PMmkehLm6F2HdrjpzWBFRIj6/IyHwlvm/LvyfrkQnY91XQJ6hzn4kAXTHNvDvjfG7GFybYR+
eX7bOZO5t+pxekb6McEmye0obRLgzpgA/07Q2ir80dS298tB0OR7JUXf2KzmDh2QuHucc29+6of0
7G3ngyTy+p9XTuBRuGqIRPDBBw/WhcCkWZ95Y6y31bPmeHJldXQH5dwNhO3DGmassh2oU1iphHRv
+3maA4QRsL+PTaubV6ecH/pKkH03KXlNizMPdfwYfOIoE5FjIU4FOaKJ4+uXyZD9bcdNGZk+N4xO
y4SAfDE89UodAtICrpoq3x+y7Pbrg+vIh7/jhI1oV/BTUqhz87kZuPCuAhs1ltV5ad0fkuAxfq+g
OE5M2WJzRCqeCUaEt0U+icvI1BGIVvjLGLpLNn7vtA36KfGgBGRSx37b/SLBy71fZ0nIehqkYN6W
b9T05W3pEMpCVXP9ev8LS/yx9G3jD9ZrF7rLnS0gPieYJb7Gy1RxNjjKISrKon33zXw5mVnj7CWi
f0a0Sl9cmNYHa85stolWckh5yO/C3O8eqTtKyhMN03z78uvy/PqeuRrO2Q4tEGdlMp8T2wDHsBY9
dcc8vekVL18zh99xXMxaDRdk9BVIh8Z+qbmn/37Z1UP52Kflo9baj/uEdPn/6TNGFy9upfybrzPY
HgPCP7K2v5l52a08e0zN+tYlARQ6/LyFnofZt+be3oqvQrvpjdOVPqapocJQRbOXqsq8rdrlRdqG
/TCHSXtkiuFFwpINLHffeZkN1YBqmJwXXfdo/Kv8n8++/vT277MZhH14NG0wQrbEiPP36i+aAvuV
WutDVqvimFayKQ6N41KCbBuIZWqDCJg3QDydkEtQVJXY62NeUWTAQuS9TDPzqkT1puXUnezB8m+r
pvdvp6FYz9gRb/3MnoZILLI+5mr8CW+XRKyUVvjWAiKH9eoOBEp6sHDvcEC29d3X96yxCy5or6N+
aU+40dr3iuUTt9OQshmqcYANqdh9DV5XkxZE2TKPirxZI6wK6sENClqGiS4ER5gV92x1r8xh+yc3
qD9oifWl7Hp2GKGP1cBN78rkMAfecpeM+p8PeVIzHtjm5NQTzq1wl99fc3K1dvI4e2UcUnF/gxQy
7Kq+kBvY8VKsevlQDUmgf69wesZHNehhx6Qm2FEKBBc6cVl59VsNt++uaA18Oh041iIQt4ubdyc8
DQouDNuTWfj4zwAGw33MSi6Ono3K7I67SuMq075EwMyK6863EMnr2hv2Vpf5FrHjbX+QIst35RCu
z2GJS6x4DPv+V1Et3o27HV2kTk2XWmG5SLE36pn2UC6NuLR+kN0qLzEZoFT2qYHaEZV9RnGi/foK
ZUaB2Nn2EUUNBnJY1/C+TNzuSGIf8nkGrncryxIkFfOh1XVzkiPWRWf6PVUqf1ZBdr+arXWsiq44
FEu4Hsqh55g0OQoPf4eWBmbB4WvfpQOJidlAWI9egDfUcraU3q2XT+f6birFTSBDdV+ag7oIxu74
CqkVUr/2D9qWD51bBpyDOt2ZetIH1VpEs6oUkER5KYbafZHdnO9XW+3EYA5XODj9bfNbGHX6yfgA
Gt40XLXjMy90k0k+jCSx6GTIPjkE113Qh3d1m6t9sD1fDAxGQAIhljRcj6SFqYnSreaGnLYftZin
b39XeFa2U8qDKRAU8mF16o7HEMsnRPfWkRZ12WtGu1G/cbidCU0k8Agjdd1vSpfYAGfz4nSCtt7O
ySgeZXLOgp7j7uvVEnrV167OcOhZy7evqlOsQYXQAn9OVdTexeyoaAe/kE/skKe4I+MTFIQpYZtx
QSRKfXy9gHqtnasaQkI6TanI8K/7/d/jd8Vxui/C+anxFxVVIHf369cU2pLlOcfPkNwUG4LXhJDF
9d+fpeXhTZuDV1UPBXvQ+VPYRv9klotzxcD+lAVQC+1u6jDX0cm6plFfqjX4M21frYwhoyLrMdsy
griECe/8COFs6nrjbhblr8RkDrdm5nyZv96mr5Xf30snqWcCapvOib7+qs4i7ywbg+SUOvbysbp4
gmYY0GTRzOIdN+ZhSVNxKadsvHdDnAieX7yZCesEWahvSW0/TTrrjmJMskOxWvbbMsibbAmoPYzw
uUrWi6UxxczAFW7wMhqviaPuvSopHydPkBzrd3jye+yDjmqw61uyeyv+FJuprtza4LqQn+jU5SVL
e2ef1lUQz9vk9au3YAS1nCZCeHWAjypSRmUfG+ut9mgWtem1T2HfyVMJJVXxRDlAigLv5bNxTjt+
rV55EF3W9fz1mQr89ay37319ZgAyA4i6wnoUzL/aYume5kqWccJbe5zE2G7T1p4HD+cPLRtuJoa5
efmS29s/zl5uvzQN698+Z5QGdvSiB2+5hqBkuWeV0K9hmpjnAesP080feSLWJzfJO1BUEGkUjyBC
X0tx/vo9PRBnsV0WLpa1+eVrx2q7+cPXEfT1QRf8S0PV3K59t2craV/T1cNe0TOh1WqkBWdWftcO
pnHxlHGwvnp/330Ia1nSxdCuBCgJDh2BjoQ1Bva5xM6aqN699z3VMdFRH7yK9j2sei9agBDS1Ejv
3XCCMjIkwfGrNOq9hsEJpWL5sLkiDr7LOAsZwt+eb5yy8jTO5W+IKMwtyovB0EAGhzYkSEOlcL1S
GolXXMiqYBWtqgaHTu3Lfz5LcWUXTcJu0bdm8JLGum84jD5COs+avdynLKx3N88JlAzsP8a4ikMj
s/4qyOvVzKLuqlIOjwzhjVimc+wsmOO0di95DhMG7jxl1VK9NU42UEgHUxyM23TfB/uWO+alLjtv
X0Cai8KDL6tux7zTj0OX5s7pLHl19HOqu5vVHl95yP0gqbmIOYY2bnF2ctv8CZ88g1yfKauaHIa5
5hC7p8whuMTWIozKFd6QO3un0cvTU8gRvTNtGtEsTd9ZOi8Af7N4quwfhurmfbYk52IbaNiaaaGd
lj9XR11McuACq5Rwrsc1KnPMdUaw7q0ywN5nZNMNCY63dXYSajLJn/BorFisRw7eO1zqRz/sq0jx
VZQk5f1sLFaM4Trg9E7LyNSSZ3iDBYrjTB7MDFfqmi/7tkl+N/y0+1ZocMhCgjAF5W52QYwBKr9R
GKPCMMvYCszftN3cd6UB062KjWTCBb6FBbjDfsE+FBm6wfDDbioIRorakL8T+hfDuO3hhGy3Mhje
LuGy8wZo8Vy2P1xBYWMZqbkbfpmit86jmx+GvvdvShPfPhsFikCS64J2bybjcUxMZlKFXxyIOpZt
U+3R++GHdTA1q5zJikR2XqXdRLkxRlzd2Xn+VS7CPExsR+bcUnu/e1ssQjQSrngsQu3RlScmLK85
k/VVtLE74l80i/VpTH1qLit4oU/Id5gyAfaV3nHG+3cYJwEfaupffFQSIpyNO5377B+SIHbKTWO7
thdSWeLFaVnA5Z80vR9Jn3fHyf5RGZxIQnpXJwixVEIoZhMSxLRd5BBtpxVbtbcJo1dk9DOLHHXu
wqp8bVksRKILv3cMaY7Dkny6A7A0N2fIrTCo5505ExuaXhvX/TmDRMNaOBzDInDJY+jRyVtNDpBH
RCrr7mywPcdmsQ6WZZn8Iual8dA+oWiHp542r33fHNJ0uOuJoT+vZ1FCoc5dWMBVOUZCOsbRMKmb
IBsdQ/BDdN2/FtxUy1zjClzaq9tUb7a33izW8s4grjazBxVm88508vKYLsVrApDCzMHeGX7/Q+Jm
trfBee67YI8Na19XI07gqioPuTAvrZm/y5n4UHtZ2dTx0ld90h8rY7qdZPbJTuvbkv3e7pWRAzFI
DCMq7OI7j8xkl9cyiLBXHxvGtas5/ElBc8RZ38J7Xn7ovPk9pJoAiBAylxs0czQOsxdbqYHPB995
HWj7sAY5G7wZdrPPA82rlqOE5TVOufM8oXWKZovwyK55F15wJqag5PnWvhEW2kRm0T05VXgmNUZ+
W1Sz893wvSU1IKqFeKycOo/N6Y9XH/zGx8VgstufXbfYKlC5W+vyXSyURAHOQJzqDRTO29RU37wu
jyiG0jgv1bpLaFzwvH9zDYIskpSDatGFiPOv9X5WvbQd7mIcch+GDI6pVmRMl/mNh6HgZFvrOXTU
jyBtcRluNjWc5cPWT/g7L0vOVtC0R6usnujf1X7AtMMgh/Z8ZpJz4OVh4emDd3AchySGcTiaQ/WT
2xt9fjHQoQ8jqCnPi0ufqTuw3zNMl/fzgNhzRlJCH4zEDd+55sU4V1vMxWqIvYnfO85YUMV+8kPm
Su+MvmHS4VY/J6v3d30tvg/aIzVxafZ1aXB2sUjLDMTzeO5Pzuxfrc2d3AP+tQqvuGSwmHpxzuwS
h4gseqZlv0arK1gboNblUcOizGriIU9KIsfnS2dZ1E1bQMQkmIeP9sFO2YAxLXJoUIkEH4oXcZlK
2zxaaXUeFdDOno1RtHYGri30MCySlKawl/dZ4+1VavNgykEfIqRhO8dcMgrRtyWslXYlcpt1Bvhb
9U+zyylKntCxEAUIe87k2o6k5TC4XZ6X1oN5NNdBPP2ccplwdTp9VLXtPclWfdwzR9o1oog7YRAz
X+nu2svZiarMzY8TIs29bY9cBnrx7mV4b3bOH+Ew7xpHl1dmzLl1jJpXpn2uetIV+pLHe8BvTbt5
F1iPbP36U+HXv7BwfSiRq/c5S+utaYbiVywXlS7LvpeTEbuafkNm7gtan5G5p9pVvB1kKWmmAsyO
29DfJ57xwkGy7Eh0tjeYabrrepINGuNRdyxggkIASs2JViBJ4T2f8dm20Mdrg82w37Y7v5Uf5F21
RHqQDzGJxjwOmfNRmsQNJIKSh7tihq+yEwxiPXQ79YopydWTPKYhO0lWl7rrjpmlWHVO/BxUdncY
Y6t41VQUFmDxMG08Sorqp8cgEsMu45TVWWKfYfU85q9dVe6zwFohiPrvnbR6SI3JMaSLXBmJs8I2
DVYfBdM3+7eLnyOYCZVuYJMQFpLFrREwih2bhxS1Jy7Nu5yUjWtWWsaeMQCChtA9tn4ynLhgzutk
7Lq862+E2wb7YZiPYmhPzUI8SmlUt15T2vfLPIDc1hFj4/6BOduZn34kCCWxDv1U76WREdvTzL9H
s99PGy2VOIAzTWO2K4zEjMG6X5GvPcox3FHqmscpndaY39y+9MuHTFkhr2lwG/KjYy9O8UVPMXlA
QWTOjOyqpaJXd5vrMNTrgZTPk69I8Syz5dK0w0fFA5Igvzq2/ZLNSDgzSycDJ08RsAftNFNmPzpB
Ue0737upkdLD2OuumqUi0Huo7LzucT3jd17HOdkZhf4FjxjTAhOdHEyG8sYrfmn4XuKDjehw7Dpv
y44ID70kecUOy+VcCfZMqZCHtZUPswUXUjjNxZWddwJ5ylhDfNalPTGqZzq3lmxZrQklnl01BF+F
r/3KC5F38lP1zCdMBIaFAQjFqK3D0vYl/baO17B9rDahzLqkN2Q1sDQ25K6oUgxaob/sR23+0paV
kdkgrqGEbVL2+W+RmA+FIYyjXbOvziSFnzMktDgmapVWvM0h5YCzcKkazr5fhYN6kZKvY3UbzAgt
1hYNTm4gKOQC7rPC28mx46HbLBywcGSNlhwXzQl4BEpdkJprvpMKc+ZUTwD9rge3oPRvaIX3y9w8
o5a+1mtoxgHVYCRSSptxS+msoyywMccPRhoXbOp2hvUrbYofgbWhilGwRYFkQrTQKE2yhia6FskB
B9Ohp+uPskq8NlqoOA/zazoKOw4nv9vNE4SVRRTq6DUAicLwZW3M+Uk9M6F7Xeb11jwM6UDdn7iP
Q2YfiS94ypzF4gR1GOkn6Y8g4Pkgiv5GLgz2/FEcg46pfzVfK1OYMRFLL13YYHFyJCWmxaMXLSrG
+5SrqEaf7F6MsfpO3tlzmi9xMRTG2c1+oh96o6ZHMEWMjXt1Nu2bkzvlo6nqCN2pn7xZk+qOTbns
GFI3hGoMyMKq/H3xJi9y4ZldMOo9ptg8hTdxpCQ9KQ/gRgOOHCJLxX6g7cJYPNU7sjd2qph/LKZ5
yENyzSzyCCIii9gjjnypsPUPiIPjIRvVbqTTkJpcLI7IE0Up5avon8oyuTHS6r1s7smdeDeYw+3G
ZR1oD+YgLl2LAQvNqL2VNTXP22Nv1gN8svySbolNaTdWMWlSFBhdwJpiZsCse2RLXs1UnutApj3+
50K2J6v/DFaI03Vflze3bb2g+zSJmKl85IMsbbclGXGWDvicVqZQphOalibj+enLs233zwxUvDiQ
fXA2PPfdYmMbF2yDdrMJiDMU34VdDfthmu+bBS/IXM0ur15Je+E5XCBTsM9yjpHcJhm/yZ4tDtnt
uGFi6j4pLqVTq7kgGYt+9+rCOdiJ9k7SrZ+6zMHLPXlL7IE2ndyn2XKneB0hA3KGHlLSLzDH3UtV
HAxX17ezN11nMxH3LtAYl+YkXkyLCc5KSkgy+tk2+GID3BBqkeXDEhPaYMVqcAaajunWrpjTT92b
uSRcaKiYmuwmREcdtYu2WZkbaJfnV73hkOF/HdeBWFM7S/ddP7wNjrdz++Azt8L3KkVO4svwnCCE
j7My7Fjn6pPb5eR45hYAVbz2arI/xzW8KdYhYXK60G0a5SWtvjNds2/tfuIaTFlBOaFNKWAebZ6m
t+7Q3rrhvdElzWWwnD9ui9OL5UZnOh4noIe+L2EONHrLobXc/qxbGAhtdckDgX8qQMdkWQbze30w
5Ex0p+rFwTTS66jGX86EICf/UdTwc3kE6Z3bmK9WkB+cGeIvq7BIJu3ASlFWqJlnjkPVc+IGxr4M
y2Gnzu5S4LqX7LFabj0qDKh5CNwRXoUrKq/sB7GwqJEt3UVtM34aFlvNFXFf3kLazAmuigfh/jFM
dKHutBGEZ+Xvtm8hZT6F4ndjr9M5tVKIXd7s0TCSE2NP89W100/2KZGX1NY1c372HrFX6fb3WQuU
ZGWa+GgTIp1IAVszRUBML3lIhtWmJLIfqmBEkYCghN3L9J6kXXajB7fZD3PGhkhwCSDgYLoHLL5v
vfe55D8klxRd9PuSL0T6X7uhtA4JYQ8xpknSaIw/gOhqUuw8nqFCdpdJF9/FzD6ro+yM12G9Lwrn
V97M5kGMDJvbDErdYFfE1lW/Z0n9ghuNJ2ui42GpXtAzQPXuvU/D9T9ybb4C0i256wiF4T7fKyGN
XaBmBtIwvTOxxJp/n6MoPWXb6DmzeM47c1jtxEjRm5dUozjO936aV0dbL+wQtMXtqp4WuXT7kLwf
OkSe+m0PpL3lv87nnyZUdM77LCWCZjxS970jJIXUzDQjHnjxRWlQ+8+s53kC1pTrjYbYawvjkFs2
g5imPufm93GaOmKF8v7Y2goEAvFAxWp81P3Uwr8l+enrQ5e4KOuFHPbox3jLYOu4OU4fTxP0YTbN
adIVEXql6SI9ZIfQMNZ2vek3gnGAteZmfVQ+F5OPpqXBszpofSI1od8qqijNvSs1GQ8rRhv+qGzW
H97OY03YhguDp3V+YxrPXMc69yTZR3VPSarVcrB6qLYM9QqdUseaVXdQWjIWMoeIHBxiSBpGFAYD
dsv+Ni4NW7lTlQevKAgN3xPMlO+GbaNfIZukwAGlHnb8FdLpDol5C+Jup7aHt5I2OorEw4reimWX
hQmnQYVZu6yGXb/JJTuD4/f/UHQmy40iWxh+IiIYM2ErIaHRs2yXN4TL5WaGTGZ4+v60uBHdfWuw
JJR5zj82hAUgov5qhknv3LZNwiZf953kezel8cWs1HdtNXKTwvdsiInbxA4CL9MAjj1OqfXY+G4Q
6Tzb1ayYW8W3zZzMyPTW4mCU8sW01YrmmIxjZd1HNi5Q1ySDYUj/OZamNC/Vt6F+WcGJ96Bw2Wap
1Cn3yvdsaB6cuEhDtJY3z/TCsVqCF3QNLDxTflxctJxF08QgHJa9aclbYrRhpsCp7j8LZ4mmXVs6
bMVOSlZt1fyX65lsp3KWSDy/FClFZcwbpFvD4fl0GJ8qZjBMWnJLNxs7V4qnqX7Le9Ik++RlLeN3
wlfcbZyiBhwkvssYNE+MOSXWQ0PQoZSb+wYYulZ5tVbzBhdK72fbo9pK3GguRzvMiffajsU2g0dk
AJwr/qlhqBBIu8S6m6G4ttWQRFMzL6E2BhGJwP+GkC4W+5BbNVoUI3gKSv7BWMlcaxMKik2mAjNX
xOoNTMbtYa6ZYu1xCBfPeG1Vdw++sZ+MVn20ieAcne0ibOhDr+L0huqOgC2axFUc/5CLTCkBqbKp
zyvDMrFBXJaNPHZlSbyZTbUJRrpbHfj/BVOwDWYSc6pyhMhqLIqaaQJ37MtSVf1l5I4iysjbAq0E
GxXIL4M0rJReeyOd+otN8GNH9NNzMgIGu9ZyNfzF3RtkDAF+DUee0G4XJ7I8sKrK3VTvykTLSHEu
7rzU/uv45p9h6lBKmykhWPV8Sc1iiGx8dGNLM7Uk92f2uGAIeGu79WW1ifvQXXe4ZxiE5UL9dpd6
L2oiwbyLGfAncrk2czPCSDTOyNQ4O+SUlNydoMVkEx3UXMgzDZJva6miph0+FxCzIZnynSZhUHv2
DvHzTGF0rA4LvpGilFaUmqQweLLrXn/laravECu3QLXxJal8WjgN62DLHhYxexgQdp215d26Ft1k
x/gdVv4l6HoCy7CWUJ8Od14FWXhPycpbjyRPeKO7MUftYtcWO2sa4ohVKESs0GzsSYI6mVYZOVzE
XQJZ3Ky5hNz0d0Vm2/umADl3Oue/dSB0008QxCgG/bzQBDLRorVkNZG/Lv8mg95n07H3pSu6nenJ
Iprl80T0ILgwUX4ZFy6ng7Ev8KTsvfQPJX6o7upXO0D7Q5paSYaZ/9zUduh6LHIqIPKsz6cPs1Qs
RH39zyJzcCvi1UYUnR6YDtm7sBYN0jjU/CxROhnMrIh8jq4PfzEWL3HW0aHdt9z3fS8ukxKH2eeC
z3tZwS9aSJGK9rjGBsJyoLpVIkVSiNiaEpCejNcH2Ig9dS8OUWaIXaVdFpeyqvY5UU2o0zoKzDqc
H6z2313CcI84oq/H5lj7w8HVMQ2YSx1OjUfZu0SgneVqiXQAFj7QdQomPYXpNNAwoPoKp0HLUe4d
3AWITJQ+Wefr4pzRh74apk2QbeE8MzacIZCH/dh6H00lV2Rh/q20UdUaYmWTAOKdh2E8JYP1OVbV
rRRcjm3HnST8ZJs3M73bHT9O4wEPudn4m+oh2a7V9IipwzuXmApCMqKW0PdQY/rwd3uzxXK2pvlw
VDzyG7f3vtc87s6UuB20NBaGa+sJGRVwabGsh2oQv6ZjvwQBnxBN9BIV+JwZ3blUm4Ah+rGU049A
ho+U0znrcUALy0fTysyJVpxim740ph3RQNGyFk+x6730kiSy0pybHa8KAZpOJ4ZIluSuNtBPKNjY
tGVlhRWKCbMUXbreylajXEkC8OJ0DVuz6jGi2uz/4q51CgRSyuVpUH18ntf4sQjsvSUJKeuC2j6n
jXheh2mLNmGK2BOyfbAEW22XBNqNS7Vz0Lmi3fhgghqfAolsQHG4FhZC+CxQ61sfV3SeyeF9Gp0g
cjukAoNjhk0yeTTPWwdzQksfGP1Tkv8UJSuZGA+5So9pMeY3ROhX5YHj67zZYYm0o6FdmmM3rOjU
BMdO0/KgauzQr2sv9kVOS2Q+1iegavuJ6cSHoRxfXMBc7J3r9JEJ+7IGPtNtHavzWF2b2UkuuVtF
yiSIL4tTJPzm3wLpVpgzvnMzOu88Sik+5+R9yuG2M4eUqVQR3N6aBMTwZ0y/SQnHlxRpcJCKIbUI
phTaYSD887lQ6wNfVPNR+3w5vXHNzmXw3Jn6FSM021LLOdIVDz6sLjhQspxrI3hd2s5+QBpzlKCm
WW/+xwhxJde158yz3NBms924ZJ/i9Gj706iI7a0m/xjYcGiY+reDX1iHOfWAcqxUvPl+fEtqjNlr
P38WIMx7HnoY+t4MCVY9LA2hjr2lt4qbeGgNAkGxEjfJ0cym7ozb8Ln2wExkYa7HOkUY2+XyT8OI
6YzG87ykJ5eBYF81VhwlOd9tt1sRnlAFy/YaItnUWyxR/zEWBGQrBm8tinnWo+Ddp8ibP4siDEN/
xnYNKNg7+8JBF7Gs+khYYxHOSGBBfmdiActLadQwTDWjdl/4xt5AEt8m2LDc5mVRqUDKoKgAio2Q
JT07Y/PZuqEYch8QmylxqTxGNBuDqgjIYFSDnIH9EAkjlNumzfjXF6PBnAAc6ij9weP81Y1/YATc
73V4clq3QjlDwbSyv2VhLXtMTHBP0rsAJra0z9k/Ujh6A1vzb0TngBaFBaFOzFffUgeEMCxQUhQb
kxtynIN9MHifNBMTglLp41w0/1ThvtYgeGfD8/e9LJ/drumeuuHqIucK4ayfqxbA8Gda2uVSEh1P
4kc1E9UUE3iaOSXmmyx9amch9/2YNCfpnqYx2FQZqjWybfijspcZ4hQeB5J6zsf+PhnBIyiPd7f7
Fl1D8NTEXrYWNr+1ZGfy9oOsmPCVtRNp+XfRRZRnFW+eoamJTLNt1bLRd7FT7JN2fMRjyWPH8LzC
bydL94GY4ElUXbrxPGQmmvXx5CbIrWoqwrbZiBkwm4wj/tGPZnkYVBM/Va41bIWS37FdIrDOvppY
PGPa4QCa8Q6xcS9bR+X5VtbrG1RqcsqCKlqMLJxQtqAZ/ZsJr4jKeuAxhmXYB56JOcEv33TxfTdH
3VX0jorurFPSk4jqmceyv09E1bBzWsxBIus8VgQeuUlRxanlhQQU50gYwybuRgX00ZFaviB1Fw2O
N7+2t+7ib3mYvajs+yd0S6Gvmj0/Jdnt/kSqIrDsYs2/CXKPkGRY87zhDQIvymlT8rvikMf9gCA9
wJ+HHRvv+Fm6jrMTSoGruH+U6PU2UE0BMluR0skb47iGFS62jIZsbPau0mgximZ8nSmxMMpkX3Zg
w+gt/zYZtEjQq+WAi4wAqD59cR1azawMg3iWcBcuXHDb0ckeiZUI3Qz6ezRezcLM3zrjm8JO6MAa
v80k070/S0Kc13twVTPFW3MYBMIy/oJqMbkfy+GhuHcOaOjcbU3Q5dGzB66hWZ84FXEihFk+zsRC
VK/EZBM8DbJYQV+sPSxjEJzrpDK2apL21jKNF6CsdO+Yw80pmO5xS13drjQexT9A03Rfj1zuxXSA
MIHrqY+GC32Xwk3oLuCb4ATNp5G/OKvNQ/TQ+tc8G4DKjiSCvgaAFBEh/8RWwGs4M8a5DOkKw8Ev
qQbb+C6jkBWLG+n4Oxa/U9qJz3V0YZmrcScXd2RTZ0rGDpYU/tUzYOrM3E9CL797ousJREx+G+bS
nJLYPA+tfA2KpSHotP+OS+uE8mzd+Qap3mP+Zvu5h1bI4UUEklxaHb+1S3Zd8+qhXfGwdFPFx4tM
pu5r41QNqOB5wP9rnKE7W7q8VeSqRmRifNkINELDWvG5V+s+Hk3eUf0tbci5JneR1Zr+CJQD151O
9SezXcEeP3a7XBmXO/FtO+hPQPEelYSgkGI9eR3Qt7NA6rn5O8QYK9A6Thcw9ofBEO8gNOUeAp25
3brJ6ZdUp5soqxM9TsmGyGInGszkIUkO3tLj07PIX4fe2eAMQ9xQksZbucsmLchyppBpXdmJWDB4
Cc4+XWwS7UFtj5h22UiCtd15sn+HVsz2BcHS1tKGIiF9oOzAgPo+4hR5dahLEMmhd+cbO1W4lPGE
cdDlxPKs//pCXmDRHpx2uXl2aUZWA2mCRZAnvsR841JAFvMt3Abosl1MF266Npu2Z//3SNM7dADH
o05AO1wiZcfZfCW14luMy0PZyMuCI3ojIOyUz6mTeW9UNpzkkHxbyImIe+Y0NBSlNmv5GBQq6nMm
F3MEI0Yg9CbyEhmnBjcxGxoUJu4EQ+RqF+xc6zy4jYq0PVwc1/nISusaFBzNy0Vp9bQO43JsW/fg
rjQOrWl319A+qXJIdqVdPqTDUO5Kl4GolBfCjkIQOwh6w0CXuyAaJej3q0PfrIlWQVLPjg8TdM3W
8WmY3Toi4wOdbmvDHTucSfPc7ZgAee0rwt5sBi8OmheCLSBP62eU+s99bn3l77nJrzaT9Vlm8laI
eYlmpQ/kN1QncyXCJUBXHUozPynbiEYVRPQKED4e48a1E/97pcxhw1JXAObZ/Ij+qy3X5yXI/xvJ
hth1QMQZcbsBvnqBoDU1/Cc7l2uY+9C1MRH6NQJG7OVmGdbt+923rInC2YA58A3Q7lvhlg69HC6Z
CsXyMVjzpcfXMzhegu7cRmrBBT5m4G1NBqBHYDlhASFnIF/POT82XjHAxJAwZ7BYulV3IFf1PwQi
bsiYbWwRq45bbb5rHMmp056NGosnYjiGpzx5FzoBUe4GRInjT7c8Oz7qf+jsAR64MAXwSS12eVoA
3BBmQd/BZmhSuRdVeB9b8cDeUptk9/bdsedHkvAe6962N52VLBulscoGdzHPiKoJ2On2I2Zehrlq
XthCqYbWlPFw0Nvpv4xeCugyoNgeuUOp2ETNLviTun4SrRYKuIYIs3R4ntwYTcpAlM9yskEdewRf
sU+6teo/8xJ4NhuKT69q/zOTJ+lP7AM9dbhEklqFF9K1QLNFIZ67brwVs/VBiCkDbluyvmVnjVjC
yOJPXya/tae9PV+9Ex7P8yARJLbBrYmz8pCCupCOdyfq4wC8DdWs/Wja00+d4R0Gxqy08dHMXIdm
DPyN0BF/fobq3SIFKFlx0fLWOH6e7nRAj1cmzyOXMnpd675rFxKdS/uxrD9p5oe5ex8YfHVPvEbx
wTVMqZDAH9E6p++VLZZNLL7oVv5rsd6HrjmfJ09k+zbNf2rf/AW4+sqD8ghbnO7qCXWDmq/xPmvc
/5oE5Tn0O3Rq/MLdq1D1Kg3MiASorSO38a4VftPes08cyJtCiI5kagFBjPHLSKBIAps9We7yJafS
ZNm69+V5LXDZ9kD77r3IYPpTZDUazTWJ/HtON4HP+xZ+OLx/BI62b4k93oa8+3ar5Acd0p4+hsek
SYO7GPlAN/2hVs5/cZ+AAyYOnafx6/0pzbV4Gpf/CGhAJtYH15VZeBntjZ7ZA/XYf5BibeuWmQN4
iVuPQ5K8Wv6tAJjX5Q6H77NIwNkIBaJAINDvMk+f8A4go8F2XCP1uZEtbm8k6LMU+Qwsi+u9ZsRC
JrNsA1wrkEjZm/YRV8JWDBwg/qazbdAEAXqwlvauHisMwmDDm6kY69BAQQMIjhjPSm+ZlXKMu9XL
mE1iN1fZcrTTX8CU91WIf13Nr7WB0zDpbmPkmfAoxCUsl0Hmvwhrv2obKGeecZENxb+Vm21rpsFj
k8l0JwiF5eYSGKf6TTKm6SN/+KM/icg24pIoadYxx+IVJFmYlTvjbuAcAU10vWw8t/vVeXpah6xG
nPGcSXaAKUi+4ljc3Gc3MOMXs/0r8ZlGa0Zgj+sGx7ycu1BkVXWpUsz8eqR7wRW2fV9xKGEYgUGs
+L8VEnmvDNGHk1tdNEOK+hgRbNJlgjQhJlMADhcxYeeKY7dwVo4GkeX0/6yrBZltP5BD0EA3eB9D
D6EeGPcrEd3GgP2Kh665Z+9nh/JJeBjPYzVBctV/oNY2k7I8yAKGL2cGRM8cDuNKgIrHDdPsMEaS
opXSWawNxI1Ki+M4xbtaJbymeiYoJBiI3w+ScEIfPZvFP61ZiG3dGBy/3l7aLwgJvDNtDg9yMq/8
Hxr+rmuRoCQGNLD5GJMOr/JqYZAey3ClM6Mn3r9GaGfb1ScJOkBj3V/Lb92NYBLfEygR6mE4Nx7r
1cTXJ5p95Dqwg4fMpNuv536ultLbMHi7YRmIXxWbr7Q7fDcc1vBj1uuETWrjiKYiwaD51sr9DOqD
aok5y4apCnNv/iLphNCfHm3IEqO5ISDqulR37K+IGXPXqj17qyRPAh4pMz+lnA5dsOzLBFEMm+fB
SlT+7Objd15jL3bi9Dde89cmd1xYV+fYVmYPHj4i40KKvTGryJ7i5snwfqRV/vi9cx0dIzQr5iSr
QPhr2WuELlSephf27eukCu/AA5mGlREXUZxUUROzBViSm0LPwF0KTk6Ow6myTXXAK5bt0L7frIl0
h84RR2cc7lj0aQGUqR19GQbtPgToewvc3jtp09MIZ7Ym9dnCQcUxHZ90cAHTDBqVHQq7emwdfviq
63wW4e6bBxA/RbknrO3H89oFrIzltbcpDlFg7VodpgIYNhDjP91wG5F4acHQYfwbT3KxroDj8K9L
do8eb7APBeumd3EDJ2v5VlLUhLzoVo3sHcU44pc2uBqqPtimmJ4hdWRydOzsYzGP2Z1db1PT29w9
NxuVJdA3916PXLO9+h2KVgN5JOFyycay5qvL8Y8abf7O0uRigZAUjr81OkQ+mpVwkzpZvBV2KUN7
bs46PVXulERqwOWyOOr+SddmKExxXrqh5kNaJKwepl5vEBvlzOYWb9SD5yPMBTVQp2K6VkvzYQrD
PCGxfSB0h/g3T72KLm+OE21FNVgUZqPlPZUQpwhQp92QuVTtmZRfJG1CchlFVyjIgD1t9xwkXnDI
vOaYNnQbYNiNw2bI/mQmKmYnoZLPXrznpYeWiRt1KrV+WtUdVOfP3fSeeyDPKYE0QMCXFcbZK0qU
VvqdzEhRe48Dzr790CmXj6k7ucQ0oA/LLu7aEyVFl91ukdUjCJPBjGKiVQPuCBW68MNAgABLGPTA
2u3SyZ23K8kmcKY/KAQi329VxGKM2rDCyVSLce929GIVeDTxX6SbwF5pqCiNG5Y4TrQknbYW7sid
DP6WPSkSiCjPjsaT6cUJEHZtRVVSbqsqfmB7zCnpqWYO2WZT2neDShNH5I6d4abvxW/zHztvcGWd
0n7Q4cJzifFOb4VjUZGR9WRljr9mXVMjsDSsl8vylrfFDoXGtw+oxSfENe/qZyt2T2trXtue+TNo
igiXe8+cTjWFhzXHXAG17lraWUFojIKkCQunsYN3gqO4u88ZIg9VonCtFhQkGOJPAYAAKGUidc/P
LvYYBH7BoyLECAWFfja8OY2c4lXOI9sPUOoOfcSTrUYSRYT+ojjkZSK8EP5uRnm4LrtxMXm9zpVA
1QT0IacfywEfsPqrQ5suRyN5Qa15GKusuQ3tWu6ycV2v3KQfkz+M+1FMGVaa8uxNmDUWvthrmkZN
4ZPOYjOlcL0gcXLdaJ2aYeuTbs9cXjyWDQK7uOT4QSQ4K9wqvucup8W6h8Oq22JUBVKv4JJJVJKz
v2+N2rosfvrHaFG0uiYvB0tcAzjD1M1Xy6+qd47VV9m1zmbho5y9DU11KkpZSWDfGBf5bQWpfmuQ
A2xmuzlGESpn58Hpkl0vM2QL0unDfK3QDTIAxVQckEjBIwLI2mqZnPPgD7lm7K9B7zC78DeUy/Bu
+vBqpFwWhJrD9XRPhSS3jfo7OwS823dtfHdi8O0hc/A0Z0m89VJydtZFy5Of4Clr/Mt8D8ccPbjL
KRUvlOoQ8VhqpuK4efOmQSE8T/ag0bwVgeNvRms6BuIHfxF2dtKZQpkF74Did7/ohCKtxT2i3fQw
jz6AQ9k92xlGDz9Y/1p3ibLWbcDz1NF2kRFnButPIoubXprEetLvHOUlU1dmcbo9g/Y2j7O0mO7A
kSwuKOoFeUahzqNs4YuXZzeLYCg9nf0F1bbdt1hQGSVrV5zi4W9nBDTbWb6CDv6P0Qfinm6jfafE
0Ve8MYvCKDTYxXub2pfSN4B87w45sz0t6RuhdckD+mm+N/h45xRTAuJ2NE+6pthI8a89BSxMZnxB
Ez3a15GI5MSgh7DB+cLmmG/MtrCPRDjtkxovKbEODxyxwVHRugiSUuKTYWbaiAIgd8yaAf1Mwdri
y7euSuWm9WuYyeJqixUewEh2dWDnJBp0hHdwhNFQ/1+n/HkX5+LmGwgrSmSz/OULz55HGg5hSkYk
uvU1JrswcC0myfIhQ/AWMgVUCDlYgL3G/PGROPWz8T2aqCr9qaV6DjZ9tqxvsqP0RjT2VdSYolV9
N1PAj6elwQQcqyO8Qkch32bM7xxS+S5KSiqpguN7u4ADzcAZCOG4j9ZLokW+VV4jwU3OY90hs21W
lPSJ/mtUpOT40/xDHuk/MGlEUY679fuYYgYCMk8L+R/Baj4pbPCZ2XxaluZIX/falf8KA8Eq0q2G
lMIJNBwFAPV8HcPVaaCqDeuGpu4MAfeY/Svn2GKki//6TsB/wLXtDv24AYC+cjZVjxDAYa9cgpuK
+gFdA/sEdGTi46xbedO6lvnGQEy8jykwVKst8InW8XaaycEyreRVLKl9cO5+nNbvDOykQDqxjJHq
EBO60UQuWYWZbLHvQ/zSRWmS49ZhnwVbJfVaI6DPds4kxEF2/TWOC2+XmczEhe5fhKEZKRbO4Ml9
Inhom+v01/fzDxXsvXm6Z+5LSQxU8a81m9c87UuggvI3n7p5Y8Tmg/By/PreicczChr7aWi67x6I
Y6m/CpioeS52fdM/jOP4Ni9uhJ/gwuzwVCfTZ4E2dBhMsEDx6I/2ka5bJlYtr8mIkl1nr3czTlOy
LBslDrlmFAg8abOrh0/hYNipjOrPPJNlTwT0j23oECXdbsmSU4L6xtDlPi10WJkrehZcc1ZrXFK7
n7eTb71a41898RXLUno/nc+iM54LFII2KLTb3Ma0OiKKZI6Ux3ppnBNUdEjnZhNmrSc3VI+degsR
EIu0Ua1sWKTyUQJV7EmyDhOAWJbjmTCSysAUGDy6vnnyzOCfNZvo9dcP4059LK27Hr1ePgCHR/EA
SGBpZgBZAkYgeYp6Y+CvC0jEMnVVUreI6jMYKn0YnfXX0vt5gJWAkmN3g/6y5/pYyURHS6JKNmhM
ihb9nfTEmtv7sjB11F3VVtkefLmTTlDfgSornAv3b+B0z5LiJxxiXGFzotVLQv6VS95JA3LHI86k
5DToCxF1gWi5IY/Nfp3T4cBEtoR9t/Xb4a4iOsqiKY9xDG6zzt0Ymm4vafrCj7PaJ1/61H8iw/Jd
slzy8WLE3tUZ7Jnc01enGIJL4wavemDeCvzi1arExR4ZfwuLj360asJJW/vP3CA8TuJ+n8xUlWq0
VMhNZqq21fJcmqBWMiDf0Ccjxa2KqAqsIKR6YePlKJ1Vsz7IUp1kbdxiV197f0T2gp0H2HFTD40R
cXVwnmsgllbwUVG/9EwdBOuSSEgrN+577++QjJfEbKfzYM4kQFF6t/0JgKpCgkiT3djuPVdcRELy
rFIIbM0ZTsha0s/as3EYrJQTmIveq3j9HYgehvzq65D/IezoyrcKJp2rrhr2tpcxG6TWXjoZPaaA
LGGswEUC7Ip3OHsOJiye7gzVMx56T/8CKXy3wPlXKbMdxOEPUqL/Ck2aZtUEkdf91s3w3oml2C1d
+0JWD8ZgpaKYpKJaX0mbeuJsYtXx2MWH6TDo9pz1DM0qoQxZYsHtUPgsf5lOpzP13Kd0gaXB3QAP
AktK6ifdaqt1SUc8AaXn/XarQGVSUUoXmAJaDbGNIHaK+dZ8S2dJG0+WrPvWBh/yDdTmkKUAtN0P
46QZTncCWrYEShTlH4BNwhL5D+mUgsgywSTePbpv6C5xbBeb8StOOSdxaaurX875ppS4CumvTPcV
WTu24Mfrrc8hZUjFEky3XzByE5/sEetjwiEvMMUcEYw8kLlG6COdnr2+t3xPdfpgZPpirNrY+wrh
mJ9PoY34AB+Mv1XK/RAxUUP85Y55w/03RqLeA9TA8JELAHX+NxtxM7p+lm0sDwH1hDaoLrpLOdjN
firdU1+LPXLkHQlGJlzSxjFac59UcB6lPR4ri3O+Xof1MiXdiXJOVGEKKpfJdGtm5LeaPWEr3oI3
GAdM0yTXgfmA3eajm8cpLLqcoHBs4kQAZtCPa37Uix3lKTh1w16/TQyXzsDQGRPGSSP58hDlTBU8
HxaOsOBHHDuE4thFoAnXsoxcxRNSx5/Yk8AA+bJEU29HZZviwKoKWlptLr0sxvM5WocKkHtPuhhW
QhTxBjkOeupeVLscfWGQxlJ0UbqQhYO/J7AmJG2zuBpp8BGwr5GCXCP+7t23BlZ+LZBiCgPPVtZO
+BfQ5txljpJmyF2+AvnQSvvBgr0XfXYbA7za4ClRgWEmHrR9tOFu8T/x2/OMY26ovBQuHREZ6oAh
aDGI0d+7MfkWjOuMsc2TY5TZr+lcqwNtm7fSt0GCBHFQcy2umaEasuCEsw+CMiwEasp+dPha8wXI
BuINrQ4FdJsfOwuAczShzcEqEY7yDiHLwkdHbau7ju3WpaKYUJDxO/aWg9/3H7nGvg44zLQWx5dm
CPCeuVjncjuK24pJQ4LW0GqBw5/4HzRM1VteO6BRFmVeQD9BV3bRiOmdVOZPhxaHa+f9VBPjMr7s
HAGuLO3nGUoT1ax8rbWjD7wZO/qt92XDdwGx5rxvrYQcMD5/NrEX00JTVK11tMTzd14uku3jj5Xw
0Hrr9IXw4rqkimjVtXuiBfbmJrAEWIP+0SAOXoAprGlBDPqA0LHaJzloVLChebmrFz/0EVPs4Stu
nbt8yQRgQ9n9S1daMMR2SnFjYiLSq8qI0s5lm46gGvVEvVKc5R85P89mcAmwID7iZQTJRKDKm5DK
h1ho8m5hWM9rLy/avtSoLnbpOrlwY3dCt14RODPqdenTMDWPVWBcPVvfpf6giA1qhTKRO17qPdrT
uoi5bXfKcX97tnM0o4TZp9LntCE+PaTglcQiPT1Sxxxs476CLvcOiEnwFq9Wvpmt3GcTQJmoSEUO
JQrLTlG5ln03cxdzJnKM+fxiE1UFsqTklRQtSFwXAtSU8jcvEnlgWNuUOWcODfYI3QL/xNq0sRJ9
mFAcRXy8hKXPkG/Im+5CoZKu5DU/YIiVANLtSz7DB6QVu25GweRCf07kuvMDBZQxGiZMTFU873VS
vnJerlHezTgrqNMKzNS+C5BOYkKk21ZsBXFR52FqEeytzZEpADESDI7DX08uIMwE5EG6Do+6ThT0
/bDuTJsa6TjHaOX3qN4wdVRt4G4CMhZQZZYNPkybV+vvCCj61EV8m3NfoldOkY459WGyFuRzLcXN
o9WdisZ4HGbBzlSV+kBW98YCNgoVUfYbdcjuobe2QHRmWeS9KGCbWrL29GMKzV9jfGsFkSJZEpok
cSrRAv5IdYKliYpEiAiRL9ydF1y7xDlkhnjtA20Dx3P3eiNq2tiB9fXT4iUQ9guQN4aenPgAJ2s4
eNBFIjZt8vgpvVeZNBSVPceKI1c19kiLdakvs7+8Gnfz1zCPNnP1AGhtmNEykBtroJzBkHU0BFK1
trL2vuho6Uz41Sx/6p4MQss1u/d1rfywM9doCFxYICd4VrlBgkyNwcnJIf01kFz8uJhZ88Yi7Ves
5LqYyVNDE+QucXMCFQSxI4M9FEsVDkb9JczJI/qTtlRWU4/KIJYHVe71nJHMvQ4P5uj9gdR6weCd
b5tAp3i7eE/s8iv3m/7YYoDJiuTfuGB+5sLclxZHV5X6x3Epym3eIdNuiNjbxvmlS9b/ivreDQ7y
v9HGEQ4fLrOO/5qasKghJ8LFFC8OTQdbNY7XNEZHnJLduM+4ziUa16az2dcqgValQJSl3+KW1Uyq
lHvAhNIQHqkA+Vts90cY10eLwGaEpQ0UMGYvuJD8sZ4k2c50HxEJFLOWQd30nhUzt+V/UYgmF7RJ
qSaYvqRjfnGx65O4FA05BZqG+LIw9O6Um693yPrAqBlsOtHWpHMZ70mymJsZ1vYIBhqqu6vcRGaw
meT/RJ3HkqxIFkS/CDMgIhDbJLUsrTZYSbTWfP0cXi9mM9Yz80R1JoS47n4cJLQ+/AINDTcOXpch
EtfRii4iJgEJcHQluZpwLI0dIg2mi09UbMpAcesdY9er1XTJGhDDrJQ/8NRfpDU78HfJ+Bn1fM7p
312HSuI0sOWbhmVkY4fJn2NjEQLuVm2q6sh0oIFKasCEEMEhsMoa3Y4HSDCmDCwGq7JkaqZPlyHy
7wTkuDoh343gT92Fys6Fog+bJoejmwAZ1BfdoqexgeXXjpmFs1Y0aV9+tqlc68SbSIhvyiR7DEzy
JemA/deOfs222U5A6ZlqH5s8xrlRU+yR5Ml7JhEgWnFllVz6WLunuR2+zcjYWg42ZimAFczKv5ZF
L/ZNxnMTOu1brYNPK6nFWIgECYs1RpkKEohDQBlhkexhqTSYZDg2tMn3JovM9TiA+TWYMzh1A/iy
uxk949A6h9inkvZLUKE8yPKxJf+xmjMDezHXOKAMmKa0OxcHrlfXMJHjND9KIBUZKzpH9gKbMvut
CP5Y73G7111+B/B0Td38E+EZLzO18Wj3Bey9cMFXJcYKDDahOX6kvgJB2jtLvXgITtFVEHzJauYB
DvIyth9Kh+hD3t3LgZGGmzBKMYbUJGGfcNmO0YAM6Hw9Imyt7TPHeC2xgndJBcWQHB44Kjfk5cjq
DM2PJKc7Wdc0wzdQWeBvb51FUN1NY/+VIRVYVfB9E5SKFDNX0hNLwcG2imsmEowNniVlICLowfB2
hFA1BcWTSbjh1vBB+E0WrMlNpWnf+HGvKpy/h4pLKJ5Vc53gCl6lmBswvp1y1/7Dm8V2JPNu48iX
huDLOszVV5H4WKeVvvVrwiYNC5nZ65cs8R+TsfpSdklUrVkhID7X6goiGd94yetDePrWJ7BHWyNy
t115lAV5VAQpL5zgSURZdbUn3BN679/6XMNTk8YnIwbvlzp30VzienHC+5h/Weag0y5fzFDcM6FS
iohNSFiLoWNfhU68plj9KZiKCYvoKyP0wh+OXTEzPXDYHgsxe1FJWA+SwHM2De1uoNn5UPdMxyRT
47Xyk4+RXJAnY+ZWPWFH216QqWFE1hlEhCfxTFxlS9in0z2FTn0jo5QwSONwQHq0y6ufsS0bDuRI
G9ZlLNiPBz/6aMcWebM/aFw1u0a+O/1fy9QQ8c/NNizWdjSVnlyiXqGA/dOXxi0xtC+43KvQJeYH
3v1jIDk5L9CLdoa4rdQ+6IYTG5rsh2rdmBPcw7AkeTnhImwL2ke49GGpjObTzPWynRvPZno0av3R
FPUvuYInhXehm5Lv0jaX38zqFDp+AurCvSSdOTEQFl5f+R+NIKDLReSvC6gL0hxxVylyGoWB6chu
FkZKBVW1BAsxZ492ZrUHBWNsFbz5il/huDnubKd48iMieFmdbhE3bwpVQYDNsEqIOLYZv4CP4C54
a8C4raVPJyg+DeaAsF5EAREo2Nv8PyuCcgoDANOFTv4yGqRKOyCw8TMl1V3HwRqpwrhlSUmQi77l
FPJkJrLToJOobeoKM1F1zTMOemCQtmXfAvXHd1NFrs5wZDo3RfilMVvLiMjiBD4l5lMpMwB1GI36
kuADyuQqCPz3bPJNytftc1CGN3ruueKjj9YjZm/Ka2L2/5BY6RofpUcPRr/O6CXBSR3fWwsBQmGO
TYC8pJJFpUsTFunRuMFreAV1jtAUtF85u0A7l+s+1C/NUP/OXOBji/JoZVQuX4r1607xjxuTiCIu
Dz/JZYys/K9CNNfJ1bdYL489aFU369/meIygELPPGVvTcjISBQSV28kWK9FMOBzzGkLKeFfr5aUo
cz76umbemz3gDQAOU3FUDf1dwnO4GePhjjjPXRWyQta1oVHAoEjQ05tAhNTWMTMzz0LN4blk4K12
ym9ZNlvJBQAJ0Nppcgmh9dEbp6FbnjK1ZFt78jvnOS5HfVPqk78hT0FZk3PsI/0g5xdj6g6p64Rc
VDiT0C+tsbFPBnOVMIUhZOFQBLF/xxHmXkUjE12bS8k0HBoAe2NVA9W3T6Zh3iICANG0oPdF/ZRN
7aXU8i+mx/dme8rc9Nmv6qOfuujwjHogueElfh06Igaa2LfVuG0rpIvW3M41zQ/8GBg0L3Vm/Vk2
x2o0+E0UDZ9z2V/cDrsLhY2pmJ9y+BdywjymGxAelNrkZsIcKPx2tfHVBzKvGxp/meKihufbzB9G
1rYpuSf4cWB6OWTFuiwWjaZ3npowumhdyxXDxxWDqqVN27iZj12qnvnEn2NmvqNWLtjRHJ5yFr9Y
mDqgtLB+2OX7qEmiJn4GrWqm2HFsx9eWqQeEUO6v8Yypkjxk5TTjWiOyOLgHq2nWOHfXWQD+Lec1
1Ufc2zMxFQV0FYl9+eH0mtBq514q3/aCmZG/DBhxOmTeYsd5s0b7w3cDTq3R8Jun+ZfROeM6DqKb
Xr2PsA8oD/GyxtknTSY8ZWKJ7tWb3VsETKHISVpyjFyeQL+sURte3b5e12aE8LEfrHk7+cOznxV3
UTzue4I2VqsK/F/lGylH3K/iDbzUpdCDbxKcy7qrdsiQnGhRB7Al1WuEUFGMH+XM+6g3Fx3lh+eM
XzGEaCp28Llcp5DsFAwwopEzToCJxcrQPlwKU+PBhPLQFQV5uapmb7M2UVpvdNxUrImHxgFzgQEo
DLWHLIbtjq/8GGczB5TEeNW04f3fB94jVOPHwuKaQN+QMTqBuSwXNQ4ekzEUWUFE/eeaIq2cQJyt
76Pub4bGEsTFo6xSmHureCC1OYawdqXN2G1gCejIULMSr7VhPtdhy2yGLLEI40Pco/ot3/SQRR/J
GD73XLBWZUsAqbuG7bcJNYn4zbBu4+LFkP1ed8ggSCwiOiLpuhtMAGZVeTSz/KEr4g0YrH3QD54Y
BXt39Si5xnMjd8xtputfPqYqXLjC2tZju1WomJdKjGccS3iEKzUwgM7uiwIWN2lSTAxS2wAhQUon
w1Pi0qqq6c7vMuKuaXAJ22E7uUBgSld71mIEU1tKpCp8rvF90k/TYa7LmwQ8ySmu21oS58S/CcfQ
Zu+69DdhKK7Kx0rGXO+C1vPVubwAQ/HWoDZlXWdDAXJjuPUGcIN0ekLSip3mJVA9KH07eHEWIagW
cDAp3sMweGdH1o5A4rjqxbQJ/Y6swT+6nMQSOh6qwLqPwymhBNATyv0NGl6Yoqojj+rVb62GccCM
4Dnh6uI1aK0JsEbRXULToVKjxv0tRHy1mm1dk5UZbf+xBCfDDJkLVOj/UK2GCfzErZieFdOrq3GP
/HSpMih3UXg/pHW61vLxNX9qLOuwoKCaDqJF2egnlmyYykUG+48yCWSZ5FNL8/vcsqq9HT/YRX4/
6BQrzDsVy4scna/BAWc3SgL+8kOnfG5DNQAPp8AvyAObj/kT1Z3d2qiBtSRUAuhhtS5b47lSGTJs
CXmCrpyj0lA+wxyML75h/DvGU1kZw8myEPUhKU5rkXFo4/XGmFBE4igy0TFl7d/7rjw4OH0hwlIv
g9LjHkz4BLM5gzYBi7wyeg5WmS7/zJaPB2KnccYQusrd6VRPuGOgJFmrWIk9vKKzKYZP7FecN8P6
t5ye3DFmms8wC3NF+2clAZjsokeCfmyZ6nihHjYnbCJ6Zf4obTzg0UYTHJsKC1v5W2GQXNyw14Gg
FE5X6PX8HBjkDYSSbOn3Yybv/Bs1hxfs+dU+mo0nsxmDbU8q06xvLMs460NOi/VXiJq+btjONi3T
b49k3kczE7kizenKwN33DodTMqx+P/Ze2vlnS8BI6ByWC+7l0CPCXZrCXqboKmY5xJeV+n+h5JHA
criaRmaawYA+5ieMqK36mNS1AsIEPGYytcepra+9qrQdm/l9PEWb0FY3rar7jaFpH3OfnqD5vikO
2qQrK5vrun2BI7uUbkHRK3fSGS6DUKSRsubkD93ZdXBMNnVDBoIo6SpFTp8HfUtXAWeK1PyawoCN
A+MT1o10FXGy8PK8Gw92Li5FRd8PyuqebyDRuSpKIz62yOq4ZvDcGeAXnTYy13O0t61+x4qZriq7
JsgInCnS/T+7zNqViZi2MzTuTvVk7Om6BdzSaAS2JSMsWdnWVZ9PboflPZyitRAQI3iq+DvwNHFC
0oly4hvj/Puex8ZvKcz0lImBnpkw9gTT/FVhEb1GKztOujbvOPVRvqKXRK6x9Ui7xvwcS6Z/IJGw
ZSM4GPN5ZM+gcKkjcevVWpRdsEFiKELxAobASIN9hsIWr3Fa68Ix/Vg5tCi4VssTrobPUDef2pZc
lKjTxRS/sClvgiz60TY58OtqQJJxhpnMXnunD+PIWMZu1hDw/5pp3BYBd0NRyANC1623zUcefAOY
sEFCOsse4YJ8FYa+gwzBYCmzx03HRrpqYifaEw1FH2iv0Hg4jOow7khx3Rztpus+fNDJOHdz8EVt
8LUphxjbGEWdCNvelCBtgC79ljgmpLbvGgqOyLgwWo7v2o7Ha67DxouUe4p0Lv3lsNR5WfJP6OOz
FaHPcz3BMl0fNAK6Kyst9F3phKd+Sg/EIrzG1Jrr6PfbmikwB9GsYUiFBy3FrJNzOi2aimlt7tOf
nhJMlmPxCmW03zVUTqFnIS0GGgaDunTWIq9vpAWeGkfjTDIgp8YybDZFeEecEm1Ax+eviZ5vvQTa
yyONH2xFhxcOJKneOl1d7fnWk7Cjx6OK1134YNoLOIrpN2eXfiMRCOmkMeAWwLdWXXXz02xmQxsP
hEUKnIKa5s2nRGNU4CeDF7fAD9pUTWi82jemcorrrI8QhM1GLhZBS+JQz5ANItWmBwfqH+0TSKIT
LEhPS8uHDrIXHBCa2OIm59ezhxMx46DTW/ZrLMB+5GMjt70f3pidPKrKFt600yvnOcIk5/VgKikf
rbA1E1vgbIDDZ6jste6m8G8A3vuVwOKAB6J2G/DlBBLKcSDOZaXhFgggLRoLpFXTWBqBFbuZEW90
gwxwWlzTZsB9a9sfTNRNsqAJ5x7Z5gyfkYhU4YAlgqgzqLNounAf41tbhdhow4lIHB1YCVH16sEy
AdTRb2nEBK3K3D6XpUF6x2VmQG/765Bk96ZDqq1Q/WeBa3bJIp2mYX52WvO+mysYGf62bZxmR2fg
39QHt2HqWbC7N2T0e2NoQbep1vMnke8ck0Jf6MYQ8Hl33SA+9vifBsK0flg/FIP7ipMWJmMfSq/0
0OxsBsNQaWBXYMop+h+yBAzGUO8tl448TFKS50DzONQl/HGuu0WnpQuMuPFkwe0ksyAduJ42or77
ICss+SErLUZxhcg6a3+mU30KmwN15NeYL8XeMJvnnj1q3cv21oc+QzSG/0MzEOitDZJpwS+JcZxG
0Wcr4LWwN8L7Cdonjvk/KFo7VcXHsRnuKtq6oJQl3yh0fBryl/LvW9baFUrQ/Im3MNhq3NIBm8VR
tHYhit4rH+WuDvapM/4oIxh2Ug9fjYhPN9Re9LKCz61cb+7hj9UQz1ai0vqt5eZcFEn8rhYHZ6Wi
70Zv73NNUMZM9L21GPXguLLxitoESwqXOLxlfvSaf6obnq4AzRMLnnjriOoFKXxNkeCaqdANVxHj
Ipy14yO+IIi6O5ebNvJfM/PVsOE1yOzl5LLrYMxHbzn+ced70ZYIdaW9z8n4wJJDJZqPVDMJ8poj
MxyTvzzFFmMFPicTp/q1LO2TrROyqfldz2rYtobkrTDDHXbTt5wBQmZgycq1DlYGa1yl4JOq7lm2
M/wQZE4/eDf85qmXXNlsVgaC0Vi7o/S3qVKQ9XxQdQIYjBv/cw0Jxneij+cCuvnKtXHaYU14ryOr
g88QbdpsGfqMQKACKzuU8q4qebnq0dnlgFIZELXMRmOWAzKByDFPelSdlNva687l2FBlwdYSWeDZ
jv8pSx4ZOqP+LIR7vpbsyLlYuHBbzYEbHYEXrjPs7TwSd5ATamb1Ev8smKku5yahJaOXifkQODhY
+2xwtymor2m5BVXM4WxVflj2QOWd7bNC+P6un4kdY3jkzMvmAv2ZucY8Y7EPw2se29maGQtsRYMW
w1EmbxQy8c1MyMFlN95aHR1eOeyPVGY/Gz5y08Q+siL/+mdIql1UREicfIAX7mp7erSCcRd2mAum
2UGZug+5hG7pecNAIeNPU0cwmsvofV6Yekz+eEhhEGRRclZ2x2SdVyXHyZg5/QGh6rEeKNKTfXEX
2xXuz+LqCky0iF8kpvUfnzVsMEDdzFaCedehrIsm4nPSlDy30b4D2nPMvomQvIuOGGxsLxIBmiAI
xtnfsgRa0ZVykENtMsRlGM8wtejfFq47Qv+KJeHJBkfN4YEBXcARIvGROfrSWlwT7hZf3Y2L367K
rLs0BWjg85QNsw8qXRLW6/H2/bvwOtSYI/YyctKYEprdVzaGh6psoXSW7r62hnEDP3EBKTLIQUHh
q+5zj6qs7y41oWYxIQAdZr4nvZA4Pj6ixJi3TkOKqmrfi6j+dpcdKBSzABw7n6r0I0WjoqOLvdFm
MrzBCXUjaDuKbo1zF8hHRbuMKX8CYeDNcNKrH5yonKGkap5R5M1mF8PON/hTkEXUwWDKuQWo/iui
Q53izzATRuG6qeCStMPRaB8mHk5mbvyw8crmnea6bmdMmmZuJmFzh139ZM0wuDvTIPHA2TIiQsGE
2/wquHjx0nQt85ssODc5Zclpo0h4ZBmwPA37sJ2N96WALZJKCcCl5bgVkPytOBTB/gXaugiy2CdD
1hIPYEtMSIwvDf+tiPnuNHvA5hWdRze0tsP4rQsC71q8jD8FB0PX0tDVFWvRJNPnUgzv9TzikHYm
zwkHbFQjNewpXhM8gBwdCQbCvotoyRgVlqWmPedJFGwmM38lMr62sNZ43Sue99ccAgj8vzFcd0F9
mizEGshf4A+rDhw3ojPPOlp7ZZMVgJZJSibFvADaYzfbcG365ebEtVD3IWE7LjP3Lob+m9hyX9TT
Bv9q6k2jma1Zrfira4y5BTGiVpb7mqENR1MeKphlQx1tsqF8UFBwjCS4C8PiM64Szm11+Q0ha5au
2ig9fiFCPZ8Jm61TkxsIFcpwVKhrmGIsLZ1qhadrTNtlQcVnGbzV9G3eRvzlpqU9NHX/Q0583qL1
tetWXinrztbDFHwyE3lR7s/cw1odfMxxgS57Kk/IHoy+dmfriHMGBykh2mddrx8GFXLfW7Jkpt+/
L4uGzKAETqH9mMbxzQqyby3Uf2bAiyuRIGghJ7U2mrrfmR2zuFejZ1CWggn2o+HZJIi/HqtpX6XV
TwrKbJOL4sGu04/OiRRD0wRmIV1b60Tlb80oLIBlzZdiqIuDLmB/5KSlmB44+athh83ascgw9Vi9
p+mZArGRI1RyCMdPg3U4yvt7cn9vWAOP/jKTr83i0894JWppvfRqZHvSHAoyuZHEyj4Gzau5OMKn
YrTBUTJnWmQ2pM/WA04SnxMs3fqcv+Yu9EaOJF+ZWR3jHFHX9BGtHL4jXXdMj1eR7lkeU5p6Mz2+
JrS2MPlk2NKTW1IFKHtu2cMc5VjFQbpIET0IlzFcY6SfYzhdxyaLV3TOcXed7SW4lWz8lpSqSLAx
VRZrYhE0WxlbPxQV5buQSNyUtfvJgfI6NSRFmPOT/XiKBPTFvviWGVywwiCRUeEDszt9TQUEpIu8
f1SwRtAhnQd/aN8aJvdgcGyMgZ4qI5tLB08ihv/Iq1o922BT98fWXTEy/Ssp8UzyvqSOhDebg3W7
6lG04ZQLPq3oO+dUiFW+4E+v631jA09FTNTj/NNs6nurp98j0n6aFKoOE5KNYSHFFWVPhLCAImQT
t2yG4VtB0fv3X4ZQ4ROtgcKNuWJuSi9AIMs7iXsFGDM+0Kg8F4IrfzKxm/lz/0oZ48bqDTKuVYXL
lx8tAbS+4zyOWJ/uyhxvvyacLyxd67hhxCRsriMMnEZ4AUSUUAq5dqBBifmLzkoPnxZUDrd+qcEk
m03zO7eo+8sPKkuSaEFSfiiOCOtZss5qub9xC3GpG9R7XPqaozPSJsVs2HAeE2Z7Kb59CHG405cf
WJfOvgDHT/zB4Hcn5V2CRJ+ax9BvX6blbw6MKtuYSrPXdr+GQrDqzfmxINIDvQ5dlIfimIHWmoiI
b6rIeAi5QxBIPigB34zErEv+R+yEosUnKH8tbo4ra+BniG0SWKo8pRPZQntYGyO7MqdwXCVu6uml
fBmwxzMiHG5OjW5SX9sx+CDjCSFOiu+efpQ5B9/kZwpXy9i9AoLZwBRjw2WIp/mN2JnUTPr1QlVE
mtYD7pVaVeIdlcRXfdM/MdkimTqAicy1ADkD8Zi9a2Cki9218fQl4uA7+Y0CGma99DmkCe2S/VK8
E5EE3WLtX9kzV1vORRqbjzpXwjN1WSLg4+T2gwKhMmZKi5Aotlpg/rli2jNvgiDQhXKLZkkuG36O
i5CogN4yTjAg+ZJHaGT0wlwoOlf9bsiNp1n0+Jva8VEV1rrzU7Fzazdj94XbNgLWC3KSolYJOUUl
Rz0fU09xoJWs6OuIYebOnW+WpugN58oOkhzQKPGB1UijD4gUvmU34jAsZf7KNGK6ggoaV/X8URdD
uSU6WTOzXSbIyzeVpa/ugLnfbxeFkqwOWbtReoSk/mDvcjOOxaYe0XaK4l04xcHXKRFmP1kHLT9d
QOEEMzN8AwFkFbirjONBG+GE5PaJlXPnGkca7uBxUEAEGz4W3qzXax2i3aqNSLiaLANQad6F9Huv
Z+6sOj57w25fCyfVgXhzdKlNBgHm/EUJ7W2K52qtdwJCNHKnVk0s0uMfXqWvMK8Ye48hdRAMqNqK
n9SlfIyiI6qQPElQbhyDQ1XJhySmn5ZZJmVcJLlwaShS3yHdVXU+f4KjUVtjoBxFDr+lPpT7ABdR
oc9wZ2R1YMiU86wTEs0xFeEpqr8adKyVMbv5ljW91/DViaC94BmCSITShuYcTfSPpkN74h8uTKlw
oUG+Zu+5luWmTkj/h7KTwCzYtAGRYvPJAg5sp8phICYLEgZ+lWnIa4vZKDX4tpneRxh2V+4iSFBP
9CTyv7bLFWo17UQhVX54ASGDjxtilvPWrl1UV/BUUJIsrxtnMhW8SR41V8MmElxVXHYxdih7V/nP
A5NR0YEIiZ5F5zQIsfLRxOwl+nDT5Rh6mMq+plX+yL0ENyyfAt1S42QvrIvtv9xaTNXJVMI4INaA
T7YzzlGIP1qNrOWl4jxsMXXnrLUd54An07XvMsPY0MrLuI3YvaeZjHB143nO9G1sZeU+EwKaVa9W
bUnnOjrttAraE1W7eP2i1y7iZjH7v7nZcH5oPUHe78zw5dVaUP4GuZzV3BbfTEi/in5xkJrgrqkI
zMgCbDFwdyke8GjJu/Ujgj3XcRJOzWpKUbjQJ5yB9zPgOoDVnhZuMAXkftAHjSVqNScao6o4uqUx
TGWThLJnc3vgujbkMNgb46EazJ9M8gY62UQHzhxVd8JK7b0+EwizShLkRqPak+OK6o6I3IMWk5y1
CvSqPPZRaClw6CqI59nEojOx4lgTojLR7mdG6cO6T3pn1wUuYDo/+qT+6qXune4pmJErWse8mX7R
P7VdkvB64eDFwXjgJti/ouydulZrmXRZ0WOMRddMp57PcoD7NjsoCTXAyMo0d6STxw8qbMtN2jAi
oYT33V+q0wa7kwcFNICHFhosMcdTYsXNTU0Nw8Z+CVjMgBSOuhV/GHMX/9SxfnXpjnrNp/nHHVGU
NkpxG7PxNzwHVr8MvdoH1xnBJaYRTNSyL+uN0Fq1zn1ArtR2iSOxhPJhRk6wbZRewwm//KTnsAW2
4YF/sc+lw9Y1df+ALoUkFVNii3Qanwvcv+dwmt6Lfqb5oGqdw5THrnXUxMlZyhL//Ychg7fmXykb
cVysrlYbXCITWtkwcSAP5wDNxJUKSJ2tMcnUuxmZ7c0YnIYkDNADP2OsgyOdgY1BL6dfom3GUbEJ
VZbtnH747Zkm7LVZBBdDAytSS2LEaQWOePmfElPTdiAuHyvKiE/1mCWnXDGgxiKa8ibe+069942Z
HEcnd9KgNkoVxdGvqKiaLLhbmoTVaOpUGNqVJu9ZANW9aZuuF0SRuaWGNQEQn9UbaU39Nc3d/hoD
3wTk5nO2H5YiwVAsJ45/Xw0njHLHo2RvO9z7B2lQeVs1ViCYPcIG9tPCP5VwWwjhcdf/V6GcBxDw
cn7flrbG8upPoJxn8iZeYrfLL0lxZlvo6ERDozX9SNFXbiGVSzip/33osymn0z+PjLDt5OpSBKKm
cNqXrbb/1wRa57RuJ2ZPztqOuWa64WVQFuj35Z+knIGnJW1Oqm4CP21ARaJH4yUJw3ZdCT04GYO1
bEgp4F3bpA7AjshV04y6N9IFsbCUEIqlx5OvRpxDvoCdgsnDzF7Z7NDJGxtTfBgtbb7X4ULuI6nh
FGK4GRgOF9QaQ+4EDRF9J86fJuUGT9lDtWxojUldFlGp7nVWhNZsaumt7tUIxkpwh9waFJdjAGEt
/FeXFphhcmoazJFLwWYAz2yd1bE86IBU4WhgFG85eB1Fm2FU0ZqgupPJ9NLK3D+2/z272ZJNWR7q
hETfvnTlY2Al40VGNNBZy5OLbSU+TyrWrulYv2CNnu7irIkutpOgTogp+hpQWFZRiW8HE2Cx76Om
PuVQ7Ega8OdOPcjYjFjJwDEVULQAq8Hoj4NHHG7/e/eho4C0N/AhMRmOWdZ0ZNOgv/z3I0J18jf/
aiMNMyhXMWaBbVBgBALp/5Ol5vQ6wY7Qy5H8rYsfpiEvcvn3INaqxhwkjWzP29zj8hzjAzoUwyRr
BusiO6KRRf6jxS2rvB7Kp///Ux4kmFaWT40XgqayYAGfmEW7H5rqxw6FtcmoZ/IM/i1dIgRn9tqc
NtK68mYCkPuwDpyjMr4RMcbLJMrslIHHEoVqbqFpPv77joDcLKlrJg+0VhTnWdfVU2JhYAtL4723
i3ad6lwjIyyAsj3xRBSEM23/ED/HfS03NEjwfcmYwnNMhCtTz9XT2FLzJyHNYlr3GUW14KbCzPQs
UtE3yhYYikBedUR1rKGd3rKO04fjVveEVB44qFt3hWW3zxVX0DAr17NRozcrFDo4qvVZOXp6phwK
fNG0xZoM+HOcqkeLNtNKK78i153eKt3SkVoG2i7sbhM1AYP+dExOSlQMYGQT39tudTV7190Yul/c
M/8kG0At7Tpolk/DnclF6gE4b267Huao4UKOVCPzQE8xGeXwoR6c+7qnq6tshgfIgNaBKzvmrGQo
X7Pxzw/njYRVMpK9eAx8Vz1a0uHCouIP4Fe6F2tcgYO2ujoG8XspYT7J9gzpVbvlrJlL6RSafmwC
vZFGfvZLH0MtRI0rrFD9LiA4zcF/FiuwWb2/pXroyriDG4lR2SWA9u8hF+FhrAkrlRZZxT6gu8ki
z819FA6ebgfTB4kSjrZhvSscWHB9bW/Mqc6+hxSqLcgr4yKMnEaZsXol6gcAMoYxGCjs+TEj2UcQ
H1QAaFn8g3awm8bwWLel9VzhrvVaaFt3Q9LdL+7UTdIPJZQn4vp2UdComcGv+fdaDGYSnf1p1s+D
po/INdQEAuvnoeml+xCtNbJHINmd5MqsinrJWkVnFab0NjoQB+uJRsJUSG4fg30qJGdo8vfZsWXY
chQTZprwSWdMBhLZqr25GqqDrex6l5cQb1UuCxZK3GUgpXdohWo/J46zUQHFTATILp3B5SYODZZ5
woOxE0OK7iEqZuZIESwDgQHQX5j3txFnIwhVrDJRnDOcly69rCzqmBe1qyDYo0Tiwc2+JBRy71Nq
QDAWFUA09HPPerFr20GH5znfhF4MvIb4NiPE0g0eZl6mARLAMM4gVFzbq2qKeBsaiTejSX7LIm0W
a/WdnYCUd7DggiCG1NB2+xBfO1jFhxq8BLyVYT0A0Tjj4XL3CfsoHXOUluBVp/0yIu/BjhpBEx3O
DpRSgOFpss6QsGRaU4ZjZsxEIK4ywglpsi3tvUkDaTHWHGozh6tQ7z93TrZxfH/Znfwvrc7mBaXF
sKxrNnOlHmrhBjvTctXKLc2dnTf2vk3199yUL5wjMo6upePNDgZB14TUK3g1SKYAkO2TfcbDmMeB
cYlGGl0m3PqIaQ6GTv3E2lZwL8NelGvRZ8YOpRp8UY7Bsb5vsp3FQ7mJu9bYFWmBPyZ6RweLVizq
ZJQIXEKefuwy7SNa1r+pEXc9iziD1eo2JdYlnBD09VCf16LXXwTTKg93+uL9shNIi2ecx+MLPw6q
IG6dguaLCXYn7Uryzs4naAvWkVsNCozkDx0hfizhGCZFGAZJ9cgtmYN1EMrkkLLk5iRv7Ez7KzS4
hYaqgIAMabspwACMLU5QEaX0lvTBceyj95KDOuZoiAaEGZ7HsoA7P1MYmMx/o5HZ1FXy17I7beFZ
+GtMuxfdJEq2ID6oDwsPkT6QKZy3hT1wbUd28nQ5IuFV9jKR8aQf1yeX3ufRJNjo6NVDJcSFA2/B
W1P/1Izr7VQxVcOJVFoaUWp+mVKhQ7N1Zh9mw8HeWr3Jwr+1xvDjD4RIm8b6cLm4JY468Y22O18m
e2MU2L/t6QUQFpWhyXDT8r46RC3llf2iVraZwbwWR3DNILhVtG3EPekDsOUht/3m2WgLZwO3uaD+
lWOXZZRnx3HCXa906lT/R915LceNZWv6VSp0PdCBNxOn+iJ9JpPeSNQNgiKT8N7j6ecDVaeLiWQT
rZ6bmYiOqqimxI3t117rN5RH0I0BC6tQoCiUgCxnGi140GMtMfzSMmsfWkXgkRxKKkOQJ9jOYUKO
52auKps+TmHMJP5aCcuXEomsuePcRHpb7ltPTReUcfZqEuMA0VAwEvSzOkCtu+4vowiIfy51u5Sy
69oKiodOlndvHxL06MxgzzC7JnARz+1YihaqhskjbqAcEzMvhNxPShYf8KK+NgJGWTBzlCjBBERZ
fQ0ZP1xAz95hU/QgIQYxU2rkzmGRYqLYibe+0j0WLOJFOfBWDB8go0lCDIhh8JhVxEaDjYoWqKD9
3esuEZtH3QfwEj/7GlnAOkBxy+ghKuviNhDqBxzEHvSO+9I7NxHARgg8RZerw6eNk3i4fb9TCSAv
PGC2ew+hbzE+KzP/uTBQGeukldpA11AF66HCo2yTcqgBnqcUkgHYcCv32u+rn2pOUgs3v3ABS/gx
1gxIYpF0pXfivS4AQ+UhRcYnCX8AdtSX2ANqebWNiQ5mWUJCKJHJXdlIuJmaBgDaJKmOniOibT7J
W3+oDm8EO38uYJI4nfaE4zyKKcXb+JmaBDLby1aWAvOsoK9BmpGQMpD/ou7ytsmSPLumhoKORx/h
LMH3WK64jWNwzVrU7cjF2jcOuaNS9w6pyhvCqp27FK0crMt5g6iJCNgPo9cvf/zXP/77v57b/+0c
kqsEbkwSF//4b/77OUm7HIG9cvSf/7hLIv739nf++WeO/8Y/zr3nHPen1/LTP7U+JBdP0aEY/6Hh
a/75m2n9r69bPJVPR/+xjEtsla6rQ97dHIoqLN++gn4Mf/Lf/eEfh7ffAvTg8OeX56SKy+G3OV4S
f/nrR9uXP79ICC3qhmW+jdavwRoa+etPDL3488v+KS3dp/Djv3Z4Kso/v5jiV1mTZZ10pihx45vS
lz+aw/ATw/pqKaqpQ7jknCAHZn35I0by3P3ziyJ+NU0gphaERU3WFd348keRVH/9SDMMXbI0fiDJ
iqh9+Z8xOJrLv+f2j7iKrhIvLgs6pelf/kh/zfnQSUGWVNpReJDz/z8/3aBjOfyx/1VYlhLU2YDI
Q/IEV4gUYKoZsFa9LTmvhkDFfWwQKGJtz9ROepR0NO5M4aaKmn3Wplt4rCTM/GcbC4h5pSSPkuSc
FVH7mAsmMFSZe+4WgTVv7VfXMjlpSjzRKxDxO0HuvkPGvSuHrGNt4UeA/g75SLASBMPIYyjuRWI7
2xYxpCTnsWSV1gW+H1zX2FCE1FKQ9I4DeJ8FIt71gDTU930KEkJCTagPXy2+2EkI9eruBxlBHgto
Db4hI3Vrrkj4qqEHBYxem5d+fRPn9Y0j5d9dWKFtqT7CnTyAWjjrZEg0nix/8+t+U+UijG/zZ5gJ
nIIdPAS7NdZiZVz6ZrgYQGBJ6iJfzVcAzp4V1PCKiIsbmB7yJdKd4zQIXmv5oVCam7TD2sMIkcJ1
CHHlNkajFelLXv+YqnhockEhAbcoU7LtsvpClNyUzJhE4dhzXjzPBWo/6HQIQGSCfqDtZGAnQsAu
IMB3EEDcWa2X12afWOQSLiwhkLZ6ALRYNNz7wOpxELMecUjCdEWWZqGRX8RIwfDSDIKFjLPcquu6
csjrbJwOsEUrlnd4KzYrxZJr/GGdRFlnRl+sPdTq9q5WohBeBGuxjrCegZ9w2Tu59tKaSID4yrPb
ZuZGtlRslR2Kk1yAG8u2lYUHrjtMxSuryBHNlkuKcyEisGZH5EChJNgltpxteL7h7FsG+isvRaKg
zrr4/bPt3zu4Pj4B/188tjSOEc73f3FinSd58vycHJ1Yw9/4dVgJ0ldRFDmrLBW8ESGy8s/Tisrb
V0lUOXgsDkWN5ycn4/8cV9pXS5ZV1aDWo5mWqar/PK5k8asBQpTTRDdlU5cU5beOK/notDI5k3GA
oH2YjaKGds3o1GrE1hcdRfxZLOGHzqUNyWj9Slr3y3LtyEvj19X3a2j+Oi2PTke++93h+FdzpiKr
BjcBtThG4/0hmfnIueta/1NeY5i5CpbuCqfwR4hxM2GN7DWBwPLdZHzQoimK4yZVE8S+ZkimwZjJ
Gif/+yZ70mllC3ogCHFTPgtyAF/ng2WVRR2GAN15sGofGJLmiy4bactzGz7Bd9WoMXVBp1qDGq2A
RHyuYscs7/xGEfibUWoFIORLyiYdVuxKTGIaehNi898cGckeBDmziuCgOfMT3sYooNYU4RLhJlBy
NQGui3YE9Hhwv7kUrfQKj3MwsYg855dVHnvFXR6l2QMhYush1oI52W1ihUXIkw1JrB8ZWVasrDUX
oF0XS7W8bjFnJmZOEnQU2N5Ksk2sVNDmmZRRLUk1qwFOrEjF3tMLM1h0tQpK3jE8IcJcVFC2Vhlw
yPOtgLxVN2x5cqTIVZq6CZ4zQtR/8MeMO3UT4JcDzEy0IgQn3WKAhHT2j9zs86cYvfUnH4taQA5y
G56rooDYkJiHzWPWmDqC4mmm7NRSyIqFVgCODEPEiuHOUBghfaqhzl2YfQvep7bjXViisxWAtdkE
WETau6BOfWNlqV0gbNxYTCHM6mF2EXS16a2juqSyUXLN7OJeJ59GSNr1vFk7PEVATtokN3TvvpOk
+IbKOEB1wgGQ7moL9sxW0tIadIKl2oUaaiXOpWeQTwXzLXRkxSm+JtCk+RgEGG8N4HiIgwV1mwOJ
8KQS6KQPmWhw0eO9GruBAslONR0JP+9Y58Ufu1FXLd1c4NmhFFAskRL1Qa+j2ireqA7yeQ+2b8c1
FHUXeLDM27fYJrobXePKAzCnLYKMKo5aUWqKlehWRSnnoBuIqC/CUIcs4VQVwuJtafo/K6kX7mqh
c58jwpBnPCIdSHoG981Cj0TJm/spy3hWi2/4m0YSdlXLoED4bypp59l+ep4bZGzAq8QoS6m3yH5E
VIgjGbOoRalEOdLjSYJVJwwFbOuXsRa6ZkC+ILNfwE8H0VUFUMC6QhChlb2VnID/bKC6mUW9yUrJ
ltcCqi3RRldcUOVFJuHjVYI6ircWGj3+EgNuCUtxm9SlCnExu43w35Zscl+FAEg2NSMhn6cZ2NAZ
wh6RvMCXztaXotHLySWoG0e7bKXSUlZdTFb+1XZURSaph431Pi9aW0FEvTR4fXiKV+I2U1AMVjwM
3dYlZl4+LwpFKbK9IlA+YyllnXGFhLfmfsf/zB2Yx7FoXpWRHrF4opii4yCqJnm3XpKZmE51RSnM
+q6qkE1NugaET5xp8jaXbGhK6IrE/tYtMsG+pJJSaps4d+Eok6BCz65VSl+7ExOJt2Js5uwZD5m1
wlS97srSApR6KTNZjx1ljSc5CkP8LJCGwWspgnSXaT0Z7dIR2+eKhKey8buU9EdVRf1joyom4SBc
vOjR7X34/kldhcXGEmCH743UQPWrE0k2b/kd5Uo2gv4lL1sLTJMix7X2DT1oXqKBWKneIiLGJcdi
FoAlmfQy3WqSoS/7FOUln/RQWZZMUs+L9RuCxGmYAhnFn5YvocILYj5NBkEmoXGXQmSB5m/yyC5I
Zypw0WGj6VARSm6NlWeaTbDBXg8dDyHyrOYMCLLiLm3BKrRVE8cYrAMYJiWFgGR+7hgdoVQg9Gk6
j1PBhE1ShaEZwlXr+0ooeB+6lIbjkCSkHUfIKilwhL/3+CP73qK0w5ogz2pV7MjBZsrCS5CrgKjI
QKH9ZNdlSWgo+LhhhF1nX0iRqkYLtBKTAWZgkRDDFy9Eie0Mhg/5ih6aoNKb1SYeRO5tw4UlznJE
qojSX5Ve9Hp7b9vxBcCq27T0miW+4YASI7CVqahcFEhZQPWXbizJQF4vAdkhC3dx3dprESsMhKvM
YpE2ko9rjUphr9ybWPjeahLU+SL6KSIJ0Ocq/OskgRZoAXgOLDJtqEIG7TrVxWRVFIP8YG3tLTbr
jZBn94bUDN5nmyAFU9Ch9BRqu7bVLg3wz3BvoT6rOkQSCZs4tsAsq5FfItl3HqKR7SkYJSJdTe3V
KleoV3AhAoxAyBVdQ8RayRfz9w3lqe3Kx0JSv9cVqFSXd7rHpVAGKNJ2gpPcqOhRzexGZJvZzsG0
4ytk5BZCm/xkF52nHguyldFt6K0o3YagALak3cnjD2gtK+WlJWKanUoRhRvSN5WCQ5GU4U4CLaS/
RYEa6ozePJDBvxIy7iheQTmqv0xOawH/bJQSMR1VhIHeZ6hQ+vi4Oon+4FcEAJW1TKTqIq10XLAg
gRgWF1fVhTowISM/WFkFXjsQpLVoYLYqZyUy20CSg+9FI2KcZMSPtk3RbO1qfroTzACnsiQ3F3mV
7SILvCO2gsK+VDP5zJPQvyL5VahbWTe8rYlAIUQnk5tNr1Ixgi5ihXd149uwWzFCQs68FIWrxOi4
AjI5cMC4WQHONtxy7JAEeltRptSSrUgmHw6IvjfDgeGaNOjZt5BwStUFJ5EbKPJoNjk0RFtxqnD6
fRfWGSKk8X0hQgaKM0pUqY9PMtpkKEURzlDcQSKnRmgAHA78GwvQKgoXsfldU9oKm630xtJcQQSk
jwY60g3OvZ9QFZxnmqCpKz2LSwG2YxkjXqIECElAfwCNSLkWkb/MulGC9meJwCISpB7qHgBg6ozH
FdZDC6UKfFwoTGMnuqH7rSJDvfUpPgNviBobWx7RAh2NdfWFliJvLetRfYNO5j0ZH4MqFBrKuCmW
UrGMW51+G+cgGTaueJfhKJsFyq5G3wVmK3/YcvqbyrC41mAsoJAOwK4wkkekOJwfuRHc9TkePJbm
bPXGiDdkixtU7CSKNQnlAF2XootGj9YoFMB1bNAw1k2sdHWOqIVZugCfTX9TB/5j2HIqAXtJ5oEu
2OeyWaOgIxqISkgaPHg43YRxmBujSND7czOFwFVAwOlKZH5ihYq+YdT5hVCK13ovZWfwaQMLVKyN
qB4VQ4QzQBRANo28Ctdfc4NRV/aKkbzCCzG0ANTFZjQPTQR35iqyh0Pa29hJbrGt/OQmRJHkRU96
apK8ys/NWvmOxgH0LtFSje8+q3heZghDR4L5AD/YXyIT7ABCEGBWN8Iz/BTKDIQGhxClAnVdUaEi
9G3ytS8k53EKM7KIF2UennsS0JQyKIacyDJ3auDQwwu+1L55Jqg/Q3GURdmgreanIMmR43WuDEmI
nwFhGNCvwxz6IPUQp0AqH1ry1g8UAwoquh1QAihhS9TjNdtI1hnh6Fa3U0SWqvAHH7XhqvvZ5cZw
CZZUl92SeTQzJOdtmBeeq5ANKNjzeS2/atCNgNaD+lOlQt/1EVND5mfo61zD/B3VQoQ1B4RcDRIT
gjLZE5Fav4Uk6RzcCtwqfNvpFoYWRfmNg5OScJbGC68r0aCCv70s4e3OmwIEjwQ9Yukia94kXJ1q
wDPDNtPntETWXY9jbx8NUUsKZHxLVIKjHRpWO5lzYFH24gaqFTI4phhdITIRPCDDApbRZYdQNQ+f
Yh1tVUoWUMWxyFunaPyBSQ9KZ6PYsrNyvRSzCMTorvpEBtbb+iGcKKB3xn2UmfUlp0V6laFgdpE4
tnHBesQNitARxr4t6ReSFltr3y8QnPcaKN5SIt4LYGDXXkldKo0Q8yZmDaFzCHq+In1fzo0efKCV
kz6L0Embe62K3qRB/aFr0T6tY0oNCGyAWACS6uTCd1cy4b5izB40pgXgjgRRbkCYK9P21krCszhv
7lyTsAGdYjwbbckKQQpDRZhJlTD4nXkhENgCIUjq3xLw5xBS90Ur2/kTsjPNonBJYs0djSogvEmI
byrSbzz6kGc8yBSjSljlWXBt1bKjLlKt7J7jPo1etEHfaS5XSa4ufL2PkestAM67rQtvWveSslsG
COa/oPyL63RTCJkDF07mSSA4vqSyRC0ai03JIRDIU1KOyPWWcCTvBRc1ENAYYEAEXHMLXh5OCWvB
kWLzm4gcarRHNE5r7ovCND3u/JQiEEKJzLS8DUXBk4dyqqrgSVaj6hftGqnX3D0TnQSbJsQAZF/Z
UCPPcqvr5B0KgkqlgXlMi7IAcuW28LOTDEjWXsioacFDdZPOHYCqUo2qCpAY2QFpp1L5hYNdWsHG
VQST2iyNqZsUm8noLDVNRYXfOUjoYBGc+SQfvJKQHQZcoILYx5TJqF9qqc6oNhBB+QUO2Fh53siC
JvzIbN0OQLCUvvHsGHCxwrUcpsh1QZiimHggrhaFV14JGkUpWYwAaBArQHKOtAK/0pkAK+Nnyevk
old0SgiJp6LWTOUQZiJ5HBsCIYbMRjL3G8FWb/PM4YlAdidy0eLtk/Y8J8o2bmXZFeyfxDjokJp6
Cu4rbOMAvwKhE6TzTCzwMxXgy6hABfI+le+KrgSAm8SqK1ynURT5+6bznWhJFFwUD65cCRFk4KZF
wjPyK8phdh8liEFJVoLKh06Ev5XqwAhf27oK8ELhQLWan6IMCPV7ZmjoxYnIb0xkT6ST9BDJE0sn
fcs/Sa2Io3xNVTmgS+34icNwTYiertqNN6+X7UN9g/TaRGtkyY6TQ6qlaKKELYJCJkoeNxbWfe5r
rvrkb52NtAnWzUpdcUmsP88IvaW0/k7Qk4MamlEtQ1Eti7U2TtSrtmHLvmc8KZfeRb1HPXNebowf
3apfoqK5nurUR82pkkk+gX8iS61rx/kn4Egir3TvJ1pIi35RzMkKC3PkJBbSMr+Oz42Xie6dThkT
ZsDGMSRdlfTxKNpd6CGqCkh42S2lhb8ika0ugCQvxY2/1qZaI0c5nrOj1oaveVf1aMtA7jIz/1nt
qqW4RLdrbs2RWxAuMC5cSnO4Vcv4R3jPdbCd6Ocwbu+nUQIRIitQ5kh2G+JQtjlqWemQ2gg96QBa
dIUD9CpWt0lzjeT5SloOBAJt0WRr0Ov5aqLh8QCPGx4KQO+6DKYgVqtUOvjbcttoC/IBG+Pc2Kmb
DlthQCfz/6Q9TRNFCl465aVRR22zIg0hS4di527zbbwyt5hmzlEJn0MgmEjQfjio79oa9U0oM8w8
FOmg6t+NinpUUKD8n80mejTOAr+N4LtWRilZBMlyAV7NQbrsjAVok3Dh7JAIuZBhgl8br81tDNll
qtEPu6ZLZA9kTaE+ODrKlMAsDdeSDsYtRpNcVrAcMUpeOffGvfAjgIA7w48Qo8PfH1HaMgGPquTa
NXM0e5B25TYr5IPYn/fFXYyNV3f9+XDKw5cf7wRd5PcDIRItmc0/akKHp6m1kfOqrsGc9Lin4S+3
y6/A8C+MuXdn7eobZIMo/m2zO3WvbsSzYvP5J0gffAKnNveDzNktqxQljvaEbDuh3uvKqwpmWnLc
S1d0NgGpDB+2mFqs/PbFSpp1gFunGHyfaPt0P1K6gM4lUQuhKKyPJhahU7NjRz4PJQxYp9RfV94c
wOES7/lDIE1sx9O1i6EfHjCGIWuiTj3huKd+0zfoa3fPug+hz//hdlPn2lQDoy3YovMrinX3LK5R
0MKsep7NnV0wV2dVvkiuQJdNbvqTFrl0uQ51i7q4RFZhNHkwszIVc5XXFMqZnt4NlNvfnaJRC6NB
iwrwpHHeHYBUX8B12egLxExW4gL/kXk2tRaHX3a0HVB0M1SuQJFKvKaOu6NYgO/h+7+kC+tWjs7i
rbHyVwIk3y1AJ/cCgtUsuNSmpu2jVk2JQ81iJYJgGw1iEGSdb8XOq3a5kHeUcNfC/Nm+RRdnHi02
EHgmluFUc8OcvruEzIosc8Sc1f6PpHyorF1oJhOzNpzC43F836PRpDmkRHTFFA5qC6tQARaLOwvE
lWRn6kjwxNLu80Uin+xj5u19e6OFz3O8g0/svBK4vFoJuYrZcI5JZ9G6Im27mOvfm236ZM+SlbPS
Fuq5vTQnBvX0JB19wuhicqtOF3xGVdzBBVdW8PN33vVPFCaLtbAEk7C1XrMVA53u8vt8B1Jg4gOk
cTgljT5g+Pm7ac15M2VN4LwO8Xanz/Kr7ge1q8viPlhni/4Vczjg++g478K5dff5+E9N9xCdv2u6
bNwklR1Ud8Gq8NgIQaf03lbsX3l6TKysk5h41E11qNm+a6tDRu5tqsO9f/drrxAQr3z2Jip1i//b
aVVHN0Tro01HSvOV3IGDls2iuEkv9Yf6MlwMN6S40p5Y4UU6E67bBwSdliizTvR4GLxP9pI6rP13
HRbFzFN71vYQM0a7YA2ycJevjalD6OM5NKEDWfLwghptWUSFPa0jEkAG6cmv5yKy1jvlDBteYZkv
5RVSJ9ReMfjbAmRcfr58/sWc/t32aPuCKTUUKRzaLve4KpeA7RfBnFIs0i5PA3tzNTmv49L+r2X0
d5Oj7Qq8vcSsgUNw5V8N6Wj0e5bJ2lpikbOHOLkq75UHcVNtMtQ5puf0NOh526x/Nz/arGgO86i3
xOdmLs6RtpoV96gi7PwNRoS/YDX/Ejfx8Wn/d0ujvdm1IsLNvvNadreonXgEeKk/0YQ0MZhvP3+3
RGvyINhwOq/dLt9Gy3rTr5s9IJBFMLEV/sUh+8/OvA3ru4ZsJGVLHA1esd2hKTw+mnW8qjfqFUrq
V9ZOWcrfLqSduMjnwqI4S84m1unEHnlLebxrvvPLTmvYisGDtkB9dq0SYPkL+cq7tpYQTWfVnf4N
Xv3Uyf5BkMXt9nevleMTQCKDnQ5B+tvJvnTn1Xl7NkR10hw/jWtnssFhu52cOLIGWh5lepAvo72B
xpohGmxH7DBnRnBTU4AGWThX4p+fj+cHSxPkJJH/ALhUJWl05ERtAfXIR80RE5BCu6XCizrc0+dt
fNAXS+ONM4A+ZazMR8u/Qe8oR8/mFfJC2z5UaNtVyJdcf97IaUckUSYC0cgmiCpy98cTFBjIuAPz
QIYIiF5zmyoUWeF2f97ISUJNwh7sfSujuC2X0TPtVOMwPFYUHiv5t2A/JGcwOptPJmeGe+14DQyN
WbxUICfxYhl1CR9XOIqa/FouEF6QZ8qm3lQrYwfnHd2mxUTPTsfPGuK3N6ybaJJ6Oh6/OJIbHOnk
HxzHz+neu1HnBc9rb02CFO66sVZXwWoql/fBWWINqR8D+BogXlkarXIrheUsqsqP/LtzoawQ+r3F
FtC66M9ge8zbZXlhgOKYo90w8wjW1HMzWU50e7i5j8f4+AtGl4AaZW0P8fgHthRLiq0zf4GhyEpc
kfdaJxOr53QfWKKpSqS9dABIJ29PYFwRPin+U+zeNFg/yy8ChhJWb09E4h9cbLSDZbdBmlQ5TcQG
tpDFVHKewi0koXsAw/MMMZIt7i1bHHs+H8CTZaMbmiKTjwEzbSnk846XjWineMHH2VNiV1hYINfo
h7soNtaft3K6UIZmDFEiIUrGl/PwuBk196lilhWJ7IasKNrz4o2NvNTPITCCuoZS7aJcb5qZ9ZJi
46HNJ6+dD/v57gNGG98PZAr7eYW8z3m41Vbhqvym3FhPuCbhW8MKHW67yUvnJOyk19A0OemJCA3T
HB2cRoKrrddXT/CENhQT6zP1xbqBZRhjxTYPX3H22IoLsDgoQQgzgCYoanw+7m/H/9H2GL6AHWKQ
nhny0qMNislaoMd186Seh2jsF7N+r8/DS3sRn1Ei0y+VecWW2VUTG0U62SmjZkerKvLTqECLBQuV
OSa8uAllF8kO07poptwE+y47966Gt4aw0P6TDkPE5NTVDNbaON9HKs5321ploSFC0xH7roa3Y5Ni
/T0XzvtlshK/6WALrv6DgabGICuSZhr6SVXDgdoXu6FBu0MwirHXpUP+T+XglZYo8s7D88mIf1iy
o7mlhwpBxoBfJtI43lOh14Ph640nNLg2mKxc4vJ5pt00K2mOhuatj73ot887edqgqRqiLA93Gpmq
cQo3xy25TqT4uWpuhHhXCPFEaHq6RynkSRaoVo0IQB+/0rzQD6NMLp4x+YL8UC9KdEyFIPrtK0M/
bmZ0FskC/G8S4M/aZceVQfS5Urf6pTnjmtooU+timITjSTpubBjTd+Gu1VMazvL8OXiA8Lau99YK
BMAi/QZRe51tqd1f4a+6aB8/n6nTOIeSzLABoOroKICIwwZ91ywP/EGXMiYpa6/LS/zTF+myftWJ
AYytOPV0GQbsqI+GpLAoqFKaMoSc8bqopKRLkUN8Lr/D4Gz31dpeoJm1x1wi2+L4uppM9p1c+jSo
0iZ5fUIreXyuOoADVD3pDtFrvRhqlW8v3XwGmo1TfOqGPFn1FPJklUhONfmXNK5XWpT40dwJX8Ni
24UooaOgOTFZUy2M1oiZyA74PvkAdnYhz7sD3jyzep7t05shbgrXU/fS+HRGD4SJQqTQgOvPCTIK
FSvRRHNT9l8TeOt69NJWL8gY7hNh6qk3nPLv18VbO7LCcaEhTizqo42WKZFipVJxKBdYf809fCZm
wbygcw2Vn4V20a3wZFwA6QA8oM0nBnUcfL81TknEhBBGwUkcnY5iGCJmLeQHvEnN9ZCCNoGInA3V
yWA1WX/5aERVavQMKLwKCjDH262VihxSeHkov2cPzUO08Zb1N7weixVu5lflRbwDK76GSzvRx/E+
GPr4vtnRwsmypIYsgRHuvt5yjpmzaK4vxO9D2b74ab1MtDZepm+tsb01zYDlx8Aed7JDPQxQd3lI
8lVhXaRkKUAuCnM4Bua98iPZxkt3564/b/TDNnWFJzTlEW6c0SxWSpojGV4d2oBqeoQC01RqZ6qB
UaRSZiwdQS4PUeH/ROkRYJyMCt/nnZBOG+HYECViA8AVkHxGvWgUMChqGr4CTtsKl3K8tFb+pb0X
zuNw48zlTXj++1uc6rwsGiJYGdqTR5GnF7eVXjFuofNkiHsVJLaFvJQ00bHxhc1LmlaGUwSABVyq
4efvbhkXmQLPK+qDSZLDE++QqFrW1dRVNtXI6CqTsjwK+rZ6q/dr0bWpc4Ni37KtFsg2aMt2Herf
gEBNnB9TrY6mTFBKOceq/ABqbGWgS+PaiHtJ/UQrJ/H52whS+BNFGY6UOS5nCkWOPqjXckTa5Y2D
gBL5YnuLofl5GO6C4B7jW9LhU6vjJFk8bnY0pp0lmAj7tKRBALVDJlXn1XrIiid3HepMmMivJpv8
cEDf9XQ0oFLSW62hIYdFtOqgUEnuH2O0YK3O6mWxVdoZqLINmpifb72pVkfb24cSiIl1fUB4UZXP
avO2bKbW53C2H99ybIJ3HRtttTCWhBDd54N+btza62oNhHiu/ECReCUv0t/GM4xmThnSyO+2XCzH
AVDs5hDlWD2aO8dRZ6o90aWPBo1bG7UciXo0uIlRGyKBpWvQBvo1vX1nAbo22okkx0dtEIEQoFKW
OH0amyYslZgQzrcg41xiz5c6d59P/emdTNAxFGHekBEnLzK3MxJDA6BkG7c4AHbZD+CcKKHffN7K
R/1438pw9L+bD0CNjtQp4mEQRdasrSrjeThVaDmJ5mVN00g88frCEpnIbTQhWN0k2M4bLzC5FsmN
sonYquIKuVwS11OlspNhG7U1xBzvOiSCOOXpbry08h6yJRopxcKKhHmD+MfnIzfZq2FjvWtJl2zV
U9uhV80yu4lXwRppEfKU2e10r05PvFG3RvMkSmXl+Yrx4m+DC2mBJe3BUi/Ts3IJmn3p2Y/ZVPB7
EpuNGhwWzrveybxQ6oLeDbhD1LPoHRCSRbHNLv+N83z4+qMzaNTY6DwvqlxNKxaINhPnCUN5I8zJ
Ms0ehXV9/m80dxJbvzWnAbPQubq0cXSRSXZv6DQn7uR5NkMLlXMcQv5aptj3+SI57RhwDiBVkK2J
m1j7x6NYtmbixCYpgcibO/KFUk8cdVO/f7Tapc7qRVhKz0FdnGHMiqBrOfu8ByePIMjP73swWuUY
5oXYL5fPfn6ZIBBsmldtvJIQExWQenWV75+3NtWf4efvVl0Mrr+UgvI5h+0kttZKD+4+b2C4po9X
GiR6sj/kvzVNBbR03IDj5gXSef1zCH6vVcWdaNWocml7p+pRkjDMqW30UYcUUxEVpHAVCQOT4/as
wb61TMTnzkFBWs33CXJFrtJhwt4tLWADPNnhTWP4QE7VQNXB7sFoxPnCCqdCCXlcoZWZyfefMtpk
peUhgpZTbxaAoij4rjc7x5ehbJQ//O5HD8PFBzMy+Kn02m0ShIgcdfM4uivCVSg427S9KyqcmAfO
l/Xw+ax8cLwdf9s4ulKxxhYq8bnCuB2lXGjd36iEQBz+bksLCIn38b05BSP5YGp0VYETBAxPUZBc
OZ4aWU8tH27/s2WfW2ggYwmw/LxXH2wdbDd5NgEjUxFhGK01s4avUgrNsx+kaGbHDkyI8jHHjAsP
i52gJbsq6G4/b/Ikc80kv29TG8VXUq4EGdJWJM46chbhyo3zZVF6ewTFFh6Q+GIrbqBLLrPG3thW
sxL2n3/AMGij/cXGMnmz8S/CytGB54s6FJtYejawi/B4GX4bMJyfN/FWr/2sjdGhp8p9ituI9Ow8
meuhGAPN79Y8WN/8FZr48/IBA8TutiKbcNucTdXQTiBWABxxoSBTIhPLaPr4RQ9VT3AwLAZfaVzm
W3kZL3oEBYZ6CHUYZx5eCLto5a3C9VQq4TTeGLU8LLd3Z6PmuVoCheN5SEep8wCoSrlRZ9Y6WcT3
k+XY4Vg/GuOhMchepOfJCVEDOm7M9A1fCkSddfQr95VqawM0znBHCpDXH/8qcP2WqtW/p/xymR7i
2zI/HMrzp/T/A90qheX5r/VfZvkTQvLv5V+GP/+X+otsfZXhmIiWqA1pF93gR7+0qgRD+WpxrchD
YY4EuTVcZH+pv2hfefsQbCBtxdVNXoO5/UusSlCUr0Mpjd80IHYpnEq/I/9yHGuz+C1qvIPklUEa
W0TX+XiR5CW2jEaGsU5lutk3s5XyRZ+12q6yMM01+8KfOFCPDxfQokAESKWRskEKDEns0cavZDmJ
/bhzZ03ru5Cs8aVKZp2B2ZhTw4t5Nw9Xv9b6e7GZ49Nb574eCo7kmGV4N1R8R53DmSyWmsjCdjyN
vfMK78oHqy3dcz0ouys4av4aO2/1ylRza+KAG3XzrWVKvTI1JGVQuRl1Mw+FUsZgGfZaUesvTeU4
W0sKUf6NHKuaaGtUrH/rpqEMZT9WytDa6JJK8w4GMsoh6EBb6GvDzPYk9KDC2jXP06R1vQu97u8d
4hHkiosHC89X9M/tulFx8xBic/v5qB9fynwOFABAA9xiLCwg+aNzJ811qnSVUM8QG5e2ftWae8tL
jLvfboVajwqgSoLnxPY6XrhaUAmBk7jNTBVSG3NoozivoQrefN7K6MQeOqMSXTC6yDANjKpRZwrM
5KQqwnIayc5qj76NUc5M3E6wStC1G3TuceEOTQSZCxFccJtIS8Os4gsP7UkEUVH6nvie43fPG/oJ
lAvfxdXMsaANg//uBgFEqlC8BMaObgbo4ApfA5aEsyuJBovYX0UCKpGJMbfRyF2Z+LdvoDzrm8+/
4vjQOP2I0dgj5toHhqI0c62x6ksP8fhlVDnZ3MMLa9DhLCZ6fbKbJE4LFP8MtHeZDmXUaaexUdD1
MJCrnQjvlSrCtqNW9WVmts3yt7rGfJOspr7AeTxEBicYMD0ytYzcE6oi+FMVOYpvcKbTDbIm5Tqu
/HTidfFB12Dqob7FEQff0RoFW45WaEEUOA2iP13/AyE3Y4tXVrEQ7Xpy7RwHBMOaQSRfeyN5DBXu
8aFkDnb0CC5Q/Oq1YiVb+H41CBqtXVV0VoixREu9duyrLMGHwjcr/MgrADP4WlX2BipzPLeg6a8+
H+8R6BRUGsEJ/9Thh2j/h7Pz2pFcSbLtFxGgFq8UoTIjtX4hSh1q5dT8+ruYc4FbGZk3AzWY6cZM
V/XxIOnC3GzbXkxs+WTzSuxehlbHC5c09baa5lfawBW/toCySkuAPY/lAtcLBvh7Xawevx/99IBg
cFQatm7SOGV+bhShWtDFBTukS+eSsgnD7GGKQYLR6dvSreJ3GQfDktvnKvIni3h9Zo52h9AMCp6M
WeXJIsZhKhdru7TipM4+7jsZCHRn54FR1wZYl6Y+jiVuqVi1ROTzZFIpqowTiDwNZ1byyV7NnKNn
C90V92j2DfNTGmWRxmxSHbxjKTxdN7I23nKjoRP7+/d8+pXfx3HIGvIv4lHl9CtjFpFinAPXRZ6H
2u90ezgIPH63dq33MAjH+Mc8QO1sF6RJusmLmBb59vvfsE6k/xcOv29a3J7ZzC3KRBwaJ9eq2pEB
2uVwJUvTsL2hGiW/yKQYAw0w0bMihB8XhXwrRRruE20inRl+PSi+G/4kIsgixZnrpmP4hisrbmea
jXOKWYnXFhOi34bZleYePC0mIN8/98kOQz8cisxVzLI2PTLHTzdPEBZLXmHGnNRQ58cK3lVvLgIL
JzM5s5xOrq68Y8biTmUS7K5Z9dP7uJJjHFbNMi67jsDKRwHcFMxxjXfc3EjyEaddiyXtGDcxAlvD
hcncpQHm52oQS3P62yQqlg6W1elPbZI30OBV7Zr4NDkXMn16J1xrZVQb5FL0Vel7EhjWqbCdOQ97
T+8SHNE0VewKa7CuTFMX//r6CdMxHsSoluIxYfbJUM0kt9QyMDHpqlQcZMwF8douRbUAVArrM6Hg
Vwfzag1JKyjDsjN83Fg6QCBJMrwPBjjM1YQG3amrVfJ8KeYguF/r2rmk1BcTm9G4x6A9YwacbmYy
XkIGdh8YjWcYlQuRHNJ0LH8lg5Udm2LW3zLHwDfl3yf13xNtfRF/hUGhNo6mJulYnNbAj3qe7U+q
K84urkNxJh3y6Z1SHFJ4MqY1YT3i849DdQnk3cZIS9zJHem5yOr8IaHLt8XFXHRv+sDd7syZ+GlT
Xkfkyoga9l1bcXIk9qqWCVgCJfTYLr7mdqnfiVSoj//8CpFLr4mB9ZbENfTjczVFG6P4wUUxQvyz
0ZKxDhqcoHwzz9MzD/RpivBAfw918rU6nMoELj0l5rrivpsk040zjKwaAfenGcUvo+nD+++f7uRk
X3eiD0OexO01nE/c2prJs8Vk/lkqiAjdAl9HLyqMfsd0mffSJCveEKLK/H7oTwfNOjRnO7EMehyi
1o8vNg4NO58kcJ5JbthSEijqJIWeiRlO9RsfCI19sJbCEvNitDO7GRfF2C/i+myT/VfTSOUTrtrq
tTx8svNkJZqyKJkmsFORBHQeUMS9okti+/3jfvGmqYysyQh1db4+Xf+wAMwmVPGbJrjrcbgaIldP
h4NmhZcxUk6/qornLmN/+PdhNTIjXDbXbN6pvJAJUPX4QeNjZgKVs0CTbVgzUqDZ+Z/clrF1rxop
qACK/C8GRoRHpwN7Op0VJxF7Yye5lI+r+yhuQtgVGJj1+Y3eDZWbN+30NsW9ATHJDuvnkcLzOYXq
F2uJOqyuk1dw2CROX3dTzYVSmfrkCVGRG+6kY7VcJRXLaRTQILjaz7vv3/QX89nmrETKsyp5CNc/
zmdM+DOH5ubSJbnTBUaS09dhhmKr4dHllW0vB+1UpDtZmLaXG8Dkvh/+8/xSSd9o/M+at/1kLDDU
JpTTGEp32IUUNzK4K7uFXPgmmVTs9hIZNnenYqliGen190OfaGPWeIaxV18Fbp1kxE8zxaZIKvZ7
csNpv6gNnkNmrUOl7efRT3NaZON+ag+YbrYz1ekofJ7qfDkOcV8tflY6/R2RxUR1Rp9xI+yL4jYM
CQHPbDenKQp0lPTcUKDgJckmRpknx8VYLKCGrI6LcWZRn0zmyHOUJj60om39qY6rYDTy5E0rhtmj
wQoYc6TDK5wAX1cjDnLfv7NPoRWvjN4RLKXRW/LNTnY/MWSmkrbs9aUT9/tMjH1AkSK8LeCOnwk3
P29whB1oHSnLkb5UnZMHN+NKURJDIhdi9eaFyjF2V3eDdGb6f15wZLHWTQYZp40l98n53zqKUdXL
ur9ZhQXEe6JcX4bk2FytL+3qseujqfY4DSrrzPN9MfO5K5GIwDgIZ+7T4lOpLnrZY0TrYlyt0ido
aNFV2MTJvYZJcmB3pokHP9TyaD6zpb9/pA+XFRJef418WoIqnbqChcTI6pDsFpy7PBNgTqapD7EG
69nKhxTOQCoDSY537VD9xqLmRS3qY16Szs1t5Wfdil94Jj/VzlKyYlKJ82fuPAdrMeBluCqqhTND
E7Nbd1gUnPwlE93xPFwX8bl61ukCWVfxh6c52bHTiTbdvu4JP6RB9gpVE0dDj/ubPG2wYyqkF1Lj
UeC0s+KWiyz5PaZ+/myn6qZs7HNira+mE67tbGXoaDjATtaHDUXaHqBGu5PWTyLI8bfO3D6CYIAh
Gn/mKmZVOO7Q4t975rN+sTTXzifuwA6ZU5RJHzdyx0JyXakCN7ixXhQENVqXDS9lzPGKrYMti+L1
n/cCTkoyDKtLPU0b6w/6K0rPAV9Ng9ygQl5g8qhtXz63TmZfxo7e/1sebf3GJAjfDcpwtP+kYhxC
ID9JXtaYB9b2L6WeetfUu+qx7uZzJYxP5yEHP7KD9VD4KuCpdEsqC4GpVohnKVLFAkNNfcE40cDj
HEiguuxGeW6vQ20Jj3UpDWei6S/nM3IURN4WzTCyrX18rUo8TmDa1dmbQDVtjThOvTGegIw0heJV
ole2jmTGF1EnATNcMvk6JYX5MAymfsRk3Tyz4X+1C5urz8pqTKVyB/z4a5qY3yLKCS6RkxtlUMdy
P+1DvR3NM7Ppy4EsfJQMh+4f+7SemS+1JZctACSR9HJ3U6Va3noD9pjymXXyfqyfbn/UFDhMyRjZ
CL8/PhI+TuQcqPB7sWW1mmvNZoI1YATMz9X0CIKHUiii9UiPkmwfY2Hm3phmM3QkNZsX1wjVOSEP
jlX2RV6pdrSNpT57keO+ni+x2pFSL2zMc6WKL04LdJJr87LGT1c/ZZIXrRsMa10BXC01f64xlAUO
BrnxuukANweEeEt1A4RrdiJXCyPDOBMZn+wvJjl6UqkQK1DLkzq3T7IPhVIuYpSj17gp02FDdGbf
oTIyikNbm8O/3cpN4lByiQgS1/52dtGTNbBw458s3jYO/WbR3DSOMSvbkXegH9FGpNEvBadb8x9D
LTRHa7ZIXxuMEA9Y9snEWPAPr6veIGXE9kndl++IAKjsxseq4TAul7tlBk1spfNtbEK3iOUGB+Dp
v++31ZMj5H+eHX3GqknD8Otd6//XtkqiybBoQJphYsd5wBkjv1RL3G9t0IpuYoTtblIH89yiWOOc
vxbF+6hIWWk+xj6e3MTJ1zWEHjtOVs6uJWV+qcZ/jD47YAL/iP39IUn7Y9KkzwM5Rle2QEYqmILq
nWjO/IxPc4zvziHGp0fJxSX/5LuH2RKqVUhXntXPNszuxghwrpICy8HY9PvXfLLf8MDkMWmkXCvV
mGCeXvTqRM7Mfklnl/bu7hpn++KCJoDxnx/IZIMxOCLBv9gUqz/uNSTVyCPp04i9doGQGizjQ51Y
Nk7Q2rmWvC8eiKFszsm1mwUJwceh0iVZJjYCXKatQlED3amXOtCjaHbOBK6fPhKekzhC4MUmm5hC
nL45VCkd1vEhHvZ1pLeBZY5l6FlpAzI7LOdk2H//odbf/ffMJL/BmmQ4XBtIczgnr9CCn6gmE3bd
ELGV1yjNsRej/nWvArz8idlIfmafO32P3G9WZA/qi/VSrJnrn/+1/voq6wZ+BSndcTY2pQjDvVOF
w8v3T3X6EhmFQolOWEO8Rrf/Gob8NYqVDM0QmVBCl6rnWO+nbNM3U4Y5bZ//2xWHw2IdiqkBBkgz
qHh/HMpQEykTPbjUUV8ghOhSmLyCLMkU5ApDbbsONObVdV+W2zOv8rQw9D40LcskUlhq2LGerGcl
rooaHzOyKbYjXgd50H1VGhR/kAmOQ2RokDeVdi+F1LSteXpMs2Q80wdwesv/n99AWEFahbwrxaGP
j6/OhBVKhHHnKEnDoyznNXCSLttaSmFvF0PQyA0LxlfF1O1LY6T7csIgnUIO7v8hImuKSXi1WzZV
VG3snOD7efDFbEMiRK+zQcypEHR+/HX4nJtDX2QgAOBM3PZDal7VmL2cOdq+mm1rlyK7nY0O6HRv
SAAKmQqMYdQEA5L7QtH2I9eFQIDiObOvnsav7++bwxO1EZIjXVVP9iE1aqesiLXCpZqvgMJr9QoL
cHoT+dKqq4NCC1pLSG5RSG2J1HGRy5cpJT9q6FW3GaDj/GsO5f0nkd6SlbWFmAV3cjXqFs3Kopmu
fNVJFwBMevM056W1GYoSw/likC8SPcavUBjp82LN1XGRj5OK9oIK1z8eCOti5N0gaWHnpABw8lMs
wTwjr4EVuCxnhs8Jpy80jSSi8+0ZyuX/4sP/Pdx67P+1zfS2nWnhzIcfcy2i2beK4n3eTQ6g0EX7
v+DL/6+L1boTf9ip351SsAtYc4kmtbePg5U1qXNbYrWr5NWeEmuiAwunYlcp+vRBS8y+cAvMhB+/
X0FfbTKExv+TxHGo/J5upY0K5oR3B/x6yLPAGnIZ/ywqBD/q2EJCNBapjPlOSRoR/LOV/6BgGiOa
bs1zE+0kSGeeETiupmHErI5KjPzxBRQmZmUqTayu1hjmZqlSODWVbeTILzpQAZUc0WzXJ8WmlZuH
79/CF+8eCyD4lyRRDV7HySlZNLUj6Q5MG8MeyxXF008/F6dVUqDTQNeLEIJMN2bEs9+P+3lnQT79
foLRnw8O4uS07KKSgnsNV16jmcevSyUOjCqut+UIseD7odbv+HF6MZRK0pF1rOMKvf6Uv+ZyVkuw
UlqmVz10pV/HlKDXIA4gWrKIK0F1/cCqMwPozdo2KcBhfD/+l4+6VkKJk7mDnV7MzTpcyJNpCNER
k62Yq+I1KSWS5BH2BGfG+mImEey8e0m9976eHJzZMnbYX3MsWLNV/qd2OtwjJ4uf0qoqvRz0ggdL
Q+xAKp0zOPl8IOG6Rz6H4JgbP10RJ29ZM2IT5BpJ8bSO8bER+NJtFA0Zw78/IsIFhKkGiQV2xZMZ
24ukGyeZrUmyQiJiJ0Wp4hWLqr4p4Ty9qbFT/pfYSnPbqAar+Ptv+Xm58JQgGPEmUBCene4ZoZ3O
U1eQxwarrbx0cW09jQqtLUEHJKQGgmFLwoNdhYzh+4G/mMSrhSyXabL5rNSTSdwNgyViPqKLslIL
ijTLNrBFhl02Z1RamrHYwlagSVwzy0Au+uWMlcYX82qdVARDa/beOb1gDfSTJO1MuTux9fgpr6Np
t4AP3Q1Sh72bNKYPtTml+2Kcq7vvH/yrN06lh1zS+/++y/b/Wr3VWOZKA0sCwUI2XapdNQcTlePb
TKsoXEgOYBh7koPvB/3qcXGfWt2zV3Hy6eMCJBSJWVPNS8O2DwYBSnAcLIdcXptdlE1kbBo5Me4m
Y6gfvx/5VLb7fhYY/DsXTR77U3Y0zrtOy4qck3eWNS+ruvCtHOL4DppLama0JMMEpPcihzlTOJi3
1TLFJ2WKzgQAJ9YAq+hrrS4g1yEBxM552u8xVmnaJKoNqjseO3fRJGWnht1Pm26FtcZpB0o+vYlE
vQj1cVu3MAzTLBW7XJsSLzYcTlLpnGnUV1vMKnCn95d/fQrHhF2OZmpwwyIGGmIPGYsJ2TxFwXzm
xDjZsckirqYICHspLJJJOl1sM+8jdOIIHExYtrbXTEkTtLmNY+mURfH991/85KneB+OXEvqStUF1
d7Jl906YpGabonfXOIchOhUJoMi40nr/nwbii9KqiHpkvTOsFbKTHbrUFpg+GmtYq8PiR4zS1fSN
PEvbM+N8XjyMg/Qa9QjKvk++6yIZ+NP3vQI+0KWospsoVMMb5vroFnUavjlwWa7tujnXwrM+wMeD
/j3br63JoNWH5ySObKWlUsY6VmELptOmnqvEb42u8Owpm/zB6vN/yzbShoG6iTZukhpcUj9ZevVy
0sodyDe3FWD9PG5Q2FOnyO5zNzVKdfanJY7PbMRUcd/ll3895+m4p5kNR4iujonJgrqzrpPWUpue
PEqqUyaqph693wbp1UBgi9+5JY+e1FYD13jRSzPXqUFEyOS9MVcr/Gf6VAOTJEKLSnpp4dviOtlo
Fy9zj0MbaQWy4bpFOgi0Z+EPC8dNR7TWSqKDPCXk6UZFY248yrmh5JlXztNgciZ3NaI+zw6jtnJ8
tBdLirHpokEJ84y2J0/uselWteYNtEc2a51PL7UYAhgU3pvS1NvBRZk5VpvaHNuwcefFzgZXj8AS
b2I9mgIpqdN9isbjYq5VmIMCf+5D2SzaoTE687KUI7hPao4h6JQUd3M5DD3CG10Bs9IvcjAVznKn
lnXihaIBYB4ZpZ+Po3MlhLP22qoywEAyiXZTkuGg1HsQeaPd2aPcXuL60gc4MZbbiB8BOLUK980g
F5vYnAYvXEK8bnJVHPRanXdTYUn7lqwRrdyivITWNG06RROumjrGhcEVnnUvjeYfSTWyTUUi85qK
SnGIes3kjbVVoEyx8tpqcnok/2S/TtOYHRdrmjaUoqTHhZzd6FVI0EcfSWF9Jw1S8jA1lvKWll3u
y6QqA4lmD3KIbR+5uehlf7Hl8VjQsxDYrUEv3WAmP6W8Ir8xJdNDTKlskywOlUBrzL3UgL+XDJ38
mISL8E1MJRZvWNISaUlRVT8srYkOczR6CY3KyEwstx4BY7rznA0/tDHvIHfRlr11yk5ziU1jb2gO
Yu6BLPf2mzb3aOktuYn8HK2/L4RUbRfNBt3ZOvJ+UPTsGs5s82RM9uSGmO5coptQQN513VVPi4EA
yQbvXqrl9MmMoyhjjLa7AElWw9SSaD+AqTf5smR2bk5q09WyvLjMc0BORkqa2FAm9Y02jfpohr3Y
YClh3c852qE6VpRtNOnPxRQmLnFZfHAyAY3XKmJuhZVk7OJl0V8XJeoD28JgzA4dwcUcCmE/TcVR
Eovi0RDBJNPEEG8kI7IDdbTBu6WkV7dVZ9x2XekEctqZflXG3W4kc3hwnHQzxgbsVABkLuTjMYLU
W06G12fK9AwU2fxVwFzzxkUOA5i/FmB6ZUQ8qyYKWfam2RST2hEwKfFQb1EfKXfhPNAHNGU3ip5S
2u3/K5TskbpAMCzJryV3dk3V7tIeMlpaP9Z580fM0m+CUMOTSDzsHFh2uykuSQLOUwFts1mF+c2D
ZHSPlYVgNpmWMWjNWRzMRlOPeodnetsnrsD4mxXvPElxyUews32lj8dU0u7luB4DrbaaYHIUqDWN
rN/ArrzOoRR5dVsEqKTWhFNLpo/R5AXcmC5eqj55NBP1ZaCW7TYIyD2pk0jChe0eSNslOnMsBrPl
jb3uUe8LcHBKNNNJZlJ/g8C8b4gcO5m+AlUtbx0z/YPZx3ViJ9EmqYBcIquI6NqmkABwLN5VzhJ5
YyMzJZGOlUa5VSVT25BtbOFrJz9tHY1HjBTIjSi3+tR8abNqHD+dC0RmoaQ/h4ruU+3ODsuSdm7W
G+NlPQw3zOhjq6kMKNTICynR+drULSxX5dAtKtndvrjTjOKui5Wtzft2G1LObBrI5CWj0DfhaEbB
YAJ1ScaUtEUxC+wwepMLpZbTaD07seQ2toJ7jQ1hEsSbTPlH+Z3Fme22jV26s1Ju+igDdFPryU1o
2rGf2i2CjDKEXlznKRYxCGzo1NZC4StaKa7wE5luirQhECYps9wA03auGykbUtwDstS37D+zFF84
hQNrObymTfGFbYS5TTnVBSN2B6F2Z1to7/JmPFIhvWmpqHsN/TTbbqpNj5h4SysALs5Ak0I9UOXs
OnK0Q22EPqDUwOlbt4ethlQB1KJC5OuCzUNSWY6/4mYBNNtmWyTjD2mUvvbmdFj0GD25geXfbG9x
eu1IoyyXYpkeNdEea7W+pf8AJ0CZf1zOza0BSO2ZRX6Rz9pF0+b+gGgvoQkymKToekiTbRaFf+Be
xJR87RSZCFBb6nGBM8w3ON9YPlWJxKukbDMWBMqDWghvMOXFjQc6iivp2CzGC+jqt3xhMbVAU6vm
tsIbG5fO3pMyjalE8ifv5hdHVLsy1d08l30Fx263jqdHulL4mhFc2sJc/kS1Wfl66gRDjdGLHHqD
3VUeajQvpI0g6udLYyjUYxOb90qSv1TmMvqVSccUFOe7tsiEC6V642jJLhfZjt3eDZV4Z9TtQZo1
uhId5rItMx1Jkf+wgErOksZ9i8DAXeT4lxwvgWrhOSCRM1pkXJomqQ+yPrvCf/nY923au8bcKvNW
NpLU8c1ewlvX7LT6Wm6d6lfeJ9HvyHSKC3UQmAjH6rMQCzWhReCzyd8A9wgFvLWDYZAOS51x1Uym
4S3XZxFkY9xS6pw3icHqEtlWMEHSyL7rUIbt+qUWfiSN7Ub0Zuo7kujJqLUFGrjoomE/4/+LrhT+
EhT5rdaF1wV89gPxi2dW8TZ1sqBOVaZxxRRTUTXq867KgF0aCNk4ffKrsVM3Tj0cxZh4VinuZh1Q
e6xc5UA14bs3hGJR7hsynEunCyOvb7WWvwASuYdg6MtpvJUQw1NFcXynVW+UinaHPEmv4gi0PK0m
h5YEYN9cKE6za6vkEJZVUBs2/2B6rihitV46pIM7J/lhcaJLPbOhz1sgANQ8eZYLhAjNQKZL0jfx
QidPLl7a3tyMlrNxzJz4Jjd+RWXrJZyT1qI9lwno72Vh5sivijxv8jF+1KS2JcGSBqkhyI8umz4s
PRtAcAcF2Y0a6XY2zU3Rmg9OpXIScGOy8AaI1GjbVmEw65mv99D6JP2qzEKmctj8VsL4Z2SoTwa0
RM4HkfgxIE+SjxTIJ/sm7K1nRVuugJ4PrgHSVetaIM3KHcJ0UhzMVA0yVzW/Fir9q7pnSe2NnTuX
C3dpz1DqfWrXl42ZZu5sOG9tNtyOehz0ne5Hk+1niwauVN3ZahfkdXpB6IVDx0x3TSJH95Ocv6J9
Eu4k/6lC9XmYqTtVefgazeXNoix7KTK8UB1vC0e7AXYMCH2cvHhU39LUvjLy6s1pif0XrRxAayY3
hgj/0ApK7DWrb7aSormOHT8R0g0gd1eTxdq8RUNso/zgD7clYq9yejWi0W9CXfftldqpLY9LLPbS
2i3TVRNI1QldUXYt9b+jcWAGK8faIs5DLZ6qvOqZjaIPpSBLGYJulpqAVzkMsQgilaxVpd+UTbVx
CmPn6OF/VKC3MfIMH91Qw409+1PIyc/GYWHTrPuYy+VzFM6ziwH+NWr5P4baLl5aiF1W2b5T9b4t
eKMGdntu1qZ8eMX0xEIFpJQUyc2VZDuNfe42Y+y3EiGWDgx+MvSDij3JBgbmUaTzhZrq9k5IztWc
FWhiyou06NfXfC8tw1YbAI6rrU8NKDBM2BON7XAdGC6QF/2BTA6Sl9hKT6p7o5Jv8kgUOydPfq9s
cq+J9Grlyd+PVnOotPTO0NL/tGW8zfCVy+t400j1RUiQQAWSTt6fNNsRaZn3NIG9RUp9mIjxw7Le
sXb2Ik78uU12gC9JdPR+lpaB0rap21fWXSFHvsb5lc/Tls6P0NULk9qVse9GM9CaPtCt5q0Izcy1
zOxuNrRgypWLeNADkK5XYy52Ko26NWJ1pPlUkHQAEAu7OBwT4dLVshn6BCDv/GzP60g0dblyyWQJ
Ta+oRNAs496ANJpN5u+uCQMFeWZX93R8PzocXV0u38qLdjdNjupj02Zt56p+dmiv57wQz53JemiX
Q5EW5DcMXOLm5R6iGlRr0d1SRT/2dNm6dONNrjGY6Pi10addlp2DV0CjVF49xK1+12iWK4clNHvx
kmn2SrX2V664FEcES2JrlMZDCQ1c4+9wXte97ffgiCNHXNF8sdfLJABgf4UC2YdZDqO6pxjzhwUQ
DBruNHCeY7W5TCWbr625cpJu7aTeIKu+xTzjRqr48/g4GcshLrJ7o8iDqlxcSUKN6tTHyhJuLR7M
iJNWWx4m/UUaf1TKfZ2PW+ocT11nbyoCsD7hDu08GfWb3P5sUwi9ueHRBMN81B9hZBc8ZG72bjK9
htllMuVP3PwPXVL7FozxOcd0qrqqxiupenBimxkz+2M3utFQ+mX9i+1uq2nLXh5lDsZHaYh2oZRd
U5bJgWQrl8Q67jKG/iBkf2j/6NjPW1nillXta9qNtDLW5fwKELeXmpex/KOnFEvI6CEmu+/H6apV
wiBrel+0CM2oWsXD4NrNS56HgRaph6ZAU+r8iegEG802iOq7RFiXo1pfS91TGN7kS+MWbXiV5G1g
l09VjMil6AIrQsSkJ5vJmP1cFz60Z64FKR1COb1Ir1qbHcl+u3aPs5dyq3MsZzJxZFHs22gPupr4
QLrAb2ET9b8WjtBs4W6SL6y44UKWOeuccDOF2XbmP7Phkk8OjGmK6DaXtzQrA9IMh1S71buNRHVY
iwZfU+4qaa+kj33ymtNSbztVkDbxZuaC07DzmxuFiFqKfhdz7RsLKGkYoPWVkh/17IDehvYf3c+1
ko7EBjy9JnmT/TbosdvKoTtnELpzZVNHj5F+Lan2Xdk9d8U21FU/E5u5fhVcI9sY3JfQ7f0scw70
sNDcuP1lmrcFV9vWkLb9pBFoV1cihyMVxYGZNId0uIJ5fWg0rj6FdSF061IqU5i90+T3VfdgwXGf
zecwSl3R0snwOvTdVZi3T639U9NGshxJkKShBl65P5Rs+9pcBFnx6DTzPjSTW6PU7+dI3oRp+ayo
RDxOEyBYDEY8qqQQmrjde30nHfCo5n5euaXRe3HJqZFnu7XdN7OPY7NfpC6oCri347wnjUWXpgrZ
V30YWmwMogd7/DNrZVDo97Xxssi6r2U3lXkT9YfFhjqRSaSozaOUbE09uWjpQBE1W2g18j3K1SQB
jwmyT0a80ez6UDXjFsEmFxT7YBniQuUjhDG88kS/N+zhsR/41cVIS0UURPnPsri2+pnEUnKpMZmz
RruVRgDe1KWb+o+pko7R0o1BCJ7kWG2JJeGqcGHGykNb94exKTbN0F5WOSAolPqGExi6/ZugX0EW
PN1QC/0xmEbqkdO4SZT6Ry5Xd6KZuOOTba7r2lUlCcDanN4ltvGDvQA2tlSQbuxudQrxYtaI9pOI
G1ZFTJol/8VzxQaukvTAd+OhUvjLctgM/qyZRzU0d7adX/J/Ezbl0jEuJS+Tj+Scdi0p95LbQVNU
NwLtuc5Frzct6OxXzRSMihVkExJUzjJP4CGp9NMV1fpNZSiPqUg4YcCqJGCjzSHoytSr8vSQJPWl
4MZMEmXwS3Pwjfo1K2/CKHnoy+HnFI5ea8c7R55gPbYBxys35v+0aWHPeRnCmeAtDerGVH3aAy/6
kCCXCTnqxMxir9fFMXfUSxBKd5k9bsocp6/adIB9Tz0QbWqt5murmBfxkhBYI9rJTQ6C/j/VRB4r
/ZHM5U5y8gBY6FaZpyAcuVmMWhAN2pYbmpvr6WVdcZbCDyfvoGS/UzYL0Tkbhf/GTMds2Rt3nZgO
Eij62P7VqApvJzk64405WC43ubqYyExhCSjdWgVxr97z1VUbs960DkQVb3qKiWnJOUFxczt10/0Q
AYlR7YfJEgcC8HtDe8oU2Wuy6GANjj/J8OOd+4WLs1oqgVnuNL7oUpMhYlOTqvFYDc0TiaZNXmpI
wR4Tg7+qdM2NrvUXfQHJHaxGEeo/IlN9MBsSSApxaCZ2UkqNQ4uyCytxjsQWO02tXwyZuFSLfZw+
rtXoQWSy5zjxvhg0xO2Oq2M4HCvu6IxebYXsoTTYWBEXpDIws2ZD8xFwj18qbk+SzStPKB8Bke+s
eyFXQatQWFP3ZVX9VspAC3eZXPl9+DNNcovX2O2cUdnjeR/ki+pzlXNbSexw33BLjDc6E1ie1PuF
cUmRPacDZCRWLHcVU99Mn/W+Z+p0bs9+oy9vUqj54VhclnV3mZlxgPOES7ju2sZe8M2apOL06Mgu
PTkggtLIi6JdzH9IR6+7RCBRuPy06m/Uia7MXqVx6efafQjV8gXbBLIE8wtNidvIfkQJjO5V/iXF
3aFRMUvG404LnyDuBcmyXDQSHhbTtO/L7KVifZNIowFU63fKZLOhq9x6k9J8QahwlTbSZdaQQZuc
7nfYxvsJgWsgnFnx2169a+b2v7hJsZuRsyvq1mT/uRxT0fydyvqTptd3SB3vo5Anna3xuqZYisfI
naYVV3bt/JRq5S5rB06N6bGPN8XQbRzrKpL7+968083Oj8rr/8PReWw3jith+Il4DnPYilSWnPMG
x+2xmRMIguHp76e7nJ4Zt0yBhao/lR18VNwhcvj0LBwGVp0IqzqSsXtsnYhZvEwitvetdwPiY5UZ
V3NeEm9grUMW7dK6OizybxRR0vtscwny2CM5A1jSHycKz0+r1209tduAf3Q9dC9cBiTiZ+6/TNi7
1Psc9YR0Eht8kazcZjml0wj+FM+yZHJAgeVz6fpZn4RlH5uN2NepcyolJas/wAfsfWs8Rb6xb3v5
lBb3ns6+hcv3bLBox+DUdMVBVfPGlmN98P1luUMLBmoEGEWNiuYHDvGxW9fEi4xdOR0mZcCsfObl
7UGPO72+R7BnmVfvGfCPfh8d/PQjiMRpqcZzkbG4cew3GKfjJQz2RfmPNBPoEjsusuDANpgHY+4g
OL35uc7Wl9UqTxrFl1OcMrt5cHHke9mLIayz7z/kxI5I/buK+2jmHqNdwl0Wp8su7dWhKCgqZpX4
skrWaTyEBWis82jTO5c2ArbmOszPJHbTaH8L6W/YWbKp9VvWp7HUzzmzesuDzfOTUwBTlI8c502+
hptqMck6oVb177WtYhlePOUk48i4ErDB5lAZh5tIs2mZ/JffynlxQXlEPp/BLTbK5gfI34bMf3/9
a9p5D6B7adb6W3kE9dRBUrhYm1S6rWon7koH4VEkj7PpHbTz0FQPdfAyVe2+0UCZctNDIRCx33iv
Xguk0QLmi31gRF9T0LEC1tqugOGd9DZFzxALvlR751C/2XV/t2igrbBK6loA+SLMCNqDaU97Y1i2
Ax1zDo2c5+pkaEiUohhBaKed6sMnMQ0kBnCNtGG7F1W2a/zyiJbsuVLewS6aQ+kbT8Jv97UN65wN
01XWzdNUk6hQTJmJwSjbS3Og1rHBLfNAC1dra5hwUE3nnpHbHYquKbm8R5Y/OHV+zeRUJrpJf8q+
JwckfS9U/4S49+wv/tY2oi3rUA/LnJ5m0/rWXfCwgsYc6ix88SqGyciscnCqjBu8XPJN5Xl/lZYg
dm2ofrQ56WMX0iMXOlNxWaQnuNT9XDOcR8bIGmzYvX1oDPcWi+w3NsD0lHfprpRg0lL2T2RRqA2J
n+vBlBnj3+hWNGXewZ2zw0oOA8v8CNqwI3EgLuBFq87e6Cl67dwJfKVZ+zjqq91c9/tByo/a8u9d
Rbsx+PetYE5bM76R1uGFNPzyXxPmEAYNf4EF39RWOSks6WACY/vWDkaOey+n+k6X0Kn29mp7MWAB
k7w4ituJLKHGaC+bO3uZp7guYL3ktHxXpf3ZRQHgXTTk91a59om27EsfLLt+dI5sQ1W7W2Jeoosa
taeyu6MVZfludPRX5+OQn1pPnSfZ/sfQFsZDx3fbwjjFkRgQRvR3IpifTBl4j5nZnJB4PUdeQd/r
TYRreAbzIR5GugiJ157NPiQbhBNp4ioCHHM8CBOn9jFRNSJrh01LSsFzYC7Nq4y6MsK+Oo1vrgBO
fC150hxy25ZHDkOJJqdT0Y2tKM60ElP0Ir05UKQlKROuRwJae6l5nKK0+xd5Ap9GHWbdwcgK743t
ba5xWcexqx+Aetf8Xz47MvxpjVayBEj5BJ27vBOX2Rucax9yrBbZRlfTnxCcmvATmVLmx4C9PLFV
yGDKWLGFYslOkJztpz264pBrqbcpRpAnFjCIdjOIasZz19bXMnf6hBlh3VT1NDwameUfU2P1zo4o
poNTF8MOdKO9mCs6U7uo821fjC6wp9MXOwxYdRJO49PIVHvMU4bFqKmcB0u2bcFW99XZGpbdx6vf
Bey90ixnCsvpd4r6Iu4muPM2iOKCzIezD8ZzWSV1oBLwEmO15NtKVt60q+1QHYGVGoTHtT7DNeO1
qcPqJZihM3mnlg3xJsDFy5g9FtZsBluDxVRrEgZzdpkyJ6LgY0ejteOnLW3hd5tRN+XRiWa4Ep2a
j26nh61b2v2zIabmnvNrJ6Z2RloGD7ovs1JwERd+p7XqaT/NaECDptEM4sFwKIUvt+wREJdI+EHs
+hlzXCjqIl5Ear8vtyM6VYzSbumLuLGK4iGqbnVuxjRT2jiHGsfQp64PevzDVcGgn1rLcmZHTXbH
konR3MgsGnzaOcqN21usZwMQ3NZdlu2FbYp/Amk6LJn0hte0WdQpyjMrudlHtws5K7RUMwDEYtoQ
R2Z4WDNVX+TYWHtXa3adLhFGeS9S0Fh+dGoMQF1y7bhQwiEQGwOO4twarnNNbRLCljSyoCWbeTsW
ebBd0rE+T+VtJAFv3nVrU24dTQfcoDl987z6yyunYKNGqfeVZ7PpvQ2tF8/TMraFBMwsdflmK0LI
kqwhjAlCCxJnlW29NRpdPbnIQv/yQDexVQ1pPGC12pndVMd2D2SpCqUvSzty0avUeq7qBkmco+tO
7olhnLhmR7uvrPelgQdEMB0i7H1dB+telY134nGX2TUy0tJnEZrllSV8WdY5WZPY2ayjSyfNEjOf
AzjfEQEL01edncox1XdkGiQvvmboDlJYDixgkibDqHX13je16X4jZV/nYee6q1L9MfWWtYI4Cpr+
fTVW0T50hSGDlzWSPv8j+mpV0e7wRej3IKgd78+1lTdDtpSGBYsXripcThg9wvKxVIYdnYpociO6
EeE1uyXgfryM0qhu7FBOKoO1UWuUG6wWKhEuwKih9Ko+rc73nN/URSX4rzXSYP6PkACbMcFpowXa
yUdYSRssHD3k6bbrSld9A3aM8qqHVYo+sbyZbm2zhMpYH/LWraOT5fdTS3hR1M7du1l2fio2iNts
D5DHjWTKIZJT0bLnrnFZtJEAwYn6s8QJCvBB4cnGXyOAOmNSz8zB/I/DFoASIy3hI226IFf951j1
zfjou3qOjoZbuPJdCGuIjlWQ2uIv4Ogv90sr5uWDaMTBORV+K1Q8qCAlt9QdG++QNlr6vI1dnpNz
VTbmWxvB2Z19l+FiS05oqDbDMrhyB9XBW+OYU9B+ekNvD09VoOeORmDGDl6PuEJwaftBekAYbrl3
Q99LJ5l6BOLbfBiFgwwlTIO9nS7G52K34efghgHTi2f2It8W9jpkUOGZi5UtrlMrqs1jSFol8KFy
22aY9qIzQloIqzLL8Y9fufe3uMACiDmcg3+jOY76V86RUeTxqlMtP2uUBjST7hyYNdiDWFX+apij
JsgP1IKvw+w6/yOMKPjAdHm+9kelZpMWvPC91XlpnTb7bwjtuT/PjTs/kawyOvul81VxH/nSrrd1
Cw4O6uc4hlziLkSiEmyafLGgmu0h1VC6xrKmQ5L6pt19unqlrPZA0BxVoBmG4U3bdSYp86SxsFUO
I63FBJ4Gy1m0qR08p1TBmmBFbf6SiLWoJ0K+7Hyv+sjpT1MJN/e3kCFG7l5R9W3c+wQ8sJo9YJMB
vkpR5QxptjbiLh0t9r0GA8231PZSnMOls3oeztga/b+uDpt815oEo56N3pNeIudV2n+9boM5caQw
vbcoNVfx48hSXwMJN6JvGTlOAIuTpqLdL2ueg3lhyWvoMtyyzZI+rzrjF59lGL755jyndLoGyP6/
VnWr+QxPs4q7zNRjdql4qbKDlRYjmTRrjkZsXCutvlf+rfERNAXlc1OtWrD2czRrL2Zz9NL/icGL
ymc0XWt+CH2iJUhFIGgol+iNqo4A8nyqzPF+qDyav6wNivx97OCCP9I5mL29EMoJLiFyaf3itYvf
bbNSja6/KWTRd19WPgXx1JAVG+ej6od45iv5r7KyId3zYz13s0xlUSSuALFZhTn/uGWU3ULjrI9m
kISND3ZmH+Yqm9xjJMPwvBbpcLKdSshNnvYooophnaeHSrQ4woVowrsMdvSOQomItu3tjyiHnyaA
UooYzi5707NUez+lV63C0SOrZFhw9VosTss2VWbglQ7H1kW5pvPwDr0a7UwkzDOBa4ja3KXM6/ui
rLt/xRA6H0gQ4SOMIQh+Oyscdw2v4qNXuOWTQzDdV1Zi7ZKGBLAtQ13Sr2hmZVdzsavOdMWdNetl
OGKBAZpfxnB+7szIcJlHQjGgtIAFiEf0LaiEshLMusnT4cfGNDFtnLCdIwQFwtkR62DHuViGu74f
c3wAZRU++qrT64uqZIu+N2t+kU/nKlHaLTyU1u06JNNiOSeWaWf3BMj295llyK0hxIebjp+0X29d
MPTxMDho73r2Nzcuentrmi7pOuwtf3zz6hXJH6ZcupJo2NbKCePaM97NGZLNT1lpHgXjRTZLvUtt
NHatDh4qlO/Mk3NzSn31XQ+y2ZntGrwKT8kfIOeUL7KatrnffkMn3xsNU6ERTetDELTZGcf7uuce
bC6ecOQXY0VGq9+fBPK7eCg6dqsWAoRK9+x3KlpW0ArLeuuVHA6ym4yHgnvAjM3CnKq7oBTWFfES
j6/CUVcsWU4jb8CRaX0MXKt69EDp/i1GPb31/VL3T45ZuiTbCG0dQ8VbRaJNX1/RESDsqTmPSF7n
PnpaDNs5KX90xtjyiQLZoG8ZkoyUx3fEJGrTteo3V62frEMHjaPXcc/H/9NNZ+yKKFqB0ltwVTw7
N0Zt2DVdY8cDD/Y4+4Ob9KG8ZEBafi2xBfaMR4YFKLXgjcb9DO/gDL1DdIsw4rYL61gtOtqydubd
kxKmvXG8K5mtCK25Rh/I6mniyenf7B5w0wza9SxtkT6pfs1vfaDeNLZzVZV9NqOKEQVJd9zVTh3P
me9uuj56XK3+QlODPkAEVLBoXt/GMUQLUiws/RTWrh1lmgRzwMYbnCIb4TK+WTNPfLSzh3XNPV40
z42jWt67svQ2rV8TM3yTacwVclMkdT5St6AnyzH0km4M7LMevQcakW+joj9KYRs5lvUaoyslLars
6P4CWnmNknfjeSsjn2nxVAsaN2fySQAtQkxgTXrqtXMa0xYB0VA2sTSjWOiqBp9GpcGLvbHCMkii
xjRPc7v6O6+TaBj0OHPrgBkQfd0w2pdtPPGa3hFXFkDnshGj5gJCVfk4R8Rxdyi8Weh6q+6wRUdT
5eXOn7G1kgpzhpxkd8VqCa6/et0SNxElGF0+IqXAK2lct2GIbptlKj8TnEHXBPPFKN0XdyBKCXX1
2+ivTjyYmReT1zNv8XiUxxnfc8JNo5Iy7dQ+LxfvTPqbsUcQML0G7s16YCh3i0ji3OmJjqMhnbsv
qaHZ0MWS6zju+snetI59JFG93Y/SO/QZpMfcoh0salTXWQ4zqcbktih0o3TB92xoZ7v61pccCF9E
KQ5r1fCAyVFa49KtqiO4uoVMoITVSGlJ6rLaI+OANcj1hbUJEF8g1zCx8uKKAYax9Bx2fwdGXNW0
R2VWvNsaTYN7u6rT9SWbyy5xK3Vua+M5sOHQu+CjcAC/ocYP5IV5myjIHhB4vY4u6MQ6dU+idT8y
evebSsGOU7fXj2nbI3wjq+qhiIppV422k5jSSsRcz/EUNe8UW2fb5hTovCRuJELHGC8ehIqZqvSY
Lqw2tPgzHJNpF+d56YKcMBfVN164Wsrf0TL9pHTMICYtw0kyFfwIe7y38uUT2e1H1/WfcpT3tgzv
8my8B7/YNTTDG0Wwpd8YxlueWvd10EAdhs1C7ncIOjS+WVI8ZdJ0dsFq3Vt6AS/Lh/mvnepw73g5
uONcmwU/hi6FzJCyMpmdhuLoShvAw/bXGMKpPs41+Oym9Yr0GrilQoJjcixCkpBH5Xi7RRXmVmGg
BGcY8ifwsQFewanOBS7+B6AG/WSiUn5romF9la6rn8gUcnY60s21CyO1b/HuXGZtZwGkeYsGClbL
C7fNVPTLo9kNvJT+ZOVzEvlNjz4seLWQ5hB5vmCMZT70VZuItbGAhrqaEt2bw3XwnH3qmOZm1SWS
BMtVd+wxMt6U6S+7MDeHhAf5k5oe5F8gmSMJnT5qhi4UftN6Uma/xGXO+NkC7mxbBoHE90ZSPW8S
KH/Js5j4SMhCxTIZJm/7EEXpeRbtB2GzZZwjKn2vJSzIVC39kXG4246mL89lzWBfllmSo2fZ5WMN
GyPvSm9m1bla5Y0lWB6ItXG3wrCmHZjOIV07EF5LHXORov8AMSjCBt0xs8R+aQJz0zi1OiDitpmC
6m8YqfVuHFPqWjcgjlh1bK5hdFzASU8mqd7XoeSx8FQt8qSzEiJp8F5TiZenKaBLbTu7z8rxDnQS
TbdR8N5pieAhzR7ddW72UepWt4QRfqB/QfTHpM2yzXjuWYqmCZ9BkT47ScPX9VuNA6D4Oj+vkcP+
PyeQaFdcebSqDLmJMrfBDfRsLSBq2XYF91x5RwsO4jQxenkR24ym7uDN2O2FOpamXnEHhF+D0j/d
sMDs0jDvUWSgA8rSX5Vnt7SPY1d1R1nJnWM05YUci/u1honxehICA0o9UDwSHtBvBh5zTrdqulVP
tEzeOhFOG0Uxq26e7Cg9UaOTMbN/iqF7rzSgdjWsDyMhDHHnjQwBffsZ1J27K1vv15rzcrsE7k+T
cYTWsTfjbKZAe2N/tCsHsxwkk74JSMT0koos2jLu4Nn3pDUhHMnePWULNnkRxrHpmuqt86xnK6xR
j5URasVluQS6fC+n4VDbzOPLyLols9yGbaXR0/Xpmy8o0Ig4isRLI4AJVR3UXJ1JCzBOpqYwZDeJ
yuRW8hIW8CaEAj5yxZ5VOrGMqVQXrIOnxqHLbZYOYYKEerMHcWKbehKG4RcnOtZBdbWXJV7m8N4s
xJu1TA9jNR9sF6J7yaxvp1oA8KcSMokEsR2pCFkSdARsFwXmJTcryFidJJ+zbSJ0sWMRsw6Ck9+g
asotzS5kVsJuTD8LSJdDueEFKnidg9TqoZ+Fe6KvJpM+Qiowyv7al+GwCTJsNmWDJDSzg0sdWPs5
M/JEdo7BEM8nKcvyDWQSNVo4wLPUq4supUMNSphcvHJvW0XN2LSeAZc6ZMnL/Zzpv9y+aRFbxJaY
CnTsTwxPolvuBT1rbE/WIwHsztarrKQHFEaJMX/LtBqTYlDE0lnjr4i64J7QabI4hf5eGvVV1pA1
Nsr9OFWMorK3HyvtPKaV3GcCg6E5Rc+5WYBleOEvdj+UKYGq4hz9QTyOU8F3qmhb8uFjZpTMB5Kp
M9dJUniiYy/FzNVo9ztobGMzDjbSy6rf6qDzdlNUnwiNUafQQE/tCGvdmnh2zqqzoGEr9w/jMyK0
0H7tWtfht4NFy5q/xi72VuFdOxh13BXAmSLNDuOSnZhD77s5vR9SGqEBXL0Ipq8wE0+ScXG79vl/
DW06wGZzlKv+tNdKbNY+qilx1rixZPpoIBULjeZu0MHFta2/mZgDVigY3+jrjtRB5AKeu6sK4OWs
jLbEtgTxuGBtxaKd9vJfGqKH18TSt6sjn4LV3S9h9ONkeRTDwuOXb9134pEfnKq8zpFOz0OuPvN8
TskAtz4KgDIoEgZ5v10/sVJonkp4YHVa/aiXad6N5ELGZkiKZp1fJmaJR7w+zjVk/AXt9WLbn8+q
bRZsE1DoKehflFYb3O07smz2ciSigNLEc2mc/0y73RIPauwz4EsrhmB0z9Vs/lcEw2e6Nkglu/pl
TbOH1lk+zAabhWlKiDVDPRr8d7E55vvCro7BXJzV2pzJeRlifADmQ1pHx8ZQNvxejkpL03N0UwRa
rL0ULHYqtrpHrFN2xamY1NFtLTupagz9ZH8/ZaLl9rfDX1FOz4zse0rjvbCMGZ/D/McGj1vkve0c
cLB9S34ff0LAwF21dUr9yzV818ACbaOK3nBKozvHChFnGU9+ao1J1TaPgWpUXPUIaAfilLX4Cm4J
CyMHks6ypYJOR0ujADX64sC2HB/upz2sqTQ3wqvxPBrCTupV/bIjME2suf9SBgujevcNIxi6Mfve
EOMbfc416P1/bMBgHp7KdisNZCqAZMalmchOcftsr0QN79rhoYUnwqsC1a3DrNnmvRqu07BGtFvF
tTSdk5faCIimH2t2PtKGoVkMAl6Az4LypohTwNabuNWOJVM5hRMAS7cqCYCBkM0jVSkXcMTOLl+K
zH3Uwnq0RTdsOlfYiFE5vsHiofUonE1GY3ZTQdeNlx+zIlRwx1Qft2bsS9Vb5gYH2Dg0bml1JO/l
NTLasyHdQ6CQAkj76AmRlHVI65t5e9mVqNrqkKuhTexKYXJY/U9ohY9oGVgmVPBKZsclB2AnnVij
nlh3ACF+goDlOfSLLIFtShMp6TfM6ZC3NuR0ZJxTWgEW+iFUGBFDKOldZt+72UkW8MPip20tf8O6
omMja7lhC4R5xEWwL8dpirliimtYGb+uP+LVGYcXIJ1+M5OkIgz/PCBF1b2DQxAdnTMg7JguvAJb
fLFb6f8TWfdoqy6JWKJXOf3ZCBWvnH032PWTBtiNlN539vqRR+kWaGw7Nys0+bA8N6OROBVVrbDH
L88WWRxM+WlyR1a1uuaegfqRIA9sVcG+bwskFCKGTN0apb1ZEXpOcOE5yUK9H5BqQml18lO1/Ebs
Y0K/huOMq/elDecPS0wq1rP3rLxxP5gkDOf9TQgwDsu1Vf1dvxoBRDbHrq+xKMx/OEtwNsJBx2nB
zsFieV9C+9nrEA54g3d2CXHfT23ztHCKYgL8Di2LexSIH+4N797PA1ix+jqkqCbCDGOQcr/CJvjn
Ke9jsX0/9lwOC9bDLbbbA1kU2aYFGAY0NuuDyuujrAHClZQ7u/P/FqvmlR5ONfRX4ZqHZg02vdSv
YdUcisk9A6hfIX05pPVdHjVJrfw9qydKpLX+qc/I4rAsA9VbGsae0TxYo9tsRYp6I8qn+2gRZ2U1
x0J4F+fm50QSg6zIl18eEi9kmKcmBeKv5jvguQF1z7ArOLGGQh7TZOxobeRb5+gHYbEFe6pvziVB
BvyEb3h0in09zkj9WtqW8NVDNtDZd8HKps3bwvO2QnaO/jw3+qPv5Bdp6qPIsWj2IaR68OioIskj
YzvO6QONM8bcLHzMunFv2F2chqge2YlTbRgC2o3ReG/GfHOP5bgKPHq+tp7v5mjeLbPYAeBW1DI0
CCsR0QmF/75MMVqaUQ30UfwEA4fqJilBERgNSOvp9MRQsT/FOqel/q8rzS/Cmi6OW78Zpn7y1nnZ
6jAwEittj2swPTveuBtuubBu/WGUfQKav8X+RI+uMkhBi4nacpxDzeoO2d2sWHq7+C6yHGwOZige
nB4P5Nrlh7L277SYvtdoegHLZSKuz51dnyB3TlJhslzCP5MpbmOvrouTWKCU0nfKDwJWdAZ3ZmBu
fcenbKZfhu3+zVo9+xiGNo7230Ervdgx8781p0TK0ILvtpcqSdEVkhynt+3gnOWArlt6wclRXr+t
HffYz/auC8rdsnpwk2WMU+2QmXgLXP2ZeuKYq/yUUWTqHsDQC4CuQS3CBX2UnL/NzjnZs4g5H7vc
WP+sekiY9C8WHYUs7WTKnfvUZn6YfL3TuT4V5vIHo+htgrC4EswB6YM2MP033XRkdYvOVamjqKen
xX5my8C7a5q01WHiY4i8yc1tdP3esHrxMImvrjchq6Zzmuc7m7RK6ujwQkT3Izgd1GExnty12mY1
eM40A0qJFHkwLEgQI6BAGidQcYlpHBIt6iPw179ClFspyTGL2uLZtQUmiGHaBWJ9iLT1NmXs+GrW
7pDOxn9W0ZBimDZPkSkuoVnZierTV69kAqyXaqeyLvFXn0ZO+9dwWb8X33uISkASAApkXbx9HQqk
zTyt6NssCzCicU+BpY+oCplTmr3Njl8HYZG2qxqcD2ii8TuQ8oaWvk9oDZ/IkUwypAM6nyjm3jVb
7e8utf6lLZrSSO3SWd1O8D730dQquQJMm+6+hJQaQmsbzhEULO973d5XPgFLvJyXIKjCbQV1owr9
k3X1E77UuwJrHPaB/jjbIiFGPBnm4a216yOBkpIXNDMRj/VE3an5MI/9P9m6Nz+Qc8BtZaLKwrFq
D3fm2FxC7NWOetIDK6PS1T5m/nKOCu/RqPOvCT1NH8GRFuG9l37MNbuVRHeusWE4t1/Ud3fp1J2H
2j20fYgJzngmZ/5kdPOBULIrVuhs4+MA7rT7ZAdmkrmSpjc0jrTDfYydW2GxQ5Fj1Wa5GxAGq/VN
QYZatTiHaedsp7r6y8vwxSfaN2kwbSSBLpadHWIFZSxo4rYFEfO6X2Jfyw1aGriehv7Nh3QBvZXx
XIAe2mJ5xuyM6xu/QN6U+JxcuIRelL9hF96tEXzJGqBfp8ZUpfU4iegcrN3vGBSfTlOeTKvhHYR3
dUIcg/27OZLT2uuHfiSYl18IIfqU25/FOEBdaIJEK11vgxDHMeZ42MKbbwxpMOMASrHCWJ8Na3gY
rDZBC4uQYBR/5oRMbO7ZM4MSFDc061peefG3dfbepea+ssND7nKaQqapfNqDSMaYPFF7VhZxxgrA
jEG2Lv7ZDlqzzk4GJ8Rc508QE8LDrGg2STq5KnGaKbsb1oB4lBl8FoGBD2nJwGa5mkNrifleZ5h5
Il/RhzVBe+3TXIHt28u5X5SzD/1h2PXsgnwcOpyVGJh/dOp3yCybNLZ6AMLKNJvvAG8lIbZsBKuk
XSQm+p6racsKWRfok2ihfLIUwUCdbsnb/auM9kSjd6A4b4Pp39xNBJf4e92sv7Kw4gA0I633sMVH
Ce9DCtaIYQLFBFZF6rcVdLQaRFcU9mlpCTntIb1B8sDMr5kiqKVNx3iY7QNSsGOHt6IsaYCaCqGU
kMPeq7pdZKk7Ai43GIE3GX5DT7dbL1g4sOZDQ/S54H0XdXe9eeFJHk1GWm0nHB/M/4+f+qoycFeX
xPSySUo8S005x4E1DYlRVEc0QZvCQbeUqu/OFPtJd7+Vh0MTn01t+xujyl+aiXFQZcXFK4aPqPGv
vByY+ZyNIKA9aLHG4Pxw0lOq8nOKmjpk4DJ+9GRSdN3YSK0rD+uS1/ahczHIMhqgsz+EbATNQ+e9
Tt2fyOqvTdFvwT5o8/22SEBxyp9mascY2rnYyXnYlna0K7SNWE3yfVkJ+ZY7Btu4kjUS3fwyw8Fg
fnps0gc+1a6Z4S+Wyf0zCuuIRCpWary6SBlFygczxFufQqkB9wRDmUx4eb15X1bgR4A/kS/eCsNH
wvjaTi/t9BMVCOEDcMKheigBhqCFyJabP0pfx2PzO+TBS9r7bLQL7q1ZvfqFYmX39JsqvXNQkHs6
3+oRwzFc+ReJAJCx2EqAGfTNipA/+W2zH6364KiKeBqUqY1V0tRxiP/H0XksN44EQfSLEAE0/JUA
vRFFSqKkC0Ju4L1tfP0+7G03ZmNHIoHuqqzMV1X/EYfnQo23PTdLO/U/VtmdCYb6WUitwCAbD39p
enPB5mH8XMtCztmhoXDtA3OSfZ/228F55ff2y1TeBoK5C89B9l+9LdcdD3Ldx0enqS52mR/LkA4t
j+/FHJ7dfjp0o35kMcOpnOWZoKyrR5SKSN2omF0qj4atnvKw5Osc9QMV35MaxuvJcXy1YtQRTXfy
rsTakkPlcl8qw1NkSDAP5hm/joaz1D5PBlK3Mh+D2fnOQmsVQpJ3yWkqpFjbSX1pI+0YaP/UOduL
2Tr21NUVImAqYXzUcCxWbcURaA+fvAR/rqlQhCYbCqSnTO5768os8x6J/BzU7RmoilcV8krMggnz
wUU4cdhRK5cBYyC2MTMC6aLCjZXOtFbZNnZ71Rv9Vdj0SYtQ6oz2d9HFP1UWkH0zrQI1oNjnpnZK
+/w7c6oXDiZ/yvpNCQxb/r8OUWN7ibNuY/VrGZT2QXbUkuguY0n4CcnWGrN3q8weInU0D0PUOQtw
kHbK3Y2BtMZ8MXLeVD03GIDuzTJXwazUrqhIsDaGR8AJBJSsC7NUeo9yqzEqSdPyWEKPNavUd9oe
sY45EjT3lgA2X8+Vx+eUTfJfZmUGUy4SCbX6VoCIsrXmX4gLYqXMLWyF6FNQ6MRZfx/R54Vt77oQ
F+lozy+Byb0VCaC/VvCoFznPbF+AnTLmI8Bdt7sYbxYGDbGtTHh4OYG7GD0en8ytb5VnvZ6ucMTX
iaE92+7nYMxk20tP7cw3K3aWeDlemJSuQTc5XYkCsv2HP/Rduv5u7Pw2IQwwttEbzcw+Jy+SN7eg
T7+AA3l29TyqOu9GdtBQUFpWv6mN9BWWuFcY7nPi+jlTVysYN1YVHXWM2r1z6BON9qUOLlONQ2to
d7ZevKaJfpCEIWTMpeL2GwU/ajCTdoMGoTMPbszXOhifGlupMCh0zmoI1A0D0lpTfknIeMgiJMXi
v8kwrlMyntT6MYANDtOQLzG+qm12ICK5o6O8KOq8m4f8MhAPc6VOCpkNsBgsaDqwyzDgoWlwM3he
IcVvghA8tMjOafYzsEYEWbze98wQer39ocw75Ab1RV0tARDjoWvDthEdhnrlWRXzvo6KN6ubAJkQ
ocO/qxTrCW+TqO1nu5lYWT5iAdsT0DE5KUPOE8gDzfxvznKwLfOm6aZ1VbDec6aYzY7l9MZFceCS
+BcAGhGVsnLU19hx8YviEZT0EETR3Np9dbi4aJz9xJXd2krEWzoN26jQdone7a0+3Sht6mkTtwTz
bIfqQyPxBEQ6ik0/HZxnA/ljMpjCN19JNftx4PJEO2fql73ZBqswGNZGHn9Ri62MVvF03LYGhtoK
0aymEkwLxS+mdG1W2ibCMq1i3dUkbV41sddWdV87Rf3DGbLNcgpki1UWK5BNR5G5myhEOq/HK662
U2ci6piYbFqIGIVurDn4/Ca2CZ8T/C5n5VQa7qPDXNtHJcEQ63cqCdf3s488vU8USJnEQtGRWSM1
m4c0Zc7YqOvIvSqj8a7HmH+dnpAn0RNb2dii8SQIiDJ0N8w6fBJgqMR/dAXc38VWa/V/Qx8cGyRP
RXl1IIz4ohqvRi4PBvaIEqmtwB66wjF6Ge3h1FnVc5MY66hLT0mJ7aLUf5dRSDyJ62hoj0krdqA0
t6LUt3PbM6xnIwugKGtq99nokhUs1gnW6tkMD6DwD23wFUzphQuOMR9AiqqgaDSfXU3Dgl2s+bUf
uhHfEC0/YPw1q9BGSCP9guBvrDPa/3rKN3bYAjx+lQTyJhO+gTnjwBgT8gnGGsLlUdRwuBgat8Fg
UHA0Ie466DvYS1OsdOFsMBTu2ZDx6TAJzRnHxIn+NrGiYMUQmOExj13wURVEtvunxd/UEOiRglfY
egH9hNdKFR7m4rWLUCDybWE2W5eKtEdr8wPnLJgKtN1Zl+c0/arbf2pdeLrzTwd/ZHAu6UH5JSZ6
oLHV/FlLDoTqPqPR3cP4Zf6VjE95q7+XikVJh6OBZRaEiuSpTBzPto65IjZme+0JZhjqL/SjS5sZ
60Ha/0oyD6y8hivDKA1yRdF0p9H4NhJy9um0TmAyyCBY6dG/vpJYpDtmof/o4QjsNj9xQpg1sE8W
ZG+l7fy8rRHAonNGMe7g+6btjwqdyhfCFfmsExTDHRovBF2OvC5tDwHtlWM32zTZB2rkY2jgAOfF
MsVRtu9dk/tKQyovE/0LYz02fsfTZcj0b6vhWp778kIZ/BFiuJYcBZwIJF4dgwrWqvuvzGyuhrIk
LmvPdGwIGsG3VeBVM6OassgqvR7almvi9sv4qNUo98I+IbXYP09d+pqDHu2bRa1OIUNgd9FiAFJt
9Kj5q9lv/STz6hTygY4CCzaxdgwtSBocZo3tEG2+hcF3FX9wMXnGMsAzHWb+Bh4nzpZ+5ueae7k1
82j5UOVjirXPCOV92dP4Z9Yqlll7wWIQeo9Cqqmu+ipUgvVCXGuz/og159Ps35Ct1bWQwTZI1E1u
Rg9Et8/IeZqK9F8n5WuRb1vudRIWwFM+AJJtBI1QFd9hg32oY3FytdYPSu2ri93fNqg4xY5sh/Ga
LPhTVH1XQNwyYTpv1Q48kQWGx3PZxO6TZOdmy6FGpKcwoBorFHkhcRbfnEkGn83ySKZ59xrHuoOL
kDkhjjGJPCzitZM55XNXKbnPVEP6bL6IsOgIlbxl6xzNyjH2ouogckCfWnepfsTVFAhehYjXF7Li
riBA6NdGB0PDprfHLQ5XQgf0kdodSfqsDo9SNWvs/V3tTZpOlkQxJLZd5ws//NcsU0Y4bvVpC768
XFsUbVHe8rpMN4Etv0ZTI+bnMghUJrLMxWQbK7aSvfa1xb8pPXu8RX2eJ6vf1gYKaJuA7hv16Rj1
Sr83Fdw/KAwwwReYU1fDYEW1u44aY2/QfpkXFswnLArKwYw3GAf43+QMsvA/Pg3SuTlDbKOi5jqV
WL0OBGHDqNfiVSILsXWi+WQhHHLQks7ty2E7tNYXxvuWgpOlMnbITlED61xrh0iDxTc7q6EXaPwG
BpRmAs4586aVCLWrSN3nwUS7Nq1dCuPQg08bEZJkqu70d6fod5XKX4Gmyo7SjeU0/tQVe3BOXw46
iY0ckrTBVVGYnMol79PrJ7fpl7mV8pJRT8617TP+bhGIum88jMyQBi/KBKoOmSqjuPC/xsTOZxoG
erzqK5N8Sjd/pxMvTDNH03rOaW1HDXhK5OQM+6aGQKB6NYSz5+v5BUtlkbxU9oWVPY9goAZbPiOT
FevGBnKlm8T+MXkgrqbVxhTZyS7RxZhqvoyYG810esQtekOC89CbjAyXnNPv83h2GcRW1IOu9d0M
s3XN8xLZK2hK2O126IGU8WeOoxhIGFscj45K0dpG7S8cYdJ9tNDebGQvWpf+sbDinGQt0cTu1gv1
rjrlrzHL5RZCFmMzCuGxofqxdAXjfBHtiRX4VWN8Bg7pC8Mk/+4mDKni2sAjnP9psaVhEySk0JYU
BmWBomxgJSwai5wiIQ7LnfcikvgHQKDvgYE+VVZ0xtP+OxuaONCVfvO5/sABVtkLTvRaE1dscp+L
tlUuVUmRLPJT40U1YAa2ysaetDW2njHqGBsnWIEwHbwxGiMvSsZPrZsfLTm0aZ6/0iX5XQf9phYG
nKAguJRlehYxxxxNTLwa8hhIUD+nmCrDDajEDg8CCMNKm5KNSMBPaJzKnsGrtUq68qsLxH3m5S54
sfkWgVB1gpcxgne873W04BHHPqNAvG+FAYFjstS/HMP6WraEXbgr39yqtVfYyHAJJoBk6HfXnUC5
TmFpa5IAGr76v7jAZVOPdg2ejYyXXUPSyvFXsB5x1+bTHwLAuGtaQQ4rGZ7ZOb1j0E13lO4VzIkg
1Ua/XSROI1PQ5rGFQJg5MPf6ygxnXfEPRPtwrowT1aehMKfI5DmycxLvGnCSYFCpvJeR/ii0kwl0
yZ+LYeRQEMR7aZzthANXT5UNw51NNKjczpl5TMyw2wayeimn7MtxybXmlbbNILCvkon6cggvek0D
B6R9NcJE8UItp+VLh40VBK+ztJ66wvopepdLqvSzrLgOTfVZd1gfS4UpJNhoP05ocYS4VzjKAOgU
hj+2JhzjKFDw75fHOg8uuO9PzSSOSaPtdKO3UZY/WAWhbjJp3UHOvQ4OvgucP7dC9j9pHz3JnhUU
iX1OEhSeHLf7ktsyIu3axEghQmTbuOqfOs34bPPwMY/Dm1aLB7I+ZaiqHxmUbtROQWJ2fwVm2300
tpMvBSpvnGj9bnawwmfzVo/UPyZawE0XnCOBbaLORDfNlSzDmjg/zMGpDQEDJNQ1HJaB0e/bip0Y
2AU/aMJ0Qkbk/iy9/qpSZk9qwjnJUOwyjfktSZbqcMZ9qgr4fEnDw5GYzVOROvnGZQAZi0L1U5sb
R8FgoDrJJaUTW9k5+xdFF+PENg13uQXeAeskK+KTHyIkcT9D8DC7Nl/Zdkd+yB7sTdjUuSdLvV43
0bjnOTU8BvT3Wjj4HtBSTeJC63TgASwDySvNFk2V7HUowysH0aFNxLfTpqcpJQkAggj4UeYO66Au
gk1U4XtWBd4dMR1joT9pTvVvVtHmpU2dCp0T0zq8lj37Gc8tfz60jD1afR9UltwpAxvZbRO2l15D
PV2GaXMCy6pOkNWVojtKGJZ+bLZPo9UddFhQM288XpwtCIyYAeRwzHUrX8MtI6yTNNDtmYqbinNL
SvELjZ1Fzr3L7Z0olKHBIj0xKth1Fnd0OXDOyrTjcCqA/6C7xuvetG9RxDkDOGKXuDyTLROfAMMP
lilqw2lYR6370Srmw4ZhE8TBmfDSzo7VZzePD6bCkKFUMqa5bKpZ0drd2Np6HAGVrgZJo1pZmZ91
JUQGgaJTIwaRL8IkFX/W2C9mGm4lDL/VAcrQJDixULfxYYo9VTiD2KmP750DVSSzi/ciRxQlm7bu
+dXzxaMr+wGtJkOGpTtMLEmkXQ7JBjKy7kVh2+1aF5InEZ3mFKoDHXiFMWew8YmZY2Bf8Ybbuyao
TqxUfxbC0DZaYb26iaMSjwaaNncWNEJBnKWMwVQORa36XW4kmL/p7W11riCbBP/cHkYPtbmH2zbd
JBoSMAFPbI31AkRABK1MTpqxUTjJultTjTTP4VuCilMl1mc1ofcbIN5ZHLsxMCt4epafiyx9w0fF
V7Og/COAF8qh1+iOdGwCEWc+NvBZdrvOVl5mR1wH23hjTc/KZOzvzOq7hFuVlkCtK2GfVQlRvSs2
Y5Ou56H3Zc5WBitZ3OvLImUdsGNdVq8teLyqIQZpRupnV417VvPs9dp+r0f5wZ4tFYRKz1BeMV7z
FBCpkQhtF7OKADdKuLBiJSMRTR/WziiglrjVaWBxqBXa9appyg9mDZcBbXgVMuaD96fe04gCsbLM
17ls7y1VgVG0e8WG6dHOu6X3TMr4RYmUC1Ht1yiyzoGr0N53RyPST6J5siUCFF3OwhXwtKo8agoA
iMHckimdVxWirddCNQLQtzGa6WwVhObifPoKy7ubNK8wsncMcg99Nt+KsqXTga6RsoLIUhB8UePy
DtmSMquP7FeeqcYbcaIKkmfIXcF1NuW70xYjoUHzn1mDoQ3pwVQ0V8YSIJQTiw7f8Hi0wyMex3ox
ab8OWfgk0+AYMSbsAbGw+XTFpeTbvXhlHchvKqNNoOaXDhmh67/STp4NGFFJ6jxQhJ66zMW1ysil
a3d9/8UAeBVXKnUc3aIxn4KsHBZC5HeJkOsrQnlCp8MumzywfXhZ8SlteFdSezUZu8fqeCrr7tDY
BHtgf62KHjMH1mrCYaeyVb8DFZuMwyVs6N1LX1pAlOE0giQIRwpSt/2HCN0M5h6D5SpwzY2wWSw8
Yz+bMvuocJhWpJjxcF3CITvKMT7lbrGNQN43JUFXtTEAuAT5W1D1D12xDhn2mmhQHqD0YGyaTyMF
C3Kuw7vqUB7kPZalooX02DSRHxgqd38vzW1n0s4W3TbSEQSa5BHgcmAN8SFyOx/BBB228pSg2s6j
A4Pwk8VDN/JlO7Kln8FiOcImv0/QAGxwv64yvRg4/IziS0VM0ypMxBh0Wm2Gn2HphBxwMefhLht4
UmTIfz/6BmZyZQ7RRIp3u7y63LhhGPqGASKh+ymJplICVxjZ5/gxdMYXAg3C8NR9UzXciZH6UJC3
pPRure2sS9u+1pn9S/gCooc8VIPyR9m67gNUNc25jUAEh77b5JbLF174ZjB5OccwId55bc3G3kI+
pLWkbsLqFKb/REpEW8Z4S5Ex5nQ82FbN/KwYX2v6KO7yjWYNW81JDoFBZMtWrgbG4UxhJpwOeDbV
+1DoiyLMCQFoQmNJxCZBj4B3ZrIUIBhPnUGxWUrn3DHRH0r1GVInoVYjZWw8n2xOembnqV8nPPH8
ENshAyVS6jADZwqxuR0/u9raGspMpajM7yRCUGrFTmmUEwHo5xEjREiAjGGsjHyQnjuMxEdpd55M
mkc4YR5Tc5qP4Z9OPeBZE/aBus53URWcNcxkRMSOpVseGxdEa5B39OKaaTO36BO/SwEYp6yvXNnC
3pmBtnN0EsdsDeig8Xae1mSeMpFBYxQCjKvhaS4Il1ZCAVtUHCfIlL6Q3XtYNo8o6zlyJiocdnFu
lYxr0cr7UySSfU1lzvZINE6Ieg7Xsq3jdNfQGeE0p2u09becdTUryza90YXykKdSrLNIiCNd64up
GWTy8Z9x8xBoSr2IdL/nzpjny+HTKMrraEu83M2qd8QFm2q7EgWovahunqvY/ZS5O3lDErzEFhSd
ilbAjc7VgiUn7L7j+H5FlPYD21xptjy0g3GjbKB5VzhWlZWbj5cSFCApOluDOIv5clTGo4FnjF7d
L5mXjaxhLK1vE7JIlcMAwf8yU92V2PpSEBnOXc1fYUDwljmE9ptj0dDsM75UcXhF6YPwDWAkBG1A
bKCMSrqlXC13w9weHau7u7jhgAUJtGzZXJF2EihBER0bmK6Jegot1nK5bd28vCF4lqsOC6iMkmMR
SXyYfEUoBmQDK/MRKPBvS/BgnWZDyopeKVY9rdPXLJP90Kh1cV5ysukuyZ2hVuQe6+E2xui+yq2I
pIwJQifq3OeQhImVKo8qyW8Qk0cKTfHM1h1QD9aP1OL90DBvs0HCMugeKcVwf0SjlW0dp1n3Vb8w
Gpm7TCwuTZXYy+0/uOacXpwyBrdplaaHvqBaEJ/MJtdtk6AO/oLU97lgvCBTT1MNM491hOwtWXja
9jkwE+TrRnmaQRWtXPwpfhBNpa+K/mHa+tPc484JbOPqVi6NuKVQnSXBwWTA3GPX9TvN2bhjzfk7
0xVad1VE95zl2IyNW6giFuBCqVZUaJPxbU3czHiSfVAgPNizSiVsNDG1YnljZzGObO2nQaXXnXFN
KJXpKLGlieh5U5PPTo1LxbbrrRI4t0wW4ZpS9BplzlbtsV4xNvgNa+JnsPRfGiVlZ73VpKzbiaDS
sNB4HOLnwDQvmPC3SRRTPeADQ11rt0ZKTdN39G1xBfelY+Vkn8vXUrh/rImgF0B0avEalRET3NDk
Jythe2FUN0PCxGDpSvPZQrb1yhTtxDZ6bBfRCzmxnyjLNg0Esa4y7iK3X1lyiWVJj+A+NTsAtU/2
MrClxeR0zj5cRXuRtv7dq85FKhOlZXCcSZWhipByHwlpWBUrFQJU7c6EHJyIGh10GK9xb74w5mN4
EJEWyK0/a7oQvAAf3JDbqOwIkTlI3q3JfK5L/cxKkT25S7+wcBkyJzKGEds+P4OqPYZY22Uc1GG3
DDXahsaND0dQLActB56prDPH2KijBdYAJpCUM+cSTpTCn3PtpZqJG9hBuyWTT30f+JFJOwFYWB2b
D5wgE4/Wh2YEntM6O+aexlYIBKMhDE/RrHEhhkjaDGMeBVdhrEVA+eQhC3LUe3GzjZIHSKXpaahd
Jmc+R+WCYbWeWqM79TVOK5dVAiUT8ayf/hre5WJO8FVpKren+mh1rgK0h3dzZsOF6JQLvaQfqArW
+azzJqLXUr3lo/AQOMrFx+Qp4+CPXGoJPuEgGs5OrJ+M0d3hhPA1A+KRsK+BofBmWxzNKdNzZPdh
QLPBXhijfsfoAjQW2i7AcxaV/cbRbxGG/3CAECIEtWxg62/EcZ+QyZITabLy6LburznpO9L0BzKA
ZA+DlMgEDjzrR6/ldgrgkbMybD/WCSVBeoWH8ofxg2teCd4HA6ckkZTZ6+Lm0QftbQ7e65j5RjI9
wmy8aU1SbGwBKIOtetekndYixGeX6tTNTMFHVT1azZSjp6UgZErHM+CIihynOlkCP5DF7MuZ5JTq
PjdzsSYos54Mm+9ujNe5HO66RZCvKhrmSUaEdb/N/+lWf2tDLdjWwUQlgRmWKFaOZRpbPjJXjet4
tqhZrVso6x815jZAp6NLdyNrhfN6Y+rFKXTa71DgKHOd0mtDO6cN4fdn9O0O3Ufdaxm8SLGmcd+p
msYaIByOVZ5/EgGjWKypJ3lCn1G/b3wSHqyUQ79UHzpzM6fb2Zp7XFy4YyE2hoVbxTXXwi0+Feyx
atfvx7Y+uV38hWq2j8sGRYRhFwuxIl9Xxq1sqwtc6z373RANzBv2S81TCQAzgVfUDdrDX40VgwU7
JRVste11bWfgnywYdSoNQ9/SnTR4Iu1XP+0LQW5Fm3lpQ3aZhCNcn2FvmeUjk9GCB8FLL1mOkjLw
RzTGnwJSOLGbTV07O7XaGCHxWvHDciLUPog+O0Qhth43JjQrqK9yVPAvQKzsjfs04hXv8ksYwE1L
mhcmfXjrAPWSrNWC7HmY5POsm3ectlvFTvd2iNKPl7rnWXEzeZIjhZkZ63/EeTEMj099QEPKSb9J
eFTVBmfgUuElZu96QnLr8o2ToDCVkmo1WqvFzGXAfhanGdg6nyT8QOxBQBK3SDY6pMzn+otdT7nH
goiFB9xywVUFnxxDakF1C8pl5TI4ZSoAei3nOI+L9s/kXGYMIT6E1v+rR+C3efBC/7brZvNpjvSz
QloJcL7CDU+ppZDV8bRieG+WxhTHzcMqcAARs/qIB2QWLbtXLt+kVTLDsYcVJjJqlT+drqVNQnMb
hySfJsULcuJIumI/SslOFGB3323Zrcd49LMg4O4dYtZWKCW5d+w7YATX4wQsbCDtG9XYs6LvXGAz
TBSo+0wBO+5izVa90Nao+aq1rSdrM2YMIueO8TSuP7NzAQQ3TMFSLlu1Sk5jSFCoSuQpk9l6Nlgy
3nMDNylf8ijOIB32BoAYEbGKJ05BPgZ1euwUnILSoDTUWZ2CLuZ81aSEemM4YjGqcI/04Oijxeld
FP0qAqrsjOY9H9ybVnEMhxGWYJYRKFc2k7jUCc0J+NTJJP9Xjs2h14kUqDXOm1+0bE9RUbhT7ZNG
HV+WQowH/PJtEt1P0ZQNoWJQE2aovDuTdc+rkdKnNddyyDYkfrHOFRjYE2vrUnSuyJ3TSA32Lwng
13IO3nKt/ZEBmhgKy0H0P42OEGyk0XZmQh+QkRQDNos4tlipIcZ/RfGhzAQTHOde0IGwB3Gbz+ZR
H++5zT2l4R4fYlpi29VO/Ae3oKOGx7ZytdTxs8+cN3KfOIqAj2zNeOI5jNX3JNWehsk+O+3wL2L/
Dae0Ux7MwHypnOpnUgmkV8v4S+fTDQNQC1F0zEeClpa7c2g2+oTcYsNspuz0TVSIt0yt/kjZHlL9
YhLzL9wjwKD3Al1BdPZvECuXgg+5maaDlRiPqeLUbtI9285Ppo1EBOK0DdWrHaJDKPk5Hhm4UsbO
TusDSuYBROCKG1+dXy0G6yw92xod8r1ylNFTzW+n4XhMqKHckSRGsAN9tBx55CBtT8eKmZQ1P/ol
A0EpGT2WmFJzXLFztiOuQ6Rs2rTE7cdo2LMk2Q9bujR8zYPGkTXXa6FmL+5ikuGQ0+jcZpJxGaJy
0TKzZBTs6U3n9aHxrCLhF1myxq81hl/DEtwqXwXlSYN1HaX5VrNBpQOiyAPzpk7JYV6MhEq+TS18
+PoUnvr4y0yYDPNa1awpQHvtK2VnTzk3nrMtzeJszMbZMX4JY/DNJ6uMcKvU6WDsYtXYbwmzA8vE
Nhf+OrPrgax6kZn1xSjeCbPFSw9Gkp0ru6G1N11DytzpkOTEN1NoP5m6bYrKoYbfxQI1d0c/yhlz
dy8D6pPkBiwVe5fGJkJNSmsSbFOd572grlLFl8Utw+IdfrSIxCGDDFSlN/gV56KoNjL6YkHtxrTt
zQSVdrF5Y3SHOpCvW3S/3GCSabsLj3TZTLdyBuGJnmhvnR8UBhRZ0+xrxvzlQvENTfQlZT+wbqtB
YuudU4JrXcPf17moJRC7RobtzPBwrNAbUBtVxXeh428ISWMiGIXBBjceYdRw2yj9QagfZoFBYNZX
JdykWMcb2X4o+gm4KV8/DIDhRRKEGTgMCZBTfu5LCSaWhCh8PFDanM5c8a3WbmuAm+BUL335xnJn
L3OCyo+iU9sYOGv131py7XGtVDmCvELDzSBX3kV/ysZ7Me5Ucm3uuJv7fTLVvslmVRbLo+Zw7djZ
NhnSdRn+OOgTKdgRc76x1GKjKvQNCy3dOsAguThGsbEwK7hR+Omo4UkW+j8DBLl0QTcrWuH1ovfD
PoRTqr2YeYmK3LhsXLBxPPXDr8G5GeJHUodszWI6zvVObvIa4X4SJHMbViPQhIakA6sDvJKT7jhX
M5c0UCmB0vK3aeRTO50VSDvmEByFpaynWPEEzLGYGe4km23L3WuMd/qFRP92pojR1m5Cm6tGgypM
W48g7eixYc1Qz441cUxE7pwXm2HuvOhALasrqn6PHMn4g+2N+CTFXJ1AWHbGuEpD4IyK5jvEjcqZ
fcuhvZu7r85F+DTd/Tg+xx0wN1xNKeF0Cib09bneaLxFTpufWiKixiWMwPnV9PhaZz8TuGYnwlNX
Hwb1RfAuarFvKBsOHFT6ryQEc6w9mnKvROzfGZ9HyovwOrWvRXrpDMHGhGVu8YOBaVUxDnK0dbgM
DRxjrXUY3My3hOkMiUhzynZiZEyfAwROVD/ujdVkL00nuyTKbtOGxnqGFCtwkef441UwZyEDDOBE
vC4/xgBFLCWpvOCkI7nVe/VmFOw4sE+qvaFLWmD1WvQ9N4+KhiickeqoIaeITzeBhEVwTcFqVe8d
LggdD/+obxb9U8s/Mddl9amSXwU26oqI1xz+cz6DiqRnfCnoTpGCHVyLGpcgxADYQZ4Jm8Ja29Nn
rELYfmK6Yk0bptMoZwTptmOzheMY1md7IYbDA0vAlUE1tGgSzWqTOyynfrEaf8B/bLWwcmOO/PZk
hn8GuT+ddWTt7A8KFhj34oh53YXTgaWzK8UgI58Wh5KbostdthY0aI7TumEzT6O7nBOkeMgkhjoR
H4axCJrrOuKup/5kTR9F3J7lNW7wa5lsy0svwtW3k6N4ORqGw/xamovLl5V+c34y3D3vHMIz4f8a
IZBsgLAebgSJVaQ7XL6HNgb3bKV/ZaJ4Xdn89YoJeFDFAzDVHR4+8uN5rt0WzZqdHhHNWBTBaZjH
byOEY18CJmVdGBnihUifJa+uwIBk2smVeT5IASg2YDRiYiDlZO/YKOfnyAWUfb4e07s5G7ahRfK5
C0bYyi9GhSuPIMJQrGZxz6BUNmqyBlhN6B/IZG8dolb31Ka72lSSTCEepUlRwEy0iOJ9rj45KijH
l868hsMZVWolaIuVmVU18+fERKo3lHNafgwaSQisgYSycjN+tJKzvYLVZlVHc7gribJ2sEECHPS7
2D5YWBrBldE2+aP5rhIkwIgCxmiV06ShtRjlLrfeIYHbAWHkxi9QOovyo1MeLX4RLW7XtjJjpiE+
CLY3ZAGVurxl3BfhvYreTPVdtY5NcBnGEL3yIsE3d6T2KqZgfgK1T5MH6lXLZn6HOmz8pFi1lxEH
aEwGeC95JRkKpPt2cDci5d1lA05O7NVkCU9mvPTz1nBvJWuPwIvijCz3ggD3YPxo9UT29WIkoIG2
7LE5u/PHSKAVC9IacJgfQ6/uacARPAvzInE6xq+2s8+0u1O+QzA12eE9Anm0nF0S3C0eQDPZz9oG
uw4yBKYOR3tnGybaBf4S5qqHxX64eHzHcDdMgHDZgPUauxeLgTphFrfP/KnfILuZyUbHz6sz8ozJ
8na3gL1LJkZSNztFNTsl1i2bYnhCR+KzwWhviB+dKi5UkBHLXb3KoC2wVQ/Nztxoiby5Za+AeIYy
ZulcXk7ovP/H0Xktt4ptUfSLqCKHV0mAcrAs2T4vlCM5hw18fQ/6reve020fCfZeYc4xGSMIkhR4
fxhHBjHOZWS5GGudx6wNNxkapjIwpJO6fd+k+1rgV6kuZV7St9/Z1O8h519zGDZRKa/HeF7D8mGg
UK0i9p9K6vzLEWRaVMBQHxngWxt9OrEIhLerkI/A99CCyowbzyC5j1GB1jxreFXtriUya5auQj+G
9atoLyNuyMwvssKz1ew7jnhQpa48jBKWLEh/bHbXGtrLINN88Lj/JvJviE8zvVRO/QJ9vYVs3hkQ
KybKscvTPxuXRGuIG4XdXiLbpsG9zjXPNkrZFuzJBNPxMDs2ldgPLSEqEoO5JZRYnzowxDV2qXHN
f2fXyT+6LW/k2ISIRRFUTT+zJr8MxfCc7fiktLNvSgzUhppTt9S+QgsnMJyvOTdWugTZmjU7FhUw
wQHni0Ucjghm5GmJio3uN5Sqaz+5CmOK7mNk12s6q1gFA0DEIouUaZfVeEkeQUW9NG26qb5o4wgH
7rY0y/BrtsGUuOT3EAy5nXPxSQAishM0z23hStawT8kjCLv8zZantVAIodwm7cDxKlZN0V/bBFY1
b+sJ4B+TtFxm8idvWtSeLEzfcwm9v2b4vQxAVf8dqsNMlW3lp3lWfZOhjj0dJaVyh/oSwowREiFY
eBvYXQ+JjJS1PWeYm0gtCFSosXsp8EqawnTSjihZt6K6YJPnRCFmqkMcNSMPiA1xR0m+GUiJqjtG
cal8VUzhD139AHN2NFCBKS1Cf+uBPzJbkippcVUUGIYm3SpHeuo9Sy0KskCNtik4sEJcMab86JJz
LauREjGHS0KMHqnWmgXEa+JhBd1CxQRcBBFbsKE4fmGPChZgIQJFvhaDmWr0HTN8lwAiMiD/eoaS
UfsuU0GMWJzQijnRXpfeC3Y3jfQtxmKnyj8mbOBMkNfARKKpTkP1BJDPy02Zrwd7EZtHlUUx1lp/
EnDRmbgPNmcm88tYrB1L9YoF+Q4jm9jmdTQnEDImr9YRu/XdNh9xXDfRjliq10QPXuLu1Fezp4Y/
nEAowLFcCGSAM12VSeWdcc9IR0PXdzn4nH64dVwS8r1orB3vvmx/yxSDeffeNs/S4LvLdmnziPDG
x9SfSYCTpw5fA9S/GRpcJBJuagi04/1fsaARREQJBciX6hbBUwZdvMl0YKiuQ19uVoTX49zIKnNT
azitxAcGzkjdN6HCVSTtsCyNFWNStN569TZFzzkkFSikF4noC/Mr2WH8CM2t+ZrhbV76DjXCjKre
3rd0MDGutljD15i+4Jvj68ncAP/kMPBJiZGsSAKTFOdlNDZT8ujU3VBMNOo3qaQ9VSQfyqmLlsqS
ulMeoeXNad0N7S3go0YHWhRftnWzYfnVaBiK8jKyFnSyZ1t/tOq8aU2e7PFdJPsWRVVFDBzLBn6b
6RcVOb4CgxPE2i53rp00W5KTl56LqkXh7m7HZjMJpM1CrAyQaaxk17IDcQo3Vjy1XgVvuJvY9mEg
JbwRh95MxI+6XSJPAqn0ElTmtPq0UnAI7PKQ2pVfNaYf4NaXNfmEEPKVWwJ6nMSeeEL3Fe9Er7lp
Gqz7mmlL1KwL7FjL6gpPyYY+FD3vyeqNWwx3W0H9YxvjNucFLzmBZkB3s6SSDqPvcattIa8cERju
5ICyq0qf+I/uMdGAAHrX4zxs6skBB8PgF1BWRGRW1HQrolXdOMOMwdtWqUwwTVytvPbl8CNT7nK5
oC9qgx1s+k2H+CeZ8RakyhZ08W7InZvs/DOS+BKRkhAKaVsZwMQbSlwNbAE3/KTn9J4ySFl5k2Mu
1JIYslSAG3Ha1KF9TyzOxhgqS5D4OMaPmFN3JmbrtYX86jIHbIOVAlULZZcZJ++DaTHisOgWavLT
F7pMuOrsDDphlv7WcGeLHs7hEJ9SdXzMCKtSqyBns76oeC3zPvP1XvuUEvw+xbMx5tcs+22KELGW
eBsFecSKdg5xh9dacpCj8CJEu+sM5y8cnbeIHW1TyXwny/VxBafmhulLm3NcGvIP+5PfThk2tqm4
/SRI96v2wPTBFdVID2tkAM+iRF7oLNNRm6KtnaF8W7PfpL2LAmNj6/lhGPpz2dXPZmoYOx1THaox
kgEHYpZhepDmJWkA2lLsbeZKUTndIyZpJKP7liXfeoJBZwrXVh6Y+2ovuGp8EGyMsN+r/DqYrP2d
PQc2eqdJcSGVe6YQrj4Oe86TrzTmd+TghRz3C8vgkkZ4MfHW6xpPOrOHhN/DpkTJhmLb2/opVRZX
4UkRzoDLSaVGhnMnfUW4onivrI8ZSXunflIBZUQuWPnPhOA2S6RNNGaPjsMkUpIPAJ0cgnhK5NBa
xbDlTP6TifqGXIgBx29nsDK2MhrJmF7MMPf9/ISn93/DM414D5X0HAUuet/fkI9e9PLa4BLD3Q4/
hNraMhK/wWdVglEpCwWG/PeQvY5kmg1m7ak42kRgIlkkcUBno2Wbp3EqL02ZbZLaxEqI4bZs9nPb
wsrU4VSSmjF2zwH7WCEHZzFXrsIslTvpCHN4YzXM16roqjLSsHPpl1Hm00gfifMT149Egm4aGASb
Ab5WBLVuu9Hny1QZ+Ng6iEUA6XT5s9K4z1K06oaCe4C3fQbzaTA+KBBnWFOzKa3Cqy0CVJxkyw2y
ETNpgelwjGN1n3Y468QNMcNOjx5LYgcRk3y0MfVZ6iJIusQZgvKefJnmPZYhCvQjqW8d2IZl+BMe
pbh369RBx6PewrTeqozmFwxRMNAZTdAq8Air0l7YVA+9tjdiFrFZBOfKoaOmQtPjlpgbSgGafsi+
hkLZVNieyU0nEZVIctwfVHxessrNMpP8kjnGOb5PeyTupArVZegaISYZOGmnPjNwyqeuU2ngN0MP
wUzbG0AvmNmSUz3mNyZfL2nQ4RewXs1sOYTYefITawRsrbE3mOupjukrs/whBwtkxmADCKNF6ujy
E7R8Kb9CJ6FlznvlJhvZXu7733RuwRsNXym2PqppUEbRiKxhzEEKp1pqroZ++gYmeHPG/iz4Ldf5
nCHewPe5KOQp6KV5wUbAwslzw2usZuJDSLNXFHHtpZim4BLV5cPWie1WdJekb676vL5ngLBIOur+
9Rr8BULpOCKKAKleqr1OUfiD7+0pRekvMJAnY4jfcY6ovRVOz1pAiInJm3Otmvo1qZQv0Y+0BRrL
oXISvavVAvOymFsY5qnhw1Y7TLCwA77qqumRRBtNRedeZr5jYD+Ix4sZJS3eEOlH09IrCTexP8cj
y63gJad72bR8sGuhlxUGjxDcSqo/VMHhOwm8q3A9Fd+ZiHkwFtW0VgQE5PB3Jg6aYEfF6TEYcUDU
rfpXpXjawkxDvTKIs4WrnrmlhaVDNqX1UCoO+vTqLjOxXqZCVxVA2xrQJI+KYXyE8eTbaXDti8wL
53LfNfI2Ujl9C/XVpqRUCs1XR+uMq9/aKAocGzNFK66/NBrje8K4Vrqo/0oZGnmoPkMQr9jpI8DS
2EYNWdpHTfHaUvSucg1sBH49TYg3OUmB96TTQ5PjR97o5qboTa5y0IQx8IZU6Q94RYGbdugYLb9Y
AsZTK7wYNuoix4Jty8K0lNkJGrnEUNzC8ZEeB1Jt40kczWbYs7DZwrIu/SSf3+ISdzi8e5xv1mYI
6SIHyUOY9iIyRo9Bhf7Y+LRFfcVQ5mqJc5VHhkYjghA46kE6fqBIOVZlywQGMS8jSS2ySG9rngQj
nLKuuRkKDSmeSzzosnVUx5mlo+qNJGc3C1aKI455yEMwcsf58lLqHbQEWdnWjbkVOtsGZhTcZ3XF
J9zndzsMb0OM1KRR7UPZZl9RzOC4JYqpZwQQzX/sQv7pNdnKot90WvU2GORdRRqztNS4l9p8n0ZW
ZfA2iKEw06MUcOIQieuYmkL9FbwRTHbTlImhdHox8/w5ZNFJdOHnglbSxHhsGH+SsrELy7nytL73
ApVRQM22t5DdlvAwLVbOlRr+MXcFxzXuDFnftUhHsYLmGzFq1artKClyCp2olxgFyudUsTmF1C1s
GawLaM8q7leibpvG3iVsanNp3EO02jZRu4GfgjCwo0Zli4CE6ShJ4AAy81HbLB/UFFPT0sZUNHH5
ZF0mNaX1iv0WuADZgaRumKxpi10wKXuiOTy7ysCsA05ywDmy/GHrI6cvsxp4RQURY/iuY0LqxBZN
gjtWeP64/UgfXGV2tob6MDTUvqgRmV+ckJr7ZCTtSlu9mEb3CvtpNw75jWTnjUGVGfa51yvSNat/
Y+Rlg4EKHG+Ov+CFo6C42VN24WTaqnF/GGWIG6xjpNJ69qm0bcq7Nb8bmEXk/lWWJY8Ugn+2tAQU
Wi9CvQIsPocaQIIhOQg2fSLBXUlLgAh/PU/WrdZSNzJz4HokRJrIHmYUQold7a1pQvpbrh3nuFCs
CIre4PvZdBZmA+rAwol9VbIoDMmAqHvudx0Zn3kM4y91GdNJ9V7DPIYIp3W+ionQog7cGsuHKNJc
a6LA4mUsQB0mDjszh9+HYYn+Mof0SWz2SudNZj3cMDNgCM3zTPi4rO+7IDgVtkbCF2QUbtHerHxZ
xd4Q/Oa9442Z7tWa5BPVtCXHwi0szNq6ytAIm7rDHDxlcrf0RiW3JPU+X9qfVpWfmYQOq59sJLgn
2SJPBI8gvKhgTrdhwGw6nXixqz9qx12jPNS82BJWsWpNxA+RW2fpsYHwLqefafGsWmUtTfqHNh4n
nJghxieDPPYU1T9hSOtCUELXDCLRFnG1eJDrcNS8xgDDC/SysUysPauXrsWWkMAMKTX6QMbG0Bgr
FVZX1vQvKuIqWQF/no17Z4pwT4xrRcrp2hqEBAieATjZ2tHOP2wm6oT+MAEtXMgLYXZT5syXaeu0
hVa2JIZkgjlJSY0GBLEEjTFS5Rat6i1Sm0ZwgOOhmACvdN/m8FCWWa95X0ZNvU16I5FwoeEcydXY
arK0np3o0FD3l9hIQnK+gv67Vg6pMDYt0j1j/iaKch3Kyo9KXv0qmRkZsl2rAzbLHZQRM99MSvil
pNGLYgi3iJNjPNenfAaWN3LXN8GucHLXDjF6x39IrhJR3cyh+ZZC0qOEQzWQsMrFp8JoipiIg22T
a4xfC5/gzq40f0C5N1p3HdoQ/ALiOSwk6aMXoNhyyPlBRu9ZvMVWCnao+uyjt9wmNIf5ioKoVwUR
ES1Vy7QQBRiDD5SoOv48qDioAI6SLu/DCL/3wLE6Tf84wjbc4Me6DY8yK+p+voTauyO7kngDeMqq
D3ytHHpjaz3rZPwsTIvIygq/tfZUJvOP03EPRRmAg3wSOUAlNlZqflPEn4leJaSVAZKJv3rRNjjt
ycG4YE13mUqrXL7WstwWU+AiAXUz45WcpbV4qaWQsK1TzjDc5OXqKvi2AOQQ0anKY5SKZ9DIX0pX
Y6TGA4OWkr9pX4PKmWFu4H/tHfgefFgwc7aj2vwJSf0GojElI6upiGEqqQ0cFkzVkpTIpnnf4plm
HpNJF2vJiUWkLNCG1QwfWwk3Cud1LiOparPtPC8bn/FQQKufNEAgbMY7HNqJlp9kZGc2IqmhbrAg
NRuyLNENKyTWgpkBpP+X6A6q8HpvswvhSe94BHOSpXsMTiTa8Kg/0xlfMF9tzJJb1PHiAnqSYcNr
yXQb1x753uRY1tAcMn8ATuDojzZ7wQcvxIna0EaxLB2qcBt3xwS9L/yK2dmmdDloYMl9r6dThegu
TNxO3jK6bLsdF7UA03ExQa8472r9MOf3fEBUh3Z31t9z7ddgNWLvTeNqlYrLtITzK87WHbNQfF9C
uwKEnCWgXfC9PhU8d6aHjZQlISQSuNkKN7sFBiDj9UMCgKKGcq5d0rlGr+FU1PAQGl/59J4xPWl/
wdLMic8cQLmm/VEbyClxeZcWCn37rYNoh4fJ6m6iJzSnBxgBcgfuswHfCohtdgh07GzUmn7Oti42
I1+Ez3GgBIlOFvwuA+D33da+xgSFw0Zxzkj9tq31D6UDBlwVQFru9LtQnQ3Xyt7t4tFxYRI55cbQ
yNigGdgARj8MD1ru99Ke4TnJ326ZVDSDvg4acLAnYqReqbzWeoRkTkIbw4r7n9TczPivHG+1AeUS
FhuMuHPdr/R8VWcgSFdV+yNhaW/fzNy35BNlYT5/29miowS9BCyEpCztKAoGl9UrCfdJfkMhkEjY
WMRTVIiS3cL4iWN6oqMB0YW0N6R7qR+/AUCxbXBOi1yoPgDVb4wdSTOZvdEHT60/6F5lQI5BDWAR
qgfR0E35BLBglS+WlMDPpm/ZATEFhYA4K0elBkMMwLtbYHAc/yzFHa8VPZVVnzNAOcq9sD8XMbtl
naaG/e97hhpUFq5aer19ydRntwROPkC7zJh5EOHM4gSCsco/5SUlY3JjNvwq8G0sEyFNAphsGcu+
n8X2KR/CnSldh9wrFYwsoX5ljMpdsw7gd6/IXMqcaz8CaSbqEIMnKV0xlZVfmP9GnRDDEGBbuY+Y
UmT8oY7ZkMRCJ+mMtaOF5E+zn7gp4zvioK7d9dGdTA9eLUx5zVchNgNGysHvazxtoDDgrQ8Xs3xg
2Oe6LFEuY6IIWfGTv4sSm7enY2T/Xr0VhPQYnKzfNDnYp84T6pIA9Z1GzjtuVqYur2165UmxcNQ4
2oWhc1LBP1siUbyMRsegbhNg/LDKlsQPMUCPXLU5yPmbym+XRre0/O2BHlBtSFejAhKPjCXKvUjd
JWLXtTcxXvHn7fF01brPImXgEo8GBPw/gD5ja6tBKgbazwz6iAPsFTi9uhgeR3HQ+NIdiv+0Xdy1
+DljIgmQUuUwV4DoyXxWCR6qjfYNVUgK9wB2lPk82g9pIPxhg8IoukgowDLg5rw4uGZrkuB64DRb
IdmET57a6aYx/VLoGZp0fo6SGyzHGrbnKj/hg0SG6Rt4Rpx+M3yG8w85KXH0x+rElgZXxltBvCK+
85CgoOvUbnOmvADUlycLtcBGLOde9XTQtjUKdaH616rhJpoQt6EZCan15ZGtwyseg2H6p0lvAiVN
qf9q8w4pRxN7heUWJJNP9samCmvDk9LvAMSkqAHJttV4QFL7qoQHpbznmKE6qE3Td1IcG/UIB49m
4QRrsbK+J6btFi90dM+Eh4uVnx6ZF9t5hpknYcBkTCr+Ut5/osL6uwP+VN6aLLT7Y44cikLL0c6I
qFtLLCgPoPwwHyiVUMxOp8l6xgSeK5yEXjGAm4Apsi+Mz6z9sCpvCC9p8mFoXhzQcIOYu2Mgw3/Y
5J8TT6bu83+V84Y4yVuAy97eRQWLlnyT6vskOg647yR9OyJXmJV3CAydwyIXIhMBOPYOyrvVY7Bm
piarkyctylciE1UMROij5mcBvLCTv2XMgO1hMk6Eq5MqOk0/IvrqiDXg7oRcUDr+pK4RnkWC6hyf
JgkGixv9H/NwM1tjGi7plSglOf+Mi43VgrgUmv77EB/qfks8oJ7QFTHGYFpFhKDF8TdnV0Zaw3zs
9U20rJS/k65jlLqeP8YafdmWlzMc1rnmMrICp4rI2gxZlCMN7KVLHj7z6r2KmCuzrRny+YytvW5x
1TIz5IB2wn+R+iU7r0UG3GC5jQ4pe1Ln4WivM4BKy11YT1IEGjP2svylmd9DllKWNBzVONqEyW2J
HopLrpvhq6U1CzdptpuSkxlu7cyHxO8N/TtWWhTTHxngefkn1j7zGj0HnVobvnXVB/5kjCXA07OC
yS66H3cMd2rrj+G73L5Jary3VXmN84/HzmHhP2qPFBlno/O3GPhAytfohwV5+5KMYm8PeD2nVTsc
8/KLEmhjGJ9z+q6zWEVclH8nUbBhVALb89JANlShgtfUWYDWA+MymqrHJtEEHo5UtHuNINwo4+J3
+wiHD2MY3HEeN12GQyxidILM28B+AFWpm18LDi48mbAVOZVJUapRX7EbFCSuWRQQqhtC9C/Rclo0
UU2BPtGAzX4G8jWjW8nKrXjJTPXC2qKULoXhSQrqK+1hxtPK0k9sLLR3S/5OeA4z3HiFBk8I9S0M
5kdku9hiV7b0ZSEBAv+iJq9mvm3TXZ9dneShBxe8RCgzMvA/ysNsN3Z3QGnusBIaOC45FNnvywiX
3JCTNwa+1Bhe4bz0PaAb7U/hq2GgAzP0oLZ3GaljYdxhN6K39efRWdVi1Fed8ceHFyUXncgj3XRJ
E6Ci+uDnxseekEnEP05wDvJb4Dxk7dYZO0U5C/PaVG+5AOnrhfm7Pp8awPgqCebEhoQch3AX0DLQ
oFflUQLd0JAfQFywzOW8VadNZT2K6kOh6AwdeWPDtpSYN7I9VslrRobScQdD0VpF1n7oiCNvdkn3
Jw2fY3gDZoG4agPNG1R/D2vHHQwXtU+KVRJ/Fum+a37MlN302JWdY2y86T2BSESYx5RKZGyiS/tr
WQbD/uJxQn9V8y02O4lKumytczoxzAWgV66lJbVqeMjSjf2PU1wWkWvAWHtZONwKUGexbJw0W4e2
jBHITxRKsF8Z8V72r7fgP7GXm78U8emw+Y4MzTe7g129mYxQZJdsvBpjGQ0YBSH+PEYwOrTNZIQY
KfkFdpwSVw5WlAbhdXIJEqK1WUFDr4ErpfsRt8bMrPneRe/qG8wR3WRTQdiFoQLaxAb5WrXs5Lvf
Ob+Dp+iyfYM0jnlPREhLApa/wgn8MyW+6E62+WVwKbVXMX2xUF9H07s+7ezAzRzKUO4JVqjS9Iwj
Vjk0nGshAe5grGQDGyNQcGupu348yCj0E+2ACsEZ/wqIBgjrW5ImWKMFknyKCdVgUo2IbEOvA5V2
ciCObGvm/jFbdQXdPXrMsDlLCJonGVvYtO61J2qyONou8RQj8+mS5O5y2fE0Fb0BFlexnRQvMB+h
8pHTv6Kh6NHfiPQvb75m7J+KBYoGlAhLXubIvQTHeGDSdNKrqwJBOTKpFngsZuYmm079GWFEGjnI
muSfYK5Sq37N6QRG2YDJm2yT+tXusYRVB6Xi1hRUMPrO4nwSbzgIJlKx5jfGAqBV9zx7rDwL7RYx
rau3Zv3PBMbnMOcFKfShKJhXln8CfpJuu2Qfy7wYBcOiym/qzzQh4Ok86d4ssLMPH/gTFmkZPlYX
dHBIGFTbHUm8YLI9rmvAXwFVfFeALv0p0en3ybFn+tl4iDRWE49BCzMwTc9l8JdQ9ylp5lm6Z1VX
DV0U5GyODZN/2XBFyNkORBsbIDv0ty6BOvogcHXqkdNqT7v4UGlqketF9aul/KnVtXUAwVerJaO6
rHG2rFtk5OpbwLwDGwIbPsJd8ptJnIvDP7HQLfjPVGcBgXgBdKFPnvFpcoZ+kDOtx+WG1WUsg5bE
0FBxWGbxtM4gjhOG0Fjbwn4SHc+80OSjj5uHNn7n0CWtL/QEGLBu9gc8MzP06uzczL9hTSVA0ry9
jot/GYLWqnuGEdc3vwVNvzML6sdwI3GFb5To3g7MNzC8eMNLxRPQbGoEIL2BGXIfGsgYYuB0G7P9
01tivnaK+t7iJzYcFITtubA24xlb4npRbypg+IFnhlz1gMN64zByNAa0CIwswvwQg1eYxY8yExy9
kaZjQrQRHQ7YS7D5Iv5NIh7Zv7L4rpCwEM+1S/Vfe/4XfRuoI1Rpl2n/sHF5Rp6QYeQLvrZmeazf
kHva0otU4e21uFFYInf3ZPg3ICbSHdRd2KVP03QhLIsUZQNPkhUQ7+bJSJ1BK3OsKPIfq5NMOgXS
vpbIQbzThgxsqZv53Cc4zjKy0EH6GtG2ryvfSQiNhUJi4uugO1CUX5MUMP4MBjV216h2LybWNEzN
9uSbIX6wp8YQurB01+S450dxjoJac+Z/GbaspvrRo8OgHEUfbGSqkjjbxPiS82g4EUcu8xdK00MK
TW8+AdjrxcGprnJ4CFhmBE/jBeVcJ95NiXnbI4NKZ0xeEdF0saX91FFE2UjjTPKnuvRe/5A9B8Mi
Gn5KfITMe0AAnkIErpBS1Sf9SA80wdzaAXPRNbjDfFjYKKtR/qeYv0lFI8yKZm0MT6v6aYxXLdkB
D1yb/b7itVShAt6N+Qwl3kmY8J4UVgKBThmyfMUad+/dGj6T+JOcjQhbsDZ4RukhOQNDxCvPEtka
nyKDT7CTI451V7HXleWJ/GSMa3bJLYM+Y8clPpv4TaCNIARMOUx5OqZyR7+K/29yNn37YtjTqh7/
zdxPfHoyB3V6ghPdoo5NWcaad1o8klZSBuvqwFhtTxyrB+IR5dzKiby0uiFMZaJr5oc5PgfSW1R+
SIPHJE1P71GOSar4N2SsH+6yjM7RJ5kAXqSFcrXRvUC/2vp5UFyoTHF2a6cXVmJDjJ+8+00R1w2Y
L6fF18QBmQwxiSpbKnFDPaftcep+lSrdNtzuoL02M4mi5edyAKY5ZvqYgV79LBdrOiNMrV6GnjS2
+T8r+qqUdG9WXzYjVqxt9sAKYl1a14LmBRMYeYps1LmgkGI0nmQf65553zYXp6QnIJwkB2LbSGVE
Zdx/Ql9AVbZL8t//i7aHYr9GeAZ1xtebHFNmy5nrcDSZqKdBcPVc3ENJr548dQ0j03kBzgu+nijC
UbuKlmyMb2LAURWdiPrV8q1TXlvpMnBMk6gycNBMR5XUYAIEbIPjfq+axMbtY2NPIKb4gdzTV7+z
ClQGVh7QDTSNIMJRIqAATp8TW4noZ55+LEQBPcVkXh9VDUHqSDAT+86eRSqvLE+l35ZXiw4zMX5C
ZtVygl3wOaXXtL2LYtsqyCG3gXYrHFQQmMZLbSUlkJS4BVN0rmAc0P+Um2FEaUqeYoewAatZg9Hy
tw/xt96NcOC3B0WwtHhMNSQoV3Irk8sQnuCtxIzfcYE583BSnmyXUl6+fr/QZ1Gw0PngTjVR7LJU
KHJP/132FZodewtPc5jRAoFCeU1NDJJrPT2wSBBQyjmd+3ejPQGzj+YdQXaV/cz6PYxr1EtAqmo6
5XwEoq6t5CvOL54L+8qesu+OIKgmErK0/jxIf5Z2jp9SgKMGm1ODLIZVaAJIIWNlXrXcNWf4XOQk
uLjPaKzslututeATbQ3o4ap8JZEWXly8ThV2OUuHR8QpCoOODc+KEsxutixScWciUFn+QKs+q/xe
yourD3eD20kf5kh0kB/Z9Bnw4icemnlDHliBuIB7ErqbFCLc/q0NNxwPYRuhxB25Z1zFJOYD8/c9
SG0cSCC1P3XtXo3+xJ4AU6DO4Bq7EsopVIIyORUl7wWqpNV0SuxXEkuoITaErur1A/UOuR5t9q/E
EgVPqIXTn3pzRgcCo9zXHFTdGh3CuadlPYep1w03ECFUMydiZCteoOKFPZ00GrC2aUPYSSteHO0q
Xp9oOkbWv0T7jPS3dv4epRdHfKnVljlujxqbrabTwx7XLfasnBHNP0W9R13AgGnNGoCBH8Jbr60P
pmHgwoBUd9HZkhnxvsDJi9HHICnYxrdsqXeH/Xdc7RhgELoKIYb/4ZvySl5yAdAsY+X303gvz9q9
Rx2pKAvFvVlhsFmpyiGHZ5P9lBhyZY9SW0E7vrfuFsIfoU/b6FseTnV3LtkABvWvhvV3YEBKEy6z
PdYQCfuh/hTBirI113/4uPye18m0v2FOJDMWYFGhHL9xiWDdn5WD6B9JjyueLwBdH6SR7qP9TJtr
nJ/H9FLMXzriBo1NV4VdZR8xXLEORn2bHMyi3MYJOyGULsOhRaPC6EPDYnit9BfbpjRrtqqxr1o3
gCHSsc0dtmF1HaKvAVhwPQO37AcXepZvQ18vxI+RbnFtDDap3PIxQY8FD4wgLyYY4LCL+LUjvzfL
//TxUMvHKOPTcj7qadfFNnp6PP0XuXpvy8oFwIGCXra5MXYx71wptiS5Q1a5pok/IhrJFPAWZH/y
KzjZWQIrSOej72zyk2nHspdJwTxjXPSfRClRb97kYT/MhCfmh5wkr6DijTumbCjkXT4Tg8N1NKo3
oVzp56r0GuPiYoy+Numg1LMWeHbqWqlGcpRYS84rZm5sWlDxSqpw7uTZlTgSK4wdJBRSMUVAQvLu
WXLKIMvM6z9VuAjTVDrwiUO+b1uX5OlVh/snIdlHj9YoqDsSt3L+bnQIBJ9XaILTN4ommb1t8P8t
7/L+9RqbPoXrglusXab/FWuy1rjlxqaT7UM0fubwHgbAwyW1ZI/Kr0XZ/RjGV5AdnkO4iy6vU8MF
lgr28EcevgzjNbduJqpVZG/US8zGmjfAlVp9ZUUyLGy0NfvonlBSojZmM94Q9u7nKYMKtBZtAIMy
OuFn2qYkBZtx/hk0RyO7Z6CnGDM3nH9Uix9oV7CSx5BosJDZJNVRD7Vbpt0DkGmui/DPxHnpRLih
Q8ZnJ4JqSFWx5q+WYUUWHJThT/+xpotieqbqtjn+BT6VX9i3EyDLLPUTFMfTjeJPY9iiv5rNsU15
2n1zYI1/MZutogkc025XqDtAJLScXphg6EPCXTbp1oER2c7NK5okkAVTrG24EUeCAJOW66+JcdNy
lk/rpPjsksNSiEQ59bpQVoW6F8m/pPAT2kBOH8JvJv1JlqaxKN32/HotZZuh72RUcDsiOFsoAJp9
HN/JBzK0tWMc2Q8Fw5edXQHYGBbYp+Se2helerK8QyirmxchA+9CL0aPwVdwcPJrM7yoJVF3Huuj
KtNce7gy4NbsAx9xEL/YxkuD6DXC+Dp3e0u+SvJ54NZH+MPuxmZap6bfQsFMgVIM5XhYnUQIUDsB
utpfzPacMmRX2kvcnyYAXwODBvKn5OVMIreVIdpyx666eMeY2bSpZhB8wK5TCCEzPlSjYugGxIO9
R5O+KSBQU/ObRSV6MbIJd+QdetgpWBySWkUk7qG04Ww8u/6E3x6OFUuY9wqONuSplW7w1d4k7epY
+NIYQZX61Rz+4+g8dhtXsjD8RATIYjFtLYnK2ZLDhmgn5pz59PfjBWYxmOlu2zJZdc4fr0Zy9ZkS
hLjL99J4TP0/Oo4ExZTsMPktSF5nYtbDlil/pL/2mlWQf4Wat8kMApCLt3J4BtmtpyyPlkOTBXLb
lPfR4wlfFQ69dD125JcpwNhAzy/LMCS1gnoYBVR/8QC0s9XUQmSiLUi2HuirfY21vTIee4cD7VFL
6c7BlBWhkAlD/09kA7tobpL9Jqp+bAxwL+B/1PCHSJ9ra/qVNpHVj8PSk6zOdo4GMndrxsNSkgL5
N8MqYtxQboDlKeFz4OxILlZ/i7TlqF5CeS60A1FhDHMRFb6QK6mOnJFmiGYR6R+ooj19WXYE/Pym
tpsC+jLStCjDJZBOwaOvFW/Uc5LIuq2DQ8ZsHRBbUNXhi/ReTWNlT4saDWQdvjucOuN4NbIf/OlG
705I3WBHUdSL4gztX+YBwvJnmtM2tPaYkTifa66N2blzyrQv8hnwXfotSUTH7mfSxhfHnHayoJh8
9v0++V82NSkINckPJrqJDLUEfm/87zZIdviBPoXnn6BO23sEzl7lF8RtEZDBEf0V8xHFW15Fv2n+
yYcKL5z5nw0wHMkq9qwlKAgoTA/id8xhZLmJ0I7q6DpVyOaHyTbqCdguKAZcSyAPO4s3TIKmXUkQ
tUaOK7xQyj+ezHhYU1Ji4TMuN455UwAsK7Evy7XKS1fjWc3FBg9fjPkxoi8jnqHQw+T9MogQJQ1I
tNDzTRmjaVyixB4Vbj+AZ5+AhLYrN3rP+vSwim+9NikU+FHBNwagiP4fbxuJFrr8g3Mo072dIXVA
pMGbuge4ciJiXT/QjbCvkZObgfvlNEXsHOgQfGmxQKkNuEp1jE7Yxr3GxUxgsOac2xZwuqOCi5uw
W8E9iGdQN3vH+dSSx5xslmhE/drRYjwFwblg31ZSB6ysJGq5XVXqOaza5VD8tggGtKVubSMykCft
LUNVSMPxQpmekfmMhguJLk7lZsTI1M8mYnzMr0EDCBvvQkkAa/GpQk9kVHKYTXNosBtGxqGydkUR
Qivdq5giXZ2FRb1bcMfRUw9e8VHbKiT7qVbipaWeiwn91A1pgFPheL14htvOe4a4kCrKxHtQw9eB
o8k22T+GlSzGNZygTb5YzlaE7JaV9y20ngI0biQ4kaKBsV9Z0ZvqnxwsN2X5W1EKwycATuDtyRbg
b5k2Bw8Zli3zJyBcviABfxNGtwCPXNq9W/AzHnIX82mjU0RCjJWSCzZm2Ik/Ff8qypMsn/ZwjUe3
sLf9KUqPLDDEg/ShO3E/5X8ZWqo83uJlBOXs06WYrmnDWN6uVNw7RCnHO+itpN6IB7oz3dxM5rrJ
b3JYpRrL/mrQoQpqgGdklnn3L0WR4md3OlJxtF8z8wxNBVTZQXHssoEw3KU/XElTEMNWtq99+ykI
KQ/+ifjkJRsd5NovH73hgBZPCy6KlSHrrSkvg/mqEgKhOv/yGFPCLU4ZJoaVMQJf43dZSIpDGdeq
v5HhtrAfSXGKKX0Ytvrwk3qb2ZhijOZSCzfj8Ovgu0sRg/IV8NoYp2wg7oyzmVodgU869r9QXlC/
MJgIjNaMv4qD6Lu/6Qlydwoncf7o9TYLvlDBhtYtntebNWEFnjwNDNZ8wFH0V3Vf6KvibDvjnH56
HAgXATUKLLcY2L/xl+IV7ZJzZr+q/dXjs00R8Uuk+Ct0rLA7MDzd1u9d/C8etbXGsYGai8CUK5Lv
McF/NqymAbaHjtpahSiQILmEqPxJVpX5u02Kcboi4s/u16jt2+hm+Xtsf2HxpVjfBiQ2gkGofslx
XYfrgAr6cCGjjZD3cWJwbNAPvMoQu6/bfhRUN4jLgIa4QVmizjdbSymS2/vXkgxtTHL6jx7jr0LJ
CgCOfoQFsU3udXDsWo4QZ6l6dzAMaZX0p95S1DkF1i83DTc4HYf60jXe0slOo6lj2/9DC7Wu+wIV
V71opbMhg33ZAfVP8c2eJer1p5y9Up96OcO2lMfFwNee5A7/qdpnYRMMbfP9s8pC1ryMDOA6A0zM
FJXy3TSqeqezdjhkFR2DgGUffvzRM3KU4UWxYFHpeswJDAR4DNidC+2jugkfUvhZ35MIPTLdEbyk
7JxcfrJ1FfXQDp+Kkm+4AhjmVQ6VZs3STMJI5f0KUCRr0egnc+L53lQmeRTu+BVOGxEw4k+f5Kko
8Pb98CXNR0C0ErUF1He92NZZUQ728JzLUsZ12K0Uwx3J5MYpIu9TvgcjHeWm5gfRv8P+uyOuZK4A
T/p9Lz/SaKuN7x7ZI7U8+hot3xcWIQWPVI8lCOWY/cwRUpbn2YSd/tUfZTYsKhRgEFiiveuoQwoe
QZauJFxN5lGap1HfxdZ7Sq9zvkHPjVxBf4DRehkp3kucGwyxBDe9WGjKJ95Le+5afWawpBa3/WSv
Jp5XMyP9Cs6K/BPFwlgAKvAWV6/SAoT7NyXEP3h/enpQjb1EmIAdukNFGDzwhOnDU+j7LGEW5RGg
vIFluqrI7D4avBix6drzr/NHzw/1jMfVe1yUSXDTsYEJBpeBCSeGWBz921Dei9hggP1np2ctp8V2
hlnXcbtDYoL5NyUfufV3g/6p9eQZpkvzS0XUTMZKM54jzIt58h5kX5FzNfKdfPebhUNeJQgy+WwS
Jy1wgJYiJUdkKPg8GSyrIXghMsE3b2ozp2ah00q4oNmMPbHvu2DXESUXcdZSTKMhSJyV9bNfsfHb
ZatuRt1VSDTLnzl6y1FeDTwBEYp/ka3SbK/gziK1QS7ElxAbjTUu8c4x8t9MObM3pqi0lTmo7Lts
l3DeY8ZcgIgPquHsEEHWU3dKeSp94O/kL1mfTXBNJpUmMAI30XERsUT9VNunrj12C3/aT+pB635K
5UYbcSgOfKwosNtxjePjpfqnzPxHh3YW4A9os+VBsLGsGeHSLr9Tb2X2TDj+rzKsevkDeJx4rkGA
g66xc7HhBNp3UTovJpKbFgBCvsdiUQbgCo+EKwLpuYuBQDvKjECwx6ijoSmelvLWEbGQ+De7vmAT
A4g0ulfyiWv/GVsWACcLRLsZUDZoPSkNuOB8Z+nzLyMTnM/AlYKTu9P/WfU9a/nWk2MXH4kG63GO
J95OL/9wdJrqlz0uJU26OLxE62oKJdyTx2/yZ2jPRDV23bMjlnZwXgfGMkV8hqJYm8l1xGjXoMoN
+FYoiljEQFvanMA3yxXhMZ0IN89S9dd5lK1U8Wi8zZwNZa3k9D6CZdboFlum1/yQDa5jYO9Iz4JM
GWsjqx2lZ5zgeyveB/IEb4SH76ukRmzSoYmpeZm0CxugKY95e+wpzU53cbFUzJWP91fd4zWU+WcN
kBnbj8C42+0foQ6FdRnyO/JEDoMyPXAlVxGv8WqsGJ8vbcnfgWkl3Ye+W7Jfl3W5yYJDyXtep+ky
EDeJtpyMwfkiKoLN2Nyz5o5enZDOQ1lum39cq5xDBe1FycMP2GpeEo0E5iXakNS6dcMVEN+eCK6/
peLIFdV/mALV3hsRVIvyDsUMpQGFGXKH5fRlcNpQmoDdvNkgepIUsohbl9+1zzS+NW23aN4ymE6V
T5UmkA/N5m5taT1U45VGZRfHMSr7MLyjIMr5eYFy4MfR99p3g91s7nuoEWrHuFkF6vKE1KPM0fdY
73iwP8yD6qyz8twimw/9u9duPW2ZWfukaS5Eli1DEKPQJw+RTGE6wFp03AJieI1Vu5QAUpM76/LH
Z2X5SK1veJnVhLHHjasVF1LRrsJHZ3d3clOXQDPZBLsWnYjAJXfO637JfagrmlFCdIP0a+lHZboa
LeFi6U1trwO5m97eSL5iAk+S4Tc3LnHBHQ2UVLk2AhoCeSk0rSBEu0scfHjje4OEnQPpPQx+K4nI
1N4TbFfQVuwMy7Jw1gqjn/LBiGDPVyUWXxJTUwYXFWKHURA/fY7EBjMsjHfavfr9NnkGIZpYKQko
u6I+YjlWkMyiDxvIfEVtUxlvI7kdHcpex/kdst0Ei2F7P736LsS48kmHN9sPFuWxIGLTRl5COlSA
FkMCQiUh52q0U4xV9zDJJMXHHexwCAHaFsmSy70gwQ7Frwaab1O5u+qnL+B6o/vRUFQMdG+DtB5i
bZeZh5LxcDAefbwflc3AL0iMJINpMCC5seWYmYz4GmfA4NqCd4+oeJ2fLmjeetr+moaB1iIF6i71
YwFdVV2V6Uic0YKlGmMJp2AWuCbRLeQpUfXtqauOz2AWS8tVRFRxXRx55DJ4Q2Cf3PpNGbNAEUg2
qk2ukP6rts5DcpIUdbVRwdFNew4Bx+LfaJGBAvzeoJhLj6J4sZi8RtSwSBPKNQ+4jE6GuvXZ/eml
ZCknPaF8AfOpzU/tEUbf6LoVdRUZC9V/16uPMvqVhCGrdNJOMwEommdR7hzyXItXwY2Mub/Zy+HC
L5lEBemc5qSTHr6etnEW/hIILgUdrn4KnazOvUAwQpC5szFr9JyIBTcdUVhkHqp7z6BnDzVavWxQ
Q3Hagy/Mkgt0/5wvBe9BMiA96J5YVJZVfI/NyTU7mkKG5iHML4xs7mTgRiIW1l8o8ibRQcu8eRkV
AvkHpGz82UxI2H++HHh5mHqIqvN3CzED3UmX0i4WORnWHd3otN60hrqW4p5W75FSbY3miTe7Cj+8
zODOQm1qXTvrow1xcIJJ6d19BI9NGKNbT1tPyAW06NTWfxQbrmpEdYLBAJXg4I8bPZJosYNLSXl5
xcfvABwSTRrUC4WQigJhomQ8i43PON22+aWqjj7Wg5BkYj3KHgnWfwfzXam5indJ0D/q6SpkAHfI
2Blp6k6ECa40y5uBWuRzIF6dlstFT6AcdffLoBEvklyVtqMF0S3h3VTKYtGRdiQhYQlzJ+9vpFst
+OeQBgdVCGNbHxpKtZL6nlIv4XMq2oY7+G4EZksY8EsP3YjjgbwkKnTQr9jw0FNkwmNBDGH862nD
JdST/WFDpdS2m2io8lY2RQolCEbUcIax4+BtWsgeHQUwi04XllPG61H+hKbJ2CHQv6BbHN1qhCox
J5wvIC5LnJUZLJ8cQ1SLOPyxTgGhDmQomHhgHaYfQRIpwes8QkdsZKsIeVc2vFEas5mi2xDCq3Jx
xOh/MBggrsY6JoyF0LDl04cmrfaVbNAzMrOd1B0EmAn61vpL88g7qOr4BboiirYpBSij49azKf/h
j7+tfcVghbvy6lWcgzC3ZJPJ7OooH4r3L7UP5CwuhvHReddE+5DlR0VoHtvBdMqyUxB9CnEtKK/0
eeEqbr1xgIKEXGEcIaFgJB8r4PwBMyxFypX7hmd6EWmvanKXzecUvWvOsYZGG+2niloHyjOC6jZK
b+E7IKsCnFpwPgbcW/RFwh8CuUyTfUqHch2AeoX1cfbfFyoqruo3juz7OKtkA1oZ0/DbKZgZySfM
2KpJS3iptLNK+Yx97ZP2pe/nG4xYD+I54+Yc2MWeylEneI8Qywsd3aFCPVPAv8Bs0KXRJgEz7PCJ
0Qe3SAEaBeo+E/tFYegEi8y/0P6p4ul3Ou4Zka8GRVnBKxDRDRVtNiCY7C2l3FDowIWhIRf/7ioo
srrxObH1Q96XELflX0PInMVTQUwZFzWB6npIfFW5KttqQ4L3KkSoOHQMNaGHNHNjVMc+kpS2xXet
+o5odUxoI6qqt7LxqQG6URViNJt+2HlZcQ5ljFfHflEhp0qd5bUbVxRRA+d85vO3Pn8YdbsaHZO7
IIMLNx0Uq/NaRWhLCIAhdoUw+EU0BMI23V+qR6fa0H4V1ExB/79AZdGCXSr2q26e6S4gioYLhrwQ
Q28Qng74qNtlghoB1NR0sNG5XHtBg/sO4iMiNEqEPzgjCNVkZgrQp2+lsRcwB0hSPXn1rHe7O8iI
47ZfyzrZl++C2WaCSM4xvTaWsfDjT6v736xFlbdCbM+Ryu4SCWFX64QY09QSR27I5NYrwYvH0jMR
DODUmBL7expzQWxS0DTThi+cqECSDH/Qmodam3fDqzQvYe/AGROMR4pev3bQ0HTpIpXfef4zqTHO
/4n8QbeCWa6LL9SMJyV6D1CfKx82Ix3zWWW7LRpf9J+hj7AIUnSrVTxm+6IhDkjfqQ29SeKo+v9U
+OoClYq6AKS7FLpxHo30mUHVsYjIbNcSfZ8gx5s0ekTjgxHIuRNhoaIJtLHtWPm3VYxuO/wRMRNj
jqgQqAHHwOvPIfP6SZHrTt3Zpr6PMwvDVc/krvPLnpPBCA1gJrMr0iqHm2Z+U9E2Ie8hzx7/S918
6ehuKLaFqt8R2qIDHQ79PRJzBOtLowO+GXT6bnyIuwDvz5KXgIKf4NsaLwzIQnmLbIxEQCA2qpik
exQlSQ/qI48jgsaYtcjJndudQAC89JD2r46IMeYxmiNEEcucp6nml6CF76XNdULbeZ8hlLVJCnWj
5Avxs9/euuIqS4L7+JmThY0cAIvcS2NhhUerLWHMwSOXukbM/rJ33pETRJm+1GFE1773sBUCA8VS
5fxW7M4lZ/slAtwiQyWArODIiu1lRgpVsI21bWCYRB4/Bw/xGQmdsFbQMT+SZ73Ej5BbtWtgkaSh
k680EuAP8jfEd8dk++z5tO6oXyv+W+ltpHpRx31a7Ya/lLg+e1QWJXKReZeFZdPqC/2VqD+ovjrk
GRr0yzQh6YBX85DUnFiaom6jYRjqAP6GENSgOcX9jzRKgogxDuwtQYe0xnf7nRfw0nNmWcLE2rsV
oJZMByLilsRHYoayDOvFxzyVqNPKsrt1rDFPUSOckjGImrJejUTre9gD5hSRztggf0uRBvpqvrXE
I0S6PyT5cv5XUsCUvMHHFN0bEgL9ddkcx3an2OBJ2/SRKW+t/zV7DPhPiaBLX1XeLiUvqyYWZnpV
Qhcppw/3o/MIXPHp2MXNCtFOkmleUemozRQgkVo6IVcCK8eIHIkevivmzqOHWiWH/xiBo2M23swv
T1M8E7pkmdaj6qKGcgMs9wneA+rs/o0sAU3XbhsnwaUO1qQBxgbJlneKbk4DpLK8+Hm7RnSZ8Gj4
1OvtQXFHuZ77CQiPo5WqJ0DnjGkp0N2M7g7VpdzLibfJsDKTS0KDon9ggaDkYRYiYxT3KffswNtx
N1LCaqPJBMMclgbAfUOo5mtbrMl7MeI1aU3YRkYImGIzClfo6DaeCi73uyjPuVgUeHsyGmW8KCaz
584V2k6oIr74Ol0dfaiwr77qDhAtcMD4XlBmODRA1/pXjou0aM5mu62ye4MmYPitmbWrksuofqPM
7YVtkeqBxJjbM747EPahmrgtaO1o8mMCkV9zYKvW/9Gio/4xqee6hqcQa+E7B7ZpEDrJWTEFaynD
ZVlNa/TquBv0QUEh8xSsQHH0Nkadm1dXP4FF8rcFHVsx7CxJvanqrQeDyeHsCyz7PVfJAKqD17W5
qdDOkspiPkDBBybp7YQZT4GLH0X3NxFvW5MPjuOdipxTN6wa414i8m/sp61WjN+X2D804dFiDhSK
w4B9CPSz01wMC3pF3TvZc7CS5cgmbRYfukbCqkrhNuZWnJBlTrRi4rtz6MqQHFP9Wul/AbSEoj2L
Ocq+3zlYHo30n2xTMLgMAfeRymbqryOdTYw/UdOCVfxLC0rbyGRgXDrZ6jWhoQ37dviWxxuajEBh
EPJuxqjYgdJp3iVHD5Fgp1KsH4dDYmSZrOp71bo6scI4QAgyR3FDqhjxja+R5ba1v8yC+J7T46Zd
hvAYTB+IBkJnRtQbo6KbTC59i9ZS570dr75xKpnCyZB3p2xDFgtmJt3AoYdUdVboefjWU3rl3yYw
jpYXD0wdL7VPt2q8UszGRb3ZkUQQgoJ7GcMx3i1UZppA8kGOtfjTiKaJehv35lortmEAO+/7OzW8
BP13jOpfFIKRIlrbBgyC8tZwkGtYWk1/9nIiBZjzp2E+2uisJgy+Lk6zbReeJu9mV3eLOggzQ/Uz
uFp+BjAjNRmFJ+tsA8X95csZRyIzHYnHbyiWCTVJ3pvZH7sM6RCCIMMhUAyleiRvyrvjmEvH/4io
8Sx5V6SyQKdFPZspsW0uSgi/DJYi2KTWziJ1N9fE3lcgsA0WC97t6GprrzGRDaTouI0yUfTcuElN
aFelgSETMIkAzwKY1fRqXUYVFNuPzSKES//FQrTA7zpu8KDygVe4SjAzcCehuV0RtGOiUTU/JPE9
4bD1zF3pvQ3DXpbKL/z5PaszqGgTnz2XCLUPKr2oPkcB5Wob0/Y4X0j/ypHBK/zQAr+2ug3iHy38
aKHQBmvctv0uq3qW0M6lbHPdCXgJZvkQ30UPMFjQOJGnJHK3af0ZKSHmJ2eZhJfCsUkbNCyk6SBU
mtltbOFs56e3+KzBBmgtR6tcgI5ND9Vm8VY7KqvTtwluWMT/WoQ1BRaeFBWMzJg3kGIkHoq3wvm1
u2M0tLCEmNi0AArHWSHu/BcCw3lacGh0dGU+AJ9H8m/VHadmRFlCID+IeIuxwjfoLyOYxnO4qfSh
3vfm/9sqXYDsYr5nLi32wZZOLSWrENfjo6mHel2iPzEFPnVu3g6el7ErlvV7RmYS/oBha1OLJjRJ
LAGOjoFvYzJfElmti+lpgvMyLvuvE7IYh3YgTZBzzYiIvDECx9cFLjietESvdwhgllZtbsKJPCSS
7crGQi89YyOPcCKmO7BWvkGdKP5v0S0r9W4MwYqCQlb558DjL0AHO2riKENrzF8SGAjrCI9ZTB96
BFuTZv0fJjjgtNqD3KI3WlrumCfYT6zR9U3908DRmsBE2XclB5NN1j1W05TDI0Zx7/lkY+L0aQbw
R+KNdQT/oc2rbW1Zx5jOoV0xrnh8zJjhFlbDUVRX7wqatApreOvtrPaLe8tH/JJjYEgy2tss9RnC
fxGKhqvCWk2UwKM19+ixVWRxzSadYunyDWdtOjbfpUmy/5CTZpBjT6JjEFFkHHpLpfk3qgRtSP3g
83Zm9qwe9rcJB01upGyGmB54ZMuyd4MGfB6uIuI673ho8gqPuL9twND75l/aXigOOtMqvqAS+8XC
9O0gszKq8ZSZzzlkQXUOCTqCfvIw7bYLO0Ho1sRkPTmUS0ikHr4TnEzYDav85g9e21zfqtNnl2Po
BJ+qUrehmc7JxwdGA2idbE4yXoUIjTwNyBInclw5ezvdq8SXmaWzbpPwXHZgbanyaVejeOkIrLX+
BdCjPl7MFAAr0hc6kbVKhKg+y90YU7rTbczs0KGoGNKtHrVLm1dZnTY+uu0xPypIRxzAO0GMc9Z/
F2zuIxobrcPpTTg4lzk/u1y14kz2njtVGHxpYbBIe64Soq/ze4NCwps/3oEvEaNMN0YEHGOLfPxU
IEinxvwlctRdpKa0yESLTKS7ZAJdQSuKfipvH3wMW7ruyLjiMkFdoGv+WkkPlN4Ar5FjXpQTlpg5
kbNdhol2KKvgXI24f7DJtKR0mmaz0XrQXyNj5K0uFERuxGznFckttYZNgUFEImrMIW5FczO5Hh2N
Zbdjuy+DgroxhZb6v3RMxpeq7c5hQBsmGXKO6rDCrcksWjp1umSzWCs6UxKbqAdfxGzVtdBjAZOk
8fCwFno1p2hod0ut1A/s/69xAFpvk+xwbEmmZohaOogfsrZY6KypCpaClO6bsSW5lkw3UycStrGX
ik5mO4YrQpda8q11XdkqbL4tB8hT79etcL56llSPZzmS2t8EN8bdAdsqF7YwlnDmmG8WKhbuXGc9
0OP3yCieAUumBrHbpALMonMbrDgoL1+67tciv28qGZyDkrQIcH3fPGt9tByQfScIdUhwdmdnNjie
q/s93Cfzg7Zu0l2bmysjerWA9RUaGJPxxwhJ5tW/xxLdxz/DJo6mJfFaj44OqmbFSh6DOXyMyhFh
3yDQPtoJzW4kSHbrTC2eNIoga+97nIzS/87HeN/5zqyPXWZF8Wpar01ukIxTE4yd+yRhkPHTXJ3q
YdlHS8+Rb306FXVYA55Dn5zuxr4WTX81EHt7XNk197CO1q591misKEOJybpOH71l7UPf2aR6jSyA
Uy0dz4Hi/IxlSHIe0uQBSUwV4Fy8tw5mzZy5l3AnioGFgVxSzFaqe94pYNvGLmysTR95MOkoG0qi
42h5wLyLMr/BqRey9sgfsloXecTqOosauB7JoZZGxIb7LvT3GHRKxF+tBdQeGb90y7I9aQTbQHb6
mPrCehOPdOk1AXWsEfvDWeO5b1vCF3B35P6/CTGv57cjDE2Fv5xopKC4iQzLjWIsUYzg58+yb7Dy
oaQrMv2pHPvbCWcJF4UtWr+UkIlQBfC1zioHXBuxsPU1imocaGarUDJybq2K3/VGQe2r8/LowBR5
n92SuevTY1yjZ6/rnwVHZdlxBp+hMVXot0C/EylfOofCYHKpHg7uoIjtJdjrLcIYygByCf78EWEP
132P+hH2YNjvsPWhw46ONbPas76oR/X8O5ZflSRS1b+kMWLgHisw5/Vci5GPxFS3xINQBKSB1A2W
S849637E5kuIRhnaq17od4V8jAkBFRndyw62NsWvZnIveymRnl64mWCzg5n85cGo+Z1VRPqpofrw
MAW0QiVVvUfYKzcRtWNKaR2mMNqRV0ip2Pxy0+1N7Os5rSn+8DgqIzT1Esee7xBxxlXi+J2rzRJb
RDnw7PpvrbcvOEZLp1pNuf3RxUMKnGWtmfwogoshWUnupALNJGcajapjXIcAsADgd7JQBfEwCoyy
Q3CrYdf5izyXXzRPbcOGHHCeaxBZDPM7mwSiqiHgXH2X7IW1WPaovY2S7uyM7Jx7RQ9JjdWwwIhU
Nh25l9ZLkX1NBq5W4N1ad3C70YpW1K6Jd8FKSde3dxEORA16aEhLt8ITrabVdjQiVtZwpUBsF2Kf
jFfPb/Y1dcpppR517BkyTxapcfSSdBNSkU4y36feNbvU1gnBaKlG3cVzD51xK1QBFYguFYBGdOmf
AqsYqwo3D2no6dwsvK95z0oDkRdyJIEjpgd2DGO56f1sW3Xo5/VxnSKZpDNmFTPvmUgahR2ui5pk
rar8HDvrLTFHRFrfOQikRnCt5YlF1HykuX6MDOhnDqvEaW7UlS91WO+2EtCe04lAt5cQgKJUyULo
89Osio8J2MsBHIiru5H4QQnOq22wJDewiY225DKlNFjfC7t1iRWo8ssg2rlz5GfuTh6YZyv1NkTt
RWPmySaLoa5ZV465pY37RSblowl69oo3vHtEryYri6klL8uVJrvtyHDiNB7Jac9ZaqYwFdrULQqm
uw7bWlz4294c91K110WXrct56yGzjnGehhj6A2zeDjhy2okjItazWH1n20KVoroRwkK1D19D/+mn
2tlwkAGD6TUjDUvXBC1AyXyYjjdPpSYHDxU+162jEHfG2TVyoEW4/jJPPAU2W/iJsKX7E75MUAVL
uZ+bxbnr/Z8XaqwYennRu7UsUFh41OdO+TkC2JLVyuYVK5R/bXqRZkRoNCwV/aZ9SDAIzsBRPZU1
cGCV/g3x5BYsS43m7Z0gXNtJdu6rbFcSzmDzcfscEAUxR1n1juKUbaC58eFHaKQkormunW4yP3SS
EcQO4a4ZqhRSyOyaWTFzTo3vHT0rPlutvUwG9jYaEUvMrrA9UVyth1J3IxoLExG5EtGqE6uu0Kyd
HxKjxhqsAgho3CSY4C1VHAmbzetXySDhPKIQ+6hnIiGix6Fg6an4Nn8gc2wRLnp8+DWyLSjExVDm
5x6npk8gT+bR1gBr6EmoAYZiC3Zja0IeFMWAVhD/Puu6aqnUleTrrN7Z6FkTTFYFmVkGbndCPkg5
Xnvk0pgWeSzZW8CCGlYxVz1QEfdTVsR7m1Yqq/KPDJIo6rxTiNlFdtkqCOGrFH+jjdambopVwVxO
0D5y3frWeMqjwn3bwAoMGKAnoJIx5Sz22hVEf9+BhagBOXPayiM/Rc163mFY2ZXO/0Ml2MLSk00g
wVV6b1fQdWSaJDXxTZkSK9nTbOhvQPrJZxBrvCP47gp05DZmVPntlZ/0B3rRmwbikPnq0iGKISNc
ysk3TEbr0JveHJNuq6Dn7mQPwupt6F8VQWEBbH6vvqbZMlbR+ZFP2Mly0U8Mh555mQwFiIBaGoPw
HxQcs1bEGgG5MuK4dIKInd5tAV69zv9oaNqMU3SNacWrgNSZbAiP8I8KYQVyg42cELInjGL4dWSU
7A3T+dHlV5wzVfvK3dHNY68N614fMKdrq5HRfwiUV8WhlKJpjo33144/abhsuBwjf56PtL3lKGSg
fdbGI5qcla/+9uavYng3lf1ixuvr8k83+4WPTGJIVPBYfVfa7DlJtSKCb6njNFHBCVJ+VKFfBbnk
QwpzzDoZc0Rg41XgcEl1I2SvRRdXkz4M34f1R5aEaiJNqqYNy9CrGTgYwrDughLXTsIm7y3jmtAK
u5/eLeROHabRVguPI06YIhjWgQKwWcqdpjfbIgn2BrzqUD1kfWoHmB8VGNDzJI5saFTsDiZJQ3is
TjjwNpqqIN1wrmQFkrGNuZJRHEXDJpXdwYc7tmM8CyHGWWFjJsroR/G2FloPTUUy2mb8paReVUn1
bxqHrQWyYnfl2pzQpFkt1wWf9kivAkEIhKEfxq58Wnayi+zp6gswNCvcSmzgOQnMnQpeOYX7Dt20
OlK1ahLJYMZrcpjXw/Dm2+MrQx8IqbqKHdJqdaQQMicHIjQy9AsJDnR755A1o2J+97Fgth7dGXlF
zOIAEOSjSoWcRZAsYo3Q+/o2mqeWnTmhpVf1sr+a1PSXPNKvPiRfS3FJDdKZTOU6K9RLjMShdQSV
qN+h/4AlX1sKdgmSHeuyQv07cw9kzXQmaXL6vuJPKzXWUeLEoDn3DZSL5IzoEfn2AykrgYakPD7V
RfjKS38ap+DNNmLuCWFmi0F7aqDyonwCNm2snOBVBFEFHNV/HJ3HcqzIFkW/iAi8maq8VxnZCSF3
8SSQQAJf34uevY4XIelWQeYxe69dINbS6l9B4A9hzlvAvX9jtYG/vY4R+cXtB50g1Wv0RKGPsQiZ
6UXFlNqWiyKmBGWEpxaXUQ7tPvUOwvipo13D3cgzd3BG/2GQxt4Ahy4GPoE5ypAuIZymQx8Mv23G
wB57W0Y2S0wmpRFxSoLvHalbfOezrZKNYDM8CpytA4sl42mOw5EetxF6vjitf8uB7E6XpiuX+XrE
d6AzpO5j6hGOHx+YnOH+U4yPtDE6hXARGkgHVWLcdWOmeNJSA41z7DuyXDyl2cIEM992dKdoCRz0
wan+6yD4inQdq2WNtQP+qm09D3qzmaewpel2G/JuZzcW2LoI9sVjaN90vLUJPKBw3Bs19a7OZV/B
bmGzeYx5U+vaeSUZ5AUR5zVs8ea4xXxoJ9D0kiONzrOXwsJj8ddaS49CVSO0hxXZk6EztzIZGZQM
N8PY2uiacRo4j5MRTKTy/iXlvMLlhzlYIGzWzsAyPiJmAgPCvsZB3w55Z9TWQyFudcB8KR53KevX
ABNvkZb7yGYz1zbsmotFSzSYxHGgufWuMEjmw2M6Knrr2PsxS/XacNwUmknBZaN/s7zXvEbgSH0t
smhmvbAAqw9WdCvhnJRR/5xP9sqX8XsE1NEX+WEo5K1nY6CP+U5reNrm/IcavYyVvfBj7tL7qqfh
FDceA6FqAWB/JRSvakvkFDw+cxhXiu2/ORuEPP/Njmlch2pfAoqoc+QpVvDX5k6CZrUDtuPdiCBM
8LQZYfHacNwQRYCgPJmOdgbWj89QRDrBX+WqUsGpwyumT/0jpvCeRnxTGfifCkieWPPK7LwhwrfQ
Thui6ynYmX4brr7WrdfWpoIzIvwHOQ+EK9HLmY3+ljZXjGZB5u4qJdCrUxLmRn4hxeHZVt9V/qr6
6VDbnI+1cwwsnbvnew5zcYDyVfbSGLD8gXXW2+AwDePOq2pgcoGxUi1jpRjLftQHZAWgU9RbqETF
uYWyEOQBtgfK5rq+myWCljLZ6ETsyQxphM/8tO0OludyhUQkmXQUajQNDorVsC8f1ehuXR3BrwuA
qHb2cfGqh0hR5hQRohA6L7gLcEm1GvEQzIu+BgsiEykUXJHlrDPzpCb3NWrarbSsc5/4G4udo1PG
C0Ov9rU3rO2mPRStQAaExIyR5b86LA6q5jmcL0El8Q7na5tQK2tkIeK5a1U1ryr7iorvqQVuUos1
gG+OIbZMZb+2pmhf6GqXZNNzWFWrAN0zWyAm39nCnrB94Wy2pqPFDCzsvBUXM/qmArYRMZfGZxuQ
rR4sfeikte6dTcmeJNO3HXKVIj8lIZdJ1JPf+8tDgaGH9DwoxsNECwWdkXR37mDnHKVgKiG595Gz
UwEsRZYwAmJIbXhocxgbjpnJGatuPjt/RTZLnCQbk6wlzBK2N3cNs8vV3ZN+BQCclQgLwJg0W10o
3GXBCSRN24triHiQu/Y+ym6pSuwETsRuhNK3ARg0ad8FXamJDNOO6mMe+5s0dX8ihWZDl1vDnjgQ
V356n3uQVJfv9FusEXKWbR1Kks8KZdyA2HvS1b5KGiTGf1GLIt/DqzlLEVq0L0bVXwode4qhXyzP
3zhNhZNr2A8OyP0sJgmC7bfmGacmCHeh5a2cXt40w8U4B7mDiao3RhjSzi7J4JO/6Qywdh+l0a/y
isMUpWLOxLA3sNSKbSRRwlJyO3XzXajPBol0GXw5jLZhzz6CifW2JzaEx5HinOefGTdynIyYcob4
ECsGtGn77brxvWL9vszdDotPyALeNtRsQ8owQOvOq9df/Ko8RUG2GIq7N1vqMSX6yVGv832BQ7hn
AwQEgQkb75pSnI/ufSadlHD+snQr6vd8Sg9ee7UhyCTZeMLssanxNATucMnTCUsnTgBE45atMH3L
RTpQ/s1gAeV/VEgGrE49xrE4eMq8m8Rs6VH1asfMyAZ31aIHehp1eIJAXV2FGpLCMnSK2fE/3eJ4
AqZR3AyvRstY/Wl1yLJPMSdKfwwpKP8UD13XOWBz0uEdlR1pSBFzIZn4DDvsJiSGKtykCUFKpFl6
wCtElW10tChTfa7H8moZZFyhPinT4jkw4RB4pyxKwFfJgvi7TKMYsY9V8huVHt0sor6YLU3t5Gsm
ePsBh2QvALnUxltcMMUc5aw2BoIB8dbOCkIwkPIPv53NNB1a3UoPu70+ukx/qk02RhjiAYG35qmW
+IUCsQxVZKKjoUqbglNc9jcbCXDK0abp7Tny3WuVJWdPH9dm5mxV2XF/djgsPOJrLo54mcJnbaSc
GbxL6xtY/3ERFNU1FdZhjOXOx701oTGWpvas+R5WSQbDRF1afXfJIE43MUz+YAp2Y4Ss0QJsPc+c
yV7INCyYdFNa050iyMrJTAsEkgcxmou6OGSDvmj69yBvN5HDFQk9TnnNoiUVMeEY4vexZELEHeeH
2YheVzpkX3NDfT4jvg2OrmiTdcXO0ZyzxmWtooinnqhzMFJJAVCSjCBnoDOc9epc8qmFnldnMIlW
Ypgo8GJnIYtZS452zkoZL7aY2TnAjWhX678joREme7U81XcBFJQMYDH8GdK7rV1njtta40cWJiYL
9GcO/IvQA9g7xqC/1DX2/OgqZPcPEd5WJs5LXCeS6QK9GKZc9KkKhSPU3s4Ur/4c650i1uyQUaVz
H4x7qQ3UhcoPrQXmMifg7OJj/crp0+TsdtHYa+SG/Wlq7bEPw4cm5B9HyWVsnPOYin+2hyqoRJup
0yu6EwSpjL2pICO+9wOTQY/JsLKjbyy4IUCpgrb1Ju5tP7F4obtvMQuwZYH90QzdQ5dVAHZ9nItx
Hb8wSF5GIsKbBSz4iTvtqaswDiWfvfHejPe6mjZ9mLGnIyhVid0c3URP+WRZ8drzxr82ajj1KFXr
pibSEyq6UVIdc5/0kNAhkaOBkfSAU0LYTFrsjCp/NN6bafHENBQPlu0BVIaPFEJl8pCIDJKEWkXn
qvlsw5PGv2UaoDwz3fecVSNsB09FBzu3zgWBO2CabNTs/OUJIL4+qj/Gyny1A+Kwafe1wtvlrQ2C
BHZlaDibwte2DDAX1NhbBypV6usbjUKY8d5ameqRlua83sPBgKGLE1fL5T5JRxYYLsOmctlG7DPz
9i5Z8K1j3vxSqfXIURohPRilfZYA8VtPfHWt2hsurXbhLKe8OhVw8yyWv6X2LxSPjCg8xrP4tDHp
mCUxvxMCH2KPaL4YGOLmt1F7ai3YRtycZYqjs0ofHTk+jhCEtZb7LFZbv/5W1PmdnBZ9f3epbehW
cJYjfGuzW4V/C08qIJpXXwzvYkILpIg8d+50vR8CT19imBsLa7KWV0x7JNxj3D0RXEnua20GKtBh
9ckxapGSpbPwY6kAdYY2eWBue5RRdctSdXdL46aVUIcnCygJuEfdfQy5+nKibluNWx97ZN1oy6qj
BnRI39DCj0q6i4ndrM/AQVeYPRlTpaOBLGHkm24Npg35b6L5xCLNPgE9+SWI/NaP+M87w39RVf8p
4ZY9xXIGpBsHWJy0ShFco6m0bghnb16KJF4bcPQ5lCgGerXKcsFX+bi39M8ah3TOB1jghxXGAPNt
woNTV8/SzfYG6UamF/5AgD+yiIf7G90CzCGdzbdZqmttec+1RdwKmUYmomoUIlcuhoFJFhMtDeVr
UlwKR9wM5nrpKDUm5eHGbsTBKUn7rGgPBdJoZCaOFnw2FtpqXX9orXHyLRxsKmoJOEo2FpqYybLP
dulvojjdyAApEXIdR1FppeYDiD8kI9hkTGzOg85ks3Q5HLqY3YeeUEPAvDFlc09re23o/ouoaWza
bFg3XUSNaKMqI2ulcD4DFAF4u/4SyhPiR65uF7uYaEfczzDXi9RwqBWQsEQaYe8hgOpozh3qEn1O
3oY2YqdsLZqoeTFk9GwH/V3RhDLQBL1oAoYbBDJ2yGl89hsJpKllcEcvfCkQguhZzBRTHgO+6kor
pqchIBDPjwTdYb4x2nblUtPKVLsytSAisIctjBVwVG9C0jNjDO9p8BOzB7JE2Zc5HIptGtOzqDd6
zT86VHxCKMzqiuFYDTEfhTyTR2b0nv1as67I8V3mg/w1e3afJjkq9bQYcpTk0XA02XVq8Iv5cGiW
i90YD2u3DFa67eAx9FZx4BNMDawCyqxBu4JIejlBANA6c+ni/fGgvNpIVVzGXV3i3VWf98vCn2PB
0KpUwbuwwAVSdrhSsn9qvrhh3UUR+7vOqOkvcIonQ5DiX5+R1LTFM0hbRvq9z9HsVu4ZJx7htyF+
MgEY45/sYGSV72VbUbJZx8YeD7JyD5WczlWRX4s+24QF3DGzsXeJ9YhhAVktQliXwQUSdJtt7GJs
TAQKnulumYw8y9haiHnOGFQnFt5/eQUG1wO7JRKS4YqpO6HkRGNfpOc6BqFeEgCQaz57KoSvgrNz
NUn77nHOxqFAVlnhGcWSjOGuSCFUCdTQqdcctKa99kKeCbpbV5QSQKOs9ypHLlGlHRt6LVuIxseP
68LXMFeir+lTrfLuKqatqrowFTvjd8EoYLw2ZqejyeJY9zp6J5G69JLFV2u5FRkXPvtavd47Wv8m
xvI7SNVyKt1DayU3RtzMlMCzkDAJ3Dda437/6QPW9m1NGKPkNcSszf/wICI4nng3q2kfddlfGRWE
mWmHDG26U7k8CsnV7pH+83+yvGAi1cpwbXiMioro4FASpT6yxFpjAREzfJf4EjkgiRkxobpNZAXL
jIWTjiUtiilpfUoxgSvbqMPvriiP6Pu3DTkGkYUc1oz/9Ew9VybgX6FNGyNDwRyM9iP2za/eAZ+Z
IucaKdPi3kOlSCUNanxsmMeQI+VNbvA0dEw6S1gxpdOlS1+fdspSRFBjKnMki4YAPjF+nhCrWt2W
ZzOsTu5Q/Mu8nqxv8LEiqlaZ2RLs59TrUhEvpqX7glhirhuxp07F1YD0w/B3JT2N23zkaAPlFF0a
Hb61BwmL+ZaRk1qfBwvbSx91pm8I+qXAh/Zsk9Zdy+bB6nBlwvAmXAlXUqw/F+wSJ7tbagbyIMM9
mzr1pRixlJj1jg8PEZm2UrMzKuvkmvHSQU3mOUyQy1CwNmV/MnXrLhIO/KI8xVmwLkr9X6ah66lR
A/kuIeumjHCFV+sAmiGSG7yiBrs1ahTloyPy0KgyzTIRseVXB2HZ08g+tPBYtDHNQ4CI936aHoMH
OVBGGkZ83V9PVNcDQikjTQ6exzoqY/OnGzWC4uGeNO05De6Gme8ivT8kif1DXthKuOmh0rmQa/1k
tqy+LYKsPPRxwCmjKlwMfvURB/GjjkZUac4xC9jTjyzUib1FcwKgAHG4Xb4X3vSYPyqhgL/pYs1r
gD0Waw9rq4zRZRQNGG2jf00IaKHSxKXT+kuMyVILuCJS6+RAcU77aZPGAR2Miekl/tcLcNumbVkY
/AZqNrQ4sTgPmvOQ7LG0jmWJibNw8CGPoKF4EnnOrNunT+pN9AgUWqDXzMNo6BurQzE0EgBnc5PE
rXPtxoxrCljKoN8I6X0qe2fJ3nzr5qS0USc/lUR1lkYHMJ0qBgV53xlvYYBAn30yEdUBXjvcSpCG
C7c56w6DDYHZLXTobwfqdEzXRCm2zjKuMKOMSXGUOkbo1kGd1/YYIctZACvj/eR7L0VKoB0Wzdnj
hEhlJ3H4NLrxXhvDo3Nn5YoIN3owrXrVf3quxu+ON54Xn3N4u+gWjWWDqwtez03rWL5L176XYb1t
J/hbRrR3O3md+NyFgyqlAAYd2zESjR/fAX2VjHfH8qm7zJLFXv7SVYxc3YCSTV3yQHIClteOXs0F
DGeF5b2L0ofuxvuxm16KSWMRhf+myu4F2ARhA79gdc0WhpEy2Dod4D1xc9g5ATBgHVHRjmBCGlxY
Muiz+puD3Z+ua+1HM9VdbP3UWVkqPzmERpsB0Dy9Cz59ehCNQz7unAACHCrNQf1I/40z490Iu7vh
MyAmIMQx7vbkLhJBF660WwcUaaQ0ddzm6uNgckvz3R2D55iRW0EoeE2XggJgZzZXMLPYJ5qVZb9k
4FO4euBUsS5CG2iO2nkaEFP0PDFV4b0kLI9crCmuXf8h0XqLvRTf5oujzCsunT+Lk1gkd7bV5zp1
ds4A1z/5cHLeT+QgwuHmrSEH2+poFOhfklIeDGs4EWKIu/TFNnI2nAn6ssztjqk3x7ygEo8S8gRI
Lwt0hu02IlAxftchGyC8rRa0Fg1TIBvg52HkofLcxSBeNUfiusvppcHF1eauN8NdpP0K+IBtK7aj
CxTd7CTFKhSISfLttrDaev+lFu9DxkcUja9JjzqaKakBiEXkJChjLh1sBlsiJmeE4KaRW7ybcNQF
BXQieCFZCQgDVPS8a5g+khS5R+j+OQZnZQnAKgMVSKAgYHTfxg2mfzV0wwqPe6ZGYqe7o8hAjbfB
CcPjOVTup8W1UCnz3a/LpwaOg/LTl9GwSWv/UY148SIA16qFlYkcmF2RUfYbDZ+TlxyNqceBhJXM
ClBAZLlgZprvhaExogpmutiqIhjLzwkEcQmHGdJTqoOM0Bp9q7kdqEVWGQlBoUMICWqiUoVLfUkb
1GiOn1xVJM9OhITU6BzSkTuiOdnBs4NB1bIxE3lIcNd69s80L1tc94Jvg/rsux7c38xvL5OYx9Qo
DPLYCeiI8DrVzFOU+hkRN08eEeeJZl8rv2GbPi5DyBAWaxIY05Ldq4U3qK2TX1mVSCX5yoNuPJO6
sR6QqzHt341Ir9uE5AQeEb3130DFv2sNuVj4wgTyzsIJ5tRF7amU3BfF6B6nHq1tW7Knb8sN6il9
2YysTlI20SUi7qfGEiX+DTDTWZFwHpYgb2C3a9p3Ho1ID4Nw643dVk/aQ6BzMJsa6dHFNFy0IQd3
JKnUih/Nd/VjWbExcxVmYFGiF80i8gP7QJI5WGHd0OX03urWrcnlrupw0JoUuI38h2njFlesWZm5
E/QUoOXJm54YBhEgZ+k3WELxTOXmnz1iWBs97bNBEU8J6BZP88Ph0+egeEC2MAATKXuGm4bF/IBj
8jaVkthA74ioBP9BnFyaGSlm1GzAdHW2++pmdYzaGQuAdmgPaoAcogpzz21DnzIiolYuewZlZmeg
Yx4ACdDtUzF9a6K6mKV/q1IG83XN34z675oW1dGMyq1dEW7tyavtxHuNLHWnzV4lSAaFlaggag1p
QPDhMA1rKNml0gB+JfTJvg0ZOHddrGY478n2m6MaDJhvVsvnntbQAUa92k05InTNE8jyrVOiF/cg
qr8CVPLK0zFFWHjqwHC5ALyI03ItsoPzhCbDyH/BEC+n7J8v+Uo1fw+g7Dao8ovpwTNBENs053Lu
0x+YSNa682zkZoD92CEx2uY+CVhUJLmzS7m8n1TwZQNpdiAVNJi0PKf6dW3jvcumPZPIqzNUm6iN
H5U/rQNzIFFVY94V9T72tGif5ToVkYZTHUQVYSKLMG0fTi3vllNcagGEkmoVVQqhxSjH0okodkwB
A3qPgOszM+3PtI+Wde7c0wbl80ilMIKFSjOFsg5l6mCQneeTfWhgEfXN+mEmwUtuQqf2q+Bh69YL
EQ9/ilHHIH3IqdAivHgHxOPojj0cM7/bN46+G3j5o7w4RlVzYjW18nV8rp52VqG/8A3c53q7DRO4
dynnN4U1llTaaNd+z21gJ+2IzXVUyzChmesdjNxo7gw3gYiXYpu2ICCGFXnsWrjNRHww9ewymsZb
VhIPJ4018QcQqWYcIhhXy2MK7CIzqPrmHHQYVcEHJka6VN7FgIc4MP9xzDmIQW+uXSA2XPnreHB3
jbVXjmMAGsntk2tAbCvjZ6Kjx0VPVlVbdmtzyMnUYqqJMtUY0aA5KHDV0JApMabr0XIIoJGrIa+P
Vsbam38mCa3xc5fDsgwtfYX5MyPCC8alOdA5RAqE9tTN2C5C0ApmzJMCA1PrDD6pV0YE56PQHhYK
n9FIj40EW1xGiC00asGKbGSHDnBpjtD7Mm3a941xc9JpVxok74wGahuZNcRkOj9955/bpnsMBghW
WeofprTe/YI+sJ4h4QplqSvwfAUy40itUHwPidjKclo3goWtmRTbEDPhUET2WjXutCzi+KX1TRxv
HPMmnIZweEnH/MWS5Imwq+cQ8rWZNsMpJUW3c2LrU6X0ZCB/LwlV+dpQwXriIHI1myoAohNzCbES
+AuepJF9i8j9+X/Kb07viUVmbDRp/6LAfVR6IFdCw1pKDObOz4cDMX2nLJm+fD1E5DL5L36BV71t
4j35qpsBMik3HyaoAcqZiL23zh8/qym6MuPb5KRG1qrbxvRqCCu7O6SjEIxpuOzKcoBFD/NIx7Qs
rOpmu8WLVvQGasT+k2lusZ2T5vtG6aiu1C5qOEyVP/fWKdKOdmCmBbmYzQuj3CIrMCnqFZq5mV5X
TovKDFetrR6iSDGPp7Ai+pa9k11iKIwL60ZNPOfMVffCddjbImeS1iFR/ls/YnEMs0zN0Wqcba1x
b2TLFxjDEqui8uRm/tnOlbOgoCCqY1AsK0Z8MqA1dZ0NrdfTRaSzCba2jFsclM1R+UDG+c0/ymK3
W/vuq9uznzQU9WtLp/+kBeK1gEERKIgCcuBD0DWtWRukswZZThiyan+1Aju2wgEDoAeQjd/V36hE
Hok+2kutHqA4mjetV59lWqEBM+i37SjeRipjmFQemhjZRYLKfSKjsLh0Yf1j25QwmYnzOxDqJA3n
gwf1mypXsvipQSPxp9FS8LUO/ogDwQEyWCVM/yAhPBK7884OUnj8U7nG9Z+DQ/PSEFVZAtTJzD0I
zp3e6+pSGDG1+xDG7A4ZoycFuJSy3JRMe5Mk+9eDmtPI8yq6jiwGcoMAZeoVCyYP4rNPFvcpEq8k
P64cP9jL/rthehEyuMVOm4TUf+knEHu2TSlLyk8QM9eIXO6gpH+dOHo1uveukyxxSh6TKFqXFRbm
XJz0bvzySEDLvArAfMee7hIY+nmQaq134qKluFfQH0V8YfyceyDbZ712niDlV3JcyN64jmN/cD0F
ZfoLctZSn6UbLLEn0/uyo+JIfPCmwhTfky2gEN4uHdIm9jI2ik2Nlo7U0fa7kfUfRTEOP4tMlh4/
2apLYFXKWJb7oXZZjwJk8oOuPgy4OZ97A4GJLcGTMVNCAAFcvKncce+1eXqr3brCQCzQZOXkl0bP
2QQeF5x/WzGtJZTAJTy2m+EdAwdMi2vFpeGM9eCmlyEeYGH+KyZ2XhlsjwYyCpArPEfjzUJyhlKL
1Sof6XGgm/HP1Sy5/+T00YtNAXCmeXfVsqvP7XQ22ll+QhPhbFOCzzNUSguwen268XJtBcl0kfZ3
kP4xm3STbUr9Mnk7R75b/q4WxC4UYuU35TIUXyKCP6qtTQDaA0lQXrQFNrk0smIVSvgAwRLhsMIK
TMJP5z376tqhUpCfuDLZlbD1earUK6ZUBpBJu4aPVnUnkFaWAPG+nVjHzdEZM/ufZwjB69bEI8Dq
NC7v1sgCFZXqnJJwLvoNTTue3wxVSBm9RdCwQxc99m2QK7+Dgwa7ZwK0AM9H5HhmkXEmZwrGnH7f
ck5j9ZXgrYrDgHbznwZ8kkABxkF/EV6ivi8WKfo610oujDZ5Zen6OU099nwBj68VpYu0YU2ucU20
vLtae86R/bk4DhN+Z4JNACQKajaGvmA3v3p2W6QTtkergVYsdnXA5wF9+jO29q32xqaeSDAtPFhX
jKNLttfM38leZXW/ML1NAfHUjqECYwqMdgKkOQyc5G103e3QIER7Mj/5eoyaAGR/JRBc0sKhhT8M
TMZtLlFWfHRaIrnMy/+6fq1IDojZTLNlFET2CupDwjIAvbNr2+XlKrFRJ1Gv0HjjbuHS6efB86JE
5asXrzCdDd4FIsv85iOO9zzGXbthckLymdPvh36N5uepYYMWP2nUSmX1N3+28lCVR8eYYVqi+ijT
ndU+SyghHfaNhAnXoh5Yj1QLrzz1+XNsDAs0WMZfw0AX9IFpXQi50LvvYULzcZbqmoG2NTdOpJNQ
tqHJeDJ+PZp4l6Gw4W1Fs+7R8aTzlgeJcnb2yhs+twCgIC1tDPe1JPBC8qPfMvQMbbKf9/SYV5HP
ls5r3d7G+q/KMJMMfxWpBz6NRcC8h2ixhq8wq3ZteqYza7AlhAHCA1D6oC/L8slm/kK/g+ykOKSj
uhlwGEWi7V2aAhwyXIOYEw4+f9F0r/NDGSAlpWUAHlTz74BP4OEXdt8w00/2rfFhHLxKbJDaqgp2
Wrdr2p8uv0zyNlkH7B/IQ3krIqq3G7An4hQKZm5avTRGzuAQ9ugEMzF/mARQgPpggcj0COOPB9zi
C3ODjF+piOc5+LRV9iqJloNA8L2d2s0QUcn0qLOfVKU/YVKhS0XvvpmFWWw9cpe7gaevTJgrI180
l6Zkln+DAWFBL++/wvTueofCMPEr2ttyRmbYJS6YbuWzuZTnPv3Q8nwzzVB+o3siqAOtjCn/t7XO
sbx034V2quBA1cGpmR8/5inu0hD/LP2aiJs+fOCRLHCsokQAxrbhUCfkI4u/snpbWy/MBR0OksHm
WQIRkD3zX0vXw/8iEDrSwGHtyE56AiG2ORYh+etLnbVSRafs9v46kKhRVgYKU+3L6cN7YW46hx+A
xW+0AVxTdeC6Y/H0lIznkaUUbdhKxojoenDp1R2/7bLWcWDYLJESsqY8Mhw3zvABiWQNMGDh436L
HAoYl17yuXGuIllFwSYFwjCZV2vY9Uw9pjmpTb6EqGTbqeH+3LravPT44OKNs6/YX9cDfMHqVdqv
AoGX9iiymSaBx2FR+NVTHbm0wd/Q0JJ+nQL+dNuDyx0zE82IlUXvYG0hfJBfY2orEz6YCSSC3nFM
wKzA5/e3rTgn5lvCPMGELZPlZ9ZiKEz22gTLVL90XMhDR9KVvezbH3ChdnsY4hML7EygUlp1CgF8
wnJm0fKEFtcY3TXXoxn8NsMxHn+l9QUytUabK5i0ZMMxFzelTJS123R2wg77egS2F5+HrrlG1bFS
04JEt02WAtOHxRie2uQtin8DPA1D+hHxWnFs9cAm9OrYmRtgA338gp7HvqTOMyk3Af9yIECBWBv4
CyM+n8Z6s4x/OpXMtAysd1pY21p75kEfLpAl0RwUw3rM8cg8KxSBiuOIV4xoyzF7MyPGhSS/Dc9e
SU3LJ5LtatoqUkVyCcHmrZkvDCa/zEafMp5vEa6p8XYOUUPxtkKiM55r9WIwjne+NQxacUdu6R0C
/pPVzPCCHGBDFVwj+VyOa4eKPQRcBz/YepfEN7Egb0yUnojInT0ul6I5NigANQCAwEi7dptjTS6m
gGN9HxuH1vlptE9P2/XEYaTk2zk2m5eV8SlxxuioG+XOSH4NMDJdcdXk66RZuJ8A1zhcHrhd2L2W
vBU2wZlxu5Pkw2pa8JaNhG0Ay0ynreeCjWZIS+kcR0vDfk0FHIJ948uVsl5zzURctivd91Y+V2SV
6O8lEpuQ9rwhfA1NWk+UzjjzII4DIkjc8qVJgsvNSbKlBd3SDfcaLy+sIBq1pcUFk3fn0EQTxbCL
o6VYm0GzkSUge5645DZLK3g8zcjCmLCdWVIdHEfGgNjTK4WkGa8DoONiX9OTm/EH8Woi33sAOdP0
lgYvlYGKS38x+3lkxfQ2DohcueogHlijwy/Yskfi4P109ByYloWK/9Qkj6F494LXrmEttLVYyvkc
ZI7i3lWfDpP0AvQ+1g66nYqi8uTmFQKkbkko3Lr1mwViRE4GqJbjsRt7tjHVps3Yhq71INpJa1yP
TG7pSmn13wXPYTNsQbZvJllsVHm2bczD1tkvna3UgIBb29ZGuANsPt3a3vvM20+h16Efa7x3I0tW
yBcXEjUsbtyJMEVfsLPsfgz/7GCBQZ7OwAnVPBZf7j8cUg3QAzBonX/Xoq/WxLGFETNIIHAMOIAb
AIU4r2cxlKtePThOKva2pqhvwog/QxJz/Nrk4ZmNZmib0BEYSMZ9nxAkdsGhEPjjzSfZBSe2nMRb
DHut1u5tz6A8wM2Rz36NxE12cC82MclzRoKyGEgKRN4PFLu0fgV8UL0EbytCh7PbWTrsNnRi4GOu
nlzlq8adTWlEXw2uXp1EI0zolCF6liB7oA8BxAsMqtDNReIF23aWF5VxfEezzN4UrYeV4IANvM0I
pwHfuTzoDlC6YeYeaCyMF3VobZzQ2+R+SKBZmP6h77pVggfIb/No1zn1Y6yRugVMhZ87R4Y7M4YL
PEYBgfbVUCy1pKve0rbGsDVCZ0fcOlJrBV3yPQT/T0Cgj9RjcFSBtxusauYfThisHd4Ay+aNrsiP
kM4UQ4PvnF1Uas+eF2XbsOjqfechWhtliZDU0U+idt98wxhAFvHIqaJixBa5Bqc4/HKIA/Ls8+c+
Zcp9IyqZJaOn7LU7OOErMgcWC1YLQnVgJwsBkfmNt58KqP7oJKnnpuEcaBh2isry5k/zWQm7O+ha
VC88m/gpT2Gjd03jzJCXfmo65XgdAquh2lDjIaHQywsTs4x/sQIGiTGl1cJs8FOzWNxWWInbVP+y
LFyUHfcHwoH/ODuvHsl1NE3/lUFfj7ASRYrkYGcvMiPS+/J1I5SV916/fh9VLzAnIxORqO2LA/Qx
xaDoPvMaMtT61G1FsCsaGjUV3Y9CcmRFMkwU8lEXGRD9CzBPQWYgq5ar0iDTuagfxgGnjlgmz2wP
V7xr/PNZKP8C2MnFnGzWROmVUhohIjtDrZDMpynGu9nPPiUUT+D6msuVZGcBoL94DT08mGHLpnrI
U9vRIa8MwpPtsHkZZDSpalQa3SDAxwJfAghSBtLKgmh8GKe/QePiCoyL66CeBE6cTooSc9IjYVbi
srYAKFcDxZPqSyLN0wj2L4aCsOvG8byv9a9yzX5EDf0RfhsdnRn1k875NsfQ+yRNgrJ3v/X9Rg93
foo0+hX7zodKIYdiCe195zbH92sAK9CJFsG76jaVyWUfs+JOcVeYeFfPMW6U3HGrf9kT2OfSfAS8
A/TRlrf0twQddhg9fXEJ4/Bs1KTlJrpIkQdOUvjUOLPJoIPU2V35ujv3XfdjMYGVBP4D+CzZpS3C
jj0EijWAWxKUdyTHKMIF6WPR4mCe9e+Tjnyps2isoDjodCQw4mseOj3SKB5s9D7UPo7BnkatQJyP
ZpncX2jSzBA0VFeq6bvrJzL4FmXAUn9649AM9NaQ/vddnLFyF+PHCUIDSp6+k2e0IspqLAm6qqAq
M3EWtbLiJemdZkVmieeZ1mzs1zkNrs4ipUQxA6MV/BI14SNcvyiuHXEfV0YhCtwXIdKFp35ZWom/
ZIeyBu+pbmuwsPjNt5SzeNKqnOLXWmwg7FawbCcI3rVYHkOXbSUtzZXe9PclIdH57YK8xMRBr53A
QEo6Yzh+Dvlvt9KA9aJBPzWjLtDqKtKcnhXY33AgaHCKpTZf4jAAyEARTMfNPbnuiI5oZbqMu0Ej
QrU1eQaWSu4y6fQk/IiLkjT09CSoiayrRzmIqpLgXalGGpTXU1aMZb5rdKEmQo+IQP+287H+RqpN
j3592gURLhVTbOWVyqa04BWa6FHsOuMXaNHBoIvxLAZcW5KSZsAZ86+dpcS8nJZuXFEey4Avhd9D
RT+i2EOmk9TyE7yGeZmKIckHvYvyOewwI1Ih8FzEPiLMAqo4XFUDUHCc/AtkJyvyAR3W+GucakNX
sGDjAe9EU6G3CMHWy1z9Xhvhia8+eCskdwy7m/S+FcByEZtrYlXhpKq6Kfw4IH9i3keliWo0IcOA
+toazMDVsF12FMGVzKtg+I1qf4UNRzeIET3tojcZIi1lWXvv+qptKQu7WZNPH7IewBJoORpvwOyA
6f+0GbKi+Ht2cS9+RZ5oZuSLx3QYPnlUn8S5x75anQ3Z2CDjZcasFOkeYdAFn8ZWZgOJvJwL13xf
00AMKTGHV6FCWzhh6XpXeeia4ndeTq6RO3fURAnSNLPIaN2IlkquyyYPNqC/U2PiJj2vNLfZMPXm
PVj8SIMl7dfA2PN4yXLrUzjpFTrfSprKIuBr/WW+n3jlwD2XPc/ZlPjhfJY3scCYflp6qXB/KHRI
GXiKAvpbJ7GaTfi5H9MEyp3p2yX5mWiTQkbteFuHHwGYSqhm3B795TI6y8Zm7Wzr0VLrIqLDvY4h
dMQTdve0JzWMSaqEYhyzDsAG/dJEXPQlhPLpSgunwkdriVNNP3lwggQJxgI9lkygH+9bH2cYtxOe
czbYupo/KggdkGlTmWZBvwdSWlFtzcYuoEfr9SH9J7HMa9aCBC/zcER5KOpHgNMd/RmgiUHtxXt+
W2suRLM2dFr6wNlgPAX802hEzWRT4o/AVqHJM5Qt+Sicn4qIse/bEVG9Fhg+LSEt7PKxMF3UOddl
N6TlvO+cKTLdreurvAh2Qxy1HUyd3N8UQcMll/W30QzRmqD11DXyi+BHg3L1XLdwKQ6jLpjJHYct
ogYCrqAfzV4kbSLedSIM82HfhF3l+o85ouLANx2YAcNvj8L+ULwrA5qN5S/ZORFQ2zSr7YqevpuU
lBP6ODH5NxnKzLuNslg2lHgrVQINmxoI0MjfeJWE5b84urCbmW8XDB/DbMrEcp61k7AzSJEmBnhM
xDBSLqvh+0kuZacO7kPbSnHlFk2JiaJgDd/P/liRzUI7Y9Ia1C1txKiL2AVFkkbNZwBCkn+5ARs4
3oYAX4Ce9dkZKi/6feQq3JFmSQv0MXZjPCyWVZcI7o8CgWSuT0BLdrFbdBkPlP4AjhXX5WAAvIOw
M+MvIXOFzafGaHb+tHRzjUmv7RdBfjSsTev95kBH6y1zYyuka5Qljwg8VvLGV95WMEB4hLc7ddM1
O4/zxPNv1Nzyojfc4FAM04BUqOlJr/aUFk1660izFQHb1jo3Iw3Z9RJ14x4hQ/7j5d3aJ/kTS5yk
14lt1fhde2JeL90qyRHnij24SoicB+HjQk1BA4XovfLCX4fCoinSl3Y4l1HuIpiWO+S2ei0SxBbr
Pg4otc6paZ7gkTkIHJqqdBPqYGvbjBdgIm2PLG0KZwiWPD2Oj11fdlBKHSCPdk+tVMY72bercXlD
YMZ9tWtN4ZQt7FNeED5Ab4oRy5r+1qooJshPSZS074AEFxQRl9DBOCoSmWk+T51MCKRZI4cySBut
E1TJPAwBsERlNCW0jIAoXBQz1uawx6uVvUMJc4PW6b4ilsHJTeUpI4RrlY9XGcI0oYed60hxDF3n
qAtpz+duMN9qSxn7ikNRB7QtxhYCL9E1kD4Cq0UtP5xmxAA+ss7HFtAe+Lw0HVZ97cgykzQesjJP
UU2ycwSceZ4XNO6RY0C6bR8lYUNztEb+hy297CXNO4QsI9T9TL6SMFZ2qZMYwIiJLDojDY4U1axl
2GGqLh30Wos2GRLwIdWYo0SUB3F2PnuG1nehuMXOfEy49LmByeF8n3kHKMBNdM3P+xKDwBsnrmDh
+wXvxM5ECeBNU9ZoWGr0K8Ibx0pa5q5rhviHhSA+0HmJx/C8cSKxXIPHGrsPuIhk8LrarERUDxbj
DETKFyGXh8PL/LBkhUR1ycMDlLpVlZXccrXI8LmO+58+G/pWdE3l/YzLriXIapUoqNv4anAH9JpM
VZw10oUH5qQATOjIkYHdrhbFgYdu7Ix3XU/OxH3Bnm0uS79p5HUTrWFNgSPy+uVXGLY6v0j8daEa
U/YRDWfjcKLasO8AGGa9bHEI6QljHbmW6Ye4Lcr+A0e1Sk+njpcbiQxvmO64sZf0CgxFyF09q3m9
6XvOuDfrOtp1vYbxCkNleF+2ElGfzGSzwIvHoEU2myDBe5DmD5a4Q1yx9xx0XVV9Nc0Tvq8Fraj4
hr7o0MMVrBAuB7AILifIVDJd+Yog8WRWUse3btnQoZmoVo77dqShfyZD1/3pyWDdHrXRyAcvDDNg
9fUIjAcptSAiz6s9vImmkmJm7xat/rYmIoPwUeppfKT+mtvzQmoNiFXrnrupzQyAtsqxU36JeNsg
94rDIk8zVXMtTrNfKbZhhWZiI1qB5P2SZcRsthc/4qAdf4626vk5sY8dgLeMFjmXcvLumEx6L4WM
G5yguOR3Tj/RMlk0MDvc11onBZoxZdTRM2SHKBWuDpU52SM/vIDZxykothj3CgBbJ3paYcfmrgYH
uFAdXU5sUCmQG73fwC6r6slstdEgvZO6mNVpjR40Lp590H/POinp8qENtdlymCKnDuSl9tw0A3A0
h7a49yQSMQNRCDIrn9ZkpcHqeaCm7jP0V+5FHaZfoIqgq+L3aYQofVMsgDkEDjIK2PjXJmiXRx0a
+FZel0VXOtQUuiMuFNBqwPIp8fpNhaFSpDFcbyqUuENotd+rTmT56Syqkr8u4/ITVLymxwzqPjtL
4eR9cUWovllvhrNPTxmr3ayZElglERcVigRi+I4emUFDo4jBki7UkD4vdFSfEEZsfiR5jb+OqssY
Ol2bVCDMoBeirS/TAUkdwJ549cogxmQTnGxy4XsSSU7HaoHMJCIK71o3WHGt6yHUIYiE2NwWrrML
HOXLnMKkQYvRaSdn2S3cMvzB3VSgkuNnPfiAzlbUGLnHl/08eDiT9PDYy90UaayEo9YVPEiOgbzI
4GW0Lwkw7UkirEJjHh6Fu4faibzqEie0ZLopxYs+QAwCkqN2y5ESXtu/nx3QUvui0EhSQ/BRzhm3
eWBu0tG602mqotJexpHqf6LVP5Y4fkMzg3G4KLIi9pXDSy2BojoxgAU0qsqrujAafWh0dZGMm7Ig
fiJ4kcjY5KOPNHAlcFuOpEKjBbCTxqUyi5EghJRIbKNcyqNny5i7zQeklcr+rCcDyz6zIcvuHnpR
meysdFyAv/FctBfGmZz2W1BN2KeapZvir+0wwJn10BBPfuYRWn9n1eAB2UHqbBElVhkodWUPFs00
9vwKZFcawpUREouXBY25QG51yT9a8FcZ71YdjDc9Xavpcg7dKv3B85mzSdYFhRpQb2NMr5SIwAlv
xiQARHAykeONhIUtqmkUdID8jRTINlVub1kfZiJ2cETJusyo4HZE8WOgRP1oWq19HAbsDLTdNgO4
9Azg3HxaoXtEW6YtYpfgWqMmzUaPu4sQrZ7kZ+11JQFCkzj4BsQ1Rl9WJkDns8KA+u/LlYw0HZ38
aRprB0zZUnlg1oSZ1T3mEno+R/mseMrGQOgn6feAY5G7jr4REK7tfqSrIS/yUQbRhwilUDxtetet
6evETcm9MM9hGiIqJqspOR8B1qEKObQBag02n25VNQ7JXtZxVdyBaqUomkCQvGzz2as55pqCuRoU
erpjU2TZdTO1uj9PAKRMF+5cZjGA36iAkhZtF9c6VCVyZiuZjkOzJavsad76U7iveeTiTxpMoIXC
Jwt6s5lj6+EDOJSOuD2C20ELZm6XHjSp1N4ZlTiJVK70aW7+Z5gkkC1rLn2YWztuUDq7Pxr9Tnab
euRwSqJILGYQkIaLlUGtarcYXwHMiHNwCn1PJb9tyGxpibvVjBo0RZs1+9hwjgfwW3kMXg60g5Xz
6b/+43/9n//9Y/6v6Ff1UOVLVJX/UQ7FAzSdvvvvf8l//Uf97797+fO//xVwMPwgMEYY4wqh0LPi
n//49pSUEf+y95+1iFuEZLj8o7R3b7jq9cVojbf7y1H4kzmCVhuhfU9r+3wUtDaGvI5hXucIb6ID
o7w42RVZ2PsnxwfSh9N5PpBxnw9UoE9TOZryzYx7TXrdunlY4IaFYNIpKnQlyoA4u0xriZL78YG9
7UM9+5AK6SJD1ieVEi6oyecj91HQ0VamF0IZaUE3ulKuuVWegJuOXTH2n63T1CNqPbprz7N6pVc0
BnO3mdAkuCXUaUOXXyJQ8f34D1Nv/K6DBXa0Ej4SuKBTJ5ydI6SkQfq0w2lSTvHT8aG8bY4H30BL
IHJcdZ4wyjPPv0HUKUknk6ZhF8RowhGGgg8GJnXh+77AZ75PLhB8pJzq+T13S5xQwBQCN9ABNOcb
W+6VBVGBRH9BCcn0tD7YCk2bNJ2DvDJbYVyWExjd30H2orjSDvA3Iv6OkhAHCKhPcB+e38NO47Ah
u3UaeWvz/vinCV77Mlpp1yguYE7B8y+z9lPuV5ofM2Wri9mnHQgZNYKz0LHyhAfE1Go1b3yCV5ae
wXxJ9dpTnhTbj/rH2c45K07TQzILW9VeRpnqbyzrd55gmfX49/Ojh6htwPn2rZDPh1oFvZ6SXiTy
qO1y7stZ4J2MhKgTDsM9Kix2f3w8b/sDD7aacQ0HTtGYkYgdPh9wAsYlvBjcg0EqN4jDsxmxGzab
mrEX7a71DLrJ83bwvPD5Gyyug+BOZjMjeRuP157p3tj7ryyw8TQob+Jl8jF7sPXHpVGkJpBlpdOZ
L3k3w+DtpfbJbVELpCLo+DY8O/4RXl527CR2NzcJe4oO0fNvEGdlUKc+fYyu9YYf6dR67wmx/XNE
WoEIyeqnpWz86fiYr+wpSrG+5/nKwoo8fC/aaK5TPJz909BdEud9Mmvo9y35af19wk1l+XV8uNc+
q5JS2ECyjXk8nk8xVdyKUy08ZJxiRNZiZ0ruR2oeNzTT8hvgvcuP4wN620c73FigMbnDBDtZeAcn
1RmEKfrt0EBz834ZbSqgZTzU9ajcvYICcN5Fc7abwaVvhSZRXmbgGN/a3q/cpNwU//MrDrZTS6AY
5z62hApR/RM/7H9Xfg4jpkZSgJDtRwtl6Hfooj1cRp57kXaImVWk7G+8aq+dssAlRLVW+gqM9PPP
LyDhud1CApwPbvoupl+2d1BB+PsnigPDLaU8T1vXO1jkEbQnaN4SS6yCNlY1pvW1hSjyyeVvfz2+
vMEr+5ep6D9XhvGs2v75P+5EQ7Ekai0JthdM3a4dHOesdkIkm0rDgxxjXEZpcNP6yvBzpPNH316c
6tn6l7kcs7NY1xhMEyXSVpEfDVHzA8EkVbkJyRHrqfRqAFMflZXew0MpIP3gFhwM6A07Wt9TQbsG
q/Gh6eU7p6bCjOD1zBMYnlGv+z2WKVVHDcC3zBzqfdm4yfV+LJIAoxOHknNWehTNobivSTRe1RIY
Hp118p45+54O9bu0mr7zgdFR6iQkOixJfEQT8tn/MM4xIOwAZYr+IfGLX11uz7IyAw3aYMerUFRJ
UvdxiNuHrFOfyFOwXPXfuiJfO1qWq9oNPM/6UngH71EpcidYtl+d0pZA3TmMJtoOMThfgtvSe1jB
QP+OqR55gBWyVJ6SAw/FOb1VYu839sHLU26VdDVhqfIFu/v5NlByhjimYracBxMN798g605zXtGe
mon0fpVFy/E+PubLrUdotPUrtAiMr/XBYSrDec7hiaOV4E7+fb8W3qeBnsJJrIP5/fGhXl6bDEVc
L5WrLLM8mN44R9p1KPUBrBzbX05boc7VUcQsx9ClMd5Eb4z3cmrPY62D8WoJIySu6cMMOuiBGjcx
OgoeyiEp8MoguPvb2W2fkMhMk//7TPH54rkUsHWIVt2JRKX/LB7k9G5N/eBhnpGN7vqs/Ot3lqCN
XpkIPBAQOhDPx/MDIRWmFlCAC+9mjWkxgKWqV7yvwDAht1Pe0FPs39gtL5eQ0VhB1+XPF1wdzwet
xZoFQYLWiucH7lec7IeLNkmRGPJW5PJBnGxo+ePfdduAz5++wMMnADCFUTy28mAVB9CwCalic9Il
PUDEZnbPLZ05u0T9uQsZodulc4+809+OanwhAyyNXMXxUAe3f7XEU0U3jXxwGvFp2Ig8cZHSdBqX
4HaO1Q+xoup8fMyX+9UohfKgCTyjrbAHR1HXSU5LPa2ooHTxY1Hhv0cxM7hoY+l8+vuhGMa1wiM2
RAbt+ToKvdClKblQp3ZERGzIIIilQ6mA/eRxuPvrwbSrNaE+95oU5iAJHWTt5/1INt92m1+CXqbh
CkJIjdhO+ta6bSHI891CExJBPGZGXk9S/3xi6ASoGgPoBulGyDTUQq1GxiIGZjP86BuNFuBYhnF0
ikmUrL/Cl4CW+pezDVyXDJqeuCIA9tTBLxjGEOQWfgzgBRsvuLZLhh5yGhnUZaEgRsH18eG2lXo2
4W04oaiVbFdBIA5OJGa0PGvdiK8Yd/dHUGHDGbWv6ub4KNuPPhwFkiZnn2KJq14E9cG0Os2EqbPM
JnFOU6R7NxgUO3TY446pajooatTT326cwKVoQZLIs+Fh7HewcWzcCYiIhlE9XSCouJE4VN5f6aZc
/v4zCq6sgEuGIrAnD7IWIh40rvq+QMuyQ1mykcUdrBpAJce/48vV8rlTPGmVZYP68mC19BDR52sh
i7bU+qL9kAe49+blmJ///TiKR2HLUohHDndF6/UaBUlUkGZkWKE6+Th8QHKoh+b2+EAvwydYv1tt
yZPels8fPnsRFUwTTDD6UjfszrqlapE2GrMfVeCn11kAenhQCRjzZUF5K4BMMZUgZo//iJe7k9/A
y2uh27oBqffzQz961TwjSxjtemSlOOLTTBN+t3Yr3jqnXlPianiadGSi884ZqcP/XT5iuEOFtlva
b0iO+OLPh18nl46wIoRy2268lFUxALMN0nfHJ3nw9P4ZxVJc8K3LvnmRAtrVTVHQKrYylplP6VSG
e4uE2TWtqxjZERm/sbKvbVVoyoptqhCUOsx/1kgBK4P8jh87WKZT2jPTpQdh6a33/WBeGpPVwHC3
kM+5RN+HNYrJi6JsArCA0KcvmlvJNOMvmM6s0V0+JEV6Ttqpxd8Gaxx0bmiuaGmF5uQ/X7JAVsC8
UPjYxXOPIWXqjdDZexAlDRrx+ZJcFD20nDcO/8H7vq0gtyfx4RawefLwZbBgfcHeAHr2GlwS8Ch9
7wCm2k2pVmfH98rB2v0ZyeJX6IkAVqJ7WKCwQ0oDryfSpui7dLs4T2FJiaUfusvjA/0J+J4/DL52
2fvU81xPBYeFibAw65JU4H+nok1BAQeqvkVJB2qCzKqbSfnOtwC86mcQBfMtZEz3SS5dfT8EUHKy
FCyxDmcJPKSwt2AYyqfjP+/lF+ey1X+qra5xPXFQ4U/oO9qpo2wyZEV2XUYIay56rC+jRddvvFUH
dxCf3PeE9IWrDYeGMsnhjsKIrSzA1QkvlF/dLAov2nGAByTM8kWks3jMLJoOb2ypVw4PameBJmsh
1pF/ys3/KBzUfTAiAoeraA71BadsNzUoJVVFsemWgV7pFJa/FVSt49/1RZR1cHy2/fePYZ1horwQ
MWwGdvhegMojxAIQjLioe12Mwv5G3TG6cfSQfj8+8msbzvjBVnmjDMacD74zqI96orwIHK4UVz5C
Urt1Bgpcj/iHob4HbwG02XUvHP1gubJuJGAx4EkKSLdjELmj5fg4bBTn3tT6jc9ysN22q4xXwPdJ
R+DeCnUQr+R17TRw1UkaUNPE48UJeXNDZBbBBL3x5ry2AlQKqD+6tCkY82AFlIoWIUCixyAPTqhc
INa1kGSerOGUPRZIUl0OTUbWNPWx0m8M/squIwX8n8EPlh9DKGRSyfvwtm7R5fb9fLld0Du5EUOP
FUQyou58fNm3g/qPa+b/nS4K2UxVSHqCz6dr2y5FXBBaVTLE3bVfxPDPyXahpVcIOg3YudoYwZiR
VPQRdVTxcHz4gwn/e3giDEIqRa3EF8+HX0Nnu9s3ES3UA6B7BKCCCTrWEbe0CtRhgi7V8RFfu06I
q7Y2kWe5Wg+2eerFS4T+BVWpJgNF13v5GCESMlNXr7Kq7SEUygacS9EBNj4+9GFI92e2ekvwDdVV
JAAObs0M94Qk6jZFatTXz3OQ54/CNNiqpMgjjXlXn+tkdC7qntsFyGyJa2O6vrHFXps/SSMtS583
TPkH85d+rnQwwjMIB+VICNDDwEPSrQoV0NoiXmiDTW3X1WHwxsgHh5jZU9PXHiEttd+tJPt8raMK
SxHQgJgtjnVzVoGOuPIzm+yF+f+YJNH5trjkVdT9DhNj2YAIIF9mSX0us9WfP4u2egogP+2twWeG
p+T8+Nq+3MiAqSg0e5Q7Dd31gxuqINgBNcFnrd1ks67r3dvad9PzJtflNZ5n4+Xx8V4JRMRWXBWE
PZJ3+GAZna5woMMTtE7FAI89y+xQUU32ESs9PtArq4bShUsWLIjshD3I32rfgKg0lud37PEOWjBI
RSp3fowH+HbHh/rTMH5+GRHvsyUF8SrJzeGk4HmA2vCp1sNh6q/jFCcSH9Pbs3yznLNJNp+j1oE2
2Lp81jFcMdva/lxtrT5XwZBb4WnsZh+HV0yAgqtJLr+TOEL639bBG0f51a/CMtMp4dv4h6dokSiS
ZSOCKK63lHtdu4q6WQXOEVjtGzvrz6wPvgo0MP3ny3hA3w6uaHLeABF99E/iBbgnOmjL566Xn7sZ
zZxapPY0Agv/qSuosTt18TRnUOWSfLa0r1CQAZaHPBE4oF3om/mqTUbALIMd9xz/eT+YypxVCsmn
SOWE6ANG0g1FgJ1u9Fe4JuDogRGjUxu4MBinz95IEx8d8is5e2oD0wQnpY+2a+7WWM7kHtZFsXeq
3Pg6cwb8D/xftQ1xxTS3Q2t/NyZzyVrn6LoWhbnGO+czufTGx26Qy0ZeI3IXdTq7orgtoTScdzK7
sgsapsJto1N3Vd5p0wGcO77tXjlKFHhYRpqrdL8OY9ksGvEjqICD69Ii070oWzpnZpW0co4PtJ3J
w4WkVEduJCi8vihDirwDht1AXzYpnh/UDst3KRjvXVMIew9JELS744o33jvv5QsvjU84wzYhtOOR
fX7tpjZvuJxckCrjmmSn4DyJ5bBD6fcSTN8+9kVxN0+V3uk4jS+yYf6jld28X8eyP68r5SCVkqAV
FK5wwdLIz58yWwxwv+lMYgho/Ie8qou3FuWVA0YkxIJQZbN0Gw4ei7pfjFkCZB+qZQov4wmoBbTV
tP44dgqlpOML83IwCuBWby0GIiCptx3yj6gbuU/cOjToz7FB4x3QM9BRGMZnGWzEv4tkWXlCbI/M
mNEkmc3BaiRO0samccBWNiI5y0EOILsGGDzVTn1xfFYv9zVD0S4RGyTE94ODJ8lfRoyPEiQSinGC
6V8m086zo3kj4T+Il/89oX9X8nlpXXuwUK0lFxtQtYBn2cEHaxo0rJYC/H9KbxOriGU4K8jN79sB
IaK/nyClDSZHE5lH92CCTgv7J49I/SqRLDeRk6FpSOnhjQLmy1PL1qAX5HGMCM0PHyUZLGYdIxxL
Uxp56Q7k37Cb4zG+DF2r/TsU0VfvYzNZ9eH47F6OaxjSVQZYwhaebxHHPzYl/TyqDSCsT8bOw6S8
XuVDQYlz8yGfrxvdAWSio6D2x0cFnvfilmK+NElNoEFFUPp7Pi5mbABwW3ZopyACoy58vjgdaqOn
tGv4/zihV8Wnsv5c+DiK9T9DFDnnMd45EY7LGm0TTOHAnK3LaZ7dE1ufOK1AzWA3GkQ2JvDVCcSL
9y2iH+va4/5x2kRfI3rjJnVPhwhx9PxpWB9M5Z61M8LrZbaH20B/PQf4WV/6SD6ijoGIPcqODUmL
dwZt300uoE+cFsFd780IJSVYd6gbg018ZG8cRMPttxHJkzImkQ5wwoPmvRk7IDeHEqLZ+Dsoj7bY
MdQBCpQzzb3Q5DfTkDZXRTx/cYhIIrzS7WWetKdemPJsfo0AarThjN0pDItBfcKeZerPdHxBFEBk
5P0pkN5k0OW8ezMgTBPK3Qp7B6v40wotD4Sl5fI+NLgcfIihx3O/Leoj3Af0bz7IEW4y7lMFBID3
OYapNFZq8TQMoOD11YR989T4J816jy8M7IUT7d1lWIlUEOrmDzgyVHGLqBHAbhy9NG2nGFK0CX+s
GPr6wW8c8Vb/DoeoFePZGHhchp4Dz+1a/1BUIbP+WzYQLO8tSucFOkYjLu29i8d6+am3zZW0CONk
2T1B9omHQNia3Y5Y1Q3FWQkLBfSr1HsSHFgUVxn2ufZLp8wJS4vuDkKPuOQ6A4Is4kL44dXgnMv8
LBs8yJ43jT4NkO4I7+Kwu5vz8wlpg6y93cwPU5CFgNCr6APSpzg8eev95L6bmmtUBVz7vUK2LDtH
IRGRleEqxnehH6/BR0c4AiL27FVPs0RLanwIx/PI9ntoc7gVPEgEx6sYuTvni1jxE/0oWrTqsnfJ
9A3rItwskJXwEH+afkXrh6q/EaCFQeYSBvdXQfaEzYzKH0V2NuLhXhOadahIds3XGTRkm35vwfM0
PXYYSYIfxOU4o5KlLwGfrzXSwBYa4YqU+Ia0vqvlpc6z0xiSKirMYAQDxK3Qt+m/quEOUf0CrZIE
UuO8fFntr2okbniXAzvOsvKS1q0X3pv8q0K6uC4x7oNprJTzoSwrdIVAGaParLL5ChHJixpxzD44
CVPsYIb0rA6uRvsYw+fH7wFSHrIRiwSkj+NgPlwgW7qHK7pvB3eXk1j0wUOGq9pYmFtgYfwjorZS
nqUjqxTsbXgvqh24fsir6M9+F+H8AMd777UXAFky6GkBmmXHb6tD1Oef1+efl9X2sv/jklQiX9wq
DMHhzeHPMp1/hFzke4r9T9Zx3m28ocUUt/4MqzSPvQ9rhUJH0L6RDPx5tJ8HdpqclhTJpVEIwvbg
IZpVGnW0g6g/z+pGxjmofazYZXdbSR9rV91n+wBC5k8Tqugm7jrk+rE0XYGznYwZ1ubHP8rLF5lH
UW4tI8uPepFFQXGJpsLjAvejqL5s7Zxe6H5GXjQv229Q7eEWtemI64CPacnxoV8GUgxNDR7oGOV/
Exy8WR0cvdGtwEYlIR67A/5NF3UB9aIIu7eC6ZfRDS0hOvr8la4NtdrnK2+SsJvXCkm9mE7clhvN
9gYBVPv3VQvSUWkoBNItfVkgE/40tPBPNj5jjgTg3KePXmhSdFbC9K3d/PLppfLggxoitacXdViM
W1VbTGUE8qRql+gqGZr1ctYlVmJzi2EzEAfum64DpZG1OIJJjOvcMHvyCG6hltiIVyeQm7saSgLr
yCXTLIjDB1hQvfFDX/2doEK3rEKp4BAViolZAOIVTcESlDPiv/Psfpk8Iz+4Zkb9FdYlpmlFG8fu
G4H6K+edL0RUayju0JQ8LAT7VSDQSXGxu8FxHGzLYzzBmvG64Fpvvrhzgyzo+n1tmnCvKvQkeXAb
VFmO7/JXth7dtMAnI4fk4B5i/xWZ/zTCzwNgHJcXXtjCMWyj6I0KzyvH2NJ+cEEikQpSDXm+wZHH
9tMggkHrK+ijbTHHd02IIxJkS/8ijfEfhKSmL8IO9/Tj83uZMULdoD7KHK3aqu7PR07XOoALEwEo
UcUH+Oa32L18GkA871rElZWjv5DE6s0T9v74wK9OmaIs17oF4uEf1Jrg99qh65nyCqvrQ5zH4nZU
XkcrC70wnJanM/SZ4zOMON9q9xxyGRjRUJmkKgw0dQMnHaQxVFAqNx54ouug1khpIxnmnzhF6D7I
sGieFI3/71XtpUg5hDhOIGhZZvjCoGGP2bJN7V8vAT+HdgwgKW7yF1h+aMxl2ivEqTvvPZqzzTX0
BoTq+R9KtyUypQb5OxGj3GelqN/IAV55z+ikUqLmkHERvWj7N/UwrOGmVB2G4qNq5vSmq0X31F4P
9TJdojXiA4I+1Zlo96iseGhDAUXO4qXAu+dNsOHLTfH8x2yX0T+eeDPY2EkaCUd+Dd1rs0lghe2d
cVCkoxo73M/dgLWSr/M3vsLLS24bd2uiewDyXmTqLaqmfHS3oeCWTTs3bPJ937gAHaB90XV8Hw1B
88bF8nIXUn3gjeHcAeN8WQDFpJ4mlwTF0njdhKKNP8EILJHEXOnlFjBbEDLEuSvsPNTb180WIxgp
0EwswhtBxPZSPwtp/vwS+CEomdAlOMwCE98d4BFF8c7QBhv/L3Nn1txGkqXZv9JWzx01sS9mXf2A
AAI7uIqk9BJGUVTsm3us/uvngFk9nWJVZ3a9jVmaLGUUCRAIeLjf+91z9haF9Pkb0VMzAOy2aJaJ
OcbkdfnjBeAfVh6TeCgP+hHxYmzmuvL+7r1eGJBC0cBrLoSbbDtjW2lPtJe5EgU0kEvSB8sKdYX2
JzHxf2zM8LhMDVkOXX0yWB9f/93j8qJq0mtdkK3QOu3Qt6b7oh6/2LlKmYF0/dukXRghIp5a3vku
oADaU7AJdn/82/+zp8GW5jqIwK6Ndf/TImTQaJc+WWR6i66FPlNpeJwZIE761No0IwgjqNX4cZCN
7yjJ2E/VzLHnj5/Er288Sw5JH94BOnIWvRrv8x4EEcyccnO5MiGc/DWxMotDW62rYd0xunXO43Jq
/uST9uv99OMhmS+htUBmhOaYfn1Kv3v1UWhAqnHxYgx6IZxNt7Ttm2TEdP6TRfWfPY5tkdoDiE17
wfu0TQ/cVDgwlzinGQTji143HgOYCn/yLl7vy//9yfn4bcxrflin93RN9H3amMZYQZAdUfFIskoP
XUPEgNVSE8p7rH788Xv1Jw/lmb++cIz16nFjWTMD0X6efSfKPrTvJTux8sFM0Yq8/8sPd22JX0c2
QJcE5qfbM4gQbr/Wgho8o/DFLIW9Rvdhb/Jk7v+lHebHi/j7h/q8E6CtgVTcqK4obmrNYKVcUGNQ
ETSWPkyf5KIhOf1rp5d/fNDry/2767CxW71rko4lpiVus138vNMPrrng13D4tPe/XSj/55dhXPkx
nPvWtIvIcLp9+ut/3rTv9UMv3t/782v7H9dv/X//9Ndv/M9z9iYa2fzsP/+rX76Jn//3x1+/9q+/
/GVTM3G53A3vYrl/l0PZ/9fY8PVf/m+/+G/vHz/lcWnf//aXt2aoQUHdvyfwC/7y9y9d54zJR/7u
yrr+/L9/8fJa8X2X9z59F+Vr/UP+w3e9v8r+b3/x/moS/LPobzIVZXLF8fOm9+tXrL+yQrBEU/a9
Br4+Jnpq2vLp3/7iWH/lVqXTk7seCHVSQ3/5NxwPH1/S/3rNF9BctnyD5ju3s//67W9/++z+9sb8
8yHqTx05zvqBbROt43zh6vw4/fM67UP3WwoRrIYR0rKh45MzSh35V0GMPijPhESCHXZKn9qYYkiy
QV7SuCrdT3ruhEn1PlYI3pNR+ifpU6Hpsg6un05tCnLDNimHFGN7G2/w6MCkFlFeyPGmbOOtkY9i
Pwls7NLGbSZFeUvkbY9d5Fyg5TzWoCdWA+28KKcWyESkttVy7R1icXbLgkVQjKBB3HhdWMTZcshn
vz8JqwtWrtCPik/Y1ktAvareFCBcp1BzA/KnEDYPcz5jimKGZtck9ipoISnk1JUUDp7N766Fv7/a
vx9R/1SA/nh12fpymr3Gfizz8zKj24vfWUD5VkvS3pZUMjYwvxaw2J1x3w7gpLFUZl236X2Y8Xaf
v5jOAIJC9jFU6UbsZG6B7SjPZjM9cXye/+T5fZop+/vzoxVOeoKR5n+I+C9211RiWgAWBc8OM72H
1EluOATax2FODjBvmFINMm0HEhRiQEczqShae6vchGh3ewp8JtEkTUegPxJz7AstobvWTsxTiVUE
HLqO5a97WTLsQtd5nv2UDcG2bYtvbivHTVy4Nx9XQDWqk+pUHQ39PG6V2X7VU3Q4Hojdpe+qgxpu
E0DXSVuq3TylKtK8bjmOoFh7q1hWsjJHuL0Wxs9qjJLRLR8cl95tSj2/dZb+TtnqiiLJftpjr10a
RzCPmVvnGHbNTTWB4i+RZYJN5QBM1jJVHm+YV6jImfr48HGB1BU5nj++OD5uaf99d/148V0qS6bF
HZYKyeecd82kE1wPkPlZXqxbJ35oC7/cw0q6bZZqPo50E1eWdIOdgWfPi1MtYkF/rHLvCW2RHUF+
bDcyr6pwdPNs69iiDo1q9vYM2TwHSDPXsskAiah92sBQJfiQQ1P3kzGq2fxtLHblhdDERoyM6+ma
gcBP9T9Ay6htw4w3HMcJlm6WeaHyim3VxyFgs/qWLs8e05/YB9hVLz2Ds1CZhwTQaIEVqWwkU28V
OrcJJqYUXXMWidltAzG8p3OWnxvTzs6FSr7aQ4c1venfkqCW2zZWybm+/uEmVPbtDjd4yZmB7zbA
bahkHwymuROcFpBVV8amLL0vqauCHQ5bcxvDrUO6TN8GKGH2J28Ub8gv+6DrOwVBlcEGSggmq7jz
aVc3UQssjZ5TtGzSKUow1nlEqiL4LbdDahHUD6xbyoXPQdJc9MXwVhaYoZWX+2ef1vlmqahCD5iH
In1alsjuv5tBRz/abS9M1kGcM0c0Bkq4UFpbJN2a1R95mwHxyJKRyVJWe6gLKoTVJvYjkUeGLptu
KwNde4ESc5zy2TqyHYUr58Tt3s/yaZuRojnGhfbo27Lmf+TBnUQZdh2xMLzVYpcZ/QbQ2IzRvi6i
WZ+oCFKcA8mGbsbcMU1h7VMg9G2yEPqZNnVViJ0Jag7c2oZprHpbNcWlAUxTBPOAkXWgG+D0MKL9
n1o7THh0DAMEON5qqgxZ1NTG26ILSCLe+J1WfEbLiQCk7jeAF+OLJI26blv77crvgr47jaGTy2TD
CNdd3JiwePTlCOdxBQtiRjQMBZyBT7FJGrINNG5Rnjr9tErBSyMewDKBCWXeSQm6pNVo1EiTSf5x
yKvQK/v5lkYPFzkqXJEA0BmhNfXWfdNY35NUg7bGVxJXe/Zs14t4hHS1LFW5K2TKmIlud5sgRzkx
6t21ZFt8zRDyHh2kugEpDzRSREBEc7XmJDxmbQp5cGLzawELMeyy+b0TMlhDguGDG29cbFMUQ3ia
Qaf5p6L6ylDttF16/11vi3E3CG87tHF3APmI9mwsQeEYL4aXGCthdiki5vVEVW3VO5N+XlLhHSzU
fkobUJNMDy7J29TK6Bz59QNSk6jcBnU9fBVZRgOSHlZZ5vrKqsrjRJWMBSNotxXIWb1v67APsBum
dp8cO117bIjHbpvJLaNydC1OBKOOd93Dxxrr+8kzDp3hwKDrrqo/zHfIVKAuNVn8o2TcfexTfet3
za7orZPb9x3souKF3fnFHtUqzoIVtXZJ+2jPpsd8GJwOoXbgpaGDeCdfrFu/LAU4YZphiybC1EVC
XMc705beTTs+GvjEI5nGL8od3+yYNAJ4lrlG1DnPDjqLcV9ilKXmQSqCBihBMKiKkwW3ThVHTKzp
bon72wFQKVQmYzNouNDatquP2c+qMdr9GARPwAzw9mG9m+vybbADUPUxPVk7XznWoV5e88xrwjjw
HzUpLrhv/2wG91P4xeMkb1LAYcjiI3Gof85p1f7IZG4zpmGcspwE/DLWVXNIzKpH/pb0IdBPBmkw
Bu6CajXh9tyZVaOihGs1ktmJINr33nSAuDUXk5hzmNkOMuLK/JOZkE+Vn9+eqH2dxOQGxSTo57nB
2YKFpjwzDfU7EHod2uVae0QQBwyoUUmIa4zEdQDKVkMAMFWcwWGJ/vG99ePe+ft7Ky8WCUaL6gtA
F6p+n853rZtkMzutJEy7Mjs6wg9ByapD66VVOMgg2MNkfASsWR37ogFgv0ysJ15whm1X7IfWZRPS
JecuzowDnYO7sm7lEd9RFaTjCZJ6yK1qy2ZyPBYAYFZG3JrRPBbkwKzkmxPI+ZKzUV2z4TbOVl55
oZkEJnEH2zn05egc2i7ZZ6Iy7xlZC3qvjBpbnzZKDf1mvG6J+7nbMU/qkRM6kR98H5xp+JNj6Qcv
4NeXiF0p8wBsllnMCV/+ekTkzJ+YhPTxH4lu38/FeGwJSMCMlHhWnPTiNXco0r7Uo6i3x992Dx0L
zJpBvuIGWjEYmkxz6AY6zlEj/QRHvXbWo4BY+rGpW9xa7QwruanjBHJdhYymAFu1bZDUANBKtQM0
fO3w8X+8iRLWPcTaytEPy/WPsZ/0QzsrjhQjbHR9tDCY5PPNmCntYKZ52NmevLHYUa4IHvebJQEy
HbB/aL2bkmvs4JCZ0KiQr/Q5C7ZTMt64SIEca0jBm2K9WDT/T+pNUESu5+pfXlSqP9ftPsl+8kP6
9fD4+3O3mCA4ZZrgxVDu96ofYSSIKlLwGiFu1PcQGcGUcRphCI2J2rHHfFOhdjGKZyiCMx9tT4cJ
f/amg1JQYWAeeRswLCejaH28ROndHJe7OR+fKHvpodemr91cwyKCpuyEnoF20k6JKHgVxp659Ak7
ePeKyGuIGRIr4FROGzzSJUASX2u9vSimm0LZUAsG59UVJpuuMYGAmJlvrWcMYQfE5oq1OCwTxVKr
TETErZmirWOsejc4AO0sN+42n0drlRRXsl6HUWVi1iKTxa7Xbbl2K+4rw5hH2Nae7MS9mavsMFbW
i9XmYYv1AYgyoM78tS1q+0h+nnQHMZbYnQHoaeItHQdra8O2Jn1jhDanqZVrMnOZk+NVvAMb1+P2
0ZBQY0trPhD93S6Jc2BejMj0xG2SVjevOZDLQ6VtBXSBI/a7n9K9JjeGbOA5yxMMUIeQEE4OYeT4
0suJt8cBJS9tRHBmN6bbQU9f5ingCIH0tZ0BSvqDTpqTkWWKkKAyCs52dG+laUG/CIAOF/E4bARO
1dTBEl211aWpME+7MRECB7rcULz0yv9RGvKN1mSHHMmDg95Pxzl+Il+AxclGlZXEt3B7wspEdSDK
YMSAp1ZV03zlSXp0503tJniTDi6f2tFvPbZbKQxFngFvX5zN2cbtuP97oPyAaEiY4YF0nA2df8JY
3p3mOuU6zWAzBwRXjDIPDoyB7s1CurfZk7ZY34aktHeaPZ9Ta/42OdLgXtpjqDfueRu+s9CWIXN7
GxXb+a0nrlmpsq42c+1igMhy8lTYiEkMYLOsmvbO9svvDUOzUTvzOqoqJsgXB6+xV2Phc7aJG6zY
Hcl9rXhDGtyNZ1wFZ9hrCcHfVmOh1o9ZZajdWCU3IHj3niwlx+emPM3KfdD99rEhZv08CPVcxG2o
6PmufIh+j10u93S6hk1WjV2oa5h7ClNBeCcCog0U41OCVhs2ZX6gmkMz3MO7R/lC8SkM5soNrVOX
zvG5Ki8dHLbAeR/pKbBdyYKNPfrfeuoPK9V2PfjelYKKuy9nj1NR2UPwbJ8cDoIryE/PfT/Td3T4
ZCJRIJ8iSLxz8R4taOfKWeQ50dKIm5ZgqAHcYD4Z1rGerv5p97ZVun9vx2RiCGVuplrz7xPfvCiO
csgpflhdjAFM1t0mMRNmWuk8YPIwF86+KfnTdZ2UWwvMN7mcbiZoNp2cWq1dgwI5E3K3Zu4KBpIQ
S6yMsdMj5rdATGbezQTlAEVD/li31rSqazJlOsUTPGMk+Oj8r1pjLXPUXEWuwbqOyw0CkJ+6RrUg
UFcfVNC3dy5qk7Ig9tbJLkXROz6iSF2VlfcyL9Pj3OjBUQJw4DrnXNox6NBpXeRoCNRgqBzUJB+g
rG9h8R01cPbE4Kbvdes3azhRYOrV91H5xHXYvzLGV96l1TdSFNtBkLUWqrIY5cetN5fuuq3tJmQp
XpFzee3KEn8jZ+0qIQ+uLd3JF/jJ06FZz52x0guyNsXEAc/mFkQmvO82YqJnVkh400PToQ+CUHk0
wVuvjdokv+U5c6QVE4hJ0VxAzCPOmDU3nDggpubwhA1gU+kTVo8yRu3onGMIFey9gShS6UtCJhBT
lj6orzUTGjRpKE2IHMHzBVjmkHYhBojCtMpQM7t8twhFyolh8ZVEk1fJgDSMlrGh8G80j1QMm25e
an9pmWi+Uk247qlT3rEkFVim1CudkyM3Cr6tYbJ1ErW+4j0vQ90oELgCh97oScqHJsGLSxhlzjhW
wcuWa72B24venASeDbFbBkdfb89OMHyb/YnfVgYPrppBRCbBk7GkfTgm4vTIqWy5cKfCRHAzcg9a
mYPpbBgMpQIyJ3eQ5niNIdCuPSdB16qdXdU6UWHqoMypJ/L6bYwGU4nMfc4gvnaYpfMImv0NYwPL
vLNYkUg0Up3wI/Let/b+3Gx6mfhhUCbNumr19JCho3YnT507rQLBOhKsmA5T0CX3JFiXndVpnAwg
vnOkNreqGpH59JWxHSSpcDDde3+stgDrj4nUX7jZrx0J7Ecz5gejcx9GRh/WOpEDlpdk6zjDTAVk
6kh9ppwIsFy1qn0ozNHm3MB9lUgEtGK3edI7ToItW07jGfc7yCpsUKYYX/vxgPEhEBR+ajY8GbBr
tofGRU9IkuYahioOiNlEHXTQ2mQTw8/gTKC/abUZRNXgPhqAH0kU+/5FGyIrxpfalM6wFgVFs6le
cvJ83VejYvENJhNLXPBl2rjgVCvWw32aLicQ1R4JHsKuU0LHdhK4j7PZxG2z9XLvGNcL+VT6jHs1
4rpKtRtX8yS7WyUPo3D9XefIcPG9hVlLtFfkwu+8dP5hZDxMd83CzyODArWtwjxdNoNMVUge4htS
ATt0LXk7aSXGV99EpuVjACgvcWsvobtQnyuSpVylykDdJfzz6LsdcrnUWy16/BK8zaP/zgIwrJxx
eff8n6Yy8W4HFHrxc4SmXyBOzojPmkVNWUsFRzOu3rySm3CZRXOKf3BaJrGdRyE2pVUZYS/c7/E4
I9ojMkh60LcZIrDqXY7cmRNw8VrBDhlRs5x9xktGJW7hSpcbvau5jVf1npKudfLYMoTC2VIceG/i
8QqKhnCspf2I69zimssSLoIFvcHUHIOKTGpr+NNhjAeE0EKggHGOWGDJ23PqzEtDA5q7nLrZ3ly5
89fjhQJNlT/5+tM8lNYZ3FATWqLsN66WhrnqjGNDRfro5jOv3XxasiISTKfsLDk32IUkBlilTw8z
5T1uGZmK2iajKs8CXfeUTP1ERo2nK0Kd3oFJ7/ZU2STiUOKU4egTD1w8ffqiyXrcdcsidy6eZUgu
D51AisWBda/YnEeDS7XVp3QQpuZ8NuB85RQB7lKrex5Atd8AOPUHeatU9d0A82sqKTeZ1FLqHjDI
6uZ2sDqUwXnb8Ek8+MYEINQtial2+lOK144MR4JzS3aehzk2DWWV2uuUmA7KIzfKDIEZNKG34JNl
XLulcq/6h3VTAbyn1vEEhoYmZO2SG12an7mZi4NtbVnXyXV76lmRCm1dhdqn9W86VCEYoABnIwqg
FgTbOir9m2Cy1HHo+OQYKQFmcuJhLpLbdJraA4xkvPcLEOPOwMrkB0+OSHdGpuITy01xnJFcQA6P
T4Qq4tOsgdks5pL91dyMYBxQ1dVaa4aRHguy5HPFa8qcUeLM0z23ku+GK4xVk6iATX6b7ZrWWijh
iW/z5OVHXAZqP0m5HCxaI2ze21MuJa+JlugHp0Je1Bnx+op0os0rtd1QCdQZ8FR0BGWIaRIqUZ59
Jjnfep629Z3gJe1L51x00exUwT5HbNhr87cRu/cj2f67Yr5LPOvBkNqeglMW5ZoPgKqTzq3tFREI
8FUxMHg8atWMcNNn8My2v7rFsvcIm0YZkCrC5/ajXtQ/CA8oFr/y1XLTfpdcWyqc7mmcLpcG9eKA
sOl+qOcsGgso8zUjdE7Gjmya4npLs4GDzYzkjR53vyeWnoXmg8HBK0s57s/1pWsRnxKqsvZB0c6b
FEX1WOMUHhyKfZkccyYkmFrLzUneNDNVTu6j73Z+Eb7mnhOdHVRfzvIMmzVSvfOsB7l5yHT/rk3c
+tb3cCmZZXv4eAoO0XgECu7epkxFT8Zfl+3GNqb0pqi5ZGYra7DV2bs+oA4+2DSKjeEpGRY6IU12
nBY7mg3jJzLxL8HV72WQWyRfn2PLLWDGryqz/F55aXEqJOGLLLbdyCHRPkOVOHNfTjY5pPd13s/u
DbiFbrtk186OvLdb17zUU3zv2mO1I4417n77gYFCcTxLb6AlRI2g9ipm7rpgR5lNHN0RP1ZndXeI
7MW+ccVjoUYdRm3nHZOaddPjVd9+9A2W4dyWZXnJ22ot03TcJ+XSMlN61ULmzXNcQghv9eEt09NX
p3zv5PINY/WwC4JiV4g4OcR1oJ96RIRxwr0dc+GN5EI7oWR2Q0gdelhXmnv8+KMwmRZc9KyLFtqI
Z6fXvpStiwe7Lh87Rg/PNd6Pc3UlChu5XkSdXy+XtLyWIiW1VGhsTAAmRn3PRMFzjCHoaMz0Nvm1
NdTEy3enmeqDdHLjVk+1DfcjlFMtkGtgoMMtegjKsXFsbOPaFhf86PZ2Sq/WtJy1xmOrtaVeSXfM
0oudLAuUJnO/ZxvXPZr9ErIVv7EDjtx6ybsrauvL3GJ11ICm23bTb7KUo5sB0umYNuwuE81Z+RUd
M9O9hxn+WMBp2dQZNynhUO8neO8MwcaaFmq9CtMZK+VPXS2n3jSG9WD22JU8dqADVTGTu7zE7KSp
bNpKyBx94Q6PAlu1cmV2BAI9HCVlPQwOGe7NNNvFuS2OInERjPbE8WvmlrZdZRtPDQauUFnNfEDK
hpghk8PFLMVTYE3lbSk7+TSrnRqt6vn6S9SmNt+OBlKXUXgM66lsv7TzfXftD5RYjULLQRM9e6ie
uPOaJ5H2p26keIIIJWH2hqnKKk+HzdVotEv06l23npBFzifkljXCZOp8weajxm7KnvZAMwUrwGct
Rkn+qgA6McN+QcvUhEWGLTjoma6xNC/eqqXm/FIOcuNXilNSXG69UXlrZcS79kPPYkPdZ2p54/mt
v85AlmykuRbTcM/nbKJdnmrlKllaHPSY29h0GWdJ0XRdqI4PvnUW10HWhkmMvtXdk2hw6E0YBjjO
tpnNskowbdP29fy4SHIIjHye7FJ62Nd8PkAWosG2Dib8G93Zc7TgtrZ1fJC+IyPg/ysiZvo597FU
B4k/RL3XDec0MDlPDwxAQXBkl8i4bWcH+Z4wFM05CstLn1c3DGGWNxgcGe934ohzEOLPhsLQaI9T
JJtFRorOgzUyZZtdklz9nFChhm4/+GvGAX6mZuruRmSqRhmwhCexESYedEWn7jikiXFej5XdniZr
QlC35HuVtdYXq8fQtHRd1OE8jJoy0F8Czge5Y1xHOnA0Bx65Ks8yKaOZRoWr3tuhPo63raiShyVn
8SvhOOq2vbz2tcEZMOGqdvXqYqXUgoo+rZ+oqw7rOPdfBK2qPRT/YU9EO9iWeaeTrrbFTleMkvRq
fi4FGuF+crO1trR4KNqyuA1GZKrTOEdT0izfZOufM8a5H62Rs4iD7qTrcn/fxqY8ASVruRUdbGFq
j3qHSQ710ld9sS0UGsVBr+nAja3OyTuZ7shMPNHBMjYTLy+Lufddw9/SuU22jVvqepXH5qMVCDyD
sf+aJKiKcanR2NKZwBm9jnshBJtoZJEPRQrV31nqLx5wn72u8xBeQjdON/HS0Y86xc3YHJX+pR1w
sjs4Z/XGeK4S/R69AfoFw6IomDAe53j7LEcFNM8BMm2vxPVt2JHW1O0eUzdpBCTxjE5FMyTwMKMy
tmnYSl/vx4xpbOs5dcM+7Q56Pxw+rvg+iEsaN0sb4jG4NgXGZzuux1PREY0i50HJVPMhZnh0WEXl
5czMUefKlgEBWc3xbkTH3VMC6J0x207kQaJJb9oIHhMDaU03XvqywxTnT0cCtm++AfyiCPam4i6o
e0LsPj6E8wLPlvck3WqKpzWr6BrjWy2F9zJdfw+IQ/peHXQl7qXL31naxlvDa74PS/AlaWl6TikS
e37CKTWQ1BO0pPjZIWywcMXVNKo4MSo99k8pOVtimhSQkELOQ/M2epyihjpLjwYDS4ypbZtr3cbP
nbVdaae2UOz0GYRB8avKlTP0d2YzsXwvvGyaU/t8ZPpk09A+c0dFvzzwT35ZFBsHviZp0jj7rd04
+7RpE2FuqX41R2tGF5XW88Ik4XwAY0sLo5XtzpZUZSlRl9uqur5i8XQ0LeIE8Sj4p7Hfran52JGv
JTvmbicKj0O/XdyfdZPae6cGexubiM5t1CVYEF/aQTduZJDejY2dRgtuTq0Rap/Mmr8eBmolHVqa
VeWcNaP1zowSf6USF3NrJ9ARdq2OZBXn3Hma4PrSiOzCqykmv159ynvBECduei/pNlb9pTYzC51m
fHEXPkF9Izc1RafjhHSmWtaTw0lpufZPp+mbdr3QhVZfsqoWkbLcOey84DaxzBmyAg1Xwu7zPXvL
IsK2Dpc7OXNH5nyrTJoctTnvIfScczWP9MnLcad3ox0xDMK+yr7TrOJEtx/7ijVk5PmNYeP4i9ra
Ok3LgcqHCO5znSeAPyokEGociq4waAaMSTiaWX7w0TX3k21uvdT6QYnB28c9ElzBOVhlWHUL5uZo
+/oUgigu4FSl8NTwWXUaNq3at+7a057t+ilL4wFWGAKAFrh5NLSls+4LB4ekrGsmAumJ9npwGCYR
cHml1O6Jy65IVP4YGoJYlUAlbptqzQF+QDvM4hGXPXmgNniz+0EdrfYMBMnct6P21tcuKYL+y9Ik
7r2rx1+IKHWXINe11ayD81ly3CTYWlRkdk6UcshCR5tTdHHy+q7viJblPmkdwYKrxW40prNJFiX9
IrMWEvxINGJYjBe7UIzDdMUeVrt/bJsZNGfQfWG74SaYnRtKMRvM9xYYwfPI48jCoeanN9tG92+r
lj3WNAmLNdCeIksrivPHH4mOJZjaIu6CMefCyd0jCYEXSa/yTArfzY55XNwY0PIiYZIbmpb4xZhQ
qbm+Lym7OW+K8sWqmapVP5hsIuhqrhbCCDum8zCgjuwPyTqwmfFNDpnmNxuhzzJIddZS6yGLXXMH
n2aC1r2S3rStOa+q0LEsuQm0hsFKnvHkca3wwSB6YzZLpM/emTvkQ8E6wTUz+HtjspaLo3evtsyX
tRoMn1qFcaxiwvN5gxFH5zjqtGa/6pe0OsYjehunN5HYuzyCymxUWH2+qZVehawCoRML9RIX5p2I
vXNLWPuoQ+G/9WLxbguJwlwnYGFZItiRDHpzEmvhnJt/N/Vmn5OX2KSqDy4FMYkS82kguq+FVj5x
JkWDigCLM1kYGBUyJD84ZoUr1sFkx6vZJSjS5YGMpir1MXcJ+WJZrO22pT1XjnpcyoKhFWdeThA6
km3No5GiMx4fpjZp1/Es95ZA/5XPWr2u1XVDnI0HBkOTc9VznhzKXdUAARGjK7dz/DMWefVFmepH
2WQ21W7KFD7cwDDxIyUnfFimvTOKkeuSYCkRGtKa1maZ0vFQ1914GAd4LbUfWAAHfiyBT9CDndC6
b+ccVJ3Z7iaje+xUzw7Rdrl2nOnZaCovqux5X5IyXo8Z9GFNix8WoohnZtjHEA+t82A7GjNApBLX
XcdyVbgPKs1e+sRKosSHQZfxuq+PvGT1mvPIEJnsdGN/j7Sp2PkF90Axy52w9Pkwp/KLqBkHTuEV
HpX1IFz2C64vhi358+Q4NU3ICsdnzaRpe22XbbrMAnhGePK26/2Fs+b8PDgmM+7LUyLnjeGz9U37
p8HMLr1yKA9688abivssg+Yu7LIOMVCWK3+XezjR/CBdwnF6rVu2Cp3BfcSdiGX29X1LJWs9TkFJ
SzHA/joHlOGL+lufIWeKJYc226Ic4+HIbPzujcJfaNTOTdyym/G84xI732suDsZ4+6eczV1QwpC3
rYpn2SIXsIKHyoofRO+uC0pW1gyh3R+s+dwN9XNVejcz6JMt8dI5HNKg3ZmAokMzi4lFN/qXxcYN
aVrDZSBz6Fx3ufI8NMylF27L3ELmoTrXimRjszoSrSI4lQ/dT6aHy4hRei0SMfy0OT1xhosvieg1
Rq0SFh8y1kav3tpq4spB+xfKNLmMGeWeVDduRSK/NROFwtY96oX3inLqpU733VT4W4hAOTHLcTl3
rn4pBJ7x3PTUXi5viUu3Ia+aLzZi21VXj3fBxJwedtoLwea1yZ4jymqLGBFSGgVNvDev9sjxSfCa
DA5bvolQjpi9h0rEL6400eGmAX31KXvT+uTBozi06gq/jjCcs81Wt41u05wdrJJxdYs9FmWjWeYM
BOvcl6kgp5GUTbNm3+uvkol1sYlr7476bSgAqWgd9wJ2k4ycUzqXym9DRFZ+SI+WPQiH3sWkEsMv
GPtUbzT/UfqrzgPB2iTHlNTbv/M/wK2ZroFfVn8lJHhrS5zOiUsLszG2kzPvRz66gbzIKjvL+y2T
LmSdltu6ng/IzONVeZhPpZbkKwhNN2pcXs3CeM4a+8ku03XrD6e+MhlK+Wmnclto+aOliscuQfj2
77pNhbSrXI7WiUcjj5px27oPgdUcJmycOY1Cs3QuQ6zq37KG/1KQ/rGp+O9zNv6XPP3/mKD/5V9t
35trSl1+/lH/P8bsOfT+X+bOYzluZE3btzI3gI4EkHDb8pbFKnptEJJIwXsk3NXPA+rMREv9x1Gc
zR+z6AqpJbEckJnfa3HL/W//1z+F9rMw/r/OX79/vFNw9/UXsf3Pf/tTbm+Yfwk0YmQDzaFwpKYh
aP8ptzfEX/Tt2PhB0W2Q0efwfP+S20vjL5K6KFNAKsRy4s020X/J7aX4C8QeDydGIsZrtLr/idwe
wT8/6u8KEcyZSBEIkcYUjROPVLdfFSJKj02uWw71jEnrjiMNN09rY3uJQJFB9et75aNo7ON7nLSo
CuunWaiSFIqJPW44aHkHixLkBSWYrLyFuigt/GIZd1oXP1nt9IokL8BFpx2cwL9rB2eDjrQeh2EV
1RgPE91+dafqBDLUkj5lZAwl+Thvav42xdq+ScL03COr9XpUOkUSI5pMmLTsaa0cdOKpN9zRAtju
Oy38WkfNYx+DUAhfLzaGBasUGCWFq4SMAzAG1EWwKFI0ayyzpH3C+frVHONoRc8sO7wyiXCwnAVi
UTzeg/fojEi2R/07ssqzsIwfpedcyzAeDtlwigpgztq/+abTLuRUZEvPIuB/buyDqRj5KQplZBSR
XpFJP1k6b/0c5KQoH1/UCozJeoAnpblu8N+inmackTWYoIvparDUl6xedMqzw34PAjIgHGp7I2zq
tggX1YACQNQaFZ/Vrm8NCAKnXQKnXjjtrGo89Dn5jgsQ6XsTadSimFxIGpBtGlHzqLuPtWJag35T
0Rxp60bCpcc5rm/TVF9sp/sqejhqn956ZqANm0Cx0of05Mvqkd3m2HYkz2hf9BaeIEXNBmG9jKKX
uqy/VVFwEmF/GNz8lnGMXbl9/mAZq9GazqCagLZ1cOkaRWoMoZvsCggafsjSOvZmeNehIN25ZJgt
sIQ8WpWB/8H+bvndM9seAILM8FwMR6HPNdSC7j6mI23+NpH03EOV7EIpn7U8v1JndW17g4p0+lEW
ov/q2BWKrMZG/BZknAoRPLW4gRaoQp5ISHuwnXSPyHECdN5mQ38fhXxFfilOSkzAWUP7QLMfVYPs
cuU8O7ch9dkZOR+9+yByatiWUaKMBT3XatEQebnsDblgq42PmaC92RDdQw5wkkX6l9wEGi6bQ10U
1tKM2f9G70EnHwv5Hqc6hCDlIihr2PH+xez1l8qQKzwHnLrtrd9k9LypR2JgZxbvlDBuOt1bE5h4
IOzgK6f6/VTAhMaG+y3P9acMzkCLB+RmUfdoBZzzR9EfLEq5AUgJQW25lAIOKcGkk4qSX9h9q4Vd
ye/a0PIRdXm9QlduI+ZFO1XeFx6ZdAFs2vynANjlopFqjYg5XZq9xznYNBk7s4PWpwycuXhXI9SK
66NSlONCNv2hFO6sr/rWO82bcLsfrhy/Rdz+ZoRSw0s8uBGn3hvFIbdhyWSS3ePiaRajO1ws+s+x
1KC2tuDdppowIAvYo7N5E+j2w4WZcLeJTm1GK30ZvXGddf6pj6e1YfVXdHlnywwxE4XHcBbxyewr
oE2zeC5oToX1S07DKM9TEJy70N1LwvoGkBDd159x/QGJDeUSYrFa0i0aol8ZJdswNdW4dZajMlZ+
b750SdmgQklfXEkkE1hCNs13N1mVa59xjB7MYF2nWrwcguZiDMMy9TyPZJUAwCXb16Oz9XzZkdST
AetTilx5Fm3gVv9UWmFN5BOx2D6g9NTVt9gJ7UUtKDalVYC6lGnRKfGcBG6303h3Q+trW2+6a5QB
IBanCjO5cwBtesJwgQIr/WEMUMLDAJjTcLbObAO9RUFnalKZwLf5zpnkAbf0D1mh+Ur06qRKF0Ip
E+mSPHc6WXVtWTsDN8z4UUzo9GOzvkFXGdVd1tmc9tANbYoivuRGC7ndgRWNWIVsAIAtGOM2mRIC
g8yApKvyyyQZbg2vaVZTb20Tc6LFNPDJRn5TmeBlVm/UPX8MOXRp/aANKeNq030NGhIyZIMSpi0u
Qk53uYsygcXq2AXQEf4Qf7QWEJRXkpfCHrDQTG4wPRLPMTEPiIByxIm+WPaxdwXi9VibDGM92MQ2
Md6njUuzYiG+jfKLHwfQEAJtQqvFR6k6bQ/8ADrQCnYSMAozWxJRHtOz1MxqlOFOlNz2US4+iKVB
rZo+OFP3PrrR3hgbY1H35C2x46Ec572ggw2he5vnbLJ1/BsSmmx4SnlYYIMr6IsXI/TrzStJsy8F
OKZX819/oN64W3Qe17tfrEc/q4kQy7IFX9mjS/H7imXhTa+ugh1gWXpRv2yc15jZBEcSWWI+PjMj
9olKMssHV5ZIt3UBgaRf2PxG5ifHXnrmN5yO+coepLOiOPgprRJtzjK6y6vkZLpcMY2No7iPTzX4
otuKr1pQfVfhQYrow6kurWm+Tolzr6Zk3UMJLaSsvmCK4FuxshdH9Y+WkRwb+621pue6zN50LwPf
TyOf2w9vHqadRCsfSz99NzyfHtyiCReOUVsM/dEGUOwUJ+Oa8e6kgUVRCssG2pOTXpaAzQHkkVfz
iUTN8AwXs+uahB3Nad7toSqXdiFWlilo1mTNXHIHWKhDFgEid4iY/K6zezLUQPAWDvwrVas2MIb7
NWymp3iOHTKK9hFecuPrII+DlHdl0CQbAhvRHaTyrEa0PJXdh6u4aYkT04/pBKhsks+/D3z33dAY
8zXkyunRKvQllc094ZumgdQPIZhI1chQg6qtxs0C5dbO6siL08TUqjm8Zs8avrS2OKI1scPpMUco
R7pleKID9txpF8j2a1AgTtYtrjDVDc9eZnzkZOrAxGS3IOzOLHfbIXgemrnvzno2C/2RGOtDP5fT
B+2K3Qlh+iNd6phiQn3rac3Vl/Ipfilcv12UJUN3b8+i4jSZEcaDO4AGtK7wuAVVTqRYezEN3ElD
ziUWcbYcLUCgcIC1z+ozBeIvCGiBGhM6NgzAn8HXjn0DMO/LfZVh5cLz5erFPjBePw9lJNl1TbiO
jQkNaS4IOM42aexQFlW/Z2Z3G0RpLWygXj8fvjdYtCtRvg4VqVDRsxXht1fxD4KfkTUN4bDSS/Db
CQDYjKhXrq2ziVRtAaZN5XD6I475xgMXUWNGrtlQxXCpPuI1FegWzGB1cozqVqmEM6SudesU3+AU
V+WeUx4KrPxSKESHKkdLoNVE2rX05crgIVLBfS+sc1qm3qLN1YBFlbhWS4DlyDdNxhe9DX6w8y3i
OkEHZZTffGQP/Vhe5mMizXX73rLRJbL2DJbH6lEVKzuCamGR/hYXbOTMCoskG8WC97ce0+FJhLCR
tQPhV0cT7BuK5Cm039soe+nkRJM2GzMM2wfADMtXTKRd6H4xzE2fbv2huGk1R9yS9jY2XyTdhbJu
Uyf3WkmxOhweG1IZvzhs7Hp+iNsu3Rqe2jXJiC92qj4GAnXXoY1NoLX9jA0wOBWgh8tyAk8UnH1X
FfJufAjIM13Tf9PiLIKK8lnIQgGR1hQXw3zXnb5exo3mrdPJ2xLpwzXQ7dBNtmvFac4JJrrbiTVe
lxa4QIc5mJLzSm6AwUAVl2gfjgk210Ul7XQhWg9I2DfoesF11STlquoRvmjpMK0Jf3gMBioBTN9Y
dcQJgA6wsntDeRuNmsA95dTLRh/fEb9TJJYOd/YktnnsTruCoEGPI/cqd+qertZsh91YrdFAPDH1
fzgUnxgTGY8mxdsAkG8ZABYqzmqVD4qNlBPKkpaFHRw/McuZfLCp1FowTxLJ1wbaIi53tdENe7wt
W//kJJqxNo2rCItuOWrTpetltnMRKqFM4RgyhxrVVJWHQ8yTlJPFik1m4zQW73NdMgKSjD5CNR9j
JNoQoi9X8GDbWjgK1PFgRBrCRJN12Bq1Q2fG5AMW4hjMx1NFYzfmvPPgzwegbFjKiSoMjaCm9VaY
8H1Iv5Hqdf5TQwYvi8h9jIChcJA+QNYMtWts+0l/b4hegSNXyVKNxb7IxtNoqyvAtj9CvjjuJFYO
vAASR+vNMidWpJp7tg0LQpHQwBIvKNbxZDwZEzsBfpFDlt0QoDHfODYDYsHtpuTrVPjX3EmvhFTj
aK6NtRzRvac1SF+VrbisOHQ0D0VfPIzwFZMsoqWs+F6Mtlpps+OMzbKe31aw8FDUJZpS66nG1KkL
YvoCm9frWpz4Mfv0S5WU1rLyR20ZauOwjkybdTMmINFr2RA8cCyay5hQ7ZOpnLtKoUMpItHtXFbN
RJfnPs2ffZWiKFBHCxMctw0yP0I91qRM75OelbubQfnS1J7MCJVzUvNVShqXuajD1F4LM3nVXEVQ
YIfAEtWHvh3LBqBQfkzAg7vRiqZl2PqcLbs+2gt4+qxfE0TknMM+DpaUYZR7v/PWXmQRkCOA+ERb
y42pY4ArOu+SutYxb+P42IbeVmZFiJ8Tm1ck7XXEhUacar8eJjjHoq2h4PLoKbdfyzEn1HHMLiQZ
glpGWG9qhib0YuOxcrfS7tYhR/htljOllK2PYSbryNJzxXWIGX6blPSharyPHb07NauhTp50Spvi
ZVNz7YYq3ro5w0igN/Hd58MUk2bj6EQt+y3uUd9rmVRIIoVKUps861/NTgeilAI1Q/5SBXG/QDPD
HKT1yyXWakyaXox4VYfpTTPjLNPE/pLB6hjcUaVz1/rpnoCedAVNbJht+tyY/Te+2hoZ+1Bu0LPj
6xyrs9tWzsoLCIEU0EpBZ+36lMILNmZMWs04XgMV1AfG4hzGlQ0ort796mrYeflk9NVdHI3eyWmt
j1AhwteMqFtoT0kQ44Nlg65N31x2pQ6XpH1UVfMYI+mFwK0AAVTVr1TETdebjFNCVGuZLKFKFa2z
HOmUgaK6DF4aOxAwuhFa9ErdBro/os56QsD5atrFrRUZ5YFkkXdVcG2q7N3Mo3fZOzeyQU6taZ2H
uLkq3+uumYQGMAe1CfTiwQqMp4KlFyhslwhmWrNg7qswgpeGtg1cbZO3WrsxELAE7nitWzdbOU5m
rbmjVo3pcUjsShj5rrwPQvvNLcdmrWXkqI/SueVVVHOJxGKJCWKXuxyTagXHKOp0E5PTgvjbOkfo
YRdm7EY4rIzXIWT9DjBpccaLv7rI5g/51RgHDBXC/KFZBZp2WmYZY52Qc/g6sxgvqyBN12GR5OvW
pKnBqe9MMZ5J8rnMXFllmAeuPKz/LIRW8Sadkl0+HetN7wbfyKNFKI3i1fC+t0n2xXDUHcK576OG
prnTkoXM1Y9A27d++ZQwMy9q82vYa9scbryBB/CSrF8aPaePcl4NPTsHZ+8/ej1FdMqQlUeXomPl
d52FnWkmQaPFo1eVJ/zS7x0jjucNaG1qZO6DiN4CwiN0pPFdHCJWCPIJ46/7jdMAnBk+jryDhLGi
gpO/WZqozmCaaH7RqBjPuy+MgxxG+8TZgKAJTVsTCEA6nLNr6mSJ8z4G5KHxVRM1X337MKTiIZZ4
BirVgyO6zrGJo2nlVBOfrGLobIm17eTYrIo4q3aEmz9ZTSw2Rn+qMRyF3VreobujFgYYZiyI3c+o
1V04MuyWVRgZpFwjqYtmsqhw5N637K+krFqHTMiTUWQSesdlzGnH9y7RpqPI8rWruvqQBN5jNImX
AW1/A22/AnGC9rerr4Fd/5gM51665kb3J7nyEtbsRkblMlQ+kJdPFVGmiKNunZGUDiapMTswS6eu
Glea1a75X23ofC8KljLmPR8gcxEi2VpEfXmrOf31ln5VxHOvEZU82sr5ojeTWhSF3yx9U3H8E3Kf
1A/koJe3JE72ee3C67QmEjV0IAQWI8x2onqlTPvdmbxynfv1cyfDdW1OxPq69lb2KFyayNIWuBSu
qTtaG6czvlPl2Cxzq3mMQqSvVp9tdFIpOIz79XpwhteU0syfuR3/31iC/4sEwL+H//ft13T8BfSf
//5PyF93/yIWlLBDSiyEmPNN/wfyt/+ydaLHPAIASfgEdydG638gf+cv2sENQQYnWWmWnFMS/wX5
m9ZfXIeEBYLS0+PzHybs/NYEgh2aZ8e2je5MgFo78jefbWFl0MPk71C1xS6RWG+jQeo/wbbDQgST
zSk6O9WO+SjFxsnxkJfcjIvUtreOki8udJSh+gdMFtupDz6aKg7/EG/x+wtEYuyRFUkzKIURECS/
l+fGZKB6IoLcd+05614ahOzmbrmLhZ4e+AUh3/jFJXp4d935zSEs4u9I/tUDR7txX0TIv0knCUjG
HZEJyslfBvyQfVE2P/7G+Pw/4nQ+88b+5q7lBZKIZJBWA2/Id2fP3MrfUq1SMX+DVoVTjkHhrQic
NwoHhnOBhXMb1krt46C+jozLHOVd+4WQRevYjBm2qd5NN25QGDs9FNF6UqiYsiq/Wmm6k/2UrqF9
xy910O9Q0pLGa1xx+Da31iwfg9K0jrpyOyQH+Ce3iCq/VZy8wlT5e7xsBmNCGOUrU2sUNemvQtrM
jVUMZiqSszP7LXxla5vKDLA2ZTUInYNtOkJgtBJdWhyawfmhta66x06OWC13bVZ6OfUPWkxUb5VO
m9b36mtLEtsf4n/my/8XLorPk1o+m1uGDCCTK/TXz3PSjFJv+zmdu9QuhGhjq0mgjr1CG1jxII4i
H1V/5e9bJHinqLYexzCPd7EO7O7H9nh1XPX677/j3wI7CSj2dNJSTdIqKeqcb51fXxN5wMg+8hG1
bSWH+77WhlM+Tc84wdu7vhVot4dVgGvjBgT8Y6oSZ1kjW+DYKF4Kpf8ppdf4na4jH0uHsqM2SJCl
Skbwry+nzpEud9lMvLWiXDstuYGZHfcbZB8ZE27x1g5yujdBazu2Ihv9k8zabTTkcj/4FbJst9OP
ZhLrhyyx9oUl3ty+917RGtNEhizQL6V9bAdBanyQpauMM/VCN5JwrzpZrIHEHOipBl+nmUSb//ij
hih1+cjhRFmAfjer5yACSTUIeJSqfJZubaxKHb1lFwbfCqb5wRy6XZ6p8cn1v8peS449vtNNbrbO
MiNEafXvX85vITt88VjscLUYpmuQP+7+djF6o28XRQOi0IFL4pPu9LXBPXo/JiK757Rz7w2B3P/7
5/zH2qcbDluAM/O0Al/L7zGVI2fVmMWGwpwif9KIlj8XxL7CPEhuxXZUpFb7st2HUeQv6EjqHtRU
o5o2zGgTpa9Qctkp1eEpK6m/GnqIpU2fGMrxh/1hlf6s7vn72scrRXlkGyZ7k3QILP31QsxHPcrp
C4W5tMyXIIkAWQbdPOs6pFSOGp98K+T9VY+SWlIvMAQeXo45vypW6k0T9JLljeyPajJeXB+Z+8JK
k2mduNxRTWYeVNmRXZTVN7dT6CcKWLPWSy5DCZw5iObOygKkla1evIyEM/0hrsOWv3/5aD6FZZPU
TGismDftX99d1BuUxmIiWKQ1ql3NcLZ9a9b3uKe1Y0sCOyO98+hnRv6AYi84uRrTq8jLD46JxnX+
s6GMiocAJ8GxwGIBHg/Z2odE+zd1W90LHxdAZYaI6ewPNRrx6VPGT1fGtMnq7qBFnXtVxITMarxX
EmHynWbHX3q/bx4719lOyXDEoTI8EVmTb0DgB/KHMmfEBoOkd2EDODFBCOuA6Sx/yHy6VMaU47tv
FHh8evZNK0koxqjoPGDngkAk9zg5E8pcnAo6/ADMEn3fAdU8opJFRmQ+pT2qP2GGZ6qCCSiZ1zhk
eiiK6LpfNEgTd3AUHQ0JPTtTWTBCGmG5r2ZpWTO6j66We1RZQcJ7lWe+zLMpEkU41apob6ya0yUm
KmrQ0SWWTAArVoLiDh1vcecY40nS2Yl1vxM4lRuHUr+h3sUWVE3To9MNctUux5qRSvDke0PCc7TR
hYAue68xGpxL4+ZxCD4rwYIYlQn+lTol3skEbyZpP1wrG/NU10X12o0EfYHzxTfMD9bUg5onzWNr
OB2CN1ucxiCzm40utfLQ1hrJVBoe0KlFslyOxqtmmz4G7FA7kt4jNlT2pAvDqr3L50OFroDyCw40
Q5VDD3hIf0uoIg5lh9x6D5LgS2G0xTUj0BU9KDZF8ot6UsQMXGm4gmjRUJdGBWLvIhvjBxvmOfT9
OUyuXSWt/Cg6s3pTLnpEpIhArhD7Mfqo42dUXTj/CrPEMslVcW3jt6b3skd8Nmr9c4Gx9CxcegAa
GNacaseMbDHHGKsIveNr4GISsvN6urZAx3zlVbRMSjoAkdKZeyaPfuO0Y7XUxvS9xml0dUv4t5yu
kflCTwlPuJAXxvRnooKvujcpObWYHhx+IJrqGKuuPFXR+K0smHgyUgPSRDt/3giu5Qa3JtjR8Qhh
JNJpO3AJtzoOF/F5EIKocC5aQCKSofXWruj0pzgA6TSGIF8WtputLcbNkOiKia8Qn3WCnyEpfNBh
fIgLF/ntusGqTwh1tLVRzJ6QyrebnKzwvUGV5I4a5GnJYZVVbT7Dff7TyjHJq3B9c6cDWOyr2LGP
ml0+R14XQ5ni7Swq30YFPL0GYT0daq3ttgNumXUkooBAAUutTS+w+GvOW0k729HmkAoQjfKbhzE0
ZzNDbJ8CLINNK62Hz+dGEmufCBik5nF2YJAfj4gXp9tCmeO08ZPhQ4fRe0vcAI0t6pQlscf1E3sK
qhGLUrLPf5XrtXWMifzHa95+RIbbr/xAK9ZRH+PJLjS8pUXr7z5PDKaBsriZHPnQESKX6T2qcstO
zpMzjMDXhB9InCFLPYtYUfTGWHbkNramyh4TDFWYdy+BDDwo+s46fr6DQKkHr0Gbmrv9OdO6aBHZ
Ap6Q2Fkobz98zv0oWcSFPoB0q+/xBEDTdDWiOLaVM2buo8qt+gSJmy+VTCjpC1J374MvrEs9cRda
eDWdEj9Dnn0LCku+eOX4VgXRXjb1eA9Xm5wmrexWHcx6iEtgXcFiH9xwuvN8kd5RZEIrkN/SRxWJ
+Ba0nD2VV+wagh52Zjb4R3LI1M6fbf42xbHk+0x2dsBwJ45prH2Ju65fDroD5IFr/5KMToRgCRYJ
emHjBD0CTeGjrh5mGiDQ+7fPX+EK7p+tsXvVo30KAHtGCJvfyTH0lz+3Rzdv7F1LxSlu0Dza2Lhz
H53Ag1cwk6cSkceNu+8NT9q4qQwah8yIaMIYsmpDaV6xIyEDkLXo/GM9Pzj63KgYiXIJmpJtOrJo
FwbyW2EO3yILkWpQavKBgBHCRKS357ahsYpENfT3tLliZ2LDTkjknDKEXZaRb8ccEw3NNsmyjAfv
bEZhOvN/0VZvy62RlP1eRMmPKpvKQxCPLVy8Ht3RL9OskqC9JVr3TPqssQeTNcjKyVhf3CG4gckj
HlNm/ew7yTe/YSmn529ZWGW+6UysP6HCSuWXdfhA1/taDMMBoyB4y4CN2DrUxK1gXPf1TSjN8Uuk
XQbV3/mFuq/J6ITJa8KtIwW8qjkNxwIbjvyceUJNb06fE5dnz96jQGDEc/r7hqYsPdabOwMTyiog
YGvXte6OMMnkLcm0u55wTBmb+UUwM2xLzUQd39VXeLh+5YwO0HIKtCut4yh0f12C6sC+kCjrlb11
9HuwSfTgw8rLvHETH7gh1H1k5eP9xMFp44piF7u5t0W5GK0gK8JDiSN507r+ATebeSuZk1ZpoHfr
MS4gUGCjVVvuMB4uqdVIMOTygJ5nIOrFl1B/aYi9PxswD5fhSTdLZGoxwlwXKXkqwMysBGl2ZtX9
+ZDHYXMq5wdLkLHnkuuz0Xu3uRFT6myKdhfFmwymZtX4nfmUxaW7Q21wieOWC8UjbT6RMEad8oKn
JFtOaIWp2IBe1wvv0sdE8PLanE3TltODHkaXWut2HQoDvTC8bz2Hp6U7f0Q0o5jkK03JKay85FQn
WMbMcDpWQZbcZsNbJEX4YPV0xWKxhF2KbbXEUthuSqqKeqtU4B1T/+hWPtV9dQp4rJfaKhrNGuma
He8BrveDNfK7yq1PdWB9D/M6o/pMI0NHyYemR2tf9mN9nbTgqcqdBnVFpt/K1unXSaYnu8wmzMTP
lWw2o4P3Pa0GTnkWWm0zKY7G/GOpOdKXMXbHbT80GrIL/kWZ+RVvLyIngFV2OeCiOSaxW7xwQ2/s
QmU3PxLAvW12qf1Sp3y3mVebOLhmkcl1EJtPQNzEkJa3YbCT6yScBxWE2epzGoAAsaBaAw7raAvv
+xlu5hQzrVRJeCZO3+k5040tjZnb6KL73fTeuZymCufA2YYDbzBir8zLfIUDrL6aeXAb52NjB0Fy
nlyf409l37kkYF38qXvUww7ql161neV5zb1hXoIi3WjATHe2Tf0yOXjZuvTbCJOPv6Q0ejjpOL7Q
Z2HHUCRt36bG17j/8KTFcnolK/zddbScXqBPWqJo421n15IZdFpRK9ms64RbV+9s42nC9r5us+hp
GNSrOXg3RIj5YzPvRpi8gWFoSfPGWw03fqTIuEefB6lnYR7fw8nof5gjjDnW75chiYREQ0his13H
su05NvvvAJFng1+YJPGw3EW4+KBAMzW0N6a8cJWSTGA2Q3UMNfdQVUR5dm6TrDkwNpfPh4CIotaS
kDCq/vb5gYOFm4eqtK29QRpInE5/ADvAGH97uQ55ZAIR8FzAY/yOZ0E+idR36Z6vhpTgrDm+zpgi
f9dkSOjIziQd0+7uEpdwF4I7hvs/DL//eHpSZmzQPwTPuj1nAf76abmITjzDgYZLytZd9mUUbiIv
6JaRrhC8C1HvJElUjMZucIwjlPaO2kAkhtguDa/wTh1ZwTvl2og7u9HAyRsyQjp1cefH0Z+y9T5j
8n/5aj2k22AxZPA6ujB+f7GBn8mujQsyDQisWXYJ6S1z0tZALAZJkN1xCpNbZfjmihra7mlA35hO
hvkyn3JOSU7ig9OhL/o8RLJkhsjfZLMwsgSmnxDjratZ7hLZ5Hjoy+69j5rsISMbY691frQJG2G9
1Y7HJllDF1NmsXFDT/4JjvvH1evRA0U/LP22FnmM7m9Ica+RTJ4l7rT4PFHSkyIGNAcAS65HSKYq
cmiw+WolYwemkSQmZEv+nzpC/wEKktpJ3ByJxxZP4+gOaPrf76FQBQwT0pnwMOr6AqVDR95XTQ9z
F7vX2sUyuPjcHOKJFj8NZBstal0dLNiwkBie92mcpaJF9Kfy6H8gg/MLs21gKml6wFWff/439Hfy
RkPLWUUXNUgZ5g39VBgqvwv6hrbnIHoodIJZdbx5Wk7wO7lZcq/aBALKkcFZOGbxhzZVQPzf7l+C
+6WNlcCVqKTpXPntBgrCIrcbX2dVi7GvFMX2J8bgLY2xLVfW4OPi1lVDtF0j3rBRfhee0z00KlP7
3EvzDZJdzGQAcKKMD62RpgctbBThrpbaTYOGnzXNr8Sl6mePar2U7CZCcFMDjbnwngmzOCSKQKZA
a6Z72y8+osZODtXgPjQV8vQ2C7LLJwRuf+mCobiLyfZcJJ8nBEuTO7qBLcZ23b6LwyTefd4Zn4OW
S4MMYyi3xxSE336CSz/PxJGrR1s8YPXVab03Pttb2gLLFrrfM2sekQfwVqJIPia2d/lEGuoJfbjh
vgrq3mZ0e5rT40qtpAqqF+M6bXsOqvOIN+jWt3p2CZtWaz5FeXJflFOz9+fQD9/t8MNVG6E38s6Y
Hwq0naiaZlBediixObRZCxR7hCUMLQB2PfTxsm6cBnreJm3UdobvMv/RMJV99B2adpGTkWuSsXQs
gqS9dC7Lie0JLHsKu2GMYJIPXTJ/RYlob59vRWjernN9gxoN1gvdYqYgi8NaRcj+6XLyypvZ+T9S
v2mp9vKLfa6RqdR7oroJ1FuHprNsNhsn3KRS9zcYKd8qxqKP1kSflThzxnQmMZqiIiZELTvXXn2z
02r8KsdZWkRw/gtF1+kyqLPhsfdq0mWHvL2O2cocmIlN4Pu1GdTjazDGHVl3erIRE+pgNV9D4xBw
dJvP5LqbP5Kv+h6YU7ULEwFaxP1tcPDnxKCQwcyHIOUQLVk4/ckcvfYsG/dopmF1dIKbQiFwTwbV
gKNAtHA8Xn1qWyVX3HJEiesoruYDQJI42SNE0M/LxqG39jPJZMbBT5VNAbGwB5TYofclKaJZCPvd
K8lZVq0Up6HAjTFlZn+oo0FCTdjOnJVDSDjp8MKmtUvW8R2Ea31F6rigtdlZmqMlV5VTcKmEJumC
rc5NAqCNyKj+XgnXeOryKbj739+1Gf3OU4wHVkMXft+M5JeS6+A8uyTOVC5ZjdGox7vPJxGaIchh
xPMCinhNGoJ6iVyjiMJ05uqJ4GgN5u1zcu8Zeg+hnDhyAhOvyklhEhSp3BDc8tUzpnwV6bG29c1u
WCeh6PdhNdGroazpUmd6sPq5uE6FG60dYb6QupEfRzfcd70WnDJOPqhDEQtG7IDz/akvU+u/CTuP
5caZNds+ESJgE8CUJOhJkZJKpiYIlYP3CZN4+l6gzu2+PeqJovTXiRMlEcj8zN5rz04wYP18d+rx
OmV2ewuhPSOzNv8g9PReYrCe+1oiB6Jv2OUyd14QjHF7+cafJnVeafxt+B180avkXUTOdHYKnkRD
6c+hNnSHwejZWhltFCRanZznLL8MyyPQjiDUXL+lADBE/OpZsju5pVT1IrHuTvid11VIIvFkkwEx
2+7nf54ELH7XGXD0mnRrj58EZYQJNvmB/w9jJBq1c678sT/omn6RqVfcuHUKdgAjiZApYSLACKMd
wtRu3eu5fI6jDoqW0KPNbI/3qY+qy+NLtyQPRLTLrApzXH6iSF4E6tdCDC+TSl0aVHC7xlKsaKR6
krNQO7uyj/4VvTtdWCGSROJtHZpP4qLpzAGFJ9vHtSwkx8Q4eTsBdG0L/rXbPv71xay/psRp7L+j
DLwreiiA5tyZ4XBIWxy1Nj7XN88Mj+RfY8FYxmHzGAIQa1FJzczpjoM75luoDPDRBMTASVGr6gam
YhDyj/Z4AeADWenW36d1rFB5l1ZziyUOmb4zv3MUOs/DksCnvWosaz5berGbq/SULPVZE3uo1FP7
KGwk260v032tGgBxLCD1zJ45ttB+l1Z78fRFTiuLZjexXNv4SqgdBRtMSDu72h3kPityvhxczT9S
GRZXNbtfs+vGp1ZHG8qM3b2YvCNYnjWxNXViepVqwlMezuHJaQH2AyS3NjmYikNMdsVewpuCVpfo
2PSj+hxnTrdBuav2eT45m1aHi6p1icLq6qXPJdLy4Pt9eVTqyzQnyS3tlkpr3rFeqj9rlzNtbnuB
6WsqT14c7TJn4k1opOrg7UTLfsB60Q3rGFLn7mAdl0cb3CoZB7CnbGY1EAT3eHoA9VXENGpD9qUz
3w6mroQDVWdvzhiagZdhDi/dFPRRJNCqsVU9MXJ/ehRJyP2MfWI25r4buxWghflsjzYqbu5Y8kxq
704eK1K1Zvxt0a3fK/Q9QStotO08X8yxoX43GQFuh7xozn6O//bRYVqFniGicde58vLfmgL15FQT
2MxH227F/cZfbk6yLz9MMc4rFyPhRmI9fB/0j6iZrlMXd0QJFL88wg7/5tOrGobXspjkl5bO1778
g1SVHIambAPtcUhYDQtwOym7T6kUxYjRlbfWhdpdimzt1DqLsHkCk2ta/oforWe1T5spfDbrYnH+
Jua8V414evyren7uE5xl+KA5BEIoz2eK2+qUmjU/8qj/dgHtHxH7wYSlcas6k2lMP/SnIdGjkzsg
Ggp7N+hEC/dHOsWaO2D+LNPoNUIA1ZTF3VbWsGPngMPHD72N68UuWs197yTJr0KBa+FduSsuYq6J
umu2+XKPmfmAOLIZ+1U6fIaZk7zrVndQOovIcjSMk2ZH7n6ko1pnDirGAmzh0ajsiN/S+DVzFDJY
NeKdWTqLc4fSBOkhI26juz8WOjYu7xyWbdMNwETGCrekhcxjjTuOcsJvWAiN9r98yC7SnLnnWTdu
izqEYG1O8xpyd3UWAP2vncDBlJh61B94HYrjoyVoY5v5AZXwlipLbEjAAEK6nG4RBgYV9yw3KVYx
ZE/xk8q99qmU9olPeDeOc4UpOorPIy/mqouw8llCZc8oDhch1/CJuQKNL0PhV9PF1m9V0w9HZz5m
N378UsEouTcEuWj/IkMHL1MuhNAkdDd2bfXHWa/GvSGTevMYmaT5mysQ3A7KrT/zGntOUaJmlx0J
qkFRVEzZVHwrQ/DkPqhRMFdueCBgKt6XxmnMzYlJFquxoppwqPc5cNjlMOmXf1rvSwZ1+bs22fmx
d0Z41Ul0QX9XvZpOd8Ti13wWDKAf+zfDghYvZlFdXAOWJMk/RIHG6EA3mRtZu6xh+GHr2edM0QCO
iqwS2ZKBky5VTQ0toNL75v8I3rZde1E2/P8dLt0EnYTNlozmyyXn4n83XqZNwopt4HMCdkX5SsDr
tHSpFFhZhw/gMeMa2n7eaYZSJ2E4sEmUdeAkU6dLB4Dql8ZQ/G0m1wSWyFiu8ePY1zGe9PPofujA
WdYK7s+X1MsAq6ExGfN5GtoBZTwwhQUSso1UIU9eoScHRuPeqvUEKe7Lt7k5/Ocv6JENKnH51jdz
RANiFAcRh+YZXyDMdL+wn1zsH0EizYytQ9EAbMlf68n19mMTl69jg/Zex+C5eH/IBQYHtHxhrKtQ
y7lZ4As2VPQ8zVVV/nCD+l2t4IbUL6KIfyZu/zd0skXqQYVq55AHSdqAIjFC89BkdfmfL0mRorJS
erMblhEXfO0R4r6vyQPaPrc82L1yf/ujgUVQAcfNJMAZ2vN1R3DJD/wmKzfL1S4aSnf96OocWJ17
XeFRzebEwNw2nSxQXsibmdqU/ERJxPmN5HjYhwI/Ve32xmtleB6sG3Uz4ooM3uUh9Efs0O3AFK0U
xVeRdeH18UWz4u6SQJIc9RZFbc7s6n9+PWyxvrxmbPePE8Bp4nNDeX4ooApmg69+Ol4qDsUiRMBQ
vrbiKnBk3b36cTbdQEZrv52WlCvXDKt7NTgQq0tifrV+sSujV9k/RnlspZj0T5cC8POpltZfVffz
TcXp72zkiuptM39y/Sn+XgsxD7+y6Vsa7+mtQqEOg7T5nhHMky6ucdrfq8KbAsyqGACWOWwIhuvo
ttPesc7YtrSf3eDagQs9Y2ND0llBz32FKuy/lU7y4UxefcALUW1ZaTJH9YdisdBNa5HCiYVjgZLe
5bkp/GyFRNc9aEUy78HKsKN67D//RCh6v6d7RdaD04kVumcjbdYxM9lLt+zSq15F2xjQxYufYvTR
Wz+7QvXfPTZldNQbYQPODTFObK1YN3+UDu61OYX7wSrh1zRJWOHm2D3NOkenXxKcZWtdkA59dmf6
PsPW3AHmVe81KBaU7k1gNAPRIBXWVqNwfg8ckSvH/09trHy9/26o4tG2NmgWdW6n3E2eHtjRJIcy
x4F4WdCjGKfGd10kh7JCyfoQq2TjPL7UnviYkwkxV2z8y1tLP4uoRU+hgxnWfeArpe7qOzn54ylD
aLxvlz+x5NL2c4cPkLkuYBy98E6DioctZ3Z29VvIyUaTBaY2dycdoDJYdgm/xnTr9ZQpDs2qde4q
max3R7Y/cpkorjfD2TlAbzIt1N71KfzASPPix8X8s3Ws05RkyY9wzIwjjjBqu0yHCERjWtm0ujNV
xlPY6eVNwy3kd+2PGenUX9D+66FUghuejYYmE++vQc6EWYek44nkhm3Lf9WADLkFDO62m4NRRjjq
iZ041ozsWNqm8XOf6h5pdqW9UbN/QATKnBrFXqA5ZCaYrfKxdfnGEacHWUWePa5HLzR46JTcWAwQ
N1boJ9ssGwST/8LbdmlTBugFGdnljYvqf7AQEO0fKoxisKgZSxBqtt0Jgh1csXNszAXucovn7TYv
f+Xo8fkc1Af0dqR/YnxLs0Ud2o4QfCgpb72XiOAxTu/dxtgTmAD/tF5etkzd/NmZbowl5M73w5OW
kKExtRIyV9md59J5brO8B+TZY0PRNY9Oczaxhz0u267BPSuXJqnjHbs8/pSY5gUGovFdUVhTY14r
6xBxf6xnpN2BJMcMd6kb3XBwsVYAHrF+fJtYNm6BqhwOBpwKdBGKIfEoX+3lOdG1CWoLUAY4it5A
j+vHe4rW5qZqBgSZDmi8deVrZTm/FHr2lfC68K53MmgcrQl0SUqTLOv20BLONFTwF3WdUUTIvhl8
2545TnpN+h7VZpt9VEJGF1b6pI05oGXqrjDe5BhY6MzfzbiBl957QZuG3jUuEnczsXh9DdmH13X6
43G5P754wIOjxr3wj4gvg9sNr3GERUNLClZGpv9OQ5Mf1KOAE5Yt12GL8sGOkp3qkfdl4xT0DVv1
yYgJdsSOyQwqMc4OY7WNa4862E/DwuSncRqa0PZbn3iWxDEQK2gTTo98xocMVW/7UONE1YvZafWF
UnUNuEE9lypKjzH2BqBN3jGnclspO54YZETRs6He29C00T5A1jQ9RDn4DM8IqFRQ6h7OvymDTJFM
IQipOX9a8NRGN1hHOg5744iKV92ryWyZHZaDXR6ua/jmz66GX4M0WRxyLP6gRirtOkSYXWFMgm6v
Y/PK3EyebaCEWLdY73py/qJ+X7WD3322QnA7C+8fiUxZEDl6fYLl1IVIDsQfw8Thkmhuj6lKVq+I
3PRVdtGJbvzgEi5xBtjxsSuz9MN2zK2dMpbX2/D0GDBN0UMKrMK1rnsEMthxcWvGoV+nNKAaFsJ7
KIrm02TsEUSYSEGTbWI99XgnpHMccMM+9j59oaBypoIfJSwCpRnej6zO4aRhbliLovvVGTN6D1OQ
SGExKlqNix7XzvR/8BSbo5zGo+9k45VbST55iE4aPxIXzezf0pJfjUy6aj2PBlGTDn5TfeJsWevT
givMnSSYgIKuOoTL2+/+PGdtR1PdbezRxxrpjP5RmfHL8HiDR+oZLOV9suHebXdVkc2Xx59Q2PAK
tvgv41ieBB3b+1R026aHiO52Ybplf+JfAJSH8iAdB7Ksa1lQuNmam9FwgY4uroR1MFGKzKvysw9z
KbQpyuYDZtR3qwzvdWqKjiuiDYzETu/JUgy7mgR/7zs/hlFqm8Z30ufHly6MVhbBU7fHd7IRNmd+
99HoMWknRhsHo0qB3vgsitYK58b2+/syreanzuwBZOHCHv3uncsAF52JlZQVMQJ5+uYn9Era0+NP
TRNqG/KPcGEhSdiFM42DTSz6C3FV2Wos/PnULoI4nI64j0btoxrKCENNooV4EDN1EVPN65Cs9eWn
NaOyeo78+Puu5z1iyTDJCDQPsSH16PF8/79V4eNGFgDIjYobigXnozxoQmRN06SesRAVN1PliIqq
24iB7Jz1Znh3ceLcjOalL91kH00+IrrldGkNllWEYmB44dra61Eq15KH5GiGkCQfv8FyFMXOqIVC
sBkoowr/ypyuJOVtxvirnt1qzq6GFm2/xXKS0Js5V+kLKUdIHuZB39gguPYGGDgIXK6+jdrEubu+
dO4TZPKVO/k2HZDhH7KhXhI26cyqMN5NSdPsZwQqV6J4th3xQMGoN/nG7rXsYknQD/6cfrAi6u5y
cp21I6hIdbd0Xqy+OsIk4xSbh5reXP0kxg+EwPIlLq1TCsQhyGYrZp4UiV1nYrLz3eY+2uQLMIi0
L8O7YVT1Gyy6TSPL8Snq8p3ASvsyLg2ho+CA9fPsPzW2D4nf1zBReGxeOjAUDy2Ps1yzGaNXyjxJ
eCwBR6fHF7Ou2r1lqiPwf3Xsp2vVRQ31EPZaUA2Ylr/nSr3JyCT5gZZVHh1Px7JdNxwDYO3soOXv
VjT6VxuD1/57bL1MOgfpynP8b/pvXLpoNA/pg/OrR3l6ag3HPhW9t6rNQr8PRr6PtGcT++EuMXxW
RaNzenzpUvPLGb2a09Is1LFqckae1JmPBxBOK4AdpaWHWHicJBUPE/LuODA6x96nPXdorTkN9sHE
BFnTOMGCwXmQ8onLUNfHn7xa3ybUTUzDiEJ4HAaPL4ZgMMfeBEsWbKLUi5sLQa7jdej6T1/OOP25
rChv5DOYoG3TuOCJWrF16yw8qij5862zzCaa/HCpTtC7FEE2FWRcyor9aecqEl2IBl21ol+1sBSC
afDHICVF+JXdfXzqTfIX9PILo4H9sZRW6x4TwBrQk7EZwRqdTC9Nd6oNOcHL6cOSOiBtUc9PrlaM
O0yII5JF/jIBHrh426nfW5eGd66H91CDrwsk0Tw+vkXyRJBLy1C5ZhKJo2V65qM84Xa23uEbElpg
ztnGapC6R4Pdn5pcvpdxrl6HOJz2Y2zV5EIU1htGjbPU83Gb5iX1BwhEpK0ruAJbBKbxXzGmP+rK
d3/6ICnZuFnpySca9HGPnqQDZqJZ9CTLtcq3aCQe32Y9/j+rYapoUe/aSe9++i0I2cJNjCtcluE+
j8OvUIokKOj1tnC4ylvdFvHW7+2FG8i3ngV61HbqS6Mj/FI9zbBBPfw6pBFP1bBAmLISPaEVA1la
hDNmmpwY785XZxnu1I1dQh5jm5v2uOgSZT9PeWE/s4D/wHhdnh//qZsjYv/Qbq6SvnC+//GtMzan
vCTD6/GzVJ7ToMvWAuVDNrAThzbYluiTZg0l9oyCKdanICp8prZtQW+GTqxiWIK7dCpeAeOKO5cr
CCe+SwowfQzA/Qm8l2vLXezPvBlMk56iMvnto0xATsED2tVhfxxn8rHUfHI7U/xJCwEmIPmrGeXw
LDwW1kXThaeqaI/KquKXRk/3nT/vi0n9VVmbMn1ZpnSJQaaRT9nBuSiNnalzLjwO7mjm+ik5bAg+
4WZ/XJlJ4zhniprye5FJprhznlI0Ostx3Sfqo8mbOqiI58SkPKqPyR53yqnbKzTHV3yFBBjSgK9p
17XPQkySXGU1PFWtamnkQW52KS1rxUJonzRxEeSKG0PqZvIRRdNTrrRsb4yjXFPQ+WcDc9Ka/ITu
SzjDuSlK9aPvelgDscdmx2zXj0KGQV97p/Iun4qB32sH+qj2lDw+zlqMDHStDhEyvdwUbsGw4r+/
WCw11rXx5fRS4wJnpMf7u5sNvfjR5v14BvbZricn0e7C5f/USOFELFrjiHKMm22bQMP/BEs5bWLh
jpDCO/Fqj8Mqd42g5dGCPgMaDHtN/c+K21c9Fd2LmXU30cfIKIc6vicNIad10Vh41RLr1iTTc8uG
Oeigg32/AfnyGnRR31xsFjigqHeysYbLLIR1A/Bt31BtxuizXSjjcXGwuWM/KkDR/twcvu/SBP9b
FsIa7kdaoVWnwmZtWt1vAt8iVGUxOJXKYDihGfF0CKP3ZFHKCQmzZ4o9IlqqhigKkRtnkraiQ2OF
HxNtMoiQMr/BSqm2Yyif5LKfF0l+yWWHGr0WALi9JcasljtXa9qT02i0l8uoKVdD9EjXJgGTeaZM
RXgqDQQtlFDW4bEccBFtbCzC7Vi31+rg+vMWDxhpks7k/72AkbI33tA2W5G67lnXn9zRTMGPDOui
N4ZXam/9OW6rfRR55uVxMCsXQtRY5sXeQuCHf0k/P4rVuivdPWC2O8PHkZVPUlwg8tck7yk2r1VK
fpH0bzyKpCwWKjt9Tyr0zsvu43L6TNxHh0otZaTzgsOz3bcj82eVFqeocM+Q/JsLrXt4NwnjuFkj
rEJ0aUwttGT92MlbxC7sw1reyRbE0ZKM7VeeJocKkNI96VNY8/bwQ2V1f7dmFNtaj1paEAfHNNC+
5dm0L/omu6Rkw94ss9s6wzxdEfN+lD1UdI3w0XvzgJoCjgidsCNjEX8SdmH3PggGDyyQDo//1eM/
pQp6eBaxc+fa6pEkT3S/k2E/S/8pArv90tlMrKO8ubbs1XcokwECLML9R/2UCPwXRkpSZw1H2GwJ
/hh16q1KWdr6u2lfxu+PZYytevu6HIsrik+OKXeuNzMomnfXdD7nFICGY2Tt1QHegS+hrS4F+sVg
RmwePKatfYrXIGT6zWu2NvxeQFayLt1i8puahh1wyRM36KliEdg4awa0w2Ycsk2RU5U+JPMxic77
dEx/hkDBDkqJBNq/FR4a5l3EZzJ4cWROnSiS38rW0ueQsMIzvr6bRKR5nNpmBGiOXJIp8Jbf7FeZ
ozVKuxxL9qJ0lHX99NA+ajrYo9GwK7SNFMM4yNRVR/rMbVRER8oejBDgTOiO/sVLuGyIiHNnmvXv
OQP6GsX5r1ZjMOPWRvzLLhX7Ne5Gdu9vJbUnGEAXH0iGo7DMeT8Mp+U6ISJuxeQOFMQjKoapdgin
rPgCkAtrF8HcuhiiY+FAw3SdXwPxS9s0M57tMWGyF7PfkYLdn4rPTIi2oQoHOPcx458F++eBFOsH
NOJlNKdErccfiCFhZT/pnl2CAOPHt/QUp0HWbpng36DSUFPLjeDUrrs2MKvR3Rd09+vBqQn5JKol
8H08NjY3RTj66mUAXU39h1XAMeuSCLsazE9IhqVV7CYnyzE7JEyk4nxcK92ct6WW06QlX3HNAhzV
+b0V7YwbCLgLEV0Ztx37/yo2PylJEc7MHOhxC1qcHAfLe/YOspBZIKX2wT4DnYNn7hO8kGC3MrY3
oPHNzJcbndZd+NqGBXO0hqPBr5aachoHdrhkeIVmWQUjUPwub5kplvkfo6a+mrMfrc5w2GIAHCC8
IdnU+B2P5OzMprl3Jmd5KJswAAWYsQrpg36EJ67X041xEwwg+YNV60c7lT8T+JVaqhHltoSLRQbj
w+F3F/4t/ekeEtwWWWOxNBkNzWSy4ckpjlH3BOG+2oa5Rqw30eAHOS8+g1DztzTQf2ONDDs+w0bF
+xb5G3OS8lokEFLzDzlOIRhlBiQkoLrI8jOHISsu41lT/zLNrk9+6JobhvaMtKFP9a0+nYT2PKcu
plADT0/ZlBnnrAdcCDrOGuojQMAEsKsd9c8epIsLEU9egG6oWk8tS5ZJQR3ykd6fOmhVO3YV5H40
yY9lzn4WBeylni1BxBjIswhJIjtlZXkoPWoCrbeDDwp2TlqG/ONc7EyeM6hwgWgAusiBU0YfTX+H
GdmwMvOALmnyCn9jWeQ9JDYpefrvyvZ+l1qrYBlRKw2E+gQZddg8D+4mYf3v6i2RES5OYmsKHhFN
BpZaHqC2S6Gjt9pXqhcBuji689D9qkRhb5i3AcVoaBB7Cq6xU3/8BYCH6woqEXoG/GnMq+IuJQfI
RgPuRtkuSvRFh+q5RzHtZ8c/tdJHVTKT8hW5gP7yUu4nQRVbcTWgpah9TCSlGUI/ZX5HRvVZmw1j
l+fqb0gGpsqZN+KhWEemw3BTm/EQhDZucC5j4djjpTxEMBJXvlbGWx6bamU7Q38Lnf7gxYtqvMDP
B4hj7cYRgDst8WG1sTomJ8nfMv16wdGSn/203Emtbyid2MyYmIz6ucpWiV/qa1g780aigSendy2y
+pKZ40bJEqG56rJDUzocnUgrjEZ7UXV9Jqb5kDTdsYs4nurGqVe4258lPzCCXk4Gs2mjFfPIvWb3
T3rl90erIJbSZoiObTXFR99JgjIcp956fyojKpjNTZxBetEEc8NvbBQQWQwmU7Pu/CHGttvinoIa
yjiTk8pixCgGa62LLA3IRdhnoftCBdisYr3+XQmBLnNEzGKK9mb0b6FuxOs4Q3AitfyKaPCnp0Ol
hBN3A9qUouuHDhaTAqKM/DajM/TtFam7Ofsk2CRz8cdvPCJcvOeyjuG9zHGx70dnMxEmsmZR0gHQ
7UFF5cJdqzJuCK6xsKYVdOSDraPpT6HYwT7XcHwhjEzfVIckcojs/NCKJiEIwiXcqXXfUca7Tw6f
+YyAZewdsj9g3+5Enf6rpyEPXJEgHiZUl5xr/+B7WGXTZmgCVCVYSNOdnRIaW08oUK3ePYvMeonD
ilGVUV4X5cSGjX4PZrADetkn1gb5hoWF/BdDn8ucV9UWAikaUyhGEOPRcoxlvdc81PNOSA1agi8v
Fa/r7D+T2QlKiuCJRG8vGHybFcPPJ84sfWfzAZnmbKz0efxjYrqgZ+uyjT2Zf3OW0ps0Q5lZaeXF
hNp8YChdr6bYkNuoSoqVCCcRyOZX6NbV0vswxeuxoVbsXVe2pyC0KcC0pJzxywf0y14E7C84hZ2e
M+Wq2AZtCoyaq3qh45kDi/8wGoaVD4V43dhtH4ThSNiR10TM+pjGws+xNm4tr7nkJQjtkqO02hIm
M7M9EFoxcJXQ1KuxM7ZAgIAspfvWK93NEDrso7NAJdWwCQvESyhovDVZmoKsJnhD/7QObUCoKNsj
DiSQdGa7BRVnoynxtkU+B3bji1WUfuggdebWNHbcgP2KILDsJWnlJ/a8J9cSH44TvSGjrp+APAKZ
4MGhXt4YMeQLMd1RK33qLH5X7AJ/WZqTrDsY+RwP2SGOhHNPh6+Bw2rTVu1XYQDTLWKIsHgUgzoZ
fpejifho4eBa/bL2MObXJGKckfpJ4Hjlc6EWkh3OXybWRJV0qIVCZK5T0pp70XZvrot9xoLgMYVP
c04CmsjZKdtiNjeiRF/MCD4hA1CWQWr/sQYKDGrkcBPP8mRYCVuujEuWiwQuXo+ipY+0v07r4egM
jSvqxHIbadeWNniPWSlfldEbP/bJNvVpW6e0LjNDUaZ2/UwLN5ZtyUcEc5ixnQ8071PwiqIHM7ih
kQCYDSsTag6MnhM5luxO+WhZI2AahkJskcHUNNxvqmMSEpGTVwDEWENG+4UkC7Wvlpwn8sOR86Da
E8Sg+H57bLLuXAwcqB20bHv+chKKOE+4Lc36b89t33nyX9ju54GBpgRhaYwbZdTtW5vLjZlQpxXY
81AI4iZV8udIhbXz6CSZS3KNIouyhjFE35jchDcM67Cum7WMoCCxiiedSMEnisPCuKKQRxLUvNZz
xFBIK4PJcm5GNp4sJPKvZdlVW8pUxOLeFxKnIO68jaXLP7GMearpYrS24CT2X7DFumskdqSM1QLy
XpmcDZGbVOKA5eCssm/tQbfFHaRyr1vI3SnlvuPVzPOreZMWU3bWSpaUAL3MH63LsrKuD55y/xBp
/KmPJByFRJxpLVQ5U0czOXq9uSdvyMV5KM9YvEPFkA9E1rvsuchtVRBc5feXAaKblTfauzO8mTaE
L9/S74jWjZXNa4+melu7FAVxRQ2B2/ENoILABUnaz9Dg94RNQp8aEyk3ZfHHEjqdpNVRKWotWNcl
1XtgZulzPeSSaDedVT3GtDrUeCK1lqmqntdXTR2SzkBaV+VYy0PORWq/mKjkoDerJZLOQ36qvH3C
ynR5EWxu8yKxecY7/25Hi9M3B5SopT+XmVAejr9r0oVD/KPTYBLFQqNI65diuR+pxWFz0UaHGRuu
sbmQOwdhNc+zYMrT37mOBrMyNAN/orcdYebDZMwglYv4bltTdO7NKysJULolIz8ZkjJjFN2Rjsmn
7hpwfdfuV1h2DsMMDlMHrNRG0/nHlu29NaO3vBTNwdR+x3WgDRswg4DJu5KbdZIbPBN7OQzvddOm
O8bglF654qXBVI3kANh8074o38y3CUaYpOX6tn3CNDRreVi8JdVpqahzvztRA2u2wfKk5FZPI9p6
Pim1LnTyxt2w3pAq96rKQd8ZrrHHFqFtkRgTW8rjgAJi384TmUOYqHCPWFuWbdkB4iDxjX+ko9x9
Y7g7uwE6GJsDJqKZd8nIdLFvpDzgOO03KuUoqGYB6sUIqsSnQkpPA8DT0A157aEMcQdfO+TsTC8c
khrhp06lqjbSNk9sEhh8ZsmmAD++a3Xi/8os30+4meZQ/tFj/1mvhNrmlYkNth0PVth8ABJgEGZh
FXBN11j7ameRwU28dXf0NNfZEA1B7op7ztBZIdFv5Yt0OEytElB7YcmfuV9qzxM7tARuhnB/lcBt
P3UXERPg12TVwy4D4gtgrgAwZueRC/2RVGmPoM3QZaaWsH6JwlCwJAAYNiYGgHNszaupnEYoanq2
y7QTcNPwmFmJvy415FoOU3FJ8oEglsEKhVwlkwHiWA/jIEeDZ6qSCTMSJbsYdiMfsQUjKwB4Fm9F
H8Jn9LojmQjk9wDmXwOtuVUuMpNmFMfEJ+0GqWGxqbChDdN7FBPw4xcw4wpO1hjcSFDU05ffgX4k
xandJf5fCq14V0zujZE/jOKBtUmlxlVK8No29Yxbx6G889ikMw3WgtoZjvy6L3HmjmunD+/ehAIx
b/UNpBVnE8uArJZ45YVjDH1qRiDUbPCdgA3orT+1x+xCeWjfWXmtJyRMDNdS5okxhTqUppUTtWQH
mdh959YRVB3ewKdyyDL9rc2TPZYCkL9lZq2lgD8w1Ogc4Y8jQkEEmG2WWKLERms+4v4lR639acUY
nFiIPtkYtnaISxs0wqg3GN+bHu8jCtqo6d5LjJ5bGhUUNikDP4z4QYfKWFMyISm3Xw+SRrX3CjaG
/AHf3/QVE9QGxM5vEbLmBQuOCqYxdK9pNK58gvN+UA06Bf+HQ+V3aK1iM7rhL7frDzUsnoCNsbMe
0UIvmk1WPjlJf1auOaih+NZjnnCSbAXRZfwZLItgg47jzOx35ggAsRXmxjQQ+1Qz8UsZ5hl8/IrR
76XrolNTKBnoml3eGnVuNHxmnR3Tbcos4kgDQBDppXWW8OUDq63/VrK8V5iBOB9YnrjlJ9q+dEe2
xmfF2cLvTEA7FouYmY/N7LgzoohHtn3WHILnEto5rkLOQFtXjD7jHTAm+n3XsgPseVvLtfc98uCL
BCa9XRBc64TwWzWPHOkn9IfeXvSawq4Cz681iCHtppY59ldmGoDHJaNZDgjJ1ERck1mOa1mX4yma
h22qjy+h6fnnOFFv1uyooNXuBmkqyrXubjnMDCHjbBt2absWM7+jhCR4fAbQyxGaIDJH80V+QwZR
+F5r/0XemSxHjmRZ9ldSYl3IhgJQDCWdtbB55Ey6kxsI6U7HPAOK4ev7AIysGKSl6wN6Y2JGGsMZ
NED16Xv3nms/I+8zz9qkHvX6e2RhuHYQXDHwROJRK0bo8B5d6rBNFYVssR3E0FColaVnhJbGlmRJ
sBjYjzdgirMbmet0RMfqRGCMs0akE27JrqFHFn+rEftuqXxDMq05tVXIQna1RSGIGfsAhO0mHcIe
Uy6nX7jsgA8WvEAk98Lgo+xSxqA9iLFMb+7QxCH4yopiBRv+5IfK2XpZA6O4Gd7qvHj0+M1JwkLp
pJBC11KChf+eRiTwBYdi3TSRwVygfdKhC9zgKz4wrYyQ94XPUYkEQ1qtucuFDngFzWhF9mlXmrsK
Rs9YVsMa3dVDQTd6W/UfE5LYbThHRWV5fm6q7tB33XRrxNzRnqQWtuoHxj+431zSSRAdr1RNcBTm
2eeoLu2tQ07GdhB46sDNbHSRsbE45lzXonrAFrqha45WPDPPafsel4lzETXZ2T7BkP5wbFD0r5Gm
V0A7/Zsp1KHiyuBkd3Pacd5sdLsMTpFF3DI17aqPq9eya14sYKgj2OA1JVe3c5v61glIhwdMfGRN
LfdN1H33VSgOhZZ8MMgNTvSYTRJfkVmCkUY2Z2jbCS7sI7DYEzJbGGMeiTOTA/rhtevy9tRZ6odM
488uNbljvI4DwwDvN8W3TvaOlxdymyJ43nqp/pn2xgNt3pyYaGPgLOWg8Y4/bOTTu6wK2vU+tegn
TYj/Ny3wsToIyd7s6WRMVqxOJGc+QwuFO54W1UYk9PnjWvM30dRxCyCr0qN0X9pRe3aq8TCKDgB9
ashDm3t3cQiTeW5b2Q7ZuEYgSe0dWrnGDEIrIUa5YPXOPpQgtg1qQsvqpivQ24PpSnPVefTCfUWr
iQMo4x69izd16RQw0YGsq5hGT1V2+5rkgKPRGt+R1QEdnyp9K8wfkYq0gxk9jk7CtCgmekB3f5ZW
yM9INEsWfZKoxXBuGw+Akq6lg+C/muBBj0T8rgqSS27GGtvOjdnwwXYoWYBW8xnJyKBLbWIkhzg8
TA1gWRRXSY8bodUo/3JEtdjNIDRhq1/Z6RyhR4JtLdp7H3kE5bO7kXFarmkKl/gBzrqTvxt1enHK
1ELEK66dkr+aME1QPSS3dld5NDVXeUg3LvdTfwWehnYdkzjoDG9DdqkaVIicKVXN+TZsaHw5HDqI
EMnpBsGRhRW+D4hAgTGbX6RDhpN6KnNCU/peK4liZr4mM4mOvZhe7ToOrzJD8CG6lIKC+xOWAF7F
benGJgsHArKu1j5H03hRoWbsOH/j8sKh6JYMeAV2hJXJv4685soZ0kdIzDXCZf0W+mTPptz5GUpz
QiINmntVpXWnGPY7aCTmQvSG3Da96GJ87/RSP3Vu/k4zRgfcQLc4FyP4jvwGSd2z9HTzUNTxm2EW
sGG64UPJPFvT/+UuaLqXLgfw7cZ7c2YSw4/Z5kNHgEA+nb2mNdCdhN/oNBIemoJG8SNYBzXt+T3A
u1/hWN1NjGErYt3Pvo4aoUucks9ROzvEvH7TCPvRS8tf95rKt7ZFdk2N/45F8gGdlbbWuuC913vr
YOQBDkX213UOQoPpnk5DOyfxI9XvE6n8XZOYTDHH9I2UylsDKoQaObkAeqfmAyAYO1yLVS7u4i5P
t02Vd9vRbK5aG952WvHDQpTPOY4q0pVoBAlt7X0dY2HGFjoy0voWOm18W61yhjGBQeivL7G1Ek0J
4h5LLIEHaleTbWLWSh0zE+0YBsvH1MnGndab3yB3jiBL+oFtB6g6p1wOOjRJuv5brTWvWponK3My
yWYZaQH2afYYaNymSgzXXJzKBs7OJDGCKAMtn23+bCYwaPhN710f1VBtRjDEPZARpgHOGH8+ZD+q
U8QWhEPVWbet8xzqih59U2Z0HhMydqURUfDFmmCNm7vd5FzeuZG1Ch0USS3T8bNfy5vW6XT+ap3i
PF8n9Hyq2c5PjJYLPnANiv49jH1Frg33r+Vr0WmY7Ie+iLUdERvAd0pMNLGYHowiuqszfcMFH98n
bv/YOvThuvFlVF35iO90V4zdK06G4oKm9IUE03YQ/nXI/WtWD49BgbbIrvxHxhsc/Iz3aKD/nsC4
NtV7RVghQTEiv3TfldA5zOMiTcOI00AbEBLvjgNRHU1yKVSFllMl8QYEDNsrp13W6/GzIlVGN2Lz
0qHOlkP9JjxY97TsYrDKgNyU8H/mJLCd+zn5nNxaCyMhU4OIbPGLSP3k64E/8apl5LMNRn/ad1nw
o3DjueYL4Yx76d6KQuK3DW+nWa6D1IEameSlBMU6xzlGmb2sD1PZ8MknBGKZnPmRAgKF/ahNtHu1
ZJMXCEF9/c429HydF8Zb3H0ONAFWfaCLa0Ok7wbQBMEfVfExmOpXlHHgMUdEp/nPkWySlehpfKaW
/T32OHAnArq6yfFBpeZbHpoufDr/KCrGTDIng6KmDwurHBZavC+0RuzxKRrcTXDzkGxso94KDwZi
CxxL8RZZK8EBk/1UKwMVtMtxPMj1jQpoAQcq3pkdYR+F2euHMqWUmjDh6qgCVlNPC5GbtLfY59DT
aBss8YbLuRhRtntIkAuVU2ttm9r8bJk2wDT9GDhakv3dbCng09uOHinjCkWNPwVHYphodSEG4shl
hms6VXTpofDXtUnG5CARoecvphm8WBqLWlx9gw+K/clQ+OlV9uxrExu+ZnLa6wz09q7gcF92J0cn
dyn001NW5O+c7F7cyYmOSGaBHqjmoSFGeV/TyI50Ya3NwaU/adEYUu+jpbBNsKJLckv6EY2S8RnK
9id/c7FxYtrhcRRUbyVaZmPwfQ5bTb3BKbf3hljep2TSauG0izpgIVNJ8iZaLtW4Adlb05t0GF6Y
0vvmsVzV0XzcRqJlaL/iAQ1OW55w7nSsA/NIwW7IXma46JY0maXBubirxq0auPB0DmE63cBQdtbO
samRWCpTKF9JZV2hwcc4JLFbklvd7jjjvvljCyeufYvyYNiiDqQFIoGO+QPna8o7wHpB7O6Y/7LT
AAGC9LGFb1psGlmwdSifYaJmXZKYmK6xMkD0N+HGcmmSqJGTlRdaj5On0pMrhm+dG0bbIClO9NPS
TZUh4qgU3XPH3jX+aF9rhltnWj0bhVhrK4RAKdfsdb0vr5C4mI51mylETe2kKMiqZiKDRbDWyDB9
jhSdE3BJJ8QWK1tPmb0NOYggiSHLDw8Th/i1Tr1rDB2n1RhGg6dcNAMTbDZsGUet5qpvCjYkLaJJ
4BEwsEVA5KydvrgRJq0CaqJh3RrhNcHnszXVh2F61qygI94lEcmGKKMAqePISUiED5Vt7Jns+jtV
4VxoKRkjPROc6pu9VWRynRgJk3/5rQx7YHrovE0TYTOWySNzD3wT0+xEtR/z2gJ/76ZHuFZYIteQ
/ao1yMDPDk2817/6nC483cmOIrMfjbDwkGIImqoUHw3pFtyrqvyoOOKPRCTrdb+t3LFmisuFGLCc
6IriVLnIObR+XIO5JDKQdDdyW4kzF+j7fSz1vqQ/77jUpV1BZ72fBFCJntAEVBYkUTgW/xyrAZM0
tUqYy63BGtEWaMk2TlxObM1o3tMZQWlnBxycu28Z8slC+slDXaSHXrbdVqt9Kp/SPQ40ADjIe5Rq
wLBY0pJ9l76VE1clgTivgTSzkzf3Buc2il2PODt68n2b2DWZkGK/Kg2dhl5xBYqDJQIe7MYlm4rD
brVx4IBt+Lsf3VyLsFmqaB1O2UU10lgzCV91NeTQlqPUupjjPegDhkOSrl24Ltux4L/kkHUxG0gk
65180PD6ejV7rDvc5HaANEinUd6ibIniCSdpO/zI/HQ4eBnJyFbBNL+xviG8QLPpdMmV5g2kDbPg
JsvmkDUGc8RuBZvervONJ/MfMQ50vXJ1KAYjeCk0rV3Eh+/OUyMUAvkVHfmmMseKdyc5XTu8/Byk
A74p7zsv+tbP+mTLvZ8MrcAEt0cdde8Fln9vpyaT7HS62ol7aQZtXejkHNtSm4FgBDV7PQnr/C9R
PUzZOYNokwU5LWFPew8Ane4r4EorD1swrkhazyqazjLwH3QDNJ8AWDaMlUb97xAE6vozKlFQQJQ+
5FOPIoIYLuaaRFITeDN5SXfsobkQpGOf6sBFzDzl1srJPgZ4AVsf2jsHIb2Brkv6sebT18RykiF1
34/UwJI6Gd5EjdcSXk2rDPfS+STJUa2gt6ifEOCchU2M5DSBCQN46BwKEGFcN+6cMT+DWsaVFxf3
ZRXaGy2n1A5a4802sJDHD6QVaTtKHLljlVvVCgIuwZpzqvi0myVw7ug+sx8XR2xSEBjmVELIDueJ
FcFsKYJFIIdjFCV7NY6fHOXS1WRz1XI60bRmuHj5eMbGa28rNW6tmjOIUrLZZuzBxHNWp1GJG68p
q12i8iezsq+m6U43dQ/FKfD6ZE0P8pjFIUh0bSSdex5D6vQ9gtZ86MIKUkYpkx3KgHYtnXNlheMK
heHWzk1rTpbkVhgSf+v2w8FS/YfekaWEwLtAw2Tf0nKk3qRnsMkGsdkyz54uE4O2KcnMHWUw2gmI
Kq0dm4fpOc31tx5H0KM/W0SG5CP00uwW8NlNnfwY0v6OVoW6lDYtJCD3mKSGFIsNTR3EN6cCcPau
ko5Fzzz8HoO9YWL42oPERGLbYAPHYrtFjvmLgdoc4hfeWnLw93ZrBtBqxLMWe9ckzq7C9EsUnLq2
Qdd8H2D8ieKoPlsZvdJUFy+q19fuCGolb9VnFzXZDmkIqawD/1PNK9wZFCkmempVv+UJk56GNXoi
8n0dpRzSPfDNAffSoZpVjfZE4JhFs7priq1RjU/ksducJahLkpxzgD/Hw2BiMDKJGkc1tBIxcAWB
LGANTk9+EALnBakIfzZs9ekQlnQkXSw7VkB7BsXerscIzw4UcXwOcBCkn1buOWuUXG9aUbQbfyKD
EYwVB+LgCecsyvI0tdjxcYvrZHJS7APJ76UtdwHyVDdk0CCcRt/LCMOA754YvO3SWbw/Muhow/5e
FOSVCn2O9gs852QWDzWIGKfdJw4iNLQXb16itBV5kBbeRZ1gIZTpuilmJXB8iamoXNvcmcOvNKH/
a3SPelAzEOZyHqqaQ5VuBvcJaZ7BdEu46LinFXfREb6shKeVJCy7gH2ah9LNR7p/UbQSvn3Cyuzv
ME2s/E7kh0LIHZ4U+2BNwZYBjbUxM50GgDlu5bx3212mLq7OaX+wtW0Rg+cmEaVET9hDkxkzLdsa
mpNswsEhcJ2eF42PflIfMA5ng2xbbL0RXwsF5x4XHHFapTVGpyhtwdQwQXYVYSbOCSJPc66k/iJo
M0K2JMy1pxpUeMcuONlePJvKiCVk53n4+WtBv7lWxf3QqmtfG8jZKR9KmlBIgMNr5ofeJuDUDr+B
NsZw2+YAU7XZREJDv1pZg6MdNCXe1LQW0WNP8z3gh+l809MvMgFslsNKQ5WVDpq6Ceg5nga9fDCD
bK9wkrLg1d55KNo7IVqOp2bZYqV2XimnK9QnlyrBs2GnCXwEEMXXCmnrqh7VjVZ28hRYFs5su72W
eN/Iwr4ztDshQ2iPOn02s3EP5PlgOi21gAOjq2NxAwZMPtfIf8P1dgvnotB7pFp1GNxh8pUrJBmo
/DwIFLOxD1IQHweqOKRJ8HUGLjhzmED1hqDIChm0twuOK08Ue1fK7JMOnkcUMO352D47mqnRiNE4
ACHuNSvHPrhmFqxy6ag9hydUlg5SzoxhP02Xp0UXKnKWLkhC1h78ObqU0DuHKOnXAQpxBvi09Ja3
UR0mZ1TA7mrxd8+9q5m33MY9l+HU4KiLkD6jVXtGngSAFrxrg3mKpiAMef6KVGZRvMVUFbM+e8FT
Ubtz5aI+BhBDFqHkOnXuPftWc48G26DJFrJfZoK8tPkPYcqeluuEFBDpK5xIBOsJsma7G65J5BKN
WIpjjeL1ucmx2U2lRdAi1IrCx2YZhNANQqS8zwBUOA9M+oNS+YNHCOGtoan18i8LSa53XTfq4hex
y86RYMtUYf6kvHfUzBSeQ9HsF+oAdXO0AXgityE/IvD/UDUznqk881tdBDVaRwPLdUzKyfKJ2VEx
nCDy30liey+LJBVWibVeUHI9EghCPMxgh9cxA5bU0vhG53sLTMK6xc5eb3yoLFiFRrLBKoGeUhmx
sTYq+eMLv0YilPVkUzLPrVwqHap5nMWYy2iWknk0+/gdmhpkcOwWj+/ykE80ecLW3IuuvpuYpTwO
3r4ZGDr3ca4doG4fdUJIHgqGwGuCKphhatiC7dy5Lj/fpUgECK18kQOexQAdkqmle4caR9Fi3y7k
GGeEadQXA6x2gEXL/62Skw/TpOCfMQbMhyM585g5IYWFCSLTheqmK4yYoDjw47JRU5OmchPT/jpQ
T33mBTUETA+2skKN+0Aj1yJwZXzpVfrUN2WPiZXgrBIH3y5xMPlx85hsYA2mubp6Yo18tRpdP8oB
ERUyEO+pyY/1bLPrgGcv2SgZ0S7bpAt8CiRQ7DRpCPXKnBHxdHIVejNsLMwPZ6twwNOOg7+OWtbH
Hj2cpgr5c0hNnG70dztQVmPGrpRiFN4IkX/OBJBzOfsaMeDAjZjGGI1oOFwBi+/DpoxuUCmiPg3h
8dtTmjz0lrsbYwHnaHIexWKibLLqNudVU6PKLchTvUeHtXZ0WX90Pj1i1ArhPSHyJjIrPrrYZtwy
RO30fYip+LL+Lg9V+TxCp+KPNATXJP9OW7i/9jMwPzVyHxlsdzf0zqtuWpxguqHM1t0XQ6Qhrrf0
R0L9Ksrsegow3WTjGbt7c19bFIsLPUmEdodUr0BZm2bBzsoRW7H02Ods+qnx9e2IWxKDLlcXEo5H
BxLAJgy94sUoijmttbgzjKSAK5+xIbXKgSwTzxZ3fKpo7BhjW6V70LQAyew86TZka+IY7cc7WPyM
M/DVL3iYSCGnssP4KtJYkdO7EFnYfaMzcrX6YjBZWEfgxzY14cd0m7LTGJoD4Svl8wJYd8YI5GNq
Wje1X03sXc4dKbOsA6ZIzyMRjn5O82YcQ+SPTWxhDOsFLVOl0w1/rclIPTDIgUsDC6hHmbiKwI7t
0hQQMz64U+IQ61B4XrqzBEDowArJhAy8+CRzSuKWBfjOZF48e6CXPyrShG1ZxoSQAf1jWkzu4YwY
r0MYByb95nXBDXhwx14dUOJmHJNnpaBFQGdDryqcYV0BpCxhOrf9bNYFTU7gronbuXcIJdXTkIP2
/JH4YYNhPaErz/vwhjC4vdG00NvlMx4TK4gY7PKa4xTfdbXPJHnsT4UliambUX0Udt4q7/v8QYtr
Z5c36PL++OlA1z/AHTi3dcfYg8NzekjN8B2p+THB9h4NRb236EJuh0KAgwcGfsMXdolXnRdcdTXH
TeQRDZssP0a6fClCMglnPFdtobBfiHRDlqGMaKd53Qgfh9wgWxcKzrIgYqhsbrHK7OwmRTpQcvwh
loJDcuHSs8Lg2RPpvqDUimxbZUq/LJttEVk/ZBcqSB5xf2nnh07HAwWNWxzi5pbRyIVNel7f//2Q
ua+OUei3ZV889PQSqJf4lmX7P8oepNDyajLjnOKdkN2OUFzcW6bv1ritW+QIJReBHC3zQcubbdXW
6i1vqXERE5rXoMiiCxoGvqFoaEhEa9Q9L61AguAO43dpnG0Vesfc6fz1FGTxd/IjGdXaGieL2hY0
JeaIllT9UL5rvkZOdVH696Hyo0+INug4BC3qL2pQU0h4av5noIeYLWwcAKTbvGgaDHGkKK/0eJVT
4aqphmAnElQAFlLDhSHTIhBYCTrrpl11M97ReJajeEmyzLzW0cuy0Pq+l0JSa747dUw2ZOV4t0Pp
80vkwR00RflggLHoE2sLYZdNv6/yK6Kye5j02sYyA/7nZnqnJvy3HgvICcejf8hB+m0XdIIK+rth
NrnF8VgeR80Jn/PRexiBsN+MlYieu0jQZXNigO7zN83ZDyfZ0duholSfWLhbSWq8i9r8WgxJSe8N
V//UAG/WFLjR0hcoah1iU9q0HvZ93Cf3Tcli3Fh0dEd2umM8yocvNlrcQwAIghmvku6RiEDj9mkR
RJW6jWqs8ppAbzDbd6ZcP39t+JWrPMBmDKsw+mlzgP1g6riixe7rw8EvVXAo5rNeJ0Am0tzBtQ0a
ssm755imIyq3QTsPIY4VtL/NJbBgSUbJdVlPtCAfoNE5Fo4VEIQaVcgq40Y5LID2afSmI30KDg4d
I0YnqaIPcAb3DivWpcI0uNLb2j3qelJt+96BjoLtfBsU9XCt0l9LhZOxr3F8hftk9K2zS1KRnL/2
9yJxxrvCLV+UJT36t6xGoYUxEMFHtTVj8VCSvnPjGrH1EDN7nWyCij3dGilLA4NmTXe0vZppTWsS
oOiNDr3H0T9yURKQTBzyOsJgsmF4fNJRVN22fsFcfLYBMUty779+BUSFGnofVR5MJyi/jYgDZ7Ed
WJemLE9aPGeqoHI92aH14mtELIuIuSPaAJh4cIVKlPYHr6njA1ssjSdgRvwt5x8iauWO5Jg5ZKG4
tzWMaFniIyxh+cdHjJaqzn5Y0Ajapiueglq/IgG06QHZvKKAX2s445/ynrOVFlvY3MrmEtt5dYvr
jTMDtwNryfgdjzcctvn/ycFV1SmNwxp29x3dAnEpC3vTG3p9WbgxnSx/R/p8IclMI9ZXVh9k67RH
xcyEn/GNrOjslUTThNaPhpEAt9V2gfwmTITM1rTuiaYGW5DJIzKfmzgNy/WCkREqtu4CFaJ6RemH
1v0XQBHuDp70kpjh0QdTUcvb5VchYtQq9wrfGsuqr23DDmMu7STUZ40+vnYhs9usaW5x4chHr3+G
dLCf0jh8D9JCrRNL0J+MbG+X6MxT4NfsF0xqp6Js1yXmXdERuufMsQMCf2SFARsYajzb5X8/smCf
URhAC+bmzuAcF4DxsurLkFq5CpyjQImElzICxVPBPAYXCOCxoZxczm2lMow1YgmE4/NJDTFVsG3S
qNjPwRGYH6JfOki/Av3/bsgoadH4mQdcyHOiL4No5ffWMe4VfijHRn5YtcNW2Qyj1cIdEHF67BMo
imjOom1jeTHnEkpke/YaQxpgoFENH42OqCUnvp7QJKJwch/KyddTDWcI/Zd6I4pKvpguoTBeHMkD
Cgf5otyQuauRv+WNk1xyEFasRl2x6nJyVcWMwJQYls5+VP0YLLxPC21yrNGx6GML/7dwncexab1N
Xf8ilxFLqpHyUBqMCUHUrmk9EvUdKrS0GP12bmbFR833nyTEoduataea02KQo/JWRd+l6HXvK4WK
vw8lOmKQCNN67EhrN1IhItei0ul9lETLkaB0Hf1I5Ig2tUhM+0E85L5FJzWpPsqKzPrl+pLgNFc1
W86yVi6rJqtnmXcGI+EzGLVizUGQ9LceypRb0DhYfqtUhGdEvcGmLQFlSwdWUq+ZHqwr46CL4Jei
bbxLx4zh6pLs018QomQHDznPfvTsS1S20VPWXqjoy++tlVH/1Hb0BBDE+Vp3LC6A+Sfb2eoRTUGz
cwvPWnPbOrvabfJTqeXcTrb5aIFDqVpysZyw/oEr8yJ0ZuURRu7b3nd/YTozaMTZv3JIhXeNrb5N
ESHOUBhpDfiW/1QQ86lCez8hZFmjjO5ui1Y7DGD0AIAzCWV2hNMzjeBeBxzIstBHqt2BkpsLeK0l
jmRZVALdZbeQ7YZbd7oJjIlBIitZ73B1q3Dc5xVF1WhjepYhHd88t48KgczF8oa3gMC7syMn98wa
SXy1ZOaVssY+lqxnfjb1T43BIdVNrReWrfhnlHb3Vpa5aEOCE5O1cVPS1T+MpahvXC7bVVIzOhuK
ztksu/085KbNNl6W33lsH3N3KO9EXdGbFtQFS8qJCfv+OLX6cdnM5Gyfri2d25jUMoOYljmDZPnq
WAWvpMUo8I5ezx/EcbdRUD8Uojf4lF3vJNP+3kqNQzVbzavSuG96DROArU6RMSMRpgvIkm6L+jR7
Gv1xAhRBBZVy/JMzXATCkclkUcEqh7j4IKCznrhh0EVNHTW6Se6K1FV9/8c3ktSXBxLVaEtW4Z0/
txTG1P+FXEzuMFz/oL1q7uq+kCm5JlFwlTh1107muieOlO8KuQ2jcdYuzUyIqip91H5zVRHm7smO
wC70wrk38/gRPxyR40XgzmYxlpPGDjd5ByuAen+kgazqda6nx3BoyJTrUv/aeciLKjcp79qAkazB
ptGuh7Ih+Dntv6OtBDGNZXstzerXhADhmKINZN8KXE5y4WaJQ8k8jekvWVXHiUDsDftjsJfEA1zL
XFHmMM3AkgApvfRD5HLDTi+G8aBVRLzNrLbbsM5uFx4yaBJv14UJIWuAYOcDdFLTGoTzg5JpjlqF
thPObgUO1qCumKrEZChV1bOdjDFNODoimohP/GGgUXR4WZcvjX73LKHTrGUmyOdyOCE3XvRWqXyf
Zum3jhHnjdbIt8SmL1jGrPu5eEQb2D9LBSCu6Gai6LKQ0LK+yVq6wnoh7ack1q9RCNe/zSUU8KzP
jv9BCWsE/YAE0xaPrv8QDsycbmz5Mbk0a9YJkrsKF9neqGo2n7vEv/HcZ6E9O8ZLbb401hMKlVVt
2CsH571FQLRHzWOY2ob1lhSZ9SkXB0KCTRAr7b7ND2676ZoKz/rb2Nw33f3c6P0P3Qhzh1aTpLKw
bguJy11LT4JQCfq8wcsQSPoe06ai4hrwMUbwRxFvV7+gDEVTdERYc6DZ/aZ7s2C2JgOgGYFtVu4q
NGlz9IQsVWbzQtYkc9AQ8yDi9LumtR7RbW5xZ7HzxMZjP3gfpWFv8wKu0FSU2joJ5F1TthcDkAg9
fH4LKz6keEWDQoHGc2S2YnL5A4XSM9mEfLpzHpKby6PpxNjyDQu9btI/hF278nS2/NivHzlUwj5i
aow7uvWKpwbHBTiyBP9IS9Nl3GpYtZE7936Cqz0kpwhSqnCZbFYmE6yJXAQrE9tAIGpHuamZOilj
Lh8fKaKHvP4fslSNORXjr/BWaQpdMBy1hC3E32Nr87oqvXaIK7raxaan3XUzzg+Je5c0lPuVNZYM
r3hwRMmD7fz+cvla0JJ8qXvIYGp08Fe6tyczqIAcaHlKooOpYz2S0rz/eiipboueY89v//hf//W/
/38OFff4lPgT/Bj+M/gsNu/t+z8+c2Cv48179vmv3/b152eevuc//5wrPv/IV6y4JsQ/WWosw3NJ
CneYAgHk7T+b9l+/aY7xT4cLRri2kI5BIDUs39+DxV3zn9IxHd2BCUUEEYEu/x0sLr1/gvUF+eqB
2yAtRP7279/t7utSav72+h+s33ckpbTNv37z/preIw3hEEhB3Lk1g9QMYf8tLxcJOsRQGfdXd3r9
GoKVZnmejFhtO43ZbV5VOe6I+YvLgz5GJq2p+XWYd+X5j59ZvkbT//c3/vEjJUhgo2n7S47+4lDM
U8YCMX3FXNjVz19PG8D3Z7LFCtAXaHe+XmqlzmQDCxMDSL79p6dfP4QjF6CI5AgCYCze2TiPsK+M
DpMvHqQMaUItT7Oq66hmEcNkGPbODHmI0hAgLC9a5Hbrcqxxos0/U7XmWOAXEcbRCJmh/O2/A0BM
8o8N9iu24XGf1BE+Vn7ftdI6jtgot3o38k7Lq+XBwE6FVmf5blmyMI0964uGmmJ5oz6/KmuXbyzv
kaisuraja1SO481kIOLS1VUPAPB0U1y++VZ8O5K6+8SMiaEPh55N24jijT2TE1AcP7QQWQBA+j2d
PJWdtT4G7igJB81gocxfIUgtP/3pcv/9kvrzJcTF/JdVa76GHEs6gstHF7ZrLt//U6SOI1EeeJYj
kFAYw44EuRaXEQ9NZ6DiTUOjPZVt3p2W7ywvl2cwmAhZ0YMGAoZbnpYHI9XLE6JNdpzl9Z+eLq+9
orTRmCCAzIJBv2Gmj1IrpbfHQzcr5goD0LOLeKaH/HRy2y7B8Bpdsj5w9p7ULrC1Jlw3qH+tDH/9
oMu3uMbkFAn9ez3Sf29SXe46386fyePdcbh/H9vE2ocxB7Mgw5BqJJk7czjdi69L9/LHy+VreV7S
hiyNb8urP775x3vxq0B/JPIDEFlNsw4ZrdS78WS46XjSJR5KnLX/fi26Hn7B8vrrW8u7wKWMJ1W2
/36rOb//jx9anv3pPfC002MbUZZotnXbNCq7prhEuevZFIFiomm0k3Yfk3S2glA4HGOFgQBbCJT3
qf+0a1Hft6WF/X3CH0J9b89F/u8PGbDlP710nNJdR2MzrJe39BOQUhWWSC0sNcl1nrdvjCASblbl
o3yz/BOtBP9kaBaN9Vl/b8fuTNZ2kntUA3Ddgm68lxaDFDdKtK/N6mul/r9cutYMQ/9jv+XKdU2L
AFjDs8jDltL9W2C0GnQHw7CZXoXBfWv3QbOXCWGbyiKwMEH85cRvQV+Oj0k5aYeyD1AiMIlcQfFE
E2++VwtnU+XkaDfz06lossPkdz/l8jUPtFtUUyyK+2CM6kfdzOVm1HV/7dsCrTzYKnWa2oSnQ2US
EGCoYQVq8qGq0/ZqBkP4EibB9ybNbnKrV7tBxFTOy0AtyszkmHTRdXnFBfr/vqnlX6O0v/4yxHax
L+jzFvX3fQElVTEObkpQy0j6r6eFFw7mtZkgS2+Xx4QS5KJqrbx8vV6eBorTQJLU+4Bcym1cRP3a
gVSC1zfqbqq4+0gictGHUf+JzpVlTEPhSA7ZbTCZ3h2j7XXqjdop00rtVNsZAtLl6WA6UCGXp42v
Q/Na3vX19E9vMHPQKgaK6HqYsDm4bX1TjHF9o2hEUrAZMSKWSJ6ph9XOc53uVsjcRjjrBc95oLxD
6H0SZO8TWR1b+SUsE9S6y9NI7/KLKPWGgwkFU1kHxf+QIO/9NbRNGpZu2P+HsvNajhvZsugXIQLe
vLK8Y9FT1AtCphvee3z9rMxSsyhe3Z6ZB2UgDcASWQAy85y9Nm5kluGqpsVv/NMX0Y/bWDddKK3q
MBAgtnV9fy1KzIMu1bEoHFLz3+tyTC8bPw2/jJSNBqbGSDvz7XWIPPp0GQxLjMtPafiwH39KWSO6
hKHM7DhV2mODohFoaBWvTHZ9MPkS+xuDhtHWjZZl/b4RgnOlAQshe+LJpQf9Qfpr0Aj1YgfsYntp
k2eLwqzK9tc5154WJu1WKVkEyss48jJiNJsi3sr0SnK0yS7hba43pHUTBdjLui0aZZVbUl/zeCfZ
HZuxZx34lG9Bt2X/iIUS/k43ThpZO1fDWanTAv1VHsm2rpxfXD2I8VKYzh0upqiYvWNdoNkgl+Ms
a4p4CcijhlTHxb/fht7nVyvfC5eXKygUWzcM1RMPsA+v1tEj9j3EhrMfajy68nnQ2XYlmSVIm2Tr
BLlxJ9u0WRtImu3mhYqDOBIkGM83oUdeQWZV5W2HSv8YKkyuRK31rQQCpDhEexAeG+Y0ORu9t0Oi
l3j8CPuiTtl3VRCAGeUotUi+ICvU4Nb8vac38Re5ia3uxgnDmbxbMqxu7AI1RKiTckp+p2uiW2zc
fT3Z4HQ65iOTMjKoL149vfb2STZ7woAbk5ZGY6OcbeqlrF6LGln4Zci1jbkDwsRoN+PxRCj6aJVD
ua9sUnMddzymhZHzkcRhO4FKwlupOY9z0fEIN4Jwb4meXG2STamZX+vRJ2TaVK9WSaaDNAPJ/AAF
+bVOEuevnmtbHI4E7CyPrUo0o+qkZQV+t+ONVxIwkbtA/eiDv1dNdifhebCNzIOnIi9m+e9fEkM8
HD68xdCuuqwsdIMMXuZgrDZ+/5KUlhFx8+r9ususeW1BJj0gY/1VkNPDHk4U7rPA8G67DOZE6wTn
piX4BInNfshmBxSHjbCGUDIZQe34l9En0YvCDh4QwwGTrDbrCX2mDqmKJGsevJL8UhBQ5tEzUOEo
ZBoAqPHhx1vaK7PVn8nonP3WiLZgfMZ7WQRoneayvCtn/jI5atXtv/8SPj9B+SUQiVdVYXmpG7zT
Py1kMFEaHOx/wLA0ZUpw3yUREIpZvw9ts9urWFsjEOaxFhekXdpDZmyxbFix64sYpcyNZW2PGyft
7L0eGvZ+dFxsXzKDfPBkOrBhR/CkKHukL+HOsmYXeIItMrTwZsQtecAdOzcXXggY2S6S52T0pt2s
B38Ftj9sRrCtxxRCyRB36SoInf6BzPeSJBhE+k7jPmgaawqCKQ6rpyPvGnPbhAP3gnbog9o4l5Ch
8enUz5auQKpL8y9hXBlnPdeevbEZ941jFnca3CJ44OkxDVuSq8dSP5dhke36wGYna5xPmPHNJ0sU
Ps/ZRRqQBEfiBVEFbHtfw97nj5t54b7y6+CL2YybvuudR3xRSBNKpjfZPOAsszH0ykVBxElMB8h7
F9CUbFLy16TbkGCmvHag8dfQ6bc98tfHlqQehZADtlr6W5o6zortt/h/uQX0311veG2yeDY1k3W2
YSBgVsUy98Nz0nHTBhb81JI1o2brwXUmPO/+Key8cTHc8EiK0gPiwqjHF0xNatJ/s/Gkj05+KiBU
2AqZwe+FHjr86dh5LStQa75WEnUx/Jc2wcShSavwFmxrcMtWUHBbm7Cz/v3rLOdXH+9pQDI8+pmf
kgJGcP/zTlCbGqPiDGG3hoVB7kemxydZ4EcE2D4gsZYvGjQV0TGStHTwVPwnujJ/ZNu0XlZh56/r
aswejT7szmYZbdXGyx55AA9HyBvk/RPOXQBk8pZR5Dknm7SmUyuiqrUo7Cz+m6QRH9LvHCBsdM3o
lPY/52hybyPVdW/lUedHygalAjNZ0SGLHLDJwpnIa4QryKkh+f+LaEAEoBAavB1+NGasKKw4prsZ
XuKBP0lwP3gdkLwSOVHVZ9UjVN8b0N4F8rQ+23VGkR0LJDHJUh7KovcQz+oRQctrm61bFjy4HJLD
v/81nE+zYb5ezMtsD0ddzSb92hFfvw9fL18nxj8YaYMBgeqdnfQhFnGhjODspSi9vl4VM/TFMmiC
+76FB+CU4z4T/zl1wgbEwcQKfzwT3y+/aYwtvCttEdnLPHT8F518rwM+C82iqWxuaD8aVmHpH9S4
hOSeRd7NBKKLgB7hl3ipgMRdumOabWJrdJ6wE5820H7Q2xOF3gYNJMdSPOuLksAN8K3vbaCIzUzR
JgsoTMve67qjrCmA4JFD2RnZzkmzCuKmWxWJrp9SpexXKFljYBbsU8xZvhhnReNtAGMHUDXCPc2c
TjksHCwEhgd2tVEywr0Ab2RGx6Hqu4e2JOJIVAtFdsLKKGt1odc0SV+AithP8I6LqMFZjl0BJHIt
RJhk6nidYhTtAKlV3v79D/mH24q9G9gVuofxjW15n7x2kZdjiIAMbR2gAYnFJEILbKJajZhjyHqb
1fWG58xT1cfldkjAbLcD8YImdKq9cz0M9bjey0YStWtEpvW0hIpdkRRVVqQScCSLRvGAk7o4LIQ2
uxqXjja0Nh57YROB8ZBw6jaoedVOZgpwxHVH3OLJ38ZhEJjhlB1lMWpOdhwK3bypMvOQTipccfv7
iG4b4FpR90fFVvtj6FDIql2vWn2yERVCFrsWs2+0uzIgbY0nXQEbq8fKCn9KZ/CNfaVjY1i28Pkc
/uADmVHHMsWcU9dL6395XzufVjziltIdnRe2y3POJUz4+y1F7qqq4P1VsTTRo30XzNl6tvx8WXah
usQmK7j3DZdNfM0CBurZyJmncBNYdnKLWCklIONzt5C7DbGOBSwZBjTWYZreAuK2QUX0KLQMcoIt
S8EoLyE+0npoXBqeuc9oIKzyyFZNtK+IGxBWyO01MKbg3IoCjWB5q1Y76QFK9ijkW6QxEB6d6lx2
cAN5qz8hdRieDCcCWE/uQdhhE9WKGXMhpskQF5gXz2oI6CkVU2bZWqV8mQw7Yuc09s7mBM6mAZZb
RpZ3lk0eUv59rI2vtc7a/Ea2jS27fCgqeSKIs66D3893mDEQB+kmEOBtcZcRdvr3u+Y/5lb8rSyV
jWj+XhYqMePTBBOT8i7WPbtcK5gS3tie46+1yRye8I0OdkqlDrAVqcYB3HrX3co3CI8KfaVMMFrs
moSD0DL3oxtaex0W8F7hzbQfvTdmtt73uoQToyXKo53CYZDbQbLIwhBWmZGZa9yXA7xqK+/BIAJ4
SPvme4idXDOpxc6Yx343lt5S7hEnuYG9h1e/WPxZmNC0yxRQ7NbuWUK5IbZa09T1e89JPxY5qf9E
uN4b5RiQDDssfOdNJOaPo9ypEYWsXtuSbHBQAL6PuXanbfI3ub0dsVSS50FZ4A1NLt869aIW2Afy
Gh1EFsp5rS/WXgQtg6+BE+FWU6AWXLlhrO7atBV6Cq++r8l/XrsQkRYVcsiFBsd856i5f6uQ4pvi
zkwuWOvs1NLVHmyIjX6Rf/33b4Fm/+GWZYFhenDAXMfWPy9Gu3pKJ6d1IYHEOfHcqDO2iOidcFUZ
7iGzEIMEKT57EwsVgvIzBPWsmzEyq37IOTKpZjXBs+ipsbUBz8tw5LEXFzdZMz0UsNHMBsEWeJJw
HxLCEk9RWWAw0a2dKnkDUzDetiW/wmTUulPuzSc3FRgOR/zlBjXaQ67rzFZdRDoxht4e52OSFb8K
WQUse0faTQbwdWiOk8iO46V6B1Y/2thjDkthSNOHURBCE5V436QY2p4gcbJKZ/07XJVxhTChQg5x
HDX0jSUZrAGz0i3Fam4c6Gc5YQOeYGmV2liDsJ5oBy3YBzMuZSOy2yLpAVdlbOuTwLnR2WHYBymC
kYCkwoVtex1OFhHxybx4csOwOChMko5YsAGCl+2z1gFC8QNIYCj9ukhMzsT3g0Q1wh51tmuTFoOi
Cu+yI6kqBHAMtdnYBXkSrQqksrcNkE5tw2ZAXo4nLQ/0Yw98tCq6mBQc/G/4Pu5A0iEeDhwgWHhf
kBma5Xs+YM5fxs/2MARgWTMjiXjrHcwkIO6I+1Z9SES9dyZjV7cRqhWneQor5aviF+VJ1upZBzyh
4HEX+KFPYDJ0Ngp/5QMRfGhxjYmXdtzUjyi32hO7kvXj3CjaBniNu1DmoS0X8BXURGWLL6geA5u8
gxa0+84zMJSrmMdotVLtDVFErFP2suoN2X1E9vsJiNK3sda1W0iI7VMbvrDrAYZ2JtlQqWM8dQ0L
mYbPMoBczDkM0SfCrtWZIlAUMalr/35HGX+YVoKhsj1CJqZtE/b9/R0YN0VJuuRAYtDIF1Ybwmlv
mugA1aL6dSTbsOhANBsN3qpL9jbJ4o9dlx15THvL8xyI+yyZ520uyLCunRJiJ9byj380OFFlD7ND
P8x92+IWYe5LsWNfTiHYhiJ/smYmCZrFCtIZ2NyvHVJdgb1AtMJPvHBbuOUt3x2f6du//+81k3kX
/8EPqxxThc0q1uqo1wlzEoj8/Rfg6/VoDF4Wb5gF44hZhnzfte/SVuhSaOTWByY875hkhxgneE1Z
JqbgX3hdin5osBSSrDCfvPSrlfNCnq5+uF6ihqY94Jtylk1om7glXNfYamVxjhvN3BuhThqgKGTy
H7TXczY25v4qunpvj8g+ox0naSQkJNuIsbJtMvotaSzaDute/wyazzt3Kp6fpLcaK1m9dsAAWqtK
j9MQf8AzigdrF5TgvnpDO8iiNwL90Aw4ES/loUnESLC5uzul4X0k2xKV+E98p/R+8IZ8AUcnFCHI
46gWmQdrv0lf+F9Xx5zk0cUMg+PN02EroVASCcFj9NKTgaiTY/Wmo1LblmOosqfB6SO0Nsf+qU5h
+6jobftIjATlkT7ehQY1l2zyFVvY6kqO0IOsvSPHYyU7ZVMO8XKB1DDfyTYnHcsDk+MUPS6XvBRZ
eN8i3T3JH0D+drYxSF9mE40Rvm1WjyRF+z3e2XmSpUtLj6qNvFgUxsYJqy/WVIz0dLA6ZY322FK+
zrlusSmsWo8qifrrgN3E5dAE9qM9mvU51Ubg6mWKlUgdffvTWHmqoddk4mgOj98+W7tmpr+YYfeg
klD60zX1Z9ObopfAioa1ReBhXztJfMcqBf8kMYL/Y68N5g9YzEaC9N8jv+0Ozdq8bRRzRvtONTIK
oSCZ0u/IVZfN4LZ/+VqMwHtOXgq7n1dooIkJi4IPMq9kB5tX32P0xLshCsAWJVGL2C+FZK8QsWRC
UPXLZIb4Mmdd8oAVITABJO+5X/gw9qmxiO/vOnbtA6j1Q4KXkufO92pnZY9VyAyuNY1XnhNMc1AY
CSCC8aom07i0MTrlXRDeEt6tDrimzf4dBoTqPjaaKv575ENqs94/pnZHXrKb2ltZRavcHEjsBN5i
1T4pw3l5i1Ssvp26qn8MHWuC6CrMM0VVhz4lKB6gEcQtJW9EZmraxhnNjm9934fMhX6vh2zpb7oE
F43rfZsohbGqsUZG/g4o36+A5Pa2/ixqNuHFO1h4xjOv2Uuf1DaKvrIH2Sv72sn4f5wnr6nWGGz8
23nvP+H958lPNvhBeVbt7ttsIazPy+/EvqCQ1AUuhkSbCT5lKAmGyPzaItkmMKD9CCKhuohd9w6K
WLT3I61f+6ptvFhJfSdHNGPx0zGq+mmsEHVOlTWx+g+jR70TWiFxDayQ9w5v+y+mOWPoVdbPczSw
Djb78cAbUFlDze7vLYQB5ERU5hdzbl/0UaA8vvgu/mY3qqU822NvfwnNinzbcBzvY8UC++Nl80Fe
xu5QL8vLILLXrpdhG5zLnK6XKWqth82CJjdL4ewVk/sv1/JqpnnyI7lK8SLuIa7VKJDlMpLSmWcZ
ximFEBIm3P/yTnY96zwryO5hplnCkWomvGz5IJZa7O4izDSO0lQK3vdwkw7qr6rsldXGGbGurtR+
l3tNsJtmGDu6NQlT9gxYRh1mmAZV6JJkQS60MWTfyd7m4Yh1oMXzaY/fK/ljpWI+Sv9AlUWMWvkI
gzw/IjMte4t7ff7WN1N3A7JBvfMQ+x5rUMxL2ZEM0bZXdOWFtN5sW9hjshHQhy+dx+tQnGkqoEWq
wT/aVh6fIn1ozoZm3SjIH0+BrAk16Hu7yfuXh+fA20uqoipMUaxh6hdITPItoTSe5KgZbpg3j98U
vFDKHitDxSP1OpwHYkF8WR6TJia7bkieFVHEA/umrpE/2n5MzapOrqf7Zzmgy9nSbsIYLyrRWUwV
ljbkx+9lFf0Ddgw6xmDE2BudTEfM3nATtn8oKWLv0NC+5flYsqXSACKtKxu6TGnVX+MWmxU7sX9Y
IJiwF+yN+xDizw7qK9EcNy+e9Th/kyPscHwwspYlqd0/zzPZx0UX6V/H96PAUv6WTe8HclRoDfrX
96bLwTkxG/s8Z274PJooo4V6JEdIdmpz3NggrJWvrDiNTTHLhXpXvradQ+JGFSBxw+lvtozbLm/r
lYfXwELpMSrepDWYb9hkZMHq1S5J49K+VUug9S8mWy8b0FD1Cf+CXwWJp9qO3TxUkf+0pwa/cDni
2tbY89FWyx7Dexdm2/X8aMiUTYndKI8V/04WTBi11aB29VKx2l9tit8pWxRk7DSKcbLD4y1/QimI
Xe0/TfKoTL4PWamd85zovRyZ2/4L1mQBOxzOaz/E3t7z9S+uFdp7cI3+HXxZ/y6KO7xJVCXajKjJ
lBsocdaqjVmvy245MNUd0hsEdFovTVO5yVwFX3M/2bpwqS+XUaqBaV/aQtZ2b1UP8WpOghnfMfdW
FzXM7T7U9DgbZB98mO7uqjnvp1t3ZpKZKDpxGRgw3rky+vwuyTvrphsICkkPPFk0lmcfgOMd1Vld
1KWxMBtHewpiu3mwxnxhi1rpdBoP4GyLWEC/k7UgFPqTuuKdKDpzB6FO6qVoH0RVd9gdVkksWOZa
9eYHBtmzVgamPmnGpxLgFRDQ+meR1NsRy4M3tMD2kqCpcvSgchwTVCdLgDTJG76jOzm09vK/OrA3
T7CS4WpHib1zo6q98yDxATYM8p/kNbuEYEzN0Ne6lwx7p9E3oRbV7M6IaqWjZBbZ1ZEQdsmjcJyI
9bwPJpm0sfZa5vZ7hXeNHKLhXGFWk3OodfCnpSj8Hpx9AWlqIc3pZZs8yqvOJd0v2nxql1XLxPY4
Ucddj8jRIGUPc/vrleBoKRev+0uHyt7D+5WmLoB+G2IU1PT+t6wY/b8mjXzqyLd+zPzqePpn8SOa
CCSqZQj6I3f602hagg5QzS/vJ6HiQlPZWT/8zBOvDE5ySRck9zxKVzyRfhq1qr/EEG+NoEaXlUKc
VzE9XRamOX3xcMMFldJYxz8M08Ww7PdhwxgaL4VOuotod0Y736OAf7U0LN7C2WxeZgMgTZ3Bla9i
f1WAMGG5CNndT/Li5+iT2xAnY/DKQzvCxBZ/gHKGaYk4fD64up0expyMM/jpLRTqzO3Qcad30WQ3
f6v4NIN1tb/POv4pvZvGj6OuTGtyOPqDiQ7/qJeVt4prA+s84kw3YRI2P0PBMtOr5m87aF7VsNBf
hyLtAJVF4TmOTWVtIzKMMRdfIxmZvrrWDzVV3S8W7lXbKfbH9RAUWLmWP2Uz4I9PzYTdINGMc/tQ
eV6zUuyh2Wq+mn+pU/WWsFv90LB3cx+M0XOpW9kXcp5ZJup9sJZVcgGgY7JQue2znuT/OVzKswH2
ibcPejIYmfkXzBhhm8GGPfSJkT80kcmLRxvZp4xL4xVXks0MJuaR9LTsvlWGByvCDxm7wXCHwsZY
xk7+rBmmtR9w4VplOQZrpmP1JnFbLT5HRWpsc1P/S9YaQBLmTd6n/clotMsI2SELqwySsxJaJMVM
3UE2OaJJtvcpUPJeWcMtc6aqRe6BKrQMfwY8qF+MZoStnbaEaERzF6AA14u53fdCV5xMP/7rqBls
/OVa0fTDwFjyJQe8AYqlCbZ6qjj3geOGG5v1InSGjh9QBjixleD91pc6u0HZTVCxd391uIumeu3p
A6QmVM/3PZSi8wC0/uJ+NwuC4zwfFQfYn8Zc/9DafXvIB6PY8AKd7toQbUzFXfria1ZyE1aF9wPP
nBXvDL7urCBX5VA7PzInZZ3VbI0pwiIyHpVlpBYF2/4BdDCnKbcz87U7e4YAbGVD+iXV1Beim+bf
cXm2WHIjnkN1PORewI6+BuyuwA7209H03vtfx6G7+0KiWfMYVd1rh5/AQ5/F+inE8Hgx6kSu8pis
szZLzdtqLpN7Y3L/SkhGeZv0KVwqqTod/C4OnifskuV4TDLtFSgZmzvHLN7adB04QfC1dCqIHTlL
zrRX3ceuGG5Jf1jBMkhepjlS9mYU1Uugqc5bobY/4jTCVZy9ZF6JSOMNPXTfBmw5CfC4GEP6RISZ
C99XYjxvPDhAkzLvWp2sAr36YYaK+QbqvIhc3GFb/hw+LLfOMBxSG0WbKHwjMg+AZ0kVoiY7bav5
ddSUwq2kQeEv21zdQGeWgkzfZG3TXq58PU+erMOGJdS0KNNW35pQOQ/XgmdO+9+rWus0h1kU8owi
Tq3dPOSYDEQ/3GFQT/xLn12LvFYSi5LDJKqore2Fo9fuVvYG45SvIoTPa9kLPtJb17UpbIEYDPDM
3boA6BehnafP/OZjMGXgeGWv/BnEZ35catXQ3YVZcpBDJ5y9HoMaF0BxnTQPM/zgAfYSSlv7AVZq
Jo4Sj6wl8JHjcb6V1Qp+0amzihdZA+hSP6ZWTQig89SDbPPCBv6hiczJl/uhltGssXUN7i5nYNW+
DiosT0g71YGeJ+o5Uu0HuO7el2zw7EXAl//OyXJ3EyudiLt1+gnfoZKMjqJ8dhI4iHlSzD9hFBDL
5a7RDPfD6UzG5rtK7X6drnh85YlAlCtLi7qNUXN7KVFoHRF0koClqeOL3mOREUSJgoCdKqZDpsCz
BmvZa9TWCOQlmLeytzfBDtWpRu6SGFw27ZciD+uzjo/FyyiA6mYzPPrAyZ6YlN5AOBO23hOcYLvI
YT7xoedywPO7IlEl8xV1ZTMXfI0rpwLtX1Xg6OgFGgToGBAxyq76QWdLQDYj7tX2YcJKU54UBDgT
zIpC2FqcVJDcRqCwXwXpmD4kcZjvBwXEsFxtymKeX7u8GiFgsAgdsxy7wNQdtnIBGpTTr/ER2sma
gPnrSJTiwUpwIg/1SgGS5oQ7z4PqG+XE5cmosMzbgUzsIxK4xYc26d2JQx1ujGK0yS8UpwcK2VGb
JvQK+EuyXesr9YC18l7yi8bWuu261sU5tM2fgjKLlrkPN112VuqMdm9kt1D2Tgmi795GiGl2Q3wg
1uysMTF8nDsrPsgmkI+/jmTbtQq7pAUJJ06TjX86hUC2uh1q7Fb7+kmPBu2tRja9dbUiWbPTrb0F
Wn/oY7t8CsdcJQo9t1iURdpbB0sEgKc63Val79+nhfIqT9e8McXuyW5YQ4EUKUpYiWUbp4dkxodb
TezVUGKXBKoPBkoyI/jjZQ7qRd9qScGeshglT3IbG2CB6P3Pk+SoDOF+JLIdCeKDOM8GChHYvFbl
US165ZEeBmB9ENLJsRaOtmAC/o/nfrqUvMKnNoe3yqrMUPl5feAdLGx1QJ+IQ3d05/qmKoMVBp4Y
ivE2jEDZisZL14cTMmOKF3nVt0vZKIt5MOfidLlgp5HJlhcukAYcOCFB4AJpkXh800QkNt5M3qDe
ZiFIRterNjwqRzbWsl9Nsr0xi2kL7vHHtf1yathxz0ODaNZGm5EmVHblcEt8UFbkqY4RimQR0kMJ
hfLD6vcrExn41mmJuZUXvVzP0NEyTIH+gNMlT/KW70viKcktcYhZvRG5rpNvnC412SGLuq12BMMM
ApCMvbY7RKZvs978GaZZvDXlNa5DbH65iyoiIe7Dj5CHTQcL2DQtEMDvF7yczZqmWScGcu9LXf6E
nnjhbZMDGLfL/qaziHD0ato+ZN3YPiSNd8a6iFx80WQ4VYBBcnAv+2RTqE1YDIqT2jDVcArpnDMb
0NmnE3CXbx/kCfZglqvWcQFsih8g295/ih0zmYl5rE7A9zXVXMeIEuF7+F+i0Y+2l1qRdydDB1p5
I+uRw9enSLhqI3pkmywyAsojmRAZmY8qGmwDvv6Hbjm6EqcgCnA3Uax8vVxVtskryCEROOMDKLel
bP8wRPY2Jo5pxMecVUtWFZq57hCKzwzCQx0hUM7tCRuz9mRN09/lxNfDIwXyZKCKA+0sOuY5dxdt
ARdX9sg228mwdZN1hAzWegKGdXNplP2/Lg4Vez+z9JUDhyB5IYvCPoTBVD5GhX8kC6K99d20fGzx
jiSdTiRw5RD8Fn35NM81+/Wyc3SSFYqGYO1ZVoE5VD7ckdS9lJ3yYv5QdIvAHlBjiBPcJAxOUZa8
yE55EgaN5BfVX9qwLbYyquUh88Wc0tXfJqgBu08RLVi/l3Y59rr7/j7+wzXaf8Zeh8mj9/brRrxs
z1zncm1Zu3wOnehtl52jKouPEnkjd2EGu8GB/T+aZteNCOf0zb0cSp7BvWySNUkLZPn6pxPlteSV
30/M+vmP15KXeR91vbz8sZZVXS7/+7XAn0fH35vkifJa7/+hfja+upWYUwqu4XuzHClr7/+DP1zv
v/02/nCt/8cvCK0TeWB2+A0o58ZqHfOstEiSfA+jTYDNwUpOIBUofvdJ/pfsky1WoZiCTOdsZLVP
MAIvpulJ1mbiVI91PuHRHkDDlG0V236rrEXDzdsYOhobdyWb6eONorZjv9QxfWoSvo2yZ+pqMrtk
R9sC7mXaystMDk9b7Z8z0QjOa8JG1Y1szEUPyOhTMmv9USts9ZQKgbbeevdOGFF0zO4VQZO8tkEE
yEF/adlKDpEdNfxf1GmNzW6dOE0UqEcOpVdOJ1kLXXYLK9jhmMa49/IkvWUlQQbZ92vTWBADQdlk
L2SbPLNrQBOrSemur22z+eAHIBXcID/LkJM5T0+yJkNV7zXZh8XopU+GjkStynUo7iKo9T7yEuLq
MefF9ycjtSbtp6+Ri2lGpcDi0ApNrDGipxRTyQ/tSQyY15uTkwFu6bbJ8FzwlHZA597Et7JQkzC5
HAUkLa2C1iwXnzvE4LKOmH1b5rcPJ4h2WS09siqx7Fj+8bpiGA5wi6bnlpIf5DIsSPuDQkizIGCR
Qczw1P3cZDxlc3eyVwErpl+HsjWOM0XHgYxRUavMwNTF4aVVDgiM2ofk63Vb/ocgmcWlItnmQGq9
cWD4LXvbcQ+yaNLUO0y62nWkyvzTmGcK+y2kIfl9q2K6kPPgvukw3QPgN3vFCm8evFRk66VPXuVy
mPqoncJ22LasFm5xmWKdSTpJZdSxs8zqudt0ZJbedG3j2BtwIj9LluvbS/fYTu1eCdVTX+iuvRkh
wJGkG3gkXImz4Zv4p7kGuUC6LubH4vqVZ67wicTdQqBnCn2I1r7Tpzed0EzJNjJKfx3Br5owrlCT
LxgWWBiQa+FWVwu2dYIM+wqT5JMz6SneyW7fPjSFGHGcq3p86vLJ2slRY+ZwQq+CFTQHPCu6gPxl
u12hum0Xalx3twHepLeWEXSXwkxz9wZ6UEGg/rcOOdjVlFNiRynJgoOp3cg2Ty9MckB38hqy5Xq1
xrLDneqaLwNu5bskVJ+VRjVOsggKYaBbOtN3PVL8zYc2eVhPPcoezKllzXs/TVaho2Gr3BTKogPw
Rr7duJN5NfCHAGgK1K6sXgs5TI/ny7Bru9Nm1oqnbLewW7cmZLjRpF4oQ7K8UpmurWyBjZGdw/ir
k9/AdOMEzbe0mRaX+IWOAvUsqpdQh6xagLQ+VEmJ+1j9dK5Pr4bWHJ54mOyJ7c2PBIv1RZXhiKga
4fyo6/jiObyQb2SvbBvS5pCg9D/LpmC2zZXa2mSk+pwfhkZ37odqdx2fDQCKu1gtDpfT8XHd+jFL
pLZ/s9jAh34iqIsZ5le3NjBAMJgl28fBSPXaIY5kbxqA4YWLWhtL2d0HcbYEMUejGPP5vN8vmBCP
WoT6OHfLBPOTtWameHGSN91DtOyS1aUeWNV0nsttJEBRl6bOmX4NkcEfK8eZxCDHHUs4gDQ8X5sf
4eC66yoOgbVNRn0pAnymcGRKplVeDSF7dRb22XZlvgKIBoenu8O6cnrj1Z9TnJxxWD+50aDuXDeu
b1KX3aBYD0zCt6l1W7D5INLhIuH7RlZ3Seh7dpNtFCgQiXUzefL8H1KgJAsz6qbDtfqntuuQzhgH
eFTBN9VGjEGWktWw+Pk8Q9Rn8ptK45IjJadysiD4/KGdqEIGYdbP93nhnWLbLb8hh1KJEGjJs6bj
3EMSis13pxo3gPBgRqRNjoOePm2gRRpnLcOfPfMJrfbw3nGeMLJvRKNvw1h/UslrvO9qbVpneWut
5c687ZuERbreP2nOOLyC35SrdZXn5GCjTJOrdHlOy223jsTS/noOpJnh1b1lRwymTF/6UO2y+WhF
JOAhc+vJae6bR5Udf1G5FEYFNiloRDSB/irQFxMQmq3Ktjg2DdhhJ155j11De9/rY0uIvNjKDxqz
1U1qXYjBifgMUHXVZQMHcierFlmb8qRoSttHuBlb2Uwa86+TNNbcxy5OyhsFj7wDkNrXsHWDB1xp
sFSx+nldQZFYyjZZRKkWYxlhJNtrW+mke8Mb3ZM8K3aR/pEGsLpeyA/hx+pBiMWZuLgsdDfUlnXJ
i+ba1qYqfCePEGFQouruA0FKbYIj+3YYPhiTBkJd1Nl4R4gUE0CbulzQd0SjY+IHubsOMoRTj01K
M8jO90FqGBTcHGK8HBlmvIoLJhfeMhu/NkbZHQbcGbCwjJKDrIIJYH1jds/wD1LEx1V+Jws/1/K7
DPdUNnOGk2yaa6vdB+NwX+LjbZ1sTA/XIXlurpFg/tBo28hCUZuFtb4uRMzKcZ/J2U/fStg5WzYp
fzXn8XPndDz9IDJGjsrOaKY9oEnr+Nap/s4W1b5TXBylk60c0fbntgbP0GIkimXR2PPZPxXo5bZW
0q+GPICjt3acxvjLHl6QaZJyM8z52cf+/KuNbxWKG/2oKiMm4Npf6mjUJ1kozGEvR6EXREsg/kIB
Bq1/SMmEQ9X38YFbe+yXw7xYx3UfHxHyLSan907owpiopqcQ/Gy3yXNlWFRJH6xkZ2kalbpUI60j
d37eyTYlsD3ef5E+47KLNsXpvCXzIPNr59bYtPYen1Svg4f/Yey8luNGlm79RIiAN7dt2Y5NUpS9
QcjMwHuPpz8fsjVqDUf7xH9TUZmVBUrNJlDIXLkW1ZgfRaCYX0aPM2RBguJiZ+g9KhHAedkQq50H
3Qcy61lngtYKWhXCDu+Swk0drn+ZUxNQwk+b+LYay6qYVqlcbuav4IjS5HMwxAHoXWh91MijE3cI
tiM9Uq+db4anKc6hG28N7dVtnOLJU52DLAYdrqDpVuXY2i/iypLoR2XkyUUsF4FJiy2nPFWjjcOd
lOKYHSBs36XF2embPN3ItG/2s4q8zG01iBFQmiIIZPOER/ZYx/bZSpMchE31Vc7nOmC/db/4696r
n1KjoG5gDHwOPnSfsIMyhi1ZntgvI3hfWcodzRo4vs7nlB6jNX973QGhtvpp8LNmbfeZB8/+Qo3Z
2T+8BkIDEyUNSlYVxc1fsejfNQh7Ga7EVkZnvi9VkpR5057zpYYOkOlAAqX/QvEAqJY/9U9qmQwP
Ue76D3bs29cGanRgVHn/DN8iRU5QWSvBVxm23l/0nO7b1u+N92LKKox1+s30gYEjrmVUl6gHKVHp
Sb1TIls5+DC6PM+kAyEFifLvhd8cLchBP/4pIgstOt7mHjlyngaP6fCRD4DaxGLIIPlwC/3UbVl0
IGT/vSAJ9FH7IJs4JIWQIy4ReggVqGywokWFxY4VWvCW8nDN09ey/KcmnL13fT7v6BDgHo8I9zFV
IQKIF1MZJ2dDN59D2fv3Tehbee+aVv1t0wjXAIqRMEdP9bPVlM2zh+4cecWs34RWvLB/BfV/bSVt
+o3sGZY2AJKkxlZ80hUgvvt1+hlMMUk8Y6G5RxXMghayhJ/2GFb5eIVJNrFXsL4BZSuGi1Liuy0o
pYEcMEz6yyZ/cIfrYDjheUznhyiE9HI7jY12aLzwc9vU6GYZmjLua3QNbsG3fbZTmVujo9dMrgxK
jZ/mUmnbRFodbrN4Gq9ybRmCTvswZnQ/pmr2IB+H/CdVNXLYBF5NTPlPGn3mrDTTyW4+CZY48clH
IMH0kv6Mu32eYhvLvvtndd8nW+Ra+Te4S5WHKInOpl7b57DT7HMwTSRq77bM9MIuVpE7Qc23BI5B
Vv2MidZjNrZwaqb9AYzHO9WoqB2ZttU/2suQKqGyyWhQX0+yIk4ZGkA30FR4BizkyfBYd33/eNtt
OJ9LWtrWEAOpSJzo0ae6e2po8wUgCf/bjBAZr2S4Z4rQ26as3FsUWfz3XZIqlAFn5UUN0pNE9XGZ
07SuIllSu+Um7NMG0R/beLIXsk/43bUzPatHcZmLS/yoWO2HJu0u4pehVNxw7Y1ju6cqrK+TqJt3
IpqQNnUCO9XIVztyqFIvQgriS8asec6WQXxNMyV7CZEhSZN+7Sa+h9xXUNmPC/PTaxW1NNlojUrr
9qifjHBEfCIuhg8TDKPVwtpZps3Rh17p8/8MLQf7A9T+9g9eQcnhtj9DA0P//apZ4PQfltBiuWr9
36uW7eBBFQbJIKiHJz029Y1To/halcVPavhiilq0IZWJYsw/PtsbmssEK9UbBnkUHTeKqZSPle07
T0YWBojWJC8jDOy7OIGLLTV89ZJZBaqYVYXesEy9afDWhpq3m7rz/3FmmkpmbAmfEGJckQsY9xIt
vt92w9i5tmNPOzUTlTWA2Mt1U53mpV7Td1R1tJNNSukndtSxzgXtzIcxgGrbtfOXpI3zF2MRKEoM
zVuLKQuars6rzijLg/g44+QvCIfzetg8O4tBizIECloKbepiSlQaeNpG7yDqlxBZyFTlRVM9bkHL
j/IK+t6gGtjdfzr0e9MeHV7UlZYI2eSbs09zSDs93H2wFawGrY6Pqhe+hoM+X2SoTfAyqwpwbzWO
ZO+XBZ0PgV+FszB/0IF9M6cxUG9b4kaBC3wO38Fnp14aG2Iw+OvpuTKgl+mt4xzOIyLgDHbnjY9R
QZ0AJjTSYf/y21WwVaPEgTWKXKSk8/LY7E+TBjpUMn+R3/UnP+PZbQRxeh6V0EbEgttLh/zCb6af
997GiaApk5A/xd19NeUGffZA/C+Xk6FfZm7n7KDJsR+1tBtWFmkmmvDs8F04RMW5rcYvtzzFkqyY
l4iAg8JRfL8iUOwN33mB1x6iEIlh2vy0JzM3spUXZvOXqgUGrGt6+pjShPZQ9Urr+qi+uLRIUp+8
FgbMG473lxjNmKZXmbm2nV5pod/BqVKc7y6ZzUX8d1+FxsMbP1yf3VrxjWe9CsFu05RDXbLkfjkM
uxIk0FUHGvYwFXTSwyxfrWvLBjCJpOGTHQzWkxcjywavc7Wm+xXuMddMqjPMvGcJkQEgYXzJ1WGv
pwHNOIZxgEKHd1jhBYsW8Q30bem8QGuiS/WF+dSpi0eVYPFJWAhSctMllbuWVFrf1vYh8pvXtxm3
qPoyq3zLY/rrXgBr0HPXzPoHOAPR8oBB8tlbGkmhN8kvYdwVh9pvgr2q1vT8zLygZ6b1Y+J+uhw5
2vN9yNKgO4P08/Qdkhaub6iIzhDB+VTdRfr0raVl+oguq3YM/IZfo0ztiYZGmWVZqoN0X/obZXnS
w3LnpNkHZzA4VZL+PzV1RYd8TeH859SrP1P1hWoFlD4Mkm6wj6oBkU0+L61vkg9uF9h7NzK8vUEG
+b2rpVenDvpvXslratYk4xM6DtrJdxO+8W5Zfwu2sh54tH47c2udCgoOVJto7wOlMJx7FdmOov2c
91N/8gZy3TwZcfV283PxHuYrY4suTYIC4RJyX4jhK57V7pgqEeoQfh2fQBXGp7spPntZkJkMmT8D
hoAzmvRoZLSoPyz2m6Bhrp/9rM5PpFKCF4i6/1InGjDFQu0zfKGTQsv7+Vk8Q9+rpyj2PsnSLSjm
RS+emnRz3xMZOcLLdUBSa7mqDLHWHKiZoze0uFTbsx99rdjdL0SPzEL2rX/MnGbfUsm81ssgM2s5
0FHPMm8LLjT8DiKIn8C+6STqavsamaFzzeKkPdCs9P3N9qnhqOfkE1SAS+xtu2ssIhDwnv28mgO/
VhSDATEQBSaZC0HNpmiqdOfnnnpWplk932Zupv1mUlB6HcNrFuXmxXYRvNjk6g8zVrUzSgrOZSbH
OW8Kt9A2Fg+yrUByvMbyH/OFUVyaxpY2Edd3AQf5KWqijbHnvrf0eUzkoruCQ2JTfBNLhtTRfDTt
ltUJlfAQ2TJ4VVzlcg+RWayHGRx4M93eGgR01dx8ElL1dHJXU+0az/ZCsd6HqbMeaLR5kMW6VSxY
8Hi96xHCLMsMhTqOEDHYdtjvePJ5h9qysJtMAchs94+R2TrPYxA514r76y3Y4yXs5CbJ90QWk8h5
5iUk3VtF9a73ow+Jk0IyoCYd6AI4B4R8YFosIRoQaoKcbwH9FHlG2YWGdb666OTINonJQvWP2xZq
Aif3efO19EPl6x4vui2weZQYe+iymOqmAko/tx5+98myhDsat2Mv9/SNRMsAfXhZ32wEn8jHdNCR
35cdWmVATlC/4BtyjJxFVZZ2kwdnAgK3WIaSJBeZBYs5UcHg+TVS/Qnp91yL8x7Yk169Rcs+eNHR
xA1iB1Amm+9xMstDOM1WBTfHyvGtk1LQ96PPEDrSokRjkblTQnM8Q0I7nnUt5Bv3y8zDXMkXeR/0
1Zu2vwUiEz3eYmgnzzrgwv/ssXzT2qYTjECtCqPqSi6ZAg72q+IKo5d3bXX11bbm/mhrhXeVYWri
8uwg9QsikV+4+Hr0RsB+8Fz4zdl4+mtIVugoyhR/2gv2dqMYaNRGj3GjlpuZ3oz3Tpi/h6WhuvpW
rbynp/bSd9b8VELujqJN5APXylbSIGkP6MzZXdo8V71ZH6pxKPadE2uvdan/kAhaD08U17JPYeb1
W6hpjJOdhQ2ZBtsxH2rfax7UVvWO/QB3nG74YObFvk3FW1NTREse5Pgt6o/xtoOmShp6PD/+HTjH
TrWtvLilOhXP+7i1vilNWlxkcMv+5+zu65uObgVoP++uN7EeMmJ7SEi/yfaIHDu18OWa98vp+gDk
kxZr8ef+8NiMHdyYTak9tTQGb5rCT7Zi0oKmPSHkWtKEWX29u2RWjxPMspyOQ99f2PSKmc8b8Mq+
zHz1SUKCbLkF8Ha3FlMW1IxHgqugXbhc3JiyfQYHJDC/XDlEcfxkLXTE3nKMrRZRUhm4sSUb6B61
jVq1JWzsy7IEGlN5zMfCPYZO8GUKk2qfouqHdLJbPajeRKYKa1oY9SqhxMsyv6czaYHujaE1nrsy
/NRQVVo0DvpXvwyDjTEP2UMVzxDQj5O9LzIU3GU1h+Ploqf+V1msuD2eNSX6qtXQM+qKHV/NZRh4
KeP2b5fwA/yzILOxnvKHeOJvW0wP7b2rzMJRsc8zz1O5CERnwPflUt0c7iHOCc+gC6xLF38qUb45
uUhdnOxlkNmffH8KGdOOzsJ43vz/t47dQC+Brm+FSubOMnM3ZXYjnZHlO+eMEM9kCyeNzO4Lmbpo
Kc2atrovyN5YneD+dju6/kbDgrhNddECQ8nVNDPbWY/qnHFms2LloZur7AStQXaS2bys9Cov+w4Y
bk+zGyRmun5TOZ1FR3We6o90mi1ZtaxOnDNEP1t0ivOXSZteFQqInxNHM7ZDsvStDpgk41dd6lU0
2vUB4sVRsoHuzntBPHXfJu58qpchRpOxPIhtDWpPJV0fdtGgRwdHTAlCmtAvdxJ0myJx88FAFeKg
aRXlwLT0qcMPiQPcAHYzTjV5/lQ12dlCmv00Lpa47nFiWkhLrRW7L09l5h5QLus+AFjsH5RoaTBq
zP6zDubd5SDydQAFukV0XjlGjW+88Ll/96BW+pq1SOPq4Zg+UWtaqXkTPs2OT6O9quf5egjUGa3k
+HyrmrZLhVTKnTFS6TUczGexxB/wiraiZ6lYN4ajob8WpA9B4k/vCrWZT/TrxqtM9T7F0ZhcgXQs
6mcqLT9B3X4guRBRvg0yarCYyeyhNUIXCBh45Eotd0LnWrqwVJUmyjxrHzJ0BB/FJ7Ms0z4Gpjes
5hBQsbM8eqxlqEzPvVr++CHNhvx49yNFPpwV391LQOlXw6HXXXSiasV7DnxAhTFUIiQKg2HlNoN2
lKbaNgoTmFaUzzSUX2GRM9GGKSP7rMHJQpXBn3c8MMKNviBkysKoV2pIA5M1t/r7yQexIeZ9te9d
xCaWYFkVU23ptukKO4n/poeiomsiR39U0edNCNv9R9fNhg1AovggLZ9FZHwbI7e+anmXfOwfxmEu
PtqaqWxVjsk8Wr/PDvghYZ4AnEo/kjnv7tQULcWAoz6AKx+mAHYLiB7LPZVTymteaz1LYBoM+iYP
YmN7Y7gI69ri2DnMcOdEFrJm3P+C0HwaYy+kHZdu8cAqF8FbZlAehu+DALXO+6rMxFf4Ch0QDq2P
iV74fMz6sJ7Gedy58GFC8Bak3aEOZ0QvLAXb/dGb8PCh+lTDUdnqh7bTdr5vwm8vvozepXaVlche
ii2DZsGk3xP4xj8sItUlrKIV7OCpUu2NhUagbObn0Q67beZnKrx3TngBPIS+HCy/ayVIo4vdKFTN
EVmIjm0SkWDM636XZ2r6bl60ZVXqE988Jdr6bTj+7TnGpR29GJzBIpC9/ITKpemc2mT7EFNEvMR6
ka57RG430AVPVDwTyNsnKjsmB+XjlEYgyOzl2efyjQDl7T+2hjs9Dm6WP6CDkMwDctzxwFuWqVzj
tlWuoxN+ivIYFq/FEn+IctMx5s0VstHC2IgMrIi8oqmM5PcIhmaGkhq9J/fVSB3lqc6Rr1aRmAwr
zYKxv+blWaa/DWHxMfd4b7674Ga3TgDLnKW14ZQO7XxtQu4tbqwMe0uNungbutNzAxcEYuKsSgjv
ViT41BBMQgfOuXWdA3Q+j6RAJ5XiWKjSujG/mh2p2aDdcbNUns1A8Z/h0AMSomtfxBJ/VkWIeBWo
2MDI49/CrH5EZrnK+73E9VXjX3t6m7mZu+9MK8gOcZhpO3Pyy0/x1O0KKuzfQgVqNzsy50fF8+oL
3cPKWl7vk95dJXwbPzcFNKIGlHGoWWYd6qbRp0CBxy0zR+NrAW9WI6XTdDbX7aDFP9oopTrlV8EH
LTa1zQSs55p0qH7NfWkeJiPSaWIz3jcmCk0k96m1wL4VH1uQHqtbrcCbyIS9tftlXTGX2kySkAeT
/WCT7W05+xlsyNSjIy19dHkrOeVawoPF7nx90Xs3Vp0DaTxcf8HxVm6CefqdTSfyoa0629lA5kdq
uLLhoKoGoHvakG2g94XLlwMZWUYk2s1RNz6ZsXEYFkGt3iDJ1QZZ8lorEEIGADIR3J5R+7V4uXCU
cLmJjjMncZi6kG7HlllOPfWnU2wZkI2Ot+B5rhUN51NhukhfLtAos0TQXtHieJOPAdybk3tVeRE+
qHbfgooYk/k4LIPMZPCMtNvaMTJ0BbIX1qpCdgjJtHBrLtwEA71bV5m1DTfy3Am2sQ6NwSgsBb98
97B77HINoAIuUMFuV/7iplaFc09sGW52aDdQ9ibtd2E7quCFyFd679jHG/sRx5Gjzgf408lHbx/9
quezm2COBe0ybVKn1DbmFA7Xvm4GyPuYxaT516CflK34gkoNbLiNpwnFp2jY3wMl2guL73mT5Ic3
fjJNl8rszX3gzU+FXX5ptLzl5Tgw3jtl/gUF0ggCLqFz9WBYi4Nxn06pfqU6ZqG9Fxmv4AlAQWTx
sB96Td0FXQxlF/WFLzLLaSS/ze6+8u4zGocSghJzJyu1Zy8ZHwO7bj56PrX+3oEoUkzIWArUzuL4
oc6s5iMgimRlAsV8FBNBTs1J3A9em5VXEng/ZE9t2NzDatfeSJCl2jE0Z9zuxGy07l0G4D7US+Wx
hZ3/KZ7UDJhE80ksGfIm90ECGhCsKb13zF3TO6bL4FFT5MHS72lSoIBPmmvnxeUCPNG0V3NhwnMN
dMtkNQ9V6zEP1GexbhseU7fpX0MvK7ZwPw5bE0bIpw5Izi6j23nywysgI4DJsbevQfbDwcygz1H4
oNGcuRptdEVWJD3Lq6HG46Hp1U9ZDqeLuKrc8w6pZnyxqxSBGDNK9lZWVcD71OEx1bRzQwH/nbh6
tONWpeuGR69NI+AkZ/pGEn3rqlVzlMGyTHvPuzQ0KXl8dOvy41Cr/Q6UULPuMmV8gllgeoId/n1e
ah79SLhk4MHVbQMU/rhv/OMr68w4l0hqyaZ52SmLJduHzP/Pdsol9YZcJK/JqOmu29ioTjKgjFOX
qyqE2T/jFw59Ayug3qC1Rj+NpVuAuB2ym70OflL6CToL+jYfxgteQv/h3Hqz0Af0SruGchiyBkZI
ecOYGyRzz/LyIe8Zs1G53Ils5C1b8mpllqwiK5+eKqem6S/XSXjbNA6vkHMNL1aZP7STg3Jy4fcf
Rb/8VkqEvxJJ+FQxPtocXkKztN7ntIFfJ135S9zqTCIQuISxnc1x2mqIqW7UJYefw/b1QLPo59qd
gNeES67/vgDx32exxF8u0iAyk10ui2JNUgxYhvsiNCjrYGofYDUejrRGD8c2CH7OtG783fT6gQx9
HL249ex4DwpfnFNk15/CeqoOqd8jjN6/UsPqr46c6OwIeNhczTx+J5enmd28NkhYqwcSj/UhrgJK
kYUx7DpAOTyZzPhIm+oB/EFwGrQIkWko1p+Kzv/k0mj5CaTktKcphT+81os+hY7erpIkC6GHTtoP
FZAO6qbRJyQvJ7SIwxbgMrs8eAo2vQuQdorCVwNWuc2kj/1pHgtqXstMXYa7726mde6hb/Zrmf2u
meurmcN+k7fXREEvuB2q7HszQg1tTuMXklkxNIQuYBs14WDHn3zaIQfgw3MIjUPQvyYtyLouU0Gr
ySos4i+Z7a1kUVzaED0mqZU9+oCYIKi24rra0+Se189IjLQrHY21rTtQIpXBAVcID7vDz5yqv2OQ
qt8Brr02aju8LwpgN2PstHtHN+qjv/BslfGP2bWTD7HjBTz25gUnUxkfjblDl9LIvW2rxdHWg8AO
vVgneEIXroFf9Wo3XkLJzJ60XaK0+bqbsvDJ6ZCmX6l9/LEalYI0Hhtk0FJTOdp2/7z8IvNtHvMs
q9GH89bg6ZTwJW8nZA2z9msAyOik1ea+cZevtZSwZPi1MMu3v/T/qXLFHLBOMzuktDWnav3Qu9aP
29O+bMrv/JzkMGhg1Gjs+LdZ5ce2MpsSHhy6mh2lti7WMsgscUPr4k1oSUA/YyFbPKfzSpz3wN7N
HuoQlKX4fwuBDd3Zg538oca6dZHV30J6rWpXtY0uyH0lMKmgjDO32DaduxXJZ/VsjeXDWNjwSy6W
0U9usbktiE7tomLQgOg6cMOPz5O6b29cweCpYRDuYOdAI2IlTpinmML0NJ7H6HyzZCEyp4+QZCz6
4mPBMT/p/ioSlP2q+kfo1CSdYmd8cQZt2Pt+ZB0m0y2uPjcvwP9p+MVwmoPsSePqOSkr/t6GYZv6
yV9VN/UUyv3+JTHcHzm5lJO4LLKrj67tHsSa4mp48W1ogJreirbV2MTPsEqDw1Wf9br3txr12Y2Y
NqdK9A9RHYo63X+OLhzQredkmY9Drpy01twro7/NjDr6OMSzc7Sagb/6su/WXqBZR2rGzc4yxxBO
O4WTaledVC+pTr1WU39N3KsPpcTRK3qEcdt6Z1maefAzGD5VzS8PGuSD66JHyAAak/iiJjSEeg+N
HX2YTKfeZkvJEvxsC3+n6yzqD1ELssY3kYbjJUqGeXlDupt3X9BcpzIJb2vaEvU/Q99srzxqmmW4
5FPCk6c4j46nuNzBSYAl22mREYrnsDjLLC8Mavhigy8rzrxbzycnP8qi33qgBu+Lt72WwVuEpXwd
6KDvg+S7hpAR4P4puQaVG53qUOX+kNn5R8CWV3kLgGbvk8NX7X0U5wBcg9g/QETQnmsnTzZaOvUf
p4C7O0xz1cWflP5jbgWrrh/s9z1Ufdeunz5LlGE23kPswEInpsVL9calnecgZp8AHnK08nlyWroY
J+8WRbm13tlt+JQHEJbFZB0PdmvGj3kVRFtlLqz3HMrAfJZj/tdYvfLItP524+l9Vbv1pzqC9wzF
wfS2Wx1V40D6Jn7kmPlzd61HKffpoFh2ZynkBJG9MufyY5Jn8SvNymhzZLG1qy0eSNkMqyi9y9/K
juZ/p+qtRw3OyUuiuSGAOhYa/iLVPCi+zJZqwtJZ1kfHrb2HcUzojkp1fVNNZn9Nu17ZF4EzkgBI
yrONeODOAyDynHm+Ab247n90kvo7KKzqrxDY+42dZ1SpbXVGhATntNCqFJyRbQTmTv3oDCeFNygK
wfNBLAuQVkXTTRkj+/0r5mbf1hD7Gk+y1Gga1DMhBAFi3oLkKn4JP0IzeCnYW4QWZOCvKXy0x6vi
RvlFjLs7BJrwGM6wSzSZq+/fLEjwaPT6ZvQqZ+0ul3SsKlOpRkXhoU7iHp54vY2MNU+TCwS91geU
7JtzFNCxM5GH/JAaVfVgG72zkVUPSq9tGc/eXlajtkYhmPvESVYbx33SO1d/aryO8nRYJA8IGStz
CVt40ujhpQ93rQUpD9Cg0Nl6Ld2keZL356CsLx4EV8G6MxA98T2gIFX03GlaRLKDIYE1OIbdEiXd
JSq3ymeSg84pyhuat2cFWkylMeKDBMteXoKmddSa5u5+FYMi1nbodXtjT7C6cSsK833P139NBbC9
UGsFf7SkmOYhdbdoXtRbHyKDdw7E309T0G8p38PbN1lUwNLB1Q8SrPCqdzRUWPRK6AvPfkkDNXwZ
P1qnCg/3fgs5KS9+0+azF//98PzLnw1dffJi98FMTO0kw9yElHH+YAZmrPPS42arW5zVotP3dvrb
xvs68nz6FrRdtpKLqwXsLZWqehspLUgFgdcqex2PcbaW0oIMb7nw/2xLqFQrbsUMsdXMPNB97x6K
KKDs61oiOWZcrK7x6v00Ou1KGwCraNRyL36i0e4lU9THjEuCUm+ugyyu05PNix7d3j8J9YIPOvii
//DnVQW0ebpttbReJc3uTqB33yk+GvbnXTHyhysLtYqK5OgV2qHgtHvtIue9oLfqpOHxYJk3S9Z+
WbK2RArsC9bUW6R0f/6KrKPM3oKw8LbSkxtCLTc10XiVXlsjHaqdZ4TeRhbtLMteIMWStduwMGcb
OnSp0qpr+z3E43b0ThZlT+Kg0Zl7Zn5CZecLN9d3XWIoAPubnwNHO5LkzUXcueLbKvloTUVeuW0W
YS3lohcGVEOyDtvwsGtRMeDodBMP+y0hI+Jhv9m/JWhkSex8SeXcdMV+W5cp7R7+agoym3NEC8UY
qagKvsqm4rC3ji1eZyLNhlwGnVOncMimyNSLED/t1GmB5lL+dlq7hW2FinvCY1CfypWwCJkL75BQ
Cd1N8d0ZiBQNMFWahA4aWbRQSDBoNh/MoD9tpK3byIzwyTC/3/rxxFLL7/cubanvBMWPGzeh9TNa
WtD/tf+Nh2vc+v/kipQVOs2FBkPt3V3ktA7QBsMBk8CsSyIXyUYb8vY0O979Q2V182rQO2Ti1GRc
3YPvF9CWqyx7yZ9kICj+uXDude7KVMlyZk7mPyLlU66pZtHkvZh5OwLGXGaZN6kPtZ38RafbSM/O
4kvzdg1WODzmfhANyQqF9+Ax6Ez1Jc1nBLQqVz+WVaK91MtCqFbnerEkwjURyEpzHyKsZYMMlDRW
ZUctux9TF53rfrwlQexGf58EiDwUJcI5NB3p/VatjGrjqogkrMDqwJXo1QeKFKR4C2Rqe78CiCXc
NLcpn018Y7YR6pq3LDbifMN0I/Q2Ns1M66KjUa1dByX9WPBCttxYCmPhSPzHmt3ZHjYo9mUc8j33
dl9JG3PLq6V1lFvIn+g8vXhq1y2AzI3cdN7cg8Q3U2J68AvnVSxCy4fOBl4wbZxQT1a/8YDK7nmi
wO/3Z4n+00VhutVWydR7t3tlIzdECUwWMlK6AhC2ASBdq/TkOcnjHWC/uIrFdcuhL2aoDMmjmkEo
6UdxS3t80p6ntvlxq+9p+fzQabp1lfKeybNkAysh7+JIs6woo3jXecEjZRM4NdTOxHN322bn7WJ6
B2BHIlSGrJ2+zqri7gWAnyy/ezWgx1ZMAe7LTIYbPD8NKrL/iDn85qsraMIUU+M8iCwizGEcBJaq
gJhhke5uSf9f5q1G4NAOuw/UETLGlt/aZCrxiwxWiDR9W2j6PgVGdPPZNOqgU4LA+xIWGmb0SIL9
QCOF/+gVI3pTS0M5R2Ah3uSxr54Mg5Ys+VL9Mp208zc9ZFBrZBLCqwzGFETXJCAlXDi6tXuzkKdh
tgsN6l5vFgbYT0hhUMX4dSWF7qWVN5qQg/5Kb9lNe6TgPh8lvZVJHkDyWC4LMQWYQzF8T3W/ushA
ZqW+zcQM1O57gezP/o1fzMxUqwvSFjTCDSC3/7S/nop4PSVkdIANBevlGPLd8dHiHdPpc2alw1bT
4Xzy5yBFzyD/P0e4vr+xC2t4KgP3oswm+JSspLTYN2j7+bq6KvOWXq94TCmx13CMmgtvggxWbRmn
urU2Kt0NN5f4IYvt2Udnea0hknsz79vs0vrkdwYNLv/epi28CxDFJwA+Ldi9fv2ce1xhBuV2oJqx
llVZaDT3yQU4ebhTthaDTZU6i483ZtfFtCo/Ot7uRELZGiz8rry23haQhqTBTHyy6nsmtL/l2hty
1NAz9Kz8UL/Udqtd6gyh9NVcwS4GB+5adQ18y4IO9yqagIut9Vq4z0YkSKqe5PFG1uUSpqoa69pF
6VMCZRiLNJoWuptP4VzUPEa4mCzcrnizy7XGAWZrVKN3QKcyeLFd/9Uth/RzYVreVh/HAgRVlH6e
inyjUWwhDxnFyIFO1GgRCthlapnuqyJo1kU7KidEce2PMwToC3kmzLgKdMXGh87Mn0cHYKoexWgL
pNV8cPMqWolPBj9U2ycTatoWSoGbX7P9795AkVACNEQCXcu1aEAhceRKLqkIadTivAT7/z8+mZH4
J9+kLIBWsa0l0Hetn4GycAe+vtkswXJVnWThAXHQvaTr8nuCbsq+Dv0Y0yxNolkWJYUn5j9rt2zf
PSLVvo4V0HYJv7tlI2tyvfvaf683qDm1BCNHqsb9mRiV7KiYieogfi5Tv0UbrfHDwwgUtdrd06h/
2ndfRazq923WmPD2IsttbdDiJlPfjMatS/1jVdYu2X1aU+vztAzwH9TnqCxxim0m5BXAYRY7iZHl
e6CYt8FWPkx9aOxGcqYktRn0oIhuM6jF/+P7v8aF6IbBlGHv5XJB6/6YHcvdgWjJLl3DwWElUxlM
gISFlk370vayy90vM/HNtc/5OwsexPV2v4S0kQ19P+VLCnL8jPtemQ3yIzlOrdLYVE8W7xyUwuC5
c6d5UxkprwpAA6EwYQZwxStWMpWBqgIcK5AHF8vq3f/HYLmMtwDIZPl+1f/p01E2XqkRWLh7sOyV
HYWhZUer/84hVFXWUN7MJ4QREfFGlVoXCFi3QMbSUpvLg0wlRucpv7EqEDj1gLgCLbiperotd0m+
ooG22C5N2ce7SJ4o5clQLJp5d/NPvvs2uYqEvPEhFLWUFjLYiRYhPtWnkxwB4//+zPuPU9y62MJd
MKychQXDUoyHIINxvWrd/BGUx0KlsODFqhl5wWXhd98S0zXWQ9OMLiSgS9jikivJbFnUwhEmnXpl
9wkpoKH3SEwndhstTLTJqUJH9ec0DRBXXhloX8IVG9JD2sSwKajQi6vKBH1/WCgasJ0cCrtsHKe9
baTfYJlmxag5KVvL8DOyCRWaisJ6e9sj646Zw+y8MObJv0+JUBRV/NaGZua//3BZhXzRhhiU/5EM
5rRwjpgAK8Dzs3Kz7//j+xXfrqRKjGQweOAdjNXtqW4c6GiHpLvN4lLREbdf7NtU1mc7RvL+Hq/8
P8qurElSW+n+IiIQAgGv1L51z9oezwth+9rs+yLg139HSU+rpm6P434vCikzldBLFSKXc5zhP72T
5nvSknw1oXUrQUaxWafKO/oV+svkpad5npLz4LvRNvLCZjupaMY4+WgiNCjG0TLrzEsk8kgztCNA
DVUEhJZAa5xPXo6juJJXCbpJgJy5a5h0LnpwQgfV6mP2G4phosOD/JdLlLg7F9pKJj72xyhgW/dr
OXgvgR9hoUtWLhlgsRN7xP+A67SHth1RTmvFbfqMvncQ0OI3uL0TMqQejjmoyVcbkEelILbAYCG3
eIumBq+f2EtyYXjmJcrKw/p97jUO8kXIOG301zbguLr1O59k69OApj56I7dzaqSbh4fDUuFljlVj
s53NerpyXAB4AI0IfGSFz8CFUhzjy4ScD7QOzovlltaoKvCCasjSXarUJLtTk/lkRvUhT6fvpC07
VK/UQBMlbKZSgTbRDHWdU4fiIoXQtMxzu7EStM/gKVllODWh1ScgMxoI0Qm9ZOXGs60YjIcMlaDo
CAFlBzOiC80Wy4ouyG8p8FKluZtWXgkWvnUXbTAiG0SZJtq1UxfNDrZqnFBwM+uMZEuRhOcJrecP
8lht0LvqiRdoIsuBG/+zgkz03hm5EeQFxnqnLyadOj2iCfk71fx0pkrDCfmN6oPQ6CLBwaVkZrV8
I4uFaobe7H4pIwexqjJCTPfOJ22Yc6B7zCwFxxXg0HDsW7705iwBWmj+Q13SYEgJ92Mml70Z18m3
EAgOQc0QXUbgoUTxQLztyiz9ZkSRfY6HTiAWkBpfR7Dd54qJAC8PaoxxPArVgD6Ev80u5ztarTYu
8orOhgR6ELSR1kj0v+7WapKtzrWNkYXeehktS4HHcDDQzE8ipwUR7269rD+BsixY56TMjWE8zkLs
jdoFAVnkD+zCVSyZZjSA7ec7GHiWPcmlqH7Y3W35r+nbptWetjo/+9WXubOhK/a+8x2pKpTRqtu5
8/3ulnX3NEQRWhQ/Wy6Krwxj+lK2VnSLkaPbeIVV/w7cHCTQBXOu9lSKL2iyPpK8DA30q3uTtwVh
D2qBvkvQmqBrGIXVLl7YFbJK/XuYeh8aD8C4gHPowBrLQPmj5KIb3E1YS3lxus+5y7OtUabmmQYv
6oBWV0yyCB7XpNKWWp0B5ON1j7ZZfeg1mbs8mV4d6+3aZaSve2feZJG3idHBsIlAiA62ltRDvycv
t5HoHKCWQ0ZDPQv3LL1mKFchrUnTKg3NYgZOq8c92oXdD4Dp0OtfuyQbMLOgmshEuETv01fVbu6u
SrfyYLOqF+GPJyTegiIarHMuLOts41WLb2jam5YABShgjYvVgKxKZUV6vaRZYxrWmWY0rPvIOmTT
1h46fqRtJOqAnYFX4bctJHQ7p0WVHXgNTRRh+qookyozaUaVmDSrnOa1WpOWq3VNhZt6T0g+Vp3e
eueZhOTqwT1d0l34oRnbCHXXqA/VZpElkMV37XEzo5ymCiSipUjFyS65hKkBuld7ZMlFqIGELJma
KgDqLVD2SWAhmrwv7fH73U69B3U6/NVw9X/nuUaX4gWlKRwlLtO3PkJqq3ObD/g4Vzf0FIOWucVj
MtDrEh9SxA0TY69ldzbkAWw9qwcy8alEg6Y0LCGKZfGtEoIBBRfIu+HvYpibg9d3+Q1ZPTQKqSZA
Wo5sWfotko75jbd42k/FiRZMSWbXw/GW7NDuXaAXkRtAQK5nHJOhNlFWBbRNywv6yqxuU4JQtXQm
Z6NvnGbr3dO9qPCFl/Orvtm7mw9LlFKmSe9s7oRz1zTDtiwOs5ytqwWSn66cZAMaZxSLb5H9nC9F
O1RNQFMaUBA9XyotpDVpgjrl00UbPeyh5boRmNjzakhCzqO6Ce6230kfnKz7IzYgJGOO3yxANx64
6unJFtRo0GCrokEHMECroiYyzhYARndCMuyV7EGhZWSi/cc52/ULugpq1ytRLIFBtMvrgF7kSLFY
Y41Q/4KmJXMIwgbk6CSbixGlG9ocQJXTthegdrbonPbuaQ39fBG+zWc03KhzHh3jhuEniE69RDOc
c0LwXthHWYLiguiAZ1T54H9BYDdNI9njaDjWgDkt23y1QQwzW8mDyYT2rVtswHt3gbLu8vTV+tFj
UjT1vBdouSQbLysadPwplwCantCE13/1xYDGsJKhJDZpASQcje4CetHaj5+WYVg2Vo4O05gDTTUg
JuZxjhxnj0hLj0CtjeaKSHCg+oFx7loMMazMtkeqUo4vqxPS9KUznEs+KZRIOKZrkKIufreBtgPA
MOUlUSx9c96cUjEB4EANo89BsD2jcrsDyUIfkPBuyrqBQRqic4aZiM6rPVVVve7O8CYGYMDRAZ2A
EvLpCcc9diEzUr7uV9v0RW2QpB37KLvQpnU/WT+4H3tgRIPdYI9CQWTTi6W2zqDAxRPl5wHJBOvc
OtGroim8H9b/voW0qICy8dShPeuc3JHuXjpl9kW4Iztw9UVe5aDZDjr1HU9rmulBy1x6ApBm3aNV
jnI0+7WHGqAi0PL33JDsfzC5u9x7brwcKKtyyP4h5Z3x+9P3XDzuNOlpRtJW5mHgyyHHP9OPX8yv
f1F3l5QtOmVLr3aDMgfiCjqfh7MDQo0cyIWAkxBvA/pQINRrspxHhE0CmtJ2UicW4P1Xd7QmNc30
JbSfO78PVySbB9nDpdhQu3unBcKDuk99C7+8JJmsN0hb7q6uL7f+/A+X6pCpB8aA2dlREnDDbo4g
KRYXoeINizmNJ+FIgEdgpQeeMLRH0ZqM+7cd5phA8/O+1dpcEIbfr/pVQlYuH1fvkVVWbYCXBNSA
gC1st/4rRwynH5rSUKnDSaMGi/5HaA0q8R9G67qt4p2Vy3bdOGsfVZ908Z48taxyxEY7pdnqiZzc
+R9RACPAgrXhjYtawhTZKRoawV5n/y5jTQzgTbLhU/g/bflfXT/YPSz/X3f5sPdhqV2Z4PDbJIlp
bkUa7RHoRpOzOQIcq3DwtAA4dQWYtjJABTAQtP0UvfE0JZsM2FTHRfpflgygV8E450hpq800CAdk
wl0H2CctW70iFz2CqcrytuTLiFwLBEZ0ha78ByGpclsmIHtQp0caOnW+WyuBcQxrUYdj/U2yQSma
FGeereP8iWOzc0l5goZcxDR1o69Qsd12GUNkkYARoZRkYVKAtwOGyVVAQWakoBkhK9Oun12ubcRv
CjmUy4HL4i/goyCgqwaWmd2+68Q3wP6DB8coEdglRV3KMdlTk8Eq5Uacr3tIHzaXsAHJ0dDw+DPi
rcZpMsZZQQsDPSp23EMGVIsDAJOK64CA1TUyGsQk8yJAsR3+l0lGWnTVvZqQbFVL1892oRRWQDb+
bIB2VTujPXpJG5el/rPLcm9P8sxEEGrgKPKWqYsKRe7nw5ODdNlQL/XFBOj6k4dKsieSR50crwbQ
uh/kpDQdD4RsCein9IbWHR2moFqtbYeGk+1qqJy6jnM2oxiIwD/njHS66CGPREvPBsotar4AzIv8
krbV6aYHd05RPoOLsD/EY91cQNXcgHvpx2wSEdCiQIb0RTRFuCct2WmTO1mPY7AHGmE+MRv9rJ2x
t6wxXJdmHznPpBBVVwBJvJz3tNQK3tgnmVvRVYtMN12uHigdkRYNsop5ZwqA0YwGClT5KlpFM614
sItsbwHApzIkm4ct2o32igNKjARgXKPJgNrJuWfUe+JjloDOutWCAcBIghjeCgFIgbK756GxckQc
Srk3Bt8+Zw0KdKwK7VcBTWkARwfqUt8GMkQ10qtM76taEMu07RRvSFYayIoFWq19obf6h4b8oP6g
OtfJqcUj4EJDqMoShJe/LklmcavdV3L+h83caQGjBhNSaLv3ZG/b/t12vSLC3njAquuCum7Y+l3i
7QnWPSrq/lqX0V+0IvR3dKU8C+D5AaESUPIF3h7xJm7GK1B8hiaED+h2X3eTfcRQPWoaznSmDU2T
Jqcm7YFNkonlc76A187N6wMo7LKPIfppn5PQQjwcHUq/A6+Wb7qow22BT+er1wIaQJbs9yzz5v1o
A6WKzPBmEFTV1P5md/2AOqstc0bQbb/161CiuUpmBC5JKGP+I5d8l1ZGvXC0NQuz2ZDRnea/pnjP
OYWdiE4OiFauNPC3mcW6pA9QMA0O1whlF0rBpNXnwKV6m7pFD8KB2jM3PbBM+iBq8ap5p6dpjH6I
M0jdN7HlxH1AsiZacDolc7PBw4+ECzrUA2tgNYAH4Ge1MYd8OTmybVDnDmbCm9/4qERJLPyvKkSr
chTJHlU+YgW4ItkKeJU5eXhF2wCJaHgAvUKXSAq+XbS/3iFk/X+cekggm9uexX+MfoHyLVvKr2Wf
V5cm9GOQE6opDa3Ap/punY1DdUHOrN+A8xhV6W+GpKBlHQKiKUe/wtovInLpo09QdY2g4ChF+1vz
h+E0jn+qFShe30wc/V1LCLbQOk1Ww1JpZsdy0Y6Nxq4r7abBQ+dpg+r8w0J4e2RIflJgTe4Z6EqD
lYpkITITNawMJ0veIfhHvCa1i+4xoI2XaAeCnrhKVjWtV+4TMn/dSl7eGFLIHpAaP2hT/sVeuMD5
yx1g87B2OtNgO6OP9pIOtdYozMwK/KqUTnTmq4E2JRkIEmCpbda1IplkEsheqzvU573u9h2L27vV
6Jc+Hy6hl+sNAcBwAs7gYIIpRZ5KemVWr8c0o0HSy7ReZ2/qTr1Ct/QmrNU0y5UfmgGVCC/Xc/4H
ILb46p+2kVK7ethFS22SLqBWMKoBTKN+j+CaKjkwrXq5ULEBzdwkQVRL2Mw/CHO4PZhksxhfyxd4
YUljszrqVT3DMsx20KVARkt57OBDzcYBGBpKdW9LV5G/e5NKVdNtkAm50Lcxz4UALI7aTMI5BYRo
Yico7ibnJHy4Oe4U1q5tgHzQOmXMd3WSAhTeBpfGc9GJ/hz6aSL/Q1K0CaG2nDvokrRFPm1BId5b
0TPpUJc1nJk9+qfZ6OKxQBkVUG/OYd3wW4ISiFtfAyqnRmP0SuBioDoSIFwYAFoG7FnLuhFZS0L0
LqvNEPMYtKr42pKRAw7qJD0DHzlwEEKuA+5a3QUcDd2FqZlePqrJJmH5BEYnnqCM1kRm7/F7Jk3H
37LIBcG1+prR3zB330wFfR9ZTlQHWu/z+itw64sDsNKjK5C0oyvNHpZJjmdu2g/LLk9C0CtoG5qF
EjnGrd7jo8DVnmegfsDpumPAmQf79G6Jo9ylno99L80zMn0mQBp649D59oFWJB/flFpGs/eWiNMC
2E2r37N5kJF/fQd677/L1ttiAzgduIkCU5ShgGmSorkUyKUwL8qNgAhiPpGEBooVp+UFnbLLKtYB
YDjxQArzNFYt6gVYe6a3BDdP0AoJmu3AoDcM/S6iXy4e3jV6ZAKDvMSh8u5F5u7NRb/YtF7ML565
JwkNVpYDrwyQa26CF7GHYHicFu2pbDJ06/4i8E4bKEKPbxd8baGZ4UA/eO5UX8MJ4G3089qNRLK8
idtVpn8/pH2zJbn+nb7JtQjEoe3BGkAQBTB982LloOvdrNPGjJoTTWWfX2PA2Rwnt53QU6QsJ7dx
jA0w9lGq0YQ/pGGtpoDKEBs+V3L1FAsA0E6qAIt2gqM4aU6ITCqG+yU84m0//QS+YgPYyPlwnFTx
NMkG3u+yqs2faZV1TnLLjfCJVqDerm/xiN55f3Zv6J52bzSzDT6fQc8Mr757A9vxq9zLRzRLsLwC
g7K5cT/63ERqR1EQFwOqW6Ux91emlvjG/WRbbv7BAhvSC3PMIG/F8IVZU/g5ik1wKsAo73Nw3BjT
V9qSSze6smzheKGCEvU9wFuVU7slrR0uR29Av38FZMcxYJ3nXoGk4F5FijfSJEU7AxYkdoTo7y1I
M6AKDMgy4bjTW0mh99HMcozqWGTOJ1oJ5VSbPdiyzAWpj+UdH1zaCTtnNki6GjoyuqVxWxIgwTgN
OrNigKOWSkSDZCC95ygO2JMtoEzRL0RTQA0jPdV3QF6Z9pyn/bOXuICL8OPmI1hs43CIN70B3mzH
bP7IooWBWuJjAfYw5+DFXr8vciAcorNgfqIhB5ISmNAyxLwHq2MHYx7mi6zYGbjrzouo2lNkhtUn
YM3gwzCAij0RL14eO8/Dwl7IxkAZ4MWYYxCmj8x5mTy/PvS2hdIp5QH8pyjs7Y3waDrm8xQt2alU
CREagFeVAU+MXU08R48kkpSfeTBBDf/rDlLEznKtXXcA59ub3EpGYDoLBCAdc2zRx1iVzs0T+Ii1
AKAYc7vbrgAA1N3fW/1RhJa8EghAp5AA8qb0jjN6l4DLqDABSFh4ADm3PXTGa2QAXi7urWIcPFOV
eUA5IAjLkwo13eh/yC401GoW5m1jgcIFFKyiMKJNP6EQqvlrdh0gvCIH5HmLhQOlb13QNTVEW5qm
ak0zUndu7IHCkYwqvEpmOTOCOyEZ6T1OM4IY73Fd2tGXjpfVQft9uNbQpv6pKfhm7rNq3tupnHdz
5uMQkk/ogsb3IvJBayJUGuzEwQdWoJYIuXy8J2K6DBU/P65XFUnvNtxNSUVbHTa3O2AgxMGdv7v9
HQDhXy/I850DqgAUjYfL3dCpx/PkWmOB4nJoXtfv2fyQ/buJDZae1f+/2/mhg5qU9ZqAH9j6Fjhy
3rsFclgxIM/yPPzMOzff50nBjwLxrp2XOA6oL4sKhXneU504r5DChBk85iVDMxOwsPoxPua5XcAK
HXvUpkczkEujB4imWcbRypYeHAU4n3j9xwbtITdasWZMTngioW5MKd8seGX/Pdly2aKLO75oJE6a
kcxCNQ8gfN7UYzN8Tmsb741jP1+8KpvR22c7myE8Rh0iV2hO6oeApqxPbiANdo6AZI6SM1hpevR2
l9W2VaxVc9INAKX1A1rpwVbkWL9ckgL/g4DIzEdUGCaqJwo4FAA5nMDU2nF00Uv3IspiulljH53R
8QyaNxk9m3URPefNZB1saeIl4E1GMwOMNSC9vj6IS8uLdywHOBL1VK6dllUvxaaY0LG7rqkdE0xn
qCAcBuNMllPU7WMfZ3QAUw+n0EFNOHLSNwuFicCzVdN1jcvenO934kxRMSdqIIMcB3u3sJyTFpEF
KUlm1UYNwsqKofLsh1tS9E0fX9s8ehHpH4h3oTPMi/xnvrBwa4R48/aH2QWOrTQ3mcz7nZv3A0df
ve8+mTW6vKbav9KK7JIxSY8A0fK3gKXzD/00LufGznGBY2H0SBZ0S2PiyYezU84cb8cUz0OuKDVI
IVkfbhw7BGNLHDPU/zbsQjOB1hJ8y9rJTstIkeQV/koZjSQo3OnQ1/bZticB/qmOfwC2bOSLD9EC
boTAq/KXMPaiC8nAqCBQaIYOVgSwtq4w2W4kUBVXIEBhhYKhbUoqumfki4AL6Dr4EKHHEZ/EGdAL
t9Y7INkMju5lmX8Dl9svE0V3OSKyuVtnE9iuNw87gdmZbfOKR2C5A6wFSpDLq2Fl1R5tyhkqN37I
SNECC6JHQT5saHCStrpyFqHSZsqPUoZhE/AQINAzTZma2jUH+voEUENVs9V1C17RaaqHTJVoIYKK
Oi1lQ0s+Ayxg8FEg5I3SDqQX5/hOiNINzox8U+UR/txvAwd0FfLkb2uacb9azsAGwCGxs36oazDu
JDV3jjHj3dkwMWSoaQcwhTF05xk/3plmq5D0ZEnC2EvQ9bpOH7aTUUKetD25w6cc7vXlonhvVgjS
h20mz5Qcoxn9WWgWv+UFteKXMjKpvDF+zQs+bNHLdw315d9VR53nbxq78VDc67Oj4aJCJQKP54b+
TLbdVO6Opg1V3uk/6J0V/TFJ01IJ3btrJP/wX0Gqgsr11L8BojkN3+i1iFFcgnPTabUmxWrzsLHM
9l2Yuhcpig5sH+BdiHh0RI3yxH97WxpZlPSfDGZ/t8IWzTqOmSLo6KEizOU+4gsYRhPdEus6KuNw
Fc6JBWjaKUMIJ+zwGNTmJfAt2nVttCmMaNNqb42pvfdk80fZhpt+HkB3jQ73MeAKTX+dNj3IEwQw
iXLgGZ5oZSBZdZ29jI1g38aUhOlYZxvXl+F2Co1mD5jGfEAOU4bGhpo6qZ2TZiX+fHtnAheeVuhW
UK3VAGegZ6mPo+vWwB8Gfeo0Dc0uNr3pQ8H8EHF8tASWoQW0MTH/RsjBsgsdNNIpOGEGUB+GTpVr
W9U/ZPhmRm/rgH4QAhvmsf2X17f1HhW98jwpeLRRDTQj2cNSmxgWfKMjBvsshaOmPWhZ1OXXsV1e
QIQ8XIE2AzpJxTjSySn5Myn6L/NoT18E0P32w5i6GyC2V8C7MX6XeNZeAMyIgoC0QvVjqhhCaK0H
spnfDG3Q7AJaJZ02TVPFHw8mHi8faeqaS/wRHQcndL4jQay0vhIlbfcfPPmLvq0OOMRz/1MvPFC/
IY7WVdxCsVPaunug2We7JkbUGo8aQG2u79tpGG3jrkA7Mb1e05s5DkkgVH99P1ev6qvOv6ABvz3r
EwA9/PUxwO7MA7fy5vggX3EdtN3D6YFgHR62kGxIDmXPAUfn8tLa8KqZz8AdqXGKjJYZMBJlg2i0
ktJaKOGqJ6EeigToNKvlqidTl/a7sz0ds9bZkowczehMAQWpckdrcnR3D6QxndbezCboixG877sF
1QYqeylUcXTfdq8zLQvtYth6zDCRGsb7PKC/YAMkT8Pe0J47Ka1XFVkxO8WGsMChE8cLY8c99l14
fnqwGq+9ovZgYxloDEbiGzU4TXQqUXZAq9Z1DSA2NEYZ0LQ3yr3BounigcYmQ8HAFW89HtD7cTSi
IeVMsbtN5paWYZmMPEhb278kGcrq1WlpPTghVYUa1Wp2NxlqbwqBEldkTJoPNOSen+ynEvDgWlZW
qM4tJ5QRm9Yzia36tzH2h+vUAUBELJG3S8DvgbJY2d0QBe1upKAZyZDJmFBD7uFTBYsHM6ufpgnE
DuNBGvkTGBTFIVJtHAn1cig42bkrPuHg18LF+/KSMGi5sgWiPT5A+E+nFQ3kSPkgOXjrxk3RDfa2
M8LoCgx6tqDB1kfuwZk/kQyFYEZ3o2lYCXCeZ+W5G8B4ZBeIM9NAy7YEVAoOYX+umYLSRS2fyks0
okdNeL9W9CkBpRju1qCMts7rerWlbeRFljOeo8BrXLajEf6V2+JbMWTsBQju9aUx7WQT19x8Gc3J
Oyxuk+4yb/huA8f6Wg5A/JvYVy7RNE6LGuBuyNeHX2nVAUjrU5bWy97tJcLMypxk0WQYgIpJu2Nk
Vl8Eql5APT+DdDJjRRCCIPBES2JTBDpXEZQJe5URSAS4qV5lGjNirpxPVeaOQDZgKH4povYyKCzR
UeHDCYIS1WtSk+Y9mV8NTb26yAzJNmiQGzc+AZXqPavLX69JU4Pr2bWik21JsBB0Rga0YjPajU3a
bdd147oJCK65AGWw0nsGutpk9mw5HqKuafgcowkErQRxxs8pTR3VzElrGtZlqxCY7tbKnJZ325lh
iSNaULfaDkS26Mppw0+hYZs7NiCXtObqf64OeE9mUzq/TA1z1xVdE1AFwKOhqJbt0gIGxHdssE8i
817itAk+lA1NfYXRh/YZMJTQOvF4efYMjy+7O9PZk/bWB1rMpk8ZuFsyU26burRfBMJQuxmvb/sW
wFgfIoT9PoLiIgpyH0XRvO3SjzQUcjGCJhT2QcuMJq63HDRTu3KO3S3qS30Qezjhs5MYDVrc410v
MuOZRDQAI6rfASIAeGsy8sDvoIxnm32oPED2kbHjl+PRFr4bTGNjBgCvGa+1ivZ1uXFlhRg+stqt
XhZEX1VIsF8k8HZj86OglVvmZ78MvxaR2Nncma99pQ5Md9MoClvUPw9h0HpeeAYj4XJlvIEMp7zl
6quBzGnZSuP3yR0AuP0mv/O4+koHQPA4nYuSaPL94Ge1d4E/sUtlgpCfvq3VngR03cUw8KfJ0dqn
bfS93F3YegI2GXLi9MPpW8tFVhwy4Gwi3ihv7ezO28GcLDSMZIC7IaHWgOXH2jgUx5A4+Mre4nsg
TfYfEI3oT51gcQCMdOajBg5CIeW5LHh/Tfyq/4CX7/5DV+CJhJryaksyGniRLE917K6baoaDZjBJ
gMFHqP4+aLt+NkFiHMk4SACY+kEr9HXe5G5R/nQdpTBK1DS1AMZAw7VEVL8M/y7BaPw5Ndh8FHE2
HRYej1/n3v4CDJ7ir2Jw3zVIgdvseEC1NMtNPo3iP1GCdD1QK6Mvwp6TQ7xEAD5uJHt2Q9C+dRM3
gzgHJISTqFi2h+jU0Mb9Pim6P2ml5bSkIQ5r9FzQFMH1aluLEEBJCtcrnF25bePC2BhmiyC9xvny
QW9/9mwHjfGw03KakWyx5mfLquaTXZXVBmeMdE+BZAouozsHJToOSJcWoM6SqIqT5myl4oVEOjiN
buRywzyOVJiKVZM2qkLzuZObNVw9uUA8UHG4nyE7adks7e+qlRvp2R/IngTDqZc0e9iqZWp/mwMo
TIumxA0PsYHUrOJQLqzFUTy72xX0ZypC50nK4XG5gv6E4PwlY3r02enSX1jCP1E2olWkvnWGA9Rj
hiJJ+WeZc3lKbLQDrQmMPs+RoDVwqJmBDyKAALNGAMsyznb55FUoA8BnLAMi1LYc8xm8CqjxsdQQ
cmCp4AgP2GO11MU/tKQyIKdLD6No0isqAM3n2AFwYdcAZpWWs7uwZ5qVIyhsHIQ23ahmz74ayrrz
UYPUzp2/SeIEYMSofq1Rg4C+ZF5dug7lkGiV/mKWLPpilFP2FLPmE75241Uk2+qUVWCmQ4Cr3SRj
JXYgmpfXSYB7kdgV4ywHhVaOWkzF1UhyGjJUIYD9DOdZoKSfeSGHgCe2vExj9fLvCWNKLM+qka2p
+3hjVlW3vcNZ0XAqswtCUK8oli2BtBC6Cg0ZkIcPOJ1+i6qmREMEwtRLESPF/PPyTmYAnjgySr4l
GQ2ZlNne9yRA0dXBWaa5Oj23cuegxxdNJTgukwKZOP/ZNzejiAHk73cZYKTARKWHPml3fiyAdvkm
dwwQWzVckUNPoLB+ULSd4q4aUM5BCjeP+0NpuDLwW9k824CD3gkXpVKhlTUAsk/c5jmtc7ZPxtJY
bcjQc7tmh27kGY++2fy0lHm/aYZ22bXqIdbWkXllSYu+Hb2m2TChJrkbQb+5kFqYFszf9lh1/Jec
ebmn10WvshkoFIpkQFMvcmw4MjibTMWdbctGJoFeE+d28I+xOW8dREvPUSynM3+b0ZIUJJNJj+Il
vSa13qI9aBnN+gw8RKb594NY2z9c0ZTxvN4K7dDb9A4gIv+4lQcbWr53jySzvEGczPaZZz5+UDWY
49AGYGIWIV5CJ3PDmNlvwG6JhDG4DT7HZYWv3om1QR2by2eStbYFoCojQ79jZ36WC6CXO3eu96Q0
ozIP2tEDprZh5p8z1n1nfTr/4eHAFXQAPXoGNp+JMpyrXVgmCjrrPxd7MI6cyRhoDD8GGVoDus7Q
yaZlNIv5KI6WHf6l5VHtxs927flPiB6AXOyoiBYAwZOEHwynDz/0cjSAEmIyZIQtjmnr1js8Y9m2
jnrbQEtIIY+iKoCAocxpI6hE52tbJteSTEimGOcKfNRk6n0t0yI/UqhZR6KTt5i04+EreLSAP6Qi
0iQns7TOgNVM66JSsM1O5Dk43gErdurzEL2CKCeOzLj8QEMP0N4zz7sXf7aKVURyW72Q2IjVH0M8
5ACiCNgCMM2ULznryg+5SKezLPEbRocPGgzdqT3jGxXl8ug2v+Sz/2c610W1sUcUgWptNYOSbHC9
nRs2OLaCvBm4TkQdrAffDhOkNBGL07JY/fal+kqoSiPdPii6Ek+jzg5fSC4nHu/tJkMBxNupQ58u
QCOTAdO4y8U2b1D3Tja15U7r8WQWbNkvYfL7MMfFZW5AlwVWjTYNptiadxGRypFqInqHXrHIjWrA
x+kKiEpUvafqCxvQ8E+uKjwoXTsCbnMS38AGN0QHpWicEAlulvbRQau9HHy2Xf5cW4CdWICdIbZc
1NNlieuDE7U+eOMGnKR822m2AilRoCoKa3mqlvpYznjfnAc+ia2JdMHRlSgCpGVZxeYTk4AeBbFs
ue/lMoKEWO2jwT4NrjM+3YlTBDdR7i03nFX5CX+F+Rmf3XgLaE7ABZjObWZV+HckO9z/JL6HXjVt
0tHBgwPsYsEdHDhNCSs87wG8HDpgGnhXTUICDx9HBPnCKNvzsti683fPrpeXrAk9pNKK+uRUhvnJ
sWpAUCzAg5vjvNq4XaL6WYd5QFkVwMB727xO6Am79knCEPawgL3v5/h7j40HwKwYhSi9sKNgAibG
3h+K8dp4HmpilWK1cZWQNIPoq7Pnc4SaINJy2vGeDFxxgJNrgEXwPxjTJfF1sJ2nuDk/3Iq+BM2M
AbWuntX+zboRxIOxML4k5hRwIBZe0qkqvnBgue38rjR3Fupnvyx+lFynkuGUY9UC8I1zIBBf+yye
bTNIEtc6GkaUfUsbAwXFIGgSyB/tQbF7JwcbsUSRlF+ictzO69+WogdpbRcDRhBEGwcE3Nsj3pFf
1iXz+vLSLWBNT5fiL7DMBJGikLFRlqVi3/7FTUYgHtV8AWca8CH3U+cOl2HKxguKNsZ1pmWtb1Yh
8hFAWrAssA9rzeLO7jHlXZP+k09AfzcNUGjx3gk/O6n4AE6z+bu0WLMluaPkCHeucjDmvspDnhtg
sLGOYdscWqMbbkJl4YfeSE6dBVA8Yo0nWRpOH8mCRJZK2+PdxwhISUPkjx9tPEcefczgX7YFeEJn
FT6s3EgCQc/Nu0DE4bg30x4Inc2QlrvFR7c1glXdzVcDXwOFajomgHgZRHiJeYjdQrbdYcybfwqO
MiUaMjUrk6Teo1VqDNC3BfxnraaZv5TxrfIfxbnCQ+0GhfwMmrEq8E2P7UlYO2Nzu3OVK/+58k/+
yIZm6+5omOJb7zz6n7I4RlkFOHbWBoUHUDxnytCqkE7xAYgDEdCxVRPDYz/DavTQ70BL8BIdmho0
SrSlLDKU7sbeyWuA1wVArite0NgtMmLrNhDaY7cM7QnRrue8jW1AbCv16zSMIkTIgBORKPO7PWSU
qPKu0GmjAy3RoAZmjALl22+lszNVyYp66XasB+KarpfVNjSjgQprH0we7FaH2uY91+TmYR8to7H+
Drrheu8XGQPh6WTnl3WaxkOBaFbt4126Nt3NqFTrtFPPujupaHiIALkysOWYX+pqGQ+lWT1p0X+5
J1VHntep8jmBBRvVKsrRejkQrKYLY6Ap+OG7SFxnE0Vdu5lDo7/kaN2rgzithwvz3LzckxTJhCjc
+GN9rtGkeKymyan/j7HvWo5b17b9IlaBAQyvzc65FWzJLyyHZQYwZ+Lrz8Ckt6mjtW+d+4IiJiYo
ua0mgYkRVjRCzYf+nEnRRN0kofvBnFL6WMxLf+4v45/nf7iV00H+y9IgAFKyRIN6J8wLRNA0Vw1Y
mauBF76+CiLRrbgRRrtlJFY51BWDeasldw40oy7NP3NpUGfvZQcWJY0tsz2p2SfU9zdLaP5RWpPp
e+xHvy0D9JMCDrJVhHP+2ACKWgkanVLrLSsBmpKugzKEasa/VxX88KrVnAbocbWicerTVTxCTCAa
49syZbnNhzT1w8a0RxV2GV5+A7OtxVq4ZebT6JxIw9Sn+8y/yTKn40PqA4KFF5wES9jTgSAnt+bZ
mBkOngbKbtHaDurmTLHZvJmBUrFvs+RHYvJyF4hKv1iDFW4nJ3AOdu3mz2Zo/oS2Uf5DqweF6beB
uzW5fuyDBIJZKJB9NxMowCEBrs9YFwpdPxVlDkV7D5j8jP2UfOIvKRCJTwOP102j8RcKlUazZhG0
XKknJEMp0Uwv1HPkOPqm24tDrdU23sm1ttG0xtt0ajoWTvkhrDS/xdL/SC9xIfJ0w6IOyr1VlL/0
SWyDfWkDj6Pe6RzKmk+cv1GH8uNs+GlYuX2md/5YR+lG6nBXowxUlGEQ2Bvjim6G9ym8bB1vhRPw
8qvp5qgIafC7w8Ej38fgaR76sgiuVmGimMAG+0vD2a9iGoff3r0Qg/W76+3vNpSO57mwaylviRba
H+bq7ijXjuPNc/FHGayACEHFUqGeYxw+b4YgCzcL6tmygXrA5joDDdyAhWjVbCwvmx40oR3BO09q
/l3vEwn0XPENQmXRDzjjQAzVG+MHNuQGni+RCQUPDNThW9LU2gukFU1fl6x+huSHdwpL659sUC4a
Y9K85VNhnV2g5p+ZCe/sCIXPP7kqZrTuKuuG6pE2bvWshRLVA+hgbWiCjtXDPRH1hget8AsWBBte
yu7sqGZQZKpCLSTpimKBnev+pKhXNJC4HlwZrHC029V8TVk49z5M2VgelvvQ1XJvFvHpEOPcEL9x
CeFXHI72ePrEAUplaYytF132aS9auKeP5Zn6XCWbRh6ukq4BOFl1KfavOTQENilWWRwllg+z1Zxu
7OHS1hp70t0jHT6wV8ITXVFsUenTra6EtZ/z9ilOuf9t6qeYlb6rVeqphZD3gGK6hbIR0O+rQVTY
QVleCK8GL4bbCBSy5/6SQzE9SrHlB97q/1JWI/m1rvO+4Lw02MJTPgZ0kEHw3WJAamaTOIaJA3M+
tZ+lRiu0b8BHZufUdEPANW1xhELonwxHS3fMLirxncEvZ1UANwrjxDLB6qq298tuxEhNFH6p/3eU
tinwroYFRGS6+PvHNx12rVsDh6B3+uaGWovi6agXUFzHYDKY1i4UaQrgHx4SRjDoV6Bobj1Q2I3/
dyrl5vh790XbFof5GYDv8U4TVboudBumh1p7LGIj4xesGTZJ3Tu7wpU7z3G9OzXMrCHc1QbvbBr/
hEwg3m6p1a8oAbZgKGxofbvzLA1a3Gom5Y6whoEns1ccCtgYznebApFCRttwcfgFaYLMjbsNkZmI
skSMJo/zCitBtl5CdEVpDhGhqM/wGJ3ZUCzBI6y3Q2jPhA0c6IJkgxpygt039JMoRuwa+XdgppMQ
t8a2rGRT23Cujobcr+wqv3kizG9QsMhvwwCbgzaEDr3pJJ61KtSwWUKjPM+TH5SHCi0GtKw2Tlob
Hpa5dJUpfo5wd0t4vhG8idcZl/xMd1x+qqZlzzHM72AOit9hiU8yb1amzoEP/TsQ9YHYaRlcDXWT
aadMlN4mFG0GWkmtQWkfMRqg7tJQjEYpRt1OKyffCjvPpxgoWFo934b6NXyS/vSXiRUo23VbNdv/
dmuoK3WbMtPtAxcAkVul3b4ZLov9QKbTSxt7HWr9YfwwsQDc2rXnXmCVncPrXUKLBCSWfaDXt0IP
nFVp9vk90nl2hx5Lfrcb+2Ri636mOMfDdgM3JBhykZudp2TJQ5OBcAzHz80cFC1vNjUDYIzAER2I
MlfxH+Qp3vbuFYSpCWKqwBSrXulsgO90Zo8VuLdu4kF+Jx+VxTPlQ/eT/wqNNBL1GPyr4ccChnkB
5Ix013GcT5CLEqhE9uXY+CbHYXNv1OxKMWosNYpfp3dsMYcpIYcS8hXSABAihULIaonNd1P3qCIU
CgVcMykXoMXYd3DqgUoQ1NCokZUnym1zTCbaaltJue0L7ABcu0whJ9xZV7CbUJUKg+96AulkLRbW
dYnLAOhHYcY/KUSDlE9XrQx/mGrSEqK0ojS3jmPDVkGVvjJVBKujPpyvKIb/nF0hIAFMg9QsudT1
SuOrUfS/8CLKD7LLCljzmeuCJeIZUltHyAfY5xDnXGdUavt9o+t3Ci1xutLGCet4ypMZnD0TG5pA
NDKEWQUQorrNMscJzX7vMPP/uldTCbBIoXC71rT8NOMpJQd5yZ6St9rCEVc4Biib9omb3UfoPRsB
VFomkef3DhKXd+E4xZbySslwoEx5RcfnPMgi8HWgTaoW9x8ljEUdA088aGJ8UsGohrLaBEEAI0Yl
o7HMI3kMyPo+iQDcrS+hAHgyNJqbEY6VuY5YwWEnqncHG4+UgwvjCdCZdOtGjVSaGbWJY9cKR4Hr
TwOa6X43WDgdKO7olXUrMnBpO3x7J/P7IDRtV1lYweqD2zwBDdg+MUvUQJ7zYEcxakLtdRKheEBf
UEAIbUcfBX1SUdiP58CJDhSiz43i1RDEgOHKf+VCX3DOHUBoA65eeLDBcLJN3YXN3q5j86ujsze4
rBf32nD0F7iioirTm1/zOtd2INPD+mS6dwNMLzgJe6O6fZnVvCHQkF4AGQh3soVNyhychb8plZos
CnDiPcL9bR7X5NAd67w5GdyMzpmAI2QEPuBbEXh8HYVCHIoijt8qqUDjpfPEjCF+tL14pSwggYJd
osNSmbpmVUhI1XXDpRcj3klaGhwcPbcAbCnFbl5nq8U2oEOXCAvZC621Xct0r1lbbYURdHCVLtti
X4X5NfeGK9SjIX1uV5C1WNaSdV1JtqWFoICx61ZnXr5aVpCt0OLyacUnBhtISgXUbpWHNj/8PxVe
SPCFlGCWlAmeCdpQsVlcZon/t1yK9fCmC0rInUN5vdStk9OixGuOkBjnDVCAKPQ41940nSuHEc0K
NqXdbipi90oD1FStEHuUmpI5eZnRqmnQ3gQJw1aWurgTNTQ/CL0rtk+yMXwGyCUaI96AMwACYylg
oWaRA6KjvA/jatRhJ07hboRXIkXnPuwgt043xQeKVVn5Z3SeQ9kUZHDU3aAshzq9qu55dpwc6jq7
QY1OsiPF+jw5OIaMjh+qdPOloWQ4B5zmrCnRKWJUXZn7bGATtxaOVh+g9mN+9TrvNha9/uh7XTw7
STmHK4c1x8EaoaShstKp/DgpG52bV2fGI2jLeVKoFfEKBgRZ6u2go+TrKKu/g7jWrezGciF2OJRP
SRK9NJKV7zDW4hsb9ea9VGl86lawz2WPEIeME1a3o9lehSO3A1Cb3wIoEG8Gh+uwIm+HL7k+/Yk7
EK8CiZetm4hbx041fQZ3h/nKjfjHrhroP8U+df+mfLrV/8ftKQWntQ1+5I4ng3Wjhmm2dWtbrM4E
tlX7TwOh+avsqv66hGGUVB3H2nmhUIdq6M2u9p8sPEQqyl2d87dFD37WjF/y6loZheTABu3MJHgj
jfiSYnRJjdH2fbuiS0ocdGdObNW3qtH6bie1Nnrg0+dXS+p+jLf3Y1QhuoqhrR6i6HFbQq4ZP/Ce
giXl31TBLJzJCBeVBRWjZootz8dWpthSl35KNQ3upujMDIcKfRr6YLfW+84G3dZqjk1vn/qkK3bu
4IaXpXGqLEKlvMMWUcbWrzDTix3FCtvG5pAS60J8peNLOqqkc82kAaiU1SICOgEnnzQwakByOG0K
Xi1CHdPwGm5KrFWTqo7gKapOPe0JIGQIphzwZcBwIJG53AtnU/WlDY21LjL37CmWguX27jmKyw4m
wMNTVxT73LazG8qo+Y2upjFNb7+WYJgO2TzCpLeTDbDMS4jSgAL56fAAuGl1J2ooY2xx5Aw5IQg5
qIFlVhxG4xq+FtN6idEvINJp2NZtDyfRv7dK1RWzjWAfNPznkHEcoVMygEX2CWYj+083mf8BVteB
yTZOh0Yx96Ri87mGo137SoDuXnjV3hS9uy+t5qWPgAylJow9iUU2YUp7wo9aClm6JEzGYbSjImUo
DOngAliFeAxwn9vDrQG7zoSJB8VsI1WuM9Wbp6ftUQjrZ6FSQUEZLyIQe954yaOJpuTRh053b+s9
TFe7ELhDxDMnACo8EX7W9KiZAbHWWxMk1aPiupBBiDQizD9jgfnI4vqLXbn2o+Sxc6/k3Uq7NgGU
AX/7wLO8zt0hqOxdbea5T7l1kDuPug7NdVD25oa6NADm7IjjUjc9mBBbBvg6LdZF1+k304Y8cNs1
LawY0NUKrt+iEo07dHLd6Km55jlMdfQGwh614k5kQWjiGNN2gWRRfayhsn1kDk/A7rqH2JUVLJpE
mhmrKg6bE7BN414f672Wls0J+iZA+Bhqw0J9aiivdcexnKf8t+EllrFHmYGKkMIKpAtQ1w9wYnYJ
Fbo8b/U/V2GcjhjofC2DxAwIqRgFLg+XlFPDmA+7bedgNIAYwiPrHdTQ6LmMxddQes7RU0suLgXY
AeDJydGsL9wxu3FFl7rqD5Ue+q4pmg1ISRihIM4kccqlGqg6aVt4gAlQI/8Tayz1v0D9iOGULI98
6gBoCWT83zTqJlaEQ/R4SrErROGghPH9SupRf86Kuj/T1dIsMcjq5dtYZCBEAhKYG+lv4A+wMAkb
fhpUQ1ea3Skn3xKYwNyMOViDwtpwFHiwrmIp5DxVcG6oP09vIwzRJQ21+Gyg79CVG+IHhlqyy3Ml
91cNIJdQTOcBiCPECvQUNZCuLNZNxwTfUyMD735BvLgilluYHgJAp9AXNKBw8xtYbidrvZKpn5Sx
sccKP3rG5i64AIt8JS5zo8NfEycn0O4Kpj10txLATmP75OXQPy1H3m6kbcIJV8WsTAMuPb/Qe98z
QOHuvV6/G46BjXAECQUopk/faMDJ+x5uS/GubVzI3Akl2ROhuA7KrLosYt47zzVw0StpdiE285EG
9VkUDI5LM8WdC3lMRaWiILaN8SrX9R4HLmVxKt3wY9NaMXS6luCnnExNkb3jAt8OnAvYaPKYcmc6
RlUroVGD7hKDdwc+EeoXori1Eagi/y1viYm6Mg+F+73Mne7SFnl3YeOE7RT16wQFdruG9HE+4vRZ
NXgz5xfIzwJTDzM8POaB0KkjNNF4yckgLwVS5hKYDt+NdvFo4n7rehMsHmKtee6xWoDhZDIcKAaU
uHbEKXUBglu5SWF0ehGtBoMkM4ZvttcBhO8JzuJNILD6HuHWWGdjfQUCC+C/rk9Xremke6YHKCtO
T0u5g8oUYM7VR1ual08VEOpWCgA0jmw/uajlVJBDwelyNhQ3cG2GdVNFbD1MDv6DvTHhG7z3B78u
bPD8NCs/pJnGn3juhuugiFNUGGr7iSeh8ZD9C3UoIQGweyMAvdjUfYUXvAfVPwXXTTKe4TulLiOF
0HWxRthZZntfQhmvIc2bwof3gL3YlvRDqYkEdHHnflO6L7kXimNiZAkABOA8wUG8UbIhf15LIncB
XHDrF3pJUVzPo2kfe/BsYuGATUwVwEcIVW8x4dFEV21qfOdmYx0AOvA2pge9VqPXxAOWpngvFpnh
G+HwDXXbEjAUMT502xoeDs9NiD+m11b3zD14gYOfMzvbug3LgEYIB30Hlffg4GnBMasn5tuW9+I5
Wa9A7D9cy2FveQWJhN7Q9B3MPdOnIBYn+Anr6xx6OGtlynKLVDNFTX+DsQOYcHqtA6aCWKKZ5Ulo
4A/0iX7ItCB7myQgRk5kiwuLs/TRhI5YRQbWzBA0AWslt85FxcwPTQsvD9gLQofYcurTMki5eqgH
3SobnAq+D+GGnqmeK3+zNMDhsXrC0sORnq0TPTGXx+znYZVdC/tq9WINr1J9Z4RucpVFJq50RQ12
uqCSiD7cMDVqDjVQrDbPdziMGi/FkA1Y5wKd1dKXUKgvHNlS1jWocKbeBbcyz9TxrgxO1LgjgEMH
uoRHM/Tm2RyPVUawDIKFHJyqEOvTbkzeWla+EK20wXIbZncC3qtTEexE1+snoqRSQ/EqMD3fBSd0
Q7Fc5dIAuKnmwbLrF4qPjTl46wE3ydRNKGO503KTyu3XFfPaJ17oIHkOMCCEP6z2GgFhfY7zYlpl
qgsWsnfMNciHNjyRONaAxA6gGaNq6MoCchtCYUm2WWIxy9NzARYGlDL/JlIwG+30XFnTA2scZ0eD
S5yuLIbHpVaDyoy6XOeDOd+vIcLBzyIB4ZVBIDEvvRp6N2iIHU1X+O7/dl1N336K4695aFdYCaCl
oSzp3l1h5Ltl7jIlts3NqIPZTIyRcOqxg8mLPZBs44VCHxpIJl0oo3Sz/RwHpmqNE/t6vbxq8YeF
A+NwKmHMjNevpqWZtWIWiD8dM04DHKotHAwMf17MmpNsBgWyXkJDNn7jY1wf+Aifp0Afuv3CFCSS
Iex+/wxQgZxGaYBm4OrPjJl5SEEvKP51GxpwnSwFFKD34MKk1HbMRX2Zno4jCfO4FWqMwOhDxMN2
8Ow1BfYKetcc4INuniLpmSe6wl7LrrclKqtQ46r3FLOhJ1FvOf5k55w+j/GhobDhExETkHK2QfnD
Wc1cy0/szDIv4QsuoE8SlHFwHStvg3ogP8I1CH8mxNYk3mYWW3KVNoCQYtX0FBpGuTf7CSd6gPHD
DTVqgDeMHXNbg1l7oGOHgNxPaZTcUKlPI/8778NJBY2ue7WwqZzxAP4Mw7cny4751x7c223n5kW2
aQFaKXFCf9GVkTS5SSeumR7gXwaoI6UEZtj7TADaSTmpA5O11WSh+IzX5n+dV9WeWA811CyJL5I6
VntJW/0wM0Koi0fRYaaPUBcL9MPsGQ2w6r+S1Vy6E7C3K+jirqQqcdvplN8ZDtcq6RRXClGTFZW7
YS13fOoCnJfd6Woo0w+5FE8KE8ZWUGpy1OEOfWTz560+avqQkxqn4aX2k/5rlo+dunOq+q+xGyj0
OBznXF7wI4Kv4mWaCv1lqgDPDzVH7qnrwKMKHjUy3lBXD+oAYKMR1VygQV64xsR9GFq4h6NHGbLK
4RUZ3HReo35exz/StPQLvKHeZV8O2zBN0wP+c+VLoKcvlAABFOzBjMq7WfmV99DIXQ5Z6DCFmhAY
TSvFams5URnzDEgkEWgb1xqjc9IUEagwFsCESz8KIEnedL9oUNMqvNvp8nO/oHlJkeb+yPgKOE7o
NHM53MFGLP0oSdOf0njX8Sj75eCBtiqCCoKTXAsBqfaiZ6lbQApggbKhDVqShvrZ87RC4Nmaghai
gNQ98bywpIpSje+oR01IxK6lbyl4NnUjNkDzHlwhnw5+9B6r89azsIn497kRxZa0AQ/e5dxojL1w
BwFtkG16rTl3gXyelMweNWAe9NB8yqByP7SD8EEfNFAwq2G9onLI3xz1CBgRiofOivQ8qCN2V6aV
zxqRHTrVNY3C2emhl0AnHefxccH5NcqaG/UM/Z3HhrtLhJhuZmhF69LUy/exdS+OFmr/5G69l27u
fCvqePRRJNW2HtypcT/oXZaQN96PoOrhERrH495FeXRVTRz8QQo6EuQjhuXElAXIgYOTvY711F3z
rmvvQJF298rAHiEHtS3Tm02j4bRAHZ1+aDqxG1mgnUujRzXL/VrqyVcYTiZvSRv3OHipky3eLvFb
LHEOLAGhufKszb5EONQEDj1+U9rwpwxwLp/S0nTq1roL8jSNJt6470PtxFPXWusyfmBfrp+hgqif
AQBGFcImuDYFwjSu9ioH2hZ4pM7jlB9AGDrFZgmONx5cuKQ4eyKFBWo6GPEVokma9csy9VtjGeHd
LgBydlmbX+Cbab6WJWr71OU5+9il0SWZqeSlGwWm2GHlKNflWLdPJRsHcBYkOzBTa568AaTewPpG
Y9AGbJ7EEAYQjQsr+2pnqEPFUbGBQmn/wgOzO4U9QK/UjTrNewyZ7VMvrnn/EleQKpBgpuGgq38Z
zTj1Ozx09n9Onblu44/t78ktXekVpPRiiElswFmaTnB0Aj0SxE2UE4D50mB8506b3AvaVQRH1ws1
pV1VF5QCej+CXOOaYgy/8GVSzdLlue4cclM7UJwyaPBTF9ScdzjoBvBtxn0pY7kH5bbQUtvKBh/c
pwHqBlkJEU+Ys43AkbZl4oc5z69h3BlrTU/k1yyKcC7Jg38cG0Z+2K398OIQ1bq86G6TiL8NVvUy
qZcgqbAxdVWIMocl+VRsKLYMQNn6gKdUfp7jjG1EOugH6GroJ8lboI7pcu43kXEymQ0ItEyVNAdS
VCislGnk5ymfZw8VKNlBlR5pjqWH6UZRvP2igfQEQA7fGmBytgLIjD11Qxzi98F72BjVXmNasU2N
Lv4m7HCbDFHxBVIX0xHCv9hXqXjB5Us4adU1ltOu5ol+rwKADysHh4tM6/S7ltr6nUM34DDlXGD3
+58YXWGn3MHA6k4zmW1hb1gwkDlEuW7rEBbHSasfleDKd6ybUDiDBtyzCdm7rQ644hnCjeGphDXs
zhSifGShw/xcz/s1Aw3Qpw8Gy8O7qDOc8DpwHKuMDuuVycUrT/VgN5OuPWUzJslhLAv7bANNOHBy
yJCMsmi8xX8T+MBRtnYTq113mRleu5TVpzoIwi1OUMIvVWfBkdKwf9mVxIraNd/H2vuTmsZ1Db+2
FMs1lcoD/b0WZbN2q7bZtEoELlVkPJ1F0BjJGhMuK6rprD742Jc0TqmGwbMdAMg3Slym0OCcx0e4
rWdJ9Opp3j+p1udPo4z109hhY+R6ovk+Nu129JzyKyRBin3ojcp21bLeZf2NxnsTPErcCzpYcd++
hHXwcDrZfJfwD/BFLXdJzlsQb+RPGxqXx3TMmgeJacbC+DkFNmpwdc12Fh9cFM9j+EokXu4eqR+V
7M0wkn4NSc+DaOroJp2+C9betJcNEMhzb2oBzZzyrMWfJh4feDvVl2KSXwwmgqd2zPNzAdttXzNM
/dq48idVQ6jhIsOfqYFK1lIwiVOzXZc4QMUHD8C/MgIOyP2XLlvlDUdXeNIXp6l8pk5Z9ulh4OZr
W+jW65Rq0Jjvjfj38LXlcfM76djvCk4WX3BgG+H5NrmXvuPpsW2l3NVw0ntEHT4tXcTGt6EHIE9N
AgNkL2FH8R2fR+FXfWg/zCACby83cHxbajCrtdwGlCUXLHTZjvWdGrePzVMOx+3CCzpvRTEQjWJU
Tavq0AzunzxIv9fQToNEwhKj5CTIYPcrnfMSz8uBQWtch/JCldV3GhgK9kPWJWBh0A848B645QSC
q89eA+IC55kS6mNttcYp6WtXc2NVAtCLnUeU3ZJKKDKZ1PaAaUS3rBY43WFO8KVvrZ+mVbDf0s/d
QvsSdTrU2aEKjYpQ0zxkmwIMPmUnjYfNg+KGnX8IgXNW4qAF2tR0zNBM+trrU5g+JsK4BaoRkTad
dRT4PF5Y9orSIHOIwp6N00TKo9jcpDg0jlJu4/uMuXNyyiP8S4d+Vwxg0nmWwJ5YDNeq61EwtsFA
gwqDfijy+AmVlD+hZbBm8KR2ICXiS7PSIMb7N0fvUSJnKBPuOp5BYDkQ/9Bbmnf4WVUGpim9wakR
8P4EOsyOj9TtIRt5Z4a5oh7NqmDosQOP4+OsMoOMq4YCArSWY3cHGrizK3WRH0YcKK0cmzdP1Eic
zPhFBWxFx9J2jg31PnFS40EJOFXPDobEE9AGxTD1s4mnfmukfyakU/JPUsJ03rAiJQanJOA+XJZK
HnDu2zUD99V8h36vfMpaC/tdh6U/oyH2QRQAN4+1bxHWEXg1pXcjgnMR9OBKA4XyFtbjqhvjGM7H
69zy5y8lOT1m6ktbudkmzSHABnN6YCjoi6vTcJlAHnTMTb8cgwBUrvwX67DWxH+2fp3sVL/iz12/
ooLQbQNbYg+qYnNuHrNXx63ubqPD4xAPClAwcYBWFs69jMoJp68GJJL/xrgo013thQ/Dle1uQFH5
q9VCFLJzoh8m+H2+FTHrAgVp8xqWDUQhzSb6UbraqYKUrh+1rXfUKobtBGviW2Bo+I7JQ9Kn8QYP
HEv4cEOB+5E9QgULO+6nrEDtNCgftepQBPZZNRSzBZi6FSt9OAqwJ/O3NKzpn8SEeICI7OEFytnx
1sOXyw+sKRuuupNDHbgwu22rDdmh0aYBewPrRcYM4PTS0FGV6AfwN+K3uZoScyiGhBz02lkJExXQ
aKUH07/7+Ic8BRxAGTtxrLOtCqSyKUHHytvROhtQR8u8wDyWqudg21uuKYeyExfLQkd+5/jqojxj
lNVxMvr80KbgiTkatqFVXWyYMUItSnWrDiwfuqKGpSPWV0Xb+6aoiqsemND6ljUIuLY77VFRyte6
F5qvcJj82G0jyIosoxHo35ukm753fd2vBsc073qcWPdMjOFthPLAEjJVvKr4Mwpd475NXfui22b0
WmXbirnGazyI+LXIto3qwD5VPo39a9PkJ1sT7p3L1niVWjH3jN42XnOefuj9HdOEKV4msCAKoKdq
U/tSTqVzswfUX5gIv/Z91B1dvUehVw0ORVJA7CW2tmAV/zA6114DZqk9wOn+yZxw+sYtTVWhhvBC
cbsSP0XvfYxLD6y/YfQGPMhweKY+tDzMtSeAzddGxIzXKXQC6oG8iZ2LGvubSWOqZ2D9+spQAjvL
yd31o6P7rYsFUAgc2hvb13Xbvskun04l1IAxNE5vVit0yB7wBrh6dHHgIUT/Jo14PIlcSD9MxfRm
aNiyuHoY7sxGwwYPrhvgVwEhdKK+xN/HqYQJNZwo1PiHfmtELynefnDuqd/NWBSXpWHAe3zoghDx
3oYRHqL/O44dVYyXBbwK6YWFAlwPNrE0UZ/7z0tsiS1vMTlC2NjJR9+CHsh77SnPCaP+PkC/cdPF
XX2ERb32HPHihZZcUTUUPrPt9AoB6xoA79Be0YARaT/gKMuebHyuJxaAsR+oNRz80jdJYN5bCUxh
i1LlZej4n0YH5f6S1NjRgg4ybdO61ODPRy0lFadiCtk8gabWJpZAWtPPj1R67PaGTM4nulwWSB+e
ux8uK+EhNZ2yP8uoJZ9DD8ZhFjxaQvc9i4f+UiQ46MoiKwExiYX7SnW9sQnBdkHNgkbt2O1w3Bp9
o8FET/KLNTEsjvxcJvASc+B+pY4IqOlJ41LWqPrmErvPASe3KxoJWlg9WXESbahb9K0DjKEGRpXF
Rn+w+mQfGn36XLh5dLVydgWNLn32cCr4HIjWWcV4XR4oxmXUnmUovuEwYM2byH0aPMAX8x6GBVrl
mV/tLKi3Dv4VO+qCig/CajgBr2Elb9AsjuFi4lbnmHl7Wy+8G/Ns5uCx0lcb4BhhcKyCSwNG62uo
GdY6TqDOb2qmc4md1gEgIXbnqzSXDMI3wlkPFYefAg1TYjokbxk0jv0kk+m5gdDeqQsNawtmffPE
IQPqp5wn37ltHhyrsH4HWb+tjar4MSkr2bwaGSjQZg/VZQKcUCNMph963t8X9dIFjdIlBd8PWv/b
Dos8EauRwS27b9zavgIMkoCmiXIbKMv9I5AKxCPLih+lLR+djiVREXrpvpIS+gCKzRLgQSb01LoR
kUXzvGY3TRBlXaguegHbM/z2t0iRYSgjN7PAn+Uc/s6f72YZze7TqJPYIPDhkMxfYLyajkOxIjPr
LUF45wHJ+0s4lpsF2ktXFSRm5lzqalHX7oG96H34g4E+g9XiKh5i9myjjH8f9P7gdslpsIryS+fI
Zh+EabQb3MB6cz3Hr0abf7fDtltj3RGeJSRkH6FT1ytIEIVbGxW6daOqU1SRosbNkkNURf1hKV21
SlSABim2dFVuipLGYQlRGt1yqPXfdYbtH46yFa+jjGE9By8XZxU4oDhwEMH4KvLCatdwwbD+UX1P
1PUNVq7WDj6c7dx1VToNFFqW71t4GK0o5tCUeNINbOzs8OMtXMGyAx5nPyiRfiDdoW1s44Cy69fl
phTPTSs/chk+z/ekWD8l0LIYbiiKZN+iEsULgIZ+dRbWET0P+DNvu3GHdUB6GPupeOD8x1vpVVz/
Yu1R73j1E5W6DrS7nN9M6JUeNSjogEvG+lcnq7+F6mbY2J2HTFZvwU3bknYJqZZI1632LWrki+rJ
B+ltSsHzNwfyBuW5VQRU9WowIVI592kIUL7Kn6TH91U6Pbf4Nzw5bRRcihHrZUeT7B2KSqmv5U52
4e40PkdQGKX4ZAAeEjWZtYcCmP6OJUCh51iC1vatblA0p+d7p94E81Of+hCm+RZH+KYtr4j5bVAI
Tz/1ujtPm2P/w9l5LcmNZGn6Vcb6emEL7cDYzl6E1hmpmXUDI1ksaK3x9PvBg8Uks2uqbLatzTuO
uyOaiYBwP+cXdm5vCkv1TkU1rwkUpVtKzTip6qblAl2llTXaZkk2yW2WgZJz3qS03DRV1gHMybMU
lJPzvSwJT0oAa3PGF70373YAsu9D+N43VFEAXjR5drwtIojL1Gpq9WoXeXJhKYkfnECghd+Jxd+P
T/3oL204eqcP/WWi55c8QR1hHpTzk8LztYX8aAnEmVyruw1U5qCsU9PWlmDZ40voWafOSPRsGZeN
Dnau1LeDVboPldDYxSTq6jZaICu3yq2s5hnFaIJu7sMooC4S3HqKwVznThWslc9S2qWfixGyuYUD
Yrk3cbkPw3KOMKwa+oObrzsFO27e/8dgFpVFYURcFMUBJa6hDqUIMIayL531aeWn0E9abJBcrsj5
CDlZDsgwy5WlQFzmFJcGcBk50CpRtoqc0IBCwjebbXI3NrZzKspUBVVUfDXTXnvwW1N9iFVURp1I
iK0M/aCy7wM4RvOYbAzQ2RscZJIVQB3tQXXR8u4CdHYDc6pOTYBGKoXSdC59yx7ZeJ7JBj4Q47NP
iU1DB1NF18qLiu6oeKzz5Ce8HefFoI6JpIsi8VJ2OvOcm5bae2xr+hdNL4CdybKNju8P/Lh812NZ
vccnDSgLeGBcdSjqvDey78e0IALfYA5auUaJb1qqLUUO6ZX27qEmP8m+CkMqNQJlILuk85r0YJOh
0wh7N3XO43u/WjTgyYHgKGrqo5U5jZcem8qXAciCpvbek4PEzsNAvnCcu1MdxidrJDTG5rCA1r11
BqdbKwXQqNBT+n0184vxnDnBEDUfR712NmZiqKtyqKzHPuuVOzsQWxnB+rIef50fCBx+5Xw56Fe2
xyrFvc2XB83z4/n7ZfQ+X0xxuEm7HKubOSOfuW0xLAAMfmWuupV9qaki4zGPmiYcg0WrA6ZCPEhb
dKpOLIfeG7uHSPV9GZhbhybLTApA0fg9nSfXqT/Ft6wAfGZES+epcvy2ZJ2A/MQU5tFDbdCVAVST
720TcXjfirqAHdWvcdMHxZ6ndLVoNJvx9/leF7LANhR7Z8zZgVrzw7NvIgQ0R0PC77SYkzWJC0dO
phNK2xPXJILjP6WIcso+Odlt0mGlDkOzln2Do51zYHrXpuH1ljvPnKDsfgBlwWJPeWnVEqzqwIUo
Q3VE5juxRw9uKaNBMtjIuvXBYUxNALRjU3xXmK8QQ2TZf3rXm0/l46/zwce5iMh9QBfLNd48aKWl
euo8PdmCXCUzP0SIsfc1suzzJ9l4wKJvfUOmDtuwD87vg//t3L+a4rj5sAnaOAUg47J2bwvILqFa
74pQI8uFAOSpV7NqExdF8NCaYLVSN6s+BRW2JUOjfzNnNlCZ4ogMAnk/1Y62NYNaP7i9g4iMOr6V
nYMLN0rOKCca9VNYlc+qH4dfogaPMSNzy2vudeUpiZRqJQc8Vg65mo5vBkYPm9qwc9gtUfN+pGNq
KhaLZM2qWi0PijXbN6t++ltWNHeN8Gsf45BnmLK452TZ77WuNq+1a0erwMvra2U22nYYFPXAfgAl
uUA5+KlLQTHKdHSEA/UY9bAhzRoDcD9s+n3hYzVVzGy1MFZpLKPkLQWXTfbJJqmfmoznCHwfynBt
c4+otL+uwrFCDStkAZ4hTrMmyftn/D4+WTaIMDsezmoPWkZoPFVKvR9ww7SzrUlJ61OkFw9jPnj3
BRrJXNDOm+x+n9Ug/fhJN6sHZUq8ezscL0FUql8rtPLubEN1r9by0fMq/wWhpPKsu+x15e5fIzew
ojhj7dXe6FeJ2k/Hple/BfA/H01vJOVSu8M2UtTm2VZc+Lpx+vUvJqS2ORulquTQyfOdxsSBfduT
ysg6D9WDOZQDRj+qpyR1XxU1whTPG8a1ygoetrJqPaZdKs7oyz/UkzAfJ5FZj3bZXQ2V67GQSlEq
Rl07THEDnG+cuF6gJReAH6MxtSg46ZXnIIg7mKsPAzKUU+TkzmqBSsgYfY/84BsARksbtWRINYOI
g43bZ9lTQx396Ovk8eJYpE+lnZqPkbaUY7InjXRUvt0oOck+RQ3GtZ5WASU+5r8ffvu20TYeJ+wu
jDZ90qK2ewyjNevG+NQF9QZpsXGfzht6Lrb4JPtlCCSBR246wBCGf9MtyjmrN9R6t+I52S6x5zFP
mgLu/DYi5pTgLa4d4x6QWLmTffK4UaYJxZwxlHHi5uHBAtUtv0Z2BcMshIdtw6qYMsBgpeIh4VeA
UNe9nIpAkNyPDejNlm3i70aGfF3XfxVq2yyzESCLbwJamkJP2/iBVj1PRvxZASP1e1HXR9Kf3Sd7
KNM1klnViXpjg9RAdPVsNpyTqQFGLePmDa23BA2WN0t1o91YUDmTYVgHm4is3ktXNybAVPhr0TwN
dcxPfSgSwIejdXasxl/K+dBM9dlvbboo0MnuQfr/LvurArfRSM/UjaZFbPazAZhMPXV7vC6+f7Lm
PuQRuz2qgP80as3z5LeolnlOSh2RljmfVWd4YkTRgHLejywYLPkAmbb3uP/SwME8yZ42AuiT2YV/
SpvcWLhF0lxz0ZhHdjX2Kort9subEF79pVFTZ8VOR2cpmoPKTSCTy2GzdgGnVsozIpfONtEbYNpT
Q6Iyco7Z2NyN5MivsrGC1Lw6cbnSRFOQr/+zn7vMYLnaB7v3PlLIJbqvnbnsKv1cJOObpPUlif8a
5bZ1r1NTvHMVDRXdmdbn9m0BibzTD2k3Wa+J/ia7zbQWu0S3+7UM56NTkdj37MKquxLm/k9HC/79
B7fsq1OsT29WodXPieg2oLXLt6GIsEyIO32jJG7x1mfNEXEEH5lqE7x75aM/MfdHtdYshUHlWh4O
tZlULYeXkdP+dDg4+iPCC/7TpNWsikkc5IpAs0SNt/Fo+G9O5R7NxFIf61QvLllYwkie+7vWyFe1
4Q0HRfTmp/qL7E3FmB5cEgArGYaegALglsZl4rpGSQVNMZnRxFHTOUfFiCQvp3rJmsU5p+O0fc9l
yhmVULfWNMJ40MxFmTsFOpH61UYp6Ai251WU5kyGiLri6JjVa52Z1X1m1dW97PLoKueuSRTeAsYP
MKYWcoLox/zoWgEsBvkxmTwe2lr99lOfnPhTfPsoe600rpylM4r8aNXTIjchVLiTrX8N2pXaj+HX
yCidZUjF/eIjj3TyUggBap1ab7WGoH5b6V9zT4wLl6LfvZ02DUChOthCvlKeGnuJzVcFWNiK7kHL
+ewAgRMlSWN9ThFRHEPf+hSr5HMiCnkANIJt62rps66GDyjiFV9cB8V7L3DHa5aX9jG2kaGUA1wt
AcDbz2JIKthmM3+INep91HAW5IQk1t+EKZxH/iHVPuSm3ER1p3xqtPb2DalX20uvS8czDtAIyHpl
BSe2ugievFtg+BDnLSzOtmNBUdFOiwRfmTm2fMqFt3ikiro15vi2CsTfDED6ADOvLR34W9403fVq
mtzBndJYQVJGeB8AKpHcRV6rLaqk+z5gxsV0l8wDH46QA74nGCgqDQE6Kg/yq5yw0VYVmhP7RNee
R0Wx3zQw9CtUb0hIUbR5NUHZGGEr3tq+qLZRn4fbMHXEWzeSE8S67aVCIPlQNa66kv1mOXwqGs9/
qMssuUA+sBdVMcJLU5R+pxqmsoPwNi57p9SeFOHqZ9OL32TkNdbwqAKHmodkUxjuidOv3imNoT1l
iO4v8sjFFYyX5L7VnXF+Og5nrRPu0XaAuM/RTW8SygCGVPAabuGv80xL6c9YnL7W49Rchj40d+HM
U1Eh83zSuIQXadX1J30OKYN5jYvMBF6tkPs9ENZzNxCLek2qqtzJcOid+8AW1QaXtm6bSiaNxPSj
uLpk694fu1Tr822YQz+00RwFfcZWwyuOmQoeSCU999DDvUL+X+Rntubanq20uWtLr77wDC7WoDeT
J8vGD9Y2Ju+3OlLOwgWavKjGbVIU9TUZSYFCAYQY2XnVNXWd4tQXcb2ajDH84tmC9U04vSmO9n3t
7deRcZ3PwujDl8oDDXQI5+W98aNyPBUW+Lt84PwOA4R6O+HqnT/ahsOl1ycVReesWWh6q9w3+mDu
PRcGqQuw4FW3QaE7lfElQuU3BU2Darr51KLOv9bxWDhVip+eWn1y11GQiic3ybPFMIvH/jEgo/zN
rYJ8oSs2xugBAKyhUF4S31Ne4P51hzzhIpIhzjVoGfaRsZFhbLRov4dtuSFvkix1NenXiuuEb5Hi
fE7LyLtGnTtdRZT9buhm9BY1TbkW5Nh2vDUIqRKJLo1edS5kfO0ncymPdvvCWaAS1p9bkbVPg/g+
v6mMZjsUsbqRh2tqclfy0nnM+kpHNIWimf0wknB8CLrOfOgwllG62j7JqPRzaDITItEyVFpmDI7p
8MLqgr08augFeuamw2Phz+9gve6ulAaJ87EW5u3LB9waqrTc6EGAVJw5fYqmfvxNDTNradt5d0JB
UH1I/uwf537nR/8833O88bcBtPtyaMbv81vu5ARvpAOL9Wo1dA2+ZKaD5rbRKy8Rb5FlYJnBMZt/
E9z5Hij7T9e2KseXghXX3JsjknQ3es7tdxvG7qJl3MMW6jGvraPGENB0MACqNr5kERqsuvGqa5V3
itoQQtIchoUH9gvNHJy/CSsXOsB/c1BreLOeM18tD7JaO+ctUvzVQZQ87EdPE7vMGZVtZwXoX0Wp
cteVvrHseQH+Vgh9Ew5R+w3l0+eiHdLXNgoRXYjj5Jzm4XSMEjPa1LEePrtDGS4MCv3fYiNZtIWi
rK0soESiCAv1ahqr6ewT4C5IaVBMlqOe2CfXr8pyJYfVOVZUAZQfwF1o6vbGJb/1MFU9fFIAnl/M
cVirwE5QtI0vFUjEt0rBmqpN++FaWFmyMwxrAGNfa5c+7/WF60X3TpJVd6kw/D2K9touJ5N6hzJ2
sAoKW/8Ua1hJqWP9R69R4BVp/nWMONDT9faREhdPCJLIC61Fi2isfSdYimRYTjybMKGaw1iggVe2
mFv03b2lV/k9un+q1d6HcdLdG5iwXjPPZ+s1R3N/pGKnY5QNizR7Z6pO9QRTr3qqzWaHeEx5vXVN
4LsVIF17ORg4+PMBshIrOWqKjI2k6v8hB214L0+/ywHMWiu+ID16jbdHRbR5CbSs39VKJGZtF0yO
+ho2RDN9zvC1RSFE8w5sLMwHkx2x7HenFHeDwU/AK5rxHpAFyj3N8HTLN6mqqR5TdfoeFk13C2/Z
qsChUjdPthzUbYa+XxmW5x0SddROkd6461gflMfGZiVilho8/VRf2QaCiYXLjWZW1W+ug3OEFuTf
sJ/OF7XDzjkwDSQuNO1V6RTjYaa6nGR/3hbjb2Nrv7qZaW1E3aerMXHZ/ET2by3eDdiVeTF7/s7d
9LiYHFn+Vgi/cxMZqjM+uo1vLkxF1R+GSMXuPXNR8Nab7qih9QWpZP7YzHLLYwq9vEmUdtHl3pus
Wb2XsH7CaMuRWFWbFYTVdinD99kfKmQyTOfJhh79PPmnCptel+hORvVSst0koa3oUFWeK+gkxZVa
WQ3wHm/8Nzns532LJ/tMfcvmOc48p9dSDIftIV6SlTGmRRDY7lk2ZYM3sBKLYc3e2jtHasWw/Nhq
ot4jmH39qe/2sTH7B7Ly8f7jl7GgNaE5ZP5SfndSjP25i9bKrN9vILSDs2r5TYr2y2ZqcHKvnAAi
g+HeBP5lf+mE6zyMssv71D7AyqfIInsvv0wekBpkc0ViFRvZp9cmSdQUKXn4/Tbcx/kUcFN5rIPY
aQqjdL+TBuWImShTuHof/+kglJitZe7UJtzA1mB9XXvHQg3Sq+ma1gJqSffF1oqzgerFi2JTeBmR
ydqZVWs8W0V8lRMaaJ0Lhwf31ctShGscT1nV3R++Vutr3YidzVDplPkiFYNnezqogNQOMrQC01lq
bvRHUY7xoggj43lQs/gsQ49b5kkb7kn7QJXFWmulhVnwNvlevUARyr4Io0eBMdQuHpyxt74q7E2j
q+lWhnHXUyVh5aN62JPeTi5eKH6c17dTLU+rmUGWIjvm7cMpsma9DMdcTu5sQiRj/u2WhlbfMGrw
ljM/wbbCE0s71sD0z32y0USZ3PlRPG6CwfUW7wPyCJa28YEd6IPs95rMWrRVNm46djwX27IOEEe0
wzBHskt+mlKcitJ8JYMwHZpLSOL0IsM+jZR9QT1I9t9m/BjkzOgbfBSRcv/RJz/JyTzr4pWbISz/
3ic/JTV2rgr/kBXWANnCRpx1K5GUqoe08YK0HDBMkS1c2w3PEnx5G4Cxqu8pP97PpEprJUf4mnht
mRGQWhfNk3/9x//+v//n6/Cf/rf8mlNZz7P/yNr0muMwXv/Xv4T+r/+gnjh373//r39ZumVriFIh
BWm4hsamQWX86+eHMPOZrf2vhBVtP0BS36MFk+QjJn5YqI5B5W5zHokLRzdaEuqOcmJl5i/rfLpA
NXdfJqrOx3rktSrDSDTttnHscX0bzUq07AO1BLnZgfxwIVvmlVM9TGVwgJkP9neOWKZlJ80tXmSE
R2r9MFqFv8b1RV/LPtnUOTCXPB8vt105bPOqSt1rikBBsPzrSG7Y5RadcZYK7pUc7KqjSP2S+jd4
Y1hnMCObPjs6fqzdaw5W7xLeiCTv70nfABfTs6cAwxC7b4pzGsVbd7KGq2w8Mx6vTjq9Ca9oDu/9
doZkg+j58W24Fuu//60M3f74YwnVwRnLsR1haIarm7/+WI2hTJWu4i6JVxSGJ66eAvXGemchPyoY
d0BEa/zsZOWhty5ykDvBHMq+j9OdSLfhPDlFBiU/zKgqISL/cZI8Un5HZ5bwepXaWk69WZ3MSTV2
E3whTcocyT7ZpH0IiVd+tIOwpgJaG7uwSE/vU2S/8X6cjG9HzN+KaMdtcjZV9UlJAXR4BcQzr64v
aaazgU8qF5Otjme0DOWIbbvxeUz+kEE5y3/XcyND0lbmPrZ68t1Bc+t6H4xbgS7tgOTNe9/78eSr
NEgcUbCSo3JAfqcMR50EkCWw0ZADeUei2/QjNlWdbqxIYji7qei71zF03vKucO+qRhMUgP+QvUJv
q7MIC9SV5kkhhRIg0S2OJHNIKYUiPrjB1diZziHtdXHVh546XFWq4BF9SnKx6MQ6BG66YrEqrnJO
UZvZgnXzwTZzcXYSmA0LPUZzUOn1u1soRxp3FOdqbqaGZxRA5aXtte363dpKOl0JdKvyFen6eNGn
jr2JtGqZeXF/THWPYqiaV+cJ9Ea36lNUn7opKtZyRDZk3meThHkmj2t7a+Xit1vfaIhqp+kNZo6g
du/1UZApC/SnaaaLdnBvnCpB6nuO4EFFC/7mFiAmYaKU+AKUgb+ToceDa6sBpFjJUG/fvLJP7jAw
vVia0R+5U2DfFZVpbc2JHE8w6091Un+qaMzbHBh8yJ/OAz/Na0Oy2251ZZPt4WDVQlMLHPbMaovS
BhnztQzdDjxIp5rWToaawalMLdM8y9AvxxWsgn7v9qzhk1lkQDalXIjV7H+OSvDUahOLDmjhD8ZY
hdNLiKzrmFhJixY1uhhGj7PMKmxhW/edg8dRqH6JAvBXXSaqu7bvvzeavwBuFt996EZPi72Sfhl+
nT0Ur3oJhkQen/T9jFnHkV6PxFmfQXqRxvaXWyox+4YLaO6Sg37WjquKii7iisD4bsN5kHCVcYiJ
89dt3veuec4YKfdBxVPKohAnS3LvdTnTqvqt4L7VQ2MH+c5n6aDxlxtoeB8jXknBKtFEuNKL6Vq1
9bioY019kI06kCUtqn7ay9CDuHaH3NsGuzo1XXqe1qzbcqzXuYVF23LACbWs9GFvio7kV/wUNiZ7
/bb5ZsHzfdGUvlpjrBSevUjLjlHljBvdyicQlfanNs6WkrAvG7CX9R1I6Za9BRZPsk9y+v3ZTPh9
QPbJUTlA7fvnI3JsIg83Nq/u1vBngJUB9kwCa4OSCHQHEUYUGlRtlpT5HKqOOMkatix4s25Y1eqA
oE9uFMZK1rrnvqnM7WMeahXJ2RlHNPdhs4nJwRz9hHiMe3fx928nND1/fTuh9IQ2smm4JN0sFcmg
D28nxYoA+wIA2QxJMC4MRy1ecx9BkqDJH9oatSAvnNZRauevMdpOJ1F5xqIesuI1a2x/ixhqvAm6
AEsuTABxCcF6GcbGK9xEc4/85ojh3Z99bpWb+2A+27IL/mqNVFvyGrqJsmEffRuT3T+Okd/Tzz+d
7PrRL+bvep/6o3/eWO5lZBj1uEsUpLsUAAjU9Jpkoapp/uDEXfbgovu/GtMh3shQDlhiuHa8wE+G
Y2cPhc56E7+CnYzkLPxJ45l3ZuHu+ecXTcGcT079dC+neFn8pGqOvVXduDzKRloONz7+Uy2SKMu0
t9KVHCD9WB6d2gtwzJlnp4E98biHTjDjSk0nhApfo+8ogaQmi2FASuPLDWU6jIiVacGAKsE8GQ1y
ZaMjUoNPc8MWMAR6X1uld2+1sbsqtGlcy76o1b17EbUzc7O09jKUAxiHrQA8VHfyqBR91ktumjvB
on7Td2mx6mbrzLZqyxPwsbtbXuBHKAebeUbiGLcZt9xA9GeIWm91L6fJLmfS78y6qO8HVmoA2OKD
2oPOA8HgQp/IXWcJ8wuBJikOchuqwcfchmRnRf4/38rOup+eOnX6LYlGu8AEnV0gCRd/soFr4cxV
b//+ljGsD3cMCznHsgT/obGE6fy6nuPtoFSFY1Girsf6a2FOD+SO2oM6N1WTtQcZ+sMdpEIDfqF/
qodyrWJ6t538DhwV/M8tnhb9Isc+6hwMwjkPonPPMtQm9EsU5DM6mOzHbNBXul2Om1xUyBE0WbUu
Iytamyp6MaEAldlO7i6crPAUj7OqVyHAt6meunSW//Bna3/1ZzuWTo3IdnTbNX79sxsn99kIQ9+B
TNJt7MnsSSFO4SkS1TcTwXsrK5epLbhDzNFeugr5dNmI+dOkmGKv6jDp8Tg1Z8mXIFG/UOFBZQnF
2ANeu9q+GXTneYKzSHUfB2oLc7GGkv9JixOgrL79GQZEtNWpOcG+pfHxrv2Hv9L8sFjnZnYcwYJd
FWjpm2zpfv0rRaY3HrqxqFYNmrI1EjO8WHNTjp3Y9qX7pfLi9jTGQbaBipkuZKj5+GLkjnEp8kpd
GqBJJN9k2Wb9fY9GzCXyDWWXCtAKFkvwvTtB8svrxoFBS+MbwdEi43+UUdGOiBYjO7AIkzJ97SE7
hpSXLkbrkqCsrHYRQIJ97p1Ru0zqXR1uotD93LCmfglqJ1qzdAQjGgJo0Qr+r5GjzS9BubAcckP/
80uC7YzGBWEgCu06H7ahuZH4puL0DcqzOoTLzMdrYG4Q8gZ+BOJ8k0H4PRRIBC2gn9hbuhGHEOsC
9PtRHSjv4+mH8FIaeavB6Jyr2UJSYpDkW30COudtQ0MrrxP2fteIdcBiqPhVTCtfFmr7yYk+mbOx
dRvX+dpAPxQw9T/8jeaHrfZ8QbgAKyxTNwyVK//D+1ErhwI366Jhk+WKLRvrwmIFUfbLuqWM1bQJ
VfK5gZJPar7lb37vw5dDW6pWoi/9Pk2OxuBqay6/fDHyWDrP9LastAGLhx5UzMuYRBbbbhuQnDqR
YYALzg0AFsULh+LEi9Zd9MiII6yMOq7uj+XK8zOAdjM8prLzbDWItlnHNvQ2t2zanT6zuwI/2eVx
efFNbx0pnvX/cb+4NifZtEhEqJygX++XPI7bbBhd0MaUwk5wqvSTmaNLWpdat+yFdjcpJct5d8iX
ibD9iwVAbtd46WssRADYLW2HlWWkJUpp051psQnytCLNyL121iF0YuqmjnmfFsCHrOFrHhXicWie
oXGOBy0vx8OEqwucCe25jlG6AVnT7BxN2XtBvS7HxFvhWkBdP+i0a9YPb1Fp8SJskq+mlpEgdsxv
XZxfSp3sMR7wB6V5IwnuiEVirv7+VtHFvz09Qfa5qq5rLos+R3w4T1ORqUVlJTXYE5RJICoJstcj
dVA9vput7x4pk98HcZyuSlPP91WaBwfFwGGopODfapjpSDCSWTuIsebD1su74BKESXABSHRR/faP
Xo+sU1a33Q67JQeyYt5TsYBhbQ+pcnHgQW3+/m+Sz8KfslDcGkCeDcdg5WjqLB4/vAhZ8oeVPhX1
Bt60uWxMZw3oJT1UiWWc6jx3DjnsuQG301ODqsOpTazvjYvf9dKwgr0qLAAbqTJc2R6P16oO9bMS
nngcYIo0uqf3xmmtNfutdqmju6a62AjFWJcF/nACPZm0C/kRitYANJMGeywwEeHAOgxS7sxFAH7s
n+a1V9pHyaEr2nIZ+u3Z6gxrJ6HcdVKLVavnlAwrM2ezgtxZRaYEusHa1XsAvJlBoaBmC+U1/fyn
IoyqKvpB8USK7CwSIUFqBJdY0RB8LNk5BVrvX/V2im5N1QZfNTLm//CEMuYX78efQddN/us4Dv/z
4WdoUbCGag5kLuZ0Das4ReUQmxNU9BK067qv+tR9CkSlgOTWlYtrmt5BaZ1TWPdA99uBhP3k7Cde
d3skoL5MuQ57dm6GH5/aBsnHUi3F2tKN6AAPjRpFG52QUo1OUTU+kUeOzuBTW7hhVbBoMm3Lz5sv
nLy8/4eL7i/+Ws12NJXll2vpuv3hnWOmgWjxqqs2vYH6duWDk2pd0VNAdOKNfxwzDxFkN/1j9IP7
MdtaKQvSqCRvPnIlKCCv9xFMvaBCibAS+17J08tk2x1Z8zbf18iyel2eLf3UbrfsnVyQr8OriBI2
Y2jPL7O8qpZT17lb10ijVYgXyTqCEHtM5kY3ADQZILWXI7JZh35uKGq7G5FT3g/z4iybnNLd2SmQ
mpnG2aGmwH6qb5BDGkcQ61X84ONdIXqnuyJUbO+wPo5XuY0xgu32zcrOphdNx2EznPLiUJl6t7cD
BTVfOw8veSHsdVYqJJlgHfzDlWb++xLQxcNxPumg0cmOzO/Kn9LORdBNLPu8kt0a1qAz3lqdrH4X
2PZmzN1k6dbasBU20inaUHxthNPdhQaEeNvZII2TvmYIRa3KHBfruhCfCyM35gXeIlM79axMVI9R
KHM2Pcga1yrrhfDwE1bUcd+RCQ49Exchd2/gCrwHjYsxWqu2B4NSftnlxs5SBmNZQuU2LJfEM0lS
I0k5NYq5Kis723VD8PV/finOW2ZBckDjpLgfTgfCv11RFGm1gaTDPwD3tCptP8dmCf9BxyIrUZ2T
7/nRneYl2hI+vbN1XCd6tPGoPVUY0PhqtpNi3U1RBjuRyiKWbZ9q123X05QVyx5AeFnY+bOFvTf7
TNdfDehd+Nn4pRGqvpMvQvaRyQFo3BiOxkEY+b2bgCFGkjGqFrmLGKoRJ1TbWu0st5KgduptWaPQ
XCfQTzwd6Y55fYVl+28epN/NIB0A5qYc4nQLD+kcFoNxIP+jrCGuxwu3VNAl0rVxm/dFu07RbVq3
YnQe4Gc4D1O0rlFgYMmsHztQsWdkZot/WHhY87rrw1PP0kxNo/oxP/c+LjzcIhqhNCkz5gO+gzWk
D8Kvfk8H2OxhW/C0DoAwmMBvzsB+1L3hqccqMdtdLSxzkbZTeLWq7glAzIkMLrj1MMXB1dV3am/3
O1QQIwqC5ScMcuMV77NpFbJ60E3jMeMm7TLzS5pb4Tn21SuZ/3A1OlCbeAe9Vm0iDl0iIpJvBXai
fgl2ujBReZ98VBccb2n7Je/+9Is5xAMwRJLlItbqkzP67nHKuscAnPDJjaqViEyUdb00BhZOo8Pf
XwphUJvTUdH8+2tZnq4Pp1OYtmo4lmAFyoPq11s7yNO2xHWLW7ux2VD2eEy2MH/btpyoFrMPCUvl
2+CUb3mvRazAI85wJ5pNmczoU35jvXefAJ/wSM5LfZXlL34Sbdt06qiKkSPSOB78fIVlubmuWfGt
vKryPqVsLBb5VC4nBbkGQxsC3tazJWIz2HdlXJ8bA1JU5Wv8qtC9wio6/v0fbs1vx1/+cMG6TDMs
w6WYK9SPCzPuprwYOq4je7I2Gj7hR3wMDUAjOOWVYbhpQAssSbx1Swpn2CAV3J/kGdUl5dR4VQ7o
W8CuNx7j8WkCvLRFECPdNT6s+LhXFz0YRxwXEuRM9R6NfjeON6h0bgaBxUFJvf4yKsMmsti6m35o
bbApJxvE87QpfLME/YKQq+uOX/k/1F+HSV9Vg74klzV8rStxjzqwggDPSI4mDrt1oPTZY2ot9Fmu
PHOs9GCCAugjd4NHGiIoZbD2hpxN11AZKHpHuKY4brdCieqpAsp0AE9jHpqSFP/fn2Pn3zIm7A5t
IW9X2+LR82EPNcPAIoCQyf9j7rx2I0e2Nf0qG33PHnoDzD4XdGnkvbkhJLWK3ns+/XxUd+9SZeso
ZzDAYICCoFRKRSYZjFjxr9/4ocV+H5fEsyoQrTO9p7QK6Fk7Hy+pTKTFVhPBOoOyp57JiDv4LYKg
ZRDj9duPL4HWZkg+i9H782d463kV1aMTa0lxVcgIVQJB630lG4qrj59Biod6xK7JM60lOOulPo9c
QSWtKSnh2+p9sVymFspK6k7xTQ33WIaJ9C4G9dLKlMGFZRuhHcbdXuxEaz+MjbX/+K6flovU1JPN
z5/LsLAw3Fl/b9bbH/KgjhczS4iNXWl+A61F87tcsPYwRLuzSCORtNCW4b4I+9eya9NdM2K8dMkW
gvUrhtpYSXPvCUpi3M/DgJMgzdBtkwfGPUayyDAGmRDsaCpPofrfm42obEKtSJxMMKZ9AQsZPDAr
z0xV21eWKQErDOUZEus03XCXyMRePfH0qIODTxErHZlUJOUfux5DhpsjGZoI/VRWzIPSFFOpSlD0
PPbnWY1QpsFH6ursAcFHg48jxPKZdf1Jr+8UeLkvlp4veIs2wa6Cq3crxMFlqyjNi4oYwVFMWTyT
8+W8miptGyQR9t5li6a1NgpHIpX0CQj5dm5CQu6zmju9ckPNdCFjR9KeaVYihBHl8DbsYDwbglWd
SFoHLV+vbiKsKtQ8rkl04xV9+XJjSR3ubGNJk8Zivu9xI0CoqcYeEYOiU60eMGSq4kQj6KGX4LQv
kTt6C/Cj3K2v2C6lZ0TRP8y1EN+SIPRqTshW/3w1Sr3XpsRHf7wUpsE6ERUssj9ejiaYUZ0PjlXM
yqWlhEFAVfSi9dFwEeYKr+C1NrbSWDGsaQFpxSol+tATafSDPCtKsH/6EBVZQCT2sNjm0svA3Ll5
hXt1zTZcG56FWDjpGNc/eiFw9VQwXxX2yEig2F8nbSt49Ffn0y4AmVIDxH2GOh3+eZ6uobf8eZT0
1qvagoObeZBt81YXoNTFkJDSIrxs4pgWTtkGp7pVhDuZrsx+XKzphDnd2OCH2Z/X9HY8DbfKK571
zFXavrrLNKwD834un2q1eosAg98glO0YDgTU9Zy8AFmDD5q5Ev7174FeX+PL1ZzS4HnN2yjL0RPG
056myrT/+C79z3dTiCTy+xlO0v8x0k2JNgrlIFiRZFmHjIxCjwg5UMXAg7E8ulqkQeWNccL6MP74
0xKkjSHH6FRJDBagIDfLZ4FO3PXHr4z6HO3q2rxta2Dfn1/q9aVlKe0+mDv7588/jKC16G+n54+X
Mk4e9Z+/8/H652+PVQLpQmo79+ANsbIMG3eO2e1WFfjwny8/nWcPfpYJobyv+tvhQyaek1riSpr8
kgVysm1II/GHZKZKqLpLU5aDa8HImnNdbUXc7fm5Bt7nKDmSQGUMp/NqZpELCwlj4bKZ/xgHZT9J
hQy5iTH1FilhufnYhH98GXsdx62Pb2nckPHQyi2pC+zRp0ms9nFLbbUiy0TMdw4evoGbygZ2ACmO
pagTMSRdPpoMs8rmYWaH1/oFjlt2EM73pWwVp8PqSxZ0pUAsXHcCMtVBWOZHnUQKE6FdrBeVJG+G
WbXQ8inbmQS15yDGRygVa4n2dNpuW+CFndLU0sWQpKEriEw0ddK/oLZot3Us3ouDobMzFKvCRqmr
w3lifc46zG6jMMasaNUT5s2t2ZfqC9Rs0Q3GLtwOUQJLXCnB8yhPDdC4kcerS7ypWV1qle7vuNc1
+LUMjQkfIkNuT6T1y8fbRtGtm8319ZBF+xFH1u3HG1KzIF7LC4hLXHSyXhXBgbWvVOeRGSOLcwfg
d8vvFJZdXTdrYOQ8MwRbNCQCqCtdME7+/FYiJZaWEpSAPOEdPQXR/nj70+98fJulcRC5ygQcPqlh
7X38UJvgSn3/VP5z+TElRZZI8jUVQ9cpbH8talkrY7kNRdJONXHxJAS6F9IytKqtT6ErFrLpJC34
46HRNt1hOZD9rFb6Lf6RtJPWL6kwo4ESBAqGmDx5eOuUxh/f4tcZZTYNQ+BaHMv3Hz/8+G4SS2Zg
zXAzNduwK2tPP75gz3DKFQ5vxGRNdgg0+V6EHeVCMJsuJUyy/mxZ/Y9fCGPtB4HsraxgG4RRd/Dy
v27LnH//c/2b//zOr3/xX5v38vwlf2+//aWz+K0p2/JHd/hbv/zPHP2vs3NfupdfXnhFxyNx1b83
8/V722fd38S39Tf/d9/81/vH/3I7V+///u2t7Itu/d/CuCx+++utlShHJ+3TiFn//7/eXD/mv387
f69esn/8/vtL2/37N9P8XcbbkP0UmR9ABgr/0/j+8Y74u6grQCDINygmRQWUBNini/79myL+rioK
JAfkgTodddP67V9t2a9vyfrvimpCMsYYSEZYIcu//f25L//cjvx5w/4bAqD16/aXrbWK+gpO2boO
fYJgEqSbYTcmzRYebHPV5nV/EUVBvqOKxm1dlMsstq0Osc3q7STdT72IMb/ctMJGJGgjBsUrqbmp
ILdxNOMnJgmszlVXn+Z5rLupNqevowKGbKbYithhkgzvWRRrSINy3BtH7IjHepncAHzuragtcVsH
SXselUMKT7aTH1Q1L9lxK6Uj94Q4UBGENwteUV64SOJ7OpaWS38QfyEsK42tUsbpFSbh8b7RzPQc
dVXLelBho44CScsuLd2Q3gqtF90kz7JXmHzJk4wiipjEUtHdscvNEwHVKjLRWDdj22wEXHoKRd3j
EV7t9bSWT4pY7R/GSMruIM4EC0bGFpxI9hrw6vkA0IVrtJTXGE+qOE33kfAk500JtksCXk1eGNbT
i9Zj28z6LZ33/Nk11mvaSpDSwrsezWbuqGWTzK4aKcvzwJbiJM8RINtZlsePgZHWqBewAdrIdRtf
x4ORPyiTTLmEH/J8mqh5/0e6dOKpRPlb4rcvyyDT4UwjTxYu4QxIOxw2zIdSlerneapILyICh3WT
TVdGA0ECh7MrJGoWs6kx+YM0y0+qMavs3mkouqwk4nNombTG5DIyHQst4jV7Bv1yyMShceduSuXV
VzadPZ2Z3bCntJtK26glGo5yKIWLrTW59FKbeJWxcFrd6KiDFDm0NrMHdcz665TG9FWgaa1J4pfW
pgQuKB1ifyt242ysaYyls7whQb05rVQhNBwBNZMG78xiKTbKFO/HKJj3hlWGm0xS4UBkilJKfkTd
S7pHvPKQhGbIOkeVZLKsLMt6zA1Rd2K2q+91mJepnUKcrB0MMhaCjVQ9haZilipZWcsk/igJcjLs
EBrMJoDtdZF0be9OJlwOG87Wgqu+FQQbo8dVmXULShzBnsYrVhjqY8xfnbHdQNI6BmVoW7GWnxkB
5YDTjXKLkSf7ghNFbeoQxHJY/Qzkdj7pwljwKkmUJLvFlFfFWWaqdipiDyxRGva85D+MkM6y4GSK
1JJM1CLJFiceFSkj7A4NWabUw0Ma4m7k13hz0Q/GC4IWv66Hf6xdUT+zZBEyLCQhP5GNunWERsb9
05xF9cFoFkSlWqXRXk3DREUt0ygR/llNT9J1PookxZpD/2RyJ7aFoA4LPfqpuirVJCzsqG6qk1FG
iHglWKjbjHiqL5pR03AyJDAV2M2MTzr4vOdToKqVl6rNyKZmKvBcMcyQRKuMAIEfBtCP1zQYk9r0
xTDbx6DeUDcCnWzNqcalLG0tlIfBKYWC3xQJ7PhjXLqh8NUplvyyM6ZbqHr6H1a7yBrB9yHR3XGh
Ww9ZbNbtHuUtOop40KwrHV++0e+Zmomrn2Vh8qYhlEYnzkrLCcLSmm0s0pTZQfeVXyga4i6ogHm8
ONjpQH0FHu7fAX0wGltSRXmJcd8lNLxvnko9z3eChRt7TYkx2/Uk60jrq+Qmz3tttItJi26rsC7f
wygd/GUQqvK0JYtnDxmLvDAjktfpTCvTC7FWqQlDoYwvhFkwU29pljjaNcy17FWDSN31WNksjtaM
peTWWtncgvSX77HYNY8d2+urUAmVk6QIzTc1y/P7TsuLNyC0crCDoid1CZ4BZvqwb5eTOh6i0jUy
UZ78uB4IEhpysqJ1DRfTjaqO/YT/LT08Nxb0SMJjX7JUhu4wLvYSLsubBNtD2FmioT6YaoJHV14T
P82yaFywcgDYN0r62LRKvS3gASCTiIYCLKypmCl0rcrdCEVFtJsNYXoJc1XoCJumfHYkmZ6iI2Vx
xz7JICrMMTUpPCGIug6dpDSHFkd+Gg2bcmmHE6TbLXBgqEqpn4cB2DN6dHi9C+LMxA6zQMNDpa5w
dJ2S5DpG9fWEmzzBCcFkCacaxXXmDsWgLbYu1hg0BYi/My9UGUu47Ujxpkp1BUoBdmyoBaK8F3D6
w7e3wbVZJfpwghUKV2PR6sdea8tnTakKIuglZKV5g4OmKKQP9B8Fm8VA9rouMl7FAp/ycLKUJ71E
g6cTNCnxXwNA2VrZmS+kQA43ktSodBIH1gg3MVoAa0i9Fs7D6coqleNWeyrUsniNu565YsxbAYep
Og5ek7lQ5fPaTLLZXsRm+mPoM54g+ijmYOOY+S6tpvTI6vPJz9mL+2ml0w3TBfHMnMbytlYmxRPF
eCXHIUVnzsjYVSFStJ4NAP0zAjjLFzbjC8xqPW5uFsS/IgZTkYrlaKK6mmUo9LywdGehAAx9k6zG
YAuiq9Ll2BOO4pRiMGBRsfTldR0OxkNo9fquETv2vSH6rjDU57slqavXuliw8MMiKAEHIG5H6Gcc
uAqwM4v9X0ETLB1wqacUiArZmc3A9GpDmjzs5pZ9zjAw8J2eKK7hGm8GskQuSLLXMTQVLB/OlOgX
Synl0Ox13M4N9C3GuExI1TB/KJUw9lDESTeTnCD64KN7S9fHpypS1rMcN7ALeRQnZsKhx3CzFKo/
ZrWJ3bSwCB/QG7I3oJeHmCzH8n7MwvQc5qd4bSSDkaLt1pZdsNATRT1WkcOuNK28ZuYptVfWy+jX
QpM/hnqd7UACqk1rVvKuw256q8WTuKepqG+wyuNBbsRAnDzBKNnVZmElOzRrBoY969oE46Lo3yJ1
RiAN0wyeSZxfQJYu7tSoGEzKKKmBFEBrxx4KU3JyZKSY12pF4GgYDz6LkmCg6qwJq6nVbA8pv0nI
HLKUXV5b2NpKtb7VCAxEuh6yH7aFkZaphrSiwFNKxRGSwexHgohCEktJH8/f+HmOOuEdygVJj4o4
CZsoHbFIJLN6E8EDUNwZ7NvT0mQ516po8TtVQU5TdHgNTDkqp1LqM08tGjzyNIy+mtDQzst2zjYB
QRhOKiMDNdRq8bNeAl6TBHKciR7B5WYQT9NcJMq1ReCpAuPm6N4NlIhRCaifqbMPdoN8t+y1Z2Pu
rVMzqzin3hovKiWIQfSqtqG5rzHebJNiJqO6G3DOG5RYeWqixDhHVN6Tvccqy2iwrktzKWZHwZbm
EtnhElLhRDODwopoOEVmdjGioz+RRqt5sqygmfdpq4nJNsaano5eWRZXSYPpywMy8ug+pi/a+iWd
gx+hUCkbKQloRJXzPLgR0ejBZuikVHQWyWKfKanNcC9rvYqUJJi5r2m35Eg3+qqDTTJpl6OB38AJ
DmMsKnAH42ib5bQTyNcl7QE6uz4XOOfQpRhVpCgDigInLfWksAUTK/BBlNqTOevMWz0a0us4QlRb
Z1IPbjigpa0gg1vEBJW2RKAJSpTKHO7hrmAHmoVkOsWaKbhaF0dXbTrg42qVnVqhmBLwOsm77DIY
I+Vy7mImRvqQQXiqDiOLwhhPGnSBcdQreyoGa5cpAUuYgpE4PSjgFEc3u2Hxo9aADtPl4XUiYj/E
4ktSCCuTQZGIsaySNUX3iow7j//Q1MCQPW5um69u0h1+bgORfOyRUGbYKS2u+75qtQdW9bFhBpjH
fa/2LJBB2+2QGpCNhA0Pm0XMdYZmJmmrkGoc3/SmfS+bHJIEEcSo+pAJouhT73K4a9fGUFSlrTZy
RVSDlamPZtiOtKvF6axGCLU1QlO4GBmhJ22AejAJh5DWGP0tmxnReFIGHRVS2UuYiKjIVrfqoBfi
pVTg13ddN2p/bSUlw9Dohk3Q9ebe0mfoYppKL2BIAhI/lAU0x0rL8Cad9Cq4lLJCv12UaLnDVQRb
x3hOIrumsMWdSO/hnuGwaA8NAiEhnoSSOjht72SWsRyWd5U9WpqiXs9gYg9NsKReXOTItMMW7wZV
QyKrJFbv5oo+PzR5kZ+OKiY9tiAE6Qm0Gbg2OP05A4/G6dyi8/d7VVWexMi0HsBcgo2ktOuSTKDk
dUguVrezIh2QajHyeDNr8Vw7qb7SgnttIR/XUpNbKWUap4yIaflKWCbmXUL4gDH1rlGv3KkgiZ0W
PfFFQaAjRBCJ/U2KAVgL2fx2jsAA06zLWeRmHcZgoKePU7WUO4x3B9FJpME8r1I5ixiDJUr7Co/j
wUn7Fl6LivVBiKXaWb3Aj9+WtcSIUiJ1OFnWWY3+SaVC6FBWN3mS4m7bXpUp5+fYOJNBC0A0MYdY
fY2wvMDM4Cyt+gW0XqPaQxxwE0Zz+gMq5bwzmnp8DQSJ2i2ahgs8QliPy6HAilXTQMcbaTZJtaqM
26HMrBHLSZ0pBXOY6kUfF4OPpS6BV+Yt66c44kviKENMIxNafvow49+D2JNd5dncDMOLlkryVZJJ
E70kJIe+XiTjY2LC0YSfZRIQbKbNBR5xQU60bNzLzoAgW4BaMc2bpSIdTRas6NxoBQV/cki7lhzm
8JBWmQv6QZpuxnIJZN6eqhNKfLFh1qIVy+b5A7f5fwVw/f8IXVlgR//RhP4Dujp7adroJcv+heHW
C359v6BY65/+iWIB5/4uGQgOJPZVqqSKtPX/RLEkXfzdsAyLUBIGiIb64z8olqT+rhuyocN5pVsL
WfEniqX+rtHR+/x3/ycolqT+imKZgEQoWRVFpfeoaha6ll/RrDpEB1aXYnjTesOpTtZNekIg3AmR
JWzUF9pIvYuBuj26FT4ip+V78qQymZdPip96OaJzwckdQs3tHoO7YquGBEBcqimmLg+CmdN8fyqy
lx5PogeKzzi9z8CdSgJE5JNKcMZ5P0Cnn/VLHis7RJLNsoApPCpFEX/ts9zBvK4bfcCidCMEVHWn
MVhWudPMKwmQF2XZIOL6tieaCmH+jrROQ9nyDuE/4rCjYoW7E0gwurwGx793+aXdpLqzMp3JGj+j
IITlqPlYfSqDz7xU+jQs6cbas4vwI3XMwF4yT7Tz9oayGIG2iuXZRhJsdT5tggQiMepPxElbS7kZ
x3dteJp6nJrMvUaxaDnQ1HTWNhzrRw9WRp2fTYRrlNtqSLdZr9rBeC8tG0IAKkeBqCAmGCedtv05
7o4GLoXiI/L2TS6+ToMHaPZprP4FZ37WL0srM+on6eKv+06fTLQYnLK8Dr5fUEyjz/s8kcIb3J09
1YG6LNrhBk+vnbqNCAveHTmecuR4h+wWpcf1Ned4oyP5qpO5y6v5lDqTI2wyLwgcw/3+gAcakX9+
wAOYtqqIjBIyDpjtZCdyiASUrCsaKxMWUHZLDizUEltFV6e4sX0rBW4u+13xKA8eBRDEaRw/ziVY
daIbvkF5xwyGYN+dNuMhSt7meFVZ94bqHjtt6dcu5t+nzZKuQdcQQb1/vS9WO5O52cnhTYdxAIZf
rpluYT3Wm3Tag5EQokf2nrkh5aN2UxdgiqjsI1dufeT/OTR+nsIBVwQYojZaiys3Ef7mzh7ODESv
CLUnYeyU8GCcYMETeincZndpaanbQ4BM1Wf5Vqg80Bc42IrCowclvEjx7fGK0FfibeorA45BNALx
9eXkS2vBYO+6VP/stfzSavllbB+7hgdj28JSPW1mLbxRr8r72RtuI6fGHsO2PNrxYuYsznLfOFR5
XNDiyNWTjl29g4FuiQwWuFnhTe0REeIavvyudHbgZq/BNj+NtrlvuQp1wSmoAwjykWEvmcc+/Pr+
p/ZESnUAE5oBJGu20bhL5ifVxeJqwU6aMX/eKG7iy3CWVM+QNnV4Iko2ZGJF3eYa7oHgp6eSCRKy
I2S23IjD1or9WD6Z1JfK3LdOoYGrePyMOL6ivo12iGHAVAmutmHoEY8y32Od6ETuJSGXQ25b17Ju
E5Nt33aBK94P7Fw7m10uhePk4GclnkUknoRERUK2sSt/eYBJrs92yNwMZ5cQYLuAVsWIeujepAt8
/ZsdM7g/Y65gd4zHfjsSZHiVvMWxo90QzZHaxk17MkqOcRm9K8igElt8DZz8BD6nm4AlO0Ll9rUt
Sc5kF6+XeK+0b6Vqd4wPWK8X85XxBx8q2MiedsK+w1feMhkJNyi1u7zJyS3g7FhvZOaCp+KuxGis
tslw8iYfsJyIY8Ta0OjY/JOio54xxBfprslPsHVirmf92MXGa16fLY5Cvb/PtKta3/XBVZJfysAz
006THlMMYOSdji21+hoZWMTdFxsrPpkTp8XNy4jeF53ceyijD8b8+P3DL31ZD6xbir/mn4OGbS4U
Jeg1jdHJ1/dkFEaPsSc4oDJv2NXspNQFXj46Zo9MOAc1SFb1MZgXQ7bpNj2B9oOb7VQ6u844OSZr
Pks5EzjuJWTdKSzNrLAJzKkj08ZH4+6/n/d08YDXHmGoR5owT666ieWN7LTqXlMdRmKM1yhYHLOa
PG207rI6Ea4l5o4TdSddWVeEP9OlurNczFges13pCZfa+6QC17A5s4u3mSKEQIdL/WTUvOh68cRT
yKaKp1x3t4qLhaNqJ+5gG2fpQOXROeWFvDX98lZ0Sze8Ma9lemuOqOziyvv+Zsvfz1W6uLLNP80V
WZOKpVnxiZeLAaM6cuHJttwO5a7UH9YPuG1mByb1hvrLjTRXXwB99zQ1sJDbjxfsvpbn5qU6l21E
vNffn5u0TtLf3Y21gPl0bp3cpq2cc27yVesJF9Utbvg180bqsNVrZbuxx5vk+eggWMf3d4c9WH+V
tgvUXOWwuFl52Dkb27zm2R88rXXqgiWNwVm7cu823QlLSoRlxy1ysoKZK8JUy21Nb4ANSdYOxg6+
FTsJUPd2lqHSOmoPULen+rUBC6AsXsXLbpb38Qt2zlOxYeNsSdvUDV2pcBq3vpf1DTKPbYEY4pF5
1yKkwG/sFI/hfST5Hb7cmkMWUuoT73OsPlw/53fX4aAIwM6LANb1YejcOrPjbb0RHPQ/TGHkb7gp
E9739/uj4Dw8oAwzlb2nxW7IOli3kqEeMIbUw5tk13uyY/jVTt7SmXA6t2GByVzhnBR5P3NzBx90
CnNGQHAiuMGRBVz56qH4fCIHMyAGRXlZrJ+cmCUo/JfpXqE8xcALcOt6jaYmaeFCfOr2l3MP0mGn
O9jWzT57Dn2ZjBAPoeCj8FRtMkcVPXlDjK5rPKU3yR0ZZ9YRGyJprSa+u2oHUyfGOyqqL0qd+gdR
jURRybVDtolqY5sXJtTz0rKlJ+Wk6h3h6Off37MvNxE/LxU07l+f0dyo9AZ7ErwmT5vdeBbsVJsy
kDHKHO3qR4/21ZiUJYaHpEkmAuGD6QqmkBBrlcmdaU/JmY8QgBaYrf0wSV7sLkXFHbXzDFf3aAO+
GiXXwDtFe2YMm9ZZbLZ27BzJBTPudNvCncsRnmXYgBc6TWnbmLah5qS3deMqJY02zDM8kRgqh33C
KYxhbPrZB+tYKAE8pR6b1050i2o7s1stXWqo4Uct2MOr0dv57IlOjfY3sCW7j/CqcEk+nhxayxjE
Nt7i4biOOCPYqOk2zje9h+Ke/jfK0GI+hUlAEBSLHCla46m4I27YYmfmgQa+kQQYIFp2tWIj29Nk
0+4aztTwtAhn2+gvQrdEO7VcK2CidBZxDMDWLK/2EqAxXlrKVl9eheCHQOTFeNt350F0S/D0kSHx
1T0yRQWLGBG4w/hYcj5N2wIBhLHUQjmpvdGrz8t9uQErO0WUYEOwDd2jE9VXj+unAyoHY7ALyjQE
hWOdwErnx+KmXnRTYdOJAMIFins4NTal291d0ZXGfrs5Zi4lH/nAKxfp8zolDT0uQLjU8IF5/Go8
LeCNk3XMym/awa0RuFTC80XyEuEG41I2Gq78LEtEiJzBJ3Dr1yM34KsF7PP1OFg32wpzTA3N0w0E
MsXWF3vwBZXSt3XyPdabZBk5XbLDvX3deAtudPb98b+sKUxuPFO4gjzw8CEV6Q7FC+Z8N+K+76+L
lhtS4JIEPExk7Q27L/GGxvKIzS6pak51grECepo7wVWx4QnckMAgwSk2GLiGrsFO/JiE7svC4vMJ
HlwgSyIzpETce9PuWWgy28Bm1a5e5wtptk8Dpi6BeCIoJUdW1K8GikHfVESHYUG/Mg4WuBIoDqW+
Ed5EyyWCrQlXCdr87MfgoeYg314o+VhztSgM8BVxiDBHjicO+Lnu8Lk1PQFvJ+vIYid9MXp/OamD
xU7CQimjVQkPcq/4hV/iOWQHpywbDkXMJjjvk2NHXC/vwYr1yxEPVixpSBJ9iTli5xY74RGX2m1n
x7t6N1xF3tGtxRfbmc9HO/RHGPsgQ1fLRZ/3K8w1n2mv1nUMAiA5443+au3+bz+feTAfZFqZx/PM
EaXe7glmayhdIEvkAIu0CqbCrTZHV8Z16HxzTc2DIV0QRyYkZMzcUBMSSH7ebugeP9NqTHzTNW9I
iH2sLxMvWavJ7x935dih1wH2ab6fEbLk4vpxNQBcJz/H9XNx9cFTL5unfD9sCUF8ih5rB5L7Uuwk
jcwOP8Ru/nFyMMu8QQ+lna1q03CLZYHZsMTazZ6VoqFT1jrJ5Bi7789Y+mKC/GVIHFS2Y2T+9Rzm
P2joMi+yq7jt72lvSdtuuyJ/c+dp9znXano6cuwvyrVfjr1uej5dLTnV8cYn3JndtZb50VPhr1aw
jva8PnODJ91n28YhGeDoh15XwcMRIomySuQz0w/s9F8PPOKO3StyTLjmGZXanUmltjjtJSHFRwbE
VwAmtMefRzrAv4y5wcV2SKObJnPaBpiFYBNwsMLNz4bAgcE+NlSkGVFXK34Js+HIPPsVgvHLCRzM
s6JOHoSZ8VFHzW5ieybcw4aBxCZccdNTa5PAq2RdPP4orNfwu2t8MJeOEbzAqM+imyH0ut4hc0Ly
J7RDyPEDHRnYW1D9KAw2r4q/ImSjsCHoaKmcHEQJMcHsWoovQfvU5syWM19Q/NYN7Jci40LFa6QI
1sDbZJPKx27ZOiV9d+IHU3I3t6nRldyy1ptc0ud8VsNH1W82GKNdfv8EfLkKfhoeH2Zon54AZcgJ
YZ+iiP317DSqI3e+udxKNHR6P/pR7iBZNg5WJSNqT9QONiU8TBLNnUIksZeBMx2z0Dl6RgcTNsY6
GKeknBEyUGRXMHxiGkgb7HOeix+i4sh+4wSijSEcaWKBrezXyVTeGk/z9thy9eVsKonaak+i0jL8
WK4/XZ0F9npvrRO5+Jzep7ETVXZ3k11ENwU7EMGzUrvG27nylnrTQNKT7yxHvwj3JgiS3zxoZ73b
7kJnmQBksuJ6pP2LffnsKuE+HS7hVh972D6q238OnZ8nfDCZSsIUpvSqmdAsW3bk+2YlkrDi1Xeq
5ONWodBWQxA1XJma0/oQfu/1LfyjYYdayK/CrYn7ITPfu56Cx0OlAZJXjkLyX826n6/qweRn5iTc
GQMn2bhB7plsvX6ANG8lEJsJapaTLv6400Zv3gr+keH+9aOFRbBqSOg5D6uBLqugTEEXvjENR7vV
bDDVy8ItkLyM0OyfA1feLXvTxkR1VJ0Wup0bqy9Bua8S9/sz+aofxrT480wOagRpnKD8rGeibrrd
fIa9aNHDZLpoyt08XmX9pZGd0fIcHG3Tn2YeMnBiNB145rPHsxdZznihINsZ/Gq9Vg5sfNSq42t9
Ez1nTn1EE/4VsvDL2R6UFZWkYvUdccvUTbgls41B1Nlg7RuY2LIXurr3/eWRj92og4FcpgALhsnl
Gd4WPyzccUM/ZOjP5yfpmb08RnggeQVtyulNL7hNa3wPms5j1fE61f7zefp5lw6GatKlgRCim73J
oHf5MIO9INyOCs1nWtwI8W2ABziZ9rpPSZ77SnIW9byo7+JjdgQfcsnvzuRgHW+1xSqlkQsi5l5r
OrhoX/Yk7V41QGFich4EPxQe3lHHexFmW46NnDWfQt0lnMcEYZFxEg03QCo0le6Q3MvyaSGfTYDj
817hIw141AwEHJv2NNxa5r3ckvxaPwwjIMmFFR+7vV9OAVAwVhm0pZrqwRI3khuN1n/d9HkZrqDp
XmXB9YjDGQUiNXaSm8nXGe5ozWaRt2rsNslDqV/nsSfbFfkTaJ89GK8ihjqpfxT6XMfWPy71z5M7
XBMJWE3FuOfkhm7DNW3c4W2YTtiPkR2ELoO4JzdVcSp2lmvh3bzpIy+OPAuYyZ1vmk1DZ/HYMDxy
ubSDNZEQaUw/Ss5IvIKayN30Uk8413dsY3Q7Oe8vs+fi7NhR5S+L1E/X4WCKigx02UXNUTufeCYJ
y5PLVj8JGlt1aEJ5KLKXHZac5iOPY6KfSKSVUKQcawF8uSeWPp3GwdxTtDgGKMJ6O3yh2S24k9D7
SfzgFnweqnPnd8eP+dU26vMxD6afoSlFUuA4pgTqkfrddFKDE1I6O/V77pTyTRjsQ9nNow34H44F
mzB7/H4G/HJfJEnY2rMKKIg2D+pmeOP4bGRVdLOAYba+9CThQm8jt1CddZMeEzf0Fnbekm6ra1qT
vnF75ATW2/vPx+DnCRzUz8ZkFS1GOxivbkjHJSF7o7vaJr9VmERCNzsyxr+utT593oMpQbNCCLtj
y2jDtm8bBXd6cJM2l4aIiC2DUHfWQ8LH+GgXOSRSjuQSp/+LtDPbbRzLouwXEeA8vHLS7EmWh3gh
bIdDJMV5Jr++F11Ala1Uh6qrgUJmISORoijy3nPP2XttlHOLlKrdGctd2r4Y0mrOtSndcHlUXLJM
PUm9D5NV0C7KeYlO3cxRb8bsRlCu9MIvXLwhs5nTC4ftgD3y7AWVmjzu8qlJWM8ivQPW4uvzOVai
Y10KvxJgR80cRiPaRvepQJ2PvdJleOLh5IAKoCxr8zWMncaTvNjT4Xi6hVsUjzIhmhkbXe8UwrKy
thm5Xr+u/Mrz2/PzV0bJLyoW8CqAL5g1+fNvJW5l9jr5GV3CERi0pGFHa8FpeyYVjMwdcykupWs3
68KJ8OdHnr1cITjRGlJUwgt9XJL3LS2/JG21N09GqrW4jJ1j+P/+eP380LOdXA+iXge9mSB4iipf
XsfUmRlx52TUoz8aX9Pqpk+ecAlo0sOQ7nSWOWpl48kSDxjLjtnr4CX176z4UzkjoR9+2QeemLyo
8qGXD6r6JhS45VGR+w3pr4/X9iTtcgUmwzUQNY0lYZYgfv+dQqtI67ZisiTvxHVwj26cbmTj41fR
sD9GTk4++spci7vTmt5Osh93qIHjj7i1c1o7TJxKO/gdPMZ/JM0GMcimsVKwdN7Jsj1uZyWBrXjV
DUg13rfMdAcnOhxXeXxAvMzhGGr+6b571u9akqdvoCr3OwK4HGNXLLtlsyfGzulfPpp35jlQfFUO
F/zVVRZNSf1abJolna/cife8COAaFWXV6GuhgBLjRvFdasyt556jZh7d9THmfRuZo5n7I/YWB2lS
bleb/FPq7nrQar66mhAE2FVlIxtEzEuzH2uS10ielS0lNP8mCiMMoILTLYPohv+a3Dt6fMPxLMck
OsabGEIsQBSBEk5fx2mxGNXnQrQQ/b8NyUuab/vgT9nyKJTPTJoTyDcQC7yhgDIyfDQY37uVQDKO
6SG/qomH4T+PIG2RsnLlbqUsi5KIYNJSFkPl9ILdFI5ULML05HC1I5IFL1KcYCvHnlV4pptt1FuR
o8awPsWboVwUAVHh5PZx+VmwwZQauOZrtkGAjOhR/a0cIdc+itFdG3v9+NIxCX7Tf3MBx1VcOkeC
smwEloFffwiWw/LByCrhFHOjhvRZ+bxtw9cgfhQkWXTHj5HH3HPPqvHQ2hGRPrio2uToSKrpisFH
3e3D5GjrR3ys4sKIENR/xMVHokL+qyl/inSl7KppZ5q30KjI60F9+tS/AHXGAROpD1XlN0g2jLhf
dApWp5JwzJcUOSsoV/T0NKSqB01/Hc1PlnGNG2U4qJ7MzC+wkeqHOLytGxZG5baa3rP2rg5/z9W3
OBW21t4JBb3NuHCT4SmIx4VmPXJvDMnrNcUZzKN/HO7r9jbodlb4iqPUmdWuGGzp6ABUHtfl6Skg
uJoDPX5ceO210wKP9Q3clxNnUnr+DLkjDy1Vuh4/64PpVl6B3fKRoLtiWZWLUVhqnW94CDTcYrAB
2OjFOg7XcgRjnYGhaD3mxAUaxyXa0nxGdfS7eI1oR8TX9HswOfsSopM/GOUBM4BdgVir1Tf53ZA3
0+mmt+61sqXtuj8VTPiVcC9vZOzRJyJ3Ivc4Wx/fcox/irJX1Oc56EXy6tbvuNMDgqzUGdNN3bxl
w03WF6A1dtH4INRAfB5FBZ8YcQXIwwynrPyu9uR8RJqL3QLiJ4IpKRY8oxoWNbYIXaXb0meYSJkZ
qh/I6iF9tfZAmyzKNk0dumXBWN1S7HKJYki8oTYHiPbbyjlfpxvdOgI09crQSYdbSUbCoa8I+tDl
VWF9xkHuqg/6TRFvlDs4whF2RqUumAu6cH/smMjlLrJPlN3EHCwaLoghRbbNT/dF7E0gh2eECbym
0yKxPlU93ra8ZXL3O6xV2ooARTjX1O/hPUDtI/8PVwBSoWFtBZ/16b6VDy0gRlT8vFk8/xznSm1X
5W8g3haFdhdHrGYoPcEDPAyxOwWfKpZxqce6+wbryM+6XeIY9C+Fh0591nA8Uplqv9ruCTFJjPl8
WOfVvkGljFOwsPN3o7c7bAYB8ak3VfQUBp/Qlbr0rcLjl9RecxXVfPH4yr5OvJGhaYDKf24aowgA
a4yHubsXo3JxC2sp2UZjoyONqYim27DxYAnaknuCHYDoLrJFJEbuwG8KHkTZyoJnIo1LfZiG6luJ
qcjykAEm5cIYHpLWHxzUpCkLtxspd6mCmQ8fb+RAwFXo9Up/jv0iSrYs1sj8XOFKhSpfrFDhzYPg
VC2Q22e1S4bNs+/UKdynplMA2xR95mMYlP6w0kCDqm0TXZDknDQHdzXeSIOHT1pnNFWdKVxarnKt
m3qxa/Htgs4qmzHtcAvmUsj0pXMtxkzFDh9iT9rxm4h+Th1W5J4KmMk9mnIpSqQ/OPZk1pJP88oJ
+/LxQTcMmBwGloWvivVbXSccOyzOhTafsPGNd9t8Pr8ERwcWdlWuj16H9EG4RwKjPZrtPkXmcKWN
ffnXMTjCyEwf6B6dPXxaXp/UybTmm9ETNRFwhqx8CDEifGvssaeb1LFyL5U+iRiey8142QtOznwe
1QVpi0df+/33Wvdid1SRTET2koS14lwMkaoT9uNBmO9JQZqqq1HtoAJIF9LoT5ZNyLXf0fZLPP24
ot2EHb1s3Yzxt+SwWSvyUreNheRB85pVHvIqlR5OLHKnq9rHL0Lxz6pcg7Py7ys9V1H0ba2VRAuz
5GubVndDFK/GPG5uE9fU3c5Fz4K3PXhieUvJMYr97HTLg5XT4cWBKOCCQ/NCXfi74RuCnn75L2a5
/zw5cI2zpkAF7GL8C3X37Qk7FcYgh/gK99GTuoamsJiWVIS/0lW8TDzUl1d6kMr88vzjnnz7vLPz
qDSVWg/HJaKCFx3QFPk8z6WBzMvfW5tGtdvA6VqQawvhQ3LNwWkENyb64d1s3JpiMqNxtCYyg9qA
7b3g2OUKyTNr0yKkg3ntBZxxOP+8XH12cxjIdwk8+7n2tmg+gF/z+JNKny1AoB2XGVpvcp1epcxm
GEzjW5xVU/0hcNl6oHHbcvcKs+HY74iPQT9VHHeSozZerbipr/C1hRehc0oF+NXvguxsK6Ublhyu
jT3O0OxfpgdD+XbpZ40fTUyytgersn/adS6XmWOKt0dOC60b/WraGyVfR/K+m3YiO+fpYID+c2QX
sfAyjVaTtSMj2CEpULj7/76ysxUf8HBIbjQ3tUceW00Q47263uqwLVonMFyh8UbUwCenXpjxRp+h
q+nKkHaaspayhWS62tGhXZ555ua69OmSZBJPGSxohFYGkpazjk2YdMehSuR5ealW1V49RHBLUA0v
YFRnVC/RiltjuHnoSWQU8NyNyjJFvojJHKE653wAhnjH2ytDD+VS9/D7dZ29OIEe5fKUsxUYsmMm
nwCH6AgvgnV7CN0gcjPLtcZdlB3aBoXP8xG8JxjX3qvHtYmEzYWxWdyJQIHQXM9NFLII0FGDBclD
3ywBpu9koM2hD8Tx7+v1xVXw+4WfnXnFFk4CnJH5hk7s6Ly6qY/dLVDu1RhNNFF/vqQtQ/BrmEkp
6b3Q193E1l/K1yxdS2Vod8lakLCbhjZX7F4brl9syn+7QHPuoH5bApM8Twv5xC9eevVTwzHV2inV
qjAPXeOSm2i0XgOmEATik5E4o9fe6+HLwIFghrzOWuVOd3PBV+JlXrl94gAT6p46rE6hlzDyCIkp
v9Em/nBl3Y9bCFahd3WZurSqfv8KZ8tUpWlZ1mjc48E39U0t/hqxRGT7IicBkANQivqxYLP2O9rb
1YJXbDMrIW9legDRbwGUjCqht/TV7CHYYsXn9dJx6Ok767UxyGa+8kh8lXTnm4A6c4l1fJoqmOKf
d1zFXR0kIxXthPgXVrBHFgYlrW4AKcAWyXnJIo+eOVoeN7bpjkR3Sl55olCtV/FapE5VV3oGcAjy
7v0JbSBjfALeTzDzBYecC0OAvFz/EqIrHcKLA63vF35WGgY5fYam4sKrj9mHFNLSc2s8nDzO+aJe
CN5sdMw1D1lqknmnzlFJKnbR3FSq+/fX6mIrCXOpYUKsRyR83lnuLKkcBI1Oa+0BuHKk5Wy0+bL+
qRu8htO1Y8glVTQSl/984NkCVB0TsyQGMNwrLSQAhEkeMO0BYYPg1S4BJGkDfdFuV7MXS7pSk18U
wMxfE3OlDjfn64f59o4aWpNllc6Nz8sPcyEgAs66m9AFTfFRq17a0easmaZlLo29ZX9Nf3ZRzvD9
48/20rzVQ2A888ejj0Z15kp+VHEA9GQK3MkvMC/gpjL5+eXECVpnYs2F0zIeIhoCdu5zAJev7QgX
S/PvF3X2FrG3i/B++EHYcqI3MM4RvYnOCUEKxH6ztwjb5rRCrM+T6MdLVV9EL3QvymYnb3q6s39/
Hi8v84aiyQgxZZiAZ8v8yKQeQBWpzQ1DlYmncSf5vbQ0OKnEBbmaPiGNE/jfRaTi0qLc/TJaclVi
dquuBudUr+RbCw12s+OQTy145fouHTNVNLyWRUFOYM3ZQSbTSzGciF7aR4mt3KprM1kek0UiONMz
qco0A3tjRT6mcGPoNpOYuSMB5CX4xKLKmt7bf78c5drlzNv9tweayGLIHno3K3rZDGUv8siWLLzj
6SmiZ5lpt/r0goa1aqA10HAjI3LuyfJX/kn7KXjZUltMHl1MN5NR9RxVDvoa/aDH2FEe/36tF1r9
nIa/3bqzkshEfysci/mndU835ifNlB3MXhczzu9mkTmJc1XhcXE/+/aJZ2tNAm8uyio+MVnRdtNv
dOWRJmH7KziuRlhxtEu1wutGVOBbFTNRAzfRZmSktLdN8GSc8NYYawPT0Onm2oH4QjPGhGaOkU2X
dF07P3029TBFxZjNjppqlfndsvWFxVw0//2e6xfuwPfPOT870jOMrNpMZ0XvbO1mVNvcDPJBeh9z
h3TeA4T8kIHts2C5p8M0uUXsGDcwMLrJTRe14Z0OIf3Gz6CwyfQSBSAxfj4u5Fc684DvMm0RuDxP
YY02dAmmcj9bj2u37exwiQcDyegyWxOB6bUTkNcbs0Oj1dOg5zi21JIJVO5LR2uEwN/5sbu6mFyY
3P749mf1jDQR3ikSC/717ech3PBMt/N4XE3tXZm+azDNciesFtFBVezmuULSpbujL3knP03ID9Bc
Q/iUtd0Qb3Cv/v2nubTz/ri4s80gLLM01RMubpbR1E7NyY/7vZ2cWd2H1uLvH3dpmTdVHYoEBhBA
3OL5wgp7qjF7TXiAWCO1CxF4w+K0xiCTqh8IHXHakEQCqMqv0HqLBuW9J1b+UbQbzY3caz+NdGkr
NlkNZNISIWwQm/Nz5SonQzxqXXLk9DarvxlyYErWFgJLOiqaA/AKWbHnEdEjEGCWtLS51RjxACxL
3o+H+D3ViHGyazruOmvHMx5eiFzSDUEPZfMqGbZG90+Z62rgdqnKs7iBwQhOrBAX2YZJSC35x8Xc
B/RETItp09nC8NBqjmo96O1j34MJxOeDAFhS/QBV0VZbKE7uJzuRyJLX5D6qPBxOzU58Lonji90M
TV21gZj2MUlEqXoC7ggVKhEmU6p/0XI7Bdcy/LNj7gYYrQcAnzO1Bvuyp++Q2jZYUhExbadb8hCC
Q+Onz+Y9OVyTX68tN/TyPc7fYlw0uT+MgjdZf/7+hFzSVvz4Rc4LgakWgdPxi0RPrafhODgtpofZ
Vaj68bpfple20ssvwLcnYF67vu1dTDcbUYlZm1CsUQXT1mfzCpYUPF7k/y+qtR/f7mzjlvrYJFCT
b1e55kJ3UHjXziy0ljy0tLz3Vw4nX/FGZ4cTUxNFMsfoLxIBd7YzN6PRTl0QCA8EvJ2YmnTGoi0+
ch5LeZ3nCzVdmOmdlXHgc+MEsCm+dwdhWaaiSCDFykVvlAterjxCvOxHR1UWVn1r/pIrX3uRvXnk
ejw0+r3O4HKu15PyaRqXubkwRC85LRmg6cIC3S6wlhOlW++GKX5DjjPbSKCGmlMFXCFamuWqMF4r
dVFbNudOOPji4B/B17mEgSOaKJqbhuwVV7cTQiprfL2nzAZYyomfAYr2OzjZwb3lFycnu1PAUhUe
4sOsWobxglkHM45rQqRLVcSP+3pWRegwkzVI/sJDiBcVo44HN4ah3ALerIca5SPdX7NwXOLw8JEz
jQd/ECXf2dJJZvCMpWeykwOscCcQdpEzbIWNvpB1GwVW/3TcnO6Nh/FOnu74CU6ya76EfyqJzr7I
nerd8nHWBQl+dNMRs/JuvZZLSIZLpi/dfgZB0FHDyDx4gbrKGFZd2Wq0+c3957P47y9wngqXKSI2
FNBzD8o+eZS20h58kGssYxY3iG+f+j07cvreOupCZOyJKt5W3GzfSE60kPe64MfmPl9Ju8706jto
v8808G91n3XafK08vpCN5XEnvtM72jK9QvKCFN5oHJpZPTyfa0XvpZbk999DP9vWYXsLpgbA9AHJ
3+gkypYgtNrGJFLSlrw3Xoil80PXCByO0dH2yFQ0sZt7cKVfA1vFaeAt2qLkXTVQXfInm7ASoauR
v6ciz/i5pE1ClVttLAsPvBcNUrSBkehSgggMA9thimp5EyeTEGNZ6COesE9vgsUwZGYdnR5kb1qS
6Q6QeHFKfT1CbI89GV91enwP9N/NrIgpkGJf3YsvlUnfr/psqVJrdZSGQBQexGgVJsAgwT5tRi/1
wHw4seYb024kdcgJbEYxBX2fv288F858hjT3xTn14Rwm5O3nXRPa45iL2jFl74yestADQ2rZ6ptk
V6ZdWD4ZGqpqM0Az7DKjuhwrgFe+kXmj4Kaob0ib4rBlDE6/3BybKyesC3UKai68snMnnB7Tecug
ERutAiSX7CNtkwW7rl7KngwT4EhuIqMzcMkYupXH3lxyJCZfeFFrV4KCLry+Py/hrFSaSoJujipy
JdlwkmCtlJBCXTPdZObCTDwZkI6IBhTkVn6AyqFylitdAOv9rmBvKNZDY4+9g89ZLenpzrb4YB/q
88sAtmDAyoincaFvA7+3HpCndKB/OwSd89YYrwVCAslAiQkk35yAt76Xzz3jiivV6ZfH6ecK9UMz
d34eOgJ24H/trJkzZ02p/JkUS4H3t9vF0aLDJt5gY48/AhI8y604HTpt2RYP4DZVwKghbrqAdlK+
TTGFK/ezXC0l1sstRQg6ekinoJewGzXPmb7XNJxtcYd5M19yQsnITnN1Wk7ieOW5vlBQ/fhS/zh8
dd2gEvSbzCrGlhonBG+Dok5dNfRPRdlREZlcOfARlXBpradvQk43VbVunFVxBbHfQjVVwkOZIt7K
oYsCvkxIUDOl+W2ynFGAZqi/SIHq9N1bo3wqH1rrKHA0VXK8EtMmQ09FSw894bg7ictB2SKOM3tw
RY5+CDgqqPMp+XcyArko7uPoLZJ2Xx7mE/Iw2r4km4fOUX6qJ3+wvHluRRcb0hGSm49Q421pI2Lw
/tTlYz76o5sROlCzXEr3Xlrei8YqrgF3fAFZKnnBf+cY7JJolYweKDy76GL8+pzWTXNXxdQZSzNY
HuWtkgHw7wlC24jhR6/dCWhMVGHZ1DTY93q86PQ1MHE3Nbf6rCMpnAa7Y7w4Fj558xC0Qb/qKZzI
e3FYm9lDou8S5U0w7vPyl1E+C+O7gIzUDA2Km+eObHZ1JUobOfwtDB/KuD0d/2T9ZxHITjONtlVv
Ql4SITCxtiGWO9mtiXIIulZP5IRsK9ZjPy6gcpNRg1CIL9T5lfWqdXchMPJ1ig08z2/LxpXTt0i7
09OMGCfLLuLHRNuVNOZGfFchHNr4qY83Jyj9lfJrrmV1v1i0RouJ/O6k/zIxmEvBQyURUvVqWq+m
+VrIe3F6h0fvZhx6SI6HML83G9nW2zu6nqmfggo37ztlf0rvhfwtr8mTVnkiJMR12C8JCj0tCnOr
HD9jbKUCnNkXMxBIpP9zKtYlMiS8Q/U+LrZSjZjJEeJN2/+2gt+mHDlt82eIPvT4kcRtUKu3R/1X
1fPzPQriCzYWQ705Su+m9aiqtw0UlfR9St4TgmbQbZxu9GSX4U69leKPmb43WQAm7nptkQWwFqRD
HFx5kYx5q/65IiGtZBtn7Vfm6O6z94gUI2jVfS489OvJx6S/VK0/henL0Y2hrcvYzXO/Me7l145i
uJn7JnUPX34vZo7VPinS20BASKKvkSPNSkb2rv61VFhIIYlClyJxOVsLUEnalVZ/USVS6E3WHC+y
FFMbrE2OBU9hEIwEcV1jOqpvBahf8dxDHHmiq9Ah2c14TNpHWTxkyo2ernhUyOWkLI9uOJBa7ZKZ
E7iaeFF08A9cKztI+lZ7NK6ATtS53vrHraLoEWV6tmzhZ/VYNRVacCIbZB8bK9EZGK6cUvu4rECP
edoSzHB9fGbCURhEB7p0ko/6dlR+n0JPDg+W9Ai5Q7Xw8Mh2dji2d5IQ2T2t1WDTYj8uYX072ojY
fAZvaKenEtl9hnTnqr/n0lQGMS3qKFROlsnM9mcZokPDbiHzz6OQE+ejjcQYm4kAopBZ7n7HeX98
nhgycalsG6VdPCQci69JGy7sGrOm9z+XcVYNScEcHh1jVT2+VSvAIK+6toWKspv7g8ZKsU/1lXHU
JerCj088O98Y+pBPpsAX70MnI7kWWrrhwk1fWvSjZluBdSN50mfkXlMyX3KVfP/krz//1gIYzXrs
hSz+l0ZqRkEG2s2A+se4hVSHxQBijduEqz7AdWHjPO3gjl2fOVzwtvy4irPntx+qqCN8eW6in+h0
chhDE2K4JPNhr4AehMcnQuXDIZjgD5hxO9lWT688AcHb3yvhS0KtH1dyVuk1TWAdx5r7od/XbxQI
B+OZAMjfJAyrTrf+F/x0XCJST+EoX3mNrz0GX9Orbz9GNMhmLw18+Hw01aZtczctdSb+zVNxE2wS
KEp69D950k16gDT/DUW2SAj8+dYllaiddDkM961mw85kzBz69cm1Hsip9lUfKW3J3xgwX2XbfRnL
/rFuffvos3NPmcVWhxeA+THTNmkhJbi6nohA1fJXVX8J8CRED4JJL3ajhTdhv+lm5/dGin9J9RL1
3JGXH4BOkW6GofZooyeqL6sPpvw0ZJ8JuqJTteQfxcOvsloZqj8hr92d6p2EgljdypFb30YwdxQ7
2FGeaXvah39/nLRLteD3e3u2oilCIneWyb3tPrThWZyW2WOzLw+T5Ve3FvKN+xjtHfpw4vBu0he2
XXRle3lPpMbEu2ccyqNHVr18axyKym5fKDRSPHelkwLffYMAju8xR5yHgLunBLHN0o+esxc6UpP0
VLxkcydUQa70Tnqg+PD373Z56WCdJmjMFDUkAD+fG6sdchmK+XGf1lsFyLGAd4Z+UDRiBzPdsN6G
3Vtb2BVS+Q5QHprTf52eDVKY/n4plzQ1JkQdzoi6Bljp/PDSWKQ3SPNIe5ZXtt1WlO/F07orVyNF
v+JKS7Iq4CMjRqdqcWNpJ504LK56eRvpyxO42zH6qMsDk5Mj+5ziJZYn5FtN3ITqMxTZ0NzG3fIk
X1ls5Lm/+o/H/z+XfX48OdZEyJo5s8Oc9A3TCTIytZzid4doW7crwVU6WFWfIJtFhVfx1C1apbJD
g5p2pfvH2EezUHgBqUnIu/5+Ry8vRd8u7ezHJR82r1WDO9q4gWZL5qqT0SXPDBDGvy2in22/+m+W
hK/T0fk9+ZJBiDozEn7Pn09VcEoGlWAhxrv0wIdEtaPqN96zNLhR5G0prnJxiXaVPq21Mp81eRcd
3RqYbOxVqlelOSFUS1O+l05bU9pZmielTqb/iYo/qbSCkZivYzdgL8GbAZcuNjlSLePGn41CaABT
Oojme9huJ8OtND9Bx0xOK4YT9CjEZGaeZi7Ynq16NZabetw1TOYWwmAb2UZoHrTjzsLpMz4ryqNJ
80ggCjtuK3gvtpSjTPeSaxMseV4f/3azztbPYEixkiWYAsGJRARUeXn9VgLIyCz2TAaDdK5QylMf
Q0NYx8f7sV0jZUIKFduN7BN324VrNYe37YbhVV7DxWeIyZKqqZIIQl07W/wCcRyTLuV8w6Q+Y8cG
zOYlbrPsP0aag5BDHydv7rBdU1Fd6BjBXPj2wWcFnCCZiaFgOdmf4hXNdJjQXnebDsDY5ZXlhEwh
S6fBP4Je83i9mXep1/v908+KuTrtSmEo8Ybr8+rDYA31o02CDOL86VdynznXKG9fO/Q/HoP/fN/z
7vKoTXXSVnxf/QCo3h1kZBpuI9zeQtrlGW1MH6KZlNLUdHrZBa98XKQFGrzkl4US34n+TLgicv/K
EnJp7/t2H873B1VKzBFlE/QLYlecubdqeNp971b/QqJ6f/+4y+/Ct5swX8634qnMhbwvB277rPZX
a5+7UGs+KEFk/SE4bUc+RJ4VOx/hn8GZxGUoemRhqJvgpaFwoCEys0KvPYqXwBLfH0X97BBbCmbQ
ahrIgtoLFoFq1xkMlf7oBCUdfgKKAhjMNKR6AgV5NwI30LeRk4YPETS80Mu8XFv1s7p9EdYA8nA6
6Q6+lkRAGo//zo/ca73gS4huOldkgOri7FE5Z6xHZEe2nQ7gXDp6lXWIhDueqG5BC0+77Xs7UlFR
+qO1iDpHFkioXKnbGVV09RR2aXP8fh3zn3/7PbO4FfVchntcQ4ws0BohH08/K8IUXMt0FCaUrGLX
6n91Xhr+8Sp9+/Zn288g5bI+KuNxb5WrfpYnZDVdW2mh6lDo4kOE/VvQ3wvxZq6TAfHQhsDCanoE
cjJSjhAgObHqN82WuM36Ua4X2dw0Xgjyqgtw1AoGCW+rhhy1xjs2j8yplPB2UG/TfmPFK22u5RzC
4U5+X6zz9L5MdtdmDV+r7j++IW4LfDqWRuV29kRaBIYeR7n5gtKQ7OXIIpjQ6j3IGHeUq8adA3G8
Y8arsu0J3pxUL04dJL1ENg8o0nQv7D0SiBuHxdUKN2g3Ta966fm3fjUcmGDAAldtXbq77Qr9Fpqn
l2iCiIEjYq3q78kITXkOpLif8pvBK+v7VHuaCrp/XlstegVrGhDQWbh1bZm8vB99++ZnT1SU1CdF
UGqgHWvN7z87caaxCV7LuYDpzwtJYanoRvtrZ+yLA1MDuRq5gTi6tXPzD6GyJAC2BdoBySXh/E52
hPfQ7xxK+S50Zqi1eH3znTfXf/7M//nQsz0wEYoyNfMS+izMrJMvzZTLNFtzHng2gShQXt4dyfdw
0DHHOO1ur0LVLi7/37712TaoGlmm6kLOOvJBLoMLyg2K0Ze4ZtoJLgP/K+v/lS/8pQ7/tl4UVqYa
REpxHBm9+LiIQlJE59q15QTAa8XYmDwSVOewIp3pxjgk4mrw+t/Tm2jRJuS9K9SNBqP08To045JZ
hlSaf/8YX/27b9fWtaU+DGEFaDFdpO1DlLr96I3SWiGS6oTn8LbLbvUZdjtyNHFDXOI9SoxyWA+n
F+QEpop7eJ8ojydzJVv2xMTolxAvT8LOlF01ZhfgbblGr7rYjft+0Wcb6jgdRSlUkUdJcBNPy+Hl
FOwb5jgeHuq7mkUg9+VVvg3GvZB6VJZhRn/wxIt7bclCS37hYSbGcZ4ColXC0PFzLzDzzOyGPsZU
G6/HeF+SH2XYqPrlXWLtTpUfElbSuQFoX/2QQg4nEFWjvhxOdtpv8XqspGV7/MyCwg8o1yVMx1M1
O9Op/IfHGWFOammmrVijJ249WZeJdKPwbhbzKK9QXG2g/5eUfpphQNbr5anP7ISmaX+rGLdldG80
y3rRLBmAutmQ2HV5q0gr/XhTMSD3gvRXWN1lySrM9waGZUxrR7/BTWyz8iLkVXQ/Ifg281KkmLUb
RR76d63xY1LzdBurRwSUYWJWaIa2Tps7gCJUANGNVE4ew8FI98dkO05+VvP0Nis5eC+7tSbdGvIu
VhY65xXN57BjaH4eLkjeCcWFeXqzSJZAGBFgeSALeMmIcXweCGsIbfNhypywd0J9afBCmNAX451E
DT8ZTzED4b+/txeLdRgd0MtNmQP8ud5YS1ViXaYa1y78CW2r4Vqz2Nr9fGGhbBhdxfL6wiU8z+As
eLXcMS+VGd8+3jozjQjhmEUSAWEP6kIhogIuk0PnbSDVQXoRw2Uxm3Q2ejUxNNvXndsYt8VrGLnJ
a/rAnHTY1qIXV+uR7I6hC5+a8FeNt5RgJ8XTKIoSYmHcdjc9C9iKOh99jk9qDvnTSzPl2yTRmmzp
oPcr4yYimfT41IhEjd8L08Ialsb01kaxK8HxUdeWcCNbK3AQpOPGuadynrIWUOxuJ+gAyV2BnZhc
peKhAfGsuUX+Bt8OaXZX+DrWJssX+mWkLRXOq1eh8Bcb5t/v4VmzQBKz1AAiIjyQt7a2XooWIZnF
vqq+zHqg+P5/gRCZ3z/wfGk61qmgZoxYMbN6MwbwN7pah6El2NSgYxG6Vsdf/YpnVVPVSMBJax6T
Wcbb3cUl5kEdLseIUozkv/+iOfp/+UhY0SjxeTfOj89EIUayqfTzk6mbzkz8Qbq4al3Yast4c10F
cvUDz0oGYkZKragH4WEgrUWg3oWT6FuYQgRyuDyWLhlV0ZW3/+LKrvznS55VCUdjwFcW8CWJkvGD
p/peWdLivWHiRBuuOTBrgg7iXPnQC3oXjefn3596fmCuy1oaEoVvOit/2+J9EhCHuslHd8s52lak
D5bW6THWPfFAssVUo5bG7HtHBQHmSPzM9i20eQI7mz0sF7XzMlYnYx23m3Faj+EqNBC98qo2GSgP
nazWNEBi+BrVf5rsUdb3YGDa+LMk6fKkvBTzvzyQCUcyQbQUgvsRCwzZcfqCNQUAQ1UuU7abdIRv
vxVKYkg+2t2cs0422SFPFnmyEad1nNyyVxnPENWPiN5mdlF234BlQmFWHU7Ke9cMTiV0vhkQVU8I
5il7FIhIPhmtbyU5M0MMLif2xGaVz1snCUJvNJnF7XBjTYAnbJVmI3eJWrHuX6SeWejRNpK7Y70w
wnVerrM6Y7ljksx8ptgKhIoOO+G0yaJ1M/VuzZYWCY8NIojSa6aFMa215AaB45UuAFSwf5YK1qz5
RNpPSg8er5+lgpC1rWVGDMZnX/I80JILv4n9HkqWsikPxxOBNQB5Uv5+b94Rin7Pj1dBGZYRT5BC
qTs4XRpEm0eLcchAEpNnKn5q+CaObtnyRNAUomdMviDcWtJdO7zFMvuA/pAJu7S4K8yl4U+bBHnx
UkKolN4ICcnA6zL1FKwG+j2wBwUcFQlRhn/CEveW3+gLMlmJ8SBSqf6EZhq4iJ+zyR1AzdCu/C1K
+/Dp/3B2XruNY9u6fiICzOFWJJUlBznfEHa5zJwzn/58rI2zl60SSgsbaDQa6OomRU7OOcY//qCp
y1Sx1RtjlY47Q4QpXsMewUCn2ZrDriiPeoM5+lOQ6fjJ7E35viKYtG5PQvWYIq7PoEpn+PD0patp
Tqk+muK9EH52xXuDdDmmmERo0V23GL+AUM4CfxMtMPnsf410xVEO28ELZo49CHI7LjAv86m218rO
24yaLd6APVKGpXACrwlCzXlTPuuBflz8bENLoqgwJzGcIYQuwFDdvNMPomHD7k7hxww33a8kXBj9
DreVelsJC2ttyTbDf2PvHUaaB8xB3GAjbTSFf1WFjwW8vGgtncRjSOO4NO+8lb9DOaY+SmwA2JmY
s2wj/o0pUERE11dWfTDAUY4a8bE2bOd4WE14EDFxGm4i66iemi1OP8O9fFPkt3i9eLXb4qz71BxV
aq4lw5zPJlvlD+M+c6XHxwRz2Gsb8CUqJ88IR10+GFxY/1DfvrUmYe9JUWNB5RzmonhTzzX+sGjl
Lal25rtAsLHm4AaLYGQx+lgxADGTwrUqmy2ztIJ0WFsv3QISHN+aC0XtGh51ySbixw2ede1jqxZZ
BT1oNtE1VBJfC3LxNpEKoYK4dcesF5h6ZLdCt7CsJaJckfHIveTZvuHihES42GDPyHy8oddt3UBe
Q7tqRWcanOTuGvkLL8C/lhzjME3SVFEjThQ77Z/bj+drsSzHXnzyymVNvl7+VJQHP95k7VaWV5V0
zAz0LK96ifkJTbdq679hCfJtRsv0IDCcwpsD7Y6D9Vl0Y26QQm0NNmvdxbdnfFCewNvEbkFANs7s
J7xiyL09qGtvF047XTyW09I0N5Jwa3nPAjZKmfRqqS9x/tCLT34C/1x/jXRARuOJyZ2TiPQAY2fr
FV4zzVHO3gPMsyzpEeYN4d2QW/R+OaTA590G0y6p/6wEDuX2NodlY+xFrHl0eYk11yrTDl1F8ikA
0WCSY8yICIuaxtRuR+F32MIZ6hcJNk8lGcuVmtgBchIF9l9Xn2T/q45/jR57aPWcNLsQf7RgK6gb
s98U2k1Sn0Qs06zkQNaLLGz8/FGJ7mLlWdHmqRicyuxrwuoiXwRfSrZN+4VFKDmxjDg5KAuRd44z
o7DOrSfmSraBWa6gvYXiS4fXk6T5e7PS1xNUsYZAlCF90aOd6K8xkJZVomvWOFp5n2q40mfe0G6O
nhfWBdwpuXtoh22dvfObrPdYdUX+FAole7irzJN4sqKX/EUVlgxtq9Fhvj7TjqAnQb2p+0X92v+C
E20Zs79WjgdTiSx9vC1GntoijFxZX+sP2kH+Nf6CMAo63eB+pz/yz7DAQGYXvvlYDifMc6wJTtZW
H54960ZWZ7WyZtokhiik6UDGZyKEn1y+EAvFNi2Gxa5kOEXvKOJqLF/89LXtdpG27ZHBxFG+UGIO
d2ubZZ/9eKuXG03b9dE+N9YlfCnzFIaPWpfCtWLA272n8uxD5liPnbxmG3tDLysY9ug7jbzOJUCl
7JjgO2Z6v3zVCYZ9+hKPxxK/e+YNvd0KsCFpDpqbvnyTgmWkHQQWj96tpaFfF4jBdHwjPDosEU6h
Xzzm4bgcxAnSoIEa4rcnfJErvyha0rYGTOcSY85LlAb4k0O+9iQw4rqx2+iTjDS7apDV0c1X8U1C
g4+juW2lEMMS5E0ihsUyJ9DJGj+zcjuOBBMaybpI4PIKSIeQvBa8/Ql0Bnw316FpziOVEfvjgqpm
l+mrNqdpXAvAW1gh22zafM0+N+roOVrUbR3fyPyXuB88FuUuLJ1Jc+Rq1RJDH+9w2veqZzhPfJq2
inqUoa+8a6rMUadfnNWGvEzbXZV9BPpzEx/97MUKPPq6Xa3OkRBByK6C195LCi+89h6I4n0oCtv8
mEEGAzHEPpxMNyQjxbgdjTfde4jjm3DZiS8a2uH0IKM1GLvbLPgyu2kVGwes3KXxQSy33EWR5G6d
PJT5hgwUGI8bFedhlbT6LjqqrOxkegm1Fc5bsnrIo4feuCtxLZeXFnZjXuAiMDTVFRzBrr/zhr1k
PSnG3l/2HSHem758Lo07S9wNkAGa8FZlWyad239K28eh2+X1l2QMq4QIyfKjrwxcEwmdbN8L/13C
ra6LI7vsHq1m5ZmnIHqrfCAb/NHHzpEnjOocOWSjeJoQkE3mIVWQrKnbPt2N1u1oPYvZTgT8VLaZ
9xEFq96/q+pNw+kywnD23pXyzrLeTeDwsHsUys3kuyM+p352WxHpnI23qrrL+32R3jTKr1DZFP2i
NI9xuNH1V48iXskeERVJ7aHq1hiFlsV2ahlLRzctrX4wMUreTQRTaURvrbP4WATbEPsPDbfPN3VE
d98dU7ABxceSas1bJR55aNVF9gb8oVRHr8T5kF3rFA5PCvm2+VLyMHujN8C0SS4IhbwXlYNlYm2y
qc1jHp/EaGvgaJDc+80x89mgNbRM8Z3FMbEWBBw/XaMHF2gWkryEaxzMSQLN8Bq3Owsf+GGdKBD/
gC18hx3B9prdRPUqkBO9B0JqYDJjfyzscvigE0Jx8ktBpVDJEz3N4BwXHfyhI5SfCh+b9ztX3yT5
WWhesY5YVLKGvYEj49XPAQTNF/9JARdh7EUes+5hwsIjjyWnpqTKUIsg1cO3FYxNe/OBZ/pZjG8i
IEaWCBAQHadOhJKqLwRjXwu7lNpb460tGD9zqmHLJ2HkDlm3eMbvrR5+tcadR8yy0S7KnKENYm25
fDa6DQqqQNpVwudoLuF5wXYmiEnYQPNMjVexqeFKU62Ht3LPWO6U8CutcGUotxF+5ObJ5Ne3d4lm
W8Gbkd9VZKIps6pQFq81sX93znOloZKODltSZrDws9KoZRXQqQuSk3RqmZAh7MVYl63IwTng3Zjs
iOk2W9G1euzCFOXndc/qMblVGxFyZHJSDzKHrJt8Qp8dFmgyyYzjfKG/AUa82rRfmKT+vO5ZZTWJ
AdIwNeS6q9G14Boda7RcmLyshBdqVeo/TBaTV0V0dCj26S287+zkGW550HbmRln5r0KyiFCqdHuZ
QAW8h6zfOj46DPTYSLdXn9PfjejP+z3jZgRkoJvN/H5QIrWuvy5uQFT4JEZQKiZjazR8V2CNv3ut
n1c8Q8nFaOxlS/Npbkco0EzBZRsasCXBe+D7klY+okIRrT86uIcrl/57bPrz0medljrpYZIp/FhZ
d1TITBhpGdrGM90pBNxeoWpEq0DiG4x32GovEV7L4fL/oEz8eRdnvb+vGHqciNxFQ0WGjJuIbY4h
+j1oX/1SrNfRSFqMOO6v1f0XhuZcGRcBk5rfQvZx9vuVVuwDT4/++BkfyX1+qN1soy21dfyYH2TT
9TZztGEpLsvb/2K89Iff/bPR/Xn5sx/eJD2p5EXMXvArfKY62fr30WfBRqC7lXyLD+IizuFviadK
eg4LSnlvZrhTb3GgVLdt+8uXFVelJxmqV017CkElahQmAYJTmF+Rt8W1lpS1tTqtPW2pBL3TEBXU
Y5faUemNYNYY5ObeqRC2IwPz3Dt68YT9KQbW/aNoHcfOsLPK8QFAMDsm8UixFfnJ07CC9A8oc0T/
gL6rGU5jc29i3NvLr+MAQN7eK9PRXAUt0hGUDseGlrM61NCGot4xfcydDWXrGTu5PDbqXpuBmPou
0HU7Hh/r8ndd7LBktWGCjU+RwbSVc6Tzqnu5pZ5H8ZKov9vis2GsH5Mj/aYW0KICz5bkvdaT7LDS
6/vI+KiivWielPFW0deilC/k8FnrTmF2zANrYWn7MrjpMcaF+kh1O4uae2lHW19ouxKlgMF5TUnJ
gQ4kaFfPWE2RqBf+LiEagtGlC2E1bOUNZuRw7XbJR/s63WG1Ljv5nlznkYUMJrkUb6ZpI59qYDnK
/9+V5xTr7CnCOxOQYRF90BRUH8FH/wuFTfPVjsuG+aKwjA1yzW1F7Ray/BRBZzBHxosaSnvv2eOO
rHGRfpavAQb27YLagHeHBwc0IataqubKireiuTG0RfE17xzW4NCLVshT8xs1eqxHDvLKLr3HBJ52
u0Wek98OK5XyHTe1ZN3viaGNPJCDZNuJ625yB6gtr9KjiWx1F78agssobZjcloblPcB8+AkzUOLF
4tDpLEJlkf9bthg4MkyeGjXFvg3wbV4L1KzewuK/Vr+s4pbZreyv+DMB5s36onuXCYqWiaxYkcUc
B6usWWqpY07HPLwP472EpAp9zzvhw9UxyXdWfmtQWMIN9Kp1ke/8LCJNe91Jd6LqQhUD9rNxECZq
+zE0P6p8lwWH2noUS2Z0CI2IPok2dLRozHJhqxtrRKJyCElz1yHwo9yVWSILquXoWX7FnA87hdvh
vvpC/jelToXoWMwXwLHQ4eJPsZmb+75eZ8l2HE6BiPdXRxP7KXjHRjgp1ROSwSLeeARtNJuCmJx6
I9VLOBRavQQWrFrUTJUjKdspc6E4TckW5pA/53QEoFrDQgZRflCnk4b5tOnE8m1NpeIbXwIpXAoB
4p61VkClI7aGUnxKGTi2RYpf8F73VhV/hsGmhpOs7C1mJcS/z5A/JN2fmxggIQJvXbGATsix/VnQ
WIPfakHZpCcERXLqiC7jtkojEd7WwqXZ3XXZNpvWrebm3UqEKa4vMb27wVXSrgM7HBzAIFIgFbwI
g2WS2GmFtuyqYOKCe9bPuzwbPU1SLkqtWKeneiSdb6EsYw08asU8HAV8ZU+pW+jQKgCZ9PSgocB3
/v2Yrt7AWd2n5Gk19lGXntrRnrBKWZYYE1DALkGMZ1PwET9DyXToLxHngvdfqTvl+TX86zWd1X/9
WJdin7fpCYh8squNGWxq5OYElb3MdQb6HLFyGm3pGevOhBFQMO6mE9xWdH/P/34WV+/lrCYMxVLV
x4Elo4DbRmt0ua2bcObp2CbYikRUmiNilYxqxOELHB1UyoKx49zDOQfi47/v5sIkGxU15gQqHsgG
1qhnbyZKyyKTgyw9CetsL/wK+eTW0o4Uq0/xRsYSa9zky6lcWLfpx7+vfIFf8vPKZ+8kD0ZEFHXK
lXf+E1HX5iEQlsg5tGHZvYTv/n3w2Wz8XYOkh9DJTQJUBwCeLMGT5OEongqDrWHvb0inPspr4ZZu
Sr/HFOPft3mhdfh5m2evaxpDtWs0HtBM0+8+x99E99jWIXu3yEKahfUYbl5jfeELdmHBfn8tZ4X4
5OXJ5Cd5OuvHJ/EpsA6q1Tr+/4QQJpRF8h4HmMpfTcAKhbnpxRWFhKi2bk5cQK++UP8I4h5jW3Pc
BHSUeb0MdfxEvHcruBd7pmszJKHCabs1cRKVPI/BUYo3E4w6ZZ90uKGvkrgmFewZuW6ZEhqjtjMU
sE5GcSUOsArCXxN6q2kt+I+aiM6Ng1fattmxdWNU9gGTE8QTUBJzHKDKGvu1cZlY66cS83c4xsZS
YrObbrzmvo1PCt5xLUOGViNcGOVqjnJVt7KF15yGUVwibMATPe18Zn8PCPlhE9Wzuh/JgcpwpjPX
jSbZWn6TcxgWs0E8k3VzM5CTQKOXo6FJVWwQP3vhVhxhBcJlzT7nvAvJUbnJTvkyJIwehBve9SJV
YncwMP9OsK6d3uS4c/z2Pmq3SryPwnuPxyV3713wLufHgGLHUH5X6VtU1HZIonwYPMDI0PAPJd2x
WNV2Pjw03TH0SVFgTpK2q7xTESQziWzkhYifFImS+uwTj3JiwqwozPcoRj1vCfHWJ9CtuDWs5zxf
mD4gqN1+1ojTi3WK6ZH3JHQHvOh7KJ+iw2wyXAaPxl4hkRPirvheklQ7m+7vfPEmEm9TaSV6ro4b
gLAJzaUO+mn0h2ywzWwdY9mY979r8jzhKRVuG+IhTCmt263sWg10geTJtO6s4CvoHIX0toqQLXNV
J/i6xPtUmcucHDqVvIqSbSNuJmMX0M6399P0xjjImNbV4FRfoXgczbU1rYcRYik/mq222Pv6vU8l
bFfYIEjtWk3wroDfg00LNYvypImHlGWZ6lg9ya96j18sDq2+65mbKA8XebsyDYTdq3I/wQEFe1zJ
3qHBCbWndK6bFz+673DRoK6QVrn6m6I0yFYTvr7MVUf5FANJiXgqM5sWBD6IeAaefvv1S0z4IXWS
Bgrur7CPUOStQUth1k46lLDTZ546CQ0KppsWSKmrpE5euWMosnJZIijCpV0jME1+FfonvT+I8W2X
POBym61xgiGDCEa7dt9bW8nKF2n8KejbBhtc6WTxIYwqrBlIuQSHlgcVc3E3wuqs3EXSumAiLTar
yjpF002vfIU4HggRUPc9srFxptdFNb5wggYe6/jImILZnaH5H8MVgiRTm2kARn5EkWro+rELttXA
UcwTehCvOEgN9RpZXP4h9Q4GjrjpSs1uGvlhhtq97EE0V69pYg/cXCvbEyHgOtKEfplayWLAsmgc
ddus+B+OH3wOmGRStxHOjEv2I5jagMU47m7jSYpXMlkixvLKfj0fG+dH/fed8wxQEHxYchVSd/Zr
dgbzKVv60GxoFcM9cbwzaMKw33D/fdU/jKu/rqrIpkSIwJ9Eup91YIdFlxQGIWYk5UvPFlgnixY0
VgtNSljFKfPPdtowMZf6k0+0QCMs5Yiy8IW9NKhdlQ2RGHUcS6YDJ6H4pWKIsMfAc1vsPLhYDqxX
GlViVXxHuhtf+CfV2gqPSn7bktLJD4wXAYOcLXV8vhi+1P4URc+0TfObKQzMCxfJF3okqI6pXTxN
q+yD0J/tcBS2/Z7wPDDLZBk9TYYdYjutQynF/GkoP0IFUXXpZMFyFJgnOTg8WyQEYvc2+6wK7bqW
174nX6sW/wZmOHIVXWawq+CXqZ29QlOYLCttOPwGVvl87GqcJZUdTjinkMVj5C5mN4Mrqgxb/hjN
cZT9vlraz1f5+5X+5y7O4JHCiPJaksoU/MHR2hUCrrhwwY5bCAlr0l4IgsmJmleZmQTbrsC/eo2k
P8NPAV9KH+Obcdz16A1mAmDnitn630vucuX27Smd4Sd9U1lCOpcItYtUZQCo61kfts+8jLkiozNK
an1hPwIa5nARqyuF0QVb2h9vST8jIbY1Z5+kc/2stVuI2v1EqJ4MLMmEE6apYwqLrrKRpNH9aMTA
kt2ACVAKVUmzSWzYXGsyLhBuf97QWS8mWGE7GXKV/hHTEM41Nks/2MjBlsm0hLPesmGKNJJP7QII
ZG5h7qJkJxiuD9hPP1uhQVrOsyvO8Wso3wXy1s97O+vA8rAsW6lkMc3LmYy0JNhrJU5JHYPd4Fed
IQB9rrKVSkEn3E6uWuCemNhauseLAdsNlJ5MwO3KuodGrFVu0F1rZOcb+MdqP9f8aPkgW0FOi+hj
CJu7MBTU3pEwE3YoIUoGO4h2ezdXnQK1v7rMIPclS7LlwDtmp1PhetN4sbeG4kH6gYykkky8n3uq
ko9GJgs0CBgM6JzYoERgRPmNApcxceC4qSpeKKy0PFpBmSiK05AgHHRIIJMwoAI+cqXgd5o7MK39
bMN3O/fdV77Ci4X6t5s862IApFoddcrcWcaz6+IgHSm75ihgspnm7Ah89nCykZjyYCHqtGyesqth
dHZl07zYVn5/Wmd9SjLFWqQqQYqYk/q6PHIC46RxMGrsg9xSWpLyyagXwGr2A1sx8+uQwDAbvN5S
/g3ps9a/PZKz3qUXlQCuYsydIFbcFFgjFByARMBBMAtgZOOrlL7Kf6aEZn4Va7gg8f55+bPTY+r1
NEVYkZKaAfCpybO4G1OwmImC/pmzom1mKozJ01dxXX4oOU2cR+TPv9fF5dfxzZ3s7C4sYUo9WRSS
k+ajMM91thXmqzgViAdpAUIHpb8zlviP5hsPORpWob/GZodPjmG419rJCwIxkgvp75EuaRKjt7O1
McpjqHnTlJymX9Ky+WTKJO1S22w3loepnDcC3EGcvZlkV9BXlXZTaavuIy43KY2/3ehO7eiKrc0Z
5AaD4wKpriuWbp68JdQ5cbXRtnM2gkVdvS8RysprPT7ozXFdt8fIcL3MiRVmtlc+vQtK9J+/6myd
mbmQqE04ML85KMj+fgXRY47ELUOqhKp6Mf4Cr/RBEb/ICIqpxbbjhn6KSPBPMgC319jW6oUd9MdD
Pnvjo5RNrSWOySkC2KbOI4xugKmyr8NDM+3U5kkMKtuS15IcHiQB5spEz2D6q7pym7dxZ0IuWiQb
PdxI5t6EMzEcfMxgS+Ombbdss5K0iTIHIDXTaAaohkDJDGPVUxRWy6jtFv9ewBc4qTxdUyfEhaij
v4O/CkPoJxmvJ8T0TPMf+nlKOzcNk9u9VeXiKqfv0uPDBsiYtTK4pKtna9So6jKM5jXaUMFwDDqW
SrKUW9sJWyZVxbLvF1O4YY4tLhloW9MWsYAgASnY4qI4XLufC6YqmHZ+u5+z1aWVU2KmiThPx1JQ
Aw7CoEegrhCnMEd0r6iRu5hoiA3jBNa+I21G5ebf7+CCMeTPezhbUqWgJ2mpzEtqE655CCVOkN3K
UNeTFiwQZI3DHgdqcj/WYbnjnKYQnbSDmdm0h1LqMIlAoIP93rhnUqEKB8XoGdHQMsDZMg7REYbV
DuxFWNfRQzPQQGhXvlHzwlnAUzQ0yyK8AeXmWU2WpZIUGeafXzBYKxRZFWMdRvyO/tS+1W9Bg0OO
re0Uh03khpOrMW8KXJ26kzAsleyV3qjG4qBdZrj9Es+iLfJobdyER/wCFCpr0dYCZygfZLYhJkM0
tLALlaXUHa3w1cqd7Ll+6VubQcUkuIMODYK9yza+kqN5M3eD3Z3JAKFyvMDpTawh2m002TX5Kwyu
lHv4sPVSG1zhMW2p5kHvF8KX5S+F2IE5IjMl2RbwI2mlsHbC5+jKw7tU4cuyQrQuYmuJpI2zCl9X
mcTzcWJvmO1AhG2p2wIn2VV7FGzod8r/bAQa57h2TFbXgOoL82FWn2JgsaNJ/M08W31VNimm6ctz
yK5oc5SCAc6fwSxzksndWOGABwSHUtFOG9sTMEUI62uP4EI3/+MezpowxTDKbgiU+SvMkfOlS0ax
S1lajtqHtsJN0IUg49nqtZCYS0UEmXMS7qIq4lvpHBYPsMARskZNTsDzlQlOuQEVzbSnctqW8wbQ
g5z4bgsrcZN0H5kIR3dFQq7zX1gXX+iGf9zKWYXZtZ5k1aKeYM1wqF2l4jDdyu2+ptuyoNsOq0Hb
dvi9mgCUCRO52fru6m548Tv+9jzOducSZoilFdwEgS8M06elmK57ZWkZ23yVDHvPvMk3OlYVCw+i
YlisjWz5773w0gjpx2M424+zzvBi3dOSE+bncIeCQ6puM3QjorKYbaspK2F1a+sG4dnq2tl+8TCc
Iwix59V1Q/vTC38jnPdpEST5zFXQD1CENyCEtuYKh9FJGVhd/e4vLnqM8chchCUFAvGz8Ykm2aoK
PZ2PXthpOAG+TevZTAxIwYHnDp5783/7hd+uefZ4pS6tY1HhmiwxEMoFqpOVscIRhgLKtW6ta7Zh
8+Zx1m/iif2f33i2ueRGIWVZCfkk2RQbYYE25LdKKu9GvsWBGddHZ3pSn9UUVHwN/fDfa+mCfoCd
7dvFz3cVTSMAyoJzYzV2sslJD6/zfV6DFea/LVunW5C3pvALQ1AZsL1zhXBDERbSFMsLGQNOY9sN
G5HqmN0n7ZeQzq90cxe3/hn7soCPDdMyzh6PYdaTnvkmRKwEC549tCjOL2+VOQ10WUKpawdn09Dc
CJg8rNLkQc7XVwGwC0NT+fs9nD2lOJWn0QgNuoabaZlCPUiXEexFu3atX7R2o1vh0oUzLbG6SryF
HZPOcurrQ/aLpdj3Gzk7BztfCryo5kZgpVk6vq3bwanTLRx0O10NwfKXvgi1T1394+QOS+ja27jY
aXy7gfOQtkYJY7NMsXbLgVd1fGl1JmE7IbuLyYbYpuqxgDCPOU1sm5sYHVvzhFIKgaUmrdV9jric
MEur/T9ANt/fz3ltFSWlzljdms/GVlpp1MzdNvOdNFkN6hohgKVtYz4kaAdt/JiikQMyxid8CYLk
4eGyTa1rq/bSxvX9Oc01/rdtsmnESZEDVm2ygZ7ymuApAokYN/LWSR+qRQ8ju3Cnz39/zRcM+Ywf
z0H5edUsVqU8KLgq3OFqJgj9abP9G2Xdd+swWDcAAYQbNU5DivjR2E17FFOB4RIUG9kSsQmBLS2r
2xhqBCOo5cwDBL+Z0oPnKOpbT7XjyHAWsh2klPoTBMdQlmGNG/xahL3gL9ESwYa+vgnIlw5dxUJL
qyvzcP68JaoTxl6dB7akQ+WZ3fWlh+C2hyia03vvLA/PQ6vC+l0nLdKnFiuZ7DCpgtVEJSITEtov
7mApx8O1zVu7+KK/3dnZaRHoslFpAehG8StGP8icTY/XfrevzV3R7lrkMIMNE31axsFdLk5kgr2P
5EB0UMxkZStmcyeQl0dPeY2m04hBWvqctC+EiHdOXt52TBR1pp+EJEx88mL51GIenRDzkd0S+V4+
edkuRFHevKi8OtAcHSZU3NyXwUEM7TjZGrqLdC95I5bMX8+WN4G4UJK75o+3P8rWpRpBKqLMR+ux
wPSms5V4bUnbPr8xojW6xMw8dls5eYsNt6fWRMh0R/Krbh1ep+JoVhsZ2nKK2nKF1Azyk7VKh51I
HBTWu48UwqgyozW2j7nmYMM2O4EKM1DZfoX63jT2jfVgDltd2HQYSGIPDcS6CuKN5IrrIlqZ2iNK
BNhMMVgr7jOrpNojwrCIDMN4HbaU6PgSA+QbUoghravqJpROg/+QxYB71ZMKCcLYwVDrTxiHEDfB
6hxuA+9FK74yt5z22WOEXKc8/fsrvHxifVsSZyeWOYRUnyGLtXkhJof4UsZFdO3GfUqMuS0vG0T8
ZAKx+1y58Px5n1cS37+Ss2PKjHu/LRKAT3klg0rbfMe31rv6C99nPgP8VoPVlSteW/1n59FUhbEk
9fzUEl70i0cuTLQc86XwPnvyNDj/Lni1wpWi5YLSnW3uPw9YO5u3JG2vlBiGzRXazNpMHAGm6gr9
LIBu8xg9Xsu+uUTQ4YIa0cwKGkvjT3/4bTeXk0EPCUJLTyysFlg9d6rKSYJVZK1b4egTIbwLOFXg
A3Rbgq5xQgYiEtAzMHdkkULRJMQ5JtYdSqQbEAwfmS/o+SAxKsnKEm8A4/4LQP7yy/nfu/7T2X27
63HofV0S5+GhNDvD4kCA17aCgCsEbpNcwjLTRYtC5drruXbdM6Sjht6WFP48jkM/Jy+Gh/ExX4Wr
itEuq19xu/8mEOtin/rtHZ3nYfmNV4upUsxzJYgtzEkJoYQ1s8FTPmLYJjCwX/wp49W1CQn3q/ol
IUV9hgH9f/omLMUyZcC7v9y8lbjK2rqD1cbsAULOA4jdKbXzOXkD3AdXx4XlIKf591UvjfxYov+5
qvzz6KdGLtU++P9X9fBEfUJMpfGiUUoucyaSoP00yt5mWon4z+FFV6w6TA2Le6R2WKe/Xq0VLx/a
/7mls2qkCwo5UUwGaai/hNrFwb5+G7SVRRWouRNqD7JwEfM7cCOkBPVsZ5PMm+wx84tfcoxbEJVD
jiqWAnJW+9+P62IPrYoYcBAxrdDPnm1cVeP3cRowmdFmlK3YzFkt+u10ROC6nm2upqdyOe7CjyuX
nfvV8x3622XPdy4t0cQsj7lsshloKF2k7APjIMKgHQuVKBGlsPa112uzuT9hWX9fl1pEBMZiSZ4d
SeBnaep7fz4OLH5Je5fyG3ly5WGNarJKbiJytCqHwHeSNpzsk+BsiE7qYJfAOSmW9KGw0BCNOVb3
1Mz1FdQmKOOBsqpHXLzDe12+1dr9IK/SapsGKxgtWskuR5TcLoToM96F8Y2ePECoviqbMf7abkwV
lotJMJ/MuEu3zn5b3NaW6YVl/L+nQRh+5uBjce9O2k2O8JpFJttYRhSy2/YbxYC179nt70Zfwak3
QFUjV42YScJvIBRgrUtL2d9W3RchR7DKEEMVjtR/kUe2ytJoLSAuLct3uuZVXINDqvqRTHC7aTAp
Hl+T5FX2b9qJWcTRL4x1n24RY6TKNsahVqbseNdu/Cfr1FFefyXeop/soHsp1QeEHHdy66AuYItO
nseCsY2H+QTufeQXR+/Q6lP1iThjqWQHd3QVOZI76cup2OkaOj39MxswBAlWCVfEd31ahC+o4uxS
XaNebW9gfUPoHfmjw/AYqa8dUqZseDf4zFpNd7UaODW0vfoBE78BNalloC9ZxZzn4j0xnnKxrYAD
MibIJYYKcXRTqcfJX1vRrhu3Uvfa1rvEelJRlk95u+i73x71zmvcP0WqtsiSD8cvXbP/nZiEhDo4
qqTCDlAj/Zg9u+DOfOjH9qOIj7V20/QuruUdaxMNGAyq3BFeJ2zrgcejFekYwdvAkO4NKidlvS7a
1mfwmyDQK1uE9lfTP68rfLFVkb+gA5+tK6nT6zj2VSSYW+iKVnJjBHwQ1osivGv+R4VWrprYyau1
15GOuCHjXUSiexQGYqlAKBzB1tuNX9z1irQYmmPk7bT6NtZ+Vd4zJbfjJY+iUeMGt4SbWNyPzIOR
VsleRNjJPa5E6bBsMLWAXxcqj1Py1EavYr7B+gBbtOCq08fVX3tWO2YIFa0gFmNa6I7sAsO/zaxw
kWQYY3FLaUcG393UrEN/WaPSoNzX7xEcyemWjbx+Dx4GdnUIs3t/nS3RFOOIfsjGhTFt4sbtWXQi
7YvHrMafnkuVDcVGC1G2W1FzWZWVuRuk9cRHwxSkQDHitmjBA4Wtf37H/96E5csv1po9zyUVUP8M
VOxys+89r5s3DONFTNzI25SWuEBM/CdN3ox2xPCoK+xZBZLqiJmGYAUrcbTz03V3vD+A6Y+t+c8y
+8/dnDWQIdZ4LcEB8Yk0KnZap/BQnijzXX34uavMPXtWbFVEr47iHzwMrSEZeR+mhu9Q8S55e6gL
tLZXT8hL26oiKZaimRpV7/mkPCvJdkl6gacE2xI0eyWYC/xEqo/ODpk3TUvYnonbr/Xpyvv5+2zm
iXy/8tkTURSJEWhjxhyS7I4moqIM24dNUrpVtp6T3dsAfKuY7kTpA4Lv1RNlXurnb+T79c8+/HJI
EkkRjPiUu9NSW8rv7R0YxylGHtE7BgRPx7cjNzy1a83599L8u9E4++lnX6EeFVaZef+PtPPsbZzL
uuwvIsAcvoqkqByc7S+C7bIZxZx//Sx6MG+XZU+pMQM0HnQ36ilSDJfnnrP32vx0kvnGeuUbeOmO
AjvnlG53m6Auk1gwRGjg+Gat+2KKrEZ8tBzaI64tiK7xQoQjUj9JIWY6+Vg2b2ecSNI2Dm/O46Nm
j8SiTIFv/z7vX14pje6sqAKiIRVeuXxYxF6w2r4a0B1hXIXnYnlIOxsMiUwoelaRWXiv3ykviIGZ
OR6Hdna2FufTUl6kXnztyf2Z1MsD+/fJXDw/kWXGYyOP+QQuP1Fenm3hHeHiWnmkR/As/gk+M/rV
ODtg4iAgqJI94mUU4Fdu5s9m7cV5XDxHkhGrfRL1+a3WzNB8yKupnxavwiOKEo924JLYJligTEz/
i83fz4d4ugjskqlwyd68HNtVxdlI6lLL+XqVyym4GjKLdFpjdJpcG1Bj3oXP0h7WOQlTyfbqEGWq
n7+/Q98PP60uf+09T6nYk5mm5LdIOQBGianrE2Y9uAypRw6Oig7exnNoD3AyVwrj5aJ22bIdxWuf
8Z/7wq+78J8LcbHa13JPjLkq5cxuo7sRb187K16DwCk34wbu2S27D905L8XhttwZ0DE83rIrK9rX
4/+vq3HxRAZtF0QxU8Nbwdp2og2GVZqLysqgVQYLW5yrmKy8QN2IgI1xvGYm2vHRTu7oMmjjTgQ+
JmzjmyFbm/5xsq9gAOLJ1W+k2k1Dr0jWfnmfUmoDdSvbndAchNKWbwMTV9XGQH96Nyg7Aj82fvNc
0IQYqN8auxX3dO60xLH8vUZPwgruLIkQEpHMAfE1JMneFgTomF8T/TQ6EITCvAfni/o4RmuNbh6j
KfiWwmd4eg6pZxu5x3mLbTGe9d2+zYjrfBrHV2G8ExBzHUjS+veqo/z8kPOQmSpNGUXV+UJdvGDU
Y0Rfmno+Da/6eblMn3PtQzyvut3w0b81k94eC+iQQEFydWsmvLSSp+zoA9CSPShuRnxM9ViT4E66
HGFNkRM/XjnD395CJB+gUQlCQ/mhfH8N1FMSBlHOGcrQgavXNrphWqIysLlRyGWaNbpNZnzS/4na
uXpQbhDkIlDH7ECeF/bUgIzYV1Fy2k+CQ9gfsm4i0mD9X1iNa5xoke7GCq5Iu5Qir7h27r+9wn+f
+8UrHDNAkMWWcw8gvc0lhRAVG30wde1E6tRLqCIF/6PxyDscdtilt+aztqvmZTnDgoLWRDlCTpK8
zoGZusAsPj77kp0RimuinHOY3F55Htjz/Vh1GEzTBbEwopqWfLnN5fG1tKZOotvhqMw6WzO83r/R
g+DJOtH53sJd+QPDJyBHiEiLUprFn9Ss+TA3X3CzwIBhczNUm/Y9lTaQiTUdKmu1MsVj361F6Tm1
9nTZRamcl8VdQ/Rjgam1orN8ONcbHBYUxqI+O5d2IByNfEEjsG8PYrcFU56yZ9S7ZZwc0NbUxqyk
poo4vwlpzZ8jTmByMBdkTiMnBIfW7ZrEzbFnOMqTbLOx3Aqgfdbxfd2RHTgDmPJ4XlCfExHHP8m4
e50yuekyO8kbvJ0RJNOjsUOpDKvSkmeF7CnyVEbpRMXzsDeYWFyFjWE+79mgWXMkxAlQNZPzQY3n
+P2dNuUYC59FQwrFSKo2VCbgPy4el0Zhxmgj8AeKpZOkVcwyCiN/QVp8qDlD7Eqy64/Hmr/Mt82Q
8IxhdQLCGcBn0oB7fbb5UsRqhaISFBoJTsd9lC9bomnlAI68zkQEPhL8eTjnd0Y7L7Kbwv9oIq+J
gHo5GoDGcl1GQKCWnAE6DwVi0B0XlThAnr1Tj9t4XU9ZoXZe2Kd3PZi2GJjoJdxwn8IKb6+5LvbZ
HlqwrW9Ngnof8JxQ5iqUVweAU0iBT/YULyw3c/9T0Te5vmlgeZ4Gp28XRMEEOl4yL5DXvbwGAmQp
t4K/iG+RW9xgNJIlu50yF6cBec0siqBIUoqHZb6j98lAxNFvGmOl8yLwIS5murqsxPdKdkt2tdbG
oE3qotfCv+CYttBA2rITu1gzCHFAgeZO1C/469mHRbTIsBJVqMikWX1vHTTCSdbY99ECQuH/SF4G
sECRi1ysfg61JZ5aZClSsBgWzaOwKeiT2soy3aJhxKlm0zWB/rWmpJykDiyNZJHPzWECMpk7/6H0
V6l9dhDYAYcZjsKcbXwQA6ObccTCnKni+xDvq33pNYvC7dYg7nLEWLAr0u0XUsZY3iouHE+SAdqn
iHJrWKiP5prUgHpWbxUCVj5iQoEpF196Zc2ENKcTqNZ0kdR1e7Q+MbgN9DI9QmrvioO8qBb9XHjX
boVNtyhuc4/sxtzL5t1SHOctW9N5vATXyLwLkjEunWTR13OmINxaFFSYHjbCPPhIPvKVPM8/BxzG
wUo5nG7iPUHX/QukVC1emi1nk81PyYZaaRKeTlgDcViLBGiodoa7P9ow4ILOAm4RCU62Oj2QMmmL
hxOI4V21TN2YXF3OnG4YLxT6qSWosSOvOfa5jcVfVjC7Dz0mAYEdLLAvOvJN4uVe71VLvllRvBhJ
hZWOkL5fcnI0J7ksB6Jrle6JY0Ugwrchfa1fJeyks9ILXuojr7ojPwWvcMR3/aJg57CW0ALcAwi7
xQ0TL3Wn8E7OOxWhzX1nhLZq3dL1l77XvnEu/uR0i7HN0jLTZlPD76AWC3IMXau3lfQhPm0S8Mkm
n6i2eJso3yNQ1M3Jqe6xjC+jz6r2+rOH3Z/wMGo7H2WhNPEnsVfpYAjY1AOiK2bmncERhplcLlAl
i3DzM4LRzweyO+ZW6hTvQbpmnAvTo/Od/KG5A4BQ6o7/nnuJJ1wJe/spbWDvZZiSLJNoB7/gst/T
Y3nMMqmOKBThkbQr8V4h2oWJ1p5ti0rbXNjyDVYDt7xp/iCXfBNPDkN83sItGbBXvmW/1Dbfz+Zi
J1iOSZ+OfhXd8mUaie4ihgfu3R0BpuY9SmcGwn3t0pxQP9QCNMmMhVIJKHSwt5FbHAC6KL56h8k8
vEtIUPMdJNfLxrpy1b4+qd9L2+/nedFIZ68OlSzjqik+7jiHRFx9lSqzYvQ6eT4hkom/692ETSfP
j+KJj9cEeV+z/3+cwWVyBEyXxpd7rlRJsowHHecWgLlD3CKPSPyavye1ozwbd/W8M5zRaf+o/ZKx
/JmXHPirDQEalbC+gekYudkTnKOysCXICKmL+1OmIwT1xBne+ByzIGsOJvErt/r/cglNCU/CNI3Q
Ly5hVJxOclNmEf0o2G6fBBuBZTu25BEEO8b2dvvCCmNHq2tX7qeh/+uJ/58DGxdzVCEJ/e6snSMa
LRAQzVmzldaCqzrKkVkRCJjSPo3OcL6yG/plXzw9Mv857MV88NwqRX6q0qlKi18ntIG2yVbSovAg
ee+yjfI5bKga6q3wLN/8ux7/pU/x/dDy93o8VKU+lWUudbrJXtODtuHliYFP7k/P+UI7RjfNnfUR
uc1jdFTX4ft/wRX7tUT968df7giCUUrykWsOf4NEtSMv8sj4Z4bQ0AevfRhvWC0pT4HvkClhFTOq
ka1wRbaiT7/z5zvzn1twUdsTCClmCmkUPHLjvEipytbMo7pkpaAY6pwzVFJpJQ6L06v/RQJkqbMO
zRsNe4wY/UFb9u9EwrFdVZQJIwKHOS7X2ae175ep+UI1GffwShfTL+pmLErGvfZCYSNhg8K6nzBB
h69MlnrOpqb2ajrmlL1F/1iZrFRrXrwwnbPSA3pLXpr1tQ7Rr222v5/Ai56A6A/ZWKY8gVNeUv5n
UlL7MCOGu+5luG8+iq1MFz6aEUlaVW6mbATcxICNntpt8KIt9W1H5Mi+f+ZyAGaQcy/dGI54lZ2s
TnfhX3fpom3QGGYwjFDov2yc4oPR2PkB1xID7qM82P6D2DrWJiqIfY62yiHdmOTOTrfla+qcuGoG
gGpKTy/4QhB8jUERUXQ2a+lD0bsNyWC2ZRbNT712C90FAKUu/ovcpt+eNZP9uSQZlkHc6MXF7v3B
8ActD79+xZRzLz1ODSi4pG66ra58j356j1jTJq+OBYyIhqR+cbRzJZmkmrIFjJaMOceax5N+z+kz
M2y1SolND2fNwHQSPP8iETbwldlrC+VcdKBJEOE+Ff8mcW5TTriEnPDkaJFDv4Tg+enZrzUbKpA6
bjIar5CEcxcySJrZFPnXludfF6u/f8rF7dfz//NTxq+mKtZ4sCt39f70YNFcvTHeAkayj8O+/6Ri
1zJvbDYRhbfoz66smr/ewb+u6UWfJevMNg4rrildCgiRzAldFa9R7EQwkjRPFxZD+IBcrK3mp9aD
K6plcy08dNX6DEN3IgW2z/8+pZ8SoIvbfFEepXkRmErKKaVPyMJau/PIU7WT9Ug/zZa2gXuto/nr
nObvu3HxlT75cqcIDUfs5z36O4pYIEUk/7EpBnUCo6V06ZlNZb1DfINNWA+MAZJcbKVFi7cXuqs5
Kj9NUd8vwuX3G4N3ZcgDpzTN7OQWUqlDyeq7EWUO7FkTkm+01/1lxha1/6O3z6q6ywYvzCgbqZAq
4NBvI0Gpk5r+DPEJG/+dJCzL4SkU1mG2VPyV0d1puTDL2Zk3/ceoQXO+muz2S4v22ztrXBQEyrko
i0Hid4wWBD+HyxtjayMjFr4nDSdAB+odnLw425NpQSzfbNp1E0nmXuvX/f7KGaLGw85oUL4cDUZZ
Cko3+7qiHUkL7nnge7aCZxB2SxPC+FoQvQJ5sSslbukhz1e9c7oshDWJGZk5v/KQTy/45fpv/nU2
FwsAreDKihPOJlmW+P9eR4fcCSVz4AnjBFvxMV2dHqcd9XB1BvZbmYLpglaaZpqadlmTaqEo95oU
T49W50qAamo3kkjkJOOyHxwpXnW+hwNziimZZqKUMkGzz1Xn31dAnlaWn1fgf07j8gk3grQ3a//r
fohQL9gOz2PSk0YGKakJu3hu5K4Md5hRsj3ROqjbLTv+o+FBA27eeTVdIwnqswep++r6/Nvn+a9r
dPnYwjip9EbmGlVuvaFdpppP6JE7bdeyrUZm3c+a50B+Nqegp2ktSACvL43Iod2cne7o9vw/jX14
lf5z34xpKf9r7lKHsVKKAucUwEuI8EbgufaXluT6/ioW5ogWYvBSKU2oLFuhY4TAnEFf8P5935Tf
n9z/3LeLKrep/HNawvnm0hjRxjfXJuCb2Tm/CdKnIr1pursByqb6cuoPyXCTt2C/56KwD0BhhdvJ
SRTRpNFj5MuLsnBMcnzCdXKinjxGIcVhARbCDSgj59eGdj91dNOaireJDAim3sal3aSS2yaPNSGE
y6y8a/PzsRVWkuzA7bIBCJDqRwCAQwMbDM0w972G/04G9azO7JGpwnWqwq9X8q/zufjQncGKaFUS
TFcS4TsbfigGUxe+FGcncuJt7M6nsw2X7su7b13bm/76jP91+Iuvnh+laY0XLJwIBlRSKWlo1s00
gwfsicaDfl71eG1c9tNuyT2wUN3wIBvIfL8+/n89xImUnxorNcJbYCQ0rNmrM59Zp928ED6w2L0L
iWPQ3/1MVgRSnKp1g9o88ZfXAmh+Jn9enMd0cf46j7TseRzIAodZXb2mdNd4b2xxqdIX/oocpeeI
sGX373fn16/h37/+ooIN22GcZKUhm5Pzq17Ng34+6eareg/cSp3DyUdRE9INhlc2pVEX9P86myb9
lfP47RPw93lcfH1a3fcrqeY8puqCBN/ARgLYdW7dwdav96J8m5kPPjq1wvRabZ6yn3B1TpF3IBa9
qqXtXbzUsRdFa6zZtVdpq0RYBNdS1H+5S2izEHESGq6qpvL1Tf/rLulJo9WJqeZf59mitIXd5FKE
saGjV2qDrIZCAmv0yk7jlxKU4xqipIg6D+kPNlNnkFEhKYy4fWi7GiLb8o/2yOeRPTLhQ8m89XyW
/H/flF96Rd8PerEcyFKZD1XFj4WXmS7RE8aWE7x/1b6zksB7wQ3ZqFqeupnaVYY4v3L86eH7/kH+
fvyL9SBKhSCoJPlL6JFBCSW/zPMZI7RzyPUGPpB7H7EX3XYvRkElL///Dq9fdKzI/ijFIePn44bX
5gIkN5QEjoLwv3FymcCXZZc/y07q+epeOr9eOfrPN+Lbj9cv6lQTeOpgptzxft4UdA7nkI9N/D4u
HCUw7XwZGpDWTmgtlE9gK5QgmrDUr3Ldfr0H2NDZ3OKHJ0Xg+7JU+7416BX6lniYnQwHFOjoZV5e
sK1u2H6Mu/61f6F1JXin6vDvS6D8dmxLkXT4Hjrq6cuBdtGCMeiHKmMr2LnDQ2bMU8MbRq/PFyUX
QCTEHkkADfvD8AR7r5dXNVcKiSneoNYrQkf7gH/FSKuODydlUbC9PpRzg+HDI0pO+TSpPcvW/fdZ
W7+cNY5tLKRYDZEM/JAIj1XVK3md35pbAAx6drC6dehvGy0HNU4DcFatAd27qWfa7O6c8g4ZVbAo
YodRprFWUyck8NNphpmA7AJZFoOQJwWs9azeJ/szcmjinAw3vFfUxJbM0KnPW8aiJ+KA2AurSxW0
pQJp5/zUv5nPSr0bM+d0B3UYkgBdcRKaNpmjv9UYEkhwUT7UjfmGZlcO58qwqmNHfSyPYzXTF/W9
Gs6ZhhE0eH6YcmVbpsF76R5MZ7Kq9lXjyqRi98ziHs/v/hMjSLKYru7XlKl6u1gEvl3Oi0UoNk5Z
YSZtPjGMxXKmvaufPSpQ7AbIvV4KCltzHsE5fM7em6cKkDD0wfJYszahFJijj/0CH335xWUYHbuS
Cj6cn/GkPf/7xks/qydd0UTRFE1EGIr89Uv++jZkp1GvTmFJRtt2CkjfAMSZKet+Xb/BhdzyUFLB
zLv1NdHRT5e8qauqbGoyvAT0V9ZF5SCKmcULxHFBL7pta7N3moQT5HG5fcbO8VrB/fsBeR0thZQ+
S/kiiP31Q9NTo58YsveEf6K8C7RNCpeicHo3jG+A8NnXfuEvOzN+4X8OqFysxHrTyVprcECgMPpT
UD91iOg6so/Xub4MM6/h0TzftYht5GxjMG4MNp3BSEPlgVEJNddPSy1+RMw6I6R+OFJKNZ+WVFwp
Yn7p9H4/zYsluy3FtiwsboRIb7Tb9m8lCWycwdTGqmambmfe1APu4JlQyLO7LTDpoJ3HnTVtQyCn
OhodeobDo5tmHlTUnKLLuCZl+mWIxXmiejUtchYl6orva3rY56PpC1zOTKMzO7P2gyvgGS1eBxby
YaPSPNdxzUSwXOJj0+xjHxVII88SZPkgqtuF3+E2wmAVZXgBTh67gRwP9glHB5/iOYR7QnT+0CFS
nF7Zlf6HgPFEnrDCZKCh6Ipat8qWmjpLtKsb5V/qeX6cpUxTBYWQwkt1aHc+RUpa5f1Noc6Hcl4j
yGi9igaii8VnBpR1tNGDxhZhkpMaEibx9Qf2l2jR6Z386ywu6lm1b7K4SerpnYSnS86msR38W4Oo
Fal/QOful0gVpad2YFkvVmd9By8xQx9kngBIhthIMHv4UP6Hsy3ik4WBgOLdmvvJsIgQlDbpm95n
M7/YnFPDltt9K6JOyUBVEahxE1vbFoJtHi+IitNauOb0KRMXeQix6K31UCWF3eb3Z+mtK9yqYLNJ
+NnwMbTzhNZbHS5GPg5leU+8mvmY6k6XPvX9ciLtgJEkmWryiGwM+DdIAAV/VWUOoYPM5xV3/Grd
fQr5TYzV7wzDtF8SFabq+9BvbU1/VBPVNdtdh+K+uzu9hXMtcrkF9CcU5AOAXMxZgJWGtztbJqgF
3LCbnELnArj1sma8wwACj8r8ajPuZ9tZR03MOkogrMjw4KKJQHqSoJzORGIV4zaqV5BWZG9I3MLW
rDs1IOOgu/OldWrASSfTXtpWzZNGiqXlJNbHWd2CW0J4c6UClacF4/u37/tJXazsRlpFiaDzFE2r
HWuIXQwemqX0rvMYuKO9Ic0OZGzjqNBXCLoSJt3SXrlSh0n/W8v2/URUdmdYuUzToBy73CSPYSpE
fZ8wVmnXpbFU+nmwBOJt3ZLwUH3mkuNr6wY9KPLGjQnsGmZRSoBRgf9QRBiW0E9gImSGy9J3+4Nx
KINFsA0/T+FSkT8wLqYU10hRxe2gzUggM7fZa13zfKFXmjfZLjTtM4toNCWvlLRqF5k4U1+0cqEa
yNaC3I6QB5JPIh275DPjgIHwchrA+x1Gpmkm9IjYutWMZUQg3Agv2j8HN13yETf38QhtD3utsRCz
hyhoHGk0XyzpQcjuNGnj5yhkxGepWCbBvZ98GLy5ULFwASTwS+sPPXhU489S+sgTu5b/QBb3ytPK
PHvyOQAL4CZPysGH40GKbHTnv56HPRcn+zzltsRET1gnm6h0mk+sq1SG421NZiXQaHM/AHkullO3
E604fGfQkm5zNHUw4ao5006rsFYwuDzFEsHMM0xNZ5YGp7GD8cBRT0fKRR8I37DnHvmCNhOKp1MB
rNZYitFjg6XgXLHwq7NMUcmqB+zPQLJOnzW4w021MSvQgwKuetLRP5VsG5jQEe/FcduSC2nuGulO
M/c9Y6DxIJdrJpPIzBqizOyCVjXrHeZjQvVE6zxXJLpGxtJc5eTYMmy1y9s4Zw81ffmSHWmVTb61
UB81y8o5Lc7ecC/2s5NvF/S+UEqjdVmOnz5sD0Qx+VrAkILaqHDxoOwYXCeW06S2Zbm6w2SMTom+
hLlJ5xzTRHNA4n0rvAyHjOi8BRwJai//Vp69dnMiidg9xkS4SNjnbhT6/3Qrx/KmcPxykWqzYiPp
jjiPiIPNGEe4AJyHJ74cSJTSiAwhT+cXwNgmcxdMwV6+q8R1uyLBktEQuXOInHk25/otmSgEcYJf
vwsP1me7Y3HUPvOH5KF4YqKTZNwboPg2YDgle9A38gFeCJCQ2bhQlxpZvn2xO+PGOKpvjLgoa5N5
XC1L4RG56/Bevfc99u5XRkE8ebTJS7t6Nok5Snc+1PoQRAZlYONNV5KZNxrFKCIjdrxR9QWindRy
9No+w0JAB5WcDhRL3dpq7s39+c44trN+ZvG1XHCt8s/WlR0iF25RgiezZzoyGYmkvHRQ7dLnsrrp
T/RpHDJhpLPXjgt2YEzGUNAxeJef+zf9QN+G2suqX7Vq01mzQDpaebGwBFRZXU5OckRWINEAzPUX
nHsS7K32ZZqX3ovFMu6fKs1O36TdSA82jpxsOFQFLl26vAa6eoYm4WNMiB4GkONJ2hQGwVGzGrHb
s2bOx8hmiyr3S625T16z2j0jzbR2XbkEwx9GL0L4iAYeaxxHN6VZBxi0chnF81RxtxNtXsH+L59i
tHAPaF2lzFFQYVXTfDsfkJUuO8kRUbnJ4C1sso0YdPfDjADSc/RC9NesksQ7nSsZ5O/BuAA4YUDU
FVx6eiJdBeIjm9cE4whyphIvyzx7yj9pJIl8rg2nfogrJ7ihGqvS50Qz3Ngkyv2ob5AFmhtxX35K
ALH6te4YHkFVc/+ONpR1dgeuMIkUBWoJEPV9us5RnZZPoPsl0VOqDa/OQORDBWCvejcsuxkOPCts
IJWbSZrEa8ncnvvVG+DR8RzOG4kwJ9Lpn0nKzfq5Xm/b3DP9d1/ZAZUEYm64Yi8uAr4APYIGISBY
4SGNj3m6FJXbkBi3o78VXs9Yelm12UqK5xsUD6jtSLgtIicFaSeQS9y6I2wFEB0aLun+veVKChUa
f5DWgMkh8SO7hNDhJmjP+E+906J6659QVKFnp1qGHRUqj5ayF3tPSAmq3Lbmsx+SqIoPoWRbZJ5i
uxASV7PIZ1cedVqK3dHsIDBS2rTLIvIsvkQxcbIpS3f7IJ9vFP0oiJROW0M/8oiJ3YoQ25C4TvIO
ilN7MFoWovENaRpJknjLM2eIHA3cDj/TPNGxbfh83KopfmU4rQsyi+wRWaUZ7vTwUKk7CZNDSEmc
P5JIwP7RlpXpfpMs7zW9xxVU2j9duwwDGbhL4+gVQdDbAJmlNL7BjpxVRHHlwKHz3BWfrebDTCks
cRw1c/5ds0F95slcYb6XpNNGtoghpsWQUrRkYGurrF+lCGL5ewZgSYj2gnnDxbbWkTnnmtTqHnGK
cV6ywc6r9djQFF8k8TF5FJfKUWgpfpzM+uTGVYYbNQf9z6m1C1QLpZ11gHZnMNEp+bNw3dSOUa5Z
HfNwTzozzVxJJbNiy0/rlNuShNNkSu984nKZw9MpXJvCsgjfmdecTouo35Bg33Mt0Ge2DwQr6xaF
V3Mo2i0veAQfFUA2rPHcOyOZdhPQhPmsixzYmr40P6sOf1xo5kq4b9pFIcyElJrcNeVdo280466I
38ZsVXJRzwzOzWOdprav7fjpvBfJMClFex/nA7ZYJPUo2p9PjLqIsSuATXc25u0hepCjQx3ttfOT
JN709VoaHfNP8nj6Y6oOSCPu4Il/HTWrtizUnRHdnbLXbkKvpe3KKGu74kPQVaTxabeWXpIRJh9U
1DQWVvD2oLQ7GBezEJ5H5XXjKhA3JGzFAUlc6ZPPDiAbvZEoy4RhoFnTETT2enkw1E0beGf12czX
FfEUQuu10q6uFwqJCLE/L2Z94PWKK1A4WvO4cQZ8A/ChE/afNvsQU1hVAl8j9Hk0VfS0ss8sclqw
9Suiq03k9IFNZoYtIBmRdHpuOptc5SGWDq3/JIu7OMfJWi8H4T4QIQE7qMxYX/nnyAgVP4TgGI1T
9wsjWIzBou+Wvr6FvQm1yFFPToj4XLd9HdBTdKf2mwKHEOP58yxjtZBON0V8ZCBTEFjjW88SudEN
kW52PXimOa+Fm1G40Xn0kngnCutxWDXI44malVjuIOPkL6q/4/MzobFQS7cBncNmOYXndvFdyq4U
ixM9OYK/+y4hnHlRAmsG9C+cbiQgG5xk4H+YzSeWJC2/n06XzhnRsBXxMMIkk0/5A3Y/PuUtbbdo
L3OaFfzngkFaPNJLRnvc/rGoi/18ZfWeEa2z4T1Ll9Vwo2i2WiCmmFU4D+qIJoady8TxtPbYHpOa
EnJdNud53h0L8S033epNao/I2o30ZmQ0U1JP4CWlJZOia97oLCwy6eY4Z2M/dRGhUx4htNRX/GGp
dnQ+lFP/b3ib5Bbali1XSgVTdjMVU794HwmI5qi+4HZBCpAf43ShnpeDr7GyfdTaYAuSgtulY++W
RusgmlJw4QpsGM/n/mLIVkP7pzcGQuCxJS44xtjNar3yeMbDoXaKFEJI+6clG/GUe0FBT4/Vsckc
xE78KwrLrXowzjdxtooiLzE2UUP5CBeVigsbanw8KwtN3xT1p7BJ8Iz51XowjqWV0ZGekSd4pvkb
HhIf94krtw9FQpr723l0LNZTQGSn3EU+pLBGKJJbmg9lS2zSG+IKU+3mteroxoyRft/NZNHVmjth
gz/jzGoZWA/mTTbe6OoecLjaPoxNblchqUq7UJ6YAzk6fsRytTRXakdrl63qyAabj46sRRYqIs1Z
HCM35lwpjixGioC3iPwhRCo8b438noAEpffKbE6zRNxF1d4yHvJ2cc4WiCR5MgZyRKq9EvFO5YiC
+NKe1lnhhYUnIhgnVG5wunBf5O4JhZ5oPDfKcuy9yHTREWbNHPdsouxAlCUc/myajiaifNQEnGIj
9XeBzl7Zqzw0IrbfOtpBIOSkT+eZptld+6c+s4iSpHuG7i/HT35CGji6jAWDwZ7fy+KLaLFcy9Wn
HG3/3WZVfu7U2Ysa1AAiQ3P1h4K5rmvWQvFrUEr0DinWS+aTdnki6GqjpGwbmi3dWRcHQDHOCXaH
fwCdiv6awoyQh9Ql16Ax6CQ4lerJyr42H4L8HmuqyMD/yghN/dkT5mQBvwBzmoDelxofqSirsDSl
8LZlpn3OD/qw59LATZeqFXthZFQLEsAnZc/JNS1XrQkndbLA7uMXi+7q6b2fj8TJ2No4iUYtkqaY
9olYk/C9KQdTfNCCuRdRvag3urWqx6Vh7c4GoWIEyjRsXh38JVE+Z02s2j//vhG/idSmn2RpoqRb
5g9Ocqqe0fJwlFtl37gA/wUJIpwrkNgEvM8WyCCZyR1mcpJQ15QXqjPGC0iV+pwaKXz2RyhwVy73
b+NsC3g4WgpVAdulXUyrfFEQq15Ow1uSoYBE5CnpJ7ROzkg+oJLFLg2TgoQkTE+l6cR3J6a12f76
5PSXxg38YmyYBtlEwP8vh3eCFMpKlJ3D29hgLEdQFhEVSbLJ6vkppPXmJNE+rL1Y2Ao5niTjkCpz
vDJ0cezhqmfhl7nE95OZXqi/2vW0xek26pzM9HWYQn34qBO33CLusGuLHPUVhHs1oNns45cZIXVd
6WN9Kacu20eKwfhQhGiGY/+i4XwO8xZYIbeFM0jXrbUcc3aY/sFXnrDV2kbnox+sZwoVGAKrNuf/
ah5iiuyBcEy0YB4FLs4jQB5quTf0Oz5h0T1vgZcSVu0vxmZPZfvio6uNXNBXa9ImnqqFfNSMTZDe
gOI7saLbrb4w2wfoMAoJ218uXIB+GOQslG4zVT9KhImqmhcXjsg4vdz6CF9cAsgQDJV8j9nnOVro
/Psl+qVdPbWJoWnJkgjx+utJ+uvmnDOhaxOLm0P8prjFnwuA0E1zHlInLB3GdUTCDo7fcQrUPnzQ
qLkoya+chvzbOvX3aVw8Iz1nmFbTAxsBu2gmgQcdKZBF09yRT2XgOzCaIgdU54AM5F3RIDjKdJmg
QDP6IeIDsxQSM+MPMq9/X6FfCAsYpCYPB7182fzRme1LUUL75oe3At0LkkvnZ3NtYKn31x1zNVq1
JI04on7I0ptcWqn9YzzcDgg2P8k0xELmn55pUP/7nPRp6Hj5QP99Tur3Vyqrq84ieQwsx+DW8bxN
7dLJHqjVSe48wdN41k6v0p/SWJBynQXbbNwLGGxrQp+JDbALf6unn76IR9gWezdVUfgezuWca9ex
UFAAtSLgLIKSkeK0yiJmkxQd9HSud6sQYJjJsrKQhaNK50gvloZwSM31xGjq7pWKLfMmLinI1uUr
UgXNha5JxaE5fXkgpFmhRYmtlh0u3sR/X5Vf7hQDSJZezRANRfmh44y0wBpNy8puUwybnuDjzCWg
CsXCCxE0mPrMxD796Ul0dgR1fV6e/6j4OwlTYIeeXBvD/7LqfTuZSzVnMKZZVmqcTHU6YB+GCaE7
I6nNE4EhZijbO+SIgu9dWKhptavBQOY0MPj+iHw//sUwUAvHcxEERnZL0UFvOzFuOn9/qghT5/3y
82yrZP2tbAouUrMR42nBy3bfGkcBP+sudhnygOY64cxkL8HetaKXEDAueTFuNLfZnpazdxyX2Dgf
lB0GR3JtgleLvmd8n0+Rzt75T4dEdtoUFOuhdeKTY/grsf2kyMwLUIzWvLsNn4HbdABVVSDu+Utz
pwdO+jnFd4NqPW8VtkMqW/lUkNEmf6Rn1oEBtcWZkPL/Rdp57UauLdn2iwjQm9ekSSuX8nohJJWK
3nt+fQ/WveijykooG90PB6ewN3aRSbMYK2LOMRlfVVhtx+3CTXKERRr288N0VmmlLs56RVSBYJ46
JMVgJoOKzcC9EZTAPHCnSyuxWOB93YLftEiKp5i7ujzePrMWcue+HflEcZCVCP6TcXlyXCtmmzs+
x9ZNQqxbtUID+sDwSXmY3LG5sqy7uiFuxp3SHmPV71G/EgDXVvVdmvIpGZbknkvDd31ZWv55rr6d
3aIb+vbBmFOI+GIQlveA0DoaPf4VZWX1Toq91K8naaOHd0P0Ai5Lo4n3NKTbkPigjUmVHO26amZs
cJ29+VvM+3vawsmwUkS7566ipDlipMfTHq58xW1ZYFbBunbLJ+zKhDVZt/lbnewD2EhkwCB+VjTa
5Ts5v0tptvjYwaOcqD4c/fYUOqgdum3B5zjAwP3zk3FOEaKQVaMzi9IW4ONJkRe3QqbJcVzeo8yl
xJy3Hd623wAR4le2pYHhGc94waACul3lTAjTLEIoAc3ToSANs/nDpyVN5MBOGPZJbNB8Xg3PFumx
v34+0/NP0rczPZkCl3kbpaX850yJEO7bXSPvcOeHv5INrK29xeDkTZncOEOSshqk1byTdsZO+6o8
a8c+ZRMeIvHCe3XGeczT/e2cTmqxOmrG0Bw5p/5FRNQPbAs8d+0Ag1iWHbAk63kd0liOd+Ln/Nt/
YaOx4QKFb/QupFvjgjnw34Q+iDnfT+fkZWPoiECj5HTYHQv10mTQH6nZq2STCS6vfbsd1s2j/moc
UZ3RVblp9/qhr1cF8azjnnkIkWKyQ/NhrV7Qxv6R1J++aZrIHkbke0ZC0slz1jSzPyTLlVpkBJ51
mOAIPNxp9yUd357nbN+8Z7qnEwdzmK7y2Kvvq52Ch9ZYDY9W7yHgZQBAf63EVv3QjDb/rOAN8aye
tjBpw+pN/pHvZetKFp96cac019FgJ4dBddX76deoXi3SZzKnAFqwdXI7DOKSXUWvKinQ43Any+8V
0cWYShsig9uBFgeYlw01bfIJbXNZqy6UPdq/VSIiQJZkkCcmArc/SJRva09hdYaQ9RmCUAROxKrN
9YPK2IeOY95e+RF3q9xqFSoyHM0Q6PcaXyFzHb/H+H6obR4VeJb2BH2kB2fo5YtOCTZjfpChDJCd
rN33v8CGgy5hlEVqHokmKwrQ4KBNu2x+mnkw6UztNDqF9JAbqqepb2HH7y16FLb/MUDUvPCTz/iH
//rJ1on0KPMHQ7YSfjK7c7bto5OQ7sTHj4aD4x+mX1XgNthYPX/P1LOxGdFeWu8unsJJJTGqsdU2
SbpojhMBBD0xDMxIU2f8kGIkLZEPBRUsgkwnxsYpWNB5vrTk/itE+PsqnGwPjMY0yqhLeJKZs7/h
bWf/VkQomTwo8/q0TspDYh4Q40JGIRZGKlyy69i3MLgjG/oqu8+MXdDe+3vJnWRHAuxuy/tLEnrl
36qcs6RUwImJu50//P1pRLYgzH1VlAtLT3ImZuaILHn0fk3YMnflTXPVkKCmPubJDaX1/MwG89nM
vfmovZk0C+hdLHstGqhUpR9Wcl1oW1a++qqgQT5cWbqN0kBwqs3PXwnt3Bcd1d4fqKy+cJxPTltT
9dSYyhKmALoJvg+t7BiTV6aeproJ0NVwbb5Pj+nNsA6O0ifJT40jTL9DpuY0lWknbDqZ4PJjoN2G
98XabB020a24Sq7E7eR1BxrR5PIZwTN47HStze/jQPjqWqAzxscPCqbpMcHgDSqpgoXtpW3B2e/1
oohUZFEUdSJF//59VjWkVhGj4HyBxkxjZhIXD/fMB5GZkDP0x4htUA7FFH613KyUg7Qic+TBGlfF
C0PMrqYnSVN7G2W08ghSXhUPsqc9LlbPn++Ecu4xx4yDe9iko6WeSndROw513Q1L5QcbEyoNWJ2v
WnHVR+tDwXqrPBodmcjC75YUCKYlywItrCGrE6spl0ylvAngd3pXD9usfi6YS00gbZRNoe9Udf3z
yRIIyHX7+/uEcxAcGQFvovr/RTvfVuOwrAt9CKb+WAPVyQP3JTS3pXRbtTEPEes/I9ZEelMz/DNS
8jSQNy4ysZmkKz1zMjjBKm1/cQLTW/4u1DuzS3g3LKftnkv/U6SmK8gzyTPNDuS30fo0/Nqtb5Xa
f1DyNxFJWaqiJS730UTU8YeFRSeySIHjaBocqNSUnKJvNxr/VUOAmw5+KRMyOzRlYtsbV9dJ41ZH
HvXbTnuV2RSGlbIb4dLmBsOV5CjJo9c0lP0yqKaG5rwm2cxh6cEYLPQT4X9glCJrn7W/5ILpu/6q
z++R/jAHjwSPFvqDCN5g3k/1bYqVbww/hP5F0L8yBFMW4t+ZfntvbYDebiShW9Oj9aYovZPqu4mB
dws/RGeyJcOV1tqdgT07nEOM2rdTujf811x0Uu29bMItrkBfYY7l0YM1SlubXDQGgnm9YDtrm4mT
ML5CIbOmnYxrwUW+VR4y0SlH26DPy2hhtJuDv5oIjWAg58IUEf3X2KAb6DUinbi7NnVDYM5VuA6L
tT7uI+G9NvYTLwn4jlv5pic4z1+haYqfqivDI/tlo62z20J9GvGkeNHL0hHTAfig1MS6UKVvfGwr
hBe3Ipqc62wL5HWtfoxgGcznqTWZzN1GjIulJPfUxtUIGGpdg1YaFFLLqdzW3LaEfSIh+B1eIfiG
XzI+NhUioEclh+sj0t0tbvrj+C6TuWwjsL/yP8gKQdWgvc/Kjs6RhsJm2/Oip9fzuAp+Lecf2Ja+
ymX6Iqu58Uo6BBNCd4QEDWDmdgecrh4fS3J9+lUPXFsi0T6lvHdhQRnE/T7SiApiz/oCPG20npQC
pmbY4mryvr0T3mTEUYvacyeu8nXxnN0Dfirvxt+iM/lA0K87MUTXtRlatIioXO2SHHjbMPed7LiD
v1I3HawC87l9H13UGEXo1sL1pLtij0YfsRGsp+I2N5zxCYB2y6yh+mBG9z5Obkrj+R4fcfYlceib
/ib9tYSn9Sv9RjFgQ6aHNtukOGrxWLH57rDcpYSRbnBw8scuPgb+56zedWB6i26z2JD3YbIHBI0k
bHR0e3rMLU87WLXLWC1nv8k9Lff8FKH6HafEtVGFEf7jGO/5U7twl/pj2qOQtuPU6dEc47ND2ujD
P/vDAWsfJaFkS1kuc2B9ZfA0/KpuGDo8ou6PQrwANtaA/l1c9Y9cKY18R5fWpG4C4VsZOHRAFgir
Yt6HqFlguxMVVVxxNLbGbuJ7bDAxf5tYQHXmEo4kXYnIhhHTzDQvsN3Bck83YuOIma20Hhl/DJWR
UbQEzcK8I/+tXzNWRq8m+isqiAweHJMOEJoy1qvkZSQX9C24habw2N2HGaCqqKEqYo/HiQQPPPz0
0KA+I1ZYx7WtmHsp2viC7cdHkcXBeKY3NmsON1y3NlW/a/mv/G1MsgJCrqzFHOrVgUesep2usd2Y
AgWfA7mENDp0jgi0cH9pYPXMHWef8ZYhxae5t+IxEVUImG5NK6a6gftJWMls7JN2k3SIjWyBsCSY
D3/QyjoBwcvMfRfzGAKrDjzkdMiL1E/+OgN0X3LAcFw5xNxk6Jq1X2n4orORq9Qn5gzlqxBezSXb
AeG6MJe/niMTpFPgVLtl0A3LPcm8fORtEa4ktI+BO31aqjcMeyZIc9miEXkpu68gIaiaBPQRNnqa
6aD5o23PnwXSThXFWPXqzaKSGS1wNkzZ/duQOXJnLXS/WLvJ0ysZFQ96Yx932oT6Ge8SwASZEJ1g
2/eeLG31cRW5CQ46oXBY32K8jt1rzYwxZBvcsqW568UPMX4a4GPETL20Y3CnLZzzJY+PC2TZfPeY
ljDZQhctM9EG5Q2JHtjZtEdOoW17cO/h6yh8MVBNwc6IdNBh1leuoj6nKNp91qYQpUX1GAIdEMj4
jdAZfoXDNg7uF0QnQmrlPRRfumIzWQ/ptMvjGHHCdcTztsx7Bf9r6D2jIiNUYvwePZnVvYlbrHsq
O4iEic2IHkIfGkvQdVNy1zAM1/hL1l25S+O9oR9aRqg/VwVn2mbAxOiUU2gpdIlOTShj1Yd6HOk9
VonZG0hUWsX30Rot27IAgmt5ZntwMVVwKf9PK5HvB10q3G+VSFnXmt+bWn9cQot1OyV+yN/0ru4t
qWfjJTnyv/UyP3FJEhRhhavK6Uw1Use8rqVoOGrsI3vIut163CyPBa+5/McycXELtuwc/vmB3w55
0sipSrWL5DwZjuG2e1IOiz7VsI11+45yF8rfxeMtJfFPxzspmVNzzEw14ycuRAQKHXVn6uw5aWuN
9yyWyGd7N5RukH7Zl/IHpWVH+9OxTzoypjajOgn4reIuv1X27WbxpciHy43WM7Ovv2/kycanEJO2
j+VwOE5LsuAq2SWsGPoKYSfdqLDflV6/oUz7g/Rn7Qzdjq2t+/ML82ck/M/PxbFlof1npHNqhsmb
2ayNru+POdIQ6kI+7zCRuexdhJ0XhcNNHt+k6qbXboCY1rG3+F/L0CuCXV8ycXdUp1FWi+Y4ZY0h
Js1FeaLdGhpgtxfqvJqw3MgugD7RsYA4sG6WUgE5I6ZNNH3efFv87h3s7ioJBq/JLcv8gpv8+Vee
oa/pWGJ0nSEjjsR/eqZhVuhZhZgSP0r6gLt8bMG8VmuTjHlqmqfkUyAI52KzWj333piw5tA/oNT4
x8HZVFOq9bK0HHZy53bbpRuQ0gN50sUG0dgNg9eQNGyKKETTkiMoNtqFqHd8bOCof7AhBtD4V32+
sG6QE8/2+BQiBeSDoW5Fpm4u2dFsaJNt9tl+ASaoPiYyFMDgbn++gOf2Wt9/yMkK18SlUkT+NBzV
dXGdA8FX1uX1Qh/9+TDKOW+d8v1AJ03HSMsyMSJd6Vj4Lpm34m1Ph3a+adiKpiJuFEryFCyj9lJ0
7+Z85ePzKfz7RniWZOz66tdIG9kvb4PyK1JeEeQrxAMWA0nakQsWa90yMpRTxJ31XSDQPeJCj3hq
+ogUlWTrd8eiRa5rvnQWyO06XwuYczJMCSiz1m1FbTg+W/5uor7TEHIP+jIPBv6zuMGadpt02c3Q
pKju+tUkELHUGGz4OyC1OW8HQ5uCAHQ4C8E4rSVScDpagYLylZVfWoPQXbq1XkQ5X/UEG4IotAd5
7QcvVYGqnPOc2LDUSDGXTZlEJ9RsnsCqwftHlhckOGOxJGtXCNHn3MVDJ5NRTDoylbQjqtu6PJri
p1DPiGPNVT1uTbaaVvBAwmBUv5JVJKS7PHzBxFQktCMpbCmi8ukxixHVsSnNdhbbr/aFnabihvwF
TqrcTYgmmsVaABXXrJgzOLBIjTVSy+LAw8kgBV16kqy7R/m3co/TgNJ/4Ub1hJXM7cEQDoJpGywG
EKSm2/KJdaT/UPaYMwCBlo7lkuM1L+ru4BUc75eKXlpclQjnOEC7i/H1ik5ifgzyU5V4GdxOw5EK
NK18naJF81+Fjt6hLVx052nFt0O8E6M3qzkuOevGtoKHX3s9/6JqQf8hh+SfCwI04QKFgf88Clgs
i9cWDX9xnTGskLDhvFL3J/SncrczMbvYKfiB6BErfodVuX0JTMZDb1X4HkzPOemRCUWetELtyaQx
9a+VxpOk9ZQczXEfRxS+i85UBngr3At0BGTZWUzck2siP9inohuX17rCjWg+kpikYESJ5tYMjjm2
H6P46qW7ntBTHn/2XY3mMhBA9ySxSwlH9JtXOQeU1jK0+2ynBms/PiSEdDZseQUYzeGRYzEcF/1d
DalG8Mr2GPaPRCayNe0fwbTxl08mqa5eGT3UyE3zo6TedMYB+1v0WCi/w42uryMufXAI6MivxJJt
IvWdTDGL4WIXjju/uPC9ks4uqTLh9KoE5o5Z+9+1Vij7dZzG5nCUEEw3nlp7MKPeZBZMjRov53kG
IHdxJT9bV5r0xhYVBu0xYzmtbyVemEtSqmtdf0ye6odsA+DHZoO4W8K4aRzauEku/NA/A97TD/P3
I54suYpZRXmc8WFmLKTX3oQjie7oqrHnjWU81AqYLORk9Gf2E7Lp/iGMmad0IEvCPWSQclfdx2vp
Hr1fjLQS8nDHuuj+wruFjN6QvYrTHrbVx88LuHqucjN1TZQlkwKVLvTf16kWxiBXe66Tj6SrAhhz
SPDD7erXial7sm6IJsTZmN7BS2uY6aD6rsJdp97ryd5kZBnz1rITJvHMTgDapgzun0pI5zyvK1Yp
9pbjeCWjGEhvE+F1ZORSTq+F+h4Or0HzPGlXfbzWNOQOL2nyKanPF+chy/fn37vyn993MglACW5M
VsJdWUAtLXmDAcoDFKL2wgmbAcWgNrSc8ebny3q+fvl2WU8ev3mK+65cHj/UpZ+yti+3uYf0nsce
vAGCLW8C38aojQ72z0fWz5XDpoFXetlzUDudvG+GNnV1mHLkWN9Y47Wa7weCuQFhkIINOD65rqCx
a9d8icL5UNZuSuzZrT+/JOMrcU9Z46GasDUUFH80MBgOkYBHX918FwprMKTTmvRgknJsxMtmR8eu
TLdNuxkDT4X8TYIjfe/mVSX8jE5ii+c3J94i+hVDf0G3sW4Mzz/W4VXL6+8YjnoJgnJG00Ph+O3n
n+wGpixq9bTnfmczhPNt76g2usHIy1EK30R8zjJhK6hXaGts2rxysEdyBYo+4kvkmZcWvzPT4r/P
5mTHMKdNHLY5Z5OwIDQe1mUQpIrHF8amK8Fm10/WSrBfnPaTSuQOiIxqS6uotGzpUUL/j7tA3NKd
JB/1Ij7rHKbg+7UyT2aFop4O+RBxduZbQqfLbW8LUv0Q4P5aMnGWCKDZDn7l4iZGZXEDXfCm2wMB
+YTY8cRX3bs0WTq/aJMHsgh0F2fzyWIkVX7eBj4nBAOBYJea5MkAkCHOfeAYQ79iQPAHkf/zK3Nm
TMxd+nbYkzVCif3AikYGOwx7osnF5YslNnqSfnXu8FS1Xpkdat0dJDSwv8TsuoSLsS9pSRmebDoG
QEs8Uswv5lV/29wVb/1H+exvjLvyPWxWMR1VijAoxkzLmCUQSPWp/U4VGntbS31FyarjEVUPXV7a
Lc2zJ3plVukVmAuZPMXMkS4sENryBvyzIppQHI1lKo7r/+8VXxmV2cjSsT8atH6Laz5ZuBofJ2Mv
EdhL3J5DQaaPO1mmk66+JXYoLz4UtPO0ZlPCbCa6wbktEiFQHokd85PrvL815k8FnsJQCmvSxu2A
FiJp6vsU55WjFCnhF49kc1nBNs3oO+JP9/vfZdphdthgsF2DIZf8p3Aa4OYD1jaIcyRHcZZe+BDC
lDBdJ78YlHxui2SJIHeZwUriP2O+KK2tWZsZR+FqkVJbtGeHNE+VIFYblqJ5ZzqDp2meIa81Bmag
PVkhLjVOzpgDdIWdPGJ0ricJpCfbp7TrtCFt5uXzZN0onnJoZVt9Fz7Mu2UZbtY1IyrdbgbX3BIO
ti5+BaNnFHuZXg6JA7htC9IsMHOjZpJw1zrFxRnjuV6ZBe+PZGcgHMgo/n5cYtx3tYQNjy8ZHFUu
TlEemnidC3u/OFjK+yjsu+EqVdOVivd4w5zaFSMsAW44Okxp6vXcuwXTkwiBfbAjrlFkRrO48hxN
8qRfP7/K3Lh/n26VhUOFIm7ohiqfXFCAmGaQmPN49B9JXUJkxYcv2nTZbmwfMIhL6kHHQDuBL2Lf
6ooU8aJarMXy90AisNoTgmayC+B/k/RWttgmPdUW1RVm2ZZpxY2eXAfEgAx3SrGb6URENyaMJvOu
MA8JzkUsu5i1NObTUnZPXW98LaoWKiocfhj/dOQ0m5QiCDyGLq6Qp0WBEwqIIVKXMBASYG18FrTg
ffKqyq2UMZFSXPa7AhIJhRSeaTVYd0Xtkh/h28n2/4Xtke1h2pK1mmhlDpvk2Rqw9gR45BCXZYcK
03YYPCjVb3YrWvvZjBLeynKj6r+Zsfn1a6jdWXQ+iU4he7kVL5DgzvWrVNGCUKGLRD1pp/CdzhwL
3xeUhYWzZHu/kvhcOvVz8GaQ0iMdFnnKA/yZ5wKjid3dhK5w69v+2zzuZ/Yo10jszWlNOobCZoWg
hjR9KdmiTvVNYm6LYJ0BIP8NJb3fTFvQKRjPWXEN84lOdzquh+lT7L8syYu6a6u/q4XfObEGNNYv
FP9n0HO6Sq9KElVRIg30tI0tldPYWOHyKw1bX4/1Q6k4WB8xVjfCtiluZpoV+Ls8jfBzijG8cP1T
OewuPP1nivm/zuJkC5INwyy3rbxQXIxFEoCUMkUAs8MsFkZbGlOI4FfoQkp7VO6H7vr/fBlO3j65
87EX9ZyAuJvSXcbrr5PSKeYzw/ObCT5t6uHFV1Gkuixb3M4gu6ueL1yFMwv7X1fhtPktq5qVK5yE
ugQt1tQyI8NDW9I2sbaJ3Li675OdIO9Mf62ZTrgb/d+1hlDmkiT4XH2FzoHgZeSLsmGe7q2kvCRp
UZCWR5/0jyHZjP06V6i4uSU+HupAdXNth5qS+RAD09fotdexJSB2L6hZ42uf9lBJja3iNIWnrDer
n6/UuWL5rxM8KXzUPm/ncTnB0WtlZro25PKA07MtCtEmvk7rcZV3HmKjoLcxJDmkk2nFuxoajH5f
LaeO3fn+wjmdW8C/X7STnVNXKo1W5Nw9kmZIFqC3bqP9DJlcH/BvIVF8qNq1LEFqugNKl6z6fqPM
L0V7rcRPZuj9fDZ/WGQnxdJfV+jkjaqltCO7jis03xDlEEQY0m0oQhmQ8MAWK+AvVMpCfDODsCM5
YWVS3hRLnpdOQU9G3RL0Uve3IffQwDmL8HEQU/qWySZKbnE06QP5sYArCFXRhwe5A/yvrUEE4nKH
mkDnlNfmRX9h+pxaGEDXAtkEd/UX9kYL33j4K2sRoGAkx/m9YUxHRnTMl2j4kuMHXJ2kQOdrVAf1
F2r8vnervXitba3b6ZkbGZCHlNxmpLDFvJI+QVniUZH3Jmez/K63ttE3HdFs5rIpae4V8UXwnwoU
osG93/FsriHF3P58uc/44VhGFYWwcl4XkoZO1g8/KCDRRH9e3R7VAnbv2Qu7zbQgVrLhISqOffpi
KG8y4JhwHelbgFApsK60p0nb3/qXlvXl9p7e/u+oupOHcey7QBBiyGON6yPReOybNaNTC7Wg6jEI
727T+vg/GDSdqbnU73Cnk8swidZQ9SYcpWU+qdrSKrqr97Sn16mL5e1Sy+DsMoA9VSScVlRBmp+U
eOWkNGqfddRM8Y4mSWbnGkjsVQlrJXVlAiH4EsMlYWdgruWX2UU4z9hfRkLmBP4dwAvlwsJ0xgwD
SOo/Z3SqYiXgydDDBSQVb6MNTSXWHvVaiB+snMFp7y5wHIj8tI9GPHCX1u1z29C/jn6yDc3qWVcE
jaObb1l4JSJ0gikt8A1DS6PYEWoPFxVISh/swjjljHT27999siD7alY1asSdUN90GBmoc+hZhI78
K5+czluS0YvX+Sl1BWBjmEUvvH3/ygmXoyuAgpevlXzaqg1KxRCziaPTqKpXuuG0msuvbyyoNQcZ
gf9CXnIV09Y9rSJnHRxpIgBXonrtNuJFlOu57slf53PSy6k1ZeiqsB+Pxr31EmX3+Oc0MvpAywVO
hEDJgrvsewVK9U9oUQOxCImN5UY0bDZC1e1sapuwx8asNBu/Trwo+pLUjVy+TxbF8hJvxf9nLGt2
9hI9MBAxYY0sCmVQQDjRbBkDI2ATiYN6Gg1k9rr461M7+2AA6STJDbrbcIcC6CHmE+DOMsS48WGI
PT7gCDCE/qbpr5XH7gE7yhdLtPkx4rJBWUOhjavNZoOvJKy0HpKdhcymEm6F1Ggl3i+Bb58L7Y+h
AmOQ6/gI5CY9quyVscP7Rw0/Bu9fBDrNwNz/hpZHZi7hRaK0QhQ0IDwlE8s6WECU3sNNGe1yFHSE
ywCyyBC8oZFyjEsv7Z9K/nSxNFRJsrQF7PlP96Zqgz4xhInbJXikH5XmepDWaCf7ju5wSsClfmtq
z6X82Ilkn6ystxRAEz+DIkMovTLYIlvxepwldblnALf4M6MLteHZD8z3czx5wQqhqOvc4hwxf2OK
yFnGBJdiQnR6/Bz5VnB7kjOZGCJXeqAPZ6v9bdfugQREl/b+F8/l5OMiqrFphhVbVS5R7fB9Qfey
GOaL7hUVwcTez+dpzxYhoF2XXuCViBo7p5MvrDp/Nic/3biTImdWeymtCy4KYDwNQB+ypAcV9/59
vS2aR62SeDMoZgRcszbq0axxB+IIcZutUWsZYNkYaSAaLrZ6cmNiGlGoy5aPcxzwrA0beEWUET+v
VX9q53/PWUVPLMkGFf1J77LpjTQO/GXDtWNbqZjbOXSEl1K6Hiw7HOizEUVC1qyt5iQQwUdZ1TQC
oJioLr2p6qB6KaYWx9iVR2b1G+Eh2w+rEoe7k3zS50oUZ76qbtiKZiv4ieG4/vn0z3XpVYjs/336
J5+Y1OpTMP4UOpW2qq0VYew0yaon3bQ1lBqgk2VXJqGaruzoVKLNgidtxiWochFuIJRdIaGu7dmF
ssbstHGqg/GorRVX3LMSw/pao9H9rD6tdYtxIfvA6eb15OVJdDc/mbQuMvs23QzbdLe0j8JLP28p
UP65OywDogKJ22L89nfTqK7SKbM6cTwGyT2diQE42YF2KejbJN1m2mtwJNotReabMlq1XnLt0BBO
4iV0HhF60EIydplTrtsv5V30GIKnZH7mz6P6WoOXWQ3o8h7q9+RQ0WxBhbIer9HZFzcUp/o9WljF
VtDC3IVHzTafta/kAEuaenfRgqqaK9MmOLJ+IwP435SLhoZBHtYHZr9TAHihJa0v+OrIrHOlYbp5
WhK94hsDpuyKLku9klx1c0nqcW7WpBo6tEtCtHWq1ZPyTYrarEwlXgV1rY17S7zHk0T6gW9Pw34y
t8Et5mzZrpYv0uZS7Xi28fHt4KeVmpzOo2jG/OSBQBIYxrAJvEUyPMXrUdzpqRdGtg6BzwFo5F9D
lrl0BucmmN9/vnXyKvmyVs5Jwxl0PBTWDUYtEHfVoSNMFjJPTaLaKNk6QLXCgRBXQ499wmFaeBI6
7C985ilNemQd5e2CKVSIOQNsh1J0Fb3LkO5+ky8PjOwVfwHfLL7OoO5AEKVeLq+X7wMdQ1Jkwv/F
/PCvH3XynRpDXivkSeOxdmjrEZ+t3iXlekjWQQ9q+Vqa3xJWKYDBI7Zr8D4XltdLz9SpNQlQfGtM
DcenR0/RL22ndL0I+TpwOhXi9Hx2UcCQXhzAprz0Gi2rwz+rh7nkfZpLc/zU1iKzMM5NyR1Ncd/B
ZlxHxj5L6aeZTjfsTAXytE4jdNtSQ+FvuygekM8VwgbKASj+kgLD4eSRKqNgrvVeW96oQtx0PNlQ
uzZ0a0EleZ/NgpK2JhcVBrt+fQ+HJF9R2l0mFJxTHNJz/8+JnDwGhWB0mWJwJVTdgcUc9msDQJmC
gmPrwxjFTCc7XeoB3CAgOiOkdDqY0xMfi/jCPTnLCv9+JifFSpkV6pCpXBJhA9EiQASzYosYZ7wA
TH2ecJVKTkVLFxalHH4xXS5hcgAAMLDju5P5OKtr/6AyUGSqhGBghRbCPKjmnSD8NqOK1u0lD+A5
Zdpf1+6kqulz2dArhWvnX5UPfPzX/haCN6pztBU4Hn7+oJ/dQ3+/PssX8ZvepJbmqAQ2wdKfE4lM
twCyWK4+NsleVJ+nYFfpB/go5XzD0lEeRTr6YbwvoR2IH3OwjQnrcn4+o4vPzkkbtCuKoCsLzmiR
HeMZGqprbX4ys49kgA9Y3RsMLe8kUmkgDnX7sb8RnBq+YwzE7cKpnK90vz3GJ+VANIyAxLTl4hhb
qd6EwhWdUDB+kTv1Gx1QN8U4M7Zuzcc7eDUGh/KfVlkImHlVXYpv05aX5nR5gQ+jL3wWPtZ/FEvf
blWfJjl4OX3pMNKT9dOdbgttt57w+akZivvmUS0+YqcqDsKXzCIH+HS6Lus/p4i3JhyJcrDhwOri
R51+CiSb5NQhrMdB+xzLa9kJRgxkJTnjSzSRuBB5qy0Nk4xauNqAHW48ccP2CyJxyx7HZ8964W09
e8G//8STZz8gNbnodZOtmLRq/Svi4ZT1HHuYvjW4PaoDfxI0uIInF0y15yNfQ6Ay7Ybp1xJY9/OD
eHZf+P1kTl6NblCRh8sGORPNAXa2Yu24ogEJKGCXMdxFTjTzHc3uiu5G0XZdfIhJiye0Zk+OIOwG
TNUMFLUAlMbtoDgyfb/mWRRelyv385meyUfVCUlSsIsz6qQfdvKcpnqNfqv1x+N0Z74ZN2QI2SMK
Q9vnrLHhsKB9Ks/wYetmH0IK/5UjNDWc9CnqV7Wrkj++8h/QOrnpLkaoIDrjFXt90IxX5jEFEglI
bUCHaqO1zj4u9U7PBF7+ffIn3RI1MNJJqzj50Ztcy1Pfp2JtvHDBg42HsYk6qMM3Es+HMAEgvCee
VB1sfkZARSOt82JfyU51W6Dx6KARGu7YXwlEUums8B6cP3oKyU3BzaiLixr+szvQ7xf+pIRt5lpJ
Q93i6wIAjzyJZjPDaGIuK8K6Na78cAdhqNTZqRg7g1iznpQcIjTcATvumqCHu2mT95s42MmmJ9CC
V6A/pTRL67UQ3qnE78xsiS6tsOffsv88Ln/+/beFRG3mqtITzpqOU0BuMH4leSeiMHZ7LIce4QZw
riN0vdvB+EAAbG4WdW8gX8xfPVuFf7t+fwqa72cShVnQwgOjYDEQ+cJf2ILkpD1nT/WLQu3AmrWm
yl16Knn9NncXFpxzN5AECcIBDVXU/nUiTyF8JWsRUzTA6+xioy4tH8cHadvdxsMTYUkrZrjTGhp1
y9TDCZ/wgT60R11ePSqWnflrA0RAwpy8CG/4GjLVsTrE4GiEn35+yf8oAE6WfxNXt4g8zmCD+kfH
+e1alVaTT/mI/iWi/QSekN7ySErpEVWmVkGb3/b1vTrsksGmuLtRvYykEbeIMGm6fvAWBQehfzDa
q1n09PxCJ8ZYlsKfzu3kHW6wvNZCjxIpauj9M7bEign6HuLdjHzQAUvrsnqLwtcAsCZS7v2Fphzd
5OZDFxm2AqGjv221m058UdBiC3W96lAb1CylILpwgiQVzRoHV/pNI/6uUcJjoI2L/aztA/OQK1vI
yIL6Xg5PEuASVy5utOXzRc7Kh0b+Nznw8j4RP+LiKMW3XcKmLmKjO/deN/yi6Bt2Q7bPKXTkd4Ey
K97H9B6mQxc/9PEtpNiBT30m7DP90tz7zMSXlDnAjnQbiMMQT+r1mEFSppTB4nbo0PUJd3SBidqC
nRu4VBOsGxgLvkbkj3wDAa+Y+cLqvVhxLl/Vk7v312mcVOuhkBhNFgooq3gFPdHt1kQ7+L+Q+a/T
4zI+Dd8u4ZXOyav/OuZJXR77UzEUPDPHCo0egfG5u0wkab/Z2Xy98AVDbPLrC6/Qmf3RXwc9KS8U
s0HJ21o9FVRH+5R475w3dkGbjjTJnYQcdlfSPDGjb26LGwlPLDVW5zTMQzcX3XxnL/tC9DQJNVf+
YZZWpShN5mLLInGrBGxF2TVu+CKjciAwgAqX9telUuHsdWdaJukmnW6dyv/ver8o2yrMtG5xCi3K
scZuFoRouwpuUQci7rscm7XcydOn6/sRT+r5uNELsWn75YjRkZ6kHXvmVt3SOdyO1yxPrz/f5HNT
sAVN8t+/8KQYioM5MYrxzy/UXpB3uz2m1VscxHaDS6W0qQMuybfOlYoW6Hm4khwZEOnJMavOmHOr
xk0EbB3Dr9O8la+18F+cnVdv41qWhX8RAebwSpHKyXIsvxAul80s5vjr56MxmLFVQmmmgX7pvn0h
muGcffZe61trZByVYVNaY3pBV0OKtya5QMuDOZP5yRHGWFzTuaIt/uOoiOxJw+U7RU039N935Su6
6/IpqLCVpr4z+snLErGSfTX0imSaTPKCh2vTx9LrdpDPRdoj7/rB+OweTNj1QT5x7SF6NarbFjBa
pnAzBSSbMyrPanXs/bXQLYJ+N2WC/vsi5elV+OsiuZGqbqEAFy+3OIHZcleU1TQ/jqolWZDPOEAF
kucdDuYsjSgqgjnqtAXpvO55B8w8oeXN+QXVMQKsP3lk//uKrh3GLTpW/3NFFxtbkZVBlGVc0WQQ
Zb6AIy1cqLa1YEBwU/Sv3vr7L8pJUwt0SZ0C35AhPQ3nZ7K0iKgCjw1ppN6XhK3YjfabfAyqTHit
c9OB3FpDoGHFMBbTvCWhoUI8YTY7LzjIQXOtZ+OZZpSv2w1pKgPBT/NBtD/hcQgRRhqnTRZeO/Xd
b1RW19qb3++cejHo8FJTThSt7E8YDwFh0viaGhlEcsA+S2R31NcdKPeZ+Yc8F/UBUkb7gJ+5ORIz
keL97mfMPA3D1n43iyllj8oZLQMyMB2ECcB+YPxCNv2tnbZL2h2qEuFL6EMUjHoAsyfeejev7R3f
3oRLUdSg9YkV9zybdu4vNbLhma77AdSMO5Vx6Bok5GrS/Da/G8ZGCQ9iiUU1pJR2/v1KXsFB65ZG
7uXUZpQgdF/snGNrho3m17RYLbvN7cnxqT51e87s8z61B+JG5GUibLAMJiEfyzCfkCIRElBz7n+J
C/99Pddarj+u52JT5UjKSTnhxqgLc63j7Y/m4RLttY8AXnxnNZlJzDzmN4cWV2pOftdAM6vLBNpf
CnzV6lzWncYppiNEfiZNmaVMkYlCWBBmP07saUxxaU1g1FxSbjyEa0KP7z/+Jef9VoynDUHoacnB
RVyL1Tzu3RH6Nnc70F7SejEx1eStuMyjvRDusYP++5ZfXcyhJ2lTJwgF9qXfwDvLTS3qZO9NuQZH
GbOv6RAkOLKvcqCbVcNCrhG5LUlU8c3PqYtnbJEHJHM9nqsPA/yQCIfpDL1+0+5VRGpRfNTLTU5r
9t9Xeq0jbX2/0ovS0tfORtllxXSfAnHf6qc4hqYFkEgu9xJHK+DTNE606g3ChbFQx+cyw8tDtqUo
v6Xhw7+vRp1W68v95fvVXHw6SRSXfeazJqHRe5uKH6mdq9IGDjYM0T6ehbpTdwt6aIR0pMmirXv7
IWMko98b5OBK3lyJvojrpu6OTGLH5fnsauISipEfbCNEfSFjT4yrhRqTqLb053W7iqO1j3cTeGm5
Yf3FtsNiC/Hk97//titQNpYF2oLT4IHwuEt7hGxWwTmrEJ2co60FWKiAM6X3b8bkZlXvpGUAiXcg
kyXIkGX5z7TUPNLW5gi6X9hFJyRL91vAgoua3umn2KzqGLlF4Qa84JuquBcewDtX+hrhnSEuK8CM
rHY3Z4JTofT3EzKhTVCs6GiS+effvivNtATfsHizu7V2r6cL4lny+agdsCbPCDVBc9qEp8HpLZRU
ImXBzeDxqxdABjOWQhk53+Uo9NwzANYjxA1T95ntKldn1shn4mjxJKbCCS/Po2iN5aVU1upNgMA1
7a2lffv9i9U0972+AB06vaIQCFtQf0VE2BgMYlyZpTjnMlCVtcxlKd/Py8rJ3/rzvcZWWi605jD2
K//86HcvCrL47Azo3scJPP/3u/ZVzv58SkSky5xYZYml96+TS9NjVTPyrjyJBXHG7MO+dT/ANjKA
5NbbJnVNNkJ9U5JqRlYvHuddOr6OBqmyFN853J9PTl3ghgVpNjJq6Z50Ze91C1ztwXmTjkfCzUoT
osNaLVdatt+GFsUNjHbfgnxk+HcEwwCDAJ1EoqC/q1SqAn9heG6g27m0IBTNVxzIXnQSqH3MSVA/
Rr9N9cbx/YrOi44Rz0ohCIG9+OtU8O1llYs2jBPOdqf+hYaM+Zm90ZqpnrRq1XOU0s8ubqnJj6bs
Amd4xNfuZCtDn3cIOco7ozn59SrUJxTW7R7fFdjhj2v72kK+XVtk+Egcak88aQdzRLQL2ZzsQQMv
9rEN3eJU4V9ItnxeIVnzBTnrGCOhqE8rYvUhw7kDD8SCCPAl43ziyPfDS3AK6idfvJ/AX+MiQnhk
4LDaDi89+NrwpdyhfKWge+4UF1Sf8An1yiPOb0WPRX7VN7eF6ihr/1ou+CvZANkFVZpil7WQJ6W1
V6iBePKjpUWuV7rw9/Acx+zQx1srftSbrV6/yyxwagJ+14rsMxB7o4gQyaEYRlq3jARnyGbtlLMO
6YmYojlIPeSC5FH5w9yKVpjh6r33HOdOqq5wRGBxxJEtHgr6lJrw3Io7qWLgnrSzXn9oMStowyoa
V9Yryjwl3WjqxjfcQght1pRFduxJ7g0WKlqWRcAZqphXW12eGj4DVMn0biBx7JkDWCdMTdhzvNMA
gQ0robIbQh2keSLao0hjBl7tgknyAmzlJ8og47WbRv0c4MQjM1ayzkJybx1FOXS/oGqdP4NiNmq2
GjrKnbIWt9aicOqN6sSrInBVnP6sIm5J+4xYF+SIdm8558a3G/4GySMpwpGhUOczeFrYaqGiRW4L
7gtc18KieaAs4C2dGv5EeuAsU5x52cFX8rtEuAGYXd/N6KLOfGKQvGVHaPGpeFHuOO8Kb1247wJ0
MbA+gie1NNYNaDXdKaLXFjmIjmQIyCHdCaSC5RtJkNsCRqD0xgIo3xckcZJGKnAogti68MO9eKCJ
y923IwLfZpoxK/QlGpbemH/RwycQQvfi6a40OBGnKGKZ35BR5E/DwVbI+snJDZkbd54AIXHKl8y9
WWmSIbNXIM9m8/KjOAQb82UaiGp2FN1lcFVa8nuAMOUMTIB2mf4fpJhBtraGZRutcgPCFsvizBSW
nkTI4bMnbRLlcYjouIhQd4VTxRS1YFeJXV16MZOnXnuURw0nxVuWHn3LbUnl5L3xZ5Vqc0oKP85L
6e78ZL70i+AOKq9MfmkH7QI9uS18jsHK4ljkrwZc4q+tP+8X0kfH+ZjQMhFI2hrJ0b241QTyY/DG
5nte5wKLLhau6MR7HWIdxTrm77sH71nJty3ZDtFTSop0c5CRo5ABj4y0w5n8ji862VnqMa5ZUY55
v1bNh151/Hqf1scx20Xgb2Lxl15hJ2VwG+490ZWsUwSwK43AwB06nk8HoTQIt3G0JPEUeNZ5r4iE
PNEkcZrgQA5jD/c3e8qtnSo+FNVRkra19CkEjzKRJQaF/86sHyPpSSvImGLHmMuanfLSKKEjxi/E
QsGTN6PZ+bF/LBobVF9MV5Pe8/ntDFdIILx6VdYHq1vLAPPQ0dGI1R3feMiqfTMs5XTDf62FRRot
i2rbhjyaXZc9ycmHXpKvZq3P4qegbdPuXQ0fenrbU+JYG1NF0eCuyvvBkvHsIX5wagLFiK/ylvLJ
kPdmTSROdZM5/nf/ACAZElYNKBngiktFVdmaXqF0lXgSycxc6LqtfjTgAYmRmjUcUbSV3O1Ekvl8
V2DygwDC0RjuIq+jmplppivgjGzhJD54LgEK/y4avjpMP4sGTiuTowg6kjlZ6n6Wdoqa1KUG++vk
p472IrqDcdSey03tZg/qOO+LmbCe3OLKhK4hgOXfv679fVr8+evTrfu2H2rqmHljOsqnSpveKR2k
CcJltmPZPuMXwFuJKPul5r+O472MyQo1o1rNkzMzAnfA4wjl1VQ22PqyBfGK4SttKbefoYqIi1+h
9hGgddrKzpjhCk43EKKtcj8C3MsSOlfFLwiXKGORoJeUP8z+LLJEUlv6sAQXmCbxHDfbBOa1l+H7
/b7oSY5eFoZxochUkkgyfXhDRbzSxZUvoMv8owPn1D4GwgsiBSvC1A13gvS1NIkPpjYZ8Sje6fkx
hoLcmLPqaXzRXiqYQcgOGuXOisXZGd2OX/6RxddBfBW0wG4NDOPSKq6wPzFQ24vqXS1bjiy/Gglx
acQiiKJtoi4f1yL4um53xkT3gSQojJ/G4JePOgvp8B9R37I6Nt5nRJYzQXVF+GR54FuluYAwTpAh
Sg4njYTcIf7dIXLQyEZmtMpW0ZLW1Sl2ZjxZ8kFuHtiYtDuxWTEVE62PkLRT0DZOydPsifzj3wkd
+pwWdix2rHaY8YRKImnJJKZdgWqJHctbZMPGNFd82jGZC7B5PqxuGXUHRZ4ryIJes24BDNSU3bY9
5CNKt5kIo3BbsJW6gbWKxWUh0dGNl1X2xyN7rCRWZ4Y4bQy3PfszZ2CiiMt16zupeR+h6GZfbpYF
AE2Wo94jLvtZR7HhChAs/WXdL3CMpf3Wa57o6zXlJlEdAvt8AtylR79YsOKFyc54SJk/R7aqrAjI
6wnHY5Daep8dtVFL96pdVSGlzSZhsF6pqyk80SwWAyOu8V1kVF7Lm4admMzrDphlFH5U0S9TP0Au
6h4gEklvonkaAF3NvHaRwbwUa2VWBS4kzMjcqNZCuMu2mmse48lQ7zn573GpExftvZ9PmLvQdRJA
v5T3+XpC7oIBEl6lfU/DZurg/SL39yC4HKmP7X76/9GpJCcl9VaeAMx1A6LWTEXb2FECZI+QOz/x
GvPvsWjki2x89tsF+qBR0mFwndQMypJnUGPfBWc+Y3GmjK95/0i2MqeESFp2HrDKd7hmJByMbnNE
Uv2HkMDVcArWt9aga+cFjZgDRVZ17YrHW/DMRpMYPU6YCAD9vcwr5sYwg1laYH+Od0J37IenKl7k
1tza8/reycayweoduLBaa/8gIQbWqSFYzgOoXrsGM8mNJsmV1pbJVWIGFnWYj3/lQBlB0fpKUkg0
l2QQQMpWZ2kmOGeuOybjWOVBIXT+xEEHF9Vt7+nfLZqfv35x/pUzdjZPKaVTi5L1qR73VYlOtOYr
2kkqiB4HnyeOxOgFsC5q8t+U7Y5ESm5yPyZrSK/tm5U8N/EJjix9JOgu5Y2dRLqiw+ISUcAjtwFD
IekXU9uAW2d5WFbwVqJ/x4To53vpPXwKWi7UFUgbwojTo+GVFvgjJFyJUr2eooniVyLl+wFIxgLQ
UmL8DlBvaXTfydutTWyO4L9AZUWUJJptcAMMGzBdzE7kiQCY4teqnuyV7NsQaAJpztiJ0FOst1Mn
JHC5WakFchCvkSzuFGxw0kCA85spwGHdAH9vTAfikUxqgOAvIpKr1wWx1udn9SAqM9U7DP6iFjEt
LlCDlfICbyenO1Sr6q/G4qNad0g0uvpFjB6bZiGgBsrl9TgDG5DLD5Mgq5nRDxNSN81+eRylziPv
667T3rHzVNVq6t8HJ5W/0ypZIjX+de6TkR8l4sXYEIFI3ynwj8FR2Vm09SAUBvK6yH7J5iL3XPxO
SNmKWYKNy9ol8jKI7rp3/aVTZyY5uxIBCO0iZEJAxkqxgyEg3eUbA9gAE/09czXWJwhmMTp6sse9
nXkvuSRcL0qq6hvogCsKxp8vyEXTs7UyOT7HozSp2MYXHqGU2WifnckSV5OQyKD1QOS5xeFtWBKS
ClP6FtXrSquTa+BFnBAdvJBfwpfv9Y4eSWPbxfKpfhep8JGCYck0/MnHYIRvhXgwrFWWx46JXTfw
wWd2L3LvRK3kWJUzVgXDeDOyFRJ5YX0Ji+LXCGcLZkG8rJFWWHceMyl/2KjlbmxOAJQtPDP6qpDe
G4X0eGuujOxUu1R/rIxdp7vR3a3+/xU9DH+hyZAQ/Q4I3kvxRBbHgmWFhfw1mvPEpRUs4nQTJKdR
gzZ9n+YL0ThS6SKH8YQ5MEI7Kk9esW7PsBiLjVe4Glz1463C6wtUdVnn4gFlwK7QG/urOcYKT7y4
V3LnHUIj0nnCcRn30ynRXfIxUmtmYYhxxA/c/fqbMs4Hy6Xfgjit36aP5YFzDcfFmfJAkhHFl/ap
Ai6kW9Oyz6pyAzvwHh4xxna+lBSBN4eL3Nb8Y1TBe5mrpqtPMNfBsiNxldGuSGEnyrpriAtSzKDY
19kisTb++JmU2yS8U4xn0992/jZ+b1jRhjvfWn/5kyWbHi9CjHAt8JYQriZZbp0+6Yhxbs9y/h6u
8SwtHOuiopu0ci5q1Tg26s4oepmuq3UAb7AJDsQwz/xftzusVxQQP3/rYqTbSFpKmc9v0TzEvkjw
DYoEuhjuUC1FIHv/h7n2303lnz950dUuU6kRvXyQT1NFDFHGbUn82vp0BPkwTZeQN4IWh1fCLtrN
sZ2JcyOxtcmS8tsD65/O6yd1LjKBV2751qeBx+W7OjlwDDB6fEuXQ4NQG0dTNVklzu+8rZOJC+AN
n4x25tTrkIQDbobJLIL9luKMCau5VPMlqlZo97fCHq8IN6A7yRJvr6RhCPo6QH5bspJmqKy0TqcP
2lvoLEBtsfCZ+jvDfBpt1wSnQ4wZb5xL5WvnpO8/e/E+tGEhtnxc8imWFo0r0KlwzghxzK1MWzRz
0tjpTXK9Z2L/kC6ASjD40FQYOG7euXU/A9FqwfqKZ112q7887RN/PR3ohhQZioJI8eLEbAZZnval
J51q2PtuI660atkVQO/QSim/icyr7cJR38XSsQCNYlt1qBLlaiHWm9uV2dfA/u+r4XUQJRqtWGV/
nqCRpipyZybyyWtZDxYghilgyXusaLCa9/qisGaVTR4V/cKIF5mAMZYQxcaS38zS/h41pY7Cl0fZ
L8QlySD3Y/4od9vKW8UdpkBiHeDa2dxRwRnxQYskLNx41Mq1ZQZvzP/8CRfF5RgKwigZX29Y78gA
TSzjLkZsdX7OeqTdtrzO0mV03vEhQpPVlxJucmHqCjcqebY0+HBR1SeCu3FWn/Wjnq78/olgTeOm
LvXaivH9Si8efaIJbdxWEYvU+5RAEf0qu3n1ijVU3Pkbc228lCSojMzDZuzaLdGS5nGCpcfaMU1m
8GlJ+ehMBkB2856g8UIjE4KGdWSIbwWK0P1wfunEU9ku/91muTKZ5hu2RAWPChzqvyjfjRydCyZr
0skCqUi8NuQ4Coww/4xHMFXjoQdzLtnpGoEKnfN11y2wgDfkXAU0XMfXoNiXI2LbeVi7iVs/UiTS
2e8bF+VjMzg3Lvbq62CBuUE+QNPsa6f4tuCURV+cg7blYkkdQZcGY8gnt8GlsRhYu25KtM72/X27
0jbKb0tZjoi3aKYIWBNmoTbDuj4SSUG13UI9fZGR8O1CZnX/h9jga6ciJKKGYkkWC+RlNSeUfmf4
kSifRoGYKkeP10gVCYMhgkhVmd4zG52eMCFwkJXZPPIzqxMNbpQB83AOa30JVR1w7pL8kAlFWN+i
0mnX7iXlJlHgNCChkE///Nu99AfB6HO4QSc6nrXjK3d1tUwAf9DCHZWnQjh2nxITu5SEG+VPet4w
pSa+HgMKt7l19E8oCIhbmQ0kzb7Go+LNNeuoYlCD+7xO9rr1O1LX1rg21adUP/X1CTus4Rp35CFZ
+RGT9DjjlBxiXnqbZH5sUTf2yq9j3cX6NxmlVLhIMg/icjU2eOMtXwzVU/yZ8gcRb0HsDmjEMj/o
yZoRFRVSZMvD46huyz9nBekfUUVOmLiQn2G91LCRlMMQTS0quZ75O0lZwYUXbDJAjHZKptQmwtKc
s1hPVzbFWDyryYGbi/mqvevJcTEdjWgVpoeIahBwFDiNEEANJl14FmJbHx2MD7Ew84spBenc4MC2
W4Rrt1q5yt9bJkpHMPeaQZkLp/hiKxDiRpeyPEFvHhMm7qTkkhR3LfQJOhovlsI4B76E8Vo/iyue
TIURs+FT2Yxk2Ih88YMd7NNjvRiW1BEEBcuyq0Pgk+wOHvmHLLmecgikjV8flVvCHWNa4n8+xZ+X
frEFDHVQRbpwLu9HMtLMQwkMvwT1TgrRokjIdOJ97ViLBP2dVqkJQAXz/cDic6dh0pawAEgwi6pn
q386q28JXRj/TpBodSknGN9wngZlJq0ldmLLFii578Bwa+vkFPi2Lb+AVZtma6f8eep2kVTjWXfV
+OTloGgWAs8zbdeN7p6l1bl/lMudbK04uVr1Npd2BTAQ1WVYOCfN+d4r72VIhsC10E/L2ID//2fY
6T5BwEOJgdDMvPiepTgapcAoynu92lYFqdv43h+akY+UvXF2/l04Yf0ipZ+G9GucpX+yebKgG/Hv
BfrKEe/nRUwF0rdFJffkYiyasrwX1xxhjfd4XEnisSC/vSDBu6fDOqteBZfWPPKhkVFt8T7oy5AU
H3RxDi1i1DY6kkL3xnX9XTZP12UwzoD4Okmwfl7XkKZqlKdheV9YZF4jX8c243TQsVM8CzYVBTCs
1nPOLWNXVHDE7EyzFqH9Xc6MeFFiuKnap39f05XqGUcg+l4Z4YxJVubFEUph1FSnGJLumW741dzi
4JDPFfQ7jqpvuznsuprYNPSyRMX8+6ev9Bp+/vRlBW15ml4YYnlPv0PwHTV6LkPbLG0BBTQZ3KNt
aa4nL3qCCzb6R/Z6vicw7qN5rThShHPiEbJsG0nYWdax4UbRTHn1MNBgGtkad+e3ZlXM+w9TXakU
LDumVFLOIPV3dH7347m8OTNGl29E0n7VsperBAYpVje2Mhw3FzczSupzmmd8ZP080f7kEwjGtxwO
bHmwMOhsIcsx+vtUXiSklvmHIrvvij+VsvaId/MY9BHNoD3VwyY6z5JqVWPjnbRDhks7Wn1irj2j
Vk5mEXVa3xBd95jlFZFK+8paifkv3VyGZmgL6xycPp3fCLcYMxjJnc6mt9oVV7yD1pe6mRx5pkV/
CZ7qSIRVJAJKU1mYn9PzwhrmI9mhWNkQCqIS9Hp51pE1wKHHKFqS7ZYZSWZ1caCuTPa0A5j0M/Cc
FT45EW6sFDOP/napPqjx4ObKnVfspO4xLO+IDaiqZVgvVW/X6CcFY+nts/YVQgl/j4G4ZaqT2Kov
Fi7VSowI8F11Pwm4AnIsdJzuhMPJC7OaVxEiGP9Y9A5/ZZUxiotXILsombajuA/FA/ATclHoshYH
BnUjnwzu/XDW4wsJFkP+0aTPbc4Ui0I8uONhz6U9s/E+nJnkyHmM/YwYFLW/H6qHHBHduXqCpOgE
Et+Aty81qG9cQRidAiAm4zwvn1Lvd5RvRNqSmNxum1hR91/Z8FRj8o1phvH3TLhORWKqOqW6b9bn
FY2jnuqE1LmSgd3QUyJCadXUJzDV/XKkVdRuYUg3E8ql37T5IYfEMqFkR+2tE/Zevhc4TsgorbxT
Qs5ecBq8fdEQ3FGv43SVV+4Z9p9OOm1v0LKHC8kGfyZwlF5iB3ZtFCsCACEWtccsfk/q1IE+2wAY
6SCLMjo3HkHD/kKXUcZTKvN4TAiBLsVDpzyl1YtavhgISQLUvmCuMoQhwwNtSY2QlC+TsnwqEs0J
1d8oxyZy6L1mHnvtjhlPtzrTQsv8jdbxbM/PpXxnkKCZSIAG5cXgLZAzwNbioPenwGnIcHzcUEaT
h4OWxG/X52RV9m9++5LrqL2lZXv3H0U/8OaaCMkmFacI0OxiV8l8qcjDeHpzOxDJGyDdk6jbYqND
1GL6Gwn2P63Bf6/eV+Y9P3/2oiIq2U14P/jZKWmgyD8TWpKMwhYwb2b8sYZjxDzYue5v5OVNR9a1
txNXh8KJEQ8mcu6ff3MtqpiXI6u6jz/HOdDqZxG3TGn3jratD9FkQ7/vZ+NAduKhkWkPQM6wOM9w
7vn3XbjCQbCY9EgSmzpgCgr8nxciS3VGWciFQFCZjFFI9xTOI3Z+RB0m4iSeyfd4puFrEeXrTAa1
ASPAfMSq4N04l17x507Xoup8zPyHTtjPazG8SuoFj2sh2IKhdfviVzbnIxDWr9ZJOcX+IsNg8CSt
qweUecvYhEpxa1h5tZ74fhEXtVcaBB31DxdhgEd35Vm6xDTkEHBHRjDRiJFrnm4BDK9omH/+4RcP
oSsqQx1VfpN608jBdrFcstauutiw0X0NxbIc3s/tvomdEgi8vOKWzMxfKLf+0O2u5K2Bu2lGWlg2
S6UZ0414dBh2K9k2bQHGTyssukYvueNcqQnLW3vp17nnsmwAITcd0umAGJcY0Fg2ByERuH6sbsma
ZupCALkZIVwlepWI7tvb95WWFrfs209OR7VvJfIYhXFXpt60fQsGUAinG2e4g0aozabrYR2ijwk3
oUEL4KL40QZHbSDuidvpjFxky7Z1CMCUNyycPuZ7Yrg/sgPtkBs14hUjwM/rvPjQKzotmVZynbVj
qW74ZkkE28+QinSvuJzoBiG2aGkGMEydBg/0f0CfsSHeMkCa0zv01zNiwM09Y0fExPHzhmWaJasK
n9g9dns4ZXmzsKhF+k09Pmv1GmRcYVuZUxdrkYCVkpSb+IB5P9cWsuGq2jEnzM3gxu51fXtG/Tiu
kA6ZsDRwXZGcjKguWjbaRpxkztIDytsFCmU936duckgp+zhO8n8T9ylqPLb7ueWiWX6K5JngFo62
NtK1JC4Taq2vdrtY7LLiLvlE/umD9cvEuaI55wXMAM0jFZqzn88IQYoWtUD3Un5UnwHVVyBIBsh1
5Kbe9HNcXa+/3b2LzcKwDLP3LO5eTgYCXHY4ZvPsrd/CnSOrKJ8UTqB9aj5al/eMkzDgsAB3vPdx
Y73+W/nL+/TtQrSfj1EbK6EsVC5E4oMed6O/IIzNIAWEGbStdnaNpOoUHNBhvXEqr4spvVl7Agcd
fU4sn8S1VhUiC9VJD9Gj8ufG1V29TYBaJqoZtah28bZ3eYrHVpxWcAI5SFueKfpiil4vnZFgZTJ1
0g+0qaFNzY/Coxzpyy21mdE4zL7Z3f4DMhV369v1XJzQGln1ST/mejBWPjS63RKIsDOW03Q0Z+RG
2wJyicqYA/X371tbyRXHGhx9ukQm5SfulEudvKhFdR0aHvzycmkgAUD85ARECrqmcs8UFb//BhkW
lTkynq45dnJtEygdG4s22yizAr/KTXmcdu39IUoVq66qMHPSL94fs6jaajDNYtJc8S7ngaOUjvg0
7LsPybzLKXHH8JdW0pxUJKTJNNVb2R7U+5rAiGqhwDhoBjvcl1tv0T9kd9mjfgwyR61n/UDux5SP
C6cQ8yws10FwFB/wDg08l+iEMuAAte6SByN/i1PY/k8tcERIXAVUQadBE9ceTcRNBSqX7i5p3Tp4
928N267WGBZSTDJrNJoYl+0CMRE0v2URoeqbdveKEU09H/tupgWcaulSKvGO9GNvx7AJ63IAVpYi
sDPvPHxElqLcdqZf+2YI7GC4hGgBKMdl1SMag1CdlfI+2eoLY14syuW4npIiJvjHzXdyWqgutgFZ
1On6WxIz57+GjZ0XJb5g0MIhdAIUzjgvsk1ZvZTDvTbvlHnxGjkoruhXb8fzup82cI4BcjrvxZWa
TJvn3K9m/141rpVcsgiWfWIBSH9P2EKvi3pvaiuN6a/zypgr/UfgFOQtGqtpzbKClQq9HEPHjc35
5g9frOp1UbZsiX7J8nAmjJqORXLgGO9kkm9PXsZUd9N5gdxMWf0nfzI+YVOeDj60rX4u49Ggx1Uh
8xqiswb5g24Le7CWf6k2EkSpM4KFbn78+rWHL4mMvFUOWyZqvJ+/mlRCVoU5v6ou/CVLswriwSdH
cl2pgxvCya+bzTn+JQ4aB99lVGeO3q9SdBrwbYWZ/GGRcUJLjf8tcQNiwkW24DcsTag5jKWCvZ8z
2wwd8ycjTU6fHkphuia4UdMt0jQvj5ggPxSkXw7qDJMW0YaduO2VjZfejeFHV9fuuUOjFbqW1tnJ
q0KQSO7AFCMrRzsmu1t197UFmgiQ/70fF0Vk1ApGPggWiyFrIHMwVjda3zStIBD97lpXLJGG40DD
NJLotvBBFoYy6/6kouPhriJhD/fDv1+Ma0cBWWb3nCYupPdc9p/9SlOEUjCmutZ4ETQ3IXc9wKeA
dIZziGJbpJHQup9pr+Po5AKptq7IWNyjFTxtaWF2QEuMwiNayehRy/mIDZLstO4BMLVozs/ZvMvx
Bkcoem8MiuRrb9f3S58Wum8luSznQlCmJhVmtSWzPMGhQr7nIkaO5rvWO2CcilgA5M7YfEC9EB2F
lhNpncxOCJqRo1UO9frGN36tACfKm8aCpUOpUC67C23dqnLZc0OnBf+szggzvYvIOyQjlYnSY4xM
agp8hznsquG8f7ytIDCmz+pyzf1+CRfLzJAKfd9IXMLUmqtXKjGny/MBsQUJTT2djVcPz+AXNaP3
bPMJThFJ1Mzl591IkqjdvQqYn2SmNejlulXauXAEIn3nx/u6Znb0xuca4viYMpCmPysNTviZREp6
UkOtZ8SG4ydEC1rz6zKaTdHe+d7bQNfx38+vnYqqm7fM5siYJbsseVEVxS5oOkTDOm8cWEoK4MNu
WXCnoH7rzm0Z1LXD3I9ndLEu5Ubz38+ocHHqrLI7XvIHobEBOcR05T6DY/DLfMODUOyMPZoLy44f
OCwRWiW+mPXCJzvDLuZQ3VfIJ9QbTfFrJQOhMIaIQItlk3fo53td532SZZbOe/2J7sBL70fvUIWc
oCaTY4T1wQFx2gm4jnYpjDwUl7YWHdv4CHPi5v595Rj342Iu36WwL7sw4F2qPjEG2CWgYBAq8XZH
A4krkrNZMNfFDfkDWAe8g9rPwyMM2GyVhwkpqtatweIVuwVRaKY4oRk5XGJd/nl3tKqeHNhcULAN
99YLqeY5mT3p3ML79Ecy10KxJntv6hJnE7hL8bfnezBLZr7ViYWi60yNiBJrluuvKAykPVPS8ZRG
G0y+Cs468aBlx9BYYoLuP/GsDQ9qjsKCAyh++Qd6yWK10l+GubwC9Vr+1lenhogWIryzpcFEhaZs
zpDMNhCXiQ6M6l2lLDUYFeVz8OGLAKZmNf5CVNdPMs1bAci8WyvPCVMcY3jJuwdFOw6JZVuIrokP
sPCteY5+6w27Mlf+cQ8vVk4vb5KoSbmH7RwxM26M0MnFLREqBJ3ZCHWzw6Q4fo7+5HMBebxu108K
njSgPm28nwJ1sALe2IiuWEwpk0VFE3Uo1RjSL956qY2Dnuiz6h5TAZE4M1Mkot4NyCaGzfqJj2Wc
bMy+y1Tf0Gz6PG/AHgsGXu96sfJALpD9NVVvNSHmUrEyb7HX5Oksebmqfr/Aiy9B8U0p7EUu8Bza
iezIFG5EAKbP53n22C4Zm+LFbhZTfkJxGB59t7ZlaWvA9CZkOnB9RyHT0KkGJ76FN7taVlBaK/jo
RWIq/6roq9Ayw4RRjJw4nH+B9lA5y2uF9k7volclD81z+h5/KGTmTnZS/9gYIavdCXkVQVtEPAfW
x78LiysmDJ7nt4u6eMckP5ckxeCiKleHPDNr69k5fkxqajk25HnTHISOg3m1GcIndFNWfI/CXnT0
DWgdMWhsIb3XZkScMucMoWKCKSubX214Y/5+dbH9fpkXr108DHInBzzVds58OSVJYXzGQ9yd0jU9
xV+4alO6VZwyS9ShCTgdDklSv76ZZnIFzzndL2pzymTwC5ejULGXC7E32+rep18G01slGY6QXVt8
zVeqG9DUGk/mvazY6W4abHpbMtWZwdhqtBFb/O1H5uI1QvwGd9z5lTwINfg15MtUsRtExy+hY92U
YF9Rof285ot2h2RWnjpO1zzFH0n1nUWnKjlA4o6faoxdHeE7lfpcZPOW7vl/kXZeS45jV7p+IkTA
m1vC0Kdj2rpBZJmE9yDc058POSemMklOUTETklqtllrYBPZee5nf+JvSOgjSI5gNB2iFExESZS/V
d8B9MI/4U2jGIqajBN7i+HL1HpuvhdPTazBygEsClh1g5fdrA68Xucvyel4qWr7zCIZpK5oN5iZI
HAFKLyYJkeYex5sgI3KjxSWuNMPNjp5yTe74gouPhSfF37WcRJKp7EYRBumcnxUmWSLEnxDHGjcK
VxO2jfPco3b6Gh6cO4PI6pb+wO7fx1O6FM2+ruEkBRqaSRLFsZ33vcJ97sXaasAmYslP3vVOEjly
vWdOF382h9Xq8O/HXzx2NOzw1SVoIc13Uo9aTRjFYfr5Co5u2ro07UDsU5ahrtFsM9Q987tgPPQg
X3e4jkvobIkpOgmCfS1hv/wm/i7lVGKokoeq5F9zwi55U+uqhERbVbYgA1wUjga0vXZJ4wQaJjxB
sQ6vNQ0vniIDNjHSqNSG0unJ9yWxU7O0bA6f9lokWCGcBEwaNMwpi6cIw4EUXc6MCBiqS7VdGvm2
RMzimDyNR/Q64OPZ/k15XCM6aoXbSp3mmUslP7XxzzD9X8C42byaBAIG3XsWfNJyDQffUJIx5ho8
4nm61Mr70c5uDE/66e8McHCzSlqmQtklYYoX2oeFaQ41TwBvavbsAVwP7Ny+sp3mE3N2ur8s6iQQ
aQkql3nBovw/DTa3zKSpUY/hqpV/zhrbiDwwVUjsco7wDpIn5q15tPH0QV0PvxEMAvT8WmV9eYt/
WdPJFk/kKTMtMSVRhfGL7C1qstCTFkz4XEFb9t0e5gUY2EXGWWMOT0WoN/9BsXOx6QQgAb4HTWGT
5vD3yCcHqVkcfdbRgANk4iu7pYjZpBu1+CTAVo8QKPkPJmYXC+Gvzz1tdlhp0dR5RoQpy4UPGvqW
5t+N6hZLDXfENx8YF5KHG/I2qGyTa6KOabkiud/y6vR7ftXn28Nk05oSYpynsyhlpAk1ZmFzmO3i
miWivnfJJvdoKVV0pAGNLrqfKlVLvsNz4Ja0JKkfzdvZdbdfqeJ7i7Wx4UpAQWnbOv/euhfgrpwn
nakBspYy2+WknimtvvTbKZjXhhAj9fUSsdTS3JcSej6PUYJWJQ43OCztNX1joCGWwkolVGH3Zsi2
pm0QkIbqlkWLCrGeI5ea21u3reFo2jYBLUJhzeRL/AG6Hs2UvPhIGfqLt3iOcQwplKyDXP5Sk4Mm
fcTASlDaGEU3qrfIK0vCWolhyGDnZyys5rYc0a1Ub/r4FnOcqx/pwg39GQHJgqDJWKcvopKjSm+O
ICHnxokJjAjZSX3ZVE9F9xbJWzShM2Z48wAlO241bH8txOpd0cdKonsM2iv1yCW4xrflnOSvRkGR
yJapD8faC9BT9eYZeB8vlXxVuuQwLa1aBoDGWrvGKfws8E+2Kx5koqrAbMNS7xOu+aWxhS5/VpRi
jayFHaUHObotHaxzFC8wX/T+px94SulooFbd1NPg8yuQ01emwxTBa5Uls5CiXVu1N7iFfGcGd74I
ETzPtiL4+TuI7f/ev5eOOQN4xKlkEaf0s5u8HmEhytSvhzxwO8jWoEvmkIufqeUYsPndeU74e7AZ
emGSTVrFPByzu2v146Uw93Udp9d4oORl1g56fShSp7UWn6MNu/gTLedElEgDqu96h/tS6fXtqSen
t6KbUILqpaNv3Va0GfI12FR0nYdn4OGqY85Gvp+qmpzMya6FG0taR8eNmdqInTjWOmqu1PaX9+3f
7/GJU/uyeaLOkGqk1WoSu2DVoZHHtsVbgjNM3zGw8RKcx/1Kv5h+/992wila/VimshHJGmh1Tu3z
kD4kcCzDW7FEI+W/SLmKiC+Oo9FlHBaBQG6Hk5fvL69HfEmcb/yzM4Ru42eCydjpJE1B8H6K5Hio
Dw27Ebma9kFKdgKyDFCDuYxD298nN+bkO2nkpEcXYKI1brNycvsepkyYAaG7wcOGXriKPFyzzoW9
CFBduKuhFKJhUYZuVoEvzW+z+KX4CLnajYV8LxzkEYN3F+OKVXZfguxKlj3KXvWyzvbYl0lKjRK0
h12qEHgoYlTGmgCWtOi3gZ8DkLBp0WmwLBdFK3Sb5PypjB5J+3wfhvmszJejggniYXLD+k+drqlT
Gub/3OGth0k7cFZRD1CPiOJuGTT7UcByuEekpm6cUXg/Ti+ptBrblanayrDu9aVEQ0D6WZl0YLft
E9MQ7U1FqEyipwciA0ML8LTKNfeoT7TZ2cfRMUKfM965kfc9JcnSNpalTAXXrYjotz3DV5tNrIrI
jlYZ8+pkbxQbcV39MqZFfxc+G/fWskHJ7nd8c/R4Ldx9z/DPjx4ySBAm1yia3DBoWOlP5jWrlPNe
sSXSlwKiTNPRZEJyksa1XRejH29UFI4ZNH4ZkX1sQw/mHZdw8a48lq+zEL/UAWOrTaCeS5/mWHRn
YFMHxMbKlwba8tP9fNumAkbOjnTV1v0s+/2+xNPQZzSjdrRKlmh2jJXqdekVIBhhwFNb0ytYHx8z
FNi8+tqDP00Uv33HkwefRD+B+UtY5QoPxnEjHA5NpNIe3odJtxjKHgAYuRU9/mxLD4jPNjOokwyN
GHMR6R4CEyh9xu0KbRTbirzYkYelJXIUEXIAQ+aaYALu0/SlzV0ItI7AiEnZRcLelD/a/KMHdJOJ
d5H5M81U+wiAp3nFc3J0lHc69E6pXknUzkFnJz/2JCEY87TPsfquDvo+eujmue3af+QHPNM1VtwR
EVr33wGVauo0iM2PlOA9sPH4k9Mghii2oPb1UB3oCKcFnPYbNB8pJDBIqtKNKLxEmbpS0JEouoU5
Zgv0p/yP6OE1lB31w4DEqvnezII/2rXmtuZKl/boVEk7bVd1DtZ3OexKqGMYVvceWeVahT4BMepo
F7Ljv4IxQj0hgPo4HixpORhOIS8qI3MC6AEg0feAKXADR55oXAPiHemeIGLSbsbQeUf7ZTRXkmkn
tQOcU4rWxXHdFS+FuI1xZ0ZLTio2dUqAolV+dHQv/9Heh6PTyutjtkO6TPTv9ZxTE/4gWWhRrgv8
befPVtLFS4XF9qNxpSNyPk6cXzb/gIZjGPCiTw56Wih12TegAswnC/KG6mmKXc4WsN5xmcPvUFf5
IcFfA8Vfdh6iAaZtpCuVYnN0ZABm6+QDQbBrHLBz2vT3ZX2ewS/3+TCOBMteqA5S/Troq8qnsFW9
wZkgITv4zIdoxQhORzt82NToFQYLLoPMiR9yxuvSSm5AYG9CkPOzarb+8O8tet4UP1ndSQSIZUAF
Cr2sgwW7i+Z7s6ZbbwsPisNeLL3QXKjiNjFdbv4O+6yFtYSbJqEiZDj5AwY8M7qjFVYBdMlrMI/z
icLJ2k4OrNV0JcLVoC0Krmvk4oy1iO2N4IpFuJAQbfFv44ha+FBBqaIHmK9zZUV/FUsv+tHRTpWc
HgO/gev8zT++jsfXDnDyghnltdJHmu+7szj6d+ud1qdJoxntKPGNEbX0N+IMCSCJfWkXSb9NUlv9
NfPyEfUy/NW/v995K/LzHVkYVOiaBOP8JE0qi7qYfDOZaXoPUrc9uiV4mGjTxDdhvRQhFfzqPrQP
47mN7FrEJPZq9+3zWJ3/9r8rOGnd1NOQ5Y0IxzHyUVQHUdn9GicCS7BvB2mh+4ceYaJAflPSHz4f
bopg6R+JKbhyZj86DqhpbCs4Ih1ozaUwHhThdoThE9yL7S8f5zK1+gjgyyPc0e6H40Zq16L2Jmmr
QPcERrqG7Sdu9RTcD7NkZAWZu4IzmO+l4EdZvLbWfbFHJ6oZNmAtD/HPBp3He7qSrXxLJmvx95ro
Rs2+AOg8O9KPwa7wZCZdQ277GfNDO3hEEAtFEGQ/5f5F81+4KbEZfOes2OG9hqY8zK3HAPO1+OW4
DNwpuf9l/JgHWfo2dCuSiSH6HSbtgmwpF1+H463+AuhNdOql4VQuCqxh4vjy01TuNPEV96E8/zkW
r/G9enMUEJxk7K5CvWhgKheORd47wZE5ojsJY6c2HRxpFoX+gDSQOXmWgbIpAeWHT9oYlbezQjCK
qghI8veGm+tIhfOibd5+ioVaoWYoCniJ74lgWqtDU0pUuvK+dcrMTkxn3M9+C9qsLIT1OXrY17Wv
ztpBJ0+d86kvITVvBbGsY55a/vo0HzYQ1J2Fnz8GFYzknlyu/kRNhCAo19O2W6Bp2/h7a2MF9xFm
tdVwYJgG/HZYoR9XS6//AW7ubER7ssaTFDkPg8BIJtY4jypo/yznsnpY+YlTbdi3QJZcddHiCY0m
gc0VBd3GZdxMRbLh39gbVwLFHAjOjumXL3XSzWtgFDXq/KWYn+zgrZXRe1PdQRuY60tUczYIu2mI
7jXrxnz4tPT59wLO52MnL+QkUjWCosrJyALU5SBsIBWJ9LnmuUGCeqS5qrKV9tKZ99LxLpV+FhhG
9OzsqVuKw7IG51bbQ4Qnr2vZdbRGv5P2dDOLAu5D7iU5eTS6tZjei+pakLazd2Po38m+E9HgufYm
5z39rzd5EvC6RPN1AaovbxIxBNw4HHTwbW2fVxz62QPqaow9q4XnV0cDeLYxILk+RUlHmlgleg7s
DBq5casiyKMv6QM/kbTkiAc4UHhtq7IR0kcKh8x98e9Pd94kmZ8PBlTBrlc8x8DqQt9mFhhf6MV9
7gIhb1MPhlw5ec3gNDDVIM/GHa4OPVcu1G3fNQQ3Lu+OQC3yBcL4kpt3j/9e1HmT7WRRJ5+hbOoq
bPgjfVdSlULdGMKGbpuPHVi7o8abJwiQDSw809qtgNNL1mNJA85w2MYi3Vk6+cIPElY7QFw6kxbl
cK/qe8w//RheGWo+GDlenWJejFxf3uRJjiqiXyNr2LZxCOQPLrhxtDFA1n5PThCDLQ71GmzLMtiA
SZnbXpAyBw/XSQkr+Bg09COWonjA0ziEqDegcwXwFU8k5doHvxi8/nuZxmdd8yXAHgc1zEOVZX5a
hiTiOtGJDB5FCDPtCHGuG2HxCZsAD0Ohd2xWKOEJ8arBsRrNcxvx9oTC5D+gn108fF9WdpKvtsPk
913MV6fjYqxaDMmFzeTUipPBzwl2E82TWF9my9gHnfcw6Ns2c/PyuVoXMOFNqlJMjVP76vT/cpb/
ZV0nuWo2xFhazNENPWawiQDN4HGbT6J/ACUc2gZeGTNMuqs9I9hX1tqKN/XxiVQU92k7Ddd5xSh5
4V913FIvfEq2FOhdC0EUUtSTe0jvzVo4drywWTDV0ZTnlGYa6UzqBfIyYgwJupOhreUGgmeI+6pe
YypwrB3/19R4oACzP1lEE2zd5+gWOGWzGhuPqoXa/wX5TQw7ysc6uFeRWwEUqSe7mY3UkMUsW/1O
9R0LPe8rZfXnkk8C8LefdHKVKXOM1JlNHTLOjrVo9K12XMrkmzpsnw2Eg8FJLV56qK1S36lRJD8u
de0hI0gh8uarDIaXiArXdj/3/69dD+r59fBtdSf3nJ8H3Wg18wv31E0A4fl5vmFxRsSpCXrLInMi
r7smK3PexZ+1hGaINvMxhg6nWpupqIViLfPUXJr7o2UNPILIDBIGIk3ixofgybJRCxgytwLXh0wk
uil2PCM25atR7kKu8W0xJ4cBFeLuOGosZp4EwR0D+iWB2Q0crg7OhTlhNofQi6Bv6Bil23a0E6hu
PZR5bzTpvTvtMpe9RppFU55STAfe/n13nI92T97WadoaF35niiwQI4RBc+s7co0wcpqF8hJ6S/k3
3bdkxU1GPwVtefDRCKTm3ZV9fN5FPVnFvJO+RFkwA4EMwa4mkTCMn21zT4MaXxwcDMKNHzNvKB3U
rHSxXMQ46qhrMGChN+Zc9QdU8/vE03EX8GcEveAGMjCTnerF/J2zB/E9AvUyNMdkHSgtuo4IUrti
f6Xlcin9V+hrgXYyZw2rU1bCqHZZXSftf31o2JTEPXqXT6hSw6dc6xj3MoC95uBzKdZ+feonHuPL
exuNycqjgKda7ScMiClV0T7hhmylnnVc1o80Me3wgMPWD1ACCtx1Qd8q+J3oANvRIvLacNOqjtxe
A7RfjLV/X8dnK/rLwtRYD9RS5YOm9JSl+t4wHorjg1oDPN5rqEUgdmNrP7EsdRP03eS3OjkwDpVu
GpQfMChYGuh5IY70fI26filX+vbGTg6kGVqJJIW8MW1RmcikaeO2S2iQ7I/RPocVMC2Kbq9iFiQy
Lu5sv60WjCmYS2sP4QoTn/hm0hzSjpBbqpmNIUNzpxWiE4621K9HJiD85Wth5Fwedj4fX17nySk1
KzUrEoHX2SKuiEbvtpL3YbBV3eQ+dCKOB3L0OwW4OiZiRPOheqrHzdXezoXrRkJugBG/heqmyGj7
+zGduNc7ddLFgzjuW2tvqL+k8rFtNyL8UuqWctu269b/Ffc3SYZ5WEV6RNkhjM99HC3keFwI058O
JKL2GMR79V3OD8DsKhlzK8+onaqy+aOs3Dfg90uKU0n/hf4bchFp/DAKBwbpk3Qjh+vueKjNzST9
Cqis+c8tsoazHlQOFemFSNBmC7HCCGVV+O+zYHBKw35E7FuLIL9CE/A3MrcPLkGV8MNodnSGQzSM
NRdItDCRgryU9GaTAW7bXih3tbnrYqdHbQU0Z4Ith93qL+NxGwnLARMEqJr1HooXwsPocaUjLI15
uNWBhisWKVjaiXi+rPpll25zg2bFj8Hc1vmLkL7kykYGLxYuxeQ9g4aiC08QturKs4I1ylxF9nqs
D7VyiPSN0pQ28A3cKvNho0RIqL/8+yI4H7ZakmkYqLngS4T4x2n7rI4rJRdGNT+0c1LU8r1owKO1
Xv4enzJuzGSdwTHqdpl31cHrPFh8f/RJ/XLsR3lMJiWnPwbLQz4+CKGr0YiggQNaZRGtxWBpKff4
vNHnZ2R55fa5+NNNVJlg0GEiekbsbNPAqurRyg8qFi2QbZuVbFvenKhKxqIeoX+YKMfRNrRxyGpW
/37xF0pKCa2sv08/yeH0NJPFaTTyQ4DlQnAvN7+k6lbT1lLkyelySm4BIyx6WuOusIwNe2CgxBAu
zFbsdzOzhx+s7Urmdk6lYjPgC2JJkqRgVnU61dSj1sJRpoZuoAFPr6EFTDcVmw8hQcPTxAXkGWjA
OX/N8rr2AwvtJro7InNGYzEX4A7ott7cptg7+q0dt3fVXG5OH1jEo8CSLOF4WM6IcmKOobKa4I3R
3o3Cq9IZXkLb+t8vWD1PQ+cfw95WRP55xgtTFbh7ulXkB3EpvSaraStCaX6pIUsy7tKlQxA9R9Ev
3X+Q5Z7BbbJQHWs5h1GzQGDUVqqFkjsWVTBgVnEO79PbVKeOeG+i47aI22U/7tVslfysRHYHxLve
CcUtfn/CQvD+/VuM+Xr6nvB//y0n15cmdlaraHlOoiR5yJp4dUQbIt1L8ru5bpnyY3xb+ziZyW6i
xo5SbtCp3Qvhmy/8GUiHTEHDL4LE+/8rkujxbWQuDOa/9E3eVMQdpmoJ73h6Gg8FqN2n6vZYOvgD
oRiS3ktP4NfL+/wHo4T8qGFdxHxhpbW3wu8eRY2H+rX5sG7FZIWa0TLJJz73RxhsNHR35O7PygpW
IeIbjHUixREer+HPLow15Vljjb4M7SHqu5N6o5fSsFDTvDj4QOPoR5H4k/XnEOi9HslBjrX/H/im
XbiceSycfVlFMUk6KzhiWr+jUjQFPSGBJEu8Ue0sWuXqShdWWIbgQihstPEW5L3i0vbHg2PYlcU7
DkL/3hznomogzWhLibO1KbfzKUG77Y+9lFR1dYhUL6cMNVBBQQ0fygJa0Kjdga5Q7PE5fhVx5VCh
JSz8crGQ76abIPUE2gS/rL1MJ7F2uk2R20yPzMoZpUV49CQwFOSyEG1BfQjvdBA8kQlq5PS/uRPH
Yi107hQ/1/EyV5EKXf77l12oUmRppnlLko7ShiaelO5pVgYx0Cx+2Ye8wQdoT8lNYqbcHGNX/p3O
rkQ2U+RV/zL1tpzz8p3xyhoufuavaziJ06ZYHK1My6pDIOxK5U9urGA6qbSqgnvTUfxd372Mwr0l
LjsXXgojymWM4KD5/L96FegQKPDQVYRHTnKw1CiUPokBcQg9tIS7DrM0yKtUPB+qi0FVRgWAp4yX
9IRjGV33qrqf5L24ElGjvTZ0++TjfI9H84f5u5qTwq0m5zwOZVgd6giHMC+zEL/eFLTwj4j7D8xk
nErf+hDgUco1Dbr/QbY6Lg3TI4uaW0D4RTDnQoxD5COOr7m4RD2OYIE9zV16zBboImgoghKMK/ln
Qhlc1cuMscHVScoFcAy/BB49u4sWEQaN39+rlkjjoLVGeYie08f0bgruRhqpZDvjVpT2ZrowsHAu
no7xsgIYM+sMWMsIH5sU/JQt7IFv7kzlp1Ggv07djr8cM0c7evn319fPm37fV3mSKplWqkNH0cpD
/ipqC6F/EadVIe7HzE3waDfttltYr4qjvTRHp9BhKi0Ea6bWaMVKQhxCW3eQ0enMvxaYCmzpfP3I
9hEcbQQwEZHt/XeruDGxI0k9RDaitTUtIAi9Hne57kW/Ec5V0oUbbtUtWf1dF98J8VZN9ybH0M7Q
gxC2zU/rd/TzWp37mXyebbMvH+ekWVwd8ykxcj4O1x7p9fssOc88UYotvE4dBuBsGonGhcGpw61I
bsMrScTlCPR3BZ9S518K2rxUwlifWEEPZg35C5RZcEGcG9Ve1bkz3m24RVIX8xYqsEi/lWAa2lh6
Xi3C5i/8j1dxypDD7X32+rbKAwZ4gLlhdPHM0JGcGdT7qc2SintRXw0fujeg/HOVofB5jZ6vAEs2
mosMu0+Dsdor8Si0fXnApt1qEavZYEoThwCdH32Z4g2cd/sz1XCBCpZR/UsN90ZmSzLOe8sY+j+Q
wWYLwqMD3HckBlAfQlW2kwnOtlffGAMWgHR1FngG9SC9A/FOFlR7rNdxCq1GXqC6p4X71tj2O8lN
qXKlW+1XgL0FHqOoVR30hyiE+tne1LEzPvz7/F0AiciIn4giL1mH4HnKvQpDtCKHo1weVHVb9E65
biOn7ZYNblvqe9neECaY/Vt2r97U47MijosmejaNW+JYLr9NruqvdWOfYJjl9z3ZAa42sZtc2awX
j4sG+5R2FBn8GdAvFYXMqqdjeSg+AExizLJIofqhsI/8f6xv6WXP4zmMbonBuGlfk3y6UFDNb+m/
n3+K4su6Om19tZ6P60hRs5qGO2KnPb5BnLeecPyZZ/49Tr4d9PkrtcuFThwPh49piUwJ0es4yRW0
aCbfNklJPXUTCHcBIvJu4Jpri8dlC0MnuQcCwCa9VkaeT7TmB2NHqJs0a9Bz+36D1OYxDCttZG/c
+/fVTYMdBeQMu96K62itwk+ZDUHTTb9qVsGVe+FCEYkikQTKngwFHOpp9d6V0BfDpKeEXSZYyttA
qer6pdLvguHejO+k5LEoHqJuj1QumZtT4eSEoFD0JsXP6vRrPjCtuD2GV8qVC2ggloUiNF4hfI4z
36tcO04Fw7M5NdY/5GoLE0x+53SgQoA6DntwnAheG0XgErtyCC6mJijjzIxYeDIA+r9/jv5YGq1i
tvmh8N2EVl/jNskqe5Ae4cg0wh8zXorVk+a/5XBKu1s93IwB+mR2qbjCT7hqT1hjyVhmM138JDCG
EqC/D5zqRn8RvZo/zcnpTBeUgtCthvJplJ/KYJXkq2K4dpwv3j0IBMoKRezsc3Jy+6WaGB+jvEcx
2BZtLBwqC9vqvZi0oCb22fgKYAKwB0RyHJXq5VSQ1/vbWt6iNIkN4JUIeCEDweWc0IJyP7n46fHK
lY5eN76ch3ANFh75ej/YD5GbM0TbJtH2iO7izNC+9dslqqv18yzGlNuG5MmWV43g6UH7rK+sST6/
E2lIogmkYppj4u/8/VOLciFYSsSaygEY6C9L/ejUXZNvpmk3Q3E3gLFN8gJcl5FSBweTb4u1nnkA
jbAvzdWDb6vXwNaXyoWva9JmQOyXhGEyauuY56wpxhfzVUc3t6joMz4I7jSuomFLMiXnb7OVcrSw
QH2Pm777EECFL7prqIVLR+HbWk76trIx5HE3jwnU5VhsezqPwTZRNgPMTEiOcm+z9cF/afg63uVO
tqyhLwPUYSY7S1DPPtLbow9qbNHit+LAvcPvEKqOzQ40azvEZy2+KS2X+1mDgfd8XbPy0o327RfM
O+DL2+yqVhGjmF/QuPWwHd2ekQZ+HwEiiTGyqw9cZOWzUfyhY6NytT5fTbvE8y6SLHPtK7puIu2g
mSf1gVwoUmh25adiuSpBe+FJs2SnCLXdeMWiL+HP+6eqvMNqg7p7JDQo7TJVXRyKaRLV0Imkl6Hf
6PV2Gl8t9FDHZdn8ACIeB4dAfCjtdCU9T/sSsSZlMXk4I1S1PUNbup/SVnTlzUCtsRuYM9+Al/WN
14aLlLIpWZvij/SNoRnFXuIopmfcGDdw6fzfdINSpOFQj69G6NimO8ZL9U0KvXx6gFAyla7Y3OY0
Of1Ploa1UBkik+XTpoD2Q5qQuxU6zFWyi6IHUwelixlBFcN98eGCYuiYPGHyFx6JoJv+N7J7QukF
t9fwzJfPEvmWquuGjNTuSSgvofJhI2QCHkfEtl51AOghIdBfY6I6comUT7r/R9fdWXtueFePm6Z9
bA0b5QB09K7cK//DYnT0xwAinZtdtlqnZHUDyjMbsZxlFHKbhw9Id5p/gD8Zm1TfHIud0dzl7U72
DOY0UFJRkOpxSbyylHMFYvRjRP3vUk6qb6GIpySRgbziUSt+mKo3VesaR+HZGAxyGhwdpjCJm2Ip
7qATFQtuqmyKcHn8TVfZKa6NqS7Mh2RSj1kmle4EAK2TDCgvpCjrxXIWSWt85jWPqfZwLFFlwfvR
egxKzK1h8q1jR+/tLNhU9arFHLC8m9xBug3lVW4y2Oqc9Me143sBFICYCD12phtzD+lUG0wPaI5N
FV2TSXouW4vQ2yza8hYd1moeMiz0g4FBTnETZtKy1RbiWl9U62NrH7W1z3Vq//vCutBfZzkG+HwS
EwsxyZNg0uZlkCMpNyfITQbnpu2BZRyEF9/aqfWNHByymXyOnwGU/eqXD1gZM73eiZTdxIVKKM6X
tJtpixztyt/Gfs5kqlq0xQMyYLF2SJnTYyq0VKj0gdS6eX7lB1zK8L/9gJM+BKnKUPgmPyB59jHi
dBT91niBumsbImBOjdFbcFMA78jCN+2a09UFNPz89jTgHRpIW3q93y+Do2ZlwEr8cqavMN7GOVVy
1Hvsje5a5C4O8h+am/j83gVLcDvjAkBWTu47p0gp0B2UqGf3bN/taIfnV6qPc51AjqRK0okJ7jxE
O9X+mTR5TIeOPkGFSKq0GJtdDwS8SYCcDLeGjvBBuad29HE+VQne8bDZUn+lu+g9wZU1o0hG+yn8
lYu0FJ1M9nSCXLASicVqTOfrqS1W1rCrfOxcsQsiIVwX6CZ8HN/KlZrvIKP0nrEJt3W0H9Ajt/BJ
ZfiZjS8ICiFpN8K9NZymvgdHjUt1pzyO6+hWivFDsaOf4VUszoWSCDM6jOURt4auf4aKkMVKSUS1
PAg0jKSdeC8+GDuUHzb+JjI8+anfH58MzN+86aeKltSOOukX1enEV802wACQONw3NFH2Vwv5S9f5
l5WdIifSPjImNWZlbB/kyoPRtbh2j7b+4X8Y0HMQcvcQSK5X2l7JUDMEGGkLHxrfaBMx9Nnky2vC
lhdYOyi5UbN+dnDOgUtx1ytSW3YlQ37NXIoZqbJ3dKPqToFt3DghDGoIhXjExDaw+2I7de8yavcN
1Bnq+VzBtuvaIPBi3vV1TSd5V1WpVewbrAn8Us/FYuFYFns5Ps5uFbu4XBQ3TbIL0BMxVCfs1sU1
rSp9bqufdJu+vZWTO0UypC6oZHoZwspcqra2KiY7KpC5fKKFKWtOhaxf8NF2z80REf5EcTru2Tq7
b3GJEhEcmQVJlfwGAmFf/4haTEKDdjMkL60bI56RAp4OUnuUd1R2lcL/5p6SD+UrnSBLVsQoT/dm
TYnYDnfmQ5S5BU3runLqplr4CZabeHNM2G4bzwpa0k38yLA+D38L3WMr/BFiOF4E3zjCdM24v3rf
zm//9N3guY0XAuRgCxe974EwS6n1qHPnryNgEayUNipL5Vq3R80px2c/Z4RdWm/Q6ctHbdMNSDHt
Ut3x/SdIQs7x2rV28VbQAe6KMqYUOqv6vp4yFpOmF4vyMCDV3MCEjfDswuJ3GTFD3aPd4N9AFukf
FOQk/1zbq58d+rO38eXpJwMaJU3jWIozrgUDEIdTDU+qAVErxeoqL5mQvBvRbozXiBSh99dto/KB
jpiBM88yVnAeceiM6fUmb26iGG7mxuy3ugL6w8mMJZNwEzT3lGFLQrO5tf2Z+38VnDTXYf/6BSdp
QRgJSp9b8RwBivJ3Cap3Hf6CQ7yUBvr7thqgGkGOqw23tE0RhoM2DOx0MevEKcgE+OCMI25dGqcj
UcItriiMfWZJJ+ubhXct1JbJpM48jrTQn61INLpMiKFb70l4bwxbuftpaLdqv5IyG4dwKEjDvddo
NyU3lbYstJcJSViL1JQW6a0ReqbkFYaLAsg07oJu1ciMqtZKDhQGH+mFGDsB1tLaMgOy/hhXS1lx
jdpDtajOMGm4qfVtED2o1SwcmVcvqXHP3uo0sEi3KBwB4Xw1vQF8KWMP05UFCE2C7gjqaA+QAbJ6
m8REb+aG2o/cf6b7VFheO95bJJ7Nvvk95rhmoDzvtwQN4Y8VXN2lJOjnH9kykJCGpMa06UzoXT82
hu6LA3CEkhGr3WQIJqPDp5jL4+hijyNkwM72rLgGNS54M0rNXNJqNwJHi57M5GDGqzR4l5udLy6t
AYOiFWqwgrFUJeyWuhfgkhZhz4Dwv2BIyfjX4r/WCVywmB1UunygRM1DgkpMXTxK7HvVBfFzfM/f
knu1X9S4P4oLLLammwRPLt+TSTRwhYi2PRx1IKhIF9LUwdEot/NZ8Bkc90It5j/KxD0nDd5yhALV
RVZ6Bo1FKbk3cR/sKNRXxS/xSNZyQF8f1ztrSUbWOUnvVYgXDBuc6DN/bs3OSIP2oYicQniaJlt9
VclopUVRO2XyImnzbEqCGoTmD3MvxZ5COCc+FgK9R8J0CxXMBrw31B7zheEhh63OkMZamLfROnud
NmgVcHxg3SCRDawVJvC0GZ6jeq+bwNDVhsSQ5AtHtFkzq8geTCzsX5u3bnRicTGi6ErTXllr0S0/
OlZXWbipkq027qQBtR3wYtl9NNjkXxh+PcG0pCp7yKxFsZt1O+RV+oSl5gok/EN5I+/8FylxZRGI
GsKnC/4vX4JXVJ+191iH/Y2dI3zkxNk0d9qTkt5Z/V5F3K9wKkxKkM9j5OZDl0CuY69KbtnejgXA
DA2bk2sgpQuJHNJmgIEsJIfmVvP3yJ6RBBRy3M24Ezbpb7Owmz9Guk/25UuLNDX8XICuRCKSWjAw
5h5rECc7KH9gH99Idz1uVUvj7dr9d4Hyif/Yl1WdZCdT0oVp2LCq3oZjvdGfx/04Losf5hs4qd6B
zAzlRgbm58iQ7h//XcRdgpt8e/pJZpL7YaQPcZMfOKiQCGRbtWcqAQfSHb1ZraL7f5yd13LbWJe2
rwhVyOEUgZmiRCr6BCXLMjKInK7+f+D5az6J5phTU31iV3c1NoG9117hDTaQQe1WN+9a8fjtuRdV
v1+ORmK2bX4yTuRCDe1FO6RSRYEkWjQ/QW0ok93kq+iJa3DRzTqKaJM0S2vdbpoEFfrUkZd8n0XJ
1nWEhX/E9w/Ti7PTIknHfOBWm+JaWvBtwRdpAebpExxAFpw8z5pdFja+tnEU1z5dJsf/mJ2BYman
NI7fb3yi+f98eWF93SAXKUFu9ElVaTw5eI7vuwOtQv8XTmPcNuEzTrMr9Ac2xpuu/Ljx3CtJ67df
fHGRt6ViJbnJcwGJpUwJgYIzm+1oEPmO5qkHbflfilxSe+Og4kRw4ydfVOZGqxhBIjL2sObdYf5o
AohojjzZcuVIyFNjpBPvyGc35UpGWSmyoxX+NC4V8zp8F9eYcCv79hUyE13C8GdTOHm7aBfWQ6t6
xpNyNx910YapuZM2xkY+KEckgtHxItoR2tPerTFdMrxWIPEVkCq2R2Etv5maA+hODlb6fcF0HkTl
HAyZVTCiBeQRbHpgnogpMJ7cW+aOufl0xijLxbRLMw/5q9HOQ7OT9hY+WK64TB+Rn/UENIHs/MN6
TJ/Uo596SBBPv2hxbm9N9q712Wj3IfJCt0YHG3yRZ+t9pKfVDIfsFhgPP0u2hiJJ8TSFGO3alrps
8Wz8bYB4c0zgQK4mLCkNkHiI8rUFC+pG2++KIhCGKNgfgNPV0NUilfgejfPJkARVzzDFHO9Nw5mx
bv1J9O9N7bUzl5W/Ye6Z6KKN7Wkr7v1pRWx0ZKxETloC4WTu6lO6ORlHAIcpbSbYNeqiGj351aeS
fBae1F8ddrMBsWSD5gUaR8SUZNdSgUFdcYDqM/c56AeontvmJ6bDnvk6fgDwVl3IK716X53dVjmF
mKHEHUID/W96WpO1MMelQetxY8Vog9KRWZrbfh1TYRV3hr7N79pHJcHFsmVQfVe3XoNmzq54L3cz
IRgkubotpoeEe5LpZndICtcHrKispGiLzI8QfGTi+3lkAne8cZyv1Fnf3vdFGAki2KCyz/smjVzQ
Ba8Qf2GdXrQTlkH0vxF9uhpAvnzhiwAymWIYafMTaZTmy1Jc1eZsM1Xj3M3AhiM9m4i3tNtM1zI9
ulk3GnzKtQVYoqpSV87j7EttckELoZaIVkaX+wDEVH3QgW1iXeyqYGxIC0dvfO+A6H8wXR35i6e4
sE6csFqk6OKayyG120emEM74KtGukD/OqqdlaJcxe/dulX7mHNQu4/zX1V4kAlaqymGioi9PH+f8
2zKBi2MCgLa1LdEd3BWv/mfub6b+NE2DPZwfyZzNEd9wR2gx53wwuq087rPohR+npkswZhTyvb+V
mv0IEj7TkPTYMclBQtg2rH0Ur4M28UYMAwwOYLzq/TsNCBiCq05a0ufnX6NRtWzIT8ElCS8pdpeI
FEBFyJJdfr5XKpxAFkgY0Ll8lJXjEOx3ofoaRo+G+G4yu8i2Uk8Rk2/qeqMni6h67fJftZHYMrIS
voXh10bKf/nhTgC4ZS07CsBSXXR/rLHNmzqp164US4QbwIAViMNl+LOqIgtj0chORnBU8kPRbNyx
OfbJS2ytJbf80W2VJfLlcboylV/W+b4a7ZQu4/AyB/nbTamr4fjLeoyL0Woyoc1G+YKq9szhgY0r
O8kKxXzBOReLlFEgrsVeZK4sadO75b3/IqybNzFcwEnJ+xvBWLuWYuBhr+gYQMp/G5t3qjUhjdpm
J/B4/TyXNE0HIN6MxRQcvesWxfhTzt7zfndGhMzvX4fmrgsXFcGupRN8rw07QX+oOdE6OoxYIqAr
a+Ut+tGuCmEXqcvIFc3clttP1KeifJsRzgcuu3UdHaC/h06+J5qSbqpLHe4XcBMcHi23lDZD55n6
bRrQH929v07bl598kYCmsTgqo8lPttSf4a6BaN8yeiyMJys7pOWr3LyLzVOn74AhN+mxUo65dEoK
Ni9am50aU+xA2xE3aX2o219KdB8PKNOMdzn7W6hWtfAik9Key5FxMwD98lcCN3fED4++rPZLRzGk
PVrqp1h8GigUDsVbLR7CfiPJbrSducXiCbKzWq9qZWeUzylexFrIPSQ/CJimaZ7eOdbvKPuRTgfG
lwHjTexeQuXNVJCqAbyKDMtHfl5iB6Mx6wyOU//DmJ4i6Xk0llZ1zKInadxHRLP6/ax86CacQn1d
SyelwHx1OGb1plVsUfGykeqWGWGcrQ15VUBoLpawFvXoTjqiuVSCkwa3gXLvUpzwCnEVeYvJRP70
77vrykxOAQPG5FozYHT8lbu04SCJZVplVG5p+SgKO9D/ygKqW/87HXdNe19az4G0oEqPUVUpwK+v
UMBC1bxb6KRp/nPTHMzhl04D9OZ44O8m/Le1XR7kbGyzJjmXGbectOhURwc98Fj2Hv0FH5HYdF8l
j2J2lMO7xusAflP0bnUV1Un41E4V3xtYnVaao7Xrf7804+9DPTcxsRRDV9wESH9x/Q6jBG8sE9uT
Ze5RUujMnxmyxjJj8V5V7deqfzGXwbZdDj97JKJs8WlAM80pjTsdu/Q8gIbxOrhxa5MoxI/BKnUZ
ctCnEt9BryqYs9CyoJmO1cZKA57bHJDK0cJHP3rW42Xc3XUrGgYZthxwTYrPsP4gR4uUZ0XaWPUu
6V9aNl1meA1aw8hQLyzlRUN4vh93FQ4w5aqdIfsMf57b/jVot2dRRTFki13Ov9/SFfbpn1bv7MQL
5OwvllBsYNZQhXp7auhA5gxNNsH4ozGXWf+EgBahkIHFQDuNvokCkuoRM9Yak7RoSb8l3Kfl76hd
JTOnJtyYyf7fi7sypv++uIucDYz8JFal0p5GGsCpvJPU32gzl57ZrY16q4sLyhAR0xkDBEltkygM
zqh41TIx37L44d+L+TNN+h4xvy/mYj8x7T23Q6m1pyna6eWCth7D+hwlyMnLa0Y42GUTplLI+ou2
WwFptmaa1UaTYDluJEfHB2FWHMcepxcOrBtPl1V6m+F5BUb4fZ0XxWMeaIFSVLy0oD6W2WeQe8ww
ZWFHy/aIZicn0wvb+6jzELtTg+dePYIngAQiuEPnjtUSlaYbm0y5EiPmecJ/b7KL2qtt0jHA3JRN
5s6nXbbVCS2DzTC80OXUSvePIwcb/iDmzjCTJLeo9bbDAr1NmpUTnUgHa0J07ihPsc+USBhYcLeE
k8SCY3kxoep2C3x4/Wgosx8zAwkdB8vvFVpkTkqhSFZ76vI3oV5lzS4d8WpbQhlppLuqXBk/uTLj
heXU1mZAJxXCP7jYOHJKYYNiISKB0rHDgzdaRNDdb7zUvx1NsFsU/7M87SKDEgKzP6ut0Z6AO8Sz
4Xr7Pi2QLUXPPV+jLqs6YbnCJc2kYeFNw8+pPqKIJCEoUXko8RXaYmQ76i9wtBu3T/dB4f37xFw/
vl9WeNFw7P3krNcqsWXqtyVzrYQuG1KBYb0fcIHxGBDE9fY83EmE1X5RAWrS0deqYcBV/Y23dYUz
/v1tXVQXol4UQ6yY7UmSZVuuqf1RanpW4IYE9yp9ZMjNOT0K6Sn0t2rlUelMQMAaNzx8DA40qYog
rbhq9QAt+Mg90k8u9N7SWJaTbiN3MvUPaNf8+wVeQbx8X7TyfQeGZp/JksAnrr2eZjg8a4O57QMT
AVjOyJRm3LHBCq7m4PndyQ+POjiYZVjsAuvh/wDQnBdjiio+Cwbom4v4F5h5Moih0HLRj3gbS48F
5SsCOsVb6vrrkQFFbewk6956mnX8k/oxCe4CuBymepi4329c71cm7d+XcxHmIISGgjX6OFOsQ2mW
QeZrcEkwAQCzLce42PfjPUpDcrPUxwXCe/Valp1wQ5yAu4eXXCnd5Phfj71ECsliuMYU7eKDidUg
NmeFdyTm9yJ5I2QGvV60pqP3EBlzxUYdPXSzeClITwMDbfOAT12A5mx51BAZcguVKLe61Wy6uayL
ZL+PgiBvpbA7CaKb1MeGaKH474OrelCJSgTblmO7NtuVER2ofU5quUdOLsFcnRkpI5EZGeDe2Npz
8PzrNv3ypubs7QsYtDH0YjTGoDsR/pvicWJf2/U7vPEpXE7Vg6Q6VrfAZMiComFjhjaYC77oYsC6
u59lAf5wc87Ndoj3XUAMg5d6C3B2PX59WeNF+uFnentWR17b8GFVK3BaOEpbzOZnLkJnj7/UyNW5
TBmSu+M6oSef/Lzxlq7msKZsSLD5jb/d5YysHdJeizouzt4rGV2n0HEG988EfNYwxwMRsTvUppU7
Hx1d/DQ8UfewqTLQo6FswYul7O7PxcuNdc1n/a+v92VdF9F0QAM2qeSkO0kH5HnOoydJz2CD/Hpn
jjaSEWJNauH447JDcgEgMtZpBFUqYPM0gN1bRK+0/3yJWs3N0rktdQtuekWfj/DwZYUXJ1EQFEEe
m7Q70XZxX0Fktc+T8pwhO0l0+tDHdYwptb5qnyHH68w596S32EMWsEsMR5PPfwpCkFjx0o+Xxp16
qN6bh1bDf4OukBvgGdUtjDflHrHKG5FNmV/ev17u5WmtpiIxa15uDh+U5n6o8XoByDo557V8iLCZ
BsGzRqLklL5YtI4R5yzXYXg4J7Mqe/6cVXux2fitgxohMzzlXoxXiuzI7eLf20C9tQ0uDnFylhL0
eOLupNjhoxR6SrqIkMoDaDX86GaI99CB9fWAReL77U9LU7jryNZlt6fzhDrkSjWg/naFw68otC0y
QHX1qp6AmRxgjY0hnp8IiNho9PYn/aePCzLqXtYuKAoPRntF3pd44ed59e+fdYUg9n3vXJz7OKdv
MibsnXgH6SQqP6bOgpq4Ob8ntT2cwo/yCVBKBNI6WQTjorWQsV6YFc0zpO3s1lr2qiM+gnkLCwjc
Xnbj9F1hR83rw6SFe1iS/uKStKOfGui8EhWUI2XofO+VTqct5fpAO0LfzvTFBn7jTSrQ/MP/3pn/
/eDLWj8RytG0wqxjFAfSrlhnNMi4ZLO5k96sMBACw9YlNpCMW7H4f9hq/3n0RS4pZ1UY9hmPjovH
c/7pT2tzOsxjr55CJvmZFNAF9RW+n7TjmPJPKPc+xa9G8GxCMbQ2BkIIWbivnyeXW1iTHGmgZ1S8
B8M+ds1oq2u7JHTb6Ein94x1c/MgDSi/bM6S3dIVJ111R3WtdPt62GXi040N9zec5NsH/aMY8eUy
lHu5FXSNHwczgpxKWmrDSanWgW4nR9mTk20vLdjy8ZPfLqNkh+dnyP5zLfcmLvfW3rokR6qJJtRZ
yN4CraKktHTUZ6wjEBEDmJamtv5abYqlFNv/fgPXr1ogtwCCacL+xcnM1FYw/L7qTuW47hZI3qkD
J26ljLiG1EvBk7Pd+bzD9gxafofv2s9iGUKE824sY95Ff23wL8u4CL2NJQxGVJfdSceRG++jYdvf
66+acz7c1tRVbj3sInrGjXm2CGUdSPtgBZGj9IrIVcWVAiErBOuDmLrCkMZmgKo+mBva4ofwwOiI
2kXCRoG6oy1XkXTnTycrWYuROyYMeoFM3XgpV1O1Ly/lIhz2YdlMgt50J9M8TfjpiMMalTnJZRKu
ror0lXFk/Wq1R9ArJGf7JvYQrkr+b00EtJktFQKPpqoXESATLCNpkmneIra/VFzlZ4t4jrQ840GA
vBexCJNnLIhax+AM0aOS3woqk/OPs4XmzYvwlAPVbo+oZ2Rk2ufCVbo1XrejT2vevv15r9fnX9Z7
kSMpjN86a+ypy6pjIiCGtJSknYLt5LCgza4vo9UEyhvbX+lk5JsqXzEYhIOsyZ7ULQa+crY+Y4sK
kTqha5u5+TK7+U7/nrkReL6s8SJL6tUoS1Op604RgCi5e4L0jVO3wzJqB9JRV9Ht3rb9T3jp9DRx
MBefW3ZkTXXsCAxIcGREHwxzWfhbEqmm17/RomFw5krKopc+dDlG0PK9axZWCNw6R5w8aj7/vT//
h3P0n41xcWjTNPBlXx/4EdpCxosXih6KbzockOfZlFTF7F2uPn1x30/Qjvp3ADPkTiRUP5r2M4jv
GmBac2M68Q07Oe81ZZGJp3r61a+0x38v9WohRpMVjxlYl9Zf7mrTpEQpnXy6EAflIwKF5RrFIaYH
TGBDTHuJZ3MtLTTDVhkrKE7mNuFKN44IpOvdkgbtjUznito9Cr3g+mebxyssjM4sA6WcyrnB4C9b
RFnUHC+CTV4dEmsbyneCtUrUTQ8Z+rk7gUtDlqjQN2K0rd/OEa4dLybbw19BjLSSh8onFbUHza5r
L4Z31rs4oZAI0tzx3/R6W9EiwcCookzps1clGG0EiSTVBa3Z9ev2vM4Z7mG84tx46deyVLgmkIg1
CQNz/SLOhnIRN6IkdRCYs8krOlo2TiAt1X0dO+BQ1sLBaAF6/RfEZ5+AQvg8m8tIXxW/SauVpZCs
jd/q6tbLv9rB+Lqui7jadmlRKhMBrQpcGUeSZDNVK3Xao7BIk8wpl4Izios4XCjlEpCmkJNWL7QK
+7BlHWHm3UA5vNmrvTZrQgXpP29rfptfcpFCV4ZpiuXuNCKx2ew0vbZ7xgBi9eyHMK9+ymVud7Jo
+7ULJNPHljA2Fj0Fn6ytgDEYxc5AEMZuuRrUUzxubnUOrqAa2LNfFnjR+NGjUTiPgTJ/zolAn3vg
xMfxYJwfOvlOFZchDY1BtjPlgZEy5O61bz43ww4Tq5ARflofU+sO/6rc599tSresXOtheM/c80GW
Pd96rNpDjIKxk91qKF8RMfu+8vmi/fJqVV2t67QU5zQvusvVnaxv8dDJqxUOKkB8kXkA50tuZ8r2
0G06xQPuoxh2z6GCkRUtUY0f3+RHlY5yhdOUDTcb3UP1EN+hVe0vshhp4FnzUE4PerGuy9UZt+V1
vZuVGm4l5Fdwm7O4N61AeoFMzv80XL/8mLTPQj0Z1A6rDkwZXkC49PGLuWmA1XjdqrDcaWAALm+S
bKE4IcnjQ+SGTzeO9rX76+siLkJ/E2qlGOgsonEbHFv0aG2Mi2xakwcAWRrL+zinYHwYABPPQ+V7
4TOYpUydJHyWsk+a9fCukP0od6LwVhQ/bxuKXC3mv67wIvg0QxREqsJuRUbY4+q3cNz6CEHZnm1Q
hSnU8exU+Eua9kyDmjvmCeMPzpVSbZt8o1IDu8WRi5elApg+/0LBgFxPtoVkW3G5Lf/9Pq/OTL+u
9iIk9aGp5FOpzx2v6GhxinNXajeGb6ugoZHd1MjAxZmwPGo05Z5aolZOcfLgn++LYYtxct6sztCi
S+XRL+4F/ZdSPSY5ZQo2iF40rBrQqTijSVvghYa8zq2thaRG/AMF54FuqbiGiqNKeIzu8WEtnqN7
6dmi/a57SuQUd8BvuF3iZ2Igvk5B58jdpkWbMMIAqXgtGfNGSxXsOCjNcB0Dp4jRS1+J/lI4L5H8
uh0r5/Toslz4+rouYmUbW21mCFp36h9ARqZcfAsRilf8kjebDjwegy7UhZgEOmq5Ktt1Fh7hfCFU
OstmlLJ36/tdnXJ8XdBFbIym3O+Glt0Wr4tH2gJQvYpxK5mrKEXg4qBnpwblo9JBpjXGh9ir75i6
udG+/0DqYUpdvVr16Kku+Y+C56Fc6CaCqyed43MTgnJ1vIYeLpRCVdRNQ7l4eUFbFcJ5sLj+Phq3
zk4CmGZ0XmagnKgvQrS1aW1I7HyQquAzoIAhilaYcGLX6iL5yNOlai1uf9Q/c4y/PuqXdV28w8Fs
ZWsKWZdmYzVoFr86HFcQZlzPTr3IVGk23II2P4jCIWj/F4XD1Vr464u5uCYkDNn1bH4x+Tj7Q/bc
WqOX064wEYVJcaOZZf9+d8L9EK8VZ7irkXWkM3arJL/W7PmyDPVyvqhXTRab83tQjxj5eVV1wLty
cfaPs0FH36y0YUVuV/wI3JuzzWst0K/Pvqj1hiBI0mZkphU8q3TgAoDMS3K38pnCZFmMO5+OIEqm
D7MBb3HsxV1ZrKXP5O2204x6/TWoQIeZfTH6ugjgeYwPQZEJ86V9FjxLpMFHsOpPPVh3xVxl6P8S
XcptYPItkOgZHpoJ5fXplz48+qY3NU6u75NwjZeST800c9DA3/rjfaB8WvJDWDIki71sIv+U17M6
7YM1xU5cHs+nWj/o+d4voLHdFXrwv4HhXes8gXijHJFlhRLgogAcE7+QEinoTwloO1QwmK1YKMLY
VQ0qEGWRlfDZjIeiOqoNYGMJbZCkWJfqzVmLdq0Z8nUhFzd5VcTaKAwsBLV/2bWsvd79GKTnUjgN
sDyVXYgjarMqiVFx/NYOb2cM05yZ9ic+xONPBsjmsJHL92Akb+5e4FBnGLulbhK+G9nniJL0swVW
rFoxmXxUaFQIb225rCCRpfte2OpN6ATKU4jGg4/+p6XfNcq2X3W34DZXmLAKadP8D3jDv/nBUd7G
OFDxMxXFU6x90BxbXnnrtL8HsKWTA+amw8q1uFcZz8ubVMF8cIUaFGKojrQKPk1UXlF/fezxokJA
D+gc5nHpQ6GSADXbMMMd7K5A0xZKXf9YStuq+9Upa6FmWtVK7synCbHdOsWK6oqal1g/Cx29tVS3
/epBOG9nsPhT/hB6NYKPjoi2bgX9tszXo/ajVQ8q6rPSsCxi9995x7VeCUWxaNH/M9CR/jMI/5pM
GuM0DLGKBKVC32GpVr+mem8GC0M6pqILBTHT7xuIiOpdAj9Z3w3xKqPxHhAUYHR6he6izN2ld2fx
2CpPAspQZ/RD7tSbdsbzNry4HHQoBAzj8MFU/xImC+Sz1XZdK3I5tJg+oKQ8rdSZxTaDPzVn+kRC
70b9at565kVSFppRXQXzM/09eyMHiyDbSmRrgBx1W3iNfTiBNve6wVjLCR+xoVA2sOCnD850d6ZZ
uDy/l2ilz70kNLHVaZMy6l31T+3TeQ++dQfQF80YCARRq9mhfxpfYyipitfg3lq8yBbNqHzV4X0E
gW7jB56U30nMdp5hZnmmB/leeJRf8EzUECvu1rK6RBPu3AGPWrezT6rb1tvG2IFtzSbXwM7hra2R
l7aNN+w6zrk9biccKp5u6Sxfu8i/fauLBKMNhlbUe94bEotuhNGwuJrdIBHLnKmFWbCEJwFm7JNB
DeJWt476tV4PMgAoqQBCxKz3skCyOhGClxbz+EXKnrWHhbjM1xNRtdxnT7loq4XdMbmxNsG68wis
bo8UE0jiX+J463xdIawq3xYz77EvByxvUmVQlVQEvFFFCPg5YBwRNow5/CTQoYsskSLZZw2ah921
+6m3SShirE74G66HnpQ6GZUoKkNI3D8p0q4071B6r+EMBDPDJ9yVL8ObILhmip2qV2AoXq6lcp0w
OsDbVdsytWRzmT/G0BGxWWj2uGD2qJ+S3XGjQjtdzqiWegNVoYXBq+ge/9lkAdV/L+O1QGs7UM6z
CHLpw0jHccKpmIkaztaKduLgKdXGzFZK45Txiv4wMucGvwv5JP1RC7c6BFUouBUQXT70YSr3k3Uo
mEhL44sOTrlTdtzjvuCpGG4D53pQ6KQ3EIF+ZONGGj8EZR2CgdwJn+KhGG30SLCh1c6/+UM/LGjM
dP1HhF0j0oDpvhSOEipmNHbZ6qIDkDgsf/o0bHpHv++pQxGLjNB1c+Dp6o88k1ZfyEwfy2bTrQvb
CB60Z8ZV3TFEjsVYas/xNq7ufHodCgxeGxUUwjS8kemdarAytj7ObfUqyhZdTmPIDnBJqORHy7+X
6t0gbWLeqL+v4cVWa+AKtLZSOBwm+bZLH1dFA0E16HHZJeDiaQ1jlotC0raVhDMyEWZVQi/MKSPc
ojLsQXd1JKhHr9yZyNkrIlRVeyQNHg7ptEfhnpvXwByUkQWCzvRUF4Jij8kjrjzB+dauvpKaQVWH
zgChAVjSJadhSs6NGkyMP8LxDgz94OqO8TLq7tDswehpEKgdnfYix9+J3+UK4opPOo0bD0bqnym8
wZX6IsQ3sS36la4EOomqJqPgLWGWfJFU1ZlQ+kmlTCf5R1shDPfnpGUO+1JaDLsO19BZcBpUrW7u
lGjRqxhe3ENEhm+d5hyG0G64xCB5crnLOHxFBW2/U9jeDcrKOmbxNpDgwLshGg2FE1c2X6IAZSQB
9KAplK6lZlHrs506HDwr3pbZPkfXj6zAP/b5WkHzo2Qb2BifFPug9BRMPd/OXhG4dX2Xpw6MvKSt
bTCVproZgltSiH8Ku4s71ERgE0VHXQTUbl3E5SYp+qFO25G4jO4s53d2lNSk49DdaaGHZZBOt/HJ
MOAnS+tEPPQKM1q/+sHBOldsdAfF0XTl20m0DKvClRU8W5p11x0bp98qv2REV5QfLRVr7Bpjd+M2
luZ8/6/VoyAHj1CWNX7B90jaqVJVnIsRxWsQLJyX83J2x836B0VczvRpmnf4RY8CgonDLaLKFdUk
oOxfHn4xUzrrckRx2vFw/LC8AC3a6UdR/BiZ2KyjlVIqLm4C7X0Crjxf6cFG1xwm2yAoFJjrYv5Y
LBMAJaP2FDIi79f0Rarl/2VeaMoqHXW0uHHvujyWweDnWhVJ46lA8OCDm6PB8Htd3TOTzxDuiD3z
1wdiieFegdSxjhZaj4fdvxPKP8Kgf30lQwWrKCtzr/iihg6SbBiCJp4oJxhsVA49wWRAYDleCJ5e
y3cJkH00OULmLa66MEVXeJ7NlDK6Togt60/8AdEtB42c9CSWizwhSjSY7qnK6lZD++rdzAQGJU6J
90Y/5PuOikNRH8o0mk5BvDagJzIMftOfOiTFZhdFRDSYssEsAqzEUpV0ifaAd+N1XSkDoT2Z5OAY
XzELujiSZiSVRVMG4ykCc2DJO1naBACdmZYhWEZr38vP6xHvq2AziG8T1ZYvfFjmI+Sa4Qh4Fj6l
k+lYvOyKH5aOV4KDmEn7ABc9v1UqXGuiI0KFDNVs1vA3V2sSQrHsJGGAx4tQTrWAm4/i09JYSFvh
jnqOpvOL0N5X1pvZvhlUFLFFEHxIzOdzpdri+al0xYUGpBHb5gghdd/VAirHl4abS+bS17ADDNX7
6Ln/be79JwTgY+B0MdT7m4OpKzUvUlGKIZrmbPZweVDCSVEEqyeUDGf8hnvol4Wxz5YWuiB2Cmxt
9IyOhBWHLetP8T1qZOLLW+Y1V6hgiqmL6jxUkZkGX378wK8HqZSH8SSZex1j3xGjdHKJzTzGLQoY
3rfalNdmB9+eeNFiC8wiUEaNMMY+I/cLSyjtiGW69YOq3XELGl7t1juESrsSv7rCuYVlvhrEv/7k
i/Ag1HpuMjEeT6WXPqrvQrwYn9ArQ3ak8pRNwNhEWzVP4S0+y5VK7uvvNi9aaiWfO1Dm3y1soaNi
+uJqOwn8tojjDqOIhsL7VnS5VgV9e+bFfcU8NOtShdtWXaIuZthk+Q56w8sPBFIcPm/MhE4FWJrQ
lrrRQrw2qvv27Ivrqq75yD47/KT51ECiZ/jrAQdNwsnspooui4u2k0Msjl0kLkfjZe5GY/CIKxdY
Mvh+aLSNLia3Lgrzc8/cWutPJuyZ24dgzskuL4wvO8K8yNm6Sf3/SYmJ7wNU6JzQ5/nr/n42Ao1H
cOw3v8y1TOLrIy9qslBsxjO47PFkAedHCTcCkT09zvaa6mNqJ5rHtZTclIO7et3oXM6YZAG0wuzm
+3Uz9cZZlYR6PEFy9JRFspVW+tto3oOVmS2FxjvM+2xfW8WeD2J303zePP7X8vavK7j44UOgWULU
sIJuoSy4nBNP8EJzEeL/5ubadu4zdph21+lrpt44gn86SX995y+//uKyzTSU8JSqmY8DpurJrxAd
BfocOJev5XTHYO136qEEwc3fQLH0nyvheOvDX+0MfP39Fw2dVi9CXRf5/UhGqRlqKmQljgoyH3sV
BwtlNh/KhcOqv2+IClXujq8o0hjL23vw2sAIIOl/NsPFxd+0qYKxGa+DYj6RiBBZSmLEAA0DQrSd
erIjV8ye53hlgrnSujtAKhZqNBIoq73PgCJlGjmHreQ5gA53e95//YvB4uSOtMhRxItYnZRioavn
M7tFWKBWIDsBfYfk3j8/W+qz6lRAt9wKOSeGutwUy7zadd0BX53IRzn45mTiWqZkIhs8X5mKCR33
++kJieG5HOs5frhpNstw0TkpEex7bO9CZ05BdOClviOvtaVWOmKzTn41/xexdCRDDHJGRFoVk/nx
91VoBc4Tgq7O0hKkCearkC76870fr7VFvYyWCj0mKIhcYy6CqWL8A5GsDggZXSAk727lMdcSiG+r
uTjPVhHIDBG0+Z2ogHq2wQaVsJ3ktOscl59bhsl/0qKLI/ztcRefYOhrVetDHle91qgUyPjI4o9O
38OODKc/YhcW/9KTVYwB3Hk7k3U/irMdvBeh1z7HmJGsJHSVCmJPZn+iYoeY+08aBbNf1pr2Sq7b
eKsyiPnttzYaBAoMp6PsL1FLAQUEn0f1kHrAHRwYBvlvd3ahZYgHYS88oKiGcozpxA9iuUFoo/4Z
mQsj2uJUmwrrf6fs13A6397CRRABN9TkUc1bQO+CAQJ2eKBGWifOnOLRRM9bhQA4D3CUZSEvrZ7q
5d6zSoQVUttcjCsI/6iJN2//XpV2JbR/W9VlPImUwcoVNmbym7GlpO5K5YHRzRn4wnRAFRyrPQ9U
q4J4TeJqaJFiGkO0kxGtsuFetLWXBMtZug7B+gKirD28GMcEF3vF7mxtL93F2mLQO1u0DnW+wHwq
TjdIYw8oqpG6ja+9K5QzJ1QGi2Y+9OZb397X6YM//Cr5nPlgW65wg6X3ZxD6136kETVrrBgoy19k
WBgp1FLn8yUgB7We6FFAqL03nr1aY3j12OoLqd3W5WLwnwZQO5nw3CpbPD1wSm8+hwIF1gJFS7Kx
KfVK5alIlnRscKiF86zSES7cXKYrOG5QwHStYS+ZIJ7W8XAT/XH9HKNIRMcahTjtEmFrGvT4hcpE
dgrW+7r+kXw2tPocGLez5IuwNhT339vl2qh7dqn87ydeJIh53ERRauKbCWse2Yufswa6Z6ziU7SU
P/RDcM+0vTaewjsAAZtbYr3mlfrr29MvoqgZ52qYqzy9ZxMuFbAPhHCUBJHi9eH500xjPb2X3A0u
cziKx/D3Od3qiTsg5/FZHvX35iQE4Dlc8XxMzYeq8BoghUzqY7zoF5nm1pCgBLtFTqldxSl9SgTL
8UWGGXUXY/qVOgH+pEsdWD01R4XQSWdX6SomBGUeU+K8sovtuIhX8I5R/soXpuVp1WESllq+q/As
ibd98pi195Z2b513k7wQkrukfol/5OmHmBzo/90yGzevnnCamjBAURUCVPn96onqoKtLnwsQswvS
x/b/kfZeO5Jr27XtFxGgN69BFz7Sm3oh0lTS+6D9+tNYwtWtikysuDgXEKStrb2UDJo55xij99bv
gIDs42PzEGTrWf/dg+7SdxVGII4xE1xOD7IVrTKm5VJh02q0hIWSCEFyG2GR8bNP9a28nUBblXe0
GudgFySuEiCiOdYjINedJrkiiOzC7kW75J+V3ozJwRhef4jah9pskjvYPaJT5CsOSiBG294uRGpG
cNm36jp0Ip8RU61tULZas41cORmdgkl3eRoZulRoaqeWZO/+MBFoJ2zCiBhmG2rF9b7YD+d9jKH/
7527eNnDczoWfcfrNoHOFlOUeqsiA76o+NH6jMFEBfdZepp6dYP+SSFNfA/jZpWEle/ZKmEftUUR
8cwGG/+91dDoRSS40mSn/ArbFWDzDp7mAgKaUXzrhyC5qfqniCMyfSfrcWg358YLI7cSf3Wf4roz
PcgwGsR6eL2ra8fjPybZy/X0r6u9NLZH0tBkwch6mmEkk/1FQiVJ7yMaaRdyetCvm/xFnrbwmciB
wjXmSweoVLJwy44QyW8MXORiD6qusZygw3ZOXOkmIU9V8j6yZnHow7wjAEVMD+fs/dwfBtNTVkm7
VYL1gPKePlDXe7N8HIonrXzMjH0G+jkNXq/VQfKyGX77oTLxa3xJkmL9wRL9NZRTg15Tg1guFrI6
FWDkim/dW7ym/1Ii9uhOwbDFvI9EOeEwHjTrtPet2JbqP2NXedoU5pNdFHcQTa42SJYj239d2sXp
IqrOvWymXBpqJ0f/Uu1y9kPqAs0PXorQI53y+drZQfppZZH/uh0XZwfVGIQpG/ibvWd90KkgaGp2
up4TgashGV/aFRzynRjpjSdW/pWt6NrDuOhJsYuHVhLw19UD29+C2PVx3KT2WVpU2GfxtV5gt8mO
xqFtKv45f7tyAddu+UWdI0Zz0YrNcgF+iuQTEBKz6seUBrW2bfCvLhiua9qCn+o/wg7+9xXULzpS
rUgw6BhxXlv6j4PpdIQbjDeQEQRjE0071LwzJxYcIX6FAl3ZxPWvACZSaq7N5FEhSP0x7l70+hae
MC1VC72NnQhrCEht9/tsuGJ+5dirLIvk5YupiHStFBrlwAgu7pJgyV3fGuJyl4QPI/G6+iaKXdYw
xRtjr2HIZeeabZHsRxWvnNLkacywAeIOdGBDiU78Iq7TCgvDSe1uegFPuVBRQKyzjggF/1q5+BM0
xvrrci/XsnzikarmvJRGgR8nh1O6i11cr2HqDrKXWa9ExlvYdx1Z8FcZk2A53ZtnSK8pWnRb+ZQ2
5N2rBDsQRdr/Fq/qWX4YVRIBZhGKKarLAfbiCDRpcmA0FiDrCKGIPeP6D9mn4S77EV8hZ1ZbNtbh
51Lip0SCkVed7K4VdD/fpL8u4qJ+VBp8pQqvP8+01akNtsVn4TWgQXqs7G70lCfHvnbDcS3wmqFR
WwbOkbhJSaRhzLtIad87Kr/WLvI7oOBxlTLDsdb/F9/n37fqouw0wvM5TWRu1fKpdHdNBPolPVh2
Nq30D+Z+62iLx+u//+hPzY9/ns/FOmzm8NakeSruZd9EGWtnzTZqfVqTcXqcKS6L9VR4OVbr5lZ0
2nuaZpC6Dc6JAsKN07VRwY87FvMKQpwYWRgsDv8e/opaK+XcHAr0xb2j4FsiH2AEOACRlqAxydXI
kKWbB8h4Vb+oCOkishlG4rCK3yBwZlJMZmfkP5ke6+f/mztlimgZTUkkYPfi8ZiqMBWxxKVFG0Rk
nAZ5Z1/rbUR+uLqBXU+S7nSGU74azSWk6zEcOMTcNNG2OlzbPX8a01qoRf/3Wi6eGq4eYSwnrkV/
hCDTAxJsh1ejfQ7Z2as9MKNuEz1BYJI6T10s4yJunpCmG2k/VA73nEms8s3oD3rlFinipGsdmx86
kCprKOzZRaHA81w2w79OHuOcNuqQnRf64pKwzvE8ujdza9NMePzG2xyGSuKbwFulV0z2i7+89afK
keTJNTO88MmTBBKYsKfe/e/HaHyvybgyPMA6qLsfsLh5FhZp2nLrWjcii2Aj+oiOGOLeSu0mUfD8
w9v3pHrL0p9HGzKCs1N8a4CHF2yagFV/rH+TC7OarKe0cxQjp6J48MwoYsHgl1YjtPg7Mf5UWvtc
u+S7n8ligWQdecaBfhG8jE6yxXetdy26ijLkfqiF2DQYUimkJByDmDR1mqBYag4hDMD+WBYvufFr
XpxP+UpJCZ2+7zqKiPY560+8W1dK5h82wOUGWYYoGaQ3oC/799Ep4jxkQ8AylDDxJypO7Q8NEJd0
ZSEue48QRqUDAnHOMATHdWcH5xgSH+vYebCAYaVi2oXbv045WKibSQGniXlTBxiujbdV+qFfjzj5
4ZDBJRs80T9Lh3zZwY3YYGYxZRFLNtNTAWN92BjnXcIxfFgH1X4YNiWzFlwiHsl0GJ6iE48nuFmG
nuyRbkFLZCeaNJf9XLybiXpU1n20HeT30LnqRP9z//49YGBHIGcMQyTvn6JfLHFxj5yg1eEZitMm
M/3py/hAOUDCl7nN3RpxNtyKjdid9Jo6QXga0pTNHOtCdpSMQ4ybpSDSE4AstLIO1vHnSHW8a3/F
W5KI2Cw4x0pvEwwsL6mORespwTHDglwJ9+AsVQr2nJ6BHr/N9WeY3BXjW1S6MEdm3Y6Mm0G8iy1P
EtZh8QfkO3htcahoalGfgHQ7r8Q7uWSORubEr8GwA1i+4g7dlaTeXA31+aF3w43iThmcbxAvXD7V
sNXTWGuHHMXCxI/yKC91aaPUrwMOIWqzAQszozt5JatPnXFn1q/KeMj88toZ6wcf5XIhmiVaIt6X
b+KFoJAHywoUCJTJVvct4J8ag92gR9P8VFv77GyH24/2o6iOzbwW0q3JZ7o52+dsd5YQN867cvod
XrWd/lDOcFmGTtACjnX2y4sXiU6hoVSSmd/XyXNt7Myz14AzWXxo5y1qUNTowqlg+BWQsLG+7j//
IWJAFYmng/u8nJPFy6NdHiRaG4bLeSX1OLIULiElFZo9y7MqZwCc4mUl+FIBH6TwDN3hrN+y6COp
SNcIghE1qopjYu8sveg2AATlQvwIHUrVWKUM9UnKrfDtlNuAELBryas/7KD/XvzFkTCSgkmXC5YM
AjycccNQaniNrb2CIq4O7/vKrfvbQFgDz843NUqr2+yNPtFai5+kcF32Nx1gwTEkl9CTTS8ZNqL8
eG0l/nETRWK0tFUQGcmXh6E2Sk2hWyIRyi/JmwrHqLcEo+Nso3h2dAkh2qlWPhtMbYUrw77P0dYg
VY0ECpB7zULGP5AEZF+jfanfSyTu3V/XddFnyqZWiKeeTItl4i8zlLgf6pUXR5suRfG5skrHuFMf
UHlOn/X5VZE3yDZFplhwes/b6SUkUgUtAroP4Ua7EY+Z5BgxMa2uadmW4sSVa4C/HX2cEwaApKvB
ij+cebn+ZdKHNGbJp7/4cGK+9KYJyqUPMOW7nnFWC5S7pQy9EdOj6QiPXKryRoA8i4u1LWJqz4Vz
dO1G/iBT+fdCLm6kKFfyGEtNgVt/4ApEddWLENLH2p+RuybPg2MJbn1voNoKjCNstev12femwL+X
cLHbp3UpWkVeL0VH4KuL1lBemAYlH7QDrrsDGCLZZPXqV85hP5z0//3DFx/g0IV6GfQ8BD3ZCmcf
jDV+EDfzIBRAFF0c9O0qQXp1a72PslvaFoefzott1diQHBlBycZEUh6SmmPa6mrn7PsU9t+ruzjs
65aoNJNRLe0psGzQYmw1ZuznwMkx4gfe8YUaHiqMl7ZwGx2SEZvoJkp8/VpW5I/vCJgxxSIPSgPI
dPGAykItTcsoKNBuaXeX4lpXvFADUbqanxnFubKXoGBhTE0zx9oMn9cx/z8IOtSFdPa/l3DxqEyr
64ZJJmeAtbJcRTQJFbttGU7aHYlK0q/2Q/yIeFo8IaQlexUj9HrYXduGfyAH/XsZF8+kKYWeXFnu
BLBKN4JHmq/+KAlsjDE03ndLXN1VRdVyey9Pa3//9otKS8m7RqBzsHS2yaN7tcxV7SPgd0Y3Luzq
1/XS6Qfp2L8/86J0smCaRmHAX2wQaFY3GHEshsaUCKueUyk/tsGMvLluA/rxYPr3T71oUKbDxEGn
4A+Dpma2WlBW2iIxa9JdK+/aEsugu1QBZ7fv7eiFdA45eT9XLi6T6Bmf9kbOvTNdks5uH9V6JVuk
vCGQNuBbMW3yTdI6SDHvboTl03ZgYInVEqtXyAQCOJnmq5t+uwDYXFl2zGRPwFX1tER6MDhbJfsz
kTGy6AuBR3CfHuzD+RAMJykg0HSNA6gpvZHzrzas5damN3FtL/7xsGWyCVPNLjJa6WLPmGqrkrox
4eYYMPj35kw7aFX+Cl3LzfdAoyj6Ww1/w4p0KxzZV9o0P265f//5i53CEpDwdjV/3iDgZKJ1LLVO
wFxXtVkjWbNLZlL3pIzP6a/gfAcrWut91vHEk0zWzCX+jBhLL1FwJN5WS65ZX9sZVce4C8zDggyf
1yTgitZaQZvpjgnNsH1wPiapG1+jVPwwFeUF/+tWXqxo/VgFudxFfMdb477ZG/y9GD0YYDm4+Eje
7ZnPSyE23RExlcmr2MQ99IuiideFpR6veXAUgoNe7gRhW4VHYEJBaQ+PPH9oit1wm1gPCU+HqoK3
ULlRasb7wd2kPMuSJwfSoTCJDbJT5pkLz5XDvN1Frq7shfw+E+4XBwzW39A+z9swDu2e4kPlLpfy
e53fRr8GGANGd0pPEpXledeKd6b0bgpgRKm/tBuyAkedce9qeM7bnaqeioJZoubDD+3er/VZpKsv
xsXaXIqiXAxtvJS+uexP869QQjuyhwsbNYfyvA+Em/q8V6VbScigevD9SnQX5cLFyqL7RP35evtL
SB6K2p1qr/sd9681Bg8QeE5Q+LNwqKx15+fhRrAH80vxJXEtZJ91eBzxnBnrDkUCn/FOKN3RuNWC
5XtPXhRl8ZtiidtIsG9y2+zuzu3aOysI0WQB+YtFFeVPAXvJXZFuepQbudu8zbzQ2Za4VcbY47vB
2evDDA+tseNpi08C/r/WUarX2WF5WcocA3EnHW2mh0W+rcGRksNpjc5gfAjhYdAfB2NjxeseC2Xp
aOmthRKCkBlhxaIV809twYAn83vWeSnnD26LuYF8Y9V49nK4Qct2IicPIp+LCjPXYBKZKm+zVq8a
8UUZsUfho4ktShfdcq1gPY/bXnzpVsG1I8A38yr4E2Kssa2y7uALvZSEBVGTZJBaxXvD2JAhN4Pj
JMnjC8cbdrMzcdDkND1Qb1H026lAcNkOYqtMF60G0EmaW/6ZvkJNNM9LYsP1Ec9lOXB5eRdbZF+o
qaKaXJ7qi4UPCVUKVmOxEnFQL8hD3WSj8EVytB+SL/1Ub7J1eWoeSWUCkCzVj6X0nob7QX2MT8O6
3UmvyWM/kiF09fywXMffW/mf69TQ9BuIH+m9XKw7yXSeInWcxAV7EEM+VHytOaAN8gQ7FHfLbEST
DlLhRBZRvle1yt/0VDRrRZ1oeRS5i2vrj2vpr5aomJAalquyeS+B9N2D63g2XbyGLeQaGm0t08/m
fNQZeVcusi+D1e4JqZjuxR/q+0Ry4u6af/Wbjex/roi2BmJDMuIuyQOhVYRTHPfmvXIq9tLJKIgY
r4/DU0Fy1melbThyhOMSY4adjKqe4cg0AhvYoKit8odmuGkakHNoWeymtbsaX96zEXuzBiHJRUpU
kHZJapyG03FFHHXeLlPW7BjtNOh4ZzK1v8pwX0OGW42PyS/9OWA9+NWxztCjuifBYyA+974TV5p6
b/UbmJ+SsJq4ugBD2nzXYwy+pt29LIb+3BA6KvyX9kOLP6zouE91at0XL9NkW9MxRovAa4FL/RTe
Ttgtj9nOqrAfOykyZhaGlzpYyTmQewJJUZ1Y8a6/hq40rl3Vxfc19FVQj31kIevINikdLzAdm4xl
9FQPiA58zuQqkSwZB1QCplLZDyKyYeOvkKbKDA7PLgj/Ime3A02MfZaTpFNhyGUOSLb1+FhDUvMy
ovxWFVFTZxZZ29ScWbAjEOZbbUdmtJ3tpNvxjjyHs7Go6IbagZMTE5/c+SXKmRlVaMBI4WYK3sTy
VY7uzun6jDrV6e7ragFfpXZ5n96zVF4pI/8MEv79qP+nCfb/PLKL03KrN+lUyqF13wn7WLk1aCyY
a3QnI6vhJ6xLWfKrTbrTaUsTmICXD2auK/yWBS/BALKuTTT41U6DTbNSg0NU24AhGP4FN8TaSoPD
MUkT3PQ197ozSXkr4VPYkxmmVSv92L6H9ySH7iBNC5v8uWOSaRNnOHP6HH3livDxW/WzyIFFjWYF
Hhooc39ELX8tH2mQSmbViwBAXGJlsNfTFvKb9XRq98kabheJb3f/PSoBN3C5Yl78zcvDRTXIihAb
5Ov4xn3aou0syVxkOrNH8QkdaXQtcsesY8aCPt6b4y/9FnK4mDttbAsf6Rt8ADh4MYFV465l9Iy6
tel8Moo7TGj8p+h5W5DsfT4wQFBRsYjjRKh+X+NJG1YiMsd0VZGKm2yi+Rie933jUI3HZMxbIL9X
s0lo0hfZa4BcycAyqoeiOOH/ztN13j9KzbrvfGXYtYAMZOtemW9m09dCao12FZkbNLsVAU2Qrryu
vDk3GyVDfFvehOl6SrdSsDUyu5S3kEaNVf4FcxrN2SDfBvizheguOiMc/Gpekk2CEE0ub0rODaZd
TM/dfIICricbieApXd/NoR/dCNainQ3Dl7jb68oDVBQQhY4G0aXZVO1aCv0hOkB7SWIniA7jtMuF
nFX11oCD2mPjxoRd2/pXpNpV6KuGAwh75NcD6zHRrR01awPSSAo2WeubnNnxene/m/tspJ3iae1h
qL32LfvsfCY15RbulrYj6YwcRmHlUxyE1UE5f/YiG+IKPoifn6LHlMbhGpHaGkVp2Pn/Mw5XDCzX
zZbkEYCKGcdcwUmFWynb1Nba6O8S1B2B+W7J2yo6NM2HhCcfuErhL+qN0usf88E78yVu29PQ2718
ABESWr7Ojd5Ea+upZtqWwpITHal+4gAjtxjoF2pXja73LXkyHqeXdjMeqLB633xhxkFKqqv2a+2u
fVXwie/7W0SteE/7eYVlMA58rWWG7fcid8aL4Y19QENxJ6d2tOOSRtzFq9lFkVkTpcKkH55A5MYb
KF+voboKHjhYMV8Oci+jnLBW/VOyLrn8bC1QE0TEWmPjR/VOXsvgZDO/Yp4ozh9Er/5MH9CzabeG
Pz5ZRKhGtglIpSIyhUQNp7VWwoEpIvFrdzSTfCJBvHKDyEwMXbRAJFmN22CdGFBVaJzGD/PT/CaD
19DINPGAgbB8yRI0BVv0xD2Q17cIhFO/a1+ar/ihENdZxhSfB+xWbAXdiu+uC/ArrFKefEyEq5o8
tuVK+TUgEO38bHgsgMJpXs7nPa2VW/Wjgewe+gZ5BLmrcwwglJAmxNv8Ft5MLHQfIZCQJ3o+Qnib
HSfBq57yh/Ymvcmp3eU9t4r9IdfX6aZ6sg7Sr3QzcfWv5vis1lRS9a2cMQd1tAMPWWgI5Oby5BfY
AtIXEZ+8cVbybM2bhG9Ntk5A/qzptO+/jPS5HHcCkI395Jxv50eDKs3XvcSFA7JYAaLf1xZB61LA
crnuXnSdVFnQ55oH/cBw8ClL93yz5waqiG+MrB7NhtO42e6Xzju6/PgtBpQMoXaOoNSirIn4n9Rl
gHfYnFpLtHW4oJJ/Tn8ljCK19gWHd9L57Or0earPeiutz+mtHO/4ynEM6evlvRA/oJ2igaqo2Z+w
q3vtxoTaL/vZW8bnj1Qk26qTh/Fvdda8BqtM5EZvvJXEip+/ije8+/1Tnf+qYGtETKRKJPKzS2hJ
J4BteKf4JV21Q93/pX8M/aqMnLQ8BQS+mxt63zJpeJ7xxRvPqAbTsl5tS2apn/+92cjfqgj2GomT
OYMkVdKZt7EX/bW/KWapmFnTZw9nr36yFnjhKvqgm5GsTCc8RF/q8iomX4SaIF5mekDwxPOUHoxr
KsFv2LjlgUumopHTY1pwVS46Pb0mhEEkdtmDnn41Hou/+ivbN/tgm+6qe1wEqT3eidJqNmyKy5Ql
KT+lm9nNXGvTs2r4xuDPV27Otyr/zzWh+AD0AhCT7Jd/b84UGtI5Mbgmji+Q23Xy+Xa1tlIPhXXC
91CWMNTGVdl+VPomwcNAyHl8XwivMMGwvyrKLwvcQo6CITwsJJiid3oYFXVWsQXepu1Bs9zK2g/Z
XkMTicUB3HXvD42LZ9N6zYXdtb6FedlWvfxBF0+7yos4B8mUPQzidrROc/8siZ6wQz4s3rQDNL5I
ty1ZcBRFc6rYNYfYCYf3tP4dlnw2QF0i3lfLuM1Z+3UnQ5tw7K3nJnguiJIXodYJrey051sAaIl1
b64CUqdLW1zds3VM2UEYtoV1J78zOMvDu0ne/+mqOj3UAJNYA1dbImnIrO0+Bfw72k5ut6yXgg8C
Rd6plP3JKnEzmm7V4/hWAH52cBEj7aAzlC2tNat5aptbUFMuBouCj/7tv7+Wb6bb/7l/BnwITPVL
qui/L4SiZYbWDBL3zx6TPQ0AJEkdhI1drHgJgWH6Ep9d9n7K4WHRInNm/e8r+Ka5uLyCi7OhpFmx
1llz9jAVx8Glz5NZPiQolWlMM3smzsP4HNu5vOXQVuV2ucxQgOOYqMdwYeZLD+NYzjjS0WxQkiCx
eeZhncUD0x0NAqn8/8ER+00IeHnRF98RllCjChvxz23jGrZp6YfRQ0hDVPNitBI8WsF6ZCqsKHu5
tqn9VO6nk8RkA9W0K+UHMfQr3VPaT5HYxqwn1AFrc/s7SXe1ceUWf69tWIlYh0xDQ0Ul0zL99yG3
wlilaYEBA9JoUBxVTgv4r9TfzXy0jHUj3pj6y0SWzD6SKlcCwcOIqHHm8wC02De3yn6qyQ62m7WQ
w8Z24ocO5YJvHAYAO18Aa4JtVhNlbFvWkc02BuGBeqQkwntikzUr+lxrvqKxOlazXbNJFP6IuStn
60crvS3uAN08XvPM/HEH/1PQYe8yVJ3/Lqo/ZUpLwqwpihTf6YdiUx4XuilZkAQP2RLBi6FzLchH
/7YULX9QA08ITMQyv3VB4kSNquhsxHfZxnqJRbd/6N7yJxxvnP+l+YhgFDq1IK9KaY121ZA+zuNN
G+xjFqJZEE6W2qzCYjszNCGMJsJpz1qbLKSdlMbwRpbWSuCVIKoew1/Nc7WT79WTeeLwOFKZq5Gv
0YEeM+iAsBfoiGbDnRjepMHHNO+q+EWDImQ0N+rM+Z9/BNisfBPjXdNbp5JO47G5imz/Nh03L+7H
xdIc6UGvzBX3QzmZt1iCQF2p+Pw4kHypboyMSi88KLoNEC5yAZ9In3TN3fUA528Tl8vruKjsh7mo
RC3iOmRsv7yGqBp7PNPNpj9hPS32kFLFg7kC/Z961+Yt39fX5SYspxCQgQsO52J9JU9yjqQkSkBk
ra3zNoUQ1CE9cgvLy3FDejJJSETirVKAYJ3bV++kNQE5+O819tvs988t+OsqLhaAUcvnNDzHyV1f
b0RglK7GH3cQtSGxkI4gtSaVvF5GgqDEqJpSBvXKNczct3nk5UVcrJlhl5WNoHMr4KFx2MW0pj/9
aTbTDmT8hW97xWn0DGLMvjZ1Q0vEEvdtNTDoUJqm/oP0Kq2sfK7aLL7jtBOn92caHum2nnGqvOWA
1UdzXp+l2YlkwZ71/JBIZC/oG0aEUJ+SyQuSZ13a4hGTCybE+AeaiNHPvq0qry0/NTTFQOFqXmNS
zwRifrYk6UXtGghUK2+J1MvrhJWXBDSaXHlwLLs7YSbO4UMrRNekqnrp8Irl4ibKzFUR35lj5ejB
s1lyYgjOHviJhmtQPZXdEM5PQ90cUCko0uockoRqNx8JAsB5cy5PIo2C+iGWDnNfr0ooaFOA5o1/
ram/TTO3R4tDvHQT9u/y+JhFPhSrc+yUoo3ef8Kkg7aeWRXzWUIUCu1UPY+3WnkzCFupRRK8IhE+
l1axzl9zEKDOpVeBjk19YXCtbENZQEk877RqpyjbCN9YDCcsnO975bWHQhcdTPFmoDioH7Lg2Gl3
Mz2f7D4pP4kY3MyH9kGYoGzv8xpW6orUOvMhfgT14BRHxadZ2EM6vk3EQ/WmpnvKUKF6CoKtyu0I
mUol5U7UwY7SJ6k+U/6NLvNUeR9DRS78iF5C8cVhL+Bp8386b5Oj9jVa+EaQkY350iMA2CyPz52x
5v8xMVUvhvaCaIviKbqlZ2WKq2pbR77CBIQunhvHDk5qoi5HNJ++QDw8fZpoeMtNNJUoOR6pL4MP
4r6pz5GqUYwuODcG2w5nuynzcHk0EyFcq5gGEvUprl9iy88sUugQApfuIbZLvJVG5oxf1bH/RVo7
WU8C7VBKPMENzGml5F+t9pFvwuSxlPcBxuIaxepjlftMUT7POyGn1RzbMMpFb9EexfeNbXqYEI/B
iVYCCF/L5giFBHTcTh75wLpTE0HZY++1+d/pZb7opzFzVH3zJ5amDg7KbaMtKqzky5gOgvJCxyAl
TvaLtoRxqJ5S+gMPTbOKNwSjMS0s3XQPrDulEDvFwJdkjgVa5gZr47ZEcRm6jMVyHDClowp+0X+a
ArbT5658HEsHU2V6GEqPxkxPk1ipfabQfU2jetugss0OCoi6LLuVGNKOgZPSUU6HtZIdliSVGmmn
gY4kUh4HrfdEZn7Qmm1Eq0Hq5r8kNNj3smuUxNCSqm0D+sqOw155ymCJWnb5ylo0umA/mecBS5Me
m3qfNm4TbfTBW4DSKOfoHGIdt46wC03JMV8gH6qqPdWnvFoJsR2pu7Het2cStFcqbdXAqZW3nvHf
wO9q7gXzSSzWkuFG6iq9V2qAtaslc/lZ+ByYKiubaWkqnV+nYGSxfNDh7DXkjwcFjiabPYJ80Kkj
zW3Xn51seqFjPHCEjI//vXd8P58vO5gpMcswiLz6pg6N4shSuoaVM6+eEqZZwqh6ixS/YbuqtyFa
bbXHNwu+7cageULT/6Zy+SpHl7tRrUtWUYVv1R/oNkPeZzSr3FrqgxjcklSWHSx6/97/z0teNoO/
WgDlEM9prObxXeNE9UO1OQ9+Gj4XujsUPqTZ2MkEB8PY+JAJh4b3lZYxRGybBn5iB5IToFL+g6LI
WbhAzseuAuRagQVkPVBSUvP99/X+vD1bJr4m5nrfocJ90wAaVpPkDiypSvagi3mgqkDhH9PEP7Mi
I9LfDJlHGIONQfiM4dIO5CuGtW9K1j/7819XcXHXpnEeDVXjKnqizELEMfl7ObvnzBNMHxvulDLH
81vDpqGsV95Y4kBem06Ub/AVcbzXtIdB+4yKrVi7gvjSWrdmsRGJY78iYfnxbplYwHRI56gujYvz
XB5PWqiCobtjwVbsWDpZkXMWj5VnCTtuXch8mj6xQbNM2yfNvoJ0kV1LadaWw+vleeLvi7jQOJlJ
oEJTSNmqLVfnVOuU9U3JWpc/i1SBDS1dylHzOKVrvgmnuFHJ+sVwZEL45A3rxuPQHbI+XMnlXh1u
czilqnof0dwkbvJcb/Htt2iCclt4XBbP+O4suG1ns89kwnNWH6f2gZ0sPZXW7QTz1NRzwtcSCkgc
EvJbyY2Ao5kdoqu/ezkp/tfvvnA1Nr2qa1HOp1W90NOVHbLuGWJQJg7qg4q92dq00poTR0jvGAbW
6Miyl+fvw/lkTQ62Z15lzVXsgeJ+hNDulMahh6lc2qHg5OfNjOCvfFWsZ5AEADfim0I7aNWG0q1z
ZmIW7OLI1myhD3iwxk3zh+vf9lj4J4Q2a/VqjuRyJv32c7E9G9ieZV28VPjOamYUss67BiuHMQKi
ksEpcR4tURnuDHKuOiqcw9KVeJW2+GPdggef6lU04TL/KS3+WsXCvtAnM+ZWKyd+nvHRbySMfAob
5c2Sa9BttKfzr+T22vf1vbfBgv/33714tefJlM6GwW/mDf7S8TMXu7PqJvvZmx0Sc56BH4QYeurV
7+JdR3n/qb+qTqR5OnMUivobIMALKdtwQbdf66JjkPvpifx1Vy5ewCiIhKBIuSv5V0eCL5PnQ6HZ
6pbsy99R4MzZoceF33t98JqnN1hXR7xrcrUnXAcNYpGdem1Tj4e6+5UaDGvitbbLyFhS3qGNK+Z2
5HdBoVuPsq28g2m8Uw4mnffxmaYF57lGX9G1KfiMjV2ZU46v5qVqPzEzUq2lijK285sg+1rucNhh
7MEcB+13ry+jk4EGFhZ4kWRI2lXgkGrXbO/TU0fGd6FzNHpUmG1xdJnK9WQ2jtmTjgrWWS+9uvGz
wzjYjFvIu1PvS4EwQEbsw4GD6fjavMiRnT5Jp/QdMkQAMQfM1M21uFll6Vh/+xqWGCVcUuS5XuqH
hE5MzKSrYnaI6Aa60DpUnVxi8xRxvILpFZ+HaF0EsUvAGhYprIIger2h8Qvwmsex3BMGlDWPfLAA
fbBrCDemqypX9ofvfXfeX0vkGjm1gP24pPYOVSovsoz4brAZ6fa5N6IamMTSFZm9RVuhuZdvhn5X
Nut5cCJjJ/GU7Bh+GBPA8CbSj1J4r1Fy4My0s8dy99+b/R+zxeVN/PvyLj6vvJ+SDKLj8nmNQN1D
EZIZgUu02PL8ebTeteCUNZu8e+tE/7wod1tnrreIi9Rf5Pf2094YyRU+SIyW7aza5dMuJLQeDSNe
47I5BPpvoX1KIPIFyV1YQ4kNaTXMH7121BJ3utZaUL7rCSwZVdmCGVM1aelz8NL8tUxZSaX0XWSm
dzVA0Br+xiaUtyCtZmGLfoRVsxp2fcdabo+zl2gamO5jxBA2eNeNaR1agfcrMiTbFIejOCqrnMmq
Uq87+rZqyL89d3YkRU6iLxlBA6Y7HBVAz/uAwy8LkZW8C+KxaR+s5E7K9qJ7fpC/ELb0+/HBelbO
5CTasW9+ip/K7fxFjZc+aF8yLX/Aja3Xaljv18Or2pw04yj3u6R7LFrdack5i9EQxMZmomFJ8TJA
DmBXw6qFs4hq0DWmFctddXe+zTkLYxeLlVPdUtOu0AOY57v5g3+Zo6gVsfmvCma+H/+Hs/NabhzL
sugXIQLevBIEQE+J8npByKTgHeHx9bOQEzOTSSmSE939Ul1Z1biEufecfbaBcpsjCUfpGROMzrRv
Id0ZLSZQC/21x+/D35emd/5QcZSiDrWWAgMWc0cxym+XMwymF1q3zsadQI6DthQtEveY3B9KxO/M
Bxjzi0ddXnIe/R6CopXBWWCwK2a2wLVvWrQht6VGA01mH7b68lK2HqLQC8+2XC8tZdOg3OajmZ50
5nbEYTP/xkiflkfZY3HNz3Ks7KPqPZiRQ3fijwvDq3I3irx22rbGZ6zeakz5GGpUK5F/v9ulVD5g
ABrsa6zPVwbqohwZMfTMM3QnX/sqRVxu6LbqzjuDDWD7Hp4UIs2n4mNqHnpOmj4CDh2XSJARXfqf
jGkG6aGLjmPsDe1NLtnR9KwbOw3KIDmqhZvodsVWWi0ggpPDEbQaLPL6FkVZnyykd+J42OB9TAof
MFyHXpb1e+1JiV14hgpRgd0e4+emZCx/k5T21B+M9rzIzb2kkVm/GhVm5sfevBEggrzJtSvAYSHu
8o6FyhyCwp6OjZiSrtye0TKIhxpzDPMEAz0+/5KEwyS9GmB94zqK3kVc3LSd5ZuwpaYlfPdatiem
Rco2KmfuuaEueU2q6aT6iitiakUAOaEGwqIU+T8/is0vzazshPBVsm5yeyxJaflSsjcV3pgYPwfv
Y/cRlpzeI/w3Wzdcq10H1zot43KobaHfwj9bMyToRHOGxN8f/+g3qRlMQnI6P1dfDBXOcLAbdpmN
n23U6UEsPBVDNW6h4DbMvfgKGAuQ5iAs0uDEjNOSUTfa7SYpnfLDuKvkjfAhvhHeQvT6sA6fU9lG
dEv+ekwJdG57vOxQyGCuWE0YDk/hKkrei4F8rS/VX+GRDUZkYj+CX/ft6ELsWI136W2aeJ1uC/3a
l98zEy4N0v7EyzBbigyEOHgmb6Vu70tOSjr4OeDERpNshqOtNMcgooDg7bCDp3+fA8plB3F56y4w
WUsKUjmWo/Sk3GkfNZQ5tZrzo9rbqFuec0ztFzAhJxZph26JAIIIsU3pgCVVy8IuNuHyI1mbRPHc
VNquaR61wNbAEY7tU/GeXTuzvlVdHFiaxRAb/01VIgTtYpPXUikMRU2cTlK3bQTXaLwUzEf9JPWL
2J+euhwWF619A5nHAUyUYcrrJKzb1a9oYxno9ZaNb4+fZ4eJz4xDLY0lNFG8LzEUiFdvkz3zPHZa
sglonap9sW4RvtIEraxj8mjs8LS+JS2XWdXKJJj1DTbMaBepO5IG8qoQCVDfoAMVxvep2IyCtvSh
3WtsyP5XWj11vDt97Aj1Ad+zAqBFUdbmUmu+DOmtRgeJcY+6YNDSPPH7SGKK5syCwViIWFO8zyzG
9eSp5S1X7INl0WLQ5U4w1iaU+sz7bPlFXFupE77Ld8PZHW8wtI8kdwJoyxdCfAcHF4YKJA21K+F2
/DKaT6uC/OmTRrJprc0ijNY+48Jb4atJUSzaYgcvDGMYjEUIL/GShuSBdU5XGYXOlDkp72W+kdR9
Gd8Lw24StrK8bZJjXG2SxCtGD+spg34wCDdG6cADrtkQEMYUiLtuSn2TFpCo4g/BR8udPSNNTQlA
LUglYCQNLpkHy05+aESQ3A9wNim6Hzu2870kQTL+JYQundiYHJrI1eeR+WaqsFmdHTVUxjvsWWG5
iEU8z6LWlrKFIDlJ6erFqWpeW3URBHd6z7MAppuNE7lK1OP+2dmTGS2j1xIGEo6IAw8XbYwNDoqv
XBMs8D1ouxcGifJ9Bfktc6HoxwfzrnZFt3BzDH2KExjnwgdLrNN9oJuuUS6C9+rsKnfGverbBcvS
2CfydZggMp9hbI4xvbP5bORwC7F0WhbqsRYXKW2pABxJD+GcO0BeN+ZIgeKl7gMgb30zsAWTB4EB
X0m89FpAvcXJA1kdrhKe0C5vaGLrUCQgHjRLVV7B5TWT2xAfMH0/qcsgX6ckU3Xr2c0rXnSGYyL2
GYiCWAH7YenW9LYJiCE/mMUqQu00PSvCiisZhJWCJAbdV4+rnCAsimN70zAOD51G3lsmUOVCB6M2
nSKxxexWShwdKIf4cHWpI13BvLyXHK7UjM9auxf0XQ5xDyvlZuuzKR6iJxNVR/jApCpA+iOe3Zaq
wtHxN1A/Uoy+GGV2yPspUpLsl1UDWEq7Rv6EcyEMN5W8asTHwN+msQPbss0+W5oQKXtTBNIuhOeu
qZksHKAa8FJoC+teLs5wX5yufADLNE8Sh13+bOKHH2+L9qvuHkWgkD6m61b3xaxHACKYbfkqny97
aYoPV51Kv3Xc7HK6KJMup+E0oovfGDttb461qU6nESp9s5bb5VmcaToQWTahc2c6Cs6g7Fz/Pgmk
y5b292UVURdxnsCY85LQn+ZCVBU1lwVbnvtYDwcoT0I9Ak34qsXeN/js8moX/YdljgZiYa6mkOw9
YAKb7gie8FDcOHM0WGSPvMhO7syJWVd+6Pcjj/s786FwJ9JlPJL/rhYSSU/NrJqmE2YfrTdJmKqP
Tk1qqk3kcbbuXWZTc+BBP11HDS+Bq/lnSyrSU9UwcRa8RHISRaExbKin5pwNw6QK2WjZGi4d1Trz
HL9m5qmrXqtdAXchVV90zZdXvsBV1T4QYAuUE/0ocjvslytGA1BYzPVwUsjMqRY4/mjqOgf967I9
AMtevR+hq92QoZdOH0ULjc7GUTKnKcEUsb5hd70nY/IYDgsGFdCEgB/YL7GXZZc/O9FGpnPQ9jjS
6cFnETMguLG6T5F/b8IC4zi+tLjtxveBeuDsYwmdNR93wXreXDFlxul1xIasWer3AZ3Pc/4mmHbv
AugA1scHsu0wBeOvW4Vh2mYqPVHfTc3NkOw1MD60zYYTY6eU3/gKPqHObG04SU7d2+ETyAVBXnvx
Br8bXNCMk3jDTM+6Vb6E25jAcAo/tvGXAusUzT6zHdrjniH9cvo6EwMGx/Mhf+dmKLE9GYvkQdC8
iGkceRjCIvAm3OdsnmeMfYbTY+nccz7DtIg869NihGmrs0MeQwknoi9kxPIFE7tw8n3V2NMDx+VN
8KWfOAOqFUGYSAY/xo28T94tZZGqsPoxFbirn6R8p7ZubOGNu24TRk231bDjdGDfE9yk2KTdKjd2
SXLbNjd5dCgHN2In1fGkW5bjM8PapGsX2BMI7QpvQFF08D8RaHZLW3+lJEKdyHlSaHOyGUcXiS5Y
iS6D5DYn3zAsXNmbff3aYSe1+4QttdgF52EpUF2d40NTo/y/NrhXLkHQyxf4oshPzFyK5IlPB7oc
SPe0VMzFvSTYuBypsAhsK/DMX6i0QvdjHZEYLmwyXFW1g/7SzWwbKNvBMxAMjHTfroit6PckmnCS
qqL9H2wwf37kFzV1rQu53nWsdPbrH9bCOwU9zohQTQgQuAXTOSHJ43SmPsivDZ2u3aX5z//AQbSu
U4OC3Q36TwT31h5/hc/+JkS0uFH4eMRFhgetOr+sxsF3IWY75aG/HzHUrBb1sbqJbqzXYt56Z6/X
OYuMiXPktuL71fPm2lY4b9N/rDRTtPxsWay0tzHDYTARjAhAOltfZDcosmxrXVRXQLlv5I/Ld+hi
aCM0kyQn5vxkPiY3v49WszmEucyeSc94E7wUpVx9pWv5xgT+fU1wc2iuJBtaysV7O1jWIIVZMp1w
uZJRW1eHeaxyi6V3pWKu5k4gMQf1GAV4GMJJ7g7nV3nc5cQpacfgrlpdeTnny/0J/F0u5+LlFAQp
99MynV9O5muxLS0Cp44O7N00E48lMVxt8vzva35TfF5e8+KlLCq5kCGYTSfxFggc24/F0LsiheCh
f8NDUdGcprOtd0wwXuIn885UnVGi+7wxq6UC6Zzg1o+Z4OsjxhVWYfR4ZXk/vYmqASWRPCfcfy5H
eb01Znmlx/ObGOLoOCzPn/UrrXDHF0tGKbGOn421VO94M+8DW3GQHYfMk/BPbJGerYy1tP73in6s
xRi4GBCkZc0k5vXvb6OR/bFHJjuBzmquQfqcjT73MDMAzjA3tvnHv6/3zftofkB/Xu/iW5xqrZLb
jOvNFjiEKKXQwnwAS+3mrL+pE9PD4dN8SNeqjViy9nh18dN2/BiiMURdzvqQyF3mYrpbEQ1WuJPx
lLgW5fGbALAMZNUs+vbKY/s2Ibpc9MXHfMYrSgxjFt2Nh8kVnSBjQoc9nbof+1tETOYyejuvtV3F
escjvMeQz0uOXRSqdrhq76jwkJ+JO6igV/YZ+adi68/7eVHdiiIDyrFiaVri6h5vfOrM0WojMvU5
oCyxgYFt3M1y3Molp+/d8T/bX/9cwwVYkldW5hcpa5hNFaVhq9KyHoZV3v7q0Nlo5IO+E3N4zZwU
Y9kfNhhEyZolo+5mQH5RXjeyprVFxHWb57l9qT3rhGmgNp2settZ9wkBjWONEKInfnFXiqeaiXEW
riovT45i8siYZKmOTMA2pUqTPO2ydFsPK9W48XvSUjCwUwQwj74B3dlr4tIsXT95zOqHBClfY27E
YC0Ha790y/NGLWzmE5aboGaYdup4W8pEkXZLqYfGBop5j77Mj75EkdJQd/TsQx2LRRStghlbrd2w
Wln4vCrttizXxrSbpNOEJRnga6AD8LnDZ9l7TJz4XymaympnaWsD6lqT3Uvj10Q72xQqeIlxqmsL
wwrsF2HHREDu5FPuG9+DTVt2Nqh2TyYz9BX3bK1lvNZzRxvdvvxFDESqkf8wECN7ijuP/9GAimdQ
x1yJRGMY+WsZyd+RKJxQdzBBJgmNPA/wumJv5lClffJQ+TPpHvxCFrc58rPM8a19cV771TL96uDq
LMAfPGhSQMbnyC5wAcLUjHhXGGqQvKBH8zehAste8Bnn89+DfGgS1Q6en91EHX+4MHxHuG3esEx5
aI0PJSMUTzxOA/ahWM4CRvtIH+kdlpAyRibs2U6Vb0zC01MVg4H+IIy3QuKoxXNfe9WL+oTpRFs5
knGDl2She0P82SakPTxOyraJvkIQABFF1h0aN6UHowHWKzkk+mny+qDaB+mRXSjDALqMk6863AVM
fzAahJZ3zKCU/pKbFUPXSHsbY1ckjzU2cBbEDQZCW50AHAVPks5wiKof6biK5KESPxLhZajecgYZ
wU4+e1riTfl7VHuS/qTXNsHM5An0W5GGKTI2nf8YwqBHV11LCTYVniKc9GIpgy+r/BND/Jip6+Lp
2lDvm7hr3hEJ1BDx0WPyiN7n72NDtpI0qdJOPKl75hHZkqiQKEP1PB+1nsFfZgeU8e459MDYcClp
MdSASSCu1RD92kvOy48YfY86yMMvZRN+ZocI4NdHmrqSc49EGIQFc2pOjHZ13VmL4EAuMhYJ55t2
b8pbjUmGIy3RbzT33b22KjzlIDxmjQe7OlNP1nmXlneK+my0D5nymYk3fnUvZu45W3Wiw5QCOiMk
BpC0FpnJsGHwlr5Kg52Fu/wV7A9oFVWqcDQJmlgziiFTXFrqH7yHNWnedEoPwwN1NciieG3E8G2+
eHFrrQvjb2Io66ItcUchLhXOMG7T2I7gXoo9D3SD4Wk2C00HTEuc1rj99+n8jRL139fG/xDSsA4X
4aIaqEa5lScjZfeRYEsvyeo1EshvM6VnGj9hFg4ZT4kBjLaZDUQmH2eipYaQsBUZvBoaIOJtXi1E
3YuIxWoXsuaBGv57kb+LpMu6cvYRk9Dv4I99aUdRRpNflgAvJ4KkQ1BXwUV5HH3lyHHflA9VXOf6
6YwMpV8Sgp28idgpBU6ETYT6WN6njC530ZO8b7/ye3Fy0FznN/2pHhbmW2A9Y/UfvqhvGG3j02Vl
TKYqYF0IqKjZl/UeZaw9O3EIvPGNo+HHYnYrs36u64zwvN0YGlgF3cP5i8atpNxLFPsHad/epavz
ob4xt+mr+D6dX/FarsAcrOV4tSMU5wP/+91RkL4ggoGKf3Eohk0unaMilE79BmDTf2XaakiIjQnc
3hrwEeu1gVo1EddS60HUriTYYuOTFkGqKg69/NIMW8lYhYFXBftR2oyZF4Ynji0SvGOPUO6ndsvA
tuxxU5rNowJikbGd+ACb3cY7Bg/EeVspxm9atCC/O9YeOpy/2HLjD0nf5AlmCeNODgDB7/zkPUEZ
ywjRKhz9zroVgJLJg5pZpkvw8VBZB9H2bNwF5Fx32zD3dGOVyh4+QzFs0I+MGLHRk3jd/LUR3kbN
ntzhxPrQg+2QL8E4TOAPmuHtoN2LEL+D7RkBEn4Pi8bx731XPgq35YH/K3FVXWnFvjmEzB+SAVlP
EYnutL5lEZvS1IRtLYkncsj6DWPx4Vn8Ur8mQoBrmuXdEDAAXoohkLC5ruDKsNvOiHrzke+gEPjw
n9xqk3cH+N2ARNVHM+1RcGZA0eGyH5kDuWxGCsf3l5VD80DvbcHEA3Fww0cId8xRxmex2Qiv2qvi
EWO+Sp5VDlhACXOkRtuc6UYJRILdSc5vdYyOgP2UEdX7tQ5DvnQE/O9bYUDpUmWRcICL4jnpTLHV
z6NIh3G+l7NHAxNyTIUFgObObp+Ldb+WHvLXEsiv3QZnp3uIrveiPzVesNr+dxEXZbIpBUGZiywC
4NBLafcW/nAfuobNYM3z4SWxjO014EGbf9rlt0ga9Ww+oSBDu+QPZZKfZmLecFXDE9Nlieoje4kG
jnVb9iZX/8LiiVERElPIjV7abtRHmY4Pi/bSjfH5jF38ucq76kGMgEf7Asa9nfxqXyQYl2Qmm3SQ
rqYvYO4Aq2TH8T3eQPA4wfqIk5WBF1X/lL6FK+UhjzaqyXzP5lsNxCUGBHCrhpd/b8w/9iIobcGa
dSYKbD7cjj9wljEygkyQcYIOZr3iWozxxuRIl0F/8cXH7L0VENhB0YilPaKFlJhV5zyAhLAfXhPK
fmNFza8dpnxzXBYCQBKv/15MwOih9YkkBn0wadEQetttB6EFO5NO85LCxYphwmCVGB0vaZ9jH+67
wgwCxEQipKDBOw+P8PYWK9h/36af8HGEOfKcEAi9HDvYv1c2KKoohgGz5fMc4twioAz3eHm0aBLh
00Kd8XC+IPmH+fJsAN45IgNbRn7Q7vew6IzAxc6AnfF3KIVqm72rBLexQ2h8u/r3Un96on8uVbuo
Rc6qb6EqHOchAoZe4SzCbzB81bGF2TEEB9PCJtvGbiHF+mehCxudprNZZy5cvave/T9sJHNo+Oxr
zX++nWxqoUymVuBgpBxJNyi3IkKaZHf21zM7lUFtULg1qYouop+pQqazVGq31TDuumaI9cNtsWYO
CDRVHa2AcVmB+KZPOFrHuzXeah/VAMzk1uYyZY6Nh1u2CRydofoCe4BJX+A+0Z7vFWe2ar5Whv+A
Mv69kIuXvDKy81SLgXiCko1VQtqsRs0lSlJayaDptiLuJ9lDq23hO7+8ehu+P5C/r35RLSZ0/VpX
CjOW0xdfYb1X6rXiP2jlkazSeMl0XMXQhj7wTjbZ4Op1dr6PCy9HWIA7wJVX9cfFzNM2/MYlnf/+
/VX1ZayeJS0SgdZwuKGfxSQHNwTVZqoaOJyVQIE2e2DoTY/auBjeZuRX+Lyyivkqf+/43JI/VnEx
+6q0OoOfzipm+nAO5emAhBuLxvZt+EyPdNSAzqG+oLtlm0YzsKYCCF+vHTw/zDz/XsYFEpwNcTYF
ZUx75kXBc52sIxyiG8eif7HDpfqJmYuVrFuKW8B3W3y6toAfELO/F3DxYgpD1lqNns5PA9MPyW2i
dCZL9sWW8Um6qxkH+sv+Rg43ECzsSSUkFUPz2vcIrg1noKNxMHTutqDEmKFazsyf+fej+k2L/dej
unh7FTVpY6HLRYaz/m28Rulzzm3YdyWmOoSXkveHdKp+lMBHcNSYXKLQZY+PPWc4H5WgH8YHnQHu
4kDbveWM+qFPCb59y+h4GuVhxNMlI8Bo2hELo7XbxLwJqpNJXkJGHKp2l7THOF8kvwglxEjxjFUS
orAFBN2tf4zQu5m2sIk+QBBHrxs352Ed0wYS85UedFrW/TzRCxfJ9KgMa/zya3ODXK+SnY7MHeF+
pBgHeBi19TnaZBOs9lWU30+pV4XbXPGs/E4MDkRE4VJtoKxu+WdcjcJ9E4B3XJ/By/Pj/te9vkB9
MzHJ0kpM5nsd41yx8oPnFEsIfuZ9KB1I3Is20A7gaEJytacvKdw35tJUHzPfM8n18p1rVekPXfb8
ghpkKGsKPK9L0vRYBUkeV2CF8Zq9omycPJrDnZcCY17X0p8nfY5Sg11+5bX73UJ/vxX/d+GLSjTL
u7GQYgWwdC+foR95Y//WgV2i6UExiOnXTl0jFoTGfO8Xx/iNd0F05y1TuzdV79qQRpk3pH8t56IY
6ZtsPMeRPp18HdSI8V1tq/qWJrqbDYluA1y3QFSAkBHxLZSVr5AdUclECItsJ9wm/JKaXfKZfFrI
CtvNgGucRjfjIuwL3Onm39+s/MOIi8fGwSvDvVYkWb/4aMdm9qpMW+Y7+eOgY71LKBYBXpbT5C4x
Mio/YmaXQSVBq0Jw7TMK/BYzGuuuyCVHgE9OmpbwBL7EF02Liht2BnWstOtT+iI8D0j4oB7ymb0y
tw/yF1Ff6f5GSu7w5cKqSrkNduXKorxGQUmMh75CLIHkoaUeWZh3s5zpHvDUkRtcD+zkbvC0L40G
fLRRiEo6nh0b5KPlKjwaK9xZ+mGZbZoVelizuNeP4WrYi09pv8owKmq+zDs4ZbLiQNHDNmeEXUBM
SfWBS+RKdM8ODDvhLS6WtcIAHVYgvALxrjMW8IbHyDMQGiygDeC7A7tw0x9qeAXp03jTuxDtkmW8
ZbEathdYsjjZMwSrHNIlghfiz2BuqSRKvIgkeIXknndrA/IEQ1Nt2CXNkb+dFquQeu+miGcBZEft
tc8eFFIBEHuKxRveGTDsJtKdKkcrVmJPdQIp18qIhd70pnNmg7+dsZTOiTPUXmQY3He3sIHbuwxY
84PgnApnMPROa3NaWrGnKivoZZgH54ScB0guBpiFLtwk87fbZda5oE56bI8F5s5YDMWOGcHF6D9l
XHzwoB31co32VIiwU/1QMFEbdmZ4zAevB62ezMdSszGg/1SnRVkfoa9feW3n7e3bR0aGMg6mpo5p
6MVxTHq6X5s4I5yscOHvjefyRtwXt/C2x4JjEFzed7rMyU8VMUqcx+zay3It7dCoL1KE7AwiroFo
2o/f/R9LujigLUGDpqOyJImQDOGuKV40hSgmAKIJNStyeAHVnhOh0y6jhUl3vojKG31an5WvKMfI
HD444VModZONddJ3+Jz5+RFDaL3xujqlFXAzBD1Hoioh8CgLoziI5kOnJm7Geyuf8eZYDMZytikP
XH1i0kK75fonY31tz/h5pwcIs3QVQds3kpvS1yK2frQN1ipdC3MxJMMYMpc1AUyHwO6P/w8LjnnX
/P7A/++aF2UgL1/c1ZE1tyrUDzhHY8G4Nrb1fNCdV/Uz6S3DHdR/G4UKaOpNeGUs+Dsd8tsCMGWh
XxJxv/ptFvNHK570RTmNQkUo07F71j4MAt8YZSDmeiEtuWWkzLsHgovjEaeODifJy5JFzJ49espW
fKj2bG+nwBMeQDlvGddvjMcKarZ1m2+MTbUjtmWFU87BWqurdo23DZC0E2/67VlZmIRNik8tOesS
MOOyLZdwk5OjzjDumpfSDwRGS5LJ21LnTp8YqwvEQeynOBhjABYVbHBO0smX/CwoVVCT4bkuI9Vm
pDVHkMz435XP+urVL45yQ84VTTDOQAwfuGiamAc8tA8hvMLwcfiS7Biu23O0zK8mjX2TVOE8/NfP
vji06yhsozplRFDDhJ1do3vIAtrRTJYtZxPqPv/Wb14xxutxQRbnCGFt1nrHTlINs8y5jxXmT1u0
I3I8u7j/1ltXwhEMUjYX7fDYaKIT6fvAePWRCZz1AwKNDmfibnhpp89+JZ7+vUP+2LD88SDNubv7
430dCl/M44Fbqe8FKO6c3zB+sTZb+EvloM5l8YrN3F9wPFR3wVW06Lcj1OX3QrVBYBA3FuH/RV3R
+W1h5T53lLHhF8NPX3MTk3nfrJMpvGaFd4QGqz/4VfHtoKT6ZZzSp+mQf8Fcf2FSSwydv62PNDG1
fYZubWxitpb+V2Puro38v8V7/X76iqzD2VBlMtovnr7f1/U5iFqwZYYWo82Q2Vw1N81dZaNKtFvc
taDzhjgeQm7ldul4lcy+u/9+YupPJT1gzP+s4nJMNSlhYwY1n17tlOv80/QG11oRdKd9Gd0ifC7R
P+8aNPHhppNOerCWzh5V0+TbOaTKj/YDGpCMCSQglgOH224xe6gWasZwj41EhJ1u7HX8VvzHINgl
uqcxZn+4/in9COX8+TMuYAOAW2kK5wcfroODOi40UHmGPdvgFh+HpX7EERK0lYwOV3fRuCL63OPh
sPv3zfyxPwIeJ6mG6kBnqPX366/nQTb0PuPU8LzUCeq19QfmMv4vFWtWBp3VAzaD9UlHBbYQP31X
uj0/Go/EaDo4Al9TOP4A2LO7/LGYi9KgbENFjCrer2JadfVKTZ/2kOYW2QbOyyfvtgr4uMCwpUOu
YGEoydzcAm260ij9eG7/uYyLT7LvzToZFJYhvw7U4nPCEkuYO2XLsDly8NO9NYlQvIJ5/sCI+vvn
X/SqiiBJuTRx3XQ3Cg5jGG+uFTSN0dEZzvQ1oPpHDO/P33lxhvVpIFepwrMf8mNvLBU3IwCOAn5w
QonJTXWvMbSJIOP/+527et2L06tKIrE6n7luBS/hvGZ0Jy259JEpM3hCCm6DdXB73z1UT1eu/FM5
rCAHk4k1nkH6i82+V0orHOeJED2nNRDOcELg2msIAbqYZBZXk+9Rmwa2aW6kfo16+mq49k8w3Z8r
uPjqg4SpgTYNc93AGFRWN8H5RjI+1JLEwb0h7ib9KFm3LQQiDRlav4949dWTWW+EcS1jpUVSpIJJ
zWD7pZNpx3N3jLF3CIZsKVJmIGK9tukbP8Gb5FsSvzr7VlLy/L1DCDLnVlnV8LzIha0OCDL7B5k8
2NtUcayn5NbvHBPXHymzFto7wdktNVc2ukqzLd32gM6uvu38e4FGSffwBdB29SmTVsLiHUAQ20tZ
Wgqvwi1IUDK5yXiXfWIEXQQ8HqpGr5ZOpvogtYSBwHq/UdW1aJyBuN2KpAIEVbJbyu6o7bH7OdPd
AeQ86QeULMF77jXoaJin/PsV+kFMaElzL8VkBwxe+r2t/1EvZLLZYN3STKcgJsA7vp+WmbVtQkec
yx/CrYx7SX2Y+CPFZQzmjBB/mZSod9hJ2UoRL8j3BHTsoFII1o76EKp5t6otdjlYfdXi2gunzh/T
ZX2hwlmYY32RZFxu8KUp5VHVD8BNxPnhL/yhMaN1BuJ94evfDc8gLNHBvMWMNDgYz6ienfju/B7W
W0It1ODXlN5aSKSw8KFd9cASyq+2hR21qncjs6AOqbnT31tYOaA5Q+oluQIulP3Cuil/WS+J5Fw9
sX76QcgioYloJI2avzn0fzyALgl8dRz5homjT8+3584TYUH28OoObXwzRC9mCEypvTbWTZ1DiYQP
SZiOrRi4RqTSoho+k2wfqLN27LxJ0EbaLRrga2fI/FVc3vY/V3mxl7dFYpSxySpVj5cDNlJCss4y
dcUYghqWf9t+mm3CXCPYSFD57Em5Uib9CPf9uYKL71aRqzov4ond3e2EDT6YsghHdZdOW15UpCPd
iuzPacnEQl9pqhsYq2rd5cAASrtEuFFh8R59BK76nxTcf67rYvfHLqLKp4h1+SnKDNhsLpb46/4Q
bLoz4hzaGYw/2INBin4RL2mgJbzKVZlP8MunYyCupepWcFIwLqqeurBKQe9ZQzA7bKlfCPzdrCHz
4iA4SCRtHAKDZZDeX5skaj8dQIaF8oyO0cCA6uLCYllPQ52REp1kXp7apmFXph3JHvzIluIvOBTZ
QiLEiEl172boOYWVoqxQZerlYnzpgWg/URGRbS3h65P0jsIDxJwktsUX6bX/gMGiH7VX9Jq7HmN9
PJGB7DtclNV1CoSF1/q7tUawiUGaaYJ+ICLdaOFX2juIF1P7WlzN77Ph8j6TgWQQhcSvZXT699kh
F0ac+wanndEBKZ5kp38IXUrJUl3L3Tohk8ZTp4MfeJhawZVyxfD47+36pxUgM9RNQFsZx61LAKxr
oAsqYyXxHQoYO1Lum4gjF4Cu7ox7o7ydyWZryJski2+uHZ4/lZJ/Xf6iok390hwlizy+MJoHO0K7
QO3EPrDMvP5GydAeQutLN9fG5z91tXiF4GVEErMCXfKizJiU4twikpHokQiLgaS7NJ5lO1tJ227B
cH/RfCka5oRnr76aUfQTRvDXteW/H3ohl0NszlS+Gk8EbCSthdQ/nccDzK4AMgSVrYxNpt2+ElDI
TcdlB2MfSBsAeZiSwvID8y8R5i5NIhOeFQ+vwWFTIr2jLDTn4lBXYEwg12X7NH0bCocYulp7pUqV
f9jB//oZF59qNFRtl/exdPJx6PwiKKb76DCJYatYCqdZs26dxJdplb12KzTta+EVdSAmbqCowTKR
bIDeqw2S9IPKBPoGXxTMc95o7fKD0nRDkON4lE7AophAiMYyE4kJsvHWs7SZHG3if4TEkxyQM1tK
5XbTY0ZSkBiuY8FjXlhCToOukW4N3knGjmrzWiaqY9V3LY5B46eCiUNYLSMZksN7h0a4vQmZZ5PS
JxELCYvGXyEWLIvlqO/myYP4OCo3umyb2THOfkXndW6QYbyUW6wyZjtOldAVa6OvsiPBUCvTxnM5
hs6nLORN9UakzOOg2JCkDdhQNxMOodaicozWOUuutC5Gu8JVUzlYyJbig1G9Iq/JyQyMxl2S3vak
UK7K7L1LPhRzR5yfiD2Zvg+JCYHYhc8b9h6ddhdXO7F4prqqdkqwbsdPKdlapiME62ZYWfrTAKKP
XQxoveKlNF2RA6UpD9fK5OF2mg4L4yV6urIr/XD+4IuEtRNmPgZOuRefp5xVcihEGWxXNt1mQ348
zAlESrjHYHmGcfKduASgFYE0/31l9Ydqnu6HwgmZFuzAy+mjIYeKVrbqTEfrluELrh+Yb9lkB+Mz
2nDyYgtUucWw0H+FL5BsqtmixUclrTSLuLoz8NlObWN0pmhfTW6R7NLARaVQ/raZqDSi0/VbX8eL
dCfhJNqu5BKCxpXa6jfMdHGqGByhMKtmjuO3CpBkBZFZC8H3+q2Y4p57tgf/3fIfYjKs4/PCcuks
9L2FF3nPTHkkaJepWCPZaq65wcxni8nX7Pdt/RqGISNGJK70WoqrCLY4QVdzCijwZLykzyFhMfkC
61NkzERmh7+KhPxgRnygAgtfWkiwJTfKWxitelBnIE3eGEbhRbMNYrfq3ardVt2wULqjDlQnaqBO
j7rog4O/d+Xu/F+Mnddy29i2Rb8IVcjhlQjMokRlvaAky0bOGV9/B9wPx6ZU5n1x1WmfbpIIe6+9
1pxjas/wA5ibL63Pz/F96NbE4ayHZ+3Bl3biunqOZW/uibh6tNTnjOJ76nRP1XesepH1IBWweR/i
t2tFivFNkWJB0sbeIi0e8stRpyK2xTCk/XgmMF0LXNYZ4QcTS8psxMaxtUswlvhDuxFbT2aKeNtB
HgP4liMuWXFYCNqT+Vka9Hk9613TSRs2sGf8gsRIZ0GV7QYuBb5l85UEykTywKGgWiAD43H69BVX
7BZLc8XTSGDii3iA1yNEJEYRxZPe9gkTqfRHoJ/MjpMo9/jcSW7u/zQjHbb5XklgHmx7NOC+HXIU
rrDtChuNxaTw6mCn5GdFWQVX3+YvRxKWYnTrFmAek17uJZgrDwupEfxChs6ouFrwVJvvvXJWrKPM
idm/La1dNB8DyEg1oBmTTLaoU+CQf/j6C10IdY05ugY+JkJc9peMLZKKm1vDv9PEYT/DR8puNVZc
C8RHIDFYpUqtMPn2b6oIJYsJHe45c1zXLCYZIQOEItjGUlbMxJLvDVoqhE5njuSOx2wLW4RN1B9C
u1nwEbJqw4E2jtDE6DDl80MIhoLUDOXnon2YkeBPr0rwkox7pO+2rtjh5BJmtHTrNzNJDJrd021W
n2hGi/V2qI8R6hW2i/B9Pv+u46f8tRzmlVq/1CoMEoXAKTYFGb4i/42Aca/TZ+vR3/OmgQxGt81g
MvSkYMVxUtgFb0TYmRSnXj8eSnUTD+FujE9C9Rz6e8s/mBOhpswobeGOCcwjUvB7XX0vW4YxstsW
ZxXWVLTBwqLJaE1uW+Hn0N0ii5/vNeDgdwJ1yFaVXTjbocvYvNaxhqiMgB2FnOj2FEt8z3777yX4
6/Dm99Nikagrgb7QjIsueqGriRiYLU+LOzpt89DDwcXLt8Ra8rLktwbYkMdlctRrV5oX8lKz/LVy
Lh9tWAZCMY4fX/cdv2hLMi/lsxE+Bo2XPgCFipxlhgOU4ab8APzJMoXkEvAYeav3PgiBJ3kTr/vH
gX37yoX4sgtefJuLQrH25U4T4lk+jzgBSPQ6oGhyhXyDHgCj2E6UVzpHBDs+MsH/90fLv4cEX64E
U8rFDMs+cgnIKKy6FP1ckRdteHnCVpfd4DMjXNhWflgvi7x07mmWmFiHKOvQECKeAH0WoG1ikEwI
HATu8JCqH8v/CGK44+wLCWYoRgk6o/U5Y2MipsNLt6Ld3mL1i3nL0hutXYVQmjQ6WeqymE0/x751
E+VF6siXC54781BgsZFKTyFSK32Lg485OzBf0y3bJ4A3utdzVwCb9lHeqtFxAken7Gow4/qTz1PT
t5s0eQ/UO6VcaoljbKyT4cSuroDEE1GNZcDZyhrM6bvZHTpLBHWhOGJ36B2ZEijMPBJP3XGSVixE
NX+qTq2vQzzyBl2K7kMiyS+ABlioDyKYWdx5sqzC117TFsTvJ+OvoyYtP63FeoGlT3a692DfERsX
eN3aYqDWu12wN+a3YUKIZpczUWcMNnRe9+qk+Td4JkHQkWr3qcB6Co9yN27qDNMyaOu8vi3L8iYJ
oFCUp6p137UEv7n1UfOXXUtKmtKt2gS9i8L0k3nPsh7+FAlDq8CE9z3z/n6d14jeK7haPyQyQmC9
pbiBiXEbpp81khe9pr85sGXn9ygGNErY7STgfcudcrDei/plaShZ9fugn0Vnl1ROble9h1Wug8WZ
bsTISbzhA/oCT0PtFcg+V+0jLajVEoQi0x/1wnmNf0SkwDtLa5LjKADYs2hFAJ6c7nTZtQpbrdwm
PybhOvoUH9qbkcTkwCVtzsbNZ41u70puL7+Ua82RCdVKdlPqTM+DsUPd74k/0LjY+Rty8mxFxVuh
/nOEbegfLHGDbwkn8GQL94RM/w4Y6M/CeuF/Dav+tTmRmIGfbdGjUzCvR2FxqCAuYrZtxxaSzWnf
Dzal/vrf7+PX0ceyFPzxOl4sBUIxSrXS8TouoATK0tfhsd/UkBtm5jzra5OWr0NXic4PAbqUkJYl
shD/fUQVxk7vLK1S6ApE2X2N4koBCamRbP2YTvvW3CbdOSFIwXocxVvSSRs2JokpNfJLu61c2F5D
tYVSJgMuCd3GPylmacv13UCWhyi8p6SZ+v+Zhcr1tdai+U21AWvVlCx+BH9edqCbIpysLBcVrtXg
iuJbzTrJTACCuIgwJpwwG/0cqhv8HCqLeBfcKe0u73Z4awkcMofHSvcqzML5i0+BBNQyP6rgpRPt
Dnuu1t4N03uiYaddFck61rez9UZZZwB7izEzT7u23E2SB28GkprsAWMD9kjw5xniyDCE25msr+Gc
Vl6bUD4gQt3NfQ5JcZeTGtb8DHIvDAgUd6rPDtd0ZU/1jnGHRvAEJvvwEMYvo1Gsq8XSqR6i9q6k
M2Ywc1R2GW106Ya3dbGb0qyaoysP4de6lwuqsy+r5Dfhj7g8G3ViqXdREKtszOFtHK5rn51P4Zw0
O/q78AHVvm05md5q1Fbds0K5H8O3heQR7oPz7zNcKA5gMneWeipxZNNHRd1Vu1gRcR1hAlnXtvpB
bzWeQXuSMIE3eKdj638xyfng/5Yc8eaRpQ3kb+m5x5v2bkLxUBiOfFeUm0UPE9AQtc3TwiQK0PCg
2yo4V7fn9kmzhdEep6svy28Qw8VWidcW4QdyHsD5ly20IesanutBPafRos1qXxsisPcLCprF961i
Nj06zKv60FWpvlc45aANKXftB+fJ+pWA+dI4VY/VyPnWcDXM6/taewDsvMQW9Ecc1Q9ZhpIPvfUW
cbPI09KwWl5bYr46TLm7BFQBxDJoBH5RY2lDoUqpkqsogRM6TMJOyd4MHEDRkd210p/hPrJm2zHg
0jCGp/5cTJ4xb4rsTYax7nAUQybQnGrQ8th0AC9zVO7xmq7+vRR+HTAt31OzFJnujmV8EVlIakvT
mvET31O0+20kQaQQ1EefUXSobdGtlzAGIiZnnRfcMhl+E/vbcdpRwzbJCTeZhLJtsVk9Ek012/6q
cMjTxf/oVKfrM2T9y1lRYrJEK2pZuxf7w0UxqwxS00RzLp+FCsriqiPMYK15rB5huR3ipwIsEPAv
QTmp3dEvDvSOVOVe+GCaHj8o5kNvPgjPxTqx5XtgU8RUUWP5XebNyYNpPvEzybqYOX+TFURAULFb
hJu6Z7YrtbdJhTFADzhpfDvLXg9kdryb2ltRKuxUfPFVysaPMP6RmQ+z+mwhv204/KmoB8lDqe+f
OhUggOeLVzos1jdVLbW1ZtDht2QGphdXxBSmXC+ERD6XxpbtgbqeFqF5h5Y1W8AuJAN3bq6anty5
IbE1Bop64jlwWqr3AdPCjeFOXl+sB9Q0HxPvjelmcMW0Nacly44Er1feDcjENqUU6jdlr6iMbKLX
mfbAPEMwHjZdeUgFmjLwqki8WeP4CJf5QQUTlsqTl4sazl/l3dLmOi0SJ6wYd8jF7Mh4SBfTwwEo
Fu0VX32vrcku07UcZksqeaCtxXbDC+8o8BqRJZXaLb25IQKJG8lOT19lZvimYQsMh7sChaulWU7Y
UQMtvSX1xghvx/yKhEX75lCDBI/MLdi4Cmeb5e//GAgKpa8Upc8FF80bVX3BArgwSCqG4kBIyPop
UNAgtRYZrQC81MUXS3msWtAW5l0JIi7ZFxXcebGxs7VR2/pwpM/xqq/8H+GT2C1o0uhny5sk2f0N
U3bSEHsvDe4l6LUpDcQCeAckagIWFEPiSHvoi3NcPQ790zy+6NeiQ35PNy8W479+7MVAoR8rucnk
+L/Doyme2KYmdac1myxhndDyVUsGHo55DfRBnG+J3smQ4KVOLq9Vf6X9lAZXr9wOTAUUUu6eequ2
NzU/woCOelTQuXAUTtfdlVXtd8/oy/de0voWKiCQqOWt+eMmaVJax1OdcpN2mlcpXjPvgJCwuE1v
0zuXHg0Gli0UosatrKxNGCWNcRvew495qhpXTM8C3DcBJmXZuGb20VUHuaEQL10CZkwe0joHfJJw
zIHdc6yaRyvyIPhAWQRuVHGQuhnoUTL4EecDU5E5cSXNWfoC+XDXa88+mPEkLtmF1zm9BvNg5Gcf
ZHEfPyWo1RXCPmK2uDykIPj3cv+1o88CihhFJmEFrLv6e5ryx4XJ4rqsC7laKl/0dIeyuy+UdQC0
W1LJgs7vTPgpHJg0NzVOEPjoqhJrhf3asF5S7VVpLTu0bjUe8xR3jekMxYvgWFc6rtZSfl/ePZOM
3+UN48termlCrjZTFwzLUze5mopoY5vRibQZNWR5AukKdUPx0gZPbbCvio/U2qXZoZKPMmBomk3b
Vj3IFpdXFrDFARxBXpmsUfootHSkGzzqJfEAmM493IQixxMkXiWdm72eIX0z9WNTwRffE5cGMBr8
0gFhHAl6M5oJVB8tM9IV0e7As9ZyeRYgwlV0qhDPmNWhAP/jEOwTEFDklJIrNbccK2a3VzhjRqtx
ftcr1QvjXyjaGCnFx0y88cENP5Qjg2llZgVDy7vxhVcxvGmTPVOpKxvGd00ZXgkJRYOIX5sy6+9X
Q+rjRp4Uebm4oHtIZvHJLl+D9W7D/diT2bWDX4mBsK1ux3AbCesiOwiFXf8sACPku2nDlb3yUH63
pP75lS5WGSHsgqZPpeUrpTL5jWxMKMipzWG0LyYVHGPLFOhZP4jw/Vxa3ABNWFKjmj1tZ8QuN+zf
X0n5MrhY3hMDTJjM8qGZvx3vf7wnZoaxcEwS9Uz8X4meof0Ihne1uIX3/2ScYCIdUwdnyAoMJmWD
qR1kY9sQzFY/4fmullm36a9MidYl2U5r6za5hk9Rv7loiPyBgyyZGMwgLpY4I4nTOc5D5VwK3tIz
N9aG/CQ0OwwVDkF9y0o1f5Blcwemy3rseELdaMPmjCkg3NJDB+P0kJq7yABNDybGi+cnxF85SN91
x2mT4aLWehIbtPEuEvhdlx6szGt6oa/iPN5w4DpM601T1r5w5gO9SAq5p1G7mCdp1ttZelPdLcAC
tkTwMyyggRce/313v9vDGVIjC5FMkW7cpZxeGoIgyfR0OZCHJuxxshvZBZJ9lq7pxJke0XOZrq18
oV5pxps0e13mkE8Mi5Q2XbGGloUIjnq3dLtxO9P+zwBsD9uk8uCqBLOdvGdsDLYm2Za2xnzQpw+o
u1bRWoug7CjGi79KgIe0YrqegZOyFaSIzika983Qu41OahKZjFfefG15Ii6WVZMXexGTUTEiUPj7
zfdLSxtyLVHOuHdWHcf3zyrbEd8qu9JHTvyI+kaKtSU8D912NO5BQOXTRlF/cgbTNip6bzXaaxi1
iHhdsorIvPupwlAhc3cymPjrkxvG9PZufBcbjLEdKAlE44d+AAnqUw3uDH1XEDzsyBgOmZoGniKJ
mwBsklW+cfb99y3+rgJAb2MoiOaUJdPmYpkrW6ssFTFWmDwO7owEQtHfanr+qn4bz8ySPeIHVGhp
LHTGjsbkvG+X9AAcpac4OdUFb/M9tEI53nPwbgy36u+tR/Okv8hYrGeb9gDm6nZ49F+q1+YeTyqx
A4nFgeIm1aTVyNg4VMkEAT3+DHQz6W4rGv5EwdCAfBY/MBssfHC7PlQNymcGKtk2I0YwLvmH/74S
X5UFyyb6x5W4WF0rqRnkXOZKTLuCgI5D4xp8ZE6MzEoGjoJy3jxwIrZHlz5zAhGbMWOABDiA+cW9
WZlMwBlJXtnkv0plLr7WxfoVSDArJp2vhX3qzt/NW05xcJEtF7HpCqkc3SFEWekav7JwpYbXvykw
WHA47+oceVXlsqdlYsBI64TPDgPiUw6Dti/AtlmEt7lh9Srry/CRC0RoCOceZo3S0W933G8i2wR4
xcZbrs1MCz7MiLzVOzX+jIMDbsI6u+vljyolGTp6bevW7bsRfCJaRuC4hiNI66A3bVXY4YdPRBIe
12Z2nMmEKNzuV9LsKwgi7tT/mqKTVj5qY+dU4ocSbEiPmkaijblP/r6MrjB8vmtVmIplAus0LTSb
l8WyMIZBb8TB8qr40qu0NKE6d4GZsAkHrulvGB9Gk6c+mDHNFaZrLE9uZZCvzIG/WIESKQHY+2SW
0Nid+83Vyc3yhH5ZuP74ghfqxt43Ir32/aVoJYGChVUdNotybnCSz9yN70xjpZ7//dYsa+G/PtL4
e61MsfXXcyAsA5tgg/XP/W0nvdom+krOWd6CP37ahTxxGps20jJ28UQCCbCSFhfGXY8cAkXPNk0f
6vvQI271jVxgMmO9zLNijIR4ROGaM1mtJ1dUAHEf2ZKqgKzildTeZKoz+sTqNAjvqEIxILrKew7w
cDvjECZ/qIud+n5pj2H34DjjgR6QlOfaOMQx8b4Y8mOkTiT00gnplWFVXEOnf9Wp8avZ6+l7KrKq
aJfvn+VnDHiE5YbukIXAB5RWD93PZD0sSbXuhNXidE2jJn/TOuIBp9nKlJnx+eVTnrdCL1qJKZ9r
Nl6nNDFJEna3XvQ95IQ9IEJR1HUirGbfHQ7ATEKYDIGjrJiKcCiYnjB6/z8MlN+tRH9+q4tHWxlq
o5F8i4bWJnky2Y0NZTudOkf35A0w7Wvooq9KveXK/3EVLp7rsjFkpc248hg2ETasIGjKq+Z90Qr7
jr9Rkg0yK5zcs5tSJ66unT+/v/N/fP7F817kdT4JIe8Vw81NQwuaGbD0RifZpShY+Oei7b//+1X+
dqdRF3GJLlmI2C6JKWZVZJkaced7T/5FNoEb2sYzTaoFzIFyyI5yGzK3hTL7ysHm2xr9z09e7v6f
p4iomWUlM+TfzdVl4aKukOp7f3hQi3cGwoifb1qKElS67MIwwkmWgWQbPeeyCg2BdqvuqJanGsdA
vjWGDQzCblsPO7+6L2Q8UUV7kxBkTZEBtYgoKQRz/RP6D13eFNEpQoB/bS3+tq7SFqKEjNJT0y47
sHmPylyvNKboKMjKH7AbB3B6mLc0vLYrf1ftGLvwi0D8Q8CSt0Rdh9irkBcBmmqZ6byp7Wsy7izl
FIPsf6gcC59/dFs/kVaPCIdYUNcXvYha+zDb5Sp3cWHC876N47V8Ex6aXww/wDGgHiYU6LEiF+p5
4uS+wPUrACUxJxhABxIRJeUqFK7c0W/3yj9+vnFh6ZlVLeq7Rl3u6IJYJ6ioR2eCFaFBTmgabtcf
C7NeddZu3NE4cZEHvQKia/JNQ1JCuwqgFcTBNlK3sS2IDr4Sv9lL6u2VR/67Up9ldfHZacCbLg84
VRqnVZUsWodTjQ+b2qba5vjB0b47IiLKeruMXGHkXSk2lWWUeblv/vnBF++3lIwCIDiO8gkbp+8u
n8kaG516eJotSWgKU52oW1fEk8vlcbnBy9jvrvxlrhaTeLou80OR4WOBP2MrEN9eRVI1zMC8kn79
FbCxyPnQK/MEI5D/MkkQ/CFRglJUKT9HkFKrGKCXdcDLaQ7blHo8Rh1J7Qe0n0C2wV4E6/Enmdmc
Sa9vA988VqRaWgw1oM2qDFkviuF6TKS+Bph2Ft8mOyfLoCHacaWjpMcvATecGSTBW/FKYKBF+Kq/
GZHxOwvVn3vY945GQ7/YaIUNAouxPJDLayv3txcM8ahmLSpSpN4Xp8dMrg0hyNVlXGko5BduiMsF
iDuQBkgzdTW8kmJCkiLxpoqPwHfVORKeyURYwtlXEECnKwcIZdmq/n7UVIASWKIUxh66eYmXE7li
up4Y6llOHUk+6NN2bteKuYVSLQQHRojLPc2LO6PYivJ+zl64rZK27lTELbgZyocRkutaRRJR/5xN
l7C4WXwZGLezHKFUnpDGDt4Y/Zrbz1LxAu8aO/N3lfOPH6BdrCWx1ptqVusqe2EJkxqJB011elsV
rKgiWtfAKaqB4wf8UZxDVrwXy11Q7dqRyymf/71ifPsEWiiEVYuZJW/wRWEwtVFhyIOpnkeLo6wL
AcPU943OwYMWnCps5H4zoRuhO8EhdhFVBh2RLNBhUK6uCyeJva55HsqN+lGn7qRueGeu7T2/R79f
L9j/vuPF4pL4AYTNwlpmlUG+jssTDHYx20mgZnD7RVgoDTfp75V4J0gE2K/UfK26BYiYqN2hoJVh
dMHmNl8Uu5DtCElnLNuaeShRRo2Mr8hlvLJdfFNu8YwaGqJWmSndl6MV420/SQW+sbDpULbulNTO
t4wj7GA3MB1sbcQNhr3YT320WySEx1feku/vq8mAUJHQnmi///6PEqQoZiH3ZUyd+mTTw1cOykjq
c7hK222IQ3A7WIduIYS2/WePXYX7H3IesOXbpQDB9ozYeoJ3o8KU+RkP4PWqVVl6MOP//fyp377N
//uevxuyf3zPLpg0ZbQE9fdgojgnwyNaLTn/NbmYFRVs6ng3SBnqXlBDY0jKSbvQHNJpCJt7UE1O
hUwfk9oezjyw44eGByU8oXFLp5MoOfHNBE6S8yKM/vxoxnYKxwwgmd88L7Op+KRt//1zvulrcuP/
+DkXkh/f7PMmz/g5qC4DZ/QKfdWy17mCq+W7zmtoH9k4peKf116Sq58s/11zlkohlXIbaLwkg4uw
hXOiNzH0hQxtHJddtrunkXBN4wSK5Lvl2ETeREqz/FXOIkZCmPVjqJ2hvw7EF50ilK/gf6qnBslg
60qyo7LTStvcIS0H7UbcbJJ5NfMoJnZa7TL5pdPu6+Q0hMyP+6MobGIcFoxVhI3eb0cR0c4gIz62
49lWYHUxKc0dlclr6OjbZa7cpps82eTz1uKYi7QQETkEaAX0aOAM3avub9oCHs6EpALCFOgNUFe4
H0xGlyCV3SbcKRyzCU/czp2XAnu2fbQuPhPMl0A4IxlWHzCqstcRrceBSV1Pms3IJohuRw6H6ZP0
ZhoAmu3hRzQj8nuZBXfgvw+CN1hl+zz8rN9KG2l4n7gEPKnFBmE5bZ2+PxjpJhh2ShmsRp/HO9ky
BSQUa/6Fdv82ceCzIjcoXLXbixs9WCEqj7c0/MWZ1tCqgV1UzQK5Qhxooq0JgDA/kMJk4kuAVg/A
GuupSGeJwBXeluG5lA5DvhP2UghE/JHSdOw2RfICKZe4qsbwCEgkjEW0HgSGzoB0mb6nZFLrD0nK
UjXuRpd+1L7KN/9+Z745oS/vzP+eoIvlvSG8aNLrSGMJkFS3Em6FzgYhPeFAPCneotZlVH6utQUU
cWw38VOnuWa70ysuWbFfLJz59T3na0H795e6KHssYkXLOeOx5npH8s6cTxXCodvGBuxstKvmHNqh
iQwCjIwjT7tIZWx3NPIbBvnyA+x0ZCOtrWmOsKQ+S8zs65G7eR940rU4r2+U3v+ZxHV48dREl0Wk
CZO4UlIkR5Ad0Z9IiGNdgSeo9KAdcemY1jKP6s29oi8m5Gsrz3dbDSZ1ijEGi8DAL73fbS3GYWbW
6tkojm1Y2v24V7QfqpU6xuSBBsd5QTt0t2A+ynwryNtqIrxlxPQC66IvdmLikfOm2H7OkPyewpH4
TY5O3e3Vb7o8SReFBN/UXE6wBBx/6QgMbNZ1EclLIVGl+MzcOvM6GOPoiwkSmb2Q0Hhb7WiRO/Kn
POwNQjrsOH1GIssEYU/2ToYNqcG93Kr3+GqvnKK+YlIk7qRJFaarqqjAC/p7Da8wLHP0RhpIMCek
X0cZ72d1QfgL8grPRxRs4/Q4c/KfvNdDiLEaCOBjEfJsvWY678Tq+otA6MCXi6ZxV2X0V1T/DEUv
KkS5NIQZQTQNNH9nTnYWb0P100pJ/S1uOI+r8SYs4Na9qRoTEpIsRAOJOc//UfCPMq3kEvRa9aC2
5zQu7XHc5+M9zgSOL8BDnTzYD+1HH5PShQdnkw/76GlwoXkxFJjQMeUkTa9GrALA2yQQtxEG2pfM
cNqst+OtUW0S0sVHg8zAN5Oib5kaW61H3HhmPMaCW8J5iLZk5hKNSEvF2GjNgVa8lP+yDCLZpYMw
nUz+7a524kC1fSS5wB25yy7zsCkDuCeQFBu4c04XULGHdtcXv0D0a/175x/16JzFj2j8vU7YxdI6
RP1RVFuFAp5glz5zDAFxKclW2YIEhPSkLam7oK6fwkKwezRiGIm6/L2viAcGsDStUft1XvFgwLtu
mCivSbIsVqlLTsMUee2woYWpMGVa0kiAW8XCueLEbD7VOKu9uaYZs+5IUV5F/r4eyY60aT7oqIiv
NXK/ORT+/UxcLNlaZ/S9IWJF6lRCZWenRl+LzaMnWN4LCLcl4pHQW2RCrs9hEXaanh274Rd6NMOH
h+iRDvHvTUT/WkdS6rKNLMMMZLXWxXrtN34JSwC7aczZaZZR35O9YxEOgd66tE6mH9hhdJ69SH0t
MCVON1L0yANnrZob3V7OCsJkcza0wgEayNMg/9SOaforCd4nhdj1+xLgZex0w4KfUrNzJmyFn/14
mrqVVHtC7+golXOvZeJHiPJNFezU2Jlviu140x8FR3sdERSCgzUGhMrHqN73/uZT1nZEA2ssNzjk
g40Z3/37mmhfS7Ol/FdYSBYv7xeHnTroRSbF0TI/iUNetszcj8OWcGc0vHQX4meFOCG92rcGAP5t
np+EOsY9AsNhbtyiOWTCLdMn1U7lG+wZSrOf273Jz+r8nbEQFPP9cr4g2nCufhRQRMU7ddgP5vsk
PXVJT1lOAuvkCQ25XUNH0NuD7BVOJDjDpkRUbgfyXWXeXR0wfu2B/f2rL1rrc6iO8RjybDYuHRWR
zrYr8CuBhmCYMdiTV8r4iIF6bVyFYXzdX/7+6IulsijKbMzzbJGfRfMMnW6P545Ci+yHgP6bra7n
Gpl3OqyD5BMlsMvsRl0BSGS1oJpLiNxWBNqfqubK5aZR3q9mf37TiOcrsrMs2e+W/EWfTHjdqGai
v1j24TpgBqMVPzmVxLgeHAXlivaZS/f/fhC/ERv//aEXZxMz6YcuNPjQKlvXmj1KzqRBcxaeRVKS
puoWS+IoHHnQPLZkyLVvMfQXv94k9AZTmM24aQcmtsVTM960v8imYk4ybfx5FYkrmqs1o1obXmqs
XjlFf3Oo+vuLK39vyFlHuHo7B8uzBFQgJzX6MyRfc9H8RcQqsKC4NRX2tULgG98Yn2tpDKmZk+lf
/NMC8VOCLKisZtvZgSYDg8weuWLFQUU/K6ywKqXQOrABVCtDRNF8kEtUO2htUwSkpVuEny0J7gNp
NW7C4X140sfGbkPDibpTKtJuJ6Fn4WOehuZt0fNqaE8HcoaA6mOUwJMGLaI8teFxmV8jf6rwUNlT
s4GHbIZOAybEXDVoKKadnx5xvhbsMuOh938NBY2qXcF9sV6HctdhLqctj6Ci/aXGGFscDkV4tY0W
TjF0VSQkfb+dX8fbCPFPveMlqTqv4hTDHMz6aeqAi8ynlhf4/O9n8vsX4Y9LfLGF9Zo5RVWrL8iO
gLwf8DChE4YeKoQfuSvuYXy+lcOVbsdXtCGpChgfYQrhq8FTfvE8ydHUdkOi8aH0XEhiv5+y+17f
MlIJN6zQPnIMVES3FiUKGz9l52BS012jS2nLZvh3Hfz311g2jj+aLkqfhFbby9J5RLuKLtHYzIja
5vnWpyrSVFefVvknmMPhjXJto8q/coKU8kfCTZPqbQJYSfxO0qVOYxyIbTbJKhaFT4lQ6to2o71B
w4Xq0El/9pI3BCsS6uv2ZEl7ESnMI+jIZvhlvVbpSxlsSOgOvPLY/oxOZf0G10kLNnF3olUzAGzr
OnR/1+7Bsth8+fFwHRdWrsk04KJS6Erd7xYIHu+0v172/qFlEf5vSYnXzbVDx7e7sPq/z5Mu2r1T
GBQheVXSeaJWq0FDOJK0+m9AYt0M4VM13MnCucFuXd93qMWqobRV8xAV50EnFW1cTZpjwbaJXocZ
Drh2kjGiC3eNE9c/YvkYAi9S7zA1me39rNsZ/C+sD+bTSDY10zAdahmTGG5WNp8TEy9k4WmcUT/a
aV2UDpQGJMA3nbC/JjjVlmf5y3VWQBAxi9K40BezDUOJ5diKSHqk627ULzI4h9rJNXdWQF6uOloS
97iws2P9rBwxJbWuOXlUDRgMElyC+LdHgS6OurY4MPb3E0GbLboEDoavGicDbb9s5L8KL7eNV1/i
DwaBtFeSfBOBYcjPyUfVfcr0aXiLFWZ0N4mwrz7YMKzu4d9LyTdKK6SEmH+JBFpEhZcH4KQN9cis
RlAn7U6lcZm9llu2VgdD/PTR5huxOw50DRB9/VC3Ue9C8F0/YkPH8CasCsYUpbuEh/v7vL2ygX3T
W+FMzthWEdlFdOmyDayWVsR5slbOKSlyvNxpdafEgLeDDf5bKOaIbH8yGKE9GL0ImjfTTe1Tiueb
dgPlZdVtSUBzrhZK0jfPxp9f67LrG8dyaNZKo3AQF07Te7ce9zy36wpCUvJDuJqFcfXzLg/WtChS
dWwRzf6IbqLNWG6Yq2k3Eu2tvvWIr23sa8//b0n9xfP/129c1qE/Flk10YRUjwbEpvmNz2/L1gqC
219F8QsYXsDO2r4QN9RH7xo/v9nIyl3YrzukVaCjHrI3wZVugKM1WMLHCaDhYt/5HC3EmRxQ/Y5+
yfwmSDQC11K1H+tPTJgjVnCa2/a/H+/vdkrkcqICSsbUFc5Xf/+QpmznPMJZsFS1m25dcJJy1AfY
/YtSYeGnMb24xq753bS6vHqmtCwb+OhQrV5sz76WVWY0LAJhZNTBuXeGyqbXeSNjRg631PJkjZGu
1pc3oqM3DgLO/FVovZ6pWQ6TgXo7nF7+fSG+ZkkAREKtDJzSoM0GG+bvC2GKw+iTgyYvYGJLdSWv
J/8Xb+XEwNqry93AWpTt4wx5X7daDoWrm9cBbwHZzouwkhNHiYVnpSRrzAY9kZckcYZPZntzrX78
9rWnj0S3Bt0L3t2Lg0jmW0pc56g1YmXZzyV/F+s6leKtIN6S5OQp+YoNwXTFcdcTTl95ExCZl5Ew
1adCOYjNXY3yzfKQknPovbIBf4UDwYUA+4IAE30q59OLL1cpEs2/opcYwU8uRb+jo23blSAV43Ws
naLClv1fVvA6qM7EVieiPvYk4tzFtcVjINHTt+kXyk4LcNnRVAcUJBWlz24hqmsO1SmUVXS1AKs2
nK8Lg5CP2+SaU+Cbruvfv+LiAZWMIW6lYWDR1zcdkuADqhAchG4HiaxB2YyrfAEYCzA4nbwur7yU
3zi0/v74i5eytNQ5swwu4lLFmO+R699G2Ucdn6b+SAIlJ0lkNqgtZgzRGYgD3oyFBiqupo+Qnb9n
bLvX8w3ZC+GxFFZUaunPVFsup4JNWr8rrvGUvjGg6KJMwa0u4VUmLZq/3x4R90mUF1BBFgGe1t+Y
w53Ynsg1UzjA8DCu/fRdSJ3erbxhI23j6i2zXsdXyTqD3Imn3bUFWlmq3L+XGBJEKVAWIzYyjMvn
UEk7SQ6jdtGktVu2hB62QrNOHdI8S9NTRW/oHgLGTUWClZwQO3eCM6EcQuk1BZeQwS4mNZrGW44i
iOtLXw57lHobdb/U4nnQsBYxtBKtK1u68bV+JWZDUSScM5JGlt7FdQRTEQ7ZwGEalwz5enAztHOo
/GLEHIjcei9oAXnsFF4SgkdTkrxr5/8YO6/duLUti34RAebwylRRqZT1QkiyzcxiTl/fg+qHY5UK
rts4QBv3dh+zSO7Ntdeac8xK8ORkI1rXgM9U8156SdONKMIKupd8/miR27XGMn8TiXb9LGDCrGzG
reI9G0MibU2LsLv895hHgEQcU0FABA7KvJbomAGWBVCQ15sYqkmqQuS33o15M3W0JR0Am7Jb3Wcp
Z3xveOYzkU4pelR3VOygpM9GislNIK9VEBO6F1964849YCC6iFZwyigA7U4q0F5Ip3aadPHQHu+s
6mVUaXlYvpneFvdVtBVLH+9GgUV16YI4jRsogC/oSqxAJ9vlSOtZfAzxz+AzXSx+Cx57yq8akYIb
qddyxJXfZ/aaC1+Z5Txw8lrCiwCmK4k0NH+gf49zvsi1U+CdM6VsRoMR9wTjbCozOlqLkIA+N6m0
jHq64SGb981yatnR/K99lKOM7KBp1K+iuYHkvB2Fa3pubhe9Xmy0LZ+7nxe68DZFCGnoHfnv/ypw
4Lt1aTQaSwZape9IreEEDU3mbZZWI+7wy22RM0IQXfr6/EKSN3+6s/qw0GpesuXMXgpXbb0ezY1k
PublU9R4ivRbzjw+zS1WMo2Y9fS1SB9K9QZdtEjW1eiP0UNJioabtuuKQska144kAUtbB2gRMRPD
LLnwLM/dIk4EYEA49XMOWv77v25RlDRtV1fCwpAr3fy59qvhrQyBG6Tdk1r5c4UamUBDFx3GdGCA
2Co3nBemX90nCm9ly3qq9uk+YJHVNmHf2xa8y8Xv8fKcTp/j3xe57JN/XeRIB7dAmAcbZrpJpdeg
/owcUx9wBNYiMUKs62w9y7igMmBnbisy5XENzSfMXp92hgJX44Dtuj9A+SLBorIeK+ZpzG/hzDEp
+4KkbeCf9KZnDZuRGYELsCy9VKaefTnYGZfxmQWy5JSrsWgTjmI/iQdmR8xAhU+CPAmySHJnmNcd
na/K4aZ76fgauYN2OyWMJyd2pnXBIGk76J6Q/Ap9pkL5Dk9Gqq4j9a76xdngWbxEX/iJy14SHP+6
1pPioarDesTbR7KKX71n6Fe1GHHCztKvzOApaZ6r8UHnTZ5iOAMaekSpPcitMzpqRunmavmqGjDd
W+Sa4McibJi+dj/hHochUXF3ObMxlWCrMA3mqNdqdoP2oEBO+WrMLAwkzxJt2D7xaNW18BXXQ3yB
iHvGy7t85pGEqMw0KfNO3vyxmRVTqEfxUAC9IlDe7+/NDubSDcm/QI/55I92Q2Mj8pE3sokeh3tN
8nDqSngBwWN4xtHDfKIbXiP8CsNNw1dDW2F0gM8WBW5hzkj5GM5213UNXNMbxnuL+stsV+1xZ7Ze
vtgWOe0nO7W6M/LV4tqCl9VyzhRxOUrOEZDDOsyv+Gyqud3ra0t+bo4MEkdY8O9N7SG9c4UCTtnt
oGy65IU+ZBPdhL0/6G77G6eA8ijieZms3XF2hcSenkcykBBuAjyAd/bZgZvbXtp01TNf/2/39WSx
6scy7GqB+9p4abZVBD7itrRvcG1+hZL7Mi8LhnyMberqk9ytRRQ3rQdYOkQt2ArALCe6X7IIgbwo
NtnQAbFFj8cczmlJeKHiC5vgsakcmjZ652Nxdf69JcrnPm8cnpbxtr6Ag0+q/2buNHO0QCUXvMv8
g6x70Qcgn5m3i6ZHkd6/OAg56J8VaaZV7qvr/2GuvZRJp7ve39dxugTFLjOyvqOAnphFZZTRHG4h
IgL2pJh24ZUp81XylJNOIaMHRmW/AWT775vxdQ77cRE0Bxczrwa04KRCGWKNmIisoBHrTwTYQ/rh
ViBBwHGbrOKVjm4DyVgDXg1Qn3JxXrXc69O/HgiMylZDi4ij9vednwytLAwHXiZ1SWufvK77HPKt
Cqv/6OXy62ytenMtJAcsrQDl/Ar/TGuDSs62tfkyCNtaueo1Ko3PoVmVjxd39DOvCtw8lWAzwBu4
Qk/uTp3LxXE4klSSC3szX2XTLca04zqlA7KiZo1QtWe/hfvxgTKbEdHY8GIb2h0AlBQmx6yJdkg8
2xFnI4YXz0wfJFLBLqagn2ku6d8u82TgqEGE6CyJoJHlKCbB4N8tMoTFWJnHXveLTeJCWXFuc/32
N548t2zSWmm2yCaSEaqTrpBWjnot2jRFABnGruCLd8cnsh7bh3iXe/FddF8+j3fGXQQZT1jW2Ifw
MbeOBNQiu22UXTpvM42aaYlNq0amP/lVzg0FLTWo1yk5hTgICHVsnfxIiXyblK7ROFblWbvxQVqr
AbxTMkJIO+1/CeNhCNbHdqK2B2HU2EHtzfMV2n8S0cvR1UY3mdZVs6qzW0m7zqJ1Le+m5IadWEt2
DAlM4466Gg6ErSqhHxfqPsFqkfC8C1WyoTAclXVk7LPB0ZsLnQnjzAu3gCvZnJAz6T+OqJKhzGEX
Q2WjBR++8+9X7hMwDY1rfarb8UXY11fFGwvRJpITZcFGXhUP1BBt4SBabSa7ObrkG9ULxpH9rLI5
Q+jonpbXgWGbI7oyMLPxWvZjDkqUKCjoIYQ+Nq8DqSa6e0TqAluvhUHuNJZtHaqKhkIFwsr020d5
3ZAi86A5A+yqdIXv8vnCbnSGEoIj/7/ff5p51RRpoxVNzu9P1gNoNZ2xvdw9Cv19EG/ALpPlY/fD
fTbsNM7E402q7fJutuXpqipXCTJrwZY6T4FOyxQXggr/FtDhs2cEdpL4OXZD02+Edbk+are66qJn
6vN2J1aPw7J87Xod7ouj23+wjNEN5XQEHLFbadRnEwt7gcwQxR6SFh9usTCnzPTxIrzGdyb1T0X7
hwE2eZLDg8XBs2A+eXSG2hNq/i5HQVzZbMRxp0vQMwFn7noWibkahp0cbMvJy6StPPpwgaMxYZfx
j9IupZWCz33BgXDy9cx6PYRuablW5TfBFnsT3iZ6foiOtQ9JtOVboPvOEVq8y0BiiKlAyAhfVaY/
Ty8Vo0XclfOrlO+Vbj13MGxZbtR7EC2wd3n/fpbKmc8bqEOdPhv7u/JDgT7NQWYcg7A7aHZ8Ddzr
UL4Emi1Ztv6WrfAiwYy4md2itEkTXS/UheQwRw7cZGaSIPIlW7zpPhf2HBkOv+ZVvxhiriYGMAcm
l7tL+XjnmkPfLvdkD53y2ogkSptDcPX/ks/2PqRjekNn+XdGHjUN12fcMONzsLZWcDZiPyS/TLQH
ItQufpWXT//JZ/HbxZxsr9YkVmkQJSwDh7CyanBlusweJTr6M69VN0L7NOq7aAeM03qCCiwctEsc
gzMWQpaiic9FWgC6P2dK8aJ06qruUH9axE76xV5qPEFZYi7b3JFnB/sssInil/pIXQ3UIKabS12P
rXK2u4xBwDq80l8NJ8y/it1yZc7+cFMcnWMJKH94BjkvkUsDBbSw49dF9POsXjBbnZkcfP8RJ8Vq
aIbRgCOtw3XKPkrWGsLvJYQ6vJIf6KcFdIeI8bnIEvxy0Px8gP/dvJPCgajDPJWN5eYBtytmnzhk
A9TsCuSmYq1IhSjhoQJ7QzoCmhgZMWaHlIRQL+p9Ztjtc/nKmdxVDviuFMlD1nXkrASdJkNgzpjF
NcNVVrEZi3Beik0FK7LC4Tk6hEER7acQw7EG31f+BmJAKqV86fx4rrP17e04WS7RMHdpWPEDyxfr
RgCYeLQTzRvCO/CI3QEsno/ut1uTe+JVTr9O2xWjoRUdrK0q2xWRmoTU2/mn/Nx98B4knAaw85AP
9O9NSF4Wyr+ew8lCyuZxilBZLAup3gsviNaTHiW8ncdOiT76pnkMXCm3h1uSOBJqtCdSnjbF6E2x
J6+XMWCzvWy6OyPq+f5WnlT+aiLrbZRm3ZfHv9qi8BQ9ZNF8pKuXhXmrDXhPjxdoC9qZLsu3R3bS
tp2zvFQrsYT4Colc9aKHCSY0XatmCRsmPaUS1/FsY2vSTDt9q97CN17G0rRzZReknhW46W+OycrB
lJ+NZukH0RrsPnELoLMu+CN27l9UBlhbMDlZkJwDu4m9ihk0iG3oNIuEOYG23mpOHbpT8hCb/r8f
94Xljrzi+3GiVfP0WJc87tbtTCfn2ABnxJ1XrVe+ZwfZTv1LlfAZ7TnP0pI5wuCy4hBz0oOMJwL4
pJ6/ckn8WKV2BGt8usYBYmV+RvI408BmRbcUcg25nICZasMNQDtB3JEZejMqfExRQAybkCXB1y5Z
BZeqyjPe2O/XuBzp/+qvSX0cq/NyjTSmaMoY90CypwiFN3v5NDJv8RQ2FS6z4/OCDliFsfoOtVoP
PbXxchhtMHcBi+1qEtdRRGuml4F0erzUWzgzNfx+oSc9G5VOd2zpXGipcHWl6ljAcCdHmXyx8aMl
xdwVgRNTYeFEwVMgAT20SdaLNU/Itho06Pl3GmKSsUfZD+cLg4+vw/CP3cRakMTMoH82+MRjE/Vz
XvB6Wdtg9ALVN5J9M3mJ6iGqoXsRQf5cpCPI49wOMhO2z/0Mp661gf11RDjLHlUnwHR4MwZMZsm3
4rtUWBmHjh6Uo2FV0HeJsUsKVzHdevSyFNX5u/nCN7R5SBjkwR7995o5N8fjBf7vR51sRoM1D8Cj
2RYGR95mt9q+6J26tI+9aw4e3yjeh+HVpEn5bKD3N+wRWAvmxtwh9uE+fxg2lLymBxeNSkhZOmk2
9ok5IU/WRmYUP8uXoPbnjrvfrvhkI8tHTklKyhVzwx/aTX0TbnNn+pXZ2hafKlS89b9v0RkhEe5j
uolItpjU0d79vn76xgCYNQTtQRUfEgZax9oXM/elfendALyfvSgk57V8y5+YiPnNYIMEbVqXDhgI
bTD4I34yJPnGdkqvjxmUefZLa3xKjpvezohlSdYdu3BJKIFAa4FBacac5VaED2V6WuoOKTLFbbTt
jK2OOQqPsPU69w8Xma6y+PN7aQBsEvHSiTJCgtOmaZlJ0KHDMrw343Uu4mBm/vinma+UVLT7YNsg
i1MJEm6Ov8K8gSnV0Sky7SklN1p7KYd7pSU7cS3qbjE8F9aVEj3mM4Jut9U5vCtuG79VzXWIKQH6
8JT90QI/VEVbi4HskUfTNNeNAPOvAk+wTukpkBRJr/m9kHYW1ixUfulxHVVvpbDqjVVCOZr6QbFT
6iVgL0B/oui/4qT3iByy6SGJylbHASjcCJTxOrmO/Me9ccAPSOxs2dxRHcLKfA+yHYHEcuXIOjYM
p4yI5pN3yrRHFFcypm7xeizRc4ng4M3T3QVzrQH7liDsq3uVZS2nhzS6VTkLpp9W/yFpi/aDf6Ux
I2+LMQNsGzLqMafrxKQs87SarG/kZVnyWsSbMVlnyX1MhQIca3LDR6ZL+nrMd7OF/Iw41HwfyNeA
o4FfilDCk20rwxS+biQiFK4n6zCKq6x7muMHkyawGu2CZsvfpBI4mntZvio7X3kWnM+8t2fxai52
M9Qp4xFYfrYyaozJxEXPHG9wlOVQaWj6w0cIKjvjzc7blSq8GdId4QKdK/r6/VFgKu2khJuUD6K+
T4Vfev9g0tCfmFIGAl5eT4bK6tXJSzutJfWFTNd8YbTGqEndmgYroGDFJvhsdqNhHWhvYnwzY0ZO
P0IsRONCQ8Gl3N2iv/33Mj6z0/FyqwoLGPwegrSTonwIuirsRiO8V2701eT1GwIeIMlbrQfpYQIy
vEs+W9GVLH8hMYNP5LB5Pz3pDoi2Zwt1mOinn/mvZIfRHGyVTbYBZU6pE4Vwsaz42WX/fq0n9fUU
5HMTDUF4Tzbvapa5nMf5QXzUM1t/L0Q+eG5HxCCNMqSutC5UgAPaXSSvL1/KGSv590s5qaE1vTSG
QrbC+2SDVW3EqPRqQUgEBIxplTk6imXQgk5b+ZB3lWwFXOxCL+GMYIdL0FQkhBDNfypmxTEdrUEI
o3usr5iLorsF8bcNB4jPjFoxiJh/OiL3qluFP5quMPtC7hcg0tw43oKoj2XfaK7VB/orBGfBhxl8
YRV/CkyrY8IMaKBNV0vVTzSFeStZBO5deqBnDkzffsKpCLdkGnUUlCTiLk6Vo72gf8zt7i77rJhE
cVbi2LxvyON662+K1xS3lj1cFYpdZavsPqyQCn5tO5yScvMqxIRAv6lyueH/w6X+PCgsl8o8nXM/
oGnjpCJQMyPgYWTRPRMenZbq6kjzIXkpaNZWe6vEEe2rloP0LMdqmaLfHF7LJYLD/vJ6MzLzw/yB
lWEcPxpinqPGFkzWyKW3Qju7Rv66zpM6oOhGRWnyImKNEKvDqY7ZCcMo+bfy0ahAjG3iZlI6nHTe
h6vp+obAmaJx+1+K4MR6iMzRi0F+w0HeMYS00yuFLIMF405y5OTLrlH6auIHlaeiudBXteK3+RPw
PttJCcUZ1xEzGeEurNZxtSal9H84J4pLvfu94DQMvBcUxTLqEfn0pVEmRZmmo4nLTlwBGynQyMs4
uYcdbioBQ+Ixoxz34uE9C6F2PByFW53tXXJp2GTztVZv6swnVSHU7aL1jt0+EDxuEG9c0ToVrpY7
65A9z6t5XlOQZCgmdDu+pdUZlbf9n5z4SvzGfFk5BsDGna9zuhlIVOhf0pb3OkyXiBkYX3Z8LCa8
Wz5E59DD41FaO5kaHICiSFDcog5x+TjK93Q5+Q+hwNFC7XpWnq3GT2GFxaLZxcLvMb2LnpU7Agyd
bAup06yIpCn3kX6rGN5QrNvkmgo7H/exvk2O+zkm7Or3nOxGol6KNc3O+uKAavkmnD4Buu7yMgMy
5R/fjCmK8zKzdIEBFW11+Y/5Fr7XeyAC5pOy4+6rNt7O5Pmrh3BEE7vVfUguauA2HOYxW1/qaHxN
xH5cEFmAgPdhSP4QX+X9XC9yVeHQk1uMRDdcNbnbVw9ZeRPctRtrNwDJmN34Udws5JFbfd+rfqrR
nfbHg/65aIiGNfq7j/pq2oRgrq4z0tZv8b7gjQAT9TivYKkw9lM8AALzVb1KUWGTR85E8mNNiORw
M4JI3tLpu/339/mM4tYwpP9+2unbXs6J3lcVP63Zko6wIqsIc0S6i6eVOjjK9aKxhdN3HRPTxVev
htBlqTYABXKPGmcEyJ9dom6dGXZzSRZHeIaAkkz+w/fK38ip5ayWSyJfM/PzieEona6K0peBaflC
4J4bexibDCWz1RDsQ8h2SHZdZqBVcRLDlWqbRWXgd0q34CMWvB8TjLf2SvyAshcU652aXkm/jh9z
cdCIryoutETO39S/fsFJBzSNOmE4hrzADXJhXLsc9W2NkL1qpWIUJWnvNzB6eGHZW7Ob1sIDPtDp
WRLswFjuKkjOh38/ZaKHziwpxNoA8RYH4I+Zb9NYad71Im9wu5oSAga80VwBiaGSlwy4v54BIbKz
NQnMgXOM6B+70AsU8qbY+u7Nt2MC75hUeXsgrMDaWOT9zLuGKCzDD6QNmT7DvGrGdT6uVQT2SC6U
NXs6wo15K6wICzmG18O8y4FixKKb0ZYcaCF4CHjxaYQ3xxuY4wqSfIsYwP2MIbH2e0YvnPCYO7jR
evyNrGJd7efJO6rOkTJ+e6xda94k8kOGnBhUxZMkbacXtSaDEEgHlFenUV0Wqou7ZPC1tzBy5Zvh
1hj3tWajqGcymlFKQpJDFiGhoYk8IhyPJFMYNueWJFzDZNZnexo94fh24XksX/PTDeXvx3Hyta9M
+vxRMwucpomkQgzdXCv874T2M4OnRWI6volrbLVITS781ZfehJMPeKsYIaNV/moELeZqAbZlMVw7
z9yHD4t4uUudji2pvdDy0Jbi+eQnW7hR2ETxa/9ETml6NISGKs+LJ0XCtZ/dQ9fIp8dIbzkNbJSe
Pj1WaZQXGSJS3UCWQxc7XnI2UhyKVfXGlCMq1kMPGmEfkZYR8n+qihv8t/ZUG/dm8mba1kwPWUEk
SRZjp2CyuJmKF0m9z5VHFY4Qqp91TT5oe5PL6zGGneKHx+spuonF2THmFyqMI5KaTvxoCY35+Pet
P9PKAkIMg0IE1YevQj1paUhDMkh6bMwHY0Hj+UPgkf8XkxznBOmqJgGqkhgIEz+6F42dZa3LxF/y
iPGJONFwq7X3GNzN5jFFqBIE62q65lUfS5r87HayH2ib0dqLE7ZGsGIxsO0DcaDrrttN4R7kJPlQ
2iqDrX/hyZ7RxH//WUvJ+FenM++UcRIabT50hC2EK1V3a4EzrVs8GD4OH3ktxc/SgPUpAUoTrf59
U8+0Lxey8/JRZm7GOeXkgNllyUSfwZqZ+sTiRi2vIwZlIIHeF2kqwx87DbY92Tcs4wLPgY05DtY8
lajslc4QuAIgmVV/yfN5hpXw/bJOzpJwQPNOT4OZFY7xNgqWjZMmVB/46bC24AgdHboPleRWm/6u
f6QhoyRugToOAKjsNeJlQ8+5Bfj3jTo5UiZC1E6lyY1aUFGC7MrpFuXBJgZ3nGRM8/1BRu0cIJ8h
3vDfD+mrhXW6+A3+RzJMgj4o7L6/Inolt1phft2NAfPHdNVcR7eleCubTnM9P0jdjrOX1CzFUPNJ
y4JyWOAlfuYuocs3Nz1zLFTpCCjgona8zhQp9eqyPuzcl3uBhNPqNBY046l4fIyJZtdbcebLvWjp
Nw2yOdKcpV1YvufCHzX4PdEKM4gawTuqxGA1df1N1LcF3O72pteuYwvYxcHKDwImmn/fxfOvukWD
EJIN9L6vMvWvhZbVndBFZbhIr9HiIrxp3DlCLmETcw/cdngF1kDYDbmapkvuPcbihbd69BO5c5t5
T2k5au4cPHGUufCA4dWc2d5JWYCxjuqTY9PJMkyUAhZzFqG65+1qb1MOstUj8cRMz7NFswFRMIR9
p3v53Nti8rujkVoBRJM/9NTLul0zvYol7Y3iTgpW/caUV0NB1LzHGxJQpqyiwpGJKCXKx7iWu0+C
wexChm4hHUtnSUSkQY7RyjVzouDkjQH5LnyS4kMJxEK8VoJt2u2ZZbRUDi5BRsuctz+66NswPVdo
aKHjr1TNV2TbYnJuC8lN4GqiA27FxCY8euTpafPbNCDLVcgAzZ/7+jYv3jKUOwIcWyN+4QD/Ls6V
3YuesvQ4q42clnY3PRX6/Vy9x6UF71vYdsOtat7NyvMRBnKVX6XW3UQ88cUld66DZJkgAAEhi2RH
n9pTx3yOskjiTc5qt1zO4ELjiOl1HK4p7AH2LpI+ZEkr0MIzgaLghZ8vairODOrw8S3HaMI+dOBG
J2+F2oymIHdI1hqvwWbGptPh8xLXqBpMXF0lIUTOMi13tJv6/1FxwiEb9yrtZOAlDuiepqbjueTY
2orU2QENzYs9DUSP515eZcnKoPVCSM7J1jhMqSF0BYrIOPA6T/g0Z0+ye3JSQ5+QXnrTosPh3Bcd
VPs32n68GX3h5Yho64r4KAUioZuRktu8mkbvNIT9Et5L0/BYyE6n0Pl9bEhdTOqbY2gRAX03TSqd
PI7qyJKLjQk0GIzFqkr3tbiWeUIrzJ5LksyROqhFSoelIvORniiqH8J/yJO3RPNVytqgI6nJBQ7V
z4civ+qR8DTmTo7u6uZhEm+QYFmVC4sQUg+Y78hVs43C0ZJkiMWNTPIANx/9sFeGfviQPwqQ+VgX
KEClV6m5tkQPhXVJduLgqukbkpv62si3YrhKxVsJnMcNeQbASg5wTArWUJOjRbTuOd6mv4jChZNF
qEpk2R3nipjgD4VJrbKGDMuwQB73RXBIrqL5JYYyYej72CRe97iXu9uouwmVRwXKskDQitC8pcFD
S04Xf4owggsq7LfUr0gcHB2ys9rKJmxWAHYTOh3n/9sFZ6LcBhYEzrV4aQ529gMBw1/TMWFhcP/h
Bq2bOi8njgmgHhfI6Lsor8Z9FK1qak6vOiAbHIiVgSz01s+gSD381apvZdtj94LHHVPOpb33jK1g
CZ1kgCQpHO2Q3n//uEJhzsxCL0XKPWdu1uC5FyU3iiHZ1l6IWDI6p+hXevU7CO8CDVTcfA2MmnnR
8qrzRvsKQvyjNxWeLHhQVC0LFBCeVvZB3BJe8qfDfOul3XaUt8VAMzx5lAsR0YLJufpO78hWzQm7
ejOtzRLnfeGjd/bDoimYomRqPMJsvv86S43GSA6QA1v0ka3NgDpUWk9HFqgPUVNyTNlhKSh4ujvF
q+9A2biTo0JiQrHDAXSHIeUr3+TiDntG076YlP+7spNDXEzgWtobXFnjaS/csQmL3GwTd9uQUrgo
7l3NoH3h955BE4IM6m1DoOTdJRinstTXp8XV39dxUlxFk9RHJWe6Q71MDlc47dTUlrftA0n10XpK
dk24UYdNMt7yOEs6lyDQ3CMCe+znpAuLWwU9pb5ua79MtxpJae5igkgQotKxBBT17wd6Rv3ObdMZ
6krSIlU8zUdOxQ6byMg3YeDAi+hwVVKmM+gWnQTGnXLgg+guBssy8Tqaphe5DT9fKDogOAQ5irJo
fhwYJHWsUzMbBYztbOIhP93JEp/awzCAgBrOuJ1uKNCPiZ3tWm+5FvNZ+z0+psIybe+O7nyfrDgi
5xdpZj8fJFcm88kGxweV+bRKjlFfG2bVLXw3bMx2pnlS54TXOpoP6Xd2h25rp2z6FzyBgye52i5+
A556TOlEboUeiFLg40knJdjQrlARDXhYZfxAd2p3IyiPWvESGrdE10zlO3NWTkJLZbO0GghQTmuP
AL6hfQjVjyy/7uetFm0ZfxeDZx7dcD5wQBo+osqeWOnD9mhdKG3PVCvffvqXtu/v0rasiqQK+OnZ
HkV52tiGbE9XwXgXQrLVb6JDwrEW84hH7Ez9O7u6tIjOJB1wAaaBOwuU5c99fRwCM5GaMDhU0p1S
b/oanO2bWXj8M72BY2Hs8qGib8Fkjv+odbppq8V+GjrVtM2Yxks7ekpdzGgDjIZ1Rftxa66J9HnR
GXq1bq/ZluFXTGyNTVQ59btMpj0BlOVqHnHF2a0j2tlqxD3colTytVfkPgVpY4xLTBzGdPzvAhMI
8qoytrx7x8ZRiFKn4Xmp+3pGRfn9Riz9o7+ehJG2c1BUgnUQexd5FaM/UhVRb6ZX0Ud+BcNTGZ84
lkm9LwVIaoiStpWr7Cl9qCebfMirZh876VXeueFvPXZDycWHXjOixLq6iNeSYvWVCe939kR8eXGH
vL0XuDlPIRkW9S4K1qX8/O8t5wyJ7PtvOilD03RZ8ElgHehvlvvFdnTcoizAUfuL/v1edYbVZHph
6dOkreHqEkfRrpbyn25tYye1L7/IkUv60WIAdiPN7kg2pWQ2JnQI+SYEqnuph3ymC841Wwq2BEuV
ZDpnJ89hUkWznkzrUI8+JFAnfxrxCDFZu4LpUN4HLULV3mAahUThIQ+3hOGO6OytJxJ9DWZpaIPu
UQfM78hUCQgXnxOHLBxhV/8ut6mvgtsiozjfyMpGZI+7hKA5M3r9dvk/5gpjlRTzoFuHAX6I+Crd
mlfM1F31Md5qh+Njz777C8zUfXPQdsGt/tDW0PpcJQfoDycndPpVfKuQnuU0aJ3q1YBz5dKes9zB
79/N75d4Wjc1xzroGy5xvl8SsFQvvEs9AsQ3yrpflyUCRmwqK9gI8jMd74d/v5Pnd7ylD6hbuJuZ
+H5/vnKnFXKdpwEqFkcBCBjslxiMmFsCxYHZUYhMMPTwdy6+aszcvnHh93+hF37+/v+u4KR+EWMz
GXt6VIzZFKjaCKkUt1TcPliFB+1GemHgli0NxjXKg4wZLqUl2xoC0zeJ7+Dv5k4tvEr09HR1vEtj
+h9Uhna5OyKX6d3G2ibBTidmtd+UzxBUsRIE/B1iuakSv3isnuG53MTv8R/YHcioMzKuYIO7Gp1o
5MGpPT/FG3nDIRAe9SFbDy/YQqoX8CFe+KD641uI3hk8b+IQWqe3TMgsspk3SIl+t6odwfk5OnDq
srslWOTCo1u2wH/duJOl2QmiVg1TEhxEw4nf8VO4x0eGDfIvdnkMPkuSHREd6SWywfmt+b9XxjxR
2o59XlB0x8EBseOISQa30XuL+czaZOjse4ILnWEgVNUzx20Nc7xkEGJztGQDI+epuQq2xQOtIheX
d6fYAhcP8UmD+KCt+P+/hj2nvqg+qa8fILUG7apR1nLkN8jqOKiTlzmQFeA2z/h9/n1DzxyqTBn9
Gx4kBh/U+Cf7c68N0VzWnAgHwjTVlHML5MViJSYblO0oTQDXiEea/9Rnxa6NN4ihrOp2jq9kbUH2
Kn8WD9D/0ENZ/t6TB/3tuk6auNT+9Sx3eXAwr8rOSehnzx9z4OjknbuL62e81nRH2Fwqkc9U9N/v
x8neMPVD2csR96PCVSauGMapb/p19Kh7AyUZznzbulnQMw0ELXbS5KnfSut2BzFANB4HADhbjagT
9IxO8ZuizbiQqPilvfxxX1TyQ0QN0sYPvthQRak8YjT6clqEyFIat3mrHslPvAXkhqyhzxhCuDKW
bm/xHTFKxNnXfVw6+po/Gzd0l3DQUjAzKpZPO6Jdr1fzDHvnYGWvRxRvfMeYX/YY4c2bWvnkQBSV
DwqJ0anfBuuw+AUrQuSItKfF7uDNUq+sd5EMnc6PopvkjygCB0H+R+vvMWqvE4aYygbBRBOv+CzV
wfPwyqKCDK3rXhYsdrUGiE59GFlTMv0Rx+zv6lJaolJI1eA8wb9Nf1Dupps6t1OYEzY1RPiaFS4M
76B058yTtXViOPChRBrvNAIDlxI7IAhztjWBUCWE1x9JvbYwtqlX7eu/F94ZU8Sir1hifugScrw+
edGKSaoNIRqtw3QXvseH5hqrS+pyhGAQy/vdxw64Cjp24YUVL8ln9lDErgpMLRU8kHXacutEc2qA
nliHzqCx+zQ326Z7twTYBvkfqXyQ5lu0N0oLh2UlB16kOEJnMy0ryQ6lSdu3kp1PaOVt6VVPbekT
zdQR1OArrbnP2ScFPrXzdVlfVV+c5+KjCdd9u0t/Zx/VZwOEFEy/4DYS1tY1dFJ6Vpjc8MZvEAYr
1UrfdH79x3qveSaPrUgz5VHLvCRhErmtBmAn5s2Xl0Z8yXJPEPYTpBhrcdjg7Qwo5RdpOnQ/8xrV
J0p5hKhivQH1OzBSj24GaVcbd2WxDnon29W5JyteUe+y+GZQrk3q/wdEpxrVQIWrCwasd5Ts5gZl
VMWVQtF5njpfpyaY7JwoXiw8wJMCAOgPuD9eouPjv9+RrzV0utgVmRYyL4jCiflkcx6b2NC6vLcO
0XQL678zfD577Uu5MXz5CQEY4qbiHk7dQvB6PCLP3corijWwvN2WtqCM+Qt2zbhuEk/ln95LkDgg
gCoR5fEdA9LAkB2ZPfuUN3xKxPWh8geTGrsLIVJyonVGrgksdHgo7+PV3LkakMVqJZarf//SM3ZE
VsNfv/Rku9enTNKHtkPc+2UmoL8XbLV1VjOZXoZToMMjf4lG1dfEwmLKezLAzlwtwXwMVhycsP2l
HEvpTEvg2yWdLNCmnNqxbQfr0Pr/Dw/FAgBDk/5wtC5XwyWL2VcJ8eNhg5fiRmBC/DGirox5OQlX
1kEFZGded+IK/c38UoQeOPU0uOVZAw8Ll+bIMmcFaDsltAOuNWODniA62rNP/bzX1uGaCU5u1y8I
muc9WIUPVXUzgtIFO6m8DhPvofw/0s5rt3GszdpXRIA5nEoklSzLlpzKJ4RdLjNHMV/9PPQA81VR
/i38MyeN7q5Ga4va3OF913oWPJ5DRtnCP6LdGKOtzFTPF9ZjVbnheStysyFgxW0RkG8HMs+1ndm7
LdcFn9fLNUu7RTeRLWPlFLwb3l1yjHbcGQDyR8+cFSlkbYloRryuSO6Z09Czf/DFK+vYNy05cypL
ot8n8Qmp0uz3KXNTHjSVWll0A3UefMZkjsiol66lwsYdDF+BZG2uaS8gc+stPqTJflSMK6mxY1hT
rTN+hO9yemVc3zRcGRetVpqEMtCweZm6zqpR8MZwquE9YeHmKr/2kX8/0Vu74Uq+zcHeu6w1Q7dq
jKc+RWShPBcVOnQ8AofqExo5obCLKMEI7RM4cyybPxy3NWRg6l3a/f75zfs64M2n3d/DnXaLv4oO
qZgUWtQL5jEnRdA8tOGNojtWky2r9NAGd62wMqtdadlclEBIYwUZXdFJyIhhLa1J0f4oezdVnpvc
VbDeR3cJfcdm05Q2LY5GWHfRE7uy161APUu6zaWKqrXnr/JgpQasPsTl/mmByv4vVAD//gyztbPF
zCsbbWAdhR3u0HzX3eNO2dQf1nuswfS88R/ZEnIIuGT7iQujX1ndknQhcS18/PyEje+Ossjw8cpp
OuCKedU1aTzpnHeGeTQ4RWu0W9e+9qKV60DYDDmhE0+aiLieExuefstzKbaz7fLuetlKH51WdJNy
0qOQcB/IjniX3oyfhbTh/F2LG1zyfeqIxqrKblUspnGxT9A2coMeCIZ3W7A+57vQJ1e6TTklPUfW
/aiua/x5QPCFXVtssTGbwWTkGRKMZ1PfLxOJzfyENKrgWI2csHTKZB/I7qCtzHyNoZl7udE+GDXL
lCsB/9VpM12DZOmXaAhglVSLabjrxA7OXyNZU/2z1CvmUR/2WnsS9A0JKGW8Du6mOkH0EC+6XbGN
0kWyFTamM0VpKy4FwsnCzkbG8vOqpYsot9NukcHkwKRlLM7wA6yFZ64SwsVJISk4LpOvYFBF0vZC
Tgo9FTX2f/6j4WVa6FsE0qDK/3DcqTCEmMS3AfeEP2lnwpU98Bsxz7/fePYmdnrpCXIsm0fvcSKq
nVfsy/VO34i08iebrLj2QA9du1Jr3+xzClweVitNATp20cPy5a6uC8k8SodSWjUpl5rxDk7CV7oL
YsIcSVdavI3dp+4DdtlKyqYUjj2ccTgB7SL6ZNbU5KkMU1KmsTWSbRndCI/xxvvdyqvEWpJkl4bc
EuMOX/jWIo7DeqDVJay9xvVB5/MsaYpayO9sNXfOmIb4Ta68hN/dmxTmEZwyqvxoKGaFg3MUC4rV
muZUcXFba32mekLXsl8KXCppd0hoqx0pseXfNb5oOl0NC5M48vN390O5Amz186rw3Sn87wHN0R/l
mIxp2zAgU2SFXQQvKO2EwcY9pxRb1BEFFbsP4bEf+2VTradmgblm2wr+QFb12t9NtKVqM1xrsl72
49m7wIeDQlN0ZsS8NhYM0aDGTVgdrcopjE2e1naS8Surn1oiUHDaSOcHlCIWEO0A1uFO7rdasVKN
lTEgr93K9LWVExrx7rfpQ01c/cqS7VCti8Tu5bXm7Xo9XGYCpA/H69qVSnHEJ68nt80bavu3ylSL
vw+QhqKTMp2xW9c9Lu1hmRNDhuhc6veIxvzsfmwOSEZH71Oi51rkR+Taufw4pm+KdPr5h7p8LWVV
norAIpQadvM50XvEXRXonlZOFQHyteRxTRe3t3VujksYBhKGekcmJ013wxoW0LWL9mWv8+vzVZQ9
IpJsRPD/btC4+U21G5qKCk14m+BF01zr7AyOnq+ofsW36VJrPlqQYzCPjfImLW04tBktPvfnB/HV
A/vnpPA1EKRkCk1EzEmzHVVM26xUu66iQlkpT+R5jb/NbJfzvmOT+m/vcknY4IpqpJHcW6brGQ4u
mSrfnnPXKFeR5VbWA30L6ajtM2y0T/U2G47ex9m1VuINYimKBQBfqX2i6efsE+orQd4F9GIMSGp/
qr1wZ/VIjRaa/fNXu7x+TF+NZFsNuQz8lvlFq8ul3IwysTrGnjPVgrUa/bETBLeDQpNeix80qgDh
qrFNcxMK254wKtdTN7HnVsmduqMdET79PKTLiiNDovNOxhvvIa7SWYm8C8XQahO5glg4OAbKp6R5
ttpbQ99WytpoXobqtvbe8X/FtwmCFu9eV0+asRVFwcmROLUPCQXaVP3wsSqnrTMh3qarN0IV0e5M
+hCYHPLm1kMekkXvooc+91Cp5LChi5Ef/fMJdmRCfZmlXSsfKQyHPh2XEtrflXl1qdeU4eUQuiJS
i4e/Ohf+ibkl617NC5ZGz40z+PcSOnVXK5zUJLprfC+9YKGKTG52QbN9oX5TjAQ5PYCmUqP9qN8M
/RFo8c/P/7JXPhvV7EYaDV2u9rlaHmNpNabLBgLkOlMO/rCdTOIOiKoVT1PbVMI6BYEQumPkXBnC
tOHPXrh/Hszsze9NyfP9mCFQxAvumhUE5KMMF2WhU0UBXKcvLdt/v/KhFz16JhvHVBBwhsY7Pgc8
ENmsiK3MWy6INwH5EYM7cTzB3/AI8lWs3g41oqzqcOYQRo/Wrful71pDu/x5HJeFaRkpKEMB+w5V
XdKm+uNf9xJxQCgaxVV1JHwu1LkHOX6+aiu7iTcIwwhMxk8orUkZ7Va/Y+3ogaAIPBDJ68HVnmAZ
lqvS/xWoCNx+Hpg+/fCzXwWuCDBclUlLOuDsJKEbdUso3rk65p8c0nu7e9NS4gXu2dikB2gi67Hk
faWLEh/K5lXWbzP02BDTjwEhyPUi7GkZuGBwfNDbjRMFu/xeeh55hw16AcP5RkZ6lfqnRAXBuZPL
V/IrYkqdAFuynQ5OKrBL3RGxoebvqgivttio8WEQgd+dn3VQQwNFAs1YdNGh1PeWfidiGg1Gwogo
qmA9i/znvnDZX6FvXLU0XXk2xqxNMoqSOJj4vdmrAG/QOYVy9LU/JMIedTwZtJEbjUcpeJ4y/pbe
ohIxaKG9FvK3QV9JmMgxFird1V/tMgiICwNUamppXwHN82qBbA1eiM0TCbZPcRxuYLCUqIL4rJ8s
3m5W75ruwQcxjmWpqm4wQMo9RM7CuSbI/mavYSQymwxAWnit8xOWSl6a0iXpJNcl51QPNxKT4x5F
DoyF4I6WFi4gLlv9lrgF7irsoCTlZeEyfJDtaJteT5w3L3+1aUQoMHFIfKPj7/V8sKQRAbG8Mg75
2c3FQ+nfB+JtMZzO40EUnvEWKOjQhFtsd3n5Idn1KR1hvCw4ubKBeFu/WIUOlSoOcuGd5S3P+l0V
umK7RqNQQRMUlhqBv8mDH0P9xia51EDhI2h5Nnbcbuti7cPaFQx7Wue7aALzNRSdJds7+R8Fyq7q
LoMQSHI4/iV/kkPygmFcavXbKjj1qD3PYKTIUBA0srJeGpKYCztUYeotBryTw7ZC8+/flIdhFzwi
WJS58Xfr0L7m0f1m1+BRUsiktUt75sJAVzd+o5txLII68rYQd2ML7/piREiCwn49QWDLO0JqK1w1
KFVfr37+ZTlHlzDOAmUmhhBRzXwzFSIlbA2vHO5bCPrpKpe2EcpXZBR+RYcKq0O/M6ldokJLCC1b
0ybKNkVI3vy93t6TJIkmrQHyUvwyukcyf89n7GnTjVhUbBH1iEP6Z/mb0iDtCcRC7QYK+tNw4Cfr
3JR2SwbhC7yTtODuAsd62d2FD8Un1cUmf/S5UldEyU8xaRqWGDSOwXKg7xg5irFUw9uKXrt8GvOJ
Fzh02yDZq18QBSr74YqyBgLqmhqKQnqnFNALUA5Jvm3FR2yL1EJvx3hfmC6ycHrB6vmgK5jNstsB
iBO5b5xrHnVMlcQtQDHxPtJoVdarbEciGjIzwY7oHzenINmh9VHrO4iB+vA+wDVp27Uuse0QjFYa
ClrMABkw7+VZXqgMJjDCVRctjQ7fL4dUatE+u7JOmpJcdWuZihKRxEPuxsm+To5GcNep+0oNXLV4
Do0HYDT837ATk1B05Ux72WD6mgnmhPylOHqxgVaDZMVB3Qz3U2m0WkveHsK5jUmhXlfmLcV/+KAk
rJ6GtRJeK2VcnFxmnz39+V+bd6envtggGb7vzYPgbUVAbhslvY/cKnBTQEvBW5Q7EWpHGUDWz/vz
5X1t9tmza4oQCp1nlXz22UFO21YbyZUBDizhCNIuDZDibJW3JEHWwT5zrWx1uc9Mn87Lr2PtpT06
1/6jsyjj1qsGqo3jlAvdvILcwGYfoBkqSKckm9YR3cy04Rtz7yX+/EZwf34Cl6WF2RhmTz/SY6sa
jXp6Arn869y/RuSPAdY7bz1th7QKzfl4n/Z7xbNbcbKtm7GbN7TFgJ4MBl1QUjbi+hT9ubr3XdSa
GBlq6elkaX7lDP07L1Q2v1qN42lkKj0o3CdgS1eYjpSNgYxSXfeWa1Ivb1Gx7UviAfdCuvWbnYxL
xOuePOktrq6JYq+Nadod/5qrWhcZgZoxJu91+Kw30lpYZmvgpqNDseGqdPlyh5g9gtmh/pwLkpEW
X48gPJIPvje8ZR59sHYRYJPbsbbBeECrvFzBhbm6KEyH038Or9On013SkP8CPpqXwRI9q2upY3q2
rgrMwLQDawMNqFKcBunOBP+pyHVYndtV2jjUkymD6TTVx/9FWePfkczrX0p4VtNMYaOiUYlwAH+z
BBwKEe3Isb7YiQcUi9ln9I4TeCG6orfSygV494+f35VLd/ZsGLNrdkpgdl/UPJDaTt9EOhMEpS+L
59+1IwYOLqec6uD/+Wewpjn515wLtdQMioRP5WZn3gcaRfZleF5kd+Gau/erceut9RMIZwttDaVT
BJvra0eFS1bk7JvPL1hN2A2BwA9QDLfi0ngh8rNHc74cdHeCAR3ie1Clv2g/4a7gTIzrl9g0WgMN
lu30Lne791haeESM9lc0Lpf6vNnIZuuXkpdibUaMjBjylhtW/WGg//zAxbPSbdodCUZ43CaWzs0z
X+vHK1PiyjtizTaQvmj0tJs+HgcNWnA2Ef2z4es7/rAc3uKt/0hMPU0S8byGwpe6viuurvavvl8n
/vOmWrNlKW8GXTBqRqGuumTbkxqgLlTQoXb93vQL1LHAecFFkELpYC30jPurwQHT1L9cKyDhihqH
2gtfYZ6IVZyaxXAvk9+NwOK8KQGdobEobjjPW44vfUbxmryeZSxic3IBC5DHngHz4fZH/HZ15eb9
/5gX/xnQ7JFkytlUWoMB0dDLNlFo19yisaj6f1LBpSgCCxqt5C2+QNwgNoEbVybG9P+/eCCQHHR8
tGiv5nu7nxNX5+t8foRAdEDeB6th0R7K+/+mSNoRoTztCg2iCyHw6tI9TbufPn32VgR603TnYXor
UK2enVHjPQBcoOfLcQ0wDTwaxWnClcobM9ug6/75y1/yraeXUp2yu/irjtn03yUrK5uyTX1sAbhM
pVXSripsLEuYdfkGwr1I0bZ7OmdvvWf74DKFG7F76OpDgsvbeghsPBvoAgYHwxo8XNxu93ArdctN
0InqSyP4XSmnsH3SoymO9fd5J0QOYWk/f4Xv1/r/fIV5dUIyMikVfaG/x/uifkq2+EfJ1/2CXvV0
MauOaFl1fategTJfOjF5cuQREeQo6nBT51cyjkJ0FQSzvzcT6MjysihtdBhnWh8Eh4QcdbjthsLm
bKx9Yd/ke2KRAGDZHvUhW3MzGlGo+9DCNzZZswV1cQ0AcRHuavUKkebbw6uuoebD0DYF2M82Q8ni
R7Zavb8vADHAbY3XFXBMUlPVPdor+DoU/bTX/wku/zWSLSO72VW39TSV51N9OkDjBqFGQtLrv3Nt
GMwsVRupvw/zW8T2/U7+pBqRnO/lamESWqK8d7iGs6PQfhbj73gFUFI5v0sFD6m7kbq9CFRkuDlz
Vbsygy6KozpXe+rUrMuGIeEW+ndgopGqSNfZt9Gkdo5RHNTHxK7eWQ6FJeozaeUHDm7NeFOtQtwi
qNaer4zg8tFMxQUMShi4cPR/3f//OjmIaSkpsvd1fMShpEgUWxYyWIqNNDkPvPF0VvCQUY2+uvpd
rj//fvJs9ZUSPcoUkU+WTjrKlR1HBV+3z3+KZ5y3zTJsXuRFgfNxd82H+M1WKJOGOl0c6FBzqZod
mT3fIsewDqbzQNIuUokQiNEe9g2qV3kzlREyp0mXGEQo71y7slwuGoCnaAzxDqsY5y4SY4pGrbta
kpOTvGKR0+JHTQapDiLMbpFMTZLzab+5do+8TIaYfezsaZu+n+l5riQn/V599Z/AarLdUJWTEhfU
Z/tBdg2gcVTH+/ZUhU6Ge1i3YdGJt9mZ2lKKi2t79nfxL3V91bB1sQ9+jY0uGaoWbaou/PsWqKlk
CfUZGBvUVA3Yb0MdPNd4EBabwDJvHhNhpYSP5/pIQKLKbYI+QbylmVD5zjCuk2bV5bcSjdP+VIr7
QLlpNUjaxPHsGn3RU2h6En5PcfWfRmVPXNMYxdvCvPNc8UWTVkP9InWPXbkPMtDNxruORLZzzQAm
Ln9XKh9IJhf+eFdRjCmAe4T9M0ESQ/8cQEJtHs4HPMvDe/6uFPjprhU+Ls6OPBoW0Ml6D2zmYq0f
+lENyh7CjriFEkH+NqrM7mkYHBb+p+Bl+OM7mpO9paObCacAvvRV8uLl2/I1BF0mg0KF4jVvnHh5
KQ2dEqenbqlV69Bc5sAVeJBOQ/K3sRQR/hk2CULpsr4Pryc/f/8E/vPxs2NKm2teK4hCcjpvv8Ty
6a1EoNLr+Ow/UjO84Y1BoT4+Sfv8JD57t9faM8a1z5+d3puyaa1SJf4OSq63NTGAlzCz0Ck4rblq
MMqhQEvXUvBIChYJBUrNqVXcn+X70VXqbUEjv0Vksxy58tzhd9cLtztWp3ASE6WPirgoUBYCbFUn
wnnTLU3RNRJHBcxLDidUIYIg+oVxDHUS33DCUFakDtruRnIO/MVwR/1R62/O3b3VuOORxqZ3SI7j
W4Dqo7yJ0luTALQkeRJgMfZ3El4sGuKHAn9u8Q6nUz/vlXKREUXz865y6dKbzZnZajMkpd4O5yQ9
pZ9d6gzbON4SA50u9PoxMZyR3hQHgqf+oThIzz31WYFeGxfWLWGtZ9ysiPiqCfhbEKD5QIXYyHbW
Ct7PMnAQlW1My7nm0/h+lsuoLGU41QR6zXbi3O/OYS4xy4sXdSUuRcdUgduSo8WWoN2DZALk/4tf
5ahtxGsHuoudcHpaf3327PY+WuyCQ8LTqrkaPsbP8r5xxE8rhG+K6zunuyY/SpguECqALe3ASCzy
G0jHE+FHMm9UFrRYXFw7GqjTsvvPqWk2rNmy3BRnIS1FHom6gqCW4qFYAPol+9z8JJ1z8u2rS104
iZ9iBdnR+yyNCX5VMlz1YKp3Nd5XslWkrQjdCqCmZbftRwssT3VTl/tUeIbzddCS3EH1npHpEeeb
zrrv/1x3/1yKH6avQkqaRqaBRRN49hLTDT1HchewhuEmiMJH9XwchoNfuZhuK6RDFJTxH/zu7RJk
9TKKFjzS5hWurKcAk+cLR7/K15JMBh9k0VrA/uutDXUrTNoyVwiWxcIkpRKmNYwPdJTFTsqwfdz6
dxLBM8jLO8DViwKjJFIW1Q7+SJufX7hvt3eYlnwzrtecLqZV7K9j3KBFRR/HXnJqtIVMa51G8k32
S/aXQr42akg2i5guGK+WwEkOyezCx4hiLMdlc5PgjPRLJ+cG7FMVygynsWzv7ecBXqoCaf8T8GDR
fycaF2vYvwPsFKVreylKTtlN9yQgh4n+BL3b1w8l0urCwFPsH4Z8dbZAFr40oGVi8BRDcSsFb3pN
8xvk6fu5uvPyU538arwXdsPYadcN9tdlY651xOa6uImrh1K8hSKXDZvQ+IyFe+aFo5NQeeYnEu2m
onOn8DM8V9m2lJ4l5Djpk1rYwWuw//kbX1bNDYPLxqQAMriRkeP+7zeO8lgehyqIThlnew0S8dTc
jIMXK17qT+OLvs23MTXS0RZER3rVFzUAKspS1R/YOtpjejq/k4hwZUzTSvLvKz2NyaSjB59PI1f+
3zGNgWEOXpFFbGaThTezpV1wykzKP/6KuhzQ2fSmuZkAis2zshnutQfjg0SCK6O4PO/9O4rZepee
x8SyKqDt+KEh7xIp06E9e+AJlU9cR9U/NA6gBRrO4Ebr/IG3xwr2dBHMF/El5ZjxBgVkde1WoEzf
/adnM/u9fJHb9tgV0alkg7LJOH8zThxEJTdct6fM9TYi6QzA9m8DjEX3nblCe57ku3FrPY7UrCJn
G+z10sXIg10U59eVh3Z5DjF0iR9N0lnDEH/PXiAxSTMdVkt0EmEmL9PPUF0JIQmrjh+vR4wag4uS
hUIrMVt0DOlj4nBECSp/1vFWJSGlWiwq2ILqstJt+d36VV6phqjTrWn+/ChYQQ3TdXS/c5u4FTaq
oWUQSU1McMba8/cetuLaFvqdMZyg0zoq1Z3xRKYAXWyq4qTH0pvpOaog2hg2gYmob8fhR8b2N25a
oMpnt0i3Qo+u5UYrplBYuTw05WH076v0ZID7r4/xnb+EOWq3wkeYbYSe/cfh0aCp/vn5f8mWf/p6
s1cnSFMrLL2O5x9uSBRLMUciljGXarxmAutvwPCb2BGhKaubCs+mk7+FO+MZcppdOMPgDr/xjgy9
axqP6kmBwuq02yZf6C9wl1jf8qUowE4gkcqbIAoBvr1rEijlQgLPigQxiwu9zk0Lm8u/b38VeYVl
DBLM2FNtbFLNpepADal/4c3LSPf5NHzbOnBSRWoAwJQixBMIXlS4NcnxFWLcj3Y7Lq1tf4vux7zV
nZ8f8aUydTa+qVry1yamRZ02lL0cnaZDrpN3tghNMdoIL93eu5Pv7u7I1GngGlqIxSDP2mSeXffS
Kxc1mdko5i+aJfhKZPKUkk1wpxDNdYAHpfUnjqzjb/neou648F2cpJgAwGlxUD2Ut9o6fgThWQaP
ne+QLWiIFGzWGjw2HE3WfoQQ50/U68IhrsuEIX6l6/jtbvPXbzs3lCdC41d6yrOrJbsHOIPHudx3
n76y9RHW2OyVO3kjG5s6XbVMXTZW3Savd9PdFNtqlewhR1z5Nb9bT/8e0eyFiZphSoRhRNGmfPL2
eDqk8l4yNxxM3HTvr1Io5dwkqb6kdv0kPSHK/IoM+z8OY7bZGHpnGYCUo5O3hwXzQEZwuFQ/hyfL
9bchRGLIbH6zBctuY+ba60dhc61//k3Jh/fOUFQV7S0soLn0VqcUpWcaT4LWi+bGowOmiHw3dVGY
pEwuhGpxflDXxubnb47F73JFpujJfk9flgzJuQpZqYQIOJIUnvrK6aUbuToW5htG3DC3pUnl6gB3
9caFh3iIgstRf2oB0T0lh3qHCxrdS+Etg/I5bO9ZoDMmDfoXsniKFRMdJZlOEhZK4tdBoq9q1S5C
nD4l8XyFQIbw4wRp4g3+XI6b/AvlWAoLmA8gCj74D8+Itl9ZDENrUUGer29NkwAW2EYbv1+1+VY3
UOxYTxF34/fc26LdSm+iN4l4S/gpK1W0ldhGkRXEtkD2ZrcigbPot4XhpOKD0Thna1dnN422bYpn
02DDtnEVEfLqcSHugGfaHPut6qBndi+sLEYsrEblymr23Xnin6c/uwMrclvH57MWnmqXBQTVb6WR
5DDenpUtF4xAIsGIXBdj6z1xOZaWZD8iXwJAiTpPS+2I0DhgeohyiYWrRCcoXW703EI9GMt316oc
l+rYiej611SZbQ2DKdZ51Bjh6WwSw77syfB5qkluDY9URpubPliBRfTI2MlQkS6EV9je5/JXM7qy
eOsN7mjYwopTz1r0rixs2jeHxX9GNtsUvKwfjFBWwlNXMAkBXsAJXaiCg4bax91T/07FpY9AC47W
MyUR6Xxq8mOQbywJR8jS/yPfdb/ifb4nGb78oxKP/Chvsk8Q4u0nGKMqBDcO5yhzxdHV29UQ7AKS
cItleihomnBXixc1HFLfjmEkLkRgGt2TWGClXFtoG/7/u2LT74BpCnjGRAuao4KsNpbG9GyGJwJ4
G32C+VQkW9mkeFvWoyXedsJta3LJpGON9pV+ebeOaTYRcPWW2Dj+GkKYcfyrSBxgFirmCzZ8BLGv
0bCMz3s/njash8haRjtkqr+u1X2+uWcbhiwS9m3qnAAvsGfmoLZidK7CU4tiTwdf65rDOkncSLkp
Ereqt+TXmrptWXuPq7Nhl/CaifFr8W3a0gNYk9YhMTH8o7K9Ul7MbsmxlSrERCsC/+RqkxDG8SAB
qFSmFkEEwwbPMdNVc0fKTP7R+OqWRntLOQkfQb/FtvzzonppWuEH+usbfj2Bv84oWRHVZSQ04QkV
XKHgSL3x1J2K4k9f891y1e20l4FOW7uj4NVLSGKWJKf6mR2zNuZTna+Olq1FfqOj3xSe0xX7Ilpr
yWrwf2vZVpBfQ/PgZ4e+cTVnEhPic8Mtry68Z7JAKsR/wpp/GvKNISwm4eU1WtV3pzBUzXSkkO0r
xLbNloLR02K16rKQSC2EjXdQwyjKLfu1ybbdr87ijkrC78YendRtYycqXAHNobgwxyuPWrqsP/Go
/xrI/M0/G3qeZAVrEu4kdcllB9z28mxPthNQobx/1yQKVz9ydvYrFN2XzOkjCReEUufmK3gA2/Bh
oowTd3u1unxpOp+m03++49eP8dd0qgnsDgotD0/8qnRbth3AyWf/1bSFt3E92jDC6ARmn57iRFM0
nrIk4pJjCkkuRoQTaqlfqUUqVx76vEKgjp445lEaniJqEfSGWDdUkLnNcjr+VqheHTRV1rtGdhXs
YUI569u0PiigYPsjbHYibsBkUqAsf4sQiZmpyqMluzLATH3lRwjCrucRXCpTZw9xdsQTrQznU8iv
1i2zTXUX/AZxt2yX/afqsvat8HldlZt9P1Oo7YAyRZx5YWtJ6jEwYzNHLO4qrhLaw+O4nlw8OC7/
GFPD9Jpe41JfNX3Lvz5x9i2rVBOVICoCajfeSl2imPfdpF3WH8C4K3YC8UDr1jIX+tOwl56humLc
oDzmtnsComOtwjSL1vrgX+0tovb75qCJvUzE8ja53ub99VAQMmjmzRTOFetuUDt4bEidQVkQcFgp
19oBVB+lXykk8yNbNFNd9b4IHU187uFy4o/jXEeTw1qWHDtLYIpw02QCeJwQ0H9qdwEJUouYNun4
WFjrXFkZqdsh4mp0hPk7f/ozh7S/Ub1JvPfyaP6hwxJDD9+N6HbUtTdsvV/qxt9Q4xK5Q2pOJb5q
kMjqhzFcJqIzGMc+3Va6y37SJ9sxXmdI6jnkojKpm0eFBEb0OS/lZnzq92V8MEihidB2a1AQS3eQ
fquEOhh35F2lxqrM3GbcVcNbxyD9u6R+qs1dXh50c22e12ZAIuzqOl33kjQ1zQ+Ylzhtp2v+vMYt
1l5WF5kRnBJzpbCrcA/9jGQe2bJEql8toxtxm0F60ZBr870cdBjjM9TdWlyoD+cX4b6bFECONTbc
vvckJU5ZRwCrlz/voF+g8FkhBSOwDPme4AwGO6uzFUMDa2QUmccvve/UaBG34wvunuK8jtQnfm0r
cDLhMdxVh/E9F19AnMl3yqtxrxFJTGBkfIN5MSCq7NfIEj1OdKqiQBZP9dDt1sJN3Lg/j/jbw7FM
dZ3XjxdQFWdvnp5WgyCTF3bS95zkDQBGRGOMTrlNDvSHOLhD1pZ/R0dZXlRP5kGnvXWvbXOb1S/q
lymWBg6i7z8P6psWG+MxKbXB3TXR488eozXIUhnrYXhSTlRKdIo0FJOkVSrfD5/hE3R8LnN5DWzc
4XQI1rQFAXIwbocDBydoBRgKtGQLaI8MvLBd5tamPS/OHMT8VWDaxdtEvrMAMP886kuzEpOU6Skq
pBBCG5tfhc1WO8uepYZw9CFOLJTf1u8SZ+Aije2KGFh4WevgTfksa2d8yzcpryv0y2Iprv1TKF25
oV1yORmMSkEVq64CrGAe1CemYW8Ehhiehq25rX5laMIRaVPMs5YDBo/mvRHXIvbAJ/Wx2aePFd2G
ApsxvrO37FYJlqO0rShMvwzDbYR45aP+lAEbbrAU95sKm/2ZRGrHRIp+J2GYnYwp196lb2qu5AzK
eAc1fK4oGf+tmJlar5/reAhP+mv+lN6WhMr8YV3NwtWA7Bl/l7/jbRIf/ft6Jz9kJFBaiyDacC33
aAGhNyUSinZQslRfrK3p6s9ZvCIEtceDmr4kf0r8PdmyvyILu5T+Tc/douyiT85Q4kT/HbXUtqmu
Rh2Hnp4ABt+OCCxDk0EcMQJdaxHSHTFe8mN7OL8mBwzKmeV2MefpXUi2TrFVTDdobuvooN+ZD+JH
RPjJW+OG1Z4Y64GEBH2hSqzGz30SL1r1OY3uf57E31UIDbIFCBeZPNXm/JImyFIqqKoQnIDqWieZ
6KpmUgIohJPD+zhkASzNTXbHkYCog3oRYIwmvCdzwQqX4Z2sLaXj3bjiF4A9FaevYrsQ9IXP+eox
LmyAMVAw5XWSgwZY/Dzyryc7X3sNS0OQR5ubJtDsbN/izm7qqg5PtDbOjIxtlzOezp1sMdzG2/hx
uMNrBY9pWiRI9E1cw7AbvMov5s3EUCWhSNpxhvtSRjnVlYX2uxYCGjQoTKLIlEapN5sYhdYXgmQF
p6+kHcHYRCDXJaLA7YDJEdltdpPu5FV2E99SOxltBOZZsUHIPALC7ZnZbtg5HtlEAWKI7DPwHJHK
ERfFN2vgaLSsTLv5aE7yM2FB2h+jXObeYqTsR6ISRdBufe3MdonOZaZbhGYg4aHsd/F+dmXeiZ5U
BidxFRs2KZvaCfgdBShYG+dt+LRvPtO3Jl91tSvoh6ZzFPUgaNt6GzwRkJPE6/K8CetNGToyXEa6
cyCz0Ww708Vrf62D8+3Z/+/RTvXEvy4jXi/GhlYyWp/J3Ex95KGzMzBlRIm9Fnj8yRlAavA6KKeK
6gpxvtZCUF1E2yx/TBSiEcyQG+m0RPZv0U7c6T5tzaMmujKhBCRGXVN26t9Vhzhv8oihjJBFNltK
cHSfC9Egw5S4jzR1KhJ04njdweVJopvufOwR5byqyEe8bW4uSVAQHcDAtGkW+b7Cj0v2j+Km1XIS
ip33Ym+fTRsuriaAYrYDdR1oqw4KO9/nPn+hPVrwOhD0xFFT343k8gB3AA5EQ0C2O8plJMBTA/XR
UXPE5cJImg0C7vIWPQ7uUl9bK8jayVY9Wqy6buQIm/zKueDSrvY15f7niXw1gf76Ec/jOJhFk07p
s96q8nfGerpCJjtrn9/Ed9qT8YfwyZV2rdg87TT/rizgsdCIIeQmI/qCUhYPVei3mgD1faMTkvVh
rDku2ebBSHGmVSvrujBMvPhIcxJCs4OQjUME21w8m8aF0JdjpR/TSdShfMoosZDwBTLRW2c3ku6S
ZpsLJ0k/yt4J14WqU+RzxLNLOpAMENPWi6NQ/RdnZ7bcuJWt6Vc54XtUYx46TtUFAXAWRVGzbhBK
pYR5nvH0/UF218mkFGZ1X9gRaaVMENjYe61//cOc6m3Bjtj4mNVWG4tiqIhVd8p42MLzhJpNQmne
Y3GV848IE8jfBMKzUDilSfocrySxhFfhPadStzB4Q2gBZcgsDpyKEJ81RC1xvfIeY3GPo42D6ThO
3YiKN4Z2G7AMlPBpGDZxuIr66wZrQBNM+qBq+wpwWoFnMs9JrBV1vAgmTMJh8jg3mX1+leATaz0F
4dXU3yvyCjbtQg7Rnw5gZN2TLx0rc2eEW7E/lt4mwXM2PUbhz+wSyfsrTWh+DAbTcQpj0/xC5PeH
suxMcdJPeJK3yW2wYvMmWcSWdrFLOxruMJweD+mN3ONXXNrD3pRWnbVKnoGQb3xlGb40PyR5bdyQ
rOPzuuKc2i+CdD3elsvaW5Wd3d14P/pghXbsMr/wK748Xz50YGBXGugvCzcNg8LoPRZJb4sQfZhO
Y4RDFlfQ2d5VorpWuJ+QZxD5hju+6AwdEa5k15T6o5ReTWDCw7T3go1WbpE/xtED5u0Jqsin7ID9
147y/L65Uif2geUQrzB46YplmF3V5rbrr6PprpKfCL/Bm0jrro1ppXurRN16+iotNgHHHl6zF0OS
1C/t+udXpnDhbMKn5tyhy0gN35A8na+8NeCm8EKUNkhCsdFv5HBjBnZKR84mmC2KbKHmdpo4UHMK
YozwygRD8Bf0W1iYMCKeyANaskNWrrBSd2L7KHek9OELgf+LXbyMt91pdDwqzGV1EjFJXF0MDfwy
5Dr7MmfNWZiEaY84VD/VLtMdXMJIENapxZwpv2Z6m2VLQ0dnhhRw3RLnc7A+8uZmREBebftoGRhw
DRYoJFZ/X2kh4jnfEE36CiQaoHv40HyBwkcTElOS59rna+HWAuayS0lYatRW8MAO7SMWsNGVLy4a
A+fCpc8x4jt19xppJxM/CXWpEBhdHCDbJt5VlHV2G4KU49gJ0jxdaxvj2brz7uF/iN4x4ihKsVf3
rtLxRQW5EPVdFmB/4Zit08muEc85FxO+CbdYt3YqbcwieH0u4rVYrWn2A+GxwZ726EFiQ8GPo9a4
KLSFeY1REVL9lgEfVIXyDf/O6VBuRKe5IUBqdK1quWfzxKqLCR3RGBP+4st4o74JPSJ1lyGL6KP6
JBiRigCvkegBm3LTnAnDg0QWiHgb54ssXuPcTMwkCTtPpu5ONxrjnLd2ow0LFKOg/ZyvOO4G5i28
tXGWrywkDCIWmJV0K+7ZWt7lsW3BhH2WL8Ch2hcywO9P8Rzur7Iw6iYh0U5wj8dwMzwxTec4wHik
Dm2w/aIl2NwusQ4OFsodhr8rxZn2+esc7wA77VmUH8X0dVQOkFpACbATHpjw4eHZOG9FsCzwZdth
kucUB3WHfcNM8nQ1xYH+kamzGe2IbfFb+zOGvbaGJ9c6eTBb68eSXVyiZRnfnKcYk5m6An1H+Ros
LI2eUWPVpp2wYZ5pITzSVzKmBIbCrLLuHta5YtwzlRpRsEIlxPOSlZAvcUABH/aiLYco6RZehD/z
ajCYAK8a+WfL2I4HBXRs2mKzVLNbNED9S3RLwFfPc3Um2D8fEyQlNNy+o5RL0osUbz+IxLyuhYfg
o9Xs8ZoVHnDHYan4q5CA4zlf6DYP8KZBi45hs4l28nHS7gpzR3gVBmbInrzTpdZV+ippmhcEbD5G
6ricftHsWfUkGpWgqyf/A9jFl6AslwQPv9TRY6di0iA9WyxaDzpTgBvBFruAPN6W2GbeVuWVin9N
wRS4lp+V4LVT7amxtR8c5TsLfCvf4BWT7wEbsYuUb9tnak6iZWE8s+nSu0vpqiUqQHKIBoqx0YPm
yS2Dm3IjzAUKJhH47+JUa5sa2UdwcBeQTrPJnia7rtchOEB49MkRUYY3qmm8prrltDPVg2zsm3Y5
0mFVt75uywqxYkzYyFcMH7HylWBKWlsPTyrWwrhguySdK9c5Dx6M6NgEbCBbQ3ssGlCoigQcvLy1
RfMsGwujvg6CNXpvQV1AbaSbbJ+SB3AowDtbus/eG5IWilX8g0giWn+hvdSof4FHeFg8JfgVpm4C
k5xRUDKzy+OWaesJ2S1+s/GDf/J30R3rUau2+k1PVIjsIvvRbU274k7U8TH2b6txj30jVta64vqY
VCEjj9edtuxIfgtW7EoTHGZzaeGepx5iCVG7vi0u+c1+JcyeXfvZuaZbWZxXpIOfODE4zQD0fPbl
aZmqW6MmwIaQ7R0sZfzxsuaW4I5ywEcwgpS2rIlcfA0emo/kxNO2PiTTmT6G3qk3+iPJV3np8sRU
jExvEYL3eHMbu5jEzYepXEj3MQw1eVFvii2YmyPsa5K0ODfKTX1plPoVC5y/oQyCSWMs0jPMZcov
nYrlVYOuI3DBuCiwVrG0jtA+YAH0MD2mNiyDUHXGcN/hHFvZs7mGHVarHN/ah4w/X6sXtnrpc7T1
WwszXw9A6myhD0B5zrAsM11H6WLpJ/LDMKBN6AbSbEdkqVVeGdNhJCtopOJ/ophLtx3WJ/gcZFiQ
rrR6rch7Ib82iMG1rfhEDUKvrjkyeaNrnPK2SFSyGntJp9ZuK3HfiQzvi6dAZqt1EilaAIhDza4W
Kl5dE7N6kQ5cHdJlWhouqStaMeffoYrA+VhcBtOmIXF9iJ/83uVOqUdJevWtdJ2Ge9TsZamslQxy
/a1kK3jeIWcTFgVl9TykxfR7ZdrGsd+NTGmIS45s8H6NoW4XzKGNZfmoRQdx3AvZqYQ+Jo6Yf6WL
prjHO26RyuT0lfcaeunIdLvIxaauEbCs+1nTWakKjCCB6CxEsJQRA9FS5vCQdwkrEtJbcqd6dxrF
rb/rddWVHtguL9N4vw7m5qdINLEOzoxlyucp9+uqMpvCmgRzrge9FTTGpazCsIYRAXHEZbPplsol
y1t5fhe/rJxfPvMMOBF83VfkkpUzrmbXYMRzuAplm1HqCTpYEAKkueKbdYopkweXLFw3xj3duJMo
KmAuXag8v9v0GFbIJJ/Btucw//21SuezvRS5Ab0tLSUnwlIZptNc8g2zQRrh4cnVwCUpTjNs0wt0
Hf2MYyrhaqqRjG5x72fD18/pzy+33wzbhEwRITmJ6pOuQsUCimkxNJ2uUv8qlp/x3egWAcN8POTD
lecR9lgt5J1YuwEONowssWgk3T1fS8ZtwzxcgOcQrSzdEaplh+eUyuYECLbybz2IoHZMCZYspfQ6
rZZG5XbCuompDxwayaE9RTNpxG1JdnsPyVafbJ0Wf4VAPOvWBnBieOHbnyNo87cnSAVfbii2Ejzb
s3vfK2reClGVnOBAt/mx1fh828jv+uhRwR86xngw5kDGPSha6k7/pA/LWrNLYY1/rZK4zbQuyyvc
c5rRwaYvITpbw+5sExQfjQ//i5yyi8DNVwoCLwxDQ1ok9mHry7aXKGVTarGog9wAf9HjLkzNoeVT
pDdxWEifAMhPLaRyrW+l6DpqDwmynQw+CMGK5GLalLaT9ErOYuQ5bfDT9H+a+X1qPeTaUcTQq/uo
+w2gbKw6seEm0R1eWr6466F/kqraIdbHGn5l1s8T7lgpfQZZGvJdFW2Y1JIJumzu88AdlZ9jfqd2
t0F2EOWDWrzocPaKlWmuJBC3ArldfEt05kJC2qlWkZuCnKA9KomR+hSNLRKAMEVbmuLzRPJdCSln
JHspK27k8kcZxU5DZ+TVryE/yCxMhJdktui4+UchTW/55E03EUkYhiv20HxDwvJ61RbGJ4PAdUl5
FBhXDltdnxbJVCwsYkHGLbrQ+lhDU1MWQefkEyQSa6lLbtY6tbFVPcfonydsf/11X7pZv9YuzFm+
+lvMT5bZlkoUsjivx993Aimq20g3UgCylF5wb9z9mTtBdAP8S/YDzKuYBJlPHhEocyd1SXT87V78
6wWc7YuGlOuxKXEB8k3nhOtyRVAfxm4mo+WIRKNL9LNPbPN8H0Z+IEFbwiyL8vz3LxwMUyfmAohg
k9ixcJy0t0RIr0K9sAMU3rUNlGFX1U6gMY1V0zbvfKzXl+HR1PyFDyRsXFsP0yuOmIVPXKqwLY9k
giylC8/lazIHPRYkOdxpTRV34HPvSKGOk3CIde2k6EyG9hE7QyMsgSTcCat5aS1HK2Fyyt6lBKCY
J65834jEqYGl20a1Tu7aeB1G1cwqy0qnLPdtsRy7q8xzcEeEmHOrmysPsvMrqfbsl3yRQF6NKt2b
zUtLO08bmhvrEkt2CP/31k1xALennfY9JMxOTTslrMhN8pbKzQBpPaSSXxoYpkJRpbQ/ybsYBWKw
MHDUvhqAVJm5LzAsrQ+DfOu1Pw2jWjSEVP+/H2yzRwJD+HmL5Qb+/nRbzv1sakeVtFc0tRZ9kCu+
QuskChdPywcfzurc8ZD7Tl7c+0U917x4zhYXxeFsGUBuG7Ops+GU1ZeaIniDehrKdQh6oe9M4UA1
XuNwZLfYWTBbhdDX2aXqEg4yvE6ZE4oOlFEish2rvYC4n581IqbZXI+h0qNy6ljnbzfcCiWTJq5H
XI1b/3UA9T1VxwaUtJY2QBQE3awLLL/cxoXlilyCqDUVkTw8iedusKv3+md8h7hfwdxWQkzaHmGW
lYv8Uhbudy3zbxd6tgt0o9CXicyFyi8YpTD/ah8CmwiT0d+E2iPN6uyKqNGScY47noxOj0LTVZuD
VV///RL6Oo/jnhmAvHiVIfT94jQgG2ONCUGr0XKQpfc0xq7RblPzyRQ3nqouWuEoBfBPnIL1ddva
3ee4qHzvHnm+IF9PBqah2HUDY/LK4aSVh640uXnlavLOJEXswpI/ZyjM9QQdCSJChRhh48ukWfby
zuqajtRE363kPWZ6gblOtHc5eQxoQES3Fu1OX+U4Q3buAAqCTc5VABWml5eBgycldCq4/AkKC95X
nrTR7H3rh/CRqDd9venEazUgyRz7Ur39UFQnNci/MF2vsr3XtnyMLvGb9TM87a8vpKISo+Gj4Dh7
iXS/KZspSxLMjtEfGfU6gyImS1dTs52wJ4v3SfkcKtsJ4LvR3s36rdDfZeazbf0gTaUTgz0LOvE1
RyEEi+wWmIbESbXo0DCWlV2nB7leyCgYB4d905gcMXoL22udvKJsrSA+gB6gYB+/IAIgQXxBS9xy
g24zyHMALLbKRF/Ghl9+07qT0SynFyN4mriJBjleLeSfLC23KhtiqgeLLu1512N0bO+YWK3DS5EO
58fZXzcLwhEuSTPN8KxBFkrdGsq+Tk7xB0jSBmeM4UeDXK5zUg5PaVn2G9Hf1MlhIguWgJJVv/QW
0Voi5qNlCHHgkXvm1k/vovtJwVFjoSpXxUUfl+9KfhUeDWmPJBrMady/78tNKY9i5PUxJf9yoAW1
trL6NJH+xe60EPOjPl1p/quausrwOJErmoJu8qYpM6QnzAiZgB1PdROUd7F3UDimtBP2KBrdd3qr
AWlTMPNGyhDucqzrGUrTWLvm1sqfS+DJnvIva0XC2bAva09QBcmKS6wfOdP2LoHl9yKpD/nkMr4Z
8DivHeYdJHWkNGk1fni2wdQORMSdTi2mFvXmkEwLX3H0wO3VvWE8aaiVT749rIqH6oSKUrye80+b
G8UOqRg2yQcKnqzYaUwP02Au6WWaTnFtQMDJ2h8K+YE6E7+Zs5xUb031lklXffCK950sJAuf+FX4
OP4xOIGjCzeTDJyHWVKHq4Q4Hf1+ZxIyPeLhYDhGdVLLjd9sm516TYgWNDPm7zHkEc9Fys1kGrLi
+Gwqbk3JY4crIT9QAWNlBkO+2ULyWGi2cNNljoWlf4NbVMgoK3Qj9S6j0Kkf8KFJjiEOlWN/wYHv
vMf4cyUzC2FAr0owrs6WiIklk2EJJkvkhogHjqJXJVhIpauBSrx0O4KiuRcWRcuaK65Mu+VbfcDd
taEoMTYhj4CcTqJjLvRr56q5z+uaObzM/6iR9c8z9pdulXLCm4xCSk7KLPID7Gjeik3kbRh9GbKb
r9S7/A2yvRPsItPRbCwj02Qv7xEf7bRNfoGPdj66//NqcIT6VM2RX3BWvoJiZkUT6clJYs4RrVEY
1B/TsjhaP4YfM3agpB/WDfPj5SWpmPrdtkyz8O9PPgMbFSTZ/pRqyal0zRUyE50wCNQY5q40lmiz
5XSrQCajcce+meRpZY9/YYrZp4hDFO5iDmqmVD8WxGASMZ/tyX7GID4dsHPTfmAKC/IgwwYfb2Nz
K2vXIb698c9Y/RFb9SKmeEuND0l+Gbv/gBZ7Xn38eVMp2GZ2wpyDd7aJGpIQ1EZpJuBBwXGWms8f
CaXFLeWdJC4EmyHLUnEl3TbJEymXsba+TN7W5hrnl+Lxy1Wc166e34n1YCWkb0hPMT6t01rsEbr4
N/V9/mL9aLE/rOZRS/STAOCZ+5aUzsR7T0wtHF3zKD9j2PBKNCm+RfAUSbchL2KVlYv60eduLmgh
62whPIfBojexfDl0WNEXTmuRVL+IrzN0J7r9H/jgn0FfX77Y2YEeJm1hqamRnMIP/7XYpG50TW2C
e99BX8fLS1ZR50jbXx8Hb5DKiAnMObrXNWLUyo2XELtkblMCNGa+JoQP9hKMC3GDT/HJseN9B9ij
2DBPBjomjm5tM+4uVWfn7e2fF2MqiiKD+OjotX4/+ORGrxorAuuKNumJygQaij8s9GfDNlZYiE0Q
Pi61uJc+81xlX+mNlvs6N0DcBumyPYjlovMc9FLCfb7J3Eq7za4uWbvylnyzfHGLwIiKQQrOnWdP
WSsHodHqICUlmOwkcG9rHUvXmHDPXjnxGpkKs4NTvMfrpF6SuA494KovFt7PEoZMNvwc0itJ+oHz
hdWsBcWmEBhTB2p+gYlHrUKP2vqJ2xVkQK5I5WiOsRtfhTbPrj21b5a2VaXdqTJvdH92lPaoB1BD
1rcqOLTMavcDGHTv9PB5rCxMmSGCo6VPBdyTnKdvV/SseBMz/7oemqPfXKfdlZlp5M/xCcOHsIq2
FcG9Ota0CaWTZzmmek1k0EQDnj2VSreRIGfW9aNa6HYnIhlOZDtU7yWxWKT9x9S8EB3te1zvuB1G
jMFzAjp43/yPLFiPcryQzcVlBcq55cu8+jT+QS/I84JhcLb6/KjPBNlK0tOn17B0Zakk3OTYomgg
vmi2xkN/RbQqzOMx5mS/yp/GJ0VfYDZQqfRY+7a+ibV3ErK8TVhscAW+WL9+szf8eoWf9e0vp2vU
S2aQyHl6EhC7vnXU9GP/KosowDWCwJ2uWSdvATl8+ooQJ8W8q9tnPSRmZe0xRMeUFMLmItFYP+vA
lBbJgIbckZoWk+CliYN0OdNt/75BPKfGfN5UgDKsakjIZRZ+dlq0okSuW+DHJ4K6ixQbKOsHQ0E8
jbJPdnonkiaxMiS8iphvLEpqNoOOcCFpZBlviFUh5tRA7Uh0mZs8Ql9vHvpuUcL7vJn9msIlYgDW
mJ4zwaF/RA51RIwdKtetdE80GuFx69q60ER+smbPzh7SG6i7YOjpc+v7+zZVGWlCfogZnSyU2neS
Q6MLW50OoVyRiU1TYXOGu17uTPGOgNWLmslz/cSfN/WXCzgDAMRa94UGE56TSPuMgxS829QtNsUy
WMIjrdTrCCdk747WYXTHBMI/DojPLNKwX8YUrZotk9vMLPliINL8NP/uzpw9bS0yItOIuDCo2xbs
JNQxJH34awW65mu5KUGLFygNfecSa+kciPhyS87qgczL1aZWeCaMo5gXRcw2YH0jF8DgthRiWwzf
xPo6MQjtxKh5no14wiJ7jPfRyWCGgNft5EwkzjKU88pbFVKJP/6Y5+6k6Y6ux7itqKA2vzKj+/s3
5Fxs9+XKz44CySxjjJy5Z/0N46v0MGzqd0+ziZVh53fRT7yUt8XVJVrrd72wJqmSCPI2QwfnZy2D
0D6KNZ1FjBXJXraNZX6T5BvFeg76hyaHfLdrmkPL26acUhUmiWvAzU0W4p3nOR4pk+0Vw6Ei2qnm
cwRnRTvKFpuJLcqbv79B35UoM8FeJPuGoLEvA0ilbwddIfnsNFvEbFhMJonkWw+qSszxFaNiitSV
ypyYVMrZy0izp2Ft9Ju22KbMndkVpGCemV26rjN6z+eD+/W6zt5CU+virCCb9zRdT0/QCWZpf7E0
fgjCDhhu0GGKzlomCbPeRfWKt8qIURWlJzM5PdtA1biUofntxkQ65GyMYdAUntP9/bgxqrDmJfBe
erc8KGs2hs6FJ6ocGhde+RaiEfPr8ZGWY/n3T+lchfZ5N1BOKTCeiIVFO/P7pqjXc0kXlekpfEC6
wYwnPlQ/UaHrGZ6LawGeEZxvQHHk85DvLVcq1iTjBdXKcyp5LWSHcrit4u00bWLxWMiriF8VbBRf
WXsd5J+VBJbBXU/064X9/Jw38eXSz3TR1WB1k6Rx6d5L5wh4YafEf0G+h+PnBs/aHvcsovUYU80S
gtdeuIbb1+BzUNg65ln3lnPpZkrf7vC/3s2zWqRS66xNvSKlv5e30MT2Gikc/SLGQwTD558hOaiY
dQYby1rSLbZ09s2aFwIPg9BN76ENMgKZSU93WnDtQ5aj4WeAczWhQwQYelXvBG8XdPggutAUYOEW
WE+wWOE62JnHSHUh+stAcSd/b777w1rXnLFc+p1DDkXUL9QHyExA45hN5nwy5jhLaISpzKyOXCiI
RwIdqwvtEQqTj6a/X43CKvB2NRP0GDvt+6DFaah3A8Z3yPaPZefy13zwJTe8I0d3lzJaQoGirqtg
TeWXiyj+iBy1C2EtdZu6us2yE5kXRJdXCpfTHhkERjeEUNKyZTaOgMVs6im8S9hV1DsfyrhQvVjK
Y4uebBBOPfSlqb9puk2eX1hM376DTKuZI6iaAgvnrDhoFH1sW48aTUMvCnFtVR27W5AWW9801WJ2
WPjQAbi28xD1kuHTd735PCr/94efbUm9qXhRX/Ph0aba9CtlN/wwItvfZrcCzu4LcqRnBzgSEUgc
ap0qWiGbubAPfFej/noJZyWAl1qTHwxZeoLuGFjXPYktNaAF0cRKtxT7TRls5WDra4+9uR+xyfNO
gvdUD0tOb+o6zOreFFycsQtB7Rzpxyg6qginyJLVm0OXntresv/+itVvejFuGoxiCPffGMGp9SCH
UpqmJzhCTniYHMXRmNnne1m5DaY3vzhVNFKm2yKd7dwA+zESqTCzNmZsjfRcqJJIPcPQYUyQP08Q
Y4A/ezR/ixEEPbJzxKvFS+edjNBtNDvo1sDGf/8d5Hl3PS+8fvkOxvwdf+kMxqC3PM+K0pPJew8L
L7DjbSFA/N/E8q5VD6KGHdrGxx2usjX4w/ni0Dz4dnbDf7wtiI1un0d4imO77Mf/vzfi3/fXOEPh
kqBpPm1PT8Ub/aWBuRfsaDLL6eh21n1YOSg/e6Lf0EliPsQRdeHefIPF/fp8jXnF/nJvGqvUgjim
r1Ov+Pz0tT9E7SKi44ydSN3IVHyJ/9yXmP7ZiWeLt8qNcKMv1ccAcJLdytuJ4XXRXZFsO1HnRKv0
8cIFzpv5+cPj0DZQ3My5S+fHtlAHtRY0YcoQrXPMD3ArOVgP5bZT7yfZ1dIro3AlEtAj+BBuMdrQ
c1t11sFUvp34GwNbFmEnPEfaYw5TLF8Ow6pqnOHSrO+7N3tm8sHBx2Lji9eljoVJ22Rc5kDM31J2
R4ZkmsPhIftLhINqi/bxhvxRNZsZ7kBW4ASqAP/IBEZ39HptEANiYwic4YDS35i5k5tL4WdJfi6q
tktKNukT3f1yW7V5mEuJS+d5VpFYgqR6Ycv1Yj25Noxt5t2Iwcarjrl8xS4yBTvUXJP2YH5IMEnE
rZccSnUHlmmIlB63s03twOyPGsQmIbTvrntGJ6vJurEQqpvzV5tTEIcVxCLL2zPJTKmVkbUkW1lG
l7pAIllpS39cEsDHUQXmXXkHjJ10YZkWN0mpLMLa7aXFCHEHrd+AtPUD7nZP1jqntb7Mb433xLBT
be1rG2sg1naNafY2uiGx9AnPIqu3h35dTg5rUtZWIWugW3cYyUTwL15gk+sJ5kWHUkcETnppRKpf
NNwo/XOHbC1f8q4NjSMJq79fzd8egL8S1s4OQMmMsyEbAdTwKXPIfZyn+Zq6ZvfH4CRpFqUD6Zyw
Pjw9iNiMjpdQxG/7hV8v4OwQjE2rjKN+voB2Yc5VE0QPqOHtSs3TBY7gjXEjC++W2zoyisGgd7lJ
PbmE/m0pPDe5DX3072/JdwUmLDYU2haCPka1ZysRTZwSlvGUzB2MVtxFw20kUgvITgjGtUmc6JZE
NygeH8b40mTvfXaN+5Jeu4qtr0GkExvX/guX9M2m+NslndW8ntWbZl+LwMzghsoekYw6vsQN2H1L
jzzRZmUMvIkOkEgktD3vrSTTxGLUhXcA/FNCyXQ3SFb4/XoNw6+1RoH8KNz9/VV+t5Z+u8ovZbCv
eBQbMzrtQ+lz5Ol+EmzS+jyiAlsSntPQLXScDrbCuP0Pot2/2fJ++Xw0eb8fHWXUBmXT8PkwcTH0
HGl/3fJlxKJpzqUhPXM5GwhB2R+QCEGkfALLfFXJLb24hs7d7+YmRYdzZoJOmrPd6NlrZVZD2Xpj
CzaePSvUSZF3bfb3dbuPE6SQ6zbfic1efG2vAkc7lBgQqC6+V9MBm3BZPrTNSp+OaXSPKXoWXiEp
jqstgb6hA7Xzx98/te9eQGyzVRWmBd36l5mCGoME4qwdnUptURcP2bAjsxbJBTqV6Ak6ITJgMULT
vIOn4kOSwj1mIGoRG5dNMpJBwTxs8RfO/7/ehv/tv+fHP/f9+l//zZ/f8mIWxwbN2R//dRW+VXmd
fzT/Pf/av//a77/0r+viPbttqvf35uq1OP+bv/0i//+/Pt95bV5/+wNOuSH5je17NZ7e6zZpPj+E
K53/5n/6w/96//y/3I3F+z//eMvbjJi707sf5tkff/1o8/Off1C3/vJ85v//Xz88vKb83n1FpO3r
+OU33l/r5p9/CJryD7ACHLUNU6Z113Regf79zx+Z/yAq15jJWQjvYNexkWZ51QT8miL+A4KrOv+Q
9w+LAcr8Om///Jn6D/7zzBRnhDO/PsYf//fb//ac/ue5/RfN7DEPs6b+5x+/b1SQdEQmjSZadKK8
SfWyzraAURTDefNUXCNDphF7engseqFZBb5RrDwxqW5LBlhg2xfNHeZz4n/qh78+2dIhYgC6W19m
2bnedKraC7IrqCNkXMC08l5sJ6W8sBfPu//556CPUOgWKf++8MulLidqygoVlyRcpjuFKsSMYVRS
WDS1TO8s4qeOqVoGFzZX/Yxn8vnE4ZQzhSIMGWjt/NZ6SoP7VRRNrlAFWrSKGFMhvWtDxBVAkl50
32eYuSz8EtWzP+TFD7Vuah8FRKaWJ6movZq4hEJqOcr6mpRpQ60hRA4lOsa4093eHJlnxWUGBcMX
MDQ1SPdqtlWtjioUEzXSZEar3QCFhu6+iwfxGPQcj0pXGdu8SQHIqhbuVDy2T2E0eRyQsKrRG/mh
2b7WSKeZapUqITJCG5zaIM4PMGeEH1HHXiPVpfCEJQdxJnkV+K+11Ui3ScN3PKR5l3prtS4lp1Ab
/RBX5k+hN1CCJnE/3Zd9e2p9kFdqJp/kcc8YAYVG6rKxwQLGC7AnU9VmG+p9+FI0FS2Mpyjb0CCY
o5WMZGX0Ta7bVVeqSM9VoUnW4fzvVRGHtbWuy7Ru77OqLxumRmWZAx8VmfXgsb1713LZVsxk2F05
87vksRr8ioFkK2kU0gTXRK9q1MAYyLuIcUnTNt6m1RvxJoSMoLqEAXEPIEy/xGJWvsiJqt3KXU4X
3aOmF3iNdpne8byGatI+jHQAZE4itdkRsVk7kjpkjphbmDSPwDl9kEuuoPTaPqllfd8UOkZXakMN
VfhZsSpaswbRiwKQllKcWL1pI+6jscg3Q+XjC6LmCJDiTuHgadADt5P106cyPPhCkn0URTrb0AxM
nOVetPNc6GxFa2pHa8fgkBtoWJXWDDddG2OfrZYKWKZQt05ZdMGSbI9sD1FbcuuIJB1bHUXUY2M7
7krFxAm9mV3E/RGXxTqGIi2I5V2joPfz+iJyJsuv9sYk16iUo14XFhCcx+sojcdVSq6XPcl+B+m3
z/P3qYOkoUliNLhBKNE0Zl0HeDsYre/UgVCJj12ZNtioCpMZXglmKV03QqVchV6HHEjpFOIW9elg
SQEhqiEKwaD1NCq9dDQGNx6a5FWJFK0lp9GvOZGUyg1jXMFDA3VQpPj1iQwE8UbqZXlTN5IJbb6q
mWY0qvCY+IzuChG30lYc4KcVTV1vuyJqf1ZRJdyIpVUfW6UaDnKYxB9j2RBLYZXGg9KTAK+XPSPE
LpAI0ukScwdXzlopIsroXp9pZty/YWVKJfqCumyeU8/XP7wxl9D9qEzalHhU75lAIeXqczqICo17
KJnYCuhmveunSLgXSW11pDCgPakqbFN7pO1BXujroZDh+3RqdJUmqrGZygI5uZAAhqWpd802j46R
v/JWG3IP2CtX6zT2gp9+WYY7xSgHW/Ea62hNoCymr2DG4CesYVWHARfjmuDITeftZaCMQ4bJrV1N
aLsGVQ5upk4PdgV7/fXYFeKL3xam2wvxgB58rFEuiNjbVVXWbRU1VHehHtd346DMfaHCWlYGAfZH
aqK4J+ISbx8xKK/NGoalnjMQNq1xItq86K+mWK5wbBm1hhs6KvuYlbaTeyNdDUqsbvqxyB7HRESU
4RMUeB0qCjrnzjQTgtx9E9W3lj8WQiat26qXqPuDKcHOtE7XsRcPuOoUs3Q1ttrstS7l5ode6oY9
ZANJKex3TPgSXQgea6DJXdpV+mJS6nFZ5pLv6twUd+oxy8vF1rB7IZiu+lHnzQgl7IGKkEyQoTSb
vSd0A5VYTaA7q/HOaFpou9GkEE1dKD+tppa3QaBKy6io0quhatpDVpbx0Yob7SFiyz+y2ORdQibG
ZhynwiErkG1aZ8+KW9/botrJtlbdZ1tj9Nth4eWWtZfzplv2SqRvWqo6xzQF70NsIBiGSoOcqQRp
VzPJv1Nr87aWhvz/sHdmS47j1rp+l3296QBn4jYlpaQcpayszKq+YdTQzXme+fTnY7XtnaIUYlRf
Hzu6w45yGwIILCys9Q87T8fxPdUKtO08zziEWoy+WdiCYBG53JSlGX/j+e9sbQL3fihG9aGp84Em
ftoYr3VRhOt+VNwHKHj9c4xixYOUvb3XjbB5yFKU+gyBK1oQQq8aSoAU5D1QhA2fFuBguhpN3bEH
KuTzqBQaoDa9KQD/D9Zz3AQCeqKC6oRfqc17O2TJ3h264LawikMsEAHKZCIeu2T4HjWi3IsiSzdq
m/e3TaZS0o9quEueb3S7wMvA0Dmt8txr+qQBqQPLrw3rmda0+BRorrGNohE/v160q8TvFe48V/zo
HNel7G5ARYwATlaZpvy0YiWHipt1z5KE87OhduXeK7JsCwiCE2ryGkhTIbdDjB6BEoTGV1Cp1UMb
QK3Kk4zeuijjjTn4kD3MFj0Dw6z3CBK2t5Xuo7SUm6MJwaIGwymbyF/7fTLdsiUkxSw3vM+FHwL3
LpNgVFddLqN9VsWgA40Q3LfFnsRHY6xB17PXXhQ7TJ4jt7a+FjbKvI5WSvRQY/GWpD2tj9xspi0w
6vTQNDX7XOlxk63toJZ/xGoJlpkDBda6NeJXSClRdmuVow14ZsgssaMrXkCBkpnxVxU7erfpndJE
3KroYY2iSQCithgGDT3wRjjoO5IFUEelNExTwbYAR9NNrf7sglFHkyZQnHdhdkiZdJZXHISXZXfZ
WGmHJAsRNzHdIKIz34rim1K7HuYmNFuLdZuprXorVfDV6D1Fzm3lj+XPOgbyLBIHzT41lsbdaHvm
axWVzR05hvEclQX1i8rTYUEmgQ1aGTwX3heaV9x5hMF6n3S+q9+UGOOG8OExDVlZdZ/CmSwbn/he
Kvab7RViWPl1Wh5r6Zp3cO7BxlZa4b0OvoZjs0wb1EeMgXi+JrFXb+20c4KVG+tZvsNuCCSW1Gzc
pduijcNVZ1TDi2a18ikmldOpiEcNEo6Sk7lqZOW9mqGm4JKQG1AKy1Sk3SbW/ODohW6815MxM3E0
l4O/DsKwim6S3gW3OJiypwRRFfAq+EcESHy/wjVszHI6qa3FRXsbCid5LJ3aRQSh1gAcG6SifOK2
T72NkjnG15wcBrps2tHKGkoL5da6yRPwR5i3bRVhF7g0kTNaK9fOADv3SZy+VqGrUx2qQ8+8t8o8
AIWl2WW9ykoZ3w5Gkd+TYObKD6OpsmHTara2G5SEW6EZwu5AepcCzw4onkI3Duk6K/UI09jHbaML
BudWl1nwpHWmcidjgbNFrFlfWlBXKLDV1fjQK4NZ3ki26X1flvazQyp9nw1hC36xVKtN0VrWVuTo
uWZ5O/XBtKq5S7PK7G+C3JUQNAGbbjC0E/Dp6jEiOJZZChcydSQIcImOn6KKehU6df8nFzsKO3pO
pV+vnH54HJ2KfWOanYkCkpLCZ/dDllvRi2ql1HrZ3XqeAy5nCHS+Ua2W1GDqWmm/xjwY5AvRLixX
GB/TIjStjM1vWI7b3dhZ0BIXNLu9E7WCdpmfpk9gpDVEKWoTV7+o4qxBEm/QYCZ1eAtJh0D8ZLGH
82KKSnwXQTqkrHZM7SLZQxENdqqHE7vv2gh+A4XD96DQdpHAEGFAM/cWArD5SRIO6L2EWv0eyTr9
PkZquKtUB6mIoUlQTrPjd0MNjBd4EyPEp1JVimavDD3cHSEzzNOKxgse7VI2oNYidLj9uKtrtqKl
VXdZ3Ktvhq9r6Y2peUE+7bD6qy5DGpi2272PsRk+K4mgy9FBEyrMsH6UVTx264YTqO6s3kb2iiPT
Au9XMQnVK5+2nFmqP9wqG1OQ/Fnx4jeBc/O/YN55cKSNjTzHECJuMjr7vDObVZGi9f6hKvDvd/fH
d/bUl/vwCrWp7KvgpHH0neiNZ7JNGVQsoejgP21v6MnTIArwaFRXQ2W0f2MF/n8t5n9wZv6w6me1
mLtv+beT2s2v//3flRg4Sf+SjoFh638KMPzhvySqvtjn2FQH+MP/1l8M81/cr4D/hTlV2H79Q/8u
v2jGv6gjQFXXaWeiokS76zeqL9opSQ9ul2VAKmJjTE6OgN3mzTskuR2/z43XsbLXwRDsYDF7SbPW
zWBnBTZR48EsSKy/8vcgfK3rz/yHtv4jS+5zB5y6/6bZFSxJqqXRAuSEMteHHfvrp1EsMRG4dCSF
xjn1KeKR0QatdF6H+o8wAcWKTrQx7niGJr91Nv4zEg9K0Lqckl8eBh86iE6a8ETzGMnnq6ygou4i
p+ZVHy9xf2Z93F8jGZRkdLAf4GUozDDnDyOVg/SUKh/017HWeKeXgtueRFbB0CALQJ1oKtiOXHa8
f32/fJSRoR+8zLG3+tBpG9H72iZvovqe0k66TjwUSBJDEX+lphTWrddh1lt4Wbft5RhtusinQ5UG
5k3WdGiXFpq19j3UdTIvRp27y91O233Y7heCzGkxb5qeSXuTrQ6p2GRXzXYTUyrMvtWUV3JazDeL
+8EPdxbqbdWD2T8CAVgYb7ZFgJJj+WFTNMRBg4LAvAXY2blia6JTj21vPJYapZTU8g4WyabI0uP1
uZ2W8X59OszaOJQG3w9folmThzpNGfs8F1/LPNk5vXOfQjPMecrR67KM/Ob6aDqBZb77EYUQrCQL
qelyhrModJHknV/qr9Ioe4xdzeA+zbxgE8WtvDPx1HjMmyrcOxkPwRsaBnhTWm35GNU8Gm5alYrO
0KXiLita5d1pbeXZa9z8O6csWOWyGdDK9Zu9Uzn1XpSyvs/UzthqRSoRSAIqKWO1v4WHqqyjvqer
HuRm91KksXyNeteCQpe5EMga/e76rE8vKXv6njg/EtwmaUQqtLPjkdtRrvuKNh5KEX8yLGWvaiWM
wiUaE4H149r+GsaZaEzUY/n3nIDXdQUvY54TR3Vsk1uV5GWj0z7dXJ+MOoutv4aRMPzEpPCPdOCs
tN33XVG4me0dheGr26yof1ZOMmwSP5OHtErLW6FnOoAv9wdvxWY3BlG7chQzjxb20oyN8PeyIlTh
4JKDH6LxS/fgQ9SRo+oGfk+VJDR70vzcVWROc9tHuEFukj5EzUnP15Fv508ydbsHGZTNAqNNne3n
vxfjw2+YLYYnTbdWU8M99FkcfI55ON1bsfVTbekaRwmYIMUP44es7hVSpLGqoTt6yUMXxt1dOfTO
wpJcCBxcKv9dkV/X4ocV8WIqvEUZ5MfWyMmDHoT/PaYTEAMEXtgEF+cNC563E9zks7xLtc2+MQId
GLKEvVFX6qMFOEwmMUKdGBge6HpkGzt3i3cr7NHFtSkLIc8vF37HtLz/l/79ewvov44VcOAzCcvB
HTCTTUJ5SCp/a5Xdg57a94XSI2Rh5m9+bwAhr90n6RULp+DSWeM4I5hCpkGgnoXNwAobV+tb51BG
Hp6zevbYqkvneXbt/L23DHqmSFmQ386vnbw3g84vBnHU0UdPwhgil4H1NxIDLlbDiDmSOVz/rJdn
9X8jTl/9w/4ZB20sO+nJQ5lX75S5X1oLLbrrY1wKhnRZ/zur6c8/jKG1fC+7C9JDhZVrOzz34WOM
UMT1QS4eBBOVCORssJdwZhHX0YZGqSohjjzP7xrTvvNF3N1Ukfge+Etq6hcmNIVclV4d5+BvQM+H
CVFplEVXV+LY83zXLGVjjemb24/xwpzO9jo4P4MWpbTQSZsAV6cLF9BJCOpgaA6l0aEBGQ/WfZwW
vNkj53NnNCiHtNqR7eKtW5SQF3LJ86jP6GhJgJS2QezxQ05H73RFjalLykPsAUuvu+TeCeERo0DJ
U3E/KvKoyvybzNLXdpBHPQFJdP2Tnp0GFBm4x00A9Q65ytn0/aStjbwA++c0hyIYv6ZKsg5iXAs9
ChibUAyvY0O2f33U8wDPsFwvUx8ZKSu27em8Y9Kj0DRKho31VeThoeLV1SHq0k0A01Bzm51H2VC1
gkdp4XaYZd9iuBvXf8TZDpt+A7mZrgOioIgyOzJDmTVxEBbZsUkRiFP0EftwLdp5ZFC/PZABc5+0
WvKX+IXv/rCV88rLOwfpqqNTxLDPgxYRJI3SqVEqS1fVhTmxixiLt55lYGh8uq4dDwVqNLl7GC1j
ayoI1cbuEauvJWTv5XFYNjJOofG+PB2HSq4mUr320NDs01UnAm1XJ7DKqMUYC6t3Fj3BSnEued0C
QNDFL6HyD6sXV3Zm0BdIDqnMvgRq8aSZ9UImOcvWHTre6vTSkqqBud6ZmbgVJz7tslw7yK7cFVa8
x+/qPu1wPEdWzc+G7fX9cJ5iTeNNbvJSx13mzEzIcvTEjpQ2OZhB+KhW9m2JUVLVeBunVJ+Rl8cR
QLWOegFap1uim55/udOxpxj/YTmLOknVAZDDoaO5utbBNN1avMOA5neLCPQLY+GEMRnRSPDUlIlP
x2pHuqCKmYpDHboV/ViNIqRnyB+u6hXvXR6jNVzrvrnu6lHZ2noHjzQIPWplkb/ptdG6C4UdPlCI
EK+NVxuv1z/DpV83AS0ccBagqObc9cKL+rDu2uiY88TdphEeFzy0ndtOTYqFUHNhg00qcILSCcI4
/HW6EDL0KnPwPPdQBqJ4aF0lQoHPRbVVh+R8P4ZFpSK1URnfr8/w/OhwZlC2MSn8MMv57ZLYbtLV
9lge/CByKbla0YqWlPl+fZSzrAAsDlB59jQVEcov0+Q/7qgotbsGEu2hsIepxlntvBRlflR6S1Mr
Fu6rCysJhggNZZRNJ02U2YWpdKYY/MzWD5WZ/jBS42c1cFatEcdLvyvUjZrmSw5VZxkC8/sw5Jxo
KyPbHow0yI6KEQoElftHNSz+BOOCMlDwXtbtzgmxEbWXNLEujQvKyXRAVCFRNN80ltQLjU2pH0qr
eFJjM6D03D+GWVesAgvYdNoqX4sIaLWDFM/1T3pxaIsCMGd24qTPVrkYq8rxFREdkzz7idAa1sKo
kTn+NtP7dVY6X/Q2/2p6w7DwdS8cScdCjQl2GDuXDXW6ldIucR0/MLKj1dUPWRevnQDGVdi/XZ/e
hfRjes+jUEVgAu82L8+4ZWJkjszEYWyLe2/Qt6H4QXlo1bv1c1F9GpocQvRLnSpbC+aogXLE9R9w
4cgQ+tHt4rFvameyGUKUXsKFE0GyhH2TVNpjJcIXD0exKvntMgmVebJMx+Y9j5XHPMMzuyr0nS7U
QONbiComPTK0jkKrKv95fVLnqSQDaRREuUR10snp436IA1RgSiMKPe3oCx8BUg/lka78Qx/QURb0
wvEXxhawGb9cH1W7tJYYI3KNIsI4rebpsFZUIDdg9dVR3IVt8ub6KpooQYvolt9/zYvga9LRrW1K
v145NVa2vv09GekUttiv4uYEeNa3/8ii8S9jVDLg6KW3pnS5iSKx1RNUiBoIrVncvhSF+eQHPcr8
tf8PtoMxge4wymDh5pKFtK0i4VBsPfqq8xDr41uKj33nIzAilO/Xl+v8ZE85NzhNFao6F/MscfNM
0FRu3fsv/Xjo3WhjBl/TYVf47418rrJHr7IX2EjnAdtSpwsWx2IOGnnc6echJW4bHwvRYxYN921U
1JtI942bSlY4tPsV7dM0WxCbPo8i7ASKvVTNyTxsZxZF1Cy027BRrIOXZD/6RFnn1YgGuif319dy
JinEh6IqD3zmb4M7GH6zgUDq2PnYadVRGXTlRanKu6az3nrABELBMTlHQS7zy0+1wCSojR6KEaEw
0xMbx4o3tgsZTyvbh0aGC+WzC9+Y0MZGwj4Nebt5cl76cdU69KMPkcx6YBcRklR1HKLbmCXZPjLi
9rZMYvOd0zTuWhGN24V1OSXR/VoXEquJvkQ0556arUucyk41TF4hTciNnKVcWvGPFC7kjUvJKB5T
sUkw5oh0e8szf0F26jzpYUySLDDHE+rcnO1wM8maQK+kc0gLt78dBYpzlSyX3NTOo87pKNOv+BDs
+mow4ybWu6OssmdfIgQYZTvRWpCflijJl4bCh5L+L1UQNIRnEwI546e1OgRHXQQvSe5+Df3xybOs
BytcaslcuBgpQ6BigUAHfYszj7jYjryqVZvoWA0OojOq8ZcQMNULNO0Hu9oqeb5XjQJR/gLb4T7f
eX3wOYTHeH0DXZgxwpvsXKDe9L7mmXlrDHbcN6537MP2KPT2SU/MnwoIxSoId9eHUi9sF5K7qXJG
1R0RtVl8Uq3McQreIofBTndGmGw6xDNt5zXxv5Rgn2MMKJL2KW6+jcWtj19LIDDBypfK/xeOLPV2
g7NCmk79c/4r9Bzpgq4fDnVZad9cHgjYGmFD5QWBf6gy1VqLHJhx5yrOavBRv7u+CudXtwWsnoYz
LVRuh3ndlTqI5o2hOh5GVH/WoV/vRnXYw6P7U7baXVW2eM60Cx/50phSnZrWrPokcHh6gvKws226
s83Br8GVO0J9ySqUJ3R86w3j2S5iFP3xq/z9idKXm6rrNOaY7umgSBnGkcPVcbCE76GbDp1JG+W4
H0HkYvNaWlut0iXPMs/fXB/5wqXEO4LWNPRDx6DFczqypmSuLJ0yPgbCHbCYQTijAWaxTTsgPdeH
unB8pqQW6jfebVP19HSoqHHQDeMpe8hN/1tjwi0c/QogqOgAfaLwc320CxNziE0U0Pjb9Lw9HU1P
qkgzdIC40CHQGipc+PUije+drMj214e6FJ4ozxhT4k7/nXLQ6VilhB6bprp+6MEkrjR0ENq4xlUu
QyrCfO0K74cYq+9l0R9ik1+gdZ+qMF0yJJi+1El3hCyGaoED2kKb5DVme4hrJ2qSwhwPMnZq1BQr
AbZ0aP2HtMrMJ50S3DrWkbxamPuUx54OS/4O6oKnEbicc02NcRRN7/QtxySpPilW5T4U2oiySWTr
z5VEF3mM8+S1SeCf5yG9jDZClLQe6m7hej+bP30TTg9GPRRvya5mV19pGXXgGjxe1Gz44ujARPNK
ejelE4PZ9p70NF4Y8GyHTQNSayQw0ZWk+XD61X03tooxoMBQZugBRzJw7rskjJ6MsBS/e3RmQ01H
68O1bqFFlyZmGRx90yzXdp48kR3XSWnfVurn6x/04jJOspDQU2lfz7eRyJuw80QSv9hq8XPAb4iy
05uneDvDHP70G2epubgw3txsSw/NgSJ0oB1jtHlhj9wNhrfVOnRv86hHyrdcoIifRaFfS4lVBbi/
yaptdkxCs4DX6jb50evilbS3gYnyo+LigeYt7I+zK3waCSwp9QJeGmeyx12A8HQ06NURfLZYu4ED
NNkyFtLKi9Oh2o0HI3cR453ujMILw9ZqeKMpNtamQGmhd/QoupMVxa6+EOguzYi2EDkYhx2i8GzH
g0IwksZRomMQgUZsWxUfXmlU6+s78Lz7xMJ9HGa228OK90ELaeFQweIvkrsC6CzI7U0RVw9V3d00
DphXSNKF/MOSS4KsZ/f/NDjrOPGgzemmOl1QG6ENEZQRKgFa4ey7yhk3Wg/3IRFK9t02ghxouWV/
D9UuWljdS5+SQogBPAdQ+5lerlkYXetjbnv0u/5ReN6bmbb3Q67e+yMwh+trfHGsCT0Co47cfX47
FpWuD4HjJUe/Su+THAXFpNjarXlfO0vUwUsLatlTwZCyFn2MWSEkclyn8b0uOwzN2gm36JSE9gS0
Q1zKcxdOw8WxHC776UaiNjn7eBX8S113E+041OoO9YJvet68JSg/13Zyl4/+o+blC6f80kpiPPHf
IWebdaiaptDVPj7mGkL3NtyOlRIMN2FYfs40ayF4Tb//5LJlc9pCUs7mooehPJtf0OtOZgXF9Obq
wSDUdzE61RUC1r+9O2xLJahwAiBBzxsknuJrlWxy85hmzR3KKE9O4zxgenYLcn3hsF8IKTa9ugnP
wX1z1uhNdCVvM90vDmHmF6shgVaaAi26Pp8Ldwz5CXUDlboLT/DZsknPTmuumeLYuHZ5p0SoTnsg
zFfSwfhFryO5wxrV3V0f9PwJN0nd42gOMZmX01l3pSxQv04Cpzo6emW+FVoy3CtjjKR05Ra3AySs
NYC98blocajh+QZ+KwjcFT5OJdoklvZsjgJ/6xzG1vUfdmk1qOfxtqGySs9ilq0Ku9Nj6fs0mO1i
o+nDi6urL42F41ckkOUY1Nvr4136xBTjgc5M5Z+zqn2pJZWwc5kdZdf9aaBlUZXVl+tDXJrShyHk
TAOh1nstkn2THcO4TkGCWRAxihrtIDuF3aUW6UvP7bkQbC4OOvWXAPWDRZxXeGXcNVrvx/XREk16
g3SYoRTYve9cO//h9e7C0Z+J11G9YjtRb+HoczmoxvxiIrMVkoZPfTTq6N1zn4SMntJ2fGm74qdM
kwfwQY6V3NZ9viqhZUx/2zcVOXiUwDdF5qkvv7tKvBvzFANqlGPKKPkWR95z3Wefwha1P/8bGfSD
brZ3gcs0TP/JTFjD2DiIynkaPP051ezboAQKYcd1vhAJZkIa/5kg06QaC/Rl/gjOAYGaVAGzI2I5
4l4PQwzcXKteyygctr7V9ju37N5TWCKbSjFH5Fj7bNPEg0DODaas2gz2KsphSkqDDpAuJ4qfveg+
fyEEU/ohLwadoWln751asazWChP9mPilgmNAE6xhRZXr0Ou8pbfVdBJn4Z7HFWcV0hZqBfPHuae5
VhQFaXKEhrZpzfSpb9C+q4eNEwe81eO1VeLPCerzUVeiW8RbYGXVjwD1NteP15REzn8H1kU2QJwp
hs4hKU4gfD+w6vQIIgocmr/XoORAq8cLQ3MgpTbYR0vL2w2LVdMLZ8wB2i+o/dG+oTd2mo0B6/ci
Iw/Lo9N+tsry0fX/NCHv9Ki0DsWf12d5eaxJ3+BXHWbe5Wusxm4rcAhHF93rNae7XLWO3WzdJNbX
pYmJu9EGS2WKc9AFlzn1iWk7TX2IeVUkU0aaH2VeH7sA1l1hlPtSjKgVCAxN4NG2OnR0x/IqBAw/
K/1C3LzwYSWfFSsG8E70wmfLa5eD1pWY1x3rzrobM0juafo1GrExsyG9GeJr0GBnmOrewoa6sNSk
ngZWupQqBJvq9LO2vVOUCVfgMfS9+r1Ohh4VfhdxtSH1wnU4YHDbe8ZSreJCqkZhhDSUFBu04Lyc
2GZJKvJ+dA9ug+kEIG0Uc7tUw4Gi52kGHmzh4rs4Hq8/hDOADNKROZ0lfFyhNXC+DqG1qwccRJTH
Sj6LulxYzen/Z3Y8Jw2Uv9sqxInZOKWhVWE/VuVxVPmEVjWaX+pyEF/7JPeWgvRZuYdvBmSGkjAX
JuZEs7EyzVDsLEuiF55OhYmlgp9uzD6Uj1kmlYc6QT8QmxGI2m07jq+wW5O1SEtMwsQoFzHhF38M
VBb+hUEYNdvTBYbda4cSGuAhLigiwhcBMTtU0HgLDFFUjMOgxqMOrxc5Su9u5T2qcCBhAXpL8I8L
7w7J4eXRRiEMyOS03z/UZwwnjlr4kj6XQmY+j8hKyzF7ogGJHJQX50+iMqJbmvrpQip36cvjEeRo
kjwTLN/sbVVUY+220GgOQaU9OxP/UBd7L5Nvvx0Z6Z6T6BCEp2fBFEY+TM+pIVUSgtJDjpBBW4XH
MnvWrUe7QzzEW0p0ZibIv/IAaWpsMB7htHzmb9Ok8RvNyShJ26XrPMcQOmhIRlEEDMLxfpCQhahr
USbv4HftOwLzm12W+YYNid0N/GDk+n3ri1VlOtbYLZIUSVe5qOXaQYGdUCT2Qi/qddaO2Gln6GQg
DRIUG4PSPl0yGxO5tkOUFOmAFVTV/N7uDHCK4xhlP6qqC+qbLJbJtvUE6NCmSLiJOjPAFdLFKhhA
wSfLhZJqxMC22q6HEzDIHGHVoSjuIoRNbppBtFsKDD0ZKjwWD3DtjQrAb1uYnrU3a8VdU7u2txRh
cP0JcPW7/i0vBaWPW3Xayh+/pY2oxqib3lGLPWU/hY3byNTKl9ipflToCiwMd/FkwKLigwLmlXMK
UGKHJjoyvnIY3Px9zNx9bdZPWX5LkoutuC+/UVLfXJ/hpUPBcQBbRp/3HDpdRIWv6lkf0KIrczjg
eDW1htJvNd9cKtlcHorUCKg0h2OeMrh9X8RS5KiWpcb30KVtY0fyEOby5z+YEnUaNB0MlStzFl98
TaO6kFLbBg2K54sbmKtBU+xJ76n7JxHeAtA6ISN5kc9TLttC5XPCrB3zOj3YeM35ftLfJKN1QBTm
1jOQN4/VZ5lUe810t2AZlr7fzML07wBgGzpkX0o4EH1nWYnTdUEg81Ie6l5HHsKsh+fMSFCdHPIB
jza93rWKOTz5Wop6SJjIvyCta1vJe2ZTCtShoyE1joGiBG+5Fim0zkSyF56iYgmsx/VCCDY4L/PL
d8rQCVk0KJ35q8XtA7T3St0+jApKQZ6bV/dWHS154Ewf+HQUIG8SYIcuJ/3VeUxM9VhXC7dFFwEG
+7oD+9PBXpOUL8Y+eXCKhVN7nheeDjdN+kOQsJtEqaxWlMdYVsp92NX7YDC2bojOkdUP33zHflCz
7KuFcMoC5vlCPjwNDZKSfiS1gvl62h14vnGCa2XIEFn4uXXRTz1WVygDDOPPkL73hH1rw9/+jHSx
2HGC6uv0nJ9O+ocZ9wA04TzI4Jg1xVSsR7JJ5ox+/RyfB9+pV8YnBN0PAnZeWDNhE1h5qXrHGB3z
HFCT2ilbEVl3im/t/sFQtMKA9gKtOkvUSG4d1Lra4IgIllhxO+Ev7yNoYoZfcjVYGOw8DpISiklQ
EQbr1H47XT1PyegXo/fFpaI9u8K+rxWKBiqky+uTOj9sjAMQgfBOLUnMH8SBVmphiM7awUAV7sYZ
rXuhBf9g75PsQIChq6fCbD+dC+zlJM31kr0fpd+6OvkzTUR1MESPGWfSrBAq6laG7m9b5Xh9chf6
HlNjxYaJAY99AveejhyRYsapk9kHR1UwaUU6N5psj7D+El3xpajabFOANOkDlJ+L+oumuwuHYBpg
FmXAK06FBiqWFDdmed5oay7RVgOj1Berpv5hodoV9LedcoyTpeT9Qoj5ONa8ZEdLJbIjFwO5LDXv
K3f0kb9v11akr7q0v+tV+Zw5xUuOP9v1Vb5wBBmXKjB4XrbsvGEm2wT+rtp1R9TSHDR+26ex7/Ye
cgAgib5cH+vCduXG/iWBAASdi3v2QdMIoEwmvWOD4OCnISjT57CWzfr6KJdCpgGmkK1q0/1GbOF0
mMwArDQYnTO9M5MSS3ZrF/e3WfniU6lLInHjYS6TatECnvHCF6RqMJUkoYTS3pmFTGVi7WulyI+N
9W6OoTE1dbTqT+qQiZHs+S9BvASim3k3TqkBln68RIgyKIGcwTZjz1GrVIEC6jS2s3eDkKL1OMar
MjeNJ1dHwTpQo24tjCT5DERM7NsY8Wmapxb4pNh/iPIy5Eci05sUmb8zm8zat1zXm8ywAd5ovbVW
hhCDubS8iXRorF034I7bOupClLlw1MgaebVDgiCQCe30m5kqZHTFqNQDj8Q7IsxdFoafvVhsrCrf
FJb3trBH5hGagiUt6IlORG431ZJn41lJofogYp5SL32sp3qdgaScBD8XfTJx0U48RDNFtY5r766i
DoZoOBRKC2dkQ413ol6iGBrzs8EPshEUnfR3QTxBqj39QZ0VpIpos/IxSbqHNMoRpmr/qsxqk2bh
LnYQGE+NV6Orc+TjWzR4c01FDT/Rnwrw/35UDsjsYV81oQVwc/qC2o3/Lcydt0aJPlEj/jl4xqMq
3S2y/puYeu2NV3Kn11qurm1lyLa9oxdrty2OshTBbW5G3yITA+/A/CMIcK7MkS+ulH6T5S5mMBXJ
h6uPaJT7n5FOaldVrn4LY4yTFz7T2bbgaQa/AZIzTWCEE2YRI4mMpvL8oDmY7fCUpO6tjBXEo6hz
e14EvZySr1LcZrh5NVnwYHvhQ5gbuMaXW7Ntn6IBocuAAIO91fv1Xzb/XKSe6IpMv4rrgS82+1wj
D9OoU0z1UOj5sENCLlvnpr7E3zu/AqdhaE0RyCZRgzk6A8mjKAn7mgveLYZtFTX+F8v3nUcFKbxV
UXgotcdG/SqFN6wNp803oqzMT4GVZKvr8z17t/JDSOoRrWDaoA9nMRXshkNRemiOMk/3TVz8pcqi
QJvPyYAVBQ+V02w9c3i5PuiFRWYoc2qU0RA9o5+GLhKVIvL0g67F+r1v+vqjWjrawi1/aZEBlVLC
g1zMLOcZTuGAche2Uh+iFDdjv9or1ueShnLYfKvFbVkrd7nALVXHZhwvtOtTPLt+zalySHZlA6OF
Zji7NFTEBInIsThocfPdDEpu+PC7a/Xbtqn//AdDQcEgyoDVPUPl2dRd0s5vjEMyms96WO2SsM5A
cWa7MMz+wX6RE2vXoHcwEVtm+2Vs4Z16SomeeBbXh6YJvW3lZeLLaFbA8KzO/oTRb7KNDXQLFpb0
vNE8rSn8JJWHBZHdmMV2he/c9EprHAZE+J6KZgi+axnSsg6Y822Ylcaq9RBUH1HoPVSa2q185Ca3
dRLEGyUAP9wPVv8cum65kJhcCGagaBwSWphTVNxnwYwobLtG1ekHQ3orUer9zWBZ+Y1m2N+CDgaA
Nnq/25JlJcDRCkC08CzOaCS23421Mw7jwQq0uzo2sAX3371MfS8j98UfkE/+/S02vVU5q78y9tlu
7uh5j2WbaYega25g5e7zMfou2nzr9+7n60NdXEw5hSMA6BSBZhts0iSIOrQhDzIY6hVXRAPcXbY/
1NgYb/WkfhN6pC/gJqaff/Ie4DEyPYgp9FNlBvJ1ekcrbiDBm3QhuIn+sxTls6NoB5EspeRniSRg
BIg4oPEmFNsZX0U2td2kFv2LCW4YBPvYwcNMx46lhguEx8lbu9S6P4/upyNOf/7htR+GTecnGiPm
KakPKXMdYYaEKm43HpDrBIe4ENkvrOTJFGcr2eWVSPs4tl7QK0Q4TxqfVK8c1o1b5wtH4PwOQSof
/DocSconXF6nU0MVKKsVNcqPRmkam9JulU1n+mLhaFvn25FuJS9EWpd0uNjnp8OkJExB53hAaowo
uu8r66vfj8naH5r6vvQnEcQc7a8hVXAOGaw4u4mlN+ziThv+H2nntSO3kq3pFxoC9OaWZLqymVWq
krkhamtL9N7z6c/H6sEcJTORhHqARjttKDLI4IplfvPWhwGkQtSetkLdx/eNNFSHTkfdU8iGwKmB
SNtR0eYvuH9IH3ret99K9K0fmUJ0L6mEKw7KsTr0OIY6k9k0juVLouNFwmjHjVgT6xJlS53MvwkF
5kNZGOz7Me8OU4vAuA66CKlNTE4acBNKXbQYmjfxu5WE2a8gQA2qK0XvWey6cBczEn8LEWB2REb8
mzzVjE2aGeajOeJgJIeq4lSyREDLSvXJ1yrc4QNJ/mb2cbhPFEGkQwFM4lQiO+uoka/eBZVf3qei
Mr5mbYGjjqhlOB+G2OG0xho9+PKinbuSM5+fYGiqy0t+whW4TeK6OIUds5KqRZOtVKJj0hcfyVis
ZEtLpS+AYqC3mDyiAwiEEbTT+XEou75AiD/OT8GYNwg516XTjF7oZr75y0paHWxhqrtxOlT7CEre
Tps88VluymZnBmBi9VorNm0OFW5qy/ioj75xYBQjf5QeJli8Qjx6itB4zkKqvmRU1fvBrIGnSHrr
KEpQOFmLJUzlN5j8VUL8JVDNCdN3eTYZZsCr9amxUvxePl6QGfguADifQcTiIh9OEcqMLcuvebwU
UpHyUmVboY12mjX+vB34Lz9o7lDgcTO1gMxwCTNCciqapAKmJ86V3k6ajB4d5q7e3l5lYU5LZc0b
nLPC/wA1QQOcv0HNQIvbU5XshHyHrDn56OsOH34DkhGmlaXVucNVZ269wkvdmKwYs0S5dGB8Dztv
svrHITaaJ+gd2ZsyWDU61kPVv+Vxhs1mXrfhA9gS4Vjm8ddebHAeTvOCv9rTvrR6Fv+Toq2FI4OU
7/syxDwZAdtfI/4D6NU20z8kUpZNOVngqyrkX4WECcHKTX7lKdNUnDkwpA+y/Ola+MeNEGJ0Hqb6
MJ0aSfzuU3H4ZrMSM68sMQvqkA3RINUvOk9SXMsp6DpUpEC8IOwSb328lG6/xs9BwPmVTUjGpWPO
gJgULDuxbRXG48jU7SUY7mOadloj+bY+7nMxeTSZ8onvRhKDUivmHvqemHo3eWtspstvA6SQjDAZ
rW4kPpehBwRG0utKqL2oOYpgPa6f048i6LfkAF9vb/cycyDHg3ohMiziW1yuFFr5aORxJZ6EqvRt
TcDmSW4+iMLvuYWXFi4KY2QeUvpRf3tcYNogmgOuWQLZeIGQTQrdj8pgmi3SWo36acpeKg0Xgdvb
u8gaWIU7xgSOzmjpAkCiJWqnDim+NGPlbXxZ3DRB9Gy2xUpBeHEw52WgkHD6AXBZyzMzDnM1rkXB
yYtyEXxfGR27mDnmymZkIsjZ0ZyXQV5g5ubQQFgOFv0o0AN4OdlxxjUxNNvW4Pqj3vpCx7BrggeM
MBB9PDRC86gY7+B1H1OkwhI454rebGX/vZVqGMJfJT93pRSyQ7YVIaOjfKeb0VGevpbtnv8PBCY1
zax9YWJIQpeef0BQniEf27Ec4f1SbFsv/VCN91x/QxJ9Y2EC28KFnimUWZDt+ZtieU8n+q5KXvgf
6bg3kpWgfu3NAmujcJhbmRfAjbZJyZ060Tp2Y2lswqHEVJF2+C4o22LlEF17u3RUmBrTAVRg654H
9s5rkJ628upI29M/iG0Z7BMZB8Hbb1eeIbbLtwtE6lPCdCbxLzOAmjvci+vwJY/w36mmQXDlCC8B
QU59d2jfPUndNlW8m3PBwGyw6BiGzsVBQHaQ1zafQ2Hw8VgVwgdBLzy7wj7jfvJFJOQbSQXIkTYr
z+UiSnEcERHh0MPnnYdK588lyoRGVkLTOAYdEt9NJr54k74PSmT3hIr76/bzuSTlz8tRvEE+Z9mL
sbpmJdnI7ecdkaJHgyKXWgFv1sAEvxv8Vhs1sEFQDY+VXiV3GkqmzwqK3q/Iq6iuJ/ZI3XID3+lK
k/Z2GoQedmVx+tfjivknzpxu7imQPoucJtK9Ip7qQTwlQfbEFPNLbUiH24/h2kPncc85E5TZiwkT
mvtWVsWReYR+vwutcmcq+TEJSdsjvoPba105+LTYgTGQ1TAuWLYfvHFSkyRX1GOeVv0ekFzjtLmq
r9RbV75kHd87euvkv4xaF5/X1OVRzvjTPBqxFjtYYGFX7Ze6Y+C/sbLU1Q0BBJ4JZbOIwGIpkFDW
ZDAhPEqlcKgQx+gq5e/jEq+fK4dCfBbIWnzFeRlYYaoOKsCPXkTaWfvlTfgfhcPKObj21GZlFJRm
QE6gfnz+8aE3lUx+gtBeDXLtXhjD7j5prfYx8/POvX0MriwFOtDiDEAq41wvnprawyaLJEGBwz78
8qt8oMUgbk15TWdm/smLAMgUTKF/zUWtI6JzvqXG0Asxtir12Bb9rvD8xtFmyeo0bbYjqbATFAlq
5MIBz4b/4mEy2qHMA1dwiQ7yM9T6kzL3jiMEgI3Zld+a0jTvmZBVKytdGTXO6GhEEOYWLu3jZYgQ
1TwcYREffbDDgSsMWCUKvMJTDesVa3XT/zHkw2RXeOi8FfwpZg3FmjjCvMjiSTM0o89JhkmzcPkj
uiRrJy/DeNvs+oc4w5R7soLHitE4I+R7tUtPf32CZiM6/P1EcFEXHHlseSbd8CrzqGphTl1TvgeS
9Nzm5r+317m2L1R26FQzLGZ380n+owYpJwuHnLwoTlDWUfCKTe2nj/l5n2Ehz/eB097m9oJXojFZ
OgL8bI26b5mRjZqcCqZnYVZV0VPMRPzBmY8aXzNhgm9Qamsp4EXbbYbjkUyyQzLaC6yUFOhC5htR
dpLl73JbPPMllFnzPOSVrdftzPjV/psdggLkrvmEky0+/lSYSMtTT0dqDseKIc2RhhzC6jTUNMe0
dFgbb1wJNqQU9OJpPVDiLSHfnWDo3STF6UkhzZGkMranLjoESvV6+81dPSoMTc2ZCXTJYmbY6cWM
c/uTKjUvVtQ1uGopd/3YPYiF/zhpq8ilawvO8s/sTsGMcSlNhp5DUVfz4L1Vi4ew9Z5aE79Jq8VI
Ww3a1K6NZkUu6NrhZMZkoD5LsLlAZEE1R3TRCsyjp44MpKSvddLC7RHEQ5K0K8fkalwDVonHKB8C
IXxxTgR6ppYQquaxzY/kmved/k9hGG7S3qXSe9p/aUaRmmNc4XRd3SJCiHN7jkJg2as1ciFB+l7q
jlM+HWif7DL866rB2tVivr99YK4cTLqB3OjQ0WcUxfznf8QWX/QED1n05pjUkRNkAPlSrT0KipGs
XLdX9vQJhvxssNN9XDxJZmy1lHg512DSYbhcJXrItKfMDoMXDA7qvWuE7StwUbC+Igpv6HywvyWS
IDGavPfMXj0CnAwfS3ypTlbUpNtCrms0YA3/QZ3E8K7VCv+hmMbMQZ8d09++wsgoLrZVnDmT2olO
6sXJbuJu/yEqie+myP6uKVVf+YrIRZijA/NC2maJ1JEmeAKAcjhmpra1AnlXJMXBwJ7ADgZlJ0e4
491+7dcONnIgdPdUrmwSoMXrMIZhUNW5H1RbQ/EGzAn3ojJQyhfisCdgvlVgtSDWWb1rKp8iRGYY
+F5U1Roz+9r5Q0GetpBIjnKBH0iTEGyHTxaGe/SHFksfeRx+KEX46/Z+r50+UiCcVhg7AntaJGGx
1vexVNf5KW0aNzZw1kwVt5MixTYk1D//i8XmTHnOLRk6Lr6pkveGaaSOnVpbehiUtP2uLiwMzGBl
20NCH/P2elfyf2OmeYAPofeMls75NzzoeWqqla4c2zqjtR7V3k4Xm/bvu0FnqyxmY3FPx6CtwW9W
OV521Uuqvd/exrVE+c9tzH/+RygyOg+ZLiNukRmunw2jj+yShjAEH0cqUHcqrA+a9nsaDSuv61oJ
TucJBCmuCbQll5dzqGVeyzc5HdumBDCStGKKxSmhNhf76qeOz8suCzzrUKPlwrCkGzdxbpX7RBJF
2+vMcYPUxrCx0gyOnkVdrntB9feXHr8L6gvB4dMg6fzZqLHhV36UVUel8F9rrGBT3B8RRnw1lG6l
H3ftNUDmZDZEuT9rF50vNfgjF1ompsfa9H6FcrXVVJwfpXg/NRU+mO3vocEhfizllRb1tRgIA5tY
MJ/kCwzv2FZC1yW6eByqYeuVAwibGke6NPAh2VgvXdznK9/N1RXJNhlwUNmS757v1POVMR6kCWWk
wExDW5GH/B9VhNTZiobnxmZdQa4dopXL/drzRbzfmBEh7HQJNM0NgBhFacUnNYSSVqtQgbAtcyuG
kFM+fh8N7eCp5sNQpisLXwu189yeQQZNgoswUcQ1hjojodbEQO+H1AzR1yIYGJbi/rvySV0Lt1z0
zBgpkOhKLCJgWiTD4EstaJ7I+N3TO3ooo8l0jEmS9nVWSCs7uxYA6bgDFYBPBIRoEQCp5FW5MXv5
6OXc1xrSUwdke/qVVOnqpkCsAALHvedCUqf3ukmhty8dR2Qizdx/i1IYB9CQYZY0UrjyCK/uiYbg
PLChTFnWYL0UjtNkjulR7T3499prXPYftwPuf6SGFhUzF+Iseo5GLD7x85b/CLnYDkteYgbJEeP2
CMfPwrK10jcdTWnFnTCoP4wUU2pAtNkm1dTUoeHluek0/oOEyeB4ipney500a3R0NiLt/j0NXBwe
88hyyiiTbUWgeivj/DsdgNYVWzyp60EGYGowIuzUPHaSUXjDxgBhBBxk67iItzhMYJ7r45yhlvmw
ETv5jeww2w5FGzDiryc3NC08h0fk2NHW5g006Vsk0Ks1IrPYqGnpP8gRrjpWkGExq5eBHRe67vps
1Ck0QXWM3hsdrcKzGqwCfoZpoONNE6X4awuZPeKmaotDkjFiUEqnDv1vvd5njhV0/zZCe4+mt4ek
Yj2grV2YKC7KDe6e6YeZ0BkDj5jZfcd/C3TzLkrCAkCxIDrDFAt2mlkvkd4fwyH71pfRC8bFOhY1
oeGo3XSnWd2vkVTzYBSGwBhw/Ffv8h/JyI009c2/SSZ9D7Alp6sTOkNnWU6oVt+Q0AndXKt4ZY0W
g0MVv44BaEhmR4/0nO9NHWuMou6ZqY6y7EQ51s+FKdjDNOi2YPaVXepVues08bXAOs0eJy/YVlSR
8IcwEhAseXBjzxdo+WVf0nrS7bA3cieS1G5jeZl8B3gFYx8Yonah8wo4F0+YgH5EfQA4KHpLE0t7
RLlzxNNSA2vtRV/QYXnLM0vEJJ42cphVjzK6xagUROUB1+/MrVpvols11IdyyEDdim9+q09fJrEE
4jGGrwiOPQh18wS3OXzRxgZmK0agViF8EWT5vs/TR0ZKtV3XSu4o9ai/FWn4HSfc+uQNfrqTRPhg
KdbIL1JgxfsUfHwXRdFmMCWQU1p4lwTpz6E27jz4DfPQaxP2Y8C+2YTBIOzgBUrmWlaDE3Ve/T3+
m6klTTu4u/D/L3pKQRriWA5G+egPDP5to4jzg1cUDbamOc3jqqrdTpPWxpZXrgaKPx38mEUjhmH/
eRxA0sOXciuqjprZAbMpfSn17TgytJ0WGWv8gM8G+yLqMFhBs5WAhODasgEv4X/rlxP9aqWMq6cg
KovjFMjNe5zXwc+xUaUnPW+HQ65H2mYWrq3suqyUh2xQ+8fWGBpXbIzgrvTwG6vkHAETYYrdojGF
u14vin2Ce7OdNlXgdr0W4WjvCa6QyeluqjwGLHrjOdwW+kNRjJ1bp4gyJZn29+I2c7P8fyPrIltO
I8hK8JW7U9OZDp3zf/ywWkMZXgI8GQLzJGcAPxOrCwktmWm6ZRS+dpxVfRvfuFMG46UGKafn4VcG
40iaF6bbG+KGoUc0u2o/N8QgaQw2AijplXTq2iGiDcr0hmx6dso5P0S11iX00VLtGOoN0T2O4V5q
CVCNOPH+/nJEhZVuIWJFV4RHPIVqpIzK5BQ1jIHrWFEAW8Uri1zdz9xxnVu7s7XA+X5INnDtzizl
OMn1tlEqrhzry5TJX1Zu4fnvWXwOUND/d505E/jjEjY8z4zR2iAvi9MfOhZ1sTCdYi/6jW3VL6WQ
3bjELA4tFZtvcStIxvb2D7iSaaAhKwLJmK03oKuerz+N6OUMghyfOiX47deci/C/0HoCdch8j1UY
7ADQO19D7TUt6AQfRYZ6xFF7W7eCe3sXl+h1eAGsAPZqlj1EW+t8Cb2VRgFFRelkwDxOougEbH3i
ymDuLzXvYl2Ce4Z7Pz6DpVo5KfPHvHyD83zUhIpLErWEYqHFMsieiaCHFGQnugulPfYAYyEk51X6
S1b697q21ryTrr02Ml5LAy3PWH2ZIApxaZVx7E8nYOyxnVvSv1IYbm4/1KtrMFlkFIABKZre589U
0sVywsgxOFVBF24jekaYCvrDl/+/VeTzVUpx6BMyg+yoeIULRmMk/7m9wpVPmWbxPNEgz71Uw+xB
6sm94fsnMi7DKcKk39CQB3AgTNrK13R1qdnXdx660Z5ePDI9VAy6BrFw1KMsPNF4Ne8M5OsPfaaK
K0tdeTt8tpw5eS7VqZzPn9uYAR62BuQ3hq4BtzpRUirD7vaTu3K0z9ZYVAh9WcTRZIXeEbPl97rN
XmXu2rwfv5ay1jmZMDi5tebBcG1fdCVnwRQ0dC/7Z6I5iXhz6MeyqGTXKibDlYxKWHl611qgKCfA
NAPEhBv4svwHbloVZctLKsz4wRuCXaQOW6Vqj6FgHJAUeSor4dkEXG/DEPh9+7EylbyMGWg7wfWe
9SH4iBdR1y/lUrcAVBxzzO0f9cZX3lFykOHfaZGLod1jIzoV6opN+YTtVuvmqoQXgTl9wwn5l4w1
w9EgP9tmGuWa3nQtkU0z7UmeHrL8N9Ak1fo+FV1vm/5z3r9PWPNAas3uM4HM2E/2fabv41a6HwIT
7pQKsibppdQFWonDZFi7RehXtqoUylbvi3EXa6VsC90YuilGODg2CoGjyU+j1KZvcgvAagjiDzns
n/xRt+5BVhVdVDm6HKuuJBU4kxnI6OILUD+2nRxioiHbTS7KXzypF1EHEpOdtddEOx8ZWKniruys
f+XndHTzIgVqJU5UKN8yTyntoIHrBlK6dpiXt9sCEXa7LN14N5q2MZ0Mx58Eh5JEy9yuhnsRb+mv
VKiCdZHtxWK5MYtW30SW3jsmYG+imT2G972ZekjWSDVP8THA2UwcYneqP1ThMZpdbC001bDdE5im
QWoVBkGhblJwgQYeehdaw+AWqYH2xlRbO5kNoimSG5sikz0bLEb+NUS4eIOaTOwASkycUbZGWxPz
1GEmHrn5WAdbQTfx9mksVPoi0bObBCYjuIIfIz34By3GoEOkAnKnwpPxkBXDL5hESHeCona7cvQG
Jy0tCQ7k2B9yU0ReqMnGDVbZOABUkb5hB+kXwOqNW4qZ/igmEXr18Mg22FMlW7OMPFdDYmFLz6Z3
AWBZDAOGERpQzoPOm+ZZav1k25Md2BC06odJ7sVt3WeRG1NdvTYj3StD9SXbbBLBLhT8vn2qMg5V
rDnKFIR3SGCrR7OOtC0IInmrm15uZ/gMPiW6L2MNbJSuX5dgcfJaTVw4A97HbLTtoiFV2405VndB
rBQbeRx8RypTkPMBeLIyq7IDw2oYBoHluUUOXq8pjGhL1AwOfpuaTpcKOPpQJ7jyIJZbjEdLrN/j
Elxg04/uoAreph/18TsWSKljMQ9z5cysHKsCgK/BQYEEMrROhA/1xh/ibJ+XqJ3qCqqustAoThBz
kaRkHk6kI79HeWG4Ym54djSIjdtqabDFS608tIy+MSZWHswCPKpY5cErYvcDxpWy6oSJ4O96T2vv
6lD6x7NS9Q1pb/3BoFVow8WCvoDen1tJE+NjQ/HssO0UR6AxswuhxcCPF+uXsA9LN5ez3skAdR/M
MYIkSwVsQ1rVXRMei9N2w+jkCQRWeVCzf1ta2G6aBdFGEkJUavMm2flmljh4UHabQplo/ph58Sbm
WHxG+A9spLYZEIsQ1d1UmBgDtHX82AJE22O+HDxFhFl7Ekrct0IOQ+eroY1bp4UJV+dvAqTm3HLo
Jo4FAPJ+NAKUOJtm3xhiapdtn28whh92aRioe1/CDsUszXhn4uBle71Xu1EkqwcKQv9Fn9R6n2Xh
r6DG0VsfLcVOqjAh0+Nl5BUGZFZXOOLUtI4+xeVmEkdjozYKnFhwlxvkT5GNLjsOhpLIG9RzxU2e
i6MbxVbiVplp7JWmgUVqVth7pnANtDpGyzMOlOf/Q3sCY+dYQV3LsPXmdyau5EPX7lzuJCC3SE3Q
KF7c61odpVOI+/uxyZMD8wVb9B5G8RfoVNcye1uI4s3t20i6lrT8ueLils/TRkG3ehpPldK8CpwY
YC1HLzWPmuo5sTl+8f3gXrP6XZlER0NrifDU57NJomduFELY7d/zmSQtEmrIxOTw3HYq0saLhi4e
lmGhhppxDEuQebYq0reSab8e1ckcGEZaqrCh8YPoSy6Kwb0xGBVVRZu4vpZOB1+s2q2e4P1t1Yi2
TOTyr2E+GDiETIItjU3qGED6D0oijDFtDr853f79V1r8KJWCTphTTpimixc4+0LrhZCRNDW6Zg/m
eGhCH1f6fpPK/k8/EX6Xvrerhmhl3auvkVSd+Qm3MPOs84RQNr2ptaxOOzZT+isQsmdByJ+0xFw5
n9dKrRmdTB8c99ZZpmCxjt7AlMuqlLJAmraY3rWWPRVIBdiK1Zf0CrvcaY3Us9u+GzYDqIVHZeib
bVB505peyNU9Qx1G5ncuX5ejc6HJTdQbA+8Y1JZgN22l7L3CZHAkZuZKxqjPhcjyWM4qCRSwSM2y
3Pm+R8Hrc5kq9mTRvRNtSwS1i+P3EyIRUe4OSVNqj3IYC/9WodZ8s3Kh/DEFXfNlEvSoscMQeQGs
7fBKSwaCLQLoz9Yw9W6SNdlGxQrELlKzw6YRd+8saiew6TQHbKsMfNGeEIqubFkv9wI2LINkxmAI
yybbjmOIOLaYS1B8ayRCt0HYCZ5de57qFh1ablFafEPPN2dsGag0uZNS2gtlnvn2EIEPdHstLSYb
4q0fOQTigKtUDbc13e1TF0TKySsGAxufKejdVGq1fdkGkp1lvnCvq33xouAzecTuQn5GHwzuHmCL
bTTmvat4owVTfNRPSGx1v7mMWWv0hZXi+zNP/+OtzOUPsQvuDOhk5DuX4dIsB0MJkyY59Y20y+vo
vm0rmEji6yhHNSMIFHAFeVMB6egm4wmQ1kaPvTtFEPZ/9dV/lmEiQhq0bxFbuagnasDGqp5L6qnX
hH5nyck7epg5rYjEIbN8ilhwyILYzoY1A6plKfOfpZElmonzDIiXHdUWs4mpiWXxmCYRvXMz9BmS
FLO0XVy6gHE6u+ikah+o5fhWiMT0WiPJvb39xYf4+RuYn8N6wSibNs+ioGkN34TVPSmngR4IkESG
CBvURv+ukv9cBUoKOhjgaWeN7fNPkIktyJQm00+aVT37ufcYwzGzxyRa+9bPP/V5HcI3/CFUWmcg
x+JTTwLRyLpKKE8J1I9NbTXBt7LIS6dsa2Vb6Ua9MsK88vTO1lvcwJ7qq3USWMZpFPoNHKKNGuqh
PbXqmh3Qou783NjcqkJsgV4IihrnD7Cn+CvVYRRPetu4kCmOfTmsTPKv7IU7SJ7nzJD3kC05XwIb
JxNqVaYd5UJ5GrWnScnvFWkFjrK4Y+d9cNCQZJq7sxjnLRbxZO7xQMuz0xjXc4I0c4LKMXV69FCw
OXSkQUAkf03Q9dqq6LmqjKzA40JVON+aV/gYn2VedKrz9DmNBe6ZSv1ZdMK/zFIf6lZ8ZPr8bMRr
Hcb5713EONohn6Zn+GHzfZ2vW2tSUQOOgU2Qa7+HsNhxYlPHK9rfZDg/G4yGVoLZ8o7/fL7YFAAo
AiMLonvxfElyLQnJj/RohOZBaSVEx3w3mNo7MzV2Y13c4SoXulZqMNtEOslcEy+eD/zFjmeVc6L6
TNZYfBCTGQY0BWXtiP9n7sZYcu4VpW92Rt2EPYjgvnm9Hb+Wbl3/2fEfKy7ebaOJpZh6iXYcFGSO
fK7A0LebqLSLnExGmLiT7yFX5Bq9FvXrJGd/H9pmOPn/2/HiHTM5F6vA4sscuLQbXXKFMH7nUnFu
7/NKAGAZQud8H81u2+dHqQKhTOurE09xMnmPTeDT9KLoPdxeZVHD/N+H+b+rLF4fivwBlnlsRjKm
vaY/0oVXst6WzQ+jY8ZOtXx7vavHZZa6niMPWNbFcUV2tAWtlQzHpqe3QhbwIIp0vzjFb3L3l0iQ
z80ByKdEowFP/Fm8KblXxFnkzDymyvQkDNJHInfoT6JRp9fJ2+2NXfnyYfWAQOZgIH20jNelmnW9
kEbaMSiE3DZC0r7YyH92E1OGyJRoxk5r8Xv++YtPz2CWAU5yBgqBYTw/IZoYaqnVhAEHsd7nTb5p
puQdVGFqGwqJa1j4z1PSfykE9a8vDnZJTxZkAmKHFxAwEICIbU5ILOpoOQu0NULxd96tJYyX28N9
Zcb9I8yDOvqSzlbF5Gg81v6l7sy7eLAeaNLe14L32ijKc5ip1IXSvRqs2X5dvsjzZecv5o8xX5CR
N6dt2520jPaqaL31ibBh2iGHpm3iT3r72FzfJJLcyC/MsPxFMEsRGQqRN+hfuMbuumSs7Crx51rh
TsyzrSH3eMmUcDLblXvj+i4hcqBIRVddXXz3Q1FXuaSM2HeXwbe+13+VsvxgWvFBCbRnOUx/3t7m
5WfPQ8UhAcYRk/ALsGJdI3UzgJR/8bvqR4RsCmrvxSHF2jjL/fBwe7HLyDlLqABYAGuGxP1yIJwN
rYrqgtW9SCEFr1oWug3xcuUWuJLLn68y/4o/zkkXdzETTq97qc3kW2dm29xSfk5Ku1fKrLUtvXrw
k/5Qhtobjhevt3d4GbVZG9oIoky4MYPLPl+7rCwv7iEhn8QR7cQh2pZ1upWHb1VefCXObAdL//uM
iiVpJIDjhURFwDlf0vLUNAYbn6Drq207ofs6quq/uS4+ekL3Qqq/xVL2nlnn99s7XYJ+ieGsy78I
4XQwwGmfr4uGnzgIXpqehPKLOFISeaqMIHha/ZRbPdho01cNiJjNPTkhdgaC3sFvPMSwQYk/urb8
kQ79WgV15TDPyRZUE1Ca0gUXQ0PUBD0ar3lJgy77DmRFehGM9knPptJmCBs5tx/BlU8VCTsSRWDx
AEU+NTX/OGhD1VZDIvmIJPTeJhR+9VSGro9/nsSg1x0szb293nx4zq8VRGD+WG9xuMS+yYbR6MUT
AECs3hi2+MHKlq49QbhkRB+ahwwOFy9VUsOhMaOhfTGTisRN6mS38mpGlD58RIY5f78hNJQJPpBL
5kzg/Ah5XWIySCnal3hAMtZXfNUW01Bn5LNKs7r27LgVZ5nvGbm7zALIxbsSBm77UnQBEgf0wLV7
DRW1Fq0UpGpv7+tKFAALZlFZEedmC8nzfWVxXLSqioNclXmVIwtWyqRByrcaAsibxhIDp0FN8zQW
3dpY9No2Savmgo6XR0Q4X1kA+SgovdS8RHX7JKFXW+jWsZaMvy62eWc8RaA9oJVAfp8vw6BLq6WA
Y9L4iLvY2McWD3WpZx8GSKLd7Yd57UiC22cZRBAutX4npUg9tRmal1CZ6OIhgWIHWXq0GlCwU/Hz
9mLXPunPLwzcMFory8pbHiKWq6TqpTL1f8TccmflNK1Uv/eDOjhRMq0Jl195YXNiynJzN+ai4xwy
v03wDatftLbO7V4XM5sJ5zv34xrc5XKlueymtQYqEsiXtrgnirhUtCkYgxdtCBR6qYLvYkuXukYS
/qW9OFfD+VLzK/0jMMZVjacumsqnwUSkKPT2av2Y+h/T4D1QxoRqsnLlX741E4wZusVzHAZ+OW/9
j/UM5rpGIQFf15lCJ2j3o2IvwKJU22992K4wSa4tBoYdJSD6MwiNzH/+x2IRwQwpIz9/yQPvox7C
fVZ0/3QD1jQ9LogY41QrMfnKi6N4maX7oV2Belx80yVQr2ayCF0glG2vjD5MIdrXSb8ignAZtLjG
eHWI4+rMjpZsPynTfbURTetYFYbyRdFi/Tt9DdgrTRLfqyIucVYd0NvWx2qFMHNlZfqrdKA1mVT0
ojcTgd1ImPMYx1xHpy7x/J+5OjyhW/q90Pytpxk7ZrJ/XSkhCAvWkjppFvdcvkU9HiEZK3L9onhd
62LXZdiiVTNrUc01a6f5wzq/tsHoYr1AUT2Xn8tKomxRo8uMpDw2YvprzPOXsYhfb4etJRiG1wbC
cu7e09ilzbXsX2d11vtBgWV2JMcwlX8Bg9jEo7IZa75yLAfF0IHiidRR9xJI+a5BLdCcMdk4nd7+
Jdc2i6QxwGQSCNKwxc0wIFM3NnkbnzI1Vr7AOaoeEpOAdnuVy+KM7c7tUTSVqD+X948u97045Jgz
lzV2BWo2fiuq/MGbFCfDsMgP4/tUmnZqla7pKF9+ixY6S0A8EQkB1rXs/bTAFL1E7asXrWi8TZN5
kyu11jH1Vg36Lq49cupZygUbUQQ8uY3Ow0yCUmmBQJ1wtKZtKdVsCnPILDpM/Zpx0cWeWICWFWkY
nx4V/SK+TFHT9fCpvKNuBMFLi5f9TlHi8CSFvby7/d6uLAVddkbKMuWAITf/+R+xs65T9KVm5RgZ
uZqT0ioJYxZV+qb64prZzZXnN0sFkO19lkfLhi8kjYKRl45/d6h/TbDd1EsLR6luR//k6+1dXTY+
qZs/ebEq+Qm9psW7KnVjCpRIl15jKdyIkbTDAn2XW9OhkCYcw/tHT1Q3RNfHPNK+trX+iBjLSkZ2
8UXwE3D5lVEb5JoA+HD+ZBl+CLFF3+XVbEAZITKdWne1qu3mFXt5Ng0oJHGzsu/5ZJxFtjlsz+i/
T/m9C/6f6YEDzbWyfx17WJtNLZZOrsY45Zlpt0mw+XB8pQ+dvEiyXS6M/rGKwvJrU2XJ3jK83kWm
7+9zDxon2LnOPurzEVvCR5n3ynnvV/Vr1NfNNimGGckAxsa3TO972GU+fAljtOXSG7WVNOQi9s2N
IiSqdaon1FuXQViKq8BMBLV4xe/yVQfvDkln//eP/M81lEXJhCefpbWTXrymwXjwG3UjJcIhUYMN
Cj172ai2mBm5ScF/thD5lHrfe4jVVtk/t3/H5ddFYcOslouNFvhFpR3KCbZmml+/Fv/D2XnuOK4k
2/qJCNCbv5QvI5WquqvNH6Ld0HsyaZ7+fqw5uKdFCSL6ADN7Y2abVCYjI8OsWMtXt7GT/1RzD1bW
ODqDd114Uq6dBmsBZWE+Y+K4+9Dv/ctpxLrsDVSuirdBjCvZDE6WGu69cYnfd7qkM2MmeoQchkRj
4jycbthfy1Bi6QqJYcS3spTEWpJGaNWMTIWijkwD6IHqplUSLDjE6947NmPCBA1VHRDqq2gyrM0y
tXO1eDPj8BGx4EeplU+d2YebDMWIDTHvSY6yL4XVoEBibzsP4YVo7FaQTCy8qbesd4qeYQah4nl1
cZDD6ZS+tIu3SEaZo3Pao4203n2zuX3G/7uGennGojUlIw6cArOpX30p25ReAdClghZx/EFHcsFB
3bTSv7Y0e9kCwbxDz6zum2clj7YTfqpVeTddjkRUCyn/zdPDaggpAbjIc+vRu6gxUlXmXpqieR76
eHQNhl9e75/fbXP532Ws2fVvHZ/Gqq7ocK7Hq0pWiH0+1cGXTP2jh9WKCds1skK2yJDLgyg2jtZm
la/v/4ab1/GvnzCL8Oymz4RUl8WbrYrH0tBOOnKlQTQsmMqc9/CjAj418wiZGeOz5z2idOi6tLeC
8i1FRsYdwzF4cjzUG1qDUpSv2fXa8vsIpZEenLRkKlBEWAWTjE7xMKR189hbob6SQtRnvD6jpU2r
x5Vbo3DzaPC2tV5pa9tO/IWffR2J40KI9xnWmZwJ+dLMxFHYgzscbyXSYlXWru79Nr0j3VdXCc9B
elCSjepa1cZMj4J7NpT/XML7+AFwgehkG8xaz74PoX2ealmNH/OTL0DEH0db2doVou0iUT/dt4Ub
Vo8swAQbmhpdxB2Xm016Y6D3BuTRM2E11qR8l/nqUonk+hbTIsTBYwNTz3UOygOWGFm5nTdv4WjZ
bqjmiWvm1YZxxccEWtX7O7rKRacEGOQkqAudpv28DSqXrerXfdRgdVq98aQSAfIYbZLWjIH8OmAk
GthWn3U1GP/5XgG9YqBhIimb8sVZEBkT1pDmpvVbSGNc6J8NWXONZFjY3w0PMiG8oBGecsZrbhXF
o2oNFLp5k0PV5RF3McQuegZTtVb8d407o7RMQ7UHKf9pK+8iWOoefmzk8qHlF3A5mO0hu0Ht+NJo
qiy2TKXne+at+tr2/nkMy0OvZpshNXZmWK98p9wgYrSJy/yHN46PUtC7TROvoljfJ3WyzzNpZSjV
Qv3j2q/Bm4HiFqTDfMernDJlqtakdsS9iZLvRt48GK289odkaVT4uj/FdQGVzPEzwHudb3m5WZRh
a+VvUNc36wHUNzDIKWwvu0+RPXypLeehUo0trc37tn19W8nzaNiQUU3ERfODz2vJZlS4qt6yrAUZ
LGTjk5Mk5Zf7q1zfIJJWtBEJCtEKIa+8/LxWFegC/E71plb5wByxOYDDVNRoZw4QCQbekB+ErChb
P4mXXN8N58vauD4iGCqQNKYu145r+E9yjfS81OujYPA977W97flrquV/Wk39AfPKd6dQXxK0hOn+
a8dxrJgh8XZD7i3UZK7d1vQb0GBHbJmgch62pp0SQ1zUJW+qshuZcmE+b58hEFC24UJUMFtpmlxD
JHWCo0zz4Jjv5a79LkzFkMAtaghHPwSD3OxNPxTfitqpHswy1P6tAnq13mRnf0XKXVPpdTTIxguI
91+kso+NnlkwOijaaujrP1VX/Vuf6GNBqAYZTqVEDiZuurp/LWhKbR/5qaW95NCwu2OjvyOZVbiD
KHb3bXfmA/5nIa4mZHVAQeft28AUYB64Ji/xMP4sIv/U9fJ7rMRLxDlzH3i10PRJ/9pRlxpqzt1D
WTAgldopqFifndgI9wAZlJ8Jmg4/C8np/hSaXD8Gqagfw0C1nnsmsFzAjcmuAAl+BCRNn1HAPKan
if7AszX8W1j78TuntgtNTjqCFGcvf2cTSHR180J6gW2OASVJlfZjtogLn67lXy/Cf1ehs4lnmloh
89KzlOZ1BplFd3Zy+VEd2pKJoYD41ZJ2ht6UaCSHCyXnmSv874oTwAJjos05B+AbaZqOjKUAwFf8
36UcvU5s6PdtaVaR+Z8l4MdF9YDYaF4UklIlkZ1eNV8gS4ldeMJ/y5X8lIaNDiA923iGve8tM1jp
0hJx383j5AnTKEfh6OfQ26Zldqu3jfxM3/sbs96JO9rRkXpY5qq69Gs0+4WqxK0Fp4YI8CragiCf
Lq0kpiytxMEwnMek/oSq+7pQUzdwmrehlfKVLKn/Vuz6OFo+3KQmwZjrFdl1anVdbsNj+aLJyW+v
Sl9Nf3yIoPNPB7l0ITx9nvgoXV0OFxzRzY0CtaAuy3/JYy83mus4dQJh50UVvodaSBodldxL1nZb
JU+xVv3wAAMv2NEtn8S/8v+vOfO2Dbq5SNub+otZ5O9o8xzCXP4kjd5S4jJ9pPklnDQ6pmILi82t
hthICPJb/2zEnf/oMY1ykJj73pVF6T0HatFugG7b7sBfdR2SwJ0qieaRDv7ShucB0n8/71+/ZOYc
e4RrQlOGzFEdisg18vo/kTI8VaX8RenV19QpflXesIMCZZN5pLn3r+2tx5RaDICEiUH7v4xPf3vm
zqwcyR+cl2wYHbiBTe1J6UznT2Ebwfd2qJ2Fx/TW5yWtAZMAfEe9IkgFZBnHmsysmgihzBFp+FX4
zrjBexTb+zubBWYfxwoYYaI5YZqautOl8cZt0qr1pEYhlPZpsPMvzPD+LIvme4G+RlWZ71VTfb+/
5C03Sw5FUgPoi2R+5hhKo/JyRg7DM/S9J9irHktc+f/hg3EbQVlM/BFXOOsezZqqyLXwXLb+58ps
HgDPH4LE+eLb5tf727llGxaJC1V2NnPF5lCWVSd1BeB1vZOck2fG8SrNoGopBtXbJIbnne+vd8vd
4GrIeykQTkRwl18sTaHX6kQMP4H/o08cRFQrN5B/IJi68ZfULG7ujRL+VNKHCH9+/e20DobEyQIY
YaD8QeCDOlPl9ujQp1by5f6+blkiXRmkKqdJsCu6j1gg29gkg3/25OqrHdjUykT9EFvjJ3a7GrNh
a7bWwht1yxQx/WnmgfIuieflWbYEdsXQwfWQ6/WDHliHbiKRvr+vhTXm1bmudHJKt6jfjYU+rsqE
x8+TF/zFre+EQTCdSI51zQxYNG0re5ocnoXXeq6nOdljj/Jaqjb1Iab7u7q/pVvuCTkeVKghhJ88
x+Wx+b4z1DhC/wwAYNhWRThMbFHG3uTTLZzezaUA70GSSuZ2VQBpxlr12t6Kz6qU+K5N96ZOi+9O
HL3f39KtW0WhXZn8ESHEvEPUebDZwZgXv07I7N6wzorHaLKsRduqQpw4LceFYPOWufO9yF7YF5je
meOVhgaOqagPGIWqPqsjjNe+yL50cvXqxcMK+PIDuOZi4TRv7pLy31RhUfmCM3vP1cofJ30OBl7k
8ik0CgTyrFo9OpXd7LpUHs+VGuaH+0d7yzgdvJUDBMDC6c922pZq1kzJ6gtqYs9Bpr8HunworWyj
COXzvy5FIxnEz8STRUFrfqh2JZIoMCpmyP3gwZKllygZqLkqsGx41kJsdG2Zl2tNH/ivmKDvIKVN
AbSfU7q8axkJwFfqHwI+YmNJguHDz16GYawFDSckBJQ8oXK4XCtTOp9GlAGXj9XAnfhFBK0bgEmZ
pod4oN2hsLdp0b1UyWtRvGrWew3KtW5tdJwmCoB9NYarqlZXuvE09jHcHC063yr42yeYmygpAcBK
xVGp/+CZ4KB15fBbEj4oxlnNHLe2CjjMATEVaGIXR7NHrD2mlbg37U9J9LlStE0Oc8H9L3ntNdkx
cuXsl5iL0ZnLHauSEQGAkxmoS/QdsenBkZRv95e4EVKyBnQxjGRolPjmwINCHRpazQUEGknJHQci
Z2vrMtLyTTRk2ntLMexFEmP7I3fi/icKHNW+Laul0tj1nZzquhYcsvwScHiTnf1lR7xBSZayyxcF
5agHUSKFqUhtsBm9xl/b3Qg7iQzRxP29X99JFgX1ihITddUrmqu+rBM4MGTxAkvMN9kedkJ4Z6XS
d5BRLQHxJqcyN15VQ2ibPQIlmddP8lSHZNFQuzMMZanzW8jbNGs3VrMdITVps6+TVtj93elTx2u+
JPE6STzj6+BkZmdqiEmgGTaLl9BozWMowSqS1Aq183JQhrXchrR90qhCr1kqmGsq5RFsBIw/2qnV
Q+g0eke0LaNHqQZOwZf4p0PZ2KhGnB2Zt+qfjFKGBceuh01XW90mRl/zTw2G41vt5fV3iFXlJ8lW
1B6NFqd7s2Up3BUqlc3OQJom9Bv1XXSwZEYar45bDW9QU4b/kaNQnGnhpt9LqZJhmBH+i6fk+o/7
h3PLbzHewVwHU2rTuNWlvel9AoDPV8QZcrMHRB8OVZD/jqv0P/+HZUyULcEOgcmao7HiQY85r1h+
UfviT19EP0NZbKpsWDDkG7tR0EB1PmDcvN4zPzEkWqwEPjpAcRw9eGO+Lbxgj7LtQqB4Y5lpfgoJ
EN4vupCzh1OKIUTxKnt8mcphaBuVzePYNwIFPCLw+wd342pOeZ9iUcagJzM/OKhp2zA0qEJ1dQ7k
Xs3DLQ3e7gsZiLQOmHVfuCw3t8beqNRgEVeRjymjdyb8NjznATQSda87bgEg2LTShV7KLX9L6EEp
iBiL9eZd0ET1FZ79DBhgPsD1U6mPAoCSa44GchHmqu78HSMrv2Dj0V0DZPz9c72xTwNsLqkTnTQA
YLOglWcyUsrRMhij7z9LRbBXC+VXCW3V/WVuCGQAHSUNJCf80AGchTtISzi+2snZGQy37qpdSWmv
t7NnA7GhlVRr/rEPQ4R5wXg8xbWsbkfIibbAeWHBZ/wFkb4hWotEVleSzxttemF8MPRgcKu4Ghdi
mBuvLL+VHBkGIWfCEV/6giqSjKbtxuyMe45B6hSn0A4X0v0b7xukO5MtT1gWRsou18hspx0lybLO
QFFdUJJbzckPDCVCrmitrMXJp5tbmph+Fdk0GbWcfeYxlpskF2lz1pzIncIfu9wtfOEbrwvKY1S/
gedDTjmHdOkQRtdG70FYwtRaHLe7EJ+dOcpOc74N1DM4bYjlzIdISxds+MZTasDOKvO2MdHEJMnl
WQooWgXOID6HwUoIGKNc+OSY+oGRA1Mp2wXXMB9XpzrESADR1STqx4zA/M4EIs8GJ0zUc5G2yr5X
oTuL1CqAMU9A5iesgTK8LTEQYYtxl8g688F+wssYhuqCV7zlPHCL0P9MxV0UTWZm5Out6VehWlDO
3YvOX/Envzza4QtqpbHzOjIawZDSwqq3fMaU5CJvwnETiF6eN2OrXpCEUPKEiTyu7USHQi2YVM6X
cGZzp09UNNWPHIDERKOog10uZOQy1UU1CE8R6lljUXuu7yDV2piPgKPOC/Y7vYl/R0fTYnhfWGmZ
fb7ucySpCYMQXIMnA/QrctdvkCAIF0HKn3ZaPPVMIblBF33OCn2Vh4lYaW2wlIjOD3b6CZPnoeMN
uSzjwpf7DeAck+pWCU5lBm0OSRp4r9GNlaWx/PmF+e86iPUBoCDGnNOnjEAvg7wtglPlp+1Tb2nx
c+aF3touO2/voZy90gqZko8EK8OnegjSBQO64gDjB6BSCXaOHAOq1/lrTjd5hF7OqM6ggtaK8jw2
Rz1BZN1LV8Be3VroK79bq/nxA3kffu62yXdY4xYu8o3jBpg5oYCZhuHIZ05RhL3jE9WYR687TUIB
1SlYKtRoN0yYsJJXjwo54+3zuLKo9LSL9anBVGMyMFQHibWGihDSxR9jgXKwderL3DWr8RjlxaYL
G7fufjqVBGX4bgwDty7O3hiBT91Btue2wSlu9pn9rekPtRFupOTAz04L5shRM3AY2k/alVfDFqm+
OWZ0SDT9MSzNhYObP170Aal9MoACZRwOYO51TDtKzMK3k3OhZq+5p8MzpESfskAVm74YXvthaRr6
ys9NKxJnUhqHcgxtpdnN8ILG1CGYqo5ti7xkG5Bte5V4G7UIZ1+bvmu12mc7N7Wtb0uyW0dLE/XX
tgLgcxL4Znh4KqHPbIWiCoyWql4emxyuHF9rEBUffojRWFTLUq/80OVK01P+V+ZLOpwLKw36oxRE
/b5vmh4+fthYUDQLPlddqu6HMbdgeNslcWicS1MPVm3iD3sYGdN/rKBOxz7pgjAKStsM/vPL38LY
4jAIuyiPwtrF4UNktZ/RMXX91li6i1dt/o+lqGhM6n7WNGZ0uRTIgVrJTb8/dhBgVrq0cpS3wE/3
eiGt2bCrVZVbOEeQMC7zHlS9/RW0OFZw1q2ScRZwWNW/qrZOP8mh3kIZBM77K24hMmiUAyq7PI6i
HVe9zBCQEE+60y9FFNdOYlqIJimunyb73EnYrdnHUZhND7eyh8p5n8koeAXx2jSaYeHu3lyLDiVx
CyOphA2X52xK1RD18VDTjS2t18A39ZVd5sMjgO7oKMfVEiBlDjSitGHqzjQkbVKig4J49mFTIyqk
wdHqY2wNyUspkEIZGWxZT5q4qzIr8xWOqvrkBIOyK8sCCtxEAZdfOcnKg7KOEC509owLZJv7D/50
jy7fe54+uMx5aemEcSCXByGHXtEUVl0f/WKAUjBAqNZDLXB7f5V5QZvdmx/KikgGcZHmsZKf9koQ
gJA/4q2RmjEsOE1y4Otj/2ymmeTaSYL+CYToC5/5hov+e11jitb/8iKy1al636fDcdTDlen96pK9
7+sAeuutYi69clcR8WyXc+9YOFHij2Y2QLAbKmdDR2bGDp8tT1ZjVzHy8Sl0QuW9KHPjBN1LtWeG
ELLKTiBg8+/HbSggvCaORsQYZ9btMWqnJEYyHjvVB/nDPPa71SjZKWMo/+DJhvcsTyML2KmxAP+5
jqng6pqmTqGUYcpHn9z6XwdO9qrYtVV3R2TlvgBR9EXqJlbggp9/ozBcwZXXL6EUp93MTBgIJq8S
b6KtEjpertmCMVHSMB6Pg252rjLYK9vPj05fOQvHemuhiSCWo4Xukz9cLmQmttZY4zgcM9sjeX8e
0CAuu6Ww4saNJKOA6YyGHQHGvK9qWlXUKGrWH/3IfwLI8W3UlngTb2yE19tigm9qHVzlS5USqHaU
qu0xEk7gelZoTO9qfc5T69d9S7y1GQQTgIjg9nTM7vLIMG2rV1ukg7Q6Vz4nkuy4uedl3+6vcsOb
A8GbJuIpV1A+mq2SFvnYSgEDKAJO1I1j/kqMMlp1Uknlb8GT3doQQFxyfJ4pGu0zf1mBX1frlEg9
lECd0dvYkJAttYVvuEsKo5P2INg26lKz/URRUcJ1JcNgmdkHBoEoSPtV40LXrLiGF26QRmm3dp8t
xDk390azmz4DswD468uP1RTh2NhVWR+bpBEPalQOqxpJ8YUTvPWxqDCDHOIikWjONqcFGdrTStMd
vVr2H5omEBsVksl9Vcm/2zZYZFq+dZhTQvmhDXSt9KqNwtJLC4LqsFW732gZa7/qasi3ihobz9HY
0P+rPf0HvPLtKssNaGVjaCoPklG2W6nPsm+N7KVfo3HMVrUyegc7sdPGlUjKCyqiBgiLfzLm6Xsj
XU/4A6LcmeQzLr+CVCVtqQyx9UbxokmLX0n3rvXQifZLTE7zdGJaCcaK/3JyTXNys5UMXxJxJRrz
reocd/D2VvastbAfoUDgqdDfbiuhnxhCub+/W1aGkaF0zgwsLmhmZSoo1r6DCufI3PBetmCJDzNU
Du4vcsvDAdkjqpkg1WgyXR5iEemBmpd+c2z86tz6zamWXvVUvP4fVkGKnsSZ6j+P9eUqWq4aATS4
0ABbECQWuyR7j/0F33ZzJ9guvKhgvhgDuFxDbbugaX2/PmrTfTRIRTZ61AEHBQu68HjfupmU9NkK
bBW0TabH/a/Hu4h7vSgG7n/dKO267ozvie+fajXnRQ3tJYLNW3YAkof5V1h06bTO/IBQ1RGag1Ec
HSdsUrcxvPyPIvJ8df8b3dgUY0a40Ukjy7gaHskTuWm4/d1R4mF1E++BTqMvJ+XUp76/0o0NTYPU
U3EZCC/ts8vj88wgKLNOE8c0e08GKlb/B1P4CK1IwxB+v+r+0PpBDNjv2mOgVV+mRMySi3e0wRb6
WTdPjMtDxsIY1RUZER+sCgMlao6UFCZC8VKsPFH/GXN0PRge/jd3NyVGFxHjzAxKv5ONqre7Y2Pk
3kPguNSM3TZs5IcKurcFYM2cg+xjNXZEO5eBVQLU2Y2lAdRnzPTXR9vPtKOO2N/Gc9r8PDZRd1Cc
LtkEzp9SKUmFGttYM6IQPsfFWE0I+3Ar1UhhBJWsbTKFrCUI2+jrfRu6dfbghBknAIVDf3p2Gn1n
piKuyUtFCelpp1g7uxzXTqVtyiDc3V9rssfLuJnBcN5F6o9QedBWvLTXKLM8u6lJVywglnIvAMjq
KHV7O0LtL8IWC9HFtSNjuQlJOmEl0JCb3um/vIuWqlJWelT4hC+MQ2r5xQNc98omUP2l+Hb+svGZ
L9aad2H6oa4bvZL6Yx+Fn5Ugh8HT0M590L8owt+iGpK7clFsqLQ9hoO08Cp8GNHsYM0JKAZmjPCG
BtrlTofQ78NmgOjOBDjrii5/U8xQ3WqtUa29UslcSjypCwKc0ZRMGVZjo6wzO36kqvekmtmxmvKY
So1OAJZ2khcYbhGUv0UT5huJswJCULuek2crua5PSVMg4pH2patbMVIVuXXSh/xbCxuzm7bpa1Yb
O80Qf+osGiDbs7+lhvVoZdZ7ONZkoNKqsdC6oGYa2+O7maRU28t3WZqKS+CXoNlZG6iauKkkfRWl
/qhm+SdrQCkpLprEbZPmgEp2vkYu56tmSo+6Wq7NRv0st83Ri9t90iDoKqx+F4r0WeryZ8j8P4MZ
3w8JhOJ6iZiLV38yMT490HdNJj8yJ4tSj5k8EBklblL4tFSs/pHU9ZyU/i61w89BI2+Rcv7TxMUz
ymWPSq8vtKOvbRVyEwaxCPRpSDNof/kFYyPxpEY12me7d6mJc66LNfHrsJTQB0grtgou8+q1SI1e
y7TSZgnHKDZh0H5DC/drYzXFuonlN08t35GONhdewxs1Cp53JDImxT5Clnm1P2HyyjFJlZ55e190
JWcUASKgTW4lrwhcrLGmQylXsTsRb7jofzS7Rs6WqIOv+uDcTxNA+fQfKgWwQl2eLxo/YdYZSnK2
avEy+M2+8IbDSDe8881DbzcIwIpVXjUNABj/P3FBmb81Pnl9/1RUwdms0tQdW6jGMy3cJWbw675j
vH7Ip18H6ovngPb0vDgYl1lK5OwMxzSP11aYvtCbe7u/xLWfv1xi+ut/OcNiREup1uTh2NpHzaDl
/Z1w2+j+sYU/HTN84halPWCrFGUuV6k1irQUFPujM2QrqU1dQ9ve38f1RaHvwRjClONTTL1KIfqg
QvFHFUddFa4sfk4lkYFGxP1VbvhzAMyMjROZ8kmYgb3cCK3mqqAfrbwY2m8bqLme7Mro2IJczLuS
HuTPrpE2QlMW1p3M8NKRXy47+0pKLHov1xvlRcrjDv7M0mkYbEFQK0Ot7HmECOyxLVrtqy31KlKK
YtFJmHM4AbgIFOsmFsrpoQaKeLlxb1RaVBTj/llNaWQPnoa3GxpQP3UivQxVpa2Af5oHxgkotDlq
3+7ypPWPHZQlD0pUhGsiKSZfHAneykQ1vENX+GBCRaVW+9rUhnCSINdeh679Wdl282ZlUhGtEGaO
wTB56DtnRb/WGtH/stPB+6qhm/IziTqI8DMWcs3AkhBojSDg95L2WKLvvImNyiFw0qVt2FBrVSha
48vpZSKVI37CdkPnRO+Sh4FcZm31Mc0q5MSYHMjgPlK7WnlVhSNOvRaUnw0w3g/8Tv2kSZZYD16Y
boM2a7Ze0xAjObbYCwWX5gaR3m1GhM1WeleWnxbM7wOHPzMEnvFJlALHoDETffkZelw5Ele18ezU
jr+qe2VXiPRP2iiMnvN7K+estBXKabm608L6M/pkv82qExRrqj1jOhu5jnAktrSOgF+vTCG+Rgb/
IrB87Tq1xINsDdWjSR3LrYQUwUboPZq9j/R3PD4nhXyC3u4VkpUGObTaQa+v/p6qZuFagsYxL/JO
BCOfWua4nQSkR+qH0iowiseihz088WPk05GdQXDqP1lCA1kth++OGJVtFWv9yoeBeBUQee50DU16
teLFKxpoMMoe+Tt6nBvZLleemfJ7xbnrwsgNAgTRjLLuETtsrLUWKZSa2+eq02hYGQ+JZfzUvEQ5
6IPqr2tHD7aW3Rcow/ifLBH/lhL5pyP0V80eH1DSW3uhsTGs6rPviODQ1EKs6iFGMqprwzU/cduN
+amK6+9ZWFFzSeJPtVybK1+OxikCiVZMoFhrf3R2NQD1IjMZXVQPntqubAPGjIJfXamd5IbRuEPz
Z9xVknMAy/oom9KPyNaRscl+WaW3D0v9OZPEj2TIkefR7Gd0Mb1Vk+WrwLFPSVK82KV1FNL4FUhI
6HZp/GZ5/UvZWDt4dveUlh7zQF+LsPzkwRFr2MlrbgAfzbIn2Uh2LUv6tl+ugBPubDnaGAzGwmH0
SWjaAd6rN8MffjmecRgRgAD/vNJi53MkjWLDvG24s304YoQGfVJe7CPPO9pmDzDf36TC/FQk6Ltl
yBms5Sg62F7x1Ejxt86iCY6BtWsvsttdSbFnVbTN6Obh0O+MTlrHCp3MwnFiZCbz5zYbVlroVQuZ
xg0/OoEj6ZUz9AkP3/y5d3w59C2ne+6MrU2X1m3kJwtx9SFKXKhhdubofOu0ZCnWueE8qdAy9kmN
i4B8XmnUPcfPyj7unpljK7aKb6SHofUzhBs9D74/K9opWeaRyyX9Yw906atd1kvIwhthns3QzcfT
RVlg7jmCKM4GklHluUqc6FwPVfAcGFr4njeVeBJjZQAG7vKH1h+z9/tea3qcZj6LVgUlD5gV6QXN
e26VWSV5GDb9M4/lVPOAiRPNxqVq5XUSyQP1v6vMO2ywVPpoCdeTTHwOqrE+Z239pnvtU6LZO9Pp
FvLjebxBqQ2STcAywGWAa84D8zAZukT5SK1C+djKSKEMJ6v1v/zb0U2r0Ncm4GCA6bpEKWkSDMK9
sF8yiGaQtXCKddVrMYpc0vDsNP1S5eiqLMGCYPcYuyHKgeRwXjoyQ9EUqlorL4MuS2dC9H4b0rg5
lnmfbo1ITV7tyJbXSmJmn+Q4P6cwhD5WSvjTJ1Xc10EzbKA7St/TMVef6MAuzSHMbWn6fcD9QGXR
kOCPswscjfKgZlnSvlRm9N0snYPcVr+rtNg6Tr2QPV+hoqa1oEaf8i8Lh6FOFvdXaNzlYSmppS2/
wIVxTDWIjuvuT24P24jmsVub6s+uazbQurw4svStK6lQWsreKYYToz8/uxyJyfvWMGdrxAqmX0Qi
CJcQScE8Z1JKYSZl16cvyMbvLT/55hThe++NT9j3q9YDSCa6gkb+3KLNmNX9IR79peKJNrvNH7+B
yAMjocV5HYG0EcNYiawgcDh4Z1/P6v+E0HVv9LJukc2px40oB7HJgir+1Br69A5n+rb0B/vYGU64
VseAl14tpK9W78PlalrdQ2jFzQqMjRm5cdKoj0PmSF9GqxdbtUu1U5Ub2cOQq/2qEYoJo84w9F/k
MDO2HrO7B+Tt0pdoKBreO6/8GutNf4o6HzXYXinPhaWYW6AOw67o63gdJLmzLdqx7lyRS+3Z7pQW
6d8R3dh6VMJd1Q3xLjREdiqFPBw6unmPBSpWn/tEC9eSGr0PY+w8DXDOQZYvKYf7n3ie8TEuDyYD
/zzxygOumiVKjZ/LvZlOvrL96aWvE+Lsnxcg66ZkO3FpX2uUCzXQ8hTWlecxFNXGLzVrUwp9qXJ7
wztSnSVTgMdhSpUmI/rr6oShN1I7GvOXwDMf414xto7S5WjYEkzd38/tldgMzo/nTZ6txOiXI4W+
0F4cqfsxRoLOnbczFkW4rhI/zJ6OBH2iSWcSNMPsw2iFZftqXSboImbHnvn63MgfcA6ZW8vKT0nx
3hUnOaRO+BSN+UIR6AqzM0090DZgtANUpA1s5/I4szF3hG8HHkKo2gHCFHdKPYc2xMIZDBrjHS0E
oPpr0/6RwQaipPuoOcX2EihMnccQ0+/gwaNoAwZNvnodRMOkD5qPzinRTCS1j3F7tiArzyKyq3Rf
FdkGwLMa2xur757aOthX5AbUEyTucPqFv5vf2Xq/CAKyYR/GW+fj/x9F9pm/UOTtPlQWnPiciw/Q
CT+Ztss0LQscfd7EDEN/9Fu6/ach/4VD5GdOXJw6zT6WrKPuiKbZKkmUFT+zrcqJuqpL7N30p/bd
Sn6Jct8N0krTF1pc2mQwf0dFHz9swpgBaYMA6QqQ0Nvy0OaVd6phfc9ieadF/nqadSz3EV+utx0O
SVkNubwSjYzopvO94e/U/PeR6ekaubukYiwq20adt53ifPkpAykcIAfvI07M/4yxgXjrV5mbm78L
ibpEvkQQPg+6PjaB6Nbktoi95g+SXoCHbDLFOymm/xgiVbGqGHU6DHnvr6U0hDnQW3h/5hH8fMVZ
HcIAqVKWZuedTM+CR8kft2pA45ZukJdRg04ARo79j9jPFhzzzXUnln6YGogH5lcw8aFPCGrhnfom
AO4+PsWlAf63CdYiKz8ZYtijnXzKTBKJ+w5uHvFMGwYPR3xHvYnLP7v7ikgCPy8y6WQbbUn7s4Uz
0jeJAws7oUESDJv76928MRSEueUM3yFeMfN0yWBbcMZ20illunxna0zDsfM/nlG8F4AtXT8Zm180
tryHxsvavW6j+Av880vRZIgijb62rfXcfNObpPtZWy3zdH4rtjTyzGOSQiFErlnt7//mGx+HIPxD
lwmwEhj6S//YazmtFbmVTryp58yTnksFusUqF7AB5t+V1vzcGSklj3aBVOfWutOkB+VrIIFX/ZWi
NPwiNUPpFFaW86LbKdUDT492qlVrTwVP1roEsgrGPOwS10vIie/v+9bDQBw2PU3GZB5ziFamJwrz
v4F00r3yu9qOqDmUT/3gHabLgEbNjun930murgWuLRitTdtEm7QW6ygIFhzaVeQC8o28AXgVYQU0
HDM77U27ruVO9k4Qyn5j3uZJCpZqvLdMEwzF1DFFm5UIZvado//H2XntyI0s3fqJCNCbW7qy7Z2k
G0Kt1tD7pH3682XPvtijLYzwH2A07aqKZGaGX7FiWbeFDrHkrszsJWpzXQvF5i6hlpf9YaQzLHSY
2h53i8aRVEotTpoiDwD5eGQNs/QICS0lLOocfk7GKh70uQqWSS+O+prgOHezF+npbv5Bon4jwZ9G
U8I/JKnBL3c9irlpd8NNkGDFXwaYbwuqVtNDZlZ/SLP/Rh0zHZcoXrL8g4v/xRma8pYGnXFnD+hP
GJI0Zsj5X6NeHT1XiZVp+sOD/U8NB93E9dASlG5leUrKx3+5eWs1JPW6sR9qN4Rr7YR2mnynQemt
EW28J/RIeEW0N/OT1brnPtf/IPZy4X4xofix6CpQFXRQ/9q2Ajq6sYCv4xbRWlaay7dVIcs4/nEg
8O+WlQeU/+GbA97452MW9aRraTml97MlTrpw3yorvxkU8axM9k+x/Imc/reXgzIQv4VO1P9xng1X
DGqR0lfdNt5T18BHX9j3bu2eZsX7aejdHyjJPnFOvy4jBobOH0YAAHf/ZRenfte1QYfjHl9dKG1r
xW0j0vqUL7SOO8ugHjNN23wS60VYrWt1HK1S80fTSC8MK7PPoBWmm7qeTZBsdvU9BUkRFNDv3fVm
1xzJggJGEvDgjcuun2oCw9jdFtNHhKsIboMlTNy9e5iVXIvUyrUCK11tutdWN6yMpvPXwRgu22gr
BzzL4iD2Xj+nbakftrqsL+3kVOSMU3zSgijUM/fpx7TB7e6vpplEaj3uvqpV7t2e1+2pQVl/S7Ws
vHbW5ARqpzjntNOruCpQkooMECeXxHZqUqwYJOrExquJ9iUxgsSY3HARu35YOrN/bhyxvbVOsV0m
hRC21hg0bow07htNT12otNrA8koGEq5m4osWxZOv9E40lT5FnTnDnlLVTczSFbFXGePHHyyDFPVf
NhUwE1EDSSowVL8qHUrWk+Zum3s3zZTfe3HIqBn586RGo5sFCsx9eb0/LcI6mepyJ5sScd+f1i7/
+e838puQ4R/3IZXjf6mIPoMnXREcZobBJ1cB1CBgOrhxgKpgCtPKbQMts7Wb2nGUH/9+5d+oXa4s
82ZYC/79IrVTxVQDL1vcu85K+kM7e2q0zLkI+kxh52n2/QOk5zdiC6cLqpfOAknu8ovyLXV3t6tO
H++7emZmH3TLqRvAwt+YUzjjN/370/3G3LKvjsyqSnjAr4mCXsnMpXQM5W5sHe0m793yVE1rdfr3
q/xGw6LzgK2DJmNkza8altbM2um6NbmbYQaPhjLXrvAst4xSUv+vXazYEphmwavB8wEE6NcAeyia
LmvSMbunfew8DDTaFJl9mGbnD53ev/HZ/nEd/Z8H0pvSjKOHvmjREYRP0K8RU+n7G1gSGUcbXnL4
90X8rQhATfgZO9NX9MvBgLFgcksqPXeZ2d/vU1P7tT4enUH5Ug/mo1f21zlt/3DN324cjLqoAMAV
GOl/PqVK++yiO8N8DwC9jwSxy7nQ6uWsFtX4ByuMsf2NrgESSl0fCKokiP7nxaDNrHNdqO7dgP99
crR6OqP1WnjYGvXa1pZ4ofqwhW7pzbe23Rd0WWouNaDJiZYs0QJra/agGMQUNqnGAJgptS97u2k3
ugvrsPAK9PjQiYORrHMAymf+K8sZi6PlVgM9i1G8zBAW137rJMULfSa1b9OBHnl9CjsBNeBDUXqH
echOS10HWIXBN4o8D7TcjPVqA1hRAQMSldEFFL7TYMh24W8qY3LNwWr9qtjpYR9m+CPFuJEY2N1r
sinlQXeX/NSUc33t0rwJenPaTy0Abn8vLfrfBC4yV52MM7yp1YO+DOkV2CRsC8sEsBC04RDb9QKe
rvaWKFPLPVrIC76mwkuOhWPJLsJ2Ps8bAzWY0tlcNmWbLkwUqO+7zB7OyWTW/jCmxaXT0/y+y0HQ
NEpDRW0ZFV9fl/HGTMwhMu0M/2/Pn3vQrb6qKkZc1U55hB0AyNu0N7G57QXTCaEENKZ8D1sn7a8p
vViwL6kQXlS74heVWoVtsid+KbYuMtZipoylN3HuLlXoQesWjiVYHs0FFjZpRkZ7njYfdrYyNpNt
PPQTPAqLorinUth7SDezG+aTaH2A7qAs6Um7pgCU4q22+7hcXMcH8kKhtC6SIIU/+GRAp36oPSs7
2Ma4276hFnOwdZUR5EZn+wXQhD840/+jYXFUYeIA38pxhIfsFxGiHw92S4jGYEus02c1aZc34ACU
YP9dO/xOeOS0H8ayM5Dgf5xL8Pc6Fymcu2Xoj+a23FOXphdLMPWg37cHGH7fwAZ9zW3Sfv9+5d/p
CJsWWgaRufjJvyp3fRyZxcmRv1vH6Zwl2dtqLE8tpbM/POFvryMTtBIFhDr6ZSHLLs9GayvdOzC1
VPRhgvhj8e+3KgiQPZEPVTJmo/yigsD+LEiP7dyRPpsEGQA7LbqLRerPL4aypj+VaU65luDLDSY6
BdGmdbhRHyqmPh292plebSahARsqty+96c1SM+2TP23D+pb2eob2ctoz3KPObUOdIhKiHmAtszMS
sY1CLd6Y1VPbdd2pSVszhBYpff337fqdP/PfjyjNzH95UnbSptyNu9z35DOjFMh1ME9DEq5Kt4TF
bP8h0fa74I7sJMkFEuvknX/1ZwZLmCKFO+kuEXlkmMPrUO6HaUxjrkqLux5bdnNwc/FkqemphGrj
3x/3d6dGyh0QXcmq+D9k/EuakqxInP/DqZGH4lcfmWQ+rAey/QyuqX+u6Jxmw2oWvX2X6+r9SqOg
r8/Ls+vWbwrwnVlT/z8EDpJpOX8eNB9ww39ez2zSxl3NXty3c6YFdTkrxwSUj4+W/NOAZxmb/u7p
cA5lMsAAOfrL1aoZmAa6d7+fKVOeUHU5vOTrpP1QpiWdGe6m5rdT31Who9hMpR878eF1SXcep0a5
UeGjCHaIMa6VY88ATGrxzOBJ/dLno+Hru6Lfmn3+Y06LtzbR5hsPGfcHc/NuDLVhiI/i6T4YD+Fr
5dofyoJU3CrqNRSd6HwNUo3cz8SwfklGYLOTqQ0RRT49TNVUtfw2NX+6vclbajl/2BzzqFda7YvK
WME+TGiIfCmyvLxa+24cW3MbDrOqLMcq87YoW3X1PPNC33A2O2I6YU/wWGBDezePu02pbh0jFy9q
uVXXbZFgc13L44KRbyf6vsdD0YJOaPocOIajdEEH+DjOmn5r/N6oUnwQkugYJJ0+5cJ4XEdBOOUx
xCDObTePutH6vomhPzn4E9eiUOtDZQ3FHbSEQATbKgnhSEijkkJiBD8AAKaU7j2A1MS+jNbwy7kQ
QVqo6nkzxHKn7HtI6SAaQINdN7I6oZFBZ9Nt9X4yvHw4Ca+8NMtkRe6SFI/15tUh5nEI62Yu4FXU
84c0NcyzM/ba3a6s1nlYLKKTbeqieU+6g01+wRdrXoUWc4P9zCmsm1xd6msBPtynNQGgeFrm8Z6O
2yMzM4oTkIiNG+7X4wj0i6xA6kbpsnmhZ/SO3/TLfkzsvQ4stx2DZgWlbRfzdpisxoqMLS0rCgPg
ZMLdTOrvY6EEJSoUWshgEAC8r910VIZy1k5aV5lPRSHWWKmmL5qe6V/LVqxBM9Me7mUAtsd9dOOi
qGfGG+/gteqOcEkCir5Mis306iFX+0NCc0FIp3H1TrfzloWDSAh/G8fA6di3u6nqtjjRh+V+nc0l
zrSNuH03F+95h6X9Gzllxtk0RrdHOR7G/AR+jjRiqZlsJMIVGdaqWsE2JcZj1RmYBWvpLnZBBoSG
DZWO+XRkG8w+boqM1S5q+9jNnMuxMk3gdWWpvQ313r3tKsSXaa84I2SDRfGl9pgYM/WpKWeE5uqp
WPb8sMJHA5uINx6Sudva0By39rmp4QQBETrWYa16cKN5yeqTiKjO7YDkwhbJuCkIjy5MRT80dsnh
ycJkya+QavvFvPodNOiS80TQ8VQLK6jBD7o0W5odTMrWtXEPGQ2GcFVR26vWmDLnuVFw2nPXl39Y
tRM2F/zlCdxBWb4TTPHzun2YK2ycshJlbjEEOlHWL+GcFJGyfZdVQusEYsrnpQ77OcMmVqlzQKN2
UTLx3mwC/gJyTWgfdfYlVX5UE6n1JiZAa5Ted3Im7r7U5btW1BHxa6DuJgCuNp60l9p+sdbuqM1f
6bYMtE6NOgqToKjRuO9ibs/VWNx4NZU298eaMrMHLkmuyz1RjtRL+A/yF918oFK4G3pIhh8ygvdk
Mvx0s3F/X4X3fSkL30Nn11Q8SPWHwoCWsdZ8+ftJ+27MI8WGozC9OOmroLXGQBbiksvSawAruzSs
NhEkShIktP00hYKjDFs9DQarAqXv1cudmMfP6ZPQRzBT43rBQ/Q3l31eaz9ptxAQtN8OWrT3Ff9i
yy2iMiHNDy732uTJRbfPiz4GGm+3U/XnVNKma8xM6O7q24SJNhyCowVAFWqP8knThHqfFvlNlzb0
o1jbFCXC1enHNnLfs1LhJ9PC6Uvv6h1x1BXTd/pKxfEZrnPZ3faGdjPa7qFKvA/V6f1BZgr7FcSf
4ym3DOGAtrTqjjnATKzSseWBNWV4Wdo6yhbtrVqra66PEIQt3mOptVEJDXpHRyoBQ3Xbu1Y8a9YT
XdeNb/TZrTIbUFsSJiZ5oBrT1VQofHclo1zGi7c5P5SkjjWSSyQ7bymcRXIJDdDBzlKHupH+MDrz
oBaMoKRmSDSqBkwrvGPI2NXdm1u1RxNq+X3DLSC335LSfiptDU7MItq0Me5NPd56UM8OEPb3Eoqt
ZC5f1rT0LXeIJgusqHeCdZYDpWbtVdbnrWyJZuWB37CnrRBEaSxRr1LshlnUfhu9u7p/5G1ql0aF
MVG+yGJOHymJSfugjmvUGRDXFhVqB5Imt4nBmm3WyghCZqAP25F5MD7qBggaQqAWJ2AA1rrcAiXx
h51GslLEbUsCN91CzToNuR2IYQAjVx9EPjNhQ4sb+4Ny98jhMrL00GwOe1kfmK8Ll+MWpPMLuEFE
cSBNWIsloLnwbNGrtY91XAM44K7kYaWoL89oUb6D52Hed8UduWCD3cPUgbeZVOuLVDzGYt+xGitl
bHlts+heNAXIbx+sQBqceos9OF8d6vJZt0RAAiYGvku0g7vV3xRrCZwRRqz0tTHWkM+hSwKjcGvo
XzHDIWJcNOKoAcX29gd1+Vky1Twbh4jnM2cz3Iobd39Ar7FILIZwpyOAjco3+z2AMAL+QnR1pYHN
TNwekWO49gKcYm9D2pGiin7XEbC/1Bl1k0JsdFEJ4SXbsMVUvnEwvlq9Cq354MuXzePm93sWpGPq
KxlHxroa4qNzkyNHQbXEwW6KGUaV5BXF6qJQhMQSarPP/DBZ2m8K76vTLfI0jc5npVlOTw+6TI+H
nFZptEqrmGFTi9OIu8GPFFw+lEk7j+yUyTBt7QOjGesuTgZ9RGFh0HrV9Me96iIFvbwVLZG2qyUU
6rtY6kkVcpgrl+74XGMbH9C7iqUDchEPqjpGxZwcGDV0IZoMN02PUs86yKMnT4OyvcuHzjFs22Q9
7rtzdZL2gLjU7kwH1Ronq3rcRXr0MjdgdxS+YDEmMUac9wkQZT3S6b+8l7pztqC1pUJGBfcLcV3Q
ZOlIauNTYhq9Ca1kT+W5q8BK8OZmUD45pJcUvsryPVlcDioz55VTbaW5FBuJ85BfbOcp0Xp5NwVQ
CVZW0Ag2tPbBmHcflIppJf7ALcClIJQkTrpMnqmcGdarVoceSQmwIJ2K42m/jO5bN8peXup620cr
wHIbPlaG+JbzdIDo29+Tq6M0wT4kR7ZnYX5vDVomSy78JJ8W5Q06hh8KiKsd93lAIrPCeuAjhvzV
2x5M9WKX38rloiZXxildlAKnx1XOS1eEMpXfeRRGpvbT9sycO84YtocXrykBoisBLJ7RhgzSPi5Y
OxanXZ4rZKa314etmu6ktdk553JVuA/WiHtiSfl+44l5w+eSNM0XBgdK3QdvsLSmSCAV6ZimoWpt
YhYS8V8dBZm/29MvS35YvPRmSh6c/oMSom/ub0T+nVbI7VKaL7P2nZv0zCqs6fZ09XPerp92kas3
aNlKe1Wz/Dh4esjrdiWBZ0v1u2H81J8tvFNu+VP6JytFKkTHXUe/T9+YHOkad/LGaGv0C55Tnkf6
EEK5soraRDM1Gu62rbcQbsZSe0URnfRVjW11DA1rOSk6IJIydhBqBMFTinimmYhDQDu1VIn8sjJd
GiR+dtkQyOo7gy5o+kmO8jw2r/xfZhq98ifzbjiCGhQOKXj55Cj1RLupPsVf9HpqbcGGiyFW+wuz
Aqmu3+iF/YAPkDm48kelgEettCDvjNNSvSGYu+V5y3yPFdV6ntL2uGVdSG0HX+zoWEwKlZ+/JQwC
aIybFh+Nd7bFQ2uVFLTKoMfxYO13ciLYI8M9JuqThtO35s/S/zOq4avVZud2O2VK3BixV6cA/4kP
tTSq9oyXXynxztt4pyxbwCGTj2KAOJXqAh3A2UhYLFC5V9F2h3YyvgNwAnz0IuWuvEW4+EaqiLF3
H6WvpLGrmbX6prFeOBJSjts+9GoVUE0pj+HMnklzmOt6kFR7pG/Gg1e5odcCvOPve1neY0IzU/yt
CGwafsqPpPxpK1LN8/xoVEjjhf0ObJqhmE5EAS+Whg41wxpziKWvy0et6k+6QO/c5rIn1nO7082w
HaWfwIN+erZWzHPCNi/vZarLZ86QhiuBGzDrRmh6m3QhnbYPhJhi6DtO6/A+rYu0iiskMI150PZX
uaZSWvkoii5+OZS3UhxRYhkepnQBqzXanVg64pSYPhWi9Cwb1b7mRuYXCVEZvaBcfPnbp5Aib7x3
DG/iMxPUk2qzDXro8C6yRXFfjS9K+vTpU+FdF410stfpda00eZJR2rttQu9LqlseeiQJXiSDDeEn
tSVY5KudVDdyLdkN+VNHhwRfLWX/S7p9/1knvgjCF8nML59QhhcuBpnlS/EN+KurfLq1A0VGmE6s
985sD4U5RVC7+KKHQk9xnuQ72TjDBKm7Fc+2wwx04GWzqKWmxEHEjpOE5kYRDLkLcFLMvjaL+8Ut
Sc+tF20e3zznJcl+asgyV5e+Tt/Cdb5Pt/xhpuTJln+z1yQmUj+s3uRjlDm8/F/uIvVBVPDYfquc
/lCtxVkqbQ9nfcYbRTX7o9vIsw7I5yB1MmePL/III51SplnVVFcjobby24RcvXRV98r8yX27Hk1o
U8u40muVwntkl48VARuy5WJJUNas/ja8c36RFV7PuqWziFAKJfaz72Jk56Ra0sebcfB7kR/lqAVO
IArTqAEKFvm7Yw2co/qydY9LtZ/5jFbxfvDFyfV3fa2vmbAOrMVgNc9onzf+kqt1BMH2E9/OgMdF
Ogdakx3/Y1Fod/i+M5NBPs9Wv3Sif+xBIEr9w6+4U1ZA2g80pEi1kIOO2ZAnUJv3izeGUu7be15E
Jr8fvvEybIFNKqj0PrROql88L+sibZrpvLK4PB4WWqkN2NjjIleuhfbYJNrRU39s1e7v5ojH4/KQ
sa5evL0MOdGIOuKZtO+2+gUDi0JB7OVJwgW8lBqGhgUQ00EaBqZCmMUa8YIC/cMfEhXyT0S5l/41
v94y2sW1F35AV0q3id/NaHWehJnuX6is+3RY4ROcUtqJ7NGKJKGyl/3ks8rpLE1mQphjfSJO6yVy
Sumhzig9QScaz8re8pG4DX9H1tKUJ9s7sskHyGMFsA8VhdeazxMgpdcEteeU33i8doBImPQHw6SX
Rb68Xb4CMJI+FO9wh2/uPlF/+SkNHgn+z7iRS0klw7NIf92xdxmOchnezSVRrQAu5J4YbEQ2vzDL
VzpAPJ0wQx2g4bxR3ML7wsfhGcVeBhWphC15MjVX7q68llw1fD3UgHpr46KT9loIyaUT59kikNpD
nlP2iGT992ntAgLuXAOp0aOmERbrwvul3pjkMqFFJVCK32YlxfQpJbyygxxPXNAruDRZLI+LtN9M
1syIjx0J8ZMGGM0ohyKyHr1AO7bDAR+EEyEV6Ialawici0WL5qWALIcIkYdmUeUzcPdI8aY/szwy
PmuZmiLvjUWSrp/VnaXB691U7p88nmglvLaGpbGLz4AJeIrUT4J8jjRQCM3SK2Sgrmha1lOH8WFq
b9SsBlP8oP19JOTmT/gQXD31BnpReV4rB+/yLMQL8+x95tUduC8WulPzuCcslwcZA8N9McOQqdL7
Kdd6ghYzqNVU3gBPL3ect3Abaqueef800qJIPJXnV5EVxA5aMG0kfPcIc//3xhW4F3zoWKb3rDw7
U5j4Vp/WRrqzvJvcqmzjMgwKvMb7atJNmAXycS3lptwHedLZYl4hg+TKMhin+L5a7aWaH515PuWr
/qOcb6EW+7Tgk0U03Gvalf1pdvEyJvvjVDy62EmaGMKlJ5R72JIKn3w6u3Mt9YFJ6im1im/4NgiA
dHpmYlm5Kjx3wXh5GUtachj1OnXhpjg3xDmxfGq1J5xf6W+3Iju3b3k8zoqxvxEDAAaw3/DZcNgt
93kBE8SCSSeRC64WybnsaZ/x9df/GF4V9c9qsEgtNMll6t3ktoKrTe0YBcWbNKWOOM9ZoUv/ARiF
LxWY9EhZCcXGiSH84e18sDIRS1edz80gk+b8Y13tW3ne8JrQh4mVnAkfD9i0hTtBtUqFpEihXWMp
4VJeEkgqZKxrld9oRZLLRF4emhyLAR7uXybRVKIB0yL4kE4CSwxblNTuNq+Sn5FxbBACe20+5tmm
tdM4ObrzWOQGWaUHjhqfWKbtHthd8SoPLIqX/ujQwcbrOmSww/qZnUP85d1wjXraQyG8u8F8UpP3
NSsiKanzQJ/10N+kxPYys8ES/eeIkSwMBAyVUrHL1IbrvMgYdXDxCsQVxTcbo8/6dOTTyPA9KiTP
WAAZODU5DUimir79PHjGnUk8irJjQpvU2OzknJUnmZGUb3YmeCCRDVpF5OVXJXmXTloLiBDtIrcQ
a8KZH8jeME9dfllKffbH0n4xhrser4pWgs5OpR816w82FcQZt61xfan3Egg2sV/b0h8sao18kDwR
bLN83NWoH4lCSAQ9cdjYhlVfX6Ql7LYmzMs04k5k53RLCkJlntFUJqSU3LMALeHD80tiRi98+STE
We3wHQLFYJoNYHaQo3O2mAckncNqHw5Y2dGsPhgXGdDk6VtOGhTJGJiEOZqDt0cOcstrqb1tUlRW
UkVVOT/nKURy0GK8W4r1g523Ma4yauPUOY2FWq59qXfxuruVxMtAb3ljHxNPJ/f6MbbKJUns560k
WLdflES7sgtOssd928XNSodvN1zbVQ9mvDLY754b+wVEpa/X7avGKUIC5vaGyE5tx4gKbOS2yk/F
TODiaMjviLPTZN+lV97UEje3UwJVb/ayDbXsXW5tks73hLnHxitpppae3r1AbWENpb5Kmi+0y0dt
+pdcAAWJkbk4dDMPh07yis+sWz7nJ7SAXMlCSePFQIcr7STFj9MsdTARiZSLRsXIq+7JVqdQrv3f
IUXuuTI42izcnhImiHotAs1KIioP0j9yFTMYsX2gcaJszx7G5F3kbxS+4HBcSYEOiw+j2qO6fu4M
ALar9A83aHVWsm3EJoFXrPdwGMHKxMjBaZIKh7ScYkYzgMc0+5EWDfnW/GHTOj/tv4BvDJNyP5lg
701cshkVopARcPloD755c09vyHpJZT7hkDjmbcNUTYg/b2acHLEtsUBN7DjmcOOGu2VF0oKjAMSe
gJ0xw8TSDzLQYyv3bvHhJvVHMnY9c+9bAmSorYogIW2nVs4d+YCUOL/ZTmWFqEtZa4R+qMm5+hhD
Z/iWad5hIZ+Kbs7AjLCmKcmwFoXorBkwkCpiZidht6APgiwEMOjPpIJUZViwFruPpxSMuhp0uohm
fT5os/7+eX/WHk1bGqaOI13sHU/A2cqzlByPLM/s5dJhhO3yRsaCVRn2zXgrVaPUFVKZjkkhSxez
p9MRLxRi7fH7IhZ/cTRfGiz5tF6h3lijyzIQCsNVFK5WGokOTozyJ3IpFULfIhH5D3lcpeJelvuN
2b99+heJU5RyYejndqbvtlwPSs/0I77KR+HsaEgKClBKNFljSy+PFZU71lQnRym0F9Po5HXo0P0p
FRqBvivu2S0cjg2Mx24ygjt7ymSi5TNNobripDZgfIQbmFW2BMLKLuNIiAkgJXA7gaERIVZBNP2p
K8YbZzYCC7APald+iokzQ0XvwtFhXRJnDM3peWnHB4dzxc411PFcfYNgGnNQDtqL3VaXpLdCMnpx
ppiavy3TvaaYUhfaqcVsRra3pnO4/LlWhZS1tMlxoX8gUDWjUnbvHjNUc2JEYt45eN0Zwuq1LUWN
7iJdWFtmGgp680rcIdTzJJizW/WQSWeOr3cWnQ86yc4hUDZt8aVGa9JJpozUiUwJB8j4S76qsq0z
DOszEiYz4FqefE0s+ypIpy92a8lVRplQ2iK3K45J7cVr6f5lYJwM7AuRkEGFf3Oa+8bQsaF7vIDU
KMWc+R0AfX/sJeRqdWXWQRpFJ/1eAwRw9IYRd+1nmlbaBBr6v5RY0Vaz7mW5qMJhm3GELXc9TEjg
mL9SqZICbZaZDMPaLgka+qK64g5674O0pqXD5NVFXKV71EzajUb3h9rv8gmk0nFr87IS18hdT3Q7
XMoO/4QUUtqfs9n5i7uLdeNdr4qAhgLmvV0bw41TLzuLagg1dIpeoSGQAL3Lrhb6RVqsDeeI9UGt
NipcXvuhz8QtyvCGOkKF1mQa8p2+zvcrWE9n+daipdvphpnbB4/bgzzDN/OrVK2SXLAfjbM0+8gA
iQyAFcQdVpDkPRZcyJocT0jb8Jm9T8z6qcuMxzZz7wyXoeGFe91nJxi6LrBaqEh44sk0wbN5gebk
qAGGBzRVAP9a4LGZJXUuo5jvVG+4h5D0IZ1KcJPIad2EwnX/mptvSAMsTL7Cect7fE2JY3awkWmF
4aY2Ij0TiG1x4ImP0dqpTR1gZvPL907dnjsS8w2Vg05ZDhi7Yhu/tdkXKdE2Gsfd1YNMgZlCPCeS
fzDpJwYc11FJ4hJ2QENg99MhVJIpVJclKNvxIH2fRmFaiLq9aHn/4qhLxtzF+lTgDTYt4HOjpiJe
fSUVwJwhJ6aked9n23vT2+AEXuX75T7QRek3pAiNpk79bcuCXE8P0uWqiv62cMyjrk4QZOBJlMZ0
O0quvrIaB7/SKFWSAU6y7rgYFP5cnBppmej4NqyObnmavhm/k2b5w9SXayi9jYRmENfcqZFWL2LT
bIZDTve73b91GO6sx9lyteytoO1Vgg3fJ80Jy1Q9Acyiz8S4XXCzbGsmVZVGpp7/tRT2ATrfYCIw
zcsPty8jtasvtIjf9mx9NVIOGDoyTWm4ABnMcg+QYXmXUAWeOLoalY1Gm5gOPqYnYcxhj6SFLnlI
g9i3qcybvWioTq9wqvQNpYDO2s85y+vp2ynZq5O8blZmUWqDYxz0U9UNsSaU22zdj81kkToGTegz
eUm257rb/gQtYYvLrx7HWbx09vBRbh7+dIMppChQmIRx2XRSGLI61V5kre333hiccMyGJqCs/byP
AnBI+eIUlF23+szAZbln0e4NXBz9U9X7I7y7J+nkJLuNCaJ7cDBSpv11/UdaWLpvei4px0XzIXtE
8Kz5bJcL2d7ehygutLDsBsZ1r7LANZWPsjC/SyNYWZoSpLt3LdztTR+me8tobzQ4hDzKi9LXEZZO
abMK2Y/Po+uq4jA6vGkxF/A5eEd17t42evFSJ+O9OroRu2sFxejx4ZTu6HxNL/UqvgFrCmgqut27
vkQvVQ3z1nCgIdb+rKDKcnS/9/RCt4+F077U03znjVlQOt+bpRh8mXVMFYQTK7GA9fPXcv9Yq/HU
4dw6qD0Na7nrjLQdLUy2yggPtLjrfR4iKRsQBx9aXKHOrjdcx/RjNaZnw07O4FsPad/7ebf09Itk
B8uVQCHxPtZvjKbwnZVQBy1MGzpYpjRwmSZB1rY5QUEFNkMr3kW2HOSZBjT9Zul5ZBJIjXVyyF31
a2bnT9ma39aUONTK+qpn5ZfOFddaqgB80lKzwRTY6rM8eIowY/lCtBL9DknYzDl0YFfpGRbNq6Ps
gbQTDinuWiOzjoqbcIdLk0hE65Z4yl6LaibZj8PSzIx+s+S6EEjBpHawqdZ5rrioUGXK72HjPOyg
9EGk7FTNEfupn25l3Cktg7cZDCfdKUZvLyj9ZmHuKpreJlbnaX8WyvoKFInjPQceOyJdImXNCKHx
y00HTaPsh0VOMU5pvbG28ZTr1KXIS9iwQ0cNDDKEqGX7rTYZuJ0rlRWaZWMEu5HSeamMNyNB65q1
32UYp3XdX+nsfSmdJkwRQRnoVS4IhC29LCCc9F0PTVw/Je2jTVUOCwGE13BHTMOTgQ68LkGSWOex
bp4GdX0uquGmyNpDib/UoMtBroBKal/syroU3PuqUp03rbjwCjf8f5SdV2/cyLaFfxEBxiL52iQ7
qtVSK/uFsGWbOWf++vuVDnDPjGzYOAPMCKPQZKVdO6y1tsJO4W0P8kNZChXH2e7mN6EUZ1U3A2lZ
rX4K4Cg9jGuscafpkNPLncId4A455QHjJJ2mzJxvSsrmql6ewj47mpFNFVspkPqnwouj2V8BmXF6
4Y3bA3BhnMYjp/UKXkFHK8poyDyJr26ZPyeFecO9ecQvClBLCxrDPMC52nXWcJSmWqvCbZRSRRAc
/jDTPJK4AbBJMuoDwPfVcBHCUhHUa6U+UdgCSMeSZtpQ7sd6QALP7NlY+qDdRJpW+ggJke9u8QuG
OYLtEHZsw3KoDgtKbp5tzs2ZI1IftVyx34dCMU6aTVi2uihzaaIxvixdvMxeZonsdYA/5neKXviU
KDQIhYBrbXMaKZUN0EPsafYMLVMPWZYRMMejuWGRKUCLfDo1Ru/4bNaW2dB7Txltl9qqdKmT8lud
EpIMsMnPBahCT6/NJ1SaVGp04Y9Udb+uUze8qW2bn3NrHk7wR6f7EGjM3iyL9jgDZLzpdXzGvicT
JQQ8AiVNZ18bVGq2rVF6UTaG4C4Qrmx6M76ZVtsB1p1M/CDXg5Tee8GYIJqlTlFLeZBQ3AOIXd1m
SVfk/rxwGoe+nTzDTvDzEWM5IDfxUqs5mMBpzuudbtUrUOaxTJBDbkkdVMa83uQxBzrNouFiRKl9
bOYpPcbAfA/olrV+OYc5Z850TmYf4jkvS2Ht3X4UXwW7Ck5emAVNEpsv7dy01NysJHxyymW80qej
undElOFHlco1qWKbFTGEryMgeqOFM1pfeTn4ebLET+yCOljCJd0kWqHsF7wz8vpC8UVYQwhtiZcn
vQ/vY8gpN848wu8oY3slY67O18GprHDbKaCIgCk59VWo80AWzoifLNC9FUFRElOviIpbWEJTdRDm
Sl7C6NM71qL2x6zvNp0W6lu1dWzu0qU8GrGC7H5OYKzR1tKLHbT/iO5c39GUKIABYJETBBcRFjYs
MXsYPBsMwkadLcPLpko/mGOaXrUwHNHN7bPXlA3lgYOioKY02d1SafpNl9huoMTL5K1LYtVAx6fn
2rJRRdJytL5E4SKeb8Gf1GmRZbacl0xHRz1zp7usiTCoeg6PodBTvwcO7Q9DvvqtGsf35NO6u9AG
3KPDMdnWNOC8iQbHeVrGGDZJXaA159JvotkIPdR+THWS06+9qu/QXcxOeWyWgZJqr0mXN/dGHVpB
vU7PmdGDR7RjJdDgjwSRtkJWi8lBDSNww7YfG7YODdFaO6tohdwXMKUjc3lLtXQkJMUxMCxaJKD+
S36nEe02tZPWV2dz3XDxW4/Gose3eYlNyzkgd02qa8fCimefhg/5g8bp9aaitHDFzNovLXsGTBeq
R2OIKM4gmu8lQwJEdqlauCjqcrO6TR1Qye7PrhjScw/t7xWM8ryFCvqt7Nf5JFD6QVOuznyTFfTm
cVZ3o0Nc0KnNfFKlasZKL69dF4PKpAyvJ+j+VFNxThYXVqADM8egp9l5RuUFBRkOFfYHWKQyxv6K
rMGxiymv1YC4gQY4+asTRqSrW1SPotWi7hybBGi2uvhT1NMv2a6tXYvY9Za7XbnOBvyvhP4Nm1Fr
Yunru/ye0gRpagpvLEYisCb/WpvGcEgspQ9ie1z9dFFt4uFulJokUF+rtQkqE1kBZ1h+DLoy+VVk
6OfQzIfrkEXsFwN05jh32juyf9UPqhfRtnbb+qhmnbNxkI3ytTF5UmP3KWs4xfQ82pdpLQI7zodz
vdT1dhQVBRiz4dyZzuKNYTyCfaXBd4dhxfuNMorFJeUcq9TP8TQnPu0z2m0mBssbI+Zg1fHQENxs
Ac0lRB9t4dxo1pAHzVo7JyMPeyq8vcmlM0pEupmSZJncyV8VGktFiGHshcleHhdSqlZfIdeZLiSG
2eGUcg3BucVSWHnV+05IVjvqBk56L8g/jGicrAlhERB8NahWV0KYwtLXmqb6KaB8+kXeoYaiAO5W
y8IBIRuDFSwK6MZcgZTXFlQnlSLzl6pzTuSFM3SxrYRwbG1OvT5TzHJAPyPy4QZo941+5swY41SL
/KGYo0PUKZT/HTfZ5jkg+GjSej8y6vgKE24NZiMvTyXZPC+y9PqQLzP478KpqDJbgwVjpVweQ5ps
44pwWqM53U6p81xFon9FlyR9whgBK1NjYDpWrHtTw6GpCjam6o7dPu90Ap05xTspqVpwLc8bxQHe
FpNG2/SJ6IMMbBmpQd2oLgM6BShpEuiP4OTpbNwu/lrb/T62aRht5053KfoSw1Gv674WhPvgsb7S
EHO859yDraYh2GOY5yoeeqQ+GEnbbrl3592y1KhLrNxBibMuLwmm9m3FBwMGakZ+LQHNkzuCcmni
9g51UPU+Tk2K+1xbjZcZNQ5GW/0Ym7akkykdBVd0cGRL5E3YW+BWoPRu1L5KAq0CNVZlCez4wRkD
lPsVb8kLJB3T2WglMRuEvKlnQUsZ31OEoeNcucOhrKIk2sQZyrEk/WAJQIz3i6QnJ74ARg+tRoPj
N3aP6UyuKmsMcV8XXR0UbWR7Y5271wjFfQ/wZLop8SOPYyxy4ELD0VDyn0pIW1JXoVOmbae1T0s3
81BFqF7OIR73MBntdtC7YTeBiKJL3gpmZC6Ha58KNdALbpw+1yva007zQ2zp5K3FQrlS0XMCZtyM
SHfjJydtsmOjjmCvJ6t/i4cq9dUOiSAa2qhU12txUIY198pCM+96JKW2fTZ0R2NdKaiusbJP4nEB
WQTby8vNZLkAICeRPyyVV9ljvlcHjWJdkyTUSI38vnThbkS1RYCHHgDhl7rSMq1BgbbOx7O1jtnD
n4k/v0htmTCBEXP5f+LKJ6KTETWtYSMODmVfIDdjtSfpFtdufqbx1WPl2F/NuDhGhoYZ7f/WZFD7
LW3GQd8OvQeksa1PtBktT8PBgbtz6Vw7xk1TUlotUk80Vee73prJ0Z3s4rlSpxbhubL2c5IVaCTC
CqmzXj8rjTCe/jwhH0KDn3lKEHiQbZMNWhEq/zdvCOrLMFRZYV90fXa5CtJ4C4ViIKLtJ3DkXU52
M9Tz3Trb5CPDJL0qzpLTtquIA8Nd2m3HUSbxSMK7TozQlz4kKa+Z0nDpiN0yIECqFIUS6ElNHqdP
EMgt3Py57Rz3QGrl65Sgwa6spfq3Dru/47Q5aInRfMW2kQb9NDKbNIujIGBzx8ECkUJLHoajyVbR
zrKb0k59+fNU/o5sibyLalgEq/ovgj2V1hhLtqjDXdYuzpfaqKqDlKmift9kl2JuKcoPVPHmsZze
irWM/0IplXvnl4X87+M/dv4/KHzNmC/jmA7uBWZdtMmn5QSlCZAQxVQzeTSy7H/X5HHAyUNyImaH
6PZ5L88Og8uq+G7oh+xmMmICl6j9W29D7TdSZjxGChdCatOgnP97f0InixIjGsJLrIIKJnck5eHq
7Fq6A4DZ24ksaNhgYD8wpX9e0F9IutiKfz5a/vwfM1qaIlui3BjuCoqMm852vmiN9jethd/tUqj0
aGKRMYOk+2mXRkOlTx3yH3c4649KBcM5y66ZobzDVvuLotRvWI+yxSkywQI1Q+NDq+Uf41npceRq
3GiXGB+wsesviMTRd3j9G7nzsyIxNpbnIGqKaBvW9rM4xlyJNXSMEC1pAAEIwVLAMsmrISCnRjGo
XP2Raz7dzGtz2wL0+vOi/WY+aaiCUJSJ3+Jqn+fTscK0hecX3XXlrlrwmpf8Pm3mx4rqwf/+JE3T
LFVzVEzMZ4Ei6GNEw4ig3uVI6QG9O7UAQpIUTgSJxj8/6ndWGgVKAb8ZHQRUOaTt+cfSlf0y11On
R3eGqON+Y1cooZsrOXS9dgWEfORLSzhh9IiGYNVC8gpQb42o59lKYBCleZmudSBbne61VqfB67Np
oGJTGPuhsMsTcRP6dknaBG61kltsqTWUs5JB0ISnTKtLCyzDBK1Ntbq/zOIvmxKCOf+oAvo2Ok+/
SBWSGktaEtZ3s6GSCue3vk9mET7G8OH/InX5y6PYl/+YRFfu239MIk40P9Y75X9g/f5u9xmcMdku
TQqGfrJWazaVdqP2MRwfSjm5edNK0TJlvBh685c98Rt7j8X476M+WaciCsXQK65yAeFC91H05cMy
sFyJ1AMd8ef9p/1u6mhWb6DDgW4UzTD+PXWVmcR2S/PAO8g8SdEEa0puvN+uaEaryQSCR0LWqBFq
ANgKIEsLmEKL9nokTf9yvj+aq3665xj3f1/l07hN8mSN063OxQmt/F4sSS7poAotHlJARJDWofKs
0c5pSTdGSNUBUwBz6yqU/VtXLc8pWcUNEjFK0I4iPJsghwHORHB/3UqDxKvjx5cmFf5Qn0ChS6V7
K3I920qbY1bXBJgwJ09SsmtvlbG1VcxWv2/N2fkWNiXMF92NtsBUFt9NJ3zzBJVrt2kbv05JoTdL
ZQftWlXbqjMnr8noOufm8Ab/vF6/ubmQZ+Je5sakg+tnC7wUacfbG/alrVv6xwAoEo39l9vkN+6O
izoQFH4qNZD55Zb5x2nqUqtHP1RYl6ZEtIpUQt3s1roEe7JXKSIsY3FaI8f/88B+57//66mf/Pe0
I4lF3sq66PCmD/0IxAaOJ0K5E1ilRg1bv7bV1I8h5R/KsCEW0Qpqm39+i98dPUeoFqpwZNVh9/97
6PVAJ5Kalu13tGw5tcr4RB09sAr9tR/TmCS8+u3Pz/udE+S6cAoR2MdHwGD++4GFMlRh52jpHZ3x
ALgXSHPC86idXa+187lr9YwCOqWYPnPo3DaBSi7F6IsRnZW/vMnv7nZXh0OtYa5N/JZ/v0mcqUWd
d5Z1CUHvA2iu62s6kXgY/IY6FNVMypYqogN/a3PwOwOEIoBsLk77dFJb/37u6pazzm0b3UWlG1Hs
7MMAHZv+KU01eMl/HuSvOxvFBgdiI2uroe71aXkpwk5ZOczEiOBaFFRrIrWlvGCdZ4Nuemv8NUOi
z17b5i+T++vlIZ9rS7kFWqohO/jvMZphGhXqMKd3TrVcpqk8ILK07URzak33+uch/mogNBXfRcry
oV7GMz89Sqs6q8vIasPC6jfW5FQbMf6t067160TqUuRDSGlppEw/bxa1dLW21UR4MSp0mxuQCl4S
9/nRsQd4S1HYe+OEoRRlPFA3dFZ9XzXEunMIJBctegDUhSNuy2Iyd9HUOJ5evXXTowDyRdLMPPVI
3W3tgVK9WIw1aLKsJXnXutQKqzI5j06HbISTUtvQzRJgBCyZdhlMb+nUejfpiblX1BR0UK35xYT0
rTN16Y09dufWcsJ3utC/VyFArAQ+7Q2Ru0uSsUFjuhg9U3lWnAhS5wB+R1Us7j4VLFtijGnA9eR6
tQFSubDRZ81VE/S57bZvcdSUOWSpUADbrGnAW8PX/V+XFQF/OhhwOPGrEfP+97JShydtGYv1YloI
9qs6aRy6LLz/+SHSxP7rAraR78WwG66uoXDyWRA3b1RXdBR8Lkmp1cekrKqXdgHngZ5Ldu7dsd1N
cStQPM3+1pr8V+svH60hJ2SjVkwe5dP4qlDNesdo60uR5ARME8JQDh2BoDxL9tRxUlc/poo0V9Vf
Lrtfzott0hUJv5ujaWqm9em8VK07pFVX1pfW6Kjs1VHlJypVsT/P7K92XspCyWtbdo5EsOlTMDjl
MbulTfOLHiHuuITbVbU3UNaweE2+NSvlIsT4WE9ollj93qbk+JcX+MUEoXeK2rZjIe8mUG76ZIKM
eND7XmnKS1enmrqpXAEVf8YcAydFu5Yek9ErxSsXCv1qHd02s53dmLk5B9cqAIaqyHxQKAW5XrcH
bVisQzhr8V+u318XQ8qBI15j6BaqZZ/tJO9UCF22PB7RkB4S876rm+c/TwT5wF+6kiEDjD4QnUAs
wjscwk9rPok1B0FlVPeIZPtoJIO0cryKGqZrR8ihx4cMNnlRuXe23Z8okfq6RovIevrerubFqpZv
SVvclBr1Vfd7xZcBvRORtoi0RLdx0f0kT7+rkxDEYfqMf33o9PKiox0PZ6kk0dzeaAW6ppTTN647
A0OofyDnd816d9PF+TZrJ4SYgX/l1U1SDMiflMHHCzXNUarPhc7wsiaDt0Bu3qBedY0AiEU0lKJm
HzB7+yXV6UcM6oBOQQ2qG/lb1Nbfq6a+M6z5wY4RVl116DygeaH6ZWd1RP9ctG0F4q95WKJiN5vL
Q6e62zF2XnFun8x18umuvk3jzi8681AufeDQn8om3ZDV4b6rVU9pqisb/FsOQt+K49xTwAJX4/Rl
1NuXXIsPqLx6dV5fYiCGXaEFU64A81RvE9h6a9nUPk02LnZWvJlJcpc6EAgK095Q6KMEW9I2AxeB
zvYnV50f6rB4BKN2anXQV/w615B9pZB6HFdzZ4IoElP7YkiVLZOmHMyk5Skoiallu7Vq9zZXQAUB
KAgs0SN1V6xvQB5v+ql6sA1F/sS64SezDLJvl3Z6iOL0xirHfSQM8PvT06TVN4ndAUI2wcsn/T5a
xy8p6IvNivz0rks1T4eD5BgLPR/GoK+65ywF6JKwwpEV34LS3k5JG6xDzXZwXzI4h363jvedK2jV
Fd/rofWqxtpRF1XQwpHtnOqsgAuY1GhnVfPL2lenJIdXEtamb4GaVHsUTjrwBtnyvasVFAphQo7D
oU2HMyJdJ7Po7uYy2hbwgNqyDVLgYllN+Tpc7oG9BHLRFJHfRKF9GuPhxMY2ez2wq5m2S/nyUIg8
9IbJPjkN7DUkCCqEbyOkN+k4ANfM7oGoaWebMqJt14HuuO3GKSGzFah5T05ymZbhfTHr750VfRHA
a5pQf52b4qcGYTee7O9oXV4WWdib3fKQ9qBH2j45jLp5rgENW6AG6Hfw6FozKVgRaMb8NLS9TOp7
+TrJmjJbobnJq2jXTvWhQrzA7pzXhumsejBu49TiyYfBTG8wiSnBzmdHZ8XfXBT9MlYgoujtqrTi
zqUHn2/R2QQv5Q3ik51veO+tSB1cE6e6x+WCCl7cVI14LEyaASfp/WIRF9bGLhX56E92Ck6xaZAR
UJRIe6hSoLEa0AOjcr8giRFVYtOPANByd0kfbGDk54xQR1/iO2VRx72auBAip+JYDTMqGYBJ9Oos
B9kWXMQ1PB5+NqVnyQgzwDbH67dJmQ/zKmqkFChkRTr1xua2gdpr57ywHULQQGG+cX3wrX4Km2LK
+0AKA8Yw24xwOjSdBMjZgTW8xhGwZWGcDOu+oyk8+6B2Wl+vfyxU+nuIHS1kXaQnzpSduwx2AwRF
NBT0wqFf7q20pQbHXB9XwD7kp+cmmHWTiLs7yZeNaIJoAwKwxDOBM6JA46Fnt8od0dMKwnLfOs30
hZ2+M8IKUUy5f6C9G7q+41VUrJ7SkGxcdErKW7IvAGLrdyQub3on8TMrC+w+fVTLhEIVQFMVgbaK
DtiNyIJC2CRfI79AsSLvzG0cvoKHem3jck9cuzTpPquWe+CKmyGatx18TR6UVvg9oAX09ntpaed1
+b7mydEBLjIZzT6nQ6LGMkj6GLOqW/dKfiiBFaOmgsIVPCuylMaKRtEIRSNt70bgoZXyM7ZkKy7H
Y4wZxN+kawKhDZ7BeSFpLJlHorNhQZcbgSDFvFhykeUpHZVxp5ZIokAtto3oqS/7cyHCE/hOrx/i
QNO+pWEMsh/R3TbezjyjhbSCYh1SPNqrjOOYRfmFoPO05Ng8HWnFaOFfLJCAMKnY47Uq013CJWQh
8SBlKXhdtWtQXnshekK/b0Km7F3jOyHiCQLdnFJH/1TPHlI4mwIWEX/Tv6D9ERBhUx3kU1MKoDat
CE3b0/tnvHEvsq+moiLodC9XdaQHCONWFLQyFhEwM7SEo09N56uRcm8p4a204c2I9XLRNoOvhc8S
ITgQWcv9uNgpQik0tew1AIFgNRQhNzCC3Z7R/SjoqolCO/1DVV9wkXX5tefDLDy9MH/POXwK175A
yFXuGWpg16h8IDeykcNRYfEsNlzKsmzP3O2+3bTPkRbSrvGbktRYh8x8n7pyhuY1+1033aVxczDT
DArCA8cAxuVWz3Be129pDMFvMU71bJ8qKgFwB9fChvSSexGsA72v3zmUfmEh6Cav8x7Nf2PSb0TT
vCCU5cvTaQ/tRs2cY8vZzPLi4HT8IWC51eaqs25yZbzPFeWoIShC6OdXswXoFuHlGfRgOm0/zqY0
HMozL/Rh4RmyvJYGPKBh6X1pVmRr8Vzft1gFhLH0rNjImTRJADKYqgNLOoyPDQVwowb9MwybJb2P
OKysuzzJnWFCALeBu8QnuVtT9jjn+FRDSGpwFHJw7IAYHpWmPxWDttOgg2tEjIYchxQRsA4pHM1s
zD+MJUQLf3KxobyVvabyzVQ7piaZXd34fVpghJfw1vW9PN0aEB7oUaTkwJDCR6V/B9LxHqC0HdMj
bV4fDTsyg1uNhQXF9c6bbMfl4k4SEvAVxWVoHoD+qFlrvI+cEiMz3vtOPUrrWbjfC00iOvNDLr7b
wpHK9J6Ym71b6cHIb+Pbe5oWIUaUHnXeJowg4HLi7Lx+15gNoi5f7kgRToGWtF95thY9Cw6V/K1y
ETfG9KOjcbpQhpT5Eidk6O95+R42Su1WoGW+Lqa2i4Z7U+7gFXkTkYKvy+qNSggc1YBnRvtCCR93
bYWyXnKXnlU2CJDBXVtMPsN/kIOTD0WS8cJRmeBFJRQ7OHhrvxz0tN2CXZf93ePDUtDdM8n+4+LK
obadjQ7LUwPEUo8bUDr3WgOJso0u8xp90xkN75NrV7lBDXHupjpI+5cEl0M+vbbzu8J0A2njjLE+
pirkoL47ycnhoHuNruwLllJOh9DSc2vCU5mdDY0oIK+bH3tbHtquknI8ulRTe2R6lCY6rLCTF33s
N42bXGIaQ1FAfkxdQXwFyF5VasRxNNqoVj/U9QXDwpQXcHZoIrwUG9P5Ko9Hwg0g540NpQFCJneC
Bo1Fgnn1bQv3BmG3HvKWqgygWa608dtn+t4opic5HgumFSDOn/I3a2f5CfL8NFQGJCa4FENz0wAW
bCSRJMt381KcUu51C8JvNLjnBpJgol1i+sqtRQw5KryzaA3pI7ZzpwOtLNdR8/MuPC/uQEmgsm7R
fP5ZjyTImzF6rREalve40k8vwyrYGZX5IM8Rze2QpEMlwmDZayYVZ3WrAvX0UvpYLewJoI+3RaSd
VNveaVAxFGEHQ1ftjXZI6dlYFVzOS5A60S1ySRdkqL0pgQ4xwurtSuPahMPXxIUx0nQZIp9orbku
vQHc9HnKx7vKNYKxaI7y6U4BjBOyEljDW4uWfxVxiuHGOCQ0yStmwLw49vAGQlPicaLvoVBugcZd
mzj+WE51xa3QWq7jaS+nTN49Yhi+xbP1FlUL4kb8Id1aHkt3ufTqfLZsQqZVTbBBw36wmkliVe7p
MgupS+kemyq/Zwtey9Y+9Or61E3NGIxivqOZ214aOgerYAljGxp0eEjpflvP53YMXyY73EXu+h06
2a7SJhuVGQKjtaDrrrq8xSBTuSb29FoeNmO9oE9QXtSoP5hDvCs7qbcAKDG0t32ZPzhT/Q1oyBFo
1bao49swbHZaZ9wjAuoLI37tsFdgN7ZTQ8s0JhHdJ/uQ6e77VIWXiGBzSWIwd+JAMX3XmSGaT7AF
XBpgN7TbFSp8ebmlcIPyTdOQf5hGQELzjzwq7itD21HvrXj1loYK+cOYNtJPxR3ox2etdpDi0/Xb
YspO0lxCFn2rUvNBRM21LbPbj9lZkhNMLRR/SJxZ40lfDcVD2PsWYC2CTNVrVkGaV41dbyN604Fj
Hgpx4xpUixnoaohtta63amsdIbtuXLWBxBB7peP+bKLmZHFdo6Tkm3F/TU1u+VZDfNNoI9B90Zvc
SvmiBjFbZY6qoyjS01zeA22gnLn4ZlJvV6xth95Qg9CAy13pVE4gz4CZfSGt4UkXd2RBarE8ROs9
ppWstx5r/piei+G9gVHN6R5mjH3iCSqzYhEwqKxAGhwDf9ZAonQ1+fsc6bNYJqui/iXPEf0ZtZuK
IDovvVaBudabuKbbKYMXha0pF3BRvI40lPhSEOs8UZ74UGmH5dXbn6UpkXcJCA00HPIgW5yvqaFt
bVZWHcU5LFDAHaZbd7B36YQmCR6UGttB4kQbEHp+h6aWdL3k7yxEgAls1J6bGS9CXo7w/V02VKji
5VKLROsO0Ca7elg1FAXjnaugzkK6ExuzkUsoZ8myn6VRVvr0Vn7NEJEBpyFfUH44ABk5LWFyJwif
wvhdm4nxZaoX6ogqadR0Pm2cRxx3lONfpa2VXqW8pfOrGj3L/aBU6QPDJzyQDg2tec/IX8gRsQom
uQbpEq26EjS5vpNHjm+jSbux0RxtgcdwwzOhM8GRVvvSHreRTna4PVvm6NHBwW/ng0XQoPXPhUA1
ZaSVOLcOs43QLiBr2GEc2yJ54qVI6Z7kfVrMJDwzNgVCL7gPq/7GQz9cLiY7guI2fM3iV43th2Or
GCM9B77X02NadB6i40TvzkFB3almxbkETfdN3rxUrz7iJMYqJzk0p4/rzoiSowKX2fwp92gdfuk6
Scokz5G33FF7I/ui0pdvWr5+uPa9nJ3SzjyaUpWmdkI6c8fLodpPN6MrLACUUlTPwvTLmLCIhKdj
P6TzoeLlEWxJDw9MsZT/28zEhIyAN1q1EBbac0+D2GYu2cJXeUwk4WaaqMgyf2umQUke4Bm58DUR
X7QJx5EwzweewJx2P9r6Kk9mGqk7tn27iGNOvr0x53uOyIAaWmQlsJBGn5Y5kq+7pMvedMrADdVt
Hr8m/bhLuIR1ZZfCrVFimhTIdWDapNssj5o5vEoTmTvmtk8V1GaUbas25wlOkSb3LVJ5/CYLKc+p
EJZk+Xy8/Mi8kNSmmI0wC4PhcQyRvdOumedYnO9lOuIMmDhU0iZRPFHqW8bEfztiQYNdoNA/1hHp
pcIfy+kaqgxPbCLmTuCgyjMfaqgkhNOKdFzo41+x6etq3unN7Em7I2O7jPoI1YYG2aQFPrf0O5D0
40DJzSFjrg7wsxGht8ZnGWzTsf3WjPFOHhqdEcoIsuP/mb2PUDG193KOpLGX/+/OjS+Hnq4PkQlJ
1jD2Y8ITiQpwsOWHyDMpjS1bRj6uLqVubC1dwKYJ0SIgpKGvRdK/SC8FXxNla6wVyoexup8s64SN
lB9hTapnkFzIQKn3MIv1eNuu8TnHL5axMHEezWCehAV1jXVnIuSpkvu7ZXyE8Fu0eQ7hMB+NKb0L
y2finzPeuNeQCbDkpTUmkKmtLa+Z1MpePupjLyH7I4U5i/hsEKfSiMCTxkbp71u6K851uv3w48XV
gmwM3WJTY8wL5dvgkGy9NVB/6biRpFO6SqvJ7FfQJh3KnfKtJxEf5c86wiI0M79KY8Orh5nrZa62
S5EWJC0sl98grFrc/H50HZRaoGnimHGGW/UW15pYjSPJw+G3bNk/8kzwJWWNpF2B13rS8T+khZS/
JVdZfpVHtEHbmmy8PpHuovbO6OU9liP2IJ0aFSE7w63kOwlRb9l8OKNsdkY32OLaRqGHHZJWrSI+
KyFxT+KFTS3DHADNHtZyrLRbPtVQ523F9cV3LB1TxJYZ4SVPMdZC2jzxzL6raVwSDk9YaTlxjICn
EXVv5BEzSfgJW8qAfY2mK2cgTZ9iO5eHRnCHYTtNPCqiYY4BmTJvjrCb3CrSDioIW6ivqtLdDibg
DNIIvLU8g0LtDqBQZHpEH1Ao5PNjw9rXMBFI0HmiVmBMk8LU9zwG89NWGHfeCdPf/cgIPZhFufD1
hCS0upXbXV5Z0oAMtQE+92vNajc1vjZ5ee5E3tsYXuWfMaWK214SMjoxEZG8VNiFehPBcuQi45OS
PmYC7VdpZwij+QOdbEGm2d7g5qePZ2WJr9qvvItRLDvBhMe4p411MuwRESc70LnMivnKn/JgHiGf
xMEzEWyKmmy34DjK95X7FjtNTgNdlHwrEzVNQuRCtMK3YKicDaJizFet6oEM+nMFkihGoH9RU/2h
xr7Ly34urfucSzzLxN7N7VPojPuk+zmInqgjfBiV+DblMm8nVHhnYDBAjub6KUYkQiNwarX+INcE
LSGvsek3g+9f9t0+oe0HkygtHAmZRW+R0n+VJmcyp11iup6Bx+LgCuVXYDFBKMWsVBpraKjalnOQ
EB0uAhoV9wN6zAYGRh5k6TfWUk887m+cghzmMNxWylhvqgJRaLEcVTC+JvWXlMFUZn3XxwPk9rjY
1Kr1cbLkxLEsg5u+yfMmfw6hEN1ZrnjBcHrkBNaLzMspgr1pIAepBqwEy9OoScBYeKXOZKpWciMs
TNR9aclEWd0PTpicfNGTg+wwd8ulLvMbXXwYQiZ9jWCzdPGNdPmKENl/icOnE6qtxLuMtEecVQc9
7u9yYouyLDz6EQGI7z9uQpafmWq0dUOveph7+8l51Ulou8kdQhgeJKNTN7H1C4aTv1fcYIahHsv5
yqxLH5mMs8elKH0+aSnk1YZS7kluTai4e0lUqlF9kYOy8ZKkZVOsFaFhyfklPSQPv9afJuyYHr7K
64MmJwd5+kjQHTO8Voi0PhA4mZ2Tu0oufrE80EpqM4YCtVLh5/gYM+odhoP2NP6X3rrHCBCbfDCO
IcdTbtIe7WMUdtREbEVX+iGa9B3zi8tY1/YWMhUX4U9HHppsOcqZT8zsHttCLk/ox5K5cxGKlvdo
K77+x5LjxOVXOQR5q0q3Xd5ZHR5fTuTKikoPpxxgGSXlDhPToF+q8Y4YD6W/4+BLm1+kObmpkRwd
wk3Oq0VWKTORGg5vWsv2eVQx8EQl/z+azms7amaJwk+ktZTDre1JzgFsfm60wIDSKGc9/fn2wLnB
OIxCd3WFXVW7KBsIb/QONUGFjubCRAWutM7zA7jC4o4vpjnKX8O8J8iP1HpH434WwADCTtGicY28
BUJmEBR/a744fX3vmExzKJuTObz3+K01eq5IfJKLGAV8oSiP5Kk2wAfRXB1jloDibWI6eN609MbP
2Ki+UsfwvHjpXmrdENm/8R611Jk0rwZYNqLiFD1EQvNB18Eb5Sd2+EP7FIM5RedPRUgo/QYISW7f
2mT7yodVC5fCIqeBzT3IHaMscRcSO0jF8y5C7gGlHct/RRuZobXTSw606DBhoyqGXQ3wKdCSwiJu
mdC1U6b9gxBnLT1Pyf7l6bcKJ0nOaUXkg2fN++Lq3OTuIkWL3a6QO06nnW5M+TL2JtIkUSToQnpw
/PmXKP+AGdx8Y0fxKTMwfvKBuftZzn/MwToOIacYEUeu5Y8oxDrH8dvFDU+guabhjRiwKMuDC2Wy
YiQ5OU3/Jo/e1JgNbNdFxWDE4SfajQTvPJwEjlpeYX9HeQs6Z2syMDjBWPe9/UOuA+stAFpOQTik
rwFHsrCiPfw7167/7vkPG2k7SYx8dvy6FL76lskSNa/YUv2wjtC1mo/Anjpcm/uCv1WqO9X6ySay
CPIFOY7yruTT4sHarGsdPvNroo++zuT8sTqu/QAbIV2uGjAMaLi9dCMx9E+9/paSVmEcWg6r6cRb
6aHkcZn0IgkXNQqcZojS2R91EndMUQ1ZJm6o49/hIvdOjDMSXnwZYa659c6hQ6Vl+HFTUR8wfQq8
eJFLtI97MmQ0uSFn2znYuYPGexCmksFpglsdMWHE6+gdCvwfzKX4uVr3mMc8Rkx0RTiv+3H6JC59
8qcbwzsrd+8VRMh2Ec9QzXdAnmDYuekv7lKivAa+qCJl5FeBpN9kL0k6XIFwXI3ZuwtnSAWblB4y
Wpn/Do8yL8E1OdwTHY5SGYgcDkjOmABtPxaCBt9rc3YfmLB0HFlxGb3RnRUeWDENxI2PZvo+Ocya
RoSE//rMtJy++LT4ouIiqC3YZHasH/17+g9vaiZLIK4XZ8AMd6y7sb7kmJNiojqgTr/0jvc8k/kO
e6a+81gWEUwr7xoPMUFpe3CKVsYfRYN6S2c4H/oieJQ7Iff1TLXDxhiTaQl2DpC1RFnhoDfs8dnI
FfBUBtNh6HvcG21zG5CMkEeOHDGf5sZEkKwAWvHza5EWD3XzX+nU8EbCgxZHh6Y1d/6Gy9xAPITN
4a9UCKC1qidxKhFl0Y/ZGd1jeraEgbDEMrJV4u1GxzrhQJ6bjzOtmGvELBzmrAD/SB1x6DzCLdc5
39GDeFtA+kJUv7tEBfgVZtne6OBw6PTjYGtP2m16SHcgEQ1BggG7tVKJOh+A0DBc7zq6XUCaw3uz
rJ7OLllb3ISFYoLFh6WX9WqMT2kVgxHmJlTIZ7OHteHrSo5TKBiaRrE8X6hUVi0Z5hmJwIRz+qzO
Oyr4LGYCTxKgyUyaJ7CvF3aOis+9v1XvEy9cGclhBLbCncVz5XFT94+kW09ONGcSkzq+hrX8Nn0I
onvwQkyZVeA/sd//RNcBbkS0ygFghrAU0ml+LzcIGxwPzzwX/4FsjCHYoWJEhLNa385woPE/jklm
vQ/5E+XFfFr2i59i4ngg/jNCjbT2MKJBN+bjUbU1jdqkFnFZkCAPrK7BqdA5imdnL8fugiJZMCDh
2Q97ObvgKHZGhBrUR3nh5ljsCg+HOH+ShHIp/m7NGTtxCatb8gayEzLjHAx9q8vKIHGy+UkgX58o
SgE7H5GnzoNjmIRrcam6f+OOsDledfmMYAPsKzs0Xg1WfhjPr8ZQE0xQ3TQ8MMP4ELjYSiIZqivw
a/+9fFNUdx6EEAFH0tB0ExBQnJSSTNfcqVz2DAYzzNgP36Aw4wu7zgOg6rBr/CvQhGtynNhZmUxU
OB1B8HJQ4cYmSGhYHwuXT65tMaKrWXjCLm0imt6YXt3K35usgZweLTnG7ILJ8D4j554DieOiy/M7
pjXuCCDlnsHtTXwsbwdN3OEcYhTkfqdRd73VTzw6cbdPKmb84aH58C7whVkgBRnKSPMMoU/cAzcG
fgSSnVCT0qLog/ZLwRpFAQSxzYcgmfHH6EZPDg3dU/WNLPp4kRikX1qT75WiuMRQhFe4Xnj2t3Ic
XI4ZAulO/5XUBQjH2JJHHoJFaar+kNQfA3aseC19cnL1J43GVzNaSgsU8PLIJWCQvjCeStslN1qO
p5PcJ4l7HVoTBMKXlCBiIam0g+WIlr3c1/5SJJnoGY9cIHOi44g7K52/jPZOgcC5Dunu3a7LbtzJ
gUv4HWs92PE98IjymrJmocCK3DjyHooj0WRS9dF6fuDZ5VOAs5jnXXUGNIDdBR3eRrBhRG8tIoky
k40iCKe8U8pJpplP8ESxeIOy6padMoyD5FHyyy5X4TOORbJ9D1Hsck8EaKbji6Jke37QgZFmENyB
PmkjE8I498ozlbFC6GTHKW3lG3NbDiza7AfoPuMSPuBJ8CcyKDpz9dReV/Mf3wMZn2HZgG9HxgFb
kYC7+OTEBGnAtsjnX9CuHQAd44TkRXMS+cKacAQ4XUiexQW1QHynfUGG+S0//ydwknYlTvkWqQw4
cK7Vy/3j791LcK+gVB7SOYCfBsFhH3lW129uoGj6eyE9DhdWIo/7erRX835y5HCu9XASATeGJQhm
U2c7LCnJFqyaH7zPVJGNxWtLsJBTMIDkLoRjOjQm2fwGiAIp5qxwnzFN6Xt79x3//u8R5ykiXD8z
eulTCgbNo+lWh4i8ZV7B20ca9Z8P73TOlV/grwzv9KDtJMWC3CS0PKaMSPFIySDnabW265lKkgZJ
YV11IFkseQJaOhZFQBfKXH6ZrAwuM0gIx1JB1YZV4nq4lmg4UahZ2D+b9nx+KOcKuFFSjpnQLl6U
DbjbZH9BErmmdCpvmVLfNq23+ZKdioBcs2FAlPQbA8ZVvIaYHjFqacH7p8NI4TxO/odDao64GIgE
UfxdTHgPkIixQDwiDyqfi5atQ1ejLjk/W8ngvArSOo4CG6bQMAY6yJP1VvH7kN/h5xxAojgPLdkz
nUDefvLBhbAmnLWMAelcPsF+M9gS4dEC+tLikx3eyHbqXF7sivx+XZUK9isjckgZ+v1/rLqCizMe
XWq9twSsGwpDgACHTtimz9rzRrRm3WiT0xC6KwJMxeZSQdHAnmLbKMfCwjLkBa2mXZEZxBGoF2Zg
UFgUrinIwLjndgl5qvMG4EQEt9Xl/Qa1dop/bO61T0H8xWwe1OeIecM8Xik8xNagxF20B6+K48m/
6CHT+mnCOcHdBR3LnydYtanNkHarKAEh+uF+LEUSsZdpuLOj4dm1jRP1SvwUBaFrIX0qkzHKN5lr
roYMKGCUc8ED5eV8zRx7XOnxWNoZVOovkoCwvOcLGwDRpeBI6cd4JMhgkQHilO3G3cZf5viy/JQt
aNn5Qz7FjkQ2A4RYbF0K7l4Zf30kIoPF0ROaJKgTP4RpMQRq5T+zLsfugosbEsPl/KxDcnFCq+wo
F4hiriu5mzh2VxIyZK6jkA0UIUCn/ZVeXhFpvKgjFoHzFDtPG1OHVbCiIJSX933OHosqkzUsDGkF
67eZpzF8SOxwApv2dE4PPQR2CnykK/V7Qc/d4N/xwmynNBDNlo0Fo6/J2BUIe+Skop/QI8JcpM9j
mJshjnly2/ik1DN+Am8mXYBDKTAywLwopxPXODHmI/p3JCHAgqP8K7ACPSZWBtBNKBdiUv/zwnnN
YAVx4MS3f5NFnCNCJR4L1VBRN8hdzMqlOuGivviia0HXvFf90OIP91xCosmXubpHuNnu2fqqKGT8
wQviigpqlLD+M/F/X1zRo/wTF1cHksCjkGfeC73Dh7TCyBCDLQ/6u7/i4DmYlLO9v8T/dDvJ0iAl
emDceYA4rbAsBNUSnKqG+o3M/FRMJ3BBMZrCwQVMl3cSBIbtWSDNZ8MJ0kgOQwKlQjM2UFdgDhCC
NPqrQEpKVapsg+0RDcLb8EAss2pj8oeUlnQuyFvJDahS94YXlxfKuVFUAMjAVvKU/9ZOuRRhR41v
3lX5N0Us0UYJMydealbeo1wOPs0j8DH+5XbCbHhFNvxaugonkC+kwEa/upEFSbmTvF9VPr6v5/Ry
cHgmbBB0+BdkkiOL8uZa0u9r8CWHjYsfIP3oCT6ofcHYNt61ZUQvSU6Fpf8ekkGulQxfoR99MKkK
idBSOvMV7Hq5ddZZFTIGCrJyEKCOuxwIFob7Jbbow5mHQ0YiaQ5jZEkzy21EFvgTYOLCkiv4L0aQ
5WaShNSaNlPnThuFREh7/X16nUndnycWfuD0uKuKC5HqiaYbAz/HnZojdTIXpO7vx2XHIDkf6l8o
NC2n/8C78h+dHtjSbtFAsR9f+90P8s+dd5LYaMM4ARwEcPejC7ErOYlLkQ/YFR/XwYdqhpFt/GZ6
9eBp5Oo8OxfDBctVqMShmjeb3r18H0TW3Wg7aN6D07dPqrgys+35ks4IhqdqYNIKNXqJM33IhA2M
p0Py/ipIPaYsiw4UgRx5RxUZrUV9xPJL3QiMYhFcQGVlwRBIIUgrBhn/+KJVae7Owflj8D0+M4wQ
TxGzk4bgYvng7amJQSv+VvRcBA1MlB9yXDnTitbHxXnHxY7O+S13YWFQUPxrEkuDxyYDhIbDh48m
QQ3o2EhIgEOhFMSfw6suHsf1ieXm+XWgOTzy+fXAeMLAxmgsObYcFP6IfeY3qGNltFqoT/HluNlk
m0+QWWnjlQCIeD/+m5jLSe67Ey64sdOj4iTeXpCafF2eR2peag+1ho8obw1p4H8OdOoO7iNLEOXp
/RiLMO2oWgnuznjXQxC6D7WdQHBhnKT1BDBwx0tuzbv7a7M86iMwoRBRUacKuoehE7DfMR0C1HWb
YHfEMAmHTEu8OIxCRFnpdtji+vmc9Idti648iPjkW+j4Cz+WO2XjI+HW7HSe2AowWu2yEFnvhZoT
oi4WHC2djydJQc0IBCTSZUCiupP1CPySxBoBEWQvV2k6kex+Ejbg4QtvHZAR2SHkq5ogbcyPqL/C
YuwQ4Mr/A0hnnG+9f5UYOoHRE4sp86/4Xkee1ZLn+O/4Mk3gtSXPgLzpzPK3IcoqxiUhGm+d8EZJ
PRlsyo61sWN1vovC/CE4l8ekTq42AIshGKA5W8HvIa5F+LL0ljeF4+guqYy78/i5QUbFbbmHpEwR
DAADZ02Br8K2f25tSNHHmJHLwxk+19PT1hT3Y+X9Zpz0t9amYmU53/a+c1CEwApKJKNg/U7/1aHo
rL3gIo+KA596SSVTXOD+NPil4ECKCvGAFQ+90D+qnkifDlfjd5ybdzrzhK7hBr07fh65gdpML05H
D/sM4EN8FDx68aD3CnT0mrwQmyltIreaQToO7JF6N7bHJi+gFO1AZxhTFKCMfOKsBOR1G++3NI4H
MiibZgE/i8U+thmwGn4h9tT2kCARsFEYP/mOXEaPdjf8QZ4dW0rT1mNt00zT/cxNZnaYVEZT2MbD
yyngGAaUXBDZs5d8QMpZC4qOw8Kt2C1B7ILgLhcjg8yxluVO6J7hUXasE8dFH7mAmdZJng5/zIUx
ZUQwUuqtM/7SIdAHMV0prrrcHRkd/rTOf1XUxXGQeVwU6FuEM6uaKx6HRASfvwRIfP2r1yWPmGX+
mDZXas0UfP5g5PWJFXeIdRybUbAu64drrZujyMC9crwJ2RvqtuMGrPmywFIufyNd3kOP1M5flAHH
z0YmpZ147c65HvGZk+yTnwnOtNv5VpUcwjDREDLNVCDhIKMfkBMejDbjG9VFKEBQol+hOBIs0JT9
tvDmL3rGdG/GPrpmzNGOzMviu+/DSjGa8+lQpSGBNAp7j7ma4zfMN7kv1Pilmk1rgTFQJCRd07c3
M1k3wXsSEaELbXA+9iBZOiU+aVSLEvYmIt77HNdOoB4u9cLU4/HT5LhxdSO6RFSJRaALGyP7J1XP
+rhefq9CIR78os/Zan7KFegfoCvngvuh+GVTFjp5Z7ogWEGlIReD0QBU6XJ1IXWSCsUSQPlcvTAv
eYGqeK1r2AaNT15AqQ+uzR9mA7THzW/uIkdGtyY/rahQOUnW3B6Ce87IYn/YIRjL/E0em4B2ISjr
8KztNFtmMktxhNZ8MDx8p4mGMzrdmlv56FzFDE5mt/KsDjNb8ci5d0OpkjNMKmlKEXHhrtKP8Kvs
tM9aPEnkX/+RrWnL238JLMm/Ig4+KXiKBnTFo5dFpFdKmVzlUONuvtF53yIY6C/RKG/LQw8XnExg
WgdR7sLEbkwLlyqWnyqyQPKTcHpzSaoJe9NSIsvMs8bBwkzzaZ3mzh/3cfQor2Cg1kdpS1xMWc3K
AOrm9HGSabmOhurAOUC+p4HCGDANc/NvpG1RunyCyylsHe34u2q0egc4GD+8UpVEF8AnjWOwWUfi
ZIOp4LK98fRKYolf42/rI0UwHHIMgFZCr8ypJ1nOkvMnNQDYUkMzsCmOagBakBkZJMF++gDromBU
byTT2JqPUrIspmoLux9BUcnk8xCX9ga0M1ePzsb15Lj3bLcyb/nyvcwOYfprMaKDEPMRxsVz8sbt
uU5Jt598PJlJXEouFgCs8sW3vKtmgSLS/1mfq2cPTxEKehij7zFoqBcb+dUlkMl/j6TL/L2EcrYQ
F0C/dGZcLE6t/16z6ragN83kjWkQOrk2L856QKdAEUoJOarxyJJxTaBa1EsPFhDRBIOiRY3oHjrn
F0XDWGqKWeTySqwIBmnoIE2TX8tVoBHCeoKe9mVdhjeHNgF4UDj5Ctpsf/sWlMN910WPscvMoiIh
d0i9Yjien8n8P28B/Ojn1QDTowluGvzvRc/JdZr8zc7ijwB4S5HJ4s4PMpy1E53cdftGsdNeKi9n
ct8y04dZ063nRTPjzLJTfc65brc/x/ObW6xPbbvOVw0Yl6oD2sV8IV63cSS9t4GQNiyhWWLJXObz
QXjMCF3Xv6m5fhmNh6YPf56D4qMtzt8a6t2MCRY/a/kvtuIvtsFQvvKMOXTM/smptqM5mY8TrPhX
C+NUmHxUfKcqgAaDDvLHDj7O3VyjHYsw3VFtdMJnFVClnBlb0A/lC4fJ6n4t5nTvrsOZLivvrm+z
A0HBsqLWhnXcMyIR1sTW2TVUqE3Te5xJc+U/EWY+Hef2k8zhhaFqeR18i0rUEEVC0AaAxKmlheyw
lIw3gSlAQY5RVCbBQ3o8K3hjUCS7Hpr0oZpJcJpN93mCkO9irAmBhSYK/8ljAjagn+0D5WGi3LeS
Gi9GF9X2n9ZobhUehjNdcyU4cmaEr6TBZm9+CZv1v8jF9TApW1uY91l13zK6Njp7eiNvqn0bSGgT
4Mz0nfll9gNgP5y9/4raBsakZQL0ZhopXVjphET7sG6dVwcH2SW0jFK7LcNI9bIGBpUju7URNOHp
lySlh5KzPa3drd5TWcFstv7TCelnA9/xjwL4EowpKX709LSVvSqxse9oXrbrFk/B67tbJliSp78T
hktB/hcni3C76A4lKkxoA66dr+U23XH+VCZGgRSysL20tDfLY5cvIWxKmqtdvGOt9k7OmjlPgjnS
Ytsrvzl12WtJXrTGLZlD83yH37NZwb1t53/8qj8FVvNDhckbFEKghMUup5u2xfMKS+qgAv8zUWUh
/BOqr43Hs/EFzVSwyVOafjUyn7o2ZnWi5ZQGGvLglhJ4heZSlP7ZgUnRaPYlVYOq0xgbKrJ4uLJZ
H3hUiLVPkNhf2SBxfKuiNmFmAulVdcGLMzwOJgJw2maXGnlKIyIt/ObEUGOGKoInyVri92jPCvIm
allToYzCUUwzT6qcuw6g2kMkzTMZkXlZ7xgc9DgwAaA7ezyW+1a0y7MJtioIT26dYtiNvKjUnUFL
CIoJCwlj9XGgJqBlEKtwGZStDkJARQtZOXNmgAB+JzKnjKyUHen4ATg02qZbXhC+R8WccAPdDWeq
OrDJPh7x3LcfZjzfCGEKtvKXbcGUvZ2rn6EfTyq/oa7jNsEq/0ul1G60UzoQK4QzbHGYtF+kT4Kg
ez/PtISPZAj2cJlc5dNrQ3EPpnbfMf2aU0YqYqIILbWGV3+bb5SvjQf/Jvahxk1inPe18jPOw2W6
OHaDRNBNSyGRYKtsiwVjutl1PDU3qqySEK7qjaVHnyXiiYap+RSEpYXTV20qBI1PssOzmyGmIHJD
/YOazGPfpXcEekjssYPZGu+IyE51CuEAS0NQZYOO2dgnX/0gvB3pdWQxmEu/c/v6CwtpMv44HMY/
BgOuMjZuaac9JV/C4MeYUz5Gr6z6Bh8xxZnVmRgiPm6o0xu+QvR7In+sNeAeHpUaArP68lYotu7B
VPgPq67uwy7+7bblTVAyIIHS6pMcFgll3Hm0G8THGRFL/aOKDbiS6nf5ou90F3M78UXfaaWLcnzd
nEU5YWRTyyEjjAfCJ7T7fDE7y7ypLO9wuU1p79b5S+IhSTwokeY56mg6acZbN3evR6s58YImZQce
1TNcUv2g0H+c+pghNvSqUtp21+fuvvZuoQoQbt0M1XMWjyfmVrwKzozD9U6fMEx61Wd/ojXzF9rf
HfyDRDXeHpKgv/Rb6lNgQQf1IuQl1XPZqldUPFQ0JhVU9buKj7Q0E/Qqt07Sa5PS2D86ICGoWCip
bv66Tno5Zo5cToM50KtaAuSwFK6p0vX0oZhpByW6oLCGXmU/QXdqpVmiMcMrScdPJOHfivvMKQV1
0Jo6GLjmET9CroeqM7SnPgMtOgZe55RdMz8o81K4arfhDc2+l6JnC6gpvVGvvApV8qZ/7VvGfATe
/DxTqqPgkTodHlxY/Eympqy3B8m3jh5PbU3Bi9c3D7SePSh7KQk6L83OLfq9wSB4DIxNMOWPu8bz
P4wQkL+ZTgmDDPd1V9zFEzzTJFgy1rLvTwM63aM6RvaIJBLazQtgPMcJUvJJ9iz8xuPI8Jhk2+U6
Ym9L+GONavrw/OVAEePOWbhbH+0Sb3xSsBI3wPfAzeFiUNUGzb2f7rUJPD4SNHhMVKYXmKtT/CmZ
JJxkmxVJ8lioUlW9COjju2ksJNN8DO3MqqgcEceXtCCjY8AmVJmNHzS15aUsy2VWUw9OBTfYm7z0
mRD0oiTMx6r/g+uOXg3b4LtcsL/bSDTjGIbwRMq5NpQcOBxlbzy9ErR2mTHEfBZmw+Oadf7Ew/BN
XECgzXDXC3Ztma5JIH+K2P9g27sFNccTjfXjTPog2RW9H1+Z+YMSLIhY4fe7viGpwjljQfRT7SGO
PqvR+/Wl73Vu20AhMY+iVy/8S6yR5dsuIhmeMd+RRTP9+BOzxRNl3fqqjkmrj05ZUy4Mt+ip6qvo
F6SwGEjUs+Svz6xSPTM+BdHusBSi7Kry8ESs8E+neF7y32J+8F6shgvZDpEDu6B2CGD0tvmc+Gjc
OCys9dK3MUXgDMyLPitGTXQj+CHqiQ+zhzqZSmOzZ4Rhfz0XwOCYAA7YL/fLHy5HRplUra9Ue6VO
YdC6gmm7ZQ5/rX2kULZJMkZ1fqMQH8Gbmxr4butvW0sT50DmGtpTyFL0xduCw6RDsDVESjY1gPk5
eKFWuQjS97EI+tuoGu8wGz4IB2+llk2FkyqcVTl4VlKOEWWsekTbbNMkVJdHzF2ZndcmaZ4xwKY1
fXPOFs0KDaHhVH1hmAOlRTPjExMKqLLsVwM5BTVeMxGhke1ooeRhPQaI0cJgnIK6wSbOSUOsY5zx
BrF6teshvysTKGn2BC+BGqNx3L2idxeFYLSGcTwPBtOq4fXQOYWT/S4pmRrZ/6EG6yU9Byf2/d1H
u+lIwNZ+N7DJgmqtObpXxsAtAV26qT4lbn87BhF5uNq5TRiHEWbWZ1LyblsMuYrz3A8QKGWDB1CX
RKRi8tC6rWbvIQReX9O1/sKYG+rfsvmnDnPnLZSOJfn0oEcW1Y5HiElTHR3VCGa1OtBKJkSVZcwU
nrPdZjeDuz1AkkMbUhgt9MM7X9sasuzEmYFaKHYfzPGFmSE7d2V67pykv3NIB38AR3pHN6YUmPku
N6SRqI2I/duOTJHXW999rIQCZ9vOjAM828O1tQDdbO3yAO3vk0Ct+cxcwjzDgiZ+NF9HnUYSbBSK
4pssW/zGrOE/4xjsM0ilUMRQhq6HZTF+jVEdXAWoan0iwEwymWJP0oKcWGlCXFR5757dv64mQw0G
mpiurYjhF0zenMuQAmfz/MUxwhOhGIU+QFR5WjDIryZjaiZ0Us3Rn9xu7i84OacqXIp9UdlUpU9U
vbfHmfZVCACZbGCEEZFTemtuDC7KGMfXVoyJXtOXhAkc1006vUUpqqfy7D3B/AGedmq97aQALl8f
YCikjMMqvlYo7dUr9y4Vd/nkchZxlB/oLT0NXe5cZ1lAIz05V2B7dDId8gIm+hbUJQCkQvvBY3rV
FlMEPk7hO1lg2ClwXCncbmHpwR8waWIC2b6gaXLsV4w1ILScOX8aAa2j4L4dSEgXrpoFMi7T+PYH
+kv1U/pExzyDbFr3wWQ/KrtHynCMk/1GCYq0hEnbvcrHVXcW4JgL1If1F8bNvYCxkQEcfnQKw/BG
HCKj2350OXRAlMUY+OvcMu8tpn376POJZjd0T0HXL51B0qZQ6N0p3LGd5ZmkQhfX95sqNtoLmK7q
483fj3RxgIRZTEboN4u5nNPF8as876DEprkE93k53mxAcqr77+fo4rUKH1c+nVES7AXNgWwBxdd4
x9X9SJyKD0QUw0JcoD7f0NILuNcXHBO3+a+jXrNYVuAhSu0JJoE8r90mOQI6LVTnK2nFO8QxrgQk
3tS7s7bMleCd443BX5PNbNzGe+nzu5pfqVo2qt7d3tpRItdQStjjCPAI6NzKo9wFpkCLAJOru9HC
6B9gZyXBsp8ZYY2QUbzDnDrarEm+M8RYyQwkpMGOsWaofMXVAqUUBW00WDp/nTEIkfbgrPsEpBfs
lrtd0GwqccZ8V7fOQy66k5wqoL+1R6oUJskYq8wnfcE7iQl1zmy1RbSkOl7JEOEDMe8flfDIpkpq
aU3NPsGGUoaA4GJGYBA+7yoYJfCnXykFHZZr8l4PQTD9xn26U9AoYw9737WPAfDj5SCjhMEQaF3h
s21FCXEL767oQkEqp4X41kjK58Kob9O1Yw4RWqQYP2Om6fl0r/AsUpX8IUVLfMMKNxaUEKlBXE8z
BnqerG9bz28T9b/9H3mXCoEV4uqUCd/jCc75fMEAiNuUz1237WHzKXhY112Tuk/8qIiqY3oeYVvy
W1BdPJdxNe6iJFE37geDI24Lz76JOue7GLH34TjeraX93rkj03eYV+dDN2AmX3Iz+YlafhcOMfTj
DRNjmSxjMzIrM5xk79HFf+Og3yaz/cjs9bvHmempXISGn9Nv/sGeUTTvX2SnF3g7W/bbgKJmUszX
eBhuxyR7qEt6uPXcRn/+mhXzixXQqGtV1WMyduPr0Ad3VIC9c3bgI+rL/4Iz0yADB2bL7Jf8vCkb
noO4pNMotg/zOdsbMYA+XOCJ1/9JlxrytmnmiVEYfZCZDO5oT57DWB8oFJ9VANaXtEn7NtLUQANh
1x4mHVTEpl8cz/VhCeNvUJiXV1m7HOWQGDY0LY1l7xeHMYJpUA0DtSrmE/o8/FroQBJtrXWPDIR+
cZgATF4ZFfSeG3CbQZ5qXjGuKNgNSiGE2yvhJnw+lPGGhfU76CH9qhOPqlaedzVy94r5CPdBFZQ3
VYEYDGEBbmBgfhy4SEJqkjb7UXp3zaebJvRumTZw7XTtG8wVHxdIkIFezubTlFFSmL6uXwI/668C
w2B84maj8MXzlqPCnPu5rQ+pl+8hLnGvUm9dIIVxl9t4Ls3bGcULoEp5Kxlw185PEy1r1w4zluom
4Ulrqr3NmNPNXMuhSui8COtdCDZRO2S2hzGBVCk6+L1xaxf2fRjVD3V//mYTHreBT+Ozx8x4yzsB
c13DEv7cFSEgcrlQ8do/pKN70teqHoAniXTD+D6slztnqKJre65oVAIFnhaKXe34domo3c+cU8Ex
7iq4LXwiXTzWCZaVBi/XP5NrxGpsoB7j2b+D1PIYrC058nH6ug4rcE149ACc6Nt+CMPkw59MiHO6
ttw5eXuIg/QXOdbHzopPfTXcr8F2tBybpFe024buNh1G1ilhAM72aAA746A8MUT+2Kf2RL2IQTVa
h9INYCh21rvSh6fIs96S0L4LIH9Lw7bd9SmkNe7EHK2QkT3SytrINKKu3GTQFHpnBUUwftZkrtyO
ss7RXU5pv+0XMHqDY2WRrGAE70MM39xACFHSHk2+jDYVYOh6ZCYb5N8Bbfa9m7xsU/y1Od9Tx9mX
4AYB4aLTvYIoP7TuSB5gOmXnmlwU9C8MAhpvPdt7Jdy2EsYeuozNcdoH5hp+WiayOs3tHcMM6RNM
x+992jKNiIZe3Cq3oUajSxsIIuOTlT9NCkja+Ngly/WWDN+oOKyvJnbDWqnXnM7MTe7X24iJOcZ8
fvT8/A+GnawqLbFKzFhn81DS5mbW631sbcySH6rf3Zxsh5iVCspc0ED8dXTt9sZ26Wp1UubTt8xd
qqbxd1FOzxLNZileosZPvqsKWomqhRzrdZG1b1aToXSouhzsT/izbvM4P0DjRyunj6NK+CUhOi+Z
dSx9+rf6xHQx8NbvsTS/thh/Zzx/2UhwDnX4pUdxZjGMGgMdqhq01DTgMnZZ3DFx70vCjBsBiYrB
LIdqHMpN5ZrB5M0saFK8a7ZbS+bdjwM5cya1G9bIDFZm6MnjORtOf9Mk1jcB/4wqYGpg6k/XtnP+
NZvOea97l5OVXFeOrzdjTK7Nq8UZxfUzZQV1cLav+zGZPpqOrllnKKGXKPvjFHj3ll9Tnxi43d6v
IdEuwIlbUKwI5wtIGX62zRkPadH0u9H37qRei81/Vq7psrnkZ2D6uj7PHZUnBFVefL5dGP2y67I4
3UdgDrHb3Y4w1+0cQv2rxYbJZx2Omxt4d8sE7Uiwxp+KJcLlbO3i3h73tT19TZhaDM03ZW+dAWA4
syH17GJ3gAzSlam1c3KaiEzdDcqXZf7MxvC5rqm57YoK3JZBOtcyKbUZPmjbO9Oj6T7+yIrtJ+Sv
iPC0HrOwoAZo9OfrbLLoBmvtgQKTePsVd0wKV45ytMuvOvVzUD0TO8H8MIVPUWBFu8gZ/+Rr3UIc
Ys8BSX2GHGbQJv6WL+fb4XIqmbQFCWV+52XtPhym0zQJuhzYQKZQU/m59Bw1JrcAhwN82AGJvuxr
Y9Z4K+CAO/s8AEn1XbSY15ERr94xDCYLRsnObZWIZAgPsx/b5CnY4FA5Y5DMzj+RRQfjYHX3ndHv
Iz+kEDW0GP23DvZNkZdfhy4sbwiwJAr7zOAiWzhmPz3bMf4DhzS7HeNfc2gRQpp3UF+tFVJaAQ7X
tRDxMpyaDZ3olOCeiN2hQjmZvPJMSjhY0/DKXTG8EEsBXbXZlyWNVFWwXKWZ83juphdrYoBc1zzT
8/PViLebJYGnup3e29GhbNXZpV5lXBkQcV0nU/47yYHIlQ4vacT7Vvd/qB2Hdnk/UIFEPnslS4sS
uLJoV8764ocfQCCE91rMISWodAMYRaZsEtJZqfekD3KoBSg9szn0ee/8sRqsNC5ZXUIfMaZvlMTo
Zc7Z13MOKDBW6VWygIXMipLccT96pKGqGmIi+5SV7YORMOskdW7Jbj35MbxZ0DLRmpjWVB9ZEH5H
H/NcPzJskIJ0CmM857iF9W3eUStv+NcxR7uOgR3w7GsElLzsixcZnHuoC3kMB3e46cxb5o1cpzCb
VGObPg2G63yteoea7GzZt2eHRlwoPaOuNunD3/fduOfLNpOX0VoXJB67qr4uwzbbT3XImM+zlezg
b/3SMQH6rY+op+9BO/qQLKnRrPA+zO7Oyp105xsPcXcmfsFL6txTD+vn2XkrnAItStKwJfQ/QxG2
zG/8Bazg9N87VHlVz4v1zd/GT56jZmQsh+jazcYnn6Wki6d8siyAKLOA5sRhYky8axp4833Kw1uC
9sT5DJznOrWu16Z5LvvoUFEPzX5WdkG8iWqc7PO9ZxD5EJvY/fO5WQ9lRAxafZu4k7d99Mzjon4B
5puRXQ4eNlhF/Y5JAHBQlq51rGbmgzKqEAk41KN92HqYrAwIB3NoGrfyuuletzI/Boo/1oc2wpMO
4Bjbz82nXp4vi/cY5ebTwDjgmAHQxQznCtDUQMxZeu+ROR9z73wXGhW9ByWzUj1TA9/d32uLD8n0
5ASdyFzVO4cBjGMdXHfW1wVN1Xvd/RqtKLd0n/jTzqCfNTEseG4g2rW3u8zZ9gy+YSjNeuU1A1Mt
RQMLu6BzLLLTMnW3Rb+CkzSffZS5O9Ood6Qzn6PeP6CcL0vDE3aUO4kntLXQ1GdqeI3/kXQeW3Ej
URh+Ip2jXNK2kzpDQxM3OoCNck4lPf185dmMxwZES6q6dcMfXmoOdSd5DIvpOXX3fXVxWnvbkwoa
GWZ2kWJLzauBBno8kR7Rt+EUBJHlbvzaYAXgxOzhex3W4kUfNcYb6Z8BzN6ol7faaHYDEn2r3Hqa
Q4m/4CD+5BXzT0E+pyPpRoov0DJ38EkNuV8dDhan7aoJo/XcoEZnbm0iusk4Wq2TfpkDXkqtJOZj
Rgs4mpcDG7Af3nBE39VmirQsHpcD9bu7pgtIzr9AbMkQewWOjFo5WrOt8WOOqrD5LDySFr+ghRPb
QT22LyTdn1Q9sPKWbYahrR/ey1Sga1h+RWNEy1WJRbZr1qTmj7slzNnzDFVSZJbpeGsVehFo60lB
rH32aGJizzE2cIcYbPBYmywO+p4+jms95LUsWUhdvQ9TJvi9cWMi8SnnKd/ifvHeqzRNlM4p1iDW
LSFM6OgmsxiSt6A3zpllVgc7tm9Fmn1UQmwzBP0cazpi9LHtSvtxmcqgHvCyx3cyc/zjFGZ3E8P4
uU3W2VzTWm62rSDBqPTnuNeDqO4OuaFgkWPgDMMl06Mn/Iw7iP0m4+AxiXaZZ7HIlShFQyUKQlFy
xHR02TrUljTdYCY0b8w0zcDMgdcQ7WHRvVPhGUidQXJjrMeyhSBOHb+WcXnIm/lshXZB9btAFZ7e
vNjbYYt4cDLQSUpVB5l2bd/S//UoY7HqpY3TdKcIlkrve05QG+5bPSN0g+D+1h/1S8/YbhtNzU/R
uNXOKPFbsLLrFJnU2VnQJRGo0qFiUEo70iyA36Xj4q8EffCBtwTla2O57bukYYbq9tfctGgZ6BsU
Ot+iprh1kTGtnREWrM3n65t96jo/CDt/2dwVo/ltajRHf0i2OutC64wvFLI/EdPfTnG009k7q9nT
LgUW4ZKX4DNttzMtsLPi2qUCRUb6UH7Bts8iJkLJejGq3dCbN8/rERwt4Rbz6hOZvRSa8bd13GOi
ZNEb13ikdcymCoM2TK9aR3hz8vk9aswUA1JEXAsM5Ksc5mgR/7biKzZ0KDpixhICRKxdTmfTi85L
yKEo+xjKRNdiNIxIZ/MIgKSit0UzSoBjDEtyMdOXBLR8jF4GTblpOZ4WmBKFBQOvZo9qC8BIujGl
d7c7ECe93p1agAjCVs0S3qBtFgBaRxcWZ6Pnb0aWTdTC6AN/eMPiYBfVpcfe0RugC/6tb8qrFbde
kFvm1bSWryWa0VGONyySJLMZ7+85hxa/p7EKQbp7KDTtHdVzcJOvy6hB1f5hDrfju9VNxNm3yUDD
M54Mooz6l0W6aBr13xkvTuakH9k329TQlB4fy7o1yHoBM4Ogqn9S8dQL+vWcFKn1xLepH44oaDRw
cQSdXNHbxHbRadntGHMAdWUkgTrNnH2pBc1x6stMHdIaWkNWZwQ9ehnQsg8jgoFcj3NnGvJdb2f7
gtOEHytko6CSSIpedOZaYQ0TsOIQ5SO4A5M2xHusp7Ex6eMeCv01aoERk7ylckf44bwe0Mv0PfpZ
4kXDjGao6PS7exVya1rc8EF4iuR4CQBExhbI6TALdq580P8/zchp61JD8ojhtK+Nfw2mI4+CL0/k
KhNI5TBl0OcddMnH47cUksUP+jw8Nwz2XKaFfrsZm/AxkSUnFKOjxdrOPDgukXdivTQpza4ofRGh
/aekJvA1/SDxe+1xtR0G/TiH7c1WHtqJ8dw65UNrWgcax69uoXP9cP40GBFKl+3CyOSsfosb6bel
Xi5V1t18u3gRA/AAjimDghrbS/OhHXmOHQmI1qQ/DGyTtYf1+trVh/IQLzyjaFwgWeT965zQQfab
eB+XAMIMDXgFqpk9BoUrYch7iWUsHDJZbxorhemokSx5pdzMOGtDm4QixLNXO5obOIdh99ksBXcb
JsHSIkmA7TUa25OiGmS/mlF4p7q2cHVPwt8CYTVYY+yMrNLvjoV4spEnD9AICFlt8yQXDJA1uU5j
7eiHyYch1VkfJXcx5Y94xn8xnd5RivL+cAOJlISQVgErcG5pRa3uVx3y8RbToG6IryrEOVH3lXTl
eQQ76lKjWcvwN8dfdw5TBsyglmn2L71kqrUAMqx3QxyerNrcqHNf/XyS2Kikoas9LeHWFQAIJ0YW
CeCCuA9fUEa5tXO99R37aOrtnq4C5tECEXpIkm4RFC1oGt8H2CrnTdIYoDy1XxV9Q9oOve1eBVMc
ZDODZpFHnuEGfcnPZSos+NFAXxqmEDP9dDs6h5q7LVOlpSvumMNtkOw8RAXNMqy/ELwcPrx6uFV1
fBqZyFKs0LUszKemDR/VkkGr9GglSuqsP9DG2KhtmIReUAuHlJCFjBd3FGlrm7wtL0A5menr/8+y
LPdm0oF3m0lhQVpH+jla2gBTsz8qXAlAVoser2eKCJ1cgrbd3RsmAxXSLN2lE1QMq7sZueOtYm14
D5fky42HDxwOb03vMrCfzv0QrlgfqDE0FBbmLs0nRNoi8LWRsev4sJRRGOtYzQ238Vs9IDViyXlf
LgnDYKsgGtcUJmRPC+azhtWjFOyCuXRCK3DT+iPDJN50sOiuUnkUjfHiVfrW0gnIPkC12TxpNUmJ
rt2mAmMOHjuWyt1NsJvdDpXUsPoF87QJ6+IikuSI3zv97uEcsgEqEhP1olsQi9aireuOC1gD3VVe
FFinjvEREK8kRBZp3IZl9Uy2BcqBUmO2Tw7xx8xAFVvaecy6p2XStskYHrIapupo/on08EmHMQKT
tbgygL8AXQLiNL/PWRdorXvUIusxoeMQx7Xq+amWAIRppzgbHNJ1zQY1Q9SWgM2Zc4SEknfJOQxa
W7uFvfZXM5vbYOX32LA+1VUGTjCCwtVCxmBG9XUFhl8pDih9py5Gtm/c0w3ep7NPheC9gLgHTsC8
e6VWx1wyLl3Ee5wjqOE2t3om2KhjTqv7Yz4PB1CrgNTh8ZWywkoN0TCDKUnS38ehffVTCK8WjTRd
u6gXVM+eQxOsD9q4+sJRr14t6XiT4XTB3fwzjHsqruU4hs5qwm468XH88OK1RieKDG2vSTipcoGO
6b2FJKpd6bGCm/2AQ0aaYRjoJVO8zfL5SafgzcVwLLDRdtpWrI20uWU6nXCC7RyihWoyoexbtALA
o7tiHxXaXyeaSGjET8Kgdm2YOqutWo7/HpZN/aAWtXBsurTmi4lhhzE5Lz1u2mjv1uemUSpCTEFh
PXifIyYTPilSNctgaHXleLEE6lkXuvZi5fmEmXvz4YLNxOszyGRCeguqiwPZ0S7kBymTiQHIH64x
EZFlpvxqbSoFD3IWa0s33ieqMkoNB0Q+VdxGnVgOn6Bd5IZTLtdf5fzgG0/LXB0jMjmStmjLhbkg
+ryq+tFzUCvJQSUr/NqMcU4MRWAlIFc7kHz4XnDlF6wWQJSE2yWilH5oKLwpWRcWIBmBz8qvxifX
K3ZJmB79JUIa0GSohP6Z/qt2EZbGfFTGASBYPFA0dw75jnoXy4+cLMHWkm8dQIqUbLgWuQMOIPxf
xv6Zg1btoR4viqm3rtxokYcrjvnRIkKQDrmJ3FCE4j5trNV+UD+uv/LfhPon+yaF4me4L0yI1j06
jSU1cE892GTujnOe6/cEHm6Sb6ur8oE/+At9oDUns6ZQVyhXkTQsXXmRyIEPwyufvSGP6Sg/VKIr
qIboU1hPlPf7Kvsd7YfO+ZDLI9fxChzoZLHhAwy9gaVJcWBO9ofH7dDjU09R/SjydnRVHcJ5C96C
5Me3jU2PLcJsYPpoHG3qD/VRktHdpDUC3VR4mXXKSMVnclouwQeMm35rIRnhzd8xAIXeeEkHFBw9
8GijsR3N4UB3bk1yVyDr3fZgWuQuNL5y42HI6R4sfyjj1aKof8oMow6reW6wzeP9yQKcEp8fgn7y
xr2zqtSt19lvAzSZr8C43CS1uep4KKo7MWDTGcXPfAMPc2SKyh8uKSRvZKSIGoj2tWZ9UGasYy9c
xz26hAVMiDtaAYQx5CW0z8ICoDuwIZjIt0Eo+bW88IJWxTi88tJY1NiCA5j8a49vWfnKtGo98CJd
GkFZI7ZlfyP35Rt5CZIjzVUGLndk5jZej5yUu5/DZyK9SiGJrP9ef7nu2g8yUiZEGAR0IFogVUQ/
Hc1j0k49PAPuPeCv+6n5pkpEuXjeSJX6RsJ+BrewVmvw3y3rlwUirAYAjaTTABjSDAqW2wciQwDJ
eGGIcIxEhUTxJZ3dU9xMT5oEWM/nqG3nTmOEEeD0oY0/GWm+eoQTakHt0/+Lk3fgDGxQ1zh22m/h
BeTCvQl71Tvxhuw4RgvHxwop2fOd0v7hv5kF1VntWc4qVT10QDVrN9y0yF6napMl/1pividf25xR
NpV2wmnrU5HXpbPvqvDsKzwKK7WTaw8eCW6WuMy8s1wym15lt7yxKvl8KlGyIcU5EyhbaoHGHE4q
FvnouaAGD/rR3piLuRkaJShaoYyqoH+8SXZS7f7hveGOgWfZ6yisUzj4QD4gmWQ6zbJuvUztoel1
Fe9U1q8CKp0Z9ePcxcDp4vuHubrwrrpRXHNJCd75m6Kob7zoWC9P/GHrObKQF17gvzWLTZLmNz9N
5t+8kMGTHn6NlLmanM+eNm3dMNurGzRxLdeG4qY+ptq6lFp8CMaKoJ5IJK2loE1CRWD73amM9BfE
j+3uawmRFH1kEUtUwnxkiW2Q675J+4O6RUUMlpBXBqpzBFyT/aH+r52B9A6vfE2Sc7GQWBUVka2F
eakCJP+isjuu+u+Z8RUVSf81NIFAyh1E4M2/wBX/gotiyvyv3tRo6/VUtHxqtRe5uqqVIDk6sHPU
t6vl7kNV7Iq3BfFydqVbVwcuq7YUf+PRCdz6aDaovkvpRJemzy5DmUFvaEnsxSIGxoT2YOk0Hyfm
rcx6hAuftqlpWGanBfF2LfQhS5mkxFH5kU/x/JBVxT3PkMoQ4uqTXIMk/q2j7DFB9ilARv6sgnpd
lKyeoiU8ONNFc9OW8RHKU1nj94HUZHOIXR5uZ5tQmBBfIMN8nCz/NkaIENJEWJUt+tomkAIvRrvB
0Pi+KE/OSwu7Jne5uKknP+484XosKiiYo2ogIqjvW5imFelH2/cPjFI2CMEo5h18fVReU6nfSET2
2VgGqHIHmj3v0n7eRiZ8kj5aLjOU7AJ8VlPhTFwCPG5CJvXTqbXIEGVEWzM+Ym7GGfbISmE6dayl
9hrmJlXoeSDezaDQqliCVwIiE55xbQ2aTvvqLVr7tuEHTp5sBpYFb92sGFS6nCtGeNQgFU4sRkvH
CW3xd6r0bWkD2LFH0+8sIYhaTPuRLGmuS+/RGmnPdQaHhwZfRl+Ck8+hhT3pf3VgrxWbN3qWA/M9
gntPkAdhsamHmkm9g8juT2mA8LcZB9q/RuVvtDC6GN0YGOLViNVvipcvj3muPXoH/pZb6bYELtSn
btCzZbHuAzsCTc1utzbrsfTTswb5pq2tq+EC22+olOkDzREuAixMwG/bgt/Y47XD6uxobXAOlnRW
QfZvcl+nPiOZDM98/Hy8xrMbqH1iL28DqSc1EaEHLMy/x+Ak2QXrYZU0kM2wNRYy/BwHUvQrIJIN
R1r3zODPYk7IpydWmHnrK1BHtABi8gI8QQEIwsxvVBkHKCA8OGmyrvw3SVLFzfKzXfWoPm6HZLUl
zPOw5LvFUx1k7EV8GCHVo0WBUGa/MUcosfnIanDgfCR5Tdkgglkbvmm4oU1ggoHxqTgTYGJgH/xi
j7/62i48GrSYNTcc54yiGSSU2tHh1VSFDHDcXRecITkpOcckGgwQDhjCkzZMhE1//u4SlL3jH51H
XeXMKf23CBMtZQVOVBEMHeS/o4flp94Uv8Xm3fo9suTzhdtTD5Nn603npOJwz6NhCobe74AQRzYq
IyGiroMxP+I6Vq9jy86Ckh7tPjHjYTfWWZDKq13qm6wunwBQbdv5Isk0867eiOyTVMOYvfWYgbal
CTrvaRM1lgX6c/z2m/k3dv0tC5B7VtlS1AIWHeILmeyNLQp+gKaZxghPm6YDTmZk4TFQy2oWgHZZ
LyLq/nA/as0a9h3Pi5VrN+htGZO1iusJzeL8oq6njpqutZgW+ntSXXXi1/TK3VRuNWkdrcXZ2OiF
6XYdqE3FuuOqQnB4RBEaHuaT34lnwJdHhdtsC2SmvK0oszOOtoAF+i15SAcdn708wTNrWHK4fTMe
zTJmKOJcOfY7Z/8CLk9XCofZR0RRYA/ZsWMLmOF4hGBCouetc84jMC3irmJHT7lUWPpmrl54TVxg
WIA3eEuA2dc6cZhlMJSN2/ack22DYD0uM7w8Cf6f2zUturu8FvVmE31TEKAtGFvqmu2Eap6FvDAO
PmrdJX3Go/6JbKGiVgtcp4D3kvTeufDtexct3raY6ncWFG+TR6ezxagFBAdlaiV3TnvlNK35p4Wl
qnLNvopOQoCQoPjkCIJdBsCusjSg+uGXJF1gbLMf6pexRmKN52K8c5aP5PEqb3D4nLQDzZkZDBmH
hXAPiMvDaPVXc8YNR7dU8EHP3UEru+T3WojjTb9xqxIggY+B/juEbdDP9T5OjoyVz0ufnHN2UA+B
z+CRUNwiFG+/Vn2DDuiockN1qAhCFCDRXYvHG4DTDxO+Zto85ZQchn3sDJURtK5KkmKKgHoc35J8
OpjFj2298yUJc1nFURVNVEQXaX9Qb5H3ot4F5oH8L8IrJNWkCdw2S4ww7WXhkdHXnLBVC3EYoQfm
erHVwVbX7fTAd/OovXFAGBQ/lkrcq56miYO3jIFXUodnljVvYBD+07LgS/8u7PxraahgoHM4kIQg
5yfPRM6jKqDM3ENk0T3Y1Zv6ZLE8sSl7hNn+KXFq13HmNOt8jD5pF3iKd11d0mq4JtgLh/P4mbvU
Q00zQUBzwnezEN8DWXqOdVGmH2NCj9tO34woE7M/DXVarwsf3Rn6I0DfgK2VvcqqYsYFVRee7b4P
WHWTRwHKUNW2YYLy1GK2oc/kUkKT9A3raLZkKfFy9aeZdi4oaF0P6ObfYHpu+PG4cQN1Lz3oA9u7
Z9BJbAboOoFB9G94n9mgpVpg6U11mBtwRpZHEygrvLd5bO7d4N3SJt1Y/HIvXHbeIgLiJjioMN8w
eLm4iQWN7Mcy4SN3aALpzxrpOE31YGog2NVgGRkI2gz4VBYT4ZAUpcMZH66VCitwA9Y9rVkdsnUo
M44U9zEaM1rLzwbY0KT78RaQm8zJqIQGUjNmFgdHZDv1IEjzUjO+ZuO1dj25plwFUmU8UiHrjFTd
yI62EP02ImoDr/1U25tdJFtjreKSyeLjhI0yBAScax9jU5CJ36oeP1sK6KxMQUMt8lSyNX0qHwaS
LMp8bp9sekhR/9wAnx/lXyAfoONHjDUYzbWfqgzh+ywSa0IakZXEhKorWXAXrLtART3dM4+pQjjG
4TNJhU2GqgoWkDfUHa78yIajW7qAakMQkxlejLhegjR5tkMAE5Qu6qBaaOC2/FBGuyAvXxOqnImI
VbdgJzRd58W4NxtGjIrg9iR+u9bdtU37hx0Jk1CVezFu4XrsX4YEDH6rnzlSctkFE5NHvmqY0SYu
cb2In3EXXatWxBSO+7JKF7Llcqte74yxgar+i3i8UNgI9mE5H8YOxeBJFoGlAHa8NJUe+NUrlRCa
+eZ+WpLAYACTiP/zwBqGKZAj8JTlIH40BqqqGhgd84XjdL+QInIwql1Kam7M6d3V/k7GHz+33xLr
STBiJkKp+dLMe1CZttrUkd7D4yKKY/IGXYqUw4Q2lucF/WpMNJonXQscxqXEg9bSjm5PPv6E4/2D
lvuwNFqQOhVo7OxQVr9Lra2FGQV0cZnts/6o4rlbze5OIsONFYsQSg1eQA2mhz985j4IAU6E+hDh
TqP4UUeME09by3onVyRp05BMHku0Y7lpVf1qY//BXaikKi7eGZNuKxFtOvdbBX/4kgN6wm6tWoXo
dXHTnB68LVcaexIcOFWM2dunjsis2eiFFcOWzVNolIQsRLytVjpnm9oQkfdu+Nm60FL4rc7dJZcL
IUI4lPnsM+4mAIm35a2yS0wdTCEIeyi7D50uH+blDIvh2ac/o8IQ28nonKs6dOnI+Fq0izqT7v8S
DAjYudFbqNmYGCdBRFNH0knNGPKrDcgKIFFTS1j1dbBp0fR5p85oPGYvHVyiCTNA/BPIFUlzCfSa
dAO1iptCRFu7/pto2seIFE6em39Gw3qxlvLYm8tzYxUvDUU8j4IrL2Dfir4GTESHGNA7k8ABNRAt
el6UZkZIZzbJFMENdpKJMybz4WJ86iN3WZkTbhT0+gpr+UiWT2C124HrD8Z4HZK7pbb6uHyBKa1X
E8HWonvlFejWRES3pNVRnGSyaM2HFKKISrZDx1whbHqf0ulNl87fENwlAeyZTymKr74anqMoQX6g
at9Uwrs4yYNKSOZsuKvVP+VGAPDzGTBCt9V8uWVRqBR2rJEHGnAdQChfJVd6Zd5VGB6iB055xC7X
eQPHgeOTroGj2ddposPEedhxqpc4APg8VJVWmY75KKrqRktywHyU2Rhd5nYaGC3WPUG6/jsm+CQu
j1VSHkL8PD2OHjG8L0P1CUoIpX7sdwQ0q25ECrsCDu751tHzS/pL4H8iZnRLua48G8YIdJDJlMST
wj3pc3IlLyiCpdeB58lDUwxHvVIqWc63b0OljceDoJtAOgLci/K6QuBhs4Dn7tmeTVmd4wjsUROx
rZPlpvvTG5kCrmV4HVuzGLZeWVAHFMQ4TGZXKqFS0bmPU7kRaHYfK44vZvR1jlErA7etYbDJ2oTx
G+QN8huA+TQaZyY+PAwnoY42CuNq6su7pif84hn8+UQzemqnzzZDjWVyGLSmfbNW5amdgXvqOxZD
4kO5ooRGpDzcMQ9BZRofBr8dgzChdxNOOjrchaLZw3H1soYczp23epVTbbYRKLi++J1mTMjJWUwJ
JWOSO2MZjE1cF/eQ7N9I5ffk1i+qkKrxFhp94PtWOEAqpUNPqjgFjDNQlkKYwQEG16T2yayXl0qY
YMDBbOdIhUS1f8WasdqAJ4svWrLIlcry1fyhHZ29Sh+n3gbqOt6EA45C2hx+dvdplPIbc8Sfyqwe
ozbcJBUPMcsQ0xgjsO3WMQtH2qAO0o75QGVoQzdXNWFHh5+pEtoNVgUWa56T49SkSqQ5R9SCYNq3
PiZ3DttINtpHo03PbdvSCvBL8lCnu2ImjZCttoSB3Xrsb0AqaKpDdvL+kXmgUDO/RZQo21bAoSer
rFZzAiIszttH4ctdL+qnIcMmpJXLcLK0ZNN0EsmG8nmx9RSkXuw/ho3S5Fgg/pZGZ6/nAskErW9e
Osa1NOnMbWLFFz1KTyyxi9Wiu7XE5zkZf1t9/vST+aSWK3ic3TCFgL5iDpAp8aAgSf/BkOFvHEIh
BF8qVrltbVw5AtHB0p5ZGPoaOIXrYKn7FIeVIUVhG+DczkmqZYUCK0Mg1wREMZcf7egywZu9LXoM
4JIW/bNxyfAnbfmy9BwghQ2kKJ8cb+N6jLCbMn4QXvhV5/ik69qTw0FiktNUPuYItfAvc8FxK3Cf
92f8igW4RLiCwcTBMIZcrvdsSK/MokvdOmGis/HYiro+nYcE9lBEL9iwF39raMzTI6+q95UD0CIm
82ES/67Cj1ja54omSaSNvFcT0UuAmqvcAdZVGTxS9yFCqhqoO5psEzvNnXocBYFaRe6j6i54bXsw
u+xspNrZ5TRUeyqrBKAlatjIS18cfX5wCpRZrEgmp6xyuxMwbfGIkDVqaVS2S2pGN991oLCDII+m
GVp004EnSBV2M1eJGJhCGnYMSgHJjqgLOMNs0IsElNZG47oe6SaNTMiGBVvOxQufqAzOkFs2yzJg
um48RQq92Hs7+jLvusCDrk7u0Zy8WXb+WxFpV3nd1X8WrfTRZhePMrSNbS24ZfVUyoRQRwJlHcGO
nmFyAwHKN77N1IvEAszR3VYnap6++xN7Bo9qtND6uzZ2GYDpjsEvMVjrXWRMuj8M445Gunxn2vQq
UQvYz5GOVFaGZEBVgUYBE5ZHzVEowwyXYVdP/delg0Ku5Bt9IklXav86L4TzebHrU84y1jAFrOr+
zZfua+5ScLsJY/Y4z7dMs25dCYbTyxCY78VraqE/rh5okTXsau1YhiGmCrlx1ofhDf8u96rPJZh5
A7q/Vr9Lbfx0Uuct9JqncML7xq++fNIamySqHUs2no7+3NQa16Ybf2Pb9OD6jOW/qJtm4zsHzkzO
Ruh1nRDfilbWO4du5Vr484+WdXmgmj8eoGMDw0nLqyEEtLvOxQmmsLp97Ndn11uwX28CixKlKqcH
CCgBQkIPs6+fBzoL0iBJVLOf3DlgAvUhaRX4aXSEXXAGpbJpGT7qOZiM2jI5cnrayoV+ck2Enbzh
UvnmUfR4y/X1hyOwCvLM6aiiRek5mIkB+W5o0gsPrP/QvGjII6wGLuEv/XeXLmJdYHKBpkGxYqqC
3dxEQjMNaMTC7VNddcArBWDHJUq2nefdXQyftyUyDuD6JHpsFRwmmziY4HHdGCMVOepEXeGrmQQo
SHTXdaDCTk+vJ8EdaElaFBfnDHdpNVrxR1R/dYhgXstxFCXpW57hPbCQJulUkaul4dRsO6gsrbU1
B21tgMljSPTsevC8oKbS87hJpLbyKNxHUflYZpa4hnSav12ZnibbuI2T10LxLscDCNV4bYIywvj6
PSUVzpr0Po9zuodXaJ7wrO6OuYCw1EnxoHKFWYeGlI/g6WdrBjc+1vcuZSrhlQDoaqs6zZZ+0vro
OADPPw2pvHBu7nqGSZFcmEOEJ5jOzBvzbd4VW3spiUTjbs6NHs4BHUpq0dwOz2A+SbLztamzIYE6
02JGQzeazLMhW0YDpvExwRZG2x8AAolndLac+bmEr7hyYzQdGz9Ogr5zVLHdhtNDM9rgUkyYBeUE
IbWJ1QhKZt5tUI2wRcqrWZC+ynjs3jqra4N48H6dKv8oC4tWgYd2AvKH8YtndCBnDB0ozMDG3Dhw
bAA3Qy7+nesIs/BhlMFsudXFHe3uBfgzbXwO3rmXLVfwox0wkxRDTH35q4FhCWIRFddkDpOH1vBa
skxbGv1W5PNyDRMoDfDWCM8eZKnSXFA8q7V5YzTTvB9DD0H4HmMG30zvUiTpeu5tsPJxhDRbaEXb
YYqHfZ174lTwRo+ChhhIpqy++RV8KbsGNm4XyZ/ESs0fom21c1P4+bLt0H1vLO3Rikpzp/Wlt4mw
MgevmufHqLwmjd2uEuDim3hkTm1A5nHMgSZfBDO7hOi0rmQENt9H5NAG1JDHzFWrzMJjrXFWY2M+
D/5UEbvmF8wcXyaYeAAfjM8iYxcKrzlMXXpgvOGu3Kp8H6r+jXR3LxD+YPje7QBHvZdOivYCGCAc
xm33pPmsngKi7REQy1Nq+2S26ab2sfFpSaXDtj7Fo3sTdL9lXG8B9t37BOiGAeUTmat9mzeAK+jx
u3TD9Oy5HsTmX1kYQ/9WgUf1LrUxxY6HjZzP3a0oF5Q4a021i/q7dKxPVvHJgUiD6JZnmvfWbIfv
aZKHSmL80cbWphnSqmQWKwMP/JLeaUg71kDbO5HdfYsBvaF6A1l6rdxxQjQYX5RKXFHnQxdRpGW/
F4W962R+Mgpt9NdaC+dlRJZ04NBBP707umKIoTX6lN9Ql42m2vihOAt+2UyAGIQ+AFdFMJskIIk6
4IiwYnaggLVHx18IxK4Nog44biD8ISu3UwHIzUgpmERqgJ6Ns3A31VHMtHVCBajoor8sPAgOo7cc
C7MSF6OAM62HdAVlbKewneuiFz9FLBgW1Gmuo4FV1xmUG5E4l8mTMWgrTL9cPY2BbrUzezVTEA9r
crRT1o0JD1/6Iaux1/cyQY11GYnTg7ez0w4sPPw3j8ra8BCeadPtKBKQ8fm3TZTyYlLAFKmwzIEo
3kqohqiHd4xdSBgA83MN9ZexhrQsJ2dT+kyVB0Su0jHmaGk3M6OxH1oHE1N5rZhofMigr5SVuXbO
ZP6Zgi230MSIq+QmdOvmIEYQTu0pabTuwdKaZB9Di64WbSsd7IF92JVWSpVlFsW1nA19pXwfoiw6
jr5+mur+Q0Bs7uk6k9TQdi6qEFH9xt3YFlhtXVQ3LxOkCD11uyiS1wwWnM+h23j+pQnTv4vdPoe6
DbyNXEJ33NWUN/C/mzTeL338PUbGfSIMobvmYALmdoeC7qqN/J4mEN+HwmaNDvDDogsGvX9EveBh
6v3XpA6fogojmWkJRmSN5rF9m/tFkOU3Pq3m4gr/6D2VMEjqsV8n+QzMF6JRmP7pJ2vNTWxydFO0
pnzVEZcBCAuU1rcKRAWB+ExJ+DVN0aOhAdis4N6kU/vT9M7D4MirZxcI9BQXx7LfaLgQcApjPKZm
/mJ5qF4O8qtC26xOlRZw9uzSqdPpRMZaEPYF0i/8Up4GOXiQh8ZW/VmM2FyVs/7imkCkPBzJZsu/
ACnF99GaSCrNLGQeSGXb6yO8a/QYF3ulN5DL+qhc2XH1XER2gD7MNh7qwJ+Mn85Ky8DFnfsExXav
LcSmKoF/63p7LQvha2cHe0otJDlnkCu5T5ukYLLMYBNzU2ZKvFeZwI7BhTNDphrNt1VF8YjyVMqw
QnrLeqEkNJ1hE7PalmRZj229b81uA6QcnBnimJ1OZj+uwg4JDI4oo0u/8hSDHL8PVx6c2silqB2c
W0u5nEzRFhB7YOJDkdjmwRbZ0380ncdy68iyRb8IEXAFMxU9KYqivM4EIQvvPb7+rlS/N2lF64gk
CFRlpdnGqOdNpP8aaBMUGaifeYKURSnC00aOGb+euaWRDsXe1e+bxeHOcjHGeMsg8yEvsrc8o4ya
4QWhT9iFcInQwZqTepPHGIH5zCia7KyZ02emwCtn1gDjJVvITKZlk5UAEUdN30z1AldabemiP5l4
RZeA6Bjt04Zp7ryawwXgs/hCwpoatkFiM0Cz+3+DZtyNU/zQhPOBZtApG9q9k8+kBsEAQztghitv
mvu0B2U3JuUp0VMD2ln8NheMoqYwuDEZOnlhAjMho1lRG49KT9DUrqlINf3M6Pepiqu3yosAf3jH
kPWtWiSXI7WjetjKE7AL477RFRB++2zr5oPFyZYu6XsULftl8i4NKsCaN+1739lkWXLA+hGHTMQB
THp0pfG14OMIwnNm+JVaHN5xA+Ec+YQspik1T/dei4+SO7QrsK7bbGCJDN2yHYfozg6i79EKSAUZ
7Kx1a3rPmmTtxiNiKPopCp11HI57ZiRou5TjC23706Qv+WZZEDVuEDRcEX5oBub1ZqDpeHWwAzlE
Sru1DAjevboLlux+KftbjM7QVGpJrOIh29mmiTKKTVujxi29UszyinUH+Fyvxr1NCJ7jEp0RI8Zf
pAWf2/aQoGFxXlSLno/hExecwnrWIo4O3e6yTa9DOu/67MOep6thqdfQU2tdD59r1/2alb7zkdM7
0vt4CCvrQStSbxvGh1mJKs/BolJEPlADAl6QDAWvhcfUBpFecRXQKWqMF5VYaxOwMLDInR3j4RrP
G9VY69Rafto5WlbKvuAob6zKulqZiX2Yyv6QRv4h75ExM9VH6D+oNkLKRc+uTWczDgOdXLyjo/Bd
dtqJq1gGrM1rB+0fli//nwMdnwz0ZRgjLVO/1owRkWHsPCt9b05glSnm0oT+TZTiJvJ3hbLJvBDC
sTc+VeW9R2pe181K5fZGQ7vaUgW2xt9hQjmN4sWfctucc7KZ952Ww20dckQC+g1ZE4mqh2KL1wI3
CavfxcWIXJP9WW9NTTvVU3ewU/MxRYlv9l7mDsP15LVLaI2bxXe1GKcSbA7CKXWG34650zUQf8Nc
rPlecTkyXXBAyDYnDzX0EN1XmqJGAk+1H5oN36VXCe4PSStOqLsQp18E2Lb5bIOIR1EVa0DfGFdm
99Oziquq2NQ5xb1iHp3OFipwegRBDbqt3MzYAsyU1Ej1NK/80BNqo6DbZWkC7z2/M0Z6fmPQseTD
ehUmdHTjeIaJL9xVth66dI28G1PcpXGA7ZUwQdALVxH28BY2Jt+F9tkEDOLGANV+3TqgOVQSTuP2
EDvhzkuqbm1FdX22O9h98fITL90pROBTnnK3WI9l5z5EeW2fomQ+J4zV3DJIVjnLyIvLZ9XQ1+uK
+j7NPDo2U8IgKU1oXavKxlRxeIxL69MGh1i0DobuOd6I1Ti5VxujZYbGgBjM2kbYbVmjwLQe0B00
63bHZHY92uF3q4EEtUC+kCcOFX3iGpO7YIHQ7q7txLsNjYRj0pixdB5yfx2jCqAY5tuDTxOp04Ho
Z0evMB60KmKiyYiw7tprNal1M0bPWdy8hIn9XWsDWahhYk8CVlqfgvtW6Zch8DOet307DNLR7T8W
D6ABnQgIclAXXI5gCoQpVww+hol61zsndO6jwD10AXipVmn7LoSnrJU0L+zHzHXhyVukBbY/TDfT
CElR2SW7CUWv2KI94WgQ/Xwbsp717NXVXZ0Xa47rnHtdbpycF+WADSkMyckcDcpUDR9OuSRAiRZD
se+sTRMB3x3wEFtATlY95UTGwCvW7FszLa4mLrx1owNPxyNbs1E/8bLN3CLxlxfpViEh2uFnDfff
NF5pK0dPYdqUL4Ff//Za91QaGeBJh8tICBmto85R2HpbVAvPTTsYTJdGjuSuOI6oB4NgeYOrc/LC
5R2wG/rA8fhNwXEol/mateG40vvk1U6Wn9LlPvuRd9/0pajSG8lTmsc6WFujbt812wtekAV5UhM+
u1X2aGnZvWfGAMOaXYogzW1C7WVWalPqDIAjbwek5+L0CzXI0iIUzzDPRyiEQY+79NfGbXtAvi3t
p8lhO1TtApDQ2/XAqhiDQ2FSS/cbA2GpkU9BjSizI0jjLZ4Tpb9pk/o3aHprp8ghsgDhT63R1lat
VilZCQ97l+ku5I7Rg5Oy2Kc8TY66Cq8dRfpiO19el6+tAECnjtzuGKxDF+ycN03MFJpsC+IDGjSj
9aTmPs+JtYGw+mxQuaHoPGPOYq5tozkNfn5NrXyrQKBL1qfgbCZeuvNT/Sy4GsufVn+HpwUmaYhe
DQ1RHwt27LKgVDUml2KpX00TSNtsdeRnARLymFnNGcuD6RvzZGCxr0XfHlUU3Nso9LR+iah02v3W
Xr/3pva+VOCiPXoWK87XmlWZ7SPPfBezD4o/DryRnKdODgA2aveRdi9ReSVqSVF9xfS8Nqknp3Qt
UA/G0uY3oBcin1K3/HWufXrGy4JuF5HOdMpNZIqWF/okaUiUZQw2qA3n9IVXyPt7IxVNisnUdz5D
7csPeQ4ADSmMyLGovhD+nw/j7K11DgfduZ34DdDCmfgSLe4mNjTEWBBPu6v1O7l7nXK5SZ+VwjAc
g1Pr713r9CrBEBTA2J7ln/gSobrnv3l/kG3jGaK8/CsXkZ7sWpAqbcmYYhAfPq6JtxqNaw65rQDw
8W063ikoP40c7UwEqq1Xfp2aaDwq1EzVrTOG6wnm2sgTxPykV9Bqq0vM3U29Cp9PPIqYU/O2XADj
JupeNMfqQ+k8W8E3plpUd49gvfgVN1bjoEptjNvmg8OghgMnjX6R0udRyBCT/oI4Pkwb1b9x4UGY
bjrtzQnuYqc8dhPGJcW2nFDgSbedCcKxo5GLfDhWyPQwEsG/yb7jj/77tDkDycrdrvilPJbOPiPy
Vi/nv085DyPmomP1IoNcrh+oDLDlXUnWIY0ALonjgQmv3DJ5dFwpbytnAj8QsrrJ+OeiHZ5VSrOx
/A+yxxebMqTr3foH87h7ObD9Yf7svADL3wmr3WdeLC/kh9gfyvqRJZnGqzy4lP7CgOtboyPUAf8Y
UCefwPXzFGgenerCh8qtH2U5knHUJNayrx0VMq3cRjHkWhA9szwI3t2Gt8Xi4KuOLcmXeeSNRdY5
oZMnOVJcU9+RACUhrUUkrXlJxP/W7n+ekvI+xZvcAXmRNoCGmX4GDm21kF8iIR7hcZTwPiy6yq+P
sjH4rIXqjM+XKCQ/VHwFhVyh1ZdTebDiDfs6MtBkjdShxxqGyJ5ubf46KYkB5DRyb7SZlgFoE37d
M1eJFgFufg/ZDFirXxnBvdxDLjlM2FyBJzeE34jarHxHHjT/B0BC1oJYs2v2vev9y3vEnTvkZaxA
RLt8ssF0W/QH4S5knHMkZNwynjXMZE6p/O/9Rk6DZm5WZLx3FsGHl+RsjRTzj4DciifHfbL7tyx5
GTQLQD+NUwNzEV/RYovXrk/PXMZPhHhZCimXnzQJbRB1rNT4xIvzXp34AeP4WkY6fFPMQrj0XsIJ
HEzZEFxLi9FhF3yUufnQam//PeAIG7oqIuXm5SFfSfBTsjx4eW+/6eZ8auaBUdHLZKTYpBPPq6qD
7sTDYEE1MwyxBgOTqgGmBNQjjJ7cwkPKuxmRX2QbzhIomElZaKgZ57EHzs/XtzitHf+jju+H4Jp6
TG9m80u3SXcMvbzviA7h+DABRqoy6zWBuqqXANgdbT7MVY+nCI93AJVVoH6JZmCOcOfKMm5jHxVJ
c2CgO4zvXWCAVCJYmN/ylOvhGwbGp4cwYW5GJLmjezHM3rtJO6DfmVOCfYG5z3S71kEP0RmNxubd
jgN/7bdUo30zjRR6jn+DxiJcSqayaNt8qaB/SvzqTssh3eYkJm6T/Bpty1De8P752YK4V0W/0G+0
j8nOkOnn5G6mErBA9FOX5SO9Mzqr+XypK2a1Rf08tgzap8gsd3WZvVaT9a8jtWyj/uI6yWnAY4ux
BII+VXNQs7nKqxwHxfAwe81B7t1szFB9fOOtruluO+ZwMklmHA14aF4096mDcEaMPJGM2VOvPaPW
sPbGcVfm7rNs6N4KzqadIgdcoTgbTvsp0Q/xaH/1gfrX0UkVJMA6Gepb0RzviEZxpI+rthpfwjx8
0KfkX91kBw8uHSlrjGNalkm0Viu9sOibTODZU2s8Rb5xF+vmkTT+0Tedp3TRLrKQDFocvdfgZKIF
R/rcB6mNimC4SPpcBcOaBvJaYmWY6Meu9lBHak+MOR57LXmwK+Qm+DtklB7QUDuHQb1vx+rgRslT
KMyq3ETD0FTRVbRiFn18dir9qR2ZmGXFeEYc4ijpthcQR4v8pXLiC1V8x5C73ed++FrAHAB447Sr
uI8eaImaINMo/Tyr+ezs6NuO6MLRK6A9zNbssAApvXPqz891iLZ/PjwFdLyMDKU7hq0f42SQKXMx
XTncaq29GRnkFGGNm5B1Ubb2apjLZxJngDWgGiiOUNTTfFG3u8D5QUeo4amZD3OV3keE386Lzxkz
NsSTIPvX+oehll9f1Xej44FoHNvrzMGatvbeZPfNc/qGDN1KIfDmN+GtcquN5zbHxV1WHmJ7ZUGx
O1vnorVfJG4HE1Cqiv5OM0C1SGOay8yljn0yPkaVfWia4Qp7CrB2bH9axnh0wvkWkM2P0WcvemBA
BsAAuq9xvLNvw5pCa4poj0aLfjHpKulFcds71dHB3gPmuL2vQmKKHiAeSQIZdwcgXm9FpF+DQkeD
rEE8YzpSwJA9WrusSl+Dpfrqq/4StBqk7JH4bNYgjNAbHkAlc5c6G81IRVPRGwUS8TBiUIGHwKnO
cNZMqo3cE73GtH3Jzmq0XkcTQ7la25dTcPQHcjyyhCFcXhfN31l+cM3s+qIl3amdcShDMCvvSDaz
BlUVY+cFw2ni5G9mDbc/buJi+fBM/JA6KQoYYES7hY+yq/7Nj2s4xfGCMXtIL7LfyHPAKYu2xoqI
u57cCZvsFklYfuq1BcRBfOWWveO0KMOkIT0vdpTcIkNpH0yMeswNgQyrLv5XLeNhqvrXTvcRSXWL
D8Zrt7M+HySZrXLj6IDPitma2HHsEMjb2OTduHRQBbvLZizUofNpqLegJ8KhekXg/8mwo22syk9/
1raSdTRRti0dupQDt8U2XmeiRegz95AQrcclRLb0LFTIsZ9PDpKf6AVqawbXRy9tn3J7evSUemhs
86Wa/CNMMZTUMMOsaizmtPLc2jbGWtya2BnoCvTpftJgYuqufZxCd1WVFk5WiwUil2Xt192B4Ixo
k1Y8K9RVpiQ6OHp6747xM+CrPcH/l+ksfCLU7NyFZkERb6OhONFp2PlRq91Y0cy/0iBw1LTT0+gC
ABnhAskmIAWtNdNCJyt3DqHFYyLuIfqCggoI1d8wRXsgbfCqpz1vjf1WFpRrxEcx/s5b7y5zbDQk
mAFxBwM+D6YQO08hXRLAcPUDIkcCWNWubse+ufi9/Qtoe2cP2dn2ppMVdlvf5/FX0aailSxPr2zo
1E1+eHVKxh9KidQO3jrc6C7yqXPDaZeKMHum6Z82001E/LSTM1l43Vfmne7Hu9qOCecRGHAT2GXT
jEfqwjdJiCTZTTnEV6pv39tluSB2CS+gaq5e5W+zpri0KL1bbr/zen3fTBOu1lk8yaK5S1wbbiSb
URXdxkkB6ARoC44EH4R0DzU96kTlx6RuH0tv2UIgc288lb0gvrCHm/Hp6QEstsZAX63XocdzJYkb
0YAv8rdCcz+niE5/ZRmElfof0lgH0/COxphsEhOUP4k8md7GsVyUqGIk7QSCOFN1zFPyUQJG4zou
ro6SmEFHmYMzaHSZ5m07H68QMtK4ZHIYpSiIyOlhlBPj9IpzfUKlyDAOPvpm0NSB1iZotPNaAO5g
TPXus0vifxrbop2CXTDkW8PrvoHtHayKxjwpOcxyiAXRs+0NcGAwd4uCtzFABdKFtJ4B+HDd/qcg
r6rtAUXEsfuEH07lineRHASubTKUTXbyl02ZvQQcBUXF0gdOcR/0WA1boNLqht4JhR3EKTv4oIED
Ukp/StGYlxUjwWXhXBV3vchGFYRuJq2xHUCe+7bpNthcPlQm0aNJ02MfIj2SgBDPw8swRrcgju7m
kdIsrW58Tg3PAy9so7WV0nIzYlx3wuBf0UxYmieHLk33EqM1uz8VWr8NaTVE1AxVT8Ked8mLp5Jr
Zeb3rtZ+1J4leqUIIVnr0hg/3LD7NQYLNXr1OUSY7sH/jLxuneTk1H6bo1yzuPskzXY4ZWEgP/wU
aXAaPEKQiD0RCgBZYS8WbDRX/8z8ZRv3cEFjTElL6I5J0W4WImBba0eNvniUu++DH70BV8Q1t8CA
e35oeIihbd/PruGQ/caPKLUdqqB6Y8r5zFPdTOO8mdrquBDw4REu6xkLLtqR12iGzTsN5MKV/+ou
XsxQlIwgJskdJ6RNY+1MBrBlAOLDDx42HmtIM9A3KNxDi9JmRenkzMnBJZpNC6stXoyvyoESQB0A
xbX5XFwkF51mV4fRATPM7Zh0R1dgabUqH2wJFBpNNjYFAp6PsiJZLtumouOou5dOqw5OOt+WwpZL
Ud9CaLnhjXzO/X60D0HZ4fGi00HBJuam8Eea1/leDom/J5RU78sE1suJl12Y1NT7A127yiBhz3nK
CRlNlcUHL3Y+tB5Bvaz7wZiAFtqC4JbxUvW9dhP0OZg6eoPtsqHZ/1VoRolo3oDlNdKOVhtQbyr3
oYik0oVLnMyIcBhR+4LK8Un3crCIBiYthfFo1NNpSTw80BZMl5Cq96bxxbHpd3sGJuONG9Isb8E+
MeWK3Por09S9iSsGN+fVSxCXqsYUrRLUMDLP3s6mvu2lW5U7JduVKYfcWc2iFEwL7Q0Az9EJikcl
hkEaXMhgTE/Yy+59ooimUzs4c443ol7QoIA3MKlXeCoP+pj9mubwrVkaRUT3aScizpHLEsV6gJfX
g3GyLftfOqWbFu2yRiGdnIhlETuyoj7AOqoO0XF3f+gDvZRVctJdbReX3apvSanHNn+QXbKM3sPS
Zr+xP70EY/tE/QtkcL4WtXnUZ7QX6dw5tMasQF3kImVXGfBXLRrLbVFtaYXT9iJhpiIA2L82CBRe
yPXpyZde+x8DBqIkDxh82+vQVpuRUnUmI5GMmeODxdvA8xqhCrPVfbxpZzwbWIm2V1Q3WV7clQGe
jYvxMDc1djEODXK4+Gmxn/WUbl5wKeh7yQ6YzezoaD36vg6nS/RQu/bGBVysCvDQmgWyroF+nZza
Nn0d9IkZVfv0F7nxmZSgMGU9R35+8e30faxnEPeoGQa073XB0LtdAz+UyjSDXG6Ed7QVKDazncmm
tKL4IWFE3CM67pLdlNQaXl08VkAU0bDcKWM6aE51nozhkrI+EXdwd3k9rqU0S7PiOw+dFVGChn17
ku+fjkjpUO2YVP21pc6db7GNw73bdrieLBH+k/i45t7ttAzvuW29DzbaIFC3g3g4D279XSUwtjO9
fdMbNJEsvy/2tqm92GSxQVtfGLZ8A3h8pn7dtSEjOTTX7xjFLOvIjzYsoidU/r4RZnqSJxOhVVy4
yXPd050hThCcYU/OO9utXhqOBL2vX1tsyuBtQ+slzaEvd5218Rsh6TNJ9dZPjVPN8ihj6zy0On4m
zmtp8XU0kukyg8OOWLs3Hou2PQVTdHZYwamZ7PXe3s3ReDei1hum8PAaUKbcHsTTGDwDsI5M7RsN
+5KUvbtAyt75Tb2zy3GrxuUUWcUBhPI17423ZuLEq0k23U6hSpRPp4wBIFBuoEasVfQeNl0I6S/Q
bg232KVGuvH9+ZYi8lAUzVE+GNWXzcDdEPXpCqfRhH5VJ+vWsG9t4P1wA0npQv0g669E7k1KZakq
5RvJiTkF3l1sxOomzCqs3tRT15rbbPG2HM3nnhg/WcbZmlDScyBrZ1oklF/1leLRliDdI2sgQRIY
xLt7scKswTgz+Fhm93cZo0PBKDkOnd9BuCGVj1sT7iukPU9SDS2pdV9FqEcNJoJVcXCmJdrTkZLz
fLbntZinDh3q5tkY/w5jXG4kolbatPHN5hu65pN01+Ucjti0aLrc1NrjDIwwl9Yd5+TgsFCdSmou
TgETOYGqm3ZtIFpxIUzvmBE/04UOJv98EBuTgSzcBNTfWpxHeJ50Cw4PJg3kT0WnKirGaxlrr4k7
XSScLG2Eprm7t7sARnl72y1w/1gXUtPLtvFGYVE2W4PToVMgu/IfCzFx+ucLF4mD3V6l5XdFluaZ
gIRrYP40y6WROxOw5IE6VnlMsxTfjf49RUq16ozzbHdXgPW4GMJupQ/NDdxpuf4v05cLhEhKpQby
Knz5mQ5sEf3VXVUNA8fUKIfTDfPRVdP6JOvJlhkQtHsDkUcXQd2nvyrHhcnHlehVAkYMT2j8Z/Il
vTHDlx7ojIRVAVvRfIaZdh8LJURizkCDTbutBxTKhRRhHuTjKlp/ZvciV7m4FFEsFzkF0ii+y6dk
54wj+rxX7MK8tMM2p17b6HeV6bKaOLtqnnU/6s/SBpZtPZWgNJnNkfQc0fYiptCnQWQKA0akqOm7
ZhMThWilx/qZHuQ0VjdWyj4iZls0WMr+J/e+HZgx6F+DM05uqslYhcGPVl3T6Qkc3xpNR2DBC4Pd
HkoeBGIV3HFX5ESQG6ZozA6WiXXOl3wTG6EFosEK+NhZ2gEmiTFdSXGP+AuDWYSoFr0i0IJjCviT
mzY3Jl8FgywWRhhp27yZnixyIvm7pn7vu/rkUBDPFS4B4Xxk1nkjJ4gZBvhh03IBlc8j4C9bE6sb
DnJSoVULi6TDpTbLUEtJD9JWHXMg3naxxlxz1S7NX2KmQh83M2R4MNPK7HfZNbo3r0t69k1QnHpE
wWWVYDsehO2pSJqD7SOMQmpC31P2lpbxWsZQyyNSpy/p8jEM1iVPrJXbdwdEhUACI2vow4ke4lM3
hiuU8uiA/8hKqfL3qmrXsoCaZN6UdMYEQQAa7EZuHbtPZLBTw+C7opPHtYnoctfOe7mrBksSxWkn
hAmHjQyzDhaV3DPZ1kSsG/RNfuTolSRHpis+gjL2jIRUieIEMysS3K7FzCT4lk+riuqL7yQ5G91W
Mxz2NTdZPjysPiVsILu1MdnffjEeKtskOAcoHCDuX7lnXpjPzcbAcbckt5qSc2B+F42BB120Zhoy
hsZ+6DV0b0dyxKm7k0w18/NDR6FqBsDHaYP43VPHyo2z7i+RDbon2Qo9h2WfTQAl8J8ugkO/kAGy
HPkGrHtiQYQmSLMz6aEDG7cMZvl9A+evwc6P6lV1xVPYPfZNCaVrxBvrUZ5aye0AQLmVCQ5NUCRl
oQEAFZRlQTzq2eF5MmwzreX/PU2GSit5TNI0lDXCmbpQDLm4PMcd7U9Ec9ncEg0tJnjUg7ICrOEj
sruz1xiXFsC1wjQmyDcsmMhGsxgoQi3pucvYsQXwl+cPEdjw7r0JJvIRa5PqiKx22hog8Z2EHK9z
VzwZWU+pYR1k90gIYRhW8SQryD2Y7K4kMPXuABTjQ55hQwE8AqOFyHwmokCxeGrzH3neIwmZW3BS
BR8MM/mv5zHvR13Ce2MdhfQaZY+K8jtfJ8RaqubezOWH2ODUDsOL5Ow3ADEX5CVi6E3kOLJ4dUKI
HDQ6XQOmQgH5KU9BNiijlznumI4zIWeDMq1wqUDsuIUK/Q2Z7SZRE9BK6krCTxZqN4b/lGghMFsH
+AGzU6Yvcg/S+OjZyJ+KlQRVrBRKsuk5kGospTLrA9W3k3wgNcLaYlngcyNLvqROlqC1jJZEQjlE
ZFc4IYp2uu4eidt0o57w+IJnRH+Hr61oMMg266rLyNlT6ct+nP0DEQL+Aydwy27jS0ZhuJMoYYHE
0LPxri7tW6ZQf+G7ZPJG4SerMUtm0p72zMqNS1aAHoNIAHIX0GEmVKWLdy+lAutPHnfSdtC9oGBz
+MqxL7fAMN4IHWEBzJ8vkaN6OkagJVGItT5ibn6d48kg8YutxK4rqXDkkIr6md1Ps9FFGHFgUCyR
n5b9Vszm2tqD/7tlv07Q7SR2yFiRJ9c9SbSRPRYNkMVZp/xW4sEiZS8OgN2jRBuT94rgPvAeNbks
ywfo3tHn6Mqnz0F03fEgV7AgiA0Da1YWSsYBnIGOCQtoaVrJQDLFvPENztMlJbm2h6ud89c8w86y
Dx4zPkGo/N+qkfjHPnDopcvzMxQSkcGdBJMAhHQTRRc1wNME0+TRapCWguM1N5CFb3XCMRCHo9Na
7ykzHbV8NL1sCyNrX4hZ+ezecv2BBcR2gdFWXILcu/PG8vvvRDEq2HVvmuOsfIX6poJWB0Xei8zz
X0hQt6BH9/Z/wdXqIhFzmNYpDneIFa/o8tBaYrt5012aXiSZ4+w1whcfMBgKVifZ6tE8vnZBcjK6
F4I/F4aUysZBszuL+h3ul38fLLtbjnH+We6Q7MehTPesqsWqdi4YXqQS/uIAeScitAbq8IiIawAZ
+RtZjPxIIcxJauDrEXh7EFe0o90kuWcsTCDjrSMfkiJmDHObXRqM7B3uJeaDR9lmCU216ipbVCAA
ZnRLsOElbCD4KEgC48pIRILLh6myRTfoZ8CZwAFYLfnmfOW1ElYkJLNLWKpZXFztAtgEK7kgcKID
sNFyhBXDau/7tJD4fMUzDAbnINWaXIBayhXbga4GVHMeHR2nYSh3/EpuCt/QNN4CvmtFTBR7Zwlo
rv3rA4ghRW8X517OgIngQVyWFab8NxsOHu/1t6q7F7EBntvuJFE9nJq7nsO75LhWhBQiHvWjv5Eg
3LAJNP9HGx70rH2ycXuB3HnnsUTkEwJdW3E6ShyS81Q+Sb6ixp7X6btlsburtXkb+K+zQuynMYBn
PSVglRSlKctcHHNiD/MwIrCaxz8LthhzqRkyQTiHd/OMvKJCLnRCkVekxtiNBM1lIL/C09v1t7M+
SAmRa0xlZy28S2QLs/EJELNqjmJbJJ+OyB9rzjOjL5TrmFSlCN7zXon+xfukNjdKIowkIfIKuzNu
Wzu6AMrEwMUv0KfBYpbeFKW38FY34Fk3E0vag/rTTCNYSgIVi86A11F17dqa7eeWJKDjtOWByTpU
wAT6Nr+TMKoV6GKW33LYu4oyKFp2JbW8rPs4dC95gEIw6x98GHlnP4FGLFry4pDxu36w0vTWTZD4
ZD9IKI17deTUkF1rZyFADTIZz+8E8HEjMdJX2FhjhsabSqgDeyWnG3zEv2RmbOyLHDB6Xm47wnlE
PiwRJTEi0hchnZ1lqUgcrEgn5GyVcEFMkg+UmMPz+Ute7ZRhNUBZyWKJigwt9zKNiugaZj29miLZ
1kh3WE6zlo1UYY8y0eOU1SDROBlAszfrzoZ1naqDrDSNYZwXm6elh64b5n+JEYrLq5Dd63NgpPpT
DdHEI+8A00O+KdmrxNYcKFPJv8hjYc9LAJOPRaEDFjvqBly5hFxWhDRWJhD23CC9WZ4yVW593d7W
NVrBLDrprRL6h4p94+tHN6kwV/NBENVkKUhmFfaq6pmclc0ljzWQ0SW6AyQ3yfSvDYAmBUh6sk3S
YHmlwuPsW3zw+vmPnNhy/ixVvq3Ixg0XFxVOTcktCBl/azH4megvCGaqoJ+K5atK31z3Qa4WiMtt
6Xr3CdkZk76jpCkezbkIUwzXcte1e5XFapNg1gsmj7kG5aK71hrqPqyOyMifeT8BhkrqrWHxIolN
SIiTBQUCbSu3iY3dUp1IVJCU0eJwlzXImpa01GUA0s3lVZZATQhzrXwneY6cekwo11hcSWigWLz+
98yGx6WC2UGaxvFde2CSITO73bPEYnawfEk9fPm7mHFiRgsflegSRp9dbx3+PsXsz5K69KE6kOJk
Zfqekw86A2N3Vur/xybJOVVk74zO3UswmqjYOxZcjzuYPO5Aw3t+CtawfvHYsERsH9089YyqOxXb
0J10jTsot6pGzDNSf7etdOftpFdAnAMyQA5HOQf8YlnLJzRko3xoI/TX/OcvENJ45iyQhG6p7ecg
LJGfxLsPvRg8EqbgWXIU34+P6eLvQ5OY3SiykPClsbSDBHSzS3DYnk+UosAZHiCzHCRzloUdTnRT
OG9R0WUX6eYmSMZr2nYitXll+CKox3s3fTOtdiNxNde9k2SXWf0auNqv5+nICGvDvuWjZtFo9cKT
pF/SCpqajt2CLhegZoiQjAVFTesxbogjjY4HUBYji+OV2tOiKaaKeX/p/fAFvawLBJN8tQBCWSF1
CBkkhD7aqLACKtHdBm33hYYZMWTmfO+DUd30WBDBskh5c1j+enFbx9mCoN+MxHeQaq++wXMaqxm5
V79z7vpmAZxfVOTVLojozEG7OyzQiVssI6ew9j5pP+lUqh4xbIYyVoR5SiJZvY5Gc82j8DZTFk39
AOFdsRTK8WtAoCzKsRRNPir8+9CkXJq7uMnb20hBtkq86hR7k4tzLRJf807B8mO8WMR8pq7x9PBA
9H1zX5WLOmSyYYoJrc3W9Skf3Ha5zoIwW1rVrPTERH1/JEqbqPRTX4kVsPjVVP/yXMuA5pdb2/vl
NN8zEs+tU078GU1I50N47IIvaGjdijRDB7lXv5dacZoIOCUYLg2lhFWVLA+Vhkb3WAKJr38bbKuB
fpHCV3QCkV7o0Kp1KIBmp/y0bCg/rjYDE7Ujx9mpNtsB18bGqdZ4rySdH7KGZwvi/d4PgBT3CmRg
Vl/rEFiOZKy9i/EnioAvWIMDujSdl8YAR1+PnBOlY/6qEXJL1eDSV+e+s3OMadz6i/aRVOg/a2Pb
IVWLOqsN2QS48+3iseWi+XPsaCtN8YQRh5OAmovLneMBg2AyFaL+gNKIxyC8zgCyLfoy7TUdAZ9R
I6S33VNeNc+9Xzwv+HSskXO8HQMesmp0CvHOfwiF9JTSUUdxTr1BFHoyUucjL8v3YgzytWoKFz1X
eqXlvCu76BWxI9xt08mgW5ZYOw9iG0Sx57jPD6mV/Jst7yMWSdn/kXQmW40rWRT9Iq2lCDUhTXFv
Y2wDpptoJQmpvleo+/raejUpKl+SIEuhaO49Z5/Mpzrixkl/jAHQcZYEIk7S4WuoYXaFwrhqCV81
jfNuO7GI4XWleijxAtggadaiqj7rOX2DqfNFy+KJ7EAqKmb1x/DyN3MMJU6i8ZbW2bVMaV7k7R9/
AnQoTIqajh/fhwz6R2TGnKKljG6RkdOGLniSaW93Dx1a+hAZLHzN8Zzm5i3rWTViUbE0DoDd4dTY
o58xzkZ4Yw1srtZ87me2CVWZvQSV/0jEFsAaM382OzLyoqaqjlKKW2MnIXtEtDy9Lptj55CamNft
JevFSxljH05lyoEIfPesrdXs2SlbPe8cCHnNjTw6zRZquKQDLQv3du6ApLsU6puoIy0RNf/7VBfi
LRip0A4ptT0KR9+F555k2JIWNsI3MCr7H2APTluy1zh0OnqZgSOOcUE/LK0dlCgeCK/EWxPjRt9y
tiwmU8gHEc9PRWbwUMyooHqo9RTFnxuDSrYyxtfR8gZ2efOt1PP7lBuUjnEWPjgFZ4C2I2yzDqtt
708/ua9O8VRgdvHRjkdIMDxvfvS1I7BmmZQFe9hwfvQdpt1NDu6t1jM60yU9rbTqHuINcv5ZEDk9
RgmawCILKRzk5rGoXHplWvv5ZbDJfFMl9qDcZp0mEYgy2gDcuap9go/wRL+MUWkyk3vqqKf8YiDd
gUM7cSxBrnUl8rxZjZAgUIoIZ42dhWTuKnZ20YzVoMiDbJshBUMqzrhNfRMHnKN+qobcBkOSkeJP
E7pSNJtrXQfx1qzUuNAz3JOlARNxW8G6gU1jJ/eb1vRsGwiCXeg8CcP8IGkxBaJloLQffmQR3nHC
HyMrgvxL472OTM7oJmnwreUfANf4UNGLY122xJwo69yGY0EpnUM9GAfAPFp+NS6EkQQb+QPOGtJu
MqQNRkRZds5maumkyJkg+dZN3YLL90WKvH9OjlPl2EsZYcaaIzS9cChO+ED8B0tMep8nxlWN0OSQ
J2aiZDCPJrmgJusoq4lRPsBvwfYeOadFqJrb5EqOZcBijw/fVezUc3OgNmnNiqW0zy0LT7PffTSK
gCQZ92Srd5TX/ASYSqTt6ZbTZd8ymXTfBgbndatTjoZlaYhtqPrhrZl9zY7LhG0XD6+ytuKdspnw
OFIAAB+AD+ym1i0KJgzNjpIQLvNxwsFBpxejTu+Ni6uvjA6GMaY0k5Q1rabYSi95WxJsYQduAOYF
lzeafIullVC78XUmTwhYbA+tTQD0sedaY/dAkIBNwOOGGwkChrYhlzm24qNTJOPedRwf+WuMUAa+
H6kDK98LaU3bU5tTsauT5NEHBg7tAFfJurLFV9pIcM/oT3cNlF+Kenqm6GeYR1vHI+05Gb12Ztkd
YtO0diIqZ3g6ibPOCpJdY0qjh7latuqJ4T9KLYdg5bQF74Kfs5OiotU8qiGpKpQQQ3SKgpTY9Tov
9zQiaa5lsoAa65bBa6REwrqWSSwTJD0cm9SqkYPU5neuKve5ctrwo7fd+du3THc9Z4CyCulwKkz7
eC+nHm1RVbjmd+ym4Z8K2M3exVRJdoFRyG8Q3sCLkgkEtZthPBqJwYHvZJlkIKEatlrZAWy0SXcK
ZtRW2xrfNnul0E+vuTMB3Bj6xfbnZNVAGuFkIQEt8jIMyFP16LCHufxXSnBmeZLXV9sZeGpjQA5P
zZA+46Gqn/vOxkZi+8l469GDolCK3bdRG+3HRLX4UsqYir82rD9dz9JaW1jevRHNiAiBmQ8uKi12
Qv3Wl21+8yY9/y27ELhW0AYuu1InPBAKyM5ST5olwKYlyA1DpgdVJNpbAmKROxY/9ShocUwWHKUM
RbA9WZDdmz55Fi20AAO2ziqOUKT3w/xElk37jyytFIy3Y4R61Q0G7rXOxcntRN4gN2MsFZmm6cSO
zxEMdpK0gOkOpbkvcqE39IrRurg9534XZTVk9HpC3V1r5q20NghgCwIs7F2v08s0yl9JFOaKuMH4
ua9cjCdjYf0SSzrSd9OUpMc8W0tPqo0c4i8bOs5CIAMSky6UFfQS7KpNwhe8rFPUk3rN/qBC2UgD
N+hJnyZZJ4t2WhFmyU2rHlSayPVolwaMUn96GtrPoXHfRfePh4IL8VkPSGfaYSFUOnjvWJZPdfs7
ZWAXh+hZ6Sa8SM5dJOVyoCSKnBrsOBKLvmiKcBuShEjqFzaBc5I4NzBd67HJuwdp0Mhmj1eJ9F24
Gpzq6FNd++D3Yjx/bwUVNN++FizsG2Gbh46eCfTtBKAWQ/And15qnPv7KXLXnNTHnkme62S4PHgs
+YmcDkZmbG2kYwIoCz+VKgFc2HvYFFAAp6NNb7pxqoPZEdzWq8dq+rWQUbRUK3wQjD0vOyXKD9XM
b6GeNp5NggR43Lx469k30r3oFxAL4Tc1d89xCANuSUcBPRBCVaC8+9DHONtKonvmdNGWP5An8R8B
DIhryeEweZPAvb0AeZAN6FitDJsybEnTSGEv/Izxa4JfHWMibzh0a0i/qWWBx6R27NabCYoke/hw
mycLNL5U9yS9iHB64yEpKEaIKL2tKfuNtM3jqMhJZqiRB7ZbrkxY8UtEGIMd3he8DNfgGSSW2am6
lZAGHYOwlRKIgdX9kwXtqUr9WaxDHErfCjFtiFd/nN2Yw3aw4kegQKD/0G/60P1w3eaZ8CNIpdYj
0rjVQsEUWYd4PYaSNfxwdSPlQr40kgQnh5mLfBVYXA9zFG1aN9ksd3D583/ya1wOcFUb/mhRLDKj
7+VnBjAqChxaDnDphi620b+3et7qgAInoBaNlIzDLsuttclD66OAjplw5/ruPlrYLy34Ev60NbC2
2DHEDLboA5cUwRgSOZak2QQH5N+MtF6TXry2Q3odOUY88y3LwpMfwUp2bIKUUWpOR/CxdGTBRHJQ
sV5tFshsmAi8YT9a1ftpiF9l6Rxyx3vNzf5VoRUtMv9jCimHAgfH9OA1IIfbGrR1+JJIcCG2X1GX
tHl9m6E+hhFkr3r8K8v5ziYg28ZN4q9g2eyUCLY+XIssOUK6IaAApJvuEdphzdAXA1pI33uP+FnO
gFGo/lIphadn67eCoPmy440Gk8ja/4YLeA+w89uO9FM3T0Q/9DWZI9AodBCscx7P8t1xehmYE5ml
T0T+bmxie1K04WMUbtqh/jG9BG7WiBZ6BiYgUbN03Lk7u5hVxE64d72/nftKiPFV6eyWOPpVEuzD
rZba3ggnfa3L/IcD76oV842tNhRqAUENcvHySGS58+OlAVJ/l3GFmmNC9AjREEtfnhwLu3omUnTn
uFiJTA9dU7EbPdpF7mFsrL/LI0p4mSRlyQBV+mCqvbbQhs6cgbobFQXW//YDseOKPcfZJhtGph9N
BVgyrcj8kDSR2CEOJdGk5OxyXxYm7cKYZKQOqrsyMipCZRidM5WyfimZxtadz1fCoxOQx8P6O3fg
KLAP47Ty4FRAUoyOth9ITK656a29w8jxuR3Ln5fs2IrYpAEQApG8uFVg0vCa+hoyZ53yODqUAKic
u2/Tqj5x3XXW9ATI/8NIJwhAeAmDQyjaD5YI3rSUAIaRTnO3BcR74n4tM4BbghXHcvDf+1QWj2n0
TAF92wlrE3bpjot3kTPzhbFJhfDIabR9sntxXj4I/3nqmg1fVKOIG5wZqfAeK7TFHenkxosTN5TV
2xD6xoCKq7Hu4Jah1jYXgEjAXKBvgbDcKA0Kxrezdyv4XD60ZXEMUDpeongIoBgHoij5JQabwhtf
h85YfmcbOFBaqfyqhGI3/8FG8vFeBOZHYdVgASTNJ5EDRj0h4K4uLhaA3zxs/ibkjajsnz2PO0Zm
k7QZTrZ7Cu6VfzKp/C0zXxfrKsKPZz+Zj0Nq7BNV/eFvcUQd+NvFtpWBiLU6REOyv/GunSkkgztn
Z2rmj3zLYuK1yQgsGjhwzjWznHXL0ri8JnE7Hl1MZyZDH7Y3/6ZwyNRL/VXqTF9RxM+k7DqLeHrs
x3bTTuAxiD9Cks2XnpP2quzp0ibF+Aiu1UvHlQL8tOQQLz+rSz4djqkMoHnT5d1BsvZiAKcXG5zd
6jvCJWyrM2OlMXO0jO1VAbpdB+VwxRX0FPeahKV6O4T+3bErWMMkR3aNHBGINUssgxksUzfn0qMc
h3s0pceGNgS173f0MX7AN6YGod6L0Xh5qyd0Dk3y2ee/S9gbeNqVx39tJhhP7X1ImTfz4W42HzH3
mxuyhKWNwgQqAy0JvOVCrWXsuvVrXGObRJPAfj1xzE1jERbBN/PUG0aImXMc1L8evpGONYIXMZ3w
8QXmHly33RAt27MUZ/+YEJeH0pvV8qwTKVde9o+FZbnMjNIf1ukNkU2sA2KThsz1yXGZWwKN9J5S
2cyyIf0Kf+2vlX37sOICFgcnaVfL9bQT5U7Yr1yTDpNtj3yk6D61qxY/rGzVOuJD2nVO3MZjKUAU
UYg18pvb/oJ6Y4EEGWMTN2h7T2ocvnxIdcwv9E6v3MCRCxq89JDC2g2sdr08cS06wmaxD/CJuWGg
dR589RH13EKyepBl1ANNwRYxMdMno9RpAMU4v254H2qXEA/UUjQ2xD/+10SttASfhKkBivO4fKcv
Z2hmgHLZLoy52AD0xqkq53cFzptmyvK4/nvCPK7lneVWjeK2LPMy++YClP9rJ+QR1X+HdMlWTzd8
B5tffsjyqi2Pl4Qmjvj/RYo4PJXW5F29sb70LOC5e/dCc++JZylpMxdbj0/cgBdyrO48uwQvcL/Y
7mFggPX9sXzioLpi7D9mFF0UxLUU5K9chlrcGsCt0CBM8x6Z+YM0MbXZgrY0QWIYrokA3S6TvU76
1TIOl0vjPvUR2QhpuOUSYpKuuEt8gBxWSgb0dPnEy63tGdUuyNI5ouMN9DN22CQEYi/i3//GFLeD
NZ6OM1Vhhi6Xac0zXSZE+5p0wbBbs8MTxK3zanFnuAVzgOrT3/GlcO+dY6wZ9fxif9npY3la/onr
U+DuUfH4dbsRjKKInSzSCC6Rh/L/B5VR6Wf1GiHJ4gTb6IS2cbSIYUErquApt94RtUckmZY4WK3O
O/LSO6QfB2Z4mGuEpB6yS1Z98zVnhtXZaykc3knIF3LJdceBbstoFwnv0U77DYq3Nyan5SNbBjNn
d8vZnbdp/OogvsW3ekKYDzU6vprQ/QfLQn1K15a9wzI9BTInwI7qbO2e4xmABzMKN5BlTdBn9O3y
v8mgGkzMcTx1Jr1lGhi6mcJ0C+BpKbsSdDKn17AmlHIqcc6zomrc/8l8TphuzSQwthNbAeyHmiYm
DiYCF8lwida11ZxaozlbPTw3YtoWlEbL8O5iWlhJcF3A79xVhpqZOth3Xzg5XZYnwXnI4VVAogZR
mXOF1y0jnBc6UohCU/UYUNlfZmSvs259NbBUbas6xzcZoEgw+UfbAcHxPCXXyF3GxDc9qxOgjRVV
ux2vvs/M3nNjfRGUKz8HimPZgJCHL6aT3p33fuBay0zZBuF7M03cL4eI3Wq6VDr212ZhrHqhjkWE
Ww9s3VvQE2NZDVH51lV1/KSnsfwzwzQjgFy19NRgUVBMD94HikeYsXfhHJ18K34O7P5nmRB6zCGc
2e6U4pGPTVs8V59+qCg3NpLCfd6ReTV0JAhHRzeNmEZsWilR/9gvScDzCMqutauzTNtf27eajWeW
ZGTSvKLuJinvON7GKzs0CQpQXd7z0A1jAl9To5+02UZ0YXoSyMUzNwEE2io6CopUDISbD9LrD/St
3wBz/qHcwyEJCRvVyYTSxBLZmr8rFM3GFIMthsOxsklF/2EPR3NccVjyKHhmwIeM4pFS7Puy4UNV
8W4Z1qGgebz8+zHBhF9i6wP/ThFr31CAP4wWO3kR6m8p/KNwrbMZyWvpd2cK8zsJ+lWwN0qb6ELW
XLDKEp+sZRMvv2mJh7HNPSAi1oEod6KFmWCRcHo0wJyLDH60jwHNVc/TtFTlaGihewMlvC6W0gA2
NsuDvyTgWOUu6bWgRggU8YpXUcbrrIxu/ASTXx37moeUrJf7JAjr7UFqdcNp8Mw3TfoDzwWxVLb1
2AViZwAZAtVcjrj5wnXfTDhZ48WIwek7prT1XOeAvzLDuEPs+VvnAt1BW5yo5WAvzWN6+uOeGtYu
0+RLZFX9qt3o3a0T+Ab+ibb9V1bUIIn0Iap6TWhAfvcz/g91hs9CUUASfXMOFECutr2SDnavrfma
YEapenEpNMwHIPaKIzx4nFXDpMtgvlDsubqUs/zSjmYGVJqva2ld1JitG20TiONYAD5nl3Ma4e+H
CRX/wzLBE1BE1pNNpBLoD5VSwOvQEZWoeuPSWVfoi7KehKbRpc3LqAfCoH9G1VXM+Plnr/2b2UUI
Y0A3LkpbgMd6cJ5haUaYGpPUBqQXVsE/TFbBIyD+uwUaZehc+iw+KX/BDePfMTW789BVGwf7nGdN
IBH0wcft7iknOJnSeV26OFXA9F6G+ypIEI1X9nPJ3Up0X2K7aS9+w4BC/U7JMyIosbQotao/hQo+
PDf/M5n5lVLfdgGpxhU2NERnTHZm8D7q6blrFxlMqp+Ckq1QWfskTruyQ75OJI7E8V8L99ab1GLC
uUOaYrec+duLMeKrTYURsj5G7OTAW3XFQRTVzeWkKNoaek7BK1pkJx0N4ykw4uesVv/ctN/l/oIx
CEYqrXD+zTi4z44+xJnaJcRX0RLzjzIz76E1kjCuviY/fwds/6i6HJAIEn8j2g8tDtneNjn3RjnX
Zngk86AlagwBJxo3l86PNLo2buM9+YQ/sTxlw4OY7bOHO3um1a9LIGZ0Eji1vAWI1GggbZ0m3i9/
L3rvFJYE1xhKIKBH05T1RQLmejoIU5/aSH5j4v/1LKe5cUY85BKFqd/odzu3z67gFpcmDqERaUcN
PdmEZcxD1krssDVdYtc5xrzCcQV5boLzkKfWJe5aDgwk5DyNVDyenEZV7EK8Hn8xsifLFHebVIGH
0RoMhGtsM83W/dumBJooT/71vfyqQ0UKTi+o2Tf6LUKNBcGy3SnHflIWQGynjc0bCpXhhEZAUV0S
N1A1f9qpugakABoeQ9QhsiVT9JhK/0yR62yp6c0rw6mjYk7pK7K8f7ltp+OGIqXxNVqhImQ8SL33
CFKSIedV4LqnGrJVTN0kYdNE1AvVIl6xtGdsUY9zY8XsiQ5njHYDY5nYgYuyl6QaXmSnfJs6f2P3
83rQtUT8SXDQQhss7DVO953P3cxNsMlFRACPQINX6UPizchV2Wx3Eh5k7UiurvNfKL/ehW0RWaL9
D8tdKI885AXIENbldZbyTAl9W+Jrsm3C4zIJJdBj23GCskW0QruokceelO2ubjEPteG9oAEE90M/
jXXQEU7rpxmwsOgntQqOFhPyA/pNphdvx6mToNoDUJNQ5GOEnA2RhGHkI4Wd2NQSciIsNESc6AqT
+qRde6j6OWNZ3A9aQ/0DLkHHQ/bcYmBhXfvuLJMay7ikQ5iFQEGNXGzlGxbhvxXdEYIT4FVAYUSa
EA7doZgUzsOgmnZe2Qfuqp5Dc9V7eZrusoau/mvY1hNy2uqzMTSwbQflnzamkU1B0s/EludGRaNI
Kdwbreu5tyDLzDMGq3k8E1YPYdmYUbnWPYcCB0VIhBnVZKtoxE5db/wqMQVnfZgXOcbqalvZesy3
QZp0CGqbdj/owtopuDjvKMirP2Jp2axje2bX1E1iQwFj47MKIjUQwB3A+d9d4WHBaS0bRTXpCbxt
uBPRMOhq+kvxTj1GMhi2LfLXAzS2+SHsIvcso/a3zZxvbdNQayecMb0BlwYG3dKKYpM5lAg8XTG+
WXnjnisfIRD9g349QO6DRuqVDNooJTxxg+OpWZtAMw+BFw5oBuZYfvvaFy3gUNffop7xLsqzELCa
gjwmrw8w8qm4X+cNyT680QS+9Q17NHTR0N6YHSMvxaSYYi0LfC8A5+ZGjwkHt409lPnaBSW6NlGH
3qY+ARCQhjROSHd+mybNG1Ym8lrQKmXBj36B9pOOOkw1dNkwR30TFZsGGDY8BPZjlGDh4g6Irke6
9EYYOOu59slAjtYixxPWOTKiZkMgkvJIm5niuFs7hoXKdAjtS60giMcBBQThhVT8ktj7nEYXzYBl
JI8oZtCF+zpgUeuXHF+02UFMBC5nEzb1Xmww9upQrsHD1g99Ff0Sek3XxfawWg5gd5qhED+yz6uX
chHXjNRoT0Zo4DhBt2RhXySZOHM75kpFNKAb82p0vuuvKieyfu058xH3sAbCWqcrb/rNIaw95HfA
LVZFAU2fNUuTWZIJ+43Ln1lfmPHLOcmvVUAwEnkf3ivpat56qC0JFGvAYWZ08VNpq4QyThHVaFwk
1Gcl/a86rfsXRjQ21zlp99rLFIOpVMTEqbmltGnlP5YPX6ohV/mByiciT7pMKtrOCB2WZlNfI663
O/CPUd98SPRa18xupAbg3s0v1iTGTdE/zeaN/h1lHGWnIBI6ko2mwfsywKhJAJV6NVhkwGd8vp1l
5tiJ81Jek8qlD1IC4aEO4L57Qci744xtQI+hqWkb9DErkkAY8JCGP8h5OPvVSECIpcO6hLS2Xivu
6sNkZ8mLM0/jl4TN/tfPIt7XiKg+KDsdPj6D2FCZjhiLRhEf2r7MDkkcj/vasYuNiAc04UbQ/klr
CpSNheQoHTjWx00cX8KWjmDDEgc/xuke5ylK0YiWyWS/CDfsYKuO0KqHpehi1kn8YhqiO5UMbCgQ
83yu4sxlswzHqfbavxLUrhrzirS2PioHLG3u4huijsqeUD43Dj310VF+/+THUdTvssStilVYtVCk
x8akGcJn/meUIg7WgfLIVRqBWW7baPCfDdF4v2Wb5Hdz6vaBnCmfzxEVetltgjyDOh8ZSbk2694E
fVEnGviNSeGBY/25HZFssWdaUIYkoeCm1Y1/13g/JKrGVlKOHrQmMoNF+q/RD9OX7nQAFFtIoHkp
cYh0WDZl3leICbFwOqFwdkxb44W8L+tJtIp2CJlPnCo0pRx7hs7gNl9NFAz7yZoFnrWKlmTshKdM
CJM6khhJE8LgtcrasX+MogLtweQvy0I/2cGmqJEpg8pXexrgcMErj2ebp3TvpwSbuhsqk7Nggoxi
UJzdIxctfAP6xpn98RTRcbqMg8b30xTdugN2sHMUzTlb1xUOAQywWo/OpYD8sO2LEe+RI0iEdQjW
KlPd/CUthHZzmaFEzskUiknPouiycPR7v9gNnaRmw8lsPQyuze7Y/UEr22FUb2xsHrWNgSX/bwvo
3TIjpdeTUnIQpj3QKQndGv9pVZ3++x0Ez6PQruALu4ZfnMokjzkmZBaV7xbmBRq7rRHxO4jAiG+W
PSU/Cc8FInfRVx+1k/d7s4n7o/KX+ZOU3ydziP90tirpE7p46eeovBjMJNTOZMx5U0XTgR5B/FR1
szrHop2ek0ZS/5k52m5mqhdQBapWvCGdo8GYF3B0tDPcgVcnJyiv0xEQZAS2ejRoniJgd61+vkjf
iai75OyvfIvmqSAFlc6dLc5qBuNjdJa7S5PJu/qlkZxl2YqdpM2/lrxfK0KXMPPOqCTDmM2Oa4Zo
Sj0CzH2NMDS0ZUuGMEo9NkgB/dM8Mw5pZuHzrvGd9gbSonGGY/cfOYhg7pJ61SLbNVH3ML6hyNis
yGlddSTEZPRn/+MHLVslZXH+7+3M3YrYzrduXoGkjiOVQ5SlSe8D+KChQT9NuA5qkhRGYSTCmMQ3
cvh8M/T2DTGJ9Pem+dRqwm/KFgEWxQK97gaKBQj3IBC1kOkTjnj7yHEgHtusrLNtE5RBQgMCIQdi
xmhFsN9Fs29NQY5P4P4hbp1qXwURwUvg5XoSJh07IKDSWZ+T14aqofbTfltbVMUbHv5pqNV4btNQ
UBH0pmc2vvlWeX24JZodffvyF8EimZpds/xA7ejsnb7BScSLtBqcWX7wyrprU/rxwahH86kc4nYb
kRO9HqTtkY2J5MwqSzoVinw6pBg9Up4pyZrvKG3T11T24WfQkv/mhNidvSSymDKEf4qauH5zHeSN
RiJhx1GyAxwjjX2K83fl0/rFIDw5IH2WkhbDc3wxe9WfOtV42IyYrPZCTPC8qADS/tdpvNHKNuBW
e2XxgsAKlVBRsmOtsn4Xa/dzAQ0jPdmFNEljso6tyntyVfcxsY19mGHAlHaDl94GvzSWN79Qe3fR
8lnGn75xqZnFLDTlaMdPfqKjTZTYn2aQfpU1mBmhiw9PgOdDsPZqzNCX0o5if5JBUTEfqec/Z076
3tXqC0L6sbWLcyfiC/nqbwXn5Iavg8v67aTdWsjhhafKPyrJlyGjSMf5SVmIBIM+vRbS3fNRj5zf
acpGtK3idjf3JmEHfrUb7fCaJ6zcnl1jXdf31k84sU3ghqIouKcTYRgN7PkkHN/sMvp2M+9VzN33
AqgWc7TregsxpsJVpg9IaC7uUDwXtIEBNMGJTO+zGT4uhZIghLSO2gw1wy2Y/Y+sHc7wvh/nOmAw
jw+urp8Ws3hpF4vIXW8RI5Gy24fvadgclwyCBvYFZl3CFaCwuU3zUiT1UxiUj17rPU5BgBG2xd1P
Qoxfwq5Cd/wgFZsLhwziLjpMElE7PwZN1roTNDpI8Qz6aB+HuOrQYawSk6qwMb3UTvWbOuUrmwkM
Sv74aBTWTTYVff3gvNylMcyvgvkCr7KGPNGdXPIsprY+04bcB7r5aT2ofX1aHeNAQsPGfQOhMycX
WVPwHhMH7Welz7yWF4RLf0YmoqgyWVOiZyatkHZv9J305UlXHu+UzQLiz/sFq58l8jlrjYPo7IMj
ZxR55BHYyQuUn904EMmq3QGRj34xwRB0Njb0BZlJrixQSujcE5iHFjWiof1LXqkjESu3YKIYA7cJ
nzsvdkRhS0jM1+Scgwoab2YS/nXkYpOsP7oqPPhJtxcd8O/Sw55XAPtreH/jitOp40bXjixGpwsu
reOujDpBDeNtmzo6jqUw4QjDsIide1RaALv7d9g6pGX3Z+CF0I3dS2nJF1TT0BWpkTPjpBTus5tH
2suSf+IU7D5Rhy5NYAsTBihTc6WIu6L3fLWi5K0rhq9kiR4rw9uYR19D110sV31iFTo2DQbDUty7
VG8N6RyBZLJZrF6TOj9XRJmz6hFHqTfLh2FS2WmCFRAAfqOR34RNsvNC/Nimce5Q5Q/hcJtLa2OV
zc5DjThaeh904qlpHM4OPdXFHJTfapLu51hnzwy995SNEvw+Xk3SOqS7mzkuhY1zHuJs503TIer9
ixnQOg6Ha+BO16EEMsX32zIn9wb1BeR4A6WIPfIpicGDbcwi3tq/nkxeJ5/E5CGyrhmyaFZSZAIF
F5GQi2dPkJqWfDaztvd1YdCYR2m+3ASml2xdl9GLQGMK9NLaLNm7wgS2F+U/Jv4mhYvILb/qPmK/
rz+bUvxDpvHPrjvu8nQhyQixWklNKQfdDCPTevEqjpXFEo+YmLSkjL2WxNKRUVs0DNu6fqdxd+ni
irXH3shi+MZbs2UpaR+4ncNLwjt+qPPie+aGlqm5ixv131X1Iidynnw0lyGPnwvxV6rw/VMPVqXx
pQ0sd+SU9sT20K3fRu607xQHYVGQ4SPkvVECawbw72L+jtEaPuC+3UyeiRtYdSwS4onOKvq/9JcR
OCCXXkAYFtknKnsxl6DLtt657kBwIg+D67KLEeC+u8tlQzgINpBSk1xh2cqDmwCFuDPxuaDgqg59
A33LRShDhIZHN4bBsZ7b6S1IYnETzeDhZ6T+sAC1s+riWWo3VWN/D7LyPZbiTRYmrirsCA1yRVHx
KgGDcKf4li4CBq9Gpe5l3mNX0KALWgqzQ64/PHR7rZKFtbfKvPyx3UndZg8FAgdCSdSxqG9Ra7av
0qDgtLGDwB0RXcTDb06815ZfmaOfQbsRWT7Wa5ezTtGEw2tJ9wWicgL5s6ml+5h3qtwMpQVvojbn
DcGUFTFFk9grb5IHRcYTZRA6in6DzjO2vXpfx1a9K+1K7twmhNrTOupALSXck0Id7icUCLswUC66
QYd+r5kmB2K38m3iustqP6RoDUuaQOiw30KvHXZdzHZ/1HUOEWYkZb2V7kbRAn6JGr9d+X6aLl2p
fCvjLthNqY3kJqmbJTP8r+fSJrBTBz8UsJbdUhF8sX2j3yS6S5iL4x/2odjpoj55FQ4pCQ817gAg
YBaa64Yd2pfZUMwynFqvlbLYfbt0jGNF2Bxn256wENvLrTUNgxDNehHK99bNIEOxTuykWm7cxNOq
e1xzqegNuBHGtIoWtVubkYsYVoM6YkQnWzGUHGTG3GhOXQ5XYJU2AUj8wI8yZx8bnr2fMjzNnfTa
45jiZhiCWW61JxeOs9EdJzvNXuElNajwGxROamjEmwWliihzjHb06hTl1iq9J3w8E/tRFIwPpn4n
CFmynrZ2veRmayvFN7mvKntVTPuEvifvSz2d40BTBvThn1Omrv6ixJhJyKJbimOgmD1MD8be74L/
RG9grNrkUw+INxL6TPUhcNMjskOE/8TyuSBXm+cmek+M+QkbFUPka/LGnUOwKxvNVTWdEfo/LKXC
XFFKpk0fvrjFuDYw/TSajG6UIhHgNkOuuGD+pCz0tOOmK69jh+fe3XtwdHLnTZDfPVIV7/J3OyYw
80QiYhJwoLNJK/wfS+exJKmSRNEvwgwttpVai9K1wUqiISDQXz8n+s1qxl53VyVkEHi433sugcjp
AD6N0OfiW06Ps/09cO0u+XFEQizgOqx0fJoDhkmNVFZ+TepuCwIjaj4Cn5GwpA56aUuwIXepc7+C
+FYbxAidOK7jNue9T8A3ecFa/eMmiGT+/Qdnfm24PTW315yB9sav3OVcf6FpTdzTPqjfrDqmsfSt
rnuakX/R++d2TQYkuX/56zX/vCweVX/YTq5MttXP48Ia09iMrf2gLqJM8nNN59s3g3UTZSAlnDU3
kR+LAEJdIZNVt70aMtjhg94R444856XQ/7hpgRDg5++o7h4qDJOVPPIvAdQtksFdc40+QYZcsFoL
Osx/VA+uduIiCg31YR8tjU5dErec76bh4FNXvVoUSbLj77nWhbvCveQPA6VNxEUAU35CjsFlYxmN
aLTqRClNj+qbZnlx6xxwYJpBc7bbjDVNEOONNaeELaxMpVWIsy/OGEv+WkGhz//opBupaYgtmgVL
iAUBSo/vBnb/gq9Njr9TjKEB7bv6EdzaJPtKKUG6nFqZqoaGDXsKiVspcsSLNvMZOx4d/p67VR+G
ss2Y32ciSnWf3BeAR8YzSgqbGErSn3WiUYkwNAf0Snqw5StWXxkb9EZ9gwWWMRcxa8AeMcNB5R+k
EY9cCFl+BgjOuSem1uDM3IgAcw0/hMyp/+6oG09v6mu2JzjDHkgF/Y/7XMYTykCHcuQc+mzP2jyy
MqEn4jhKeMRZInxurpLNSjWfl/8tXtP7Dtm8+CO+TVYYS0jdXb4b9Uu5WFYXf5Nni6WRGS5fA1ZS
dwSlAhCEf4WLo+9eZhMZxJoqEyEhIrPuRRuLI0/b/38cVoaHxgzoIt8wX+zVuudRMZq/NMxuFjhc
WV3arKCfQi1Hb2lKV2pf6Tp7r25HA4rVEbxj6o3w+5PalXyKHyIX+S/pmD1Dp970Nse76YtPHvW0
evhnsvG3bv/KAJDj2d0Jrc1/q07dWvV8cNFcfml+8Jf00F+pC48MA8EhtiHCCUlhNfp6pdb/rB8y
zVNM5LVdmj9Rs53Kpr5p9EK3Nvvi1BPVqmnhcjJCtNgcDsnl6766ecYt47R/TDR3pQw2uVbt1M6h
C5xPKpsRwY7BQBBqSLNX8yH1F/W0/eSkvMYUu+IPV14SoN+YIch2xzzBG13X1y6PeZaZsnYVM/Ty
KNruNYyorNnQglYjPQgpiU80ZBrJTS20Dy9pb5MIXgJPHpqwXdlt8Dzb9aEMtbNGKG86D38ja2Au
C7xrVXD3JQtct9ptw+2eu24pSVJBqky/SvZn2Y4EQXefHeIexv0k/jbiMyzNN0djIttXL9h7vmUQ
EP5qtUu1zI15oOE5Eb2TbYlmXDWSsz5XbDgtFrTiGLnmtbfEWcMIQUjayeKwNoj52tjBNavNlext
SN76ZZTiFnI+fSBZ8kAY6AqFMl4whsn/VgCZA7Y17NX9M4kurgggqpvuubIZVoIR2EDh8FTjFVNM
WC2TxHUfon4uGPUzxSM/hxE4qA2NjLuaRD16FZ9+Yl2i2PtKfPmBeW0l2D/wy52iCP2xDVrlQRb4
/ejR3WM7piMr9haTNyNP0cMURzPPCRuRax3HB08nc4c5tGw003xTA9BiR7obsls3Thpv9NhSKBek
ctJ78tqIXCgWi1GJI/OtS5/6e9k4KxKVmaThjLIqeejqijZIwJyZb78YgjVWSczPIHaFv7EK7K2A
szKyC2hkvwTS2hU+4582iEh1hh0Tmk9hgJCqzjiMoNLi5RFfRWYxcRTNU9gAgbRziKOem1fExjrc
yOkxkNpvillpSXg3+3WtmpYxmdPUkEk6HsTYbKYUvXJp+59hTh7sMBTfGr4h9dcmMjyowVaJVtNk
LtaS818LeiQazDNknW3rI/ibcv2WUmvQWtCWzaQdgdQTJGW9lhBMas1+SiW66YGBGmNIHZ8b2qSd
0aP0caY3j9jmf1fu9stU6FeE2ptWPZ91dIzIMcWC2y/Vrw8NwOTgr+o8ffYSJKGTfDLiFNIvqyNx
Gfam6SVEHNzV2g8xWSQ7oG3trDerD9dVJ3dgzzC8EYCqNy42IVwfNS84gLwSoqPlFE+Tr72GRbGK
ffUxgv2EbQtoUbxxwnozSgqCkMdNXVBmahe7Tc+GF20Qvp09ppxOAOPTK69zWm0xSp0s3zvPzrhz
IDz6nX/k/HQVfqWANB8y1vY6PF+PrNGYo7eInJXOOGeOxbYT5TZ3rU87155RGfzUurNkMKfOsnum
dFs36062+zLDu4uwCJQu0zZoG07vrsc8WYsxL7CjdQvTAt1dzTvhNX+UuytBsdi0iFMl4GyhoipY
62FLneaXJzWZWfz7wuMBzENSbysG4eDBnK8hKPdmT+6SoPXstMn7YCI3hllIx1FfatTZuc87vJf4
o2njf7ka2wUKQiOF7xdgX4TSbOs9k7PB3Di6fgYVQ7Mu1A9j4TJBgvAd9+JgBhwnPZWZhjxQfXaf
ujActEVX+pxDCHcDangE90mfpEcYZVwqFAMPupyXtj3dnAA1WVQPCEO8FK5CLZ4Kjc5bYZO6TIwk
TcNJ666lHW9FE5zNTLC50Dqr0bVDOumxM2IoiAN6jc4YXGhhbUcakwEJJMQDibfKBSCKC2+T2S1y
BYioMc3cvohWnmZdKw3xDivHSRDfSbmhdwq+bzw7U/ouyvwpMWhXyuzi5BXxElZOrqtv/fOdN4tO
r7Z5MjOF5z51hCdN6I1Fjn72lJctGv/6Y0yZh8wOOkIneMcWRhcSM1lf3KPu1gQGHSmY5OkE1L+w
d74tdznOybKvF424yxSqJr/e6t4KzVzmUux8/4l8YZxcD5Lds5quU4MJFM2dq9dnEadoYsVGrZJG
dxhzpAcQchOVhAw+1JcRQherdXlUy0Uj9Kbl8dHAtPo4gdLKfZ0LvgkLe7wbr3QfH5nXHYnrxtZH
ogCPW98yexgCRMl/MtUueTU8yon4MPfZC8Va3caKcItu5tRgt3ihMyydjkNsZ7TK8Z5Xc86knYgj
9Oa9q19S3tTCiPa2eyqq7iwIdqhpCVktvRLF+QkYCOQNaQh8RD1tXlHnrbpKh2IANsdA8R7G+bJ0
6f707Ylu+NETwyEUZ9yjh5Dhp9UMR5UjRz07IY6hbe5znnI0udJj5mvtiQfu7IPWzL1kpY0gD9is
khlmF5lTD7rJEIuXRRS0Z58tTtTwNCJ014LOFfKFJr8XsQ8wpvgQJeJeRdUM50cFwUzYY01ZHQ2j
2DMMfzf7+erPwz1CRzMKResxvgqKpHBy9ky1DrzXFlnaoZfp4GUEZO9k6OVOKnV70vMT4b3HSJrn
2MQ3ywglERovKd5CaoBBvJhNFpuoH9N2fAPL+dq3+htNIFQMaEO0lykic31CWwNxzmFD1cB5Deiq
rKC99m1xDtXjwAxoVeXZrRzvTsYoUNYPliBfKXXgPvgPxIzQxcbkUsQrvOwoRn7TjjMtlqm582/T
iJWmVsu5L/xn2dN4wmgZo3pFAUs7KMBiVTNfTUlRc8JwFSFvtacqQQ4PTQPZorrxDfUJDWqIPya9
FlZbFqZM3D/bGCC1FQN7tc9BX65cMrj7AYyMpj+SzbuRQsVuz1TeeErDYd/E9ksFX3TqbejAd880
Qc5V6y6/W3AAA4gpJp36AhYuuY5P0HavCc6ywNTWVVCuUX7QCScDNfEgYKhTCW55vp4Q7wQcz8fe
Mum6JRyjP1l1u7Jt4gf12MQgDsZ0OmcCRhYvzbB8Gc1XGGQcO3ZzS0LZNG/IqXrqWm2tj+gHC4Nc
RhSFXLeqNDTqro63Z0MQwPhvLOt9IkB6CEdrIxni2uwCRcCgrjjxTl22zZdP+gakOEBa+Or5iPH8
JQocMzxGJaVBbgZbdSW6Ez4M00uUOZsa2Q+yQOoU+H9utTUtWi2hteU98o/cRwr73RnnfdoX6LyN
fQ+Impp8OCkxlrrPA7WM0WarnmUXICh6YHpNfFWBJgcPU+Ktcy4fixu9Tn5iZdKkZF5RI6zAQTpS
nbIeS66Z1Qs6effv5vbxRoA6qZDYOxw3MCnqy2j+KurgA8yEjyqMQTwO1cp+SjxjnRbVm0AJ0CH1
Mdnt0IcQiEayhoDfOiOX9T+nrKZOjCW6sfaVFS15D9OT3qv3sUl+hhkbS7XZ5Oy5mbLmThT1JjQZ
n/aqUeHBcvWMIhPCMcosg80yHqObhbKDEmJ4ZnKoHL4P6tuxyGA1h1OU2g8uUPEKjVZS+1c3xMhB
Hnfujio0j0CDDFMsMn/EzwVTf1wvUFF0FOT5rH97pbvGtuADdWL8V2ouMRWDMj/mKhqj3HCyIU/X
YiqthVSyBAg9mwwZaM1uY017gQb+I8fyL7XLhPwPV26An6+mOefRotmeBjy6AWQ7fzeAz8qt/Ldr
QVv6eQG7e7hatvtLUh9HSt1HQ1GvtBL0Kue0xO+/+JbuUQwpqC843EY2zrYxp0NmGJIulFXtkBWe
8COvfKx+cFY05HBAmWITAdYwSpqKODmC6CcqkUwk3CWwDrtcK75sF1aF74RbTzL15rw+bUAKIVgP
LwHhRkszqL7qGY+6TVgF1AuddnJ7z4PhEkKKX9Vq5FQ7dzLMt14+HLKU/HJHS0LCyFER5REHHOlt
cTW/OlF6zPAHgSKkUelMYkP3/R3238ugNzbbll7zMpl+sn64aYOH3Ec+kfsOIgcUNYMvb4vbcVlJ
/bkOETE2fX4YtIzwi+Tk2vqT2k6ZLLyXXbQyanuN1pKb0R+sLHrF1LUXZBB7UXFqB4AwLZNmIyGZ
umrerUa+M6nfJGm2lUbnLnJGi8JtCaqgQKbWCA+Kk+ZxDLIbStqqvIk6XJi1CbGSCXglOUT1rXXG
EQllaDYgFwWHOWHzx4+FfBmiX7gVWb2j081Mw6CuSNaukRGT7m97PzqbpfveK5dPhRT2oYYLvdQd
o8eSAVskNwkEUCq9wFr1fgbDjgOmGXY+Uq5mhvPgAFiNyrOL9aIPe3he/uAuGk5GcQ2cquP7sB2I
iNSTWmG+J4mOpNwNGJdL93GGcp0ZLduGQYZ94HTHOvZh6gRAEq1FPnlPJu5qY/D/SqJh26Aj9dH5
Ft280ybz7KBCSo3ozTHze5YHJRgS6zuPIec0en2ywnjlcKazB38JzP0lriUlylja0NnyH1gG8mhk
85cfcszOmgAtYFqT2OuVB2rghRkUL46vEeEK6S7PCJREOswhm8ZXov/pOq5I9CFcRPSrk4M0BF29
ACtxF8yvZAIzHUxA4LIESZ15JUP2fXascRuXpN8lg/Nl6eM6juhr0ifvl7UAQF9TGDMXkEujyfyH
Qdp3H8HIch495nrRgTUKgs28Mc0BspyIg97W7CL0xo+lDhSoF+13Ytb+JuaAO3u04VsmcR7cL1rm
9aitQcOsgrHuD7OrLVULgXn/YlDMF7N1zkEp90Mxn7pmerTZ2Z2gvvgC3UPPAQmJ4iJu0OAGEC0G
vXocIl+9FqWDiSsjnN1JPrqg+4A/u7UBmmi8XGEFwafts3NnmwcHNhcdRpL5EvnhZFgcO/IfCIHq
CGP1ZftjtsS7ccTKedcHhrdpg3QbYfBMkgJwE7joNrL8pWWAI5jhKfnac4tHASVEXG1aJSYfiX14
kGUDPMGXx5LqucOMHFTuWaevisp2n4XJIWW/q3zCVINweA3Jbs279tA0xV/lYMJNabNTIhuXoWJ4
STUtUvFcNDxVA253wUxtqqptSKd5RZJkSlLnCISFh2tKJmKdkuZa5g5mcczBbvyZifyW8KXS8OYI
ZuBAcoaWuZY+vtoeKN+Ih5QXLCUXYequHUH9IYZtbuLjwAziWJmM9Kz4R6OATfPsZI649TmM6jnv
N+REe0aZJBaLjlLVloCLDUmegttaaE7GR3fMbyFmRTuTyB5MOM72jBadqEZ1d/sy/2nt6De23JeE
komKoeYtpRXs+kKLPU4wDOXK9mL07RP2ZKByHYa46cnM8ktSuafIxSlJ4VuXDjFO9pNioI6p96Ku
wKGVbYARs2qc6RD3FAYWLRctcntDYsfBhfzFQX+Jx4B6LzwkTvOpSpjIzfcCeGaBesAqXHRw2VYV
l/xqnM4bvB2rogtXsTAX6nCsnotQdXfQBcaVuyXuY2UDVDaSbjFiDuTz5AfyzA597J9sRNZK94t5
TwNt3vcFIBLkF3IkHlknlTVjAuW3sbHITPbQicfcLeHGshHEHeclzgwzjgbcUnctNmG7My+W8Zsq
kS3Nxjbt8qqbUKLnSBcwPUE/Vp/DHADAtQ5aPdI5hQsmi+GbqvFlera0lyoibg//4LYAaaUcFX5Z
nGroSYehcu96nZccjmvgleOF6sUfBnpHqNhN6yeltsBi9AQc6kjd6ETVKhysNXT3hQl62insbUk7
x+QQO2f18BNwCh+gZU0D7xe/TrZdTPEv2pXe/MRdDf2rY64cbMMk2Bn2sAZOkfvI5wYLo7HLcUNI
nfOnvagNsZ98kOTtq6pwKd5hc6mqKoafl92MIXp3Q2tt8d9L+JdW2C5mDmiDzpmVMYmrwZsq04id
DN+HOg9Gub+y035XmvqqHOr3wMRoxkmlDaZL1cH24Kc3TknZjkZ67lHnWAsjED92AtVOnaMan7pM
9SESitUclwHLPfoZ/eTWBh+qxjQpz2oMBvTdwVG8YjTib3AlnK1GTqhMYu8e/pmoQddb1cdg1P/4
M6ICTBZbXwugyRYQFJ2dI3chNoXgWHiAQU5Re5ltshKVsyz4ReonssnsJ3b0npZAqjPpMzi1FOw6
vSjOUg9YV/0FEU6xSCTqEkXOCM2QYfZYerg97JeApLMHTTFU/RlYaEV552s4fwXxWsj1hGWvy9nY
tpo8TtGwzCJM8pzOOKsk23kUTI2V0diPd2ObnOhzPuEhgnco/53K1ZENE/h54rgUCd7lIuVfz9bZ
0fsjsSJLWBBn2v0fboovgLNiY7zOcC88D9Sqka3Vui7Gu8nSbiof/Y2+k9NIf8e5GVl47aCM0NfS
DbF0Y2OTmmP2AA/pLLFPeH1/dnrQCDEq2Jg+0YCyW60oZvIPOqBLIBYUxjobOcVJR9yUAYagCJgD
MEcoKGC68stJraPwnRdnTDYYzXa56d3oi1IUJ+49bbMT6L1n4EArpy5eWsCERSx3EoCY2kf6MN/C
wfspKnnTs/KRZ4mXekgM2KCtU73+hu/15Zo8F1wWfJcFL9olf7ZAbLEqEZgDuEXo+Dsk1kpKZ5+i
deDc67WYaFouiEAVSXHRkd9D3PSeR4LmfotAKLJpSOMNV7tKj0B33Tn/ElC7++zzZDWsrFS3LlhH
acbxAKqOzGyKTcvOELnasYrtC30VKgG5tYvhvW379yHpjrxU31SHRuMOSluucopb2w32ljcc0B/8
xTkr39CyQ+nABAFJu55l6hL0mS2aGds81975+FMLz/lNRoHOsSm+Y5MZuBOTpR7OHWBS20xWzIdx
x9W30Nc40IMRrZPkp+vooAU6WxSBL2icyBZgV6yoWHK+yZnNV8/JjITCR8zrSpYsHaBZXx51EeZi
/J/VyujsZWNUv1jUeCaB7/YyOfpWcUSelFIOMoLjtMO5LBzBfnjyN7UpZ2ylrwQ5h40p6vpl57g0
n0DUlq+RLvDmMvqgbdzzLXmSDBvPDxalVKaansTXhJoi9vq1wYnX50XnpMkmLIJdw1UZ7Apu2Rw8
A9CP7QNmDgFksXoGCTWxtJpTnqTfsYsx3+vNH0wkm4it0ezoPw7RF7qB7ZBZJ4ryBV8BQxaiJNi6
tVq8SdkhdsTGQeWdjz0N7nDt2u2ahvxO3bYAlfFDGRpr3bB/+zKgIHBsopfwRtr9leHaRbW51Gsv
4/BZsvMmMlyFOeoAl8FUgqNH59Or+6APmOlah5wbGyGrcBVjJV8H9XQP4uqQCwdTN73SqN04WXA1
lIfUT6DHWt0xtiSg4cmlbCxPg97B09M2sdWjqrEXhVGFS4SoHD7TeSFKpklDTzgDlF8AjaHuvGp2
86m69FnicdY1FmYxnvyYoNzBSr+bOsGSB4GIjbIKmy+3KJ4Invce5hb0vDmsJsN/y2gIWiGSNw+d
LiMG+Fp89l7rF22dfqu3rNY576z7JTKLh7nEF8lzqsYHVm9vus5DkNIDGmqRwQWE/1rqBTPOB73X
3lKiwbw4O1I/AvUE92vELs1nqIFDDbiLgMONyuEoBSJKqkedtl3OsWY0wr09ogjg9WqocwDddbw2
Hv4B+G5fELTpLtO0lK259SaXFkEPrK41BwznFNxJ6QDCZlRQ+9nK6uo/D4EMb8k7rp6V+nh2OCGX
0tB2AYZe1FW566bkR6vQbfGalHX22Vt0w4yRu2I2+psm3XPkz4e8EfT+kJFm/rnm6acLwcDXMu2N
wAKhOhwO3Y2cAIMHORjvOif+lEYQQp4DGW+MfMvbGCNawXmxjEdwuiIGKCaBU5tk564rHzeWkdYE
Bo1rmQ6PmMbeVTPREqam3gGtre91Tb9GpbeumpoyA92OVN26IVsOebAJrOFu4K1P2+nTb9PvoOo/
1bwNosbNnYa97/WPYNV2KV7uKsg3OL9GAB9ii/ZaSdMBYQQYLfxVNUNFi3mdBt3BSrODHPI1Tp8E
5iG+W3/X6M0r4rEtAXcYNU2Sf6xGu5Vle00b5642n4DXCk/EobeCVd76kMp1Yo5yzomZPf5xIn3y
ChNqHINEdkz1TLpsLl6kX+xBYPsvQWvkppsstXna1+3nbAHWG+8DobjcXOpr13wefHan9DONADvE
A/NIrQ4wXSLXYAc0XFVrDOCKdWiokIoncTM8FWUyxMgtrBHNIt4YfGCHWjNv6g6Ybbsb5PioVkGt
xHcCawvlvvOcBXfPi3Yp20la/cnefSLhcgUajiF4EK5mygU3THeyKa52kL/WeuktWz+4T3O/b1tx
mUiA5Eg10E2dTmPS7MbeNDiFBEsrpHYlB2l6IAP63MjqzTC+fTmf4iF/n+lplGClMibipg/y3HgT
MzYIN9qXFSej0HvHVQxKuqQEcy0b9YdBKmsHG1NNoKlVQuzCbj5uMZAwGy5PwP+f+6zfTh26PcYB
YT3dBuEfQ9HfUAnMBBfIedh1feAswYs9NB3lk1egNTKqczplpzgCAtt8mbws6uYeRi5yul4/VURs
hH6yymvj4Hbh49Q4m9ENOTDJVR86m0EfrpwkdtxMTCLd1TLH17rJNr0gDdzMtwLzveMM774zr3Cl
Xk19/LMm/WZjohYz9YttRX9EwZXIIUhitIPzODBta0JyNoNllHoHPs1AaDZqh4nFjjTCT+idI5qR
rb3psf9E7IRBOX7qRl2iZ6/ea8aKrT68Sl37zUY2tz6Pjy3yHYF54WGin4Wc/lya7DZ0xZ71tDim
rbw4YBEwhsCJA1nhW8Ze56aVAsFYn5xzrz6Fc7Vucv8+xdYTYjtkFNPPVOW3KIKQGNa7Jg2o6uxf
PPZwFmyOTnZprIh1pLx1rFPQVnt0pbfImZ5TC+8Z9WLQQbWyxMtkw5bjsI8WyZbpSLxAEq+U4KpB
e0R0E81fvgQLQU6mafvS7I9OEdANkNF96jKV1SGLi8xcc5935CRIFGoNhaVTNU8SLXURkjruef+i
P051SPggKpDOzl78VINQNk9LT4uLReWPB28iB24u0O+qH8DOeqjcQpEG6iMt3Yl/VW/FhDDYdxDO
7RN92NZNQnJDHq5SrYP6iWxAjhc/bCHFtMjjwHDWJlxGbMsDVvsxWVaNpTzqwbNjjp9Z1D3NU3f2
muSl6+S1sPwrsOjgQdjTsRya86jcHDHc8TjfDHENI5F+cZlBaxziD7y2Jv2VkN0lefWT8S5a/1eI
bhlL1T7OcFWbkU1XlG91WWXI70fSBkRbMtJLecPkqf9RjtM6zlHIArGWRXKw85kuJH42MV/SkOgu
Ffnuex82HCnLFmuqtU01gxg3dU1FJZRbYjo2IyPbhV7MZxYXcSOItxAHjSy3lONSqRrGro2+MNpq
Y3kwtHlv5HQQtE6u+yi1VvkUVITTdhsOH2tvdFYsnuGh0q2jHMzoyO725hkl1vaRs5o2XCKgxlrU
HDA/L41a3zdoy1JNHcjDjHKkiM7GzBOlbhyW+IV6unALKKDYi/StYxHj5+SHDzbq6l4+Nm7w5Jfy
akl7HyXeM2ex6GoX6QyYUKyd0H00cBTiUj/0XfQ9Ne33PDguQgv/sTSw2JnWlz2SW+FqP8xGDymA
WW5Pcprj8FAMDnhSICxqS21ROJzrEFpsYuANd0hlw2hev7fzvLemrFvOrSTszJdnyDBrUzd24BvE
Zi7drcGLqZtRjffAk3KAO4JtvrOOPrqZuUqSdd1Mr/mYPg92RubmNO/tUFuEoMOfCrp+i7ml2w/w
04DFbG8iSwYMPoAdQRX+GamQeddRVyECjK35Yyq93zSHpBzb+k8D8sIR3iXQ7EvLzhZkUBfD9B1l
970q0KQIBGegCLAi9OT2MgtD2xK+yFmeAjPZp7lF1OYgrkVNiHKttS9p0u0btEnqQe0c55Bkzl8r
YNBHTgzKMu0wEzh7OSH0x/COOxgCecEis3t1aieOK0gouJToKuqUmNGGM+U32tZF1lM2zmFyg40p
EaY0ercwKmtbAvExBnYdAAbbtJ0pt7FmL/C87TvaT2WUv3gleYa2wXgI0Vnrtse291R2V/ck0uol
typovdNjavW3NMiPEFxaVJZZgAnP0HcTsGesu7ipNbR+ef6We+66k/IpTBGwuN1j1E7FVgk+RjM/
SpblQ+e6v0M0f4dtca18Y+sY7dPARuCGcC6lvsI4+uJ3w8ENtCdZeOSjDUfpOITNWJ9+mqGVwHTc
ABCIvI10W2IU3Gcdl6cijx0JiyajiMlMiwI+Ei+j7r1ohgcsufiJ4nLb4+O0+3HF5rKQPDoThEc6
we7fyLKp23hvZGQRAn1ZFqKf0Ni6UBhtGOTIupxFVSfokdA8FTGjXROUEqqYSCnQS84lA9v1GOt/
nRstS80hCdqE51FpoFcSDWpCLb6srnOgshpX5rtwTnJ7YQ+GTSVhP5Uex41AEN2Gna+wEwOqrvVc
usEqy+i8YJFBA2RC4ylvSWUzAGKHismNcydQ97Ehr5Pu24vAtDb4CnfTpMy5oc5BElgOGaDHMvZe
mT2Qr5LiOLLal7p1t3VEYzaMK9So/lU2g4mu1FlPsoEdPAhGFO5jPwX01GUPILKDyF0e8Y/OK4tW
TNONyHGM9WjoaCfH16nPn2YzCB561ODSJH5ELQaj1naamd4oGn/bIN+PIv3wDADMeoCVzbjkRXLs
Szpj/nSRIZOrub4Vmrfym+E4ms47eOddI+qb5XJ66RzABtnnEGodXX/rETUDi8Htv8zK/Yv84Iy4
lMz5LD34Rr60cEtv6C3fRFCeOwJHeYWU10bJ6HOTpg2eCp4TGA55ckpGTKJUT9Tl09ob0DALGaFX
Fj04Mt9fx1iHaSh8F3gifMu6y6H3ltDF1yyOe1OPGy9D80BMXZQZH1A1DsB9JUjUcucFxS3zh1cD
3Z/bpzsrQw6HMQtAzbQ3gnotnBqyeh3fEzFyWQmKOZNBjTAp48V+MPEfKSVH1T5pGeLYiTNK7zLF
TAPO2J6UZ5AIxzjIb05R7dMu3yVJuVfXo259hZ4HWecPLrGzkUWPYdM+E8lOw41cRD4darhtPPg/
aGsM5ADVCX/An0eplWjlhQDgL/UD6NrsDVHsx07+4AEkzoBmF1AtqmkrL29ZYG6morwouSoj9md0
sE81mRYMhcma5bLrtuZYT2ges/lC+BBdSnX/TZo5EnLCpLfcbn6Pup+18MivGZmadW4eQBviVTRO
WxspZp3lx56ICaAT1ywt9hjPDonhPs0ck8zC3fmBuDp59haNtN4MyzeWKAlAGYydDfG2UZKpvTYz
HKMFzzMQzuGGwI5tgRUG/e9IEy7xcBTA5CvpoRXyY4YPRHP1i+dh1WF7JgeXsmfMNnE6H4VjHdT/
57X5O7kdsatileVygTnsB8XaJUAU2gfNOUutvygnxMXSveS5Lnu5YVu7Q6+blm1kvAqIg++GLxxC
35x+GWX92xwkytFxIdsEN6wXShKoETUCbfNDbV8gW8j4erNBngbKKWzx9k9OjI9qfiSJ2HoZEcx4
bi2t2IyCajlsNlnMB5j0U9ZzXpawtPTsYCYQus3+ZJfF1bRyrPPVhh+8DtoZS3i88fv6qunGVlew
NfyNy9bDyQq4HwjqiDo9yQ59yRjeicw3ipo/Ah+gQ0B6rd0LeAdSCkYsBmhT6VZMX5akiGc3+jRL
+mTkslhIAbKLZvjvKB7/bMFLN2KCU2jjwmSlInM9joO/KeL4Y9a0rUFbMUyjvZ/lpzGtDhE2TGZG
a/VbU2TrhuOsOonI3S93aTSd/dE7pcP41cI1gA2brtQPKLzsKoyBaUf+bbL8rTqBJFoQMlyaN6ay
yhjK9FYv8AWVz2PHsxaWDWoGpEkPPekxD1jRH5wmWI9dcpukf8h5HyR2p8i+NNP87i8bHPleGt1V
68xdSycVKzSoOBNBJIwOhh65/21kJR7Naa/lNUsvBvlmu+k9G+Zgrb68AjtKRw5an2W88mPz0aKx
UMSwq+txDwQl2Qxu+StSoCrAYTsjv7XTrG/dMf0aecxoHC94/tdzZq+7pEtOmisdAsrEJyUsoWQt
QIPGY/hkVgAE048xAsXjpe3/SDuv3ciVbE2/SqOvmxiSQTLIwZy5kNKnpEx5c0NIqip67/n084Vq
D7p2tiBhznQDVbtkkgy/Yq3fbMGObHXIy5w2RXwzgeJgBLMFLP5FLG2EqDgKAOXdeJH9Ogfc9w1p
/CjqeROA0aPGQnJwLq0MDiwiXDmFBRcGIOISSE0AUhxyFMVacgBnOSA9PfA2ZooiQhdou4AyO4D6
4aIQxR03QGOdFjH+y6r96nNKeOnnFA2PJAJ5RtDceaG8GCmIY+Xs1cuhQnWnKfE0r+crBzIypuc/
UfPy11pITYgccbyyUFM9TzPcZUy9eE9HgY5zXV/WEV58iX3ezqRxE4RWyOsBX6sj6QP36SvsI9Ai
8zXIwrOqFmce/C5ieVC/qHZAngSkWWZTsyty7MZSYicO1DpcAbBDqyohDx3VPfVsvY9rvA0DRPjr
jHCmamP8syfzzZf4PaAI1N12voUje+FwtydAbB6jpFLy7zE1yhr098LVzREzIo5WYHVNmV2D602X
hieeoPJykZSzeG5snZyJqSNFp0/1sSGLtXZFMsAHj70llk4cZ348oohRRbe4ldT7fM45xWzPW1kB
2mOy7YCi9wFuZNxU1r0OnbHT9WDPdX+4yGfNBz5VkPuxoX8WA1lndFXiTT/kYh8iIUhwVJgrP7Qo
W+XEZ2SkE8u6yQaZZZjaDtVda8r23DfQnk6M4KVoNXNZF2RevCq5ciEj3DhZSCI7t50EJj8wq8Ee
j3LUurU+1MjFGzJdcZtDNGIKAF4MCDLO1JawdZoaXNJ1e+kkPWIQdC7wBzdeMCGw+KboeagDk0VH
QAf0F5gcThWIBeRuculUjn+eK1NpUn9iEQXoMs9z0m0irJEWaegh665DNfBCQWWVdMF1k+f4JBoG
l4B4iG+cNJRoD47FDtm2CFWCbNjMVguh1fCt27qlap1kUXWD055AaQWUhD7DmG19CvpiHvpjm+Tu
OWmF8nzSEXng2KHYbZrlKh5b/yhFV69iY8puW6P3bmwt+4X0y0/fpBuy3KN/g6bEjRqgQYA20aor
zAw+Yot4hBn5VAcxsEIVFwpBmw2UEvq235hZZO3Nsgs2s5c4+6Y344sh0z1YTk58HnS5scgwlVy1
4xBdRC6kwmLKw4cWOu+mziV0AacDaV3CN7Mmgtyxj7t3cr7TRWzZ5pYQlihSDMjKGRbVIWuMl8gm
oGHrRsNGgm48S6epvsya/sn2yXuAAcy3lKW4p5c5TMMcHxGds2Uh9AqAMCTZLWY58boaghax3wb+
bYk/SSsqHa2OIIUx1+h7u/PNW8+ekwdubVA3qPIhUKH3VERyYP1GA32lKABRe1CI0YWskRXuQhtg
/YzMQEuledQ0bV8EDXFgPsaHFo7pWVDgOa4jVv0Q+5W4Twu9ikFJejEKfWyn7Bv5DnUsriQd5Njr
asCN51wAcHxq9LA55xZ01tgzmHvA1NwrKszOxrxpNv047WASHsKiAOOP41NiIcjYVisLQGSaxeAV
TE7SxEIpmXzMo2mMxzSr4GbHpI6NeT1hCquVlGZ63b4KUC9DHVO+O5lcawFgL5xZEwKe3qoxR8wJ
pLFBtrAnHqJ4wzFx3Vbe09ymz1WPqsNckEdoJegbkBaIBtb5u9eWvyJnBuqIAXLijlAgwG+RvqLG
wbGruThSVfqzSH2aYmPuO5MAaMr+EkujtUXOmNvaTdxNzxISqsNu6gX1jWsUS9NOd30F7d+mIzvp
r1owUG4IGRSrSbfsfrVReB3XyYU+JPcIdD21vnxC4A/mivTXyPVCW7KujQZL4sHKcEiclkh0XZjl
dI121L1lk81Kk1XtVbtRd+6msd04WfAYgviXZrUojO6hGpH9HsgEyly/CSl20c2htiwMVfRBlrO3
zeu8kdzcR47EnEziGeRTfPIqOHhRXD1HE7GODrLR67RlZlcALFA4+Ym2HmD+FGav4RqYKiUwx4Iu
BKiBjrPZgDqyKVz4lXbTVs6tVxYPburtqxy+pK73L1MFl2YIXnqD0qRFvX2E1Y1ZJ1aiub2fA5+y
YgrEsEY36GwcbGLwtjo3ixpRboW39x6jqr9xA+2+iY37qehxRIwvRVsfnRZBta4k1Yk+FuRDPEYn
A5oE9FD8JTwKOeBB6gG1PyxgsOnUl+78KpJ569QzJ5t5m4bmCiET8DscN1lIlivJLnHXwvITmKHt
iXsa+k7Adj+rYlyowY1zy6NDj1FHMu5yCkdLVJlStHX93axBQ6hVAgdeMm5MKXbBvBBX1shckuwm
Yejcp2R6HYlHht5wERZv3H7MTdEad35nN+w78V2eoPA9QkZeWOO4mPI8XpBvQVqjFIeSym1UTOT5
SC5RlYOn25s3ORQYlLv8GvsTVHNHsjQaikdYjf2qp2zl+lyvjcwEPMfD0yLSz5oKSWB1BTcTl1wC
+a2GsKIaxwuloqAUPdadAyY5A7JahrAow/siYd9RboycV+eVxP7czGG5FPdhVByR9UzOTGk8OxZn
EcoWMOfrQCyU2nlZUu5LRmZbXpXH1s3u+xBh5dSBhpMUaFf60oYu4bwaeo4BQwVhQIcWpuRWJHAD
IKPLyAD7TIaD5MbVKDUul5BAfXM7SO+cCfikEuPhZF3Zg0U0NIZ7E7hFG4HDTce5h+yFpo8mwnKd
2Bog94AdLNcxJkNcf3RpirBgxmbm69y8dvE07PXBah4TbpTCHtZK7UylXomqrgZ9BIeazTdpkETn
Ezy9ZchWGDkQjVsUTyPTgXmqoWbWmumCu55BWixyltnYdKjjmlzekuHZcRsYZQn4vsFpX+YGJdnE
glncK2uwhFxZ3XS3FTs5iEuufBaf5t+4XUCs4NcQ9NijTABUwNNfDM2zwJBRmINBd2WGE0Ul186W
GTiTOR7RUAR7ABIbUT8WaLCVvQuvTE13a/CfyU0Q2bdHkIe7jMTFNkjQPlY9bBnTuaBykev1Hu2l
Q5W3mBwnq6adlqMhLmTaPYNGY/MYYLz4tYMM0o8QKZcmwixKDG9J2FFtzPYMzWOjBcinExaZwM1b
F9nEJlN1gu7Zj6ZfGMeFnKbugd3yaE/6BrPjX1WCwE0LBxfPmR858OK805Bo7saZuhU4sZjrS6V5
j4EWvE1huQh18zapJ3xRtAN1i1s5tLvYnDqy/9GwKC0ERMg5LqxMnHukYIsqvbPC4YZ8Jdi/4sFX
ZI0ivZqaYG+7zhuyfgsTsBnwv+rJSfV9jP6Lm01kkNB6mt1bNAYuG2oGMvHWiATfdA2G4OQkFups
6OGvmWlNWkNm9aZqCRT92njubPjexO9b4jLAObDNllIBj8JZvwrKOsMZmZ+u400Zls1CjRGh+QMI
6xtNTAvDmB80iv1jhw7ZKOxDpHDUttFcBH5+F8zVjSfDp64Xd/bY7XOZXWSk2dw5YWuHVsN+kWN2
Cj10Q2x8DG13b7ba+ZzMUB44Diu4SKzqpd/6NFYd3q13VOuPTQ9ABofkFD5R0rmpA1upF3vXoJIe
LYHnMoldNMr0VduDlmr7I+Stn1W3SRztreLYCeycwipLI0cT5xVpf76H75KLqnIL2ol3/P1X6yHK
VDzAkbwp5ulmKqmazn7dnedODCSAy9/eBmmg1hufUGRYUHNbzkEeC/e9QjQv1TGupQA1ATGqWUqd
QSmR0xs1mPBWfTGKy32vXY8p1uq0DAfesX7DBEPCbMeMM7KvWuQNk5/KsYRHuKi18hcSGepfYmgv
1EwbgWm3oN14a0ikqwR6VF+/BVm3UDI2Vh7srdw7yybQ1TeG9xppydKbrml57nPiua9/fTj9YJPV
4WJCehHk8ttfnUF1HuwAIWNyw2fgSKDlDzDzlHY2CtErtTbD9tFUtcOEFMF1TXTDpybk//lrRPUw
zn/wLQsBsaaMl6kx3NK+GZkBaBY1uTp+zGVf5y8SykyQFTF+OYHx7jb8FMMiwE6wmmMGjK+pT85J
NGc54oZvvDaxKKlc3ttPvUtesyinZ1L1KDxezd5RJHgSmZvWLUAtblTnjgiR+/oF/9Ib76f0gXCV
GsIQR2mh9kJDGAdNHDipKC9eD9OPqij+77zgCw4iQLxrLoKFX78EbssFG0kNF7LbEw9yiMP+eks+
kkFpvAMWp4nxIEvsYV1CdCQmfg8otIHM+cFPq3//Hno6PpTTWv3FPOdxI5QkZkw2VWdTfkN/zgPy
pfGdGheeX0MiNB46O35S/cIPjuzGgrIFLaXmsbT7e0ZJkhekpwSNU0e+IjDlqlfGAhoqR0k/HdSv
M8BBpebc755Sa4ER+P0P5qlWXvHfnVPt1agbEEJq97a1zTVf1UjQi+7V6XoFm94k7cGe79VjbSfe
8aTBvx6QEuEn+Xiaymuo6aYWofpae8+zeRYdy5+0vnMe+ZEJqAMjr4Hy5KcGckmdHG/5CapfCXXI
uiCznqyccbylQWHgrY14UE2P0KEvUL/nq/nsbFXj+AB1+kfkdPltCsWqYWh4rdVj2TbUQ+rG5Kq7
SlJz1bfXJYqvHvYIUIHUulXdxjd7ES0cDGEZVCa+jC0kmxn4HPojALD0vWJXZgZl1fDI6PMM5loL
zN3SLnmbsvvRoAbiIltyKaIL01OylbgRD/j9MNKMaMTHYJl23rBz2PaFTK7ykToxLzAXB8SOF8ns
I3Jvrz9eJOiPAVSRInpp4mhnsINGw21QIRxOeAj103+fhpWQDxILOjqXSUDnktvm2Ujqw5HCr0c+
mOQrk0ZNimiul72SOpT3EfuMGkG6k1bwm8xn2k8SdKfOL3BxTBZ1gvJrnptsBBNC2gQLbDvq8Wp/
4RdpAH/SWwPLRAwc+e0qt5Nt6v3ox0utu+cz1TDwKUb2e2w6SmoIcdD79UvhvLaTt+nB6cqHkNKK
mjZqPEPuy7FxEwDOhsCEgXeEIiNfV03S6n6rCqR/vYHmn4s8AY2NJyA2UPZ0XvhojeS3oMPHAJ1E
48EBkaI+ke8Dclp4U7RXP652JNSURkJnjjvmKJq1avaCe0lysPA3vHU7iG2ns/Jnsr2Q57pBHCR4
IFHN2HchuLXKLQrsBZGjC3MuueJeNcTFx4bdPZDCOOOw5i6LxAdTUIArdtw7PLPPsBiPeFdI54Dq
QUEocRkKGawAhqRLsawvmDn1PjIp/xvZAvO8RRNv4B6iOhuTL39r9au4sDCBJhvP8meA1F9mvkn8
bO2M9RlzhldVa6PLPkbLozLUjM3Hov+9aNSpw8izu/FTwTTgTueu1LanNo4MR3WXcIS1mkQUVpFH
YTjVWka9qSpRkybPk3aYe6GxGFYq5B7XyXChepLBUdPeFQdWiAqEfC7u/CcTlM+wmx0zN0y9c0vf
6zH14Ol24hrOS7AW1JRi08AYQK0algn/5lRLCcx6HDFLAYpMHGisx5/c3uBuqqZrM0Xo6iqyUMlk
VlvNcVQAreqK9+ELwyQeU2Qkde5CKGmvXeW12CTndv5q2z+TEsIFggDsffysOr9HkBwcz1icLibH
Us02rWsp75vhrUahkwfqFZB9/Z23Y6LIGZ5hvuJsaihd8bWc4ZRcXNni+pTKCcBRll4P2FA9x/69
F0UoHYKCbtqryLhxZffO97ByPvMFwPOowZh5pQ8zwRP6zcBIAmPDlXTTQqgRfMnSWyR8b1UzeY+Z
HBY9DAOG38o4iLTiragAvySAJUiMYVgNMv5yNLagHsmo1/BNCGKzepmawc7T1llrbLzu7vdnREaF
0rp+RPfvwlOKp8Rbao57zBh1Qpjtg1qMRhEmS9VES8OSrLtVH1128atXOXcVj2RDC4dlbVGbG3Lz
irmmXkdDL4jtgMZyehg+OEccnZqUez32olVPPobMjkDTcKjah0iRtmOEBjUTkwhnS0/Feav6jeEZ
XTaS8KdtFpSKLAxd3HsEEBb5gC80W9zgJ1cx+ohz31yVvSQfjIdvWE/7j+FkxeCNye5DA5hg3UAo
AguIass0LBlCS7wxMQlowHqthJmiYfPYpai4eocpvgQ3uFRhpN3AUMzyTee12AytXByJ0ganASKt
pLtGN37P56g9gc8eqdx1DYEQk49/8gwWlyEbxG6pjzGsaQWBovnJ9yamCNRrXs0iyuGlGn1Tejtf
e27cRyILdh+vMGHd3OOC8rEvtyQg2OJUAKcmcOK/YL51xtFEY5UjSpa8qR3N+MFbehU1sm2QskTh
yBGvOzNqyhwTLDfg3mqOto46qGEinQXlm2ezN5iv6p7YpCE18Vt2bL4NzQCSCehG503lIf7qVrxC
Nn2ttH1R+CHE8Q5qy7MhqpAtepkLdSzwG3XarlPiEPTe0Lwh0fdBOJmhDsY72mWa0bCTpC8inJsG
9HOkuI5GCoA2e8ZACgX3oJ71xhjwBPVoVLa8g+3gP8gqYFr0LBj6SS2feopg2XXX6pDKBeh4gGM2
3UP/l2j0MfHUsaa2PLpaDWvPC5Q66rzrQMPzARsYZK+8Ho2wOkZEZ7xU02XKoYyCMzkrAK2NzXyk
d4cMwGS3gauqwj4dhU6Lvg31bBmZ9Spx0Mwv6/al11e85My3PXkPAXwJnQV8p0ApnZI3QBW1XeCy
cDdb3bYwisPcgXtVF5Ah2GEPpi5Tv6M5AJPYJTTnYYA2mHywuRHwYFpEhMlwCjhVQfs4jgArQEjQ
VYJIwnWoW6TRWk1rMMjYpFyoPqhBdxBk0geG655NLakO2tESOqluFhNE6paQjHsUE4rPV+IA6kSM
IJDUHxsgkqwGavduV10yi1X8EV0PnFEV4m7EFNwwKko9o2vgLpCQTG5vUbRVWxaziW7jJawR54Ee
yGuZNPsWc3Zmi2q0CgAQ9UVtjwQUqFp+Z0SZQn2ZANYfmzPmJD8rtXyPYTWM5T1TjSmvrjgCmDBT
pA7NpYRiBIIvQmqBM1lHi4xf5/cYDmYQq6uh1uki8fCRWWOvUyNhmM9BZC1Z1CpBoGgzaMhQukJO
XGzpZUKVUN6otaFiMvs6QDvCGBuI17iqfezK6gnadd2O9zrEUMmtiObyRbUII2If9XaESR9jxkSl
n/m+CB6UICnbJC4AOGXIpQERoxm3JQUpvVSCHBxhyUuDVdXcPZjms2jVjUzFj6rXmSgqjuYGY/++
u/CxKlQguv0YpRaU4LzJwdLwJuzOLKgdj8V1fGOP7cqIoOAQ8lXjx+CYXFQAUhEapM7WNwqordUe
jey3dmoXk2j244DYmDpEIxPpFxG6781cQv92FRuPLF4VTzhkog9FZiCuql3bJwg9pS3l+9pDRyQe
Nq1X7PXKehji+K5sxS93Hh6DFlaqGpUSjwqVROfGd5EgXPRxcoYuQtIsRo98L/hivOll9ytoxAVV
5obB4yRzDZ0SKyR0dE2JwMy9NeXL1g8Jr4Y7stGQ/iQ08ESUe+6M6ZnJDtTW07qE5gqOv1KmJ7jR
hhCWEuUPu9D05M7ozU1aWrdklQ95T+Xf758p42zrTmvPP25QEE+LsL4fyoJr47jCGOuI4DJpc7R0
0ct+RMSVsKXeirTeZxpvAQJoq5aHmh261Ddd7O8daySvTJpYHZnFcDcR0HfWrQoMuW8DwpLHTlAt
0pIMeoLAyrzN7lUqJuuBcXG/qYEUU4zdOLpGDQP3ACPmwgFY86bXZ0XpXaLJfsjtsj/3huoJndnr
Er8/T92Ya67cWUD3GPKoBgBwN9nNxlw4RbhrmCWD11xolNyg0sPKwdTVmfwzKeILju0zPY1fWgt1
2HzYNjnC62BD2ApNrCzijD2IKd03g6RCHZ2rgAa9uZtROmixOEdDFWnglGV+8Fwra1nkjBWdJeIi
0ANAR1ZymtIfuBrhVlM+oUEK61OWD4PmvNcFzA1KKtdz4955o7NWc029vpHD3/84kqfgPSL+nHSQ
7Zw/vxCRgH3nLHxO5rxGCgeMjgdk3+6CR/DX9yp+LSpwgZD44qpu0Ox19h22DeB/LywNVqPtxgjn
oDwz5vfRbNwV3nRsVenC8+BPKKBZDy0o6Lsj5lvUHBoLTL2PgEfpQrBtKN+FU8+xP0ISTJc6OjZ4
B2Fp1YuLmZz0WZXiKqH34SW2duORmka3rhz7Vl1JZ2WpLBKKxtlcKU/ZFdIMSKgkXKuzgy2CY6dI
dOybNvtom7rrElULblPBHSYl3FEEi9Sp5rU9huV5STJjCO1H6UXvkrzuknDm3HXrdU6SzEjaN18L
MpKT5lkHmyjCeVwIg710DhbjxIoj6QoqjD2mIXbQYv8eSstL1qCClEzG6uPehq5j3o8rafYrdXoN
7bDPCKw9C+leveyPBY55G3/WkWnMw40r580sshfLDxl9cwCkNrRQvSjCrPOscxeVoMYpGxIKae2j
XSyee+DHAKM244xAQdxau6nG5iUYXwPDg13saUhkRxW+saK8RpT/h923zwVruO+TPUDbDbEUGSB2
pKo7oNAChgU7aidIr8z4FZGdXcs50jj2UZ2Krt6QQwjuVKHc0Mi6lv0uR8PvbNS9C88nvISX2QQo
MoB6jpRzJ/pcZ4EMOISzZUMqqmTv89tmr/YCyT5dI1SisgcVyMfY1O7dLvllQKRyEOPAWu4QosI2
ZNR03HIbSrnEqWEVuvqviHRlZnjoHKU7P0CzQpcviZhuUq158eOJtL7+BiiFrBwGP+WIRai/b0EM
AQ/4pWZIkjR3Qm8PaW5dixwCZTleUMc/6A3S/iaZF4CViZbtHciBrhltwiTgMuKudWk+mJwqqRJ5
tVHVhRKNoMKRs2jWq/VA1Uxg6R0CfT2n2Htl1fnP0YYxYMCsqpCVwrluqX3cRbvd2LjbkvhZTVcd
rgqGmfvBkxvJ/ByL/OO8BAZ7GOb4umuouTkI4RN85DUc7oqZJcF9zcQXbR4jhtxu1AfGZfDe9Fhy
hcFlrIC0XqnAZ2ivaKoP0Yovh8k/nwad6pvxqHdENCm0GMH0b1hhbtZfZNG84iq4VXPbjM2LKLVv
Ylfe5XydktalykBV7GROGbJthO95VD2NbrkO7WhFgWqtgkWuVNr5ZJHlI/niGTOSzTXnvHYzQqaQ
NuXeEpVoL0OJfQRK0KzVJJYpFouOOAZDcQHUZJ8Cvj8jMw7uSMhrQIwgubl+Ri4k06DSD2pYmthb
aLa+sgOx7kEFDGjnzXrxaCLCZQlkd1vS77W/wgUAshEo07RaCn/8qFaG2bwO62arxkxN7pGTPXWG
+34IziVrsbBAgvf5XrLjxSB5VRTuMjp4CC47Fn/TaYr4dZbVw3bEMSvMzd1Hx1jJWgUYRuW+o2uy
0OLwRe0tJtjpLDGW0LwWhjNvk9C+8PCDjJkVbiJ2ZOefQ7ZuYCgOiRx71bbpMUpCRB+7S1Pa+9yB
A2aHlwPEsUnL0ERGDJhZQDTuOsMd9k7knfOVCbyrgx/qo9jDEthKQfHdLheSI1B9T0W+3SyuBBcy
3W3YjxURrN7hocYaTfyfqqH6EOxRebgcZHvrBNFF0eBvyR2XM1Quymi6U5lMD9PRPijWTmhdTA0m
vKopdkk6x45JduQ7p5zfct+7ioJwm07BEQfLs94zt2XI6Te3DyLx8MT1N2rF1xN3Dh3pYcAhFEyp
ATu7PiRcGRMEQFR6GYWB4IwAYo9R0k5A2kh0C4kj/hEH2coTIwenuVDvoEcVdVKMoIwEZal+XSMG
ASLkuUYwPs6rtQEkeOzEK+YI91mD5+Ac/Ex77RBMQN4aK3zEcWCDgsRtiyqn6bgZV6b+kPbBUwLY
pa+TO/Tnd+wXm9i1oNlgNIbXwDjnd/CwLw1pbwsKQ2r3LP30LRPRk53ZF2U57WLIKQMHpMpVOUrG
K+JWWs01FUJ0KkpmSKGqkN2eYjsYVG8BIPfYzRh/1eY6FXmJe5VcWiVyImqOquPJDLqjMYLKYDP3
Yiq8bFkRUM0wKy8dJYtdYpLU8E3JJC9E9D5gaIHw5gJZfNSnqz2aWhA9qNTjsSUrqOLoLSIoA1Sp
/qlqISGh+xiN6zlT8IvxYugGdaEPgcG7KWqazbBLOZAbXzuobRTtAXKgtf3Q1v5RjUJHtq3uvXWA
LcrHQApWogVjDTDPjbSpghTS3PWDt8sQd6hbtOJQ+YvYpXMs79XOX0ofPA2JqFSEF02qv8cMVhHK
tWlQO0btIXPFfRGGTzGJw8CSPUFTuIPstxH28O7k8kY3euy3x33q1nvBVmtx/kS0K8jEvkEIyLSA
6bC3j7Z5AyHdXoapv00wGKBU5l+pXGjYmvD2813I9hVYzUGdDnaOq7xl8P1XBDbvHRmu/9VMQyY7
TszbqPTYnectVGvUNabzf4VxaiYQZubbaiqpq/4Iqf//8x//43//r/fxfwY/i2PBIinyf+QdtIco
b5v/+qfzz38QFaqvbn/81z+la0nb5J4hPEMXQhfS4/vvrzdRHvDDxr8Q2YijEebKkYHEKyctNfuq
drqJlzDZcmyjOP/6ge7pAx1T6hau28KEpaTrJw/E1Vr0UerDnLabVVLO6yQKgEujgDRD5I67Q2zW
L18/8j/a+PFIrHI909FN4dp/b2NlVRlwlVA/4EzBPbV8dhDAM6YI+Ybox//fo9Sr/NGdlgdjI65z
/VDMSXMRzUG5T6McCaIZZZVwjqzj18+zTnsTCr7H/3RPugJBM/H35zWBHfWzU0Vw1jK0HxALDBdf
P0F1zukE0XVHugb7vms4J+NFbMTuYrQRoqBokQ4pcGYTBLNhW+E3U1F+9iQDFTPPsU1hypO2VEmM
Up0hgW/Xo7sEeYtRvKNlm9AKtqVjQwIVQ33zdev+Y2ow/S1p6dIypMmLG3/vv14WoZOA3zkS6yhE
LtpIXYUuMGaawMmd26+f9slomZare5ZjmDpmXqoH/pgdPTd/vyij4hpqLKCSee3X9jeP+I/lRYNs
wxa67QKScE4fUURtM3SFlXKbovwWnQWR0np4a8m5mO4GUl/03xi1Px+oXuiPNqW529e2ZqdHsj0R
ugHqyAZGiaDveU/s/HUHfjZcfz7sZDIWmYUqLsJ4R+k7x2Yot74VbQc04zBbC9NvWvbZzP/jYY7+
95Y1QD9r2frlsa7RbS/qqVrqWoejQUtA93W7DJPPOl1ltgHOyWBftXX9ZB66o8FQtk16TJwYrKIR
kZ8cLgQm5eqgdSCoqEBCXYgMJYqLEO6QaN907ucvYWMiJm3Lkrp9sgA1LvU+m5V+dJKpvWn8ctym
CXxpz7kbUIrONbTgivqq69pfccR5mcxmdcAaoP5my/lkIxBsOY6tg2MTpnPSGSTtLCP3sJoKmuHC
SpEJ63GYS4rgXff6N4Cph296/5NpJXTPs0zDMnQPcPvfR9qN0znJqxhKeVtVe3+qMeFGlmZFzryg
dmuGr7qvkWmaw/Y1zIlHI3cmeKz7aVtwDSZ4KNtX1yMCC/q4fTb0bvh/3+dJVglmgdAdk675+xtC
HO1KywziIwYuKz0177Bv/vlNL3wy3wX7EkGAaQvPOp2DgdQMsKJBcU3i1KFE23Oh08hvtJaxp4Ct
kBRWGZ0rEyVqJjoXb5b8UL+pCu03r6KW1slyIDniCZPihcP+fNJcG544gG4/PQZW4i3xonqynMTZ
ObE3UdPpcmoyIxYkgcc5q69Do3a/6W/jszkoTM9RXS4993QtgApGe0LLsqOY3EuvqY74Qi1TDeHZ
2r1zHPHiiG432cHKooqubJGDOoBxASbJ9i8l6MMu49YWjdtvekbN/dOesZHctgxPt/n/yQ5oZRk3
hNiHXEX5C5WIpZsCrYWFOhLzmzVMo7mfn7sxutYFueZi/DYg+OQQE45u8WjbIaJyT96gz5FjqVop
cbJHmo7cxpnXOuX51+38bEXS954nhW075mlcUxLSCNfM0qMfI4ypkQJEvDkpD0U74lVk2PL66+cZ
n804h82G/JFlsL5OtgCciibLQK/6aJnVJgMBmdgkWQE8jVy+rACamT94WxeY9/eD+tnCk7ouDYfN
X9jeSVgQESFKK4hIUSOn4rbzU+M0LxPV4K/b+ElowHIyCLpB0iEBdfKYXo7DFGehTmgwPc0QedxG
gjBrkfiCDTY4O4SIvhnGz1YRgSPbCZsr1YSTdVwiCZBXYR9cZ86wNFSeQQ+vCvYLc8xBTUFZ/LqJ
au6drg6XqWlKCE62bp3MTVfrYgf5+PRYtPUtxvHXUUKdDgGSuyQaHrTAvHat8lYldb5+rvHZsvR0
YQkWhEugfNrQPNBwA4AI2JvZA37D2wbNXS+Ll4giHXxVLqBUKeCWGpjgTd8f3Wp6njTcotUGb2A5
rn0a9sVItQ9D5IXHuaZoMhFdw4PP6stptszbosR/jEOVApHlVFdihh3X6ZlDRt3V3xKryUlbuu53
S+qTaW258J6gkEnHgzPHO/8RGSJOB/yUYuqRAvZ5kttvARAyj6I22NwDYi6IiZIP1fr70SW+SuHD
xnq7S1DE0LzmbkZ59OtB+mT+W67LriUkO7p3Gusbc+JmHHvzUQduF1pnqf0AW7pEUyNsJXC0b+bE
J/uk5dl0HAGdgz6dmjJ/NL+psgRVjCo5KgaKYXb3jYtG2NdN+uwZnNcA+kkqif+I9ss0KWZfFvYx
M6vb0Pde/ayJvlnDnw2jybRkDAX3dvNkajvo1bp5pIXHvinXiDxcjj1m02Nx93VTPtkqaAUnrePq
bMOnEY6dpHlh5HhfoV2en5Uy/xUE1OOkRFEbZMJ9PSbx+utHfjYhuIUZlk5QRQvVIfTHCNXYnXfo
E8zHrkLqQWqXAqyGRspY2W/Vc/GGA9LXT/xkf0Lu699PPLksBb2NuB3irMeaNFcy9girODvkXy/y
JMlAD4Z75fmkD8Pl18/95Di1iGa4WOiWZXniZOuHotUWPvTGY409aeeZizlODqPbbdM6/OZRn22F
5CFMjyCBy4wwTk5St3V9pMCr6OgP1LYmQAJ5164LjlKVwFYhUw4lXiXQLWqbpIf/G3385/PVmvlj
VPWujRJNecoU43wJARJ12mJLQLMoW3ZGRGXTqENVjFrQ13382dgKweZC1GIaxBJ/f+4kk9rFwCU6
Tm60r8dpyVl8nqf9rilaEOs5zn2VvVeZ66+f+9ksFjZhkuE6hrBPt9mmywI/hThyVPUkidVZ0ykK
COw3AnVH+RPP8uLrR37a1H8/Uqhg6o8ujq2w7jsIj8ccgw9SRynsm2INkuxBJWbRPtrnubWPpPb0
9XO/aao42VJNBwsMA0/xYxhzqkXNNWDAvUEWVpVRvCDdRGCFv37kZ021yXtJ3XHJVp6OqlNqMKBx
nT0CqUMRLdt2aASrWSRzd4UD2TLn3Gri7PXrx362YB3DNUzDtejA03BUpFTUUHMLj0bJPSusiH/j
odLXA6ZE5hleKhT1vn7iZ9u8w82CaM12OR5PtggDmd4069jmK8e5mifzxUO2jCPsu4TzZ5G25cDb
Y/6QAv6PNB9U8LqEzMZ8HbtXVY4NR9wbOf5vBdlyUhwP6BYeOmkcUTj6ZjQ/b+S/n32yN3h1hxFH
EbA39cHWFtkv0Jdv/4ez81puG1nb9RWhCrmBU2ZKokhJtiXrBGWPPcg54+r3A6/69xIhFFFeJ1bN
eEYNNDp84Q1je+V/mEvufNWg2ve5moOvn212LXMJrOSkD+nz2F/Cge7x9jBz28FEkt9UdIMjd1qa
jdCP4a983LMwEyy04eLbOtoSWfLa9waXZoejT7lQK5ldmIL8iFgAxazpadNSFnG7nK8HzAdL4gRt
PZybRLMh2Fm6SVSOkWlQS9jxf2NNt3tZoJ8fanwtuYCVBnPbD6ydRhYxNqDGlnYN3c8Kyx8jmdOB
jVcU+cKJM3ubfXyG8Rk/HHVtgoV9pTHH8NdPaqrcx3G1GYQA92l69KrBw41IsKzE57hEeKVWl8qQ
c2U5zoD/TsNk0XaaN5iiCNGUGCz4AiNxC1Acf7rAZk08PsZ/V5gPiEpgF/u/1GJIKTj96NhwvUwr
DkpTJ/jN6izmQbU2Q+QFW1Qh4LWgxQanosyw0JSTTa/X+bHJ++ip9XE4vb3S5/YtGTI1bQ5EnmVy
8Cd2rDgl9FWke9DbwIAERxLauS0F7tsDzS1voTOCxVAG73z9udXY7So0KthSUnJXVso+zlpeN3zq
Am1hqNml9XGsydLCoaH3UH8jUCkstNTFKbGd+zFAS9LysXDLf9u62cldhIR+d88Nt3B6zMypQTBK
jdXEY8mcHvimTxlRuAOXKQQOZJ82cpgeNZyfbs/o3GvSiVBsXaeuzDU63rAfdpBp5eg4Rlby5OLv
3T8B9hxhndBQwFySUqN71MOAQ8qyW5jgcV9Mjg+Tqq5MLkHHkZ7L9cCDhsddnGkpOTmSAoOO/20h
Oc7C+83kLWPuQEyvmQqpxDjNH16v0OK2DY04vCCCgZpFEt/j93jPxbDHBx00eblwhc2sUFJpCFIq
nUxO/8k9HUnIEdhRB7bSM1+FhRwQK0by4xMu3vnCDM68G3clJT76whqZ8ySkVQsdsCyKoZcQJNCI
tMpR/gCRa26rMPtC3WDhcvmTG0w+GdkRDTLL4NNb032OolUtWrRWn+rc8t5Du0cRtrNT1AkSIb3g
A9w6UGskchcdp5fS1ZAIaew8eR3qzvja+BXWm6Ff1ws30cxKsjl5yOMNhbrrNKWhSZgF4VDBb+B4
/Cn5eJMlnm4cb++UmQ15NcpkJXVhk6D7UUlnDMLlvagV8xGfBmsfRIp7f3uomaj2aqhxkX1YtAhz
JCDvZfeix/4BSa49tOhvTiwaPAOsHz4qJ9gPdDvozc+3B56L/q5GHmOaDyOnSlzEuaV6F5RoEWlG
CiWT1xAHN5YEUyH92sbBE9WsXZ7Fr7eHnvuIpkqcZAgQCPK0jqGgBdlYmWyddbS4DqkcChh0drDw
EeeOO/rXisVdqVAymSYMfqknsmtF1lmEwaV1ML7hdXexVO5Ux3pskvwLkhh3XYfkrZJvsD36+/OI
iJCiOb1EjWNvsmcdOQRT7STdpddMWHDRQxRJL0KYZ2+Uy82zpVN27oywx0nV6BtpdJ6vPygaUjLi
FoZ1rpoMBW29+KJTZ11LoLQGgGNeoS+s3aUBx+/8YQV1aLF7DszPSwVjdJCNi26Yj0na3IdVuTOq
QV04BGeW7FjJkOkFUT4cex7XAwZp5JYyIK+Lo2WYK+lYG3+FHZVY6ntnmQeCw/NIEDb8YiHq+fym
VwMbkzTb9uXE1sZdCgVjBBnSfdub2R165iNH7G93hykDIGHpEOxRwZh8Rs/QEqmNYvciZ6oG/8Kq
HhDZS9Z/P4qJtBswHJJbcxpeOSje6UloYfHrgxVHRs3fyKPe7e1RZvagiW6SpZLOgmky7ckhgzBE
3Jl6a50jGbXvQNr5ib9rMd4Jq/xL7eD2XTYb5uPZUNudaQxfbo//+SD/ODxnzfWCcUEQlg4+dxff
SB+JAKE8A9o1C6NYeNHPx7g5QnIoFPC2bL9JhNO2bRl1hm+dkd1apRnlHlbIf2g1Rfxq+SN/6Par
jRfD9QVNSKULhX1gAJmZRjvYGzoDPtwdDRb3LtUgOYCkV4t015rK/vZQc/tOAbGlI6ppk/5MG421
axaRnqvtBbB8gmONndGxCGW0kdyw+t21OgY0Uq0cmkJYL6pu0qn2CRUWnmLmY/IU9gjNEOyP6fmW
YwEqK0FZXpxR4hVOlbxjda1xYlKhMKfWBbeddR32D65+RkHuBNWuhsNGdnr7QT4n+2MMTYxpgYyw
CNwniwoTrKHyg/IiUgv32ljX0drHO0ND5G2l9sg0RQOyMthVZUsfQpn56qj7jUiMEQIG1ux67DqM
I/ShW+Nsd0r2RDPUgRyCoqBe5ihl6bgAK0b6BYE9bFLjJvrmSw1I9TSv1EsfGDBfqsbV1m0TGUfL
latdAEEJi6QB52m5JmRzZPuXXBmjh2kFdzrHy9VF2/DeIxu7t2TZ21Aef05rC/EXxFqPKVy2deHF
fHHqRnvORaSrQn6RX2flm9kn6II5bgHKtbd+1KkRPVkosyFugDRPpVmj7EjF8eOHYq80eXYSaRHt
0r5QN7qXV5vED62N4KyC9Kgqz1kUN7t2yGoEe0x59FBCgq83kFswSl87pXYDfF+OtcfABWSdmWXz
0ES58161Ho6MZgSX3LChouXDBt+9X2GUl6wSCTpmEvsy0j6WiZ1hGWCdIdonpjJ5SAJkzMglcMhV
g/5Yh2175EQNYOLl35TaQaDPrYIHJglGqRRWKCeY2lMnjOwraY9zl6qavpZreGnuoLaoz4Gntms9
/SkFIsPWBGZ11uLtW3RRsScyalcB1bqnQnV5FR8WSIjVK5YYWQygHgpQj7LjfZcofG/T8cIXBXnr
XRbJEVXJWjp0cY3zjZ3gxpN1zt4y6v7FBXNar3xUBTcDv+xrUznyQqgzsyzHQwi7d1MhV59mC7is
C2foavHkeMg3RnRzEIuSrH8kzzIeQ8PQl2I79fPpp8om4wmFRADI0PU+6INOFfjxehcT98M0bh7R
7N3o5ei5PNIkk/rNsH7ECkaaBSp1i+CPmXhAtQXbT1d1OnHThDaujaEbfMc6Z6O1juliueYrERLH
OcbmVC6cvaNH5eH2ufM5bCaYHAFhqq6wapRJuMVwiZQFQXCpTMmCpY0bjpOnL7cHmTlkGYTOuUVO
ixDgJPqgggY0vyErkDL5Tq1RqglLjO+0b389DEZbqmbTKKcjOz1DNbXC5MnDnbushPuQqX6Pd6mp
b3NDqXe3h5r5VuCWIJrQlBcm6+V6qeAvQO6GiejFrVGQVRALLE9hatCcObj+0jeamT5w3OOqGJEr
NPiuB2uVzo3KCBB3ZBjsWM3Dqs72Tonab2+/1dxAoFcp34MTU9EUnAwkPKGFfWGiFFRsu645S7Fp
455i/HN7nJlCAHE2Vy6fC2zzJzxk4vXCIagJLqpADwAHLxfLiKJDtBqxLyV6xdkIgQRXvu+aL3AY
4CQ6+9uP8GcxTEIdHkHQwWcJAEObTKpSqQWhFY/QlwrKwyoK/6ilDGghoNlXUD1bB6qHgF2Holwb
5M7GEXqysdKi/NbqTr5x7HLY5kHSXDCAzu4KJAzxm3H1U0ihFqlGMm+04d1NlWTWWvdwwCBjTPH+
UNrHBO2UR+rJRI0V6AzJl024KSJfqLfMfE4D1ABHpyyPrzl5xbrNrTwxe+8S1CmCox5+GJHxIMdu
vxBFzeyGjwOJSUQsRV6GdTZdgyZQH6MoOnkDFr62e/IsbE4VM6gWBpw7tT68mZhExn6VK3IzghaK
Kr/30uZJT7XFyvg4PZMVYoAdIEIV7AXK09e7wTTCBLK+7F1YnJeiPpRwX8Yf9Hv7H3IkP2gmkIKD
6PxtW6NySglAese4/sAPpfqWde9IBN1etbOPBM5KAXJC03KaYOk+Uu+aY7mXkvQj1XrsedCMX3U9
pow2dC+j2jcB7bYsiRb2y8xlrNsEhwrVQotqwORoUFsovP5Ax7KTLbRQme81atVUlbmVu0YqFsLh
mQ/McDqNL1vhZppexUCHsK2SJToCAX6JchYlD34RL2F4ZjYIo2BFKNN1ALo/WUZOVKJ5Ear+RU37
5wEz1TjsX3xlKbBYGmaMOz6UNCTw1nXcZcHFxK8aJ5zay15spQmQ2k6y99srZGbiaOKAgNJUhVxi
egdKdBK93Mi9S98M1Uq2w5MOen9ze5C5ZcgNS8QAJo7iz2Rn2IVpRaKjcyfiNHgKM8VdQ4rxKcLb
7ZYl2m2Eiieik3fttizdbGF4c+4lP0aGkwklUTJbneP5YuQiRXkp8NeYHXmoC1jNwdBwjG76BMuJ
XHVP5HzdMR8wvNbjXBybshnQykAyzUpjDDxVPCQ6tJ5H+3pV7FS1iNV1GGHMiwKAuUezMXnEC6xG
p7f1T5IEixmOngyJXcmyXZPZsBMxVVqpOXqbgRuma82Xsq1Zy92j2XTF3nSV/kVNfBmsDAqKdmP1
9wUhlw9R2grQO08pkLDntDfk0XMsbqoWUd8Iez5DxvJLxa5rXxQYFljQly2s101cqk4qYfxBMZBC
kupQPdVmrX0t1P6xUuqnEGT1/g9QEDukh6GFRlugu4A9ERaFomlLnmkRmjlXlCFE4Z7RSOXHduL1
Ig/CNHVju+a0RO3VbfNtXTq/LTi0qkI2z8GEOm+FGg+q6B42SXry1/0uAllOCgsoGxHgtFgSI/Em
i9IzydLVH17XmFvZY/4aXYv+PvYzgONoILRtGj3TSnMqWs1GmIxCvo6xpMg4/bsDOHUfTZjFE3/m
3KXYCy/LMviDSuz1tGaJkvtDFxnnAJTXipJdvK6a5M2O0p+1DTTm9sae21jUz2FnUJYxoAxej+Y6
gZKJJjbPkVUX2yBQ1I0oZGthAufCv6ukYzpMAWYy72zkSaP2ZZBR8Gry7eDl37H6RNLVEI8Qnw9+
bu70VF8hHr8Hkn62enWh1jx3jmFSY3BiQodRjfHvPxzMttFHLdrg/iWvnbEVe4kqPJmauzZ3N0ok
/kVLmzq/Hi7M8sywhL067QMieghxk63ixwLLxqGOLpWKWLlmAWGOvWwl6f6ujqUnz1NPuhY8DmG6
vf15P19EpJfwMkcKHmCnKe9CF60TpAXsMb/tN43yY1Q4IKK5Pcjnt2MQmy1It4B8dtqhaFO3kJs4
7y6amaf3cDG7ux4BzZ8RHrob25MhbbuR6dwLEaCl7jXBwkEwM75K8cEig+Y4+sRAVakCQadp20vZ
oJo61ke8vEOOuEfFpNmT3diHHgW6gaNkIWiZmV7SQdDwI39C/QSHL1y9qesGyxE9LFchFMOsP6DK
ubB6Pp8IANCh2Cp/2L38uF60dKuxjG/89qK52m8TN4rSiirk4gtj5adGuPBOs6MxFSDGaN3S4b8e
rad2GpaF2158kT7V7A0oxFD/CuPOq5Zil5n5o+gCHs7+Q9SajhWnIm770GwupSe39yrIFOJtU0Ml
tEsXQojxsa9je0FTbCwUjJi4T8TarKHpqrmDe8Hb6S0D1WiD93Not3dpt608Z2FNzoB8BMUPHcIL
/K7PKOuhGgzMmxRnLOUPL0YhNlrzPTf14JxmebsvzCDalJGCyBGw5cd8tGLLJJnCX2k6C68+w30a
n8XipeEIWUSK1580SvXAi7w/imjeVh1SZZUazh0+IGtktw+FIk42xtYkp/U6wqpVgRxT2d45t0eX
LURDobn/D2vaghjMCUwXnsNpssrMzqOz2PrOmTIbzNYCPXEMl5b6KZ9vt5FFzQBU2IAnTs9dM8TP
IjBUcY4H8VUBHi0H+gKUYGa7AIom9qaaTstmOrcBoqBooNGOjYwB+RPt31iPsGMIdkafPt8+Z2ci
Ll7nw1jj6364vWIpc3XEFaoLniI/FTk8hsKPV8j3PXhIeq0oN59yycKrqvilFCbsNeSSbj/C7IT+
R2MAlZZPBVMRIBKrJ2p50QHndijoRosUiJnTnHVBYCkLJvTTXakVQ5xVOo1Lx0VAc2VjTrbN4hLS
FiiDVaUG/rEESLpTXTGsSHnqhSL0THOEr0gOSh2FhIra2PUs226ASzxiyZc0y1xMlRGCVf1nKS42
uVccaJmfbDrDvWshDmPe5ZRzsB1BcEKXHhulfpYCpI7LOlzYxDPnF3B/GtYkYOC7phVVU9Jq24oc
E4F2P90X4LLXjmQgFSK8fGvZ6AA6yRAu1JNmVhztSEq4fA1ueGtKIdXc0nBQohkLrLiK1XY/rOpB
adaZJelvNGekg7CSZlfFUfVgDbq/yQoeJ2tQW7y98D7fFKC1LWXcycQZVBGvPwrhooJNgCadaZpp
h17x3b2Xkfs1ZG5/PxSdbOoQHNs0RKd5jULSFHcVgCy/lh/tQror3PTQaf7COpt5I/iBfEo4fOMl
OIkJhUJOGcUMg3Zr7AZfae32Rf56e9pmeq58wA+jqNfzJvUO7lMqHshdWT96avxd8qVXShEbtQ+3
Q60dMxRtjdZ6NREQuj3257OCoYGbQdCyxr08+WSt6fRmWZbOOTfgIeaGxXHVLtUFPx+/4yACqAP9
a/NTAVtjH9RWijlSBCNoJSsIFoxyUqESfWvqTFtYGnOj0S2nHAZFi8bD5JvpedRLktoyWu49qHn5
YJnoIBbZrlCX2HZzy8MGE0jNj1OQRu31hxO1BZQUCUEEXxFq7KN6W6vyTzkTx4WvpM59JxguwGPp
QYGsnFzFvR6xnZyaSAU+C3BspGBpzcerAam0lZKGysrsyJB6+d51+1++l0V3pYwTVCxVv+Og/JEF
FYoGdfIWZM4XE8ykXRrNvmnb19A1TgWNH7/FmyVSEFMTxVNU27tS1/9Iz5mqvfYG8YgiyVeFBUls
si7KDKF7XDXRs4NeGcrUD8rguWxGv0gP/XvtxQsaLO4849howa7sPFSP5H8apaRpzD90TntuKv+b
5pqvroOopWXidd3W8Urujd/CROEszc+NYrwVEsKrtvo6NCmYXOkQWeUz0NA9xoBbqaWxWlso2BGR
0aXIHmQcNBC4j611iVlQo7ZHo4y+wrNE1NfmTgqfG2XACEN6IKQ8SIr7GAzN86gDaLv+zyKG4YEI
HubnybcBrH0/esR0AV2QMNE3UYYQlmOjLqp+HYfHtm6X6dpLWTnbwcCc28OeF93gB5QTThgBanRG
s4zWeoQhtqu2a5BA960w9pERbgNbvOPjcfEQJOt9c6PnUFyG4j0ZxDEulANc4bNWeLhGg0Nyo3um
E3XioFDQleu2LTZr+M6ZK1ky/rWM+K5Kix+1ZGwjyAcWuOK0MV4whvc3mlefEH69syp9X/SkeXmA
Mo4DcV5Vs2OlDtpKTYy1CPPn8d1UtzraAT4+drqrRq+dtNombeNBNkKIqtCRSE5wj10ltPkR6w4O
soTHUFOHR1NyX3E5f4qr+iegUGXVqw2egnnWB6tM76UtDOJkMyijclSB3IuGa9i2LRJrj0esvksK
Lm8nwnAFS6Qx9+YwJ01ATaqU3jI/KrfI0aBX6EjO97gdq24AVVZG2qsX3Wnk31E/SOlKxJqGGH7u
bwJHsmm1D0OJwrXkH5O+xESu6fVmVVphjUtQ6csPqrA8mkFthpopvzNHJGntofH42PEpBt+2Hv3e
8XDmMtBMDI0RwADACtHGWH1w/QaLjj6PylNK3PmM/Uu8lSKpw5VZk79oRqDtgAe/JXQFVX24L732
mxmK46hM2PTy3umdvesN3wwzw4crOldKcmpVD4V8b69mSPMVyn3ni13AreMX7dnxoYIG3V0Wwpx1
bPdN7aR1hNPSuBi80rwUufogtPJ37nYnr7LOvlZ97WJx9rlaENQ/jeZ1YZ/fpWXwz/htq1rZuMSI
jVp+S5Lmh5eGlzxS97mNe2Uphl8hJ3VvYS8eY5a5DvLxDHH1dJXnfrYqU4yJLLvZK1Z4Dnrz3mpR
+q509clHK6bWaVyLjjhbL0i2TRM9UNv74XZ4Qcj2b/qZCj66aAwZDXWPCtNBy34YMuXOUiS0BpT3
RB6+9U7NpkJn18A63ffVe5SxkJHDoijRL60nbyohf/E0ZV8B1DN67dzr4dcqVR7tGlPaUS1MLkWC
ZHT/XcmHaFW42alWvW9mZD22rgznVI4fdKGekPX517JxhDHCA81PTNsr9U4XwZvjDQ8YYP7TV32I
Ioy3VWzj4mRuxFYcrdDNu0iqLipafI6JRbXwRxET7wHBiGg1PqCbozhXj0bS2qGN5AOuee9tYOyG
NN1qMWq6ksBmoupl8wtVWtBNyq7Nm59o6Mm7MjbXcKpxojffDZTQhBdjcZ+3X70+2IS9dRwXxGgn
2WbFPyGLBInhL56iPMlhjT+ecgywNCpC899StI+RY39zVfexZi5iFMPdJH7O4g7HB1zj15XcxnhB
4wgaWacOQI3j4VVnOsNROM197Kt//p86a4+eZn7RouiAC9wzfRNK/KU4O5o4IpBerYsGkA7eyuvG
Qwtax+Fsy8Lbanq0GxrpPtKHsy55ezcDThTXAM77tWw6mF1ELgeV+2oR9IzTVrQCdfB+OEJVi1Ya
G6RSvLdGQpLVDNjmTQJBGQP3p7rUMbmtDCRUSa/XCPy12D1RC9EQfTM04Ma3b+KZG18jxCbtoG4A
7XQSL1VV6lt6UFhnUOP3Wpi8C6neghhdKIHODkMP3jQFZWZ9GpYpHqWQpLTEmdJDroH7WoHyuv0m
M2GSRrH8/4awJ91hTFDpPFBfOiPtsE6l7MEz5aOeWAc5WILz/eGMXdd1mC0Sb2buD8BgEr2kYeEE
TVqzUFjyv/IoprEuBXggZrq5brqE9q1e+gf8k7HblZMGtnDYHY3QCL+HKQRMpUrQYKoLLmQMZqMV
LYThl6o56UvklOGvmCrYfR+YyUE2KRh58K5PmOBh5Ye3yz3SX/amyxv/gON6eHGd0lgXSgiGy+zr
fYYO/ULS8AdmMnndj3nQtPGe6jFvJwfuBU3X6ty7fnVnULTeyYWevdNTKOgEI95ie3a9b3EJ3gtV
wrqgl7qflomekWml9a4IlRIZdxRwb3/3ydKiXAiLEOgWyuIQXSkQXMesPFammVafPUlVem5DHca2
9aP0SmlhfY2/58MkTMeZpk49qaIIejt9isebRkX52Rx/hKIgtvgtez9LdeHNpnnUnyEptKLOJ48c
pGmfBKmaJKldK32y6+qoVt8S443OT5L8NpsX/lHv8eWwF1L+aSWCQXV2EcBqCMmkHNOkt6GRGdmu
7J79pqkvOVpU1Fw6FWl5XcY6RhBjoR+y7ZPW2EPrwb6pHrhKrDjF2rv0t6EchChsY+8EtK/bWT22
Cn/7xan4j48IcxRi8zQhShC6HOSuHR6RksWRySr3iyWnafWSWWAMlCRUCKpAh6fIAEtKBlwRzegJ
ngDay81w7FqiXjuoL4ihH/yhPMR2uOk6a5d35jazrPte97faYH6TzRYrsmYjuOKCqPv2P7z8fx/s
z5r5UI7Drw8ITBH2j3U4ILKVR8VGp6a+c4w8WKgyTnK06Rz8qdN8GMoxhspAFzV+apR0Q0Pnye3U
p9tvMzsExUXWmm7wx+QgbSQBsN6RIpiRWE6r5ywvt7dH+Lxt+ZC0MWhw0UT4tIdQPo0CIwO3W8av
Q/UYy4TL2G1jelZGK9HIG0N9uT3itH71n3kzKH1zQ3NPTBE9YVeBw7CS+AndrOdIibAI9fNj0Adn
uYb5ZhhOs3Ic7SQIVV2CQdtZ4mFM7sLxCTRANMaIshtnd0JdYC0YWDzE9SORTfa1b+VkXw4UvfG8
zre9TI7/14fj1YD65PJtVR+ZYszInlzoeLtWygiG4wRfvcT5V89gKbn4uwTyD5vSxd/ONtsQsOcI
rYGXRZXk+vzvW8saYldXwPDgPqtgyxbtK8sbf4geSypuIkCu9BTwTCjCRV71+OuvroXJ8JOpLn1Q
uhh0GyehtSjdyS5GiYYEKDpJsn/CLOiwwoG4ehAD6kAO4a5lr+m2d+ugM6RN6SBP1yuSuBRaIG/b
Xi8pjvnZ2+1J+rTNeEjgeWh6cqZxoE3mKLWTVMhxrp7UBpVkLRm+loG1hJeBQ/1pLjSQCpTo0fhB
k2F6RcqdX0WeFDSnWBPf20jFBCswyVKK8ofrIFWDTy6Psm61dFvW4ihZ1SFVutdM5ITlIVJwzYOT
Yq4nu9lOa0KwJJImrXhwMsJMwjQxO+hFdioG+V8dOeOmVrgADHOrO93BSpJh1abaNq2Vt44CO2YG
DTp66a+yCn8gYv5cNMGzF5hIMeobtY7wl0zv0wxzlg5LQ4xA13403EtC/qVE7j7O0Zw3cxT3+aq+
Xr8Ovvbe9gp+oha+vpEXj46I2atd23emb22swLXWMbYftuJgQxX4VICE+g8KR4fat57GBRkP3kvd
4YmqRwmoNusQQOwZPG+X1OVLZWenocJAZXDiaC3c8l1tMarWS/2ZN+S/R5ndjEcTcpMWviK/yUXw
qrXoNCWt+exB4VkZsbtzFedLrw8b7iBz7Zb+S4yfO4aer0ORYNwkad/KEFomsD950zt+tZMlcDSd
H/yi+3kxKvliwrEoSoTMyXRFGh2xyf6HMtNbE4pXKYm87TBUez9Jt32k3w9ycChz9S6r8F3H+egI
ncbGORf4mQiQGe20cGvp4XehqPiOxc0WkEm7QosqwZzIoboh+fdmId8PCgKAqIwpG73RN2mp71MP
VzObkj42dxlZY4bZDL9MS/CgbSjUrUM/fkgN8E6p1D5X5VrGQmrTWfx6B3LdUAX6tqsL2BE2FAnf
lc+Krayl5k2lCCfl2yr2QT3RSt37KPFjm1I5G8Ovaqxagvw5R/0GvwMjxarVSLytH6jiqBVps9NF
b+2lVC7ozyS4AJg53od6a6q/LT/qzmg2UvJzi6BbRczgXdsld06OHQitsgFXRk/eD9A6AHHDUAmD
fyF5nXCMdpCACOrnNNKNhYN5Gh2TbPExEWOhGDVGyZOKrqTaktEzK6fB9cKzbYTZO6i+4eTa3ZKq
5PVJSPQn/xlnRLFCKNM/EQ1T1+urpK9OrZIE28K10Kgrau9rN1j2Wwv1eRfmlfv79sk2eT/u2KsW
zRSiK3yRY9wbucAUkMuvnzCZUuPD/zAGAE4YBZwbn7QqlUDOQBsK6SxEBATRjN7LXDra2CbdHud6
AkecBY1WMK8gZywEWaY9IAsbFJQGh+EMZWe0MU2cjS9T5BvsCoCjRtNTt6p8f3tQZRIg/ZlB6suj
+ACYrE8imYYA9+9JMcocpddjoxOtNRG8xoXzq6uqAA8zI8OVbVzCTaOvw2DIVglFsZWbesEmM21j
5QWtsdFKs1qhY5Cs/UYV9wBH811ayAsp0eQi+zNFaG0DMkfSc5yu68tek8rOcXwDHjLerQ01Hjtc
wFDMfQRiGZCFNIIh/Y7T9SHoxYds6CqQr2OlolrRkQAfQMltUbdj7k2I0xCNA3tMF2kyjmn7naxV
jnshbhgeG9EZXEYlSVRi67sMHss2cRzcm3w9fAbprRuteTTs1B6tmpw7e9Con3Hnfb29GmbeXh9l
2kle5VE3dfz7D28fK5Hi0yF0L5llXnxL3mtaOaxTHWvJeth2vrqQzcyNp4ySg5osULycck56F2ed
PPMguebeWybL90pQPQSZjkeqtleTduE0nJl0+Oz/f7jpEaVldluEWNlcIt9AlLUx3PXg14uc07Ej
9yEm/M+WQkOTM5C4i8VyPYtFF8NKqHiroMcjYFDZNvShfNc/CMTHVjK10kKpa3y3e7ATKsBEtf1x
+0POvSnyywDFUGb5rNUXdNag5SlQl7GyPEJGl3vJ0zxnfE1Oq1E7ijWDcOSkMRnnbluqhivOsuwq
WzO32o2Py9HTUPv1xklx4661qj0FNep8URR+1XqTJkMHWvv2u84sIpwqbbCrHJtALCfT3YpOrgbH
lM6gFXapqtyZDU2gsJA3ZiI9KX1cLRRN/9DVJh8YtAZCLcDIOOGmCMe8oF8yFL1y7mJgCVAtdTpR
tDDCd1nzXkFU/PJDYwz5d0Ygr+UsPNImepBrZzPWyW+//cyXJtw2UFLWud6pDFwvNiWsk8YjMLug
Cl+jLm62GISJ/e1BPl+zCJpTYxvRgJy/0/qt37qRng0FYORWfwlSd994yhN9/oXDd2YY0hNgTWDG
eFx78i4uImo0wEzUD0NFflRIGI54Dep3zmBav2+/ka5+2qS00uk9/1m9qpjOW1uHjoNeu3HuKi3e
RLFWIjdROSv8WIaTJqF75kNIpYWmYgYth5n9o5HL7h6HFsyNTAx+mxJMm61o+C7VtvLObYVZpiq3
zkGRgRyEnPBgA6rfgZ5gPl90wTaHnbEZ8hzgvtMPj6WNwUuXWNFe7fHVtQhpDz504rWH8MFDHck0
eK0qOPlFIAFTK4ed6Yt+67rm8G+YRgHkUD941NTM/6Jktr8jwcmPt2fpc3QAYI7yF92PERuF8tv1
6sqC1EN91kBQ1fGOLb2ZsNvFwUtDv7MMacTQp1e/jyBUpfhpaDtYhZsw/yJ6sQ7NA9QzjLMoBPYL
lanPFWmUNMgJ2PYsefoJk6Onc0KnbdoKuJSdfhd1PprFecrR1aL8vrMbWA0uWtEUxIOH1AqV30OX
xqPDkRAPuUK659ehfkT0ttiVQa0u0Kemq9gA1w4smaqTbo1y3JM5a51YTXCP6h5BjDEKsFm8jMJ9
5lTKwuf5fPKNZH6IRaMg9yi4f/11klqh9ifFytlzchtn8zY59X19P7ij0bi/r/M2/Vviz6jDzDnA
UYPGP6W16xFjiesgz1tMhzOtPnSJ0+66Lr3cXnXjL7k6XsdBRug63ACy5CkMJRCpH7RyhjqV6wUr
SewN82SjqFv62TsMCIzh/z7GZ0g2KDEl4KhRIOH6vQbhK/qoJILahq2ujN7u6NJp2L23C6WYT58M
LB3MOur5kP00ClfXA1VFHCUu3o5o0oebTLI2aUXpqtb3XhV8bwfXXAh5JjWZkZVJrM0xRKBORXBK
IXZxHGV/y+Yla/SvgXgOR06SJ50Tiy2K+4G31FH8dB+NxwVOeSOyB52r6YBF2dMfdw2o3mgGbcos
z3AWdNKFm2J2FGqbYJRYJegEX0+j3aKwXElRcBndnSVMfzcijILt7XU4KaOOYgAQM/87yPgQH6Lh
SsXQLmkl51K02NxiSzw4tBZRxxRLWcfsSILKHJ8JXakp2r4ykbNPYHZfYln6YkinLBJfKuNezxZa
eZ93FnwBGSo5o3CZTwuBcKqwRxNaf8mLej3Ezkva1OsULyEFnEplW0yn94LGzUKYP/e1gPXDlhhF
WMguJhPpNHUQVMhyp5m7KbxXsaR0uzTA5EvVta86kcQAbtSKjQXf+T4z8mKhi/157zJ7o70LU0d/
aNoUSpS0DbuYpa2q/Q752Y2gbJU49RGswiLBZW5J0EQgPoGFgfTg5KStCrlwDNENl74AnBHGowPk
RkAY9wtlc3udz80eHAUgf/AGOA4mZ1Ktm3qW1Qwl/h9l57VbN9Js4SciwBxuGXZWzrohLNtiJpvN
zKc/Hwc4wFge2PiBAYSRJXEzdVetWqFy/T4ePtJl+ptj7+/rkKY6VKnEcGxE66+d+4jVSV4W8cxG
bYDiGrs1GbB83TL78PZYbrrmbzXCf50VOkEyx2gLNhLvrw8dyv9Kb0hgvXWN9rOse8KlvaYKZenp
56EolTPtU3+TT0kVTIR/+7G2xOGI4vrQbPGSvcjc85oW61+qg68XgkuAPABlNYsjbohfL/ZqOXj6
6np7LdypDAg/uudDnl1dJ/uUkNNky47Put3/dof/OShGySgXUXTjwvLrtbBtJeP21O31MmNvMhNe
PjTG3zzO/vPMEOxSlREsQzny60HUWlmNUjGma6l2+xJ4PZhlfZwzzB36RNwXM5YHurFof9nh/mtN
28Zsm3YI7OIrXTw159HoZLbcDpX2rnoQHC0j1EwAoipdkWUlfelrsCT2Us0//nxZv57xtkFwTH3r
iSDvfz3jSjGnhaqMR0zFkqMvxp0044j6/FYFj/ZV0hmXtP5L5/K1vPznoEzm2Z6oL3/LfzMHUkBr
b1putXF6SdP8aljJwM6F+je5zFf+wT/738YB+P8jbaf/r/3PXl2ZY0Cz3FruSsqnOcV3M7Ythx5M
kOh2HTB7jsk+nSGtpmagC1I3/nyB//NceYEBXm3Mwr6O+rtRhWcgluV2JurTqsyrxV4a3+j+Ft71
HzeSIohCCcwGh76vMLLntGJM0m69JRuq9kfDehKkdq9q/LZ0rumvTou5EoZd//PZaez524KwyW6/
Ar7VWmmTqahYbiOqviAlau8Sx0tPS+/8ze/wP14S5HVbO8Dzisjgy7sJ6XHUxlgst94y2+DIzu1g
mQ+GlX03CyOw4Jgodn6Xjn8bv//HIvzLcbdd7l+PkFRTKNZyWG7XevwhO8K/t4f1z5fxP3ZKjFXs
zagPPIY38ddjDLY9NFDkSC8VzhqpNsu4vblMK1qZ+iIZ1r8spl8fSqAW4hkAQlDE8P5/feuF9Gpl
pNq4UgZ/hAnNGvO/asi2QzAAAOZGRKsyT/31lFRCwvVkTbOHHLOhvSEZTI2Ief/ydn196jkKIB4U
AQzpaH6MLw9F1tVrVurxdKV1y3uFFRgu5UrQGg5p6LP82aUFY/PS/R9byK9H/bIvF25uzY3tjldi
mn4Mi/5oLerf3qztb/y7g/znGJv5L1QkRipf94SG8F2nd5XpSlHNqBxI3nXKewVcR3WggNTf/vwA
fn25tqPhOLUZnPOOgSn9erccZSToeEjHKxeqdId3vm/1vrFujwX0zb8aKv/H84cftUcVsZnp8Tr/
ejghVJlpRrtFEI1NOC2zthMxhnhg2+vxz2f29fXlzLY+nEYOMthGuvr1UK0l1tJUxHjFq+s+5Arc
/a7I9b+sg19f4H+OAirKukulRv3w61EaXdGapNfGq041xhuZYoTW4r75o9TQEnjCy3/++ax+29iY
u7BW0I8w9qLw/aprqzVZEuJd2VejSG/GhMDobMWJSaAb0BvHC725fawXaDqYfm9z/nb+Syfx23Xl
trFmkdZmgtoSUPnrGQ9znmcsuvrVLD3WRqVGeFEq+fe/nKfOn/nlNdgOQ3gUaA0w0W8OKpnXLHnT
Z9bVqKSTXyXJ58T0frTGEyEEu4koFN/W5jFMqulYeIR09grSFbHx3v/8SX47X2BdOhmg8s3+Esju
1/NtvL4Z5jJOb7wle0ZMcSexn/zzIbzf5hGIiXgrXLRSDAHwtvvysMp+SVRUEv21FmsPqCyOWQ6W
wzRiwoIRfxJU/NceRIRctX3Fav1a2aj/eYymsDtbXXojV7K59XrYLbZ2ow3jXZJo1D6fRt4dhKZ/
k12VE26tX5q6ywA+071WG0R0U4UVYWoV+65x3tZOu59zeWVWXuDa43W2xvfL8tylIiib5Uafhqc0
ld8hEkT2yE1xsT0t9J0CiXIwxP1iVQ+121w6NY4MYR3U+NLZEwhRRjpCvQYYs1rJk8Si1G61O2vJ
CbAs7jSZnMf4o4/zaIz7g4aJYsa5F3YX1ISj2IV1l+tWWBEWlWlzMCo/vDnba026BC5qhqpIcWeM
vw8q5pUiiSzkjo5bhXnaw3XdWL2V6q+55pPhtf2yvd6NcRI4fXqUsRlW6nRwhzjIu2ccY6jTtAvF
zsukm69qnl0UdwIG1vwytu7GeTjHmMpU9XOsKQdFyjO5v9EaX0pr+W45dhVhgezHlrG3bewghzdH
dhF03mBanqmWQpjIMDPGCgg9e6ndZG9ny46L6s8Yu7Zc5C3qVlGLn2os7r21P9EV7MYmi3LTOrSK
CPPlxcL/UujlIW70IE1MWt7+oI44UHKGminI4vAe4GiFKJYmw4Cqj3els76bJgqwPtde+v6nUGoU
OCrWofXOMn6I0ZhAhy7K3OJasLzU8fvUdtjNVgqase5ROu2Z/A1oQhPAeBdkPIYqd1PRiijper+D
xukhAva92D5nZnVER+ME/JUhtd0wR8CxRWDFutxhHHlQJTlQLaaiYH931SBOSRVfJaUWrNYc1dUN
Fz4Y4o7g+HevdXZrrz7pTdkxsnc+i2V1/bJ+a0W3W1uLMNaGvcrSr3EAutXWfKUDNX+ks71T6/zB
HWbsYITlL412wsFstyymr7tjYHdyD9nNt7r5pnfHx9XNj4QNH6fYIvLVekpL+xoI/9Zz13ulNwIx
jpHrLFiwDk+WNG+mNn6FOv1q4nanqr2fjhVPK+qcuSZIDzFOLwJLWQPN609u1j5osRPMehpxS9Lt
sJMMR0tcq1m1y3vdtxtxboYlVGR93eQdnMN/fiN3u12S64ekbXZWCWej0MPB5Uqo8DN9qTvvg0wy
36u9w9gzs3TgbimKAUMpvS4cmyD0sg6dtXiDWRPQzR2KCacjd19qxcFcZst32mVn6uoPUj9vpG7e
OAs7iKVe7LnXwjI2lWhVq52LuLBa16hmYOgmh9Fob1a3fow155Ir6bXQlkONU5OjQsDQF56KRAtk
5wYay9FS8jc6NZg6G8ulCulJ9yjclalyGnUZxg78IglQftwZx0ESrMtkZnDbwMZogYGDv10tLmqY
iA9bcY6ucC5DkZCgCG+Dx6poR17C9JQ5XYRL8aE2Md5N1btSztf6kFqBkeqv21uvGsiuUbMkA0K4
4d3SlwBUfsqzvdUY9t4c8Tnpu/kBZcShVuxd5drP/TheG237NLByMxmrduaIbW4phRqqUn+zERTm
YomaNA5EZgWpt61tQOLDYKX+3IrmCO+rwTw2Z05WDH2Y2Pa+SIfWR//70dRk1yrDAS35achHZElt
UOlF6ODHtII56IpzSUrp+HZpxDC182vbk3idzoHdM6AuStWNetpmOC/abdyvgVWviHR06xvSnju1
JKi+6psVDh6FgOmJHzYJviEDSnFSl/YVKQNxrqxTVZcfrCaPyqQ9sx/7Sil3cNePbOiQYSr48kIe
u74TCKRqSsNKXCo5HmFwFP5kZCsLbPutrFPe70L5mRTet4wEIoLDP7K1wRFQfWqFfdPryyH2Gsg3
mzAzV8z9lExmD5a/Lo8Y+9CKWOR7ccth9k1WcfbUVQkgv+mn2ZmmFSpu1ZxHXKDQ4qW8cbNddT5i
QNvvbV7eHku3RxUD31BtoG+RzkaA4rL2Ytc66YBAcLjqTPcB1s8apoq7vuaahKq5eIZbQMFfUbGM
BN5/Nk1bnjO9zx7NTOt2A1wbX+3wNJhKR6zsvRYzVh4MGa3emD+xrw1Rj4PYPm9i91yonX3hEEjF
DUteLCzgHp1ajWXQzeqcIJxR22ezhOruKMrKNL1IT9NQ9k920U0/mlaYGm7BRXGiSo2xdKJlj9ca
2dqoIbxbGpkQ2LkO37DqQy1rGjM802E5p3E/7DVr8o7tPCu+3afF4zrq/WFcEPj59UKkhExZujvc
BmSmfKozIjtZagpRj4lqJ9io2Mv9nKrIADLDC8ZOdQ45cspoHS1zxVK6Fed0ZtGcRNO+5Lku7psI
v091n494QLsYUHyn18yi2dH2Hg/jlFm7fC7OuWZeu0sl/axdHqjymO43+G+U3rRbOnE9697thJsu
r9hJtPqZLj/3QcnCRTfhxnbXhdf9VBwSnV0V3aqm6Z/CHZ4B56Aj67obqVp6krb5sWYY+XVa8yJn
97POp3Dbc4s636t5ebQ1eTfMnUBPjai+Rcbn2mFcm98wSNpnnvegJMlujnPpK7o+89CPht+KOoJU
cNRlH6V9eV+Kxo0UJ/voDQDtNB/eTMSg/Kw9+8u03uBp5Prt4N1nWUr+dCHfUahEqtrcNDjJ+40x
JSHIo+5jCFH72Hjf9Gm2X9cVhvCQPxce0kX2ymWcgB1NjqBqxyqdz3DTQ6kjxk6JoKlHccvZHiY0
oIre3SZr/KQ5q33uFM8IjRVNVdIofpLFj3LAugVCcxlpDGVCTbjUaW1g2jXaF7FTBpGzKKvKxVNE
0M/apc30u3QhYp7FhT0hmhMzSAUF6LbPE1kQ1KuM+lZGFQ1bJeC3tg3W4ZW5z3vtkIs2Qui/76Zm
txpLGYrE4ImdkJBwLkV9W8eG3zftHpfVJ2OtiA2foQLwuiL6WibvxUtuZAKenk182I6YcTB9f/uL
ayVfpWpfijHe4xkUNUtFpWPtHS/ebd+nwdxKl2oZj2MCsTZ5E+0Q4IQeaWTBmqSYFqa7VWhr1kCx
RFnPfNZHo/ye2etuu72NG/tJ2x1Gt8Ge5Geiq+fFyo7wErZirGM3UgYUCP28H1VCPfrkaoSQv+1c
zZrxp6b6VqprJHIjmBV3j+a98SdXvqzOxuL+WYn00FXDiW6OyCdvei0H+UmQNha++U+n1p4qY7zl
8211/aQroSUcP+lfFH6i8hCEJqgN2eYazYQ8N4WecTe28WGrRurhp+olQQEpvba1wBPsqanX+Shs
fFVtP2gQTsLx7sYx3hnKMyVBWLdNxOjzWV/Y77Tm04Q33XnJ7VYUZcp6xgfAcFFrTe8ohotgVolP
l9g+sj52wOKgFTvC4Im+nX0B5YSw2D50tAyRXwFlvIrPrUmeaWJ/1rUVOStexfwF4eCtjgjcT7vn
fDZ32pjsBjs7wQe82m5C0fWPspzOrtt9tIt865L60NX61dQ8lr2X+HXn7WU/nkvLPXvSoBO6bGW+
UPKPQrUz34Cw4bcJVGZJm8AObe5bNmVGNajKh6hzjMibrMMshgdrtEKudexVR0ub9rO1PuiWvFG8
+mSQIrdd9NmDDqqNfhLXUdfdiZTSYrL9rXS01IYBjAwrhHT46LgPM24I68IONiQ/56ZbgnzVDd/D
IxOCzo3N8Fhn+c4cM5inlGIi9ae+P5YDXv2WaAgMJC5mcqu9M61hplh+Se5kAj28m7TAipVgK4lw
8iAt+5sW23tH4dHMr1wRh6mLmj127lXZHhQliVJmX409fpJRsGuUOML7BoblTN3X13dl8uY2+V7h
mQEbPKvafL21fglVFJGXqDoEWgeeItvQD1TtxBxcN2xFW5fZJ/2NushTrS67skj9su1PWxdKvMF+
bnF8TuYbrymibWnd/DpN1uGG5qPWi10SZ9d9XR7KUX9EKXGXkkzgT+t8s9jKjz+3z/oXEAbDPqgq
TKUARjCv+m0u5SiWbq+iNh4WwpQoh5vsw9OwFKLrUFrV54a2r7NKlYlRPLrVdrotVqs6xJY53yjC
sLnOOvwoqpruIq2p2FdIGbB7WDBgkK2RXbB0K65GO5M3edISe5r16QGSr07XN2SIDsxGuyuqTtn/
+cR+Py98dbRtRgM2hxTsC/SQmmaFMkKoj043tUe0Nt9cizYR0HhMg9HQm+4vWMcGM/wCujDx0Tfa
AKoG8KyvMMSUTbrR1UbKvoUkJXP7D9to8/seBwbHTxspYXWX5c5sWUoHR1fDP5/vb9DnBnjCZQGK
VJl0fT1fvc1mQtaU8cpZ0m/Okj8mav8TNw3Ei1N53ZdL9xf07sv58i4ircOeHskvQB61xa/YDoMb
g3C1qXjMlmZfsDKN/XI7qqehG+5Mdd5X+ufovv75JH8/pqlr7P/bf3BbvuJJSlJri1L27oPqxIEq
v7sNElRSZjGkZGndiRY0ZVL+Qj7/yjrjTH896ga3/WuYUQi7Vnuq3Ie2oIaF/TeIm6o5iPrZIErB
ia9bmtz0czQr2mprZ2HskumP7TT/5RZ/xS9/+yBfxgOVI6e0iKX7UEwgSgnlzMmQdaCb99bYnchT
VbwcXe7bny/6F9x5WyFA19BZg3AjqPwKqq9Z0uZWbOMzbM00dPhVxafRLZKfhalNj38+1u9vrQ69
WMcgliWT6cT2APzrUps6TajaeeqDnhi4TEDK8GcvR2ZvuwViKHxg/nw8hGrbQvCv95bT40kGpETy
i3YS5sWvh1StsTcnpoMPUrbH1cF0AysgnL7ogwt8h2QRthTUUDrFiz2ULwbap7hoT14Ho0qx8l0x
wujmG1uCqpswVCmG09TAsqrjH1aD04vnHYs+2asJLbpYp6MinH2vaRdF2Gevak4a0WpKQ+auM53K
VC98PBnIR0jfEsO72f5Bm8lj8ZhrL1YUY+JDj3TtWdkn4OY/fX5qpzvRaUEaK/Xr4mYXqIhHNAZR
stIxOBs2uFlBL0GtfNiDeMwQfgVdifuOSrSVLdcrU7hh2xiPVa9gfbLkd0Yhwkp7U6vvS8HuOo0X
NRfHLFNVHxfPMHV+gGB8uqu4NIqxy7haDqo5i99OZ+mvs3dvD/beE8UhFtkuLriIbhXB7g87RyLA
eu/K9So1+ihf1VNZfUN47uO+EYn5TWOUYhcUYjhmeGI8ZQ0aOtc+qtqnlfQgUd5B69djXWSnSTUf
GpaALNMORiKf9UqPOvGtipVHKJKHflyCxXWg7HSPpVGfe5y6MOSpbhoMpHs+h7M+JYWCrVJypQkL
aKDadanhG8nzWlI9GQ5ZNvkp0xscWoYRHFK9Fv3DWnQBmHPYJ1ayV6iBefFkKq+k3oRrp7cXteZ+
8ek13Lw7qfgzBQuf3lOnZIcTaHy25MlYFbocO519sAMcbB6T2vUtLfErMEssXNbAKE0v2C42LKPR
o5b0Fpq37Rv1Yp7nVESsPJ0jdjq2zWHuKYFOaRFn402ejWGsysBtzYAtoQ+oZU/TuDC7l1fIXM4e
/VFHrGkx2+8w7E+G9p3g+6CaCMTUnAhqzg4S9E5t6FW63Df1Lppa5VosJRYrOY4/njzbhX6yu/6p
n+XT5iHt6xUgT17bpDq5ugTZi/ctr8RkqWHteUHcDHsAMcyYeMI1feTmduOtvtxvV8mpEsIjvZd5
QCqrfS9R3NUi+W5mJU4/3fjaayKqXZMwD/zT3fi4SBpCoWafCoBFOI1Kdlha4dxCCe7uUAUPgGGO
K6+wUXqZ1g5J0nZpgQWjqfAOzVqf9Kl4co3JvB1L2V663PN2tICCj9t+9FaNVSvEvNMwNPHJ6qzx
Je3N+SIRDQbjFKvPY+JVsV/E6lI8GCqMs2Z143tFMd1wsjGAMUdhReBX+R7THiMa7FjuBi8Hbgf+
9c1MVV6LMot3SamPUZMZRpROcoEGKLFqNktFvS/nYQ5h+Dd7xYbUTJneO1fqAodwzxS1JtKdhycN
rdkZH+3OzcMqNzi6qebOaz06gMuyntExmXX1ZE8rcE+mcg2EsXpH1ZrbMIONdXGdhpvelDH++gOU
kIcYl9YnaeuA2JnoivNS4KtuC/PQ0qP74xI/4NPor2KMum22JNUWV2nJKMEiQauPzT5oB41AcS9/
0L3klKTJddu2ZSSc/Luji+aQ2+oPa6leTKXa16I46YKgk0KPlIG2PtF7oG7LRLsNjjlL537QircG
09rVqKwg6/UXd7brCy89D6Bq0ro3Teg0OqGDCGziSzGPOztWD1Z8XScGmLDqT9CtuuHRpuCT47Kz
MB8ix8DffkHbrB20+3y2vzlaCU/8AvM45EtpmZlPQaGiMMUzwOIfy6G6bccOyccpme5rxcMkbHwV
a34D7g3s/rMYjD3/qJr1TV/0YA9kgSWKb3LRibSuQZBajVufPMvRImFnCsHJ0Z4OGEm8GfKEGPxG
yWXE4RJhntRZQ0u+S5fh+9DMP/XGyPBssy2SwxXMrUa8rsl0ZLaR0tMkZGYu7S5N3SdykRtr/jFy
2Sy75+l+LMuWlwNiuLwlC/r7mAudkt0BC9fCXtxsp8jIEgP9+0qhgXPQ/S4yoJBr5v5Wab8XrXPL
eXE1BvU09RUt85Ma33tVjSsmyhZN7vVk9kJpS1IH2h2ppZFVdxBmr9bWvJd1drImJG0pOceBuaRG
EFct/VF94lNRwWSLeErc7uAwJqo7HZM9E7tTrkgl9PEkEodl/qRp35euI9apb0N3VamzHH8Yy1Az
0p1RrgeLZ45fcY189Plxq2Bkw9cNBd/+EpWaPK1VnYSF9uZU5ZH/xQQ+u+dnYkctgqRadg1YhE0g
sO9agJGlwzcJRXTpyyTLZ+kc+KW6KC+1YfuV0+P7+Kab8oHOv1Dw/ODqjNLa80Xvp92kIcpZ7ref
LXkKOI5diWf+MWnFkf8buupdN2gHsWKz5jMXeKjTxxwXt+3IDBWDOn9v2rbBZuwkVnP7pGmm3vAl
mRI95LOoc/7WTh8F5TdfjC7elzVI00LJPxAhkehMBWbtGYOiyG2SSOnkSUncV3fLuxOej4fFrjWU
yLHa7Rhp11z4oozyo2ZkYhLNeiuklra4WIj4dpTkjMdOfbRcsa/67JxZqxvqs34W8ficVNo3azBd
X7eqy9A0b/gjYBJbjI8aRZRG8Jc/o4eDrbYGw5R8K1uvD/FaMUJ9gDaBTOKk5lbmk5HWUSPB4csw
KwMYyhHFINDJ1MAu1reRndhPPFZQzQJXcfG69rz4ym6tZcMZ1m4/V+1Ni+wbV75uCNqN4ODPeUnC
JZEiOiakju637ONI7dPTYBa675UL16G1KNiUstiPusQTHO8A5czUoT6ZyjIuPiLcug1KF0Mc7lbf
hGjElyx0YyYD2WJC30Q4iwNUfJ17qryfM8V8tFdoBUi4DD/je0E+dHcZWh8/N8tr0+o+qizDn4At
R9dxMpxxK6j05Q2Oh+NDfWPdqmKVzA/9qazVIZzm6YZBf/2eecWLi8USRFWmApge4aWWTE4gCr3Z
pzUUdXsk82A1QKEGxR6OCxqHPVmwwLwjqzoJgfGuyJYqTKuS569crDhCcUUsn2UVu0oWeZAU0/rY
yvnNzcxHF/85gGwN4iw1U/JQzCzyRB2+M4z/oZj1x6RlH5Qb8bvrCdz6ZsOolkhbXRfLb6notQ9V
VzDBs+rQ0LOOOaHyUjikJNb2qoQlamHGZKN8bTrvrSOJ7HWI48q31YSK0mYGtl8Ql2/mpyqo4bGx
GIlgF9gZt/Gs92eEq/nJlOkzs36QGUU8VVmlhwp7ymXqPI9J3IZqq4AXZr46b3JKnPNYJwAOokiN
m9wV05mOvsQKUs2hjarGcTGU4VlTxQVoe3r1zNT71lpDTp+ZW/bRBYg/QHgluU/Xr1IdDLjTY5YJ
wyJAZYbohJGkldNw50nSrUzAyG3RUvZlc0AX6qWyZ1t2gAl80xrSBIie5mZ2LGC4hEi+XdrWRVj1
Y7arxwpLVHJK4Zv1Sebhma47ZDPNfcICq8fzO354szwm7NJ7oqPVndnNmOIRgTCHmMjJS74qj45V
rozZijF99nDmYIqUMS6BkfecOFK8CFeOV5grWKFs1fbnUOXrHFWlgYWkGw91wWaq4DmdllR8hVtm
9VVm5MMLTg6dHeiezL6n+VIesIgkdHNNv01T+qm17o9GZ+AHzt++xGvl4sbQ8QRAIW1+4IJJwWjY
bczWY8VX2aKgMEtX8Y6Mbt6XePF98HmqqB4tx9cL9k1dL9WgnfEFMaseUkJdqNm+XHGmRsPu0jv1
6l2WdjWTyrwffKdzKp9kR/Yh7GFWLWNvwuDz+5hkzEvoLE2dEZvoIytOmCa0Ts+Mw1s26wkTQWdv
+HHf3pPFkp3dDefXlp3rKmqotyZi+QrTAezPVLRwyn5e5K7SYUEwOGGsvW/UEctsTBlbVflZ9WYA
5WM/9U2E7WbQ6pW/WAvlABYXqUwjoxkPcLACBNe7eB6uSag+izQ/j40MKrnuUswTAtEWwYitT9ob
6U+vBcEdVnYAcz+4Bbs+oR7WSHVh9weyXBgQ4l2uVtjoC9Bl+tDqPBl44caaxw9p73aTf8QGE//B
xgl/oSdMJugS4/XUeoe+KU8YlOwRmT/VYgDFca71DIcOatJ9reBc4qYf7Qwg27f5w+xNoy9776Mj
Yy6vq/eh0ff8/YxZlLkGZjsKFhtF6DPkWvOSutorAjNGexSuTOIYqka5pR2VdX0UjfWSe/Ex4f8R
NyEeFMB063PtlJEBXQSruRBl0d00NQfcHY81QyQywnZJaz0VA5NC2Qi18xd8TbyYNbSWY6CXE+Cq
A7A7dh9CGq6v9ehd2uUtN5lEbOdJNb/PuuJ7Ng6XQSTHIclxQpiXbI8D6XjhdjDZsXCJ6Sfv2jbS
2Ffm/rh9OC9tvg3pTNh924j44AxieW3c8ROhHDPGwmy+VeyZviPV5WwLY4eN+WYgq0gqUh4ChMM6
MUwqxrrSobDB93tE14lf6eQXanlTJcVpsY1A0auRAQDiHSfQU8ZY5HMExgSLV1myF8se71dm535i
9ATVScaVH5z0FFWxu2/W6nHUtKNbzhdXujgxVceqbg8p2qpA7ZSnpKJbHNsRO8qYzAr8VqzVNwor
GPOfS++9ILDqRl/txWhFylgtfq+ue0bN8ETRUDDSBi6X43U78frkrdiV7qx9zxdspjAuDfqi+7GN
NA12P6dYDmpbhFKZT3GZXCvDuLcx1MNP6Eldp30Dc8NY5R3Sz8fMYyydto9j10VpzF7bOZ/xKK4s
iBfEXETCE5hjyH9YNDcGpHvTainokkORJzdMrS9F2lAoDqipGI8IcV2r1VNmyB+r1YPDixU+1HJB
4ndM1+poNs5JNjAj0oGmXGVmxQQganuXMdh46EYPq78mjFMCPPTsHUrgjFWuZiMa1tQAIFjfqeSd
E5In9sI1vhkYAIRZs6o3KzqrXdnK9EiMAPP7lfEInsW7Yk10+KFzSUwx3Ii4FmmwTszwtT57GZLq
c+inaR+vi3NY9FqPtAFvKa8VrEJ10kdG6irHvCp2RY6X5jJPB8bZN2ZlLldd7OUsDerOaK04JFFs
gaxG755KO6r4RMVGY7MykgwIsdl1cnhlqPRYV+4Q1P3cnRKBHFnU+FAQZty5031c4VplTz2GNkoX
mrN4yUpTu8+aQX9K29Tx8zXWogltOx7MTNv6UV7g3YE6yFocbLXEz4n4gsrtaDEpds1SsNYWYWFa
0UjlDpa5cyb3sdfZdlY4WlW+Y7BHtppkYj+0NGFt3zLwLa6nCi5DbuCZCnVEi0SyqUy0Q2rrd4C/
id/NBUbGTJATrT2qpRPCTDznDkO0dshD26uujdTes3sJpjZLH4610+yQxiyBrTb9bl77NpIW4TDa
eMrrrV1mvr/NXDBpKMJxab9nUn3znOYu7bfd0zUvmTM/IMo4yizu0Jx0F6fKTJ8FJHBTI6rJaigz
+2QK+zpLlx922bxishoWxnTG4fsa25XXhgAa7O+mXbu9M5M0YLAM1oPZW7u5K5+VWJzdXsdhYHC/
6zKjXsi4eqToXnujERGKfEPM80ufJ09TKj4Hwgyf4hqn3npiAVwGFmlWQYy2WwV7xupJuMxpcNH3
NVuNnH7eTf/H2Xksx41sW/SLMgLeTKsK5WmKRasJQhRFmIR3CeDr30LfyRXVIcV9gx5IoS64NCf3
2aZiRzLDvenKbxPdPKlbQZF6QHGdOtayoVhJzZ2vx5wYHe+GFIsjRefZd5Iaq9VLrkJ2aOpKKWnC
9rdJE743bYxRvf46NfS8xoxWS2TvfO7fdaOTD5jUd9GqRKdHCXBTxwt+3iri7kIqm+Qi5nKLvdbj
8s49dPSp62xDKEq2C9w+2M/l4MM2FFB3ioPZF0HOZJ5iwe4JSSNJr3Ne72hWvc9FTkc8wVLay/mR
eaO0aRVa9k/F1Zf/IdLmFj7QtU7M5xnn3tkdQCfRuPfGup+aTcEPo2bdGTZUzYk3Tyl34rQ8RgqH
rpHTa3eW2jOGY3t0jbLSaVqX65hDvoZdlaL7CFUUelOcnOvyJoLZTMputBKTTxi4caMP3SnWq35l
xZBlJtM9Erf22JvFwziJAzD1LarxfeJqK89qCDHXHzEpu20jio9lCNZLBcT+CqvydnSsgzDtA77h
KyPs193cbpdvm5fT3mPVwiJVruw5hZ+XFy960wcGa2gI5y7P5l0Sl3dRad7X2rDvhbYuMc3QM+3S
jW4wmcB9y5dYvgr3t/cn75RiL98n47Vo27uJLt5uYLyHVfw6Wu9tR/bCSA5hoGZSbyeV7J0J0sXi
Y9OL41w2hKwL2qZGvZ4i/TILtZ7SPEhVzTxfoufAulGJ9u4u9+R31HJ0WTm7FDNl9ThrazoBbiBi
KFN9nW2bUd4nfLO+MK6pUf8gZgOaj2i+aySTr3QhA6eobk1Mmtf96N3DOoHmVd7U0X/G1lQW5crT
VSCQRIdVGITufIDaIzdOqx7tArYKLtf7yKR7aVHrlTKlTZ3RdMYRP93oJYdSfcqCmTRHXKI3PRhm
SbkPiYR+lL6qpn5vDvyb3ji6g37TJ9pFCCDcwQ49SAHVqcndH0lXiB1euivPvzQjjHR/nHaOnZ67
XO2NQQZTJ7etLIjL09YU74+4BW3TkJ609N57Pd9Xyjdwu2csTQXUNZgXISfccJ2bWLTqwzZlWhVJ
vasNeSkZE7oPGD1+dhE0Z7/ezY0BHKf/MMUAZ0IvnGYFle+CkOK5i0JCq+qdw6qtIIljGXcOeVeu
l7GmdGPQchm7NoJITE+dbt/as/7W0B5rBTbGRGImy73MGj3eOVmbgIChN75V4mIzPJOiz9de58Zr
egmqT05Zzg46JNG8o1eaHyTs+w3Iqn2s9UGsXUe0QWNAoYXLSZAfRnhTP6+Zgo1Vb2YGUaKLC/b6
a9n5wFBhy3M42qNf8UDKqx4tBn4+OZuW7VGBtCz0grCwb0NIyjUhOrUAqDTcXdWofUP9nBdTspoG
ZyO6ZGvN4actzHXtTBvVfauX+jr0IPY4QZrzOZLmlhMZQQH5WU/lKfG8Yxa1t3rWHXuR3+mZf46H
cQdk9p74Ong6J8tM+y5pxBB8QFrcOJ7bLNnatbeumIGqSthDrF3bM5ZIsoMdhu+8C868deRH7EM4
1krkXIk82jnFn4a1JwOjikG9s82YFwcJcXWBoYzafctJ5VvndvY+x/3esYd91OQUICIIx/xuBq5b
1VlJzUJzSf4U0XANe/kNexHW+RJvdpaXyDvkmTyafn/1HXUi5kUF9kSgNtvmuhyjbWgx45Y7Tq18
Y2NObCX2fZlkJ/qSW0EeWQ59pzD7Ww/WXcc53YGZ1kB5Una8B0BaYxgarWIPQMJPlLfFZToK3LFq
AEerYq0NuBginYDINkZBYvjLirtfjAdZlu8A+neq6Y2lzzKuJ42golx71tlvSsui6UWDo4f31Wr2
FuTneRmIFgvllIY0ytSNDNNDpcKbvskDPU0+YT49ZuF06Edr04OsrzB9wc/AebDreuc7+pZMtX2O
4X4VDdukjaFruytL6rvemA86Jox+5h5Tk+W4zc2bRNJrmqeFMTlfZfFc0o6JO8BIDW6fZlfPFkUX
VBYBwTU/ljBthzp/iHxtPcb2WxVCuZJ1HgxZQr3hwD2k69vKm7LJPF62+DCddOMNxt5T5o05X6a2
u6bSOfqdT2pU94lb8Ks9hSeWbwMWv7YtuvlEkXkegQmWYVZI8b1U+o/lQRLbgp6hfuSUYXPbnA12
Zy1+SbyRpjLrgEurLm0PY1rsR1EfOeNsSPS8UHuAfZRVENfABKkeb0Fq97mASCQlbJweKs3wNtvN
jj2yJG+v3MQsZnYtMNPvnmG1Q/FGJhCxfDtV+U1veZe1RF7fFJ9VM342NbiQeHMTOv1Zbd6OQ7WN
HZ9tNrpH6LKGybeNTTaaSD5itlSiZSA8pBXXURV7Nps9alL4Pm60mEOpwHK6b4up5NSRLEyAJsoQ
P/w5wKd1EWAjz+ZI62Zq5XEvozKf9AGYql7a/mF36liqljUkpKtLjgAIHekRdRrtEA7ATZLzTe7n
z22FkF6grggVH5CXd+3rdJ/T1lJtXYJUK4DW5J6eLAw633oORcOWbBx7u2Om2Y+KTVXXkh+Nh/No
NPuKVxi+zBptQaeKPFYa/R/eUTN4JKZweOnSYr2s9s4ov0eNflBzPa+8CDCps+R+AEDYkA9/rSNz
cerWSWVSAbtHQROtBpGrjbXZV8cyi6Dkz9pz5+CP6iaXaJBApR7WpH7frLBbOOWTdanLRTzByWbt
F9ZZi+WlJSBhWaeW1dRVMRir9C5FzH5udel9lcVyNTZjgzFoiKJjjtOgTEu5T9oswkufTprRWodx
KMxV1gBPiwF4N+UL2xmcdTfpOWt2ndjy4ilurIz2+KDSFV3RYV063ZHI06dYK5P1tFQUkirJwEFo
0+HFtCHNvd7Ybfu6rHpRDM23HaJgGCiDq9jmVMN4UaiiLCSXKwGGQamBECEP4VLDTwY+tjtqQ6zm
d1HR2Gur5zmF25fUTtnZbeQpL82t8oe3NCQ4rinRaPS1uV+oIVUNJCuqU27FP+0hyWEFe3pgNBkV
HBpLtqpvbVFQzmJf1Bqs9ZM5mocyYbu3K/Mi3PJJ63wtqN3mEBfhnYhGellGcnIdFkm9ToBtwm3p
efzXOc+GWVTH2labUVHiEG6RcXoFlVvbVXEaxhin2sZs2LqhAwghsk2XF2/KB4Co6oufQ7lXONSs
NE85VN9ZkPjzg7RL2l75Z17aV+k1J47NtAFl+yMx6MRyhD9YGIzCDL+JK8K9huJZYg8movAWKPbk
KDgN1oyhX82xckaPYObl/bIhFBV563pd8NLJlMk5M+V6/zhVUf1YuyYUUyilU3U02HLa3D46E60C
lW18YR2MYXwZ0fFtEyo+mFYqRqPitOGjVRZvZjU9sDerda1TZUJ7pxjIZv+GIIOCzqIa+ULJo9+M
NoqZ5D4s6wO2C0dZ9JB2pmznSbp4gxHfxrI8VNi5j0zF1PLwchoeDN/Z4xO2A6BDWEF7trDeulQF
MEz2KUfqzlhcE+H4wnMOT6hPbgaj/yG1OEBv8Kqn+StkvJuwApqDCjdsdHckTDxOjJUbpY8WRLbd
KDWbk6BTxqvSz+CrzS32YuDI76bW2Q/9AN3dWrj12ti9ZU4BN3xWGxoC32snYZz3+zqKyycoff0R
E4tjgf3zym/6cgsR+lkYhKToCwhPd/mikSjIaIGJwLLUBLRNbtFt7Vv4BEEWIgnoMyhNWRgy83SZ
7oU5uJs5wzpoqN0ClABWZ09rqnRK76VK8D4myim58/ANJGDUS3kkEzIY4Hh4WA6imDl52W016MUx
tnqopwbYPHCqSXPhbBUVm0c4sqwa7f0YogYzdfpGIRTPNhjmNl8sfh3MpRFnJLsm68bNTFPo1Y9s
VNKGxOo9CZ0tkiprN/YeHS4HC9qfXTIPzspxy/SpSGLqZp1IFY4gnrnBUDTdCkuv3njz5UnqznQE
2aQf1iD+SFcjx+2TAWcoMH2ZPdQgiOhAovo6u3QlYiS0+85rm7deS9qNCIF1wqYJnxxTNLs0Epwq
wnzcjxoRVGWstF0ms/Hia4X5DWAHqNIfmPF+VGySeEmi6sP3IYKu0gjoT+nUHYZRWFSiTYmCzwM+
8Uelr+Z4SB5TBkNBSwtsmpUKO+XVbGQ0iGuLg6GRzHfUSOrUkth58gbz3qtya6MZ7vxQGm11LvT0
A/8kGC5xkl2wBdaC1gJEnyh8wTmH50YJAOjM2YDAfKalIEc6nlMwnMk9zA7UxajV0sewigQTyF+O
sXmSsdz1ZrcuykThR21lkL+N6aNMO2dvVlllrXAzTLwgYQ5ePLD2Y6qZ0XhFqd11twC0ZrgtEGms
ldApq1PwqJ4NduNAgGU/Lj/pR+Q3ZaTPV4/WLTqtsecQNrYP7Ry7n1nWdGj83PZdzZhSILaaK1yb
Z/8uydmR4TW0qkeFo8GGNNZYJXRZgLQkP00jxOPBi3Gk1kiGLcNx/FjSSPVtNsci3kg/Mg+1g7vc
1vKnl940U3rW3tydZsPIgXMiDlFmI/NtzCCNKMYcdCCD+zqZhbMKhdHfjKYCpVuUBl6Y1PQl3Kh4
GjMtPNiWqkmyCHtx6bp5XPmUhwAenTMc7CJFgsK4nh5DFxIYjYruCe9NK7Do8zzYEb3LFNdxtS6K
xAk82V4zFldnnTbzeExgUV1yUfZru6tsSMu2mxB8RZhakXfG++xVBSKHqN+0PNnVDCMrBhbMwiY7
1cqeTkM/vNkl3CVcg6J+LeywoSKdylpeEzBcXL1NGDzuIqgClBQr6FbdFMhRGO/lrLfvMoUsS1gc
nY3a1YonaQ8/dTe2trSLbOoR6Wz6zocdHicdzNjG7IbXeWx+zBbO7BapU1u0OQ7yKGB6TSiaqfm8
qtLIX+clJcmgU1HkAgBDKTffSyMr74S1OBoQR/CE6zhdtTGW46lGMzCvMi139l0Y2uWaV+nelxod
4KFnGa26LtkAbpL114FRb/XQHi4ElVlik4SziQ2da45Jcs9AE/t2svR1ZDXVA3Fa1nRSgBL+psrz
hOYOKT6fQhXDPWc1AAyKDJ16MCJl2iusat0mg/kaQX6RlMrch74oAYaCnrQsK6zZKynTgw1EEaRm
Of7Qas0nYzd8tgc4n0E3Jk1L80hwvPAiD9oF+fbtk92TbA+Za9jmHREso9HMh74W+basEcPFWOwG
jeV3fJeOTKRK5u8Fmg1nZ2iJGbh6MwI+tjIo3bA60PymNMPte+PXoXtpW3ikU6vM99BAeUPBn+JR
J3V8xNZsEK21m5zcC9ekTtOvLok4wBNngBxaPgqvbZ8j0+hf8m7OTk6f1xerXoLTLCd/FnR+ISTE
YXzVjLB9rC1nCCYdCFGF2GuVKdvlA6dpm1WlkMApnnxjdnKcz3F39e16MangwKE6X6xoM34vEAKy
COowYqX10EYEGo5egya09au1XpnvLbLgS1uMtQYY0rcUGYJi1vGs/Ac2NhW9E4+NH4/ObFcC7q7r
dDonDrrgrOocOkbIc7OU1LUoTFMgAfUB3eBN+v4nlgE0QCXyJycqyhspZ+s8mM0PzesIb3QWM3gr
vYDy/8wtMmTnsY/XzcjxTrAUIyidwz2Le3gH32GheyTmRlSaPGli9k9IN6DMxGMVaBAb6HeCcBKa
siDPGGclTQwJK2z9bxb9wYe4w4S7gNu6YSsItyotum3h6ThYi0I70ZUHVmehgslIhV1a8wBbyKOj
201Q6hRtTyXoV5LvlJKRaNtwCQQypVIU3iFdTqCm5S2kTt3ZGBYkRytCvTnOVktqJk+aVvVnn4VP
I6PIq+Kt3hnXMYHq5ohAGHC0YHrZqbxxgGAaS6c52p4iSz3brTdhu5qTtAhdxTGaPSPUPaUFalxd
w9U/kRsQoxeQsE3tw9p35uR97NM7PYQwa4+HaZiv8KqWfoZ362pjTVWj0Zl10rPMwaaMxjhjT/Dg
IlKxu/6Zzv9japglqCsH8MI5aV366nCApgWjbXDVvldVGix/gcTxttSMH7Eyz3HhBTbBeK6CyEeu
wtED1IvJjOjS7NZszGflMYXq7rXvxj2zkh65dRgGWp4WcQl6jS1q4/RL/Ht3JIKjXbnUL5Dyq39u
oe8hA8yJOnaCZFca3bXK8ByqHtI2gZQ6OYjc44GmI6zQJVJmoZ/XrYkDsTjnzhN1xXtXsgP7rv0p
+paSN8nTQDLVlQ5zwrKvJOT5fO/UoJJIigD2EO05umULF4eEsQdnsn/A+FyNqO3Mycd2INnbFBM5
VCfQ2nsGzbc0BIQ0DLVwbtapAJTrplez0J5nnEE6MV9Qlj5ltbokdUFTWg/0ZPjeW81HTwJw1I7z
LvNJKp+xXGvqIwVOsTJ67YNFZp+M+UNeiX2dznAMCYFXKJ8XVntsJ1uBIEfRikvG8bRcRutRdi/L
X0W3aMQfJ1huSM6gwn30SpXzc45JR7KUte9H99vyr7xZ2/Rmkm1I3YPaZcYXxOO0ZcErZDEEOEes
B+yi8RcI/BboNfdvpV1s0xlgqg63VjY8CmuEf62367yiCdLXR7YPweYWP3V1dx795hZ3Kk6abfiC
ndSxQN/lCU4KHqsH8H5JRAh45EtedDeW6+6KnP3V87+NPSc/z31vwR1XVkMp4ik6E1V5NLzpWBXj
84LmJYojWcX5qp7aYl802pYFYd22ZSBKTnh0HCw7JMlCmRc8T0560734NvKwmIJRWpCczdjd6Nl8
mGV31zRTt2JbM3ZuM97PC/aBT9Ud7uuBMdZvjZ+/QCC0ypijcFU9p7aqaDTI1zbR9tIpb+0+Ynrr
d5FZHOvlntp5h3/BqYPkW/vO1pc0+Rcqd5sF/8D0pbMdepw58pzUjzJ80TT9CgPg1dd7sR4jE4gt
ZqWvQifbghv4N50FX2PI+gclwywYCu8lQsq2AWJ6did08L4l0INb4g4VUr2axfwem8m7a4zNXqG2
6roldK/ZmAhCZtu7U0T5QgNIhwNU3m9xrxC1x8Y5NRy4nk6WrHpmut24n1FFQd3l4StOdRHE7HIr
S3dTh/i2G1plrGIz/MigQ+31WO1p9u4xWX8mo406Y5hob7KQ31hDnO9Gq8r20uoK9GcEqHfObWn7
Z4h/vkqadd0Y/cJIxIr1VJDuWlTVTqOX4YQvWFFvZiD3iAVKt70t/zKw4RX6UEWLotn0BoozCzH3
MjncdtwYmFOs7IbVEiO3AI6jheRPsehGqfle9stGbtAGSA7s5wEk8d2Y4i0gryjRmC7zdtKgzcbm
cRnegmZuktvnsag5HAOOqi6YZLtpGzrXrk2S6Ru5MZu01BERChq45mlmeUYRuFgBTOCbaa4Qgc6c
FBG8w8704Kc6ulxPRngFjvXx5MIRpYSDAvUdpuIzyOLEFxOevV7ehFFHN22rrwrNfPRpesBPlYfO
jk+68M/FgJIROqXCtltGLw2aR9vHhxPEmXDbHfYbD6MJtghZhAMbQP34YqfhVpgdSsW70jDvXGW/
9zyM1ZW0VQxMcMIX5UFW1xIK+8Y4dODuESA92pGVTZ+2U+2h8LvtInp0M0BY1hoeLW9rdqjniAIj
8ooDGqCFTGzG9UYbqp3dPY/ea0MMcqhjDJh7W/Rzq3CySX0p38MsVByy6u0EvGXCQ15+kKeScPe9
vqFDB0EK48B7zOOOehITiePFx9jLD4vbrY99T++KK0LFDTjXSeNHpEdAXVxcbSM959ode8kaBm4C
i7S13ri3rrxZbt4aBF4vTaA74Wp5d1MyH4bqzkCtXJIsWQ/6JnXggS+ErEa8iTGmdZ1ua8v/ZrbG
U5dX36fWvoW5ycGWL8fA4LVypWWELXRpthJzrgn/siqx9SCm7/Eol/gLMe1NLUTpET/M9LkXeSbw
PxnjpXrTyvDT1ciHpZuZgR6ul1eS5X1GX7NtNh7RxPk0Xmsxv/W5eTGnfKc4ysNkAAZu+juSzg6l
5swbCwXiuh3EzaQgGzhPonc2ZTrtpOedG1EF1sycnXttH7NDkfW8c2EKoCwPD9jmP2jse+HkTjA6
FMgxvGKmiRL5XtAi9lo7qH3Iraa2goMRYYiQbnzZvk2MzhoxT5/IoBv8m7Cl8uCN4zBFIu5UbBdM
YLDz9TSy2xdN+V3za0kI9HjImTxLgKAGgsSWfOGs+9DjvU1bPAFTq8yTsUBX3MmQDPtx8C+p5qHw
mjdwxFHPYg7C/4lhr+Q76/Sh6uI553iim/NRqeJY0JDB1j0QjtyGdb7VrQsRBZhnVPU5w0pvedlk
PElAVA1jodBLDl7N1rzM4gj5iiKbKu3FlsPdjgGU1VA4jdE9LXqotonPFadiisETJ5Pbgeqlbw00
AN62M8191mQ3it+RNTYkXHu5r+XvxojsYGTOgNk0mE0Ym/2dWaSHkPdrxnJdTjNoZLrhr+3QD2jL
gycT0sdrN3iZfhLRdkEMPVYPkebeO0WN4x/6jdXyDaQl7zLWOwgQN6mRHnoGVMIDCC17iDwaU5KV
POWXeK05JO+50redwv7BnF8dkd+4FHSKTzXHH1U6B8t7WN60L7Kjbj2ASrcrOS+51VQnHQ1c2L0s
dxNoffLgmPVOAMI63ClWocepjwM4cwhp5c8eB6UCEoKU9rPLC+b0RgOaEj7GH8JPDosEYam8lmsv
v+vSrdJqlPEojGgkNmsLphXl2jlHlZDn8OAMcAAAD8pdmX+YY/kdm07I3fOeUh4HGxhc8SemIIuu
P8yKo+wUSmj2eK+8xfRbqPi7VPEBmQrEiNfa9YLlHy/q5I5/FSXkmPM9axXdZSxJThEtfk2JGwWK
z8uBPgiZWTqHsi7uAk0m974+0/6CxIewCzEQHAyLtXfJOgSzzCpwcvC32zqD1G+wtucuiQFVk0M+
55NYKsbOIz5xVDy6ssvxeGLZtpKjCKn4wzY+zEn1WCUI46tSnJrZeMEqJnBZ2LVu2kNKBCrUzlmR
DLw+vHF4GKZ5doakgQkr7qKruYaaM/cK6QeeGP0cP0kzux8SeLoCrEbZ+r3gEdQkPzEk2aVpdMy6
aOK0JKdDisq+BLgIUtCS9ZSb53K0rzSC9hE6RGNKi9veLp9q7FlWzajeCH0PK9ZB71JDQMsd8d2p
mks9hJAq6SJGvGKXp8MABm+AwTqkvUbTvrJ2ZpZ4K6LULuaMuqwhThRtWNoMOypGvFpoqA1F/hq6
tUUynnqQQ3GxVXRr8/ZBxiROSkX74rv9qq8ou3xDBSGynbVmJzTUqOX2Q9k+z/78miMF6Yl7oiow
bgZVvuHluq44GFbG/JJEBSaQHs0bpy2nNzttr5ULUxF1KKhj15wGt7pzQ7HrRuOJw3NghtOJ2oVe
S/NB0DcGDAlyNhold7mtTgZVCuyoDz+Se8eqX63EuqXOv286DtV1jKRDRk/RLDepMO/8ojvgFL6j
4AwsfJTUQh0pJA2mEfG0F9a3S+0SRfBVG7rAMLA5RrltuwWpa+4a9Br03j+GKXsmgP6mM5I7PAS3
uhM9ZqI/qATqTR5ieCWEcbPYIC0+IFbFDqFYtb2+31a9Xm9dvwEutJgCLjEwZ43JREvnsICIgp/L
p55kn346dJ0q0NJl1aZz1G5xJ1OS1TrFsArvGZvONjjPSoq2XqUZEetKQcHBEejVLtjKLWDIDvWj
goY0ODCvi+gRg7KrUSjIuhJvuJ6c6B3noXqNUyz2QJZ3TiqQn6LWrhnaP0/1zHSnBG7J+oVXEq5L
Xx5i231BXXmKuhyjmulSjRw2yfbDpZfuP2Cv7kG1gWtDTP2dO4/nLiFiT3QQXH3YBEbnsM6FTb0q
k44QRHwMysnw1/TVgqQpbipN27e2y5lMv+H8s800EvaWd2JaWLPRsT73uXFfieG+woJCm33QTHOf
p/bGwNyWzFXCBfVya8XaQYyLQRWAVuYFdNN3Aj9LyggCxHBpWYDoNL900Kl1h2ALl23HZ/Vchlri
ZvsCCxhW0x5PIW5aVkGlx5/urK1q58lvyxfZ6lRfwzHv5LMlm6cSRx3aSdtRyps4GU8V/kilSHFg
CakXsYYi3mXVVQSYOOUzTdzz1KOfaCgDdcs4KL5Q4dOPW/BPl6N5iSta7re73qngMOesUwwDmPYr
zS+uKnU+ZnBzoalkDVB/iOGMO5XcFam99x1RbmMDLygLuYpBunzXGuckhRb+Z1Hzbyp56n0DpM50
NbAv1/giE9cj5dRD7E/XlBzacdvVP6IYhurcXpenikNYgE31/7imo7lYSfzH/OCLcLumyxKjc1HX
EeLalDPoIyTw6VufOKc8Zm1A/DP3f1Fv61+MLtFuL1EhcMmXwBVYUl+026MaFu713F/z9OjrD7X9
yvMCaUPdsj7HJt7yRyJUqk0fgiU///k1/65VXy5OV87C7cHGc+FX4biHb1QW5WZ/He3oaqE0SeWd
KuzHPp2CP1/J4pd+lajjkqqR1kfe0+JB/OVKmdV6se13/ZUSpLvnhDCf2q79i83B76MGG00Nu1fb
cjT7N1fgVio7soEvr8jy9IKqGsHgIudrmbuE/1VuDUv4bxlev3sL2CZReI5jYNbh6faXDxjGkm6+
GpprIRKxMUvY8ZxYYTK25vy3wbK8pS9v0cYZkbFiup6HAeuv36sTcZ+7bvjPA9pOjyCxf5rCvTXe
GM6BJ+0ERo2axapzqAZr1VTTX+7gXx72lxtYBtR/mRuksMKHNk6YhqiJEJ5VV+nIq+r4w5/Hy798
yl8u9MWaw4QPMSLIapZpAW1xN6fYTuoCUQ9U2/5GIyS1pA7980V/d6fwbIaNpmumYZC9YH4ZpXlj
FNncieYqOZauehsyJ+IJEecYCWnnqT4WyLI7/loiHP7ztf/1gS3iB8hmW3xQvjywq+GjZns8cOzv
YKkBX6j7rpLnvDzDD7kd+aMN4f7/cVFSVXTMTywG1Jfn9fsErUj5n4umQ3wI++xbAVfRGKC+mHDM
km960f4lyeX3RYcFVtfx98W9m7nz5UkLIFy3yur50TDs+H0ydRSZmlKHoSwcsbJrt/zLq/2XC5rY
4/smjuH6EhH566B1/DlLY2OwH2vaC1E3PmN4hXEHR/Dw+c/v8/dVDs+P/7rSl+lROtHY1o6yH+Oh
rPdpnd+KVM//EsPxL1sGu6JJciHApkU07peNClRx1uB1TI8I2aghH7TCPuVasq1tL4XqpK0Tnk1O
68ohgpXAsRdU++s/P+jv64CLwbthsFuSugJl8NdXGpleruwxBj7Wtny8ciXlXT1TKP75Mr9/Oc/H
vdHjm2mezfr662W8EdGjU9fVo45dHLpUH9LqQ2hOiozZ/i+P9MVSno2YGA6mgO84Lv5HX82Pwkln
8wfheEQg66F+D/t6j7aRM/03M83ATmTw54f7fcYvFyRcz0DesYRV/PpwNc15PGvi5hH+iedVEBO/
QWNeKaiAXnRrITovy/2fL/n7+OSSPrswNY5FJt6XmZBbZR/iJdE8GvFHlJYvUMX/lpbz+yV8KjfM
n0D4XCy5vlyiHnMH+goWLZWbfYSLwaQxPfyvT0H8DGs0JCHPZd/9Mssscy7axqrqR32E2QwMEu06
OKl/vsjvI/zXiyzD5b92um4aLK128vqxGovz7KTWdrAyxGKGe/3zhf7thUHGoKOhLXkaxpdhQEYY
x1bJhVQaZ+xvCZlJo/r480V+exrfcLBAws8KbyIMNr5MJGImKhOPyOxJy9sP5HgoGLxRQyosH//X
C6G8s3UWJh/DIf3rCKu7FjKkVzRPft3uxKwdm3R+AVD+81V+Wxd8Ni0fJyRPJ4/J+ppj4ehzpg+9
0qG7iquwjnR+tqXjrGb7L9bsv7+3Xy/0ZRRUuDCMxjDpj9PwD9tGfi+BJTpSpf+y0i0/9Etl59s8
i4Es1NQ57rjar8OtsNzQ7K0Kt1bvZQrN6xIEqeTWgDMPz5WWx//8An+5nPHr5VLTieahwo+zREMZ
o2kPVJKagTFnNHg07285J78tdcvTwVf12PEZ6V+T9cLRIQ4xjKunqk1xG2hvI4QxQ2cGmHNU89MQ
soFgIvjnZ/x9n+SqnPFNxojjAKN8GfRFi9Op2zXFk7WY+LgvSfgZ1SMvNHvC2GUluuJdVCOeU5+D
+xLRhvzz9d1/GTwe887y2SE5/bjmry+5xIF90hu3eKqzFiUvJg3IuYHIO5pOZqAvgi9dxOswSx4q
LeR0/9GJpFxb7oCDi+XR3kIUUkWVop7HEhgD063hYzURtzTzsN7VnfFDoILCED5ftcqZD0muMAbp
LIS4EYhsgRLEqTKa5IP7IbUPoZ4b9B+LvnLUprMy1M7AMAWyD4hpjPvt4LzqdOFdyGJrPYro4JRo
3osTstQFaeBM3BnRZ2tMVybfD5RI0nL2i3posUhayNtL5y/NwIGB/kTWHkPPfFvCe1YZIrsoaYOQ
LjUNInwhulB/k3WPVqU1sx3kzG9osUCCqx/1/1F2Hrt5K80WfSICzGH65RyVJ4RkWcyhmcmnv6t9
J+fIBzb+kWHYElOH6qraa5f+dYSukSf+/zidpfMnG4brsEbJ7Kn8Yv9Y1AcT5FM2Jc7drrFcFBUS
TBp4oObKBuk/f/3flnUWdBZCvHYI5w1iwn9fqtL9WAl00rVhEjQHz8kBG6e69ZdY8L+uYrObY5EB
w/63OCwq6JKzGjd+LLs4P/qjgk4/yb/+/ChyB/r32mRrpkkIpv8CbLrfdiisI+nDKhrxGDnGc0WG
36hglNfk5MydVRWvf76a/vtSiCGSThymu6oOnfHbm+s1UXkqBJVHOZhyy93EYBHjj3IgHSe7njxn
USZ0SRWskEj0KOGF5OXVcwdXxqIjDRAMpQTPd04BDbeEkFRMnmi4nNFfTSqfrcLqQYCs/nzbv092
7tqgYGM6THhWuX9/b2EMHprjungcncTcVqMlK6txsk5HuFx/vtTvu5/DhVjcdHoAOD99X9f0CSVx
ZXt3tQxQGzZvau/QXk7BIqW/4n+/lusZNuGcjgmX++1atGopeeSN3r31rVmZhec6ng4GaqzBEn/Z
k37/7mA4CYahYtqaTE//+w3qplYh6Da9ew+vA9kdkDTwUZXEWQHwUwDx/c+PRiaFQAWDGU6F32co
NP6A0lnj36O2OzWhNaMDbjlZ7cI2k48/X+r3wcF1ZDyEl4wEQ357tCKZQovjt3W3KpqMRdacYZec
DZjifwkj/utCjkbi1JW8WM/+tuV4ELycUejGnd7MCfZgcvZ09Y6842/5GU3e8r8XBZe8gWOaJqcJ
RuG3R9L0pFKS0jLufM9dRrc836qslAXi+H0AgMdTaqAlzSc9goio/pap+Y/n/P+sJQcZEmK/TYGg
M/I8N9y7jQoaSwgqNUqFao7uwL8l3b6vfnLPYJhQq5UD5bcHBT+bkyvybWbAuAYnIsdkQ9mAICkx
zb/ELN+f69fFONuQ3SNYYuf49xxI69GG5MrFpin50enbVK0PXR+s/7fh+GsbtDxp4OTYBpr3f1+l
rhwnK/MQVJ7iU/9Wzn7hzivN+Nto/LY7kcPHoQofLo+jlK4631m35qhjh5FN9mV0SvCJbUWqIvz5
52f5nrP77SLfQtks9wbbB0dwBYtNH4h/bRP4oIhCTNSISM0+aTxepnW67yv/L/nm/3g+k+dz5amN
7/V9zS8pTKMM0aZLiGtR2p0KwvU/P9238SAf7p9X+PXw/whYerTJMeeg6WJT5fZBb2mdsWr/5g78
n8+BzzYMfYtl9vuOa8ZdLOi+iy+09VOU0qnYQez885P8xzU44eL+xqHQIXP1bcxh2qQrddMPF5Bl
2rFAoHvRMmTwf77Kt61Rvi9qxphBy2MGWqZvu3DclH4YwWS8QFxSV1kcLZLeFYsyLk8okq5/vtj3
A4a8Gvk+mYpjwcXr8FtgVHrKmBjoEs55gobOejC97IUegpVjtGfTlN3xpbNFmXe06SWJAwtCqrH4
8z38xwABVMNM9nT5Zr8vGGbQF1WIYOOMkpTC2OS/qH17qNq/1an+4zokHdmj2J8lGfzbo6pNMhqw
w51zn5a0ZrX6uIYzAo3IdPv/bXWSb9UhAc/ZDcN63fp+bDLonKHtqbTO5tS6n7qS9LcGbKmkaQx/
GS7/8VS4/erkGElHk7T6bRNrg5SCan+B+DLOI0xO/EB9cznc/OUz/ccqJcn0csnl9WFq9+1Kju1E
wncZmLZNYT218E+iRC3CHZyXbjLXpjXc9V7Bp6X9W13z95nHpdmoOblZKk/67dONZVVQTPG8y5h6
myqOllrx+OdBKGfVP2IBvhhXIJ+AgR3Jv99KYC7n95HEk3cpDZhtVkevv4BmnNAetPKMS87Bl8aM
P1/z95nONXmTnsMrdRgm/97DsghzQLvJ/csIkqPL3zrtXYEWJLtA/+cL2SZBG4E9W69jyNf7jyU4
am3FBohbXmwViDWmvhatIz3y6bHHMSFurb+8zO9j0iIJaFJ+YmcmOfybR+vQhL4be3Qcp85IS7tS
7y2UjhASrb+syN9DOPnZbAt1OIXdX8uYDMj/8WQTHCW1sobgWlQ06yBf7oKaRhsNLcqogfUarwAe
t0lqY1Dmr82/p/flN/o2brgBkxK4R5zA4Pz3DRQK/SVUbdKLBv/7iuZj3IMciVdh6qCdGFJB4qL2
/vI9NYpbv08JWW93LV3/tZx93ybqMmpdL6qcc11XAYK5TJ03Ih/XkwrlvExMf1Hh9LDAocc49hmt
maEZA8ca9fopZDgsasVIaYIclVmpdlKrWT2VOUwItVBOIozOoqVtNnCeHXuah3CWChuiaY7WFVSQ
+7N3qoXelO0iNpuvyrI4RU91vuyNpFkZEPXQeXU1R8gSK78OpXZIj+9EQ8SsDhAwiSlatRQv51mH
AUsxdYLWvpGzMf2eMYfq2xiU9Mi5nGdiEYM3zpN5FNPN3pBpG6rgXd5c21u3QPMXOU4E4N4bGgBQ
c/saeaqwnTZGEe3MQH8tYvvYdGO77RppBeRT/axq2vwsvfBmcB/hqtPoPqvjJjnYwtui/ftIq3qD
iludVSE9Mxg6ABLmHYDQDO7QlW+ACpH96R4oVnttd+3zYIfvtaDfMOxWZVbdotbp5si4r1Pe0o2Q
1suGA+gyaJJzNLa7APDaDEP2Ryux33wRvtS1NCxAUKGaGPckFGwyesS7Eyq3c0lrNdI5seg073Hs
QaRq1KqXbU+rcKGaH23mnclAzA3Fv5sT8VUbUQCK4pdWhX5Lp/VzmQK1NIshWumqvedcDs0AcbFu
YttiDAg7VBG/R4DMPkMNj6WyOftN/FobxluoTls1CNdOl0MrJZ03YLGUqzkmlr6kqE5NoZ4cs05u
mT22tF5ou7GqtrmK7qcpR/rO0+GR4BPMUoPeM0ONY5fboR1fnGAsZvzqeRzR76Np70ncffbGeOx9
Yw2xmL7W8F7mxR4wPu6o6TqHnEmDFYxVW4RIHQE+Yv7s3Zsu2eRhhvmcvwSUO3MxnpP97RQ/trQK
HyLYjzH9RWkf0ryanasyeag6scLZZ9vpz7Q+wzwni1vA7+ziRevQqksLQqaHz+jNTv2UYKRV7tUy
wh8t2wd+CKDPm5dKuqVSQEMhvdU9oVHxwTq00JonDfKyvJgSAeZGgKACCTPyfitI30Qt5FRnqabB
PjTHiwAHmLT2NohpbeqVkwPvf6Tp1swN4q3yB2jE1yBpEMuHmzDExErkFXmiykEbpX9NkbX0BmPd
QAChE3hZlcXBp4u0d+ybVuUmRDBc5Ca72tNktXQy+60wlUdM5uYUTqIZWoQKSV2/6b32ZumszyH2
cbNOqW+ij14i2sZnNl9m7gext3Tdlru3t16IQNYa6TX0BtC9qBOV9EUaBSD8fBrS4l4xbNrBQBth
zALzHFpgKKhZdzowADXoZz0yGfin82kgY4sGjjY6+OvOogkh8GnZ+JmGL6CB5jSy39y6faoMRo1V
DR9RDAlt9BOJQ2u24N0VGHLiZw2oubCtbezUNHFMuwadj0gGdEkh/czt0vP1mSmsa6CIa4NxWpjS
oQ/qd2QFUzN7EYNeg0hS71QCzkZMKGtyxAJVtJqKfJ5kzUb3rq6p7Ys4Pmj0QKIpN+cI49ceVB3H
ENtKTc5jpca0elK0jnW68JP0bJDyc0UN4iV8jhmDvqM/j5rEayU0a7a070OxtOjLmNE7BVIhtbbW
gK0jfmuzLj4O/o+e9GDc7/vMntOet2xqd1uZzb7DG0w+oNd8Qm9Y+JAQYDUioWrmCqBAoVaSjbPU
Wf/yABVI7b7Y/cD71u4RJtU0F8ZohkfrELfuRopvCs266ToDrQDK1gNvZ/1xf1Rxu3PSaIkHJHLJ
gQ5jnZ710YMUpQGbqyHvhD7gKjDj7ctU90zkfGYrT/LXWBDmPI8VUNibxGUs8JacPnpItWY+eAOA
gmefAxqPaUZXuSoYRrawAzErAITx7XHzXjY4fJQotK0Wx6w2xRhRXRrt08iPp1q6ont418ENLGLr
gBb8gwT9ukMHN1d6d1YWKjgmgjliSVw26SvQtPzoeRAsuDObjI5dbfKR2W43C5Nr57zPRsBc1bLX
oUJcqFX7Juw+UOLN9NS8+5n1mQPzLRTaHxs7O/oiOoRFfHWdfI/R8Ro4xwJ0LsxmzDQETFQ8F0sV
sa2qHnuXRvgAcIDV7VVDXCE2zEkpnTIwn15SPuXBHU01EWfq75VGETMar1cSBK+XjPcfwhQbn41x
iges4lEsYDNAn2OHDte30CxbcQFEBaqAJZFbafMyRmW20LXg4NfOfCzAN1owsFvbwZlD27d9h3QB
Gr9pFSf64F8SMLvVBE7cqbdq5j4XhksQka9SD32aqZwmTPPaptlkbodGFkVg1K3N2jrrKQN46LMz
/r433bHWcBo2RoRERFfSWVZLXiPmCWmGpUaUVashPKna+8g8kcOyqnF8hQGlsmfrPLwF5qZ4Bkez
s30DJhcWnY2+NlDzRNO4j6Uu3tNeuthbBUMsA5HxUmnDRhlj9rHkyqb2mPZgPVvqM1n0kcHJTWha
DrVhIUaQKGm6rlT413U1K4e3CeWJQQE08it8HBTocGDjYY7keTaHYj6XgzZiPMvFpGfF7wT+hgk/
a9bkzYKp3qGSubRufspM1Psq3ah6SJ+xg+5SUW64aQKSuDoTSl4P4Qkd63tGurz7wUwOXt7ujZIN
PXbXthEV/AwoY3sYfiBFOnuNcnT1dKUrzd5HkBGG4V4Rxabnm8l7jtVuaeJl7WXdq8R3NKZHWQpP
RFfbjAyhgO9T69YW09BzPKgfFZ7Uy44xmFXwkYRJGFMlcycHqJ5F4Vbw8vXmHZvPvUtMBitVm2cR
tGi7GPZOG6FsdLvdVIpjLPKVYqH/kNNb404ygnsnrI91KmgqwLLF9TWwvyO2J9F8ktLpAufpNR3Q
LWixaTfStBRr2JsXg/5W4tCzbTp3bQIAn1l9fG4M9iMlXzVGWW/CFERt1A+HtDNKsvWJN4s5JfVc
f6kjLm8MfWHzHEV7lX+4Xnd1lHReNcHJz5S5yo4H+HkMgCZZBqEGKxNciGUUJhBFagBCXfgqrHLl
cSCS+5NC038izHVoty+Dld3GyH2CVbqaTP84GTqafG+GZGCVe/VZ+N0FnALPbLF4Ajbg5wClgy5M
8eTpDjK46lWarHOboKdUcUVM7PJsgNbR2BWwyX3kgHSmkRmwUcVNxB4z2uod8GrK+Fm30IwDWmWJ
1xM9ee5FBCZyGKXECdtDW48fojDYAZw1572LTKbTyWJAzk3OxKGbwW5DbebYQ4fKvJoeVF876E34
w+vR36UQOIPWwNix3KgKu68fvbu++zmo6rOSYQNsshrjloP6QbachkO07mmtJlkVYRjRmlco8qeo
jk7kCPbw2XYATw6Kbc81xnMbiiWF/1NemEh0Qlaygf0S6kW2cPC/JftXifjRCZ0UDDqsJ9jTBQr1
IZpWTkHxqze4ok5Q1Y2duqochF9js9YjrXGhZMcw+hFsyrWqn+VDv/QS/4Hdj5bvKsMhaHqPKJKJ
wN5WRXuAMHI3KVE3La3IQ710YwctVWrZqxRxVdZNs6TIF15lyZGRYfUcIX1rui9FFfOQhQMVGI7v
5r7xQHSYHQNqXBgtitliFgogZFoK8Pjq6yxMGgcTESfzrDEOlfZsg3P1GyS18OZZBCwa4QtcBBU3
PHqVss1GY+dMAhk8Zq6azWokton6g/bmt9AIEJ3pz5E5PYR+R4+/mSBrIhyZmAO+74G3wfsMP645
pE0cGrxPE1yZq8JXA9xXh+as02Vg1767ARk0Bx1zk60qP8FutLvWLQcMKMbREAK+s3dsv/L1ZYkF
vQy4XNousibYyq8oB5qOseesx7YCS+9VIBo8S0YcwfWF3GdicOdaDD+8E6cpDvC0KtZYJawGDcXL
NKxzG/8CuF5qaMzdBBy7N4HHhD8GuVLPIyZsqt8dYmcy3ws62lcVhQjIQvXCrYv1wCYh36j87fJq
lkYDQoA+yRKQTEYote1VvktDex6Tal56n4bGCWcCpNZ4W7nF1CqQK99fQLlYKXyzlvVPeJ+J6BYj
uAjFI9a0yz1Givh7hk0y17rxCLxsadi8LX9SV5EAKt7F7b0HTNx4bwlCGTQJu6q2rmGVVmuWmwde
Pc+em1sb1aJqGhsjKU4BDX54HmK/YgeLzjfA1orwYxAS5zVuXMN5tCMge9IdYBYntB1n2bSBCHJi
A9RrImPeZ91ky8QdTwm+byi0/Z2YOAi3brePVZNtsL1hMUz/wbQQerUwYx1JNl8rswGZmM8ZTRN6
ivuTa1+yvF5lyK8FnDL5p4P7hM/C1STGipb5jYPgh4rTCv3IcxROn7oB04y3KUf1yCyNRvc8ReZN
7pzwaU4TLJXewpPT2sp9BBg8B2TSxE61Ho3yAxnYqq1H3hjRl5sjL/PA7zm3qrIWJV58LiNuZPd1
44dKYSzjBK8CgnbKZNtrwyUssmeq56gmUYLw/KUP6VGJnow0veFRxGCtzwPvJ4Rp6Ab5uQ3tWd4k
a62wvpiPgZ08xuEIioMYh3xEh/G0G0M7bJ58TV8S869cpryfP2tmcTXgxIbgq1UGtdxPuvSmuuOW
NOuBIvmi9u0t/wU/NeM5VvJbPuA/B09OLg9ACN9h0L17Uj8TuKuJMCanrhHo7EHluGKLQlnWH8rB
WUSufq2aI6NUcyMUgDrePWI3hfoq6MyPJNPnmk/Sym3mqdUsPXt69aHrzhRfbedOnCzSadwFlOVn
Kp8kbe2Vkvs7rR22Th6RwQ62RpTcVEEGQHv2/e4wjfhai/qST7BwIYWoqy5rwl2TCQJ4Tp9YRp1E
1jE/k1/vUb4kKECICyx9G9RMHOkP60XhpXfaLSnrr9SPnbka6ZvQa3AoUWBJmlBnSt9oFkkjlZLo
woZhvMkFjebU58HyI1gihOnxKDYVZjUadYN57JcrdqeN6eKwnGmPwNPxqgf9Ls8AA6+c1+Tl2Smw
ccsDIhi69XZMk0VRVhvppVGVfr2UvwQYgbfIVUIKJ1lVlnjqzPEN87Vt4rQfYe1tPLjB5Os4iWv+
o5vD4DZaQneRhju3it7CYXirhE07QJhc2im4Yj+zi2pc3PKCtcr89CIVYDvBlfcGuflDtbJd78SP
AZbm2GujUevQkRJFiXSLrh2H83BmE6dO/bDR6nBp8TwMRyVFZR7neBpht5S2JJJhsNTKFsngQtWq
rdljmR3Vx5hZL5KPUss5ZXpzfUAKN4lL4ca7zhc3Zyw+vLSZV8YRasmiHOvjCJkV0uyua8cPLykW
7Ixs1jVG70xp+Q0zWrMM+0mLlWXHAtZb73JCazWKKN1INh6k7cn91X8144XgLscnYT5vVLxqJpy/
3CnZDr+SfACliOUjWE0N4SDYhPrQhC78zuBKb/G2TNxPpLSPFqF6WJlLGZ5qJEgU4t5eIalSWOvE
rLZuz8xCJjkPR2Upj0sKEizgaxgoaTu5VfECBNjAaIohCfMg/JNWcNAJmIFd98riKDJ8D6J0BVz0
1NsJtCc0hGH44o+IY8zhUT6oGrVnuR4lWX/qpbtN2XMLzy4n5IDaCAJDwL/2IjKGKx2lczVpcIhK
RkmJdF9h648Lt40uCaubgkINA6Wl2nrghjlCpjEPIi6ar1eAON0ryeRNjVmKAc+qcRA8aYvODreZ
MSxxBsIqCZ6ICrGFXBimhC+JTtEkegmCbG2M4TIJ7F3krMNRYBDkg8wYYBENm8ZsLraFLYkbuV/W
GPVAS/xd1HH+MoOHqU6eKIbcI0XF4jh9Ho3szWuDdzOwcBkYxRfAwW0O8B4VbvalNdkrbgPEl0wZ
TegrAzUeSVbW0bTRDmFp37u2OzttvtdEfWuU9AikY52Z08ZWfLQ3tQl0O35rW53gvL3J3VNuUIyT
Fzv3ThhyfEj8TOahRYcLnM5J5V6YIydz6t/H3Nkmw/BUp8a6nYbXGOdzzIFOFb+pD9y9EANEnJim
FcbqAfnxjcTVBvuZTTS0R6Uf33DOWMiFXkjVSuM8TfH4qYUIAtKE1KIelUdDTbbFOFyICTKa+zhS
dhNZwPI8ZcUWQwoQKQnvwohJTVjQVYXY1tqwG8wUBzo2LVs50YGxTgQS8hK+SBIP+cxyamY1v9Xs
2Kiw8kv4QUJctwUQPjXxNuswgq+6TaUYjEOvxXS+olukSA/Av9cK40fwLxrAodWE9njoovqSET4g
jyHG0Ygi66qYF/0k1vwnJKtOvbNT56mxxmUB2VpXykvU5fBexgVz7zOejFcdsJvbJ3vsCy/poB0n
W73+f4ikvJcloXYXEuVl9XZq+xS3Vpc9CvQnh6y1lY1bpeL00Atg5CJ/TH39bHndqdeauxe0r7nl
bzAzv4nMP6ZN+qNlxEpTF8546zBMvRnAu6fGVA4QcWA9hOECKhBo2AIPyaYLjpmoT64ZvpGnXxS2
usmi/mir49mo0Ifq5J6AZwJ5C/TP1uvQIiX6ezs2zwzkFxoroc8BQCTU6n+mHXOmtSasXP36AyCM
TzrHucngMRPthmay+9STMZvM8JpN6SnSBEeZ2ty4vr+Wa3SsVV+D2z2AL5kLYlihEO3k0C3swHuG
67AafIoeRnMTmCtNaXORYZ9dZhujEkQKhUFGXn/1rPyklEDz8lY9TuOwqydzFxhEicWohLPSrdiL
4+49NDqikAgOHwCMjL1Ci6gY5Osq8b8ygOhOHdyt2HyxhuKgsVPQZzlXecGzxIk6utfDZa/FrBXp
l5akMP7ZRMLeNhYNcDg1wXNzMM5o7Ue+JOkPFO9pWM0Lp7uqCrlZgEMPcOoHvBx0ZNvZzhT4A0bV
HT8fzAQD9UEN/IcxFY/gjajaNCYNRom9d6zoR+S4Ky+IP/UkuNhsUq0N4lL+d7B1m1b0x4p2OV0M
eNgp4R3m99qHXL8wZXtsEGJl0yHlHqcVxIFhBt/yXoTtvhQ4gpkc3HpjORQpNLxkXdc8KNB4OdPq
wlxybN5EViCpejUa8OQmP0wtswBDdU9D00CKL2C6OOzVrQ7Spl6PFWGxVT/2tr83syxcoYUiv9RY
VGYixmTsbHC6XU8ZoVkpMIEVig2BHRmKJdJnl3h75uSo/pVB3zLLSDLmyZuMfxSteSiMYhcXhM5O
yvlD792fNv4OnFunVVqpvFtsEMH0pDylGMell4cQhUykNE6XPQt2LT1T1m1q0T6D9pnT+DrmROtr
ks/fL6DywGAfb1aePvZtcR40b+3a7TLouo2jsuU17oXGnBczcV5DQzsVXrUqE9hC2XAcRo4zwCsf
S81cRHb76JXlpTAbTgIUiCq1LzmmOPmib7WVjDMKjDdUlVztZJGAiYZty3iYYcAHzzVyWRrcI6XK
exebx6bNj5w7CFlqU1DOi44CZkc7Gtu6NrJ5x4vWFfTe6Kmpu7Hg6yUF8ZJdixylSqjs7fwM55Ni
6Vig7BQWSDili8kRr3mjraGwWYu6Q2DdBtvEDtexwtlhqkexyN2UlHbhz/2k33SoRmZh6Xm48lgf
smKMo2ntUlIkeRoRwcuPJLyShmrvRgb+APtwXlfsrn66AU8MPjlymHtJ99qZXQ81Jf8ZmzhrYf08
gesJyXq6KjmUqLnqNamqrFoAc2Xl8A6D3oi5IV9fic5W1bEccV+GAMZaGUtDrEPuFeeurt+A+ayr
LL3ncfPEUmjNCzULyC27ANj4WmHpXit5ThjSc9jpu0odN1pWfsoRSTFuk3nBKwds0gf2O03Ix04J
HkZX3Wtp8Bp06pNS1ctaxCdqxo8l5vUzZvShsdXDVMZXbZpOasC5IDannelmJ1vBmJWVhJNgXT3U
rGdRpoDMzy9OTahUtMFy4hzQx8Whbod+odk6Jop+NC/1YtuMxteoKxsFn9yAtIWv5T9dvVoaoG/N
uCYPR+7XogIxhCs3EV8K1I55lZPsR9qz6ZRqIXBmjJJsUWTdXvjco6JvVF3cCtV7L/I43Lim9Vj7
yFs7xVwOuX5ni98Hck8V5fSBvGeDdJovFrcfBKCkm1tKjWDhgT8Q8QiAb4ZDPXrwqUsEkOycn4Oe
nBrN20Iq3PZ5z+6Q5Z9JnQFEG2w81/nvzdBe/Wg8O1bxUwaOjcM5Le21PdwM8pQuFebOELjCuekP
L5kWsdttO0e7Yn2xYJiHMxHXuzpq6cO2nXNZA6uC3hiyk+D0d9EmvAmo/Vljf1GUbGljFJE16XHk
xiYiaorzKzkuNRIdWW5stJYdLsD7Gj4NUyAL0gXdEjd5OGqddp0O5Sdj8FLG2lEM6VfZqftYCHVJ
bAOedGKpsyG6dyJ/jsdwL1+Fjj1vJvDO5Jyz4qy2VCeC+cmdj2VIDQozPx1vJaXOcA2YPpIKAFdg
V/fGodZXxrthyFdgCheA1S8Jfw9Ud59rSHM8c6U63VEFk6X7ILfjbK/DdCfL+zh1IRwjbS7PylUJ
ZVsUT23d/Mi68IFO080gqsc6DvbACy+h4+nzLonf+6Bs54Oh7lXF+yoj7dCXmJCzDmDVFfhnS9GU
maIXd9r8t1lVfmUiJvQEnKjyNcG+zjO2+VFnZ1RIn+sjuo3cgi2UD/Y9jKyvyrN/hE32XsIvmWkQ
roQZtEu3xtDLbfJ9NpkPeAMCJ22CletQvG9jbAkbnyerPxOvfGni+phF8XVKqJyLxlk7Q39XI3Xd
xtojUOsPSbeG3UMbVaHrL/hIpb9SzIma3OQ8nSgw4MkG0d7DyYS0eadhTGUo4nPwZf2qjX7IGwG6
v0c1IZP68RzyIsapBF+cPD+jACSnpd1tum7CogeUrKPi7RvSsKN1Me2nUNBjwf/+lKajRlbeGypc
ZVHf/US8BBxJG9FfW5MMekeOBJn+rsDHAJOXXaaYV+bIG1YV5UFuumY00AfhlCsiloVWaphngKOc
u0bxidD/YxrMEz2IGFsN8wDfyDlEDaxA2Gri9oencuxPQVqFFaomOIRY6zS4SLMky6g5RC07c+0w
W4gYHXnV+sRYYLNxbl1iOvozrZUfdQDpCVEv3UZTtHGrapfF+hYg0S2vi2vHVqOwm+AH/hA1GYa7
UKf1MN3qXvcQGT+0XqGQGgfPiIwsSP3xU0/xvy/Dq11qDzUGDO9QI4+aW1Htrj/lvSeCuJAi4KWK
m4OFJYsZF7smts4hACSZBieYIYNvdUSPmBMigcb3uhuXZiCD/S672LZ4M7zq2gp9gzQYH08YhqpV
zfPQ7kC/V9vY7S+JlmEWlD1g/LKXxD5zTA6dou/kslvhjqc2/VdkYSoylGn61OT8Xs9/JiTn7mEb
SBPg0vjEAoSqIRjFIUGLbxBTYKdbUdmhvhnVJ2zpWMNDY5vV3TKHB+UHLrR/nJcG+GReqgIQ5/Co
dfsCBlwMpibr0FI1o3Ky6+5NFzAAa+sNHvPNcSdyBBrJdNzxDDZdhXBIZWmeyaWStupFkI/SQZjC
l+0A8JnKg0r6oVCjZa5ACyYLCr6mdj+F5V0mVhxHSe492YcomeYRZ/06x55Ky0nCGqza1KC74j0o
J5KRTnxPU/WSSLLV5BHm+8ZKriaVwZQzvc80sDM4ygRqkTBf3c7jZ1jeiEeWk+5T4axoVOfzh5Jy
Q9cOpwtlbF9c8tQGWZV5Dv1gHrjhj7zj5dWBvVZ6/dBOTEPGVh5WFyVzz0lY7nXiyqyFG+wG0M0c
yzgLRSwdGmKahm4FDRoPZgrvHA42UUUSN1JfsW+U0SxRDa0+JFISx133LJt0vLH5furtC0vcMsVT
oWrxoSHK5V3KM0mb3uR7lmNSpmBVylgkishbkkTI1pFNupsWqUE8yMSZXMZJw7vUHlIH60SvtgiU
GAnto+O9gsEmfzWuw7peS/tq3X2nBIeFxJVY7cyFih7ndKqeU28sihbz1Do+qaH3KqCCu0RlYyX9
vs5NVO1B3+ynALhW82ywfoQVrRhVc5QZFpl8S/WNQuum0RUb/JKWlF8iP9qAASST4guodQ0EF2Vh
a+o2TVnR6FTwSu8AhHuEGyafKjDbJ9ABJBDh1/n9zi9PmVD2w2gc5VArU7z1prabdxjNWfaRoe5n
dxdbvV4nUa2IFb4ZC+C6pFQWA5Upruiy3/oNJ2Ub0nl85HXgfqgvMu3WVs7WJJ8Shy+gt+ZWiiG0
fZTBQxK6Z5PaXGbqG0C+J33qDlpEjiG5eXnyQD3yFhRdMRsccznlB3rEfVloaFYebPy2hwhExdI2
2jldH1PjUI2lwl5iZMh6L++lV6tFStWUsw70rgYiKK5yOSZ4sVCudgwtDfVGN3BWiP1NFeBhElNX
mzc0AmU6Wf6LEZlvOa5aKgF2jh00w0fmq9i6HYe+sXeR7RJYZRyjWjYJVmyvX5a4SOdkOCISXmW5
5V/MYTz3objl0aNsE1BakOwO5hLawmxWgc2ZnL/12bpmoNT9A0vYTb4ohx7hGbbWyzKycHfLNyND
gjenW9mGn1AZcPK+uNPc+im7VbiUHFgOB/Qxc+59CsajotuJjEFb92tXTTF9AvaXG8kCttRSBpZy
6Dc9lgalsRSTA/f9R64zR5Ij88hxhoVJQqKhIFPnPWbHH4HuzHHMkG+hqL+8adUBn5Kzw1PktHrC
eHoh8/ANuX7DbjfcE7fMiCVk51XZTXPJy+HTUdMl/0S9/ZE/QvOsK1pC10HG8QV0d8s2YLg7Hu3/
aDqP5cbVZAk/ESLgzZYk6EmRsi1tEDLd8N7j6ecrnXs303O6JRL4TdmsTOkzp9WbnMqEg8st4Nt7
aoXoZ9GcepDrz9945vjfbyoftA9SjpN6ZepUYmoveYK2dl3jZ21RA/OCbScVKZIMWQD04ORl4LNe
Z7IuFiSeI2BB6kIhWiCK8iz+vSyA+hbBKQUuUiT5xqP8zNeKX+yyxwFkCs9Set9hYkKbZvuYDZZR
ysicLJqW3H/meOIigdLpSTo2Ampw2r9Vbq1aqircYbHv8p92O5/y/KDU6DUa/ziEcxNtFPfZaJPt
CN5scEP05RwqZ2/R8iWhbdbad2rfPI/LC4bTH76dVZWVlHQv9sCTcjhZTTP+LpRPJUJuNNE3Ef/g
EU50UNZ5dKGkRYTi4CoA+qlXjr9o/ZYTzualSr3xcu1qV8GKVymqQz2P9zD+rj3Vd+3q39CeYliU
sQEwzVwc0Ja8PnekBispf/u7xNNjw6Wk/3XgCuNYbnBR7QvsBQtUOw1VE/qkSvhaDgjPYRVNh8Vh
kYs3foD/U4o9LbacyL1UuZOFQnu9bWsAoZxI3nZWPmj78h98vhhOYzbX4id4cwZafUY1fM4gD+pw
WAv6a5bzwjjMBp7hEzeqnUMajUhn8Od/h5abLc+nTeig4taxYDZidWmJYjBCkP1LIW1388Hs/yie
8JD3kJ1ypMQok2Obw7tEjpY9XXr22C2eeDR2enD/4hqk9axC7a5r27mFvh0KUdP9pA+yaZQRZ2Pu
ownictYFIMkuI9lb5tcM1ROMxkyngI+QB86d8s2rQtQGMNdUca0WeszYMF+ltp+iWKLY9HFYj3zv
eIc4hq+7A9VgH1lNw7oXFIL1uAd1Oa8d51UBDMKE5+8VbrFB0kKzsKZz72xTZ1sX6Pwacp1ZrsGe
V2yxHI90q3Q3Kp7IGYOy9N65E1p8T/sXOYPyS2KouJXie1X0dHJo8+cx4c+YwsMfQXaJIRpb4J+Y
zTr5kV8QcyBHXPlg1PvE2olNl/fECkA7yEGkB7pS0HcrvG8juXBXwuEFN4fB+G//eFabSJxJs43H
VZ2XcaXzRjDP/hZBKoL1WdtYvbkuAzaU9c6qt9Ltd/JTLneI/jNbAWiVT4Ii83kIuL09x1KnhQ8q
isery8A3BgqBCCAhNiaNbdY64bMG+5iSQSsgPDkR/5muAPJTyeIUFP9Qel6pjC6yAi6V9LB+trLw
aE+AM5DOMS6KB/KbTUDDAjApWAj4YbqNLKde9OgqLPGtQ7LFg1ldTAoLhNXjVnAHYNV79vKTpZV+
TnluxqDWGlSroXqI4h3cNCtTedWVSyLnCYec0clKOQLcWo5Hgp1CtxpVd9hXbePCdZrC+kNy/pFO
H2vbzQ9y/v67adY9BVyU9J8aobip7JLoC/PZT8oWmhG/rqASLegagwuPQN3p+b4EA6C88j4wYK/T
ST0mQwEc+xqnrS+9UVndBIpw+Yn+mCLNxWoE+Hy0MmAONC7tRAJfvYvVlxPL1DJW9HEM8ms7w5xD
UNp27iEPP71wG2LlWlIzuUk8+QzLojBdZKG7qYdlh7KUbymvJTGCSM7m085q4C6mr1X9/W81/nvL
ruquHqEfNkC+Lh0RM7hw94E6nJUo27QWPFoClyLMk8QLnjKJjvgIckWr/dtIyDs8Yruc4ErpMgpA
r3U/rPbvBQ2uSQIxBULUfIZeuVAsJtvUfgQ80dbvlnXvgzM60+is8xU5KSNhU8xxXpJhE5WwPXj3
AvMTht5G7mxq/yS6fUYxWeID7qcnBbv5tZoeifUkr1gY8Is68xTKQS3do15Tv1bcp26BlQ9MCogN
uWpyuDifKa5R2v9ygTmcqpqcRHpLsV8UdJlZWXuBQxvFVuAcQYdWaxKvHFqd3uBcluIuT93rMCmy
eiV3X760mB71Dn5cE1GSFLMBSfc7PESjG52MUN9hqDNMgRkafzl+Wp/SGVZ/wxVtgVG3C/5o+p+k
L30LgJt8pmGg7NXWf9ANuxnsX5UfGTI/5UBStNI7ZRQ5CiU8K7X9RSML9OU0YSgHhA2UQnm1u/Yp
VZ6dsVkx5/PQjPYLBzWfcM3xq0rDVvei7UwlkTMpfpIBE7ZpWYl76Kihm1IAIHPkhEmkUatXCYrE
shCGiG3jJezIOsDXVchNRcmAiYV+30X9Kiu1N9pTj6N+mZYATaHu2qKjYBQP7HtA0ajNtW+OBjJ2
KzVDkbxTu32CR0dklb4zyXbeXzEvv8+CYguwwiF8F2JAZYKMyza2UjmrnMLvYSvHp836mzGEm4lq
cQtRq9wg7nA9v8WFAXzR3LdOfhTT19YT5lssD3eDOw0FMmejJj6OQnOXjzP4UeB6zqvTLQ78X3Dm
cX0Dy4PhJH7Q6bGSmwDNrPRpnZXVtk4oicDtaRAGR/p4lxjYoVwdGtZe7eR0dpZ5rVOQr3WyE2fi
cpgIK7W+PstndfOH1f8RE6AiNZ0MH+X8JA7Fwpk2SvjGw+odGT1hNL8lkYe4jqz/RKgCrvE9hvNL
Hy8IaF6Btr0W1FBIa3z0ew69QBq06D6rxidrxPnjifBZtYAGiQ67hjZVAuBPXHhotrugegY0JFE3
34orZYcT77FVkVtEsIA44rcE3u/FZA7jdF/KI8REVR894Ofj8s2C1Fg+nE+EzXgX1/qJz1KdchdY
4YVHaAdEPzTmfQh/JuJqK1RPJha9mqLzmA+0iUyH2rF8PZXeS07SIYn9XLrnFL1dnkeifCyMNs0H
MdF8PP/1a0I4HL8GkW31lnXNCEts2L+Ima7/sSeompav3m1IhDUVI9aughBrPp+jLMBpKdQtdIlw
jbj7lhVJJCyfiU8Cup8TLSO+h5YdldKQvl63kTPGgMATjXRZMCWjzU5A594ysqrErj85tLJ39Gfm
z8DmlHbEof8tg5jbqS33UVj8qZt6w7oLGgabiqXOy3IrL8LxB35PcB2aD5J9pQ7UyOp3QJEhEUub
4PkVnQiRTgVSWWl3D6Jv3KXkKZxtlWwUM0cyQFhUpl8c9JD1IKpGwXNdFfKubHsxfdDau415ted9
E4DNK3cuXwmGivSLHQsQzg6b/E/MG7TEjTDim4gBmPm6AqLIGB+q2da+ZCqDl034IXkuzhggwp+2
ml9yt7xYReFrQIynngPuXeVVoeNBKuWjQd4TCGExNf7kYZwwMAtl+l5N4XLGuTWfNY6TWsK+Il3B
ElEs+RaLzOL+BnMZB4569u+DmqvZ1LceHp7dlO9sbWU/qUT25K8SLOUJAiWAbSW+jqkWilmj5xHR
JlbJkUDLxsw5SeDxu/7qtYCUAWEFs7/3NtUfHU5QffgLQjykslv78MHD4DnVKIgH/c3Vky9VlIGy
/LhQYLGgE6EbYD9GZHlVrSFYnR49vVozlrFmIB2IlTqbq1APwXMKXgBAQR1TZkM5CmRMZ12TDkEC
RzdD1BihZ9DV/klXnOswMSdtFAq5oHVLTAYklgr4eQWwKQJeNVfFChpFxMWYv7Iw7BEgRCtXv4qi
fmkKmvBq6dKbsagIEcgwftZiFyqAObEZ+YCL96AK77MLo/Fcno2Oexc5Sb6PixmxRRisD3PdICQT
/TX7UvEBj5mnVqXR3XmY+lT1vqIxvy3xBGqwY37Hidx7XNGTy8B7A/GEoH4IqJzCYPShBBzJmpq3
34E+eWIo5W/hloJl8xwfMerhplMgXIP+mfdL3P61E+C5JS/2hJigipBf/5pVSFclCOltoChBWsCF
kNyl67ROh4XCEcCFVWOi7pfmg8MkibXvl+C+xO5PY44PaPYSe+v5u9Wil7eA2h7U4CEo4th3FuNf
wcDxNi/C9ygsZ9r+zHxZE9Gwas8JgDPlrgeMi1DmPgK60ygC66d+Lo5eHDBI1Qcf1pwDGDb7Ccl4
kKl2o1q+OS8fZaCRWkMU1tchoH6VsRhlLio+yebdR6THRn1+ip3pVa0nEpoEARALKR/K64zUlc07
hKNM8BkWIkEU+dBLvQ1z3Z/yAOEg4KrkD7HSObc0Ko4uBKXo0fD8QPsYndBQCKXvz3SUOiE43zDb
T9EemXO9qtaqErzlqAiuwir8Z2cYL2Ocoa2nHVabdPTS2KKv6o27vkmvcazEaDClV3dELJj3tirv
ppsDWIu6dB/mNrwXVEauilk8U0I+9HODJHFfbK1+PJq5cTVpi2ygZTpo9XRVGVS7Uk7V/Y5XWY/2
vEU2mHAwFumisrnVnS3R/Bg+MRa4HJdZm8+NRUlPQyBlw7x+xSxFwEYvzAu0aMXNE5q8aGGDSZ9D
2/ciZzyjn1OcdMYiNzQ+QoosdX1S0YhjYATZkNnRtG0eDt467utPJa6+6UNweXXnJTYHSigphtvw
yh/Y8wiAtFkP0d4Ygr8zAyAbNXbSbqUZlv4JoXH5h0ettoMxEJaOTd7uhqYIT3NOE4n5RzPaFgD1
d3rk0t11bOPqlYl6iNmPQ2A7xpaLakqVO9lP2Rg/KR1WBDgmbTcNRSIhq7cR8sjty6QsxqHz2n3d
mcfA8fYqVd0yz65zQWAFFOiooqqW0arZGn3frakvfVUwV9YAB234gNUEZ2NNScuhowhM+yS96xa4
WtdsLMqy7nYy5n4DIIXJKWfgHluYjaTwzqlBLzqh7dClKqEbEA1/CsbkWQdSu621/DlLB2DIRbF3
VQbGsvCjrFuUM9L0KU/xz0GPvU/12di13LrGyt+HqoW7EXNvum2xNgMS/4pZ29ydb/3gUOkBgB3V
QHoXixDZ6m+zltxsxbRWCTXNtAwoNJP6B9FwziL7X8xEJdTSa5OofJ6cpwVdJLerL/bA5F8ISARY
pkUhsOyvlFASGvR1YTBj2DA3CO4LPB/Fow39+cc6tl+TsLtZ8bCxWsyVPp4ppRJqUKtk7tsVvbXK
2ialyzVN1Ys9a2Cs5+mST7BuFQF+lebpQZ6koSHiDMHVBF7PYVk3Y/xamvD3V8l0l0nbUKdvNlp7
FusPFB3ggLCe6lQqa8erP3tGAXQd2ECZP+gxquRDooJIDsNbZ7e3NM12i2emflhS1DNil/G1oEp9
U1D3hXdologBdf1EyfWBSQjk2LJbYpv/rMGTMTGVznaR3XR1DDaQRtuAzRLo8RyFmHqExL/UAev3
V4bwtj19rIoUkWJKyFyt9Q48/qqPJRPNefQWJy4M1xETvtRh9sS/l9R16o2B9FkwZSiqzcjDmcyo
NI+zm99LLT62ifOkWp7CD3j08PXyS1Hhy2v1fAt5BipthUGiS0tH04ItzmprORWoSoq0QAoG4Fb6
aN/zWHuHoMXZOJmDT4cxfdsZID6YvkL12UtRejDyf/Dt3HW13sXNoDLmZ1OUV+w1YtXvcaG9D6r9
lbngKWHF+dvSYKjGdtvmy3tdKQ9dqr0ZDVVNt+gQA62Bx/akVKVzzcaOEhQoTY/SGAoiDP2i3mXQ
GTcUbuisfQ1ph0sKwBLk9jmxOx/+jjc9mXzbyN4WpaCJp4RPwTCfnHoIJaGnKWBP5CM1TWqjM65z
MJ1prb7iOL5qJws36pwy3WQN38C0t8GItuSovIxorUDBX6yHyKiZq60jQlYgt/Fiw/g6njWDGWw7
6B61SPtUl/pimOklaFA7HirUYhdqDEPrPjoIrw3KhE40aqOsfIsQ0YLiVgYMWrNi5KGc92QyFppy
jAHZqYo6/GR+GGW7t+JuDaJRW5l5+pxW9NFhkUQ6YhL8YOJFfk+a0MfFpx1oqEsz/2Hk7W2wCCPM
DGLipkI9ag6epjmmeFC2KD4pyMaYyJqogCjmFqyo4mnUqMNH3Q1ujj6/4qyf69Q5FR3JrWktD5aK
OkbdJC90sMI16ywzRyxAzpUnzCmmnCKLhxgI7CGasfitRg2aGc5MTR7dqDtaEiCmoccEb1dSqGjt
J73wjq6zfIJtT9fV1KJAUpGGDEiZuFF2VzEwTZRtwcNeJmjeatf9nkRqOh6mfagpB3Ax7Rkx10NX
TamvKeFL342vc6nlfgI7DhCwkYOpmqt6SI70YOHIUPYADWIapcbGmcGVO1MFPAQ5nCL1SZDWGTNG
KyZGz5Pl3Ou8ALewjCM6RtTAI8y4OpOW6D0a1/qhATyuDNV7P1b+2JGo9Ax0N8NCgwuNwsV2fuqR
CFRTmTHSuvgxr6tzrBoULgvlUhrModfqzdXoqqB7Oa6cOVnWll5vrMR5zalcDl19qMfgAcqBmOlF
IrmBb1IK7TGlVWSiWMLUToUG7IDeDvMxoYuVa4xHnS/yGWxlr53Any1gfdHgvDCPvfOKad70KpMJ
zGAxAZw/glA5V3bzit3YMzYCv6d+MykfOxqFIy055pOO6kzakLqVxwA+BvghaE2o1aZktihK22th
eV+FM315NeSlOZcUgNl1Sd2XJkoolFALyOxdVTkA/wqmUNwXpdTXS1c/KglDb0oDZyDjHIUGwEox
9uj1PmYDU+JWQsxaRavW1E6KVUKpDFWq5z1GM+UdsecFMzitBKRyRx1O9pwR+tmz+uam8086u49R
NR6bULtZerWrSVDDxnrViuiQusNjmY3nYJme0YE4pKl3Nr2B4z2O5SZYmkuM+GFHt3xjFg79RTRO
XDs5cDC/cyv1i2S8No5+VLLhqQZfBNfNph51wi9C4G0yO4i3BAUdGRSsVfeImvQX9Yp173B2BzWk
tY1lIXKHGYwJXEVAQ4BkgPml4OtBpG5AlR1ofn7LhujAF10dQXtmnBknnjJA4+OHa7QPljFsufFn
T0fFNAIAsigqnYTOt7QamEZ4ohtLDE9PJjYcQEXug8HUJKE0DQvtZETpFej2DiLc60B1W9Wqb6ef
LpDhH6cCNZ84Vd47zUEFJIM3AOTCMgTHdkQ+cHQoEXkH+cehdxAocqJdRdGCibPtYoVbBzB9E8Kr
GjLcUFZsnXGUQ6clzq2O5u28RJfc1T80xinmdn6WxcrpBkOAn6/ryAYzVUwHY8zPpjn5WUpZg5ql
3gUH8OgRc1ben2YGs08dBXmjDeNnMKRDZeRQKV60o06Y4dTWkaLAC6V8LJIGYjPaqxXSv6n1PFn6
YwJglikdBuzo/A5S0ackiOL5i5HlWyFA6pDPlAHzAms6AHSgFtuk/TZqEb+kHZPLZDvFBosQBIJF
X+9eHXSnYh3vW6ONtGiMG5JIdlMHDhCsHZDufUapmXxkL57FVdtNEIAjUkeqM9gOviNL0w+n1g86
kbqD69dhqUP58IkBh4Fce/qJHe84OHa7nYZl3zOKOTWIJNjpEV6+R4QTVt5QyjQ+tQQtv0IwwZQd
1dNmPBA+I4Zqo/DGuatbZpYLbUeGu5Hv1RBiNazoNJGdMRE5HN2OgQw7Xhu9savtOkRgmzksL97r
ffTU1ZDvBjp9VeT+qkSG6LO+8U2u+qpIBkA63hb6PcpPKg0EWBSGQNm0AnyNcvJNt7OZvC42U4Gm
HjuCvNveYb4EqYvnoi+RmutexILUXLDeoJnLKtdzeHbahWHhdDO5yc6icLdk8dNMhdIggbJt48Na
WDV1LCAQ7FaBOuwakkTNrdbCt9dWAG4oySJ46ptk5xlC8nJM5LaMA9GW3u+8JuDuqjRJ6OHqSJ1B
hoSnDcdzW7lMSxWE1w4lEp0vbMHLpoSqqzqw7pU9H+aue4XswjIZ7xU71xnL1caEykM4jfRCswNE
OOeljF7jDnacJHtxCX9dQIEQWK0nJ6aE07zXNS7HnQOwHZbBiAkEEhSrKU4ZzFYyNjzBm8CuIdSO
cFcCQ6JbNTSsRgTITPbfggOEAdPhZ2rQYGS5rmYMRy2O8IV2kC/L4vWLn0XLA3nFMTIL+9hbJqgY
PAVX+dUgDx+q7KWSAv0MnpXsJOrVtwpMUUyRXXVo/vZK/kAG+5YtrA9meSx5Ecv6q+TaSu2bU2YF
KjYs2cV4TLoP9yZUQgCILAOA6KRuKMaAGlcYnY7MF4adB2hbEHLK7W0PS8TCDAK7o/rM/6zFJCyY
LIe582RoLnWp7Blkh7WCbWLIAk0yGCngcbCYAbLZIks7h5zAVjdOtWWTwPPAhui4Wi20AfN47lhJ
tSWqWl5CL7oPzEiOWXm26D+h2daSDQbwrbjJR6E265Ch1e6H283Igu42PrNwESRY4AWhtoHM6kiL
GoUfUh3AB1TDu4lg27a2baQdXKP/mNz4lDBzK7wR7nK3QaB05t/Ano/OmH0ZHW3MebaPk9m9oWB2
BNuHOlllv4iZLKeO4RMNbMp01tNxQ9YMPwdIzto6JYRAalxvxI1M1XvZa3+mIFjZI4TdDlDNpnd8
g8MaRU/qpB8tsiMXawLo5NaRxfRSCESWOGyOnRXsekDTZhM/jXZ+S0F+2zlAG4APGFjeu8wgj7CN
24TIY1n2F/hod6P95mEdq54WFgGsbF0eTJfOg0FioucyH5skWLUKgcRQHaWM2JJpyZ9kPU+OHu/j
TL91sU2/4Wp0P2Wpb+LK21Ze7EfAsxeUn4qYBzfKg6a/SxjBRLvErUxxVy9TrJ6hcloTUNNW+IwZ
LjHsyzA/dGBJ2bOWZXHGwZetKZORBnC/6fvmjxhQxvI3Yfsh5lP+OYVLrIUra8RBiSNP+3ushn+M
ufkXdm+0Boic1ymVNU3mTgnwqGjTTtJ12KJG89RrFSHR9NRl8SdK2SC+3CcjSp7iPN/LSqcuYF/K
rTWTykyFAOQZfF4iIbRiMO0yARANS8rp2I1mAI3LhQeBirBwAlYGEVu6IUgy37EttLRT4COd/RYF
J+zKVXzbpKJ/hxutrfqlaox3w2W4ArYctZ59SCg2eQuCLAw3CD3vF1TETQXgzqWbspPZG/tgqvYm
HeYQCFjQ5/ehaW8LFziZhy0UXacZZ96QXYVx+eQhBAxsCB60fDsl5tFeXkbtk+remj88swOxnvtZ
Ne9pdbRsix6CRigPhR68eu7AvJM3rT0EqDUdsUom8k92yGxDtuzp3x5ndSDFocLsEBtOc3SE4fbs
lnmxkpRUa7yj6fUDDUlI86EwazUAG1KYTzGH4VtaA48vm93S5TSsIFAJUl+ufREbF4PRQ9n9yoGu
aH7IFqSoXSJuxoQVwIdpEWyJtA7oKuDkmo2NJ5LNNrWZQscPcuorXdBB1imj/JHxLwZZdASZREjt
a1rkhn0nc3LV4gkDPviGee9MB4QoepWg+ULihXpB/zi6sy74EBxtsJsgrpAukJdeBxoMYHn24g5b
nnGWwXoaApy92IUwaGifNcxfzKHlLJp8edBG96DnjYE/wMW7NrhQY3KJvWknjxoFo898oJwTaGVI
IhnsQrjCz+D552x7nUcyVVM0w3yyTQa/YsT3emmg0lZ2YmY9Pjwj5lui6JLBvCdr01PQ4/XQ6fuR
fROnWzjzo6a5YOasrbyyl/PasK+x8RIleRSnIqIxKCuA6Ycrnp5/ke3jj9RN92Nw1wSswUurMB70
5t+hl1m97HlgD+0FrdFegVmNnoLOYLCJZqI1rvOE0WN9LxszZg2vcmm5WcRDcLyga+kdhiTYSPlR
3HiPMa+9DyhE/1bNvMa5HGvk2t0aSTKY0T3nt03DEBTGrlpi9HqntUsGlnQPEuQFADMJ0Ss6HNn4
nQG7C/91A8li/tZh3SpCf7niQFkm7VPysRZ9woWbl2MyGiOkGD+u7Mp8ANsVmfQiohB0b7WBhp8A
ih9n/SMKgVOf+Z4XXSEoBrMDUE8wRRwPDqDEb9FokgF8mRNgCT5Q8eptzwqVi7GWk2Ja54henoQ4
LfC+gqp2YKWwlMTr3+irBthTUoJg9Gd5s93PksompUpG3c0Njo1XdxeZdJbhg/egJGNnzxXqRZT1
tPk2FBAPct/d1NybVrXJvJ+ecqNu3XsXyYXyN5YycZ6D+42HK/h0ywh8k2LoL1lSOd+1NNnk8I7p
RGMjkevcfFGD2hpJuIFDdjsa9Heq9KRkTPe3Iaq6UlBEO6rrLrLcBqV1vq7tSYwGbzfMR86xYbo7
I6PnbnU7hYsCReROAnwJYTVvOLQY08QZsP6x3K9VR7/Ni8jhOKHgHXA5SzX8FWlpOaCIH4snlxPe
TzPwhABUFfKUiRQZf7JBeVjkXio2pT6YEakIjUSVaqcA1u92/GaEj2cxvTTeNcGc0LSFQqaanxQl
+ZSAs3GZ2C2LY2xSc1Box4QGWsIeVAvxpoHzSQVJq+I+OJYhwxoQU6wx1QUUf2ExQMagn8Qy5f2d
3S5IvEk0/WqJfPEbEj0viwUor3vtRgTISaVlVwtnT8+zy5Bldl6qCVaoXGXeB5HMmIp9wyi3squb
8O4yo4lS8UGbA+H/wk7l+fDHtLud5X5KrpKL98xUXLaCWixtY7o2kjNUdt6sOxwgAjuADexLSdLn
MFAbwUozVrkMDfxaD4Nu/6gzlOVUe8Y8nzIyEnnqjpjAdQjF62VfE0pYSs/KeHsyS1RM8zd0bHW7
ObeoK7u14UdFdZJfkx2zocJQoy9w8Q8uUUWWkiCzLra57OidhtALiZHNCJkaoILyG1LiKUJvqxXO
VkypdXbHdq1Ho28RUYu/IO290m3tMaoFIw8zI8K/FtudHvB2cisDkH4eYXFS238bWrbiCKx0PvfB
Vg4WZqCwf5i1XCcwMLuSPlrzPXbhMCByMLz8Qfa8N8t1ReheQCyomfcY6jBJJ0uZCGXY7xZ5Tb9W
6GvKiYRwZ9WO6Td8RaivhwBR80NbTrtIh2oC88noVsxVyZlZFROpQpgtZ0y+p5kOOKfUdvw+P2Lj
WxZiqbRNyDREab8YhLMxMrrQLAE0RoyFpHS5T8TyYqphMSy15GAD6hErwskL2VS62lr4igtbWezD
YH9FFGB4tN/vI0apiLvEci5E7gzbrnvtk7AphOCGVsKK46RbjH5BPFSQop1lUbLo99tZBwYffQkx
iwAEdW/ePBi3xF3I13Phy/5bAuyc8WjaAr/HB+bujbzwRAPOrvuNR5HL7K8SMoTlK6OqBLbXigRe
fJ8SMr4gq49Fl10lrJfEtEvLHcYFn8RfcKB0alJElAAFB3zK/7s/scQKg9QZVAC8OKze65hJGVsf
t3AKixXUx78NJzjVHoPMe5CQjs+THHYgrixBKuGpeKgSWPIMhlZcgfhZeWy5LfhVfLgcKSQtd7ia
gpGMNFV3FVdK194GzCK2WxyrHE8uhrEwdITVgakGSNK4VoG4yMV04SwUqznz91MO/I/bEbQwm1Qw
qQB8o/rrEWTl6Ze4GOyNJPktmAG5WVFJz0p7hMT+ZaFzLz6NMy3OVoIiiYSpxPhm9C7fJGeD3V2I
JhxCTR4PEpM1lschL5IYmRiGYycxCieK19PsaAOmg3eVcoBOeiJfErLHIxmVw3VhzVxz3tqqeWGw
/W2Adzca+kNbK4cJugnN+UP26Kw4QuQlMfD/RfOndLkiEvkcjIxMA68BzIcU+UBLOQLR9RXWGdCS
xS9p3Lc60XjKkCrnCecyivf01HXDcrU6qNaw+6Hm6K29Wn1xrP7ksW6RrfoxztuCPpCpMWbmGWRY
Cvbdg6UT1Woj+s0jyKnpwo++w/p7hN3wDBhAp1V/GoD6Gl+Gw5eQ72i0PmeidtcetgCVsJfDg8B2
NQ9N40H15bJkHPlEz96MEJwHyzsJJiu9Q5N669US6GmunCQqNMLXZYgvYRvi8qe91TjHxGD4m42V
GyjhjBPgEIAEeDWMU8Qc5NNA2+yDjis3iwciatq0hDfdU1nZJ7kgXNGi7n+zB0luNAX4VF37GCOj
T3cdlsohROJYGHG0lye1iGhHeqFBYK4HSuAUjBifpFtq/QBPlARITEKc/xQ6KH3d2U3seimQ0Hze
YhNgkJRb3cbJzjHKjbtYTxwiubMcKcZQdjBNXCTRMLudat2bBiANXS81YhYnDhdGxaBds9T6NJTV
mtHp7QQmp+FeQwdKx4JYuCj0hwh86Og0+7I2zvAHgVZowR4UM1ew2Yujza0Yrr5kNytQMFMdjltK
W60xrVVHujhMkOFfXMt+bHEEYeA8UNMRaFq17ofuXKbZrW7jB4npbM899aoBCZJ9raCvHb3qfdKb
x2ZWKK3GD2Q97xH3wW21k10rLzYQN0mAZRUco/sMgnLXJkR+9ZxeFcBVRvXtdc5bVzEnb4/1J7Vm
Zz1oKf15u7H8qNLCTQGTTNPg0k27BeTYP1hpdgLwuNLGkZqkcS7G9szhPRbQoGqmek+ojqMXcHbS
+IgzXND9WvWUqeUMSCvSo+ItB1aHlkfyNJPiW5bEb2lfk/wpZ6iyYI1T9kw6H9Uy/E3fJfCdSVQl
0ufOxGS5YaRSQoK4mwG4jePM1yh2b4Vp/eln77lsmGanuwVR3GsKsFny9nZeDn3pfbcZPs2c4TUN
En1lDwiu6y6j4UGhMmlD7bFwi3ugLt8GsaNexBuVNFFcIgMRB22wjhIPJNTUED6+KhwYi5CUIbYH
uGL4pIlckPLVUoO4YPINE0dfxyfXOSrwysgDd9H8T8v0Z97gPZtVIKFN9tRp3hEmA/M32JQlgFSB
I3vXvHiHJgEFk9oivpm3zszV4NIUNDElgOlpWLs5NDITKuwq3oVpMeiU+F6cC9gx8G7sgkQRYJ+h
otqMmHxAzSjmFDvcSg4crKdeMRkuiHB4HRk2EMRt9EeX0CAFfD9Is+BZme/O//mpVvOeSvoJXGnw
epIdQqEjkwFufCMCKMmT+U7xRxJD8RxS9hOvDAHCDtgbD0hbT7IjLUrJLvajJK8VAjv9nU8B1UPR
guQWrKF8CA/hKDTxVJqQ/X1kioYCJsFcReUufWwpUfAVRfKjwJCoFAUF4XbDh4rhl+CKTyxtBkm4
6SkpCAaaEPh34EQeDpumOOGmL8UZMbNLW7Kgri4uk3fw6uJMQUuKFL/hNMaRiYmLvsBLDpYxYD0F
nzfQto6YIaSngkyZrDSvKM0GQNEfQKHWZOQjNjuApKMKA8jT2nVXB98iSKOMgEJ2MO2n/FwZv5Qd
elBwXo9n2S0pweLiveWPxDD4l6Bt3lh3Pl9eSLaajKRKfkB4yyoDCMzkZOAmy2lcC8CBBY+DU7ek
uPfpWdyGbIX8ML8tm8cRUUP6mxAwCBcVCWqlgXP4ybyrRnpS1fOGHH4jC88PxGTNI83nXsZFCEk1
7ZkVwm5LTaIr75ychm+XuIbPx1fL/4KqH6gNSsqf9598Cn+pAb52+qOUpTgJ7JIkK5KBIu0m0Hnw
Ctkav8l8PshuwIssK5AdeBUlyI7wZ9CjrCzqTBphuAQgOige/qmOX35bITlvynFopKieblNk1iiz
3rS0OQJStIk0+NsB8lyQxjMtDIpSphF+6PYlJt0igT5oQX9isOiduCkjbhpn9LlofsPE65vqiahB
wBriMKXYUMo9IYszYcGGVWRjAgrpCusqi9m7C7MogaxvC/WGZun/4+nMttvGkmb9RFgL83ArkZKo
ebAk2zdYllWFeZ7x9P8XrD7nplUtiyQI7J07MyIy8rh41Q8jMCEQ4USKK59KN++7awUc7hltPEgT
Ma9o3kUlZzH1qQs817Lcs+Nqh08oK18UXZQ35qx2DUNmJMxbjg8Jt1MJtE5JOg5Y+15yquPm1K84
sWP0ZQky4Zu7dX1hGBCR9cs5ycT3cbnzGbA4FPGlyoiyXB8S0wWNaqNPbittarfl9E6/4UGs9uRH
P8s5OlWhRW+V4GyWEjyfVeExgniVw3pwnrm4IizVkcg6oQ7ifyt/fqBzok8DtQXxUq6TixZAQ7cQ
fyk9iV27ty4HDRYjqOF9uhsHegdDTeDyKfHXJXyLO5APCPisLD+HnPrW40RncYsI8tfwSfUPd0FJ
QZvW92cUDplOvbcvJOTHwIWHQsXsQDMllRoxfIAwb+nuMxc3Nogk8Jslu84CNAeef1mm4aWugPXA
PCQa3skIaabJEf1Yk+j5dyS5dp+8+nSFmhO+wOGT7z4yxo83ql0XsKy8WuK/E6QdjptHnwCX+PZj
A/mbzsb9itIW2zpI4ejgZ7G2xezDHgXjr2YBIiaYVVl7i9XPT32uD58uhafxYBbJAdU0fdD0b0Id
8kAFmUUDoBJsA3uCXariwXfttzXA4GboW1w+NiYkFDt+63+7bjmBtF20Lpna/mnjJVH67oFnbliE
EzZXR8XQW0TX4HXEjZX26jfCbr9hE9FHD3uPoS7CitmMrrP2iyufrJPdvAt7DKb9HMtJ2nn2jo3t
ipER1fApJpPnCVv75wihhSmQSkVsay4FsZDJECuYyneZkgypw0Z1/0C5LbyUdUP79o0gdsXyAXGH
3pHHqV4XNrcRd3jSjgDw5P13Q/5aUNXgk6BjAe3E9Wyd9IJBzAqYPS9UsJiZykfRSLUDIuVqJ2lV
L7bqupI+sNEIzilIGLuPWaxw+ZAF78mw3apYWklX/cj4d46TOyXukTPfdATawP5L41OeRbdm5Xzh
HnQg7wCUN+gpyw4T/R28vUSDPTCiu9LwjO+eaGIlLhvIY5bGJ+lEiii7bXP/lrHu1zMYIU7x2H35
V26ALKjoLlTwiLAREaPAJIizW2kGw1NpzSOQ9xdnAqG1/9CZcwCI1DaOIudcziVY9Gt5L/JNth9z
jK9368fuvjCynkOiPfi592+F1HgdexhG7KRpHE7AGSPvzc0zjGsY1FFk5PDvCVsD5TEGUIgToQ2s
HwickY4/IYw9aCsR/7Eoo7JROQpuokjlGJTAWk9EzilW60kwuQed84v1zrRvYvJyLlPFQPH3E0FB
YEiY0ev6kFfDIYtpweWW8Y//hRtCnb7NBtor5IMFK5CWU0rVv+A47fn/0h2uiBU3stL5L2IMf6vF
Wy/3qvrmviMTRfdBXsKi0PmiIlP3mMwjBZQumi+KRw7GtseyAG0lu5Vcg6avM+IjkIFAwGVxcVQn
i3XCZuVakAWf53n3xNUh+VcMZhMkJ4tCnr8a1lM34x6ev5q0CvRmrLCZNh/aR9kLJfVEcw7MC6Sj
rpyNnrNKgLgoImgoZX6l9Yd/k+qGT44RBPTIQZOKiR00A+MIVXwJ0Aap4NBJZ+wYg0gRUzW8B2zs
rIDfbX8Xmj9BHYkTYuF7ejPWEG9+DvalOrQNqYdF5YozRfzWJDj2cbuVsic754ruqmpx1cf5HNI1
nt/xSm2LMml1N1zccvlH7TfB6Pz9/35wRFn0zW1WeW3HTBVgUXHvualgidwxYRnaLHN5S8+j4wHO
NkcqT4UH3oSaZbCc4759/7cWTOtzAXrjOBLbqZ2mrhTv5RxNWEaKmCZbiXdlz2s7+6xxNx4vCbJc
8bjb2kdHbr+z6Bfd8tVGDf4tH05L0c0/80utcym/fIC/mV5TwBmuhX8gL1pC/6ZrhkdtOn7D76Ps
mUc5NM8RNZtNWY7Z9mVTnB9rUBQH8HIunvbPqPmyKL2VGotGpuolpSRBS0EkuSfcRQwFKGvAIAyM
IN46aIJhZ30DUZBVn8lGWJrtpXL+3aFFgACwCbc+11iPiGuo1lxnoYBfZfpYfdoswSKzrlEYXklb
JcUE70zigtQLDDRBHcoy4eUkZitmxAIgMy89aokpveym4rDYP7hQAUY9pK120W7pbkxrAHzGWZN8
sNGUF7JVlSzy7vwgjSUV7pevGAslwrtlPYSkuzvIipfR9pS9OEh3Ep6Rrixb4isljXC+i+ofHmTi
2XhI+a+M44bzyo4KpuAS+qI0jCYfxKjS+Jop01Iru+aCdHRqyyPGYZm3YfAQMgNDmOsaMqWDlytB
Ttov/aqCGVSZl8PMWcDrYzrcTv6Zo+KtpMnhruTIk5Wwm/cpOhs9ZkQPfDFaMA6MuLtYuBm6HlDw
jVCCfhPBCSCN1l/ywUMdMCtE/kd4q0DXtdTYmSwaVvDKwAQEVJeKwpX1D5Pur5TEEfr24cWnj0Do
GBruKy6YbprLdkouJ8B/3pj7yqriMsX6TnZJ1/p3QSK9M3vD/y4L72CtTxthgD0FzsWHKZhrRyqS
g7jNPd3Tea/Tg624QDTq3tF7XeQ0ecCZlKyy6BO6XHOKJxjRgFxGLChbFEtiNEP81/1IQPSK/pQl
2B/QCnVOo7szJuZ6jNWm8ClIiAWtK7WroNsTZDYosvRV87X4l/8SfMg5UZW4Jk4fALeK+6MHg18V
zKviNKY4J+zalotSm+qg/rBs4XTTuW5jzbvYb9jYvpC8eeBQgAxaulpNgmB4BPsE0NP7Rwad3JT0
Y3mgwxX0bkprKzFfIpJitA/7Cg8K89v7f3T+dY88esJIXP2JAkfoJcEGv2LgKP/mzE8KNQcS0tJX
4jFxeAqIVxg3RyyFOEW4LTbJEC8+H1dIRc7rgv3RAWbXQfaazNhjUL+wZvihshRu9LjyTAj87lT/
UpIAfqSvR30mEh2hQeXvuKyRIu1YkYJKsM+Uh5DtX/iIzuLGvNa35L5t6YfRLngsYi4CE6ZjzytT
+I/ytKYf2lQsJOkqS3ZEDdbEFkrBybULYPOkditGWEJAvoapG3lLFT8clOmYABvcJRGeHdWGjnQO
UkaeMAvsjBeZefVIbdxmbIk9oD2kfz6zWbScCXtWIdYs052gJTaVeHh2h4HskwZavMYuEprHsHMr
dkidnWZc8GN+EAN0o7gNsFzKrFQpswsB5ncmi1M79JwZ+iDV6Ka/CRTW/+VZsvY5avV9CNvan6SO
Okr+f377H+etvbOsZLWVkBcS2p7UVWV1UP4NQPa1990dsXoG10Z4qqEwc0ykguYf0HM+R3sThjuM
b4nXop9VjulVqwnOi8pAGBh/RxSE3SYhCLlscgFgzY38j6ysZITCNL3pnNEnsI7E6mv/YuoCyNgR
0OUpPB4wPL1Ju0cVSjo9/5cdnVNPMrsOiposgVVz1qOwJthevhgCQjdR/0xsF90rV6xcidCqwFQS
WOohOZP83Gzi10rlLAA+K91r3kF0Aw+rzLprgogPCqxVKHmVb/s3wfSzZyID5J1WPs/G2WydlSpN
ON2VFZGy6KONwLvhwGBiBhJnCZ/2tkUqVgFIok1J8DGY/ehkuMbJX/OrDBu+OK4RwgyY6vXeVZA9
SMLBJ3Dq0h1An930h20qcR0/mE1+xXCm2KQDabrel/oZIciTXTTPdmBRvxkPAdLRIoigXazyNemx
vWS972V7UVvophBVt+b+njbz3xSryXy24by84Ze7UchHe8KUCuO5dPunfs3R4sfXMf7X5xRpQASX
A2K1U/taTZwNMQECMfsDkuw3kfK6/Wnl3GVhTFNqdlUMyV+gcXxQEeoPfXcFglQdxiV78tPgtu67
p23ubxiA8NC1/kM/9FeSSJVDTGW9Jh9QmB9JOryKIB/r9W6Z6Izl85fA+RAXMZa4UsXDj6CM/qgC
YQ7XHVOv7sJou0/kCIBzSt8TBWJPGuXJoWVzGk/NWD3mvX3PYn/DCJg5VHPC3naIY5HxJ8f86yKf
zJc5TsX1XQf9eLOO6NkyLBILjjLPTMmdU+CHcErgwOziVnXhOEd/OP2p3qujQBcXrr8GOxNXEJY7
bF9pHREvMQEHNyrmsBT9dCcNRNx17wVpQ+pmiKYpgjOju46shKqRTRL5IV05XfPCBIAbx47uOBel
onV8g9wEZCnsEVElXutdRqxS293valQ/0fTJJKQ3bNqPxkI/G/dZx3Ca0WY4u/f00zyfxbIdDMbu
2v8q9qVOiHIHTwQ0bMPoncyiOXmYp/dlxHzB9rQs+d0aTPc+wo+LDptcIJDbch/eJ8u76IZvKShn
isczrYL4YUAFMMlHSqiZlbvPDqTd7H8qx6V3Xcrma4pX+px/Yx37tbnMOkkcJijWLxDcHzhwPrUJ
vqUl59cw2E/Z4qPjLG8NmMQqXZnGEFq3KRpgZTYjATNF2+KDO+T7LiqORhj8CzjHBfeKW7VkuBj4
3zQm5tfp3tCJ2pzOqt+FnMf1MJli/A3hx+cuWDRy7mFPBQJgl+/jn8EwKYLM4Uc9VukBhPJDhKhb
4AVPHtnSkjl06zlGe+geI2//8sibVFkW+3p1PrbJ4oI8OIJkqMYQl0ly8jpSgEpgP7v/dEDY5d6O
zCFaNfftM4rdI92np3UvEQXMH3OGGzZYrLkal8IaOQytKDxW62uBnmGzfwTDc08QZZUoNkqDkvnN
NeeIYjBBTknRVI734kBD+hoEqUh4n7ocmi25IhQnRZhwWaH1XFoGpeVANHCy2hTpzO650M8SoFm8
F1F8JGsm1kpNJfyQkszJ51flZgSxsvjSwaiyzfM/4qy9HlASKVZaTfLcZMVP0oewYuC6eTUOy6UL
AZNzMUn9Z9QidJY3MioOcN6L65cuBvaZ/E/MMJfHqzlagqK7F7xCYFdysMErsBe3KfuX91HWmfbD
SaEazVQ6pD8I4X3S3BBZOUgQjGC0oENayHEDNGXa45dSv4hhPbRAYr5DF1HgijKixicewcY99pim
BGBiW/Si7wprwZkCoKICgiOWGoPigd9yrTzxrf7Tm/ca+gSOwN2Sm4Y/w2oa21UP7xbKZJ97qvNO
YhhcBqeTahW+fcaGW8kKdB7Gyq+5oWRH54fUvpYZaWb1gR60r2mBtPFaiONbc4oehSR5Eb4DTCmF
reATuuUHff4GljeC2Nl5PD5FKamOzhN4ml9WsZxciPqqQGY9vcxy4bQecuSqNXwzT6Hg7BcoxlnJ
u9okRpx0pGjYMyojIS0sT3O0/qXL8MLkX8eseWU9AqFuWr1TzWTD8t4LMXOB/PLgTx16s2pANfHV
xjVPNMDWVXW1LhDEfsGhSd09XI7qS+h1nAt6oqOUWCWmTbQVPa9VdTuZX1YXXiTYIwui74AaaJ/8
GKG8WRlCkZQGxmmKqoQ25vhRCaIrp68S0gX4Pngv6p8CkkRMi1uxgBqIJahLkvAHRVPJ0+RbsxIr
/1sLCmEf669tX1EfmT76dvI8ShGtGN0dcMRz9jLgcoSvthWDqPxRSgsq0yPCIzty2/SuX3+LU6EY
uJE8VacprxZ/xVXxljpVQtb3Rgcr2UYfFiduP58q8EkQqrbijjLEA4Pm0ZKUiSXjMsEOpoB8iQCv
vW7zfVh91Cpt9v7flgrJdHR0o3LuM9zdgKUn4PyF1JbKGN4LTS+6aHDuyXnOggn71n95C+Yq5bXJ
aJwvRAtHv2iPInDkksQ/jrTB7fjVmkjbkLzUTzZAWYRTJYWIaglwpoEsrqV/WOU9uLaiGoUbV1Xa
53CiChZPKp0WLB0JCco4Piqrp4gwm+aYBO+g+iGnHuU4zygmnNEqBvYpFoXnxF4cxvYBTEY8vrBw
3NnvbJt+oQxlFlw3vxqtbwpvlboIZnUtlOha+sCtzoZjIZA/f42LxmXu7VeCGBiVcBFgCwZUqxg0
UsDmrEHxCi6kAE+LZ6bnL2mOLl+BnkXNFdEeyAa/dcwfHagFGwCph7IobWjWuh7kWXiF+1B33qUi
DXnDGvwy6BFntq/apcSszl1eSfu5YO4G6lfqOuEdOJ4IX5PIJnDDW+Zyp7jLSB+tRWTGdHeYl/62
n6XR2UuDcVm93qczdp0oEAYO9R7RIRmzvVo3C8HODAv4CuQNG95lefW/b6eKZPEQ+vufXPaCMLj1
/tkH64onyNfM2cj84DJ5MgNrqi8X0FK27Xgwfdw1jOVBtJKFLGOq5ktlal5a/TbL9jA41kk4z0hf
N1N0wrN8KUY+QrNG8sPDU7JnOgWuvYjC1tcqwhqlCtDd0Gm0BMVpgrPd+/5Nb607u0TT49gBC07p
eNdZ5q8+CJ8Sm96NEUuoCW8lUR0R8OtSwjlNgfnde+hEB3AUcWQDJlvr9m0WHQNA+zq7qnbv7+YW
22FpmocMnd7YL69JaFIpuHhKBh10r53g/d4PzIPJat6vSJihOsAh21jE9sy1qp+idvtZV5DjbqAT
hXTbrUNMneaTQJymmXEeGtg7zss0JPiM4ajGxFSE4w92MH0I8m3jCJgj6eLrBLW0ZQOwxovzay9c
4Ee0ofiJbr+wTnmZgv3bNZofze7jDWoaN4rAM2MUhPig57lyYjoJaytPgCdTrOGwp4/85t5uMYLv
4qfZL78t174vMAYpt/2wOMNf3D9wT9kLBFgEJva+ez1nDPSesE5hMPWv1i1IPHOPHgy7uqiYcI5q
TBWk8BIzwNl+fHHm7RpTIeaLqtJt0UukwavdfXneqSIa4abZNH+J2jMMNT+EaZ8VRMIAzekprO8I
cDoNwS2uEsicnrxCuiNaqhQJiVkiOyTkU1BUAIlR5xKeTXGNAn6HpT3VRgl5DLu8vWAMwtCAgGP4
K0ZTQDm+sXD0BkQtXYZqaMGJMN0sb21r5UhCaluah3cj+n8aZGFTjJPGa1P0o4BnBmlSxBCF0GPq
figWcyFc5EKF12T27TlDKn4rq5McmJ3N/eKLn2NvcKWnxmUQHyWy2XDNE3ze1v4ZgisaXKKcnlnx
zUk7iF25pt0vRa72FCmkJchdc5TJ82tOWwhH3wIa4do4Q+036NqUSzA3gszn12qwA8FQUMv11Qd6
kjeupUP/TljjYjZeJ45DpbWBZCxjzEckGob0QrdkN6Zbsgo6MWGycMv71nk+/YTsj/FN02P021ud
u8Na3Aqn05tFA+0u64EDBgs1ADm+qZgK7hDhbUOl6WbodJj7hr6QXzqDi/jwJ99SMIXU7qmd0jSJ
bmnO7hBxPzgx2hlHqErcrQxebq1316b5lMhEpyKQWf/MbIdHCniSCrUFcKEr53Y5jdcKw3wsU4aO
Y0gWCbzrt3Qrd5CSNj4sc8AAUg4Em1a2LahvSE5ZPQs6LH2qB1a1WS2dN8MVrm+3PZl2PBQfI4F7
xeCMAZlHu/8uPbSuYzL+m0x8rJYCJ4XSYuU+PqgETkR4E825LbsGxsq4l3onAmyeJozpphUY+x44
sDv1n3MJPB2Qq6zN2yO3P4/wsalQ1VEtJWi5XYbRkQbE6ovK0R55QA8h9YuR4CseBxkuwn7JnIro
pqJKR8eDT0JhnEYU2jRREaPha8Tq1OF4IwkHlcphAFyltMmYT9nazvdI+aG2TH0RdYrOyXgThP5J
uoK8g38wjDfVCC41qljPtW0PSl9I6US7CASkyud6riXMUGTC5OhSH2Zm8S9vqr+bvURnXtPCPP32
xoBek/TomDSdN0wGAtcjseioGeIyPEmf0Pl/OMk4hXQlIpQCUm+mD14C1nCLjBFnIJpWmKaJmHdY
lk93w6JkKG9SVaaEO4alXWcjt5AvGjmAOaFRYAoMjoCouNroPe7dx339WHCRUXbnUsavSOLY8ybD
BhmbfAEGfBSFhK35hSqJ0t+OYslVogiBI47AizUIidhktEphPHVv9J32GokiX0y0b3ZToL/lBimj
UM2DF5txLZAPJpMlLhrKK72/kDn6HBa1eHzGfl3GFDURqZmP9GNCMQPC7ZGS8oP/pxhDPGyA8PN5
Ovkp3QnQNZQswgVl+yEhVF9wNpLypEH9VlQt8vIuvwk4qZZov4tmpHdo96rafzaD4Sc/9a6RN6Jy
AiYKwoNX/LZjl9aBL+rjizz4HlgfUUSkyNP8NsbAnrHGlGU5HTVgas9i9TG6XKkFR6qMjZG5fQV/
nN3xsBQrEEhSrj5b+DwVaCEJMucUTMpVdveWv3CRlwUt3EYaoqCnxQdpLHIMwukZRN+euLlN8+mu
608xjQVYMct2Ks/UzkxDbYD7OEjwQx4bx8GjxxAgjm+1gOAsjCL1gEnDnTgBkaCOJu1sxQVsbmiP
zIXD5njCUIAk9Zu9fovHBM4JXFjZFWExeZ/NQB92fempxALV87DtK5hLQrsZOc/dFjQPC/y7P+M3
R3n2v82HEF/utZmFG7q33C70qln4Mo3fItjL8Yl/s0nf6oGJkF2GhCoYdAzyQFlCbf/shXgT6j5I
k5ZBks7zjNkjon58V9tbHwjESLuM2w8i9j/NnjpDvDDEitK/qVnMObUo0blKWxFmLTtSMCqfQk87
LlTv8purcdUn3mc043cMFZLuSOBqsn9x0oMA6UgNpuR6ZH4jIgSbsqmI+OZACSgEdC8GR4avV4xv
/yNJsziqgp2Dl2yW/ZOPuGclZ5GLqKm8Ka9VLNRV+iThFLkmzAM8AsByD+RJbO0YtsdE8t/BfrWk
5QcJf62xBajV6RZ5tWAz1EykIFW6yYNRnjL4CkkSmRVy7JCXTB712XoQisNC4Nv2TNJKcfNRmSnw
TKehvgPHF8kF97RuaDRhoxLd4IA8RvEl8R2/n9Qj7X9oDZ2jXlUD72H2/WFxo3UCx3Tp5MF7P+I1
hGk6ChjxwzPbIYDEZVw0z9e84jUq1loKQTAgh3cxWueax+wVxb3fcwyviKXoHMBzVCepDjrS+Hw6
rbX1wayzSxNgMRUcQT9m8KrzYIYr1sljmegeNWKxeUJQBNH9R8cT2ItTnmScI92yh2i9mv6ipVk4
AQcLy+6JJN7zbuk8v0cY9bwOjOAoaOBgAGru+nex/VVsv2VxKKG3Dgkb07QhqM3jYjlEu5c+8d4H
v6HQAORnjdk9ml9FMMEr2wj8MsoUmxYHD43R1m4CQ/E1DAiEegmbmSfLqkTU/KhEY62dJ7ixccV6
0H+vQVfqLaUkACEg6HNLxnU7apNIHSfriM5LgdrkucKGJ7WL6+GWx3+FP8drTprHJygASM7J89F9
NbDSDBlbEdB3HDTdHY9bOkNd6EKHYbWPTyEdrS6nFJHsZA/GRz/PX1kW3uldfAqPDlmxlpG/OTcV
6YeWhb7kuNgnY2RKFX6lOsHqYcV+DYdTYrZuYV37L8O4P+4UMXJSSUz7HtXNo95nXIeDfq/AoPgv
oEsHH6BYusxP8eq9cmSDJxhn88aQVHKAtkLypE4PZb/wFOt5krzuw16Pjy0wZIdjQLbc46YNlkMy
YuMSykkjf+eJbkCd+gmz2mXkiO9yw2nFis96MhCLamJGSGbl8Z8pM+92Bn6RrpSVcQuMTG+UddYK
rhEEGlrHgKWfWNV7t9MI26pjsiB5VnzXc01wRXHZUQZmblmR3qnEzPPlX39oDjOUvwyrd1at/6kl
QY1BcaROVgFhpF23AXfdNpKnDHLEwxMonRjNTrtGwgR55Rg9DsxT6/3wmCmSAp/OHl42QxKcOUF1
W7EyL3UkSwRgG/OTTXvE5K7KdpU8UhhB/IQ0Qgxo+BxM2icmYA2YNLgXrfW3sjtAJYBNmrRPOxUj
bN506aNaAO8YmXZMDvJFbjuqFDa8O0lF4dMmRAihsT12fFs15YczNKJ33UUlU0hRncMfuGy3md6O
zgpP0iuBwYijRSQPIoQAqykZecKyW03zHp/EX7OxP1nEDskW5jlPTpGT/ENyINBPkFBnuDdFmzLM
cEyGG6jdv2rvkuyR52og1aZPGO1P8O421E1ZWRiXXuXSA4C2BP7xIN4NtEhUmRf9SgyiBBFCEivB
j2hHP506/ZVW9fO0aSIj/THswrpyDrhIgzdwRPKlmYBwUc3uiyADsh13ib82zl+mLS13E9txmiCo
w79pS7yik5rTXftaqYK3dQ/hvJ/VDFqcYg4rai0iF16RVzq5tNYRFBR0T5d2/EZXzEnIomHZOC8y
ows3KbupQLNoXZwMjLCbM1FSAFmo43MmTurkU268Mn7GwSXWplBJsSxY3fgx6wc6oUCPl3uFqTDr
r5pyO43BiDiteRiYex025ne1WHT+wlFIs6v3bHF+KHKk1ChHyB/EK7vQJ/oTwfY+9e756r17M2XG
F2IYammXIE6BcO5RAgfh257MYJEGCE+3Dz8A+uOtywY3NoRxqnoRx+FoQsZF6sji1R0/hyKK7NaM
PleOwJYTPLTn+4QqUnSvKlnfJPZyEmBkKcCro9mGI4q+nXQ69aF1F3CKaJk6nves0McMlcfSa9SA
bGB3Z+PvrI+SoSenV4hDuJ+hsC3h3MRBt6gMODoVpIXWBUB8gCvM36VxiGKiiBlZh8I/H+G8eAeK
TxZckJvHuaxpqLfhj2gLG6ZbTRly4+gAoK4DeiqiB2HQ+vYpe32tO0R+71OMc2ST3izl9sMuBwCV
8t5anIdzswPN8H1svuDCBXDTWseqTR8923oeov7Nb8KXsbEe82kj4Bi5g19A8mGHNi1uhCsb341i
H05lUJH4EzrXvL0GXcqx3DOWa6PP3mtGT10x3QNv+9h7ceLqoW3sr7ykz4XaGgi6T0iI3DK6K7y6
+p2T5Fa2c5ziCsnotl6bafdz8zGrv8jCGol4Gn6wp40Lru7v4q9fyUamh+0Cok8T+9apbp3TVrTT
EZutQ2UzXTPhixlp8cMd3V9BYf/w6NtlWOPEqnaDGz+Ncvy39+iw4iZy7cRuCAZtMBLXxAPdqs4D
kuqCdIABhNjA9x05cWD0NlQrD7HuMUvqIHwLbju+esN26RiGSWsHi6dtSIGZigpgXJHco5l9gKjN
Ubv59244U4gkC4nVimcbFsJPnc3ZPa02GDDgQVY0ryPuvHjPmTe5Nd0ZrZ1+1S5Dxv1xgsEBIKXA
GN72GlFQ28dMUB3azz4qsQsq8/gEDshNd6blwRjrXyXprFVn9cHa58fWqR76Zfw5NeUpX7e/VPLf
W5wz+xH9wPUO7hfRfxxWPlhW2b2suG9deIbfsRoLFBp4i+WLZz2Ghb3+MbEyY5SD92KRJPpm9QNa
Th4E5KYsqdsm2KqjE1SIOcz+uNTrl0/CVjizdemnJW68bfxn3cl+R5NSwF0arLu8mDm6uLERA35N
DpOT1UNqkHbRTZmWpB/ee+ONbNLFOGE+rBnocB5dML1DgKTkatY/ZozCK8FEgpa9d8YfP42Vmd97
fvXC1OXyyXNpRhpSHs/gpDZOuB51cTA9mEpWPRzivNR05Bb2sS/jfReh3h6SQ9V7uIHi1k+8GzjK
2r+DudIKgfI8Kx1Ksqq/MUZU2GyxMPSRxBTVp8NThVUr/+m69vde7/e2FX+hd6cTcsBDa1peMK79
heHvcR4bVAX7a14lAI0YAg5VdW1szqfHNNza9X8zJuiH07Le28WJ772ufRxBRzq/uG9onfFmt0ep
55XHKnRwJQ+yy8qafiUlBaIl3F4es27Tfc3dCjMQrW9WXaAKZq7XEq6f2Du7TE9wP7yGGapYxzCI
KKX7zLzDZhoDn2FHWDChzS/Ll7Ro/FPszO57MUenvYnvCwiOiYO9WRjq4JSZfYqEKCXB7BybYaxQ
dY/oHPqDOUTNqevxnJns5dQzvhJzJqwao+F3iGbMyMmEqiahQhZe60/VabXoo0tc5o0uKur20Tl0
Jv3Whp8xfcTIP3Q6ZZk4/+LP4kUPhem/9lHw7LGYUMD+sJio0yPYNmLETtZc3OTj+lVYUmrCPjIh
9jJnzHYdB0zC6J99HnqyotgJHCBOUsoUbTp2VshsXPMtoWzAwy5+Ijd4XdENGDEdi/qzbQC1cmnf
zCNKA48Z6FZthBcrZlfHNWS+37Ii0rAqToWySBBkWeRRTjyjgiCzRGrBrgEGgsBF9rz7HdpnZmjQ
GDAzthEz3fuaSfZ3+9iAh+ulKAfg1lzXvqzRtw/MPhTqEozoWpiXVE3pp8VYu76DywUZumbG16XH
1VVNiF7E8X+5cxn9ChYX37s9xepl896zJrnOHQefgT3dDpuTFL8ZQnjHyQ/elZs7A+Q2YHm/Zj37
BQMl25huPIiBBlvHjfiNNZr13HvoHtPuOd6ImoV9G+b7o1dRRfQOE2wzP8wfx317MFsPX+8cXVRo
rfZlE9kbYr7qyR/2py0zu0vbHQJKyvTdQiXppNOGzMYANkY9G2UpmvyZ3VilXFJtUae0db2g0sIi
alh2AwmAmzzmy/i6BDY9B+V955fHaQdywJL1joHtD8aUUANh33wwY+So+OdQiB+6ljG38eJPt1Ae
tB9UDCQLLL85BE3OdbQA6t3GRHfPwHXRD7ArTlBnmRFyUB7vCCBjGzFjS1LIbKs8mRXZVh/8a3HK
AwUztAiWwx1SOgiaR5CRuSvo7EhRTJf0jgZMXjdOlhnd6JmiGHQnuAMQKHJl0oUJlLKFLQmJHoAh
CWNodnji0h9eoqi4yyHChMRRhl0I7zFnhOQAZ5yzdGNO1+2yP9Q5EpbVxFeLaUvLyoT3lKyiAzrU
espa+yqJx8+icn+vZJeCWUcRYHnrHijMbgyTrDhtn9tywmqmp0dwA3FnacWoH3Y+z4rPLiQ2S0/w
i4V/q+XgRlU/mVZy0/Tzk7UWGsRwNp807ZTewPxcJIKV3RRJho/M305Dp40PUR4JZoAGVj3cKpV3
U+X9kmBspF5eSYypqXVngxhKpbdvptrAwLe8ctit4icV22yaV0A0XDtD88mKSTz3fQUEHChgK4sB
vjy/Elum0iiYF7GQHYYQLhPG/ulTAQEzM9exHaPLpPB/eJp/3lQTwwu6Z+kCChJ9MasUMB+NtSIG
bz46DxAJOEUl/JrQOQpQG5Ci6UYXfFDH8J0uqE5TPJ7l2jb9IaRvDG9ncu/0kDnbG4mmYM61wxnZ
46WJ091aWIJWQLa60z7gJJhiQXJix+lJa3GQlIqTJoCO4FsYVX/YYWKmPTpquWVg9eFOf+aaHZNs
vfHr9rpM1+eSqOMlE7ar7QkjdLmUhHBJXhkcaqv7LLYOSeuIGn4fk+PgIhwPOcVpYTO7+3NfwNgc
M4rVteWErtNrG1TuQuHzDOOQOydVeoIfmUYsAIz2fipzjHWpLdPgijnF317ecHghIhswORsoixfE
YAMtjCRMZy8IrqmkTcvic3pSgpSClhxbiG4z73fqJpMrtNbDuJ6i2bkTS1D/sRY8cKX9aAGepVWt
XB9SnqWzZKAgBOGlYRkXwND20V6LS+yomdgbval3y8U3rMRXL/PGx6rJTwWQTh+msxhsYQ52EBzQ
MQERP6QkvFOVvwwMEy4LiEtCebuaL3GF5KLY/1iOusOWo1hWfW9vco6ZheU4Vs45Rqp2WeLGndzr
9VlLWuvWjzyDivR+mMeHlC0AzXnt+T9zmkhihJdGP12V8BsTVbAPe9d0yU+s8a/KYL2rs+lbjD13
KNoij5k8BBwzRc2C2gox9U02MfcNTXaBq4u/N//A7MFeUm2UPnAFpe7k4qAYId6AlFhIctRS2PAY
A+aeCtbW+E4B11pjeIElB3xhEArY+T0oROEMp16JNU3Mxm8XxMbjqyDbKoPweezARK3W3CBiSNf6
oPnOy/FL6Deq27eoZFo28Q0I5eQ0xU/yskfHTq9I9k6NbdCyhKzfMApMK7mNKUKX0FTNz7UwVlD5
wQup+U94jtFNnxoK7LlwcV0NztznHjDPnNERuHP4zd1mRv8Ma8q0oaLH8zZ9Hpbmt1yQ4nT/+Z/C
gUbKPbvqWDxpY/3uTSRKXf2sn6yvGlCecvnC7rx7sTP4WrwklAXZaksqrq+BEgyug+rxNtvqa8WY
uolYb64YwKaTCwybSfC4VDG4yL5Ck9/MeJRIHiFNzuiYBDD+SMlF3OVa2NgJnow0e5JQZuGbWy4B
zQXXmR3r4HmAC8F2HTNQyK8YdGx8Nl1/kxCyWhCPNFihBZiHlwBC8yQtFrHpO+8weKg6hsvNK26q
HUPO0bHBjpbp3MOSut+Flb2n4XyLCP3Wy16sPvuOls24CEJMOIPgF7J4nxglrEBBqwi8jwwEqebs
lQpWfEEg8B80CelU15qXDqfDWToy/z2HExetgbtejzhGwz19dWFN9272bBvTR4SnD/bcFx0HDmtq
GkeQvhdRVwShbMmZTuTf+Xn2Tn2sEMjtZ/crSjT036pXRG145Rwe9ggVbtwR6b4KsMhO+q7xSRJv
+KYI+YVV7Xc+WizTfNdW8aiq7Km/jQzzYDrm09iVj3FWnbYgPusd44FslGm6cOYGY6eYY9SEm75h
YBAG7V/p/1F2Xr1xM2mb/iuDOV5ii2QVWVzstwdSt1qtVmzJlu0TQk7MOfPX71X6Fli79ULCHMy8
cJDJKlZ4wh1y+XvprDu3w6Is/2FUJszbj7HR0ix21PFNCxoVhhv8qTCIyzbu4HB8X4xjh1MupCZM
XFeX7kdpnRm/vrh5QkLwRU9jtjGNNq8tbsyRkkTR45z1ty3Fa3M0hhxu7ep+70NUuEVyreb5K22F
VxQZbwcxCVF3CuPlozkehJov3Dy6SQgQ9AKxz65fQT8QVymLG8ggV69B9DHfZHrnve3TBa+sZ6/H
NqImRkAwhVKkqdc1THmZ4Cee9jstrIfKo55LBaIOPIClXYEOA6asITrMBhu4uL8mQJ+GcBKL8MIS
GHiiuufFzcYvigU4e34uE+SWyKPW6rUfywfjNdYi2YLj/pyZuGDGA360tmk8742SXaDVxgDuzJGP
VALEroy9CsGSxo3ocERBKTYd7DuoxAtfAsrVZEfXeOmY2WaHJdb44sVfzWEgrHRnd4j/+oFPYK2b
R5UMO2A4EJ38G7d3j6OM8rNqRBpYDcexG3+aNT5U7tkShxeKbmLgoQbc5ndNFaOebH/1KOmSugCn
nu9mVV+tGWR8lZKNhcnz0FfH2tKXpqFqSkrVTCXMLcGqNAqyXLsXScDZzEzO1Eec+eC29s6do806
XZkrpuWwMsU1QkdKpcAbEXXQ61d2jQP81ax5M8X+kJ+Hacrh/uwjz8UEvwoAhuI+9r9qv79VHQRz
zEs8lJPcOnpgKeMdfdNBHjW3kTke5xaLyzK+GnxF89Uvf2XFiOQxa5amrXn0HL5u7LgcL83lvWTx
HSeHKXS4VrmLMBEbIWF0xoUQ1GY/PQFq+pIGxb0z3XQRgjXWdyAkl1kjuQw/l5n8vQoieGZR9FBS
chiuZrQqzpFncFERRImZqPvaxLCzpV+wdn3spPelYy8CBKDbz+c33kVm3Zn+p+eltOZNzp3BNhEw
XRltpNzD5OI40k8zcbpRnitgQaz1p9h2dr6Or9uk2yZpdYz6dhtheQyw+TrL9atUhlvEJEKVvacr
7Gq9HQT8HXfnYK3QRQnQ3OwgggfXsw+TAO+TOueySL/LxWiMhhgB5V/ErIyNHnVPYxSPQZI1Ue0U
FfOA3i2wPQPuxQ1UsIk8nT1yViQg2o1IsqhtYNWkBDI/2PNwnkWQfyZSJyV+Sg6giKpR52EtkIQY
pM62fkBd/Ssffy2AK3jTPT3mWUGN8rLmYemQiuP0s2yiC6FvWQFRWF2Yz2ZuuwJbxAmiO2y99Cce
FUjAVrzPuusEDtSUhZIuxQzHwh+6fTJNcb6UN0XX8ZKKY+H6mKU6QBFdRNMm/6BT9BUyr+4f/BTI
VT876FvlA4srXW/caHjKFwDwdVF87y14ITV6HTI9jm32tSmnw+pTK8xEmPqIU+a/5Tg+24t9THv3
GjjTM8pYn8qB1l1seWiYj6xOFSIXa+LTiJIr7RtYcTTl2yeOeer7rN3OQ2MuJS0uPf04jEiWrHgK
ovUdXnjZ0O1wyLx2kmY99F74Anz62GXODSms+ekQGmub34uJdZ8jAh+00f1YN1/sPsBZK0p/macu
vRGkCUJM7tdP3qCPc68hJ+XPweI3F1kdvHQr+gE6eK7j4a6MA0AtswOiwM3wlGyr7y5lrZQAaEYT
yfyDRV99Vm1DCpyqZ68rfxVxy+0tOlRw6+ZhXKYfXpHS47IrihgWFPsMTMLUJF8Kv0YFbTVVLfB+
JlKZW3WcsvGzKyBZVbgJwO1evnZ+fwkjDseC0gsAmXis0yCS4Jzyx0j6+1YMu9AiGg6zbzm6weYM
WfESLpN2J9rpZqqJAeYROnP2aywd5A2CI2rt+7iZ6d3k86Hu9eNUJS+phd3Q1IW7pNMPfjtejhFJ
et5Fl21Pq9SE+vByGHWOuJilv/m2dW+7Hhdy8ljOSUo93uEyLav7CjH/kINzCtSLj9/NxvxsUnvP
Q5d+x9XnAbnzB5FPXGb8gaVBHBmkT5XsMDABUIlVwbgAAVkX5IzaGmsTUGFJ5R0scMKvCg9L7+9F
Wz+jK4h4Wj1dx93vJP3mNimS9V+5qvzWcOqdexuocj6oy0zSGQIYTXhsplxwHhnhkspUaAwToaPI
igkknTfzt9oBMEtEKMFfifz5YuKCdRu5NzaUPgIWJjofUpP9i01cvrzS40Bx1A6leLHQQlzdm9hJ
N6bzaa4zNrvdkce0I36c4AborZFtd6I/71S/n5EaMIO3fPe8NPB/SNAmykr4F4DdmmjZYRhOAIzE
XK3cTTGiJDFnAgGVTDGViGGf8ZNkL683UbFyKWMWzpU4wb/UkEOF+4vmjYtzlolpaY5WVCw70AzJ
Gl2ZJstq+RuXq0xEtF1B+aa8keTXSXCvyMleU7vDQobQdQiGwRcYCbUNjlRRkQlamilsQ3M+GdKu
A4LMZMRxHWxhsNKaya4nJL4cwqwcFuZEaknUCHKUHtt6wMLtmI/Ro8mtAhVvzIWXNsTI7XydNdCb
BsLTnnR68WF2cOZWpf46BnzIdBrv0Wc/Kuo3XoPbi+2DYWzGxypDBshMl5mbAJ0QQPBmKxCNhYN/
n8gG8XWgbw1Fq8KdPpl+FynpovPbiBYYDui/XuF8erlWY/zDBGMEtybT6AhqJ1FeGEUTUK4vXGN3
sre/FdCbEFBB2Lwkic+sliozipqpvVUxjihIHcDQMQj2OYQbQt0mTeRxIKRJuFMMzHZJrI1yUP2n
wggmx8t/Yc5x3pO9ppyNdFcvFfQYY/CF1peJHl5fkLgw9MffqHfcmDdyOMx0MBMqI0rKj2XDutMk
kObPljYEJwcvm1/L+ae5f/00PQKx2pqs3Hw8i0Nh7b/ytRtoS2bn9OO465S/ld5NN1IsY/Qjuo8R
5IgIAhixhcyGawBUY0DPC6GX5HsIZsv8mIGxuFZzPklYFulN6Ci6Tfh7eC9VB4uQfnsO8JDk5bqj
suaHA7aEO+WLT+06H1seBEVhxwMsF45ehxaz32MzhqkMwfsKYYhfdo19WblEgiH9oMW/R0cg6+/H
cIYvMMKzALjjorDie0BwFcUGer6BOOJGf07Hy+BWzFysWXZn2RQ61+jozfQtku84sWxyB+jMALYn
sR266MBN2+msppCDVs3ACeWek1vY9vJr9mfoXonwb9fcrBMWSR/k20lkYj9VPmJ5Irsz6cLKy3tu
d9Ey3L4LbsIoxWrSvZ5Lo05BsGU9QSKEfEpkkr9KdEmMmmif94t46sIcvkp/4C7DqqF3drEpm5AK
x2R+xCN9I7eTzwnVuyUpXwv5ri3Ci7V3rgm3iUsq9yrtUKExsyK8+jbl56Y8uRjZXHiAAWH6MTBI
/AVAYm8NXkeO6fnS1wcvrx/WKPhW9nej4VDE6rMC+3MWJHi9p5wyBjuRthjosC+7xP+NBdJ1ESxo
VDiPo91/qx31uahWY1Dcuv2VdOfryLPgJKsbTmSR6Aerl9fmFJYW8OVg/BQHzR34r8sEyy2DRZXp
eGUtOE3X6tD77a6VuKSNpbDhB2VP5GPbOI4vdbUeYi7Zwg7uGs51jJyc15T6G4iaml2DOx+oHwfu
3qyRSWfFcBSaYMvQf2ti3pEyJuczPfyC0lBTPSfeSG2wvnai5llT61nn5LkMuIXrtX/UqUsNnRRn
IiQ32b6ul89Qr2m50Ea3Pg+2R4sKN4Ru/tV5M0JSD1hyIq8AzW0tPg/zvHPdCn76DYUfCv2Tmi4z
K6suPBTTpgldRxVumh4vnw63B8fbplmEcYqzdZ3+ci0l4BOGUuSK/r7ElaeKL+ou+dWq8Zep2biq
QznJfiKDnwFF8KlHjaqg6ndOayqwJSUZivlcvhgoCvas5e9D5ZRPloaGXmBeSVUVBIsjnmqQZUhY
ITyEgUsi9rWQe29QX9tcEzhSMCjH7yobRxxekAZs9LU5/tU4Plod6jmtLB4A8m9SUz/qMaOJ7LtO
RQ+S06GV6VWzRueZow7anvaR0x8KQHMz/YK5Gp6jcL40p5iPI4KN1sxa4G8hiyeM0G7Q42epA1up
I/0ttPqXilAHOHpxVVHgOsOS67G0KELPo9z3nFrjYD+WsALjWNya48gIUGiD9bXH68bI+NTjfZO6
V0uTzDsnjeJNE+XtbgjD7iKFDYBQ5iFPmxQsWr7N01e+wi2HGGly0H+WEbSCHpF8WAe0CSEFpb8B
rIAcHWxqyfa1yD0cweAq+oBcl+AYeeI5XjCBSjpMQYZsRe6BTimRRk9obE6YIgsuyTtvZBX0ZzGx
Q5lX/E2RXsZUXBoKfuazpq1Q8ICji4Iat794wFYbAEFjIoD2dDdVGd1PPYVULC0OrY/WZ0eAY9fV
FTzxTdxYB8cGKs0PAumNf2DWcZ3nNGvm/LJ3l5uiGw997NzTJP7uTPEuyugTRjPCB8ysOXxCrtcC
LVkncLb4jcJ5npNLbDY3qVtSGSiBno/Isqa9c+ll9m6mFOO44Q3cZEMX1detE+/MQWQDcG9W6xBV
CGN1y2UfaTQB7esc48Wham5GZ0Q3OcEos+v2DqEMLBh0s0IL/WydkbDnTwUioGcFspwuht2uDX9n
XH00QOI8P1/HoqM9QY8pKsGWRTm5Eryn4BLS+GcoCBTYx/E3vh84SJXW0WuS6wYVjr5sAe02NZzY
Sec0bsZHZCzJcROsaYWsD40Lyz0aih9ptXxBn5hAb83Gy6pCfQ+WMPLZRdhuepfl4tsuFZmgwW0j
+NYGxackCflffkb6stBADpDCTheyCoS8ZqhfFhJuZ200H7F49baRHvf0pGNEqNy7qc1h6g1P61pH
27IE4ZTOCm/Krv3NSajPB9WRNzYO7ltwJGmbG8XYskAVOR+QxiVT3TnJ9BPXd9yAY/SchgWhynWk
Ahont7U1XprCVbQeTM6ORDUljIr8g7Y9dZpNQDuZPzeVPMzivo2yexj8+CXha83WdGv+O4bqxerg
8sZf4jovzBUVl4elG76Mar02KuNDE8NggSTFdBZkIT3LmtD6Khpr0MTdfT0A3KfYzYMM5yWfutum
n7Z5xMnez9aFhylVhJcidDGXSxaUDpWE0aMm7hcXOEyeEzuYijWhEpRE4yhOxG1xY674MCN2kK07
c+xTTgGsQ7hMld8jHDA8CwOgnproylQ3qLC5YP9Mc2osvHPjYUxhh+oJVR7WEKEJtXo8dkzvD8NB
U4gxVwLQ9k0JGntGwtP6PpuKF91l3O7Qxd+bxJz2XlF2lwkSdJj5oMjSnzcaawXqzoxlGCDmHQ20
l1+sVrGviuzy9ZaiAq6YlZYeb23IEpQONCAnPG2QayTvTG+4yfl/7qTzjrhu4TcHkF7mH4bsyDzw
hvALvQTwtXgaaUSOXDWmqEsgSl7eMqMNq3uR0Y4b1FV7P/5aYy1ppw2lzxf+hXzCZAZvMGo0cJ4Q
7DN+dr56qABdmL+ExBh5qIUf0DySlyOIx+8ImBnfBFQnfp9emU2GZbY5UCWjPySt/jV04qPRDKk5
KEx9wBx1FvLIZ/wMzNudWXRgQDlpOSV23QjYb86MfFThHQcC66grXxo+c0IQLdp0a9Iv0w1oYNE7
nRHIYuSvaLMyujYWJvyDJo3rxfRFtgDS2PE+Hfi2B/adMaF3VdbsY0k/8gIAlPky0KzhbdiCgGSt
N3NC2vgCZQ26DFrQaHUZLBj8xA6bQzgaJt0yC5AhDMTB1KFMisYEFflvK4w3aE9iVY5MfliCef5E
dSdvv5kjP+qRT4+veGP8FpQ49GCuictN6mo6QQWBi4i5IaCRjj9UUl/04xOzbNIxs+YoAQDUNqRi
1m0DHMkwSk2ZkLCNLWBb35AQPfOxBQV5YOI38+/zGNOvTR5MXoKOq+kmOV9NeyEla4upfFvVN0E3
lHgfVoWJvAnEeSvGHa8DsLKcqOALc2rKgQVaARVP5tK2NFXsxScYkjeidA6mKxFwAbuD/WPpwi3z
MWUgfmSx6YxKEPLULCPzFllykyGYY2P2Z3Y6S0Mnl685O8Il2D/USXeeSxTBIJRN3x3xCaZDMbho
/sotrlXwmpg9sg7jatMgagg6dUuN0wwOzBKhunAkYBR62rTeTIJP6d2IrDIGvnXKkuuwBGVKDNCS
yTCnhNkuxGwVgHqgoRGKfTnmceVqBJYgp58VzeexRvfIh5Fyn7PkqIIVJIegrMyPm3EU3rCNmvU4
xe5VTYoyDJpjhW1tNpOqPpn1MqHIZRq9FamYiVFNCkY2y5Nf40r23mRD34e+SS9yYhubymEOCdKL
pn3xutI5hG69YDpnNJ54zdaoKLDD2DCjfFRRcWZ+u7cjZHj1MUFwnb9JjIFdCcY/CbTSC7f6xNIB
dgRl9RY1hq3ZlnzSAoxzS2OkKL9Atb+acLUAWmW0go8Ej34HCwOpqaTe2z3hUPHMQibHoeHDv8ly
YaF36XxFeYFFO9b6QA0KHWLCpyJC00APqD/AvwjLdgagXiGKUO17K8TfyMEYi9xO3gHbOQN8xw39
HDmvjHiT2pjVarcKmcmq4/i4MGEUjwjtZIPcdUJtPvtZcZiZ5Td7yS/HLDTSHzdxNiCtAPChxMAH
MwBWYawmqb/xXQpLb8y+c4eA6A8xWjildhnc9EW0NW9sc3ybNZsP5WVDbUXQaHIJiCCjWn4MgSHe
s098GneOoK8BQMvkCKZaRL/3xuzFPn2FvZb4uwN0oQ7JYe2AxmqCYMeJbh7OrmUOlwEpL51cebGx
VniyKXl6wPH6ViEzhbRWPu8nSs3S9GQYJGxCs36ZdgusRoRJoLRxh2dhmfsxeEgtCmEGddHIp3RE
4TwRQNuTh0V1d3Fgf7YTdTVq8DG+JJzSOKKKVtxVng+LsrzKpwjyWdx9V1Ofn/uWTDZLhsXH0t/j
/Le+IBf+HHv+LtI+B7kiB8aopC3gEVdozAVQGZv1OV1qCr1UichOO5rWbZRTwZ8872mJI6Sq61WO
d1PWIoGt4rHdEeGE16PEWyseQ71PnWA1IH0c3/79r//5f/73j/l/Rb9MHXIB5fuvciiQAin77r/+
rf79L4Ch5nf3P//r376W2gPyKAAvo1/heIHPn/94OSZlxF+2/4dYAz/Cnh0ce1UeqyjcjyOei3kx
Xv7Hz/GE9HwFwks6qCz9/Zw6LdrMy8r1zk0XyKfzRLkll6TU6d37D9JvB6QJMoUXCN9WnjoZEPWz
SA9+IO/GPLJQIxH2nVWDf5AD/fmU+PC8HzTdJqr56oO59N4+OnA9R3radjzfsd2/xyhyK4rLMHLu
MpWyIjGYJzrPXEMcJYzOr71Mr5/fH+3bz+cL1/Y9T2tmVtkno41oGsbDMKIoFlEwtdwGzaFs9h7W
mo37/qPMF/p7pfiOcoTtaKEdXwr779EBwLOomFnTHV0m59DpMnLP5YjjrVzKfDsiv4yCe1LfyY7w
ZYoc4vr3X0CKt29Ahd2VriOlK8h+/34DXXl1t9ixg4lPBuQ8iNodEogIAIxLibjSqKaWkA8ZglXG
y56+an9I/QJXjrW3UX4WEuXONW6gRiBouf5owSFdtVMuQT/ZFoS3Xunt5CSfZFMVD5Hm2IMRo6BQ
d8j1995wXKa4ISUlVO3Xwj5kKKZj6qC61lCbNG3vEMbHeaUcGhNja9/NmDc/qbDor6KgWC9W22JZ
dAQO1JJFipK0BNv9/iS9LrKTzyQB3LL6fbaaffqZAKyJpFv88a4QebRz7LE4tF0xXLSTpIPRt278
oBqBAEUfkbJ/m72m/uIkUbirx64ABJRL7+r9VzJr8M834nTRyqFkaCvf04hs/f3Zps7r6zhtu9uF
0son3bX5k59YxW0IPBLEbI6U3YBMyPsPfTMPSgQodrnS95X0xZsDR/e9m7Re3N/Mmp6FNhKrUoJM
nO41mItl8PFjChsKzR3ULuugI0SWAnGwLLV5/01Ot6iyBT8I4EXjbe8Lz/z5HyesE7a2r8Sg7gsd
C4MN1U9OYgMHbrz19j97lNS+lJ7UmM360vVOD1kp0DDIUwzpIj/pLpexARzCRrosGkzK33/U27PO
B53NB+Uwtz2ok3+Pyob00ntTN9zBRONSxMfoDMUn/6nojF2nHOzt+89T/3D8eK7taT+wfUcKefLA
zOm7Vkc+/njLAlmxLuP8e+079WPcNPAMQoLCRnf4fxT7whDeixaWjOu60W80auOt78PPU23e3ha0
1W5UTHFq7WNvH0fUNMI1Hn42WZlup8peN4w5G0iE2nkHmkruVod+aahy9xLOlCs2jZ/Ed5FCZjAa
ofmFulLEF/MA1HMoHkPPzW7h3zubKJoGYDWyevEbe7oJijyE/9Fi8FSGTcUKmCDctP2kvwJ2A5Mz
z4CElhFOgKP7b6g2fxeRbK8XpOP6635ZHOOLkn2dVH4TL7icRkR1O64dhcMxKsw/O1su38tJ9x8s
YUe+2cLSZ6HYNmBk4XOr/v216yFDyj0Ykb4qluC+VFl3v6hSHYCAYZIlF3z28Mab1D2Ouz9UOdC2
6vL+Kqt7oyHnReqp8aLqsfdndRXNfn5NNwgpHxHRa7DkvNxY5Lsw00HjLFG3wpsQ8RaukvfBQE6O
Iha7cD2CHBnIgDXrn9wgfWa5xeLH/mOzFNdVWV3pMXzqOoqYnk8PYRk/uLLMvPx59LEhiQik4j+e
4r8n13OQrV7NheXfgQPaTHlnY6q7gsoT5fn72+MfdkdA34g96QaKUODkQZXdOjoVCiWtGH933811
dpYVgNOdzEGaQK3NIcxT+8HVIwqpLLYPTh77bdjF6tCBCIRABoLD/u8VgqWgatKBOy+tgLfptO72
g8MtVA9jCznUz/Fmcz3/uFJ7u6xHiWMO/gYo60EkmZ2y3YJPQ5l+XOoUJFGP5t6alrRkfH2Ig9j+
/v50vV3PyoUqyXy53A6cKCdvSybeOXLuHrJZtlduQ68aBHb+8v5T3s5JQKjiEGJTF5ZanMxJPDZt
ZkGSv9NVYINKSWqKWFYhJ7Cp2v1CgpNlZ7HQKzoh9Ebef/jJUtd4kbkuZ3PgK5I1W50Eo5lSQZdz
GwAtdOim1BmttChvfmXZ2myqdi2uVGNVH1z1ttlAfy54eOsEvtrXtpZcwMHJU3ECHMYwXN1bL8/q
y2Aeg3vZBuLJ5g33SC3CBiz4zlLmIVR+tPa8OFx2MJTt3//R8Nnpts3t73ILKpuxnrxIqLIo6Cjd
PzZ+ByRnuSE1DaIM7bw9LYEPLifb+XvY5mkE38LlTPHY5s7JuTINdVGFTeE88kU3SQ/a3dmTjY7x
kykvjA+js8+s72p8Qfv3/XGerOT/92RXA8aVwuHm/3sll6FHalfNDriyhSiUCBOej/gg9D85xgLX
dnzILWBdAu1CUj2ZTPx59EAwkSMLlru0kqIUL7c+u/QLxzp/fzyncYVZQC4ryCNq4n/uyU2TqtSl
rblixVhOz1ODw87q+heuv96mQOA++G4n49KvD3MViWmgmEBxcgxgH7ym/pSJW1mgs+XJ7FOLpWYY
QVV/f1Snm/G/HxQI9gQ5lPZPJpA2YrtguipelXqS4WseRj/GBGumRD8lfvRB7Pt62p/uQhY/ZxwJ
Nw88WY4CzmCFGJ24dSNlMPx1DApN/Bj6+RN78Jjo7mLIoXVW6kkyCUCgwKCOU5jCVta3dlHjpCzP
S+FTuvGxygt0cbZ683UprTPHmJspH+E+2waZFEd32l6++Xl6Za/VT+FKmgHeAj4g9Kftmi3f61WB
RLbLLy1KI4iEjEbViAAo2b0/x6eb0HxNs2zYiOSHnH4nX3OiO2bBNYrvegkJd6pwgxvbNtgNOtRI
q7ipmX2klIVK9bXHr2E05C0idkFw607V8EGscbK4zKbR2iEN8ZQg6XlzI+Z4BAqUAx6XcQFg6VkR
Vb5xE2aW88GeOVld5kkE/GQYri0orbweyn9kGNxj65AsYX0EF3m1FsA5BeU8oRR0K3g7af1BjnkS
bPA8l1uNVIaN6vvM1N9nzgQ+zs58rzyK7kwbRjuy7KS1Zw6GdXQ44g+G93YiOccDTV1FeJ56E1pQ
/2zD1LWL41CCUhk9DZY9f7Dz6YOj1PZPBsYKAjGnuKpZQzZymycD85oqobPOnVlHUbkNR3VsFyU+
Q2Cwz6xUjj/CbKCBZ6oL4F77jd2G1YvKPfsLOmALjB4pL9cwCW9ngXcBpJfqYupQEvA8D6HqrK23
y9o4d0XkjRvQ9tF83iwT5ozwew3HRD6HobCg+A8JGIAl/ZQv8fg1GsqcuvscwBjDSwshnjmbDfPC
GmHON/NjiAT4ea00/rRgQ+8jvIxvxgwSRjDV6qYc3WkT2+AmcIeJDh1s/Au7rZB6ngH/na3a8i7i
KfEgew2r3jpVCOy+zxI0/qt1Ih+aVsR5yVmoHwv5000TuFLSKq+rjoIvMSGYPXetrmpll5Rbmn5P
ycFFeF2sG0cmKwQmqsBTMKX30PJx1Mka/Lnyub0gikR9LQ3rB4BSKcpI3fS5R1v6HJH44HGY5Wra
T6hHRyEN9kaglwG28JcFczfuEVMQ853t4CkdCgdLaqMRmq73a4D9QV9J+mhEeHtvXZgWNwB/GGA7
2URDdmgoCj1U49Q85sWkn+nfrF/cWhurqASnu8RFcsLmE+Te4P+mkJUe+3ywtqovEtrNhBMtAoNX
GXDCGD7LXN5PY4vkXkc501N1u7NzOiGgZfEbz/v0YulyYH1tj8iO6mgqVQDocAiFUUBx5rIGJQpk
sp/vorUvzivp+jjHjtS2F6TrgtatLiUcbxg1cl0ekPUQx9i25y+66ZPDklfRja59ve8LmBDw02kU
UtbahqBtz0pa4FdKy/hQ63TaDDCYd0uTWbhsVv05NKP+bG0ao4+P3krVckngCokU7jI6V55s02cv
ziDUIzt4V07FuEnhUx+w1hbbwG/xT4M3tZmgpJ0HrVdsZEqRqaZ4vWskyImusqZ9NmgkqAfeCio5
qPdKWqgg5+22D1ccEINiARXRI2hsGXCot9qAgtX9+9eCf3I6/vemDoTjB44jCQpPLsO1q5chn2hi
Tvayfsmj1kIRjtovif16E8S5A+ayzkGB9tFOz7n+yS0+HKbW7g9YltMNaTdL0cJ0saXA0GPX5825
QEwJClK9zdoJwGxxWbgu2i29W19Mzez+8HQNiqApGhRLamx7o76+rpvM39orie2SobDg0fQ4H4O1
uAkm6xHYr3tdZ7rfZTGM1jEqI7rA0XyVzUFIHQEEzdDK8ALxCPc8rQtobSG0qIWo8xL52eVT16b+
RbCgObjUk7fvWmTyuxatnrrvJ2QiUIgPo9nbrD5YXDLDBn10q7xMkWL4OvaSRoUfiTOLM2FjWwt1
6z6zwTga0AbweIz5gnn5spALbDtd1Z9FwqlvWY4FYph2owxs9K1jq97nA/LWiVvXnzq5hh/cBCef
8vXi4Wo3UbYvbfe06FTADhuqNp6ObeJ/t136+FNwF1ruFxKbs9x3P7gQ/uHiocQleQ65IhncyXUg
1zkfVTyFxzQqvscQ9gnufsEH+CA4PAl5zag8wi4v8FxS+DctGFnPPTOpgiO6S4bw9IKQ29AbFDzQ
jfc3w2mMxLOkDrRQ1IedgMjkJEZaHVYScir1Y7+2Z9WwV+racn46aCcV9qM5WRPbgqrCjW7j2sOQ
33/+SUbM45XksZQJCPHpN51kKxWidK5L1PXoCsSKinYab4pJBYeADs3Z6Fv2rl8FpqRVnHzw5H8Y
OXmwchU5DJQqT54cA4G3IH6Cysuj6+09QRM82Y8olJbic7PgzXoxFr/o9692s1PU594f9pskjVOH
GjRVJ9t3/TdZ8VjD72h9CybdYN37keE46Q+Oubdr1TzCp7plOzY5+OnMghaqVhVGjymywyuU/Gaf
+P6398dhn3Rg+H48xePjuQS1TObp8imtRFYyDY/5UuXIzvqxvCllKUwnQw0gEZpww0UKAOx69fqn
VFTH99/g7QLiVtTUFhyKarTaTobZBvbUa6nix6X4lZWf+ZZq5EJe9kl2t3j6gyL32/PGQ/cl0IHy
ApK316vlj8B6QYQlolsLaated3PtgKP5tnaC9QnOSDv798fmOqdVBBoB2lTwGIF53sngVI2EaFOH
xdGxgvHZiVz6W+ni/nAFt+qyClxUVgcE49giZlEn7eM8hxizA+LEz2rUh3RN131JyYBLqA24EtD8
79Ny3pLhtEd4hSiXLem8S7waQlZQZnD7Ec+vwsXd9kz2MYDHjqUborN6ViA2Op0dQpGAvLLKAvxU
FS0fpBJvlq1DFkGxiD0padR4Jwtq8vzJXi1vedCZh8F2pa4HwvMzt1Y/35/cf3wQk0obhnYFM/Z3
zuLH5br4XTsc8zDDv6zF1aytAEDEbRz8x0eNY2rkrmYXShqlp7ukjgqEBhI9HuPRvm664Bqy1NZA
H+m0A9IlLo5QQ20lKDHQMGhenTU6+aAga9bKHyUAdqrPUerTa6dyw3V5Ot6oqnrt2NWxLPsvMQJX
ZWJ/gpa5skNHlVy6XGtzEXxwQb+5yuhjO6YKRrjluvq0UOSPoZeHzSQeqElcd5Z+rhVEIlcDUYsK
7/v7n/TNWcDDtOIsp7gJkOG0I6QmNJ8sv0QLLa8/ubraICt47wz5l6aUn5ayeEaS5INH/sP4lEAh
hf6zJmk7HV9qxaUopc+XRaNxUySFt5unMdgi0O9dOLSdPpjPNweQQ5ZOT09KQVmf8ujfq3Yhnajh
29kP05RgtK7rq578s02uXKBh+un9+fyHLaI130+BB+FkPd0iVb1WSOO4w9EbRXKhmgUPaG5ifOVr
f/v+o96Oi5I/ZREl6AxTITk56So3tcIlhBcAnaS8nVdRIINhnBjzUV7Udd99I8IuxAcb8+3XM09l
rXjUZQKKCn/Ppu1WAo6e0z3Y3tRuuuSZa1/kcbBBDfb98f3jkyhX0PjhSqYk8/eTNOJR2m5n+WAj
e7UOmPq4YKtavRH58MHF/2ajOwzqj0eZ2OOPOyolxXYrGdT3PTmZ8Q4ncjvHHcUAaYl3DIFOIf3x
/vicN4HA61OZTLo91Lmck4UZardvukb3SGojENI3v1SJQ+Zv9Qkjz62hkgWLnW5xgjk3r2SQWEvo
7MGBb3J6fAkBpu2HCEwOM9XHMI9/2l3tfrB5TpsRNF/M1Pz/lzRf6Y+pKQDeyGwm2S+zwb92c9DL
Upb5vqpzsUtrw4OWiEk6dO23cwhDd05r55zaqdi8P11vd9bfL3Jyy1lABa2IsPthwmyMl9mFHRKZ
mfpg1Z024f4vZ+e53DiWZetX6aj/6AtvImYm4h4A9J7yfxCSUglDwhIgAD79/ZBd05OiFNLNqa6q
ziwleYBj9tlm7bX+9cI2tYCh2EhN4mqcRM66LlLrbFc37dnlcipgkgl6KgIJFw5UZ4CzB43gLrl0
P/NegrbkcAyys8tmOayypOhuKAJkY1OXzPUxPJMhVZxqm6VEynWZIY/0p/NCFEcwwhEhn8h19H6B
ssSKKvJx6raz6RCwW+ORe/pJUc/f7dfPDglRj6YyLdpwabwfKGxP0MuA9kM0HtA0EaqVLTkjBsQX
A/vfgHTvJ1+/28fbSaVV2SHMAfxBKv5qLUAG6oc8KoutrT8cYTc1JAjrypUaQmNnoq3zpyUaFciH
IuNs2NQXzOsDeQnlyNTatt6qA8knzbhEV7uv3+gaUjNsL+5ZIlUWy6GIcbVcltSXVQnT4uYAZ55E
cjNobqO0cLMzsoMydDlmP1NoRgvjV9OZHsuzpx4O3xzqwZy982tUjSnFtZKH/8O8vl9J2EnVlDpY
Sk8sLICHfnsZqLC/ftGPS8cYDiwYQ/HQ+lCtOXYwu5xpJ902lza4OR8vDkK455RWT7WUIHaNVFGV
lbqrGufyjTUfHv/D6/029JXJCunpcIAvVlutUG1PCjMooB2kJbvseF6oDXxKLHP4zW38cU5BjA25
B43/GbZ8dS/azSmtugQ67KSsfypp8EzR8usZ/Xj+NDIOsj24xRSlfhmu3yxxmagqCOfDCbqAcNLL
CC9Bqw8i/4hOKWkm7qjIMcZfj/nxrd6Nqarvd0oTBqpUFVK4tdvgLDIjfCrogvh6jI+G/f0YVzNn
QrXUSUf1sIX/Z0YT+up0TG5ku/lm+j5/FV0je8l963xwJyQzCJRTdth2x24SomoWArD+37zJ/wxx
NVvQx1oXGFEr1BTMp7q0ZydUCe3ymzX57GQNMRixHmUq7TrCzcl4G0FhV1tj2NMxqirnJoBHCMUF
9dSanhIjHVYgBfq/ebl/D2sM3sxv20+m9d3Uzkq1beQ+dk8mGVy8pN7t4+gPK73YSHYESRjD4VbT
cKXfD3XWaTFtiuSw1eJ8FoD+EaYS7FUY0gf9rUpyTt8s3Cd7Q1UUkhOYK1zqa5zHqc2C9kTDPZ2m
dTEu8LfpECr7u69n8BNfimIf2TkSItxcHxIvshzryVlrnY19Ps+bGNL1/lLMeu28OhnRqnQO+ygd
FDNV249khwal/BvDP1i+K8vI9cMjyLZs8QhXE5uXdFhmoNU351O2O2QQNKlQ4kgh5euzTv/i1+/7
ycFWNRnsjEl8ImvX8JGy0PogTtR86wQxvZG1k4ukByREifDPRwLUrJoGuAD4VK8B+JYVGV1uSNam
UZpGOJE6VoIogMsq+/H1K32yUeALt2SF6I5iyPXNeZDQD7QPSr2RaJycNDJMuQEQofnXo3wycVya
xpDmlUlFXuc+EkuWEBOVrU2lno7QXxX6qmrjkHZfC16lPx1LVwa0DXg+LpUPezI2crMpHcXcHgzQ
2Dl8WVPHpou0gZ95+vVQyiezZw6OD9lHfLkPKdwOZOXpfFbMTUu2nh7ZtH45OuiMpbaN/KN8ilo4
OKLIsweSpgOkuwulrJKtatHIW1lOBklULLnaASbdb55s8LquDgZIX65V8DJkXK5BLJ2cmNkxyM2N
Qpvu0yEu9dlFVhsoIQ7APBrYieEjjZVzMdccPdyYsBaOncBIvjmfn1zx5PVlEAFAoPBDr65CypFN
CS65BVKHB3jZxu0+DhZmjVgI2jWKNT2zvb9+9c/22u9DDmv2m1mHAqECdH0ONpIDJsUsWserTgdQ
Q5RLvx7pY+JbxfIpmmMSWw1Qryvrc5EOMLABNts4eb62kH2oLtA9m+dkKmfZBIs3PsraIi2gPmhK
/fbr0T9xCsnLgIHgZJF4v84CWVpxVqNLeNmQMsHL1tFJTlIZTjTpDENKvmzowf5mV133Wgz3GAET
oSQYSeb4+hwrplpVJyUyNg5F+wcjlbuJVXZQxZi57ncKMmi2Rvs24qzIoqRt6dC83FF47voSLRgn
j8b0caN+pcL4l5+1enyMzwdo+DQEW8ojgG3nBHHOoYunLJ4JqYB28A/Nmfq1oV1eHT1u5yrF6bGh
VEC+Q8DUidw79O10ZLFLrQ48rZatxYH8C9IvbQp9y9FCdEjpaQA1s+w2w7C7R4qaNIYn5z+2clRy
6ILhiidl9iF/VVclEl8HJ99SmqcfM7GaHRWQYi7ZUfpNYPfx3qOZg2iHNIZOP9M1wI8KcYUyI4CX
BF6SLAe7OcCojNpBvOD08PVG+2jkGAsco+MoGG/uvfcHqgCmm6VwkmzlE6q/SrRML+Hk6yE+ntlh
CK4f8H1DevoqhjwZXZumXXXcSWEcbYC9W9DFdt0sPFj5Nzb747FhKFJ92ABQcPb1UKg5S4e2tNNt
oJ780wmJNB0KLfuNxKn0Xfnto2PLWOS9SS3Cy+1ceydZU2iH0yk/bHungtarfVLlExIw5VrvtL1K
5udwgibh66n8dMyhiko4TBXlGq1Uc6H2Mm+5OyK0lUNoihBTt8z6SVeOzkHkfz3aR/vOG9JSM2T2
iUCu7TsljUCWa0KdnHbICHQZDMHaRaUPvTdptirVtIYOpEcASTceBvz3NwWNj+cAg0Qwjkc2PMR1
CwIdGMdT19rGRlZOpBe16NE8OROpkB+OOrnxr1/24y7F5QOTTcad+oJ9nSkuWzNJSj3QtrZ93nd5
SdNgb+aurCS7rwf6uIZcuurwF42DKkDl9yeutaBiCC6ODqWzjmJPvnGi1y61G4hhy3LT1KEFG2Iu
f3NXf5LJYVjmEgtvAnW73q6cT/LejWluCjKyl/y8iIEeaHIzsw9PdY34C8Qpxk0n0xRHd3rjPBf9
N2bto6nRcNuwwRpIBNqWrl68cECWlOrF3lQWOVHn0P7sIcv9enI/1vxpFGIZFVo+OP7OdVG8hTzT
isvS2NSXbFqHJayO+XN4KbfnLEXts4S3W0KQFQr/UrnDK6aYDAHp1w/hqNf+GYUwEmY43tThVCrJ
75e4zp0C/nP9sjsUsbKockWnGQnel4hG2FjIYb42TqE8LhUofcOokuJpDPkaFIeQST9K1ItHYd2j
k9kgH9VeBvorvaNtd3Q4ok0kZafLuEJPyBk7tHobcDTr1egSWPh4DeKGMcSVSCAGMIXYSKWg1nFx
FS2FqHxg1dObuF0RxRIJpxBBaYhsHeZ5PQCValha0MnSKnNcFNUZ5VjTWIP+LscQbKZjxUxyOCcD
KxQVdDvPOY2PP0qnQpA6KPsH3kO7eGHujI7qrUVvUGUB1DteLu4lQfMKSQdapMwsRLEBZcN9GVTN
XRudYIqMonqvKmXsGWmvTFu5Ofm9iiRRV1mnH9YhiWaSEhf3sKG3I0o30LyFSrUHEwDkUKH1UwoH
idiMZF1s2TENnHZC+xta1VLWWokw4efzzictui36Ot+njgytTIiozqi3nHqKJ40gUhvVsaskmnNT
BaGxvehJNL1ICO1URgKTs+2kxGnp4RtwxQebQ2xBEA9um+42AEfXJ4LIPVKi4LiDS8FsmkwUDvyL
KUo332zI6/04xDDkCshPcBN/6Iwo0tI0o/5i7krrHu4x9JFKlA3rtPfpChGJbM8g94R24HT+7ij8
qj+8C1UoDnOF6BhrHFk6NN4fhYN1PNQphBPQLiOwo51MHD+5RqZ5qBqj8dVZK8XqlFkO7HOkt6jc
q2hpwp95ppM/yaH3uZx6uCNgHtTrCso8U3+BJln/5sh+shJUP5kejAYW6kPtvGjh72kbbVfp0aI6
ZJtCMd7QPfO/XohrE4hHTwcbtsEe4iVgNe9noz2ktnpMmuMmbFUc61CD/l2xym88+euXGUYhcKUf
feh24jfvR4HwzIZ7Sz1uGvMeAu+BJ6J/+fpFPtjZX2PQ2furOZN+t+t1RRINstcw36L2BXhtqKw0
DwM9pZMtL4bqouI0McCYqUmLNuR3YeCHO5TQlxIrsZEN6IE2+PdvqB+jXj7Rx7vDfLlGvrXOD0H1
ohzQKimqWym7//ptP7iVV8MNy/pb1HnJLYRLCynY9UdnqxMKoX+wao41RqG2501l/+l5HXIb9HFB
KgDwCSTl+/GsSjayU6YfdxcdUcsqfc6dNewddRus6oRGy3ToNPr6FT/4esOQ3M9cWhikD7Ur86gU
XTG8oqllHvTSdqq7MFRPEXqEq+P5HCWLSPq2c314kXfWYRgVUNnADsGJuLYONGcmmqRG0g4MdDOC
AaX3kotEzTY4LKUoJ6EB/jaJ70krQzGaxMmIDk79D4/LUJ4YLmkiraHZ6VeLwG+r2+sH2ZJrHoK8
QoN0E1oX+LzWABj+eo4/phSGkQbUk2rgxAO7eL+uweXSOlxPwU7SKsRPbgb6Ttu5LMIuHmkR/epK
OVC0o6IqfwNrMz+zPEiEQV9t4+R+mGkScmhHRsZxUx7DxrukyIkcNPWImgD6CUTYZ+gdIAtAwCIe
Oc7RXBdnuDCVzPiJnwP0rSXGLyqN1oNS6cbno2b42Ld8kdals8siWOORGIdnZhBQh/8NAZg8NkZK
D5n9JUNhRgmBlgm9vByRYGhgeztVJg0RFxOsv4Se+lkpqASn5jRL+2jdWh1KhQPpVKqDzj7q502E
lqZ7Onf9NJKB38hxc/YPUo3M3gUlY13vi4mmFqC7zligLidfT3dD0IuyhaQsbZ3AD9OuHufsfpHa
deFpTnh76WHgVwNTR+/wXIxtKzc9K9FLN6B1YNIW1UCGr0lj5GHOf2hTMKCcbSwYf3HPX+8FVDiL
KkuPkCgbJ2tS9tTEDnmv0gQAb3EYNHQ8ZJH5zSn/ZBc44G+oVTCuCq7y/QbMo8xRodyRN2ldPIMV
sISkdN+82Ie8KW9GMoGKiAXYh712tcspkJjwCWXF9thLqgjIkbrQUCrUjLFmAM3T6am56LCyxzCJ
IOsgTwwjzDh4tgSdSNHAC9pprqai1vX1+fvs7X9/sCHe/O2gQ9aQEcmCGLsM7IqHQZwkVS/RN0ft
w+07IJwAv2uEzZb9oT0zPUvF6dhn0tbEnYKPr1MWqh3Hyz48JN8s56+b/Hf7qQOkoDpvyDI5b+rE
V/egXDVEmm0ab/Rz0VHbAlSVl3UZCfsIfx9kJc1c1uoC/pb+Z0GSLdJpQw+aLFurcqCN0uigL2pD
iaHYL8tRlIfFNOzVM8xKsXQrQaAwkfGJSddcJCr/6PKWTfOkZZbuVVYL0IdGnxvpfE7XttWC/b1A
uWUXVYKcuU7XAFokXgELwog89tGNT6b9zfsPC3b1+gZYRzKWlDh0Sg/vFxQQYNZEclhuMjQbaCLd
SUlKL6N2d06DP8xFYLhxoocuQ6zoRzIjYojSMKDIXeuFLq2kwr48mfSr35yOabbEcTx9k2683qt0
NIIKJl1Gfh3gxXULS3/MlDaVU2sl9Y32VA4y5ykECndfn4hrx2YYZWhiUYmYh8LKlT0wTrYdhQ5N
8YmJBHyEWgDFAx3RFEsucHSa70ql12fjX+NBWcAZsVm0q/3qBIVcKfH5tM2IOu02HXXGeanE+TeL
pV1vjF/jUF+DO4QIS7nOHBlJYcXyga48wt0CpcTSyhxI/cCoVxEyrhnnM4MfP2q8StJryHAic5d1
KqJFpg6VeFGhn5hHXDpWc0CWN3L8kyQHMPbmztRRj+YWnEG0aMF1XYRpZ86sLaJ0DSGCureqcwYH
9uE0LyBDVMH+bmQ6ACd0M4b3Whhj2CszKO6I2vX72rjQbRMVLbdxUxpL0ODd/usl/oAQw0Tgdgx5
ZPbvADd/f0jg8a5U9EuKrRxFYLsPej469AfY0bSadi0VWskuVJG8P6T6PjWhZm7UE9LiNDAtA12+
zIqs1iE9sZXZyezVpVRWCPOcZcAPTMl33SKfbHuLBkLQjXTRIot2tUFaOgKVtmWDnCwbeP8lhF9c
OduTb+Zk+JrfDQf7w8Jc0M0KQQdbfzgXv90E6DvBk9Ba1baqjHE2NDADWdvVLfj6JHStTpvCngDx
YQJ92MVHy55EnRTvLhfrm2P+2eqoJKvAxBN0ctivTqCitYjiOqG56iu4I8g52gFdg6aDdElGO/GJ
/A0616reZROLBet9pKlDjg48vnTksnbQInqlfirucpBEpCsAOjQ12sIX55g/OmUAU+TXk/dxiQCF
EcCarA8X3HXsZXZGmhQHp9ia5+ghtJqNEmn+10NcByNs2aEpl3oBNneIhN4vD0qtjQLQq9iGWqK/
BK1R+k58SL0CVr9RmVmX17AEyKgYjenVat26Xw//Ibj9Nb4FmA/zCLnS9S40rKopTXr9tuCuhaGN
oX6sD7MqqfwUIY3OsccwDNqSLixcZg0tja/H/+z1h7SJTO8iR/fagTLpyajSDAeqtmt0Yy+o+JgN
ytUXdaUczk/0L4DnpJE3i78DN3365qQMeHHKcoBgr25UKaSNMZHbYnuSq9PypB8SP4f8Yd7jO00k
G/ISHHxofTUoZjAJ2FPJQji+ygYNXfvyr4n4P++oCk+/qAtf86Kv4jCqr377X8v4tYK54Gf9H8PH
/v3H3n/ov27ylL+v/8i7T/DFfw/sPdfP737jZ3Vc99vmrep3bycC9/9mUxz+5P/vD//x9utbbvri
7T//es2brB6+LYzz7K+/fzTQLw4z/m+yxuHr//7Z6jnlY/+3OdXV8zF+vv7I2/Op5sOm9U+HXr6h
JwvnHQv51z/at+EnjvlPmlxAEQIGoF+Lfqm//pHlVR3951+S80+FBaVCReQH5A+P8K9/nPLm1890
7Z9DuwocPgNzDKwCxl///e6bfxnMf63H58yS6nu7iiuBrwItIWgQmYYmetLeH9y+69SwCLL4nmZ3
/+iFW0Qo57DxeZIbQ3or2kc0WVzN7cbVMvSq2htBh/9tx+N7r+bvp6Bub8L9hFm9Bq0iS3WQOEHx
fb0IZsUP3Q9nNSQ0Qns6LeDgnRyX4Uu8htDwz66VjwNfvb6OSH1vc7ncx3fRo/wWbFqYjd7CRRsi
SelxyxwQwk7Fbzvk70X4nc7zCqf1cdSrO7MuLEorEq8LnrsW6ZJBg5E2tkf2qkSl7xvbfEUM9nG4
4X747e4s4Co4Ozlr3I26Rech67MM3JMfzM4e4nur9C3wkhd52niKG4jjpNnHHvKrj9+89Hsb+fEp
rgxVGDVl4KS8dLaQx8WomkB7/iNfSs/SKpwFo8wvCLiEvTouDUjevzHQv4Ck/+M/fBx98D9/m4NE
hXajU6P4Ppk+ZNNK9cyx8xpOEOUc5WPLRwq58KM7cldr4ydyT/c/vyP/umoc/NcTcJwx1dT06FMe
5ue3Jzj2hdmhZxHfQ3fEZjvclS/yytwSJezSp2ivSiKYOqud42urbGIslW0z0r16dnEPm3xUHcbF
m7WRbuxvNgd0i4x7PTMOlU2YdaiKG9ew31yJQzYjz3UQ6La/5vlcekUM2z0JVMvRUloi3DXX3Wrq
QPY/Cp4UCsuAlsxe1NPIzWehn0B7PTcmVLsmkEWWF4G82ARq30wgOZbP2nE6Oe2ykTK/nFw66XeR
dxxBdjNqfGMd7i7eMFKAwTm45xmvLJxVNDp67TjzTuNob8wvC+uhmjZbxWues029udQuOtDP8k91
jCCYi4bCvPNgmC+82qtfjXXimjsE7z1abMZHvp1+Fu+0QoHXN7xkDCPIBibdEVQgO/UompU2Ujz7
Z8VX3g0j6W7qo8HsRyPL5ZmWlmv5wcb0aJpFfudN9hG7GJ+n+ep4Q3Edome/8VHKgyfbHX6hrrSN
eR+OHI9WW+886sl2i9Pq4F/umyW9jDTkPqS71g+2Jz+fBy5CFiNQ6rPz8rBOtsg5A8DxIJXAJLjS
XBPaOt6lvraW5o1b3huzJBXFTJ5Ub8dbaVPpwpgO+s3rYtrfDQmEuT3Nd83quGGi1t3UmnZrGWpq
SRibE6bs5EJuOkEuC1Qv+ACR+YnPaQfk7asv8d7xyntlmt7r9/LC2Uoz6xFIi0g3iS/9aLfOvnWz
V22tz+LMy5+jG3N22IWIjiwBu0iOKBbpc7qrFuldy6PTHW7DrL42FCGv7J3l6cvza7QInto7GNZO
y/4Z+vFbdaOt6gkc9pYoJsHIWcUzaQWjwpId9FgKZZROmufKs11r43ighrzQayaJG6zgGRlJC31p
eXjcqLjfsZ9WxSjbl7fQlt+bGywrbD6x36xQFB07e+qfcxRSECR4SZ703UFAX+Kf7volpt50IT4F
MMi5NOFC3NU/NEp7N7blNdSfd5dpOi4pt04Otw5Kir762Lyq0wTbIfuyD4PSsNugYXGhMeEfMNlw
7ozywEXYTF5168Md0jYrhT+teIjZjvPxoAsuwNodXNI7keJeKEy4+askzyDOZWHWlxmC3mfRIp21
o7Y1KiANFDTB3CKnAYULNAeu/og+u7zRH+VlsM0a19mf7rqpvaDkZnnh1Fgd14FnburEPc61bXhT
o+34oC6yVe1rS7q/1DUuMUqTLpSYK0QbvEDknuY+2gJtCM/84eyoziD8NDqJYHzxqullxLbi7Ia+
5GZznIOzj+7eIlg3JI34FsjEL77yMxkhy6btULNfFL65gHgfm7ZFdTXYO0+MA6NtNgsfraV5c7GE
vQk25Vsyitb2xtqlt+HsiDm5T9YlCi/0Ybnd/XERTSkxHCm3I2Ln6ySz2fFcZp7JCUWm+Iz40Lhk
dmY3BwzLOv+JouxlFE3tLbv1yV4OLPixmz22u/AJ3ZbajdIxxQJtbG2l3g32wT5ZZSv4uTfG3XPl
RnNpiWba4uQIw4/ujZ2yi290gWuf/LT38cZJvX5h8a9cGFvkmTxrV7rdDbZje5y2d9pLvj1sE0/a
yRvEL+SNfRPeShdBSVrfwIcxicf2Qmf2zj6SLbIXb5A0nofj4AYLAyn+W3yrrMxXe6JOal3k62iS
3qBBkt5c7tD4nVXucdvfSLNoIlP4FMkunarrcCFvzGl+m63bXb7Ear6gL3BT3JxW6BLs07G1M3Za
4ho8kro3tqbiJSvZA4m0lefxvnkJkTReK9v+h86uKKis9/6rTeZx0c3Mh3Lf4fxhOQ775+qOHeoF
j9qus12OTMa/zPXhRl6YcwS/olm5Z3VbYc7zdeyd7pXNQci7g8QB1nf5ZMCA7o8IxLuRf34M3HjE
kZ5GgOW2jQeVBXUHOJ1EsaOutGsfoJycXXykyN5kz96XC32kCr51cpogrIEG1Qzx2DdDBwEzT718
TwCGFouI3sK9JgmEJNFFOR5E4GdLxwt2YSZUTmi1yu6Od93SlMV5d6xcZvi2GkFBPjI2h1Ewb85u
MUvX2qad6dv8GZnODRp7N+EulKeYB+yGq67yiQJZsFA2ueLau3qpL/R58VTcZrcJhjm4z/k8g0+q
pTTFs5meprCx4UZHE/O19ZCF53epFyLKITqfY9N50a6jjCGQ+Z6rc/sFkQh9ci5F9dYOsu8YLmlR
jbRG1KN87vxoJuG6eDvnqGxCA8ORRaZYWcJpLfhM1IkMLcYWqUPS5h6/PrrHP4u5/3ZoVAuOb3Ke
5M+vHLpYbRMSgnToBm8y4JSL2x4QhUC+TpxekUQIIZQb6K2+cZ5/xQIf/ZX/GfbKk5MPpzMKigyr
PdjjdKcF3K49hjxJ3eNNvornkPo8pbcQJ5mLOHXNh3TD1FSzZHteSuP0RvqpTg77eGTuvnZwoSf5
zJOiNWtATRJYGVfBRGEeU7nU8XAfpmtLxOJhv3y5G8WrUhz8iepiIua5eJkuXywxR0BUKPg8vir8
/aYQvdjs8DzcNYV415ikYp5Nn04iH6fjG6GIaLTzD+5kIbnrg0Bh3Z/eC4so7SzWqXAdb5+KdTA9
erI7J0rD59HEksq+OInlfKn783z8tD2I9UWkfHpkCRMrKott5x0X3Wi5PnN74Rp4ri4mG819fRtt
HnevXBOYLGN0GcXCe+GxhOrmYn72zNmaL30K+frWbQXCe2J5t2TUm7uSX79CxuSuGd+c4mzk4uYo
RvOHAGftYYTg4ribv6TiQRkBFPbWskvZz72It/UTzqbY5t7dZNaLH8unC6/gzWPPn47E8wLtHnwd
b/RjdofPJZa8zs/nfjKb/AhH2DU2eCEmt4XneHcP/PPUTWKRuxtDINHjTe4u/GYtaCnaDj7oizi5
oUASS6DZ6Epiaojtcu+dveW0Fjfj1H1yJk9z90fnafynp473kfE5a++pniMd5ymT9ZMiUPDiGh6l
7hihkhHqZGJn+amL7Z6iUufq3rRzR3x/LXxEUYU0/GLjG74/toXbzR4TsfdnKxRDxtPXUSceJ7eB
u9fccelNT2IDtZB79sf3q/28FSuxWYD4E4vJzOHOK3x3tpj5u4UtZo73UIr5pBH7yp8a/oI/5BpT
bls/dH8+217k7mL3wuyMC4EEmif2r7jbE1vcZu6yEatM+BPUA1lZ1W3c1V4VE//2x2VkMJ3a7DXy
xrXfL7QZpvlZrG77wU6JJ9z7kcm8+W9jUxRiH7Jsibhz8FpJc7kUxMX4zXL9WTG+LP2Z4vJc/lvu
jtiiEtMhLVeL1Uy4NJa5S1bI/+lP3PHbJhDpyP+x1MSs8R1xuwp83J4dN8C4E1TaR6W/bGbb3l2e
8fuQPhm1rncQk+VBzFVXnd0tbbcndFmyZc8eznePS357t+RXDxOL/UqtYFyPVkQKlrhbzreFmEW+
lwifDlkRiXnjr+8OHu7wT03sH7bLWPiRy84kKPQnt3euv2FzHt3V+PE29FLxcz55aAXTy3W1el7A
YS9mj6H72I86llZZIjIiELH0pfGRF0nmmHdmi7XgJhLH8YTJtifQAXgziML5PuRPPMNjRwv/1r/l
6Wp/dnT324eXVtypBO0U9sUQOyH0Pl3PZVbMHOMce1tcvj3iDhMENTEBs+8yJb/QtB/M7m/G7Spn
oUM4g1otxg2KGfdBXT5cvJfl0cuZxcLjtO4i11M8HlFcxMsNeyadvi6aUTm9t8UiINQ4D9c4+/ub
+8D41OrS8vGrRAVq/aoy0KMwKnVBHN/fhSt9Fj3GfjlGz2ra7c7iJp8lXjizPQSVhT2vsKEcVWHN
UVaYnZbRKFx22+zlfvYq72GXGx3dxCV4afzynr41x+Mebeb5vXVjgXIUsNPNv8NFmZ+G31SCwbHR
kwPg7n1agObzcwxT3zCv/bCWvcDjz3f6c11gShFv9t46ZLRu7cd4hlu9NB/tH5J/ebGnFzSslFE1
V1bqXvYIW7z+Hi/NJz2HD8Rz+/Yt7LJTOBOCNzR1HxuArMLuvYPiT9AKvWl+JDsE4kQ778WzAyx1
84xK83duwmd5HxD+/37Bq9KADGQk02mXu3cmyYLecy6lu/O0GcOHmHvEOokyjqfKrFpFM30nLfrv
cNRXJfe//ZTfHuDqWs6iUhnAQtH9sLCE7l6zZJNiIMqj6InI2p2EVNM83JoY/7IfIYSGm5iO6rcO
3yl6AmPjJqK7jT1a/4jqv3YbrhL4fz8eeReKBzJ8EPpVtQ/qeavvZDW6D+/O+IIICNUCf1ZUz9FT
+oLQ9jc5z19f+OEkg2YCPcaoNBC933F13iJOWCrRfeFZr0gpT6IpgkfH6XFxGXF0VFdbGKAgcDKU
Cbhk8mPtiGat0pNH6qutiMusGVn45Zmvev0ouetH5kOxQznZQxa9naAJPSaLCapZIKxpTb+Zrk/P
y29Pf+X+6VJaGaF+ie5NaCkF+RdtVBEfp34yqnxrXN/Vz/Q9qZ7zDUgELZRhJT5OHG18dIBCy/cL
RvNbBq8PKzq6LCe6n8OzGj9X4fig3VwQZ6W79bI5QJJSbM+vjrKvH9Vkdrwpta0EGA9loQqlu8oj
d3DJJwfUBAn+Dm589A/zSBP2uMfzkYWZuAo6ivNzgR9kRjDOigiR1V5AcElmtE48wlhl36Nzxd/6
CJnxI2idyD3skkJER7dlM6d+sQncwbeE2MHtZyCuCYSIRKLb420jTvNkQnXy8qPswV2JQdCMP9gi
qDdPbjOuqMyX8UX1ScFNRuZnBCcMbnXyUGwAnU2RKpnm5KdMLMbRHTzRbBpOZJ5AJoMiPeQkcTnR
QnMr9zwung7QnYqYD4BqoWIrMEVoHshPWjEEBhYK5njmZNUg28sFALJBAlJUo1Y4N+3s/IDBwpcw
hqdfJtyMMl/MZ7zeI3zi7+K5YtJFjp914uj0wtycWhFMUvwidRS6sqjGkpcsy4kT0fom0EO7SMzq
MoDDkVDOTcmxjWhIJek33Fs1tLOetiI1U7wcPdUUdNj7ievcXFCB87pGdBt512XuGUvCs5aY52gE
6SjE20jRti6K2Oq0yhGyB0WLa9huWubxB6newYWwTH8Qug/m1o9uSEIaR0i+yf1Z0Spq3e5RX3WG
q+At5CMlmaOI24loJqu+fJ8tk6VzE744E22doWAvOta2myIhM5bu07m8y++lH828pDJ+K9+TMyDw
qg9ePbbn5aZ7dsbFPLix/HiWkoxoAKvhkcuPPDacr3hVAUb/6CJnjLPN9SGhIuuqG3TX73Iybg/O
pplwoA2yqt15EkMeXfg69gmA0M88W1mqy89SmL16v5VduxrlracdR8HZc05+lHgmmVYCXAhsznQs
uBJp2JPfZsN/vHBOew8SA+24z0++7svPWTQ2qD49VLWvqHCvk0/2Ydv14h1dESZZxB4fzmEpiW5q
7wj1xlKbSl5PoFKSICweiEaQy2Pb6mMd1aLXZFrHQh+nTNpxqo6tdU2apsRIgZ/B7+dWktBH9FN6
a6YN6m1kF/LCR7TyQhnixtJEAzMr12lGmBUtbf/4EMsCgWo6DcIhLzm1htRvfjecS1ddIn8ojB/I
FlNRI330QJzlgrb2NUEW08czXjYTZo4ajCHilTkLZtFmiC6KRY1Ki5uRqZ1WI4OrZt3PDKI7eQyc
SxiPpD3mybhDaNZVd5wm9FU5zs6UE9aQD5Em9RZqzFZkr/2sm8az833Ih5fO/RFg5uqMcQ+Wras/
OYhSYirqhbM+zbDZfjgqlv+PszNbThxb2vYVEYEGNJwuzRIzZvIJAdgWkgANgIR09d+jOvl3VXd0
Rfyxu3e5om2jYa1cme+QeQC8rG2geKqcwaxa99i18Ss579miG4NuaWnIVohtNXrNCkBOs7/3vnoD
FKTd7dUGf32IctnNtUkTGosOc8fydcRJasUO/uaoiBinvGE+MpQTlEv0DpBG2MQ2eSFPK/uw6Gxp
zL+uPrt88NMUheB7qZ1NqqjZIzR067HK78omsAql1fML1ohpyFZzZBvaRXStAB4etnYezpNJskaj
GjsFSX1hG/MrgWT1agLU4AxBHURlzkxrOk0zc1iYkbq+xUJn+MfVJ/diEPHIaUqrQFUXph+sNDks
cvFUl0psK6u6tJN0Vb9dumquDdD+JzBW7CYz01bobz1lbpCX2QNbneZOMo1XoMFWwzeo08FY57Fl
s+eaeYX+xWGgoP1ytB+6+NughbpoJvVcsnMoiguqPqEEz8mzERdH9f1GDPg9sPdU6v2TuVDZEAHG
T2D1Ay/qRgJ49yVLFpj9WGgF5ZE5S70OfQy1LW/8p7F+UbcFAb+lqKkkkcDrdPwFHNzDTfJ2RzNt
0rkqsUXz8h9QfUVo61fITy5q+w3PQleT6cDvK6/WUS2mkcbWYBlPUPGfn+FwD3zv9ERQNdesOGL5
u88x+88lXMSn0rnnbBFTmG6/0MppY1Vk3LQaWw1sKMGAxktOMxmwbkpe8Hvx3HasGcljkpvQRDO/
WcZHM3kGp8e3JOIIQGFMfnIRpwfw9DW48wt6ykixE9inYvUQnHyimcb+cwy3RbHURlcrnvaV/BsU
NvfKTKjrbjzkIXAq8AOJn0Vx/3MSXW/sesyvEt24ZbnTgnylLuRQtZrvPOz4BtOlQXmogIuzlYTs
IHf3GbJutW7BCQh9MGu80Sm32vV1xj3BRCi+iqFM0BL5avP0JbinuOfJ5u2PLtqwCUkA9uVTGM7b
3mRL9Wq3laBH9bAVBgj3QxRfaDl9hHA13d4lN2UosKjv4iG7t0yUnzGciwP91nw236x+CJBH6sgB
vbMdeUMoxHhxaiaqxqWXi/R8tekZ+qlsmWsfluunX8lspji6zmkVzShwh+aQojuQXzFwWxlj2+LJ
XIN4eQeCXRZjw0umdyLrQp3IHp3BRrNs2q/kEspP/6hH1hDIq/ZGjD3XLc1YVY8g1SedHt4f1v1p
5VfmdBF7d6ruG/fFa5an4nKCHDAAue4RCae85yCGFbE4TmPHmMiNDfoqoe+BF/mEJWAk70DkZ1yC
qcjGDfR1Ts0Ed42CisGw48EiXb5s3XrAKb7OKoTGUBXFiiUa6dOLbS5/MYfue/522VSoH3LPsAlS
zjN8W/yyWemC0kJJ9loI2nU3Ih5/qyu6rkVmH4ZWzAotRXeS+j9K5tbB7s07YCqgsj5F7qPeYDoc
iAsXgAFKn8pzDl1uxwiq6BklqnhHz1Vu8UbL78P+ymwA8fRvE20eT6TUqsUIDI2E5+2NHtPLiQ71
c3ib6lRHzBk1gvL8IMiycn/ggyqGosLpQHSUTHoXr33NoIevZVU4j/45AsyqX3zO44wvo00ZrL1R
HZNoVPvc170CLL3cfQpJci7d4++Pq9XCufQqjPuWLPZ8Jb2KusXwLVTbVBFRWY+9fg/JfChYaskx
Cnqs9zen4TbgPkrv0XqotlEc0l9HncZrOZnqzvUpclIRnGSluBdhrK5UespSgBGheQzsyFK0NAo3
mB4nVHw7LHUGlQzsG/Mr2RuFYC56+w3WLFGTUKXQsr5xzJPyFLgEk4d4M582cSvS0J2esFAy2Kdx
aSW+Ft6Dx+YZ9FW1bkGvdQ6dZmdcx2tfnnnUw9wdsnOjx/kwe+B6XJ+Zpi0AkmM2N0yfJZ1Z/QdO
BbauV3pK5ctE3bmR9o+gm8YJSZFox+XeXMPtVb42l+csa0AH7+VdPy7AnHgUnIzkhOSb5L4eN2zO
91h2GFFtMWjA5/0emGqXC8nSxH067SymkzLhRbWUDZ0b4AZucyksWgQjanA5ecXWXBId92xlp1xf
Ian3N3aMn2GeEJevGjKwZ4GO1RxuIThL1HKGGDKKeCHP7n7lM9wp4Dzl8Cu+Dj8KJDp1yvk+41HL
wZu0YA81WQ5ETWkANw22krJxDLKFzr4BcrJ4NK71TmZOT2v7lFmPNdoBSzs2DEz2yf7s7VXo3mVZ
fkhObjNGes8+FsPgfqJnj8NtzHENBZdVaSnk90Tlu3huGrbzO2z45av+8Z8O4XDgXOavK2kBr1iw
iHJRAFoGxeYxTilWsi9NnEdTct/A+DIhfsXts/ZHUyMY7vWpGtyI+bxMYCnT65w8eI3v4uVeI2P8
9HWgIrjUS+3eIOHYopB1GUykqQvlYXGzGt5LvzqRVFgHLjdQttla3Y+mbDc6IkMR8/aMPeN56Jpp
04qZ9MR+rAnxPgsvNE93m6PIhfiMyjWBYDTV5meJc4ilwf4tHGlZwC4/mQEhbou3z8IO2g/9++rQ
/91lrEDB0fX23k5jZwEy0h/ZFGd5VvhPqMQqqsUWZGhqrvVJLIvRBHbdS2c8A31apWT4xYlI4ije
mRhx968/l1McxAOhLJ8h7Qg0mMMB4OpCmT7s4f67PqUrIzSpoN5Wv4vscg2WXoq4FFCgN0whlkY0
rByTLGKZBeYn/COTPni5FLRuddQodtewgHySsetC8O3xPVI+JU9aPtzv0YNrObCUALFfCvd+HzFd
m/VQ+cNAFd8MjDxY+hJfosqxH0+KaKSL/Jv9kRG7mefqNJ6yzXNeZ/60XwW/iLPHuQroH/G6W5C7
pW1a0jJeE+mMgKnyQE210JdnI5AMt9se5jev2+rbh6W7D6tZ3kGAtE3O8dq5xc0dbqhjnML9GLDJ
OTB7CQkMzvdVHGxpKTHN1qfrX/VV7OX1aJt7h1SwYtglRN276ul8NpOTfmpUJLm4DJzrEYiEanDa
oBoYTDpC9Y/kjRy5EOf79mIrsThjoooebi246/gbsnlCRAIjePYHAIOoWPWJUI535/395Hg13Z4R
vPX8JoAe0EDGmSMomv2X/3N4kn3oV2A9ze8RqwQ0eV0GhrhMJYvs94CYHUGsZW4YElaL1FdgQtp9
7ZjXnjYEpDXDYpMuDfcKFGC4Q14thLgeSs7zWALUEX02Khuu5CB2rj/8Ee+T850heWuu5jJ+BYpz
kJESZDaznSapnyniOR1dxeNjZF1AvFVfji4ocYR9iJ5e7WkEtdfsHjKu5cxMlZhzJLEUDGNjzH15
IDn1prF17zaHLAUYp1oV8k4iz1JChdEfi2763X6xnLbmsz9CeF6AEz+9dlF12F0qJedRpuiZ160F
fKWMBMfm+6eYgkdseYwwyeASMUb6l1BWlFf3XX8jHDDUa6WQOdS+Diw+bpRRjZNXRCEgRh+5kwK+
O6/w5bdRTUIZai49PaZg3a7iYKbxsSZ6hqNNKtccGzAUV2sQ+0XutirwWqge5kk3yZ5LFD7T+/gJ
i8WRe3ps60V1t6slEZnHf+gRmYM4RKNvIzqa3xq/mz4BFm+4T/U1BvRYai6qqWwXIds7fC6S869X
5kOXCJIvgseQKJJ8Xd/2K+g+Uf4Exg46XeRzPaRT9XjIiJzNK0hqcWPmPA4vsuSbVTKw5wvGYglM
QymsfLS9004UcMz5TIPWOCpg6ueRx0Qdon85T4kBd5CPMZ0DreG4tSWHz/oopvXksbojaHiBICYf
xC5jd5hxc3whUFvc+R86pRdQz436iJjQiDQwJurkyn8ZsooZXOOyA9ap82LFaJxg+XjfU1qp+NGm
UgD3Z8l+M8v372Mh8i9t9wjKQEVKYAii0XvgGLPLUj4jPiExIKUbOYVjWsnYWL2odI+V2NNnTazV
SA+UL9NOrbvHV6rAl1V8G9O+1i9/vQ7Zz21OqXXFsYwXxjvC4sCzVewOAA07WTUU97ENuDXYV5Nq
kVMrq76xlYFyXuh6/OqzFQ2nlVsvXgHIV1BYknMslszpEvfv1CmQNeUrOpgeO7ZO6XL6z2XGw31k
I+f2wWo4Vkfm7Y1fc8VRx5pbHyVSDqZpt8gIko9RyNcGpdiu3VX+g5cML7AjPOvh4AfMrBDSpplJ
b1GQK83kEyOX7GKNlGJG83nQblKxi49gwKrWB7w1Ai2MY2ZOG6UhL35yt56Ti8PPggigO5AzS77w
wu9OuToafrfhc67C9JSQZPeCrkYJEeB/1Bv+Es/LgPXpoIf4yLbVefjJ+ImVAbp1W7URKKEhMBY5
ZfDcdI4mLlvlM7MOLmnoG3rtMSb0OCRnrAhtOlw+wFPasHKBfRgpHI2CDJimsI7vCW9EsvSfIUkB
dBhRySdjnGVzBgK7Q3H9HCILCw5Tw6o6a/STfynHePf+bv0BfSdImxVfccpZ4Sn9Z109dQq6I3vt
QvaMtbwA81wpmXcP9e96InM82a1/m6W4sM7PaTMehWWQz0EUwpEFDH1Uz4/xsAqGuyx4by7LR6D6
PHR/XXlE5igjmBXTxh5MWLPjIa96FPabA4DdANU0xCPYStaZIz0em5M6RCAskuD6cycsPL8ZG9Gq
Dht2QKMxOkFsKk7ddynql92SJgMscreZ1x8THy+rPjdoa6gjPVK8O8M45vmSwtW9bR/+3UN7C+7M
rluw3ifGMkd3GIP9c+I7pRiN46hHgwCPeB7vmRJcxik9QSw0Z8ZC80C4vCuSWSYTBSkZNm3AGufE
dBMBakiJfwHPKsHwAAYBsga+UVnK/PJ9jZl6x1ZLPZpH2MZU379nxZl85ZzzRstTdurm+UlJvJG4
eADWoBS1m8L9L6Qv8wsQu91W309PAidpaRdN/G1PA+DuPdIvDt55CfSzMPcjsDtQZ+vlN5Y+luY9
4mUGLYAKWk10leCpIZnYJNmAuPTChcu4hSFW5g8fLoNS1UrDFA43xoVpHR/But3q9hXZJkiaX3H2
BzEgBhvjO3FvKxQ+E5lDFTHMx91hI3ksqssnUNNK9VtBCLg4GidNTFyWSkFcBNw5wgtMnp+DcOBR
LMybRFCyAKdvyl3rSj/mDyN/srPyna+0p2D9vpDVfCkrVI/g/0MAsHvUq4L6M6RyB/PCar6GY3q2
o2+w9In02YVvpz+/ZTs5I0v6lJhpeVS+0Qnd11zeCJaZxf+JgvYii16TlJPiuST83mj/8K9rlL5E
pedan1+cq3U7NYRxV+7+QuRKPRH4D3rlV+cRmizhl/iDyB1e0uSlVT0vBX0w7qJsUp611WN8DR/R
3/TgUk/6/fFhfVdChqLTX2UI9fY7CdYZzfWmKzU0EgMNyDWPJA8Uf+wknk5/oBIfB1b9N7b6lyjq
vz73DzY0uRj3q54+L1vpTNtoicj+CQez1TPRLSkVzUnq3A3nQeb39Rfi7F948t/u+A8atFJMDGZa
c9lWO+ls5uK6J3/uK3Zq/Y9m/l5np8eJsPffHyv/y1v91aOLaVIy07P+7It4GFUG8wPay/YVah66
e2pyzKT2cP3w8m/TeblPh2wO8PH4mMtR5RVe+v7/oFh/u4Y/OMP3u3pc4pRbb8J4SW3jKn78eXD1
TfmhgaD/9x1L/0J4//Zpf6xjTapwAevc8XWc+Ylffdz8DiWaeHzeV9lECmXqZiT9B4NsLQ3jvwzr
+Te6+7eP/5NPpov+8K68L9uBf5vGUDaC8YGZfwhbnK9vIRPUAyUchQBbwWCZj5E6fskk1W4WFH45
oXFwwAFPC9Rh1EQ5GZE5z/5yjdK/kLjoBft+GkOGNqF8+H33ldenMnqNysvWwPUoqrlql9MS5MNu
ONbn5O+3Dx1NDUcvZoK/bYR/oXF/+/A/VoN8fTHmwuTD24X22SyGS6aZdx/6Of+hjnvtkCRcNoNP
9Wv49T4Sav97dSj/+HSDno39qAEMmZjF/zQ6d/Xh0ZjXTFr3OprET5x0jg1nfltoTvpVuIeQCbS+
am+lMTOArJQv9yrpuRSqYzSc/nqxegVDCr3rRPYPfzGD4Ef7Myz+cXV/PJuuja+NpHJ1nTt7RK+f
gX8PEC4jAz98js7P4OUwGOkHoNxprY3kdqBfoE14I3T3abPSNyYygDu+kBqF1Qg5AbwJsiAQCcsk
W/B6RH7C8dx/e2t9wga42gJUnO/pVeXP8A6bqwrzM1x1qls1tulJm+EOSOxxn0FYAM4625pK/zG+
jSWS8JFVLGvgpEQwxuTpqcC2LoaK08i++KkXXSDM8tPL+UxDxPZC+stel/8RVHlejA2m/TTNsmjT
1//3/5EEVAO5GRWHQlpTICabJ7CdyzQnt5xkqjh86aRG87tp10xq5FYmj7Hh51nPBdGT+JThMEn+
8gb/dXkpuHyxCKKJkv48RLEeG8kFF/ga1cEt82/H5zhfKj5ouUlRpdiDbW4lk/wsMyVTtLPHroCy
AHE5uAM1UkubhPIWDLwO8NFpT4fKol6lzc3gYb9e7kb9W2N0pZeN/XYe8gD7Qb59TyhcUf/onJrf
DrQs74br+kwyE2+STRYlPsxfcPvuQhOvgj4dLQ8+CLHiZd4gfHFIAtOTFnjpkhR9nRnC3L/30pf0
lzEPv46mf1wbT7EfW4XGefRHIB/Uo1Lq+mvTrvZBdePKrR/ODVo0sdLGVRI3uYRyOq3DN88vtZMJ
VosXVZEDW4NYFFlfqD+i58CSnceR3igZRcd4p9OnEg065Qp5YGvlraseQgVB5MCwBuEyroIiYlyp
q293BUkvkt23l2MKUt13Y6fQcIYjjewKdU4z2TG1dZC5mWHfoqRy4sKXsiiVIxlR+zH1pMnrIJqP
8nTNrdF+EIy+h7758UYsoln6Hmbmv2Pbr8kA//XA/jh63pdL81JHzXBdbu7uYYHdBZeGKe4fivt2
YxO+fei1YTGGKQ9voXJWosf6sUfwbpvuKOq9H70o9zYeBvVGtR+U5NSSVopt4uLQIdA+UpR9lvN6
qi3/+8qlf12G//Oq+7j4P/s4MV+1Pny1w7WxzuCs85Ft0uJIck29T4afLxr6WuaX+pePlf9xDvar
//997J/iPz2P1WH5Gg7X8UZLfej0H3nAMXChTPdzzBeSF1/seJwwjv3qSF6OkNKEikI8Gg0Riq0Z
Df+3NFyW/21H/s81/ZGhGvVAKu8Gq145J8dhY2O7aa0EYHIxWEK3eUPntkg8SIaksWhZWbrXLNCY
YYQXybT/+7X80zP5x/Ppr/V/XkvammX+bHktA19btJvDhmn2FQF0JNSXXYZDEyOPKztI9+baB0jk
ZdnI9mGXgBJSKOJNgiVoZUvJaZ0l4sqTp0Cl5d+6qsvmrzj/j5XPdHeMlLScppHS7xcao3GUipZz
oNq9mR7VCHwaGgoh6k5oM6CQH6Un0agwjK+K2njCKybmfR2u4rkbHq+r6iOd3Zb5Wv453Jz8x/BY
hAt5U+FiOtA6YPm28a+YGwO08P7ltuGDEPABR92W0+GxjfgU9GeDVedf1SVsOxjLarAf07Hwa7iQ
f+DJhsdmc5jIYRvxXbvD3WnQqMBj75hyNTz0gh7z64H2y8KCWO2SDZ/+rTp1cMdC9JwbvG5fcZuB
0yDH2bEmqnH7I3d+DRF2NEauPjgyVtqSDSs5lpv64zmOb2FzHMVTAActzOFINhSstL6Ip0aYROYp
3eWLAlUMim89wlB4R4A4oh2ZKFSRfvdxE8SgWw2XHYod1CG7AsNocepOsPtfaONW+uoRPseDGYqe
8esnOeab9KP3ZTYbsl7E/9ggL/P7TAOew4aKsMClGbylIemPgVeERvn9dGUqj19KUBQerx8CN2ql
dnPDLjCtEpRwdGJcFDb+t0jz8AeJ0xURysU1am7363WEbZ+l89Tws4dAhKeotFF0LwjFvm4hVJ/V
UUBXtrb4eiGwqcbXuRbK6DdUx1icSuS+6Vzd6P6o8i5IbBBdPPw0tLt9ASpifu14HEsE7TWOjjyS
F9q69JGFUTYA6q80P/3OXJpF2q13cQbj6ydTPYQ+74ErBdj/rYg0c2xAK2wUgyC8TnKnhy8VTJQv
q/V31/Eu9ytLXUKZT0e9xaEAYUEvh3pKnk4pun1XCdTFe8xcDRvHYiSe23eEp3Yo5sZMhkQW8NO/
MMbah6+LrrP+73VwQ2cdi8/UjT0ktN4IoTW2VHwwcJ/OG01FvLhZDDfo/Aq8nglzfkH2a3d3ll8X
XOzvl5t442Ty9uc9f//2HxNNFY/CfUyvgRIcJrpb2yfPdN/+ASUJuSWkYAlXe3FrckkCgjOYGl/t
7DArd8i+3GSBMg9Id2iVmG6ZBTG5jz9vnwh+AxiDwk+mLAr8xdcVS9XKJ++gCiCMEW/kVjPt7GLc
nTGzPg6OtLpFzGXHcnDoAbFpN2scZK6Dfc1z33V4ESdhGx6cwwTE7Aq9O3SqMTIGsgLlnGJqrm2I
WYKQJ68NZBdD5xvMjnwalcBMPvh4Jv140awVGw2GHFIoI+JUnSVklVUHsRP3rkhJ1AE6CKALcyV7
d+s9NwBoRoBfdu5fgZSj1FpfPJ0l1bkfT0zPiHGPyWoYtf4XHt5Ac5iJab9C1GaIkoDZSKncVWGP
4BmfCCgQv7nqpof8EDY4Je2GRbF+Qh3EdhMkNmyvMwqsylNYa6VPGYvvj4DnaABDtOG1L3it+eno
tUpf+BmSzetms4HZ4298A6TJszvWpWTcBDUCGERfCXYVRaBADioUYLS7RbhRTl/OEC3U4IyCa4ow
v7InSG0h4LvdQPNfev9j5sx044h82zrJc7UoIKqtHC8s6+89HrYO/yg7eYNRwiudG2bIV9g6p8tK
CsnpbIMpGBMEAZ8mS7P8kUdu3FGSpPMs1OYETYVdwTfjgSe722/JoieECPyVVuJdpuMt7lwrHycW
9hFROeVHbQ3tFdzCO7xEZtgis0x7W3vhAM9fDGtUQdjZRYuzB1dQQIApb5g+gFCRVanw/w8LbR7A
Lq+uQxJWAwLrrAzS9tXsMqu3ZqSfUX0h1FN8Aw2d4r/WCt4WpRH0QvQHwZUVDbkVkKf6GrjsPZi8
zzf0OhtETDskGUiEc6w0lYOz0kvGJ30mrTo3D4nNxVya0aUZYU/K60P51dua+tKO/68wJZTWqHef
4C+DWvMOCxNT8mXGkHuHfYz1lOnLrGQCPI8HJbnoorfYgj5Qrem4ixPSuRrKHWOMtDQ9JMd242eB
aqc/1w1nN3ZkazudPn/WWFke9mVqOiDdRBqCjCpWSHr48d5rZFq1dXos1aEvg5pFI4/Nw2eUAY0K
pmIvRfdoSEqwPewLPNr1aoCcWrHvq0MA+t3fDsoNDi5aXYv1AwzVUYNeLNz4rUs1CemuQprAuHsK
0sjrBnJqoTuwjc78u8N7ldrifAuwqwYODjx4Nw10+OlBzWDXOnBkPObEUJA8ZZFu74UzmBE+rfu8
XKjzQ5gdM18OBzD0RPwlggplKtmdr9jpKl/uZIvW1eMrtHTiHWCx73PFp1xg32th/DlaTK8u55f1
hrwqLTQNAOUU4YENO+GdUnvZcXVa+JwFN4x4AMPWbZq6D5dBnihgG/S1F/fJ1zGtFeRJFLUERRwQ
0cGFogAOkmx0PX62QFnSq6SWtx08KKYJFg+MaATH7JClEI/n15k6T11lOlpUfqBa/cFI/J4Ws2f0
pqlGbRdBHaX2yyVz3r0tZUp/Wh6UZt+C5YGtV9vk/z56whDlm4NJz4YDJVK0NF+40TyAjgxc/YMI
2EzlEO0acVDrnV1cjWTru8lhknoErGy2651riv2gcU0OYj9EI0sX1LkcEpCvAVj/TONf+Asvi10J
ngmmyCkXF66ti+Jx+uvEeK6kLV1Q1w/rvDzYJZKB6Rldso/Kz4FECyBFIUQFWQj9U+oZz95a0pwg
6nUALx7h6/uCarLzsRN5MRITOTBmmdVM7vssPOwz73qkF9Oipj1DasPxI+BEgVY7cFUU2NbTmqM7
4wAkc5y9ETQYe4VDMyjJUJZ9AwuMa7+wE8YAjN9+zQnJhcZhxllMFOXFjZaa2I68LrNGmJgGdr6+
ha9vuafKwvb4YhaM0M+ql/uDWUaDhqfbAsy80dkWO8wf0xjSbqas2tCcIfpzOL79LiotnXNXelgK
59UnKO3dkipr8Dnog1/tXAuQl5GHAt2JAQzYwIrX4HK+opVgH9F2ke+3nuvYuv+U6POnJWEknWkC
n4aP3JBCrw9w+oRD7LNEN/JzmVLb83q0LzpX8GhNINpuiGW++TanCE3VID1m3unpjxYH5EF0D0CJ
FrPzv81jZr1c0yrmyaJdl2s1SD4IPFA2JCNvf1tsD18PhF2d4LOhFZAL1+hHUF0gzYs9iRDNtbG1
Yr6lDzuvc0ZrA2AuAr8GwnX4QKD1JDzf6FnzrmFdNOuVicZ0ngghSlRp6yJx34haszl/pTjRef2g
XjRFWF0q54qrr40Q0Z6xPwG5z+IfldisU53DuXbe9cyu52l0lMay8y2xGlA5EeSL+d1F0TpGseaS
gnt7dMNwuZmL+R/lPjlH+LSwjH7f1s3bAkW8IaDCVVsis34+kaC9UdXcvCd3ouKEgw7NZpxr8duR
0c9wKq7LUDr3eN7NT8KRe7FVjiCHqslJHIkgfqV+5ygNclZD7wXGZD7+eIhZThd6AL6072kRYUBF
Lj2fxBEmEUsXdJmTqFjH76dj0q0XFPqOtFhmH+YhjUo0lnM6uwanDvkZUuDJgZQQBwatVsAIRDIv
/E7cT6PFBJ0494j+17+sCEyeuLuETQ6kqPL35AFWu9M+JO8wHrAQb1THMdbSNqjhUDgsere/Tg+x
i31b0FBKHGuHRH32BEvIA0heMSS2Ajf0Kr+HjUmTP03vZcv2GbEP3pPSzlDHrDuhINjqRYMkqOOb
RfNI8Q4HE93R9ih7DuoWtSIwD3ANIqXDiGT9SlcLTmBHDctJgRTwtrgOrNuiAYoj4cwyulVY5We9
il1IkVnWy7XEYArEiXiRO7DyKGt5JAf76XfTu6uiO36fXgTzjs5Ne9kpYGfjNRNdPwqOiy66z4hO
F6sizoUJ0AGyPP3TPMqz4YQ8T2iLDvU89kzi92VPdkgxwys7IGSOPUzdhDDiLUXJBZBVdujN1Jub
g8MHSwxZ0hsZDl0GIszblhKmwJv0f/A/ZVTgCCFsFPKx3wXEruiGyxM1RktDctQy4kKq442sDDr1
4qwVT7NpAaSRVVKQ89u0gOYZPOG5Gd43I7ZzY8n7pPfyENNuH1t1h2x4+eatVa5mijew2opmIilR
HZ8IbU3eyE3IWVMeZ6gOGE4sLhCdklWj5h3a6cFNRkJikxGneZ8Dh758Cp9HhyDZIjkg85yYrH0m
S/tDDGQtZQN9DKovHHCkln2dMnITGmXhESfN4VR2EB5aueIeMufOm+PNPn0axxiL4WKEIgW1Bujz
A2W/sWhZ1q81gPcu0pwiQAn+GU/7qpDEPSCe8xzROFlK9J0gbuis8/hYoVIrxHcdFmJ+F/Nxbudo
RHxG2ckjh14GyEIHiBrqdaXb5/401Scjzid1rngSv66ZVw4JGEc8zq6gR8vJP+m68lxIaIbeJCca
Rg3icDj4vDVbVHdq4w1LXyF7ps8KNclwlrMFW3f7/RTfw3mFMGSCqtgdzt9icCTfoZyjSRN5kPGE
WjatfUxs0WzEgETNzJrpDhYEhPrqR00AgbhgS+FSqn2HDifIhNCzXiN8POw23Uqwj6fTjF1Vh/in
j1ckBVFB7YgYMip36DOcJx53iZPm5aJ3r5VZO3+HMP6GHiT0XkHqDsqNvrubDpYVNUpqGfMq0lAX
DlxV6Xvs6NO0dA4B1Or9lCHG2svUxrwBPHa0ykmnaKBIRRHNyZyWmXUb2NeWaABDRhVhjLvtLbzR
n0NQe8bWiHvNOSYuM/0hiDUg+ntDGLJ4T5pZ68YgtwNsRH7MVhrQxAbDX/VY6WBn4e2zig4zY+eY
C22VBR0DoKdkAtkn7mTmwEOeOPKs/QD7sKNbYbcoWhjqUlmlREYZw7rPBk3fm81Gj12emSnjXbDd
BXOdSxYZrjXvOiWcybJ9hUEdOlzmtsHMkXlx791Cvekj2EE9eMkQn9TYmDidECTRtyWZx/t6eWCj
T+4xSoRh1PvN5CU48Wg+6v1I8qTC6ImKBBFO5bwbrzrLQy/bjM5QPORChtedIRkPmzeWQ0reo16L
djNY5SPxRKBCslsD39MV7Dv+7rhpmuu068S/q+ObNOkQHHN/mX9v3Yvut6MIPi5dozB6cYDlVjVJ
KD+G9rVPWcjDthogQyfK5xxh2utkoPtOXZz2H6kF7Oag8AHOaIIXmqJee3VsTm8qf0cWdGVZ1gu6
SCFC/qq8n3J1W6FvWq8HAeQsivXkq37NtEfU8s+p/mYjRyBMNv4M3Cj08hrnd/tFNxoq7Ot4WFrM
/zl0fsq2GjgHqqNaDDeYKZHJ4IkbppMrpTTlPz1f0giRoUZrBCQXjYPUKdk/iaoKu6N2pr1Mk/Is
urkvmlzpi5bsxGmRwoFhku+e+iZntYu3AV2COs5WzcdjYBlbfZPNk5XqFn72obmkU4IOYsJchJmd
U/LPCvtCzq9NaxpSve2fAljHXCFzHAT3kPHEJR1/As1tkTA9osTF3UWYaCmj8GysZKrQQYgghsWi
LVOxxxkAEUi7Kpo9Ed1dDXGeunhsL0KZ07RKRYnllWQ28zT9P8LOtTlxJOnCv4gIJCEQX0t3CSEk
BMj6QhgDAsQdxO3Xv095Y9/tdjvsmNjZ6Zlu61aVlXnynJPycc+H3u3wXrXJ7LInaWDbrF5MHggv
TVRDt/5h+tak/yUOl8lrtZju8tUDzcSRSu1OSlzZsHABc0Mms2FKtjmYp0u4g0Pa8O5Ym+kXa6uT
ZMEGqj5esHbaB6/zSPSVd6kJOdnHI3hfjpoHMWrCgLuaGxi59gbWXJtuYQlFZkNYCY5mmRnOzdbN
oPR31Kbamf3VzHf++zp7Wvux6pzwc1iJ9seL2PaABLQNKritUPF8A2GIwQtns1ikeLCwq4w8NmmH
/a2nOoABsDMhPzocNkN0LckWIS4jGSkSmuRHDwsdYRPyHAx/FLxm0p71ugB0J6cVSrLnEM408Zri
GCIRClcPPpyHIB2S1lIVF0ihMBn9dgiecIfLtvWBci3l6dYn+7jyzhXTRIVsnnuEk8beHD45Nhzl
6BiqXW/j+7yD2dDBbqySFT9A925pjd0dXPf3fXrUIArq77edB02hIktGE+OdcSPb2oeL276ZTJBr
Zo8yO73BgKMHwekMJ7wSnXHdU+7WuT+dnQbTjyYiobXFiKjuuDpZ09k2aR8DEiXBurZr6mOGR83b
F/OctMnaKOpdFe+PfaCP27rd2AbYhUHrqrvu4RFCZToYHvzk7U5cixp1aFHBX6Hkx6fTrQ1f0516
M3ohkNjzYu8Tc912GWrf2bjqZM8X1uyLr0Mj2yFscV5kER/33irEAK8RqPm0RA+7W6ewXivsNwad
5S25nAOVFfgqTU23ahytK/vQCQzF3L1BZG4h0zzhRWavnw51z1lNcD6rBrQcNihMX5PWzb1pwVaN
bi/BG2ZIAn9fv0IaWZJ5eTbXH+XVXFFuNCxicINe9crfkG4drAZcWxiO8BBgnrX6x7Z5W9xj/uB9
5ao42awtXuzt4nBG7d4O9BCLHXYri2baDE7vLRcrQJq80gpun9MARsB3agwMjKPqs3s2bChxChMU
APjLZWVtgr1r9BuDjXd8n7x2lkrvfSWeafkb58H42iVn7qHyOfsadbyOn+2XvuDqodbXaqOpso1z
wYUrBLvbLRuafXVQt+7RGK5u3hUVVpNs8jDuqlYjNqLX/AXSpcEk/ewLN5etIEJIFz6pXwKF6NW2
7phT7mprF5XRmppzHZYRiobXvbe+B1eE68TYR1Bbq/e74avQr9uWztAEBOTgfRdbslIv1on8FlLg
EOlOEwn0q2DzEJpQy3scMAcg8fyBqmKo+HDhok3SmsxP3s99ri+e4m1szXlBuARrBj0kJkN8YaNd
y6NmbG43dSQ5fcgDiUbWdWJk7V7lT2M9uPh0STdE59p7/MLF+acH2daY/IEpOJMSIKYw4+Tv1hW+
pFvlzKSBUZcCL+zEiIbNiDLAd1/pgA1bUSVrphmYnjX/jQ5nfO27fl68y+AkJqoxbF7/0mw8XBSG
YG64+FhnUdqHlRnmRfHys03b9WeMDs8xwcKsBdyGiXEg810DNGsT12xIE4ULYI02bNj7WbfjDO6D
1qdzxs2cQBjh6749bAIxHRPYfPQAlyQzeNuSTiYmVpeYACRzD/sg6zzaUkqxDe2knnStu2KvRnPE
AOKCWQrKfw7N+c9fXJUNwT8bhl8f/Etnsy6nxv25VVsjUASQLh2MJ7qI2yDLUt/9sEXveuKVr8Ry
aCXjn6+tfaXkfb22/Ch/dFW1zq28TkuuLRFAWoJS/1oUYAY4N1rTgZu6xhokUBor0FFqCm/ZxWdJ
zHe/WOn/ww1k2TdhBTKcg5Ypwx++dE2P69Z+rd5OOlwoy5Hf2fFTd+Ca/dGIx/Z+ee7Wv8+tMJe+
bRgdGGdNLLf/fm718dq2leNO5503t0iskXvx2g03jnFjM0QMzOp3+mnL/0Ca5LTAquzjyXxbpdDm
zRERm1R8H7EwsAmA1/zzV2He2z9LgttTtA7TTLsqpt9fOAjN42p9udZHfQQCJ6LPrNMIjJe5ymu3
oSC2ztYiXntFQcuApdv1oSYjv6alfIBNrg2S8d0McRLBmPW2slVEE8G51xE3R6czM04aPjR7bKa6
PsE3LNlwiv96G7flCgxQ2PafjcGVVqWkaM/5+cuzG2gVG8bxQhkayGtZKceuT/IAFups43hnR0+7
yE+2pfncD6/FHeNDkO84E8GKL++kkRyUN4DcFhYYXRFGIfatXsj5BoHsbM3nezQFlLQLHbB4tjyO
KHKi+Ry5dqC6/Bi02VINXkEDBM/y7wR3SowigzUb0XEAwwDhOCHOLJAD+nm4zXc6nweHBvpFvMXI
MKzZgZ/QWpvAXTQ5Yg0jJzJpc9ZeFNOA4ik8JBnaxqzNUxWr7E461h9rwoqcowPe1U03TiZ18oWK
TPtshcldINM0l/MkzPN1iuXZxVkB9YBgOE+gtLCkzbMA8XGACBudgIK7Mp9HB3S2RguOeBLoDDCP
vh8FBqaE1NSVib7svHy5btq8U9Kuhi8w8FhddsVJxECA6wAR8QwMyURdfEJRBZHTaiNTF4PTRqTp
A5Quw3CiSdOxoA27W6Q6fbgzNDp3Z2a+7hRRFHbwnBR0GZyZ/C1m6pYNfhIgMo+Jw4z3wc9CKCw2
Y8h1Q6s7uM9oXIl3KhK7NVx3RToFj3y7D/S2paKKNavsbr11grM4OYG3NDBESwL8RHpvClKtHWDc
noZQ30ARyD/Z252N6rKjO8dP3UPHolx9b+1F0J6RlAxxFBqh56PneyhdFGmqc/H7z+G1uJrv2laA
dJ44Bwjnz5N9Ha3soRJpbURQ9xjUjIImbvVGLcfmT76dlxDe3LfgAdrP2x1u7LMZ9JFWmL1DjjuM
3WfbIA5y+kb+tlrTx6ktJLVXsZ0MbLsa9FdhlZOeB8Pl3ZuPV34erddk7uE4nDOjOhkqJzGsSKyX
OuppE2PRzYLFj+LLRPOwPC9a2AMg9ZgylBWDaFpl5k360bS9fg8hGhVszwXD7vcPlvnEPW84rw9W
ws8aSvGUzFiPJg4RezfBh4w9kax4wxjeQBrzn3kHAv9W9Gv//ZqAB68SCloDpSCAJiTH6fvPkemT
jfv3WSUDUweifIcobahfzqr96t5uX1srfdTAZgzHyBA34/cicmgnmSoa1iBj7cwAnVjgGzGg5z9p
RG+lFMLxFSI+PC/8YI0Q+qDWoWc1fw1+yyS0b3LMpsHoTGZPMzKB+Sx/B/dTY919Hnbc5AFXEYR+
CFPo5W79PHZm9Sjz00Xa9Aet4X7Ze1uzat8Vc3RycHbARXb0ywuT1/rnhUEEQsVAbsWEh7/vpd2o
j+3Wq4OtiNCB+6URTBSfm062tTJSlnTRyuxbsO61hWtT3BxRwYnAGz69PYvhGi3xtraWHesU4ib+
y619ewbilWdoHLcqXqV/39qtuq2YE8jZP77YZ4xBrxg3ylPwZhVTF3QITd28qM5IY9mzgibe4jkY
bMb3HNnkg5q3+eq/vWykqCPsXs1h4xdC7fef8Y/7+/oZ78dtbVy01sgaRx1pM1knbTptmD3wV4YN
qoxXb9N4ShcEkaVWohlcobxDc2chz5JJ289vTJVc9H8+JmNmyVDVz9kyf7+x9vr2OrSMp8zUQufG
ScCEDNsHThyU7sR9mUgdyY0BKXBo7P5WGHwe+j9d/cv7qNl3jBZ/8b1QF/uxc0piZ51G0f6jNnN4
zS1Ow1lRQAXBWpaRLmZGiztzLkl2cbMsOyuYMQp5OGhMPhHKDE986DYr3XzRuDJPmLRWANpmujhs
LNftEQ17FwvLRprjmEVYtn1+mbuuu+lj9fzBeu0iz8dhvEdnvv9+eGPVognFNdDmVNwNh92Niz/T
4nC02jO0hcO71MhtRwmVKgnk3Ejn946Ye4Q2Ulu+WHIJfvlcMkv694UZTDLUOi2lpcnP+UdyK2dp
VtstLyxk/ZBSt2jq6mFG84uKRrebEAnYb5weT295Xch0yILg9ctNyEzyp5uQqd4fN9Hs1Pgir5py
zVh556NQTaAtO9462cDoCaTJvbdd1u9z5u1dL0TE+Ftm/f2i/d9b+JJZXzo7dXc88RYOdhjFRSbt
JehNYV2QDmx0iv2RSsTZyLPll0v/w5qWST3eef//Ab5k2a3LjpHJ8tKcRAXZRnMpu4nF+ShmDfG6
iSLTJzK2POj/iQfEUTb242ryiwPTzeRSZbHuRPrRsnqDBv2/jb/r9Vz82TFHoBbtl1jU1xyFtHdD
YDyoTWsLWFcfJEOEK8OktEjg+DtbEkWxIfFzRjeY8zk6wLt02UvmbfuXD/7t+yZrp37vNrsMjP37
gx/u0xsTe/atUdO18gPrzsxWVjqYYjABlisC4rqXdHwK6N/8NTvyMPlnrf1x6S/v+3XacVc3Lq0M
8bmNocPRyTF9+uZuChMvq9jjLj3TSQ/GEspBWp6v/iHvmm4qKGsQ/y5B6QZ3AWFiDDeuWeQR3cTC
sryARULFsLzTCCidObXwz69N/7f8R4LC+dhFAYAWSP9yGpX1o8Fpvm6NcgsWV5GH2IHpIqcqJfIr
ghVbisU6SrO7m+FSsnIWdKcGg6tN7vS0pPoDwaULTk3Td8XfMGnbmp07n3nphb/dbfu3u/0Si5Wj
onSV566FO5qclXLNw2YfG3JqlW1pX2uPvaYm1zzPQU/iTczn73E+9NCrTAiX7pnv8AoGvQqPHk18
pJLrIc5yzMgETLJH87AfAHyzgtmUv+ANre/So64cEy03p8aksr8XaN28N+rDfqqNoDUhybk5FhM2
VJOyiT4amI8Gua5o2Zl/iFJ/NftQkknP7nJLfcDHoE+6aZtDjritm/wSMDrfpSQMxpGTsPibon+J
2PqzLF8V62AEoI9hvXv9kEaWiNUg10GvxbkFkxCUzxjag5fDcqBpInCDwQGt7eJA9fjAXAECJ8SL
ldNm361JClx/7XZxlwF7hUd1Mw8WWT69AIz0qGdWKZiiM0e1a77eocOGenYKm7NtRFUME9X8eZl/
B+8B6v3vCb8cBwy+Kpsl5r+ERHwyzbJ4jmCOCLcT3ONgWHu18Oa/pQ6fSebXuABRnbSFqfLM5fsS
F8gAd8etwd4icyBxGdDpjjXOdFHs1lS6sd7LJjRpB5uH9U6dT4ExZPiraf12Fn678jCO7iD1k6Os
v6y8460Cbaq38kCG9xlnwl8MXDGx30zT85Zh8mvCJrfhPw/O43UMZmhKT92/l3rT2B2m2vrzbYc5
eW0Uqwuu2vQxpe6Mg6B0YAOPf/7E30JZEkb970XlW/jjxCcVOdf1U9d4SjYWhxnpBo7nlJr9KxuH
1HT+y775PFO+PCdSQnTSLU1l/OZnuPrjkrW+nTa0m6p9ArcgKtBXxZS2XQwhwSkUa5WTb7xC6HR9
fKEwz4PqdHHg1/jYdtQ9eYDeio33GJ/HJuXwnkbkmyqGQxSRav+Xm/0ur1ea7RaD5gxDlWbQf7+f
1/Sy0TfnWhutevo+7jAy5QMmFBmpZ1g3bzus3Gd8wrLwXU/L5LWP0AbgId8QDwwBSnGHbzrEtcl6
gGAdeyVzmqDYMh5m8Zsk57u9qjRpUbBWWTqtr0dS83VrXrXpXhsRI09jNquNqRDcMRqfPWl/a9jr
ifVMf9klyje75K/Lfjlb7mq7PHS1A84iTj0+iegU4FyEi4aLhwlS/OlvIembs4zrGZra7VCnIoL/
+3usp+Xmqa55zAuEfJmCTX3OoadFT5Jn/O1q36RHf15N/RIDzofHttVWudorDqvl3d5bcaoULRjg
B3+0/PXhvr0cU5+1DuriTvNryCmZEX4rtydtlGu91dQpk9XkJhXmODOILnjj6O6t3Kf7cwj4BlZX
OFz/d9UvyYx2P98RBh01NGRyNpHhNoOm+xi06FJcGIFVBxu/eEag7MhhDUvB6QbjJdgobnWzn/P9
GHYPezInKd9vfrk3VW6vf2LFH/f2dXnddvXx3OGN6OLwDiHDrKOTq3tPG35GXCXYTEHJ6tow2oDI
WvgYIf2GKKEsHjjfwbWgRffz2/oUov50R1+i9Ks6r/fnE3fUDEqscyAqXunedeVWe6FOxxoFwUHp
/Gb8oH670f54E18C9fWyUp/t8qxha0r28PbC43PPCA+ZI0zjO+ER8BVi1sO08VVBKnOZ8fSNt1+e
/rvvIQXwhq7KcYCfvYA/Y/fzti13LTbEw3mmtJjN3EFbZ7bniFFItaYxafdvacjnLvv6yv+86Jci
5djQnvepwUUlSnizwHpu+H14RwfjSmZP9RrvrRg56xiXvll3YzPJ+Tez+19v4csx0N13jXrT5hau
jhzt9jpYJ1pLAyQRewyEyqGOQrSFbs7Gb8vaQbabHOyfX/23t6Ai4WNSMIYUTD/9O/K1mJ193N62
6qjcufVZ1FsRqeY6PO/FdNCcDxQqTVHRcUmmIsAE7SR+vv63BwztHcVoSov5TufLwj+eLoxNqkhP
mi6uxy56JwVCqNi1sH7DvxDK3zXBx6dNCyMhdnSzn6//OT386ypQ0VWy8jje9K+Ka029bdRG96XR
jB+PUVXCMIITybShoxMXNyvaSb/5Mf9nuIwYoQnhp+qgRPh5oJCkz5BWZODo9KU44+K/2/WwD7UQ
EVugOn0qRnO4NxPr55v+R9YOqKD8cdNfy5fbqnE9bB7kOmHeEfedlb8+OlKgAq5KrqV4mZL58Fmt
FL1MT0z60ChsWgmowTxqxJd496xfMr7vuol/3dKXcL/eVI1beWqSKNA8G+dGQturDeaURw7AKWOO
ZBPGT41ej/loNsub8s5bW0NZVHtQsuY/v6LvamlF61Lr63xWOvlfTvRy29o9WltdHVlRdJ6fqOt2
/cJZmfFnXzOeqe8ZRG6xwNN1IgF52m5Yeo2onbXRRrybbm/quT27P/KGeIJzg7+NOvk2Yf3jDvUv
WQAdb63bLbsqKz8MKUeKrF1ZMX3NRZd1BRMfLcNnWwr11sb+cPsBd8cbw1Ht4CXL64ihrMvhlnIf
ocd8ShH+8yv8pikPDYNWB2kRjQ4oK3+Hhsa9u77uXw+VMVK5FZ17zKDKHDjPO1RiHzfR65nBNKRD
5g5lPv/Lxb/LyP68+Je41FGr+2GtcXEV1CyKHN/ZnWjsQd3v9XoP276aLJtE+yUcaN9eVlUAkLBc
InmRudQfJ1FV7/X7o4R6wvTKFc0KRqhCXn5YHYHjM4iy7y5oNw6q3qAH4357kQOjJuYtYpeHvzIT
vkvcWn/czJdCuaNeD4yaq1VOqJYMRHSlD8KJsxRpBK6saEn3irnQ+h+0EavMfquzvjkceuFFOnx1
b+bPn0RTP6dw/5M4UV8xKoXukkYN+/fr0bCqmXZWhjZqRSFSUmdvsYsUIDTxjNDhPEjfmkxHxVt3
ZWUVfHo5W+jWibd0IkIp4gdevzQ8Ze+LbGr5KLu6TkMSPi87TNaQJqGfg2S0zXPYnjEt9SRGUEzH
W0LWvgMF5oB4NF8xZwkVEL0i7MAD2VQyODJEdPSj2ZFWzYFoA0GfovPkxjsvBnBFLtUn3awENWAK
YkJrF3kDTHc4vtSHx16+Iu0Am4XnIfINYmAuFEcghlhkC0iW2Vmybh70VsETV86L3oGCF7WQ3bQV
I7LwnU1933FUE0kmn2nWZsSmFSszOLstn/PC3A6hLAA4WMXdzME+0qT2wvAV53k7YOiu7vlQLlLZ
wF4gd0svqG06E4U/IUEKFL1g5kyf8dN9k+gAdh0jpSNJlp4y8h+ieCuh9aL7ESFmhlznJxatUGjD
zEIRkMfm3hKcX1hexBEf432OFpFn2wUZ9rFY8xoNyPZizSBOXgwSl8xxirsd5bqILlvQzubG02Hm
7t7zTo4u7ySy52KNJ+PbIwM9uYBOIfmyU7cNruoLfxYXh5dNr08GXS30GYDMpLWNrXdIKpE+crWH
yOCAHuiROBr0PGucR02zkArPjNUDwzZ1V5K+n059f5UfYx8BFPpUksPu1dN6sQySbsN0/V0kyQ/1
Q+xrSCESNXfiBmPPQiZz8SWZh+MDnKUrw1k86T3A7vcrWw3ycbOYr49AXEh3P0KauR3aSg7LOk1V
pKcoo7ichkZhttdQ+SAbAz9pjpDIHvrAmhm+D8y93eOQbPkrx00BNRl7R2vpxcQU+O4QJviSXTNF
eunjeA3ms4deLf+qj+b4GeRFNFuLzizzu+ni7H18vDF6lbWLPkf4ONozA65lgfBOXNq18oWhrWFt
L1pzLrIyRJaxJyKygNcep79xaDwEABfuuznnMKKZHOlhBMx0m6S8IVKWFaKm2HkM4RZBuMe43e32
H+R6shB7SdZHUZzavL1ZNmUQiLMOkP0v4haqj9LLc0z1LEYVFtGex6FPdubG424467IuKtwBwjl0
IG/o4TI4SwwbkyE6DR18NC9XsZzDFGke+MWerhgHGb9pMk8MZFdM7+hwxI4JBWP9P3yXiOGQZRrB
d8uwl7YlF2VeejcEh4oDxQZhGMD8k9QHJ9naDLH9neMGkIQc99Kj+EV7K1X6KZtklxazlekr7HSZ
sxERMGSCffPJn2f6pINHDXM7oojPAcfm0d/0GJstDktSK8NEkGmOrw6IoAsP526O1/0r2HDmN0wh
GUiysSH9ztOMlXIKCtzz0GDL9ixrLKWHWPnC/UgJRRmu7V1nVlx7pEZ7/pcX2PsvMPPGiIH/8cHG
umVhOzqi840qKaTzILEIuT0nXKvyilN/1g25JBUz3wgx01hRRGQ5Tra218JvGPx2bQJkJPy2XGxy
ibdHMO/lgB6iDiI6Pu0mnz3ltJ7DndkzdECllmeWN02W0Rifyt0kCaNzFllROF1oUuj6RIMlR1WQ
Xs4IDKlPu8QXjtO6OHHLPMdOUaxAE0We35yS9ceWY+LnuwzM23yMHbOGKhXBe0JHIkmUgWcAYkHQ
IObLyXlFA61Mps/oddkl9yXtylFA27PoBuOpg2WO3wymoNHDcdvWrTniIibHqA78icmyipde1wLH
MBiXCQj2FLAWZbvjNUc/RcMMs2H5BOect8AoGUlaSWh88bsTNbI+P7rGbA7RGY4Zl4zXm3lnd1IT
vmgEsEiYw2JozgNdLyUimw0+KNE7TJJhFQ9lA6AmyZXiwKbt8HF4PekrdekcsCDuLpSwnCuHkRPJ
8RmMb0dhReWgy8YeMTYuIl4acegE4xzD5TAqYm0lQ77OW9SZGB4dSHS61nINCsETwyqbzw/2+GSv
t1yYeBk/mU/P3Bn50vPIAHNlNfOlWOvEaLTO7J7DDjkj1hK9tpntUIk6zZY899LSXci1qXmoGFt2
jAVZZJ1sIHjdT6j0STFbDa6KO6n6sm6qw6aVbp8qdsaamCfPcAixPjxHS9arLJIIccWzjyLywZmU
q25omFYi/XPxWw1HtQKwLlvdftLq8/GfSU5mpdRULq8Pzm9J75Kc5pZZPG0rAguQIygNN9ecfHWM
eVbVoAKTcHJqEBbhZh2XHxfnkXLgOLNZ/d40p3esEkomjru5IgX6MmO6sDX6+GEMfeiMnK2O3Clb
RVDlbkH6Tec2zLId8zhPEUF6Jj8x5AUZS7H5kjy+qb1EgHgxl9vRfB4evDFLqquIfPdkiVtF6UV3
u/OhQh+1C3pH8AH/c6qGaTpQszWEtrOXpoSFDWw8QfAgVWDXxHl0Yxbs9a0iYasMZ6eY81UU3hMi
GummSl+N91HUY1gOIut4cRzJP/E0JZBPXnOmExiz4uK4ac+gOBCnuyDbC9SQ4sBHx3VAFtOco1fF
5EykAzoiPs1i5q//J0kYPwYhPDimPCXhY8Dr3lIoUUrm+4vHOQ08jo28ecCq+NHnezVNxrhDWIAt
AIEBHgPSo2ReYiPgt7Cp0OFhWjQcmceAS4i54rgy6S6QiXheMDTf+u/UfE7Cv2KLYdzBCL0INzUm
nSGSFmGzGBu2N9xZQxnK+ekXZu1Q3DrQnvmyVJMP+Y+fzimEZuIRnUWU9CmJyq4/RS+ojYELb8gZ
dWxmAuggK2QMpMqc1zIIFTAgjJYgNYCmScIjaSIE4vWS98lPu/QLBqnKDmBYwJbgLJy6rM9x3qBA
eznRSaz5zWxqJr/IU3/2jAqYhPg7+GAF+MIQoqzQKy2kC+Thr01opEvaybcF0isio3N5WcvSmiOD
2uZQKmV81DJiyWUZhuGy5Q2HWwigzwnbbq4PODgTL7C7rm16Ryjag2UN8h3W5lhrON0a2R9Bfeuf
FHfrQw4CQIqPw6yJkfAVkiSmRbywprlDPZN2mYB3xUQF1yJSK1w4sg5UFCzxWCgkYf66RSzaWLsH
jfphFq9ZYdQ+PBE9FB6VqcgvDgc82zVzPW7Sk85RezU+8KAKWmbsZ0BmJALRmvqElmFytSrMqOXj
sYZosvjIwCTpFj8fN8S7YDWQgUJGqMMoc+KOg95X7rmzYhErD2jtyfF9pbRwdrIx7UBQnTKZiXiX
c180lmHMEOc9bgjTHhbXJfbM5BEnXou1CbOGEztihhZBuevAM9lauwUwhOOEEaFtQ5AHloj8Pdlv
XYkZA58jdhynAsQEnRcRqPwU2MT7kWmaPShAwraDjT2EXSxtsO9h6GmZlzz5Xdb4+DH+LBZIVQzm
DJfmbO9kGu/uhnYRA2qguwQ6FoQ2Zq4y6UqxTTla8BwFr6I0TZIl5jB1M690uj46lKNpPvpm4m0i
Dx6VNxUmdQcQpJfofne+NT0cizg185i0evcQbHmSdMLokAGngKRMSxGbNgn/1lQYdXV0l1t7dBg8
3CFAQXMyxIolQKVsDisGi0QrEXTazshg5e2jhhWw9SCSrsQLqY4gE0lKx5S8h2ENwmUrUWk+e+/7
mzVCP8AjPEC37CFnwmmSBFwn6MOlMQ/OJV4zdLcVYmWOplA3R32mJauiyr1GNags88AMarYJdKf8
bLGwNF6gpcQevOmlSo7Ada2xeiAlxOkilSy2VgTVuCOgxUfRaQyVUb1bRjXJc8qfPNdrji3PXNoM
QFDgfVrBqeYB0IiVOLrzpFWL1+uFt7exnPwOWqFLmtaQXTWXY+7kv5r2l0nTW26lRTXfFSBopNij
kdyOcBD58ndJueUlNvzlbcEzw1JFe7kcHhPEkg/YrHtcU/i30G9482SjvP6ktWEaGdUXeQ8bOiQt
YUk4+XgXejzjMiHsbnoYinQEh5STVpHvsI+qtLj3KTcu49xi4h6JoYfBQcDc5JFJbg1l/OxEuIBF
45BAsxHBixBB2OExYJRjkUQJ8A6lgaVunE2VB4ImHFz7q50YrXNYQuoETQ/iOV7TI5IjLo/ISu8T
nlv1As3ud9XgbdTHpejE5Gn4xN4xYtWwWu3reC9GZ8F7ugNHy8pyH8nFVs0gvQGTf3KMEE6REty9
ZOMuGxBnNqIvet2b5d5gdrxdgCte9mgl7bf0cYk8MGDDHd0hn2CohstlO4USJzB39CpHnXjLJBlz
OuDrwzK5vOjWk2nBHjWIWeiBRzOCu0IEN/BazYq6D5ZOhZswxZu8Aix/SdxOmQNwJ7QzTYnjA+lv
b5NxwjYv0LAm0zHpVlSRuDbdcV7gsm6RHJDOSwJ8URgLAISIwAMHiO7PsHKGiOSc+WlWWuwjmdMQ
32GqUPkk8P9YRix9mNmw4ldCX/C/yh4uS4cXYqAcEAmr53RzltsFL3zZeMhyiFEJU2oNGQXkr5Hd
yFjPkevWQZion7+2PbakpHrN4Zye8MtPvFAB1xVnTdxVn8+Np4H7fKKgQSfW203Ihh92yL0Oebtc
lzN67PGMiKaXkHE7mEDl0eE9p7ivhQTxnm5eK6wezlwysOJOxH1oJuXk2Xo5eOejI2KmgZmHoSxg
yNjwvTtRGkT8F1kdNz4afJwLSMXJJBwyZk2WC4QqzMSqdOpubq7i8J26YnZ3oes7WOssFntGtJKe
UKsVpIAI9mQOcmZPF9c5aBcz17uX/iJNUZO79V2qhEsB7eVMdrWKs/Owa7b2mKt18cphTpHMeQ78
OEnob/fQQEnIgCq2mGV+KYy3TJml/MPgBqsOoJX0sGnHmUzHr4qNDRueAcyrAOVcL25eWQYL+Z/A
3Lh4o7+Yrt3WakxF/6Rjg88pV1vb25jqzObK4Ub6kjBHTgceeqC5PFpOXOlM0qt3QRfVo9DQUXbd
1h4t8q10D3u79IoWFDW0Xa1xUa2BZk7kOhcdez5U4LjAXvhUHXFCW44m4sJrR9Kxc0nJxpsuU8HM
K6UPlTY59RC/X+Ae+FIbToLdBBOxNwryKByPLcI1bANB+vFZeDW8kFSn+BTQkHw7USi3HNAD1Ac0
uIilCQp4yS6ZnS11KIQromfXQzhDRXjwAIXy1zCUSUa+ZSdN3WQ0Mo2QkHqUWgR5tHQZDFDNGGBC
SLo6eYg3oXh8dKQInjIlKI6Dyz5oVhxhZG3NSH4kH0CFRAJPHW8G9Mbb5HumQJwuMJyfpceLKScR
xTWZH/GykGWXrH5kwluKBkqg4UM4RFF+idDRIm1mqhFfD3Xx/OOpCFh+B/xhKh2Or+GnVNUX0/fT
FOUIbjL9nu0ePdcHrQJjPd0B4iTE1DDTvXeF6BtsIQumA4CTdaSkoDHHF/8ZvLGg4N4xaQoOscvd
zwr2jxM7PobHoFep43MPs6OGogt3Fpn789hHBpHioksGy2EL0vNfER9mAQ0xwLzhzCRVKom2GbMr
2HdMNaCNTk4qX7i0+uBfUuO/diboZpY94NP1F4MKnmOGGFc0mmCs48xZ4LjQ7Nj3q7Ug5+vBWNZX
yE8mR9v1SdAJtKBU7Q3vz/F9MlkcTT1eMNUj06nw+Di5zHsBxQKvpfWVykHyLX/wsfcGLgjVaigW
57D7EqjEpBO1Cu5CDQ/VhmeWnzRjj6WLNogaOxxbGHaJdwv5IM+BWtt1LWDgYqL0hknBe19b9ht8
Uaw4eoH9dllZb/32QfSbDs01xk+5O8M3Lnavdkq1p0xthnu1nBYu5ZA54Qug5zXXLbOdH/yb3Xu7
0cRuZR+7W4IeFpiQ9mqna7GPsSDeiJrRqv0Xg2/6rYOTQrc1dapgcLiO4IP468rmXxJK0Ambd5ke
V0fnEWYndxdhTgoyZh/K4cn0n7UFn7jGwF8JVxunXqwZQhldsfQ7EW1WQ2zpLL1XbaLj2q4wMLQ3
r+FeGRz6a8N6AQgQt4QGzYS/5PnGGYA9No5gDej7NhVstbejzduGKVb18CRk8SOhq5zSjN997XXO
ULqkdyUJNGMMIAEaEmuRXgnHTTG+64LsojFk150lDoHUmJV0ATM/kePgp+FyHXiG7EyqViDVSMq6
ppQ/mKt0mM6XS3xdTQhBU0d5OHhxuHMY2gd463Ommsel85+qZDy+WnckQCBFeYGbjpByty7DAaP8
4XSGNAQpj6I9qbi0pGJZROBL6wmGkfJPtF1krj3O8RubSRSV1xBnPwJQ0LGKQvfW6Ir6PpLecaRG
Lz6xnFW/zTDQbFL6dInhvGxuGmcIZOc4kDj3swhvFsM5dzxmi2SA00s+U06lQUIQndLiE9xmV238
nDMnzyl9gbo/6zyphKNtuUEX5gOLcF2ciJHvBXSizZ13kRLcK18fKDZtDgQGNqDScffMwUYSEci3
FxX3SK6fIr5TVp7lK34ujeenmZSUk+AaBCQN3QUG8nPupmhL7htOMBlwAItnTGKbK3L0M0HeX1+w
+JQw4QPYnejI0SA4WcuHnBs5ffOzvXVhgg2VsvRtfZrTqFvSuZKvRrZPaEWUGISXAFCZ7I0sjIzd
GD8LvcHKBU/kp6yw/NrGWWXX7iWZNQk8ZFEwjsek3VeJxZJBBbMzB43TmNAG2VttcOPKkufeIZK4
gq/QS4DHXjxILEEZbrGOeQ3W4DTt+Mu57SKEfDsx2G1Nl6rdeJMhC8mF+eqLSVu89UYVpf//kXRm
W4oySxR+ItcSB9BbkmQWxVlvXM6Ks4ioT99fVF+c//RQXYVJZmTEjh1775DjJoFUyP4szohHhNcr
umbNUfjyPlhCjS7r5HFB8cXE/Nc5ondz5OBXOtjdI2WW7x0IxhovtJY6oJV0G44us9Ed91JSeM+q
2FQ67d51e3Kq/oCpzEGOSGWTAPmiQQ6tF1UR5AxsmMre2qsFzJQdah7SWCRz/N3ys0P28mwjQNG/
XFxk4VGMGISDmqGyLfnV+eaWXL9MdQ0oIxFrg6oWtccjnfBJ3hqthjhHVOHpxIVTF9/H4wH1UGYG
F9NkdAIm68Prb3vWK2583VmZ+23LqYeM/sFIsLUJlPcn5YNjpVMCoWJbh/Ugt9PFy9yAuwJUl5BN
uK6KnPoDB03IOgxbjk74Vff6W1n89VHF3nc66a1rm/326Bnv8csvPojL32gIdXnvrZAXeGPgtH9E
hOvlV1tO9ae6x2j1CIEO+lUsGAps6Zgin3/So2JgUtjF/f1vSjts79/2fo2910emG/Ezp2/cwoUD
5/LWmPQ/UXlbfpElWVi6v61gxaG47fZbRhyyptcA/OMjbo+wrxZRRVsLxc4UHXQLVbqwIEcAbBmu
0AkOO8g0T6fZhdwTWBs8i7hmzz9Uk+D2mtjV2ndezOfVOP8VK3gCnlJlEe2AJOzDgbNRz5m6PQSS
HfHupMSYV7rMNXK5jhtIuByAV95nlWOOjhCv26YJkuK6NJ22Os601OecY2mD/Qny8xgz/EpQUp2W
16FPPBwafsCgDU+eKW7AZ4RWWFWRO84bDpu/R7tIPhpRhsMOBquHV9dFH7qqm26TJiLYFfbetOrA
ewpAtfhE/WOXzJGiiRATU0kAkIENmt3iAvLeukYND2VtGSSuIKwCkcW88omb64/bSq3u+LiL3kB2
sN1xn5LUnUB5hBFxds4O0Mjc/SEV7r1qiKk2mQsuwjuzVGDfTgcorcaiUaG//5JPZIwe+iBVwZf/
HRNQNJpj0tkMXEmV9qkNrHxiZ/bWzU7VxQIQQ5tLMLnc7JhR0yJA6zF+6R6N9AbyJ48Sql2bZEG1
ESGMey3numrd7f5RlidYECQQi/v9aOkYE/cBL4cmJ1K3z4BB47OpP1Dd7UV4Jyd6LCUvusaPJ/MI
wEwfElyySGLlg5D5qWsKARpymYDi9ApzD5IMrUjf7iHx5mnSojieoKTGzCYJEf/pG5kiaaph71mA
+5FMWk6WxBQVKM6Mup0qASPg3iYLnWL7PCU7O3E5VLe4ZwLmO8bCQ4btwT3IiWqTzY1fdG6rQTPX
rYX+ra8LAE6gDYSlz6o+86s0O0nSv8hB4kjQJne3UF9U0VskZ8eLujuuFxTCXvSoBwx1VBkqo96s
cRdft0V0IeDwQl52SpnI5CwRoGUXBxS9QXQEx7iqYlKiUGQ5UjVe/XbVoT5kKtt9CH2kbvLrZ6mq
CWdhiriIXDS/yO1GBUO/3EPmjr3QrcfDW0qqjiUVrh4OvyH15CLq0JdGG5Ic0kYGEm0+WzRP2f6M
INwpi4xm16IrWtur4Q9FPbMhHVF3mDPeQFsE5HLYf1Xtn6EuI4LGX9/XxIvLb5Glgsl1jyEDMHQC
FQ1BxBaRn6zSUhlyf/0YV0fMEbbBJJ838CnkYzDcbP8maJeMes3++lfV6+2ncLn7+JEP9eUhJO3n
LMa/3SRG/K2nZ7N7X4SMFl0do67DxMXeI9UXoTkGJ57Y0G5/PqkDnbRwSoXxsieF29sOi/kbiTWS
f6yUqiZv2eUZqE9G+bZi6KDWcLYVXWSo1GYsM5v9yXMdDnQo61Lc7HV2tYen9MwADPUNrDcal3kd
am64gIyWHAr3HrEZT37Q5YJmCp/KbTqVPht1wZyYKE1mSlV7SFbCLFlEYHmTY78jiy5Jq+K1KX74
4CQWsMjpt7dVa8fUQ2V9wU6yXB6Tzn0NWvt5+mZ7ghaEMbivxZXZKKT0dxudDSI4m8fktHBShLPU
HRWyU2EPymiXaZB6sw9OOKhJ0fiZAyHi2bhwruTMAEf8BZAruaylkFHwy8mXOvMz4hZmB7eH6CSk
wGJoZlHtl16JIoCUUt7w9rFZYrRMJrDGAuluDqG/c9gKcHu+GvAAY9uWvXokWQ86g7A8PvAZftF7
Ql2+wbP46Z/l+lsgHY2zkxdQAmCsOxGiHhcxBEf3KnR7GZ7BryGU3iPmvlIKfdg8aCDwAP3+eXX0
PlFwosQjaUvpEH6dGtxgSAGXkOYKX3PA61NmGl9DXKATFBBSEtpKgciwefHwjDAX2mwndaIABhG3
qLz3qPurLfWpx5+aczECIPqqP2/bL2GOiEqFk1e9ksS7A/jdhQPVjxAiJwtDYlLPF2Py0UdFv+I5
9mEVNoYVNbYkzumr6uSsDFbhJFzyIU4h68RW5A/F9erZuw+fQYmhCJkJ1QOEB8RWkAzgpmuk7ZzE
9YPsHP7TQBOTKnKMA9Tlne+UAg3t7XBZc0aL1aB4gdGGNZpadu2t/hyOJXN6MQLr4lqDFFr0/Ni7
IkoXio6tTIeBXXxcQKSB7IU2knPvpmMBetxWCzJAA+4AQtgf015iWT+ctDulA90YSQH0tfZIXNjZ
XIaam+RvR1TBBN59gzDAzqUle9Cot9kGGgd1NnHpoHkeh238ZxsxOCRyCWR2sCFtk2eDrqZuoGpv
dZy+52Cj7EZsMZ8dYxTW+Rrmz3XI4oQIVbyhKL475R1mOugJw5QXuBd3B8F3UHqvNNTujVk6R99B
8v44YKiy7dxHg/scqEUmiF6dwR1s1Kj4KYEdWRJkZPzwtRyhvkCJ0rAvCH/9HhjgMo9Vdi3USwon
bwaNO02A7CMUiRfK+l/72WBmk6z43uxdbuC86GCd94GPOhbGlpvD6Kw+fC424SYzfeNBm9uu0Qzj
Wo6tXN+abksa4C3cZsgPsqF1WL7jdp3WOrVlmxOlK4OX80AdPrwsFymdzLP7oTL9QtsnHQQNzF76
d+u20tLwrvGbHcTNYFJe4W2JdDXWo03DaSNtQNMe9UhG0dA4txsYYjc3lcGUPg4q+7HxdQsIKffc
/yB/W+I9cPmqd8U7FdtG4QIBxubdK6I6cuurfLXvgp/7KFyctQkccHG/dZ21oib2THt7dHHb++B5
jgY7UMuCQU1SQOKy0KRv/uLLrWNbo0dTGWefHp/TLFnyRfTE6HHZODjLp53BONk+PxrUPsUuAjeg
rz3irS3sw4//GPrihAc8Fhzzx/HlfSwYBbXfaWLl7mmW+bWFW4urZnB+xjWJZ2VF5VgVGDjy4DSy
ly2CxOsrvbCL6VQBhQGMfmG4RLj9UPCeliBoMAzHVPuC6LXpZV0QWvLepfdGdcDSZxS8qvr77Tzx
3hV7Vt1+KK2zh5qgNfJtddHuAkB5/Zk0HpRpN9p2zXB0ftAzIa7Prj+N6wgpzWXqodpTUmlMTMOe
gP+wECpGMhTFT2NXcw10+k+ZrUSqe52L0/Iies91Hi/1O30lRQ/CmZ1pdn0HIzw+HH2G42RDZ/Oc
YvAJdLjQN0PT56dH5tPz9N+e72+MYHoNQAvx+uQfpLeJ42dp1gFRLKUtlCRfF7TRpLcJwWB7VYuG
5w/2a1RVtR58OuFI3gObgB2/MTYb/8HAUc+neYYIz/gze/gFzRVebHscDpAZaW4E2RxInySOgYRi
gY6WIxMo3t1xVugr+HwUIPszALv0J+y04kZ7Z/Chy8NvhDz1M2xYc5RuVTu59HDotqsA+yLiktDG
EkdYVfT8MK1maqcaPzcZDTj1alCtKUH4Cz8dSJ+wFyLwwSHWRJIGdGdZcgJS+DTt8O2hxLXToRmF
CZJSeF197eRxdUPUXznRF6YyB+mjcFMaPRliv6PLZrT7VgkBzdngpfzBwUvvaucbs/ZROofOvoso
0cNvOqMQSbuLo5L7cpk8yX9MBJrR+vNK91vYpNveqcNcwxgI8MVoi+TozrrHTQj/ueqMIEAPCPOU
1LORtUwoOe3bmtHiWMalT8EF1qkahaw0zfylIiGeXXlg/j9RIduFDyMTu3mXNlHVnZQzUit1f6gk
D8LQ9B0nB7JO/UECJQqHe1faiuq2ShF8mZ3HFjIWUY2XnXXSsBwebNpjBQQUFlB9HT25RprIjMFX
zU6hEEB9EjjHoROB5AVaZrP0NAgR56IJkw6gJPtQbiqMV9kRIvg3WljnPUgCyTVtwTX9qK/jrSF8
9CdxHNZNexSKsJPQkYox8Nl4nIKUPz0sbE3F/g0V5lNcUJ3RLOujeZhYY74V9pzq7tFe5G6AySkZ
mcN9MvjA1X4E8Rslpx3rt+iKVIgxPmK6pGZFrGkiXtwBWvDF8MmEoU8bMS1Xu5x/2oay6VUxpgBW
l2SgaTu764gUiiiykwbNU0U+HSg5Pjnf6eYm15+acYLC0a3b8OnPqZCLNUx06SKnYgKJJorjd5ls
WIi7d3MQ9jwH17r3DUyxz3kMwlEeYAqe4HmSFtQSSs0sr4Wy6QEnQfduI+LJtq/0LHp9qhp9wBn4
BYNZKRXHzg/Z2q+luLCXmy9Xn6lahM2qc1xjR9xBH5NjzF0tNtoAI9GVgS/ao/S6OYQeEiquHedt
20uSET+Dm17/OiOuamrGBQNqRNc90vp0jweHdDAKkUYWfZiPx4F46mtajdA7cfHinue0qEN42DTP
ZrRzdZPyEvjCISxUuHrPYQMUWVDilppxHGfPJdK49gl0ltBtZ35YMgSayaAEZCU0iPywFakH4qfW
FTsLaYv4D0PRAaywAHwe972lbzoyJ9y9fSwy+EONvKXLA1zabmg0bFYmgwFpL5FhAps2vOe4LT8Y
IXAi7sdDz5hXfivoVfDm+a442OfePbRuYiS+XJKOaNrc9nn50qhkzGJRmhEhUzqlEusuqzocnMkA
vVHShad3Tke/DruoeQgPGtnkCobLV3UjZTip3a1Lex4xeZtzF8ruTpHU8atJm7TJvn8TrnkgkTqV
PqihX4HxuLsTJ9lgifUlEHPq82izn8Bp+LideV0wPiychgg0mh6zJy0IeDoDcKmr+oOwf6aiNQa0
qIAK9hfngZPF+OeC2P70HCCx7K+KUfCGOIkLWF/6de7qHczRTgbv0DeO0mcd/QavmcE8WpNzcH76
RcN9u/enP/10Ubwgd6sSR0izOBrlhBmIx8qYGb0jlxdVty5ahGN590LTaK1836JD2lKFqsNmgztz
CMDQGwjtDuuHnnHo3bFxO6jG/Ivm24HGUhm/LH0toWKEWDeIZw3OJwSBESQdvm2c3jTynGzYwBoA
LvvjaO/eG9I2cwYjpeFNuZfpRIdkf3t7g4rRYEC6tAxbQlGhnWbhbvBZwzOTZxx8toiffPF2IWz3
opJvQ+RDPpwBFERZfDXT1TXC6Aubm4X4ofy/cPN2qpYDGCS3rJ8krbVWaudI1JtWuk41jKLxLiRk
8dbljvQOHvwQngYXLIi6vOrZjiLty8/LvJaC+4m6CDEYyOacJGQdqUpPMNTS/aRQx4WuoTHKg29O
BhFl3BbiPpSNFHFZtiBsLyJt6RqSLRd3pzFpNlA0cW/YNjYCbIxpl3B+BiHuMQnPjzGAvgltGIaD
Zf8yO59sBs89hBiYPFShi+0mE6+u2S69+dc1edORhnaxF+olB/Tm6OYugVrw6pB4bL6WDRtxx+2R
Vt8OvAe9gT5ENHlxzDK92zURkqXSmEHiReGGsVtVvXjPQ/9dKPPp3qn6mCdgyCsm9Z1XdY2K8+EF
C+ykJtJSFp7ND+Ho29KguHtYtCXuhfrV4hsFx7p1dpqwiJ5UZMxnGBSFL/qKLv5tiVkNy9YE6WcN
kyqLGzijrpokfq1Pt4k+Nw0eEDvC03SMQTK9mue0CKVIIuY+lbHkQlQb/hGymPxEcKNOHt6iQwdC
NYEOc6t9l4XH5Lymfx91/9gWzoPR80GY08K5HByi5PimBLoF1VaQHPwRkfSOkLGCKwvP2MDuoUNI
H7B1K9Ti2DKBg05l6MAFbwHShz3qskGgOCBvfSLXQCp70W8YuozY6S0SbNBr0x/xTQ7pkaAjx6Pe
G1Pxpw6Z1PLgF8/OjNqfmyspY+I818CXm+6q/JpUfO+dpAkaBhFK3mHmk1XMJtI4fU4gGiekdATa
Drsq0eZ6BLEClskrDVFMKm0IjKXwE6HT+WpUgV/Frzk19ZFPnkcrvMY5TX0VovdfMLFEvfC72+yM
nW+99WF+JYx8RkjRRQYVMp51yJC3pod+hgTeJ0TPSiiNEjUkIOFYQC075iehtUPCakH/gdO1tMio
vmuSWeXvnLQBp5FDPWhuBxfie5gZgb4Fs+fTnrRsjhY0osFgt4mqaI9EfuhTVD8VlL8H7EDyHeT9
kqpDG4D7DKzDPixnJ9SR3h68nROkD/Ks2aQ5j78IX++5TFCWu4I3Sq5337vLGkjjbjRAMG1Xs0cz
LjzNnfGEqMKzFANJ/Zseyd/6SJc5jt9a71VSSXU9nbxCMQZoOz1aHJPqjdSBvY09yUWRG5B3ajgp
Gpr+p3vTja9/YlzUHtPugCC8R5F+fvV2TiV2oK7exhC7CkLnY4A7g/oOqYNG15Sbiv3hN2mTRIZw
Ytr0pUGB6CoS9KddLHzo65XjQ6+bTSEWRi3msIRg61o0o6boz48xhwb7H18pnzJBe8c3yg//rJfn
n30+Kna3cLcWC1V7i3kf3VKn0YcuBeGvHdEpEmgECJmGOhB+SfT5o6LnezZQWi8VSSdw6NOtpc40
HxfVAMjbhG/IdfPxamQJnwQGGAZs0FRd6DfcmgYd2GmupfqsxAAjA3LMp005YM38NC2/fYxso8g9
hV1TuXRo+UBccejoZh2j4RwadqvPYaaYgn2XVDzYXBQjJd/N1ChWg8RWIiH17V0hZ5WYU3FsvR0X
P9+IZqMqxxDkEZKCPvJxmjAkS1Zpx1Z5zkPYZWo8ZfKx6e59viyg1XtJSpPMkj4pBtXlziK0gBpP
mhxQdq1PeZZxbnZsl2sHWz8uBZhmNC/1O/69IXoICtWJdtgjhCbpm92Y5F22Fww33s8FLgmNl/l5
Qzf5gIoe7hbL1XXDNctK/geczFEFDnA5SV+iEgcASKbWdvKVFGGbNlr9JYszRue6Aj0bqn2dqkjn
D4/nY9HP1KQA2awPsztv7HB4B3gRsgWXjAi8DV6kjNW43TcEa2YaZHja1CnwyRE45ry901Zwd2Oy
J5uRhzZZTJP24QTzMJJ/xHOkU0zEeDFjBLZ01zmLIuXXjuKdS1do61ydkJornjzcOTbWogbLg9O/
8+BnJbca46QtDsUfnXAzfqMPGU0NDFaqCwWERYYwGIA2fR0R0h0IQa5mJ6cGUYvUEhhnuWzuzlcS
0W+ckIPCUmTOAeC/+APqFimf8yz5nxS8UW0F3uCaN8YiStbpj9wqvW5QXSLM+IakJsOhuF5SAm0t
5pxUEe0uXU4JlZBDEezcnajVAYrB2uHjvNHb7h2KEBtP2NObPTSGc/AdtzktJBsKajREXhCWy+Q1
44WusUVES3d3xzeArG9ZpXJ7d6hUfNoWnSdDE62Xi5MMfSxzlG5K/9gl4QBPsNSvU77Usa6tLdxK
0NjSbZvKABm3uZOeczABhYZvSCPi6YBLeZ27W48esJVpuh16jP9pnCshPFIKSiAQCtuBK2gE82mB
QxqfbHBy0Lcp+Y6XLnt58+1PGRisZcGJybfgDDrGjjySapakfKdVJc5QxWUrXr2qH+4V2guYj2HH
omKNNBJV7xECFfJ9G9ibEdMfO35eaVevOBudbs5YYIWBWtaAzsIKncXxLyzid8Ot3xWBX/ktXQHP
h0RVIksPZerp7pNSQZLyKetDcKfPElrKZrSn32wzBABoRpMLhs8i/Qi9Q3ZruawzwoFghfeC1cpw
1jEili08cnfaj3CRNxA+WwoEHyL6AFKPuvVGUjyS7/sIshJnweB+ewfqECfUhaiEIUaX6fEsuIKu
13bkPp183Imo1pnnwjwknU5PIvaKzOnPf7mlOi/AGj6kDkEhPtskn+SbiKLx05wx5et0wbmrIt0J
NFi9q8vYmTaHJOftJlmjvJpbxCAB8zO+8VdE/+W/O2LgY7LBrYBU18tnWi8B4LjiC18dg9J9jmeL
AZeVBj8B0DlxG/mEjr9lkomI6q5jiCmdIRSauj3mbLxIxo/uAGsXyizoaNt3blP8thVTCOyOlMdr
2jBE2gN+gS7KyjzxB5IBHy4KIQSc/kBiYdWaCRZLPfDIagSb2G34JGad8NxykuaYeq4ZHkheWr6O
v2fZKuSkJFZ/JbckelnwVXuToCkNU3LXHfxR9juxggvq3JB1qwTKjEzAL9Hqu8OQ1M2ekRESM8mz
8ZupuI1nnxc8FXlyfIpRNWIAik86bU6/2v0mDKUy2tp8u/lIuBZFXyZlx7jlHjoARINjt/R3m8tq
02ZTqU1OS4a6T4R8aSLJjB0DhSJ7HNDJrEKxg57FQYQP1pk7wos1vQ6z8/ibfewmR22b4Qo4FJaP
VIvTce3N6Kax5z6NUiQcw2rsEzXNhBMZ86/lloKjgyfwtNLw36BPvY4MF8AlYsoDdgh6wXeutwru
MiQAC4ZgvExhNsNsDJc9/zAgdQaOhRiCypELx0Houd35iXxMXiJ5FPk+019/GcqD0uLp4udKhMcC
BSsI2qx9FgV+A12RPZWIdCiHOS2bJ70j4dVQQ0WHGKffpzJH9FqmkBSlQcJOIl28A2Bn8emW1KEZ
m00XopZEDV7NmV76las0QKef3u9KhizbC9WCX1ix/sbZEB/tVq9OZVLMX82g2MI0wwDqSKPpvogs
ja7jK6zm4cN52es/BiuUw8yhsfSD+FDp02mCkYoWAXJQd206Payn+gF/jaJehd8vXC8H2X3iv4OU
Va/3jLZNPfmue5gYqvOqrfgFtmVHZBcnW5ndPymEnUOLxuIDP6pYasPLLEk8DaF21UzWC1fHJOCI
3HWURjSR0Y7+cc5/75Nt763suDGNeZKqYbNfqN9N2rMH15j0+7117IUaTeeE1qi3b9iNprK+Ts6g
byuGMMIwEUsKBZO+MdShzdGEiQfRtvOq2phCGhqZg0bQPwyEQvtIGex52y9+Bh3YfenXKnaz5VaS
oFt6dJ/fdm9foUULpWVL89lb4GzYlwk3DEC7f2RIM5aVw2fKodXMcC5+RAMvjptfdMhY6+2tgQrY
adRsO+asrUvsgmkzvyn2jNU+POoWaRHWQQoOy4uFn0mP+wa35hK+B5AdkCCn7RpsL6Xa9tlUQjGg
N830DVO0dD8ngIvDBbzMEmwjhXN6evsVbdAWcY7xE3SAed4+39va2/ljDtV4EnTrTpfGDEWotSZ8
TiGQQqSYWJ11r99nPMDyV3zwbc6ccTBcdV+E62JMC/cDPwNOuzzPX4vXhdXD+vYghZXJ8413Ol7a
6o2bLXu6cxphEm24W9jWQg0TYclWi9bnL/r5LaymnOCbRfUbDWVoPdLgf1z7zLfyOU0qaLCaBmtf
HXApKtVir3hwP69+jGJNTE/MnlBb1J9o5V7Q1LzDCWVXj2q02j8TS2bQPpP+2jsGk4aDWRFLvsid
Wm/bJp/i7Pw9yLAVWH2L18rbtwmPqdfgFz0woiFt+zoXNAPbzoFOCiXZzblPMLJDFo3JcPe0rah7
1F4yFkigt2UmH0LKB92B4ZB8kCl1KDnDC2dv2yBNRHZy3aR0hp6sJ5Vt7+h5jPLT50WkHi1v/fyj
b2wzgute0eBv7P0hvFCYczJSyZj/YsfwlzCXhS5bYY4aLIsX6p3vkJvalt2HKutcCeKTF9NTUGMA
uRg8olCAeUF4emMu6aIxwERoevNo1rNf+ecXFawqtttez+fCn20zuuhxLH/qM9ZxDx3NWrCFR8KG
MyjQz+ucec4zlAlXRroJpzB9KZ4Z0T+QKdDENoMSWDTj5Wct2LrswaCZLPiLaoNoSn+YpBltSLws
u8N6VPyRF+grUy8sZNZehuzMHg/143MGfYzltEfwHO5t3hKL0YXKedtdbOobxKDBNzj5dD4c4iCM
fWSc3vqmLtu9FF9s4y7DfDh36ZUL12OIobxMZZQehuUINmzNMiTFkyN2xGfuwb7mb3Kv5NvaOSt9
8YVt02iSUxZXSpJX/Mz9Vww308uT2pGeOtXYATIQtxqn77bnFMI9XgwtjQTDEH7bHttX+IxLzhdH
ldcRIbLpkEO+gjlLgWPvFn4z2DmurTH/Cl7FJ3j0LZc5TIFFhB38ihg+QL6CNYLAO/8uT3+fi5kH
eMIpZMiU0SzovxyXlhOYuLO+YZM6QY5nKMcbgu1DQzclbWm6nZ9T9BH4c90fpkPATof1QfGE96Ym
s9vNb0uyM+8zvf5Ieg9vGVik8o46U9bGLpJ77xnTwcVpMWFMWi1aan5lP1HtHa0IonF975m1tA1f
CnaBcJX2H8ZkaljQcjGxs71jeh5kTuG1I+Egk0p2pjTCIIoJFizZVGNHPxejUsu54xBlOXJ1X7jG
yEJolTS78n/FEqWI07hAVKHz4ENcNZnkXEgS9clQDDL+BoIRoV9+pufgNKakhLq3gKZ2jWG0Hb+a
lsd3d0msg65CuIb4QTi2o8f4w19kQzQM4LuaJXP2TOX8FaFQnH+B6VnQKo6wl6/4dtuLmuDRBixY
4QLfJNsHI8ZWvLxC5RFfzx3N9ptmu+9h9vTz5bmXL/Gs45uZLGcLobqbl12FzBG0vrxtczwvlhW7
sYT2IRocjTOV9rLDgDGqJP6cVjmMjGxGEs7Y4pnnvIVdtCF4Ihkj4a3DqIXXPCWREGVTUbOZds49
xo14rXUXzgfzmBDwuyuKGlQX4OhMuNBEGkWcTf6/iTUTfwySu4UHIRlNiIoqezaSIa9eHfoehQM0
KSQ7uqzAfom2/gxWUHIaW3Yl18yFsqL2avUTrghbvk9QxaQ9gDN6TLtXZK5YKbt6UJR40+75zUB5
rj6rDAEXLZMHEA1/NNr+MjFixra1seUYdUh7pg+TSXNk/IXkyBAuhA5m5o8HhXRBlUucpx32TblZ
+QXHloStLhOcNMOn0wpp99NhporZpBEU/xlpM+KHGUAzqLOgg6B7V5LLlFqlvZ4yosmQUqXnb+6A
PxAP2gz04pTtiyRBm7uAPAExLpkoCGQ5v5wEDhIUfUaiN1ze3pDRDJdhJUSJHZfQehSSIEAVe6UW
CoufTIbxciDcGzaBDrlrQdPCQh7CmR7wHqQ0PCvEQHG/YFZClKSHw1VnOjZKrzkEzpHRXHJdAjuw
LtYYBiPy0ABfoEzppqBEeoCnRAy1DZiAlqnGqgfvBtqgYA5Tsl0GZEEtNcWz3aRo931VtRU4Wr2u
r+ygTStxJCuueTIRZK3Z5i1or3IemWiWU8ZKBMz0IDczbOjmm1fwHfEbfHx4c9wlb5+PyIgML1Hy
E0G6pTYB3YGoLckvoAJt7N0fYGYgVMMOyEllVdA/hkH/XmWVEfxgN46fa6gMbcRrcgCW+8etcOXz
PsFUKJ1ecWlF827h7ecBSRmUXaA3yOWiscyo/BRlAJleeYjCtiMyYCOG3tw6kGesBynZdsT5oKbF
rYVlqnFjTl+k6LQJ+Cp2YnZxL212LUP+5h3EWuCs4qcEwAEwk7DVffaGCBx0xMYh/3GQQXk+AfvW
gpov4zGcGihzPBxb+c/MhJX88a8fOnWkN390gUbSh/6b/MbQ14FKigoN45kH9SGknddXzt51wAwb
CpIJYAlF+ZD6QuaA4I1eSGyh9nVlqo09B4oZOX4NVAg6SDr+U/99jIaAGV23s09k/hjHhk4KsLVK
/SuMBOFqPiLgtw5Pxm7FKieT/SnXNOmaP0SGpb3uGFzR2hx6fWj8pIdtBkMJMx3q36xB+9w7NxD+
OcwHGwsTUBonwC93fD7KaPN9j+HtpcDR0Bsw/5AD9wBrTMeNDtMcU26QI6DDNBLeLy+OUeoSv8/+
yulkwXgsXUXKNxVFvFAeE7zBnFSFSUCvCbBJj579EBePXcaAJ11uZyO7imtWuNcM8k/nn3iOxAgf
UHQ2+OOvwjswuA453rzDfX+e9xvqIrNd6PD01j1Q9An6R/3u04DxW/TZVLitcKm6tGQuCJU8CFNC
7+z3Xwz3semDToPRw2DIaAI6G9JqsuKDByDI43JKadgKdPRyC5PNi+jTZQmjkoDJxAEyejiYB8M2
t/y8oI9+5EZ55+xgdhDpBrwiVIEcAuq9wgg8kYbZ5IdcIkbMEF/ja+NDMf455FC1M/uvS0VDECIF
xlesa5ZoSH0o4o6p2TuNgl5rSCkF7fQTXjIYGdWDk4AZqCe+PflBG6FO7oD8Sx2vs1XPnkFfW2pN
/dPUPao4YPzlH3a4nEHTEMNvBdvaOyrSSTCsgBXATC04jbD49i3KOlwG4fPiQ+VMNACG9NGAcD1c
gWJqvs+EOPIVru27RWGTuRfv/qIUQBvqRWp/Hb+pJusdmI/uEBOQLvJ+HlRas3tadK2TvzxA1rBr
Q+pZEyI3m1VaaaIB2KGg8FGBp4YkPw+CPA2GH79BmsQLM/pMZ0LJyDvdL+s1XATk6miwkxT7reF6
zeJ8wVdCHhSiio5rH1d0F29BDH+OdhmGXuBv2vLoVnyIojO6p08QH8EbB9UVTdmY/u2knjYovrwA
xnCw3ho/2+OPVQhJyY6fF1ihp3vnkg6ZQrA50L8XFOKL6pUF8l6IJtwexFHuFD6V3ZNEGJ0qdKQP
8AZjYxev93A2tHj/ECu33ss+jOUj330G56I+obkbbNvL/vbSkZkdGuFcmUwaspfqglmLbBouBexg
EVNb7X22eCaaYh0EDdo2Vy3Z54UlgohxpfCk1Ug0ZhC8OwyylZFws7fT2PakKHrbdaZcLwwxEook
GPGlEf08iPlc14zeHCAbUydyZ2R3Z4hQSbB13TwHUhwy2ho0hhXKpgpWY6vhJyKiNfvbXq/euetJ
HzUTSrkoQN/ogRuFpciS5dFhHx/kEmpTDmkrWQz3gh6o6lO/v6pns4WC1Sly+QpIyblbTwnKV4ry
u7DT3mN4SIwBnJk4XLACIrXWWs5bO8NBn6hJ92Yv44ryk07KaAOYHONJQDISBMHC30Lx7X97vM/i
xfZWMGS+N/vQVgl8bor/PgNIJAYyFIh6RxAIBa7X1FadQZ/bM5gtoaSFuIgP5ByycxebS+a9UDJb
92aFw74/TPjMe3t1UEMyeuEk31hFXMJeYQ9FJgvemmh3AdCAb1zUd8bSn23D61XGvfgScEZVPq3M
49nXSTLfdMUSCq5JCdOjYnQ+MERmOGGr+5i1SLBjquvwMaQFd2BHi+Mus7m47mnUKLBWT56hMVLH
nBbCH/RTTiFb3QIcwhoxH3zKwegnQnMRl6zPcrn/uTW3zveAR8IlG/5udLOwLbr0kiuiAE21hIq2
iOhOZjUPqu9BxSasEPt10fn6Ai5c16cyata9+KOw+H3IXzfw3j21qQYZ5vjsJhNmS9v6uPdfVx9o
q/ntn7wM7slW6O4WjgPOb0JUfXi0xpF3bbx1izqqvlAGrPhRXtlJ3Uep/sUDvOHgfsltKq06klrG
z6doyDnNqIvtXFVCLfpl1P+BiPYM+e0+Os8Y4g4vTBt0KxQ7neF+zh7n4OVtO4Oae7LXx1GDZrNd
A5geVXiXeNzzrwVKLNJ3QHpqhqaF96MINdVX3PFoL8mYM7k77hZzlKqedyYNwBQEJ2153Axd1/zz
0gERWHFxgQPSHqvZtFMoWyxq4zvaPIpMVcY2V1/0OiRT610DKqWDOi4b3rOhz3EWL+AeorvCqKVw
dbPAnF8Yba1yrbECxEjSCJKuxWhMgnUH4dojgeCSu3bkBlqt6qySDDY1uzyAUMfQ5XrhMcPAeU4W
COxQ0ElB2Y6SD10++zDkwlts0bWpopZD/AkDzmw/WKHGhSHS0b2u/rCa/YgD6zOw8ZoQrRlpkXjU
Ncer4a0zLNIVaopwI4o+oQuoEi+S0Ats9xF2yTcxr/y6et0j+quCBIavICIw6sSw04kJEL4CJsHs
GT2JVguHkQjVY4MZX3YokA+tCgFFz/9IOrMtVa0gDD8Raymzt8zggPPQN6y220ZUBEEQePp8++Qm
WUlO7JahdtU/1Tia6ciCKo89Jws8Yuhq2BkHqNEeSJ4kPBzGLOFN5NniItRu/UGbYfpg+J2TQMLZ
LfL+q9viFBQR+9RLekVSHgUHVLvdz9uZoIBfaU5+n6NA1pz+vUP4AOdK1g2hkMrm5XZIlscz/vr2
kluUoofa9K1zN7YNy3qECgYmblgj0t71N1tGYIOigzUWLHjCtP2JCPNBk4PQHu+UpsDE4JCH6+Tf
gcJfQ9qdjrsmlm0U098ns8N8Tvczco+InlqSIbm1FYCPRfYOWxblO+IZ5izD8gC2XZqpBq+YiPYR
SXYvMQ4zicl76PRzaNS8EQIXWodzeOAvIvyFrwp1ebTFyqPu4zNGVuvx+w9ngFXL3URstmvwkNbu
+2d+ZGJDqHKcz8vldXmcK7HzBW5h8/B7L/vM0834PC/QPimcY803XvTH0z5PrHEd/pMwzkU6EV+1
oLX8/UfIC9lg9K6tXUJVtdAbU3nh/ERSxofIa0tsr2FbOeEr69SONrevTbS4L5GHRH/BL+1xE+wn
SBo8PhAdLrkEK3MxpVV//+CeYPL2GvaRopQkZZ4WXqg0azQkDPWn1W/LdUcsBm+nhft5G4quUFCH
Ca+VZE3/0ni1Z280vmOa7p52cO5M0yufeB07OpblOM8ZZcn/5CKegU9QJdmxvyZ9Q9j8wi/Z9bYC
JoaSIrWWERpSpf+IVkcgcQnR0SE3h7rywfDCsTZH7MbrSZumcvSJBx5UlDpJ7RORk2JOoQCIGhVa
S1ZoIO29BXRfHGevFamcq8a/OWskFh7/FcR2xw+Ih1mziu8RkDHJplszSvwGLAkQJiTZHDTdJTtl
fRnF65ClfBzdSz30Vdm+cDwzkICDocMTZZBoOfLAkfuRv8sCZJ9tPa3l+mQY0D7ReccEMAiPt1AV
YChn1aC0geiJQbroPZe4XPnDAI894zf4QAnrCW0iFO8i2wbAywqzi4gQTPYkyXbiu3sKhlhmzgEe
Oa55mDKqkZP8IQjJHu5oDjDa69TSDJudTZSijl+BD/snB/5mThFUEOJIbqlNgz87Kj9ieVK8Fdhh
DHDk7Vm6wGJXH3PgZ81QIBgs7nKyY8zyRA3HLs6988pl/IW8nnKKITa+u14SJkAteGvWgHmtwUG/
fgjx/ZJvWh3EwVPTMiZ7boD6gRLJ/cwlWG4yPau6mM/JbHqOHQACrqlY9wF2ItvNAl2LiB3lXx7F
tFvrzrESyBtA2vwGGFORuzxyFefpaIfzuWuBpjDWP7jukiVa74uyXi5ZZFNYh7cFyBpWcQjI3gLK
Hyi/uuN73sg1BH0Xjs88VkzBjd9fGIWJFOGABRFKQgg/uaRT9NfJjCa0BTPVFhYfJXxT5Iy5mguo
HvhGTuBqLXp6kaWp/9K6i5/Ek3sEo8e6tpyZlt+tFB+z3Q9/TCO8UwCw5ozl2W8eB8458lGEYU3i
iAftrj9WNrEgrEQxD0NAet6TU0z1esaxBx4peOTiW6BSQDYRBjhRvtaXax6iHqWaJdwP5pUvas7R
Mb8Mq4REiUG2xAcxPSTbD47OaDa7bzV6G9M6JIGaOTMflbrf/5K00VrARaASOpmiPBdYAxXeaB8/
BBoMR9BF60vGYnX6aEiLf1QE+bKMiur+nHG8cQL6RPOucxg32r/5hTcFZo32jw0OJu89jSv1Eq4l
sb5KogB44Ag0Xl+eB3grhiOOcOV/QTtiSest8YbANIoIYrJpmlU4GTGOQn3wjW5ey8+AGNLcbCbH
B7V2ORN5CjgPGSg3VeXXzCjRM+7FZhGiwHhTviekH+Kb4woxZzVivBbAyFwMBD3V3xuIp+Oq8kmH
gxIxt/zjLoniZ/7KfGsdfykeLVc5dpn5qHyxJ8W3q+NMW8R0I4C2EwqPPdgYyNyYzqTbYJY9iPlg
xlbEf6IoF7dtwTm99v1TablvWwQGMJ4DDK3XvmvVM2t5kdGwLNO5eAyu9pcw136+4zOpvtTcDXH2
tj/TfDFh5D0MHJzcgS3VIChHeZUDlMTncK2f9OWT2YDbweO1jc9zugBRBAaimUX/wn4Dq0DdTiSN
sf0FiASb/novuU3miU9b0y221kV4sqlPE8DDfXUScyDPasbP7/5mFiEuxIDMPazgAmyan0VDCtdz
MZf4N3nG1xAkjd/4oN+8DoxHPq/ADQBdDF6XsQ9OwNykuf57ytwEZvx112lauCUk3KzDxDsc8pCd
uAqTBG+RCK9Ne3ubi7Obx+26/AIrhlqD6iLIEycHQLNqe80OmzKfguLqHWbBM3O6GRMdPBCvfcOv
SXsgZs43b8ikdvXKOuL9e9FhTIIV+kxwR2sctz/UQJ88Io+AMVRFWSwi2aaTTc2xyi5ZFm2mgWrL
382CNFsA0MBBWbjBp4NWQRAp1LMpYhtxaQDKJzKlloXX3BsTztNtPtaS4iSWajITZcxmhDN3div2
m8G38ogxMronl3R5dzHjtPH08HLBUM+bBqQmjjfBDzWmW5rwleK2cabNBV1Y/BRHignjveDSaHpy
FxRysGEixIGtn8J0pm54gBAUvjlcH2zkBZ4Q47BwgbIqLYGtpqhdWsAGZwyieU4EkVXYav0ly149
374mbv/40aa1rThXO6/sBzUw/Cevy224mHSVBfdACV5zafEObs/AoM3N5+OxPT5XLBHR7bSNCxUr
wuwZm45BiEM3zVaFMi10+7ZJ9YXJ33/GntA1XP23p/v34EO1NexDyf3Od3k0hOr+Mx9naO02Gf52
KfNqpIzf+br4FrMHR+xzqZBPztlIYEkWiGHVYHKjOLsSPcmdMRgb8BKX8CH3X7uh8p+e7CZ+i8sf
56/z9GAg1T/gUbLBs/kVPqIKEctwWL/YpiXbckRqaGQuMka8AYVs4RLVO1Vm1aa7WkVPlIAAj0SF
Nx19BvbjZpE4KlCWBHdfDbvpA6k4NUeHaSWbTXGKaJv7j3P6RXADzAdJlAZGbxKUEKw+1pKvrYzS
fn4/ptfEqcY7upiGekc1tcd+ClmGQpmHYcxX/bqvTJQQFS+NYHRRKUwWd18TVgNEKh1QbQlgl0XE
Z8wYMvCRDHblqs7d1+kMUV8k666I7shRYhN95jUomO5NqxtZxqIVyfvCg8yu85gZrq9YjPVA3aBA
QskPp4tNZHJ1PC6JL+XPxne+JO3jaez1kTS90zpCJFjDts6iu06o5SKb0jprU9ktiM+cxIRnLgbv
JQycOglRor8TZZwwu9769IEBhMN9ZoKZj1xoqanpf+ANSiGdQ3cdDsdiTXv5LLdleA61O1dYtj/u
4zXPisWod5XeUyWXZLeanCIKSwY8eKk2bUCtoXEV5lGaOg9Gvv4yQzX8LIG0evpWukkm0/1VovRP
psnH0rtIPcmhHOtcJ2NaI1zR1rczwaCcWuCf6D+z1JrgQ9d/WWPkm5vSvVQxZoGJoyxS9zwA6LP2
BWuNT1Sze6fe6vTRmWSVAg3sEqIAkBzBGnZzz9yP3IEWTAe/nkrrmjPzHjRrhp30vc4nB/19Hrks
JHZ7fKWoUJXZ0xG5NIJVnrjECTxuUdVT9QlvXb4WXAs8Ag8XFMR+oU2s9N37RzmC7uIJ10b/2nZ8
sU/C7tA52Yb772EijndsGZmLootHqw2SyKC4Am7eIA9oyGjh3hMhCFKjuJ5fCOXYGPzRft5O78Ez
fHsD5nIiEnlFJbdaEkXRkGTN3R1Fj7df/H3cEc3ttBgAsW8O11haV0T0sIzCjT+M6gPiP2Us4LWU
y5W5Hd0XYpNNZ/3UTuc+Fm+RWkU+ShK19CQIppiOFS7mBPAlGQsRTBlkYydxzum6hYmOuysJ8bjQ
22X6NbEr7vrYE883Kye98eZ+nxd82YFs2eubPBCRRV5N01DBukLLmO90Kl7xJ8WaBz9KDALRTsBC
2BDvkPLXypFioPBdjwKAdFkMzusUdTUDPjM6Siqr2sveyGnXnX9TvHalSdglnCLu8dGj8qcWcFVR
LTj3C6+dvhnQp2cZsTq7a/eFxKMY/S3L4FBLJOlg+edRo/kzGutJLOxkf2Py4BLeWk97zO/3JWBe
pQTgNZUhhFUVmCiSlGGqPUNGD67zB8k/B8qjCO73Rf0JX9fowzQrOQq2tqsv75BKNJ/Q5AbSyNyx
bXip4tVf2uwlRq0nWBDsWl96jYGMjfjYFjYoSrOgMJdD7b9GcHVoA9AyyIV/nQCnvGKDnrHGQB5e
67mubIfWn4Ag9x5Rxu/UJ8xaa+z2tsu+C6pDua+HEILbEDeNY+49K83wTu3Ff/st2+/fhvQBQ7FL
mQYSvSbzCdlqVpIh2MSEdJ03wWNnqnGu+ZihSpdGU9LsTsKAw++M6hqV9OTtlGkwfSA/LP0r8hW0
EbDQxR+cfrOnDZRTT1HPt4lIvSABgcQPMtEwA9gprcmCZK52NvauieUQfkDMryFF1ayEaUEWO4bi
0Yv9SMVKOiyTkS9R1R7Wawia6LNKR5bShihw0Y3MisZ7EwCdCOhF0cOGwzDm+/CVx5iPF83+vaSZ
mdMvtqgeKIqZmApRPzxOXNtDF8jfHLYVygjbnL3/EvIw0mklxM2IH6KB8WvPMwvSri67gK1f22Zi
S8Qs0VcwFv0ZT66GscTbSVmFObONuDwZeBL4gWyiOKQIWExEGeQem04pThrRqvlcPuJde38SVE/7
ibdkvaedZ86T7RK0BHsdkTGJX+bePfU0QdtqAYc/6Yf9d/qMkPGg4ktm9Rd9/qHkW+TuPdCjSYz4
7+fqI3BMXJCqz6qPJsXJmKZRGT/RpbqUQXWYl/XYkrE5It1lA8gjQEORLQgBcpoNK/5I7VkSJ3aU
/8qlMtUl67lRbt7nzgL3FBw7+3AS0CVN+8Ful6/56DQEEt4Sp/bJwnjtaGYJmdeOHXVF825bzuyG
7Ae709wy8RM/X4xRdeCMIr3u556FmAhHHovZb4Hx89iOTP70h2SjOU+W/t7ljffM9kYTJlpkGqex
sphsWfwSiliC6VW+vK52Olng0Bv5xbTwkmNOjCl4WYy6RI7Q3CNYR6NyygxH7cDAEP92xEsUptfw
jivBdT5epods/5BRCFSh0+x5kSSZwiwFBvLQae2O/jqHHEbS5+3x4eY9Nb+EOJoS+8QGaMUhkp+H
bpN9pzf73CIELg63uVLMmrMCokFlGsMXK8cSl+Zs7Lyi2u53IkTt+oMRzNM5MANoxsF7Zw7dL6nk
4h71WD7tt0gt7tedQj2aaVXAeWF+MUhdW/cP/7c6u8dSOFrwkJL7VprBMCtbSo7LI05LAlWEcYot
y1tNdjhmMaBxBeTc/+SkbPkMO/3fOE4B2yrnVq06nnk85cf3VN7k6AFoPRZdMITMB6zw3NOwxcXu
nUFGZlEekJw1faPTBseO0q9kCYixu/uSXczFYZMs27ELcn4jFObSshCA6wUr2Lkv0s5q6BpkohNg
ngE9ScXD7bWZxcP4mA2/6tpwUDqTeqTZ0tOuUU94z7n5xoIIEAf6wbXeEi6ffFMzipyA9JJcqIAG
6oFZ0zHnhF+xbGqF6ZeD4WK6ZumrD1fa4mTlLb0TOpO4+SG7H2UaYKP3gHw1za3C1yiYkOV/Mabs
yEAmkoTm6QNosKx5/Dhirp+pVEWc2j2ZrPC18LdbAqeUWf7NDSBHjKywPHfUyWbAOtaJ4PVscdu+
vs0oJ+L2+/U1TJFO3b9IJta/R53N9J3ffRkio5z10l55uTqisGk2uCL0c1sSXSK7MG7kGhFIKYeT
xQhj9UHeqqkj3kFo+DSoKduV6r8yv5yWyGPnuT+QkaTvgaPguvGi4tvg+ae4h1eCntCC6Yu7WxBz
AWW8oVxiKxz/0pmPb37GNMxd6PGhZCBMtna4euj0hqm0mGBuoyVBroAyIkDVsK28ETg4QNfPbZtO
xammvDmFxYycdG7HApZnqG3JIqfnl+ejSMiuxjNZtxg4KF4PP11Ji8J/b+hlxGXF08Hup0lNG1DD
oh/TRf9neGdz2ceyfs62rGtoouKkT/sNLAkM+DtqA7qf+OrdJeHX3j0WZoy7LWZulDUmsb7wsoL9
vd1Um8N2V+6wyEmNV9bDZ6aG5XQAGl8UN79qllxhmPZRu+pMjyngGg8BTs3pW1ma1GH6EJjavfrw
saNfXYEaPn9GKzKN5xzb1EUxKTOlePfpA38b8nd0fWSxzDW3P/YOiQKb9yX1cAPYg53Z+hL1r8im
4inrb674Fu1SEupGRgCWiFCGd/cvE2kZeuJfZq+AIxExAGw/ChK0M8Du8stTNurqToe+B1PniuYX
bf2m39uh2zGtiTHnhxiHl5+cwGWUjqk1jcBRNAeEojvw6SPNZgTWVp1bbw2fQRgls0GqG8Fkpm8S
XfJxIBNQtIg45K15evmKNWCbySguFZtApAVS5qCgpQqeAJ4GnZCVz8+vvWTsHjByqZ+tK2HSpssw
/2DENOJOf9VIp08EiPvmoK9ZziB5t2FB8B7HqcI48ps8WORq1ZB3st3NUhoFDorXPpf9ifSwJOpQ
Nx3l7uffIYUw1h75b6GQYhAyCZy6Oh/4oRcjlsbY6FeIBxF8puzH1IW0hyfXyVeAAR/3FRVP//U9
QOwBKagu19ZVmKqYxII7T+2/geOPA1Idh+8rs4WTPYIsj0xx7GWuAoqmsnG9XGYTAGYUlXPCi54h
bzARUbIrTaj3z3zG13JkEUhW4GIjycu/nsSrzXTjqWxPdxUv0bzn6b5i7xUuYqIM+91t+/nLBxtA
e0BEkDua6tZPP0V6AsgS9CyX3aGRHfToZlotb330SGkNCcdDVFq1IGDjwYE9fXW2gKPQdGMCvrzS
UEKc0cZKa78Th25fnymrXrbS7Qc/axF1AXPGEGQrtlRlj+U7n+d3tyLpDGaY2WjipjuRjwWa0J1r
+NScW7l6ekaFHz7qbvH9zqn2/lxezJpNPG69pNzx26mqMyiB9vI/KvMETK9My41Jo7MnRBHQiGC/
NZbsdteJ73YYy9nLxAN87kLEo6SbXskHR8R1ayIFUZ6ek98+HXXO7ZjuukNNvLnIjCw3EqvCdkNY
kFfGwxenTLlzdacMXo0kF41AGUjf19690Xe4dhreKksTkIOYX3fYMABNwd0U8NK3NYoVP00CgJ0U
EXB6+jRgm9WB+ooIgihCMoGqqaw45hbAY9MsHio4fNvYr+jqMUs8DBwWRo4K6Vuxc1whPESMQejE
iYjTPJb2HjT3R8YVbnOTAIorckdp5iOdUzBWt8nMpNUaAnHLrJZ5jYfr2EcqkbPFNyMG8y+Zl2Lc
oRWHR2GyhYf8uqhux1wysC6ZvKJIqIbn+jjkf8hWFU4qr797CTGsRuoa5WoC2/2b7MfTJ7vYeEzv
X4yXvwJj1wNpfpu2rg4oiH16tkQu6V//tOiBBvD0/s63apzNjIldPAHltDVgfMO2vnXHr9M5701q
cWYgmOACRzdvRD6g0GrxRdmp/s+m8O7jIRp539RoKootHz/em+QFsvJ/257kLGjdzrAV9s6zLSGU
n8S+9j+M81pPKRe8SW4bX9J3R4n+uBz8RMp/V7yR/hqI085+WxAayoB/d0lO9hNWuiNR2N+AUo8q
aN/ERRBA3YV5AZkbAUcRN4Gp6Dg6SfvbPdB6QqymHycn9vU4RP0v58Q7IMa9PKccJ2AnJchBlK2W
T5783ue9eqPSBjR/uUOyqp7eZwI+kil+NWGovrpvlpBUoqVT9CAXdI3KtpTd5L2dBLrhgRLUvWOi
E2b4QtJqkpAwu4ZFZWV/DDT6FwVXXVWVoz99crQ+xWUyLIoh0HdE9ZD6GFQe9iyQPAIx3l5UT3HD
PkODu/oGQ2PM4qHw3rQk3nWblLaOb5oUqAkhs7ZJRo9dEv9g+tqRh7hYFzZ7jJzMPucL9Gg0IbJD
/d6+2NBIvwEv4RHD7Ms0tb8fO1s/Y2mRzgsGrYmVhiiLh+B67DYNBDpdnjf6q2bpvn16N9lSfjpU
Px0vQ+JhwyDmdoMNOaWH+xOPDTXy9ISrGj5+B4uJheQaMw6pc4hv4w01PIQNEJXkjJFjDmvdyhkz
uOF7RXbugN4NrgWOGil4C5QIdzEkAnhSCTyUzp57hdygJNjmoF9OTapZMvbFqZX7tA4MBGLZViBC
dPqIcEXvPS2im2bvDVQm3TmbA+3PHlP5Z4y3e5F4hYRa57kuYgLDBOiMvBMmcgCPefkTuzleB2Cg
8LEsBfNBFO7G3I79e26XPOTx8H3KcFZp6/ySRWP6VZUpI9YW9RG7lYVYjHkaCpKKRDnSZvk+PT/Q
6f2oPtrCFAHwWmes4qgaVT/DLKdM/Fy/W2lZO6nPaq6/SUxT/axD4yeJoH3tz2m8ao4onPjG6GtT
l77HbymAk3lF/SH7UrUAWn74pjNjSnPPNzLmDAAG3bHfVw7qq6nqVMXSTCJyBgzSJSzN5wP1I2l6
PQiDIJzAnNEX3Wc1+l5CPazStHFL565uuYXkXwfXAN+SYa5pccVLrbqfKpig1kBqgbhy+ibu3MqZ
U5g8iDP2JZ8WyR1dLQOCsD4ycn23uvco3O4RfGavbUsiHeoKUFVn9JPP0hkFZ53whPU7WpH1zeEA
djObUGmSlz3mVV9DfLdoeFRllICyddv9nfo4C3vAfXY8WCptkj7yUPWxNRawb37zc7Kcblf7ushr
t3HaRYCV3bqHVOvbge0OJ7D51MBidCtJ1IwoYUqEsmp5dVe/Eptv7JLm+gtOlKXYLWdD832+OeZM
8U/Sqs+Jef7xmy/g5xOySYI3r4bzgNrxbv74g9rL+Uzm/pU9OTz/8wxs0LxcndFmMich6qJbM45s
Uj8bOgk72YxxQsw4ZCCM6S9vP5LNmMaB+GCJY7euJ/4r7AmQDHH6TWuw/WY2hmqmmxqj5vHkmnHV
H/dWXpDGYymrClPT2JrsnlnYEsiwNPJAbrZPMGPm52dwa/htUFtLv8p4V7C8igeim8kfaBn2zGql
+1Dj94HdGh1mA0CW0dl8x593DAKCZ0ICXfEgE+QpAwUUw33hS8NaloKEI+ekJTamutER+WQizl6L
Gkum7/OxejNQld3+yZaI+1LrfiearwDAfbEQ4dJDpLdqYJD1ND5KL95TSazUKAC3cPzoUeNqP8QN
YlAfQsZ7CtcVnYP+raO59Elt5o6TefgvtVrmPGhPKaNH+iUyf3EqMaCOPZT6bI7x0ykHAA96INw5
OD6RnkfEjO5QGAmwlbMZ8INa6jzhZUfz0YXfWo5Kz1zyXa4SH8gBtGaIihmAOaL9vKRoCQSfX54K
9wE2Qjj+WogoF9czUTlS8c7KBCZFxPBCpzxPQJFr9pouJp1VgwktxUbOj08ptWiQir3sv9ZM0+eM
65ki7mhfTsbui3SlyIE0EWix2iBshLliuy2fG4OKNVThElcozbTMW5Gd0jBV4H7EMS9ZN+bIymtq
dxj79axmmQA5zXlYOxkRxVgnX4WANNtzmoZIXm6b+oICFQ0YrYD4TXRpprBYUnZSOojK6slZFjRB
uwVn+/wh2pNJOv3WgSTcmxSl+nSSRKThRBWAImtgQ7Yx/t78BjERag/OitRRI+gfNTSQF3WwnGbM
shnygR3BU798junHmfW4nNYQE5Pv+248xUYa5rPT8AfsbKWrWPUfsyc6k7J29L/Hb/ebhD/xrXCw
cPkj1VEhl2uNfNjwteiF2Vtjt+DHZv3dZjQjHRSD+nq8zM4F4QLahkQg9VvCJ+zS76ZR/+R9VVQO
OX1puGWAwFPaq3dkrMM4ylJ/0fZuWS5lEJo/+u8Ejh7jFHWzdtiyVeaIPvERLjHjvvdmI46O2lHz
WMUQamyk5Mjnf3CdzvPLEy5U4oXHh4XccOGdK/RDXcAt45WNPn7/4QhTMSwaOItZeAIKZMFGemDK
IQUZv+DPy8eke5TDURsilWMRvKzTOQzTMbpGBBh0Cb3V/d5iBEGXR+K95uufYqlEfUz1SsJRaDJA
ICkahRnkBZuTEXj38RiFJ7+TIxtOu2Ehx9iGukavBi9nS8HrW5sBYJ5LdiZ0aPpkcrOVKP9FmIRa
fCDiAJGrxs7lKzCpcRzI+e1fDtLpeyhq11B7r9avohFareh16lHZDPaLQBcPspRNUFv6u2sRJmH5
8QbTe545kp7tTTAaN0HV0keOr/HSaH8afUbnMrlFk12fn5AE39EkoKeu8M+3cerSrz++aee5gpcU
zUNHYGpj30MICTKgYtSvJVRm1GRI6VkMMAQjHlLPRGaHuYys2nlOK/vZ6ni/fWn5LLzUKahMJ3OR
b/Kft/0eCP70Jtwiqvh4SVKAJq9u93CyUiLebDMuMqvK/3SOgEby9Lc9YBM0kEfKdDm06hdGmHfz
9zxAWE3si6BfC1+sIyrPMBxwTbUkUiUql8MpDcm7HUf0QXER3pfZ0jzWnBA0BbSI0CtaNP5T/njm
ym/9mC2xP1f7dDn8JVgCQaQjVMj5lrCfzh1Dh+Ve6WfOiHzCat7OZcR5CgmbFfEX+IiDwiNVZp5v
rtHocI/Z8YMmzzyUURFnhCXevf6ggCqD7N09CnFoOLrLppMp+QkLI5wsJ8vH3FyzD+1GCATuEfLI
dkTgNPRHLJDMSNbLBCUxLrxS9sq7U5sApN5DnT5hGA1sxYsx4d5e53JViRjzFPTJUc+JS1bgC0wG
bcfizpGvunoDt+K1BDBiRT41pzFm93Qmb65/45Wy4hDEWeFWrvTVRgiDH9Mq4NytTwiXA5m3Cjnq
Vj49als+SZVtrPWwOhgL9aQuy8JpAXOAyWf6jAUR8m9NegksqGGPYjlW4/vM+NJYaIsYQdp1kfDm
T/xyUS4YN9nsM0vQH+Xh6DhZ1bN/bQ4abYW0SOK0ttdAhQ0b3H42uAxRRBZKoRYSswFTSbSwf3Xr
+O3nEGRXt/CqVXp8r5q4+lKn6vQ9v8dpXM5HU/mQb56rKlJn7WL8nZ/sag1oG0nR8F1vh30F4Xs0
j6VudbnDJbtvYaCX1SOSj1xP8DjUdDT0vXX77o8ysOjPdZ/Rhk3sZMbkMTfWIAwl3bO8lIC87jtO
iJSO6SIvKTYbkkLoqp8HAxhiCd+uho/D7Xw9t/wzWoc2Gla439G4DzxXPGsev7LVEkZZOCNHiiiY
spf95tvrupnpRzOGGIPF2ptkxM8fU92phJxiqyzkUKzhwNsZ6p7pXafvhe5N6NMmq9u3htprTOgp
d2FY3VGn0xDvi21GebsubgsSOXGFvHGv945i34KdhBaemDi/mpeXyfJ2SXjHdtLvw5cIPdd+J7Nx
+DiON49j9vc8lseRb+6AZ8tjshv5+hx8uP67Uhh+7vsMt2K6H2/Q+TLgaCBdjVUd25+S/+1xfAXD
yfgtzj2KQ6Im59edzKSP04uUdO0jdmSnm8cl3TxVEaaXxf05JVfsLCF5nE5OmQh6ewI2nZvDY2cs
jZB5TXNkFsLm05TlyFrcR6zgoEGd3b+l+LnV/+QXqg32wrDVoYaBKlZiU1Hmluxjhx2r54SG1LvS
pJ99blDqIRrDKodYSCVHAbnHFrZKjd4z7cjAJyQHpv8MP39sqeC1+ruF2T7d96vH8YlTc7RWa9E5
qcChpSVzu9cFQv/E+RBXJRJI0vjma6fXYeJo5GpAWt044/6l7Uhh5pABksd5jCI434ymEvBya7Dr
+eZPwoxi0gfNWXwEJQOgOiTdczlCcjqV1xI09fNYHZl+ZUriT1PPsicVI8i1SJPCMVmg1Gm1cNRn
yOU0IDtLVxtNX/XCtAfDNTLcJsgI/Q8tFH1tbyW5S3en5oTdwC6ZE/f4ZiryCedbCQMnUcIs7zOb
BY8Jd5KCNXnOJC87m3kg8QvVwe8IKX4tNkqSPzNQnmCtz0TeJC6KA186vYmjbhyuziQJmhE2ZlJ2
pJsLb80YZudgjQiOyB0FMSns54p08Ts0HZHbIS5vrqdpKzv9TSdi9R+AoZd3nUylzmm1VdOi94vv
6vlFqgcvh/fgqoPljwHKGViAPqTVC0ANGKWh+ageDifRPbxfHUmfSn4dMj+M3e7l1WHjyMcHttx6
licMZE1Yg9u478Unc9iCQVge3A2DMmVkcBlRGmf4g8ufKQSAXL9qSmeHUqj1iNxNbUJ0J6Zb9VFT
hL1pfcpgAtV+eZN2RVgkehyXdfG7x67Kz7Br6oGU9SZNCQ8GfQPS9fhrbxGy296nDGfZFyApj29/
DcZjO/u4qcZmy1WHcLzzwSMJeGnPbLy5xfUnGM5XJPvscZk/6mkCYwLD85kPQbpiQRxahRYOBpc3
oe4BK4XRf8A5rPkhwk9AZUMKxuaGHhwRxSQQ0SFhm9IofpdMBDcjQjs5gu6Z5wXgApP/Sm9Yi2S/
Hm52XzLS8CQlwNPh5T7HQvUM29Z7bBC01NcIOmDcLK4x4SOsSHVFvUp+7qjBt8qK0Kl+2SE+m0L8
2O/pqA0qZqJrQCIJX3DS/bDFLEn3I5LfK+tFHTBWmRHc9nfO8T7ISUdFP8Fg4PciXwaJYP4+aYsb
zyQE+w5pQ6fPJ2oMB0z8SZYt2vdCHnuU8XrMNuiFUm2uPOKn8cjyBwI3ZBcbQTPvNj23O2TPgthz
B/bKVFe+LVRcWeqiNNIZR850J0Y+Zd7MZ4AJz6fbjxayU0Zl4zTkXa5J/4S0IVe4c/LRwUyIYLXu
0rTc3VxyuFGuUjE5EPL41e273XtdomkxwwmIx7wrAglmLtBYJ4Q1jODa3s6NoHEOGi//UWqdB8IV
0J64DJLZ9QAqaGek+gctEhr/ky2Uq8dQK3Tyg8W6obv/fC9GhgsiA9JKv03k3Ya7BoOnjd2iDXN9
Jq5ZKHRjQjbilRgRE0jyL9reMu6QNpm/aigxuMve67eAjLpveAudrPHVxsolv1V9A9aP4wak3ZYW
0Eew7chCds+Ctg+IbOxylE7+XpqtAkdrqCgImP5rbTrjjqZZm7bI26SH3/XhS/kxdtItoumvcvDO
cenn7QYwTCzJMQuPnUlCGHR1zDbgeY3b0vUY31uGd/R0zLek7/qMh+vRz5XxDpxfsVVorWpPf8v9
utfuC3/1xylHAYfk1eGlZnuFdWFgYcTUxABUGRY8TAbgtepQg8Km9Jb+sPvxfySd15KjWBZFv4gI
nDCveJBB3r0QKZWEBLKAcF8/i56Y6JmunurKTAnde862TtGBP9sisCxbFScxUMf+lyHX1eLnRJ9y
8/tiqK2TtTpXQ+OfNtcOkO2QasqpuJH9BK4P4s1yh2b7VOHCO8jEvDjAwcgnMS128w6p/SD2A2di
hqD2CJr4jifXk7YlkyP0CZbB1C7/Fa1Tyo5UWK9rGvZLHU/gAaBZXmsFoumeKFnJEab6omKSZCEO
R8cRNwo2ctqhTCgD/tuRltlVjQlxW9RRDTjmIuRk/SzG9+mvBmyHWXGgYIQZT8+T05zXCqNI8FWt
TADk7IeT6n0pabAGsF6zJHWu5qsUuMFfcRmPgjxC9x3AxG2SOTpDgmx3pj4w6DyL742EfvTOdc2/
ffx9ODVSSAgD4K9AsXfuF+mkil7MQx+XXWPPW2L+odOzDNl+IE4TMMByNjvgYsMo7AvTyjWPfYRL
INs+uPcigVo9g7QQX/fJKzRoURhScL6T24v/ejwhUyTCkM+6LxMzWvylcwN0kJN6y1mC5/M7+U1S
+w+fDiQqy585H80zsJ2ZjkJhc9tozLOBEBabZ8xkCaY0xGcyd8keoD3S3hX9uENG2s2/78C62HqJ
YMW9cdBDrkC2CO5Pfa7objIrd8byeyrH2SXbjA7Z5THlhANxYUg6mm8PMYHMyDLQCIuGoXv9oVNA
cwSS4b5QASNLRhdHddfD7SKkUyRi3NZPtAgkfeqwOHyIENlqS7MOS3Z8TgAebqt4L9HamPX0rh9f
7yW31FuPPppdcYE/ZLvYqKYnsYMD8cWsYDFqqpO51h2ZK4qUOGJf6843JBu4MXdUSLncrQn1DlIs
oUvZAzlFMBQqoIQ4lPFmMpSXwP4ozTYGWwzLIFFSd0eT3QoY9xbk+pQfUKXS0OelND4Rl29X7dri
L0dzcLPS92Jor6i5lfeyx97anGGFSP7aGBYPvhoL4hS7g9AH7d3uVmLwuowI8msjc/72htrNXyjf
ScgVFhJD4Mhrfj4rAjRLfRKiitZKoiedxmsBX+BbYFKU9/i+NpDBuK/RuJ+lG46XkRr+uA9lLweA
4jGB5YHwzXwZ171r/hkVcqw/faOGHYUsC/3p62QOshkRSe9nPlqZxS3Su0h8B33uD8F/hCo2JwLn
NybPKzz2nZ/F7UVMsqKM2pFfjzZ1ypvomKHKLMzRfjH431A9qk8fKN0XxmRmZDwwbzoBKh9lzaGp
3NfMQKAyEU3/7zXL/4kT9p+Xy7mnTkiKrhYJODEugCl7yM15uNmF97NBdRHrh9Kgvph4B7eEib38
ROdzqYjUO6cIzwqnBVOBrpENu9THuswiBYHYO7nst/yRtU28zKAGDpGl1XOZdLHU7qafEDXQo9mh
2Sijthnav4YwxCEosY3NIMEBhJ4U2kO2bgqHGmlBEh4L44gNUVyav7Uujotkid4BnlNe/U6vTcsE
pM0Kjbwu8AeeQp5rYCr3ID8oxfncqE6Z8WUUxTLuC9RH4FxoZ5kQf9ySWAQww2BHkEfWLXWTcvap
HCZ81DYiYVl8oHxkAMj2Oth6iAvyn48VU+RSx9NW+JKb7B9/bI38GSH6WlrCgkY7vhDZZ4s3S782
A5EGNudTtuhWz3mKTW8NoTaApJ5MOKBNeq4Kp/hYVvVE9dJfpIGoKjbXySH5hxgfLzonJYiPvNan
ijFj2OBUieAOmCz4vDy499uIujZGX6VefqugCfm4U5Dm/2Nimkp2hepkko9cGZh1LcwzO9UdXnMx
qFviaDSKzAgMLcf/l+pC1OWl10IgDJEzFGeJVwWBhUIgmn+sQ6nGUkHNIG8HczsvV/b2yh0DfhZV
36UCMYJ8Cv0FBwsveaiB2H2Dh+HnqveY/Lo4a1Y6miI5+n7tCvUXfIMedtdy+5713A5/perxTiR5
pKOfUiSnIVAycWmJwmy2SO4hEtBKD40FawuSTykqtwIJaiWkf1ioNhHGX97SlyvxXBbeK7zNu20/
6W8zPsQ/Rh5XKMIuAir+7NXFLw9EbvXfhqUWzeaxlh1RWnBsKvvKCPlV1Xu/p9Puay+jPRFpYetx
3hLMHn4I5HLYFzhOLeHf80tNCS08uWEJbVSNiH3muy/IYsH7qW+phF88fHEsmXaaey3awAl41AvB
IeEHbKxf8jDVj8tnYE531pJz/QeDOuOBfZ0xTJduMlXw7hLV3WHSFQFfoEKH08uwuc24uYotqRla
6j//SVOzsZJlosQdwVnNWZgYbrlDPIaMiec1H4/A0skxZkdWLb31X5zy02/MC7Z9QyFy7t4WWReR
X298/ZfPeDp085VjjgGCfGbJKk35wYFOQJZEUJKXHIxohyITeXwZRiZOB777NFIQ/GW2wqz/Zuck
0XWXM5EBeqFY0MC+h2SJNIJBIH+MhAbIcQwNzCQ6bNPNMQvvrmy5pgG3AGXS23BL45OQ1z3zFyVd
iKFDgOcvlbJoDrTnUREDCXru77nSG+t9Sg3rOvssCRXglyWBm12YPdzHpqm3Shol+UIABf9CPGAQ
NjiOQPB3n0se15t8LyhRf1QZ0FjCG5be5RfKaUKIqPc735nxR6Q9JsvHqXl5CaxGHz/DF+8GkW13
QBoh/Pw8fam+7NFMc9R1nnB9U1dlyy8aFtaDDHq0UNfcEoNnR1F9A/UBAFvqKlit5e3vLOohhM7K
6Oc3MYDvo/t1X7twtHoodfFDcL+o9dTtj8ZKFH/6mLIjvqsvM8X8zkgOzm0zCO2+jiws7pP0zkD0
cwCWn72nCLsXKWEPtHtYuQcwUJukddjFFUYn+rrIzZPGyvLuN/Nh4LSZu5UZAonmzHzbIU32+Y0m
qoz9oKMB5r6H7TKTobLhMEoV4yNr5uukAveoXveZth8bTZ/mDDi/j91oFOijDdoY6AmU7jQhURr4
eQf3Kn6KY1jIaszGVhNBy+vD6R6UuHRW5ZkwUKhcA+Zpzo/KOBb2226lFv7350a/3H43vnp6d5Nc
duvRTN69WubxUBH3r6meOXc9en8i7UFx3yP3fsVY8Ihz5v0Xh7e/5DoF01TC9O7V6ozE2G4Ui1Qm
oBP82vLkcWkSp9vVuZvH2omnj4EkSHa58/S+4iSBAZKDH7q7xC7v3mND/QO1xh5zUX+PRKq3aaxy
UWua80QOCn44mAM95iJBxz7SgxdVLozlQqTkPHITkVHleygYwPM8rB7HZGHSbRxTVscU5uVow3Am
INB7o0bsbmht599x31C6anFnP3+4gagH+u34Og+mVKY2vp3XhaEsj3+oxjq7MyKy64dM6qBluKNk
MgZOZfmtgARzeKlqIULRbTUvm6mxSfo4DwaMttVv8z1qJ8R7pNEOTQLGCZia/gp6AZaI2QEsSGJH
7oi4g/O7cNCEAyYgYSBA/BWI6LLI/XxME/aK75GY+Hc7uZfjkTqXl+rHTxI41d80KYBsMLszq7a5
p99mReUrD0wXSTpFhZCTCYm4YvVU/TyLtI08E/c/yVGoSmdkg3cXz+x4LUQDs3liiexRI5dMlM/d
vs8bhy2wLINsJqNL/06Z+r8/Ukx+lMFg/e/wHazSV2wecWvAmUdQ7uWkGFbdX6hsXhE0CMkIFwBg
j8RQm2NJjcu9Dukq7ernv0RxP4hJJRxFfPCmPXL02etP3rOg5yO7U+ecGxX9iEDGH30tzs1i/HmF
EpVfQAozXpUjjzisfsV9A29UhsiopG1F2y8HC86yT2TCLJsOg+PIiJ99kG/rsxDwxP4zDw21QDSD
XXqNHl+roo0tdyjiA3Y1Q9qAvA+Yf6TSgsVJeBRoCiIKJKZfYZXlfg/2swd0vjZwSIvaTR8Tvgc5
Rce7ZtQo4UTg5WMFYnJaRL91Jcb6i3wmiq4EPzn31wz2jHnj5bX2obBBjZqIO4gnSujWfCdWM9bn
JJeXWVBKEQS0inHlNQFFfLT/VdCoXhO9zk8umFPPTeMorPYHVo+R6tCKVWTj70nO7NvmQ1On6Pe0
MSBqYGYBqUG63fl8AEogzyWB5BwRbobDLiA0H+G0Mm8CLmGwVNFiGmFeATu6OxIBMA1WXMQXDEZc
9Agh8mPRx9K1YTzUuUN6u6TzNtS3+h/9i8R7XUpuZCoz7oB0iEtezO1OfspFH63Tr5/2X4fguwRI
GJUnHDRQGuqi/zoKJUctxi/kYwM0YdVawIUxNhjV1lQCXu8gV5M2lmfC2gRugOgpmuiBSuu7r9kX
GXacFIvXe94YD0cEaBh9p2UyU9Mpn4uywPHSfoMsTBL387MReeYYOTqGupTUfqbqzimAm6Ga2qjL
YqpMPkLwSuDHtkWDEUwa2bLqm8/lCCKrCeoGRNSWTwYSrP80ijK8SHgLxYX89UaOOfkRXHtgcrwd
n6MNCGUyG42IZgrLXZuhGXdaIXxWM5aZMcNGs+OdGVoiQZtN5GRK/LzHaj6l4CB58yi7puIqtxkp
AfLQi/N2xzwDI/PfYDxgnjQPwVBkpcOCbxCV4HbBG5FFRJPEDe7V8DmmEu7AazZ9A2PCvhHI4TKk
PwsPVWB5hYCQ3M5Xj4PdDkhbMjbfK3VN99moB+m29NOQDjxU3PIbFu2BxCfau7jeUkcJKfghAJ0J
YPfESrdHoV8dKgGhjwu3Qfze0PCEIA0UXtdxmtTPOO+nzIiI5jlMN9mkhzfRXMRwa4jPDR5J5lEf
r6M1duA1iHJ/7yqsR84NgeaPQ9JFYSZPCkqIlOU3oYObJWluIGnTsPuxZaHLcJ5Z9KXwkIw4S4/B
aJjmb3ZylLHiNcQUOHjq1Oe8e83KSD62zyWtCawwr3M7soHtRdGV6lVnzL7VnwpoUnp8CIPhvaLQ
qGRtAhkZGmmYC38sacVE6O3+TzvvFM0xQCmRg71cMGDiZEyrYrT5uSm03E47XEy34fJBMyrPARDv
U/UfCbzDvLcvEPW2xxHVQ6iRWUFsERvtyEZ8BPpWenIo2NJyNFWePrFSgFssx4FpqyTD7GlimYi4
nDlDlYW2Kr8OhAw9p5O76jxOOnVTmVPLYXZnsrOQ/dSuwM7Pqgx404zfpOB0eFAGS6h6m733+hTQ
btTZjeRgy0XL0C/rai5COvBxJXHhQUHSoc8CCW+FEb6ejt9eVQ6rs1a697VkP9ft9v7vvv7189ER
ur2Zj/CAgYb77eo7e840grKxyOCt5iVFiAwo3MYFw+7X6SNal7+P4+eaqoSTBs+JiXzkP6iaBY6k
aWYwK/k6TTvDDCpli2EYnI5+vK+aIzbjPnH5WZSHU/JluzkW3jcWijGKQOZNXsbSNTdP4KV8ryu+
vnygAaZ8DyXEM9uWNXVUjokaKIM7sF8dK/WSZVVG+rFirtbUf4AlrA53sv7v7i9fcn1mrdNMZFL/
CCmT6HH7E6InM6Fq5xXD/zBt/pXcrV5JHJe2elOf5yEmgQ3pwU2SEoWw82MqNxnZOoelM52r+qn9
bO/tGLBeWTBFE2pNrd0r+nlQMiCqH3Ru/77ecFoPBJg8Rt8GgJbOgSSRJiIeUPc9bE1pdUV0Z+sy
nIQlywbB8rnQqk07SxS7WnaWCX/IQiu8bSDnBP1CtuFEFpxyLU1p4UmWrCLflTZ7XdjBecuFGT1C
FNEVS+jhO6iG+6cG9MgR3+3deHjGlQ/KitWRgjuSRRC3jbbZB1NbUJDO3LtIW55PjyTA6e068u3K
v6NXPeGcYhkUT8NqpW9faCvXqZ3avxr/I72sgEwt2pZR8EDkMf7MBuFCz7qFpZ4YXuYq9FCPcUOX
HDaWks9xP4fKItIDsSJH2OERvJ33inl3ReXXQnb+/hT78SccCY2SFjzOHxxexDl4qLly/2lLwNjE
MPLX6TFGTo/A4XZbIQklBqolH+7dIrfRkBfyV4C1+3XQeCtbp1W3BEE+woREnd4zV3WCAQZwJ7mO
EmBHblGrIj8rt8H4RyfAHiKQSK/4fIIPIJfTUisWteDx2bpM6flzHlkMydIRR+7VdZQhd0P/v85G
LtUfjH7P1umNUwEw++ZThbnjvkhZQmJ8P9TUNkNyC0h5iz6nXjf+DzLw7nRHKDFV9ggCIYdnNPLf
lze+D0tZslWVQqjeZxxGYhJggGK/uQ8OkcMTSoxMGdTcBmJ4JjGka4SdgudBpCEDL1b4u3AQDCz+
6b2okTcKp3ekJ+FTxxdsP8j8AboveqfT3YuKxquZCPdAJ93gY1cP/PrRDbUGuvdIibikLSO3v3N5
CGvgS5UELH82FTPJEGkENqagj7m5r87jvkXA3KmH0R5HiYgDHkj8L+cCMPAvEYEeAbyjOYKWGwEz
Y4oGkp1K42ZJ6lcNMnNDC87MwG4HKooKpyYREtaIZXSJge3yw63TTFLyGEH0DcdX1z+c1CzAfwwC
E5Qv/gBi39zIvIDRMksnKwDQL4lF5+9EeM85p5hNW+QYucfnTBRQTZLsRv9XgKXGh7rnoqHYjx5F
ca2qtiAgJ0KNcFcvSGx/0KVpzG30pvyESE50O2LYUv03YxAXIfPqPvyACm1fCPC/M6QiL/atGJQe
URmnKLGtK9Fx4cvI34FBBN1n3yHOkv5iKrZAklyENJTA8INczM8S/ltQHLQ33iN3RLIFtKmQBuk7
1A+/k/HzWtKNaskrQalmVAOSmU1Minv7eCxzEl7h1wQg8QY/bGkwzPtGn2p3T/5EshJkgwPQNu+r
DIFOMXvp9utYbEzwFD7778O79incHhYGptG77Kq7JpZ4odw7HxvijrCnKWsdE9gbqX8f5bQjIZK0
0DBxxqFZalsHxUoTfpb8OCH6H0+1XLWmrO0g0Z1hbgb0R48A/IYutK8NXFg/HQHYzh1OZ6j0BiXh
vKucTPWlan5J5vmwdNshwUakf6H2thBffdOAgH/UcdC5MI7z7C+dfEl/tfuQVcuEXiOAQPAHpndw
RTZzyD0RYko5dzFX+EP068KefFASaC46olc5BvDhegcBJK8ghDVUMJIh0sRJhBR+9UDnx4GtouDm
Q6ZSwYedyMM/Jg3JJonqNJzIQ6JQF8/aytu4ZvSd3PEop0v9vkPYAmIQ562N2gaZ+fWFHYrcOqea
GehRXAD/jRgba3XdLkDfE9A1AvRSjkQUYiIQP0wht+X+Sa0cc20fNvvnMDvwtYNfqLLxAop8JyM7
G1n139AvQt5QM5TBUxdrou46m0f9mEqT75lMAXn9Y9WZfeHgWSsRd0OF21nvdb3bIiZbv+W4ih+P
uHm46P2BHdAOkr9ohGj8oeC7xmpPzwXm3YGq65jc1s86gJ0dBhvdbclnG6tvD6cp4Y0ucaaRernx
vjD9Qf60iU92vkaaCH7DsfCJFFhlki/Q336i75Tz8uXVgpNsiRPuETlDyw+ZHaSBzh+QjAjJ0XI/
xGmDNnWfMmT3tvIfPcYHscE2x2qB5gUloH78mvQD+VCzM+SkaxxUOk8LQRaoItl4u2BQKaFD7A4C
ig8yNegk0aMcRwsSH7xij/jb43AcRFTB4MlBffxDc89jC/adfkK9mb45g08JKI7iCCgUeB0NFsA8
zj2m7AP6V7riVA/5aIJF5racKKqHxFtjuDoZNUgTVBpzJbDrjm263gmILzzWNGEJ359PhaWCOoP2
zQ13lInpa4zDnZ4zApV4ztuJqSOvyhgQNlosLJh8lN+p/O1hSQBwtTUjTiecHoGJ5o4sHdA4m6OT
qCX3vlAp8CNDZClM3zdXhVxGxqBqyMaeU3mDnbFZlnwtKkWOL1ymDBeLls4RPm8Azg54aRfjt484
fXsX0MD0oWkManzM86eeGHjHZO951iosEtNsebivLQgwLLBQuLctDdISH3/CHu2cuGDe79fcFYa7
B1QCmwaSBQXn7PfKuI3QO+XVl3wOqbHpyod6XMiu9A5+Uw7AtYmbTXaRNyCWPVE8JNsi2BzzCTDM
DB35kHDw4cyI9AJdVbH6kif+JQ1SG7BCsZ5ypwwc7NSYG9TIXrhhkLy0LL0cL1McpzrPHvoibnz2
RvJZB63KqCBJy32VSEdx/DmtPv0uVOjW0mdDXr1JeOojhcXLecVi43LRU4T0AUiSgppseImktqZx
608ojTaYYXoUYrfx/RFqF/J4dUgzRMtVqD3CO8QtpwxBTIR9BExVKt5R8KhYMGY/nOjI786vvwQn
8prh7/GZtdRFfsYlWwUo3wLbiDCh2Zc8hLU2Q6nqATXMZ7cl4LNiTzqEJ+BwegBUBCXOQEFNFcgB
jisYnD3KIzyzFCar6KypKfOQqmHhmnWv9Rs5Hzcva6qzKycVqN/nimQa/fv6NuaRk6b1omDcw/tp
91vJRjSDujULzIvsdE4+6XlqhkBddj4y4qFwUb7ALSwwgPIgy6vXVSe4eLS05tDGaFMqX0s8dh0d
kHL8yulswkN2O31pJmANx9Wy1sLsFWoKshASylboSnYYdXUlkFWHKYimLU3FtjZEUklW1XiptRRc
jRjQzVD8ouwwjb35eI1/bG0wHej08vlv2h1pSUhIXg5pXTvLEWs+Zttk1pH8AfZM8oIxSOxvq2x0
RMGRN2sd8QKxqQy8bYRL0cc/GdQQGfbl5imjuDTcV1z6pQ1rAY6zrqjyGI15UvmmFRAWv/pHuTFS
Ag3oEcMcwzrHWiST6nDMj8SY6G5KyUk7fm8I5qX4iHCGt11JlhMLZfgaXfNB8A9OGdJhZciesusD
ZDJKoHsEzFKVMAqyioDwzCkvPdUpNPDgHVFW0MEcBKc716PsVbnNhcdeR4Aein2GvYu8TXMeVvdu
jIuDNIyy2EnziyYEmYkNlYyr3Pm1LPYuTzmhKGRsEUCTRwKCu+CJ1rZF+wE6V05kTzL20BXPMuxI
eOLQ2SNkm5dh0nkmP6v1h+Azw7k2H13prjrsQBXFyscvCklK6hKwHqdOOp9ReoXD7ulY7pk3nSBD
98/w6Ik3rPbKQVsPBDGrHA8x6rPWGZG2MEPeBKUqcpnhD3R5nLDZ2Dd8hTZKgG4apeiHuU5zpA8Z
OtQdj95OXtU20e6NQ2Lz5AAni3TRLSeJikwVsid9eDDUVkbaCiofh09QU7pgpsV9p1o+fbS0Sna7
LgAX4zM0R5vcZT62Bn/I3XFILImz3x8/HXEoJWHN95AxcmTueLqErUERcNAIITR+gjpQcs6NPLlH
xMDVDuwfwJcEhlO6ILRXzBwjC1E8MQIhn/ihdwLvYoNCuVwmRxiB6Dt0BcPhOAktFszUcHS4Jsii
KV1V9KVYfLuNvTWmhdN9bJIgmAVo6SMiObe2QTfw3AvdGY/FBSU47R48ir8qgPUJHSpeSIZed0gv
88raFS4yLM/1J6ozN91LuwvXrBzYPTrn9IklzN/VvHeU2s+lgUZp1/9/OM1PLLpVxQvggm3eQDRc
/PSJPDQeoSfLkcGuUQtGDHWDfmr4qLf/hZovu/lcH0UXKADLmiCjZwlBbl7hXbgUAZukZCdOveOz
bzeb0sZ8Ry0KD+Vh3r9dn+g4RGYow/hD/Tfx62RnkcC/xChEgdmS5R85UD7uyecrakJguREIglk5
+9aJ4Uctb00iZxiiPORa3SxR5Jo7HGb5cR1nmXUiBw9DymlNEhP+fd9Hhj6kQPH3IRmpnglKRies
m6HydM2VvuL5YSB0oApARaX9d8uSMGeAt0/rEVsHN+F7k4zsMPlHAOfAvjk4BblYGbBrAtVILrxA
P2JyopWOy70N1m1P9xQKRkSAXEIG36a5WyuTWLC4CKmmwITOMOBKu7Vmx485MWC3eeN29n76dcXj
UGW9J4r6NViVAr7tr0/GaDpdSkvUdTJSNff1x2fOJXgzgnMin+jvj2viwBdaT1BzI1vAi7LrI84y
1d1Ndr9zdq351Pmc7SaYkDOprzvOB4JkncljS4+TNXo4xJe6aCGZzYZoT2LGyO2RcMSYS1PhYaua
bT1GA4mTmpbBQQrIETY4v8DH4WS5FVTngNPhZW20AKXMJIknE9Wal4c559BUjdnW3wRI5Nd0S1Zy
53KV8Z91/PbX/Im8ft7QOFCBBub8me/jGgXeP8IeQ4Su5DCsa1K2rVCDbnBpaxDezkub9mAIhP0x
J335+zgmLXa037d73lP7i1eLr1i3Y+KroCRw1aIN4PdSndepRE4w8TxWakdVlznhH0Y8XHWxaMn7
CBGo4JQjLDksZyzOE0g/u7vkfKWOAEm261Ol2qR613NylawKabZ7I6q4c9Ol4cudyygz5WvC2P9D
O2tyQz4j5vAgfi9Ft3OFM9rOZFXg0Tv2eCAxsJErMrw+0pmApX07HCacR+P7LrMX//R5M75WrIVk
51hXJPD2p3ZhExbgJg4kHwnZe+AIfBI3h8KfExkSRw0zHC/vSHDitV5ZMKk0A3DP8KpicUUVzH1p
a6hJh+9e63x+hShKdAUCFefPl9OhCbP5sNxYBfAKEoieT+qCJNMhQ7xaH036hob2JXeI2Sb5CnTc
wmUN1gxxsx2F5QlR9/W3g2SMrwvk79SPTPX9EV+2XHrsFfjPvMFhWAEhLtNAM+xbxUtDTFZf8pYv
KnH+3ZZXaI8vjhwPjcOCt1MMhSCNt4TARpktIPb+HPU5dVVwicBiKPTQlfo4xJHOr57k0Az5vYOA
EgQkPDV/n4N4ZcabMQdib+QqH9J5hZlfc7FjoGOI8b6FTS4sWunhMQQvCg0asUg4+toE0n79Y0wq
SnP89q4pw+0QW8QJTwAfH6HCSaLbvI+Ff/igyDHfiwDmBAMPfU/5Vckm3hhtAEl25TbVHPOUH8Fw
50OI6uBRAwpDtc0pDFSAEfy+QJWaeQXm8NvKf07z6OYMwloE0yRDo2++odCDrJA+iNXtz8NTfvZp
z/uj0HrKVkAlmctp2IaK9/yDCOUbhKjCahiJV5EWBwxdiIJITUZWudb3HyZPwhzOok0EFhpp1Dom
IBB5J0P1xn0GG0K42HD7nRWeanUwANS0l2ZUI7twbagebj5kGZKjEVQCap8eQaeP4qzpHEpeu3LS
Xd+0LOB7lG3j+kXbKQU5PAFnx4mqDoW7MHVZHSWcKxeqLfPNAHQT7L9kMZl8eBVGQwxBa6H/GFKU
kKzq/lPBZLAdqWPmUBA8riiGzpTAoSRkY5/w1tecIPUJ3+2aqTPmNf3IrgnyHtck6HJDcBfRd/iT
xyi7/GotXvt3TF67jF9zrm2/PWeGeH1zWqF+oMd8yqs/w0g411fZuq79ugyp2utJ20dYQ1nBford
luMfBZrpkXD3jkAo1U0bcr1LRZAukUjtq1AiHqxWbGVPEQ73F0qtkcu618PR8lgWFskL5gyqIGQT
Eew4CUMmUeEd4CfUPl5CAeHwxPCAvxg+pcZ7/IJBdJ6juOCpZtikD4EApwvlZcmhoT3GoJekQ6eC
S1X3zDNi4oIAktT7RvoOATsJqT2rh0MGH4ADikG0mCDYHuzzAT300xJXsObwMxSVgkgCsj3BM8yp
HAtqZOnHBAWWXXDP4RXr3BsBQAtAetFEsxC+icJRhhXHMP2aqLc9cDObXut196NCWgKi8TGA83NK
FyLHM8FCrnS6ne4TkBr+hBSPjY2GZ5BznOGTelg0/zN9kdBiP46C8yGdeaESB/MFRpR3mWvbWLeR
ePzm9famWTkCzhfxC2xnf4PNAVf80JnJIMl3mN6WLER8tqQFt9TPuwnQM7dN3kTybWY+MQpME4/M
uYD5ARWNbZ5MiakodY3DaPz2mwasnMUcCmeprYQtrYcnWI45oVEN4UUXjRx1MiUllHb1TquGq5/H
0ePxzWJ918xIKX8xGHxnt9QRW0eLHDrZvluyVw8c5TLzQ8EUBuIHgkoEnnEB/ScsykmIS1urUU8z
G1rpG8JqbsZKJpiGCEmqbytErSSaevmmJSKCvFfeGYsnz0OKai1553OXns/s3HH+L8iZubvkysbN
lyyrPMiG9e03JWyFfxfrhblE5spCJU1KwmDR50Is6RZQeyHYWmtRr1X6SuHfeUEva/6xh5aepQmb
iGecXwGgYb2jPJHQYz5UwQjXV9AHjWqtT4TxzuKlMlXGTBBs3U9OPlwEMQtcgZD68eey7Oqg4oSr
M2B9dl0M3pYxP+O01flgqHOCSO/0n9vynFRVk8Dwj2RjwPdCwoXsD7rfIZNWwAl58yirQrB0n/K5
2DDRzj0mCpM32RJ48QZsAvyWUwxYjHeVTawGPWdyfG7UuaEhppJINOicJeARmeXcqJMvwQI+WpfC
9cV/ylInSZFMhPjJ7WEtAfID3OEcSs8N8DrJjZwKYJU2o4rPoffyADKay0gfLiB+EIz87SvA8eNz
J+Fr0TfWblBrgltJ0eA4N25jvCYdQQZ8HJXO0X6BcEGcwppVUEs3eVz7WSNQ7cdQTPEUET02FNEV
46rC6TUVyFL4UC3Ne8pHHcQ0Mual19tu+g/KUaS1ASBAjZEkv63JbWsUzsH67UdRe+3tHaminyHC
UTja4BRGO7Q56aj0FtzkiCoBItjioNjuJQRcvU2RBS7wVPOUIACC490XV+3MR+/FxYNu7mmPEAyl
YPL/knM7Eydq4fwhH5+BhsJNCVCV2DMT9JF/n27znIt89D2aX4JVhwBriPIPH9F71cg2+qT7uXjb
XySV4Yjo1yb8MXEMk471ibiokXZP5Anbb7FAkjGlE9dKEEP6W23TZpapWGjyUXVJdfCrrO1In9xR
pgOdbIzM5m+zy/A3NnhMpNTuRm+sKMHTvFlll4h/c/Pw4ec8m0RUG3ep052asYymSx6jhkeTmXo2
jIKNXfG+kqmF9YnSE8gSY9IKsAhDW0Z2o01tqGWSEu6eOFaJ0qGVF0Gl/fuHz8i+ccJvIQCrHh2q
lZwzzdpRmQQwWqD8LSP0P+LPfhcBG+3sLjv6IuHOziZfjCFk2igPl8or8QzWD1wFaojgNfXbbfNP
JE/jFgzST0hpXrOdiO8YrBZG2+p2n+GfvV2K7cbKoWMHUcL0+mONffjPXeohBxscl9qMWLjF4wJJ
hjbo46OBQM7sDHHo5mFMQft1vDAhlvi4+zX5hAGHdTe2kYOMA/51WQfm+gVonnnHeGGwiEMRKRhM
BxZ1d4seC9RNuHfT8z0G830s7vHV0AH13EfmIvS58B78rNUvQL4HddusnqnD+czkcnc+rNS+dKHK
b14ddAfgiZMHku+C5oT8DeQ2FPtgI/yQwmLfHeSZ/i9ADCMukDO/n1SnlDsJNcbPJRhWaSxyWgc3
Y4ZhFIrjwBGo46cJAcVxjKRz2XqQaWh6+ar+LO+Jp9yDTcRbmeGJGb4TGbq4m+YErZD4YjoGzLgZ
iI6Ukiu7RDlkgvNZomNec/BpuBDDwZD4+c70SPlcuTlRbUbEeD6dz0zLB8dhBf6REDMWsPYV69Q8
tY9IuSp9rH/+ZbNahkh6RD/tC2rJV3N1qmCZXWDOB+En5kYSLZ43kWa8PPUrFwGD4r+kgzCAKHAd
nIEjl2RxmDyitardsGkPowXHGo81ATeQQQ7+b4OAMJoxWNy632I0M5xlJbnEjy/B9p+tD1A4uxRs
pC1K1sXTvsgHzQQJ4P+FmYX8ZQVg13hATOC+Xb8vLOk18BVFVXA4C0pVABasXePQauBiSiPykGSn
JWE92YdfP21zxklLRrcr8du5ChWr+h9J57XkuK4s0S9ShLx5hSEhOomiSIl6UXCaTXnv9fV7oXfc
c0/MmemWAYFCVWZWVt3515uRKTOr/J8t/BsndaaBFArjF1EDmOfbvW3BtEE0anwVtx/MqJVh3i/h
az2pI8TxXs1fUhzXhY4dyAt2rUyoa2PKJJDGwv5AKljofv8NN0P4QJQGDwwXQU4pncd91eWLMSYm
/jcE0WB9+KitiDKBQc1bxo1YkwLCPm8/tbY09Zb6Wf+jWZPGBq4PJmmMv1GPo/uuMxsiaNQZX89J
Bjw+QeAGnfoQowVaGrkVMQ27A/LV0q8t6vsMY+6q4OdNATOacW+suz7SWrYV3f9LkfPsj2K2Ampe
6VpKz+Paf09+nzw8Ne5ZAU3tYN6TZvK2el06mXb/g9LOcoXFAy4UyOFr4GV1oAsaN9R7l4APfsTs
gdN2EwXxjrUg8i9/HsE26pOsBVqfgn0z5pf+uh2vExAH+3+AFMiN2yI/DTFMgpDtaEYRMlLJtp2z
tfkxzeiHn5oEPeD5S5kcJa3FRsqzQGhM8+lHzqL+nMYpr2IObC0o1wSEfyjYAKzR79zP8kcHZ+Gl
iRkw0uAHOOO+lL+0B46DD1MR4ffyr45I7z8ij6K06XtHFBQC3S07fxxvFDoRz2N17Qy8nzs3s3Bn
x+KJNRucCgxylz6iz1NEfT8xG7X/NZ6WQS0NAqvwj/RZmoSASuJI6riRLhBdzlAPz6v7UuheyCJM
88Ji89aRQc/WmZufppopk2V7Er9MxWfZGj5gMGtsDR/DzqYLeJUgh+1FewUa+9zIHGKYt0OdcUBe
vFNL9Hoid+sjJt60vJwLhKiCjRePA9tjsTcH5eFaxHZfClYvAUvYqLgFLsMwoKF/EBmRjve9szKy
IBYt5x51/Ev4ABFJVHA12oF5RZQ+RiytYk4vyLt/lVvfg8Z00yMhO0GwISqc4TvC/xvcZSfgXkEq
uIObIjpGqF8u04KPUiFr28s8wm+PPEO/KBv1ccKsWy+palOrBayrCHuTUUBrtYfUi6di/TeYURWv
7vxXTcWezjnBLdiLXhhEvPtK+a2x7zXR+qDDiqRnXlZkgDYyfQkeUw5krJ/6MqQGDjy9aqqcJjMc
IBH+aAqKMIn6P1Fx9pIjv0C3+jM3xoveHBCti6vwkrOMz1u9l0ZGWtd6wORCA25HrElSr7Pr9tDD
zYAzyudlXrd5k/FbiTH/i+4IJOAfkeBM6xvDNNl+2hJhwwkZK3UcXimb8P85iIPvx9U7/ZvZqUG+
H07AV0k2jpFpdBlKz6sp5K1bWVYvhiJfeZbSz7IOw+2QwKkO6BFdVf0hmTs2AHt5crwW3joXxzNA
16gn3J2Q3FHRt9qMvzLfjftMvZ5SFDFkshHSAlftQz5ezfHBvjGCZpaUnXN7Vpkxhn3K1MgILZKn
kdCin44HcV/AgQ+8Qu51YmI7KfdNG7hgmHFPnZAx+tJrFHbYTZbNFS1VqCKPuvNzEHMLTYQ9tux0
S+sRWKPcNUjmRPURhtVax5szmmTS+Qa4BKs6YHt+Jb2tNNwzahEKjfTngj0uUP5SU9shwqbsJBuC
U9hMCUx3L0DfYjmMIM8tA5JbhdbhJ6XDDacNC1om7II1FspbJmvb6cKPPnOea8OKXY43KQrMRLJ6
l2F05OttkMXQNXMg25N+efMyVobeJ1beLnhsUJeluj+glZM0M/N0QOtv8FINaYVUAgyr7CkaTzFu
Z4XjhC0lWUhm1U7oc/92xCx/qeIuk5h3N3iOXWVrXF4aci85cg8ykuFLxHSuyCrd6ygKgqUJXM0O
qbY7e16ZAwd9YBIUZK8yNSSXCZlzcnGKWxnpgZv37KRKfCPdVXBGnELj7OnHGqkFsC42hLVwZrIi
SR0VT9ermEHe/ocBMTMz3dlsdurS3OIinolWMt2pJF5GvFff4blvQ2yIZ4nRmpmeeSsmmBOJ3pkN
7kUPOvJSRiRnd1wnUIum78KDt7qorSi+X1m74FyjvLVPLx1XvZ/cU6bu0nsEBojfAc+FpN6/w1Hq
2njDUUeGOsh7basAACagOrXbxv4U7g7e6iG83SiJVUZkw80IDSWTI6FXasaP4zJOTgx1Zq9QVRJc
Ya1E5CXSlMxI67rHYM5ez4g17NgkIvx2CNHMhxDQXhx91j/mJ7HJYPzde3TDuT+ytwfYPEtUfISd
SoiRh+gjC9xi+Br2wM0HWPPl50x7UYJVxkD5J2LjdviSf39ojR/sHuzV2R0GBusbNoP69DrZCjZH
wGTeWX4LaNmn/bLAn5aCa9iHgVnjYwhEwGU8WwPpd+huyN/A/8i5m3+zjyXTpBIsRvaxvVd2TsX+
vjP6D6sOJhoNn3nzFbQS6HLWjylFH7FFwd43xLRaw410EyrNav/pXkcrxezV3FJx8VfKyOub9Dbk
vt9z9rkZdb6eyAiYejBOPO4QBr52sIea99xcr/0i1zOCOd4b0xze3LUOBey47mgmGbSaI6VxT8Oc
mM/nIg/Y46L4d14epGfC6zse74t3L9dvtCnPjK9kIXhovQL//RG+KiFdaZpyERcf0XaeX8ELcXWG
YzbjNHpGm7zg9nqoHHtid0bUiFoH9YLLn/UbfI57RhC3l89HKA4d4z9fIklTyEdtP4fhImFpFrjL
I8t+MNj7OUdSnb1k6dOtx/MykbX60OlWsOnQahMv4f4OdvvBFAruOrMlt6jWIo0i6jlGgHtcgmPj
d9TtL3CstfFk9GCJcACSpAasqh3U3KlIHz6O2FezfB1JfeTnGEIqTXbCw4+LhIisIxpatpMImSvf
+0zLRdspHiN26pkuPXur6sCqbNH6aXv/c8lmzUkZ82wlU3OxmA+PZtydQqPqXEe8ovmYmOyAIfQX
WhlHWyZJkCIgoRQp0eOmohR7EhNxk1OZeZwmIkukGTadcAcLf7GaNKWj5urjqphR6kd5fouEFEAH
s06c86ueZE0JhF0dV22/oMeRNJWpiHolmdhjrzX9cDSmUAwCRqRMWOlPTOLpKG+5OuBfqfClzIvU
mNpYtk1kM96GO9N0eY1TDCs93lZW0jt70S2IvKcr8zesckRYNiQp1TYl+DLYukuuzaXA/Gu9GhIK
eAHPxEQXkpAdzZmGQEqW6uUBS59Q6qbrhen6nmW6grNm8Tk3SULKGNzmWtt54awq6Ulr/MLil1TF
z1oje+l2yDBQdjr1pM3e5IRR1kOwfyuy+uFpXKxKKnN9nkR7Te0b8DqihmaE3fBYKxK61wiIYqeU
9D8ulAo210S1Hvmb//CwQx6W5h56Em1b7rG54piiPjbm6XImP+QxPCSlbHKxodGGyK4Fonz8STfD
AC4/4qmfFDEXL574KhMN8JW/90Lye0l9RkpQ1dnncOteWld295qdoxivFGfMFCXr4IPU9PymMxI0
VUlyqjVtoMaw9Smb/LI6p1VsmxqwiRzQ8ycZi+cT69BeoLjmZdQmI3/P/ZjP4JGi8pn2kc6xq+AE
t/FaaIqUTRn7NWOTVryheaGRTZjEwGQZnWF9TecOJ3f7y621l8kzTV8j0rsiP9si+xKgEXgZmdCC
h93gYVywzQXfrMZHuMoUHVX3rJLnXq94kOQNZAdewpXDYTs4d3waCCHMwyKTmB3YNXWHj3WdFKSo
MpDETeoYVZZ1vEdm3SiOl0turYdRifnrlRWff6Y8K76mnSFHF841sKSJmLdGPv34zlby0QEmOuPr
yWnzpRSWTsIMxhV3wqAO2/emk8MuUpbhyp98/KMbZ/46mENdP4MBswwtZcOQm8VAQNO1vfmdTqcA
93xC+jUAooktWcd0BMnQ2Xpk+38aDH5FArokgfLoAH+dNYMR6C4aqF0dYqevG1gUBLeBojlnaq9Y
jkW9oQFiXheXH1l+JmUXAnBJtwaap+NvtX6oMv5woWA/IRNjlhMgF4S7fTLs5y7CFNBtUB4PFHc6
34+gAF4fpxHP2d5VNk02jNuTSB6YpzKfYzTVCyhO9mG5ce6/BKA38XwlPQz5Qgu1qbJTnv6Vr3/n
X671Rtp1TuPIDZpDwvw9Y253lHJst+/hVhvyOVSg8In3AdsG5RUUjjPv6gyXS9KMD18hNtl2q7HQ
im//qt2IHBtzW7+7MGUvN5tRTX0uujqHtluNuFpzU+6MHaiYaP+zYTmJ7Sjcm4ASnvtZD1ZviFPX
uEYkoTGw6+gGkBSlGjqZAiM7mVDGTuJmXRhKKXHU3n5ym6ZLn164GavD+Cc2iTCNs8Ni+14UNTCT
0h7OFmkDYTG34yVHcBidPT69iSQRLKq5Egh0R7TsUAlajMkDek0fY7hNVdEBSiKQ+CdSoU7Og3bq
uKwNhmVfb5nz2xkt0/lxyNzKf8+xJb1fEyc8MT/0PeJoJnQ6laRtP3y2ipvPHBGHhV3dmjaYxDMw
5c2wt1oMNsni8m13y2NGzUaPrGhGJUOUeAInTeLPND6bjT2IxEmTukIB0PrKpsbZ/B7AyF8fmAcw
j/uBJg2e+z3CkM3cqDzRe/bFh5P7Ao8kR8vo0aXI7Nm5RYxCsnKbWwbEx2bHy0Iud6ZdOc1sMUcZ
bMlJTkuXLLGARjmvcFhtV6cbb4UWukmx8uFXoewwusGDnMYpy2Gel0SctT1A7v4hsw+xfM+lbrvr
rUfLw1KgRJ0QWxeeIcguF13UIYh1/1Wgv9UzTaoqZrKOHzLVSTAkUM1t5a2eys86SoE9GMJHcRnX
VcFKPNXSfauQi5Q1b4zLchntaUGkBOiNicJE5IIk0PpaErVN2qfm5LLwPH+ObX4zRhJA+vEe2ci4
YXjunCDzgj8IPnaIE1+xuqLBUh9MR9AfbK/qeWOe2+cULRdZN+wuBhfVdHccYWZ/D4ILT2XcRUmI
tZR8n9IPzlaMyCCsPsKLv6LFd4vl3PdpGjXM1c+gt4xWA5mhmXTPPby6+/2T+tzkASCGCeLo/8+m
jn0y60SKaIVYB6YhHzGovAwBKLD8RpmGrUW+BwP5OMxmE/z7M9NXey/+UjN0UgiOPEcQz6XovZIi
ApyIZFM9xjtmSsl4M/HhgETRKQz3xGKufC6NsYn95ZucvPz4CQ3+Mp4TJldXMVLKBt847jBkqIaJ
3MtnXPkiSe5uEa2AU8BemGwgyVjYoszfqP7WN1MxcMeW44d1FR+5jljAHjup4o9bKtLtvS5uQ7LH
NNmoleKK8nnHV7aL3iT/gp3Uw7b+UmzHiJzYtjyIt4Ok4uYs4/mOsnI7RE7ANkMJ0ZyAR/gA9Zd/
nCgkKWhFaXn0DeGX3RH78QnEZMXiCiOvpCBbY+G0FQnQEXCAsa2cERwy1kOq+rgWMCicTl/72XSn
onUKqISSCrDnmV9MSXtDdXW9Bi6nxSZH2lYSQ1Jr3+rtIykpgROKLGiCEXuvaDr2axMJddr3iT02
wVKfGLCAZJW8H4wqJqMqVYiyk3dwOONvJgeacjMzSUod1h8hUfWoIDHYmPj+PgjfGxGGtjW8ZmJC
s/RuQ3IaBidJhh7Q/DcL8CwntKecBRPbgdZP9X7P5opyipxHUlBozl+sNrOMYWM9tZsROZIkwe6T
I0rwilGmNIZXRBCOD3vfwrbkp/tCRsEF6QAa/gIvjzirISOxzz9ZaIUSdGo7iAGfe96PgADRKf2w
LkNFrYdaZkqKB59CsMLzhiCEE7Baxjsa/hiWM+RSXo+tJvDR8f35SytyJXsFPTK2U3ZCTDji1D5B
bw/Y+hNEYVCGhn7cGNznr1kFbIqExJT+nBSq74VZmyWyIQ7lE4+3g9ZI2EHZlB/kU2brJcr47LSz
QyaO2Xf1dLK1ffQ8e+7Zl5jTe+DMwz5joc7WSUeecwchELu0z8vc8S6THz1EkgGqvRgxtUiyTMfx
gDftiXCO+WrK0nREZkObMVVUWGgv+XCdwKT+i21BWRd3mFsJnGIxWt/fkvR0uYApsgoboFD5MpBN
sIKsqBtXEEAgLyXACgvfqjkPvaYjg5ZNtYILawVhs6rLesYUmQA3nmcQbgpW+ZfLQrNenxmhsok6
6GONdDMKcMSJtxGme+jC+k/F3K+BKD8oU9R6wE2z7KoMCAeEMES2jtGqP6ANPH5/UcHKN+OE3iLB
ZDeu4K8Se+XTBwjH6FrNgdwksGEkuT9HTg8HD6S0VR5mZckNaxIWAaBhNyNXXcusl5Ah24bf750W
40dF4r5SPEZSHC6ln+8oY3hd1RuqGNjMQkm0hZPYI73x0Zly9ekzxgNqjnwn/DK5UGGJQowvsVkT
p8m/dUf+w5qI1lLE3w+GoMtuHPYSoNefdUNlWHrZ19xaPWWLi45OcfZZGYbZhyJVLMO5v5r5NpIY
nmW4pPuEa+OufOZccpjB4MtMqfAVLWjW4Ba8qtaUZnbUXiuHkjZ5jI51DQwcEc0p94tEVmzg483i
mZUFYGiCppeNDgO2K5DgRc4PRMFwdGAS1I7e8CFM+QyCCTrHTHEhUSOn5fw5CdnD085g+wCZN9Zt
qFktujck1iu4SfSafFB79+/dZK2TpQ/ySsPMlBbTZ1Hcs7qDDgR64g8BLEi3PPvMyB/A+l94yvK4
4m6avfeSj5ZxBLzd5DhGmbTBAoVQUEv4rA1uyFawHbjvtZ0Oy8wju5hMw3JuXkcB08m9R1Jqq+Y4
xnXWtl2L40+r/DA/6qLn8492HCSPKFoBomoPhMxiV5+2kJJzYdN9wnwxJOPqQKRlmuIWwx85ICrK
7qQEPodGX9giXPRD5r7ZwxciFX5id8wfFhveqiUWpLEnK8P7IEZ6Ie1FO/JeqxsdY3SLcNN8ozsI
AfMd+3HzpR5AT4cOUITA9wRBqQ0re+p0cELD9V2/Yc/tcBJ2VJyktj6Z1sgAQ1ZUumZF+FPJlnFU
4pTQu0g8NTvoBMhdyi55K1PuDuLqBLjzxBX5Er2VpZtfYp3W1KMuSurBo+njYWQRw+eWYNejbwso
4MwdJPsLfCqv1HFxtvv3pnHKYnu0NY/LRgJX8Rc/UHeqdl/Szu8d/E8TsMgbZPZg7pDUc0wPKATA
Pm5r8mMkQlf3NfL0I8hnTxn8tCIcYyVgA/8AjeM0wpQ9cRQVpHItR73b1J+zolWIiVUedOrBwcb8
6n3wRRPLWX9N8+OT+gkukOv/djdALiB/QBJUy9yi35yIzQpR+VD7tg/DpbXwWzHWVUtc+ZK1d5be
e+F1L3pH7yK6TsqGktWtDW1Wi8XSy/EGXMnsaLtqFAfyaf9AK2TvyQ1PzU2o+eBPCGBW3CfdjUDg
9OZykKsSdHvNFAnJfy7OcraFoWn8blhFVFNPPLCxIudNtr9UcjEjRBkK5B7xY8CBSfHiH6RU3t2l
hwoLR8z9t6NpnVOmVvEEk9C+etVoBYUDJ25LcaZBHN8iHORrzEt6i11bTNo1gRu7wJd9R4cJdiXd
KX3pZ3pj28PJpF5jGpeZuJeXtBzu7hdaGBso+8t0WC1VTd5ekovXzsa+Jui4D792AC0TurzTYhUj
uPqq5nN4pVVPMDHr4k7PyVdMH+ENkdS/RQ1TC7kGNUH09MAg/8IIoPZa3vTpLwg1vZCGPDF9pdPh
5BCeZ93hz0/X6svOFZ0+JK/6TDsfHLe5bf+dDhPUie2N/4sbpxhghObhNA/O0sAduvXviPSOOc9W
Rst28452jJdtNjqFz4b1wOwTXgQdkwcE1fGopbZ/AnXaJAlb53Sy7TuIgyc09j/wCdP1utNWv53o
l0YW3HmHbk+jrn/Nu6Tcsptcr2KH7G40/gwA8V6X8FotX8megzw/Nrw7kKeAJ25ezV0vcbNzl5fh
9oNYqiv22ez+IV3C+QoTm3wcNE504kl3jwJOza7o0rzZGU8EplNpCe3gacA19AWA3q9LTKdEDBfQ
l5TQtprXACx6M56ddW7DxnKO2QC0StuRMiUdjdGESptrzhHHrmZYhEPh1FTVnElYlq2IduMcYBO5
EQjY8Qqvmnt0+DpdMjZSTssRvpKEnAUEETACUOHyVaY6jSoyifjg90YNZ7HxR4s5rtZz/0MVtzM9
gWnpko+sn86977Y7OPwLxlJyrQIi9BJkVGgenCsXxaniR90nJWY96kz9pcRIO7ZvdmF/+J9JFkPK
2TR4HVeq3KDGHJdxDNPD1OXXv2Z7eDzTzEyNgCTFs5gOxAhl2xmKQNsFAlmvEnTwZ7emBm1Fikl1
DJ+1DY8c8ytsyQrXHzxK2v84aHIAk5MdZty4q7Vck6fNLx+wnUaSkbpYjmkbUpRQK85DNOfkW5p7
zirpe00ygowC4sbfdH64qM/z7EYBbMr1L7nMA9dssJmyL5mqLh7u1yGiSpujZp8DgGSdgTWyd3Iq
S5hsri734ZLhpjui51pj1XIZwNeu38OH5d6S1cNvd3H+24h106Q4KLLX1P7sNrEXoDXQPQKdbZng
B1HF4FmveR4Vj6eLb1INO8EmWcpuei7eTY/mtZvTe4F+dOvjGtI09IeMUmyKC+ryn8N5um1gSf9+
UcJ1/NlmeAdWo8GTvoevmm4g7ehrR5Ui+gyHahMRkFjQxgq2xLye1Wf8RB/IpCWcXRvOWxzrguaM
NV9jRLeVmK5EZ4aQe5mhxhV2QvoWByykGKd0skNafHA5dgonSepQlHxoERvIAA/t6O7TTTZgSIqY
kqW88f8weNjW6Ub+XWFei95WXGk6wc8TVQqSk57zRhIiVzh1rFLEFbi54Up7O4yCx5zzyqwFFLGK
oSiD8I2RCQjwVd+wDhGHPbmqHO/omAl67fmHmZ3uz7uOYEYzAZW52vKzyZ49Me6lsw0GizS1zpAM
74Cgt/R3HFF185e3eVtYXUkt5W+OOJIsR9x6cLPh7Hzy23BF9GsFmIF420bYp/z/Ovt1SDr8v5PU
t7rhnNXm0D6LFZ1BEgfz25CchVbRpuhkr5tqgI7C3n1woczzBl23wwJp2bGvjrBDqGicL+4tqKIh
L97el5ZI+6VPDYWflQ1oT9t88tSA7E0gZ9yzWpndEW+NLoPXbMPU0i72zfCoeCETfEqPCeZ11Eg3
RWJXbMbMysoHcX7XcGlsCHphzvw98xpr2n4o6MuK/cEXPoqciXsfteU6oQPJoZ/7bkd0oXaiT/6i
2ridoxlpl4xuQLF5DNCPMBq0qyBDiXshokUkyExHaKO1IBzmM9pntIZl+ZMWJBye/a+NHsz5ETa9
98v4MasoRlvTLI4ffo0RYpJGiN44Rg0PtQxQmChyzj0x8gKi1E8HJFMUuWTgMYf4BG+OBATuloLC
WESCqNdTm75DI4gtusGI9sYGWtIrhJ+5BBF/hvbqT82THOZyJnYBCu9mZbwFKUXR8RCHf+hU+j60
NZ7Rom+VLrZ218i8XNKmZDWCHEibSgIWIqEmBTB73gjEdgGeQxix6df2F2yAuhOc/+PijUnuEPkE
+/n8HISUWSVcjoX2bSkL/W5BVjIepqK84BvOyn//tIHj1lMQAGCpFytWX2S3h2NYH2DIG6UMORAF
J93W8P84LziKvYNMC4hFnkz1ZTpcVIKjsK3lNuVmAF9BBeqxLt2b9L6hh50RnXBvrxVa+zR78NrJ
YBHQoH6F3AaKeFibZdL01lGRllKmAn1bEMegvAFCobO3D7PLRQ+YLMyGhHA3+l7Ea5QyLggYoxlY
ilSVjC4nZ3vBd0DzkNiuFDQP2yF5clf/sxIYkknDKBKxwhumjCDB8Ua76S4GDqSJgZ49PUDNBxJC
JvpxR1/krIfmq46lDboGgCuSWfoQ6f8tQBLZ6Dn+9kNenHQ90jx1iRbARSTv3onshhRhNWxA2lA4
g4l4qFIlgBRJvaSstnyLD1BhpNfzrL004ooeED3SE0D9h1DhhT8h8Ax98/5lrvQVwbYFX3xQhOaM
y46BzLRj60rCqMUwLH19xfiAEauqJCVFYHL2KvCgPtNVqr5Pwf+7+sHLlEvyGJMlq3QJ3OjmLEIj
DuBzybdEmtLmCGQKtgPmvTbBGWURhQSTbzLgfhWGvZ+F8imDfFol4D8guWS2de9xYvZuJe9Azz12
O9uAnRl3hhbvsM/gCEa9d+PDyHD9Aq9ym8K97lSkv17+hN2EzI1PFq44kaJXJcCQMmsWh9/DAMiL
unO0FElltsYDzIhIsrtIs9A4sOyKnQ5YYi9V6SM+9TBDwFsBejYIOovZrBbaZ3wa6oqjBGOdB0ju
Av4QRe+I19R0atILTr6OsQeypxydd+SljMGElOMD6SYyFqxMxNfrLTbUDsHs9jNj9t0tYPVQOVFo
5BzOhusS467ZzDJ41ypHmgKmY5O3U2AJzifKYhXlUpbYzFktCBVSwRy+8fj0M+Pl7Unvm1PuedCy
aw+naBr4YcqKx5BmwkHM+9G5GxTN4M6GyvHFGLgYnKhvTwXtUa6J3WzTfNwLZ+27nOF9YZG+jyoQ
xcFk7ERZVlC40Ds8ZfA5U15Mo1Q8Qd+zZDsgIuGMFlfbw2ZRQaXaToNHA84TVgbBWFf70hRtx4uu
cRQhTbf6q6YtU2VMhCL+vbPbKPUSBHMoJiz7eiI6e0tImA9FGduSx55cJfx9IeMj4YHHLHht0DHL
omU+8hoENOS7XG4cSsv6tmncZzYvAjxtKt/qzEyZHDW3h+YsGYKR3yd84eLLbungACO8z/A17AxI
fxM/fvRExXAcDtXun5VzQJ1dafRdFlktWFld4ZE7yupI9pA/A1xpCLpMgeByk9TBDYfBeRPzh/my
PSGnW5p60rGJM4yOMf7556qyNQcfOPnvQ6aaAUUy4pXjCiqQo3v86XNv/PH0skCtGDJrwrlm3Puy
IujZTalTmbxIfsFv/F5C2K42CX6ntxkoV8h0Apf9E0OrEwNhewqJipD5GOw83E0iBB6gHMqyezYR
FXvbu4jIYXC13G+PyX9zUEzkMwrKwx4ZiFR0EfodRdFhWqDkI2P+EDKBTTJycA6u9WqECwHkpCTn
GVZsGEAnGGBEcvZT1BGFuk/x25OcHl1YpLpilcFGGsPjPCM9/qo5R1Lgu1gyIiepCLv/OnRfY1v4
BbyCXrKfBE0JB0VcEBnYgt850xQ7rKzf4pNMQDW/IrOAzIJphAuYVnDYtlf7GYiwXtDSBqLSBaub
rwPqh4r4gw+SRMhqswXA6PXEwuh8PSRkxLYju0iV77v6W0aoVK4tSnn/BSePl+JFIYRj2mF4MIRf
qpoaPTAOiBhNKbCGrC/4ZzhvgPWoD+R+Bk8GBw1LnqmFE043ejT698eNWdxnDmNjoWTrS22Hqr9h
7wDGLHr4YiwFGiMmd1jM8/Cxl2yFFRoJPvI2o3BS5H5gOjBTaYGU7s6nHj+8//tP2c4Xc39SKyDo
5zY3V3c5u8d3fHCFNRjayAIh6okxLgzSepTde0yu9r0455VgfeFczR5850giQqJPXLigRBs47Rlm
KR5dqZPdGDmQ1bkE7RW5/gZLRI+4c6NhTLwIjIRrJNmnYBZZ2U/kyapslf6fDKEujhioA780NEwY
Tkk15scdhg2vjai07uDvR6PZMGoHnpXtpUeMdsGD3jJJTw7W28qGPcJJG49a2x5AHuWhAMm9NjGP
FLTYH6yAaA0aI5CyP1Az9sExatkY2QYULZEEqphXlMmeoEMiZTVxUQHVg/zH8jCVlTUQW8ZHE4jm
T+DeHJeEbZUXMLXQr17jyA/Itu234LJEhoBfMUELiJwqDddG1DZ7NjVAPlQMwR0tyYE9QCWcVPbL
FJEHraI1YszbMGDwqzt8+xN8WwJSVFm0NOfsiAgibkaQq95tDBfPKefOa6TQR2SWW5pSKowS0NT8
aYNms4stRFAK4Wt0Szi5b4kAP9fob1JSUTAnNV8B2pPPGWU54717I2WFTZLcr3jhdQ0aT7ciZ8Uc
aYsxQks8HYgNLKtARPleaFJE5SXbJ1FAb5xavo3XIJwnycg7Egzwt2q/9R/+ZZ0/4Hqx6O8RFL9b
albIeC54YAQv4vthHeFEefeHfBwWHnvZAi7eXEMo6biB8tXCpYhL+JbxOoyh1r0GIGdK6hBzec/9
vhs6HD0IHp8SCy4EuUG2CM9LkKOaeEQgQO50e1ZTGvVhQ2jxFHOLlHOz8RXWMRdE8iF1kbE/MAq6
PMS7iDZ0IKvVCxODtl5ghtME3G1M4bIt5A7d3bAMTUjnZ3jy6MyDVQcU1+8f6PD1uFvV9ZIOXRoK
XFAuO2yghouOpaJbH+Y8SdDdeYO+5wEriQDoibw0IFuVbVw6xcMwpgMpS4mffh09hty+uSfQpsE9
Sph9ZExklHOdPt2EIVuQf+7LqrjjNR21mPfzG0zQIHejuOvyONk8eKP9YkSJjQrtlu/336WCiuNP
bFmW7a8oLeu9pHixUvBaAGhxRUPE1VW2Yb/+lSXkMJKWF//fGQOCIjWlhQy4ZrnoJcf9n5vGEe/T
JyPCrGEGLHXcX1h13eYmS169hS2dpJ2lxT+SEMScANQZ7RtvQgWCQvXPoGQAToPN0/DFRIT0M4xw
kYusjgRodePU7wTewZjigs2+55am7eYfky/K7zgbXNmgrdEBrwZrBlHDjpH8myZbDKQUzpTN4O1s
aA64AiR0NK6GlDcZCTXZpARMRoOyIhpwTUEazxBQctrKsknmfKgyTAo7lj9jegCPHIIXEJJdyVD7
eUg5E0uJKBupHukiHgJBHnR2SAiBcanHSGi3WIvAVZ0sIQAeovrIhIAzFwt0DG+1i+a90SD5MiqU
tw1w0gI/Cp5P6JrSfxmUHexxIPKaZ1V7y/CdWxGWX20UYqamoQeGCHwV8vgVd5qUQcgkQm7Gmv3M
Nsy2E92GIg386+rDTo9pGQ6T7Rkj8d6TG6QkrngYbVQzWDbVYO9d9kEBC/AOO/sM00wS2eoBl8QW
9VHSXv6cTt4iLre/8TqGALACLTdbsSFmmV/DQspt5CRStfE6fl1d3DLdPbZV3h7bA7oaaK+jSa71
soIhykJVfphhW4ceY7UHitlwK+dv3F+bwekPTfhcB5kVY7dATp0NJBOe6U35Dc7jOjftferUW+6/
+9qt6xXDW2CHNraTv5ZQftNoSOOPZuKWQnWNMJHwcZiRXW5TsD3uQjhec/kI/v0V3+lX2+qSDNZn
qZsVWQ+1MbQkOnQCV0tc6z6tAq2hbV3bp1SaW2kGxpa+0M3Qp+HK56jSkVU0MSVBrPWRJKY8eYRs
3/FDfuJNRcKMsIrWK6YyS9C8ZkTZxfJJ1IskOXTeSQyLaIXB1pskZlh7u/H+gfZgqXASXDlLCaxP
oXr2bAG/bkNxvKE4bMfimmlS8mzns/6VUJ2zKLfhAF8ECftvb6LLCWHPn8yaq4cYLjb/0KM84P9q
5txLjy+yviZBLWuMGSuzEtTtuDoCGK5GRxeos8m4BFyB/OMvlTSPbwzXll2fXBjfnPD0W1X2h0Tf
Z+BFRcJu3xNE4eoAoNChHrLYQVZ2J3EttwnEcwG5JRLkSt8JMrkLxpEbyz0eVN9P728k33sI/2eX
4vkdDn7JzZom2f0kzX/gIFb3dGdrArTCZiFxhJO0QwRtckh20yOolcRTvmRGMd/DeXvM8E0SC7Vf
WK3keUAqy3qIC1mvs3G2UCzopggyvUIqyfjFJAHqrvgrlOtgF/YAklehKOLa4IZzbHX+0un3KxCj
0dX0y+8OXI59GFCDoNfgdSEweXC4VHOWPK/jurOlA/edj5fqOrPEwfQ6mi7V7xLrxivi/EX0V6zS
OhOiC86DgTzSL+RGpynyMmALD/84lezT6ubf+ED+etgR7zkM/P/GFMRSNO/6mHHWJdWBYiUYCRkf
Efz7g98UQzJsfDVhACVJBDVAC0piV3qPzOwoSMonV/N7NC4FFKnauSj2xiO1YhPs3VZOAci9HHnc
2DqvdWi2kvw5adMNyze09zjitODGZK4tpcEYxnYl21ZTVywftl4m1PwNEQAfduqK+QofeiQB2nko
VmhDd6ot8ChpyBEphldjz35GrCNZy4IeBqTGtZTSg6UAESAlh9bqVUU7iLp/CaYKAqSyfCv2QFnC
8hFhYYCP0/30P87OrFd9KMvuX6XVz7GCZztK5wHPxgPz9IIYLhgM2MbGGD59fq68pDulbimqUtVf
93LB2Ofss/faa69V0Jg1rKVPJ8xnVH+4L0SAgWSQ2fD/OVq2Z63k1sJaXZA8RbX7PXlD5Lb69jco
WhJRadAQoE59xpP3kEJl8OUBIC7qy7T8WLoC+xXMirqAVI6geBqJQQdrzoI0qQcgX5h4BE1Lg4Cw
ndsLGP/kwggxRg6DJMA/HGN0Tocn++ndJjln5OT87nXrz5M71IT4BqtcsGhCklv13NYZfN3u6RQ1
cZHAHnLbfLWnZfLbsGfpQiledyZnFRQkxYFeAk/NfHvYtD4sFFYjgVSJKu8fp5mrRtt/0BvZLto/
sjZmmukVUL3vHB/YqK+waQK9MiiQPRdl0af1oBFwd3uwExJAS+//8uqJqqgAbw9phhz2kEtlFgX/
xPnDcdPee+cNQKzbDUMU0EZVnCnydLCqVyY9qfF9jSbqioP3YEVTHEaA0nQvw8+o8Z4T+i36OIvF
8e6PEaj4XLJqShouhkNsoYfCzFFUDyuUjnBWGSF0NN3ZPwZSNQ+txxXm7WO03GG4wlOiK21fVkby
jAc+YUpn+ORNCNnL8SXYjRrrPunRUsRRLYpqoueSYkFAqbRJ8Unr27u3SQ0SD7W7IlgxkkoYI4c8
QYex1h8r2/UJwxBm2rImQa8BantRXAgms8uahW1QGBfuP0oNqmHyPSYRLoSUimnmMSuAAvpCotDf
23/9l//+v/7nsfsfl79iXNy/l+L5L8/3Y1xcn039b/8q6f/6L+X/+XFw+rd/1VRNFkVFliRZHRiy
rA/63x/3UzIeXi3+N0H8fHff/CMtRuS3xdA9KFZAw4G+S5Ze6N4eh9ZiUc3kxYxv8198uGz+sw83
BrJs6KI+MEXx33+4KewudWZ20gK1Le+3hgSqrzN5uH7vX9E90qaCL6cZvRz3uXnaprVi/kvctkOT
ftjUw05if0eLEie2cYjNxKGJ4XbDN2be7v/nJv1f1yn9++ssym/eGt9WWsgpMlmIQtXYiRRogXVD
j67Q+MJQQN+DkWGjYwr+HeocXjBx8KRGRN//z69G/GePTJUMRekfmm6axr+/GlkoXtnn85AWZTvc
4kqK2KzqBL+RhEsQfMrClQoGjKL//FONwT95VqosGrohS4om6//hHuiDS52reYaO6Xd41+qhyeL9
YKfMWAm0rEUFJ+2LgM1QxAqVtuDP+kzv6I1+vRJtDeZvsDZDYtxC7p12tzkBZ0QP90Jxbr0F33hG
MknEAUH6mhTmZ9/xzcanNHN/pYNG6G31wdzua/WTxvgewYLHq+7FIMGkuUw0t52UMSdziwHcSdac
ip4vDth0iCyfXPh7c5EeELArLO3n18OI8D5pUQhLz8D6AEi/zW/2n98sUervxn/cVqpqypomiqos
i/3d/L+21U01SlmWFZG1yIS30zDPltZcO2Y016FpLij6kBjrGqvogqfkyIZ7RBu3m4kP6wG/r7B6
j1fbWD5PAvyvd5uilCwFXwSQNmWOirZl9nKcHTc9vpSuTN09gGCRL3absggE1Pf/dHw0aNyiadWk
uuG3p0eY57aBaxHzLk1yYTawi96qVaEtVNlv14y/TUiVgOa/AbyUOe3HzmFiv4Z3Uo6n/Thmv4l4
nSlokiEskYU/hAQJdnQKdDfXQqgmhuG+MavcJeRs+t/taX9OIqXISPlFL6gAiO6h71otqqsrqniI
lXCQ/MwxIRmPUe1QGJR7TCGyoToG6xJufv0ed5//Yi9rfUz5f56MZmq6MpA1Q5H+w5MR33Jxqb4t
TwbBuLRd35qQ0q8iJ0Vu/op0rIWAVfir7WzDU5OZl1Xd56mb89xU9+pnR3kQ3TZlmtlXS/iTt7X9
HX83z9E3fcPtsg30ZHsJTOzeAjSVVM84Cln8guSM5paMEebwNX3QYLUQz5xKvcX9hrv4y9FBvzbJ
f7UM/8l31SRREmVNUWRT/Q+RIrsa3/dA7cQFXqCoRPbSC1hljDprk0EK+i/urKrI/yRGSIrBIWIO
VFHSFPXfr3qxyNXnQDPEhRE+YmWjTYzwlprTn/+F2iVEO0YIdGxa9Nk1UZwiRF8Wl5tLApluVJG4
Yp6IRPgjrqeXUR62h8s2m+VJMZXT583BXnSWn3d0EjbquDtesXPZvSw90sfmvIQPD8RRIZ73G+cH
023ce4itIjw4BVIN7aH6QjmKh2+ghL3JiRKjFD7RUy2WJtApvZdr0Cob2LsZc+hicF2aUO2+0yxA
NgG6qMyM94+Gk7GVnAKCykuCmEVmJYzLBZSKdbXvouds515iLdTwV20iPWhdzFP2hB5OCBTfRt1I
gf9Idj4XIsXDbSrVqVx3i24sxXoq+8h0hEbIisFoF8sduEbIntqqew8+XpHk+2L5PoMY/lI5gN8X
Pqbimh9MP8vBhFw2kSbqmjcOOTZjfGLhN0wARKIbX0x1K6cMJKzru4B/Tz+0al7uL70vtFET3yaC
rwJDSIWFdriE3n9FakSuYUxM+qtBRzs6kI+5Y0Roli3AiFe/jTlvmDxqRyWHzn21iyTAZCXODz3B
2AgH8c0urDwWk58vY34jBqp9n3EnmlQLRxdcLToQmXr0GGnhN+SoD1RUvNBXnbaj2ioMS5r+UmbG
zXSHv42O1m7zda+06pHnkKjCob/yWMuTvmac/n1g9miuLZCdOjBxlLkYII2vI73GcXZYSBO4lAoK
q6jT3KKrX8SfRTZ+7IUjbGNhjeDgbzCWyCJajjGrQS7OnO1+vmQwMKKdpS/BzRZ0f/eCSMs8Se8E
me0lPIJIVe4uuB0GC6A+vBmvFY58pHa+7mVcenC4gZFkItIKMa2hWc6HIFO5xjiUryZDK9tez+b8
O3mtazo6jGxgQoqz9LKk2XeFRguuPwABfQ31I3/wgX6AeTNlLsDVWWNYAGPeXnYWQAssi1/zbv53
0mykKWKKvhC+JjgPMyLRLt/Bb1/N27ie30Okc9H8JShX6eCgHSian39EcuVQzchYpOlluTubI3X9
XZozwBoEQVbCSXbzCc6ZkUpaoc6YHZPBfHtoBLYiPjek4Bsj0ZL7RAg+E3F2BS24RZwHsRYzZfOA
h3N6x+KhmrxjWbaE4w9xvg/7dVEvrhPEv8fkSybvtxHGOayb0/Ov2SBWw5H/B5WBcj7bAnd2GwCI
fPb6I0HPFu1fkYobVkWx16Bw9x5+Bw24pUW5T4xy9i5/R4ue0KpE7VTdFzO+tzZ9LhTE4rZPnJmh
GdzXZC8fVC/W0rLG1bwKb0jpClMRxwxXhmKIOx/9i/SJ5m+VMBUAfhCUwY+WAqgIl30dHBrBh4AG
Znhz+J3X4oGWn4xDNarpUe6FtfL3WKDcnGYz8tedb65ZM+qKL469Aeu/mpazwcPGgRJ45e/HbuKE
71YgticlfITVxFhy1Gs38oG865WiL0RERuswA1qSFe1OO65pLq8gVeJ3x7SUipLF8McHtJTWE/mA
18pSWOV/lWpfQy4n0MPKNUZftNSlv8cWWcoH6awr7Kxep21RbftVPqtWzd9v/DioG454YX4LzFU7
Uqdm0q3us934sbjNrotX2lzpGPbFSrdhigHbr5QnJY6FubL9LnFz7IaEnilUokPtoAp53tEsMkKG
ikLk0vjGn8Xbu/5xu5v571g4Bqalw8+B2o+AArWyATERx0qMoPvfLR4k5R/wMAiOmIpgYRVK1sMm
ebNEjS76TviZ2voFZh0gqiDC6IbGVG9LzdfIhW6efnrT2IXeRQ08rZb5ikOD/+5Kp6GWm7+QwxpA
rTbOuS8BWBk+XmNZVO+xmjX+tPiRdn9P8usB62kAfIiQv1/sd+H9iM/Hi4sBDEsLVz5XMwrFAm/D
fcv6OTXUBJd1pzsQKZjmON772Y96Zw8mRfpOqXQZOvzg0pBFDF2aaQeRwtVPhc8KBdMaXZeXg0D8
vse/lLMsaldFqLoDjCyGnFpMfy9A4uX57g99ak6IwVmHpo2aJxN2nzdKlJi5+U1UHjGKTRC/qIaM
aqnPXk0hxwyGycxlmzbr95KZD/rpp9dJJOQjIriVTr+gg6+LkIHfHN/7ckbgRkUoQmHyZj1UlwUu
r4l97zN0dnQz9CDfayhE4L+R3NDQ5Fm9EBpEFezww3CbPO++LhEw7eMGjG/rpzvNZ9gdm5RGSXEA
amWLmhsO+cdUdu+j2ivncAqOF9+ITQx1SeZ5VlqiEJQZHZ6gozh6hOqphpwXDbyKcfcHZ9Rug3h0
Hes+CUBisrmYcnHfMT8s/syfLareayYeXqt7+otu45pmyEFeNam4/p4pNKGV6cMn/Zf1Dwbk6RmV
koW4bp/zCQnqie4gkcJuVnPWv+Zk9Uj+MC2ONHya4XHW9fb1ov8cN7MPOAJycLdRTvWBJB5xRBgB
z0pxNRVX5ey1RpB6xuy98766u0WdiKvvouLxoMnVD+K9Q/Xw29m9ELb/iXee6T8jmNnh08UFadGt
CAVXDtbox0DdqD207bkTrWL1OPC3ciAeyrq3T7ug5IjpH4u+dFB3v03VhPCgH34RmcxcAChB6BbL
1n4Ek6liJnd+ljLZxUJw+2PY6czT5okBnKiMtNzetsAMD+geSXtaJWsO77F4NKbkTFixo344EIb5
Qvv0ao3YzrnlTLHbnaUgPZJeJyrKODfUAlD+HjBwnB+uCfLO+XzQebvNKy2DIinHvNB/n4ldz3G9
h1PPv6REmyDLluG0Gg/Azhd4+E0Y/5zKGyael+W8aaxSsCqVpp4x7w4fMRBW4uoBYTqRV0Q3CbFf
BPX/7opvMFj+Dc3pB7fjZ8A/62rxvvSas9Sog8012o2Rbnz01/ocCaExMuM6HsQXpkRRuCjGqo/u
5HPz4gxi/5MOTV9lqLBCsezFIWzarLmJf1kk+wWrNexWWhdmEV/70wZl6+JIInKk6b3YHN2FfoOj
wcljalOzW+pS76ShN2GX9yzVfP/D/g2smLyEYneGo8Ib+gFp2s1+b1+KhZbdpbRlGOxbAoGUvIAB
V7+5HqF+Bwnhl3Y4I6jWG28Cyj4NugoEzItlEEDZgMY/0g4U47bvVbYpmdwWrE72KRpZc6/gUSPB
gyCcbdyRhybRGDbP4IH/+QRFzgKW7t3JF5+/fMKKz1QPkTI0SXVrd3qtVP+6oCosrCcFEAdjgmGM
x/1oDj8vm3ahEX3WeC0kEAAuiJoCJgwlzMVG3J2H0zJSYFch5lhbCjEf4SeYfg5IG9x9ILLcyt/2
AM1F9MLRE3FFz1xcEWsn9YKHQBcBjKaOMzZt7+qONC/C2Xa2N9IP5ZbiSfMuc7mmelF4ef9LdkNx
hI+1u0YCfoocR5B3Xi4+ripJVb6Qm+hZR7ppYVtQp0WfKd7Xl49vdGFrTJ7NSP9Goh4q3UTuOAb1
WPpuOsnSviR6l2Vb2zWnXvVXNj738f4TiD98C6LOe6lJkDFkrAQH/g43WqSnKwaXBh+KdIQgBz11
ukOzPWcUtDgxulti/4YeKEzNT99ozWjuE8oRr/v2vSwMJ2twR7iyWO8xZHjM93Lu/jr3Jgx7+gvx
h4H+nvn4Y3xAjHQ0+hfynO4r5yFp0GPJ/3/Q0AOiBh0A3hnYFYIIjNMeWGUickRDlR493l7lKyie
noaHBDTROxwbR8L4tLZk1Woau0PSdoyyJIJJPsrceWd9ztnie1BQ+GpxAXYKusPkgi/MfqDb8IgC
BoMEmt/xfUKb+zYuXc4lldw0EqJXYHxQs7NU94XvKLn/cyzp1gubLqTKWDqTx7ydMK8Mh4VulrFo
OD7xcZvpJ2NLhUglAXMFXImxcc3H5nQuTRSdopCZL3MNYGWsjMkvqKbfEC7QbU5dLOPbRHu834LW
LjFPgAC3yJw/kiKUUS8GiV3nyW+EbQ8W7ZNfbXWlI7virP1YbMV8Jadmqq9pfSfdmkwEZQTtQC+h
rkfK6rWHKB+WfwxbkWIeOQP+IE6aDMEYblV55FpAJZeBTWPtt+9wlHNvD8bFqsRwuph0FriZLOcW
tWTg9AJIZygFsE35WY8l9Mw6JfHfIpA8GIpInOUz5VBLzDBmk+IgJSL08zPmFXjTsoLtYq9CTuBh
HTvG1Q46DhCb2/Y2zaBvzroztutaehlDZCyX2hqCF4zbcm+sZTh6s9vqdkZ60owz1JGZP+b0b0Mh
FkJlVERigqG4lD6X2X4QfXMLoR/69Zqre7cEatwjek6vxhDVnydYHDzS9wgG4zV5c4n5Uk61RXUA
J4ASvIKbuyl4qtilhnhkOGR1u1i2y8NgvH1/GQk1SftuAWD/DoA9rha3uYxgPMuzgvWvu2ZEbqRt
vyF5wYgp0zkC9Ve6bH7VWeglR0TUmi4xk3abxhuM6JJ2m+famBC4uQkeE9nQmxFWihnw2E05wl9u
Nn4vCx/Tz/HDNZcSgcN5oH9V0b/AscfTVub8t6ggQzOPKfjaVE2lsExbl2FshBoDSCe+iSAV+u7D
HVTtUPQJOeGOteN2QYn3h5Bc/p6HZkSL+mmJJ1r/7sf7BQ11f+Y9Ro0rRI99cSa9YggSFoxXRsJ6
AK6B+8fqRivkseRMbyJsKP/Y4nGVmO5tJtIAUcbYX2F5Q6C1L/4zQFHmII6zCHA9qTzpnAUDdLHA
AFygZd0c3tbYLo65DR48JtcIuvlzc7ev07vdDoaPBBvI+FtZ93EJ/54UjWFdhO7M2TfJE7hoYTUq
I3AcliJy72aCWsOU1KEatcFg8Rj1KAZnBxyt+Ysc/zbOQ5PePOOkbtF7OoyAfwIFJORLeTZDgWtl
BurVVhDh73s7DmEZMtwR2FDtxdAo04oDnRx8MX2dCZlB5Q1at5VQcXQ/tJNkp/sD+hU/TrtQx5Rd
DrurnNz7VjkSQA+yDPcZAkby5Rnm+ynotFrFKIsFV8GmMGM0hQyCmcmYHHU3lYaCp3NrtKRKOVfi
cmK4O2wQ2eNgObCe3uR1Ff1LTUe63uotmX9gsVhHzjnvmBQDB7sveMvXN7y2sGQyT0qgxxO7n0dz
pgZPxwxk7K0RxdgMnGKCFVAxAvm62WBZRFjC+pUoegt4d7BvIVLTHxSFfckc7B/GQnDFmSPrfNUX
V8UEzyyedRaxKl7YdxUIVjnqXPFk5vw6X/fzLXZoMIbiS7ybw1nYPHqv5gcSl5PMg4gTcLKT8i8u
VEswUYg5qOl3KwHWxdcT55mFtCGvQf+cY3xccGB5mAk0Q20B9NKNqkQ6U1Wy+cTRddRG77hZGeNq
QjfB+zpVzMmoSjZAQeVfQf6xhqFXeNl+Y4ENeTBYdJknnOjYwbl6/1221wkJ+0HXh3xEHT/nu1Cb
1KE55zXAgZz6KaROCkXu5WNUh0+gMWHM5ogY6EvJnMfaRp/ewMUMCBfZqfN34x3WABQ3TfRF2Oce
38jTgQh7gApTlOCB51Dxj/z7GkoWwMeDXXZ1LhNh+vGQhrNontJAyxNCoo8YTPQDyTRT5r6PYvQ8
XWhkYa8WSlMqWtW+YUs9LGIh+cSiP0g63BbL+XVijopp6bbzGyl2KPv5oY5JeBSn83/Ru3euTnZT
ji4xrbbXHoH6ToTezOY9vc9ACxPVf+xzH0VgJ4vv1ItSgpRe0LkaastboKTuzmbCmZi6F1jjh3Id
BiIiepTaFsOqhH/Sif3otuwWS4bIb/PB5LKSztTJSTdTZ5VXYxkE1JcDYTRuhsPb06ajWU80D2+d
9HViCqwJ3s4uZHGv6kUT/JheSPiqVG/HR4KaNVOI1mutJNfkFVGiXpdSQrMGQtnNU5EOkOKHe/Nv
I2mUp1hywtr0BR9vc4CpSbH/xlg498JKTj2UV5XXHigU2GVsGXHMiE1mveaUD4CNEIp9hZlYsBBb
dNVhtcKXafmy2awU9tK0T2QCAoY+p2RQ8Gl4ozNEYuUK8xK1Kc27oyQ2QJmVcl2J6Uv70rIP4UyC
pzzKo5o+HLC/LjIQial90GZ0CPiY/fvM8+d9N4ZD7au6xrj2GJFdXLGgcMmlKettYS64/Cd9zV9j
c8SsIc+kCrvRdfGkbnOvmL1bu7Gy+XnQQhgV3eHQqNlP1+QD/drN/G5U+rU9cAmlNlPOgRliZx3c
pi/UpHUL4L0XIPB7/taNWC36YnTxWueGcwxz6I7mdPYlrl10ivEF7OXHtECfoh5/aGdG2jqvlTDF
0c9/zkxIoIcBr1jKjlqi/Guc7ofS32HoIPCgG19GUayEOftyWn5KCykxgl0EqwZngnJe1Kjg3xku
7Gjg0l8hi9J90OQH1cKsmV0mFF0UEE3YkEnJBDE8ZBHjVxNcAqiQvLerJzIWH5qdJeggOz9HDMlF
jhllOOIytF8oSn7evk6Ryq3RmBzS09K76LWSvQ/6f4jCj8DJ2pslzV8OqTllymV7WaiQ4oO3hzfA
NCNA2Z8NitBoCk6KAPVoAlK7MhN9Wrud/8ByjliBZjV22DEJK8lo5jZ+29ueg9SjVx2Z8JkLEuzR
c0TZBg5s1xEX0ox+ozu5QVRMLrBLpzzdw2XxYcTHoXlcoVOpObUvIXvMELurw+0kBcSN4sLB6+Qh
Y5A4xtRccXKHraCFup+lDV0j4kF/SZwSdrNSp3l0S69/H6pLCyfrjehnf0A74qZaQSgz8GBRUPLi
THN4whhGeANQ2U0eEstfkYF9sZXReuitg1b5djem9wZ04hDh1ak8JdovXlhh3F1j+wllG6MmynZB
H372WaqNn2lF1TXSxgyU483CdfFb+iVUdIzxkVbRH7PuiAyhChQ3I3Gq2LsI30WHefGEQjsuvAfq
usxQW9qmwBvrFkO+gwRVrqiCoTQilzYvg9ssg7rNfIWLZe2iWLSjzoYLmBQxs79og1rX2AQWDkvG
UPlyc7LdZWfXVpW0duFLnuoqTj4p/sDmwG8lj6QEU5Xak/ipPtrFv1MPJ9oN+nSrFhbKA4gLEsRX
s1oEwVTuyZVlyJF0vpwLdPauKewMRzx8QmKwAx4O3wpXjRmfAvF1QyXkFatr8qPGA3/2v8v7+MUj
avWJpDv0Wy8B8+IdOjfCBG+6yXVhRBCsHkGV5tFjLSasY8Wpp5+4PXA/2xnmhxzShNXvVJsoDreb
9IP1my94rrU1COVUn2sxnQPcN9C6/YzyQEIg2P/GtIXbQzlrUEegBl/RTVqL6WXaq8GGxqZJlcUu
JHuOxKiOpZBu2MaYsxYo9MWWZUIXmnO5+HtgOQ3CStcnrRNpr/uXfsGp02LB5wXX6QPbVKbhR8oU
AO8y/QXPGV1qgA0ut6L3BhoBil1Pqed2W640FQGEGKDag1AoaM5FON6eLn91fDvJNNdojfSnCh7C
pUcEFjddKm/KsZkWK7C5L6p5Lty4g8jhT8+7dXYnHD4QYVec3fwOIRXr5r6n6LSjPC4EhyM46Ttt
4ozBjhpE5gnzyuBbv72azywSWBr0rXBuXTzBRMCcmeYeDRz9ZAJ6w0rfLd4Olj4jI5A4PzOEnh3a
hNyjx5AB4OaL5gHd25Ccfa/46lgYY4sLZPfHnYTLcDvoSPDmC/zIBh8Ho6kMWtN1yB/aoGssFPbV
giK5Dbrxm5KZtPoG234mJfUAQCcbGzEnNa2XFKUPWAOXpR48yUkfySe8B2QLsyrcjV+HeyqvMEOn
PRbr85uCQAndNVrtVjX5MexDp6O0f8ErosUR7xr7jq1nOfxwlpezb8gJqtCIZJBFPilo3C1vAaNA
AXFAtEHMe7BZdEHTsEocdysgu9F9pYOFvkbZeYcewgrA7+fo0AR34wySHSoPJ3UrbPW7LS9eS1Zv
/KP9qc3yCGEalYskjVwaYzHUKGsuW/YyksMWmRxZofD0C0JCpOexBDswZSPa1BYBUqxqwIHrZAEa
OCMhVfFZAlNKSTtwbvSNEHedWhtWXB7PRivckjR+UmN5DRJoXxeHKgS4urWunLzOyhGjPZkg/bsw
eRwUN+91yCdgsKRMV18etWNs4sKa/A0czhgT+9oIXP1ytd4a+C5D2SWBHxSQLY4zdiJ6pVueKjQe
K04n0RvEO5qtRSJH2V+DAwqSc8qyTvLS0q5sWg5znWwJR9Ukj5Qxzld58DujkBPVx48r4jA9uVIN
baQJQIjgEGA170M7CWodnXQXz4JXAJMP0YMi+cBdw5POgbZn4SwDddcqsICvFp/FfY61NpS77y0p
IH6WFidKO/pNel+kzlccAwAfuGS+843Zm3DIcyyweDRSeYKTPHeb11NrsLc3cp+EYk9NRRnJIDN+
uYTW2YbMkmNBj6COazyteoFUQ28f04CAYwyKHkV/bb/IdFEAIU5L4zbcLd/MZiI9s6YWvlKGgyJ6
2elJvvnYV0mxxX0J8tT4FlMXMqwQcnCzdFvr0wEI3Tc3+tiK8xy1oWL/vJ2fLS+4Ecox31yuMXcF
K2c9c0rmkeZ/7NanvHVN9+G8k88+p7HQoH8lwtN/UQ7siDxXh7A/3NbD3KktQCybbj2SRSL6Qwaz
HaMixvMhFByZlBOtOsp1zJNwEBoq486/Tm4u1AHr6cL/ZwiL4I5swZuOf79P8O725NV19OjDcaDS
0eCUANe7bsmuuKnTZvX09VjYqiQcj4hNFKOPFGXJ2/3YOoV2RgK1KFc5vpSPWJwaY2Us2ZS6ceNf
AumopRwlI5RSJiYnNuWXYmMpAjcBjqlPziPzN/pUO+XA8rfk6Sv2c0ViSWgs+eD+FC79X4jSUsB5
shGTcmUECBH7rxWB9gK/EhT8kB0Gp/sZET9nY3oPT2Gk2ZhJx2zaeNB3SP7UxEyeowyeRDm8ze6Y
xmNYc0D8wEP14ZteoCA0Rw2DImOGhdhtdEXz5vg9mXzk6/CWeVj0NhPBIbkcX4PCFp36KDgfR13V
Fw4afZoH94VKpjoUp2xlUhMkGXgZ7Ccp0OMMkidzeYxvuV3cOQanI7It1QUskpYLVmuQctjt+am5
WnrYhSU5ZWNVkTTrXkMt+qYGsyd4t+KeYmKChOPFTbcvmYNzbIdjt2u8UVOBxe+PzdbWAGVlW1+0
3964vSK6XIM7ji+MOJAbqhE5JcdvQeTCSiTgNN9xw64BfrNKIMSSLYZvKF3svTop+M0lIt0HJe+z
wyee5E3vD/yEQFqGeuXdVe/v24Xg96XTkiNuOEM1QChjiE3w++uZAFE0Y1p317GwnAZu1ukm2D9W
+wX3LmsHVEsQn9/Gjwl9OkIoaSNZQWCcPq3Tn6UinaOe9kSUebjtSUjM+LJA/oWlv65O9+Tlw3KM
Lv6bfouQOd8a4Wnikpw8IgXSeO6xXfGhuzz6XkIJU4oGlpAaCIh6JUPGPfhhv4igkQy0Xwwv8Wsk
zW9nQAYKiOLDr0nKy9KmU8X7lbjLlHaP45NAdiHg0LuzOLzM+6RgPcYk22ybwUiby3FHNFuD2xtH
xq/B+qU1nsHd1zelwMTuWPBMzZZvq+/Lx5rKZDJjBMFfy5zq9DJsHV1wObpqx28dwNqlSfwn5N5l
/RjrjBw06xZy4Zt25R5ZnGci+bBMFI/endnYwvkD+b9yzCNGwXjI2jtECjoLgZQbjHczuG4yzVUu
HmZXJfzIH5NsylqcZKJXfd07eX/uGu2IfkJ95BThW+zewYDmzYlrL2iS60H5HOFNXNJ9mLeGhT/4
26InoTGcgHjfsq7mAwNDzxHrVf7Y6rl+uFeoIbAIQY4ZGKdhk7nve/wuOBHdSrAu+Bxp7jcAyc9K
67Hz8g+jXL9tQ2mfITrYed9y+DzvdA/Poy+jGwkUdLzk35xAdMByS9/+loPWyjkqvL7PlDmvJsry
UAUIPJsCBjH2l9aE1eaOXowMkJ8M6xsAmHyiTpgweIYZIi5R5oFbR/VSmWKZ1RKKANRO/KZAggTT
7S32f8WaQ6WLIbR8mH9X2QqxTKaMElezoAch4c52EjQHzEs7yLhC0aLqrG9QKbBK3cHL/nSjN4ma
vNzRTBwr2ATiw0GTgBU1yVRcni4WMr7lL9yB6Yfiskyko6hbeOzQd1p+g8H6htaYOReZYFvkY/0s
nh/oFSlY6ojgXzSdI5MMOXoCEPwQaWLNAzxM+UO4SVlMoWzlUfZ0LrWfDXgWzAifCXnZxxa2BjEp
c25ZjBxKuyx42zUduc+63L/K5ONijPDcY9tkoImEIuJxMKvWxKcBsypjeBfbponyOrjki14ABX2W
V9j+3QFvSEEgYJDjryREaxbGSl3u0NrB8tb09FtQSmEDh97wdHWEbJRCdg3qPCfLfR8vPFD0Gdge
i/vqeahUi+31PLAt76tslQdVoDHdWybqhAIfsfgm5hUeNNCJZAtjxgZDiaHdPCoCYJ6w3eymbXxd
d3sVnA8W/Hx3zBKKa0bT22Xntfty+ePj9hxKXt8s0FLTuy+/IGCDSRbd/pRDs6jTHx8oY2x+xT1O
5c9uW2VaQe7uPO0IzMHwBz0SHzrl/rdskjZu9s0kV6z7/oY8ChgIFClwUMO79iI3Dl09DQmg6S7Q
xhwmr7v9WXdLIcxPn2BwyBZgyNf9ZX9dqqfqgLfGjV6ocCqBYAGHBIswQKV2/q61OeJ6sMCSeqbT
FJYDqIPxve9hl8fH+UKrBh4F/zOYNIR+pG7pP5DAf22oMWpakY865dqAxHWEjdZjYtBBSj7vU4ZC
+Q6qIpA/PrtAoeZjgu1iMU7AItwddHgl85xQu0HgBi8+OjWiXWPai84k1tzL5q84vGm26067+Z2A
0nr+VX1+0xdoUZM7iBTk7AGdztEQsQ4514cSjfNP8ABF0jzmolHA/FCA9NuXxt/o9g3KQWjUdoVd
5Jud7latJTEagoQOoePEOlU/CActH+VGNjCTivV2v6smVyHc4cAMv/tCEF9qmk8E06fl4b4EVuTk
kTy5dt90s2DK5at77Yo6QdjCWksS4TLdWcJzfUt7eI+q7dcIKiP4gUZ+nS4Pv4J7R3GlX58fxiEQ
k+zcSzd6SnM9n2Xt4g4lL5u+6JJklrl/ZW6reLCjdx/vvbnpQ8F05P9N2HktKY5t6/pd9j0R8uZW
XoAQRtgbAkgQXjghpKff38x1Yp/uXBWV0RXVZTILmWnG/MdvFncIOJVIO+V4Bii1p43fsekcphYy
Tghaeqeu6EBnLU5uZ71TSR027SKuu/f0WnombXTJNWj2yGFuuWXtWrioHsLLNcbP5qz1anNA9w/0
j4Mb3YQlmtQFfVSWnhrsASIoRkaAgLiLUqiMD2BDhX+Yvgj72JxN//npFuvlypxT5nzmesbp7DDN
MdYYcvwDNC7UyCZ3dNms6VGx5vHeKhayQbPSujT94ufazvawy3NPpWQayRt9pCS32RkmqjIQ08vs
vnjQkMx8fl87BTndzebR3fcf8A2FJ1l98b+Vsdjfgv7an0C6+Br2lKZn7EqWFIh2IOTFBLfMHXgy
p2yuEZRJp8CY03iBhCkEwc8p/7t39C8+MoXZiHlNpvX4OvXlwRykUQt/p6cs7NGnq3ePm3f6XN0e
HuzHctJc3PNc34A5t80ZRMzFZXUmu3sZSCkHgb0kUJrXSGJtXtfjcnCbE+K7Q9gpb7h4uJDgq4Tu
yJ4BPCtuyVqcdpijoS+6wNPAQfPUOW6ew/rjvVP95n0ACfiR3vo6w/ML0GXxvHVh3ttrGIqzE5Yv
OyhRt3sCMdMaMLtJWoZh1ZK7+6x5Rhi6cV8K0u2vpe2qpa+q3l2JHq1Qr8JPGeuqV3CKoxd/WT9M
/66aqMRoYb2vjGIWF5tys7lyV9UbMglivlsZXvG0veq9Wx1a0EUNdWxdknOd7Rcnxb/RxWm6Cr2h
Q/txRNN1rdIWD864RTfAriKxm9B4xUclvmJ4fgk+l2lx7p5eUb1nWW/1PurgLS0wibdr6qP0dW7n
jwE71fEUGa1Av4QEFFd2Kp9G16JfQQ69ppaVyrRdLp2csx6AejUAjTqxdJUiNvcK+OHlLw+c47Z+
rTnScAajGf4G/b8vLuQtegolgRZTpNI8eE+BaVqFT86fDeZJXcDpDlbSzafCbsimXhczOPNorrr1
jNBQ4k5qKqfW5I1xxew8tYdsQ91mqIxQkdyQjLGrYuA7uHbU4ROLgIG9Uhf8lSZ7TeXlfYUB/6BA
Urq3njx59st4OTuzicGxKMQ2Q2niEi3JbGJusvZW/LywOJkzPfBlwvVi70mqS1iaBTeYdgUbL2yZ
VauJ2cfek7sVaTy9YTl70xkXdQC5qvbFozAoUxyAUwnDI76Jsq3uViki6lGrcMuRgTeP5kAPk6bX
gc1qP/z4fJnqK51H8oaxSDgOO1rNYEMOsnSELdrVw8ZCaXnLFuWObYB4O6f5cnYibDE0UpJd9jTc
qd33fjlrlpTJPoVUa3DavMMiK7uccCTmCUohS/yC3fNKyYHkrL1vQ2vEXc6pY3YZaCcvy2XrfNW+
NTJG5Ya6ZXS7eAr13ZKAUhzYTGrSBuGHexteh/eAp1Z13knVFVvJ3YE28YBRBw9upE11cYJ0sYHX
McAaIu9EIlp0jRnhsKbpXfrUbRQKBzukDuWtkb7Z7E59jZBlkL632ySP9mdFFNirh5kOW8u18o4V
RlWull3BJADdJ3wPYahvrnDWWgBbZPm87hYoN87ea3cn3drHjbBVedwWBKB83qxuQ5M5zHH+GZzo
seJUmPuPpa+YKwB77eDZHz8nQE3zieM1FwXZ6xf/KMXaPWF+PHbUdNoGoN/avFr+EYswDGYTgEol
weTWxPoyIF9DLwKSY9k2RA/65H2gKqmDz3la22FRtpeKeKH3vr6DYGoDfJEUikhx758fE/ZFBe66
LjoB56uQBl6+eGNaZzk0ZFce74EaBupKzd0DJCMeeRWdK5Gidh7chp/tA+9mxSUfW5/cM9g7BcvL
ybOJDiS7UXHwybt8XbLHRMQJ0DdJADixxJGAR6+bz/y4xb0/hxhqR9gdEcN26VKKlHCpdIyenaL/
Gu5Z8cdc9gdOR4+q/5RxEA6uK6PzGN8AUNjFabrMj/TPyimL2d8lLfafJCa6rqiGouuabBg/JC2v
z3G5vBh7eayPjtAPrt3T6oiYt7WpJtYOwg17Ch4dtNilxEZE8hzTHxmABz2mSh/AHCB2e6DLtPwC
kl/TW6BFS9R41CKA70CP57xuIW0bvgmGKVh6MFS9Th6Tz265gWW0KvoQ6ftvyv0quw2r7rGDLHdE
edXql+v7tOyISnyNJgS4ricNGxC5TqPj8mBmQKzs7M+p3lfj6+Y3TaCq/c9/qZoUw1QQ+xiqpena
D3Xe6XNTn7frQx7TCJoFi+MsvY1wmI23eMVMHzsL6OTmoM0W0Xd5QOiMS1BHNKg7v0k61T9ciGkr
liWZimJq38K4zf/Xk36ut+XZOr3ksUjvMYWrxttbmFHjBDE9PTQQgE196atPEJNIaMzdFSaIW8xk
8Nv7+1D5Vhv9UHopliJUXrqsaprxQ4302usn/VXc5PFsRrPWdoB1QfTSapvRa/uP/TAMxSGjIjx3
pj5VYJdz77WDlXEsPNgwXcECCHE9lk4HGktq3CEj5u8Xqf5BzPmvizR4nv94XmdDLfZVwYujIPQw
g8Lo1WgvyuHdzYoEOYsXh/3N7eJMzQR5tRKscnd8CVBEDHbCWfa39ydb4qn87an9EAQXj7edny9c
0D5OKh8SNZpwmFc8v+VOcZfhoTfD8GNx7y1uMeYHiyS1Tp2nC82ENs+CXATRAZsRmDCTfBR/bvYM
6eEi6mSpAoqjRuDAjxmr1BoqLQdf1jwB/dh7tyLKQr4C1monRlSwhk/rDD+gZvmR9EJaAXrhYToN
UzTbEC8mLFW02fIcrHoYDqBV2bXbLqmKvRDLNVwesWzmnLHHCA0zgNV7snLBC+AZOxb+OCPPwjBp
ZKwjOjZY84Ici+wAFQOTcsq57ZxjxXEU9v8IDGBlym6tRvgeVSSMwBgaiEf/Xe/imnPCe6OckmxF
PelgNXT3O8dwEJEzipEJounfhsyv4/rHEqg8rgddujKuJ3vq8TOjhtb6+hKl9K4Gl7B++7I8/hjt
lqvMw7friPwqB8cFUkVX49Gyh43y1B0ppE6NcphLFysDHHN/mX3qHxYCVTNV5h+rkcYk/PfAPn4O
uaJptTKeae4jLtYfaHBW28YJDHy5RxPRQNDCoLhNNzcTWj9QtSJ21Fb4YD/yAE9O3xRBRPfefow9
6s37Zer9doVCnf6PqdcypftT0xt01N519vIgsT59OjNYbJPo6r3jvRvgFBTR+A8MM7rBkTLdBsuJ
/dDoIgC6RtSXWKMdcGvCQqWZ//3yvpenHxPxnw/Q/CFUrR+yWp1LLu/86ekzWOJNRgmNmS012rIL
wNavWE5bmC7Dcj97l7HaM7pv093v4J1z/KfypUilbPLAyIkaGhVYqyO3Zup90W5qU8x2QDRe1/CK
hRpwFPgCjFoijcqDd5qJyvGd4K8QQgajvLUdc1QR1hJMJLYPOfjlbv+wgXG3hoFKVTYUw/rxMvL7
R6uWxUsZW2O4tsjmTNEBig90bc5PxxhIu0SbgCjqiAoq4emsesoONz06Yxzknw7Zukb71GkIGAzz
BBwlrvocBTActjksrwHb4iV1G4hr8YxRytM7D0BYsDXFKO4qvOPYIiVvKkz1mbX5rvm6SL8oZJU/
j7j/u8nv4uYfI86wlLy+VNykCL1BmBISzdZHypRKOx4vbmS0n8E2oJ5LM1xLVlZE2+OXYf+ni9B0
EzGwKcumZX3vSP+4iLNyto6vRq7xJZYAZKs2DA1sq1g9PrS2OZSMEN63NTIL572dMCT6+5vW/rDj
abqlSoqK44P5nw3oH58vH/fKbany+S8IXws7wniDRJ4B5lxtc2Smy4UCD3RxcLZDEyxVHUA9Iqs+
JlvAuYC4D9TkviFm3clFEy68RS9ctu3ETMi1daAsQtPL1/b7l6uW9T8Unv+67B8btX1QWg2ycSzQ
u3i0kRo2akafPiuwNMDBCznxooZdoqGyxc8Rdrtfo8Wt2q9NXbsVd3ZY3XdALXqqpk2Q9sug3lzh
A8uOREY39CO8A01f9++eQEbfINJlgKAc2H+Tx2/6qSd3A8gfl7P7bD+5C0eTaOkhLGaLPXQU/5Pp
oscJpeoOG48MgxB3VJve6zWG5H1dwo6zCJpfjvKsNZBpZqLOp/LVo727fnUb0qhOvSPhISwwab46
TZaL5w4Joi8OlU9xQiq6JGlzCK5mYHZG+trZiz1L4XXISbTo3wOFvhfyfsGpJfUZkNIZL32dsq4V
PCNC3G0Y9Gr897Eky2IX+bFI/uut/KhW7haFr3xS6zHnF1KXrsQYyb3PMO9CK2uf2L1hkTh7usJf
OQF9HJ3QzM336XGEgI3WUzHGy4PSBubrRBmAjnUQUxVRHebTV5BPDhANnEPlYcJfOENaOrun0KBA
TtC+tPlhu+zfUeKdYzvNe6BrhxW86z1s/hGmJRASX7bz2GCheuc7CHdx8omVfIKAca2kz9znnAnA
aO2dshUIoH9Df7nNmNjTk0CptTccejCid7V3SU4emCz5K5Eci8wyOiKaFcpF6i3cAyoXNRHIWl20
ISfDkRenuocrSf7fn/e3OcLPx21IkiIptiEh8v9RUltVcdcPp6Yew18JjvjF0KPFqDQMMQn+EPhL
RDhOR795Nvxxyfrnx/6Ye4dHvT9XZz5WCcHS7sT5JRnBAFs96XfxxpxjXYX7kTv4Zan8dlL52+3+
GF2G9lTV5Z7PncwSM8ByFVOjBwF7+aR2Z4uCoZNmW9tfegQHPMlmEs9DcUkBQ5nNC8V+IMEyErej
jzMcbjdihg+HbFfH9BOdWM6gEDC1Hah5TgOLLFY2T4SKkHyyQyaRhbqETfjA1AhDNOYSEZPPzrNj
xhiugj2CuqC/gTpL4Zr3hL0Q3vTL3tf5l6VP/e85ptiSbegmPyxVN8XW/Y8FWz+b5bNlvD5jmcUK
yl4dKBfvZkZMDPOWXegv4V0AWMP+Sjar1dWPoOzN8Fh3LcgKLETH9gdOfxmSQ1AdvELBaiM4gMui
F/+gYnUtmE16cDn44Fr0PIA5FFjO5S+D93tw/vttKrbMOdCSsMTgePqjoDodH++beTWqcT75BO8u
dLgI/leCx0S45XwYqPApb1MZK8hpnpxxNmB1WO9TJSYwoC23wZbCE+kwdm+7PcVFTPFAMz56hUbn
MlI6eUBT0gKGMX0FQ4QhCUvVFNJ59PcpyJX+15LHbegyIIis26Zm/DBNkg66qRQ3vRrDDAsgUVsh
wPqwCbx9f9aCtX2IlmFBVOwtvvY/3Wpox4WvhcRIw82T2u/43BdBsjgUtBNYO0jC5c45RTDHmTK1
+oLBH6mRySGvxfiOm+llrMHlf0Kmx0wiBsANX+4lhKqUXSNc+COLcAo7afwHlnFG5+o/wlYfozhf
i8nNiQX34TFRZo+JNjNhJA8rjnqrKj5Gimd09qjJDiNpWuH+cSaCSeq4bCJgkgSUD6T1dXwLccpc
nxP7t51D+m8fGFVmKGiKZQMRKLao1f4xqve1pueSbDRjyIZKSAlCbZFeuzp0AY/6M1nssYm9sxug
X/Osu4tbzwg8OzNWkt94iY0YDe/JmoMACxJfu1io3YyzKUD5GXkZSfBEk+Q+lMXGMYNFooUUArMk
yGJne+00PbSAFLnRtHUJjfsA9HguG50iLhXn2UpY8rU6eOIMe/GlTenldqiUYeWpO5Wpxyyk2b7s
jPfO6JFE9nyA/gU37afpUJvXQ+U3H5nvh/HvqaPKpqKLVcDAdOrnw1q23vdHszxLY+XmXjMMh9ZL
ioPHgN7LAcUE7V5ExGSt3kEsWLZg476F5vf2dWqzzkFmlm9RKfn2VEdEybPEveMcnFupjAfPLbUm
9HUer87jHpK7tNddiRMOh3eM8lQfOXIFk3jpnPstlGTwAhTG1ZV2nf/OQ2Vg9TDDNSFVprw1pAn0
2q4eCqSP89EXt3t4LPuW0E8jzi4S+g+1SUvTeWoO/gOvfqmgXtF1dMDZ0WpXmMnuo0trUlcRlPIj
VpJS50jlxEGe9a7BKDZggcI09x4gueTt+qzD0ELurw7bb6UlSNvr9XWgj3E/gtBgdYtUynIKqE0J
x8jwHqfojZzJ8Cw7IfTmpeBM4GicU9IC1StNDYd/18GO14AjawXHOmyFB7r0Fip8nw7q+dzWrPBu
4jGZtB6YNgYvOiCQV+G7lymdNx2qE+G5BS2Gk/cmJI5iRU/Kl986+QqINL1eIBfLeW8/kGGniA2f
uMsOiHclZuPYfh8iAHxNiyp1XNmDd9M+2cEjsYJ9457H5zd5Cy/WNSw1zw/4Gr8ckFTT/O9pKYOH
qUxMjIQUTOH+PS1bamG9Wq2LwA/RbDiNFzzdOGumjQPGgSi/dBcplgiOiTCI1+Oo0QE4gR5KN2HJ
4uyE/AlPUQzz8FKgK/n1xZ90PCxTxtHXGdfKcn129ZjUzlZ4efaqATUZREx8a1oO0m5CgSwlEB+W
zTqGDxP366t0UNx6pN7tjMLbPbbXBNCfbVeku0gLZDQJaRHlKklofT/cyXVzEoG8L69275MAVcWa
CEvgMBEnqBQ+JUQT8B3JdZQxkJF1TqFqLNJyQKhadBfrTa8gHXJGAfltKow7jQjq0J2vB0AT5sjH
8EtAqyJ5YMZvsIiFK4NP5s1rITbGA4K/XF58PlDHYJ74RpifRw95LJ1o4ZKYkOPq98i6p92DQyRG
/5OqLYUcRW/AVTfypqORzTdh4ko4sItzAGl8MxvHYTwRko7IaJ4BCC4WT3chz2bpgUGbZGjbMD5w
XmmJIY732OTTk5MEanexqLSwZFB2Zk3QwUwSNyzwNqXdEZ6pg2h33ZJ/hXumHdmjsj1BoNxpcDE/
pOK+uIoBhJsGxiKWQbhKVtACLayzT0jQXJ77k0WVPFcxUkSUMpkf+DIo/P4/z+/iBIsb0DMqEFxY
0JclkNlPTroMze6XOh/sCDEmzRqwmsvBj+Hb97wjuus013lQGHM4zcsjNuZcCFNQAgbg6oGkuyJE
2EFrscP6ARz2a5akrSlHIYdhsEOzlDtfthhAg0MQwTQgbGQw+PQHg1MwmJyQpBMWVK5HsBZAmA94
qVYwmypqOjsW7qbG02W8DSbijQwIPG/3aKDxH2bYgT9/7WS353+j0wEtwR72550zdu43dyKG+IRx
2U4Ow8Uatp7MR0X6y8msIogR6klUiBq52xibvqFkwg128Mr+ojkBFT/BWvkRCPviGQKlWEbMIkVC
WM9gbjbSzVUWUPWQY7Ob5UwBCCO2U/g5hyeRc2ty+4qrTfbzdH0Lsud4GZPzqWzLsU0d0N6/XMwc
92QxawmyL2PcwSh7UQETI/ggp3bSiTCPZpmB9w8wSSa7/mm/8O1imvdp3jOaxTxgqqbqJknogHYo
yoHLZQ8v0Srho8ZwDWPy7mDROBkqF9542Ez5g6eLvze2uvzNYftBGoTdVghTz+k62xJFrLOcb4cS
FFPVcTZvt+8TXUXOEJpiIQgySL8uPGwitP7z6NOQdkmrnp5oSDpltzsVu/mcVuwUZTN9FtWVyb7a
104YkyCmtcIcvz+3f+7Qqs+xIHRDXwtWF0LEfVgcwZy6yJ8S0QeXajrVKaa6G82zzYBWO4Yx3pJH
mm2HQ7EqceJI0OVe3AUCPG4UmXPGkeHkCMvgmt5OIho+8Menoe6HW0MkOQ6XZhdYfUthy7wJQcQa
Z8gzKMangdrBM3FdUP/GAY4AETVbRVSfAOSPwis1bRzQh4/J49yP4hZuEppD8JoISnTYwb2H1eYk
Rtef41gqDDycdJ2KPRgwKXs6HgNKhxJHg5GAu8Vi76Zncg/hDDvxBRr1FUYPuYqnAcxZrvANycMb
Ujmpi/70PCmBRXwav935fdb1P34Z97rzl+70QysmjFJzHNwcwlOIDzbMRxHGqOhEqO1HBVICzGpI
mKRQ6WeyE6QMUwe8dAFgkmVUMAt0GIBM1xTSr0uL46U4C3QsTn3rQi4PFsswSbN46Yk+UZziBrdw
4lvUt7x4GFdjOOHIrhUfD9t18PF4CXqUohtm+E+4R3H3Sy++emuWrHqQzNKYPwnVxukPC+bAbVQl
dpAEJloIF4dtlExBsn59PUZpy3JSU3HWr/4CEHQ4+wQd88VS7GMvv8DS3DlvzGmzFhogaOtYCDiN
SbBdDFpNwhMNG+bvYc8TJ0YYt1RI6WgV9c46eHsEItRJCRYhzopWuEgMd+/yL2aqR6owdlb5mlWJ
ySaa2TnbqMEmPMPgSTR/TD7ecGuWzvTdFR/CKR8fIeT4wvQBPTsBr7Jg7CAsxkmGTFqhEVwbHyel
fEOUZThek/vAYqzNnzw0LK4X7UF6x+kOHQYWCF555FUC8LKuogx4eVs43lS6hjvME9y7mT4ClbQr
z586aG4yvRsgwcWq9tRZY85FWgozImfGxR/cMKCbkwgn2OLYWSWl7Ux5Sjq2CqIV9e603JCkj6cH
pb2370C68o+9sG+74fAT/aesKIfKJEVqSoWh39qcEAk3YWC/1oBrmzrtc2hvwwOZftqfYbilp+y1
4P7z7iMu4yG7vOsjV00lLDshqX0eIpy72+0etaA1hmdB3NJ8tSLu6JKOqkiS3RHRxT643YWdG6gq
6hvOHDvCRIvgfnAoEhkHO879loNJd24RstGek/kTTZkb3Q0qFzffEigYThEpvJ2+0d9MpxTGF291
mD1c7Fbg1JCpR6pe6eE+uVpZndEb72LytMGOCI19h+1rj38Srx2JBpeY5KENOBHqgy5aDnYBIrA2
UtyHU0wB7eJUgCYI0garbKl7d6QT68VluFAlr0ZkkayZwOI/PNbbB9FzFT29z1SkMIqljIkXY4yD
Pw9CSoomX0UdSR2OddVsJseqMMiBJYKNEtUNXbpJkomHGxBS7vFisOA8Byw32m7BGnhgdTxuylCN
mLUIdtrMzbjAlQZwwWcpog6IxfjQ5vRUkcUkzUgUKO9+PHxBWGDxYS7FGVumN1uOOait40wqAgwq
RvD6h2emXOGyxi2u2YIPi+NqzmBxeoRuMWbiZr0UYzXB5XbbmtCPaPZ+8MlYXp6UHDhqiNV7QZci
EU6c6xqDFf49QsMBj6nlejPkJyUBtyuybV1ASX6+svikiCTHNMWIzT0NHv00M19OCr+6u34OWNPE
/Kbrih6/crG1ltxbvID5k2TpQmf6E6ScLRbxVehLKZ8LCkutZjqLWfh++oeWLwcqX4Z+wuFKS6q4
KmZB/rgN2yQ5t+854QR5DwfrVjDR++X04DHvvwgJrHczjIDFZE71CNEyVfh4ndvEtlYT8G94/jHS
GacYoG0rBs8tehsCnD4Zi5Qwdlwkhw4oGW6RYkdvUrTzjycn6uUAyzBPxM1g4tZyCFElSskCbqxd
UdCgR6TU72d6BwkO7yv73qnuZlf5YLNp+1DVx9qozyhrcRL1hofQ8C4V7YwNGxujNHeJelkkohSf
1AQw6KKgZGWjgJBc+e2sZTQM8ffA1z4h2cWIikWPGoJAayEL7jBQJ1sny28/RpnGIXhGWK/SRtJn
c4K4BetiMMT6sbNVsqIVLjNmCia57jLqywPb3dwiI4MQ5iQYb/Gd1DBpfAyGRvzBRuXi9KXRRkmb
dtcJshNPZprl/2/sKmwyDUX2BxN8bnyIoKLw+2HuZBCJnKK3CFgQ957ISd3cN2EFpj3b42JJm6vP
QDt6Yj+M6b6fkkvyYSHDIQsDJY7G4sFcxsPNC12Ic0jgXpE5s3QvpXeo/A+MGdwkpsu0i04m3GKc
pC6BM+nEFdvsslDQfmQ8ogNlxXOuJ8xc3imvmPKEP39Rel3koOWK3R3LQHZGqx/fj34s2haIYOIj
BIfP8ACK5nQxjZlvhq3hiQi7PotYqDkx185ZTKK2Q4DG4srJr3P2hkPz4Q6z0+QRrz/eZQgrEskw
hg6InMl3jdLFfbWgdkFAQlXwWG/VXkh0HyHQ4kOUvdftK1+c0dqc7DleT+HQuy9iV614mGXrIABg
xjKG4cmswGCD9Sk8ubzSkPruupp3u0PqFzZM3gSlR4z3wYl1qXAzHBRzHlqF653zWVPFBmttzEYX
WLUTBMxmYAnbs/1hdmkPHY1818Y9ZOF0y0cg0WZ1hmBYs7FgMFm6l2fcuA4DDhFOEz2RHUto+nVi
qdnneFuvpavfwu1tzUjdopkjyrruh0QldI+ERtwc9z3w/f5nOJTm1LVUhg4l5spuk1hF9QvS2ecR
85kKrYewzL3+dI4rs6OUfCE9Um/ql3vPcno9Hc8A99w4WtCTaJsqpdPH103QMxgIjMFHH/FRR5nT
GYfYU5P0Sr40mXS9feS/nKGKnp/pCJfjRLZB2T31fT54yHrphIDj0QZrMT7RhnRzXbl+IUL8TqPx
xeupu9ZAby+d1fPgtSGhjV/JaYRCp8W5y7kEj7YSsaA9wvzqHFICAsf7qOzKpFpNW1unO0cF8W5I
ySzucwI6uxfcQzy13ZNXq/l1xauk/4o9CV3E3bSuA0A4ywaHc0FigHWcnVq5O1RTH37NUTQcfGFF
JJGAHIvDWP21BwxFfn4a07XFDo4L2t7h7JAsZ4h18UE/3eOMf57CYDmuS2RfvOX41EZ57B5Q9zhH
UtaYwsv5sOWHzH2H08Mz6E41r39xrf6Bh9Sdnle8D5T/Q04kbeq/ARKBZ9rrNbvSayDT45je0Q5d
++wRu9kle69tTeWkbSgerNVzj28mE3NPAM6wwjXCk13UGLHavWCUETxXHJSXCdWl9XAW4FGaWzW+
5ONNnB0FukK4Hjbq05KOF9LkY8dgw0BbiD6MApfF9+gt5/FDOByzVLJUUIttoetAAOW8wDGLYga2
vJ+xFrSGzHUOJFt22ro/DeszqxPd7uLlyWWwUZ/OSwuudfr0NqcKMi8pz1+4zvkl+bKI+PzrkpoO
Lj/8SCAzoo68s6MOYMbPqn5Te5CK6fMdqePLenZoRXI+l0+D/9CGrE87K9z3Om9/H1xY9ljiPt1l
prTwMVspUgeZYGurF/4eq1GU4vnk5st04d8jIoRJNsa0Finzxedhvn0qIaRCXgVjV4rB9o4H93iO
APEup26F3MuQnG6e2YOP3Xt6OLw9S1cIENEcQruW+i98U67h9EpF+IweFxRUU9YAxZFkT8vFp2nE
SWKTwkogOq2IleIDXI5WFxXSp4nekBpvWVkzDd8+5V3xpi6T6tFKpo+Pz/vHOxPZ9xhe+vIK2g98
MZiLnDMZ3NfV6ZYS86mBMUGGVrA7cy6blhwRhPex3YfkPgr/9cR+2F2RGqVCiHi5j0Mbte9CmdYQ
sNybe7ccbLQFs4mGlNtcAzW2yQ0UqQdgiCD8tD1daDG6W6X8OhyJutWsXAKpxpK3Kmluc11E5MBJ
1+h9SkFLjmGaAkM+R2U6xiTd3gJsi1S3NyGMzw6ZZAJAwSopIV118O3ENfhsjwMyMVQqSbzxQU9g
a4GZwrykJxopa5EVjKXTNDKPIbabr2q+p0q6axEqsusHYtedCNMR1orkF/Ldlj8BmMOxjirXBQ8M
ioikjh1ua63YjllwLIca+TsdrYyIaSRB6fuybgPyaDsRcwNtRUdJOpycLb+MwISfnc87boqA4lUJ
LhZaSdfSwxM2lTi7chGunLdLMDYFbj6IC2bH2OA5mrwy8DIq2qjAXIscd5xxPHyhJnY0wT3yERk3
92Rx0ELDj8DJ9Gq89DDq5enJPg7y8hw/HQ8AMMHNrYPEhBpanePMD0YFivfpGm10HAExnpB5SKMS
/syoqitXHmEQ8EULAZPA5h230ChgsAfOG46WQ+K+1LcvbLZQMj3wHBXhe2iagPDAzCDcuW+bf+cB
e6HMRDiaeIjXvZ+vchMUsglaj+hyih44Aoojb40V2CXCSxncXut1PqVzpH50n7varS+0s445x4mA
+gidRE1sXjw5zxB2wMZjSQIFqtyz6nIHsLq9ZxOZ4qPQtorYQpuwYFDUJ/Agp/07gUKurvmINqhW
uf+Ac7Wy46YL0ajHln7cIjf0MdA6kHi9HdFUnSQRxMU7qzQnedApjrRQ+iJIoKe0Xu8GnJH3LS77
q3gHDw37iAZtNeZI6x1SvJsaqDfCLf3I7j9CovoGdDYYiANrOBrVsaBu+iJX6Bjm7+C4JZyPo99x
e/AkIeBrMwXPGHdrnZGLbmjk3vtLbIyeRIW3yaIi4W+HZAziniSyZJ9T68HJezBicAECXwhuum13
FM853tPCDzGmUBehLixr+IU6TBd0lx+NjBTEJCCXx5CYrTtDsBnhkwJ4Qiku9bTh1wNpK356NPfP
gf5q33QM9Xi0kd0lSxqQUQB/9zPppgZBd1KIHR5w3lceMM0H7BjAqWW7c8Qg/y5Tz++7wrnLiRgH
eLEnE+CBmXB3UY/+A5q8U+NuDfADF5j14bKhPTIhgPYBh1JjKo/bPYuteYKkjvHldl1OzKPRdbx7
kJAkza60iTz54ZQzsoMgx7XgtfS5RVC0qd5ekVVKxCcaihVT24Muv0LfwXH44jGnveeU/TTc4TjM
ZJtwqtn3k85Ejb/0+eQL36Dk/ApvH/BQCyqSoL6ZGZFp2IvSh5+yhGgUH+DCO3wZW95x/EV0Wgpa
/cKtjSWEetrDvcEeCShax2oc1vVOIqep91pZwShauoTenn23151S8uENroeXWDR1Lm59EKxNmZwz
fXX1gaIXIvDK91XcAVQzMCUX1jI8EiLPKXY4gx4d+hOE6Z2w4tOciM+ARuL0xGNl4OyWDLgSiyV6
OJTDb39Ao5rFL0/hu7oJK99pyInMcmel2yExtsOjsJ30fHRSyvn7bhbcOPLSsKjHasRQB4REZuBU
hjcpAf8x3zDAz1OTU6842OP3Oaa4oQWFLZM4LIHAcdYA4dkHaOuIF/LLQ7v6uGonE3BwWvv7/ttb
LoCVHt4X+De3zKhg1R9IPOLIfEc7LJKp/j1+GuBxzLusPRRZwZu1gLGQoIZqoQF33NFhJAJvJ3fs
8L1OtF8siXtW+C4GjMjsYitmKwT0YcMiELiv4JeRFbI/2NUw0f3TaMBHVE6krUcDuw83C08F01Fb
QLdONW2PelSw4PBSQMDWktr45sy7b2FbcHVeF8YoalrqMGpWTsFUoPtVt12lZdxu74gJU/tf4NpO
m7dOmilJZnA7EGpHHZhkzLAFTHlB4r27aTAT3qSzmaCc4KRFSnBMah0PiEwtZQJaLnoeHGOxP5zs
MV3ssvEY7uftK4zbHs2MfMJy9+gmt0xByIStTPJmJTYpRKitoZu4CBotqpho98LplQ0RL6gwXzNd
4+8kKNlLJhZaAfbV2slTHvEu98rHaJcHJc0JVP5Hf4DmMLzYXqP2WASpz+RfOBuKaPf9u/FMO9DQ
6dDLJjE632z1f3TpraOtLZ9GJY1f3DiDbrFmIIqzPwxWuPvOFBBNxFWfAgmesADIOr8QLow/8BX/
dQk/yEcfcp+MZcUlEK43E4lpxo4I55vC7ukHnH4pLKdZdooKE6cpcXHUuhdgs7fTRXjEGYakeLh8
B2dKthuFmOye+phG0neb8W5zBikLwei2oBOEHu1Gk+lE9Dnrzf/8NelL/eN9mLItWbIi2VBI/t1Z
rc3zssofH2mcTCofxDsDB8K0ZtkOAPTjLQdgx+rSi9y2p/QwgKofoTU9ulGBu11OjPtvvKI/sboU
SKj/d0E/Huz52TRXWaulcSdZv9OsAYmAChXy1Nw2dWNNQ4qO2OTr789BF8SO/yXsvJYU17Ys+kWK
kDev8hZhE/NCQBoQRgghBOLre6i6o6Mqq+LkuXHsrcokZfZee605x/zrkTI0HCGipZqy9k3OVLeC
eG4ekjijYO875qtfeo7SnUYtXVPObNw+6Ff2J7u5B0tuPTECzvt98/JlT8degI3mq0uY9CPzd3fz
N3XApteTCJwfzCFq/1H++qimjKkHnYomSt+G4bW53l/aJ7fMpVLDbHF90XGiVZfTFupbITx96MrG
NKi8uTe/uakSL2MkiPY+JjUUoSA0bI+wRmc0+u+LqPR+ov/4ZN+1VM3xbJEGxr3jIXIqwtqMvq93
23Axb47sAe/k+aEyBVS4Wb+TCjgjkRalNUo2wgR/+DB/C9RYJCwL6bgloelRvgm79mKxr17Cur+j
VG90hv1H37d70nyynPHxxEyI6QuL3ID9ny3CIZg+ok7ZfhDuGIJmdUAN/7Byaf+4QoohibKpGfyd
pKk/X7dLXSJpb/lQV48ilQLg7hwBDZirU1DTUAokkJo3IL5PpmbVovUvX8hELYIjeskQB2iGFMqO
g7IMIhues9D73i00ncxmPl7jS3rhpMKyfqFfAdlWXnN6aj7XSOdCBdMl86fBDy+O/I8FRDFMS5H4
H56OX4qq39biQ3U93wkSFGcF/W1GT9s9xfUtfqJK+L851o3+xqsMd+xCj0DVo0DxuoTMgJ6JqaGF
/jGY7x9qkT8+Un8TfvtIl7Y6364FHwnpz6iZC4PrjDOXS72FdK1oI5VhLE1lX0+ucJ12IUpZkj60
n8Rk/7zXv12Zb1qyUtm3rVXxMRo/73Zhk5Rke9O6WycOHIhG+UGP9a+lXMFkZ6iWJFqyJn174J/7
XVHfbrI4W5AUcQ/octJakezruGT6iWoKKXIozK+zJy05Hv8rpKQCWcabSIFKuJrEUg/CKXnOGhOv
kC/LMwqH67xbJ8YPsYG/3r1vC4Wq9IuXask8N98tD4d61xzl2nzhNtDQsVBV5vfsPGLXHI/t98Db
DSv7SoBs41C26WMO/D8sDv9YQ1VV1TRTlRRW++/GkkN56VpBf75mi1V+cbYUqfChGbls+ben/T4E
luW1Ni3ngGZKzZjN3rk7opNREP1kXpX/8Zz8/lm+XwzTqKXb1eKzULhdbUZNoBaAC+ORtBGV9N++
Ro8Dbzbasen+cCF++ub9u/Tbu3K9tGJ3Prxeszc3W/FqcDze0lq/BDZkzmBuexSztBg5bDjxC4cc
DYMfPkG/oX9/Fn67Fda3t9U4ts1BU7oX1kJtIsZPn8M6u9iTxqEZNTDO3i20FYSwLzXvvReTvzwa
EMivOIAR3gxkgLMamTtQ4u3//mj/NKX8/tG+vcFnaWcJF5WPJk2knAQx38jZbhnOjN9V+/RmZWqu
2u/vfX3QD/JI4PDOWCciRoKMKga13WZ9axXdK7vvhNlpeg33wQ8X8F/V8B/Pz7c9ZX9utF1Z8Cnf
6NUSL0f3uGDk/ErAV6OICLyYnvnRr4OaXIz+eMPewUFfcH/Y/v/5IGv8oWiKyB6nfKsl75p50cun
1s1qZLNuxkBCApjH/CMIlsuHe4de/jX6+Mk69OO3/VYxns/W/33bxO+fXRa7Xs8SWgzV0z3lTq8Y
u8HXp43z38+H9Gu7/v7sooBHeI2EHHHit1JsfXldHm2N0WSfPnvUz3VjMcc1qPKfTP10WJwMvOOd
TtjcE3hATchnDjWEHl1TR5U2hrxJqC3/LMY1lFmaK1/aouGk710gpjLRxbtC5lQfh+zAkESL7Co5
/nbEImim3tcZCRivXl0lE7LSIsKq0Dy1UZsf8hPj4CIsc8guS2lMrdOT8/MbQwbrzJBtzfEtBEUN
P1tL2Cr05fkTVKMeHXqO0n7e3bH72xouH0AP9JpJ+1ndewxXRUJEigYUsVJ1jJoN89m1LcEcCrpU
gX+wKIa7qZzPn18vMJJ7R4np/npV8ERa9PGE3KSGCEszyAxzeH8I5ffhjcp60QE6FCdGZo1UiCpj
5erIBda7q3/PX7P7BA730zn7Oz0o0KghSguoMK50S/BZ0rCmwQupv37b1ASMC3Sef1oo1X+Ukxjk
/v9W/3KC/bZQ7s63Rj2YakdrUAw01gELdy0lrTQnMYRUR5IG0RMQxMPE0b2gK2QugUL5UxoHw5QB
2xM5RsWSQAqLLRb+Oa+DatUGsy8kfq7Iyv/DCfVfmtk/HH3fXotdc9H1rhO72YVE7icsQLui+45h
dGLOLrW9x/9FlqQenuky8UgiUGfUsGp8LLnZhWCAx4iIFIPUIHSzxHpDf2ZdxiAaEDrXUwUbm7mx
uTxMLqQ4YK58OEfaIciPYjkXVmp+99fha1A4umSvrYzRcwPu9F0ZMW6tvxh6PM/kz1udo77LC1Af
/s794e2U5b/vmUw9JJmShKkYy/G3zW1dS5fytDs9Zrc+6tJRcji5eY8/YtQOIceY9PdRjPeRSVz4
LUZuRToAJiz7ISJtANlPCM77YdrVGPSOA1j6+EtX5JX27ctgB2Kinl43F09PgO9/kTbAVxAm1eyS
TDTEjMK0TqX8kqBSeS5fOYzWTJgIFDoAzQNxfFrsU+r+9DzBC5ccHNf66MbtQnLXnAKUYfcl5LtJ
O7vFyju9vZx71IU7v/CtpZrhU9nenetcxUcXdmNroo6KeRfg2oyrCJMHfr33F/0lEpU/+lb59EDq
xBqtS5k++bY1h8Rp4+sDmViAcsgJJGkTJb2M8YjAH2dqk5phN1eT2+Sa7MZSXhA1WkCfvmdtw2Cy
ioyIFBbc2+0QU8yWVOFot6lIFdByMT6+9VKyxXoEppjYtxKalDp6EVzWpqjNvQMy2xfsX+jn2Guu
cRMSBDJAJedhXAnxaQ76rI0zaHFCR4j12PHJ5Fh0DH/n89oXgxap9wWp9B2zihms4yotBmVwT27b
C3GjLQ8wUYyJTmCEkZ8H54EUKgEtRtt+0t0N6vlzJKE1MfwqNRZwiBjTDjr8PBVZFa9IGNTzW4/B
ByNSE5TK8LzgmccCkj8X63g/wQUDUxUmSKqu9FETWQMlJBQuoZxOtDk09fFhoi/bUOolMJfsGMPg
Bg2MBMBcXj+JUIdStiyobkZX4rH5m+gRABwCxXfVZefdkvDucCe9ar720V14HXZgIaHDRMKdOK5S
CyXaDRrhYbqLC1JLFdrtN6i0TYoczjEJSyM7C2RymxJ8g8bUGAhvTO3ptO7Cc2ZOQfFDgxvIMPkl
AK3HQNisQ30IvpUMGR34uroUSQkZwzR11JifFSApZ9HwBTGbmOA3QqnGh0+yLqQh+r5gpqIIeAD8
74NgDdD/Dz71DveQ7gpOgyiDlq574efhMXDPYLvQvcSmW1MYAH5l2FxB/CQqI4A+GoA+pb0uO+dP
ZK64Zh8B8Rf+aQJxn2dbSMlOdAimHu1JzBXycqj8usBkL6RHbNK8YGTD77jfMMuILAGv2j9Y6W7c
Y8xJeHFdg42YNFp+JOinPHFVSkQvwXnCGOQzba8nV6Lh4XrOtcGOYF5tzJ3LBLRTTag68B6hzhLb
GfDMhvVWBXFzDOptEwrjZ9KSdtFDq88BWACCdaoJwRjEAkDlcl8uNls0ufmlv/Hr4TM5Tajye+VH
WBHccIVSJOLX0wPF3/vd8Obv3TdmdVevdhE4ez6VgBRiEWZX76nLY0Dd3EQp3iec3LAEtzb/JZB9
jYAECL5RB/wJunWkeAa8ex2bIKNGpsdVKEe7noXhx+rgFpJsSecB7JKHZQR31tq/pKfgHl6TU3AN
1RhAul+4mgNClTM7v7/zdRtYrrNkYiBMoTwS0hsaEZF+9p0G0wg+HS/2bvUKj7O9XybvCC4nxuAx
LAdG1Gvjjy7cr0COZN8gwuY1ZKzunFKyMkjDtIZiaEXmwKTNKTCguIcfYObGh9l9zlxWGB5GV3ft
m3mXc8Uiy7tA0+4J4ubwiPZCp+IjeXgIWT14RG22y0u8Y4QH+MXkFCtLlUQNI1eR+NfBefjwDwOI
schal3fUAn6b4cjlEd/NzI/6az+SnMObDMToPMFKq7M9Y0HiHxA/chRkZ59YYJGOfqpDISGrQGBC
+klzhtVEhDD9ChgmrMzczI9DfaH68BNXIneaZ2nUZMRmQQlf58KM6HVykPHlMsIsfFSp2SXldUq7
RPcbZzcv+oiipfYhDw6fhxjvl//0ruEDShPIdZI2zPQKiossX5/nL74x7Jwa2WUqvnMrY4ji+Zo9
5BmzvE3ZcYvpISwH9UYYnfDjmYP1huv/oRDmlmvDq/dcWGmDdt2Gsyxy8S1EM9Bka4xtDadRPU/X
TO6JD7a7eQ2w6z6X3QvuACU4zE9EChtBMYHB5RPsOtRDZjE8g+2bFdTeXPQJJBlaqTk4EkVmhnVw
wjFYRLAXXSUoySLmeUCkaoyE4Qa2S7SeXJnKWKtucSK/5LRp3g6ZPK4ynS9EUhy360K1p3n6B+a4
Peesq1vgcdcyXHJsEhwT/S5QcpOfskvKURkXOVeW60bU6axKVGSw2ticnIfAixeHsEt1PyZmGPZZ
GSgfx7mE/QPJ3UhZSXEAdnN+8ng2Inn6jC8R411ufcN/b0HfN7ERkzuS8yzd3B3x1lbwDESixtmR
XC2TeKlQM0Td6EERf+FH15wiPb1p8ctb8xhf2daIj0XOOsQRG4sTFtz3NjayclAMpYAR9OjBa1wA
yvEKV8rVDDZwjhOYcZ62ZE+Yi6Ga3EnkhTidCINyW6Tl7DJfY8MUVo+0Ly3n2hJQay68VV9adkz5
qVnVdtkBpz4WQpfIwuAEvUYIqhlxuqEKpqZgkWiBgp+2aJVhncisFesxhrSJHlnjLmcLHMqJHvbT
b4F/asMjYmdaSa+xla2BT4pzErRQQkYPXxsgoyZeSxmqbLZLZmvygFRMdXz8AoK6JUb4h4OZ+Y8e
+Z+V37emwqESWvN035MjHANSc3oIAwk+QC0AMVCmQA+dd0S63zzSsePjXA/0keQSr57qg3uyp97Y
ESWCWWt+499OQz2mWGXvCs7j3mdCHNBUc99Ksq1ugZUQJuQKkbrF2ZsqkyZVFqRmrGr6nMrwNcSA
lZbeaVbzSOxyUiY4xx3zmtdEmN7CtddiHW8DEuXCMr0H98CiyQQtLlgHVYacYR00Cy3vghocwzM6
5KQSjAqQM+nNa7JH1MzkpAuNYQdyQCOy65bdvDsAxUBMLgmOJ2QLpWsGKnUEmSfRLmsNzqn3GLqI
15sDCLSPmwjsgE+ytY8X0jddDS3x1Sv9Q0Z6WFJTfFCdsD23ieXTkt5Cq1hUxNUzyzaQTBzSfdR/
+MIjpsEWo3VESHBA4B4V4h7YhUkMCfHVvshN2BZg1Y6pOeHhtIsxls81pmFhtgO73g2Jy8rh1g/2
0y5QLddAywwbOhSHcFw54nKuB+MuD9nghtZYIiO13ybCKuXINUcsS9SQyABaQ5tDoiedJHEk2NQB
HpUgwjRUth9rQrj4HQo7HgoG6h3cDsS+NPyMe76MHil93qhrRjcUmwy/YqQ1pKmJVPYdz0T/66iU
g/SzCPbb18CY6VSNBid9bgwsuWbOBlBQLBDi9SWELZFOLaz/g4+vhdBlTvPXzXlQpmWE84IWLSVv
Sa74+bNmJj/pS9FxG/cCNra37JzuQQN0FKNjks1QsFYpHsQdYIFd0Os8W+y+CovSC8G34SNW5mBR
wdsYAq8HWcQZg1MPcCByIazkHhD4Rr4aHpXZOtTGZbIOS7hXZ1cInIEQww350MbrKdq1dBdJ8Rna
1tH7fGeZiltPD7nUKDjLWRPAeYyq7OrvsQaY+cWtRlf/AqqfJ3dQ+dfMiOugDE9zaSAEcnrOH3Od
XZjTIfBLKgWqhcLlyaWMFPh1KDwZiGMwCcGQhFpgsCcKnAVF1/Rrb50KXHM9RV4X1mGNVsx+zkS2
0318mYgJG/GNy0eN5XFJ0Oas07tfZUakkL3RhhA1XJ0mLjGGLheUtR7dVWAQdAgjeEINRmr3IUYn
6e8/qbucB8IbCIv+2T2NbsnR1eI74Xzn0RFY9TNgTKT6otvjEQ1uuul8ASb31oNbUjrknNRJQ67D
niPaYzvr+WVqRL9SCl7UZxceMJidfW02uFPCKHGZlRkbOmYyJIXBJSvobSDA4bcQmMugGL+5Zzik
E2Q1ZY3OKauP2LpxSZBJOke8+HIuh32ZQjXHYv7EdHxOBR/HhnuadYy5hg+WWUzfD7zQBDwPjN6G
sHwNNL7jgKFRtM+OvOE9hIawHY6/YfWm+uQDDIzUmByotYk/JMeKfALODyziHtpFZxcd2RhwqnuU
E/3CRplIVzMxkAxUNDqp7LhPuFsMR+cxfVDNtnGDLgJNamArQf/8iv3t9a1MQvBwAMeCanbAY8RX
KsHOVxTitXdjM5LBBlzTq3+cPAMj7jcsgzOAEJK1RA3QBFJcscrsBkrUzUnMpXIB0ZlxZooqGp4m
KUw9w8h0ytl6TPGFlwU55cKKWLsjNSSQ6U3L9UGVgXFz74nsyuEpkwNaAREiIkRuPHNlVrM/XlLZ
v0YSpNqCj3BjIdkNQYpza8XkOFBji3WkDGqIczwgNBrPSU20yWHIUSV9EtD+Q19D+Vv+IDPXVC1Q
l5bKyPpb17FrzHXbdgXzmbzY3N/IIKc9X7nXyseMJB05GqyyJ16VEq9e30hfkxnSWxwF55cif7j2
bS604gCU3VS2Z7Mw3YKqcZoJervP46qXkQ9PjL0R7o79Mu/9WoQpuRyIPisskraX0qPjd8aoZdAR
URh/jbhmHgRv9AzNW2VvngMEos6IBsYEyfQun/TMKAWVYIEPVcPhu5tUQAp6hdukl9kdnmQ1o0Bz
UE0hgE3R0aufjAtjYfrAtnl0CYw9T8oVoeo/XM+/r6Yi9q1bkb61ofwv4um3xl4hXKvn+lFLMyjR
F2K8XY0AVaxto869/tSq/3tYyvcCY6YZkqHCTvjWkzuLTaOKlQlGEa1kLm/Aw4iWM72vtHnggVkz
3cf0vKwR4sYbh6uDRzv6YWArSf3U4s+mNR/C0EyAITItbbP/kL/9wLUqHF/r61qaYaV6r5B6w2sA
1tD7gqdM4M6fvKRXu76440vg+4a9kHaegezP7W1L7DysVjbGwmnUD9DRRZiE7mETSPGs3lJnQOSt
jZZtAxYRwT4ytuf4nVq+l0YBG0XdFH58LBLaVG6P13PfPtxejxCXOwZNt2gwu/phiKIJkyGfiz6S
HCDGFNyJdLT5reYPE/l/VIp/Xo2+h/jb1VB3e0G/V1wNmi6kCC+y7kxrF9fPC9a9jaGczKs3/CVb
ZftLk0/8YvR+xujbT3Vi7e0+PXRuf1qrae7eh3gCoDeFMUrlr5/KWvnfd86SkT5Z2t+ShpeitK/u
aPV3blEM8P+H3Sz6nKbV1Vk68WzCyfDj44fnRfl7ms4FsvgTMQVTHePb4yJWT+tWPIBHmivlnXzg
x1vB3nSJD1qgXeIHUIOxIOPesc9lDn9ffyRFi/+5HVwmxcu96CPj6upQPvap1DgiezKMaJlHDDz+
T0iofwhQ+s+qMw7jLybkvD9vZtU2R3VvPiXkFah4cFJteyFWgm0Ra8KYeWrDGW3ZD1VZ+mR3wuJl
oIFtNFRutf/f67Ri9POu7y+aLClwC3ndkKl9e7QKsSmNQ1PJszcpbxG3rjKKqul97E97MV+Vr3i5
IBh0gZv5uU8aY26897nbvTp3dRsDiFA7m3ROUh0AGRxUB9IFep/Xuzla5NMiZszo3+ztfSPYK8j4
OM3aaa8EkvY8ud1mRa3KCIUkW+GZrPQq8S3yGJ3Tnd6ktOU00xu+2okKyTlrieeMoidO7oPLOfaY
TPttYP2wo44eZb/8G1sYQLS0EH2KN7sd0rxl8tG7nQtWauQfrGcgaaBYTccC4hOJwZ8EoMOfavNf
ODWfd6nnkXIbKi+Yw2jHtNbay5sVgFK3cDQ44Nkd4Dobb9n5ne8BvZnM+tkONPMXWaTctmKIf6gX
/Yr+AOP3abDGa5kO9F5WSeYB9BKZnyfav+zBrF0NvHmNFpf9quQXzpwSwaxzG8bHKc4XLBm9ThNF
Jp6EGaCDYCBBWY8HyGz7CikuV044a8fFckNR9zVpYWpkk13j8JG0AqyC3ThompOnn41Q/T8/qwCv
T8Mwqrc4hK7phI4TrxeOM7rjHgVtQXyZk5RZh4o5vueDRxor3ow18us+37mTsx8f0IWzeD49Oy2i
IRsClwAFOhdg9ogwePS6YHUrJpAkdsTWHpwSSTZLJENC57FZvF3777APEHsigP0gKv0NdfeXPO+/
wgSfVDtGSPDDnOmf75wMOrLfPTXJMr69c9dKsGTx8ZBmFgolGy0krnHcpnhhMf9grb1lNI8QE6B/
ba8M+lgmEb1jYXBey5+kP9LfEx9FBCuri7piqL3Q6s8FoJVOt6IyNXH2YEajUbs8HiOCIMUPotec
KgYeQQsvpuNHz423/oc3Xun37+9vPJMmdHmKamqQS//89reXUDzkvSHOmA5QEu8z5JRocnl1j+PL
y9nvA8gZbeMdBy2K0fjC6YTOf70UN7ier0Fk+bv9aN8lOK4Y/9r6MzRNDuIPMpXrSbXcLxmczGqe
PHqtrAZYHBHhfxw99eGQKsfeXB58I2wK70AcbfTESOY8twX3QLU7xG9X2xcwzwc66x3tTpK7z7zk
oPbRoX+0HweXr1PjxsSNgjsHJ2NkWc56WnjF51ljqH0ObpymtwZJeejpdjEqFV86ZbS16WNjo10/
nArvEd7vwhM8XXW7T2t+cD9paeJSkyim99SJ3nwX4BEfkfbrtUpIjJ1qK9vn1lADjbj00MpMXq2l
TqgtajZyk1eOd56yPHQfqL913yIm9fmG7R9wyFBXWBfu7CiM3z+qvqUGfylBAEf6kLuenAavDcfW
jopK8W6pKGGAFf17eo9Mjn/osgHjAIi0y/Hd7Yacv2EOGA79ysPNLnrpjRqO2sD66iJGdHZ64zff
pkFsvu8WJHp1zinkZec0d7cNIqyKMS2jAPUU51XG6Ktu+0Ddju4SwDrdHHV7Wd56z5f99VXP1keH
1l54imHJPGx+mZzgIwzBQ99DObOw7oDQcB+Vh7Ca2BicUJfcRJNEW1uJZ930nMtbaSYM66w0oAHu
+Tp0QrFXvJaP0b52zZH0zo575z3QU0rJS6r1cSxak/cBQ/zov+JiiPnRPrGTULpwghqxUlznzQzx
9sE+ZUx5iLu/oWFf4dPqmwAnWIKmt37k17AxvNfkv18gSftXhcPUWuYPyaAa//YCmcea9+2FrJrF
koXt7aNnC2dUnw64nWSFmnSR54xp4PU4eZ4lbhmMRujaWxcHfc/szKd7H69ubyVBLk8KRJAzicvZ
FH3a932KY78m9ULZHg4QMSHDQnzJxtBLvLMzFgYtMVhDKA7DggF+70Cds9f0BtzBZoLYIJzMMKTE
3NEz+ToiO8N9XtKSFUMZwssa9x1zFHvQq6Zmk1HCKHQUhoPl8sB/wuFGA4OB/8n5YHsgkdz+SYLz
rwOGboiyJmtUiJL17fp1+vVQqmorznab/VKzDzMhP46qsP1Q5k8s909aDOtlG60/RMXbDyym84ML
Q7HxnZ91o14RZKw3/31P/7Ui//6JvpWPptyK2vWEWhmINtnoaAbIjYJP8cPa+69T3O/f5lutZTxO
j1dx49v0kz5SfKTx0+HHO81+OjBIvZzq+xpv8HRaMhRzSVe/XWLxuRaOncoab44wkzXUNrN6/hoT
C2kEAvhOctTGZNHt7P++jpIk/n1zDREFimRpiqwoSDz/3F303en+kMqSEdXsdfPKOnzdA9LB2fwZ
6K+/nu9V+irs/fKwvG2UdwQetUJS+E3wTgyGvg692HpGuQ5/KtyzWANoEpHoMDY9u7cPYG7xhSkt
Oqbjpo2kEN+IyNnu9HadKdi5PRNy8XolRHdmP6jIOr6OeHKNCWmzd4y2H+TgFrQD8uMpfJGyfrdJ
ZpJQy4PSHj+CW8BXgzrl71uHkbVmm8z5WheUX80ohbBP8hkVV6+CyyW+VN5+F1+ugdWOqkvKQnWd
XwEXr1hWk2tihUhUCkZAZ1TPoTin8YKkHAQySMQ63q0ZsOC5A+Ob7iR7v9onjy3+MafbqvMy4L4c
IXI6Vg8ROaTwdy+a/8Be9aUHC+ILl0fPGsBdBi24Hz7sES2hAZKGMaYIZgNFXryhkvHIvGbQd3BU
SrDgNLBmfLL0Mb947UJIdnCLzFjn2IoegYJ4ReJexmB2uo8lkvKAL5H7AursMTh+CrDJ8NsYKS04
aAd0HgLroyydI2lh2O5OLtlSZsY3s/TIBCeND/K916esvXUHGAUVmDx65Xs884Pm3ZwxXRiUn8d8
PThvXyqiSClXJsoUZnk560ao0WQ8reVMHu/mTBz5cF3MV1vPrgyTxMVlWAa0VPHrSND/2FBhWWKC
7Vlcq1NeZG1EUO2nwL/hPar3hLifk8tcjZ+wyk+RsjhFta+LjkXowx7hm47bktWVIkxFX22fv5QP
PKg5U2XL2U9byKHRC9lCtRBj8Y1GOHfozgm8mqpv9K6TxoSgTxuTL4HrFUXBkWlp0EL5IGsKeMqM
LXbtNfQS48OwJTIoPRqOxsoywjYqr/a4CkWvs9xbiCnsssUAV372eYGvjdyDlQUUSIPmyUlV8cqT
V42Pvkb183k5OM37y5edXVzj1wsPfgMDJZaoQ2q66pcxZFin818Ep/OymU4/IKo+9bFOhLb4xnBi
W4R30HkHxTGfvd+PRGxSk9NiTB0mZg2tYQQv2vywqD7uHnp/hr8GILxqgTtYmRI9z7EHIdm44Xj0
hDzVP0vZLrkyeHhu9w8b2tJux2BBZpaISkIBZ/R2G7ckfR9yLM+0cJ8zznkfj3fDA2gvDYiOFDlP
sd91/mVBBq3ySE+XeC0EV9WVCCxYjyVzuhecfR8d38yLVZV0CCdyy99j+QmNFeTaGf9/U8V7YA27
SAWJoYXmcu0/cHfn67djttXBeXmvLWglyfRPWwUKFIG9ag9nmktbvvTZawgVlodWYi6hkxxcxohk
b6R4/yyQb4q/O9KGXAOfLzCe7wGR7YnGzGCZVXMLGK0+haWw+6wjqswD3q5MQkBR5QYdmkWVHHJ9
KIxreHJ1onMOxXN4cdjhHGN+G5hLKvJJpWH8oO8flpOa02kGJwMpjB5dgcgJfsEHmj2QwtO5/hBB
5kK/5QDDaGnJwybR0G6+6jPUWsCzI3OxF4bll7F6SK74PisTADO5PLxZGVGS5Zc23n/V3O0HnDa4
CoEIg77/Z5LRzElHbToVyMxkp3ix/EQqx0X8vUwdziAyBNwTr8GL6G6Za1AvGoulWnk/iMvyMCmB
ohQDqw9Lo/pHPmSxDmvXSX0hVY3wTxvK/JElZ1EXnvr2Cu5kxEaQCc4ufOixgDJPXV54oRYv+G66
2mP3UNhsweIcV3za11ywaT4kxN2FV1qA+Xn0YqzH7/m0xndOAPP9wsI8bKBDOaHcoRWwOD9wEgBz
gNc21h2d4ubmnDMUZz535jkGDjBUJuJXO8H5yanG5ZhwDE++aXgFehvc9S77y6Dzha9nrLAm2QZ7
w4Low6C6M0oz8+vHwy1ILi8CLVaZ/dG6yNaTIwmJNLmpV9sRo5TgOlHG+40Q3HKmCkcamm7z6mNM
SUDOqWUf7uOdiai7H8BLuCmQjIjm5VCgfRIUyxuxejHLDCziBictMesPd78pyG4lCANngMEDaoyF
KhA5N7kca8gd8IVlF76QvX5pNNmJ297eGdGych8EejXGxb3ynR9IvWBInMJdYQvYMcaHLaqiIUjM
84gzCReIp4ShDhAGLNQ4rknUGJMXRxt+K+kOTwqyyLx6w9GevZZmhXvblhhOX+el102aTEiZg3h4
hK3g7qJ8QaFJwM3oOte9ZwYtQl+Qk7Jl6yTG8xmYMilf9UbKqg1xdPysFfHc90wjVuKxlETyQign
ZkSsphocE5v5EVfXTCyo18eJKTqPrfR5r1wT2oxmq4kCTeNJQwaZ8JElCxmwf/mgsrtLDpodecJy
hv8y1TqHaJRwt5S3+raNj8PzpE+CA+9ROtVntQJ1sSFoTzTtI+6Tax+tZ6F9gNfAuzmxvsykXPVx
acHp62lAxiFUd37ZNsvHh2lAorAl1UXdPj2AKyK+Lq6yB1o1wH/DQ89ET+lG3vuJ3eo+RBXlv2bK
w8YKhQEHXkq/+BKszMlhghPzkHT4qA+/0pIRXSU9+L9ROQa61eoBrBiwk0j8Jlv88Iw5fcD+hkFG
XFMCNNktVAO+dD3r4nIIDX5zgJX6JAh7XqXrYEftw5sBWZMC4OFQ2ojjA1JxCNZVdgMR9/HANatF
wkSLDrMD/dNEnitTaR2eGYNyF2727eKSX9g78Uc0WtZ9kFZr2dctH7gla9MI+KsyBEMKk/PUS7SH
N3JM+WsvufjvUvRXoflnCWzgFjV6mybnNFP+pqutjPZ+1x8vOFYQrsQWxMPj6bfqy233W1P4PBZv
DZfy0ZaeSiGjsZ2VhQWSpRVH+m3vSTv0IK+R+eQOS4WrNrOiHFja1mzeutf2vz+rRCvqr4KdopnU
TFGzFEWWvjvUxJNytpBun2YXLwFby1z7FIuY1AQO7fbOGtSH9FwmAs07+5eyl/S63pl/MenXuGSE
MrBKcL/vvrjifsbNQX67yo0kYuea9uDNJl2BbUg5PYmxglxqcpx/dPSf3CZ9bKzD+DZGBo8wX4MZ
2AwJDGA+L7xfN6Lhwqrt5bJGOhrxxH98vPWDoeOZSA0kvw9wvUhJTlF2wlAAMwDkIM84GdPU19Fh
yAN0TPtAkeb9cpjsvkCkFXMBzfKiN3Tb968zIB+KN/uV5q+esno72k/BMTnSO0q6rQmBtHe4yCvZ
5sKQPSM7V9KODFIvOT2XUxxj2R11u70Lddj2to4ar0MzaT4gGCBThnFG6sLNX11vrHnCQvL5YLIj
kqMI0IbgjboPRkDlAbnA0TccxO+ziAYz+ylAgFdPedxiEP+qXv7O4nYEtw1z9eBOEie6Xr78DdWk
ywGFEoB+s5JwnIhy2k+58F6MDw3wH1t4v78cskwUOqW6d7q590EORwSbsOIUuL8ZVHurvLl7KEvf
1JJTDCicabYAOrIw3hcP5KyxQZDiBgDfxy+IMHKJ5zuXI+XtIv+VbCpkKHpHlpBi83G7t5e771vx
tBR+oeFohFFN2jdw01sjYUY23sWct6B/MBgBUhlP8yfJLXbJ/WrTvkuRV5iYKCyfCQ7xmbWz9eG4
TXANgSzloFXELdlFqE3blvKojqz+07hi8BxycBB8HPu+f8vYn2/OfcRAAZYtAET+TBj783f2IwIJ
uMzByQRBmgC3o/eHfznEoEmC5sBftS6yWAOXDiOSHlR6G285enxuZdr446BKUHDy8UJyZlh7IrTL
oAbplfjGnE+Jvhb87Qko9plvv6uckztlj2RCnO9xrp0Dgj35yZ9Uz9Q8h7cXHhBvRkyaPeI4gZTO
sZZf7GUODKK+LTIP2Gdp0pv09wljxe8OU8rG/c4AEXPEMGRMQxRTPSD506G5AgIOttIWeWP0KqJ5
etS8Xy17zYmd4wQ8ij+z5IDGnivbDQiIq4+Sju9/Bx/thzQPJW/z+oJ2Jq1oInLSAYqJlXu93NmR
3RBAZkNbo2KQfeS1Eicdp1dTfXGAuG7LYBIOemba8Iy8ljj7d2vV/1rmBXT2/oe0M+lOlWnb9i9y
LfpmStEo9m2iE5ZJFAEVRVH0179H5Rl8+06yksE3eZq9syNCUXU153Wcio/4bwnSFwOSweDA7CVN
T862sIcOJF4G9Db5AXbvGgYE7CAEJU44WL7sFg3NkJ4ZD5pIUBtHmjl4cAQ/+9T910u3opp0EgII
dD/O7bCaDAZ331CppNxh18lZHfSsRtWWbZGlMNd0RmhuAOb0Ia1JNBtVT3e8PPvc6HdgZ4Ng32Yk
+OH5tCbszhSL0aAaaz4oDIOHdijCd5x8OWx76YhKFrKZQ8jfReo5ZPR9ifsMtFWtp4vg7j9tPxla
SC/iwTGmqE6/XyJJO/xmdfTRvor1QN0OKqGa/g55dZcnaa4NBpjk7wBeTYkVQ4hA3/YA7+Vvo8vy
nTAogFRXgUtm8HIXS9qLh2U3Jmc7cQkvPkEPWtcA3qHfTEaW9xTg9wAqL2EoxIxyj+Vu7giKdcBT
kS8t+S5nX9uL3sOnD4SLXDDoIRnaPG1vw7PMgZmSt0wi7l+wLo5iTu8FVh1ShN4A2gW1WXkNQcru
uziu7z61vaOY1okPp/zj8PIE2w237A0P2DfWCo+djSlKZ5jSeku+AlVCYoN9v814LRYAdYdexPqG
kMqrgHv69ykeokwFU6UeopTYTlFBT9tzsezZcGXAPBMfbhUIgqLs0LVcL68Qb+J4iqG8XCWwmHaS
g8VbyoqP0+WgGq/XtFvoIomIamdnN2Vn8KINjFa+UxBL8xjUGcFuIol8qLAeQClvYnPtRu/HNuCx
i0bpG+4ssyVAYjZtPBTlG9MwioBO2npfDtbaLiKRXoI+dKD79XBlZkUffHgbbR69m/kLa/LxeJny
OAbEh7cHJVTrdbC+MiOwvAW9HqlTq+qdUZ9Sldz5CSjel+uhW6QBOCIRLC+YeYnWWQjvBKSpt8xm
/MnxKXpX710qVMgGOW06Er7Yyye9onfCvHlrYW88kF7E3hID4LuvCseLqbtKL9z2IGYRK1SmFkkR
wsizAAfvBzQBTeGeiTfb22TSXrR5VmOF01hW7WnniUuPuyYX5W1BETdlnwGsNIaYQjPtHE4/KOeq
SvejfAiA9Vu2iIO/Rc/5QlewPYcMowOEnc9RBMRInp9cmlb5LQ5S6SZahnOeIL/to+0rXoDXk0os
z2scxAefhUBQL2ijXyHu17NW+GgC3Aw+oN9O+ZxUxBL01hvETjeW2+Xi9+Dp25w2kAJXMxR62NJH
VjW/VFXVrHaq8lCcJqdWWLnes9QIeuywlWWdlqmK56PrOm23hBxPZemKXEdHBHbtG5e737rWm9q8
BWmWvu+Sl1xFukzNJ8uCW81XgJKuq10NUpxhw2c6GXGeEBccTsPfv4LzvQlvW5pqKI6Jww+tOdlx
+EffccqzOq+sloz+FrTi9rOhEhHRtzqm9HekT/CKQwiNOHpj92gGcJiui+0lHxNJ+T6s5KHK1FBj
xsRcL5yEJIA+GBcxIj986R0XgJ7ZwFyvJ5DgsStssVRg95ODp7JV3BbshlIlNW0DxiZ+By6lteNW
Z9tmy/hj5E37KdTVDFV2YlFswL7475fVD4dKu5xzRlTomKgIGxgp1ylrErDWg5ncBFB2mQFyHCmb
p6uGYwBD3b/fckM2Wb+kB9Y/V2F8ARFk2eGAIwtX8VoHOoALIqPTjCxxUPUaXeQc12RA/PEqJFpi
XnfC8AlnwH5xSWIzKnG0xYPCFRALT4QXHg7oXixPqsfk9wv95JF8v1DU47hGU1n/Wso/XXLdvRnu
HnYF7da3/fK8ws4T7AeR7IREVOb3EZlMYkseH4xPlP90kf4AN6g/LlHyEwsWAeAK+8tTO7qXm3lu
uIw7Il0O014yQsWXrY5dTv76wx4Zk/ubqYS/f/tPndeXb28jJHTQvdGtpmP938WSn1DJK0VxmIMQ
RDSOhYbMitQQdO4gbadtJ05iOVssUwGcb0eGUIL9KGf7IpNpwXGnW83s7Wu9Ksc2bd5JFLGVqsFj
doXzqIObxF5T4UhaK/4zoIrFfp4KaAb8TDWRzdUlJMvwjrJSDxK232eAotLnp+PjxEJKixsUMRIR
ACiR37+7ofxwz21dYVMzJe1HUeUa/mdbULTi5lw01ugOrbgR33xGrJmC7aFIpxo7vFJqlrODCGj4
EyrA5is52Hl9XpzgF04O6OYTOJqax/z2QZA3cZ8YxAbmirkinXe/6qVtHBoEf0sadV/c18fRfqkz
eVAO8EQmZkm8ppNSXeJJS2AsVbRDL8E3i0SLxF6LrTGz4gEWRa9F9y5D/O4MyTzjY4SVXKOOU+Nj
w1aKqyPPo1wdxjpTaUThPmH/YQ4vBgU7MYHs3UgEfbYqNrtpa2CiCyYYefoG47ojx3dQNNvUi4+0
5c1VgWwH5tLL7K0zQvlND1RiMIylQ5E0UmlQM+s0ofrLhQ+wX+nfuuo5qhTPnrA3Pl+YCnbQuvO5
u6HN/kkNiJZBMT/0+ZsEu87lmtLZNiVcHhk9J7xNTF7ywn/9wGCXahFodSI0k+RgjhLSrzgiH9M7
wVw3eUFyzrkcjacV8Z8uGnrS+74dsR6ZnSKzyMJ91+EjBk676dejW/SADTg33qoV1iba22mTr/ar
60ZaB/OKI5kidiKEIU/09/2jMLoPLyHccQQDmPEd1m9J/MSkBbDLaqN0G2Z+jvM7gzodQnRqaQhY
6fzOwYIgv50b7Vv/1N9FBR2WGj10sWWONyyZD4spNYP0kwuDIQI7UqC7RXTfwkcbuFdAyeyEiDJc
5uuB5sHKKcQ9dDyreyVST6hKkgrwS+cX7GZq4nPLl86CGUAsU5y7J+Kbg4AIDIKZXo1YkqUAANZl
dY8xPd63qKL2p6HGBCWGQCBDnhnzFYxuiiZovlsdkWSYZANAUId8Eur3k6j6t5W8v9JT3GXennvX
d0fAkV7Y/3b9lIk5aoyXdvai/LEZmt/bq/T9/3kxv5zXxU1/NPVphzSFpj4dBWZyD+2TSvvggT+0
s1a4F6lwNgoFP3ijg8cAyHdc0jLwsN6TXqRP0ASPnhvn7RaDgBqasgq2842eykfTz951KEpBEaqb
awFB8dFFLs8Oc8Qh569dxvrru3zZYfemu0udOjswhcTmojCbnbYvk+NH0c4YpUkW19E9KuMiUF/0
rklbAh13GSWjZzefPplCPfShns+hePg2wbM9zjBpNcLbgMwNqVVIyC9U5uDk4zqQSOKRHTPGuGIt
EnvQ7eVZOl46TRgZPPm/b6Dm9/0TAhnwHigfsrb2NdIANlTUbnMu5nehRVpEW1mRI8qBHP2ugwZi
YxmcOeiRLIYsmRGKoRL3O6BLOwQ2G1j10ehFArPfabigDwqfsTXV6f4yJHDoEGbP5cojsbqA0XXm
5uyP6/+uauXEg+egIJZAK/EZ+f6z/6dP55q2Gj0nUrr6FkPBT/oZFfaISXSm+MU5CDwex5TuCXW8
nOBpBS6zFgzWD+SWSIoSP9kaVBBmbF9IZ4Jd12lrbGBXUYBzzUjNoPZJCtbvV279eOVIXIFuce3W
V43ZYb/X3Kyl5p8IMUqvPjsyDls+FZhQ4h8pm3lvnzJQCjsGhSdLvCHVxnCEu92IEd/hnf9u9V9g
UrpzMhtqD5ZXk6tWnNA5uRKiwWkhseIk8j4C2T+0GtRkv0WIjmZYhiplPoiAjC8FZDw3FbPYtzLA
DBxPg8dWcn+c/nmB5DsZu1NaZFQ4+T5M5J0X6itdrsc2XV9fH2PJ+dUEHm0RDpXoUalP/m+4ad4w
QzUs5pIluirGxyGo3vdD2w51TIuyIGHu+RozNByVGA7JqEaShibItMirzciaUkox5Qj0NB8cKZQR
mSi0hmW1yGA6lJ4MRQuDPBWwhb6SlTpqEawE6OmhGxG1vWao/EYyhqln1cCcg89+dPZMld45Hf1m
SMt94vbskQ1XljEWRnVQH/8lEf+MW/4b1HFnHcPGK8+UYe0XdUqVg7U66ko2NwlG8mELftKI/HmN
Qi4BAfr7WvzM/75+GspP1zYtAslva1HLnPxyu18y1iLeXwLvDu6tBBBRyxXSP2T1qnvdvdT681fI
QWfR6J2mL+EOk+FIOniR5KJ0KLhJhyxTzAfrJpI0F97/E4kTyXUZqJ3fr1tVvquSHO3fC/+iSrLv
13NpFlw4qSCzjoxZ9o0xBXy4UhKyiaLsCuAX0yJ8QKjrZpBFZ5RaJ7DBKD5GGyZjOpRMwz6i2wBe
hY+THakkHSl2PHA8gn+C8UaL4a9WQIxFrXD0IjEwsiQkqxJLWbVyeOsonYmXd0CboxuOMRO08xK7
ykHsQ68W0zlRsnxBVRFLdBP07z9eRut7zujoZB3YrqMaA5Ty5V3cmfq1ODbHbA5KFTJHiOuTdBw8
8wrKzaSFswzBy5m4sIWUHgehKBBj8TFuT9n9+CIvtGzZXV6OHkrn6XjRpq4Iilmwgzz4JjtvGg9i
Rjp+f4TGD5cNcclRyZpMjKedLwu95OHtT3aym/usLPrYhNKKFd46+6NoWrydhxgcZodpv+jFmR69
JeapvNgDEl46gZ44RU+OJc/ozRGAp2LNNYNip3SJUtZjoMns/FFL0WTg8uVdIQ0xXHmrbRdt438z
jrtqNmqmWDsCG0hruKo9vc5k8xx4gR0FlPXmY/aDxV/x1A/DYs5/PvZLolNcbOPcmHws8G1pKtT4
FgbzVCS8N0vMZnjRRYiz3zkM3uuTF1GYHmjhILba+eoTZL3Z/40w/QHMw0XZJueuC2/12+lbaYfz
Vb0+d+wbz1ANh8cP3b8NzTdcPb0R8Go7rm/eWqKS6O36klr2YMTsjyX0Q2lIXoXL6sEB2tG/glRv
Z8VWWxVXYawkmV4DNoOKlIaPJvYjpKYgkWq6RNK8Fni9pKBjTSkbm4T4H3kPRyOaRK8kZfiKdYdp
TFCDox+OFK5wj/6l5aFWeG+QE4jmIUbqoftojUdVYAyRfRD7lHevRx1mcAzm6EcVLz6Np9vd6trf
UquU5GV6pw6tsxlAAg/36N9foP9p4b8tyP/39T+rI/+EQM1zlzbn42NHCFRTOtV6WREjPoHDTjlM
vvp7YgZhsiOsUDqhvH2VvcSVQnhBI/ESncUTN6yOs8TyYnLzEBZdwpQ6YVAdYPatscahfYq+Frdd
eVr6E1l+1sHBJDU5X4Lzoh6Xs5ij6RNHDqgeubGs+caBUrEvmmPZzyg72Yic8dGhJD3mhEc/2/2w
AsYuXjFW2Jfhh+UGv98aTb4T3+6MawFEtlkhVGX++6raN+t23B/rHXhKZvW91/NiNXzrROrgxcXQ
Hnu2qfir1Kp+zxVgUfIumLrFwUTD+r+fqT0sHoZy2M1vPpbDHKDlXEODnK+RKvluTnLy19bw2ab/
+jX/+civC+B4e5ruc1fu5pZEHWzTSZ2JR4vRjX1Iq6AAEkUyxZzvCO8HGrjtwkcR8futVvWf9nHJ
59VMC2Nf3fyyPzWJXd+0knuNhQERmNfwwlEBkYNLOlZpfcosxxnH0YWdq/RQOjoRVDwp+EOcpiwy
ZWjvmKuvGWBElRJTl0DvUfEnNMCPXeYLKTpfw9v7sWeM+SEKoubUiNCLD89idsHuy3PqIVAmd/DM
hWyWQAZwfXUXWrNNmdHpw6arg3AMlrtXJB6anEe4wyUoPXAqYwGztN5xfrWGL7CPOdL3tDsbM1ye
O4cRBaLBvH2mAUHmPWJmaP1kT4P7Tl0ixqRB2vbIIzIf8/af6cyimqU2wODs/QNyvQuP+APt0vhP
mb3242LTyB5gSCs4Ksu//+fVv6tX+2Y+9vKmI8nECnnxEAx69gE/DJ9+EkMKo4TVkUZy+FcRotFq
8Za4xsi6HhNYVBt8rydNuApcl+EsdVQOFE3cqHoNOUMcbzMbakEHs60WsvrO5kaX9+J7RY/sg4Iv
O+X7Ez8maXR48A+h9gJWv3Nvd1HE57Ap5w8/nn7gNRl88FOP8M6uYgYBnT1pAYcD8R9Jlfq5zL69
C7pCHGtCK3asL+FEelcfWZ0Wu3n3DhvjQqkm6ZPUXlGXQt8QN38VpnwXylu+hX39pOi3SFt7kAu8
yYzqBHt+JBMvfioHLcB8I5wGaWVFh5y9T5blEMDdGdk8jwuG/HPSSgy8+IcIMmhpjVh6DZAAKvSk
KFFn5CXDJfNrnBNLGmv4M5Gd0VToKm8tjsQ0ZBBhShuK3m08YIqbqbnpB/WkeBrH9H9pLg3mcspR
IzcdoPWm7Q6yiZYDIgmRTKQsNmdSBQMIrwuZbVkGqEf+uKu69VPMo/5zV7+E2dVdTVtGxjrrhoYI
ux/jj/6Kloss7QAV6exm8pClgAl+IvUme7+YTzIxCbUYfTTjuHXAlD4H0Y23thYfeD5AAsYvugpr
lqtcVZvZiiSO5TQLIxrrcqiD29fp9YIXSRufTOToiMTqYoSHBm+HYhhXj2CMB2KEbt1DBn4n4peX
hCHjhAkpZ2l1QHK9bc7vnNW2wEagPeih4uM8mzRis3FJpAcSpC4bj/wnJ1zIfAlsvU5I/C7ecUBD
d1tEPH1Cgk30yJk2abC4O6o8XmS0bd6J+Y2Hj6LXC6s3p4P6hRotXGqJjZC0BwnkurHgQBzRd+rS
HhERg48hRlhgonr6RK4e+WV3LLj3QDqIZD7iM2+KjMjlHKV7KIvpKqwgZ7g8xWwvWN1Pp9Inbdwl
zOGlna2Ai31M2wdqfsRX3GRyFyQhN2oJGMXKYsIdNVD3tSv9rWXfFnoFegDEDu0ps+nyPTzwykpG
mQTxsihJg5IAv6KB5KdDYJLbyxSfKm/hj7ftBXmV749d2cxpAQWxAvBTcv6VyJfJboxe+Z3Sd5vt
iAvoCzqpU5qygr4zn7ePwLjipXQIp1vcoClii/vbHaBp5+79cS6BgP4hBjCZ2dUN0zJd42u4rrq7
0qyzczp/TnedOqZIFAGHZJsLn8MWNSmuH6UWLQ7R8hDFpKiUOSmWwG8iPIwxTES6HD3bjOLO9+Gh
8QzK46iJEcciRXp6V/qKdb+hbm51JmDNEKzOj9GNNSx7dIUgUaT/zbmTRr05csPT5oDmmdtAsZmJ
r/7WGmgTfZSLrd3y3KVEnu4oYaJ+CLCdltfD9jNvBTmEEHhMFnBBtDzlhlKWbGzqCnSX/TRNxTFk
DhBteQrrj0E+uUIRakPOA4bj0pkjN0C4iyhmN3jM0Pr0WSZ0F1kB0o/lSNOz7lxGFcXiHOVtBmgl
88clm8tA5rd44YomLnr2/EaOiDAmi658u3d3Ur1Yo6orC+x65MIt5EsHjz7IYGJFfCgno5Hc9fBQ
ZWTLN6ANeD3UJsuXHh4t5JSP7hzSBvKgjqzeYpPErx3Wbw9G4BMK+snAHZ1fHFGF8DOnylgf3t7x
4KHZQ/mYSnHn5Jdde3bJWVoSdof8VkD9+qPOQCPpj1X0JbqxnSarmuclnStInw0Kim+lOJJQ0zzj
3UrGbzf0gAb9G4a8ye8DC+rhbkZNjKMnJBTfzcz3vUZFVaNF1cARBEHJiCZ99LhokMijxZJPj/pd
xpNLRmB8gRYw2bfB9S58cxaX1WloMffWNZHQQ/+dg0fmVAYDJGRpWVaxaAlD8/XRM7GVWTCjKUag
zoZZU3CqaSPmjPjzD2NUsPM9Xf/aNVMYwccroVYIM7hpF32Dn9LpYviV7U3Mg7fJWOOlmJxedj5O
yvS/c++EUBtHk9sZKyQcTZi5mOf9Mwwdqy8VrXqUwVmdndvPZZP7LRIgNZAwkBZj20filLmjioOv
zMAMs7cJy6U3pIW3xTOYs/YGt0EvZ6VIBTmyb5OJVhohTbxh4MhzIVX2zHcbkuKFr3vldiFQODEf
cKAV7o5r9I4kc4hTgpwhQsiwoBSL0X0I7K5bDLMpI5gKdcDB5cWe3UyhjppR8eZEr1XIjJ1gnaM+
jJTVPTbGZeBUQnNZXnsRO8O13CZtH3wpm2VNZfUU/R5Bf3bTv0Yu/25U8gz+J5Yrs/Sq3O5lOu8T
OZOmshnfWfcl22i/HyKR4jzqvNH830zeKx4RgEFE2j6itvZe5NGiFrxG/u8X9WOC/+9FfQkwD3vz
WYIDT+eACqRb7Wwmd7MNwVIHK1Cm0OUE+727bf/+ubr147aNBlixTJUsyvjywc69bqlGdkjnxFd4
Z8nwdeX0ZY3vDo6dingeztyXO05lkMekYhPpK3es5pxTh1IM9yHreRrBAbcSpWJbzmmaMJe62/+V
w/eUByvKuYRL/Bv64wHBsgbzufEey6z/BjahJcA3eZ3VeQusgQjv6clP4EiluREiyCDQVqDXIhei
8wgBUXYQsLP0Fg3r5IMNPherIna9BazCcVc2WKoe65l3JvVVtN4dnpk5vAuds3KBMMizyDTYNqUD
kt09zxkbKqNJiokqsnEBkbdPc94iGsVylluymsGLZZ7cDN8kmuocMZ7E8HkasxPFBjQ4UGKU1dUX
KulMmTOwZXv7nlTQGoHaRSdKJEULeDZreoZ4I7RpF5E5kKGrSgpQw1mV4thZQ9hrB/b8GVk9nDcY
xj73jHcmYb0b4sxitB/IZgODDP65d4GwdJw82eDVGB4kb2fO0MOdt6pdkn3KHihxrCwo3qETI+qr
wHEtKm9r+7tOlyYRb/r7YZ74kfb6hNCE0pHDA9lfPqBVTB0BR8HeZ5TcwkDg0NPHhJnsxD4V3fYE
5Wk+QLcNB0qB2EU4mQDpQgBkw1RtxDWQGj7qMak/N0Iz1lEx7MGhTnWw5pUYVx60MFhqAdHKFtHY
1vyMVUwiHgIygAwo6bZ3r9VJAuzYqO3wv2d/rPsfzxnDQqelm5b1LYtWK+N6vh7TdI6hR7vvrGva
wES88TCB4tU/KbT8EV17sxRO74vsn6OYfXTYVu27uFnCNgYP23MQwP9RSvmpH0EbgtqaIcEMivPl
ACwcxzzvylYL3PQRafCGHgvDNbRba+x1/rgJP2UbJl+ejh7xHAMK/90JnfPdsS+M5872HUTh5aTe
d9zX/CYy8IuVT0nhPAbVioqLFVmjO2vvnu1DZ8/oo89I1i1g32Ziuu6e+orZPhEoDP4MCGQa+W2z
/ucSv1SWnhThi9LmEt2pA34RV+VHsD+Ia+d4E6eechJ9aqAbhuO0tH1tw3P2Wo5QWeXGkga2RrM6
ffn9rhk/3TULCxaKTtw5Xf1y11q7RHLSuSQdWraOq23YgLycQp8QDAeku7ElJreXen5oN+jdG2/f
1ccqcNA4ARL7+hSDhyYvsuw4DCkw0TQB7wo6uhDVHPPBzePYOd2YyPbu498v/PPCvt7Lfy/8y72s
k6dtZxe3NfMfIh89Q3t68SY1WQFlGOmKHB/jvwBDNCd/eICWQdUakR0Mr8+M95/TNtUr49nCO2bW
9dnO+/S2JclKdryJXPv0gxR2yy4wTVuevmjkkd6DVX/1fXyoBQNqQfvD9C6Lfn+1YlKsQ8u/7g9l
gYntMkUnQ6socgNj5NIj6wXR8uEbYRD0XvDyEkfOomm8brfFFD18lAcoYx7A0zgxiEDm7XWFmvg6
GEyFaPt/ZESMmf/01U2azq7h6vSKvrzKWWZbj31Vs1AIMI4dGKo+8wwDmn6fvPfu4gpw0/ycoXld
kLB7C+KLvokQ4C5egZf6q2EooQtG8HYeMBXH5guPzhZs1TGGxsHFH5GkEtXJfhcBHlEaUbBHPm0O
MDs/z4sVBKE37vY2hSeGa8+mPqIHf6dGcujZwTs5MuRffNnoS3GsNhAWs1BacGbYnzw6uwDRMz0F
kII5bL9pTT3ir27aDwpMx4D3xP3RdVnQ/KJ9REyoPO5G2ZoN9yH6OA9++gQhtuWBZF5yguzQF0mj
D1wUMxw4/9gCf3CpoPerOQbOZ7Ija34pY6lX8142qZqCBtx3oJvG5/Wx478mFrPu1s2/O2KniyML
d9hFmSkZM5QqwMUToQv8wxCv74EaJ20mGpgWfXXU3gP36dcEBFPsLq6bfSTu3fJNm/zljKb+IPzB
848bp9N1wYbPlfvUP2/WrW7q67NlW7NKhuy7DuBaEzT+sxVXs5zWC4HGpX0aPYIHHYT54zJ4TEjH
T30XMxs1dDBPTP1D9/IGVcwe1UJDOilKhhkwKrah9zMeVz8QTKXbBDNY6YKMopNCRQ1NIIf5+GzC
/ENnqBk8vUnlRlsD8kWjR82GA3zlALB814LTtCYlIiJjeAaBVz4toicz857DXLYl6gWjyxwxT8fb
Q0ej1KwIdVXRUR4zYnt8O/etu2BwB+Wd1sk2+5ccGRgV0Fe0poZvF9PyPWGqg+JUuAfIT2VDFgou
4XHRRKfFeYTz6LimEkJ+aAUtOvybW+CEoBOdNsb1cQ2ZOvPtRZoxTmGcxom+ddwIrd1+Ug4P+PzG
+80t2pUCZ/N33RJVvBsf/lqC3zZIwEcuYEr6TQ692W9wysR+XvaKZcyM1TFMo3zy+67/7QD976//
TLj/WSXq9XAqjQO//rLNiN1KFJjh75/wvRPz5SO+NGqv14etpA4fgWaB0V+6/psNhqJTYrjfP+nb
hvr5QchfLFSoBlKk/674dK8jgslUY3YlrbcoBOuMnaRi+/unyN/yn2Pyy6d8OSYPVnXdHRLNmGUT
s33rljOqHfHvH/HXF5F//89DOWD1ZrSQhM+y9aFNJ9czV/bWHpl/ZJV/fBP1y96amVlzzlsKSyuG
qjBEwg6A5//rm6hfnn2u7pPbIeeRFJJaQhZUgPZFSvjHk/8eFv/3oXz+/T93TFdvZvIo+Jzj6Dg7
yW2Yk+5JMS0BRfUnFY1X7+si0F1kegZGdw6iMciI/31Cp+x+s/e2a4Hd8BPK50+x0i+dx06Y79Vj
6sAS2Qu7me53a4vIwo3MHaesgfj13iULzpRAcYLrB+4nkCXAJL8eUeyMTlRDqa1HZ5s5Re0UGo3I
sewAYpoJHesmJ3heotuHi/7psQFkcQDMAfJhh21EFxjgmY0NCSl175t/vQxz9k9rXDIp3VAoyaVJ
jT5Vb50UrcJ7SVFy+iRnQA5maijdNFSNlB7zDocZ2JnsGB1oFGpbO53kx+ERpUzWdncjft2OsFXf
tY9zxxyeioWaxQ7FP4zj70FrW42RSGZ0ddCODp7oks6BQlKuhS1m1I8BccLqiFe0+ZFOW5QWS8Ta
gxvtHBfrmt0IA/lT0bvObs6bjVlXFt3o017pEfoUZZ/gVZdg3pn1HmhP/94SVj1Iurv+mbJaE10u
PldMY4a+H/U2PtPf1/4JPhdMuHStMBS1OWkD4sMKN2WAkXMzpA2vunPIZHBaMuYjvLvaSWkTwohZ
GHfv1BInVlH3vtWW5Hf502/O0UP3yncDDgfyS0SyV3kMAQtYtNaNPFGFiZRcC+p0rKyZqFL5kdmx
c3UivtDeB5FhzG5MrJTgCXyD0vaBoqONOpnGTDPfzTLGmTQ/W0OLATQDhagKrx3NRDKxPmo9JXmx
L/GONgJD6JiLXboqpcg54/ggKcwwr8UOErnFKDRXXyGXZ9AQtKiXrCt7/tiC/gBWYb/ZB2mmtk6o
X+eg7jjx4yy2Fns2gFRkG85L0MdWIdfho5qrMEyGDkZbQ0f3H/nVM09xlfgUwm/60GKrVXybyoU2
1QxaRy5sGAO1p+01TqgjWiv8GxyiJ0NXGFb1K05RiNxJ0ILZMZUwHiVSGFkkM1NmVYsaDo73d/5s
QvOa16kx38pDcIEIr0THrJvMM4S7SDCdARJGVVvsP5x5jXr3cQpyIBj4piBvP43ca1ChqY6TBZPS
O/onSt8S5SM8Mw08l5MCeq+eA3QwGPOnb7DC0dNxp0VXt4XiMkzlnTPUAsbG6ekOLejmFMBj1ZOg
MMUDbwwtBGDiFANMbjrKBZyoJDS1mKt2As0M63mFOWrjXeBwnOihExCWgn/fwF57kVZyj5O3u4Ug
axJ/n4vT24maWB+6C39ezIHB7i4h47hjE2ehwKEODeBfH+9U78l7dfZvtij3oYqA4HVfdDSKQo8A
ZoS9YowULgbhE6/1ul5qTFkvz3AtnUin4HZ+5bkms2bfN6GSInsn86RugDyOMbEMgqJLGakFrNk3
X42NZeHK4h+HV6q0zPe9yPGGtKPOIKcmZ6+mFkXN0xV3CE2d00eC/HXSOLgSJEjl21d0rz1nQ1W7
wG1g957zPr4dgY2m4l74+tO/jNOxc/XJWnRptUuwp6xxS2EEoxIJjj7Qxhkgm5fQW2jZENBFzUQZ
AsNWre59ZtLXv5DjtOa3XChZ5Eyb1ui0EznBxeC6xZ5gyfBldQiSYdNPeTBZ6JAerSul7bwamnfW
/Gd8xritS4X93jv2iXmo20+ujCY/vHpT9tXJWY5C3tboD2gEBimnycx02Ye9+/K4kxP/jRuqUKC6
tiNtkJ00MO9zHW7Wydf4rJCta+ddt+r6f0CV9enpPTKfKNOponvZSZMQXpJ5DNxnu6bNpYuLFSjP
8P7otpR+6ZvQm8vKP9idxxHXn4bRiv0kp2FVrtP4orBu/dQVCkLINevCdTyossr6vA/0e+jeQvvl
EVS4J/XumDFQZvxoWdH14zLOEdiygdddPQuN5Z15zK1VtVuHQGFm5RJirfKKrM/dHhcMkxqUUajc
PXw8j+bNuHit4NuGSbk8QXN4BKYa2dhzkAZeQomLdSKNxDXtXwfpIbwp7bwMbHpf/V0Z7FbuwmWP
zIKL2zZZIfSRlI65ALRiXyfH/ZQPRQlsvQdnEpGpkwxvpANVP734D6dtNcgBqr6mi2smtHzublnO
+5tfLtOh+nqZ3Lewe2CHQb+Azj81a/9KAW6pzFrLVhEgPaTEm7fZNI6U7vLQccLsKjh4WhwpfevN
RRhFOXV4wpulbVO7pp9SGEHRAlkm9kem/BOsbHdhhYSV2d1WcGTy9hKYj4558U68wZduefVx3Njw
rl8eIV+EhVSMiAufInf8VONXisronimrdgGklGFyEc6g1oRbcHpd2uZ7xiYV80arRz9hqHGIXRE4
Iv9IbTy8UTk+s4ZpNpelr/bzMc8GPdeTai/dZDzZHo53xvht+oRGgUZ4mkcnXWBKFylNF4XNcaJQ
qWsNmZ1/lSCKSDeCenhlykC6VTzfraL97JmMC+nxZUKmqG11HImK+MZ+ygRPXJwXyhad0HMnGWng
PiyqfPRDFgmNQYBAJxB9wrwEBoY2Nm1ctwmRCJlNVC5tmEccI0+fM582eCaufUqke4gdsFxoWyEL
hTRUDw4vaEXNzh7PIzxfX0sfqtx56RAzTQ9Tl6Xdk+2NU/zYRS7WAeElmzjUsumIndr18HIPS803
ptWAh11FCIl425hbOU0u0IPZrUTFUMK9f4IxPr6/XaZnBnxaokDksTiWQdYSZiqMN32Zt+s3I7IG
KW328Q5QdOJbLd/Clg9bUGd+ig3YfjQPcS3h1g0NajKxgrJY4vSVXjo1XtUFD4EVUCohjLj9zJEE
/gz59ese3hWnw1EwuM2eDV5HQQjJ3DVrl+x239nNibzYLZJDWK1u44Q5m9dr7RevJ8eXYoNHZB39
G2aQMM/wxjOCZ04cyH2sg6oMjdK/Nb65bgr/uYvBE1VYpZ3D45p3sHjbd/Lo8QKAqCY4G9o0lZnK
m9pGYPt67dsff8T8n6WF/6RIMjp2TdkxYhJSdb4kFpbZ6GbSqqzZ/lV1PY5sXfUK7AqmrJ6KusH2
DEO2l6jRzu3kNPoY1iMrqPrnp+c+R+UWXcmV/iGuxEaYM2rhRK1Qz/3HmP9P+FBg25UGF0xsIJto
cVWNywMmOznwFsKds1+0emiwFK3d2r+1bu19ynaAumEXtzjVpvT9a8kKq98OIPPmZyhmTWRCs4sS
Qu8POw/qKYOqhRU15UT/RBs9kTa7gb3EN5ADIlZf5bllMr7tMdMJLPU0kzUNXqZSIla4vOoZglMx
k/igxTh/MhQR8tVRN6TvatIHNoTaIGqur/nHvvbMXso2Qc9epWsbn6/46TV2256V66Mh+MBC6ThU
MB9DtemeMezCz+Q+LwGxHOnn+nYS7YR6C40Fv6qGU04gq3sZUWhPe4rW/1F2Xs2JI20b/kVUKYdT
BZTIGU4ogzESIEBCIODXv1d7D74ZxmXqG693dicgqbvV/YQ77MbG09/hnKR1Lwji6t5jfL46nIfW
5xKxREoddHlXd4tI1t0eeoXtSyDokcS5BtbB02ltIB98JyVYXWosMAnU6aJjz1kIIVxklAygthN7
JfGabWyOgR3Bwpn+UE/Dccceb08DeO0pETr8X0ef5vtA2vk3vb0b8leeo9MhPl6QrnLyRyDn7e3d
VTaNzDGv7u3ZMfSmtJ/qBRU+2bMbzT06HrDOpincPwnJpnY2RRVwubndYM/zqI7SNrtXIq6Byh4I
YfvevDwh2eq5i65SlnBQi0blYFeEUj65wOf4DoBwD1YQP3HReitoUtn9A+Q1TDWC04awjuB8STA9
x7qX82+joDVIVzB3LucWusjtpT7Maj9zywOApLPdzOoww8tj+tiAT0LuKiTgMm/N46PFEX3F4HdU
fWaoT6Pwhc1Be/9RdKrUK4n7IMkQ014t94ilysXf7cbmPbl2siw8436G+geSi8HG11AOnaeEbEFZ
N0kX7/qEYElhijbU6pWxPjXdPUFPfDdnWhc5kD0EUhSy6RfH/KnHNWYLW84IohQUcbBowrleBTNy
OBM7HbWmUPcmxji5XYVS83ifGD2orwe2HBAnFMaHUpdVlldCKUHGRUa9ORnx71TpnqDDqoOCJGQo
DTV6vbmvfsiEOf5lgbke9UNschbnhp+1tjdfDrgF3V9ivriF2IGe6GfaNe7e1icmTgFm1Iinidcq
IOgGUFAKbRYC3xu9WVRQv4zUO2O2tLhNz4pzHuJ8hJoS3NpmffHKj2x0W1wJ6qZSSwZHPawBj7lP
/N4/cEd3srV+bp6XCFZcPHSs9mW/GD1Ajdx9aZ1+5Tc/M1ymjsSBENnmVTp7FQF/1BjY04oq4tIt
L0mJNhjikwJyVNKs8Z6IkAxZ6bfQMny7cLeaq949IgoDoahnbz9C4CW2x6SAe0BcwCLaS4Sgl0RD
TdR+9Nbz0NY++bhnZwvcFuPMxnjZrSxPRcAiMqo4LVztKubK/sob7uWMOJVvcQR3VKPFa4Be5CHK
/BtHZFfupa1t7qmfBucofwqUwt1RQZZ0Kzbgpo43Lwc9ubwlAhJ8WDvHk1ttlB2k3zPpT4gwCUFK
0W3cgyMGQbJvFU3D9Oo9imqNFqeINH3S36Mz3TMuDlzWkOR5j1MOwcCDVoIBNoASLNlc7p2oq6rT
mnbvkHM2RXS04d4n1cBiXIkEkJzxd0gbdY5j9ele6xnOkLzl/K1tx/bui2uYs0OTJGCcmU85yW99
3WheQ/yG7RHdbl5Y1bFRYmQ9mh8YDHl5w38Or09PmsLbpOqxX3FdBQ3/OcQDDsHiDArlbPtVJ1f8
W1vLmik4nEmjbMKUwjWLYvne2WHhxl4mgpd8lVbeVY2umLEmyItfPEMN+YNoCLazZ5P1JE2Na4nM
Twv7RErRQ9KJJ66kltCNdxpMNT14NWowLkB6S4dchfhOoiOIJAJ5HNaZpn/8uh+c/OpaPQb/UXlq
UMPhF+xgIzGQP0x2sCT1NocZ3cCL5O1x6YqIdZiw5QXbOmLwLEoxNSba/TjBxetrO9Tbl2vTvfSr
+Il0d+Wy1IzkDPSbSdq39iNtKMkeGTB7PP36GM2exYk7A28AK/8S3iSXN6EOagt9IBK7HTM3ugOp
wzBO+jDDjLrOCmlTlSw2vOgrXtPlBRsSkAZejYjvAArfY3YZ8SpkvKSGk9Jq+LyUkbQVNmMm7+0S
SY06Yke593fDW8TBhP/f0kvX8sqm7LNCWFLunAKqKoR6+LWCu6I9cGkW5HFYTuq0Waa2b434s+3d
MUAHkXhRWxdNQmQUEdPvmLRlQIU0xfbBjO5J0Z7O4e4KpCPSMCR4k12wrYMGUvu87iRxIPWRpQjJ
EPQPThoNeFZ8ubFGD22pZZCOjHj3APPTrOg847vhkOHKLJ+nW1BRGhjr/Se1BtbFWiI9RwdA6E7M
95HJZ9tsyMIkmc0QR1TM7mi2wnwt4ExaKHmX9BtRw69d8itybB2zyktLJbcfGp81r/962Wgir5SP
d2iQwntmVsronlxm7Hmpp6JsRObMQTarr4E9KBY13RsQblAexk+6mUQs4dFg1cU4a+xVT1oVTWAh
+RzvePQoViRReOQ2D/gOQt0EV4zROWJWNSLRx/F2BecRwGvfALKYuhxVNq19qgm8LnfHbtFF1L18
+NzIn7sx79B+SkC+/0CLdsZHqevvit8UxeJBGViD86boHsa/h57yT6GngiqNrQu7CAhRL4VZaJy5
pD9UfQQ8CWfISzP9vNdYHjd4yEmJnAY4oy9jcAMm7atWRGylfJ2XjmrjblFMynk6pLD11IWkGOnK
VPU4nZ8R572cUErAUY/a2QMGwzYkzWntAN9cXVoNJqUA1BqAlXczHyoaZd3+rUdrdYx632PCO4OR
Qqz3NQ8jbkDs4c6zWiaeg2GD+ubi6IH+Y13XbP8rhEvPH5p3WRyj+9R+IoHrLFfXJMccPTw9nK23
S3QYt540UNdXWqDX0XKNgNFhs4uZeUhn29Qfk5NxtMS0vwiu2Y4meEVImCMo7WtY9gG44ssn4yFY
TOVxMVdWHCv45BrzO7oN6UdOWxWkd/eI+RsVxXBJnhFIFx/eUEJrD6sz3N8OkOx2MZrJi+d4R3o3
YzxRKWxy3Ki+gIMX4KrSOB3oYxrHrGW2162jUG223MvokqAiQed5haR886pwMVZVSSOxgT71W0CP
oolu+ktOYmLRBVNQgYYkqS9AtnxHSiIf98qIlaugoQpoMUagMbWiwr9OOBetxd0iTxQmXg8UJBHu
PcyWDPGhu+e1PXjSV3XlBFVop645YhohTDug/2OT6BIMFHodWMVw6mWdVHZQ5c32XvFhkbo3XFxB
Sgr8EGmGlLi3izow1zvKSugc7txybc5qtX3QQn0mSS5VB1tyDPQyyaqL8LLiJlfVNiB/Qpvb3n4U
yPjkKJo+u/vpdnLFJTyhf6PEmgVoLv20CbxUNz96pw+6vDc08agVyV0FnBmu08A1C7cELY4DAyF7
o0fAATutBIGH/JceY0zaaMpoQAByXtRCS1H5LMbKYVDU6L6doh0FzyHxC4VGBfAcwX8d3PCBQX2m
tyJSMkYn+BbMpic9PBZFtVFJnafmzdOtDgEfOmHlM1yiqelQ1ShQwCg9YPqs0Mv8Ifyaee8uK1G0
K6FKhfgXBzacEVTzTVzF9ZmxHdSjPe5AsQrUmcQn1ojyFvIzRKuBZXPcQIazdxEk1HQ5lFrkeTJA
2BvY06InpX6J0nfELUERsimV1pTYS8JAfOUhizSNtbmQqdISAPWP0+IxXOINu07rcC8zex4aKOgA
q0qzzL0rrXKqY5v7Ncgkb1e652IACuwS2bBQLAw+L5Zjo9J9M33p4l0UIGGeWXlyZVF0f4NS+BdE
89L9emn17y+VLqU53a9J7iwWXYChvd5cmAm+yex/bBgCVEGiVoLarL6gIQ5Zdje140Mb4ZGTQKkA
rRlabzjw764hfv+PTp5unrfqU+UaV5/X5uA1+vrHO1TJj/3VP57j5ZA47o738qnfucZETdkgkTu+
CqxVGj9W7w6k120H2zTJMoQugyVD6xft/T8ep6x30nNvnkRPugR6X4qCBeev7GJ1j1S0HO+H8vyA
P+cWA6GmPf/98v+0KV+u/jJhd0tWL+rzzIQhO057CoWNEobS7xf5qcH/1zO+TNn1ZiL8dSu0UQMV
XyVGXkmj+SEj4oBQ1WaXSEgVvVklP6AiDMk2dDwXgbhY3yC8P4ZVqkDZSfaFS67TZkr+++bzFTEy
fx0XYuT+uMDLcaHnp4dsZhWvlABjmfjHOfQJoZzAQIJoBBUZDCyyKh8gxmAC1c7n5PdRtf4VJhG2
e+A5VQvsmMnt/L10jlmhLPVGCT6MXum5Vfu0X9Hu2AljA+o9wa1ZEBlQ8rDQnNV8gxIGFpfX0HKF
RfFZCHWWHxKAtqxp9/QeIdn4ObdH25XcxXF6jSoIoQkt0761KNiZqUVsB6cPjfbw0IiX/VOHKnj7
TLcGLRm2StpYM5owftHHzQQ15SdQcION+BaWR+cW7aEEHKJlXLfR/EMaFwqM3G/gpnL1Ud3q1O1d
F0XYOEcqeoYLCBpxeHM56UbGxvyB4g16F/2bJ2Oafe5Sl1nSw0ceDdOBUwCfC22si5uF9+gUb/GI
p0Dhcrh4nAYIZUjuMsjDU5+OeFjhnUXx4jIu+tliG1vzXbOcnlfZeD++toWQRDGRm8vYCnac+3QR
Q8J8vG0xq+znCTIio0aLinYxrWO6tlEWksVFd6SEnl4WZwEu1Z6CAvKFVKZXYIl84eJ6F8UV/0mY
SEchKQCfkhs1BaXknmTtRsccmIMaz3pcHnGyvq/wR4oz2ASXkHO0AzceC0BaxXoiT23XbN/7Clwy
wKxtWpVB0cI7pXNHX7j2EV9JHmN0rwcoiPVoVUbPQItoNAK9/xZDwtH70FwiQfr0jPiB7m2wTY5d
QXy+zHKAgswZthmDx+Tcq5/OsXsR5izUrMI81JN8sUe7+RQAbRvCgmurnSy6Nqsk7QryKrtW0Jjt
5jdR/eHWsNdeRubgOK0JmJIVrgP0KZfRM6nCI4mp1LSS6S0kfrjx09Kr22Z4GOUYSy8jvQMWK8Ye
A/z7pX0egjwZmyHGbXhoYVfOQtsvIAX2yNCaNDIwUcc5IpYBkQfkvJ19x8RNhAIZK2sb3jAZA3/s
sds0lx6GTGqyDDTIf9hPBcW4gPatJ/ixy6GAb1P4F6WV6BwW62coYU5DeotHu4AGp5MKT4S6CVff
pecCfBQuDu97hCIOX89AicCbEdf1G/hoV1PswbGSuwQprm3QU2PhrG1jjUGPN0FnKtD9PQa/KUwA
pJ+nCKn1zlNeJWT7CGf8K8ikodrD5QwM8hIjHHp3GNDzsnZxevexzwxO3rOtj8/9Q3zq1skFX+gT
7uyWSOIDmjyH4IHBcxGdUL/VWlrzAH0M/VCvAJp55KMQIY5PTezN0FQT2mpYHwjtxwof6BJltXN7
R5Si+ggBJGR9guCF/bP7iB7JcrAL6iTv3gZYufiPcI826i7eeujpAxAq8YZ4RI3YQMR4D1kRbKjS
RMgXyTOpZYXqh4kvtwwaE2W0GAfqxAr380tkzC5dILYIQJ4+86VDg9VeXOeP+X6cdkXWP9iOGxPa
hR+P2b51pxzYNRfb1oPyhH+cWGv5ax8VbEUUDtF4pckfmV+7RAMaBVWLVBrzdChrH9UX0mu4FpV9
spBDX0swNfeqZrlWe/shngpg9u7tQzxm2zYjyy9hPFldO8hprElhNafB59Nn5NeH0FgROWkbXTmQ
XXoCyeclviCg+IArfIQ9fOsAF0Z7G405UKgBht9TpImi26SOsGrBCq9oZb1GALaw9AW/uMAlb98r
B3uKSOC4+wbd4/YjtJo51txCdKxIlDatSqN9aMGyI67KUtTsDoMsylv7KB8BL4qoXJGHZ910bI7M
VrZSh4pw5zkl+pCboIXQvLdzLnBFZ0EBMOFcUvc51DppGxPylh7JYnZJXQ4zlZbQs83U0QwxZaec
wbuEEE3/sJc1hWRdGheAsDVYxSU2RRfnk6q0R52kafks0DBbKR07oh6CAefBTdsn/4pw/oEtUEPi
hxo9uP9HcG+mbLPHFqZKa5o6y/ZkSW5rgJT1gQ4HRfJ8E6Ea4lz++9zWdMlE9FPVVAy9v4FbfwQG
t+qCyFppLEeYOwUVTNlu2kKMEsJ58VVGCrhorMVtb9s1oyK8unUMR2NSASeqo4p1sHWpSj0o0LBF
02KmG0m1GIUiM0hxPJVAPvnoOOjIQx+QsUaaCtIyLZkeA1d+nD8oOrG6h2m7pM8bWmCTMXJJTs9V
Y/Q26P83tsOQE0ioZWuKaRjfOkR/POm5qrb3x/m4HFHPYrtiC4O8rK4KjksM4BVRVhVsziWN1d8j
k29g+ssY/3Xll/D5ZKZK3qi4shZAAWQDBMSArOY2TJtygM4SL9UJh3uy0G7GYrTnp/DNHfwwyyiN
GiBiLR1eymsyvzxdrvUj5w6gEUPk5C44xghK2Lq3AXzYc8g7i/RJNYGBIvbbgEzd//0m/k1UNJDh
EhYYBnOAZtff4dnh2rCWiny1R3YXC8hhunpu7P8/ovXva7yMdON0NuVsf8PKhLqDs/vUO2Zforip
vCMj/DigfzzMC+L0VG9txJ94mMfmgrgnLAyO5XsHaYaeTmtgQQlUod/31oRPxLCvS+n/BpHC3d+D
uD3WT7tR1TaNQAc/iQ0tOihVANxSB22Pd9XBn66Gb7SsWCKmVl/lt63t1jZvRmGPtPbx00waH43F
boCpCoD239fGv9kDinGqZWqaIoSb7Zes74paVfXMjwxnXIyNIYCj3u8X+Onl//MCL4mdetzd0t2R
CxjtNAJ4OTgkUlN7syr0f7MsHkMj3ZdIQGwYEH/Pzu3wKPUy3dmjckaAlpDTdXPABOZKmRQxYb7g
3sF6P22yhb7i/0+9Krivio01P4+KmHgOSItfgDwBDtM1woPfoNFWfUCEbhvNc2zM0uQ6LLqHvtlq
DE9fd/46FeOqfQh+H61vmPHrMvvjQcyXZVbtS4weH6k92idFAQjSBYqWrvafCkcsJWoaYdK7msw/
9UYUJQ3EkEX6Zsqsg7/HzjKL7HTQH9aoaj2jcm7EB6/0Cw/A4UAi72m/ecKfdiMDkh4illDPrG8i
yx+nwZH00izq2oLrfowQXmvu+0gUj8tEbR9DYfBtQnStHXV+mv5+ZbEGXof2zwu/rJHquH+ax8Pd
GpXRzgP7l2A4Ej7Cd4fOm8u88hSMu7m9n7dchrQz2IencYFnGOSM+e9P86/htRAChZFlKlDhLEl7
WSmnm3bYNfKdNcom2QQlWcr8aG4FxwSYHcKWMvEzXfbw1Hx7nv+0Bf955ReofLa8pFqpZhZsS4v8
MO8IFZyNMM0ooqKpodPz5lF/WjJ/XvBlhe53j8zOci6ItVaPvhlZpN0ECtY0/TnAoxFuMgkmem+4
DepPmwpasYpsIJQuQ9P4+8XQlHtDOt1MkwIf7Ob2smcPbOb05NJCT/YLwFPo1xSBOt1GH1ZyaqYQ
8khayDvS9nJQAph7kPuYPeKvd9vEj7emwvZFwZ6ISnmZAquorOtjuTRHaaTEglGHLY8nCP/TFhLa
qIlsm7/PwY9T8McFX6bgJCtnbX/fWiNKF2hEYJvaVKPfL/FDcZgV/cc1XorD+VbWlsdtwxwpaMA8
XFJmqhLVVIIHfgvUHmIvybul9V3VfN0UOP2od7LzQdp7uaYlFw9le7gg7uAVqPKAKcXUiDwFR6YG
/MSPiuR2LqY5PjSL9gN/eyGQIrR37IB6hqv4olyJLU4T/Eoz7wpFEjr/SPPWzlgIjtORgZIuSOyU
87HxqRP+CxnyRnjxoY4BQ3xL+hCT/9sziff3jx32edRv59QqzRE3gfgICPjhZqo4t/bW+33G1B+O
DsSg0cxCbsG0LPMl6rOe+eO2lypjpDa1TRXVkA4Po+sXXpHAahCsP49uIxRwDLy+WqCz719AH7az
fN2Ij52qY8cY3wrP8fmuvxz8fmuKmLiXQeDdFWRI1RCk3Zc35HA1q4uhXgzoYoi/pZzzlwklmBA/
gyGpkjZ/tJFt289OGJ0uADYkZXCIkGN/vMsAfpiNv27k5c05aPX5pty5kWUb49iIcmUgBL7VDg6C
lHPOk8dsfqOssnRp58XPd4H5T28VwsC0mqGbqYqmijf7j9VwOmX2XrqfjBHai3ORqfeOkqdO1daz
s5ztwjSpCIfQg/99/K0fH/uPy74sjaqQ7Ps+LYyRN5th99HsdoVvu1ClRjJrhf1H1Iw2UTTiTRLS
IMFmDVvW9zs+x4jvdtw4dPFPD0MYWO5YRx1YMJv7R94dD4YzG4H3+eaOfzi4/xoo8ft/DJR2LrS6
VBioWdLmB3fcHXGb3UXTo3DgeUl71l40F7nf7o5WXZ4AH7vIcYQNEXpgc3y/KBbE5LLcO7K3YejG
rt/joQJfOC+5YdyvnbCf9H+/73cT/BoIWNftLVdPZ2MEiCl4RkVsTy9jjWrAKE2Klt2+UIEmxby8
O5V/esOwLSEpYuOExvhyPOpqsctO9sEYycO0dxvthuWqihv9JVH0Y0oR8M0J9ONmo8mmQe4lWfZ/
LPU/5gdN+rLKTU0fJXjXsYZQsV2xlgx3sWYD/p6FeYcfrJgxomZCl+xdA+mHZgsS24qmc3U6ZCA3
/l4ju/xybKTKUyebEcpxQrRJQVloGZUhIuPJtblsSr0c9S8rSsO8a6BxRCoKUGFsvzstf1quIviT
wY5IqvTKieQo26mPK8S+b0OLHVs9goyDO60z0w2mmPt8Td4sNDGhr1sqqYKkyzoK7iCn/354Nd2Z
WXmFp31sSZM8fIY3t4ZSDxvnzdL6YfNGjdFQDCjhkqSTJ/x9JevQUPYWUvGj2xVXY3hK14H1hU3k
I3g8/LxqyvmsMcnwlgVS/PSzyqdgfEO9FGEtt2FhqA4f/PeH1/7dz6DVaywvqjhiuF+28Ua5J+xN
reeoMoMLFQ4QMWsFJw7IX5gboK9TBns0RU9ednJzWk1COWtu0dg6+xYwKGyiYQucwKfScQRGArkc
BPQw+4QhsP+0wkN/i/wBWkK6e1ntFryzS8n//RH+VShg8kxkZjWsvUxJe828lqV9SbOteRvBpSpv
7nYDMAwY9APvY//6ZcVPLJ61Ydp9cDwOOanTyZMacQO5D2cHAmalDKhGbN7clMj//15UpmEbbCGa
YcoYjb0cT7VxlW/PrLyNSu+AkCKaGi0rPo4s1IgMZHrgiAIwhJYaq5Q27WDfA2Iqivhsyb/fyb96
2QyPzU1ohDMWP14WXfqwlP0h5U4g9GV+NsCpGdS17NyHjw1AGXqHBRQFKKrM4EbHd1z7vBMGjnHC
Ht06Vf+8kPkdWJubvEuPXFoBLEtpDYGROfuN3iUcv430xHbzz+BZpgnDGt1g7vzv9+SaH4z6uMxu
o0p1EYtDWOaOyttQQR8X+DtLkzP/Q580Pt9VdeQfChWMlo0MChs/gsmv28+5eOamVFhXwopb84w1
tYELCM3l3JmVSEYRAX9/C1sNjNsDFBaa21BvKvSxDJQQ93xJy6E2KHQLKJNfn/o6o+tmwd5VkOHk
EYQOCqRVkIOGJ/UQlGJjoyzhAlKhSiC+JLo3MnsQ354eW46MjtNH5yMejz+ogaM/6EKkcac9PNv0
Pl7XQGBDKFSHdrbtpBscBvdAGKmrI8oxQZZDuDMImX3x/Xaq/k2gxHhZYvNAWfIfdYTG825Xj3Nx
Gym0w4223DrOKTttY3iem7TDmwimbQWF+D5+V5D4zlNfVonFfqpxVR2Pse8c6I+D835/6vJ9e7uP
Tv4xyvHPoC38dW4ZwTa08f/CqqV5DRQ84T0zRBMsLlrG8JisKYVFyxGtUbqgoBMfzqO3+9hN6RZF
NxT1tyPQWG0VXLJo09m9xvw8tntlswCBKXdPidLRQZeFRVK8iai/I9Z/n4d0wySgRfnqZcvY7ff3
pXwoeB5EtpBqx1sZOgs0KnpeD8e0hYHzqZ8P6OkeAHSgFLMm+h4dvuiSGOBmx9roMc9naumQAdTR
YVD1kRukaYKtLv/gh541pdO7XOnfA4Rej2bYwrhA6HS9bC/l+X4tMq26jw6qK4M9tqFJAYKnM3tb
1duwpNar9+qdX6JmRMtTax4B3uxXcn83qIdP+NGyf6HYg8j6+JS35W2o7vzzLcyzUXV9M8L6j/dq
fgNWCPCk78PwjxVjlsu6UZqMsLXQ+lLcCIH3JZW3D9mSIx1teoU1lPs3x+qi/sarrjchBAJ+2I6t
ESoyOBCffWiXNCjv/g0E0c6Hx4k+57ENAjcAjRkiT4zkQYWcyu/buPyvfiupqPnHzb+c1AfbqPRd
g4HWFuUNCLu/xdYUWqd7y91H22Inn1qf9Vylfbawzg40EvhFlw3Gx0gQAaSmZQhepHbuSwcizXIu
2JJ93LMzqMhgsOCifJUWvCzvilwgYfaG8CSgEVEiujuy4UgjlIASAHaYYu0BoIabCfHh6Wg9rvDs
gCvFuO3c3W9Os2pSonk0AVWof+njW4duQupj16WO9Y98vp/rXzlu7g1YNJ39zqmQpfu6fNLCu/Wr
BYElXIFSc5DYojFKUHLEDw2mSSUgfPeGk4v9xFqAmrwRdwwhB+01p97cZzrI1dF+eucZR2UPSLA5
VcYqQMQ26GIEE29jeZ1BXO7Z3dNA7i4/rI6C+UHlyPPlAC/7J4SoNswzk1tan8cACFE2OIJo6GmS
y5F3WsEDlNHKRdJQ5B53zfl9ko2fFyjSKaCOCGWUl1ytPKpmbaaH+0gfejw1eO4nwN9eBotkU3Wv
H8CYM0y+cmc3PXdhAiSGd072cTW8Tw89s4tWybQGXYKlGAHQFa78GiR13pNG2YwU+YI4nBkXQysx
g+dE32w/l8klgqWzH+nj/RreLQPLiKiqo2GAvsYsYPX7AwL3/fdo59kkidDIYt9+7TellnZ6PO93
acT2psIw0dfMY2MISBvYtnsS6vjLSBlmbeCgIfZiX2Vrm4DZLS5uXToGTmAIOJ58HXHXqfJVoCxP
aApvBDO3zSEqm8/mA2D783MHzErrH2Z4ddJ61itPWTQYn7J1iRHkx2wPd8bmNrkwu54606/0UfSW
1Vede4YSBm5L0Gwhinxevk6DcxfqLYjyqpVNHhvwWfXg8Hnuyq2sn42PXbWptLed6+AJCKcBDLuH
am0LMwg8t3D6Ck5nl4Dr/nlr0XUHIHUZWwgYDY+FpyGchF1IAx9J4aKuCHXcmgdHkOkEvm3v3j8l
99qRE7AZfc0vR2pyW5U66B/DXbbTnh7mG1zYggK+O/rbsQy/pYbSteteHJb9pa/voFyB7MjcRked
3lbyojJi69qXsXKm1OlBZ8ZIuqnG55C4+PZx+Li2YCEicHYIahzZULNsP2dHTsOnqwylGXwpkMHF
TGo93WGZoGXLwkHvYznI1rVnf2hrgQ95sFXek8MK3cpWIz6j7x0eodTLMJG8Y3sXHi9NNBVkoChp
HwJ+UPfgZFBuxCaY3eTkHfrLZLdtbmG8AayaQbIEQwy0YufuFo+hNrXCS2sXAt+wcUqcPjePERoZ
bRY2rIvo2M+jAlrS0lcWuMj1lBBe6uLW5C2vCBrtGOLPc1N2qkkFmpplSBqACB1Kvb+vdEtsx3+f
5pbMayyLBICT0RSl7j/OmtsxO8tFoVxpdV6P3pbkpzJCNMDRYMKpC8QAfjXQrFAxuY32bViJ+9UD
HkJhxzkGZQ9uiw7sowvUe3iAHr9e2XmSKxPbdNf/mUwJyV/0Pfl6QgsQ5qKqX4g3AfbC5krgHGZN
s05KSgl1kiJ0QLwAm+0mg0OHHdX5GFYoynr3LcuyhcTvjV0WJEE0qfvPi3cDg7d9m2l/d4leRoWO
HGmaoRPlABD5e1Ryu7zgsfdEjqizD83ucrz/qmb7yelLXm/xuEbRHjVWTBfiOi5barhtAzHr5P7R
I4FKjtPnwO4Y/eVYaSN9A+Wv9quW2QQAmWwD6PzUnmkX9BR4SdvxeVr7Uv/R19oInROe44HaIkQd
ly0rknpVrHbkLaSSvFPOsi9ghL1dN281OjS2YowLu/f187MI9V46QrMmKgZ1+9Dd4hu6bOmd83Q5
t+aNzn6T+XL3DPErQSwdK4S0t+3IvXylDeT5fnJrSR9q9znbtVSky7dtu3vs7XrXYD++t1BF7PC4
WQi3JTkO5cG2vR0fokdstW9odpQJFqNj/E/BJNUxrpHYvp09eZ4n6Gz2DLB3VUtuyeF2sUTE6Non
izMHt7hKDBonuxbaAO1nd7lAIfwRNJLbzFpUmN1UIznE8DpR1rQEusVGi9XuMaoH4LCaZpOnRinX
7ijACrXo6m3bdS/v1a3rTI/TztnXYylUUEAjHIrPuANpEa3czLexjgAy+IhP4QUyyrN17uYChNq/
JVVyBqBzCqBNR9BEVwKueFgdV0gobwaDQTAAI+g6ePlB2qLwJXTYgc2e6TLcmqIORS8KmQgMSyD+
tNig0PSjI9cVmQ2cERfBVfj9zmSxWAibCvHHNngXFI6Q+RdSZzP+abCkkAcW6ozgr9Fsfjqjndft
zqAZeDgm8BGI8Y9M7zlPgzQwsHxEW4Hv44yhA+9H9R87NaIHcgqjfyH9gyPCdk1owsdm7L1P/p05
8BDQeT/RRIFM7gsrkdUKfYWmsBGxkTMWNgQSZ1HlTSjQ83Qzm0LryUXlkYCSR8M3I9qjsy/cUGnC
uVvQpOhD4lMkxDfhNEfSt6+D+NvSQPdMPNrICELVOa4BUnEQfEOlZ4uFqESPLs5oxLNuMeXK3A0I
yUXX5JFFDlg7s2TGAJhOMQFk5WCegLCjGOxtm29nVnkC3ywclAWuFgET94JysswzF+5GjDP9DgYS
eJuzgsTOjia8FRaU6VBu52OE/7WYLWC0Q749dPfpO/1nq9T4fjBA4+iui1/DKI7cFW3z0hc/Q6Dj
64wpDbURkl+EjpvzozOF/cdHTjGAxZUS8J/klU5r64wu7oiEF/0kYRV8Ai/KvDATQvdf+FqKK6D2
ADqWmfE2ATru7J94g20GqHhD01j3pgF17un8A4cRwb5y0Nf9Bpyi/uoM/ntIURTfbNbrzTkEed7q
of9sOBUlfe5MWJUoTWydw7Mzn/Y2vVbn40C5XNwgJiYPDzYmX7L7sQStDlIScWzYKm4LMDNT7mUM
eU4tAFT7fzfKEK+FVqiwG+hgNYdW84Pw+Rx849xDO0JzJNKjpSvPC7S+hR77g+J8pzPHdkV8rSFg
8ojCiE8YYaJo5UBGGcbhEeidMFb4GqbO+OSNx8IO9+Njbjk3TnhhmSn+jh5ozrQXjWQHyWsxjmJW
nYB1evZ7g4azYN2KocYMixvHfJMrTkWiKRxdih5Pjn7r0f0UNwZsaenbXuYh2Ozswq0r8bviC3yj
f6SNvIXeuCNbMkdgwHmxIyRaomso3ITFbzYwiMiaQvT0v/8Xv3YMMuE0zIBg2AC089AXXiF8oPOB
QLa+EDMovtGhaMG7BSe7DJ/xNjqGVtdg6U4a/X10be36h82zb/Zt0L3kHOrIJlhoIEmJarQykChv
A4A9rfElBpxL4JOhVnLqaclxAE0kVkaHTt0qP+qRBAhYS+AbIZWSLgQwV0nkdjHcd60OgVB8G3De
HvqoI3CczE/dR3MbPVq7QTrYJVZ330NRJkZZeIDmP5omJY2GdFLGx7FClF7BWyMxfkDul4bQ/Vpy
u9rYPQYKrt5lCpI2BMMPguYcp4gjrPhV7l6eEyf3b8EOIxQ+u73bnDfLAcAesIhItfZSnITNgNUz
VEIBSr1M1fl+hZVnazm9JuGzpwyq+e/h0HcH4beD/6WkV1fmcnu0aqFDmDuTGRgmNo0TUBnxMwV+
tg7xrtF0Frv0mlXFt/BwQGrge1+QA8JjRzgE9ZfuFy0nvsKvBw37r6+r87l/E7/JIhJ5vWFbBnQl
gWalv/hyw4d7fto/D1CUVOgd2Qcm5wJwPs4R2lZYjI246DXe9D6Ud9d8qQDpZd2Qr+Kap6/bTO5m
nfsMCkiML33pnxM1obe7yEdGiMOUd+ioSFYXLUqy74CV2r/1V0vDNkqF/UJPhM7A31HaMZMaWXXZ
aWCZcifJnfazSdiaPFz+G0oppoGz0WjHkcshJXoz7Kio+0V3l7xgPm99b1nDr37/9zWk/Tg8f9zW
S++11uXtTq+5rdmCJqZgAom9PXc5z8WyEbuRxXpZ99jN/U6Mn1RfeO18/o+082pOXNu28C+iSpHw
qgyInAwvKjAggSSCJFD49fdb3qfq7HZ3tavO3ex2u21sSSvNNOYYa1S3hLSPUIeYodXz99tSfy8Y
/jpa34L2a9h9VJXCba0FSzQCYwfhDiy/PuYcn2JB45kgt0TP0kogKVZoXXOEXZDM/eFefg+vf7mX
7+nrPHmE1+rNvQhKa9E4hS8wQaRFmG5hxCILt2u63byRYt9SVuR2FovzGSGt4094qvbvyYxf70V8
/18RUF6WUqE8uBeEJ3iRjuEFzyQvOiTnczFn/WVkYmgSxK7wAlYDcYoLFXkkwFDGmU4xirwPN2aJ
kX4YA/7zFjN9K2zL8e9j93vnOjXQf63676WwOH9fnrdUzGOBkyacNSHm1cNvEiOHGfTg03PnFwOC
8J34JjozwtxOhaMg1mIKhorpHoQzWo/vrrhv/FGxLIWZbLM0XZdyOjVM6riMOu2hRxbmWpxlWEhQ
NRDCmbSGl8Td5Gsw1P/Y6vEKQU3ETf6nlUs9UkehniqVIs6Bf83Q9drESu/eVZcfQsBMuN9s95In
W55Op+knJ+58HpvzHqpFgzM5QvB+i9kPw/7nw+ZfN/E9JMwTWXoiL7uc4KuKgaSf6Ovv05SiiXsi
SFCw6z46SRTBx4sVd3L08KGHwv09Cv+3mvZ+SBV/lZh+O/7/dVffjv8sv96SS8zQcOLBLr6bHBox
nchtY63Eyp2zpfFqT3O8JddVFts9GwnZL/ZSyUmTgPpHVBWpFevHar04UH6/N7ojmTSIFtRv06aG
2aN+ByrTRlskaI5G3Ezhpabvs6eFcN7sOBuiU42U2U8XF8/97dpw7mIQqWJLAqP565IhZfl6BdVF
X9aR2frMhhLsC87fN+KfLoHVbXcE7zZpgm9DnzzfcaddtTRKSo0v9Z/IKP7/LvDNvOmtWq2kFxfQ
Bu9+QJzRmv79An+oInLv/3qEb5YqzNpqqEjiEQhniMTU2b3fntz9C31FP0lw/GE1/HKtb+ZHT4Ok
Dh+RDtSvtGnftFKf0MP8MaH1h4n/1yN9x/+G2TN51Q2PVA/q83VxWX5eB439w7iJYtH31dVD74Ra
oqqgyfCtmFQkVaVXuq4tSeZbnY/74H7K6D3rej+5Wn9y7xBrRlsADRfQA1+n0r+OPtCxcuvJ4hPt
xbpxmIuDxyWKIdharH94qj8Y5V+u9e2ES7L6KQMwEe7UDoQVVu9ExLlfnc8/gabUPw/gfx/r295p
6kp/x9eAxxJJEmRnSTsgIsJ/hL7uxvVtEVOuBgvwWj8ZfOUPKc9fnvPbvpKy5tUqnlyc5AIWRZj7
3UFYenez3RJd71c/bOSvesjv6+W/j/ttnz3jXqzcblxRcz+OmAThfoGhwmB/2WwMNC6XjfYD//Pg
i8UPFvQLkPy3G/i2+ZrsHnCUMLXCUYBqhD+g/uYuouN7Qu7z/wBW4mT577r9vg2Ld5kXrbinLRMf
QqxRRl6kYxKOWj814P8BiP/rlb65b3UYp0pJehvcoPCDJss5G4TUjP0wkD39YYv8wbX/5bHE0vrX
dpTa77dyK7kY1xqhP0mT/xvhxwH1HeOHa/0pyvrlWt9MWO9egjGrxbVIwbMZIWLD48DTPPkI+y3O
w/Vwi1/80zP+0axp/9WR+LZWe/X99q40VBjUCUSHt2WrNrsffx9G9auq8G09dnrdtirTmsg5Kn/b
/+/k2n1cpYss9r94iZkjC4nK+QeO3fBjRxwHbDU3JgfFFI7t8jlakggTgFAgrDuyO3jcIoPUX04m
vPdlM/HzEynEz+mJVfCJZygcNBH5iTMTv9eYpSLfuIycPq5I9Y9T7AIjD/kyYSOCvP/cyoSu9dBw
+Xm+Q2CyJOu4REy5QoXJgXuVXztn2kWWj4Tf/Ctq4p1IZwoP9IIPPUfdOrFc13dB1vKG5enrUzzU
E67Y58vyp2wIDK5w1jgEeMA5vuzTupjzKe8/0TbPjRfGqYVPjgbP/B/fHKZlg4yDSzYwAdjq4/nC
ZNivp9rijXf36X5u/slLcoyxr1kciCGShoDTcDCgL0Kks4zBSjVXfO98Pkf2ZYI0Wom2O+sIhlFr
fTwfcQ9xED2+9iJmfxkzdHuPxxkQHRXXW+XF146hMxNB63khTNFidibbZ72GnT4axzo9lD14oflp
SIb64haO7A9CiLVImJcGWsmLq02xXVyY4IKrLx7mmaRJzyqp/wrw6PE8++lU+lNkLtrTYFkRUmCo
n/+6fXNAIHGp9KRl8wkFawtiPaiZEcikT/uj9an6EKkJhBmI7DsgETgbkWU3UtJWlNgpggJlgaVH
F+x8OeIMNMEzZIO6T5/78DpLySdTPixN8lxk0WoyQtBEnWQcbUFbzHCQrPv7RlL+sFm7YDQlHdYP
6tXytzOiDl9FLLd5oBAU4aAGBdaGNebl5rBoXEbdZTXrrS5+azSVnLyfDKKBaG/tTXv0qP/9Tv6U
XfjlTr45+3Ld7gRayp08PvJzua7H+a5TCHqrF4DM0Hyg55Gb8P/VpRnAwSqZGZrD8LkfIXLSPrLZ
QzNQhChzE3ZI7WGXuhvFNvSsQDEZUghkf7jfP5zkIKfxqWjhkcFnfRu5JuvJ926AmEBDaekyj5at
j3KsD+HQP4UzSk7b4GHcJEMd6RA1H6FnhOCdQtzNq6hiyqd4kdxNuMKp9wvSxYNCMhZHAhzs9u83
Snj7u7Mp2pd7AHGhqqNW++uirfRIaz1vsryMlr0P2X+NSjdbpvN6D2DThbCXFLS6fH+ivICSLeDJ
nteGKBuUxaE7b7baOFuW83wHawdaEicZwfvY0ljVq8prDuHo4rcn2mcwUcA5UHDIQcJclu1J4JEl
GNADRNmPpZ8N5Xn+Ga1R7ZtDTmr2hjRIwoGR+yAQp+0D6o6IAJSuCo1I19JQ9at9Bc6Fc+Rl9hUZ
+dwHy+FWZ1i4WjCbfZDlpRo0qN3u7kV1L7e7duIhFjJqeVCduN1xZ5sf8nV7cO13x61+fWBo1eXf
h/YPkFMK34qE9B7zDwf1tzV76ahB/MxvshAcEi9hgA6Uig4Ua5bLuShJuVOQ7dvtfrUqODr/edXG
TPz395v5wut/M4ncDKZSpaOMyPXb2fTOmlB9d7gZCmncz4fifoi2+cPybhqc9y5WZS6KHTFio1ge
yPBWALlEog4x+p+cALkrnv232yHmoHseYCudbr+uuqSOcsLbjLE5xF7LkH0iguVhJJnDDkZAvJBu
xmCAcSG9kZjnBTw91GxExmuIV41rvduNRIlPRl8jtjFxWHf+vYOV1ERHgs4tEil8+E917iAKkCGX
Am5yYRmB7YInLtzdUdSENJKq2gRIS0WsgLwYjJJciHoVxx5I4YxCDcT+mXmRLViA4QKFdA7YlqSZ
HpyuyUBm7QMsOsrra9uQa/NxLiCBA/hylt5Gyq6F7nnyOFGkCC2het7hmbACNpKzjv6VohRStEzL
SLjPHWq3KLZTLhXywjd0CMlHzRgBKA2oWEHobl+Am/PJVz+aVdObtkCflLSZy1pmwh4Q9l8wdVg+
oYL796Wk6H+ItWHs0pAB07u0+ErfIrno3ctCJc7lZbpGfOojQi8EGC8uxdNkxMpxc+A8jnVo4lER
uo8eh8soBUd3GXd3F4Ccn5dNr59OrvTYb2JAHSKT2BChTRT62ZhB1WmsQzBgxigeT/CkntaUKjlb
R4wLU/71PxMLcEPIvZ7m0ykOC+l3lxre2HfB2bKwa7R4D3h0sd0HxUS+CjevoYuCv16jxLpZfHMi
nD90wOYNv4wqtNiT5LJwdVzbd/3C3nwVZCgbP02Wk/ABp6eO6RrCNcYxYTpEWbIWnw0yXHWf5NOK
1OZgIcp7Ci9ytZnJtzMT5PJ4uyUIHA8ogPKDq8WKT0Vtk1AU3fXzYi9qpKKQqjg9F2COI3QTYSXv
h1NRYMXtyozVc/qYQZwr6HiR0waxl8RGSP9daL4rA9aZXf5jw5f8Bbv9bcO2aY+RQeUCyxNm5F+h
SdTptJJQr8T5AT7QktA8h4qMYjhSQ8NsEsPHNcF3ViiBC7ljCIZ98ZnAH/zzgn6ZHKWocwngwFer
GFuTaaEj0wYnzZ/rAtli2COvFPzn/hZOHJ6dCjhJ7y9f+FMUskUF/GK6U7IUXSOHdIjOChDi8Bn2
xdv3BC/izGI/QEmK1AUuI+dHAJ6LfDJfFruD0TM0j15OK4OfKLYgZUWTAeJ2i1nBZxQp6b9vGv1P
DoHoNUZ9iB4bTuBfx0+K7s/y2g4kyiMiSCYeYT2FtkNoMOI4vnP8UjbauNM+q3vp+htfhOo+xaT9
4Mz+L6zhYrbY295MHIM/3B2Qwz+cx7itouELUsXftnSiK/c6T/BXLJ2zF8DIjgTCB743IIhRbY5E
ihVsHnMHgMOXndoWFQHO7CUbpjKYeUjt7QNb6itKFlHRZuP7MskW8gAiYBHhjkAN8FXqzhbTJ318
1V7GkBQlFHj/qWhSDmA3iQn3t7joono1W4zj/nh2nnH0E9AJM7qeYQN2DFxgzlQ432ZsMN//9Pmt
9uL8w+j8rrKmMSj/GpxvtjOJnknWBB2JzJWYueGa0dnx6GSTXBEQCV4DqjKUM2bwqf194ciSyDB8
33lcHG1FvS0o+L6ZyrB8vJ7SMwF9jDzP+fqRbZLCTGghapvoJQBCvgIOia0HQmN0V3B4IHfutNmk
hSGtQ3okmAtw3J4IJL9gCv+gSwgut1958gDMgsBt7PM+fRUhwVzGRyjB7ce4sfe3eWagsQWCQ2BQ
9gJpN1jx0YfMnA3EC3YdySM32flCLQgwRherLT4KW6diaMGx8OlUbhk6DIAXyUCxp//DOH0FI7+M
EzRLHdKmKoQkJOC/d+8VN6oBCfO47MROR/GxROrkRTasY0GsrYjOWCC+HQOeKgnNJXr9d0jOIAfW
8d4HyQw397VkV2hWTeGgo098Ah2z1nZyCrqaeVUNicI77P1gFVcITFSf6meyBBY/a3fMbJnBQ7tu
u1Gf7hgURf3kVG6K7fPMTcS1d8flgAfWKDSzDSpqQNsRMu3j214z1KFio9Ddl0tkdshhFR2LtgXB
KAtfEwfFqlZ8VI56ARjWa59eOHSLcDviDHU9Q+FRLkZQDMrePltfSuTbrN7gFbr129V6bvMcQwSF
z52Untyx04OO9NPm78P+h1yLYLeSYKhg4KFnkb7l/tS2JOWRripLcHzVy0iTRS71SxSrQOBG4CrB
tNAVnTkPOJXftgr2BdzlupowxtBJzsI1TXYp/y43WmPoCx709oE7cYX5IrhBX4VDhTSE3AfFy6j0
uAbjDbWiJI/kZpxD7fIy83Ewuup23TFLIOmPUcfJagdHD7Vc/73Urz79AUiC1amH3quWTalHoBzC
pHXbQ20PKen5mnsdQG0+bRBIe8A0Dze5Eek2je7hwwz3LckKW/YLXZcEMTqIJduIv6rg0DWjwPPb
C+b10Lii/wWhsJvOIOdWts3dRh6iuQ8zNkNkpB1Iu/wYrElg4nbeGxdNvHhEY6GM34NYE7yvmnHp
2aXq6Btl3Sn6uKQgHtm3cP71EieD2heyL1DiZwW5pGHBkA+VJcJ/tCcg0PiqjTs+WCYkg5CiesEm
uAz2SmIp5/dngFw6ncKVlUoItVlPZUiAnGQOPYxoSVW4lZHRxo+ACb4Nwg1r2LGv0P/pFiNQdv2W
DDXbotjEUE7fjCywMmxuhJiHVbr8dOWDtNdW2hRNDOiwKhf5On3cDc34SeToPGrjuaSaKwf2Y99K
h0+FFgxb6xnUNUhMLfFkIn18DU3hxkRmkZ5vQmoiaWydDEpoSRTanqgpGjr8bVdTHr0UC92GHIQ5
srmKdZ8mN7vDugHzNMrOOd8FrZ2a19okVSLjg58lvz6kLK9R1LbYIQpV6/MLbaVhZqurYtuFfY09
FVrNHDZoGhsKZHfMFwopRySgni2nyZwe8s4RvAJNahUUtmu7O33fh1AORRveGCZOrNvqc9rZIqQ0
goxebmDBhtrZxe+Fdvl5NTVP5ciJ4EQHI3ZS4EVFSAQBIFy4FLE4C6B4KZaVCfU/+lElrvH69jp0
oa9Ds46DtMs6MZPKDbfo9+hbBM9K1eRHHqf7izsy28Oosgogl6md7ZTPS6cvabag9qdjThrpUj9R
Z++XpZeiaZzBlLuTou1zShcwI3ZIVy4q5P4armJcIINftElOaWYAeq1rXMmqIQV/rnsGcyPXRo9j
C+xezFL7we59OZTfjnPY8+gFhzGIE6b97Vy5XrvvXkNdYSkNUHlzRLuoDM/p63R1VE8QXibOzYH6
EsrZlNfNyt0HinNIEg5z9+bIXsJ7UFLic8HjIv51h7hTtJve7LJLGT92rrvYkTy4wE9PIJYuGLZd
6igQRF1t8TcAIyfYiH9BgCiE2QcP9+X9cIDKv9l3XQNh1cGlBn9AMfmbfVer4JZFN71ctleFA+mi
z7a3obCn57yBTfThXfhYb5HmAA8tGvbikeCirehCF1Sn4gWdKw3bNwseVZQ25a/hSQfQp8NM2nUR
8wzHnUkP6fCuW/iBK1sq9LGSLVuyVfhdlwPl5oOl/pDcAnU2BcCvvGjv0Op2QWLD6QqB67hLwoBP
HjTxdl0NWlrOe/D53DOSIvxU5gj63HoAD+7g7SAc+vi4Q/5YDwrn7kFMSVeK4BONXNS+oQylFc7l
8PAQDIP2kvZqpoMRp5cMqo5RD2RnxM3UrrilxBe/px4o//yrD5UHwgeq9WJuH/9ZCfJQ9RQ7cOkC
pbrctuU+SoaQfpAIOKnouniZlxwyxjKDd5V2U7v5+gxmOatD04UGF2sjCEP5c12/HPFiJzrV4OU8
7EsfeVa6/1+OZjU0vyH8Ncv5eof+ZWXxsEN+C7qFrspLHqhuDZumwO9qn/JAJy2lu3Ffdi/9+4fs
ivfR+gGnrbja/SN3xE+l/bQP72NfI+6Lpw1UpoQ2fGxsjVjwzvckRz2L99RfsWFl813rarOGBzdY
Uh+usoGhxkFO4844Ago9PSEoeg4BybsCKQuVqify5/nwOYzceo4Ajb78+1Kmg/C7q/ptKX9LDMj3
dlBeQ6lcinmr3ReiYy/mX6J5WHFxvJT/TOZNNbuj7M76absPH85gXywoKD590Wuc+TGrrYDd+TlP
oGTq9h9w2NJFF/cpRnzGcDreffEn7atuMxBDfPdVV2eAXwzme3DLaP/J2B9v9sXdlSGjvENy3lk9
bAnxg8HDZsB92KQHpRNDXPtk2EUPI23nrggYYQT1erQ9NMhTRNy7WEs/DFXnT7u+IyPaTFcMzbvd
b0N1L5V71dw0unZk60XfgWx0Fuj/ttAXLAZPWl8zK46998t9Sn1t1x53KF54iCmhA/Juje7yCD+l
DfcwDMMoO6LACSP27oWp3Rb5kHzy5WWqd6/RUbEXgmPP2Su2WyhoaGjnuu2HIS0ypA0O9Mg9d8HD
wSXtbVA5fcd0UXbG9DWmO4XU9KoXo+9pPyuzaqw3bVO6qc6lY42y9cso9gnliXClLZmcYKh4zw/t
M95Gc/lqwvUs8yiwlZVbfXbz6mNFj0dsQKuLIJUsML1Bx24dwlNUGNdz7rcjW6Vn91StLrqJuBeZ
uBQRNLm2Zawwil/owNpqbWiJo8MtixNJo1TPzgD8RgbUCxGFIW6KRk4zfbvlQt5nSNDZettoUSK4
japdURk3SgXAQ2IXk6VfMYLIY/XvD1uZlzLekZXTVlX2G8xCqLv4UQV1mL2MSAk5SOhkUwNtyAQJ
P/8GT+2rX8IWPr/p5t8XRweMhyryKd/MH6TrJJCJaOD3/E7HkV7UvKXKLfpcRwrw3nlBQPUIzRaA
JomuDhwajmoKdlZ3ls/IYNZto5ZRERY+4K10H7r9fkzQE9Y/a1Nf6KKVuk1z0G0abVE0oMk3vg8S
WgDtmqOVHtqW0T0H9IwTTGZtu/XwIK0N79bwMhZ9DW2IsGM3mdKX2F3nKaqoqHxV9aKHlpPANOak
KJDeROAL/mB8aJbW4g7wijyAihaTGLl4IxRP7ickQYQayDrNzPQCSfnkTqOfSeKVZhWbha+k9rDz
9OTPfN/7aJMPA+qu2y+VakEwuw4K02twoNY6nt4sRPLECoaa36iIcu7w67KdcCDR3Co0g5ORPKgy
P96H0QnhL2nejs0BS0k7yCSZnsZimIxi2ST3v2Y8cdqgg6zM1M+eLCHzvkSmCO12nNB1imNo2bQA
o23qBjEZYqNTGs8OPrMdoZE9VbfekS1Ky26z6AQO3TTRUBuxVG6f723L17Khpo5K5JaMWwvCeIjy
UWZjUnuy0eKsc+gDvfl6xwvXBZKr+3h8qawKdUeU+Hq8EU1OuXZUen/J8zn3kuyzMRreyMUU7gtn
Es9PhjppF4zePchK7Hs1ySzeTjIG/9edvVUjulofr0E+mNTu7ipbw/JhVi+vdbEJD9AQyqxJBCc6
iSgdUZ3GbjoeczYmElMGD6LiDAVBaIq5WFca4O9Sw84OF/ouVJO4+uqHe9pT9QX5XIt1SPvoJEud
Lqf+MSootK1EElAI9iBatKIFEN812Lep32ojAkPvo4qmDVOQTYgW8TAdXR5SOS2cAmWhxhzygOuW
1/Ovo5fR2xJKdI36QFjbAX2eN1aN/aP/eRtcaL5eKs40GcfTyxbHH53XnnDHT3RK0Ou5TPadQYXW
q1DuXYUJ2cABK1QhOdUSqgUQYac0SlN5Sw9yf6bFKDpQSDzUQ5Wu6ukzNVrDoqZz31O5dd1oF/Po
+BxXyarKGKYh5moQIiy+eyFF/XauT3TNaf8pWStk/ukaQzFghMiHHpvtvWTXiBBCSja6D9TNS3am
DXThFlRDRj/46hejVFyUTmino9edfqpANd6bFkhUaASIOHT7PiASSz77UmtMy+2NynZq5vj5Gsx1
wSAcKpDIz/lQ7tPQ0QjU9gp7d0yEYYWq2377F5FO0wP3MnwXo0fPi7YcGSp+YM9rJuze8NIvPlND
m3U6/Xe1eQU2i+pNyslUIgfhpy2y9/DAR/C918Nb28oX11VOjnccjPXta9NM0Pe75fbwAwYR+jXh
OLWX1AYwNFQKE6E8HwNuK7xk07EfqN0ExsvvkEi/zgOn2QBoFyat2SDKjO7T3ZEh1oHOHa6BwOtk
tIpBqmMGx6p/UAOjgyiYS01HpRU8R6YRvCEtW9DbkGAoyP9YMvwVpAie3pvOY0DwdwyP2P8966yK
pBRgBr0YsRbyoYqUp6XLDidadrWlXT2vplG/lmY9hMxT+yWNIlotqVwRv5ZW1aOaPC/L+eNisxhy
6wq2IUIjIjKRkhvQe6f6Cd04JXDq2sznRct0wIjQSy2RNYXmn4I6crID5FRnV9l408tyRWqZdKvu
3LsItjCn0bQ70NY8UatzvAGRPnYHHfYgzQcobsttrCna9nTr8OvVwrvPR+VjKKewsqiOZIuGyzox
SBe87HuUGVb1IQ4cOj67D7NV4KxlUAOUPfN9dSgB0ldTELUiYHyxlJul+n0ptq4OYBEomJYYdxqu
IwFZoEEXhyBY3q82/G4SrjQaG6RzVEumhcquEGOgAevjbfcGPabf4/x977JZfESLsm10E2QmovMb
GdUJapOoRknGqX9ZXYjqGos1EkyJYgVtDFPAjnQRO790/Qope5Iq1vXtxCfSEEEfwVYaWx+21pq/
H3abU9+VXjSSxm56HSab8u0VAUGqpWgWWvf9DJTL135qvcUIouzxpmmzQmPdamtGNplUklXme23V
oR0U7Vdb9vOmQw6m04XJIXd7qWbU6SDO12HSD4vP61QNh8FZdaydlK0L3X4sY9Re6XDlGc1mUtdm
RRr9suegbH3mYzTN1x3dY9s/h+TKSF6ps4YcT44ilJVoZiFPdRImPuJw8bqZgoaJ6AhATJmcxHPd
y6xWd1Wb6V5zu+Tl6Yt9mPDrR9WwIHcxQZ9209pS0UYNRbPDAPZ8zt6PumuWZ05tdmO6fhQuwETR
MgMjVRUfXp1lr9/CxVg+a+v2oTpkkQpyb2RvJ2nXzDghx2lqYUJ6KMDQFfCBHajXt+XFK3eXjsHj
l3a38so92c/3Mb9Z9f4JTSoBdC4oW1qLDolBr32WEURIPPKXDZLF7QFmAhAYnU/zAF+XZCrHRdAb
q0BfoCIp9E+G4NYPcizyLIM3y8a8vFL31ptkWZ9hvSLeXFuZQ/J2yEEwhn6L/M/FaSP17SqHx0h5
2pKB39edp3drhujyDTZE9LyscvNCJyHSKMh2SkQGak8apk+bnoN6c7Heq+DtALIpvejUlEyiMtJo
wt9d1sQns3W4kbzHDrKWQLGF5wkx1FCbBzYNtI08bM9JlnRJ9CxQg9a/nDYqmU+79Eqv1x9G4aBH
LE9FKtIsIDvXxAQshGpbd5QPiq08aQnL9zCVA7Q17QN9awMvkBE7iA/Nlv79luzMkIv2WscjdPKr
bm4mu7ygAgAthFgGROW1ebdzzjvESe7+i3h6lo1e5I0m5eGKFAcls3FKy1mfc/CoHrMnJx1Sx/i2
dodGYVls4EHxNmqFAsuk7XYRX8BXMa8v67HCfbovhtcB8dKigDHAQWTNyNmjD+982yX0UI9SwysD
C2kPCryLS+0fcxL+InfVra1LbqZdfLIcXz218PqkwXXZWA5qcniwt4tbP53LFUB6qQ2zrQaybnGN
hu+lZOa4rHu9h1YfSauoPwweJnQFyUf3bbFKahZsDtlEQOTZtVsL5Git1C4jjyqJAvZnp72sDjgp
o9o0Gwwq/FWeREF1LbY0gaPysju54YIK4JtEB0bYuO2n/1bgkjCbjXrQi2HHYSUzOBcvuplSY7JM
75l5f1m0p1PraNHbEm0uqXmjLc0w5FmTDh9nIpLczxnZM+JwbunHx5aLGGqN/kRLQdzB0DIbDRJS
32wjGxxCcbG6dLTTkFxOemhWORwuUjJICi+nO9tXSVq7oySzomlPSOm1daMiGzfFYrRd3MUGN7GH
puAhcSDYkNoQGpi3QgyuRHSZOJaTjq/HmqLApF7VqlMiz2Fft+VYifqWRMVgTbQ0el3HOCEaTF/d
8YPu6tppT+pPnRwG5B4DKecoNONpMpesYt9KBhBOCEKy9KOawxpkhYhOd0uEaKfh7jFJFDPpCoI1
ZH4IVLJDXFif7WlkBRfzXnyWkh12zLQyX6NOY1HVj1DFwQa7b3aI1S3Ny27eVP78FA4QrQtPpezo
gaVyId1O9tk+xvK7tAHiKrmJB+lYaKX94mm2ZkaZ9eMlQqRyRVQ0RFN6VH+GbjXP0abFGx2HIx2W
nbsDbols//U2ksCTgctgGXOzxn2GceiMl5g4OINeXZtlVBAWkogiWde1L0MKRv1oK9nO239o69ak
fhyBQbzsKEJN0HwnpjJDW6U8NDiBZFR12LqPwzTnvGlvskG9eLto+21Io7IRiULeslNsa+zNIsUF
MjkZUjAklN3IFVEkMpVxVJogr5QlRSdt1l6BxVo9S6v4ALFCmIfMCMI3GQ7DBCJTlfQuEITpm6j+
7QTLlt3GhHHgIBElcv3X2u9BHkrn0CaTOe5N8v3UMCrIMLyu1T6yJvNTAbBuE9ydtrYJBxX5YJIO
Rtnxw1PWWPSWxwY52OegQz0NUIDZdjGp7VWzeHpF6MlI+zS4HBPSGPRTBfb88hi/1i8doc3ZW7HY
0jc47AhZoj6uZWvYwHvBiYwgDSQcBqrSHOhoHWuGlYBsGJoZGYnNxRkQvQMHoghxNx93qvnRQMg1
4sjHItrRkkWXGtpywuGvDKR1oBtESmUNo4+tRY7GqRaPHd3rtqBGQuQX3qb3lM1c+QmatkvWHsLi
s7dkdOy5NK0rl4QEWIOr4cr7QOGituI/pzF5y9yinATi937C2JezFq2M2rj13DBQTWDJyuo5uj6s
tjK8Uv3ZPUdsCu3qyneri5hkd12B6tsC+2zZFb5r73Qb6tJAndUTSmN2FFh5uYTAqIi2GdJpT/dg
M2vEvsNLZSNADnjt0H2D3ipwM8n7YxJOm/C+VPJBnM4lyWmjWWhfseCIiMFyJcQq3dhvrR7VvNwW
PH1+M7s+QMm41X8jjHuFZdCuDtnd66TGVL7B0J1tyBlpbfudj2vV0Odax9ZzIyX9IfBPzb7H1tc+
1ARnyEq3GigXpJbsTHVhS/da0CtdprLkIfMOnlg154sHRHiS38qdcCDcNiTs5bH6cipJRVdZkpGZ
Rg/VauKRFngSuQ2YptCCNXb+BdvzGsdU3WCKgRcQCYXSfp7i6/GhEA3tEjCA1ZbNKxgdpYtXNLC1
8+f29G6tWTkPusNXd6iSX4bRBdICrFZtJ/5s0m1b7NMqGMTyTJcR6jQz69py7vpwsLtVTtFyCdjT
Dg4QWRFok3peFTtJ4bbe5oMghLoLtLhPj4jw2l+3d6/Cz5NF2ZruMjr74btBV0oz72MrmcI4FoZL
Zf8mAblNHy5BQg7tCppxaDPdZiX6j5VFobmY3gdorMM/A3zKLJoT8cBrlMdWjyxUL7BqfYy10CaX
AaRjuB4rqodUmFuH4nidXtSBiit55GfT003fJTXU3JbeGXU48p8uizrbdHDgXXauEIedIaxNES+e
hT2fA4PayrAdu4gBYzoxHhn1oU239Di6L5DKaLqVh6bWqow7eXeE1Dec1Je73QJAW0RuC6V6uYs/
3JGRmVLYzJUl7Na+SJ0cBGeLwxx0btHXC37LWXmacBeaKvyo0+tRC2dlDlZAP+Ec6vWwvi2ucKuV
7cDJ93ehsmoTQjYcBpo6C5/jGsKYeIWCa/uYtxZaF+cQvBmHkjQOe2hZb4pA2MdXLzV7mPZQmui5
FyDOmsGcRAoJEXk19p/tu6FBJPBS3Ge6eOOYf+CU6tXw9vqI1RmJ1QZ3g9Jql3JzZIUcjA0s8ZfK
KLpeN1gURDLlfZi8ifC7kJZQmC6vRHkCCTeIGzspbEKv3EF9g1gyRSSssYNmUtUboAF3ybvyg7EM
hERdavwVJIumt0qC1WUeesUbQcHXAT9ncnGALreIsWujFXovcizzx8cTINO8UsaJf2s5xd3AQ+8+
TWrbWf+5JtteUN3JkFW3L1Su58xuBpUJa+Zl5QkhYWtCLrkHjOcR7B+1EBGGfrfX6VeIvGUOgSHt
951+WNuXNRjahQRc8aD2F4AYg4tzV1FZEUJmiXebcdCzP56JFdReodnS8zNda3jnuac/l1r4kRyx
8MnTBuoeHAtgKaRy0C/D01oxw48DVid+jTRi3jHyC1MCgWwd3Zx7DoAlmFG1ml0R4Ou3dylsZRiY
yg/WrcPzsX8lZBe7dukqOIrHx7FXD6PgQI2/vphZa/YqJ6k+i4fQiy11J4ZuJJtc4TUZ43fS6uuU
NZmvaPnaUZC/EVBGDuax8erKJOrVwVqIEPyO6iHg5/d1dR9TeF2wtjapizvT7Vqc823o294WNe5n
xwbd3cYNNR9A0aOJpE05VaV+O7dv++Q2VAfpEv31N2x/b4hBi0kybUWWNMI8D+OX1d1q1L4IYlX6
a8fpKlrc4MyFqMK6E1LIR8SV50roPHq78jpSQ0p2uq/6KS516V8vVivzXrfxy25NWHK3cljDUk3+
4aDiRgvHFenm6BgMAiIkqwd5Q2yh8CxvLrPrJHoMAGhicpRW/wE04WaG/QqGsEn3s4G2rGdkEO69
WkY4w37xnpzQPCI5dP8/ls5rS1FtC8NP5BiS4VYyYo7lDaMiwUAQBHz6863eZ9Tu3V2lpbhYYc75
h6nHz8wtFYxibidONPljongWOxo9KjmpCC4o3tRXX6mi5mr3qU3BQz2I22AGxKN3g+2H3egC4vVD
Hz7jvpygB/FqBKIqvAicCzlEQ2o+gpzJS5mmW74jJZi8Y/06vyvziqDvqSwMEo1H495ZDlQX6qBf
KhybeYrmr/kdG4rS1TsaP9+Y4lEVG2+Bpv+qYKLgpC82I27CGzKCQYRcslUz6eplVXyW0EPw8GQX
gbYzZlebfVVW9z0qu7ddGuosiR7r9PlTm/SV4EcJfbe7cHh51oli7Q/pM96oieVea5uYXXZbejd7
VeWkslcXywldFeE1UkWB6dyesjqaKvNMC9vE8zjbYSXAkQSHD98PaKkEYP3VbR9gP6pKNP1reNN0
b2guB10yK+9RRiL4dgvdrW6HCdFknp2ZvPrzmCfnxH8KfBeaDETdSeHdI6tymzkF3Zn6UR6eC3kI
k2M6Zy29sfJNj+mAq002byaHkvL6q+hdo9g2ZuPm1PX7z/f9UqR0k6QGzl0sJAyYMLUBVc5Gh34R
ntRuMpplj+XXWz1k+NBGz0Ou97NiYiuYcJXY9VGlkws82KADzZpgdZvtNRdr9RYwie0U6jUs2DKE
6iRRtYiLmTnn6GgRxyQ2PM43oXmIj5itbW/depDcCmkBnZS60cd096rtFPRylHh16o399fse3d4/
oOG/JCJWUzqaqPWE0klRRF9Q05lcF53hjoXQX/TAW5V/H9fYmx5eFLjlo+Q3FIwGuyUrN5H07Dj9
qOcW1KJoheu9ihWLv6VvYmq3c8ip0WMkcl2we2izTorl/bi+X73spMC6AWAaojc7dIENLSLlOz0j
/RKMKeWI/NVeTvdh0SAdb6Q0yszN/ZdgtIS9d2FyPCZ219tDtioH30x/zGKpY/AmUs6K+C+i+XCZ
wUPMaXFZbwwcfqBn3MNkV7M+rRkGiEWLbwO9REf6VuYwpT4su/1Tv1/H/KdZvtJVgznX3X1KcRlb
dIT371CBgElm48t2+50tw4l5+0/6hRobc1ssCL/f6myqxbeoV4MbBQsogFOD+sl9pwdaJKTe1kLx
cWZ2+thsw1RzD3BvoynVANpmQoGmOh8W0AOkWTfPd0R/KtbDNwDZfA+l9/zqDpIGEGfnZoR4R0Uk
81sJ+dMb6NeZVxvupS2asLutvDC6+E1EoGxuMA2ONbkgNXo/h+7dBOv6DCRcNbMS/r61SqHMeHqy
uOM3BQV5/05cRkiZ2nvS9k51Okx7m9moba0HPsivpawGlnGKcArtNrmIYFNCglabWdacuSBdnt9P
p8cuKI9fIm9xh3I+lotcOl5xnwTpXvVOul4WW+XwPvQ0SVVCY11+UW4D0ryncUonX8KyhRwMi/dB
0ckI5RtJn7Eq5mXuNponQUI4WYvi7isUO6LH3YWKlO8t/7kfai97beECvvON1KyHt0+E0C/GfQKD
BATTNwAiojGeGtvm4Ty2KmTB/dVji6Co91B+DJl4BeI+FlLKEJqn9gK2uuv7c/+KLGDZzJ9VW1qm
RZysfmEf34VQ8n09KBGbQWn8disys3F2i+B5rTvPckkdAG8hVGeXHJTGKFhU7aYuOneA4aY4z7Vy
PyW4A98OU2lpTVe3nqLMUq9X6XXLt/1z87BsHasQTgOoq1L4Mp2KvXiYXu4/93pl/WE9BcDRuvcf
zJ0JDP+mlk87J6bs7c5GTtxFRPnJAXM2Y5IJG0C6wKiOzn6I8sr18Gds8vC9oT3jiRVoLUn3FHPG
GXc/yKjpiCawugoHWnauJttkXR+koGht6EVlmOEx/rLHs0a72fkwf81L32A6uyzBDPcf2FAz/D7P
WvszEVszUxWULQ9vN8JkUqS637Xk+SUwdAFV77vrAvJuKUGFia2Ki3gUHDazQahVupUuKBiAoXsM
aU3v0h/5HpckkD/vYi/vfRI601rV5tfUDFUJaPvZeznLROnYx5vK6zsQDHauZ08EUcJBm92qm93Q
PsSrHWVxm/drq4DIVlCgtbuP6S71p2FOL58ALstH5VqDOJHxO4Q3Qe/ZC2VtGEj1t+Rr8F0gAEjE
0B8vmLM+sVPq307v++yO3Y7lNDQwbgJyOo3fpmDS2RbUzWgKt4XDD65eODoWbdnx4YXOkmGnSL2G
sxe5DE+pQ3yReUSDStMz9xWENjt8r2DQ+Rkerr1D0QcMxIaKljROcqZ/wN/r0zyDPCi8yTP+j3Iz
tSCMiB9oOLAa/xg2dTzw0pBIPNzdrBm7w+1PgfGTE+8ofnEs2Sh9A9GatsAszU+wiQSHou8qQUR2
gjHUzARZh4byLD/WNVUx/GahZ6nh+NF/3HtcugQFJcdSPeGsEN5rnUcGDbsI7A/6s5szfOINm78X
lyKxTYrGB6Be0Ipu8yrIvgSw14l3DWksAIPvHv5HHxKXXcoz8u4nzBdBFnr/3T5JaAyfYSTE8KaM
6jNMKKMK61yDoPXvHU2/X38j3YXzPf3b6PFr8JZ39lh6+YbWArd3POHwIucjd/Cd+Bc/ZaLFUjQy
lOICR0IyIQPmW24gCkBfxZd9aZ6Ho+q9lvVacjW7W98iVQshHgfZza9Xh4np8LQHZdIGy+x52iy0
8udpHDTF54SUXp81zEo4BvviUxCl2of/Gt3GldPt07EWLKZN0i7eyzyGOQq9h6bAy5S1yzSIs89p
fugaXn810BL6ObMgv+y7tprBQJ06z1YUisqnP7k6Gn1giXc8M6Fu6+CwS8mhDbY30bQ5oUZ/M50M
bqTdjG53ztVtoXnW6I6DJ68oaL5w5u2gtk5mXYDr9tUxUCD9aqZjTXGccwdUIxdIQ5eo8acoUAaC
B3v4m1wD+kVbTw/371S165f9lGbVENKi60z5KDIZZjaRF1hnF/Yvm5ehogEAQnpfrgsm9i2U28jY
jKyGaoZj8Nie67AjkfUN8DTLT384h9ga85ffqptuH03vbL/icxAVcKu09pMKMzSGOiYKyLaKneou
VRqZlt1yZ99SwpPB3A3E5RFk22nqvJ7ZbAQhTkPj5RRHlv+iLpkzzK0i1Db6SqN/43s5roV5aUdh
+bXLzA9oPXk81nA0SAO2CUzLyVbfC35cf556t2kAPd3wWcAlpq9MJgiAaMEoIuG+LNh4FVUnuMXZ
trt6xCkW/dNfzlNdE1+hjyUT7DzwWum3YAp1oaL6+S94erabFvNJYb8COOHP0vt+UCmmvHdl53Cf
uFbNs3Gb3Lfbh/J5v866PhhBp/TlULsW9K58VXha7mU9oZXTURmgV/XA8T8rUgePuc7nMHhM9hWW
6nAeyI8KBzdx6Bj7iiNzVRNA0QPmhu/bPtUcUNByERZet1AcDTNaEUuPFD0bW4utV/T6UehkOCG7
MaHMgnxluks64dZb8iClXj23GBMflfjryklFQRPdXDQulFhiWeJbIAWWPONRVZ+lradmZ7BBsz5m
xpaUpc23Kvxw2p8ugAIzW5Pj8lPybl00lKuJ8mtZh3b/agM6YRv29AC2m105fOBzz+pfyt7E5Hkf
WtMtg8QZ2GP0qoaU1dKrQ/40zIHo699sdY2GoF6kFF1nb0ouaCcEzdlJwUgiaO+UhWGil4t3kLEC
BN0uSKMrXNs3amf8TTkRg/qXyjmjyuCWkcEF9f+8iIddxU+el5sn4zgq7I09HXtNT2EUK8rhKwKd
vSD3Yuwt+ryWl+ul03lHikgcii/YnHQUWaR+M28haS6sZfVF2DOHFKD/gPt+0JdnX0HSOTXB+KG5
8o8yOqQct6/ctxr7ujBpapCEsAYwQ5hPluqEVByweA5vTS9AiAYxw65+CpD1+xJVUcx8AwrgLX/x
vKCQbL4T15H85D6rKjB/BFOXq/KTMKeM7KO7+fdUymCggL7gmoqrHj/INkQXoTD3K7ipBnxFUEFk
ajz43pJ2O2ZoVrMb8Tb6aK6JV2uEj974ckXpFFjq3xWZvIDgTuQ+DnO8CCIB2LGoG6Z/TAk56o/Z
B7UP1zgB5Acwo50H/On+8KCng2BOS8BkT5/gB/ZwVHLV4tMUp5Z3pOFo9PSNU+UB834CPTkaHV66
jbgj9HehxI7NknWqL8/La/da393JGbIxLFyVGyY42irpdrsS70tyVPtwBt6MhqAqM1mYF/PyF7o2
UgrFEUA79UD1+Apz5ofsWoBinGQsPcHlFnPp/xONS6x9yiwhJVueyRV41Qfwf2Cc6v+PNn0zIhJu
GtNIXrqV/xSaH6wFabllLdYgg681pbEV02vYWSd48itKb3e38prdw+sPYr5JX0NAQ79ATOY3f+ic
wuOSk/LxcHLmlr6Y6iX9wQxPze08GGI9UrxsTW2K98Y7H7Nq8WuCZ60eW+pP5H8BsixaufK7MBAJ
kYbCbvmneLGBeyPeQBV3I2Co7i7kj2UbV+Hk2/Qn31WoR+1ecVKO9VWz6w6QWv3iH8edpSiuJQlZ
pAyK4HxQxES/JEHzhtv5jyTNjYf23bHwHnDEWW3eNZKgdFzyixjZ/xaToMySfgrSPPwvygtmhOV4
CNke1QMXZAkij/+I8yUssX+kfNF0nUa4PVa9MPRAnZiBUNHFrYbWAveWa3IVKtQlxeXxl6a5Ljss
b6eHUlB5xQ9ws2AV+iIr/pm6MrELk1JxRrxAAiW4XrB3eDPWOXPxPxq/9G+TyaP/T+nDk/dpd9k3
rEcGmTLNTbwOX+LjGiRas6vYPZS5eBllDsXl68r+XTGZ7xTf9mxH2+wslsJrbXjPjdAK67b4/NMD
4z2vN2LkxKzn4zl023gwrAoPc4lsXxtq4Lpdby3mOyAguCTLQmM+v/byf3sa81tMitsPGrBH2P3l
y2kEMBWxewv+M6d99Igf0OpfMcofT/Ea2veIxjdw2WnlMf7rHTmNbqH4I0j4MuZj1yXTuj+KedUv
+dgc4Y5YSWL02r1qOMialrew/xt5P5PiX87EyD7Eh3w43Wa6EF2Fa5a4WJHivt9/2Ut+qXyD8F8E
tZ7OCcF0ITYJJb7S3Un8UY9igQsdUfDm46nMCZXDTHHEiNOyl4sn0wcYfcfksC/e9N+lhQ8Y+Y4i
ZrXYcBhhnPb3KQ8ykmLp87tJ9NzmAXItjGWZwd0nhCdmFdNMPTbcGFY0fBNYoLBUJXlGNRM3kios
+XDjH/Cd/G9gKmjkfPtdxe/vIkTU4LXfU19oERrGsnTpQaAgLRASAUFKF+M5shbEmmaHpf6bwzfP
EYoknh5ygrjKBf/dvdjTNZd0H0GGm3jK5fov1qePFcIAIQDQ3B5q5tbgQcN9wvs0eCXNJSfKffkj
929fYqunuPAhiOniGPgnHtiLBItwqQ5vVChceQdBHVjp8IpyFAPUaW/YTZP8AF76ZJgjlop/kv88
p2QYnTeh5Pndwnb3iZ7upD8+egXymhDaXmYbl+pP/LJQGhDBk5b61kVB3xuLCC0NlYu809ya1xIa
BpFyiByvIb/wOroncGHVn1VhZpA3Tk4SMrnoEE7/SnIVSSRC6ncZl2b4ROrxJ0vO5MIVjETYfiUE
Qvzl3npnaoRZ72iXJ3H9nahkMSrbcfqbvOaStCH2HIpAfvKy04/8cZDkQAFS6+itlna0sTM/0qt7
4/ZxUdUYV8PxPf4kbI4FPi/PLJ1NzZidSU1/SzwRLMCmeaNzSlfRqBFOLSY0MUg2Kduh7j/Hj0l7
oqe2exVWJUT9z/tR6ddK4b2mTmKuGz1Mbkvprs00a9MwLyW7Yn/cDPK22xBB3QmM9fD+9q0vGCWA
Y9OKgMoj2CN4ssDw0NR9X+HPWI6REdFEZgHpzJ2wxox1d9DSWP69Dm6Glm1YaBN7Ci2pjrNv48tQ
g6dOZ4+5Sur9cgfVL7KVIVHasOYGhKzEkdNIGb9VdZn2wfQVpr9JPm+qkzy8bGUpAUvDM+xn06s7
wPahW4/lPV5eN/kBiSBG1TTfAOFHQqavim7+1sIc6QM//9L7oHjHjbXRjIh+BaACD5T703ho7SGE
62I9QznZEYvdF81cGbYIB+qJYNMBtRExj8O+Pb2YKUOcaau35VllWCSeNKyh3aTPw8uEdnlztNNQ
OQ/db9N4OvpDOy/RXxU75fQEijo8CAwdro+YvD/0ur1vKw5e7UsJxO8BsW7MTJjaw8xeWIVdFSur
xEyfGWDBoD0XSzMYBhQvchkkFQkZc3Oo7lsY1/scItErbJuFmi2mSvS+w3w9TaQ1+8oVpJe9ikzD
SL+q5Pt5C3WK+hUSXciWP6/WzRQu3pwg1X00m/unZc0M1QWTXkBC4z8TwzlAh1lBt40cFqYqqA8N
pgfd0RzpYT4lyl+hXmX/+8720ndvK7vesOXR0bdPwgl4Bz4M00w9wd7iB+2Lnl/Ctzy4UcMrKMFv
rp56etM3imZMVC3ozB316HsP0uFxqL+E4/mmX5kz+ZvaYD+5nLimneKfuvNgv8eL8gBWmSYz7fCA
PXjHVDertqn3KnEJqd8OjNEfasGEt7M3HZLw09q2d3LyoATkCh/0CIGUN3KWlbOWnKfHmMHIOdn5
qFAxkNaieiVc0zwwzcoMhVwlWaO2riC/ihpt7lX+61ed598Qk1Db1U5lqycsVBwVeNE/XFdoLCbO
dRc/aKiuHyCN59QXJ+Fk3UMYSm19a4QKShA4rQCnyVx7xD/jIyx+6QOqDbQ/uH+M6Ag8InrRXq+4
BdVMT/1JRIMBmsZgf9LOxg3tHWDX6dDQafL+CRYi26ZfQDOuIRii54Yqd4Te/r6v7kekvX3HCQwX
/hZC+PaQjTlImgfz971TLzIcios0236VPssK68Gvx7y3ou/bvBYEIa+ZzkySBiIKoqG4Menp5mlb
30+BrfQ1PIAVvNF09tiVNixx0CPk8zhT6gtY5VI4rPOvOkGdYis/wCyKNEt0R7vZMDFve4QeOefe
42fqaiKNqi/SHJIsmU4gfe3ri07YjCkCB4An20RT12Wxp+RHSMqv9y4UPmLasGkcqKITB3BGXk6C
5HDbj0fUQUSR8M6EI0rzQQZEf42+pkPHQiWfAjL3kSp0W8wfcKtZKScgE04xhDOod9SoaMRB4s9Y
OX/qqjDtma/PXqDMN5QgTzf7PCW7mZpEVMbN1Q1U12/dG8W+OMcCFpShhs5hwq0KjdG9Npu+ceL+
e3LEwEunXepcqiA5TH/pS4+um6Yqk3P9WcIjnCWUWhNWiwMJ+msqNORNCJk9hRffU0FlfrY2WGdt
kzL9I59Bh5wNTNnaxGhkQm73CqrM08CsYWl5fYyllJPNr2dQjwxwytMIs7HfcSHoPeytnx5SHK1R
nYN0U5x4xEDA8/rlbhEW0sAeLk472yZ99KKHCO1SGsTM/q0M4FvkEXyynf5pHlXRoy6l19PucfN0
X0M3IjvUFaDIJ5SwIjE5mavNTI5qqvAYW0zWFHRlVs0TitJv6gUsLCsU/ltww66fHVzXli51Tndp
aLJZIxrzNXh2FAHA0MV+lC9FN9iwWU8PhHX9ltnhVy9cPP6xwvdTkqRLubTOoiHrSCR2eSMpStAE
NOl60R0nRgAeWjzpO6SckxE6G/1VRpv9jqVBUvXTfU7OFwmPIxqj/FgwefF2WQm31e4PAoCx67TZ
9FICrft/3RxDluwiB7jV3LWw2NDKl/qdENS8saa4lHj3aZG8LGm+sJtgdVS48vwvQX6hfWQHEmOu
fxYATeKmB2UeKlq7ztlHYcQSqkYc2+bh6aJqmape+gnpucMkSnmy9iiRvGJkZKrNFu5JMeOkOGCh
Qzw4T9iBStzIDhGyFVpgeXavzTZUy7CNMeGrOUgpZ3c2jwcXdMWFqvL/6Pgc5d4LkPoB2AKvNl+l
q34++chwknIm61132nRgujMUBnBU32e8I5qXTUEnJb58ODSv5Iowx9HJcVfGGamCCYYuVuFjlQua
REmfFjPE+BvNr0vsJnsKzcKEzw0Q7iZ7eiWxZGiuJ25L3Yr6klfb1pc1+WALmDc7ZAUkXQEUTyoX
GKQVO6QUG5Ju736FdEGYAQtD5ejjNkpgvRAQYTPRgyXZN3M9Lql8ulSUyVbQjsT/dlhcjt+fsBKD
GuM6MJ79NL6vP6ZeuldY0oMGDgaCdvVVzTbblcjuIePMIUhMli9ywBc8/Osj1n9ANnlX0dJn+w5E
9WuyysFkSGVGiMvuK4/f5qIEZ6Yx0dnYVTzTDCfGVz2BsMLMunnCcz7f9n/XI8xl5eeRUoGh39v+
hkXOsUHkaf28DR/GyGUyeDBYzxtj1lSbdgIGtHvXTobB1/FVrpQzxA45MvRvjjC9+cZMRj8/hnn1
Xps62wbsy/azFXXQJVt1fZycr9osu64WcH+YDLrbN9/TBu4YHBuYb6nsNyN1KEFIoUaCdqb0H3S+
e3xRXOk2VCdsiguwm4cZA07ZiLKT5dxL0Jg3fa3GQFV+K3GEGziCebfRhT8TP7vg+VwRA64q1V/B
LppBf+3VtUo3Oz0wZTsaV0DmKjL29BPYwi1uCzVfvpEFJJBq7OlPcVxbNErqXHgSdNol1WNjIwN4
RtquiRtY3m7JMxkGqj8N9ko/V9kfZDtjVPfmZ1p5L5OqHPUX6o/EMlT6UUqOfrPQ56jhkGQeZNVu
KhRYk24ha4uU2sP8WZzlTGSuXMjmgfawvXqAps/MkzjSk3kDL3CNrJSkY+olV1DuZ5xeoxUSBP0L
Rp16p9WUubkU9aYExib6x7lEU5gLaOwekfQD/0UcbbldG/DS50+bCmJmXa4EgqscsN7awzFY9P0G
59SUlsSLbAepRB0iAy3xofTvv9vrRv31zw/EWK3/hmUadDuq+hXEH4YJMY3qNQ66RhBopJV/EpOO
6sH3677KkKbebIk0G0LcTCGOOcX3ucQYcTQYsVwsauQZPYI67CdeMyQeHMm4eZxbQjhAD4pa4Ekq
LgRH9oDPfIkuh9DyBU0E+5L0szw+wFr0+WuYKzEoBsweZYULhko1hPAqAti5ou7lgPWuhWd8vo7P
uKSyCvEXD07gmTo0m4V5VrCKudvly0cv2w7O9ae94XX1g+VJ47f+VSHVO6loilcDEGyp+zS2pjk3
Uefde9+P5nTmbj5QihJG0TTVG/hsTtuh4a7J/6lt25XkTfbPU5FGE83C5TR+Wz9GLN0/J7G2lpXV
kC9lqHyKW3Q2xQ4SzyV8tMnO1GY5+8ofKXqyIr40ZAcHAgQq3Av2Ku9+0PdAXXHyTS70J9kdw0M/
oHUZR6iCrwYHt21myOtlCDbxI9iDI7vWsvR1FMFAbu8ZPpaX+eS5gJaDsKZRqcv7icT2sS3Wc5UI
sPvs7zBw7fpYhQNgtOxXMC8cn0xncm6+afW+xj9lBNGdZRW0FsxF0SaHu+WRnSExdla9wC6dae0Q
aUzX0z8CJT6Dwn2DY7TR8VOJJ1xr8PhAQzUvt+/W7ige9K4Fs5AwRJpDdwMrucf6frojrXpLkKDf
nrmRNw2ic9GOLVmSB3PEcGDKXy1Mz8Kb7pHG3O0btyXzW9yEZu1G5kywoo0BJTe6QouICsxGgkcX
Jr/py7Lv1e55NKC/oxWmDV+HKZvFx0o4kt5zkuVuDiI9tRw4fKlXTILdbRIUC419jCCut/WGhIiM
eqYjkPDTdvajOTd/Eo9b/g11oGdbn9EddrK/wUW7tsmd0sfE4YgoBgRZNlA3spADbibdI8B9RSHW
bfQ4wdgxfFh9qKyxJrIeHPKVEZccZn6PNCnDYEnitL7Zz95JFtcjDQXLFd4OKFHDFwuCIgUFjsGD
UfqMH3FD2RRdkPmJLjZ/h9kT4x6CeL5DLlRLUUWH0rgZl6LHogZklbhP1aMxzGhPKEx17gNXOK7B
6WxVDqFUFkZIuzsgFViCjGYWw/IbWOTWY9aOS7bah4/9BW40MsB2F/QNIvllp52FUnaEV4iJ8aqT
Nm0LTQofHXuqOyo9sYJ3SgdW4bDxSN2zUocr8yJHaEw+2zfsF+yJQGKGlan4u8tLs+9f+alDrzjR
YqS6ye9zgMRhky5gYm3seuxoJGagdfV6t58iTg7FrFF6e5w/Tx0nb0hDL5SrhcPOwf5BQkQohZGK
zU2afKTe33Seg1zOsSoM5NcM7PCbWMPYoNv7HHcVMhhbTxB0YxjgTjwNTw4WHJl4oGGIoLtM2dtZ
VCgFx9rPPwkLyTD8wjheifYVv9LRAbkG8OAmU7Z0kP9LKe4eyoM+8VXFaUf7tHxvKDWNa9IneH6U
FZHE9I7qJwuL9EXw5tTZZFt8bam8gcfWyYo+GMTNJBCDjRGEczs+PetgfZZ0wsV2i6bMzFS2yjVi
xOa9lSTXWEIkBEPJPF1bW8uZCE0gQkucCfs6DW8ObpXrzk0WFTqn+O0UnMyqTs8N/Sg9F/N3WJOB
2NrrrBfR5LXjoJIw1yRDj1dTjFKs3EEGzqgMBSowQt38K7EgK8/e1gI5zln6vi4RCgL2CLFneWg5
BReEZZ4E52b8hT1yS74fXDQfcFbeMApyeEOOCTYu06+h1+LoyKExumj1e9rY7rHteeCcW3p/LJe/
YmGaXnHo5tUCP0jsjFosSdRF4eM7pC9LEp4TvzBWLr5syPgyr0Ody3Kmn5cUyXd51h0v923Oe0/c
NF0YK3mESIcggRuBEJtT73g/Ms9eCrRWzALKxNZfx/oR1l9D8keAy/u0YIlbJpiyxpF7UZ8SyL1O
9psdylOmLgnV6SuMBsUlka+/OCMe6H4getvdPPVKxPRsIHBUCLPN2bNyxhNSvB1bSvtb88gvsHU7
C5AXEzht8jTeVRp+cyjwBhsqGd9QQHBrBsXu53qHA8qaOKWUAws/8of9Xt+I49FrUWHhSLluruN3
dzIhIJoeV8YG89XNFUq2X49XyO2rr2cqw0HyOTZYHsCmwVfTTRovMZ2vIlvKtjcgveLHju7nZC8L
jaCdy5Qo9FyNebocgI0sdPYaZMzCZW9NliNI7hfzgwl67jdC20NZuqG4r7v5F4MCv56MovqdohBk
DG4uwkFb9YajAgdDg+ihRI/PdC3YM8IVhov8Z5PTz3vMSnT3GeBjjcWOFpYBr0b3zi29vukrvFAx
rPBFp0SGnf/3gqg9CekeSJQw+MyR0AqhCiNL5GcrC8Pnfi58ZBq/8m80CsdAwJEddBz/bP8mEFV0
uDz8dceaVIr0b6h6JH/QWKDSDJSsBXMl8QoYLCw/iERgmezmro5DkSiCC6hSPAURVkRNkheSoTi8
3WEpBIWP3+KXy+74OGypfD1+H1wiJcpLH9wWWdQThowBgqqgnwvjpuKCZ9NXe8hwHhffN4fGb3z1
BIOTMEm4CpWe8HDiNmGO6OKayMhCfUd9jrWOhIXO1CGzOgoeoeCwVFvNTnsevPGQhAVUFomnYAK4
fx+x5Xbfbv/zcIdFS+j1XFUbYQolwqWaYpawiCq910EOWso6vhq3SzWGGIWM1oHiBBjHS3T79KP5
hKiGcm44WpHqZQ8MFZ9rLuFTDWout+IVWRQ3xkA492S4VeUfoszFpumVJF+8jyZMfuAg4lYF00U/
iY9f+Y+LfMIkTIii6HA5nXM3xUsgdsfV5hnAxg8V6GW/YkixFxd/pauRtHUUQldCDe/x25YsO2jg
/hRKJ69JIY5xxVyoHWaPiO9a6C53WlHK82mgnko+uDw3vwqKofi2Lcc3vHD9eqjbAYCFjMHvb0g8
0cIHHe7b6lfl8wLcrnbxiCgLcJOIST3WscxdI64I01WyhLARWIjGf9izQlaQcI2CeGjgM/V+2Mxh
fdkFFDCHD7J/1hUePSxYZU9W4lnBuNXpeq3s8ZsKGu/1QRkR76mBduk4E+huHdQBlRUevJ05tm6Y
Hci+2mx1qLSIAFmZRBjg+zhEbXHx00HDvvF8gg6G38JZsMWe3nQnnLnQLW06mHI5WBnwlbDGimvM
NUNC5D8J9MlayVgbVVh6qQBNRTjZ8U68G5JtDBYafJGEK1atEVOPeIBYAQYMfvo1wtXt7euJlpTc
MrZKkkCGr/wywm4OD/PXXE684p+TFmqNDxUiCdNER6A0fBg/jAfuRbG43zUv91gQZ1FU3ENIny7R
vgXVt/qeTdh/BB2QN81idrfPyXz06yA/TTy8QsTrlV+1MIz60d2OqC28EYt/sF+dipjGyrwIsmuJ
p5k4QjgiMHhD9wvZhp9zzIp+hg8pTJAJkTXyCQXYNlf2qPAEpNl6WWgu7n85xnY20dXwTYsrhoux
GyPELHiJjBizZ2FyYbw2U2pIiFEA6+TL9a/8u+H/lYJsZnvgUFnIy1VqLEC2keT0l/E3Dair4OIJ
ePz0+60UCwhR8Uht9lV4X6Irjyk33Lg71spYIbOnSTiUCXBu7nnFFwjPZYDWp/jmarKQoisUvan3
RlsbDX+k5mhLF+mLJJ24UvzwGo/fV9yp8KAyd6+IXS8WZmHQ1X/glf8I0zGgtDkUjzn82GUGuaSa
wbZcV/OWJhaxSQ6TxILJAvtiDt9gLoGpC5ye5DsUwOdDtanAga7e1imQPH4d4KA5cGy2bkJMJ2P0
bBhmonKzVZMS3+BIHnhyQ+H7/lnsjdV1me0fmGxhAQRKilp4n62TTUOnXXwkBOWCMipiiDR4rAXm
/wqBv5wB7AS09xNIXqP2ii03fygmxslGBYhGdixvmA0hy2ZCf/nWM3aaNDMXRQg8YqyodPJEvFo+
dcy9uiP19jWwdoiLD0C2XtnXowCokZlsECI1+NCpkUZ6c5tJXvn54Fbpf2lQhdjh/b1iZDhxthZ1
yCo2aQY+RllMGMO2cJvMxHISy+oWUxQ9wpMIpTil1we4NGxe4ObHhxjOKZByG+PCQIdxPC+ELR1b
4sPuAkT+KFaJ4NiqSN6LUGU9ajhceSOGdnI02RXhExIal4+lTUjz9QWMXD8pAmGcV/BDaQdwkv6J
kLCI8YqSfWOHtaN4NuMjHOzwihJN7cXTxRcwI9O9Z6JbOx6Aney/xfqgj/roqxfyhizWdljkxOrF
2OHIF0qr/p/t0pmn/Pem2AJxEbC/+Em6pMU6TIKCXShfVtj8WaI5vD/h/9SUxZoxfZM7N41S0T1+
0dHRYVHIVNOBHgN9o61EawR1M0bGSkgin1FNI2N+kxVJyTpOFmxTd5Yh9A+xqYNSkgB7+uImIuIs
JCZ+70bROnxBEhCLpuFTn39HkLcFuUEsQdE8RBBqKrJaaD0pNAwYK9HdNf9ZC+K2On4WH+3+BrgP
be6cs4iF76Mgt0CuCitIg/pe/8Gwz/kfT+fVnDqzRNFfRBU5vBoEiGgcMS+UIzlnfv1da3S+W5R9
fAhCGs107969u6cUHVlZdH9pzkG8ZEVy9D+0LSSaDFIaObq+JUolVRsKj5A4IGNT4WQjyXS0V1Gj
yb+08iO6BrJdxK6pwZs2gKgp+hqWo0M7BUpjbgVDlm7YE3H1R4fEOq8T+MD1YWjpMU6nU7zopX0C
TJ3aJ0pbfi4lPNSuuUFooGfK4ATpJxc7jpDnlT6+hv4XFEDjHvSRNsrLjsSE0s+7NhZVoQK9sNZV
TD/lFewAjdMmW5xB6SpiEd1kQD1pVK7ziK6KYL/CIyVQk4ft9/n7Qrkq/owFs+xcqivmm7d43C22
bm/0uqWdej/7d7WgjqnxR9BB/iia/1jpFK0IWN5On0hW0EjgtGh/Qys8vVTuJfVTASLQXrTGxs/0
KBQhLp8OcQWW+NYRP+XrbHtQBBql4cMX/SMVWgvGxy6PRbG78LIh3MnW8gECsv1ggyKwDcpkmIxr
BDpqlIeA3bgyIORiE/R0HXX4ID9c9tY9ZKxgtiLIRAAmbgBD42W4dx1vmE1Q/E11DU41ecW7W+6y
rPvKaNYd+0kya6Fcu2LxG91Ukntwai3+cEQs6vIrTgdLwC4h7BwyjZedEyv2WF9/68NOLV042Ibb
qwVKc5M9Dv184y0c0vjV1oHsSPgx+4LTYUXk4i1dIiIGEPiRwuvenk4tz5NZwjwRlohV7JSJD+cd
PMtV6T912MwkUIPvObTJi86+rrQWAyy3yZrWGFWSE7QbIKgHwLuzLjiY8SayCJ1L5xHA9NCnpA1Y
zNSpF5ALLC/x3k6MqT69B2JUV70U+U3KjRv3Jnm/ydPiLT9gjKaQF+NXDTeGDy6UmUvCvJEomTCF
GpgTfTe2HWgwRhdDxHNrZs40piYIi+o4phknGnkOMIyV7/0LpW2ktvf1AyFIjjtIl1DqUlIPlU4x
0qAXb8KD8quE2IE6CUZ8CMlZP/zRkKTnLco33D4jOBwoofM3BditcwbYkWrv64s/Qq0lGaA/56+A
4tbCps+xxdN48cdcYUpnOaUcbaI1ZL7pwnYxaoW8kYt3wqlizzhpTrQ0bUAAoYPzlLWCmedlxzaX
Aqh5Z9qgu6+9NV2q0F0g78csH4+4pspPmqtn9b1nB+nG7O9YX7Vxmc/7+gkoeNjSMdw/C3Ropa8q
UrAbuii7D6EdjJQwZGqz5h4oMGvSE48tNFAt0SyH+ZaiwScdIm5MP+e9OGtLD5sGvizDbPIZeHdY
IyepMwygGC2+NF8V+uKJ0ZN5Ne2IRZmNr4eWUz3zPenNnnJkeSeHR+tQzoh17SybJgMHJiYuyAcb
frAWdllXk2mP3UJz+5zppKN0aV/HnM+AKUrx/L0baJ1RHWJ/d4h+obOj0y8yRlr6Bj8won/tu8I8
JamUnudIHCn54/dApTA7NrW3dbWVavcKdQRzC3zZn+K5Cm2WSHfeESOBGPbx5fOcB89cPil+jTU7
FKudX890ebJlJP9xccwjZCMYkVuzyIrI1jLR/onI7rFQPWNSN0R+RFqYqGtEwZSWGL8QGqmi0TAs
Oj+R/2DDpnVE6cP1tUIzcCKzDaFo/p0ACjtI6EQwY2PbTT33WqwvPnIYvmzNkO70cohP8XZA22Em
jfMLs60tyLnfFqihsqO74+5vkcE9bMEZxcHULuvw1odPJXLTjwk48NhHHs0QZ6MLqIlVl2/QNuq7
3KXLqmsj22DGzmP61SOJw/FkWyQ5nWaqCLdMtWO8BfWJgLdIZhXl0Q2G4Z31RBkCIHowqZST81yz
6o9ENOk/G7WSYta1u8739QvXQQfa+rVrz1prScTNWXgMu9jmGaV5ZHB++zKEn45uTToA9Rh3Imsd
GVvp2HfZANi3abckIoqQwiPv1en59EOpRPfcO8S00KAkglxj9iFd2z7lOYSUCT6hfn9b/Ex+xt+F
Bumy9LcdeUXwJfrwUuX+R8E/buptPJR68PRQs4EmDOdSnDjtCfjOWZ/bC7O++FlNoBFW9eOrDaE9
NU9w/2twjomOSz9IaFjmuzZds6cNusiVYpcV95JidSgx/mf4aii2oyD4+nGp1HI/+nWfTtUPWHjv
OWqT9jxDT73rB3TR7At5BOtx0/ZgIADW7flDX7BpF/g0FpLqK2ilEraO/guk/0hh0vukGPFpp5KW
iI5RRs1+2WAHx7Rrk854RXaEZfCENu2VJ9fl28/QzLT7JPQ8sg0d2SkCxVIn9zN5Dyc3oycGFCCt
XfyKwotxY37cGX/a2heMCN9JM/8hEFikoy0tjoojLDg7AjIBnUNn5l9xJLLWTwZMPGV6oaQgSqHQ
ndiCCK6eRxmr99h2Dn8EhAh+mKkHgr70/uGAWy4PjBRoFRwLIDEnSDWNsNDlxxPiLLpFfKDEnMTE
7oRViBrFipuhOus77z9SVl8pNLOvpTq1HyhhsSr3JnEZtJSsFjR6IH+oU4x2zwkRdnp2kl44lo2j
lYJa50DrFr6RKjeBKKW/TfY5Ao7S4QCaAZBJgmeGxtsTRFuKevnWvfUUzR5ZQms86b4DGgshWWL2
pQlUefMqxDcOQyQgAHEN13bRdigScTx1UCfMdDoQZYEPqh2rheo6rCNYrjqqSgCSzyxBqJcQHRFW
ECJncSm0YEX8XqIEQGysMUXlw2TUXciPBKoIut8m3E5SJ57zoBitvpzFoFOm7a7ND8/RGi2gXPpN
i3VTgdkQGJVHuj2CAeCT4RLBjg4T3KVZWXaSRxm/a+iW5reeGU9GCCVagwwBauuv8ffYuz2mJgQ+
rVmvSBS8JyY2Lt7HBvioZvh2SAtOn34YjBwgJdFXr+klnSX1hh69OSfiSITzNFpCabxlhhnFYiaJ
yMR1dJqAUz0BVreMr1TzfLTGR6Tb7nCZGCYh1hzWTe9AiauzZlPTbqlawVzAQEpzacNgLL/WgYGj
+zaEjmStwyySK0bEGZN3o4psYz9kvwhipyRy4vYPHToHKw3mBMEzSOAPx+/W2g8TcM+kQXevyBrI
TlnGnZ31bAlPJQhVL5NQiLJr5MAPtIEkds+2sNnlxphwLPtGNQMBMcpGdrqAUAHfOrzC4zsLkeHT
2u8ltVx0Cvz1D7l66ptu3czWKRe0bVy7Zcbh1Je1ZtFQDujjHm1+0rU8jLVVZ3jQhs/deQVLzq0F
M/FdReYdEjJGEyqTQcMrUmRoUSR9zKCZZYktA910kGnEVHjiLEj9s1ALf9YzlhoXiBaF/cizAAvW
FSCnxqz7PUv8Ozui0YELhAxPCIMsKeojBdkt4S0Fvm1sKI1OcYJ6EU5cO0AhpP3F55TAnmmzT+P3
lv4icWXJhWS5+YIEed5L//y04b5Xfs/ENvLPy5b88xGgHRYki/JYDQw0V8kUWdVyfFkmAjvgBxN2
mqp1ztn/bTjwOnJcy01PKx++WA7avysUcRfry+btxQAKCUmdEvVfR9+J57FFHI7orbkcBSFmcKgQ
u11+fiF9Y5JHpCyh+ObdbIY7Mu4d2qVHItkoQ3cDtkg8tH192l1ABBJzfFTQ/rK04Bf5q0DG4NaG
R2Z8TzDNS/sBEPfiZXCNNFIjGbb4SlKGm69pd9o9Ncu9CoELSAdKct6lKfLTgfh52oWq5FlD70qH
LkS8x9XnwVzKIO8u3vXDVuzanfD4Z4N4L6fm83g9nawGS8Okn+SN/jDVUiwe4r76lcohgaaFKZJr
Frhs8TXjgdEgQUkSEmZxXABk4h3NGcYL85NDl2BMdIWzWP3e2+PYipQMBRTWuTj35O12olm+wgIn
iAvsqyg32YhiMfLd9M3o+xmdV7JFhe+zRufYl3M79tNswEmpBI8ipXCrZqF5GFjmdGncqFzKQ2bl
33wn9owAwdoswZ+v+373fKC+hveVKKiwGKMUCjJQsVDPBJf4llRyCBd9QMg8WcfjEUo0A8Qf4BvD
8UmagLNxk4MLNXq4CnZcCJUvtfxbpmbNhpVm0t5jzAmkYac0PHd8rtiCJYz9O9kvYgzjyDaGmJBZ
b/qYp2iDZja4PsRXMOSBYQMBLDviAcMk2F+8wREXZ3R2rOsXePAbg4HlnGKWMchMu1uTNYbtpbcf
gB1WAJiZY0m5fFx3Yf2xnLJAcA04RtvnyKmc+VnDmbBgAHYuOj9lcOziyfN+NwaRqXCTkG1j+2tO
ZMVaJ4FEUshv3FGFXWkUbg8tTdz5UxRKm8wIO8O5kXipxKiwkmk8Zi2ZNmd+4kql+73u4uDEBNOU
lvrwaUS1/p14x3MgF8QB/kg2yAaAA2ncxqEEkCHzR3o+WS2XJnl9FiJYLJYrotlp8D/t/Lvw2WDk
/KqhmRGEzJvu5FUE7xwJRxghRsxxkkMIJhMui/6iXewD68o4kfLQ5jFetaxfoWjxK6lbW1H46Yqy
qMzinmPM1oAfzogcCmS6H9PekSAlTRhrSOt2HZn3A6DLUkQCulANZD2exNMZ1pLwjXCuCHuJF4Ji
dt+IEOAbviezQYR5JBmRsCgJuzYjXVKONC6pHOOOxh1cXOQ0CEWJZUQ90ypL7PpMnMQCsYyRajtm
8vHHs6YzCNiXqZyBE0dOvI1PxFg4Si7A4JUF9nr90gAUgZOs4LD6B6cB640158rdDKiaYokIKWk9
Y7laUutI/SI6bZZ9ezXyCCu23J7xk9T9UbEaQKJFpaEfDnuNou6sFV8mjd3lATSpFwdiAjBXoVYQ
ZMlHEX8fqVK0DvFOmZxWxbI2x5aRRaLJ9bGjL7Ronr8sCyNixoWLlcRMCJVo7epWG/7kWyciuhtb
t5h7yTZmb4FLqRdhRl2Vpkg0GJbLJpjbklWvwAJW8r1sWk0I5YYamRY13/yUGofO8jPN0th+Ggmu
aCFgYwf/9R3rT3PbpFHItFDpxJYSNbdbuZDy9mcTHzo7wEO6fqMP/19O8deFA/gF/i5Tnr5+uFYv
9dSIzAzZZzdZWXTCgWhOcWyNm7ua3RlSIZ1jGZRtHiySKrBvSL5GYwYy1JbyLhog9jYzmqJXCeJV
g86gFsWRuSZxQ+8GkDwFxlwydbtWcxlzpD+KVHLRIINs94TvcUMYYxA3dRk33ejFTg9+7wwkQTOK
RrFPAyvOoNJNdRfxvVXse94Zrpdyqj5dZ1adSUyXnfqJ3rTRsUVysWO8YR2xM0fyBDk5BQDcZHY7
kijRFVikl6e+lPo5lM7a120865FeAWMbMEzhtcrdQj8FRq8QqAlzhZyATKrjUoQHxzqcg7dfDtTQ
4z8USkpgVHzdDwlPRxoRk+WYSdgSOsETKpOJZSGmMeDF1iUUQbqyb3S5Dm6BAycLNMV6pOuvLtWg
MWE0dd7+3J6wLgEPS7ZLWV9aZvz2Qy2/M1IriX38nMf37yQDGHBpmfZwvuiURX8k0V3on5mx0txA
+jfhbD6kF5EVeSDqIDjQEodvFtLDG2FCdtl2+k4U4Wyv/J/u97vIS1GCu+Wvy59xh2kVKQ/i2xHj
2PJTSdTqbyAt0evlL8MaywEAuGusGMUP5C6IGK3uLnBvsy/MEdqpOB+o12ttWeE0aLKXwADCjWjY
75GUMT42bE5CabwDI9RGPsRFmkE61q/fNypIrQ8N8TX4XfaaKJtLkTxdQqQYlGwbx9ebLg03xyaJ
+BCAErdCp+rwezOMfURkyr74fwd8Fv4qvLgNjrs8OXrSpDLdRz61eNclI2GBGsiRbJdk3DUhRWAg
3g/w2wc8N60fIMAJ+x13P0U7oa6SlERsMLXD063JpmNp1AyKPHTXuN3wkHmRe5m3ZNW2A102zuwX
fAvZTYMPulTxAf0W8pbfJfKHtQdvj3vSH7AcL2M2FEpjv9w1LDCKXaMigZd7h2VxEpte6vtIyYwW
cvyHraP+DmSUVP1q1Q2vBI2HhtWxVAX/+7A+zNpjpPWRcb6WmGWKqV50i7jKPD92BJhhZDQx5y/6
C/MGDxACcNwH6Vrnjl5WBoXEGUihgGZHRFt4QXwJ4DZ6kV0+AbzVAuj4D3hpUkM/gmZkESUw+v2D
JAKbDoSwXcguBeVQJ4hmhac3bC183vH6bjF1j3IgGEOm6+eYnMsyunfFRYQSxLTZsFfXnHBqzxkk
JJg3A5YMfIT4kPh2++sWVNwyIisoVcjP42u6OSUCEkPRlxL6U+OhTObQPzYOzxoSsZjBjiRqOoRD
opCEiE2wnOdEbout21W/+HMnaPJd+c68SbhTPQ4OfXNg7lQ/Ze+eLGIaCnKeEMv9HB7BeAENyguy
rw/9ag7xPSq1EOR4BPDO8VUSeA/byNy7wUo60zzRwm+2SSgHO2vNh2yvF53lMuctxSolzEIOVH3+
uTwtStXDgE0PmEcUjnNXheD+HNkYmU1CUZ5H52enW0DYtfKvCF+OVddshl9n7f9OTz5T/rVyfBWY
c923r4NhqLYzjLeZQI6/aO4RsyVETbY2VH0/iuNXkXXnMrpu7yYyEf2gbXvyPZ4kjgLnIRdfevcv
wyH/53zeDVI4FaFRiWsz1qfKGvND9I8p8vvNBYhyPE9VLxIvwrIs230VR1LxcMvES9TRseCgZqxK
O3xqMbXfkx39N/MN9yDSEtBoVAvU0mGRDsISIYGrGWQXCLcNuOkDyOS0MdStpvpNv4P+6tkp7HSC
g8GyeRONIbVBnotmX45b7lCrqDMh/UFV3SsmD7PnY4+xy8UVtDIarH/kF+tJ46RJdM0QGeCnASjf
YhPLpE/46jRkhFAmXbe5kr2RVvG0J2rJINmTvBDg+Hv8XWHWOmch58Ja2DfyX/LcZOjaR2ceKytf
frj0lYxJZavuoucPi92QoUDRulZ6KTuEp70DfIuvyUUklldToY2u/BxMPr9jJojwE+ppT/4Ba189
QGkQqgB7roCKLYAl09hSG16gFf6DSDNfywYs4xWKVg6UhWcau5oNoXJAuXR9xyGy3BZ/06ToEK+f
ZCM2LLdN/d51Qa1qkh8b1oumw7ti4GEQ5Y8mg3ANUvXwrDHx7u0baNi9lSI9b7FyQG+/9OU9kuCB
lf1mN9dAfSAV/GT/iA6ugMOa1oGc4yBSHRJzewob9oNj9Vl8Ys4Bed+fbJI/h1hjk697wyhVZzu+
zo2Jla0fsYRKEW2L5ccyUaqVD0ywd+3EPg7Gklq+aSuNbTN1oYxyRklaW2FliPMSNgnBGq/4+wQD
jLREbiMFZe/0Qs3FnWR+onZIvwnB2b9WXYRIXE9/ZGttwvEQP4elh4lxidnq4L+/Dp9nOD9ja8k7
qeM16iyoOrIzd7J2G1lzV+zeoAZvBfP8Jk1YJnHjKpZ9lnd2z70lib7pC8CfSlhEObyiXiSBOFYH
riJrtwI8BiYLjgH/bdlu2tOAjfVpdq7xka+p7TSZAlH+io7qSRpc2FpgNwL94up31gLK8inbHwiE
BMnOw+yzuroJ2/tN4jHQ+gxXgq1ipLbsBii8opiEv4uALSGYbjpNAAPUBQOB6yB4XPOgVQjLVD/V
n/X+7SPINZsupiUnblUrZf4BOihsh7mFqMhAIrPdC1efDCbkMp9Q4uRomRc3KrRvhT5/TgZzHjy/
FlzXbY8WoZqoS7GfZu6srMMn2J9BSCnfr9qJI/I0NzskMcydafcUxxiS2QoDJp6rEAh4ns6a9EhA
kG6IzUW6ea4x3Tr8icPEgLtoP+QV/l5jI/T+6vRkB3zAvgkm+BQaj8Deyi25daqtP45fR0jicX1X
u9G7m1WvjUPuGIlRD1CrkwYdSdk356v4IoqhL0a8At+AcN53jQw6mmzQ0RhyrAk5JC9IN56JKgwj
NMSeMPImUZ+2WZo/gbLg7thuTiW+KNkRU8vkV9ML4/Bvq03yOXV6YjCzPkzm0DZR00W+rmnXjUm8
Zzvk6p0UHg3zOseWzTh8mVnVXHNlVgd4KGNTX/Nwzj07E94bl+80xK6RnYFsEq7L0e0aMwJ1VHiv
AjR9XfCNrCRbWCVw0Ts1pmOLa8hUhzgcl4I1jWA/U1w8OpIe4Td+VGUSmXNqYF6l/TIkvtmlKqLV
JbeCrjE4aR21DzbsCHG2DZFm5PyTDIe5MZk1/1dk45yEczsS6+3JjJxjb+cqcARmMiXACxh7NzYx
IKfbJb7LSMN/QzwaWoBso8LI5+1eEhTbLEw3lXV6I/4Fx0gbOrWxNNxLc3/e10TNihjNW1yu8FyF
bIYZicDWrP5SzQu+3UDv+LEe6mgpgwX0EwKShIJR0JU5ubMjhRCaROUylaYsV4qQJXA7UeZHLOzA
uhjkATN90zPEXQQpbJ6E3zZI8ViqGMgthVlnLCkprGM0rEkZ5rS3w+KrKbMykjQZtoRrMzpEQ8Di
Ne1hll0JVsIymvwqIPIqvHDGBEg+T96VzGh8nNckn02HJcUwxQOqENepF2eSy9MtjqDMGCPtjduh
etkKfgyA22XksV4G2TRTsjLpgmw6NEIHmPNwo1PpAz32vUHDja5dX9JITO3TcsJaYjW/JR2czzSh
rKWDC0+oCJOfLuZkRbmcz+Hmyy9400v0e/Q1iiZx8E6WxMlPm8cqsngg9jl4aIVEcPwUECREppw8
shipx1xMflnMFTTY5px3bYM/L8p74thP3mdfmwhNDnwC4zB+de37YwTuvyoga2YDTW16bx1C+Qlm
3Mjf7iFrnO1rRPRqGQzv/X3/pms9O/FB3XsY84xG7ygbtZQoJxtqHhQLG0DrKbwr6uF4EwXG9QwC
yzOAynmiSMt7rIv+dyOBXzR+BKSmkfvsWW1SmJeenZ4EycZvF6nM38DNYB7JDA9O3AidmtZzZc83
O6nJ0Ymx8YGBwpu/b0lbQzLpIA+Elv9iwTrCTa7BxJ8X6fw32+5WL67A9CAhLHZ/jpF0hqMyjbW3
Oo3xK78R/oW9Gn0rOzZyzYSTjLsEsjORy8GjOKAmaP24H3XFphv3E6MCI0S1l2NSYb2sh/IxgY3h
w2E6D53WyVQ2XnX9QxHV89wlD4gOCymdh3W9UTOaedYaeGuTe+4C9MZOaFZMtjfP6bByv71lXlWw
IqjsgndDhRd0ec4U6sqcEVoSjy0jzMsjlLOedrbR3ta8wOSSNUIcKQADJZtbnKQXGmYWn3bOedlQ
W2/wEubXJ3/l0a115USSGQaJtA0KGnknH8cabCzdu4KGWF+n0UhMhzPSG+KXSuLLzXjFnqin6vhW
+Mvb6Ik4zeXW+B/BR5Jnd4WshwlvI7+j1QimDeLfC/NOOuCoPLg5vqKAbf/tO5Fee0OTL/IL/BoA
guLj8zcrhI8jW7w1HAsvz+F1UUAVcRFCFHYJIk8f4FQMilTeV2xYp5tgjmQI0Dab+PUI928ho05u
T6hnSGpguo3Tf/RPbVXYOsyh8T2qjxPVZRHoQ905eWgwbNjsGaAKrEOx9YaiCd1vhtSzD89K4Jcm
S4Rcuv9PMRDug8elTqCH5gus5g7SJgkKlFN6Xl5fujUeJYveG2Q/MP+X49ZmYBK9OU5G5whnyK1A
Su39ALvRc09UNrYEkK6U+ejGgkcFj6ulzcW4sXhaPmYCTCNs/TvifwlxdZQ+HACzGEm6yyTYojdu
rCDYRQsJobcH5tsfbixCZ9A88p5LBT0xf5KoNcfQitE9eXGv6EqZg7E7Obo2OOTVnyRuByu3qSkk
9A+JFK3UrDlpI+uvXyAUJKiCN3/3jUlKUosTUpT4eTr7obIGi4QE5RnCu0gtw4lAaQcDbwzmg2h2
MP08wWzrcrKPNKUE+NP0ktYOQRMzecjSMW2JZSv08nii5Vf6x96cZeQIZfOlNJiboL2YtWjsQipF
3gGowQ4g1EQ2Nvb783LARuFfUFLLvxZcshctEFOusoaUA4Z/h96hpEY5c54Jw8Lr4Uppmgugspnc
pbdrBSxDKUUYm38Y66Uy9BYbEpn7MKAAHgdu13jLZ8IkoCkbN3j35PESiJakPi899lZcUN2f+7aB
nF34JLwJL5pbKtBkxnCba3otKTa4USxlVR0R/RfUHaW4uFRfWjf27IlaX6IvMTl5axPWto2UA1Ug
XRACW4NbIml4Ub0xCT6YtnfezncZWMt9zn+TIkB1JTwghJWL/GcHNn+GB/jFIvJ+l6S2yZ/EKpuS
JJNOHLtpjyOVA2gmIBlVuSU0pElAXaFbGM5BKuHku9Cs/J1cDNXqyCs8nVSccA/rhsXg5iPFDn7G
OjXCaDb/eZeWmEaIJMQ8hNeE7tffPaNAQE9zFY8Cqyt/K4NrgZEpT5C1ugBGlKGzys1BYFccRlVK
dN6FhuSs8l8SAxSVXjCs4jOygnw9w9c3imd44ZkppfK91j16PI+jYMdBndVwNK0piV+/x+f2r95Q
KZuExZC+WQ/mg789p6DAYg/z8O9SIvYv9K4eG+xMvutLT3k6XjoX6C0ltc6d3g/y7R1ERxmqYfu0
Q3VKIrtpApoTDCWunlUK9arnBDfJGEl2mJpO1KUe1LPyHtBABGpCTuUOpemXqgtREUbKF1ZmHl27
jLRpbsiTK6+a7kaGP1AN7v+vvXV0e6EkHyJ1+nSDblWLk60vnyY/Nii3b7iKnEo3Sz92aaJrSxIM
mWWK7tDbKE2b8zFhF3FFCLQOdfrUl6oSZqWGhG66Vmhte5PHJCyh2wk13Yc4z/O+dopNR/Pzsobk
9aw2kLkm27MBj2ageM+DMtfk+xP55o7zQqnLVUsiyfikyDqmMVWp0M88R9fCHKZrQXLwVN//mW8s
kIqDnmuk2XiDJ7fRCmuXI4TMAby30XWwGRIcPsGJkZlF3NeWwDdoRN4HpBZ82zadLN6IgLLpJhe2
effHVzyS7zJGNX6eYQInxGaBOGmOf8yeYmEJO/NkgzKUTJh5dzIbrpchifzX3yy6wNxTdV8lBGYe
i6r14aKYAjgddDAoV491pWuudeHFHGG6SR+FNONqGz7gRZx9iEoBOaNuexVk6Y4DCwSXMI9L/aSQ
yXBIzKJ1EGQZqZjhuT1R6k54xv8SAwNU3tct/xdmiExIIL75t5AUOaesb4lkif15aRIXhI6CPtR8
3QXhsTo4kk6PCp62g7UVnCDINF94hcAgec/Knbx7vbvmtmaGAxqNugBhXuY5+doS0eC4qxkLsR3v
JCahgBgKN1HsywgnGiQPSXkBQwg4pONXMHxAYWIH/tRkOqwCAYLR7010DZiKSlBrqhhWeuIIMY1o
ROPiWs/21tohTVXJUeqXORNjWZ8nskBjyz4gT8ay9w+K3ikRIqWGlMm7S1XA83Z4o/rUSNUCooSD
Vswr5JMoMaJNQY9rwaYU9Jd7FKup55135XvTqH8p6ucngEculSM7pibg1ECdHvCo2E6PjzzKZBL1
nBYnYdsPX8suNrNN93o6bDJcGnYNvI9D86jGxAODNCd8lC2Fg/wT+xuCYg5LVSiFnrUBnUIkQOec
IdVPDL01UIn70DFMW6lHzOzv8hcpGrwo1RBcapetLMktImVG/ZVIIo2BV8eHjXksrikTZ56FzMQZ
ADwjc8k5aNM/OpoJV5mnYtpQjeENSW5J4Lo4kvUa4To5GYXQ3AwWj0Mr+e9sYJYHhMVMRZcELTlp
0exbZRe8EPGxHKdCyiuNwceoB2m3jXKDPLy0mW3CF6xzWu0T6ZniW3/RPtS3N+9ULdzbk8Gmu4JI
utI5SbFIoW1WqEBhJ82SG3bGJh30OGuyOMy1kJnhZ/mYYETRXrhsUa0PC/qKlPKVGztqGP/jfxKM
ItZ2DVAL06fpmSuX8A+0nCBa6mIMtZPYyqIlV5azzilvmEIU0KLVbosuaTVQeQhjUCaRyBRTCYGF
qJPm4kn1yKIJGGZVB/hKYJBQpiJ6MPv+oXuKFj3Pcx0TFwypFXB45VYTQG8Snf44jH2ZzL13QISb
EC+odbpKwvzf6Y8NcKnngHhyj2ADdyr0giBwR+TmolS0qz1hVTYp9EmKeWR3jZJc0alAJ0kDldl8
9d11QOaUCZH8Nlt8a2e/4PRpcYR3PZaj4GgBPrdm5QN23/+SDRyRYAAw8LkiW6thBihr/oDlGfD1
nIIBlSGFMhrhtn3s6QlN/U7bZtx76I0lccMMjM2GbdH4Lf2pEmdDYMCjNWmjSoqzn7QMM1NHs1o0
ewl+NQfnN8iZcqHDQj9Hma3WmrCI2Jmh4t7fKLY1bMOOZwmHxl1l5WYFyo0KGe19h3uA6Jffd+gF
6j6QnVUoRT8TKN8AujtY/XJA6IqHN1310egbu3L2hAiAaqsmM1+B+8SkGy6Y7pTVXLWE37TsZ3Kb
HTfUmLUoEFLs6AEC1wnfueZSDq/Mf4qATAUUvvbPdjx3Tazr+76ZeNUSBdtudyVZ/SyhgqqXKJFK
It6uvSzp1UyHfpRPiiVsv096wjWpIEtlTI6u8Em8YGTDzq4wrC4yQy7JWGexdDvpg5ZpVRKl9dun
sZL9q2d8fw6NzSKSsvG4UxQcHv3cFuX7DjbDbL2wuQYnGZpR8zFzq16ud9+vQWlfZ8ALphZgeY1L
HDDFcPK3TnmTktSy/TN/qc71I5m0ifOFmQB6qkmcfJj0DG0SsKAF2CjdML0DIFWohwgrTaGbLe7N
IN2ojjPX6nGsO3btUP7DyW0Yb5MmNG+h6p4yQg0/8gG8gvjZ0lVMeoyRJ7GIfDc9wv0Lq+0oYTpf
WYWaX+IESDLhCCtt6OloTCBhaN0HbYFiDy/LCgnka30Lo+F7aWXE1sOVtzsp0wqasOIwX0/qrnaP
83Ymon5HFf3pMftPmZhAw2nzMGZvJ9OPotHkR424+eFNfKFVTqTIzOYo/FXLIyEvID/Lkjq2z0eK
RlnnRsi3cpGpnwwclcyHoTb+pHWW0NDIBhIkEFBLpCqo0t9zPxSXJx47aC0YIgcJXQmbSDAKmhJU
LKkHwyDtiWGRulTijta85aCJ97fECELzaZSICZQZBJ1Kl7aRnJPRgZ0d0E7gJw0FLS1AlUq3TIMx
QyICnYc1XUG8YSpBLvTuqMToLBrbAe+qIe95NaVKcBDk2IZuQh9tJqXJldjT2vJx+lR63lwGcEEk
AVQIvpL7uv5l0nVFBii6bTW67FZiWhIfvuY867X+TGpmNv9DC6e2XSkodQQQJKyv+EO2XWbebxe5
JHYbXAE6EOvMG+MeoVqzRBsrZp7QwRf8AR6oH1f07VHFIhLOImGPw6Ot0EjmXZQgWlDhQpiK3sdv
UOnivybE/WT4BJ+iXQhxt8oZ3y2W9CgBZ4djFHvAkZdw7mjkyq+ptqtGEmaCRQibNmBnTIT+95DY
OAIXxALjx023QsFXczJig3lySexd07yqEu+yu7RPn/mPgkJBBVYFNWiOfUm1RE47VurQWZlwaokW
KHGNsmdAdUvuE/JSsJkwjWYBk4cpjCTHKBeGU8AHmoY2XlxGlV8FP+ywgxzekXZSGgRXmB6iXchb
VqrD4bxIBL+uWNlFUaPgMJnt9HgKgmZsRYBp+lxaCgA68YAgFmSjbEWw/EEt/2PCGpOHUUU4yisy
ljn+Ms6QirN02EvbDxV7C5xNAdidIzHPmDKpNYo8ydFC0iTCLFtQaERRv8T54G8u5IkVppeAVvQO
xMxq6n2PRl7oIjWjGmahA+aRqblhgc/4Hs6u5YQm3mfULETzs1m3hvBj1t4mH9KLkOx9PGHkTQi6
kcUahQ+bJPAVe3SHRiXyLtKIZ1wt7hYoY9rVJK/QLsnbpYaeYGro4Aj7dB4UX0MImufz3fy4BQSn
ZnDmkNFJBzQsGDBnwVxhfbkCjJTEfk4GGkrQysRZCw0NbUs5Ge4+QZCJsBN/MSKoYwqZJjexTu23
uW5oV/oqMwCuH1NRW6aDZkD6wOommydNEecYpxy/Nfe8l7PxitmCPkWpvSGC4N2IylMMaJt/TZ5Z
MEgkkRRWyea4bkkjOb9cricSR2Fps+w1AC78NTUjLuMkpZSm1LGd+wj2l+moBYJOay+7mI13NXC+
Vdvk1NTKWJ6pJIaoiTJ5LYNTkKnepjcHqNFI0nulf/SqN9EkHYqmnft5uum4LjLMcAM5ESWztD7t
cB1ckQI900d8FBfr/4kSAaMw/WgjMR2BevPwEPCk3snpmKHSpgDeCDQVPzl+qSYsHfuK0x0CXZJZ
xgodDJBfshS9Hu8CjuYrT/TOOYhprQWzoO4YU8Df3rfXQaG8RcycpykG+mQ4i6bpJTXKJTrPsCsC
XEMexmHfzJJC5Dl4iS2/5SiUa+S66f4hsBcmz6mEfZP/NW9sKHSCwDnUb302/ks95CRG+J5l20Zf
2ThL8lied1z3L3bazgYLWYncMkmZiD+2t6EcGPn0AuynsMMuJMoRjCXY4ae2J/TRgDivnNcm0MX5
iQ1OpqjrQt2Lq0Z1vqjOxS7xrthl3EgN2YllsESkAXaMwk5VxDGWxCiFWVCks+rOGpWemTqv38cC
GgtdOYRFCOe41FonyZjzGnlyM3nKB1RCXYazWEKpHGeI4lyxnk9XW2aQksQysipgvxR9JpLzJk7D
i5jL9/2ucDGg9uACVjPcKfHeOakH8krKls1U7oc3cBWonskTQjkmklGATiKBiH5noR/ShbgpTQXB
WDAVEr/mnDaBpliSvEtiCIeX1q28Iktzpu9SMCqIxBMWx0kq7ZAnEiQnxwSHYXGNb6Kye4x1rcsE
6D16wHGXbVkj0byCiBAEdLYBCKtUMKuTxjGo/lRFNW1Kb5pWRtwG9aizN7vo2ktyjdIN2gUtA6QC
sks5W2BHcE8yIuJdlCSaOo2jfsS+Kab3T1hvLY8JWw+YuPZUfUXyWROZkDJe0qVATK0LdbbtcUng
I+tGQBh+KBEvuxIdCDkal3ZY/MSdhK2tC6mgBc7GgikzLdt+gdAoSwsb+htxx03XUM1DpvaGSJo7
yhT+NFbSYVyb+3YWitDllVCJTqUtkmRoArI6wnOyWZAd5cHWvJb+8Ik27jgQDTo3gfZJOhgV3zbl
cRT0p0mqzejO1Fi6lfsu9WdsB8/BYA/CysFnjTjwq35FEZLBZvrN9WduRamY5bE2yYHrJPKhuzqp
GnZzIm1tDcuMMNAQUYFMEtuRrSFSMj5b10znuFeXv311yW/fx66ABJRX9l1iVzn2/CK2JKCCFjmH
Wjq3u2I3A77O/hIbynJI7xD86d2DEod2QVbYYTbQ0VjoqvL0Hn8553TuemLPnMBwkJynwlrXmuuP
tl4k2/Tg5r3MhdGjgv8buAlZ6ItFrwhTa+XGtZNFXOu6lLJQaUParks0I8XnMqDHyeeG4H2PxzRP
aCiFSm5CG3Vy6kk6Vb9nhlZbbXbFhKcWgX+DfOdqpzI1fwKZY3x+QQJFWa3fWmwQl9G2FvYlTHFk
YdwVLaT8y6QpjWL1A7JZ6EnNhAvYwF9LeO4vP5iN3FtZHORmS84qyTfDUPBRpgIgRMDh2126Vs16
H3i0F6G6pQglfUANpvHfdO7w+4qGFvGcottOkT6egfU/4RRygeY+fJ/qbMlJxcsQLjxUveAl2C6W
+mPK4UOxjG2aCNGDOziyay4uQdjMszohqXFbO9l9jb3VcUY8i5sw5LaacoVqUL2ZZymJrlP772f5
Pm5OQymOpc7qE8uo06TnuDIqojYExal+3F/3Nw228W3TW7Waoz9dpVmqTU812m2UagKDchVmh254
R0Q9xdddvr7gLg7Ize8f2iXby+VbqT735kQPGlAs/ZZfaj/Lan45XC2qUkeyaZtIz63xsTqRdqZb
cjaJPHU5olqWh1YXnlwor4nf/AmHtUWlZ5c295PV6oIed8/fYcKxxO0Hc81V6Z+9rxWpVL1+Fxvt
Yre0q62H3QK992jqmP06d/Md8VrCvFqca46Qf01dmQ77srz6QGy9IqU4q8N6kcoyLZRIcU0KIbze
cdY+LvR0CXWONHUikrZVp5voWrBlIsXudk4BXWZ+aDMhO3MSymHVk1IS+lSAIzkHE110JTJYTnKT
dqER2RhUICWCCNZ0J4jwMgCZ1dq2HFMd6EKVOpoHSyAj5cYIC1y6FkLSSIonIYtW/JukiE0Ba3zs
JLN/XkWbQaa5p9+BhkrwkVRoHJ8xTSrZMX5GApqMNIvNFXLkm/1uF6gxwpHOgeTo4Rdquweg+mjz
dIuGl8/547i1hHZZPWXqXbYOouX3aEbzDIpGDtWX+q5Lfy/2OrhSi1ll55dDlS3be0+Fp9/fCgn0
VYNta0vRZoRnv/fHvzhV9hx4mFfTT5P+Oo+2eF2tzBv3D2r2O2xUMR7cORYPu/7R8a/YKtEGni7j
PXuOp5ZVTEe6tXhj05pv+L1ljQ50Vbonkh6B/VvWx7Q3qJ1rNbe1SVchE/M0lxmyyUJ5xPYNZBIH
IIX0YJNp5R7yUo6niH1T0WPYiWhXzdBirfxGU7bLG8bx5xyPYK/344duftGkXfP8MV3thlz6gPaK
lLXmfic9Og9+XqJtZ3ivjweE0j0KVGHF2Dy6P+mBZGvsJoJ9LTy0p50F20ulo9Ot9nYoPS/3tdOZ
bswjds7bYWnZqIAuBfRpvvIk2w8Zmh3eaIM+YAfo7qVqart7WjXo5Z1uLBaHB8ioInujxyk2Vf3O
DyrAbPp5S3rSvn+1avABthCL8lsyZOTW2BYIpT99uzPMP2Rl33TyDmKzcndY6aerX2k42jPDRtbl
HtO9/EYTTWRvdEKjwZldIdLtZzoY19kAmIrkAv3t4/394RZfXnKU8RcpVKRRa5vt66MqfM/1VJs9
X74utFzffLGXwCMprod9ESUUJzM5f2a+K0c7ktNcBuLiwmOzjaYjSCTMSjk6ITBo7rutbLMK61Os
/iFA7z3Tw7fOTmPvJIAeaIB1abUR9Njru0Z39wutjou9LXt6pTfvO6K7Yo3m/Gtq+S7VFF3vaXiX
qVc+xj2y7iG8P1SX1UGxl6cy84nGaU+TrwUzs5HvOpz0bGGvhwcGqfRwzFVLfW4MiHeYrm4fx7vq
WIfUST1Qs87euhGVndGqySYObE+Spz5m/7h87HIP61e2a68VsNxnJrP4eMRnolKWQtzdQ3//ko0q
D/3jS6bW3/XqN3pUoyeoIUcGrew/7nF8acAXs3ERXV2QwG7Z2PfUQGpus21MwYSZTlLjVF38UTNN
sPl3eM89YLdpJZZ7qFIr1c6umqXpw/Atk6p3a5nh4Y0+ik/sZzMarZqYwvr94bSpss/7e/na2lSf
VvmHTf5hzmYfg/kz3M60Pn8e/3yfb7XbY6U6iegtvnqdsdFK7p3m+bXZttr/mtfW/ckDW1h1K9vo
TH8glkBfGQzN5B7gv67IUvqLZumbXX6eL+/jQ49pta0VatI1pHNK9dSsdpYWK4DLPtgD5y9F6Woe
LovCPg4wr7bPH+3JtZ9FJELjp9qxRsuvVLpDQ3P716ea7LHTL9PrFY3qqn2svd1ah9vDfhLtv98q
6fq0+z+izmw5Va1bwE9EFY10tzRGjb3GmNxQxixBUBFQuqf/v2HOrlNr7bUTRJhzzNG3O2kaz/Q8
v2F8ze7i4yRzpw79XtPpfU/renV+p5HeZzBK/QR+Fb0/DO+9uu1oMhb5AaPIAmVr0HXQpTs2Lfcf
wT1QRu8g3nMUOHOGDWjLHc6BLqBxFQM2y7Wx6SCZgMZB6gr+9G1P03pLZCW6Be8PJozrF8XXL6E0
5BUzppvMYGozVGmy6Yt0dD4V4c7BLUG/5RmDJP9BFxvGOksJV9rS8n56VmgGPj8BHhnd/Ryt0rfr
J0BU2zDoJGNUeKCJAz07XaZF+GyCQHgTI44CDAzqPJmy8G540Xc6je0gnzNpGa1KvDiibIv/RCxT
Uu9P0rg2PvyZJKJvij+ecWMYYuK1E4cS/SWIw4hlINYrAbClTGGSmlLxBxkwVIImE6jzVB2SJMDh
PCdI8UbXTInqiV4hmcYiJXX4HekB4qeiT+g+3kkqtfgdurWkKUsaq9z66kpJmEv8Kq/R5X9xWZcv
nj9pNsOT5CYpS8Hx5UU0/8AWo+9lt6bX3l5UFI3wkPhKxCIST3b5JlVE+BOvwTnYiPNQfNZpGO/h
eLTBbjZSw9eRyqGF8ZdOGkYxDpvAnkiehrjgpfeL8mbwbzKSho/ivTeZLX9hIsCrAlEj5YM0FNqB
mT4Ndejbj8ohBVQU5WD4khAtKRwx6qgk+DMsjsjrdUz+yHlcTKVxU7aUoj7JaKERJs70v4Sf8mPw
I+uWPBlpGYHbfCMupJffmaLFv8yZVygQtkzI7066j/whH4NyZ4kaqK8QMhYgNpOo/RgD0oFPFHZJ
e/zTHERfEL1aSktJ8PBqn2L2NQOZSamXAnMp3hcdO1nIz7ggJK3ki3T7JZlxlKKK2VRRV6rSeVHs
G4mTyhGIo8teyjFILZhEVMT0Jugt9onkronlIrWtUj4ihSp/cSzpgPegjkCuSAmL2BbS5hGv3z77
FM+ZJGv9tQ0XvQ2fnyRzoadJelMyOd+IfVJbu6Aht/R1EftYEM/cSv6DOMjwVGG9i7tA8CWiPWZD
9oMg5gAHhixScFcyHASLmFKwtpeSYCbeOZdsAcx0gg/WXPBbnuhiLFGLh79OHIDG+KZgvaAzY9xI
QjHDfsjofDVHElv8T4NMZxXRBwHOYJ6/k6Ah/jYp3v57pGjcspS/LFlxH4iXQ5xK4v8QG1r85tKB
WEi6fCUYiPkuyadi+uXQIVNvw2ZmMwdXEijFEBbjVvRLYqPopogIh3HJoli+Wrp8dh/SJFGOkzAo
N4hyKp6Cx69OESZDbhwxG4VLvEx6zuXPhS98QgqEhCMIl5CFyF1y/a+0m1GF/+e5QMORBryyD9mv
eEDE0vsrYZQEdjgdLhHgklH8I85YOTHJ0H75WzgvyQ8SR0nxPlgP5uLTocOYvExc0gyzvnD+wI5a
YiaM4G4Ud4MAj3T7vwJ88VGIC08g9+d/kIrOv2t/Hono+y+HZvDd+DsB9qsR8KtDOjFrijKFh/a4
oOTJf15ribaIDSSlUsJLJfzP4E1RFU/0kRcPiPg8JNb9V/MubFZyJWhvvSzQSqXBjDBmLG5Tmhu/
CvxlqQJrlYGvaMjPE4acLJq+x+jFUuqlU1Qm+QsCe/HV/RclpocCCCAR2wcmPDNJyGiWVFwJRYjv
RHx6yZecp9SNS6csOSvxuctT/pqZiL8PiVB69EVV+L4sUpKB5W0OGR0Yl5IqLesSkMi//7nspX5B
8BX9XfqgaJuXzOFpNlF92dFfhEjQQKhIQj6vglHJsBHylEP9Ows1D2kGI6FEyQx06D5Fdcdc+l1S
Ag6zlipbMewycnkwyCXDTSoYYnzG4v39Gw0sQ4Kj0Z/rSnqd05SLpudj6ar4lxvovpF391ZI9t2b
xGn5GS5fIBT0gP+4Inl44jeQL/c04aA3ZPiki6OEuR+ry0hy+KSZj6xH43O5W1JspAbYfUstT6pP
W2LXyBIJSij0FWMExfi5lynN4tammQahCjFx6RKAfiDl5AUtgaTbloSVZR1/8iedX+ZkAU6Kqfla
VzN0FlIFI604eCMbFCewbFdqZsVfdw/5maty7TyWJEepKUMQ3X35ivQl6engQW6hORkM67nsRrIa
dYSiLLwgm1JgRCc0fouX9lu8ZLZVOh8cXYZjIcfs1Xn86izPlnhwNpU29Nk0myof8ga5Jl5oxtVx
u/Qnk8VKmZAAVqxzqT6WJM1maFEzK01YRErab47raez0Gdxw47zEJgO2xoOjfF7SpZWll6e/vTbU
G8W4xGNeRRdFnN/UHk1uzD/AHY4dQm6kBBr+8iGfX/pYUr3jN+f3Ccd+pUU5pE3GE1dqW4iY5j6t
u2ltI5Lw74T+w4G/s1U6vz1VROzlYKRtYbUQL7GoG9KDQJqGim/ilRgLAj8+9JGI87oJVXRbTCOO
TPGjyqenq4qf/XLQPYyeoe6OQ6P50IzV5T6/UelsMqS0ZrhQ7s3pureqLxNGfzJlYlU8fUubksVq
u3OyXvsxxhlWZTtEzIc5M4l+3d6THFDp9iIjwen0Qo6rgEZAdg8/Wyayvc5CkLqfPLCMuEnfODcv
JihS4S+Rujy2P5Loy5/7Spxekhr/eGeaqjRTymYOL2HCqDi4pGRR6I+oCSQliCMEJRV9Qo9CPhnE
BRr9ol6t/s5cWq5KKaR8nk+JaYzr8EptOjggepLgsCz4D5XUoSeoyFNBRuMkTVrdN+OkkKgr6lkL
yorqJs8XgqwPeqBPCwqrH7SZM/mNq6//EsiWxrmY3PCSv0W+mAN49sL8l9tf4+Gi77U7zEGoXWhD
jlke9teQQmbNSLBRHFKS0CAqZonmRmeQV5OI4pXjS77y3Bkmo56nMCEnFGOBl4pvSgrm6hCNsHuR
g+Z/iQqZjx/MW7F5tUBLOvu9aIIIzxUICUAEkgwy53NhVqKHysIMOpBDsmNRKms03P9fHCOeGAe6
qfs386NhIlD8Ppk4yfThCLHT2yK1/BVTUOxpfKqHD+aiP95idcQsWen1jhijo3pCveUx3+HV66uQ
8PPJsEfdaUAZtG8aJyqc367lsSDs1HzUZVDsivuvxmAoC865Z3QeyVx4e8rLEBvB7JeNHTT1wcIo
y+b1840xrAx0OTEXo2A2wuR7t7g4zHwzGAm9XzDieXcjOlqsIsqZvfxG2eJUtQPEkGb4D2zluzht
wOyj3uBockwvjjZoX3G/yPFNPM1h5fjmUcbKJqQLznAqJSinJIguUvctMaYMFe48hRnq3iN+M+0R
6TUMMGZAZp1/ERXDb3VzgMbF2GUWo1Gxz0S4zuqg3/+kaCyHmzIZED8P2FamhDSnVBaUt9NEXJ1F
iT+wg/277l+LnYk3lsnNwyfiGwfa8w0JqzYfsTrW9vpDkt4UKnaUsLq9nddPRqNdVCByIx/DPjKT
Swm725tF+Uo/X5FO1/gLAsy0sGSQRkMQdDJjKgVT5Ab+bHZj5ingUorV4nvAwLchIz/taMaquGVv
7C39K6+G7Cw1Q23fYAkMZ9pwZdnBzZiy5qrY2cf8Pr/2vtXhYEDLQXTetkXBKMJzNL+Y4W4xS7bX
eeP4LuNIqtG26xdMESQoX1wmFyb+iYckWuW9rxA6GSpM2KVEgIOQJtjuR9H7w1UfCHwTsh0ZWlUa
fnwd+B3j6aN4Bqh5yL5jGPSeL+rWPmHq4WUDpgC7/QPnW8A4gO5VUTz93TJ7zfDxdzYhGitjLHU7
AOmupCn1fo4Dkk+uwXYPIJkxiY9QP5UcPqB9yDDEy5YzAf9Yrd3PLc0MjT1F8IwbOPIUTnrIUTFz
t4wWigHvfWN3nFL6CPGK395m6mAgY5DP9MFG7Wnf43VLGIr5rPButqHrKycdt/FbEzJexNivrvNn
2A+vtKW86UFfosiC0VF9oL31eS0HZUy78iigb2Xoo0GwgeErY9yUxY5Z4Ew+i4QceIN6AhzXy6Sh
0U5CqAdS0Z5vNVZ5u+HN9XnNLLbL1i3Rvq6HOqAv1GpLPjv9x73cM48zcP8JbbfgO/qonX5Y2Uh3
/HMfzljoD+ebHRYzpx/BCNoAhZQYD9gIfEuTEeVkcJAqmtBQGY0PpZKydoST8A82DTx2qh+v+6GQ
rckrrMc60leAbvHNxGhmmoMMwarwLAZkwg66y8Sgu7/uxU94Q++nOP8Zh177fbuJVm43ZK44SKrJ
FaSfh5/DYipQ5T+mebxiwf3wogfxfc5xNdZ7zIS4PObg8NfmBxgFXMu2RzIZOix2PAELBnF99RmD
WeNcr0b9hSDLZdM/UIzAxzvdTrdm+sF5cKo10yA5pGpXG7smG3VCg9do4z7pbg4+G8aOtg1a69+v
IM7GLFatMS12HcwOUDx/9Mf6MfhXRwsOIzvYRxR0RkCXsLPEOjqyIqDWsHI23rYbdOaaaY/OG7zX
PWrEiZSQntNtEjzp0D/V9vjSATc4wdhV0FeXvp/naCOMtiRGqS4hZJO4DPnM/QjeV1CMN3H6hcEQ
axlfYx4LvQghKNggyKuQna7tlWRttJ9XG/e/NouZ+G2bx6j+uLiMA8PY77/7ph3e7l+x8qn673a+
aNprmJar8/kyMjgIbI3mPBzo3TAtSTBjRmNyqDHOmWjMbOB16vwo0YJNO3dCq+rS6Wf4KKiJxMx0
fOgJerjRUzACGXLGnmHZQofqPIvmVlkGsFsHTOlH5gMfXUPAB/l/8QtMKbzjt1NKjXTKUu0+8wFq
4r4599+Hcarh8iqFMhxg5dYTm9BCI+zatMedWYVRcUy6z1eWdzxrkFfPx8+zuviwchDTHlBrC/4q
ZD7PEzrhzx1ziIAhiYhwW00L8pWBKb3vGRasnOuly2BI5i+3KQ0d+rkdHwp11tM6Rd/qNPzXulGr
5kH5jChU1XMyDDrUUJKK98WucZ6hQ61Vaa4NfdfoalAM7hOQ9o4Ig8cqzECNy+MewhaxCAIXO43c
kS18K17Ln6rwQZdrAdsOky3Da9PtnYMGdZItSI7LmzuY7rhGIKRbbe+s2Eiy5Ul8pOfv2ZqYzb4f
MBgD0Zrv0q2BjxkOxTRpvP4GYuylESybkNGYxS5aXeEI/fj2JC6dbJH90DYcQL4Xr4sd2AmLB6fz
Q7qFy+Kq3Ba7yxaRA2R56KaVmxkawEW4VsqnFU9l1FP8xhvzHbz8to3XKpnmMvilqYbqKTu4GzsO
BivM4QoZ6viIHe5pAoUh2c+dQWIdc4QVuHi8RoaxXXZ3UtHbYPCGD8y4mvBam+ZSq1vJ1AJjnwx8
/SSvznfavpBRuzy7Yqhzvst3MnmKZSiLeJ1uzT2rulZDGZfMRdm5sgEy0SoGftUOSuYuhGW8Zse8
J+FlKr1zThQpJ9t8J+tSjkTClOMzZJYUL4Id8i/LBq7p9rxGvgkAUUaoJ2D+AZsDkgnwideDk84f
+TfdynKdFWOOUAXyHbewBzvQT+c1jBkELnYsDNLhzTxC9gxbAGN2ybK6z6PVZZsoM+OJpCDwIFlA
rK/wObdUTourly3Hz7oY37HlIfi0UeIYAr1uAOHv4PQMUVWKHU+mWcKK9Torbc+CDUEiAYyAB4ij
nQlUrvd5uuVx6bIO7KO7QLjLFpItX0G4bVFXEnkzUCl27oKFxOs6CV+4A4CSrfU6j2j1OoYtUgkB
KGDHSSK4KztUNgLQHYcODK4tvsnXU5ijEIeW3AhIo9Uj4PyiFe/ipM4QT7JNt9ULD0MhEVkNKEhK
CooOi2OwC0+W3Qwa1sY5Pbnjb/HArVSk8qM3fDAa3E62516oJd26C37ioqq9sT3aewrii9yRbbI/
fkct5GTZwCXQKgSBaByijkAJrE0VXxK0LQTPE0F67XiR0DpNAlf5QVmg20I7gj5b/uGgTJ7BP5Bj
umVp/D9adbLoF7VzfqyIkwIteKkbTThX1s7PfwTFiuL1DVQEKILgPEJYRbGDT4FEfF/ezKLAtO4a
AKRoxfFBR9wJIvMtoQy2V+00UZ3AN30i32G7LcTHQDoAe4CZ/iDgflCOkvO6fUwadWYOdJ7+4zRM
N0S/6wZBGfx0SeudocfHWk6h+tEIz/U0DCS5jHRDffWDIMxuIX9RmFyvs96tfqwjYrL70pLh1hKb
11VSBHjj3ZgmzghBfunnvDOz0NUNUTXQwQxGN2efOUXFBF0MwWEuohCU6vJyT4M+X7j2iDX8ON03
xPWD3l+hcV93lf6FGUDMmv2wQ05KpBrbObqgpKhRV7P2MgZY0GndfUMLEO3Pcu6EdoMs/2f1ox98
iCdshJwWP2iLWAr2CMbNC7P26jFcGgoyS1SzgxOFA3VW5zSNUqgnQf0TI8j4R7sA0C85uMwGZt7G
aPAGFXHkPBkd6Kks+6F62UAWKrMajz9tsWVBlr7lCixyDyzz5uNOfW8TpOXWgJkfWE9Bjy/750mJ
zK1xmYKL3ay1DMd2Mf18x9qf+ekH5FaaREQBMhE54VYY2KMGwoJNxm8IbnbdJ6HpcC5LPZ5VIbiW
OmMMMThpZL1faISr8u6MsBGSHwyyu+ECQGYFUbvbv0qdPVAk1OfZb12U1vuvbr2LWeIaid/0eM1l
VTZn9IWajhDn5FR9m+mrNvte1LQ8uPbfsPEYuDvxzHmsDR7HY7BnMM4GupiBxhOViwFML+MUO0+Q
w3I3V43xwOf1GTW/5S3UyuRfSBYlNB8TtFLyCbR2g82bkLGPCm0MLE97TB6gcpsvUDbT8xoA9Sj2
yuSsjsvkUGL1oBY4Y9t564cKyZ5yOdRBdLSEzr77hTrGGLWdDEsOkKPVuDg90o87uimz8KCq3BzW
AZqbmazhGhfejcl21mawp3M2gh3DbBD69qJSlmb+pSuoWyM2JQr1AFJqPiJrHwMULNtozstgXtjD
iNoc17n7JgqPEsLXlMeE51zKFeRzixZo1k7+G7MCwV/eVgJczXm+OS1h7OaD10KB+f03NaZPSkto
mHfH9ukXnIiWfbs0qDgVyuf9se84aPjSHURk9mIXPtpPEFS/bLoTiiiiAUoE/QycgTRHTnzSSVTq
+ShGvIZ4w/kqWi8Ie8WiLgPglzHICD2SZSZhTN9MEJRm811YOmP4IdcBM5vA+IVNKeUoTcJbvtAo
78FASsI7rQ1FWoN8mI6F5WF0nrF6mFsp2tfEqEKhX+ZWQlxEWMi+pIOXKW4NNLQ6eLLtg1kGEMaA
Sinrve3nqvWOgm5gcmIdO+TkkEUu+uAjoPax2vEqVHBwLlJnSjd0YD3WO3FVapRItmkCNEmNBw5+
eT0M4eLSoyC8qcv8vsTPkbbvSBLYhcZYTcI8zhjIP/gKTzLF4sbHj0sJy6cKNXMNeZhEACIPh0GO
hxF97iw+lDu5OWRrQZ6iMzd30i6wjN5sj1MAKRYVjntlArYucD7U5jprPgACpqoCDsCrmBXvNcpS
zyZwnecJKmMNaMkP98PijCjojN/QMYAsjpofNtDl89pdDLJJdpkAdMUZY2LBV5EMnFkjyuaF1KHL
ENGFQY91Vew4efGM3EiZQXtA42tCkJ/QOPwd6lLdDfLgCsH2+NOyUYl/hSmgqJGDMH1MoFEed4vf
kNH8LWYLKozpbQz8weDqMgHt0TnvWEYk/MXy8a1c8YIFku1K1wXixdk3+MKjEQsIFhaKlwL3Bcos
uFbgn4HSryBpiJrJ3riCTMBt8MiggNrjhJ8DjM4TiIUhfcekTwKjmBnmOq68sxNUO2N49X6GYDQH
EPd+dTuZzbtdhQnjTboQJwp2J8iLSSAOo0SoHyOaM+NJIBrTZZ8nUDw2ttd+AR2luldg5KrjSBMb
D1Dm+T9IhbNBawYyAeajkHaAR4OLEPtLuYXcsZCQjqhj0Dmn/pIku1YoZYTzLuk2nb5CMQNDgFxD
S8EpMj5l+AcRZdxHfPUaog6kwDhfwNzZFIBWce0oYUsMmV4LFO3d3jBRkbr4tfgZYZE/6ETt3N6R
mH37XqE51Z7a+1qPqe/B+CK2BA2BA+DhE9nVbs6olJw6p2PIaBiLOzjAm/sBV+vxhJ2bD/2+q6/o
HubapZ4frvOoRpG+7fdQGEDDRkfmQcs3l3n2I9CNE4SBqtrqlgRZeRS1q9jCBERmAGBM9LKfZ1X2
kj4JJ8nEe8fXE9qvZN9qPofhwMc5YrOXXObOx/qO4FUADOtfOGL27YD+SHbUHJ6NAwBLlDNs4tkD
Tw4LqCmMLXblY4JOAeJh4ir6FE8YVIAEyQ8oPgCVC2z6nL+DmHCEbNeVQxFhzYegE+yjeRAvoVbC
2OElMI1/drtpWQY8dW8owyuuQ3KZi1mDza+68xKtIppY7jzO35+idinh9WBFIeTbnYwjkMJ0vB7Q
M3EGNyckl1xWNpArqiH+tQMQE1/xJQkN/pfRVhU9nHts/ly2NyzDK44uZdPvJaCZBDhbsF0ahNaB
O43j3+177I69u9H2f6/Z8J0meIpBeT4E5OjhJpHbEQrNCSvFPBp7bc8MwMLPdiQV7bPDdXc9qCfC
sUcw/yo3A7KTrMLh9x1fxyl6JIPqcAWYsu7wupOtaEdMYP7wDZ6xwxR8LQrOfsSU3sEQm9Pfp1wp
YVD8JssvfHltjoNI/oBEprgu5fH9HspjiUekB3q3cWTP7ETbI5HuZdDSE+LUnM6HM8Lj1YlC4IzP
GoHGK/Id2TzkP/VzFs4N5hFIA9mdc0fztFbG0dyb+3RZ7W5iQ/f7XJTEfh8TnYBFrHgqiVWcjOxe
HigfNidj/9pNNDsfsF53Fb4kONrhDq3jJ8+4Jzuw4l13ukKLAg1OoN9bVKztgahwHDlwAZ78O6Bo
ELs85jty1ufXtlnqCaH3Qgr2CiibU76T975sVcQNrRs4GOAuMO336Li4F8GP/ABFQi4ZQGFxlMIl
gRxau2dPl+cbDrYjLl08l4JGXMs5dFMAa+zRM2S7/R5Y20ARzEIu8R7+Aqxjd0ItZzolP4LH8tsL
PTBHgN1O43LDcVzBiTO7AU3khLW9LETbv8LxL3xndDNfzbhNAAVwUAO6EwhxlW8RagYE5lGEM9Dm
4+7Eo3oe0PIWgW6HJwMmwKpf0JWPQRCgCha9zo5tyzZkLSyO972MeFmcLJnfwHC0xROghaUaQjNo
IjtxGfP46645oeawuAplyGchCGNER/63PPQguyUSSBqhIe8HajwR3KS9HIcRzQoSyQ7sCRJWOFf0
dTThXfuiDRJUYTWMbXzdbOCrRndg1DUhlpdnDQ1P3vxC1esBLiG7ACU5P5QQ3oa/jOOysantI/4C
UAiGIRcFKHz3dcvrWAQtWnkyFANsgIngGIGYDRcy1sOtck5C9RwTBMzPBz7jrYIxpG5gOHEJ3UkO
BPmT7XRh7C/KtlYIwAoXoe9uzIW7YVlYXKynOYEcuJNwJZ86KIfXCExfbCfDqemxYO4Qc/wFhBdy
4ExgbNM++rZWQE4WBT4IgXGGgq20SQOtS0DDAuXgeTyuXH4QcucG7ajZI0FRzhTM3POGP1JE0+UJ
/R6/gHHk2bgvXyCWFbEGSPx5che4I33xWMm2Cb2txZ8h+Ckb54yMIwIBBmYcn7AbyI1ChT0rZG+y
BngVlAiqCVpzOlR5onsCCXkgt3EI6EFcg+BhPBAeE28b/Bfsi8XgJiOGtRGyAa3QGLiTJ7O06sTi
AO3rcf3+RR4veKK3Zgd2/Eefty0W44vLyttkPPgVpS8bRd3CQfx3LdUW9uic0GpDogVFThPo+L5s
sbf6we8jifzzNfIehLMNjEJ6+K0bhnE+2o2WMOkU+7Qg8GVQAzvog+djfddPSep48AwTnY/2BgjW
x+TiXIYOBeTOWNl0pkosAvmJDdroW9NqSbfcGD1eUIk9cHpZkOKvzllKEi0yUnTbgeLjck6cyBvk
yzsasplOs5hAYHHkHZinREAfKDLoBD3KxO10Bw/Z7hX/ROt8YJKbjKJAD9LrDwv7tmw/0QAx8p9M
bSCvSXu7onCqs5wF9z7KJ16tW/uOwfEk9g+tO9cT2hNO+aj7Rh5qZJwxt7SfP+l8jsZPuLFYPe5b
VDErX1r1h017ALGSvIReuihV5TlA4YUvoC3Rct/Fa4JLxsZj81gnRuJduiHraF/eZCy6ciRKekri
+pcWQSz4xCnRtZnGjCc7mv1AKaSHivKyE1d6YpywVgf5HCoAgo31CvOBmy1l1fk8xytaMGJeocHh
1x21BG6J5QRXwaUjYTckQf5VMJE9mlXlEF6I4cVj9UvkddEndpZTraEFd35rN+IwRznm09L7wYLh
FRnaUO18CAgdnyn0mEnmMcWpIZ4lSqhjJ/XBexRd9b6LYjYDHeBhc0X5KulJdVt0iW898ELwsB3K
G8W5pO1u8PJjmGK0EUkCtHTuH5QPL0WHw3yvsWbzZcq5xtXDsymPtCxSz9FddywAaz3DmnwUASuL
sxHqVpJWEkRA5iv90so2Zr5V01FUTammwzbDLMexcI+mD+3hO0XpG+ePyp1nBA/yGwlFT98crJ2r
1FH8XKIFv9saXe0ebxycyyB3e5QQUct/i8umceewKdyoT9e7duQO9LggqnV86/0b4AdcarbJ7jsa
TJTjgn1r3bw1LA9Bgoav9zOHVjOm9QPYn7jlq8bTo7CPB/gx/LqbO+Bkd3t/5r92NLnhzdBBi3M2
ic5jcAQpg9F013ea3XlO5vr57Z+Sd9OeoVb3VVFNDTvyMuu95+S7jOqLdORaH5Ht4w4r+kUN73qh
1oaehqTyxiGWDBrSHexmVbpNAUt1xq1gBK17eNzvnn49td28ZmSYfSDlzrLen0TeqvWNIN5jSjZz
3s84ZRR3bGy86uduEVfk5Nto+hqq3yMUdR0CCPP7Lh2s826Bs/fCkK7rP1WGIgxqrz1e+3GffCTd
PI9nGriFJp9nkzr5eJRjNf/tqmmp/WPp57j1bihgICPm6fmDR82UWHp5kblXZaH9RJ5qNGhxB34R
xb5dad6TDGkjikep0mJ84aggj6MCyHdSYru5aY3yftTlvzeGnIIDN+ej62cpfRBKpffP7saqqJXR
vm4uLgY0uOo8NPM7xTb04yfd4Fz9RCgJ98GxpqYbEGbafeJ0NDK/LdSYdGwoJNK2ik5GF2WdBWGU
hojAPaNlft7QADHFLrJ8zaS0fKBuE6ZuD5j4blBFx3DnTCEGYlz91qFtljagg60dO15nXoJeuXqx
UXsJtijwnf6k45/mhEejJdrRPL281H3FguueP1vG0JvvSFkMR9FFntlEweGsezDJKpQv8oQSTwl/
/UX3OA/Pu5j0a525G4nl6WTdamR/377M0vQUo/LSS+0/rdTnKOEBuCmJBOD1e37o1E7WH3hLBtES
XbqFMFL9n6a4ftS2vvH0CrK5ShBXH6ie21l+HzXv/ZMGvyrjHjiyJJHindh3C3fY0UaZtV7Hg4ft
n4FZLtrF4kHB4YVTvNFS7sYBs56Mpzr3cxDjPsdkR7pSW7XOQCyoVInPE33lur3fmeS5Jvowu5Lh
1PhGOm/uIVLR+m66RZp+4xi5U1XtmHiI3g3qJR42ncKrC7btqWfRCB/6MBigcHx9o1bvdn4G126h
u5+GQUxvVl/xErqfNynlLmZEA8jqCQlt0NST4cuMR4ZfXK5pYCtDdQLHtquJnXw4+a6mqOS8OwNn
F5SLkXFtv0xdYUJN+20CvhjJw/G7uu5Fzw+t3F8G1rKCvJV8q4GNT1C+v/gVhNfdSPh43kLlIWII
5LuQqMTAxCNE2utMXM+QNQ9m15FICIGkrLZE3SiBw2DoUFZFlIlW3hsXOMPVHhrhY3pV69NMW8HT
K6B6PtwZdkP6XKhzNObieR74lsXs0Pa7JuIcDlgiqX0u3SZMylvQONy5xs4Uzasv5KwExoJCrTp4
2B/05K0JHJ26dFQHyF3ljLNh+XBn0CSlRxXe8UvgktfR0LT0eeiP5WBdl40H73KtUX+U+ekMoIbZ
sKNEZ/FJ85kQBjDJP+qXrFOQoz/yPtYhpWi0+vUGd/rmVZNisC8HRzk/Z8GD9PPY+r4Q2Ei/Eclw
3NIFfZIP1Y397vlhalOgIIdbjqzbXKU/BO0iKIXUGFDe+dEt989wFarxruXP4O7391nehRkT7q7/
cvDdLsOEmZ3JByJxE1/DpHyO2M0DDgUjq+8rWH2jTM+333ZRWCQGnMddt+BUbdxugXpbXpShVhWe
cqaHXRy01y9FWZntELnQ8gwOrX68Rfi33aVCv9DE652D+/QGj0Mj3/02kg+Dr1rPHt847IT4P5pv
YTNkHH5k+DckUH39qhprrDzp6UiDrzgwuyXd5eCRrCOHsDbXaOm2BEd+dXVAmtehKR48bpbi4zLf
tW55s8fkJlH7Q7Wh04ZAqa3MoMTpAbyo0epiUPhxJXR+ZBM9cw67Ig6N+jOjunOwd4phymkDJZYb
tTcSvKgkrFyv02v+T52AO3Hsedq8l3FAPR+v0Nrh0x90M/X67jozu363unHKAKM4bChEVNOKOI6J
I+vHdCe6igo+U86YOgwPL8kFfPitRo/ScVbi+Qz4auXMBx1NxyikupFxoXln8PH8fbdG19sy45Jj
BQVlEe7nM92k8ZqlIwE1Y62qW71goJh9GFCi2S7S5OMMnukFgczLP6oOgWh7XXTpxKQvShva+cqC
1ridsZTJ9Hke2+dp3vmZPnLUiZLP6juaVlkQbCUXRJvq15Rkv6HVzeJODer6XXFm93qzt9hlf108
ix+7Yvw7C0/rz8iO/ZYtugkNTy5f5/xY5Z8lx9MtK+63qsN7bK0o1ULmyJv1Y2Z/ucm3JTRKC0qw
I1W0ceosmm4cs0A1O3XFD7/YZh0AZ3Wu6+Pzg7bO13e1XPc6euoDFjeK75/nJ37sSULPBGeRUdVz
fUsUz9LHKl107bdn8/28/NO038cg8hyqkOvomHejuhgr78YVn6jqJZdk6LbLGtiU60fyYWu/DpIm
vsCE66eXJCnq24+iBB3lYGX9aYFQBd77SV1vdFOFjf0rXcuP+E5OnwmtDEub8dR1Scjk4ZXsD4C0
6j/L+koeHPrDs4zvIhnGybBIJ4PbLu7RsmbReVUo+7p54xXA1MLj6MY7hao3I5nXymCoMHGaQryn
RmbHmdZd9wHZJrpvqxSppXirnp4y1X6v6KuRFJ86twDEZFBC1HpUWtLRsCVpx/aSOMy5JxkajJal
fheMf/iIDBM5VQQFdXQXajg90U9ISyUzq/Ro8AF7vc6hNW1DK/5pdffdkcuo1zi43XzueBy1BReV
aHyhjL33alLnjuaW9wwbMmo0LyMlHLaBQUVyERrmyd6oK97R0osWJYuk+kvA3s+fzAdl7vQzBPIs
89J4Fd3jfng2Ez8GIPha+7q6ODlDwMdb+t/66x4HrJ+xAIgVNkW1cweieOcf0QzpFlF6XOC9BY3H
bI8qVSlCQVT0VPIq73XD86EWwZreC1pWHo3U0ufVVuW5FKIuWRvB6hwgmpPzD0KcSto4EijVBhG1
6eMr/rnSm1XqJdypPq+ps6YdWEG7PrIEQrh2oATxT7Mqjy5NwSQ5Cjzh71j9bpdALPo3+KZutN5T
4ReHJmUdxpFsFEA1S0lokKQJg2hyPDrrlBouSet6T1bxIv2g6YAzpwy+QVmjXI/mp9oGgNnTwaxb
qWttSXdS0hoVNWiXyjttPBlOkeFhCOPTwAqQJ+cTu+DVxlaKdoiAUu1Sfw1mkP6qXzSTXTWJf/RZ
6nr1NN5xkN26mlBNRa3IfTyYAQWOBtDFlC6AFNSJYseQT0ai+gn3QAkaAG05TMwNVDJTPn3afsff
OhjQfzCfdQDb9e7tkDJiPfmE11q3wLUXRhmmF1+10WF3YFrXMgV3qNMDgw5SOdn6wSUO6yLQjABm
ys2IDAo+m9VT1pHtUO4mKU6xm0ddqK37Tek7H/RSOmpLqt5M2XX9pa+ttUHNLKWm+ABa8j432jL7
zD7jT/YMZiHEMkKZq/MOlIITr0ASEAQogm3ATv2+2kJi7Ng+B2CofAGBThuLPfgN8rEmNhznQXTg
nMxtt358tUt7qn/3v6Ck/h2fwC6+3/86HzydLhLWBwnfFzsEsKnp0zMQdP0fS/e1nNiSRAH0i4jA
m1fOwXshg3ghJNTCe8/Xzyrdienp7quGY8pkZe7cuTORrJpZW3RPx3oZzb7DHhu1tlPv5RaUf5V9
BkNatv+O0+3IJY5B3OstfYxU1hb1225cStIlrf20dKtN/iXH18/MT+b1+pl8xIkWAsVyGSfHmVeK
yqG41fJ/Dh8vOtL8lH48lZ1yP8dnrd7VxXxfhXsv/KNtO6Hqs1B+fmbtuWRZfXneGxba82uQ3cn1
V8nyis27VJWbpmyqbu4nq3gvlykvnOafx2Ul9bm82bapT0qRN04DoQvZP7VDP7uPlDrg+VvCqOVi
heh9lMDWgwOrDi1U/lEtzDQ2LTJ/m49cf/Ly7Gf6Gje/UA9rk0g2u0FpMBSgkyBOdx4vN3pqz9GE
C1cJLSRyw6AfAFfkvN9HkPT7iI5UR0ziVCkfS2Uepn+ajHPD7Hih0rnYeX5y/e+j61SCeDJODvKD
ZHfeABrXWeHJ2Bxw6IhqrLhmGlfdBuEovpQLw/t08paxpxYfxTcPcB7h9bh7oc0f2mCJFTsGefeL
8dbe82hHO0Yy1Vu95ztJtd92YuihfJ8+YLvH0XY05xxOUx7rNkiPt6MAe4wtcwvhKibZnyoPWYD4
2QviFxR7a0GnbNI5VmOV3YPsIDfM9Fj7ze9lHUvMStQM0oPH4N7fj3KUkrO1e29VADmIWNKdyZt8
5SDVCxoPmeF+aoXP3jOUtMPfGPbFb2roANmPSvXrDCMnzo/9LR+K4Y9Tw7IdZcd2IePg5mMyZyKw
XfkxSA3XalOnyfHMmDyHKisHzjH2NjO0gBqhInmp3GFTW3DTHKgUGJx0Q5dNjt15P518bcMjHKfW
LCjq3juPDPfu9/xJS+XP5C+or4Qj53qvMqj2Y/Cy/EvOfjMtdtZdr8DOLmzC7dQ4mDj/7svnTyTv
tz3XbpAcBHXg0H0WPdoK2ivjHTyH7OF2uh79d8VFuIIb2XfnKZ80vNJjkHk9PSIrP9MggpV/071K
RFVxA8NwqOus06eKGoQkioG4UybbOD6pxMxb3ur2n/uwdI73apCd8HbPn+fP4pflSbQm/26D1Uew
9Kz7DSFF1ZgonIdzcZV9bPfyBZzhxXs4jksElCbhJC4tKn7nHajNdnZPLBjtH1dlJpjF204Z7OHs
+zmcZKqTf2yi67gCS8T3yDC1Q0fFy71vqTJp3nj2zUTN4EvB8pmYcKlRsluiPTU4f/pGdlfJxQQu
XsJXvo8jtojizaMUL74XH47K5AvHJPuy+C7V733vbOOXXh2yTuLVB/mOYEUdM6WYZ3r/ZPqcnM/+
tpN7bTGfPJr8MZol+frQo/LkWU593hiiczn3s/l4kGhnthgp8ubO3dm5XPrBMGJf8t0UvUpSfhfa
n/61wKx+nA61xGO0+maROocP5npOVuIzqIMWPgs/sMHTt5ucUijewdCtiFpkhsFSLctkCTjFLr0k
FaAyORaMv3D+Sv1crOidNOvjI9fwvd23QDlDLgDF5NNFCv312/ot8blsbsdF9WmPuPQ1U+R4VHao
rKl8rKjO8+ezopRONREf+20bcUw7ig/LWAiK8Jqz6OtRHkJJKvlfWixy6fEg1Com47X+W5vP4ihP
G5dcSHRTs5EjdBVkA7D/1UQptiIPy9+vGMj4VNlG6XqoNLxW7BffOaq4woGhwpBBFJfBj07E+OVJ
qTsca91Q3XTXEGJVnUWLeFIpxUn19fsKMlj10eheCeLNGmqiFrXpKVZvdq2kojbmfjdffQsiEeto
Xi6Wk42SNzk00FCjc+RxKsdaqc/D780rC3IgoTr26uHY3EgrinhvBEwiRYpJtBvmoiOxktXwWLup
HlMi2mJAaaOsYopvUfr71uXLVh6VeOUiwIeKpRA/qJZyzv3TGFvF9X4prggYy48RmK6ajt8mlZwz
Px2l2qHbblpxEE2alBKZB0TiHNvr9WP0nmskyM9R1g1/oFyqyMVVjp6hA04c9HdQ85rLcn0VH8vD
VZkj1K5KmjTPrxk5KFORqe5f5ZvmffmkLrIWwYbWJHSBCTrXqnLY4mo+KsaFaOkBWLFbs1QmRa24
tlBJRM+6k6paIPqYVwr8HZTTaMgqj9QQbHwubxQYsRkjYlTVbZ8gXPPevjawtapYTRScg9reOR6h
+Fe0e6qRCkHdCeLi1MhiotVxFQvlFuUUNjxjzNm46H9LfwsHcgLHbUzpui6rQiUlHV2rp/ooNQw7
k2aMEYrQTyIUpAhzltJKC7vHf4gi40cliL1no2WcqOyBXYuvbbuTKuPzNNFaKsqXI/VVr0WLMpT4
vS/iJcxs8YLBjGmrmH7SAPWUTxEgSGFBRxqc3Gnoa1SshWEne6UYO9mE1zVTbWoK1jBz86FczbvI
5DdCiyu1Kd0gnkjxrpL4ndkdFM3as1aQQHhEuExlJA67wJaTzlq8bIxFUHJXwNc7Wno6tvaKzfnn
rL7pZt/vcaHXIk7USb6svmfkc/766qhkOXyhCWV1OzjK3j/b557eylEQkbsSliTYWpXtq2FztuYd
C7f5qNuHSswlyUgwT7oJmjtHS2VSwwjvELeiL6BEAf39iZ9A+gbYRI4ia+OGr7OX1LASn1TILAl1
LFGGxBF9clvbMa1FS7GebmXaWx0DntQzS/4n5ooPlWI0uNWZwljk5qmW/WP7LmmJYBkkLGzKc5T/
2NduxnepPCjxEdQL8lE+GodORXcVtoN1JM2hgOqucGrV29aCr3Uz3kGmfjncdWBs5Vw8G6bJWmXq
m+b33i5VRPYtvNOtUsOruBBHC5YpQfr5HAMzNFuirlRX29IoVWcV0oFkBN4ZoGqu9eA2RZcOVa+Y
9lv5T33euj3Ukv08LcRFcz4MRbFHFcenqqCHateO42i+qyqLy5IalBdkheM8QQRJ0WYxXtTmsQRP
Yx/DRYlihFYFyUpJZ1bturp3xfmHL5JCVi6WbWXLHVQXe5WkabplKTSUbRaqc7aldeg+3pFg5CiP
7UN306XG35ZB0skzSPnrBk8mvjANObiX80yRxqK7+pr3sYsLPclATJHQrpYyZic8yPx19nVWmv1+
UYjGBS0o6YsO4e8h8y//KG3513CND1WfDJJN+YRBcR3fR/QdJuPTb76T6y3bwvjV740VsjJ6AsQB
jPDCU9XBts0DTw0vdCY5fs9E9SLVpenbpdhdhpCy5uxO8WABraDLeE4YYfEHg/PtgtO4B2Y2J53c
qprp+QzHOTSNWoYPzYMPSs1AUjDbef7MfilxBEPmZ9zDNvmsdRu/3rX/eg8QAJlhcpb5Qu0Lh6tY
iLZtAOM2XAtUeGkukTiNS9AJKdUPdqorKOdre1WvTAl8uOO7DkIGS/MKLjWstc1HzXe45z4Z3gNB
Xbam4ZIB1bgQzdXGr7bFSAwP5DYlTDZIUHkZoFjeqy/oeHFr8g7Dc3ltg9OUB7g0xaDKtZKvPDDO
GTNPg5qPmx6w166Q6l2aD+r33jA8tEcBXDb5qq6hcWHAm4i2GS45z87fHRN1V0kPqJF2FlrjkAJ+
gPDLJXge8r3/vBhbsr/s/q2ZqGd62c5d6NyZ/QoX1m1PH/ITRFb3C0+d74RXnLc9uQFLGwb3djMy
s3pdIPFp7OgydNPM7Jbg6OHh3WDBtyYPNNzGy4B9jUhv9hvAJvfndoZumuG9Ls10IQo9fXjAfHRR
jhz3rryndt3zZ0a7PT9+NBe/pjK8v1DlUeMs+q3jDiCavHG5mMx5ez8VSBd0GfdIhERuoWOn5/c0
QQ47qBWHuaO8Qq/01jyAt+0V+HK4Gnf7UQvPFG5nDsIDhiUSZpZbWp/9au/h3cxn3dQYYx8Ms8iR
9qGTb3o4AcbARQZhVYSn1U5WFNERhlh5KlXCOvIh7vVxQQAX9BC2R7ZzAYLxF3pBKybbNW/KnE2g
dTf596iZV7iZ/37UAFWluvHLdv6bvkToUNMwCgEmM8ue21TNJpWCe6cakAiQibV1axaCbG7IHIR/
YJfbctmi2kieJmM6wuXscLMrcro0jQlJ6FHabWwSlwzvw5UXM2foA764/z7StHAcAkQj4tAOg/Df
QJya3rp1agZoxzLb1am8+X5rQ95y1wrP6BwKay5E1dbWpGJD14JidVifqZ7V0DFef2uVnswjcuOg
dw0897rQExblXnW31n9Tlu2s792/3SPctJAn/6A3O1/4ews4DJQkfHIvEWUfhoEJA20g/2Zv8Rs+
60Zh3T9/guiuBVaqvz9/Tk2hFPwkOQ67PKhuz9sexg99PRl7aNkm+at/YRYm/6yEFmQzpcNmeF4b
IxHrc9PWVerv3y4O0k5JnaMluquLgi5hdV+ak39rZyf5IFALBIeQZWsHdtmVhNgCtGR39nsJm1il
Y8kzuDM9soRHFD6Fxy3VJ1/hli4N7Ma+r+V3lYuIY2PCfM8y/Lefuh9po3qh7cp1Yxl+7sMmZw5H
6ZoqSEtARbTfK7RL7aMoxFv4CBpqDdbiNv/CUGWTpvHQwkf8zjR8KtEGYxrUe3iJyQn8GkFCTfvf
rjQ0P5Z66/nzSLpEKvSFapH783y7Vupnvoz33AKrcX2OiwaIq6olHNfE0/ys7zURmrCslKgVjxHA
KPwCrX/mXrV+2l4rKoayL9omaFn8WvhcviXajxdRYvGtGBpGJL+lES+bzvlf4vPyMf+X+iy95rvp
blgU5nGYHAvHe1CrTP/Zz74Ei/KdGRY7aW2BtNRppfqX1t+Qk8Ypwi7p89T+WovP3ne/Qawn6YhE
6NroNrTiEC5eglM4e1m/zroIM/nBhTTbOUZJQaLKzSpJ+p/vkphk00d+GFpJFztHDLoQ+cN1RuZA
tsLCZTNCVH6Is+P91KpwjJweDZOWh2zyrN4LwzNG2uK90HMQJXBOVjOPHYSKCsNAkRxuflcKLgBG
OQyRZmpaGB4JdUpudiG69jr9RNDnF/M4+9KZsZEd515TPd/wC9vhF0wE6CgFQ3efXmcV+SD/cqg8
AOyXyF+dRUx7yEPmgIOWnl92/nlqaP3a/QKDp6t5SMo9e60F4sqIBaQYyxQep8cpmECn3sF9ircH
NZUCyAImgRxWanocTKyEzS6kEiR19yNPw8rJ4Byn9CzS40teXVFAP5g7t5i9y1nBOFiW7Trg+ldK
amEA7H6D6asPeBjHD8/kD1K+r6oBOkGzDocLB0CZkEvc7mDu5HiPo1z+67yyHQGLfhe/hkwyKgl9
mrzlhq53qMDH99PtrQm9Sg90jnNwj+G1cNl5uGcaVj1Oo4TDv8FNAXO799zcGeWkAkgEodndOs7B
TqErTig5yaF+02etPwrtgLROviaCqtHknyumegEwO0JakpC7508mUz4Im7WsGIWRR+t+92f+7TbY
Tv+wwlTj+TP5Yinoun5ZSpO32fviN8miQKQzehDA2z/YEG84mn3ce7dBsRQtxOISLo+AcTE4QCCg
1yUkUvK2dqIsiZK/htTJbtOS2fBem6VcdsiTwLRZ58yP64I0it6+gGHfgBqVrtGGcphIaN7zu0Gf
/JOQOS8osxmoAMaaqfSj4V/Mq9c4IFVQNLiFxeB6DK3/NJKTfxK1sKb3bGfxzWSsPs6fz2F4ZZAK
jO5RtrqMiW+aB2MMNcq+pF/un89+qZ4ZZrVSbiOpvVtfxLITIUHD5py3Ae32Dt6HAzR5C53xwrsD
gDIBx4KQWy0ezGOsfo2QP4NW2hXuudHl/FRmxhgSv0P0T80g9eGxZh/s1/0zAFQ/7OLsYz91meI4
K+8p5BoBnWYBNb9++q1Ut5WtUgeE+y7AkbnXxXchWTWfMgegXQbKeLBvJc7ZdZSQGuZU67cjchpm
jMpjAJaus9nPbbQKYD/XQk4qwHRyQLhRgcPmz+elQrbxU8fCUsUsz37heePHQErtnop9XUbBEvri
jbXvvblw/DX5wgDv6U7/5UQkAC2HcNh51kcsDZNYVG752BJwdYMv9SJ/aOzkwuxKuYxSJj4X/wWL
dio7HyQgLCILGMB4K8VOLOcD4E42xYLZPWJJC58pLSQX8oD0ll1TlDkeLZRyqZkRnpYi2Z3U0Ob3
lowig8QB3/2aWm/JK3KweTlj6eV5TZI/dmo4ByUxKQwwo9S1QpLiWN1sGneCYWu6r5KyVXeweF3W
G8ByJ+uKXZA42aqco0JgaTArwRHjKahANfX7MuDPu4O/sxtqOEM5ZTPjzDd3l0fwKXzGvWyERz7e
4Rr4yWXgFQwUq+PAs1YM9FieObhoxMslApVwGcqPeenFgycfYavlYW6HeJZrGWTO+/NelZtDEJiU
1Mp93pI1DmbYSHbfNmLkVzvCOzHMM/Nj8Bw1Xt68eTsv5aGun4d5JKAyeMT1eqbfOWP3yMscSeGa
Focygc5kzSWD45GMXRViLAfn7cVUcsYMokH7y3FCP/8sXJKpzVSK2SZTYtLT0pZs9zo4pEz0fmoR
sSbBh5JMSAT8nBHzPPzN86cc48j4+aGRlnXlL+yRGS2uUjBNpsnfWcXwk+l6FCIBWHg/DaB99pYq
iS715Is+JiDwkvwBeuHi1+va3/k3v7mEhAMQ2loNkdzb4rf0yvUyp9aLjWWQ/W7nnfghjmUDKuvA
eN22Tdi5bXCXNALYSVQekKyCdQsnjJj2HBkMx4VfAoZ52yv5oPc0ZN7N3Q2oB14eQvtUNsV8WLOe
bmE9ptDZKtZvSLM8wnAbFBvhfoh9ZB1bOybOPP7fsT2GlVjYtG1dn13swqaRHDZf/G8zYtuwNKzr
49GAtRsui9nNbybnELNVIg8PeDj13T/smUffA25X1XCKShmAIdeRw8Ix7C8Wj6l3cns64+R3k2ng
bXEDaVtbEufPYA2Z7WTVeRG8yn34Ty8Z3qpiO8hlGHzv9Rjofeo5Da63sC3ZnQ1559NfWtSky4pI
sCSonZQ506xLmtUKqyQVMPz7tiptuR+tqJElqa+F2yyKp455dAweIzvHNZkZPw/W6ML9nOtg6E0t
ckYzt4jD/JsTEPU2pCysK4/m9c27byHGSLhaLCF84xrp6LX48Emj6nk8BQPg9ckn/xgL1uWy+UF/
cJrn8g1mwYi7uuXgulJmHmVe6vh+qpeyVPNdYEHb6t/Qhd2GlZDUxWkchgKjgxj2NaRxDdxmXrUF
5DbcMWRzpF5Zy/s2ksWQqJUFOVbs3smYbVLzk7H2hk+L+RGniLN9M6jJwSFkcBbfhtSXrB938yts
hc/9NPz/+WO5GGJ89/Wy8rzU3c8tmDWzcoDb8X6oKRfKTiRjbUN6PjkUMtYu9Mzwnf11U6zKl/Dk
pTYe4M5TNDG2DQnVt2XtrG1GRgMNIGp1Tapk8ZXiCKIuDEIhifqSX2bI+TuDPC9+LcvJv9yPM1LE
JbFtccu+7cvJFwEn94hf9CYGq+0laV92RETn/xbPePex+H4MXCQ7WPyqRvwoNHJS50F0PgDKB0js
MiLKzJ6XCcBoR0lVtr9sQNu2r9sG6Yvy+e0sKbGKUUQgJMfYqdd/1MXqTWjtr17sKupkEW6hX4n+
jKk4NIDZKu7vbd5LqizIKtjj+H9hQms2lV2vlc3UutsiQbc5tvxi1sAbHuUlQl7UPvIeYcefwxY2
us4j/24dOijOyL1hL85+Zx/Mqh3g8/ydgEXcmduOKQzwB0aFje37NpVb2O3B0M2DCXCSuHTYOO7B
6900GOvgZ/yZo/S2adfZvQ7MZ3/2HXgrhWBO2ICTwzjz5w/SuJGABwYlw+cej5ilcYRbB/dLUGld
J1uJxKk8ydTIhSfSSo7DzrXe+QjegrWxtm1cB52T5ZoIpsHuRsTzOnJ9OVjPUYEdb2lmnYSptkC5
vT8eztnJ78YtCHnCsnQYMoBw8L/lZ3uEzDEqtS4CP55SjhBvR2bPHT0qj+jzTuZNcZKgYfj8lOBL
C7by4bm206jww6qGDq1ohx/5F+Oa+tkdaiXyKEpyMBoVgrXmMO8MCYuKjfV4SY9Lr+EV/pKPnKPs
OFBAtDl0kl9kSLMi2yi3CDna1KcKhAlV2RCRsxKbJ1UKvtB4dv1XXPR257LgeZGmKlQ+nbuzq2BP
860U/H0Vq4/Z3pvHe7NEiT9VuRbaT947N7N9L1CPa+iFlz+XNUoMr+OM3ymyQPOsZ0iup6K0poPo
Ipoejv3g+G+iB1+xvHzUqCr3KRtG6WlytGuXOqnoLdVZxclyUCbU2rysPTNAZ9fifVSd8BUNG1tY
yzRfz7KUQRG91HtW09E5nvXSLW3k68k4dL6U0TsTa358Z1PRKt43T+3LrtzOySqTPhTZtfPfi96+
dujNW4VmepSpTQRW7fVXqnmZTobP6NzddjPNVDfXFZU1To1jpNwnFz0rYJPeHZ0aLHx9SeKGv2/I
sI0SneSQQulvUVSZL99/k3BD+Xcp6CixjHcpXKByvrtuXscOvfpVHu7UlZJqrmUUtR+Mj+1n+94u
9R6UxJOx1HRVD23NR+aDQpxhHRI6pe3fQpuG3CjvZ+k4E6VbyCJC018YaC5+eN8PmWmp+9TQ/GcH
+Un0kCrJf2Say3Vz3r20E83Sv1O+supxQGvLl/azUkTxkt4tSzSJg/ODe1XigP5JY+lW2nZF52rx
ZdFbOyU/ZsNi6HpXCZq9PJDvIFZr8FqJT9+VvJFDPVSIE8iHqD2WJe6dKb3whb8ezfvn+p+LTLrn
EWRO+7zlS7qc6N8+tJrsq5kqpVq5fnJAMUa19zZ+dLPN96RkrLN8oEL52SjaqcPD17F/6Fy/Z7V1
79KVzdT87/XsQHnRNWigELCypMdKF1TrnEqxgRsc8Snjy7/d27aXqc/I5yGiglG8ZDyvTMrrbrJc
fMnh3Ryr8jp1FRJSc/OqBrqScyM+rRzjoqmrUxw6CC66arOaSisUukl/AOjp6Jynch0PMj7N5TlK
c8V7Clb9SCUr2EPmDyidjSFBhfdzp6ip60eqWFnh/n8cL/EyS3Qe10fuuHrGiLPxG0djaj8tvulS
vZ4n5ZyU7HteZ8ZDLw1JuBFni84RWbG31EhVri6YItKBpIwJqC+fEk6X8VG0yn1uP7qnkLrM4fTE
20/ZpnwQux6LYgsqOW+d40daP4O30ku2vzHt/3Ld1SCZj5LP8vIzMS3NK6U0c9XabiQWM/NAEgvn
573vxFUts6kEb6FZCAqGs9Zx+FhEss1bzQPKyX8o6Xoi315W+jssXq7VazpU+z8TzIQ88btaLwU6
8iZBBSFVmxHeVNZ/xNB6Tz3wbQSZAXSX3slmq8/FWwLPnmlGfH/2nHK3bFVJx7N3H5UeFs4RfrQi
V4tYfpatLPU4iA4+cQ1/XX37YyJDXEip9Kthf28l45H48/HEKUR2J0Vv8iQePZM6DA6g2Ctd/Che
uI8EZX/R3guF3nr7hg1buPe3ONyDg7KAVLOAkUoCT0XbOiriWBBOmZ1fcof4EVxj2Zya2wNUFF99
BTLN4DjKLNp4YrXzuXYg2zE8PBunb2Vw4az+xXTJjvO5VnrgwORKFU9toXUIhu89DHagxGlZn1EI
mXAgBnmOvkf48wO9DmmeqYFRbaClhVDinbMOJuN+ep7gzSmfvldX2aoUwvnaEpA8oV084HXlPqt4
fS5eADmvUaIlSMWQV7xdPkwqS7X8ydpE2AvoyxMSF3rldgNE9fR1W9+zNseXXanP0Sy9PjP9db4u
0gRlGUvBsPDwuKgh76FPGKTz26rUn2nrlazMd9UYeCL6Wmy7V1bu0yV8gZD5usLlLHaMwmk5OLUc
fT+LXRPS40hbUcaUotS2tgB7WlQJK8pOc6X9G8rx/g0q/Hf2PVadM9+8M6nsLfplI4fhkYjlmuX0
GSgdM28aW4TOpHoRtq+j4pgXc/jNj7kBUmzIV+n6nur/pJVcjfazut4wye7y37KT6h+rpd7pi7Dc
iP90auZe3bPCZyGRH7LS6zbGlpTpvp0abjl6oVlBUH2nVvW16hamQRz+ykeiKqdWIN7UF/LDXhcz
75Z8XamVUfDsxK9ZC8llk1OvLqOUb2wjARbu/WJZ3yZq/J8T3tJCH4wQYEiYX6Fp6OxSVshlpwCh
hamfVIUdHJRHfdJSHXDlAmnTPH00KbjVD/8yMQWRfKT4NJbcfUbyHvUguCY3Tx70kP5U/6mITGrk
V80Gprt9c9NFZQynzCtuON67W8rlDZMGSK5sji+5S+g1lA1jXPgJhRPz1+OocGxiL/H/QjkDQuiH
WIOHv8SpudWKLxhO2FalH/PI1d4gPm4biUJlSXZVSKT7gxozxCWXxZd6XQ1NsaAOB4kFOr2QVuiZ
famJLd+lzMea/Ft8GZp0oDRxGL+20g94B5vQgJ6XJu/8iY9ZE21i6RAPwOUJMzWJbmX3KP9Df684
HH7ezZ500Ka1wE5AYS9nnJShh0Ai1stLH+qTpKi4efNxHBnj+1kHJmVim7peE0MYGRCi9ONhYKL6
qFrQwjuG6VleUIulctekoqV2tyd7gLJVCyJ47b1K4x6GJdAL4nWsLd82H7J5xej7+JFq5aN9A4wO
GO4Vppmr2rdK+hAp6hVsdFO9KxnDY+P5gX0dUHYQm6Nx+6plUALrC5vh0dm+bnSMulWulLV5NYtg
Jh6/x/5mkCHCmmjQPBC0fBWbu+Yz2GCPjKrdE4v1g+RLtOmWcNScAFGpZ5+nnQAg+FD1pBoD3n6v
HktNm91pkV42d2wy8I4L64PutAANDdNKDla/200veWuLYY/X+j1E1DwAnCftsUKIlEtFp8GNYsAV
/0Mf5SxOaKkn9/rPgr0OCc9ByZXCjNlICXNRgDhneRhxwffT4rVUF+akfvjBLAxgztjjCQc+Obq2
UBeiLgJZ9VW3LK8DCPcZDtk6bX5EFLv64nv3se8E6tqz8jXDDEo1HOU4Vuvowtt6XzfsXhQwbb/r
id5OLx2klxNugliwUfjRU47XXHw5SUAh68W71vJN3JrrHyr4jbV7rB9BlNF75YIhg9jydvvQ96op
zKlvO/F8QOk9/toglwRfaRUf6g8tfXW6iSW5Tt+YqE5IYZuo8fFR6mvolGhnC3oTVdZvOzyzl1Mz
P0hUb9+n3mIV2XfL9vVTagGY5iRId0v9gv32vXZ5PZMHZHW/tBhpndr8Cg8EkBeSxYf+7duQrd+0
9Gqni+XZUkeS7PdqEj++z8tW8TCEcdynDA7XUcTz14KtVKVyG7o8hHyTwCyFmyj4dLJAH0QBl9+U
XAiFRyoFtm5dOEocuvaO8iESTr9fSSoq7tHeRwe5VeX7UH4g0vD8GiIY/aISNgeelFMdPU6zY4Ik
ufrm7RXTHM3PUkgPdFyLt62z1p1PmkfZMSWW7tnXgWfR9m0StU6VO3dvNQodXg4ftwlohuOKxfL8
2Tauh9qmRkQSq3CkDUdl93bUo7M0un9TBxuUyvlrXdurTZ3+Yv0wgfEUB/bWppzdRs/WviFu5PFR
Q25i08QbvrIWK6833jnayilbzlFJKy+nxL+k7lSyOSdb1KJXrRQdbLVbU8ulX/wQFKBAjh90daIL
mYVE63KWovDcjEuTkdlOszU82Wg5waJLswlOksBjo/qmN08Yq+DMEptC8FbLEezGtV7CgdNaU4MM
zggmm2RKVe1ysQmLqmCtRJpVV/T+u1QOFQEbvtGswlkrB1O+jwP/6/oHMxAULPD4soALZKu7Mt1I
uPg8l7P3KPX63GDO+VKk3CfaVjH6ylpRYkAS7dO17IEYsgbxKnlr5FrXtrr8GbTq9dIlHR9rTdk+
tm+d2cAmqRRa6+H1+6FANCAl6E+dveInTCkyAZ8Q/coCj3BW+eYe0zC+4xg+dS6daVQoksFCPem5
qOb0ba+Vemk0g1O64Jwlj1bas1+L5vH0lmuTIMy+ZerFr9R3qaoepSsx2L29nDq390eHrl3j/sGj
fooJHg74U+3WCRwyRqRWxDk96tQN9Yh/RW81DbxoheeqSFhwJji50tYkj8vYmeFSFZm5evwodTPd
fX0zWrfu0fZdSdcgdK54NlNRbqDOu7wSgCwO5dXbs85hztXv2hhc4+LXEhiKdNSga1FTMX0i6Upo
fVG+3N4KC+jFvk8Ta0WBslBXKooI83iU6YmqERc7knKddSZPR2trO1fALSPLwUgUajxUhln2Y5KP
UyXEJlkJvwJoHmxlpGT7eInogfHVaQcIboJixJ5MY4j34aa0oRqTVuZtci7Ppab8bmWAP8D0oMN/
u0WVN1D4CWnk/SjzSRSrm+wWB7PuUoW44qDENP2ePETkhwUZ9MEm8+iYjbL/1M0Jxu58wvI+LYsj
ogoKqOywoOEd/pfbyh6H5DDtXaOrwvRZFr+sslQEytsnQZRWUU3BQ0FZdD+XH6EnpeLDdeMYn6ts
kuyHIuMbqhhnohL6yIdFRYO4TndsoqoyXnXDfv1J0JJBPFNCOYsn3WUN8oOo1fvrTaTFX96KOqDj
zZqpehI5dK2dGhQxofXdbLypackR3yp6y+8hpaxf+dnItD0K6eC/KaIEQRT6r5GBkETl78oQbWqU
fReUzAcrKnnK6M9NxLqr5cSPHfIU5NEdvHC8klK5RHtFwI55kgQgmbmq+ix2vjueSHs4LlSOScBp
JrmRC4scz9DJ2x9KDGeSZYDXCmTc/rJtSeIOLwqeJkoEQ2ZCRDHjp1AfP9eEY0CwggRrMOdbKg3l
vBA68ZoIIOlS50Zo9Bu3L7WVK4uu6L/cTxpSN8r7n7tkdD3F+d/87+llVyt1S62g3koTZrRqFcyU
Ce9jbrWOb+n6tbYYTVqXfqrDZ022eGyIMM2AWwI4l/3E6NA8Ot88Gmm28np4eCnSkzmBbWH8HPPZ
tzBVCqmok9i1dfu84yP/rP7t1aOR0Rnj3Miz5jib5eT7ZTwfntX6wO4HOcTF8EMUOfPPUaETqC0e
bp4t9FTVvI7Fnkpww+/5kM6DHRbyde7H4kHHsaJIVkgl22OUJQbh7xewW0D/NNEz2NMMjJsYE8b1
H/vvWhUdIQs/gn8Mpyen2932HxVrXVk3ykZANYVXf/ip6kFA4uwjJH/6u/fb12Hw/M6+5UZhhi56
YUTyAlslN2R5j1W+k/aGEjGbZwfNTd7dLVNSQMVuqVBLas4bYFknFhdNhArWxYFA7+A7hTBWeE4U
kmcFySWuKH1Z6ovoRNeuCu9Hx5vnv5eENx/1S1I+/+20JeFPLae2yVbRHBiQ9DOYCB6cgFC962bZ
TB+q4Ex4NEQWqCmhJA8P6T0j71grP/LXtEnkJciwVLTv1CdvJtZnWcql9vINtMRnKDWONSusuxfW
Ja/NZB0+hisTSjMC06gw1J/TKY/SO8SkFxUmGslW6r+mKvrYHT4uLbonZRY3Sn8IkgHsIkXFDqH7
8FKzlVk134Vibjua/A0VbWgsuhU0PvCcLe6qI8ZZiFFdu7X2tYLqrcu+YmZwoTkseNzdAEqp06qi
njj2Ns1tdT4qOBiPWGUocAPEE8zxu/bGpTofP5RN6NOEsKbqIpy2+KtQ/jOjxrq8rjqT/qFMFriy
d8CEwzBVT9U3nUUt003wdDb1G2ZuoeW8rukS7Et8Epzy+Q91le7lC4RV2TuWJM2jI+76LtJ9r6zB
SujnuNK+7I5KfIqu2vBN6om3VVtDJ93cXu8ko+X0HOf3Dzxlje7H64ZdUx6zOp+z5rV1ikSvwFgd
FzHHFAorI9gr/Lxh3UuZ6f8HRI0meMmnCDMdoxRj27BU/4VO22KXuDjGFfUgk5pazZfCCGsDa/ng
xA1OzLyKrfAbRlTu8+Xe1gP3lWZpg1ZbWd81dKiSrqib5pOPg9XI0TjGedqSr3d8qVA3UEC6f5bz
77eX3aD4vlJhoIa4uld5+5P9Wkh5c5fa+5+TLMe/FXOWL29/9q/r/uMdmb7nEFqNdwM86/btff2s
ws1+t8egn3r6ZTc5KfU7aDDodTMZ+Q6ZJVL+TJxmZhZ9dQdyDC3IqByEys5aXrVtjq8KUqom1EUE
B2tMluVvRpTlM0Edbq8OxJU5puilEgoyLpVB6AQUz0G1t8Fej84HHrc51QywIOib99Pkh2JM4/K3
3nzRScN6rZf5vFq5CzU3nc0brrtuG2S/Odmbeuguj3ki01X12IoAlTLQrNAOIZwDbJwCPig3iaPB
6Zc5hMjBqQgzCnreO7uFRHNogOEcotYVINANGXDysIyW49unQz/5u7qA8OW/O8zyAYp7Th1FT7mf
RGWxicklcXmnE+6dgJEPy1LgNXhsqq7Utnzu/TwFNqCLwdRpsIUyvs07DQsca7AbEMsxxzIBvo4l
lV0/4lA/RPESZ7NqpCiVI4JpZFOGPgFpc0a6djaELCEv5BRMjyEz9UlHSrSnmC8U/vE2QHAIcTJe
Kl3RZMfGA0b8IjSnueF3N87zMh9lp+ye2iL6j1w7Lg4GTS7wzP1XSLntyMRh5pqtR3je/FssRyLn
K6MoYHEgY5H/llC6ttO9KanLVVY39a1eCCJmuMSxJrxtpPmsTozWPg6i4/d2rp39nTjBHgqcpQCA
EGSKiA4RFwKrOuzTOM52yS0APJsvjdY7aVvpx49P+jj8DUMAX4sBBSysQn1iKBefgXCqe6RP5w9s
eh+hCq6cJQbZWXSIT0LSYyNwQ9RpulSY/GHgbaO3KI2GUfq7ynQ2cggw4ps8p1wIbBUl4wS3/zmk
HOe2wfbt8LH4AhYT7PybDjS+ycs6G7JZ/EplmoAIgegiunxLLSnKH/KphAvzH9D7C2bD6nfyZpbN
YcDs1BcGXwVHYAQkXCOspcfJ38TIEn0MQuVaz5zmfOsWm3hTIA3NUZWOm7lAcxMTOmr/ZWD1zGjt
JtjbiRb5+m0/+6uMfVYhM0yLNdXzGrtvzg4g25p27gI0uorjuqHloRBtmlQlHN5A1cZ4833vmxvX
uX2ZLrrICOw/W++j/23x/fmqfOhsmWQHQIzrZ6hwFI3ly9bXTNWsJO/+B8xTIGVolhP/I+nMtlRF
ui38RI6BgAq39I00iv0NQ81MRURAFJunry92XZz/VGVl2kAQsdZcs6FlvYAT1KtB8vnDuu6adnNs
bLmRrCzctX24ChxQ/uvAWM04mbWfG1B5SDYbO7SVCR18nC/ZZj08C+xTMELzA398eidrsyaL+RS8
wzwdhswUCU2U5gRhel8PxpwrlFc5k5W6N+ppZ+HomklLeA5JGVwSZzSlCn5bLSrwXbVr4a7epgzi
MamIntTbl1SnwqtpioeL9l9qxsxiDbhddMkojNYvkuMbnwItKOensIvlVTdj1EI5fU++KKc4M0P4
26CuYv8/xe3+8jNcvEiRVTx12WR9ekXR+tNPaahBylTQs4UUDQ83TyQyFiajjvSxoHfK/9QlHSst
fEP4bIMuMBzEbdQG5+RUm0qoO5PN5Yforj+mK4Wh/qF0ey9u21OFZYIl/U0y/B+EvUGPbBpQFGL2
DGekENtlVBQNUi6RlVnG5MtOK1rTizNk8NQGb7py5vuQbV8rUIL1B/YyCEkqkEI89XGr4FycHqVE
QQmkWkq8eKS48thKWNi1e3beXkXzjmcud41sI4cBPSO6irt047813ogsPYoVn3V29XtnxNFzscZE
5KnJi2xGbiy6GvReS/IK7M+KScAKicmMtkr6E1aKbIyayTZcdMZ5e09rV1w5yGibgXl2qkhZP3wx
ZtPIoO99khaiHpx1iJeHVb3N5+5BI4d5E5pOsnohKyQTfE0nCW+Gouia9sw2lSPu8jZoU4RdA/jp
y4PZR7qZshGdfs08jwkoA4wZvrB/glyQ5nbhDH5a+wATO34S6Is5GhRRxCrERj9t5EEA6cjaE7gh
w5/Tmsn89MvBdraalPjTlEANKsXQv1i531EsXAQ0UXFan7jo9HL2BwWXX8fdivjYGR2DYPxj/m3K
K+6tW64vlFFx9P+DwhWxXr/lbOR9dtJyQNGzvjiDWEi0ul/qYb7jOWVPsVnW5PcyIU8l0lRPHsER
AFzUn9ORxRgMuhNoD7/IfLpFsVd6X7+NJuGXAcHA0YLCxhErGjnV/DbNZ0VMN4iGhGSvOgZg5Wyj
YcUwg2BujkuhIRXqNWmNe5Z3jSiKmYuLAqgEIPuStjvmBMHB3mKGYgBvmnWgIFzrKKMQhKECHc/p
3FIVwElkY4+gp6CJbCxUfuBEDDVAOEb0ri9gjIuLMA/FKJkiwDc4rjG7uFggAW6TsuZQXVKtheiQ
51QbAao5++q8oiHVmtCtXpcjksbagN0yrGbVyTwnREGHIlcVcTKGIwX8dSURWeHYfcL23HzomMdo
O4Dg1wJG6RnV0EevmLoGnML2AFooUIQJzYeqUUSV10wu2lABwaLtSdtYDGMo6EAZcpciEMfSeYVU
U3LBhWgdzoyi6W85b4GH4cOjdaRQlRfsC4T/qvvO7dxvSHhNKi+ZEK6IkerJ2oDiB0/xKwoSjoMN
1Q6qzjebPjjs/YV+IY8QIXlqqHJFyZvGG27V2eP5MxThzFp0xlAXfWH4WhazyUECf9JA0fctVWhl
0iXzHniXJOcp73TibU/AdORdIYBklmFjIpfiRRnlhL70BN0iZ9i8VoM1cBBUf5ooR8A60AJksLc2
vlFrMhfw4YboC/1Hnj/oW4bUbcgjRxv2y7h172s1HbGVhDXzcWjLAL66r3MwfbkMj6Tb9aX5WT4W
xPGamAl5HVJkEvrsy889vWyBY6o51ocpWlVgN8UHFKU3eUOxogNyR44y7RnXX39kCEpkNTCugLck
djCJoJly/ljcfrqYYxrSATpQpnLMQcRKpkYvw0+Mq9J3Ku2b7WXzXEpLDUmxDlebHsZuZ8whd5or
wEQ2ovCBbhNTzMFaD28pF7PmBDkDIDLnimvNui8AifI/KmUWg7TikNDZGMepPhd3eTSV99ofsWxA
Q3SOPC+LztRD1cZ8c/6Jvj5T18ZpAzCoiMYvIA3PIwHJv6VEfcwFf+IttHnogl1ARFOb5tMmHHqc
LOkDXXU0yQBsxPmm/emYjc/pOmrON6GMvU8BLLzJvNzdMlYDf0EEQkiQkv0M5QOXIrpAvYCztQBA
B2kkLizFZYutGjwQA0uzjq8LEs/5sG2Mfx1akAsRRC4dgHtJyuWJs3RC7wiI7g45OM6/H68lihzL
KPrJlwhHD8qQC62uPnsm0tF5S5mlIsdjz7wv1JVMj5i79YzVsmeFEk8gyjbW6V7aYzYfSL9PYsGx
H+Oof1tlSMZUXP2xfV6IBKRwQWVbBAIkK1B96yIL3hbTpnvyZm+B9dE7sGS349wabM9EQQtfvk3J
2Xk5dNHTUrOJrds3UDZOxJMxXNS7GzBrESvsLRKrDap3dJudNhPxZPxROLOhT5D4CK107ygZtagl
NK9PrvTH3lHJ+az3i9VFJz7PxB7OS/cCXTLE/pS82ZJWDGHtwPykTQjDAiyb4tobTQyOURuwuAWX
5VRkKE4b3sCNOBO6DYqzpnECmhZKSw1XIwpkE5f0WNQRyO9WWvBeTMLhWgDJxL/1oINnZ0zDTRXD
SGFWIjAWmna6Vh9mIpsK/QPALHQKkwnIYhy8lnggcj5xx8arJsXLfKaauSMRn8tV9c7WKypYr503
g+/BTBNa3BSq24Xj544dz+YZIFtB9w4rzyxc0XqftyqYOQ6JXgsqMiDJj0N+hQFfSBmf5P4kJrvC
u4fv8JZUQRuMcuat9fy+OH/CN4lwMZ+OEAPWohAdzxTKHAwGnB+ov1QnVNN9OkSHjabubvfHih1R
9+ERwfNhSul/PWABR0Xk3Hvf8BS0UeV9p8qUiI2Ig4Wgxhwf7P2HtAYZqQO0KQJwCoO4FnZdFEYk
w6E9JoQGokIsrM/2otcZ05LadU1jAJYBU39k4xJ8mhM/Y8pb1BnIFmBUXdITgnzJRemY9s7QUVf0
RDQ91NBD55F1cc8ixnyaUQd0ji64UvA9D0yJGToJd4DCyvYXG6qDceeSwu8KREP+jDkbbLi69s2F
kZuwTKGTYVJEb+Cz+1hMz9PCJYLFbQPF6n0QQAOKudVhcsP+KbEoWkBQDjr3a9TgAx3F6z9Yh4OY
ogE4AEmSpVmtVVAmsMCZPdbGQue5gv4EuUETT5p1Dy/Je4r9xObun8LapZoWlgwwofS4NzsHDDck
+BZifVzP+0WLn4NIdyfo0m//5ABk0X6uhLj8Y854Jh1MQQlwf/H277Mr/Yoi8ksTjgn4hKyDZtr9
4agacEhybogBm4CU4O9k+MHghIkQHAtMxsSMRbHOYqNoiO3ghjIFB5LKrWODScjdxqmYJXF2cuvt
Cc5W41S3QBIBZULBDmLBAQ0eyvc8F/b4RtwqMIS4x5SHIKiEAUp8S1FOnNica1fzT65KAfi2Cvyu
YqFF148iq5R2lA/bLMjAwYj1A6WOlsGSGO8o2GVQynij6UuofdbXCPsQ5NXsUCAEmB3NKJZ1YkMY
YlZYsBJXS9ENrk9bULAPFwJOI1uIs5N6mt52hofs98gcmhiDJ2N4m0obAIT0mmpCbhDlMA4KTKQe
hBr9Ql+aZOJ6iQ4PEkfHKFre0WmCeJBORuqJzD7uYPMEveQyFcxg2rTggdxH3amQs8auHIzxWBi7
wyMBD0QJYAGfnPAEFSAIMMaMacD3m6JS17PrVHZBK4oVqEh/1DPAApCbQXbxlQQwA/8lvheSoH/2
Uf2Esg+SlDj8oHrs5BlsGfj9OL2+LP4BBhLzPZLNYjkQTuzgFJAPbrGAyQEkODaRAFMEQ8fWqe1f
wFoANswZW+ORJU329rT0FA3mytD8Hp61Wb2NK7NiEM5mTdDRoYM64fRgeoBfnA2YiJgiRfy8rpbn
DFZeu2wg9u4mD3y4DeUgnfwP+/j6taywK2h3o8PztyKDPRXvIgm+W394r1vOLUVQ/0LMDa4Ywhsw
Nzb5DN9nubM3bL89lSkHNLhfOeRef5AUypwjwk+BjV0ORJzDG3yUY3HPfkRTd7aYR41n4A4gZoME
n3ucqFnyPZfgsYH874ioirsMngUgBmA2StgsGYGLRAcKdu4YV5Irf0MlBg+TlnMM/RDU5qTDvgBh
gAqB/lHD9O5fWEW3EjwPHGVd8VGbKRNSG7zHRfAp/lW4ejw2PMD80ziQ/j74sryYGrPfFMyOb+x3
cERkWIT8nEqYpZc9VwXx13omtGVMjaB1YJo/BKsWOuAzuzyXBEMUMAJtNuCxKowXatFkkoC4UYMO
h8w2+E6c/jFf5BQjDju+TL5KgvJTpichGUjEkkFSGYB2o+MOGEsJx/l/0Fv799jwrfGEaHAmJ/0j
BiVP/l/VEOL0rGHp31jYFKmAglwuYJgaQaqSYPYHBZ5HEhAPGepRZZlihU2Dzmf863mTjAdakAj5
AY+bUICPbQEjoaSgX8zIEyD8A8Mx0UqJS43+Dv6n8PCeAIaD7LGucZCY+HSiIk0pjxjTRKe9uI1Y
GQdQ/8TUHf9xnwuEL8QpFg4VCFtDRldPKJOA1gJgHWVsWj0ejKcVMNx4x7txdboXH++JZ0rlKpDL
Mn7KUAkmIZrPhE84Brhk0LdrbglWWgEXTxh+4BlffxEM4wcKZ9Cp/gAGh6f5fbjCLfcOaxhtQ8CL
MLKp/xDGi38GLRJu0NqF51mNKiwUOkThn4Bbxa6MZ/CScRJvBDMQqx6aK5wYgdBwPXrbmGBi1P3h
tNeRL8O+R1DvfI/9BmX89jPrYbypLoUX+F/r8zJsNEKAcKYSpk/R10Jug8tJBoGKoiYZtv43G1HK
sFLO8OaGCS7ATKH4NXRm8Bu/WWsL7jCX+OJ9ZmgGmUvVADj9dwBlcQCegnWeI1pAtsKYsEWU8Gj5
EFMvOowf5RiHkMkUkVupOQpEAo6iNbZdW1wCoa8NU336QeTx87zB54NMBl6IRp05LOQai3gre8w5
8ENgKMc6vEKNLlCQi4TLX4cO/X+556mxUf6fSUqLhRwxfMH4VClWKSrISISlijV3EwELg1KqlaB7
sU6hoKqABhFoKc4ZS0Al9Gao6o7FSgw3eCDYWZ8m6UEJagkWKjs2IDnnUKJMlkgNlwwy4fUA6VFw
9gUmEyKbB/dNGLuAU6qwTMZKg6kdJ/D3CFDIKgOh5tMI5pawa0AoyJT/RN0M4j/wZMik34TLvYRi
et8w5ayGgT468EaQD+EIAKMiopPcBwg6+OaSF0QKmrE4I7xNKgIDGO5xygXQQWFIA1OXwmSO92fU
CZCMMZyso9EbcfwBZX0iJPpPD9wYShFuvV8Q1hC/V8xmkYPkv+jM8B/F4ADqJ2N/5Eb5Hv7f6y5k
hEDNjBaRLE3hZ75QLxdrNCNVY+tPn/99b4c0wlhBAiAvkMGm5eElLIn4exh7qmTeYZ2k9Xryw9+V
EQ4I6WWpCyYiYtlS8Vl8pBuY7QGYFs8A3B6xWZgs8j2TWB02PfNUlDlznh7VUmV/cA/QdPkTC+VI
vv/MMAzEOIYB1zBjX0DrgSaZyGKfuR5YJVwA1R4yhqTDPd0sMamKB8QutfvTHDH/x6C0Be/87si9
LIGOg9cKsjXXF+69SF+GlE5F7NwW0t9zPzlbwBJUOEgjEuHJdYZHt6f14E80krBWEDz3dG1iW2XH
8MlSuXQ+n4J+jrqZIpkQep2tRaU9Lr3RFaWJCSmJcQzJYZxYIgzpybQC88gYXcsMPGfFUAK84y6a
X6p9tkZOBv14g8YFmZQoWco8lteeqI0vRwN7tUQDReDMm0EmUzSc+MH8KhswS6TbKMnbgYrLLK1d
fcg9CziASQDhGHpy8f4eWNOBYrJxc8KSOgUcTm/lAjTKBGoJ+I45CSYbMCsIo8AR9oxdgpjM4c7N
T3vVlqkemBxd8+hLlhldGS/7Qn+Abb3H48j2+mbmBDL5cXjMqNwobPg1fuG0h2NOjDfkEJ59Kko4
uqxaxHz4U87KFbUhVlY4iDCEEOfDwJtkA+F3IGjfjw2kkClWnDlW+uLZ02BsS4Jvjpc6t9gibwhs
j5ON1qEQd2iDO2MmzdjFeW8CCxgE5DsepH/zL5IYOIamFSYBwr0BEnoLBMBusqnEuI1KD54Cb6Hi
jMmQjK1r06mOUsKWNjFbYEsZR2LzRoZOvTYymGzxv81ti0tRzIEJlXeMyRx7E9bgM8YXjNNOKyYu
hC2IqvB/KxucbTB/4JMfcffE9gRYErFSR5f0GbkkOcfE4JGQO5jCw0BT5QiDDvrRQ8fsXbN1/7pU
ALFhC2Hid4XoOLu6cpGcaIaWS+Saxp6aGootvdFazrFumUAM+QB/jNEP0QZACgBtZ3JPRCtH9YBd
mP0Dczc2JhQBkkmP8zaEogOnsqjo/RyqG8pe0PTcukIIMsrZkzkpAh1aYcWT0fWsYV5590wMR19i
4oFO2/rS1j2YmA4XCoCaZDeLO0EQgrf2IhhN/ftCxeGf6VG5ewSN2PqGqM6u9KtJONpQY8XMOXhS
qeCJqOIGk/f1MbsQ7hJ0Ud0IIUa6dBN4SCgGh5RmMg0D3+acF8UDFI6K6aDEtBaFBIM/OHhAvKeY
wESiZxrlT+6R2zH34NkUTw+MGh5wYaeBj5xwnMNvWMwFqAZ1YtN4immnRhvBQhdB7BPaBBKiOLhZ
B/tTLLNfdJ4M7LyqNec7COhicMZPW6zoJtiY4b5Fg9HO8fhjqvFYkCJPq8NECTpi3C+gTgKkTsD5
8Eiw8ANJR1gnnmZjlI5xZVdLgfoOPR5PBzjVe4Iy8H/heAtfDiwYgkGQTyGeA3Ko2M2hV42r5WVg
EmW8PWtGSZ3P+BDCw8idmHA1o/rfEOrkTyLJw5E+LaIbzURp5xjUPS6seFC7egbmOOYK5dwjaSox
C6OxlZFh2PXYgUZHYjinIvNTm7keI7RhdpmBvXlnNvPTHD0u9MIyKNx6PoFzIULp2bC+CaxgUGui
H9IB5AQVMAbGzKrDWg0yEbOCdf17tvTDPb17OvBYk1ySYdivTyGriNr74tyycjaIVZrwWzbkQkLH
AZeC2WEU7ndNPQJNQgNjB+PG5e0dkvAKwQzmKVDUcH1fo4zyuydHlDGY5/TnAFS/o/U1ea/1uU7l
Akoa53EHfxxXVuyh385joW9ebgtXRHwGGW19VLp5gNV3yFjHbsKGiRINjsNgzZf9MWgerYTot2ij
ibd12ciQiYA2+w97BCr0hFFVcN+gNE+5JmFt3rMCWgcAvNcdJK/GjA8QjlLzC1LWhbyO3/sHZBLW
xFNCjCZjBYbIwACnsPne9j2pZ6dlB3Lce0Ozibl5gUbEnEBDcIi8J0VwXzdrCdRvzYr4xNU810z6
Lybs/29ZGBov2dx8Doc2/obnrPyV7PsUPM6FgDNvsM+7YYnXgzNJgPDiSeAzYqgIDHiA0LIjv0AH
i4/v7JHgkAnopuijoMvK9hOeekQm2w90NJje0PZhbFTG/eeM8mL6/CXkcv9aPWeXVMJtExhp8W+S
sLwkGgfwe8rtRb4i+CWt+4C0dk4BOQBLZPuLCnA4bZevpcZ/w4IvKHbPGbc7QReXTdZdJADv52/p
Vd5zTsBZ/PY/u243iZ84RDApJwzIeLrwcIuX/zh0v/fwzuzsZV8PSthkg8M5Gc57XEjXd0ZDsIoa
78wiP60LJEpnPy/pYm/Bt6ciIrrDPhTwJh+L6xlk2Hm2Kd9vQHpw7TLDBtAOBANCzDz0hEqDgzLA
/QQdFlVAuadKHSxoEQIi77x7Oji+VpQXr4CO+esDb8clxBbiF3k2G2YATaI7g/lofckAwB4lpog0
stl3/RYhbsfTTPvpRFY3EIoxgEyFsoj196MwW7s4jPTMwbyOoBHFKIGYk4A4UbWUe2mlkSxnDA63
rIj0+cnjKyfYuzoMuL1rovn1knnUkoI3uySTGEYVlQmBXXNGG9OGyZwegiF7ig1iwenBUOsJCUvG
RiCViG3DiXUOng5swpV57cU6HLH6G814oxJ9BOeHIR0vkLMGB46NKJ918ZhelGQu5nlUNna34rVw
jE46VzkUU1LRHIjk1e+AKQ6TOnJGpu0cYvUt4SdAVTgk7L+HcvY+0G5L0XUBPWFThKM1vSzQvhgI
knMWSgjZT+B5iEom6SmcHDrUgWISRNjiDHfV39zXtlCZg4ppGD6k8QWKMZRCqPaWtLiEZVqY0CqH
3qs2T7+y820JXTDg9UFXQboM5rm/ArHXwYPnIoeDNb1mNbMRCOrYq5c0nxS6sOiI/7oR/GtC4KCC
PK1DhQASKI0rYPNrOhFNOwgycPN2LNK+jQrmxyh4z2r2JFhOPS+s78qtDJWIIg3aEe046BppC1Z1
sssetp1HtpA6+C3Pv4D7gmlqVA3hCtatsYhUZ0iLYEB34IFBvLDZfFan1XPokjk0EVlyFw6rpzjv
GHoemCnGvXfavUOG0ZHguRVBg31vZQ/Y/4ehPmvsa9IGOUmXhpoN42LGNCLqBYMCe7LffNvT67/B
vI+qxWbVUCAz99wKgPaSyWk+HS9uydjPrcu6CR/ZHXsmo3PzH44GdJTOF8cxh3MZcfZngioHno8M
BAGAgKs7+xCjnAfKbCY2tNaZEr4fRr7g2A5HlBd4iNOJKs4zYmE7T3ZjgPtiOWHzzXdksiXMmCiT
Bvi9dog+58qcuTuTQQ6SVWnztHntclIZqPWMEXFPkMztD45ogvs2WY/WA8kAnd/x5rBG1C2LtJi9
F1X02Q7j/J8fQRkW4e3nw2ariSPxeE3LmOEpbrSAIrPrUZx0UPrDeqdNW7hDf/sJWtKDjDcPGwjn
HIr1bcf1wqYkHKwn3LMXz4xqa1QFZ0fsu1f0FDqwss7Xr6DPzNWfGxyE2W19T16/b46KIcV7SFyt
ywfsogaOtSj+GaGH50SGP3u4LYr5LdPE7Slmp1nNMO5D4aeaCiDP2FJRMsBRTTjtMkSvC7SnAdmC
R4jPl4RMpc3DZyhi3dYdQ0POl54CEFYHldFoza7NIwA9T1iuQlVEIJKMpx94uR1WvkOLCYJ7coez
0rziXNs4uJKyhfY+Cr/ll6OdbjPhGcYgNt8O4hpjwwS/V1dZn5bqVktVGJs4r1JsjAM8ZP9hd5A9
GKCM/dI9Zy11rEKt8Agfh7FLIgkJN8ZkXgRK/MZaaffBjohbdIE4KW8pM3zyzrbj3c2ZxBAOKxjS
zGkpTEuOPPyTp2dm7SB8nqhdpT9GEtEjeWcUX5P1wB6G3e8TIdNgrkKt2Mp4lKJPY/40jGsuoc1D
8F1LUReN8C6uqZbwwgyQZnj8V4rs21bdPxL8d7cSm2YZjqY8fUg44bB+GZU/9wxmb4sGh+VijcJ7
2gHp1FS24OFW4yOxBOkgSIqhx4Uiks8maEmwOcQYgX9nBj2gjqI5s0RjRfPOM/xlvH/yyIlgJi3x
DBORZ8iUj1h1QD4gYZhbwggI790Rw+AB4vzCVY3i95KJccz7IJj87A7BjVv1im4ZmWxhPaPkcwcM
ofAzDtRADO/evMYTC76vtROkhy9E3Br6r2TuFmLU2cPLyNl8hFIFESatBR8oRSbvlrQgomQGy2Bf
yB003kwJX/bbp/tjnIybEpOgjlHS2N6xLsI349AahTuzDT45PAmuiswECJlf6/Eb8HPG/oWLAQsz
JDN+dt1yoejC2BQdLoKALm0tHbICqMZhHapxF/VryYcaBaGFMwlI/PdmHXDaTq5ZSaJWgrMERQci
Nw8+FtMZOVKcIuIwORm93/5K2z5sf3nViOFciBfdtP3l71iJJABS/49A2VXm5rX5/FUO499mQemk
i25XZwD+Pijso5xqSjgExhN19veAW7tXzp/Laj9ZC04xxwsjLdUc70siaMWRdnNO7i1pZzmcpfHs
RMvQRXL0PV4dBDTqdvP2J+sCEtKD8o7tdis4Q/S3YHuIOA0qgKhCbKakWsxPTKHVGMTQIIH8ZNjd
g6lgNjPR9LhFEYwWuGdcQsZDXFb8owXHuYsO1MFOuYTL6ojRlAqjAG4vWtEuAONiWXJcs9iQbk45
2+yapQsQxr/rNvGujmrpS07OGQH3c+przgH6H35D+MoP4aDkCxoOlI/U4bi90UhydUfOjmoKF27O
6BhDCTuPxWAVIsuiDKVIOVBubjG6sQQTGIuYsN0paJ8wKE/aSFrSEhmTgzhHODNvYj/F33o54fZc
8YjuYiRH2Sh8/eGqxGiWMZQxho4Ka5xXe83F+EWB6dOHjMmwemc8TmgCYqzklsJjWlY8Cznm/mSX
s0ZF80XbxQhfdLAUarBynsvSRbtiongTxtdQuZi9DYwDU3XEtOaD6TOUCEtMX4BmcJDXyFOiJyj4
zofWpOmkJ2P7VFjaTzgN91CPaPdQXe44x6DPcmG5GR7VsOhCGeo92YaZivC8XHyJBUqGAYQ9LHNA
POAlzM4ZJJj4ygpn5OoMqBKZzAIXQZLkpLK+Xu8dc4fD5sBq3J1m7EM4JzxCqgMoX8xfIE6+WUEI
3KKxKRoLSlvMGMYrBsur9+KLtYFZwGd5pM/5I32kUrHRpGRCaM93gudOYckcH5cxnN6VRM2jqKvn
PW1GKy7psZwJk49wvL9RnFcmU/B7bwI2kE0rqEE/gIn/foH6PxdCm8nJVUZ0KtawN57v5Ql3id69
TeYnaGDqdKgdy2p9oearxqhqK2AIcote1xtmlDe7LyVTRkvN3jMszaI7SjU8WSZJkK23hD0w/QaW
XDD0Z1qDQgYwBIjpnmp/zFjoorWPMSbYu7N7ostMOjMGXOJnK4XCuBeAN6NWZnvQaWSVdA/zi30T
1hw9lCggLFSy0yczdShHLQY64jfZ0jTVmhd81kyB7sJnpOTfvDRroHlNJd7gdmQwAdLJf6AVoQus
mQlPH5BzYKrNIRRXB7j6OIlHn6iO1d/RVF8Xv7zzhNeeXm+murpnNM5b6DG12+DyDW4iw1oBQOrM
Ept2Puq6fNmdxoh4mH0TdYUqTV+Pjv0BY3dw/WnTmbwaJX2LMg8j+bfBuPGFEoAF1M7otOXf11z6
69N7Jv/B16HG/aVSuS0UEpZeELi5YWbf2i06x38CNh4NxLKUmzrsAnKmEVHs4K5SPqswGfC1gQpO
0grKOGZWgJRwfricl4Elgwig95SMhowFpjVUoxiCHMX/T3uxlRd/EilgHCB7ef8CCaNGG6D+pOsC
LeesAwtBx/7D5I4RqlDfbe6cLGttq2jO62kVMlxfc1Sa9CHjJZddXoIc3wDQW5KJp9+MHvD+887u
GWEtF0vD2BJ/Biy6cF1UbPXnRa9GwQoxgAzTzZC7UBP0DK7nlL90AU3yOmqUx8uSX5o/+bil1ScP
DdBtsFHByNLBHu0p1ibPOUc0DlKlRYqe6nEVR3jQDMzq9x3240C9ELhryAs6sUFNhqAhbfUDfOnV
FW6PqFWKsUldIwPV5OL78fdchjN2YTAp2L9njzUVML83oO+BP7qW+0gbOqe3qeOLJAnNL4tSQ4lN
3cytP37/8ozu9DmrI2U+mSuunHEOc7cGuVlxVjQ2f8UV4V2GgJgqchko5OadWzAkvdRsr+ZxwmHf
m6/KfIoFUhGkofo3tLjviJvLY8F6hBWjrkr0IDFsgv6Mi4IJcsfujbhoQW/Pxx2GQNm4zP3xUKEL
luC93bfdTj9+8Cczvhqoss2LXY8tNR2MU9088fuyPYYWU9py7Ygze0TwGM1AbjoSHKi3wesrmCTg
8qeJB0dKNHAHvh/+x43Qq9405z2083rfM+hugoqqClYVjQzOTZV/rT2+h4auCiugZjKf0IeN+7lM
az/sBX/uPFj2Q6bep8Mb85LBqXIeqNgu+sN+MQY5f50HGF4FB+eGo93jTtJaZRVaZapks4/O+6vm
vWCJwLWFmdDEd3yF873c/JRNWuXZVUoRDzyCCmfpPMCjR4wnwLzp/nmOURaychEkKAuUGptLClLJ
4nNgf6vgL2A/YJ8T77l8QT/kAbzgauJIOPawardMMMANr9nonRXwRd5Z/Zg+NH+gue3QvfOqMDLK
4IEmV4/H+fo9wSPMYsDQ6rEGiKQNgapEyHbpkeVNWjBjCrKwv6jqKvuC3dLHI2dYhk3eEpnmINhB
rUFaMdA90apYu0PcxpMTXefQgt3EuJgQRYQYDOBQZDAdGwF6S0a7xpvbB0GfV4fx/MNoU6cq0cyb
i42ijbEKrllfexR0/jd6R/eoSq6BSlLZwzrAGoFfKX5xxfQaYSb+BCjpEKsF1+BrNuYPzsAmQVfo
8nDdmdaOBP1VA7UUbEMAe6GSBuaf+LclXMadDELlDG0JjlppKehbCod90O38seNJnhbfXZyion4p
g//jCek//Yv3xi3sRRoRLr0hF8S8wJuR4vH8hcP3iDSXsy+mwxrz2S48w5tU8dsQlHycc0lUkwk6
+wQPIe6GoE+aB2xguC+YLtg9dNI2efkyPG1MUyhKMEACgme74uvgDBCJn1P+eihfjIfNNAv2F/Ng
foYhuXXeFc7EyhlTFAkkNE9QNu68cW8JtxCUhSnpmyBpTAINbd3/nj38z0D3Z7yAo3pd1vF9MKZh
cvaetphsnAM+DhJ5KmGe8IeDYxPVPX1YTIYdBG+sKoOrdyXV5Ok9/7FHYTdTfomZ26m1rpCOHMiF
kDc7mEzMFt/GA+rMBhYdCWwkufgcwOfdY6eFt6DA46qCzsdY8Pzz2d+3kKVrMEmm/e47ztfIWIbH
doVIYYMzXRUi7L0if+b0AIW3MIyzYMyYsvXFt61IzsHP1YUS5yxv86ev2H9EISF6lc0D0yv7b/nl
6gGYEtgkBjsvrqiY4BBPSCMjonUGxuopKjNjNVrUjPp/2JCtGay3f3+1vdiYC2Ui60nQ2UvAiC+3
i9wJaMmNac0wZ2Ehr+g0HMHFo9w0ZrLBJIOmiwkyVajwPRARRzwjvP2IQKYL/hqo1+wqvESDLelo
oY72FOd46HaINGBDDLI31Bnx1xRcJoMp7GJo1C3AI1Pc+CqpMy3U1ipmAziD23d8cI3Kl+D500f8
sPcFn2m/V+zPGo2qh52ZrXkYCyWYOW2+yEtze4U6gw55uG3cZjna4ivAcNvAGi9icubDCXTHS54T
W52+owZ3EFiU6T262q/pJRRZW19bPB4TH4/pmI/nDdPrUiSP03bNB/jo4y7pD9IhHITyD6JHDNgO
wRFFQXaCJYLu5rEY0R9LcHcQExjfiI2VwdowuW+QhYkMPWJNksliJaEZhq9Go/O0J9YDB5k1mOtn
PZ6/CRJLb8cniWPIB/C049LycoPpOcCHYU1RYt34Nnd+pghdCLcNVgL/NkQr8cANA74Y37dM8rku
nkw+DtTooEQnJeP/J8IkhD8EIzge67+3sCRxkBILNzOnJcBKmhNZ53frOjvPzr88Rf5jA3jG3X6D
fEGB3+bxJ2SrQYTxYtl1xF4VQo5J71dBfkQAY+c2hnPek5wAUpPsS3Cx9RRGq+h4gzc7zNmV5yP/
xqWWwjp5RyQEOeOwCQYW/FoeeTAmZMTsSyY4G5lKg43IKtNpt9EEO9QpzhvNMowuZz8Oqy3OQzFh
QdHHrx0eFB8xKXswRkCcuX7rjbLJcTzrN3rGqQbMJAVIysyB+wNzA5asYBqzXXDHQEIlBPI8kAFA
KxFY8+fqwQawenacXkVwpSvNbVRlYF2gg9HJe8bSvgjv08uipR/RfpUpfH5YUhfGRJeoRoY8gUB9
i4iaE5YoXECkyTBsigwkWE8hxXrCRWTkw+YUsWUJV8DjKkEC6gEc2IlsbDa3G1Ia6FcZ7IDU0zQs
C4eZJqFR+OrbXSJu3Bndig7uhUtKJB1gTxG1NMhefxSVzQIau0847RTf71idk+5NxNnDPUccPkL2
srwtccEZsSv8O9JwzJQMJSU4c/lB7Y2xHZT5Yg7ob4Ct8uHwEWKjrI3NfcmE1VxR3SCqxTIrxajN
ZeMAoFm8Ykjus6GIGMOacRzmhydD+lDyLjM2ZrbbGp0Gghqd74eUF1Ogj/+HJ52rrmVMDLsD+RNu
4yPC5HQZx2zRZrESJNxu/owFaRsOB5NqqP1whPn29L5s7vFoMY7wVmSzBwNGzgtX3OGUDocABHbD
qsW+Fll652msHs5+ByrVgv4GtUUfNYzey9V1MTpCPDeb6BJ+1m9XsduMM5CJ8YlODxCD5w0KFHJK
PIDYt6Du+E3c+pWjznWrCQS5uCUjCm8To48bHj2ciuBuvwzZOx2b3Sfk69hFiJwCZaqRry8ouMaQ
L9QAiofqgphYd15FY5fErAv/WP6r2DQlgw8ES5q/Em4ofPuH2aOwJ8zXfOJ3iFrX6meUsbs6aR22
UmZ1qivx1OvTfC5CTIDbnDGBLLp12kCo4F61zth7cfc6X/VUjy3YIQuF4c8IquBkSv4TK0znkSTv
gwEwOuqR8XePQaL4coSB8dnQux+L/RXBF/NvgtfQaDoCnVN8xKbVmnEmg0rUJkeRNliCP8KynZao
zgTREDEV7IKTS7sJKQdUiqo/TxExAYQoa8Wb2I2dlr4SDN1RdA1PgKHt/J70CXAUU9DHFOkk4+G3
11mEAwNkFgbjBiR23T53FWBTBTARaM/EHy2+eWryDjD2Q8d51AGSYMOa8FOC174HCQEpQ9TVbFE6
VUAMu2ZNJ0HPUTEQYUalGl++FHbIGJPi0/OjIgfpbcWlr0LXA8MWxeFKCT4O9HkU94W9OAN/aAA4
LD1w6cV8EeHFhP2yWxiHIYSIjp0EkrW4KA9aFCYA0PxhQKClcrvteQWO13if/0g6r2VFlSgMP5FV
KihwSwZBMYcby7QBQVGJ+vTn6zk14YSZ7VZoutf60xL0JvWS27eb09Ee7+kcRgvQJroOaox8z1tq
StFXqydSLhug3N9cm6uIF5cQmvYTLEn1fuQME86zG+/eQd+r1wXI/lqAvg8/nt+BaEqeF9itwxfk
BfYOMCjjT7pJFb1mP+IQYlhtoCdDgZxBkABB8LAUwKti9zmTU7+HNwA4mBIGQjoRSDA4ewxgR9CN
KYjjvpCJ66h+7GQzCsqpds5VHbIrDmIKgennnNH8bTo2xTObbX1ozgxTy/Y0R/Uhdvi6MCEwOSiA
dK/jq3wbrjWSsBbKutrKKxW58kU6GiOITUIGbmPuiKoLwUJr91QBfhRTjCGw9X5vLRMW9F2TrjkC
2usW+UnQYWjIZOMk44RnSx+nxnCsSw/jJxuYMfMUxasJpcmbgdvLJzKuL4yS1Fs8dgf0Ko8faU3D
noWEfniDh5G93xSlBa/zUfWExpl8DXR9yI45dsDW0dyAM4HLHfUfxQUDB0CUucWY7EALjsYgN9Xr
a5tQdjNY4WszvYDuAxQlIT28MTHLARrlfVPGtccgwx/uUcKE6Ndx+JRgF8zDrM0jZl3mTb4NWSJS
hyQDfih4JFOG/qW4JDNEBxneQ2T6oJsDM7PGL7ubl5kpx0b/RGvMx0mFlemzlMKjm/wp4RNx5Fpa
tPsUtwGYBVJlquNC6MU7Lij2V9YAYOQSEx2dJikBDX3y8Q+ryRuVHTAyEwBZrlfhtwIMg4nHSwko
WOlVlBEICELS4EHQubK0wfCd63tff8BvIhmsBcTJs9ijldzQmUPoKpkxvr3ndNQ8kVAfQHrgOkPM
lIXRHxn8cQ2hCSwEPlIDAKj6a9sH8OgMUAhwMw1FdSO68WSjEMs5tJvUjmsTJKEZWNyjkhz3P418
f5m8fP1ODhLkGE0HqwC8aEu/nv10FjLfiMtKUCwrjZC/k7wWNBmKfKgPNqVrrC+8xWo2O//0FeIM
EnseYad7i1vSN4+KJeM6QEBMztFHl36GPDQlEXVtfgdMT3PixCoejAEg9d6sahuIp14QG/Bjw4GD
h9tQgpi9F1SEdC+o8sZSOP5I86SyGFofxprzAZg5cB73eKPEResyolj6MpwGfP6HSZtMAgPC6deu
oCRCe8JUwzeqYr2gEWB7QhdM+DV542C+YF09hnOYQ01EU6PnpDVGW4wuEEU4nofP00gkA3cU2mfF
LGUdOITUQLJ73m9DGeoxN+4hcnDkKS8qLxL6sFRX0OhliU1TpCLDZswDWDhAzgmJOj5IzZQRmrZ6
fWpvgF0I/HqXZsVi/CJFwqZ4Ht7ewNSsh3+3Ah0PCE99a45MX9E18Dhws3O7eE6y9XCd7NnMn3Rz
rM+rti9nTJhgeS54IQlzAZb2nby+7zVE7H+vGaQej6tAFzekyw1vHUgedPMNXPJ3LjwYOkA5lAH/
ANhq+Vv0T+zgQB6IEdEHk7sBmIgAM/UHnCrrojA0kCcifK9gwi9xufSKfQGsjv/8a/40nH9bTpiU
0QtkJ7N+uMjEN5AVQOweeuU9DygCAnYSiG6ZNoq7dCt3agRJivAR7IkcFuqO0njLOrs8QHfNy5FZ
idyX2RgcyRZ8/jMzkNsRaw7my0/UuyUZUylfZ5HXhV62x9qTxdN9L7GyGChfsy0hFqySDulJgy8E
lpen4IOPkrOFwxFkBOdwbLRY9jLrt8Kaw/0WZ0ED6/1DNAOkWzLB9olnyeA5KWBrseRGPOx3Osl/
2B3sdmkQ9YBesEe4BQg5aufG5gkXGCqQAVqZKe8A7I0N5rfL98C2fC75xrag/sk3gjjA1zIThzpb
GGpAPKLthgOUjwvCrp7YqLgazRXUFRId+h2NkozxhccV5cyBnUu9Pa/JhdN/lWCTIgSb5PWewOe0
9WCLvqJbsILYlIqrhOia9qAgbqC36+1KFiGwHjH4BCQzw3r7Yge9cWdBWBG6xDcw5H5nvPYKqa36
/SJfemFPZJzzU11qGxSIkM1Ic27lTYV0Ayuh3z6B3yfbOHihE4xvEkdjtU15ZJhERcEL8Q9BGRtf
ovkB7EklOv12PIcaQlVRl8jzI76adPO5PhYA2Y8bZzKrbcfZy5NBWgBe3wCNh0rIx5PPUEXNwNCm
vT+W3M/nXVfb8pJc3mshLFmDrkILpTfAzq8sFhN8eHX9HIk7hjF6r0WysM4xysfrneErQWb5+Agq
T8C3ya7SxJPHnsVXDBDrMe4Kn/+1Taw+zAc+MJ58DBAosZkx1RlKZ72BCxArMngXacvdAkgVXHlN
PGVmV4g9arvArMlFOE4+L1/6kja3etMprWQwKlIcY4MU1j4DpQcInuwit17b9NC/tTd4lojCAKld
xHsfTfItN4f0vNvvrCSL+DwQOtzFPWB4t1ecersXwVb7bNGjMyCFA7ARpg+Z1XF99J976cJhwh1A
vMlTPkZko8MkPZjd/TXxi4rBG7SXFzkcoYTn2yywIaSK2QfLkw2etP5RLwimww0szJeQPMiu2C4H
l++Jo7U6/6xv1J3RX83G1+es2Y5cvO1wYK1OKkD0CyC8mmV9YD8pbvKam8N5+VvUc5754obOrjcU
RRDSdFgIMHygf5I9/wVNHv+gqY9k+Qo+AJrAe0X8Xp+GOBBuClsC2oxTfcCBcRozhBHlIHwhBahY
Mjz3YyC+wmiQ3GE2pKA7A5issIP6+fJ7U1eJhA8jG1hUL9qSrY6/0iIDR52eEdUyvbJVfk8jlSE5
BrvJED47VHoGb1jg7I1AjofsWjQF1b/djFExq3yZesXtjcAKrhUdhbqnsdyp+9Ein6TB0e1H1VY5
44jdtSds+NbP4QrWp8f0i9/sSfoXBDPZJ+20WWoT1jAWZHqI9kZBLe95i2zs7xuhcb46/8zJ1A/Z
N96LHy7//gY+iqMBdSKEDc0MX9wZj3D091rUy+eU9zC9L8iePH3c+45Ir+Ad9Kaf7ef8YN/Z5bGO
amU+Cp/nktGskPiQL/vhun/7zqrpw2PAtf2IEN56ihN7wxWS0ahgxQef+g9cvlsPpu1t7JVBP+J6
qwqTpkwKPAlg1e7tlC1BRii3g6+dzgk4FPKRUvQEI6aFm/GtnA7qKPUe4cB/XBofwoWiNMdZcn4c
4L5kU70MZ6+purpvH04cyKsnNlUFjIPH/QhShbxfbLl2vi0DDkRt+jz/XFhGFATMvUMnfyRAjCQe
YWYbG7BbL+s15dCdKlsK99IuMXt7+aE6MZGd3ds6krVNfTcE8vh0entJ/cdhZH2nKCh/WxWaaqsu
3wMg8K+nbjtoTKeyxl7PKYgQ/gL+Vrfn4TN/+TKC92bxnN8n72t6+UzTEWyrn/w9mdmxZBWxa41C
KmUv8z/uO1KIOvgsmzNvKOrBrbkjp8Y+TgWNOvHrAaR4nd8jsg5/Eh39a4tM3weqdgtnRHxP7Jcm
6REon1rzSYSh/rATzl9Ui5PExbK0L9elGXv/tsom0uxkZPCQaEjO7its/QicK4E3AZHRCCzrKccS
T+o4SFzgXJtTgqK3MQqEDPVN2cpMoHMTzXj5zZSMfR9SOoeERPFvMR/MBURf9t3EXVQu+fY6dhT0
OKgEEcYif+1NPpMapQF1Je2rczyNHzqOsF2yHKHD5fT9OfLkLSpv9JPzJxAp8b+McFJIqxYyD0pX
adL3vjCC9o+/+DhkSHsohD4Ii7dsMRSfdUZz2yl+Y7DpT+Dk4PY/L4+CGH+9zffosemfpVt/2YOa
tN43XsR4RABAdJ9MmFop/vvKvnQ0+oBHc2X+tF9u62UBYx2UEP0nL3mqEkp33i3A7yldcxPpNBvk
rhXNfTplXKcPrT4qPJydvBTJAwkBvMRLUGcdC6PzEEqRU7cYWdqZZ7IwMrxK9rOZqkAej1szG+9l
uzod90eevvxcEdKF7qFDpqkQ4nOpd/mJkzZXzI5eJ7bagZ4q1pAEScoT1G+O2jl83oRenBFqIWJE
/snvaDGjDyFDj3C8z9acOy1a39sdwP0EOERAJbrxXERhO2hiIg7jARKt4ZRrbXLqo2iieALN/66x
8giP0VB0VwTjufhIdxxD3hHXhTtCPkK/hJ6UtvcwQm7ORGryEjFf9PV6jYTkLyUEanCRMVhwrKAR
+lrvU3XFKuTQAiug1NWcNBSXMi7d3MnKlCYkj91k0BTUgjCwM8kn73gCYoDuBS2G1c5gLBJRDlXu
YII2kgyKY9ScxzY9Grr81E0PGCrZACRrTABWQpg/in/yrchFCekazMaH5HTe4ccamvD91t8vPDGw
fjI6dQdGKVtoAFFSLXh+Jx+Le6ozP8JAtIzSuvd33EnrKlRt1X54n7/vjl5mPBuFxz3JzDL88/D0
jLhUCgRcayMllMxuwmM3E4KFfPpE7gyikFoU86nbO1OaokayhYykRbFaOpR69i/sOSU5TNDP1UyN
jqu+TXS1i5DCHDm9aWoMQoiJmIektxshT/z51QIlhlXPUbTNGAfoEY4elpF0Gu+eiy9k0hUOA3vr
rPZ+PpHuvpVABT5NlGkAh2QWg+n3jH2+4Z5OOmRugyBjIf+mPSeNeobwqvQ98e0Lc2C1nnoZOND1
qPqz+cPFHTsDS/iuSf6eoOnHMdoywKScf2wRfN4DuRXZB5/gfMGjyBT51AIA8JNds+Rp5YYdvYef
omzuDIkEG+wvQQ0WOHarKVef3eJnJW4+HTgUCL0pa99uPRlVNiNg7XZRhxzah9eeQ5pTx2C31tOD
ALhiYFLOWkShKBeRe3A7FYQhqJ2mqlctc/tfKrF0JtkLEg+tv9B1LlCkOpcpMzzszGvtN8gZEEWo
GIwPIRyt8XrGwGDTMh5eaj1nLZouXAWmxhOeOd18JWL70ZMRNM2qMzp8JrHTYrSd5yKFIziuYUw4
n3y2Ogc54Ky0NScBFCQR1Olb8eQ3SRGTqSGgiTe+jkLSHVaZ049eG/n6vhE2sjo/rAsmvxM98OS3
fbk4LezmkoCSIp2Kb6Lnpyc6jzC/uBk07HM+sEoGi2WOYtEvzbjM7kUmSw6RJ9BjbJFeHWgOdHWU
bI72hX6TlBCiFxpUyO/5+yajCCIs2W0XzXWMylU73yMhwSP4lExODOWkcSpu5dUgKeh0OcLgSt3y
cCTWvTwnq1ZkkVifPcHmK86e02eGPhYZKF8J5yjmQqmY8Jnd4XemFGj2Du8YagaoDuBUUpdRfKEm
pH9VvY97dInBI2uDExsdWgJqJLSgZG6tmu2ZOW/E4hAc4yBjFTGvqKFHHJwax/2TUUDJrD//sRLh
VfgCsj68zkMeBrEzRnhKCYk2GdTR0axzLQLbkCvTSBD9nhg3VX+bL51H0+ib1PMsuhcUxpapeBCm
Y7sVAC9OHjJVzC9bV2M83e3QHuqnBnqdyQ/WfmCR3ud0RLfjm/XAbS0kEOjhnjPaJKZkiYIMQZ0V
iHwbRmS5cvDmGnDusOB4Rfaqn4UA0VchdbYvRMUSY6yAMyci2I1cF6O1QfR4Q+DnYm+aphGjQ22+
z+XnN05HZM9L4PT2kD8f+Xd3vGSBcDlJdRAJDLz13nywKQLc3R5IgV8aLx62PTHI2LtKEz0HVXv9
j+ZACIaBR5rcyLEj5IzZqaaC3gD3mi2e1wrYXDNYdNQ8JB4asY8QmCz0B5WDIL7aAEobsXPNtb5E
zCexVL3Hg9CwVFGchWO9Fx69whGlS5S41aal7BzMARltaa7acnC0KeqyOY3PYgz3JLTlcG8scxkG
TpnHhuQ/VlSqZuM8gves8CJw9YnmVIwB+04VHtZ0ThKUS/YXALmyrZDul4TLYbq1iHYPycjD+MRH
4HcE7dZgFVuUUiT0kGuAKapEZ3gZCEzfeZvV5IExUSTASkTLUVi6bIc0MY8DET1LbUsbTQYuGkem
zrMg6zkFjCXbF0KtyBXk9oZ4gghDQYMmDigDh6TRLS9cMrQATVC5X+48mks+f27dRBgsCSfcSwAi
9nBGaBh0WeEQGSOGYq4CiADnhJC5pmwkhKi7VF2X10wmp/ZBclEu/HQMjtcV7EogYxOJClvkrGTu
RqQQ3neY6meNu60dyb3VK8AN+7ukSblzkqJlnxM85zAs3eqzuC5loFgVlVeP9by9wFrPKFKIaxEZ
TGAxXqtSfQPqM3GUiWzDGaUm/5/22h/r0L3zkrv8DaoT7dcMrTRGnBtIcMCdslKCzzR2+IwARsDW
x670nlaxH53eLL7CVya0KsbR/droaw1lcSAKKchdLmUITbEr9sNADiKNfqLP5Lefo0YolsNxJFFM
8CA5GXIlB8I9rHcjnvERReYwaGcdylah/hy4lYVeZdLygI6D1tamH3QKmnjs8KIyReMytGPv4ZEs
tYDBZlDh5LhL4F1EPcdmQ5987sBv1uyvh/sUB731tfvB9MgJrV4erOHCY2iKr6A3VaMWAfAqrhhq
R81A/Z5937ZEiUr4kZSjR9aCj6+6CZrwSOUsD3/r7CLih+O/fyHXQG2M1yGOEUGRUznt5LhgjECG
cvc8ugr/o2TRbpQihMmIr4DyTNLZvNhG3Ry2+QwmkISMCY9eNDjtanDi4zRUD6XZTIfBhxLhxSCT
z7oWcgfa6Jsw8VNSR0DmgtLkhwg/WnNj4dOcAfAD2tUHSL7zAIcY6lN0YfeHORI+bftO9iqZWwAo
BHWTlwOV+N5l0qL/EnSEOLXhxcg2+rgvpH9etT3uQbwp/1evK8gGHt0Yu+JnW5uPILv+/l6b9yrZ
yLPS+0b4MhcM8duD/Tx2aqBM3wDPn804+M1lD2gL0uo97y3oU3lGWLcUaWM7Iykw89WoxHhBxtQs
jr6zx7rvKb7mfK/5GcsqQnplQm+eOiMWboJWnSKARz7D7qfut6nV+JrVmqoOjEqJxz7vwE5ONZCN
zfM0BF0i7ANPEVIWQLwEUlCkTb+nX0ybyOI8YGArYhf0EzalXtgSbSNRqLyd1/l89DSjRkAeU3wA
0xQrERGVuEKr8559UVOGlJV98sTcN6KLXnDEaEywFtUW5ra7JSHVIGchaJtVLW0H2TzD6YK+ngDW
wuzofQhGlhv3+VnmwNGcRj+yMlywl5qAUOL9UntcmY+hXSE6IPNU9kajkP88xn5BRMh9Fsde3IZf
pKqYeZgwMisY7fdZdktQZf77abOPmPmqvylP+JgMLcyo33hk0WoI/Xnhi9jTN/scyVa3HAtqNXnN
vjf4mRLGiZM3i35DqwdbCjR/gMp5RfGaBjaP+iRht97r42Q36MYeaMLPrX4u/z7M7ecg/KBpQFUz
sp4/S3paQ5Zi9KbdJuE2Nqu/FlSKuhks+Q8Um4eiIDqHOW87OKwGNdzPaFBLIHBAEvIxP39jIn2Z
PsogXxzfrfMdB40cPiUvVgLtMzmWs4HkFQRuIoAh7xTi+z7Nv0HWutnQHgwRbyd6Xi4baU2j3WK7
StxnuX33NlI1SYpdiq+HLHpiBhmByDAkJlTi36+Iaepj1QVCXomxKZ2tBJhwd8NTPX9tAY3e82wa
AoTco9+WCgeiCG6chgwNljCHl5sPRRnoBqOY8FMxCPPtqFcFEJMb1W0F9ZYS5pv5tB6T+pBL1hN5
BiHrmGPRTbKoTu1PBKtTOT4jEv02SUSpvO62qKRB8zC/citTg+wtAfZtmj0wnq69kVbHf0iOiA/c
NJjVYzHPQTjYVQrdUoR9EdCIv58J15dq9VgMXAV0MKSPhGcbbngtbfdYxCTMqoZCNBZmJSrcxCx/
zDtEMdtjiA9aBVSSzGpJQhk5zwujG+YZkDt0cjTBkojBZTYDCvIBZ+Wh/PtdjrL9EbEH2LAJnBFq
8h+aym2+1vbqMlZOtf3xB43lq/bTAhNcjj/+XibqipFJFXU/ZBAT9Bx1LVG7JES9c7aibBcIQJIK
Nz7oE4zcaKcSzYW2kINaEywkHEK6IX2HAdPjNRpVbuo03baQy8sUnUVfbw4i5W7V+iR3j6LnrgEl
/JIbfV91QcK8tCsABXhjcSgWBKQR38jVylyVJUvbO7LIKmBcZ58Zh3wVOomBJKJMiY3Bsim3SFx1
6cIEmfoP3qv4+3EWQ/MgycPaBH3VGOPFeDHYo1PyYD8ITRHyaaYK6/LiuWMlfa6Ckg/fPNdUMItm
BoHx5Z6XZkHKKd5FIHBLZZQPwQToLmkmB4LXUYgbye17Qo6DNNNmKAIZqWNgYEOcwZGBkbyPE6UT
cias1IyENcoTdE1+BSnADYERYgz0iveLfCAEvjCeS0bwMmbx8IDHONeqfgdpRgcJWkJhS4gxRAU2
GjAQpJzvpQiTIEY/MXZ/H6ZDoNMJKPqI5s1XOdKvJJQINyhxxPiISICTe2hpfivM3Rh7U5uADRuH
wOzxx+r5Ljj60LbVPiE5zH9VJQSvnLDIU2lD8+X5vRENRw8hjYSSCXxhSWj7Nt0wSnHfQcgYyNuW
b/BKytXjY/e0yBbaJFPoVYjdPhcKKc2X4XRjhXIYpVCrb1DfGUXASFu9b/dCumMjOQH5fc3vbjTS
+VmKcbV24t7911rZl1BV3GfSpaBWNZFoy72Ix+JKitl0kMl/hNZOX2uAOO36dUSw8AsrvQLck+HC
+dhJeL9xurdb0BVdpsWqEWr58w89hRAEscZmTwt5DxqyhFxMIlmMoY7wdTu6ln7fJTgH2V47x7aM
e2na84QQRwTwkYk0JeBnLU/RZ2w/AHrUkUiPeHwy5lVB8LIEgLMQBGDoZKprwCeIyK+ajxdDREFH
fNwlUSDstIgUwnj5XA/PeTivXfA/THiyARJARuruygZrPeckCbG62KMXrx1MIjIw/xh188HiyfM7
IE47cyhvEIsKlZCQYlU0kuNIZD9KSCIJ3Ea19fSuqkXrvmKypSmse5+JtMCQwCIqkT/loApA1PaX
u0b+Kgm72YJShkL4MedhSa0z+wsvJMJmmOzrjMCQvLvfutzYdMmkMlJvIVTnOCr5Z3sQ8AM0KIYy
EfiJ5FLYr8sJFg6il+sQe6An1Mydh+eTznkUfG8MJAIIIy9/OzrDJZojbBDGkcCNggIHXxMSGrzS
LuYaa0zzGjNG64lUizKQSJQcZGRAtAVoK/w/+lUAcgbf39QIXQdAFsnVwRul0Iodyzwy30Lke5YE
OzIbxZYMYsPMLQnQCHCA9CdylAYgoEsG+rITIOvioUABETGTUtwZn1bEwuML92oCvkzwydEAyaYA
o8as2c07+tHjddN+gDpmqtJrcy01/XE3gfliUmtsXEBUTEwLQSXVeeTJTz7clOhIVGJvFhOKkOJa
Y++cVJikH9T56IrIFmHGKpJgBthaYpFXAXEHjtAafVGEo1Zgg5AdOn+9B4ojxmu0BqpmNHEyMyPF
UYugljAO8Nd/2xZnDOeXZJtkyJuIIXU2d1y2lRhGKVtsUQDC6YJoXNpGstBRxjLZlH1DBMGAcrDh
kdhHsggJ92jCeJdcVdp5AyCNXrvxsXtX3J8jgKOsXzjp6DBptNkeZbI12UrJu9G4mczyA1OpQTqo
8VDCiO8IAA/kmHOSjzHTAZ9M6P4wVDLHbwZUSHymhAKcgWoFrdLD2KcG75IzXwwPET5FknQouxFL
YanlOlgdJmkEABusdQ7ZgMhWP4EQsj+w1hLfaiQchsSliIk4Yy5xLpAB6jnVISIQFBLbN+yKNB/2
3epx+A2ijts0tvskLyZM5ROkeTxXSrdlF7aVgWRi0BgT/DmpB6HKCTniYJLeKyjDew+rjjOoHVQM
P8IGhyZZV1lpPxmoeOJQY4tTELY3aLq7SV7MjjxGX0spLblZEw6FtBt3LzOPmHvxZaSScB+gpuYD
hL/ofsgPCUQqzxWIVKjh6GZeGAHUw8l7W85qvPvxkghtSpoSLbbGSL94+Zi15B61W2XfWyGcvvP1
t9f6sWR7OlP0LRTyfaWVFr1u9ZkUJLGrkM5+hN5/Gr3988acXnrbZYElg/qXBVVMtCBZaxE5jiTu
INT/hOPzF8+Y1Z4H6wrZ5pxg9khaFYym0jnk6nN7Js6u/JPnDZXhMZSYDMSEUY/RZwEuzc3wUE8A
lXgjFbs6mYxMeVnI7ogEkRtLmwkF3mfVUDHSTnUtazNZM/t2q5k5Kt4CPaZIeUEGDRGVz/Pbe9lM
3zY6sglnIPPKhRKUPBgk9thVUMz2zeFEdl9zcUK8ORErnBgvIuZRbEwL8eucoR9XVoyIstttjFI6
ZzgtVstFOSFgAPkqjQhC1SaswmqdEh0mdMbE6hiwOvPnnLlP7H8D4JB5TKPJPCS8BU9jOWTKes6M
DPc6tExU4PhT0JGBZ4i32YXpcjzR2L0JOeKELwSn5o8nPbxV8++ynAnvi3DB8IO9b8nueBi6R7gq
3PgBOT77ocWcLA64KmQWH0rxZN6fVA5fgs3m5fXQGCJJsDOGdw6w+n7ZIsSjhJqTBdXn4U+Yh0um
GYODmN6CLYavBF0isGaJxAdnLdwlmwn9CkydyHtl8GEgG0x4Iaqmsomd8Lsdwk2mQPWsI5DZb3Gk
ByDPginDrBMA6NQfeuck6B9Q2c+HbP0oKpgD2hLXWyyGm3bTYhG+kCDEJSNl55xOmeqwvEfIeb1m
25tiYENrTvwoammRQpBvFRzDfYM4BMhJ5i6B926hvDhvOEXxGWCrFvpfErXeBAxQigJHApFZsQOu
OFP154Q+kw0/ZQwUKohlD0Ag9QR/AV6J6YXena14LeLNX1G7eEMNRETVsk/XtijERI403TONLpfJ
K+aEuQCAohrW1RX5H9FwDrrLPCf4P9V7ndt9Qrl/LXy2uZZeusUFXsJ4xTfeMpMPSE4nmSh2tAXn
kzkwRqEytcntPr8Pg22H8teXmFGfLbBuzlS0/dAAa5OBhFM8U0Rt4/8hBf1N9n9hZcBhnLtoJ2om
Mbwx6VSczznadDFz5eWReIPCqESiTKAXhYm8GAAN4Ie9YY91hIOCeBhiDEbsLhgykKWPQQvfxKWC
7ohFin9myF6OIoHtkwOaThPZLh54fMxPeuMhIFc8fzDQi+QstuEPaDBrAdEQIipvTUBmACIA7sfo
JroXlQv9WoIoA91WnNrJjL+4x9RyxlHJeUNm/loKKQHU6HHgaIB1XzNXbj8CNxwQig7B4NJuCswj
o3wqeVPcVnzUL690UbII5zUliYiZTaLOE47011laJp5ETRC7DbkC5NpR2wyIZ/pEKUnrgqvCdc4o
BvYhhqt8if/FZr9Q9h1Fl5CU4/q6ILAmxIn7AjBF5MRzVggeoOWYIBrORrmxgKgMu52I4m9A2dQ9
QxgJMIIt5X2lk3EI/yLGc3Box3g9SB+NxN/Lz+iBo9eyARCaJSaIJRCEiJlAeOnDCKCGxtHAiUxQ
pquSrJMvRfGCaJfTDi6ZBJrp0UV0ad2jYhovWqJ6qgD12IJ1swCoAg+HdqIAAOclvYmsyhPSf6Zb
JMGPvO58RgKY3vkc9RzeTACyXmdON2LRhJprTXaJOTuDlwHF3ln78RSd/ILw76WQP5B5RaUsWz/O
ooSNjR0YFXQB5AkFitkfu573JXM9nX9wD33hv9R9diCv0hlN0B6wLZJ3bYiAfYxRzj9/HGyHZn+3
OW6KH/UvZOIyWXWTllpzzNwLpaZ+rWYHvHP/apveBF0wxjTsIWL94urqwt5kMOPjMiqI4DHEe99N
gbXgsUhR6xDX5xC4sOJzEFUTW8N9bi4SIvm782uCkIt4sjcODVYBiQ6E0NkgLDwGpJLziDDEyPwx
H6YM82VNwCCOUdIMNKKdCZJFKSxOOqoZE5Ii7E0zxuii4gz+OZ2YRUB646wf3k0xFokonnXmJ6C3
FVHDCbAxKvUlwrHBGdh/2XZC89UxGLgBe2dCEmI0tn2SV/Pg/SeCassJ01SuSIcZ8SL6vwLLEdZf
CvUk5PyL9fRcsGzwJ+GfYfI5JWLHu+/pRF4xRYV3hoVBRMvmlhKJ7pdOyLqHEN225AmPEhHaxncL
TOGSUUX1RP0OCQ5/yLIjFgufEUiclZNeQRo7YA3nPqaT1kekhffRFKEQBaU+vlQb6b3grf6dEXzq
n15NUBS9IHAy/BOE+1MvglQaODZthUAHAc2hPSP4IeVpJ8BqOoYmxtwEuN/BbaBbIdfvjSoqm2NK
hqOpMWsJEpn5QCClQ1jwNJBhRUX/1vCh6a0wiMbBiJkaCfkkd1thmxL/FEsdAxecF1AjQgFQBQB2
wUGJYcaSw7v0SrOFndo2E6cy8DMKjo0eVNAfIq6CUAZoNgJlzRxLT4VkpgIWbW1lnbLz7YlfEoU0
4pGP+9SfxAbCFvIhe8aZhofanpm4HMAwXlEW1DZFtgsyMtEMPgrPpUFZTdoECVEuhBaTLY5Bytoa
m0/3BCdKksuPMUpcTZeUFwQFKEggiNKwMW6wST4eQb6X4HWPkTal2/FQt5LvSDIJz3tO8Ivwrwnv
RY++qXa4k/wJPBGkGIOH2Ogy3m1Og4DWhLON3YObJXTzBKqwTYn0QKTe7PgvKDeV/KK7uWP/MuGP
AExjwVJPSNtgC0IEC5f5YQ2zp6BAG/Do4KEiJ+ZD+CWTAHZszJsPOiBs3TSzHR+bwoSZIxQ/pHcK
JyhT5EgQR5TLryHDHmPzEyY+7qpwArgM7f3jMCexxefACserZFZz8kLkk7nSs0b84KRge0HABUGu
cHwjOoFNom0Rw3UdxnNAmoF9sMHSwTFQjvaBE4gvKwlnYedD40P2g4CGl1FD+kcnxmcx6SCGLGMJ
TfB82wrOqLsPK2ESV7NOtpXVcxq0V8PZcZkF/WUc/HzEXpJ/XPZZtanX25Qeqvo3FuGR0fPvJ5Bi
Op99ibf5pgCstMZ4X7NrISAgFqrwRug8em7aWhqEGqkOq/S1eHTz3nH1BKeltNfsYWspqf3NJ3Xn
ftdP1S9Gy3EX3oeLNw5aYv9mbDbjW9qhivfR6SNUoHPFu6PosUhPt974gZijCqNnA73yv49gWTkC
EYb+IXG0M1qrpxmjYodb+ppPwmjw7OCcU0MpKBbIi7sLQ9rI82lWiICXjMm8EO8fSGdCxKbotAGJ
lW0roNUUXKZ1MsX+QXamxoO7Tv0KZI9xSxVa1ZQQZag5tN8pyBwRHQWU5gvVY/HTj2MdMwpgJLiw
dtRb3DQU2UO8o4SKA9odgZ5TExX7g2z5hbRriTVAiTrltxH5AED5ktDLv6iQv94nOd8f628ToOCu
3jMZP5sswkLK1afkI5pJ43/Sh52TH9d0YmxLh6wVNSFmAc2rf7zlgryneNfPtxrReSQGvaYPVKij
Ylbhv/5dqAI40GEbwKDEBLUOwyIwMlsepelXf2yAZaj+xRQQ+j0dbJTaTMzfaMn3B1mgfPgS2Nz6
58WTL635/+CbpBLXLjm1DJN0a+x/JVb8LxlYYtKa6A2Uvfs8wLrhmofvhTAyRKo6E7XCGHOv4j8d
iZmvhZ/QZIqxpKQ9mYQVSxF6lympygR1Aal4WBIBc3dMkMY6mwe5s8bKGyUExuKvX3LM8ZJPZv0J
FyPhTWgpWqL801O362ajmYYhll4VGmBNIUAfw4SqQzkvRiY1zXk0LTwkhJjzSeeFB7gO5rU33tFt
wpzWRIEigJjgPXNxA0dvjkTqlWk+rTYNUD3FwLpjUBA6Ze+1eW2G3oDBDYhbwO9JoLihZ4W8XR5n
KYFmpE/Aq0mmtmW4sH1jVspGm8u7YlVEDw9/kE2KKts3cgEhiraaZYpM6snglfhWoXNMoGbYOseb
8Tw5t9Cl/DGELJS9i0IN5MtVKW1LG2ScOdlrxo046YR8IdhxOCwXtPxuk3TGlHfAD9BpvdviAjB+
DKDjVPEqlwqJWhc4m/jVisGqgisHczL6qEIqbMGq3tBeKc6L73snWXH6gi8GrXYaZppQIEbpXDMg
uAh89Ec43ipUkUyaD99rNMvelguBOJe59kwDRgGCIiz2yXIQcgV9uL/PSP/x3ia5R7cvZX/M33sx
V5FMXAWXEWf3j9E5pYMBA7JvtMVAJLRGKHNLuybFiqlc22GGRi5ZlihcSGCxtdUdMJSCx4B9xLz5
ppnNdORWXAeQKpLV9I1IiuCqiwND4DVoabbdVkUFh16bv8MLUe4CCq6BBhAV0G9AvHLqEZQCtChK
WM14zv7HyxJ7i+La3F8Ya7gkppdcNe4i3OiXdM6IR29KDchL5/QihYlvHOz2FHFw0VuoQmG1zlBW
ZcbIuZBNgwfz5Y45eJjvwGeufEGlovNwX4s3MhZGUXOyIf8oPY18CW0u+SgcgoHPu8ekTx+kmhpt
I1ZgfWRBx4DFkmFo9qO+FwdA6Pr05yD+dHoGdGVUcBl/bLXmbVqiGyx3z80Qlc19IcQwJbN9ECGd
V85qFXNltts1iDfrKjVei2RRz5Cg2Nqt9VD0cHMzW95WziPqDg88hCRtLO9zNOFe1ugKquWjXuNL
+xpAmuXutbmfEJRmoHcXOEh5oBc7fGlsaD0gaaO89NLtWCKCp3DTakQdS+ePWOMYNLxX2C+KdfRh
XNSfBUboxRCJ7fyobTQS1Jq/LPZGIm2uJhdASBgQRtKFh4wK4TQeBM/rQMyMowwiys65b2QhFZl1
+pm5Ig4GSeu8UAyulbCyvqZDu+MXkSr/ZgEST/xCG0qzYgbcPnPL/TP2D3PfGFtEQKxUSksAXiGq
lnDQ/EfTmW0rim1B9Iscw755BQRBFFREji8OW+z7/utrBmZdK/NWZR4VNnuvNlbE2zztrFrF+VJI
eON6XoyW1V9UWlqljQ2cvnB19lv41w7v1oWxWrb4M4TyZ1/36q/mZt8snvsTNl69s6OtvmmV4dYB
g98p5XCgzZQAENfe/uw1XpZD0xsC+4v9QJBoZxYA6bzJI6+bZmMfbOvL793dvjROWWrl986XdGri
vg4ezudMSQI6RvwqNAEAjurtwtPJnylxrJ0aJqacG9S3wH/Pq/Xlb4u46Z7aRDmeXOLvOTiAxMiF
XzDl+/Hx/FeloCw63QNoFwTy4CnEKufC0np6vkSPc3dT6hXuzo7oiPGUMtG6dUDlm8oJtLowQoAq
oT1IaZgEB0GTBgw3DLRRNUPwAPUgDgVpA7GZfWR4vIYSIJywbgNlVkqoKO3V4eRowesV9GAAblKx
gEijFOYA1oK/hGmhQAEKSgPrxRQ7RCpNjZ9/mL7G/3V6+w4Ppi0a9n2PKXiKnUxsyzfmaRqcnX0P
6IeRC9nLkJ+cnbXRBQRHKgnXSUY6ox9tbazewaJemDeGTSBkWxpCdE/g2rjhUJM1fCAEmsrx4Fgz
Fh8QvJ63SAk1Y3RirBYYBXPYq/CJVBRwyEezuzXbKwhX9AM001ZX0oFut7uAVwx3XDHilT9pJnHv
bq7aNH4GvRitNDgz+Mt2zVh5MBJyu3unRw2egiGY9ywc0JsXN8S+VvQDsY+Igo1YNG/FB8HSwSKy
UuS8d6u3GjkjP0PGmIdRl53tVDkxf34FTonUrOLvn8MjvUfnRR+pR2rMCWCqnXYnEsq8FDRUYbKZ
NFlTkhZuZe20hhrYr0N88OFJgeCGeEBXsoCCirSFtpx62gsJf76MXs4mz1NHfdX+mHEL4DI5k0E4
8DDGNdoE8PFUrBIhP+GKelPkihWDOhM2wFgw10VAE/c+ULDTy+Hf+QzCSubaDrgCK+VK47pJYl+x
VrCUEHUs5EooMZhBgy+t87OrIWvLosd7c7HT9PjVWi3ioBM/jOHibEUU2ngLSHHWcjooGVDdxlw4
dB8khG+6QSSpfIx+qGZEErOnjoNirgo0Fd6X0KPnb2AhMdrsCQ4qf3X046LhDQZVw6mwC1kbbT6q
tCwc7Aa8kSkZKgA8TNY6RpLLGD/MGJU+oL5faEHQwuMLk/GGeITnbgRBasyoEXbAdNJL7MujPWy6
F0gdNmHWslIKmZCgZFmWPjfRu/Ik3EkgN8LAjdHHI3JtjyafBcyJbPptBBDewBg6m5VJY1P9p6rU
dJyLANyU4c1htumTI36NhHiOlIbZ/Kex5J2gAikjdgJmQLDxNYdRcVoy9NKowopSkpE8BzYb2jmA
JnkXjfrsyYjSCNaWLhECruwDyJTAZDC4m92/+V+f+IRdCJ2uueRNhA/+s9m8G3y/FqRhhOG9WaD5
VrQrPYTnfEh54xLOdOPW4YpFX56OBAOEd2YqQEpRgKywXMsvzP9lOI+5Puov4GxsmBH5ya+D6B9u
mWFO1hAhQGp9JJiMEICIt89EGYxDQn6Z6+w6N0D1xMPGrQOLK9U/dCXoRgURQcTFujYZgeGGoNwh
o+XbjWgGTbByXnJgfDvRFqszi2CjhK8BkLh9oerJZBrfK49WhdhR4dCbBwXhJrVAGiZ0DFFshR9W
IikwnHq34ZqEtmQBWmJGAC0zxhz4KVCdaQfFOkLLQwfKBFcMzy9GlefF6XaO9yIlK74hqbueGSIE
DCO2PhfQcUi6A798kUv30a1+LmAouwoOAxPb86nB58b8sjqtkI6EKRMcKZwyoGHo87J6LuorzEtk
XfLeg2YEKu10k4u9GuVkcSeJmafhUmKi2md+4tyAsit1KKl/wTwcFTlzZOgc6jJF2fUfNLjdW/cY
HrrMUyOty+5lu1IE92AujVAItzknkBdSYISXzErbaXviTSgSrEMIBI5RzSDt/sKqA7cy9MJQW9DN
y9N4OXRh2vWg6doZM0pF8GhX4QOtUEi62eG9PYH7Nu9SVgX9C7KYHwB8RrTOFI71sOd0pTkswO+C
Uu/dS31AeJoxgUASg8rkDmWaP5Ck2FbV9Nfxxr17og0lwgbRWAZpd8XcAcRPTbJAQMzE5ZTKz/7+
bqZ7Z4sI975dh8MntepVe4P+xMGvNBD5+HTx7+/BZJWfrmko+gwh3sNrA8b9kv9i1HGFmG3OuLvK
oG80Fa3v135zOrKUNiUh5Wec08bcHa3rwh5XaZdA4XFvlaETZIj06eTgrKDCfDYQoFjv/S11Svqc
Nxfmum++m57bxb1Hf7O87nxQciccKHQaxJfe8dornmgq1BLSjZ2LCOa95NPdvNPZh9MUXA9rnhOi
57ZrEQzy2Kk59tgM1hbSW8Eb3pgxSuedOmrbryYsjE2k60nQ8Ns3n+hhTSy/WHsNpYFH2lcIh8JX
BUcc5GmH9qSbb2/IE9/IKX1aR/YTqCn6jqA3Rrjg4XY5oa4ZQMPvAFhAJphO6fBlvu06Ghpfauqw
KkOZXg9pzowI6J1Jn48nkc75Bdh0S0yaXZro0nqloAgxzrazQbiErPscpbCqwRpETkP9fo+1Pbdr
LURYOL8wStDcZlo8OVMgxEpTELpZF5+yIP2v54rgGW1DkOWEp6RLX2tWx2ysu/RHYEGzNRpyI3VA
bhLhTM0UUGAl8b+QnQ3pl7j3uOKUgWdTlQWN+PWPQKtqrQJFvZJ3jh8nY7pj9qfURfPamdjbLkOI
bjG8sksZL6L8NISmbAifOK23BgqnwGb4/DvUEHBoKcv7UkJO5V9o1FcRl0SYGx6bxRvdEDS/rNIM
iurlBrwzNVIQvM59VRvWmqXOJ4TXESNJ2sIXU9hDRABDjEljRgqD5pW4bAiim3AUcP9vxnhKXDTY
f/D6uqWDEz4p6H6bI2BUtBUolTjzF7cuOwhJNFnDBpqYLkO8JA68H28pGmzSU1VxnemOlluKQAho
ZpOVRHcdy1/9q2NgzxmcmsQKRMWEtHGD2uyhw92j2AizY/PTrDBQRfIPqEc8bawIvS2eAOj9lJTw
jRpsoT2h3MkiAeusu4U+eBNc7cEl2csap9Bx43bwmjSO6N2z3VEsYC1QCaZDRo2xgMoKwkrU+3MA
HTiyyLRC6P9AymUGiAT7rpq3lBLx40QGi3UvKbVmzKghjFjk89I+yBmcCA4e1JJES9dYIDgDEWHE
KlL6pb0DRZBE3M8ErGUzvFmUu80dI7RAXqZFm0n6h/00S4xhcJ5oNtM4YJYER013rdYRTqvWKUeT
aAMcBmJ3ZVjwT8+ulEOO07y1o7ICoHeBb50XX2aJou2E8dnmljpi1ZFhazRvXyCuLu7mnmes1l5f
SI0cUptqya7XrXVu9ql11w/3+W2f03Cz7dRBWCBcX++fi+FJVHW3RR2hKizUpdv4jp6XvxoMrijE
ULxjICYX3K7xg1Wvg+Z1AFDW0w56qTn2ccGqXKzJ9DuoggTIkYLfGZPc0F8veTcfWg23AoVWHhI9
qfrF8OkBENkGtDT/xMiESLeLbF+zjhgGtgEIyhO6R0pdgAgr9PdgiW5Wu8QtNsIRhybNTJ9dRFWP
sYmy2d9QBqF/AN6SmV2K4J/VpglyOQ2pylSNeoBRMC40Dvw0OvjoZwWfsAEm7WXWYVhBozzE6QHB
ezFAlKKPfQJ7BOU/RR54Dxxa3jTgzXLwsR9AsPqH4Q193L1bQAMWgMyhdWbSA3pXpkNwtSVvv/dr
9Vax4FLFfFBSSGeXwwh65/et19mk9oeRGeiV7vamAaK7CSz1Xm9Vb/ahbvEvW0aQ19a74RQazmPf
OpZ9KpOXooOE1PHh1Wg10rvD5k2G+Vr7fEUM0MufuyBeJrsWmvT1il2r482802FQpP2193JVGspQ
fIH9pvoKanznbx8eoJj1jSqoub32bgyGwo2N+C2jfMzT0Lo8tiHR2MOjwWYH/8M0FaMrozpxEDJa
HIE7YzSTQaV3ig7hneyOdom9cQpNdXTencoyLRiP0d2nq9WFpRK68vvwDlmDm/eqq3NEtjmYjPYO
DTfQMGhAon1ToVIKUG8EL1BXpD3dW1gdvQC9VBEQsNfDD4iEt1WC/g48UffGXHwtyc3PUQXBe+ba
aYy8AUmwsJv2orf9Oy9oZHYey9MwD4zrNIZIieE3wronErkKgwnOaSjSUVAXBEVwamsNQIoTYy5s
nyZiaNsEDcKbQnJpP+dbJ9/KwR2Dele1CUKQDf1E6uoF1x/ZU3iANgzeJYeGCONHUFlkSABUijEf
ey6vFJZgTqvaZ4BjYFc9aKeI0IB3oeO0tim0kYnsaLRLY4Fxd3sKmZy7jbAy/tX5AOfaiA3QHTy8
audK+4Eq5sTwUazy4VWnHfto3ylDn/CgYCLBekP36n3IlqkRu5Nu3XzSxp3QcdmAzIBaDnQIxHKL
ir8PYDuZEBiDzYMXCxPYuXEhnNN2jpU+xChC0qmi010iazv6UEo4DbvB+K6kcdd/b0mf3fppmzI0
chRqQZWpkZWwX7SenBPnZfpkYJXtLN1jCCe/dhlOfoTyBnR7a7hRseCv0ea9BqCFYYSlVQTIyoaX
d3p2Rdn1cO4FkW+nzfUA/76oI2XTVg8arSbzSfeJjkYTVh5rTzXiyUj1DNWxFmhj6yPmVARTKuQ6
kEJU6QYxqNw6LytkYX7VXUO+XepsovWAfr+/Q1tqPU+ZFP4sb+MX9SgaXyhPr+3wTOZzIMBo9FVx
nNDjeZnQ9Zwo6YZ5RvPgiSO2hfqXRIPUIAJ/1T02oWEcHOmwPN1Hj+I+0TMd4NYuWDcvf5/Bi+T/
03v6EHZZRNyUdsFaDCjQOahwMTk36RfzFD3XHrMZ3qct5tIzlWWvuEIcGmDXO173P25hde4x0ubm
OcSWUBL0xE10NFi/FzjW1NIM776Zm6N30jChUewU4CdhwqbkEkK9nFwfScmAULPLRPqmW/APPax9
t+7d6QS9o2vwnl1a97/CaLJg3pijT5P0NiTFYzSp1s85+VGFkvHWvOFFNe7RrI22f3nvIQwagn9E
Mk7pDybiO0rAJN0MQB6YQTdulGeSMhzj0h86eDV1GgoBUDI2LeUd6DWZ1OszsQ36RnNbUAVBMmBW
wkawDx8xRDlwyoA0pfZP8iCwYgWNm1wX2rH8oBodmEUAZwMc6rVah5ozXbv57g2hDHiVjXq/AI3U
okQjpkYWnxSSUz+XYDu+hNtIXKNMSROh+neLgb+fgTAVY3Y+qLCve0YIG8QVkBnIhIAtiFykCEA6
eKE5VR5f2hr/KtyM16A6uzHlBAxlvbjEtQDiAwQnx3WvuPxMwb6zndATYbaiZL+GYKtq/cJoCy0H
EMbVgxni+4xhC4xBeVzncRyj3Pw9es/KVC4I3S5j6Ax4Z3H5GrOlANWh2OWVVxWgz8PNaBt9A1D7
3AswBcgj6E0hhQqHFPU2InR6RYc7IowwneSMymI3421lSkSwhEJv/fIq80P/1GM32fvw+kcvsF3r
X3maw2vyiIsf9s5+UKR5whPydCzHNda1FpRwrCW4Gt8E7msvRf8YgJj9DWDI8q5BwWeeuwMSJkan
usXzqyUcwvz0pu4jXawY5h92tgvw+YP5pEmPNkXdfSHx9ho/Q+CFvX2PthhMkdC/Hf8uXVp0mc+n
PVkizxSbdOUPlHhQaM2+o10PTMVxeOygNdx9uvkp8D/vYnPkGCbGqEfIs8Md2qD0maImsw+rpD6I
NFyAG6G2hmbPiwlGmklEfyea1YJWI3fqQkoPJBqqgPBCMl7svedQm8S1uVQQkZTCtL5Iwu/Dba/M
Q26DiI/ggxpW2rUZ1BKjM5NYlMDt82ICehRe0Q7HrwW0FK7aXQBZD4Qln460OOL1uNjdBR8EAg8t
0LIi4YMToocqFRoJI9gN2qdhNWQbgkZAnKpX8YmqlyRB/pxD7e2wgTfgGBDK2JAwfkdojvxdlg+4
e3kCwYVaAJSq5IE5hsjOi1dcQzgmJXY6MF1zYRb0aXNOn+6JLQxHFVlZHY+CQ24A8tvSKmaYarQN
joMGermVoBCCWdsQstX60BQsz6K+30Etg7k8Dyrd+2jHGF6RRnnaA8UNqyCcLHRkilG4VsDtMS9E
RkyIslmJb/cGEewaM1D0yoyCqilZ7pMDAhRFn9p9jXIZA29q7axCqGP9Ylt8+o2o6IDCow6C2Pqa
Wc09iRUKyLpnWjswvgRfOngHhucLowOO8mrXu1uvBhKJMgslUCCezXq/zlfBHUSTDuFvfx09prAS
UF4Dtn4w+yqqUZoju5i0ju1zOz8HA0+WJVWQc7PGn+PQXToI9AfvrcvyPUIOYM1QEmeOavzy6VV9
JMAWQN26mDEYTF9U8tf+rvuJRTRZttJhncwJyq7toOq+WzMFUmtyC/T9oDSn2tspdgELOcwUDRr+
bVQjrgLahue+NZlkYrKoQj1rcPsY4mPVPQDqAWZRiepdAD/fAQNPTKeU/hjwOUcnrwGzCOmn/Yx4
fK39otRuAKwiouvUwPzB0QQbAmAWwKYRN4GEEzQaTP921M7tMxbp5efnVtEFM0F97NXFhjX0FZ29
0/DTfm5wX0ziEo3sAu8qumlU8uA4dJg6g+EBAQryY1KaIq1RpJyu9pdBp1HOf7+MyywXPoA9pXe8
SINzeyUyqNByRrwFGfWElh1eExD5/OgecNgAmwBnUhokw8+7AEXcB7lpxUtD4I3Anu6DN5PDDzhA
EfSDaOYEhApJenNL3evQzw8fnLJdqhopiGqiE2CCsCQG8DWe28fWkxYGqXD72yWjRQDpNAWJ6R5G
u9l30YDHrw0d8qUtyXhyFiaCo8uCCYxDzrz2rl2oGPG4uMNc6zKa9K9DZh/Ow3Tw8ThV1MeuIfMs
3VwXbMps+XaZv/nOG1FucWlRjo4BvdpkXW8Ch+k1gs6ZuTx+R+cVoR24TUiETogewfLBxApwKRTU
Gt0tVZ10dP/D8XyNMyBdCJRvK0BBHM4Len/7iBCz2nu17r10gGzvy0K55FsyQCacF6fezi/1yuED
augypBanLnyjszJg4Ff3CzEavphBzCE8RKPnDBmoVdpFXhZSVHBvqQHwfJIHlGE8X9zHqQuOZ16a
b/ov9DtxlGElufrXgEGLkVK4FadebCGaNkG6vgsEw4WTzARlL4rpDceLjYCT+j4M5uO+LidqUJvX
RsROIxBJ4X5RXhX8V/8algGU/+GToOgcfcJyxWwM88lkAJyAsmIBnNHWisT2XwkeV4Oaaguvc4dF
SYSc7wgwAQfyYzxhNqMEPm0kxZgZNGowkADmcI8M1LjQmYUsUWHO7OCL3um4vGRWHxAsZnk9q3K9
Yc15e6/5xH8kD/f9NvMUYNRshsCnV4AcAoivBdOyX6c6xMYvA2Kqu8UVqT7FEPpl4mPK9eArTdZE
aP4eDZAjU1zlxbctohcCnfFhWU7ecV4l6PaE1k//5VZ675oBEGc7eMYXt7aiRbiPS7SmC7168III
r1ltPzsQJJjFQW7KwYauN9fKF9rFLaog7VylU312oEC70RMtD75HJICt98ml4VpGRRlQ6wXO0U5d
Y+rOBtnht1sGTZcC34H5yNoz1AwdTQ2HQSG0+rYa4CSvZvXgXRjgOjY3NXu9bpMo51MbKA8iojlY
HkjsSA/T9gnAe761q7f32KZ8UCIc3XTu0DE//Ou9iTAkQqMnPge80dl8V5b0RUlgeQCwJBMuFjoF
CKPhnwMVBx0dahVvppbN+jgHABVSitF7fBw+VnuSbdijcjQIVgwBFhZ3xmb6RaLasdRHmAqnDEN1
fCoMtQpeaEOHR6Y0kXLz673a4J2UkBC7olFaNvMvi+DwTvWVgif7/bpk1P4MauSPeVRsB8h5bw1s
G7pH9DYn5CJUY4EusbkLJqadWeTn0z6P8IPVwUs6NoUZTD1TEE5HCkeEocYlh1eq7c37fGteh3zY
9W4VwXPB0k9BlxkGaHiZXGzCZZQWaQS+6cuuQfc9B0WqFVNor7ARoqcjEJmdUeXm5u7ZjV7nB/tD
j4SiDrKfKSzglA4ZCwlPXO4Kv3GYbv8O09fo3T3MX1F+jJBz1KCHAX/UtBo/E4hNieZhXC1PD949
iyyxktX4DNPPglEvsUQ+erfkwaT0akNxHJuwbd73BqPTn4QdC/XklQYpR7tsFEhgwWY/u/BugW4r
sL9Q5qV28G3uCu7t2KRM8c551wOSGownXuJ38mH4NQ0mQMnZBKJtOzUZpQkhYLWpeETP+WX2GOxb
6eymKYRcwgjPC5LQccXlidXHT5hz+1tHkz8P5MwhISAxQR/yIkJRUAAp8zb3Zlo2YN+6P5FotzaQ
pAJYZZY0J1rO9E2ICsQm7VQHhwZl1wcitiAXRG56HIEKOXVqo310ZR+sIImC+bLUO/ifjQG5Qz15
+PUBbHXRFXr4s/SOao/wBiUaAUJqXlFCAY5DI480GnoAGhzMcOZNtlAZ9CdWCO4A0rqq0SgBv2NA
2OUogV177Nw8jRnhQp9FCN3axZiA7A3t7k1AMXGikqywB07THRxcDVzRq11a3JNJ74LBGVSS0/A0
JKpvtPn8ItWQBv20U8PcErUU9cZrcPxrrOFbcN5PM/9t7unekAEVrVuhEzGThRHlCriyO3gakkzV
TikfT7eL9d928Zh+qPXqpYauPaa9QBPyxX+r7X13x+psIi9AZn5CSfTS5f/5k7MkB5iRo1qyguKH
0Isr560NY6zK7Km7LZtkEtgBxvrZDfz7MUKV+BgpabpQQ1DAxphb9lWbfomQ8BPzpd0Dyo5Vrw7l
T5UYVz9DmXdDJYnRgoiIO4bLKfqCWKEZSZRAb4wvrmjIAH1vNBNBxtSQdE8RjNzw64qT1gWeidSY
Do5IvxHToFvdxQ/T74MuFIyMCAvoKSxSGpf6r0ZyRv151584UPWijaAJQiDbMArRgQDWzoAAKuun
LkeZfE6M8Ff3xNK8+bO3DwfpK+ap8nQjpOhdlqAKRLfqUUKj6EvAzhS8HsILuekdXhzq0jP9KTZi
2i4DDKK0lP1DZ6WS7KNbTHUtnvQmvUZQ59dmWpi/k3Q6GYMUDapE0msQg4BLqHvXKEgs6OgfTSAW
q4/Ra5NnAiLYIAzwtXX/1OQsnsiVZQBPwAADUMYPvxRrX4zxxZih8leiWJ7LXiqak+bwi1DRcNWw
dsEGZLTfQl7Q4q8ZMADy6MlhKdlBEDXWW/WmYnNWNfk8lfJuhkBXUTTT1/AtUfafy/6y3wenw1/n
st9VDmTawuiHVStsAEhizJU6GOx7QKVVbNryuyZCuYgomI1nugZBBwSRyHcFIaDJLy4usMfs3gTw
KS2G5GC0+dPOxQhmMGUbT7h4+v1IyOsUUKhuq993Qsfp619pktHgxhtpMfLoB9CmbVICZfEYUwKT
C+8hjxwyDRq2RYL0FwLsNHJAQdO8Ex6cRWaDMd9M3d9q0Mlg0CBbw5vBFeuFC+DMSRZ1Z8QvY/Uy
FqwblAaAWYsmhP6ddhzH7AkuLtqwJsFsNs43x+xFvkB7ONHSC3sA1OttLLkZLaLOgw6iToaAK8HT
6DOQGkS6dcq9fDGr0maRqG/wn3Rlst2vrhoSRBQw2BOiLLMKPnevLUJvmUvSxsESv7hqvZ4MZugq
dGs1W09809LvtJ1BqME+y5vy9CUFxPjtK91EtqJfbpHdrt4RqiN7PvLJat1p4kiaSQAS3YBeGb4N
qYU8bUG1wTXzV15RXpxyQrbhOmRaC9QVlkKry1Ng4FPPABfNptRLYJFgvNHOdft1ZN2AC+wF4klg
KeACUb70Na1E6xrLQ/GiK6EjJkuzB/FDzdCjMNrx1oxjUofs9aRTpccA7hqsgdSG9P86YvyN7kz9
e/6fp0cHSJgQtuKYoWOLqRjeixoZ73igBvr7BCrD2WuL4AvYNZpsCCSB21CejYg6RRpN1pUpmCF3
zxLzTS2sCkutK/0QkoBD9Gus5NvKzf+tHXf35KoYrUUp0SkZQIIWMU+dJdFx1UbRRRK80LTXpp9x
+sdJ+yHsGQ2eOMZ4aI8RQHKnSdL7GKp7p/Zq0UP+CNSD5FS/Fk6cNRsv+F+cdIpmooXV1iQxhBu0
wpLxyViCgl9gEFLdRA5hP3RCf3Q0/pazWRA9UCM9GiOHE9iXVyDX4zspinCl45l2ri5Oz4MH1zBo
p2IACPG5BaAa/141hnCKoKdAlfWYx+9xn7pTbp+VqjG4ErCjZ3oU4zEbhpea0xmEhtPOc8KgdFqq
WZPaYjWwpEIovYxWxehgT2a6jCKrqj0KpI7aCLxxTOiZ3v97Q26TKwWszjaE0hg/ypLz3FkKIGDA
pJAa1g8JW8XfJR4lNos2HLC0RS/Wgl99FtviXSzbWKb2a8z0EKQJLJ3qyB/Nw6dhhw6rVw+qrBsH
HOmPBj8EEIDdsecj7lYnyRkBFnesB6hP0CGWhcgM7NuY9/mAj+3TshiNQqoTtPC1+58uJptGwcSF
4NSO2PUMujPsjgWF8u3bguOV3XIyFj+kHbAvK05wJheDrtHBKDus+4ziPJd+Mdn7WGltEa32yVyG
86XjRoxK8E1cTafu8FjJONXv1UtWVhYBbI9/9MFNAJ2rgg77nb24ZiSyFvqpg7FY7EHa66VBfm00
/dIzp2jG73J92oo6qzJU/+/5Ga7IDYmJmrAbAS2H1MkYcU1SD5c3AMe1XDIFxAt82JgHpkemGGfG
jeEr8FtzzbPujfDATTG4P9iwYhi4CD2AP4LuxaW//sujMAU/0sYEQvo8mJO8W7q5hPv88+G5YiEw
il+YnLCtMqVvlNgEpUvY5DsmUqz1YhtuqvYrbtBSazycy7TEKAidDAxlzJFmOXTYfvYO7CS+pLdY
oKvTlj8ssRi/IzzuzCKeBG4Fc8jN9/vIU4DUuRvzzMG48vM6z08ruTSTMfLY4PYSNuHRVwTBxckJ
ZrGClkKfAbgKTEK/7//x6rMhsjNENUUuI1FMqcta9HoKQoi++YXcG53Advtpt9k8uLw4M0VcVbvH
n4NUGr94kGfOXudjdoBHrgZrwJBs8b/ugLQAHCkNDZy99sMPe6hn8wsBJtg3zjY7JAsBOGjYDtkH
+R3tRUIGGY3/DYfNqAsveU8gfpyTZCGzkeBYeeIslzxWpD2xR9BmQ99p432BiKSezPoBmMXJdFHe
kAFCG5AgRy88vEIYfcmMbjrU1eTM3i6uwVO6iSnnPO0nXanFyhMCcwWrCbBK/iECOJv51scAucMf
cSH/3A1XQUtU6tTBeJx0wNbC1vZprbTReU4TxgS45Xa71+7JWoGn5e2LkrFgFQoGYYFs/O8XtyVX
A7zSWICT5QvaiQ6lbIzO7++XEm2ajvw5hNxQ+oHdsZp/066v5zDfG/M5fCnM3+VMqqz/9tCac7MF
yf5Gj5rT82bgYDtAnIIxjaM90yPQ2vB02B28oiBR0AZC9d8WlTHkbzEWWnSIEvmIGQdB2wHeeG3b
XZOeNT/A0WUD4yeYi5/pVMrC63Mynx/nUaCedOSf9Y0SLUQ4iM/UvZEyxAqyNhRMN3A9/6JcQh12
PkGN2eb8aA8sci5GJRSmlkjpZzplFRu49vF4NgN/gPA618dDS9GC5B3akD8TJUo7tgQfTn0li4Ns
WRASePby1VzzqHuLGFMvqyS7BBqNO0iSq5UknRqhsYLSLGoAHEwn1whs9iEPkjvXaQ0C/TzbW8Ey
LCIM2cB2S3ys4VIKj2qRZjfMupfssgengHf233Sbn7RSrtYCOUZ4/rJjhI0AwMbvehzcxL89dySY
aCcxHp1Dqe/KGQRRkPzziHnI7XebMgFMbm++7d3SeKqGU0EM8VLeo6lreXpKGOCH9OC5QbwCFRwu
n7a6UUPG7KLYF2Zb+RxQnT8PhBSekxncJIl/VqJmyTHKyslK6nkoyL8CmpPQpz7sZ1v0/ONYN5Hg
gxY6Q5wieV1FWncrFkw9s5ryxjJqYyC/WtaIFeU7xwEyX/J3+nxxwXDJG4w96y6pc3kTGT/KBZSu
c+xRth9BF6v34jL0l9kGScBQk4O1x/hEOjV8xJGJCP2i9cEU6hbYF6kMnwDrJmfsDrABaAOHy/OG
AwWMXIV+6MSx1NGdESHBI8mzZRTTAXjGwLXSHwIaQqCWEhV5Nu13qklk5jx42TxOv1w94Fp+UySv
5F8y7gDB+l8Kw3voRzCSaZ9QFoeqIPij2RISe8bwoSYAZcUWxdV212EKW+lWOtITUCEAF+GIhCYK
9B8hF9VvBu0SKsTDV68+PLTrGBTCVblqMF+AhP4PSnEp2aH+OSsGI/+570lz0Y7Jz3QjXL7wwRRL
zWMnDTb26mwq8lyxDbTOBJjyxdpe0mXTLRI5LvtE2Am/OpgR7ISepf4Od75UqIlZWrOoWhi5KN2W
aIOY0ysDzvi9eOS97XDS6ywWBCaEOvY74NTeObWEgoTG2m3ZJXS0H5XcaNdSZiPpoeIKXg1PgcFm
m8tcMHdJtyU5g6w4xJXgntTHWqFvuIaeSrtEMxYvbMOHwQng/09H0p5QC0MVtmMqYw8tF5yDFpsZ
BjKDPjC+r5Qlu3sTKQJeR7MBX8lgMJhOUTzj9bEZqFgzxQHuGORxCeS9NiiNtH+Jm8y/vE5q6Zt3
9gorJilc/dqadTyspg10ZLWhCzYT+vy/4qcKiZ6CyK/Fk5r9AmfZapDvZQvPxkTdxxbSe/40wsyr
6sy+mL7OnojCLiLAgxkSPFEx6zKT5TPxS9w/13OcQUXBVq/Y7GzxcIvfWa/nQGREeikvxwQ2D+bS
9x+Wz1t9h5k0BaZZIKOzoND793wVRyoH0t1rFWCq41WCVwJRKmC2Z+vj5OyPw+8ggPaM3WAEF9RN
VlxaXbh1BsxyVorqY2qjacgUCTxSZBh6Jlpe1VsIRoAWMebfogLKhtJXyqwrSopIu9mRbEglMSmO
DfI7RgoaIJk2/KLq3snxZ7CyQBAV9sHG7sxaN8cNzf4PV7EEdC8FQNXx/oV6YjiDIo2gHAgHVk3p
5xb1VX53y8Tgv7BQc/kROKJQzV056rcRUUuHVkHTQooDOEvMSjQ5GiemHpYKCssKCndUXoQ4nSmi
JvnhLCkeUOQ/jjndkEchWWvRmJJZH4/7oq+qW31FjJcm9k8+WydFubP2EdvlzB3gsgLGDBUpQHnL
T/y8e3vrZO95mQS0+NfZxcCE7129l4ULOMdZTEEffNdJjU52VYMilPRFfFrZqYKz/7DTZrOfOVgy
Yti6e6mPac0sQLKFXRNQkjJwrHiD75YdR9POLLpamQnTGnN2LbZeFpfggNHHX1FTFulrBQHt6qhh
JHEy1qAcGMJf+LNkSWX6GaFRNKyl3vgOczY6/QodcCS2WocT+td6aagHeWIFHByMrDBEFqoQLEur
WGTCKnkEPbN+P1Xa2zBYNcYz+VMKxwasIaSwintUbtXdpIYjHrZJaw7Y7JFte6bb8WgcOQpnGRWG
HHVBfk5PLCCeEjeEHutyfrPnhW5D3zcbf31l5znGU4Xln8/L5DkPsNll7izsy1t7OL0mWDEL97kk
GFxmGRDW74ZF1sYv8bw4ASpACM/74RIjXUmkT4QCLQxmnyaKDqr56dHSEmEq9DhSXAkLDvGnlqXB
1j7DvVFlhojrDWaKPxpdOixsn222YjdCBxVAlNfWGWZQZZxe/Maq4XRD/gsACC/G6ZPLNL86ry36
Izd6VEnNhTMwLKChyzg2Q3icasHO7Uq7APQDaO25bE5iCsQpyz5nfPcNmTYl/L1bhoOCOH16Q/Eh
RgQhusHPFNHNWFNgvsWPuCYkHtyn5/AcPrpI99LaPsDfwfhG9rq6lID7eqde1HKSN/HnqcsgE9Sw
vWfwGSMZyusDkQqjDeGtX46LMfRQVJjfgGahYjnxorEb5pE9gJQO/WE49MDLUe7nuj02N4UhymdU
IBTKYCXsn4En7TLJx2CyybyBKkYfIoKfsQET6iqirimzpACks6K9DUeRSpP8ujGTq6iZMfzOeEau
rNCTR1FQ1pPDHZa9FNxaEXVculxZPczKBcrmi54wkEXvQIR+tcUWCmAObtAtauHKWurQfrC+IDW3
maN/27RO+SlNySXYH8VRAZtXAQQ8knq5cb25iHWWanPwqhztB3erAbsP2MwsDaIkdWotiBsU7kHE
hW3mprigV3MdZmUtvWGh6IMkTkZXUYUCHx0TpneyjSzvR2xZbfJBv9OO4YyJT5XEHnHBYLxw5TJ5
GDBFBjoFXDFrkxIR/MJxnQ4FxBWbtSJN1Hfhp+Aa+sQquhIucqrJPn8GkzioADOGYiHynTAMR+Ef
ZYqs+KMDQ1THft2gsgqb9IAMsbNlOEDVcerjAz0YGo+dNVDJ3yPSbZ2YjNGJUZVW9S/CFYYcaORy
7PjpLK2T7UeakBB1y99tmo/lNQLbUPfwYorp13ovpRKxKbDzCan4Vu9kolvIv22pp/2KVgqH9B1U
fv6/W9hIKQhrryl1UU4qd65I+GCSWEIIhX3YmZRX8A68rcDvJIt8tkoymOdsxE5eSGui4h0LSfaq
L1Zsx4CSC1gK6pbM3SFLaABz74ZzfBs3aGd//qvqFJmB2PCG/20Ja0YWA589q0/15cCTAcRi3XoR
o1FcsA4FpYVfGHtRWk2Fi3X7gs5SMUAG7Jl5KRoKGFz5bAqrbd0cVx36YaiYh4BlTzy6lMCCJr+V
R/Of4VKO9+DL+dLhZHSdKTO3rN8Zn4f7K5sK71wRX9qAwIPkgMHtCWokaoekTTJxfAYj+dkLjVmn
yjyrjzYEDkOOBArQ5GFrPqOG6FQDMogl7HEAZyd8ysR9g9fcAelHhbnmlcqtUsO+vuzn1j40mg9G
ps015P5ELADZkIml9A8NM/qMMAJdjTuadWt392nVGi0A+Dvo6kqaxt4dICLVP8Wq/fvncXL4Z8Iw
5s1+Yhq+6AcYh/4VU4mxjOpe9cBp2KHytgXKu2N0CbOg0BhKJE4YumK8NGVbwn+iz42X+/+BaFcr
AD/1Ngr6o+j3SGgK85jYhGz9BjZP9mSbxcwH+xIMFK0kSVblpQCToaF40vL3OoGI3FKWhQ4YlDfz
2eaC4U+9OD2ig/XQGwB/uKbloI4HdKHgU2/m131yjstN5Wwz7XBGZYxoTJSUjNk0WVDcyb5XEWGE
pyW7hLUyO5JfI9QzvzGOrCOhMyjyII0yIsJEfk2MjNsHl0+kJztRUstWXVJI52hz4gNgJ/mC0FbU
rQznTTfh7cLY02rYTDcye+SdKHsBJnvAwfWFgn8HxUYDaQ9pybypbkEwStkGBl/VbnQe+D7C/sxi
sLD873esdbQRhglPPMBXfJnS93it7lRWVvVeCeKZIBfA59d/9J4gqA+9/eAG+cR2QJw5Ozka1v3Z
oSqoM7UW34yw7o3R/ODsg/PgChpK95y28OqAReFf7eaCu/9LRH7dLY1A/aIXTAdvpUZ4NEJmKGQD
e5pPKgH+L1hZnKQH+gvGfh4N9D+ZsGxx2kL2BoTnATstQ6kBpyczXztmWw8d4gJAk1cAsMDPAVkV
qU6CscX8ED3SrU77G6YoX/CU/fILVaL0imnpkUb01HD5PSo9LvpIjLNTUvnFhqp6rnqtVavXwm1o
N1doNLWZemf0t0uZ91dzkLOSl75Nn74a0MX/iDqzLVWVZgs/kWPYK7cgooKIiu2NQy0V+759+vPN
ZO3/bCxX7SpLIcmMjJgxYwZmSvGmQJdTPbWFMj8yIaSY7fnPvRC7PNSOxA5iedOwR/8tgTEymmb/
Z+pTnWG2OG1YSnLKX0vPQ98Ly9BI/4gi2MxIWPMTAGp2rv/MHa44KQeSDfpLQW4GxMbz+8+vlVaF
THiKsepU8WMFP6880MQLRkrxeRqlj6jL7PwgVQlWx9Yjj4VJx8KO/nsN+6HyfBm7N5mMAlx1bQyC
R3RxZPKY7WB/XZ2KXAHVcCtV/6DWQHut/M2Nr91Hh0W4KfB3dXTiBYkS8qsYDsUE9IxnE2O3S8ME
uajKZvArT+xRLZVPQ7O4yjolqGrJas/qmoQnez5BFZzv6OpKcMFNoW/kcVBlXWXVfZKKsAJ0TVpK
05yH+ldyG0OWNoOtQEG+CC7EBsae1bkF2zAlSbCwoVjo+ECq1sSFWm32X+236c3AU8e/5qTl9OnW
6eUyT9qGtclJklg7jm6CLmmRZ4g+BEUqwWPCPu1uawITgaLNVisx2gAqVdbC0eFv6xenixrDl8I7
OfWvGuK8TJcsXEkQpxxvK8SJM9DAYe74FXD8o0a+RhP+LOx3oT09x2Bq1zo7wG666CPu5rAwxvyr
sQGEftYMKkEQUuv3KUQj6orC6rjKVfnJsuAfcR9Q1ItOyNrtB7t5Od72oIhWL3YWqcnGY11t7iIK
vtulRjkujI5BJnFuazpAXEb0a4fQs0QfyaItPD4BhFNn39pR0Gj2QdpKCSEC1cehBcFZtHVjdAAt
HeIdTZUwXngbRerV33WLYFRUE0a20RlPkW1UdgA5osZ++h5IiPA7yH/AyZw9yh2g6fQz/DQhCEHF
eiXUdF9PLYrNe0X3Af6ppg1op/vXFgoidWg99V/Mv/T9Qurp17y29JJtDqGOFNp8c1rarOReyaGU
66IBZWV3Z67PDVCktqUXEGDuujHot1pkKt9myFN8k15qEGGUO7ZqN3g5FgAUdSLo5CdU+JRpunRn
26EyKcw3PliB8DXqrQ428hke0ZwWdTSa2WFg0BJ6SoBgaL+S65bm/zUNsRdC2u/wNDlHTL2WEqEy
zbCYa2o/hb4sfm1quQ/9nH9v0zEJBXMFHfI1KyyAn1Od56u1qwX7LsgP37nmK9rcoq8K6aJ8Mb6B
T8KRTeDpucfj6JojW0SrSAb09YBiWIVB4pQz5DerORLQSp5nP4PLHy2zy07+NiRPgE7tV48bXVWJ
H3hjiDzkCGc2cR+kHt6fB1HfFTVFIhWIj6LM/3umGDh7kpw1zwX00olKaSr203O16pTpOQB8CufO
e568x8ZDzbrCzk3DLVIEFv1j3PPPvZpHJdNCyblM7T/ZwfeaDroU5UmqHNrynt4YwQuO2YDq8grc
3Z3l5ZunfoJO0hAkGKWGJJpRpZzpl7tnSsX2w2I310FKOERUJhoMlHP6L1h5A25xZXwl9p8gQJBv
g7DmRc97IbSl5IMspyzKG5er+MaIPlCSQOMEYRE2PSB15BZe9hE165mby9kwqaXTTR3bzSlWnTO8
oPpuXaBojpZ4y83Zg7PLtEMEkpK6jY18921S/HuH4Mq7zqd77c36zwmiSTdCPsoC6QnTwqm4h3jA
jJvKvehappBGe4HYDxCLwMJJziBWHovKoYyDtkemHKHBlulGPOGtTqTrs0hO/txwPglRLdWfV+q4
aXF0GN5rnsmqaAWJmCOMk52ClS5/wNCd+CS5LNqs0g2tjByCdLv2/EzTdAEaAh0MfEZIm/KGoF7i
rwNn5mo9VkyPMG4UBFD6y/yE4nFDvRHYfgKAPgUF7lS5jdL6wR5rVqw/BeeSpf0K/SdvVEfRbcCK
2tVyjcqybcsKC8ScCPcxAaodej+tsYesUq8MKJmoAywZGrWwVIhlojR3B39KyUytrPTGCqNKkyoQ
FIvN6sGpQtDdwxstsYLAD4a8zwWVT+jVoKHRmXAOPt7LznXoBoK6QfL3nVD4fhpW62d4zUgBNz79
26QUlKkcosR/eh/ABnx1Son7oulBBbkoCgyvP+edc6o3+7Oceaf46o3o/fiy1RWZaUCoVvUqyw3Y
aKkBH2L9WqhYY82iRPCNYHcKbagabGn8w3bjZBbMOwyL/MgUJ5b2bcpqFM5GxZZwWWSKSrVKE1kD
2HJMdCV606z7R/sYu5ieRfTT/wOTjLv7/n1090vjLXIGmACqFV99rAE1GhXCEOZZKxnB9QRPB2f0
Kwk6wbSDbKIyQQQKzEQtYof6yzm95ABeGSVacOCJl5l4wCPlqlIoZwo1uLBNm2rfR2NDpXkyzC9/
/hP5g1ruiNXdLkhS7Ff7VTHmZrDWr4sPTeM6HzZPwmCAGIXVt5gWqbRSkMPzht+J8UOmAMjIBO9U
dFVboihmMFRXMRAS8rp4lCVMx9o8YXWqhimpZyp4ae0EKRPqwRfFceruYlG0RNK6oXUNdja2OoVl
jlalKTarZZG6Fso+VRDEeAVH6uTgHTafLlaMlgwciB4zukoFLATnpBATaBHH2/kLW+HE3YFZbuw8
RhhLO7gPL6vM366LxSuB0ZBHhbKNcH//NsAMF8YYu2V2WvC/3TMtAzr77q9LTDK6T8qtfPgcFqdH
0uc/Uhmd2fTe+FAMvMvbzDMoZBAhD1FMYWf3iXoNLKZWcVoOEfpsvBffHrypLPcwwjS9SUS91/lu
Ybm52qcJ9+64Pv2VA87GQoSPcDh6U0VlLQ8zVDftx4KSnttiO922nkCObcivvSrapdV+xf+2S0vW
9IOeBCgQoUTIIrU6iLdGr3qZaGIWUYwfcmZ5Vg/50h4iCK1n+4PITWEBNunjw1CzQ1REH8xrG71z
DKr/GhK40zETOYexRa1aZflD/wLtVg+koUH8Qrnd9EI2YklZTtdCbRsAe/wFOmKJehaprm0LWip4
SATRmfipoO3+18zFyzLNPnbhtlnybv0S7tfLnSGZXfKQBneT+SG8zHfdc/BaVCeEmr0zmr0bbmug
ji0Xp4KcRYnOix/4eo0HH1ahOKkU0tymc2jQBQAfmfKa1sul31xUrZfjHeTr+scpIOn6GpXHn/lr
WMIrmcHVOa2+8bOTN8z1c+vbAbNvXIYV50DH6ovT7w/CsDWpglYDsUh66FqjmWJIe5hRApkpvox0
0BjtDUZFe7RdrYAw7gSq92MkVQwwkSuQqap0FRNSXoDcfaUek0Vlsm5b8Z1NRSRjZaFTpxChq2Fx
/muUO8ny2LTalfEsQktyWJ5numUaumQtezKCW7VMg4pZc4Ux5ufSy6aF4a9D0zlr8Dra7ibIrNje
7oiGAfUgR0QvCwoQ4MQX7CLRN/0kcOIBBBAcoxd3F9ivRoyuxzRHWKHu8r9f7brKLdIQ4/ix0Qy8
nWyKXL+r78paPKco+GN8jlzUjswsAmJs/HIElcKBLe2iSkPrumtwbe59YhsycISbze1AORQlIoiO
MGGd90qK6KRIKM1MSdek+EFaSG+Rv+oJ4iB/QwTgV/zbkK7u1zbReEMcFkq3tf9wiCOq7MCdGEQ1
nBdY1c/5ewhrCCdN+l7kVYb+ECVtLk7i8db4MLkMLeUyaDVOTc9QI0To17nS1wYVwN9eHb0TMNl2
tVS7drPtParGp0i7Nn1LKKM70y+Neib4ujr3b3gz4Doq9v7+SIVpLkgmm1MtP3xElUbJvzOEvrW4
TzOjzAh/zSf4Px4V/7/vepwmt7/b3+Vvu7ER070/6vRno2ij8vJ4bAsogei5dERM9N8jj+oQypNb
9/H3+KNk4Q0yZx5l5NagAeZrlcSFzX//1G4xP7vFt9ii7ZZ5ZBFTrtbgyYGasQelz0XKw9BHJlsM
lordfdRzlBWZxxGQFumBspxYHlDQcFmv8/zaWlpLjKlSFQcI+SKX3eI8AuEh73OKflQmUHUSasc4
1gjKrJsev0TtyMg34dSd3OvJZVfHy/3fA2cYPQzq17eHBl413gR8NTxJHuySf9d5ZplZ3qnfouYA
WpylUuPr/MxRWVp39wSXHhthiAQYT3oXbtZUt+CC7lBnl257FkG2BwWvLE70eql2pdKObIJYt9Qs
/R0mt8lumVmUuHOUmiPXcoQwIV9xZ9wdEz4bhIDmxXh4oj2LvyqOMZ1uQm4prhpIoauI7r9SAIXe
UssSwKGElkCQTeOKj5jCAwAoQ35nqNDyHwykKO2LL6nGdLfE11BqAMk9OPnUC9uXaR9OHCDMI5hC
y8s6Pi/wYbGIDiMXRCdnwfcUSnRhZ1fmQlhESnpYCEFZkUfGiKAR0SDypx2vEJOKC9BNKhfQREBh
BfEb8WaEPP0/lIH3YLfHB5TIBElOF1NeJ8RK3NTptD7F3G1cVrqIsaxp16A1y4rDo4xiNR2sATX4
UmpwuSXDmoLO9xqyLiKIITnGj0hXEEaRQ0Y8SUlVYfZE2tgtQqiVsjkLha6o9UTTPBklPDgZkBUh
eU9kPH7PD/GfFdYa19rrkX6MlJSMUCmCbQLkckdk7DreXdEZOSBQpaBHoU+V0Ieu1F/0qmiPQOFE
pqMyjxm6e2KSy62h/eB3yJzngToMz0fi+p+a/AFLX2IE8yg7ZT3R/pXaw7yNb3QgYzXf95S5uyA6
ShVMyeUZT+LOjK4kte/wDvJG5Uhhi/PtsjSZ+5llfo2GaHZdRPCCFZdZQn1HLKa4RmQGEih1I8hx
gyTe58TfvBiK51mOCbUhW4cP2vae8+Qvg++a1N5DLdfKmPp0eo4gykegmqFflIlbrWV2TQUmi5u/
5j1YX3jUL/oqFZ3KuIJOgNCVJ54cceX+RPlnfk3fT2pUdNxZn1JvsZZ0SgJNxHErjM/zI4TTwhhv
m8ssrnnib/U2ZD1BbK5D1eec53feWqdjzopXZNdvFuea787zEplX5US1cPV1Qx/tTMO72nku60Pc
TDTAtet1Z3rk3II7A9fCWytR0LsFYdVBsi6vMIRLU+kQbnMS7UNgnpBoHKG7kMAdvzCJ0FjY8mr0
BXA+6bIc6JIshiW7poM7dUjNm8pZI8ZsH+YY1bG1xJ3D8BQZc+IRVjRMFu7RyeWZFohnACjV413Z
44B+wHi2jk4WQ1gaEwlwqTzuGRdvdZNtENnTNJOinZ+jESdkUA9NsE0T6F/QROFl5sH3fAKeaXbN
E9/SAfNHG0x6Do5LY7m7Y24jDz6ESIlh2YSVzsk0sai2891y20LudUv/o2Nd+jabBeudvhPPFheU
iZVU3vilp8O2JZdDjTP4YuNW6o2lBVTHxk8QJMhIvAQmOF8I34AyYA59q5FQxuQlrSms/qlg6DSf
r9eSH+gU4HoYDgl2T++gxow7MjTDk1CVQ0x/+T69v8BBBuc5nDOIprU3rI9VSHKKhBh5L0/WAxqP
G0QwX7ZAqjAPsAFnD4KPpAx/pLZhpQ2fc2YnjczIsScRSJy5Dbc70jlmvh3iCm0mmd145Az2Jxvx
DbOEB4AL1LUZUT07Ef07ibv+u9MZkhT0G+NGKMGwDRWJSx+INHLzagg9N8OYFHfkQ517iiwL1FJ6
3TwzXwXX/sbHf8jodQh6gEuT6UNCpXdGR3wMeGQchoLSoga1mWnoYHwRjFfd1qX2i4hNOdZp4gCh
LsS6EP/c2YOSM29Rx0waTLUIbxBimuKiIvTg3NCdrKtzoRJCKWqhzE/WMbyLR60AiGDQDGQxzDkL
EjEAHYr5lHnlXVWz4aCTjBS0YgF9E0lzcYImhP+qXAUjhy1X1hCvAWdK+LM2T8EWZYZLYDuiGVjh
vdmOU7KYcgApNU6cUI2CxkFbr2LzH6eZlvwwa4Ag/9tg06ooFBuh9mRgVOnI9T8dEUHe3TMKGGI7
6WZAxQWgXeAlVsWEcgvMQG12LHZm91TAj3JvAjyUblqITpAmZwTy6ABiUgrd1J+LInYz5CCB1QK8
WB7Qq1XFoUpNxIgAhOh9IkAIMTKy7gylEAeQb4M1lMYfeJJKQYiNILqt1lOVwwooJA3ucOtoTXj3
aYOX8Dt9TprJgjXhyO/6QfoXaA9qBTyuTL5gXQvSjm6bDqC3f0A+RSFi4skzkbORxiNC2fWmLGxi
lSNvK96CLlp5hQpEtjdEtqqpldBP00sVECS8I63yoIiQYZRweJFmmaKyJZEWPklxitJEkhCwljgW
0Fma/t+gJM5YE4UqM10mM63B0amLGQ+mzJCIdi7S2p3CBA0LXVhhdchTERr8L5PPeeMJXX1RPnQ/
lFiAbWWDHoszxiXjeHG5ur8mV/MvrxEpVaqEKVkbzSO5abr9IgSQaZcMCLOAFK2mrgrdRHJVmahu
K2MItMW8FHfE0Ep4viFrkUHUlTXLVTMToLqkF7XAazWjrNNIx/6YlryQzxVVQA0dFY2kgJQA7BfF
QKDJ9YUGWsTEL8PJzsfbgCOw5WmoK9SGyhKPh8wWFWpRfTFuT5mkcLiayk5xFhAigTZpbMlJ4SR0
c2Nxau5qb8nxdE7jCxCXGJyiB1pUxUBe5NjS8HXHMVd+50JOfU1rE/vSxtj87e1aV/ND88QwW0WC
7pAx8Icw0rU1HFU3IlIt9zteICdPDk/5dQV6ObuzoDIO7FhnBK3MpPfwTpfLVQLmKWa15iTXEad5
eZNxI5b8F1cTWkOTsFeky5RMI8Jtp5xoOrF7S3mXZHdJiCMjqC+RS6GZkiR/4v4Wi2Q6CflJ/Epn
2JArTO6Qz8f5ZE5YNFvXmXKuLCfqdDhUC5CDvgpmnCar0sVztOMjaInIL/Ju6bBsPvdBHwt9quhv
OvTb9L3NUoxmtVvWBL5CWEn9qOOClioqCzRKunvEzO4B7qAOdWjVYj53yYIg/pLm/Vn8f0qwpyVj
st8WEjG/Ojd/obSa3o93oXeEKXjQOXM/KNMZ8wrIpRkVy0BF6lL/IYpEhWyBCE9a3Rp3uoP6ShRC
0zHUFEE/ToVLyXCaOh2B13DeSCZTY9KJmXG8MUvPBDSI1PNuJi8JNbZLDNO/Oa2+Ay2aEuO1mBmQ
3Xfek7+oLyhP0wXHnXps2OkwdBrjlCOVYRoq7nk7FOWWOEezsMz9Z55g5Ki4ASuHPQFXUHcM55W5
IYcFrW2qN5GVZDX3ILEKh/gfDg8BB+gRKExkJV0lE00LUX92N8woUDO6L8Fr0OpUHCKyE8XFgYXH
IXoOzgQnrSiFz2R+IeytSSKuhzLerFcquzWN6THLYjPVVyxVHsz3dGjZCzzdJuYAJ5R0eikYqvy8
OE6yVALhNRcFBqVJW+i/cJXaK9FJyxzMLzwgqaGSqYXbc8WKK3cgzGnWmh6YJioXET9fZcgy/FWo
rxZ8Nrpuil7n7ehfqHTR0OyK5dAXb9XUPDLcC/EljBnVzNC0HyJ1wQ1+1KG/xRLhRLGHE9aVyLgr
A0/S574EpCwHyZDeruP7tPjWr8mUnldkcb1PnEGJIYA8AhmeXELjOFiyvrgdDDbslo9NeV1YwGGB
bsLn+4UR3egol6YRZkA32gDg4hcc6ZoYIrcdXYgKAKmRNSPqKPcoovl7hkAXmVwE2JBsXUiRpCkP
IyEggIGQeBPFKd9+focep4Mr/wMm0FsDQdPQ8m45yAJHdLacAffeYv6izO3Kdmg9v3/1rOpi2yvv
G3wmXjZ6tXHhMC3/Oh9stNxNRW24lwXOiLgnAudQCAi1gDgCyZzg7YrG+cEB/I1/4/OwtPyuj4Aa
CjnO8wyo06G1i3E1Cd8t9KXly+/Dy71ZzrULT+85TJw3UwQFAMVZJEYSCpt1KPqxaLAuQmWlc0U5
4zHZOQhds4PiePflNlIDgJbzptZNzW+aDpZhETtPfEBBAdwdCjjlX7IlUDC5YftY6DaLLqiXYKeg
AkoDXFum1kcs/I68vOoTTvyJVaNoyfexERixK5sD3BW80Fp2dKKTHd2OMAPdsUyTwnbeRCrBSvFv
uuIhQrKAladFnTIpKHKBMbhtsSVOCSyUBjAeLLsYcC9sgE3t4t28fd2CYK8Db2G84D9NzTMtfUA/
sa/6Nzc6O1CLuFzOGz8kZaNqADBAiTPFGqg6QEVuMv+yeCmRVeX6dLdjc772UqeG5UYajfZa2EQc
RubwAmMUmzzFf54jywMKlIh7FpfUVPg0bpOxYkEDwpSbXKSsE8OL0aJMlCuHtVBjQ0pxkuVSi16v
N7xMnFMNGOOGYn39Q8aQ3TfGxRQAyj4sFQNir0V8dmISFaQ6WXXmYIDh/8lmIaFQrvVkUa41dsyH
HbH/0kqIzTQ1OjI/utE6ZBMpRKqp2LVEZzMVKN1Jz1n+ojgA77dFPC7CCEYNFeS+gAOUsmlURaEZ
YYjBY3kEeN+YFuhpqLr/l04UQR5CndobQutFhZxCxS6ujI//wB24Y6RzCyBMZ/1HWxLiQ6qt20xi
3JWqM/RRTseHYE9gA9ip4xGjmNRTg8kEkvXU1WvyYB1xwsV99CATeeGASMkNPGPP01d97McioSIx
6WsAdONl1MF14ABVGHZdpY5SXfyhrLPHeRePSAzn1D5moTFrH01dTqAxGXCtqA6lmFpx2hpVP5eW
l8hj1aE/0KTmYphEmndyBbRDMAvbsqxyQFLvgxGV99X9wylTgKd2GGytX4cWKCqzZ86n29kjsY/d
1K2UddZaisDgItHzxZhiyjAx09pAfTR/BljP9kMnUT6R97naU7nhd5c1tU5oW/KlH8zJGUOt/1eu
YE4ZD4D32ePmMftxPHH6eNvOlA2dqSl3LVoBB9KySk6RPn7ycyZe1MsQslCGyIgj7s6deNmAkmB2
LInT3gyCBkJDIVtz7R7hliLZx7OszwPwsEOiSrv4lt9rXpGVa4kKcoTZAEL/a86GxcHi068gBn+D
4xbryMXl4Qf9SeiN6KeA5m79vDsDw2ne/l5IcApDuCNe81Nug5I3pFShehiFmTTQkxcv3BZE1mcS
Yvk6hH3MbkUZuAwq+2UeyvZ9+onzpUUuqUJD6Ec1nnaIRVpe7Btb/0mvJ1TsZ979xJb9iPND0fKr
pFX1pN0OdRgUYHSAexX5J480pfhUQgzUy47pwGTA8WeRLFBFdag/ZeMWidyIIIhIKnbykzPW5GJ6
mapuaKy+LAdOepMK+1VPawhe2UsiKDIvSIfc7Snxm4IM8zl/zK8+fX9InSVulqLj7z+aLUHBECI6
UwmVzdTV4p1l0BSWfhqyOaEbBoEHsKs1usfKeT0+sFBj6miGyBj3esyIXu+fPZSBUEAtYoXCSfku
6THOkxkm2FGAgeHkg/QemLXTQh6gzKUkYMSX5hlaNRwtDq1/lKIV3ZMeiksjrTT19UXhFAKsmmAQ
swdvQ5q8O9XVgpnB7TTvLTqcwgM58uLppUcpLCH2Vwor4YOemw/C2ZcPjyxUveuWxt7aVOgOiqu6
KDIZmINQfgu1V0QYAl/qiVbHvrXnhXj8bDXn7slQyjPaSWULCOLkN9HLtKtXiISRbjyQHhgw7b3p
1erU0u0BcznKLTAe5r0LjQvkP/YDKqBqTFeZoAXNfaEwcudVtWFCBugodbz4KRiI7ppukXH7+Py4
yfX3Qm5eZO6MkvYxLjN3L6KC0sL1rOJ6cmN1UPFkCuoYuLvz6N866DieZB9Zu5T71q3Rd0BasY22
r1xrjU528EChFeiB9aHCF9JpZMxhywmP0GjpF+WhVik9Ird0Od6Tk4TEhhwRwyv7kAYldxtpvyKm
OCYowXSNkQ7wh1y7YuFFzIao3MSC6T9leCngoCoU08UsZN45vSYzMY4ipSNVUUtKkjBHR8oaUh5A
BVKgR93+ut8/1/7Gd1cGXTUrUJeBtMRblJCLpOc6zE7BCoqpCGnZMUhWMPMd9T5qU5CCWEGXGMzn
XGRF00XH2ZltIn0vlq6WrG5GbzFVo6Z6H5EfzE2uZsJkXqCN3pQ3KhTxQEe3hKKkdnpXh8sWsiNs
RruVDp2POiyJxZJWRyvnI3ikTRinO02st6q4pE3kcfRYXnctAW9Ehsas2FhOxqITi/ssR03q+loM
Cg83XpEiCXTUyMe/0ck42SvIxLAilZESsMPlwWUxWws3zXgX/n/+nTwP/L5e4EIODAfhRh1+64P5
yQ5IiPco4Y978dHlJunmaL0rCEOEQWMnWjKuAOMVMzm3sszpgGJDQOCMPDwAC5VrbIJL7nLgBjk+
QChHCADgAS1bXA1OVq2H1xBFy1FwgdcaDi70neJFE0aAQowy32kpFJtM/jRi61QRO9BPl7yzHA4d
3BTOkcWgf/jQ1UrGSEtWzgiLuQ7DHZiRc8Pn3tWNp8Lr5HBITOvOAo09r2h7qibXYYYRi6crhx3E
TSd4xUfAbNAG+ExXRsoyGklfC1cje6dsnKGAqqpNVODCfyZDPgnk3kgmQ0datZPW44tQqkkP3YzF
rMWehqCrZZGyx5IrA6vrkz+hMpQo6gnTSXObujErXMmVrlKDg+/oNJnB8ps14VTX/V9WQBGoXHi4
UCelar0KPgyArBqfpVJVzHOWbY9sfvFpFmq06uW3g8fRfahHc3rgG5CjfyU2NN/uFxSzc+6i09yA
/Jow2ZSiPfVTBgF9M9HAl9G1fAu5SjTyVGqAAeKLv/ExVRU6j/CH9InH8sj2/NPpQlep1EigLr0h
RaifsTxdCWApR6iMr5Kv4zbzjmhkpsyoTIMPd1/uAVjc4uh2curIxmPK4p3S+kws2zcWgNZLGkDz
A3+9t33mDUue+YMRGQPSJEaXjRJqpreMGGoY3XujSwUp+TW7iZbHECElUrPkYs80qyQUEL+iF2MS
zEMZVbR00Stzg3AyQa6+5wXLYOlRWORENLJrTSbU82IHycJyA7UOFNclnS3h2KarDqCq8rh6pw5O
6VQtSAX+qFgrtY/pRk1VIhdywqLobuqQKoIS1NI7kRFAYhttQF3uPrTY3pUX0fto5xH2ReGkXLm7
vaio2tPP2aP5DaH8HYtQ7FOT3oCBw+L9eKzPcIIfK+de9/j/57Co0dAla5cJz4GiRqDbmhpaQf3u
UWeCfwPVwxyqC4kVplK8oh4mLAHUCKnzILMDqTZXJ40o5THKu4x81cEg71T4FrHy3F0CTdXMYpdS
8uuLlhC6MLWjUfleZ6Egh1gXAzhtKzhFwwVcC+GY8bRddcaUnOTqdGrWlPkD66rYbW1YHWaTDv4W
sAVUBrvLlCHo0aZibAsTSUPNTMMR7c4ckQRkDXVcalMcPOO/4Boy41hPZoX2EM2i+NcLRi8S8N/6
COl7OwhCxCRacPnD0MU/F2qZIULM0LsWxd0O9KACBsAwhPC8eVz6CF2+B5f+i+NSr/i7HEQay4cb
1/3SeizvPnvP8Nq79h7xk7LUR7T/ci8ukwsyZRLCKyFNv4ukz7iLyx6tmskM/chBCmaXviKtSo1U
ggTz5BugeozVU1bShGZMD4Fzsof6kn6MrNnRqfRAkol1sebYox3Dhvf1g8+jNUwZFj5XDp3ign/u
qnx2g0TCppYj+1R03njs99ozpPylpw+/oHIFjiZyF3geP05TAYhiYMeU3lOUrxwAPeIA0Q8mXVHu
qeIMhHvM3QCT1zbOA5S0s2C3h6ME1MavqCGRk6sok3LFfNMo8iG8x0m/7IurmkbjQ3N5tDpla0Zw
MGAxhJ5wib3J9bA9M7u0v0pfTzpGTDLuucgY+DUqLeFm0++WfYlSjoWJ6kltyEvDmLXlZBVqVoZA
5Ud6qF8dctMogP7ELw5FJFnYPjJwSnWqSjdNICDF+q+SlTC0tW70ubCLUX5KwBPfKIBrZGTTlBnT
LGWUIZcoYaD/0wSVZuiYeWvKm0RVYdKLGI2DIedw76osd71mofhtlBxSZSVmNFuZfq/FtiiJiI4R
FVFGX2vQg+6YoT6DbqfR8FhyFesrBEoVpxHHmu6pDn2KfL0YQHOcguY4Owp8MoQTbDv/Nu4efgGG
UQpCK6aVxk1awinMKu6wpokAV+Vj5HN0WJh4JVTnKi9nIgBpXHLvzVLUDhmt2NhVt3lBQkAJgnyz
iBsVBQGORKDJrYBf5yL/jcM4S7LIR8frAY0OHjglckyoQ7eZEVLxCLDfOj+hDUoNnMGodDaaT02m
ziqIJuwCwgZivIvViIZWJ65GU0yOn968N7rY8rX0Hma89cejd02SG0ykwNOGIf1N1APetREBgFYe
7y5bEUUuF3CxBy2B7tEKry2NBTV0EDkfLTor8pe8ZSxATamttApLeiEsP8olP7RsU1WW/FSDLeDw
FFedcR84kdaoPjdLRSoSRqzQ+cvkbdkj21hSf0x8yr3UzBqDf/JCjZ4Wh+8rD772uQPmuuRLAlwR
JEieg+hVHAaYHcxO3myh3KlQEE0ztu0FXiff6IZI7FGyj/gI2qEUnhrwA18oJTObkQkiyoaDMBxs
aMXJwBNaXB0+k1GRS+RBXoB4yubL0BFfcW+gKEU9RFA+JBJEhVpq7YNo4VGORvS2/jgoplGnl3PC
gJsGknJxER/FaVW4HKt8OL00rQuNLFgVU+8Ev/fuKG9UQqR/KzGNK2qsvLfXVFEOV6VlRPES2RJP
Xnbca0aSZYn2mE55o2DBxk+XD6lq5zxmPS0nTGd9mlJOIil3KsAw05Us/gY/SvNf78LyYWpPOPFo
lYU3K55XQhxdpWtEVaKtih5OSPL/wg9N4bYOfU+dYu0dVWAD44zII+Gf5RKFmNT3lFeL/8vCKOHV
gzfpY3r6nV5J/ONFo0mYcybfWraG8BSUVlZUm46jlFl0IKTSq7Ronz8O9PpDR78o+ByNAgRhCIEA
SNuKg0+ZPvKr4io/SMbFgY5SsAH0BxBi7W9xIb/t9NgtC9natUUMSiVqY19h3LPtUlAKkpKzV9TK
V55UBEr3RqNGDpQsSamBl8KOuG+ogGvrny9wT7VbPpBxeETFwW75nubi058cGFUafFQ+oxUufGeh
0xAaJifmUHu2JYJDt+t/iMKpRgckiKiaC3sXfAHDle5rZIiaEoeEFvYnR4nOb2y4EkYmUm3oNup9
5RUBTSHNjicPl4EKD2bSF4+cNvQIT1iUmRlXWmRZfR2p5Xj3ioOM1aB2jZYvw+owS+ZsOCvzfye2
ShBrCOrAX4WZfS14uXut8rKfsCkfEe56T66BzsOU8iJNkoYJH5qMFfiZzlG/l39BuTiNWptHNhXz
eIfgtC/eXG77syd2Lj1m4N6iqJEeG3/beAH2zFqvWDofL4rAoNcW5+V5cc43h8nTgqtau99VsEuG
CRSRC6IeujhMJu/5d55MSD3BOIe4yzOvg10LtZYH39BfILnYAInVi6+3QEGDLrf0ZaXT29+7yhDD
4AVquvqzLcUszS06/4lXhChmOY/odRjMCq3np0YRFBSu55AczyG+iM+3w02SmjbdrTj/jf9q/qTZ
cQ9pfHCn1at+yohu8GlVyySCqojov/iORibfliitAEYEwbzFqVyvRkGw14yWI2CKiFbfyH2ZV1Cc
4lzANIITpW+mHFae8rUnDs+m8R2W6hDdBU6+AjEkL03x5ZDefwRkqmhqRekHpOzhsad8muDMF7XS
eaN2LPpQumWqXkbRnqRtID03LhNeI/X+7xC5sTF0WpIljBz+VuqE6wQJsfBEyGTGhhNkEg1pDFmc
7kcZZAXapOL+tn62zKRmFNbv0al7Y/lQC5WL0VG3/qzGbpmLj8MrLerW/DjLFjL8ISvFjD87JXRk
8OKgztF++gK+kQbZKQtA60vKAHDEjWE8AJVfgL3/W1NZtw4bVIPGMM3pzDZB65nheobPkCmeC/Ju
lnztxhbKTG0+3VLc9G7qPuguMYc0XGKw6U3S4SX8wPMSc6oKzUxsFlFvdcjD2lEpo4wuXUyUmt3b
NDHJesNfPxl8Omd323vRHYTugsgu4Fo13/4nzPtb5vHex75AMhmcJ/nRjs4pyBq3k+W5d1hZEenN
+Se2lrT6aKEjHim9lAmRFh5deIPz6hWVkal3tqRB0GhvnDC/zrWLWkTwWNw5B/+22PWrdDGzgNGA
Zfc9dLjp73joZNsPnxjjC5v+2M3XZ+hTvL1kmWtl6NneP1MNtqEs4t2k24v/854rUku1Y/QOZhNr
kBnA8LiFO/oiPaMsHMA0Qab9SuiT0mu7UQ4C87l+23WeG8peAWgPVPTSfm5QGmmnKPklkk+p16uY
IgVUlcKS3O/ubWO+vOKAwgc3O7gQdhDY1J89LFJAWymsYur46xZo+P1y++lXOpVAbZyLpFfLrUyE
rgy9nN0qjSmIt2rfxS1iS+jQhq/zRMmUPGS30Pl432alibH4DWBGxm/7QRPoVz/buDZe9VLj3CXY
8reTnJMsn809XXae3aT/DZ79vZOMC6OHO1t8Fqf+Yw0c0ccI936eBYU9Nzr5WehUs/pxZcRfRtoR
Fc7/282JGoRAKbspZ0Ex69E9tyr+gt1EhxwmuV5pCE+8OfbzvUK/yMo9u8hreNse3QhdZhLp7Kuf
UIDi0yYHKQ/sZ9m9t1BSurSrLnea9hH1ameDgMix/63v0Gm79KnDeDbLvuW941nEK969n580ZrT6
qB8BimpsLFna7z6bBzWf+rVPNCSZsO/Q/mRaaP1GdB8PklE1ztPT6uiV3BO50h2zyarTtJAO7jq0
2dIihAKW4uATK6uPCH9AEsV7rn/YGbn7AsNA1adnMgIXTUsqO7Z0Ic3OZ+vqWr2it+xtgET8ExeH
H3JGxaFiohJtvodpwuDLjpDuCocJNdqHyQH13TQVj2Fl6qh4JOUtzKhtzKNuwV+rhqRcpgDsygZE
PwqEmm5R6eHuJi/od8PdpDjMsvo+CANbKojp3DqXTqGhrJLkZHedpD+LMmE1OsA/TxEHuc/aKMtd
xWd5aHhl7wq/UZSumatWi+ZfV3TCMl8luJGbdca/txChCsTCpUZvSQ9EOPESfOQqAbdmdBKj0qOZ
/N2aKnCiJNn0SPgE2pB2tHP7obgYi919HyqlmYbCmTqh77oFdWxNUKg8GRkqYkJIY1lYjCY9RWy0
ICCekhWWRz/0u0plqk59/ffH/mfXJDMq7RWKczjEWeDLfoSFaHugXyNM9rDYzdSPi2Nosf2vsisc
s8GPXNMG59AQl/9lBW8UVOpQDc9C3sHel7uTHiL4qaQjRRxydfS7Sv37vEBJAAmcrazm0b01j9RK
s+3RjEzQp3x9oZ5ynpWP2Y2fXasuP+HTFC9r458i7XzaAT8i3bOzahubefLexLpNE1ophPAlmDEJ
4Q4mHGmpvx357Znbfdo7r+o+16/lCR7RukI280entqTzaX1oGv7pFXfksfAJ2hd48lbf6n0xyxQJ
dvf+rZ+dV6PNFOOLZ3BcbbrH9ixCO2xyooF1BWv2IldaYPd6TyAFXNunptoUF6n3lV6aYH2UoECO
WSTieRlITCgDUB5nomIQacroXuKDmqBKkxFu0HBH8iG1OULohYR/EEnY9bWZwjBQMC2wDn1TbsUi
g7OZodBfrqg4BsQZ4Nay0CTNjG/LeP4CMEa1bU8gweovcaCVCRYOK09GRaxqs6Evjbs2UWV2K8C/
kDZwrfUq0+UeajgnSi+fFkWuUkG7tnaTJ80Yy/XHyyHPS9q2xyfB9+F0uJEXIzR+JX3LMojK9/oV
4Yj13j/nmr98jd38FCcwpinKQu6DBF+BKPyNMjMNZ0Dxj7TEE0Zwxwc6POghVHTP1TF1Gjl6Pjdx
VHPMb9rHlJ1CZZm8vNPL2bFA87Uryk8OTYMvlw4l8PkskkGF8eGPv0wOh1q+JY/zM6hQIcosQ2Xg
FXDu7yHlJ1RjwAyqZ2hmeGmyQB8B3StnlECUjQ2Eu8pDs/HW3PfK6x8R94sFrYoSGgTRLF19VQr1
/9LOSLeuWRTqQ6J6D9kDSaTo16lnIlvzoMJXU5ionDmiwBt9mOm7ZTVzk5lBqbVUiNfwUAXzEK7Y
iw4ZjelnRpOlWUs4G42/pr/lj8IToM/Ff3QJERbLKDRjSchs+7ugxLr7o9BLJFwi2C2/B4iDwvaE
lpZCSwJE9xiblJ/6hRQM6dGymWyLhU5Dm54J7beAPYqkpH/3wMahCciACJaAx8dSfdXE1tJ3Crwk
T5fujdojtVNm6H+6pcr3FO8HdMuF/prWNAzBlobQ9GEtYgul9EbLYf+CEvue7trFdrVFR83ueW1F
lb9f/9d/TJ7rXUDPvK93n+dgoMndq4y/mH35IEW2kQ3B1Sa8tx+thObil3qpU/G3zWxzNAGsdc9N
yuNrEy9YIcr08EvEwmlOHexlVPKUiiNrdXPf9VHA+kQ8LRKQgKiCjQhsON84c9ICk4crpIdqCJ5T
dbWivURgyiR+Lo2MIzxYfy6oSctbSXvgI93vTo2xbTYBL0AzaCQWivV68zeDy2jT3rTThLn4sCKB
IDEW5Dv6P4vW6WJc61AizHAy69SojnIN3Bm2Pba+xb1U2x1LNqpid5jQlH7RL71WerWu3/YVULaG
5gk2PQH7EPB/i5SBVeyWGnvlcPi5yU3oJv4fTee1pDizBOEnUgQgjLiVNyAQduCGgMV7757+fCn+
s5phZxgQMt3VVZVZWeu2xgmZIhVprHOwgvwsqR8S7L/RoaFJzhbtAToI7UE0GtemBXOHWq0HhCkG
0MVGYGCD4CsuHlDlvwrhI5rLSrAr/2dwRZTGQmSIjfaByb8VaR4Qvp/nhW1gy3FsRqBGoWoFqs4j
e42/GAZtZFocGgKQTfl/VcRPy+eM8plKozQH13ONzt+c00B/j659VnFmHf4TxuHG7RE+ovFAJpPP
100jIwigKJ7OzwfUhMCOF5iWiv1zkGoGUAUAg+kUzXg9Wo9UHCBJJGlEvmA9qlmNsp4vNDzKsZk3
+CjHJfvtwUmingHlj4bSDryuUQqAfZIHK8sbogz8sZC51OrRBWQ2Ju/3K13UBadugO7A0W6qySzi
yp8LtuHdwhpCjxXnlRAFUTmC2jq6DJ9k4lUJYT/e1qGBABrT+AqFeOX2V8BKqw7lmtBkSqSRCMHJ
kSrv/UJdGuIMtSgQibw6or5jFGw8rJSODOodaUHlAyEK+mc4aWu64FreFdo/LVXAJxAmoYgGjwmf
X1ePghkOW4nLok/S0qGxsP9G8QlKht0zmh//5V7cYkDJIc1Iv2RonjFKec6CAhuoPPpMlikUJ+6Y
XoYvirXYeDL0yKdw19DVsEcECSyMhld0is6Tx63T16TUdVzFw4f7dtKzM0lO5JB5d/yA/L5lDjoW
7UbWAMxP9IaGd+fLpLsAyz9pYvFBkMgiX34OVv6N/O7Orf4IxBD/C3xj8QMpGltYA6TSSEqePXKC
nNW/VbMcVVLLrXNRRf4QsP2TltTspYczxBoZ1rH6aBeBoVoXCmCeLp4JuedNSplOV+XbFeC6L1xM
dNieUObh+LFsyaPYuqMqw1R7oakihAZShk6Fn1Ru7z+pORqeuSx1TggRGV55I/KTEjFlcy5u5z90
nex/GvNKmUsEdyTfcoc4c3/HWaM6RFaUeoBnjjBwWdz0jSmysPugw1BPLDxCUje8AJ8AE3W0X1wx
hZngX9JaU+nAiev+pr7ggX4LXEwcGCsuOw3LHi6Ait2hxWm9eJPcKZKqoO1S/6IkATUwu91vX9wq
UjejpcmxfNn6KoZFOo4T7tNmbIne2VA8PUwwDAV4mqrXFe37d9l3wXWmgmWV0L/D5wwDShtsUBDo
Tlsaau/GMqXw2HdZMVRGsDgUmVNBsEiBOFqQC6naze8ZKcnusSuWnVwvsiDDUh9xRBqYv5ryc6Ha
CCu6OSqDL3uVI40BH50PmacXONm1LWNVaaCT5LKuip8j28HKOkAh9Y1CrGBQJY7OvTui01/C5Ge+
sKoxm36TdVba7t1Tsgn6fWaga1GHD7bxnrMDBAeE7JuwdZuXEu1pRc2neYongXw29ww4enRBFaCb
0ENsJnqUrF5RaV8c9EMo/abZjBOp5ASAIhIHr/4j+HB2G0iPHPWsJS90zIDlFKEhsd0yzGL8Ci6x
cqGCcvRucun8pGiCcef9Ygs0L31NZMOm4zo8vHSGoiJkMmKACLcn1ir+M/kyoEoe672HH4Q3g86D
YaDBqi4UWOVM1lgXpujOyN379X/Swd1G9dZXn+CWgzNDVRVYNI2Ek0Tgh1jNHkeMtyQXGpG+6Tfs
zlSRonlE6h5DsbiJUkCKn6VLyAa2f+tqwdOnKvJX6ve/Y+BKSU1Lnj8HI/yjl5dJtDCOuOyJUBIu
HG2Hey1yWVQ84P0RWHPMJqkRGA9KVdG4HfEX3CiqIQtE32X6VpA/ATxVPpeAWHABIQWNhtjFBnFp
ScyVWJ7olsq8eRI4kKHmRhN9hV+kIEQHvvBuepzzmi8LLAsR5Rb0A8RZ03VANYf9/XF+HAEmtoxz
qor/ver5lG6EqaUrRts+zDYMBB0RUC5LHeaU68dFwXfgZ80R2odyqdZuS6GIJs+awzUESRjOjGiH
Z6vO31c57cbBAY2UxduBUbd11dcu1/H2U3MazwQeiYvHssi6p41KL/xeRSjqCnenp/iuIz4EF5av
mTxM0SbqCEeKcIz8Fx0WBJtxqebqZqiqyF8zMvHSCV54rV6vC6x1WoPxTkiquQhljDfj/lA1IT9C
3Qt/uVWCBGkSiMuM0BxvVLz1mWrxp+SCxYe7qk9nmvLIRfsngQP5Npwtp67YWTSYIkHDY0qeFp0c
+kaoI5dQPC2OWuiEXzyILQTv0w2PRAgZXWk8ULZAAfamc6CcVt0U9bzKvpVzQBaW2gn9fdujA/aT
uluaYfPnFfnSyfJEuT0BkKKhjhowagfAg0spSP8+U6jBz20qkFr+KXgKRSh5Y7l64jGtQaSUIUN7
gPjUQLUA4IlHXFM24UlMG/TqI+ns11N6cGByVfm1bk3ayCW3xI65NG9llKi+iG/BliBIzxudHBYG
CW5etMoQYsoNc57IeSyYp0rX5TyESgjQdIjLZYbO5Y1pMsPP4tgyChCcH81rV/KmJ5gKV4iSv61F
1i9ZMemC7d9rvP9HK2hBLzk2IPry7zxNOCw4xaKdapxWuLLadOnEqHh0dqF0Rd4R0IHwANGl6nkm
TZoWSJswUhEIEbSB+hHXmUbVrBjz6jGvbtUQlrstzpi4GhqJ8sV0e8XiIJMEdwClA0I63XS178RT
Qyvk+6SuRhK+u85rsOtQqG0iNHKkR7vaX6l2W3d8RXdr9KDQ+n3hD3Q0NDRkz5FKaa6NM9+1f4dc
D+Q0pc/uNy98N//uJfuypHEeEkudZ8jCSbKpx0z8MeCEHK79+3DtP4fw5VgtJWX0WPxWlW+yJyxK
cO+RNyLfdkOBRrwxLaCkIs3ZbnxaIUsBlAi3Xqq+4Hdhfpss7lbV8g7ZIdNz2iCqs0Kx/PqfC1jB
ITtTLnVtfZpHfEaQw+stoLBp5ZQJuJhHpMlaRx/K7NourZx7i/UHjK0GOpGBJ5LRHH7W0RYpFnv/
jx7Kah326oAXEv2U+zA3rjx1uzp69ttbUb7MiHillcato2SjrJSU5GVhSGmCRIG5QESHG9MTqiY1
eAg58NGlGs/2m2RauHN4CchOqZYVtkcjaDsi7cKs/yWzJPaH7JIPEA/8LjPfHKveA8XUnkzADIhW
CDeSHBubRUx2SpYKSFoFfKTI6ZvakROwIv/99mutD+k+2LsW6wj0RfEeaTbwS0sjrSwGQL5QEDDU
pKJ3orsRKEg1oGmDPS3YAz1PaYbzbyaa/MNL4rPdHZDPjucCUfKrQHAgyFqBPBZXRAJaFAQNDIKb
zERZ4fUvlqMbLWhQWymTIEWTjHeQAmMpIVmnCnLYXEh9K4ZS6fLLW9kDV/wXFo72TAoiM4Iwiaaa
vGCsCExJC8z7xR5iM3AMxCNSzkGL+hIhJ8b4V2lYVkhsHWYJjgfakviuC5l/09X909JCrE1OjpWa
qhea0wBa4tY+fHxEe7jm8mpdU2BD8wQ5mS/+smHJVD08q30KXMdcJS/w8e/enkPBXSIYmE6vtCks
5gm5mxPg6kY32uGYvsQ/WRA5nZ0zBLqnxg+PeDQFgmFBLDoT+0OYQ82/HQVG8PKN4BRtiL7OSQW/
t+Ab+L5m+CLQ//gf9zpdd95eSh6CsbEQB2LjBP/IVKT9fhdfPUV2kUnFRsGuRfhWplGN+E/pkEm9
aF/D0ggx9ABG4zSd0g6nn9JuTDIvPzhI/VImjVVzP6vnzH0J2tY7gFaqlaTgLI7UXFajsCRKMkO1
A4N3iFjpiO5l034cd7vh1ZZAr/i9CHO1qy5XPK8r4n+cerx9vHR++GbQE0RsWHAAMGGm/bPtiSnM
6zbBj6SP6BryQnQkod+3/8QsuadmXuZGrZfqloPh0xkOwS494q1Ng58+PnsX8zpY/JRnlT4goMcr
ljGrzH7IpIhxrzzDjY+Ze6qCtQzWXkXz0BTJLLyjc6mjAsCri3LQYH+s+6V6rrpF9Q6nXa3t3Odz
5Rbm3845LKaPLdHGh5gf44kPxnYiC/Vjz4FgBbuxXG9hn6TT6b6OI4xSl2gHEBDEbfgR+GlkDref
dBWWEmTwEKsk4NOkBAZGrTbR+gr9pwEWh10TdeKExy0xV3K3ucn5NmR+tDapOMBacapapPJAAUfw
BykrdyJU7w4TUYlhwUEv0NhpmV+0RCnbfPRVGfRbJ5X2NxHukVsjV0ZkUMU/pCvGHCxkBpUIrSAR
sJ7yk7616Zn6M9hhDVCnx6UTXiNoHui/MH3ew8L01CkMiqRZOrfUfNJV5Nu4Iuf3QR/xRBMt+k7T
1VT1RZd0dXSR89qUmqUj0gviROIcEhivwseUolPZanIydO0QE1Hei5ZvxFA7sGgpTbrxfUmrMXo9
Emp8U6+EQ3RJORT9rCDrjqiNskWUrHVarJ4cqBbyXKsObUxesW/fYNzgfiGrCcSs7zpJHWB2Cp/E
g5VvKrOvFtY/icZnA20dieVorVfvNpO7cUaKkk0NtOXAybU0/uFaPhulg7uG5MtnlZeiGKjntY6P
3bBdmVDpD9qfkAQhZjjQ/EOGXgeiVQIhLqLWKWKN5NpBner/IIP8obJDSRSnjtLReiPZsU0hvBXC
+j3e96igrXzTez2gJealEK6N6bkeVIkHSvHq7aLucrr5r1NiFYOrEZ/fyfWdGDdvf4vQfjlVLftE
wh2Nw0vzfY/ve/9C9DVp7YFd7vFrG9G//kT/zmOwtqK/y8stVOz33jFXbv0uwd0TK8f8cvaO+HPu
tUnm0Lf8Q9cYUfs6XsGYetslMiw4hiSqC6i0Xg17t3U+V2fPKvNxJjUHaSHUOB9wZjD7X9vciXpT
RK6OyrcCWaEEAJ/o7uBaHx3r5ONcTWdNmTmir6CmrYoRrTCrFNDfuqUGyQu/CMBGPsU7N1/DTffY
Xxrty6zeM3vnv1JWbF8SKy22X3Die5fhPrDSFfhzuzKvzHmuenUe9O9FIoCvlY0cSXFUb++D62ID
motfu/GtlX2gnxDBH+7+0THPEmQrjC1cmn9m97Csd/c9st8oHy2LKD+9ppeU5qS4aJ9pebnr1DEQ
vV24wh0sAAZQUYsaLNBZuzQFYL72JnCpAESRWjg7FTx0KoS67+TzaJmn8FmONp9gW41XJ/9BdogK
nD0aP05159xK3p5gEmEkGlG8bGu+Kvnnjb97ejWiRYSuCNjuoDNUDjnlxmteIH07sY+W80TdoOjW
L36JeLSQVDdIPaKo6D63AABGx3y0D5+4cOm/PvF21bBe0f7YrOxa62NWPDb3JadSicqXRhVpUPJc
60b5ODRZyA/hehLdqv7k0r7ePSTyzKtLhfduCgXl7wxxcflAT+qvHK+MRgEP45RUosrWXnv7mMpv
z4hP/sWvRWfiv1PniQDwiXZtt7DaBOFhAu9SnAy3Ht+Dem/fOMFIuDesbM2UQheeoKmc3dGYOWAg
HpiUenJu3fqX5gUJZbUqP/Ea7eHkmRHYXkTYTSmlEOwDIAQZFLw9EXa23s6/DLdBKfsiJETaAddy
k9BswNvSBXnTndDegCJgzAjlUYMC/sXdP4WFWE1rCirR3/Yq/0gUoDgVboNal2IApj/aN913ex1d
yPNum1fuuQst/GnXu2ar1DSScrqbrZun4Xd0GVZG5sgIIRr0vu1tgxDfezRv8DvWeDcvHx+nfSA+
qUqY22m9u8XwOawcUMS0i50TlOL54e/8sSuk5vb2+2OXyQawCBTR1rYLZH+Yy9mHDN/JLdOt9bFC
7BudrWe7QDgIaQ4wfuOe6KkCS/rmI8xNQLqLv+D9t9jcIEXm0vS88ak5xbsmzYl107+0D21jBDq6
mj7d7datQW65zFfzNeQay9l3np1SE3PY+0zP7cv02boOV9nu2dwXHbiL5xarWS79i/hYbQLQy2x/
/1sNys3v6Lt4devde89K31vbCt9TA90C+l44Rlxpvab1qOqbEW0v6YWxz84uSnJwOOJzczVFBHaX
QLH6PyaWZzviyegKmQQhuvuNyVjh0zYNq5Bt69jP5u6YfovdxzZbP72ziQxdtq01jvjrFMsbyQ70
Jf6EmxapeVqhYgzRGpg45IME4wvIV+vBX9cj6eXwfE/tOOWRkClGJcNs5Ypi5NNpqidKt/oo5vVX
Igecg2V3meWrAV6ynHNJjPwatFxCMe61T7V+XtNoTtD53rnM6E2eIOCK8MAWedk1sQGtcKFN0x/S
eQdX59s/+AdfwgE7/xzQtYU+3kw5Oh0mEiHRC9ewXgqkZZU4Rl6YZDAkP/mhW/vgF+72a7h72NVh
bVElObxyPsSPO9sAshhiJUk7D5CuqzHagTPm1QWmy2wQoU7OjtSHz+69Flslv1RxS5ZLEgMwEnMN
XvDx7jRSATkknQPthsIiInkKDJY1FI+gSECJ6X8xs/PtyTmX0RF17pDKYcDu7Cuar2+nZDh7cOU5
7npUJ6v/cHHAsKb03yksarPVyn7Xg7vpFKvhlsh5fn055aL3gpdOJQz1r8NHyyLtW3TqFccaM19f
iEKUbDiMsCyr09sUXOxAMo0M99suEo1AiSCnZtgHDO+wiL407cw+MTSsW+uInMrNfrQ2pKhN2+hu
0ZSGrnhyK8cGCxWjlmjzE5uj02wdX5v7sFi29zjqY1wZ0PgvOhPTDz3xUI6oIGBxam3+CgQc/dPa
rk0NvGXwv7JtzQrD98suY9Hec2ux7V0++QL7st9ERbT4gzt+xm9zJ3WXa/okJTDcHe1r9i3rmp10
6jZ2+GlgD7wbVUZbzyo4j4nDSvevzp7BYfLmpRf4O13y7aB+JyC+2STbSo2vPKgPb+PXBX3Gzce+
FOzLxeNOrLNbYu6dO3tGcmGFGLXzJnAASqVOmbtXtCdU3ZGdI61LKRMeLSNQQiWkLF5v54RaremY
3POOxe3jel6d+829kQZFgxVEKy2wSAwLtxBbVm9Wsk3/1b41zuk1NgCD4HsM961vbz9CxRLG48AM
r60vxqhxiDZRub0LLn2jSKy0Q5Hl1Ty34Pb90WYzPfQP/RKKw0ZwiIy+xdVyzexJzDc3Ops+STDv
/vQ32XNWH5/TXXSGQI2XST7v79qC0EVOKfy0J3+HCYjgrbFpoONccIqU3vaIwdYWI4JWxIeVYzCH
wEiRuIaY1WNcHhtGy+JuSywRX3dQJqYkIT2+vZ3rfEWwS0vZ/pNi4KJzKzqvgv2laUNwjvfxu7lB
sN2Mrn5y96lWabwxjgdSB12kgCFcQlwe7IKzd6NKKC7/K7QmvcfWLb9QOLdJgrEKE5qPN8Pd8ASt
z/URBu28puXBHXCAMy3YPRjWbZLzDYghkEAohINc0y9Exawwuu6b5VvrOXwwGyFu2C90qJBkbxSj
IgmPHuN30lQ6FdX+x3A73i82S8m043ifkOO4LNAihtBrDY54keQcyD3gBj5pamiKWVNe2czNfRPX
6oDe5RhHDO9q2ytl/P1ccd4knq9QQN6NTYbwO5P86NQOTBnYhef2YfyVIv6pX6NJIHu3ptRAMmGz
+8emT8pmYh9QwVk7VwgcqAAWYS/6G4ZecNi5x3P46Begj5tJ7eJtTa9WDQqVDHfm2Luug1XVR/yG
My0FuDON78vZN48XzCIzvB4ecfG3vSMeH4tyYqYP/0x1OrR9UAqUuyiWpwNbUHbPyXbIAm0sGMjt
/fC7sivpt/OZw3UI4fjNTIZTQtA8eTnMu3Pr2ZrEZBCjEtTfM4tFZHTBaKNL8xBCQyRdgmaO4VWv
PpyUVWdCyPvm/n9c/OsVs6p5753SV1xuIsJMo5Q9jWSNYTF5Difz8ghCWbVdIqXOkJytLrASA2Px
HEKnejN+3nMs9R0OBEqR0/sG/nCB9QkpYnLrXVm19HJztrHpbb1Va9/cBqcEkU230sMHojZqHwGK
RHT/ap/6tHEh1fRtHZJtsx6t42O8z1ZdI3okrGgxJDRn298i1vlK1s23v+7RHL5n2qdwC7X2ldaS
Y5fpj6gQFT+0pi2ldRyBV1IO7+k5+8LjvWBTDR/HvZR+W9BUGoYP+Ty9QvFv7fsmdM0SFHvxCBTw
lQLWzpg10Sv7/eviGqyTfViPYLAmBxbjAO50dEiNf2VOd3ls4xZ2Kw0yw5UGMwFMjrpa2Id3v+J+
R5yBdw6OzSLeBy2TSS2fYrOhHDGwEHCQ+AssTkBpTz4Zv5N7R9CdcgfjUx/17+EZggvJVnTYNw0z
pldEZMTb8AqZ1Eg3FO9dwD5pIwGvxDvwglfjnp2zZ3ppf5lzU7pP7BOrXU+/ySq4NJ7Tydotk8T+
t2Gpy74xHON2BXEjBtTo0t8sdjuy+c+k2l41i/CLD3XM48SfNGrsAH10pk7xzsJGl5F7+924ocFX
DpBFdD/huonqZFYaozedXX381b8d6VZa14Aky6euY3wpNG5RAtlaxZOoiuRhJbm3dsl5DgNgUGzA
9Ww8XbNXGpcztbvcRpb3Cq2OCXW7GohRCmjOcJ7uECP5NL8hFGqq7M1sPygG9f4RNZxZrVPBJrM8
GJ33EKJotuFmrOfqN0aAXfn3pgSiRln0i0oXCqab5ZExrXgsFp3qCEouNdaIpECYJWHx7b3hToSs
vKQnoKA9qfouITmLSmrx77W8sNoOWM1WWLKHPZmabSudpKzyj8ToHZvbt0NMi0gpt7zOaV5I1pj+
sVFu1nuVHmq0ETUXCWWgYDDQ1v1Ch4Cmuc8uftk3nVKjFEqPjvbIyZuKlFcHQVqfeDEup4XQ8isM
hHrMxAJTNFuXBBWSeJ3tm4fk2Jg0rXTTqm3t5wgGSbvQPIw5s0//kBWHJi20+IFuck1QnvgYQpmM
RFG3IHWytPQpWwVnQEkMAYtw1bwOKaqiRp+UyxFikjVHzwN5eJL3bcjCkC+oFIeTAP2V5gX4a3iH
/deMz4Z0P6hmG0CJwsCiaojSlFOmW85gHQu/5JDU206rePPSx3+4zlis/2pZLbNaBlTOcndDdVeF
8TnxK8EXuscbze59gnMZbjCaFLa2GP/UMRxotGQg94U3ScO7UN3ay8gg1/6ROfCKlMeVM4vaCqjB
/pFyN1BNv+pdWBi5hVZ2GNB2D1J6pbWN1tEn56Ko5nYHogNuT16N0gGSjFjnLcJXBIQkUWlA3a9G
BrWrwGFVt+J9IbaUoX9YPFLe51ROngWfg5CJelR8DHCU8Ym6AtJcJLRWlqsmI09J8N6WELrwsQ6z
+8upensamO2xT5/wRsauGGKOYLpZ2cWjR3zzFRthpWt0LwPqV+he800+7ePsANP13Ks2bzS5AOXb
ubcFvhJAm5lSYODVU/yoy+LaZQLSq7i+dW4PFxO+He1Hpen279wFWVzZjzEPZshJHQHchttZoV1t
3ONC97j8tKxeoX2nXUJgpvKXalmdthO0rOjKbyI6+872Fj3aEGSzS9RzwiYI63Cib1MqYnAVP9ke
mVSCFOTHMTyAva0XkMLZOcA62UZXg6OOSyCKCGJhb937x4UwfwsvlESRGNi69we8UYIFvKlKDTmd
noWKEcsTqVIMb7BNX+6KBBpuBFd0dDs6B3Aqqu4fdJlChS9PerCccZAqDCuScIqKXPYR5BncnatT
aR7Rbu5dEdLkbo3P3SNc+Gf7NZ1kta55Dc0/YkYhjzvAI9rN04IH5xgcnRCMwzDty98dU9vZT+vO
i6WJ1RmPbOs+i94Ghxx3tUBJSlT8uhWmIHHR3b4QeXVpWyaEL2F+3FtbEwft0rwPz0DNw8oQIKw2
BPZs8YZaQoJi/BjvOrSi7b7yZsGQUYPVsDb6ZKsUyAh+M5/1HQK1Ms/5nNLo88cVLFIecIoelFpY
vhHTZtQ9UZLmHdN1Wm194yJ8aVxsfOcNWSoYLWM5YOmrzVu/8Z2OANeWFZlBtTVpPONzwnhrlPyP
v2lSPpG+miv6KU38Z3IKKskZLtMmutCofdM/MiCQSqCfDa3RKC9I1P0PmlBEHOOUuze30HhS/LEG
cfcqweXfHZfBCG5l97MKq6M3k9WyH7AxkPWAeyW0D5vxJLzDBFSCT2OdlufYjdtitxqu62Ncshsp
L6CNfzBDx5slnhgJ8+QyPo0/4/O8YjpvRMEJsanRfNgfZmQlNSjrgz5Avwr463VKHQOypM+rW0Up
BWob+RC6WwLSRldZfvPf9R+5BkMO6KUSrAmySfq17v09Rn03wx338dTNf9v2I+PKLE8fqRZ+o0f/
PXsnFjOAMYM/SaQ0PNDeaRMU0PxFiaHGOl9M19PH36e964txzt1gxWEUHhYWS+VtdE9WGahom946
hAQMXW8dtSQy0lHNa2+G9kWSUDKQKRcAfZ5aAMA6Kst/nQjHM3H0iiEdtHqDugtUN894lcoQJL6G
koIoCtQfoIg4V+KBbu2zmWpjeuAsIC2iwksJoweWmL92LF1aFYeTHYJHCdmzB21UEMLJdpsDinco
dpBWKUqfEheEiYJuB+PfF9BInTL/fmXHWaZPl2QGpyOCps4I5jMAqgQdsjnF6QPO5oQKEGXIqjWQ
JNYBMZAs6/YBqNBTVYX8klfmOiO8U9RkIZS5PhCV9UioIMXGXhCVENYqyqcOiqWLR30meQA2NVOV
gBAqAxwEXzkfVrqqdacjrg9/iFpNdjRushfAMr3rzfEkd1fiwwc+iquGm462COzS1oxWn38QcWgO
AQjMx4I2UahN6Ucvp1+DhUIj0kWp66xBjme8MBogZXzhxnJhleRBSDxacBS8f9yEpClKBhqo8JC4
wlGj2hp5jZHq0BeUnisxA+iWt5agjQ6QHH+AmOuyXwFov0s8I5sGtKBmuHmxOJ/8Q6wpE4/59PyS
6+9CaEUm+22/a9XpLP51FvlNnS3a7V/9WA9lhrYqytF1RAYJYDbXRH40Ve/9plWhQEzq9lNY1ujc
lelMx6Vu0AdRsvaNaZe72B3BekSQGLxPgOICeHWUduMu/lBWsNN6oNMTV5uOfPHHRg0/aItgjQSP
GTQ2zrANv5jyV9WZl7BpQIv/Z2ZO8kIODUYxTsxEAN1vq8C5Us9wyd5IhEtiEGIy/vhJIhgxGhnX
YtL3fqoAM93M8aw5VnN09UCDOys2EAFBZyzY5ogMgsQMcQAIdaDlNudhNwYPndhdyf/O83m2s8NY
GTVg0nBe9Qz/v6HOYGdYrB16YzJLldD7Y1RoG+ddT6gQgsxJA6e+BB8kKJwhJDoHiueVumWi2UH2
EJZdtLnVEMKCGjecP2pj54yin2ppj+MVDY6v2W80cnL8ylzX8OKVMh6yA5Qosf+EUUcP90QzkluM
vgZl+4gdaS4s/rutgp7bdO++uKQZGH8aARTHQl4QZbcjSZLg3xss/uGSruMpUkAoL2gneqmGmtgR
nIMgfUhJThsm6cedaGgLiAbo5gq88o0cZQx/n798ncYw17IMRE0VZxdxAB1X4EHuV9dMDZ7pdIrI
S7fLJeN0Bj8dSJwY6irPIb0JA2kKm2ndK0dvMg7RNcF15RtYhaQ6LFvRpPJiQoIhUZtEPFXj8hPK
epc+PF+PSAkaP+4JtJqiVNQpvRRSfLawwmciDSg1u1hqjlcI6DkbNSmSTBNtTup3AnGlxCMV47VT
oyxTLajwSFJRmOCREjL+yKWitf0IbrMb90pMNBoS6QZDm5xBXMSIkbOCIIEqSm4ZdVuZoQiidDqY
MF4AWxQ3iXSNyBTsRnvmHmtYo7Y0gzaF2ULlB0s27jGcMKUaRPz69tFb6kUIZIrsQrKOEU/T26YU
SfMigpk+TYQ9lZVor7PZjAK03iJAzYH5SgNDG0vFbJdpGL3cdNgYMo2lCqLCVp6+esZYwhtDMy7G
0A94V2PoTeNGigzHAjEYbjtk5JSbGnf7NMKbMBzokunG0CqmH5ccddGr+mrimjre6O29PYo8pgWX
MUP6Da7H26k3Cak9u0R39ugZP+MJBbdl99sp49zffD2WXfTgqu5+WOxsgmt4Tb44flF1Xp0XiV4Y
HSiDJSLFwZ3z6h18bsZJgMsq8cVDcNzAtRCbd90ioXhBpXVNLdh3uBnDUkaEe88wgEHlE30yMEok
BRANVl01Y4TIoziU/mExRMIBRpXwKCQ+yZafshMj6E27MigDxpCWeQwcpAoWkjyQQcNxpKq1QB+w
X0mooPtNAskN3pW4V5IuEKBvgsWL+HQBlUbpE79tE9IatTcZnABxeoR55M9Gx9GPCiByHYRcbqfa
Q/20+eH+w4ckPw6ZqMn6nlkU74Wlg30Ll/yYJRoj0mKKUEXp4DNXobK0X0Q9baz1ebgLyiN1mmPa
jcoj/aZHzbt7ItVJnL3rcNPf9CGBdNTlpIz94sdqGx9p078OnyFP7YgNwbgsPKu1v+urpgbZan6r
5jxqduSR56yO8OKVfvUn0Z0mHtGuz281CsBzKvmZea28yoLcIKHmkRfg4OaT3pJIcBBMqKng3Z0y
xZjD3YLAgc/BAiB5yU8aAP9fdax29cXeiLfDahvZtmG9s5YPaKAoZaQEEBxSqs/hoNscHD7ilud2
/TpRCrGQhcVB2RDlzjeGMeohT4Nw77BRxrFnkVwP6k1miUyd+kdp1eTfgmsEBhLeZ7s+Fyk85FUA
kvTXzqQyLbEUbEAHJ2KRt7BnuE6onyYNmVP1D4vDguy1mDZvJJHzBQFXTqUjItT/vMITHg5/8fKV
yVssYPnIhTs4ESI4SLnYfOCazLt6wnNxOUtdBB3ahMeOISa2vEdKcPLlB3b1CZ3zE+sAvicCR/xG
uYQ+7OeoMXqolsg7RXAU/E9xOJbpNJarKubKAe1QrVZHHzMlwrbEuYlq+A9OEME70+vnx0iO7JC2
8OBwWs6eBPzwnuyoNZ7xo1ytqNfDUhMuIs7Ie5QSmKHLdoI4xg5RL4Ro30P8Xb4DRlYsWi2TWx9C
VW8MnU9fuYeWW9xZK5pQ93xbPssb+0A3uO7GPTc3Pj0lkGJyJchEfvHs7Fo/BK4w3LSOzc/dPiqP
vPKlP75d1FEe/m0C5m7hCzzRcJfCCT82idrg7Ohb2w7ew8bf8Da9QS98UQq9dWq91T3HIrdA6z/n
QkXLCire6tzBFF4+XYsianHG92SdjFDfpWBFRR/ZLpBs7+TNJygRiea+p5bh5agxz/GPRDMNQKj5
Qzj9kNy3fI5aa5TIy17oHqtv/kiAYfjF9mZokIqpoa9e4Vv1zsIv5eyYPcOv9Kpe1dsNP8T8cyuH
M9fAmWdeOJm+2xRa5bXWil/ubhMpYrTEtOc6qCcru3ws+Uhs3bvTvXW3dh+JEpyAogerroRAU9eR
x7nM/p5+CGJpE2jg1dRw2Zp/zQHRG88twR/ywklZrpYqtXGMtcaJr68NNy7vAY27TE2VPRDES2cP
1kYJe8kPrAKOQ+Xk8mpXyMuKvS7pUSBNR7VZ9GIl/7zpSNJYlVra6ORD5RW1BPwvaj7cCJ/mYUfE
L+rktB6e+U+sTXz4+HcsJFFrMIZ2UymTqY/OZvr2z0hKnht5oos0DAoNLSQmKRaDaPDmrNVIyGzB
lnn6F0/Yc4GuQUKQJZWvanj1pRoIstboOTrZsp/2uxlwoqvriveJE95d285SUn5re5p2u2eHK6rr
vpxL0TyDS8NZE/DNs2UXb7+RevHLVhErmnDyLrNwOSBs5QkpgMupHBP5ELGGEjVFT3ksN3w247/Z
uHekfQ6qYkSSCi2hRemiqeZBo9VsfWKoKPSCvjLcCsHV3zMiv13D3+MP0JiKRFOHvg1DBufQQgeA
etSwONLjYcZ6tQ22AUV8jCOQ9B9GL5+cW8r10PZykqubMWokdKfhyiM4m8ULLA1s52imE1DR72FK
yZx3cK/OCvWrogMVzfu4Z/sSHTvP6WpU9qE2zS1KDqKVYzIo6W9G2yo9Tmwj1jN6jvnDtmInv03S
j6WwICtBVV5/qh4u4Dn21XH2QBb8kZ6vetvJ1xsZ63zyhJ+wNV35yAWfh+m05PbvQcz7bMuXwiwo
DVNDn/4O7s6RuOIe4MGy9fUwnRa9gjuqxwW3/5/bVA/Ecx3F035/H+tw9PKfP4WLy5+u7ExHgkg2
IwSptj4Yjl5EaVrOG8jZDMywtU6hiic26pPS5qCkNsuunoOPO8Kj27m8n+nKPGY+LzWnMZVnpxSe
eff/Y4C5ap3/Boi+EIjvG2QfgJTkcfy2bU8SC+hKqoHKwETxOVuGWVZ35wNGKG8RF/hvIDaF2klq
7MMPlSm6eIOwi4aZPEVRcE+ROLhLkg/YG5KZeEEglHGNpnv6KEYwWp8QjP6ybhdftOhwdi9XumX8
+HBHKSfC5EC+skkO4e3yxZhH3Y9EBzOn20XLM6XR5UD7VzMjGtogK5EH5+Ox6ateCB6Y922UKCvL
Sa3IsP1i1h8/Ej0BVZ6RVWI9okiYFLsWv5/Sg8KHe1dKBqJ+i0fyY65LP+dMS7YnZVXlrJxVyIkf
BkZXj1iSvwpw44bealSeX8PyrWPQg7F6WO4GhWOyInWOb3Fqn0mWbUuNysqr0vfY8OurzumYHJbb
Eg1zyYuXO5N3C0rAae8OTCQsxB/AGW09IRpBTgEgFHxXSi1af9VcFqe20VCTg0qUF483ZYXEqNGK
9rJXzEOjzRCYfST9f3W4rIhdn1hjLGfwbkPG4Q6uI83TDMn+bI4kLcufm8zpLTrPmBN0WQiz+RbD
xoJhIBLC//Os5mbZcs7vXW6HyDJnBxXFrZNkS6egj1LgvSUnERNjdFlpsy9LCsXjMffWCTUX+v24
32ekf72ppvp0a5Ol2mE1uweXGAUzmo5Kfld6tX8oYGchyjDduZSwTXsOsolZmWN4K9EtnCvI3WNV
mcLLY6ABP38Q8mZyCFb+vE4FMMs/jYRuJEmAjbhY9BWi6RDvyAzqkpc5B8mrpi/w9/kEtpxsHwsX
6t/zusuuGKqxkixo2oewvfcONfwck4ZiP+SEOf6dS8z8xrikRy/mdFKl3Zbo+zmE4t0uybf84FH1
RLKD2ai1UROEVVErczKYw0B6MKHmzDIlHj9aJBnYzEYadyl7MR8kGukk0rQw/TcZDd9IjORCWn64
ZtlMDf85soBXKDNoAOwCZScimCVmtA5Q6MFKsz8KpWGv8HWaQQzsVNo4GVGVBEZE8vOWlDk8ZIdu
ySOpgzLziNjZ/4g6ry3FsWYJP5HWAgkjbuXwUHhzw4KiQAgvIQQ8/flC9Jx/6KrprsLI7J0mMjIS
sZFocqIReA/9ySC6+uNiN24TzV+SxQmpZMfuvR8TWMnUooaNECHXYTJqsXHF0jpDPCy1L61nV2LZ
EyYQYvfgJCxN54Zhk72Ffsdagd8QyNrKHmIkKs7v7AdghEbF+qIFrx85A551wybLNHbIbHdcw11r
JCOt7u7BroOuUa+1JmoZYYosZ8BFLCDVvQPX3W7z2Ifgj6VoNBXHyGpKKlMkLgo5sv9nT45DJ6LD
4aBoLC/kX/efR68AVK92C2w1tTdQRfoLeh0AFuQtUySUf1CewmK3WtJPuBBNTXBGPeKBHoEVuvA7
ypfyHo3dCDO723Y6LJgRB8fwBCabdNvbBi/tzBadHuHYjs0pxHEqAGE+H7DWevw3GpXR9lIYSkym
2QqAFQefsJoAYblkxsvyq1A6HI9pMCXvFEI3T6VqCmvI57K0AX8ZrbKV0aWRosXSLTiT2M39Gh+i
n7MNedUcYt1uwJokAmGIiGh2qBMrHgEuIXFYbtQ1CPSLLWhAkuT+7qbz1MdAH3oKuB4eRjoPWYBQ
wHAIGMc54iHpfhhVwYZ3onsR0JVwVej0F655NPX/GjAMqIoQNz0QAJizM/PQklvPxGG6cnVswhSF
s+TgTIngT69R7vGdFKFP+AamerI+YsPRkKaoLzgXDAbdWSIDTRBFtZ0NqLimMDAaN6+wlFpS7NUa
cR6xSx9JE5COVzZZCatc/LF9c2gTssswpY0SaWvvhLoS02iYXINrJqVhe0C88ycjOleAZV4A0wv1
2s8I/hSMoBnIPtB1/xegt1rrl1+r82yicu7POm95WdDF8jOMvHx55JHmdxGHDtDPCPAOCz5osexa
dMdoG+QattLT44YfET6V8ZHLx+ljXXa6xbowlDkAL6dkL7rXXTAMUse+oV8qB8pNVh7wS7NXICx3
nz/jxCWdA+saiyK6JDxguXLzlzhxiTsR+U+n2yLORtZNS1mLgbXMO1QDVoWCfX0+rNWcfpy/hHFd
TrE5rSDcgBdc3EiDTi7GWKDuZK0NM0Kp98AFxZbDV825pKWhtKU4fvyUuKUIA6vrbL5lj+slO0Xn
2JW8RR+l1M5vE8yCP3T1gKxf6Oi/exDnaNnX3qUmyj3RY0FsqPgz5kHABTHcocURk4/kUO68uGX+
NbgGj/qjHrXM9gP8pw1jsE9kBx9ajwP80ZLtnEuNDACPRgjoi5RCHTnY3TGI/BOPyC81in+lRqlx
9ih9s1o4ZN5CmbCIPlePz+GniOG5cffonfsyuUTTLJ8awfGKw7QIiTlQiNjE2f24K/PGV/eCjsGB
+ADu6mzvpRjiOtE8BJ6swcitOnNb4GdLB2zFMrZdTX67dch5JbptvpFFUQZm14VrqdQEIgoSIaZf
abEX9IRu8UzxbS6g8J/C04EdLkFKjXW4IxeATBFt/Bp2gmAFXbR6wHbM4RRhGbjXJxNolcepeUTd
cfSViCvCQ71A37YhzAa9QeC+9LvQu03XnTrvNAg36hgNqCfK2zMW1HeY+4fONERdUOhW62uRXnpI
I2NJdham2Vrxntp9Xp7OUM3oiPCxWuGVk7IbTO40lTm2mAmt8TpEwPbkEbyHVzjtEq+X0VGLoHR/
QxqhNBlhDNuESeHVPkxqVjVdgYMCD5S6YKIBCBT+zaI9ViGFKf0yIMEzIbhtdPSwe18HrIFXEXf+
1Y38RzcaxHw9umbju9Li+qN77Jt4rb7ZThR5FdqXyWlSIZ6YGYtshr5lfT86BIV2oR3Bm4VBhh5h
2j51jeYBVrO4+mAqPKPGBkshgmjm3we9EbUW6XwQL0NtS+ZRVQdFxcq5VwONOtmgqiC4/ZgD8urt
VwsSfYNDAdq6EoLi9R6qushefDvKNWlQiemT3EJXU1Ep0IW723uDucAhJuJgUrDOS+D6r4G4NOdv
ptR8fQ6Db9QaT2P8muZVrUOsPFUgoXEGtRTpBh1dlU5UjVBbvtgtWrSbvAoguXXsvFzQ97i+ze2S
LpD4wj+pXEYZCC5TAqGcQN7ja6gimHBGIwahKRA9EBBvtzfPaEDwQsPgzYJHD5dig2BgYfu5drXe
lodgMAqlqKSobZxvqDVSxJE8yQ/Ifv337B4pzJV+qv6hfqiLFiT1jn2LGZB5p3F1I7kDJlYg25LQ
0iehsxJMHK3t0893o6gnQ0U8weMSXFGrmpp31bZ/aCs10l389yXhIykRAuLRn8d7IvgxuE6udH5Y
bWnF0q3GM4q0AKu1utC6dAQlIBUK8BXyb93HL9Qg2CnqoPNQv+9MeH4RHlJZxQqTs4f0Lxf4Jn9G
hb2GA43ZWBUEdgTTiU9/qZO25BLec3XNqmYIXQlfo7tTQE9H/4c2hniAtCi+4AmhxbeTX7oE1ZML
CFe03NrJfS64ycRF3Hn0bc5cCqIOFKcRu5bawcZuaUHKGORjGmAP0JKGSyI00YyqL+yqKWUsxC/G
ueHV3Ew1LX9v5LcmJ/CrP1+2VfgjvochMM1XKa5RtV3Y8NzcvPT6yx1HqcXu8BdaOSnByUpWhf0K
gOZm83xh2YC8FJwOcNOKKF/ocLUZVVLQ5fhuCCXWQGGBMTr0JPYqM6TN9p3FPaZWq7Wm92LsC5s4
7DNKdqMaryZ2sCzyTa00mJPJN+57qu68ys6kWToXe4NJrRquzAFu4Lz+BEW0l/TY9y6dyiDB/ilK
+sIBFR9SKinGC7geF0LoE5wm+yClWyxtrEir9JC0ZA50ggtp6CnqH0SHmgiIui83u+BKBOCF4ouM
DSFmjhsoD2IZweoLlWQqhQRQ4++gHuR8itMUoegi0BCOnZYeBYZkk4cmeQ9LQuVPK+a/WGYORD2k
cS+vMFLBg8mIjAlFxXyLSpdcWLtAfu1OShI8uEdA8iJ06J4TaFMEJPq2AsxSHvJw3xHyJxQGtiBH
3Q6I8wUi5akxNAxlq0r0UgVFxCUKqbQKZYZquA9JcXyXN8GpbmXR6c9BIwmbWFOETHq6zpF9jBRp
BXEsvYAVqYr4ZsPBN8bTRlsmjHF7+c8BCmtUnoBWpSzyXT3MpeHTvjV8rSttKK2u//2ETkgXleZv
dd+mPs5YKB5cbK45uY3lgnitCx5hLKHRIunoL5ZLKTnrg+tZpH9k/ABISneFpOjjEWEJdLwCajiZ
KUmI2nF0NfIzY5+Nv1G62RJAlY/MUdCoBqGT2wAFIuojG07R+tPm1uAcwZ400dcQjKCjBOsgFRKd
zO3HyN9B20XJAcxZhaUSovkuFqhdxJ2SsiXLIAmRj5CQ2qF9HxZJSwQNSdu82mC/SxBkw9wwvVt3
rtVFVpLwaivQtSMQpthLxYQKCRQP1Tz0Y7pf+vg4f0UvnKYRaIhyCdbXqZnuCq1VVwUC+Od6DgcF
9tLmL8gD42L1/8vV4Y92CYJmjYxJrboaR1bRYFCAjHIgkTwE4D1KM3IjK/RH8Lwaqdo7EAvCXsWH
3Awi5ZE8nI5LCy9zuY7Cr0no3TflEmFHMPN5ZQomdCJaVH+o4kX9TGuXMZw8IJ3zt9GOpHl24HnI
MFi8Y3sAUKV6S8r02O97Kr3+Vlz0vdD4Fg6w9sEXTUhzWIYxN+R0ZCGiHHxXmVaa3o2JDdMtb52v
e4oGWslINebXW3uVFaPy/LcEpjrXZgPWqE2pLfU1bspVlIco8e2Sy5AJy2CVpd2gnFMb6xNQldfG
0lpYkvNosBRB3ElDe9D6qd/zKEL1PTqNXJgumprFvYbtkxfq8qqfKGf8kXEQz2yD/ZcH+D40WbVe
n33cWT2f3sCzxv38HfpL0dG0EsnPWF2EPTp2GXDxIBVD5cHQf1tDblABq0DKr0mTkIXElZJ8B0ss
TjF7jSP5IDlDWZOppt8vY/jVLJdWuUbEEBkhd41+BgG5mD14gq6+F/kEbVkFROhT5J+vg5K91Mkr
aMlJcNJ/4hBVM/x39bC7bEyt9DvdC8yBGXwvuPh3urtbQDgtKoPFO7o4nYlWlgAwwRx5KqqTqnF5
FM59C6x9kFtoH/nNlmPUR8tG6wS/bi4/VUZ+aUowFBP5PJVrKaQKB+Eufl+gUmY+7RHTzrlDLxgj
oIXB1Cn25Wt1JUFQ0M/1yvM7Pk+jqTSgSli2zkuwnFLmTwBIpzOkO02Rjs4Psiq7XdGzqHgJvJFv
BCzUWRdPR8v/Za+xy+pd/8bBFfI1mnAFM78QEFx1S2hZUpPrk0V0EwpQyopA8HEbg+1O8KKS3jco
+HdKDta0LXgh9IUWApkzPBDCBoAwm7nB3qZLI9gNDsEIHiPXH3gzA3/a7RTAyj+RLeaVEQVouaPi
LulmndwwH6ar4qqsjeyLUiNqm83cSvma0kUD8VDrV/fvrclFJPxTPmGru/zN0jWI5ouxCazgzUb7
/oFElB54WR5ZnNxm8MtbncIIlkvZNVWSlvAmDIHtGgFIHkYrAu4GkAYxY8VsuHO6mvQ/ekYQ1sM6
RoUn0XLpb8P6VpcIk0BNbKM6pTYjuSpLouigzya3L+vBv5lXOYvFyBJFYAi+AsFTVMjvGmS6iDgE
vwTvcBlYdqJjEWKzEJm4psnMMPXAJoUR9GL4NEzE5JMUMfxH29Lae7X1HdchV8dywLIQcOuDFFPo
vVi2+eHJHmHFhHotYZyiYjKrX5zFYsb0GD1Br9KTNeVO8dz3WBCZ5fP0Ow2dlm2kHggW+GVyDtHB
gRnB65EMaLPrkQCMGC8PDeKPHt0rDAO0jqAKSPRvKIFYvY6AR0rP4nmQF3DQHDwLGPbmM8hcLq8u
ofYfB8Tu06YzchKm2az6nyH5PfomL8hqfEQ+ZlWHLPlkpWWMTEAwz4IKRlsF2lrqFDBI35TEwTXJ
s6P81HSCTJmG2LDRHpL4M/MS6BOieeTnzZ6TBDBI0z8fwv8FjtLRQF1YK5YG01GEHt5/Pu/r9245
ZYD94dnU0dVqrC3MsjoCI+lRGX5REjm1dEZVjIJC19gmDa00SImcvuJzhTXyKopzjfHXq8oTs7tU
KQG5y2EkOFqzHuRM6YZe2GCQBOpwDRpWk4qGKv059gIG01NhQlCWiqkW0cs7H3nCLHm8wfcLvKKj
kC0k1EOWEViVphOx5Oh6ILpHTgW7rMskay7xE100hZQMJQdF+aZ7VluOLLeUvka1GswApyOKZi2+
+/vldRLZ3FWRbETj0a//n0VU5lK1oRP9GEMoLKJ1dRUnP8hpRWdUbsP611rVSs3XvBzXJ3culdzl
KLNWJ4kGuqzgSJ3XcsJffWWdWbUtop90ySRHrR40/PUaaUBG4THAjn8hQ0JNP8uZAU8SCkVSWV6V
zhOGPNAQvqW54UjEAxQKKgwpgCt7VV+LhkvSP4VtV50SMWmiXWIMIPR5e5fHRYqwAmU0+gIm4U7n
jgxU9xi8icCwjMQ2sl/6UpykYtOKnEXxEi7QZQwE7tAa32lv002rcGrIZZK+35EAYxey4bQtlObD
KuIBRYmBwc+2piN/d7RGs8mLf/lTNhsFTr8vRiZSdPROiip3aD3bNV8tNyW2kVIYbct8VZDpmv7t
p4yipraLgtHvA6jVNYc379Wn84cLqVzs9EM+thPRIgPyU0QhvUbFzu9WyqPYPLcLS2XwV3q0hL0J
+/iCgx8AP+VcWqYKY9iyM0bE01OpdYksJ2YgCjGFX8nOPWymdKJlCPMvD1RejVXz8PfML4MuxX8W
QRTZCiXjDOmpFHFUyVeqMiS2rL6kVn1vaqSdHmCAwdO9cTGqbpwzJtMgghOmLqpV/yM1qt8Tacv3
ubPZL6JYTcAXVES5hnQhN+np+qPzj8cLEqsURRNU96Tlhp4ol7pYBAD9tMcbeb4vvk5oeie1Qvqz
S4sd00qMs0N/A+L68OReWFfNdkqwrzQdcbtDbiGtrRAsE69WD2lge9GL8qpXGpXGxc9AoV+cH1pW
RJnfB7uvadJKXWn+b3D1FaHATy4XqElVSfdKBtKyNtLG/h4sTTUIy73wCRnkSJhammPFpJPGfaDJ
HlUJNN1Rus+66YsRjVc6L2vsPMK6u4vm8Fdq/c0yueYJvBAd1UrFYHoA1pqUeL4o0JOIphyAfglS
ErD0QPlVNXjZHx4B6Zrc0pFrI4zpOjkQp7HiQw/dxHxCtXxZjk+wI2TWNACrBvYrLSjYZeo/zzgN
cTRzkbxqu9wu0U2sEVS09FMV3NHae3uqwZfWJPqpK+t48dwecGfbAmq5u3AbLhRSaxR00rsO4/Ft
HKutHPkYvtOwmiK8SwGenB/lI0rVRAjoD9NEuzvB9gRRpPiH4j8+bOWcK84evPHgIoJ/yf/cqOSs
HH5V2pk7XvUM/VfooVq0KnT3x2ZGXySIMQ6T6zC80lWovkL+oZ/mfwBbICY9SP7AJE4OojhWv0Qv
XoU2RriC4xVuTH4hRl8FNYKQYZCmc6EUgewC9ITvAyyc2JBMUziaHgIkH8miWpm+aeVn91ScFVom
8+f8MT9M9+vPvPwbh95x/UrdI4qwd/eZ/+UOIc92v9+fllsg76o5n/zPKmoYRcdEJOft1IrO8/f5
e949f4+OOUjLzh7tFDUvF7njb8ciTk/1F5rQV38JlFV6v5jqQgf6osjjurlv7F75p0bQuqJhNGsb
TaQ42mHrWz5R9SOmJqvH3q0EplcKVjmfpphTgug9q6teW56ajiop8UB1kiphfmD5dAfzEBGQjlzy
SsMTNHWZrCJZbEgCF7fWTDZyuSShCg3ejgbYK4QFGqdCY3gQEfiZqsUUQwkDBroB8gQQA8TbOrmk
AHB6KTgBbEyhQyltVz6wVDpzdlQH2COgQ8L/z1rIZtB7jTavuHqqz8n9KesSqiDIGbnvnsATrdd/
3PM5MZcgM72z7uqGWEwBcMHVhL0M+dQvqIQzW7bb1wbI0XITuv1bQF4rVE1ZI6ieh4ujT5nV8QA1
2bV6lg/9H9ZSjlYpzlZGo8TjRRD1HW0utVUBjfP2YKrPFvZE1KoHyDp2b4wCKCqQkmPTQCBt+i8t
H3CWHChEm01uQXCmohclsQKiCFLIlRAX5ITp/xzrIO06KRbhlT7nG+ILCa6Qi+HA1qiFtoT66Fz1
DNUe1D/+TeG+x2aj6JWXLIRrcUB5dqwyDX0rICwXwBd6YPFsSvK4kAJ9vgqlcnu6OXSm0zaMIDUI
hZLsTU4QJioWDKe7WOUCqRAMdHPXRRD8IJbT1xvoOQKyVVr6j06khO/cC5ZLDCsQA9mzDO2xDQKp
dhO9kFYC5GS/eYdCJ1AFQqkhFr8+/D2oVGB7P781Gj/qiw4R/acO57lTbw7BJc4Qj8k78p4BsQ+e
PtPR6cEt1leNPKpGoV0Naxqm8AU/BQB/gYMih0l0BkqHhj7rSHdBsPp4I5IwIQsmveTOM3CnuM75
otjf1LLcKDHX+EdBqBZ6xQrnQCimpMA07Ou6f4NW3XxFoZEHBZvqzC+AuPjZOceNtSdnrOphuf7w
S/0XTp6MJw+cH/6NRxrEPhXz2UIxptR3wdFhjs1UslWXAk39MUrxGc0wYh2JJ/JhnESh/9RQiT56
7a4AeGkuCmqnBUH6ErnGhHR6GZ1zGKgr5dCKUcpflqm1ZH/06eeS4Cl5iuYxMi6RSWByaZan6hPN
UHIknNaDrWA1tDgUnapJSutcmYmiUnRHWQ4poZdWF9i6NqoK6P/a4kg3Sa2WhJ4QM5ZAWKx9ti75
G00o37ckLwE1JvHSFhY0kw4iSbuWZ9Cxi7YTjc6tCoaXJdB592IKgr83iAUfN8I2jsupa/xee4y6
oexykljfDif1JhvBxXXsaTQ/twqTFOk09GNpP/8rE8aPotFxsB9Ye8f8ef+Ul4+9E25WY6j1PbOD
hoxfQW/nt0wSeIDFXken15yae7e8oUk1gSaBDWGog+1YGN+pubPrcafMrj17CPTt0h0za36OifP6
tZfodW1RNSADum8+Satwc+UEIeKMmXc1QUnFL/SyQYy/wkvibGvzKwKFu/v02MNzMsFGjvuvuinq
RI8fBuY0EPiwPj97xorZdZvpabgoIsRZtoE7btPO/WfAzs6oWHg4giojdo/uhZo6kGnYMGkTxrPQ
8YtmAv0YXXtyRYG4NmeI0yjcomzCUJwKimX7XrGfsdRwo+/QLWTeaRz9xAukO/dudXOuuLaFwudj
kwyyP6IdwrAElBw25YurdFqgBEQBiHAV3oftZFizTbFDle/IjPkCw5afI5PZM9ARuJvzx7jK+d9+
q2OkozLnXXCSBPkhr4iyHZ08+Bg0mggRYA26Fip7lnPJ3A/KVoZz+y280SNJEidG0rmC8HL1N5ta
8/16P7VoiblPmWZlQWG/N6NwksGGJr0L6L8vw1A8D/eIHT0HB8xsGpDmDtja9GPXUBS+10u0eqA+
ABnqQYuG96JLXq9RG8lzg7IQTcElZ88wVdgPTAnfGOjKACOPXyhfxAzCgnTdffXtCeW78juwY27t
e22uH30uguZZ7emT4g5sjTR4bWyI6tyajJ5o5/hXIM3pPWbs0L97qzh7HN3C5L6ujUpdRu6h7Ofv
GUuBYO7ROSRuTCA+Kw1OnSrid7U+iggrJxue4PHOC5PwV7j/bXEKEDQw5mLyhx3wexbVEJnxAUni
jmDHHkRjpvn0aKTuXX5sOOQn9PYoY0I7sPDy06OuZ7PWCevnt08QRZRYbadILDGVD/kDtFr+kkHa
Q1ktJcKie7jssGWJi4rblAEy8JuhAeHF7CA6ulbkJhEsI9f8W035RRGpcZAUlgKM6Ik5QYgteQNs
lBFj/Smh8QJPzeo+uNtz9AVQnUC+MfGPZotYludebppbWkTv441ot3smJGU2guXy6bfffY9xOAU1
4O85HgoNWIFFjM4AEWiMIPTx7ITcaEJcRgak7nvHRSWGO+6Oa8tySztq8Tx5zc7kFemajr1ZyZd1
obxfdU+ngGchiXML/dT2bIpOUzZ+xFF+3BD7DNZX9mniRjHMgMf7Vx2h6NW9d+OxDafoNo/B/slb
IZPn70H/eGnlH89+9eBnUOEsbJyDitoejwuNhnntTze5M2ftg9xB20yC57gQc3vQshxZI+QTB4TV
j2b480Z2FDl1ZIEwm6THWDKc9TRdPn9QKZ8/YNMwgiCEv+5WYJg1Kv4N6qK9Kc2keYN5gEQ7K0ae
RW8S/Rj0wJPxk0ucPM4aebYSpoFdG48/iJ5ep0nrMkf07TY/v+k6eNWcZFccGQe/Mol/XwvUgaoX
dMeCauSbCDKxreEKod6YuU+kKjaX33L/uKF0brkQWhbYhAMRSP92cc7LInvg2iXFq1/GxvzKsksV
ppuhuyfSJxnC4BKKw415D6IONwYBb6JwZrjTHTfBWdxxMoCPN79KBL49w9Y4qvcKvcwn2DdTx5jA
Yjjx5lN0zat7pONv75kIZkFpdp9Pl0mFN3Rmn4yqXQ3IXFC1uBFbUo/flrcfWPTjy/wYB/swQAXV
XnJdVjuE6ZesuYftvJcomaLX+oLDRFB9dmrbz+JVrSvArtzq1VfrQGm3YeNBV1g0KYmGf5dJujlv
jHE4SRvx4NxfDenfKREw7aojc3fspWyA1LnE3oEEJnTJSaoM5gi1VCq45919aD0dJEanCDu8uw8a
39BUiBzEIlYLnDsFmZqyLxIck6aE9ZtIhexhHv0g5Dti9HJJagmIQMV0H0SaCVuj3rI5za4Ti4bB
B7JaCPUOuK5l7WPHXgUZ7H0CSZ7JhaNmeXAtUifgwMy9Xb1b1I/6+IhHaRIWOtYqqJ2DatItVNuG
1SFD5ChonyBIXpsTBIKW1Vm0IB0Nyg//gnLMIq0EtbL/RD3i5Z1v7SqStma9WGvap9aq2GVe734I
n3Fs/EQTvMRqzbkVdp8xivR/SJQQ89yXLy5IhWzSblh28/Fqy4LdcCS0Gz3wQ3VUIgd7BPksh5tQ
ODs3WmMICVjHkhJz4bWhL0XrXi/8yyAaFRfPRdgszu+9uJ/0LtsPvTa/+O8qI5xK4JCHAcaMq25W
/Rd9nOQBCIjglF2r97saVTq1Hvejsrj/3cBLKlMy/mPZQfbiefDf9NgVmSrauFYCrtD7NUm58tag
Vvk1kBEstQ4HyJT4/Ko9SdHAxPqAy80/i+OGFDp2083x4RSZnlV2LbKTi87jwqjKcFvaVS2XDVJN
pSAcJ97jgM4oBH3kr8uxf9hEFGfhZJG0FZzX0ia8JblFTBqbdMglQ0fnOfIr1t0p3pFW8T/Eaqku
NfIaMR9SBccAPMFXE97Tqbi9bTHjuA+GjLIPge0w8qgzgsmVGkizZN3yBm2paI6KR3Ge7A54jjle
wyQbZdgUVg/NpR3E78O0PAe2G+PlH6Rixc5tdP9jMkpBK7AEm5WAYIYTya5ulQYY26k+nPffaleb
37ZAJ/fEYXB1Njm+nIjAteThfKqknX+r8Yq67q1TKzVLdudxbVavjePAWHmfm/emuesWFGCWg19d
1AdoQKS+gdMjpVNF/HGPoyE+q1MKD64zhlcOa4vyj7UtdVcDRo1MrNkFKeKjRqaVGSA0ii4Of+g0
fW7Skgyb/vbYlLbh7DRFozhaX9iTY5RACAyuDLMiK6H2c3SNHJaxSWvQaWTWso+NMenZMHvVRTao
oeAClIrI/BPpX5CSYoeYC3yuONMnb8Lf+7BUc1dThhfZ09pGB/VXvfoIGmY/4aZY9MNRYVG/bGii
Lb69PbMAM1QhXWIzxjOYyFq1zmjWH4iT3DPv89YYuNc8gtCC1d1FByeew5bZHjbFLRgIkeg+Du47
AJzTGCHPeQabgBke6bD0R6iAokufS3kYGMPbrHrO1XcmlY41YF3FEHTIX9aP9fGnOLiBUpaI9WDu
zR4gupHHAR7rESTHF2LinyaA3oR3IGSy+E4QsfzUC0AxRlAlyCw7N9Sefu/I4bA08YkcGv509xla
Q+wa51iK2qzElP43Em+qLoCuUPrHT7TePqH2hjEn5CUqWu0wQWhXpX/WLB0kf9lfFQXA2xi+2izD
/HlYP9t7EuW0D8sqW8cgDvYKL9cAOoZCFgV0ZmcAB6FBonjMOujo3VZ1m+YBpkg3re1xx/YpQMFM
ghXS1lN+Q0YzvVNQ5OTuXoIkEWDF4BL6Mc1is/MfKr0xXrleGj+hapd+DATi0WpnqlvGImuGKObA
D3/7eLsjZDXDs7H9U/utoZ5ooh737gMRpaN2i82StuVvC2CcpvehQP7sXNEnB1tIyFwRNI9Cl0PC
1+I3EtbeEjHS+FE/TN9Vrwa0lgTcbSLFC4rZQS0clqoemr3MU7fO7mXMNxMAQteicS6hroAfesX1
5OVXjB4GL158bPR4GlRkSk+ftQ9EaQdFOjQqEzrtzVd9/66f4npWRvqTi+tVDq3sM9kDDOGcaq5t
ewxFTGm8u3hoFEcXVKj98ByYH/8OsEJ5Ex2/Rra+PwILcUGrwxgX0kcOi46m7FI/kHF/gAEg0tpe
Wm2fUUk3/PhEJcW+EXI1rPF1E3Xsc71wbJi2W1pLzIlubK5zUYb9vDQ1r/vjvm9/Sditlfw9bd1g
kIvVrEzeQGl5d6OQRZcdqqsfINyq94RNGSNt1dyffaPgvdLG8+GFf4W26aEZyzP37j1Ykahe3ZQc
GF50nrGdZ3GQ0ShF5NOy1wbT1G0nYvjPqZkQukyyMkplVfdOFyfPGLFt4isavB73O0bscd8xy96d
GitDWu8uw+yZpELPHp1jQRFCTnbvZdP4PiY5xacyodQAhVof0k4VUsT6dezUykPz099HNBGmw2Q1
yh6dyGipSeyy+GSjLGq8obwtLvUyo+OO9ax9RVD00y+9XQZGVvgzqCD9hGPcJLOQN6GvhWKe1Xgu
UgDDjBYEK3PxW+CnH2p6JmF+BZoohMFpZY041pmqyWl8q3RriJxBiyYdhC2xLXWOIwsnjm8Ljs3r
vPBDWvWudh7AFBYxuxkUTCQjo1vjs+/ca358HWAQa6WOVsFR51+B4l9rGnN0AhGdw/qSTcKOi5sJ
c3vP7r0a1Obn2w84OIsoXT/J3t9BchJIXsYfsujKfqXQPIfd6nuGLj3hlGWiA4cr2gCQ15IG6YP9
aVgxI9Kbl9rmxOVeXdsfpmedWgXqk6T+56BS671J6sEFCGUO68+jhVy/fanLFpWGrKtqWodSUeXK
AXMg6P/ePRN/xWCJa5vXsmqvF58c6H5sJNc/UpPQ9LKLbyPuAHwLazdqFoHiEt++tpkFkJy9jDIf
L3wMj9c2d3OfHdwEBVhopln7Y9cVZrClceLmCm8fIIadwOCgBlbyQlStssaKuQloxUXwUvcr73L4
uWGAqMwSHv+WR5ULzYWPRWVgdsEQuGDIPBPDvXs19PuejnnvvFOiQ4ThUft3y7/Hadq+XXEmj9RF
YrwbXwmvEYYksGLsUbFvMDMDDTmKBBA4flbFxvFTfx5dxt0j2Ip2ItXtqG4ee1fkxv7eBCFVN3l3
C2vuISPp0Q9/t1h+QPoA+DYHZZ88AmZOiXLEvUy1nLAwP/RiYHmk84en/6kiQHaX5GH1t7Is/6K7
5ybUkVCOuHYeSZvMvwATG4iLvFdjjIFS0l5tbrCRAehRB6yvcvG+rHtY8qrKA0V+91x237942JNX
YwQNdRgIoyCuFDFJnWw2L0llmnkl4OBjI18QXP7WByZ73Czb9TuxANx9aASV31M8IBE6QJMm6X6u
q9a0CM1hbfUf0EuHJ4jwlovJuI2fW1gUm+qM1L+Cn3wa65U5iE3PPLUenxkG4VKbYDbvF78YlQh2
CAGQcgABqdWoEFTaSVX5Bva/ujWieslqvIoBNH+SjyN6waSEb1BS5jyjYClJAbwXuWBYf/1eOS2o
G3RoX1is1M3YQfbGShpG1InpAimj+M2GYV4n4p4etUU4toRNUIdeReca0s5t3ohwUQYnR66GfqES
UMmKf9BTxGehIpgW+hQYsMzMxeVVRVr96F213cOxe6WIs3JvCCmsWqcOgy0OF59bHtKhRQt0/Ri6
q49D+pmKl8QaAUQIfygbMgW+LF/HBrgxHZU0b4G89/OEmPrRRnSQrobs5hdqngUX5Dl+LsCkDucm
mUdCbSqLmoWzXy46ZdSvX22TKZj01vSjVWBRPczBiJQR58hwVDyCrOL1TrTSL90CpKZe6L25V/z+
kr1voU1oGO0QTz1EX/JlNkKM2qX5WLn3qA5m8phVC+6N7FEYk3s2HYO8nItCxsrunoe798JCHrDN
1blsb4uQVA1AnyTt6SO44mVk/4/68+0bQEJLy2wWobWOX1BgcAkDfvgg4GRmuo0XRN28u5qaayYO
Uh5E4gjwtNJJEHnvVj9e9HtpglZgUFLmmIztajux6kwsfh1d9K5vm2SxIjaDEYfuzXg/vjLzmRx8
XZgTDiG4h93BzP++f96Zy+8uu8JW0SFjHjL4M1nqFanVWN1b4lkH53pssjSBecynl6HLs6hU8SkA
nWUgfh9QekqIGdvM/yQYYEoxhZZezZqy0EhXwsQvkq2+Wvk9Y31wo9+tF0lE5MZBMXJC8pTRFdG0
Sitp21aTfOi4eb98VjPh2IvliOEUTtMiIgqZGwV0RCh+Hj9jv5IrYr5mt4JjDYk6r7/3ToSa6oIU
8OiXHv0CsshPn/t4soMLtzKbRrDgrk1ybmKi6OYNOe1Pr/z2TnDYjKaJzoHVLPbu8wsjh2cWpOnZ
+w/LQVnYnBbZD3BDoHfErLtyH8tcGp7moBR4GqjhmIxoSKBDZmmE/qdZ+PhcEXIxstMYBcITS6Z5
/TX8MqM7KeAWBtbWIjJe4oxXA0In5jSSpr1cgRlMYGHBRIyaqAJltopc4pr/mOL5gHDIGip+Mde5
AWy5lnv3wlySV1W4R5jbe/tcajNG4lSc2cm0hOj14jIGl0NFlmS7cmOsfOPYts16ufMsdYrEnZWw
+yBhZ5RNNc2cStULSZ4Oj83zHYTXfpJ5BlQCbCUgO9M/Xp3Hq86Rk7iWNodT33o5p0H0B2xiMQNo
a/WBRi5k2pO3S48TsB5ci9A38cWhXyZJvFyCB6Aq+aHhpdCGmF1BFPaTLeMoIJwXvl0H/CXhvDwD
o9Qt9pAPJaXYs3RRNC2555/ymssS4ynHF7QTgLqGpegHFNl8NpKo/UT/GwYEWEDJSSySkxn5wgMA
iOVb82J4TUzzQA50NmQNFOyO+RpgKhiR96oFe8YWZ7wCIAbxpLjcQqandvNCwpgTcrgPwwXnKVJg
pcWphF7yg5UVlN7kO34VKdZeaPkZtWsSbfrcbu3XaGX0zA94VAOk8vZoyvQTlCIBX0Oges0gHQI0
O0CQu7NaEtkXIHC1siGZ+qdJTATZIK3HCFChvYT3blwnxrlbuA5Liyxlfp9/AAm9Nw2W9QIgjjW4
54De3HHSDDJJMp/L+PRsFSogmjP8aoGBOpqMWLU35Vqd3xAkIN6JsuYKVPTmkHeSJ2FVkmKXBRMf
/Bdln8QDzzT6Ua1focESXi9V01GI2k5P2MDz7j9xXAEGn5LJ4dYmQgrfbXBa3Ez8Gt329WJaL5xa
11UvPY9YXoA36dupLMEV70R6dmOPMChDVFBw+wTEeTXr7/MeCXsBgjQAg95u5e3fj02uWYzCqdlJ
b9sY3JfVWaN5b9U34sZ91WOlHSrtI7PJsTvvANPFc6Lr4vYOVu9+Zd9N3nDkKBlAuf/8xOhSF1vp
u29e6FnfOxqxghar1eGwCRP5TmxnxgGeygaUe04ipPcdcgjLMZO1QaMKBBpqELSsX5pUOlZ+SqUz
OI0fNydMuQp+tAUEUqRV6uFdoVbYSwEtBzfrCW4tASs6xd4Htfxnp9a5UvnoEhxFY3COGTsjzgL4
WCMyoAcjaxB/yBzih1fimWEXJ2/RkUgSC9atEVJ40HIQ7qnu/Ub8m8IVvWO4BMO5wlLywVAx3cvV
GkS5+MurK2eP+PfSSd7uEZr1xmhHuCmmw84LwG8rCs433pG6gLV4Jz/gWocd8PRxVgZYn3ADr7BV
iPx7SbdqoePtmRnELIAXHPfdZ4AaUdpqT7lCsyguP4/m5bQ83yEIO2djFpb+zPeS6CBO64/X6FRl
vItP1ItOcdX6iw2gGQDWK3I6xNWEGYWKh4rx+9MlILXozGBXMjEDIt7cah3B/XuvaVlUDHiZhI4n
1yQICmrbgoI1FhK1PIoN8UGNEMc1tYRypZHhiCAJd9+zz/L2Z3aPOT1FpYG0Rdh/fMGOiJoipZF5
MpGaIb3eu6splZf+nS4kGI4gIVeqJIwQpq4FhN54tELSM6favTTK6OUHr8S944j+PgzHhLTWLaF5
B6UjYT6aMSz3CJZ3panxgBxXadms2yGTO2oI/tdLbEE2fOsMuYli6ZG6Owwvs275EEqGKefYTX7T
05oUNFscgVlbjBn6P47ObElVLAvDT2QEoEy3MuM8pscbQs0UEEQmmZ6+Piqio6O7urpOpsLea/0j
h8RvSYnLUmGjgFy+KCzfRhbwzcyr2hS56ubBZC55WmOER87P5FhhIFvPDsOaC1L6J6o7gUcAmg0z
2UDaXjOacxkoWm2Zqz6XdOQWABz4Au7lhN0Cpsl8SQ9m/8Kof3E5kpHHAT7kLuUh5J7qRjVYfBcS
RMN4EKE8RcoVUxjag1EAUhII/8Pz8jPBXoKN1KFPCwUo2yW7ImjWlOoneo9DthVQyc//acGzrwlv
xR9PQr3slB9Ux/cXMnXew3QOFlGcwwUYO8dsDDvOdyl4kENAeUDfKEcG4xNeKMWS6KbqFjwYpbIX
6uWUbKHI4hiPaqtQYDUigEF2lDv0NRCOiLRNsWmy4VDhfcOG6892wht/RHrp6C/6f9VKPBWxTsSs
axAE1Zo8txAHTLr9k/OLXrKJ1VK/DY4Zum/BTYgS48ygsaSmpAc9BS88yrlIdT65w5jD5kB/V8An
GcDz8Za82U0jk0OMxNNn1y1mzL4vzeU3HY9ZNDbtYspPwu0CxB8dY4SjNPFtIlqjJAJbRrvE6A6e
gjSsol+4OcmE/dHceM+kP33M/CY+Idskm2ItOMFqMJtlsItA2+Ifdd4+z2JBTI/gcsLEbo9aAbCF
YhwC5MY/ESm/Uj4+tD0AABLLzKi7mzkUFZAJJc/5/YEugyuHfrubaBvg1aoxMWMmLi8mB9X3OUGM
MKFwkDmQQEuuoTi0YdxSzWVrGS8OaUeFHqAIg+XAuDZcwvX3WYWreGK925MG3CiZYB6DN0hPJhYW
KIUXaIIEJlkXVOt1P70vNKrR0VSF+BCTQrZQckOrlhwMzUVXgnmDMBicBpIwWwgILeJlzFTJ1zjv
lDt/u9YbObWDxvsc0hZCgkG2/uKriDhMdy+K1tBj6xumuYijILHHlrOGvVxwuI3gGaWVeMCONQqL
xd9ikcum8tpQaccqn9w1gzlZpsBLGQuBCJKBEuF1YVUxksAsZk7+l/7l2LBHvtASyfEGlETiteFe
yR5hP9eIOOBMS1pTFc0x/+6pBNa7voeokhmdQ6jiG5NseyquqBYba8ZJsK3Z70cUq6nXk3PK6rJn
6iSgXtpCjOt7CiswUr4FS4F6+Sfj6wUXAm0FR9j0XxD1FNJJWXyf+uGrmjPNoAgx2PHO57Ul0HEY
Xr6CNwP02zP/BTDZlR1y0M8olNhwqV7GsYkrv/ZflCk3t8kMnlxY1eqdmbp4eR/90ELTJ8KKIeLl
wUA3F+mNZnRkYGfVEmlhV3ov2tFIh/9gOkCt+7bCwcXl8f5XMl4FP7yk8fvZJ4dvyUx4EnsWq/Ht
4K+/JCoNzilvK9VI2ZpuRD8EFnsdej83gYATcadXsAAOUoWPsh8o7+Tuvr0Hr9LWE+CGVZ0aee3U
lR+hwoTWc6uKHoTCe5cosJwZ/96K4PkjhSnFXsSfJx9qnrOvPyktvXCTz1lCywcYkgZUe+Sd/X47
uuoEpWq8gWkqPNIwDpl6a7EuZzy3uGLr2AmfUXSaTh/c6YKzq3zmcoaQ7l8iGpD4LRp12iiv38Jv
OEqvUTVvQRi/ZnmBzYUCZu3i+qz88E7aD5o5ak3r24jO+PGNMUhJzOIpYMKWHyFtIDPy9fiWKg0v
ITVjj8v7XECaz2z2M71kylSQ/8XOiwzCNEiQef7TZkCLACtGhCWcv4EkisUEtOgofTftHwU3dJmw
rd/Us2gVdgrdYM8ItFi8GcTcGA1mfpr+q8hnnDYWL4Ert2CcftRzAI9dZdmYzk7N4COn0l6n1EV6
BmeQ4cn+LRj1kYLO0RuZPFNgq5cl4ogCTTdK6dA0rhAYn8GsYhaQed1aUu7q6IOpxClI3Xhwm38I
ogX3IR63F80JNOGjJer0s0jhDygPmEc8Y4Gfic5nqV/1PxB4M3sMWzbaWLT035zuIckt2iVfBhw4
aYLHMiQ4j2Av8QHGWoPRIzH+16AdkLhaLT20mFfiJ2Q63hNMBaEbiwaToAgIp4GNG7EAOOZN0aZf
1XPv6c+2cmVnijqS8tnKS74+WCwTQbRqdEMJ+fEBtBzoOZDHeX5ObxWYqs0CZUxPk685RQ9ngYyT
epKbYenoW2jWEBE28D6nYe+Gt+9TfJRLTvHXg2BcooV5lWAyZcSo2PZpXrokdnAPSU/iH5xGu+iP
1WrLOswnrqSOtOKKgHBEKgQ7MDYWja8QhySFqrwwHLZT9kJAo/DeTPBhRT4For8TRzSYSbLbLr0J
tNhBRm71U/Xgr02cijMfAQVBFimfk5HxrIL4WcKS7j1y0jigP1P3M/Om23KlMkmKjqouC6+9qACO
2zd/VETZwFw9yht+UbKLZ7zJs2eA4GM+PJtnep6y/Dnj40iS5YjSG5E7gMYE/BQdl5Zdn0tkgCS2
novfxOwqlC0u4GnBcbwLRzMq5lSs/BtRodjAyiya1Xh6hCMKMYI0oMCo1PySrNEfa2PZnWcX/aqV
ECeEI0/2+j4Z57FqKf3SKxT88KOKGBp34kpH6+jDrYHXTHYKNw6ymekx3Mp+bw4Sdal2QeODAgSx
A0GiurNdoN1BatZwEu8pe1Wo+nuU65GY4BdsnPiR5P+atx8sRETzmxl9ID5EN3B/6RDpQdqotG/v
32V+LXeIGDYK79U//o3DJGqtl0ZaDoq27Gu2ovW+UzjFB2tNVWqbRJxGf3l1YQDgQh0Hb7AsRu7/
c1/GQWtJra5PYacy/9Kqe6Gaia4fGL9X5W4QnpcX1j3UFeLMEkuP+4rgyeXkIgZghA3kz5keOlaM
ihQJOkLvsLxoIrh3K+ud+J/WfN9Y/SRAd5sn9z2lPSMGupxY2pWjjctaFZcQf8GMoBdIjoP6kMZF
XMHqRHnLe6y3mhAicaBW4YfrSH1Ua5gHYup/BequwCSEUah/lXxwDMR2aJtIfcYhd52lj3zz8XEv
PL8qKxu1RMlTWg3BSk/pyWRnk+2pDeeQS8hiqzPqRt6M57gCW2yHbED6hAm5nv3yl0bqpjfkw3Ap
hrGdBtQgc6bBSmGOIb9CZfMzar5w0VF4rLC0HyeiqfZknIp8E3W4qKmBHsqVnoUQorxqOQ0jIKLs
99/yDNmGHoUkUovflosPDb/6Xlb+K15P0ROlL5Mnr6MXCuIMu45oCHzDVG6mf/BGbXFocbubr312
fnsnkeX1xJlF8Btzw+17VL6IAwyOUKDRXlw3zKzOdxPcOSIs+cTyB9Sy71GVfo8vfOXFAgFE9bU/
NYmEZIgGfO7UGaerz2sjrINT5X8Az53soaHvHgNDRH3FWqzPAbX5COml3o21SZJucNrk25R9we5+
geuTNbg4fBnaEKYiONPHaMDtltk/icLWe6IsuGSnQMAG2IvgDAoTsZSak8mv+DtRvOkmEZ18AN04
Ah/0uTFDgoQQcqMFFgOk4ORE7pGu/bbYJdcwxAir4r0kXiFc2CIK1TzWgOu6o3Xz9xMaCkC+fvRO
zEJrlHBAyy+o3Lzm5MPNbqa7Dxf8I/zpBatByyE4rCpsLvmR4RfEiF9lnez5TRhr+M10B7XfpgOY
gWQ5Ikf/U/fRM2Qe5r1AcOyLu8SQrYChDrf/vvpj7KMiDLEsHSBE9mVjdXT4LEBJh2xeX7B5mAjc
yDNqC4OCa+HGVifoozlFHjeDUrbA1RL4WPPVL6hVet/AfpJbgIuN8xxuPZvg/VRBKI5UKA5WlHsF
yJFZbgk2/zoTlHNu7Vat/32ZJVD6yxj2zcuY4GmT3YxGmFsCDxyvBp0Ne3qHCPqRKeQK/GiL/Sbd
wqLzbmzQDbY3Pmz+SBSg7heruVeXrnJNnkzdmhXSMDVGIzG7Q1/MHOVac04RIdMBYY3Q1HdRiQCV
Z3p0MDSqK2H1uUYB3V0L3lLKrzua56ClNUco/iLCLRGCcAdDAgi2HlBKS/oCZ1jucSYADbCmnBPd
RBWFYlnrLWhbmUJBs/O+yhpRwgf7lBFs+WyKnewiZWasYoyeCOtXiLIJkN6avU0kjDT/VlSIJacx
MhyNBhfbCFBZWNs4cmb6sh3dDG+3RlFF/KiprV6/2S8dbwiPN5gc4fIR7NAJRPU0TOqOOhyKAUfv
0ewJQAN61sq2zPfwxSZBPVb5K4V2ErtJ8qPXC/lHQEQejsnhIdZVg52ZHGXJ1pQLaBMsCiX38gaE
uTUCW4ArkH57GI2SHzMjitqXr9P99CpK7sBO6/B3ocBqiGUaPwBkExGVZ7SQZgfFCK+CJ5M5wXVs
B3a8LHBroThur98RiWOeSc8BhvtDH5rBYQYVi7ieXH1TQ3YHXWZSlQQbBlrhDsq8OArFv+m5g6zm
DQqHQ/ir5JtSsd+/s4vEOa6t/01BAr2U9ZLtTUPDw8FpZaHdrCM3uSDx+WE0js0v2h1TqqhaZhzA
3of2Pz7yXzmpIf22Nc8zRdo4Eh/RZ0u11CMF4EyfHZJQriSCYmU4tbkK/vHgm2QtinXoK1dkhPT1
nXiLMF3+aJw0+Fu1dRFaGZjCTRFsZDHhXKequ6Nc3IoROMigOtrEU9cz5LcvS+c5EH4Fr3pQIwYD
elMtaKrg33s1hi/wVRuT0FaRGxpyYDQbDkDenJGtGCaG9CgHYz714+27tqTHu7fzM94HdkLuNUwV
x25fPegBEP8Gmpio87QbkKyWfluzIpZfQHmPyElqvBme00o25MwrCGs6wId8aBEGiuarHchXCw+t
ZOfVAShygnaOSj+aXoZm++6MsEGnFXrf5PHh+eJVclkVND4g3JdEP4xaRmU8BXLeRjQSPy28Bfll
I9o18E8vM4f/OuVvk+nfExYT8VQvpMaKJbtL4CkVg9c4Vz5GU1Mb6U/oeAy97H1s04UOUfFibrlw
dJ5KweQgZ6PJNDQ3IFuRJwvz4GsKp+BcxVN0BdsR94eT5hOVrBBUQlonAL2IvHEddx4wTZW607s6
khDDvV8lPms0mGY0g8F6n3uLfAYuWBt9DA/KtRn/gLcr+bHLt4oCKN4pXDCRP0vPsWpEstGBbRQL
ObZmnZuxzC2oEsUuoo/yZdjpGSIM0FWa60cIEEnx209OikGQDvW1j6+DSHSsqTDrZb0JttPFd0Ww
GDO2VVwmTMI/Cd4LmwUfZki20KLwK6lqCIQ6z47Avto+83qa9yIjXnNdzVmY/dkNDaShPkhdcxJY
IdGGYFy2/F0h9RwfIvK+fynIXcmvL1+YdRbd/xN+QqVLPUoBSf0vkPbNYT8peeTj1m7MRvkbRyc1
9/w2Cy5upB9gWhh398IY4pYeGOPG10fxpVOLg2dZerGvHCJz3FePL4y99aOrVsgJkuiiAH5pOMNZ
XDsaEDNhW90Yw+AKZrs2x3gHJMtFh95uikZ8nHd4vPbjEPle4O3wOkbY/ZeHaPZI/ObQueo9+YsN
nAKXcj31JaQXZga9Ro+x0TyzH/bVcKXVK1U3OBRqZg6nOKjnAI8QWlvoj/Nw0v8it7ZE4dgyiLFw
9ajx1OXkzNKRot17ROfpjg9F/NrzPPOkyfytLae5NcncPngWwV4tDrXGafx49fvii2xkLmmZoWR2
GMJpgbZaseYM6zyg763rTZX2CNSQ4wPJG7iJdDulu24xFWFwfr7Jb/pFjXZsUTSBhwaR/70qwEeV
+YZols8gaurXZ6ThWhj5qJFulBdj8wi4KVM1OClfglhjS+qnjqwB11U2DrXU7zGy0it75isYllw8
whRrw/gB9xb/AnJkjGalg92AA9FH/QPQ7eQuX6oVp4kb2ZqXgQXwRX/n5b1m0zC1Y0zvGo8raNOt
/gB9MiCPAGgZLlWUaee4N9vYxfmH8+htKkCwQ79It/JGJGcAQz8KvpbUEGWNGPEWr6sfLMRL5H47
4Ryw3iA3BJswEsmGueURg/LvhPn3X0x/BcCpGa35Mf6E82elr0OemJSTbc3dtEqp33s78rrz2Q3R
/RD2wEs8HgS4BpZ00CqAyBSbmtNFce75qJzqjMyBc2jL51pvysJKFgoXIeURYCLoRBD0TBfUdToA
/CWiSInmZwElNGEpsTM7D7X1+d5nnMIwfdU8wHXT3qJfuvLgobqJL0yP32GTItyAJlAvGYrQvjh/
BFooRjTkdbo36E2i5FTHAUrgjzWAoNOxh80hDEfWx+GbEsLViK1VOdGwy6Ted/Ib8d5JR1WokIXK
9FguS+lckV2mIk+e4GzFKSv/rzVlrQ+E3av5AZWseE4LZ/pavJQtq3vlQyQN61p+SKLP5lWv5NPs
J6c4pjLKU3mVb4k0vitcdRIU4y6aORppD6ohoY7yQAjww6P7ovG7cTlcoToIY9wIhzYGrJh49bol
NRet3jpbyYfe5WYnOXoho7M+K5fC5v4j/yV8hoczyZ3Hdod963P+sGKSi7Ujefr3tcfMy5FkN9ee
mdFjP8uWxQJOnMMivNEj/w+0g1PgmS4RldGY7ZZLNBeYpreISRh/UZi3u5kPrxCPQSPREZ0PR4pL
EpfR/gClQ8I66R93wfQIlMNjZKUOAhZ2NO7OgU9QWOtQX1BuaOlMjqlVfJs89I22Lh8DkDkGBEJ5
mIovVHjcZ6sC4n89uyb30Ga5Yvfia5g5SOQItbN6N1jwWXjl5b2AJ/zcECQzEvLkyEv+UVDtHHU8
pUzSew1t7/vIaMJPtcUpSWQ/inpeCyM5FvTfIJ/1ZTfYJkZ8pDYG/F6ykGz3o1YeETHq+bfHBcYc
v3ufwKzq33wjIqtV7zzqvE4en1J3hB7ysiPz6AS1AfpF3c4ONNuQSfD69zJF/vmK8aFvFu6agkr6
U9+nGESj8hg56+NsqzUWEKsgm8H5BYRg5uBouqVjIoh2bWZq5K1ljk6xsKYZ8MYq0jyLGT+tXMRj
MqasHAFsM+BtI2Pn9QPVkJtVAqdL5xT35Yd6itQoxSdOmkLkySgD/4WhCPFz/eUV7e4xH947c/Vo
qZIxG3tNfn21foP/g1NNe/2UIcbq9CJcu38xVi0BpImYigbF8dfm0frkVgxA2u/ZvqcTL43O4xI3
dfmfch1Gq1okOsZrnUuFb0u6tYMpJ+ikwUVtDQS/haX1QtiTExoAFdIplh0B5xd+SMkue19i0ik+
ngS2KgOlYAQyZeJsqfKl60bg+/4N6nl6AoqNQiYD7539FcX5mx4gn2CBIFf4/SDNWaMQSIIfoH1D
LOzOXq7E8BVP566oGyqoAyV9V5QgfbhOCGJLTzmLdbQQGr+iXh2HZYXI2aqQOIi3OqFrHgHFcjqi
xY9WOqOneLP0dqTwXVqhNhS4PZlCTq8L5/0v0ujoxiBeBUDfpfly9W1OXgwHMgcP+Mumg/bayZ3R
S2QMp6gFSydFbWVkqyHyQxHBjSNBwjEWFUAIJAOFxkAPL2GioGt74foCMV9CV0vJKpW3LOziVtLs
ys2w146GKjRDq8JNHaCI3slA3BisDuGFKoGXm/rM+dxsyDJ2KlEBE5xkFA/UaKd5Cv/NfnSVdR+I
rB8x/SmH6foZ7DFhgKGKv1NY4nQJJfgyhN3nY5KVsMoxZyKFAXr+7upsOSVPlYDuYKFi4IQzi3EX
idbsuxVekQlmqNJbpWxivHi63bul+jJzyKyIEuSHyCQ+w7SIQShneCI4Rz+BE0augNobYQhsYOm1
/OsLMXOaSfOQdwp+OZ7LgcWwn6+jxYD56ahTqcZtK8e2uhZ3EucbmmEsCbX15m1fCh7w5g7lrjt5
dk4LLALMeAqQSTrJMV+ThVCB0VfLFoWUwQNXLcMLNCFUPvpOJsbGak7RrthMb5rAvm2IbFJvf+p3
MNZ+cKk20vHtATxPsXUMlpgiv7ZVKMByp4DlIzeALSRTJ15jaGJIeB3g7HB/g9kx526dyRqi8f2n
Q7T/fM2ZXdjKT4PHd/MxIwIaxoFtZkc+VCgW3gVwJ23dbxsQtHMKac7fRNWbU/qze7AHyLkU++jI
0TpvmdPxrN/lW4TSefyDxfVxWHD+xSvwZsreJTc46A4qhdVwrWmVNvlchOM0s96P4PI9whogQbUq
KrDOQm2pfFuDpblv6HV5fKe+LPaveSp62qMn7wNyG+8ZQnjS2JBDMMimhGu3G/mcI7a4xs1Bze0U
oX1qqpxP9NrrMNGNqfy0hzoxiXPR9l/B5PPXWFoXfNQDxqByH+VOTa9Ibg7XGSZsK/cVaT5DDXDg
836ts32FLAKx1x91C9D1c20V/AHE178gs7CgTwSaR2YJRM/wWxggsBvysmPD+uNDVgCYO2fyL7Ne
ayD6v47E8hbrLGWRncPiz8V0GXHiF8IYRsJLAZe2EYnSOTXPiZP55UkYg9B5QNLbPHAF8HVY9HNy
+dihObtOXGLq3uYMhG5Ct/iXPsepidQWO0GySDfyT7tvz6j51sopJA4i9+IzokeqhDDTQqy9C6P0
mJdvAYnT6ZZx3wVYBiEY1VMzZjMOKLg+FC632ZNRmD+KezK8YSvk5aPPiEysfFxQJo9i/dYX6S+q
uAGvloI70koZ03ggcXe5n324Qm27mu6j2xiFxOWX0lsHf8mPzOpV7dueIohEMIX7txpt0w0CTEzd
4T7Z1/zcusufUn/RsRofvt9/5d8b4Cyx+JtR6CABnraeRp11YE7zue4Oq88hGIVfpnJpbsPUqTbM
AtUmoKEZQ9jEff+AtysvrwC64Nbj+kkq45Mc0fRDC3TbiKgXbS+shws2JQEOByEaFggY/e8tOkor
9ReFrXbnrFYTj1eGj+g0rINNgEwocb9wLH65/l8KhAniu4hlT/1XoRDAtuMUCgnKpR0fKl7/zsAs
0bsqvTeqkV+b0FNHCBy+iK8R2men/31buzwVsjP8g20UOG74347D1w92Eqm+pT9hxNx/jeGBcmJ2
nR5bLi4Pblef/18MjsB7I/20pcXRPP68QFZ0O7viijMzRbkz24ma97Hae3LROVSgOE8QfO1mxg7D
jZKTGDtKcJkRrI7lIsznb5w28+lZ7ebKPUG8du2XvCqhsOw9oG8e59oQlFUvWb3MwbyQxcWEu1ec
rXXKdocLN9dsnYrnbLoPFBMBAWTHBy641FxuWMYTUnESJgbe+clKHBHU7OuPrrv+hwS2ZXv65MjQ
yXAiNkTg2yGy7MmRD1gn4u/57kETw9RHcQey+JL338+WD6bjnebgJCt1Wy5zc/Ib/qS9XT4E4Awm
6QNjsXwcQWZQSs73yIRlx0KByah/6qqHknOkF3CffH1kfsUOZED4GOm/GRyzljpccekc3+yMzb7C
YoTmYjBAcvP+oKKhi1lQQkbSCjnqERE4OIXIWYqQZGZhXQgru8/XL04UKi8W/SFPPU5D0LXkkBIX
y1hRAi2aOJgAUfvMGjnZdsG+oFvaXd9+fsDAuDNQ9n0NeI6ocif9VhF3ACuZ7hSp/2LlZwZ6rxqS
Xv7HGesL0hu4j9TAUyu4kCu4QdCrZ9MSI/c4T4646XvfCytEIkBCbwOpo9SZQJwjrnsEcEHpEygL
lLfINdEEh76U2xrJcGNqLCMAvq2EpWuO5Z+tCPJIeuLTGYi9xp88rJmp+L9qt6B3JhODGbZAwBT5
gF2qzQCQkUPBjUH1BDf4rjiD7mg4negfhZqrHk1lRpfKwW5YHt/drdkid22hUCEJAALh/88p/jDv
w1lH1gkPbLoMUYajLv5B64Sfgy8S9oyE5X2zpKtuzfKdPdCJgO5oNxWuA6D4s+6GNddomc9LFv0b
A37w22/rn/zAYgwMg9T4TXjmy0RQPEot4AHhdSqjIZgL48cOGlZ/FnZD5N2ERNJDiAuAA7zcMc61
m/qcWyFjPf8gHictP5HIgBuuldYh2vrEbE+4u9vQpof1VKgQbWFusOTPiN9lhTljUph1iILxMJ5a
3kUQsNpI/PTwppfRpCITHexL8/mI8g06rM+JFWLfXoINs8PnovoKH8IORQrsQ/kP3VyFZ2/+Tqya
1Ub/mZ0GkuVyb2a1f9zpBVJB/Rb860ROAbRL6H3JTub9hS/ONQcJZXzmm0JJw4qbt5iLg5cHkxbD
IzHRBHb6LxDcqXzGtMDXgJWuqVchBx8XOls3J+HH4wH4riJbifzugNY2ZoFN6kOwrx967YsFBMCm
ovxBPHzQ186rc8NRsW82yR4K0QNS7CEKXFCY6ias0EH5KJz29AdArFnF3/9ZLNEjJPWK3zXaRn/o
8Lx4/UHswN1vJotyQ8Ke0YxrG+QYD8YbDHb0LRWjZ58HCcaufBQ1VWAxkJiGmd1pfkQePxCWdZyj
obTC9qT4/E41ylFSL0guJ+RI2kf6vHiWS6QARHUh5J6JBsd7V3mAQzrlAEBT4Yrtkhy48TwrH3Vl
vY6hYvPDF4k/HpCoHwoKfIkMaBmO56RVWv2ZBJJDdebW402nLQL6h7PrO+ewBJ26s5Ue6l99nAKD
1pDX0VogT4+EBzSD96A54gfFcgfEBhCOcseLNphJBA3LE49TcBYwfOIlWfDs4AjgIcfmCDOzRhg1
nThf1sF4gdye4xBLorDqpm6d+wGP7oQlPDnzIn+m9uswLQ0kUdAr/EO6D+WuAVOKsMVbHJ1V+hWC
g4WG4K9bi2+i3/gc5yMM0l25iRgeSROiIu6RtPOBKBF1qREt2eBl5a8Kna0ttUNKmdv+0zsSThRW
5aygWX373o2nNLmhvJKRMdiFS86KiUUL9m3Bm1q6/YWbBXZ+zWy+mt7BHCEs51SpME5Apdidk4+r
Lcn9fEDBsr+wT40eELvyxgXB4NU+RUiqAA9WU7+0Og2X1ORPBCt9iiM5MuBT8fB7Dz8CGlhGKj6Z
5sDryxk/zKur7vLcGID1fHfszj7aWBRvGTUr9D5cyJAiq1Chb6GC/cEM4giXAOjGaKz6OuAcWgtu
+sesK9BHE61obrBi70OjqrL4gE9seMQB6eqz/hRX5S11Vb975mu1NT/bLycp7j7WG83lV2mpQa+W
H/M1GBM/2FTH6bM2GPylZZMvWKIMicyve+nHG/3YL9TOKH4/b0PeaYDbOJM6SyPqMjUSj02kxAxK
OhMy0sqVHuqEZQUNTWtPKOIbt1pWLp60GB9XZDLht0v1HP/jh8TYEpqJtkHX9O3szleor/38NKWh
Czzyl6rxwuGilkYNyqzZTeEo+akNnjJRoFzJaClzS94PU0/IILMlntfQLwuczbim9WM37NuoRNM2
F9kie1NpRy+ALDsY3krhXuhn/oNYob2BhyDfFiQG5FOJf4ve0WcbqgW/rSsJlaEyXSpXpfkn8sIl
5shLEuRoYcEvURCB0GJw1d53sPJk93a7hq8VHnMCnqsNmCC49+wRyMntoLymh/DtZYkR/FOnXi47
+fsSX0X89CqTTfkzvUt/XIkvVZ1HqGUk2n3Zl5XRQJhml3qCIwQnip2iNEg2PRpj6UQGAAb4wZMX
gNLd7+SOJ//z2VeR2wBm4USO3Em7VfXdl+fMCHizdIYipTwN7M6aGYOOyWaEwmAkSmj9GhzxWKEK
L7CXW9AtQN7MP8HunK3SS8Qk/FkDkZALe2Bem42WzYa8MVJMJcq80exaxRUuYl8u3xzg5ZK95IDn
YgArG+z8Ao/bQ3N+/3XcRbGvosbgcJnx5RjTK1pEYjpnv7PN+09WcExj0pjLNXecZPPTsTposKpG
OkrVc05PwJxZZn5QgFkZr2npfzqPa5+/Jp2j2PkODsBYp7sogwmPQ2Az3cokvYIVD5jJR4pHlywa
ZyjYwR1D0A4DSuuoSAE06uqTN5MC8w3WSOrtyM2BBEf5gmK32PKjQJ3+e+PmPrTXZmAPJCEXYBNb
Mia0VVMdC15zYllaCMLMDPyQcY7ZtBRsKCWkJVMuEcnsahKCnOZ1mugbBlYUNthzcYKF64q85b/I
g6n5/LB85e2Y5KNvAdJkm4kGeG2KCGhCdKX99bFFKX9EBZOzSQZ0umhtODL3swSFh2o689j+dcfy
TrqFalX8rGt4sEW6YAlSlpHdpOZ0xwALxfrA19ba7w+ws+6AJu8qM/CQ5zxVA2Ks10cPH3cey9M2
/KOEHv+L127j0qR/3pPLOQqTTXMu7KkvbDmxyC1Xt5PdUnXyOc1YHzsxGwc+GovEEjAmo3uIx7td
fjrnpdlEs4izRX6H7KnvARztVLMRq+so2z+tq0snxq7RTr/i1ezZC7XO0QsnU3EfcrpywpOc+0dk
07Dr297EgN+usABBafKAw0p2B10qxvQjPKjRoT+lj54IrvosyksVFu2zm8QoKi0FAn300mw+sJEF
m2CExlQ+vpj6GAwjA/R9yRNrtWed/GvtFl/rX0jZZLRP6/fZDgELp7KfHKoSjm6gLlpc8Q59aMDA
roWlEC097pyHbk/23MuDx32J8kN+jClHKr0A8kXGcU4e6hVrEn0vT5blbFX6437IlsQKfRixh8qf
7ZUVPtsFq8m2f7LXN78tEVnSX7KHVn+DIsuL9x/c5CJZCdzyaAk+Zufra25kqKHxTWW5rfZUQkP2
4YTbf/i/9qthFDEyOzjBDh0CLUTnTf5xq0szHuvsf09m4n/cSOfW46szP8F7FXbZXqUy7JIs5SkP
6Gffzg6iQngUyC1WR8nGJomnItGWbUeUmZMeEsSFU0CxxIkEU5J/iu7Y4A6kqqFqeOmwOyormZpu
7kVneu8BPF2MelMiDCR92UeeFHp8l69sxbcfWlNtfAM5CFGYBeCX2TxArhXNW0yy/b9J4JSH4Ex2
RpI9PiqhT2TmbAkEi74e5sHul4MQh3RPVxPSNcparApGnGxMRkBaZRppO2VKQ1OX1S7/LlcOqXHM
eml2TZEJRQ5HzoSYGGZyIjoV3K+Ale5QH2WO5HadToBYZvf0HxMwTOB4ZqE7Xn53+oIfrzNTLtYX
2io7TW6IcTPyqJtLzAuinONR8MC4S+zDGAZBpKxit4o98yWVBCRLm6whOZR4xVrzQU1JYoNR7RV0
NbUFSD+6AQjLIMCb7evN0GCEJV8oFEGmuxFi48p+4dCZ3AWkKMz8wxSGB3nRe7Z7i56AP8bMZKhX
ZJ+MepB4UyYW3Iy8wgNZBI8m5ZTCxziT0IoqNgFUmTcovy9S9sbjDzE9LiFhXZ1lRIsC8RdqjBwp
d748DV+CE5DV5egBwFvA0ApQBxnFdBna0WCj+Ojtmaz9YB8RxNpRp8+k5x1CYc+6X/A8EyWhciBU
bhqODg8hOJT9jzTtnQY8lOl6Iu+RJo6W6+xJNA+TKtpNRTrWhAJjSKlLEhLd7ovs7uV9w9WH4Fxe
P46g3+zzT5D+fdHbZxs8AazgtQDHI3ceubP6pkI9fYERYIB7qfcYxXbFhaJk26BafglqD/fjq3x6
sfpm+mi2jrNFnP0CNk0EO5itEHUis2XGzFZdYi51IAgiCKS9CPflADpGfrA+BRvhTjds5qeopZF1
ENniZGuOZPQStN+9CELLzo0DnI4anRR06MvnxP+PpjPrUlRbgvAvci0GFXllRlAQZ19YWlqIgoqi
CL/+frv63MOp6q5qJ2APmZERkaMDs+oxqwgJqxGhnDquLH6Yw11eCIkQDQzPCdVFwVChQ+Y7qB1A
UWJcaIYNfG59DFTWo3YbNYdsI6GsQ9/34f2vv5zmxc54FT1mK6NCRKl7qgTF8rrmn+5z3niweAfn
2Xd52b1SgtPilK+6eWrn7As+iL5Ph40IN8hTnqS1pSYDFyytMV4G3ItHUAj/IYJkzNRnSMS+4Jbd
OvX06QB2/NCiSaBDlzfARGw/YyRJf6YMSIeqGdIWbgUimc8P+BnxFyM06Cw0bU88QgkhkAlNsgD1
Lvsecl8UK6gI3SIgSajhaWkTwkaf6qRu9PdsmZXbJOdouK/guUjQId6TAsv1dHbAGqE+QtkgUaiP
Z3hEZFXTYk4JW4+4tWR8K+2n20Buy/f1Fpc/LULBeN0N/Jrs9s9nDzgF1dHZwr/q95r0IkKZ6+/z
5cmZC+AmbE3guqMfoqsHgDuRc8VW3riX4zUoXSUu+WhUQaF+kFh8DrBFSCSop6OSKeK3ezd1ui3S
RmlM9te7OMP4YrXA5ZIF0X8QljOqhsPtB8/GfEnvBigxlKugNuLVciOogKIBLQGr8RWIigOplgoA
9Gs9BISBjbIagBfBkrmj5xMsGAQRgGOZPEGeO334Z2Qo5mBbQMFgvxBYL+5lUGxg1QkPIdgOBCzZ
vojlBS/zifH+sxSYdjvswpB60evmPK8jfcMKqWDALkxaRX4E6VPBOUdwfKrf9jfDOrlcPR3g2h7y
8uQPwB5Xh9ukOTvvw+0H3c6N8jeCeO42ZQv2U2WJUNyEXzdcpf4wzGcSzRDDCyNdgw/IVaZaRBpZ
0xL07qQfm5jts4br45QV9RcHowfISn1DX3Ox0aJBWN+JjnxU3Ow33rL0rmt+G7Aq8Nu1/gYyaAJA
OdaKECoqfpMuqugLbRN7STNNZ1okH8nskY4SYKj+dYUKlk0LKsMOKSq6KS6VYPxAGhB/qt7Deca8
yliiQS87l9S53YL4gGgSKxRuotJuSQhwosJj6e0gRSJwRkzaNZQZG/9zjdg3SwEh2Y9zoJ3dtPDk
zpFW+B+0/cUZk9W35L07ux3CMhs4PQnbm5s7KtaS5F/aeb+YE6xK2iYv5/i4MNXQlOgfaMZhmU2A
3c4LXCfxkQTWUyT/Knl3xNgSHgL7WsHgxtF7E15WRXCKXVPpqBf0Ol4WSLJbQBCgOosaFYDxPGFv
fz6ih2w8yefBtLoxjkGj/rR9hMowHlQ2GQ6ivjIBI3knwJ0oy/BBb/sO4kLXUlxUosplfFNBsJGy
KbMbwn8cA4A2aCLBfklMSCvZka002wyj8g/sO6MekZRhspVfbXwzQ+jymubnoCr9Hwn24iXpqvGr
Wr701fsyvROWlJMHYnXFra+hlmLu5yJx+w4OvWqjNfMhuy8Sq96EcKK4OHWzKpvFs9i0A/jAsxYt
gYf9Ffw6tj4WiKAhcHkA9lAhdV4kcYyUahj0G9IV855cPghcqUpaPUycBhNwCwhNOg28auvB37F1
8ijv6QM/r5dQuR/AjNwDjDkfE2pUz5Hbl1GqJ1Asbht5Ls9HS3UIV9BqFf828lvFzSW7rZ0nytCK
T3ZrwtHbrh94QOEPCBntZdyuSzyM339GcB9Hf5ntFAfbcUtFqLE64XNiFFvypisKQaLwj63/VbTu
LLh9+4FpNG1cqMr3fczi1Nx5wVsR9iLgfjBlf16VqT+9s+4SOyt7jD+wQuwloEWXgzhXitcjXv5M
0iP7KCJIOIFy0Nt0UmOUMFRedEIEcx9ePUpULNr4C0CbxG6KCAo47NQFlzmxeemJ0jDGgZpdYPYI
DWlgdprdaGa6O7MbkpPD04Y4ACsTNSsfCFYeNEVSrZSmF/SXos2LiZ8ZPiZD9h3aaSLiBU7OjAfk
YngrOJJg31v6RZto9PeZnXFMetnAHiR9m8t7kWGseYNJk4+hePxeFzWlwqvXQv9aEeA9WoocILed
YnfYFFytujYxhmaRSL92vqeiwxnCf6SyJkuWnz4cZgeXkRD3LZzRnBqnF30lKXgJ2JjpFtMrbYpb
/9ngfzfNFExd/CLFiwoZAdasxHoSedxIkAIxy6QEQFKHPJzKH8JEFJFwuGR3ML/2XQ2ytJ58gEup
ny94KIFrU3ikuTgjY3wt6RQMeEvuJksdGx+mSNiXj/bfHy4lNUf9B6AErhjYMea2KLNpUktU2Wjo
08VgZcjiBYr99kgY7OpIjMDhDl/qHu4gedIr2NbpnQE3CUeXet9u1N900+/ju2xQewYwIocYjGHD
Ss0MCB6E8zGI8KIoUhjhE/by+9nT0i2jgjizR/FhDwv1VtIapViVqqNhf9zNhhDKZawkZ8S5Q4wC
qu0HP2tCCwFlDxKVHhKFkMTgs0B8Codffdka2RN9ml8OgSaX5ZoibTQrLEVZ4hgqzXSIkJsYCtMz
g2SETIRGo4ucrLV9LK9PqEIUjNrxkyBHX1w+bJEsT3czKFnS6k88/C6aVIfPO6mv2y5leKlAReHg
gw9OcMHcHEILPjXdhAUZSwYVooV+j4a04/jQ6/EbwPk/3/5MvGk+/JnJtflp427Tbcr7qnj6JKCv
HTta/+6Qa37nCjQsnYzKvO6UU+/uEUdAPhuY2JnIV/M9zbnY1MZuL1yoAF0IcvVPoKYChnFz2Fu5
81k+IZu/rSoltCLzhRf8vns1VAztqAGeSjPmmLQim7pPWGlFazZK6ISQJ1l2vK+ylmGzDJmQSzYX
ZMIj3e5VlIFwKxrrXolr5WIkbXV/IFwJztsvBckrphVC749C/1LNcRdUcR4CmOkzy/ln+GqIQBsY
t5/J9ReB8kWK7+U8I/3+PddWJo/rntsfWogiEK3CWAQC3PSwLIVz93EpXrwo4NBslZVpCNe4tx5+
ogIR0H1/wWuZqVNui9TT8BZIzQy9kO5Q6ew/16/253uZjh7upUaiBK1hVbGWCMcllMQR68UbchnZ
0EwlDkPx3E0rSlBwQVIPQ4kWZisWAwP8zBF8EfIRDhybCVDBBVe66PxxGtxS3x7+LaxHdd+H46Gs
2l8EnnqogX3LZv/Mgm5BvqJR3MuD1oPlKvZSivPyhjRqqE28NB5vF/IdHL7BGkJx+Mj9ev3NhWZZ
Ob2ZsdMXUhgs1PCbuZuEQ2ekBvN2zxh4Xh0ibYxHEP0y+M6608gha+EQj7v3LK+3BEzdw+1Ncqrz
uRwPQLvS/YC44Ud+msABLxrILImk4TgNHwQctXkpLaj/F3yUro4O7Mf1pKnEup5/qRXo25cWvjR0
I5MKOOERMy3aFy4jFozfciQq76nm4u1zA0t4W0q3ebMSIhhP0auYj9b+Qn0y9Kq0ckgw2QmbPVbO
ISUmQgtiPoDW3OHjZPiogjJyLzB4hal3JYYmwO3AJvJxBLeXRF+20p5dwbHgf9y9M2R13qvdlRd/
lE0uME0rk1qU/Bgr1ERJlnBJJ1y7hNAPV/Bkui/6BLjWcXEgBoAm55Z0kE8d2NfMsv4wHg5iCjOf
NQUJyOCfRUpduotfRLqqoQNL1iABewJFMAqw6relp8EVHVR3H1P9YA9YfLCDvj53wC397+Ki2r1D
B9yOQoVxPZI9qaXMtO/f7PfqEpMyPzThI/BSt4pOJ8GnGmIAgL6tungjfLzTsUTeip2FdfMh8OYS
bYysUW4+ttWOkh0Uu5ppmQYlhlYvV5GtM1PrbHW9ELnGq+eUBUNx3EE/Ug7V6f2Jhu+bcf7BavRb
mxmGJyMRZhwxWpK0G+J4gY7tJTLV5+rOYvFSFzBTPwSjbH5ClINKOSIkHtGSrUUjjXLWrs7JF5Vi
arYD80TEoFzcDs9QxoT+cR4P71kJtsmYFG80I3RTmH9QwXXBQQxH2EEN4k+XlKgNrh9oEoYUFZql
yq6EHO7KJLFTiged3hgtXdtUv0MHPih9TASOLxbfPKSmMWydN7q0wc0d6sZ53+pjKPB1iSbZsPcy
9jyVuc2vYVmajfVYEVu6y6d5np4SwmWQVnXHKP72nat+/PThbsyYiB5jwcjeMJ99ac4abWG7la4f
bDsTaS6zSZTkqQvWPcTUL+uyooxDBw64iBE1qR1+4NDz+466HAZVVC/5KBbOmgYpu5GZfVrRI0U1
VLvvyIABhc2aCZ0KgJvCFSufTSuDYfIk3ALLfflvf+TgdTWReQR149fxikaW0otAHqLv5LUAEWzD
u9P3RutiPCS7euEFEfWulgrBi14g4pAcDB98JCgQvkiuuA6l342v/miuum8n9dQdNSVos6FoDIaf
2xP1Dfx/UzU7uwlRzE8Jwu3HFMlj+JyWsT4W/cXOU4zCPOYaXeWG0ppqiZ4B2E2+Fz8PUyfzO+xf
ZIB+OhqKowhQ0X00I8/G8NMHYP8wd/pzaUO0cI8L2c0W6fy2H82fvVhLbQIOTXUzGn6pUzbDIWIU
XGP6zCMCkvK9pRr5fiz7tADBJ4YtByS6wivgZgw+tMCOHOdEy2ojNtwtSKHNKLGAT8f2ZfXw8KTT
W6w0DFzPgRVx/TIo0KU/n9UA9lwD1dx7L96LfJttv9Pv9BUJZ6Fid7Fr9xWjjkLgdYbHoyCuAIvd
AzqF2q9EE7N7qMGUT8dyGoPy92kjR4+7z6Jr0Z0JpdYTL+gXxFjnk0flZwKVFxfiNtJ3z19kVM+9
Tg4KVWkKa7LeP5Ny2w/rpF3cWR+pYxnXCK6gD4P8+Ewg3v3ciRnZYfOwt9T3zwJ1L6pWumGq04KZ
wlW6JU0dvb/srXiJ4MuAdJ54/Lp6vXbFBYAPaTlTF4bDQPi9yRRqY7azthWI8Agn3ZGlYF9Vum3r
p6rbvAk0IsTGLIyKV3bYYYXFdSrRXBioC7PBFBnxuPeNLz3nqxxh6t8herURmy3opfbeND1bvUdZ
gZHOc3s77x8oIdn8w0uEckEy+xkU00f4rYSFJPpgHbgQgXW2B7+qv64WUva6LViGFEQzPe9++gx8
Yta+sq6hPuD4oip7lZZDRYIPSOY9vGGUweTyqK0SwNOfwmElIRKr8sUTo4lDHn/6aym1yqF7ITFV
sdhzL9zKp5H3xoOXKtioai+s9bhf4hfpaCXk8THFkXxklx+2ruFEUYJUgSeIYBJGleLiHtKpbBoL
CZrqN8W3i6YBSohfBuoBWuG8MTtI5NGkl1vDHfppYlaaSozuBPII9Njt4KzGSJoBq4o+FNtjhXVf
2ZsXcELYyKt9SULezXGe0aoN9agUzhjlY0JElLrtWKsg+zSm9lizGbM/vR7h8DsbUS5qgfSla5B9
vYtCf7bBvpBCTEhSzKseGtxHUJO8+3kRl5YDt51hmAAhhAV9CCCkerK6r2sYpkFFQ2ACSyBeLHHJ
5D82JuD0nHhdbTJ5Yu+OiLVJG8Tu1EZx3AeNB3fTvOEwIFnV5VjKJ8MROizq+E7RAFqSuQqphnmh
r1flpZWDyFdr1hPCfK6OTqfhGlzcRcSg2mq+LahbXyMV9WedWmTKOKMYJbkQp03ZWGm8GrQ4H1iF
Nn5SrqnslFi6mVYQ7YYO9t3yy5Z6dveIeuCcoOYE6urPdwOKkv7ieU9wq/+cse0/L4SR7x74jCRp
4CDqvSPXGNkDS5nIfv6LXZ3Phxa9Yf96S6FBogcjm4rVt3IXUbKTLtS/JKAXAMCP0UnF9FGlSS9k
XxSrQhnBuDsiP8L8BQRlKLk44ORXTB/dnj7u8KqAIgQAOcYuH0eRnkZp3rng4Kzj7wZZDscvq0RJ
gLEUoCLtcL37uof/yBOtXM+/0/0MNQCGJvd1ezEVTwnZMvd9PXivOyf1hfPRNx5OeeJgq/pDuxc2
Xs+vguEUKzi3DXB/oFKCVC3oT9WjlKixaBzSgoxighFiCltgPKOMh7N2TMMmYS+mBXnwXMDqWr32
DyqBBHEU+EH3wEn02pBOXGsgTuoXBbJgPKcIfVob51nOnjwAw5HvE9gxbr52MRCdMBDHLC8NrCNX
+jMnwXHnm7mVbjIUxBV0/IVjRLRwcBaHlxlF/AYxh7mgmxSNyTsjyowFf9wcP//3iwY89WrKQPmH
bPYJ8gnMLE90kK3JjW3K/fbVW8CMPdCfxX5PLvPBtB9rrhKUBy1+Ra1/jxTP7LmjIJ3Wbi8Uu3bu
an8O9QDpKQQ8GnQc+ltCWjLgG7sp92VCzgo5k5oaqfWfWgXOHE8Ct2hPaElAgdUAZBPFqXS1YfZQ
QpfXYBFMstdOxpVamghVN6Jpr5wx1jHp/+I9kgiTukRaPRbFsV4UC7T1mFRoigVHjwIYplz3HdP3
hyHWRdcVlMee9/2p6YDaWwNHa0H/4iKdpMDrn2eMMSOHwSGfCjQo9Db7OAOKwhM5fo2p9ZmqB78n
AdGEr6fjg0qzlgf5EaNLntOV6Y9X2afDCTahuvGAIYezxc2FPIXa7L5qXfo27gX7cp5OKJQi+Wmg
+mPl1/k890s+n9l1NelGLlgIVlcsRICYKL2UEsYTsxM7lg/ONniB4WCAD62n+UUIJXx5CYuNnNnC
4qfnYXNgFZyPbgWYWC2HB6i+5x0WVSy4d91qJZP1/8H8xJ7qTNFAW2iEtIhWBBP59iOnfqqbvcJH
StajyXFtDVQH9vOQeMWgZRQnbTV0CD07TAwsX/skLyQ1GI378EU/pz6SUro3QLNb3o8tH3qtJ8pG
Cb+Tq/P9VamNkNWCU83g8Hd0bzq27uBYQ1XasgJRWAeJ+rn9fGEWsH9j1azLgpCMJRBuVmSQ2FbD
adlq2y5u1tm8DPiRzAQKh5jBzFY+zrgXaqSLJz2uXSlAnzi5zR7jxyxNhrYyxmbDf4QjMetbSJ4M
VtnJgDYv9ojNHW3P2Sku4FQ2jvaaavTrOPNzArnRnGsa5oeM1WWF2chPDpsdQ43XTxOya6uLO805
YR9+t6B+AWfUB5w/h2TpJHZRz/pVY1Z6narl04ZhXuMDPXvcF3JmPR015jQa4pDWupIemYDu9tOj
IdmSvKzC94ttK5DsAZ0FR+avCJBHa2akBYvapU1m/A56YeUpibZgUN5TkzQ8s8jUzsJoWDBgKajo
AE44jBF7iL6ihBeNQEhovabOIUDrX4eiUIn7DSnBqk3Oy7ufRf3ki28kIQekSmwNQBvDjn7UsU7O
OIozzZV62G15LUuAmSOD48czVt2UEoO3p4eMGu+zq5ET0xeHPgueqpExGyQZoGnF79vJ/RjAzJja
IWQw/q/AVSpzOH/gXvAA5DMht8OsFTEjfgfm8AhF9ckEnfY3w2MbIadAxBdde8JidgCnF4ayULZY
6FRh0H3JOCjp4DDodzPUwCiAC243tk9k/q31IaLGkBCor6pdLAyk7QA/KzM/QcIE6x5RbPk7xA3R
DNI9GudtFEqrtMTsfs7xleLMyNftSoWhmiHOwkQtN8JR9LIGWFsiVYcqZOBtoGJ9IPtKHwsEBZR6
e34aUNkKfKugo5CjPO2USwcvAP1ME717zFGMvdlvLUrbKOSYE/2wgnbxGlHouNtqCdu6pewCPwj+
h75R22UnsZMMf0smEpbgsJCQQ1j396aFEPJaPeiVM0BMxdOJI8HpdVOVPB2EH9EWqxRqUhxhrk55
2V2u3gjo2eeVet0Y1MwZbcECPoST6G+Hc3mGwP/Fji3HMgBuAZ6Se/IDvIweOLQPeDPUa0C10XmL
yyfNmvq3Hj0SEhUC4RZitdz4AwTOLaeLwZJUjb/XO0IotmDaFo1ulkRzA1yf9PSQZ4uc+tJQQlqW
s8pqZMOXZEg0eIUMPYDYWT97/hmY9PNcwCNX8MhJGxAGCO+PAWzGW55QiL1sYTpd4rvQTpxpt+Q0
olEZrrb4QYDI9QJsWZ4x/u68F5TYixBbC1mpkDCxWmOde+xtAJYpi2b73lwT9GD2GMJU2gujzANO
RctCcXBI3jMGpIBSVe2rvbQSZf9WdENjeX+v+r8oVaiMPIXlsMRgRbS8gpejYPY48ptiDIRbtw6e
eBp+WyL1DnixktYRWDvjbgjD8eXfqHqB+tLZc4HR77/dJb+5JeyAwoH2L3R2K+I7yAu0ZGga64tw
sh7jqMg/Ch9eeqaAhVPLMQia0SbQb4MSTYsjZzpBe3sL3jSlwTT1pzy+/cK9r7PoHigJaiLv5ene
cKxipVrNkNw5zItEJSOr3AHka0GLst6asOvqIzCi7SCOqdiy/+YrLnFj5pDLZymefDO2qYhl6rK8
05b657lBmRtjHuvgm5vQrbFGw2H0jl+8NJLBAuwUkc19reHHNFh/ozumjdJY95FkQq8zRssi6Vav
+IMSlVdjnF4CLczXKjFpYwyArLBACmlz+8td0zfPGLI+YCVbyBHERNQN3bN/nzZTaUIa1R2yJXgQ
wmuHu13uzg6A3OQ1K3d6ok5HeHqMQoCPN+gfKBiRDzQ25EoJyfRlfj/BE8vIGCcUATD4hkRsUba5
ONJfiyINihWwzwHCPZnlLXXgzFMukyCQxvRWwsZrxepjbBjoxoZCt7HTjQmcGxYf8SV6h/61jsVY
nX2YbgLIwubKbDjL9gpLKzoClPvk8lvss5UoPQKY4jz7oLas4cuRiOZtcA4hbxO7aIafAfXjIOGh
nfIyIjDkeUu6UU/fwjrrGnyicnKfPCFtQVC27ntlVlJCPkdCfAzzIBu3p+sY6kLfHyHiE63bsSZ3
3ycurvDX+BFegeWX/iNe+XDhNd5tRaFdl0+lAl8nFB9QOO2Czkw6g4oB4dA3eHedFZEc3OlRIdPU
m/aP7i2CLKB6z+gyT2PZw3zVe0TDeERXv2LxWhaIE7QEBKPFFBMiAKVmk09Hhb2aDijVyRSJ8Itz
zw1FSI/a8+AMjeBjw50652gBTnhlzHH+TQr23a/TYnKfAXGm7/lrNPlCW5K9coj3jvUhb8LQdQMq
ZkmW6j8nddIs7n7pf0zqi1MVJvljjw4hQc02p3fvjGZQ2BUZpU8/gwBz1ONz+jAkglX/ucK54gd6
+bT0awPKI/prC2OL2PnO0J8sv/jXhcBtJhIBbBxQQ9kYEr1pzgUvxnrRqdp8YQfFRoZiA+GJZj+D
8sIJOaM4hbqCheGsj6R6aPa39Zrdsl4PSF/17egzeZ3Hymv3rQNYvDj70PUDTprIS1oIyRhXqYhJ
8ExZUd37sk9j/Kofip+MFpU4k8h4oJtfh3aD2EJByEWoopIea5Ph5bZ9yR/z/P3aMoz/CYkotTAs
O96gfCDpIOxij2xkCwAEasYbpqUJuMnuzXd9N4xeO6xrkNjS8bODhV5s8aw7UmoF7EesRGZOoYtl
8xFXu+bULiFcdbcHRGKbiYQNjbF7+p9YdZ7+qnb6U7SrsXaELuhl0ZvEa5tFFKeoUJfG7p7QfinH
SILtv5fIIRoXUPVzZT0q6/Kmg5mNYIlKuABJWlGsOM+uNxyvYFQI7ebZ7SgAS8h5PUgZOAn48vYV
jKub09QmkFBFYkU4TPtgrsdaIckjWbnSeqlHKBt2MTtKDewteqQhVQBCf3yCPn4zUOao1UMeBxmm
7Of1SRlGoAfDL6C3SbsaOAR4NNaT/Gd0uLka0gPhuKcdb8tqXrEasABX7MDpqnrCWMYkmVCutEdM
yNv9bpNJZlpnU3CdvrMb/Furm+e/2eGWeiNYKKKJSvjN3ZsUSHdbgvuOEmKRXbwXIfF9/ITO4aof
Dwm2dPdokUvrh/6ETr6HCgdq3Ia5BQ+7u1tYsBOqqV4fzhTKmiZ8NDDtAXDPU4A+1EEAJE9X7cJ6
6Ba0Y8IUkG7nA//6td+F++b73YYr9F5CDa0+FqhKPhTkocvTHnzjO38B56wCpEn0CYND9d5hHRLe
NjQaAMkk7gYqjyAhTaDd7fVlf46wVU34Y3JxrlTASNdYs640UzAhVZNNUgUAOULJB6VjgPcVblpI
PFkaQL8BIq9Wj9q6Sv9No+6C9mbBpRSdtFYaotcnrRaElXoPzeseqhACNdAfBDgwbTvijiNObJig
EJTx2vgaEsXZPJYR9jkOV2Be9fyMZ9YIIyUaTxHukRwY0qrZqyFjhnOs8kmFkQLMEajAxBofdEE8
7Qq1nDgFdJrPOSYy+TwQlzrfS1JRFRcZNWMYJ21s0IGYeBsiFUThyN9KE1IxNAfM7i7HWhC/HEIJ
jKFhLmBSgtkAlStY9OrxyPXEeZX0nhhtel52W7IxTM7Zd2nYDH1//vLa5EP34BypSDajXQT7z21x
RgCGze+KzidPaPpYTRwyNk9WJtQ8pG/rtxB0ndd3P19os2JaOJdIm2pTBOx0SKCg4xbW2214jWxc
B0NLdkHZW0eeavYA5QUEfUxPqB4CWs1Z0Z3n9VcisGSG/GUJ3O4RaxSNPJkdjf8gtHKAOmAmEdDT
7pC/vJhQuyugQEdzBcIoxLCrcg+nlf5Ln20vgqq8VBYPr42kKMsNZaFi8o8rnY0h9qadQsYcl7Nq
KR9u0cUieFqoIZ3rCxsWGwMAqkZvA78Bij1cfm5TjlnGDyEiDstQmhfDVTvVA2X5mefj3ml4LA7D
MBtXM3nx3KqeYo+Wr986vmz7K5117RazWAcs6jgZKeb7xPjV2Ew74469CUvFq3YYVVWi/8ghlzrM
NAGK8A817U8zsPCbxbjhwcf3Pt/fpHU2WEB00ol1S/qpTs6X5HF2vyjmiWGhB9MYGCCCdrmgeKgM
KNrAYiSRAazomw9hPySt+mPQFh/KMIxyGCvPSb9aQRfEZfC97708Gj3QSQvrIekxZbPH3zJLcjB0
+oOx5b3o7uDRlhRkhGacgDIAjHnhAT9QCaTo/eWCDxyMOhGCIifdoymVRzhEmPBTaYVAYRTXFpLR
20JZ3n9r4qTdIlpc7UWHl3nlkvuaXyOO45+EmMfIjQNoiyH2B4h8/EhA4ajeAtzCAD2kxsWsNE+I
4ZCCUocGNnp9Lbg8ROcYhhIIMX1f03rBiXN+nM7g5XExKAk2tPlTxiQRd1zyGwuO75Oc7GxBusLu
hLL2508EjYQbUijVT7jVC8i+gxe+S3TiBdnnvISBdpgDG1xD6FsVlK0rauuSOLYnlHZIGhXuMaE9
gio29vntoPjDONt95mgt7kvKvFlAcWAQQmSHoghzbUdKAqv/J3W1Dcur24vOsfjKElg6K9kBuh7f
fJIEkiMfX6Ozqf1A+vcV+lhLfN2Y7zaNcmhYL5rWY+NqMTTEw3Vizq9DCw8LShEHOh5jd53KDi/K
C+vwYcG8/Dsd7MEhF2jaImJ9SKHioH+P9U76Zu7hXE4gC2sKK1PJZTqTV3MXK47oIO4LSxQHZXEq
V+UExQw+ZpUZHQ48ABQd5z5xK4GrLGaBeUJGap9OZytx7VA2w+36ZoSxEZ5qI8bj3KRySSCF/sJA
HcV3kjN+R13AZEMmfT+jf0jjzD5bYAYuo2KCUYc1sq4URr8mRQ1jOp/PZ7MjFjzOCjzKZOzxdTZ+
AdWMOS1w0Zwj6qHCODKoxGI0/P07xPu8N924HxHEUPh8GPvU2IpPID5Tbfz88Pk4oJjYw+3VHVmD
RHymnkno8HcFxPiFRcs4xtvxb2AnSc+MPzw1Pi1yWqKp9Fu7m51xEheuZ58Y+qf1uhuDw49vBrMh
kvHP5ModmAdifjBD8NS/zC/WojKTBRMljtGk8OJFBDnfARbiQLxkc/Mmm00QNGN6bZg7NIUiBxlv
ogM0KZ6BJP/vcCOKTRw6t+8QLYQyis4uljgzLLj4fkbvJc4H5xfODAcjk2oV15Ys72/2ifssZmHt
laZ7YmsFSXIgYeFaCXXDvDjCXVPcqK/38UoMS+CCoJ35GxeoYGZn0S8ZLLkLuiAbd0E1kQNxqEE5
Hg6s9/I2f/wd5Ywo2+YsretMfC9tSg5TRjtCOgkeWfSmdzZuwLNn9IyGsM9tgR+7KCrwWlI9sDGe
JnDyq32zzj8oDU3+NNG0o6LooGX0TUoXAbIP62aRu4Ati8f0beXvUK3GxQvdA74en+E35nZX+1qJ
d9oIdWkgSLQxa8wTQziUbDnNFSFj0LCGBMFs2HOfLzg7Nt9lDGQxHmMfj8W8RpYESMXyzSFYvyKR
FJMLjxRYwZjb+AP+tlkFVyOY/S7Hy9/gGGwCEs3NX5Yp5t7d+G2N2SxYBZuNZE5WwW8gfghm/PfL
gHdv5hHbX36z+Tq82Ga3Y0D5uwmvMtlNqDlENG42Dog8QC5piGZFjIXMYHbG63WobL+H+4kGFQAG
LGlbcZuycT7G8TZQubTwsDjOHDLSbhmWPdRubzRmLyLCucWkhp4ckjtMWTVRsX1D9qRqihqliKsp
Jtljsb40trgMHc1jIKJzW654kmBXiFBZwbGafUZ1kAE5VA35ojLqD8cPFkHMHkcWy+n5+NqLA5Y4
ogJ0dFS2skTk3OJANOCIA3YiTsLi0ujWsXAb45ia4noC3tpIPPlzwNU/rgZ4Gq6O9KCyUEozOZiu
Yrn6GqefHybwv2VO/CwqNeIGTGgw9nfnVpXh08nPoH7DVXHF3iWWu7+JDiVO/K1iyn+NJF7H6zkY
vgPLy366xEXGNIzj0ykRpR/xhcCZpQEOMK/HX07JKXbjtctyg8ALb4QKV1sDXT/JDwDWrkmyFqdF
cZF1R3dwlWQ0v2dMEE/c2X8jHOoky/k9odR85z1IyekJw/T1sb6jzQSxhIiLGZjoIwhVp2x3IKXT
LEln8PrvLLoLlAV04zWQvoe4Xq1e9sfhOpmr1XH2m1kzoGbrqFkpvxBDmRoM30XnDawhsRa5eyRd
YLHi3xojcxpjduWq4+nNUkUxn+NuLETZ6zUR15yInqM0FyXKhDu/EtUocQHFgQxtmYilX9wLHCqC
HouRWNl+BCwt1nKyLsM9sUqydLksvqefyoLbx8rGKszGwxgXC5p4+Lq243WCewJcn5Ql6ks9jdUL
cUfGMiUOsdEgSuGrxyJ2NUncWRDZdpYnFu+Ez7xgpEQgP+IkmGWRmEb8fmQlup2cxLL37/V549NP
/BOut+H6x43dhLP4d6Z3SnZiU5A92WPjsAlSWfcKS8RB0FOcw9AU2wE/uuI7g2vcuA80h3iuEiah
bLIq/jxAsAmwE0V5itbFFIubmH80EmHBEA+8Bj32dwitdNgFjRGITCx2eiy//4ZKx1Ythox4Fp3I
eaYKyEM7oWQkHn/UGTzAZwZtt4yPz6IRYo7DI+9Jh4SFKrpYPM1Isdm+KIcYqSu+R5HjR2xHf5dI
46PoSDYwm3FYzIDOxP3/NwZgSJg7ydztdvz6abGoBQdxLROXjZBDNiYsib+6xRN34soJ0V/EOx12
AvgVO9qOf2KF2y3oUmMmCc8+HHhf5BGc+K7HfeJl+EFUCb58enrPoA/ijeEW82wClt1hceA/2mbb
2qa1J/SZhnJqU3/yX3sI7PY1eSywoEb9+GUJgwzGpYExMx6N8UvfZJ4Ir/ARxXr+Y+XThkeJ86Jg
aXx5HJ0osNWXWfLEgcX/QkR4eH3wu39hF86t5sARS+A3/ITiOSSFvMa/VU3giC2O2+W0/Z3s3oSm
pjSm3sf1EhNSLF8Y2vMQlA1j1qjdLsqNm0W8fYjopGn2sEykasmJiy8uHUHJfzEEw5hryUflDcWU
hGjMAsmTeLjo+ZCapGbmimvP/wexgxBC8va8HRvV8XcWbMRw4DXgChmRuBFvXNu56j3xNtwL3uBM
nOmzgu5Wq83VEK+nMZx2m787jpW/sdoE4vbyAjmrXyf+BlAk3lJ8ij+QVdw2hg5RaMPri5BVjI6R
u3N2kKbZyJiSiwVTsBRr6V/cwbReLPwoOvBynHSKb8vDH7nKWKC0JSiuGEBiLLKiHY+ebs2ObJ9H
NotgM1FEuMuoelqbgRGsrMKc8YwNZ8s5ZTZvlIi13Y1PbvIx/Duhr5hxxGP/fer/f0QkSOKac0ay
w2ARF/Lf+664fLzX28DPg1v2tEqj/VsaxXXgUwseQML7+JMNIAbXF28hMk/JZs1M3JMrFq6E7Ues
DoTcYBZ/8122doT2QygGjOeoCzuG5ovInwLNWAxLUSP7UhPApYrkQHyhisLdBFl2BDEUq71aLPJH
WBYQQCrvzO45O85WhCKHRWHxhsxBKzM2AfiXRTQihsvfLRI36M6weDPkAv5jlyU0JQphl8QoiB+O
v1xDzQhEbCK2bDF/F24SixWTxJNX3m1qPslfzPM/ps6rS3Ulh8K/iLXI4dUR2+RgwgsLkzMmw6+f
b9unZ+b6dp9uGhyqVCppS9qS7dIbMMqrTzfx/U5oYO0TiU3NH1GQoAdoR6RSVonGP5N8TcmnR160
yigB4UXdGBRQyWw/me9k8h8sy7/IYRg+kzvk9hDi5HH+nbPdTmYMDurk+Dg50hJkq8H1h/0W0mei
29UJk4FIHa6zt+lpaSfCIDGnz4d/soZ4In7BnM/5Yd2dmcy9ZKopQbO6+B0anjCcD1t9kvj9ioFi
bCZ/5ezB1/D7/bexZt2xEJrTdnRmw5jyp26330WIYExmWdH2nIf+OeOnjQSLzAR5kpxLRaRRCrmB
rwahtqQ8EP/T9G9mP2/0+8P1F6uIJ9G0IetIrWw+1nDECkK1sFTW6/7O0jOfjObHGksdaB55KxPd
663cSauFNXnR3sZGiZPpbdjCM3bvMZIP0XvUq7hu2ta1xetvJ2ydGRTaRjYD8Oe+m+lqTwWKOgvy
kGjL5CJPsY3gcPcIrWZYd8hFtRJ7rtbKYMCNoiLQ/59GyWEdDVivulLvYPY83jIAckcvtAc4XYli
4MHaBStqS1vyEBk2qjbKC9nizYw00sJDskuFXWZyHMUmWkrDodl92ol06D6IFy1hrEDv01sYrmOI
MPadPJ41pXewMYlLOdOedXd8z7TftOmTit8PKIKm27SE62NJVUj1q1zW3eOoS0A1Z1phZVcaK31N
4yMbNj2wvwiZMMUvh0m5ARkDDroBLwcPh8nkXe2SEcIpgwjI2SDJhZ/kiNQx5JZLYFV9Niig+m5W
qIWrK8HZl1homizgqyEjPejh2THkmN7sIDJZUfISj/bHcDuNzhn3GjQVz15aYodFnOI58lclSW2G
mAx7HimLDkBouVbyc95k0ttYAWPuKOyiorux/SGRBpXFzRBdYkmryaHGR6uWfFJe1T4DLQeLPEf8
CaqVxA6HHdDSX3SlRP9KZmguA5QiYf21GSb9cPS0Z9Jz66gkELwGSGMZJG2r+kn77hG/LLX4pdjI
T8OYFb4Q16klMKHw4iD37V8oEPmRU3WyI37S/UXRnSfXGJwZDR0IVSKQqDtsyZm1ks0ICDGrY81e
bdwOpBmyVswc/gxTC8GC5AQ52XqRejumj011A3xAuzp8DigaScoRNQtg7hNHv77MEnFP+0gbrH3n
ykkdqVztzcjzut/3/XlrzvYT4kxWeA2lzRHKDbo2eJx0YBCV5DMMoxYbCnnV6dVavQsKArMs3LpP
Sspl4muUJDOSVJQ9vSgFMrE4hE9p3Ui/IpHS/zqr9Rl/IQfTr6nzJnGbuR9rKnqMxHScovq0Y8k8
lP0poU9mE63IHZ69dN/hRT0aaxS7R7agTp9YlAMZHdr9eZH/UWXTti6Dzu7qbmX4ME9R3p6iKKY8
ohSmXpG4SXxQIAfbidAIyDg7n420c77pGO4J2Rv6VKIA9EGekmFcfo0+e8IbOZGKTMdliuWkx2Eo
uFPOMEhMpWCJ5SGnKQhkdmizhPma3cLsFgxWoz5MV2X2ST7G0IwtwQMaxDwO7lsLg8fiewhkyZQQ
A/DHtPBh/2T71cYyxSYSKAKYv+mCwwTwe/hgMTaN1nA72hHmMSpaRlKyUYh1elcHFtCAMAxZ7R6s
WQxprC1/+mlU6jDhuye/Nv7VwBtvII4bJLLkSNxx4fHJZ8TlNZZa2HlfC00Gh6RDY6ptmnf3ZMqc
ejj+HOOqy16ipU1VZoLVyGX5Iesw9+1MQPlZ942pIqtZpoy+9Dl9GqfFKa+T9FfKjd/r4yCeZ8as
AUDxA0RD1waN1sAP6F0whs7NkeGjg3I+9xQKQhW8iQHkBKFmjS32KV91SRCShYjxgtCQ18Fty4HJ
CzDVUtgkxojcNhm5ZRM1yNt7iSefWmURE85a0ub1xKrWFz41XGFooqet+8oAyzFJSBT7uFSPFLos
wTzKXv8GQcnCGtW7WEMHo8utSQbWO+ts9rtrcgcT6WY5Bk1+RlkymjJHEpnhj7D8GdgKHn6vu1i4
vZPs1Q5aSMrJQxelBt3M2uEE62fpHT00ZuSYOjUOuYU5QZED9DMWeJmdmLtGRHbGYuTiqSHesry0
g50gQ9QB7StA5JfEYU2+vBMZTXTVMKj/arHTCCjQ4wq6TJEBDI4M74NdxGKDIvkTyakhnwWuLetD
j5cYNn+WOZKf7NlSO1JYJWMJIoEpp/mkQ2JiiGIdsRjkC2pwpIVk7muIZA+BQWDS4ppg8wbjF/QY
kABwP3F9bwpk48kYIxa6dvv0Fog5I95t1ouecjzoLFYD3jmVMskksFoUkQIuMwGLBFDCRcej60/Y
r7JghSYJ2USbJ0pjHLyNfreuO9KDaZ1I2SbmPFsm3QGB54RvdCjYEiAOeIud045kesmb0Sil2yHX
TfZbtGUB+1OTdwNAyyM+P0creWegtzTLvRSFSPZllqT2UF1SMt7Gz+70fpj7Hs7NgM+0Kw57mvCE
1CzQWmhPc1IMQhKxwVDO6QBJMhKfqvBn28r+RWSBKEndM4bv5M8o6+iCxS6b0cV2ky5lU3k56DFE
uStgM3z7YR6LMwiX5HkaoRSdVPxgivMuNapfObm2Z/TteompM9bdJnMVkMkZZtJdmG1BZpx2Oj4T
JWYginsaMbNsEHpVez3nQgRZjMCkO4DlHD/rqXQ1/hSArIIjrtGsX4pvMf7hTWjzZH2/NfSvZr0P
+b5EkW1OTiP2u1Y2VjPXlfXQ5ewaTkHzvyiZgWQPQdWiqrWn3W1cYaR4vbUx9ZchOlwG7t5iiYU4
XHQPXALyLsMuPmPcEsAQYXGwK3m9nZv5h9wXQfTBuzTDUkSsYzRHABrMiuWq2OgYw640lY7EJNFt
XQc3D6HWvSTjVdBTPFA/ITsNj8CCQZckz7Je4/nrwdBZHJBZsIexmUtPscqaUkc4CrJAl+sMJiYe
EsPGiAxohvBvWHVGiTvuG5vHz4qmWEnYk4yYNnOGboTYg5mhdmQErT5mIw2WFIH2QTbwMacsTp6o
MWI9MAYzK8HXUMX8z54mtcBVm5IV6exPMMjgbKdTorEdyCwjjML+Nh2Hlmw60ligBNm75ZZ8c6xO
qTkPXG/DCu4Noo/Fntn2sHeLDCXXYyC5La3qGJ9ng0pkZLGU+Qh4JdVqJvGWrcWdJhKsJec4g8SU
ln+PCHAjDPoY0LWvKJLkLlWgCu9NgUpYGiitEJHSkI2XIcKUago50VJqMqKYOiE/2CQpuir5nj7A
A7BHCTvaQvyB7sKsfQWsTyQ9nUOEFRQGZ1bhsywEp9SAACsR/mDHlVJvak3p0gSyuZw29tQe5AKJ
UYfEM++sMpZ91SxZsBBbVC8npnShjcPcfsvOppFlagLK1tOy086I55OYB7ppmQ0yE+iXi3ZwwqC7
FOYiuyE1njXQip8tiFi87FED5Up2BTox0xJaq/CU0AlUOs7nkU1Nh9YPTh8vKhyHcCQLSroOEJUQ
5cHnPUTbeC+XiaJIYyOPQQp/740FwzFBNaOt3SNEnCXV6+5SqifdqBWlaU4BQiFI40MykBkTcvj4
kZEh+LBHskh3AjBngFJ/gTkXBqRIpWzoK1nLpf6+sW9Qk9BkRbF9IElelPpLChSYNBNR2HOLS/bv
TlOr9c/e+psYnI46KUztfFhDlNqv6HTp7UqjTbm1Z2sEs9vAelSGvwGq1zePi9Rhym3URPu3KJ/g
8iH5JCagQzHR2f1U6jMG7tmD+KpKDPvRoJy7Qs3b8z3Px3so9+Z0JXqQx8VZv5DcnIE4BZWeWjLW
BH0KjHmGf5An6RjsTx/rPgd3xGSZwWj0IWcTmLpoYpDzbIODP4AGh+J8Yd3fn+FcaS9JpKNVInJB
1f6sPN7i5FDAcT1UYVMMn7Qyua6+JadctppXWtLkyBRzc+O3X2nTfrLUhokkk0OGySwTsHW/2uWC
+wXnXFYokctQvUAFMU4J7tdWWaAUGM5CWLNzy/L02vzAgTaFR4iKoPPidaU9+s+LW2TPDUjUBTB+
dklbgUcdnQhTXlhskcYmIg4KIbP1Q4VsDQitXqSh/Npk89QyfqZkV2m9S0ffKaUFfZqqxfbVuqxL
1eELBKBLCi5tNvbNwvJLgXrBoK7ilTNgTSci/zWuDZI9ftS2+YC1nTigR5/YBkhT5oxQ75fo1qji
BvKXs2uqsb81U113EGMqnm8WhJaHIG7tCmKyyJ1ouJMZ5bGuH/Y531I2jLcJymsSREgvIcniHZuz
zOhRCCl0qpr7HGnUr3n10spAEMHD7BvVG6XafjP/pcOWec5TqUhdt027ajLMzfgaPDfdMj25u6e4
dT7BGV2m6Y7PwL2hSKalDH1Wtg4tZIrvjAGxcY56l30Dpt/e1TuWludqtOvBcxmblxY8zzTKhsZs
rd7d9Oj5lJa/vFX9ta/ky5A58O2T7fKiCUpxXYjhPyfvaoCvspkX6ZT8HtUgsKk16VmTpS0BFcpk
Rt/oMUDPLKPKLu1DbdagU49/axSJPB4Hu96B49ghyaeVa8BvgQ9FahCx9Ztf/ZGoQRJ5Re3g0Y5U
SX7UYLxQdbe3JvHfPDH+cWZ0CyCayVM/S/7yi81m5l8p4onnTHNpTN54jStTiXhTDg+OAfnexaNF
lU0FI5jMfJQe2WJgItR8Khee1HoW4pcSppC86ceEvMJC+4VVhEtNDxuP1PPqvg4nRi62yJVlDm7X
JpfI95aXEWK8bVKMt23eg2pr1qpIwryMA8V6HcYiQOoNLcXYYh0Kgt29E68oSvA/dUqhIyoFaXm6
OUDMLQaSEylhJBzB0QlqvHUfD4hnDMSDRRLvJbElavvYS6jKOgJznUHfBYLP3G8IXdpcMRRF3els
w9Xe810d+pQncRsInfMNSIky5Ft2TwA21Mu+jQI9aCgiooS7lnxV7TuLGM5MiLW0cJQPo6CLAvsH
XBlFFS9Y2+NfmRDBOHOrwxBPD0+ThDp63e9GMuB0wBOCFhcQlScUtglIcSehvEYEWgFrha53dbKd
CG+DvlA3/jbIIJ6Wgtj/vdwyCVdgtdDCF3ODzWsjqpd9yT7NKQvLLTJtQtFUG8wPlwDqQAk9HcLy
WxMSiBJFP0R4EMOi+7jBUmwj9IvrRZ3MQ0p/3v6+UezCqnMwdqMynT1L7B8aU0hhaGPz2pmkWj2r
ZL7ne3AgSIWPlPJEUb1RGcBdQv4hJaujQ8a+LtKqIvqB0FC8dyQNqEu10afBsLIAj0vrPrNjSESo
CzH3YI2tbPflPdgfSbd4TLLBLuciE+zqvRIrpZmHi6n/jIpTir2pYvgs4m7xa16CD2E35eigaCte
HMYRhEQnCuBuDvmll16O7nTszxBSQaapEo9c/b3+DlmiJLUjNiROUgDxNVjnUHgtCEGg7myGIhOg
t4o2mosKAJI54IHc2hQGxH78xWCqPA0GEXeu/iJD1j3cnNvdLrGY5tRqEBgghqVyIPYytq0D1G4k
xNXc62JDanFQpZzef8FgTOyCRmnuBuWCHdgtgKQHn4J5UsfbHXUzLsYFnptPQUeN3hrmbfSsmrBT
lfrP1tsndTM7OQ7KIqM7oJjKZafWh+OPoPD6QXp/Bxzj7W9LdnZdGN8p6qHL1rjS/izWv7BYMe5b
h56Ll2g7YXKuzSvdFIa/m5cL8m4ltuDJU0MWv0CPD+rmHkXMlfecc1OQPoiTPDw2fvFxvDzo9KjR
ZhIf7T2cHWIqPEXPs/24mweVothHj60EETHoFZWD84J9yrplKNFlTmF/AwvtU//ywid6WFWq8CJm
uNZHQmfdb5bPxvPylHb2Z3x1ykt2cFoQjjyurlMhWcy0mWvvwkr/Q/uBIqzmZbe0eNoxG0emjXrm
W6tM5xR6pzRr/XPjipYnu65VpOAPnIf/ycqrjOM5pcUUbykr7tXI0wE0bu4pdjgAYizAMp6L75Mk
sfukuCx7n1Fh9BmVrTwE0lF+cmfN3/BnivYOIvF1GSuMAuCTTfrIDWKD0c3LDnNj7p9Vk/Fq/VM9
+7GvKzgF9gNo8+HdrKii6Payr29jE33XtU8Hiq18t0Do2CXn8bpgzztRi0ZTzNrNuzdZGTPr97BL
LUq8a/Xq/DbKrw/gwnWKuUmV7p+ezhdEqotyRCHHzDeNAycwePYY9ngK0f+WvLSvfQREYaAJiJBZ
ufpBMtYuX2nT4lCr8n24JLrSsaNCKqMBDc2b9LtJtROXzI17d6gZOUbngFKS3cX8RVTFAB7Q3eKH
7YwBAgtUyPwjXYWyHQef9j2o0B+rvW3mp+w3NDyEy6ZgYu1QeYu79SCP0kRb3NosauhP7XuQoQz0
KvjG/pVUJ1Sj9egwrzK91mtFWXx5dGFtVpSlWqzQnvD0Ba7Rg6BAd6TaWt+5ejaTaLeDoJfUW3IN
LDjxLka3vM4PIYyrjeMu1DFDlAZN2bM18/s2vuFxdGx/BtUpNiDW6oTd5Xwn/dOqwClolAe0Gjku
ipNv69h5wKBF3GecLTr5FnQ1N4rcMW6nu8bg0AMdhLMmhgi3bKGIL+sXGQ0nB45l9AD8ZNcd3ZKg
SMQ8qdi0O4TfgFjoFso4jDTCC/0yWwS1mOS6epgXJEfhXY8+ZII1DyWDjPFCfQ+HNbn7Z1s7OEhe
IfEg5E3glzErVPnsLVxH3D6FLSPwiemmDnL0II1JKOPZ4y6xzMghEDIpbJI1lThSVCkSa6CST3US
1rGpOAQOBj5El9pk45u4EYKcU/+jDeOwtVfCEPicwiPCb7kLHfJS2Rnr8pMUXFD8BLxKPiF4lyIp
oD+K2pPEgvN0ImrnQoVmTN6OMiPxylerVx0vV5EhkgHJN/ZmDpmSCeqAm6UkvhxtISCfIxFFSWN/
iWPyQJV8IsSqBuf1VDEabb246XIwA8KLRDP5ATgETHhKwT5uZZdUcYtKUzB1cuT4k5xHnLGgaoJ9
v+FsFfqnoI02cv0RBIGn1TgrJBiBaQiFvDna6hOT2VgiWwwaRjYnxLIEZ0uHJ1L6iPBE4Zcpcins
kmpYgEUlswDnmxHxQn5Kndgg7BIR5abHQCZbD8JWCnDYEJO5aKfoGBFEYhZN4RrgsQcbUEqgELqY
d1FdwTLFZRWcgZcKyiAZKACMEPgCJcdZS0JpKcCndB6h5RIaZYYQLr6J3J00D1BmNHgJyB2ZLbp5
Ylq0KEEJUY86uBDUl8FEfXXvMKoDJxE63tv+pMH8NhoTQrf9tXK1+gerj2d6NEve0VzzEiT/jL4w
KZ6Syk7GUgc4BEkg3SVO/xM7Rd5wmgqm2SSYASaU4ANg0GC1WTvKAU+g/ZL0EqWaQIDkHIwmWznu
LpE/IiSh8hm7Z3ONe/1xkugR0StgKHZ/LkgJlbsMNcFgwcIK10RcwuDrank0Jv0+v6/JV5BBjpgI
IGHypwR5dD8KKXErAGuaKiH/gqQFqAjx0P3vG+pwKXSY7Qszwsi6qXkotCJ1tlOoc9xNYzdAj31y
+lqQ95QhcuIGtAoBnrgOt8cYA93wLNxzujjBMNuDKJnq3oq0tRGD7456nU6vB7JbE+w2Dk9BWBIq
BExJ3EofJW3i7iMz4+XMZqAYtpK1DJbd9O4k96R9Kl9ASRh8GJByvASzZJCy5t8le96K1EL0DwoB
gQJXJOA6s5lYMLsELBMkxIrDV/IYQJYgc8iDpiur6oJz8FfgPWZoSRIDHR3vQXKCrSsBCAR6svJ4
PPqTEATmkaRlIgXKmjyawlRaihpO3gqOrbQdJTwr7pAqRiWgCwZ6NPRdAKgS6sSjISxIKcy6AGF8
IeGA8xro8bg9JaeCtcwQgOwluOYK7QQY+qjvmj0yLrkpXle+rwD6MjEmMibDj1dEQ53qZb7nBZXp
Ij/r4SkXgC4TqCt6QBHDV3hKulKLUBpT7oFQDIWJpXX4qDQIEAMKImdEeleElkizTMbhUhJMzJTY
8TOROxwzJ9tV2EcY3v/ELEH016xt9KSAEkzCNJqqJ3M4OUn4dQGa0uWKKfBUO5IGFWLXk+Fx8whS
KqmGEIL9BYArNx8kiCS7AAGeVIfCV81eCMUJalTVArpdkvr4fPqoFIJYMQA+Mk0rUOJSSLI0XaJi
05WgG5doAytpZBgj3YDEXw98JEOUhcgHEB3Eud1WQjaYZKTVpJC0IiovzEt0PW+R6pBuQXHUGqmi
kRoWGifQUYNJcgtv1ACQKm60Hx0enesK3aMpZkAbXX5TJARVHkmUFKYEQiRBVptx3kwizegAHoRI
3xLhb6JNpLG5TTYjbFmiR1pHej/pIICqWoNpdI6PcavTZsFJ4mFapOzkehrdXJqBo58I6ikc/Q8h
1HDr0P6hwHH67JIqXVI4czuZRrL+WSwaCt23vh+IqY2nX6kBPizM30lEjTzR5JMM7sMCeODkWp7J
GJPgolU1yIEiSjiUM5kGMnQSrR/ceqPHZv0jbSaZm3CcjJbUfKrqFZcic9ki5FHQqnoTNFXikc5I
UJTTRLrKh3+xYZrg94Oet9MdgqvyZ927BA/VTYgbaJidY6yNlD1b+cJoObTrie2A2QbhnpnsSKBs
dpe4JxtDovuVA0WXBUmjQmrK5/EULNKCs0rElchD0mDR2YVohXRLE52guA6Q/h+MLjFiMlM1lnky
k/8kOURDJqoTXZeEnTSIWjT8jnCgPveK9aShyFSzCUGmDoMx0Pom+THSPUkN3TWulQAmZEuAebtA
Lq1iamgjLVndEAoQJ9gJEDtUOUYsG/fj68RRCb8J27NT7h3WkHrvqA0EMlpWAUQhykJmQ1CMcvP2
lEBBuAp7zvgHo/rqR+Es+mROSdFjccOUmOYGucWHgkpsLKjcQpFxG0WMnTUOEJzgmLPV5hMLZUGb
5jCDwOKxzrE7r5Pn9NfA8assZtOaUxj9Ghm67JTGoJS4aOGOfLFnWKbKbEJ1bjDzoCYAKcyvyf1f
HRvFr2oxqcbIQKRyN/CYYHMv8Xei8l8LTxrCKu78CQnUuBbl4OyDIX1DrSQOJMhX5mttujNYz7wD
V4iKa3qFArltwkIfH+Qk1t/P4BKeB7RR6L7gCF6+JqcePFSnaSasdgpWrU2gX7BNK7qA0BV6T+c1
+tE1I+5dhlCZjU7DUzNeHftxtzaq+kUQlXapt6NMkP5ww5d/gzsfTXcZkUQHJ1bGqDSgOHLjFvFu
pwQ9PIna/seLu5km9N9cEHzNINxt0o/TWZAF3dx1dzBjXylDgCehVQl+ZEoQl3DfzU0TNlHn5e+G
swHZ91ljQQUlnc+Ldrm1m1ecDJz47ya99XKu0LDXIkcBxqNOFhD8ZqXRzi00quRtVCmqeM+p6B/+
uk+HmlOyD2qmatTp4uPvmvRrqM9yRjb4+Znm3i/WX82Ke3KoPm+UaSqFDQ2nIiLazLdJ8yh2PvNM
i05B7svddd7jY+/l7+1as+aWnYr5C2rrU+c339LO+LXO9mknbz8buWUcvFrfRaZXcR+jQ+faO3Zf
reP0RhPcTzM/Opsba7vaODWMCuVHlVtHXpF7AmJtgksQA6ZLXsHOU6Cfs38cXys9PnbWOnX0M1Wm
yfF1Km7F/az38y/FpbjXbqlb4LiRsi5feOMxXNbVvuyNzOq7PNczYWYOR2pwDWoIYEABAEO3c6lS
GnzhWRhcRxUbZmXKkwgYEbo7mCOCip0FpQXUPi3cSaOhzLWdryDTCezwREjVLVvEICP+wzx71fUi
Wb9Ho6FUrRRkXK0ylB2kNVIHKqggC1yWWkpzLDM/ZWqlXlSEQVZ5szuENF8mEMbGUzEChG2u/KkF
rhPZc5OLNzMqrt2CpsP0wXbNvTEkXVT6WHspMXTyRHPmjObAX2uSM7Mws1K0FntwYptXrNCNOcEQ
3c/hp6S8LEeRGSx3FMg19MOIS4H8mAAojcnHnkB1wMf5h3Z5ZO5BPYIJm7yRd4x0fxRYUELxMsrE
lA9mgdwR1b3twZIY1fQRGbpmBiur0+G9JmAVH31ao5E72pnu4unoko0HpJ2jstH6cXuTKr7Gip1H
hl+v16ly26TGHhz4HKmO2TmwVzbxx9l5tsaw0fiYsqwbrcZ8Tk0yxxtZYOLwc5KCDjpxwZxxtUv2
okqjbe6wbEGyaTP2NjPQUa3gAfTuVVe5R6a1tV4BrMGv4EVN9KdOXbRPvIdmmJBJ9jFEfbgp+P8X
7FARjKWz69IJjNZCM4931391kn4cmtlQtAzCvLpQ/UY+B6+g9mc+tkdql22wy9JyuoPJrN/sxZ2K
ORXbycmTeUqeRQdhgOjJKLjJcN8Zrbt14pFFWIGULCBsohyv1EqngJmg45j9UPPBLg43jA3JfKls
Eq7EML/Ijo/z8/zi1dzCmgLesVbSi8HP+TAtVboH72GLXrTgP2EPfTeeXgG6owIChWZwnhw3+2HT
xhl2JDGuXu0n1EJnOoSd61nvGuT5ugaos+ZskJ8UJ8+99YXFsbcZ7oaPUXkCIEXPEMZy9Yl+HIzj
fXVfodkKUSGqvuuFSN7AYaoqR2VsEmPTP0/YF6g0U+FdCT28XVDMB4kc/CLXdiE4t49O4QE4S+yx
eW8WKBtURRofc59Jsd6bfwHJ6nBC0PoJnjxIR9CP9HYG0S8R997Uyc6t55i0pNim/atf4NObeRQr
Jik1iG+rNRzOH+bFOqkzLS3IAKxQUvfBi+7lOfhjoTp2qs7Lhd6AQq6Tc5zSFNf91r9k0VY64GAI
7MUqJWfY2jsH0NjZ2lBwmQCsZp5ekMGQNlL+tQlHkBs723qNJjo1Wj6bZUcnp6OSA5G4q1qxrf0Y
3mj/rQs93Itz5m8wErgmL0LMu/fp7s0dFswCd0pPHuvT5Mv9ekd4V3PzfKJci/DoSgC+fKEG+JpM
vhbc+P8+tw2oTTZz/w5R6saNnC9VoiP2IBdAubA2lfa6XO8x3eDToKAk4yj7X+mvqg+pcijaT3BK
AUwKxRSLSQtYlD6gPGil7ymhQPF+xYIVCT6Dyik6XPRlGy/7w2EL3VDCHaYMFxZf7uNjQ37VgfzA
KCT3JcWnezuiSd60PYdGF2nd4UG4P0DQkk17QBY/Khf9pMWfKmGRI6qsVetRWSJcwp6sl4Qfcd77
qMBGQzrmbqEgRwtdDmIx9GbsVXxoi3fLYw8TBmpeaKn4Ql3CUrwNNNrboLbaQh3zs4njuR914WTs
nwO+PIJw/p1TlPw77ZXYSWEyfkHZ7knNl8yvlzd2cC+ZpfBhVh0K7Jl+2sEhLeyVSE6ajyIX6mpq
/4Rtg1JCyRIkV8y81u0877TmNHvyJyxsqWzpBCjIUSqod+dqNNhedm55QMYEml6l1yj1hShypItO
wF5pvaI8ybTg7oQ2d3vib0tq7FBa5t3SF8WtsF1QFnzw0pK7zrXeQUsVyIUpGr9uqpFhU2Bv+/h/
yoltG7rhC2Q5Oz6mjUZ12PoqOk+vPN5Qms0w5Y0ZHQ47j9bNmMN//OWqp8bDOK4/3V+Fvbh66f4o
vjVqQ5rEhQRlwLIfsfV6ja5Q2s2uZrlLrBu6HLo3SS/Q9dE9EVyks4/16NDzmzJJhTUPFKrHYLFK
ylmtytaKkmwaNmDLA1PiG8pvkQdQpF7m0KLUgNIvySshdL7L56dyjlJi+W3yC+SrkjoK5qc8EXxI
Gix2P2QSApPh6BS7qsVXydYHt/UDSPek/IyifnJRaXBFfsKutaP/Ot37kurVMqBTWmmZptBk3SyR
2bxL9JB3l6k4KzjCLVS0x3fOoQhLHOqcAh1T3FiJl+kV0puOSZwHSSAB49ihJRSRzg8d0Ou7Mp1k
bHp8Hlrw9l7mOQcuNrltcXgKVWehWhfBlDsrg37rUhYCiiPnMUFLI/xevVsZcTh2UA4Co6nOQACu
xuMyn5HLT/YhyIluN4UUro5G++rEvhJnlYAVCXT5n8sotzZvVn05wMppT/GLTF+glFSFnCpBDYMO
9SQYEnKmx0n+LY7YBhRAM6w3AMLozLqs3LV38+qcfAGt+j0VgsuQzGjQX8B8XzkzhQBfk6qi2HQi
3HQVYqW+nr5ztihSiZUS1vRvxCvgGRE9511Igngwzt2Nzo4Kk1QjIbRIIIUy234Gze2NM0leuhmd
b8MKZBuXiYTmObMJEydF7ZLP4srKu86liWpuqo9+ZnZMC6DwGorAAJNImz/ayRuBHa6cHtaULJwe
iNc1gNKorqJXF7PsRiUsUmlkmvpplNhouhyejHeAHavkinlB+l9f4mHPsz43GJ85m9WINsZYxPiC
RYFER9gsMd8vVi2kZZPJX0WqgEI9GjZ2HvqFn3WW1lBm/t6wfTaclnRPY/K0CCIktqg+onu42aPk
I1kHs/BtwQ2he914L5jb0VO67dFk0rgaPnYw9iDXkz0rdY1Vy6elUMjGMRkErD4Tvb+Tsa1EMBro
kPol3LDm4DMgaPr+V4qh2IZoC4QtzijhE87I7PEOwVdJ/lKakL4BjlRi0tmC7oreaJrTk68MXh0p
1JZm3KZLU/lr/AUwjvcQQokVGuLUyjUjoZdsRlXTSwh1CJOKiA4I2koT5CNJ5wGVRLlHJJD2L5VB
ihk/5a+W+b24WzLWHkgNNPkYkqNF3oMyJZBlOBppJ/2gtvMYcx+UqaxKafRzvdqgVQBH/N8dI7Uj
ZSeyrXJ1iHjpI62tDmMRQYDFsZmVABhne0ibuMQQX67P+HT9VqsqJ2I+7H/rfRLjfF8+SNmYUBFE
bd9E4G7P5b+JUoChgePgk/qHPX84xPiiwk+L8GJ+IqJS9XiIVd3G4raox3Y0kfRvmXVAk5spr4QY
OLS1H3DQbvVrUJUfzCtJ+acQUZpL0B8YxolLkyQ61AKRKnwsbXqdhttwJ8bEbrVaEu95zh5W60Tf
rYK9D24GlXp4XYnk8xij0ajDiItLg49jsY/wYyR/VWNObJPHIR5pQj3WhL412aW/RrYO2TWDttfa
kW1O4w1Gc8LipnFBaqxrB6QLhYPFw0UWWUjmZs4lCW7r7BX3aW0BF7Q3S1LabSoPUoGh0h/ZELVj
oX6giF2F7HCskBPZ4dY4nzxCnR7giC952yI/4Va+eHt6uexojUOak6ga2Viws4hYBedXrAZaCXeX
CwdiDU8nZmNjLzMDW9Is6SOWOH8QCkQyqTTyKWvIDBdHJkWq4DTwSjbW0IlRgSx4rqBqMsk3OhYl
qd8z8tgQzrvF3ROLNy6eRkwypCO1aiS3MkWquMW0KsaIGcmY4RPyfXQk8wEdmJHx5/NHKx1h2Yo0
68PnkcUIoZH9sVs2HbMSyzkZImZKNhWeddEhdW+Qqr7YIVMneZvM7NQU1QlSBakR1V+zGmO+7zHX
5LHezCGKct5gMEmQMonv6Cmkrd+4Vukho1Vu2DMxZWXOyqePsQnh3UjOpnmbTCouD/fDNVd8aAWI
YDxQ6wtNcsVtfa3JBOVvAuBgHZEAHbVX8sBpI8uhh9VVF1h6C5czSCT0gRVaUqtGOMXLuPbL6sV3
HZyXOed5NxY52uQad2fmVJpSGjo0BQTJBzCPfUkTZZN62Pu5rLq3g6eI1fxC5Wp+F7Au3Hm4Yyj/
MfU08466ecj/0FnkukslSRWJOKbIpF7rGze/vMJNn/fk7G5HUuEV+k/TlMeO/91Fum42tCfJI9Ly
qQ5WefQ1Lm34cAEPLv0bBBs4S9o2E8mesYnO57KczzSXFvZEYzLWubwlPu0cHJoSD+gTwutFVoSW
jSbjzjb0ZG47Epa3te/pAX6gU3hVQwiMzWsvj5unmcpzMjSj+R183HxyY8IspAYyHphNnSKdua/t
EextgDKZvC0Ja7LkkRCtBK2FSFaQgl+n5iypThhgZ8g+eGNrCW/WXznYRXh7UqZDjqoDP2Sguumd
rd1JWxtarqeToj2T4H9sQiL/CfJv0krMzBDe45/7Ht9m9vbpFGpW9QmicQKzfMHptmlWUY5FLSit
HI2hRDJrXTrw3nPf2mT0Xb6XZvLO9nG18/07CIFcL61h7cByvnZuzRbORisGTwdgi/AX/G1g4xUK
3o3pNn1xfwAq8DbwzixJ0P8+lkJmgs3uThFuuQSEQLBSB0R7kr4kVBKujPvD3JDdVPIvnvy2Ki3D
ZcjUXA21NAMP0KDyWjOsfYpi7DIqeo51JSNDvszHH+ECXtE+PP+F59QHY+9nY7SACjaEY2WXGVaa
Sr6S1ApojRhlFdOx2wMXKyij3fraFxwk22JF5HHFwycPLtYSti0gKTYrezZ4E4/jR7pteNtIVErG
l369//BCIAFWFkseL2oB9Mo3/LjF6J3AabUp3Xx0v7ITr8axJTk99vRd+4w0yx/BlfAkKVZpBnnH
dANKdv53p0La0HtSsTfuYgdsd3fkQO+8givFW0m+i58KGDGxCDWUmn2yBOHPggsCgUv9ELlEWMOO
+CqoSGIxuSDbpB6Ihoymu/ZsmCEF8Ot+XXp0UxeQW6pGQHjBmzwJUpTdF3GRIpHsNINBLpJOJsNf
rScUXf1A6/PCeRJzh0KbSh+Rv/VO6goUVVG4jhBShXp2KlkV1iEWrOCf3vr/JWjyaHjr3lxS6cHH
SK3jE8oECNJ70o8Xm5wAdRooEbWtNTINahABO0CRCZY/66XJPdi78EXUlI3qKCe10tFvurg+INdd
RcIKI8KFAweziPmbqin78kMa4kyLAk8U0npE8FRRo2KTgfyXtpc6RDXKK0UhIhYW3DKOiHoOGQCp
MaBXEoeNR9Qhj/TRKL+GZDjD3behZbtL6/cPFKTbjU/O7OhFaw440wuoqdoSJnr3RhYyLq9NBOn8
ku9KpG/vQVx63xgzmn/Qd8neQ+wI3zlty0iHL9jbRr5ZIBTl/8h4r40hOd/Bew9fYvv2gKKI8Bi9
NWFu2kK+bcFnubsGJIRXIFDExqVn6/hL1Bua6isJ8QwUXXNuC8ixK5RTkVQ2JdnyuU6jpZjFqguy
IpnH+kIvYiWyzIhBEmQjpkb4U2wH+va2d8CI+SLEoA6pbNsGbA1kH5IRXxhDrhdipePeacXiJqYH
+tLtLFIGJiVD8RUcnQNhZE1DDpUbm1BgYW/Jt0vikAY3o2QpLXc8zSaVI5SLSUdLpaeoCnRxYE+E
BdjQith2q5q96rCH01wKrAo7BsMIW0gpWDozZ9TsKRVAwX896K8Bs5jkV4c84Aph8hwhRdW8auXh
pfjXVOmc8S50/TjBNWR4YJphJskYU2WS/I4/b6NCKnOeHUPLArbKsAoridaZ6LPk8FdJEsiaUfq0
FE/rrtIIqCp/FN/W/RETJ7+O5f1kAZb6r4R3i1P0BPOR6e4+gUXoCgBsokwl0WEUqCRNc74ltAJV
1JcGbtmB/ipYhfar8Lax4VGLSngaGiYPAJmCHn47/Tsy/Lzz9/0X/RWJoFbpI1DfFr3v5Dk5jl6j
HHqJLlpBsUwDJ3tztzPNLUlwzoNIyKzxClI6OKV6yNdKj1RFfKx0HFL0R6+lY5RVJpiwDD0ziV9p
1F0jphFUVoEmKaaiibxHYBmlXwjpEAXXa6BzCAFJV2c2qa5PP6kxjPEUJUPCs5Wwh1Tz6LQzSnZv
TQGJr3iPMqfTSDKx5B5OMVmwmEc4QQROk9ku9oHmSUAtlszPyds1j0Uc4TfATcksAjph2cCmRvOQ
2bS0senUkVvcau3vjf4A7sOL58flq3Nr31evLCxXx+g5mUF+fjd/dYB5CNgh64Z/rwJ9W5MMbOqB
CyDrounDh4b0jyK3ZHYyNl1qwDTqn4qalB6m53OX8pMNXNU2ZMo7v8ImnbSGINBbaxELpQPwzviS
1Ti/oHrwLuLOcWduliVqRYySghSwe7bejZpPfwYg8G+fdt99weGH8cf9ELl8ubnhyz3bMfipMPon
jeiEutboj3bsnQavkBa64XGeJ3kXUO/XIULSom0cC4zO8OMs3cfoIOtVzJFcNawD+ahKNqR3Zv1A
2htQPownGevqXt0zZpd96KsN3g0cRObfzdz72eDcvBJw1Wt6VR+W+SdSPgLvgi2GANqJ/fGx/8Kb
L1uo6ImD7x6BWu+3znQ/ONxyMnKMwse+DPLO17pDmpnaX+A1uE6ejHFZQalLI6+k8h+izmurca7Z
ok/kMZzDrZOcc8DceNiAEzgnzNOfOaWv/9PCNOAgaWtrV9WqVauCV1WXnDxp4w6HoveoXYb3QTIL
D5osfZV7hY63OVqcsr5QV8R8BoDGa4GNh0dAk1MYxiAkXQaJMfk+F2/EzgGEXUR2vnuJPzrcQtYj
k/YK3uKn8emMM80E2VPvc4BiX0HmfDf9HaTamRztUMu3S+tMX9AWH3dZPSoFWrP0ET/uz8kksjRt
1+iWD2O3ahJ4jHxCm14hXYLHn/JtV8uVblBC6W6I4i3GEkn5RrabCVKwN4NbZbPYLJ7A8MZSif6F
AOFejf4/ETCcdUJLCBHjQEGjING7bW/bp+Wtmdkz5eJPlGjygGQIWOKiZsupQX5kxiBXyrcMOgxL
sniEf41C+wg82c30f1EYFflukdZ0qL06m8GOjECUR0ngHRthGrK6FXBIdUqjuIdGeTfKJYJMoxAk
t7iUBdIEueDIBc8FqUaqsScbkGkkq4WAHrPoKzuBDFAuRJPRdmlTgVF2DtJLp3oISCu9b8P/f8bI
ogfQNGebr9ATwQ+Z75Hbm1fMwG/GqPe25QyrF7CpmDt4FceUYYNw0BMNFzcPKGBwfC/H+judR8jc
/GIuRMAoFXjf4OpHYZvBXXaYhQzwaDwaKfClKGe7GhPc0GIZ35AZjIkDTsDw9HrGjm7map7lebfQ
pxkNzns8jAlvk0Lg2N1btHlZPPnuvH9UgPzowFoguAAb+0MlxdpOLC21TRQ70B4XTgw8FdTO4NPP
O2eCoI/jarubbsTcrd76QTNSbcjIdkb+n0C9y3DkVrrAuwRH239LOTsLZf8q+R7xyxi1V3pfsff0
jN6mBCp54qXt1xwxVH5CniXKB5+DhClHVIv1zOiyjD7mc5CrfiO6SNEQxg014r2KQPvOo5Vd3Rc7
lJ53n7RnpXVehhCPnAWpIDDxZDl/xUxuHgFsGc4OcnPje7VrUbRYe1JJRY1WQPe02rl2bqbqGbZr
ze/WM/pd0S7qZqpZ+L6ncgyHNk4Hh9TwVqXJx/eUmpm/4YXuau17o1Bo56mx+q3u6vGGrYbIH5JD
uJOoi3V1vpGQxut4VJMBWvPBBfc7NbzSmgWnFgl3et5dg79uLr5KnpdKzD2zCHSW/2jw8L2KbcY7
CkKrRzJg12BO2XBzD5PqWMuN9KlVzbkXV/z7xLum8cirDzvsWPtEZ5gowckaZxEGS9S1tuRrTZoR
beXqdqFCA5r1Q4WJT294dxR/ucGAY3uFnpF+BA4ZuO63kU0It9yYc3Faazo3QaW+cI5YQEP4VIKD
lnQDnT0imuJdY8UZLP5WEIpgNZm3IsgRvB5IRdgLcwVBhw4cRNvG58K2Szwb/SLqqI+V7Dty5VWq
31qGKeZmWM4+VCIxW2OGSH62ZyJH+294+ngFhRoZ1DwU7R0t/Ggx28uw5djutXSqdstXKFphbcgW
qkmgzzAZ6IqxMJ/GN0F709SCjwbx0pJnGB6AC0DNcaY0xkrFQ3KFqIh8HbDLsfbK8CVXXhXKKzg8
le/upn8IXktTv4fxmkhTa0bHMpYYkINBrl6o59iyFWh1u9b3SneQU+biZCsb2NgU83Qy5Vj1QrY4
O6ZjVOtOlnjH3w2mMv9ViFu3h9p2EBv+vtHm77/EmKmxSB9WZEMPCQw5FIIGRwdsq/4MQ7lh0Mg1
ThDwcJCur4NM5T5Ll+nOUaJPFJagsoPwA+QLiGUMjOmMUK3Y+y6Ki8+E4NJEUO2E1YKnf+Y7F1/s
k8sJ6+efoCoBbplGAarWJCdWA3JgPGAjq3tyXbwg6UrIp6wKypa3T3S5rSGAnk+G26CPfOCNmUFX
DX65EApTdH8vMe37exiBMBQn/KFPFCtlnMYYDdWVdlRVkW5vJZDp2zejsnoF+y7OplDEinnFbkg9
wok3bLIoNVGFkap/GvmZUXazYHKLWSrsSrwAN5QOy9FvJL/CmMj0eB28OVLBWI4cE0fFoCtRfpCJ
4mqAeIQD5CC5mVpbbnFml1BYDc0EswyHuEH46dt4bUfeixvvN6waGUi5wj63ZcN8bYl3IPujnjMA
qYdKyadECPGAfP2vBFUQbsEvniduSrMkFzoCXbvyoLWYBgHhFBYHLa3srDBQU8J8Q2tRwf7jB0PF
5WKO6nBdPRxQaI6xjyrL11d9QOYHp5sDHO0QRxmQUQzqHzDD4OYMlu/peqORLEKrGsfLncXMnPt2
dsajBCbizgKLfVUBmyqzGZMDkJOff0vA0hZTkJn3JV8DbAUnh2rjYCrRAMgpXSQHwb44ys54eOok
KqCKJBOqszk0wXTv/qAb5PXMibzAlgYPFGjp/sogHK080e8Obwj+ROsfAgCeCMx4aSgjkImBCrVt
2fMvtJIYzVJYpPwAUOlvTLQHocsiMCzyDb4Jl+Cfd5IJPD/Ti27ykn6IJgk8ooAj1AIHn9riyylJ
AF/SNmvlr1PtwwvrMWE7PZQ5dQ3q5TI/+IJ+E95eV0rpzg2XaWg61WtAJxEMKIW7hzL9bnI1eEH6
zzkKoGql1Tx0qDUF23J8Se8q8NzQm9Hjjhcf7W8cpl0jCagn78Z1as4iSgdTlqNzqIZ/wbp5z1hS
QqdW7hKlihSGjdL43q5GrOaY1T05UPwVcpUtbLlD2/f7sSLKJLFx0/ax46c5RTK5z0xduEjhkO8r
uaAcdTPZQQQGqRAnHLWnvv+CCMaEcgokbSgMUZr6ydvm2kPtW4/q9ONkwxgTnsChtmKG/5bGl2IC
Rt/ysB+YOhouEHFCg+gdKBpx7YGxDA6ii0NpFfQCgZFJn6KpITVtGTjc+EGzHTHnePPF8WNh5hXk
sT+jYOWnzeFMqfphdEMq3tD24/wG6XBbHVKQUzMvRny04kV9LEWfP/e35f5nHzBtfevwlYvV9/Rw
BLq8BGumInzedeN4xbr8Hiy3B5R5MMwAc9yTD2QCBlcCu8uIFkHnW5UuF/l4/UCRbInnN730vJOl
afhjgIB187nYzYytWXPC1Sc3Be9esgl6mLFy3REI4Q+78nzGvd4QCWfF+S2mZ4UKmVM6qnZgfJAp
O5fh5JFqzsCUMZ6+NdDfIzcYrTeuV35cBPhQ9h2uemg1E6OHmpZRQUAEUXlpRsCpcvNYnwa+laV0
sKkO4PKjnFj6qY5MQoJcmJAMqKOuAx7i+UysgUL/SXKPhlaWJ5ND6/CoIlRFhc+xlhkxZ5w+1N30
6cdXHvoyt0w52cEDpu2tPt+ZUa0ecQFfwc+b7S9v1QRuklz7a0XzoBgb7PGJuOl3J8dksczhWAPk
hIcv9mQNlZsIqKL0VLUHvIPnBU1FgXSbRUaiK/EfEs54h6l2SHXRuP2FeBgLdt/7XYQyLF0Is31N
YSqJEL5JGWx1x6JNu+GufQCgVsBaaz/BgWkqyFooH3ANd8Te33zfk7/5hSJ3PRRN5WxxEX3EKI1c
0/l73WXuMCt513U67/TXVd1ISSwFQNw1jx9cUEW3+Eoa8f/bSNxWksV8M8zsBLfArN6+e5KSVUzW
dg1375766PQx+BwgzLjA+5nL0lxXV7Gd3fVYqPC4tBfwxohr5DfQd4v8FV6a3pm3VggN7MIF2JyL
ftkWtrQeWpzvYfI2TA7K9OKd+nT6eMZud9qr01irMs7WECUhxYtzt6uRHiuTO6TiPOT7vWCrwbmt
LEizY7Hk+ZodmGGF+HOU3zM5YMgbpkIa3/C0EmQCTLqawZOlgZtUBB4BHIm3PAQCSDCTECMh3e+J
+yD7z4r9ydenaLhuYoIVvH6nqgN0tv05bIw597EnDQEgIrTB9WeMd8VsU1IBMhcALAfuBXbBnvhU
+JXFIfRc5XMvgY9L6dh9ksAk08bGdNhUvLpENf/N3kw5W3H2P6pPhFDjDRQKuAN+UaHRP9sOKBAG
knTNdC47m/WR5gCztC+gKLj+XZPWQbrdGODZESuM0EBXWT9jh3Io8oFhOKmvV/iIlwQzRfZ0CpEK
Ydl2i3B7likLQoCrXbFFA8l3BJarsGabIkhRWL9T4INbTzGLKKbZ0DUmTakTvW6yhc6W5Aureqx7
nbinFwh0tC1jwHOj5Q3J4uVvfbmkIR3P3DvoNuKi4p3hu/rKQ4+/ULUWJW7INJAz9u/A+oic4y4K
BRNWc9JQzLzDlzSx5AOoxKMYLjwxP46HSLnqy6FU2oi04/9SmculhXEWBFkXhTWy5OzUUlf0WaGd
YDjqwsD7AUWtqPfzowfhgS5ZOOeslHgL3SVlevBirLLFyd6yAxw1SBCiyQCxOojdLjkazS7D6EdI
9F2ORl9oAb+nGxp3Q8J/1846YIzOhHX3s0laYX1q/g6QCwFTl4cXVX9FmIAu7aNOQt083zUwKXAs
Db5AKOsFlnlkv1jnOUxHhiPRo3R71PIco4l/wwdthnQJFjkcM6xgaKZGqXLo3LIIBgO4R7yZho1V
u7HLYNHJC0PQNu03+KCwvQTTUE6Siiy6Sleab+3C9igS0F05zVQcIST9hAEsRi/YUYEEp4hxk9Hh
XvSePVAEy1D3qeGA+zMeMW5xqJKMqrlWaotGHYw+Kp/6L21NKGZKGw1MPIZ+9aoZlK/wyPqUam/L
QwJIVkO6yb5q4KSsw/wUOmHUjQ1Xq5/2oa1lu9f6pL+4AWyV4DbBArokb3H0iq/pFgeDADNcSngt
EZD7zHFXh39jfbUwbIftNLPmGs6SzrdPpcsAH1CYoxjZYmW06SaWKU9gJGq7IulkMxs6dFaL0y+n
2NmxW7KOTJ3IrfLHNvNjSezDYVqVpidFZ6WqeQHtHtIBjfd5gHopV4OlgUeaWR6938VAM0n5Miui
wZy/eQjg7OFi8S/rdyGmi0GjnvQbi0IwM4NrpE4z4dKumWHRv9dd5bUQlz6tsclTLyJSz2IBt3iS
3SIISYRB1yPikU5n29v2Zp2/Cp0r5V0ReDQuRX6hwqohm2EW1U3ASoESU6lMTVARefCyRUND5C5u
JZABqRGYkTF7YZ02+R9ZG2h8rUWn5T55mAbGEuxCk6lR7MxmUKlgIEdcJ5/lk5PFxqEx3pcbEAUb
8bI5+A559+H4r4J4YJ8j60C4keyzGPPaBYn2yqyzQEvxu1wJej1IgokSrXQ4wBUBMUSxC5ztDvxA
Ut/Yt3wxrB6CeSYzJGS3nOuzxhj69HC8gKkBe6f87Oab5yq2b5Gu8n72I2HrWMW6kMRkgA9gozlm
4RN6YaOBadKyhwlkUA399NCgrUKem26anpeP0Nln5b7N8MK41k6VaPsXQcj41XF6YpRo1cc7fIQN
BvTzNILaO47KK5WB3S4/a/7mdICGMJH/Lh0h/6b/wCjxz7M2KNNWf9eZALngUTm3MOz5sARIq6+f
IXVdlFraKMSlycIPYGpgxfF1zem7N8AhcKNKqxX0KjMHJ8nxkG7B+/G6z4sFqCvSpO51srn87ObB
ykeN0hTAaQtJIXvapXoIx7p8wb8S+38RTh6dR9DrTqSQirNrvROdnPNUgoFkAi/egcg5vI4RUcpQ
E5Dt4wcaI6FAXcKTnCeLhPAyOOJpgN4lyngGr/+obs5kuXj/Nr0vT+fCUJ8oopCela7d8CB2+EoN
ZoUc+1N7C3sIl47nI3rjDf8iXdPpu7VZ/LZ4FitmAUZjB10hxbKQQp43urtdUMT07gBYcLYBwVKj
6C4nq0L/42jxiQNZ25vNwmaq7KOJwOeFcwEXt3jFbbrWUNNGG7AC8HOp9p1hzjTrE5DbZ/7R87RD
pTJJd3b+U7rW9F8JDKKaVoppKVNkuv3QHO63qqeeITSsu/bkQIUUh0C6raL0fKTpaMbVR07fPGwW
YC42coo0lLo50YrmWubqZk8Vl0GF/UIHhPHY1C30gIYRytub6NTk/nOTcJRYvnGsqydcuujKMOET
pR2UvBTlKzQZZ73LVpkml5J5MysfzJ5tGrqXp1K8uasMJR17cfGrSw8W7tTk3NMJjS4vMyzibkWd
40IyTynWNhfh5CLrwA71w+OQtuhWzffTIPO/7N3/p1lwI7n1C0CUd9W3c4/ZkVpOMnztIdW5uXqe
lYILEy0BTETj4jJuLGmZYqznLa1L+2jfMHgmWMbcrzNWKhflKQhVeiaMsy9ZSyeKIgkg/imG4ib7
Js18/3DqQ50Cc86XexRW/Jby3f931HXLiVohW7+6aRAZ2T2/YJuWkaXL3N3/yKmSmVg1fgZxipgy
nL5UbI7q3/niUPvP28ELsxhDi/pk6jGlsPRYSM7MJ/jPeJ+8Uwk3nEiDRXwDV1ZTkaFqxZt8sfA0
MQ+sWZ3hvDKEMqX2KXV+866sdis5Wa6m0xu9l6Ykr8MDDVyJHhVp7EPY7K5KGC8+4lVOV2Xkneuv
LWtDmlIn1yeniENMJpZbdz/86adBnygXZJ6EpDufJNd6YTHH9RiuODvJmFyHaKPSJsSLPIUwbojh
rZhiIGFG9OCiLnUhxaIdq92q94bgq8t2vOPt6E2PvwCsEhl9bxN9eaNqo+fwbgQP97XcqNEyjwHB
GWmqrC8wC0qTK0K0EHTi1uT2lG1h7ICyzGTet0HQ92I/2U545l7MHsqpc/2hXlpiXU5gQLI1ZL6S
F4WVgHTwkfGScVj04pECpoyO2AWv1DAGoQxRVMoSR1+QT75GYIp4X0fklimgt2bCOx8xA/1EAF/+
1qYXknFBRFhQpUPvxo9fisxKQjYM6CoawHsEwe1VA/nFg+ATbUf4LOZ6q5+g1l+xxqHlMvwuw4Ts
h6uZN8mLOTdcsZZHQfiZpexTZ+5TvKM/JPJlng1Rlfmc4Gb2h7XhjuYkTMUastBIvpyYB50O85VX
uUL3UUNiB9H9F8bNzAenSLJ2G8MLbc87jyeLdq6c7P/UL+VCPriEUpiUog3j77/UrcSCn0c/U17P
HfQ8MpaGWm/PW2u9LSH4xmDnWjei03UxR7a7aavTWgoiaTHZPr/QluTbnbi9fkNo4twxoFzKFRn9
VJdhSQgOo5dFTM8OWWY15KBkcSKVI3FTFUP2SKKFDMmEpH3Tj1EARL1xgf0lFy+KNCxa0Ikm5oBY
SW6yuB4PuMaDae+3FORKrDZBrFDuTT8OJGGjV1prIu23UPqi6pQ/A0nLJj2jl0ChASwrtwi2Dzkc
xRH4lWzTnZRwKJvWufpZRAl7pJCj6EWITfaHCdF96U/G0RZImg83jjDbau9X5JCDaY+JNzLk7KJo
nxN4mfBLKJ1h7KmdEtrECZdd5UaJjbHnmiaB9Gqt23vLkNqQTlIc1JqJQbyUnehBWe9/Lb6ct0ht
Ru171AsRD43CW9I3vJzdlxX+wba6bsgSJt/F5GRWhWjDrX1hNT/1fxr56U/jwWICDAEy+velf5Bs
ikbsKuE7sFbxIrQUqOn80Q+jMJQPFBwRlTgiR/REL6tkzpYlJYz2RbkSXb9nQ1hZOQwQ5wYxQ7Br
vfjfMkrxattxAS2weNB56+2XgHrbcbw8HbBH/8kyyvclWqG6O4iq1X5D+WbjFgcpGrxEK02FnPQx
tHpbh8+oUxz61xGJyc8s0Ja59ES1gRLNG2Mc2vuwB0AWfRwvSxiQGw8zhyhoYtKq6KWaU4hUFopL
I9bRHhuWaX+FpQuhHBnx9DbkNBv9GriaR4pSbculixcSF7S9W3YTxv4sUEwSHBxSXvo5fCXBXJQZ
FB4UtcTPaTBq+ic2EgMDBTtxmdYJ2tVF8s2z6Ye5MbMcLjBcMYwI3gEzpiRQ+p4hO6ktkMktr33P
hW/xdL1zEAGQMU+toHedti06fu8Z2Zj7UI3o61IjuRTj2WhL0HsjFQ8jdNrSRSCQU9j5px3hDphA
DmWZxMyStwCvxNYa6cKSHSI68R8iq22SxvFvIzCJMNKoQjSEMl8BgPG59ulkypKDZcA0ScYghrHx
kuAxS+amyErcJz1SYoF1Zy69htU0RXg7Yxw8Zca+TcLAqao7pBBYFhvIjlisdXXGlFjc668WmbHO
Il7FBTPzjH+haAG1zgR+40Vn1tiTiebOiejxl9K5KvEaBoqqFDzjNxw4olcs/M0QVEudI8BAoDP8
may2VRmGNgYt+SJsMLreN/A4IPgTcxI5V/EZABZ1+DkQmFM9PT4DmBPuBOYfNjhUZlIX5rsFgfES
fiq8IURU9S3TzQvHb9QTgzVuafW6tCEap3amho86SFUSVABYBaBixV9lA9IaRUTRgeoGdWYVuS56
NYb0ArFRwBTFbRuOBQ+n0sF+48vo00RPeA4cG11fx/zwR3GKYZuu66NCiI4DHI6SY8O5UL7yR0nW
hY/Z95K4Rgs+au2YU/yOj+cvTyK2THj87skt3dyXT/0Dn/YDg4BLVEYatZaGPX+FM58oUdDcyhDj
AVSXs9Ujz6Yq+1noJlPql2gfy2dKKyz7s/YBn7KF7GTpN7AOYk0lsweQBMXVR9PT7Jx7PpWvJhlc
fzo1nBfZmgcDvQnI3jJ3YwPdL52wfEfI2Cv0ahZ6zyXEppBtcJ6GzISeLhpEXpwxC0111ZyQXE9y
bWtQfm6O4Eryv5err5nOV2BncxkuSq4VLgtithne+m/z70os+ooYAmtUtyN975YvJSBHZ0a/vd+e
XIU8/GeT7oZ7GqnvjlivXPSliGiClSMynrhFLi5p2hhFbXHAYkkwy+ncwru91R+0eMw31O9KSiZ1
pczUfspHdN7c0CkN0G0FW/Uz3VhswAK3rF5UDPS9k7UGemW6Yu7bRQjfoB7QS2OgnxEFcP85bku8
u/8y3/yAC/fPWLIAhV96oqY+o5BPA5Co7jt+1/eIiLuuzWd2c+VxGR5ItsURYxeOBDf8AhB1Kdes
pDkyGx16dBCeUGNYLsP1BHwZRN2yCGWkvwxzSNmLjVrApi04852xC+7tAwLM7msZwagCsD7tEEKN
xflxCcbfoIaGPDdfgboqNEgplAZk8cJKM01TormlJ9h/n1sEzV6G/rKnEsLxRzOLNSFvQ1aHdtvB
CVndQap1XgyHHQ/9L9ULfnFQNCNi7zyPSJAmWC+a3FvX1z95BiPjcHnhE4yCxtcpY7GCmy92d1x+
+UVCvkC9LNFpWhMhsRRmdx179FGRyzYsl5LlIp5j8Kv3Tn60biYHWUrk6dUwuZYy38U/DCufDaKZ
od+CV1Tr+awAudrJNETjI0OJLY33cySIwyjGagIGhewpbYs34MkixQh0NCxT3oERM7j8E9K2iBVO
B+Kg/qbUmkNLJQ+Hr94n8cC19OjmqG2lfTYGVXPKIxwvGyTwVW3DqGF8HHLxhQhhoE2d0MqJ+8zS
EEzNtebd7vZfAEZQZlj2xCuK8vSeIp0Z2mhvao9qp1SpsEa/CculgyTYotlnn7mqQmDRgOgvcTt4
qKQPbHzv4ek7ZhloR8XLizPCROSVTmOvr/GdYI8fcizS7O62FOp/NOfl7GxPYyR2QGT4TWLRxNd5
ql0GvZ5g2UWwNdBPbP0bonHFz3Uo37rF7IolYF9x+Ay8jSF9RNcPQTp3RlMJGnuQP0NLsr+yOSP3
LMcQ+lLEXILVjGvUJtHT4zfRG8dHyNuGmsLeLmk25kgPNu3/vIZgR2Tk2qpFBMpfxZs6rafSsNbp
hOE6DTZ+Kvla/iN75cyTDYDSErDHeA2741VZDymseEEE6Aw6w8iHpockTgaFtaQcwesaCTjau1Tz
zJviQFkXSscjkA6bpsEdkmyleQ6lnGrLytSjZhhmzCBMRJBlF6QK3TbEcuiKDdRZAsWegwokSjgG
2EO+fjq7gfVah+KZw7b4K9XIBYW+aiZ3KteyH9uRMGXEosYG38uphlC5ll5Lia3HnutRWOk506SL
ls6mj5Il1ILqaKN2Gl4v8YB+nAA0LMxs4YcAdfKZsT6koIgBrBfg3gBFIopwvOWeshhrvYgLRZ24
B3g15xDpxwvSTdpjdi0nXaPIo8XUXl4al8b4BGo9NuWLYjwfdAjBMyD+huneFB/lFoG3mntxTN2r
C4lVkP3gp2FEHT3vcwYnpxJ7rFyHtagQUmN8RuoIUOTY3fEg5V1F4aYizuPAkBFIhEX/2v8jB3rk
SfK2FdKxaNU0jIUE1omBocmfvjakyX/6f1kurzWxkQROtvYg0xsdrl7WYeCoUF2ODI3jnsdPExOW
lCmvOyeRyg0PE+UBMB48WIAbUfzxAo9phbMc+svZjveSnqnZIsuxndCEco0wkww+tUBSy8ntNMXR
WgBQ3fDkcFdxm9Cd4apHkyEa/zU4UV9sqH+vxT4zvf7qWfus6VoDU7CCurgYIFiE1t7iC5jhxH7Q
QOG6MuuUbIQLrOtceBuHjdi0AegonurvNpRz9cMA0++2SYSCOB7LTOSp21/ZldEPkjF4xJl3E1jK
1dF/heOAy+Q5z0PQ8hMuwq60OgRqzU4meeKDYy3EoSK0cg7ncleiSQhOFB+hsx+FURI/bqTJlS02
X/VvlYwW0AjllgoSHhvNDAS7jmGsHpFCbtA7jUR8L2dGI+MCdg+niPjaC/JJUZuMWJAkRB79/GhD
CR6NwHs78QZdcvT7gRj6+3qvPOFrdbgXq6kWsMYQzPRcuu3K98m5XehcB5vhDyE4ztrs2U5Mk5NT
8ziYvx9G9AEY3BfXVap6Kh9Q8szQhTvfyIIPk+VrJ8FKF4BmhL3BblbATYNC0ck2SA9/ZNvx9vVZ
PA8ORHedC4oNSJs9SwnEb0AM1sXrIPZFFXw3Psl0coNE8zZ9jtOzS7cwYIJ+l9c2VPlDZT8xpbQ6
XfzojciIY0+1H/pvjyqp0dr+fd7efebG3xC7izE8q0L3r7lD/Sj+Y0FOlzawrUzrd5qIc2CpKqUy
hf4fq8P4TGXgZpT5eCCIn1sepofy7wcNQJvU33V+6NeF+nt/3og1j5PTW6aan+07T1g1vVsLu6Fh
U1siv8r32U+uuV38VdedjAp3bubDz6HACs2N4XrgqK/gnvXPkydvHRamjPV3PwXEPNkMj7wpRtl9
c0+N7rx3HnMVju1c5zuAS0jvMZq/fvUoa6Nj3KM2QM5OMmJA5etvkea8H9tSD85VrNQrlD4SuIvy
PAdk9PclsKQlqRxe7zFJxdS1OIONGV9vYdVTjFd5jg3S3fb40DnanpqEVaP3r/xAj0NHWEjolxtM
/4k6UolmdG8a0ZgEcPJfnjb2kUXWJ3KppHEYEERbO3QL9IKQ1ce245ZWkKDgsPSBQhVjPXtK9dDy
BJWF469/hgOxsN3vT+/M49i5tdy++R/3bNOT8L8fHNkOvdMoS5ODPMspoVfP5+yFcqmnqMwSOcyv
nosbjZGYxXRKSTfsl+IHPfflK4Xc1DPYPUXHsPC26+24ypved4eSze/OHXHO74GPO3qfaGS+3Sfo
TlYy/J95Oy4u9FlQZuhCv4hYdz34Gfk47Es/ox/+MO/P+7vRvE9bHnreXOrpxnWSeqMnwCTxtkF0
cz/xu6UXSGzWL+EppkSzowYNyZdth775/G1nzZbPFO+r++qn/r2gSdIbzYhetMViigG6MoYf19X1
WebbKrmb0iHkbc3j8fY9ebxtJ98g35lhju337YjOE11SzpP76gLKUjxOfJPPpU+l3PCeaOzAt1Ev
YEnFf4arcuz9oV36eMsNk/3ccDtJdQHYusk+fUwaWWoeNq1CjUPIvu/39F/IJGm9lKRFWjKgw0gB
vf7i6Rakf8q03EiBttMuJVc6YmIvFVZUu0aBzJLhCRsjJLf1J+5a+PVLxS9+AjgDPXOQKv0Eto+/
Jz5vs/VyvYylKGoqPgH3wq8UDsO6GGf9pPXQtguUfHtSp0tzl+MyR9oJmiYZxhyH0v3GJg4Sz2I6
Xz0hS3hc5FLDExpAQInb5PIvX/nBTmxLe+jXp0oB2cR0ma4XKRpcUMtxKdOp6goPvx3PFdPvyS+K
fK+L7IJ5eeU9wA9wwQbcx5dccXOqXHEw8qUNxVn0NgCOPZX+sJaALu/XeDGPhOjw8p4ZXwbxaXx5
INpv5UbbSeIj00JsdbJHezXWSrfW8FT69xtFxKxh6ymXZ4Nl/J6coeBdh1Q1tA+97TCkuuP2Yh80
R6cn/vFnyAijlWJnjGnCy41qo1kXreXGmZ4Quw5GASRqdIsJdkdhviFqACmMBlRGZhaxaVKo5Bxq
uArDTqNDjqmFL7opfj6qfNTnoaQywypXhyey2lZX6+6zuO2+SB+I2GotgRlx8HBkwcrAhuEf4jRQ
4YdjIQgZr+Q+/pqbUboTa57G+9V2Ee8kUOCkIommXVAonkVG8PLJnPh7o1+G+FqIOFXMaMpcxISV
N/1Ci0qQ9m83Vs+VN8GJxj+kEXK9Q2c9LNR537bKEnbrnBevFonh8ffiQneIn8Zrmu3EZhkEDOFm
VqjjmWQ+z+Brb5lm/v32Nv/6m8VmMBA3jXnz2mRdpx/GMEVPIzJOlGPPMSep7rWTp1ndajM6j6GX
NTYjKvDI5s3y0hjbz0mCvlevID+gBnz9U6R3ULzPpZy3LyPUQvqFbnqwn7xP5gNofrgSqpiHgAr5
a8jQCFBjfcCTRTMS+Eh4SjTgYYEwNMHohAGKrhPOjz6B0Ex/FzC4Blj6QEZkiGsbewt5E+hZOhIl
41KOVxskXc+IgFxSH5/p5xqN+x6T7zpNZ3JuBuJgClKoI9xkN3qUIcKSBVeG0NA6Sr4ZNj4pOIvM
iBG7rfzceYS73+grMg/QQKZrRbaRb+TeIK/t0apEhAe9ol0r29+jXckC3z/Rej71xqryQBkYAx6g
Y38sXj5TeDebEncWc+PauZNFWeWgiXM/DrbrYoKruEx/ZVe/uD0Iu1A3fi69OjuKZ23h9UeLreJf
Pb1KTe8LjEgiVYohqpauZpCYImK9qkkuz9FGYKEE+PXrt84Lv/9KhGmPXmxfPH/lD+ScgPfvq+sC
cTv6clHWS8arf2i92tkJU/j+LNMRpvdsnN6YMvFVfJL+Oo83s/UqO/6t78evSXJFS7fTKFelIRLa
YoQ5pzLFBRuEp6iSgUoLd+q7eEiUzpjxVHmNQWduu9KkPhKAQxNOcPeRaiXpRr8Ct+CVfEJ2BduR
/SeZ0vnP9GeKFRFZtVf71TnMLrficRx7O3cG5jo43S0z7NDDx/G6Q9aaXGA9h5kA2hWIJvkYEeAv
RdLEewR3BHJ4j8CUzhlVRSqmYeMrgN50X4UX6rzcd95FTPYDURN/fbTIBrgkyWUM3XZqlfYkYWQ3
+mAStQrda7b5Wlw+sVWh0/kAl05AMyw94sU5SGP1gJZG7Y7HuSsXEG+hQJDlMI2Lc0KFj/YsaeRQ
Hj2KbkunLjLP/b96VPpOU6qK+beBKddRt5tCiDrfvnZyOBTpC/mL0+i++K1nppePzfDShIQ9xRfv
ttk5PlR9TXQLtxX5gFvxd7inpQhMU+4VUKhjMQHhZ1O8p4vJ8f7rjOvzKv7MMBwv3vEh+R7l2k86
IjIX1u/rrx3iDXlc8PIrXUwN9l+U52eopOvOV8d2qnXZFHPLDaVXAxbC6zjXXC9u+eIWOQbS0cPf
GTcHqta7IYXKg3WfEWhm1sUUQ1uiAmjf3o9Tg3k1Tk8q0ib0J2/nKgEL/oBrBGVicIPQP9q+n5p/
Qbp8DFJNiBQ45JnOur0OtpUCRhGtG1Kc/Rvsii33KO5n5dZg30jFfje5AdbIcO7ryNAAEbpZ2wk9
svKYqoND5RPR/AKqkkEndSySN0EZS+uxvI19e0NJMcKZEDAsnjHKzwSysX4bEUHjTq2h2P+QckXK
blUFATEhxqQOyFdneZcFxj4iQbbf0usj07+hmPSipDkd0jlUR4qoUUS+hLeSfT43QX8YgRIUJn30
cMdJv0kFse72978K5Xt5O7rzbgkW4enhYH/8wtd6tnLU0j8q8678rOyHtcfx6r11f5BJSTWeVZV8
FKVSNudVFmFwO5F3MGgGoQchEptwM5CGFAW3IlGK9ZGcodrZtESkM/u7mnfPLaTLWmoLftfvb61C
u9A+kCB/U6swEaQoU7+xLw8FKhD7kAgnLci/Wmz8h07q9r8tVPq+ABpUMihSfbccu3V9//YXJCjd
8Cps62FeRR7Z/2uGRao3CFO1qFQu3Yr0+iwnOlZ/5CDbnEPWTBaRKkWMUMZpx7sPspX+7OXx+6l2
YUvXpaDd+AzrzdPDC4LIJ7CJU+VEZSGVSpVXL12n+dapRvk6xxODDNgOPwGdnd9BevQ3UKkhNbDS
EEUQxKgpliIPH0C050stM86o5c5zEHmS4YHID3p4d1hK9UAc6GcKPZhzUBVJko9wmUfyv+NAzzWs
ZdxUn3gxYGKrU6aYTRQtbVcQF+XzcrqXL1uv5Uf6qH6hgoz4eA/Vpz3K0E57hLWdput6ktHxPKx9
jWok0c8N1YtiFZr6hf12VTFBSw8tca6kF0AO1s/Eu8Gh9e0Ru8kPyCIVDfP4NEU7vHKaWnW5p3wt
xuEYRJLzA0ZTa8nJ7zl+EMNx/CpdlBzcAtdRqTkfjKTpWI7Dx5ZPKVQSZNi5oXlBByWK0qUZI5Zj
zXSrD3rTHhJKnGNH3kiYOIzQpSnKTvXkEBe4miOB4DZHeDZTUWfRml+L6ralr+nHFIn2fxu0iuBQ
e/WyrW8O64W8sHyuLcwLTofuWKraeZCW2k3NUTLC+7rlglZVXCqRFKPvQtia369lZ753hiIO0iM3
g79SC+Td3Iehp6QR0y8Eztz7JDx+oLhJmYzK6ZUjMDengDUVLLVXE0+3maPSyGriPMmQ+rH292mJ
UBL7WIl3gGTKxAchLCzx7dBWEEmg6QXz6d8mQk1vQVw7/yIAlA1OLeRWsfc1+pNAnBe81wOktw2A
FEnlkM6jd0iHUfoAbL7ynQzQU65M3ToFSlma0lUf3LUm3DgAdx5JJ9lD3F2YqgAmD4FzTa4ZpbDp
i7AT8UHkpENIH86h45jqm1iNR/tIZBShiSdmG/pE5SuJHkHX/Eql1CbYT02LI82EL3mnMCQZ/H4k
6bh8p4L8FA5EjiPOeSTUG3n0RCfhdm2AKEFKom7ZjDzuLA9Px+/hiymGfjLeL4ghafhJEJ7KoHGH
AM8/OI0tW9xU/E5ikkjCTaT00t5VEFypioAzPZTaioqFlNjjVvwYcPkHXGxLcpQDuzV+0Kd8c85o
heQ4st5z7yFu5hLqQhpms2tSugE24cIhgucTK4kqjUU0feGNKzEB9s4LXq1xJIl3HFrtZAmSyKcl
lLIE/m13+sdaasY5c0ml7scYJOcFF7htrbrpBQfyTroB6aVhHi4PdAAKnhUPeFsuI9KENpRFrJku
v7rJ4bqVaedK8e6ZhS3H3cKSEFZBRNbX2U+gB5z4Lij6DJM/yozpzqkN8Rtm0MSK8PSW+v4Ryz9v
3kUomotg9sUHG1PVdIjJpFwLJJ/f8dzb/i1ULuZ1ppOfNdM46250fqagYsCcXn3feykDFjhnrNOh
v9p/kBN+n1nCJxplUcdr60/yDWuN4iT9bFADCuwBQEGj6E5hMKTBStvpvkkhX8T28EYSx/Y6aHrN
YUc3lyxhse3hivWrsQCxlmQASkhWocEXPoZykH+KS3Fn/nVcMh1rv09nsBY6M+RGI760k2U/U+1+
AwiufedeIxtERqiSJq4bIuHaIQ8id/VFWXNn6EH9lAipacSgmZVnC1TPvuhBXafIfl98rKm817ze
EWd54s+4RT9F1l5BxQSkfpt/kEKAJmBqwIwF9Xwkh9g4roj38eEqvx5bQaxnRssOCv0LKBydmocm
RaK1A/09MljWHOu2CoFuKZbPJyVvrze1cKLNv/q8ZjaP++CKaVYmXjYlMmxwy0aTGR0EkhWSI1A1
/ncgyrgo5oKse9iNxM+8hLZ/HagtoA12z8/qsXVmu7burXSo5p+o5K0olcpbYFS07+cyEjjkxPRv
6MRA/Fh/Vve9NLXXEbskWX1C3H9h2z+8V87MfnKxjHC6PiDKiTOZTi2nk9BtlPf/K+agkb0/IanW
MfsOvxZbb8FNsVbt1xzXNYdF63nI36j8eSKv6r7uaT2rWOl6rHSoffcTtQPtfb47seFxkXl7Ta4d
OQobQFmS1dVCJT77DhTX1SMeYPV600SAb9IT0uUmJDDT3BJ2DL6owJ+1OhWoOesSpQbjY5lEC/UG
qgJ/9VpTaP3XcqsFaYbiEvL3GEqmm/rXFj+QUrOFiRk9sPUsDqCutgm9W4VnZkqKHnDAX9QOuLFe
tiC5BnIKsG9t+Iph+lrGpIl4+QQkfYWNWVCWHGkdB5J3TX95zkaZJrHBCuB0EFRGiV/DvihvYS6W
6FFFBRiLZyRTXxXyHF1WHcqAKtbe2Q5LlErI2DEnZpkGpARbHK6FlJLBF5T7j4ct6JC9znm0CAt2
tiOJ6p4dYQGCj3vUHdPF3eqYKNMyqIQCse8m/Ul9/b/IRQZ1rr3FoTAUAebpZ9r8yeTZdNrjZfT5
Y4Ddo5QvnPUWDtB0xsSmTDQ0EhIVV4f2yoRsnApSZYfWzP3U/zF1nk2qql0T/kVWiQn9igTBhDl8
scYJiBkTyq9/roaz33qLM2dm3I4i3GGtXt29WFj+HTotuWFWnu3GN9EZl34GVgY6ppsatVkUfn54
cQhYuKaujgMNJ+UpskEovg6+lpDiUEhYuDOVJxqIWhz0LzvMAb2YFqoBk6KKjecROpIISQlZhEGk
HzNfFObI8vPttALSGb/pXihbaoeNXdWSv+4oloh/Qvn1ymcp+7v4FbexbDF3FSW9CLyeNmSJ97hC
gyW68rZpJhBWx4eHvb/iXRa/OuXUum1TzErP/um3ho48tS6NMKq4T3opGc4GexA4JbKKpxeJpybg
HBEiUboWY/jTcmlTTanijFOa+o+0uvo/ZSX7DmVlfRol1DPECrzP1FMG9w0MULFAJXJd7dzCivWV
e6Y2/Fv32qmw0GmNLc0udIMGY6y7z4qVnNp3+k1/umYFwY85rpBADjaTUy/zXgFOSVgudk9kAasT
MeNuUB3vtikA56F/xCLublX7GZmQMSYn8SOMvvDf1Zpw6dUJBvJVrowPBDS7Qbl35+5RGoOzg+2e
aJIdumXDX6J4MSoN4Ud3djCXi244O7KbfM1xHp3z9o4jKOZzIZ3OB6e9Td+YDuazLJTym+du46Hx
mB/CT+/l1bqPfq1Ttq+MNh1gD1aDE5uk/dPoQUwwSvuNdtVOB1X7tkq91DvRCAb71cn+0L7MdFCi
mm3C0tWJRu8uLuFM33402g2jUTTaD5O+0b3zlfTvM6pqs+PkNLoOb8NPv9U9YPR4pNX9BRkm2Qkt
bqhwQdmpBFhbgmunwLA9eRce3axbGjTDjf/Y0vSmGcZB6t0HyYD+JsHDrfq7fqmXdNk+p7WxET6D
Cs6lMqOiq+88nX/mt+ltGneAYoEFb/5zfvk6fFW/cZgalSbm8DSvD2ujnS+jpyvhStDqlPLj+q3v
tIOnnEU1lXrEcN9r9ukNP6mNDvPWpBwA5bhlkKAeENJ39m1OZKpzd/aUO0wmfw/rKKz+gpt77zw7
NK32qWpPK+MsNMLWlI7FA/FsGo5qwTu/7NX6Zq9EkbHZl+DYQFpU/z58Hf2kBhDbRDO7SoF2L71r
u5N2K8SiJLFoIoMPoD9v1iT2pNXYbEdz0NYqo9E8DXjqS1BArimtM8BEzMlJkVoEFewNSwnQ72O9
MUMAbX67myNYb2uSzM1bh0Z4Vz/OHCxtsNQkvkT4Pn+O0zXWyM497Tzu7ffZT8xedu5ENbJMhjzt
YG5/R4wCp2px7hx+sLBfX0q4mlo3CP7IyiqILp7+ae9FB2zN77PmgfhFraCPhE4+RqipaZ+ydp1A
pf14WcazHQ0q+G1+tb7ZPb4uA6osyg0b9pmCYbixq4QwbgayH5Rn+2Haj9ZvAkNS/cRhbl8hZMwa
vnl1SuPyq1/CgB+jZMPBJRWIanFpCry6RJ1DFJTGjbARtsatcWm88Q+/alKEGdmAxwaktWPGONlQ
WOKfG6hUxrw6WBuIFqtE99R/dQ/Y3bUGD76rwZUe4THY+eqApe8bX0AZOMX4tXgYou7/atl50NZJ
kVXFb/g1jgg5UtXT9lu400mFY8CB3XUbHQw+grd37KQ0uFGLm+vg0zuEB2Soei6iU/6q7rFwB3VM
DQ0e4XfwneDwsi4gcPwWmAxj/uFOwKQ/aA7ltFcftfq1ofnf1/VjtUCOGkNej/wXuzmRQgS9vLDn
05vob7V1PolIL7gnqu1V4pc8EVuhr9I4CSd+Din8YpIVhdJFAqBwXGG6lGvyLBUpNHI/HflNIO8g
WRDrQX5iZRzFYuhsKS1lVIzWUpF45wkezyx7KjmIGNgY7f2KB9bPhD9Stz37mXv0NQdlwAE+zusX
YXzVT7p1vpJOYYV86rYo5n8w2iBxsOWtmfX0nqpAPHPzDnmbyc1u40Ud6IB0cPlQm5DFst7vE7zc
zbrC37PQvCCwvVxl9MpKz+0ZswXG0Id4W4RmyZ5S5r8gASVpMkXQlaAWomqu6sNNrwTtT0R3gScK
M1WBEeUjyy1eb+R30HJ9siRvM05pxyzPG5hu4nkk0PdzhfpsKi8RZcgil93oaKWNGrcMlhj1qBYC
T90JOEOtrFW7vwFLn9spSd7w9W38pbYZiJpc8up/+ok2gO3vkPBVYacQW9l+CYpVIsx8VwD+ceF4
kNEofo/OOXN7n4/Rp28SrxHwXyPreHFapM2v9ubO2kFoXzXt865fPyze5rL5TVcnqnk4N5WCUtCi
X2YgAnjVoU8OoUTZvYDhEK4MSv1S/41FpPDMuxv5mPb5JCUkJkRsxCoMcxZcTklb3YvsYdcRq/rk
XnNmkkh2EOtctf9Sg6iUGfFkMJdG13k01VR4BZG/6ehQrnM74ZOvd4hocFf2P+EnLPOVDfToht5s
smOMezWGbS/mqPfxswnUEu9NYzyzHWYejmiZVwF3CqL8CQSPPWUBch41PU3v55RZQ3Ymt/cqZLWE
OZS45lytxxpu5pg8OyVO+EC3V+eKHCkef0hYmJNsnLfuzqXmh2hHJhOMZJfiJZL5uAPpmX6Tr2ky
rjgHymUbtN3wJ3ScKH8cAnp1kFC8LUUPyqrUmURZVt6u5gXA9PAi/0CJLsi8Kl6h5dAYkHDuF0US
putx5NrfSWR7AhTKfrN36zw6DfbyiIQYIBEveYEMSsSKf1HYE35/k3WoIZ5CS0wpAdJbfXldKlLU
oRuuRUXZYoV0tdatdI4YTcn0NV9WILEnIOL3dsTmR0by8R6pX97uaBgNN+XqXhQ8D3A5qMOOI3ek
yrnF2YqDXbibdp/dKrOov++DX/Ubg+xBdVM/Fg8ppIgACLv5AfMH0kBMG7BuY1AbtHpG1aoNznvb
vvCAEZamD67e2Di3a+PGOFncF/tZiYjYaOP7NDvO0sV5toPO2HTiYSk8Y8nJCSgcUEDQiDBpSLYC
DN+74ITh357N2Lts7OyFRVXN49MBtH2862Zep7M0qE+2fHOTG0G291poYEEtZg02VxJW9Mqxs4m6
Jnf6q7FsvKBWRpl7O3uHB3bcgFL1eXn6nJYxv/zaY1J7WLzgoH2AQrNWWIGjJvfVjWFjC/z+a0Ej
LfvHzHmUnLjuNL9fTiW16myg0JtS67V9ptMo7TRDw3vaaMk73A7zdHDRJxwH1UrQXD7pD5gNj4Pa
ziZ4PmygctgG1HtVLxoYzxqEfBnylEbvTpDQjfdOtX+n9QR7/vdnuR9vhvIvLYZEXvEB2ZapoPaj
hCBA5QUl3p9QHRCgMbEWDilIl7Ecz9BDq9osFbYK06iUYBLeCDELk5UG3zMaisGdpz+RklT5oCko
LVzeIkoGdCvFZ7nUJsUjmSQ1llIjAi6B2CAcqWBTCKNRpeaDMFnER8GBJGozAUUgjAsPBzolp1MB
C/pBqyktSvIM/QFqORHEBFIoWFApINJcNT6QkrronyJ48u1E7RkaJZBBJPG08NnDyR0oEZWdoqD6
awcX6GvHwKbSLofg/qAO2ViTujSr0SmGk9Aa/qa9TIkiG1JoiNRUAqgpPBY6J1UcPkOVLeTQq4YS
jel+0eBFjHHNVxNKxSjg/Q16S7wJwYST6Hgx5ekHxNRuAYTE3KGioENCPdTaJfDm1VbRg6LiDmRE
PoTF9wNNKFSZaJG9EHeybsQYStKaZGo67DL0VQKfKNCwGsuJ7neLLUh4pU5ZMIvKtRhh8dGU2hEh
TOIR1IDhlAylrypwSGbSj7ElM4gXh/QXxaKM4wS4RY2SBITupEM8sfhK6JLB0iivbRhfFNZB8fBN
5vPEAGO08/Wa9snjeX2T5J0/eBPsvclNNWzElBNHTUsvDrQMp4PzpCXmE49aaSvOeZpq8tOdvOeN
b428bI28o2bqVX4vdOLU1ymAdEBL9Q58JvLZo13vIs4Y3vtFA+w7oMklyHUrCIGlZMmLLSNSXG6t
7oqs8e/ESNrioWLgGX5Wwwyid6Ip7RVgSwW+JI3HVAIDvYToDPlL8X89omq9yCQ7igMv+9ZTTvWh
nF/U62VKIGcjRRKaPkkgRuCLDgp6lb09pbovyYwq9yZVe9FLVNqndnES1YiudgA+0FLE98hcCFyu
yc9rUe8LfYeUBCbpVfH96WDoMFcHcRFY0rYoB9Za1XbQJaFE6AbyV9Mp8sN6uR7itwPTUeEisg+B
T/pYgqbyYg4Ki5DaUg+EZRGW1qqlacvadOgbDEr2vQBIbDmofOnSUh2rASttYAcq4VFmcsbeKvia
OUJ99C7IbbdT3/cjC1kOoE/I/i9hkDcmmcghMZEtfzXyRXPc4QCKWrdpI+BllSGfwDtcHkSM7D7i
FOhWFxIEDDobI2gFWGvK72k8RhL5rxBXfI5CFikUkHPIIq9WkhiS0kVbuK/akymzV02P88wt7mOE
k8IWdesU775tThiYj//gZ8MJ9T2eb1Hv9piyY1A9jjLFId1F7p2Loou8cTHWkigjlB4Xdjru9QDZ
/kYfd09AFcpIE7GpREaJPjBAhr7UOKfJ1fBLkr5DKNOlY+HOm2mxMvKG+l2LCqyLQgKi0tPob0TZ
qYuRB0AnTFVemnxK8ng9dYpT6ZQX0xWWeO7/sOSvlfdbanN99+QPdIfJ5WCJ5pED/0J+//e+dGIy
9yT9dbDgEqRYsk5gMoOQGAa9FEsohqUYEDKN0Yt5l7XIskKYkkAoU72ruSikRF+Kwwy7/PWa1iHM
Vt3SUnIi6YZhDZLdFDwrMUrlgplbhkD0Eg8dF1pRscRt0TRgcrx6MAM1elWERJWtCK8vOxDdOiUr
AlVhUCJ/r7RlFnbzcUrSXCgNNUlhc5kyP+nmnC9NRd3KjcejTa8v3yU2S7yw3S3YrMGiwX0UIXhn
8z+W6vyKBhqwY8b7kmm5HaIpV1OhMVPrgjTM16YGm8h+5vo5RL6a+dv1A2ot93g7HIrxMxU1SIfu
PibwrONc2FC7+CvIicoLemOvnAGQ5soDnqaZIcjtojmpj1j92QIQ1Ye6HwdmXylf/l88HC7UVVFP
gDMDfq8vIr+lSnTksNYKXQzEEsHUPdJgRnhrBCFjpRZm94ted1Ebnno95noB4SswBcJdkNqqeAKJ
q0+/sEBot+qEWCXNkHWQR+jYQHBoH0cytaCGgbKDegrVvWb3in5k36UjsPOVZzRkGq1AdoRpT4pP
VSvUnHY/UHvamJ6R1MKpnciifUUX6dXFf+vjC89lTiow9hbfv9CjuScZ7WqoRo9/c4MBhRPMLIzO
8L3UrRO7avrevra7SYZV1kR4ho4mMblKGjHZm44i1lZjrEIys+E6FXIVnMQRxOjzqX3XnzgnpPGi
UEpTIoEMiR7qnaKLvLxrlcxQ3KDoSX6mC1bY1rf6VYo/ujUQY35ZS4l6Ist1GdkNSioaitoZ4K0h
UhAO1xhBVz7NteQViod/Gw0DT04bMtwD/D+gRpTLuHb9E2QEURNa+Q79XbydJE3c/xGoM8kTJ3Fs
X/+OvDTV89h6nZwsuP3xS5WzNkdGUM77dYPZy45F6YYuQGfZ7RCT7WiviQnrCPG2yvSEfRTBf+C0
cprFUQ4yeGn6JNDa52/ydYjYpPiyEuBJ83mdv+t2eAUcOBQYIkjm1v7rA0q5gMGY32YaNowkZFbD
eFWiVTMr2DWyl5LXkwoDKgKuKCkA/itYhO7G/8V/Krxn4HOUvFMI0EOc+lWVVaUcxv4btm++q1Au
xxaVprGPsw9ncXH5ceeUt/FkF5QXMmi6zm40Q1yrfq5nqmKJbji35NQUuPFhKlwehM3ub9iCWKPt
Ust5UR7G5poE0+jySNHxM18ZtA4DabMvKEpJZlrqE4z8o0D4MYAaPSWBs1VGo1GWvMWzvIxY5TYq
jlQuAGeL1DHx774QJzOIwtKoNSpxqCWX4cjDZmAGeSdCqcFJDEEnAP3GTZeY+2ZdwsMqagMyUHSR
qq24hJKNo2Ov5dezEL0XF1wXXYa1rAzhwwq1Sm6Jr9osbiyfLYRFjUBBkbiqEkOIyyrTEcyfiSAL
g0SYkMDPB2D7QnucRyJOsdVpVdS+z86r1Y3JovcSK02kIGzdAu3MdPvkls8MRxdehWSVgiRFG8gi
W2Pg7UAIYgeXkI9lXOuuojfFZorMTNeAIVtx7uOo+6Z+3EEstJRNLUiX+6Ff8iFXI8k1P801jIKM
EA80ALnUDazh3XpEAV+loeQRyKIxqWgEz6/C0KqIA4tEin2UDVJ22UqllHOohPnoiIxETkFi0iLC
V7SvmF8AaQGSKiAnuMbWJO8+qoAeTYrUyZT7CEZVP9wuCR3noy5ehfgOygXx3KcfB+kXrAGE66c7
1BBZLBfi8bpdHmAjBPekcHAXLqjP9wnQsw7JC2ERwA7gk2ZPgtAcb+NXmW9Q8AUQNNjUi1JS0bhW
eIkSj5LulKr8xXKqKEuLtUZM4f/WzM3aBEOpOF6QxkDKWan+EdLIXFx1QVZrO90sRfK6gAqnVQxV
dCburMaWzlC4IefKvdEngP8Nn0b4JtCgaBZYRKAqRYSv73K3FoUoV+/m91MqMC1SsEN4PY1RvUMR
uufNkvOevPv/qmEH77ZQWqYvcmtunOhgdMcj0xS0ZTArVYIXOnygnC7QTRUmtVVRdZs1h/VJZrdU
8jUh8Ttw6m1W16/ZvgNr5sw4nml2ohKkXLpYQSkhJKb/VB76kasxzVCyOyiXK061J+WPTjjfCl4U
wCTkr/3doEKBRoDi0ihqWAuU8TcCRkqRyTANREjW7dIQg4w4zglrjDp4rCT4lAYYbfabEtOrqw2F
5WqkHFmheEEAU7pEXKQoVisbDGQ2J+qvP2q0MId2JXoIGM+v6DsYdnnk8rJPlpF6y872Vu4Zd6dV
iOH/qEUdMAuudlVr9JN0+QH1NdgE6gy2FgHgGHIDjM/hSHHH9n5GxJ25YsuLZl8g4xKY3S28WjVk
iqOYb6S/IyW6U3lD0U25xUs0R9D78aA2h+bw7baebFsa9bLGgjbDaNJc2Kw1JxI2Yjl6zpMu0fZo
0p78RwhYqamx1iNxQcUuuQMUwpkbvXP2qMIu7T7qWahlNG/GqiZNM/yjpP38cJHYQVW21kekS1ju
HFMoGD/tI71Q6IaSe78f+X9tJG3kvCkRJ1P/ZI1GNzAPPV0Dv9TRdObiY7eyMCRBgQTXxwxeJCku
atPZeZJHFs/X32jYaxJpeVbErHgih80J4rVKCeaRPwLjwTEZIsRKXnOanSzwh0pYHWjSCtoo40Sb
A+Ks1Tp29nkxLrddXbx/anVxlfDMQWQivhOfVysRsp2tSFylHiWurfnToPanS6KKAYCk1i8AJGr8
GjMmhziCcpPJ/WTkp6OIiC59jHTVIQiDEkal6ypHVwqkTaRI/MW6UKKgzWcHQHLr5OCaCJWwNMPS
4ETJdjehSLuO1kckxKW2gOCMMm0c3BPrOLlTqT1PDqPnrL54ztIZLa36ZjftJ4HZfQKO0M6drypI
Rw0s+TkuUOU6qjwZ+0LRmMu9QhPx0RNqIEMgXQuVYn4a41zMDfErH3s5pezNmiT/wmJNEl6hxfbX
g4GxoOFwGIqFp+i1iP4psBH01clJaIBMkqxdg4peh5LcW/1OwboiqKnXhW6nMB6iYxqyUtMrOgdp
uVVvvqN921n3Bm1NjRqI+REkV7xGAWwEeRo9uuzaCzIsqlmF7ON3i2SP7iQ9Y8MOjxSyV/tLvhoo
W/Zh46/aM93mHOQl3+mVYetGaB3XwDuMNeimIAQkRSKzSE2pAEJoxx5hIgnZlfVsjSs0IAm4Owmi
HCoUJ3dZBpa5aW4ubdaAfsRWC+IcTqFzaqAmpAgTttFL/luEHoxzxCmbQOew9T9Ibg54SchPQh4S
LGkOSTMrBeujxhCGFGc2aYOQm4KbfCQwUlM+W+wQLLwMuIz7JDbOEH+2GD5XG/4c1+iD0Xhuj6DM
U7FP3MVCWrTZDEcpTsfgZNapg7SIsv7e39CAB9nJiTtD18DKb+2r8pWwd1IOpNCNnoYRUqVfQsNo
x2X7UyLZoAcL9FRID6SaVIZfaP5oZdFabOBMU1oAaiWQkzcf9ernyS5TAkNNB4SW/D5JUbAXLHvR
X3PWxGtke1g8TzQLzegvgTZyqRgnkC7rHLbcT4N9BAFXg+XogEuJuaM/JkV+9EX+/etCfJ8uutxL
8Lfmh+4eVuMP6SmBcNgcESetVQncUNTcUY6M5/INN5bluoW8l/HeWCd/nCj19sPfZt3sm5K0KwN6
A30V2URhLLq8/CXzo5+yKECUm0xE7pVhH+gvVNomTTZ4pPDhKaya44Ip6EU2ArudM5HZn5ZeRfvU
4Pj/rY3XLmb1X/AY9S8jpAQwGvE8mODKCo8noJ58GyiaxAkyd8zHfqCKFRLeCaIvqiCoshN5Otfe
/lJ3ZrUyXz17JCIqSxGFyhuC37Stf6n2iYECjkl4JuBSoFS83h7MAnnOk2qJMAQ98kPRsaKQXbtH
ICfKnFm7GrQ8o30Ir9ZlWrx9nu6scFY24BnpHc9WBHyn0LeSB+3qX278KXTnrBQPn6anaf2Tm/T2
SOq/Q7kd805YVeJlyHtxavqiQTRWE+KIU80MEr+KM/DdP03jUMFL4lOl87Ff6KG78KnJzc/j26Cx
3AwRdpCpYCcNcMjpQ+mzd+P8E6zYMauB8/+4nKvc+wK0jJbUABOcyMsZqLzB9eQTqf2gWhPyBLAO
CO3ExcTIcyNbU60pYQNW71wrXJEVOc7gDD9s1exe7LMjfQjqr+Xrl3tYeFxwbYiuIrQJLYwBS509
rQupMz3iTvMS7NPgFY2fZetMYPvx6oSLKQNBx+yLlAh/akCTGcOIhHVDici+X53dKr53H7Ld2x1I
FrVZpTCqRXb/0IUReSfuUcAFazLFnGn9XMgKosz/qUmxvSmRVuFEqpPz14b1iWzyOLpVLLCr+3bz
HdlMX95ST9UfadiKonqws1+CCBn8kY3TIwudkkP3NTZImgUzfUgHCnyYBVORrbZ2rUJxR6tumUXq
BXFZfiyJkw0Fsd2wKC91yqMGIBRKoAAhJ0kQOjnMsPpTKyUK5RW0wkrS/i/iZrV4uIrNKp5eqjpU
4lSl0wePLjncZj8NUAzCGYJfr9mupRFw4+/cM8k00CDe/1BbY5D3ovsyuljat95ZCeN5jS9RmtV+
QH1v6Mlm+OVBNpT1lf4hf0OUBNpAj707lxFukZErrGt9Y3heQuf5eJuvUmfHi79yygC9zgLMBv3M
f/st13TFkTt0Chl/3KnN2a6/Yhq80ASvt2PjpP1CdWMdaYcz3UI2EtiZrM9uaVvvPKF+IUHNIU51
NVA7rjrlEW0GOsycjMGFtV9LeqzVXdC/qJN+XaHQo9qUtl2K+6vPbhmoRYBYGuJpoNXkbPWh/2kB
9ixx4v9f7QePV3Lagjgj7HYcXV0IyQkaTrwVY1uMeIqbsBxGtJ0uIjudkeBWyBu4gygqk73jUzz2
QLGg4hADI78S8tkf2fHpLik30jZbbu/CKqGJA1iKLlGscqVeygh3oUIUETc0LDQwlD5qYOlo9Avj
yML8R6mzRLJ6XsFOV2IC8QUNJh4C+/DDrx9eKrfkVGjXIMc2wWPxdaWSoAKOQnhh3HWsZZ/syNqM
zzaV+7borjQjcCHi5S2Tab4cqH1yXvpyDgHPpoqkv0k9VMT9qyuCyNk1F/RKDIgVar/cWH65uma3
xZH5MqhEFUmsMMSVVCapZledjk+duHtBLdg7UwHnmTs6HqjngYwl5cSvLEwwgPg8CpRksCpk/Mwz
dDwl1CVYRG/ZbnVvqyTI/AY/6aOoYYaoKIqKQPq5yHRPk7XSCNCC4IF2VP6JEdr4Oq8OEPhq82wq
Ewq1Ui4GIfi2QPQ8VSYkrqK8H6RNO7lbVXBKeH91vjEUBZC3aEEii6oz8k3MS5oBVRVCEt4wsbDr
wscXuFq9O0geqwRmeYaFkKvjQjZWokx5KesRB5nuVg0miYtgnxo9ASoypQB8n+ILx/RQZVnfd6zD
dt09RJbONyFMvoaGTZOSXm0OnXMKgO+Y7n18+yGc7N2poFEzGVzDM0etvaGdo3P8uU3LcBgbSfv6
8pIB0Yh0yvzGh0vnzeDKND/ZPMzIOnDJLtbubg+TuM1PEaAonNFmcKu1oY6O97Ds+KPGX4O0mRh9
Xslg7Nibv82f0fLPP2bFPv+U57cX/q7l+Tm8TR8EucDsL/78vPM+zx5tMs9hdPFg5/EooUz11E77
MBMqcjeo9qLMgr23p+6bteOG+4H9wdk9vXfFNm92/Oy1mn5u8eLRbqpyDG6HXlTxqpGXvmeNrH37
adE4B9lf5F2zgVnp7ZNpVgoogjTq7obs7uTVjCC6DNJ691P2DHIrvxp+iJ/AIsd37MPvn0dQrswe
u/N3Gdzuau+Ozu3dSVN3U3FeUft6Q1XUpDsQxI0DvZZnJyJu4MG39SzbOyo17MTY669v5JQHp1Ht
mBA54LTvvfLOrV29GlyqxG28nQ01+Zp7vju3Z/ti2hkUHmo4ZP1N7pR1qzsX2qs6G7N7yaz04jQZ
4kcHj53aBfW41QKP2NEu3TqNTuvD735R/n5WrGweh3cQ+ZLHK/hHu/ywk+ribFzapTK6RJxqtvjv
gL2X6L8KravScu7wKMHtvqPuNTSfgbEfX+J+8+Bvyp0mKOIP4yQ3ITGG9cQ+3MecdunmXDbOM/iM
4m2ZCg++Ebg+bNO8wVvOpvlA3YnaTeY3yo/UuWZeA/9caG8Ugb1GRG2//sBKA7KZqJT9qGb2WzER
Z8u5uG+v6T5/Wg1314XB1MlmLdqCbkYHHAs/RzeFYDLZj2rbGs3JHtbTaDeAzQGrMPdU91G4n+2r
QElWk2+KAeeKdcngh1gMVkw0XgQCZfv0fjrR0anV7fulDVP83r9AQdpt3Gq91c6iitMyWyuhnaVv
AvP7HLF7Qi9g2KRx+561T8ROA/wZ3Fb36mbInmAL7fxG3f68neeizjKStsvQg510r+8vVvS9nSKW
o/0WEBZWJYMWESfyPDypH9b5twwfA+Ei9B/TOnrGw26taNq8GZSb09vePuEuRBzLVcbXaFEN3/X2
GRI+6T/cRyRkxDODa/++LW06b5J/2D8oYn4fs0f/1b+UORnL5DHOqmple8egxESgia4dQ34U8DX7
cXErUNw29h0nyDIdtM5fat296aaLUjcalzr11ZmkHqU3OdShfYe3iS4C7QH1BQLISnePjTf9Fvxk
WxvHwz9IRUPThTI9xsXA/MamJriFmY1hDelH3gA4WzbXB7xp3uxRcftyx+wiHrB2qUQsZHFkOJ+e
SIHB5ac6b2A/irB9asw2uDWial4kR/yW0j9MXBiV2LJsb790nw6Idb17D4VRh8bTk9Qtr6CnTj8X
Ch8mmvTKsDkpTyCmjLLReUff6MPMHFQmyfJj11ha8tIOdrN/qctrvLexX1+/R3hJvbdG9wqbfh0j
fY/g4N/QRLMNUGI5klrcGtbppwm5LPulr9n6GjzD6uwxu87ev6/1aXVHpb/djO9kvqvzKKLz8mea
0eCWcmB/N/o0CXd5ShMAtdI+jz51q9J9XfvHSzqtnI1O65a4tzWPvmaj+wWMH4L8Y3llsVki+IdI
hlPGnn71u1rntI9ncaXWftBcnC0xjJe3yH22QEDtUx0qCa41EfDbFXi75X/YHigWeK+tCfES0eG2
RZ1E3Z0vED/31U1AO+pz/0KehoXMw2qecB8AdbzurVr/LdMTWT58rM0fC3aVQi7CQBxEsWymlktl
nf7wTbtysslwa7ShhGT096GwSPX0+yodBBVqLIoyd/PRPz56pOQ3Iht0IHSrQOT5B55yqrunpI1n
BYxuk+2/2X6mdjlDdOG8q+1mzTUNXr+dAA/yK1DM3TEM2zRkfHKBp0foRN6P0ybkVRUfj30+xc3F
w4u4qk7S+cTUG61fTNntST2q5V8W77DC55kYPx+IUFCe0LbT8qfpXupeyXQSpmHibC52it0uQvsL
5wUjzTqOWv6OutGzR1qVUqYUo/Pye5wYnRKAJ3U074QpF1XmWRni4E8dKhChWdVq3awHxsG0eXGq
QT0o9x7ehT6YkRwFYEEjgQwu7rXPklL3I7c5kNEf3AlsNgUEIqDtfEhEqj4aT1iF0A9n8PmOv5XF
cZQMr78Mskf/QnLSn73m5MjIBck/KDaV7Ovs/HsMHgd7s60mlvEbw1NaX+DCEPrCV9lbWda+ExHg
tUAnCFidXSBaCnFXV2R0DNwoOojlFU8/lMbY4oDsRa37alFrRn5vh0QUbYAxUnEB/dDcHWyF6RL6
x6VhcovSibgPY0VazPPnR4jP9TZpK2bFjBsyfXrogAmrLr7B5Adppx9D5qxSe4zIG6mZ+6JLl710
1Own/IYrDwF5AjflBmMcgz3Mi8CpO/fuzjtSen52rvjkwKUOrjgUC/St+zGYQsvHQqjz6UTwyFkK
+R65+/51/IH8SNV09YA31/JKIwwoYNXFGApcnVnZxrX22jU6V8in1aDs0v6p0xED18MokgI3VvTs
MNsT2UUEg5jWUpjpUEwaK8q/gMlQK4f+V0JD2HBN++h/vDe9QTN6EBMMy6aXKJrQi1kFO3cr6Hbv
0xJCIqQn0SJwPf0pVXeBE0N1oqULEg3OU0obg4dvhHTeAkO9UHtDD9MpB61JFSPAF/df2h/mjXMa
XP3TFwt1lzLRkJmwrE9KXYTVkfXEaoRNiQ7I/EBZjIb2YM0HF80pWhTab4Rq3VhnVqlOtPfuVIGh
jGPmsiHpVs96hqRksP09NV/11YKKjiFoiZlJVwwvIjHfU/k9eglUVqZeCjM34vbyRlyxXRAPKzhf
Y0ni7rviWoNsIC57twlMgI56pid8CV5A1IabgYoa8wkueQb/F/6FCcwk+KJMnbfG0+XIOUAkh+r7
jIFm012thCAdhjzCjLrTAaAU7vsfMjtJCp64a74ZEuAP1/XN2we1hZqsHoYUCoN9kEz0qdEp9KR4
KENin2b0zDrzD4QWDGJ81QFHGMdVJr8F/uhWqZ67dZw5VCg+5jFAA0o54wQTTujkHqu890dRvE8P
NXVsHY1o503XNi76RK+FWJ9EMWV/lOks3rlYXf2obZqNbSS4Lm51zmnc6r3AMJRcqjuWWoAqEV3u
aWOGBhqFUouX4PNxMD3cOmAsSQqC6IRb8+S9quHkSSrZBPEAB5ywF3Tr4cOrhsniNHnPjmDaZ4sY
AfIDnc1r36x99+5lUcch5kkUgvfcF4svBpAknf51enWpnCKSQmKzPDjRADMsFv/5xdlN8XQLby5r
vign8IXIAGuM9rdPQcptrvc96SzARd03bnn14Tsk1+/DNP5NUF7f+vihIhEoI6882EcinQugDxr9
rTHBKA/M4NXb+8/ghTBtjKcLa+0CRnao5kunSX3O7h2v7tvX4LVOwtbqAKK0jH823yzKrN4GK9+U
lfnVz77MFaadxJ+LGx1aEDn9QK4mpKtFVmtZX2IPlwwO8/fE+H5My46JKei08oeRzqaH9C3BTgju
1tVOxzuoIt+oi2a16f2r2r1Cgt42VwnrCgLC8FW0Bm5N0gAFCuTPY3hdXgbE/VX32NsTp1E+qC+R
N1VIZCszo/cSAtQvTZ5/NWhmToqNYKvT7JeGmY9l5uRJUu0QtKZ3qxK3Ewig0wuZAvowakjB0a8v
62x6MPomNU7yq7REQVX7WOYy7l5ji/wwHq/ZmdnL08ENTRh4VtTm7UkJk/Huu74liDiXLd7mSpEa
dyJoaJQ6CZV+bmGTkPrSxoQSUd+BKJZpSEmSBGx0oGgypeZAn3lO4TFtdS/S4H19+pug/rTe3+n8
Mq4U7lyti1X/Li0vo9OADfrmkzQS/Q6SX7O7X969Tb8yey0+NBnpxv3NKkErWFfD3b/PxwKyTLas
W5sRebCbzMp0KR3eJun4Pb0uWO2C+uK03k2QXyO9HMUj3Fo2tJ8n1kZbz0Wjsoglbs0yH1b6GwdP
3ooUu2d2YovcEwTn8oe7Ep+DjOXKdjmKtk/TyiZp99jDfc3L7BQXzBC4jjpk/4ZtojkkE2EM3BgG
bm29maXcNeCauguyNilrUw1alJOzn/pPqRMNgPdzRO6FP2EvWz2DxzeVgGEyoGZGDarOav7pIAOa
H+abfjyPB/ufC9WPP9ykJukg7iazrFf7uk14xUUyuHi3CWEjPds71KrX0ILd3VBlvBSWBJnpZD88
QP3FrHVw7iVf7Aa/0ahO7aKMtmcBrHmd0B4G5vNxsmfRXJ8o42wonpE24kx3mmWLCEL07DU8umjZ
9mBCUVBjofey7eZqvRaMlCq+ILNo9Orsh58BY56cK61hI/uZlX/RBHVjLKWYL4wyhKHJb4LiH3Ec
kH8C3TqdRRBVtxH3OV7zrHdG5/Ft0rQ/GEU8vSbLCEHjdNeLJiSCCcJCmAarMms2okw1584m0aLU
Qx7pHSmW9TJ8o2FkU8LYloBlQpzpWDI8mv2tjL0VDc9EyWSuALHhLmBtgA8R7CquUSKQP88uQ722
QVJl37uUjqnDjpF3TDe/G8AXkBoMVXrGdxP6TNf8OW2N1env5h5n/AUxJXYuCkMw+3MrXnNgDGv9
yqjU23zFi8eqOb656YgCFXJJ1slgZ2MoGtRZ3BvtZNQgB7ta++8kiMbJoPH7+W36CWPzQBJKWnuE
S4u31zZd13j2jF9fk88XE6sLcnAfVUH4uV9haYGZ7QT2/mRPbMUwaKwMKPyb3p4KxAQrMh/SLba4
jP8zZoXcMa5n9zK6hZu/D8pYiAS9qMvyGh7OTp3i+jc2uL6Jw3VgrAgg3Aokvkl1slmbEwpoVGh/
wIaBb22EnB8uryOZ3GuIp1rcN8fxGy0kq8ThbVURPzI0GC3kXKdZtG6NHx2EIo1VhX512ALhl4fi
n0gCx7OUNRkT3FKboXHc1tI2Ospr001KHRzbmlXrg7GFSeJimwy2h23UvXvUflJUXzWoDSRO7eC9
iWL4+337FjslXMvo79DqHF+BgdhLcr2X4LLXsRfH/QwRmWmD01yX8WKvGObUvXSiiSxl4oEA9Ohv
DxfMpZpXxpKPJhOkzVGnwVXRxeLjr5ujF4EXhPYJ+r9pGV6G8X2eomW+z5POZoSh4GF889O/uJP5
NIb/bo72vadHKBgc5lgU4qX6ROgXdy5fKv6h7Zhz9W/kzdfp/4g6ryVF2TUKX5FV5nAKiCTFnE4s
tbvBgAnz1e9nwfy1h7an7WCAL7xhhYOTTJiZBWCPAPU2qwUs1lnzB5k/7S9MoyY7+wa1pQmTWLic
lIm/D+lws6R26VguUsA5TZAai2gCC3V4csovYZOiLt9xwdD1yovHYvf7nh2uRgw5ojU8TFLm68Ew
4DHAGgALvVpQqrWjYblmWIzhHQn6bnbkXKy689j9hrVtdVDtVuAyVKxQ3weW4+1HR2AG2Nyfpw3E
o2/BY3APK9L3T3oUo0PKxv3P8r2BBO68JuIPq80y0zr0u1rU8SGHEs56tKnM0JebwUUZav0iV8cK
AR4EaG7/Oigg9DR5EA7xlFOKZ4/hacSkWrO1QvFybmMqio05W0e3sV1NUM9koW5s6eqma8AtvRqs
b7QiB9BCoK+fJ61eQm/j6ey63OvGdmnG6LvzwRq1A/vTBDFR7B8hua3cYwg3IqaM+0JNMhkcOmjy
UfsqbCr+joI8s0/16el7dhklKFZfRg8WaCbp4I2GwIqFmvJc5wzgkobJ10Zckhpt+WpWQZmwAWCt
UbboevNRQQvUBhbTJzZBuegHMnuP+OTmam1t+aXNCylj1bWRGT6NqygYF+at0cPjSpBEkv/wVR1J
9D3y1Ph22SJ96iHBjAUkJSQVKZOixOVr6BJSk2qzSvD+UZUG53TFIM06TyKPyXzt7AbnyTFE/9Bj
mC2/cPgp+CMMCP6hnwwr8/Tv0a64VELpp/yIs14jd+AT8TfJQRzw1UX1qjLq1fw88fl61Wv9DKiU
nWfXdqN/sKiR/UK2m1x9GHwxCTO1S9Ui2VhZR1sw+qUaXO0QlLaRCQ7qKLtzXSPnGZx76MB6gPO8
aw+XDUrRlqgTgPNNbO2XyW+d9gmgsAVrTmsY/T7gp799iDYMBDjkXkqN6+HvJynRcYps1NE5ws+l
ylaDln/2kxmA3dnVOfMrAKJciWg1h/UeZQhaTM5n+OkUaAo97RfCxgXO/HuLIjTSXh8489GQOJh8
toryIZx7MArML/D/6oFQVgGgNnwzxZkByW+hR0XIO/T4VpkBXIRdgroBVoIlzNTGpVmBGA3O00aY
QejnaTcOE+/RS4m3FGhX1AGy0JNs9tloSwFnR10sta6WgDTCjTgetIpKhj3OpDD4KqS9QicjBJUR
0rEoWSEmcXvLHtuAWeVYI1yqCyrEtYvdhP6LuqhL7CBgNGQ86ctYsKLPVJgWfW/nA/LAkfO9yPHY
/GG4sbMH2uwMF4QSjzaEBgP/3+er8bVTmSWT0kbcCxG2uI3g4lOPELtYWKwr85wIjKekmySKA6Sh
3vHnzcZDX4I86divew36OWqYqXUmrRjdaKmSDj1tQno7mQJ0048f4PZI9X+EhFVb6QiZij2UZ4Dy
nR26bOk0WVOVqsMgP7mScxX8p2n6Dz4lM5qSwElFHKfjy1MAvKSvR2eRrqBAS5xVTjbXQPIZrP+c
l3fWJBQTXb8uuBptAqcIRpUUzmoFjSBlvW+f21JQFThFzpd3ooq8JSqopw4hb/WimtikiM54NrqW
b2FdYHcz0X/CFCgZXaxWkLmy6W7ZXTt0Q8O1LSBEXYwl+c/u0uHSPS7+ZgMfwx0bw6dx2QhDJYZT
tf8WTNtDzQMsGXu8QcqQodue/m+rR8+Jb4ruAZFD44mw3GzM8PUpiS4CEQTak+0C7GegLK1lI3s2
nlddtU037MoBiFFjL0/0xpbhsssL4oci24zd0HXFbABYCTfgy3gJ7TBxYOG4m4pTcUKahN3YtMEp
fR2GC4IPaoqmCJEyP1DVpbmHjDubtIr6Zwm/o95cmSfrMmz2Lwl1eT+9BRF5ddRbAal8WaVtZXu3
LlTE6QswiiI8DPY3K1qXtpQo0evfvueSM99N7/PnNvm7b58HIGJWo9Ku1NtPuLL9RslONwSJJ2qD
zdmlEw8uv62qQYPk4iVh1fl28c59g3VQnQSUDUIXnZEH6MTzzD8KE6plCGqGIrEjgOAPTf9p2vb5
BsAehLSBgwoiSTkjBwipO/0fG+JqRD7XkqUv0PAHwZ0RKBixAkKAH1NdIOtYctV16NsZn0i4BnW5
9S3CSR5dDxCPJZL2yvqv6uEKwSUIWQpTSI4Z8lGWHIGwFZsx5DLRrPKBYJUMyIwMiWKXwi0rijR/
gZ1FDt1UvQjd2wiL++nWAJ8JUbsbUGRmnquBnPIuwEkN38HKI+mhcQpYjWIxfyXc3BuIOXRu7AbY
wHk0HokBx5Mf2rfZFyW5OQ6EqK+AltNLVttZXfJKTM4tYakTdj3Z02QQbkrRqsrpF1hc1KU9OPuf
A01BEAhdvXYZHKiTmy2dvDper7CVwPTBCCdACokGeC8XHpZXEF7CdImFGNkXBEs4quw5D6sAeAPH
CDyZnK+z6n9n58l+9J2VoHDe+2AmfGEpjggVHQan0X77HT+GxMXedwPrM4x5fCK+aCALhrNXGn+6
4myW18/gxHJf8asTQneHQGb5mJxG52X5V1x/dnaLyKNHkv8Gvp9M7zgOpNPLGNFw7zO9ri9u+S+Z
AlE0U4hnF3tFwvrqsZcYNAAQ0Lb3/bS3RBcAceqWjz1Bn/C3kxDMQoXlHYM64LMuZskCFcipWZZ0
Jzt0knYeKHamry7wFfzmuAS9I6eC5IBupiyPoO2FbJBD51Rnli2d28kab3a+HvLT1T39rgCHGUyS
zayCdyjVAlfjA/QlFy+HGSRtGbbJCRJURKhtDwzFxwRIyeIi7TRqVzylILGiEWw0PLOH5Tfl8SUj
mXR6yuABmhzZM0IywFxXr4o/TtmiCe48hpxeKo+YLZIlygl6p9R2kUXi9B98TgsgTEI0a5M4G22u
NTvyaeMbAmEKi7tJ2izAAAb0KijyWpsqgxHbzexpeUks0OOQK8T8YGl1IV/+omgKc1zUdl2F/EmJ
yCashyA4N2MJoFVsaHb8JXMymx5au3O6nUarznl+1v9jVw6xm8zI8jzqZiNoBOxYbQ5jNgdcNja6
1LyDbAL3SBT4jQzK1AaqpLokeaH1AjWuvfZW4Y44i5cABCUwdSFmtVcJ8sqF403pkargM5RARRks
C+URpL51/nVosYl8uU5pq7/zExEfRILQqNF+zevUSdOhiyRhFK1jMnLWaqYLKLbjp61lUZybEgQV
th8zGgpRq2MuxI58l9kScnox9RHr7YI22exQurr0ycgagFySwXuTEoLMX8PCvMxgpmdAPr9OhtcB
lSqKr9PaycDQhm46+d6nyzIxeI/OdCWVUhENRdhMEvpuUV3X0iQWK3GZOUcaCp4YUFlFL/lraLK2
SmOGqDEDAD0tfl2H3qTGA+uhLiGfOAOY3Aguo7Vcb1uoUSzKlt2Q2ciVZ7zAMCbY/Ue21IadRT0M
/WzmaqTd3St3eDzwQgxofIgVGiUOI7niaK4frcdEf6eZxdim2wByLYO+aMHUvnJwGCrQ8ATSZmz5
wp2jM88Mw6WOKWNsgLUwc7QeC8xN6k9Ux0KMBDsCYvATyC3YzmHAP9sxi96LChTVxOovSyg5KnWn
GtERmki3EWEoMPUrGPTjqECfu7256UId+xSp5dh9bZkviilFDFjewWn0pkNLKfyXRbRBTKjaYMTF
vRNSXKD5NwPQ/WyH3nv0GBZ/KaIg095kxZzcU5N7DDLeeU5URX2dQ5qCbDjov2drkf0N+EL4oE0+
2yB7I5YOOwwFhV8oyxg9tgADL5ebDVeEHyL00OnLhXnI/Ssui/9tS/k5DlkpNeM5aSwEG0XZXN1j
v+lpxdMqkl0uTUwWIdZejVoS4zsQoYOPIBY+PCVjw+Xq6qG1FmcVebD+b6oFvISoPR5qDRhLSUCs
tboZ6jqfRiceFWkli3ciUhO/PWlafb3r7RYEkQkNURauIiFK+Fp0b0FupSBFu8Zd9KDDRnDo5OQ2
AVw8Kjoj/s+N6XuAUaH45AGQ6IN8RddG4hgCAv8zgaU7AlRV3Z6csChE8Acl9AKQWnFPZE4mImRG
ktziZA8ZH5ZnB4auVCuF/BWCV4ST7BGFKT4ORezbO016NgU0WkVZ1Q3OIodaVGh08FIuXV7wgdbN
3uMOrYUP5cP7L9npDAqZd+rQAluWd1YJxTz0SuZJYmJtV/d3EZcb4oshL81fMdrFktJpEx9sy8cV
XvMbjlSuqicKZwNlj/V9/RnXJrfBftCi/5JsRITI7MUyhOINQGvNevcvlvICHehHkyw0rNKF9k4u
pgvTK6MT1Vzxu4T9pvlGOwjei0hgVD1RzJXIlPCIYqCKL0NHPJSZ2cWC1kAvaj6f6vGgphBrRjZE
JXC8+CCj6EhfEP7+3jtyNDd3vOzU0ya0TcN354XfLMAeRxesif4tVx19sbZ4oGUxQvkGdd8MfLxe
y44WxHliHduo1y5W9q3pN52yf++9rKhftAsDCS89rMR9WAcXHjjLzIZC480RSVBs7O1K34ZmNFuf
OmCmRfRWb/CJJtI9Y53VkSdN7U+ILgf0DlHzcIYkTtooftAszmXXJUuO0HEmvyoFfpFENWpl1IcY
s6L0NZ7DvHzc9fj8Cda99cdaaXC9ae03eVoN/jUUYTkRY0nojbzRiE6qw6AZMXx6IOtFyf1YYLkx
LeQuKHPBsMGaT3gKfl3/Xs7obzRKwjsJAl7m3lM+gSCod2HsMfhM3iaiLd7Xe6LH9HXAIBA3JtRj
DpPLZgeLdBYtSZg3icQXM+UTLcG6pdA2UK1toxpiq6+sTTOLffgu1CDUWujTQXLKYhg+y2E0QuNT
p1gn5QKMnU4+EnKtrnRyG3Bq0+DqSlg39sGute+DI9NCctU0w8Hzi8RXNp5DuSbWnTLYfqb8J7gg
3yVM/7fNQjBBgHYCflsLAB6FGRcByhFLwGTd7i2C2YvduLNfB8zsWf8XJVltY8rxSEdhdyeE0WLv
1fFUEN1KgY3Ieei9hFlOijuEaKI6/m0yskGleJhzKvOfSBUlq31+Z7G9W547hIUbNCS47ZGW0w0N
CK/ic0NhFKddInohbZVPsD2SMEg1a+fkuOfCPFF+Qj0Ckkt+sHtuNln4xRY87BuI8AoEwYDRKoYf
Ed0nRlETWdfdWBqtoNoChOnxhBBpUtTmA8RJWUloxIsyKpXWOyAKLYArjT6RfjVA83Xs2cltHeVQ
qbFKXoviB+ghVp4bCKu3X375sgPQ8aSVLVGeBjetWzoO5va/LY7XHFvolPDSf4e4AgAxFdOzjQLK
YgaPc48XZBUNWCnaMdO5/kc0ymiNW/AgkF2mzc/IOIxW7YZ76e49hBFO3QNS048f7Q0iKHzJTmmv
79vZGKDqFoPpOFj1DfU3Tx6W8eDULQrBYYEQXJZnn1ljARouGq0Qsz/9sjYD/VfeLPwMggtGYwD9
tP3sHEbxIBkhwzA4Aw7ZU00BTgLN7uODqlpghMoWBRAPzPzZf8wkS1h0SiyMxg+LZsPSEsgnkdxz
1gEzGl1bngDSCu7ZWtMgwkBsqdpio6z+7YNaj2CED1vmb91C9hcmygwKSbYp6bd0tfTG8TwwR4OR
xL7/hLzQE8UGTyJoDAqVVtWp+zTEjSchXxiN0rDuPHsvN+k/p/thDABsDFy1l/Zj/zW6hrfJjuBz
sWKCnIxktLOqs8Su+odQlH3gnHpDqOHTXgfT0K76Vf+DqAAjGdzpJ2iQgif2FdZKoV0uG9UyQ/NC
j3nc8MDLtMoe4/QOE5ntroKBjnv74i5kBgBmW9TX/hJ+f/qE13Y0y/TikXpGVYVVJq5399Po1d7H
kgpcuXR2aeLhHIXCMLLK5pgKIPtiB+sNKWuUTHQy2DzqBqOxLUr/w1pA2YGFs+5FnSaZDlv0BFqS
xLTq/rOrdVr6byykE/5hdNsLcPGosFaBRuVhqsbdAwC6hPKy3pk1JPgei1Vq1YPXxejILkIuJFX3
sTdSUhckLqpWpWXR0eKjBGyRtWxTXqx+LpvLZo/G16TpEoLy0XTLDMLfOyTDO84W6sio4cbSq1w9
YXFVwHWlwEv+FY4Vf5Huk9xSzKRkS4jM0pIXDRQwK/CCt5slWMiz+vhLuci6ENaHhGXkLYR7IgaS
DIqpShhJNEirbJznRMooJEN+Rk0p/lGGRZOuLarKvNkhH7NILsTYP7rKyRIjHmO6RRIElWE/li+j
NJcQnWTVknRTOtwQyBJ68twkvaoMUy98ASf5lzMpI5oXvTny5/Z8OaduF7rjDTnHD1ycwWA6755I
r5Rq5cpPS0W//B7PpxyNXIbH45tZ1qIFMi8A0MUfIz+onGWIApI2I2UjygqItVnRObGEzp1ZgCa3
pDLi3pOVkAFSw7Ph3Waw9CrtjLm1aKOF0QHKSbh/GL/4bZw8miG7UK6ccUY+BRr6YuIRjPQUi88k
Rvjpn3zoVU4LFBhSyfQqaz0F+3oBOljKQ6JknRu9N87Mck7+thzrdZLH8+lLpsRbyMsZv5TF+r/E
LNttrfuwyyGxswQQ+0VE+hsmkeviYcFBy5UdtHYonma9wBxF+mL6XUmz91dOZalgSL43Wv8l3CxS
/ZOeIQMKXdirqw0FrQo2lx5brDdBVYQ4on0beOte6n5YlrUhcI7yiF1Ru249nTd+38vCXeRdwqLj
/HmjwU8DsrfDLs1Cr7AN2CXgHLH2kRLxemw82twnk8Ri2QJtQ9T5z7sACk6uMnD9p95asBXQFuzB
D6VRIF068OcqoMF5G+iOzA8UjOOO5Svi0vZF4X1nxM6ptydrpDBNqMyqw9pRa43iK/V71FAi6nkN
681gNrJzPezPpKnQB/e6srd85GdUurTJuMnp4a2SfkisJrdB1s6zs27EXdVN2Uef1oB911oWloA9
nyj6gXOdlwZlvDGq1spJF1o0WDzqY60drwVijNHkuFFeD+WPeBJ4aae6QBlxIvox3OqsiE3xHD3O
fNbnklKQ9OepWZ4gj0bRSkUiuDW2ZuCFXtmitjPA/vH5DoFuWDUl2UkWOgQi+EOtJJcmJDSOzXDJ
rUSCSsmRSMhl9N4dxJD+k8wYZQp2yv8Q05I6H0XLkOlErl5uU3VqZEmrFqkw8jUh6dJo9doNFCSp
vM+fZXV/JYNS6yFCICrrBCg0zDr7c2/beSOBopHdRkQpCFofp1+rGlyfC03ti/l4GJ0KjlSjnVEM
9/4lNmvLa7V9gYZ6NHc4Y5Y6zc/fPundW+0bEcTi+0Xr0rqTmEb2c2ee6vb1ayMTCQiacVBrmszr
Q6vTZJGjvIO5OFKwQaH79d5eo8uFwnehatGnDWDqs+cci8aqZpLf/xLojhL0jrZaqF+/rLzeMcR8
8zK6Ee2z5mWrKmtbUurc6du3gUTLRFlc63w9i5wW3VeS8bzggjmdFkytxaxoWhKWLGsXV0x8Wmjj
/xfYfiXdRmhqFzIrpKELSgGBROLa36GbXT8ks7Ilj1CLlF71NhLwyHAVpeYxOpZo/JDlhA+0B3mb
/RlzVwJ1Wtfka5DHc4rj6PQr86QQwdbbX5XsE8Qj4nzaaexByzNOhrBVsn2lSzE9aM13qaphD/BP
FPa9C+rDOnJJMjH3JTBQs0WxKqNn+IFTv2+a5dLyfVo2KKwUGK2UdogXfsC+tWzUEK9Y280EitH2
wxnJIuEzVBWp6t8R28ilHblUdtXKV0athLvJEX7NE6vjNx71TrnaMq8V6hlXFhiSgOHb2MrUivV7
FZd7ZWb/4Vpwi3vrvgbYxz7vtU7e/f0JmkX3UOtX44dP7ejQf/jPIsEso5n9WYkB5XSValnOdQV/
csooTVYt3sbFr9UBQQ8pJa0WZWSlPn+PAhjMPbNgpBrlhfKijAlbVDb1tVohq0ERqGNrW/X0Xf08
ojZG+y870Ro9+i60HXQnREEFzH+CKeFEPEQZGY/XPykHJRFFQQnAtfDXPAxkcWpQrIQcerUqeWpU
fthStQGrA6fkTpKQKmsTbDDpNXfjzJ+riVKFRCvBbHMjMGKrkUiN5ET/pd4IDyeUpEGuw/eN+OIO
7fsII5OU4jSqpXaNqkb7OS1i4yB1b2kVS05LwVpx+9o+ttd5cZQu3pHU3QmeCJR2v88N2MnvprSR
coR0/hsQCytQ2y40F+7uZ0eNdee/XWCO6oIoSVNHCFMBBKB0+9LY+CLWEHkrl3BrlnTqCwAxLnVr
/+1/HTfCAEJ5XS4wRPWdy5tFVCqN3goTVVWLJtVnCP8U0kTDg/pG5V19XymkMMU6WqylHKG2usoM
2nwVQEoTTYNSRRsKh7UGp24m8fW6XWo3KD4ME9TWk/EqbA0aHNFYzjP7Xhrg7/Of/rl+9wQL404y
4jl/f2x1jBDqFJKWymcwphs3u9r0P0QyVz8hQdp375FxIFBmZ60FT2A9X3/9QAHBPMU+Iev7GXCv
ueuWfw61YEuIPRwqSGHdYXV/3hbNul1PCdzR61L9s32h9rVP3M71EtzoXRyteAvxqXWjqypVixoC
MDKHFzv2w1hWzV6njsElGAC15PE4YXrtJjfAwpiAxj+fh/MoEn3Wndf+Zu5g6WHjUZk8oGo1zfes
+gU4Dk4uLVoUAHv6d3ALN3v4dYpw0v0uuMKYmhzn115WGM9mAdUXI0nbR9gvJmgI4wayxih9EpPw
YHq1gYUfodoRY8EBu8IuiggMwhWGCwD1Kn+op7HzVuAKdZLLpnVhRIi9vK6O3xU2idK38xl+u+nK
JnL5LArv7pkKAlL13wTM+MO0rseguGgBwFnWkOgmm7oiJOVf+ynC0Q38UzsVYP3N0emjnCYqIfBW
q4VIyDUO61LTPhBZV4z7T3hC5z/cbxqpdQf8LuHdpH3E08F8CUB/OJrnq10oW9UHlaAG5eX0aZYq
RlQn3n3EYHffPiA1zuD5NLpW32Z5US5bjWrnDefiRArZu+6GfHCGTmxk9EbiU9R9FyeHa5mZmbLU
Pu369O7WK+PXcaaANU9HCEZ/KeLObn+He9xevfxzPFS8iW2P9ai537dxAcNnOFRi3IP92o4AwhvV
UNqAeX2g7EZd9Ji7Uff1YjT2TqldfxnXQrdy28KLvMQMJKYNEfqMk2qe1nuoA8YrBnOLd0mFamfD
Ggz+XkSLOlpXY0SZddB2o/HHvQ+LjGfg+NEoCpHHdl4zyVa10LaX+9nDWbXvXJF0g5sn5lirnj4f
O43FES6GipRifO+Ii0uHNqzB19l98WW/+aWfvSuYlRt2hcmh3SwHdQzE98h8EV0epo+7l5ZtwK6C
r6KmTgeMhm5NctfHNzyZFujOU7QEAdXA8HDD7umlZDXVzmlTZIwckPnF3ASdOlmZpBynUb5wyZKG
PGGjVkfW4qbBoaRQ1wIRXHMzhtWdRQjs8+yMzF13eJ3zmM1Vt95wCkn7/ZdOHhXx987BcXpvwOKl
zKWQEhPWcVihMwYO0Bqyol9HTaNGcEBfoWRUKFs/ESCkeN7BaJJ2gQl8EiQ7cMGu9Iop4xNjZXUf
JR8zSuYva7WQQORzc98cfhuRcdvwqcxbdfikrq3Y59qDNtrQtDx8WCBgfUCcGldWB2v3LXQOT9oo
1H73nXtMfRUZuE/vWWnvKnjovpCQdl/34Akneg/u7zm+9VbB/f70z82PUdp800pQmz3jYhg/SqxF
Ub3SSRrWsxU+rQq2w6sqdJrL2y6DbkT35/J7lXl2Kw6PX4txPUSXdmf2o09fmq4ith8toqgYDACt
EaLnTP8GLbfcPeGJ0sy66KksLmUfxFkokSiHEc9F9ooVjh9cyT+G41AVOoxPh17TlG7cm7K5DK2r
3Wq3KPgjOy+Fm0AeDi+P8roHRtn5r1gfdwpBjcJ+A7hYDYICEUT3OisPBRw6Z0ggpG04CK+mEQxy
heTCI6BHCVNmcAsLK/QNzErShVowfl87aR2AIKHryX4RnL/NRzSKrQOKN0xvTfB+/wpBRr0IJZRM
+DPwarqQ8ejxHqEz/2xjL/pXBV7NxHDzqqMqjzcMPR721Xrhk6Dqoyw8dNSwgEpcxdklzGnzGFNx
Js/CAV/MfEagqhAqrcbgdS1sjwkoZ0/rD/UaQoQm3DTsesefJkFUVGtT0nnPlnT5XtatuXk7xdX6
8LCue6TcnSNLCJMQ1CHEQuvJ3EIrbtYgdobx+aJc6JCrZy1NFX5vGAwXTKR8iYXbDdKvE7tSR/ST
oaaUiv0IDm/GYyzUy61phA8BCoonszS7uDCyP+lmitKaFCNSR8gbVhvqcWqffPwXtroMCX/Vo7XS
kWF6VkRRQkBFhNpMKtgcUT/fmU+pGP4UqCQWgpILQPPslxirD0+qgsJ6UYN5GJdyBKnZhWwC66lz
AUwaMkO/PjsZU0p9bRV6UHmiO16yi/0dRGUuX1W9I8k+4oUQm8/MikIOD1W30au7dyLpJ0vC268d
BskYGLBZfJGB4OONu7LZwXO4X7e2lSFYYFJT6SiSBPKZdJBhgRpnQhOBQAos/26SyJDHj34bHy6A
W6DcRXM1FQxPWatwDRKXE9SiakrUK9cwFqpNviUEtc6JAiG6ZxLwQKrtxtorgSrCCY/20h33yQc/
EyQJj6bsVnBkNQ+5+07dl+Qj7XxoA9rFP04thSL+GuZ0KEBSGYjBPyhT1jyfzn0gUYLkPW2ASuZr
UDGmTxvuFEJdfvbEXWpSeviXiQ4IqRpXDPATJSEa+ZA/eecM1ca1w7yZqW6ocDifEOox1rwSRUnV
0amw1+ENnt00QJf3gypDu8Aa21ojHFt+26ePeWqfaBMQlbEOBnF4cYpQlHq4JGCqBcyJuBxO2B1f
kcGVOnUm9qqcLQjeJrXhZiZG9GJq4gqJZ8JcRfWqVBv4wXsqOimPgyqQblInpYjBRxpbu1+82Mwm
3boU8hfjCT809wIlm6gpNmcVrFpeEDJVS81d1w50El5WSr1VzVryKIc44jOXSuXBhW8SVjpM8kzB
sWgHDRaalKzibRKuWqfByVOVQ6kl8261oO6ZqZbTrFeaCv5kDzRayEB1Z7K+pzI1PaMkAAG63Toc
ZGAVJgHtVP8+hG5lc5c3tFhTyvuwwkj/iBZyD3FT2dYdgi0Erv3VCPrUGdivVpeu+ieLPY2LZRkg
9u+xjjhtAr2Q0rZD8mdO5Ikksxi12m4kwhENKCQGR7VuaVAaIFdISCq5yuKoGELLZYb98miI7AYU
Lr4epYszVcaX3RxJMTqrx+W1JBSpg0weKuCbsxJ+39cAtxgu4mlBOarNad892Il09GdP4lm06pQ9
XIz98InJ2nm8+0kx01ED7ePqiP1b79w/Do/DeHhcP/+K29Yyne8CHGb9o18jYhh+h83xaqzZeZeH
FP0tde2U2kHsytKUI2dEBUC9XaVuFTx2ZMKnqpeMoCq4NOHkbdNtsPDoq0K2u1EeRKGCpE5GfiXi
WFSuanCW6fDxluKetDvVgiLw5YCIz8jI35mE9+QxDlWYbcggunqArM8+KuDWQa8DCIXN/jGC1H56
Es/Hz2qMIwqVmSrUaMWUGExxcg6U7DVK1JHStZfcljjGz3aKHnb2qlZHu4k36915BTpaGA6WAQfk
DebPtWRcF7V1+nP9WSGK9df6q2FcSCB0pFWr2SL4gEqAeYFVX+36BWhSjXYBpANdPye2SScTgiUS
wDYJv9wcOLJGIA0VFqzsQ8gQ8lDpBcp4jqpCgerr5OLHw9I0mlSG5f4Vn5F+69IpsKBTsxhGuGXo
8r2HLyyCaEs/jBMna4uBzv2mjzo0dQj12AzVQ9onlc6XTkpf+tXlRaPXGorUJXrGcXQEWvjqApkM
KjiUlKxkeIYafBwj5xCuBnBRWENXXQlOPbx9cAxOCB2hidG78FUZMPFlXu5oNVR0Ert7tzpojeqD
6GoWRjt9Kow+iDJCrOQPvVX3hWZn9xhEDev6MZo8biOMelrn4z4wrsygSo9cHRQ5yt1y94yb9Ivc
Xyp6LTbDxL9l9IW7+AaAuHJotVoWuqdCBkmlYHjukI068qAXipxEJZWMaZfZt9QyP1n1KHOZUcUm
6o2+sG6VzdLKXkFLV1OymmkIt9jl4AP6CnR1q+e+JHe/Ak0rsyfR7gdCHo7czpO0ZQkxaqlZcjAE
KTfgJ0aRK68ZnFztbApAAVzfjCJ0SoqBnKPMXwwnMAS+oIIO3iGedz/PRbSJZtGsPjnNm5Pqsr4s
Ywv4hrY7us11RNNoXdk2ti0jGra25b/KHJnGdFqbQ7WqzCtz+Vgc3d368Xd0S1s9zd59bz9eI6yh
0trIHBAbyGRJJGrnQCLA4rIG6UCqUjpISoIMTqZXJZCIhAERPu0p+lSyhFY5IJaGC8fBxf3b1zUq
+CmMhTrXFyr5oBae//aocAmy9wGsp6BZilCoMo6k11QmMM7sR6T1qZsQjpK0LDPUcNmzzzLVwSJR
homfjsJrBdIydEOfgAxNPtDK11r99/T5MlcdcCpZ/K0ofC9uM38AtJ5gTE6IVTprmZu1fNNrYGDY
4+EaS8D4AY7lGJCqEkeoeqHKxbylWEoql5S2cxWqTzb23vDuxVRX2ezpLimXUVvpUaisgjLqiWAa
Vs+9j/8Fd2x8W8aJBe/rBCeaVTCa/i5AxW+AwTd7AyxnseednZB5a/jA3gyIotXhgZIlZacXHTgY
KwfWbAeeDwIwdI3L3gJg0myrfVOQhQKxa0JdnURQPUB8EcLl8o4e0gyJycZtdIjh/58nEvyB1Jeh
G3K0qvqIKum5Z4AIlHWu7ffde28il+p2VLag0iH9CRuR1mJjgGUNCRtD/BgeCu1osAIaUfpAocrh
DKh9Mta1xp3Jl5TYsYzyme5tRrug6szyiPUh1Vrt6GoF5KgS4dn4h+DHlw4sff9aj2dusprSdNjV
TSqxreEOPHi9T4vUL7RXP3KMlharnq6EBhl90YoDMoO7sMrJX1FFgvkWsXQAtZi8WMe/y8bk/UMJ
rLCOZ9eKMQPxA67HmgX46fJBE4Se3aHLL4AWJFMARdpWek0Gjycs+BgUz6B8OQ0nYa4coK2AJv/H
7QDQjl5IvfOmhMPqh48bqp0tZ5OnDcp1cZvlxP+iwpjFZ9Vs82iOaAzUGAmIZ1za8vRGSdEc6lnJ
OVRYVaFEDnTbPtWW65JWVFIO6JeDUMrUsGvsowf39ndjk9eeqvigswuepv4ocivLO2vtqDnivwrx
kXXDbeuDRSZBqFwZFMnVefIreRe7qHOHKx+8e9Qks4a5ttGImAy9kNmDiYREx+wz50oIjvbmVcah
zo9GHsgOpYtb1TYFWDh3jN8MrSBAiUmBjxaZNEDuBJeRuW7aR0dgKHjrbKgRuDz1zyBsfcSrhSQD
G9GVegkZlI1eSYNe/5OIFAVIUD4fcjcyZBhSIrYU7IKvspfXCC5Wqa9EOPXACrAIxcEbeUOxarBm
ZIFK/YZ7vRsPPwZF32NB6KHoIElJ2nYCvIDfYBYq6MHELLOwPLuPMtu7PIvxJSZUSHEEuPf2fn4U
0GMpeDeZZP40/so7AxlNovN4eJsWBrtxNCZDxOASHaASqKXta76fFugGvuaf+Wp0mn7mp+lxLRvs
OzKwqdNs0gHzZX+pgEmf8dNkf9Jlftl0o8IoOPp3TyLpO27Z/wiOt9CSliOegrmmC9iV44p9FP3v
hJRfJXKA70HaO6IKKL6FXCxZmnpRdnzILHPl+ptF+oG/5Rkwv46bK1C8sAICigouWsaBQBq4TC8y
Zh6kTG/n40E4FStKLJF3xo2qZxrSuUbdf0B6ERqQFMxaJcx9skVZW8EHHLCmDA4Q9BlINrTiN0sJ
HC7QtNU2rT0KGDmlAoGIjM0Vy2KH3G6MgDpxVsJygN8L+MjmuDmmhJAP52yzv6E1o0Guoa6QbUGL
n1ifvjaFA+biLJUaSNDRfbWJlQkovNZcQqPOpTPmUVHunJAJCdFNO9hBPWwMCt1mKP/TBpUNeodZ
qFzorOl04KzGo5KLlcz1g4BZSd8C7YQsKG0avZ6mASg2SvUL5FyVyiCujBosyjGErDrAw2SDMC/m
K2fJmwZ9kKDp0y/gG4SBLRMfc3eC6QftLkUqkqG+I0dNV7D9nOnEcJ5o0alxSH1BbDpydFpFd3zm
KZwh23fHL0K1IaglwNOgXHHaMbBmoRMweyeZUrVBGvBDz2a2GGrPAJLi6fQDSFnq97mq/HUmbU6c
KQ1wuTDRDpvsrYp/ZYFgw+gUphFXSMEYRR2OvALwymDJqFln7aczesRCrtMgtGRlxsF4yb1Y1Gij
3CCCH1A9Kkbqq1THyrV0cnWJQRGB25B5n+AXDfNL4qRFVSo9xnDLIueWqV/oR0oacvhDSpKoBIF8
kSFBEoZkDNLPzfZkkvkHAPldZ/k7l1kXWjk8CM0boF+pA9/PP/X6poVZLhN7thrF6/36YxfnWqJL
HtNeJrk7NIJ1HGjnaHpXvFaHx5hcyK14VmXuJ/qFL2Cwl+VpuV/uwlY/CldDVqjJfhJzFMa5L2QL
qqsCG4U2oG8pmmYnDK0eOKy2VEtZ6Zyai/6TS2iGFSW1b6fg4rji7/OEuSP7XInzFIHIUXiwjzST
ENphFQR06Z1Dubrqu4AuLRoLGIS+d90rro/zI1QJvqnFHJTg5MMbF0YMei2FqAJAewoooK9Jb2I6
Osbz9/l7DquAq3RLERxgBAIw/aW0B1R4UHfASoWXAXo5vLxLN/bK/mn5nnwnFRoVCMmFdX/y7d68
j7sGBxrEIHuv/XP/NDyP98P79DZdhYvLNF4rx31tC5NERqIK5qXABERmtGXzVEWE2eWiM0V6ndUZ
rxb9x+V1frkZFwqVEoRb2XDakd6v9BqkDFvha1bRELWP2x85/D5DC0T0HY6jBrIdNTumK8TiRGVo
/lk0TMr4xFJnixaGrJyTX3mKK/pRB1ELWQUh+4/i3ZNdgwghiIXYz5EHxV6tR7QXuVXjH92RrY3i
DqUQcvZLWAfVKUehsvMMWJgRuW0QYFdChdkPQubMMpxGO3Yd7n3eGFGy2h2RuYqm+yCmieNoQ6yj
QyCLcQT/iKORWeG+ovTq4A4Fj+wx+0CBr7UtcCxf0wKMB5lsiSGHeC+tJ4J0VgvWCA8BCTIeFgJF
AdSLdx3FZ4SYMW9b01uABSCLApcSFBBmDal13AkHBNTHWRXvOE2Ta6C+0Rfk8XA4Ds+DL2wcNs1P
W7FEVrBkQjbaq7FqRRQVM/l98QMJM7TMycMOQ+1OA8aCo/JlVDeBKKxctA509zBJOFYLrUocD9w3
iFl82HQ07H8FyeVwQPRyjXTIUy1ymqgKS3FI2paY0uAdUe0oU9MRu3diD+VFyHVRxz+T+xQQV6sz
Xa+z6+w8a40BybtnZ7VOvQJZ0QGxsvA1eHhoxVHSR7OHlLo1SqYFbntQYYSP0qZVVgGGRrr2pLNq
kajuHFuopmTgGY0nRdYUA3j1irJ1AfRdyPTcpyYp8J1uq865OqrimYnQKTe5C0cUge7UfL947pa4
YbrL8fZK1CojV5iJPP2l+p1VL8Q3IPTucLocYaAzhDefo3Y9o1eqjnuhI1hDs/fBKM837MhHRoBY
4zBERQiSbLI+rD/mBc+NBvuPGufK2E9u2SujNHRY5yLGQgQKeIhjUE0sArWNlTG/0XFWMlpFp5lO
MOVgUkN2Me1hbytFABTZ5wg3zHghlIMI4/ewSFnj3n/0rsMbIrZSpC3/Ff/uIKDY1P6i3v+YOq/u
xLlmCf8i1iKHW+WAACGSuWEZMIicEfDrv6fEvOucke3xeBww2rt3d3VVtcCHdWfTOXBJ04sJitPI
L5w9oWSQ3GPpwJe+OCcb+Hcx7liXjk/98FymmpOxv6Qc5cN3QoimOtMWZhqxwsqTLki5S0zSWXOx
iqRvX5JoiWGnx/EMsyHh7UraeEtBo0mh3zHJNaLXlVex5N9Ow5XaRHICAWz7/gdbfOXNDx/YtkfG
3r72j31FxN3ALpJVntob/9AWvC+aqkiIV8ilyhF0OKsiUanIY8969f2oNX5undbN/DSCNY3It/vB
awQxlFVEh4w/vCZX64Ind3mYjbNZZ9kBCxP1/97LC7uMXvV8O69zOq7l5LP+2/yB5u6wH4ASTxsw
PAybvQO+IjOLFO9GSnAB/BdXot8jLKSAZvAGHh9XFBpdRNN/Vz5sUKW2GBZKNdQA/SI9mkOX10ro
j6Tr19s1gYbIIE+M7I8pq2QokPA9FJWkQ0z9orNzg9N3tRWXdC5AAuBZ/cJ/2VFhCdPZHYMvVtWw
gn3V9MhTMJ2NZ+Pay8S6szsL957w4L13W25BhbceTEYEDNA3ZojG4N5hW3ODp2C8i53TwSmziwFo
v8B9c5GRXAGBr54r8PWdX+0WpvWE4bnJKy4mWQ9cr78dNweiCld/qO9dkMGfbUI7OKqNzyTzGFu3
N+EDZa1S+iNuGYf+GcOOB9CPNOnFzNohTr8drMpkX7bQsPGSMf1v9UBSj0PNQS+k76gB8U2f8VYk
tJkr4aR8r5VyH3Hw0OGjQ4gjqrOL6r1GB7cXqwebSV3fFhAskFlqGJs2/QHOU/voUWDrLOUvMVLf
XV2luAIY2eRKO60YKLzMD8jrouJkh7HjeVScnEfv1IKP2Vyse1rE19FmUF9UF+VF+ltPFLqO4az9
vRpmc9no6CExYqbLOckqEvOG5XrbwL0RHqeEVEK0M7+O7LzlUF3H1eplbfqb/m2EhQkZ7Iqy5bLC
ieZKOQNNjTIUChQp2+Lz7+I4PeKWP0p9tWLfHAJXbGnu/1LniqWzGdfhHPvLgRC4bF8KZstBQu29
8AygYIqxBYh3xJlbB7CVYgyn86kwBFnnf/xLcAkyIQxRJdx3cVnvwpfsgrEwrvWJ6VeKX1gGNXQ9
rP9IoEJDBJbkH1o6lx3jlNwPOeW2I5rQa6Wrudj0NNOiNXr2n/1skHqpBzER/mvdyfwdtopeITj0
FDCeWGFM7iOEY6PqpL74rD6r6mL7e4HIjSEZ1MiqnQMU44Vqz31Y6VQ6Clzq/jV/CrhpRSV6VYwp
foGUfLBAQSTF/xHO8kYiXD4sH1ASCSQlnJfC4ukNB22eFmMArcZ4g7O2zxtcPjrrsAIEWckv1SeH
jsb76HXX2Q9kky8scQ+QyZ2rx2lbUKOuCoFqbfGNqWTbmLwuDlhMPVa738aCU+hfGanES49V5vVa
52s06dj29LcDdgv+ePIleAk6wnLuwOumv+5j55z2Th1smQlJRCCc8mshhkK4/Bzlicbr9z4dALfq
vWrvHsITVSkuVqjGT6tGxS4L4hmW5uMacb85qPT38/34ODP3Y7htX4YbllZETliM1CtQGYVBk/s8
nEWGLFLDAe9M7thkcC+sMnOy78ExZ3E3OGPU5YASm0tn1tU77r0MboPMnZFn7aeVVX3fNNZFtveV
Uv6KrAgDgHXvU57W/Pc2vhe7NbcsvjQQYXzrHREkOXcOeMiuUKbK/qPoFNs7BINWqTQFx9yBR5ZQ
3+JT1GpVnX0JxJI2u93rL/oqtwyj7zhdZxpJoS3od5LZVhSGy7MVRqGMOXxgSx8bDvw8+BNhr08j
VaOZo4gv5OO+CBi93tN0DXOoUSqoMSC3/2gK6HVE5U1KefLPhmHbrmsz+PMcNsy/u/Hp9CQ66tEc
uViQ+32IyLhEPP0Ht9CJsC1xBn7f5xHC7zDcNnmM8QQug2eJqW102Cyxw6NtdDFfuBvuC78VmjRZ
AZPrWqXTXOMuBbA4RX5A+xfZhDxu4DrDtOW7QqdFiYsOt7d4vOp29hwX5SBYR4l6MDgk70hAEO/9
wHZKQToxy8tfZvhs469DbxS4k675ejgb1Pq1TpGD8eztzDPxFESjXYnW7WK32C1360klrnb3o1p8
5GDetJ525XD/STun9ql9gLpci7ejZqLPKtFl03VzPnurNRTt/OOqC1IYqYOks+bTx2m43coradXS
T3NM19Jud1h/9XbraJ2y4NkwttuWcXn4GcKAhsvxv12xROH5UdB0Gp1ql5bddjTzANfIgbKfA1UQ
qiJaE8BTlX7zaFT6dbAjfZR1lY5nVJPw1K5mqQMXsehfinb5ZDfwrCl2lC/Xh5/kOHm8vTJm8ohz
8T6q6eXJsEPyYjrT+QtEiPXbmA3PeUeE0UsQq6Da/WFCDXGi3Cn1rvCVesfMrANB4p4Ozrg1z3Bz
MgM24wdPFDLz3Wq3SqnxQO44q2f2FUuW+vS5aE736P7J/pjvmb9U6YNDw8UXCUOBFEdc+ZXHLYbK
4j8KBab7qnK0I57KaLevW0hq+buGuxiPa1kFk6wZj7aQYrDivNOioSMCzi52KZHzTy3RoJJCqPr+
yyHR2JtCD+ATPZqsiHcWGooC1JJmv2WpsKf2lrhWyjXxTZDpYjknypHG/5HJEBJpjExRJJmzSKSi
C2l0jhbQUdF1p9H0/Dl5UNPigvM5G4ewRZFyZ7yUah0NnAXUZkpxcmqar8kLzxo9YL1e7DedEihi
3JK3Xs6LKy42BiZWhwbbh95Gq11HN4pHUsO4U0b+nLA7PM1v4xKWFZDu1l2hutj5YrKLZORqBpSg
DlIJLqh92XjvbqlNnGy8djDideE/AXIUnJwW8yDK0xM8MfbwBqvqaHroXpMESV3QuTHdsdyh2uL3
F5/jjcOtnI4ghoyvbRUljcUHF2jqyP6mU+ie23j5NPd/cfkCBAyJZ0/PaM1Tv41P3WP8xCm/HtZD
JIZ3RJEYb0PZnQENy2R4x91hwp53w5A29U+r1C/5alliihvW+ykIDq7bR7P206QnVPAzYGguakfc
x3nFfzwQpJO6TaYOyXZXukXJWNSWFj6ISjh/Rs4iE4F+63cFFfdbucUPZzC90uL05I1Qe/tnq0h7
Fo8zni4+hQvbsX2UhThio7iug103vbf/jI/2M95mvzOAEBirHfTiBcTp2z94kY/5e76NXyAv1TYE
FQp0Wk6XnwN84bDc1tjpOuQIwJoXhsR7jI31egw+0Sz8RJ/oGGNcDaLz9h48JfIvU/947c0QAAhX
1oSeKsDx3k/93Jbq5+2eMCk/AV2VepVevV/pNeAY0lrUUwXjnlYOYJZqbqVhKd3mGm3MalyPUKGX
o0JYjoqd2uDdx+F1XPqp4qemq9HLxsUxZueIPbfTlLf76X04m9+nm0lx0BgFFW6jrtQrQFgvuBe/
DNyFnzU11sXRVfUQUdKbEGD2uQ7HIrij+4lXTHbjhn0duwScl7ia7kOeXfnOw2LySINPrUSqXfDM
c57bHBlyq8as0AThCWpysmzcGrUtBtv+LiwyCFEA0SHI1lQ8msdTwWPwYLf474M6UDTblJaLw14D
BRg3eDO//ZXmlXk2VIdKtmprxi7NsK+TkxsVF9IgSNA9sl0a8Ie3sUYasTouHtxs+HD5eJNPJnc8
OiS1zLj+zia3wWPw7JSiJKmGwgS3Njd7+mYp4up86L5W6/3gETYp/rC4IuvhmBtX8EMY1H7ET6RL
3C8AY24QzxZh0qi98vDVR3m0Z4Do8BNmyan9CU6AooCkvXNHzBXxWD5RM4RB/EgeyWf4GlbHV9Tr
m26ht49uYb0jclzJLy3XK4ZhEaOJzqBXdN2qZID5nADmIIJAHEj2tdo+dGaDM+w3LKXv7SqmnJNs
dMDt8EE+fj0brZCpKZeg1FbqOXM1Y1LVpi6mWwYnks9CF+dbAh5+CdwuzP3Y8Zq/Wgzv+QYQwMkw
ja7CRNWTcPruJjxlMVPzhroUIATGHjEE+Hp2DVliHNmF6NRGCI/qbCC/AuLv4DS4QGcVz/8M0MOk
iyK92yCDg6zS8+LIY7wYehqLtu4+mBegnXLxhP4KmDrZ270pzmABg8NbQDxvV/iElOfugZe64kCR
OCR/W7DhFjYPLRwgdHJwLzlPvqAuYSCNdDX8N0o2gF716QyqBwItvFYjQRSYCD9WJ/49VgiX7YUE
ybOxtgyjvB0xrelsEYvyUM24rRnszcfoCLQilItymdyLuZHnY4TxynwuNuD3ghysDirmX9yHEpgY
pA9OzQwURsWqMAGYjlrVfIGAJc3BeuKQf/jN7FAnyJEZB9iiEaS0eoOUi3M0SLkpKVpuNN3dXffQ
/VSNbQAgXeZuvnVJWv7fswQxHMrAEpc+TuYte1uklxqAnWArXU8rpzfgUKRhyVerGIu1IJ+9/45Q
eBd5f1gFjNgWB0qNF7O+BGJ9LDJfa0azkPOtwW3gx3Bow2izb/CJxWSUg5p8CIu4ISmayFeDB8Jt
CBJIcPg+fGXeHL85nH81H90y96vMcVrmcEJnbm9j0odEt+h7g2DJWY8ew5g4Ax49fBfMzUSySZiH
+XXlO8nHhKZoUGTnnth9apEe+MjOGqKNtzX5DECPpp9O1tNK/Qh5jejwxEYdeojGJOQri4yEX4zD
TmtTzw2m7Yuyy3A9phOLuHznu8iVUGFREwjE8qgNeDaR/WCFp+7kDebrI3+tusJi9/QpSzj+7Zlz
ho75BI0AHDoCD0L0K6AXWB106GsXRK38Vd4OQIlYc/h7929qXVdAdFz4DqABxhyO6GQUKlv4znDT
mD0mcHiopfjBmqtHKOdsFaNGIVwIYou48I0MGi8HSSYfDP7wCIkfBsizb6IHjeear+VfdHWCNfH9
+yxKi/XvQQkV/oH4c286u861fQfbb3JEapSdzB9EzCIz5qrcWN56ksTFWTL+WRmAnmqliS1rGyn5
o5XNqkfTwgbUHdwkOE+DRlf7jUFt8EmawwYt3Clmg1iOK+vZUeY+gVFnAeAqAP9tVOLxtBItNN3P
u6VkT/CrcI8mfA8c/AV+7vrnXtbBNLZ9iY/hg+5fARRPLci6f/aobyhnKYh/pMzbufRm6bkxNStR
l+XooR0SgsRnt+yv40bB9DGV2vCZ8PoHG7fU4R3mIvsSLs8csRkoYgR34PIyA2u60fWsAeZp4DCF
NkpI/WBB3VW/2NO3F6dB7EBdZb/K/1Zxe2rA4yqAHhU66rGoy6J+yyHaRVTdXOcwbwZ5T9SfrUix
eV1b7KirXsGuvWvXGQI1Kiefjh7qBjY6LtHgHWLxCWS8INgAFHd28YX+27qL4Tu6klZvZjMyh1D6
pSyUpwUEP3Q3gAvzAqOFuSFLi7ktsB1lOio/TiKLw2Jk4Ni14D8wtkcfzig/JfB3cm9uD5SlO4kH
hTPs9klGG1/yA8UgrVyFDbGU5+wOtRe0q+TGAw+dmB8nq7yY2EDghMLJK//GMYP1wz4ndiiMr1Dg
55PGycJJvXXyaSSmqGC4jJIga/lpb+sjLMz8/7ULlM4x/QvHUZUJLa8+xGe3/+pVBhoEkkaHsdK8
Uq/a0aXJNDN6wJxVInql/hdqo3QinGiCU5FQenVGTWahwORgM93Cba7V4VFFhfY3HcjJIF6RtOpB
oFBweFlXGDRXRn1Daxi8iKsUDEyH8G8PmbtDhamheps/mMeGH4xfePr4zuC1s0rdKuNpOUCLbj0S
J3xn4MxriAo+ysxJyG1ZhqPRcnnzmLARbzkTwpDRV8ZyxLirJo2tp3/EHGnF8ZjgyLm3h8TooQ7R
QnRlP3AwfsOjpEgPlsrDWyYZY7ljpnm8sZVHI5LhC8s/3/MduxqrimEiRfswSIKmdw7yabdP9wSb
XHkV43WcoMk8FAXo0stMVhtNB8F4ZBlfnebw6vzXFmZMEOG0ZF5qbro23+MbO8yBTmOr43vAnCll
rX4jt+55Sh0hlyjdgjtzRUew5XmRc2brxol3JKupea870/MslIKDqXr5ur6N6Qb3j8FQPIESRiDs
2LgU5LS8ey0IZ5pDrlIov26e1kbNT91LXgqcvBMJ/5WgKQdbtdgueZNNn5c3t5WAifo3yxmJzU69
X+9X+6Veqz26y7fqCl9xvyWSXYnbGbtCDSQdI//vKLnAGaxTasGfhYYKZeDWYo6BQ1F2Tu7ZWV7s
wa7UfdYpCOfnRAM+dmbmFpf13/OP9iTcQF74I/mniF56K57L15qOJgdcv95LlE+c8bVd5ZrxrcP5
vk59isyHTb355S2W8Qh6XB3wGlGqvay1dUYvMmriv6Vkqpkbdml6aRar0Ls7bLQ0H2+v82iXR/WU
QzGTzRsBYE5PcI6fMv+cuUe8lZvYcypt0SVOLyRPEIFw17AezJElqgQ6p968ptRnVGjA3kfGYFUc
Ndj0ezKjiRZrzjiRKQGNK5Q3YjFLU9sE+f8cvQ/RlHk/v2K5STggekYd9oQM1RhqKBWZoc7vw3n1
X/iPpWYZYS301pjRcsgS5PwDdYYJxkfoHeLqibSrMcbQdugPQwk/+al3p7GmQVFnW21/eNDlHbTy
nLgDD0QdsFZ0oMbQFLcPtJ+fPcOgJb04IUI6NbwLpdvqXPQQmF2hkd84XHSM4IUNcn0e1xAvYCjO
YZ636e700XRBIuHs+Z4thRdfJSf2Iyqasr+fH+ez5eWv8HD65/cCBhiAOUfXbQFeBl97LVMZIbqf
AI0SxKCr/czp/V/ikg5FNPawBaWC2NmFWvSZbxm/Z97WAUbcYOxkNXt0UmLKop8nK9altqroqFc/
92OODsaoaMrelBXwcW6jL776AI8Fjc1gs0qKr7KIZ4wv1xSpr5xZaTWE1jmWfdh09+Ehon+CEdGv
+gCSobycEQlyWNPPR0HRMFEl9BZYqYiPuh3XkRDwH4ua3euVgIN3sHCgBarDT9UsmlUTGylxD0Vr
+rJ4WC8djn3Wk1Kyb4t7kJpwAWj3S5TFJMvwOlen/4uki24tzaz6mN7pL+UTP+i8GTNCzie5CC1c
+rF3T4QjHq2oP5YyiV5vx69StTAL58/aqLcvmUFqCKkRMLsDXRxiqfrd9NxhsJBD0kvEUZ9vIq3E
Lk8TCn0xPApw6cXsV86T8/xZEA3oJch0sdYSo0jim0/+Vtjsrt2KZl6ZWufY6S2QnsD54d6zA9pt
zNw6QWdNX8yuXrt7QkeW5hpOfjpPJiZZdVKXJtvrJL4U876kT5fYQF1NLDnhXmKxTdMZgDcWvT1/
HFjcHPmVMTzLWRlwwSBpAb3f500GRKJdZ+gjTHYOJbTJ+PSL3nujB1X7dzEmh67BhWeGRg3gOumS
OHvrQJoRerrwDsDCaZzRtH9xNqjiwZ6BKWLCHFXG1HRWkFmrE3fv1qBv0FuU1Vn190vpq7Nw4XsR
nHVKCA/LC1H7EW5wm9p1iyElGhWMisnUhvsZkpPsnBVDulcx4iwlOQc8hyqTWczMR8VxMioMRpFS
xSQOiAlKDMYW5ilnVs07E4uG6dK/KGvC5qjOBWNgIObAa/CIn0lrXIS/3xhnwxqvd8rheWtemBfG
sHd4eS2fyy2y+jaNIzpD+O7yK6kPiNogbNAdg2aRZ5vECfo49HTWeCux+LBFBf+G5kUrm+7FxaC1
sJnqwhx2KlqkTOa4OzlVUNIxztc87F2scrcWiT5QiV796gABer+YVKaPxXF1XBELXwGiD6WnGNXk
VCYCUY/RKdBesHkODkH5r4bPeWN8msoF4UJjd+804DELJ2KQI422QyenA9Ld2sWqmdTVavUb/Wqv
hlhoO/7064Piz3GudD51SqqsKJrkb864sX6dWa8A7y1PGRwzJ3P4s8ppXAX+rFOD3LiY1z7EPC1g
EGY5LHvP4SV5Dk9JcZzG60RulalEH14+fFy0Js5eCE5fIm+LlEDn39pRKqpiktOK1aKEWhejcqJ6
3EC5ohHaAnAAvlYidVRtCOIs6wtmENIcav9guBzfUFjPfnZDVSe6KFgkg3wejLJPt0bq9FqnwTOg
SSZqYcpyC50ssplGeGH0wia898qj56A8uvXvvXvvyeCiG7NJdF0T/JyhtO6pCBi19G/j0BHtEVYO
ANo0BZUq8LByQiUUBZWgkH3EaCDoEYLUxZZDYJ3n99WrDRqDw1jZry5EGOTAID/eI+QpGarOrpNH
N+iIZohpUsg3qP79I9OghBVWWH80Kzc8pK/2KPvL/q7MHY0u08L4ESsxLmMgaD6J7/T8cD0u8OzX
o0egfGOLZB5c2mr1lPAzMz2gpd2n9C1jhmOsUaOVjfqbgTPnwXt0HZz66Y+emdfg3pMPh/ijWXSK
z0llzLgonhHRsU4N4wpfBhb2uvvGim8LMivARpjzE0rLBnenfsXGqw+yJfUIA/fW8A6LFjQYJHm4
fpJQU62Qsb+fZmFY7pKcQcJ8L2AVQGuSQI22FHqyGlYB8K/2eD7NFtffJsCmQEal0dXw1AUbiXf4
ZZY9OZHO5gfn3TQOWA4CjrhVD1TIE+kcyBS1hpyJxUpWPxirZM7XEagKGMk+Bp2P+TJ854jeahYU
Z0wWsk8QLWEu1kZNpwK20vSCl3sGhgcvZPULl+b1ZRSLxpFJhMzjQKB/F6TaAOgHiWKP5cRJAKrZ
/J00QavxCrwBpNKXdeqLzYC5mmgiMVrh8d6xRmRSYi5+UTV4Avw7AZneQgYygnXdI/BK+xMxOZFU
kjbP3qxG3317AFOtQLtPIyYJFwYisl3YtIy7AnxVKC7P97BTX8Pm+B4/43v/PajODEbkYexSti49
eiNlWDW04Dg0iu0Xzo+wopi+hBntgYnM+xi1pltGKEgLBZj0FZ0pWd7J0a7YiCu5s1+VYef3B63m
npb3EckdNqr4o3Ahu8u4Zl1dopOIkjRLanEtZvioXew2IiZ9o19FeUlCxahRxKtaCDssL7+XRKon
xpDuyK6YKuxn5Fh9UX+SJx2o7RS8i0d4nF5xERV+Ijcv6hRKIOE2sr39CoMEQWoGypOzS+Z3AoV0
oURAq6ZyVkWpyhVh1TQicFbppMNTyUyHdDd44lVUna2qi5hZlUHdZapeMefDHf3GQj2C/2Mb6rsf
GZB0tcpxORYYxbEHDaJ3Br9+dNQTKBFV0Pq/cOE6Q3xRbpBdoOjJj0bp+n+H7YFuApco21CzD1Om
7sA3eTDiAulaBfGa2JB4b3RxvSBolfJXfdIN5+da+B+5hSFJ+SG69iqU2erpyAbhi1JK01ZkbImm
NIvNWEVcps0i7dfXjl1WMMVgh2Lg0xWSIQCw2FHTco3lhjBKjBhhG2jvZ4PSaLN8/b5+W/scAn8B
n0tPUvZwe4sOSZ15VRStgqCLjE3TnNYW90zIGO9InKrEIc2r2yxhe7JViwDgasThBhLR7rJvNBfx
/UjUhixKCq009Qwh4kTmITdUMfY/tmx5JW99jjC/oy2Whmn4coW0fiUuz78rsxLzDUwDRQE6jZhp
HslihMjJ34KA9FGVtoIWMxwgPr3NWPvuydxksJA787fVtOZl657m6guB9cT3RW1w/SstSBuuzPsD
D6Qf9KkwE7MZFPFlaB8HguUg2+EdheYfTDTS859rqyDTwkZSX6jG25xW/4/eJXEWShFs3CRO3UK3
V00h3FFLW8W7ynccnQXuNNQP5QLQ8tUfVZkqoDZTsOF9fUwQFDgN6z2vXwVO6lbQqgauVo9acRSG
OK9gS6vlCphjTzNFpiwz+zLOmAoqNWEBbu3FrtAUP9Ht3Y1PFGE8aSeUgG+35WVBgWGWXx3jBpKQ
GJxNRnqKrsu8MwlJwYGEJG+BtMpWCuizhnzR/oweB5OX/T+2pKiNehV/SppmWTmmI+XwshDNrEf7
bR16bwoW6E1mY0hdIxtFChpOmzPcyu0YrSg5G+mxi7AgwgOaT9zlFZ0+qs+VfEMG4yJCq/KRKuQ0
KLipp3DUcqsEuRPIjTCY+piZywShs8k4PlYuRCmSX8B7PfEcxdItbsYnngUwEe985APoYoG9eJtj
PKy7HB15hHSb6PYU/IKvXsbZlQBABqc45166uobC8olxjkgGX9qAoLyzdVwcFxJdCmH8Xvt2IyEz
csnTUXi2vJL/fVvhbqlJS1+J+b5y3C0zd1kdB71Vu0UNl6TqVUPZfZfpI57zNbBifO0Ss8WfBkuD
RbDUro3DZRiG0ZSO5OwPKdGkBJ/xBJmxsZDj6NGvULzCcKTeOMMraqFNlF5VJGGAUzC6zPz2ZcSv
kIJTrxUCphC8ygClZ9KczqYC349tZh53hbhLxScDCshf1NC7TtnckkIK4Pr2AMVll6o7RzhQQZEB
MNyJuYjQ36j9UKPInEB1JaVqDmj39HERbQGmE7HOJVtSpXZgIukBwzFJc/TtgIxJ8kr8oG/H69Df
9R+j0+8FHYxQly1vL6sHOWAMULNKe7q2XIymY7WLIsfMj58341k0k4gJRax+kmB2xmn1BD/O6x56
LtpGTToTakACJhMZtd1mtkBIImQedmnzqD/GglFfU05JdAbtwkCEhD0f4QbzeQVrRy6gr1JsZW3m
CQ/TkCOZYEoYAgL5dx42cahCO+iBhN6KUofAW2AtwOQgEKwENAu2BNbEMnVIKPAUHGhqxBuLhRQr
LqgfxpIYjcSLkfJXxAc6lgSaZczwIrxzu5rJpTAFLFvxFYxkUPu0Cl0dMjIK1BHEtAkGaMznWFyh
G5sXIWXx4KhF8yqamTKC7FXzi2MvRr3OK2hqMvcg+nHafuOgIoo6VDqvteoyu4CYu7zKmJL0jTvr
jppTsGErGNh/YY7Marm6hAWIZyxLUl3idaz5my6deHYS1RzYQNqQmLWbabBB7JhvJMXLmJ49xxyM
MVtWrGUSrs1PiQMS/9ErHul06PBK/55DRUa6q7GpNmdGi1hNCNr0eRtWLWLg+fhMnb1FOs1y+MkD
c4Q3NqenbrHO0Qtrmnc5Wunj3s1joOZf/tjyH6J7J9Pqkv1bgTYo3gTMJ6xVzxAHLk/JOVYbAuuR
a5bsR9tRHRnqdoQSUlae/AUDmJcdef0EL11QBEa/Q6rC3QYpYU6RhsDI5Gzo0h8+4n9s3LHxjtXp
n2cATABXaAHHF4zNmmEtdhUlQa/5tb8rNI3175wmw2ISaqDfQXrPDb1JzV1XK1VMqYoRXq0QSH+5
/HZVmrEyGsFmH6eG83GTLEfNW2FnMu1hwB0IFWbGRaKMok+OYAiu/SLdS1bp2onjBDxfTxe20pkO
TP+Rt+0Qz/MYC9aelCFk/WPVzyeVtU24+NqHMaHN8DbDyfdsVbMFr7f5lgzigKc3tQ96E1XCOpnh
ETHqTb64TRsbmwximxJF2EqWDIPESlFPRPGSVQt8Lwcruu/ENuWIso8GQ6N3+txD55pZTD/dZXbt
HDylfN8WrE/ZngGnkyEol6QnSYqXsQfgUfEg3+ao4Iy0GbPyAA324mOteW4rsRg/69zSvqxCtqMv
VuF0eUcvopeotgjlL+ZjtB9cRto8s6m2mY5vKT9kGXr7bboAN7gZmdVgu3NxfU+Dyo9UkOMZzv4l
s+FuO2+Hoo3DFHS4CLysfwpyRJJZQLkn7Fl8fzEYxIX+7r9fVi/vk/Rh8vLLGqct4xN5lKTQDktI
NI1ftcQgoyUAT7RTyBH1r293XB0zBAOGrU1c5rEA9h6tWXjfe3xZshk0odY+7fMoswouPr8g1g33
NCCNBOZ+kUrKDkiBIaX8meGhMgPiKlhlJoawEbWS6dVtozU3N4/ZpFncbmo6mRpourCm1asklx0y
mU6kJaK43vDhqLCuvwwDOazOua3odkBUY2Xv91wt9MmHXVVzCgUTxI0SKqN/09ZyZyaVuyXCKKo9
f//z8mUcXERws6FVLQ3xx8EvxGOmUmTRJpOhkvZMA8BNrXL6eHSr3+6Wh6w9sY3UswYBJ9JjKn82
h7VAFTzpGW952tV6hLwn92dOged0bdFdW5IMtmdmDcIcQz5JNum9i81vviNh4KrEwVD4RUQcofuU
uUzLUgh/+TWH1gf0X2be0Dq1cL6bbgefjMGe25NJl2vW4ZiD8jFewR8gb+dubpx4GXor6B9ElJUe
XSc1fvedfafhfsjc+ByM46lc4z1p64yRfBvnzQNO/Vf0MO6jxur++xqtUYyvf1JPdNoHbDHOgOAH
oacccSQxJ0pqXV3Ny7J8x5O6ZBeCrdcA5bj1CKtUu3czYD2wtGDtB28jXtFgI8C/jWUR5TxHgXVy
mg4CVXq1xfYefn8TVOAx2P2I2H/zhREwxX6A2J7IOCRB4+bQZ+PcXzu0kgBxHpSt4GaH0XkiimZA
E/rEDqzjNAJdVZZ0MNnoKe9GWcDzb4zOiyw4MhDvMMYpgkbsGx1cDfjvFpytPT+ABuiqyMnC/zka
4wTFt/fxmj/Cym+IsHmHD4Tr6Rqb+3uOsAFrywgbUsCJY3qMEfYSKXvY5OtwVzyCxV6TSnjudicX
4Y1MNZNwbLukQaFCpWAoGktP1kQd9jBpqEWNUhsqpX+xYQWTysLmsOt4fW3G2Ifh/0inyW95Z0sr
SZGRbjuND53myhatcjB9OQWwODp2AVZWxEh51t+gfWPHPIpRKSE5ZCzBS/YOqmd9l+m85gF++eRD
bFTbT167YpBVia5CvkGJSuyht51r7+N9u9IteB+sCWhMWqPlz4qROhY+XgQd7RCF/xXLDzFL0yiQ
EukA0Ic5Cw+N4Irp3uLWPZJhYE6HFBqHkHC4yd0LNmbwMO+xhiChZao6YE8ve92rBbseqdEZve9p
Z0IHzardzCjSFIQNBPmlZFN9tiDJhq2T8wab6FqHLoZzw9L0ejIn64vtXYcfPOjau3do/zxxR8VP
m2rFe2Y2TorYdT7mNby3PIztgBIXAK+hZuZtJ4WmUbazTtRvMn/sicZDQhxWCysoI0S06WI+6QnZ
KZEH+7wqT4X3tU6G8slF+wqYLXORIw13wRTR5hWF/ggvmY99XPLLDq7divfoG0hI7hCF7svFZ2O1
wqiUWo/Rde26WxkM2e9o2ShwL0BAeBaNd9AaO1FkWSkLutyBs/xZCv8SVAZkI5MbYAEQa24bBY26
4sIGlJ+JFFVnnC94aSLVtLTTu8Vr+ugyl9O6xoCNL7N04Tyvh5fkJEnZfpp5jWjfate6dxcW5ZD+
e71kr9bcppCkhIQXdNHyPCu0iOikbPO3NNu73jFajhhBvx96r4+5LyyrLxp3xrxitT6hxt5NRQlB
N6EGzBs2CC5CDOxU7A3JiLkZ4chi/eB20edGn8a1Y/tG2gg+Dbf6Pb7/lR7WnuEk5YsbHSfXhcr1
ad1WQY9nHDIu2hf4Fio3SY1YuTvsr6u5xNHQSpKCJQ5SvI2SMFD2UVPOH3okAhbRMAy9IKaegy9h
efFyQitIZc68K2kfe+JmMEI2BWI9dXbutBuF1nSSWyA6jOhDXjHwB2LH7TC/bIVPk5G/c40SDl91
t8doYcbWDZDK5mNeUZsoDkjr8dVneOav6TX4gI8dFP+DGNbo8ixxVk0zm2m2VgSR3+TcIrLwj4MR
TTjFPM9jUcyFoUTLkmXQIe07j5pVajB/i/mjLjxRNLoRk3H5eieyunRbHYbKImJBtvIORt2xs/ax
nyaEYMizTRCGDFhoPAyfWp+/Bn3e892y2UdOypPsOodOH09MNFNnv9Z/kC7MYU0xwYBTsKrpseh1
rNd8WwOjYdw9DKe/2aDutwj99Jc+czRX9BMQ4FSGM8zXG4QfOprXcFx4sQaKgTLch9EapDu3UrVW
FH1QxI9HDaw5DvkbdeD7ZWQ7Y1Bj5DjayjG4oPVH69FoDwb4yNIHvpiMqezyvm8gzfEH+XAAalqz
T4MmuYEvvS/Evd5LnS7mBhww0uFLUdrcPb7I1z/0zz5P49/foI6w7ditzNnNziYwZs9hWgikceBV
FFVKxZjRH0tPCQCUiKZNdsCKyzzos7NOvGIPRkNzXfGKJwvW+v6v1fNMTy8eVRNvE17FzSGNDhkV
MuGOTRgVifRIo5jZGt4sFv/6HTyda29E9j+KRxbJ+/LVqRALl6x9Fcw4E8+sbM47dmZ4MH0aViiK
BtwaK2bpW6EXxqTfgXeYWfedXY3RaUiGwMkd2EziTZKWldDJAMQp/ZXd4SoQMIIPQrBKRPIHvlQf
IwGDTszA4/XC9zGe2GKWnazYLmFPfTJniMwJ0UUgEkJsU78nseJhEC8mrGpm8ujfUbXvWYohLOtw
QiBGbRVGWprO4NTRrpvwrk/KpueD4FE2HfYatW53OqeiYQRyxGzkrs/hesOpoEayzpzGaW3+go1A
4j72/QFMj4vZv9EI47PugY/LNGvi7nDSlf1s+tgZuZGI5iofIYzwN9NH22d2xM1krw1gaOKjhPBu
5jquwVRRrDm0QTZ4Sfl+zavzo+HgGNGfz8RwTXx+Gb4iHV/FfjQHc45kR9IrMj3GuZHiaWbCnCEK
oy57sDtlM86j6dNnPqT2pYKk5bBhHZ4MCjY9IWxJXLL4VHY6H5jzNRKe8TnMi0YkxkxxPq3L1/If
TJDmCeQVv8+uM7EcZ67dzhd0uzU+eCLaYedK0HtCNgK7GCbDCuUyzte5pcbVjINEQ9zI3pTAL1kP
0O0g1i1BO1hFI97dOChXyAGC4PeK3O03wCDGdE2TY6TIUqLGN5OrGejPWv/sdExI2TSmvBXj3qhN
Yti9Huogj5w6Yd0FzF1JNEwlM5JUn8X4FQoXfuCKv1k/+dfsnMTkewQ8JAQ4psfQOXNITpnYv6xG
aY34WUG4tPRt9VvxAKXOIU0fdoYJZDQ1svLJbQDzDFgQAh+ehwAWVLXURyiosQmBbA7cIJBwbc36
FelMjuY9RyZGqw6/B5vq7ZGgH5hMBcQEGnmzSz5Gb+z5Qu8d7sHBtRtFX1yCGuucYjMcaA4eGXKH
sAWIQ4gVPVG5RlnpX+kO5RKCGrXE2xOXAOI2o77ARaAMpmDxtZ9Wmy8a3mlMrI1kh1Ph0e/THkka
nE7bZE0WHOHTylzmQuc1Jy8twPAYQ3wISmM4o7hnz1/jQzTzq0Z/7v8xtIlOBz7dZKabsMK/ZMQr
eroGg86ziFqF1gySdHryLHOXAXLOAaXv7e8znvmlENE1KuCUxCnAqRZ+Da5myDYYJz++BPfkEksZ
kjGpfOcVTVRZUC4K3TVkcuXBwipg8BBmL7g5qDR6YX7ol4yuhgXbZKu+2Pb8ZnuLN3jERZqX7vhu
BITBeHete6c8ZTufJhsFbMnrmf+LVT/bYRd0B32COh/XC6JHBrXDuxkgpqRVLSqOqDvIUvLBEbJF
kCnIWlwi9r66UnqPxzMYMJwqf6frpPxgn5DDt9w7fJpOGraVgaKSx+tvbEZB6edgasfnsvMdfZPv
9+Exgr9MuZHf3P3L2lar4mGSaVmz389SQPZ61cRCsTrVK5gPfBT30Kmq3XRe4pZ0JYAoQ2BQCzUO
RLvlY2Zmh/YJlrtAG11iYKpc026g4NdVBrkEdfvFWfZt/eJ4iq9uyTxj6fS2ZHvacnFMliMuLA75
LW/oEWzoClQxV9OMGXmkymlMJmiadPly6zlGfh6yUGmWqmXKGMRojdNOjtpL86H+llC6s6tGriQn
/yPqvLZT15ol/ESMQRLhVhGBEEJkbhjGYHLOPP3/1dTa52wZby+bqNCzu7qqmuVBwiu6zWhOSowz
Q5nG3YW0Z3dnbvyU05+2GCsn0gL1ZgTpi2svE7A6n/y3/ksZBIRcaX4QfSerdBev0gxrFt6sife5
sbREdMC5zZqb1hrXh7D4s8Ex4B4Wh/mhmk9ilGkAs0BXmjJuiTX3ZYwzhJwV/4QZCDqVGFE3CWrO
puOQUR3VKnrR9jDz+4gxAhlBRxv5SPJkpd/qyIITm5bBnwIF2TQhEtst5lRRVOsxdyduMkhv3fhR
F29mM30EfMa59TSzjhDDwWwCov5g4iQkdXByX51Ce9/49MUy0BiqPDU7B5PH0jNy1ZfGecO44B7B
yZICbcAS7aE68whk4aTW4J2TQ+CGWE+Sb2RSBTiYNEg/qD5OsezUUB/yt53N/66wVtbBZpR9fnnG
Y2lpQNYKnsNlQ5KhWfJvW081kkABTv0dkWSlgpRwgufhhK8Q6ajKO9JlSkix+pHZZ0adrUfluMJW
TTT8oD55SZxBE0C845l3Gm2DXL8KSCqYVL/fLrmHA30dxFGIsMygsNqkqjwwUc90xfAow98sHgCO
6KioVjVCVXc/EPwqcJVyydhLCUPpDYo2Ca27beWjCsy8+DA5TE7cqsMKMEaJFj8SFLgW2akuyyia
VBAV4AwgzjlxsmPFUYYLls0xPdJRFWWoQj6WCOldsUkemu0U+kA4zlY7NXwXCuPL8MYGvPhz+6mP
c+PP8In9Rf+GfYY0edjLYTeHCx3cvk0bYIIUOyM5GYIO5bwaQRobLvMXwarECJRuBKi53HkU9w5t
0XVopRKr4Rdx9jNWi7hPkOfxCIXhIdGAxYhCZCsMZyjcG4UNZM0N6dHR2EjQg29ssLHZL6RcO8UF
sGD4NMeyUx9n5jQaRE+3iDXhFEDjwykGzyNZ/5nAopZjMRSFqQIhVyTKKjZTt0CJ2HvnXGEINGU8
xaAW856qvKfPj3wQtMn3SBS4o+EOyD6DB1w4WRukkXi+gCFtgzddbc4RK/lP1JM1eeX7qtr5BvYg
Jokak5nQoWRXpuV2NmZY57dSXzUzFYzUZFKHR1e+5AOSEWgTeEmiwDKenekyNKt4Q7RC9IHkzm5B
1ddB0O1hFyaf1pZr8IKFHpbvrdOcPPkD7W82tXpllDabH+v3En/Dd3gPCx0MIhPGfaYlLsVKc9Wq
+7TQokLr8HY+xC+S3II7Gx4apegEj96t+vM+0ypo520giu2CI74XOa+MTpL/5Uknlm/DNoVZCVtX
/D3xLYSSs+ttcuobJ4p8Ver8JDGbzhglwKyenHam2WSsnLiTThsp2j7GZwiTxbdQqP/fPnIegmzy
9WddKRw0X2fWFrYvTnnGK1dkV6dMomLVKlUuYWakkOrBmTRXaVszSVyu0J4KLMUr1jzOaK2e2nYH
l67asP6LYwyqpKHF1O+/09/qZ/OzgZZdoBqx4cnnWl8GPrOY4pByr9v76NPdRsXp8XczPzNsY17t
FZt5Jtfmf26pFVk1+5V+pjecak7xY1pkn0w1cv3MSTnddnbTJ6ol0HpOuSndue3RyT+j0xtfQgvA
5prsJ2t0WCQu2AfX2kXIUj91RsHEZ3Nd3Tmyco7SXCY1JbRzAPRoft59yeq1M6SaUqRVt0R1nQSc
iLQGN4TzM6eSilevLopEarqfzllx6+U2nYkGtIu1k7V+fQ2HXjx6CbVmQYlyJg/nMO/NsLeBT2qR
Wn3gmiKT6iv6q22UbTpu6smI9S/przqz6Bt4UYVxMbZqTJ8tpt+J9NsoaCDiP4H/uhcPgqVIEXo7
MtrMpD96E7UgxwIuuoeo3Fp8FbJEdNSNU47+DgGhTYBaFm5EKqimXZ2sMneUwFiWSjpxweBg/HyJ
aavBBu8kC55CFyIRbME2Hi8kQrAgGJ/FsboMCEOQpsW41qwQjZbQnJCyYTpYARMOSDZ6DBzGPwen
yvVPNm/4DqP16tWnxnwMPdfZMCggLhvWq0QChiaeZ6VZ0Ux+B2opVxC2MDwIGMrkAf/UAR9W6Qn8
adzhsJakCw8Nm9sqkOeVFGI3/8x3+fLfECvhePZtktdFX/xLAwQd25+Xfxy+/E244W+6I4EUL9zo
nYq3ntklnzDH1zQv2bmL6G2o3oCuxRCboyZGK3cZhzc2kG9XlLDRruTccBMaFv42i8vk0bv0kPG7
lqOcQVkD1CFkDS83z9xNOY/fkR28UCy8mJWyw57tia8Lhh8RPjspNiCpXKCu883yPq/HAOnc1h2h
zxl9YL2GlY2QDR4BpN7RJbjt3DfjiUYMlm6/2vLAwtQb5x7/3bs4J9yNn3be21Fh03H9MPoQpFwg
iEy6NaVLN8hZZqnTufRFf6hFgfKFrLuvQw1Zfvn7WwjkFidBHjNDfSwzmYMoGoRkC5m386b7nw1T
pmKHcyY2qxZE0Esgc20lnl0htxDpO842mX9b+IwgNcmXSj58MyHH5JG6dHS7ssENMqkWyJDgGIAe
tXAl8xFh6Q5sON6kJRwOnTJn1jW47pwHy8PO3jS2pAnNMk/vfKNHd4YG1N3f2WUltPOn6bmn8Zo5
jG9A7ufQ48+jSnRsWO13c9Yr81nN6eRbCAvQLLfqrLp5XCPvds21Yp2ATAxsSy+hfSHaPeBN4eOt
e+QHeJAVRqJZMWgOOYm+r7rb3ra364p2/6AgfAVlgocu4EesBi1rNQZTBUi8j0C7p4qHQNVfQT5+
h4XoG32Gn+GNxKY6Lv99aUjoG18YGNEQIHU/9jcwSjbpnjAkVrQRtrP+4H3CsdTRvDaWXDO23mpO
sgcOn+gqChIiEkplYroaJvGQ/GLXJE4XWjJ7OuDfq5sMhxnKg+mweIQFMo5HINMCcf9KTCDeESXC
40RHmBmErhjo6DUqDhcXj6yFSDK53ESVYl4tU8jpjcHu/c/9Ytu4kt9vMVyTbzRj24wvA9o3X0WP
cuVjEyZpo4avBQ3rNNs+/VtyTXV79GnNlrFIZ8pQ2TmVHXgKj6d9e9oP0lKq7A9CJKRIHQY9cykX
8LfCeW1yGBDo/MMUwjTiB5ja7c30PddUq9qkjvsYLm//5gJsmAwgAVAdxSiD7Y1NT8VY/YHQZhtz
BTJ5yMPHuHd0bxaTGSM48kk+EX8sGWWCEcUIahjMThEfdakyXZkAfL1c8Ibhex2+vXogxphosbSy
KRfylEgUPqp0WGThx4rp+jJNZdwD0nUDBiUPVwe81HzRDco0KXk8BS22UnCV6AR5jAzb5AH5hqQG
I6RTn+yXj1E9rMl6AxoJCZuKEBkYPObUkqm4fGvSOaV0wFk0ESjLTO+80UX2SOWypDuOLYCaJzv/
0hPB7dQ5dRijTjNFG7WCz4PEQhKgo3RSJYhIay/oaxABUf2J8/4CwzZtMUkoM/ZM9on1veJT/352
zrutIvodvMJL+DIqHGnGLC9k1CkYIqsEQ1tdW95Tx4TZc0Kz0c6EqS4EkE1gji//DNNg07aDdBkC
VYOgBKxt6Q6B09MONcx+ucRmqkz7klfEgAprUmdDS1DR73dDUo7PO/71ST/0kUTdbXmn7KXxwQKV
Yau2jQOVJFL8l3x473cbfY4xKhZEoLhRthOcv2TkzPMnWFVJuo4ygFmzzDdB6VZ3ogODrUaJl6KI
4wVejKR+YgB2YkreZlx0wRychRNNAPokDVVbWzwBFde9q+0xojobvYsHIBd9bjV5M0dwvkX6D0uC
P3pWs4i7TT1YnTt5KgGHVa222J389d8HbPavtLc/Zcca7lGKHFw8DRkBVBlrxMrs9+2V1Ou+QLb4
OjZSKG9S4RmZD1rHVfsBLYOkIsx1c10G5SVSSV3CR3QxJ7X86a741d3TQptGGgOCFAiKjQawOc30
C2s7pnft8sTCQLPU/naxH0weeYp0r6Xsj4aPvE/zzpVa27D6+JXGkU+nxwVYNEUcIJnTcNx2aIfq
B6k3y3c9aurTfNKAXtG+3i7tHeHKWgVNJq/cUgpKYRwvChGRX9rKxhkBoVFTdNdoE8O8RVFKL5LU
CpTsy2kiU1UM4IOACT+44i+rjh3Ynh382nbqeCltPdseJdmhf7KMbDgFGLIFY9qthO268wPFGCs0
To2kie7Q+R1pLPUFfRDCOxEPGYfTvNucdCFzmPLMZ8K/K7577PQo8pyoGkySyAucScAL2pET8w8/
8nkLMTyUslzQ7HBOEQk1oXS1bULN0bYjO1z2d+0jyN7BiTlZA9o43NG2O5yWXBEg8+zDRF0d/uTj
fUYheqGdxV3sFMv0MEDAP0rQ3mHIVua68/hYAc+xAjEMPNIHqLTaJ1iyR3JO0xWUcDn2Q2B/empc
lDQG2v7vBXVf/8bjgBv76AK1LIp5RQew6Ew1JNkYQChtGWu6Mt/ERWHW190dU9mMszkgQ3lqYWeC
dZbIrkr1H4YHkemBD0M4z52srtrjzksyYQT2KiZEAlOdJVRHBYFKJovvKirEpLgBv2YbGKKKKnJf
qgzaSSoYRB7T9vXPRRgymXFIBZsSqWo/LLHi698CWi3c9j7E/OYNeiOekFLiwV0kcxc5UTUmCtv4
iVnsxWRq+qB5uAbKpNbOVAh3FW42YbPxXZxaCIL4mHXCs1CcC6qzXmYFIj4xPBDe/d2fDdbhBiNM
yMVqUQjPkc8UdzAbJlL2cB2VTS94dnW+Z7td4kzX3j6v3QLeEGfskY+Qtj7OePzmApCVrxINi2tD
l8nDO/CA4Z94dlVeaFjwq1DQKgGWbvyhLS80tPo0TyjZuEYvdvdjnyAoquOivVXwEdg/2OcnuwTl
s4U5pcMwIcPwRQJW43Lscn3y9BekL+W4AP1DqMLW6e2dXDTstro8XOBuC0KI3iaX/ssbT9sd4GVJ
rmSIS9XDTwUz1JnTWjWNRuHtAIXq3rN1bhycLcst6HoKPt3nGkiX/RpOnAeK+jrp3htLQ52kEe3S
MN2jF7vxeQF8qF37ZHMkVxgG5uw5TS+d2HSXCsQZIaeKOsKgCVeYIRKI6NC9sYgh2Ew5uelHd2jY
AdvzIJrddK54sBp36uPR2yLG6QcAfS6MAjh7Z+4Lnudi8ulmkbzPmTRD9KOJ+0Xex1ugAwCujozf
plGmd6AIyhWjt6N/qqFQ185SXFR1zdNMn+6UIKu+O6+Im6pah+olOiEw+rzPcaUzv6TJKsZOyQes
ER1XpNy726KyDQT7yqMng4UVo/9t3is4+zlaA9eO9CmnrkAoUmVMkWtIX+9mkhOT19rc6G9rAaPB
QA269ncD6elOWGDrGpEuXRplK1ZA0RKsTcg7sa7qcPg0iTlD5t/Qs5htY9YqabIv7miDq+pv8Etg
CtKAjDRhbQ6CZGkTSglzxKaUBniojIIv2vpBSmKwTEkQUoC3NEnxQEHGSUqACL+YwDDkbkufyS7c
T8WqRVxcBgELQN0hxZC4OJU/CtGPO1JQSUuNkeQyGUnGdPQdAiwPjQIn8ngX0ShIGAB0tD3+yfL6
9OJmU2D1VfMLmG5RgwEJjYBkOo5ZBBiLwL0iBiNMeFPl35WLvIrf83g9FZHX5s504Zpkk36p+ec5
DsOK7JEWgtiLGTc0IYX5EtcpDPKdHnzc8d+HRWuU/m42Gg6EN8rFXZrrQr2bvh/OQ/q+sDX48OaL
tKlYsuMj8xueTiodNpUohffDxeO0Yid7huVJLfE70jRQdv4SkbTexGhU5uCxL4IH03qCozkgafJw
o5Fne1pJbS5UltR388xn6gf9OeCaCs2NnQLezVW08mMHpz9mDy5ZQ5bJiYWG1K9Tcw9yDOJs0Xlz
b/XZQcvNQJe0TqErWDDXO4vvb1QLX8OPmfDKioJB49WFNSCsDVKi+Wk4hJO+GA5hMQ2RwDxYIDCy
4HujW49AMGn8wsSxQOQWMAbcxQyCimsWC1dtGXi+DvIEZ3HnojkMucLu4M2tPTbpDwbFy8cRIrIN
J1iMdwQCNw+nf2LmUGsdl6ji599sUHoQRSE1QARi/nRzBVVTfR4RcWXgAN5bpgw/m1kf8nPP4Tsq
Zf0aiYMuOfllS2cvWxt1EKVkUF2b4ZiEIykxiji7XH0YmZJXmLrb2CNjotj8mnaH4C8cHbi4BSJc
oWxqZMEHqvxY8Uy/lCBMaIAAaYK6wFxteG3B/ej1QHO3Xg9KHF0VOP+SHmlJoo9MMgzcL3Jstmlc
s7oj/JYehroWBp9m/RWed2JniOkBoxjTiPZzXIbyqJVca3qGlSn0CVYQTFjlYAAW8SQSOOGkJgoJ
9VAP9JoSBwI57zQDn4VDaDvyLHg/Fjo1g7le6GXLAUuEbIPuMZgPKQaWV361g7IDq+59gmADu6Xz
RFbedbYLIu0TN2nwtP+lGWFUvQfMRm6groLQY5G2yUGbp1TzUrXMYkAFt0lOxsIFLqlY1jtjhb7F
kSkLnbjLm2OpYyoffxX4Ms3WHAclDnmQgYK/7QvN1DrEyDNOlCJYQQnbHBqBMLMvQxmLrFJZX6tP
oDIe3JBqf9s5YR1w3DlqomAOIA37QH5IT7a6d8fJWNv5b/e0X9GWZRYQT+De15mcmQmpZujXoyQv
+vs4x1yxOjc5Aq6e9jrGGJDxWPh35KaPMRrfnjxsV7Q9yv0rPhwbsL4ymbDmEKvwrQNhA6rNei9f
MOOVP1rei2DzwZTUCWoLi+uIdUBrAOVW806uA0SodPrhY3itdeFfCWxY5KqFNqHVrU/L9nq+46MF
t5O/CyiXS0Am9fjcOI80/uO+dZ4QbJ0zs76x6bm6qkxQ1VVaN04+IPPYgul4h95JOY2WDqNE24J3
0LZwZlqHD4YsvponDIk6+0g69lUsX9lZVwZjJI1McuP7Bb0KbcQyDEoVOBp6sGk8kX/uGN2HhyFH
BL9ecxYJrtj6jL41FzGmFnXvOFdjy8JmmhQAy+aEj6DBA2vusxtgAYERxHs0m2BuMclmqxEGIBNg
tkHYV8NjidEycfrqFVhEtVzGE42+wkd81591PrDuzaAP7vBky/twfhHlWm05h4OPROfWCsxkJxHU
4D16jzYYV+eZ9vRkYmY6CznfMbak76T/AWfO5VOQpcaEJSZ2KAdeEa4QVhl0SgjiN/zE6PBhNc9S
BQUYZHOccGW0iJw0Cw2w+vl9Ruun9QTTBN7rpgcC0VXM0CYSPaprNQb+sxdQS2pIuOXr6ZbgNFv+
qgGKRvYqHq98yKUJgXdEMvShkJBNkYxIYcJ3dcWrKMA8GOow7KC3L/mcelbkqjBUSNQTIR+FpErQ
IshB4pGKn0ZEKjEkWgu+K6AZk1zinuKfLP7wWyQ9zxrhotJLvqOIo+izhvuMQe5XlkduuW1KHGoC
BTQxNW/z7CfJu7KHIUOxFaoEDeipBBOwMrUWRRgd/FxIlE8vEA/hZDt7+AtDqROlUEQCLX+K/tQd
AMky/VDJpdAqo8MCa1jem6oVmjVPs+pJXOq5+qZwRBqya8HqnhNVTukCHtWsOJD8CZRRPt4XLkNZ
vyiFLBHwFlSBMUo05BSG1CljRL2oXvrFQqiFWZvpamVrCqstg527DGCvxVQBi5ozhHbNHVowPliz
sdnaO60hjU7uRreCUr7SVm+s1VLGzHPa4xcvQv7KMq0h0fR/9Xi5gImrrJJi2mYdVvTETYmcmXWy
RO4+phSFAyHYYVwn9/amU3X/OvBNhVL/odwg54Jloi45G1T/zHVR0/DyrTwuKDn8rXQEt9ivrbHC
OuMTKwEa59/TvjDJYNtf94tIx68bmTFchl9f5rpZiMgsmxSwdwQJaYBf2GDcqCgl92Y2pPTgvoBa
GWVIGazhXxkKrAN0YwH/4tP5DsUIBAcCw9fyIq8SuclggQP7nG70jBS9BrKmjrTCM90jsx0YBHCH
MohXDMFEn10r2bxAhaEFDVQLipFuakCpff6A6a1KoNBQzau+6tqtT5nGRGbQfvzOGm+Sd81GKRHn
ibMFzr7ww/RDZgmHD79KY0mdnG9QH3y7n86+JSC2QgC6cKKaIYswcEw9QCYuSE12ghtW8OW7W3Wy
yS1aBRiESO59hX2Cu5MR/GLdRhbMUCJyUK0Uqi3kF7gEVOS9QgF4M2ySRRdo/0A1+GyBC09wS3Gx
RmRaOl4IROErf7s3Mo+k5cVNeMrRCIgQ2dJITlZaihha15T34AE7Az4SPSm8/ttyPiyRrJKRau8+
G9KRYnSY5LCLUsbKXoZ2mwIEFUO+CTVUTar89ySXEcQ9WX8aSQ/4wVcFzm+dT4lJXtO+/eoHPhjC
ZrXOLK9G7YFVo7ZyyCJHVSXTRiXGcqkid6ag1e0CfJ/5MDJ5d9tjPEL3gNmHNZfZDFMXmD9YorXb
pLaDxKZJmjrSxueJcgCKWV8DX4ijsVKOD/3TFQOYspQmEyeJRHdGsw7hd+dW5/QXOIVLrVs7G8Gw
10Rj/JrodcoyitPQ1H3PFXtiPa//3CY5bgwRaeA0T/7RX4/Wo2L/BKOWCX9KB7QBUQJZHvCMyLUz
2tbV+00oLigR9GbhGR/bjCHiFNamBoogWujR1NO09rnazYT4LOosrq7UqIpLgkoUA/FDpyWuVStb
qnUt4S8kwoCWWEW/E8ZcLMOQunXIyASpHoEZ0lB+O2WP68Z8RolV9Scd3WXNlXkWU8u8nPnwXDAx
6uSE2VdcPGR77Jgt/O2te0T1tXV1Nd4btRJuk/hqMXa6RMCDjolflvDrIyWwST9p/JeRu2AJqu0y
fLOYUQaezDwZxBDy9UAK/EyUiusmW0Mp10CX/iXk8D3RDsthgWT8JWtpmMxxnmmnxrOvXvW2g8do
O6hOpL+CjySTXXA74uclyPUqTPQitmeaXnk36fwo+Abow+axeQDhQvSGjFPtiY1xgZAbBEwp00rQ
3N8XIlGZPmSGD/CbaCxsB6ILSQFLhYAi9tKoOfn0m+C6C71aaySGEZQfam2c8J+SaBRkDLathLlC
ySR71pb1MbY7ez09MAicj/0Zwalt0Png3ipYaJ2QcJwDRNF6hwN9Vz8k64pIH/+BFivB6g0HmEAZ
jJ5Gan9ZHVHQoASU5kS9nhM8swJsMxhneL+ohcMsoa/6V1bzjZ6wiOwLSTGs2D1vbsOH1MeDkENy
khHDigExE4GeNoA18DrNtsHTFkeFCzynzrdTbMuIAsZYaiVb7Evl0y8TUzkt6vCJf5b52aIvOGNK
ovU2swmQbbHoEyJRaJ6yfqvdKzdU0gycG6sTZVjroDDBLTT8VKHa11Su4dVOsSbFlixBrJ7U66Jw
iCCoW81Z8zg1mAxxo20lGD6yCWaVS2XN++ALgdgwwkFqfDW4qPgQaqVqQx9orllFw7fSCi0+nTm/
hj5RYz39D6V6mQRCH8BwReCG1MBTUVoqx9KpoQ1bc77XDUXu6MA55rRRIqRNiCzoljSx5BB8SRys
MCB0T/mg7qgbSjk0YLgpwTP5GEdjYWVvUD9lmFKLiXW2gkWst6/Kj242XLJ/hFUipSnR1NS90C6+
AKlqrVaE0Q36l604o9GDCD7JkW8pfoGU/xnjSDtg7/ezJV0m81rg330r0uvNS/4UQFmM4SL6OPlu
44yOgdmWXup7jz98S3wLMBNQUa0ySta0moOnZpuoJ5LAqWbVG1w1ZLCQmeSLtPLEsACST1z700Ut
ykwZnrQ+pXBIbaRRfNGJ5/QSPUYnh45LlXT3T/LcgS4UnF/UV0QLuaV7JCGtLgF9F7Xw4ps+McMK
ZHwEZ7ahrcgmJu16egzkpL7FFaPYUGfyOjgPjri11/Atk3OZnK+QS6KZ1yvfgcwXvd4PDQtBU0oL
mAeQbVZT80FPYY2OZB2lXCxOKp3ZldN0YpFKH8mVNvWJa1N2Mv9GaHJVZ5tCDMxfaC4xzPoYwE5e
IbhdHgH2Cv/0ytkUCMUfCoYFamTjA/3XE/N+xVOK6Ip4ZQivteS9eheYlevWNX4ADcaloTX89B/J
vSvGPpx9mZ/3NmZb87kVk7boTpmzSZCB0W+4ptWwXLW1I96g65Mrec7oNq8mnP89ZGlipCry7nx5
5OTdAiNDReOUZda6+WBXwI9hKa3ZfM0KTuEc1QoOv6nM2Ubn6XeAePbw+52+Fo/FaVL6OU0saMM/
l0WB22mxm5SGu8mbWQQPplBs4693C3GbYtcCYWp22439zW4a7eHxyGJFbqESgGezWpnUyhGQvIbi
CsUBcZaSK9toNbMCyAJDxdSV9y+S8BX1bRbVVVoh0ecil2WGYd6Km6ioYKoehTY1gRQlqpwbSPsx
IEFMSJD6Ax3tQVaC5X0JC/TyM8443kJky4tcE6su/IQq46+3Moc/s3fJqlC1wPWuFOpUlS1w22cv
m9pMv6maglHvBJ2SXkrEdHCyF6uPbtpEimaMGRzdD0zdbZxra2hxrfNEJiZoWIuHqAT1AHebfm38
9iolZ08zELB6F2EoBnvw6wCmZF94M1gfu0BuiHRy8eh7cA9Qp3DRNRucdZQvUge+sfQ6MixFF9F1
sOudB+vpa5Sb1BPgZFZUuzeEcYca/DIvU9hN3thHLGY/+enqrzw9j901Tw7TsNrbDd/jw1Ag3Wko
qtzZrXiHkTIDtB9/We2JzoYZkYApjPYppvlUU4OKT6PtLYS4XzNw5O7S61Fjd7NigPUurTALvRBc
n4bp/sQ85RltyTl/LJKbOsNELHxTZm3glqjMsG5Hbb5Wl54YKNtYB5sCsJ0jH9mGRuwzHh7w99LR
0lIAYxFgiXNNLHD1uURQ0qpYg5hda+dZdbWKsVq2CWWQtj+UcrWBVkuz3iFIpW/m6C+lheiz8jo6
ydbHcAVVVBcZgyaXxkpT/i/oucw8OQ32FhEI7mg5wCfJlWuWtnrzETKDMNcsyF3AqxALuEiXd0dh
8oFAfIuQ/B2LmVb2q02ruW4UiT4qRaUXVGkviy6Z7uMf6wFd/lU7d1f7VftCe6RIg9PipD+7Y8ro
VkuMVBpYKszHw/HwQtuPDKE1bOmqEXIgDOLRqKVS9aFCwuygQexCq8SIL1oQ6lhcIqA/gqvk8sYW
9UcDhxFjYHwiPTxne1Cek2IJCulhxwCtVTwU80+tCTyZEMYrlzNijYN/8hUTe8gV2iKw9xRck6qT
QAZCmEHfIaDFwOtFxNqYABMzudubXGvOK6H+ogX4u674x3jdKLAPZ6Pv8sYwCQxGDrfe7RFvjqh9
g1drtmKkGrJFUhSuVtEtTMbIKw8GBKsfsXNwf0sLrBZEJUmotKeJE/tgPdgxgImRVZ+0iIfjoYXp
V7+UWGEZrJBEIamkt3k5zflVBv7I7vDEJf4g18mDwzPIillI5rJqFNMPjNHLwT7/ksXFH1jOOJD1
vxhrPtCTy9flxSgObFO6qw52m+y0YuPR+YSSUSFXNrqDjKVjIojzxGoj01wIbhJbxyQ/SvT5/bW9
86/Bk4w23yjfSHg19EcLaREef7bQshQT4tatZ5eJLiy878GDWTKQuJJi9OpjG9MvQ+L64AIpUdbX
OBfdmuvo7pe7APbRgyuR0/4aHqO3f2HA5T28OVZUinAXaFVbSIPhtL8CaaL+c1GC+nq2c6Q2N3cN
/4epASXn9II5XbgHN1wSP97lurO/aJqBRtk1oAAxA3jlBvXw5BuUWddlrYss8eKlmBwbVpmp231h
8cFwyOekkBQm15f9PNu3ql/t1yfb7qpX5aXPtrW1d1ylg+rLLiPswKSjvRmt+yBAUyGBph4Um1tN
D3V7yuCCSg1pqSLE5F58SU8oYA1QmQ4wDd9TmiWyazIq8cqV9olirIxKDYzqv1a76ApcieMxzzKf
92s8Z3/OEIC2Rtfx8pRWeEBPx505vehngjiB4b1yu8pjJqfeu3r35MU3bM5Vdj9i5YX6WZmcrGO0
a/TzgT1PlmfSahXe2t6of+kZGTZUAljM+OcRV3LM7eOS0mD5Y2CTA/fIbK5X9JfUNBAgUVCXWh9P
1bJexvxTpbbsaQyIYcP+6Mz3FLVqYYA6JGpnyNhEWJGeVC9AK5ULnIarCmRtev7HAB4f3Pxe5nij
knsLkqzWF92/cLeUORfTcb0N5OiZS+Gf8DVKQIKY805iIZYOqBFkqcFh+b3bj2WqYkINz+y9bVRW
3By67foYO09znE4M96w26liHqmvCn6zWFopHCSWGf2c9OM53e37DUOVmts3A5J+tMtc1/ffesOH6
cjaedU90NZcPDTi9+eWcbT2C4svJ3aPncNsePochapA6hMRNe48BVMM6AO5XwjywjdnocwhYAlqi
WSJz4XX8deS/TjJmmh5lPh5oB8ARX3yiDnJgHV2GguDgYPpBADNHetqfoXwfrwb9Fg4Ol1hugYAI
mHAI9D7oPNP/lLsPSYgoqVitZWNPQWSkThEtkMZwy+Kg6icr9maoNbTQZfR4lVLArOIE/tcSJOAz
ao1krlvXoAS4gywqmHnRHuV5lTAJKhXOT1LESnzpKMoSY5UdkTGbnFmhUhDuCdIItsUZXWdPmcfM
Guo7pVgkihT6mx6FO/9XkLwPpKiTekx67T0a7kzypOfUIxYLFjhlk4RsEjNM7SQw2C5lbThzGGZG
0snSZ6pIMGTjhWBoHUQjLnw5iYrKk4WG3K9mjx7ix1Cw+ZvxLBptlO0XLbvKNK2+fHnLEJmUamBs
Amggg4oiBntS2ognLyxZ61CPfYCCgKU5jwkUC5s91ODtwu/t7zt+/9IWtToyUUSiFq37e5rKR6zI
UKOReoimsU0qzRugILXM/IHePrRYUPjMWR9UR0l12pjmt/oIMiWSNtdksOTbgtZpkivCyRxIH+QB
J+jtimciqjOYHkY4XPTnCWdc/xq6aCplT2umHBpylQhCH6AzqZfoa0KArAq09MJdLLMLGbCu6Q4o
Ib/6riijcl/9AP+hozjMD/Pv1tbYEI6OxllpoNXBP6yD15YE+V7un8vuej8ouE/sPsscwNuMefPn
Gxwu1C6dO2s9TZIK/XOB15jekKgsqzYO9LVu4VeEK+ECApoYlCW4CZ7sdnptZ9u2eR8AJPmC9DWd
Q4P9riQGShd/1nSFxrt3a4MqDvbzsPZ7JlC5K65K0l27drKD5/DtnblGL44FPBQonHrNxtFmNCpa
Cat5H77cOvZTUKmianObHpJLP+8e0zxJoIxzS9RMDxs33i3ejJwfGAQ/YeZGXtP5cxuOg+lFl/mq
Tgz/o6fEXqJGZV+Ea75MWxU8lGYeOYxqXVW4mt5AHkN6o6RMN1SZutCyDHKw5QPKW6tO+nm2864q
scGAa1IZ3F930V3QQ9EJqWI/R3tH/9Il//SFpPTGzIsd8+56DSwW2q6vtozONDHGcMhlrcswgjpG
7DBSabVk/CmdDAebES0KPsiaWUfFQTvZNXpFb/f283bVHdGmRuos2G2c28/lZxa8hkJdSgh3FOMy
FAIqFvhDS1k6RR8jnNbBYVSF1sGMEvphOt05mxIKcUIOH785kKD3h1m10kfCy5nEWfGOnr957SrJ
ajY1nkkafRwieMSaC3WPUQTzXOImM+FrjRsMPLrQ8D/wXAg+L/c7Lv1WAjV2NLdD7uZS1b4hUYnx
qkoFvefwCREPa5s3NAMFUIEmirow96aiP+LmQ84uMVQGbeEIEi3OaOmzEKbD0uO6Q99JcTeAfS8P
oSyHHcR8InGGUTWIkMRIjOCE1iVU0f1BwVLF4yzvl8flMXkWzXyKTg46tmogHcI7hEaeEJHKXpvN
uSVyO1ViKYhUwlF6nKSUBKqmUlEBCd9hjpO9jrGgGO/aDuEuvMMn1sSPK0L8KnRSbeqnCIMS1C21
Ds0WiN4p9CmWa1GKxGovdTWDQjIjei0CCgQTQJRS0aFNDHp98iIJaw3MiDO65FYhJeadDY5XEzy2
vnYOi3NUQZb9TmeM2g1fdOLYt0lpuqvbh7E6CeJwi3KmNMS8KRoEZjmll0Znjd6Z1lZ+4+VitSoA
7yFDJQH0pmjisddqDJystBiiiAcs5TLR6qghP5QULglyIjY0+kUWz1PrsXVuIxBQuqdt5gsmD6j5
a++RWFg3bgcC4wGBwlOiA3GOyz4ci+dwRgduecenZYkn54VBYRDrgfKX9J779OLbCCqWqIIwiaEK
xBCdaqsl9TjwuZsj8peSwwgDY4D3+2+pg2v17Y8YSZ5OzbGoDB5NMS9B6AK5YJdjGfXSi+a9Ld7g
lZLLMfcPmITgHtZYc3P9V8MCE2bZSOuLep//r+wyYZsMe3Hd2tWIYbLVqJhqjuR5QCjtMpN1UDzY
Zex9kclU7U3erp9l4XCsD+tqXGOHcpqfRnQPNl93c3NAmW9EF2rvb1JY5CKy9Drw8Tu5+0djmIqO
cTO8/xbwnBjDckEeMqzige9v4lpwx/UObi6d/kvz064N84Nn59LdjqvzbS8X31urZml0RMNzYab4
pnXFDmfry0f7i03V8pzcwxoRprud1H1ETk1giHqsScC8+d8qWMO+f/o5sfiWm7x0r/D7GD6ZLDEL
9olFXV+KZAl75rtS/A00oVf7Q/8zPiYs4LzOIcCBZG+PwYojDaI/0Yh74BKx6266l4GFSqgUPVC/
rvCjmJHDY4CKrOfoooWFzYCH/7hAuCBSHHHLyyIiM7sJgMDiAF1SKFIwarXipGLlxzsNzkrnw4wB
ibLgNLtXnHTzzI87tV7kRivXCplCSdry+lm1rlyWqJCU+ZbcV3vWRBiJVfMV3lPZ2y/wgaQ/ePDW
ixqGSLIpfAVqVt/hi4kXnfs995kTTHM7z7TYr3uPLnHVV35UJ02/MnDoEcxgUvHcATprNEg5MuBS
yjiZ6Sq6TSSzKYezBsqWyELn8oW4o3B1o1v2Gl+ZVVeHIYQtGvxQaFaSQ+IrM4dAq1apyKTYIBFK
fsUvuhM8Rr8nzMhS1UUSRmlGDnRhKArk9VRvKIipxc6h1qI5fNh5P/39FbWRL0R+8Bcnk8FPcxJH
MBkDnlsbE8Q7nXnBnc5V6KjrDXUHJqu67KJ+CaAXPZzKhV1144VrQ+1QK6rTsxeKfyH2ZeURLyrS
9SVVhSb5p+w9MwEoT9e9LaXe5C1PxfhTsVNP9V3FU/aJv1g5qdrSG8vRmBfN9kp41VycN7+h1U2v
8gYRQMRbrjNCHuI1ZlzMsf5oHtpcCn7NpcHn8zCpNTwxiL60aqGe+fSJ2eVVnhJeWEzf0YrXoxeW
kBu7PNbM0/v00MMt3f2TEStJveTLZPruH/+xYrJcFkFUBixJPz8SUgpXAVGBfHRzCxSJh/Tc2DxH
VwYc7B1msbzsyuTZqBJBYfyQQsxLyFzs95yfV8xt4oDNTdHW5wNT86mrDSlXRZ8Hwozmijzr7QRq
DYvwVLE/vyqX1C5GuCO1Tg12ZI0HwpKEBaGaVsSIGeQvbfJ9Xnn73r6Tg7myCwqH9mcXIDXPv7zq
My5VOnl8Ko82cua962NKvLv4TA3mi5+tVjXvbvG3Y+UtOyvQTGwEmJOztquwiKM9NvCvfWNf21Cx
397unmEMBluQ9b6KBgQ3BhyQiuXlbSx8HmCgdocVDzY8lZlyJCVV0iKT5oi+2kLCghfWsCUMEELp
B/KpZoVJvPx10dGTHeF6SC5ecDtWlG9DPmtKlbrt4NDHtuuu/SfCRgkAMVjWkWeAhdSoFQfd4I5O
ZmMGWNmtt05fLu2aQTPlXV0B6CmQxKIcMvQqeSprU1Gy7te6636FOX6aRakqcx+pb/liFHRlqk67
9O5ibPGdjqBMLaou5ZFXSTOQnwKJTGPjFkeHjrJUPFbJQFTdCbxV/qGSRdC75eZTQfonMj1JCKTK
1vMrO822D/in9rQ29Rh1y1jsICk4kcrygREz8GmIKFy3JQj3aoplJuA6KbRlvLqNZ83xAYB6+xqw
9xCovrsHOCwwojb03DBxJC6Wh6UIgXltuEPalJCYtHIUZ2/ae58VMMLXfU1PLHtETgUG0QsMCKGL
/8s+x7DFajDgCeLdfS5mB+THSPQe0QnEyFGskGRcVql575BW0HcBLWm9Zk34O4clXwuFxE8cITXg
H8MPCSHExCH2mnKNARcrPIJrKVon/Jj/K3x61qyDx8Up33hWKedYsyEEQ2mLQdMBqNBYwcu9u7P2
KmbM6M8qlkWxgGWpeAU+Q71dUOjfGJgA/akNnmaOkCi+pNsqNqjyAbAHmKVSWWS1BX/JSnOmykMA
VJ9f3RTVpHQeGJ0zXMg8Vx1ZlRzoFRRBCWTEUHgWxGTTGT54dFnBn959IvN+wrWHp0crh+eN4CkG
/RhM5JJarPkZpUO1KYGatTV3tz8cS5FftF07n/annU3x1sHRmZIhbs9IV2YG5519sZ7WLJOobTmw
ovEePAw7ODQ6RArK/7dxPmkTZCYPCQGDemMcPL2vK61erU48FI80839+xkZJTKuMM5JxKPUvli4d
fyowoJbFPqCq13hLrWBt/BaxTe+LIgbiZuKkyGFKtYXzacXAw4/uDz8Y8A86OWFwciUHbmd5r96m
drDsMLJ3JJFlqSWrwWNPb174oVrSZY8jIcKfmeZmuJ568O1/NJ3XViJbFEW/iDEEBOQVKIociiDw
wgADQUEky9ffOav6NmorocIJO669NrAxh5W2aCiyLR2THAv9cAk1CG6aW54d6/xwGNJsPYeX9T8k
gDVMWg8durs+bnUbASTE3b2Hckd9EbVHdNvTLhVHDUU6GT1E0yvspZFe9ahnRAsQy3z7sPrzQ1SN
92/MM9nYAueA8nSvA6fxmVKWl/Fhup+SeTpjwAgcXdXM19jT9ymujkoaF98e5TVB1Wz5xsFKFzQZ
fqhC+7GuPN8qW1Kx3OQ4TZNCYAFnNpdynegJkRRdYDcjATke1lkplYwrQw4GLByJvqdp720Mt1NI
y20Cc37nw/TkgM88m0x0KnelNME6qgdaP2wG43g4vVTUCStvv8R099fqQa5B2q3poktSgs2JdTxb
rlmaLItVKSJqSOULjgzTXov8NezhaVFdEoGEc3yBBOY6VNYyhKGlgq/A6Kg/6R2QRq0rNYuPhv3w
iLLaJuOnvofNe8dPVW+Cv8Nvs8zVDpB8UCVMASQR2V74Gh/gt0I4Uz1tkIIpi4kk4rqYzgIyKOyF
BXmYdcTzHWjBZW7SU8UJzENd/3YjMVrsZ7atbSTdPMUv0e15fP38au1fsR6et0FxV/qlXGddeVpV
7oQXQKH3iBvDmOlS+C3XT+g4qCI+UN+X2fxWekKoDtJsGaLwh+rw3MV23/VZhwPNuKUbFGq2LhIn
2tpuUWkcV8swohRUUlL51qNhapk7nFJpScUKT3G32JE8pJEQZQAN02hEfIE4AoXpUfaVKSHmT2VW
d0a0X2gL/xGlo3kHGLUZtW8EVuOqlfFsGYGL/xDl9kEiLGxxmuQR9axICi1riiKrU2HwJR2aLfXh
k4kPNJ5Ahvn++dlHXrCO6NkAd3Z7jIQ1BGuuSOstjvR8t/6dfjyOI8L8lZgc4yaAWiphYltkPCGG
2kcCJWQ0sZqtbsa2cYFTZoEVUt63/hqGEq+kTVyuCV2F7T789n1Q7JJwPcawMROSbgy3xsRUJDU2
AH1d47eARW58pznOmaVE3ZB1Ys8wVERmoYnlGnPcJ4FrfmMIYQj1fgBHEzQWvWPBDS0I0z1hANhO
/ku1MDuJcttEXPNK2u0xqEAoSJtEvt/zwbuBZ2ogx1i35LR57z+osuFUr4PYNAcC50SoHMiTBSnv
vCUxyU6cnK561HXSEAcjzUY7O6qRhH2r1xIYUhZi5fjqqI0sg72qEP9MkAuQfncsShFJ03/X/Emg
CeJHclDRDd41cbwML+H9UxOHCD/hsxeA1tfKquNoQvuDjzMhWn/6vFaTwJ2RqCcI+hVKSeeEGU2I
XGqOIUPIB66YpEbqFDUvIfKHAQqIsN0rEv/yHv4qlIR2K6u0EchiUGTNk0mGIcNFGAL8/yFU0Nw0
GbSuiCtKJ+JsmlZtPJLMkEBrMxAsPDtJn4I8pEnS55wrD9rA+P8N5nBXjAtDKPUVHvBDKxGojoaE
U/ak1kLxQjjqhJg3d3Qj8O3CajJDNyJxnnhdF/j2FP4Gk+axOn5un5ma/jx4b44v5b7J/T4ff+Jy
FdfmSSzmEhxPe4byH0XHiRg2NGq5usAAycndFba44XpamumgxvqpGtVovMSHzCUe3rRVUeSsmfhL
oxi2S3COhD7oMgVQkfbCDg0ryuty8Zga4HbmDB6Qj8EfZZpel2c37KBfqxkiPxDoURqiAi/9IHZV
JCD4dgZWTZe6ZtIARxqeFMo0Vbb8h1QWP2HYIDfU27QhyMTptBjJrBtcIkt8wsEdD3rVx/O1xw49
VyGz8UT8hReMjqY0gAwbOT589Bi3h1FbosE6stKQGnbNUhsj+ujlK72PKBqaHEQh8aVqz0EuLdwa
CXetWdMLTYNkHDjmenFfkHcKJo+VC7iDROH4CgQ3aiN997dTRZqbvAlBInboAA5pQNHvHjajDw5t
dFS6R3NqX/U7MQb5NS74puYrNoQsFaTzFhzs5WwbxC4hTFVjMchFhQ6lMeC5JRj7gnCoGPeXTXWg
orkudbZ3JFcZn39pUKx+bh2S0oY8TFpK6RKUyhC8AYsOefHLlqKMS2y4+V7fsQNBvIqf8iWNr+cA
A1dY4AnGbeNDovZARg4jcprDTQOFJNY/rgPCWpRpKJ4q6qSBDsrlHe/cJhllAkGydlPLytA7b5DE
cI6lMwXQEMWGHgk/Wi2K/IfC1If1GTafqg8NSEEyHMBWYycmqje6CrxhjLQ6LaH3nU7LxIPNATvM
TIvCUFopc0jDvLRhioTBFzuOk/ngbZeoSPhCWwmR1YSG/bn7sIQIbiLCKyyouOMFLhiYFyzY00gg
NmapvTmJwKwCCKq9dnriNeiMV/u1Kn/XgK2MlqrPpRSR+m7hNbf8mRWWhddd447REviOC+3ysrVd
Yw/xsgiF9iXEmX/9+6CcH5YfvumLjJVDzd9P44L+oO9qATAD5ipd2qjS6FyiYnU7gTF2cqXX+Pfb
3yz/IQXs3+g8oJXuuXfrZDY4g7nWkXxg6xZTcz5a+94S4yy6dY684UzgbZstfU9xGw/ZCp4j7zvD
/N65dZ4W2+ntXtm/nzpHYBKdQ+9IN8Hf6Ce6LJ4/nz/zn5fF0yI/fhk/huehhTyr2hE/8FhPvT1/
rt/X77dFjk4+7wceBQbp/eXz5TPLDN4rqUlxcln8jXl9/vmgxcb4CAZ0DPUiYLTn8m1cmGD4flNe
0MvBwwPdITyHw+/hZbylIQp7CipSUzD73qOy7X3zio+v6Lvn44ug5WXxFZ0WHOTpt7wfFtAtm6j4
Nr9VUm97DvUVebgfoF27RXry3MduA4s0NiJClG7p2jfMpSvCzmhvWGYflPiX5FIMW68YV0Gr92o9
RA9wEHUfcqxU891nKILMh53Jop+pBJHWg0XY6CAnDkHvUn0NOqNWGCEMqNCeBggHcuqhUCPARnSg
jsue7Wh9LR1qr68dEy2dRsDKnnK617dVayNlBhTgiBqEhH3N397yFQVYZC0UBDUKV+rDCT5hHdM4
mn7mSTf1Fm98fVNwcSGQDBF43FDRcm5cMZXn8Ke4WZL0BALMsCSbaDrFVG+1WgS75gi/oEdR+DUI
qMK+lxGHrfDR72Ei/0sGYmz+ccWLBohWUY1k/0gBmjxZpMU1iWw1r5nkNzUtRlBYjzp846QvMMo9
lJ88lH110SG3tBiBVyMNNvKzIL14O5DZRjlowKZrmlEbXvyVNzv9q5Kb5KQkzAgFHssjc421BS1E
4ytKjn2GNpVY4Qh7fzEiJED6vwHP+roEL0qLZJYpH5lxFgtaqS64J57BgG4sAilR3uKYIm+RN4lE
qK5EfFIStosXRulW9ef01OqsesQIO8E06LAcKM4fBWWO4IBdKqZzqM/vtZiRAE4Whlj9wiBPp52g
1OoxujiWwEvyJThyplO1iUlWDs1AOzBEOUfkChm7RqfcgRK889knZdtZ0HiLjjGW/PMcF68vwNl0
C1oluAoAufHAoCtzERzqqdIANtFcjA7MR5m87aE0WpUbncG2XGO0y+UgYABKjCXjzoGSKRw1CLAG
VNWXIOBdBMwWwxQz1vMBUXoI5OmCcRuxHkYjArSAVRl35oYzA6cLWFRTCAjCEQzo5dFnn4VAw7eA
aQ0GZa4ShnxcsYXnTB5y905B8MFDDthDYDOsQ873goY48UZTK18q0+nUOwMsbeMzTjhiL5U7ozmA
az/dB+nH6PHCwvAQpOnb2l89G0AGzBen/SsNap8D+gxxHfIosPacMLbUChXDGimGMSIww/QeSuVO
ec0dNaYBrz1VyOxyB52A9ZUtTxct5rxEqrdDth4qAibhHkw5NaHrz0Fn6tRMycE5rUaUTwxbqyHM
sMXY6ORqdbDfeOc0DHuQR+DxxavOl16RRb0ewaleBG6R4jp+6+EdQmtFVCJciiBBrCnVyETgfL9i
/8A18Yb4KsId8YHIkL8KsfQvBESQBeCT2tUuhSjLUexc7sLoo9DBnEki2sXyR75CY/myUbEoUhF/
jTgI2YG4+I8nE8sHF19ftUVOI0T1Q7RQ8hHBhGGshIg4ltgwPgCWHIq6q9Gr/UzMRguC4M2jQiOp
JREnbkJ81nCI/YAlyDV7LC4/RFAhJC/V3useYYb86inaer1ErBXLGH+9iOzvT9lb9XLrS6lU/JqR
YokiJbaWAwMftJgpjolcDd/IwFJixYcI2xsHTFxtDJlrbHGpKYwUaVXUf0MtGc6hlbGtDmHM5EU/
EX/KhEmUJyPQS2GHMHApRjlKIouPGn9/8Cz+tjMzr/WIg6hv+n3c5v7YjhXS9oOItQhAocvaZNUE
fJABHWLsOq6If6JQXgGPJI61JtGshaVxdofihQnuYoMxGH5vGt9wUTEkswcMNlTces1JbM64IMa9
ZABaiT4tlwr3jLVNxhrLXCvul/o7f0I/zF9G33b8ZqyS9fdL8YmPr1q315tOIYYG4YpaQLROO1N0
yzn4qiMRCVxgsb2GO+I3pYA5hDXkDY2H/mHliywhZvQAatLC3gP1gp2XkL0p6BrsdZATbLkE3SWo
FpFgO4SfCgAWOP6qgkxAERgbHjVUJws2OY3GXqoIBZOYvBmZT3GG2xeZsgamMGoIT0SycYYp+/qM
fJ4Ww1wjR+rHQJNxv3qvFbZCtjDLh68exZrh66mK+u+1eiewMVj7VXwFON5kZ9mP2Q1MMdLiHwZt
sGh1iNIsEKFuanXZwu3fakHINS0j8ghKjQbgkxmohVOPHubHHdUBRRdnpqZktKD9t7FJpMOUMbPM
gWKUPMsEqRQr6TtQDJXsq1oODddBpg9UJj9Qqm7BDqMWFYfpwKAR70EvvZR+650pJ+fdo8Y0jsB1
7gFmDQE6brczzZVpUiaW5bdu2QUDdKu0Yu3ojcQ6n5HraNCgDjoN7oWDA8ZGFo+mEjqqipHSSD6s
qwWqbMp9MmBU9VYBiuJHJsbJF5suoV7V9neNugANlWUC4rss1Quo03z5NrO11h+57gMER/sK3oiR
4lfOk6ksDtwx0KPi6KmLyIkQIExMD36+jxbLqNFp9a7UhsLr4n4lvRmHtE2JeAwlqW5Tsn/YRzgO
eE9Ncjh0T6jqJsTVmgM8icD4OfuSvYUfZpGz7o6PQu1pBPiTUPQlJOpPFRYh7uUMaWSma0c/Fui/
MVTNtAg3Iv5LqBZPnCCIwQDCHs0+Sx3FTSTGnFwCf2ovRQPjl8dBvYRV4KkxttiMmBJxCGvL4ges
KkbyhUBZB6Evz0e9Nu8z+sgVSiuBdwquFKW/TEOm26NVDeRHv3i8+r6PRh5zUsH59hbbyADVcKGP
NYgr6+qHt9hcbTCegEdTsB/S8K2CkEseeHEhwzh4wBcqrQMPUsFUBeOqOq+X9pDUQMgYtc1WmbJW
ulAKEixPfZyh4I/Oasb046h+/AK5DFbDk6uhgjVvDsUM3JEw1RMB9EPdx3Zobg7cV0OeKmBihAq/
Ol+Er0heEcQpEiY0ZGhg5Ql4wVMjCWAZ9jCFb+VgktszKKK2Ml1klDwJTzkXzRtc50St7P4iBNJQ
UhzGGjd/g6IxTRpCEVK8EJ95InxOBIqAkUFJ55ZwrIlLYkI2l1f8x6FFM1/NZxCU0AO8n4B2GVhi
6ttNTsKJ8GO2pLKMOU5I2XDw5hiALJQGBi99nRhWeQmV/DBXTePZgevoGbQX251hfORHdKWZ3xOw
cG0d6o6OoTvvHeICyktK7f91tMi5FNj4eV/q6/gMrituzAv6KwMsP4JRbcs7sI/ZinjS5cvIEDYl
GU2Y71yBHoE7J3jLlRITPlYZAcN/nImD9d9/a/3kkMb24hNMXM68RpKDYRUk+CSxAp+juZHdxJLh
YN4ahAEZzua4WCEmSstgG08a4my+cxEcAlomIpqMk8jf9884nirwbftB0XHlU+WLrcY261PxRd6Q
FKMsQiYeqfjFh0CA/VE6ZhpxHjSJ5QlIWAcDbNRP0cXSjfB+TO2agbexy4irLNZgvGtxar542mpC
YrtcEXwUxFf7NGttxgFeevO0+ywPV4WxOQyCPtveKDCZF+O8rBOGi6tnNcWtkQ2VcwzAp+En/ZmZ
fD62bUvEyh99apqJERqht+0H9OmwfBB+pCqHYbXfTty/iuR4mYTpJ9jnvvNBlJu54Mo+pXR1tGwf
5+OlvFkKCXoJmu/j9xrDBfixwmn6p5rsekYax3jaDLTFkp6Myh8YNoQmEu9UDp0CZ+2H+3NDtSf0
UIslHi26FGjkEJr9iZhNein1AXlzIZ+32me/gZ7+xH+hYUB/0AfRTJEbg70N7CM9OFCzh9LnLTQ7
sdkRDD00RRycab7FFDXwr+mXlKng36AUOnTZbDT4C724CNB/flKt/MAdwQuL80aqJ9yQBCg4xRHt
wKHZwsSYTlt6xnm0WCdAuaHRmCbyHuvwfV5+H0MGBtdgn6Fj2kykei+FCmM/JtbqNoCigwSAIgVK
RP5mt/OZZhuZn0S1JxMbi8EawmycYm5/j+Jr/vT7qTGRYeXxD/WahqWJwrBwE93ZJ7RrIXmvNWYt
rTxc8LeTHkzEYHKYNu/DKMbsxuSukv1FL8HjR50Jfz+jVokEPpe7S3imkbjLJY1V42dMua7LID02
pSJKV0lNmjwFBhfjnawJQUADxwbu2bjcGUPxrvbqx9l6gGRCMD431bhdFf4/E0mpPBN6CJm3T4lW
iEZ711dFe2Kl4hFwdoBZtNmkPVisG5aYAzFonHctya5zE145jIZ4D8MlDRKXKJZu0dQOIiju3rnk
QydTY/oUgYYzrAoCnqySJtUdW7KOi4uVwYGfuoF2mdHk696S0d/MbbHEWCEkaZ/ErSeITi4Qux4P
okCSlARbMvw0M2zzziy5UuubpTyjA53X0uaKJvRt5B2KsNk8nC2z0AulMKAzwdIxJ+9O8TUl0W2u
C6rGIQOw7HriLkgxZ1eVNuESltwks2bI1j8w+sMub5DZMaag4Ty0qubGOWi4JJOf9j5Jmy+7AkX4
hB9lSMyI057JOyalgWwC1Y4/8o70SVVzFC1+I2ASytAsm5tx5ctMCkLrD2E342ZI10iuSaWT+zlZ
zyYQkmXHy/5Cm+/yZMwCQYhzpYQMddGQAM0JmwRDhm00pmAAJQlZm6JhOVu2qfgks9hnJQ0G7Kzx
pNLkDXxwrJis0GfSrYEuaX6ylFhzin41iUnBmZnsbd2cjO23L/CEsiMVtJxQW0kln+OuvDPV6yck
dGM3q7lNEdOWriTEHgxNPCxkcygQQJxbY3EoZyBb1rj2ZaRuDDrpbNteXJzL43yk6pA19h9XRE/o
W6Uua/J8TqsvydAzltzGkskscHGTXyxBruInQDGoFRlm4IL74RmUqOX0s+fGKjILalbO/st+XFHC
hSOVi/X+HD6pPkxDtCKPyySBEiMokZr/sw4N2H10VBxwx7wLojs6xZnnpFGcQ3mma5LIKu4UNarY
yjES954D5hXBc5D01xBoRQPbRB/GOkO9kSQ1GVt0CpE45onFyd1t6VP6b5sJDJHiTpsbEjBWRNwI
lAStpp/QEVdqwjzkKtUT1xf/xT0QQiIcUz5B/1+XLbqi4m1YDyk+wyGTJ1TkCJ5wdT0QVakT4Uiy
DdguERAYNz+iAz8vNH1xrcEDGcduPyJkIxuP7K0lR9gHL8EY/lnlKZb0UgecoAtCZdOgS7FZXVqd
OuWskWbOQcNAc90n8E72nGYrm8xNoUYcQ5S6ZAualhkOS71TiBLFdCAz/d5MMvhdkydRxFpPdtUT
06vYjUGmGTj2ORxfmqt/vKQhxspnGSxoboMcPTDc4E8iGBxC1YYUxPeqs+ccfpGeteuukpcdZbnE
F9rEfgsmFbWArK8qIG80Gf94XkNXsIkZXvUKdwcrTFy6xVodDFDXxAJr6EDEG1YiWfKxIiVWize6
1uRY2n+gwJMdPIsNohmoaaYmMee9fMbbgn1tG2wn15GpTs0fFpJGF9vTbCkGNBvUgzkoCHk3gqY1
24eYxipAeFq3iEA8laJNmYAYaUwiJLooPXC4BIGI0RDS+SDa//qBwwgHPL6hwX9DbNGQ6NY380wE
KoTkdzb8AHZSilAC4dtHNJyRezzWCJ69mhrAb4ruFHI6ZwBgDPd4ItYJk8KSW/GHEaCwZ1RnSChp
GCF5h8TFdnCxUk8oQbwvoc2S2FKXJDOmN8MM1XU3E5g2A2LzShyDyCA5zzfDNuAsWU+JJJjwDlfU
Uhud2BnRMpIRAJ+jFE1Fvj5yxLO2fl36udrhXPoZzcfFc4mMbOe6zE9v7ZcpLS9I+00KfTOaUU8W
UO8izqaRJhPttqd71sv4GYCyKhSwY4mhFnoG4VPlEmUr4FWbmRiW6NKUBQlM3QZ4HDyXbkJYJjMw
f+TgrrT7VQ4uFjYmRGtogLaolbhNpxLBhoJDwSzJFrixzum8uyR2hfuNPIkJwV01E+SjLO5F9kE8
3neiiPHf4GH8sJu9y0Cm+RmriEQMnOsJ6dS9XiABd6/PQaCnq9mJlWcWo/6Aud/3Th1zbGfKasvn
4YH8GuB60qcv4FivLcgxuTy2XwxHeYD6KlQP0wK3l+WRmuzIYInn3w/pBQeydV+3tPlYJ092rCfp
LdNdoN0pRGmIrVemxTIwPvme3FeOsMG19AxuA1Q+wYvOrrPt2a5vFW2Hqa5Q2Xz4HGs7qyoPFfuM
40ZOYEG1Bt8iLCp7RhjDnY5+ygSszAQB8I5bZoihgEBA5eOayP9Hc1twgDM0/1jzENhGMDmx0mTO
U4Cgvdibsa6V5fuGj8cxbmW1e6LtmY4hBtlSuQLo5gf7yflkcxAxBh7G5mJbEUYjgJuP2ySSe+q9
WlrLCz2zYqAMiL6RaDM2lIrraqDWBFh7CgtLgwcEIsmpCqAUEv8c3OFW/ao9Wtf6C1WNMj3cM2QI
NwxSkSG6kxJUm16rAIrKn6DLuYOY6hElhfIbJEr7HV0lOkhLdgxiddx8t4ITTCqmPg5PyCJVAerC
NPE78e9j140b1+pvon7nmPoVnSA8YVx4xa0q1Me/D1+r8eFjCaptyNCi4bH2EKysJYo29IcuATXb
E48TO0pLAdjYgxQYYHtuB5uZIVsDUMqLHUEnGjMQ/CXyogBESZr896d/GRg2aIzSWS49I+yVnJ8a
hPjljw+iZCDajXD/EMP2Q0kMmG4oDYkZ1aFEujjFDyfigeAGqck0ILSG1mPT7kZkAn/TNnrIlRJN
wNjrLmNCaHTlEItMK1oVP2N10GWMeTx19kNa8HS3NPX4Ld82ZYDIT+M0Giv/Xnzq7fPROtXdH7q5
9eJ3H+Yj/Fwazr9jpFAnyAw29V/o2I4HIdsGQYjGviX571OY1BHbY0R1IasGGmKQlB7rb6gTH4DI
cmz4O7gYTV2tQzhFgGOSja5qUGGzMy98JdgcZYwdLQWlX7nbKPHQKNcl1+zvLg2XvErN8KVqXzfg
3EL+kB2HuTcDF3OWIaQRtq365D9EIlfBAtQeULve6xt6btqsEBaCmL0x17QtLHkIZ9vuT+yENXYT
ZJpN+fjcJG+nKjAXf9uEebjTodIFU/MV/BFlczb1B1xfrCnuCpfeFWkA7EdX5heohIYNhQsQxt1L
r6aoyAu3wjqvshaCHyjxot2IWqdB9vVv9Nu/Ds6D1KuP51FmBP7xSESdmn/SBFgZ1/LPoXwhlfdU
PmwqP6dSNlNKx1+nfClD1PG7hFwrELiC53ZeuhByjL9uZEM/vyKIDig9z1aT0kfKiRIkOhzObKcs
wYxtiGWajL3UmO4+xNIYaNPB3gwX2nLbLc34na+1IScBModpY5iH/ss44JJOkyB9/8OSlOb1KuRV
B57wYLwt2TTee8KYj5mhnzncI242NQm14bFWKRIYVlO5azQr2bqJ06CU0Ng0tn3me8ewur0epXz/
r4xs0NnR0zGabJGz+0z0k7ZIFLVKPXeuEGjxObZWkFP7mUDymQOieSTTusekNj8dJd0morL1MgZS
XJhQSP75szhA7wKUn2UHOyhjlMEZoqMC367zbZmtJPEp0RpGD7cdbaCHRdCJbsTjO88K18cVhEL0
3vrjuTOsr+3+HhmKxTunZAKH8VO/otGaQt7SaAwGritxbqhynN1mn+bOgkcJ/cQu+abWbc/cFt0l
CElnxQ8oVvGAushLJfBMGwlhZQwYHRTvP+xo1Apj5aoWzJPUQFHWRAZLRL2PDQOdB3oFffwy3rNL
8lsx3Tk8nXbpWbVF18bGlnF5LoDYlgjQNr7suo6d/0+HxSY6CCm3C9eGARH7ZwWuXNOETA9H09Fw
RrVskvorL+ynTQsShhj31JCMV8WEgoAycZAu0aSNtxdoHK33Q0ACcHo5x7a/s/mzQOMUwa6UTWxl
Sb6K2B3R7IDlhiKltii5fdtJ/pqGoEbL4ULAEiuIL+8RLztuMzKCoF/OMHZnaIo49eFnLDTDhpqM
JTJAo6sBGVsTuHNfWPKJLzxnqinKY+dgiWlq3iR+BGRRvf+I/KiqYkmDZ6IvzNSZfuy0rlAOEvbr
rIdHaOCNohttPtQhPmhxScKL5jDeKVddDYmgpIjpirQ0Ji0A1Qh1pqEJKKL5r0zXEdxeIv592oNQ
P0RQ5Ug1Z+L9iind12VI1+rQ0yLywppzlRmiyocKPmCZzScdcuJS3LVbVThyR5eDdUBUGc2fZ4cA
shTPe8LEIUjJ7tCXxbtlZ2hIjLEJcA6bBDp5zVizmj5xrpLDusmgJqzkMJb0YMBQ4940+1yBUkgX
S+CwD5Q8BpcH9kOaVzg8UNFzqwqvZhMgBOm4xr6Mf2UZfWxqzZZYAsOfkG+emLf15RToeOefoijg
GnrPYZj5TLKoNZZjRBSugsLFOAwBx1WH+yH+0myyevSuu5zfqxvjGqKy4m6IkSeRusZyBO3jAnff
FwhuI+lEqdFUUj0D4lMYqFzeJ3RbFh/A2+C6OA/2FjIP7T/EpqVLNpCrEihAHHizQVR7cH6qm4Jd
p0uuns3tmqIyheGZxIks9BH3zYXr/Ckt6aX1SsaSpBPIMFbuAzf+taUL5j26ydFcuBJqQXfHUjXo
dxwBqrxgNpAb4dl04tyvcXrcZn4aOzWKxJPfcao37ElLzjmEKxQWA0uJtMe8DJ28yJIhLB6CEU6e
mSahvM0J9ZbcpGqFneh7l1Z0YHfYIn2p1cTH2fpeo9lE3BTj61sOQDSPDBQrhig/0VWVtoplOMRp
7eF6tpZpKCC7mNYhuic+AUZXfYg7qUeJFNVAmrGiPmtJOMcOLW4jLgS/9C2iIBVHyaXjcvHw7k8k
tIzCWhQfsN1KwkHlDLLWne0BhvqGDJtpuRnSeclQSwruiuPXeOtRQu4yas7WVdYLG8wdhnBkGSNq
ixwn3jnMrbDnMTj1MhfNlBk8uOHyr6qxaW7EhFEdvycLmSN5qwxckc3jPBLpYrkjpzDM8SWTrsGz
37Cdp/1ESs9kZ/QGcU7lEAEe7lnlx4nj6YMcaRhhsDrJZoKHhoeIxjDcqCUCrGTE4zqJZPWZjVWk
Mg2MrTtj1u3BlZ+sA+Q8oNg4ptDbhbRArL30NqOft3uThfUV/sBFVfu9Uxe76Z9P5eO1Sl/BQilN
aevAhquY1/lfkMsggwkUuNqxlk/kuw13Ewnkgoekgrl0Bo0XWKUu1F7EG7kuTB4mp8vaxPEmgMH0
xe1n6FLD5EWsLJem66v27l3EXc6o73P+i8ZLWDvxguZuQHyrLHcxtJvVAFpbW+dBSlyhr0VJ+qg5
YHE6p6Th+IrHOpHJHM84tV5GfEjRRyypkL0pRCi+t2zFa3XYf9BN5pfxQ7wjh5aAKclGNNFSiSWg
SNVI0rlXDD7qQ9LdbAlCqqibpZ6IK1qJ8LHSoYlHZgjcheY9jIMIDjABwE/eDgHhHBDa4J7EZu4w
oXflNxv72XVt/v7FEya9Y4wC7waTyRdcxpRSbo+l1PhULVDw/LC++VArPpVX4Ytc01BxRs+Vx14t
jkBSJH1XssIIgBrTOQPxxG/uN62PItZpXNuFhCSBy1w6qsaKwNrDVcbnFQlxIJ+fB1IeBxIEaYIE
afI8rrxHZZlAJMCBw7F9AsesSQCafqCvluxgzU96KHHkhDYcd89JFQKhBWNwVRduW7mMinjYz/gn
F4rssEzWSO8sLgWBaWJCm/L8EazhNShWSc8Q6YG8Vb40m5hb5I+fQ70bZr4xwztC3NXIOmWJjL/L
qEDXm0QtOUJ1KaITSThZBe+qdDuiaw2jJmFkC1ws20xRJlbZtmgERu2J5IlXXDdlsto+g7hE6SDm
Zmx0pVcOu8CaFYVUUtfgdTzTpwaPzSeTEykCnQOVQZEraxSr+Y8ZKk/Zt8TaXA6Xw3RNAb3sat/E
kqK+xgmwy6xy3+lyWBMHYMVCxxKMf8aDz3bZNH5plcUb9cLQt2o3HmLrRE7kKR+ngLzuEnzjn/PE
nMEY77L024qLeWtP29lsB3QauF67lVioaJFBqkD1cPn+muP/2dco/h2ARxT7LShJtrOXzfljWV8I
eh9PPc6CUPig+r2u6+4u54v90SMgwytspG6xyqa8Nlezy1cwxxCi6DgO1xtW1/GkeYgdQ6jdOGO/
rmN0jPZkMgKJt6xEyWAvUYNlWb8hZf0OQ7oFzAiLaE9shwhp8HYv5SIcV8hdoOCnPTKVfgyTqB+E
TDwM1lKYiL1V1pHkDPvxavhLyRMtnmFmaX3Vf8FYFsFrydz2Cx/BMwebVx3RtyIEWS/V++v63EyD
X95WD90zWd9zufhUSufDYqq8+avThvzafX5u5CCVnh3BuP92stTX034Ix/Z9BeyG4loaI7/v6FC8
q9FGftXMLH5xbedQhqya99bTpl1k/7ZWzdNqmFnsiuXvHkFOjPFWOt1LTTaUBLOZo2N9F+VO/Jg/
yrlJtrK9huve/K/03dvzti7g+GMb1Htn9whyNDU+0c13Bb8ilviiMCTfkqKVB8YnX3FOTVVYSLLw
VARNk+KwdevUWONet3+De5dasWaqmYcYnE7IEINTLVZ3a9l83Cox/bgClFFal3Gumv0p4OS3lg/I
hb0DKNB0ICElqt69ulQUDZHc1PYgWRDVLmy9Ietk76U8rdLsZwpo8dh8wWjSWWDFIGxsooMqogjn
VfmT6ih9sL26yDL3BocQy4gXsua9O0rYkbJBCmipEFa8bWyRVYMKIdgniIC8VFdUC69LRS64Adbx
pX66Tp9P9BguROltO5MN9ke6l82h7WzP6RZBz5/e33f52cYLTzCF5Ggq+ncp8QVV7Lb2Q97wuwSV
xKa+XpxaKQLW3Vy4ev99zxKfegGtXmw8L6ERW9/LGyrhoH2TOiAGQDCace95iZcAqEicSrIRyiWy
bIZW+Qm8JDulLQv9YNgRIV1va6bIpYs/yLzzSr1ycKAR6qmbKV3DTOmllm6fyzuh61JKy7l87vy+
r5tzoFT1YiPVKDZg+ik2bi05hr+jQwewcWfTu1xL2yIEYhAATwPar8KtdOLnDu75XJDHpIwy1a93
n5ZV4xmFfWyvT6VLK7ur8Nf+EZzBZVLvnynBNXYlXtOQ5NrGrYXGnrqncaYKYLKR+eEVuGRP8X9Q
N2Uqh0Wahq/PExminuCsf8FkDHcQOnEUEYzWBCQI6GIbXIVthIAXgncEkwFm0E7wuymwzj1wDiDx
g68qxbgw8R2AcEMBMPtr7tvrWQLb0Y/SW7kdGvgWVBWkGufOHuLbdfMXVqdveJEB/wHaaAwypft4
Dn/0qV78fGKs9pHjtes9AyaMXoB1Z8G+HySEvcZMIyLsvzs7it8jSoOpTPCJW2WFwEbtwHx1HH8N
n6riVtfRE2ZO+R7w7mn+DfZuSpvpzlvPT9bRmZF6qp4AxU6lWuOEMGZxn1Pp0qSgksTb+omfyqPN
bxBqS8m6Busi062rw4jLJy2YOzfKb71hG6CnDcEkbBf0DUAx8NwLdIiJe7mq2ESNv0IhTzYWEIu0
hRHkVioO8zSFopwChlsiQJgZbMv3lxXZNw7yUcDybgIH4vOY1eSJ5V2o9ddwTR/K8bVcoHf+/Koa
QRvgWWD9EQgSi0OPAwi+juBzfvyYJryu9qYL5IhbkCaX++FZX4v94k/0vVGGC/HcmDKRQ4lfilkb
v3kviH2uYgCUJ9WAryxD7UfM/bAtnTnhsXyFX+w74Gf4z+sl2d6Fvxvub+8XhkZIp+YBhycSXMrW
TV3vmrnhc3s1hjhw2qyk31KDzRhKRC7xxXbIGdbnrPxr5n5XTXMr30Hhl+XhullTlkLpSXD82EHK
W/lkAPftY7jlpDZ+uNUO7WJP/qztbAcq6bn2U82V83yn298BnZzY5bASV48Qd3EI6I/fDkAt3o4w
8YXX8DSApgTiwJfqmRuTp3cfvECkRpGMvSAu3XkJupggA37pm8v4rqUa1868ee1819ZN2n7HVQ+0
boYWP1NNhTDxwvlsJcSp/lShkIcBJTBO7kcg0xPH2gYyfh3bP6Cr1l8Bk0k/LXBVDDzkvsExpPib
SYZLmLdb++O3pTwOzh/fDtofc85q/Os/LqVMrrTN0rRp/gVqKa3KJ9BI9KRQB7NGM45XoXaWigui
iJFZC6aWJBXAOnY8I2j7DHb5hsbX7XX/CRofmFw8mQ02jGsc+aQ1Kce2z/N70wtJakcy8WX+IDG2
yAzf5ysJmTEwv2q/UNl109jWT/PovC2/PfpHQrm0QYiOtdT4eXgDQo25n8vUC8E3Hz6Xvq/Vn3Z+
+7bpX39qm+dSelc/1J6mJfrjAPv/TpeL9ATaljdb2srNq7+TSxXPYI8zzd/ZdtiiAHR0pXoc57r3
/K6lhy+SIkxBuHfw1dhW9pjqcdglWyG+qR4VfPz1U84REmruz6UjRVGUZWAnEX6oQhab2Jy+S7KM
NLmwryDXvLUt9tTjsHJ31zh0cSixyfwmqBDsqA/ltZHv2cQwi+USSxelm0bpet7Yw9T/XRo21FrH
CFYnD/G/eG/sXprfB51EVMjEMK/tiEqSoOBXeD7O3JaR7HTzu4t1yF8mqVLYu3glRBRWpa+POdFd
o7bxIw5pJvapDuD59bjUMUlFWgwJz5/+p55MRPMmMoiA56kCo3hLXk2kJtVAJ7Q3TKBQ06MpsOxY
V+6cfZBGoD5mL7WX2rxpK5Xn1oWljzVbg6yfxyE+zDa4tvcQWCcrnGOyLzha8vK5/NLkPGx5lQaa
AS11p/G5RFS/dTQGMt2irKSAyn31U7WtgOyf/k9DwMHeQgaXossTGCLbGUpQHmc25yI5hgj25+pp
qI7w4fH41IHyq2RRqwaTSodYhNaEStDXDYqcl+jyWqRjwWWZP5do9vABGz/WHJ0WgehTpZd0k0i0
awwuR7AvXqipkrTS+qmXGoK1AgYyvhbvL6kz8Kc1zy+DpzdKEKh3sG3VoTSl2gkNxtdIiD+UPC81
G0JsGSnlzW2Yi3kg0+1rP1e+9uPBhmgxA0PpMTpGeaTqunapr2v+3L2va4/Fpb7ik1kMnNUB/tCn
1i1+giqGDFP5U9k2ndQjcgApQXuERAY43sA6uXKrBi3e85q9swu62jb1ucZW2+Q6LoZ3mhTm6CLm
4w/DpBhueuzf8NT67mw7v61f3IjNhmK/v6qjr2Z2rlhEFS6okqlaamG7e7tVphu/lGrshneIQ/74
xPc4F/5Vt4tCSPdKCEsoMbJOhOK1sRSWxfYZ3pMTVifUJbSdClf1B03L5hih+1qm/sQiaF5yRBPm
rWJ537Q0goAD4ib8qh8/v+q2RMuGBzoxpvmY/bos9txNDEkcavYI2y6L5QOOopyd5tWv/J9ENnSC
aDD/9jpNjI0MN7Zu/tXdEYUP+39A2VlFPbFk1yx0VFP4+wLv/n4WqyMo9Y99tVfStmKD9Jb4/lL7
WebqpyZ9HfivtlueoEktVEANYxFrmOhb2C/jG6pfKCgkMMiV0l17Fup8mJvFki4OU0MIIenQZCMk
v6ldsUAnqY6cLlD3FJVMqYB5bV0qdBW9M7kXfEGLRYsExymI4c1kEomHvhWI7WQ7jJ6uclKw/4WD
aPvnS+Wl+yj/QftSCDdDG4j6DUU8k5tl4WbLG4yyY2xru2SP5AkSFfJU2rH7KHCicNcOLR7F6qUb
tnO6fOE5LUu+2b6HUqFxYPGwW2PSaEQJV3ijYsjOLvPYLvwF0wrZTS4s8HgwAbuqXPrYDc3v9qW5
5bs49WGrK2yy8NLMYvW1oS1jhFCfgPbmnVWXG9SSHhGKH4wa3DQQJkYOe8mcnNVXXBprEegFMUxr
rqw4ZH0+sNAf2LvQ1ILeWmSxkoHoalrGNrYXj10nLATX/YKxNqDQ8oWrX3wS6gM87hbEVvj83I8w
ySDVgX0xEzcEdcxNXiKt7f/pgjxAFsGCpOa6mr+FRdgRwKA9BWEcijjW3nzVeuVz47mUGYQUT7/d
+7KrOmvJzJ2D9YJt+ZlqXynAhTwvuvTSwddUkWJXlWzwCtUOdrNttmB15qHFpRSfv54GO5c39hgt
cCq36v1Owua7vvqZbLpz8DUEan7rmQMhoQdb7nCpPd4PD1CkLud5wJfT0AeXPmgMYKtNCscsZcZu
oYiZoqvRdw0Gv6qkPBR0WadKLSqMyEEHV6SEtGeUWD60oq3i0TA/gkL5r0+w6s+sNC6LC077JjGs
YkAh1peod2wzEKR2CltVziAps9XbObzcStlD+fl5W3p8VS6pglMC5O8ZODgokiKkGC9BGorFXJie
C9qFR5CYMRo/VcrjuXbnYWFJ3p6AmBnW5ewB5JmClUuDcB1gIEtM3j/fAYfSZxXADNf4H1Fntpwq
t0XhJ7JKERVv6cEOe5MbKxqj2Iu9T3++Afuvs4nZJkZAWGuu2YwxJoyBXyq2uI+XFvC8SZP8gHLk
ZPVJyNMcE/dxKJ9Olnoo11/Ol5bB4fBvOAypDrtDrlB+Icdfw98+ZArwN4wuZsxXYNqBBVlwbwcf
SPFQ7hiyYsmTtwUXBDuJtZCCDG7Qjl6Ah/aTlqfURd3HxjkY7g5jR1dKp/oMmALwCXej9sdjqUJB
ilEPNfgnVsiVh1tc5iGhCwCbu5CLf1T36CzyRBvwdz4gsGIiNFwpx024BdwsRS799fBOH1UIHHaH
SjWVv74WQybRTzymDwkzhq+/fiFHF3twHVNH+h8symxyFGQ7GP3eEl24jW1uJ0j7H54ry3nFF8QC
M46yhe5gtOTZpljZIlpSwVLzkhAQcTua2H2dFmo6wiGZvpRJQPCqXPT6wZhE3qr8sCuI6qJ6Yr8f
nTINaZ6/lQQ7/X04E97eyB3/lsj9f723NjXxDW3rOoPHqOT/bgJpIeZ911p/FAgYGfIEpRSJIeBe
cb9kEACLK+lPdX/t/3HdoCMxAAR+4Lf8LAn4UrTuwZOnzQmbYtEW9BIjmPxOQFLdkdABKzqBT6KF
Qpv0bCa/Q9E0oENi6mtBNaj1pfuFXac0UPMqXSXmjRHyraRHzyyT/+ErqIQh80lmdEcPzcL0X12t
yy+v4vzgSsGkxIDpNnRjbuhQagIaDJIy17wS7Ue0j1gejS73UBk2PoxeELuUN+ZrkaYnN8iJ/5rj
1Fm33+Sk0F8mXlIIeuppXhPuDqGj5Ngy0OvM5ZDbNMyvn2BitKZlz8ibcjB4RROu1kSBVp8z4/sv
QBZMOq8wzTTTclwEd4AydSOakz0QNieAhQ1hD5peUvIGGP8a3SsliUOkoA7PVBL47YpCRESaVZWT
lLTWGtt/wIrNB/GZS4ObhS8SPNsHp+qvmGm8eTAaqT5BvW4BgmVFQTMvpUR5rUHhCaXHblu5Y73C
yxINlN9PYUtkacIY6o47KN2D6F8ZYwWjHeAs7Ml1HFEdBfkQrbqwx+mz0jv3QB0RSRCnUMTgrR+X
43L6RB0qMlEtzlPYKAKKCqq9rxkQRAQr9YW+jpWCHnCO5LpVcPr8y0QWGN88gqG4AYcl9cq7+DK2
5ujWUtceK6Mo5NNW7ybxnbBIKoJZg3YDMkexCi9CjP83K47cyl2EMmvnFe9YNGA4E4C5pzbJnejh
XVO0A1NfYjcrLnbeB0XZru6Q8iDFdXnLIGRAShP3indMJMGq3a164+Gf3L2knQ872UOYtgLtDxFH
Z1l+2mdyBsSXvWOsnlsWkX3uhivZ3U7UNInpomUy8/gAn3gqx/EcQrXmEqEh4OEUNTyVcgsskoTU
E3TmgFniFlIpS8At499LXIFhzthSfqpoWcSQ7HLO8gv+ZKQZr/RW05I0ZArlV41rpxoIAEG+qxaC
s2ETLxTtAzTrrBn9wsktSr4XLREuxRkX6vgj0T+J/+HZ1e/k7c0esGWaDofSCq2DSMf8UKhWhvsE
yehiA1rxCUSv1G0UvGpwMFAleicyHFCPDk87oNQNmI28Qr1J1Wqr36CJQP4DuAEIinEuigddJlcs
4z0sYk8H/S4VT1VYzS0f62JPEp2gM89+XkhhiNDhvqi+inqE/iGfevHdAkzLNGUv6unRgWyTk3Zg
yHx32Ek+RYqCqap2ggyz6gKnxwZ7lGQ5oPZGuaZE8Ux4CeZeb7FKUCxWpM6vRUaqAIhrYGqJy1cD
FQbzTuSG06n4VEBhfk0KLA3VKxLqkA6+gffMinp+T5INiBNwcOE29QCCSXFKyYe8Mg4z4eGKZiZI
DrNY22ih0iTl5l+lZtD6UCfWJjUM4R/2I5hG0QoY/EDVzpUkM9HTMe1jWPPWbURtprCK+d6AIY8Q
zg35k2D6Jogkknznfen4ga+EE5vm44SRMCDcxIPu8rsVbisWrO6a0a11CykmbNwmOPboRbqBspoQ
F96Aq8GTnm78iEIWlkYZDtE/EHZAAawCiPIDxrsqJSvVrjyLWCifHOppuVRnR5RYik1CPLgYHFsf
i1zNa/Q4YG+On9aOvB096+3lG/87OD/iIyxN73obfTrl4eHml0RRXgebD9JwVElK9u0KlujgfN7j
wa1r4gc0mYPUhLnXoDVWq4VKtxHJEM0fkkIclSqIzbFJcoDyXw5GVX+xICED9S4FqsFFhgy2wByC
LijGKINLBlEJFfbBxV9hbaiHIu8gtL1qx8rsaG72Zjm+5+QMlm3wVPwdQ1r6D1HQVgVVQDWV2Acq
9QHNxbHSGzkpsBxc3Rl/G296OxPzKDa8yjMJIkgDLjN3HuEslmTVL9fyGTRnpdG2CjykAbRWQV9A
gyFJMsqbtzyhg3nlnwXPoOSZ1JJAswpUQfpoDTb067HYf8hZ8aE5gd5AkAEmEksOiL6XbUdzdwSg
Y7bggqnzMccyI2YMpU2bRUyAZy0h1LqbnpHA/mdtpMDvqJU3ERBaBFjNpMhR2QN5coKcJ0gw5DaQ
8DqaTqU9g1yIIAXko87ganWyJceAS+FmixIk2FtvW4Jp9Kw7NwvpZe5q7mOrkCwWwBwhRT2aS6GK
X+360TUmquEfubxrb9fsnuuDYy113nALr+7VINw4ZZ1l/RfHETE9K5fUU01MIu4CIOnDqnornYLX
gnuSS53ppiglCDqbG442HBK13OAK95UesrYvhfAKRvUYCcIsjPOc83p7YjKUEHilHSuKBbA4QCMD
T0blW/uLJMwH9aojrf1D54HDBXeks44/LYhbsdACLwSwhYiBuSaUF0/4Qba5N5ILMBpwF1gTmK0a
pVsKBEjSV/AUpMxbCCu8Flr6tQ4DhuyMTgwihlkBoQA6zmkgquJ8QgQcw1LnHNzc4R0HmTGnajhh
A7gOBb9TRQtf04uTWMOsw7r4CEAM4xqib5DUvGAKX2cXVQODMhy+pZ7e3Q0kYDmOZq/WP3AP6Doi
VdkbTdHZJ9ZnubzFuFlXX/mFRqc+vM37N5TeNqSk7eeaOs3EWswz7xWar+FzegeW9KSkMqzY1ssr
gcE+2cGm16NVu/dq4USEdgkF0fXQmJFV8uszw0d75O9E35O8SPbHd4p/njEzZtnkyd7yrihXsmX3
6PRLLQElIalynKEnn+3tYE7f0Q89HdWMNQ+HyeaPnxEFEpKQ2giKyevkPaiJxvSTEmlq1U3Bh6R/
izpk6906lByqg6059Y7Oe5H2fieWB5SqCr6qgAyTtCGbP3fwB3CnfxRlKfThJ3nIhx6dhjxSGCTo
ROIGA8s9Ujy8ZU7KW5RtA+Gl0rCyu6XBY5r/72FqUWHj+8YFyKY89wCYbuqIlDVgpRM4CLuPwUGx
iFcGTHhQQMxznMB6juEpYKl0N3dXzS5/yRxFAsleTb9SoRpwPyFO8f+e9nTTCxI8U+pxSiwp7lYT
3KMXD1UsHKOcxfVDfgY5EZXnqAiS5hTTU8TyhIqlmvyYvjJ83fHfpK/aFGIqXBWVR8aQyNvEgyia
oaiCL9UV86ZK68p+f9yG0ULnF2RTSN6Gv/EPlgWRo3Y8zHM1OEbTOhd1rMWI42CSWJtQkUEtTBo1
bYKiI/K/IYTYPkRSanJDYhbO8MubroIlh+NM2tMp2WmEdHDX8OPGxLl/aLOgE8ahcNx+wyF76io+
lxxMM8BJpZERn53jI9YSD5W6QLkGt+wT39EFYQ2nPQLRD0EMg++MOBcZDYR1oKNpsQR8M0hynnWA
JxkEEgTiMuAD1+nveZ5cUJ3jNPH8OCsa+sZ/mE+CYZWs57jXSot9QcVc8VdSiqnSDWdus/4N2uO4
D793jcvc7SbtuL0atH/G2+kaFDUNCXqQ6hZgFy0HPGHv+whBEaL1N21btbjJsQwA6shZyR06WSa+
BPuReeYpmtad74U/wlUS10PYHwyYVjt5OvrDxX/cD70ijJHEW8BvifUNAIK9fIOuDPu8F9MvrWUF
IHlBhyBmEGH+UHVuAGz0lIVDVYARlGs7o0eFJCnZAFyOxth0rbakA1Fb9XYdxjUhgDNYo/5FQKHl
h6WZFxtEvTj0NRz6ZbL88DcN5JS43d0vBji7W9Zq4TZSfzSDfqEE3PiXmr6ayCrGWU6dLuqXVt45
gfRso62eBwUQRAAGZjx6IwUpmqlP/ygxay6wZxDp76lPO237fAGe9RB3AJeX7/KhtejrEr/BhAIg
4ooQzI3ksRe3ABaFvFmcFq7cvSvWXu9by5UIvyDswTdyPbkPT8mO3HB24aDlOyJvRW8mRFqkQ87f
nEcvIc7A2gg4zxIECewAcO3o34Md0p2oVsWCtKkYplYHWgTlyuK9Ll9wrHT7SxxWzCZtV5bjDY9m
q9Y+ALy/9NWDBclQUK9rbMljmtJqptRFqx47rjssML4Q/KPBCkKp0P1k5YCef2CpPGEcFQ/ByAs5
37yr7uTji7D3gfYo7ZRzVJtJ4V2KQNKJV7tFevsC7pMk/BH3rzmTByEtzjVkyZpveAXn+T8PrSjt
yd3NOTxyzOhlyaLdw2JiZQfS5RfKj/CfjpQIFMwmJV+MqAlQn0KYQrRB3Unx+V6+JFyUzJtsok0k
tI9+MQMnvolmIseA4eUH6RXRAYiXAdibLMjAklBPDV4AxnEuhMwvQgW1PChg+wLclR0ay9unHzw8
GvlJYqbcAKj3ofGShKZFMn4D3mMIMANhgkghRidFUEYx1NWZbSOz/4TjI/lm8bo0SrTpdVo0I7Yh
mQ0GaM5qbDFwNHG1G/3N20k5sE4Noinjk6+m3CQGKnT0vH2HYli5jrhX8WYIZImK68u+TYk+6J4D
pgkAK6XfhFY3cHKRBmbaka1cksVeKvUimOUBEJP28cKl0d5Y0OgMQChTIjOT92LANsxlG0rlBMTe
pyyiVe6wLrHxTGW8WzBU+e4GLzzmAT8dAuCHEf46Io/I4n1CwoCRHx39CvBFFDGIUsEp+kSfNR8t
Cb/H12+5i26NpA9hpLTIOilPR/qXeWwEBWWBiBiha4G/C+p+AT3fO7VIzMe+IHvaJDOtauMclMDN
WVY65e8qYgEufUJm0vwgk/eL8cBwzvp9Ab/B5vZxCrEnrW9qysKYow4CruT3bk8evElE9Dv4cApD
3Eg18X4HWX7nVHFgl+xUTbU13DAHvvKHBTsT8DzTSqQQyTtJaQPioBrVFuGqQtbcNC8WmA/DgZ/A
n4hDqYdmkMLq/+aQ+soyU/KrLTei6aw7ErdWuDDHBwyeXw3HiPAjppUAILDpqginMEIOoYksqFtk
KJc4F9Wg/fQzfk9XApS0lN1QoQhECcvpgZoLbgclmGag2INIc6C/USGLZtQZVhy5RydZsvcbKzq3
X/mU1YoVmJBHMDp8Hp3ZagAqX4rGpzG/w0yN5EmLeVl3vnPwqgZ0npMDbi7vCXlF/kqDbACgHU8o
OIekhghzc3Ko4gnUk8HdJaUupZu8NFMgRdPOgUIiNSR6Y7d5C1V4BclKLOJkOSzBrFVETktyWMmD
6fCg2VM9WgdmPrWFxC31lFgQZYKWP4RB6ru4DsueEhWK1glaQiIKuI1QGpF7yMkGdKBar6Qnrt5V
ipWKEAeGlaB+vIsTxrIB0HIFQwQmIPcOcTnhK9DT5vQIGiUJrgKoXpYHqd81mHxHB4XygGxOSEuw
M7TJWtdMLGgZMmwPUMbS2NemrtraLuFhSj+Z8E0Iz3/XsEZf0WtYAX7QutJrtJa3iyz56VSd8Gg0
DdZyE2zozmp11dJWi6uW0YvX2tDjDF6VGtvsgyO1pWPwnhYPza+cWwQYEw0GskoiKZGJZorR0lub
5kVuF/MKBBU6cZHFNmJaVaNfPZcOVJ1lGwV4ntMvlocRKEfGDCWbjBGFVFUPRIB9kquSkVSPD02W
HE0qeymL+clXdo6mBa24HpwWrWg9eQyFvpWqhv/f8nqhTMg1rntyQDgcH3k2keb9vs0CQv0k59yK
mVSIvhQZsG+dh7XnJPAasMmYSOU9xF8RHYxVf8F81g/yM/IlQeZebk2OZqWkLCulw8lKCMNKz4Sw
AuRr6xidwgGqUYGgdqN8pmor4i3AAZMhFDS8WKNE72Fh6NE7DxdB2ZT/ks4CvGi8Kg3NIkvgLeFw
3AAcCE7zOmBB2TgLEN7kUbQ2640VnNEFr1f4VLwuD0bOEy4TY6xWUGDUiWLeqQznP6+k2a6P02nj
tyxo2XV6mlbP9gFAk2nX0XshG0xd/2ZToMQ89v9av/kd7/xSiJP9fjudYwDdsuXOOh3WbuU/y86n
JbLdPPZJR34jk6CUDu6t++1C1hNZWYBv+cjqrNqZkXKFdPXdkUwc9twMzL6YkGrgpDWUel+NEVGD
H1eQqymjgXqVdZa91iuFTacrAlwTbtXN3UYy14VlrkJj+Li6zzIhmoESwm90MUxGRKaQQG3VDhLC
juV0SZj+cqaY1itdQCVYmJLCuREgUdsAgMXkRjxAqHbhhrQ/jAe4ep57hWmU9aO6AJuGL6VICgf9
QupTa7PA+YdOwa8kBcHbtGZLQkalAXYRAzsuLA30CmwOf6skDLnGnBAGuas4gnbXw1hLfhd7uzJz
+hVJxBNHQntESGkcgn9GS4gmBriMmXaEFZaxxzb37GmkBLfsPWUOMQWUOhH7EiQ0jgXpwRTcGL0K
tTgsCa0H8qH5dJzSyzYx5Dsxh7buKr9IgMeQFCdVMMBRzZcCyGg9PPEebNxcEAdBEeXWfAg7xFFI
2HOmjelx7u+a7XcXJY+JmJz1b7WyKP1Wn856CEiUxvebDo1xQX3UIh60Cn0DjO7UMJYyfnWvOqrQ
P7LYzu4rEfj8M8z8DBqHmPgGwhWPXD3jgSFa/6Q/++iVE+zrZMwsslOFX0yefqJc2n9e8mlgeLcH
BHtJjRg5UVycDz2O0d2rLj++kdmXCazn5RFTpzGrKQ7wfTTvGJ06Lnbn6NUXz9Tf1SISuz1zsY+3
YBbJ6EyBaNLBp8uHTOoVD7B21ITZPnfKXYtuKuAnpxRs1fI7rxKr+EmhuI4ApNwkeVe13msGnpRG
No1hrWf2t7jSpz+DxufFw8g72omhfv/X1ljTrKCuPKEbFm1XJBC17laWcnK0KMkRwj+XldJq+oRl
o3Cj6KCufjnNoXw1Ce0UbX+FvqkkrDwUja9hIwLh29BH2XKLsCAWcWCpXY1OmGk6icB/Vsz41qxu
DHlcRqjzb38hAlVdFE3c0vTITWwdSCGV3ddwndm3YXNRAvd8dpv+C3RItPs2T21aLRZjV86Gim5p
ntjjefzEwOAYyy7KqMqQ6rlGt7yUPUWQjU/EDkwQgj2ablQxsE4ERhJdyXWPCL6JHxm8OO5Y0yKw
ZOCO5ObLT8RqQjMuCj5Sj5H90RCQg4t6EA0EFZApkKA6jrlMfx4YJzMoUahTcajID8DIQFhUXWtU
/5ZuhZpJP4hq9Pqdm8Rvixw84S6rhU70W7HrAk9LpoAPFRIz9Oqv4BbibjRIS2EMViN8eKWxcYk3
uXYOn0PO6pWS1ohpPLoGkZqijMj6i9XEbot21x/0Kj7+uZ3+0ABWZ6pNlOr1wIwldfBmCBXkaYNi
LmTUkIBbMePVviUbQmfar9qLa0B6F/WNRYXn+tKh9SHxmXvEbw931zXynjg0++3oihrsXXNLq8Gh
W3bqsXhXxZAts0uF1wu1dNs497z4oDVPTDQSx5hRhVXaTnGVygJnIHkckXz3IynupAPxxbKi1cRs
HUojo8pJa+1VGjtPE7t5utg99RWUc12jV0vdZnYdi9JQ2hHbrzNvG9G8LYr/eUG3UWoxyb6Vtlkw
gASk0St+xWlk9ur0dKj1QYLlEL5TezPZZ8Hz7mzIhdjH8YGk8A6uBU5qFj5AFr/t+rA5XoNZA3iX
vb3yo2K/St62y4svbBkuDJD1S/hi7dk6Zyhn9FXYem97+mCRZDSyCROlUAEXWc1zimKsBJYUVELn
Z5qMSJhbSQU3wOcD0ETGS1OaA5q0s4YxRI5+piy9BrkGsgZ1A2tW6pV6hx9x7HVbztE8uNPaHDVb
hB/qcYPY7L/8QY0MwzrMb/gVlqkGq26YKHxiNxcuFY7YQSx5+XqyJKqJqsvWa1ZGWEWiuee2TPPH
n/NW5CjUVV0iExlHljm+9/X9FqVh0yCJoTurJpJ6h9wGdVRS9yN9lwXbj2TutiREMISMATUkJjXC
DvXsHN2pK/E59CkULsgMXLvCG+BsXezjSHk8yQBTyEh7lWZw2XZFPdxZbnPGrJH+lOHcIrm1L1qF
6INqcGGFMCfMOroUtxcyIieu8q77/iuIsGQ/5PHKs9xh2As/3uySFrONrn7CzT5MLULbe/4n+l+t
vUQDwsHm7dK91UpQCHRhs8W0lU4v112nTpT2DKDo6gZQPmEuFpUbPhrhKXi4/ukdvKalwXZolcIq
gUtNoi81xs4ijWsZ5HoMCHIkd1SQlD2jh/Jvpf2KtB4qUVRst2j/W/Nv5FdhZ/JkpDFQZJc09WgW
yPqjNBzqo7Jpdy6evMAP32WTFoXmpqa7TIs8TLmuArCAfiJGBxYZCoP/BqX/hLqB91/42aL5yboq
1SLHD6RVPrJ4lZiEBsBTSBiouCkmKoWlUO1d94jk6DC6CbN3LM260lB+gVbCFwOoiBd0MaVncsbg
FZsRGIHVkT8hQy7Drq1JLV2KB9qhxpCGST4OeCU3WWjVYLQqUNkqiHeTOhFYnpWJi6serXIThTXR
tlAHUMUkuVJTfsXyJBnBTeYDZoJQNxRJVY3orl611xhevA8txgqyqvTB0p+Xv0c6SCIVT2+NrADa
VJyJrm2Rn7wSGBBscG4vHEDlJ7SBFI2fYwH6JZjECfelPHNhxbyM5UtKlUlnqlyksoYCQzDeZLe1
zomHJkEkJJHi4rGP9hH9IJv2zXBrIE/JK75+IRZ7zcVBQlTiXOrwXAFyBa/wMJaDq0MUB8LpHSr6
vjjSndIp0L7a/cBuvo6PQ7UP0Mmx9vcFy9EzTgx1VlVrCj+T4h/1aX20K4krdQPVB9UetTd0w79Z
QXEHlLV8TNWiQc5zg8VT3ri+J+jmXf0kbaug23CuyxxaDcS2yLUI1RoDsZHhpdhDHeOc2dXAPPrQ
BCtTPpbKyoCRSJpyFikJY5016kauRCvUkrRx6xo318BykGDsRrvgSg+mCjkDs+FlLa05Iu8qXSTK
eEr5MeVUyACdPWoersDamWcMz3BRTTAF+gMxypWFsCKLt84j8AzGl/IWRWZH/+/I8miT3JL+V8aH
HCHJKGVadCxlAXEiclY+5QMSHkJPwOfgAxE18UJOW19yJhd3Dp2QS1Dta/WhNEprA6WjBEs6A8cR
UplrxOWR+HtC7YCmnMCFAZQ1ujcqz/WoxOkVG9UHPDeilFCrOuHKvyNxMpwl+ReWM/In1BAhmHmV
BhkV5VOaoC1SAGZpsJ1WunWKHDSx4oTzhFrKhVPTpYzqbkrVVYghgTEg25mz+VLQPbETq04dcFU7
s9+uQJQ6ecsuizZI3lW5KoOmS8UnViJOH1loqE2XIrEKxELfK0fH/RFgkFBRUGQyPwdn1zHIZrZI
CO065wV3J3xM1Z5N+b/irqkS/HKgDBF1aq86y5w5EQNTCfRTO5hShgHJQC4YoH0+LARyoGKQDxDB
VopbqeGt5JWCUD3TlFqorcZIELfi1nM9uYl0rBMuK2nD4AC2rbJfmwBYDSrKs/PkwMWqxofoDvzs
zqtKMIpheGB08aTIJ6ptk0CLQGBzwBXfhUCmk9DczihhOubBeZMUQwktMFLv9X37PkFt7jXW0Z68
weTy2zy4d9Ddg/LGm/fO3awxAybR3Vnh7uDsa9Cdrsev7I12RWCg8ds7tC/zmGfbY/AsxaW3fUlM
RIDmdgNjBgSnc6iDEs9a8/a+bFtPZ3tGp+BJGgB40zFp4opX2xY8TCo9cTqrrPbhHZDsDqXdJlGw
5aVr2LfP6B6Jc/kGtq/BwWdhPOiD/YgrJxC14MciB537gs3t3FuHR2CEZmjkmyDWIJN9c7rLiXg7
nw3uKOVPkduOHWFvVTA/0y+Kvhp0jlE+YZ5QDRLu40DHPuj7eWtDKMhsj1C3ulCT2OF+mvRlNUu2
lQj/rlGuCfwvxJdOQKHpJRDWLgYloeaw6nkMZjtPchaCDCgxISBS9E9UIhRXl8RqMakAE7FpMmlj
jManGXDO4E7uOYNuIoDVDXJDQXEoQ3nQVvZL/c01/6EZVP7K/iESRPYJeeXpW0PxVD7OwzujpPPz
gNVSI/eyi0rf0CfiHY9Du477/AI7I0urx3okAgUI2/gGy5FCN5VqzZsm5yR9H82YWr+8fMKL207u
HApQL453NS72LRDG3a8ElxkkvJSLJJuqaSS42NxvOnLjt4tqt9oVhnEd1LwqmickyRte3a3AwBPP
X88FI9LWdODj0dUZd9yIzi2FBGZkYsrAOmetrLUB4NnRb2q4JkSFXeqpOBxe+UsHaDgfDrSZzoF4
YbTItOuh0xLyRvkepZZ1s4s5/aFvtV7Rz/rNaaUa4Y5UmyAImBGBojA6POT/yzitMT3qBEl23JG0
iC5KRkPKWr7pJr08dSMWcF13RxBmDXjZQuJxoBfjnItRAcgLm4RxvoceJfaKtmfb8MXNFou6QLpb
LZEhRH8Qn/M2nl/Bl5dbRmvj1RmH3mEDUMPgZ6N1R2kDOqhmyd7b5vSnDJi0CKtnCOraICOTsRZ2
ROiR+3Q/ltsngvucbMMnqY3kL9+5+J2z+x6c3Zt/InNR6C8afaN/9axvpWCPpIIJx506EgXNjX1C
9zQsByWyRcUjc+v4UpYz+YWzqUzG2S132RW7+wyPS+1Yj/lY/uNt7TaQcwjN7/n45lvqtyvXUkpe
v9S8cqw1cFVZCkHwyf2SXSDz4O2719Gtf/Cfv59xOTxCDgFGeYVg3kierdMVZkbZ8ium+2xta24p
eZ/cKpE8DYc3/hlWYsk+xvQk9Eum/756ucXbe7VJlbyb0a83qVl8uoh0VG7S6IwPVGZSmkVue/SQ
youBgy2nE5o1p3H2rISK44lsaKmbtWoIa3UtFukncgmma6DbC44e27k23Xnq1Q1nR/l17z9KyRaC
1X1cHhqEpYhiYXAZrFc7G8wPzhNWsRlmQdmyd2XXrKAdkfaeoNQ3dmV8iSz/3L1BVYRSDPMYktNu
tC8Njp05cgUr4EAWWZKg+vthRX/am34NR/0zKzO/qRq0Hs+wAcQNnByB5KfkELCUBsAkWdYsH7t3
GZa6Dxjmv7e7X/+9s+atASWvobyZv5gxZuQ5vDFVbyHMNxIy3u3kml/nKd7C2EzW4+qg2tX8IPn7
wkMQkgbYygeD0r77clTaOCqDAS6hXDgSMGTsyR9dHJVSB4MDkjzMd0zxeVpOyr3t5Dl7zzY/p3ap
Rmnu6qfYayYyBf7D+DI+fD/H2fDSL3dqpDxrbVpxopC8mW1m2fDUPw/1fbvcLrOv+k/2u/kqzZ4/
d7bDAP3KfXKlHecrEsz0Ehvj63dz8V49GU3j6NCvTnffn8VpdVjtVrfFbbFemV/HxXGa26hzmLV2
QtaV7VJXpWYoLNh50xV/OMU21kCFHcCGNaF2mL4B3enkWuGrc+lVTfvSuwyfO/ph9Zp3dw2EumO2
9Hh06qG2V2CFQq+/sR//2ROZ4Ay3NPOu0CSrUBzF+zMQnvjQWg9iAHTyS3IcXEbzJeiz296+ksCj
HRh+FQ0xjZ7OTaY4DTLKfNW1nYW17rF1hOwlam+ae/IUH+NKC80rgLvSdTGRZNHCVAb3W5810Z14
/JQQlKihe9J9tu/RNtzCZr9G2+6miw8BbigdZZPbRAIK++6+e28fu6gweIcv03/izGmVMaKMAVXn
O7MGm5x2XljCQWNgJloqd5yiTLrkYDLKtmtOWJvpptEn3uSMz/PkPNGBdqPNIE22POa9SvyJXxmD
5Onf/m5/oqHJeydjKhsffqY0NsobxBI2ULRkKgNpVF70A+v52oH5TFoqKSdaoveLOiNdkqwZ4/x2
yBcl1TvUBliFzUughBzpLcIneQCSd0fq868eq2uUvl/Qgr5309YlfnfOvfsYvsNw05snVlJPmt06
vrqZ5DcgfLBKi+yo9NZ61Ow3+/PelpaVW+itG7ZSZ9M9tKtAHxWfyEfQJu9gW7fXeOJGkBmdxt7e
WrPG36cSvqssL+OTC5wL7pT6hdKbEK0xTTpVTrgQUyX6WAY7Wz/tV6bX8Z0o8DyURmyNtlHD99rR
/NFpVxaf6Wn1mDbzO2QmRAoqFKvAWwklLX5GFlwwd5WHTZJfwrBe4JkfuMcwY6G6Ko13gqiLD5HZ
x4vTrAR4K+91gB364HoMbgESLab9LDl19DpaO98iJ0eFFU/PHM5PoSiAsBdiIyy37njrJOnc8/eT
UukueaxYJXm1RKYNe7ezU2Dn7rPiZJZnXlvZ00kXSOdbTn0Xlyp2mdi/EZaq3pwkAuWQmnNE+SbM
DP8C09MMzbnLTxMLt+FOoXfukNyrHMNb0z1R9/tGTmVWnl2iIygkaH3BbWdz4h8KiPEanYn4gQpc
cOidtn7lgtYFzEXwnL35on7xjvE+Psa1k2MYiCa7lZ8MEATePwQRIzzGLONWLTgSyE+PYz6/eevW
qMRdnc8zNFrmzeYDzilrjO4t8+2eyvbdjIY3QiCnXLXnoy0Bz9b5GEz8SqvWPZnJpebIY0/WJ7/5
U+1XN07WcI+oRDVLzrF3CWrTSpht6AQMo6Daqk6r01cWNK6gooVEkoQtSbZjIhCTEnnAMSbm5DW6
Du6Dw8HWyKap2/A4rEzT78/0MkaqifVkvLVsQnJmFO3D/OaUZJf2TjuxDLkWDlLhT9VYHMTA18YX
RJq1dh6JH/Bo1ZkdtUGtS0Y4AKeR2Y3xaXb1Sx2rp6kw752iS25Wq8A0cGhxaxv9W+4mFz6Y7CVB
5k8jKAPQLfsGdguZlxKmq6ThZiKysYH2LhY1pFDR580U6vyHTb6XCGaFy4HrZi2LmEzxLRQisKkM
/pKXTc2vu8kypICUREYTW7VvXQCeyEKvSbrEJxa3ZL5xy6Zzm59a95MVPslXbZh1AoLIl2QHk0eM
S+xkYeqUQV5s/44hWHL/6puYyulyYy9BMO/AbTziu4/2Elz0m2f1FHgL4k7U3wzOdEQCeRnrA1D7
oSHSHEqrPgz8YPixvq7XJVJ0vhkgK3QisYKH4tZis3cnGie9zVEAfTadRL5/EMFJbUmNdx2tmbcy
utWgQmAIe3owRZoAkZwZy3klVkihUEW5iec/WQIu2GyLZ+HtEq18m7AU1Pl+696HDPDHitWV97uH
kVh9QmyzPgntQTimWuqJYi0myTvlaqS3lrIZrBStLLcjEhmTwy3rZ7C9PDDUoHCK/JEaAStk1p7F
lVbGgRp8sglZRZ8EMrXAWIq8fYgkcMSl+yn7kglCHIDVtmCTP+fA2ZqkWW0NWllIZY3OrJPQ/aO0
vX3babvc01btWLD+FcMUn0DljRdnvB4bX9boM6h2HsRetzfkRlUxKogHEIyxdE82k+3kw2tpdGp/
iKnEKT8g/FABUyTJg8qfllqFDs92FaI6dcw8ZhbiVsoP0rhAlxstGdPHu/DnfN4qmY19N/vJfnRl
hC0vuxUe8NT9/66KlFsvPDYTRXgP50Cbzzt8y8JT0TApBZtQd02U22f0jtDQaEklojoujx59STR9
OgfCFmHWOb7T5ZahUiLIpbJ8JEx6O2a3wHLzLwwC9IfX9IVHDntAW3WxQ+ATvgAP6XCD4hIpJQcP
Fbp59X/nqLBWoRTTedbI73g1hmxxipRBOUSVWEGu0lD6SEUmz4jqo4fcVYoxeXRd6V99xanFqqmV
88mmHN8dWgCCMbl70fRQ62M2CzOqc8ogQWIXgaPSDVHkBhEOxT8iZHWuINN1CTFNV/ZchIHFmlwE
e3lAR+A2n8otk3qGdDCyeN5qUkAosbhY4R4X7/n7/D3Tw5cf6+E5Lh73XqWj7dPJYoM8aKvewlns
HfvH/r6vEV1E8MzH4L5EZKItWuOhXepU0LVQhN4I2rjKnVKH3BnqrMsdI6uSX7BL+xRJMuPavpJJ
m2wHj8l+sB9cR/eRxD0eXcuvkomRUNHJ/6zIvKCahHxYRspxOziN9oPj4JSgp8HdlzeLRJt3QWPi
5GtdM1pZp9w6d9LeEbmDbUcCazWY+HMkopA8Ybsj59SAL1xBrL/mgMVqUcNuNdBSE9X8xqbkTwZ5
kuSP/w4hZJeic1DOg14x0vdxkSqQ1PXB8fFmHowrjbhXSyvJgfzOjVSBSf4ArZ+kPvp06+1nMg/R
LUjbt/jFaCgP1159S3rmlKdo5nh4kj0Gv9Z7iSKzGYI0SzbDzRAPb6VSsAy8cp0PKomap9uPQ7mK
cgv+jDIilfja1mKj5UbqTZpBmpknkln49uvlZ2WG+9jZGc4+fnSqDILWMYYVilqc1criO5kx8mPt
Rsx1xuO78n2d7EbkfAY7bFcptvx9aPlm+6Nh0b/0Tr0UA9ort7axLnm5tYl3R3jbXCqCRoJEcgFT
/AUUYnxm8SjrluKs+24fudmX0WdyGbEgHm5e7S/90r7rSrHxXim0FaySJ4QSxLikT9agIC0FA+5r
2tNWnm6/y1NjehsjHQZxpNBtkN5LhRVIkXoxTne4lZfxZ/qazr8UQWWL80KJZdG6DELiF7Iq8qjP
06aHNzyobknTZwtyuunqvKgOBJEvJneRkWp23kSCFxok/Nz+sr/ysrx8/G26cpavbZlJDUuzLWEZ
ZT+IlhHnMMIPGdsjLG9yI/EjeHxLMYXk5DUps8gwjDXeH8EJ1TlJeZTDTbyJGaytO49GVAXwzshl
PHfwFYsvi3ZhjcTqNpNGwoPr0yslaY+hytXPAhI2dhaDHmBEb1trTqsxqSGBptlSzJiDe2aUi72y
RraE9KUWKq3mWhBf+DVKARY6J1qlrGUjKPWln/HwbrtpPW2bv6d7P20G+49HqHdGjzKulClJbX8b
sxNrarV/2IeNZQXljbvT2DvXY0BVOsUyVuxH2T0+/Q93CRnPdWxFKTgHi0pJDsbMCxnqQaHyEGFC
+IaIeVk7Kq5Vp6rmXwJp2x9zcECVBhj34Iyy7AEgv+kZ+eMxMvJnZ34raL9Ebgm5QlHeNsxchXxK
+MlvKmPB9Xgm715tR6Gd6LZYmiiRUNlIHngHQMv4j2ZLaUARYCnCPA5LffhwEOWhmAK/YlWCdEFs
Q4WI8MYDi8JXamPJWyu4F6z+RhZiED9knN929e1U0PZiFFES+DtsqPZT6odcaGIbvpvUPOm9NLKG
DDaAwWeEA8B1zXuzlDQrxIqaf5jM+43h8fRlvb0riNaru/vYxBZNLjfVxDOoi6djQuao9MqB2aEc
2tmBpKzPvQdZrvtfZduu99WEdU99Dxg32zPf+OvvMmhqPfazjFyZRU1fqFaBlNSt9QYd8OPeRgVF
8RxZwAb2I9XiLz/Xml8mzLkNHht3P1oP9iPaSwysWKSLOR12iqq+6vrn9rwjbd59G21egIJ0HfpX
bdxzVgVAYB7UY0EYalSlm34Nb+hIBkzBcwrel6GTlBxTrhkWV9UBbUZERoHl97TEk5VTXG+bo830
/lX86uae28e22a/0niA6++BKe9b/iDrTLUXZplkfkWspyuBfxAlxnv3jKq0ucEAcUTz67wp43r2b
0q6uthzgHjIjIyL7Ww5VORMSWHhkaevN1to04TKJaCUBhnhT0ClS97GI6Y4mTrhJQlLxTNpRnf5r
wvChl1U63C7Uo4EyqNnayZlZvgcqRCICYOURpAHsgdVbvCoTjbNr7vHDpU6AmzeqZEUi6Ea4F8QE
RnLol9/gz4e+PmQBQItmnLZUI46691aGWgceFpf76cEfa6WczBNdOOxXTuDMGpfg5Z/u0HzPVJm3
/UsQDtSIRh9KFXF1l/ljZtYPrs14RawaN14QrGguQba5Sn6kyqi7iLahUYhYh/STK+5QkBZtpNp6
QByB47SQHEUF6Vweo7JyXpJQYIWpBLCFimNCtS/kGvK/+EwUJBWgPzgnZWvSYSQsX8gW4tGqxH3J
x0TGtbn93f40Qi4HiLhGWyQT9cytUi9PoV4Xl4mByYU6z0RJiMXFgFQhgLmO/MD2SsERvZIDwbjW
N5g99akK2pfuA9QVvIpS4R80pvr+vaCLzOKSNr5BfIE3cp3pyBaXUdq1GYh2K4Wn8qTx172bwqAx
6FOhSfSBd6CjaPWDabTFKDdgvug4Uj0vqukabU/aSoueB4c6l+mIonjnDFOIR+GrWnpB8ZBVtgRI
W198m6oXI1a6EB5KnKTjDZ84HX67CBMaF2rmwtBUINQBmisDXIaRKqlCtMSspzrSUV3B5gooxWJr
I4hU8Wf52gMuQNTo6zj3vtRM0OODu/J7KovUulw8HJlYOJsqKH9I2EgktZQ2w7m1dtbpbruO/312
X47bP5lYC/ESSV9YVU46gcCe4G1zdWuxvuyuNTFH1qDKTex4E7q82KIFYH9vSWtUHPgP5Fc6bV1o
IQj5M/M1mLf9z/5EeQROR9rS4qRrrxObNXTCSaUgFbO0NcrjN+qlJxUFtSLlxdsFt1PLmo6C+yH2
xxsySwZj6DwqyWdB357gmh1HYpnkZNH6UN2eRDiDN8UiAR1+bI2hUQ6NsbRuT2YnvI5zo3z2zJtn
be6e0d5uCpqJwVp3523IzkxVhydrLWb+C03qKkQh/vG/+SkmayLij0hMIuQZqKbrrfPe7rzBmosj
6wvgAwghadCsK2ae+H+rjfz6c9JNuHyHLtWVape/65A3o3boSYyrcAlvbGyPwhH5aKMMvpUrfqnc
XDAQk//rA3tXDIdzs2FUBxiWKsB+9bhwE2sg1YKWocNfqWNiqNyJiauxYW0XJsfGxA7Kg+/wOwwX
zua7P/xUVxabQdgLe1ufJWeLkPwTlFbRb/Rb2ht/l/S/lnVZ5vJVH9bpsD10xsmiCv9mag9hMT5f
jQOkGy7wduNs7qv7Sk/93Se2991fghj6FzPvDGXmHtBvHOrZGOOqvsOWY1LdiZcWuQH2cp/R6dgo
T8xZ0tNR7YqNJZ0jBOW+OdoOaPHS3/Ive1adOfPrytqU4Ebgc8xOjhU9rHbTTWjJbY50xMvP+pTf
bp1bhxeK2EVpbZFz4K5BcmukrHMw5cPOdRaS84HRbv0UF/CKlw20+DmszGIiqYO6KG7vJusStJxz
UOo9/Bf9mCBXiXip9VHrsmj6mhhXRtitqb3zzpJ2xUNaG5kWRu1ipWmxNNX5W2Qigyeq+Vp9xAZG
BZUXkkW2pB0AHFLdQtbvYjuSlkaFZPRslBliVPyfQ+v+aGyT1nOXUoY45RCF9igdYlSaFF6NEZ6E
IP6oZViOcuadaIjvptG2mAuf/XZz7B6cnFxbYXx8hmUGU6kFJdyLd6edRDDHdp3YXzdJYWQKKK5c
pXs/usUFM7tlxBy9eHla2rPP6D1OWC8SXuKJ1EvdbVQpjDh7GJn3y2MTx97D4sRko7cf59rJx4R2
Rvb8bT8cXOAp6gyJrXjvSjxpM+/esOVi3+yYtIzNzxKr8rVbH5oQtmgZxhzW2l7jvGKRwOjoHgaH
QT54rfbRyNcjrUrqQ4a5N3uWZrlCqxIOfpV57uHXhz+gDBY3b2Wf4fQ4j+alWW2i88BQotQ8MPq1
vsVbhijGcaU15JMNSHC/tiJ1+pJlhI5L98RbUJ8j/W8V23lRLUXsdPIl65GrlaSeK3UIITbEiL2r
d29tfxLKqRavUB1aTBqxvkQ+u3bpGk5Hy0oQd2IgCntJFJ4X0JCngCYz0Kw25OYfaVSlky04lOqe
KaqcVGXfXtorDTRahLWmBHAK5zGYhbINj6GzZRk4PXC9P45S2pQ5/mWUTK6janBDpPi/sQlYA3wD
rY31EGIiV+jUCXspfRwpo83oMTovLZNNhZQv3Z3+WevDPJybE9UE2ceAE8HAMAIQkarIAYxfuyF+
EZWmUZ2ep3UdwDF5okhxXjtpXsAnuz/NqbOKOPzs1RnViEiW9ZyPJOoBLgRoIfhieoq0Kd6idh5E
Q6I+qrBMVD340ECGagJESHFEpTnS91V+dkQx9hkZiJr936SJyFGqHF0W6SulQiiokUdIsDoUu4nG
n/yU/0pDBUtqDy7C9RkeoxjmWvcQ4UgYoW8NrCQZoGeGKUGUOn/Wh6dBafjEqX2vayZXD0W2Wg4q
6J8tWI1ntH0nDpXFdBCROr94xPHpoULoEGfi0rmHuPcYXQW4EFbIsNdF8erJ6qCrLhMQYakYLSBI
Fc6aa2vE3ROhH6Bf5EHuaF7YS2geiaMXa5D47BgBA8V+OnC2KVvZg0N/O6tOKpPKIBsR7XeI9jkE
s8lEWQe0EK4n0DgATYeL1z6S26rhBMsZdiTSY2sc6umIugflEQMgyMBTYWuBNuv45uCecCvB/bYv
yP5UC0qPlgOoFTyCuDLCJh5s5I1TrDCx9+rZPGLZ+qZUUMfgT6jX/t9sgjwGjakUKO8fqcmlFi9U
45WAzg2z0+Q6I/Rb6JZM4knRPFZ14VMn/f10jZ8K16ManHrl/rt/QVwMlZFzqqshglxObelHi9JG
B0WWDHjXmkKaWb1Wtel3fOk5LMdSKSrN1u0DqCTxJrZqjNcif76qkaBfLOT3nvVr/JZ+jF/rN5zb
kyeVt+cSbGtJcZzre4A7lxInVsc3T2XDel+39I9670d3z78l5zAw+3Y/ARPEON+/dU3ObNiFWZgC
5r9bou8A/vdUsdcMVYoWrx6EoNn+/vcEXbn/FZ8hWnzHycqYtXHZXh93FGLZYyiJ2YNbCm7D1OYw
mLzqE6FRRWMn78Zufts2QkpSb5d7pHDGhGPwHdX6byLHOvs87T/JKr57Z1MeZ+OUFWpY29Q2z/1z
n/zdMrdmUg9zzbp7NWhJx0wJotGT1ek0SQbn0W2QQqwuu/ZWrXrmVQpdFjrh42iFczlWha9eCf4D
Wk8dMrqtTSojvYW4x2ak4wPfkz0dAaZv9ZPMdVjblWvfoaC8GvWgFJSxihrVZ3rr9uw7yibv8Xf6
GZWxpsdps4udP266dVxYFJ69kJNG/Qe4pj07Lauz75TwUsHxlfwyv4/usHotzD/ZHeEZjyrr6F/0
73v0DHpLLEuzS4nmD24EklWBVn2EHUpD1KxdJyR/4nhydFPIJKhd8q/t1zUyANao/V3fOoJSdXyq
bpllTDftxjrOUJX732GF4Fg6AEUoyvAlNPgS/uWyDXJqDmlHe4s/iSzfkIuOTacn7hGw1r/Ix5x1
LJPWcg+oi83yMIRac8BBZsednGhKXZ0JLK0Rx8rvUpJYa8Io+P5GYfN1bVSg+gCHD37tKlVrabQ+
doCTsJV5z7d7fDf4PDXKvpVeuHu+3NILRVRCkn0hf3OggBe57QMNDG6A/VsfyOuIl9J2/Vw+l846
mcuhiDbDVB2xVEcpIAGSdAUSXCkjkUhY7dCLp5LGQEGasnhL3plg1OrsYQPr2Xk8WRswYrjVBshy
uQGtENuIvFQmBya7IfC4txQx3fBVRgjcKdMGAAQQWNEA35OapITFghSrc6xpfnBrIbjP7ZIV2qNC
XuNVS9SrCENCeiWn6jgdDz7qEtotk3IglENSpQBIIVDiKz2t4HqR7w/s3wSNhKPDza/aGFsTMMpH
j7svcFFHozHegbmPTKI44bgYNQ/xxsT/P+eDFSbFj55k0Ur+bp3DUqOJ7/lVpYTSTfPjbcMKUScr
fBdBS9o0pfU6GHvQv15+wu/lj692S8EBML0nPbWGYTauMhmUJ4Q/3xWmEZPjKBnQdJu+VWJx40jF
0vrov/qxT27VRpbW/f89odM8vxbdUrILXTxdujqaV+EUihDj5ouLrsKhYmaJAdB14UyGrELuAhlq
CUV/cqpQjlpknCbj87aU4LqIWZ+tIrRz+uawwHie7Ng2kZR295DsfnL5PfRYefyqgfjlOLPINolk
yRjkxFDYGsit64g3iARoko7YWGaoWZv8VRz/0Ik79dapYy0EldotC2VAcQPy2Txn5mqn5FNBAric
B8ak5QhwDsxMsbJCT6tvwrqnnVkn0gphIMYsbqLplYHWvsOsTa6ZsXTwGNIfwYt6lx/CEAWTz0DK
H6mK8LVg9Hw4wdoZDzQ5Fq4mJZLDI1km+GQI74AmTWQyU3tqjZ0xLY4GyUCpU06dooOB8Q8bCybe
g6pKUdffdq01GwKcfAz/CC8wcuDFK3thoixtPKU9VFa5HZeGWo0khQLHHKmVuga9jbDBJsJUPM1K
xZshvOUjSH6qD8bKwKoY9xziFr/eeeYKTaGHWseUt0t4qFb3Cl1v44qbjNW1WR2Zc6kw+7j+ziuP
8IPxFX2DjFPK1C4W5yX6GsU+B96QouQK1emoBVEYIE3GVcsltHHhzUWEKjCGTn4NQltgH0BuyXwl
i4BVhOrjGUGwMGlGJs1PEW9VQRDoqxi7qLhhkRPKEwtgfeQBWxMU5M/QwngVsDWHtSeQ1SeyE5La
WI+EgtzczVB/b2A+NvGHEXRSbTHMyFAf7d3ugN3gZEQE9J9mAtcTPBZBy/GumuCbgZQRpT7WRjI3
GsGVxtyI+Jkf4QyxXi/bmFmMvoRyMk/bS8K9xFYqAKjiO9ES/uPkx3xk+nRykWf8+qGJAKfJE3Pw
iYS/0kBPRohYXahRBojMUtlIAaJRZM9NDBN/B57GuQFJk6n1BnHmTu+Qz0NkLWUTForDHb25AUlH
qUeTYgMF1GqFol3yJgcYQRP54W9/ZFOvQ9NcgXsRrisoFzzJPMQ9FJ8d3jRFA5x2otazN8EWRu5N
9YEE6SCliAD+OaMP3LESElCHsoWz1tU9zJW6qAQpCuJpTodi0GIdcMx16XUIniMKBx5fP3uoyucn
RhJ/408i1ps5iBs8QkE484U34kDmI3aCpcYPqT8iBReTQGwIldclRY/4/RjC1hFFOqF5/lOdev2U
6s08tOjJpddmgHSKX5IwQsNRtJq4UWNLJ/cjTstf+iixK+3MbxqhsNPUGR74sq0b1w11kv6tW3H/
7Zw26h8Ja4jh9cWUM2kfNBh5CCocfRZeLS8fyW0h/zceRhoIemiCEdTuv0/I5+KX8tHBA8aKGtVl
RL0P9blec/0Nbp8bSooVwlDOx6ZGPieWkSx/UYaghiJSIWd4wpFWKhQLeoBEFXQhmBSVSGq0NHgS
TyTzDmnDRGV4aXy+LtW/6g88lecZvzhEE1BqLwMid+KOo8/9kX0FS1uqpe9PD4awJTIRJMsXOlM1
JKtvYPicf5z969nYlmDsRudfCoyIBEsepdcYifv82LTIaUr0fzh2DALel/sgtly8ETo8occ8S82r
Kr2/laYRzMseBtqqq6uAeaZWOCdWopKJQ33PgDgFLApX9Oaf5R6HKTVttiJ3DpCLjwItMJujdu3e
dKa8ToXslNIgrQJQofAA2B/IheDj4pzJn+WSghnu0JLEscpCXOzthpIBs2seaKEjwS9hRuwnfjJ+
Ub/cet+lRipXuH3qm+hloXowV05Uf5SJSP/EMzoMPVI+TXtdJjWtTHvUVHJdTEoRhSUmV/GwsDbV
LoN8FWtOkVEP1K6rHrR+Az0p5VDobKMrfVqgcC4nr7QZ0UwlDrLf7BclsAhDNPsQPUTkEBF9RJvJ
uxyo0ZN5hiKj1i6yWVziqgfxkTGDCpDGkFIJMp5UIQp7USNFXy2In3avrcsoWovmpohYYE30+0UL
+6JO2gnx0MCzTJo/BR5FHhk1vuj98qyZ1CU/NJRP47hZXT4PrRqg9gC62DXuXqDr0UxjedvYnXss
JLx79QpEQYuUzDdkdqL7KKCuFLCzg1d41I2qfIPwEsQhX9pZCqWL1KGIQxGNbsK1tNjRdbOVdFbX
GwH8m3CN1mJw4UOvcE2Rf/r0D/cXOmsB56kcw5D0JYalMNOUQXw0N0c4I8ixnHiS9Mf9Zbz9oBDR
nzl2+VPsbBh/RgdHUI9IUrlC/mA6DkpToF899rc0eJPudmESMlZdGnGPcVJkCeI5c9ktr79QFnVu
R3BFquu65xBhHxu/9DX/5Ym2gxpqyLw7mj6I3KsyDLXpdqGu8yu87saLqTwqUVbo02HIk/eUs2kh
Nq7Tn0CND+h3gdfDVE0D/n6dJp+IKMbTvYXawRgI5BHMo13i7eclK+VAkjkLwaE6B1iM/NcXolRB
pYlcypeEXoFn2FFcaPFvSW4LI54DKBrigpHKSHRwPhOC3KfSSL7mQlokBRXmIlTry9KL1lIrdk/S
vNIymlJYGhIAxABuZ8rmNIjyX32tvwJjtKhuu3WGIvMtYkMSOxmrWeZhCuWJhrbU9uStLxUOO5um
IqZJkVdnxrJjoYTiJmV/cWgePHIRrQr4pX0C5hGmE2Hjt0GZhBU1PUO+KMwITBOOJmegrF0ozAuI
TQ48UoZTsR2q/AN8zvrGg7UtJyCu+g5vDe5VgZDe98GDiLDlK0PdDgMQ2i6qKiQFLvPBJxNiVpR5
GSlOdBRvQl7g3/wq6Mxv26SvlxkqaF0LrAxU+XxQpVOEZXYKrRbKjZ7WNjybcbTjFPbY4PJfBhgE
2ktb+Po3ehYTbfjcY/kxgz9xG8TqUqsLLiU8Bh8t5Rwlfu+Jl6Eu9/9y0V2FCNrmxeS7DKGaajOa
3os2NDAekHoCR+DWXBDmrO3EJx4YcEE+nefXy+lxMB35DeIROQGygDRjNXbVDj6jk23i/uLXNH71
xpqlqiUVuKXU6iajWF5sui5CMu+ersxlVWAYckzSyDb+s1FB0y22QUT+oywzXsC57TtjqAlj8Egl
RkJJEYiv9DrwpXnOE/mFflpIogWm6sLoYn3ITt5oleWnoemgZUigqJxclPQUxhQVDSvOHERo0g2z
lUy+dD3XkgsHmeRHw+/aQo2CY4iCQmHaF7yzHy5WoMR31+7GaRMMDjd0Lf1/kQgPLHQjOxmp82Au
uaoyeh29rlI9nBBI9aVILxbLV256yAxnkaMNDsvHojxRb6NSL+ks6JgyZYkYY53LilcszEXceMbS
lw+GYQcWIhLFG/l+of2DwdZ4Du1ezIZ5YMAp7RRiCzkGTjVRsEws9U85TuWUah5wJRTW/M8Jjw1B
oJqWhcBUjPwPfAtSRJMqemVVNxoXDBpJeKLDgOtMMyZKM3SE1RUSLK1rpOVKZ15XAXPEDcESWzWZ
zUyxnwBYQtUBASo6XzD3kRYB3Rewcr2J7oLwFrydhsVq+QPTnRXk3AuD6Aj/Sm316vPPuNoX4XFd
2YizIwYBNHN6WWGvvN9PsH5qy4+dbgaFXC71c9tehZpYuQtzZg3jAmlKqeSFoh9FXYdyw20QQtO4
s+SksBKBNXEwgFsxiMw/cNtas0QLxGY8SckNKfoHYee9uM6MRhqkQfR7HJ1HAniYk/tn8Ey5+B8P
F9Jy4zQoxiEAPaPxMEgWunx6C1oLtIXrtz6ABEM1jdeE1irC9rrbkGW82yzVpLKK//OIM1+CuXLI
RlhWFbPDGMxj7f9q/ThLaU2mOQX3iredbm0kx/QSqzOO63sMqR3cJvf7Q7CvjPHcszEmXOISPE3b
U38ekFFO8lB3xpoyxLAeF6il2RwhH+bMNn/UFAldMOdV/SuocyjIGhEBY7clG3ceM2gO2Or+/gZY
9Y/wKIQOxZvf06qVWLXUr1KTj5tOZWGFzQraDSAkol1GUdZ65fTtt2e3RTMTW1h2waX2Ey45ejNC
KUXV30Z9fEOuLKLaEwq6OX544r8CJa9q+1NwWVjH4EtXnxUvdTm7FbP3jZt4r9SgQdKH8+d5bUPP
zdDr/lnDS+bCy0zQK/Zv9IXr3N9BVFthx59UB/ezF/1ZQWp5Yiw/6EYgJqDoEtKoIs/diwdW46dq
XHDgXttgQRELCUY1QGE3r8y+yLqi2Iu6a3nfMa//PgTf8QHqWOrrOdXBqj4XKUPaV1jRfg2QPPW3
HT0DDeT32mD1/KPURxx0anzZyhAIF3pXegO0a7+HxgMNckeUDjzGO+XufkSrArp14J8fgTERS/28
g0r/9G7B/4WXR3tsOA0T++zWF5UQhcgbv9tR6dIwbPeTtGwgUhh9wWV/DJsPyzuCId/dk+2lFY8e
nY9r+2G3gFXDvxLnJyaqSu7YjLBp1pAy0OjNt6cxkDYtD1FqQMI5ubXxeevHFT/8u+zDP9YW/p8f
X76j85UN4RyciQfYRESVENSi4rU1BoUtSBwFbGa6ES09Kt4ZM/ybd6EnNvv/ukal3LeT/qUyrR+a
RrlxrHh1DMM+K950vfP5tJI35bfPKmtXnu3q/gavYhF/OyJvUBOnFMxGP9xuZEUPTugtZFkoJejJ
XehnC21FxQaoJe/IpkRrnV8cABeLxbuxwNiu9/cnNRz7OJRKg3TtzvdgrvfBrWVQFuo6bHKLxKPR
cq1hhisr8nAnuPNhI+/98rPgBvVqUG6dRhLtvpE1aLRHA0kcCnmDjYW2fEHVu00Tbp021zKoJ/U6
EHmho5NOA7kZP2PqSjOMdwX3WFuS+Ey6isgUk5E6MaSY/tkwXyVTt4rg5Z98DfIUCdor1J4rwMEW
33HlSWdEhxrehb46t7RH5NzWs8aN7Ww7k12Dgj7kU5RWrS5aIJlAYDGHM5XysXxtAg3gP1mVyNYY
yKN6npuVWMy2HnEJeAbol1/rlvrwjicf3xy/Wp/xx9dssRvimu/1eQpLBbHv73/V9sNzppj85yR0
ydMO9DystpUgtzPWGUp65KPU9QhradSnAnBe4ftIhy6xHoxXpAii+ObT7+i/0+kJsvYpcFADQcgZ
VkyX1JZuYZ/JmzijF7dNuGvOXctKueLZfZMo58VTfWst2nOxgtR/rNED3m3DChJC9CkmFdMLKP9w
NMICVVfmjJYG6QM4Fv4ao/2/PWtxENRaSFVxBWbJQBjAVcW0Hbd1oLfuZDhhxebxAsTAvpCw7mhw
wcpTbIdFr7x2ylVpc24nI1YhXolhoHZouMf+DMjX//4yt0Pyji6M+sCTtFUNs0jKZf+OK8AIdxSs
3BHJynqKPYGxVCgVZAPCsJIRlRQI5S4eWQ3APO0PEttChCXJpQFtPwJtrLnRnk60rS3kfdgxq5hi
mWeC36iSdh5VAM9gAL/n3+5pEo2oxDkkGnHY2K4T1iK/5jRv76Zz7CUf18BKeRGjqvq9rL/BC0PC
U2CT9HPdfUh2WxNcHNE0dQc4/dbcatRt990/TcDjh7yPBBFw3Sv/Gt00dsnj02uzDDeDHPGJStqN
Oc39e4fU34zdfYksCykArLaf46VjDziPtbWJ3fyx8STDr7REEuAXy8fm+9h7Phq4URgpCro58uXn
1a9vGxfoW9jVHlrXMj1/3X+4b7q0O8G1F+m+u8Qon+Y/WruZb8JzaR1h9msQ/KbWzT10iD1MmIiL
67b9vnjXX+PhOic0c5eWlbW3nKk2WF1keA4SreYd+sj4/Wk8+p/v72EcbqrL+7MR4QrANLofW1nW
treNGpl/D0gjToLaqEonEfyrzMZTy3KTzx2d+3WkAvMriNGVSshnaXZe1Vbcqcjmyi1B7EezmHr1
WWX6xSnKeHk3FDdYwkBi/4Bn11uXod3Zcp7RtpzawDXcX+mIhZwQNiY08yH+UwmeI5jQcIq8rRNc
qe+cXJtW0pn/IEa42Y3SDgoIna+bz22LwWM3XuQYnTKvABiFfoJZCvmGvAYfqsHHPy8N6sns4jEU
6dreaDlu5HhVZEikTuVW5aeMvK61PbjlWaWZTQ9VF9CtWulm05cxOj/cS9xJfk/r5PcKSo8jJVvq
0eUbvmiXkTZeXSP43/GYXSYm+fPsOjFYpSffxWl0GRxG5wOKtmgSowE+zSSestltRJgnZkmoeONW
wQ0H5x9rb6ysPcqNDCQFLjX7y6tBAMRXBlemMoYU7uQIHStOtn+tzLP33rP0jHWzqHsuquNjXuQv
7419bV/1pUQ0/RKgYK48wFtbfTN0o9U107todOwgpXp12WmQQNcOtD19dJ+DqJfi1NR7d+vs/oRJ
TTUB0XFDhZCi/C/kNCfqrKfhmVDz5T0TqIFn8m9su45jHadhPEznyTSZ5vdI6yC+IHSg8TRaVC5Y
5IYXfW1BYOfbiTOJyVKXlJrNNcrSx+6x439eW++1q66ziWrV1qYKh0v8L4S3VDALFYtBb/SsRwGY
uO9ONpB7I9HgVpG+XEESzrV0MdoQtFYp2hKBB9iQjUeYsVBmwR23/mn8JLeYaq44EFatNbP0uZSL
LCShgRPIMIT5jYNC+e0a+Ze1vu+q6Kd29qBqu5JOQ3RFVKKDXjYbsVREaNKhpjusI+K5VLdA9SoM
y1afOGkcDZVzAa23CutazEgQn8jtQ1o1EYrEtZX2soK46gtdwpmW+qy4dALOWoShBIRiS1965e49
dPmUcOvuOSsnEpaeZ6VYUMlmBsSfVIuUSgerGemUBfVXliIKD9RE7soYBZV9wJS5dmD08Kim1DDa
hUnRpqJtY8+EKkPgqhyo9NuyHTlwntlH8fv0zLE53k4Jw6GyTrfTcLadHpHISkUkXSEuLXh4tet9
eSfa/VMgKXbpBy+W/ndcxhLAmiJpvjpYLkEbucfeFzYgRoVMm1tX7gOFKrIcoKpBqITDQPuCgLmG
eK3KaGW3xdhAHiWooNv6W4I3Gi8jnP00T7O3Jx1uGeDdRNqFMwnHdf7YRf8w366s46WYn9WZqFfh
Ltyl68MO0woYnN91vLvtnAkdTKe0zB1p9OkodYs+u4hzeskOVQ7sC7tbSHXqXRlyv5eXduQ0GfUO
wwDLwjbPQqG6pJ6cbTUpvmOzcPYzeDBofsIV3kPo77LusRf1knXl54hQNaSZNb4sSLh0JC0LX4Zn
/8yci6fl5XWeLUvr9+7878hx20FxWD6W6uVdvN0LfqjzcHqZX+al0XV+pmfzOBpnuzq/89rZa4dr
jaCcPveYrQAXw5w0Z9nksIRTyVctadpVL1xyNmCy1mCeVEdiId6W0dw4DM3Rsf/FSyRnxqqLpz7T
wasfXZRISh/sUTg9DE/D43ha7tR6CXHwPG8V3TpLfc5+3svog4Va77wp746b+7/yLrk1j3qPHZx0
xWG4942egSHF2X+27+2zj7IPOoh63BbSaKPFYovSkK7f8l1qXP+pE2fOLYAgcp9DEtkd4FBe2ljw
cn1wr+06E/vS4G50/nf5V/5613/10VvGJhEp7bcNe4xUUosHUwqimihWkouK0qEJ5XjsoR54J/+H
wBZOGnqkHRI9zDSAUdPeAV982ZTUqcZRmWpWlmfsDGRpEI/NZWQ0TCnPUa4cfOC5rXchQqg0Tu/O
9USYvE0mr5NnPhppFRHKEFx2aB6JppMLhi6k2yS31aixxTHn3LiarWwVd7s13rATuREcpxDfmOG9
94bqcWhtu+9K7272b3ZgpJ3X9QXYty252bFtUNhh9yQDpelwQERc2qorOeunjsItI3fVQM4Gz43m
niPcuwbxKBmVfDbGkm+1frLg8PCii4edVveWt0cWQ+faro+ieQKJKJrTbZqLoR5O6OEQJNZaPDYQ
DazusxPVYdO9ulGx/RKF5iZDyAm12URjRkY+maXrTNuFHLTWeTBfAE9ouorRMsYDjHgqBWu9oo7S
7DzXBD37Nx5Ir8srQkdsDdiIsEbgswPBlN0vQ9qEGsWwRnBQHFBVZMRvduGLvJkWV7HFTETbRCxl
il5ydOCrjtAunNZhhDv8aimI+jjiYH9yoquzpH4qA6CxcRM66DZiTAfbCQLhBCksWUHurqGMvtSP
uzf4gq/g1r2ih9SBlQkxQiEnfq2MaZmjNI+h1SXcPiz6ojg+WfCb1kyeJIJKVFBE3B7waTkn95r8
p6NPfmZ4L2gm3+4N/7t3I6EyBWAa+k/cQCkbQXZCyMEKwJ78r7zE1aIlzzMTSyMiCQZE+8GVeaDC
Nv1P06GaKSmgdl0pldF59Gu/jKKEHfXoWTOru21ty60tEMD+hoAUMSlB4ZRwslXFaU16TKl1Pyzb
KXOaoOGi91YirKy6Dxhz+SLJ/Tam7Omepsfxg61mivaARbDznNeWl01tmc6f/TttfiFIE1i8nm4E
ZMvmTAj7dMEXbtil8hwP+snfYBJVR7debVAK6kFt8Do27FnMALlhOVVaX+flpZ5eOknZU8GRcrEg
k5z8AGtYB3YqUDakKD+20pzOLj+wcnfbCUEefGMW7aJltCwtbvuQCuzf8c+Y4TiE/izs4+44Kslb
SG7uMqSXp7vyW+qS/Ejnj+9UsZQHMdXJBNchqAsuGOBQKDJJavM9f8+TDRXxjWrSuMeNSxOpV0NU
qeE/cgqiE+4BgfhSqz9xOtMO9fU6PNvSgLAEP4wK96dQIsqxzGXqZffRp7tPLjoW9Apdlw3Y7pM9
wu6V+nLbDXloPI7HL8hQ1R723CoBxb7IJ/Bp0Nhdka5h0CD3NdkYqKG6Sp/4W+aYnO4Lhz2MvpuK
ynRUGUlSJuuQqr+4Sekvbq1BgSsPlcsJ1oQS11f9Iw6MsnNAKR4QUh8HCO/1vw/cm/SzR0Dkwun9
H/sg7kuYINDzwCWoUR06tEs/p2hxQjvH7Dm045JbnlavDTJ+a4g1Ec96LXeMVvIk5mWwL44Dfhrt
8CXC9Rtfm2HaM1BcQYWgYuN3WeiRAHwDeeqAFHel/iJna+74c3C5ht1QqbaDG8h5QXtuDmtaHdc4
wTrJBuRiY2j2r2Bkmy8WpNV+tW8FojDLAMkchPCQOf9+SIM/vzSBoEynIFo87jB82lUmGWV8kZJl
0WAQq1ut1wjFfu+Ad1e/jJ2G72CScPePvWMvvXgxACdzgypE9+c+OXZYZdB4l3yTsy/jt7Ch9VEB
RTSWuqUK2xDf+mGY66sxtGYt4etE9V5Tzj+heTlpAT58WiRS5g/hC9t12Q2nJ5iGZxJHTcbjBmSB
LfnZpibqE6+XvQH+JkJzkRa5pTGpFUiESuWOi8EN94hccxxrDTkR6Fj1VRoGv9wOwFpRl+7dve9U
NVvKUJRz4cWrgIoSpCnlzmlJiRg/Ugq36r2eNyBHVBYOno200no8AHBGZycgdAs7KHlYRdn58uWv
Tmfzyug7sqEIVmfhMlw6c2d+DAoZrCqAla5KHFIWbsdprhu9oB29BJ9Hc9tH7kWiBl8SY/jg4Zd6
ca8UwMlFZ6h4T3YdCtTL3dseznN0dhPGOcqQxXlRXoUzYt0EDxAiXGLXI+YF3DpazUm9ZMOlPQzn
BXZAicM/m0/b6pj/LoobLzg1iN6pmzD5Wk+44w//AV4jxle+fozvw6wvaVi9J8afbtlG4rF329SU
7umIfdnl2z2rRmJepZMO5V0o8WEfUr8na4kKVicnpnAxlaV4f+8fqxPqK/yiDgEWdABVNnnD69gk
XjF424AN1c6t5mVkQoPa1QUGux0FNSSULbJWOCPBxYDuWmqSPR9J5ANyl4717p5O7pekA2z55b3+
bdevfxkC7ja9Ax43HOaaZGph/0VX7Y09fh3cVxmwFNU0vHIgSDxKSFBuw/uh4VAj96zp8HLuVyfX
ZQjxBwbp6gxyRinQASH7jmOEzGdqPSwyhFudSh+3jBi/0As+Tt9NBcwVTyNINdRRKXiirJT9U3TG
x5Cw6d8Jl262lUw2v5AsAESAOiCNlvF3b2Q0xry5V4Y2cTj2EIihKu3jDzHBxcL93Cvb+wNG4N/G
+UZK/sVAIHu2hRrS/QAMYn5GfvxGTAGKiHUfSRNVNEyIFo/uDVogOW/aqIAJ3ZrPTVRvXmtg8n4d
kdPgtYNkvvyUFMRneG73IDQ/AQ5oMLC7I0CF4Y+50KkXMgaWsY0TVeu1w5wP0jqh9hdU5+LeoDku
PxRFXm6MD2+PV4KMhPcDtmty99NALP1V8eao/AhrUPAjc0TZEznuIPbQLTluhn2WttcEwBFzBncN
6HlF9VvYq1C+IL8tV93bkeT2qKK4aGPKTEFmqffVuqSjEpbIu1PyEqW6UuhEnogzlD1JdUtNo0uh
AxnEiy7NL5bkitu2G1TH6eOYNVar0EXOQyyuEqAAaGrcRLSQSVXej7oiOx/+jNQ7/MF1QT7KVM78
cBDFjVt5ePmNO7WfaH+e2q3LFBQRSvim0ksIJlWDEz2t991R5hx/dJ+/AHgAmgq2dwBwMdFSWlw6
YODAlxA8dSj/j3KXkEIPrU/FJ2y+19GfObYwZgxObdlVK2bQvfJvwQsSPIl+LIGnGl5JAyIgQaVV
3atwK7angAZeYA7EAI0EyCMk21BLXnunmMbATKuVzUWVzR1w/rGr4a5w5t9VTqNK4VdQRRFf1dNX
NchrbhT/btusHzDAEVtJ/4wyBXr0Nxf136ieBsIF9XBayuXaQUU3ci3Cu47j0nm/AC6e/p1qMVWQ
pv3tsCIy4p/grTAHEvf4nJwz9UxwoDJ9u/U7ifvb8G4lv4os849J9cDmrHVPGwCfYU816rSb+Pww
Qbv4btQn6Y4FIoP7gv6wAjnp7R7GGEsHmARHUQPTJKmaVcYroxkK2/+0Pn8H79F38BlnQ2OaDUvz
0rw2faKBm4LGmRtGooD2sE2xJKXIbXODmbPI7q50DDf8FGCpPOhxg3fmj7n/rir70+K5EtX8fKZz
lASNn2GtT0Wr4Acb7TP7xxtOXfCllTCCiMpQ8juqUl1uEPKouJmErMZrIcW66O6qQ6k3oVgrsiN4
sJUs6KqA0vNJvYzGRvn38lPQIYkrNSV0xZIYqoymI1fz5dTtegSe7L4tL/x77qtU0FbfaYLgWhR7
tBx0eEGbfetV1vYsBTVZ2r8f4uTdYRf3bFSUUVDrl9tvvwyNOmMJ8TIDDav1bUQHL0RoNTORFAJo
BhlIzt/j1KGmVzk3QJBtxJLmkMoZYRa/Wqj5Mx+jvIWaUoiKk8HskEBC6mip4sT+Ik3gJ/rgSCga
6jxWaRkNBV06NOxxyIL1JprmbJN61hiT1XFIJ5LKSt4WuDr81cYWgv8TnDGq/nAYLnbHihovami4
esCszNwn9FRc1YJnN9q6vP/68PX2nEP3vqe95A1ayyVABIOMYQUfD9/AAz2ETqDsBzwo5I7GAkGl
TQXejCLNf3I4PMxyUA+MHz5EIcwmNsvJ5TZ9ccTZEWNDSgqRzqUY+T+azmy5UWSLol9EhAAB4pVJ
aJ7HF4VlWwKEGMX49Xel63bYVV3ddqllSDLP2WcP+VSbpZuGc1toLP4pSITXwL8PzDAew9hqvjSv
+XrDO4EeJESdwoqjnb8ht/RzQTcST23FM43B/grYcSUexg+6KaHJS+4thVMEBOC84XPOXsubPK0r
6LlI/0zcq3X3g98WUq450xUiV6oxBInP23s9LQ06xkzeK3AZsskjo+l9ukM0CK/jkLjsbllNzZ34
pWwIFSKFLhBtWd0IDRaWgnCkpHGczGXVYYY73AwXcPpruFgb9PTnUp990pUCJfLcNzP8GVbqZ1xN
38eSvCDTKr5NjGiX5eyNxztakL/PSLeTA4efwLqaO63hk0L1kM9EYIEQvmYTmFS+OTNm5LPiL0fW
wF/IK+sGSQDiD44SkZeApuUsogQEXSbDd1CDpCUQVXFyiPNDMEiH2L/wu8P9Hc0J0I1nw78zix1C
ILa4YwOPAkizp3+Lv7f/d/DstyIQgg4PiodIfhC/GjLPhE0xKmTxVIvxtvgQZDBMYaCFQEJlRxDH
lNBAIL3l7PyW/8QTQhwu3FgCoMc/q6SBFe4GgF2n7oSDpEDUBvfuZF7Ke3rvL/0FJRan5cc2ng5j
tltgC+VEyQd2JfMBXG5Uty1JqqLOpdJF/5ac4zN7A2oedhOeXB0mEs8O2zMu8TwrsBtK64WvSwz7
JUdF86+orMbdb0r1xoEO/Ti3Xr/QzArRwJxuXo+XIigbU9P5YK2sMSNfp8Dx6qxjaHDtDt3hsys3
/aTm4E1xdRRKR/EhvNpyeDCUlThJ6kzBAnFKRDe7Cnc6bkZE73pPYuSYTDwnq/3QHQD8Yy4grBtG
jgxbyu1LJ3xyaLBFZcwQoc1q81IdxxlLvJQRxNST5FKNHOg8ZOwiMWEaOcadV+dlTLT6s+QSfeM0
BIX5lAI+PVsotd4Q7Pmr4/ALrBYF7QoVJ5pwMa/jvQTf4YZ6oLTVkQfXiZ+2G56e17rkMazvFI8x
TRAk4/kLkbovj/WdmGsL8odwYKLqhE4OygMu3jP+N/BeEjxj0WgbIOP/MDWBkDMVBQn658zUeeE+
O/YPYU0oPv6hRIJKIPzC/lEIaLaFiVOl2u+b5d4Er7abCEuqbjDHeZQKUNWclgGQoVtSbhcYFrhG
R9fGt+tnYZqfYLorfok/HxTncCGvu7UZGIuOfcSr/2PuCE9IogKksbANxETQaY/18fmDlBbYQB0X
zOVFIOpzHqNOvc1F84tBrh/B6Z2qd4aQvkntjsh3q4JQCH9aEy2p+MtivmbQlrwnTBsZ95eMFIQK
9jnu1h2nebdWF1ibLDjxQ/KbxLifiuFvrCHmLAx6XPFyz4nGsEOwI4UMXbT3/8qiYAU9UvjMNoBl
8M17C36nOH15bOFH//sl7+Td6NBtuy3z5kOCrCx9pAhJy0f14ERm8zS/pe/OFemxgq8HhZOAqgx1
1YhZHs2roJaIg10cpwHmA+qqo6LAfyjBuAGW1FzsBTkWRDUOBcKxpEI9KNh/4leB+0zoi10e9TyV
IPN20tUQ1QNCD63Rxdy+EO0KM2Mh+tXXI6G293USCNb0JNREa6FgB0FixCW+g+9dGnTGAEuR+OT1
ol3EjCwmlYVJsWFHIy87ZSce5P1oL7TEKr7N6jKexbOKoSVjnZvPEw6VfoQqRVxmyl1kdc0v2y1D
6ddVxhnmBTimQ52iIcKaPIcLpe/kTUdTGXwp359HfAwDpzvHx+7cYLgdfQ1AuVmxAh1VaRnEJivs
t4V5Tcivm6dMBDSHJf9W2wqhv7LGeO+v88a+n3WhuQJrgTuCGSF1Jv0GXJLp7elgjzpHsvGln4uv
9jg6t8d032JLl++F0Ft8RH4o8O4OkFuh5cbLFOiJNy1Gi/+Gi6KbEVbb6fxJIiNW0AWG0M/9iKSD
N92x2OyGExQ33BgkgX86yX8aF8RRmlfPn9sb6jMTHwfhs/BaFhzyg6/PJFln+5hfry2ODpw58xF5
5SKiKZz188Gx+Sr5GDxuG1K8dpyXrBqxcKgFHzijaNBNGBQENkE91DLaufwyzsaZE0T4QBAiBO89
oY/tEIrSpTGm9YyL9lPBf2Be+8hM2nc7fDtJgKOYXSAGw3IMghkZzqY1SteYueXH51Z/6A+hLxRc
9Nv4LrjOMi2wOFAF21lwHAUXVogFCpLmRAac2FVjDFNIZHZEvBX6QhKQYFVBtn9sHg8AJbAfRkmC
c4AxRuM3nPbJ5J2PqUQBsnucIAGzS2yPZr3soQSlA18iwsvHQED9T/EdZ3vyAKgFai+lAVfc6s5L
PVeY02dYSoqhXwpD41tfdIFNJYddWaK51K/TrFwIjme+hH0NxeSJl+1ZrmAnULeOkBzeNgVc1pBY
v5b7UU8EkmJgBiK0/KJfKnurWlZLSbGyNY7udEZCv//2DbAWDZwFhfifF5IwrBM9VggZGYvXP60g
LyusXrhGSDlL19wN6EOFb5QIZhtNRSjaW3B4/9yKoYTSEFJps6CI21jJtHQJLP+3S04AxmPgyPJe
uMnn016smEl1xFVmel1kk4aUTNgliChNONfU4+aftn2eMMDoyDF7wsSJ1m/Kg2R9lefVUp03NIAC
LtLQxObocSiMplgP8MiBTWAR7AxJKnqfwbg8fd4v+2UCqRsPtjh1ONkyv7r0W/FtlfdidKW7PaUn
mMnlTycG1o6YzGfHuV3QTf+WvxXFQGsNqKTvPV6yVIer5vqeSqd24EAloTX9VQ4K3wHuBQaI2/53
dS0S0eldIsZlFAGm9YT62nkFTrFHc1pRsqS40rYZlGjvvUfdtE3cGL3qaBIn43qLnGraQiGctm83
WGqLaLBQX1O986JtduSv8gL8LGvoe/D1+I/8p/BmDdoZj5prbLJuVaLOtHG4RVblqI9bRbaJScMJ
mYWt8QxVpk4sec8NV6x0GfZWNimRD8G0ri1s+6AXc9uYOhX2a2t4celE72u858HHyu8Z2nHg8Mi9
OYhboiTcj+Z26j4uNk+f23QZ/caXeC9R4xBt1mGfJj6wxo6h4QO2bgcUahTsHUwa98UjDsIDFQ8Z
SIYJt+ZjYGDijcCksj9BYaJLqKGXvfHSj5bY24LwfaZi96zO/TQ5GhscmAueiEXIjB64CliNe+dB
jAuWIN3pD5GJ+3APWYFLDhj+8qRkOUQLsRjsMkjt4nzeckKv+o28yQqPAWTywDLfNjbChxmTIVem
Vtfmn/VrBpxA1B1PFquxOSaYCXIdRm+3JnyIpHUMFMFIWsvAmuzU13QndqfthB0DA07yzqAaoYLi
e0oYYcnq7Yb9FJTudhRLOKLEpoHfqBSqwbSVbW2r4JBQNZe9iN2ibqB65GyJ77UVnRQu5qm4Bx73
jI7mKrCS17Qk/OF5fUPxIJXhFFOrMBOCbHFjS7GYOwzW0c1hklDcP+x4DOmgxuC8Cqo+K5cN7tiz
YtcgbB6XOUjAO/Bk4l+E7V5KZZ6tFCBZP13y7xI2Yuzy9I2LHHv19WBZTnuEGEKH3czCLyr0tvBz
UGe45coKhwMDLqI8/yR21d1fwOKMPZ5OYa4gx65awPJ9Dd//Yxk/ReQOKCIZ0PG5Hl6fhpO/3R43
48iHV8vny7AipCZen3gaThOVHwIFxKC+l5DhAKx6qhlGMqNdea5p4ek08HJn5UGb5G1FvhiBtESI
EkbTOPGXDu+J2XKDkSIu0vt+HJp4U0OfZFm9+SPmayQiUgSCCDFCeVP6uEPTqiEwfweJ28KWhNSa
zrCnpmgOnCE6BcgT1U/5k/9Efl5ZxTW5jph1BVa6Y4aYQCjAjBbzl9aCyKScCm3JFNJR/Hyn44XH
lHdVw/2U7H4IbondvTSBP6B4MYSyyA6l2Yj0HJ4cptQts8Pqnt85KyHFDTI7fahwox/yd4AVdmWn
X8LLpZ//7Z2M8YAwnH6eLjOMbgNHDRzpHAM/4fLy2RfrYj1C6LMNfQMIFXOlN8YE6ci+XT+Uk5Ji
67lnsLMFXomPRep2wUpZGvvP3726ZWMV4kFJCEw3VU5Ex7RWkbr1Jr1QuGtfKBBBxhO4QhxlsHS+
ZNBifkwgX2OtrhmU9owBqk27wtxR/NB4/nOx6pfbVcs+mJqUhSjx1VkUu/W16McSFm/t5L3qaEAY
y1z6H8pYzkfAnASLKU4Q4UQFToARlbA6FPpB4KFdj6pwzxoWRx1WZv83S0TKgiOaMAUAcf0Svm3t
9/OIowCAAVUI+DWTeGkv7bWLweo68QYjvLBEULSKF4bJvEU4pgg3S3N12zy34TaiYHpvs/Vnn+Kg
wyVl0xA6qnwZrYO1MLGKiJE/C0xMwSdNGGcIK7GRK+LoSwgigiKSjV9ibL1PXGGPK4b70VRQz4S9
bnQoT/ldPDin8o/3M1qyLBIbN4sAW5IXIUmM0r0P9Dndzz3hS83hsnt76QqGDEB55D5QPA0LQnDI
y8V2ALV8ZX8US5RzHzINmmWKNGEZnAV2w8gV+PQDTEoBGawYy9IU0xj7L6AMdV7CoRXemxK1Y3oU
CN/H+e+KJlgn/AvAHgIslXaBuBp/C4Bezc83AjsHGgIJCRFWHSBmCnNG7U68suCoAdivWKhAGR/3
RrBXcFR2wltecMEYjv9VLy9fox7lY6+0Tso9l1xmGtsYa7vXnL4boKhSIbdYJs5tXsyoL8F+AOPW
hXZCTwOUms8GoCG+rtsaRuwQ0PhXGSkHwrRZSS3jg20pCCfIn1eoH/8VwPJcjLHE+IrIJxaatArW
aHAAxfMxBxc++bSOs8wTXx2wp6Kkbff5VpsXP0JP+/T/pWRSoB5vsK8x9DTOtzGQG++k32dgGR/W
cMFJHc7CGYnNVGEClhEATY2dBi8B0O+LokxY12QED3Oa4w+BLGIpTNiyPRje/OVqp/fiW1/BaEMR
Tt1iMdky7sOD6Y1Qd/nhZhA5UuUZjO6c7qLPEzKkj2q0EWnPXk3okQIszZzdw7Ns/4qcpMV754aA
Up/k7ThUd8rFYJQwN2ELt+SLAxyczdcUw32Amh95y0sML2VxlfttS5+MsK/x69SXyXmrj/JnqaBy
UmQvINgsMy+y7EbhirM862ypdTV+72jm5YKZGQoZyqhxvl/Tyr+seNaeXi170k4conjhPSk3X1OV
ToOpai98iXW+Yu4iAqYqW32OU5Dv0C0hZtwQThqrEgk3M1nlkEK5ezwBcuYdzmE527bO6Mz0MtIZ
SjurnOizen+WZoKQ3VdgouQzCeck1dcuyhYjoiBdkTMetodbfGpYLC7lTvxTdzPznGdQerYIKOW9
bkeJ14Q8Br2JFYupYu7HDlUy3H0Sg2H152I0Mc86Kg0iYuAmK8wyqHzF3+DPKrt1PGZhfmBf7vPR
bHAMLiZ1IM6JEl09GU8fGg9ppXoynStYYsMqYUXykHE2dW4A0+M7mN9+sZo0fjoe0sLDm7nAkf9t
F0jwl13pZRNih2XNTUw/wgZIXtZQEVnXuGLu+8n72ErTSl5IxSbEAxQRHoG8Iy/pBXqr3oH9N6DY
w6N0z/GTqZmXDX4aZMcjuzWYzGP6bt1WKjBOwqkY4Nx0Y9xD5fqoKO/MSYSN0FYtvRw/UNX6AKZM
89sqDLdVu1M/WyP/1tK1Ke+JYeQAfwZum8yYV5q6ozHefjpq7LAwBMtzwT+1wUXZndpNyrNq4nVJ
cRioE9ZZh5JnUrGXo7+7zXoo+JIPpHeb9CMv6B1Cvgi9gMXhN+nXs/H5l9e4YMFrNrPQD9qig+FJ
zD3SpXqPycmum6Mi+TdKtSc2+Q2zEzZYKnyIUI1vYvYJv46Xg193SJ/TQQhoO9zltZVs3xTlpxwS
2fDaDrE6SGHW9mx3lTNYGchEeBJBG7ZAI6ZbAzWv3ws9sXPgR4j0F4zkAIYgyR41BP6qndYI34+D
7+77th1cqZoy3f/kzigbj9CTG0gVrPeFqiXZcjbXoijuLuWBidixzXDz72YStPwRjLhBzHsIHoAy
umI/Xw4q62zWIoEZ7EJsHbEreQwLn8BMuMDfiMbApDxkCl0+wfSOQI/eNxfDFWgYlFxKJqZPlR2L
kAAuluKxCPKzAVMSl5LzjRQt/ufTrLe0xw0RwaLyB8KakBNtJo0p1TIoYXCKmAlAVi/dfvM93Em/
zyEz87/1tCuUqdo4yVdIlzIexXQ4syH2cXD7hgxyj1H79Xx7SreTEjHoBoxUnLb0FMXqFEeixsEj
hnBP8EVSQZ+MmzhxP8iMCofeDdOLgh9ThWvFEDCwm/fqabg1MzFuCaA8sfVDJ0UzR5Qdc/LAC1lT
2pR1MmCWCoKvHFQyWVFAsGNGtVcNHWhSBn2XK+OFN0hsFk8tvpzJH6sTOwEjPoNDiNaV433T79uI
8s/m1PqA0xnThAF7vBnWiwxuJW+CIhwDPY5PifieaEnayMtOoTaVNtqVTNorjIsMQvtkYojgXu5U
Rz8On3ahj9NDC9OVMp1y3gopq7QJjQybZ7w2JZtubDS0VEyWCQvcNMtqMfxFzBayCdOvLD7Uqi9L
0dk+bBU7yZWUTzMVWk6y0F52fjD8NJ/T8GX9bzhaB7QBTNoRBTAJnvKT0jBXyxI9RrNUhwdeiecl
grUbeVI1S55O9E09KgMlYkjqlfAHaufOwOSHP9ahc6OUzjlCfNQmHcZNkt8Ox+hqOHIkDTaak5Dp
WfovCvuPK0JFBPvI1D2pddrYDakUvQHRHwTwGNoyRKMSuyMy2UESsqkCpm16A9OD3w08Ctxk65pv
qLNb5GnHTPb116EYrAp2dDtQLxJWq4nbtKd3ZTgSnOFyXoTYDZqL6CFJdpXuIoLbKNnZC4UfgYgA
wzwd0BNPHQF0QurDtVZw9Kmw+LKI7IDXSB6aIL9IS+FZSRJn68cNJM8RAiYLSiPpWQCuyuyWj9vP
ylznNCtxtA57B55o9Dvk1qB9RCmGwB0JcTU2kON93OJvhsCM4d4bQn4UHujA3xvKrUP3A/S91u43
lmLj1c1aRppw0c7MkFc3aLD5NNA4+/DliuNVN1rLnA6oWJhQwRITbmXZ5dU53DVsI7+Eq94dwsQW
w4d9PutE2DQoMu2etpNW7yVaZpqPFH8bojzWys9oXUw4ODiHFB5I0DsQD1RFhfemvJOdiGkCuP9D
476hRMFTUqFqlZ/u5+nWKmMgx4gcOGFRa6PqMKEAPf1KYuoyl4c7td30ut3lrqHb7YvOh/mio7b7
+jX7dNP0ZdOMpZBFUeX/MVefjZe0doPPUTfOrn3L2evdZPRUXtvaETZGmUeKb4FHIIXUbxaPdWNR
Iwdindw2ZbvWCEx44pmLEU7m1P3YhhEnE4f13hexq8JSAWh3ocUHeOgFPhnFZTNueeolp8AbhFwX
go5zb4Alfb0KKKpj9gXp8knuRbyueJ8o0WhOi9csoC8qZ894EXxW6m1bpdMepl2yJQ3tc7nZ72KW
qqsWD1/H4MGI2ZLwnWP8bWIxVq9rCItu8kPlZQ9Rvi7Su5bYMJF3FYx7G0fpypZmgw2+AecOVz/M
LHoKfUbcYIosKfwhPKYEb29QzfW3U/I4ICv9eFj1YRIaXyBicEF/UtP+1MjPte9mM+QUmWgeC8k2
r4C4F/CLij20dNgnIopzUJQVno4w4YQ7jcBrU8g4BG5igvOiS7hNOxeLbgmleQ2JAArG3PjB+Iel
oVs1s3iF/QLgSsbbDaUVZfVtNRqr58HLT5Nxdby9JgGWPlQw2fIdT4FVRa1Vjd/KVGNUZzgf4inh
WaSzJlt3ny1PrTK/9Yu6nNZYmGBxNBm8Zzxbo8EU+gOspGOTHiUizvRz/U22SAeqfMWlRpKcwXZ0
UMn9m73JVEEEEq5hANZM9vuARtgetHOY3tKPKowguTSpk0h+iiXKx+rTLyjIfbSGOV3JrtmfJQRh
v2+YjExlDcuI3KrYvas11GJLvRhYgGHtsMxjR13ls/g8YIv0UggibHPCBD5mQgtyjhFESn/AvX0t
zXPZ2y9Qn79Sb9By0onG3zw3tKHn11fCUN0EYCothqiHD13bDBkdHCmnNUDT/zkPwkcV/gLZWrpb
4EM180rVAxBH89adlH7FbUqHG8zE4VzMKfIz2FC8D+lbIGDsGdpMOQJsTXtPxOpy8Rk3Y0dtQUjp
z3TsXJnUN8gUWJeuOrktk/GGnyB9YHkOm+yXwryjL1yM4MScK2TKOtNYxxwnC/NH/gkDG5GgbIpZ
MWtBnXP86Dx7LWMATba6gzpjcs6Ubzjphd35owNw2xL2CAqzlp0QADjlaUQCbEzLaMQdXiKfwKrt
+3kN0JX/yk6zgDkA6SB0clAO2is7WWuSU7IhfMU/I4gR1FfHdIoONXM59NX7m9P886Mf6ayHiQOw
3BwGL0tHncoRgdnQOWREvc8mQK3EC4Egr7jbq3BbXmn1DuaWyQIj+mCvQ3fRnOGi4nWuGoBBjItm
esJz0w5+2WOHsG5EJAApsHc2BQ/D+B8QtidwieFKF31pso4tFWYqvQtFeIfEDaIKnpihq1+jmHXs
J6qdv5BrLAtzPHx8ygkgYT1iaqgnY2ACBURiyfgdBygy3J045H9X71kQ6jkZ2jfjTBuumuPF6EFT
3tMfv7fAjdORhAdpXU4Y4IwE25EDGnyFTaJbtDhtMR423Za/n4z7wHmWXj8aDzp/hGIM63UOD3Vn
OINrsMfqxtBcJZuV1TzY10P3xSOOGl3fvvI17/RdHivaPHak4eYNxaYZ68cC2HWEExScaKe/j6Rt
xKz+mrO/o6DVT4PDRyWTW2WiHsDXzTbmOuYY4NkRQN1zpU5gJNicp68tq3ig8ejB/IAlBYH0ZKyL
IZJHiIsLWJosSd2nviznsLijbbMrTy82cZ8zSMkZ/MCw0reDbU0bdul89v7AsCRG4jUyB9jQMnJQ
9wb3BXDgewSMn7jD2zgsxzGhOUNCi2YVh1w6x5pVz8cDugXF7XjkdygStkSGkWzYwSaFdrL7TA1q
fjrih7EY7QJ8IMe0Y0IY3nqMpIvHW7HQqb6D8WA4H1TTEjIbkOd3ECxCuuZwIhqAkoQya5R4Q82u
B5A3qEWA5+VZkLkUcp1t5scPvGA67vDLgP+FOKlY1slOl1Yd/JtH/ZVt32uS1WHQ1Xa3z9dVgOjs
2Uz7N6NM9Dv6c4xuFZsfedypdsCMDxko/Hp6fzM6QY+VQgYjof2mry0cGLbMYXE2Qx2CtNZuNzf+
bIyLJSGkNzRsMUZyxYP2xrjSBnI0uDFiqSNTkUdE3jYiUSN0oqHpN/pPG81gtU0ZecOGk7BtbcDy
JD/GBVklI4KTiEX+56k/2LApEcNDXovk9yt1l7qS10z5HdP61wN6ne7wRPY7DYbWm1cVeW/yGpBl
r02Ewdb7pCzFn4S17Gg7grXkVMS8/mhITcz9KEesZzph5kTPx6Cb04jdRl6Hc74F0IgRxpagrcan
AiwCX2omu2pktYGfLKpTsJm9UQMZl8E1BSc/qRd0RsGvUCmEc+kI4X+P40m2xCBcJIOXGOyZlAhl
tBlwUl7acK3S794DuP6Z1dxh0tcpzbFYltXuiavA7PmyqzsTy5rms8PGSjDiJCh4tGDVubOcCsPn
F1nqwVZYRRA3D3RhOAy45vED74BL+IRg7OaB3+Dag03Aa5EzUy/nzK44l0Cehj/o1ZG2D8nTxZ6G
lKCIcY7z/BVpvB3K8N79KGOWVvM3zFH7RQbL/sts+F+JT8D88+27PcqPnm1gqVSUVAyOvaL00BHR
1UmP5ma9GOYKzjIqNS8fQt6cRKkIQdUhbTBOH9Le2REgkjmRNK/c36zgaclsWfBU+DsjWOQWnOmY
RHA2vSNf7ObFkb+QwoXurPqro+U8Z+wilxeH73nERceCIHRC/IBpOsctBBSTw94q97wmpNPiiO5D
lVzo4sHWfPA/rmHSOWU97pVF9TO6jctddI0PXcRO02U0Z9dI3cbn54NDjLoO3yPmZ+/xDRfncYq7
UkquEHUwiX7E2kz0ZXpzUBeWRB0ygfY+V+SdDL7qZXYY4bkK4wuVmgzFzaV8VSiF4fhvsw3adK11
NDriEfgoMkPTBskPudloX9VDPc5+9R4M3jKoe0X+JaYzZ2UOJQ5NAdePnfqrv1a7YoMcHsLNZ2QX
xwHzyoMiouke+plBZrZUvIZ1AvFHmDrirDhdLrlG7vAcLI3FDbeJbHqDb4E8/SJSJEUIOJS9bUVE
I5le4+KARkNopZJtN5e/2FtC3TXHOvHcwUxMGdhr89nz+0OtkVsjyR7saZ4U2OFQuNnUHW6gcaTZ
jyepNxxYFNNNcYr1dU/eJT3Biu9Oaud2YjQDhKKN6QsRaOIsig+eYNdbFbO0i3J9stPQzzLxLN0s
cJUHdK0Br0v0XegMge9A1AuGLBlVvT38rbbRmQY7+Na/sOvgLIFrWS2zNUXs4NiNxH8aIR1UxmR3
dI/qyIF6raiqvOyH+rHYPyHm+9Qr76XM+dlb3ZWUBUpfTPaKlWiSZefz8yrsLBThCZAJ/PyLwg7+
hSjBcJTKQUFgqlLiCxqr++m9mIzm1iF4YdNiE5hcMvG1JysfT8dHxhqAIv1iCragwwgxM4RgU00+
cPLpVRg3BLax6zbGD3Ur5UQsSMRAqhrb8h4VzIEMD8NGzbjqNEHfUwAshwREAWI7ua9YzWRAFib0
i5f1Y+LNGE3BGMYw95Nxe2hOsDC892p4EnGOnKF+gpE42ddux77X+E+iWKDfWUE2j1/fQbsBrR1q
Y2kSHRDXjkN6LXScfDNa6ZdFHxe4OEAKLSYbrMJJyb09dEMfFXODxq8Yc8+he8Tj4SliBsXZ7JaK
CxsNRWhyH9bLGrfBK7GSCuIMRcEFPp6i0qB/69kHsDCpVzlyAyO1j7K+RLWhHkAX5MPn+sQqhRxE
RcjFf8WfoqlJ0QD9mekgU5lvWkGRey1Csd+vS32t4lUdu3o2STLbxOlMqCN56WwcInOGQsiH8CsX
mUj/LNPDE07kTJBuOFmOuCbH1KUddSRPuAVBoPzLHvt3uW62IFgLIRMPNYmWzz9f9swWdg3cgT8N
KVNi2AZ0M1MshByRb/r3Mf1c2Sl43wiyzMsrc4PcihhRojcXJuqhJ0wwi3GH13uI8FbcASAJPoRa
WsyiRNrrV19H+BSI3FGspz1cwwg6BhcC8kLAIOzihCfuRBj9Cq2CODNuznZrotb4/HnOCEbiEoVn
4v7ncTRlOwiEFyyO/TchpDy042mB7PdrupwGli/ibcyLxBxNvCVk2rzFDZaa8HcCl15j9VmgP2MS
sErGD2z9nY3fcfcB/NEAv1ehhwGF3WEV+vNzFGw5wRkSduf6WPg/Cl/BRrgpr+44H24SnO+ERsIL
YcAgQkC+uYpG2PsijhhDNEAcsS8Pf1Z4Dpbgwh2xtyaDtvBUypTXkmuLomZDEegKYW+6gy3KZf33
cZgKO/2PjSMl5aJItP8nexSp01ROw3POQ+WIs1ikZpoE5TZ/7gVCxy829dgXfrCCBwmPk59x2e3Z
gTfSOkDbjmHvG5ulddJM4mnJkA49X2qr6GvViRqJnR/1Oz8JdrfLwrkdhvgLrWCAyxP9KH1ckJ3n
LIu+GEZRkA9xAHzbmry+0YaZY2pvlbkT5jT8UKatBvDFGU+YsLAE5/543DSW+KxOwqiU+3icXc+C
i5Rai/teRNrcsPCDTGHTVD0FRCBs7N7W+azifwVzq7Gq2dNhRG3/iJcUbtmfOf7WwuI6x9tuRUc1
e1vX6x8DWkTUrK7CvlbIRwxPgdMDER6uhtCOVNwn5B98hC6r0Ip3+FfCbET340Y7YWqJzlNoY1iV
HCh/PDzELzuQKIcJ4ugIERjTnHxpepyVIBgzesLoZlWa13+TinFhwP152o6xy4/9N+wGxBDDTfPQ
kTAE52SFRQ2gL68wgr11m7Kbg68NAA8ueT2HdNL0EN5ZZHLmyHTkiqsbLjqTgOYDIs0CYdvwm6qk
DJ0Gg8BxEzqcjN1O6xHZD84Z1GlCuEfIL2l/fz6dU7I0TvAY963sxuCeuQsGCnzHGGhop2hYrkMX
oEkfDyr8ztxwYwD7UhyG7Hm0cUvNk/f1JJNhtYTNSroj8h8xxEmZpyBwneFkBAVUm5pbgroirLvg
x0MaVfEBSWHzOUjXnrj4rKIVJGwAbwOFPLNKB+6M/JwHkEM92v8GZsbReZ9u7mjJviMBQoAaX9BR
mj9qQ9CCjJUhspt5cAYBVwW7BpvqSjyLvGtqZzLr+PxhnlbRdfKmMfOJ2fN3geR0v92SL3D8Yoec
24L1bzI3XlHyCooF+SsbyZhIcGNo4Dbdg0XdXfEd+iBuB4Y3rFe5AlRllBRuMIwqLsOvFtKk/far
K5NpZskpznDj4AyoscdHCYi9RP8Erp94MMJ0G7qZwfXI8L2M9xhRTU0r2Qsny39+q0MiCYSrq+C4
Y3dnf35G8IzQLe3axCp2eWvBKQK8zQ/BwDHq5WfHOuxe7DjyCUL70+bbmDDbXEyum2OO/B6G1TKp
zsySczFmhBQMCrtmiCuHDs0yrtdPpgmz2PSs9y9GnsYMjAK0pwQswLWCsJlKCAQhFz1dYdWkTG9u
9Gv+qeEhN37QPeW7fl1lY0gk5dvVXyJzhQRyT5mCPrEJSNlKLifF8NFQBruE0tHKt/Ac2DXg/gIr
tHQxW2Cr4QAUz3lvIXDAah4kM0BgmBv89vL7gn4OYKuupsNgkzDj4TbbWTnGsLtZxIz1X+MYFnF7
6lJb3kPG6Evs9oK1sUp9MLXKx1iEUYmNGIgHcd5e+sbSCztnCgNVpzjzTgKqWXI4BaxTHrXSH03J
I8XokNHtCjPBSeEpG3ykOQzuOsXPDjQ5QxbMyNhOJSprcEsrKZyELnvggz1q4TYEHPmCp9I1B7Qu
/HQoA3jSRomg6JiwdGNfwXevst9fr6OEAdQLniM1SupmlI1cB3YD2BxMnFF/PVeoQ28UNcRLHXUG
VmjwZu8AlinilxdgZsazYGcD94PenycaKjgwApEXoJNrdZKAD5P80dmNZvXZpup8pueNPI2fTBim
T8rZM8k1sB0x1oPq2R7KblZw5L8tyDnpahdssEzQLqpmk33HBSyJNnhhZ6hn9FnbzPDb0UQ/3Lrt
EGMTzYYzxpWG2mvIzkuZGqU7eEQ1vb/3XGLT9mHE383AJLk6g6l+kPGEUJdvGZTOB4f8A2Fxw+x9
bggrtwG6Y1V2i2b83I4WMVhN9hNuh7hRdxxEUyEfhCIHuM4If9MHSM7QXYxfmxd6v8Rpd58dX2TH
QCnC08y8rr6zQXFiv+yW4ZhqIwIl4AlaHRdYZ6xjk2JhzjjlEKB8YEffrv25bneshlFzKCY4YC/b
wfKtjLPeq9+eNh+4RuNJuINegZhqnp3Vk2LrMDi+lw05OaYdAikxdIfUDVQZ+B9QRjHDttRyVow8
jR0Sx5gxNpQzA1UDuvcdjhD3DHwQwjXtAFhk+8M+ho8F+XO0KDxGlrZmN1ReixZdxyTSbNRNvkxU
JNufjWgcY/eNAmObJejecjaAz17ecz27Yp45g43gVB1Z72y8w037umfEFa5LcyyNVdoIFfFHf6S7
I2YZJBhuYEOZHzjoNORsme4PCg/L7vnN3CXfcQbxqf3mhSv/RleNCd72tmqPJQ3FwOlNN79hf5Ft
mpWJeOk1UR9oyiflRPESjnr7yzYfo3MoLdL9wFHm1crEwO1lF6mt45IDC1NGQnu6cVPtJxUsz+FH
2Ab0P4gYdXILUdnL63j5sjNYACnCRnwvOrtE7Q7XOHB1lh9V2XKwZ0YONU2gLGP027/JdXDXe6e5
4y/m5SuKoeonX/8BWbdsVb09M7cbbPY38Qu+wyM6jFD2UittGXYAwrARHqgNqFs8SIhvaLE77GmQ
ruEzgzSaTB4muBMIguCZV36rjzefeQ8sVpLbnvvX5IMEP7KjU3GCpiCzUf2PpvNaTlwNgvATUUVG
3CqDABGF4IYimCByBj39+VrsWda7NiZJ+sNMT083HIQSBAYf9Qga+G9cuw1l9jyia4mfpI3cX8k7
BUUKBjhHsdGna8N9tQEeqzUQQehh6RtPpx2HEVBewKGrahmGS+EhP0ahPiABGO3cRy/pF8hLGgA0
LmocFDxWCNNS8mZC5HihC4nBy9kDy/ThRhbhjq0plOfYt3roIcNtQuy8/SF9TjaTl8hBByijoPDN
2fLSvzUPBw9uZH4JpSf4Tgp0cHy71xjnCkR76ddezpY5/E0pQgWbPyQwWAFudMc86XZhPz97996j
S+2Xj7Wl2+fQ5oRRNS/V7WWZjsJ+OrMgjp0QE/tgmNb5IliaC3jA8eWnx8bm5RgS4PBeiZ8eKKPE
l9tqd2jtK1Hx4ZQshmWCTRZS0++w9JwyXMGEgHQ6zeOqmGNPdK5sZNVwN3NvPUa3Veg9Aj6TBwVn
77y6FczXLqr5PtssTlR1rLSze1rLV1A7NdA1b19HiAyy0mxRL8HfEFFAorwPZdxz853oEp8oAHO2
SbcZENA0HjvrOTM/88vGra8pHrE4Uj3dWWgF3Fv7lwXENAv4cGYNZRP680tNVv5dxXmnne6bNjj3
3rqY561Tq9mb1Wb1JOguO4PtNTpTWWgl+wbo66X/DqmfAF3DEVrnl5XeBx6ZEOz6OUiRHEs7UCrO
D79eQlnvxmQqeXl2HgOGi3vV9mptLv75Yh9xi2GD4EAe4Jjk/WZ+bBC0e4X2qUmKZaHyh0khuzLf
H2G80LPvV/0tCh2iBe2Gvz6xV/RxQPFoqWUJeM3vjVl8bwgD0u3GepAfYg+C5iU/kPYpt5Qe1420
TxmsdLgumHrp6xuAJlBxo/MigwpqNoJD8ntQllyzDUtNG18vhRBVdWihcmot3UsZGscGPUrZhBJk
6UgdKLCgJiyBICp1zwUSJbakl/QWys9QI2zmzQNffBhP+fpRmlR2UcUBUlHdL204yZ2ebQyP1aOW
Wr8ETQJzkk+Exwb0SJ2uq3v0c+KjRcpR/44eDLF56XyiWrOGdhNborI/vZDB9dKLAU42n/Z4ArxK
S12xtQ3IhksWEigjGJXcZEwhBEA93YZT6NLa3ACnxq6MtYZDz7xggy+GXnR6eSUWq1a6d9kNPhvH
4E7ztgSVCdF7OS4PsP1JL/K+vgwXWUaAkQsKzg9vCwLHQg/rlHo74IoecUS90z+/O3oc2Q/yjos8
Us+rClIa4OKllcGsfdlbY0SoT7s2QVO+MzoiVAzBiYoISsZkfBQvMmGnGe7MLjD15wNqBBTgbZZS
ezpJps41YJyMCiMJeN1oImRBd++DEhVZPUMqnMhOIh0Btky5hjRleEXL5tM52x8kKQm0Wgl1mLPN
B5CKOKYeq5U05tmUyffVfL/pyHSEYjoNcYSuaAh8OrjXeqVVdUTb/JbzCTwCVvC2th+Pkpv856jY
I9Tav14clP7a5IF0ltPTHBSxw14Rct79R8ncLbhbliG6IvihgOAk1poEd72KVpgS9BDsD6KaGacu
2rVnM2JlIggqOtJs+rllHOjHy2AFvImudAjIz4xW+Kxn74VHVrkJU8mFEGO34bk7NKvfMWx+ue0C
phPltkxY9uu8d7EDwgUryrnYrkC933r4KvoVG48xDKYCeQVuxjImVCUkkHs4QgLTCKDdPcUlqh14
QKJK+KZEhkm3b9e7W7y6V0//zute+Zdyk4WtIdbUm/HDpQhOVQUCdPeAqWKuuwmTdn0ie+9ZR/fy
+Oy7Z4DEYPAev8c5tNAABvHUoOWYUgXTCkIm1+zU02wT6IS2oT0qIU7zDg1EVVgtWHheCBtqJSk4
wNZu2U2d5qg5B3AmaOLfn2fO1p/zPHCwjbWf5ChW0XnjGq601fItPfPbQhJ+ri7TAuB4wdp1i26n
ZE3mkjKejBEwrlndLv/b3Qnbm24XcyINoi+9qXpXfZ/zCEug5enNIc46k9SZM3NHwt3miNyNHhbu
6IgXcWiD5gBRlPZsQeLDgndoXrxt89Q+jWYdq4avZ45+CrPc+fZv2NaXuZpPQNfpeX2LxZhAUQhZ
g1f8iul49+iPz1QcUnfXoQRgQyuh6Syl/J3ai2IEh4POTrrqynSOwndh1MjvhzKuurRblL2TnXP0
0xkRNh4Nj3KrDE2YHavxeODMAmcUs0b33P/S9CUDe9nQ5Z17pxgVrUfji6bz6tEowzI4Te7mrQsz
zQoXat37mcLV3VejNPMeqwtt2JSZTxOwI4xYVqcnXXLIb+DaONlxkIb97Kdb77Aqz3e+ZJmN6NW4
cxwpEgq34WwtGz11qULFnt87OezTHg3BPmUS7bKF1VJDjYLfDtAPdO6i84CmIp/JhRrv0WNBunV4
nP48wiAwW8M99m20vMl1Dsrp4j79qSdIL61gDnfZcw6EAFln/3BrheFQHf304YP+NemVQ0JFN4mo
0DTXuPIIbN7CYTiUcgrIjs1dw4X8GKQrIbOmxQIIq+iAYckfPcTFxnmZIKR0tqDAXszyh4Beu49Z
HoFjjbc043VfXeRL4J7VG9tn86q4wJ0hid03Zs6Z2gwrOS29gBsYzxeSRWWA4Mx7nQISsPiyglT6
RgUwRf2JEGnIyppwLZGsp+3yLiNhaNa7Ex0pULWi0iaoPpbfx/L4cO/HZoqwCnAYw5q3p1sRmWHo
XPTb1h2k8r+cNhJ0tC3YXGJyRN6CBfQGO6lgnue0lNGsQZJLKliJD6sCqEyQTEiGczyFePNgYdVO
k1Tt2jgQOJBELOAHEP+jPUFbSWbS8glfE/mQbhDZULrpMStYvfB779FEWYqL+SYJy43+jkLzU/PL
nJod4OjLgwYEOSaPF+TNvK85SdUeO9HXQrkkNnJjkIbpliJRq7h+FG0oNcSesIvEX2PxJeexNv0U
45dLVy0UBGyXyaECDdrc1uGzKu090VL7RfsNJkORwQkNsptfUxmhXRTiztfbj2lwbQD1m8WDdd/a
ecABJOeTr1NBIhM2r2ksyGjIiR51m/a46WO0XxU5D+tSs0g1gSYqO784IPlUdJ8UtlrAAfmaP0lu
NzXh0NrilQkUCfEHJFHEbIe/Mk3Vo9cfu3x7M0QAgJiGFlo3WdML9XZntcYMC1EAZopsy3Iesg2E
3O28Pq2Pqg/47IMEFSh/v3MQu666X3s/TCIa6tIbaZZZF9v4lJosv+MHZHq4K+P8yyULQRxiIVXW
zQoZvcarfbpN6yw6tPn3a9itLBCz4nVbaIQaBF3I58E/wOV3595fDnzX0sWB/4qouDQeVER+0943
Jc2qAWOgagG8AqQANMNIHaQ0yADOkXB97RyfPI3yLQT+HNVTUOM1K30eQXOUg7TDiUrE3aqNiIKV
3dDAAr9o+VmXCDvim3gkNtXb2qg8fC7r7Ufz26X3AcIBLeO39QaHkzdcUNi3Di1hl04lpd5oG26p
3NzEFE5esFalUvqZUqy+HJozwByYN2XivKuLotbZpZcNgP09LtScYtnDFPg+3oFE0KsbUH9CpXrW
od5COIq4nL1e5+Q8xt9EvmQX02Hr8cjaUVGWC4Jhy3KF3m1EO/mXKnHDTEl8nXJ4j1ELoY1yncc4
2Kcj/bSGuQ3U5RaYMyizTm4YwU9qebjljQ0FT1b/wd19Gx5HSj8cJtrDFDS5QHdxGXTQg3LwhEQ3
vz/aVfcd7smSvNuUQPEX/Sk2PEIupahxtKFTHi9+kT362f2CuCTQCCp28vfgpHQqoycbyd6ngJ/S
0UMLa7/m5ZrbfuXubm/UgUson28uxIOXToHmHPLJvUV5L2kmvR3CnbmE6OA0Kp2pTDjlvPXIeThL
A3dtPxbKdinFOjbva4gGL4idXfpLmqW/D4kQLAHDhw1gfMYktDTUTiqd/AXkzrzdEMwjkYJJEufF
RKEDlc7TRp2YG7aju384u+519W7A10EsDwYpFcR6N6X5nIMjzMYZmMHbQI1pmzinJf9X886VBgQz
KbizOb+Ej3XFmPEy4HfXuk3jGWACaqFBCedlItfAqLkzwBpM7tCJpS2tdQxE2vr3MnsCLvWjAOmx
ph+Qc6geZG8FxzAGIt1HeMu2k96Lif5RVesxPWBknf4dEeZr8GFnJZ+a0wd92TyxBeXqFGRjE16Z
Jk9hHw8v3QdflYRQtynsaYZ0Z2OCr1yW4MEUSZpHOk4h4Dy54oDN7S8b72EExScBZaOD34ghNBWc
187aAjaucp5U6Bxjgxj+leTnDljGxRyeWMfqXgFLjaqL6i9pIFJ6W59U9/WxYYHch7ud80UI8JEP
rw1qXiDwa9T9wKNmy3vr7U4sB8pB2YViAAlDHQ/8guSGfb4xQRoWFM/1OgOrQ6ilUhiOktZkQgcA
N1pJTcfqNFFkcfIufhTIRtK9OJZnJk3XGxz2Gk6uSbCYt6kxsuDmh7sJ/dbJfAaRkaF6tWo0yMYs
tfsu2Tf/DVnC60hue4lPYMffChGdKpaKVZU56sYcpofAMph340Obb0dKWqlaciN5zeQca3wP0XxV
x4J72ya/RsC+gYILPl6Ckn71VhWIAWs8FcRyFDvPqoCjnonwJPrYP51spbXcnGon8XjB4Z16ML2E
1mrr5VzdbtxKDTg+/fowyTSUVdjlM5JBNjEI25oS1USDmfxUceq3IRVIBccY3rH8echnv8eVMvxE
ov9G8m2evEMbZO2ybRaR+mPoQaCGRVhtX2iT3dA5Ptm4MwSEyqjCk2XaD28fUoGXQvn71eXeMsRc
VHSCncD192FY79KOgfC/kvRDlqQTEpKIK+/XmdQX/ODjYO+ui4sLjSaQlwb6dz+gyu1skf9+kB6S
Tzo/1EAHeLEAPBanzAGdC5KVJGFyuyd6SfNePEVGwoEXgN/utP2y21cZ8i7C4RBVLZMILiRMI0jJ
io/wVelFLWOYKKs+TIsoSrLJ2HnPjaI4zpnTxk5SvA2Fhjybp9ZMO2hPh/xMgZOfp+5UclzTBZXl
8K5HERUq51OBU/aM8rzTTZkpjGXsgGQwyC6DSMzHjSO/F8Q3+KBnM14omp3qQ6BzBlhj/uLLndk+
mohfYC8Ut/VRp2f5g/Y/Zn+o4+AOHVDJrZuvFr/7vS9lVw6KhsXYx84yaPNTeyGFKpVms7eJeAif
eI8hrore/9+Gqqmq3s0DkWNBjKJXah0m5fXuEqSQBW7L2yeoLZH6QE/kVvMJ8N5ll2Y95PUcVIDJ
Q4udHB2zcFrgPqzKfVXxdbW3TS7WZ/Slr4OPscxUXH+UgDW0gNV61VutqC8zLLz1ob1eX6z1utdb
9aJesDeD5oBhTYofRG8rxTYcfqBFTyyn6ROr7fJISlwzp1iq/Yz0alwGXWq8FofYi/V3fG/gc57j
xpAA/XL0Azq1ZkPnpM8F5X49BVM2TnHIPRuTEbBYFOxpkexoUWRk8Xok66QWC6rU/IZonCeJDK/3
1QVhvC2qFg7aDBka0eD16FnXf0InXGj+HqmIP80e39bNkPwFL7/of+BCHpI0cffuTUl/Ea923hgZ
rlYbF27DCh4O+XuF010xez1whliqKqq1F5uqt6NoSs7GTvrP9e9OxgKk1uiLzgBx8I/MJtz3pNgj
sSx9bbgcaEESZNhSkqxAvEIO04ApKAPxD7TnGsGKHPdkDPEzNiubQ5IhzpCDNbXcj7NxwyCCGiJP
ZQ2y321BxsjZZJ6EpFBe3+O86veL35mlIcGRNy3oOFmedNaUpel2hQoMTsvLUCQir1OZn4zqdJ6o
h3rgDzRWglX0bl7RQHs2aY2QsIU6E6aLGv2/FdcgGX616vG5cxvKh09TBP89UJkiq1b0jNSdSyJM
Fo3kjQUP/mzYSeqe6l7lM4C0RLR62DrP09/z6BzXlCChASSorbFcFtAaRgWxke9j6Q5mt+vQSVCm
cac9wwYBPXXE5pIpm3Xd/Uyde6Om/YYNEyAL/jEAuVphEsjdBuxTCrbwVN/wW7F2jY5RffBxjxFH
hA7iT+/ts0QTMVtCtJTkPfraBZFSCUphEW29gMqK4J9CA9wH1jY6jbP5za2UmJIQHOmC14zh9RlL
Z85XOoBsSxVJi9OT19GrFVawFjPUcebAI+PV8qxj3ddLlNTdIo+OlqStdKNl15SEMTwhR9vUD7MV
QCmLDM1+ti1Ejg3nPBb/CTIeKBJnBKpsYsHKdrQsIOWzXmtp+98xDaUWPHHLHcMpcQh6uRVWuCBr
W3ZgcGjSyMLJqtO6QdmQDn+99NZL4UBXeMtzoGeU+4KIaxz3u1dqfCa/nwrdXEsxuXC7H0z4bBpt
mKbOlWHThiJYbZ+W5c4lh9RvM6HVGu1dqz4A4iyF6aqYtypw8idc11oXzYdiYtX9fXScYxp3HMOh
o5+6yTs2OafYX2qph24H+4Xg3ATWuzTUjqHVWutz0qhQOP3hlFRsuEcKlogRAvPSTcHKWenmVoKB
IUCxorJW/M6SVKa1PqBC44Ic9Wj4gO6LUejGjmOm1xBJuUyADF4OchLcRCuEqXBGV9BDr93Zogr2
WQIDerM2OBPEKJF79G+2CWllinoRFf0P1CVWWqOXn2ZhK70qLM1Pnv6iJSQChYIR4yT0vNFMn6If
eW+X8ubiEN62SgbrG/P5d5zCSlCLInqsufEhbxeCMv5pI5q/o/o3AKCgQl6NPpCM1zdkkqrNDx6O
IEbH5jU1T6vXw0+oFN/wiEMV4opGL6h1VHK1u/6WW832OluxBBiPpFF8oXL/98uo9lR2UNpcLlvj
03oboRpgI9kEsyq1jLJTBzMIUXZrdJd00Jys4x91Z9gm+2a9YN2RcC/4uTF2w2M6xt13/+hcKNzR
EtpQSTtFwiMHn7ZsoQUwTFbP+ZmGMRs2ZuHg0pBxnNPWPfviBOe8CVZm9Fhtu5A8+XuPzoiTRYgA
qO3mA6HFo2sMtVK5wH5cqQhcWrlBLeeiAEG/DXTPDWtHZ/Nwty/Wd+lo4UMMxP3z0tb3QgfhHTkI
wgDm4dYLpqb/Z00haRJy0GLMTo8g8c8EFCFstBtgEuFNuQTbwTpyuSzbOG969VGR7oQZFSfQEYf6
KK3Ge6/Qefg1q0IzBPh8zjqV2N3GOHldnqiU7n0Ylwx694syBWoKsESQSXW2tf4B31sUe7jiX+e5
rof3r2PQHWteo1OrArcMNbvqbFy4tjfFJiTdOp+4YJfiOy1HaScP4kPXerK1Qbru62OEiAhgzxFa
0D5FrZVOL3wgWo/4DuVomiMDGhjtFJJTvvkk19yAe28LdgSpA9rEYENCSGyGxU/RgpN91X3FaYKc
bt7TV/7bJpqhc8xol5tgbcbXRJQAMZb0HMKFeJxNtITRPj9iocuene15R49RUQAbBRnlnJcRlJDt
8qtrNM9GcOznnSri/7TeJENa3s6dZFhez5oSdhFYC3jL3PwFJcQTqg/82zQXv6hi42tvujW+2MpS
+HS0hckKViqc4FjEfMeOoo4Twmm/Z7BvmtmTmS9YgotCnAyT4dtJERBTJeQDKxJeJEOL1XsIieOz
9Y7ojBCkSVAQTR86N8EuSs6sbiWooNL9VnNSqiQ0HK8o4b/ObiVxoFlTSGQLS19O/uJwZ7HGfnxd
iPjVIm/OB1/v6qeD2d+vZAUnky2LG2EN0J2MmmdIyq2r7Wr7bRltyD0WLbHefS2NErS32WVKbAxa
E8E/GxTWvez53E/sKqXDR1baYcEDpBNCTp2Zg9ZiJ9Killq9ZG2wi+TiramF7lAT5bsc0Lrg9fpA
s+3Qujty7qyYUVSxo1irC/DnMJtIyORuENNDAbQcyQ6aRjKAYXzgwJYBkDOoeO/UAv38Y4xKY1ta
27+v6xVaQKdOs3l42VtfCgiMon3vjQf7eN+rdfDWGFzjcXVwjKstxAKQyaqNcvPi6jspd3EKWeXf
6DSWJ7fFcWQkJjrd0zfqPIi320Di0DMZsV/yclx9TCjp9PMdgfSFxHdL7nR66QqjVoipmEuS/7dD
zmFvJESnMzhOKGQz66AjTlHUKeMMdjHz7FqZFm9pRWDzoRpDuYttiE2CXHJcrJnp0371C85xcnIK
FOH0VW+e7TvgCj4ORdwGDLcK8ZWCXd4vqMlb9ygDvdUtPefRT0nO94PbPjL6uQamOqvHhLbW83rb
qD0IipJK/4suLx/siTvsno9YBIq+s1lShySeCUqrMy/MGEDA6uaUEThepSc51vi7ARTd3blRDupR
DRltOPgPaOIIrh2KzbPcJR7z/erVr8E6cMvUSNwHmi20kpGh4QjEUDq237vJvgo6PTu2H9NnePOA
THg8ElGFEboEkCcvXqVRY1/g0M4AkCwgW6+GiCe1I+pceJXEe1xLgNP6N4oj/R1q5O62iKgaoDT4
OEL19HLRLHVAP+1BowwSpcDdHGfVhiTiQxjJEwSj5IlDk40SOrWqg/6/rXPtCxDGF9il0qvRBCIt
6e5s8llcy6Rs9/ZmWik33ohiJG7VIKKG2oFO7hFBINoqMWkp/90MfmCvc+lyvI6O7Seay5MU7Z6o
HO5acFNRpDtFvA/SFe79CV/+j/6aW0RHzZWGRQr5FOpoQXrh1rX9WtfVjoweEJly/deFBJGvj2gL
kV7E+o2hrfcNYfSc2WW+V/vBCZO8B+6YFI2RyLCQiGEJm1moVF1HhBB0/EFC3gEavD3IgQgsoG21
D1BXwHZigdP1n0vHUo3++LqTW9Tqfo0YxMvT/s0QQQf4Dhv9493bW/T025tRjjoyiW+Tw4JsjYoj
5iKfZhHGfVGX4Hhw69U43ftVVLkQAd3714OLH3R+tdnxmfMYR5a21nFya5/2TrUPQFmYJFdxDKpg
BaibdWlEf9rFtL+rhLkyKHj7hGhrj4aInIUZGa0kzQJEzwFdQ4AmwBPsumA1waz/KeNDZPHLaqUB
b4U2mKJZxC8rb5UQSYgOhOLtUiXI0VSPVIx/v/W+EBspu+Ts6wosOuDVSn/nFRoZUIlL+CdRonz1
c6zrqXMevlAfndCYDASJIDmWI9i1EcZeF+8Ad4dy8B2AdtMsX6dfHpJvhtEId2IyNq7B1Rfj4Eoa
oRv5aB9IkAT/6hTCG+2tVbRmFe9qkSYVsPaLemu1UpBO1zl4ISZs4GdNKP7U938IGvmav4bAD/6j
4igLBuVSmU9S291ApPhVYGX6kkq+7dKp3vAubWAh04IfvYnT9o1wA1naDWxd+nBv7teDWA4KBGyQ
y7oZ1v56hfnL2gL/aw7oR1kLgR/4TRAGcPjBSKggvUUwPvLgYDAu9jaQ0+DrAznp3tHo6Pog9cAN
mFa4/GowwuXVGlWs5uBk+T2AtZnZGc1HB4cPzU8DoVq7wZqUlE9CMd1cUxoWjYOf7FXFBtU4kCUF
PRASNiQWXOI8Mn+wGoVttN9nMMC05OYpxWqX3/lhHc4fo8bR/yqa/cCLGhu9tntluPwh2PcUNVAL
VVn26an0uSD3pWqZVSjv1lD5//AIwCO4ajE82MNwTxLAz0LJFoAZizagUwBUcQe4QMuCbVSgSYhT
Ubg4mwHu1XF8AaNSfErc3VQWkwUZs6bgkw1B9zCx/6r2EOxE8cm0zbHdWkp9pm1o/DrMKYb1H/vY
0eFI6zj7pc6HMo4SGRCwDEfBh7S5h5MhHA24jg8hcCUmyKeyF5K9c/wpL1iPaRwoEAVlJ2T+jD6E
M2cTnQK6CHjFXABaZJBmEiwowQmi4GCBJB0JPZRx3UjSjmY7Lrg3giqgn+meIrSgwuGQ15SQF90N
OlZhg7pBV3U4ht9le/CkvPXOxFgVgejxii90iuB98KFC4ovwjSGQfl0lplEI8nGxEem87FyYkgMo
LlNk9s7iMoSPvKcDZzqN345ifN3IK4lhEDnSB6Y9q4P+AVGRCC9rRvudHgyAvCBCQp9AF7RxRTYI
HOEpb2SCMj0BmnogaXuTTtQMIePTgT3WSDwgp5B0BkHNhGeyIFIYUujWAUJC4VD0AYj2kZ+FUPrv
LOis8Y4HsE7Fq4wblGQtLpJuuqpE6pzgG2oDOs0Kpnj4D9SKlLcqc1UC/MOwlIsrp0UTBWN1tnqO
9dvUfWvmLPAogNfvEbqMRHPmoVEPt8MPwSzVWIwgdJGMLMXVReKwwAN5R/2gq0rfAJphTPQeZSCN
cU0FpsG+OaQZSGSG4cnWQFcaBjGXp10jZcOEyC97P1eeqfOAnRUYFKXuCvu4yO/yd+ITFziYfJNZ
QWqSfSMjiQSOcxGlkbmuOkqCsQ7buFjy5dDLCalTdKpz9IbAhd+M4lCFtFDzeNiXF9nM6WCKWSsU
wea/1i563PxSyHePGAWA3K51eNLaRDBtYC2lLwrYs7aanfj1LtpwE6C0W+d8wNEBC/bg6gilVYfU
ZpFz81OWdl/tz78WaHAboCh48Vnf2nUhbKcyOXi1RpkriTum+sjU2EYnmVa9EHKLpcWddZC/nVFn
Mp90aH12AHk92c/DG/3z+t3+yRwbhCqQazrzOdIelBIu5nhMTdOEADmfQxgUq05S8Sg3O1iCAW7C
pRLAweBh4JBNOIwFmgk9JnaWAfBPxJ/fIFPAT/zLYJjysBUdBABMd7xX1UMnnhYbBmgq3EBHY5KT
y6lGcrpFjMUJ1yiNmEDCWQLWg2kbjXOwoqcZzCk9dUYcoI5Tv/+NQ8YYS4QWlLPzQ2V+41ivoff+
jVogrwaXNEtu9P76HOr2C/yvyQYCGVGupColCZvyV2qXVNoDYqd/TfGz7vDSqAN1PyExehRHUfDr
CmRTlPQ1VRF96YqoQrLt0dMMh4pa8+Sk0/qzm2x2fvr6k5ac2YFGDibu7Z3OgHmmp7MBFqF6qu4y
WNHcxcL5OyoBVDq1yqu08NOqxbTSlFD+pfVOC1dqM9lUQ4nynp4nj4rfaqizrV9wD9GCzjkFX1bP
Kqi11u4pTxR36U3HhxZ25bx6DD2uHV0rff9DO4R1aejSckFXmUh+Wg0KTHm9NUUYrWCk5QuKMdk6
loHt+vzaAF6uJqM+ze+mV7s6+pQun6CUbXuk5fT7UjGgZYZX0nq4WGhL02HTaea+sFlKXK19Fpvs
Qkg7J0Mr5rHDnkSJSSZM/F7naDo9NWY3lHAgf7QqcT569ghU/yCeIO2Iu0ynoIO4gY6YBaLk9Q6j
jFlUpNSLLzkAJqVoMun7GE76b1CBBK43LjNDZ/NrIW8z0FrCSuJwEqJVrQFcGvQIQfizepoVto1e
zaZMoCcwjx426B4LvkaYvrRCa4HRIaggooUeTIGzScrM3eKccfhrIQ50UHGI7HlYuvx/0/ag65B7
Zh9I04v6jBL9KtOk9+5RGHoinsqiAj77U2Qtd9KJqpnkS1Q2AW5YbgCFaZPVcpN425HRp9ToUEqd
UJRkraEmGu4GpzakVjkIUy+FPYwAq77oGiFSU32wFl2VfHxt3B5lsDJudWVzd5R19WSu2rFYex2q
op055BY3W4u4s1N14d925pMW1WSHlUgTiYllDqBqtFrdPxoauy0n6dyiWcic0hI2mkNoJSbMZlmr
9bJa1K29pFPzJh1FnoNBL+ixfCG5xDkWsv/b91B19aCeSBRIe/gaWkhPe5pmE+wVh7ndYyL60n/V
eSXL6HHZto1IFSmGI8NK554Goiw0QSeOZ6v6RRTAFOAvERjBmRBRQX2pSdWgzfUlgNIEpqaoV8Hv
SBtw0WNh1WoZUaljJWVdfVssu4wQDThVrgkl+Fpnfw9e0NPbaFz8CwO0BPMs/qKAjxGjoG+W59U1
qGJ+W+3nhrqs2lOkoat6geFcx5mFpF1QFfy8EJV7daUDmAGrU6L9hIyA3IDz2FtRGTtSQuDXAsSd
ChTVEvbB2epOvy/MQp6vCohWS064yhzbFvGfz9j3B4PmgdZVHRoFc0a8xruCQRZa3o8ECP5sVmfg
qUEgetbGGvlrexWIwitc7XfEcdRj4vQizvPbUcjFgXOo/OG/mHBKUT26LdR3mZicon1HT9ZZF8Ex
hcpI9xKlQBURiUKIu7kSIcE5ZTGKsyxVdyfQ9ZtOQWuGYd5qK/RmgrE6LTLX0A3RTHbxtQwzEngB
LqaWPIE7hG4fW/cq5Vf1kaepBjz9FR9Zq3goxEitWtnCpeU8C5g0gnCU418uf0y3rk5uj+iyp52A
RSe7NhogT0uVyjhbTiibsJqyF1m9mOdpU4yzqEsHoZWT1+Yu+tyB/jiJvjTLtFVi/AMcJ38uqrUh
4tFafxm69DE1wRCz7Vlhkpb+NrkEhfXpQg9VvJklJxvc88IgDuIpSz7P1DRQ6DbNqrZ9oFnRQYHj
ZHti4tdikxvRHakTXyDFcqd5DpdLyKUjJdBYX1HJgt5d3IAwPRlXSt82rkb/3c9mgIYlzpkkmAGH
z1Jp2Tlfhf2LXXWirccEYBL9++fu810v8XpRtPqNbc4jOzW4KpOAmEK1Mw3/maNtv07R61dBU08D
+SzLwtuEPUhNiBxSl4N/dPZXvbq9pgqsLEYf/xe4EL7rWzBRt8LpxRP14PmMTKalprnWEZ1KTs/w
bH0olQzZdrXqaM0R0PrF7FDz4kB6ycDWnDODX2idZTyMIeUFYL7hR7kraZtGJaleVnAnFGBoMdwZ
rNyn3T5bdX4xWQgddkNNWGVijVg+COODGk2fQRtyFfgb9JimjDN1duhwEz7yv8FkeGJxwryI2bZu
dszCp0FQFjc3DDVx4na4YC6FU7ZTDSMjY5lquROLXqF79lIkkHJKY4ro0JOGDv9XSvmHwOd4RhBr
8YgWwpHz1nRB7ZxQgJkz5JxBMGGQ/c/vKHtUEOJNh9nPh8hySOXvSs0LcCpILO7k2dM4vmorrREm
/VIYXSJtv6zpfGyK2h+/P9za/f5fd2d5y25B0xMag3KBr6XVoA+Pg7e4i/XBh/llWnGs88bUhKky
5IVUlNiw5MuD7MjCX/ATu4J4t2QacJj2WmWzhZKNnRDkYe68c7gaDqZAPO2I8+TGBHRox1w8poje
wfB0mcju2/2G+BO6j4vO+qF3aiw974+Jxho01TXnoAWMl3yV+3XyVN/4RU4bX4EFAd9fbowP4w2B
0sIYn4XfBW5nLyeKxmK44B3IyclSuVPv7SEo0ccyx9QH0E1RlcY9qzPrmc6d+ffw+33g7ZMNy0e0
BE41y40Fo4Encg1I2yyam6Fsk/eJrk2G//fX/dPHH4onLo4BJz2jh2+czI1NpxHDMwvy94JQjyZJ
rVCxOjTQR0EjpeBqX8iKBswyphlT8+BpO0CAIttrWABWPTSb6IVg5jOdcYT/16dysT8hk/O3tyrU
0JbPyjKzeqyy+Q4Bk4AjbTb6i48wIyzlHfnhabH8/N4b0hHHPYRKjurBgsT3bHaXNaKVv5em119/
qJMVRwEN2+3sWU8rhnhIggi9QC/GWq9RNI2nOZ3tfrehGiEvu4MMgs03pwsuCzn+1WznmLh5h0m0
OPohrHmdD2JHBSMCEpC5aQidurQU5CjorjI/VKJUmP7ba2YeUyqbC5oJAgJ0I+FaAdaMz+w7BB+k
eXREtnX/7/maBXxWTIDIhBUVaeJ9ya8e7i+CrXA42sOo52dThg/GpYnS+MgUoyrOZQ45EUI9VDSv
ahbrBuYhjhVWBu2qRdbAQU7DeNpmQiswNkilCci0wv/AIp0yHUrdDEUy00vQWcSPWo82NGNAFGIQ
h1oq9Qvehu/EQVss+IZsQCdL+JCWA33Hw5lPDNlwajSp1/BQ0cwYqG4INJFVcZUblewiFgVUYmmQ
NrbNc/uCpVS/fG5Vu5dvy+h+0EJE8dHehnkE7CZG9+5ukFSgZbpdbeQ61ZZ2zI2TXd2SL2aNalX/
tznQ72jV6K3QDdiNei5a+Ljg0YGBxD3V4xYlWXqk9XlO3Z3/qjeu6LKiImjAOZoZ1sYwqMvOP3Sj
02T7miMduOkkUE6fEIkZHknj1Lo96Wh5f8NnYbjd0RJt72FhTktm1UGX7c5O+kRdHio1HNcq15Y7
5S3ufVCLaNOjda31drDgSW9bB7wZCo3yC44zIWqNXLdB8RjsoxTS6F1nI7qhW3bz97QrhpA3Ypw6
BrQjwOfYIMDyde7oGNRpzRxU4nvnucYHlTYUWAn+pvce3UdG99qmBYW+ww96qBWf1NDKdW6La7uA
KHuuNeufg7uzb74WCbshxqsA5Tk6F052rs9jfOoV28EnACciayp1qVfZkCfDw6gwKU2ei3qj7DES
qOU+6Xfhxb1XuPGx9ZpT3d5EOBUM99fAoBcTpiXUxpebso+MFm86KqkemMXJEyWPcljsoleNyMke
zx4bZYpUu47hfNf5NaSC65xCM7oudDxEeyqCx/6Z25Xbu/PuJHHxD+/Bx1aGC9QTT4gwg2bTUV82
zyz9Z/fI+KY5d8GrLg6DAoaR1vlm0U2EiPAOyOJhPT/o0psb9HfxP7cfy02HRyE8/Yce0PyIAc7y
+baPNBbg2bj/mCeAMpoWmE30+GOjg27pS0LYBdoj0QQhf4PdP3Nro7s7c0s43xuQpJEZYdBPIbW7
2KRZM3APLPrSThGbA5TTPj1UakvjI+6SKG7IILVAhU2qAjmQoMeQDR29N0J+/NXg/CEyD8u5cdvS
Hou5SjHagaBfrQt+20O0Fb0yahF4Uki5i8G/Tsgtqqtk+Cmal6SfbPD+SvYtmmYKFWnjwg8Asdic
WdPQF4fj4JGzz3DLHZc7hTMkpk94iU/D6tzlbaiCT3MFmkoOjXLEEG5R2YRHg43PHT2mp7ctrwtP
C4llcENr1/9CCIYDQh08373UcQpAhxV9aaJNUM+jt6fS1qyHuHDBUjBsJAyK1Oca6c6srlM3x/OT
RmlysmZfRN+i56fF0M9LQw0tin3OOTNvgIa3zeTiM3CQDN/5UoqJ6d/hQ10Ms754Tk/d+uLxatZL
frUQ3Mb1vIUnLIR3Qohz/IAI6BS7VTSLrtaZvnB/i5R5exYXt84t36D74L0s0MzQOscY/4FA1e0S
fSJAyol1wy4E88Hw7tZTFQCRS981t+5+StESNX7ik9vFRm3lSZkN2wP03k705KOIbRuw2hFfwOm0
FOyDo3Nu3iaPELkG97M6LHPjL21l5fm1f2L72lnn5vn+V+Ei1v1PLqzH3zn8mer62skjQB4kM28T
wPS8M0GOBx8xiBMEoVpgwKPE5EAMmm/F3fnbLsOihFCfk8M5nl6VL0EfTUi5kNX6DZcAq6mvCC7l
B3a1RNKAxtj1VeIyfBbn9XUfqJMYPjyYc78KcxV7kBnN3tTFl3e2MYiLtGeC+CDPkRIIHGHtXGhw
aFfiR/f6h7sJNnM71qhLeEJSouJQsy2O0BY5M8gpJOccWEafp5fgnn54ygDsBp0v08Op2mfw4Dli
v8Qvt/AyqbErzsv/kXRmS6oiURT9IiOYkVcGQXCe9YVQSxEURQZBv75X3o6OvlNZliKZec4+e8AG
OWTUlFPZbspcWKQYPlyA6T0CZ76+5s2mN8Skc26tcugq3J44vEIIkbH3xn0FQRv+Vcf48J7jS9Mi
hyZWXrB/uWI64U8su93v9AwaSKo/myntb2UgKSKWVQqeWA+3rubHvyHgOuaZjI9n7yNw+xtXEGIN
i70h+zqMBuQqNbbiZEXn4PvqWTsiSsYVuee1X6KJ3GeJWWX0KIf8VdW8tnUfXOj3PEP3ZAYVjoaP
gVY4LUXGU2QjqVio3QcG43ug7K9tlfNippHdw/LBILF0uzv22SfshaCkGZSIC3WUHp+qyzsrVzLb
1paPvZrf9tgGXZGYVXyXzQ8rEgajGUl55FbTJWIyyP5xNFmHb9Ru/ecFf/x//oMcPNWGqNkzx6EK
Eo00Gg8jYRTJlcC3ltBF9fxbCt0v35079Va6FtNqkZ1z0tOWfOh8Xr1A5qaI98UWd5Jyf2PejVm1
xy7OKrZ2DRutxc4PQ5dsYDQqFGGQ6E2nAek5EDDCeaCR8oTM7OOTupzaOP//2sETtcqi7fCZtmHq
9QpX63vVGN1if5ZDigUToWP/V170WMKN+z5IIhSAH8v2rbU2WytHVYOzKuAU9hwc5zAREIRg2UVr
CTNoZp6KQohOE2MgV0HHgIYpJ67fOq1eG5Qhk/EJFiAjdfAjwgdtny9HLNHGeeOu9/cbp+du/+nZ
9bq//fKuYHih+j2i6GPT1AAJ8cFQfFJS0hJvEY6g5BOY5PftKZk4nZS9yNzUVlILkQALaTavbovj
zFrDxavyrY+Pnc1PgZbkvHBChKg6TILHDLdx9JOvzsUk3cwHPTQkM2uHD45Foz1iMZkQiw8JJwyE
QCyNbL6U/rz3z+MBpSJ4krCIWZ4kxpSY2pFGx7T75slUk32HmzQ1IqvysNNvc/fF3Qj94IHiRuwy
NWgMRUw2IueLagYGnFGNGsRgXC8AQ/g68C44OdJ/pltHlr2+08/6jm9trumEo2Ou4v4dX9URKZJL
Ofosa6ypN/EkHUDrJZY9nRSrCq3bWnm6cBXZ+rlDqJ64uMq8YUFDiDu02CensiMRob2OgV+m+azl
jNjE24evo8Xev2Ri5uIDN7luCeclkO7cQXsaH+Lj/VjPMl4pvA5Ofey04DsUQgpYIaNhBsKnR0IQ
/SJWAIbwX8lhT1ju7VRh9phR0CZ3etR8zE2YYgNM7AoMDMc6GR2eGzsCKTCjhrJNicNBDLwGKwbA
qbmSLaRiGUM12w/y3BZ4OiluVPmXPHxO1UiPLD5rxe/ga2JOO2sYoHW2tMgLL3thlMKECQwxYe/8
OmDwXGPlyOpLuFkzW+Wuv6F3vZ1ZK3AjcxRrif3YG0cqpLLPsiai8nE2t/nduzsfSGAUTjrOuNgi
i4iq1nIoHeAV9iE55ANeAxTRO3yyr5sYrongApZX/Jed0tFzUxyfR6x7yiOKq+UbQ5p/LJl2rRKr
VeKF3XoYnGG18il9dcuSxPtOJ0E20wLM0Zl59lA+23iZNFhPL3/DYpnyHhK3Z5tvryISoRgMK2AZ
4kKH+XgIKkCkxW3KC+jv6y3ntfZX4UUGckFA59s34D7jGkbmksx6YKtzUXkaGRzXQQ7y39p5A13p
qaNMHnTAK7KvaLjhD9PG1xFpUihTLXNa9AiodBLWIlQzAqJfKxKj41250DffJcFJ2M0KS+pyYm7M
S/u0v6ty3o2L+eOSLxNUw7m9bt1kmIzeoziSN/XkM0GTtrjP8pk2eK3iHYI2hR2YSTTBkjuyqEmT
Lo/a7rl4rRSCZbDfht8DVzi2rSsqQQNgoeCP8e4WfYfv4XNSrT7H16plRU/6gxrfgMeij8MkyGCE
RQhBHVg3KwNcI0blpMT69udVqy6FJYS2EsEam/sKC5VjfXwskv13+FxIiv1YPBYkSmCcHWOGnPzx
lMDxoYoUdFPw/3PRG2e8whSWIYQJqgx2AfFFbUeU6C6bvBVbg849IRob3RtK3cVjovrFsZjgbXCt
CUF+TKRdunpsVFReuJ/Bd/q6ZPqctXOu2JjPlESDskhaN6OZxDUceGaH1g5uCXMeZHqYdaJ7Ptf8
yFYd9Ykrkq/5imuZz5AMLwquYf8cwzY9GucGU6Qv39/yJoiG4Bjmh54rIFZikPmwDkgckJ3xOtsB
2WQv/ETTee6XAbbvmDNUCsYPzSqOLIg+Cz6BcoL1obMHa6kAkDD5j6wBAcdULmQdrOlCOA+eU2tS
BLeNdC54tcQmDpRd72DI7mPzC5sd0VLvM5bqkM0aNOfMG/cQ4ag9I3X8LUQn0aIS0Clj07HCHLIV
t3YH15MO2UInzp9Uoh1IBqFMsBOMEGGijdTJ/dLCwaRgZkwqOwY+bn901pqOE754rDk5E4waZFOe
ILkkazaFBE9OfIBBohIbIjyL5bPVWFV/Riv+qRZ9UrpO/eeJ5+RhmCQp//Y8lVFGBvREOHei2f+6
PR5Axcfg+N+XiObmz3DoWruokIRy1rFc+Rk9r4tuSx7Kj+C7NeykqBk4mROb7/mcrEXC/nCJZ/wW
77GK/+AkgQcWLxN7Frejk+ucD2YvdNT6+EO53RcOTjwDf9YBvD3kP4yOWxxiKYU353goR4CcooFo
180aZ4Pqom67AM9IDtlM8T4REVgoAWo8d3oOjSVq8N9WJIqnh5jN+wSRPO7ZPIiGmfAt6Jik2m8z
UtX5kYLpl84Ngr8Qs1zeuNje7BWvUj7xB3kLo+lA3Mm4uuQXa8ITCLHae01yYBjPflv+gWOeB8au
vM2WqBCaS0Wm4BcSezJWI76OKv09fi7pfP9vNUSRI0wUX3OhAYA28gqbccsjTsgm5nJQTzGcOvCc
1bygSjrpUb1s1+a2AjMoKZ6/E5n2GRh+QsW7MY4SmTsiivu9UKH9E5zC6Tr6YTan2P2fkz9pARz8
pIUDJdjl4D2h1KfQUDnIIFiqwjuaw+t1+EwbnKMsV6d6Ahv90H7evD58ejoFdhU6RvwSufMnKjSd
boRxh4U5Ku0LoQsY3Ome6GIotLFWpsoA/Mi2egZzxC+xZby5peoY/yJ7AB/kKZNb9CxXOPZ9uDGw
71ndwgOCbpUqRDu8SViARd/YciJcInLMWPuTD654oL2w3mXRYpawOnFoZjSe+m/OC5QVpw+xapis
kkiguR/udJYizgox5RKpkE5FeUGoLfRdiTABnz+omosdvjB20mfC4EnwEhlJUW08nG7/LqOSUmHX
MFmSNfxKOkFQdhRmdSxBiS7f1hK7u/T22la+lGRNbGp0519iHjgW0T/w+e3VlQpA/aDic6kcqBZK
BgboTkH1NtLxM+u29YmlVSxxLJmTtjy1Fnhosng5+bCPY/Gx9KmYYa4tCJQP2SCwmkUClrklkAZb
+m3ArvIF5I20P75FjblA3pO3i8sZ42jWPqWdi4Kmjt7yQIkDiZVMVJGtYS3BRfwrsAn5p7ggP2sL
PgPWwqalrUxHXgBMnJTV90lqiA0a8jxBHMeVjF2f/Zxa6nH9LZ5bXuNjSYl+n78Pr7BeAvs75lhH
F/wbK0E60hfdKd6/Nbf5eGwcGsuNC4tfAzPK9XsezwoauHn8x8pkF+FXthP2K7EE3f6Q14k9LLtE
Ry3C18Dd2Vx61EToI9Pwk+3NIuzp/g32W3/EEsTujTqwYFNPMZ86SV+/JaH1QPfwvbSL3+o7acQ+
8L6o6YBXQdn4f29zP7wOxia+Wud4jlIuORU95oSq+9nGeIm7bGlybffI5TnVp3qK3w0LPWHf3Vln
OnQdnQ7y80XDRago1E/GPr+8LmyAxkxz8xEnL4no9+h+6Aj7Mob6pNq/oY8b28eBAA9Mkdao6vBT
6o1u1CDKqTdTgiL8DstFhz75A2X0FuQr44zVQmgsXztU9lFv8QOSjsj/W9zXj21/lIz7s9S/X8pT
b2Et+rPb0uCcCSge+0fKst/q+YdR6B89GpIOgtl7ux6SoX5J5JB9W6krAgCDTGEPISWY43Lw20uT
ZCNxN85YqOnkPgHem7SbjgfcI572s9LCz+7JGfoJEApghckO84ht5DjGFU0/JTO7g9J3HoirSspQ
0Qg/q4CGRTJduhLMRXF8jaGxEciHKmqKckIQHgV2//u3hcTaoCuHFQ5Y2bAjsAb3tAL9zcjAZV2+
lmfNdEh/w0nwzOocm6TryoBhjrXSl6+gGKEuY7vgnjPtjPjZk4ZcnuBH0E4cHscpGXe8O3bOJeHT
FmetSfGKs1h6H/RP+MKzfQAfAj5ifcEdtKwv1p9BptFnWi7lU9xXfdpfMBZYcxi/YD3q58H7kE25
gQFOw2fwvmCAfNcdc22M8h3ipkl6MTEY7QsrRYnE2RMY6fdQ/qk4cho2wQFYypIRyr6srW8tJgsj
DTwDUd3NfePVQ58KbebdulJ4gxKU2dkFQYJqeh3Vx57X+IDpBK7N3gA/wSU9Yv7UXHnPIysa1fWH
geWOPpKPB0OGYX5R9py8mStdMP8dYM6LV3VPAJujciQgXhyr8WhKPJYeaXS3KadX7r0vlNs4g9tx
qHlJQEQCfuIbPI4pBEJUSJByXlfTEkhFPWJ8S7PWO6O1wFOILKpiRubvJAYlwHl5APCWBghdaXyb
DctICblRtPALaZXJPjcmkBcA84ITtEIdsSTqJ2rX6YHzuz5xGVnAqekII+dy/w92AN74DMlMbTZE
G1eVsA+OZT/7+AwVPmCb5jl7TftAPgaDmrWQi/ahGSxYSSMkwgHYfDg1+c/C69AF18F8obUlksv3
XMUZgXMxkTJj1X5+xVPzFo05pqpsUJgsYs+BR0Fv1c7NpXpurmSsEqlQbfINIl4/G5fjBz4D2dCc
Yq7gk/Ey+wa9EX3vgSeFUGmeb8Ns9NspY4O0FytgpMFm6yewWWSOa+ZF8I0P3a5lm2qOHMmP1f2o
DgSCx7qbIf/KcFzr7THgA9Fqr0h1qmNvlywAcqPXXEjp3i6RxyCXpeo+Z8QzDkEWUdqnoFD79sh+
N5KBFS07ntc7zEOUB5uhcE3qA57kkUK+833RHvOFuXvO7j97d6fEOHLDig/pkM/f424pj7iHVcEL
Kf5ehwdEwIR2kD42QIntiBImgHYX4j39Wd5DbYgt8xKrW6oRGu43XPPUxrJL/MKGGRogo98j2pio
4qMOC8l9DMQIxWR2dA9q0t1Th0yxq7LOF1AEwEzaDfgWkGjvzHvjEhhXS5QvFQq0s7VDNUiYM/nc
GLeGAPERyPgf91krMDVueSZnllBDCrUadRQuxgw/STD1OYWXhPrS1EBW7P8jo1QeQxomdq0YmLpj
znYI3QAE4t/xcrqXg4Y5E8pnHsNAmQnj24vgc8pTJrNwRcVssXRvI+HKxtflpQaH6OEAisyL1P8u
0q00MdbgJIsO8xjUEjyvIME8/ymne7gsmyuT/HFjDL939Ap+M3nYzX6zKqzC31Kav9FZxBMYtJc3
CeDUdOgrTNab6HhIlDpWoTR5bZWFNbqRVPSKbmtRCT3CB2qrLxJW5jWw5d7MkQRDgkxFYOQXWR2C
E5xOhGggCTARxTew9b4cnsUsjfStGlQXOUrn7VjUtziShQRYr+rhA0PzbvREdqcRD/lENMwqm3YQ
/1UMtOWpPM1Gkt8f86rmD4bQXHBcBm+jBFcs4kF6URUqcA6mXBPvHTT81wbksMONib2n/283bwP2
Q7wh5GEFbVtFKY8uXIi2fSQmYFKCkfETguxtFVjkKkjYECUDdWbyUQjqFoEhA0ZpLMlXINLZu4Gg
g2K9KNTqfY/uzJ9DIBzj0wy9sAlw32GRMt0bYov/T6iC4moA7wbSS8LoGDMRFB8kO3Jhb6Q74dUH
G0d4c/wYjIvJtJjsVHA7qWocgzd2hUsMB/rFJy24LjWfU+O/ndx/TJmRuXQsYTb9EZ7+ZBwl7OPU
SEYuKke/CFERZCRhql/sseQ+/IJhErJP3sfqQoEBknjm6TmV1vkce4aonnYRXcz0e2Fd/fo259AN
A2Z8sMXADuvvtYG4mr/dw8fge5G3gr+R8SKqtYoEuxo/3RopVILSUKg9cGraK+sPN4CY06M4QLBa
DJ6utdVH2YBZypzM5hHSpzlSMbYGeSCkjqDSHtEycEVEpvwbWJbMV1yueA9EdwM2/SKav+e0uQhz
agSQgxyZmR5UB2RZSM44C5BH4grKeBC1mcvNZqdIF+tZPbshAZmeuhWZOV0wXondon+l5Fly3Ww9
0GlArtm+/gMoHyOyRjbN6jeu0uagjBlgLz5DOZCj4lTNEYq/F3yRQu9/3FR1tc1j/3RbfmXP6p0o
W9+kWqGa9NoLtel7fp+DZNPbTen+5BPTCxrWZb3lsE0O2hCgePiI4lGfkmNPwU2zjDcw/eM9ZCSV
r4kbx08MlbubrkUTDg0UP2MCxNk8OzFEpTFFK0uLTfmREMbiiPHnVA24KDjjEOGKdhP0DSkJoxc6
h5W0v4/rbc6HD+5OewwGt09Cslfc3KsDkIN0bk0+0cPVMOUwZs8BY30H6/ypum3G/b2MkrQYmFte
H9G+9bK/+U6kcbPm1l3qxFBvGF9BWNFC7CCFbJ/jgGqAU6XPJq665Uy7FitrwG06zMMH/POInl3l
ddSzJ1n3dy+evcb3qEN4UfCI+7xmMpEEAOMzdaQH7eG2RyePxzH0gJRekLGD94TgP8wnoMHs8xre
DDZYK0dA3fhux1ZSCqqkHN7KoW4EUAFwnmDXFbQL4hNZekIbsUuAyaEkc3vV+PQU1RBgrMU2vTeq
kbrs6vN9o68AbOU/jAtT/JBJ+zz+LFEZIceorg/I/TXAdkXmrPBTRE3PPIu+774hIQ7uFM6K8bFr
QX1Q1mTh4/DEvpHSGOid4oLqw1cmNfmPwBUkL+NhT4+BYRUfg/AQT1Gg0s9+vJzQtnG6zUa8JmqO
0Nwx7MF1nqQ0R4TuEFDkKsv+8snYCFMJxs92+vda9Xf1RPtg72gTQwYGVk/aYSmoxyzReiUsOA3v
Bx4AShDbaLQLQDMVANYrdpGeEO/SnyTLHrZS5C55+aw7ZnziXg7laNf5+bJcG1G9ME7aydTsx5yh
/fy+A28DbMfvT0NpgZvXH5hin4PExq3XvJAud6OjY18B4Eps+m0kOK76Geo0XORiBg0+o5VDwrEM
kIv09FIxBbiUcwuwid0Viww4B8hr+QGvvx6jjFjgmOkf/sAlyYE5eGRs77+uAQ7LgAlyFlU+IA2u
/UR46f4Lp9jC0+Eixi4vRgFspoJea6c4Fm17d9EiXmh+7g75spg/1zhYPWgdkFczJmaFZ1SFjkqm
4NoCLr+oZDjNNagGwKWa3SBlp72FAQpPUB9wQ0rkDmFlkgsMBkzFahxZcZujAiDQ86qeV3xEjmp7
zPbqOd301/drUeGM7EqmgxiL9kbySxfSJJQ6POQyL24GGAhTbcJYQUyNItncK9i9poyYGQz+G+TB
sdm+DoSBsH1X8zv1db4g34u2jEweyhsQGQ1opXVdavJfIwYyMUfua8tIr+bBQLSHnjTgVrRGDw2v
Oe9VeKkafGVPRY1hcuD+XoN77FroM2RHKbyKofPLxXES1aqGcckwRz5JI78lG0wuvf9BE9yNY8vl
4t/uXg8uFZ7LSAr5FH4ivxnxf4dFqo4zO8vX6zCB5I5ALs1tULgppIADNw6eJSNpQmghyDK4Opv8
zdV+Tj1jrFZxmDLKhAHNlsTsZADWSBZ0ht12QRYAndG2hI69jxe3xFFOPzACQpptbct9SypUzyXu
u19va9NR+rZ6vJ/ff+bRurTD5i/eFVy8j/OhbUFnDXHwzys2L4G561eB+9fzR9BiNcdk9GXv42m6
AlYf6PM3beFe2aVDYBMAbWveJ59JZH9hL714DcsgxQYpDpSpdr4duY2dduCVjjGohuTWAIUW4YTU
noEeosPG+NvvrjdhJ6f6hivPbxuT1zol5vqazrSdsvtdKzaHMzr0hRh0cOfXl258X76mnS8sgfDu
w2CZgLMhizXcm/7PM/3as8ZYr2O9dPY/BBx1Av/sLUCYjb2xx21l+Vyawlk2tCLi2kcN/J5i9lla
kUQVDiRwrId3kHPCPEnUtKUx4z2LhGP39h72TmqU7Z57XEMEdYHkufbIJ0UOHp1kSiA3UO5FY4fD
SIRlTsFDn4BSjcP2/JXt76w+SfSvp9T/zWtu67UYBuDLMUxmX0IXwRkw08aiksb3kCE3Zb8qYD8z
3y8HKf3RscF6/fpCj4sX53fwpvyCD0MNz5Zk2a27JxFgZvoS01SCVvqAdIxrBw2Zkh8Hv8K3aBaE
9Dnhs4CTzDNC1CqZ7hO6SqKA/R4VG/7O68WEsDh2LCdSWeyEcQ6K/H016zYFsyPPDPl2bhf9S58z
III2dX5QgcLSXzOg+Nq4HqpkRRlePZEG608xMW4eP7zbSFrtUJydZ6+ZTORfHSqqc1c39Ub3AZiv
/FTuKp0BP579SEPqjbR7bhraZlCdMF4ycJFvjjD25HyER3iQpuq8dU3iUr8DFdk8PgB+NZBDy5Gj
eBgPSSUYG6M61KZ1+LjKCzxZwt/EXBNH7qhjFkAYc1dnm59f7RMwwKiIkpF6UKYNeaK2tGcEkvAE
Be4sJBn0jp/otS4j40/ZPyNMZeHpZKd0He8z0rTEfHHczh7bJ/+pE2XVLar9d6ZPHid1nIwkVDba
kEiJdUVYaO8gnb/TZFRE6ejNEMXnlQR4KEXyhKz6ibooo2EZKfvCe7vKEFOZ+S/sTxnRSQNubt5R
yTIy55/w46Cz4XaPgxkraaj7yaiMiFIfVm7HQzpHOHCTfoAbqYW7KjQph7TRceHXE6D12X1r0XUU
RBPCNmFRFWMoWRNhU2Cv8USkwreZtrrL0uFvwRx9eBC1AfQIAhxLmOLoSFPQa6K44T0epet30+LF
Ra4yd8Y/HkekT5NrfMQsNAJ6y0/5yVi8MT1Plv2JOryNGizQyfmj58B/5dh+yeW08bW4b/hdXwoY
4iQ80qW5EhKNPPrirL4xCYdFrxs+RvpUmetL4UMfRG7fwf3OcoktQrcsRDIcxPDk58gDLPdvLhQE
+hCKMYIwSIj825xHRbE3dxtcCi0kN//HI8A5vo3nJK9BTjYHDc2R5UZ/8z888C8GFe8/DI0TFzwN
pOXpEA6Rc/LiuQIwMPuiQeBvjMcYXf1Z0HP//S0/vcFnAYqxDheC/J8cscKJVuJYsEDNx8a2CYTm
BhNA4ClcvRFASKScEOjYa8EebUOmY8NQBGKkY+05a1RqMFzCROC23f57cvL+QMzM1m5hqHK6MNnq
U3zZOHxcekyOYC8wOKNkYcNCuI4ZGE0d0yzuEsa0IGAS+UHk4zgv8ruApO7wfFwOmYwJrphB51M5
Dc168JWwoIiI0L4PmQ8zq9WqYQNlq+/iWo1IUHHftdcHVuuLXA/dUUYZTQepFph84wvEoAWktA7f
4BNii789wrKYSQSFaxepixSs1Xb9OjR21XfJttWTAsvHefs2Zsyq4F8MJuh1Ifkm4A2b+eNYYQpu
WyTbe5xPJiJ3Uh47IAviV+7Y/phn40H2NmRBl1/LPgA8nHWGxR4mquSP+YSxqiNL9rEJ6cydGrJ5
3mA5wg8DonfwBu5l21ZYKxn2mY2S0fMRM1RtkAUUhE/aL9hUb6dJ/KwZ8S6J/QBvJpmDEu6YMeVy
+ueiOSWA41VAOhAiOCbeRZ8dMsbLX77N9aM2UJNVnaxuQeeTaYMXVG+c/33kYZK6OUy477K8yqQR
Y6TIAAuOlxQolFpkg6MKzJjFQMwU5eGwwvD75Tf10Px5N8nBTJi89+49e/QxvNveq7mhX0hBKcmR
/jm6T6oXo/0plio4DJnsll8ABt0je77B8ZzzVMakLKh/HkcMlnxUzeRb47qhEPrLxJ7cjh+V+vnZ
81LGdWKLwp/8RYbAFWcUp4Y9kXtfK3yf784z29XoR1q/eiwMpP6Q5PBW+4pzhAP/Dyfd9C/9M3se
LruUJI+nS7pXxp7B9iYMqilpfJBsHdkMde04eYJIeUbP+R04awgVjQkjTAlo5OanPGZIjs0HeV7x
qTMcYYxaLbtx2C6V6D3VYCWYybDtj8t1xeSTWS7eJrCvRhTK8LThOXDbiuxJCAXJXzstKbjWnJ2/
zePr5nveKwSB8iiPP+Peikkag7wXZSbqoL4YCtAvYigEz6Z5BISgMbjsQ4l82tRzUPjqP1lz8pf/
spyWvBpk8LFvPAJL27QeYwiIZTT5lNVEWDG8/NLM3RyFCSgacOYWNVN2z1SYZboGtI6+S+OYw6fY
gPpBlKsg7KKey4WJWH9OJ4jn3qYg0otXwwCDuEYIVRpZNbXHI8yHMLYy4iX4IaX9HVvimFbGLikH
MCz92vzj77vNybu5j/gpCkU+QNojuC8U4NnG1/4h3DVFl+rkxCU0JN26OoNBTpCaLAOHl0STQGAv
343TW6a4OsRDQKBi8knYIIZPPFJDcN9e+OmFKTk+/76nGI37vnFlmlO/V0xS4Xn18E61fEsTnC/Z
DKA2NhDpEbPic/nDacJEJ+7xwqF20fd9Oen6QyKMSwqw5HnNnz4M79LeQYCrweTF/CXQfoGRDYno
y/XBS/YfN5c2myeDIclyl5FDAJ0a0O5vnSB76XEoEzYAzIWYggvZJwUFDxkPKumvxP6A7ED3V3nQ
G3kTjElJXewxkjXd583tw6x8DCDyVUZE+gBmgYyIGYN0shubDhZikNNIW/4AsVJzYa6Z+7V5immk
K+KT3s9Llx3aiiEnHL4+jdCbNisuzpVwOiIp15xo1SyNXRJa+tRArykHVc2lOjfgt4XDWPq3zMUQ
iyuKWdxR8/LLz++0YUl/irUQtgGXDPG8yUfl9p9eajkVBEfuK3VVs/m8V9L3IEHqMpojGXcygwtr
gofCGjdlRz5+xhxpjK8ozj6CoPn063l1ZYT+gX6HWZ4ERYVJGXOgToYOHd89cuqITYVSChE4Z9J0
+wP050d2fDwM7VhD3FA/7AVdAhKYvENCpaAg6YD44aXKTMCioiD/O7odLMARu6M02sCnm3YzbByg
0umj+zw7S3iWvg/w5X8knG6es/KPDpVXxMtUp70/ZWsxTHLzbToVulZ1ygARGP2zswKVtBaFgaE1
fUHxSjClw4qOccwg99BKnorTZysPsnG2ztbVKVlaI0DK9X0C4D7L1ndgXbQ0i2z6mVZX7colkdbG
nmFwwUj/VICKcCnEuJxwr3T+ujAHbi/mQAKiKk7JgWGSvqC6NAsvHsXTahpHbInFRA2TERyW3lEa
WvNuY4X8Psb0aG6NW8ay2DBB999nWzEpxXiQ3a8Vg6bqQnInek7V7ZEGcHeai8JYjHHgRSHU/ulh
Ok6KOT1d4t89BtytSP2McWUDSDtA4Xmf+1ONC7iUBum4j7PbDLNDrA9vxw+y84PhPiNoQ73CR1HD
ODqZi2EYXBiSSC7QRJ6DasH0DzuXEbsHC0ksrgG3pFBSGPtPwD2Mmop22/1fWAfW5l3w1MWPCmLH
a84AkmdkaAb1BpAJ9PB2hmn8OIMTykAZRI7e8MJCzyEkabcB3Hj/7hvDOuD/6AODRUQzd8EnIqHT
gyyfJ+zItnV3Tj2bewOCX+6ZwI3QSsaZ0ET0j5B8s30Kar97T8zckS738J8YVvE6UDV6hWG2SoJs
9h3fDxAaYAkwNhz1V8X2A64oR+pWupTg0y+8PpO5cOYlvfPRc02M9CExp/AlAyQeDccNB3TQBdyh
tTRKAforIugZQflEnTDFIXNDqnCa8+CowL+uRyr7SzKP2WIYfFH/E5DjdUvrpBLNSz+uuw+ZKFmi
MYYajv09p16W0+9BCD24yqgkUxfYkm/FnBye1R8sY/kfVQa++KNymaSCNuPKZtjdqmHZ7rtlj16L
UzrxoUqjZeJIyyo3V+cVZ9qTYR/00G/nKk0JEBN2AHN9IrUaKN4dQ4I70RCKnXDztpGeemW66PEI
Hc5+991KLb6fx/srKmCYU7e1cAx7OugIFpVQZl7UPkX/dIcc/30ztuptOSSsV+buEv6J5NWeemWc
zH5ZSSiJcWprYFX+ACS/BBvrSgcDEPwSZqasjMrv4AdOblA+AGaZ1rTWz00yzmC+Y7VJz4r4Srpv
f7DNcX5h5gX8jQwkx1tr8OWolYaKETHCZB9/1qF1H6BBUFVqMwbuH8GfE6hoLyrO2DOgzXtt2qiC
ELdopi1RUjItS7V90x9VoY79FuMKmF9gE9IFw4pTRUUCWXavD7IlsDfjvKuYHG4w7LkUO5qh9xXO
PENgigFYDfcj9dimOUL3YMHx/h5L6agd2d0BxKDtf/b8aJ6zh/4LlG/KcIf9n3ORM706PlfwKNgH
dw1KJogT0J3eC2kMPTjdPFYw0bbGylx8iIAF0+RNSQt5qgiyY8AP+H69+qz//faQDXC9j3oIt9Qz
w8gzYjLewrA5iZ6G9mULtUj/U2BW8CV9mS96O2uHcobppqDhHpIx3D31GcqwO3SSzuYpWxXEh48H
YQxqjVk6Yl9MnGIP4gjQYqoOuaRnmFfxAW0FV7zaCpeXJkQIAe03Hsjg8OQ9tjNAg966gIRWTrUL
goq8cNTR7c86gx1urL9XzSDzN8rXzDW+a0RREhjyTJpKy3drd5UD452dWccm44I4qmau9PmTSIii
/VpQkUFcJ9O2//RRuUCnp6TiuIcShTakxsrjIO+brWjyMrfel7v7Bk6IOk2PIPt8ub/WJvU+H3yH
OL8FvRlxNSNaiTHRmXNzqu4heHHNaI/h9xtjglzJLGIZjIohTqm4b1tLnmlMZVIMjFEcQFhDYEvm
44KJwx+79579W3/7oBJT5kko7iRGqgpP/1jTdXPUZWPipoePUUsm9k0QmpeUbWPd602KkRDGiLhJ
7qqPmJ4hRbPhmHxR/euzdttsaVa5lUlTf0/x7R6KuZgWYoUi9FZgGDekYeXyt2Un9R8DbFvW5iK5
9BawAcfv8W8rjzJytbNBh7SymaNm2ZjcEui9ZvexIkav/n1cBOkwg5l0D98XaFM+w2BGrwlbp61P
s+EvMBm3weLwGt+YGaPUZ4kOoX+QqfbwG+by6UIfPWc55+p9Lm8xlRi9Ili4mHn2JtxjCbGbHBgM
nNSTPsqPVEk448rThEQRXVh9mOhKxBsrR+2VWiC6X5heWbuS3o6S7kHcr0/60UsJYV2IDeEMn4AP
LwG+2rBLs3dQT/cX0vYK639v7u9LfZZwx+2TE8wHOntYLjFNwSJeKGNtjpv2rAHEaEP20ttIDHzb
bTLQJoZfgk8mMHtJEhm+QpHtizmsL9Lj2tNtzW3SC96eAkCROLhqwzUiTJTzNYQsiOCqH9YzdGm8
1ehFEE4cpH4RxCt5a8woLtKLsX/t1AN/1A8l0ySwqgKs6rbF5NkvTyZ8OGkWQ7zS9jBUe4vXWGLG
SUZ71DHI1TbvUA5w3UM3/FzpZ+nKlNpHFHilx8nEGCyoeEFvv5x9pvFQXchzbQUN97v/7qXZ4whE
fJXO7VnaS0O/WxTB9zPkzoVVWyz5VMZkri657Mk8PVhbeXtDHFs6N93pOEPw2k0GYLLljFq1ffov
sCsOTq5iG8QTgBFp4eabeE590V6zkTGpImuv/903TOLBOyFn7ji9N/mVavq90Zf3YwOyP2X8BOXt
De9DWhfM+GFSh2aUiKsdPcdYgU0atKDVmiIITVG1ZropXR5/Cu67EIf44JBN+JKnB/nYhGqerAU3
cUq3KIH5LCnV290LZyN2cQZu1lJ467e+Gtxwzk0ZbPSHwkvaXH+wQ7y+dzG1KIwC0B4GRUckSjA4
mN8tyTf4F5H8hXTZ/uMW8jZRfupMjlm7Nyfm4KSkou06CyGzFr6vbJkM2jh7BKtEmzdXKBPMI3wd
zvh3Y54hqU0KeOPFifU0NP34nM6ex/J4X2HnOe4dYLs/jhR+AM079WoeuoX0H0lntp0oFoXhJ2It
QRC4ZQYBFWdvXGoUFUWcGHz6/k51VzpVSRyiwDl7//sfPk5+NNb1nuKsXT6Yp8rwqc9ePWzxUeDA
iS9ZRqtRP25QJxlrdinTJoJ3aVCUUgt9bLVwqr6bD5zb4UHY6HncR0HUwyrb+aEMgkKM3+yDMarS
2/yIMepHsumrPWJyUvLKnn2iwO0Ga/D79PwOz6/E0J0K6Bun7rt7Q0i0qQ4lmzGWIJqYhYGLqdmH
M4zNhW6FOTVoFUOpaBChAeYtPUkywX33wPCf2X1jet85leYlyOG9laPP6DzF1Nt6856BwjBsJhQC
MsF5JAeUqQ7iX9QslKkIS4agcOeoZ6EKZtSYT0vhybQmJ93RSSb9OE8XEIpUz4rZZS8S/tRPdzsX
MYI0QGSzCLYEE020+bdx65XonwVfBZ1IyPn6GDLxcJD8i18dU0QXU2xoF6/wBm1DcFpar7+iKsUb
C8a/r7i4wc/E2PnLv0tqP+yZnUpUr2kXyeE2wTvrJChMVUiOvd+gw5N5JhyW4MkwVArumRDqK9Ai
zgdMMFyTCIsrbFZkmrg6Uy5TUVzhzDyRoxu2yBgh8XR8nZl45g+FwZoQ93/CLSqxrU+UIf6HBUta
6bxGpmfuL6wnRXI0wrutux8B26PK538H1MMG2fRNT4PtLWgRmNYPn8kDQ7Hf8oczL9HcQ1TSZBc+
k8ukHF29L2fazdkvJrlztgp8iE3nPgXA8iuf6NzgPuqGF08K1X2VXEmJElZ3yCUxLJCxzuotO9Q0
X6iRzG6F52rPmjNOxN7F/UMnhXb+Q/gD1Tcdg3gVODvgIIJRi/AAgPgB/YMXQ+9yx0OUwYxwDfA4
Q7xjPfwMyyFvXLAS9JgexwRiZ4DhLy4Bwk3j7DEy5NbClH9GI8xdwYj8s9PQapn4qG2hLRbs0hIb
nzbkaLxivK6Sh2vSRgHYODBieU4DubGJbQMaKn4bFLkuynlGrvi28QLopXgusCp7tpE9nClE5/Pk
1QuLPmGbIDgPHHy6oBwK9wsngTIxMkwBIKyxSy8QZrMTOY+sGkEBoRvjOv/NbtN6X2DBkdHf6tln
//VRJfSECKrddzD2mkX1jSDeU9WylPVnv5GSUSkW+zImV34pQ7Re8hYQVfka0+SzwQ5gK+mxHj/2
vQ0QCAlhxQkGw2BzZ1SFdBIJBZyBG3HcQpOwfs8fx+8cfkbh/4CtQfRY6LYIlx+TYqgsUP72dgQy
UfuhPw+45vXpb10sW8ST+hKVzfGygWat7SnIIXKLMfNGiz9cNOAUqOTxNh+//c9Yh7kBSgEJT0dh
+NcDT8D2ABDgDdVYqDA/NFucdkPYYxPWWSUi1vFHj5dbT4CsAyQ6Xkx94Fu8Dj74LgsUuN2M4XTH
Zj5kz8/eS/5OJFLSOurucyiv1UybSqPH5J7QkRtjc/OJqiXgQb5hX2bJ4bv18HL8DeHqwuccl4E8
MUY3oqg/88f4s2hx5jypB+ABAxbOx1ag8HHeDBiaCzbO4OoXFWpg0EebrQRlys3hdXTHdnrhsNdY
OChRy6ogNEYyI7Dr1Fj/OMCTXgIMqLjVFNoUBSPeuUDuAyF2ew319DZqUloN712yjinY+CsLMtrD
cvbdmXveZTreHylU13hPq6N73e6SXnbV9DE/j64rrut1T/GF99++d2RYWsR1EV9eC6oLpBqf3AdO
LD8u/SqZnEjNZaqW3KPB+xpCKpITw2tzb12hhR2c6ph9AUpIKcr41wzGcC9gfkuxxJD3/E9TAqWB
jlrRHdAnTAYBQ2m32auxEagxuoKmJiApt7rOOXHoxdBviWp3EN0ZLLSeegmfBSiuC8oGfAaMi/lD
RaafeFJ+Rc5+akVkphiyb3MGefcQqsvyFlIE/0tp6E97aTGqfDMcHBDJJffdY8c9sAxZAFptI4Jo
Z+VYXZTTH5PrO+s1GRdQqWGoySOaNReZc/QL4aNmOkvmDTk67p5RL+kzoHHbJSmmXgU7kywzGLm/
tepjgSpIEZQ+QR61EN9VUJBfeJvpK3ixi+sYkPG9gxXch87YwpgdJBzlsJqRacphY/lBOO8/T/wm
lD81+7wGyQynEvc5uTAcQXIswTyEEhoi9ycnFi5zwlgdyb+BmYAc0xNMUHPNgBOR36oug8txb1wH
2vI10uJvig3HqPZ1onoN/7uHgBxrcXPUhgCzwTfhREHuMdxOoGJUYxB3aYWICLMEFB2vU8GoCDE0
SJRI/WwngzWKkNvICPHMgMqqHTpj3jtnFyIQEbB/3PLnauCWqMxHTLfJkCfcuMV7HufV/O4Z70Dj
ev645GLSIpptZupr9Yu8yO5av38Zge4lr8V7Vi2aNef/1sG7AbKbgVWz/YNHg4C3ayavKtK6uMXH
Qaf7iAcRvs+hnMqTXJB87aqzsOygYFQoFPruVQk+ZaQpoakE8mesKtMbENoVnd52X6xRJ55hf6k0
wfmuE/J00RM65bzFbj+j/WzRi6Y9cMA55AMmLbpOFqZgiZTo1WuvYl62JQbV7sOgBXTO/fWL6TCW
6Aznkzd5mAh2TmcmDJZxQAfJ/GErhn0/0mRhccweH1tTLT56+/7sOtGj1+I+ezi/I0SNGv4iwTUw
k/7NLt9Q/2DW4A+4epzQW2OBwdhJIDPgK0i/QSiIzAXy5YqDSd3bDRavP9ZzZVewlHC1Qgq/DIug
4Wiuc4AAXiuYLwOWlAjmHQNjEiJB0LWZKVvF6Wxal2V5uCyLJcoQ7M9OAOAGK2Pt5LzD8zvr/B6L
WOZVxdeuMZzcME1LiWTg8HUrI+gfB3tmo99lg4AKptYeAVZBAOd72p+/jmAb7bqb9Ke5+D6vCs2F
+VcD6kjIrj4ehjVLBKdIZHcvfssJ+srz/rPFDMYudYFqPKFLQ7OIwWAeVKsiG9i+1zaRAOhD6Sez
+m114XdsBAxi85Ga8KjOM1An0rAjMEmd3GE3qpjIkv4CPJ5DuJVc7RXIxpx0TEiAgugeM0e+wqOM
7p13BU9ivelW+nvfYMvGtZj7pm+MGHHmuLUw7aLn+MR3Zrb0D2p23akjaYLnp+6+hhdoDcBtX7rH
zhFRqln3dbdo/CGH+DA6CslrzEijcI7l1HyBx7pXut2UcFtO1j6+NP3bqt7LWqIhX9ucZbom5Ugs
6NdSOHv4HWUgFnN5XRnQMpx78N28s1/8ZAk6r69/wJbfNKn+2lhadSkGA/TFXIokBBXpLeyjH8B0
+tRfVWFyR9T3L9Cb9ZJyU9THcL0n8sEcbX0sPKFj/k+8bZC2vEYlaXSaV7iw9MkMJ0o6/HhsPHcb
lP4NUQ6aL/AtF+8eWReSkcJFzM2rGjDV1zA6sB/4judhRxN2+GbqvPEHu8HTgjGqzJ882Md+EINF
ys2FYrDZlDnJ0inAcrVmR1j3OdwLaIO8ZFIWxlgbYRTiv2h+6xFAE6OKP4aDhDpBuoIpzmg7EMbL
XApXKJXr54R8FNEV+4xVQJaYknFziSYTzAweP5fyx+YqkZ5udw74HS+bfMKIAk+A8fd4HrHD3zcM
B2ghwb9gSYt/9KyCU8iqgnLPDOHtSXNzstUDGEISI3YKd4KWT5wrDa43uypTV9LE8GB1ViJgQyqC
DjUztBqwVM29K04/qgaeGj+oLN3SfSC3J0SNCvgevYGfKCWLEB6QCiWQ1Fn7DfiEDQhTx1WDCS5u
VFDI5PGZ8ulvO/xSEK8RvqxUw9LA/QvnLTFvpcn6QECrKCfm8pxsBhgMOQzAyoH2ps37rhIPGPbs
OkSlmED+1bvOy0N1Sgm1u/+p8XYvEjdBH5FHrLTFIOAKR02PRn1+H/3mxrAjYLXe/Obvv+f4Pa38
V9oH5wnb9JcABxPYgJ+W2zhg9dEnlaJXdB6ycgdtYo6v/h01d5/vvKJqUvlM0KPnbOAVh+9Innez
Yi35BKumCPFjCGB9+x33VoqEWl3oraSFZHd/LBfscq+dkYILssbg92AKOVQzvc/KXXjppkj4qZgR
ZmKWbheklHGw5j20c7hzJbR9KQNdTiAoOSiSelDCOf2mIC2t4XFa55AH57+w/GupnOA4rG6rPkUL
xCdoc2PodeNmTq1Hifme9xLMoLwzcoJLgF9XVg3lyW3YjdvsN5EWv0xLYKl1B+rTExG2BLWSKQXu
KDlKYHi1Pxg200/6ivpnmzRkt93lNAEIBwBNmZ90gviqMGlgyM2sNVFHbFkQHspFfco1F6fi29u7
8DZzqmfQQqCUsGB2XByV1TCNxx2JFoL7w4bYfSBR7gTBDcauGDmL28FeINuGk2ELZyVmnmYQPsYc
BiSMUprq3DrPB8tqApGi2jDxv4mk58uqu4CmCC5CCikAAKT82b0+V8En4zY1DM05ydAMi3hoVG+M
z+nG6XihCAD1IfIBbII9sNEHTLtsGBtXOaxQY7y9Sk6YdjxDIqZryeXXpj6/QmZpF9tp5SpscX91
1kK8AS7iYRnz49L8j5Ep73hdnWJBAKxAGAieYwPs4Ok1DmXGS0SBj/TxT7IcIhYR/ME+NYkdZk1m
rIcLBQ76LLqT7zhfv0Nt/B42e3WZH5q//u4+vs+MoJzfUU1AN2INGJpXR0XViS53wwSQGp/FBS7D
sA+SutouB5zqV7iqpGJVLPTWG2AcGdBwDlXmMntUo7YI1JX8E38/Y2nrXmC3HD6nWneUFWTa2AB1
YRKCJwDsPJYZSoz2f+OFzsWrjdPSWVKCQNT5uAQT4ZDQ2nQOLBg/u7W/jhw1nuZ/KVMA6HefB5xD
c+v6wix/ObD8mADlwUgY59/j5fLrLf2v19ofbryO72G89LkdZA0esvEuYcxPa/uwFPe+WQfxGHwc
BtYYZrTVRoLUqo5eLq/TEY8pnnSNB5LFKwkNvsQGAiKmsNCO1wOLOoB/yTx4RUbzOl1rdvqyojlh
rimhKD83+ti7ueFNOUOtKYEptI/eheCV4HS2JlO+HWDuXABmTAvIe1drDjEvnarBXLHmuzr9F8mS
Rrs0IhDgZUfzqxXt5imhAmuehi/4iLipuMnOdQlU3/Ls/JXy/OSy9G2yjlPoE166zu1dumZn4a1e
1u6/r+f2HPNvbvfPa0IEEax33FE4gPMAIlxavNm+sMhfr+e7Hb3Iv9dx4rcmQWNymmKrLtz2J1I4
PU2CP2Jrg6+Fizcku9NJuFefgGpyomBEtOXNjk6lzzeijnsgZhdAzP9vjTD8FEHIjMudCjKiS4zM
lHvBTQz+DxrgDeNuOImfedQ5yKKdEpbDmIV3LbL/vVF3bz6teEnzCAIM2QQ9rM2j9MSbNCVagAwF
Xho+Sfau767PAUHZ82cI8cyNeNHrtc/pbQMZ8qp5RzpStqN1395R3di83R18y3hrmX6qeMQEtO7a
sPhZ46RrzgfD8tP635vHcZpPIzZcm0PJK4kqWw14Zo4eTyxeygATezZgwprI236EOFapwVNxr4W4
DJVAOrHanX8WTLqqc3+X8A5nBPObnn9++n3ZRfReXrw3rGw2c5Ap6MhqOEB9goPmCjYvSyeLYR+R
I90NSuwXTGHngukAV/x6i4OCjG7ezWlXPqIiVfGnu0VnqM7cFWnGIP3BGu2PH9roDD/wCzPLvSg2
oesv4T8ZNFdPb9xLI3bgV+FAZx4QzA2nfm9kP8AFCMDoYsH6YH5hf4MABU8Y1slb63xp6BVBGiyg
KDHnRbZ7TmpIaEgw7Ftanz7uI3epq+HmPp3BCLSbLy4bhv0zKl3KkD2EABCMhw8WF+FaMaL5llbf
nTCYk2don6Kq75hDjWNIG8eQ7WGXPUYlSM2YmZPDYQjlE+4baPSvXkHqk4BDhBzp3v7vwDj+yXZX
LH6aX0iLCy8Uq3YqEHZohq04jvTEY7CntrL7lQJSugYqGnHhc9DW3hkf26GGw9Lum17XNDpCPyFU
h4jRL9kAcpUQ4Qi3e9BP3K9QGYG4UdUxqIejHoJBVwEZZTk6TsXR3yE+VKURPKX0TdqQMObr8Hw8
KTtYXHCdbjMy7Wp7uwDKg4mg7zXK2jklX7sEJmMs9JiUXoFdZ0em2dnTIbMGEp2HacW/CQ1Kibc7
Tq1oBQEnp9gkTVHOQXEH6sdYc/5iSSPIEl9AZghs4GckDlEL1ghzDK0Sz32ABwVd6n9bqO70C7en
3lxlbI2NBIPQ/5s9SEVQED60ADzeQsJ9BN5KH2uEq/N9Oj9qzk8U6/fhW/YGfDAWfjgKVrsgYTBU
9PgqCd49h62ViST9kLiFtEuP8GRrJWwlvDsZLBhAIJv5ITER4n1JdfsryGu1Dv0r0HMXB0AG/JB0
vjA5aQifjpiXAPHcEUHZ1V/paMwcK+x6wVFAxRm3QnPCoB/ZU0jxfD1Qh7eYslCpgg96tJzYBGxh
g4G3ZrxFHrCcKebXgaQD2DmXFr7L4OFxolTTDxOSB4ZWsCdaYamms9NDqCfq7o+hJXImRAQTpAx+
D2ZPh0sPI3IaSBxsKQgpxXiJnBLnAAzvgWyvcDhdQWfLJ25y4fnqSVskP/5XfD/oSzyJDSrVYXuC
BGDB1cIcFCSXB+PUxq+yIOGMghj9yhu/FZff/Ld1OGlQ9ZVIW2SXoT1ndIMwaIkVhv1O1CNu/Ue6
kDfxihSAu39QDH3KTyH3jWqAyPF6JY3Q4iS9sMZIAIoodPsWqwFcAf+1oOVJoJOmpSJQOLIcaEdo
GkIvQwjApk7ORMS1djOl3noNBItZp6SRsFvBGENU/NXxxuzxOvpgesZ0IwdysRsqF/zu0CxZ2+UX
zzRV+Kd90stalWxRlkWIrsqBR1nGc1UTZVlOWMlUE2MCR8I6pLD7nU8N+LF1hp5VXN8OQCWf25DF
USr8PnTqnnOumEjaKtUA2TgpGYPUDSQoYvYJOgF01He+sSmJck4xAgRe71gF1XdY4hpC6qQlDOM2
U+phg6M9rGqWcouIS87Jp63e7eYTnAmXzYcvAHhzf38hzgqNx/pG5XgDvHuUI+jSJecdk4de+IVD
PfsqsV/E58ZR+NWt5ZjCmb8PW48Mm/HhMMbw+jBwaksSab8XX3PHYwjFIFaSLf7c7azgr/HxE0hu
BorEuEB4e+fWMcdWPJxZocGwHq6Wn8EUFzpaRw6y45GAbiYf+Cpx02Iu7ogUlrs+7CN2af9uCVXT
5QdDuguXiPV8wpgtM9Ne2BtRmPUnWgIDzd6O74ky7tNOVRsKWXCVWR8SxBGtNvoDhw0+YucmG9MC
4iOIpAftnH2bYiYS5Y3d+1dJiVrgNLWpRF52x2b/b8OF+84ftl+x+Vc2++9c/Iz8AFFjiaKBAqHw
KLdOYmpnMyxymoAS5MRNqFcmpS8kFEwTX5sBJw1rLoeZDvF+t88DIYgBS5E27jm1a/+aFQifzuRT
Nn41vC7OCEM0UH4UAmgGDWAYdHFMdVA0JkaI/zgW4lZ2OH4s3nuOD+8mdijukYNwzMb+YYz6mQkP
HY/FXewsM+2jyjvLzf697YMziRENphtV6Sgo2r5ORqYja4VuOjULKtR1TCSo2noYPM22MjXM+x0q
5ujCTnKxqfPvRDCmKlc5CeZ7SbVeT+9K1dXHbfJuHkqxuDEokUAI+nptVR3pcnmSi1beaV+ucvdz
kjlVYpfDnDTksNNGP0DbQgju7iWLj699kps65uY5xj+QBdkTWdMhLhD9+Zya2+zTRjJWycyKfOWW
fK5Ox1Nvh2qXbSEMY8wXcQlq6NB1qKnBjVoH38xzoGEi9BWAANIGOpUPr5m2pxi+5hpwy/E9rlkT
B/4HjIow1HG/Ghq4TZFXuh1tfyldJSCHhvbzGt/PTq83NpVIoBm5r0VQ/YGGKU/4bPqiTIGAAFEF
5R5JqIovaZ7iKWfnU7r9t/cMr1YTS6efaT/XtNDmDFIwzGjBEnoHHZoZZFIlYgHryoDr6vN7fSgw
vBuOj5qTrzRY+af7upnmDroXXnTrYzPGRAEBHSakZnDLvXrgfeDvP/wcV0P8kd/OL0flUzH9AAGQ
J2MFKVACg4kr3nS1DCUtZStrPo5ESYWfMMMNgH1Ij/M8qf7ZmrEBsMQj/K6XpjsI2WIgRHGXdpnP
e33rgoUau07fvXHuckz+jY2U+ZaeSIYrqQ/lp4/CCpUWdKoGPyJ4W1iQ3ScS2vighqT/tjXs6/md
qLMwHK3s+m+we26KCTxRTimMiaftHxL7KUMk6LasAwaG62z1lCnvhL0TusIDhU7rC2Ip2ha2KEzj
sB4YMrVDIw47lMGflL2/yEO1YYF3Jum/ZEtJ0hDaZd2DGy2YlxpmzUAttQ9jUT9UTIdmCqyW7vgl
7M1cmJcRmJ/6Xcv1wlR9ZZtJRaI38QUUGQx52mZUnQMInLJTscWXXtkPv8eqlzHBek8blPWPjVLt
b/f5b3DUJJ50fu4O8GKvP1RCK5PP9KytPXgwWMTLfNL+vcYAf31ktLcAY+oiEwCmiqk3o8d/RrV9
Q+SHAzgimf9ovqG7OrIh1e95LWzOLtwGt3vY49jAzeMxwWd1767ZP2xrE5BpHa8V+gYtkdZIWyfT
CSNwJ6DVrFgWL6KpdEXzyZJH9s80YFYUTFle6YzEfyLak06S/3pOFIuuke+LLonkOtEA8e84jWgb
U0MkPa1FaB3/pH/kc0ozTJdIB+yuSUB213yREhEF09VN/7XK3Ch2Y9Efx7Ubf1x+JO5EOtRaPeif
uCliFjPNYBkgB/l+UOLHuozMxWcjI0BDgdt4V65p1i8luikTHWbrK+mXbm4yI7Dbjb54bK0PlUjp
fr9RmekLG7Bna+0kDJbBKlk6GZKwOYEOMmIAZtGwW+xQmvrQ82aP1Qt7KQbzP6tY92YfmB7xc87I
tKfZN8rNDS4Hx0FDNeFUjDgIp2xtZadD9YOPjn8to2KIkaN+7sB6iyGQ2FJiTI0Dyid19p0D00oX
z3w4DPEu8+sIrI34y4EuvKXwNmJKBXc+vkPMe3u/E1jYA3kD8BbiJPhDG9l/r1r77WwJ7sBGRtCN
uSSGakZQoQ8qyQUOHk4dPhpsVGgUnKwjuDfYm21nub8N2iifiwBkSluCcPJhkVK1QvSt/nrwpvCz
H9j36IHdcGGLxkhISCA4dndqwuAGxBNi3ouo5yy43ljPdupycB3Kyrytos8jKOgz3hSUllmG/ad/
fvnAzcn7jMiD+fIZ4spt1j90KXWzMpexRkX1lvBRXnYg3u9UY0KN0nUr9ASDE9wnjOTLVceE8+s3
2Tur/j4qi4pF0vhzYMmwgxOV7Rcw0GAjcE2g/XfAjjWgeGHJyO0XvEomY7jmNRZ7IwD/x3Sepa32
SY5zTahqr4Dryd4+WXTo9lBeYCUicDbgPUZf74vbIm7phT/sz2Z9BoUrmcEitBhILtgv9WnJrYL8
I3R5ADmDCA+77/pGE3WEB4aKFP7Iw2mosDG+FxOSFgYHtaiQR9TMzbZ2S2cDdZYKCRYnQ8QXJm3M
zM4iboCp/INiiSocauZzYsI2RqonaFaNp/vP8B6b8PEvYw0A7QIvUvOZc2a4rHAThmqQehTHxHEE
976KWbmNgLCGTwmxmuao9bD9kuHCYCD9C2TWdDWi5MJQ4PkVeBxwPA71VKVgDTqm+FNlfTmS2T3U
1r2sP8ZtcHdbDealoOYyh2A2ZbYoi7y89Itb1NOFYyBd140DsoOyjmRpe/LOfbwsebetkufAvBG+
LP42nUNfiYaXt3JyD65rYOlqxrvwTbaL7YJlslIF6739g9x+XXGPX86pgiCdFAP7/IeJyezryqSL
DOEMpNcRfjAU3el5ra+4Gtm3O9AHX1F8Xrf5sbGCyzP4lTRxMmix8wRjhmqP9ULuyBf/VrvNvtm/
+kPBM8Suj+GWB+jRUL0VtpwI9wkdv5YE+LPHHUhipgkwAkCWW8AY4tItbnMNyS7gijYGCVGyXsrW
RUsEjZTelPPHeabyjN01I8s23ssB2TlHRkUMp97+IwO5R37V/tJPsYHx0BC53oEv6/XyVw//dx+A
MrwcJFBroJSUq/vVfuvEsls62NXXWuvO5ga0tGXQBFlkas8dO3CcJEADe/V7lYtgdYDMQRh+aVMs
SFB+kxTIqGoOAf+eJ/8cw4c9I/1it3wR+fGdILOgacpL1FXCpIDNbPuwn5Bm1DnXGvKeH33mUZlX
BjREp1e7wCEK57xsS/eQcSj0xHrR0ss9IRNzorWYkj0caiGuKtxBQgNd9z2mS3yvlNENUXRv/Qr0
DB4ui9jZkfdMDBmIvUKFiGPGeCg/VPxH79EVm9ePfT2QC7OFBGsy2OMmCDcwB/MEr4qzzXlbM3Kg
7X/Bbqa3FzFMJARYghl1c1jpo5eB34stXGIwLYX59wuhJv3JDoxWjBofExz5vNsUljTACQZG8rK/
L6dQ0KIa6mMdCFnP6DJ5+j8oXwYwsRysepHhw5/KLhleQpF+MGDKiiTlx84cgT0UO2RnsK/da2hi
Rc6xFF7tNxIVhKMFvmvzcgWEELSjy7IdY9DGBAjXToL+XoL2utxmBsZ3iQRZ5+Hel3KozR7LK35R
DGuW8IxR1KBCeCW9ISoDc12MpPH1mE+bZTFVwf7VZa9yfrTaNN50yVAKgLI3tygoE0H6+I0egRkb
hN5O6IQYOfJnIaJenb/gZAdTigNAVooG2q2A/EzON/omyaFvop0CN3BVD7t28i6aoeThsmFL8TO4
JnpohttMD68JMnAmrOF5/kQP3g8ZNkcvr5cOH4EcyqPt/B31/96kugot+DnR2K6uBM7gFkYqpsGC
9LJr6m5hxWDpM3NG5Hp8nvUilmTngouPSmJR6X2m9VSetdP3hsWU4ak4aoiv6EyvAjk5AxHQmdJP
8UYQuI4qFDF1KomdnlWbL3qkqOxBp8BE+MAXbH9jQZi+UU1VI917ExhTzaA+z/CGyi7pB691575r
Tu0KfiRsh5E2LeNt4jxcI8PMa/7e4/iFXe+ecdsguy9bjA7Xb7hBqT4b4ED5RVpPXsILlxLhq7eT
/7S/FxXdTJsV++fyusECBAXH8Xbs7VFb0LuDQU2Vvbmm7vuiNEueo/PwGjy9G2THb3BOflOdnmR6
js1Z/69D9bfk2seZR8YN0NgomUxtkFsfQLbS5jN2P9AmWFYk5hxzY6OtalNc/tcZAUHYsQ0ySHwr
vg/rAgLtvwnjdwE7LsFNr4OjhOeVdYXRRY1O8d8cKfVlSJOkcH1V2lihW/k+qDJoGPGr3kbf3W2M
BuIwwIYQHJR465OS1OsfzHlk565ENvwWZT90/vg3fgQYDzpYrR1u8QrXtcpWJgZmi9pIZK4DrC66
ieTd5qTlONcR+ylkHMOBhtxJ6D0sDiuy5XnWWhl/Q0BVwBMdM5P4I6iXArvIWvJrQUZc8Q14cpjU
tzjTBRx3pCazFylMx0Z4jsmMgkAryfIie97bkrByXvfhEGrB6++BmEAEosFHTM3VPUMWR17OBrdX
ykBMi+g1rKdJ4Wgs9ECecZqOryiJsBHPjAhyDKhwAwTuqScjuo0b/JIvQxjyE/oU6LnFsB6/1sjx
MS3BYhBHLKKQWLfoorN2pmDFM1h088uQpiDgTE2q4daTdsIXA0VVhzMxYHLtvNGhvtwcKTw74der
dOuIk4tzBMTxJLf8QDBkWdtiFMTaOP8NH/artL7odVCQs8gXItQC+BPUslnk1DUUXUGXmlzU0Gk5
1JdogPfh8Ha48PCkfVhgpofL8JsqxApdx2VYkzaMxyOq1rsD794HH1FxwjA48aYSY1SmD4yNAbWx
lajsUkyLHeAyZfowrS0l5Oy9/q4L+0PdQOcPLWetZ9u/HtFe6BtgUCV35oDb4LvmZ91f749u6cUA
gMrVr5HBwb9EBgFX6mo3WIUNbKIAeqwD4ERAn/8+A/QOjo9JO4VV2Cd5Q3j6ieRlbKFtUA5nxbCF
VR70xHuwK+BLNq9GUPV81SUFOQEDmz8RpOSTy/wxhzpOjhreYFHJDvWztiEVEpbh1PMexqr/Zk0o
zHh4QRb/EvshyARb64BJUkB14r9aSxsI0fp24F8AC2byjvkwRlmtCydjlM+Uww812KQX8u4z74nM
yROTHpqIenHOLuNn+PTemNQ/ZsW4c24gl9j9//EQ+bpY52vtpKw+i4ZerOcJWxhzoo6uO2YuU3W0
9ZrxczUYKeGPJvQ6bKA1XIPL+ppb778O9kymxMxsGJcTVTBu4teCsW3cR2ba88r0Gnz5zjX98tVN
hBlg65WPrzvMgM82Ldfslb1nKswoKnnmaad6B4zKwxV/SPpXxuq1kyJ8DsIKslvKUOqJN5E5ycEL
83G9GGD+X8wwFJhJkyo98+9q8YwLzAVm1x10L+BlzoRLrCfbAFOWaTlsJ3l8p3uYdX/3ldRavXAQ
90aXuDpdKKmFLVEbnXd9v3LbSeOhvU/efBa6qyLMw8FUT7A7orMT6GU/KV9iyuYBBMFBkzwa8sdK
Y7uIVeKbupEOP7GN4HYkdHC4JQD6UuqgrzjpiZQ0HgTA1l4yeR6QxEwGvGotce2nFOL+j9gYGaNf
hCIDy5p7LKP6VZ3lL83jj7X1XgE9HQiQjOU/VVuGbfycWROmTLX9AsoVLJKhZBeJQH4zIERSIP/B
iIg/XZBYnK5ZH2nOaNyATtq92OU2NBuQgi6Tdn8VSzd7Hgx80gX2Xxh+zOTxG6ObL8iOUl1QGc5k
Ya0kfG0vWCW9xk86NRyGIYgyIroEsLpSEf6dwMdKTAuHvKGJGRMF2v5CAQb2Pbr7Rmimn6ExpkUH
ahbs93ye6SlYp45+pAx0l+GErSVF2HhoZd2X+/WeTucVIWtTKPmwShDW9WD6E3g9unu4uvmvqPVl
F4j4HDScPFhShP2ogxNHTgQ0gEtYhFLydsqFChKtTYqwts+p5j/jxtEjeEgGflWte8sUj7Z/LLIz
8H+avUO4F5aEO8nA69sNOHC+1iOGT96boA6MQKDxmMlv8vPxR8S1kJkuAK6ZMm5DNvL0Mdk/fpNf
YNp3LlMaxwExC0S1AtexVWn2BUAO0BcFJ9Xdv/WWz8Jr38SVtWfvb0tcNOgGyWP0n+kzeieffY46
Sw4Rj8S3seGT1IdNKb2oR+XpGf9Iw8JIp0ABiL3x+BNf0s5XXLTnEdG2CERoqgOS1uET69z+n+Nk
kRFQlyqI5N4nBZDvsE0kfEf3jChINASvmtROk9XjX3gZEgU0JO5KGIjiplxhgbid3BcQXuKX8GH0
2yF0f5a+Gu5QucBRPTkvsGbakHkEaUkZm+k2rvYwJLUzntgiLkleQl4DNPyx53IOUnXTcTC2OlvM
y1QIY0yo31h907WTCgOjnhKpQu6ABc/fdS67dWoEL58AKN9g2ip7GN66DHAcJkCob2pki0TUs2Hr
S21YjXLc5xsX/9B6JGQv5Vih0Y8UApew6tWpc7zGBjtLiF35Z3764s02Y21sZM2ygjKmLIPHtH1a
XyA7Lgv2xsoxIXQhGcH5ChXS+LM+Ix9g68coHAdydvXJdvJMGSYir6ZmRGJwRQRqmbCg4PUIU/MJ
PsmjfCkqMqpSx0Ty/RYubyUtFPx9yptmiDed2sJldira/5tvbGOlxWVRBcLXQcU8DPIqCm+c5qCr
YE4Bbx41D50fszgoqahI6JHGmB+DHvON3CRsAGNKB1X0DQpVM7yRG4bcn7qC/NB6eB4Er3rYe8WF
kV4hRvzzP3+XLkaAJDoBfmlkvkFOhU12Xq94TbHmVcMeKgqKvE9AZpwCZRADt4aRyLDIcEE/ng8c
VQP2L8zPmURKKrSD0i1ERpTdsZ0YjvKjD3fPGOmjhofHxY/4jU8fxYH/zwRdgrbcOuRG6S8HUQBZ
QT3hPWJrNw899xPTEOB6RIvX8NN52LHXMGjl+LJ1H53dvOxeelluUaO+mDqLllQC56NWMdxPF7VN
UOD+7DyXHSYzuEFBqcQ2SWT1oc+7nPp/8qFipnp67xB/XP/MFciV4N4fcTk127jGKX3rEK8FGP6Y
61CsicRBsgGszVLLStrQTZL1iJB/8tNsGFtnqgoFLdFrWS3Bi47bP33fcGYCCw9fXwsDuw1s0kbk
AZwPXCRUpaDL7bL7j6fz2lKU26LwEzkGyXRLFkQwYLpxGEEMCIiIT/9/u3qc0xW6uqvKgLD3WnPN
0Fg0yWLF2I07AeSnJVlMlPiwOZbtMv/Lv2A2S3QatQvKBGjvaHYAIvBkI0EH7WDfzG9uLTu7h9Pm
UZmNsfu4ZqP85rU7K9Wstwz1Q3+Kk4m5uujfec/p3DgcSOwgnUtDE9tPDlNPwr+Vw2SpT+P3Zegu
XBdxSyzIV2TC0zMkUC48LYCCwCgQMRHhifgNxzJSbRn0atgpWrwgX4RkhCtsoKXxkmiwWWRDwBcv
S1JH369T8hjA0sA3K/GQCmq5sYTMgZep8RMbB/JNNk0YKrOS0DRxtBgeCwpODpFFPIIepeMqi1/T
dPrb3NfXlQS7/qabDc3tVzhrphB+B4gC8EjBRUPvLwcuXTV2GgNwi79JNVOPzY80oGJxT3RtLMyI
TkqqN2EOpHbg7OEZ9E/JBXrEBTk/YVm/o/BmQU0vhwKZQpxKSZAaCC+kS+/SXCC1v4eCi4B3ZvMy
6pfxQNaCHSd0eebSV5EUz5Fh4EUX95CInocjjGUlnGJZ/yb4y+ggWSlXAoOXj3FnoTveG5ZTA6ID
nRw9G/eVniDcs4mxhLQ6lBOQMlAwTl9JsHN1HG2414rJqKi/xU19ap1L30Cz9CTqqjF6uDmOsAlz
MpGvN0IB2HgKOHRuka9lXu1r2I26Jg80ze3d/o0TrYyjO+4uwHu0N781Kly9O+/4151xW8mnGwjW
5rpSN7D0YzUSUsjCR7aC8TQUBwDRWJkoh8Fq6GXb3uH954cJflHdmJgTSWLg2tmbZFh84O8BvxNx
V6M/2EkZPSEfWw1BDwmLw9Ezpcvy+wAPzeHuCGO53uSx4scaANmI1QnwJIs5B9+ABFsSd3eyle/M
uuft3hP148q5rcp2/cLL1Lyy1kN/+820nams3nVYD+3qTyPByJLZE3gl4+z79hEy04uf2+dU81/T
9/kFsOAqdjvOo3oEwX55i24jYXxYLgfrIqqjgf+efoJ2leLULcHTjxLUh6fsVE2eEcGZx+6xM6dT
/jPO49Biz7NuL8wPBLoIRz6fQL05siT9ED13QiyIMEpXR9pE3shRg3/eNyyWKUKoC5h5TfeM60Xt
VRg7QF/phI9ZiSXEjxRYvX8oBW0ckZcKPnJIAlbzSS96r27xR7jG5AF9J6bZv4UoIEjsRbN+nSJt
niaeipwfH3Uvne/AjnsbPHp9RMvapjtrNo1o0UqKo++hxjHlM2qt13gIWKJ5iOwdFfjsHnXC2wQH
rB5bPKj/4j3uHKv9hxzK9/gHf/476vL1dZahe7pCamIGGKBdoODoWgmVYuI4TdSG8kza7CLqKflA
Bw9UWU8HywFePSV0/L/L7wZn7MjO014weMaKEQuDyWBc2YPRleb5MZZGg0VvIRinL7eJtIX6Q+hR
HSFwvC4p18ucrylm2rDlc7VJYlitcXpRtzkWJHDbu9P2eAcnmJFqQp3t01xfz+Uhw0VnaL0PvU1y
vp3Jj6U73XwPnckt/vKNq/P2EwBGbQRlg5XKwbeW68C9+0oImfby2ldEECyV9X2pzek4SprTqDtj
hlsemo/F5rPTcKfC99eAgMS45g7qeeqc01WfcrQCvlVsZoy09AA1jy2TJB5choyJ8QqgJlSTdYqD
Zo08CVLTuIleK2rNXMSZ0hkQiKCdmk2xpudU1uxfvE6kHMQcjzvD1dN1LDsOxLIHVTP6E4AtEhNZ
ZBZ5tFvBlLDwmJpkE6gxUGSK1HzBndpZfL63ocb6BcsZoB1tC+YsSNbYdKgA6DwTMpv879Um7JBN
lhA/3FNennYTgzjMcOD3/fPD4a6w+FGBfsGoDSHexVKH8m57EKniLNMGeCYJ8iKaHomObi8wU18Q
QU60Nwq8ckRvbyAE1+lZkGh/ibX/8NEj8XoXtEyLQtyyy8pCW9r0Ta4jpIG3Fp6AESgEH4DJg+f9
e6c0ZWNpSOU8ERuVLvrzboiDxDbZV/uBVyyzk8AX/PbcbJtZGUlQ+IUwFnClD+Pbw6boikAKseJH
EVE31IcoF7ZpRHQPpAB4LgwvDz+q6Ov07SPiUGdw+rjSUK1x0HjJqfQyIcx5s1afbiIO7S/1jR8V
Pw2/C9QBzS2AbqRsaAYh+8nudcurDEugOJfz4tw5NJP3CZoX85kPFkAiXpRaL18GNbNknArWMkMc
3K64T3DMjbRlp/idnmttKgYu++H8T4rABezQ4D1HEPgUzMLJQ2u3DR2od+foFzPUxYXXQdgD/FVN
uCRRd5YLol+VSzWxiV3xrtSO6IaydT35hOm6jbP1a0NFqy07kGRVnUKRd46YUO8WGDeUc2ZzKl6F
UC7AOve3VeU/Y1gpELHrcABPQ5fZRwQfjG39yqD/QDH/OX9vmA+KnQc6DI3YYWdRVIclqzJcZl8G
sZY3vVnl56v0XB0As4FR8WrGkbMLmAoCiYv9Od02O/NN2Wi2MFNoSuPMU1xKeRj5Yl86YGaz6QjT
0OzMtvU6P8Vf/ELvAA9OW/0YYp4rwKiFMs587xcL9B7nbkiwYbUajvsR9UUvMxJKHOY+A6Oz6M26
ggujl+ciJALo0I3uODJjHnLWJlQMlQ8vX0xgwIJJ+uVo8rodKM2U2W1FCVV5eAfhH4jrRUBpCZ7H
69Q93G0FJKvl0scjPjFufWGn9Y7uG+JYGN+xR/Aqssby/ji3scaiIszO3nTRGN8jrEe0PbjQ60Bg
Fbm+mHLx9RjyozgNKNhiFiROCs655zwPOO9uZzYNNvOdyD9nkWIPgq74+ggKZe6lRwTeG65RkM7n
HKcSAhC1jUaOPQapjO04b7H1yI5KzGX0WiA3xsSZMmcBb1N489+PQ78KRDQAo+xq2wTDw+BM84sG
TXV/Tja5oTNNZiV7KCQQ8p56fhdgfCdP37+o/wpKuzfrjEVPEMuRvOEgKrN2BuFgREALIRJTFNIY
mMWFw3DJT6ZwY65Y2mCZY10DmZDHhHPuzA7KvojEh80hMzKwU6tRBUqpboexsmDw2pLbxtyYBLMI
gqGx/eIZPBGOeomXvqynDz1gqsyvuS1laLI8lnS6CdpayLA/t7i6na5L89wdC/+CN4MOKDB0f7xO
9CvMXP5ai3r6RxSmeaArwcDjtsU02++FDzaCqL/sLn97eVnQm+J7BQrbijF5BtJogR4R8MhuRqLb
LioP5eqcHYiJ2l6R6QD6tELa00c7hiVkUFogZf3425rUEJjclX67aQQsj8rHOAN9QDHNZR84l3WL
3efNhCSlVMQME/iWbZwtuUu4CQUmhiuSlWdWCiOwNbukqwCWHCgpsK/Be5bieHXD/g1noYnSGi+i
wpmB4N3VDInJ++C82APINiD6QupVbq4c0rH2vuM7LT4B4bX/AiUgtQbPOvYQd3hgVdJy+26qbvmz
mTvXLPWX7lBncWqCdp3sGPXqCmPSE8yOIRQIXtueMN5ibbxB6jly3VGiwmPNmZIio8f/Qz1ACYY0
lQsYAjO3HLYac2qGDfp7nVwYruMyQe/CxkEQI4Azj3xaL+6zEnuxcvqZqgiRJkS5LnCKNghpGV+X
v3lv+zoOGQlmVPgCdzeGmBEAUC4ZLiZ7KsTO/Lak6aMC/6zJAear5ZORZLbYKl61REcu9idmlRw5
7z66TtLFbYLCHTIGCm7kyjBj6ClpEKge2asBYmA+011fdtv3+rXmTtWwnXUj2rvxY0U7gPgDZd/o
tsLoYJIF1xADrEV+yII7nlSsVdFgglGnS5y91Y1S54kaTZkx72Ja2WBQjbE+HVy10hjdYNExf55F
LxAofmc0dIlB7EcKhmAicm43Ye6DYdUw+ushjMbrz8txucYviQPg9sP2hcT+bXJQP4zpD4+VdMi2
icmrTuX/10oWmLdB02NuQ5nKkQCgQ6O0yd3uiC0Awl66rVeIof6W1UbYy3Q2ADzJEcdk5IjfczXP
yK/N58oKA+aYOF5EWX3soNJpOX3PPpN21F/Wc81HIRdpPn72MI25yoYiKS+oVtVK6TOrhaJxO8in
3Jc3twMdHvtJc1DQL61+8e6Abm3zmaQuwrRk890XC5j/9mvGm/eOmf5NUXQ0q2L+5j7rObsIu9v7
TGeiHZ5fXSaebiuJ/6N5uuHNQbg1Wsnrmo4qQb1Krf81nluVNIgtBkiK9Y7vsTJT2TkZmDAUYlQC
wrPfTTqbXzN6mF8uqxDaI90y2vUtrOs+M9Rzx1PYPNeo0fJ5TnLJnvH1YzMUqSQNXn0OT+tNy12v
lICwIYPtMmSxYx9A/YZJDIVPB3fXp4NCnIa4O5eMjDTZuKRpH1rS5Wti8YtfVzvpwLcH36gx4AAK
bOgW9d2ZuxVF2Essxt8RW8IVbYn+HdptTEcCbI0zA2gy+dNf7rjLwLe08E8wu+O7LQXM0pr442Ow
wQjgY9xGbIBW4rzd0qe4HowGRH5VMXPMM3vMtpxLsXA2+I6YOG/K0WeU2l+E0U30m0jU4/Ch/pB1
imyeHxujdh4syR6AoraoZtUkgwIGNrtIQM3boHDItMHWBl42xjuwYngIymg37k9oSSKULywa2+u0
nNdxOVddRlXAo4Ruc89Rb3nlcahmby8v2vgT9ozPKBz68IUIBBKeGvVUWjZ7adlZp1F/XeAKWMyK
2dCvORSCDcquyxacziFWijUdi0SxxP9kZAWC2QVHiXW+4/7Ygxs8URkCvNBO4xs0r9/2YAlnPaoD
jDD9xxQnWsLPGAf7oCgM92A7T0RDI+AvppYefmom0uQto0SIJKqZrbvj9/yFL10eqAesK+JBZhGe
XWD9k4Od87h4jAzsmVsEQkQBLryq4xeWTSFBNK8QnHabI/fprKn9oJOxdIPK4WqMK3JXBzjcTT93
I6VXRf0d9zyVlK9bcHWvHu4aOHuhj0nnSpTQlzEvVhmD46hKgA0XD1UJ5pp/FY50BpCuZ6qPDQuP
h43hcYZf9qQIwx6epIeX9eJAYbliIvaA2dr7uGgovj9iGYSAY9CA8lk9CJ24VmDnrKurNz/PsDC5
+Y/Web3MKoaGknrUOlQ83EF/1Sd3k2ByjzvEvJBygRKdyggTG6akX1KKDJpz+QBzD/M/BrNSkG06
6wo67ek2G66hTeLUIRnhkF5mG2yxf5IMRjHBB7ZMIPDxLf8/1O1Q9EhhoYcd/bA9BIeArum5FV0P
4/2P2dfXub7GEa611qIpCuy+HgD7GUGw5tuirRrqa1zlLL63DfhK/CK/GgQYkVm1JX67xsZoN/3Z
6SJoLH5k+3cbgfkccfPcCndB46mbwUPfmmtuHmCpHPeQ8jNu5bb41s8OTHHr4k0yTNMkCYD7sMPQ
DngLbdse/e/zaJEHGLWf6Z18SI03xU7n1yKGrNgE2Rwk1vnhDRY3gYJLwDR7G/Ii35ahyAbldYZ/
w7WD48S+QjzHIFEgZxCgtEsWlQtoiOUJx1iYNozAco+UAH04EGq0a5wecbv5rEgh2VKKqpN0VbrY
2zEmh49cx8UzpKprT/CdHpyZYiSvD0TF3zEfXVzuGXldgYYQ6LIn4BAzHbiZf599LYacXtfLo+cE
lodfL9JZZ4pKDgE1jVycubm5WzXz1P2Qgd691Ap2/qMhFM+ng0K/gwKOwoxKAJsaCgCLqiVbKiGM
SHn6YhUo/qRBZIn70pcEYgxCKBgRkLEnDsQJrp3aDSsiQ+L7hGEwHBPVuzFHe040Tn17yynXLBuW
ZJxwxhROfjWj+ua/QJkLA9OKL2UJMA40TuWMRxMDwgFbIG4zJP5ZPWS9v9FLm0k764GMDIN34qFA
TPvM1Heo21VYLS2WYeAB3aF/lGco0YkUjtuTmNUKQ17gZ3vQsophbgUtE54AaNyWWrURwR4a5CCu
NJgWiwf+oFhgnW941/QRJRraFGXfBFO1DXbCzH0GoyT4TaqjisngBPSFnqK/kuLOAfIbYxOYdZVo
x++tcIZ9SlEygz8JsI7MABxJHpVXIoKsTLLLykQhlb/tQh4hMqrcpjBAQe+M3lrjjc0WmZWNnnnP
Sf+y869rOTfYiuM3u3PHeOWYIhig4ZQiPXRkFwCFPqOnepVv2vEQ2Oovkx5YSFm/9u349dNVFu8t
9QjVElVnQiHD/x3lNd3xb8HuQd9Rn4cHudxSlJwlHwPDA3KJFW0rGkuoDFh/Qrd5WSWFO5Gy/ejD
HIwMIh+iJgmaE/pMNmEwUsqmwQSLUPeFSBTnW/8uHmx3hKAzRAO3z06L8ADSaZE2BnEPwbgh8s7w
7/uaYssToAp7jkswNtdxnwKTV41MMwAVPsTbc/zvb2FGJGOK0vH744Eh2lwyS+A3ityPLMCOPSbf
kLe+2ZuJpENcQfkeTrMQqoE+naFLLMEahAwrN84dvecIBIgVXKdlMxgeZsZ1hayTgMmdhU75jntf
YreuCEIhDsN44vkQx14J/YDKVxc2cS/j7Qj5EEce+TDuABAuuR09jlv9VOtT/7Rc+jRe3I+GR1/N
yVVbrFhhH682mVxuHNscrCNJN8mt1mkdFV8x9aSOCorN1IH35gquXE1KSWJfoTS1hB9lL5vqTFoB
QTgg3C1H/uVI7s2+2W/0z8RchU1IPXdn4AlCsCGpApMAopwu6c9Aa5unpiogKl05fuH/TwpQkr+G
7gXynPrAHt8zouPhBiijWJVBuu1ERLVQ+LkMQGNGI9KhDCj2drNyKsdPD7TkhxyfZQOXS4q3OcEJ
0wEY9/3cpbUFt4v4pVdcHMqYf3Gz+CpN0jEewcI7dbjQtu2s8r4ydR9eb7c9kDbvu+1tWa4HcWnu
ZoWdehjiTOlp4h+0doyR2c/fY2VaL5lCX4Vn9VIOWUTAmeCtUQSq4cO/rTq8NBcBFlc4eOIYN3sv
mu0nShm5s+wsuz7RjgdAiwfrfeUwiUuQ+Vqs3s85nTDGaP9oQH33gQlcMxssv6eWiO3vie5OxrkR
sPNvPN0zFk+zdurtO6QawZm2dlQSLVW3PXMLdaBSD2V2FWMMaNJ36IJ2WnFFhDCJ6OjF2f9lI+4t
cbVmH+n7D+4RB0xLoSTFaNnG2ZUxPcJv81ABaQJimCJwGBtBU/grMpjA+Eb9+1HxK7+xDODJd/ms
4TaKWBTO0U0Q85ClZtRiVF9AjA+ARWozeGrw2Y2+Tc/KW2oQUsJWRg6iMNh1E1hkWH+Mvgtxa4kv
IFTx8z1+jpx2try7iSsV/6Lu5HviUVHv8IbXMBv5+oeTLWaQZmdO9yku8OdYzHYqixfya+PeT0hp
jWus2MtFqcHWgQ9la2ExLKIpxH/29YzqQPyA+LZYLIQlobioKutni4NDJBX3CBHB3TnVPnEFB1hY
ZIpoZvG4RVbnA7d37UyMhGCpAEdTIH/Ch5V7sLxyj+2bg/9wmZGb9bbvd3kT/xa/KVwTv+aW1l8U
UJRGXZvx5oI8CD5U/FQp+sf4pIxuM5CFfIL1nRFI1t/bkkCPxIXrgqlo4hLliJHxd9FbitdQ5rnw
2BiG8ZxzpjZZ9Jg8WBfFU+LMFn99zetMfIZaMWstwqi3ibsVD0g8rB4fDX5Y4qbwJcS5dPsebcVd
/PGfDxqGeEi3dRKA7SZoYop1wk4JnudjtJjNomi8QdtDao1OIWvGcYaJEOk9d/dObM170jW6Bkuf
5710C7EPgh3cyHn7ed1pD/OM/rSPzbUjWDjCQ0K4QwibDggrI4wwMN/oOsIvI1lAeeQtQveIb/75
5nz1c8S3NhIxvROicPasqzEw5d9S2ppPRJ3Y+0G0AfD7/w3/u2+S0vTzER8WqKSzxWIUHthjuJoS
nSc0w0nKwii14y6Xa2B9BNj6dcI5KMihohYVJTD6akTc0Chd6lzB0zw8IMFwBfNGV+AUAqqT3Voo
ywU9SfUhD39uyJ6xt14Jf09xRJmLzfk9wiGoIKgi/l1GKBC4/S1A3VZcS0Tf4GIGZxOq6783ban9
/UhqhJV4pzQwxAN3nPNxFUV3fRxV5mZF4bHN18KrWbSAP4e5PAyzrrBC+M60RWepjNAMj5QRtu1W
H4NWdJCoeR+4hRK2wVfAJhi1Ystr3qClVzhz09nSaPH8KswPZC518cHzM5tAmI82Du2X3VmRvst3
a+FKRetGBo+4GZYNfAfh8jxQp94cMvZogz8+tcSbmVsfNq3oVwGGRufeCAapEATD4eLzSLwu0AUY
X8H65ePLE8ZDFQ9T0dqJv8UPJ4iRv7DUKNF5243PhPl1rSMi5tXxWNtUP7zsEB2MlThj0QO7F/K5
EPtydvKvuRdjgYLQbBjAtRM/JlxYVuKXoOrxi5WpoagV9wMR+W4L4j/OBrpYv1Re5IKGB/WTvmUI
zyLzb6kBSHCEWWp4qOLd8pU6HaaFOZaVZeUJ3NwGwyAJ6Bsxz7/ty1P9RdZULh57JkHQrVFfQtyv
LvWss3ps8Q5oKYEJUkeP02fICqyMj/aRvSyjgkBUT2R8aw2LANtURrN4KJ7hmsA7QWh46WKghuFW
DYqov46MaUMmuTjvAw1C0ZVA/TOnhlwmWxRlO7jmWQzPm34MCriIgcP3Fjf1jonPzNWGop/htGCo
o2V/TK2CesQl5NXQJv8GCP9qKTJWdRpbwXzChEUUPFem+kIbjVCFuouANeGlKz5EoQWkGbXOEiv8
GGr0SPzX9UCDbJwaAB9qKqEgoG60usRTv5E8sc5gMLXiE8wleFUksXUceUMYGsnUlYukwBGFHfbu
vgvwh6syH3DdkWpbN/tBHjjmTjgq/1DkvIz5y+AsuJrzDlUQgWMOcwXMS0TbVET4k/WI7hIfJBga
71ly/J1rfGzP1MkZt5ZZ4rMgD17tJyMTATxSYdF+U4W/fZF/fZsD+uEHeJ0ndkLGNpQU4ySAzJ3V
owhOY+jzgrFbrHbW3Rmal8SG+uBdOVbE0PLs8NSgIqUVcwcGGfcAo0+OAuUsGK3bcWsvGz8u6Sij
fM5GjAmBl2FjIOJi6eJMpMMTDZzBrLHLPF92bhTBIQEE5BehJilTs4Wsc5EmXcY5hKx3/F1rqiGZ
Apv8d/i+6dpflppBcVDnj2Vvygxs9kOAEqOfUE+g3nAcCuw3cZCRZmnq4uW4y0fvbTz8Gsn6/sXf
3pXxR0Q/BSmaYReqNCaP2y7On43d4s+HEShlzek9NCb528U49ePIpP59HMYGxWtTYBTQwqDJvGSO
DaO+YlYOt5OFLewdU+jxmjCI6YET3bwu4ZdcpGg4CpPhscy+AMe4EAZxfO4NdVwPMJPK+Zmhk1W2
EKsRjzO4G3eoa3DnIxHJjYISzidPZUKmF9yNWN7/cH4F06lMdJ9yS4SQLw1HlL1vEuGQ7aP3lnHr
HhgbPBElngINA2Pp0h5S7pc6Fm3oPqEgwf8t1lL4oHuHbSUbAy4x4sYa+74lN+3wWfJMFOSgs88N
M2oQWeNx0GYFpzWLiF0gYuiQpVhCqMzx0CYCQJ1fL8grx79QNCW0DZwyXCGFnwZQpwgV5vLm5YsQ
lAnEfMa55lwaXXRBXFjishLanIwzkEQnMg4HE6xMYEon2gg7ni+GNDHwbUpykRhXsW6xZkg41aDt
ZggJv7UbonLbdR2ZsVHP2DH/ZSoHe3Feh12NCwUw9zP5xnP1rICLnOA6cSixcVPoIOh3mUIB0rZC
rXrDdm0KM6JE8AYlYF5BT0BHjcEZL8Lf6IgB0nVcrdWpwm5M5TmFALA7PveDI7iERJGY673jjuKR
KTe18YXXApCkxoUbezEYD5xFXX2V7flCOfJqX2nDB4Ymmwl8NmYNXUTRZn97v6BeRESgjAZzSAlP
8n6A6D3ZIbBO9nrH60le5qeEdm7xC5pT2scDrpqzLCg4BZjJkafMCY9N3ygjdkpxq/lw2cyhs81S
n+w2ULg544YD3VHNHAHX2vM3hhT28tpFHb6ncCVJ3dRWEMneIEIDPWUPBL4kds7H3cl+T35dE1Cf
NWyOqrBvdEjagQf/nN2ivtPYxBlGQwfMe5avuEarvqAy0ZlzfUMmQD9FCcj6ut2t0C7nm/7ydqpH
VZSsm3nLsJsIIcYmISLo+ZctV2acRgCxGFy8z/eAde2l6Q3zRkbVgMcOnVm7AEP6GdZgnbp4NwZP
h/by7RS44bJmYqaeepyFhlirHwf2JchUZI8x8u9td3FyYQJ9OzD6f73NFPIJVrhoTU+QA3e4P8ID
PGHPyC7P1o/2FUg8wukhgREJnpSZXTS5f+ciXK5vzJLB9kEc58Ok96N+pEFQLNVG6cacCKIQTOUP
eFM57s8ZJ+CQycMy6AbZ0/QBWsdGR+/o8oZ9h4v4cdropuEbri/yQmnNfdf01wCHwRrg0LTFp+3f
3+KrgH8/dP4212zUAdiiaa593/SnAmo0T+bUZHdC8Tb9+9oX/17yDfE+5c3EBc3kbnk/uS74pMHb
lHt2T9yt+ENxyo9xQz7XL0QY1w/8XA/pkewBuyyqJWcJMsosYyRgUR4Cj1M8HgDQvy/M9UP/+z+f
x2aul6Yp3nmI2Lqf+MzXSx9UlLvj5//+5i/+8e8Pv8wPiq/Fr3PzNjfNzQOucjd84rcE/Ar4Ko7H
33EQ98vviX9w1Pjb5giKb/L74ktT3IhAaMGB1+vniJsAohUHc8kTWvsm9Tg5Bzxl8aCmpr/kofpm
rQ8sjtyy1ilBzJPv7zk1h4tqVfv9aDcZzJidec8Y8p+tmPA7LBSOATWNT5XgKeTE/NYvs5legWZw
RGcGAN3P4kZh9sBGxfS6b/ajLOhuhqP+18ECeRgNI7ga4iafBmxkVHOSCE/lAuAClbgeYey9gpSQ
aY1LDvgnM5g76PFLJ0OSsAKLHkkwOtg1NJ8YUxCYF2ARCIzz9Ar75b08bEEsmfbl5XWQafedavwz
hBKmg3amQVPQmG8aKaFnwAdhf7MV+OPYQNjujcIlt7/Bx3nAUnAq4TKpsAC1o3pEkJMtmawHXKON
WZkQPsgdGJhvvEeovTuTHXOpD449DgApI7mWna90YvzHQv8EIZJ6ijB0xLJckXs8tEZQZuhEGC1S
lnCBE0/RMRFsOqp+Yn/gyX3QN0OxtyRzQCl1Z83qeHLQjIqoHUN5BbU1WjMfYc5ofa0PRo0kwOpf
qyadWUKl8YCBpzra/OdE0H0Zk38bavI3AzXs5ow7x6jjpC7zUrcd5RyDW/iOr3/FXeo1q8GkPUgr
QlimzylGiGNjaPT0kofHqZ9xkIhPwl4PK006mH3FEVL8KnqMeUCLAfU8Vj481aAJpbG6VJdVlPpY
P73hiSOMAvpeCiofknlgBTKTa16grlGsioPg+Hec556So7wo64zhEXUY2dQvSGrHJ8RCAnBH2gb7
N8zHxFCKsf5KiFYE1J/HvZGG3ZWGk/IgNatFuaeVPcJ5G2k2uaqGxJKmsZc0bmeUhE+gy27UERDl
REKQR+L0cZjC4OzPAUd6sTyHnQfDGqIQP85u83QUxss4YmGSQvGLHIGzUThbRgNgyIfZceqxJEy8
nzP0KJw08vI5acZJ9OJxlMsOIpfaVI69sCWQ+jH+wcfAM3jCxIHkOdw2B+EuLJe9MFu+9sW4P+2F
3ZbD3hsJfs3DI6keL8wrzag2V7e/qeA6Yl8VYyrjXbc0SSLucLcZLJQoOzxXykbaqFA9735tfxHE
0KTiOzkgsJDU+FidJRQBd79vMAlz1cnOxGbPvMEafPD/JQjT/L5EloMx3ddjTy9/LnOSx3g3H8yT
sdBufXBaRtnVnV6xxVXGko93r6takl8dhlFBfi862caHdPDV76waGZwdCU7AR1D2eVcQWh+LC8Jr
NSSGC3mySJd+2+k4d3OosCiKbWkqzx9+ATzMvoQuhY7Fv/G6Z7ii2bsJxROGUSm0GeMJIEYs+pbR
/yN8OvuPUdstZzMmvRZykFExv627CFKQYdj34BVTMczZiacpU/Y7mRukk0w/7HxwPEIKEDf1P5Mm
xBoW7hbyN4jXbgOLmIUnR4sO8YC9GsBH0OOlmcZCCYIfXOdEgRrUON4VfZPsdB24IaAHT+Kfrui4
IHBi7f3FSL+zkgImVEKhKM8y2EdTRG3z3Rxrth6ytf6WatPrO2CtJjkYwAn4Z4VSyLXrkVp8SVgX
li+op+S1m+9ZO7pFxbi8YN1HsVZSkmEaEfRE/ERvnpH3Z6geWDNw0VRmXFWMbpvX5D4DZMJ3FiWK
/TvLlmxhNWAotJiAzFuCdm/64PCNyyn1jRr/gucEAefr7uekaNheB7B3lJuV31+0h3bxDmjlGH1Q
RHUQpfUMo4+OlQEGFAyx1Pz2vyUKSPu7LEHCEUIQk7voO18uqI8Yj661rbqAhE4VJ6KCtRXNDT3u
CHJKQI4eveaV3VmbDMfFCmT73/tQI6GYPCIDEjj8OiaxYerduV/qMqZ/Qc8uUI09ZwxpKD01XCpz
2G5mUiPnwZHPY0IMOaAPSAVQPunMRHxl1xp6NKoW5wBWr/gD7b/L14xnckPdIbJaPYkVAr/vE4eF
YlVFvA9pixkjqDT3Cx53rkNqP3XZm6+QXgHnk1GCNh8XpJ2O9wYZmBrZH4jCrfcek5M+0HFi07Y9
cFwDc03sL6sevDdIFXRdJM0QrsgxR0AFoWDb+Rot9s4DgoL1HZKmO/beNlbFyprDig02ev6bJDig
Q8ksuIp7JrmJTTWDCqWlxhc5Xmo9SICVAt5v75kwsRgY6vF3vJJjgcPpUH9i5EIZNISV42CbJUc8
sMbY7Qso3E8ShzGWsPPSL1J7iJHnl6K0YSb9NlkkmMOk+gfR1MBOEIsQi/LH1e9f/ReuqChnEp0E
i6Y0KtY7BYsl+OA6dzno4cZooydHogVVSjshyJNw+XwJNxxcft6lowzGKktUbXYV63GPJC6oJ7b2
aNSuPTNNzC7e7Dv8PawO3QOuEkD7b1t6293U+ZD6nVsyfMPEJr6sZteuTInjy8yw9ZVrsH0MfMlK
5LDlW6iYlzXRC2lQ3sd87v0MERz9tJ6LLOUQPOzfg8a3NZFADS7MCLD1Z75Ls0AzPBzdBmQ9QZ7B
nRMBFX4TcITZzvoEJd3A0QYPo2xIuBli/3FfYTdUFcvd+6CqS27uR6ZfeRtnDEAYqFwL2Rq8Z0Rt
Edk85NXLJWQ3fmcXXP9CmCVmR28vGxLB4ymAWYPRjcRMEAxlWihQEb2aM4OHXSy03yhXpmqx4Lba
nr/brX54iWtwa4vFLw+1+7x4jwfEporH01vflGkqRdxYXix7PzwTg14eScpCKo5lsXhCzHuhgeVx
J8G7CER2M77R+xvT1New1YfYM/12gUS5QaQuAp+CQf1gh/nkrMa64bXsZSvltRxAJWPR+LELSgAE
Kokaw/lvELcPpya8dZlpRk1uPRSkNY+qZbbYojInGtTA8RRl2U+zyHrGS1RznonzLOGpOUioOvMO
C8VDpDvfOyj36LtRHnU22RlbB6wUXuKSyIY64j0FZTcPGeOuWsf6AIBHXSOjfzHKx4BnX82gHLBI
v4VRO/40YDzcy3DgwD7nn9rAuKG5KIAOL8h4fmOoOpB0ZBHANpzDfot4JSYEymXGg9ie/oERNtE7
AUw2SG7tDO5fd03sE9lFEC/Jv+uHryjdcLq8Fww3xt2VQgCN4IHvUOfyZHE6wUaVJbFBW/rw7vO+
X00ZYAZq2D9qXjJR3Z0HU2vKVBg5RxHjXNScIa2IoTteKKvSfhEDKmruZMnpRQbdGM7KDE+4mBHT
HCUmy9jhBiWLyeo28Uj5rc+8EBHLQPxgKPNkGqnNmKc6ffcDMTGAm+gj/0OlB924e8DGAx9Jq3Ms
7WwL18/OcATRmJDlkM4LYnv7BwavJnZWLhITk/ybCOlqkGz7CCAmFcv0kWfCWQ13FaUh4VoX+AvF
DNMi7Wt+elYBZNW4eNB1Mox5zbprspTWkEui58dJEyfDNwubw4HVQ6Wrmgq109CQ2Mj2uRymjPkp
zdBr25xVHdQDUBtgHJAdxhrIAoc6D9bxihyH3tco8FkurAS6HQRRiqMdYXO2jOmzINtWN0vpmr8D
jghfqJ9EGKBKXqrEen2wq4IMYvP5LpmlYhNqhKMsjxTwT4zOxASkwwiRekXYg9mfUMwsCQADlce/
Bg+mFwQtKFqMDUisdwj1ZGyJ4YplCynF3y9yHvwbdOJkoOnaJ8io6jjIwlhFuGhk0LbutpgzKGLk
8IDtJaI3ngytfvik1Dg2kRnKQoRktJ1reO6mJsLE4VG5qJhOXQTLhqIUMB7cBgwXqzamaFejWPI8
1TUCJ2GPwTd55xohEyo98aVy4UJJFxhdtvwo8ifeNe+x7+OLYKII7YQJrtC7Kc5sVICYYeDeoCBa
vs5kpojXieTthKeShhOJNu3PGSOTcs3KSbYEZTCINNLSB2W6icxqqBrfee+MmE5jdlgQkJWWlhTU
QKB/qR5bpPIo6dnZe1HywjSTAEgLBwwAdfaD+/YjRpaNV4sBpiHS/npcbNBvYeYl/xF1XsupM80a
viKqQFmnKJNz8AkF2BYSQQGBJK5+P+317frLKzhgENJopqfftCBUfMfbFFEpm2wBQA0md7AshigY
BLytKdlSctBYX224GQndkisrfCsrqKFYMRuTbyIxfA1F78vrDiBxRC8P4kE5ekQ8cbYRwhZNSoi8
fzhjzFn4gqD/h5Uhs+bEwHfaZcfnpvbAHwXGNYIH8m5lQH4l3ULwW1y6aMWg1Yry0QVIbrJrHXZo
whuG8XM93oR31/IJJ4pHYCJjzetfAXNxC5uXQHLIp4LHKDniEcQSzgRFA/w2QixNMOGg8ISmQaug
F8F8yTwhdKj0O8W9DpeaPk7AYMC7oeDKNC52b3BaAflAckBKgXRgs10cHwsnHGgW2M8CM/0ABEV9
P4p8/+JM/en46wsqGh4uQIRyc5A8x4mTZ4P3MJAtgnaXbrsWPOEquQyIA7Q0KAj0NTZyeLi24b4n
3BJaLUPxCJHPhPQ2/kKJ5/k0RwRHiX1AAQCU/vI3DEOXS0HZx8vJkKTVv6NtMhLGi72kGyTNGKYh
Np/Bx4di57v+6QuCnuH40y+Os+WyK84haOiDGYNG2jZyNXcMaoh2xNpyLpjFfDoyYAh8YXLAO8Y9
TTM+M7ksYj718sYwqngZIeRUoy9ogF/VCoPQUCg707F/OoE2a874437hRg5f9DM6DARp7nrTTh9u
QiEsri7OAH3IdyCuEwYgDA5GoTxp7Y0f0XPTdTgOe/rxVbwRk46IpnIkX/D6SgjjZ0bJm69oGBHF
awQGVgL0gAN8k3hbnIx/Y5eKrV/5ctp5HMNM8FzhCqI4YWGT7zLOuV2nLfL9eCIMAaipfDzodeCE
MBfaj7xpe/qI+O3Gb52YGTrAj4sb5xF9+AYxRzrP8/F31lzhKBq6gVbA+QPh4Lk5FMiOrcNBXY+i
BZOhnEzSlcw4QmHKR/mo8cdczH/UpdrhDv5jQI47Mqi+5Ki5TvL+LishAgkxSI7y42PrQsQRPFWI
UPK8Qh16jHiG4q+4pSm5G+++5Cb/Y2TuZICKI02ACm2cbMiBwWKRPCO+T1Oa0cWNJyQLShP6SOiH
tR7tRHl52J//Pv7xNCGicQ8/5ALIITIIpDGEGwJ0UPnM526S+8mfijgOmuUfhZQ440AGWT5q8XvB
2p5VNHsdE2lqAnqBbIFDccPwt3IPY7QigGACgckdXPJ9adaieuF/adxKFf9impJzwUQASwRlCOF1
0p86cJcT1/03T/1jl6i0SxsYKNng5uITO/nH8UDbCUyIoQ88EWGpgOJwJIBwbKDR42LcI1Zkcqti
Ws8zKjBY+PCo48ie+PcTmLtzHc2sVAr/uCy0Znh9eSy2KR5+dRwZvbI/UM/mfcqzHWC2GrigYJ/r
CRKPWTZ/6Q8RyinRrv+oLXIahfJDMcFZAlDlQ86FvGP5CRukv5+LWudAt4UtgiuRJ1d+hxFylvHJ
WZIzxZBQ6d3J2ZV3BfuYV8GdGTIJSwEj+vV3ZuU8ynv+d35rjlV+g+8ySJ7evzMh56JiTeGMQzPq
8txCr2d54itWbM5CE0mwqHBh3ks500/5LiQd+RmPmcmZ+nfGPxw/zlcQByhF4d7wTng8BWv41fK0
Ml3JZQTs5gMDThJAJPajQ7v23wdAFgfYI/1a2AdCYYDIgANgwsvLaZN7U24WhhQsQHJneQkaQSBf
PF3zHy/ojxHE53JvyfeYQvU+KSOEBvFyf6MPHpWMD6lJ/lJRARV5aDyRCw+SwKsc+Fdej5Clv4kB
yrLcl7KMytnnes/l3BoaSB5aBTLH5R2YrjaBlMpnDHcPABRIuvxBSE8rWdzGiQKgBfQHxvuCukN0
dTBW4xLJU8oxyOsJQerfi5T8BFK4Z0659HyPwcfZ44RjjsYbk4WZS/D3HU71vzMm5+wfDURMzEDB
4KgUf29VFpB/b/gfX0WGv8FfYX7rvvV7+WZBLv3HTxmj8yiGnOsdP4PxETPr16D3eExOLoFJRqnF
kKzkCBh08F74sEOVCVKj/kN2wf8YEPC53PANNymnmxtDBq8s0wg6+G2qPR6Fqwz+KgcZpB43Gb8B
M5TzkjLseTYGNtQJzqdMBfI/Z5APmUrEK0OmFRnUvIIrLvXZ343XYLuDVT3nQY5NzsKd90npzLuA
9IFXKP7rJ8pe+fabg5W54kKpy0N4Q3LwBQ9nVHPQYo+PA6mT0GuVHuibn1DkjuVn8hb5H0m1vA2c
vVg8pbP+cWWhFE9KueO5P+DjyWfy77/HyVfQvUZyqv57DKdFLus/cuy/FawzlTtTTtnb7UxpRYzk
xulMZSD8+8sa+m+syHTL2s6PiPuWfxkvMmXIRzyx5jKG5GYQvz0Z5a2DEQ0T178Xks8YW/89XopM
eVZDKp3/ffx7of99bY2NOZeFWVouJqYDHKV8ziA+y5z9/498cxZkVpPBJ5xBGXCEcHIpZGji0vnf
nCH/02rnO/ArQ7jYDAV5Tox7eC6Z92TQ/fufw6buk9lK5sJ/ryQ/ldXm31cy1P7eHr/7723+WwH+
bjW+dxhLYL08OyUGlQH1AYHc8myYvvMTSDt/mjFUG1OZbGTwVqPLzfFSC2eNqHOYfe7ewR4/2HHb
R0tbPLibWWFt7OnsMeCERugYasmPA3LdRdADQUZ1wLIVYldN2kA+AaPYTWs7daD+CoHYCPPJB20/
kDd4Nsxu/ug3z7SJycPbw1NqfKA12K4XDzI/HTpIvrxI8V1/WzTlzp4KUeGsfHepgpfsuBuc5+nh
FovL8ql5ABp6DY+hTNxrVOZOlsB0ppUKwuwgEz9dIAwOMPzwS6hF9If9iz4wCNCBwWZn3sB2vgx3
EEx+LFLKaQ1E6WAHziKgH1Y5/c1g03EnnkYRpc6S1Hti3XoyXNV2jYeP8DN1lSRQBO6naoNeZLvt
7BFipGqgFTgoeBUfgArKBUZtNNNzVs9r8CLZ+TUt1nAIENb+8yaLHRh5L7J6LgOYu7dNrwK+MqaF
PULBcTkrR7nr2BiiypiTHx6YJ/xqHyDvukv4Txc3RjYTSMayCYnnvzivm3bwalwEHd2jeojUEYKP
Z58GHZp7i1kgF4XVDXfHHs69MYOYNCGwwx3xZgN2yk0ffRD+CpqJS46XYFsYpNz563xEJO7suvjs
yt1neoHw9YvRxmdZdYIPPL59+qapos0trLVokbr7/Hg4P1f32fPbCgl7/UjYBMwYAkMt1hcFWbhT
bu7vvoEnnknHSkLm6AbXUe9oSfe1InkFycMZS8DH4gULwTjRh+6eANX1fU/nhLp6ZK/aRbxt59Ve
nVnMpmrAme2eK7oeEO/9164+Z+eSNunZhh5/ZhiiTSmABG1okWeJSdW2NLhRscbYzayt7Wd8PyMi
CNsTIoXi1Nm3p2yaLfMfCkHKF5yDwbj1bkq0zPIFo3IZKxDq+SagFtGGgmI1EE27DzDbz6yAGOe/
GvYHOQV0eMHOKd4aV9gSLR0LlZCD/WWkBL2lSqC3wU4TGlfeRO/YMWh8ScjGyCaQkpwqJPUjuUD0
hkrFy5p52WzeGYZGwzcCZYg5kDrpQ4AlQYjNF6kxfWAlmi8qPUrrGezfbZyEJh7q4J+YShB80HE/
XfedR69PQMv3FeQQdmpfH14KF0LxY5+jHbQ2SAnbD7TReH510MurFmIyvzz4BdIH6ZmjHy73l307
+QBBSnloD6UdVQ/ykXLUfoxZb56hS5Od2iMCoxqh2kPv5qfKgtZ9jx6PSlCNW00N6v563f3BZlNT
fN0cZOYsNmdGHVm3JqokK9Q/dHAcCTR8QNQQ64xUi67p+cZEDPFLQwqL12n3HaHBvmoTshBKaILp
zCSyUR+/9JnyDl9xeKd5oWcDpTd8dUKJX8JuI/7OMepVw8qCVfpw89tYVSMb5gI1dW+YIp7KT8Qh
WxA5NOyKimUP5bbpN+n8mp4OfntbvFMggpunfNuHUTOw4pQYYPbXF2KRABUCBULMMOsGSv0FvdIw
xf5IXWJbXiDDxjgpopFKsMYl0IIKb5J0gJX5aNOM6MnjfH8/0qK5jNBU7DG9iW7dYYXzDQrSal/p
TsfXZ9BNzHhw53zg+gmHBT/ORbHt4I8G9wkXB0qKIgA86JKwto+nHbIZFLrhIE44Fi3hzPCD3swY
P0bPjbnUvhDE/CRZSGCJDoIM3+XtfWpImx50lx6Nv8bpVn38JJ5DJShHz4G90vfARj3NVf/srmAn
KGT+ai6/fkU0rU0xC0Z8/HDemntnJ9EJLTWKEx+JTmekn8lXAgHcA1GgFYEW9Ixo1sMgd8rq4Dyw
jcjezjMT6/Sk0oAFnB6gH122uht06GHxPqgnTE94PDA14SrAZ6IJSvVVzRWYZ5/W0b9tYPGPCJTN
TW9Sr1odqu7p9V2ywdhIjOfa3sgikUcFfcTPvD34t9zhQSZdF7iLkCuBZAYdWgkI2Oppb6whUBP6
U7mOLZFP0xy/QUq7jWsIH8WwntdzbdxMu2ysK59UqlWz7+XwFW4iLO/O7di7kVWOUZUaB+aOluEL
CZr+bXYG7zgorVA7TNJy1T7PdyKYiI9PF5f4RKYAvXy8RJS/BDgEIEhGIKPRV4CxjPKhUV3sEDCW
K6sI9dYLCxZt3qI41HEAyCMLj0TUY/TvOrAGD0pgYR5qZmRSOdW8+kqWhZfPmAAsPCp2yfBGA7JL
Hxz/rDt84ZburtMpvXtL9htIjFtAScFEEdPi1kd6VuPZAQE/wRjvGYIEe9m++khc3oECIO/jsBoT
Q2tuCB9d8LUBww4jHMCb7xQBOVd4ki6S7zek/MLpjm6QrcB7CP0hjRSBAAgRM6yNJtuJE/cVWc+o
h5z0TdXgU4XA3SvsiEQsAjSIWyUFnWhZsV5tkbtB5I/9WnGzyuvVrgq08Qk7gX13Sc/ofRDA4TtI
dI0XO51BjcUody+CNHiAv4/GBUDkEPjz2RhDzK7f+3RN6iH1x8UW1qA9Vr4BJG5b6J80ag0iDPpG
HLCKHc4tqYrmbxe6D5V24eAh8d4A2Op3V9d9Q85m/zCtfcMvJ9aOd08HE2YgO9R2SUHV0H06E5al
UFXFAXzCHPfDM1ZHfktGkhAVW2SRG83H5tbHhssl2qHaqL/8ygfkvOvjHOvCAwHM5POpve7Na/eN
xRtWoKyUI8iOXZii/S6WVICmictdwi2iYarqJDtz85zqLGRSJfQvt6FOuGAT8m82VehW0rjEj/5K
EomjI1uYxqRxPkfFSB+oDjFBTh7coBshR3SaEVpldqOQT6Ma7t07gPJBjsNaIeDpgA/kxKgmVfml
PEKYvko16xmjx3Na5AFGN53e6KY6KUn2Oj0pAgWKo0aPC1AG6AzfAMvFthnscFdT3SOUZOPA61oA
UQ54Eu4+iCPVYZ6HxNC8vxWwJ7Lp0FTvFEoMRMc4958uU3P7RFirn9o2qGBJk9waLz/61DTG18sy
fw3vdM249zur+2d10DGOGGoYDGfLpNocaAQwKuyPnybe4+l2OOm9qGFbHw87ABDPuQ5/2wrb1+j9
GjxIVLh4mToo7VN+Bb8yd+/DmrS9/Bl9tF8Dhbah+4deUEDIiqxr+MEYtzs26rV+/bLqddOdxYdJ
Za9fh+Wl3erVoIUEjgHQK6Cnrw3ASflT/+ZPnPwjwisOB69jBaYZKtWC1oK6U2oX8jV/QNr4l+47
Zhg8EDnS1AY+vjgAhNJppM/9shwNQc3qQpbJHY5txJkrQls/d6z1tRql+uKpzG08sOFhxUfF2NXK
6poNy4oMFTQB7O3q4cuGEbTOKkbbvGnJ6vAL3Bm9uzEs7EmM5O8zBUTtpF/Pa6j0BnZ8LFE3kYWj
+y9gu3SkWuui/YrJiTu813iQvMDUtMMWoPRzGNzwMMC5NRsmn+kzxrk9TNnBZZNLs+zay/dl0VDe
2spIUl+aYXNZXN94pRA/f/BKKypAXameCZOwEVJPD89RTnfvMMA2soNa5jC4K6vquePt8dOPQrWm
mtFb2YDvkyRjIU8AOTDDy2VhkAuJZXj6pdx/W3uSk8iVj+PHT6V5d45GbPgWGthstzjHnxbRLqBW
NbC1hRkv6nYKwsyx3Zolq0gxv5in4nnK0D9fl018PFyXiTLPesG7Glzf6y4pGrmFZnXC4cd4nTyG
N2sdv9fxnzuoHmOCNbhY0a0Y2yypvJV8/tHOr2x2UaEE89u6uX48d6/r4P0kT/L8fJ7y5y7JN3d7
wuFkSBfIaPkgl7aXxXvdJGujt4q747Y3v+iLOw1qJHifqO7tsWUtaZL3BtyJ9nPAK3LmetqiV2+N
AnvHJ/0p1VE4rfY0ha+fj43O6PkZ37Lp+zPjzFbKJrYn73Zy4QH5Kn/s02SdPE/NZ8bxxPdfqihY
DGvDAlvjwJly9BoPc0gcfKngWEBdxVym8ff1hlHQCvaJlkClMmr8nAFfuCnauo6f6P679Rn9YmPD
rgrPeMMt6Q9ffdaxvHStm6vkWHTQu9GYnQAm2v4DMQiINvz5u0eiiPA/uOimo6L1w8ALlOwTdkEV
beYe/wKVv0cIpp/TAVOdyjipPDfKqqcnEgcaZVd/dzPDnIbYneEXdDX/kER80rSTglYVBvY3t22+
HpI2gzc68bSsq/1kk9BGInsCl+pPWAPR3INezPHI0/CvSieX+fDvD3PjY8QLVGX4sIKy5OGnvAz5
E3/Ci/rdyVY8O2+CP13q/XTEv9wyij4sNErcjs3muYIwyoGwxUlLti7q3c3g+0AX0JII54kXHQ/U
yLQKS79mAUu27euo53Olt7LSZcLNnssRcwjP22+q/KgaNrOXFwyjN5WGAeRrY+bTQSTRc3QQxadE
xFFaZfjBPno/pnFgfAc6dp+HBPILUvw7S5JZFO6b30oJO3r2IDXFVAhcn8cBoe0nLOttDwZ148HX
+ahebc/ShI0a1+bcSUYpuT690bJpZ0qyzZgSjehusnj4EBswgo3ZqIhj31YoO9Tg9+8ny82Fzexn
bKUDuDXADeqsgKhylbQhki3EIC71oM2BnYd0QX2RyojeiCtN59SGVU1E4/jhdFjzRLYEDf2PHIfk
YqjlA4jkNOqxJCvFk422x3tCGtEZtBATVJJAy4WZO0gCKD05TRcsD4NyfoFCNEaywjYYXY22eSa+
lOZl31pT9r94NrqgS7oSd7CoI/wtbGJVvNhg3G54oLpPECOzUApSurCVPpZKn1FnApZ2P5YjbpsE
UieKGwJ/cIarpJgpnfIrmSqYLUzxA+18Z79gYjEOBEbf3GGEd/vG6xVSf0cKCVzeZq3Zh2omRDKO
B99QfZOz3QWy/tJQPMxrfkx4EebtyPayPmvjR5Hg2ezYYMbX65f75tvck4Ba/qQz7DEjolhB0k76
Gvq/3ceaxlOg/7ZgfiCVPx3koqN74ndXBc52of5zgPOfLLVxtmjZzRAKTbm7LNf55j2nAWHtWIjp
CEwqClsoM/a3ubPPyS/ac8ziOstXqG2t0/XcfCV7dd2hD/t1Wx8WPGyVTVscfkTPexnVm+cvMIfP
GAnsFXv3zOPt0L0+4gPn0CgJ7VO1os2yfE46Zr8YC8C/KfAaN6f1L5lT9GAaZjIxdIW91AXfYsMZ
i/zi56H10x/dnZOERq6JEdyHtF8YHlRxrKmIaJD5dZa30QPu3qxZ52N1iUn5R05mcuRKp3ttfZlJ
i2aI7CUdsDEpeApuWo4Xgsb345zOEeEzuXHiN3SEaAi0Y/usBR9cP1aW9xpyC1O3Dg5csMVzmn3T
Qk9BR+lioZjCQfZU/in6Njd8JTm/maTvqqd2HYc4bPNW2FQeyMrq40TH9nL/ppAhn87lOcw/92JV
7r77MJ3RLqC+iJT5oXUue1K0zLfzJt6QOrlw9aWGHo030Rsnrz5+YwaGFVy5TEdZl/0W027pfHbM
2fhMsQn6SHDexyCNpJ+RE7RhCFfAF0toIyCewSukVm9HF9aCPrcAjsExfKaVsv18xVOLU3Giq3Fs
yXDvRLjpqvDK+p3BY95JYYM3C+4kVpxm3b4d9acSxyGGNmq+5WeDbm9RbWdsMq7ubZCcrX61YdPw
GLzpmay6czZrPZx2xcOsisTOMeKk3SfXxZt9AU4VAx6gbpUOlZ+YxOejcrRT5h3Wzr/TDjOWRJ2x
+nKUjY53IuHAWDe3v51purK2bNDrB6T2dpTsWR0Jvcl+n2Aj6zua+rk+6K7usgyZ5wO69jMOGrS7
LIy4dAdLdtgoSxZYyErUI8mg2ppPuh3M6foygUmT9DEql8maAvZkNWKYz0we9gBl2RNF2pSwOZo4
hpNOX6AEixwOQSGGQxqwyRq/oO73s+fiHtW6BXEfeJA93MMvhokszZcfKMidoUUbAS1OX5uAlIGV
fXwVphk1g7+u+xtaF8gU9EhgLhEvPIeyqyC6EpnMDSj8ENAI+lPb4scLjeIwxuDZRyHkf2VMxKTo
0OeFzAp0Qkp3qMw+/Z0AiKx6YEg9fofWB0L5+7h3witx9znHRyDFgbbIg3ZQh9oQ2xhaTKd4eRvb
UXsq0XBWgm4vgLHcZqz52C+j0iCdFeiMGKppPYB3ACLk6H3QOoMFwdhCs/ZSCOMTzBb7o/Vyfu3z
xkv3C89ArxsMMw/VBaqGBEZFx123fjs9P/0RUgJ8LYvQYOdEi2LZHXxGOKBwjgQSKH6lrQ/APqgH
xvgWXQGOn5OGsAqgwKh1luhBpqgLPMp4mPdKIIJVHCvm9AvdO8J2XxtC6h7/030W2IAaC8u70MEV
nkYZPefp9BDl/idSh9B5hxf3PVQxLqRvvcNzavgJ0eY6RagNTL9zEh31FYTuGmi8B4QEFhIZ1KA4
5+FS2of1JwrlYY+g+cV1/POTwd3GFCZkV42AuQfux6q6gCGIW8QnEnDonwGYyuupPrSpBrIGpSYi
V/qzwwovgc+YjkIVoBtDj9giNb1E9KRLGRXALgua1Swo35poMpCgrFEcnOLp/aQMciAnmC0jY4zd
ov8Yv+AHXRdsgqClXheoxyNCJ5wMCx28uNzLlPrDifFfpgMWnLekayAy6GBYSWEHYPDD/pchpw5j
1Otkq5wXmqd5eqhuTd9wXl/iW4CHxhBjEFhklymwEDwETsWQHEvwOPJFEI8DRtBM8IEqcezR/Xhu
RNyYi84E6/ox1Ork501nDAzpPVQiNrP4sYE9eMmRFHuPKpCMFHvSC/9GHiSjwvt6IYKBaEUd8hok
G0zkzVFGvGJQDOkzcmSla0zoxZNLTagwWrgOqWQx5tN414Ha3lnZSKoIqAy4OuQXziI5fNATPDeY
LzpOMo7HSWAu8uFnATw+ue1AR78NiFVmGHvGTIngz8HCw6aDW/A9nCnLZliFh1H3G4clStN++50P
xewIb7qQ5Ac+KzEC6C7tMbqfIcq7AZR+NBRvdBXFDpEHDk1eg/cKYUcncDVctaGKXt03YZGHqHcI
tE3TWavQ0FgExNzqKUvms5+2Q6M13HdLGwXW7K+1vkBU+2LnV3t0r/MJczI1L6RV9qed2Gvfx1Qd
4YNMEZtWAxZfNZtibW/pwyT/tjt+DNpQnPNirqP5NthwdDD+oGx6kjvIEKScoo/GHVeOr1OJ4c7x
imyHjzpk4qWfb5GWEDL7ARFs2xVfWcybXHfuMJADmLbsWBMcZnx2veQEpZIIYJDsSlhqiOhqgmyj
x+apT3syo4JmM382dy00ufsGu6JWtj/tJNGAebgZuvMOSDRa6BZprq55RTYk3oL8YJZnA6MQfBUe
oAJ92l4qXIfMOwxtJhcoJniAwJO+hZ/vw6Q7p8ike337aXQJgCxoszZO5+qpVwiiLpxzusrQlBFJ
8lomCeOPvr014QQNxSyN1uwIa9t1g0Ib42ZMm4H+0KQNWPsga4Lihd31a0wqhIuFjn+dvDD30P0K
zBbfn31MlhSgr3f5QeOAkDNjx+0iLB5jvua9EdpjLYcvAsa1rB3zeRUIjk60vXdGOAOLHrkXBTmS
eNBnQawJbCNV7zmhPTXEeIDgTmojQvdmJPmFQgmuYRleZrR+o3xioFP6IGQog+YHG4R9dmT2I7HN
GD/RxHdXCEw9/UfdX4/5Shtr42TRXWOaSMq8DfuRZV5wzmSkRTpGsDhjv0mpYs+IOSYFX72Fpd/D
GCR4S9rWArsyT91dIu2LbQxwA0UT7eU7yuoY3Zuu9jeX4AA56x3efkx883DGDnc2toJvMsj0qKRI
Wzy+iy9sezeXfbqCpEn07ZJ9xuvpmIAGnPrx3b+PwAFjuYkly75/n9qEzdgzPKBCk/Jn3oztWctU
iwjCS0dj44hyfz9kV+rfvsXpCXMA9xkBrw5erBvanF4c7jaAG5MnHJkF5Zt2PPzmMzz/snGKh2Q9
VqIsuoW4CBMLx7aBfJEALyNZ3gHRKLGwcPeoD+/DFl15l5wj0Izb6hY9fylVqCexqchdiqjn5j2C
Sohw8Vxi1ozj4DaNil8cRiM1ghS0IxBo3nqHAbnvMxS+Y+NkhGAIhKhZ9DFfg+ux2UGYtvrXxfRJ
1k8ypEPI3qOzxSMumT+DzvYFJR279ukL7hlmBjTFBrgr0r4uAfRBvGLYyE6hSS5vozj1Cz8niOwp
Iu8/J3F8VMFE4O9+gwvULIaxc4BCAfljSS13ICRY0IIaGMbo4+B2o04tPGC4hgrvS1uw9+npbDS9
B1ZabGamv6HC1mJbE5SJG230GrwG1hg6HFeCm0WITYDif14onHxSW7avOXbllserq9+ct4ZunnB1
wDrTqzt3upBHMDiCqdqABoIOF04H/P2rhQy5TtavYwrAb4qiBP5+G4txNliUesaViosC3MSuDuo4
QfBsodnAUBPSCa49KkuK1k4tLt4vSoM7crRi8Zq/fiKm7OsPoNoh9Xonlg8aJ6SyQ2zR6HeIvy+h
0SqNena6tV9kfoYotglsmzxdJhckA2KjV8IT6AYqF0/tPw8Od0O8PfyWOCsPKddBk9hLo9NRjqR6
mQey3smlkWnGJKmEFQqC4fFzYh6roHMS1ch09pwmS3Tc9clAvOPk+ELvKM2zn+6varIk0GQSD6/E
6BsnNHMXTtIR+Rzl4AII7PmrrCEgELqHS83EhDz5c1O8S5dCJ5pOwWrvTv9nhZySuYgQzg2B5y/2
xQy2Hah7Qln6QyVdsWnnrjXFxI+gINUWZj2nnlYse9sPbVqTdcgtLFg3TyocywMxvWLnxCBiCTH7
na6sifAqml8witipjorfjdQJLtwdkh9RLhAxcKPbAr3pRfiHYx/cC24nQN7fD2VyU4E8R/e/0KOC
xmaEamL8frNHCPkXi/MKBnbdmUl/i7alL9EWl5U2z1hrso2NBaVDN5Qkoja4b1AgXcqQzZ7ReLdR
J7xvMo+HYtA2uo343l3vp1BsqkDrHuM0PNjDh+48MY59z1OgxW4yPWAQASUG6i/+lioELlrZiqeR
W46tvfXC5eq5BiWmfOrgYvQKHlOsraCt3wc26umFRDdStkHF2Wu/xQY3/86ImbS3PzjPQe/8eMOp
eF1d7Mpda6+e0ECE6ASrAdG89xX49mWHd8Sm/kpaNjsHYnxK54a/PIjNmcAxkKw5XPDLDHlSj7BI
GhEvIhPFlh1zRnSVuJWjUenSU5JB8RwrPyglCHyOhxVI1y3qHusNI539Xo3S4jtjjIRcAGYfmoFz
JaBjBWnNoM7vrZotwrbPFmzi4975DrvVuvh5s4CdTMUtV8gPLLf7gTCMg+Oxex3cNy2NEfqFLB9I
U0bXIjDWTGH2MgtRiOY7eUA7wI3rMMjYwg2A1SUyGO/bw8yYQc4hTzBkK4c3CuH0bBs21qAaqdQJ
yG4yctYa8Y/n7XOxidnbMLvrDzeOXux/HPvMpoO+6/SzfJ+ThXJUE4/roIfxF1Ja0wdz22Hyepki
yAKFv6DXYDPAXaNPyDJlv7Bij31CmDZJ1oeIvyuT4HhjGgcoacIm1FwbdWwGzGmLTQbhg3ikPFc3
vCluwXWJ94QLFUdPsJ4Pb1CDUIWPYqLEP4si6jHPEsCF1inSBzpfFOx9cK7AXL/wLpfBlR37V40p
D10uxdV/G7hMK203UhTq+6vmWLFXX/BnF3OO4nwAcmQZoBKjpAJbvntXHkceGihstjEqVKOufbTR
/qC81vsWlj3UJ+snfTgkFKvOsaD4eQxaxhW0glWPTQzzJTZs3MuloxElhVExmRsQmYlVoTpsggeZ
rMTJvb0HxeTbv/4gf8uuXjxotm+YyrBrYS5ie8Re+OCqlm/F4mx8QMuMkNfq59hpNbJgEQyNEgnt
n6lFLxjG43TalWeinn5hHUMSKZko2FZzKxX9JycesyQMBNefbXWqtvnJXDdza5lE9rG3sFbq+A12
JKyu+OZDudHZkdBL/dYU8gZL5KsUOQbY432vGn0NchjtX8WlmwzV69INrTJMf1Pko+wJbqcWp0zG
MrPh95uzoDhXZmlcjsGUEREBSU/V4E3dDb+w5665ELr32MSRhqDy9DgZBEqSeUkAZzVpJvWyC8bV
f+dDMFxBdjtepnttd0Z47gAktqK25UaBqn9ddT7jK8YcGY4G7HqKV/hA3bN97blWL3pX4hRrISGU
Cr3PddzmZf/Floo+ce3GrZ9ZpL77N3gIF7erOoZY5XgvAi+rX/OrB2RJ7FXs3obNQv9AvXJYBLjO
CSyhcWejvSLSeHFlu7nny0Sb6l+MoYRWNe0vGobkheAZSX3ZN7/aKegGHkPpvKwmcRqk1azMSChD
Pc3uidNGad0z/Th1jZcXXGF00p98+XBV7u8wSYP8ADZxbJWlpUx6+uCFMwBqsrx/ZvnQYapBi4FQ
hoXa4duev/DUqvvNnG9QYL2Hxp5fZ5FJex6nxVLoPWKu2r+ODG4M/7IpwAf6s9cuIeSTr0239HLm
/I2eOxWOEYEuGZJcid/LRlJCnQKeRhNc0J7hLEgKzqI9Xr22cUw1IiVuUg4v1W+Q99eDX7NGZoa9
0897zB4l2UvLf5ETQ5q5CxoOGLk9/crTY0m3tr45RGUfjzG8FW8cl3170CWiCfcW/zm5SNpLygLw
XTimA4XC58nY9XCTpw+3O5rAUPjl/OO2y3WLV9dVOlQ3ssVnr9QgmZMmfXmkvzy8k0ZCAVD94GM6
tkeQdDDpfGLXT28u/xGMikpqa3+rMzS/6r4QZ51kaolp/XtO3R3vkl1tkXANujB8z2N8OL45GGgS
yd4e3Gd2SywnxLjfFAcd1nPKI8wY8ZFnb5f0a9I5bwsP8+MX/Vlah9hHrT6/xrnd9UpckFGBytuY
Pbaaq/n1sucx0tGsp8eK4hB7KgJVq3U3amcwfumtQ5TBHxiY2bWiirFLYm7Yw63gGp1zjxQk+j64
xfs4RrDOEdnU3VlLZamPU2Jf6UUMH2G7Ywlx47EWHaL4q9nmQzKAN51xMyfNyesc2xn3uEtqx6gd
Z2MDouTbS8ifZePv8QYn8SpWHZ3GAwXr4rCCocJn3T1pHCZMS+ISsIXzqMgMNtNjxroGqTl60mxm
UxRY+7ieH1yZP1hMYmmimqlTDe3FTQ9KOOFQNdMA6lhRrF9YvjEKrhTkM8q7J356294pErVnvr+Q
t9GQUuKrIQLo25JVaNDbZn/W5G1QbrmpyiGVFRR9Mit/6zNswwz7aBXvJXgcWH9NEJwO6rqfi7KR
yOlhXUdvc2DUYfFzUeCPhXgv6ttn8CYdkL1J6uvw4fHAGOTi/I5/N1b4rBUnKu6rlyKuULxuw9wd
8Xnx1RD3cOnj6k1hwMMg0627HPAE4ylitN9R4YBG0Q6CHuWgwAfenXbxh2T2WjKX3159WA1OxjyB
cLGaKeLpSutePSECDzunYmL6mpfMbXrZediNaheHirAMqzALCEvAVYRrhOWJ7uUh/o2ky758E1Bh
kGHQkO2UvbV/kBNLr4o6/8KaQH4QUsr7F+sOJ7pGcQ9nTMJsdPz8PK4lDX1MG4ovlhuNAgJEHGEK
SlbXPn0i8wRLoOkbx8sO3/8LCAWY9LCkakVdyxfwcGgNap44wBKNNX5w8uYlxYvLa19/mtP7BOwI
y5a+mSyxZr/7zWRs4Sr2gkDUV1RHLMtp09OdR6q91GcEhdA50GfYmVBRkEU/zAfmEQpRungfWUZo
4aKm/gRWsatzXrvkN2kls61qyMib4/PwhaFwoTjSbyyE9QQcBRjCVPrDnrA59n7aSFCypH9bVJP3
JGMHU/eF6sPQ7rc41YTF7Lq3dsbosihK6DQKNzL6d1xwRtz5+FWg6Crces9CXPYfDDfP6NuBpPY+
JuJX0/oQrzF4iP3Sydw7NoCEYbmKD6kSf0k7uMBgDLpD9tfDms7fzen+H1HntZ061i3hJ2IMQALB
rbJEzuGGQc4gRBRPf77Cu//TMmy3jQnSWjPWrKolDTERJtABHhoZZekaFIANy700QO+1xFmoQmAK
hO0WQnxIsRmitzDnW24uRNEPeBttZvdA8/PbFqPQjNczPABDGEWKgY03dQt2ROfSyNXx4jViDPf+
BHf0diuUZajeBVfKDrPWrkmFLzAa1zouY3OHF+heh+6la9ay8Ndhy4Xj1xIICoQ/GeJE56ZJP80M
dvWEoZ9q+Jnkm1b08EWgJRak7nN0Guw65x4MNUxN4U/h5CBQ7JxXhWGeUl1FxEc5aDFrWY1oYb+6
rSAEpKMGUdLHKZI+vZwiQwwkV1B/943hrb/dulfTKQGgRWOdKuR6xpMMkEUBv0yYMT+OoS1zaGfD
UpbVzNE9ynUAYz37n6pDR+iKbyVIekZ4FZqPT8yEEVmJyFhoj58GVjsZ3BeXAesnRd9kRTnwRH60
4+SjnflgfSNgbcyNV8squUch2t1tOcpeMZ3NHBwBwAyLNaodyxnEsD55n1MmT7i187D6ogmS6yVg
48x+IR+lQ8IgPN+9/h7DREC3uhQTQZjtEpShTQIfJIs+V4hC1odNbn0sbIqPILcmBNli8vl1qWlA
ik/DBZGVn9oTJhfxhscKgFa1VaI4Vg3fVI6pbCH2QyGpTxJo3DpMPt+pyr4cc30j7HloPLzQP548
bEB2dL9Vf7uLlNXliLoBusNDfWntluewFBZpsD4c6KpNvCix+vyMygiNATS+aCIxHMgQNj+mbLY+
vO3i/DJ5rNTSopLM2y5IBbCMcEvjVQroWD0PzZK3N5x9H4mC/PgTI4wY6YWKcxpeV2Zv58mZ6v0+
NmjoZvXzoLT3C/1T+z7k5U5tFLVoo/fpX/KpaVLTAYfywohz4xlcAl/vUQ3S/uwDUyoksQf/DU6O
6hJvp0Ll1qlE+QnliRPSW0+7iCItuP2YOwNZKrADGUksCSbAFRro/tkA7UirY1YJb7PAGu63VB3z
tC/fgFlLTPWE7KfHB0KTXa3w9YBKHMJPwC+wXO+Iuxy18qj47w/gWgHc+pjmoUEMSpwIc9s6gm/Z
5z0Mdf7tUDfIv2U1iX1VgKlAU+IbO/+2DTOUrYDlUrEEcXBytnVM6SHnAVkEmAjtEjY1YQjacDCo
mC04VUDKDj4vCpXwufTIryn20AbMjbDR5wGpfvPplt0yoOl2hRHKNoEtUpo1KWoVI6tZah5pMlS7
RAMQ85rB+/pT1b76t3e0oyi+vzowm6R7nyJLxS/cHSiseJJOAgri5RGzPmEQXZ5YgRZLu9zm+lNu
QXkFTk2HWYdzY4ZtJtpooYuy+XRY9JfRDgQelWTWOFML1OxolJIa3dFnhEGGkRfqXcrQSMzMPuMF
tFQgrTTk83NUcyitFb204KCJsQ+upsuPOZtoPs4A9TEiDuOGc69Es0f8Ad+WRt9DWMoa+WKvfAHG
0E4QiLf8SxZe991z2tkX659LXLh6d858+InFOZW5+JLL4LCGcRHoLhUVqcUOdvBCSdfvFGBtnVNH
9Lai/pdIH0beAUnJhIKI4hC5ZDhnnrnIwxt4b1ZZwUGKOqriRghkCrBeF5x9+4rIfN7/eFZg8MLH
iGQnYoGa4zNZ9INmT1CI+TbIfEJPH+EuHslcWbR3AOt4pxFRXvz0t9EZIqwXP+ftx2av2ALx5AEU
bxToDe386/LDWA0C4h7UTvW3YV9LUDQhtuyd3/b26RwhRWTeg1QG4BD9fct5xVgdMnRG2AjlfizL
rGUn9e7kHXd32bacdvk3bfp1YOpeV532kkKSN3rF/GnIHxtTa3Ael7yZr2BGhwnZGRc+DddEsW2L
ntu+UaX3xpAG4kkpS4K5gjV1i/P6vP4i/UP0+K3x7oPrgCZX7db40tAr1O7r87QQ3mHI33tqLRvh
MbYWFwgksgF1FWq6UEdIy5Oe+fgTVX2MobjwNaWH1shvrg6AC5Nzmln9OzTypkE30cvfoWjZD0Us
UKSJR5fJteomf87UJc5WDV40I3J9ip8hWsT0XcZ0o791DdNSJbb7NLrohmsa8Df1x2SaCDF0r9/c
AqavmFcrhTDs8JMCJNPAHn6HTrVuRM3QE9rsWvIrFO+dUheAAIeuxyzktAQmv69yXfYNHjHRFXrY
wYjymEOhggsDwBsqNnyAKNj4nf626kBbxJxjxbWaObgAiyQnFIloIdKjWCzUP/4j1dYTU1Kv6T7n
Ue6z1y97uTRdJlc8amccX7I7YOMucacLnIRnf/Eqeq2/V8IX02zNcY8AcEIXRJzfVrfarET6rFja
qHvm93opaE4b67OznkUfG4r5ycWun+wleRcHuONo3W3GzUFc8MQ0SsRFmV1DwADCuCfIoiGlEc9s
IQploBr0o07BSj8mH2Yz5u24YnsFNtjfWXkTF7Fsm7su9SWoFyGShk4M5DoDv4mDMWHrggQiFv8F
Ws61T7hFbE5rx6GtzyEG6D9e6TMTFScPfmkXIIArkr0zkR6dEx5bcna1MrjzXajj3P6RmJFt3iIR
PULABN/wjX1+jc7RHSkaRFQ4nktrak3fy2ypXuwx+sbQ7TX29Vf8YG9dqzYRccAGU1iwSTxYzm5L
iibAgeOZn1+RBfoznwD2wSx7vdTY1vf1YqsQvJcFmPheTj66uQQIcBPf3Wz5cWi7sVzgWfSqnczP
ixr5Vt81X5a7o93dmcFNeGiempT7qsHfAQEij09JUyhNkf7ryNGXL7vfJk1lZM8oFJSpMjxoRUv+
TNpomOvf3p5NPiG32pa4hkwWufvfTCxpCoudFrRrssRurtFJPVGzc8GwaNe6LGApsDjOWExZzfIy
Hb68FFq5F8B7UL/ManHQBGAc4O1WIZU0l3nMaTLP+1Yg3cPLcNbDq56GgD/8SgsG6Kpd7Zyj1+YM
7eahuW2fmm9osEhcMMm6Zf6HMV7tortb6Dz9t5+CSyhhlI+REXxiZkZ+9s6i2mE5hSa99nDboGIE
3Rh9snAfnEZlV6cma1m/j1j1kkXVM7pGN9/O2oUmLSBXN8w1r6HLAhDKeZFmMO3XEVHmrpv3tVKs
360aPOZaO6IFPfb1OY1NNaDzxue1YKI0oOG700yPXzgP5hNY9Zy+b3yus4qmEl948zidzPfv07De
/Jv7hf1ay0b3eNs7glKzULeZr4Wncln8DXYbsQOWvP8/8j2CKv5fogLQGS2oKphRET1CB/ZGFMuq
UP1X3LXpLpdntjkV6OjYeNWwAY1jAzgLgBeNWosICMBwDWeFzdT9zVlI7KAPBct6HYzqiD8k9mTO
fzN7ntrcYyWQm0MuIu8TAHPF37xJWAhJefCsxPvcrLjoE/7UtcnvEfoU1J94Hs4TDxXB5Z8NUES4
eQypYTuQc/OE2gviXtUFYJiDoiqPBwUQs7ogJS3EFyxg5vOKN+qb5dohH+2ayZDOEgpXFVYiVKN1
2WDG/QKoTZlYY8r3A80i9dPo6WvnsJkdCTXoEPniHwWjvpM/v41vY64JnIywXXIhuCCUgXChuM+U
UpFkFR6jc7BvyI/Ki75CaikgOjFnIAFq3AHFx3vCkuaJmImaUYgvHUjnQSP+mpwGG0B34j9PpWvB
ZDpGmcv3M+My6RA2cViNX7LoovNoTfiq1ycjwFb1zB+N7BG2mi9MuA45M13SwuK6RvPe+3N/gtVo
yJ0GIo63gIpcBXIg3UQSVGYuD8Ic7zUu9WhU8o2vH1A9pf16qX8p+gaMUpyiwhJqmtYpMoPt3CQv
TphteyIFv23mydXrwE3KnQ9UQdWePLkeIS6O24/3R6wVkHVo2LwC/z4MIk+EFyqksqIOEKQ4VxfF
AlzqIBlg/gXJJQYSEUfot4CQgbXdabrdPdg+SYgJv/m5/oIYCpYSSVHBD8gjSxwklGTokB/w1wV4
128hG4NwgWapLbjGcLWiJwGQF5CpuwtKSJpWwx+dO7+cjmFOmRJLUMm0Ty2uWcyV7IhRhKIP8C8a
GZSJmRtuUxXkZ1xhj37ot7aPvyOkEnkiil6ArkCFTkEQFhbHqUHfFMFF9fLeQdVXbESi9/c1M5U1
ZMhEvrmhkkyLjy9g6uTpWEH67UVPbSvoyYC9gLSCKBQocatMpt5KKRepTtbIGnuUJ2id3uJvxNBI
7Vgz6keUHo36E2G8E7IXpJXgFlbAb+gDX1Y6ZhsdWwgQh1U++KX/xQaLnotGmjG+KR0sjA9999A/
9G9D8UKdaYtWe7ne7RCVO98l85tH6il7jSuBjPj7YjUwU40yrW5mzNNdIi2d/O94QBB+HGqpvZge
vHkWzh3ZBPVRd0xcInvdLjbyzWID+ev+t1cZJGOmXmKuPp2D8d+xHxotxhuKPwowOnPljtHa1Z/x
Pda90dsOkfAARlmfWZAepGP0dseztH6kZbx1y41y48ETHUSyQs8QiffylAGIFGFcRqxmgzwNW9CO
+rO/236TL7t5SkVGT4WhaghuqRqC2C02JIj7QBssWR43uR0QtFTcwHwgiAPRIOiIFYRM2PtMygS0
l6XRB6HJ4lYIJaEPEU0pdNLx00n7t/A7YEcA3hNv9d6jLaIXZDgxwM3wsU4HaUBRK3itbzRRSfYA
5mb2Bn2h+rb26hcQkb52gdr4OXqG/qXNUCUgtoKbthlPghKK7hcRuXSUFDgrOj+G0FP6IHB9+rms
DyDrO2YYidvoH0egPfiqApBqq77MH8IpTcGneaaS0NzS+5SuVYLGVXWZRKCBMTI63t5sB/fQA5JE
hrcYkl4Wub+guQf2roR4sSikivERWxiJxEVsMICT4E2idktMvGhNa6uKx2YFF6Jdjh14OmaD+nJD
jDhaQFpGN0DznHcwqpdx6mNggAKithGgVNxnkE9AdnIKEn72PAMZ/MWe5ScrJXsg8i56JUHud1b2
4fNuP5t0val6XJhpLdtHamTE2TVGRullhFWf6QKKyWhtRYyjfiIoGOsJRb8GWqr9hN9c/Efvj7Tv
PZDwkCCTjKj76hNXJXRLEjxJCJFQZ4h+z7mvSUYsQe8pfEWzmAIXU+csQW4J1IdUv3lzF4kE/TSh
Tq7olGRLqAXYEvoqQHnASGn07kptSuwxF2VhSxFzJORhgPJoTy+VoKGeGyoPEqOOVJWAToUUF3AX
EhG6tOQ4kJgki0IDwOMtkjWJJeg+RTeXv+eJ9McAWkq47MarZbhSQtOH00eswtaWIph0cYvoXd27
egm9m6xBK5mDE0OOCDFh5+xpEP+wxJjBnhjoLFX9hYIOQoWvNycKdPdt6sAEh8QCL7pxD276TuEZ
LBseBSG/wIgohNTtv1ThLx2ASJjcU13z2lVkxe6tTevbERm3joJHIcAQYW2Co6j2JY8jqZgN+kTx
fE7BgGDwSbKS0SpXlKvwQ7TXdAYJ4c4kB6Vg1lPqINhiQqBQjAjlfkkZkT0HCQyk8QymEvQh4EmU
8SE9vxBIKDlTTkYETisP34KGlSSW7gFjMD7nmQO6Cs608btaW6Iy+aId6aOCutyP3QpeSyK2D3QP
UKCIsqWlHJKqj0ODQvpNuKUOowt2i6HiX0pY9cgCvQdNjzLE3mn4F2koaVT0r9vT/3ZyA7Qi3BIq
8NJx+pIJmMAEFJ3puNYBrMZW41hPNnQX/t2humLwAbcRZegWnW3K3FW+KzVe8RaW9W1EOBuivsmN
VAl+A1f/ZKtZeFt+AyAW8M/n/WpQ9Bn25TIVuWR/yV4eMUXpiAe5yR7ujTN54vWXEYrSHpXVtvLI
M5coc78sCmJRFyZKEjVFRoqIlGL/CWyJ/OcvTlq2RywwtrYCWiWcB/uKUNHg4A1OMepqvcTpbTYb
pbFVt9T+BSNaH0p8N5udjYZVYqNhNcL/EnBTgrW7RtPoIoXVBhvK8wKN4D4Xw+PMwajJWOFzPHA2
iDJ1dvYGX8eBWGXcnIwkubZckuivZ/X2sl5vzhkJtueDAUH3xOIRzYlUCPRqTP47wRY9NZUvFjDz
2IsC+6zV6m/tYLleR91+1OeXfcXwi4V+2q6PJrp0cOv+boy6Q0p/sAf0//nkKVDSU0zm/HtDPMYg
YKfGSQ6ugP7vbNJB8ql7OKif8fq8CJMGouKDXk6yiLD2AcaWzV6g1IakneDwKraI5UpRKdUSAm8y
41+ZRYWIdZU4GpzSzO3ufDiZWP+1o9Q4V8OzDU0kADUGDD7u+MMd7UGW+WLRghxSO4HumK3qyJY0
pd/Hx0GXcgfcysQ4ZQT6QnSD/koJA4Y9nDnCefHO7vCfqPYAmLp5pidmgJuAB+ARDVegdX0CxoT5
14Jd6BKJkUjMTZA4TvWBFgjQ3TT9cLWH9LVGmZZlhNPu4r5D1R4vP9IwCZFKhnTOQrbjOa+Mwqjo
AO/zNHp7KodRcsWiH9o5uBsReMfOPyBu2wHeXXzreTyBbshZAjbH2iZ+KdTNCDEPg71XBstPWwoC
Q5HmKqaSHJWIFOGC4qxfgw95P2XYn7lQNWhLK1o5jcoQ5q9q9HVY+6+AZjrFUShS2TqqLTx+ZUYA
Dv87SkwHlbwUXxheambUVRnL6lZcwPG/5LPqbcmEyIuq1JsYhmbOh7gYSWvotSgvHn/ppsJkJT9b
T5VFmPckzoez6+heTo01g4/SmRkw+llLcspJGcL41kABcaNAFfKhwldYYrQKlrNrg2dCb9yfTaAO
Y9AFsb/wPbhDOfwELGqEPK9/6oF8o18K+dAREJzM63tA+vWxLdCPMBM1IEyD81ZSep9ekRSBYQPm
RwNJUL6Da8zwAW9R/ursvdpgCSF0QTvu2Ul8w8WFdZ9dMJFwNuLpDI53k4YI7I9Q9sXjVr8fdNtI
BkZd1i2oPhyynLMYs1hPVCOVCgBtjk6TAvO5cBrteBJGeaJklZ8n7cuK8UWWo1AkBkGVwZJNI3Mj
BcvyphIfARsDTIaW7E1Bld3yK6EqLJJElaiyYH3zLZ4hiXTTVhVLJMhvp9W6xQtVHgvaUv0Im0Jl
kJoSFUc6UDbOoslP2OitFo9a8C0P4bOsJ/Nfzu/We7HTbE4mo/rIk5VnqB8nskw9ytHL/S+TVRVT
JldGmItmUvLUjq+wQCg6s++9vzKFvFpFrRKWKhACPQP11J/rMTpmS9Xv51LONdkg0jxVVWh5c9tL
it8UFH66gljrDoXHd8jO5IjnxA+H0Bhunfk7wphyjezBzu71eptOr1N1O71e3JvHTT4BhvzltCeq
L1D9RMawLT9KXYTxDplSPn6OK6xQmSrz7/bk4ukiyr4ZP4EX8nmSHCZl6Cxi5FQULjRV2FEdfhZ+
A5BzeEDgub9qIRkcP5v54FK4lWDXSUJaNUkoGi7t2FJT7tl02/lvHzah0zhHN/pNf/rPgmVw4Ild
VDZLy0GXtgBYWvG3LrgyXeg+YU4T2/7foQS3Q4wjF8aZ2NkYR7lBHRN5Uhro3V1XZRhVdyYx55L+
XZcZuF/2DAQfUDZ6hxibPUmgSXtahMJmAKqTznWUh6RZJlOHSFK5MXNLKMVkIrUE6gQmxA9gcg6C
srskax5JnJs5Y06zQJMfYhytluPPZSSU20HeQL0kCVHAMNwWrFvbb2BMOQOxtKUwzlygv0o+/Ofd
XPff1fvtM/DSHKJjFB8eVEK/4WWGghhZ1uDyUzcEnCEC98AJ/o4rSx2TwgQXSA+iLEiFB6JnVK1M
7kw1MsXKWgCLRYErAOk2559pUbZp5l3WuUPANDQibyqRz5pYRgIJ0jmyvXSgvG/r7pjluy1OgRSs
WbC4LjQkuaHWB8iByUhc84bShd7UEGz3z2+Bkf3xgiqBVO1E9ZItlMWZ/ft7uT0IvnDpRVse/uYf
8KlPu8SUnSJcaTcqpNm6m470DvewXOaR9iCZFOclQ3pqoZGRTnY02JSdrqSUuPorwugF/9TwlGqZ
jULr5sEDaV/pzuhflWHe0O5JDUulH/FimtR8xGV4oUwk7ySXKpLVXKvg/zl2Sf9W4ltzz87vGmR/
WsUkrr+cVFvuHEKmLN/w5x8K/VsMYNd7QVOudIThMGAy+h0YeMwr4yHYYCbAJWes6tSlnsEWDkM1
5Wf85SVSmorIOV6UpKNRdmTIlXzRAMarloMKh2wtAzqoButQYijBZsblpoQB/T5LrL022+v1XxCy
gIs3c6ZQIh/n2ngn5hP/Sk3aitNpi1X7M6VY0HOHQquv/osiIqifSDHyHKoio9JCenOnKl3GvaLe
yqL7cYK2jIWCHS040vDfgRe0h53VaqWqluIZiaGKP1npAC/p95HclXrvEj+dI4sjDFZ3TETbCth4
x78OjYLcv7rDn+4n03VaMnANcGhlUVeQucBazOfNObXfESGuR8zKV7sdLNslrz5pznsYVy1L3UQY
TDkO9gwutxi/i1iJfJzRzdWvVdn7F05r9SKYvkfCXeKetHNo5tC/rakdxDQkj4RFiNFXjceqpofe
KFx0nQrhcOpZ9KgBAeIXlrwpvuoThd7aPMz78txa6lIX2zD2rIi7N+Aj9HqhnAV1mRXW8LcH2GtE
Q7KDUkdWk02tthEfk8gZZAGEQQrp2F8NwkvCuwQGoNR5BAk7LeXlckxQvZpFV52sB5JZZz4MgmPs
Jb2NPVysN4ZUDd0D0hjd0Yw5NO4MJura4eCxHor4/hbifx3SD9TuZpzWi3EeS1kM/kQoH8zhChJU
0z77mdX/WV1x9Ypjlj9kxyiBB0idayr0ItaiOctSd1I2gMmfoAPR5dhDJRRAp/NGQQgmMHhGmLwB
Cs6MDAsEwcaXBkRyyGD8d1+m3MvoKaB+Ymsm64bvYdqnvlS/gVVLWmdkCdJedZQNjjFmHdR10rMW
CWD6xXtdWlxaBF1wrwApAqpdS3pFvDp/dO5AwXfuPBsqEagaAU6OlV2MLWpHUB2pNEBdq8+kEjOc
z+azqf0u+khmB2p/1W0KVIn7aut/4F7DgtyaRe8eE93VCm41ZJP3pR6+g6kUdm+6x6jvaZ+qCKR9
+ktgHu2y27pSz6h6LWYr9rVKv/WKCtG3D+CHXA4dBsM26qdaISyhhEIZeRYDuUDhjSlbru7nHgLi
FqDV/5LwkIzcXUppxnt0yvx7Jm4x4g5Hedb854cJRjadxNmo/9kbDHDKgzi+uuynwdFtxhP6rz0k
CTtawCFeG5owgpezH/fkLWL9h/VHuPcANkImXvfyCtsWdHgRhPYNxHIbqg/yDJe4XAMBpi4qCF3Z
APkd1jBdVZUYpYL7rJ0cUhsXZV2VH5n/UhkS1CBFSKTfWM/aNfpLGE3wM+VQaST/B3SutMoABUfo
ckHqt2tUmujDkcP/svhdjLeBIQvZuJoO5C0bb0b93kgfz7oWcqnICDI1CqZ4dGQghd1eaOsoNvPN
T+vdUZn14ReDlw8clkEj0anPGohbbgvO6dIt3Vtf2qDbuHIbpT8h4GSAkMlg27sMGBCstg+mrZOy
bx1/R9KAPYz3tKN4mmEH5bFVZpQ3k4kiV+91kqB3dDdwQ3c2ZHFjrZUpq0ds+y1cgr6nCMpPFYWz
eeTB4CduHzjOzQRM1aWd9A/tGdIRci2V4LbJGOO3euqRnMgz8xucEjMf/OoBOcKMGBHmYMV3O56B
Wuh8ahDmKHZfyAHspdW9DgAnWM4aJ0S8XnEVds4o2MnEK8bXBlA+JeAF0AschLXMo0OTZ/HTBwCE
oU0CjV6MngWvqmzyAtZb4V3KaR6vqoR9NUUcZoBIZafTa1KYQJL6bdeGw82RpPYGgeEB2/aslSIr
UpTBdD2T1ooSrkz+52kj0RL6fejzXLT96jYpP1FDhz/GPqLUwdoR+vbrXftF/OBsaWzu9SdMa+AL
A5Mu/naSrycCsV+6aTPvDrDVRXeeNgnwDww/lpy8S8Xkr9aif1MqLWTecWKDASKuz9xTN2OiU7+R
NQfzBEYAdjhkIxli/qXruv+P9fvcYn1j6aHexY4zvUk7p5U65ZEWvfCeCqW0x9gmv52G9LaCOPzl
RpV8eVRtRCI8dpJYBHQDexvRsCIa1G+u/Iz4UE420JOo4aWI60/FG5Fs7y+aO8U6P4oG5/PE5qti
AxvFU813ob44FzoG2A6uDYjTVhLs/qlZ61287XtYiuCp1K4EHRyu5ODfzD8rjFfAK2/9t+YpEMNV
Qf1lCFrL3iFUiE6IIs8SnM08MFZwpzzk5hEmMK2rj/Dk4+o8YF/Ukjj6fKOToMgRvNbvEdpOuD+b
cGU1LPG04pbRO6BMT+z4F9TqvRQDvR+K/DHywLYSDuYwfvtR8WXFQ/88UNdOIcR5oR4eHLC8RLmr
+FZm50Mtb/TXS1xdb8Gr4FPMw2qyxTsrhJgw9tSXuKCE+5huGoVqHipjZr9LfTCLpSVo9C0gyyRc
pdSFeuYIcyAT4BSNmYreMa1Nq9RY3pqlOrJPQLZX4DXn6XjWuc6fc4ZUX5NCdB2qK/ZgrmZAltT/
uqc+1KBf+4Po1YT2EaXn5G0nS779JgjA50fWJBm/5/hUVA6p1uVsIwdS0T1a0IzRM6XpVK/EL9oN
FCi2IEMP/TRanJgh+9Ygs0DrJXExtACbWbXAzbHwWrBbtO7gYCqOKsvrJI9O57l17iWdYp01Wze1
4Vq3OkAYmIH3LcieOBFA/oJT3+p9e7uGRpa1hXNLsrx3uXbKxU945XK+0TJv/ksybxH3WzN43QEV
4wcv8cyIjmZYfUKQZ7+ufpUO5osUdr95bp7MUp+93CP4jmcbBElSnGXFLQFG3fqlEWj+BIklqArI
r6v2a1mgnNSdrV/Qb4Iro7NCcMicyz08H8GaQ6EXMJrkcP5MHND0Aq80HzjhARQ5D93rChE1EKME
ZiNIU7Oqy3x/kTHj3OTYu7ZO4aHLZHYrP/rAu0st7uBVUuf8m+3NfzwIBVqvzi3KmEgBP0w+sGEM
zOy9n9QmkiHwBmScL/G59R7lQNUzOnuuFW9+ij585kEZXSw4IK2ZFs4YJaecQMvWTu/wDDs7BAM1
yHLalHtX7HVKOAsKHnFM/9z+TguDi5eLAcOUgDQkgOO3q7TZBOhcN7x769XIgD5CeQKXiThYP0v0
j1AcCqv1b+/tYNDZhG/4mys2l/2D8y/Mk/mdimkmhnPA1IwZVjeAtEW+xVzGDT5Pm9kezmIK+I2L
z1QQG5g5T0pWNLEz+9t6PEXVUB5wl29uN+mSViekC+mSLm2LuXtWmZfGd/BLUHQOk2k2utVePLYL
+vs7eeP3KeMzO5ShxMn4ZsUzR7zqbj3r5hdwd/EMNE3ZVZXBff4AesbgD6uGka3eZULvEfq3In0o
6mqAQTA2XOUq01fuDgzcGX4M8X6/eqelAq9pgjrEfpgr2BeynA3RrAaSwW02YfqZXZGNF0jWZLye
Pk/4BYC1w2kyLgrZ3bq6uE0vT56rRBiXtrN5KpmqKetxt7LoY941034Y36bP9XPAaCEjEih+gI61
7BnKYHAWd1ED+/D8gwra3ast1xZCR68IOVRtQfY2Km4R9JpSm7/RnKGCgPaCvThStC3VSrUCoSRw
xrxGbnmrR7N2ZYpXkyCX1PvSKr7b72l29Zho5xNfJjCh58Y7Rjb713nect8bmP7oyL9xdA2VY+CU
IamF5qhrXjwmnunHQhpKb98a38rQhJbGe1KdBiYLZszShYjjPqSRX5kyXTwsD1+9fnkN4sAcPNq3
bsbgKQIqOFT+Zv7sfhF7ZwiylhvxAs1q67b5rYj3VpQexaYB8t3my6gEDa7A7CwuXXS5aAdDrb3P
O9+95xf3xErHJrlr3eww8O+mZSxRLZleBiA/t4UARs0qbINHaD4gdKKMF1K7wUbd8zYDaNQMQX8x
JwMulHF3gCEFphp+4wc558oet1hy4Wt6AogPlOJuH1fi493VPsERyU8IssHZLLbjU+pYF28LExOV
yxUsgl14d9+Gsze9DIIEHNhNpLuHL2TANohCFAiGULbDypX1De8TFOal+RZQzBozc6h4BwYrO7N1
QXG/DZ8YRSMGJxp799E5jm8Tg9wsfPbvM4i1IXe0Z+PX0MiEO2f218Sn7gUwz3g9SHUz5wStK5Mx
y93c6rzHAO74jZqQT4hwh+8Whiy+9sojTAI4/Rqy2zByp6Q0wBQ+0GpbE+R1F1smXUe8m9vI7J5H
Vv9W28AJ2NjTU906hQao69f0zR6AV5wh1zwMJJv0a1sf1yj70OeWSAjiGVd/ae7c08edUW9nEmXn
cv+x3BsMtt927jk/Fjf3fb0AB94evlOYQfJQ+kAMhWLho16iCn/qPXfdZMinEKSe9LlpzaEcm157
h+lhCr008rjMGTFZhMGANJ73nS2wGnxVFneSlimDzen6CNaMUztKGapbgbQotODzKjeyzJ6NPh4z
KF1rbtL7v/GY6uQ+sqBQGJ0hEj6Ov8MSpGaQrUINxqgjjHRJA5aHZJ1/2Nsew4zZogy5A7j2ldkF
hjLd1o7fHwDCl0zAaco2HFE2HJ0apdWrAOJjNr0OC61SL10aVlCcwhNwI9HD3i2BgVh7aAncT/vT
wl4zr97e9gx6IWSq4IVxB5RY51+K4m8n/wlyOz/LhQwyM1H/rLgmXVA2DP0Z2Ck793jb4gMwhFW7
SCGMgfX7HLqcyxbSYUasSutnLwmqDBd294vt5k0cw4SSTEHaKHifYXWTMbQVm0UP0QbOzJdPzmgs
2KPefYVyAPuS6wG79C7Yw/dbrlmH8Mt40jP8HhtGMiojgJkya0iHpwjxFi4CJMjdPo/ZIlnBRTb8
CUTEPlIygFth85hf25XFLeeYM+jMEdVg3ANBVtskdYMLJ9GlZbRsBn/YEVCB9i3vvURk1H5MYOE5
EAhN7xZP7WWz2hbQBhTvF5RpkWOVAixhxeHkpAc3T1sBah2o0omhUTyCir3kkLvnmIiiUrh1z/Qq
dw7kfTgtIhEMVDpGwXY2TfnIqGtuKVASq72qNowUO86qAFDfq8oeBtjG+n1uMkzA5Ow9rkwvYxOz
j680bN7cDhwY2hN3+U28MC4vtyoyH45K+bHBN1eiCaLVgGmrB/BfThFUKgS9d+8Kmvq2tAouHMXv
s1uGWBjCtrN7LESIr1a+rdc22BEdoY3cs4A60/F7MBgdPC5++gyr9LdeHZLjCO5Gdkfn98rQwldL
Dp6bd/MtORgj1v3XsPcMeExuFf/1oHb0IbDk5MMt87YhDNvCxWSfH3Ci2Hyw/YbTCssTQX/fquen
1w1lc6pxT70RvkFS9Uw5ce8wCnWHY/ocFCF7ZXg580T/D4l60d3efT6TRXULuF7JA0OYELORb02T
N+oe9gPbBgAFNHWrtENa7NsDwHXkdMAbTtDHZQc8RZ+A7GXn1/LTUgGHdNwcF9nVzUB59K81a3JG
nB6cxM7nfX9ZM/3XJOtak2KK3rvEW7n/VG2ekktaJM+ADnQM/olPOwHTBGtiEWroE0T6/Bwvip8+
lmzYMMD7AI77gB3tMHRJc8da4I5hiKFQhSd/DioVL52573Vu8WgVGeqCM3JtsqrnTAHBMQMhAc3N
ljmnJQ5Kipr02moR0QAoosDHlBSP2tA8yewH09nDfCMhwDhFe4hqMInjlF5HSCEJGoudg5+uwLmz
hM/q3aWIxDzYlokoKNPRNqMWBWqUCjLRsv8Ey7JrJyiiANAiYSnGfGBKdoj3FSCRhRILSwKkGxKH
PWIp+l+zop8b5BVXe7Y5kn7jinlS+v94HRb/zk1IN4fpqgpEDyaJG0QdszY4BB+NAHr2+XVl+P7G
0JIo0CnVv9Gt7F/MOow299Oa85/OnxAeIowGrR7wqMSFXDOhBwrjRwVdadRPvc+D9e684VSkuoYp
38bYpc+gCFHTq5l2bovd4ELEhrDaw0ErofyofddmqzJGPvt1hTzGPvdSEloAOEm9gJ443FOLA7Jm
WIEDqhmsUnc3INB8MUHBhBNr+QBc2YWJBMeR0GugLkBSnvdYbExDPpjFKTmzNcuSzWHCV3KFCoDt
qdCUaPLd2S5Yb8T0xQeIbcY8SZfmZdK8+QPUEAAY5sXLQFAytxpdvSuEjnk4oDJoPIruuV2Ic50Z
iHNcfbV5h+zyOT+9+OBdg/YFAka8B8r3hGjwPxCOIRQHo9nOJQ7ZHWNTLBEvytukqnOSD/ExISqw
I4wbFpl/79575+K7Vqltl3swooxS0aqnUE6xFS7pRTLA+4GMo7V3pW2E/7yO0MntCC+akCp8RPFC
LGuuGU783t1vdO+SoscpfRYWf1gOiwRNKIpjr5n0h+A1If7B9zi4kcreN9+r9LTAE29RiKBC3tz3
y2MCmVKQb83qmlGupWdYNB9gZy/2DNMfEwMY+OLKaAYWj7Ru1jA75Q6J92vC2aeAOAG+N4bJ1nC2
xLbVXgoFtXiiszunTmRI2A04kskOMyoF2HkY3fihRa7JJcMssqrINliC2ReNaRefUz24RI67ddXF
8MnNT3hkrgZDFWsQQEM+2kMZ0rjC1TVIRxaUC6YbWYt0lXfK1AjBNczsKZs0D1fKfEtv9PSWM0BW
hYlvBuvo0sDm1eRfq02/q0UPEbuw72yht4d/Kp/YZ8wvRJPwoTUvEzY1aMu0GtH/2kOpB0gN0Cpz
zxUHQZ2U/ZlrVYbPm1OGfY5a2dvFVWBi2chbLvwJM4VOQ/d0gfGaaNk+Mp5toJDhkssaDFa1crco
2XrvJDAfq8u+di+GKZRglf7bghjeLq3g2a1MzU4JsCfpmKmp3YpF3Gnv8zgH1vqOb5mxX197zA5D
sDJ4LmCknNUO0BKAhG4TQL9uxE3lwQvi4KSfW5bG0PVskyZk8zgGWMFN079AJArxGXxJTH0XJuZr
fqnOKwCQ94PE7G7PXuncKlXjZxWAaY2HXW5R/uVWLu418WD4Y+9SCeA+O3RK+dpz5hTBfNRIHIuF
h53rc0mLp0aF398dVXqRxmm/SJSfTetQS48eDdkX/ISl4JoGUHnBzvLyy4jA0FqoIr0QFMD5vL3r
wS/AZkkv1yQydS2GdWb2h4l21j/kpygtkojl4bfY9naMYmJGCFroUZDh30UYaKHJDa1qbtZ9XOsz
TBwtIIgO6EfRc4P2avQMTzRkcojM2LcJTBnV9b2d9T4BBUbDO1n+npDKwunZs0Vpy/A6d2ljBhu2
VxydvKzGpq7c4jxcOYn3XJyQC/CstvF/VN3VcqJtlAXgK0oVLqe4B0hC5ISKNBLc5ern2flnDqY6
oQnyyatb1l7LnopOMN2bGu89Xv9aneQNHHrd4c7vGFXvez3Wnr6ySBej7Zt17NDatR/el63lvTTr
kcFpx6fzyhy/c4PpaNHb9lPdxYjEOuTsy/pfEJDeJuNWtp2ZFMjGTXFRL9jryrbztlkr6TP9rqfk
k1Xh/jMd5gQMz7FkHlEA7OrjSRodQUPd/WfxefnMh52qJf0ujliFlFrGA9P0UMCEaE0uClYzSA2q
RHv1uvxQWftWrBDwqUrlY3KT6m9TiDlZ/793nCKsEHbMduJfPlnevSRAo97hKPZtZS4jjPPJZXk1
8pBnV1RiL1XbZ95gF3cRyj4ZAO9bubLgtDu/FyY4NvlJUxqx0x7igEKQFK/F9XJZamRYn5Xx9g4T
DFqfSrBfr8PkEG3Y8IQ95W53iRVOFGDzcv1K0yak+QIGy4D9ObqkJ4Yzm/mewNZTPj2UlBundipV
RJUGZ3irbXXzPac6x2iBaGOCsDrIiSOpobiUjRexDS9HF7J8k42OVXb8guMhAzwriIW9ELz2RZCi
nfwYP+WzpXG+YSvBYQPwta0mk9UDfaKHMNh3+GWNyHssRessxptyHO8bgc0k9LwYnMzZTUVti8vG
a21I7eszMydF2KSyUZwvjGoTt4/Y0BU4oMsIHg/zo7qTBLmWvYiqQoZvmq7NwzateSK28XuoC2Ic
gb9JOlYUPuQEyD4BwKzS+/VgPG/52aQe17D4yNs3H+nT03XVmeees+uP+2L4m64kj40rR7c2m9dz
n1fJ1nRlD68KOC7mIGlYY8nhhXyw38LBkWeZVwPIPa8m0q31ex7SKx8a3hT2Eq8S4UP6bsIK80qu
NUNfvVKaIR7p7znWlBTZ99JqyF6ctsctNGfNaVupRDE3XFmuGz61fXjxFFVZfGZfNhDABTjI/cJk
/xy/R/RouJa8jmkGVS0GjOFshpto8rvs5JHInEPB/oK5oD9mTiNqGAp/oidb7f5hrmOHJRcv6f1A
aT7wcra6+Hx4zAzIeivuk4JF12vfvKBEdzG+dZmQ6FaitGwdkt2HQ7z7cKhm34rHtxtwDuZHagf4
YyGUb09TLhKXg7U+ysZUqWUPjcXuR6iMBTidDmZ9uV6m/o56HSs9VbkVyqv0MxLjbc8nFhse7rS+
2iCej7wmLYny8aF1L75EuPxuDi0AuwYCONtsdWMB/N0+CuXY4MTSN4fabM+8XLzuDnjOhfj++4Zv
oksfbK/t9bJ2JleSRru1ANs4yxvhDGG3Xiq8JHIwF8Imif7vrJqVB7SDuE/1RaJMqyrNk9yq6i1P
xvvaeUlnoRZPKlgHD+6FkZtre8R7+5uezJnTf2aER8UIe1RqmkmiX5HBvpLB+yYXbRFhn7ka4I5x
65r+36/MSFr9fRd3nB8ekB+GyoICkhOK0wgc32op/Nm32m478kjAhPgKL4iu5cct5HyQ4wrcrSGf
VpWptv/7oaAyzdmry2fxrzSFDUxQ4oiyN7+v69TouH1m/gg9zDON+YjLFl4bsL8kOC98WfNIYGPP
WiIIIc40S3WIdPhBFclo4tF5TIGI4XTwcP0Wszjc0DKGgx7P9//vJ8Frt4juGx7HhV7+FJ90PoIp
Hr1Y+Bh/FJTL+L+bRZIx7ha6WXU4CTtKYmAz2KtTsPB+2Iby4jqT+8+F/QUTEcX9v13ctHhbbg2M
X+XIbGcaS9yzgVVGK1ONJJcLgkyW7MKG1Y7EcyS0A8iE0kYG7vxvW8eABGwVgKWoGJPpWUFjwhy1
3gIt9/H2NrqU5a6yJQ8SuYHM+cvd1t4AAPKlNoaYUWiHQnAGLsBd1QNQI275lzcNMNl/edWoxhDO
BQ/8K9E2i6Ve7xCAYtV/yEHwbGCbLwDKwN740BB0tq5cr/89pN8Z0KbAaAhql+Mx4DnBJ31XmhEH
En9QT7+CQIVBEP51sKsjBb4fpqffDwT4165E6/0CYIfdGHSqKPl8r+S/LWsPVRPkbfmcgBx7CCdS
Snmy7ZxFxo+y1ZH/I3WSl9+b9pjcuuu/rlcv1ZWEE++UHbzjo5EjRPpe6O6Q9LQeGg8IhCXFngy4
JFCKEiptgM5SmY+uP3/Tz2QQ8NdhSNF2FBXt8X6BECUlPgOfGhVfUfO1oTMh3FBs/Eo6Z+rLJl5k
c1u+OBjfHfLmpNdvwywuxlBm8E6CKj5EMR/U9uxrM6TAKd+MWsVls4g213+JVlwzaGAtMzjH+UCQ
WCzAf+e/nPTmr+osstJ3CLTIqUc51Lq/7KfKkaIPWPi4fqveRlHEFOl6VZIRFQMo41RTetx3YGXC
ke5k5M5vQuEtQaJc63AnBbaEPlkN1x63z/tn1jDm6kKL1JXfc2fVmw9FuOE1pw17SfyCNcK/pTHS
P3yP61tvxflzrd0nPTv1mds/vFog1qJ6M7L69wpCdpj/XBk5eiPzGRVDR9/7L5d/xvP8K6D+218/
xz+RB4H+TW/Z3/TStdWwG5j367k+hvehv9ZKAO/s/y6TJKNoWO+gKB3+qf97Lp8kMx/eEqPA3JzV
LM0bq7/AxCSufP2z/CmmKmupz/GkMJGF+MlRpT59JlAzJ0aJUdz6RVHhVjPEOQoGuqzoMJ4nRLT9
d2xuUt1cizl27rjQQCUEhDL7h77LOt/yPe513U/QzY7WKfiN1okGjCZd49FpFVrBnh//rh2saWrR
po34d/sMqvvL52YocRDhklRlqd6xMFlgz1+7qiWqz7GE6v5nN7z09v19f+sVMs9msxI6xXPrvo1J
cOCHNTC5fBZtOtE26/6f0oU1vJmTFtaEN4qW001dHCi6ATy79XACtbpVV8MtG0C0zS1aPjvbZ/N1
/Vx8S88qxbfDpzCanyRVNXwslIFcVvw7fD58x7/id4KexLS+uVeFhwy2iKqdOEMtW7hYEF21tITs
qJDHZBuJ6hwQ4EoyeuNf8TtGKpTyseqR05rRspt4whBwGYJHflyoa+Fw/vezWzQZBaeDPmCS/OV6
UuU9HPq9ZotP1gBHaok/oFlB/USAysXSropGy5kWy8IFXGcUCB7koL5TE6czpukBD9cKHPiuwkvS
/zC///0KftS26U4WKz8SQVTj3psO/zvIulmEdrdIAXqJhd7W9ZUaBqmPbE1d3L5i9Qr8msSbjY9i
JMoGrJzOvOJp2J4ROBXqKcDInLKHqVI/kOjZZ/YbEGYiyF9NbX+Yw98wMq1iSXDs70CJY2d6r7a7
jwXmT/vtMVH2/FypvAH1tFlBFXC5wqVSswBoHIFaeOt0uf1Rk9tiE6A8HWS/x9aPNVRdk3mulk8Y
eVNqb0o1TxzSNuO52CgrbZFoMlr8GaeIk/29/VG7qxxtHffolzu8nXa3xp9m11C0u0xyxV7I1eGA
JOqTKi8FCcADj0NW1RbHod1CucIngF7uVhXTZUpydO4hhff2SPfJibVje0ZZYhDxBD51M/nGPkqn
/zGHCBgh/bFhCLViFy2dHvpMIjJ2u5G2b7/VxB0YQgwM4akymbrTsbMEQTi25p/uw9Njx4nVDbO9
ZpSYqD1Gzt4Lh1EbuIldRSJP9PeSrC8uL/lSzX2y1k6J7upTkHkzcnZ7AcvL6Z3bfSOQdpQd1d5N
L5uxmC8+1x0XC1++Wz5tO78w9N+XidGjbkNJWI2SM3tUf2SHV3JhlQTsyk7Ac1Z1Yhh0301+O4OP
uJh15++gvin+zBbzFbDDcuyTee5oNfktO+pCne7+5kAq49IRyF4tGpoAclQz0Y1b1zVd2L6xq/Tw
KTtX2HSl/COwSbWt8TnCmmX1mX4zS9wSeLTa1Dwq8Vmz8CHFwHj/OwGnvhNvkiv/u464lg+V75pN
sWy8wzbWEsdW9jv9Pe0FvD2zr8UbbEUQExYrhBk3uSIIo8P0lJDPxBXKKJGBcBkX+XuF+MCcEhJs
W2SuYKV0QYuuS+R89qxFThP3ygiu55+kP2Ln31emn4Hgn/aYEac6zae/K0SdPLPZHisk3aORBMh4
HNOu07Ggx90oRqDmIAPBxnBgZMIxggShSi525NSnKq/7WFmNDk4LPZ5b1S9i22S81A1Up58+/Ohz
o5NAnHNrjg+jq+zS3cMx35DydsA3Z5izO1xGvhQXvtAG426cJ24iGIYKXUHEwKavvIR04wbMo2F2
ema0SLUCobRUPCFKT6eNojw75Umwk1vu8wxHRqSJJfpQhebM455qZOquMv8omSc629xX7t/RTnJL
Rjsg1WGyf9utqka345k6YnwC/K6QDa1yPZJQ+UfGj7q/jix6/D3/DKzS0U6vnFZ412jL1oQjoePp
yUBVCwlgtIYx05RG/rLpBnxVa5yqTkkmgz5zfTHiXsxHSFxd7WjZ9GVj4o1nOa2cv1Nx89UZl4QF
yE/IDDS4AqiyNJ1JNtJjj3lJRNk2dyTJUd9IsMKJ0TV7S+Ybs9TfHP1rxWjkbI5MuiWGyZeXjUdJ
n347FxlR62b+8YbWQEX1o6U7/TbuXt82o3UzgJGzfoaC+9SSrAg811YqEC7S4tM9m5kaHWHtui78
CypDWHj3nLzVdJORalzkK4aDT467el31PlLMsl6J6gM38cux4lqS6+Oj1U4G0Z5HxmCNNzlY7n41
MjzNGccA4OhyZigaTmUFTxCm6RLByuQ3xytGk+/E2BBbuZUPkzTOKpWKppdx8LTsnOxemuBJCUyL
RR2jNhodJ0jt/LYwZC2pZRdo4Wy7nMVnYTD9fHiaNccK2vOPm8lmEqPLW+Ou617u9ZRRFSg4IPEn
fMI+a6oIicVb17cLfQRD6MkE+v77HoyU1Wvjbu0n008qH81Cho1sVlLoqsTaxSucj2ZNAqExDOLI
45j2BsmsGYBa1yc+eK0pNBppOeMqGs5lAG6Jzi/hGviKDoRZ10qBfc9qC7JXPUD6dy+6sGuNkkxN
RFVQQAezBsO46wha79Yymp0rGilM92N0kz7YWuvM9+hpQ2sziXB+nLu53DfE9UUyl7XErzHkwBpl
6vbd5fkt5jvoCBNHCeq3LB/frbWbXNBB5B+53LvDMFW/vlnfdhNHNzeOtfmnZ5Ysi7ga1ljG4lSh
QGa+7UIWLI0H8xbops0eUUDcnhgiYKk9KoQaLq3bYP7bSH3IJmef8k8wkamOVe76lowFwGhxn1HW
BCE3EIMUBl/WnPpXHrQI3lFhcJFP7GSfuGBBjcK34RPvJv+1lEoqeUPLhBn/aesOEOb+zWeEXe/y
vaHZkdA7hB0jCf5k20hayOzq0cLR1jcrmAPEFsbVzzfmn1pIQ/3tB94Q9/g1jOw8nYt4n79Olggj
28CJ3aL4ZC4wDcyLgGimBqSk9HTcbeEDPrJOKJRrd1F8Gj0fA7j4JD5gVeKp5eO2NOwfaPQpCwP/
psd/m8c3pz7F6uXodp+/ber6ZmCQ4CZ+W7lCwX4woGLQRPwB4O8ROQcl065V6U3HnN82k9+mu07l
LZTm2xRlApaKhvX//J2BlHopHoA2JfKPNVFf15SomzExDc3HC0V6MQutoz3SfNPJWmpkWXFnZDD3
34IYu+rfgCbQCaKq4ITgqqrcLfDFVb1Bfbev2ZDH1UPhieymBnc0c9foEUiBtMg/7Sa0Y2PWfnsN
icn8NXrMBYUVYN2SrmlmunQhdGPkWH1Qg9lBJPIruzYABMAE8GYwu8ocpmPqi0L3j3CyWFT5wnWf
auQGSaOtUhlMb+Fon4HZ3udfIcS+A7wDKwE8WU3Aus+l3RDlXRvFw7D4nXzTGpdYH8fZt21n9Tnu
mvbc8fQT9FU9SFTOgJ2ycVr3t5Mn8G7Vx4WSMAbyTyIDj+LFNqy8ur1MPW1zuKCcp7rjYzO4x1Ly
yW2NX7Tz/hvZivcKL2IE98fFCH1K7CC/nf8OgFQS5OvsvooqKs6VJQR6pm6BZ1iZ6ODCy6b4kNM5
VahHjERen+LXfqQEYNwV8HMZ6svK8Zn4O0aKzQexR/YJPc0HPDuCmKMVVzP7XJASxTdjyF7UKh5t
CYUPQppPv53rY6qb/jm/z1+JnwpQmXGBbQzQMZ+rf3+Xfy0fxIVkU7vk6yVoaLoCZ+8/cqIJXSCw
YjXXXremYOPSMMWmTM+0lu0riILI0cYK5gy8zYhJfk53NrD4yuDW/Xl710pjgMAHJFX0tn2XpECJ
gRD661czHk1PAdt64l8i48VE99IbCzajbjl2uLfVx2vFz7XzITbenn7cE9CErcPLF1KiqqMoelYc
8LXu/+ec2a9iLQCySH7PgbvDlhEe1YCyNdICZmgUDR8InR2qTNuzMrr4BSw12aMch0WjKmASK3ew
QMW4luWxuUFFi8XYPY7oHGk6da3U3pr3AHZsD/HKdBTRHYPi0jq+RbfEMvnQyNvYjm+pusC2jomv
w1RFHOqxoKuDhdlI+3stxiYt44Ee8V50JpOl9deBptli9CAUmusaNoJW/x0x0FnH/+3yOIPV68nM
Ptk7Y322mFtP43rdhsGPI7u7Zx45yGTWsZxnMM2wBm4DD7muh3SM8LspUgwI0Kqdf5Zmy1YOhAyX
9UK10CuCpEs2DoFxTo1ErlXA4wOq3gY17xc7RYRTi0m6acoyB83Pa0eSIfNZvLe35/ZMqo0k0Vf6
9SoZCQ1t2wSnVJk0OFyrmX9v210j314+bbqrHCgJ4SzlsQ/T0nSAfhWPXTkPViFOqM9biFxO3WVl
+5SRFfuHq+UN70spAffbkUvi9JfWZpfc7ccVYL5TREhSrB7SpaQxrvyfpggBCnxoycFvrvS5eP68
T/KtaRni1DYD8wS0jB4e79qmI2Uurau2+QEyYJLt5j/uA9x2g9vP7eeaamQxsH/mKkE9sqjvG8G4
LxtSGj87a7GcBtmh1FB96LkRiFkhgOtTBisDeE8ZsH3aMIgfMPLDDCi/fpQbW9U9zCpp5JzBmymz
dsfr909jkl3cdEtfv7AqNj7EOSJsq6E1EIzhZVd/Hl9K48a1vHt7GM2ftyE4oFL88Lz5Id9xL5fe
0xOohUpk5dIt9GuPJ3Pv1NwLHgyVG4oV/PYeyirX/QZmV22yQrFCP7Mhcpj+conHee0sPPEl2pUD
0pEjpl61aP0+nV7mUsSY9kRMBxE5xluvX8twwFboTX1ZGcbt6vCPPZjj42lZ1TnmPt749UPlNwk7
fH0qjHgBvSwS6X62EcFj2kerVuZlUb3AcStplcwjK5yt5TMExrK14fXZmiFngK6Vl/pvPrBAPI/f
F93htfT7uHzcvcyoTtck+SRJQGkacr+fhdH1aXwtS6WlBLrfj00ySSJbKAmEdkWzBT2QMty/9MLv
l15Lty91EjiCTFjLSM9dJssFLrg50U4BoNoB3ypQFNgH5ZZGdM5gN8DYnxuJrfXJug4vZphi8lTL
/l9PPmW/xW6jRC/5Ri0PNwjgNLUGjnV5/C7AjAhj3oLxcezMy/Y9I/KwaG9C4IAWperBARmjSv0Z
+RFmhtdfpal0hRvHR4ERJuOmekchMC8nciXg8Q1VyFtV+ByYAt/TieWchxuzb8Imj6V1+6HceqsK
rKRzFr1NI9erWNsKg91nanTCCN7OGf94OaAha2u4gfDyUyTtLfBB36AAcDcURzxF6SGWuNLwDFVm
j8ECNM1Xg2t19hho7pMJWaESfuGzv2/nlSQKGzXRd0GUHMAJIaVyVmFzJzXaEciu7qQb+koS/zi7
bp/pWmFyAlc/9Jgx5DbqDK2oSxkmqqoQj5lysTR7jxBw0EncO+P6l6j4oZsYOaaWkMCWY9xS6JPs
qD6oMvyJD0d8MlYNd5Jp+Yb7AAgZornoCfGtRWw36q2vlZ0YpksTDpUPTdYeSrYbkau/pHtqIhh1
VIRhMNCELYtzAl6UhNizThW3eBvdqsarmm2EL538W2qSmQRPxaEQpXUS1cOHSNqfRhuafKPDaMeT
PdcSzDJGjCMaPtAnOgDrWGVB1UpZdRVD+Y0UmiAwYczSVyKmBtjfJP+d/RYrEyPhPcVWpzLtTaiG
o8Z6jVB/vCxhIHonsqiw629TVM3OkYrMAW/hzybZCiL9hCj6H0Z5maoVYIh4un2So41dY9PIp6sO
Qn/MjsvH4lbZcEvrovxCUYvgD8s3VMauzIAX6X7U4M05dFB3WwXFep13BFYbGAGrm8/gT9OmIdr6
rKlrchcWNmIS88H59WH0+5RD8tJmF+TlicRLpaMPvSnWuAZj4rn72DytFUp0iPL9U+2ws+4EzfHi
pVgNFpTzU1d8Gjb4CXS9U8S1h8av+GgGIoys7HpyZ1G0iwK6dPgHcIPA43n6gqtyWrICFNGtGsnE
YdxCY04NvTKrofhIDm/MUgyaDz2VFnOisfOenE5tYv5F7pP3EOFyhRFWw3ZUQO9l4n2liQ6gvf4p
/g11DWWMmztTIXi1HEw5zBHRDcFIabsekLMFJV2V1/1r09enlHy2sipbSZh8bdeDjzT4t301/6OP
8cTIVQVA2EsFFcN1BH7lu8VSOh5+36OGmnqslTMxss2L2dudgcgBXhu50fUZjLNQaF9soueygTbF
m6cxTTnHEedXvHWv/PYvAFutcwc7BeDr9x2AAk9CkN2Uovrfav+RJHYurDr4VWgS9BHp2iOhlHUl
+7VqPWoXjt9dOE1IMV9JG+m2lFpmMiubAj0QtOQJXd1VZGPba7/Vsrtnn7xXxBTTfEccftGbQtDS
8+lCU8Zd3t01RXJIzv87Vz52FJKY6WoxdpCqIDh1PiDXwUeb0yfBwI8d9NhBAe7HRDjLStq8fjN8
BLXaR3SMV6UN4lxSfYxaN/2Y74//XWsJ4Y1lczfYPnHUXzWthXHzzwJ8PPVWtJZslJ8YM5V6v0zr
GMfm/0r4jF9zT+wJbnY9L5DWG7/P5T7PjzPQsX8UNS0jzRyRwCFaHBH+WEQMmlRFCe62GfcBoS09
YfF9xtsEgda9y/x/FurSUSMZgoigW0Y+U5ObZafg8V45y2iAZCx6BJM+RaUhlJW6p99mzxrR3xAc
dTjIyvn5yzZgqR23CMvw3tgMDKMhVAPo7AMOQ1Kkz+Lxy0Nj9nxKYhkMVtTgS92MYvI/i7AMLpNT
awySWso+//4zxxbVn9EL1o7KiZ04KfP6mI+AkeooM3DC3Y9245QnkcG7eztbWyX3Qx8nKP9Ycph3
LcfL58hM45W9NuoISy7DcT2En5P9xHABUfnHq4oVSymeXfj+fDXQ1jXIHeIEJwyn0+rt5fLC1pAT
qOyf7scyH+Qfg8Vu5HfBtEn0c83r692YLTBlYES5EuSUGB0hQfnQho+eD1aLthXhGDSnuvWWaifb
m5fVomKNmX6soOGAb8aVXPMhBNCOr7NagXBdATMVcvrRpqn2998OjHQwKb+vai/5VtEYrxQHs0+M
zOhE3+7IZ0uzEN0KMm78p6N5cza6twqs3ERz+uL4hT6SncrF1MeGjTSHxgIlp69xJ9X/5WpN1NKk
LGE1lRBv6urGpcMP+D5Ou1NzcSEENmPU1/PdRJNKRmX8nFLgAJnyfOZGDPFwlFMXyOtgU+9n0Xb+
Cx359sPQeB2fq/VhbfNPEz0y7tYPdJWYHzBb80G+zRprAdDYiH6we4022zLhpZMPy/Cj0mcOrRZV
qNDjqzOeG8Ph7PHERJXv/wiKqGWxdese99Xj4/JJmRqFtib7DL/syxlDIM5ZmKtgB/FU8O+ocKJ8
HEPHAGWV89tqjkFxBCtYAI5Y6Jfz2tiqKNVdg1B3DcheSI768/f7hkaloducdNfNtlMIwusZUZJR
Gu9BQQxCer+blKKOFHkWQipEzfEPghOCUlgi7/Y10r1QHOUN1UPCtPn+gT7OrK5YPF96U4+Ae+KU
gW64bhqUVNJyezTKv86vcJR8timdW97MEVhxCM/JJoIcOnMWxs38cK4h32NEUmuyQ2b6Z3TKLG1X
4N/+qwCp9vsa6lzJYaZ5/sq9f+NA7xy/YL7Rb/4+ap+9GGbqZc5Lyr4qsLNWbxuLKiO3fgLPaVrV
78+nwaaVsTK1kgrxDh/F9pgJky9vd0pMm5tduGO3a2n2PTONz6X9z0y1WKJ2kAzVZQ3Gmu3XVnUp
yq1iEsvOq8XVy/V59h4m12b2PG8TkLl0VpyctKW6x7q+XXlzc4HOS31+qziwN9enxrEo3y7y/2d/
ZuznI7uVTW79A5uWGZ16x/75cfeReMlxYAsVdZAMuOOczhSLcNFI4qXs7dbq+4HVrpWwipjk1Twb
92vbFIAdsg9/3+fTx9/3v70PTG7aLoyY0iijK7nPvVxGjbathQ80DsrA6c/NFYDdvWqf257LrFGn
tM+6d/g55EfKDGnMlyOhLO3qVRZYxrZ2rTD5RjZvtX3Thtw5mcRChfLq1sKEdUCxEOPuMrp9OiaM
gCLD2XuRAAmagj87ZqwuLxF1wvZZn930gCMUSvweEfTdRtOg/vnvptb9W5WNNNw2v5K1xxvCnjgC
K5Bx+BzAUSuXrfoQxuplNB8S7X5WFVRyRWCClXEL2M47tv9zx+kOPbgIBZGLRtyOMkoJg4AJXka6
O85przewGeQGw3OhZV9a/rCUrVYOcHbq7bmeqDIglA703VYYumAepVUvaLhhQuq5Ce+Kys4MOGM+
ZK1KY9/D3BAXyoqCHatb7KTOcsUDGzZCWM/JmrBs/9z5lRXv3Kpqk8quJLp51i++JZnQsbFH01MH
68ClxOtMZwYWZrni25dPSwKJpvLpblWn+gpbxU0Nv5b92FI135d9rbd+jqOqx/yjj9tDasSTHU9D
9agu2BlUX+M6v7PFsKZY9Ucuc+4sn2m7GX2iDN4y+D45cSjaaywj0Acpx3ttQdVAGgVIvX74ZOG6
SRArNnxmYvdVrspanzcMnDZzZRIGTcch9MMorim2/RVjWGK99/D939+51rQB70I81lY+9sa1opvi
sNHRCB4tQzPnh9MJMIOaFeiQO/dv1eOEqI1BLiBl+1BVMHOdavbUxNgAQMgxtQLnEGCC9aIDhn9k
PKi1MZ/CLEvXovUwdfD3YtxveuRu/xASIEPRXT8cjIoVzxGj5/+QEuZk8JJF03i94E4SE9w9+h+Q
47TlXE2TXbdxD4Myu/ThuIS7EVDgPRRuvDGzhtf8d8B7zRYPlpEDWb2gz7ogE0pLs3ly+IQaPYy0
ZqLh2NM6TweEcppocIdI0N5K9qjTXIR9Zoit/+wprqQ7iBOi6vo+h8tXEAow68vdTOp9B10akcBs
kFdKEYKxxIVlWoHyQCvyd5GAcoLePbUKyXF3MxovkX85SU2gGKA6aB12k8id5DvF5gHc+/14KasC
V7Sh4OZBwGwnxe1daerBRta7Oh8+/tZyffEdjKsZSPFyiuBR4/svAAQ4X5sSnrlUreSd0+oPKxpa
xnoyD8U3kE0RNI5QfzEowXNC84EJUCuyWxEPLnzwGvjBk+gwFAuNpULsglXcFCmnBgZGVvxRyG/B
u//5C+nb8347UU3VYBaqhICNhFR6vL8+DJe1Isfj2jwMDv+KG/SWSByq9w6W5Gt1102W1IBtugtt
97g3kWvMRA4yQArHPGdesBxWCI7gDoRs5oOZVILaWjkCLYRcJdlfvaKVONa4mo1s296Vf01/qUFn
YC3+7VICU7PavF4cqmQh8zLkiqWZXmHWRchkUz8IBwnb1jKgabeJ7CEuk+Gsf+9E3CiWyKR5GNb0
gmuf/77WwH6/2l2plBqBavVE2KYTMjp7zEsxjH+ft4JRigLqscFy9NqK6uRiq7tRYWT8r91OmA6L
XvuoNxEEiakaaXDDEHUh+nObYHH6oDXOG76YejrqCQPI422C7c9KRUWnd/563j92j80uCIDM53ti
mP9BDp78ke8YTiujCKyuTfcIapeuFHGqN9KJv8+IBwfZ59QwM9y03wapQVS2Z0aXZVXXCYEtylf7
JOw6CQp228dvjVumPqM+nwUU02+oHcWruxf99szN5S+9C+NVNy9fuzr+zPF7bLHAGA3+FzmI9dOq
1Q3aOPjxGruQcZYeM8R4mL0zaZ/j6/SFHqmdryt2+BPmzriSJQxELBrvJQoxf4cJFK/3MzSGir3l
K+Uy4hIUwBYfX6lP8IE+l7+URdmar0Nv4715GGApb3LPK4t6tjeu/PvvP6eKZ8P5L1rnfPfwp4zR
yXWQs75o2YMeZ5DyDVpbxaLEkWh8JV+LNYiISORDV3GDKsIJ6pLFANC3MtreM81/xWpRMOcrtO5f
ktKUm9p6UyGYVI2zbRsbokCz8rc8YmlBbzYYr8aPK/W0bJnm8fUCrSExcYeZPAwXFrzYlvZE7TCW
1W8C7xrg2k6+WlK/8O3tiuQg+cWdoqRskz2/F2p6S4hERPS3NG9lO2vee6H+iH09KSAeRYzA1AjQ
rBnaYFFOAsBcSoXOpvPaab1Pz6U+8lpzfFZL4p3d/MsohxCzRwOl1BUda23xcxDSvJXmRZKAq5eZ
SQfSl0azNMX59Se+NxVOTj0i+Gzdav1T5XvrEnmvzdLZRMu2g9w3mCJFQ+rFgXHQS/f2itJedewC
GjjoUB/EsOfdtRBJd9xkqDLhzViKg93hg/CyMLOns2x9P0a9u3oZp81q4p/7RuFHBUB/1Z1mK9hH
Wa98rvkg86Il+tYkJhkukDQkCRgA7PSgdHgZMwPGLftGsjHun9vzruICOaxOO8mi76ZwyJyf+dJ4
368iOQRKK9OXo+ZXv/dQfS9Quj2WtqNk60rjZLYsP4jlgmC9PEcMi0mu+OV419IuXOGbPnh5PgzY
nZ/iAvY2yyg5CnKmC0RcBG1WJHHgBVuviad0/fK9UkNezgR9N+RZ9dbv71/tSU9p7NDX8HB+8d5J
aJhzosgs1baFqG1htf4dgPKq26drrs5N5t0M0gJnh7qyncvLFunvzaNCcd9Os7gT/3D2KA6/NSWF
rWf1/G8t9U+oPfMiy2byD4QeUi8pVvJF7jWBOU90ElGQ0oeRGrAyvoxH2BDSBWoHbRCAHraRW/0v
CQwoWbJcHMpi6g/rpnV+8W/cN/0NQtzJG2k6F1KbPc4Hp/rdqrnpimxnfivH9vVWuVGnVHpXsDxt
gMI/vsItK0rQWBEi50AM0HIwizXiJ9O8/VYip7J+zSfKhecTeoz3othvZf7yHZM/OdyxVF6L1VT/
XKyYUqfK68O/K/mbK7E6yZp6cpjtpd6V8bTJYWd720buxwHSH6nm7Z2+4BYSiuLYivS1cGQTaPhp
1pvz0JMfF0QxzQgW3DJuS17lfYMZFcblXXEa1aVEkxCjOCPlOyvNpjazMD2v8CJeh7nnJHozgl3l
bXtY+Jl3YyKQozPSwxVuF428UNbhua6/+KxYYNeMXKOc/2W+0OKN2fJHtItfOvNDRlENRTnF7Xuv
c9RRXP93sbgIDpV3NeOjK/PdnbAkasnBdXjpk2V/ZUaQ8R3/1lf/zo3VPx7tfFFZL+Sddrc611qD
Ce2X03xjpaWCpPPBmq7Pqnpv/Df2MBbWw11cPx66Olz25tA9Pm1JIUiy2T1pQjPQIlUbxIwHVsqw
T/jzcC2lfujdTi6UBVOP2/aq/G0MKFoT61GA9i/5alw7B+VfEqEEgT/yYAHdE+kFV7CFGvuXfxU5
rEceJrYp7NaDWUQW64duXCzn2Ktr8jVx0UGH/bisrJGm7uo0KcgzxNHn1Yu0Re1qRL1OW5ipu9nG
apBlVEQlQ/41I0JEtiHuWblDvCYG7/7k1tpmy/np8kJMDxvCQ0XQoCD9W2VYJA91teJrQr7LahYP
NcwCPMTj7z5EbGZvJqgP0wV8QJIzLQuLPLg19kh7AVFX35zFRgvX8klVUK5apJACd2X1ObeS+9Z5
+nL67UrdoLB4l6xZvz8c6bjXpkVIut41SgtVLzskfROjY80czowynxzp48/5WQhyJcrsewiDONvJ
YmOlIlWV/PsDbyugEnsOEGYavp5DyfwgY5cKerBunVuFkU/lwhVXFy8e6WAc0ztn59xUhzF7V4Y4
IvD8c27yjcN12fP54a0aHyex+NLxh7+8fueOXpu3zxPJdsSVne3PXL4CM0xz2uZbT9vU4hsRDP9I
StMW77WZlJN9Hpx35PsoDKSDei7wKkwuxhYnEYRO8tevgizoBzncf4eah9ueY4BN21GWwBXvwLY1
cxwZdia/cD4UCe+FjxbY9CubrtDiMOClj/cQU/Qic7rYl9fvWvCcqOU+58Y1vnJ4+DP/NbF0pTz1
VETRz/SD4RQiCmK7rMkaDX1dLlJ84M+bz9bCPw8nNjzwAN+H0z2e/PdXxAiOzx+1+KaM1vNuyCrW
lHNO7qf7lGfQpnR++4lwZS3DSigjnmHPuzvqsaktBTfCPdQI2i4+t9EozMw6H5wIenPuev8KIDS3
vED44+BFddGbGs//U9irnH/7r2EifhFH4hyHxx8e57XCe4zYmDhHxI8vI7tCxCXis/NGRDqwLF0r
X4xi/h8ryt2EQ/1X1CB9yFYOuRyuvTTDJ7meoyzbooE89P/ueN6QYqs5xN+tSWI47V+kISK+uJOU
3aFvXdd/p+0IgzxMXYwXyleQkYPUaRje8UpcLJO0HDEHrn40OQXckqu9VoQsIvwQnjGXlb0yHRxG
2wJRVm+G2xyJi9nPf57ktZKbxJ2iwYowSYQW/muMaEwediMGUXwlMoLRME5xE5AXnVB3klpVEjtI
g6o/lSBccRbkK6oQduPeDFwjLYWqz362rFjV7qhCKsmDAhB40T/GzJPB+yuowfOX8yhoqXEpB65t
pqpdzlYzslj+OCBJrE7dKVK4/K57nuF66K2Wrfg0TBbl41NL0cSFHBUfOD3aPVQ3mALvPZB20rIP
3cO6fqYbUChvp/X0+HP5HPXKIxi1wuDhifOpKAmKD65RMvD+xpaBw4dSOikAmIE/Lngk426AS/Pc
4XzAmXnFTKhA/WFmqyq2gljMPsKQAU2O10quEqyGWzkAdIFABi2WEiOUVVHCIMUgbYReK3dFNLsS
1//i1jbUf2rC4jc6MqVi7Z8A9YJht4rF0mN0fCQHcznu0/11N5A/e44QzmEUHShYYwj89jMtBSft
BxUIwfHH7bSFqxjs4HTMVz4U2Dzz941Nc0kJq+SrBfHnnqgcn/6owUQJG9LDvXN/XbOV/RCgqW0G
XKS6WHbi3+/j6uX2p/1AhnEJvMF2gtN0zYM+Qcr2w5edU5AMcmQteF3LPDM5Cs39AdNZbS47tqnD
bXf/wrPLCrqVo7y9ML9d4T6Y38o7Pme6tMsMkuf67/vyZ4lTsM9i+h+SzmtLUSwKw0/kWiAGuCWj
mNAy3bAMJZhRRMLT97erp2Z6qisgwmGfHf7wftEHbK1vx3JX76DBEi4Mq+Zz+coFRlJ6NNb9NYsp
teO+zUVEUYWbynQKUOXfJzwFbR4EQiHBi7izWDcEBIieto7Egz8EPg42DX4Kv1cSegyZGWZTZvSf
qTKadEDeUAiSC39oLRPESd4kKcdL98W4oJ2Zv8EidSUrti6qVIEg/Lh4TMcSrADZStlBFcPpUIba
eyA7GwX4+lxEm6EK0v5fUcyPqGW4WkMa+9mKfIjyYXWuPSAche4UDIVJVADCusXob/C2319nfFXO
i0QZ7Zqux7g2tfMfxLKwnwJwAAKo9JBclDKYBM4Cz4Frwd+Y5+xAv6b78IYYvwJWweTiO+/8PmcZ
59pz+Pd6nuVMDSgc77QB2BH1peyg0gGPB3DqkG4AgxnmNBPEwQrmNi4uuEmwU2ZTDUaUdGMV6QlD
9ELclUYp4ZDSP2Zr4DZIJwJG9R+WgfYlIQbvFCazKLfT25VgpizZSqQfSuslRAuaNh0G4txVWqAS
auWLEpeI7ejwSvtU4pc+ANf3BzvgRAiCsUckXsbeJ7gc6cIaf78G1uD/tB34gzyAiS+BE74NnV4B
FsD7QqsIpFugcY0W8mrlUixcdPYSQreEScpqDiKdj2L32kEQI/iBR1jS5hXbFwnJXVcfMF6WPUye
XgIwOw4JIXG+weOFoyzfOntA79Rfl8sWQpFsnBLYc8Jm7WylAWqsIcXdrbLlMPRkbV8j6FsESdqs
Vwn6DDnZnhq4yRJ+8x2aP/K2U3BZnBx/+/8QCM9VNIAejsLu0rgcku+daR43boyOIIRq4IZIhdPG
fO7OdKlobPPqE6im/EtlByGtWMJW49ThifcP0K1vMO7advoeMXtOgPOted56Q+JnrIy054Qm0wsH
ofIEyQcTNypuJnSxAxyRVhxkcphRNQQlAFkn2CtvsiHVBh3fHAQqyuifvhEId1iZNwv1K8TiPR0N
3T5mQL1xK9SR9DD7i3R03bdcxlLkniFTyo2Evkco+sNvFwwimwKEPO6A/vuZsP7PWxm20en5AhSd
gkqzenim4rlV0VXTF941nDK6arwIy/XgjrgRgiC0XOlzszwsjGkYUaZSaSM7DpZLcb7cKdnSZWvf
83izx0bSz08338V7SnOsRKDCfegAOul+s1+QgTJyEOM86SszeBPGI8IFkmH6cv81t9gRsfT2gO6t
bHKlzXw/a9udF30tyCODrZDfmP8XwBhglOOg1CCge5+rk4uF+ACSFB7sefoZact+FUj6CP6r+Hlr
9h2Zuc4mbeZY/MXP4atxyK7YvSHFlQAnur2IVdLKWj7f1GPwLpDXdd/QTg17D53vmJ5tZTBorOnz
eHX5kz8N6/KeVdpvxhaPYS5MHbSu2rN7B0NPxNIp7GtkJNF0vS67naOWRmfaRufnkD0pz12WlV6e
LeTRqmrYpwd/9evrlyQGFA66KSl6El+eITBxLLPGiXFlyxgJP4eqHtzQcULVpFXRkEy/hDpsBPR1
+T3bXyNQDVrhq2t/XecuYAJwMm394Rc9ppRA0MCqaoviNtDvWfAVilc9NzTMyA/9G2lGG5TJ/FMP
U+5X9XKr9yw5P1z9E13QC0EDQS412wjdJjWe5Fy3jsIj1z12emvOnzZ6XUpbPr3EVu8h2lukNy00
dp+TNpcC6H3eTGK19nVcu9lAz+qoJzfQbCu1/+KCfdUKPb0UEVSM03p0gT7hO57wAmnuf/v+K+Pq
63s4gx9lChErpmZQSMzeQGeNMVoPZDua/iOaDKpRm/aZ13h8aTO0mVvx7T6tnC5Y9esK3loPEdbr
Nst1H6bFc6LXKA7Q5pGVHSNGYXwGaDzwCCZ8tZ+DZHgO6/YmuaH/Ueth/gk/6Dd1D+lLs1r1uO5X
VEc18wfaTgBJu6ALNcp8kFZqNWx1oz6QqPfs+QEYcAdPo+9fRXhr5kqsbO/KJ8qXFGPgxi4sN64j
DBEIAOhmAhRjrhPv+tewry1jowR4uboDx+ix5XL/oFZds2l1CaE6ZtN++2P1m2mc7yHaxE3QZghM
hIdvFE8aY/dNd2BzP/rPQw+etJoQQMpeM14AiixMwObC3Oi1zKAyIVXdt9WaSYO27DxOr0+UQu8G
QpwUZrcdcgijedrfhu2zmlc6+KYFVEOuZ109HQlxUH2vA+guKfL7xo3uz6ocNO3l+7XoIY+VyyCL
m9PrZ8LKw+jrOelQa0h/YlIxCWIn9Pr1WOm4Ymt6N0s0gMCmeAoQ5FUXcVSkflTV7YcxAvpIrtUz
fQyHwdYmOajN4CUctsfBoDR/uwrA6GbMaKba3H5ads9wgLZYVWzX2xKoIM2guUIsuEbMxY1iQAKR
HhLVr+YNAwstHxIJjSj5fZYjGligO/ao38Sb9LYgcRF76ouNaiR4Bz5/gshA7yej91agwAMDBaja
semDUUMIxyNzRMBgaET4Ri4Qiab19t131k02LGmrkhKASGLPKXd9hESTUQ86w9vRw/YLYVbrxfNi
IaXKM9DuOTkkfnVYoMbcwYzh7ZxJsJX3lpaPkQ3UfaaCysPinGxESU8P3FkeIzotCUk/gsA9ur7a
8H6h6zG71rMrlUk1yu/LG5PRll3Qo01ojyDISb7+iIO7Nvp+/Httv3Kg9Gy96PLqx9d9sM0NUnNa
1qn3mXY6G8p9mgkpneSCeqCF+he4dEtL9uAW2cX1sk/Jen/MGwzaYuozN0c1IPU6IDgyOtCNk9Hz
viVjVG1ayvgFS4jdyjRqV0kr8Qh9Hx8p/V/y4QILJb/fGiCH89JtDvZkwkL90262BvIrGvop9TBR
gxYqINrs2xo93jOqsfQW6jpdpA6ImPasJApXPyVdiKYFM41AhEJfAfa9AE/2JardVgqf3l3iJTly
qxkztyEZ7BGZHhAd6LNRtoKAYuUycCNE39GokqqOOo1nrYcrrPa0m7etXsMnMIsUwENO3xOvLPvM
ykV2Mp6wQ94yeowM0tH++KzPr+OnGrLZ1dn4oe/tG9eE8viVzIzXKCU8pIzPL2C4B692YhtsiPFt
jjtHl3BzZvz87LqoyRCmqzY5ho50mpeITclz0thsrRT6ZP+Q3gbnC7Q5IqJGjPoS0tmUUO64BhcE
jW6A/F8gL8hxuteQlsKLPYlAllCZqmyxGlgJ9sFu5xdGLAXJo0PktC5HxCOuKLGRvt7l7TFjYVUF
j5CaTMpXBuvincMOSBvDew5jbAfEpwOCAZnS05m/XJIooMgXrx2lo2U5EBV8mBxM3fe1eHtd5I/j
crk8omiCecPAOs1mxyXzGqQiKCZNRipX6/eXe4r7mxmGnhmIGkrgBZ6JiyW7Lv+tpn33OqyCG/O9
LpzCYbESY6snTtzqJOWE5GOGkPCfqRhmneb8ZxCupjfTmZ/EIUE2LThoIaorfXsJFohhN0krwiyz
44zemCTJLyRajsPjekv7xBnhl2OPmHRTLihosfD7hYmVnpRVWylYRddlTQShV1yZizVUMccOfqMA
YOnaMAOqblMOy2SO48hnro+B0cke8pctrUUgSMPK1+1w8zA3YSK2dgvPG2em4wTBYhL8rsKfcYK7
6M5E+e/pAfufitWQYWEjIxIsiy1Qn3op0Ior94loRDOzouz/ussHYa1GDK80ZxcwgECckD75A0Bt
MR/rmkMLf9n5nOtAAuvj3CKfCqHUTk3Kf37yKAYQD2u23lIKkZXyTsg5g555+BVPOmEP0CuA4CRU
0T9nptNcbvNoUpG2AgmERjl7mt7vNDInTNjc4HAQhDmYrYXpbTahs5BCNaQNCC6fKkt8ozSuMgyV
Vb5Kf2di2NRZ7rEYiaKEWS8SA1KgHK/mscThQj4y62e3wTRuN5/hpveDgKeNIcUJVg0fMn7dyokL
XRqCCVYNJzx1B4OZ0C5LWMnHwj8yuscN/s8p6u+gp6MM0RXuef/vZG783FIOhSwfvwZPyFtzc6lc
qE1wEtlG3tSLtlKOTBaH30MkxnCTRTSVT8//L9t0hUzOBGtJORt2Tzp1fAt+iflLUWQGweTvPPkt
HgMOwPKHiCImq5Qffxf7af3invrgcspz8rSicMMlBMInH4m5Wj2YVnn8XRZG5OzQJvp6B0cbmEFq
B4blLbBUHtwJJnICwIipshjSm0Pdia1hZ5sBifjyjKM4AzTiiV5QIgajW+BWcHCi0Xa0nnDKiAhF
U93EANlmITBOtaifWQlS54rVU4QoEGc42W/3bnQ4HKLF38KZeAiscYKbQeX8iFbS6ZQ5AJmdJ8Mp
Bp3bypYrjDYPUAuPXoG5+KqMuxmKRVUgluCajbMmDQSzZ01c1COpXPswMkB4zBmBXczxz9U98diB
rjXXQxbDjBIPipi59k/z0+y/Xc4d543Z8SShIrMIF0N7PRz689PcX0Kr4WNIqPpJQcOO1qPR8ngc
Ehi2cslkDcnxttugMoEPc9Ex43RZmme5I2cHCLwXemEUBDyXpsNTvNsEEbcicAYDx/LEGyfYchkn
/ACfL7hc7gIxXo4VsPTdCdQpjsolpuRgWrvdbyVOwCAbZvZwuGa4J+tS3tJoEUTRhJvEW1zas5k/
XNIg4lsjsK2sJVmqI4JnYLruduQu5Iyv1nTVo98Vhpy0G4QSVzEWc+VZxJfXXEzuwRj3YOY1tKmF
SC58cV59gtcsNz4W6h4ofIuFKtjxp5hG23GIuhKjWXE963tTWCIWjR0wJrPFHlYr3otruqgsNMSW
7EsARtOe2b49w92FZ5tVtlhgP/cz2rpu5EXBdi1vb8u748LJ9UCtz8RWxEltTq2ypkys8FLlIzHD
xgodHIYXgef1TC/6/yT8huEm/Ns/Ak/CqhfxEsHvAXi/eeBJIL6GYcgPi0jW1NtwQZzo75aZY9Vy
PHnJymSwELxGiPZhNDz9OJVFq7CP+iZm1Z9hdLH3CtoO68qVMEFYnPzKU+reYeV93TXsR1kr2mK5
JsgvQJHK/ZZdgevpgo+WxSLPaOmGQZTa0S8updMpX+PrpjfmBCN55tkWHWfjOFxVFG6dGn0x6GL1
01wFDGGfBGCVcC9Ps/R62X5E2UM8ykbHPrw/fH5VGxT2mgU0PPE8yEnJnufPrYE/apnbtT07DicZ
IL6WieDLSMLOIgh+ee8SqFiJODpxGyRQsTdNgY8A8fjIu5Eg442h4FVOS/Ou266CoA0xBV66xzzN
4CyYOnjLVjgbnuzWkS2HmMutXbys3zflm5zKFq/oIPByW+41r8ZzQc1gskn8JgMeG8uxQi/g1kXR
YoRswZLl/mJfHez/1mFuzRLbnw2HvMG3vVzOcLjEV1me9OHM5zP5xvo4O5Xm3N66HED2hJOvmBY7
yF/0H1gDy7fx0lqTE/Cb0ibjnDzPC9ytG5HIWodoz/NzZSn8v0GRx6PjyeN+NoNFSLORsCabN0AP
tu9Vw3M2nU5/uYXcYxOjqrHjLXhvHI0pI+/PGc9/Tr5qsSJ79uZtWSE/+V3hwA4AhP+ss+VFbHdc
IZx6kepxInPFi7L2g33Ez8pWuOCxM1d/GAV/tXJ2eE249E3sK4NxFgzpg+zmpTW6BTzA3EGQMIJd
mAYdWwnOYdh2NWs+KFk0fgnxUGIBP9CypmfL2XRccq4QCDOddDHK7VtsRAysPwNAyH2T0lqNmDpa
CQDVIWiUCciPLRTExCp+vgxE5zRrafRqpD5os3dMlsdjXhNFPc3vgvPBWq8rqAim21dmxnD+bJUh
8ANbYlmOXQDRBRb0T2DnKY9Q1y9HNxXeltVhl/nNNtjQNsEZJnnv46LEQ5HFk5AMERy1VbPGau8z
1Zk/JG6zoN+7UcOErc7vu00IJLqIrqiIZUdgZcc30KkI1Gy9jAeyff1xbM7+YypdfcaTg3RThUBF
p8ofxPiF7CeJikZ84EeOYEtDGQM+jlXYOSV+excP7hHcnWM82CItBvxxKwJsbWvftugtE9UBU4e0
V5kQJQ8wqE+VJrILue3s077V3MtGVMHg+C1f4y+93RiGs8xT6McqSxmzsUGjfvuKRHTsGinLx/Sv
DYzSV4pmbLopdvn4MW2tjTW/J37MjCaYJ4h2Gyg6towc7TVlqZ/0AQjqD6+O5EXAdJBEhb4vXHfm
cW8BiSIm+6HP/QVyK5hiGrTA8jQOIgBq1OaYkAlo9xsCE6aaoyuKuxGMK0Cogs79g0aTFpwjvt6H
uOznO3YELuNUBnrZgl8biUgbYlVt+tm0Tf5GmQdGR/TFBT6c+H9I2y8XjB4jxLnOiVHS4Aa4mmY1
tmSL/7M+l74gzXebUxC1M16hXuY7tEvFV47yJYiRQVOcYvkGVMikFI077jNt7O46ycFD3MdfWgCH
DAUYaBK1qZwArMLow43uMv2EWx0TVkmZwGLTmYOwpDLi7ZxERK83oDX9QlIVWcApjWaAhQBfmSOL
e43k5OjMoGFMljiiqS3NAFs5pVPQunRSmHBfueYZ8R1/TXnhF6MD2rdMp88RuRf/XqOR5EO84h9E
WsiKUO7OkcyvZe+5Lc7RtlgC2za7a2CutMwlveRCkORwb+m3WiMa8HT413fQwFLKnCNenYvEN0m7
mLLy+c1c01Qnj0MlAX1FEX/F7G8kcGiX6rMCCnxb8CekJrkqvGsAm85tIQjyb0BiTtLBQdDPoRRB
BgDYNy6rOcsHTpMHDQ2kssxkS4c43PKp/kj5PqHuFUta7s2axhmNe7kc3bU4DhpSWaCY6nFOXCD6
ylxJBuhLINksrholdTIeVXSwGF9iIIrsoplEd2GkMebgQtYs6B7tZ0weQpr+AJspsBknVCxocNYn
3mMPBqcoL97pgk8YtMg847XrDLgCvDqLnFl+eOk6/YP8MLg11HpYhQOQnAC7F+1TvjQOwBXsVseB
9ZYv3wxW0BDiUDynCNZGbcYlNM7azPqAxeB7JFqugtRtrDXabbwJ5cQvvek4j5NIGeAjxkVcnMcf
5B2ZaXAeLFGugfy9ogLXrfOYX2CWwc2WU5QOLpNAZocsWUSMFn+XDKx2n5dvIV5xR9yH/zxuM7dO
Vhooash66po75FwWolu3BnSeL2vWrZQ9sM9esLkXxuE+pmXl0ZtgvhJzFO3Qlt9OEGYUuRMyIDRX
Fq05n5fO8BY8azadwpo9LDCglOAldRdyIZPlbD7/WFB8rNOa3RZi0OS+kwc8J99Ed5b0FiEPW0rq
GjlNBU7rMFkheWvbYNC8u1ubfwk6G/opw+6W+oGKTBRFhzMy9vkMMK4U8wDB+RBbwSW9huWa3Iet
nW3fP8KXNpdUt2t3JBXmn23fn9HqdjQkhbZHI3LzLt/RLSkcxcl7j0gr9cF8PqcxTbCjDt5KG4NC
iH849v+UZE+utF0vj6R75MaTkT+fn3zqBrE/l3xQ8i6pJeXkQOXxUJCYrPnytsEemRmMHFjkXKXs
keaCFAETos7W3VNJTagC1ustGa+kqe5oMpLEn3+225HIhUomxSHo1tijLXXjZE1RM5pQUVNV1JBb
a4smhZQAFB3k81JErPcgxHDivYCkYs7njaq5ATYHgBhNCYhJwjU1IWAOHx5i7+aZNu3slI3SAfIR
Xs/RgCEI+gRVDf/vn5LEyr6a9nBOTsH18k9iEyuZ2fKvSOG6bMWs+vczhGxMy4O3QkrsBntX6qUg
cKVkltYKYtackaB89Znq8q5GdJxOS1xA97x3blDtgW6kj/SUqzhb4p8o4kJLEsyPR1WHh/nNwiTU
ZsXNZ5O+6w4HPjkfY1a2XXN4tCkeuLWcFpdhS14myexiK7dnLbUdw9lw4l7c/WS95ixGe0lIuA18
m/zey+VKixzA3YSayl0Gm8QzjzGpkMBxprN5r4JFdE0iooj3bScIvnFtUFREeZZHwj+xlllOAuUA
tEWgqWzScTAS5lrxjjH69JndtTvcK3Gqrq0joA5RAkbG05r1OKQMjzkoPV8b5ThbKoN5MeCXtyDw
zDV+TkjMKp4KK1aSXrkN8v7OCJeyhAnDHJYUmBhMtOdLhDl+ReYMKOLdd7yD/YKlh7f8kMn7IJmR
3jlR686VEjxuaj9HmNIDHCbHBep3B07O6qLEjM40pzqmdxNf7sKeOrsQpPQ4WRAwbAWAYWb+zGin
/ICiMU/Hmxk+WGPW5lDYOelrbY6/ToSEB2k1I7EgM/Pw6whOEj8A63dCV46BpMifM7ImfZ6G4RXb
8g2ls0YNqFqtUUgeu9ltahdDKScMC9qeVli4Lzt8Af6GWmPhKUTr4gEw+h6QQK9WcvTclo/Kym5i
3t31mAhB31yVU3L2Pl4cU/6NWg6CIaY6/gy+g7fz8NtoksQLA+0EPdCRFBHbW0HKBynAzIRtzjIc
LeqP5Ts0evjDT2BZp3OAnvRlmRhSRdMdi6eU7aDxKeVE5x7o5/232qu+ukJyJJAi+wx5EnQpdQjL
5mNGzxF95cnzFwrAebDXfBRFtvREkI9okyBsgcDJpcIaGMCOYKGkrtlLCkPmx2pj/SyFDkdUQhm3
zwKnEed+zWljLJ6ljwro+DoA/Q6bvjtSZ7dTf6R5ScfppWbFImBdTiF4gLPtFPZTGz4QujoPCoB4
sduUYwVkXtAEixe1DHxKkzkDmT2UX3vU9zsCrLITEOmwT/yur2F5b4BRy6b6gJ1OIBgTgJwj1DTI
ToXnibQwmENSoknssfdQ1O4Z/bgvTL3vsNRV0BjisgNCL+05XcGfAU1kqStBtYg7yNt2nHPPvdSq
4GqAdDwL2vl2u+cioQtItLOhUnjEe060m03aOZYpzvu1oRAB2qOz0/bxiUHMpArb16C6ZXyaFzer
21n2E2+rqtNvxyoY8+KA9EFD4ur3Om7rVZqfnq/hQMvgIrU+JdhENtVsjJYgFdq8e4O3USbo8cOC
62mDogdmcZJxn2QXk/+4X4jmEBWJO7kpjTf+lKYXyF9ZTQGRi84Gj8RfH5GOCStMMC2TxgwioDpb
AMB/35J6EWtmUenmKIvoa3nRYiEdkalHq4k+YzhdSZk/peTLPrhCmHgp3C4Q6EGyE+CIAcCJbIBC
f3Wek8wSoAjyyIP3hgAlbOQSXDHqM1CU+UA8fHVxjchgx1Oid+YzpwE92+gUfvS8OXtqURoYYMqd
ZqVCDf6p+AUMQOhQngfwPq7OeQCUS5DMfBSju1N6D2jDi67u5j8Nd//OUCOsgq/hx1CQeG3YLVAJ
FhXZ8tvq9NwsHeZPgHRrBnep931tmBZScn3bD5zjRpfN55mT4bf7wy4SDmDcdp9pu9jjAXef96w6
gSpgFCKinFo9bcHwiWfE8CoElQiT9Vfj63yx7MmWIKMabEFAnySzDsMQGVfpSnCnRGPUhCrx9RXe
4p97p8YujecENHHPjJl4X/D9i6FAGa1Bd/0idhZerfjUEjcslMx2VwGyKPzgDXMrTioe90sVPTo6
pV98w0RwYt9uD/b5Ukt3+ydDMdSTwRXuSxYaq46hENiZlN/JNHSXgDgE99e0Vbt75luCCNCpEVDT
xXa8nu8TjrnvtiF8NVKm7Ml79xpah4iKUgD0MEuUYVN6bPV95dUdfjq/TIvkh2pK4Dzg4QUzQJ6+
538XDt4GNGB8yMa+Zzy+rjY/jTZB/Pw1cthlBmifeMfEfp8rwR48JQrUZ9ptiQfgpoailzfbPVlu
ViBvgxSA8vxtAXS6x7m1P5dnJz3vLq2RZvwI/kdEqS14uN1jBaC1AAtCcVlpqvV5z5ANPLz7dPuV
gNn4O/GKkgyIwVsbcM1zkjFtbC8wOAKzUjH1u4Tk8nl25EQe6hQfpKwDrwZUXec2B7MAvqhp3kxP
7TIZXR8G1jtTtBvJkTkNBHur4cXwwHhWuh+j6/Kw49x998BoaAiN+7VSWcs6WxrM3QM0Id+sf5FT
ft6FtdppxYDP/WdrpT03j8RjtH7po2tkt3Jb66JnKBbnRjEq+yZrJSWp3DYl+AsUzJQTo2kwmg14
o3JWdO20a2m6Dytu+QZPVwGIBzZOnSPMkSE7yE214BiIEDP469+LYmukXKqlXWdn6lwm9tPPBQ8V
79x2VR9BF3xoFNzKv9O6CvrNoexiZGiDU+ivAbxQyKLYtVThib1tSi1giylAkFMx6uM0/mEXALtW
79ocBqol6GllTEvqPGJBpfUKQ1odVeUwmxcRdW09SSmNHxTQD5o6/iv1aXbeoMNR7mQjdYtXTdc5
J76RbD5fmAb59rN4sqU518Fn/4Z5N8nmvAZCByAl8GjDJaZy7ljDpbFLUMu3STNo09Gf9b/jDxai
jUXYrk8JFK4/qejOCYJNJ3fBF3R+z9oQBtNCWxvzliaKrTDE4uV73keTrbA707N3OcXzriB7rZ6B
24Vdq+79ix7S2kBS1XySMdMyseEU8Gj2GXVA8bCNndYZXdnqNL+T+k/86dB/QjpLhXxAoyv3bolN
idVH6RSmyJHo2cqc9qY+tjfMfr/HHJmwsbpQ1ehz7JHQwNX/4glkvTclm9MVbkSMYW4bTxyeZwGR
gvr5cOekDdcr/f5tpuvhRccdVnhMT8aiSRC3XVZBTD8g4pJ0Xri+UaqaXfBZG41HG/Yg9Ng2fLGH
31d/CMbdzuSF+3JvZKCExqB8Hk/PdDQQbbSz5rasjld2f8znyrGmU+XFvJFsjZgUzb1hf/Viflz5
SndW6cc2nMjnXNk9tOktHfKqoNEgUiToto8TWA8gNtnduyjq8wkQBKBhiduKfzqvMS45xNNH9ofV
/PsTfENb0aEfYKoDX+E2vftv2JCAFKb6fYX6lTq9ftwrey5wP8NKDf9DRAcShXPa17vfV52emaSz
sgjxrIFlAR7rlQ35swHMfvt5ZkP9Qd4AG76P3Dla3Ouy7bXxubkPPjnoRtYm3qUeOv8vMBJ0qV5g
iXUZ7pNGaAX4I8BhzPybYpDywtfziPaRZD5vWn40LRiEdk5Za0K4tGvMZe6uri3cz9czUG4VWCVV
CELkRUR/ofoI/RqS8fJNGQEsTferbJO/l/nyrkN+vvfAryfD8srupbOt6Omoq4X1NciuP/wAR2g7
Da7rCcBNhLl4etnT3q0RWxm0+Jsfg+VaXM473IJAC8QACerbgLB4ST16dukGYa9rCFLjXa8aLVTz
QL3TswKBo/tt6jAtBPypsv1cLiwAdjZSqh67F6AEAHRan3tiBAAsUipPeNwEDYs38bi7SX94T9ZN
TAXVhwp/w9qeHh7YegFW3LPfs4IAZkOa8Z4VhQjuFIPWoQKE/6XMKbwvU+bWF/L83U+zCeBVcBu9
A1mbSZOmA+T3PeMG9LXTpF3+nN+Hgq2YwNsiBiJVHfcgDJkpmUDDPAcM60qdKBE+g2Xw3hGEuyWJ
oolZ3ZU25AmVn+NXIzkCzYxL9o1ICr7z98MiGFULnr07jDyxLfbps8D2hlsSldhCkRJDGJgYLrcF
cCm3sctM0TjA/yCzgvZG4xJ2J22mDWmrtr6JGt2ZCA2yBIEVRt9MwA+PuRqjVWZDebzu2nT2QDtx
V0Cw3GL7je3nBaofSfM7ZKe4UHD04DmZBRsglCn6hD9Arb+rNy02xYxb5vWn76IlA1iK3mdqgh+9
fF14fSzkfKOhmMHzr8Jvp8BJrxbbNRAqhdofHqJmgtECNlqaq/fvK7feJ24Vdc5nrweq9aZrKcj8
y7zPlO1MGTEA1hofH2Ox1CHJrHavxTN17rSQ9SBJbeMHR8tz36kevjxFDIWBHD/8qjPpXA64fZVt
l/kc/udqzjtsYw9Y4NvLWyZtAhc1QtGv6U/gtsUIlX5cZOxKw+kbvpJQSNyaoc7XRtURvaGmXN++
wwrvHgVsmLJq4qBCf1HoQ4+P/26Pb4i51MO6P24DnL35b94iz+atdwYPS86QzyCWIelBZXH3K/rg
jaM1c5qF+k1U7fXMwiHLvsz5tQZZCYWBdqn46FaxQ9NUaw/a2HbcB3df+ziPRBA44DSNeNRApI4H
rZ6PFDI5DlbpvFvweeNyVOAqf0VqZZiX6BRYVfS60KCz9LmS7OqWW067DhzoMylfSZ2uPoNP50d2
v3kLLYD+ijVqwKhjk8mbn+7XK6O3sqopTerxNZkAriN8fuC74TU97NAYpCcOMgDgq8jWVXcXWQxR
FLo+5kRVzrpg8moERCQkU7givcbBn4vAQIQpxt8Q0la8ZPMhs0zd+jrUzq7WAWibhecq0DE51F/C
bT2/hvljUCMLbwSvHdh5uu4kcRfngiZq4nyAFzW+RtIB4a02k2/QVoYNmVBhV71Bta/y4Se2kg5Z
mFyLZ8eJs1kK2yWz7mrYuqLydS8mKQmFNv/2tk8A/KUIyaFoebHr36ob1MJVhLv9Hd8bj3OiXzt8
YXQM38d9z7O3UNLhHpA7lKN7Q4Mc6HVvmU0LzYMMdwfOlBd/ujk12gsJzV9EGYpA2dVPilse9u8Z
psm+Tlx1wc8jjEO5+vkO2KrpSH/QLdB3fJ2F+PornL8oFnk5jyYtfy7Khz2nw9KiE28YgVxvTFfe
tNVVjb40UpP2R+3bygNeQgeMDj6y/ve+TY9sUND+9KHkZJp9+/gIJdZtT1HJhplLvM/SbM+QaAHE
3G4ztaOpzFaYsXm0xupHsyrw6gVVCCMcpYKwkd63jctt7hdr8nE63eXNJ/ml3CaG347gs2lah93W
rlKnn/OOscF71GL8giLPxT+nbskDu7p2XHXTVfCnEycvzNFoMZM4Eu5YCXk66O7VBSHx2myvRO02
n8VzY17c7PvbvZDSHEhQHhtNsftY9YC+RQ4oc40zXjHb75QRBiIIK5hb6zPOD2N8ABsyKzpX/lMa
BeDE7/EcFQ661Z3UVbbEY+PQhPW4+H0z50RGGX40pFPDyk7vZPQFlDuJcwChkKNWH0oTshAUE44d
WEWg9DHgfE80g3F8ZlM51zBJGWGu1Nfg0j7cjaE42BLOYfR8sUFQQbCVKSZ6nfPoNiW96Sf7Xs8t
+Xo6ZNl3tAGw4rjtVa0JCcmn97GePZdnGY1dUTXqKNs3Tt49lMQoJh/dU1t7Ovy40n/ASBhkr827
Y6Vwct/4MdODblHB14bdhHkRvsbvHDwZ6ePu2zuKix4A+kM+znd88nkvnq05eQSdOElDSFhfyrYm
gWZ8dv0hObj3h3VDWvwcXu7bRzGAf0kuw6GiOEM/ieXQEBUhorQGzFm025a+S3J5m1sqYrbqdhF9
OiflnnqtsvI+3ePni+Lya5HzEtx8Ek4IAtkCKl5rrQGqZIBLovPwqvCq016kyIvHvd76k/u4tLS5
sw/vcds29cqA4XUrX2YXGOn7SkZNjpESA+MJhfCThBgYKGySDoWo0eM2FPqgS1em4Du396IscFi8
z5XseCOOKqgWl9kvJxHXmf3WALNfg0T+5nQIOvfLw61fS2Z5Y+x0BqPP8zxos8sydmtVq7z8eb1L
jKeBGLe7kySpHB0CwY0s/Hkd6D9YlTEqREiAxi/Cpuhbo2fHc8dIi90cBNrxAw2utm99ULEUD1ZZ
W7dfgmW8r1BMewyL2lLBxIPSXLaZX9+O97E6+RzUSTHuDnuLx+l9+r7NXnjdETiSBxaN6RyM/pOa
DoxI0J5hL7zqRa2jduiGrN0uwQwdfBs1dKouxFeqA5Lx43r6hbdwfP7el01QiDADkLxSNP1vc4oG
DewkgA1YWqvmyEN2arUYvsdBe6pGrR2MOxRWRq0hvIFddtAR5AeDm5vcnCc4Ft3sMaEF53G8MxKk
HTIQ+Zu2U/zc5v1IhQ1vTOJtdWBIRsWaaWZGA7DtZr0Rcg73rp1XqFFKmGTb4elvWBlnIsQk2Sfw
TRhGujktmFQMbzBUWj+QrIP5u24d25D+I34GrC/RuGBDelElqntIbK09arVMqcFNRV+6VDzQH7Zq
oAZSOUF7MryuHoANvrJzI8Va23rBQ2K/E3HteSpBT/EpSeCZv9J5MUawJ0Hlx6q3EJDFaK3cMV5X
lmI10v9Yva02oQPAuBLNI50uraKOajF+JM6dKcBIs42XfTEI224z7x6Iro9p3HgUz1oKYZ1LYL5R
Y0dT++m0EwuF5MTDxqyHDhPSOi36GNA3bDq0jYrqS7LT2lZKWsE4bSP8ehjNOrQpOOq9gaEywmkd
E9roF0yDNYqgEOXJLhaq0mi+DpXcvV2petN1szJ7BD4UHmgPIPLIBJ9GFp6wrWn1j6fz2lIV28Lw
EzEGksRbJStgTjcOIygqUQxP39+qPc7pXW1Xu6sMCGvN+c8/ZMRTWwrhXEtp+/xax/o91JAVLZU5
/hkl0+eOm3f962eWoXjTyD+95EWcsnDX3vvrvDBEGhVhvcpyHsSi3VS//r1HvvUgLV35xa7wGlfV
rDGd4jU2r1BycebtcIGzXz0O7Y+E1sHtvTTZya83TJvCR6hLwx4nxmf36n942XnhlK84f8BmN+By
DH4/igpIbp/N+z5Mbmd0+pJi86YpS0wT7ZnhGw0pHOAY0hcIm60aW+nUv32aQfwzU6HpT3BGurvd
xk4pia8c3F++Zvu6dafqfYTlXmsCZT6fE/z1FPzD3tOM9OZEDR8dL9OGNdPLhyeKg2SZ6JPvI0BB
zdJ9VyKw6TJd35mztQMKEVwKVHyUDD9jWRvULAycaifJoJDHpQqF/yMwMPMQcoTB7oKjsbAFUfAJ
Avj2kC+yA8DKR4LOVPpPE49C8lVzHYgSpZnfNwA3rz09Bz58XjOmfy3aAbUXuzE0EZoPkOvegB9i
MSSe7/W0aW5/AOlY8DCyB4z/A9zVXZ/7byJH/C0ejV/nh6iM6cgpE/jmu5fW7ZyrrFeFnK/XxGkf
gx7zefLC2VZKcY8ie6LvJl8ccRlsC3T5iptR0NEXpxY4eTblAcR/O15RW7TCuRSB3wIvMWMCWmWp
nTZz86ItW3RsnyF8HJTBnOsX8HtqGl4vuyyPwS/xw1hEU9nybrlUkRhSWhJCx/u/sXtiZPi3HdK/
YczHEsah+Y1KhKJstZCfMNleG6Bx/GXV4EZl3Vo3vS86SMgb+/pW+82delQKr8VQk70MmsDavLAS
YE99J3uXkj49CY2lZCNYYDcG1eOAwE1giFSF36eN1BFFPEo1fortm1cG0wVbORADXjrKgCdOeGTb
Pd0Ou+MV000+Zg4l+yYHWR1QvMMqAgNWYT6gomQsiS4UI4CHUB/DjCBf9515QvCOAoQNnhofT7TE
JccERJU3yDvOwCYgRpG8ldpdoiOFGXVhHPFoa3quRJcijpdgO7BiX3czg3w03pAc0QF0UBIZDg+A
xk3XL1CRODvp8rNOKLSCF3gpvDLeCssecDbaNbb7hkvu+H5S7sesu1153Ev3CMbQZ2iI3VD4Ac0i
RWUZxyYPe7oSWSXECvAIuImpbVYi6EzuuB0pAN7k+FHIILcmqBcWxmfUZKMKcg1JwLXXI1uCTfYh
gBaZhQpr3AYDq2Kgwp8sPd3nZeOsA9mH4fHXe9oPYQZn60fVYVrlgcv5uYW/7wAXDRgFNdlb0J7w
MrlZYH7cgx2V87AWz4EKwnSzGDZb5QqdAEOVj4cnKh9V2FlRujJ5lWDSq/1dhHM3znOdcTqqLzJy
Mlh3rNzqqFBEISxf4Mcs62mxeUUqlJzHnjIejPY2w9lYB99KxwReh0VM/457DKi9a/p8HtCASig5
6Fl5MtJKmJRThKKtug16m++wPQPsnJM4m5lTLUpH6fy7hKRGZGWyxQthyHhlkGL1Awok3iCTn8ar
4f8iyvKxmKOHosLFDKkXXcMrkw4mmHjmDMz4Z39s+C1uz3q617gakHPl7DxM/9wGncsknQmbV8T4
a6gItKgOLkVIs+i76HGY8EiRxsqK2mR4PdeMlKSDava7pHcDKjG/4JLfanvYZ1wR5rKYNTMEpoBo
IEC7SY9MjVdQe2hPPfpXUg0wC3O5dD0xzxNmV0Jy3XMYM0GVugZ4iDGS0qE7NsPcPdQ29Z9QFfl4
6Ezy0ByXTCXBZ9a09VIMw4YYEbDKxZ2M4QI0NwZAJiZzfYMNmAW9YULkw2dF7ZUvaiwemTu71egb
6HE2bePn7BbnCwzTo2oob3anHpbLmxdou9wXtn3FquOasRb/oiwUiQbPGKSm2FmcM9AnsC8bXSe7
zW5ceS/nPnw72VydaJbQ+DM4w3mnZQPiXPkunyDjaKZDCi3M5n7+e/Fjzh5CeuTvTRISuFaEn5Kb
jPSACkm0yvVajtsgGRtOl5a9z+7gAKQPrxPhwVyeqxkqNqfLB9mZfJj2a1gqY0EGMQAO5+J9phLf
kRd8t/M7q3j/vaVLZmPAjVUhU6M5UQgKFiVI9gzIRVq9ptqC+0S/jON6TI3DvsF2w9YDwPARE12S
W7rzzgn9V7A7/44ce/RNqPmGDxd/XcbwxH9CaoIFn0QG5sZ33EbYAObf/QcDRWwN8Bv6DZUNU6Kg
w5gscjvuNWjGv2f/BZJeQSctSarDXQk5nU8kRD5gSozvg7l/76+REqZnRIrNkd5miLdEtFviVuB1
oxprt3rxPNSbJ23q0a15YZvr2e+sSuqnwlJxCrOuo/tSDfGZsx/jz0WOzRGVFeAZqj5Ae+X8yZAs
CtM/PBGJF6k47Sq35KRjPvxBF9f/EXjbrrRNvamqfnk0QQlyy+CCYQoLqlWwEQKuDQzBjcO/Dk1F
hvs0gjxIKvhKDraMWuHMHECJWGfgBcCxAfC2sNyBNMQF4DBagtKoYzWR2+Xqw/BDSO7Zc7Eixtv3
u3hFBa58MGhFvtfOpSPGUiSJijFXIYOhfEJUDA5sRyALrjOdfhV1DGQz6hUxbMe49OlTakI5EU7m
UAAchjy8KpIMWCQxjYAuLjKCcFwePKCpAC/BWALVzNymtB9bnFXeNv9fYvFNoUopxUm5c6jdjfkP
c2yMkW6MotUwO2uxOtGpYRDDUyezKBIn8x2VXCoMMygRKYpZnxRQzZM6qbDvpiD027DwmGF3prK4
v7WNVYIhGFNCuieQSpEywHmDIxi3D//jdgNlLu0BAJLMLjTfaH3UndfWpr59+doKe/UnPhcIOhFH
t+Nc8xPiQmTi3Aal7kuJ/2GxYSz6dh5wmnW3+Loly04yeMdld5r3/IzIJmOIdLhCfSr7mXm48mLe
XBvf27ZoF3kXo219bfeYK3S7xBH61MKZ5JbJMQd7bH74+zXnHLBWv3YodeB7mk5aD6uO/Wui1pxL
NXO7514lK5hLNNrhRfkK6+3noMLWkdzCzubyASP94Y9pp31b5jxPb9ADy/PByro/qwExdj4TAws5
At69Imr38tqwPgFj+AybpStXYf/GtLNfcbLqdES1m+M+Aajtmb6K+6SD8Sjk/9I38B9JfGOmTzp2
HjOTxYJcitQptm19XJ7Dxk5sFcUPxyxUEfviu2+LNtSk08Y23celkAii9zeAkYKFy7VcJAlhcwFm
JOXbk7lYeZ07+BoJMz5MAWDU0GJN8dssvwE/R7HjcjFinH7OJg829l4sxXhT2+Cg/RraW20A1hHX
B3NB0JuubIDpTADYQMGN2GZzOorcU4uATdi/OVU3qPCTpw3DWuvJPtYMa92S8SLX3fcXUoKNryWZ
PDSa5aI07R8RSLUwHGW9wKwFD5pXGrz1FSjl7u3fkpGZRV9CaXBvlS2gb0etXEawKWSAz0DvBlDu
f9zztm+vIb8gvz3WDkbuKi7wMPpQ2MD5xgSGNYmFGlYA92DEVzg05CbrxXfy5lK5Oc9uiMj4Lllf
nawmdUg+R/fQJS6Mx5ExsByl5vZGO2QCjv+0xf170aqFcY9MabnrrFtzWzzmGYO970S+j++7idnG
b2X9VdZsBklCx/CbPNBqy9133/gM6p4to0jbjfR7bLJx4IiFm+QnxIl8d49eKlNMNBXQ3FT7VloG
qwyuO12XraIwfO7EBx3HBX6AuQsGbjc8jhAzJwM65PSo1tZV8ZIb0XYTmqwHzggYo2yLO2g6lm5N
/C6n7XP+EtNRtqKG5qigoY46ynjX2Zq6cOlu55mJJchuq4WdtY6f3uW1xMwYNxvVqVh7BoncZ72M
sklL138l/UO7GJdHUMXXgHohEKkgj/Dl4oAepIAb9LJYoj3cClVe5f0i4gfs1kv8fMS6Lvv34c+9
QrpDoN1XnHSo4VlILESo+aOOzYzQZpDowgULMZ/wEtvY9OCjsU6RfAN3C7Xp8LpIFm+nsbORtAVb
sHZjhrs9IE0Tl6ojjpQm0/SeGPQaaDJMeD5cRMI5XktWdLNNvn7vRu8tNpwcuzt2fxudPKTGobtV
kG6BBC47yBxfs6KEd/UTurw1pRY9Zs/p4G6aBM9YXZUlNJc+n5fSnMzrWnuuFHI4qkhmMb7iC9k0
E9BvhjFSu1ZFut3TUTpey6ds2FJD3o/7Vt0cn3oYiKi/aFrmENyLvvOOsiE9Wh2VU+KasE1/RNlU
+MPD3J8zMR1l08dSOtL1FCg90BmMoUVfo6ePNcOYaqIa62s+b6gS9L7F7Asau6jDa2D6j0wAU7cZ
kVReF6UMCq8fo1OxO92g9H08HhDaeI0J2MPuTnvTmlHIz6EQvO5NSGhotJEkIIpYvpl4/Nbp6D4i
rfSzJm9IOAy1p2LDeUsDL9o/jA+pW4iNxCOIxZPqOeq4KXtmKrTNh8dCnz5wucREbZOfYQOmM5BK
PjFMYbznRgbVPQnRRo1M+0/0xS6KFVqUDPOpQjt5yXjLIKtguEg1YNFyiGDK/9j5Yf+HX5wVEzgC
H6ILzmY/evahgp3Z1pD+gNyx+1pnoaWDYGkzA+NIAJsL71dB/kTpdz4eWQ4dOiqOTeLyy3B2caiE
dYCr9c3/sLmDuJPkSM3JC9MdYSt6tcnnoEgUOjx8tfmuQ2TbZr/Y20JPNXbR96HyhYYGHXheD+af
/grt92o0sjcj+KSu27NxwLHZfkQpKmhiwyzIApVb1WN+FiA8y1AOqVQbQkQsxNm4Bv+R6TAA7x9Y
CHnXeLYOxL+iSBZHIHXmsNSIlNEx5RYkWcGS5NCBnXcxIsZdjK6GtBHEpzl/WC/hagqf70co2JvI
qiZCwAv1DCncxxZsVSBGByRWSOX4/5Z7PzZ+w302UnSqTEXX6uUNLMICc3mtu9veAp+e4Qfs87l6
rmpieZiO/Q1WZVhUb1DOvugOgCmF/aOYhLKRsXkRVUF+RoeZ8N/28WArEIIqQKzSZS+hqGWph7gD
EYRlX8sH2HQO+Y5FQILLBx8SQmw+uIFIwojkfr4n4o3oLxoxfCyo4fAxBNTDO5rEFZj8HTFpeapi
2ssPNLMmxlZ8IofQgiLW4XasLbTFLrO0xe0IGFptvniFwhTysdMEyd0lDvwP/ryiN6bi+O8yc9FH
bdzG+kjaAb7+5mRYfAyyyPrvh8ev4I4JbejfV6uPXhUVGUqvr5WumaPypzMHtwLOpZMGNtyJbzot
YBXjyYBbpGFXxW92vkwOAn5svQEOCdzyfXILq51v5q4E0RPlASc37eTfrWbiQ2PL2oRb2pIst2GS
/BD3PDx+5oeXRjrkFndOWhoNmAjDL7ISSIt8ONy+EgfpGflA/BWtzL8vVgH14eg/wj/A7CTdBq+S
DbEYMS7uwCShgTYtbvm6wYplVlPGd+PS3kfdcgPJlC8RP4RrA7QrHoNRs3hmcQugxf7FEskttJmG
+TWQGp7WpEJVgwxDk8T5sKDVDiwPzDdgvuqgSGxu+HFdmTMLqzR+RQVM/w5hicCQFKD0a6SbwBTi
S7l7puJKKTouwDL+yxfiNGyOfuAD//u6A9ZYnSo0H8DzdMezljVEtyGx/P/rWSOZxFGwglpBWwgQ
Bz7EqswtbEuAnn9fIF58w2ycvnF3D8DFxPe8UQkjpUqKBZsFay/Ac4x7oFCAK/8Z57Fj843AG4+9
479/2TL4Yp/i8XmiPz/PaTVn0hSReECph/Ho/kWjJ9Rz19x9ti4Y2g85GTFWrCZCNMPm+Cedgfwv
1tGUNkaspu+l8HL7ovMTAgOdHqrLd5knfuLfn4fduZr+S/v4KY5HX8pOMUVv6cSIDEFoX+OuocYq
2bUEsQ9wUUB9vv+cjakypNCCE4K5LMdb6QOUAWcsSducYvA6qta3mPajjohLVUU0A14lO83qmKAN
NN3UoULfIZAoCYo58uIPVQWs+0h2ZAdIxgnQzQRBM9ijNz6eDZyyWSN8weX9Q0ZwIkfxza2wnAe7
UFfqCgISVdIY2dOWEYQasvQf277LTsHuhax5UoZZoA8hM7Ikq55EfhgNdYwLILR00fsJFYzhKgEB
y/SAbCzXgPWc3xeqbsH4Fn8anIGbmJQ39i9ogFDHcVNmrK1wfAWkwjQS/JaZktDv3U+N/8Jfnuid
tXxE+u2uzkIuLejFQlMMVsVtRm+Z2RgOBzXjjx9hd0zJB1tcURGccjX9fV5CFCpRTHC2eAdh6ncQ
/+BG9afwVcFDuhP8op+DShbMOeyfgXDusX+Pn3ERV3FvWMUwAwLBV8ZDUf0NmTMQgMT6ygVJOVTI
OEmSq8HWrwKX6aMmLkXfXE4wtWSxBr1SzvgSf1KMV/p8c4Mud1vfjrc1H+7DVhZULAYcfmxdAJPu
dicV37+3tN1b7ZwelbN0kM8qnsnyOV/gvbnorEiB4pODovei1On9MDx/bPOtvqK52BZQJfPJO8wh
Uep4Ud/jHMN81VHztabPGt0jdoLFH1obo6Ufwss8fDYDmg3KEaUTwzeFofyG0YN2oLJh0cB3zbqi
5dCT8a8hgNC6PgN4JpQ+HNV0wirD6E14NuFbeLVqSAjppH1hxWOlvxXIMVGSn9p96oA2vT8MgYTF
h83n/W0PPxCwW8/P4fahB1Nc4P3Oy+2qg3TDi/zCj/4FdDVUn+g5cRZyCeSaQmsEYzGJLF4CeOFG
GcqBCCVVh9CH2MeptTXRnpW7UZmssuvs1zmaYLa4Fe8h/ZZb3TPN8TeJd9z+JjXneD5LfgtI51lv
neibnr7caRu+NEaSRrqu2vVNGW+rMd0Mpx5ildcevuHttq+khXpfyI/V5zdjCU9xebxaTSPUubgb
I6dK8ZphRZSkfQ8IrQNnjoakSxMG6fIxeH3EYMHcRQwfKg2DKag/UwYjmeFgQpSXZ5ZzbPawhYXb
xSwAmJ37jUv+i1MpVtIQUh2Dgh0JSlOY5AwP8hKTOxvvsUw8CTVsWOC5JgRHDSCPsMpAOB8EC1G1
DKtRF94XorUu6id8G+KD0LfP4zWOPt7k3R+eBNaE9zzWH0LtTkPSx4pSaJ9D8bPzTcQ/e2wxIheT
hT8xClo1fnL66U+Fg8kVcYL4r3vEtwFJ/Wo0doUswWfMRH8mkOFOEZB3RpKbpjhK6t3qlZIN227I
gpeTbfcJlSrKYJ3XdIWDZ+W2tUur+G635i/ABxw6RlN67OM/ZmfUFBBwqsa/qmGVumSkdKfstW8a
fCnawRbAhvEireXMx1yPbgQ+DobAOZclfOG0YWjispPz0dI+/aAsPnzQZLbiL/RqOhsXogC7IJQm
vfbJUuWkStAWYgTKQIRHq90PvLLa/cKeQYON3SZkRV4G2w+epq2rf4e8Nng+EHloir7X8Ju732LI
/ZnHnigmUx9Lxp8vZeL/6Ebdz1CmtCWqFSCdUsbBy5tqxpTjni4cnhEVUjteGB8q7Jqikrha9Mu3
DeeQGNkhnyJ18zY1sHFXXv3ku++yq5MnVUM4ctNnIc60a8cvdgde1VualTRXnIIqLBK8juGVoIXJ
ykjCMVbePilZCCJEe/6zqQFqCERfiHxmEdWvw0+KOdnZqWV1o/3iGzuwGrzlLc+z4wyW/R8qAAhI
AHDf2fU1wj1sVy75JDQqE/6KiStjJMyYe0cmT5zFR4o7PMt1KZRpGrtrFZo00yheff4nhNBP1z1q
EYZDWOVRPxQwvqGQPtKwYaL0NxgDNOP9MN9nTHdjDMRHy5KlBsV3BfU15/K5M6pG/AQ51+cFybL/
rOaUHTkUmnQPX0WH0orDIqUNHmcMbtrvDFYTb97MAg24N5lqF6aG9SWdM+KiZ2ZBwlEyY64ljbUL
MyxmW6gQsLf8qMsd6qYikhWcynhD2rf/qSwCod48u75W1+id59AHYSTshfHfhZf/2HexeD5+kZd3
jln02EMrrRSh6kOxAatdrEbk+FDKfATvSvIaS8EY/HGmN0KRExL5QGdFGObkb4wwoWEABgI20q9Y
cjo3aZhiVvsiBJvq1QVSw4Yu1RfYzhVV/HwsxEUldzxNJosSqqd29zLVVXtet8Xc0iO4okQ/nxya
p8mwUDhpUq/BOnoFSGVg+Rq107asiogkPAz3qyS6I9nKyzEkKOCCRo6gNgv6UauNWAVlxX1D2ukO
me7pCWxPKYCeVO0W6m+VTZueD01ILJZYvSLzeu/N3ex53XM8MxObDCWAA1zWR35CbQIc0xSS3bxb
tqCeZlTM2J5wLSR61LBkxrDbtrrNB3UT9mn2U7ehNiLo+XxXn+tUp6Vv1WXGEBZP2hHibKoxqlKu
MihMaE6+AZ9aK06v1AfNwLBbWtMoICtAgmbxzNDDGe0KBgcCFV/5NzDj+j9L4x4NY1h75aqe7Wwj
kqgXhewWFo+EjmkjnaTTd0pIdQz3A6jb756UqRF1x6+hnjndOD3dN+W0RypEPn1NbycK0HaNJNw1
5/LsdZRPalTM3gtQz1CUDfgqk9jy8XfYSjAjlWxoAl873aQbwsdAMq5EnGR2QulDmcn6iMhw8znQ
OsbQFJIvAgTqz/eZ5hPcCRocXE0asNdUbwegSDrACaXsOp+CxTw39IQZXZTI7IOsgDcdzq4VJEqL
dotVCvEWxIVmxCXG6sh2hyEFVfwDsiw24lyckGOh8GAksbvQDlEWFHNzyxvMplUVipk34AvSe2ba
rE8vEzt5A5PyfHhfPyxIlt7XRWXRGVxnTKUGfHh445oBiumgjUXYI32fah2ZnDqPAIs5PO7hrQjZ
jpuOKFNRcf8QdrQxKq+ID42M2C5BGQRTsWQOjUvjJEsOtM2ySyhVur4uGobPf4fvvJvk2wcEhOGb
9CqBMcM1sNTp24XXi/L067DPW91Vb4udtS8vFF4FfavXN05PokIj7SRvrgumHlrRV8ZgePVF6vXf
2E1AVGBWppWEbsbiXKLcYugEGRL1QnKg4cTd+nbC7EMKBOWTkbkyZo8QPIqfrWC6yIrfO8D2hyeC
GAGKgImF9It8NkFx8ovfDM4C5z5sQa5KFnCUKAzh6dX09fePUCBfeEbKDO7lxcDYgGTwTcO2hlQt
PgpWIaj3ELs6TvYa4ZCaXEPKFGKBsWwQPHzj6bI6w5DmmXgBCs6I5QCWAUeU/eQ71IVXI1KIsnbe
ODpABER2B0OP7MqfLe9mQsXGk8NOEFbEO8KKbBikGSwmTi+YJIoLkRV6GPb6jz0yOK5VXjHjY/gB
ElpSwsDwo4AMwHBUMMWoxyD7ERzQ9fBQ5HtIBGTgfQ1eCa+IXy+X2R7pF51iM+W9wSs1vhDv1PX7
QgdK/kTXu9ZORqRWHr8k+yFBn9mLR+TZUpvm7nfM6WR7JChY+VJhNI6nJIdPspGV3U1f6ct9eSr5
xpTgRL8bPyx13Du+PcNtncqtUeuWXhKRlkJrA/XFyo1hMcKe+gkiAO6UOLovSO9GANXM/oLkqcdi
9PZS77740vxgMYQDxj1EoxDKEyO6Ba9RvgKZGgKjuzmNKgoDV4eOsAs7nP1vgD7Dha5p/cZaVB7U
wIxUvxfc8HeCUe7VQwa/Xu5AnAiJGyf+9+o87XqYIeGyD4A1jmGXw8842ReuOSUPbUacs/tYGjY6
zkEb6n6+ElBiZ0ZS4xBzcisNsJeMoGMQgah6N1+KC6L4nqP1nbAgdq4JK23YR+lL3BZwGZjVPDH6
S/BX6OFYnsAXXT/n3WOCWZzidtb5PtsbeFk/55wiKlc5WyS6QCBUm2kaWdu4dNBXOqx/LCf8DtaX
NmVQx2sOr3XFyu42v0EFk/NLRqC9A/nGM5Oi0OsGzSUZpdGLnX0ux4qlBzrV9JJZmE0iWv/NRe89
RliIoFenHgX6Lb4D8rpGLZaaR7hq9xO5DC59PALpB17vH08bE6bEnGmoNVZHxHU91r8JswOm5GhM
bjbruADkMFQF7HKrA5JxWizftJK5dkiw/549TkWU4kh8blf12Zj8Yn2tfBCtX+vYGCUjNYIp2KIY
WaWrDjyJjTStSIs6gDPLISIJ+Kxsr8CAWH4AYQ+JvGFLp2T84HxTjhFHZRhZkzKuO0/Fki/oXLCM
9prM0jciyLtHU92/MtglJ+yYQhfYGl7Xf9mVkw/z1W8Bhy0lO29Qwn9hPf48B7Lmaqrf4lwhRq6D
Z7jrWWYIP/Yx7FqJYw6hZmyxxW0mj8snNMEF8CqxeG7PwDfnCemjCNZkJOBJtlDjNGSm6PX8gvEu
55oWGtsb8Al3jHYAMImTzlnTfaEwbx1KHbtLiIAIaBT/z4OPKVuO+oznHAOKuoCTy2T/9Kkvby4O
s4E2aUYQOgGeIQNizwu4Q7IN1irV/HruEZlEJ5G5AHOTP7srsBnHeA+wgsZFoTdlJt2ZJov7AZ5T
8F2XbKlxs+wwkYa4F+7m9ykzVZvELv+5quzaKXEDSEKlschrcfDhqmxtrMWG1bWfQ80qllIIU21O
PIiTek2Uzxn9ZBPa/ybQDTgIwMEmjgLcwZiD1MDWK1YFvbAaPSERmRvQuwGz4xR8GDA92p0AeN5O
sZLHhGav5KMedadC9f1yakc8Zba4rXhdELuGFTQenq9/XUBgNcZqxBsAU7oPmUNZmv+ZEt4GgM8S
jzMDVQRjFipJmktHGjDrhTV8YzxkgW0jU8y3CsN+ATPV5/nrzCiS5MED3tUm9SiDq2ELKWvfCJbT
G9LmmS6enpnRPukULjzzsQKJq0O+CzMXdJf0wfUUj54JfvjJ20bKy0QsszIUiMy12gHZynfDzznU
O2ZhMWUPpUgNfIGtFLg0RSeiRigqlQB84STeO9FvlNHMyTHGyIwKX4DUy94a+6MvGLLAJQn7hQ+P
PAEe3dNiu2UDxKq1FVAlxFQK9t8apnLD2hs02zSQHAlVyCyhSgyuDtkBM1Yg1BvWb11hJhTiXxXh
akRPTavKkOrpQV+eAya6rLAHdYSzgKd6u+WHaZjCqDBZkDppw2oUBcnDue6LtfoEQIPQ7aqj34gq
AZxyryzTeTLlZO7GlNqjTofa6ObWwW5BzMiEltshBY9Bx278ODe4z2b5QBszw+0yNRkiPnqu9Ejt
cnJL229j9SBIRvcDFPDrQLrUM3P49Q0nx4AD5dtJ8+FRUDBCcvmskAbzYRRx90DwCIML+B6gNhBy
PjM4JVBqhagDDIzkRrjxMub7aED/odxopGpetrFVDIvRNaqTt5tGQDnCeGMo4u46DOuSaBd+1mTn
XKAEsuNf0YmOnus3ptKDIoSi//bMQR1UjkQww0kapYvCBcG3euO7wsZauSxEUPz1A0/6cXRsJqh7
CYbBesRnSGsDyD6IKDP9dtizd6Ou3Q7BTMf5ebcprWvYrKCrPBbKuIl/HhXxLTY2THI+B0Y4d6sz
ak9Ev/oZyP1CjyrP8AmADEvC74QvKiboFtSUiRq+jl0usU5kjPD7gAaBzR85FFx9jCjG72PXroas
GVw9SXh1zdGb/f9cnwH7ztjtcZZzBXVXApyUIa/RnzhV3Iwz7z6nkNjfJo1TkygDNcA2iFPH8dw5
GNieUeyCu4r8FWBd3DzE3IwhqA9Nadid4svmfVgGJJLbqDrw70C6A+lHILbw4i2T98KwLGB0+YGY
iF96Y8lS3zfGGWltzzEd2R/fON2gXuboIvcVrOPnicmCw0yEootqjQvowgyFeUbXacaMPPn8TtLa
QcBE54wl1yWd37DZ9OE83LgMvkEV5hZ5a0zP7GwreVAEgerFtPUzBw874Tz5HrdMNbHiD3pb6ZyE
PywD34zIFbvrtbP21BkxA0DMdHntGeYLcTwDEzi3eIsw7hGx2NShrIh7LmaqP3ZAkDYYxbDkQU+I
LcP8GpUl8OXfceGCJ72Gwv6+uY3L/RXmMJsqU6Y9J0/paRFUpjWpfYTnJRxl4XgB8sijGkt8XNmv
HAXKAaDtlCbocqNn5MicupT4hOXSYlYEVmG4lwJQKC6NMOWndhEND8nR/B85FBa/ITIdkGxB3jRF
NgtMWSAPKm7UvdwJL5i0KQpYKs+/sQnlOCgEv0pFDi+ZhyUtg/IU9wNUBCVhOJBlgWopjHjXTOcL
0XEgZOit6cWgFFLI0/fiwKFB1IEQLtzVFEDv1mGUFWsurmFfGi3hRNeqsL9aDltlrT+jcspwvV9O
y1DjQzOtEtMYjXMvHzCecPUpZNEFObVsKk/OODYE+26NU5S32JWJyRqDCpYA+CUFpudDyIQI5lBt
wxRvpfjWeJw2CKtbEDqLl8spxvlW4WJCckTPZZ5GE8rKTCvOJ/AyBAmOc405Fo0Obvj0CE5xm9Ky
AwgRRsK9BcwkTnoo2gweQeOWxgW7eloeMZBLSf926bw4MaiOWIMQH78uNCMs/S+WexPA9JB7P/Q7
+vhxUSbqsbuGsVyIy+DnG8vrkPntLZai65Y1dgj/PJ0/Y/iOmPJkI0Bnr7dVt8WqG7U5UwgoQzWS
k+4wXb+mQBZyiJJ+B6UMDT2xBRYTFYjyAy4puvDiZAasqCAPoIPg6WrPpWEElIKORvQOZhJd9JTC
1IbPX6AUeIKIg4JtIBpYeqMCVR/p6YwcBbVciMZ456LP5KdgkbM6mXiG9OHWI34S8V0wn1mZf+II
c4s54h/ZHRk5vHmOj04SSIoTJGmGAwZ7N0aSf81jQuN+FVcZQIqYOr4GHH2BlcHM4PUhopkmU0SH
4ogzQSN9iNEjYAFcAw69uDQAEHs/km7JjRFEdv5GoGIPcTWQY/YCEKCxxLmHprUSV0NenvgBWPL0
oVyxAEAIG5vUegdkUPxdONzSlCIVoPvDXogz/8iIolzCr+cKIt5NFngPRHNKYS5JHoGXitVfh/eo
YvIiAoUK3FCYuWL1Qt9Czwhs1DuSZkR4PXPhC40ISXA8qtAI0/jw8PQYB9MpwntoTvNDx8f/IDQW
qg/XsCC6DW4AH0YhbvV5eTCjfJiGvfEtd7RQC7/T3ny3JefuoE3Raw1R1PYSSotezOfBxyoiIKX4
cTEWYttUQsCkGtszBilWsu9CBIIvAaSz2Y1IFjkq8xI3jplyTPefCWWbOf8EhJ2EHQp9/zuubgRI
kCAKUwEW7e/AQIuzEmWMykJJaqhxbuLO6L3Eyp8r8sRpkm60yzW6MaGZfWkj42Zd86bJ6lJX+SLZ
f8bqib+UmPkLuMecPEfNmHTQKZWHOfodHl43bAKlGaQXc9SsoEqUUCrw/yCP8EwR8as2mIYu30tO
VpbN+4lrFbhRtzkZwBK4ktMNpxgn0KsTAvrxQSF2kKBUkVwFVwRGBwpGcDvMZafdcT7kKtamu4m2
JOUoxBETyDHf/g6dlbDcmcmL5gTqwonBNIZAJc4XzkpObO7hHPm3GgD9/m4LiJlYs/B8AIN8zs3X
uZLmheM8QbdLAA4SAfl7BYfmnsjHAy2Ac/TFNoJJ8lxhShXpm8fqt6mOzLUuWjHoxPqYTqciCYBm
bd8d97xXwMvYbYu5TgTa/UQJSrnHqdVZP0NppG2VMIlu5/dkl5Ai/w5wGOhBniqn8OF6a92Duxbr
0+fhfhA53SZk5ixoh1pcro3ZYwRVaVGun94VCXWfMGZayeE3VuKn3r+CzY8MTiSa9Kf1Ige+y1Ij
6CwSriImcDcJVxIlBVSWLWqA2rThrHCyEJYOJZq1j02rfy0gbPYN8THuMEhjq0Mrz/0aiDojKZwY
OKuoGShbYci0rsIeCODzQ5ormArXnpCxmBPGchNSwEYGCYhPP+UyBc8w8OSunNRNVjC14AjJkTJt
wNZhdkXPgzki4ZvGJh+hcwnvNFmKw38P6Qp1ZAFJn4EG1FMoxTIRLlMikjPdQvvXSII5DkGmkCwo
b3As6VvoUsDh0j4AKfRD2GAkPCM3CLRlcbqJPxtoMCfeQrWBNcLLR8X9Zg8ds4UycmdBXuKR5BhL
hcuGN6jCykebeAJiTVU2Wc5swfyorWJcTiimyA6FIQ8LBB7TkZaD1Yr9ntOtmPMXglePwoMNTzAj
sGKCPP+X94YWR12z+HCCg1ezvNI+JXsRCElmOmsSyzljZZWknQ4aiTdyiQNEIobYcDDRZHD6G2dt
IfSVFEV7lv7HlP4DMuZr2o6ZiqMuHZIm6P15cWGgzJvZBR2cVTbsFGAsgME61yR47l3Iu9oRRQQk
nOKEgo1NllWe3NM9iB1L/it6ePXkMWGnJP6WzoM0k6vF58+DQJLQlmwZgMWYajEmoCZgA2OP45xg
KORKxyfGUCxzldPisxOkwDd38iHudG79u33pzd4IiUaSU3EnZZ0vbEcBaYqBHLXuPYQLyaTUI7lt
zdBwoIBMmAhGaBPWxvAuxECgByAMk9eFxZm2AtzqyHG5O4L50SH7G9aa23gwp0fY1w2IDhrxva1H
D9LTob8HgPSAba8vMpPSvvvIjXDngImy/2dDyTwlpP2h8GWXnyiIjp5QT4CcQSCYHsN5YK3jb1nT
CH9NIIJ8g48jL9uhkO17O+tInLR7yAdH8Cau0Z3XQm0RtDjRhADT2skZRmofU6r7itMjKA47zxgk
geLzOj11kgSa/6IJ+Y6qqLvobkWqeGmhzg2OXfc/mu5rObFkiQLoFxGBN6+Yg7fCSHohkGm893z9
XaWJGzE90yMJAYdTVZk7t/kILcr+2+eOQJKQA4QJgj5eSm/IiPb9W+nah1yU7em/31/JxrbC9j1H
NS2wNaXTcFhXMRR5Nfp7/dx+QHqL89bXIrJBjqa1RPXJvpzLjN4yZFA8iktM8qfvAhBa53Jm8Gpp
zAAxyxodJHILxLdJuRUYgN0CywyZTeND7TXJNOYVTXoUqz7wdnOVTPXYupdvFQoCSGzvUik0HrNH
mzqqSECcft/UkPnkxW+asVnuVHp+EATQDLBMsakRgs8Z4IkbY3LwmZrgzZAt3MXv5fkWlQruH5ne
uTbXJ14BsWPlFC8zs+Pol6mhzd309jci/sr1UXm636/huDykiksOjSxXVZ2clc9YWGRSBvGk9tNi
OvZXgoYFew15joehiVp2jF3BuG6stNGuWN3u+kOvgNAYxuYnqvRGlvzi8/YW+7KxXvv3aupQTv8e
+zI4D2/ogSgVtlcnNmEJTrUt2HCbHhUNUE4gR8ZAVAv8JOc62/NzoAapdJEQpv9McshETRu8sdYZ
rCq1sgF3bu7HeHaNxzd0orKEoa2Qfq6VWI3bOPe/tdnLrp6bIE65rxMtPHrNIou0mi4lXj4OXA37
fXr8H6ihcZxfgoLUHEMJwaEJf85e4etXZLV/qsjCt7jlgoAbONAHpgW29iWK1eaTVD1XD4G3h3Lj
0H42chr8RWVTvTcOrddHpuuFK1afIT4dWlLonEv533XlPJCrBTfDzUzBupgYlQ6VDY/F1T8M2P4F
0CXEr2S8WFX1ULpQhFQAWb8mYTcaMx+yXnP1zaHC8SWQHaDU3DK+ywc3JRvUOl7KmDMqn1WXiJy6
6Rl/bbblIOhVPTHbl2UkNpP9dRSLdqWYtBRm49DxKYVKX5WygWRk+w+7xLHyM62ablxL6IjG/5fW
GdL2cRyrHbCmO4XirX4Zkv7XEs2EGc8hejSZPn7N2/PmdcSyhyTi1lTCl67o5llZjMXV28c58vKq
uvkLx7IoSYBzlFUdYQBVibxxzsxiDPoLxdgo3cNs712afNlG+fK6Th91moA+6NsI8j9zk8tPYhh4
0Kxl+ycD1q6jTrRdzVXxOWf0//FAwwkn4o/zfS6AUhOApUBybCeesUl/N6M7jgnyl515ZzkTMFJ8
sphOd2JNFbXwuo9EJMrm64QRtKtf+fi1jxVC7+aqDtjngPS+HKxnkuEElWUiFPB6DqCTtbOxPWeJ
ameoBLRWIZJqJRW2scGWJOVUpJIvsgipHwTkHtu50rE6jS41QfOda9kMG2+OQAFjeP6Zq2zpvhRC
KOncKKNHY9vat6Zvp8m5vJllaA6p9krn4asGBK3O5qXZisSrFave3zrr3mWWgN+Vsu+n8W5cYHVR
Wv27z8ub5vXj4VRiwJDARud+wbRvv67UWcYFkdRjGYXo0OPv/lc5wjMhNS0fQFM7tVhe7FzxvC7H
8BvxmzBvjxXlCRmAgssexHyw9jrUuBdQRUxRimtMbPYp4+HVJoxsA7fGgTPOUHNw2eMiYbvSWAX2
o5oEf8miDCc3Ei7O6rl8WpbXXOAsUzNT6+RUgp/aIeJL7v9Jegl2c2fUXe05GWcICICfxmKN1CtA
QRBXX978KG/KqF58zJ2H/Nb+vGKwUfaw2GfTnrg79wEyFq5/BHQe2C2WTDv1rQDYRaFOoI3TcYm1
j4ZRpnQf4AFV1mbTMiFUEpsR2ymv27LJ4Q1sYk+BGrZ/0g1PnRxfZ5pWPdt6tmtxZIz3n+zI9Gme
8y7ZskxAoNQ7ozuH2oqrqK1YSlzhzw9xKlxX/2BX24ZoyNeOacItOJvpkefZKP8vFfGJAzGcnDp7
7R+pcj4MPfEHjDchF3nj2WvLph+7Vj3OdgHXsT+cO5dNi9EODx40svj8/a8Hjqba/wKSXRnL90Uq
rYHWgQ9OvfQsMEmdBcaa2lRrkmYCsOFtXIPIeptqIJk9530OcEjCCGjqx2ysZ9xuf4cZqSS10RfV
CATMezQK9XBfFY1pcaq4TN7VZnYw18227Pke7CPi8L/ptJNx75xTw30hAwcY7C+2wzQr3UsJp2KO
34Nka++Bt6IKpMcKztiWr3dsJgR2fuxl95fy9Drgv2I/lFK5yAxWqdJlE8a1ntaF3/IGZ+oC5P8s
sL9wNNfTm+/pooaqsYQS4hZxNlocu3czgmsmTJi9r32y7TkBabesN7kCeOsgKeqnh591J2WuoHgW
66fnPzyb+sUtcADbJ/CJMIJ2tu2cWYN79jD/OqWwIpMkXEr9UxvwETvXfPISYFcphHqpJpuJRFhl
rWsdcgyTdzHC12rm2M5Tfl9tTVt+gZj4Rs7V3LFeUANhGZY29E/dXXhz9eRk2SXfzvKKiO59wzI7
/8ejUGNawfyOznUUJhLVV4vBxJR6/fCjBtdgmpArWhWQBRB5SOruv6blTKJyqK0NkjLF80nEoWFc
+V6O9bFbism35M9GSg04n6jgUTKEITg9biqnbD13fUsMY0Bmy3m/r4Z+mk8B+hYHZMn17eeqlqLa
4mmMda2Svn2f5UAqw+q48anEd1uGC4Fw5lxtO0FB/EIlMZ8wEBC3TnXQCSe/5OwQ0STEzRKXEd/X
yvr3QD/ytWaFUitQUhaidL51bhMwnPigYo3oiXQMmg/iw0IdIYBdRT5e491rMsMxCMYDZJJBqTcJ
RklmP6/KKTbDK3viq15f3TRjm1NhlJckwEsNEeAeshfxJaFOIR14rG0/pH/BqAC0Q6ryBOkyBj1W
YrKdH+UC2GnoJiTC45/3Kq95auBN/cYl17AVTBTz5884LQ+Ro7AH/C/Khc71k6LvJXsl+wyIkdwG
dktWH9TKJmYTvBsGjRU/z/YpVroQzwxuNbWGKV+gO/g4udRx+SKvPlV0UkwasGqQrFlPxcpLTcsI
Z+vwxohN8DHa2JVxmWpOPHpRKg1EPVne1oSDU04gTFVtBWA+KZ6ulS0yOdNGe/bLDxHd3kCAocx3
fpa5sGVmtJoKNly2KG+Ia4fNyX5rsQQ8472b7Cfe2Nm88QU91o6ze+f5ub5XFpwVR8k7AUuURONR
LKRJ5c4sCNu7L0t3NyG/rufVzyRy4HxYezU5SdZ24K8FM7cIMaG/t9Muq4tzaT46mR9fu6vCkFMq
gtl200k/hq/cZyKJA1fiAKvHMv6ksNaDX+96ecLU+K60HaW+0o/Sc9HQ6RSiNZngmRqkslzUz5vO
tnG7R484b4ruUssw/+TjdaOrJl1z8+KqbhJv/APJhba1TaaFVJnFAMVjL3yhSJ8/C81r5+rzE7nB
th+TYVeiqnueA/xSOe+yxT0DH9H06wEq6spa2uS/nRRh1HWt3W8tBe2ht1/IdWGuVttAtDBqMGS+
/Mlu+KUjqLwmiu/dtBrnJOCds+Zcp4fxsfJTfnrg000fowCI005icmrkkw2oW/bwzxZ9w1tfXp2D
TnSe5unrly09Z586bmpGBou8W7fMwW3rjLKV2SSdoQDDxc883V+HlJcF9Gv3bGJ8et2J9Nh2zmnL
Fr97Tk7rFmYx4yRr+ZCvnzLfbKaS/fRngev/Nrr0KylTLoPbiWEcQkj3FSvu3gGeztkkH+SO1uP6
ycY3CeqpCZP8TAuuLGfecr2X1/13Uo4hHpZ9YhL/FXnLzDDAxEslZqa1+oG1KXf1+Dtd52j3e0E1
Ki5+H7rwWJS7VDekF8X5+A8fgQRyELDQmW3g8TmZOYkDazhIrpraRwT8de/2GANxYP1mXNlIFe+Y
+RLhoBm6ziyKzMRW+fyY97+mDaJFeanxjl9J04JmMpl+2EuP02BoiaLBNPPefgKA7W+kW2ai6mfs
YnVR4VC+vKGw8rmM71t2kTuD5EWDs1Nm3uInPL23j4/6RcV8Hl+i/rZYy48OMj7lwMQm9zbKZiJT
XXRhsMcRodpooQUnWnu7GRdnosT7F2g9Pr6O9Rj3gWk6pVeBlfK8vm0swnJkbbx2L7rbyJ9N13XX
ettLH0ebfmMecSbKxzrXC63Tz4GQIbsv77UZh6aL79Kc032boDvvUGcE29aPHkMMeqrvnFWHuFHc
gNSZm5btLT7e8iFBQ3Lk5WCmGL6Zf76euRhXr0o3ZrRGssf+fwDqLt6xPepqksw1Vfj/zmbf6cGi
pQlINnjU2M/RLixoBUukQsOl/liAQ7r4w8YPHdsqpOj6eaz6iX1jolrUIILXc4nxfPxIiLVNFY/R
bc1PqZKrp4bQ19y7lnIBXO6eP2AU889581GGkcHVq9nRroXre3pPbyom6DPzMN3J7YfcA+JHro/N
jQJJ2ZpTSKNS/lckoQag2JmxKZIA75P83Rg4D1LPGpIvxvniZnL9fvaUBudrqUBu2J6PCp1kj+In
QXB+pUqPtqNlFRCJvLMd9Y6/d5hC7et0nsSerReu1bOxicXc6KUHWhiaBRXgddPcoHxS96ba8T/X
RuNAxnZ4b5d32Qk2gvJ6ghgMA+MpvKxlQvgHT4A0hpFOpr1PRsu0SfNN9MW0fjKynSyi3DKyRmF7
y9pyIGKNLHJXlo0Q7IVmhE3870AEn69v844k/leIDFiuyonGqZIUPdLfv2+505Z5ZDTS3bkETWwX
+0R4rzimQktrLlK+ymFBEsu7CnZyrNLOxwbw3T4bhFsl1U+bAykBMtXVKdjMHq2AbR/6v8AgYp+F
+49q3x62zbQvQ1adTtR13KZ3GyQutU+44yLR4cClJO3QyZm07ZTK5scs6xK1zcolVuPBUpDMJbwp
qlhb1/JjKXAfr9apUDvGjVj/jKGhz+YlF2F5PZbZJo9kLjvuiw+0Wp1OEIQkZ6s4l+noQoeUTzXo
mZChfkgOssiJeaxltE5B88sKhOd17LLDEuHhoUIsJLDpa0Jv0TNQmyuk6PlY3iI2whewjvQEDLKU
sfgOA557QyaBvRO0tQZCJjpccng0piuemKx26BOoDP3FBaax03lsxJ2RN8ga83X2H2f8gI6CKttQ
QYbZFJB2GiLGvegwEA/PgMxL0fL3YLeTEwaAwbHSG1z0mD1IPlAQB59YHsgcyaS0576T9lpFWrZx
5lXasNx3K5fef900HLs7G/RjsA7b583Q9C3+6vot8UPHawtszY5v/P3iF38eRBwUk1wTkYbi26Po
wrORa/RqOSNF1W0YVZL1vQ6GQI+scWEyXtcxesWrH9W/NLSWv0/V4uvaorfpmX10fCHxepg/VPgd
ZYuLa7KSlZQQq5juhTER8fljg6M0NtYrFGhCNHeV1SNXxjTNwkCkfcVjExNNz0pvs2hLgquvB0lJ
ZXjYwea+mJ1WYkfi2JpT8TAAMxfz785ATflkX1l2tk1TmkGuRXva286uCueedFEHVj50nvhzBajG
trbrPjuH1uPjJunn3BF/Ntw3wqduuN26Vq8IaPPPZSNXQ7SpHXqZr5cp/K603NY+t515jYLh+/pv
r8htzDvnSqH771CGgC/0Dol3WzQ6OrA2XV9NbEKb0NSnnVzRjfBvPcLVmYpNfNR9kmal4UpsSq+W
Vk4/DSGMTZaN6+drWAjdr/Sy92d1itgfWE2akXPFZlAw6OYK150DGpqarn01YJVl47mnOUTqLSG9
bFWF6emGyplOojb/vNUSZm2wzhAFdawlB/O3R5cyjBwfBaoDi8SrO9mXMq2k7xe6SVft2dmPTsxA
iq/mczxvLrqvOv+SQns1eUYblt+oLjqhTLEyvX6cU2+LrbY48Q4p0UM12ml3UH05IKxp7uW3+CW8
rfDudvBjAZedVSczuGDWG9Rh7Rw6o/TXoZNu7gaP6tIpfi3eF2UmLpsN1QGZcmXlnGZKOnO+rVcV
hMtxbHbb1TbXXiIf3Zqrafkaqx14xnzGBq9V98t5fL/Xb7nPzT1C0i9E8JtME6coDi9B6wnmUG30
Q/7PJfb66d9NTs4f0eWYtZF3poCoJkeJoTqKt8auOz9GieI23Xw9ej6jQzU9u73lbqE0GMYLHCMT
y4r/+ukNT4Z5OT+2D4bQpWmDlj/dz5BsO89upRyv38i/FGCXH4OsjwIORm3DGgn2ePM9/5cfO2iV
TFuWJLi1uCB1wRgYQx0I9/UWZN8xzWm2Qt60HQjr/HvopY6wcLq9u7/JopGAms4rNM+lPlA5dRpC
Fh518pFsA7kuFLbwvkf5U/kdDLtsiWTKpvTJNnuy6ZdnDPtgQIznEjl/NCoIC9Tiyhbe3uhQ5How
KZuoPfdWT20/YVemjg3b1d9ThC1pf23hOzjew3ujA25xemjZlb0W2wXx1qLnlew7QbxdOvW8Yhut
/WLbOY8tEWX63KA61s02ANgaKw9WpTglB4XnG202hj23fr35bDO8nOvL7cSvtVGljXgsFahy6sMG
bH90QQbIN+TJynNV0yvewXkwXb7JirDHGDjn8lUQtt0R9jibd3KXEmbhqnUpbctbWPcSs3Vfy7bz
0O+dgWi6AaOvIUyCPClNxSak3imIvhPvdiH7TX6r7Q+pHrlYpN6xfjdMOQ5E1NvBHrBkUHAcPGeg
LEX0v80PnGcppkbF+OfqFR9LJMXeeJ8yRu3Bri4UuPy2MUPXpVtxQg6UKq0Gc0SSWOO0qyQEEHhD
XSZX+83XKx/tR1PA7qpi+7nvW4+Jqsf3nmo0Z94+ONbnV5XC7R+N7SFfxAjQetMBNhPpOjapdZIc
3Q2R3PyXQ/mQqS++F/lG8lmNTdWjVn35eS2zhN2zbKa0LMULLYY22011Ol7shnD76nM7LkRda4Jv
J89Vd38gNFwn+ssPN3CgSHCQXrVvqBElK+70kW8sm/Pa3B8FwuIeWsDkLJavLeKR6czpw+Mdr/+t
K4ezUzbFOJyXKbv4/QBgiuFqUPL3Gxztx96UeMDoips7V0NDF/unWUuYdZJFuxVzfJgRaRSxrq4z
L/x5hKPNcfYKxYTS4TQMn+3jXL55DLpTy7jUE7YAF9C2QnHBmMX+7beFPbzjTjt2FsE7xSu00g+J
MHdfWJcXrlJUWQqi8Gc/0HFWzHr/njScqAhSPC47gEb+osOkQm5RLNCOcqFgg6UGvJKj+b0qscy0
Gk6RR2t3DW4L8xpxlDbixN7tUncdTuqkU51aAvS+lS37X80C2VUZeZWek8Ck/oh3XgIETG46FB5W
OKXbQAljv0lU1fzO4NWt+ooFaRAF4U6tEI56S1RNgLj0//KDtaSlrNzACVPFqjQs1d0PmOZRF0eb
tZO5lLxat6ylA/sJ9RZTZpB7126CqI3P2ajRgRGWtMIAGKW+YiKjQsXYPReHITq9VWzlnhKAeKA9
YiXN2RkxnQ/XraUAZVajkbXVhPev6oQCgFsl/LpGZWXiH7FtKjJ311PbuALLG9Lm/y99qLUAqPXL
6y32bvrpXa5DZUVJk8OA3r75AXAbFkUjMfQkf6Wd76vuzjgp+VCNLQc4Brn3oA9GMWmsevcxr1uk
q+H1HC1cWusAwykRKFJGjPPHSGWEshIzUwGOD3JwjvYSoW8ZPfeMrBrXQ3W/rQAAuGYznfdeWHBH
OafZ7g2A8bEdTXv5XoEXIiu/6hnnGBd4Ol5uvHPH9d+rDLtlYCJ27+J2rvayPVSOZFkxNT4NEy3h
0dzHMv11yxwuKkhbRna2P0tIKqc/Uyg28ypGjXTXqkkqY0MGShAcLU978ea+FF/T7iXrvxfsVoOq
m5RKBFHi40G6jI9Yxsl910cQZ4QxmFBArjeo7cO8HCAlOxTOzsMM4B7NNwat0Jx0oZX8zT/aVg24
z+d7ubQLG4kjiE04tKGADmcZWN+5EU4Yhek80T5uxIZVN61YV6dcNs2vnMrJ/s0oix1Y9cJ16cGS
Ukhedd0I4WwPLzhfX2PX+ExurSmiyMmifAJPDNZWXdEY1P1eweI7m1UWnNv5dLi4tblYTBTyTTji
amh4xKDYMs0DTFSTHWjjzF2ruu0Adm95AbgzEm1LwHLymTjlpFFguhwbscm5kwU32jwFfU3WI940
POIse5ch9mW3zB6iWPbzTrnDNLR7Stf2n/AOPgU+Cuwhd6M6Xp0678vkexS/v3YTthk0+o7yT10P
+03os2lwsnccBU2B/YR0SR3J+/VW/MpXC1c3KpqIW7ck7RhkpciYN72vOBe6ZpgkXTYN0yA03TW5
h63ChjBthFHgq3KfM9eIvZMFWWv2BA/idIV2K7GRl31hpLy9pQJ9E+wPkjj/SxteVBeNx6M4ljFh
nNY4YOKNEAs7yb4EGab7fmRHXLJmpO1xarbL0J17qKO40lnCWEBIcK3fWNBLBFB7g0Kely1XQNXW
0B6N+hKTU/MQpBSvDmhmUe4l/vFV7U2jhGSR2hMGVWrlSuDIkZbbzcwevGrxmMkBvtBFauuq4jBa
1X1om+gWZ13KSBwT5dScfyaGGQUxn+rJkYJMOMQv8lN9T2x4YG2B6f61+yhMdLY/x8/1KFHDyv3Y
NJkad15B5ORMqBhGblA+i+netZx9u1XOP0nLNz3MDxeRCvLaQYS/i3pkUMDs0jnwlq4AlaZjL3L5
xHZdY/7B7j+3o9twPv4iAqrxw3jPjh9l3ID3DC/aVHT5UdDVX9/6Lrd8az77uho4IqR3FL9unvRs
xxxLk+SXtt3vn48JXxsV5/s0ipsCD17NzMDwB3jSJXDuzNuGoaCdr+QvpPb+4vglise0+toO/33E
W4W3brZvZlaXd9HaM85dRPSwg2njXlVLdt3DH3v3qkIsTbrFbxdmSR11QahURXHAH8NCDEtrZM8W
i6NeDx92dGe5Yy/sq5hOz0pyHHZup1TD7MKozKGs10i1gHP7TqgGHmHY5ujzl1AseLD3b1fcgUi4
fVVsH34bj3smBLU4gJJXhyOuhwu1zAe/s338MzlmGaG0PLVidtZysp3KjzDGUUacxsasPTmTnVtN
qTSv+pw/FwCkqsFPOqgw8mOzGVtEM3FhNsotRyUX/3fqadXC1pVuKZtNH62Aym0IHlAeyzzE9sGA
Rugx8CyvBWkMvVrlAK8FLgDmn9T3Y4M1GADlatB5zjS6AY6YSYByhJl/cgYQuJcRVI2FrD6RVUJR
n6nQwu939N8Vy2oMhKsUyptKqjhy5kKzO68Pf5+Xs53T6FmLNWP26t7mc/f90AOQQDYuw3mfxLkb
8uULkdHNABtr4oUgTOWpJniyTXHqygosUNSCsp5ssszi0VTtU+84eSE3Nk6TKfZ6FMdAdAEyA738
8E/Sofuk0z2MSXQutdUsOWR12DtG69ZC4MIgb4zSzDI5trXU5NWsYrDfUFC7af4FqkGyxxtismNC
+ygdau5LpNrhNKJoqMAGn14S20lHjZ01m3LHZnM9sADuWg8RErkBMpnpFt6Ps5XUefvhnhHyeXbf
lz4zkRiRxkF7DXbOTe6DEFVVEkpbyVSyojct2e4mmpOrcQsCLU4jW/SpCec7TeQf5bFPF8EG3QQ4
9w2n35oQdlJkCggfJHCyJZrSHmrTweE7MFI6h3Ie5ZjrhWYAmU5n38tz+U+359n+fg7yLD9r+8q+
GQtSgE3rjMw735WST/Zt7LT7l+/zON1P93qrNw6oJYd1wsQ2yrrgz0BFjvJv+d753fXw3R0wMIsq
Vfd6JwwFOm7hTJ+vcmll/4phOX4J7P3whvCWe4u3+T4SQjrSTwi9Kj0axxFzZW7MWZYsRWK5gebf
liIKA2DJMDTKD/e/t6YWrQ65114ISXxMLgZvk/PoIqo1+0GoIINE5dGF+O0+FOE0BJv6pa4d3taS
M38MQj78y75wqT8BcsF3hHbpWgnfl8/hZ47BsdlQvJW71LIzx5TvHOfdfGNRSh+aIQE2bcakk21a
fL72CjXz6iLhbRdyhTa9LP3GOdCJHvXYtaHJDfVz2DmYAQo79D8Bi9SKBBuNqhMX7W72nKWvLQX2
H7fU9mP5Gebcqvl5n5L42YTLbwfPSi7isHDCvrC9kKYVfohJKXD6ukiuD3bUNmY7Ai1YHGqzqmd6
maDBCwTcP05OqOfgMvQbYfABltFdhrKuPq+cujCd8X5mGyGrRcGdo/iokO8w00tLe94ad7Wggfpa
fn2lavMB82H3uTDA322DgbNja606WJXNEn/X+GwuavbjS/KPrCwOU8s6+LMVa98aSMiLgZu7c6+n
qrcKWh8P7b0RIzsgh8Xwuhdoqj1d83h+hm5z/rmCi+2KUT4ZFY6VG+fwMOADMOssg9lVqKYX3+sm
a+zhH+ASJGxg3KUJK9ILVtxtJfyG4u6gr6dP8tnpsx71u496O7Cnrz5OdY7/CAlI9wbUfDyELxUY
8Vzf2OCJbiHNrsSat1VxxMKWwrJ5rR0+RwBu7K3yuZN7u47vg2dDHvq1+HVxoXkntTlOSu/9Z0Nz
C2e7c2K1CyojCUkHFZODeE0nTc2F2au2yJdXdJF9vlQlHd7PuqZGUh4tO8uvxAg3tvGUJI5atYR1
8sTfDFFb9ZTL4rtungFFBax77B/x5WLd+7bxaN2GD1ONnjCu+rmqbis/vvxchYhl/avcOTmkV520
SiEBDCovavEICaRMSZor9rwUXPDL3Tg11JWnEsKAUdSrdh85lG4/6dkKRvTBZwQf/IajgyDJJQzT
E87jZYkevMCHNG57Q7jxo54S2cj4LtLewbICwKighVYyULGZZUf7yRQvHWBXvrjw98miunNEZjNI
9qniPXhJpKvPsZqkS1RgrBy00CUjgB8jPugbFvE42Xf7ljCdUaVVduDWluF189EKHaFFmyq74eOV
8eIdmx1GB9C3aJzsiaHZyTeqyrMIvNnyVc1EsS5AYJjtf9nQW2nlULhz2lDSKsceBLT6a7ztvX6f
TiVpMIPfezS9lgSVp8kUTe4M0EeafLbtLtOi+O00bqZC0DYKrKqx0cUQbvhbfubGnB8YaTx/wzes
ntfXceCv2fq8nsP0rK5eJdKVdu9YP1QTlfXbMTp0UFFu7WN9G00nxIfD0zj9c/i3HjGRe7tsuKDr
rmY+YgNLn03E9vVp2opToW0qFNOnRto2rkIuP9Quq0o+1ckR8Slw39btaY8D04Obc2n+GVj10qEp
LLTK5mSl8O012miawUpwOj4mVWMsU5cRzUdskEKGaF8DUvpsL2tUT0FgvOiZth3qZnkW5XG8+YDf
r2vB+Igwf17p4YljsJcPNRb3w+Qw0RTYIezaOaEFdPM6qpii0UYVvpD9gyTxPDtKwa6fJnymJslh
oc25unfFAGvduydl7+f1bfWL5sV5PFubfp3RahqH/lJxVzxjxtEo9Y5W3GD+vjoX3x7EbYe+CX/n
1gC1cObsrtk+nGoSDxvzXN3VjEfnj+Qdz3Cd6qg8cC6XgniG8/bli3B5dEDIpPo4l16HSiE/3I7k
P9ImaF7Y5qW78uNXb7HBXzBRYrLKsSPet1Ueq+5KJbvsF54tBvkTF/t5ryekCJxxFxPNeYOJNNO4
xyTYY6+izSX0uAmGDl032GLe8mV/yc8ZHJo1r44NXtiLrtjgz5srRq7A+8b0VTdx5Ip3OWHjDs8M
1ybrxn3RsHlqF+OHSBG66l6ruzdB2ftGhh1MN5/paJuDlSDbaW2sLb2RQOzoe9DhUko0JW7uG0cF
nR44fQTT/5kOlk3QpWqieV6ZJKeafnTtO9xhP8XSZ0uhbxb6qA/5+94tS6ZK4GNEkmkuvgMQ83n4
cZMseCg4MvO65NV33BTF4E6tBvgSJjA3kHa4aOi3vF3jppKFCJoHFhTog+/LQhz1JVvxBvj63T+v
1fRIVwBTXxx138xUU3i/GPXk1Dkxc7WM3vrjIG4o/98vydSA5gEcHPsOnzB/zY8h4igkfwA9C4ZL
RukKkZPecn/fd/6w8fjsmNI2VnaExkEQ5/hRwi6bt96tnh8zPDN5XAaBxAa1tgaUF1IEfFti2f7s
IBABeMPPRBdraZjzs8X7PPgtK1Q+Tz/Q/czYAy4/eN/hzZc55D3UMaqc/4oKpUaoLP4wqxy6JQvk
VMiO48U6j7LnCBrvBYeXYgElRU5pye3AWriP6b/Tn9kYtD++r67VmMJHyisx3xYLlNuH8eJWGKTH
UimxSAefZICPlXmzd7TbjCCW0LdTe3oa66pwkQD3+g9smLTDIp5HaD92HcOGBDqi+b56OvNn769g
Y1vl8OEjb8ZDghdrgz4ezPcXlcQr8qNeiuoeag9sFE7DEE6/tph3xMXma9g4HMXk2p3HYAggohmC
d5TjA3DMAEbUXn6VDd8vSqY//pAsH0qcdyKglisJ95CAPhCAIdng/DWeBdlije0AzjN04cLM5T+E
1XwgH6gPxFunIRrjPtU4TzvXAKcb5JkuEJg1vHAObGaqOzUh7LYAv+xkCtXUuQbH0A2u2culwhX4
GyEwOIH6OavIH9Vj/tGGrIbB5VoJkohMVIdg02VHdNl6SlAZUn4ykdnkILAgO8a94ZJA8c1FSURQ
YlqAV7xTkuPtcZxIjcPP/cUa49dgnHoEMBHpoPpIIKJj3rHQeb7JMLKQ2UI6ZR7NxLvtGZc00VY3
w3OZhOEwBJWmrEgApLD5hKJ9E4WZB/MqBQDWX77mSYPPD6uhc81P5/vXHIK30x5JcOzF4dQGLOud
n5HPeV4Dj5rMl9HK4+N7+mNvHrodnDugcCFObrL42OTl3jnblv5KuOvfvQOLlg61LHvDSiMkztW5
/HnwinaB7vpfpQ25x6nFQ+j8DY/Wa2Syhud0Q4hb9oD92Rv2f4KbMxUjW+P+l2ai/kyFyY8Xnyrc
9USSmiiDdFuncpiIr+T06JsN3fmIVVEaDfDXHZA9Z7TVdLTpoaBCaVMRQeMz9eE6u8LzGzzJXG7g
Do256Bg1W1+6OaJCGQ/ydeHPY932ZvOJu3Ucn2dGSEl7MqGihvxcnz9MpM5gv4FfbDEezgzc2cBD
re3p7ftuHRS8XvU5B99AsXEzYttcWGXrkFPDRPY7KTMyfPDPV9fNC2PnhaWRtCAPnZxqNhmvQ9rv
iTZ0IdViyOv6WaHPyQYGXNiqgPhKwOQlR5gALmc5KRE0u/tfsQPG79NTlOp6P6l8ndfSKoMioCR0
5Xwte8Bv6M4HQeuZk7H4eHs9moEqtBC/qhog/GXLtMt+LwD4l3k131+Lw1jPpv25QVUMWkVSN86y
Dhufx4+8/8DI3g/Trp4G8mW3PFdiy1EiuE2gQ5v5H1NDz3gdt5MvVpxj9iOu8sF1JwfmWRfr5S7s
Duv4pNCNQ76e6WaYExmenxH2b8X2kFoDaT07QKJM5b9WnBCug8e1kd6+Yafk4h30qsA0ZSRCuNYj
0uYlagjzt1VtgfGB0JFL/7PyLd/N0CDQjcAiADPD86L1xRPVbN9Fy/bz/WR1iSxihIFA/mRgViDj
qFGjRxho6yDpZbQ+4AgASriONy0y3Z5b0K7BCz9QX5mkdx9Nnvi5zvnjdiiZhGe79wJLONry4oWT
jW69aw8qKgIP+3Komeh2GQ229+3MAMwJLBbyQjx1an75O54VhDGOcFx35m5W0fJRBOdlA+9VSs52
3TxXOb0kDu7nypOvb3QdHVMmxM1EcuDAXbw79TDusjN7rT7mJaxYmkcN3uHIFolEEROSyeZReuao
t6Qceifk//Gqd50FYpxb88Cb1YzSsc1q1swQRe8q6Ghd3nSr+vNfk+qeIc8wOdvUs6x3Gm6j3U94
U9vfx5vB1qFOSWB7xY0PM+xRDHOsTcuv6I7P9LWZt1cqyBNXP5J+PhcHqWnq9kc+mj+r2Y/8pYS+
N+3Rxm66SbAQWenXYxL4HPZYcpE/YCr7keqfvzVLfkGU+XrUUh0hWe18N18oPo0H7MmteL3QfnUO
2nWgfbcwWEQ4yMDmqlSt3PMz85n4RLupTaNtrpUk97pQtsCpnNCau94dxM0raLDyLz4ayyj2+pp7
k9mLyjlQxj9Sp5LmLTcSUqooZWckIhTOZPZSBjufZzwNZpl3PZazo8BTmUiUEf/gxnQDMR5E/PvN
55/1TanQkIveNNxpZBqrzp5x3B6561GaTKq9HrhF9pWbQDTTrhvN++rOC6uve3SK8aL42ZxNzKRb
qcwSO3I2lF9FWAaWXzqa0qzL/s8oRqH2HouZjCR/UzSYAkGixRzgcoScSZxa1NkqF3Lt++uP5DTW
YWJll6Ej9y/0tkP18LFYVt1FyTxahP8HFvNGB9s8Gb4HhAd6FpyJXoS4mH/jy5Br+4xSd+v97M8q
K2iOO8bMxa2hP9X5o/SMnZE4ZeR0h158pniKn62VH2DHtjbPQ27OHjPzEMOaeRM1DMKERJCcqVMD
eAylru1eFpzx6MOUU8s1ywdFS2mVMovDw+KJJnwttyip0vINz1nI+01TwGrV8jh3LIR7xTs1xg0w
j5W9QvZBFzdIMfgvfQKaREzUEI1tIuNEkNwBr8U2JYM0JYVq6+G7Yzc84tBbfKQiVR7GGfBde1lL
RdD9eWRl2aYAHZkQeBh8HwPVKBRa8WykwDWYRVnnGNFR8FiZXpZCb1kDK5NngMVsbHidNS1+Kkqq
I8ysYGJBI232fQsY82U68iUIxcI3ww+EP6nIWfoq4SjwswlvkLWKL3ot2t5ZAN2zP9sBL87/lDTL
WpggEd6A85Ru6gpP+99D+YSNSZ38PkbZZfQNP/Judv/3BbUEGDkA5PhD13fOJpXYeuRFJ8qfj793
Zxh8HPh8PCU8PvwAaogjTWDbtaHYDr/WaDttznZ3cJ+HviESFR53GmJle6Rfnky0FRFMTh3GNnvs
Ii4v2UixSdDmLc2bzOwEkaiuAlNtM3ToB3LcdGd24eIgrYSyyPK64WhEnvZyqfDazVddes8FJvGh
q3OebsNXhne78e8MA2V9aF4Ownoig3hgIxvccSg8ubIusW8wDY3jzYVPbf/OAoRw8Ygvjqx9r1Bg
dcGbV2zkjhOssN1XYZXzEE0eSm/1dSwYMf4Nsu3GODupYFNzigd37MUCiNy58OxXOP2PqPNaVlxp
lvATEYEQILiVF967GwKzEN6DgKc/X0p7/jMCBlggWm2rqrMyB1jN1BDKOy0URQ8oMsEyijqjDGFK
ajSfDUqKHUqqM/t/5FhBwAF2EM7cLdHvE4OoxwoADfYVxJAm6a2HIUXAJ9fGJi89iDiemQIRUiEn
TSgI4wzet8Z2IOtpB7NF0IHta/LEu00sFhCCYtV93vkAxnkY8Em/7C1R0nsREEKBZfT1tKs08rUS
Pr6QYgvQtX8Qrqdn/PaYo0muW0H59pMYxLaLvQsyXWx1kzREElpC2J7oObwR6BqwB8K4Q/JgAniY
HBdMeB45DbsiPHLTvjyD5OtnTxTfAj4LCP0rjpFC+siTosUeDlD+wgYrlkbhxljEHtw5W9hUMMFR
g2OfpwIhgx55HjMm2ImGTw3cMkYeRBRecYOnwI2NHEUtv4wZj7NyQwRcTQgJI2Z/+oRvcsut6Kx8
FpqT/z1yKkwxOmP2JAYWBa4ivZUmB6PJFbB6cMPo5zoQ/eTi2Iq+LXiVZ75h3mTK0/WwR8NjccNi
DoXVIBnd0Byj8HAobyh3cXMjpRZrBmTU1i2xS3JbEDdlzdclV1c7c3rPNWGdXFEIfA1+kysqbGCE
qa4oEf5MVpL8Bi4Fa8UDZC1+sXZbsJaT33db4Gbc2MqiWsGDgdCvQmLLezwBcxSSMrglo8+Dv7Rw
7XA9aTEui/2AdpbvRcWnZKiUE0d9UGL5xFilEe5V9NNgeH/QMsfBcYA9i3sGWwif0EXoEmg6TPjC
hh5CLdBV8hseshvwa3o6HNM8UgZonvIsNpvCxpp8qoEq4rbgdNUVDUY2FBWJhZ2dKO6hlApL0uq2
oAdUV/y0CKgpKBemSkx/kW8UNzxg4PMT10eE38OT7IbpyY0ajfPt3KqwIQXhNcIsPg7ym+oqv6E/
GmRepDfrBxjbpd1N0idP0nUl2E/oz8LS5wdpAyq3QE0woSshlEQxHrPehI/sc+cmGSgWEDYSgHMT
a99SL6ggpazOAJPSsVAwAp5UUPpgIKasF3yRdBUeqS7OQAmRu6dG6Ghwps0XeyYC3i8TdyEAnP4Q
VDGXY+0kkiAR2ab9gvxRi6tS9dJ1aAu8oz0OUuom8ZyhwaCQ1/SqMYDxAjWYMQbSRuIH+Hmea7uT
TTeiFCBnsKvTXz0Oijjh8me4ybPgKtm5oU3ABaY3AEn/u+WqGv3ZHICfw0CFBpdHTqfhQoolTMbI
r3ApkJ9TZ2mmXPYBHuke+FQ/9Vc+3uS3zhE7yLDa4LvwiK/1GNHBgIxDWQOMmnGauGTNgoQCCs4g
n7epKb5yAKVFbm16+0KuSwyUq9u6ZORxo515nJ+ZdEGkMRlBxISjCP1zG4/+W+je7iuCAtcdmyV9
UBicAc5huKLSmY1Hbvw23r1c2cdIdf9ND+IQIJmMCQk5mxccZxDHFcE8PhuUGh41Fb1ILjkEiRQE
0l59y7KIJji30Q1u38Nix91cgYL80PaogTEJ85ltwTXgjWjjK4JqAjePQAwZ/70EkwcCGeihLYhP
16UOHD2d7fDoGNNbaHa2TbNzG5tTo/ODpgiuur1jdIBZ5RoVzAwHrAgvTMKPzisUo8gDE8v0seSD
uEnQl81ltjlv7ygyzqFo//4OF78wZbG67eF8JMQP+RL7W4ZTIcGNdBGSLtf3F2wWZHVsk1XJDEof
r2I0PodaoTJE6ZKUpcOnvp335xeYRyv9h4sEHgA6l73R95wcMW9OBGiKI2h+2SI9kaQ1BwfgmFcn
ITEd9MOvlft6nwWJxih7RTciRf43qDTpLxgUBCzCR4uuXb50Yuaibm5NKuvBvd2DygNGFXQDmgf4
uAeXH5lfJGu2j+MYJoBNxceo8e8VRJet0TG8d7EATiYulZfH6sGMqD0axNwrq8OUcnnvY1RofBjq
vfeoONk5H7gy37UnCBS/3CBNcEfKcblLOBYBOou4OfKtFrtiexAhiLRSDpKtzovfsWleXIAjc3f3
jpCtLKxLhyYEH0ieEYTeE5u0S1fvQvo9G2cAZewSATu4WUHw261849GwNtVe7EGPSY7XbwxSG/4r
c7gF2GpDD/RZss3x3beOl5CYPMH6E241Sa0XpJRubmFw3ECLwn6kiSXaqAz2BgF5/GZ3F9ceBd+q
+JWzczPJsXf3xjB3CkEcWFVA0x5oIDIod8M9M3j3EH3Z87fCHLzvoPKhb5hUgK+xO2zZScciWvjy
3i/CsEjYltfg3AI212Nv/kTXLUYbtQiC6/EOScfEtSvlvZius8n3d6iYfXwkiRu/IAHO5R6OTmlm
dgGzQ0CXuKV8gGFDMhHWSP1XEjAoR2QNmG5Y1T6kSd9mX2WFUmJYebqPg5dA+7Z95RyBI6v27Ivv
QUi5UbUJvGqf7IoYycsbDNoXewJ4lDcBO6cH6BgH9aATMTTAUWiCnp8BfL+zS7tbN5P6A4Tssbo4
XTrHe5gAoRutLRctHoh52KF27xBkbKHtKc/IIqiV2GSGBIVkMVD5dVKLbYj6G2TEEe7YR3vGHux8
zyq5i/znl2dlgs89q7//ttjyjpmDZmdQeqC/HhtI1aD10641JBlsBcJMTXq0/aj681O9+K0ZF3J4
7cRecxuNfm3YZ+2DPVqv1931xX3Dot8+QS6wyL8bN3umejD799X3Gx6rpIF3190NVheE4LWF6dS+
bmtrb0L6oXCoj5x78PN4Y7DcF4I8lMZF0V24yIE7FWc3vuMqeiV3fQvrcN9/szjPpw3QxaEwsX90
1oSz7BI8RiUIr/VFeIxbZsdwyCllN7TsmdExB2/lLTSIrnhGp9BCJxQ00YVvlL2yBwQ+qHg69oGJ
i8lvgXAIxYlp2iPc8b509kr8IpnuNhSNSF6VIjULIBEn549ejtqpHpLhayMss4dFtKKtA7PzfXq5
AVZnKbqxYw5xCBxfH1isvhNj19HvzbmD1/Ze4WbfPMLmXUZsEQ4Vx4qAqJSmj7E1fSznrTKUGR1I
0UkClSg53OY5twqrNB/Xf6/xcZiEyTIJYXOOqu6+uW8i/NCstNYvmJWw7byX0+2ii9NfjybI4Cxn
qA+A5kDyptwwSQ7B7Gcu4HXR6bJbz5ifwodeh6sirFLxF69+XuVn+dndv7qoMwdsg/umXZfazsse
Xb7up60/obpqP311twSOzPmwZE8m6k8v7wtr9ZvFpUQlbaN4VG5uo/RgQzH61rYYG8iMV0hxrhWC
ymw+243eE9J+MGICRAg4S3e42Nv9fr97djbc19059zUdsl6ymww0DTXDV9ad4ZND3KHrwylFnmTn
05gJhvXw0JHmZNJDQcIDVBGshvmTV+6eKryIW8CMGmQLXBvG6hiZq8voMgImAIBo1yIBIjDhvDlH
LPMYlQiwgYGMNR4mzAEzgOUEvragRLkzt5LBvH6GO7TS2dCsKAOTFYu1KXvClicTKTc2jCs5QczB
5KAFzQ2RCjB7EDwDpEzIjHajVEyoPWgPRHR78DDgx4+AOD34EXYBobslC5yAO0JEOxSO2rOZ1N0O
vRlU1LzeOm2D+efhAIxc5gFu4NS3C04bBiAwBnxNX+SbEt4c8G2QZAC2LzZPZiiJtfkj4JDlmS1I
CKFROfsOwQwEyx1RMUmcwfwOQIBUBUAMb0AyEpiDoYD72T15S5Q4yw6FIBZjuD5FiKSeBCOxCkwV
eLxSaI3L4H7y2kQcSGNR2X00mVRIHvQ3CvHgembLGTOMSkdEgAMnnoOksWCnT4qtfLnU2x+20Lk6
Kic7uy6Q07bUJZiYJ/WT3dTcrIOvfqiIP04w0GkBlPGwXPIrFGe2bLepSqRDajkCONQw3WmGqtSE
YixVSC5C32fK1wcBLxL34SN8n9eAK9Blw6fD80zfQDAKJFRacjx/QJq6Ak6yBITFNeoiFPsFpEPR
dF8WaLflj5I08w5Xr2mWVHnoaHUUahavdBBdBzwrxH4MuOc1e3RvSvssLH6mC8mdNYbHCI/Y+/DI
NrDzrKsZDDtqFx0uRaEiZDqBY+a92ZxYBwgQEMU6mypJrdJW+0Vc7gVMAFHQTudot7xcsKjW8i5i
y06+AeNH59nahnO7ZniviBxet7WYkq/NqVUjdAdd3dZ59+mWacOCR3OpAfjVobXkUT3n2T55VTQV
TOC7N+ni0ZB7eIskEPhowhH9anKyrObU2H9CQkkOED/OWf0V3b/V1Vt1AD1xzF1A4OgQH5c7QAtm
78B7q6PdaDSmaHtRRBtksU2M0b5FYBTdY+/rGo4Dj0mA/xpBp+CAnXOILdo39+HuRymw3ocmboM+
WjffhlEdsmvLi8Gz64cA5cE5BcsZlNJH/zE8909d/qeXwgDCVQEbgLc6T38QilCHORHv171hTkQA
9wawUQnUy2HfSEcDqyV9AVOeGXR0dem9OvRarX+O0IBxeAazFsAnpitcc3j1jrxfRhF418LB041A
EpB5xqgOhqNGxYNOrAQqZkKyeYDFegQOgSVbfjoCJoiqbTboLh49KO7dIdhbjn1Nj8ea+AWvzh4a
64O/ZZUny9dhfXKq0TqlJmT9YQU62RSYEcPmD3NLla4Gy3ugZ5q14U9jwGw7cQ9ipMFtcVd6LSTu
245KeWlx2Aw5fZgtGHvSBFtr8R8kBi4vJsgmiJ+QWDkCCHDRgUYT9hWmZu5wx9j1ozl6HPtWWyK/
mPe4OhBAcXx82Tus7ZQA7YVFEXkSaJ6DxBlNELphPNHX24OsmveRPvxk/ZNtJivlgylEkjiYOTa1
Id/x8Maq/TMuYbdMAPkTg1o73Zrjzng8frkgqTuJO2+/PcjQOQo+y6b3hjX9g+FvNf/rZLWr9+la
iBWMx42z3YF1hX7NvoE9hplwrJe/QI8S5ND/K4JQHCuG4t1bkZ8BYyHBAGfFDom9Qprnai8WtS1T
zfRwdr79Kn56mJCjVDOaHzgbMbXq4JAM9mzdCnsXY3axffQzwGqdwbclrh7nvQqDnnX852N8OuXu
lmCY/YEV+1YvF9E/KbfQrWpfm3sPigoPbhYPLwBqw6cHtwsj5QGhIQpBEu7osRczfNZ1SMALS354
CCrMSNl8px5R3LuNt/dzpjm2fuYue+/uf1e5KlIaOK7dF4U9MVpJYvGeDkoguFwnmNSBptEh2QHj
8UrnLOCs6Z53YeLqmE5ukwezp1E/pAvLMg2rLtoFfrFluRZ2pB6rjRKsmGuM3CspypOInZ+d0+kA
qm2AQYz+/ipur8eEr6VVE6dJnF1zZMER1lVDSnKpsqZlpH9B5138i68cxiv4vGNq8+m3ZIkWv+7z
3dyxBcQZEv+H/1xp3HE5aom944I0zpAzXKAgzwRVsaGN5S4CSSa68bRmD1tDErG9wnifVoGqQt/S
lIZ7N/05LckY1jak7tVjN8Z8zGrn4BJOAu11bZkOoIaWZvC8W3JITHdN7929+eUwuz+do6dP8jkH
qjO3bGPDY/nVKSHXpGMHyx+69lilR0zPVz2bBWI3sY/MBpoF8Kv4xHYGzxu1XXUVKZD1fRrLDp8D
h9/5uM70HmEZS/wYjqx9R9NgW/uGSbj37vAqsc6Wm4j1uEU2b7Y2iSxHePv7UJkakxzkt1v7SNQC
ZiaHUGY6qX/pwuow5NA46jqXhu4PiL7sS4PIPdyHzPacUcc7KIZFsG/zpSY2CBdc0OZyUcInSKoa
p9/WCiGBdxpGve3unGvlOhui9lD1Dc7MgXSS7pYtKvo6GQ0csbtBFIKuwEQ6HA5bC8NptfQL3cL4
i1lb29sLLZrbsAitZ6s1bTy9xpR/i8WQSXdB83ObsvPrTauBur2G9cLwFs8W3+7XOCW65GeP2C8F
yAUqBvSjDmZnQ0WjfFt77w1Z8LhqtqzoRlrYxmcb7lBeMrlMW8NhbWv3Nzs/CdOiUsphd71Zk4sQ
7AOSwgn5dCesS+02E0pmPmLwpMYYZhlzcbMSYFcVMEZ4W5LBWqfezKSa/dOxHbAQ3BtauDSRIG+B
4Q+QXv4nJFaMGKCteFsketiMxshycTJw9jY1Jk+bK0UDOFtncu4mqZ+bCS9xBeUL5Hsj1ocJehLp
QjOpT+r1Ub3iYKV/nfqkG252bldL1K3/HhbCMnGUj13Ew2cpoyfhwZF7RkYMux8QcMy+y2SZm3Lv
xP24X+XxiGf1YGw198PtUPftME4IOiNRPD8gu1M+h6fSjFRCsnj3iohZKIgXAyjOX/VH/Ri84WUm
05vlEX8NYii6aZ0ybfrd2A27+LI4bF0cqzRwoMWrOaOqMdZlqL/rsjJj7w9TFTht0IMnB6sHc7KW
piV3kHdP/Y8t9o7VA6VEAE6W2t/fcfn3tv9kJgUQ4wyf4yMickMoxJ1H70Eq9JINPTZHYbViTSWP
zGG9ndxRVtUiqsaUdLQObfXl4J3GSCc5BqQ4eWoLJq6W8tcwF4mK5FODRm7YHI+WvVemR5O8b6lN
v1raqv2wSs+7CdF57Qm8Roavz7I48wzyUwwhNmCVmSMDlG9D++VDqhrKDYf2lAKqkAq56NDEq0l3
KUPmgfK1YqPPxr2RyO5h71LWhk5AEjepypzGlzVLUICDTRoKmfVOLvnLwt994dwy9WfmfWrdYzVj
n59wvrD20bqHHzhzPLJfBZPk7jGsf3Wwq658FRKa2AD+wZn8E+jqTjaYLvxLmBUzu1dGz1fVgHZu
NA+ukR4hv14YYA9IINjMg+qKIC+xYeHaflTKD/0y/a/vkIQla0jN9HZJbJ2UAznZOhJvVq4loKHK
eAcJnCgK7Bo+G1WqT9VcgloFvDCMPRwgjU1sHS42vT08dONtlr2ECADxE0ZgNeRPGqtqV/20sn1T
4xG/l+1yrlHV+M8Ux3mxl/JD5Hsvl0uy0JHjeji4UEt8obzHf7h0exxAEOPY9apGrZdqjRzZ1dik
VLLEeOWhaNHHLkg/J1VsKjb1HdAvHP3IHoHmnRVXXia+Aa7fEfP1QS8F+8Djj+4jAW7RfAoYmNnI
amt1IBBjXJDW7Oy31ZHIgKOGixtA0ynUXZWceIi+b9foM+PemqRnyqFT3ZPYxQl+LhCYdGhk9Ssj
Vp2uTkyu6x4dwkKakJpfZ+KO6t29s4ndbjcz3mW14tTheQ8GeKSWrad4nqkzq+uN8Et7ncADxdQ8
kswFFRCP0DbC95DDs9TgUPoOO/bUrXo5UgMBel/wmtGVNLK+hOI1muAkISubp3lR8ZAtw/ar8JIa
dyZogByH2hNoQdpNq/ztiiGu4aQDk5lAONaz+qoGtC5b7Ub8gnpThVCr9FJS2+ip0GgxT5j+awE3
Brb8Fb4GdBbTveG0ENQSew9fEu7z3qVH4gBwA9iGqE+L55qINI+wbaHOqu4qa6rUfhBJ0v1JJWcT
jT5YrMlzKNElPyBR9T5jWZGebIao2pPM1CF+5u1ZvA+syFSCex7m3D4L8z8rBXaENKhqNerMwwQu
10cCRnnn2si8BNm+ci2+aeFmmYNGRyfGwhytgy0mBIbUq+ny6lhfrz2A4plncqPx4wdL+asffG/i
NgEstFhy8i4hIYc6XOv6dG4vtIyz4I/HmPWs14Iayfx7YY2Pg6TDkiXT/8AiANFW5ox/7DIRf8Q1
cUGrqfuJEChkFfPU5VehTk6v95djVMFqAY+FlgaV4eJwErZq0oGm3GZcbea3bIYjAObSJ7Oywhws
2kaXfAWuUONWI/LoCsiuZ8DEIMYEQR7CScqd+uDSl1w12TnRIFoSXiHIA+IfamHNkjrIqG9kzx4O
FnWbMAhMn4GmUc3SZJjhisLDS6dQ1ECxgyzClAZF/s3+UG0xEPBZ0/AUUaLJLLVTCFqoE2ShHmaf
ZWUEKIlzfJg/SC0kggURBAGW7MiTBftjdsgGNtM4zvC/15pNLPAzJD1y3DswZHoag0yBrUsP/lhe
A6ppKMj2jjQxaEwq4AQ1Mx0gnRGzyUYvVCjcWNlE5CKmcx9JzcydsplKmobpg1aERTCSn0CSqI11
w94nh76fTmd9Oa+an7UCol6laY8fBrfDSUZ8l8kcs0qDh+HD53Rv0qAyKHpk8+EpZgESRYXU+O3B
8tu0UNCAPYVz6s7H1VcU8MFgDJhxS34aMBJujPDY2W23FQ9jRcESxHQYEZVNF2YsxDQyNsMG9LPh
qAVjuVTfuHFORaDwq4LewB8sl3yM5aZ+wbOiux77dEHv2k9X3V7wcIOgR2/i5SqAPRaLlT1tO6B9
s9mnzNwt9d1iDeYqjFCU2glWpZGusH2yNR9QSlXhjPVFI2/JCvj2FZPO7FT+MmvP+BprFPE42qWQ
hhOPLFoKU4IB7AVB0BhjmHdQetdKovBgFhNcEjEdtLN1S4YZfPHEVKs2gYq24WImq8VVACpKJupk
1pwZlGLrDwaqd/V41UtsrzDxBjfEezUusqDg4OgTXoztKr4oDaHWUhMSRM1GaltzJKxRmG5aVrhQ
tctS3UyrGR1NwXiCmdQxk1u97NX5TNq6gFUZuz+VY1YHNQrNlSqE4dOmspeDo9tududeV35cnUCO
zLARwgQTwNTEQXhBFgj9c1SfEM3H9vzYnc7N7RRdy/v7++txMeo8WTkxChQy1Yu0R6342M4JCHZM
P94U7+ZsB9iodE6mzYDqxm6Fi51gmg6o1wPUFUTBHiBawLuikMiOqvfmL4gg1y58hmktMJbMehxo
lDHbJL1DnRxXJi8mMaYpzW8y6R4sq0xoTAnfJglx93bShOLDf7a/B6KVMHT8KS6mewk8oELeKBAC
ASNdAVJFUlNJi+GAht17dLOopmwKIlcaCjTzZETyicauDi1m/w76OmN6xKfodtA4MlHvKYpMaXA9
Cv6VJJ3IOWS+aOQrMgeBi69xLgNAJky2UmbOFV9Sb1SLJx4ILHWFKn3f0s6UtvkwwmYTnjM6tEQx
SiYTzeUaD/RQSwEvOlePMqmUGsQsY/SzbE1GsiNtOLWx1hZFZ2LCnLJ/wX2PtUBoXpcpBRUFj5An
TDUhGvgaGAwsFmeY6xHX6O5QQlOXN5jW/5lg2eRHxyJrkHVW47oghAaIKlaO3ieCQI6ahg+EdNws
XmyQ3WRAxmGECWyK7EEFqXkeAtOFZYREUp/GDwF9+HEtrql7/ELW3Bp4ZEo/RTqEzC+Y79m2Sy9K
c1K1VW3N2QtsXZ8kviv1XUtrdqiTkXwKRUXFrXrZoY6oLpmji2rpLfXKJimk1Va5U+3lOOAzJXnt
Vydj7OAZ4yvTLtGICwluNxIFL4E0GilufQ5FJUwu/Hx2GAAt9k65U+x8aI5etfXmI6CBuI7PEueO
41fXYdSlVmKGBRK5kuaWOmX1hIjlkM0p1I4E+w41Vf+dieEV3EjxgvGladVR/bHq32YZAqj2F2o2
88yWDtmK4Ixh7EQk/ARK9kc3h4gFVfbHTOyvW4AGSN3pyA9v3W+zWj9539aXPNoPYR0iwNBKVFFw
PNSrpJdfp7B0QUmVgD4+hFpd5QHJH9MKbCAno9XY8gExF73PYAtAn8ieOAHZ9dL2DmwHISYxJYGa
9D49hI87H0fQIyGl9d55rkkfA5bp/yKSqmusXuF9WvU/0SF8RyzGDfK93tG982qZDd0/GFyR2SiB
gLVA1Ra8XR1OaUYBX0dpNL1zwX/pyIYnC0JPAOKlhiYCJoD0Lrvg55IO62JAp4tytt9VZbI5EUBn
KYZmqgx334cCvKFvyYPCLUGfpSLBzERvVo2wrRfqjLIjZFlnB0OfYpUXB5LPNUGhnZOaZj9aMluN
DKYnzia6LY7tNIbfU3pLyHNw4ao62DzDJ5Z45Zv6aiCwwv2UtNJH6wHpoOqd36U+wHDzQNGKI1DE
ERRomteeCNHAipZWoEos9Q1ywJ6DS+/N6UUfViaI1nsOsHzKGDBxCBMTuO57BPsHF0wCfJRf6Jw6
N6CRrLr1VYGr4ZTBO1DtyU6Cs5L5FIAzVpa8NtUHWD/1DvfegR+ZJfRMIMDEl5MH8qR88w2Y6l8D
VO+vAbQcZDSA6gIVvp9+oQc4r4lpVHBZgebgL1X5fdDPHNpQ+2e75QlRfEc6b2Gk9qF6EIVepzQ8
CObCCtYCbC0uLeDPYm3KA5C/vqkGSKnA2fZuLdRBodvqJIsKnESZXw/MnD4Oqp75C2LA9T0iDPBp
VNhWE7v9F4gh1fVdKBqha0b8l6vWdesOmwxVKKVMlespnecFNLx8Om1p2gRQO70IEsTo2nkODFzp
Hlo5wqBDQ0CR07IlxIqJeUCvAPCg6pBId7ttrttWTqX9QbRxDHOXvVN8+PdBZQQdzfSEwQFiFrs9
pQtMgMd9XAkvsKcBW8obixY5NpwUcfQxJW/XxCiAT8LzTg5AAg/Yc1DZlIXPTeAnWphYeaTLr3Ok
6dFIAF9gF9jwFm/sp3QcorLwKaOSOuX86HAbEdmTJAcVyzY6libKw8J+g74GR59Pke5oPVAm5IT4
AbAVIPJjJuI4gPW7uoLeBfQzZXqNKuxKbGvV8Od/nR8o4zbMm14RE1FBEXW3JGBHm074drfRAYJB
jLLGq/YiugsqJ9w3QYHg7uYJR4LnBiVHfI+O+128G2c0cmCOY2ODHQGaXNqe4O2dM0YpRWfhkota
RlsKSKlteB/gUWxwRJiQ9b1ibnxqR2OTgkq4E5eSDsC0i5gNU0cjv2AqrB2j/aCq1HoRzV1a22iE
KgGAb1Sn2CJFuVa+O07Xky0tMuZREa5090AqioGc3ILbxU5juOvkP+asUnhljno5F/Y3SIUv4VTj
WvO78wBFTHGODro5MuXhRneuAS4xLFP1XPRhajpTxmsQY2uwRwizxjECl8GkUq5Vuh/3hnHDlYCe
NFhUwAlgm1ieUb+jgXpm4oc2CCsW3uMzRYbC0kFOiLAOtBeoEuN8bFljbrUrWr0PCf32S0sQ9i4e
M/QYBXfeefeP7rN+a5IPHVgtdKecbZ8luInlNyx3UPuOKhE7v96zf+kiVtN8BY+mrJNT8xkCe0Q7
K93V7O7qgOzFF9X/QYl37WCstQqjhEBZrr3tyGlAGrGLo0/N30KE+dh0uLKpmRA+1pR/BhRw7huh
taJLtXNRoX5gE4P4GwsYYdEd7UT3gZKpFFpjK7x0MTObEJdSCb86cmVQfNQ/XIeJ4b+UPbJjLX40
5wiH0SXdszhzg/mMXcgWMRZ0eD4h1B/shUM9whL4hmZ2T1UBL8GIgmmS6ZD07qA62UH0gO6CXUMH
h/LIUS5h9QFxITCgSUim0tcbzbFH855W2SNFeNmxu3fWrKYB0TjLXlegLCyzvkoS6FPL+yatI6MB
KhIkk2RyvNDTwfBCKoR+RR63/2aOsugg6HJDYoueUbjzqCB/u2bHVrmMZL+gyy2olHyKPBk7r6Zs
PbgtmAMrkNopY0XT8T2aw/hTap9BgeXYLGMcIhBH+AjquNxKMvdkC/rkx2K+mSEBHlBvCvVYKGdb
9EtKT2ALQAlhAyx2xhT4OPSQtFxjrDmFFTua9XhotbCxpnHtiexgGNM+Rvjy4QPz6XCwz3/Ch8/2
bOPuIDnfLmJCDaoAD692fnoHIDiuTFEqAuezTVm+2w82RqNz+1I79x/NYz8ZGmO03Zc3xPBeAexa
/Vs3N4b6a1yqV8cAB282dHC55Ws2H6FR1VIG+q22A6sBDR9y0QeS3lmzQyIII2yw+9R8O/DStq/+
tzXH3ycK2L2JyqsO+wAOumwprcrEVxiZLCQsNvwvcwiobPTsfAZFEfR4NBZ5U1rw8GCQW5nDZ8hM
45qNHaYJag1Qd5ms1x9e3ykCqzuff7VYVxUlQVBeS7aCsyToDIojBWIUq4vhEqHx2Swg+gFUlOVe
Ditp5mnMJLOPZNlsU3spi8s+WgaLKuSqLBr57xDxjaJ6wXXNUrYmv/++Nlj3We+1ED47WhDTiAbB
XAVJoAPC8SKrC3AmUZZLr4LdsO+ImOQJK7hizIokg5nJou8qBHMW0zC/amgVM+hv8qQSmKgFr0g/
x9lJ/RIpqC5IdumDQK8ObWlkh4Iu8KO5kIoxzLAn/nPDyET6b4VmVVMZMV4aMAfjKsIBJF8QigGC
xzqb7AJ4xxSqvQ+2O2JPpFpgm+hTEhPj3FgrGRCHaBf1CXeSs4enFUsTKzRtBC5hmQVeSba7EJjm
vGzCYP6o4Pu15iQFteQfapTosyV/qXFLdWIzxiHru0l/2WF4Zp+a6eo+cMPrzaVeUBjsOUVo9Qko
BHiU2Q5jqsuaDHozzQP7YESr1is1uaLwZ7agh2Jfld/VN2TUqTtkxj4mMGRJs+6ERRKrEXASp1Th
EMpjSUULkh9TfBuCKdXwf66vYvdZHEMOqQwuFU8tXmDa0vWQFtcqkpxA7jh1lMX1M0RaFX4oRasV
KZebiakfFukAOjuDmX6jClLZ9SvaN1HoO4v9oPFHZWLUDqq0glpCd3YJuDRtfeVHWyhzVSGqGL2n
KyqM/r902DsYcFzqdaD6AAgGvEU/BYEyBdB2WpHLyGoKn3mABaMSqVeDvTJrL7P2RAPUKbEjeVyf
19hXtDnBE1LsUqlrktaglyLBHWK+m4MisFlw4XhA2JzS0kbIRZOTAwgS0mlsOwgfjkC5Pi4pilfY
tOCWIcJJTKlBNiBIukV1FZMRUVJih6wP3A/2yL4y47CsLNA6Hc73AzJFz9mhTuTxqyQpfUi2rrj8
6dTibYwxmBPKGz5PmoeUsEeUhdOQHUNBSZcgue6kTKg7nxiADO186/l6MoaxM27v2GdNxlDoh3Hf
JBXBjO6sCMiE1r5/JrZHgS2OGAdLe4skIACsOPMccxvX5wJsfR4dWfVpDg/AQXef7nshDVo7Iyla
YlVQwGsPhSrBFgJxADTZFDg3JfkI3zy23SfsQfBJJLZk5/w5mNal4kAYoDT91t8Fd4R/oAQiPiLA
K1pWtA9IdIiBgPDby4k+DUuPgt/eCDrZEFSsuxYUAK59e0bP9rSzBb8bOwkVdroL3oDF18TZBuDp
7WF5s5x72F7KdsN6xahSv0LvMDwyNrTuXmC+30Gsj5IH3yGZkigHLMl0sPXeWSr4sszZFSfGJkhY
h5nxO2thhsE8uTdEQzGe7OGZrZCnM8V5gGyGUBgHXod790E2s7bEHsYUl6zTLA5+zM4MSeg+OBKK
pViaAuFk31Mwue7ENykQtjU7X2eAe9z5BlMlgktaP1iJMQGhXCM2LRgiRCm0xKlGtIj/t6Cg4PVz
VkJzlupJyhMLEUdA8g5sTuj2BhrD6F0Q+9HJYBhkF6cK5lizMWoGgFSgOAyfA7NRrf9gKVujcIyp
o+FOOkBoYglhVVAB39mjmQVMYgI2B+7Ty/QCuoA8cuQxT41HVPYFtYidHHDqmhlcN58tmSPnTbJ6
rW6TfBsicz5dCkgedAHSNqzufYFgSa4bd+akc+Rqu3WJCPUbzwk6dMgw7P3iitzphJTqarf4DC5Y
jFv7B3gQaJRdacz9O0GlCmSxGI31c1h2E5+IpnMnuhlHoLMav95+WWnsx9f63E9gEkSTDdWAd70A
feAbSl12hBB+nWIOOYco7//QKiGzd/AhsEGILrK6SfRoGAHZ9fzNqMHpQVO9wn2w87fNXGhEyaAA
f+4OrT8POvMHejYVp0CImxzlk7srQDfunInZAwxZFFcx+BsT/SqSLJ17xXnj8MFR8/Reb9u5gYCZ
kq4Y29/GFsYMLEGy7nE/mHFj70jGPN+BdAEOH1qRfWTSFqe8OiToZdgGzM8QaQbl9Q2JBORnYSlC
ZwI+ZeT4cEyWb0RYH84TID5YOAuu48ou+MKxzi7e+MSghtPQGX99kuKaHzMy64f6i9gcpCetctvo
FjBqyLMYU7FB3Ml1zQAr77j8wmdLEO9Ts6ruNaEN+QXDe+btz9UzkRNmTYVKoegmqJLs3TupSnvy
V7x8wlzpwOnOm/sdePUOiTLW3InBpz3b5U9w5YtQUgUJMTtSSq7eswjfjU3+73Pnwwxxx5pnHnm5
FwgTCozk3C1A8LJ0cXesIjyWgBvEiCfBIvBCeSN4X5E7DH4ltEAQ2iHBVTJMj7LzISOovSVFBFTI
hdLZlz/Oc75Bve3y5zOAPgDne2QKnZeU6+wc/ZewH/8pvEQwlais4LX4WuT8MSghbECfAy4zgohh
CRWyEDrBE65aBT822nXhnwLIXvstoejiBo3Wvp8U6lcLhZR69dj9lJsPYpGn7qvUiokkllq5YvSx
ansLoc/S23/BPAu6tjSev9q/ctO6hN+C/3n7lPmLVg7zOfttNANZHXgIV/envhBdUebZPWfbUvSF
gjWJPqdmoTSGUiOBIivxBpDil1ho2eSNnSN1wV5vrQRRA6FnkH97v1yRuDFqO9TObwkZGHReBS5q
7ycvF6Jn3uFWrHj8LufLGeg5SUTwnNP7xGx5kofXg3fAFML4DQ6AxDn2QeYuhYSxH9Ix6BuhrYOo
3wwRi+dMlqh2g2JSJBOLXORgB3NpHOVL7vfvwLb70YNz8DKDCxI8Et9FkhzpI9SVkeZNbGP5wuuC
Z4u8NXDtzMjpac7gMZg6kG/9NR6x84C+9OB9P04ZfoO/PP+jdI6DbTDo7DPbC0/ndw8gjeMEOWxT
RKQksVUg2+vgGKXoR4ws5bjn71T7wYKwjFSwMr513kX0GRnoZ0434sq8pAyoFPHtyxaZSO9XDk54
nQCRXiSBEloKOAGMaC7ZU6y7N//8JAkMGTBICJ3YggfL36JDCA0OSghPx0I+jADD243ZGkjlmivs
lpcgcBFFxo0UHFhr4Qqp1C6cirGb+JdKp4DY9zUq0aif8A6ZBtIqx/pz7n/TIuWxrT4hJ68CqyR/
gULO/SJxPpA5OF736QNsk+lvD/73FP527g2CbpgSTz5V/TzDb+VKyaYki5O1mihDjsQ2j1Y5s31e
iIweaXlQ6F6U38Z0YZKoxYIMsCpAEr1x7SdN+AgZceSpMY9AyHcp2nShC6sKGmUxDG7QSb/B3LZN
MXM+ujQVTXyBWfelpDPC7KphsKsQ8FU9XEAKlszKmNTgXI9OBRQiSLnJGyl12D1IywI/YErA4r1+
IgS1qvxRiciq5rieB8mE4mpDSIfPXJHcYEOl7FpQqvlz+LDvYhGu/JHNAUcdczOaj3/8xv3F7BDn
0ZywrXxjn5AJd2Hfy7LL4OUIPDCZwk9AqZIeahWt4942BpXFaxbDNGt6MZDIv+3qZDn8IIrcPCYz
LkjM8jhAbLax4/l1+DCFK5LPVIV6GR/rs0ZC+XCSqDJ/4FtchIpMb8Ex5/v05tURpnGg5itKidL3
3Qq4TFTGKNKVeqQ+gej0LmW3SjYnMKfeZ12t4/UFSc94uGfy5ZzPAFXEnQUnqqqlhLf9saF9h1eF
3lDFHFi/1wYih4UWBWEQQaJnPly+gCZi9ksP/DOiEos5nD8vGLogWFG98nM/+zurLDgnFC0lCOyI
/52L9o9erCyMV7dYRPu3UYnbBtWKxXHx5sAy2e4mJHPuW6hfnTpQu5iH3rMcVXPDAvk+lfr+NDwT
hI8Hz3hUuTXKO8w2Wn27bZm4488R+naFQnNeHOzi9jzXMuLOHk+q5MTFuilVrm7hNAaZ/r5Nk+/w
nO9Xtt3do1N9ditf0DCHRfkxKlz6xnGI/Mdr2zX3vW1+/DLax1dU/dVv99b/8XRe3amqWxj+RY5h
L7d0EVDsyY1DjYpiQTr++vNMXPtsois7MYrylVnecskqZBdmUcu7018ZzAs+livc34vXIMDJ7XbD
C+PZlZ9ml+l9OO9k21Zv/eotn/k2pWT/cHoX7/E+73j7uEA3Vr3hMXuxfXtPOFM2KVxGNfe6R3G7
37Qeb1EEp4XeXMfpOHvY7Ysf8EapZeOWBWHwaqeRlfEpUJgdTjq5PdiZ4c3ldJ6p7zb6fw9sLFkA
0C54T5KWdRtZWD3vzkiR4ehavfRLZI6qybtl7ZrTkJpX12mHYrQNl58GFKZCuOD1hjAZLUzVOKkw
NUpkRFLxRynvknjfrYJJs2HFR4YdqB+wS5SpqU0jokMIgs9iqiMKGM/udAOQt6FOmGLlxTkeZBqJ
zIfZIoO5O4jfIGbIuQS5HScafq8fBE8+BqJPVI541Z05pDxG4LWGMK50kRtAA4oFJvHCrs9LZlgW
5uLSROWQd5nNkQZB2+72N+rPP5xFLpJaJIDU18kQhQt/zKhv210Qbjs/21/9CqEsPEconX/+Cqmi
989gB/NFeQxApI/Z+Ylk5g/SHQb8D0UEaG0dbEz9j9M7fK5GDwE2L1q2T2ySGHuy6QZsKax/SvUn
ASDnqg0vWhwbI9rAN+Udq8hTxXRAwmkv9xoj/44reTFjF61YJi+QE39eSEIF+aLTpBxXvrCuHq4f
n31K4PSkhP/TGs6b8SwB3WShDs2nE37212JOLeSv8K6xl3dFlp6LgBpJvEUsytm5FHwXYH/83hgJ
K783K6eJFx+ei5szcMDlI0CI69CYZu0J/A7EQWrnchyIf64sswM8BHfT97LSojNiM7ulCJ86yZSR
syRo7CLmnOtv+pbubvrRG/OLP0CBFoNKv/jtbS6TntMzCy1xrpQJqWBCHZmg/DR7LfM52g7G1WHY
E+xHPKrAYmUZ9KcVjllGA3Fyoo1SxYAYs8YcQvQ4XYQTVu77CCs8VoUZzdfo7/ZU6cxdm0AAvCp3
WLEqCjZAdlljmvGpAQ3x8rRv6bKMbyrfJe9Jip9gYWLtl9Bgx0PDqXIGUol4eZ9dNEYlpqWGyV8E
TelKPLQznwy8C6vMDho6NbeavD9h2A75RFqNVat/xi92NDpchqRgxbzBOBycGJm9nh4+rPzTUsL3
OWt4b5SImkizQsQ36JEhBXoL54lXlUjEJMvOaPzCeuS1yMtC6deu66yuz78W1wf1JaZM3lunKX50
Y5TGn8wsHKrbLr1G2kej255FhtcoAp8zvlQEwqgTelfUqZiXVzF8Y3g/Piru6f1K1KNaSyblB+Il
We5IpXrDa1K2oNrYPl1/WTCPH/+lYiC+IuZkMEJ3+41/Hj4n/vtC1ArbOr3ZNKCJOYWTzh9LvT1G
/sgjSgijVdQ1Gze3n/lhaWcDvZevd9djq4WXE1WQ3vSVaVF33KqO78eheENOLZeD3Ejp6HYm7fak
01SIywlBELkD7zAhpA/tkBHVr8yM0baKFp1JBt6W8II69IPRJTfp44vxypd+Rh99kriJ+5xyj+8G
3xar1y8iZFSJN4PN+7daxYt0SpxIhBdPBxPM+SB+TkM/Zn+dJjxPYg4OFAwA/fVQhGUE28R6hRtN
iV6iKcEsr948tU/yG8Ym//jxFI1tP1487D59MXt0QIz8N/ttbIDZuE3AA033C6OZDphpFCrvPzRp
qWa/eBVeZ1KgxZu5WGUggIasrrx8hxeXXxJEvm1MpjlXASI0XWA4UzkIWvDAI74g4wwxAFK7q93V
Rtc2QdyW4O9JBHEkTOAr/vmkXHzuykXmt5aZX2I8vVsTC2AlcVOuN5t5WsyL+QcS+TJF9LvSLlzi
SGGygUX4LAkAcgKGlKOi/oNidQfP7hlhTJQx5BVCGgj+wvGHOkxpDwu754/gEKiol8tXTEc+/ov+
2nu5AZpB9vQzYV1r0yhjqL4QbBQJt3aJsIK4Z6RLmt0IbM0Fiyi44CgBQPBxOonPPGLc8kWZnbKb
TcnwYlE7pGUuDWVCr7GgfEsUhQSHK8hmoVXArhY07F09+5M/QeAI3jVh/ZPvS7pEbVsIdoL0FQS1
FP/ZsmsokiBBI+NQeYeWcpA+oDCVQQLBNAZyBD4OUQHBvLnAjqRiQrIJPZcuF2gbEM65OqtJVeTG
VIGE2oRuHvdXNUetgXt7oO5QlobYVqL1dMe+AldqTJd11mO+YWNCbfD+GiPFyOwgkeZ+3Do8IFLD
VYcSxnxA2Pv3c9jx8gceT3o4elncS5LLAsqTwImB7IZTQoiWshHRgkG9HR4WsEhySSZYzI+e1CiM
EQDc0KQX9qbTCEAelCVVBiSlT53DiyBSzHO8otCL0/fl0zp5a4pMBePFxTyDL3m2gPKK/n3Mg+nx
8llRqhVh4miDh01kjQ7SRapWKd0lKhlwvnlwsmLpSVYPn9SaSdGbDNCNBmNS95NEW7Ja3Wkny9xO
3M5ErOCCI/KCzEBywngq8/s7HQuWsXZfLVaDw/u3A3jql/l/kvvRRuaSzCYBxEFuoQThwyiub8TJ
JPaggGxmegcAFqelZquQRhbYOq46HW5K5b/CWe7+rqFSUp/TvgA4RgIFdsGZyXGaHQdcayJjv72o
4IkRHysBSj9apEd6xkIa6d3FW6umb+2NkVXHzGhNlqpT2kLnKjEzqeoj1xt+0yg04VSWeqUJPBOs
c0pTfS4Uen1OcROgG5BMgG9CYxQgI5LYkG0AQk6X8/lc6MyzjvnWKA6FzsDFsqNUUdABn415KIzh
I4IkRqz3F7d1sQ327eNt39ze9/1jvI72u2O8T/f5/rMOrGx8s4JYLcbBBIV0a2ihln7qW08SKz+Z
PqDoQY/kXAunoq4GQ03+Rxhv5DbCeoO9RrGjZrGB4ZUDJLow554mcg/1DwQ7KOBetitGL5QQlZ04
dUt0MKbDphKVSk7UyBfgclJ1suxSHSKLYTch57UPN/tm97I7xa7gOomefWeXG8EAc6YBHJAGM6HE
mNFK6SrxPbMIYWC6noHclyfuzn4N1BU0rRyCvBXAoKD1BWIs1xpgKF9/CIUUypn/KgUaMY1q2/Zs
x/sRIiPsM6qqiuA+HXMmgFBkM/ma/Xj2a5EwG+uvmOFDdWMz3CSLz+qzuusUTNxkulBZsfyr1hhf
YKx5Pz93ZQN+Humo1cftDpVk2g4Q3VJGpy5OfhfjXCiTiuYLgEtwkPKvnLPAI2vxDsFLC9eMh/07
VyhzcCSFSJmNwZWAwh8qP5sNL3OcSQkfRP0p0GpClqn/eNnDiQnJ6692ru54CChTiuIjq4sTA1XF
WL1zcQnEO1prKF8hgACyA2yORmr3oe4fcD5H6odleailQ+0ZXymiVsDI2tqQyJ36a8d+8PdgkUgE
0GRkqoltlkuYtUP9Au4dFXSUzHFPRLww1p50V+tvciIZFE0zNa2/ae3QM6FIO8DFJ1PL8wcxs0rJ
IInDSBaKKYss9yOzYT7+GuZHbxtNg/qc/oIWP4AWPzBvXuC9HTn4M/nBa5w57/HAHti7bYcBjp4W
TMibJR/iCpcrjXG8hhEjY8K3uHaMBM/xHGeTKs4sVPlUlR+bZEgvFrkpjNnQ6G8eRqRC5LVQkLkp
wHMyVFioyMKi/duhjXNT35OBlvb4htgdsA79hwmVZF5TDhgfMCVhOW7kLVF4MY7Cp6YyD/A9wCHr
ogdGfhCNALpm80Dj66KY85nueZCcYaRWVmwy4plLb8oxE2ZWe5Ke0hOz4YZ5gNLdvBahBj9VjWyh
jFaKZSFS0p0Lgn8ASVE581YX3mZmzs258J7mDXW2Xz3rR3etAqLqvzdIW41TJrDmY6OmoSSMupEt
Y69ht/rc7W9WZ419qxHNW3przdDQIi/hI5ePvWejye3RbqC8ssVi4zXu2dH+Nf6cw2XDD5dNoEys
NZdAfwYsD2C2tQbMsXIRn7NEpyPxIIzF49XuduflA8cq5Upn6YLUFT+TJgi/fxKW+/d1ABbKxxZ4
gMKVluMXMm5E4vu+y2jWUOQ40oI4No/BvvHLA0aROlzc17f1I1Nv6/u65/enPX/g37qPSYhQFXQQ
2k3B8lLpyG3h1PI6Fzu9tyjvan5XuR/w9qrZ45wfw0LLj0PkjIa/8bb/u1tdUCR6IRG76KDXg1S2
UtjAL/FXQuMWhKQThy0dfacPSbY58DmBRtMO1oPKyqUYTjhDNYwHxkbDEgGY0UDkYtlD3+aoh+DW
lQ2nMsgQ6MVQOb8dMKCgXB7N6AOTHXdFUpE52o6VdiBSA4QjiNsNzR3qF5POuMIoSe36Ox8tc++D
OeDVD7RWRFEZp7LbWnBgQKL0ktnC+AU1+wTlsQlW/Xl7TqD591l8plpncUENZ+decM0O9z0UDRFr
/IuW6RLvshmQW18adYTE+hQ8CGrXFbg3PG/n3zfVttFL2MbAMYFsGqBQJGzGoW0CshBdbNQimrbb
9++g3xL7NaGwqCLjPdl5jVnkxu51O0IIjWjujVjATzPGMqwKtM95xMwmHmt6T3S6c/Py8wHtFrN/
pXiakDqYT/tDhqS0Fuv1S+9M++7Nqfz4rj6ovF20iKvXvNkBJASeCN7GNt+iS5Vu8UcbQBcn5EXR
AKQSnaVKQav0npnD2EhZ4Hg83dNa2q5k6+ExiBAuL3O5Ifq+pnnJ0i4w0S9VrQl6qEHISVsEIDc4
IDPREG1QQLUZCFDBet9T3kbyo9JG5g8q3VCxyN+0y2wEKYBNwrzR8brtb/tqe1/LnFhX21esyf/F
xAh26ISO6IPgPEsLeHYSUoaUGjuwTak367RJAMkj7EOrMbZ2Vm5fndwOzjvrY17G/UV/IdNjt5Dl
lAbh23mun0wT+WEffpLzcHLm4ri0P+yNJHd4PjHCax6qSKZkpuCcBaBJPC4IjBdlnOcS8h+TaS6X
GOsrpHQxV1oLTW4bzAoQodSC+PRYJvbFUH3BFpRPa2fmqKFKYUvuxQVQnjReZntM8UiQxRx3Fs47
YHaFKihYCamPw6yaLk/yGcgnAGcDxRVweKGZWicT/QthtvHJMktY20jL+IRZfNxES/VES1iIcj2Y
C0lf/m9At1Pi/28O8DGPm8LAxs9sGiPaeN8thr5iFzlOhyKd+oME3917enQtn16lfQj/WggVMBwn
qOPXBxuZ2/DTdX8rDVn6qR1CLYJ6a2iknNX3nPqEenLI26C/L2/FuStsg7IVVoac5MY8QXfzYeMA
I4DUJk2zw1X5pRVjlgZQANRWiIJ4Rk+kWGInouqEoS6ACrHY5dPun29/t7/hmQrEfSZgGYFoC3D7
ahVeD9PQnkMJbZbUt+fs9oOnGdDfYl8h+YpdWlcdbYO/BOS0sIRjeM6RIy8FEHN7W3a2CX5kqdNE
ZbQ75A41Tlkurm3UUnvbyzxZyyyROdI+w+80I6dpN21h4SOFNcA+8rJvoBKxL7cXDzEsCqnOYJEb
oiA2VHe67LrZpker1cwsyPnjxHpbPehpcvAgkKA5IIMUtTr5A7lhVY3M2XuTWQ068gmWmK/JCFkx
bADAq1Y2Zt4OaFfEakSwZmh+j+/sFQpptX7NsetexkuBFeYCVcECEZEQYFRrsCwRv3nw++csquH9
IQ1fKhJU2QI6hQAUQbIB+Ge9E1TcZUKpLwH5LvA3wZgLKPvhCcWVZRiAgnA7S7Afwn0iWSC/Y659
IwYZSpIKEE4zemUMfwN3Cd5ftNyJgp77QR0cNVFxaJhdo0TVoaUHVt9o6ehZOD1i/FTtOqlajUWc
oVPTOr+DDncoVTgmQmrajV9AFN4ujA0m+MsPodhcfSHXCIZpRDovvG5hh0suDq9cAKiCKhM8kQDu
+mvqLGBkcBYzBJT3bWIJl0j2PGoe+o5EEkdyREgGy874jRGiHLLtiPhJh3UbT8Na9k7U8NgPQE/I
TzD5MEXkjcYMj/ve5P93q9SIjZcuv20jpNM372MkIp84OsolBeJpBn9XUTn/kvAF7p4vBegv3wmG
Rmidif+lI5XKHJF94PuKVEolo6vzJVRf5JPPoP51SckSENjNekX8XptufW1S8NZlXTsQMRxaoDCV
aM8T6QlLX26CzAn1qZS66MGBav0VhsmXSEQ9AM0ps7URClkJHFnoYwwGoLwULcRPVjhlwtehpT+m
uYdAjScvINzYwURa6Ri8AA//cloEHiwULdFwhoi8XRMipMYaYYcDLXV2pRaYcOFEFS59eJGLqits
CVybN/l0CK1GyLC04ymcELUxHoUBKLyrG+ATOhT8rdB6JAIQ7hWVXq42NG9TBrQUbIBdIwwlagFC
ZM61mMFOjyN17uwRooY0rDnb7LEfrlqfa0fV0UAGyQ+c7xzGFuCfROJgTJ9rLPoVko4CGAd/FQEl
iU3JamX7lwHeU7tG18j3DVNSgHLfNVbejZBcDuQupMYkyoFCTxU1ya+wg+RhcpJf8YfbDFtxRjZ+
hXx68nNZWipUCmGzyh/ISCSuUFpjep6EOyIYIkdiAWb+KoiImgh6IjphhMhjydMLvC+cC/cc6ibk
254yWUveB2zKn0jOKrUuEXCTEKLe14QM+lHGr5qhWbO6BaAoGFLAoGO8dqDh/EcfloqXXFNGG4dc
I7kJ040uesAQevs9OiNG4yAFmUquOFixeCoTPGGyXwF2v1QWHZHqUE8nkkzxKz7N52DW/PtUKi1y
dHAnK+rKTDStTqDiGLvf8lDHEo4WGqp1aVTIchATLaF5NUuc+AQcjesmA4a1hIEncOkAODUrIXv+
HbRjOBcI+YXTkIVPlr42RTlhZMp6KHj2hPJeQYXpe/BGp/JmhRUOOYw62VXvpSBGZDZBVbJEEVFm
INAAfgWCH7EIPVm9WENXyYmuWoNaFgWteKjwd8mqAOyIFBC1NezY0egXLxdWdPe24IUWr9N33gFL
AacigRYFR+HmyrT+0t2/JUTo8VcKN6Uty+qbmKKrCZpKIo5SbaC21Wdtgb40Fso90pIImy1I1dZ/
1Cy+VF0q18pEBGQYHaJFgy8ONytQVpgb1IJSldYkKa4MCU0uswzV6/nNi9YR4eGOkK47Hbh0vQZu
S/KOXqRm2++BneuCJtfsMy/9+yS+gxykQzZFuPaNXgxWxMsAg77PvJr1lxWPyqEp01G9yVcb7aqb
imjA7XDn2C178978surN08nVvbrRoYMlLaSI4ThcIZ+1EOrh5/A5vE+tAxYqfug/pw9u2LkxkB6U
8CNhoc0FaT4IIdhXXj4bro1k3l9317h+c6TLDPOwAYZugvoX5ppw17DO4MBHVhF0OybLNYQIzTsS
65EHHY/r8XJfK5ap+hCO5peHKIvvd5LI9nolLSb95oZgAYTSFx63feJBUf6ay+L6VbWREPo70Hg7
Ys19AnvEE2LSWa+Ysug+mWciHyin9ajJDjLDvkRzphSCaFfV3HS57n3F8cjwqSisbnruUp1Y2fbK
1n9mXWUjWgyyuYs0lCxgEizyQIaIiIs9gTCOfi4aZa26WvQ0RSuJJ1jtVz8/G9FWItGkHCLxaqln
DoAosvOR3cqcXWI10QGbZMsdofBLk7+j8F4pfkMTZbDMEtVXCZgG8DO+mrMQUZEDFgypRCeRA9KG
tYmxKfUFkdd6b+5ANAsoHTyJuuJt7GMG9Q2nIyo2UrchfTZT4NHk97OEes1uKrUbQSuGeJz5N/KO
XqzoQPgCbzcNvCuGDPbbCcctu2e2bDTxxy0TzKOJ6ZqgW35bfBcBTWwvB6AML2RXk10Tu9aP2XEF
1NhdNKcts2Vex89zd9qdjlzyfTd0rk47U65Od9FYScVXhv99ElmzjtfxmjOEoZmyH0q7pCcqQABv
qMXWDARydJCpznhCL0Ao5hf3KCKM1zG+wvRSqcsZ7eMTQGaiyclm6NcVBhmTuun43JWqmdu5vTFH
vyNXDjkXWgvuN2MZuMGaWGPj6fsKrKQSWcnTaI57fqE51CklqmiwAjrvi9bCewjsIrrUT4tOZwRL
54aEu86j9e6ymOHbk7ryKclnU847sAl1SCWsQHmd22RGUR8VZ4gQ2ThcyjCT2qIMMan7PH6oGNYV
s5exStW9re73CH/JmxTpQLnJsGqYcmmTcWA9/rjR+FUesyb6banXgv+FM43e4V9SIv1DpJcpuZkj
rpYt6ESykhmtVeyjSlfLnr34M5wLqKp+BcRAHuhNbiU6fqWOuP42XZd6k+JfpXWJZOUFOsSzPTW2
W24xzX0k2eS5uF3UTi1CJnpj3/kSUc2WpRWopF4oaPda9JqkvsVnSFkOp6R6d0HNlpyKK0yYY80l
/vNEti+eo3O25y/OUkh7Ip1F7YBnFIE/eX5Ri5Oqee61NZDvewoFVvIn37c4e3kXFVKLsZdyxF6D
ThiuLurr7/13s9pasZT3Elj71+wxiz0qqMmyqTXOUreUD/P7+VwgaagxhXkpzcvb7hofnlwUHOWy
FNw/xuGYClrP7JlvWIkjrzIepAQVk0+uFpMv4ey4dMxMDxdL3lkbsdRkdlH3XCmWGElaReAvYXYW
ZMS4AfOcHVoe4Apq1UjIkrrUoOXRomdoy+V9IT6HwJuaTF9GE4dl2gvGXb9QeQQ9pz1t+Sny8fXJ
V2NU1qD/7XJTMnHv+Z6Uv9/3JR8iFjNqw27YXEJydHmENAXPC3ZFAkB1MkFDetVTVyyWT3vFgshv
v2EcStlbV/oArjBrRAxGSEByoKD77Q2ItcBXtRbUi5no5TbRCU2R6ZF0se9LlxFhDEpo67/zaOzf
Kc74sh8/lDW/oWQ/Ug6S+FC6Z8uRDUQkkpbSWdS0s0UZh625KRVb3qu0M0lSWTWJ/+wHiuS1wpWU
+eWQZuZgehvnx8cZrCAmIH4G3cZo+5LqvnX+SB0B2xe9dQkic0MkQitVBMW+J1yriXyfbC1hLJvB
Hz0O7v/CQ7ghV1arB0FDAynJ9lxS5wYChzc/0CsL1zWzQHYSdXe9Px96Q6QnE+txkOy4sRRZcEmz
7zzqKeBsUPpgNFepWb89JizAH44G2vB9b8T9CBj8jk3pAiD+FXEXqaEhapBPX8YC8oTM7L4lw1ek
MmVmyG1H9imz4zuzc+Y3RU4OGmrbaivLVPNYgc5mBHZMWTJx+O2owTqKlXul9Nyee3Hk1udodrRi
Niy2H685flqpHV8UnDBA8NX/1xyndcXr+1Ry36bUGak9/x3M85HXcIPUiQYggjbJttk6f6ix4CLX
APRo8CR9AYWHJLys/XyGC9E0CiSkqEfAV3GCLrMcv+jxS/YuSuDCyZdYFvYZUa50nAmiiU4ktv1q
PUAk5Tui+1DvTER8RbQoWoQzBJKMMriv04Cuho/X2jY7sufMBt58flii6ULBEpbvQPQ2iGeVA5xg
/sHqgXuajXQQ4mSCfMmIEgYFlRLViIZ+pDsFYlKWDi1nmW5SepSDXg3F+8S5eR07h94zltVELoC0
QCM2kyded0+KhXx3blEy/H7oLa8g/WHf7MyB5G2iTRcHaziKJywmD61DcgLlTeO7OBWkCBFJxgsc
RjxNpwl26dIClu4xpoXyT5vSACmD6BIP4JuQEVBfkNxdqlqS3r91qMY2TjLBuGHhwqg3DFHKp3qg
4f8huqmj5VfPvla0r+MVAEpMl6ZJHZqDfykLtX1KQ3Zm9wIFGxkzPQZjMk07PjbaamsqR2c6WDzW
5faxHi2aNtRiH01e+8nn6sH9gQc0NKWKQY3dxKq0psoDBoIt2IJHKPQuqacJaVbyYpEDuerCX324
JTyJiy8q6zA9iTyJj+XoF6DaricEPQia+2MEN0b6UFNE1EMyFwloJYf7HuRpUqXgJmQwyF4Yy0U1
o0tIZ5BTIOcBzEf+AkUNygFSBogMyfJqaesFqQ/pk7BjQOmgBE0CzCPkkLqNyBIItEJk5wo+vB7U
Xgn9Aqfriv9DwpEbCXU2kXrOYdWPr/uALsK+//+6mUyAD4ckc1IJwleyTvek/00NhPHJcP1KSEmO
K1ppI4pHU7LO+Ug9SipyTP9VuQiECQALtrEeWeKWHW3Lt6ao+mJgpj6tUV2x6vCHI/W2GVGaOOYK
YsQiWTawh4x1aSfmOlZtNFISBnMC3xZKSy3bk9qyLkhU2PLfEPym7WlmDH4zgyAx0t+kRfK8cjUa
6sun9PfYN22sJukmRM7FG7p4WYRzWFNwJ8Bdu2AjHlY0K42qj60x1mlI3KEpgQOVtlvj4wxPM9AH
dDsBcCGDzBWlMMb6QUngPILbRCkT7v9Au3rIPUQ/+NyXmz66rWiSDbadbZDZ91lFNEdF5SsgPWhp
lw/1CAa6sXOTs6hsSe3z7vSmd0e+Hy1u490v3QxMOSh2Yjawfqz7fmNB4RW/B2pkFRLuGK4irsz2
J4UNqVmIAUZlUtJQP4uOkthNr5wNIYz9NIwUfN145LwmgZvA3glOmZXI9xTvbu5gLLe7i5P4D/YY
bDMX+GeykUT1ViJavbJ5PKGLh9oZWy911Ym3V71R4l2JBEGw6ML5vasBzhviSd1dF5h+v6c7MH7G
vWvf0/UL/BJI2GMXlbhSeV5tMAfxfd2C3EhgoF9/enbaM0pioqvS3HIp+9MfiXhSJHPZg4BNKW8D
oK0mt7b2nn1DNZFKoPUywCLktSSzJmoj8COZWaxkXyUWqPNw2Wxfk643pNsrG6j0fMnN1R6fmNyQ
M2DTLtTeorCHrnDj5S8aLFhPelFjyGx7KZp/DxEdF+OqGZ0QWiLd0MJQqkcNPVmnzrcqLJKXfVsU
yaWCKQ0S6X18i6xSSWHNnOK2TEbdDKyccugGdkgGriYVkfpomrlQO77VGsHTCNINHLkUqTPAWtIA
6LSV5Ko+5o95yPFcRphkLS9SKBUNdEgulZKgRopxBy71UucR7hrFYZQOoBM8F29kHQH7vDlu04v/
cgFJTz9IIiF0ZLPxoEMhVcMr9+AFFNALJKhkdVh485kT5xI9xqo98K/j5gzQo9DD/KszMO9Wa7VT
va5RObSffvpG6r0T8hW6Skz0Cl6zlbkt59Gymg1vyMKLlgcqjuCBXehaN6DtUpdpYaSFq0QMI2+E
G9gmY4h36oEuwJsXSuvo3NEwt4FyEOnFFJGr2gpG7GCC8eNMg4CrQ8Lw+z53Tf6PYYVLSG5gjed2
FtEW9/htw7pz67+xouUpmmZ0lOYnU4jmRWchbRkMSJinfZOinwgDF+qEqFYy7PN+763oBqoBMZqU
Jr+JN1VFXfoT0h8REX1ZYasz3UYsdJ2SQqnsjCWLsRzS3EzswMFQp/lbseF1xiKhKhO0TuVXMlSx
/9Lwj6GKREzK4+ljOukRcoXVhNbFhxKxV8oh75v9dts222yNNxqzcv/Wr+u3TtuRp8d8h2wIcAuH
CJx/S6tEv1ORQPctmSx3UFehMkLa+eN+pjczdT89plWD3gkdNrPX/+mCqRKkFdiqbQawKaPNJq22
lBhw4Kes3aK5LAenSqYF4aQOSSXUJPz0CivDcgZhaAuLGxo7nb8XoUGDK9gwBoHXX31u0DkEVO00
JlhAS9en7h5ALyaooH5BfwgrWYLl/5TJrXNl0fEFN/Ei4GjzKNQstnUZl0cK3Elz2+Zjp8dbinLy
8/d5tAD+jnrHYy2LbBMFD2mJyWWSI6DzeZ0/PBa420zka1+oLEljSUIGaQ2L0ABqGsCwadeKLoUM
1gfudb9YwCiXvtKBQ/7HPvF50cvDs61rxzTZR9OrR3+DPnR2HuJJLb7UfX8Ee0IdLeijeQN8YrC0
onlel9eHJhojJpO7j/EisOPbrD6jGycndqfXeUilASGNmHOX/YXuGxX5W1s64HxhVnM94CBUtfkM
7yNz59+qzehtDmF+Pv/aL72Y9Km2bHfVmD+TYQpMhza52gEGwol0xw/ExSO3B7vuNWvOPw0LsvUr
RJqaKIZKl1O+TztatG/lebqd3ofGX2dWdI0L5R6WUMx2UHCfvXBASzelHaEJRi+6tOPz7aOOfIJ5
KjGlHk/iCXbS7uU3OxH+bBLqsgOKynCWuuhhq/iW9bUuK3WEUfNjlbkvv0fhOQKmC4FUa/9ifAln
Bi/vnpaiynNTPqdWgRsr8FmgKHqZ6NCeoBJefu+HAcVpnhP05UiPMD2ESB1NGh+C/duG1AI3ggb4
t4F2CZ32zm3ByYUChxs2sOdNL870iFO62H0vgkx++bt19aCr7xAgQwubZjLxSKTmxSSmNMO15BIT
jdG//Y1g7mPb1lGFAMUuJj7coPbn3bOoO4geGAAWT3rov8lcpB8QNXCk+/gZS2dShDsio7H5dp1q
ZbNJZwJktPeCIKInFAWY0S/5yi4qaVC8iKYfAK40FuqvQYRlM8og3RN8MChdUKRGMLwA4BIpCGcq
+pHj+RP/Maj5gpYCIhgQcBPBm2KfcUj3eGc2jtO69ALdvMtCIKz25mxIC7I96xHSNTA3pyKsHDfO
FwGJqwSG06jzgJ2is0EWhkKP/Cul28EcV5XTiLLdsP6J/FYqtiJbJocIxlKrT+qgmRCVbMvIaGAi
Zx1r7u1jsM9J8+UrtYsfmD98zIImVU6pc97oPkqtUyqdLGx3H+OrOu0ljaYN3aMR3eOeZZfb28K9
iqPCMqyD4T3FAzbPGnJ65L1exOaHPiky5h8C7V/xPUQyU9Tq5eXZAFi4d2pw2qmygCdWQqIDIQmF
nr7eJJkfOMCIWLTDsyzezxb0TjXayvclgeux64piFBay9n/tLdnpyBV/XUyNxoDABfPMiZhdxdw4
oFlzdfOhvkpLs2VKj/nYxZmcuwEdi7fWc+Egc7uQdCqzlvnxZcnmUjwnOweTv/pCSLVdtA071LsR
8iFAkJs0i6KmBm2U2FgAySu0iexWgI5kZFw6JkI8DioMfbQpEM1Gl0sx0gW0WYjEgzcrHezFh0Ci
E0ErD0MP2CIEk4Z2mhFG9JUNUBlyWSpbFI6GBmxcs6TMGPtZqF6WnZ3+8Yu3FlL57DugCxuU+Khk
Tktspqgy8ZOiDc72QcNSK0u9PcsjM0az8q6NaPuYym56X8Mpv84As6Xr+0dtg1aBdDTpoGL0y2u8
/kpKdVSr4cSYwzdGfiCHk2OOaiECoYUCW8LuUIahYnf5y1hBiHUi/QqNvDXAsAWZMzQVrmCypx98
YXG6I6+cLk1Rlw3HkDK6JGk4pM3fDDzQFNpzPUrml4t5o/G8E2b8hw415o/0ZT4Zu+R9fEdgBgr+
U72Ryeg9siva9Df41tC36OSVbRBI4UCvMFKOlBE+9PhAdsaNG+k3Uo4S1wEfJwarqF4HizzzqosN
JLekvl2ad8RItHiS/fT/+u1CiQ4jfQQ23SrB4jH2JqCLmjR/IJcH+YwHwLvENBTQ75veSb7Bj2yn
tm96r6U/2U5eoQYpNZ88LuPhDx9Rlbu3t46J5gO3jQVs8fbLiBO1oCuQ0SDvJvxCD/kdRVe3xaTP
XfafC4264FR2x/ztLQUET5FmiAH6FFzf7mKTHUz4M2LUXs+8Flb0NvOmguplgdhii1Z4Rt94qARv
O+27+ci4TekPdnKjNamGTreN3GVn8+Ynmxft0TYF73DCfhKhpklPHDtwqzXxX6EpIPwV3IBRC1jO
ww8MWlsY+Fng8xm9H5QxAegXodbV0XYEzsjfAT+H74Sc0xttdR4XDNyqhRwKCh5A/594sM8oCfXI
5kO7S9eUWTSkSYsNeLLvqhmdeoF09ccxeg0D90VR1rw4ZM4XRIUarHe7QoX/G7FwTyGkNx4uM2jA
pMQFIaB9myPXkWwKOANm2VA/E+owjwutYeo0v3d0S0DX+/1bIURp2Nr5/cyA6zK+d2gkPeWJH6ck
KeiQNdDskjT8X6Ksh4iKiQxpbx5iRTXQUVNb1qCSOpHOa+HSr6KuyJiK+HPITNP6Y+QP6MHl1nCc
TwKUN6Q2RjeOtq2sLVTmTVqwrDbzd2BffxPIae77dG+jLzN7mwy490ttbS6+XD/r5aax+dm0XlYC
mhgp3dltwUnzCcaghNA/wEzVbb5XEH67Souu8RSOPo3JHttFUVjNtnEIUP9qomBgvLH6YrHys4gc
u4NKmFgFClYTaT82XHREWGGIKlhEUv0xlhJ8tS3VVBcGGcUX1kGikOLEGGBiqND8IUyRutF2yaZ9
xhNp0IKXu7DKVeAt7ArMDgrAow/VPJqmvBkW0SFiwbKGkmXxsMigfz04PH5J9qSLnsC5p8vygs6o
d4bKu1LCNTaC6JpKogYs/PxcD6cDelHPaYqQDYUYBNXCyesX/hhbPB6vp2wlsrgHmCecSsYTMgPx
+QGDIxK21CdD+wBtpMlyRWGHxZytNNNgpQw5q4s9OjC2uAScebISXj7CB8grTQ4v2Gl3rlsklJYu
uRUnpZA7Ij8yof7hQgAZMQhsQCVDJOySFapr0PGJhEoQzg0NMYYXA4bMtDarRwEK2Of8PivoniNi
Jpwi0SREj3kM6cV5em3AT6CWnRGo5Kc3sEEg0zLKnMoI5tdZOOsaTy+cJeNhexJeGck7JaU2s3xY
WWOBrJLYCgJKpwDGadKj0NAWWPC59niDUG37bsR8gWNyQoetPIib1G5JDRQHtiZdSuQmI/uCMtus
TfkkUpD6aP4dTzNc2az7pJjdEVcZ6NyABbEGPFCVAXOBSe4Q5QtENFJWmkMRWEl7gsHhy2H4jXZq
CBeii2Bwx0oCK/SXLC6H6OFH06Qk20VBaRJPA9qGiAijnYDglTI6jH0eBZ/nlxhuABydQV71uCh3
ZA7lk29NOnQyn8gb/DKwhBcFX5YLYh46xM0k2O67dG+8JPiKngXfiDH7VHKuod7ZRP+j6TyXE2ez
LXxFqpJQ/osiORqM/6jAQSiiLKGrn0f9nVM109PTbrdBvGHvtVdwj/oMf0P+Pk5HWPpP5AviB/hn
mbyYWAwqDhLFYV4JbF0+bRx2WtCDDA9HhRpYxCpo+i55hYhWBBvnW7+wiOCC5/ulFT+moaBaDacZ
8gf6OfVW0e8+eucRLE0uqlRdJL+t4DfQ2yjDr7X3iG3lt/8I2MMexWqNBNxSxTlCJN4TgAlmkO5X
yIYuTvwEOCmIkTiPKWCXkptNRsFXDkFQfLx+ZL875TtsL2QWJoYROFVWHB9QPjLwFmyYbMht+K/x
ARyob4ianHHswFVhN5ZLLlLMgh+8i32yNPHxSEBUn+6Df6Lb/2rKnJ/ztAwKbOw2HGWwdkA2HgZ7
uC7wyV1LXhes9AXPjp/bcCrXX/hW8n74C0RXD1SUsFY45xh3eeZVgaGnOBLt1IG3U0Ps4dQEsRwX
2Ex1HKHArYSVoM/EBYDpg+KYzJhwVJhsmoUrYi6PP1ec6oQDB7JLmBU7/DKyyaRjOoig3PD1iuto
WUiMF1QXYxCWCNcUnjQYIBe8AX78V2pzkVzzExuXVwoXzJswTIq808v6kks4SyPmaPDf+u30jHnW
9BH0Zg6fHTEFtGyYh2BmiiIsWb0/TGbt0xnwGfMc8tr7yk85JxHrT7B+2Tj8TkTB/8UXXcyhEhhR
sj89Xu5rngeiU1RlnFCtx1NdQYAiHsGXcP6YLD+28ffzE88JBBNf3OVLgc9LZ2EpTrTEtwRV5+vA
akQFy2ei86NiTjCTXcLZy5/MBn6LKyFelNxefAJL5Hiq5mFOWC0Tn6XM4kfly4WiOP44Rc6g4wSW
+u72MgYg0ycGS5sXhHrOPaJg1V3l97+/znt+a9D12VqLp405NoK4MmT5RQ6Kbc5jrKSxc+MA5UND
XG6Lw6Y5TZC/yhqHGlPjGwuzH1IMdg6Q8aAUwuTrRy8hLo8lniwRcsPiwHJ+unUQSvPG+Vss+13E
AEYH//2CN+5h7+DPsFRkD4Ci4R0wLZNpicvs7/JL+4X1tYqYdcysRb1hQVS1h1kGwCJnOppl8Au2
Dpao8BHPk4QvVOd4fQDp3mLX+J2eTfnFE3f0lYR7BXYysJ5cDMKZ320SR/mgeMLoECbi/AFpkjgf
otRd3vl722IRhndWgQUvKxUp6m3M5//62snCQ/IHBiLW7OP13kyveDInQ3b772kxb1tN++GMbcY5
WTGW+H5+81GyOcGaJi428mvkj+ye6RvQ8PIe2H/MdpDg8m99dHsYba5GnGiJKeb0/qeNCOIPARBB
DksvoczGupxh3oN9M1lnwrJyeKghH8xw4o1z3fFBcImy59pjyitUgf/gWLEhph/43/Y13VzD7JrT
+ZsLFhMxEkg+Ob1aTH1/+WS6HyaEwyknV2/KPaluPMCGjVpYkmjXIjdtC9jNZw6DcQ+pZMNPo2dH
D403aoXcxWZH46OnWy+sGCYPE/6BN7NuPsBxRYiA7FW3pqEy9xEQ/3t5UGUZIVBqgA5wSkusGpIi
TMY7FI0Nbhe+RHgE+2OEkROiJdvHIGDNh3F5jQdMgzj32JRet+cTFGycR/79r3aRYahAAoDla4t4
T8E0WINwAB4YEvwz49gT2nBuugqTotBNUlvVf0SF42y2C14nw9C3SgY/la+/dc3T6UQUzbh1HaVz
zs9EuRwdhLZeiKYV+qASyLGp3vLntlfPYwmI38PJA7yA4jkEu8RA/hDPkoNC7MSMpc/FUSKzrtxA
yWw1fXqSvBwavhhBbRnhvHVLaBrqXQRJBQ3VnDL8KBiEvxDWOAgfMyrz6wXMNYXTOOKuWk6OL/pq
crZZ6R1n/OQ+s0EBDqt/WgWsQYTM4bT9Ryww+KxZSApeYJlTyZyWfT0H78ZcfAdE2MgWxyD0Ql9Y
aaw2hRCB6iOERIz9S7CtxXU1Sc1pAtcVPhrZt4ozw0KFZSsMdjU6TzhEXJMyXgMz4CdHQOzX8WEQ
64gz4WrqS8izFDz1nnpgfbzT8Int4yLIXDliuFZx2zbcuohWZKymytIP3j8xD7XBxTmpvFm1rMzV
IB1fL+pq8t/ec0P5MJ8156wl6gtBt+JtVh0imEbCMJlIDpYM4Gv6BnJCNDehA4XR3JQLbO2yG5mC
9JZW7hjXma9IAIPiytw/lxK4xQrjCA0ysht/hbuWsRzHJM5lLnJSfqvR0dYrHbcp7HQsrPwnqBl8
AG+lXYvl6LJ5DH7zMEk9uPXxvnl0j+ZBOafjEfQrcCrRk+JjS+ANuJYT3IIGsGq2BySwkKzJ77n8
1zcOOIE4s6PGx8lN4RPArIiJIChhZ2eyE8l0ud4or7pxKfQbJQT6nHcDUQs/ysAPCeca3Wmx0Zlw
4KIIg4ALx5zAP/lT/NNeKwjVrEEC8mY4l1bk1c2WmEgo4QZc+J4vXoaVrmeH4rM/BHf9LP0MN/FL
QfD9WUPUXjrlghdAWa/OG68O5i/BHQPn1lK7T12rFey2fQTasjOJnJXP1WilM2+4mH/jHYmVhbaq
jxzM+p64ANjSYBWpEzyG316AlWYrkZv9VMeSAl6zupmbYVXVzIOtou7i1az8fP8orT01MwOtTeTM
2h09WfLF/60x6jrJzI0nPxYcjSlDrjqEug8s1Phy8sXoejjUlgFHxK9goeDT3SzFdu6BtRi4MxWH
Fwul2Lxd4e1rELExNwMH1231m5Y7Nu9leyeT5A2WPW9mjBdDHy8P6rfJVYWIFMNRqAtjS3WeIN7M
OZhO9oym2Gc6cZ3kM6OzM6kvWVCam0v+i9Gi33kGJ2pyGbVVq/5m78MrWuIp1tMAA7gGtAOao3HW
j1a1Rg7DTG3ySyUOcNJKTJqJ15FQNLw/pyACYNLpN5RBuJ96EUN7EldoAnHZxFSa/07GohPTtYZs
ik+nw0AOI3NIpyeKw/8S0vG4pmVZPL/l5xx74kvxw6kNAMDR8L3JFzUW64uOFthcf2E4iqeN/c/S
k8u63XIX1Ajwabh40BovAzcAig4Ec086tjDb9lsd1jb4HmaKvBw44CL3XJR61UnnIv3nh2S6rwNm
7F8y0hdcDaElTDbHmPXiDrTG0HV4VAx4HLRIJaIiRuTKclKNBH85EljkXQnagUMubl/3hEfR8hIh
nBwDnRq69eXJa1TkDGBq+jODLkgmwAV7ZeO39arY5dYi7Y8ibipi6WoSSIq8VZd6lzuFP5hqmQeJ
2CJ9xlSfqoovXWm3EFPlj0FdRP+KdYM7nAJ4MlXiVq/wACcMmrEjGTvGk1eboYREDwSQ/8HBMbmv
JssJ8wm5+QWHzpYa+Yq3g4I1KYErqwo92AIsi4mkCCpymMU4KG5YxENMK7nSUHLsld4KQwvyzCbd
nSO2hx8sssNCnXGToItmbGNQBaGCwz9rmnl2TEcA7di2LAbgJ25jfwDAskGp9NUsXJThgt8Wye55
Mha602K2jVgE/b6XcJbPqE/xWXR52qwP2X+iz/MozUSZEnYqnac6GA6zHZm2W1XOjgtIUqwwmwcX
ReOqwBq9cNupAsmO8TcUJzijrAs8/79oNW94Q3FvlVOFivZ/P9KnQ+1hUkG00YKlifexsTqzejc4
YpQb3gtvs/4qPXBD9ekqoHcvF1vGeCfz8GiOx4OEPZNod9I31Ts1DE2AnG86g9A3ah8Tv/ipKSGM
1NhTiJYHzowJOMMsgh5u6p2mtqE9gETu2VKMJQ/cdHfuWOxV/FfB+2kP5T8DONRwGe4g1INcjjcS
SPaRjxeXeHmZlm4uBBm0AMM5DOUYepwGtGex9caxLgTZcbMz/WiwYbXz5o1wLnyb/PbOJ/haAVkY
9X7sT0+FiSasKvyg4dkUrznGXnjCvTeAm0XBlT1nmDeli1CG3DkHqm6JYVj2PBjtGmmV+ZmHF0zH
8tYvupUMNyNd4UsXYHyX/BbJDZGH8AhwtsJ2/oRdTnCuGKZM4UR55WHw5ZaDFX7Jr3Kenv6t2hVg
BBoHOkJcp3r6hh4fh0MKK/QjSrfQVOp+J77PnbpKBF4RdnVT6c7Wsnsek2hrT7xFbQkUayLDU+Th
mMO+xylnAMVyYmFCIEBpvsDu9VUFOadm07QfT14f4UMYnrCVkDphM+UVJUaJdvac4pJoXHt/YP5f
n0BEgUBw7DRM+DIHOnuzc8crdicJUNQwb3ZxSx/cDv4r26v6Bn++zFjhP9NyVuBcLtN8qk5rIGmR
CL6QZvxhueVkVz/581xZB9mpLvdgQGR6KLmj44EFJcTWLjF8aKbEFxokzhXwr7R0AsXmIpp2MPRe
6rLUmqEtjyyTAArOmP2zWJo6Hm2C3+KnDzirrVgb0bmAuSgtdexJ6gdC9PiKg1mFOOhtVVid4+y1
ilhC4h/kdg2rP6dvFxFG1ciFeeS9lWNZuhTzoxLCj1H3T9Y5+VSMIFegn6mw6sku4H32AMSlLUAU
4nHmmPoxPLykxC+YtsLifEh8xEAzm2hcpyj5650JciSsnmDNeBCvXo5i2sJPhXXrGzAMxKzwk8/6
J9v3VEp/nYEBOzYD+XZMMR3cNoeENoMrokn3bWMJkVX/MIrIcDWmlEOVmBqMt7c5qVTr4DMND0DJ
YrPsqDVTKzA38D5gZiBxEb6MfpUmy1jy0gYaclmeJ73/21GAxigtiWEh7iX2oTfLHGGZRzneUsgR
n7ySmVpA5xD3owf2asGkTjNnJK6Nkkdafgtwy98YNvoJR2/BMCL7KJKzCrIWLvsbZ87rU7ypb8wP
rXdjxzKOLe/ia2SIUjPRKDj16PDg8VDOEEjyK0LttENaCwbWqT1AUWkdM5ljRqx9Zvvx/dGJO6jW
FRZC5qIZnYC+o/Mi8RSLVlwdC2WZ13uBoURrzyCPLAZy5VWaCQxcOcRyIDJLE+Gyix0+JNGpqPY6
ZshPZ6Y6zKJmM1ufedKGGnPgSlj3+OJy2cc7BQHTqTKuTxEDIjuK7Hp0zddKfO0UNJDmPFdZ/evA
f0Mq+wtVR6rg4mgndXKXsl84nMl429rKXn/ZFfbA+SKS3Ao+lOE14APwyuDH4HrTLWJtnwCkC5b6
0YIlIy1tGGefNePB3woYSCJRaCF0Idz3cUlUcSxaNLVX7bMvHiEVV/3FBn4Va7av0vNGVpxFvbrN
lHnW2lSBicoF3UH183VIlktsedtMdTSEMxLu/DAM2njB4LA6x59AAMR74XaNensrGX6eYcaY+zJU
D6t9DnPR4FCnjmGYmLy9l8rUyY9Bsztb4CWg67g2DJNed0bgGDqxq3vMfOKD0s/FG7uTOQojDGkV
fsgF3nqbZ+VV8PFwXJwbXv9HstYPRYhyiOEnQKeZbSXsW4Bz3Vi1ssIx9fWbkWgzH0ATWldlEoCO
TLXTZcgV1toxBsGTITRF7mn2r1t5YTsc/eD10b2X3UeceGFhE+L91t0SDSw8u0fIWOFTI5H37UAo
7P+wwAexpofnvK91NuAc2/0yXVbtsqOO6uX5OJ40YZvJHrd5hcxacztQjg73bLuMIUuW5xCxDdPN
D1Rk9bc6g8rki4b3ZNXhe7R8fePGYQ6OPN0EcxWOljfCY/4smBSqlkz721sxODCC0R6UgyQo4cQE
4sZ71KCHc8NGbo0bCDZog5vnOwk9isSKtV6BI8abDOAJ/ww0G5S03IAMNTRrBr397UtwDmRp/san
+6V4cogHa01RjP9p0lj9tZFWrbLhZiUzjENomUOgki07xhygsPrCMs8iIPtV26aUf1cZ/Ybfzky/
aglYmk0eBAkXc5cCqioYnk0mrj+GMbVbbpRhOBaye8trURXei/M9fHYO5anPQ3zhId6I6E7FbVXu
uqi2+9TvElgNVAUiUJLiMwzpDafDBsN0uQUxBeswZDbcGm1Zu5XSTQQGlzimgeGvO+vAgT0JX5kH
huMMZjvsfOtdXK8YzxYPct09AS0xEw5um1nzdgS4qrNrRxWdtTtJP2jNNF1+19AiAatQWg1wZCkL
X3bqmb4qrtT8I0Neyk8QV6PAuXjstUPRHSqyvAAY0FEZbq7j0on4yM87X5P9ULJKDrzInQEpNqu0
WEfdtuo3Wrcfw0WAjhqMqXdncLECkBdegBOCoXgSdsiD35fLnHiXJ5bZTjw4mE8JiW3ANqeIMmyl
8WuKbTRB1sh4BqHPzDMz23hSqNp0ywpzg5R3Sf2Oeaqj1SuVkdXsLsZwbubqjwKCc1RvsFFrQpOZ
q3M+r/LvcKeeu+mo3gy7RoW9+no0riBP2QzXNHGR/uPE9JxXyNlKm776bUH0qkJnJt7KP5kjawm3
9zWH8VfDpUuf9w79MEOpyMK/r4RoCg6QktuorofH5K8KL8TAANsd0cm/VrmwbOhJJc9Q3Rab5oyH
TcXPx78wYz8KNkG/6oeVSttu+ELGlcGCXegFVm4uF5j32cXr2bhIy00OGdywGoRdyPuaYyTs88qv
+tUrX3UVGLcbxX4DGEyUSL8SUEUHDn+uRg6JGFFyDYqLPpsboxXXdjq4QbjogJ4SdRt9Md4MgBhU
PlI+QwMs3q3AWcuP7m0JsFlVp9RgNC/EYjFAThjcsXQJonQrZnAEQukrCppBXKTFNocKspUIghjs
WHX63Buoo4jWMq2ICiHE6hz6N3bN/GdE2019wKyFfQ0xC0o31MrBAfR9sViI565o5ayn5rC38EJn
ZI8/ffZyddRCSL1o9VkbBABQT3O8wu7IrRE5YjkddvyzzHPZx+Sxwa6OKzumhSltE6pOA0HaVpDH
U9qQkbYVk1VAUyTh/TredUZCuicHHIbEufHyfT3wVPDL11eMmyLCIDy7C59pq6B6TC5NZrtEPPZu
STQC+CFEIyjF+NiSIcfCh70XuWrp8Su9eWh1hQOrxCSOHUQYU7AnQSVuZixa3e9Qp6MTEl0zdQz4
4oSIQP/KnKByOh3jXien9YV+jgudYM80wuo6kgRw+WZCLeNJhu8nTxG5O1jCRwiOCN5L79ZbaGRi
iHCWxL03BySTTCsF5wFaxNcE0QKMvNEVaaJHJ0dS+4YAwmfKdQuiZ55UzcneThBwLi0q1cEutUFN
DTAP8YIYR81yaahos3HUjuj/ca7nso64AmB1uoQKFtCPGvDShdlwDCrrDn8kbp+C7dS93QHvmWzF
Sq3QBbxxPXfCHM6bhU+GLlGxMXZwWAcirQEAUbHsUJb9SGcGYDTigBpgDTQ20yvg819MfIQOdITP
28IHb6Te/hq5SZv6FBvuk3GF9lqHMDGfPvbTeLCr2kZsds9hpz53ZTyzY9L/kmxc67HuqYluP2UI
upha1y6YbJ3zOsgocDRwjRdeMzS+MuFLJc7KO+yKcf/5qQ/o3n1GImK6oit4foYDKaU0dJnPoOq5
Zm5MwMeLEQ7Dg4hITJGpHb0OpQ6u/Av6HIZpXwxpg/7A6crBNC16EEVD8PUQuhRfRc1Gj4gNPpkJ
fDOSNqx8nRaRlkKDBiopXFhgBffBgVI5R/0N2JPZH3AQmHeLbLvlay/p8G77CkByGRWHQuLGyxaD
OJGUArrN1vA0WhhzKYAuB9RmBUwYUhH88AAy0cKsxjjyF2vL4Ue843WU9RP4+N2QusOkDXKq4bXJ
iSnMa6sX586cZ6DJ8HU5084p53AAVssg6BhhRrd9ljd4rBBJWROZ4oqva1WyhrBgwUWrgjb6WciW
9sVf6DH/fEOCxiwRZpXDvyKcJFioo69tuPLfc6jWcXtWZcOR6s47BFujQoWmJBvxqADs1Vbz+z69
1/kdPlbOZ03F0aduc8dPygQ+WgoL5TieakcNbX7wS4Pqx/vBdRowkHybfIbCSnrDJmacwOEfW024
BOl6Q5zaY+aJz6dTj/TYm8aKdhnZBPQH8Mgmp8N3A2HZRHviA3Rb6i2qMFefK9iLh+7QfTIA6LlR
KOZHJyMGh6MzdEy40WhcdSfhsHn5OVE2kFsK5E2r4uWq3GGD+2R433oqudfiQq8WBfIFNBLMkcDq
kVBiHVFYDL4oAnGel1GbkVBE/8c7mSoGi7bOBBd7cc26EHDfxEapHnchtFZJtnSMzhgN4zIPfJVa
UeXCJTYYTO5ewJG9zUcN42cEFCAdc+AhmDej2I75QVYWOWEOEBGFeAys+aZ8xWujlIGbYNDKqQQM
YUCUbMoVpZxohor9DjFYU4xjRaWlQ+CqxZBKhrOif+Kv02jLQQmc6Fla2oRUMxQa23FvtrTKbfle
13FrmykTIkG5K89oWQnKUtNxXM4xB0tqpzcucaPNO6Y2ja4TPVWss+LtlnnISFGFoixiNymZ6Ucu
i49Me3GbSuAYLfmVhPVSPL2/Zdw314JC2iJzp75HP0sfIXUBPXSD3TcCZvEjf9JSvUCbVqOM+BEJ
ezPckd9G8p8qwq1LkK1KRJbK0UEOUhTwS5hwuCwTzPHEXhnwK3X+cb0ml36uP+lMRzK+FkyOudcD
8JPgjcP8lI/Fi+BrlQbpgd8OayiU1fv3xc7idOSQI24bksEPQ/gstd8fGmcVptT2i/ksDf5D0CfE
HUeZaSoP6+57nE4YelpiB5nh/WtycgvVJKZ0sBPpigx7eGiMLCS0XOBX2W7wqh4vxaGw9om81ijb
mGzdMzSuh+doqSqLaN3kDkOfgofV0hSw2O0E+dihuoyO9p1RI8JsvEzaTO4oSCtLAXugD/3QwSCO
4H3Ry6uwWmECIGJ6un3stDAlM7p77dbJi3EZsSqt6EBSYT6XVtnHcCRRceZTUb86wtM/4ChSOg8r
XvETFZu8eSobAmeG9G9872Jh37qAMEZq5eMXA7OGs83PxlN1ly/4oNaINTOrPtc/VPip9V5z7c7j
LcJU+7lV0FazY+nvX4yY8iMemlph44WIu2fJO149+2Ol2a99cRydtCOBCQ31k4oB9twyaXzjW3Np
Xt0aDOOeJgsegLYKf9JgywQKBdzT+sYe8ZtDupm36+8Amzoe4bLUfZZzDX/evKqTI2KLk0G5quWj
rLSEO614WNnbTTNbgwZkp9vv7NxgA1JNim81AAjYDEROKa5Quo0TrmHoZ575vMp4spQ4f3ojJjIa
RTwniL/oJWhhEvYWEGjs74T8lgxqt0uSJ3ODadn83y8DTuBzWpr6N/OIm+C/UwrAnM5hPmIkMpzj
4Y9wrZ0EQgtcUT9PwLuk25NycxvqUxL/EEWE1zINErsOd6LWJlxIDqA12eQPNbAIrPzKImS+vzWU
EyQmSdsID5hj8Xh5/zISZzjdsufxyeis+IdLLMXUg9RXoOkUKxGs80CqTLeBP4697LwjGh5IQXcy
MgpE6fAEWlH8SDiLuIUmkALngzdTFyL9DO1ERmuqewAbyelFOcORtep3mr4MLIUgFYdfUm/oFwG2
6guCZgincugV8E8IyOjxXubhDbM0VBfmbQQJMN0ZPSAvfd76L8UPjombbmInxvgjgHvgRMjWhPWz
BeRdlK/lDB4IOZdwRYhKifaSPAnvqmw3ey9aNPHcgsauwc9KX5TvnVCq8wRBksDYnS5w0UMaajA2
YySs7sKjuuuGa7LlBGXojMyMKAEMQByVysDJ5fXswtQgXNE6NZ80kkDOS9PctZnHlUxPSLvIBS+s
YiKjuRZLT/zqYVFQTDhPkFTUlE/HOOAid6E2ZLlH0+B6hv8TMxHgY3oIkEk4WNNYgpig2e/wQ1JK
zjRsJnuMHqaypp1m/VL+mesbg2k/5QYUtWRO+kJJlaTu5AevPPqV61Nprin05cpLEdIVQgtkPDHU
yFeFf/SE0tEyZQtdWVlTiOY34Vrsst/Azv3+hr0blM1iPeV0RhBWiKghQ/z8voMOg93IlS1iVTCj
+rN4DOFdOnWfOf/8n0THISwr+dK5zXr4ZDpVM7mqHR4AlipMGylC6HamtFJG5RR+IQbhCxUeCS0o
MS3TpiC0kKMtdSfOL7wY1R47F4Mhds0v+0h+8PqdUU7xd3V08waoE+8hIh0ZBIBOtr/Dg/fI5heh
CcgNahC74lXPFLDMOTzSlwHVln+HnSI5fJ0nQfwRQUzJiriR2bH+1fW56SrL/kgBN9MddqoB1k+M
Fy/W0PdliVU31LNyiirnruEFdtiHOymADUIa5IOwTMNlpzGwJq3ZZHR3yWHFAYv2LAR645j/7FEj
MYqYA/S1HP40sRSLmJijBpgCi+CIBIC9F6zMmZsXDx4PL+H0OjJIMK8Abwh02g9+uoodTDDpFm/Y
2j9NuEcueCSqo8wWAbtIVRMXL9gTjRO8naxBXAUtB2EWEiK6K91ncZZ34YTsx/Rml2nsZlFW1Y/q
N90ALBl+fJQvs2v1rSzZTK1ug3l1C9YsD0vf8QLaLTMq3hw5KXICOD4XBQeJk7GEOQXkPvnubyH2
10jXLG5Q6nUZSMEx7riXo6vsIcnUX8mbMAu2z0m/MqQR9CXnkzTj2ifohH6VLonJCffxe8ucgVu6
wDmfxlbxIefk6XkWWTSeYejW+RLxJvNSydHQvrNaAP7g2JwZWQFV6sTFDj8cocZ9Sq+5QHDj4b2+
ghuNIEToj+5Mlcm25AHKGHFyuTkUMVo2/SqcdIAkqmySKbkhH3xMIxYROqNakFG6LbG7Y4yHU7Hy
I/a3rvwGOcV7rv/Dx5Ys4UWARBcO8/CTiBs4M8qjIFmUyTRApszAxWk3OW03CqEQHQAU+Uacf88E
/3t4PHfsDcLEMYlmMkcTDdMFeq3P0qOZYoEKoZtfEX7Q/yeJQ3kDdmBm1uweTKZdALJAuVNYBXcv
PT1pgYBdS3IKFJRXzIDG+WRDCCBMOCgTwexezzzCaSmMeDZgjGw+giKgPxh2uflX+5gOlw0zJImc
IAtDWyjO043oKvjxWFSo6JsSaQHFnP0Mvj6fli04KXfNQvvTQUA49Ax4eVTFAMuFJ3de8rwmsCM1
EvwwHeBnHZ74Hp85UYDNnhuJ8GOSxulvlPMkRWL+NSeBGnuDZE2LRW2LMCEOPVBRmc8cWRyxSq6O
BHSZXIYd0rAaFiFUOOMirOTv4pOOJye1juA7wqygQUbMrcW52m9ZcPU2q93e4J1QObKYcYrxoKGX
xLjhI/cg8+YfzYB1x2daRHaLZw9eaxANRkvnx7NHiPdEpnOI7pHgzNATcjw+hxMaweCLX8xi0ygQ
gi0ypvTGBml5Ww9W1vPsovjA9hoZC7NG4uJPk9gAUzqaSXjKBH3GHnyaCKo5t+EEAVsBip795El+
pdFC3Cd4rxve4TmkoPf8WxT3cToX3rtwgbGz9JdCsTyUFFC53bqCiABQMf+E7tJBqgdNT2wJzGTD
ykpMchTd2Z2DFH2KfOWxxN/Rf4sHamHXuYKCjMNmXaEMQWAC9YSCmcS/9y/Q7VSV/8Ia6Amvx3mB
2aC5eD69132oF5yBGP8SKIvvqYqqVMad9S7oftx8QvHqP9jD4AWmtC8bF59FpvYAShouz6EPk2IF
IgaVgkB42B2TASMYnhcx8xj9wG7JelyZW/WooL1FCsa5KXxiCfDSHfPaK3b+sktzqUA1a12GCxDU
8uUMvaWdYzCt0TnAiRy3MmYrbnyvQRO/nxcVNqhq0fEjrk1cnFPy3G9bf9RvhTnV+kyyha8RBQGc
jJldwEKK8ivJwMwUt4bA/AmRwQJOHd68ZJuEdFU2pDv4rLPPpicCF7is47aitGE6TjgYkAbh0liX
MzPDJ4ksUMwcMkjAkvd8SPLi+SeyxlbMJLg1dELkO5crjevHgy9txDbYG/sVxnF146YIpnCmWUjE
tXhP36tOWMa319cYWwXKOeCs1jWwPVKZQ8x7YQJPJnbD06FfUlFeecMDWB5uNwcXp6WF4HF4KMx3
Mf9bp3uCXP1/813yUyhYcaf8LhZF5ExGO7Lb4TQnuORmge/RIYcOyoH+I70FuBrBiECzdWRMhV1u
ITOghv7EAoS/oPodNPt/HItd5ZcfOvjZB7d3yB2gWd8cNlO18NWOaEXCZfGQ3ouICcTBPLJKEavY
TOvgpc1xmVCphlg/4aGLdlBEzAeEfEI6FT5OeS49uGZCMFfeTmelWJIYm55TkPGOTuD2PMJ76mjW
PidXtR4bIEkiQ2HPTlUMpV78W3O0wFYgJ93im/S3CxswXSD5gTc53zBP0ZgwpW4PdX1gpiL1VvAb
bhNxJyMMLCbec7U3P6XaCxIvnSSjYoShBe6V2ZrDP3V5piOsFYjsCbF9VAvCqSMCJ54rxRU5LF7J
rROpW6itlK/vmTdGx+GzwjToJ1lS9+C4jP3YuoMS31nwJyZSlsdLBFh5X6ItcDntQE9AGulCFDmc
OsUOL08M0iL4CRtRXoo0tVPELFDIPBgWM5ig+TU8yqi9cwoQS/kjFvB9r+8MbNCEwV8C36U/mTEu
23O5GN0RBTURb0elOwKPt5YO4YW2DoKUTHMIDfOOgSQLbNIaQE/QjwCS72/lGzjuzOiQ/Hgetgj7
ZW/sxMArOyzYcnLlqEDPhF/wIf30zM689F6vjZpmXsD86S+ND4JIhhhu2UiZdfuNz09xRhrDgOG9
k9+bRJ9kLPQtbjjN5TSd0TNUVhZt+1NwQsIIJbwXj4EMS/3vtMEE025DeR6Y3pPlk2W88kONTdPz
BnQ/IoVE8YWYXXHLxA0CYCckhpdxhmuPgo3gHI8SwD8UHXcFPYRCrTdSeGD2gNqyvXFVXZiQbFpE
5pk9HM1jfUsf3Up9dCQLWtHMB0zl6sO5lDOWe4kIrql0hnCNTAMS9LkHekLUg2ABpvz7woeNKv72
3IM85gsWDj+y+CHpe1FuMFTOVkCRuI4fBh3iFWws+h7xr8RHkqu6WwEACJtUm1eOsVdXYWUR5vwF
bNYj/yTqcw/wjmDwXx3Q/6MibfgJ3T5cqkcqE5Da4JZgDkcGT31Q/sgm4Q6nmcLRgnYX41LIOxiW
QlGOXV5XdH+98XmgJ4lcYA70H/MOm2y5cUYT9o0T5Y6We6yCOF3rq+bBVkfBWWN6oVNczCZ4CH3z
C+IZJQlhW0zLJ2CYA+rdW1RN5jH9E7zKAaRSUVVmvvk9geRJugrBUz7Z5zxW1tidHZl9cfwDOLdf
7S97bsqSfc6lq+mUHzWOe5BX0sOxaubl5ptJw9BsQZm5YoyObE9kZB7WBdDr8FJ5Onj9AH5f2OmC
REIIBrWUkxwDASTC4bPc/vuIagygeWfJnXhEGqnpsRxhMrYXWgf2I9HtDpVTnzqmetevUfTLLgOq
hAaE2wSsyiuwlcLIlB6HQncnbHnr+JE6AxbID1F2wHlQ1n9hCiYcanPaLhOkonpII1uGc0ye5uC8
z8trbazDQ3FSLjSXjPf5lLHpuxDrsYr99w/skbcN0TPFK9GmGIlhTfy2GE75Yb9oYDGCAiPwkG0F
px8AeJg337LoBVDXoUF+66kNsLQNvrHNZ338P5pVxvP3DSEuyt62cwL0rLlF6XyC2txQHp9iRArT
X6F1kAw3RW5Iq3aKNt+JNzkMwYLypjsfDiPKmPZYk8fVb0lVgl+Z02xASHT7zfvfyQrpB1mFz7n3
G99a4ggtzsCpYgNCvWLVsyZYTvttv5o9wrZ6C5ZIVY/2BY31W/K1i7rm7uFqrK7ijRDr9ErlVdCp
dQ7NIm8ICSVQSwCjiAppLv7WfDOMoUW0rS/BUrgyfCfA7Nic+YMDGqctjfOLoQK9M48LY/lb80N8
pXahlN4+b8Jn5lPQindzxfhMeNDCvO8UFFCz7s1ZXcMfa5spS4/DVLdgnkE/ibrFk2QVZAKGHW9b
VH3PVWi1C22n7ZJzs+0XGPlYky3IZCKXnZXP8NwSkG6cUZuuR2i+aKkv7U+9T5fKquK7YwSqaMYV
y4JxCv0TkB5zESQKc2SChi/Dh/K6X5G1cJVv+AsB94D4/+Y4Aw+Wdm053T0MGTzKcr88D/fsnJy7
O3R04xNYk2RyYM/o3F1YlRRajDapB8jg4U2uw/1sikxZVh6U4W5bELq5qjbaFk1A+dBvEWYmsrVm
RIj75n7wslPsKzsNRg/fCTKQEeXJh7tl/jmqrg6DDLUL8QD/Y+m8llTFojD8RFQpQeGWHARzvKHM
gKIIBvTp59t9pnqmT7faiIS91/7XH0qr1cHOTHKAjZ95zjE6KgPGBfAnvNtuC/hQSu2eZ2SykPho
gOboVqu5lGl0rwDyNbOqKVbtBuhn/QgBadAvQmGSxmzku2rWhoM5Kv3bfTeUPNgBjkbwQ9AwBmBF
QbeGnhrnG8wnUJKbL9SPbWhYIuXmbQkbAdaxyOhzay9+EA+Q3wAIqeDl17hnrjL87oSd/aWHUBH5
ys88SgyC3Jk6ECJLEZ9gc0ITPVUmXcpWUWT6VEiNBYz9Ov7lF1cHXBM9FOyosdJDsZNn937Qw29Z
n6Y5aUji88ln+yGBkXrGw32HvelXGWXcGC/NelwFwRB2DowJgotDalUVxfI5/La0hUkqsovUJl1d
ZK9TiKbWr2tpeETt+HMVB6AseLsXkmpA78SqAje76LHpLi8I4fqszlCQMWtgjoS6g1ETx+J3IBI5
hPMLMhsIlLmoILAwqqxi/0XMjJAxm6ajato7qsfOsRsxNXFzYmfUphb9lO+6HdMkafbPDIIVpUG9
zQ+YAHBOtDGIO31Zr0JfCh/uaj9PRaIzF5QXuiVzFklV/y8KB04ji0MggHpwNkCLu4lKBMF7cJsR
UokDzXt2hhn5xsXuOrqiTGGeae3sQKVIkCzyIlz5AFpxkfnQk8dPdPaBmT0pyd6K0O2hpkhYfPO5
SNEUskUGcYVVMPryeX5kEVA+IJk28awM66EIThz+SEUoQfH6S1aIjNid3rK57/Kr8xgX6Y/GjmF2
8+v0TMzhR1sWVfCmA69bjbg/g3ooacHr5xUdMY6I3jzkeoyAP7DjdRveQ+VdtRAhwRO7G7RkGziH
58wWcUEKnqiDvBbHREGW5nLVQJgxgPRiWsHkCEmTLrPBkWi/51ChswRMlAqmria4o71TBZyU0q8x
awRYmHNpbulQHl9Gv84EUvP99bKpqSSy6e+dj/m4D2rwdKZbRdtoGNUCEV+iX9mu0Ndr2hZ59O+o
vjbiUmpp9is7oFAg7Aw2oDLVobem60D5W4Wh6/rQqCy8KSloeojUAWNwqioLYf+Rxn64eA8Qndnq
thqmQYYhh4k5OiDZ19lpUertxLKH5iZ0ejB2wd99zCccbBf8gfvP5xQwOfYnHEEPJQ+MXvA5LLux
Wmepy2wi/1H44AC/zdkNZaOQ9sWsVTyztH7Y+DlIrSwW3qhQUwwKsDrw0VZkw5LYYQYCcpFmV4SG
97kwqJ8gcfRZDjIF9pjooI7gsqR6txki36FKNSmsvK9u339hXVUmVO+OwfPYfbHhMiGeEilENs0s
/FMAuFHr6bhbIFrABWGSufUQex2L2WAgYnDqFeREwFwKyEEvPk/6ewmvI8nU2EUGIaI3kOlbndpE
XopU9WcOM7y3EGeN0Z2HGuf94xACjwkbHqF+B1Y+shQc+DhQ+JyVTj5BVO2VPlM4SDEuEZibo3QM
s9EVt4AZriA+OhtGRo4vu0O30b1hJEBSIgMYo8IYuw6OW9cuZjAvErIUwZ6N2dcB3eZhqszozRZ2
MPvsRuCyNMRoCO9/dlp4+EggY26xWFB2NFZwHrhbne3Zh6ooJPtfZMujEh+CbiCfzZomPm5GyE2u
Unj3WxfYScNmiPrP+ziYbq6UvQ5vYWEM5E2+oCJf9+b4iTjS7Eu4w28IzBpWDLwCyUAtK+3rQ38F
ofiFdKVJGu85QM1K8fE8yHP2BktIfXsfY5XJ/S9EftmIYJXxx7A097ZGiMxIO8K40myDl4NDJx53
oEU+lZH142CTJk53vnF+I8y7EOYICBVfeALt1iV0TaF33pIxFdEc9Y2owtaQVDBklG8ZUHrWomr6
uK1YMHqEnaJbpoDC1sRmjUZ0IPvzRO+pEcH1c6VJJ2QcgrYBdXgAbEVB3oUIjqEnvp2cFQTRvwg0
GiAtR3B/42K6kRpBUlLYpSfGscDantjL3sJYfucNf0dEKgSX4D7HagQsDFIYhaIuaMfZExUuDsUW
yCFXPVhL5QKTDSr7Pk0TTHytd8DCErklqaGYZQiiol1StrJgv6yqvpnCgqxMatMLLUPapst3aXbf
TFcmsn90zLRR6tStAljoFppMGsRfxYWFYCyvjX+WCRfiYq+Zhr+P1MyqWMn6QID7L0OVRAHR7++k
qRR9WX6O1NfiQ1eW3mr8vduYPnr4pzlQWxXRx1LtbKCN5Mn5A1/YuoNmiDQgGqalx3IeggUYYgl8
pFvZWsU7xFRP2BkHLCNoMt1WEPmkQ0d37zs5UWMNzpyLWIteDCeJysWGGX3iXF6i2zTfaIO7h4hw
ikkDx5+e+lzGpKs/orH+YvDKptU0wwxvqO0wVjPljHI4P/TFxPM9/J4GoAOyl8f1oTiv+8frGogS
1ao7Puslg6Z2O7aSkXlp53w4/+gsam+0rLfM06GttZ1i/evAgHt9ktsLr9drUVhtRyKJBzpyCz+i
zX2YdniBkIv3CWgukkKWUY/Ct8UiHW6yat0fwwu9Dt2uwmqsMJxO2mG7usCwhewKLkmb+Y1TfTv8
GTELrx6Ocu9VcZtXdMXOmw8Xt3DtP2lBgVPfBPTpAfMMPP/t3/rDW8GMcM+cpsfKpJrmapABZ3eC
BvdbjDgRDrKwx64sE10wALkUNVCZgR53hhWr5KqlWBp28MRk3v7l54EB2brLwvYB+frLFYS84RGs
4dCZf+FXjpP8ObMLm38dC/+//NP1OrkmSZF8bOEo3rXEU8JtPZuI7/9+/vzvN07a2N9zSlgvWIfj
Si9eUQbiL9cD8ci67w3WAxGIAOUmQWO+ILBz8FmhyvREUAKrraHIyEPK+5eKJCxfqYDtdCivhDkc
kb108YWj+YOtCItpauEykIkHpEj+s05/8vRtUWzPM9ZSzs/C14Qv4XaPk8f0yxrzu+qxa1jkgSNc
gqaaqZLbVbfaEwavCvYf1kiG8K9rwBqfits7k3C8Zx3Slk30ysJHgVhFx3MRzO2NRKtrK31wgmu+
yA8IBb6ZnU0uM+Nj97veo/Ezjh9+UwrAkux3O8AXcbe36v42jy6+DB0GI+wva7omOVx5PYf4FsCd
I9oN2SyhB89TfeqSDemr+aQ3TKfauOv1hvowD6RYxCGkQLz/pxCUg95QihmOMtp5cBt8dA1BPhB2
YEDKiqkGM9iLDFIXD2tezVTxhMjXBmpfwTK8JqgHxnyay6AhJtxSp8vfuNm/9p/9D9/e+0rnDCKc
G7yEp662oSDH8tEEBGINC2v+72vfA7uHEC5sx8w9SwbGTrTkTnFed/Vpo4d46GHIsFfpSmPOh0GV
tjA00gUIJbQNpzN6+vXuz4bIMatln/pA+A/lQjvgwBQg8g5vZQbxHmEO1VJeQ9jFQRy1hr5Gx/Fh
5KlfCMeU/kiF2PlNPdJRvYu4sCjRW+bqyiGCUhlX0V14OC/fO2OiJU8arA3VECHSGF/hMkZc02+p
7HKmJNZPNZeL6uFkZuMvzpawsyOTJIXegdcqxoFgHJHETxI/i+fVG99QSztIbVgtAWX1Ey2hXCpV
Xpli0ZaoB2GYkQaPvqPPlMmN1btY7vapExi/nwRCPF2FMKQ7GH30MqxPyqZoTUOVxUSNlTLQHjT5
knNa+f++OpXg88sHtyLdWj6caStQUIgcMBGCDRWN729GT7z5DEclWu/snb3vaM+a7hZhYIVhH3Og
CueE3EGRdcUZFFtQZ50DRzDBDCxoCWLElh3i0Dv87mV0w8ifuOnZZe6kS4DBpSfCeD/YJykh99uw
IfzwRXPn7WgnlfyCJBFhOV2n8BlEWSTXJJcI51FSXYV1LOigv4WcMcVSNhzLEZRr/+qcpvN/GQ2y
L0fveHo6YR9qhRkBUCLLtRx+2I5IOZ6eZL4jNmeFjkdcUONgSrRAxzxN2RI6bDnquaX9GoJDmb1d
rvnPGGkdSauZ8yTSomPewgcZsVl4DUUIVWGOYfcA7tsATnxY3MeGD83XhBJduWK7XuItbGZRTSTG
7/jrzK9XR7vNn3FmTi82O00ojEKuQjkEIDJrK43uNnv07y1F/AukAxuKyg+SntNHMmrAzHNyW8Fp
X3d7PrCeV1tznAac5F/olcxWOuIzKc4UP5ZEfMJw/rT8+ZQUhVNhTsNyf3Mc7HesLEojPnf4nszn
uk+GxyfoOhKSZnPOBm5h8pcbi3OMGW6fmy+fga3z+XkD/FWiEGPnh/sa+qACHIFf+2f5DxWZgA4M
Aky6w249Zh9r4m78aWXldjs/r2rrwc81cV5hKM4JWQqOSNngNEQieCB38ZEW+bdF2IFSOT2xYA4F
HpPbPI2ldOagNzUvJBx0/L+zzIvYXetfSId/yu0aA2p5SbKT2AifW/jt5n9hBRWn8/SGAhTD0eEk
5Fg7Xq0p/xWcXHEFgElzyL5s72YdRHQC3tbW2eW1FKM87tu+5Y8LR4SMHHC1FlfajcP5lzYG0BR1
wHsszm7uTi37wzVb4eY3zZzTSmZ3SzuEDM5J4n+2p/rK8YmGjVXmGj9wjhnxvuwvbDSepdP9d+lz
TM2QiGDd3Sa1uWVtHGgEnU1B+cHEKpPbQiQs0JcgaUF8oeW24XfgbV2bRIBsf6T8aCeJU7hoTSbd
nskLuSgdptiKja/FTYmXFvP0v7la5FNmiSP+AfESaedaeJlVZl4KkR+NCG+6PwamQ2+NDCIL5iz/
oJjh3h0Y3nL9N81fgu2NeqBPTKH4MsYD8cubrd6D3h6rLohzYopeg3sNmILdFncG8Z3WP3nrjQ30
7SpYJIp/IWkJVaCYq/FL5P1eLmmogUx3WLwIlYELnG7SC3/hSr5QMfEwb6faacOUhol/CXhbHKk/
7nI5+tjbLSwcR90bXrUlkojCiy2DHXgDhXCiZZYIl8cek+ga6txgxK9g2/ZAZyX3sgWO1bdGyK7t
1Nc2eyw1O+QkIEpwcPz0VCCydMDwiw/YsvbpQvn9pCYyq4W/RtWKlWvu9rBIKOx2LGNwJoobuHd4
1ZIiv6QNTqbVXTS07x7a2cuYutcU617M8cD+WBEbj7h6hDrWFkImHs8ay8Z/6oHBFyFVfDC4U9Gn
BHN0P/ed+h3/7szkWPMvfhWGM7jBaD5Q4IXFOQIeH1/YiKU9eA7mOSK7AksbbHq6ESkWJEHySnwB
fmQUtgQSlnN61RixXggxyO/uUZ0JK1dkFcycNHm3BtRE/DENjpbkFZMq2SqW4fWozLkgkwRrBGsr
xvU24cCu72imHBEV8hnOGUHgoQkf3pOIrbyGodMMzwYDlpP85oziNrOCWY/7R5Q33Eevw/xsBaqt
oPT3eT8L0k9328a/uWxfaCAozldsl9F5L3ihGw3yYeYVDDXkVIBqwCaiJTGiHL6vC8IjxCOtBwUM
y3gRLgjPbNWZvYaMX/wmolsVxwh7bmoO1tb2Ba1zegod4QvKL5rVsgaAJTMpJrfJ40CHi/qYMEkS
T8jeIcMGFiIfgB7+bLDtwff8+5VsrohZBC/awYU+5XD74Sgp3IPISMnMSfIRdSsPCm9serTcjc0A
niB1q4iWE18CfX2ao72oWAfXk8iihMDNFM2Vz5NYxtnCwfWCrS6niSmKifvJNQl0txZGjk/zeGz2
eyoFMZej1bIvsZI8/T3iOJ4WBUvjygFVQM8EdOgyyM5xm0RKGBnUJyxDDm9j3X0j+UtgevRZxNJf
rYdvISFhEYR7lIiAu06vJOoVLPJh7OJPC9en7z2JDoFwSsNCBKc98FOjySVMInnbZn7Z4N0wvWye
YgkOGwk4WPyPawDaQuRxZ7gBjIM/HChZrJcxPFaYfCwfFYxJwdnIlYnhWQAzsROYQLGcYVEdoBl/
mFSKZUxGIMt34U0GbgugL4jQ6ei8qahwPGWSLTsrY4LrLQHBXU8ZM/i0XxgNXeoWytygATbEyYBE
eTaDyU06FIU4qmXc7fWg/flfbS9dVL9E89UNG8YF8vlYIwM6Nn61uOKgipwIx0IYmsAS5KJhKBl+
ScZ59PbtPXp3fBFzT1Pg/Chs1qE/dACPRX3pmR1a4cUL+fas2wk+vYlS2l8pfoKfUMhRMdGWeK0+
us9f0KJ4BV2FOqP4WjmTcscOxaQnplEE41bOFCjmOBx06ulHwV/J6ZUBYRdgZaENndEishVbZGGj
b19MEKLMk1zdQo1tXVdfRBXtUMQX0YsfvqyeI2zSFXPcD55uN1h8gBz5fapuIkXIOyBWPPwaGNEB
RPI/Y2wQvNq+wEODT0suZkSqK9hfbQt3ZsXERY63SbeGD0bidDx9jIZPMU9Yb+Fvr8xehFcsJJf2
IPBEwTt/AUlf1qI/kL0VNFaAr5cZ9ZxVf1BD1sGdF2vnl7XqDssI8/vksJA9VK+QZpHB8Y4lH/Rq
jfkb4am8WBwostF58FZmh4LmwdH4ACZirsDLeSE+5RfXjtgFPp3/BRvk5XxSPgEfEXIx24Gq4BwI
uV/rf8fiCRarkksjwqC0PbW69fBRxltpQoyW/fD7B5yMJZNQDRulK8UQGjlSlz4cH7SP5jibayOR
xwF5yhqrSYNp9JkT6EvB2aWUwcAJm/yUrCZyoor4a359NLwj2Ip8DpFSxWs88jns4iitP36zPLFl
R09e0VhUXenk1LfHfV5zMAJiAQnG6hOC9ueZPzxwpYxSS+R8ZHOsMf5KJzLcT81Ssk+H81CkFZ6p
tVEpBmPJnp6HlceG0TYxA8epc4Yhxp5QBWFhNq+ExTZvUHlizy5uLoqknB9FNsLfT1HBJaouReYr
dEW7jkXRSH3kFP9Hi/yrBEW91zHPKy5xbushV7VH7qFZxOlEsi/D082Zf6cKOY9U6uRQyC4WMAyy
f1WrO+f6T50m+q2fx6yy5AZepPe8O5DN7gbqSe9FCjZRDNGjM5KB/2V43o64jXHwZ4NUlpdpdota
S8SrN25ueUJ0n/r/vqMJZ4QVLTEW0F6XPMPU/+vcMNSMWmvvecuGZSJxT2Kw7gQipV3ZsLpzU/43
WCYer4g/8W35Is+Fa4VWOLz3/OxEZmcCtQ+Jm/zx8ifGmvD0rOfXulTjx0oH1LyyZLfJJ4Q/jliF
hcQIQ9QfjlwrPd2yalVSUkMZMF6gcog2PqX13Mpuu5A6QecVFo+j2uBpBM4xAlP7zJBEZFe709sY
eIguUVobMwTHlzQSlHWYK+ro+kSY7qu4hOeDL9QLiMdmyxTfcrfVsDgjcafK3hnCmGadlaD3PuRT
daJwIu6YbtkXzJXOAUKoB42wxnqzDLowE5M7RzsSHZOLX5qrOLrh3d94zkX9BnK1hU/VfaTD0BTy
bSQba9kYlkjQgsdK5AB1vZcBATQQfUo4kHE+qJw9AETIuRrc/K5XrlBhQoHNdz2Mwgff7hRGmXxo
WXNj2IoQ+0xMIwY5wLWBRMmUyNP72aEPy+g/xMWDnDK1gqDk0GOsIojyWojm6SzoOZcHfmh8Mvpi
cBMsyIykgBH/9IuACW3QBu9NZO1ftjvmHvCogFsFPAzoj/8dbIZ3dIml5O2/8Qe6xJf4CbrxpCnw
lzFlwd2u3/j3vtXhe/n7QjjIWNMMU3zB1fe627Vwl81AUO8xzti+frjtDGsylMwdPRoc/K725Ah1
SRR9GSjJv/Qpmn5zTKCmwqsfI44oHQljZvpANDBIomYSJcKMqF24eUTyABUJUOR+BF70WhNLW5EU
TQ5MLPyqBbnxgW+G7JTtGPrbL+ep2S/qAs6e4cZHZdzEbtDwYbHJp/PDP+JH8d4A6PwujkIQ/HuE
TFWOGE/SORavEseoFTvAA9Ap+BmmBI+DomBJ3wqf9X+PAev8HVWz5bCLP//3e0bv6W+bNFs8KBWp
YKZSYj/mt+9ApMN657GOx7yZEzh2t5+RB4M0DaAjp3RZLCjL+oimsQPrXudIIELfnTGxhxDrSlTP
nLYO7W1CcuhFY1hcHvM57OizKSU9e2J6hjUYmd5kb/Lz5EL+Mr4pcRf0yRMfbkclbAWzidhh4RHw
YymjDoHbSKcxzItAEDP4MOAoYG4JRWaKUm/VGN41uQTQZz/UKlsB6YfXyYskeErvLSABBd6KO78P
QzWEs2BIzjHEv+7wousy4S4nlxKWxPVmK8i6RoynHOYDj9/dIuGPnp7EWw4vfW+uA+zeHZ3+bHJZ
1fScWEzrJcW9nNw1/7ZppjlmgphZGG5NlXHbdLAMgondmhiYKJl/G78/UOChHwNVYbWBdxXkGxqs
VuV3fAnAM37plEv+DVLKXUDrTGV8tTjIMbQ71/gyZaS4ttZl2ODkARhLmYitXKg+HEwIEEFPlWO+
N+h/mc/4uoHKYSYcLGe9DItrUE9kfQ8YeyFqSJXtZy78/osyvL8p7ZuYqIBjg/Z61Nt1WJFBVmdJ
OlUoIXCLNPuFmNFeigW+kAGCMHX607kosQCVTqfx2PenSTgl18GfTqm2etyonh6BEnjw0CilEMnT
IYR/6Hyc/nCcg/ngIcuFZdZzjq/79bE/k2grI2k6XjW7AtVHdE6KG3DdMjfcOdgWCxUQHYCB+cMV
yyNX9oG7uOi23+DJxIr0jWY37XqaaYvPsLS3SKWf7ltE2pic4NcrfALn36/ua9/Fys787NNH0EXp
d0Ky3kX8ykqibx1HQJZkc/SdW3RBpbd+7no4M4K5/spA6bvXXZW5xrYAehgYoGMfjBLsW2Ht6Wdr
uLdhCQ7RgDL448AS5+5iSUFr/AcN08HKHHlM50oxdRk+jTEGtP1RR8MOpokhauOzayIZp0NKVgQR
iY8w59/fTEXwjmKI6/I+MQy82djsjDBXpPi/6F+GHrczGn3u9IwAASIHbpMMltr7fYLm11Om3NPw
uXLZZUxi+Y0bVmrRrYeNsWxQi9npAKFp9Iy4K1XqJ8ozF17vEtuTM7gs6vU6wsc7xaqJNArIEABS
ayNpmRST7gQqoE4afeXRnmOeIKChBBnpC9fNC2bqo1/fUuixITmfc0CvZNH9atB0ZAHgAZ31WRKc
YMyJeL0+7QRl106x1Tr9MCZBV+ZmJ9hS2UmF5sShyWb3fS93+l/4v5NrZ5wObhKzL/Sd0a8dYrOw
6GrYI9nAGv0+7hUWINAZKjAkbJwM6HDSA1rr7udpaeTDiVBP80cm2eEmBzyGJlaPHlmiNzZ3d3uz
O1kCzQq/oXWJLSpp1t9peSjVBepK7STqI8nBa4hhqurEUFBwfOqAmxKbR/P5KqAb6w2hqCj8HplN
fVIhgEQympWuNOcyY3Q0rFs7/OJEgZf1jel8nPeD+uvfVxdMatcUWvqS6beGW08fl3kC+gcy6K+l
TzVPKXw9DavTAwYBvs8s6UCZS/hlFqpMxelaOe7HxxZOvGw9mS9gXQHat6ZynzBBa9gNg+TC5Jni
sCTvPjpdvA8RPVBFFqXb/QLclbp5p5a92Bo+hXAxqBW2OGICKlxYrWBz4L4CBpIHQgHKfUmYf311
r2Xc+jr6I6hQBncbNNtwi5TnVsGM6KtNOLLKZS938TQ6U0mMmpQ63sCVBekgO8QgQHlKti4zDhHP
YrWGM+ZEGT24dnFUXfaZoLbaefZ+Yi1jshnadmCFK/5Js22B7Ei2y7e5zJugZF6AuoKdwn1In/AD
ugCr3YACcl1qVfJlrJT/fEJn8/VlhNON9gPAYwbogD8YuGD6em8h/UKOYTvX01nXGDCqU7Rz+4J9
9zyk1YzV1d+Qhd8oE4iORyz+7UQNxIzuOr2QzH9x4MBS0eufp0912pQrqfDwnpFo11Eo/hhuPeSR
2n1w4UAFz3LHaXlhT/MedZbnnpejHMCU+B7gPcp4XCElwsz02+cM/XSHsZqzC8rzboOb1ca9XQ1l
BGwOSB8cyu0MaATX+GUcmTCq8XuD08g7gfe9+BG88vK+dZBtuWso8W/fYYUHL50ptM8xtyx9FrK5
7Qv+drLZj7nxuf0/Iy2G0Uvfa6hP8SyeVUvFsOvKemJNQMt3DesUUAE+FNz4GpD3CB+hTwLjhG8A
aUcoN+SogqpXNPM95Tr+4PixRAFGPArWjiX6rgo2ASx7lU3YTSsE4j+Jkcok00KFjXbdQ6ZFAd7n
mqDs0iI0PwpsDRyucBNFGSdFbIiaEFbBm6lY2aLPuuNF3WyUAo4zO5JeZmW3dUrSx74PcFuM8L5O
llHgSdZZx4vNfgDNkJuIKShLUcS/6H1Yp0PhEywauGOUHUHduhWrkS4iPuUa/dLClZ+bVsENKLt7
GrW7ipeiquhIsOqobJkUWvx6qP5/EqT8C68p3KexSbnaH0J/jZjr1/ifW2f6fBv2A1O0+kmIW7vV
voOy2XQem+s9C/IOExGHpSjWj8cAfjH+Ey9p1KqHrspdIKGbUxBO4KOlSJ1Y7a5rY66fxzdprD83
aJb7eCBcW2TbJQv3HhdLzgyTGMri/lgIc6A7k0OLVL/PRdV701xvvR5u1koGk7anju8psPQdi7LH
rErnGtqrAkflvo4cu5vj6YPuGk2wcEZRgM/Jf6oNJCrjl+rW5wm2WA/ADviRED8b5w6yorrlCV68
6gmlEdYpAANEdWMERA7lkG9X8OrCv5ywST5kR4JPvtZnjN0T0o77Z9A3DbuVl/Q6nzlReOPD+UTa
aBf7T9b/DWRkMHcsRq4Y2QjT4Q9klBRRWI++zZJ1mpwYg9QxXnFP9T6EqIJVE0URqSxCCc9Wvc7d
llCgYAImZHmTFPyUkut40yFTcqsz54HTYsR6s9IJJI9m9+UC6sE0ScntnBManeH8iIY1oLD5pHYl
RzKFDSRf8Kwq+FQ+q/N6w+RTOD8gPpgP+GYgor5tNBr4vSEAmP3N8Y7GCUANNCbbyUPxKxK+MKL7
QB34+iUGK92WrrObAyhfzQfMRcV6koW4uE969DowIDzqrQVxWkFJht9tfydryXV4+3PPpNeuYKnC
YhgCTOmxRGNVht8rhedUEeYtr7lOEgnAJGasyu5C6EkvhMuDb5xg6ROJguiRKdsWycAQmFYSLvW/
AVJRMlWEOA6Sj4WvrJtHIjH3tVU91kjj7uCxgJONG/5rix8+yZw9L1uR9Qr7mp51RILrKHMJc4VQ
3VCjuyh+ngHk6+odvn5mUZn1gXQKSGXUcqXf+3kVGHjc1TG4R9+XUxrPzyiJGF5BR78exjUA4NRI
11nFkBChHsg3r8+aA5IRyP3B3iboFIfHz4OnSLfcoJKfZoqTnW1iGtZQuy/ftQ6lPcJ+9AwQLCRV
MBDRQV8P50hnCNj2Kx+SeAmX+DNpDAsJ7heqe8lNrS4eV79veJc8zvFXviNvtlduvBF8wLJlddzK
1ModKzs0TOSTCioNDMBN11VWNhFnKB90q1zgKgia3AvRZeEds0JZVMzJbh0f/MUpOp388ZQunT8e
95xIMxeaSRrnYhVF0WoT81P8cGK+382ozzMxuN94Oj7bvh9NxWtKExyS/1b8hEmVHZVmFMnghreA
eZkijLKcYVYxyWz7ClGIfdl9rAPkG7cl53L5Abhr6eIsU2I0Dc26LOXkdbfZO/EFiCchRocZal3j
D1x0LmZcPwF8sJqCd9X4+iTXTWl0nmJhoBK0yxgtyFdmNm+eJtuT4NILLEXqRr1JjSes8L2y1YdX
Sb729mUivX28Bu6g69D6H8uG27iEHR5oIyN4LZudMSqOvcr5LIXDdSB5GQ3YO83lFsSN2/Eb5cNb
jM7zFuO6vuz4hSPWJh//Azr52eFWFonOahYCKE6BBacZ1wFJwKIX/414GQsS7PuB7j7LfMp2qiN9
cX6aV3HO625xPjwP8dW5eRjMSOb1mCHN3Rl24192HNBsricyPqmeCB0WoKS21jFh85mNkJaYpwUS
r4iCAQkxDV+JD6XhpoQ9w/EKSsn6ErFxdHbZM1DFHI9zvByuXr9wME8we3AjSni1vIzFVj9gNmt8
5rMifvkYgxP01w9E1LGaSDNl1F03oTy5+/1Zj5mOezSRBr9REyqzPmGsDTXZ8oFNKWsFgTGHeBkj
ohni+jTMyCOV4X8C604BiUK1b6lxNlCm6ZwBHyQacG7fRTU/fO/PC21KFmFMTjmkSHmjTe+nH1wa
QkfPiUYclUbE822ASPdBpQLa5ZEl112RKQxLGynVAu/hxQMGXrD5DUQQZOlrIvzm2HeFy3eXTI1q
qu3IkypDvMPpBC1BJNR1eoBtekP3ZXZGndFDwTzUrGl3D5nBJ7jdn1GjI0GCjvPEfMwTrdnOCK5v
rFMLdSf4rSz1AZT+LlyZMzLrZg2d34Sdc7w8eV4Oqkg452vkx0+qKJ19CYab9EZX/D98VkuSEuTU
jUxDI/Ai+jpAYrKbQ1LGJd6vh4Saj7G5drq2OheR5ywYnGJ0x5gbd/cZSRkDfED01s4jHftRfUGw
gkKMkUhDZ1xNUlJW1dM9uaVmOXlCyAFhiZ5BjADpVIzKHibVHcIhs7UeyqgloOaUlpbZaFawYicl
lUVsTUwrcgxXBUDu1IijrwPhHEhc7s/vGqZISEcnLezNi5kcqqQnDTqhNrz8WV/d8LB7wyqWSRLL
2emGpdjwcR9xZjHGO+EFwVghzVL4tg/nhnvFN6Qkk3w5LoBfwT+8Xsws4LxgrnxNZSr5XEOSv8BA
iT8h18GjXQMV8zcUnRKsJ0i5p0XhS/6hGHB5dRJxQYqI6k+Y8r9IGs7IvMSvmLcSWygCts6yLPgN
n+7TxYWR7N8HxGDxL6sK+hWY/NuEd0PX8PQNFy7mhd799Am/JCwP+1M9Rh220eOCbb/4fBjWTLUh
AeSlrbIHoRrq3i2oB/jRE1ZK05pMF9zSzf7uc7yPoR/ShPa1yNhhTB7jwUhL+iaC9cLOEQM8DfbV
JWw8OJ6k2X+hNSs+DjM2LG1+L8hkgoVL2JUQVIsE+vqGGA9fC4DLm1tiNI4Flo8dAHYPULOIecGS
4hfRkZS41ERbsoyZfxgp51LlFNNHfCduLg3OYTG8x9kQslf0W6Z2G/UkBCyEtOujdHSJuWKffh5n
DMJJD55VHr/I/Wahj1URLTstkblJ6kgOAIgFpVsfSQ63BdwwLH8HgOV0W0kwwtdNDv76suFrLeh4
1PN7kuxp3hpzgVp7ZuA5ZmJOXDOxTGtp8sjGO6r2ZPQ06UYLVydwBGTDvJi4SP5QMCj+VDghoPdf
J7hPg4FneUOhzZH/APGXu3bmAIejqwmEiyIVrkVrLdf4D3EDh2SMuFfTVOEbbeAe5wFvV4O30sZ4
hoAY8bMg8dMzNs11ouKM4DUfwQezfwkC/piZfy+OSeXPBSWOvQku1kgFaq4i8YvY3RpSBrLDA3Ao
jWAocmAwrscQMRDHiDhxqz+57vbIBt6+J5h9gj53odMrqjIJniK07PgI85lGB5ZNtGBIW0t4WQJu
y+UFBD3WdgKIRqWByhd34SVaBJjc8Cso0M6euCSevhqwMUsN6kiZIHSk1QcKL14gKr80+PlgyuML
lO8hF50jFHruJgAJ393HnbkI1alm58krwdwIrc89VLfSysDfwdJPFGik9NI88N+Bam2GsgNdP958
8ZVRrR2SPZPfd+IVoMqORBI7C0bnm8Bm7vE2OcfK/Vqw5KHvr6Tha3Gh+sjQ5eyMlbFqegjRCXnO
Yen3CCsQifE/OzsgVbVJLhvxVrAekM6QdMdbiQyKXtg7QWBnIYw7BWx0GuZ4jrUDndGFwAcjkC20
8LZIpD9PbuqJqnOWjlnk4h8CXHnfqjwBn0jDchaBRGtDRyGnvLvCGBWxBcNlNYK8LRO0VtCVAQDk
bfEhyQDQ6DJwtmlPfIWiG0fP5mm+0oTB/wNbNpspX0yzUveBEtsut48FeusWBdpQIm6pQarSY2TZ
P8Uup3HHIkX3zr28wro6+XzxG0QZ2a4QVTjdVTXAMZR+rkbPfdgwNrrpBhboUCT+4ilCmLo4pC9H
WV00N1ZpQoN7OBrTN45yWPq/KPf0cR+P2JqGrcgPp5ct+t745g3aEStmOrfE7vJV84ZpXLCyuyUG
uhvvvcbRqX8wDvcdKyIjMGi2UmLNK/oLmFP04q9P3fZaFnGXMgSzGoQJtGfxnwEV4BFi1D/IyDB5
uQHH2b/XsK6RhWK21laW3hE+Iv776xVYuj7AtBg7uXcOcpJjc4D5h0Dd7C4Ob/DIuOZphS2ygrEc
rRTuhueEY7ZSkx8WbN5nkW87J/Ua4k2BkwOmMYQsdsljDIr+/KXADOt3g5+n6xpDhqJhfENxzxUN
GnOOq8ukGpG+XUixVsefdv4fSee1rCgWheEnoook4VaCmHO8sUwHUBAl49PPt3uqe3pO0qOEvdf6
1x/O8DiQvcY4QWLx+M6H+G8p0VaHn0MiDjt0gYPeJJyH5BOo40pYeA4MgIeOqSgUvyW0RWgJ6790
zniaSTB21/htBiBVy/WaXKFxZM5sxj5bXLmBJzIfxD0gX9BLfX2cMh20mSuh/MYJyH8tvsfXDehM
DUhBoPn2Yv87X8t949pBulODeqszh1YDY6wH3/XI2IPM8FMYn+zrf2QjfNLXyUjUt2+G/OWgngp2
niAqqvzSbK1C8+P/Pt91MadmZH2KKY7fg3CNOYsoSSkKqSyTwXcMfswmn+5/uBetIFjwp1sJCsMH
bkFJgeda22hiCLepQYbnCrytUX5TB4R6TmWkPEOMtOFBsLtmWONDPB2KK1jUGGfgehgenrCCuSTD
MuJKN4SKiSrGBZimK+IO6L+H2LtQMOJwQeQ7tt1JH6VFPJOdU4oMRx3dEUcljo4kRuzRsEzEHfya
xbOf3yBiD2rM6UiF3BiQArqxlQsrhJw8KvqueBaucMtKZxg3gWKoMDljrNUYaGKLscgVTJc6bBUh
D33WMMr8HzDEHFwej6rf+Mn2LCaUvzG9qGYt2XBftyQbiqiH14Lur+H3E2gRzRP/KkIaMRcRhJ3P
Oj195u85UurtBzoNFy1O3Om3HJwLdn3ke0hgdhi/qBChN/YY90TiQQbqVt6ijkei+XFFAJmQ/VA1
bKg5ptqYdI+c17XU9pvvNF5ShOzxl5gTWYQfwJQsAMxkrhqt177Fi0NGi9GHwXQevWJc2XpjJhtY
ffCKX9Ga/JL3GlDpeapdeUwtf/1MEoVbF7i/IXlPxumVFM9hvCufvsR2uOkV7ptgTy4n21FZX+mo
Yd/h5ztEYV/tcnp61i19oNz5mksC5VgcwwcOkT0mOCB1m5hN64aAdgCrxANrcs3bLzu+h8hMzHW0
QXZNY6HRyrPCgUPMgDSHXHnoehqhaltSxyK/+vmKRtl5eg7R2vwhmGX1q6kxxaXKNciCxyOm1ral
u5HGPVeliRZsmcKTAmXOqoslCL+i9AVLRqbxxc0PGgxF7L9asqDfABDYi9UTxAiNVzRYqqDZFMDA
UrwwNL0ezZ+5Mbk9vrB3vkFNxjU9F1/kF6XIObSpFCBq6x8wXOWpEar5aCQnreRL/ifHjxLfOUYs
n1OCWhlm73NpkhpmP4py8YvHz5rSW7H/esbk89IPY9C+rxa7So4zjEX/m04+jLEqeGSmVbuWhkSz
wUoV3Y9jpsWTESb7Fxo7ygK8MfNQDnJ2vF85wiWELapGtSVqe22SfWZYJhNlTosW4iISrl6zfGjg
YzI5D4QQl9uJTbpANgKrKyNH5Gxvfkx4CwzXUmN8brKBIpXTsvDs0DN+hM78SEz5wPugisr6sTzN
lEFWhp7cML5+xIDSlaHMcVP5SGDdP4XONg2xoMD1nCI7enJ/PprV+9jj8ZrbZNAksYvLF+c/aojv
ixLFwpGq7od4kHI/0c3jMxMSyk0oiUuLVSjDXr6R4lWnbd6AN79THrmHrsEsyaHtSaSp0s8xOD4v
c3gvkLuqWYIeFfRPe586aa/3DhjQviqzH1L5qS4gDq5S3LXT9n0szSvXHelfxBlQklSj12sooRV/
TnrnqYX0jxjNzyajSpBUpjA4ZuXLmgjpIuhVHJFBjBxOp1lI1oBsGBovfst0apMTnUPHKVO2Q4Lm
6Azqscbs8JG/qP5t1OwGV/kAjyrCd6Ewoioj4iZSV/K2HeqXUl2097x2OD7AWO+jMP+KxoCHGLgV
EZHnDPWZexnDAnUTctHfAKw3NdwW/6Mewi6HYCYcPd4Zs01MxgMEgW/FwcSokIJCWzfvi/Qvml3q
UBDD9YOCa7t9BRUPiqDwVUxA6GBvoKEwXbRM1nPMwyF7mKhhMEZi3Rd6FQLpZOZRzBeIjMdRhoh5
Ki1cos7z6lEJOq6+/9IWtSqS1KiHNvBoDc/87g/AGRYM+cmGlCprVK9Y5+uwn5oUytIreIHwdodn
c9fPj/hMbdwdzu9J3Ux+v+k7RTIVvbL1vy7eihDdvDhd/0xdrcEHKLguCDNf0TUxJ62ORMJLlFLx
GJ0L4v+ISSTRLeg7Fioo7iaEv2dOvth6mgQMW4sKI2gGHMLOBC4pY4Mv4OWeRRdvdG5VoLfsimmT
MBZgExQeVRZmw2/uUWElhbk1Sh6mtwLkzGBPAeD344PNwspSBnoNIeUdcEIiHfTRgZCSNZx15sI8
OZlUXi9jcO+S/2MoY7Ud8TEx8wo9hOmZrC0VRsKDnuzI/wyZ0Hxi7l2Yfc30UsvPTU+H1yYNmUvo
+fgp4Us+bLPJmRx5RJ71sNcOzhwNXgwagESwT3rnsURkD64KCCMJ0+sGBPzopdspWNh7b2xEWNjx
E0Enqrsy0ReRI3xvUUtYHu57kGCRV7esXnQoHbywL/Mf9oznLMnXubyId4ARcvIX7gACniOzBRQI
e+CekTWgePj8v5crvjHqPATGI2Bseha7z/Thn6GISJpWAgjjWGBi6UU8Ki23l55EjyU6bVpqhMd4
+NA6kWrpQv1xvtOnu9kM5xs6pRhWCwsS9yY2CXTpuH2+lsm6mJI2DmldsJBi5jeEB0eM43/X8CRI
v7HXBkB8HujSDLOPo7SK0OXSxSEiZ9zvZtPsIUjBdOp8Jvr1NiiguPNNagkgi65PYwLajlZfW7cX
6CIDPBZSqMYisb4MHu0Yt4Kw/1jhA9RfLPYEBA7JO+vfbqIV1vsL7nKaSxsJnYblhQC/iL/hjyBe
YypGyxhC8BEtpHE3Nt0x2asfultGZVueRrTQ8vB7g1O3MFfxFq2uvaoDc1Xua3pjc8aXjk+q+O1r
qh7jrTkDTQinImVcnFPRm8LVInAOYsMoXIpCCSEAnDH4V2tQCmwAV+EpXEYQjfCPEGQtgWfwUwwr
5pRYyRy/cH5QpI0pV9KqQdVobUdf6M/8BujdLZpNKrHvg/qFD+gv5i2GDMUWS09C8Fhz8QItJ82u
2b1WJOGtGDS8gm5mBiZ4IrDMVAmGEKinzzWq/62NB5RwsRMnDOAvsCaCZk7qDr204HNVU2qjL0bV
3Q6LNxWILtkxWdC7jZxdSYcwIKqLqKphYk7z+TkEeBwz4cziNZbdzB2+gdEGJtJmRGqkDdnBFz8J
bRoamxQLzY3NxsFeHS9lDCJx+8KEtjnIDG7TQCLFDvkSBe43IEj4qazVdhhq/ucDJfkQadbENjFO
i9VniWEdmng6VSneYFASfrZGfKt+h6d2ibRL2zw09unz8buVrHiam6hPbcw/a2nS6hdTxe4cC4l3
yBEW1sTUIZJj5WfnC3OzgUrR9vgt72spiPJHOnGK+EiFnQXwgM856ZNNS9wkYiQMe0qSJQr5mJWo
vj9nlKQoh8NZ+KSBGtmwZYwKAfhXmuKQ0f+sio1sQQPCQ88eIfEOzoef91mli/dMc3qj7xASV3gM
0RfILqtlv5nYf8kKehibNIodag7xoGSWMclZdC4zMLeBapYLumi4kH32D/y1BkI/1LnvaoLdzd1C
6Yt250Ch7r+4T9Q5WVPLEqEeHFuhC0OgB1spdYWyja0FvUMSoKZAFoXJSP+fDIrfZI54pUIY9POw
RFsJCdMzgMLoRsR49RMYqEN9kh7LmTohzBYBVEOyqeZ9IKpe5LFaDe0CmVN9zX840g8zmAjNNBrV
qJi4/BCD0zmM4g2UeCZ25IMUA7shqSbQ9L6BJUcUWCixsCNGyCLM4kiiGSG4NplQPn3co3OqWvyF
KQuagGwaxprQQlrW/3hcmhPmDIyCGJDX6EekwRc1JEOajB3BaQlLZxKM7hH0gTS5tm8xniUrC34A
g5uaF7AAAIYFjgI4dzF2wl9JuhGdmav0bzDDZ6F7nwJs7J/uVXY2gqYJwCmc0TDcAopG+pXjbEYH
9s8uzYbYDL3DGNPmd6ZLpgGRqAcd4QLyJ+zmKnT2td1vrinUCYjbwyIwKNZbxZVPEU0JVrMIcyhL
YZJQo0sez0NZ273HXKIm6v26D1IEYkSdSBEprWXMgTSH4fdHnXz/ygNiaAzyTdEIOg169RHjuACa
WtQPxrtT6pUo+QtnfhpvNtaJvRY0ryF9xOnhdBmhVU6rfqZQzPjFx7Ne0+Q57hTvEwbsmEaF0Z4X
4WL7cSUA+24g8byhA12Q50CdXQJukhXYDVAPlqfotzFwncODYQprkLJW7WfdnNF74RkM1yFPVYxi
XUrnzyHdvaGZwEXy4C8DoIMERS69Y3KMNFeb2JhJIyreaVyyd+25qu0hiQ4NblScLU4e/QCAJV66
sN+o5hiQOyBfnJMYDnctSkp4ow2i2h7kDadjdc08vt6pU0x3bAT4CLupTUXgnPXzYmxnSFHzzuoA
dc0Z4tj0BZc5DcyfTzFeY0qqIviY8eS8hF7Jsw1CbdBjbEEEmDrVuS/hn/7WX3pQFpbn5aXM6/OA
NyP7qTb6fsY2zXN6KiAzteZQxT6S7CiM7jbFUiW6GDg17BMIS+DAORrpGHc3XhiTxYch5Cg772wK
EvSCr535mosW9RsUZI32779F5rknfwgM/tC45zFMT4PPGXqGYxauccFm1+7G5Q/nblwP3Cbd40Jz
8FvcXBSfWI7+aXziC2b/IIYbSF//hAqzYQA737QB+9t5+Jkni47YXcLjfoxJyB/BQNllpo8VZFmP
rL+iBSEZYQPMBF7Y8IH8MVCnONa4M2dpPS3PDt5PiT6s9DUlR0VGEt7Kv8kTAEnakElUMM4B1kST
UwsbXa7NeJaCGGMgq3ocwbYetK9t4luEVrYjTR8WPRzFqYkIJdW5hR4mZm7siggH7EG+UaG8W4dn
6htNQF0qS5jFOvT/HGX6r9oOVNC4NyRD8STK0y/iUUQyDsIZiCaQR39eiL6eghYZzvQN25oBkQ17
H8dAQRGEdNeZQYTPWBJ80doxwqzoFe12oDeD3ueW2hcsJ3v1qfgt9KAoNtDeCtJTep+rBMU1wici
GanhwAJoRUGYBM9sYHGLtrySzyZ+Ufhxc5eeFOZ9FEwvGfWZhDyzc+iELdJN7UWltK6aNFTkOJYs
uooGiZhpJ/6ePlipiQ5CHZ+lv3K/asJRrl0qPHiYtlLNXyq0ZGR66wPmMGh4TdoPntfLqxBHNU+R
PcrrgoU1xYsTraAjOgcsQkjp0zzEFw1uXpwesIEjpPJn40LAlrlwpD42WvTwzDFTnGF1t8Dd4TnW
FR9maoFOxXYJPjiTlJYRSiXs+xh3/iCgMH/uOZZCHJUjPaBh1qhUWI0oFanP3r4me3bm9RDfTD5j
eQF9s0HtA/HCduWH6HKxccfxDjQ3gvfk0lzRBGUMhc4OTUv8HBO4oUoksC15hKQOKzx/SWmD6say
xcGVmPC7+FNi+xtmvo0UD60vMCwGGfQ17JkZYaaB0XPeasBcjFcMJEzmLAl1uYDYXZtg8tz/MF4g
N6YiW6afsec9RbJfR5WPoTOKqop+z6WQsIiNK4WTIr+uitzz17UUUuOC+OnCOP9nMjNQUSOe+0Ab
mfvBIi0n/mf21AED+9iJCZNcEbmQzAsIPWxjM1pM9j3aremXOg7TQfnQOx+7aPT83TtRzoCBCX6K
GO+lI3ufr7up7YsaL91in2ueXsBuUN/oNIg+2pbZ4UuNlhChPKySMYUb9wWtYQw3GYTlzZz3/fbD
50hJsdwIniCBJTPWci1GCjvmmBDwIqeZ/eBp6a6V+fTjP9VNaNpFhCtP5WDoyj7GdCPNxmd4vAzW
364JFWuRoZYLqku11DA3jd2OvrTxGZTL0+8fJZvFGLrn4xoLLEEeZXQ7kyCMZ0Xi1BYeoa5J7Mgr
+Px8U5vw7/PWUN4wbIGKo2I56MKsoTpBho0xBIybXPBrZGuiS8H36dnGI37SpGLjIukQ/UCGEhAP
+L9wC7Vb9t4rBrYBYTxXo2Ykq+YuLHzc+SuM0mQoKt8d9s2RdHlFJYRaWEMaw5bvo/7Zrsmbk/Wj
hEowEqMHsUauRRwPrJyztnw3GIMWNwsIzi4PZ/Mgy/Pea2tVq7qHQzGPlbwWL9lwzOpq4IGd7COg
VCZPKoupMpDOI6CuTTcl4PnfRWLvQVapSUddAm56IhuLuQkANKG/Fw0hLEIMwOLYoeo+p14deRy4
CJ9Z4H9w3kl0yo40si0C10u5tDckFwF0dvCMIqdm/Qexxy1glC259H6b9l4yV8U5oyOSib1apXpB
W7+iFNJfIyNbfNXR1xiDMGU/aNfui/k0LHncq5kOc4tF2He7VeMCt4nRFT3sjyEeqdfxKgKPOee+
uMZyyg83lclRNUX5QGVkLevCi9RdVhtkoo5SjWGSlE5j7TNqS0kEafza9bc7ZWgloG9oEvEwGVJ3
I/iYQwtShXE91z/8uJeWBCDon7NxZxwSNFxsXKi0KPpdUEAzdHtAl8j4OJ1Ud9aAMibvfNDI4hXg
H1SseoE0k+d5J9yiIFTX1+eteI2kLMX4+1KBXH6Ad3NfBt3UKEo6aMitTx5XKG9t609wmCCrvtxG
w2fOuH7HbTzG6dp5gyov0UgzZV6HiDSjAb0ig3xc01rmF8cODeamGPfulnOANSdtYJAOmj2s6LG+
LAljpIPwLU/q30m0WAmfJ17brRq1PuyWk3zqVuEu3b3+WgAkClCQ+UMKMOsSVqnD7TQBKoch7gRo
STDyewUwJLr3PdKc8PKKHeieUDO4QzEqjrkXEfxwZ5Oxlw56ivvlKn0FWj78WdA2J5o57JUDjmYO
YtyMc3tuWTOjNwbPBZGUsSiE3UQmHAp2E8mA3/vwnBCGBzrseUK5sFYvfMpzUkREHCLpcj//KwcU
HjggEhSPWbOdBRix48byBP6Fy8f+V00l+OotVF8r277juVExztgQaFs86vE3P+XgIvp7ZbKUZyRP
wyurfXzezIQgSdrzCq584yCYUCuuZEQwAdAPgFSzMLBMLBB0sBUPCzzoMr+RAqMma5BVZkK2B2gV
coukN5XRs5H7KBIUreeip3gY455jwlyEW6hGU0ixc9HvIKUFOzQjY8SybOaM2sp5YXrRHrhOI9rz
IXYHdrF8UhJAhXITr53cJ2vpDAwPRk6qIQycmuAv/nrfwlNh7AMZ8fRt/w0XM+k/xyw49sXC9KMi
UsAJGbNqzDLdktsJ7yUajcu3FiHLNVpLZhYYYFKws0nj388Qrh5TbOCMT0kgadQG6C+ebN/18CwN
wOh0afhlk+xctQpepscPRpRXv9XX3kmYdZWztibCxPsqXsS8uHNfeMozM/+6ReLasCOY0b1dWLUK
cyWivHv+QdYFLVdtiW4lopL4V//3YlCNKRle2XfWloT5jX5JkR6fd9/qqFJkgK7jOUqJQuVJWYNe
qCDXyYmRBz70nvCCkCnhKmzWgrIYM4EtIcIydCC8GvtmIPJ2ELPkF/RQJAsbCwuoqmITlREuJfUu
ry1H3VfX5yNekxl0tY/wcjEvodnBi4PoRJimWMasy4d8ReXAN02tf5adEDtTOmiT8QGwSP+H5gBj
D8o6eLeHzyHh6VgDCpF+yrom+HQU2zLGYE6P+Dgix0nE0BjzBs3ZYQ0qed/uB80P9HZud5hjnDyU
2awZLPQRAaFoHSiB6RE9+MxNT7Co4QgZnaMztTBoFD3G1iEJHejTfgSSeR3+vZjWg52g+rBI2cDx
bgz9+kNME3kBqvf+jgiNj2G007ZRP3YuFro1jLUv9s7EowP4xg/7Eq2aI1v97bz9/sXjuYljK5hT
9njP05MqLFhbUq0ZhzXY/Yg0EyojXZwcnDmIWySImiB67jryNwFllVm/vDJzA1+sGCQyYtB4NLP6
lwhYbbg/oSfzMeXNi5bIw62r/rl8qqItgT8PEYPgiuU5GuawBBicYVTIABn4BlQSMB8t1NnFDxv4
sFhiF7m3V+8rwDhW+kgDQPF4dd9tsmafk2EIPbCd5vl5qTQVrB8qHkdacAYtZskBRYW0z8nHCU14
CZoz5Mmh015RRjIE2VtQ2rfaOL/m+/BkHENeYYb3AaMXhqP0zrBhXnQqoor+UI4IUtMTnSY1IMx/
SI7jdIlJ4xihK6tDySpyL8fU3aKsrnwNIt/mue/uzSLJ+ywijDVe0HR/U6ZltJWemjhfxe1hy8rY
EIV84kRY5vE2wudfa9Fv3uTLT9om+AFjbIDTEf6e7LeUVGI/FCUaEAc7u4RcBW0PDSiXMIggo1Am
eITz/IvvZcWUDWYGjvyweZGcEBYyjmInRj30kvm/uRSpDdhFMCvQIMmCEvhngiJrtFlaGTD25eyH
mcPFUCLG4Kh+3DRbEZHGcWIlx6iXulyIefAwF3K2IUs3Mw9OTfigjpLZtjKnax0zCOlaJAcu9pnA
HCa82LTapKP0aZ9tW4QB0W5bNB1YolHUg7D9KbXIDUpPzUOUh5KbAkYx3zhiBLrOF/UGJ3/11dfR
wuEnyvTzCITwZLUgIhQPNwae9D3iTZoIaASdBLIs6AF3v/AHK3BeuOubMAZY7cdn4uX6zQGvsL18
xyTkBxtUcWxuAeiZgyEOo8BbwOSomHH33ZzJEiOWivKoH24rEZyOqKXFL/TA+T7T7dAZtNhWMzXn
tORwG5pxivdVdDN0mbvDDAz2ZrNCifExArWmlRnFyPn0DNqXvfriFMk4pZ4a5TwG3HqwnxXhyNSF
4I6tB2cdlO0NHdsTNux7LLVsA6O34tEQ21x7WDq/xkW3eYYnmY5STNk1/9vDhRfLnVneTtgXei0J
XHtZWPrTqdr2CO9vyDRIjyBoQ8DBaCtjT4Bopng6Y6LGMRQP4go7xk/xLQwzoR1DWKv9WgrgVCfh
COSPtE2G2x/MYAC2MoQwbme7jIN5hi8uLFpgK+CLI5bR9DuQJrI2NEv32Q54Sjg7DSLW2If6oyrw
vjwLq1VmkuzZ7CD4znL6ydM52cCJIe0qGh5Crbi3qLMomgwiOzqCdjwNP1liKWXY+24Nb9MeKCHW
AF6MpQxrsOGrSGEhb2Hjbjq9K2HGTCoxsjMJR6OmqQWMhI5cgzrTc79AWh/yQP6hXBY1J3RuQhex
TMCTqBkQwgH6BN32g7ETqKdMaC+x2chMxUWP5LvDMfHnorD8mXSqHrOsiFlH5pSK8HE12X65cZ4O
Z4l9kfnfbyYcEigRTGK5Rnic2rLzoeNCwoqii7Mf+eyL+OexFJ2RhFBmZWIs96b7VyzfBh1xvs2Q
kQYWS3oYiGIH5GabPViNO4HN0PrpXJtskIwFidGUHLENND7iqpSMOppEKUgwoON2QWkvEWkmkoLo
HD8QhLhSir7MWaXusjy+iwkpolbwGYq3wkALhPpkgCWNkKTCYOZTcmPxe8KnLRuxTgJ3sKrGqLhE
QQYDq4LsDApZOhw+TkX5QTAAiwSECsDNgc5TRl5H0uY/HKizXICzLhvgzc2/PjIQA6TB0yVPUV3x
rz2QsOJiAhyRLR0U5IIyqSG3mAZFlAzOC0Sz59EM0WnRYDHwr4thDYDYugYOdoZAHadmNeC3in6S
VichvHpoSlw1AyhuPWy+WiKx3WcNRhNUEOUfjkM8s/nofQhVRR3ptPMYw5wKyaCn3ICPGGQ0+zNr
My09zns/JwFnrZ2aCEtCoJB1gD6f+4RyexqVNV2rTk/okW2eJQGsiNfMpN0S3bqb2U6BaxN7PEM4
GDjQqkSJnmAOk5FEPf6xyzLYOML+MWBE4g4Lut84JrckI25AIKoe2s8eoUR4Tjo6vsGIjDvI2j4i
IcBtCeEWyCTsVyI/mXEwKVlpFkoar1jVQ76iEZfBr5/CpRCoy1U94jhETaCBKoXM74X3EKFDrH7s
yxWk35JNcc1ITVkg3aj2KUwfAAyEHMgF2Xf49Ko08HnghAPNvwmRPxL0AsjLbZeuYDCJLA4ibsBj
Q5ayr1uuqxPQh3V5oV/g4uGgss1zNypOuO2xhv7Dy1SAKWpeehegH+qyr9cyp6G1Qk8C8+PfB2d4
1cCOVp88OpkYRZTWvDs0whhXpKRyoMp3IzhBeASl7rRMIBO4pK6X2MNCoIdaCeKNeoV6jzsJXiD9
JCYd7Hwx+zmW+6mKq04VQX5g+oXoY/O5R7foBokK/RN4F1brOCpoLLrYCIZIoukly5dTbdEnigQo
/n5c6Aoq9UdPvb3tES+3Y5qFXw0XW/LawS/E1OVN74dUiA/IIMHwK+dSu9QnZZveFJQKGNzRdJCy
yy6NIgAxC1YrTcCnMi1BxfLbt1CAYdtM2chuhacEJw5tGFsa4wQFVozTUgKw/gzth8ZPI8ME0l8U
84bL6qnKQXnCtCzjYmYtRVZMsB8rzL8JkML06Qe/8Z1Q7pNi8eauo4MfxEkA8lMh8uvTtDPy4Rqv
cW3iwOLcdWb37wFOGYT4kAQwiJFgQOyLXDpdlgQz8UUsJPbppmvRAkC7o1QIaexB3IcAUnwlKlyl
EuoQAkNUrOpBOno+SAj3HuUTX5TFXsA25LzYCFKXap1LMFNGvCytdH4Y33JhYJoCFAgx9ez8uIq4
p3GW76A8iOWEquzJy+OBuN5bT64AbE1v6RMRzfiJPtZ0Id8asG30OwSDp05QW4qUp4NtlWZ/+qhr
cL1kCPLT0oH0SrdvZaa0rOnc+4j46AOwpsHSAzI35Nw/jg6UYSQcIDvco6x3EI+4UyFe8f3mAomC
I8I3jb8fNuACBhD4Pf+SSiP+FuLts+uh7+D2Sm7l4nVmxFoVfspyYinDRNpYUOGmikSOm3l9wzDU
rrZCOM17ni2raTL/MDHl7kedYNI0YAaxRHW/paYrlh3VNILc70mjOscO49Cu1W21pKgjNWXdnNq1
ssGi/1gvBNsKahXyN1wOVuVC2RBna7BeMhsCQeveKCJnGeDIAmXfeVfjd6BM2qEIMSXlclHP4QUv
fpuI9hkCGKXfHWSw3HwJL/qQf9WNTQy6yBtSQl+iimHA1dpTVCDFWFmgI2FJwqUOx3sM2zGo4i+w
PpsanBlAhCMLVElwO5h57gOkJBvGfOw2n4X4JWXQoiSHB2W5z2LJr5fBxwxxUvipilEEWBm+fMCc
scPcCTgGduI35Zoa8MNM8kGerD8UmH+cSmBPqnjmP9KcmSLEye/yQwpXd6k3XCE4CnCYbe98Lw7c
+zNrfg6kXbtSMIdi6uhrczlxe7fXhbEmmwTSG66xyhIdJS8q0amRBu+FvDUuXzAqgATEDb/+ifmd
oHLxqsA6/zjAuHpvgB8/C24e2RDZfe0dp/FBhoPtvF3b++qR3OgqLb0vXRGAUv3g2Fit5Auxszjg
lxt5au7ZlTjp1Bcsx+zfJh3ptVh+ck+blHfLEFBknEFXQB8Zj2kAqJviUUhkLnfbe038KXRZiHZM
D1lUOWbASmKoeyz32tX0mTRa0RQzx+T2Le8/OOXl+8TdwjHlb50CdLncErxFUCuqAHG1ywELiA2m
/5cvUoKGYBkQPh8VI2Gwpp+Kv9eu+GPTk3PMKPu9W33I3e2rP0bT2Z/S2/RRSd7HY0oX94C6aLzb
YQnVc8AK4j0sTXPDjNY86shjr9rwCwgRr3/PQYmFgu62C2MFapB1k/ATJMsUNBzkr/T1ZRMY+/P1
N8Xp5fPAQgWx4yPC/OOhsbrAjIn6ySHeCXWRiMmGGtZP/6quD6QOtxykgDpGtxx2SRV3BRw7d1xH
X0AKqMxvz+S8dUIvMMUmKnSl9XlAUgrDxRLvOGA+5ohIc4jHhZA6iTxkdpnsMQxoER28ETlwFMNV
y1rToxaZ27cumrLEcIBYpK0tL68H36lxtbsKYIzkgVQ0TWTBWVgeMrr5w8L9mF3NhX1EaFjQLZEf
/fiteR8FzjUcZ94Ng7TEMbbp/nUNMRpZ3eHYny8/koJs7BAgifTVv/RC0N4s2sDYHVYsHvmmmtVz
ZZ9u4exh9b9X9vY+Hqs7GW5yNpVW8D5PQjrF+JCW5kFtq13bK1vyl6KYZjIANqKpr7b8w98e2oMp
uysq+ehWnaQ9axM27GRxYPm0wkQfiiQkdFrLS71IbjWvn8nwTd82q/IuFm/2W0YhxIHu4rE5BvKA
2iZS56mIIKFQPEOLgQTUm/1WyvKJb1F0TQSQYQEm7M3Ze2+QF3VHVCgvfrPfrF3Jw+feuOt3iSWE
btLDBkmMkB6//dMYPNc8aYpftyezKjdbmOJzyi9zT6ssXcuFgaT7eXze38fnkexDn16dSSLGHTyM
A8AbplenjRcAioADEJ8MSFuJMTNlq4cNso/mgN5jbmCIhm0ERgDsKD7QHx/ZNRlRFUsWe75mPChf
VnCQbuq2WH5PDME4yrTE/J50ifEAanL95aqaH7ZenAxi2wuxJBeHF+I51zn1EHl7dOz/ns5GFkjr
xLwQ2Bi7A9l5Nn0IQzXRiCa1oa9soC9JGD+QMZeyRPosENaD1yKKX2hFxZR7vozdLzpFEjPtM6ro
T4NzhifbDLWcM95GGBtRauLGBpnkxtLDM3egt4BwgfUwWNxI8LYQURDz9QhpCC0x9z/vqhkYhP7g
AK+jm7wFa+DgwEGCGPZRGYlCUeoDYMF+5ZVZD9Y9jg/ZcyveGu9It7G5BigUtaXWG35HwBV07Qbk
Df+3kfa8KbHFcZgJWmMcuWJ9ZeGkQoXqxWuo1+HT+SWkyrtdNMxGxkWcjy3P6atbM+AQ0i8li+wE
ykEAWu9KBcRbQN5KescmP/Liecny9MqnbMgXcNopSEmY8xrli3TlCdqhcbk2s+RGxxL1m9N3FEHU
gtTdNwAaRYVNXIm6zT/sHQ6dSkvIlAAj4TUkN1peeFd0vRUlwOf+POgXfauTXHEslmLPrhfPI/dR
dIgO9AscIs5StTIukEPUXXs/756H7+g7IsX+CGSjW2POfDu0dtbufWxWnGFlw+vjU2Xy28AVYdnf
WDs6mnzBAa4XZJ9s8oX/OVoXUQ5oE/aQalWt2jWtOy9vw+0b3cRTc9brDeedK+lzb++wLiA3PbhU
OJaCO3FXPR42bNfUJJwsa8c+RBLdMLm9xvq24pYvF/Wim5IvN88XvUl+b3gf0a28t2uCvq2LxXuJ
buIB/x+FD6ZI3Bf07wRFijyT54Ej8T7q2889P3Ky+AHebdhhkMIBYg9WSMakcYGfhPctjfnmeeMR
LEWTZsUH7IeUPheCZVbyND9+jvqF7kPdNSfrUi6K1edo0m3MxBtnnMVSKV4yR2bHkz5pStflnY9Y
uEpeurXL1zglL6nE5uolK/r5Wr60E2WCBdC9mWWrL+GTHL6Ldeke7w1HEJCRQ37e8Y66mTaBXc5R
vfw7Sb2xcZG5hVJGJTtqgUW91nf1Xb0oEwqJ8w/4o69ejF2xxJ7hs2A6SIdzN1HFiU/zu7zjx3Iy
uJqBfOFI6buGOmCRDymqzBuF6nsj/+mzN6K6ZvfbMNlMNkyfuilS5R1NpTmnKqaYLZbJHPOt7fMP
pJUJXw+sEVMkmIInZfaaKswDq2Mybo40rPfmKGOZra8t3B+1pb4GAnz/ldfzRpuRDMd7Q/T9GVcN
ts/qIo2uZkzWRF/3P+MOV2KgNk/FDbzBkBgnHb9z8a914cTwHUb/w3DRQem+cC77wMie8KgTrv8V
Vt7CNVcwasVnlS805M/d1412zNKEl7cDREwwpbMXrrqlh9RmQGQeKlh65L6QrsKKwG5boM8eitp/
n95Q9bjlqDgiMPXw5uY/49+fngiFwLIMIJLHi6+RukCsAS0rf6DsTi0sgMtAOPOpCzIlyB7qzRiH
2U6+1xf6kQ8RpkOomrHlMpMR+BKjElCnTbkvx5j1bc9wfDFG9ODEu4zw4S3jfUXGVfwo9zwiXAK2
8mDAHsBm9mF8tccQn/35E8VR4gqbnsQXWmRhUfyDFYGDmSuCiP7/fCj41IJNrTApBXzx66vg/gkb
cIu8IsF6Fl9BEIs55HkIm98lK5jlEPiBAm4ksRn80AldNxtozYu2Lx4desLqkePZX1Dccwwfixll
AN6wSD82yf5DwA8mdFQurEcgCqho4Si8+wIA/+dhBHTeMmdbNlsWbyoIlmt4PBWekcWDYwQU/Pn3
E+zQv+sLdjWCi97ss6cE4fnMnwtYgEiBrh8GEAUBUB6VwVnrhw/p1+eHBTaGao1KzWR04FkEvgyx
jA4i3jfpQmg3sL+koC3ghoPOQjqOl0LPqwTfKSYK12KaLsVREoeVGLOxJuqEzzwbddtXS7Bzb8wr
oKGhqtkWDwW9uTgn0HDIKIsxq4azIM4NZwG5JOHRnJvX6M3HJowVqPXLci2s0qst4JC55yB8+S4P
9TbAf3DeQxZ1m+K/fgMT4a4JkZ6IcIfjhNicfuQr2gT9AdwY3dp1LoBS+Fo40UAeg2IH1K/qIrlJ
f8zZYvlAs/rXFMt2VILMipfqtjk1K2lfz6uTcWE3m6oPEDG2DP5t7+Dt/1crm+7Rm0h7pMRsJlC/
2eHYuaLD80AFsTIez5vB/1nZutnzwHfajXVp7+wA7BeswXcscmS2+P9oOrPtVJUgDD+Razkx3cok
iIiz5salMVEEBVEBefrzlTl7ZcdtFLqbHmv46689OxRSB5E8FT4W2DEIV1jgP+h84b8lgIMB718G
KoCcRZolQQWIEDUq3YIxOW+z8LEnGSjI8V+kdeMb8bZmt2FVfRMlaGyyvbIxvrEVVb+SU6+1QXVD
kxT5BGPZVwX++zmv2JgvxUQpttm79JsuR03+xOhbhE/j+wHBWJ1vzp3jWREcZdqMEJa0kqipw5Mj
FEfiFbI6Yn4Nk80+U6YauBVU3+QHmyv+nXZ/4FkPl+Fp+rD9elBl9fPZydZ2CwNDvAKRkokMd03t
5hS07j6S15Wka6mbwXx2G2f3gGWKTFIZwbM1hSon6486VWSQhKsCRDzq3P3mtEI8AvOZxdwIG53V
JbYwnhcoBF1y7zx+MMQXyAiIS0DXgQ0WCtbAnGwHw5PmoMYxMwhjxRaEuNiB06P/XL1u1vu56j6P
7Q70F+/r8Kbi5XY4PhGDGkLtHlY1e4Hr1DH8CDgVO31rR/gMyCkNDbKnTfTO1y5Du6iPVYdc1W73
6fQEmYlJaueloF6JBVxkucs51sNWiwDTGRoJ3nrtqNQRI8QF156LQIkFt4dVBOGTsOnF5TlWrs7t
MUZaia0bQM5ZveBgKx7jYuf1VLgqNKckrc/VAdUKdLVo5npniPFAbEkqTh2WMeqEsmb3EHsgaZEl
kuH9A3hQyNuJoKpH50N+ABYHEW1XIji+gQod6hHLil7ENr+DqEEPnocHzMQ7q6OOyXJMz4BZe6fR
7RRgHxqfxvGPEJ1VPAl7J+YyVhvOVjgICBf+IrnkueUSPobZfqwEvZfLgL32jVfvLO3skOOxvVV0
p0HGeGA3+sFdBlIWI564a4vXCMJLXJCIWYQnUXViSNDYmThG/lD3iOcIYUg/3K4XyCdnFzGmo4r8
1Sq22glAGqnogSYAnum5vdimL2gKHFWkKxabMxwTYwB2OIg1n31nkM5BL7+1QYGmRbo7cCgz0smw
n0zTTQoVDD71K+H1RDy4vJ7PbYA2kIkN3svTGx/mut0dP/r+rpo1D1e/gdbAvvM4xrn75gy9Bg/i
fRD1SzCcDsGSGgHX+GNIQ9CMNMVmygGAUOHwv4DCukWPEK8kJn70D0Q4zMtsCPg80RqxnPDEkDbD
J6bafIklS2GTgBwTcRSXfyxyIPxW2HlwS2Gr4Xpkxpc+QkTEqgFaj4bwCReomJgM4ipsUmt0YmKo
kK8QDtGm6N/4TTgVrrMBkxl/ABw44JJKl/YD7BZnKSAG5M4YOkaRVxHvMb0zXykFiU6EZ3IpMH2b
AYGPO2y00KVCb/F0XvghZumW+0Eg0gQWI3Wx17B2EbV3qNIwZWPIfVgimhIBTPo3Mmqqdn5z6AW2
JB5US4OrTb0PmoYfGG8f0guW3kUlgBb3Scr4m0XuOhVrGwHVqIPoIRBcAWtGxeZkJo0rViJsaoiL
xbH7eQ5cBdyCV1zQ5VTDLcwcpH1yR2AUIx7jBoIUn7aNMwU/HksXLfGA8wedv965bBN0Ja5pOl1a
9bbO32h7GVhdjQBk4UDoz05h/7eSk+F2vIfPo8wPeltzTsC8GWAwjsSPGKjbYoFFyaAfGBS8MpQr
OzKeCxJtMQt+6GfGh42bp8AZLqNIllVYMT4jckYVwY4NcUrDY1tsREwRLHcTTGriPnqaM7zGnSBd
AGqZGd+vPXe0NtTL//y7bD+TjWbdCya/CZT/Qi7Kz0ggiosqw5gaxMzGpsM6xOlGD2UA+JkBKA9I
JbirubUrmHsejY7EK8+IA/W8PdjH5UpmJZ1N02+fJiLqo0EztQmbAk99dvMIUQwaotvidmzvsYti
rajYY8mtJsL7cyHTPSRL9hHLCgPzJso2pBRZN3g0iHzh7OzSbDEbosHeZ1j/mZ3QGFXh7rdrd/cx
UAVZLPnxo2djiuU5UIgoBe1mIRVBuRtpzmXLhGPSY5pNj/cZg8w+3l8xa4CkYOXlo+3704u4H2Ys
M1kFWGQxRXoYIiF4PhZH5hJrUOb0kSFhgeZHirwdb8fLVhSaLVr1lu5ncIujDAOD8mmOPAIs8mh5
uwHL/25A4Unu5cGd/OeUyOOz+uhOrqDJzwVzpQp5EpRnVlaO05PoK8BuVnpk1nAHtTGTTs2AkaD3
4YhDT1zdsfM6O3CX9u6XJrqv1Wv1DI4tiwB1T/FaDtRIQQqRg6RUSN0VsR746jB9/laD0VGyHihW
a4ERn+nOzgjI0XD65pfBYSNUL0iWDl6/R39wxJZHpoWdOboPJg8scyKOGiFbcg2fy6HnEFl0uNGp
l+i9J6cDnBaqj0ear5Oh5lSuvkIOTZbJ8gGvHeYLk82HM/qBtJ9g0un7kD15MEXAlWp2JrC2QKtE
DgXAWJdAI9cEDlCyS5Az2qTN5Nd4QceCeCHZidEZoIvHEoYKAmyiPuQeCRgsENNIfJjeicbDCeA8
LZ1kDJyXlAS5KyH5F7groOMmc9WLKQw6jmDOK1PjSsayweRtFgTko67IbgANAdoVB5U5QQkasCuZ
Pz18ssF2f7eWQhEdEzPEMdWVDOfELBdDFFWHs10/dkKOdTKVKsNsDI8kCZPuU6RzOF6P+ZB0O+O9
YaPZiE4FHxB4GCh/TsuGu4QzqGNuyZ83QxggS9GEKJfhBFoe/zlJSNX6+novb9vGY+PG8YL3pAqr
kHhFBwjsFDU6Ip4fjf8xK7bq6u53AiwnIQr1Po/6y3LRQLBYk10WMVTOse4qj8j/icnlsr3hrcGr
sKqD9lhddVcE92LSl5VEQA6+GPWXQ/O5ebutIzZxU50SV2Tw2/VxxK0uZjZUv+7rlnDW4VnllRhk
721m08scXQQ9JXqQVg7urwX2JfA3A+BypF7FrxfKbABQFpTBOULvui+xH/2ABQ/1Exhz67RkHfjA
ZrB6Fmvt/Z2OzuZzdCENMyBJMhfz7WN58vtRcXgRLkWyIuyzpHrvWqA/zB7V9vwOMSfDeAsWs6nt
rBqkv+r3c2zAbzGIgwd5sJ77+4JQvHoPYog0lj38gMGbqL+K3cJRQsWvNrmNyQAA4wgwDoojyEzc
9NkYtzQiGacWMArQSIw6J0qYknZHmUFJS7el8xZUW5dJey7V2YRXWGlY+gpZJ7PJ27oG1fAGy9Zt
uOwGCrnQH1gGvrpEqSH7bNO99mYXJx4FrChxIQGos/78iesaXwWOOvwSB4CT8U/vq8CfsC/hiBg2
0/Yc5AnzMgccse7NLvBzBC1X83ffyu97o+HsJG9ol2AbfGTfT5xdeE8BogLmJhEMGxbbGOBy3I0s
rQWdkEVk8klXyRGIMrscAVSDZhVvu/gh/DTk7s6v5nY3fXASMBR2UPwsNWiNi31n3+xzzv5VuYqf
5LTGfea3zmYbtQ2rr0SIQPVoxS7Mp1DYZX7FKIMD5fUAlx6dC84LxV2PgAHUugP+DK9/t5Y0lQEn
ThPcQ6KiWZ/6tnIkCJQ7fTqvPadrwFMBwyFy5qm4HfBNxBWQSxoSCxAsH5VeAYyk4FrDRGPutrzU
8OgADiQcm2qIRiEaCrL21IFlm9jNfF9CTZgTaQGDNzgWbK0PE28/Fng2zRuIm0mzBuX2yszeIQOO
hvX8CwQdfKrpvFJN5YDlpP/22WSR8F/LunAJFT8P8jl29t66+kFvY990ITZY4p/F2/ZYgtHB74GG
D+xi3DscShKaKSNqFjwogEcMBojjYJKm95/emhrvPyfmBXA48pen2BDAh2EYuFTO4wdsAs5UwoJU
YWHGB1DkZFIijtipFEsrHVjKPvAhDAvv/qD6AWIIFAjbdYVJAGsTe2hbQOA18AUgRaxcnEIHMZMQ
09oViB9Av1vbMtbqy6IouTMBKW0aB+Vw+cSGaYfrlFu+tINBkgN4XsRPgePmY04tI7SUHb6MZoGq
fv1qi0mAhPAExADYBjLoY5Z4fYkF4us+FcMB5gTUJtQOiOHEF4H5dv7n7KhwZNAEbA63SV9hyS8K
r7IfYRGdRvkEGmnsyMxWzATJ4GCsUUVfX8WE0mLN7P9gQ/2RH2zc4ifoLp/zcp5PFsmo+nr/YKlf
o78vr18NzitCFN0ygKnVJZAw6OHqxZY9JkE1OJQS6YOxgpWdf6APcFIpmodVAisEAJPL6QMqA+D6
YlLTfgTg1xe7ID1DGN62HOEYbH0bcOTqKwwBfXAYcwMubZR+nFnw33+rZy/BVsm2VloGkgD+B7Jt
Mo/IYE7fIz6cLHRvuOGAtLAnfKET9Q0RzBFUcsJS4TKHmqftI4cW5/AJ9u3sIVXGdxHLkenxuCQa
TA1iREfswtmA2WSHdcwQof0+U5w2Zg2wc8goNzDmGP0tA8gNJz6uucLUcQsgShVHdc/ZLY+O3ZGD
B0Xo2bNEHETPhnpUpFSXKuudnG/I1PVHixSjNPoLKQ6OOGLKIzIqCoiD8I0QhVSF2Ef7kWh5IkRK
VCeEOy7v7pExIarBGXPsYPaGpZitEdPahl7gqluMeInEhZbFzehH1N7ge0q31MD94qNA5mzbSJ/o
SsjtKEf9PQGf5fEs0iCyaJ+4bCBdotblW/Eg4GB5zHpBPEIKEqWOkl84Hs+4MPr7LrMvj2gmTRb7
fER36CscQMd3eN4gPyrPITqxyJI/d5/ikyEyOQLoaUTCOZQzlQBN0co4koHDiBoW9fcoOOi3DB6i
N5MKDwU2kUfPRVmiV4GMARoi5ujxUV0yG7kfpQ6hE+zD9aNdAlRrNQ6u9bJnoUNdJHGGx7PSQeKq
gin/aaMHcxm6EKoMb0RPACzRQGjPY0Dl0zyHqKqMKCh32pg/LAqgvzGTcMmOyHc6VCRzBcsL+gpt
51tgl9mM7qWp3dq6k6wI9ZMUXOiBJONkDtwdFBRiUwhNRfVBLkeBAqXFw57Po5icDSDrUcYX0DWg
SirBOySqmIBxrw769gsmWJ38JzatUVfxCSpodr/p9T6q7PJoED2L4ts326v0/DEhOKgdG1clKAr9
BCW7JIRqiGKQjNI7jjyE9yMB9Jg4EYz45jpDEypTYBB/sEWWF4uNzO70a/hmH2tIFAwo8RjPSrQU
5k7mYvTokmbxt2dhUmAGs3CyFioCi45M0UTf6g+H0bkkM6ZZ7zSiRYTb9h5THpRF8AbFWA6U96hT
kkV73r3ZTeleIfbqk/PCx7LReK0Nas8OpkxmdSXbCx2o+tihilMIEkgnTBlqXqgQ8eLczTak9F3W
Lt6vHoNM2eRdXaDBZyGj3MbJevXvobqq0G1e9qkMUMDZdd/psLkSSGqDu4xTj+nVTofIpRYmyOvw
XPrXmQEjBXO1ZfOIDDyE2KcRe8GFaQiyCvpLaIqE/pHZwXaggHk6Fk+7u8y+1BVqLOaWnc88eabL
hz66dsesAv0e6cCDF4XhMaLGyWXrCXhC1CydnIltOwtRnZ+gduHWbAuaB4w9fYi1tVloSIOkLvrg
rNor5hz8f2ZK0nKCbm2aXrosFgaAx6aNquroRKg/YLK06SbDYSxybIuotqjz6YKtTgdcApE+4KxX
Y7JM2RDov2pf4C/oT2vmL3ts1wK5xU3MbhoyoxuVs83NWIPRU2WMG+d2BzYnz4qtA7tZ3QBuYona
mnNbAJdlA86fQ1aeEqh4QT5bYommDoAJi9FrRii12CS643zRszAWEF08Y39hbjL5BNMA4B/xKGRa
UHR39V5RZ4IDxTmb8lsIbM66kpJjSPtVX4w4zApEQGiM2Jh4fCVg5HMwWlhsTIb8IZC0ZAQ1N4NE
UR3ERGJBMWYApsZtv2g3NjsifSBz8ZeXJ2oZy2LIYu3/dj7101/g+RJikW7ElgIb9ADWcbrYDP1Z
NnmwgtV5029PylPIyt0Rvn0kjAaLV2vDPewHvYDK8Tvz/Dmhl77YWzJsss8FBTWtyRmrFGjKU4gp
o90KT9w0Y0hyTHyIrZhHzrYSSLM6myyk4wj7KznIGziTqagAvzvryb7zXLALsB139xRPpzPT2B2P
0L0DpI3NcsG04nFKr4ueRY43DusGDnvd1WEuLbzuihPSxphhl97Te+9PQ5SaoeDKqMR72yf4U29s
jIoTw5OabvHQ0jc+RKgB7KZ2PCwggr6HMSvoHtZBzadPb+eXXgb/M58ic9RQYovssfPp4Z1PnKp0
vHwrZcRD+WEWyDfEkVE0Vwyfnuz5Hskg/r6Jhzu/CeR7DiepHQuYJ6XcQz7guQvvry5oX5nvlPSQ
Xtv5fFWTsULONCm5DmiE4jw9edySJxDizb/n0YnWpEqgafxiCykxvXR5QmnpX5OkiRr3SvE6RQE4
Gar8L2UpvKeL9qfRzm3TbUKJLX0hBcq7vxKwr0hP5senx4PxlxT5eVbVPx+lBA26a+k3GZIezoTG
gl1WfnLvzLYfFGRAkFukXIMrNYZGhqxrMqh8rvs6w6ry7kYl8nfblsemriddRCexCDw6RC5mGv21
TJ7wr4PlntPneaEyl0vh+aaCxgK0BW8t2Q/sv9+/TxgpJoA8vMwjeU2pFv6AldTFk9GYHTNN3mOW
obE1k4H3K+kyxbkdiaWy4S7hoXSaoMNfq/plIB0o00M2RTRO7zSClJf7eAwI1nkjc02eVGYPj4KE
WzPDsBswkXkWVwqTqz63yH+cun8zt6TvepbcVdCEmh4t+VIqFLLgJtBoyqcMGiOfykj/1YfThnkn
vOZMw1Bn7ul+GkkPwnBBMDV/kuTBA67z6U5WirTyHsr8qAMm9Kcxsl7kfpY1JyiMLtSAnhh+Zp98
Jc/NBBciMLHu3Zkk7OHsrowmSTXCEokpYBtt86iYIDmmZ38VMvcDsQ0jTdIrt6PMXKn7b0b8rU55
Xpmxf8/LrEQalOHTfZUfGU45Vz5zcERtWCG5VMZq57MmPiuBLVMeB63W55luR9aZ1IJVC7p2mVY4
3OgAGR+ZVewkOerNJZJJKaPKx7/ShfovQ8ShwgesUravnfsltzBO0iMyE6X9QhqPgZ+bpIA2k0he
77OSlv7tN21bimP04VJkDGgEJDmy5tC4h63BdUapLt3NQ9YBGxOTQ7qB8wFHv2wTEMORKORBx8ke
IwMm/yNJyUIYyY9sX9LyMoBSncYBEOKHIZMv/tooCBL5+i3jLCXUDINMDgartt5Yr/iApqRRyjjJ
bvn3TqxdyG70ecKSkakvPXk7ynzOwjaH4nUG5iqU8yWqOetukfwUC/niOktmby4BjiofYkpTkcib
AJtyCGkYBjTsbLQW9hYAe/dZBpUY0lSxkJNsy+SltCfkYvId6U4wu93DB3eBPPZv0SVKKP86w6NM
GTV7qtyP6gNsJ5KbrrPWplhcaQLTE9HmC4EFyDdSygPQCjEuVtzzwcMi/jFVelhpIgzLAqI6n11G
iUEHjYyzmpOMCY+01F61vosFCs0tKiHHIxtAjmkQrQnhnvOsF5xNbXOLDAcIIiU6cPFO77AI6b84
arWH194zQ7oWyxgWPSbAKx2iNBEwxV6GewF1GHMycGQo7kjdBxqDTfUMO+D/UGVEYfFFIFyuKB4/
Txp1PnE67VUVgmkjsIoAP5b5276ukLJUZZDswbb+ys7Ojl4IqwKoKJwdx/y+5YGqfVIT3W4qDkJ4
B+H1yvV9aDuRIhb45ZHZEOnZfDjPufd5vLZCTPeyHqvV7TFVf7mCSXSEz3fVTnhANgMO/Da+wo5H
B55RE1ciz4A5JOpglYx6wX3W1UYPuBtKWM3jERFmT1TPjsdc/0IwqBfU/tr3Cf/F1r/Hxgrfnbh0
hBWNTeDK5NT3aSR5FXRf5lJDmvTzuA9tA4I5MBwUYzriTsQioPMTKTShf3g6CC0IVHhV7Mce6qKZ
MAxBmLzo/tJanvVvw2PVXbbP0mWh0MTyJecuI4VMhScBoQukILs+wieI+gkEyQVhU9auLVwWNJLm
Q3pNMziA4EZHMsS7NoOMonWGPcHnL3Dv7Dkoezy9SEgA1zfcTudmMEfFJlxQQrT0N66Yj5MZPfxQ
HfTIVjHmvbA7AfF5eNWKenhACIWYr4io5Mt5M0FjVEFajmJKYAN72mtVBq99pzXJaFxDrik418UP
hy+EiAnao+lDZh/r5TEYT/iDLgDTz7BUK/QV8g7BI/SwYBChUejMO8zvaJh7diQkNeIH4Wul4ecj
rB0tOIN+6SgChxBl0SjeDcEbLiOinSFesBgDXu+6CKFUrsAesn8TtI5/FBOIjVTKNlntiThMyOPQ
DpkE3EsMWAN6S4zLUiDtZPqzWmgYFUqZLZsNiKwdzJjnaSTBMiDMEg+NF71ceJDR4VzmD+IrxfCG
KcP3TBmWmzStJeFu3ZY0mTcOzTGYnH376yNMccCxJScz7pJdh+797Hdv9iODhZKzyaTRdcZ4fD43
ZC7J5vdimr5XaZTLSkPSm9HPnJckYQFdaeEyfWPFrz47pbBr1t5BqgOxfppdwxc3tjayiSH8bfLF
13UmFaFOcLbxIO+V7K75giAbfHB4zAZs5LbswrSjtbmH1Joe6Smkf7DkHvB0Wvrao2LyTsqVezn9
Pnu1IXEwbYpr05wvabTs3FhhqZANImVFrM6lS/6p33xBB0L0zg6u/hY0h4paG6ZmTkkVdxLzQOJq
3IDczYzcSDk3ypO6AGVH6eKJf/b1OTrOW1pvbHAer7RNPHvsXysDPTFdQNhifKeLbH+FS9yYZKtb
ADrfNoa6ze5sK9H0sdbDXVh/kaDUhu89ccgI5nbdl3l28Zi6j6FmPb9bJDQRHx8IiJbzGPW8DqnS
r+v7qBW0HIuUJ2zRqVcRozyOw3iGtxtc14xUEqDJ3mbq6S7GVodQFKdH7/aczYZYJ1yATA/zAFaP
pCQPF3JSuIrYpkje/CQJSsoR+3AzAIUOhPpkacCOTprmeAzqcHL1FPdpR7Ap4K6PQ2MCkc9cn2Yr
eUj46Cobznwy+5Qb+VrlmEWMFLPYsG/3wLnp4PouTs+JkRUQpMhAUg697vLqgwzwSyCAwAkxKJoO
xqphZ3R2EqysVG4vFJ6BMpBssVeRHIVgfd8rh6jxJBaXvNcN/KezxH042pjA0dHOI1k2PmwHIJ3V
cyPSlzgQjT4seNzhHRXz7bgYurAjeOTBtr0cong4rG0nG1/HiavZgxPouddYMqbELi5BYHV0xO3X
wYiOTCOiKRkwQOYpePQoxESnyRFxRMqLfSOMx/iQTq4a9UgRJLSqQLnoR50EHE5pQVHDILRIS/Jy
Gr/t7CaxR95UX5tmwXuTBMpUn+gTW5tCJjrVpkJD2bgkOSH9St+78dsLIYtwe/6O+qEjIdI8kLsV
18b8MOqO1BEpicf1uPIuw5ZbBYp/DhNvnXmQfvB17mO7mZ1HdQjt8TSZnKfxJB/HVn94w3VGPgZ3
mTnqsPC5f3QedYMbEBy3D1dlHUJ3GZ5H9+gZEmEXtYNido9ei2e4FDLLy6jwC7L3DJpxB2u4BUlZ
0A723QAugeg8ymdFeJvlYWd1jfYt/x3ks3R22lZBArx/k0VS4jsowmvEX4t9OrtGJ4zDqx0BszM4
SPkiiT6/i/MMV1m2SKJylUTx8brIFg3gxihbpLOYtMdJBFHbJom4Kh9kizjSN3fP0E2+KyCsivD9
JdRyC4v9dVHArRETefRtTBtTevyyz1fV5rRofe3m63T1JmorXQXpSn7em9ZXusLOuyI95i8+wt90
VVTW9rWpuEidPzaX1Vqdk7PGOa/ak9aSxFODzrTLO6Xtnlc9yWg/j86r7kQbf8NhjJMVovlJiYOO
pNgnsoOQ2R00ojbuuNEN0l1lvBuq8xhMdDOFXXmqjfEG+pCw9OfRS5g8lPF78vR748Kmt6bKuD2H
naY3jt6T3riKOmHf+xGsMj+MMZl0sISP6hnIsKGBuzTnteuplmZGbQ96dd5C9TskM4CpASFuH0E9
8dMJBZ/MYiMfDjQJXM6vLZ9qNsb6vVwbcwe/djMDn8X3cpUeyN/y/rLWbK5h2WEjXas0Rch05RsD
M46ZruVW+RLm4YhLAX5wtZSh2cWQ6xYqOW4grLbTtXg4Nbs3M+yfzowURXxkyJ/cQKgwTimuNUz5
oASgY/VmUQ7OmUJBVWMkox2Crv5DWMsr3n1qks8NW+78u0KulyJ5FQy2K60Fg0h75CqqEdB1zLL+
dwnJ0tmx5PbEJSLYpRuHUnQfz8gsXxdc/uRJZCfgVrYA7HygtW8g1k9LHj7imyPXjWB2XiSuCoJk
KxtHCyi2wLIp24btjOrlMaBU/tTd4q/uloZxXb6OXWAFa7AHfCKtSdsDeXNaSqOkaaQyk2RDuNnl
EymMiysSCtEQJsdQfgSJLa8URBvl6isE01K1oBioEP8JkIbEfa51dtCdJ5dQkA234RoAYFis4X+G
dW0GNxFpvIfyTbFmCzuQ5WgpxdHtW2biAS5BaYXgI6C/p86aiw04pTkAllcOJjJyC2i8Hsrhpm+p
k6YVUE7TNBJZlfK5VfOZXEHIvQwRfSDvpbFXFxj23+3/Xwz2ujX7K06KPPN3TS1SlyDe/xXJTfLF
zrsuqWMpJZGhw9W3dMWaAQKk/mkwn5NNhNvlRvl2t2W0uPdfkeWhJQ8gePpaMJ9nR6qTFuIfoFLa
zN3PA/zu0iq5WVpVDjPayd8RDGAA6knHaXIbD5gs5XsaBoac7ysKlxI4CT7/EyTHz86T1nLsbvFw
ywdyiXwsnOPyjn4GxcEbuC0og4+/SCy2FUC6fCoVcDchkNK1Bykarw9tki//ytlZO0ZMyvr7VLjL
JTuZsHwLyv/6I48Kwp9XwfXjCpebT3YNid5f6+iSNU54ueLzxaedUgsc6NSHvIC7uxneeZe5eI53
EbB/B5Zwv0FCkGoyevDTAHMX1WuwtfCB087Yl9bGcKlLlfJeyo/9hsdrhpJa/cQVfz+nL2mOXEHq
hE9hXPFpoJQkPxcn9mNf7oH1HeyqDxBAWkmXgx+SaATqAXdNZ3wo3BmJ2O8cQLE4F/IL0S/16NN+
vLx8CEQdiL8UlpDQLeH/DlTohFTwDpKdk08KS/K0xT5UlFIeYgvf8C2CBJXSlAsSHE1xKOpCN3QO
tIoauQ3akM8v38IeNKE2YlY/8RnJl9TWwFEvRUsLY2Qu6uaxE97/PeqJGqGipxaCFrlOOvDkA3aA
wZ5L/l7lnYyQ0N0/XBLH8H+HT+4/fHborDs0lkeVD+VC+ZUbUX1owd3996mEKdBnkqtV3srH/5rP
/eCfPx8Qc8A9sZ18SSlIrsTSmMTVEukgcROMjZ2AGsYNM24G/IEazfP+1UjIJITxnyqBYPDENlgI
KZbke6Aw+IhwBymNSBNAJSCPifBTrDegBjJqkPQlGZ1IGU4Tac6FnDoSUN87gPhIarkE0hSwGvQO
RVHg6ydeAi69kYIWgMPDJIYFsAg4EN6fDQc2lTv8XKVDPt7322+Tk1YPpEgiKSrvlYwumL/63jkf
dvpk8oC8L+qe/ffJA9CvPEeJQaaKIFXdLkTijd8Urn7ySJRN/KeejOD1a/LhLR9edL8mAvA1iu9B
oY3VxC1V9zqFOChr/HtvVI2flXNvfAD/Whkm9+ANLSnQAbfikRzwFoQKED2I4/Nl2LcC79pil0aX
KjwRi6wMHOUAwScBHDWrk2zI/QHpLPgTlhzNcDQk4RZ8WMN24ycp6Z7NpLTKtkUIqXEHeoO3OSja
gJlNrQUYFeOAewLaRH5xMFJti8iR29NURnd1rjAAPRCtgnUHhdqQBgEECqgPAnxKCzhCB9hJS3jH
+HyHh7dyYC2DVoRAlIQiVQJB5+RXLsm3COLu8w9YBqCJNpzLtdkj/KgA0WOnPaivHR6Ue68w4l0c
ot1PRUAoQwcMTeoSssKVxG9mqVzTtIAxEFcP0VUXdQa4kAqmAF4Km/563B2FrObVpKyj9GTBlHbR
XAXsAylid049B50A1pznAUCP577o4JUVWAcgi7wHLYEANHgkgisEqw9+gYAlgknvJO+wCJnYiS0E
yK6ET1zgwSU29eIUPZt/3NJry400B/AH2BE8hfgaAVsAmphgKOt+gBNA+KkPmIogNe5BopnQbNEx
4HtA3vQzs5jfiPGoB2CSgdNAMwbUjTAAtjyiouTMyCC2in8KjhXD6i5U+NHq2eXXmJ4iY9obw7ll
EAT8nUIhDOx0W5FsQ/ukkiQai/SSwDwBeJAjkEAn4qZAbSKyQRVHTk4Ad4qr54M3JDKA3QBeXEy1
Z+UAXyAgmyt3p7gMkZjv3zmEHVi3SE4KWw0hPMSi4vg7nDQPFFwD4r3vXECBgtnCIN0zs2/4KjNw
xtUgw8rxMmPCM77foNbA4IJN3r6qwRsO+0JImWFQvmbO7gi59utit9pmcpHPCPK+9wb5e0h9oPHa
x/RX+yJnTWdafYsmQDq4yPAfo/obLoIbu0mYrMrN2euH2Vqfkdcneoza7hMG9rcNf3mgm/jVBz0U
mLvXrAy/WpBJQHL6fmchhgrsmaj46rTnQfDiNGhIlfcekYuOjGYQbXnIhuRNK51VNqz8HFfNaYgz
eFhiHWxZ2N18SWlguJWFyc7PgDz2ppWjTOm19vz1ncFh4bWW5/0lfAUYZskjMaiJ0QOtTPw8gU8h
vELtEL6UTIOwjRlHfM+AnOwFtIjEb6dmjTkV7AudB+NpM+dNL4JDgYzri34IKnlhRA2Y47f5+H2R
lwdWLwLFo2ydjm+uZFmGaobgSRpnPkGuCMOAQgwC7BQgeo79jLQ2g9dBiXahEZ0m1eE6L0jFBcIY
CkUOFmSeQy8qQZ0uaSikHyXoqvW7tt94vQmdRQY9Skr47fXQxbxJK8OjmFoH8DllZPrSKpPLyPW6
NBbElegd24CcvUOyi0FDeh+yT4NTJkEYHNUgTKEUBDBFnJ/C3CUzMqzhg742gLW47o6MPgxiVovM
7uzx42StEuS5Llz+KzEo0ZWHGK4CTgg2/APatv8c91Hm42/1cIVU1HtNSNVkXVHHk03z9YS08Esl
Mg2puU+7zNZ5WMEx9LMbaasifAjkCqPzIIbYByAdrHiwoCAXHdTR9RgfDSz5IFkBmRXEtUGHbSxB
aBJBe2adQKy3bkJCaL/JLIhyeDm0wmzJOZ0sT8tu1I7Sdf94bw3aLAr6DmgzaF3ZZwfJ14vGXIQ1
jxAj0KdnScAjYbkSc1oCnAb9sr4SLcraLg6N7hRkLgTk1jFZ6egdM2xIUItfOBFNKBOVi5cACbmS
JsGOsdkSy/6CsNg8E2L7YUpVIEjVIJQk+h5OJrPtQBNa7N9E3O1P0aM7OEX1b3rHKMyUMe8bgmi3
yRLBO9o52vQKkDcPVQfZCGTuVos0YazKJul5+CG0gK2DIUlyCyA3JIZr7aeavBfar/7d3rSW9ay/
6eyfgG9wDhLFwIRHb8ZfOusg9AErnig/t6/nD2+zk/XiEIIdPDMVrIaA5QW/Mzgz3xY9jAyQOZEf
pQsoY/s48u4FTBXnJH+Db8AmvoCp/kxADthoOGZIKI81wNbGmde2upbx+wqy4B7ozmNRr5rfGu0f
cMmK7D3k8ut6N8xDbNHujozMLzOdZsd4+/Je2GN0UjhqUflDfpFFPnsHfD4hPUJ7xAaCfVE59qZq
oIVPESbd9oRhvOMzCjGj0Pm/9W+8iBfqBJLg7+f+For94rLKgpQNF+JukCxvJz7bbckL4dBiBu2M
aykmLMV6YxLPWBgDIM1n6H90gpMGDU42gl049lrmG2Khu5/XLESzzcz75oVccbiAiKZmbW80LiY5
3up6fEF3Qa4B3vfP0rfaT3vRX+czfQPkF6YssL9GY2tY5FfvRR1WXr5sLVrHyzKe18u2S1bRhe6C
uJwyEpifukEW1atyxZxgQnu1j82nCl6evk6+QRxFPXc3R2AySf9+OM13YY7J6zIj24wP4JmUm1O2
ejC7P2U9KJeJk0sy+Yos9Jcl/ImXn9c6/WHFFrqth51tstZkg18/w/wX95Jz/nqvm+Vt9WDChiTD
w2vFFhJ2otaoBmIgUbtQsRBct9yFL9V/9b2KRbW80kOkQiMBiT7okLHz67k8PU0oZ8gGWr4s9UEO
VajUQSQPXhyt4L/Gemh4J2DEqJGQpwIyKMEfWd0d0C+rnYH0IIOdfc3984WcAVwGvywYvkEHePf8
RZTe/GYX4/Yod2+u2M8X6jQjddB8B13xd/J7DoSOabBbtkbVuvyBjpfNGFQLODiim/CNrdpQAiwS
qxXdxvBQnuYx2UXVIR4PF1B4vtexZepwn0VINITeI9rNibvEpPKtuDiERow9o13/yC4HC13XZHnu
n7Nkk06L5WOkYUnZviHzvMB1bhvs4qqZ6eCZbRWGW/MC7SCh54J/Zl+BJNI53WT77kU7sHdEm9Ar
hzdHFTENOnKR8PuTNG1wJ1EVk48kqfct04p/qvNedJ1HAETLbU3fDnNgVgzew786fvqjN+Eoa1JC
NMs77CJAFJbYT22V2IkjXcBCvxL6BY4KHD8EsTokHCiCMOzMqw2bZ2tfQySx7o3bkwxRBJSRm8Ch
aXVCeM67kTE7+dVYm7XsC1aml9M+qrHdR8yDJQ51ug8b5VhyX/W3+Si3OURXvZat+PlM3WiQ/ASo
LKwREhqSX1YfPmSbeS3uzmtew/k26lqt39ZvzBkKVlmX+fNgc4AQTLIAkv4vLBVrZ+dj5laG/KqG
LNc+O/m6vYb8e9ReZOCssBoG28vAB6AXGn6NbxCYqzAlsqvtH8Fuwl7Sunh5Y2r+k4mBRdAAbg6K
mGBOuO0Yk3qSwHvTj4hbHewrHMl00ugxKd2UVTu6blmTRGHALTUg40Wf0IibfZ88Yb5ktBhWvyST
3jq14ci06zdLGsgq/YOIlzkKbMkkpvISL16csCwjuHNOjp9my1U0OW/qxlPnJ4yRJCZ3/yPpPJsV
xbYw/IusUpH0lZwUc/piqUdBDCQF8dfPs3vq9vTcmu6TYIe13vWGOtbwgZDcJ/Nmmxyzcc1QEjHE
Gvre/Izziy+vKZECNt77cjg9zzzfbF42RsZ9tUR/8p6/5miwrVvcnaqLchqG3MyPPQ+0Gg+x5sO+
l+fX8Fl97eYU+2dMVeAga3VxZuV543A+cj+nZy98jIebdpNj+qTMZUJDr0p4jzkV5rpkDHEuwKU4
8b5E9Y4xxmb5af0Ig0O4BIWAyZBJqHYT8Lii2v9hNgL9zstmHCOvfbPq6GWNwg12qaWSweeoWCg/
Vzci0LM1o+Yx9l/Q9gqMuxxMX+LmdMBIrIVCaxz450moUc9Q7ehtpzR/pwFxIzgYCTyOVJwg39cr
wC2ixYEDi/jHhOeDKIz/LKCD1Jm2ZBz6eO6Dkdy+yEzMtjWHU8j6hBW3G44R9iJGqf2p4oOX8Vee
FwBHgK96DJsa6T4Uj6+Pf8tltELn4NAr0TTlQdEzP4XzirVjOW9dEjT2b5AecmTddqWfsi2dEoRZ
OId+tiRR6sZofQ5pIv1rrNJ+oexBOxY3Es6ZKgIvVlADbvOA+g/7fbhm4AupLIWqDvd6Cd1dgQKI
5T+c2hs8/adC22/zOxPcz6Sdi4w53YFVMHk5n/FrIcGDo1iDHSncPUc7MOECAzDKN5OYMXK2aUVq
T9ONHpAEqSOYftXOAJYeDcFv3UX1kn17I5Q5GrE2g+zIRd3cAy2x+UhWI8UFD2xkR5KbeQ8o5tz2
2Tz13vP3pHS48PA4qXcDN51o5HwvxQcNXCRCvfFBN5TO4SsfzpMC43LmyW5aO+1hjIuyPKvxW+O7
YhoyKEx1zM544gCRM0XokCMt+9hdiFbqJpqxJ0NFJlYNpyY/VkRWg4vL5BNbCOxTkBd91zVCYPuz
kPBvYCMNLhpxCOZ9C1mE4w17rIUWtv7QkZnbaRH47ptV0bEQ8PpHB4bDryXaUOIRn2OWjNU6UkBR
xTf4vvZjWjvMK4coeIR3KJL5i3aRPKIyAcdYSfyeKm6xQP6BO5hV+J9rAQ3p5z9nOF7BbzElt4Q/
c/1BB+DsMHr7+1LFA9+4TX8dX+FzHi6eW2mWTTKmV5JZjJkno0HF83pc7LnzS6xjPsxGRr5IdSyR
ilQLRXLKmYzHF98cJ+v4B3lT3T6Pcm3jkpk2RnfF7lE3xkzuIbhgH8GbKEz5zE9M/7KWtwmEClTC
6G6HhoQ6E+P4TjRR2j5hsgxNZcCezV3G8fk1Iwk7nZIIZCRLzHAW/T8mnCeOwtGUBIRMNRhLZb78
dD+YFRK+DgftXFfW6GE+sQSqbX40L182VyUul5SZpIOonUgwqAjfSeYlGWuqr7rRhaflcuwlf29Y
BxFHg8/liqJ1TAZFZX7853K4/QVJ9A5+4iAC1JQ81BKtXVk0jj26U8hcuMy0u+pUya6AFC7CLhHz
kiFmWZvb/jCtPOTeDs/+OIqqQPqaJTwevEXg2YIsFM53hFs1narzBrAgbwf90Kb9UyBqr7itdI07
grv5ZROEVy46P4M65PPCkCxlONubfGzNkCEHdMOYlwbNqi79kHuvoznoM/x8nkn5239OhVnQprab
mtKLJogeUDEl0ipYYPSqOyoR0f9xeGBXFcgLyQhrr8MjsFxwDVIR8j/Ny/+kNTXqsRpX7qo3u/nl
9hVWjDQmhymrw0XrgtE97SCL+MPtiaR7PZiRFDB/Xph/j2mcyOhsYTQFsJ3MPJZz1p/O+b8qTxSa
0/zpi6rtNFTheqGYNDuUXHjeqDgO4vbhPDD5POWbA6uZ8TzF9B9tLSbfCDLx4sbaj1JUpXeVvIYU
DFS7L5P6CEfECtEcd1Zu1SdK1Q+O4ZBK//3Aw/lH+A46+rLBKq20hji6sBOd0RiTQ87TZRcUFqgZ
ZmUn3c9PpC+8VDsp3Q+Yf8iVL0+fJ6uHtxYCisLONxVuhmBfudM7eJgxv0CCHAuOWtQFfOpl/ST8
DNWwBth/xeKTLDiwrAnt/gxpb/jxKue1fXbC0LXsDDmxBrEePdSoeQs8oxA9mqlH/GD9ObiAaOzR
BcOzUqGimd/dLBeWiDswgsGiCzJfm3VXPJpRzRDrk415KcQ8YkvhU0zi/ci7juGoNaRz55tsxfO9
L2jWi73igXJOKThSsa+0s7J9GXStmtBlp/uCEc6CGouhu01ZuKTNsu/LHbhsfsmZyzEgnukcf88x
PTZNNIhYf/pzccB6hHTsO+yQ79gJEbNs/NzHlYErcwfQZQyp6YxIucQ1qnfp+xIiIFARcBykY3AI
Ouc4YDIMhKaBjTLsUzGvUrYIPenfOekfYY3scXmLmv+bQAhEhUmvNymXCUCcXwUKdX57yvC0DfF5
BD8BWHZGHlX6YE1Lezgj7kz+aK3X4BRJ4fcwET84Bd55q2QB4tKL2n+YjPTvuNh/x30DOpbxnkis
6HV/+dwdth20JlhO6wbjEOMDNDkwXqJqeTr6pRnfYkp0QowpZtmaHt7IzUQLE5JUaBIosURhs5Cx
MqfYoYYU2Z2HWFyUBppP7U/5YxZJk8xapybe1KtqkW2Vi8ampvtHAYoQ8PKUwuceGaU2feDfE/V9
ALNg5Dy8nLorSna1bN/+8imWIQs9N68PHgvPCehp5HcbyqrHSv6jQHJe9gtTsdtyeOZkrdbZHGDP
pw83ENpOa5DZaX4acMC792MFt45QKARjpzQo4/v25R7gCAHXOEAvgWDvTaGluP3JgZYMzx3yQ0fb
ZFqKnt6fETYxu090eD2dq/JZvAl4cPwll4H3B1iMnFAPX39w0yie4PROSxM+q0dkq605zex3JLDE
T9x3SN048Jq4ZujzdOFCR8p2EMiz3wzmCsLcKZDNB+yGooo5EmMSyIgufEhkRB7ptLCDRr6O2MnA
e9SndxrYYEYCEiLO+YKRvsmF8Zi3PgYuHMuy9XSK2dADs4VrMAIATExwFc273ayhk0zxh7W0abIn
IaLQHQrKZlO6sjeAxIROxkYjrYA5c9NOvyFX/H3PHc4Nf9jpE4b94jojtowJD3lrC3Se4OvVAkxb
O96Y4swPqoU+p0/RhtCR5wt/E/3Vuloi+PEY4ZSsM457YxnXex1vsD0rRkDV1Jm09vjP7NqdBs1t
6OIYjQ8qXtTantNwUnuJtaB8dQr0HdjxXKpTsen+hvFj3VyLI9l1HAX10OJZlBGACcF/LWUAjmgB
NypGwBg34KwOAZNsTyrUP1oOPO8qo5/StRvyVWX9XCHE3Cx+/Y4C67ljS0HSF1wGKLOpXWE6f+0o
JVJreJaC2ldLEXfX/OxUCnpk1v4BSzWzfm2+VrWne3DMQnX5UY1m9xc2u+SKUayH0aeTx82s5462
yrlag9VVVy3+2oxuHeVEFNJ19MFhxy3ZrpQIXEwzNO6ibNcnmEaknixUxrisUm51SHbVk2SpxtAV
twuOcNiWwQqALol2+2sD0XXmh0+6AhYC0rhx8eXOoHOb3GxWnJZDECtlTsAEV5DEuC/OghwbCeBf
Enwk4Da0IpwwXCUTvOjfZzXmWfFyhTf4G2O5yv/Y0rkGaAgOF3IYuYS4BzS73qCbpO0Bc8IzZKJG
6LEWsBo/+C37PU9eAgA7j6Dzyk3hvvGdofkckkc0mijzw+QZ61hNlPYf8K3beilb/jHBLsksNnRI
hd06R8kkid26AZ9baVCDYxcmFxf0nBZJ4lrat7ABFgUeFVxs+AyAEux0ezNwOZH7uPnzFpev+Si6
E08E8/3YZ9ctaZ1LawR+gFA/neTRIFDONcnBi49HvBhKzZ0OxHYw5Tz6YPWdmwpTlZB2H7XO8Q6z
1VpAzYrfXE57zaRaKVwyPsA4fmZBtPHHrHpCrg8Aq4/fARMRzO5sQL/DgsqeddnTTJA2P3eyGUbH
YFvvePANRgR8IGr/B7PI04bumyQlfMt2VwLZu+Abc4Eatx3hcBh7cB/z60s4ncC3bguqRxWPCNhp
w1h49t1JNQTeMbLTmzEO09jOzK7fgLq83qoCyVZidkONoJDYh1hyVRMWBKaECxghJ8Uqrf5Zh0gF
fQwIhxB6/zDpLb+7wVTaJU5lNrN2yZvh9uZEvNbc6EhpvduCmcNtMTqpFHjMF/8dSIew8z6h7H+n
PexJhCnJzVE2332+4Lr3BuPH5bG6x8OQa7D1bSA3KOGLHDhfkOCACLn/ylijJJBBr3l7ojDAxCJd
DMJ8plyYssJThAMlz5or27xZA5tKNq/GPqzAzU0Yu3OBcw+NL05hxangca0yJ2TRM2XhFqb04XQI
5G0V/SzesAEoTxePqpD0VlIcj8gRqImun+t9rdg1G+m9OmySMzfJiioRZO+zJqK54OjD7wzj74wR
pxi562LsAe+sxUvyOc5X8J24UPIE/jc+lpzYvJYNgatzmBtMUeGDgrW1MHJu42765fBUjpLlx8Ro
0nRDuwRBgLpiC2nHzRMze8wESZtlqbbGTj9SljiSMDIUV0ZMm/awkUeTDUX01ZeVI1vNhmtItb+z
PlfjHBoSfE5haUlYFNc5U3fVK3YvC9N6NVBPeoiGUmGgPhHyJvXUUulfmCLjczdaoQHGgy/OGXSn
xpt7gjE3A/mUIp5vNt5LjjDkps0KEAh50Oh0BM6S+JGhKaWPGYaQ9JgZ4EATF7snHFLjtX6vUenC
ilveYS07Q4dENlcpA1qK378BUA9gWl5+wsTK7NKR7J+NiQapsyBijNRgkMDHYtCxHTnfxmK7hsRE
OrmTBm3jMC8yACXjNz3Tn2RjNGtrqOWZxERFx14SjiA6bJPXov03m9UwtmCZcB2DjizhGI3doTHk
Z/0aJZ42d7NQTEZ97QAU3tZAsrgkDpC7oXrB1dOM14N8B5vJUkJzLjNvF/MRyJ8IT6PGfkZgfH8S
QkwzIaoWx6UdvQ6M0stDQ/drVWOSbDjQjfLEUZReXqugESiiOIgaR1TJdPEV3bbNhIvpGFjY7/+O
KuzRHvpPR1oNvX7f8LKgCmj/zJtD/Ux5NaTUxRZiJu9e5nsG4ktXlu4Z4YB8A8JvaGeo5d2hQ/cq
cGZ4pfVyYA859cDLeZZ6azSX7uYIKAz3ekNzlFBAiUTFMcICUDR3mPNsDjv4GpLs0rP371BDUlha
+NNpmduEhNaB09G53i+svGxxfp+gThFdWGr2jwkmpc0dp0HreZHnr3Aoxio02kzk3khOxKGlbMEZ
DrilbEFgJHphoIcSMw+R+DtmDCd5eDngpbrSpmmssgG5XnnLGsca1CX4xtSBXICE1tyipPKeBGVS
w+vGBb8Jj1IG8upQMiWGyoRgHJkrZcf+yOaWAYq9/Zxq0o9Kv1p/7UC3VKpVLBjsLGg91echXt8W
1lFeezrYwwlXJR9lJVZ/rnC4vca0bOELxRgE7JkeIrbE6oeJKzwBI/f6c9JILY6l5wY0EyVu39FM
3iYwV2pwM4BbfsLrKEKGi0MyzgonbqmXWxG5xaOdCN8n5nOHibrjXyPVkFre+8t+zygMqQ6YssFo
DqpZKqPqJTHS/Cx6dyvZvvc0+hT8dByf+F+n37c8Zn2EIjJDLsbtht6Q4Rxu/D6NOplYBFlV5Nov
s0saVHsQ2H+Z7mkg72T/90eTzFEWZ3vxEQQZbLjjaEe4KdVohoERlr2H6B0W+LRMcgKeBL+x8Dps
fjAHmnROHx9e8NTLeceZlHHtgb611sAcMo//Bbqpzim1qxJcBPqQf84WMBiNQYCa3bn9dT5wcNAt
JHMSYXWG8kBx8S9dyJhCQbr4Ubkk5M4xwtV1xgR9/7DElohrQTDXGq+/o6rqYhbWHbG88zhS3fKX
Ewf1V+U3R+la+o85AiWI+ta77//y8AEbW3PIW5j1pof5J2y57WmlCnbFqeU8xlPmzBSuMVg+E9Vl
HLmsDAYcDC57iRlI5u8qlkgZ6svEunOwsa2oYEuHmF67Cn7H29/HgoUsaPmHWAWuNyrcCCB/wl04
GDL+XjNtw0nA5q5WQ0DvaE4131FTXXqnw1rYXCHJSrCntEmwQ5f+T5I0ct9OfzKIX9HAkSMO+3wO
+AqgRyI5Pc/Pr+HIwKBAv4uWqZ4gQyN8gD5jnqKBGa6V9RO+GBs2H2NmHHG3NCeILS7RMEt5XUyK
IxI7+5w6TDRrv3QaVzY58oYO2Bk9IwDj042HAdpgHNDS5WEmb0GDh8cnZtbqJjfPTHOa9deEtgnJ
bMG+Lu7Lb0hKQbIXPShjl4ug7S0gcpo7xVEcmQ5hQIYGI90NroGwNRgBn9k3Vh0zG3V/V/VgIwNY
tA5LmFpiuuoJfJKa7N2zHwaoM4q7u4cNmqlEEH0kfBZ6Hn6RE7oeHkfifdZ4eGAsfKAL5P0Gv/Ob
YDX6INZmawntqtjTCuQbM/uGCQog+rvyeJgRe4WWAyGegtZS/I2f/8IYB3sS2Cnq4mOPArxF8VdL
jq+oPBbR9/w+l1dpwTxjjSILHQ8qxpu3xayANMzh8e5hU+Y1A57GwIimF72whxAqEEj8KPnY/JmZ
xpyi9eVErheM3BayPIzzqW4OXHUMBxtwZIGLD0QloaoYv8IO6kJH54gf6Op9+nlvnq6DTHX6edJ+
3kzFT8SJXY71E9c2VE5hq8DLKU3ssZft7iDBWeDVaH9vSOiVrQof1c7grAa/vk25RiygnJU8s6EI
oaPd0oxB1HIzY8Wn9wEhRGdij7zKPOJEjXn1mKmFC1IXwgs4Gbt+lDI/8fvnN9QfcN6Ytqq/hSxl
QclqEPgqbso0nRzoa7mmv0SEHD8DEhOF6gVp1n2uuJWDr15rh8j4SCYwK0uaEh9pYrBoloRndBPM
OOI2+AOddwmdcp5H0kbKNS62UdNgYEwOwp5sc6NnzKF74k2B3Q60+45pXA4M8DUz9jh73R1YCAIr
LL/uZCcoQp1Oo9ozdOvm3DD2q+16rc0e44WEOCDC09V/+rizGGDMNspCqjv8ITCBobtD1EZBh9HV
7V8eaC5bOnazp4NsYeshvHooVz095KyDxRkzpHkP7XylI0sNuwvmTol9rqMp9rRgwLmJIRYtOU5Q
iimARnmRrKmBgYgyewbauUy87qh/UHHfvZz4HRICIto5EuqMyzPS6WjL6Q/hovkeVyCp0P5EV953
uGPLbbm9M2j6jG97ffJs7Hf4O/HmZkxtRwtIX8xqYdCzz5hc/VMOiIkZIHnCW3Dp33jnukHlYXcO
Az76fANuSrdl7AKcsvVKawCugkLC7k0eMYz/P3WiRLo43Z4ultPPMUzpmDOhHreuRDkvE1625o+P
+FIcRX6KfJZjZY/LSGXfRKw0uaf01BzQKUMBAes+SSNZHlCtew+Wk2R9fSTsWMKQO5fAh9es/nr0
zx0kE4wuYTnDwxeXOJ43WGoglD+/QSf63ktnTj9PmQPya2ip2xY7khqxg4dYU0GNxl9HnowwedlH
JYhgDs+MiHMRYiN+Gyydr08+BQNqZjC8+teCP7tBf+5BuPuagYjZhe0T0fhKwaINbiRlp0yA6wWi
0wA2CfUSkwkeZk1NzBh0QOSC9YhymyBBWq3mWEYvzdxpMW4uAL4xTLGjgBHpk+Xr0BpcepxvIQ4z
Jg/W6jyQ8AU0Upee5hkhwmmswWwUf4O+3+36vrpHAWq9FvcZ57I2JYjDSOfMwpgoC5mHyQ5h3ATo
hoJKtnmxpc+XglvH228/pjweGCf8LhoANqGFb2K4s+VYxXz/ICwDnyRoYGMwqSKQck+iIXFG17ef
nR90PRjgxU1ATR3fpmrQOvj8pUyc0Zjsvhvnt+g5s+6osmEZL2Z/SlAjifSH++EMxlsvYh78+VcU
v1gHaTTCe0Qkx/c2UHcx2ElC7Bi+JrfPlycvk71oqKf7/nzgJfT92xhuOXLMbGRiDEA+IfJkr9px
j6E77fE7NCYcnGurmjLmVNB4FtjEgY+Zc3AOho5Al9YUpLoRjSK438umXBhFP8BlDkh28z1gQSgm
BvrQrJwpy19M6Lk+GQeI4W4av0MYrptD3COeClnsMlkydTwDJlHD9nATBoNmQVBU4bg/pzcFHvvH
zPhMQccwcHT3o6CPbwDpGTRfx9a+TV4+95qTRjU4lu4NiIglNmBcMmajEtDcUWVkdEMA+MTWd1c9
Fg2yua3tvhnTfQrFLRHuFgxXuw1ye0vEHkZeo/nAVyOcn6yX34ufqBq/fn8sclbcH6sTx1I7iall
HxeFAfL0FsPTmd04nm+Miaa3E7uyZETRD4i4OL+2/Tmzh9H8SYlK/WIRZjdBgMyhTzgwom67xbdA
EV7unEZIecEJ+XZUn7L4w6Zn8qAh5BQd6sFNl/fjA6cQaDydwUCSN9US2uqlU17qaM3Sm5G/YHwo
qAmx7zlZ9KE8fNrvf0FPJFHl14rBDYFPJFJdGQ4snmtSrXXcWfGRwUszxPAhGkFODrhChIvE9++z
L5xOLHgOhze4BryOOnhqQILW96ytGpifkp2Tawd/Aumr4uK/yvwc41uS7TowwI9mdj+/7Ai4Moeo
yHCjjwdxGjG9Kbholl/nMJO2NYhLw53CjSdv+0F+veGlz3e5Bs3Dimh9W1cYGaRLjqodKzTbUehA
e3d6qHqtngXrxYbI2p+pMYbFJrFsaGhAmjh7Kjp+S0E3KxtK5UhnojJJzRqAU8iONsDJwM4JO0FJ
RdXyYpJDZfeml2XYwP1zgzVBaqn5vPbgX/vd9QOuSuYVrlaMlLxRgBcB6Ix3ENRc7ngC5j3FHiy4
NDElRL+CkuJus9aUDNUZ9JMFKs8jS5veHNhNUHcYqWTzBqgNUKgVvKFnVL7i5jo6D1nG2emZZsac
zzTwUpEmlV++iJYga/PTEh41tH8nxjxyEdCr6pMhQ8qpOi8HDimaeWbRQrRYhKa88mL8pH14Gris
WX0r+funvgSUcIfxjmh2dMXb+7GcQPuKv4c/+JK0yjnQ13t1w86/tOn5gy9Fs8QeHZ6Tac/9uoxX
RxsBeuz74dsdCjYgTJn24A5wdGM88XHlqEY0o6HFlZioPRTnMYkAaFayd599Q22XjKFoDwW9wB3u
UiaO097xN6srbxD8sHUTzEJooHnM+Izm6QizCaY07y6SVnUMPafRbBhhj1kWUKBN5HU9LSl8SRf3
Rq3xPr3/5VkX3sHR56Sa0o7RQMmTd9Cgn61TWw/S8IAhGPkw/MB+j5n/w7jgaYl3PltysIFPoE9e
J/SIS8Zs6go5ZNSe0+ttTNkiorfymRym2yeOT62d+XVQRQXNN+YNoEgbQrbaC5Z9GPIes7+hnYiA
jmoBhvYN7ysotindrotujldm3SN1pS1S+hEsUQNerw8f7MOLRNAIEtrbtxbEdquDDTGAQUfVGTAk
pCl9eb2xGAcWG70y3xsGODAcCIu+lnjI0SOqEzRegFOhBibiXXyIuJiPNwEyMJf6fTtyb8Qa4jkx
ukpbdspjyZaCmjUe+JkLjYrFQwEye1LwPaKh6D04U8eH8adDjCEAZqsOOvPEj0MdYpXrbEmUGA4z
P87AZJOsBxQznatM4GAD3utLGQ4mYUIsVc45UC8N2ufQA2K3Gdx2szRiRsHIjBzqJ37Dciw48Bqu
RHizLBuNTlakNurbWvA3SLAjgoAJ2sccupXV0fVVHEKkTpuQvi0d0+gH4IIgWmZUeNNZZsoDEc6X
HEsuIdEltjapsC5wGqIUpoOMf3CLRW8YIvdR31hlkKLqUow+dOdgyUhTkbUvmtJ+LJD38G9t6Axg
us1wSBXmor0NvpxPPfwZG0KHdLOa/2yUe7fZa1HvsS4dP4N363z2iEGG5t9BICE5d8MyZ44QgtEE
GYNp87CYQIhff60PbiZ4jepIrA4Iy/s4TDMqZiGX/2fW2DKmn5dmw+QscxQiuk8DiFWpB5p132Nf
/EUc6xfeaHHztSXbYKWwinpuHydAE3zG71mvABCOISHlqkziOnz5gGiV7wLzB0MOX1WQVHwL2bYb
kzVCLgY/RrptFg3W1VnMY3vO0jOF+gCB8U4slo5O7F8fSF2BBAprmyRUvXLWTXrwJCdYPBlv4d+O
aR64det+fXkDZ0tUG4Z0pkJJ8Af5mb2z7Hzsass/cIzpzqgQsVzATeWvmN5J1QEsptps4BfPsOLm
8sDChP4bNhduu/oJ19PXH0+PdU2wFtSvGragSz60WpHMPYVUF/G1+msJL82j4Jp9qL65Wqgcij99
q26pH+dEkDlg5V6xbCBR1vYdgubHbYZRWlncrcqq5hqySSoNXsHLDPEcmnb2/fhct9dHJLZPtoJQ
4ikrrgSQqu8/hkLOYbO9nwhWw61bd24z3hE22BSkjTKudIeuSD31YUwzUlgxh0wuhDrbSURzgWt1
sgTwWY/OdC3go70d7P8x/3rY73nap9HZVIX7VGDkJPB7XusnLpiiVWmd3uxwfh2Z9UIxmEhciOW4
/tDN8IdgHT4G2HDCGUnrhn0w4K2iJJpNS83FcaBoLb54b3/TfIYBC1A69rpXxe7Xhts26LD1FD7U
o5hPMTrfl7CeR4ScEs6H0yg+iaQhGcrb/FIBLDIeW6TOeqvBXml3uSdbct8ZPhiD9J+upGMpQuiF
JZpIY58z8RjhnWI9/IRijwIJjKWzbjmm2zZKoPLjpSd5nlr7DOcUCX1N0No47KGolecocuag47RL
nOHLEuCM+d7BFtznv2TdC++5hcQlv/kd4h4GS1yxVDavkMIkhU2YbW7viMdtPhgZZUzcEya1Ps6G
jCnC3jxZactu9zhpjN7TyTOqyKw3Xn2+QRV5fceEkoIhhXstlBjIlXr0+BCv39b7TboUsBfsillq
+cuH1bpqSIDi3esZORcH5R4Nvfe+MhynpxluqqC/rBfwzmDYwYDmXFCnv90dFQmZYwzqt73SKiuD
S75yalvgVO2F84r9cWd3jkegJTcmhHQfXLOonrhRwFSS/eeSsyl/XFc0PZyEIU6evROasBbxSsFr
MbivlGl/h9x+qi6Ryug+7G6w+iROcJEAku9pdkeuMMUBsG8Sazbs6qgMGaTRxgyYReO0Q7YAZ8Pn
7ub7/gXRzf9tjA9pqdfYPULlT9htF2OZupcCWjafpzoAaAo6Hj5W5Uw92Izw0jCESTg8cHhg5o/H
DkxEQe28M1zf4scKznUs1xR5gXp+Lb9DIz9yMQy2g3O+Pri38Bulf+q535lKaubHnDEIpT6tAaum
epgNC5gxIXHxuLowbhU6DtBjNHoiWzplEvZ20TYdZpifXPV2wd8f7ZGsEazJeuJahcOAucv24NWO
DoyVw1XTqAGw85sMQczw4/qjrMyDwYbO6oFmHRUR0W1ifnbHUg17l/Hb+cXgccOK6Byya+Hi7oHV
Zp9rn3gLuINkEWjm6Hqb3yaiCen5FcoGqnbOjTm/pUgunBdqo2KckuE9hhFnlr4gGgSyWcd3p9eD
84Z2iMcNzH2PYbTMBmNcPTAbXsrCpyEqxTipB6BogeMpxM2dqZ2dzv/Zt+XTZ3ZiFnzHq/5SeZpf
FBOHCfVXTIcaK/BT+gFQDg+mMEv83ycg/3mIKKtojbIw2745IG1s5A5gvQ/oavweRweO93cRYP+F
GovE6EqLUUjRg9YbLQJeOVhNxPf1YDu86lvugxkBnkhGiTmM3tH92MOPJsVR6J9JFPZomhrqwIKw
KOGGoDhC62dqVN9AVH0ROkUIqVvrwFxD2rczCZc0s1x1f5TYypFCfrR+g8QIYYsjXHT1FzLVwwlZ
BKBItutwqKAtwu+H1UdW0pezCDdcLi5YfZowTK2Av27vvbBmn6EDp9gRWH0I3giiBNGfuSLlrjr+
oWNsrZrxAlwsv50m49HLPDgfwDWilWxsaczElceFp0HOnpBQxm56D2l4qujEOl/dV3GDJfJr0a2G
K0atFAfczA2FlJ0upNOdW5WwngvfREyNgsIcZIDB6gAQlJkckzSSPqg6OR7uY3zoSblg6/+YraAw
O0lu6ygRPhyTQUhWGwHgFDQoSCtYjq3xGIiwNhnkGAIQebFMMxnashAp4//EwB7uKOkRD6FxeDMR
gE/wOjLD/9LgKcZIQkIL8GmlcMFAc4Dqr9IYDm7KsJydzV6mlZwg/0pNeiKuE+QNzZXb6o2sRp1k
69vysOWv3bjcOhjBZ+nah6gxSRiqML3lu8Sgix6X9pr2OTVZ/nwpCDhyAJqQwJNI6a4Z1zOJBcp6
22+o/1BJITw8LY3m/O/rNqs8Zl99xx/O284dhZKdhY2bcc/rf4IX8BCSvpvzBRpx86ksjGgYJ3uc
mlwnFtqLHi+XInlo8XkZpiQ7/fqej5wca1rSgNYlfIZrGUEWCmlAlxWEflRK1hCiDU8LG5zb9EPH
hMyUERtNHGarLgyt69u+MQXGbthuRcADnL504MrMhGeJ7pLYa2XnHzFgFlWLD+2YlQYItOh4eHAo
1vhTJfiDAfV9rvqisN6t8Z3mXMmF2XFn4S6VAC6v8+OdwlgU1biO9WJaXEiDy3xd0/muRfI2jfgW
pzbglz4n4/Qrxi3C9VEQDHTe5A6LdAz6WU4UjvXk6YkieszhR1X5zpAouSxUFk3FYbLAuxmiJFdR
Zp2p+Vye+2+llPbwRONRrTC8WzNlyqecb/nfJ3rRO9vfzC9FgfGbEPnJiSV9HBoheOMfmDxUw2MZ
z3LcImizEnv69Bm2U5Aghd/q+/RI0p0/GlJumuxCnH/Im4FNMVhS4LyDiMHrq3LuPYeQwOkjhOvN
i/iatTWQxm1i8YElNc22Pmed8Z1B4kV+DLWhQVYlQZP4zu6y2Z9Cn2O6DucRXvW42/bRCqcTljil
ljozD7c/LWWEAoygPUOtu5GWyEzF7lkPsxclEJHlXYpHxmrgfzOCGSgzM5+/TKST1fda2ia4ty4X
431SrgfgEyrZnIRvsnGka47F1QVama+G2JrvPpMyAMjAtZ8In/6+tIHt6VtF4ibqYXy7oITgHHmQ
HRU2Kr6fYEv4Fw8s7Bd3tc14dI6gGkNT/M+EsE9YfetO+c8N5X0ezfruYZ8c72uwqBSq2xEHUc7H
LRfrFujtsMrDEfN0i7rut31VFv9NcG/TqDrzUbRuq2r7QOSJhgxDNb4R/d9sBCYl6gVOOtXqqKdx
4lPptMYt4n76QhixhXgsXMwtKtHUAjmiOdmTukij+qFZgSi5+S2+sbYn/RLgbppt6KbZTBc5LBgi
fnElzqLvwKIRBF7ia4OrUaifSjsPEX7VU76DS0F/fuktflHLPZef+sEIr7HPWJRZcvxiZJ/M2AO4
O/bOve132cHM4MBEQk+5w/QPLqrEV7uPGR0Pl1S7C30ME6C1unM3hVUibDAIO2WCRbHLuUylX/QN
YAU8TR6WHH44VDlpwWbA/SfCGhOMjjfJx73D7wm7LTcPWaiL/PqLMGJwMCjEuu/AUPp7gvIBtvnG
+DAVNkc2RZ4LVchtsYlryVJCdm69ohx/DOGcQUwrr1yIydncgMt93utjyztlrSxwz5mkDgPNxWsq
gpryMAP7Fqa/yVwwUVN/P8CYAwKeN5xq0ALzFR904XKyM1e3Wg/WXR32oUUv29V9L3xNMHZjLSsz
1h7ouRTSRTIn8R8EOT3GOqH3P9YfvgcjNxTRTvJCeGiSpc3Xfm4kJBMf5DZEqceNo4OGMvP5ZzpC
UYXn3GgxgKDXWh/8hO4zgh1jZX24It05JusylKbpuA5zj1S6xT0u3MdKRTAMYAu7VnN/28eUA4EO
xD+MH9HP6bxqnAY3pwWfKG2qd34vvc8mcXo+ZAPaZzWOgXpoh8rZZyYMAQ9WbmfjB/kctG4AynjI
QfrPLBVUitTXGpMJM+Emzuy3LITl/HoCJHPQiGbQ04FOsdy8vs96xLgnA/O5AmRzHnO4FtENl3Ik
IppH0QOcLaoC7jr6uwkrMOjjbl5MH7uE0oe3NykYfz6e0RDDLTa5yHu3enSXyLkIdOUbG0AOsvk/
HWxXRBKkAw93BZpxJRouuxixzyMEKwOblyHHfsEc8tVtpew0olIp137cA3ySkAqoL0RayJH+I+m+
lhNJgiiAfhERePNK4z1IgMQLAQjvvfn6PT0bq5id1cpAd3VV5s1rqn4tz+Hv98jjUTu1l0aXYO+6
5j//6IQrmVqaQalOYx0OHVVO75EqA+PHofy7Cg+w9rJ+0OEfrWMHcDR/Ze809WgzConP4fDkNtn8
hYpktK1nARIwZ7SSdKBzUak4ZVY/3ioZinlDmiwvHv4f7iLpVGGXNUCIFs2F5ZUeQhaY1+CYwsOJ
9revYu5Y2Shw5lGH0jK4pwPsjXsqFCOlYqqRQAAQDsGKgZaO8FRM00yU9/Mxs4hrkBSVFbEYpO24
66RmWJLv8qeHTvR+eY70XLiw98ZqdG0/6ls8FQgApAeJAcNFv+B39hH6eyaETLyencwo0j8Mw6Ak
eCFpBi2+kjDdoPGZmjVpJP2Q9FMyVPiTDBkiefWiStLXp1pxZoSh5nTK5OvDlwO9U16lDgtt5Jn3
O9Y1TeLBZg6U/HUznJbd69ylNWvfFSJDdbZKL8atxnA7HWyy+aypsJq253f5dxb9ANPXAk6mG6/3
7LM/lS+qonUpR02yLlH8vbTYm4LZ+wdm7WIiLo4Ut6ZTEUtY3R6y63Ax1KabXGlzrCaS1Wu89JZ3
qnoOl2secUA+lFDT9KPouhNbOeFtmzocohOENwpgf/HDkL6fYdCTV3kHJdp0DJ2RBrIcQ8P9NVFZ
NtkcbKYrD0y09OwIQzA2HEbay4muz7BdpvVtmpQuTgNmMNl9/hwG4xlG7yiOMo/IT04/okF4DsGZ
yF6N4yDZJX5xLYe5b7KEf0NJJRx0s/vqIwTGmPAJHiqm6+nh8WvfHtcZxZSvXzHXc1fZfh9/vIRX
vChUySl9Mo60rOHO/3Dq8DIbLGbyp2Hyd6OFNuD0DkkqHeIzsAzybs42rqy+B7dPsMkF98aWw/NM
eXRaZLrPeKiyeJDr15N1YqoN88foECt/304M1NbX380G0LP/+/RPfY+0gjY9VVVnut6+H5QRa9tH
j/WRloL1UsEHEWPZebZlS0MrvHp+UgV9pWINndvE4BkW2J6OINQ8yOZyGXcBRDxFKLigd1OJqho/
P/4dqSd7n+a9c6qFktfD/NTfjLK96PQ2guuvXRbTO5VjJzXSH+z0YJqIRTxS2mI0gbRCCnKkYw5m
WFMZ1xO/xyFGWqy6ihUuIl7qZvJ2ZewZR/li5cSh5sZqdEmO+fGPgtBFMnzUIPggI3i9w4L6sNA9
6CSOf7n5cvYCVW7z186+80YTNR3tGdmcJaiQGqPvdletWzPSSWyKYL4xoW5gIhj7dW3Sw3v7/k33
3ImZca6m5IQtJjaGkmr+7CGAHnXsYHGc0CnkoLabiVTsJer8LKrj38902WXJA7ykCZGf8vmXx6OX
PQECx2zW4t/xr/Ms2j5M9er2AXCwpwVtguGVni6MB7vOrXqV+OH3yYZiAEAND4zapqOVzc2wXld/
PJmBqtGBiBTHSAyqApKdcNtOTrTOXJhyw/P83L/U04DjZyf9Hf/bTWOZ/G2YaUWRsS+tYzW1wBKO
/ujlbpoB0OnFkCTazjaebFRYGVUOnewCbBMOECG7PWcEuaMzjsmzZaF5d7YZplE+8jBniq7LBJAY
vyXn6fnhV8sC5MeBgUc4xcSDcUVNxLo3T9kg03+3V5OUU3Cgxmdc1dIwRUZvXz1LdaN4elqnGIOB
8IIzV9SHxwQd//bGf/FfpiZparH67dk4JUuJnYjogqZ8eyloDR66H4AZLGN2W5Dt7lhHg5cbsVAd
m5S5AxgzlB+kQLQ/7sPi8s8oA7SqmciMEqP7LDe5msKSOkHlY42sI16bPj32kym9/T8N7TgUKjN+
ppYLiX50tlkn3LcLOV6f2oljMTI9aNS3zQv26MI7TLd103YvBwNSxuRov+cUMzrPLlbwz9HAa4/Z
a36uI0GqT7ScLfzgvsLN9BWKoewlkXD3Xs+jkfzFnbwwE3Up97fhYbSevWi3G9dT1WO94ZDXjQCV
TO5H8empD/dZ/ly/sdA2iB8/t/nGI2/lofa5RdPz8OWA+VtPPx3z77VxAA+hDLjSZh3w6cB5vYYF
UZp8Kn9YBvFp2ngx6onLDZGDdsK9KNTWYeCyeVl4assZKzkjWNIt6RcLCuqzv9QemvFsbaU9r396
8a/jzzL0iLkNMi79d25xat0mzsWmxyD967Fw4m7+qebgE2B2aCQ/PA/+JAzZFPqaDPXheHEPownw
On9n0e+0k+JfiIsI9SB/dgWokP8roz18OCCmbPLhjxG2M/YTCMVuJIEmno7yOsBPdCj305sK0usz
W4psS29JEKeKa50L9pipxuk0XM5SBPhBrJgZXLaFa7JKWxE/lV/pynVd3SUFJTfTGWnPpYMTVNkJ
19x08LazTvFX/iHh71RZipzDP/GcUVEiEWRMe4MLWyeJlSCv0MmKqlfucbY7LuPwgKzC3UDrCpXH
wj3Xs30YO/wzybftHXZULygPTUuom9bZv6QZeIuXWy1pGP8OXZseqWAnn5H6l2w0HIvDxUlMLnBT
E5M3M7M8eC/yCHY/cYP86OS8CQh2Qu6Kkuc3FAjKPDqGjkypTfGJhXcshORbpf8OFV+VltfP7Qn/
OKCyYLkHpvjnfeHpz2M9vPBmAJIr3SS02U9w5dkgQe8ehB8e2Gxw4/OSDikt9gxhE+4W13hIQmnc
NNZch8rrj49ZYuaWq6vhHZ92tLVxVM68fThGj5Zh1U711F7xjg3k4LldV94DqjFzvaxGrRRtHrvP
Xip0FeSJ0H8NGU3PLx17WqSybX2qgo3mm9+zajdI+e5Y/drddu8DeTfCW5/MPKKSDyXGhYYDeyHI
Ic2vHJG4kfrJ/ZwHdsX3YvN37W1+cyVBD7/uAj7EI7FIndrP/lqF7G1aya6DSZo/baXUBF2Iaurr
Rh7+XOxDAFxrcJVLF44VchoV5fRzfjV+f1RV4o4ELf1YIoIIOPzYSMvem6iXJB/2Et7JMR9D65i8
Znr/3E+s8S8IyVFuvpd9O0Zeuv5fgVqXr3s/O7n8Ci9czQxAfxX3155IwHWKcCuEgsJMMWUlKqcp
ev3cJUqLhf8rPoDU+3HvgZ2e2d02UTKwy1Dr+Wo77BFdNYQXT/EiIq4qDjUamHmd37LiIg2Y6ipn
iZdKRqZtegAoJ0Ke1nGS1tboK/lbX0O/W+0/ruzPXRgXmaBFLw4KZvnkheon5pXtYavhwPyLMzLE
j09olN44+/nw5OAS13c85sz7vbdPKafRGJEZ0Td1oqN0P/FlRpAcvX6gIAg0HqR3L8uaK3wms6jF
TLZG657R742mEI87anZglEZu+TcOmxDSlyJ7ugcerxmqrfVefbK+Aen/29U3x4KiL/pFLuZQWg3w
pvqJ6bVvZ8c9G/PUO5CBFZYKZ43IU6sYjppY8PIm06mstXLOPd1BFm31VjiENUjCiUQafiy9LvVH
snw+luxJca/4lxGf49s7fxGpezR1IOpEnPd3sHoWOFGvuNAy0jRWOBfM8xyeOXjXi48i6vf9x6j5
XDjti3vTPAYUELJ0UZzqMpKnWP7bmrZAZRfrRABEW1mZt3LMlGKUbN9hw85Lhz+GDce8c5Oz2fhc
oDzMdAG6UGGYriuwWVwNF4yS8FFc4Op6vhtyJURR+PdaHew2fn9+esmvz0LFx4u8G5rmCUzY91bV
t5TjbG/TtxtlGkz65Ezrq3u7JvnKUEpwYiJEV5e2HGV/U62X21PfMLC/1PEE2U1le6umwcZuroL9
C/e/WezvY2F3jm3hf+24gftaNm5I+Y2NlEqjVPODWEPOkHOL88/Z50LdlRCwpgkbyRiN5ukIwsrt
Mk1ZcE7qTbCf42ugCxhUZ6a2GdYAYYujb5OOZBb5HS9nqifUNHInu8uuFTW0WmyVdYVdL1O73oLr
iWFm6HWUbMWnqtNNM/G7ItKOatHUqBl9wGfOOn6E2txM1k9MtPCI6/tp8p++FTUcRTM9w4rppWrJ
n/13BqB7K8aa7+lqnvl+dlOnvN39YolS+LXHXS1wPzKMzk9fQtAmsfCZePwcF4llcQv0zkdrMl5N
Y77eKrzRvQLdhK+Uk6VbczciHbnIkAuUcyp9Xl0KLrec2PzMqmRkeXylv1TQ95n7CmKdrT0LbiyH
dl//WFyJQHcVowVrKbcrJ7aN8WBf84AA2dK/oVv6upFq5frRP49BdLCf7Cfwk0tHEq90CZZO0D59
sTGOwchecVreX8INxOCSxBWIqD13KtCqG62CK0AqAE9HUDPZD6mPuZB16dchaEXzAiZyX+NRfBFr
2M4UFHIjzDaI/KwS0UmTay+sLJAWbKyQvUfo8nlvJSdRhm//ENnNr29UDaHUfL/t7ro+yM4HR1hW
2L9XmB0kB+ZRyUmYraJ84YUbnchvkWkibGwNADzIQdjCdAvL3uZPif8BxDolGmILQGV9Ce5ixnIl
YNGyfu0ptuvp+bPpbCuGgB6mujRIsGrZzovSGSkLmL7Xb68BYvrblJm3bjfHsLCHNkKsVMj1wgWL
JMMhvoGJX1+zCwrjJqKdW40fPBiI/xDf9UdF64hfmSn9/IUKSLYQ/kw2dWCFHOpkpmpOSSfOnXSK
HkOye8Dvu9bXQ6yLYF/3BuuOf5bkKOuNb11fhSVwkK3iZRNEhubMrO4CkRNkhJv2KsQ3kahuxfOs
N90O2pF8x081csC0J8nLkNOscaJC3+HQNn5+LLRm1pHztEpU6/u+lYmIVOr24FHP0Qvs/W1dnKdQ
YlDMOrEgmzfDJk5YFqcKJYRyg50OFWPPZOJQMAIsSQ9hNcXa3z5iSGBZI+yMC9NDVUoufo4ZplfM
Wam8q2d64esHwlC4x2cpcRxh55jp3zhr1J9cshrJdq6ZbhgZ/t5qqaYUkxLv7WT1gRVaXJL9vwvp
g5Y3bDA+hrIeOkPA+dm4MRHK0A6pvGNHMnduEr8UdR5RcHaiiUNmC43kn4A5J1g73E0RuHnCFEIu
QzMySFfJMmqXBfmJ17YZrFq/SurKOiy0rKtDw8bFVKjAAywItQVMBL4J5PHeyTZQAji5VQgYygYQ
37jwHS8EXdmcJosfiUnx5ZxyXTA8C1siIOJqEyilQDCA0ITG9ijJW5f/wTCI9TeFc6lHa1d+F2ME
Ird8C3vBbd1XZmlS7InJaXgjjzDF/CNoSSIvaKOC6aNCXxqEikzVndDwYjFfXRVK+Q4A2W3LFma/
/vzWIrkg77+xJRwZUHnYNauXU1Hr6HAd//HL/GyR55nkyWapPWsRyPKNGWB6xLgnhQ64XOwXj590
ERHQWCTmOZoyHii8vuqQ42qOwyuNTJAuJ9ovdDVDuUKyh+592AV61Z+x7KZ9a9w1tQti009djks+
XZZx7RIda6r9Wrq7n5xxoc0Z6hd8KYJWq74cmjh+yAtsasnARFYOoimaoTD9Ds/nl3lB6O6QMyVj
YVxiE1uYKuAL5WS+A+3DssrWYvn5uOIxhsGgcIZG51M3q54pDL5vQz4SRUZGxVe+DdOV6BO6+ruw
O2obmkGewb3osxlNtS6pyt6aAqgvSxk3Qp4KwUwmmLeftAhX5vko4xUPr1a1aWMIYoiU4YJwP3Sq
y9Fluiksu3Ja+qt2r5pf+6ItZdA+mGbyTWBzflwSsKsRTDXXgbyUqMH5ZvGM4U+m3KjnvTi81cra
WIVjI151eLwT+QT/ylxh+xQAVT5/ypFTJV4baF6ewXUgRtzq6oDH8ufa9/fHa7GjR4Ke5nE1XZYj
k23Q/sw23wf+BkaHBbGv/yYDkVmy7FovjhUnqy2N3o2bzY0UQORogzla+aCsuRjEnRp+V6w9buLw
W7ZhnIBi07jjRv/wtR5sJw4B45dHyQR318h9rQ2UTbtqrBk51bielXErdSjltqVL4xCRCLQxbNsX
yUaSfHtEbeUzIW8aVTLZjTPrw0hN/eC85GZhICD2jM6BmBTfDqF566zGV2NVuvg4oTrXbRX/Drlm
Z9v7hBlbmgiJUAc2cZLpFjqq/auQlsXW8nVKEYUtVvFCaBekx3eYI697cdG8TsdDWYPt0x9RrKti
lEpRyNqroB9Lh3lmWjM/B9zZBoLDsODSLvNleBhmisirt4pyKFwa5F9lvDjNe93oeDUTTId7PNFQ
XH4f7dWPCHT0zW3XoDnmJ+b4/WcboIGwGMA1o3oKQTv/9Sp2o61biV8zPOdbS3UspqrLwqkmSZvI
2pMwyTX3u+CTLpzqYWtgc1FyFjnh2KP2P6uFLVUtzG+rvqzmJmGhqy8RZxL9e6qCUHjvbmKLyx7/
Te5IJExhER23pQ6zBTvKuLQ6Fdf9qIK4ab9eR4j0PhUdmdHbIKuFyJYTJf0RLuF1xAYjPL2629o+
mLXG+fKqvWN+gMI1rt4Hz8nomO/nFk5/hKGHwX+s0n4H9Vsno5tG1Zaiwy1yFmk9WUwaClqK9sGL
NJNIC6eZEwRWAjuvf4TwQUpIwZbTnviBl4L0Ws5sg9tXbJiQ6BQb7udI7ONqutDZ18yxPPZdRtdB
uhfCROxO7/nBpjMIieNTRV7kFzjxHuZ+GcVLfFoLwwhPZDxeZi2ZXvh39l+1dRiiEAu3aEq/VdiF
cu451UW3+cJ18TU8N0t2m+5YHRuQ8tWxcfmIG/fdppwHAkV4fnLKz3wuvxcjcm7uZUBC/oWQM5IJ
0yquzXPTaGS2x2ICrN+OwkvG0pr0JYBBzZL39JcLAHj8606ha9e+cZzlmHuMG74/wGYoqwxRSwzR
jfrEWCWhXlXGN1FpJV+PevbvbD7xvdyUs41k9UUJlGXXEA3ZOlhvNDF6e3gLz1KbKpOmYF09NsiD
l9wnP+V0vmezarrbBI6nsP5f1nK0jes++538mSEO+0X1ml1LZxzs6fJB8mVl1/Q6ByN/Kc984CUu
tyExGOn8UkI3Gr5YMj6L4YUztSqdSo7U/nZO2CXGwReZS237D9SBWOUpMmHPWmNdy9RDo1GbXujb
sMxTEOWmEgNVVYYTaIXNo5QsZPLY8OqcZsX2RGRcyeqJKAFx6qr8/Gmown/ncBKiEhouNJ2PunM2
YcllGZgal3EC0pwx0Ev1pHrVUThLmlBfeINZ9c0xbG2K/l09/pUVcpTJ6zLD0DIODuVzIf07fRZH
8J3GZjK3qB0+N8tTT8s6onKrH6aCYFr7JgpOCbXMEbgr9RrnUnHuxjCMLn7rsZSJt3q06r2YK66C
ZsqbdZxdS8g2bFeImEDCrfBwUhCHJUrN5GoeacVo/a8F7tiF6jMA1Ed6Cqx0483aItFztDDbbage
Xy6b46EJuhCbs2+Ofykj+1sQJvBTiEhl3/1IZMOHKbd3rk8t1DVys37k2x+nvEtJC/FQE2G7X0xw
spCrZemUKMQutbtBuKI3R6LXelq5h1JyHdLiDo27/ddmWkoUzvGwsi/KViU6eqXU19meR1Ednaal
zjafcK8BuDjYulaNVWM5WH2T6mDeOf0SigXlvyC0nvFDmhC7NUKPvJWUJrsNxt/lB4l5VeLDmUtW
Q/gF/KNfQc3+lLQjJ+Ob26uVqK6qqUK6uJy+yzlINVO/2n0RJt+lOmzhH8Xt8PCDvloCK6Z7evFV
+dnNybt7+5Jsk09u5a5YuhQID6rriVoov+0xYvtX6ThNwzY4XU6++XkmsD36qXOQGcQLrae5PhFU
nsFysYtCQfafbTFmD/imF8P9/s3s2M9t3EpcltpLv0P1cynESpfSq3RoPArx8svze2gku5eSS+SQ
/7+QHHAb07NSJXkfQXqw43diH9WcQ0r4qZrkAd52Ddl++Un2p9b9tE2tPP6E0st9IXEmmlq2NuVI
4etUG9e7chkK3dC4YNf8CdnGB1YtCsXCwesHBZ3ymz4y7O91uNG8p4tEXVSA9VNQNCP0K0gIylrV
wt1GgenuDV9qkcLPobrNEwjjz2IU/USxAfVKlVf76eiLfcXESebP+D/j4NNJVE+zczE9wiRpJHsb
0RcoD7d+tB6vhP+ssNojnQjXvc08UmCu46nlCm3iyUlSh1Det/zg0ufn3+pI986cDWwKyOyZsNOP
/GW8hTL4+vMFjT7ZRQsmTZyJ3iUW5fGhnykDIXQK4gqQ1+uFDoKwptAZSqdHzWfZl67DSPVQ25bu
w1PzPNz1mU9kTN3yu/K9LsvOsKuouGMHnSmEnHu8wjy8jWHTla7vWuz6+chVP4hS1LIvc16kGoPi
dTMcmjWxb66yo8J2N5QjZ389l8HrKwwE8hg7o0aaiwIBpxlzEPbW9COe0LgkyFy+fnADlIAVvFTC
s2n70/hZWkTJGkJJkKoq9S2dWLiN++8I3bRvWos3R6Dgub3rw7y1oAJvqEHY1+S7q2IhVqCdt9C0
bwF3o6BrwoU3DQC0FE1vCd7udQaKKMLPyqGc7A02XdfCr3gvrhULHdj76qCnBOwHipnGn/Bw253H
51phY2F9pBrxADGjEAYos9yufUoUtMlS1G1tvouskHblZqoRboGPP21+P9z3b/wG4Kbj0rq5HSWm
YBXA1TVUnKoLmPD+YzAxGXY2AyTXfVAnFl4h0QNnLfuHSjo/zAAFlG063fmyFmF0qf7Iz3aT+N+7
kwAvfGpX26hgRwIjaeyD5OI+4Whe/VQfRuO8UkaGpjAWHwgXd9YpKDa1bZ+U/M18d/y7rWXMGe7h
aCUzxTaBP2c5+zBrzeZj4OSpryQPHCbqhCI4tPEzlwRxQXZp8KYHKsw9gPTAeK7daP8beQ6IjcIO
YkcAYjH0dKBvI5XcJGfAgviXyWeeM0NRXNqTc47NJEWsmYBNf91f1/6JANFAIq1HfrjpmnYYCDg0
Nb2lW+BJmG5/U7ycik42xKhrGYTipNES0HcV2R4TpL71bEkHVMH+ewim325HTWxSEEZRTc/N0Ev+
Wk6peHcwlkOYb8ZOVNHZz7RJFtG9wkxSsd+Fc2XrnoTc8XHPM4GLcq9C3wvXenwWL0UFD1zmZtkW
AW9F46F7nWaKJ4q1F6ti+pcj1a+Xl5YJhrM+KC9IdDjINfRr3A/QrM9KxkdnVxpz9TI5+XVraopl
IsCTo0iVOzxaiALjHTvNdLD6OgfTeJmuVYmE/UWWPS5fLVTUPqve3MboQOUhrq+Iblr55GfqAqs8
Wj5XsrpHFYrnQQcbK3tS+vtGiPJl84urCWf7a1/NlZlR1Du80YgJ9/qbwqt8e9HQvYpyOL+WzVd9
9qidir6yRlhXAma3kqRh39eC2Vr+SeTieikQQq/EWkgafI8uajWvTo1lJTW96Z2ZEFK0vKFH59RJ
7Euo1McWHvnyHTx7QrYV5pocxNjOSeSq3bdpsCnknGj71Uj9EPuHRgqrv/Dhztr6iPuRpa7lfaUp
Lgcxt9s3Rf7+NG2A9vrl5NZYt646Tj607ePXrexql3aDp531FPxREGkEVn8GSClSBTZwmlL6lV0Z
dmH1XfILA9t3mfdPnWtDCaJbCD/Lk+XJ+HOMmHYvXDxWiG4/16DcO4j92hSq225ocG3Ysq/RjHxb
ZgX8TEy+H6w9CJ4avhJxBPFHjXxBZObbGmDzRrPD1OTQPc05w1Yy3z+x0r6nse1sLRqudDAM2EVm
Kmg6zI4NwYv5q6wO2wN05g+6J527fKjdV2waepBkSdPFeYUsr2N3197T4xOC5+WaBGg/yp1EPTFM
1fc1kGkHL9C3x4vhrCYMu7/9henFH+c/f7KEX7Yn3DVasDvvg+8wpHUkD9s1D7fGzBA7aeJHjFLD
TCVevFT3RTXwkVQj6rWrG5W/V+v5VTg1MrDNFVxz66QAqWKJ6lPNobtM0T1M4QFxKIgwUDDWRMEU
jzVUUdPzVDVqlif7qXtuHb3jLc31vfiza4QVILS/YRQhIi1X3+cH0xCxeba4UCiwX5VEZTM7QSzD
HEZQTz5EwCItCCIS5KGUMaii1FQI6rUBO0cl+bW5a9NXKxFrd67ta63BuMw7zlsvk8WV9pWwEN21
X4zqNu00MolIgop1vh/Fvr2nUXj4KYbndIH2K2bwSuNHhxuEuHQ2a6Afs/4iFohoqDHWey9TzH5d
C51Excivf+5uSslfnqPFvdMybE12VYoMW0dsCkr55V7vSrBZEK2r7eVnIEFdab/DBo2Vcu3K8+tS
fubrpEoEGGCEs/VsjtK6VJd1DX8tK8vYztjnuu5YedQTrdwko3DPtzn4Mg/KtaEzZZzHbZcPXCQW
fIbO/vtc6/11+Xq3EiUDgSiKbXNVNddu8yoMH4N/j2I8aEdcZorsYArB1A0C87TgZWApqG5jR1rX
+dH31yNG+pVd+1z2BIcd0e8Rv22E6MfcmZ//8AjHOk01d30iteJ2zjK7x5+mfi5rUiMq8t910VmB
R9Oarit8MUFcj2JvT/ShVXiVpggmveGrON/80xE7AFbt8FdJNzMYPurVsAWZAlqi8o0/kSA11Ak3
w3Dkg4hHZ9OqHXl2qF/hOCnRf+MOipbpQAq5e/D4NlQIfRSiA9pE4Iey6NtOlSQ0ydaccd/31utv
5+Brp+dojYhrPizl95yu5F8VoBTGNxz/ijKtu9/9Y98I17F24aPmWkSMFYF2nS13Y09AC6vtDECY
ApwR8jlvsjZNLY6dDeRpEAUss7C4DKQH3WFtzFg2XyHD+VaMlg6tSDlXW1fXxVTFWU+O+kVTzzfw
UYu3130BY7ej+LlwDmiEq0tzWEd/QQDGrgajm08hocLEpYOKHwKfvzOiPhZMULdN+Z+gdN/7Z7D5
neut2ut5rsXuvRh1QJ8VNN7Uco4gAOBHhvTz1iMWQF0Du+7/yY9Uy7H87Hw688li73LvOzzaNF/F
3pVOhBfWdpaavIpIj42zbSljhpcbHkqXr8iUYgK+cp3LJDg1GNRdOpn2Hk6jl8eiOZCJBKEyCtsB
O/5QvMPER24s2Gc4nicX1957vkGdqbql7zI2rf5kGOsQSP+lTfxhfH+3deFmpPQHmTM7OrvfgEh8
ORcQUTZNNpJey1pTReFRoNK+vrKyYHy1kw+XCMBynWQ7z8l78mhvZgmkUXY3pVd185Odv0ePv2v3
2l2mPb2RYWSaeJYe7Wj/3kS5fZtyOE65xQzf/WvXJO1pd7l2U9PMEC2ge2rDxbQt4alyKscx+27l
VVFBGrz5su2qMbCYy2JxJyokUDGbgwIa0CC+mzlxtrrlVE7i87Vumf61DaHK8yw1U6QYgXpdKs8S
AxgY2q59rFm/T2XjiSg75vnbdkNKfjdVcZxvupcyn8Pye/iuv6fL9qF5V3JEUN/vrUQlNb3/4wKf
+84Aq1k9argBX438HvqHeQQz1sEBMKGnBmh+R3ufzp1kG6suEWBBrrHXYOS9HKrQwlO2FituT/+6
t3Z/R4O4VQovu5D6R1B+z89zNzB8xAgClAi4yPhcMAd2H57g2v4vgRDeO/8lJksqmd/z35JR8N/L
JjVJu58LKqvtt13z1HHLM/ZNVQknn58w6HVdP3UOnce3eiUcVEJc//zx/8eZy9qhEB88koH614wy
mi1EVGUwDkAhVNbYGlqHVKYX2LRVol8WIcw0EqZqJNL64Ut7yU3khQ6Uz4gR+X1Pdn9KoXv3Xo4N
gVb7/rm/t1uF987n5MJ/yYdvX/ubtufxOkP9uVbe01Myn+sko/lomMnSvjWj013z0kdMc1GGyzYe
Rvs8Wfcu1edkYxY2efy5RJsf6/Y9MqU1dI38uNYssgZHY9jZoRP5SQ3pqOtv53q6xni6fLZ130A/
2En7ZLRik67EuGSJqChs2M8X7tUVqk0pPIDZWYL0TlXELEdrqrTRsrI9Mby5Mq0+la75Yz8xZMfN
GXxfXdJfdHZl5XTx3oWlncL6WD+CmGy9pYZamvf80vZsXLeh5w5SuocMsu2V45qYEKcZlBQzP3g8
6KCt3AxZbdM5D1Os2iJfy95+MG4u0yF/DblrdSFH8XXYQf4EuW/t4JVUC1/nWDRwMCIlwLbX4sKu
A046R0gnqht3LvsABv9fCj1/iU/vLsWGTNsw6KbJvz3cw+jkL9NkRVdxiJoeBdieJI1Jq6p3mXKP
/blMmOhJc69SZhlhxBfjhbNEIdVd3guYKlnmCskQpMRQZPy2nMdCyuaSVJCxFVKXMKFcOfUO/JT7
d/p3M0yMcqNdK9YEKIWsavQAbJlQifkeHZOerNdP5Cs9etu/up/Z5wfPrRtCnsvifFv91LL2htDD
Lm2O9mnwwK2eGrn2dpJrR//RvnDVsJBVk724Q+v3VmALZVkPNVTzc/fY3cxwAKKT7OLwfZ7sQWiW
qeVwLq7N2zi6/nOHlfWrsd0tNj+RaQyJXnWkC3yJeuF9U9zP9318+OURryacPQEm6KhVEgiZtG6n
IBsPtkgy6FRY7ajJpXvpyWrRoDRXIK6nF73t808VXXEzjEzI6n+dNavFCxlM+cy9G//pK9tMoVO1
bz9C0BpjxmEgqOKlYT1cgXf4AXlcxnikw7MGFnjczV+Z8vtUfoRzibKdafnOY/dlDYbhOvgi1uV3
7tvfEh0KfWEkMi2fYYrZrp90YMJgbvP3lt9N5QRTIzQ3EKG3wH7AyF/lF5f52erW69ZuWC2lJEuK
9lXlQbSceoRkj69nPdXZwOaq0XfltO5fN1XPei5ZPCzLV0w/kkh23mC0VTF5kZ0bSsTeWQGEBR8m
XSiCOxY/ZxIDq8wDcUWjw3LwECAN7gGBar2snLI8ptZTD63rBqjhouMK6lVQiFYFf4dbpa0L9O+M
hIMAcNONsjMIRY6xRoLuFdHG0BLko4rmRaMe0TA4jN74eYZID3PA/SQaaWAu+gUuVRS7EpSVuhf3
Kh3GzAufz8UKDzf5whBE9RCYA3r1CVOVRJB+F8+b6jFW/pDb7YuPS+hXdFoVN+iPys3KqYkc33x3
/bLtxCs20/MrMmh+bK6hqufFG9OPanMQb54X5o1m52z9wLnRRXzhMUcPvGCpLi7gFmQ//llrQavs
885IMLbD3M9aSfRnWx9zVyc3zcAIKlWYxllxeyuczLsxWf/NTT3W0Vgp8i6giOVWpcy2SVHytmNu
CisnwWVTOpuT7LiIBK9YGMVxJi5NF6L/FtYDC3Sp0bS4BbgFWWPmS0j6fFDcmMX04qNozyefmXws
U8RGRW65aUOMUX+S9SiYSigoLsi7l9wV3ZoTcujfhWuA33jMm4we/t0inCNHTtONOzRc7WzXklC3
+Misikqt3qexrH+qr69NR0tnRrrOT5fK7gGW4q39tIbSE5Ovf4z139Pfo2EDVQilF7ZIm/KTslU+
7+zyFzdAcsI43VJZ6tOQOwg5wlaOmRYzPogFieHh61CJV00sc3Wc5pQ4xFewGpeiS3Z5x5rpvO/z
WeIlFdUqWsigKpKGSC1O0P+FSRV4jo9IKNSKpq0i6tMCLc4aQ3vt8pkDfcU2JcWvn+gASWpnRsl5
co5ZqY7baUPSBdnD995SHYS+UojV7IssHqnn0/mrUf3KVG01o11rRlG3Lu1bezXDciTzgYLiYb77
+9oatdUEQ2rNUrt5q4RYElOFUbYZYRI5bpEkV29f180C0MakCqFlvLh8H/4e38/We4TPvfphIxYa
Pl4qiRZ9nmKHkSqBXeQrNvMIIv0n+2Sbg+Tk9X3jDqyzm1/+XuKtW4dWvJ1ouEsI1/eeASFMhoAt
O8kOIvKDYr3I4NMz2f95uM/9XV2S6IvYAfaAl41lY16eCGjAL5AVYrmvZCkN2L6V8ULL59KKiN7h
VHxURK2UECs94O0nMa2TZpEERt/K6a/3D4l4ZJGs7+1upXU/JnYv5sFZ3FVWn2vo0ZNMh1oNNXMO
K1NP9b0sfzBcTd5Xf6wp6N2ICx1wijJstn+kr1sSNSfwdL5+tgMTl7HD0s841/SXJUTOP1/vYU+0
481x8THfLrvm8TlmPgxrzgHQyG55nBjNZ9FtZjE7I3LMhM2ZXxJfUA6WjP2GzLR+PfPM1qoHHqM7
+MYpROcB0yXPmByjP9ja4L4rxDWoh/aR4ACkjNSZgLBhjKWzhl+RRHAz9e+xwLEpkdAtONGBGW3Q
3z6BEmy+wT53X9gPMLbHzTNzNcuixHJtjcBynLx8ia3XYH1mt70LNw2EXC2zYarG20ydjvK9YLm3
Kp7DCZSNMdO2h9sUGcLsC8Sf0vYEHzL8jXb2oi8gYJ5nLHY9e6qkqHlGwly2zLvkhTgA4sG6ZXc7
/bGfHd4a43mKf2FgWITxkDn+3g9lsRFHzsmmXDzgmOb2kO90toclRyheZ9WIuS+FiNLXCx5cmAUF
HOLcStjDo2rHWihlNc7QOMm0V06PUV3GPdggxsxs60hBqHzVLUKSqmvkAMBg1VqY6FWxJaywxi76
xt8I05ZT54rz5YonBVb1nM7In1n3+dyjJHXEJgY3hSVxpgkdTFy79SL1dfhBMkIpbrrtsRI0JDb7
iNIJGcrT6yS5D033Pu10kUTptinEE+20uUy2FGtHa5GZ+N1O5uv1axlcB9eu2iUz/JQGy7aeZXUv
ROrMU8zhpCHUJItMkO5lZlAIrPOlVyFRsSN8m55bUx3V5ztEGDlYEUsOEj/ZUVqCqhjEXCFtbw1E
MH+5OdfFenAtOmdvDQeot+E83WYD9n/erLRfoqS9sr+1FymYbazRQM1EFGv/vtbG/vl9dsdMTheW
h0LhPdhV4zLO4t8pRYGH/o3x0zgk9FO5kKkpa/4iMD4kaHCOfVYTtLv9538snddyo1oWhp+IKqKA
W4mknIN9Q0mWDQIJEUV4+vl2n6np8XG3ZQXC3mv96w8UXl+4YrCkgoM9V0MgL+loaQEZEcgOJjVI
EjshQemsMZJR5JHUc+IR0cQ+Qwh92W5zbI/NEX+3Xw3YDPTCy6exLSjfIHGQ6u4lPbpneEyW0xUo
+rcCHpVS/NRYsIAX3OUdeSbGvbxggUitA/dG2lN3UMRMLhx9EFp1qc7iLwNW4p3bHJixdU/t4MS+
cmHuC2d6bJH8cahuoxXXFfx+68oVR3PHpSi8GrBdXqVBDoy+Z3tovh9bugsAdfS65FN6fB5a1xHK
dOCXaBZh1Dk4zxsGRtFS3iszhtbbFtgfxoEtHJjZfNioMfzS3XKN5f0KGuEZbHmJg9jXB+Xe6Eb1
x0zuPUf5V+j+cEdSEp0HZjEfIRVBd00SpyvNo5XyZN7Xgq1QGI+Hu3EwN0TrKvvXlbvzeUCqx/Dr
jz2Nbob7b8q9zeGFtyaWGq6buvFHs/Ke7jICCYL2yoa5zu4MakKd6OUZ6ttaJDwBNN2eU1sUwkAx
I/d1hgatEYTD6cGvZVXByxB1JLozekNWOoKTvke/tsf+zRNw0mOM3KDiz+Rf7EZpprC0EjTbh7B8
4QfmuTmy6bMLV9/q8bnGgVEEZNx0VO7PLy7k5IuVDDgYnw66OSFkwkmMsmiNIkFMAA1BbJpw3J6p
YyEuHVDvCj8bpP0eMjF664ikgYcXbc3n8jt3hsTV2kPK5Is4RedBlKITnYvAVjxlQ+Ekf0c7VmsM
xGgbeCMOnwxZ0g434OcmBUZF/M2Eb52CsJ6p7UZf/27gSPVwu0sm6h13kcDQfYzm73Dw8Wl9TFG0
6Q44mOE2bEVw73AGMh1mN2vQ7Snb3cpySLL9IbU6sH2inhgzZFeDHLswGGgK24dPhRjfAMpoH/U7
LVBJy8zJxV4MBhYrGqbGTv/zKKkpfdMUARc6o8wxWgDFx+1D8wmriXc9BT8uFttHNC33nOuK7DQb
ud7LG64yC/n9s0WOsEh9gVf75Ms0KVbTRczi31F2LYFUBni5FMJsRqym1ff7yOeCJbFUJR/wkdXG
WBrb8tT+kL2L8sFYNeXFpjtJLc/uScZDHIHZJG6dCEujS7I1izEhfc8zgcu8sxnwwObN1BdG89rC
bI56wwoYcCKXgcJyRbvwAAWBYtE5cNwHGgg+MqcLCaY65tlr1GE/EvWu5X5wop2FzM9p/MfkEzoV
R+TbGvf1hFStHMRyppg48ponMFegy2sP1+oQ4+jxVY485WSpDqlz01B1hH35WDjz66UjzYBQdPBt
7PqNbfxHR17yadrDCGGf8feaqnuVbKNZfoS6ZXwN99QjoZne6d57KMrhihornP337BO8uDpG1eeE
lwFrDqoWLG1tgFAXsEmjg3f5uPzR8HrBkr2cxQzAl9lKd9gx8rl9fFFnMQg/hMxLIKohAmGxn3Ls
RmhvseH5CDA4O3GJIMgk/8ic1CbxFpVDUOoWKmd1AVEfLco/xdd/mp/8r1Cc0b6jzLlyLUWuBCcf
PWhLWuFB2eX4Vlx0PIW3rGZoJnt4GNsI/cnq0xwJWP5LsJ7fFdUMeQDQNkAYEMI0JvLW5TUaTxrG
m4/t9PcX5BfWMnBBCC6APqAGzAlZ8FghDzFHsPOKC09WooODKgPGzitXLhmPuqfvk979cOb9UeS8
uJr2XP3C+qh3+SqTqMm5hsnAGStIS5wo2/IP8TJ/55cUDLUQpHocIR6MCIbMJ6+E78D8xHmmAQ9l
FkHttyA6gOuMcxRCuES07G64c5+GCG7fqPjLs/kmUxOJEmHtMKsw6fWwZGp68QBS3v8ZL+tlwBnQ
CCHg7evu1yDcaS2OcLGUsNg8YBOoAf0MQXnlfH1m2I2Sys7K7L5wCT5VkGS/eYnsyj93is+ZzjGY
oUTDVZKQAz4AT0f7BhL1nNjpLOM2UpZtFaBlV6ugdi0qJeoO1EYIJqN7Wwsv2JKSmwoHN5jBq1f1
QIscyAs8//va/azQhPcHLvd+tGN0EANVMseDbOLy326YhEhJZv25dLPz6CfBC7/yBmaO+omfZYOb
El8/IivkWHNvAPRyKg4tUy4qvJe84tauX3tuYzK+u2hrQPpATKBPVE4Pt74/XPl9la2E4uVANrpM
MSJzj3Kzr2JlmVNrjhUuHLqSF6azzHZY2tIzqxvnp8SgGnQCJVwLJwePN19WFw8KYtYc3d1EMfHL
J0vyGu2e8AjJk/NlwuJSLD8KEZs71iYtmxPRRtuj1+JFk3hpiL1/y8nJc43OXTeOakUjryXSRu53
lJyv1/QJweAWxV5SuW/E2+U0fPk1Bl3pLKKOhasHAv9eJ8kxDF0K9zLynxhYVcGbjs3s9mW3l7Iv
XfceDGvIe+2h1cq6N9BM4WUCVVxy8kuEf7En7zRt/Py4JIUpLNK3D4ViKKKtK4RVCCqC9I86t+/c
2GZpWSfdRcYwf1j2xHagHBnNS4OD5gyL14pROmUi/XoDIzJz7WbGNP6jL+rK6QnvybkDnZKRM01r
BG2vDv2ECJrP2GIMuqsQJNQBT6EXK37/MWd0XOLDhPDd73k+Zdr0x5y4PX0BKhqpS+mSxP7n5bWn
d+fE0TwF+awCoEBemduGwq2iDzCl2QtNFIa3jb9s8xWussOwqjLfLraa1y7LM4MlpAMyJF2u+GzP
0TYjp+HeEjbXNOLYVv49AGiveKkcGu52RrkYUKvCAj4CX+Y0IvdYqtlGTaaPdGqpsxrI4yr8TvtV
i9ThRO3ffGOdbTn9CnIgH7CYUHV8piSF0LoRANDSW8vX7xfOmZ56ldiLQtyQef+Me4oOfHmAL0mN
uH79arco0Jh9wsPDSmph+eiz8UklB7t7ec+v+I4JHq1qfFHxrX55CgRL5Hi7x2PS6UKNyyGl9BXw
O/p4oO8TwDLvAGUSP0RbrdIs0c41C2qJcBYpy6hzLD9UfEq7Guc7ew2Q1oHRoQnn6oanBDaInfTM
xsSUQ5pTSg7TpzoHrK/JF4KfipTropO6KiwFc90F3+1f4isGj9rEgKzyctUZHQeukMjwWLwqFx2w
FLkINgHi+KqiU8G4P2t8AeTxFMm5rtwHrXbkck7oU2S2cFYfa0IvKl6gdUAl0SXT2WHRqGJWylMM
EwshBvfnCVk5z0Q3TZcqs9BioCa5Kg0o7SrGYP9a6QgrftpVrIzheOJ6WPDb6ACkQNv3pCFcuT64
21q6LrjHP2CZzwWvxslHbge1ZpjiUzrK7lW1G+wlkGVGDFo2j/MDbMOqd+mva+99VRzZmgCPRX8f
Nl1aSbpKeIne60SjTNOgqA5DHuGYqzEVntDfAqtivLjr9nQNDXnt8F3uUBWiSZbPOujrzMZ3gB/Q
uugSzGMOKwGgzC0u+p7lPbtu7C0uM6w/utPdwkX1k8EcIx8KEOHCBsa+Tr3F1hbCRd8XETvzK3JH
VDHesGU88GaIRBUzadRV9JjrmTfs3sm/0Sv0PgprRnCMa03X2L1N9wHi1zPgY5eXfvWH03y9nsgI
xerJJjQiEYvXWYeSN+JsX/nS4YgXuvo+xcBgFE+pBjl3oCiNqy7bP33JiWNOArDA5QJZnjPKdrTF
QZdutK88FNvcFvIV5fnnLq1rYoLfDHcwqcx8eYLyGqFBCa7NvDmga9JsOJP8TSynAnLWyoCrzdoy
xP13BTqjJRjIu/ReREMJrYHqvb9FHupra4GltxBppsZB2uQz+OV0H3QFImOg39FJxjDvKBNl8i5H
x7Dw6Luhb/5kkke3bJbu609m9Ek7wGv/GCQ2oUPCXs6hIcNyF+vSCpu8O4hLO+6+tEPbeHQV8s7I
xw+mbQzx2rEmje9y4edH7M1Ml7i3Ue4y3exhmTDMj4LIon3xYQw9URnROamefiNkbP7GI7Zrcf5q
bQfFSvz26GoHngHnoHdA/6q/g6xDwsUPGLAWc0rEdksW76QPSOARwj9sAfpzzsB4lrduwtSZjE2a
JchEhMQ1wjkgYMiK1lPQNVL6eT2wP25/lgFghdYMaHXMS5MHCW6rTGj45F1zI38erSkYdAXTikeC
cP+zeWmpce/6ipkQ0xTYJ/IfRSHo6xpbli8JWwiM2VswYlIg042KqG8anupNyhZGhZ0CtzEFhR/F
UEgKHWL+0JMmHqQIlVkReAJDTiyuxHDvly9M3K3WtSASoAdkbPJ2nw8n+8LvGz6cEJpfNGGgl13M
HMn7uApw0qBaHGPHif+w6uJ8JJNDAVsKeyqG0fgqEbXH8xci1JGRI8wWPJjQSuBQzlv5bTEX5Wgb
jOSZTX3wfLMA4T3wVAOCFKA1RlAd160PBN1hXoXGqgBkExC0dqNtLL7peDFTi8e55MBhzxOPz61y
cvYXAIYn1NYJH6drvQuAb0adlcBzBVBpd086cGjAkB7XT1jODKHxlqFxXub7cs0cvF89tsKrUB3g
wb0pYmYpvFfaMTHmHHRa5WSDgsobSFVycMGR3VJy7DFvQuMqIt9wH31XKxBUzABibNi4LBnMkfvi
cMCfP+SxXJm/hCZrP6OwUQf80eO35KNsg7UZMmuHYypEFiSRgb7H+NG6zDUEjbPpOObYChTfWIEI
Jz6HlwRZAqF/sQ+lTrO0uPJrDLCR8UFSpfsEOXp8HFzH0u+Y9KFM+EVwfbwKj97feLhAxf98OrHz
Aq/AYRJtO12yZ55tSKDOg6mC6ibwvAUeAbsHsvRSvZqCHQov9GgijSlO7U4WWKb8ZwPCgHp6+Qbv
eqBZ6KuCldh8NaCrcEMphnoWi28OE6yTFViEOee7aA5F0AWC9G1L2K6CZI8I6O0XVL4EJaFgOr9n
2X1AKgg14KHNxK5ee8XHecMuHoF3FTuMYgQoD94eO6rpaD8Z2SRvnKbwzpkag2cC42iH5JKC1uKY
M6G+CH0oKXF4xC9xGt9H/ZGptnCqA1/OpaVp7KJ8ZZuB7DKB/rC/ZDQ4TgGm59JHZtcGJIVc193n
xL47ri/qvNjg/wUBadF57LLYswwogFGas60i4Z7ghkc157CSNedGnxBjG06YJik+7zu5QLOpADZH
E2jM3KKfs+SWgn2Z2XikOFIArEnWTzbGMHIBkMKlB0Fq/UKYektT901Y2SnuwELNIP19/PNOIKkI
K4WORC4hvHh9V7t6gQeWuqsgsa6kS70vVA/juPcv9ydLfOrDHPWVHYziLPZrRQBIo5NOhfRXH/Qr
kPSOBJVre43vvAEEygwRg2irLKjZ5GuORuxMLDalrwkL+KvcUPllIxfa3rli7op1UwzvBmac0ySu
imUiZlAul4jCyMOcCA4L9Ml8x4KgQEEireT70blcgJlT+LXkjBqn7n7bDm8lrshq/7BcBv0BRhPq
V3dDFYZ3xPz9rTSrSCxvpKwmxQw6GCgdS6HmmyRAIPMi7cBnPYExWXKB5pMLCHgfumx66cAEmxsZ
XejDxNW5eROH1d37blqaSyz62l85X/StyyBNdlh/lKC7jRI3PEj4EeBn+oVgaM4iWOFfwqhsg70z
NwO+1bP6DN8rPcJQEfSSWcNKzWJAeS07nxvYGuRFqBvxJaE+xwHZA3llLhAzfD6Fs8pm+tIzGpxW
jWMEfH4t2VFMp6/AYgQLDFxs8w04+MBuPniQNGKE60ItqIqknJ6m9/C5fxfXgsGLo/4+C+e5pi/r
GTb/6BwdNGC2T0qjJ89GPosmE7OnhxgB6Jl66xFwilgfH0HdQdp6bxWYXUjoIENjCbBkWj/21o/g
MPX90difQgIXGt+1N3XdxeJ3h+hn4j8mv5h9cmSOQs4nFHPDPy5+9SUY+mnA7TcREvbH9kB42ppU
K23xCuBVQRkNTP6nu7cpL/CLRxeSI/+JVKmDVarMM6jrUNHXUCW+bBO7g2xfbAVDUxsXBGUensbE
vg+o6lZSB30KvEk/y+fkqFLaSBk5VCyRTMEU6AtjdgomjfXBWHDPJswd0578GFPSj4OGWMgc7Tpi
6NtjLu2SpTF9z6GgQziPVvkiJWVLxBi+cEIy0njd10hksWlu79gIhkx/mxdzFfTomA9Os9ArdslG
xeeJGo/dktVKdRWbfXgJEydmfst+B6SuztkDMhWuWJwaUJi4htop0V4K5oHfEfScWywM7iQvZDHF
wV+6d49D1zvovp7l/GzJXlhYSJ92CcHGCA5SBvQlMqSMm6LlQqQaxPVnnH6AUTsv7yLHwAG14ZLw
XpSFr9+I6J9+il9K8WMfsSJkCxLuXvgN02/cP09BCaGPVCGfEh3DEEghr9h9P3y+53EPG8dO9cDr
UAIDUKE65Rvt6RYRuYosboCwpguhRNaEegHYin9A2g8mGyWuiYDknjB454iOLXQ85OsgpmE1hAgh
MBwEsnzbyeLZ+Tn1ugnXqR2nML+hwWKlwJ7F+AVtTeI2MIYQqcDwRp6Ei0zhDD2X0qSgGcYcLnf5
xu6x1JoMOmJMU8j8qk9Q1Q6IcX7WGg+eJkQyEl/CCSaWLWw6JuZI6ITko86mr1+oMpAY51DR8Jtd
EztEwIbeBE8Y0+7z1pGiim4KKEyemK9phw3PTcDefGI2cXgLKCAkVLmvjwv8jYUz8TnpZ4oRjoEj
BlF2vLwpvlHRLeF0aUxI6QB2pJxquEFxGmjdD0TisyqGSlUn4quHAB3zW1iKMEWA7cpFhdQy/YZJ
GwdULCy1PdUyJCYCfmC1UVP8srCNVI9vD6LZomP+OKNru5KXBfIP4iGOPMNw/keuo1xL9saZXMej
ce6QsMhUf4woGPGnDiau1ZFVnBpNO1dLylHs+2Dyw9ikbjkP+hSeImref1aulHyUK+1R/q2QeJat
x2tDf/ApMAWL1RfDjWxdzNpds2u/4SzUa3OOW8rKWIxO2ReTbg2HhteM1DJo4uW6x1WqOsrHz16s
HvW62ApCq+BZfPZYwiyTCzyEGlVaeGKT+tzteb6HO87VvMQAlqqEDXlTrforLihuATGhWakEBTb0
rq9dsXrCUnztbOx5ibckd5SJGYOhWbYpDyKJb1hUyAOjFZljCK9alk5EfYd0lRwsPJqrE5IEkhUz
77lvjxrBJdWSrsrLDrqrb8KDOTAHCBfZGc4LFw0bZbjoN83lMxt2GoLP0UGMA8hYIEmvRnj5/bxF
v+oX+l3rDqpHBxyhjMUMlu3oRkD9EbXPucbYsRRRpV9AxNadL+Ed7jB87HAisY5jpBti5apvRlh+
ZDd9Y+yg2omFxPIEnU5nZHvmyibECtO1s71roebA+mSAQjWjiRv3yW9JK3vFb+60pfQNqsru8g9P
pyNG9oSKfWyf2r11G82bTfSlX/ghMGEE+LPNhJdOyvrBPgtTAbMbpnEoCMm1/el/bESG1t7wje1o
nS7gV6wxed0+59JJ+eaOZ6bKKhJWzvtSw88iYA5wC0QIMO6qnF5fMprkWbqvfz+Cugl5c/dYw5X5
xxSjh+NPTG1O9Q1iimIL8gvOFiz9LUnBE4PkcZH07TIWTFmYdXiv//o9qpvfdF+KGGjj9/X1AZad
cWoADMqbukkXmhvtja9w15+tM9MZ4/oOPeVozfUFyOyIdgqR5N34667D6X3vD58Vk5MDREOY5csn
HCtCLMDK2aW5Zc7K12eX7XQGFeDVImxg+KtnTALyc36WJYi0mKaYhKDJ59HtubXm+SrGx7Q6x7/9
+bmt/1HT5Y2y6i+PjbwoDs3icXhMzSVpjNPioC/CefGV7cpVd43tCSzdqX6B4g44DPekA6OB4wwZ
alov7YO6khavebfugbls6lK6j1CQJQuIZgA61NWghf/wlPjEKCuFiErnuwnFuA3GofHPRRYvNUEv
YtILaUwXyu035HAWCbqQtyfvhy3uVOXfC/9pAAzT0S+cUCJsUQjZwjlBg+HGyzzgjY4f9wc9xJcK
y+YU3d+HGoomWEVs4JWb0ZwzN3gAU4HWk05gkgEfiDEGKDewJ/ZhlFZwPP/YXNRGAEHwHkFGeTjf
PHvyvYGN+GeTN/cDOZRJTa17lYhD4LrLoLb8xT1k1wmJ6GhvtW82Kh7G1qhTzzJgBWkXBv0MrgAD
0dhCjjAn0odhwhhTCbYw6RT/8TPt20JzwpREGfvJ3xtuHq0IWkBGF+yJutd1uDgz8IddJnZXduO8
h9c5ZiiWmLhTTQf5WsoHvUkCnXFzgk36jttCP2jq+p16ORQ6HAYat/pip/3AqbrqTNYgr97z2OMG
LgxKIgdyZ2LMSCe9Y+oJm6Dg5r5zjzFd4pPwcLHmMIEyM8eErckODp0N9xTkoTyCt0UZgw8GOxQ+
BOOKnf1O7fPEH5O7O4KXjprm6ZqaL/bw+TMLuuY0wgGBjZa7ayDZS9uoFk+FYE25J9UqLMkpfXcr
ZfWUfaoJ8HhRxMRe2Gx12TMI2SPRbrSwDmniKkzddQ0jD9f8bh1YmIkvDnks2FYjiOILW2SNuGIG
YokJ6OdPIeGIYvHjosbQvumP6eVDzCqyZxBqgqfVelDr8MeoohmT8oqWFn659/yhYa3G4VYArVwt
hxDDCuUMYZf06OS9SNeRArVqIqn+MQZnn4v1BE4CdqKgMZmP4FzQimTSwHu3qXbxwuL8lAJp7xld
HRosaC8V9lcvCFhAJLcE7VG/ewmQrpwPNkNYgiQ8DX/6dCRGfxzxsvmN8KV2avOQK24czmVp+mFO
xaPNvHOSB9wQbB0aUAHrZNiOqB4rWGjStDAXOXPlx2HULN/RXUovPTjdu5vhgCJ/ZTetW1SdLwKl
gGUGwkW4kCLKNWK/LI+apAvnQsACHZIa+HlLsNeIfqtkg+tpt8hiDjF5kOGkSYTdQvv26rkGDQc7
zU3Rbt8VmUOJz44V61MeiLf2wAcaSsZzHjYKwCJ2FmDWlOrjd7Ix3zNJOeYcpSahk3RGAn/Oz1bL
yNKRHzcu8hA5zpzCkIFrzAwI1uGaGwnrPkaJsTwdvdeYpVkgR+RAswEvQqylHyJvZy3IjvSqMxsZ
ekMIGirj2vyWifRFIByykMGFed7KSoLachyoXXD1TuchGTcpbDEY+QhsZLjhfJ5U3C7vII0YTE3b
PHPeuiYoFD3W0h+G15D8EOp+9kivZvopJcqvJM5t8cZETXWinyLFbS5o7mJmDt8f2GMDXPNwRzDJ
mx8WsPiahyt7+auzcszKbW/ObDLWGUxeu5l0evxShn1oOH1V+2eYSBP9noEUC6zkP9ArndG/3qUV
sgVP4cFb2cMUsL/oDprTqcwMy3tjgbh4Ofnx1Jwz1/TZV1mXOPTa+oH0ANwPbfiK5LiZckfnL7vG
BfaeSKgCVP5MBXkp0Ihe7GfDnvalgSQCk+moUnHOmJM+A8nRV7gKFTfgUKSeJKT+kBk+hVQvZNTA
Em+klb/KnF5vER9eyQRmPWAGm+drUi648cCQS2jLW0zl8NC1b1BSYZ9SvmJL94GAhSq3oEErWsGy
Jl6VWoy7VXUxPN3VSNUABpPDQAymgZapnr8qMsWBd+UdFvBAbpp94LqNAcxJL0xzYDjlllOz8jfj
dSGugJooAmnA/1D1gDAK37S28CgZLhDTiPiiI942qKRyDOaQafZEcHEN/5OusRAecCg/JsOCC51J
7F/LA/mNxul/Hz0kl3QtLiprbOoBwC3waNsu7X7xjtna0rUx19tpv+Rp8v2hQjlE734kfSkAJVTO
wKWYkKpkFTy+KDTXzCyChAuekp4PYUtzzUDTfZPTVTqTY8hUzYoKvW+nVUvjt4Xm80rnXMtRhNsT
3MYx70wqz1TVeLGQJYCu8yBYsP+89NON0S+K48g+gXCALcJj7sn9bvi/0jfk2s7lDSKDT7XpS5eN
p7VnGeyA0iIWYJhQXi3CcsZ+CQ2jjVydHfevEJvwG9/szE09Ab4HDIy6bjUiMJINkKjO2vs3NKrm
hTe6EFKEyfOdESi0GYrbbA5zTEhm2kvNatpjVs0GbVt7BRs7lgM4Xyd1Xf61XjcZ3NCcmj4WoJOE
GsN+raxpPYMzIVgpiLBBb9m/So+iI+096g4V3n4vyEI85j2lXaZUYHL0j+TBfak2rnS1HhiyoebD
aPlsYXRKIX2jTCOCgD6Pytog3FfBGdKlsMC5lJKB/VS68s8llsRE10eisdWQLv/gEdsFI9nT733m
saVyNsSOZD7FiKmmonExxpMidBpMGz16zMzy2NGehJ204/aL1pIVgLh3GoaI1QxvisRhXiW5Pdsl
K5CEKxGlvHpHFIOfLQg0KQcW7QMGC+jf4dq5FgBKhhcyYANWdQTjEkeq0FJPONS5IOmxDAMzqojl
PtMWsRmeULTCmHGaLNLCcJX2Hgtxxs5J84+ieON0q3vqDgpmBQsgnE9FTh1uzkyAabc8LhMrnObl
eMoRot4wYUfjRlJMqeFipCaYN0A8Z/CN9alj5JN0WjicGwo3FUDCnMJDUH+YsmXFZNPJKI0mRbiE
2aC8V7B8SsxRhKxliqenepF/ZNBaqIrcweMSP2y8tCfdaA5ZiuDa5wyqhawtPi/nk69Ap1UmYKOx
MfKCDHy2cQfWXFY+AMGrDeGM6kFiaA7jn3OMAm1eWeNmP7ohTKkk+EV+994X1AaG067tU+c20/qq
zZQW5gYxApD8QAFt7+XZo80I8eyvNTCUwnISOxDAD/PUfyaDtOIdpJdyphwLwlqZb2Snut8936fC
5HZhJQPh8Z6mn/yAavE31oOcINrsIhakb2OOdhw677rsT8TJyr+saJhLwcLUAx3rTA0TsE1tbenQ
cbU0zmxjLI+VRQQM1tsMOBnbIKZJOUgihJUJUi0UY83TVQ66yFzSMUairw59JJxiJO+VH0TsebWV
ceUa/sXGwOKRlpDR4837GTDj1TRS7R3d8JhJQ8BO60WiOsrTA3K3rp8f+Nvdew3loyRHE2MC9RC2
jqahk3BGOfZ40JyZauMdErswIcJ6BwA/em9ONTG8+Ukm50g9IOUZwcZ7IflygXxF+fUHeU+lchuC
6lksQu4h8qVF92cTABwBC1IPUUqHwUOU+NB0xx92G9wPmFMkGJDC9nDDAXZsangtNBquGMOVpQ2i
oErddkR4hEsNcRqj8mmFzB8TrWyeQWuRFogvH9k8YY5WLWobyIocVoVRB/DswiambBJ2Lq42DBPV
PiAV9MOEfE4v+OSxJnD9uEYS1wQRo9HGA6KjPWJc209Eu3jTpjrKlnsIWxYpxuTDClavGVK2alDx
L0zDmAoycAisnbp7y5zCyTvQdzhxWG5N4WKGIHxcsJgjThFlPeBzgPsxCUWsI1xs+C+yGF6b4oMe
IQh/qWEz5AnYiV2hkxi8i4zceN2rkTRuAfBML/uRH9OuoQujg3EU1E3KTOq8JAHuInmxnTVsqvFY
Sb0IxWAxfezxrLdh1SquoY3T8V5YJQ0/8eK5xEFHYLo9YdEszzg7PTYMnxm6WrQuYo2d6Gwzc4Yt
jfi0DvzmJ+53+IfwUZH7ufL5QWwO+z6icUo6WPTvQwsIOVFGkHZ25sNPHis9WWLErDVuh9jVDFn7
N/CKCBDjXffNVfgdQjRGW5DNzXVcBZ/3lxQuP+VWhbFElWJjY8CEHi6sQrlP5VV+fPU5e+HFtdEM
HLYL+JXvx7VULTdWkehEcFao0F9+bB0KOmv9XOtrKrjOjz9Yrbumi7gbONCkAtOlAACwNFj/hKe4
obi2Nk1AxOpVFQXhwdr8P+EVF0OO3zqG9VRzVNiFwk2uBdpjXUn31D5JeA2OZlVCacOMLv0so2X4
QWSeantFmxbGRgMQ5WXgE2c7sTvQ4RmPNet+wxYWV53Tk1KowHxPVo1KslRxfuurz7Crq/nQ3mvE
ARLZjG0UIFqHiq0FsX3Q9HVfEvCwGuKv+LXMby8djUegMdp/B6WYpLtTamgksDq/R95V7gIRsCU9
er/+eNZXd2Zzsi3v2S+iaPpWPQGNf/7Cz5RK/cUwOwrqfpGqcx6TlP5HmlM2JSjDU3LPxd4W4T3R
8tQcefepukXPWuVV7VRRcAugFhJYRO8X8uWV+mgsCQKqq4kGpkpNTZ1HGYunQeGSJaRRLBlOR3cA
d7kDgmYw2jjDgMFdvH6LsG4wfC0UdeUDr33VLc1Z1CEMZRPnDBaEbsNNUj2JOzA8tW1AYDYFJKG3
DLo62/uobiw5wLnUgmg4jQcXn8O/Fz4ALAgKoiyZuVHOBJhyFsMG4z1NWo/hsU4eKiP40pdbF9EB
wVe/IL3MEBPyXPAzpp+aaRSYolgUvvW17Bh8JDYKxrwdzkAudqS5EaCkynlC3NMwlWa83ImpM5N6
IOdnIjpUi8nU4FDiFti1qO7HWJtvJgkOhooI0nnrb1S3FLP4dCAZg5bAxnJDQCYwaKb9kDZ+UK6x
VT2gyMDmufFUnKAHCT+IU2kBGG1BzO2cHGl0TI0N0cuhfYe5gx6Qbb912J5H1dQiYI7N94QEFFIf
TQUWMmXqf9ppAii+6VbZFcSxCllfiMudGIA8dzUeW1AL1qgY2xab0El6Zk1jd8W6LZnZC+OHvUQ1
aDLHI/Z2OAoruLRPaDkQzdUpF8pnPxBNYc67oLgANKjIKBY8ZHTgdhX4PPvJ6RGBVk1oXmBKleyK
SCHRaloYt9UYK1M3A5wD9iBUhYahQ8kbcw9PQyTKDAYgMRVgoQ5kZEpU7jOQiXSGx73i/wdogXBk
vRuiMukFrMGj+YBy7EYEd7LyEHLXObig9L1HUVPxAKTW5FAwqkOnXU/QxhAh+oGVQUejTIQjOglv
J6DIeEdV3hcOJtFUb4I3iJ4Sb9d+nIzG5TAZwRYnUzQfrwxwOvBcjgy167G9KV8nc/E6mWQnsqqF
49FSX+q75z/4VLlqpxErJO/xBwJW84V/BcdKW45hho8YtX+96SLnYJ3G1iBHXHGT2gmv6l93AK9H
xM2hxHYFpuIkIiqCfgwX9S38RBIiyKlg0f6niVB2r0WPMDcUKGF8Ug82BhPwiG7d3mYGAiMOci2Q
Kjy32YMLrYTMOyHrFxeLHsbarN9VDIyw2qIoPQqg59TDdVBuNIYQNGIkx8eB+7Pg3U0iAwTZkU/W
H2WMAaSNQ8FIkDG4MQhAeIYOXvFYryH/Mx11fWYVhVL2ySnK3fAjghZqwV2YDKv+ix7B3oFDcO20
3DisVBgUcYdyZ7WeXfpS62mYjQNYxzOms/GlvDOfplrT4BWNhKMX7w2lN40QDB98hWEUUM78k9w0
3z0t8+Z5ly4i751pyTwLjO/yz6T/E1AdlXd+Y8gkLDxbF934G8/5wek+Xk0lSsiusAp/H6FUVoyA
Qd5Rf27xTKDlnb6n7QKMGny7ZfIMdpu57wMIVIvWGp8tqiN1iV7BnnV/sLaTF0M4pKTBowNZ2LZU
/6jwmRNwMWM49A9OBoHmiqV/5rqzj2L6R367InBkehXeCVU/STJU4PAGOeIdpGiECgzZ3NwGcXHN
kRMxZIYagVAcJhlMKxPg6oaLgsz68VUROpAy19yAHseryhsdQGWwImfa91iiEwFuLfgoh3bK7OC5
VSTuLcyNx88lMWUrY4ZCA3IiKTO+ycwicR8szXgEAuegyweIABLbgNoCDDNKzG7SyaRDAUSmiP/7
0JpeIQavIBu/z7ytD+mOCtqEbzEg4ErG9ORqQqfg0NFzQgrY8+IF+/89nKcHJCWresYl/ejwbKg3
yeY/7iBaPb6hhmaxQdApXZqdfERsxQoD+Mm0+7v/So+iyUfDHQmpYXvCyVJF+ais05t219EY/0B9
Qs4sHRAERV66htaSc6V1JGcznqZ7mRDuo9xRV34LgR/EdChBBERF8BxyMv7g3u27PTcBFxrZA9g9
vsZ31H03lH8w/QZytDsckp5r46afnkKcu4t/4EmAG2cTaovqm9MZI+pU6MDdDCbmBp543dBVonhg
jxUxPfm3Fa1i6L2c8F/rrO7sIDzymKr0RtyOXEAE0oGnMaewfJ4JkbZMAcUU3JgkZNUy76UQ4HAh
ueRDWoRe8kvQa/nzAf0ScTD9SUPnMMaxZHQidfv64NScTKysQfTBwQQLlqI74VBfACBu1i5lLb8N
3EfYEsP3wa6TG5lik2qbe5bhDKX8ajhyHOkzOpJX0KE9fJ3ZMFF1+NsndOHMBryGfX5ecC0NDqxG
GHc8w+jMKIuaEwbhGmCwhBDKBIVtmpond2g0Da4PCGHQTSUSxqFKjV8amo5JVU8Q87DN8To1S+lv
XEIKE4xjehToUo06U8oAIJayGVRD8dXSi7AltdcYxLDMmoQvF1ckn6PiNHRzQW3CjH3K/faUHb5C
JpNPYHISNFJEdgeJDR4Ame0VyjCvw019gHP3xuhPG+NAJFjxDzyzvP+RdF5bimJRGH4i1hIk3pKD
YtbSG1dZZSEiKqCAPP18p2f1THdFJRz22eEPaHarMWnv8ePd+wT0MU11EwyO/PsAlYyYpxF1ql/B
OZb8/hXU8oRa5P4FZTGiNBDXGBo6U3C8V1v4CxSpwNuSMcnE4sVjwWekGKbNl0kAsEE9QoQ/a9s+
tdDEADzCZA+Q00l4qKLQJB4ZwFgqB72XTuqZMTT6jWT/iPDQj+wIkYfP5vqlnT5Cb+qNt8g/kceC
wXdBxKG34bFlP9hIP/S4RIO0e894PnGdLEdfRykkvSwVf7DWYLZoHIqMiHSR/F8F2eNXSHT8K9BJ
pp5u+XYR6bqAw4MkiWZ+EdzQhtFpCznygEmX8OGkWU6Dkpma/sKYy8aKAgHN28+T/fCffgv4zpOB
ayUgSo4FRThK938HS+rJwRZFgLOZBfmQ7ExAnMozWQjbGgA1IU49+sSjLuK330VC1Z8Db8lRVrvN
rMFla3pxPOSdig+gs+m8jvGq7KxbNayfYqsgo369kosWmUg9to9/ACZAC/q0f0SM/oXmzhvxGjHk
YEgX8HuAVPmYdoTopWJkPmOrJRckd3xyAfhO7j+5rPgZZ+jCOCTCpMnV/4cAHmxwSSf5AfYrIXjC
d81/aDHy90sImIav0MgkbZWFI6hLX4PbJp+sf+/H+/Q7Lj8vCvCN1wXcapC6QlCUHC4HH1i5X3Ui
A+fkuNvdJ8DFnuSfLRLEGa3nLpT+VQN0mLmXXG/4rbweVwuMER15ihCS9s4Eg+rSoL08wyvZtuUX
hSufIP924ecCTCtlrLVqUYTuogcp94p2Da8ideyrl/j6DLnWIDF5Qxq63F0uOj8mutoMIp6+kkXg
cMH9Ao0ibQAxSj8ckCnSDfjH0Kjmzo1oM+uO8u8K0TOX2jngEQ7q/5/kKjKdpX3PFRW1Rx2MEbJm
m4Q5TPpBRkP1x0hbANoEIpXbxtuBAVY6TG/EaahZBOQLSYkZN/k+I0mArNwxWuHJBPdx4sX4PUC7
aK8B8BC5iziZmz5TPkGu7+ifnIGE0MO+xPg9CPnAGRgtThbPq/EGZDEvU+PzTpQ5AGquZ+NTp63y
BaWIfOK8SI2E/qjW7Apsg0mm7s9wxCGf+ItDBzBTr7i7lEX0xfGV5TXYI/FFoMLixV+rqNDT52db
9FOKKTKS1ditxgk4GJR8AFD51DB4jRFXswlhAvFEcMnjck3mCf4mR64boUQFWM6SnyFVy1mImMOS
iaK4iBDQDKE87JQ+Gy4K652qVahX4X+9oh4wQmQuv4oY2A6ZnOjBpsJ1BfshFb1zrCPIie7b5kva
3v7e+yLoLOITsjMp0RMiUgWKFCTPk8ABLZ0Mkg1XGEPgJkGOXKMDMLfgaDGBI2G8z/pfoI9XcFRu
5qvpfTrafWSeMRc8GWm5xrg7vSATas2e6883ahi09uCkRrCaQvSxIIhXQCzdKg+5nQS/G048XFYr
4bHiSl3oaUlry8f9GeEauERMFWwj5L3RoFQ2D+egam6er+glgr45X39AhZLdIq10E+qlNeKFVSyB
Y6PwPKDvhk7mOGlnMOGtRJOXCKVcSAH7l/MOqCGbg0KHFUyHThdo2iAaARQ+GW04TITJUfS8MLB2
qTQNv7oFqHQGsIzeIDFusHfR+Rx55SfKoFQeyG4lAe82TXS52ll9jK55IE+A4eeegWiSP6xhHYEp
wg+VmgxsG6Ml52MmWpZ+yKB+C+XwWLazpxW+20n7+5JTEKH3HHcYrA2W8iXVP4FYl4WIMjgTNaSu
vQ4FxUOGlu7Dn0n374vRdUrDeg/Ybo9p4miro/kJMASne2iUf4hbuw0q50g1HeemgLD4WSKu2YVr
EFvH6Xt7/SUYIWkASdHnCPtfUM/NEgEZ4ydHXCN+DyCrLKDPTTCcyg3IeQQ4+xNDnwEJM2QEAwPr
G58GB8NqOOnjnezSVUEybfX0iWxwa0Euo/eIBHBUPn0ZAel3cJ1ZIMNQdXCrA3FAPQMw0ybKuZkC
V+B3ZECd+KvoHtMIX5ZEWVEA7wOA7df7ES/sN2f2Kug1mEM9Dm8UA1xU5ZGYCVnQCxqaa/Pvhjgf
6d4UcCNivSxr0BNCKBCcZYfdDw7h6NPxRoSrRqhgURtlkcpczH2fjR1VG0oG6P4hegMj+0ICPi8e
XrFUth+xvlFtZewa0vIjk4p5gQ0Bj6632NlCxr4AYggEJ6gUWdS+kyFhesz6onNCPnri51FNxBVc
wLQJ9BRz6oMJBrelQF+R9gk0A5+IoPmv8Xxwoc4hjCOhjEJvheMlaZhXtegOgOEXhowiTcaxHemN
annbw4OqMZPiaIKbW0cimQcNFI2+XxakDcbZL8UtTbdeA0Cmx22y2dlFqgcDkk7UyW6XsoOPQpZu
EdLAvwHNhnAp+iKoEQMC0wQMTZ1h8eAgXQpvZadH2YJaF+kAD0PGkCdMgP1ikKRD+IKr/++YKWC5
Y1yCdkeIh6IeZqD0eyCRRH6BTyTU4ZQtbjeDSmJ4mRPrPtNByBhgFZCgeEBpPXKpL0E804cTDpxk
NcjCMgumlXvihUBEMLfg5R7WhNegxwT0fAlejFlAt9XAejAIxFaIbcdAm3Ei7a6Ff+t9CcOZVUls
rh1fEA2R0Nb/SmRxIVhSYgKkMGLOLGD7JC2mnfZy1N6RGMVD5xCrVvPriI3i6ptI4IgCHycaoBrH
UTTaMusgZuQv/7i96hRtHuKMnBOxfp+DttmRP5FMXmCoOvLpCGLStFWPS2h+X5gj0Dsr4E47wPSn
bJ7WiRX3wdTzgZIJUDhWy4IzNSPwF+EaADXRkS+HAlCfx5UjnpObL1xKwN77PO1MgnM0bpks8wCT
hM0ijB+Ckuvo9Dag7Z7/EamIMnspPkGc1Y5ornFog42UefDeMPyLX7PnjETVo1T2RGOaeQ2S3hfc
FpAvsOcS9lcoDdtAxhBDzR0qFLuMiGz27tu0N5urne7PSNo4pJaMWnUbgfWf87x05nPKMs6FkhTg
HjHM4uUMZwcQw6EvFZGlO/T27N18l+5rb4dwYYGyE5oC6UFCZBkUjN1OuKpEXTqubG8KT74F/WPk
TSUekdMpt5enaYIyWYQGta8EH6SGAL9CXCqTsf2Lwo0D/8yW3My9eF24GXt1ULoIkTNtQ+wTbTi3
Ct/CJMK5otOPmw3jpWOMSrb/ilSBG30cmsNR8t7ft8HnGUOWUkXB/a9/ed3dq9c1CsWYWb9gtgHs
8Ch/Su6liDk82zwSLO6cMMBCrXq7mvYn5ZrKx0TtYyT6LvqUdgu9/uJ80aYy7i54ZfIKztik1R3S
f5ZHS+1fBj0djNika+yRshHoSFMQQu1wmhl21CwXNH4YQZDbrEVxwvQ5IRLRcBw/mRiEedCeqvNx
T5fI8jKS3DPt5v6Ub94wpM8k3eR1PBT32RP7gNUjiB6HB6Bhl118nE3QtEHqvfcYL/7LngE6g7Pt
V2V4xdlkB3/jPT322PYgAwZ+xq/ZJWN5TemkTR4HddNApuN4CZcP29R8Nia2lgYtOscArsM8xOm/
9A1ue7GKluKbsUoWoFR1ZBQbCdEjOoFMExMYTsRvwiRZEIkkPgMMnX+FAj78QcY6c6QYjuwTFit2
SzRL+4QmzW1w9Tn419eDWOYAVj5QcYZ5KFqz8GhQrFm+IpSgJzwRmA87EMx8CX/IJiLDdZsoczjb
58kwRDOQOuBVeQxyBlbZ2EdOk8OASYAAMuQEnlwexfg6k1Iqrpbqjixapa6KAY25bjuBuZiMkxoK
msD203BjjB/W4S3BkdUfB8jzxw3qnUOs4SSl/mZTY8lZEEspj1ZCndzusSLPgQSDsQ28ApP4Cjn2
DHx8eCc1rhZlyER1DqYy4u8Ui7N9vrisKOV9iSDNaKFA7x9VZpTTqbpmaGcExJNpGReLCuHwPIQT
gjPNbYYNALkcIt4gs5tpvYLfk0ind9ABlW6jsc9jEgg0NvuOB6gKxTwtqc56hFZYorqcAVopcgC+
4+0LRz1Q/d51S+ON/BafI32O2oPD1BnxXBNLszIgvk1F8MmxBuKOEmeQ8glgzicm/vTSkiZ5dPFr
PsemIPrJcTrAFxAotR7pcwPDcrY11EIyG3A1krs1P1ZsADkn4qXa0MTqT5gCcSyh5HEArgq8AaAO
Uct0TRwGnzhEWcAkQc8eJyCs61AEu8bPNgrvkAfj9B4OyM4UURGNY/u+E8f0MhZUNgKjj4ghoGho
qrfpg/ESu2QJYSuAZEOFz5TU8qnFFHPCuERCE4GErjzdZ6J81Vws64gNpQfNk41T6AAllGbUQRnM
LyI8GQZxmHncfarRBzcnPJmkD9XYVy2PMoRZAs/xiBSKfp2BbIVwPurtnzPALOc4Jzl3QYIsaYJ5
g71e5vEAAVD8WSPZHYxI1P99gBD0Y/ogbWOPWOf22geUzLiZni5CT+zbzSYnIgA15Va+ErrdTLvK
A/0M5nS0Cwq3gFGQ/qDZB8TIMecjKA9yK1oHNEuQfzoz9HsSo1Xk/KT3nw7GhOZXFnaYS01HEjmL
M14+b18mHI3lVQsushDILnigAKBRodNHA5X+CK23z4MDgiFfEAdoS9xXzMmItjyXJVkjGUglLpd8
IoEQLQo2kh24g5A4QQn/ogJmOUpuVYlwj2ph0mLhwEV5LElE+R4CXmAF1gP2HKujCuzDJRUQLR0q
V+BqOj1KGnETVK6C5+y9gKfGSIv8s8RRTYA55fVrTi5gJKwnKGuXH7If2JjUKzLgdtmDw9YoSf2I
6A0wdDMsQK4uKLAOjKD4I/xQWTiknzkS6yUbMg1Xsfx5MEIg5DztOaKIBjtt712XnwfU2w5HFE/v
1iYaTh+3L16bfGIVf83wDGQD+ztkdR4uLfA6kL2XE5eucsrWQ4srpMZgcdoc/ilXh+ZcjVjz+kkC
P3/ZAIjS19o4kLb0a80JGFLcK1HCwTtnf912QoGGiPv47Q/3w2NvAiWPFbsPHvvOlTboS2OVsQPZ
M3w89EWD+oeZPjEfmJ+vBoz/ZerEpARKjsIXkgXxm9FMFjCxe2l+Bgwwi57bApSifFtVExTupqPZ
2x9jTQoDAf3QmQhFR4qaMrXsaP7ysrn+df9mFtSOItrvLVQ/qKU3ui9+3nIdEgV1JLrArYNyy5PR
NdROZJbRr/aN7zsTqI2EVqaAQJAeCJDO0dcFKdmuF9lXMxufh7N5Ou4eKxQDZ8/4LoA5fp8+USfG
Smuhs75Wj9U1ZiE7UvBMBy/OXSAcLnJpNupZvpI8p3gcJUpSrPKfUXKfdgm8MLtDBXYrM+GejZLu
JP22e5MK/b6gB9/tqt1VE83hW6CkdGgjnYJphZV9Hwxbxb7F9Hu7JLmvQUSFdIBsJuAeH9w2yIeH
+d7g3tlSgO6RDYjLx/lqVc449CmfkQeJP3qLPJP4YEPb3345SDQxl/smsfv3Rb4uvvKNgTnaNhty
KD5hvOLGR/v737dUn7lgiz0ka6vnW2IDrfme7qctPgthw9xmWo4IgCCl7gvNea+A+FPMz+rlN5Pa
yGI5AxJMuSWaElS/b6pr5HgXn9IBsYyVQ9Tzc1LjM86hGUNXXkhzMYZXS8eIa/CKpHgFnGr+9d/J
bfOw/JzB267BSYKRfJ9cEH+7eucPD8JHvIYB4jbk9pssP5YsQEDuj+5jRtoiKBVzzPPHLw9NxEj8
S8h3toGJ2gKUZQxMNnyKaxIIeOC4dp0O9LsQYCF1ANhrxFIsNX+fy/aRPr5BTijwQy30wIqQ0rYM
GeIRWswBYcw3+jM/QjyQacGvxGaEFq+HuBsdEQJI/wrr/SAGu5SNogHxTQ6FS9SkWypOBwU3RTLF
/CWP0imvsHb5bYgJAyqg9ufmQTuV1zeEX+FGb959SPcL5FDh6mT6BzIXuugIyVGPI2YRQ1BkajkE
1MBgTTlCOenZxysg/yASVh/ZY5KwxvebZwGIAfR97CXEEP9oeqMp/TqZF1xcYbPJOmJQCklEmzxn
0vJ+ghLNVHI2Akbtm5w/3MKxa3a5e3ziXy2tUE9voFTzBfXNicK72mfLG2qVD/R4KMyhzLo/70m7
kBZM69ifThZ8bVJIJe6/nkLM2GFoCyDLfM5LrJuQ5qMkzfBnDPRv7EA7xuX0yZef8MEdTm6Rinrk
eIJQncpyRg8Z8Uszgvk9CNEd4+ehBIDTmPrg+jZ7MfVeKoiKwWi0X2MG6QiQomCK9HKLmBSgF3RO
/ooiAqbafgE6A0RQoz3h8fnL50f1w6gFbuEi7vsKFiX0eVgovKPNi95gu2CaVfxZiBfxfi5ioHmo
fNN9PMC/yyjeulAxPD37fVvbfPraIRhESXXBEvP1jDP7LNKWM/fVh19qr6dftCJC94t+jG/ZX1/b
ReZCa6TEWjWnZscMRaa6PRNw9hpuPztpbYwBOzjK8pmFjKlalDc6+3bOGXX3jgKhiXuS1Ngv6QHk
pvMr/azuiz4Yb8ebnIVCnGjxQaK7jMr2Fr1mm7C3sGLju1plMwspH8Yjkew/6G+sP/hrhsyS6N/v
xiZ4LIjL5XL8dVzAW0frZAX5+bGkHcWwwfLEbr7Jh0Clsc0wGmAWZrWnGwkpUxH2K+WsJZQ8cJwH
8BgXH+4bBh9RFtN6569ZwVzjKNA60CZMmAgkKRjNcYpCpMwpEf9BHMEeZefLil6Yr89FijSEXPIH
XzrOwV3xo6Tekoy+mP//0AY6unBSEX/QQ4DNzagCAjZVGgkO8CN49hfkPs9M5kHWgi4aduUHpXY8
X/DV5Kt4crOLc6eEZQq3wkflEtoAOVUDC0i5zl8g2lEWWLZYnINsR9mdF4H0bV4T8Ey8RlSjnsAh
YacF8ZhafVMDh+PpCaU038DIwIwioIGZgrB9vNwbQEFKUQQg1srvOFVA+Qn1OLKFfxmuGsnLlvoq
AJ87mo/2SCTDO14KJuIrvv61MfS2gxxgYj89+rjs0B8PUftKNe46V4dU0NWmVC8k4kokvE3XlZtN
RpH0DdFId+UlQ09wcSi7YHJMazYsENubDAEIlsoVjilFpC2Igwg2Of0CiR+ycQaoPpDnLKK5JCTq
e3EQtEVDa6Mg2r36zKofXsGXth8jaH7kg7KCKDTGiJmcfg2Wul/I6ShCN9L5gYFcfo0iqFAkS595
N2cQYwjikuaBOvc0NhucUTu+AflYJsFnpPJFcyKgOA2ACCNJ+kyU6OlhGBqOZuYKWWiuhIZ1BtQV
/hOHzLE0vjkZrUA6e33cxq8YYpi0UXlPaGi80nhRfcEsBrT+4mTyCapSLngbfTYJUJFzAElfd7yY
7loOVQme57mjwIbKJ/oqZ/sRL6POtGkx6VG902egz4dYnSk/13TEIDNG+nGFhN6igCM3GQdakEcf
/5oSkKPb8plK8WP+cM1QTTRn5MKaZJdqIoQcYww8Ijbzp7P6K+zFFkkeBJorTw0uUYO4ULltXQuC
q/zzcr+gMxMQyWX2zC+YILD/ktO05HEjwnAHgXsGGURaESCr7QsZPRR2EXQCN23hKsnQcFuwEpx7
hPWmeIUmuaLQC7KAQXEAQT4WXR1mssF9Yi4ua7g0jE+UGPwG7gKjYJj/3p04tQLTnv/QrnV+xujb
Pe3NhaQHEQVPmue+sbci07EmMgbADy/fKoGKQ4O2wmUz6hx5ph/EGVQemgmBGoTwtv+5NBQpArBf
EMHpyFN6zDCii598D0ocn6v4OGxdgFCkCVX0TSzd7BsXeRWg6ZT/ziU52pv475exY4x0o8cgeXl0
cFHzyqTyYNo4NAyC5u8W1RO0zPxb9EWaAuqAHQGJaZBYDqe2IscCewzQlrqBBu9l3Qt1ssXwZciu
Nmu/tBnDAsz4YNIgxsRGNrIRrHFW+GTirachevxOuoS/sVHMZ13SYZ9n8FWDzrM7RpI20b0ChW37
OO394+I1OYx9Pa6+QWLYI5cT6OztbfL7+1f4fAQZcSJ6aCKmYwQQdvZvAoXe1hGYZoEsgI0InelJ
/g00XCjGAQ/1Ro4egy9BGZa+yqFA12z8pQeY1HO50ZvChg6BGdtcGvNq1+ya5OjdHQoS5y/Jc2s7
Ehpd0hQgEj3uCcjKGD3Cj4+N4vaSKj/icgfG4gpAjgdJgxf1Igh1fjWhc3sAY8MD9fIAkMAR4JFh
yfmd/8BbW4KknEdv/0hq9/4CvM0T1FDXV6xRmhO1l0XAoYgnVPvsozRIH0G2YLZHhBvN5ICnrfa6
Lx5sYhG+FnzGYWw7HznNl4f25aGIRl/oTHOgn58x4QyszbyCbvstBVp8SzuXY497QBI4MJMJAiKC
8EBVdPtDko4+xGdOkITCCSSroVM5CEoFZL77EXEpwbbTI8mj/SS6JVp62T0Tc0JbdQ9M2EPWFDQv
hxoqv8KFWNnXyXECly+Rlw0+thZtDwKK9+QsxXIVDVfhSDikJ+H2TTxnP12fs+C4KiJEPb9bctS4
ox4V6hBR/wdP0lgwa3XSb9PP99VPH/ETbGDO+RmCu/6B9IrGxlmYW19PEFLuOwiWTP4shsfOK3mF
oNJoPrBHFbh+lUG/O86lZTHVDBtKAgk0PjFsR1gXRg13h7mNfbe/931sLCpWgRx/fI3KkISU/xuX
InDxYHxLUOHWs1TQUfB0EJoNDABB7Lhvn1vlS6EMNH90/K9d1f9w+M3kPXmmOs6TDtVv4ebuCoQj
rd/R+rWD9Ifqt84bm+IRp4kyq+YwX3ClJD/iOgkRFGpowo6EBFLU6QKc1AqJrMImcIx9iZSkj8jz
77+f70eqOLd1592toEKXHFaZaBxDpStS4ER3xb0wocMHx2u+Sc1JZ+ji24yEmfNAjnHW09k0WfwR
cZA3vweSuxqFf8KeKiFk9HQRmQoSIUVkvirQrbwSPdrAmLHh2zNB3EKJFGW6HMMDqmCWxXNNjp4e
N2Nbsw8HhtT1+RILg4+MSunojecgFVPTG0cUTyUZzxoKJ0lsaa+v7sz1pwnJhnc73wLuqWuh2GkT
asDOBRaCGztCLl1cGEVLMxWwOxgV/2I7TXU3c4gc4ygsE6ybX6LmT9/YnOB1jGA46i3YzjffCPNg
Vyh69lxK2QcIZ98iZJyY0M3WtKZ43Nligf9mkx9zRZnpjFb5ZG4dDpV9sMia2TWi3TmyXf/N714n
6CEfMAmINAgLdGwm5PMLgSGtXdrL05FzODHfmGWwLPM4wzovt2fTqWFv/Ssa2Ew3cTVdV7Y/Da3I
Esakpf11YOrog9gNUVCyF3+UKYkoCCqvsP/+NsCWGX3s3378f/mdu+WsWP1ZLs2OiT4FcYw+E2ff
+7AfnM8SIBbTCRL8b1C6uDeJOyeuwC9zeBfjyGVN04DAHH+17sH17fkdB1vDmXcYmeOHQXfuGCEG
07NRnAyvTgya+qKfmk0tR4k09INJ0RgTsqWhZrfPA+WX3tqQ1uwtLPVbok/amAQM48RjSKp4pYog
/9BSWBFRdn4muKOn94QmFzERQy7x8onhqVHpYMThAlzwmGdFP7xjwEMRiMlQ6dCK5QiRRmThIdqc
BihrbZ6n4xraGUer7+sTHDmUTu47i9eCVwb0+d8ftFMayrtnABV5KKYN3HHcMuCLcP0A751MZhqg
lR1VKFrUIX1BqiBDsLWVubke1w5hs0BxiwWewkt7EoLMtRpxSpi9p0adZNMsuJxqumZ3hGCBkcHV
FGosDbwf2b8Q2a5BTllPorfkOzfZ49pqqRqJP3WI9wzKMPen19Fiu3PCo7kpAvNIc1RM/rjMwtgZ
6RYj5UXzQI9eO2yc7fP8bgc/Zx25D35o+Uo4B6MW59S14RVUFwdMbPSOv/n0+FuSt2cbY/l/Q9uk
6SzCpzrPzkiEJWZUJ1D05vnGYiSDEibyH7yR8m8EcoJ5CCXwlRx/iylhFTGSjYFEh5HyAoAgkS1E
csPh8kPuRuZWCNgYHA99TsYkohHP64yX6py7R9Yt3FlRKCZPpAfDBg2yOQU3u0J8iF4xAYYoBT6b
j825zoX0RejCPYHaRli2HCnYKVFFScVM8cj8TzT4JYIXbXjOloxvbv7yjvyXTyXGNABAnZ+77dX2
pnBfASJ74nkCWu9mATULt4BLGt53yv5GN0KcAqdoISOJkzcnYrrcVOiPtEJo5/EdOD1coeNvo4rW
/pKrY6Jia9fJK8k3bQLWjuYGjS5eUlyTHe3yAq9pFYwNszhKKArFnZRKHu+qu0xRIhV36bORMloA
4oZXqQprhXtMtQnVjIEEg4rweeJOXZgxJLxIvWNoMB1gKQFePxsX5i/QKQWOI99ISwaiXnbmUTuB
oz39cyXj1k5palrL/Mw0BMIwA6YVvw/ir95lxB7KVZJYdNDaqGaVbcw5h3V3eCMhVqTj2yBIQ/wY
RSVCIdgxJ1yLCk2Mj2iRyElx/amk8+cxAaU+kpNOWurEYOW7bPdGPivBYBdTxoVSP6k5CRqIJ5Og
SbOxnQ7mZXG7La50MC+/nzEDpZF0Hpqkf4CO72NNh9m4hfV+G53azwR+0r25MKXfdPAjckSZNRWK
jK7NO+mPdcJQCcUaRj7Ma7x8Co1Glc45JrUCUXk2eQBXbSKmaENIPx/kZHbAzg9V7SXEa9l7AIag
4qfbFUD1Ma1tBdpiynBPmDtzR/A3Bf5zjyjAj3tg/CArzUV2aHM/Wxwfk7ufL7CbVRluBkBHPvGF
SuksdLeAMlR05In5hDgBmYLU/QHqVtmgqPIFcBPmNsxRqNdMmN/2kIARZCIKyzpDpbYUul4I0zVa
CnaTST9+dUMyMLMw4kHgGXhPAJ4q7+hjUu0CimQ1ZMAtbThFQjYzZFxCz6F+JfQUeFvY2ZWQS9Gv
eNmChMfY9LjND20CVBTS1EsV58iJ8zsMkBWPzsB1xh07zrVx2CegRmFYMXrPcILLYqZUXPYz8xf4
U3TjQA+HZqS0HrlYbe2J0XfyQzFZ8WgqsHaMdKiYsx0jWTu0u3p34S2ZA0GGVyQ7w5ROjZCmuj6Z
S2NfKt6Xkc6NeSMLrNdjOhi89+gxwZqdpsuDslYECLoadDogfHEg/CIilJkNjMkw/ZKmWY7+X/vH
7Nu8usgwPEFTCEqWvmeYy1mCVdSmzM5puIAjFhQvxlLQxnQalbS3xiG/w9kq0ATJc8g1MYuQffoi
+jy7zjt8JYSEBX5ib9w3W28sMwClmcizzqNHAwMEyKbVY9Ltx5Q51BuDm19GsXtqcyr1Kw04RKAu
Prl1Bzz9Z/Sr/ELiRtbk/gkzIVC/u9yDN21Og0rlRn+6GdeLokYt6V789FRc/RoYSMNkTg7Hu+bM
g9rXK97J3Gv9hKjOTT+3CcfTTzgnCdIGDSPkvPnKkrmqub49QoIAg1aN2Mc1p41lHRP0HXmYuRvd
FY3RlIspmz6hH2DOmZt4mRG3CB+vHU6z0O+YogLeZAf+JVh86OI8WalWymtdzYXKLAk+4BG4N1wx
sUWRw3MzszOSUGm/uz5CRQqPkU7leWVJae/58QptmVXBomNpsDTHD0I+MUdtp+Iek2SduYsCkhCK
h1P5ZhFBHis2iOBBOuczHg4Yd9xXBbpgcn+nvDVQOZbZkRw/FL9Nr3qK0zHqIkue2f4R9s+YH2EZ
A7NmCfEq1YZ02smx7c7i23hDSCpR91Awgqe1xxyxB7+F8fUZsmHFqBDqH+02rwEzgx40tDQ54Qi0
UwE6VXhmTmTUd4sswj3zY05QM7rBJTlDmOFBHQN8wHa0WBCZmo34i18C+4uqpekhepshGLiAPvim
uahPtdPwxJqegS//gsxFPvZ8N+InjU5mw8VCjBeZPSH5JFqT3ZSI8IaKQo90A8w5L5JXvmeyyRvQ
uiemgNrWbmi1AZXOLzHfGYecCicpdNegRMZgjZnH4sBCwucXzwkHQntyZWGauiCQCoEbcRaovTF+
3HNciiJkLY/cfe61GGBPLyvkNXnI6KEaIn6dQNSydwKqlRBk+ATdGQqWGgFgbYScKZxGniLQKhXQ
EoRQ3owwM69DkO6E6pOFFBwJYyZOs6TmpkxwACKSSQ4sd2DuKCPI3pj2H0AzYn4kh/A9gW9D3iy8
qxETXpEHJDfM/V4LlNHXlS4PZ7giLoBXuMScHxNaYiYT8qpnunWJtSYhlMlU0kH9byp+24EIeLjn
OtF/LzvrAb7H/GbUUs9ouGMQe0IO8UxblOV7xmtJbD0QVusTDdbhxPpi8Zp7dpIb7XdwaheiT7/L
zwhrYAtPYMOYk9jH9QdkzpqcAVg7VQoSlqy2YsFG0TI2BONOAbYgYHGjL8YBHz8agsUcHDj25kbc
azPGy0PrA1vPFiBIuKHlmVs2DhllCYg5eFq2mLeSXO5fzGMAZr/79XD6FBD9YdLseGMjvgBoXpH4
oNTwxu2ddWOETMQ5TLrUxcIyYp4oNgg6zghC2vWk9lH7RjIT1McZ9PzQoUYN4IA3BKzCjdyMcDXm
JnMK1gJtQGB9WQROHRzAB47KTKDEtZ0kQ4ZhHTMMcgEeZ5ewhlx04J31Iu209CWEprweQsdZO/Xw
WQoXiAB4JNY7LAVEBVlqMpIbCKyW01u50ClGkFSwfOb7N84JPn5X6C6UInD+58t1fwE0zC8j+8q2
+1kcsxXT9ttqQDmSywVj6em/zwAYc2POlB2tOcKD+NWXxvU+Kv6R1MGMLz8g0PG4hyR6AkMFphSx
FTHWmrI0iC4VYYACmY//ITogF4sZzBR4Crvf038xhpndtqrPZRZ5epFmWtqfSE+yR7lS9HZ//R70
dmqN5Rk+GuO2SR/d7l3XEUikait/Yam76RlH1dFjmN3hsqsPktTojk3FoHrSK0Dpf3g2LtBOBBOw
hZIV9z5/Vm7F1otGNUsRTKySqlOZMot7CIPmR1m0SE9iq4e3Xe5Jss8HkHAqrHrwRkBthQHYrcEs
LuTzjiRv/t7e5fmHqXLnypBctyj0VwabMAPMGXUWgBIfLADtC3oeZAEB8HtyiQ1jjCsVw3ilPiZd
t36hPSMJkczXdcbeREzj66StkunzQIJIoaeJW69PqMkAEXVr4gePN3/z+MvOU2FGyegNlcq5pR1u
4+9jFt/Znh4EdNyYFFRRbpBuWKhVxzCHScsjW70/sYzevIHGbdnvlUaBsvFuZYSR0M8CSao9jzSx
H1YZSs3Le49geJVImckdnek+Lu8PL7te0ou5Gu5K+Kgb7xi3w6rBKeitFOsPSJSXtRhKEHsFSsMN
P3tVKIrHJV1bFcllE92ZI3I6rYkgkcKU7zkaNi9089Xik0haBeqD+lL+unww9ZQHmYH2GzOQMWv9
Nr+VVUFb5Rrfhj49NuiFGLnbVX8dxtA10WMY0ZHOyvDYsUBuQIw/QGLkNui6AYFUZfpocijEbb/s
h44L3/NQfx6xjrTaqzKCGoFg1UAdtf9+TBuUEzr94z2Vuz++Xb+ekE1lOvaK2iCz0brj5yqnns7G
IAl/c5pqCH+N8gsqRLsPXO7PCMIPB1c3lfM5XlYGRKq7tNFQ0O16L7t8QquX8UUKq1yKxzSZ23FY
wrUTv4P6QCUBuRQ4J3oS6qvZjgxaj0OaI5RtXtN7sX7jpVTJXyPFiDU4bmOUFx/V5HrJmG3Tqug7
pwQ9eL28ojyT4mxAU6UbNpJFAmvmr1+J6W1NhqujTXo8PsO3xto3aYzd5YlkQK1mIG5mZSwxiW3B
id0gHUhZpMD9e8ujuMZKQXnFb+kbfEKDYi+8HgURj76dP98T5QjLEK1DDQJ40YAUUDafDhgQMtXK
UwqvWhnXNcNdA4OVeqZjF/l40nLsj19KvTeKalKSAxWjk3Kl952jJkIruCoWRlE6z/dUe+OsCDUR
55zjN6qXxysKyMvmOfKfr9y9DptBLb5zQ06vGinm9X05ZKP7Wn6/AUqt1LZ3R4kFe34cXNjXZAWN
lj7u1F3emEBrOJkcfXJm4yWC5Ox5mopMyGehNmBz+i13MJMxFqpGzm1uvt5IKaH3bch/UiNFmfHk
CeQcIYZK26Yvv446eOPj93jMU5hFEhXgWIOlAZODeHVhy8g/S7x3svdSAkzBk9sOmCW2FVncKAH0
9X5xl9DnLLBkHayoHrdhr45WNXZe+gXAkU73GY/M9o5tG4+wAeW7HujsaLRXZFIUc5QWwkD0HUlN
Zo8lk2fSlasuKWg99yPq8EB7x7mJ4c1LQwHg5QDdojdkYTdcsXkS3Wo1MSgUzNKHi969Fu/flqyh
zn8MkIVQca+MgZ5OySb5Vzx/LNRuVJWqGGH32iDxYYOFcknFgCZSdoWNwkQ8Q+AUdpkOd+vyjIce
K5yj9bAt9QhSYiiWmpzjtaiElcxEFVirlt1Oo5H5Y1ZXVIwv413RseE8/iPpvJZUx5Io+kWKkDev
yOG9KXghCoorjySQ//pZ6ono6e65XQaQdM7JzL3XXpoDDtBImH7iwre+nhDqSyNeh81NSufvemlW
n3n8ObPgjiWG0IVuVx0l6qg2Wd+BbhNEUFA9y4w5AwMhEyF3prgcKLexdoJpEuGxlE9liqvC7GBh
rC3cX0fUHBbZj4HD4Y8tseYIbLeBB2k/x8T5L7kMwhgAiYNZMJYxnorSB5xqOYk6JoGHWOy/1fod
TnlAv9hN7sCW11U1I+hCUFzGg0hG4T70NonTosk4EWhPW4+Bivw/koz4u0U/EVgzPajGL1H1NX5a
uVV5ZLPj+xRpEkjKBLZMTYGpcIySC2oTeGcGp0rOMe/oMK6MkVQe2hgaGPPHJGwOakTX/Tv0s0wk
cUdimbQasgjUQQD6KxpsZOnXWGRFMW8+9M2bW8PzPy6w80FlIk7rZyg1iFSgJdnlN+19LSpzEhpx
hppYSWEecct/xC2PGGtgQtBpzIM2qpuiuZTyOEGICYg3JmhvXkhAOFyxclp13d85+xeODLWr8JAP
YBeNIIor721JJF6BsyR0v8vh8zDinztDUFboD27YHjwFXUuzWuk5FD0qja8w7WMmqbDFaVXySVT1
dvgvctbJDQ4VJHeJaNaAQ0knLVhGxJhZxo1XE3McOFGGtSLMQmQrIZE8O8XgXiU/bnSD4rtZC7TI
kMs1JYhqBtOYce8Nz29heCZP1UcbYS4IPZFSxcWwLOAvFvSjyhj5C3c46+jnE8yHO7mzKHsr064x
UMjKHNlfVogLfWyRkVSns2oroTLT4x+xWHcicS1YTUr2i4w+booxWpPo1JC5Kh2+xDZ0IgZPSFpY
YOScal9/8H4qE/d8LO4Kc62WtPWEZKc2mPPukROmmavG2cUK/yk6mtaOV4GyWVjxtUqTPzMd+2++
TqmK9C+F5SscU5iQTgzcR6QyYlRQqI6Yt+MbHL9YaDK7rlZqNR/MNU02uRgp5a4hapiYL0rqZ/A0
WKUyCd+UsILqWJYfz3gTL8cnZ5AxzM2rNtxnElbud7PNkg7rEyUOW2IQgY8ZqM/goDB6gFVcGuJU
1JjGgioQ0OqwF/PKpVGXFOEuw51vQsgM059apoyJOL9Iq1BZGxG9+n5dtPFUIhnIPKWgwwYwNFKH
h4OjRNaZS4m+Ibd92X6IhPueOCOE7aLHiK4BoI1Nhj7vY5msrNTYKUlIN1/5eOj47ynT8lD0I55Z
rpmVbUydpzrNnrIuryxrl9zB//JjDFK2lDJayZxFA+u9rfXuYrK6JpLBDIJ7C2Q9fPZ2X3MWVPiG
yBS2qiWUjpzjVG/SWXnvFtLngLe30HFu6zCk7kM7GUxpOxgWLQYI1Q3dqJbAZAm1gHQa0REEkX9V
iD46BVitLks0RLIEj7LXUQ3IKAMtsB5dTHYXToyU9evNrE6ybqWwT0uFr4uIH4ME14dL44vBB3vW
HaN5Zoyp65t7dTRaBpDveQqGOCqO2T3xA5Mx63f3RZFWSeaiajjDJSmknQLSBb2qr9/BOGtA3QXs
wH3k3i+Zx9EQt3E6lb+rGNU4J4RWxhR7nynU00PFppwD4MrxvlmyI+Z/Q8Hd2MHfCRbaXzkCV4Hp
hO2uAqlhajg5o0VVcjcSUyi+uQqzJAmdNvuL4mnfkc/8sSAHRX5Jypdmzt7czBqdI1y0qLHpACKL
u7e0AIDeCUPtlJ8KPpFf0WWNTB5f9ZB+Lip3vyUdBEYGBAQ06iEwAUyxhtzFJ1rO9FvRlcJnksdn
NspKtE3lLA+vJuS8Fs678q8Sm0VK2lxQFXzAf/HOqoE9MImXyh+D0XobEU6MqsRYRulvJQtuW89D
6/I1P3Sbd0M7JpyOXFBY++qO7bRhU8BCyQk2Tmjqjux/NEgN2IVYhV7MtvqReOxV7RJF0BoyTaRH
nfqfRmY7J0qyY3TdV8c0+14NOhStxkIrz4ec6HIlnvJPz8q9Fkt0udXoYIbCubR2nTj8tEQcym/S
MzlV4ur+WsViGEy/k+f9/e0HjHuDnERhk6JVyTh8BojJQVbQ9ODI1JkcFHCRdslcZuGso2auqdnM
1B+xRYIRZJxU5J0Hm3tUOn36trvux0IvpMgrfcDNQnTncFJUxR7AZpTW9a2NHRu6bfFv80+ViSBW
sJhSmma855BQFolJ1fCGrY+gnL31PuyFEKfbaHMSVl/p7/NmfAj/owh+ImtWoA+hVDTaXwUATT8r
UzqXnxqrED0O95WLNIvRPGpjLna5UD4deeJ4RLvEV9vurBUfUp5eYi16vQEtcFymM0qqqvcTlsHx
5ieuUXLf+nw8q8OIuCvqf8fyT7X7cNf1CQfDVp2FqLIjy+IYTXuW4/qXWzFMEZSAQdJNn3FDgoSg
Z/jDx8oRSKVJ1XzUpRnO+7g4DqgPXvIbs2jpZQFyOH6ZAW9jrEeMkbhBFylB/R2nCvT3DH1vaTw0
v/xuAn2bFfpUyZif6G6FrZk+QD7U7jt4tDxdVesPTChE/bPWyFoSPtH2TXxBsy+B1H1a8FsWz0Cq
uQNjCJSPPf2IKGS+3Zyl9ik3mmNgTyp5loqOkJiEPLwwd3KdbiPZbCKHA+kuLkVN83VZmQZc53vt
6t3PR0cNznYhql9S6IdZ+QbbnA9+D59QzxDBJD/NQDVO62JsMJf/5AgFPhCo5E0man5RI8YyIVer
xw7XbQCU6v3YFAB+K5jTpEbokcANJv3NRAHK8akRkDPgfBxPtNSx/XgG1hkgfFdpN2vleBGVeGlH
N3YvOAbmdyvlTWX5201V8nXoGFnzqMBeyJeFmUVmMesM6BBJ4bSAgraghfKVbwntvXe7G2IYcsF3
/m5VUsIZwJiT7K2eDD1FDFq72pC+emsZ89FpWbCpOE8XdB+G4PfOkys0TxUi9NsANM2q++2iba1O
vyr5SJoCqeGT7AI0t7X+tLjrowKJrFgd3+bAuqhu5fu8krR5jkmnPA5a792zTVTVZNpTH6QaKonh
CwyJKWS/FMsfTkwiSzCgQ23QbpE0kLBnTFvlOd6MsUHaJ/iKLsRLB/MW3FQvzUQDKSME2BoFvxIw
84IUNsTdIlZ5WjNgVRyaBEXgAt4ZtdIpq+IEdJITxRp9ZPr0PeKWbzh7R8Afz4OCkKiS5GtTJHMt
ZbY5xsW9NWy3QFmJv9AHRqg0sN5lEkK7SJYmWLSIopKVvtdhwYfygcxPxXpQKRThQhF1j1a8Sspl
ifGlt3DDpbuu+Ew7CaIMxZVK9K+orkv8SZL+ayCZ4fSvKYHXJOk5FZEiAXoZ3rNvV+zE0KtiDQ9+
PGuij0dDsJxp8S/lZvxh6qodI6iyCojsJRJt7qah2ykY44m8lb+RHQz6LH1nU6TnZrD5UDy+xfZ6
V3FoKErqpWPDqWRmB2i/Ybiht7N3WC5EjcCGob4ZA07iJhaJOLMguWv3lSoJLn3p4hEn4uVD9VIy
M6gcmblkc7Wqtda8zHwpaLx8skZ4ckKe+LewYMKVNaui+dfBLjQAI41xkaCjmL4wyy84puK9Yg6c
ezlTrWyfragW/VKFuc1EqiD/PZgASbgyW2sAxQZTxrbcvO/7gukL2gHGbhBguBisa9/VHTCYY/4x
aYGkDd5nQ89s7OHScWPEzOBZ2TM55GUVlPELvoW5FXz2mv7aVI2YpWsupTCnLip8mL6I/gkcWoCd
xeirLWj2dvN8pazo3kIvxkqPKBH/8pRpzhsp432PsI45dXCDSUnbD8XFcIEBOgcUYgMTcIf5Fl8X
U7IJY8PgSAPPoNeKjW/yviEutlPmKxhSu4dFm4/RpPOgIK1A5W1z3HA5ry50DHKhnglCAbjiq2Jb
2sw2+UXIsm/Vo7122kRrHTS3E/H4JUGNLZAthEOug4+kNx8Z+hhhiR7vbvikO/RgHrjhrVUOM/pJ
tPVAnsV7kXM+RKHMirLQbnnnod9Fp0MrbLwcBsRfJ7xwO4d3vJYNPQMkQTFJhCPqWFonqTfvnSfz
S7zGuwe0RZRB8jaNPHU2PO5TBofKvnmQ4kIGho9Ig1Ua5xzwcS6Kg1eZ1r7NKEVZRy/ePetagCUO
ueoIP0GV9sSUi9EEIpLDGspPhRs5YxxIa38UbEN+eo0aBgxKB6y3N0ayAGW/dv9TLOhH2WPzedI8
cCpvBZASjDeCeTbtLIfJPZ/7a/ya/8bkODmtBaEACCnIe6UdOyGbfnGfvtC64/UMN6Q/+HeaipP7
lBuGCSNCo5gxNb2SjIGtxcTcIwCA1wctwCj9u+ALyKu5BZqHkGFd/TryleUMHYMr/5AYRYTNP/Qx
GIXgmMCo/0yIQkWuQaa0escDvyyRddNMPlbKSlLwXWmMPDm+dy4r1+fUrBg9M+OZyyjp79QbRH7/
WnjiDmv6gEPglZsqsMfe3Kez2b6unX+/gLByUJ4qX1ff3QnPkKaI8nDkUL9xM0szaYfukma2Z8h+
UXmdL3MiQuLIKGMf3zSWZ3yEkYsCCGjzmx3SLsfKAFtVdhFm1MPUJKIArm7y8cj5oO15FtHIAcC1
RaLBnsIsO1tPBaQ3mtlw0S4xtFEnmbCYFrwy5+P9hbfwRW43s3I0JLIXNHRKIviP0/glqE7s8nyy
sODXRQ/qhLuWSUasokeENXJJ8Yzi2TCZ7u+QzHAEORfg1ZwaBplTM3bnMDBhYJBgFkTlskKhR9HL
IXVFjCeC/hmhN/lD994vnQ78VV6kq4xwmwV0XePaz0K3N3f5QryUjSdBdsGj9bEDGrRXlMKfsf8D
hgbZZAUcDd3lFKnQHKm3rdxaxZbs02eVsi9ekw3Fi3GMX9IML58dbYrcCzbNComKhz57nngUdaXf
c4cerCXHbmFLxptfeX/YEoVuTiFWv2cAfCNzol2HrbUxtpSGG2CU3rydNspEfOCUWlvLUPYiMiT+
a0VJnV9ytcNthMR3Tcg3zUVeI1uBHfpmMtnQ5TiGAsI6bult6YkPbVbxeS53GF9C1WWMQOskQC9O
erFyCBzZaZ/oSi3dgUUYr4V/H/s3dbV4a9rCLJ23D/Mk8DQjqcqwcfFntV1iLZ9+0f7x9oN/Kmh3
OnjJUZt9UT0wfmRlPcVuOUND+XZhW79yvoGhJTjVGaRM/WFxVjmJR1OdMqAQECyCv+P61QzYYMLh
l13Rd9NXFiCb+f1mLe9reU2U2+y9pBkVUub8FbKTXlucmwuOEGPbZceqzUrcILNdcUK1ZZDOuJwU
hIfcNuIt2Jf/qiXr86OFX1wQ2InVZ/h9/4oHkpUKY9Jvwt/vMroGP2By/Hj33X6XrHWsyU58Oml0
b3nvDHE5yIGY+f8d0pyNHUq3+xYpnjSXf/ItcFKm/JthS4TmxPD7n37bucUeaCRaiejarJiBsPOv
rSu2gL0SUDQtCs7MF0jVWO+MSbRRLzK3DFV6MpmLC2xkKiZKgs63JULUi+YIW3q6fvaPBx8T7jnZ
yf9w5K9wxG3puiqLgo8Qy+qLY9aiOuD+ZWpr7WkBfB5YWtYsufajA3xHCwW98JQ0aqc/92+ffEWE
7XDuAsTd83qKJxOfSWoPm3aqVcR86j6DtfsuXhYs/mhnkPmSc44t0/hX3Xja/D8ORuP4je6gzDNb
Hb83hrggLcZ4ZHURHeC388mS1GJORX67U0ACnARf1JHxx2MKIvXTWnLCtYqCFNfTX0QRhVTHTl1u
wTeeWoaA59z7DZ6NzDWMqqVA+LadHXAv8sj59LVzVAxO7gBcLfYsuy3dStZXVhuf5xJLzugAJdli
Rct3La9MxgYzyKDHBq7VlgVtk03rs/rbZRCuigOtlwU5O6iOZ8xBsml+esTHeGY9a9OOHqh3Mtw1
7HYn5h7BRkeSjTb37/3vcy72gmPa3Ah2ex1sfLJ2zinEOKUDevR+oXrjAAQNkG38gu9jhcHjQmYt
j3+4r39CslhtzMGEOMXrxOHknOTIT870PSzMs3SkXgDU76ljrtNpbcxQjWOvsfiIFNgda8QHATG/
0DxcOqpbvbYpR2umuOoUJvMdEcSqds+Fz+wQAc0IbvMSTiA05CcR51fU0SpA5//2E/pDSQQjbXVf
VKf01c7aB+9Rfsh80tBhPXjs5GKwqvrAtgpE5q+UBSJ34jWvb50vRe+E2J0BEQ6nh0HIpqPa9T/z
X7auPGNmnnKPmdIzn7EVnRN2rI3hJ9f3ytzI12FPYs7pl+nUtdsDXbZHZSWLBPpEKlEunN8CE53y
in0erJ041c6Wjwriv9UbZGlmyw5PEsHqSxy0NFqu/13/DoX5v3JaWRPt2NsP+qkNNHhM4jfOH7gt
vpN5tFHaMbm6JnY+tc/8Bvp5PcaRfmr4aElvPJTWkax0T56NCq3BQRdkrPs/8iKZeM0KLA12tYqp
zwWnvvwMG9wviLU/HhusI+z0qeWT3EqEkqtdUd/9nvqpTpby7L6Xb8aGXiIbAZbMI05BevqwWs4s
nOhv8ThnR56DB9uWsQwOpCi2k4pmGHgXNtFuuyAdfTnwFKcrxHAUnfofDz7uhmAb/CAjnqTrk3zN
UElX/heeMxd5beHzQGAoz5g9VrdgI7kajRp4k04mUKNPKl9+jK7t96vkcKAuuLFXKglfkj945R4T
jGGL83KSPjunnbcTFeSEo1mT+2/yWzOuoFxjgWd5Iz9mvE1xWruxnS7jW4sAs7SRAIi39Fi6/Nyf
U7848UkjoET/L2B36Qps+GT54mCmQ4whQsFhlj6oHdIL9wKrBxdW4wy7wi27Rts1um7HHsc08LJH
wxvW7X8GhfcMuqHHxhs4yl9EPJYnu8BTse/94xKzorPegsyxptqGqeYJG4T/PipOxBcJON1LftyA
4oIICkeGEDsT39uFaR7ZunPnvmTuX47CNGLIAOB/nHrJvnO4M/H3lWuwIXN7FS1578o52posjbPS
uW8COm4TEYL0tL8Mqwg78l/ucdiJYWTgs+iofpBmUTm9Mspv1oj3lAM1e5Bd4u+YGweaCEqM10nd
RcNKgobTuuMh8O1K9lybnyLI4ZPsTKzExyPHtBnBuyd130/57Gykoixsz4415g8b9xyS7ULeS8+I
N8fCzrHn37CJTxbqNQfnMMYZOAdIdOzc5RTJYsUxR06xfIzpeUTMKW50DPzgj8GKNg8Xw0kkWal3
9GmLIyJcltBXzwnGkdztOMHG/0S+EZ3H+kklRM4UW5S+reuxwCGERtBgioEqFz0yWRfxuuW4fK6f
jft2+cBDl+kam8qJy5wQH7KInBO23DUNL1Rd1eXLdnrrHvGlcmNewxNPaCHNaacxQTmYFzaez4vU
83WO+VD2ULiwHY3UlEnCAsB5/vhlQkcIIjt9F6/VdazMg3jBzIngV0k+AlbAuV8GKJzOHd4sxr1D
RQN8lSt+nfqa7gPPgKVm0ckGvgWQsp/naAxtvETu6ClO9xi9VCrD74SuuYCNEOUsHzjEeNXO12xE
kg2pc+TJYfeX4bHpyfk7Qiivo+xq/v8KmJI6vi8k44hJ1FzetwrKU27j3G1JRaRKe/JW8D3Z92nl
niS15BH5UfXbP9puNv1sBIQa0tnIk8fYvBykTD7vJY7TrnKLc4eqf9vZ9bX1ymR0Gb2KaCY/+dFf
jgyIVrc7PkZpDvr6zexa9iXufRZlwl92ySZ3OeXaiJydDqtGvP5VXuGUk3k5w4iKS5Ty4H0qkZOS
SLqqjwRQVjcoMu73zLXkoB8sZfYPIEnne0AsdORLms1ps3OHdX6i8dn0UKY1DtzqOiGgxem/U+2k
Mg2xafC2NpE3BBHy/XA1hHXqvWswqfPiOs5bPc26ppdROwfE+rswm2kAC4zhCrcS1V/jmp4CX2JO
l5WbMNvmgPzABDiKy9NbOhGTSrKyxwBjNFX9n4YuHXgBvuOtdffiI/C08EOSkWuoDJDfM0hq9x3q
UV/yhsWjWUZUFCuIdYM5y/a8HshQ6plUbfoXqQcX7hfClAekBIwQcgF6ZTQUiCShymZn9/obcqEC
WACP9Ehjn2YveODL4Rj+MYBjqwAZRG8g/A1cBF5/+TnP6QG6oKR0J6MZhBGbFupatD+yo7/CLQ2z
kd9vADvj+E2hzngdjY3/gEeG6gODDs24YwWWfNQsxgdatt+XcCECgrvZ0GgskJh7QVT89lsIIUTu
0bQhjIT+2wTVPLFVPLcbZIOd7L61TTJNNDZKZDFz5qiovQ3si5i3J80xv9FffSAm8qFevYKbsea7
MmbSY8tlmRzDy1cYA1DT/YjF9AlROX5+jfNnBfCfZbTgKEXPdk3G0G+9QTfT+dW5osc8EWbStdty
/qUaosragY+hk1j439BPp9UOPdvHhSlNU+2Ksp+pGJ0M3sWdxAubqkmU7UDcc1BESTA+Brgyn2jO
h/UlOSV7FP/xAtmpHnLV1CtNosAnJklikP2HwbtgleCQi6rqeQopAroJwwhjWZpjqXMq2SOdZFns
DWhF0tHg8J+6PaIIWGv5FiS1STbpT7rpeYrYupDBLsJ9lOz1aNtQAdMB5B0N9oPWExRm8gb7K6PU
K2TKawjQgnuLHpbqDvKYgKGjhIWSewOVC/TL8gD4kQXPnEAAScYpiQM/QismeS9qXy8cbGAy2+4f
3V4SJn67RQtrZsxOFZ/x/n7IjkjSCkJGJ+VeuYDmnhcza0oZOByaj8PQUNiAO3wwy8NkSNyWgRsH
x9M5ObOd+AEFrrDFWHvSXbobHmcpqMMTgD0c3FR53hxJGUreDsHF0Ax2auIbzMZPnL+/+w5L5Auh
lTG2ARM3/zXJZnPiA0vk/K5R0zG7toNsgZoDuAhwxE/tRizLe+iHduJ/OxBdHJMtDjP6jR4Ad8PI
xtZgZ+KnXqMF+OH3YOmuqVszkKzRDvh9aMx7wwmqhb4WppY1KYsFEkYBI+A8mAJ7x/1r/CQLkxMi
MtM75MpnSRDod+vVkC0ZLMJTQk454lPhHiHz9dnugLIRCMFH5JozeFcDbV2klQaS1gmsZbQ792DK
G0ciHPjpP/EJUqgefLDvwXey6d34Wt/AvVByB2O2i7JEW92W/9EbNMaK9OHEH3KyWQ1gLK/Q6Mqz
dHO/crN52oLy8PmiyyotWOff0++SoS/sILH2xYf4g2ZG5SnibHoYK0EWAfXUv5pNH06ReJfBS1p3
79n9iMuB/MopBhSZbplN+qPhjgiy5FWCytzqpKVt5WYqnM3GJVlvrDuTsT9rHhknIDVHMo9lqubE
SMfjQIGNXEvTMbK4tMNL5Ap/7/W2+ZfLWBFwFP8Cf0LqTvA8Zdaxlp3oyh5UrXecCKZCuYaijjrl
ZvnyfcKyUG+0uZD7HUoe6HysRjbn3L7cNCRlLUtuGhBIELoHp3iWHmN6uO8ukj6e0Vl+OJExXEzb
MSOg3NALYzw51yFys8QA02KKyghxBFWMoHUySwDukLHj1Y8swwKJCAzX24TZ2i9yhm236hLnRBhz
Vywxi4p2SE+rx//ASfWIdsId85PpfHmRR8Mv8IpdR19ZRgNJ1XrqHyYC25E0ibwKvT0PwCNfMHT8
cIJwmTCdAy+5tpeIKo6mUfFelo/GOcsc4cEcudkvXACPsj1w2MeWFNX6c1xw0sX7nE6VlzLns53i
WJ5K/RJcxUvyQ31SjNYTTmMhGHj8bu83WXrDHuMMw2VIYiweHejmyB8Qk47nP6KEf94uyReUJEjz
ENlKFJJIYKpf6/zpVjgrXvIKAwZcN941ASr1Int8t3Xk03na0lil9c/mBK6ZLhm1CD/354OQiDbb
DK4z6k3aq82ZylMw6Gjz6QX4FmySg38pRA26GVvqqjlZThScRefUswA58aXYN4Ir/XbI6sBknKXV
WD9PI1pe7OaU7SPtbqv8stiVoFSu2m/3m3nJAVYUC1c1U86VX5NviaoCjoQLAvdY3eCYwyecNC6Y
nQ59tgugAesFH0TQerCqXPEBKoa21ijjUfD9oirRqcTIUWWjhObovWcs0swhwhnFuPL3wVUH2rNx
U4a+R049JRbAKDnRSl6/RZ89xeJWc0d2k03wXjhm1TE0XKVLCr/4dH915Fik+3KjQFFkUt/NYQet
G+o0/HXJgT5QtmK9r1/E0OrCLOaJX1D3Jeo5/G61dJow6B3+axAbq5IBT2AnyZUegZXD7WZZmEim
zejXIPXlFkJgxG3SenC6rNFLij98jBPBtELIIZST/scCPIJghV39LOAICjZ9tyWs4bup0IbDom5N
dANIQhNfQTcvh1MlsZwR0WTQz+APFIRpaFqmeeemJMfSO69dZl9E6iVu5vdXcKSwuuFaB6krI5em
sXKqpvHB/EAclqH4gBcEgRMw/GHCA+oalV9XLVSo8AngeTwWi5Qp+xb1osjTjgIZzd9o00gY2DKj
BYu7gWJarspmw/fF2ma0zqA6XnFAxx7hv/9plA6o7H7fB1iHHN1YRKN+DuhwRATShabTxjOXUf8v
rWIOAotxJH+PbqCaVXVSJ4jlgSeyRCOLY03DKNBOSJ5HN6547DlU77t6zUrJwk55hEC/wBIBgH3F
toDNiyBNK9wUZPD8ketKDN1vALhxP4hLSh/+e6janLwk7SRZU+ERbkDzwKuxae4xVlWWn4aDgxs+
hc2DL+Zb6AX9o99K7TgDHyWw6a//j37Nf6Ul2Yv7iNaX7ud7yop1RGtqBjZwg1iFQTZlCtZ+xMZb
oL9nC0kRBknGeei5OB7ZSXtfoizpII8+y3gWQttsfim+FzVO8nZReey+QDQQcjX+8ENjmi4Sf0gz
Cxw1e0/zRe6Kmp4cTltcJfIqVJc1k8GCz7jYGNxmbTp96y4sY7Udoa4SFxDhQzgX+uUHBBRmDEw4
w1xptngIKcVY52A4Z7s73O0BOuWt/p707NLI44yJ/YL3XjgGL04C0Eb5Biyw4mxSOSVjCkZ0EJ82
FDsndd775ppwDXJuYfwzbznXt28hz0vOuZwY/1VkjGwFi/gHG10EqNF+NmRHsLHG3UcmL2DjkNFN
TEBsp2NSo/UoVwwmLeVU6Cs8IuRZAIfCoiloswAJFcDnGnOy4aNUTbdatsM70q7yCKMyrYOVzrav
nKyH1L2k//waJQQ0ohOQtqAmKDyEHPf+a5uIP5utfA1BF0Qs3RdNW3VY5Og4J7uk3kgfxkn5Hm8H
ID3+HVtoqm1gwEarkZjesH2z2e+y+/m9GdQZrlPj0o9uG4zhMDwx0RHZ8I4AZEXXPHuMRk7xBwtj
7kdz2lFoTr/INdXUjkLTERRyV8HGjhYCIijsKgUpuPk8MApRzGOIx5amxuuUQmrLbPGOYiubPJEw
g10LdPtSX1nvMBZDBqk9Dj39Vr3GD7wDOi1Lsp3+I0qxrjA7DB0wqfz1TF41vxOMAPjgHTmzPEt7
rINPiLnYWHnaemeQXI6tWbx95u0RC+Xzw2xo5FQRe4up6oFPcdwRsW8kL77j/RjDpkfK+PiLrDVr
uYfnG0sXdba1f8IghjLgSg/pC2gAliteKo51ofLLCQh7LxVkiRcZl4VJqM0IaO0ulsfoEUXqUG9N
ijMzZ4folxLfWLiUafeKp5Y/Twv3S291HAGybXx3SG0Jaua8RS/qP9jqN/oj0/lBACA0bVxtzCZe
rNetgpt9PF4nay4Hih6DiT9hHyABbzVO3NXmg+DmoCZg3WYCECEW0BZBBBYmzpPmNcdYmdcb/Hag
UEnipa5fy5j6o5U+u1+pQjjIUANypj1JD5ATGBpe5kwcneoJ2Cqc5yN4YZn/WCvN5XxOchROeBYe
JlO0JOkAnWr4W5lvMkTXZwyUGdpuucLdAo+rk6yQft+PxhqmAHeEscccfoXybOHoB++w+Iwnz/G7
jLW073ZUkEvJx7W96jftU19+pbN+EKzO7miE5o0Tw3epDuwCTLzxnbsPhUTRE/EkmzGtZWIQCuKX
hNgV0+xWbDSG4M7bM+XFp3QpqesVJZhMmLf1YI7stK+B9WPB17Pk91Db2hWPsbE4th1VDPvcAI6Y
7gONoQdPJkU8uWWMo5It8BHuEixmdnna1CjrimX3vTwCtzj03fHRcGaBB5Zs+XX5bjxL88L495lY
EO9E5M2EWQuXyGI9haOmTnwGYTNfvxYX6DOIP+gUL750jVVC2ghGbkh7xfu9Zd8y+iVsgS+dE1e5
GPV6DL9pZ6SzSJwq2R/bFX8fjcljvoke/Q0XtF1kdjO/hUa7+RjzMfcboZp2qQnN4EKQFkPSyeOb
jyanR8aHwQTkIS1qMiA98htRHSuX8cPrGNjP+OiVR0/e02kTuYrzPvDRwWmm+6xvRDoE3Ls+7r+T
dbnTEqDixMSIW5V+Xfj1y3HLV8NpxanEQeDKr8cNpzx0olznfMr45chIieYsO0TscKlM9wHdlhVh
E3vjX3zgerIl8IkQBbY/nnTXuOCFJ8JBwBV6ehPJPaNw6/kM2JNevDOuI8Epo89PAVlvPcbpzqc6
KA9iVspb7KxaDIs9/8NT4G4GtFAguLmV+lV+U1BlLNDNE/igga5pV48P9SuKWHYBQ/dxEcHWRqI6
mWH9NCe3/mXRUtSmge7QJeH0VBh+dcjvS8tYBZNby5laJ5XlFpb8NFCatJE4WbJ3YvD26tXmyFdt
6MPLtk5hn9dINUXcsR26dg1tdK6/z2pfneIK3oZEPKJcXu78M6rVvYhdKO0XBCAH5IzXt2Ko9sTc
9yLjZEvZ6TMOaIhHABeBf/pD9fnF8EQXgeCbznmL0xh86ZPjY2KB6PSR3aP6qvaffhOUu4JhFuNL
mvHKQhUStGsA5aNZ+D60mouIggqKDhxJEoje1qh1sSNbLldA36L4NLmYIxefkn1U6kDRoWGPOtZN
Dyz+n8mmeVBr+9B2JyFJEfVpEx+Rq8fWlE4Foz2deN5JTY4JKSp2+ktrmBHZioZNQ20kb6IvxqJi
bfjy4TpKCehGGmsy1P2TcRWXwhaCmAd5bv7ZQd2j79UvaDYxnfzlRGPLFpsFuy0CKL7zDeXvde3W
4qUFTledSbG0iPr+J9eIwBEkjXkxvcsNdP+jpeOS7uP3084f18VgpTovYQUSOvc/W+Sa7C5jXbn6
EouyVajR6MCTEd0UM4gKHbA9Vsnn3RGio9QxoTxzGGaTjx2s8qxz0cIAUEXsGRNdGhbUytGUCsJ6
kWyYz2CBbUbREiv5XFsHO6aV+B+DOZ2wuQgD/ItwixA0fxRj0bpCOC8uMmHyqrEYAckDU/71wl/w
XOsM226Ew1rdJpSOxN5+/Hw+lv/mYRt6Y0JO/9fTAsrdD4sGlonx0E3XAxIrQ/wl9/Cv/koYGY9l
As+vgqW28CximOlcOR3O3ScOFVoI/KI2OFRsI91Mkd1yFZUMdTidfSb5FNhyfLyfP4ccq+OKEJ5W
gZiN8XKvdFujmSuowVxxy6m6MFcB6uCgn4kKphXO9uAHwNdmNG9MYxcGWBdHaa5+bjMvMun3KAWe
Xs6pqo/62HlFBiMSbm4ksZNCmWXRVtXdZm7106Q5AGvEf/HD6EUqLmoszpKsOsbBe6YUPZ2hB1Ko
jubSu404v1NUcS5AA2OJS0mfh/LpEx0NcRfLRz3Vzt9v8OxidIYLPd9YLMVhFDPTnFr5FPc/VYgs
7O+ILTF2swTzPEXPIfI4VJiclumf67QJ7eaBDbHKAHvb6BIRb4GpPgNU2o9+mCU68vuX1G9b/9E6
t9T28UM1poLqdbQuvFx5RSZgZVonfjfMQF3fANjNkk29zJBkYwffVv8GN/hRD/kJLZ4nKJP4fxyd
17Ki2haGn4gqFEG8JYMBs0tvLCPJgIikp+9vdp1d+3T3Xq2IkznH+Mcfxu8JhUBNB+8Wp3ou/2EM
s1ZnIJQvW/K/QRFo0JIfGGiIoT1UNyDdgBRJhqWQzCmb8LbE7pane+iDTbA5qEApMygqOQ8hZzdN
jHL4TC+f0n1PhDWm+2NciSNcQZGPAJC5lwhQPQzsNetv+iHylSR3L/7LmWZtqhayaZC4kA6uLHdX
WeHvh77+q1syrvO+tizd11S5wEBki95hFbQfBFB2/eqcCTuK+IJbwCBQLP6KQdYidwuM6jfAfkqk
DF/JLSElSkTRoYw1qfOYYw8YTmS0+vgDsMGeVFSVfC4iCy5Y38EuC5BEHi1upEtjzUDRem2KpRKI
G/P2Ma6mFR+4bFN0e2MRowTPPXysWMv6HOOS8+DlZGjiAPy0eTa0aWZKgkaC+iBtkk22Pjr8CI7i
uLQbyhnDP5g0zElOR2fkREG2hvoF63EBVZBZvDNIzRaf0T6EKNTibsF2bJde7yXsYhMTozomnoCx
ETsYZuqoEsjtltmJhaj5rPEKt99Su+LuoCykWUg3+rlQ1KlwU9iUVCpTEdoxxAN3AwKEo6c0GwQo
8iknxgkBC0jWLhii+NTJ2NMlB+6XZBbYKOCIjhUMd17Y4NBFft1WEe4p+ODTdL9xDiS2eFEyUbtB
+pNMYXk0plbNlny7kjmw8RQ4FFdA7GiLr9t3BRhjoinjQnprvPvfS31OV6lDaQS62w1M8iUY97+n
Egq2u7he8YU8HAXyuanPi2U3Yx+rXfhVjzAbJ1jmedWZM2IJKkMxgmW7o5wTAfMA+g5NXHBh3ihE
bSKKtVsCjz0a2wRrWYd4z470FBB8PBXWzZCTV5r1T/0gn2Klw0xreB7Y6ZwkSfZ2lEzoE6iMKwf6
MnZ9WAU+xnw5VJ3ICOMLdR07JXfoZ8pnnm2o4cZr/sAF3GZebFHiZVBb7R52VbGlbTJP++Ez382i
gIojPVfrR6jjv9azvls6eh7jAg4qmZrEsonlyPKk8oQxeGI54k9/bmd47vKVYBrES4/Ls1BoBImP
NRvWIyGd5BLiJR8jxRqcLqGe4odCCeOMmLTgJKCC8LyO7QI/t6qZFm4LUta86Y8mBHo33QMve7Dw
iHr5FW+U/mLfh4ecEK6GDW09RWVXPYEPK5gFTJmOL1ZFI1NGJGBP6lPZI0W6SE2ziMv+pv+yNGpm
/3PrfPpJpoHAKn4L3QI1/x/IhIl18BQXoOhAshdDDUwn2HAwWsa/4jsjZxGku9kJ69eIZlXdpZZY
j8UZ+xKckvwWmLRy2sztraUxlgY5AxnKa7KKRaIEdTVbPe6sLpzlTSQw1wfdJWEAPJfWUPXrWTqP
L6hDBywevpM3yCxrprSVSx+jHcnWNQpai6yeHi9EUyK2riC9iZ9NWiPS+cqlC0m3o7D6Wow0mEUQ
n0xtL4b+D+fXIW9dgZ6olyE0hCBG0Q/PDPEKAVT4xZvq4wB68YCDzPtzz3Xz/bLCL0ubmFYGnOWq
ryPMMpS/b8BaK1fRtmPXKX2VaDdSIbAQPHUPU78Lv/F5esb+BOoSI3YzvbWraAXeLZFBhDmAeiEE
jv3zRoYZK0m8QwvfHKyU70BE4kWyr/qDLixX0iUtg+Gl9/Vj2ZHtb3CcweXpB/g2tLLPAApFA4SJ
43veQ/t+4Wz1gcILDHt41VUx4Xu79ByEeAOqya38WtFHFzGpZRWY8Pxb2xzDtDf0/GQw8YSHCOgc
KMA8SyuBLKKmZZvEXLAjDGToPXYtOhebWA3Mf2zKhw2sEfaY2CE1iL8HKMz/d07vgt3vZgjxAPNt
VoWG3ws7dj/Ew2Noo2FlmQ1HwsJqOOVvME856fvRH006nvLYtKKo/IgEQLIUP82UGSpjMMF0xCTB
YU02GOd9JqAbxWqU+2B4KWwpgGHY8z9T/boSUOJMbl2haRnnVxFo6+tuNC6RPWxhu+knYvsYGF5B
1mC0B4MG/v5xGyGIYoSuXECAyJ9lY3/MSKqMDipijb9jTPAr6CzD85jp04ZMTXpKBfQHp/4gPQMF
4bR33Pbhr46bbP208/OoZqIEAZ0ZpqNXU7AUBvU/h/3qruNSH83IT8SuanAFrsCRsJoCkqg1oKUD
BpK/sMrBW44uiDAxTl/sTYDtqG/YYcaf2js6bx7oSWL3V2xsn1k1HnDykduzbN4WRIdyrjFZBJy+
PsL+ifkXIdhuumavFPsbbbmKFxMTUdbX+aX53+0HmcfPLEOG9eLIb2fZLkIzHcG24axclvOKsRcU
jQJwccDMjt57HMfOU2L8sdKPxCpIvvLz+ueVNM2Es1gBX45RUzHTCQ8WfDIQMgy61jBmTRmumkct
jsnenpIAwGD7XXDy5VeegXd/S5CWDY8iYeDQzisW5A79NnkTnZ1wJI/M10ZaKEs188Qbo7Kzs7DY
vjcM5TE4l2aKhk2hSOhEre80wePUWq2vQNTo41Pb94HaoYkpWwAws8CB8QduC53t+NcTlYdN0CUM
XGk1vBzd0q8BMkxMswPN1pZUk5WhLdgxLGa9U1KS3xgF8KhBb6yAmHHtFw/RMSCHXibzgabrLQUA
gHF5KcsJNmnMJxqT/PffjaK/oHOdHf3P/yQm0Kq3eWFQ7jVBFFvUaS0kZtogk3sUoqW2Klu+wLkz
nhZWzpYeHv9+VmEfKfB5oO/9v5Ps9BjQyKE0ZaQN+cKGLvBdV/b8BsNmil/AkuBnjrRTNBMFo09G
XWeEfCkQGuEGGt9TWG8rELQh+xFhHTSnYTFpbYxDOJXOuKfxoROG0mQZ3BlOLnL0jq7M3GlcXQF7
sNqCdwwEAtTDlMtbH4pVGj43PRFklgTw7PF0BHYixtVKXap3G8s0unNOccb1l0ttFXxVDKBshF9u
sNpIU7TkJpM5sq7MMW4MS9KTxynRfsISdzrAYoOjOPfpH+a1Pf77mY8N8HBkq3+foAh1V0tN1N4c
I2bH6FpavRhlD7HG4nsoduDGKCWwmfKSjTwfnZLJkViHSelx1IfMsSf6XzXDemTHuOY4ZrQ4MAnC
SSBP3VOvLs1ZcGGy7RICwFwAluXkMx1RK1JVr6HwMyH9f9bsB7a+xf2HIxdcr4bKBhMiAl3fFh4k
7tgxbkZj9P0ON3k0LKfXsliOEFVO3vOMoBKwH+LnZifmxM2WL5WvtPYprsafP1iiuXMImZN/uS8J
c/50gsn5+rV/o0IeI2EcM3fuzar7C/FQZCPyMcJyjjIBVwyC3xiwrA6kLnhDTL2mPPiP69BT8H+L
biDKjIV/qH6UBSOv9dB1s9SqAlqcWbklYeU3uYiXXGOcJAEXw2jVOfcPyHagkUOIgepk2rg8uL+g
Dqis+e3AwfXL1fCPMfSwY9DNMUU9P9ro4df/hZDd7dHi5wPZHcNBiN3BlTHnlOqQFIhsWtGJ+3TV
6Rwhz0qCtojB1Hi4f3sPn2+V56E1fgDNFFygsFj/NhitlyRJCihMgnjdhkvGlwhjsMHFImPxjq2v
xbU0uomT93Dxhe8wMlJ8pUmVN5cNF1BTyGnQvHdHD69w6IgM6MliCJVdRKGaCmcx8pxAKWeKYmDR
jgbot/t46Ae2d9XquwMUWlS8UHBc3Uw3bxvZQnWBIqiuGofnrcbkzlFWyXb83JYXKbH0TQr5fNyg
Anej8w+rt+B5koM345fmr3KSU43s0sQnikMaP6815cdx4VTr7+IzxVKGcvO4fnmvez0vxi7cu3m5
M7CdbcCHkUbpqgkeUY3P+JZocGvZ0aaM+E347NIEuuMi2Wr4ub8VTztIjoQEgpwUwVQitmTzAnBq
TeQNO8V48vTBuDwwgIeeadD3BOfXuvN/LlSY0gOPznHzRs1cGUtcVKz/p7aPQACTJo/b54Easebn
ABxXWqkdqqh5A0YU+eU9W3/8QBDockNaPP3BqoLuLvjwuOfeEqPD4rlzyBQEKcqJ8pRtWC5OJ0JC
0hV+3hCB50mLTwAe6lCiAWGO6xGOxdi+DQxiyp7g15gCeh+sNPGNstGTEiknINJ1y6CrYMS7eq6k
Pbt5O4Y0P7x+Uuj0Vq+yvx5SbCIA7I/XX9QMBcOHD80MFhx7GEQBpI1Bn3CnL1SBHabe2vRn3pOQ
F1H2MIAghkIKSjjynAR2AsaL83Qau9nui8opdoUzNHWKJ1XG45rCi9gMIXN9V4lF7tOEtl62q6vu
fqEcZk65kKz3rjbMPnSJ22Nak7QQfO6DKWrHfZ/ZTG18d5Bn4wPKppiPshuxhbemhWbaAW/wIAwF
3FR7NLfo+9bSHjlW5VYL+BnFDfVQ8DJNtkgzpToi2mvzHcduCfsPOZPXBlIo2+T4kACQzl8TJcwn
7R0T2/vDx1UCBgYhMQ5xOpMRLnrj0VVefmzNdcKjZJyh5MPlRQrzQLkTfrfwi+r78U7PwuQOzRUF
y3OGMBTLupeON5VFMBlcYxBAqpL5gykpHEanOuvxlkafmtntvXw48jR/fWY9gbyJ34QYAulyxTkJ
crDut8fcoa7IiJfliaaRaa2R8+Jz45ZNwsINYlZvii4s22lYcILmmQUeEwy9Qm0jYdU5jhfQLsYv
DCIQiA+M+O1A7cC2iQO5Z2fv4Jf42uL5HncDu1UNKbJ//Lt0S/wEjXwPf7wtJ/WDY2RJF04VrsKh
YCEQbauydtEGvZY4V2N2ioSSmRftZEVMRXrBRDvdkl4OTglRHaCXDQd1rbwsqtmHEwC3hFn0mH2m
NScFTDAFXb+b5gOik1yxE16hXT5ByM3iqo5fFvh/CHWK0QRDiXNITcCkQ8DnwqZeBkk7k+O7lk89
fJO2BWFIqcPrq0bdBcOzQhq0MGzc4Mc0dRuAX0iYeGubDNUYvj1JSs5mzBdxEk6mEJ1gq8AR5ZMg
xuI5FH+PTgN7YGM5omE12J7cygMWZvCJDS62lx62jwlsSJr1M6OETwCEOuN8S+eIUMC41/INvsJj
BQbMh+ULff7CpS7dhuQhCwdcHLQFfE7s4NvR5+igA1dGftVZXALvZiwf2Ie3ko8BGuhBOX4OLA58
GylurIR9dp+pDoG2NuU5IKmQXBSz4ZbgtTUnfkYhJaADC8B+cIlPRJTAeYb5u/owlqRY6AHJEXPx
gdGbzIcuhUsg76sx3sLIxGh8oFgznZoP1vCaHrBHYuThaDqQ808biHFvZmU9RjDsJe0BliJWZcep
RenS3lmIEZka5H68x5+hoZBjaGozJFIjBgOgDPT/0ArGnZNsJZhMGCG1RtiH+mpg7jR0okXOl+DB
DkMxOMFnqw6GBVUpEZSegnveG8/igQJLxpLMyVICMsV8Hqv2j0/HtoDlXtxFsXJLcAWEop+an59f
8xiQqPHH6YkwnG4W78CQ9CpiQmANEnEODsLrwZYK9TCBWEnbc38WHpE5s+P852pg1hXJUfr2Cwim
OuUq5t1B3mkIZAYck89f65gwduZ9ujgzRvVmda4mHE8rjxqSwBwwsRaMs8B0KjyGUgB7XvCKUrs/
qSdDF170klkwa7MfPPDqgCpijGVGEPI0/9lrbs8k9TF3ov7yuWsaFnkuSMLRxDBmiK5ntHpQw42c
Z/CdfqYMmRmO4PUvecOP1YR9DssIbBYqu/E7Y0yFa+vtwZQEJSSsb5jZJBVouJ4aOioXhR1Os1tj
vOjP2kCHDaoT+Mc07VqwTXt3xYc1kpy/4xyduF3tqWwp3zYuJr2Y26Z0cxYwCks7z9Zwt3XsYfBc
DcWq6iwmt2S1W48+pQrygt+B4RtM1BWsY57sQ7KJ78fVkOENiCP5l62Z3kk7ZUq2A09xIFkyDsdA
D2dqJo0G2QID6FXRPKadbx3QbhiDMD4mkBaPK6QDIa1GbwHkrFmJ//b7Rg3djmdiI1lIABxOj9lo
qxtDQfR+Lpgmb/q3xpszCTyVCwbJGyIUBWeqNBmEgbkY+bRyNaeeRPN2nVKlvsJooa0xCyB/YB1y
zxcKE9V7TMA681KHISvUlfPQ+y5Rg1NwwDTCpE+zEbHbfzoluqdj8G81jIvKSb6vLGLhEIBEd/ix
W2nVBsyioAF2XkYTC2hvMbLNw946gqOE7ilbVZt6962cK748q9LK0f+27N8uTPyEA3TbLwxETmOe
x68oD6Q1ZF4abk4QdjHZpIbjlRa6G9bMV9oNzz323NSj8JrDT23Tq/OG7GBDkXbGrVfH7GaLj+us
5Zo5LHTCAJpUXs0ZBTWwSgwXQ3eMrYEA5j92NEq8PoW4sHZGmPaewFd8k3eLm9ZoCbSwi8/DDVYQ
F5ltqNRJR+Fk8J++4nad5+Jhtx+6MEqb7Wbft7IrBHI7H5lw316zAq4mHI0rxz61FwbT9qMz3tfy
hLfQyBvFPm3sqfs6mAemHQOyr2jrie7olrFDnUnlxUjd07YjYpDTUPeVWRsSdIXOTfvTHK5vFlbr
/j07vXXsmQ0SlZa1yL98h+UCoXZ8ONqx28zJ80CB+nAYbr4REQRdZbz29YG86PBJjiefnHZHtjFG
hcY9uEOFO+GSYvUc6S+H2joZkigdc1yIwjDE7HU5IPS7fx9eeMbjr0/r01jdBD3lH2LaiP3U01DH
7MUJBEenz9eALBRa+ARizgBY0mHqUgqWyTAADi3xYzPSlCSvvGDs+cEz43+HdHkZ81iyn+uP5Nc1
mwZHOm1IzxvJ5042WmjGCHimwj+69nt0N6nr4u6VbObU5dUZEgT+9M9NeWZNxl+SxyxkL/w73+nz
eXnWMNVvxEHqLjmcXEwhsAw4zlt6dZTrGLITZOBieIF1RXwGVQCYhjmUYisAAxer/7PCaqRLYw+f
t7WYHjw3GBmji9fZutznD6sNegIDyhjMUqyD7Ngk8ZxukiG6/8JlIDsw7qcN4wU5rTbIbERDW55B
LQa5gScKoUHcEPZrwkMZkjOi/wSjHWsZ3+UNP8VZw09FU+0qo3/yiGWTNkJUtChOP3h6TpLAjcef
g/OPaen7QDgyhs3N2MUxZvarjRReLOp3IqBw80RFeZTRQRzPUFDZmkrUYKAiIXZquWpt5PFnlQft
Opuzb43Atvsk8nR0SUQLYnBlUy0QoCE6BmUM1k6DyHwFzs7IQoYhmvE9sROEmtRGrB361GGQqKCq
vz06C61e/AY7iFsEAB7VOY4qUeSD77039D50AcPq3vO65jo6muQz/6pimqJzQUqCKxQSihrSEdMM
dUzhxJT/R0FDZJ4gSjAbvqFgqJF+omB4PgOt9/fpIZmtRsGww9E9Yeg2kJGAsOZ0dZelkZ+kIqxL
VTWyKwsjys20f2QiPG4GR7sn9cdvuaY9ai7P39ORvwNDzdgsC6aM6hvvyYQJSlv3tuX49yuH5keP
V3EvO3/x2kkhdUmKbH2+XnF8XZMCGxFcuL8jHqJ3Po00GK/Jwyk6DbplUZGuDZvpe8klRJhayXlb
J8qieQzvGZJ+YU9KWfbQyMtpMnWcqR8/U7YjPPf0Gvpy3duBc72OCNmL/+T4YZcvVHqgb3YbvEQG
yAsc+LXugzLkSRzKcEI+1QisVwx03n27yr9hRaSDktVW2HSNp3ryEynyCAP4ShofW8yEsV3qPy7H
DgqrJFvFe8g1Zc/lSBsayIJeA6cr24ku6I2UTenlXR16iWRh12s/f8VU++QkwmDjhUiXnKTClyX9
T1rmPfTS6+IJWKt23qBSKTe1pTpqfOkVYQJRD9fHevX8EDaKpdU5nmXdADbWEUUXSJLy0p0s+h0N
FTJI1JKExNRUyzqoyyBjL4S/v374m0oRj4s6DAkfyL02YUnLGx2b636/JcftowD84y31lNFAaO9X
z8JueP35auteO0QJ0euQP+RF5ogX15PWqQrtlIhxhgyj81fvPq8EEX7ippXs9a5t1jMGn+Y+qopZ
Fh0n798m66YPnNVrjE0e6mv2exFkVo/GavNGmT76EuOX9Fi+TN8bFGlqBbJcwzoaMjbUHNDGnBER
dtNa30WC3Ex6EEP69NOGDNhK/YS0etubsJn3Jvy2rMzqiqjksVeYf82GeE3h+gBJ4Wm8ZIcToJwP
MO9jnsUxlHM0DB4e3A4qirW2/QBKdFjxGcUcvDumHxx/UIHVp1eMjRnWuAZ47vK95KDQg9+yoM/B
uO1pfhpL+ouv/HExYQjEBJGQnNKW7yAMUsDBT1U77E8eGE3AZtn+gsh6Ou1qMH7YWD6grURku1Jd
yVVO9RUhBJSJGe4bWAl5yDEaF4LyVoEiRNIYOlkGsddi9lsrwIbgh9ePP1zAJH+dhiAAlz11LMBL
dUEkbUv7Hx5JcvCFFC7cfCzR1cVuxYviUQmcvC+P4m6qT1OCq4OJZ+m0pQMp+o2PrQPp0W6s2sYp
2m/87zLyGv9xZb+Z0XaDjbV33VX+klmFnlkxgBF2TABg6fSsMvweUDwdaBcZilC0QEyBbQzFfsGx
Rm4B/DsKGTpKKHUMRaGvFBAoYbiCpzKWfqx6hLLQot2EaSlu4GDcMJ1rzozmN2Mm8txg+M2uCCWX
BAAK+7UGOHJg2+GMjKs5pjlUuhkHAAHPpDzgX4O+4DFlW6XPpEvWIw/rfgkvFtJmCDrCzQjbGmY5
zK2aMSgBJEFp+RaceAPOLdz2hhODNjHF6Qa2r6CfkAZ4FgbmZLCqFv79vBGvT/wExQzHPnIoeLl4
yGFqiY/5DlpvhAkuH+zwuWGMznEUNEgMHFiJglPNQAb2A3U4Uls87HomgRCk4u355F9aIiJlI4Z3
IneZ66cGbKAYqC7cQor1J3aMNDkQlCuHPphfc3/QePKTz81SAni3IlEv5GcaVcIGQczZGh6kXUOp
KpAHjPEUaQ7NLNrHy+pODBgjJu+Jd3xl0RL8REgB5xzlMqzN90LZPQNxEdiHMYDDC5uyGkyc1AIu
ZzRa15AEit6ZgIzhaF0223e2xe9MREJQUjXrUgVNglR93POn32jFx+O6R8pJl8WufYHD1ucVhLg3
Qw/B4udbg258HgrT+IAWnwoXN3dkzDB4uITmOeV4YWL9IzcBVW+dAWK9Pdz3X5KZFUO71qC1U/z/
F8n1ztwxNGP8tx5RK5xXLFEZe0B9wjtpbCOdNuWfNvKZ5MkogCH0xh4RA9XAi/vnQe23BPDwgcaI
IWzFS6CeEnuwQuvaUSuA3WK+sPhijWmTL3Ar6F+ok+CK1w60CzjrDHFy4KG+k2rsLLhscg75CRVS
gxovdaj44buNGZRppCIz333huIpaFGIJCtxpB3+iFn/OZbORV1DcBdE0BdQT/DYfzKCB2k6mB8RX
ePnQw268hJw7/E2yC0g24B24Ut4KfoKy6+M3OHJi0gk1N+K5V4QMhCsdML3ftNM81GOPV9FIweXa
Nz/6Dhjzt+ygoU7B4QqNYeN12AivZBjPWJjw2GMcLZYGpbDJMnu3Cw0CCsBlZmeK01DqCYaqMi5C
GTE0yg4SXWI/J1N9OOeydYIgkDdT8MDyZcDCRcU+L8hvowpJi6vlDlTQXMbqENc9q2HcgJ26ZI12
SYwxU5CHX7eqHSb//DyWhy08QLKExtnIpkRqGwyW/RG5cwz33VxCWANa4vDHj6+L4kG7jfBm0A2p
nqd4QjR2gdNCbvEK+Q/fmIALqDTCkSdcOXuXXvvig8Otw8GeoED2JTLCZwTkDObF0BiiUWISQmIl
VhyXo1Oion9029HzYcuLbMuA8CkmD5wkCSeQbr0GeHHCxiK7Afdlsz1I3C6G7dM3AP0Aazs2Ldx9
iZlgYzWRw5aK3cQT/g3qloOWy45+G9zaA3PzVwRjdFsfmLvD0oGpogNAcv40tkzIIVSyG+wPPqmS
EC9PHIyrxLjJmo/eTDwGMBo6u9+n+3M0xGFHvOMcgglQx/zJQUIMsL5AzPL3nvUmyZjp8aKD5svq
IfK1sMo9gP8Hx1DbQ44XrSAPvs/qdQBgmDhtbtP/Jiz3xSd8OgUka2OIVQSKTAnGDZHkx1m++XF0
hN20mAJ3truaTuiM+483mo/mxbQ/blziE1AS8m6T2vx5246YeCCb1K8DsG5kvpAUXewsyasRTwLr
kjPogrHay3ihIIrGnYXxPKlHdGjgipcUgjCZIeqkniEb0j6GdmrtQYBnn904+kJkyOuuwIF6Y2pC
t0evioh+lkyhpMxI4FgMmS7FTrpjJqyC4fWWfTL+4B4BnxzxchP1KXZpMuoQ9mbs6A38F3jGyAfj
WeQZ7ZDXEHIZOSOSjnAtDWQEzT/hIYToKhuasPChWelsjP1l+rFSbKkSeIHma6/BUi1suhSuoOIb
QsK7oqiXFwdgmkomRpupthM7sCkY5n5IA4z57Jyky8bH3nauB7jF2ZyDbFtMmd8mk1eceMgCsvQA
oTEUKHacGipEjK0MebLkLILxRS4sDZFuqM1xakUm+LToCr33/OHRlF0Hf/ESqXcyP64u6L6mj9lz
jm0KvElPweNIdXeXSYRmw1s706PLFsz8tyTgGnWHTWEOfOfgXl1QAP73eUhcbmxGtAigGoBeGcQz
lI28bxP08IcjBBZcD0lDjnns+OcU9/YKThOOpqgo3M4lHZto6gB/itEpYgZFtPSJbka79C84WGm4
fTA+r+gcH0iaFbTYCMRNfuDDW+C4i+OzA5vg7e/c/PSc6yHvBiN0evTIAtyABQUUiedyR9ahNdgX
O+krMtWzjXjeFXcQNguGW8TMQIZ0hBRkOfBfnC901cLFUTPea824EWfCSXzODiiB8GfQ5hCzkg3s
SCfagNHs0vBIeJLQUTY2mPtUJPgeV5AhuC54uyiC1zu/o17rTZByGbixTZ8TaXpBHbomTBtzO3BW
IBofSxiuHmqniYILE0NtT6qiP0Bwl65AFdD50D5JRuf18Ibjad0nt5zzhMGTWRodYgPjiOMBjPmz
7oJyBZC8bLojPq82JwsPTBtKTmqW59cZNYtu0zDz2DHDZtVT6zDJO3dL9fC7gFYWG217ViZo89Yj
p5EnhXAuAf9Cu+G9DxUCEdQV1HYHIC9qkOGOQXmJqV3jPcEscTNNL1h61aQ7PMzy+mRW8UUvFmQ4
Sx5xX6aCM1LErPff9r0sr6pTTEYrqHKDBRSyId4cc3UyHHMmovvP0itvBuuMGQoxfVgJvfAaMGBX
o03nCW0pRDgbzgyPsA/vCGv73TBjpazFKoT7heMOeLiK3c9kCK4kIx+aNGQXMDzd9w44UX4Uc38P
jM5wiYRnjlxYX/iEA7uBvCt85jlotLGuVVBznRrWImMd9FyJxWyxwkuGSReCRzAiTEJneFBRSuHK
V+07BT4nVipWD4ifORVbcOkvEtwCEmy+Ssyc2HUHS3xtiAs8q+xP0GA7A82cMHGKWJPT+x1k32nJ
+/b7U3X9BBbZJJXDXqyi2LkRtYSzogEksmeK9eZsOcBsYNLZl+mlJjLzwgV861uxiL4u2tc+XzhT
Ja4IySbTZYRpqZD54iL9XGWrARxU1Sr47mB7rIBAtWUCXcXvmOz5D1x5UEzwRP8sgRE/Bc3tcfvt
0s3gO8ZeWvGbOR5Z07J0a5x6GH4Ej7+anLZVnxnE/gn8d1dWxM6kJrnFS8lvPWUf8W0yD+Y3mPC6
QwtvBrucKJfCCegFtz2cb0q8sWjLXPhFQGTmw5X26l5jO0H944+g46bEX5mkeuxTtHlPWylsrIox
GcOXagQNBdbj0B2AMZJDtcoAqH5GH0vNR6BiifgzccCld9Zhhtl9CIyIEgqLf/jFt7XblOg25wn/
8GWTxSTYMbGY1vP3WKdZZ2PMLSlopi0NsoJkR7DncAn7QgAX5MNeRAqjoUn2KLbpRTEYHxm8Bm8p
m5+npelmj/iIdTH54H6FbZ2juRU/yS0+NZP4+lrzuwZYgxOUwREvib07qe24QJrJ7HPi17/T61pv
BfZzKTFrxeLmRVwUswEmcnhyOK8nAR3wKa2cWAiiyEndvH47Gw0A//0IyQneemKqsV13Nq0zgzfM
oSf4+rS8yJJxCq0zzHWG1dCQ2Esxk1TMAQzN54qUofcW9BVmjur87lCoctLrsGz6Q2kKmRPVvLSH
g/26FfQ5zk83ygVRKc9VvVOtwSG/6IvCGQFVWCpEKZRqOxUgz2wxaFQNGfS/8Bu8s9bRiBgSmifr
w4UQe0EFNiJAw+3wAgAf/qsuXxvWHaoylKoe94RO+t13xWV/vafm4GkTk5feObxa/xFQCU74MAko
FB33tt7yDdVb/qTAtwF8mqTxzpRap71Tw8Q2ZNOv6kzfJF5fxJrQzYHKz3k5BNXC1htGE0/G/VmI
HdqmRu98G82H8+GVXeFxy1YFZGPxWPJM4h6yodN34Anii8bMgRP0eNe3z0MStFNo2USzmN8NtSQa
MsoLmLDQmrQN6h+8To7bH4zRpULqyxVM67tFTRFIYzU8LuhamcGrVj4p+LawI7kzNQR3/WDiq22B
avL10Y2Zjo8hwuFR+5nmuL4wMkEA2B6glicQiZjXw16GP9hMWrMJkXfbr3m3zjwmxGJSZg//4NNa
2XhAv7EAntFZQv4gmDZ/ut3n3x3I0Ah+LPM7V7MZuIXWGaDdQpxqcJ6a2gJQwsbUy0a2aGrCGsqQ
xq05jo2VIEqcuXdOYj9JXoTfRQzfYyUtJagBNyabkJgoETOOLlKK0TrzQNhDmJk5hpQn8KRMNbo1
qU3MIH82SfBfgtUZ5++1bc96L1F9U0oV4e8teMQU1QQiMUCHrL3PBTODaUO6b0+sdZYOC+Nz+pzi
eTpv/vrQM8LG4+hMqLgiijcOEIv4eDhMPYv3d5DpMK9iCIzzKCo/ZhmV30ywMAZuZwH7U6pVMzt8
Xf4Hp3zoUUNZxynOJOwBHcsWayUoNWz2K3inMVg1FDROc8Z6DbBgc61CZIebzrg9YP6NtiD7TFPc
XBjmGt0im0QuREpTh1M2hG+GlMrWqb4K+4Ydk/ecMv3IdzXVzAaKuBXdIEyIeX+D1oOpExsqugA8
ks7QbuEPxE6ySClIIcWhonoIOwHmBHTj8MNpkpXxbzo6Pxxs1phz1S7tn+rVU0I0XCYTm3KF0QAc
5O8Cuizc0mL/RKvSW1fXhGdpzxY86/iGcoP4nWrerOv/KGCPOcGHMr7Hl8ASrGHe9cGh1gJEfNED
CVAsv4JpRrKd0YTtWaralgiw9qRrlDRYUnn5mvn6C2cfjsIJj5izrVl2CXwyzpXc0uGp49p2qA/Z
IllglCRoz4BK+LDzJOAIb6CmTIy/H5ct1jBjqUmObuATgB/BSKrt2hxiKnWAfkuN1lCtNA7LeI7k
PnzafRMuChHxkRdzAhJ25z3ct1ebzBq9zhp/PQHC5X43Gdj1hkJwjCEXc+KXC1fNqpfc6gARPcqa
FEHNQ1hWLwrVwYA2PyFBxO4NUHEu4br4On3W+RJdkp8uwbc5iWk4dtGksaN1tq7uX6c3U5jxUT3c
QFKWTI9a5uugdUeTghGYDDwrYceC2kGPbRIR0Qjt+xfi1Fm4Fkz/q1DoKmjAaa0zzt0Q1nFs0IJV
q+bazhjdIXij+TmALgF5QZYj1gn9CKABXTlNLQK4GmsWcAAWvIpW0KILihNXxbApO4XvDybtUAqq
yXHx5SAr/cGpj+Xs/jODbWVLxl9t/PV5X1rDJLh1AWifGGovgCeOW1XkL1kJBl6Ri0vJ6KRMFcK/
s4CfYFv7OTXm4YJKWZKoZn0mxUkWN68HP2GZXF/Lzm7ueghq4shOTD+E8lO2cKeayxOW3iWneAXD
8isMWZRT476p3JZEv+L1iGUUB7rNFjApsOcx03HOIXuK8TeBDrOEekwWS4hIkjiyZ2zxC/JbKMon
Yk5///4BOGA4gR3IhaHtu3WQMLV0OxzIp9c9I4CQ/8quuXkPbDofBry4w9be6Iqw/QGvkNqYYxWP
POMVcL8NvLlwz5VFxTwKXxNwewuwyYnHANVW/5LD/SS3I5/+/tC3VSptSeLX83afDKwvg7HchRAK
X0bJpvCnWthRfQ8nAtgk85QaC7Yfo72bth8tyWSf34778gzsSu2NPAchBiLBaAK9g7TlOdYh+vzC
FM+m2TG0Pyyj2tsxDoajxQhuOuenkWCBXND/4giq01I+5k4xR5Q4ZcnVbo+ST8fVtc+uT6PFeyDL
oCHh6z+w9TLLQVGdriIY+UeqOTNdEbcqFt+hO6csJwO9CkAPPQxtEUDk81BI6AbY3oSpBpDcGZLV
c5EdfjfoFd/caVv3y+74j6bzWlKV26LwE1lFFLw1kEVETH1DadtbDCigBHn6863u81fv7q0SXaww
wxhj4lzox9tS37IP0UfCRdSqbAE8oM5TQgFvSRELXjiJftQoCLxRRYG/txEMZKruzNCqIBSgFRYr
9gCUsMABcFletswiLK9QtSj4hbz3jTBcgfkDAmMN36VILfLd5ZJB85o/l9Dw9HFZTZj1ENW6SZMj
azVsaIacnADRXBPv4hv0Ac7XmgZixOH0QKuGjkOQ/3bIsQU0T9pcfKgYYAzwRafxFaWCbm1h/kFm
cpBbbeb5dII/ooVPp3YygIpv622J19Kxs+tI3uQAdawCtN/AIro6JSA6Rot2mv0g/pP9oAh+VBHI
IMDsqbPBPyT+n5cZ0q4a+NXHNKOwVIPUlaKMz3vqVnTUSBJgktEX5BC7dju7+KK84eJ1RP1cwGbA
uu5YbsnFYCvnMekNLDZMWwNRIS4a9bvXP8keBUZ0wh15eDp8+/vMAB6O93cqYk3AHYbZlLT8OJPg
/Izlu2eUk/MJ2W7C+uMceDlutYwrB7q5m2JEYuqdKfIATwcQQgvdG8P/332PtcCU1CDs9p1CAQ7Q
XYOCjAPxA8LQ/Clw97GOWKqjToBtP4ioouxDHzbNKWqeNGNvmYJHiTImET3QOwPEic8Top2Iuml4
ZujjhcICI5f6GxPFwiPe14FjRq/hC9hgh6zXzVL6BC5QurnWTo9hDC2oX2Od1VUIIOaqTvkLB5w1
lFWPoF9KlY3LjMxttifG9IIancFimZLrumEbYLx/C3k4sC7ZD6q75RavD7O0uY5LeJFfyjIVxQBH
5yly6u/furPU1LocHm5+QJIII/+z0f6BUwVnUQpvgFAoRCTSSfbQJl7DPHybxA+4BshK0/2vFhFq
tyZMkwn2fwOgLkNdgv+fXjtnYTgSRosrF8UdEh03j1FCQW7go4UoDT/EF43OPyMacHC4uN2EWbIE
Zpgm+gzA2ebFNAE5dyhPdURR/1HuGyckobCKgP41CP8+pwTucC8QOgIEg2tKVkQsbyNChMS58C/o
OlCkCovANv9eXywoxJRRncZMXX1+MFyIxJK8J/wq/RjmmMfpEX9GCfxuy0Q7sdFl4lzEl7BtCPuR
iOGYbkU+LCKASwRYb4gOY4l+wnyG0FARXXzoRNJEVCfjiZCAnCREk3lMeHWXmKfEjAjtEnzRxEDB
wTeh06FGCLIiGYa4TmuNuSkbrxW/lSdmDKPXegeP6BVS14UeuNBwZ8RLMnBI/uLg4A9O+y2xOpv8
3BemNKYY0jleu85WV2twLPk+P6T60gi8BAwwiAszZh1GIEv/2fsmdjU/u6/pORJ25B0aTr6AohRd
GVgE7Gixbb6kafvj60fddkdcXhsB9y/SUd0RmjGGYmWTG4RZzGzN0pAteCISAUhXjy8ED6jfJN2Q
zZh+o+lmybNnkn43m6vh50iyG98ZdSw82NekK4CcfV929aowJgrQ2t6uVxTxBD9Btu1Lmb7c2SXK
KRNwLSbN162cvqIufEaX6B6O7HShgmQdw1fKqfo1BikpnVTkSMm6JQS/IA+YYFzgjRYivkqK8PIF
X/kMCfMHVLlhWiQgh1F1rI6pVQuuNvOIfd9Q5XGExTLby1fHgGSOGJ0I9SnuD3HcHdyb4VfvP4EE
AqHD/5NiKtOjplVSbMEEYG6TZkUaBbURlgSMa/K4LHLYjniAgP+g1jHPt/WU/EW5FjMDLsMDub5J
wpzPEtf+lCJOTtiNx3hftGtibzA9Fq/1yz4vv8dAkS2WgN1ghMaLpZCQOr5vE4UsJuaBwqqAUAEp
GiJ1ZE5IBKmFIyEEaLNkvfBpyMANxN5kd3KaiCE4RZMKs56FkkxZ5VGC2Cknl/EcP+BLmoOJAJKI
itq8SfDNCcrjVotMw6FdY1T2lMQGjgfh4TaDgbI8i6YdzCrcED4TBc1zu7VvHqS+BXWxUZAZCD4G
dEHKzYxAJ3aM8mqzf7qGfXH7uLcJZ0C4jt+/yz8JVYpuUR4RJlK7ZjGHeWRgAHjYp4aTgjsPbsBG
uPk7ipAgovEnSH1fv0tQypKbfUTBl/n7yJPG7ULAyvludy3xIMTEx5g2fUwpklW2HZ4GmVUc0xNB
HUvb6cZUtd8eLVeMYTAMNIR+zlzRgLZpkV4iv1ya4IDk7RDxNXia85cxwZSWfRy4Arngod/PEZed
7SGArYhvxsgZgL9441HwRCjMOiFHel/E3DYzlkj5UeNzOCmXGOP1l7buVsaWJwSEm7NSBq3B0Cb3
RFyccALeNZ4c5VE8JuFqT41LAK8kspfZTixQKJTEDWC6q1XbzQKliOYET1TZnLEFIS2fRrsqYhqY
QdeUpkx5UCnVlFKx1mU0HQ3QEoROSD6UPKN/lGGF9e5RgPx5DTgByWfRGzQRTKAXiHfm4ffvRuWa
CEKDQRM9pg2JkvFK/G9YRxJszs2BawTFEa4EXoIl3lAs93evDBrG79GcocGh0n7fi21nyItwwmPO
PFlAguQjjZ3EJlL9vBKnFxv/LpdxYnFaccDg91NquPH/zeFT4YILp+z3h2ZH5BBuw/FIbIFhYXGb
R8P62z4YL45dwrdeEFpm0LJZBCNujtiNxDvlecVfGFybWtxB43Jd1JIP1GOzOhewagiI269O1emx
/9sMFpIC2XyZCwkwnY2Ne/Zvzn9/2QQqyeMkJPWc6gQJlvQLASyXdhsCf9U2HRe5EVu4qiw/VKEE
2wbuARAlMcyZNCOAghvbkzdSUSTQLTJTv39BanPps5N6F6725iLilySj2KEL3oBLSK06nwM35ohX
mGmo5N5P4rM3B14cbpd9/zsp/8MTvsBkTv9pkzmhNiqzFxE3T0FO7xljin0OLVYE7UBk6g17D212
LiQu9nY5vfgo5UPgXH8vy/DscFjq8Qez7fdU96gLyrBqoNeov9cvQ7ZeHlNxL9iRXZDHZfj3Q43e
8BGhGxCdqScU3GIuf4+qhJdgExX7zrYyJGbTQ/PsgjuYVe7lERG9QTWeXR8RC2vq3SMKJIfc9Bef
istzSGDy8ZNX4n/TK0NiSNfTiEBSMCK8hwg+g3rAq3L8JSDn5PMj8beffimTxQg1A5MVHNkD0NAK
IU+UsvlVxUxgARFOxN/PLI9hdPL0xFcV2yWe6SNChnvzt3d9oAgYW0TIVGwjVf23q86pKldsFCfl
EYjzi6uIM/99KI7TLZIzYg/xER3AFseJXYHUOrRWlVQQJXn6Ke2d2leefuV+NvQGAF+8FF2jF+HU
vy3iPMN/qc1zhOFdue1h+O964oiZOEfligOuJ3ElsSd0K/ceoVb927+wVA73k6Dpir3EZ6ndHkyv
cs1/f0eLz1SFvvF3gOiilctTEXtzur9DxVYOoTdXbAcjRmcV766nDhCN2Pp3vPhMxXYHy3gCeHU/
SXwrEwKDuA/RIcWOKkOYdmAMiPfik89B9HoxaMx/H+5XjAMxdCifR/xcPAZR8B6XrQ/o0dD2gTlG
z/jBL1i1qCU7HBnAu6gzg9eHdYgl/4zlAMnypGSHd4KSWfwKX2FLNDI++0VUYPRRmZoPS1KIfP9E
Dhj7TGbg4zhEDqpI7KccwIoBsnvFdahsqqjkf6YicRqmqosPkI49mWflgFng5ixAxzAJYr6hV1BD
YUdRj/mXKJx4ISYzMalh8fJDvplfKFEh/jDZ5zqmSu/s5oDgmxGJ5fj4E9YxPgebFaziNu7IHmaT
i88FecMlgJNz1lyw4gh5F5MH5FvUW5iwwI3OEOtEWiN3Wk4y4jbkBNC8uKT4EXtxIYsAIrm5lcJ6
EBmWyE8aFvOeuTE3BhOsOB1xt9+POS0refJ3PEIXbcxl/s6jzdJN7hyZ503uBNUy/rVISKBpwQ8y
cjZkbZYlPgMKsAO1IcqFcueGI04grmEeWlsNDO4X1RHXRAL/7/O/7yHWEmkubr7gtnPuWJzybw+x
p3gNzGxz4/XNqfZM32Snk87lZDS6uREfj4h3dYiP0jainXEq/haqdyQa84OCjjZDSWFWL4VWJyT/
PjiKz7RJAY2JTerUPCzEw3yy1PCcxM5/fxWeY4pCx4xHIBjNKqHI39YBEQwoM8V/jWgbfJrfJs8d
OaHlRecQdy5KUYkbFf3gr63pLSTVf7uIWAvFU1F+d2hcsT6KL2BAQxMdSWzRDr/vyeDz4uKLbsid
G1ZBQ/ztgw/OAifeg7IhmCiTjSAPQcOLTiezyj72IkNBOZSNOLv4fexR1MIl+luPOxa3jlH5Pp19
tDnIrjOUyRGJYexLLMh/696F4SsWJLGVA1IsIUZY40oHuleg8xjENvINnP6+r06E8OllBYv33zEI
z/AUxQ3c+UxsY3Ej3+YqXOL3sJNYXqnn+jfkUFTeE/T8bQBxXm2jHKgFQ2ZBGGxiN4U5mQr2biGS
GOJDcTTWA99ZDFqFG3vTqinU95TZSnxf0crS/08pbly0gGitkSVGtWilhp4lfv9rHTFcxPPiMU4x
jnxj26x0OjW3jn3RrYi8gzi6EnHcF3ua+0AHODHQsIm65P5NDogWfYHNPekEmaDUncftY8rAphyq
dmhDOQFov2FvzJMEEfYQ8zQmeN8lhFPu3wgMAAAfP8kFnPgflKt5MMhkoNorB8wim17sN+S/kTZh
PuqTNwhDBFVahA9gzm4eBaES7bCgmAkpBO4QqA0aFZAUW1BC2hofoFNnxb7ai9slzi7um81kVNAf
pdMf2tjcSPPr/h1VUUUE6IQh/D4ph+u39jPECkShC6rBoYNo0MYPdquXpMtWCuL9r/jmp6IGhZyM
MNW4MDRLzPkTJ+64E8jM+8+8nSOO4158WqlPmNejOqxoRBij9ZK93xEHwe4fHu50LBq7S+juYKZP
TfQ5aKLtJJbfE13uUHE00/va8NuY+SDbaev2a7Ctl4PtezXa4uotntAh2vVtWa777XCP7kWxuL7N
aqXk09d2FN3X2TIHLrHlRTnucWLHSOkW3O9eo+pcPMQTPqXxhwcWq6sBdOcSOt/NL2QcrEGsh6O4
B0uDhORXvnyvCDeGl4O+grq9RIuT1Q1lstUoVFw57MN++dwNNsrq4SPrQTeZc4vb9uu9+KxpCSQP
4j5R1ixe929ag6hJPjMPNDgocLoIzxnbmX/qb2+if4G6Q/SHuJcJRAr7BsOMB5YUib7QE2rWHeXT
NTIWVwjli8uROgpg4iJtnh/6SAuHMeRpv0X8zFhhf1MejfwqQ2RhLIQt/ITe85lfo9wrVnjWZWja
IMt2L7/ZyycT/XViBcljRyU4VLZgAF420rKLzLUWG8lzK++vAQzn+M7DJarsi3F8nnW+ivrMLe6D
xx6ps+Vz+VqT1UTF6+uMdxgOV0p0XRBcD7AtEyQwFsO9tKellFO9737RSMipxdWR4iXby7LG5x5t
dec3VkV/Qh6AIEPlSJGxpJSfpyERUu/OoIQ19BcGcyrmrMwAuW8WoIuPFNMy3cCxs41tLXxzZNfc
NIJESurpOb8sDYwezaYWVpx79fIF3S0Ps0iYYhi0SLmE0hzdxlBm3G4v63JdLJpVuXysGiiwlx/z
hLAy+31L36g/LM1dndxjStiMlpfkinIkrKAUERn0MATbSLUfDsQhOTYTpSUahXMOLnmNE01IAJeX
oAbxbaLvYHMVXC4R48iXn58WHRJRYgri0BjXl9Abnv7wxzx0K3072F53Tzousu+RthbzxoEB/PrK
WTSbFXTUXc/TizmIdLrM8goPuhIneEefL87WzpuVnHy+zNsUkKbJrsKc6E4MUiYGxjRxWTGt/DQr
LkMPZcbCxWZV+oB/ghdAqGPHB8qBuYVtzIIMmwcqK9hF2HdYfJAXAGMRgSKd2kwkXP6VHmCTmZCD
YzG1ctbhwTxwfrLUXMxEeVHMEXz+O2SYYpny2KY/hLHSnJiaWXI//fj2nDWqAJ+aP5goLcPjQqX3
MfYEeQXyq7SHdDDJZ3AzG/YnGKy43BZ7auvB8bUkzXwaHAdH2oTbwS0lvw9+goWAfyjo/5L0OICT
0n7c0PNtZbBliQgzReHo/7xPWJkHVgdmak6bMoyZaU9c1DxweRFiR4eTqn6/wXQmNrL0xLK5BN+U
S/xOnJyMttSYXmG05KLlORUfcn1eX1FeB32VizPRbqwyHMpW2oDLkVPmBrkBdmZaJp7BrEErcxtc
DYuYotlc8LFHTTQ93shzX2yT3v6C2AWRuomzh1XTIcr6W78HRTOpKEkkf+laoGa2huq8ZH3uLmH5
tgkUuGofhOurH/k1pa1eKoT7IRCYICVN8TLOADNn3QnJMZ7r283Lf0PGETcvDa1c825vwXu5jfzy
iyxDChu1m/KFOoimd0e+B8bbMYETZktWFQwRvgQ2v566VTO5KHORndD3dypkSttf3b3JC3/kPTs3
gVZGBbeJdamIr3MfzijqYlU81A2xOQAzVW/dqGgHyrZt8VFV0zFVZZrehpT7m+G2lrgrDTyD+Aom
WEV14DO5KfuRuS7QFP4BnFaSshu4/Tfo39oY18DBOA9WMIX5xm9sS7SPO6pXnR5rKHwXgqihegJz
dcvI/6EmELzyKb4MKh3M5YlJIDNz0t8yhE+Ve7IIMo1yKy+t5gLut0YJ8agb5LoW0EUeW1KDo+ON
Mpfx3dKi3mfoCTijOulOxPdlBRSigH6jkskznyl7Fs1AzieExwoU8Lpp5opaXUWAUZ2NEwJ/kHlh
dzDlc/rbM6jXjKjbcyUp88d9LbhNAF/mGTU478A0MMhJTfoX+z1jXp2UsXAcACuSsqIqJt/xUKmT
XHIBevE8h/9GrxmgBQBYOZU0b17BRl/yNLCV0ycMx5kOmfW2JBG4IToLxmU6cO570qMAxG1EvN4o
bCjhe10h2dKfsnX570bu84vGJ33rfP6Zc0MkxtCfENV2zVg6kvMyJ0IzzZGRif6gCarM1O+LU7du
Sllol0Q06FW0DO0+IIwDDHFyTs6ouOTpIj3PKsbWDwBXu4DDFTA/qJNso1RTBYwBLgFRaWa5SUpB
V81CQ4e6kTAsK8fUQohCz8cx/XiXzhl2e+UeGXkyZOjremC2R5XRec38pvfr61yAjUYkSsZnfZma
CPFK6DDsBx0NXyOe3stg+6ngotrdlfLNVGFG/88sMayyftyg7PPG7SSp1pfE3XqriIafdWec6vf3
4700zG8kASUF8ivoArjhn/VHdh6Nd0Mqn9oUqdsWfvsGtQl3fDh9FgCkUP99CRg9EAQ1gER1zQFy
I4p1o3Akqi7FvKWHWd17MUB1XFSnhBkAmm9QOXcpLEDUZBPu2zSmTIfMtKR3q2pGepe3+d0Z3S1D
hd8J/3tMEEkP5K3B5LlWCOh+SZpXChTFc87CAHmrCT5hBxcBoaov4wWjlFj/8+PmFG1flBQsBCU3
gvE8JV6AwTvacsj9hDaIIIvpvVXK7k3U5Tshl0gkDHzWA3BfGjb1dPh0b4+x8/Lvuysk85h5G57Y
qkd1nNLnkACoiQsBctbwfcDksFBEgBxR2nskeALM3UwL5eayTQFwI268vs4rQmSo5viGa86flA/4
IaxsQWEf9DHMH0Lx4HZZKfClck8uheyqwxDJHaGtBGsV7g10F0QyTE/ecj2WEJZ3DJNan0JRgrRx
xnWNBz9DF2ozSX+lnmp8P9P/IGYN90K3PiEsNaFqWqFoDeiMfPMNZZkJggAsUnSnD3IsUy00aM5q
TL5t+E9Q61TE8Gqeu6DEDiAwxWBZKNjyXL4blFGmcKsLVJ+XWAssp6+vz82WDMEoFLP8CKzpgbWK
KSilaJAeiAXYdDTvCTaLmG6cf/GQUmU+fJGmu6OhuGO5o8XPm1so9ZPRd8f9bc4t2jGi1DBFJvAL
vpHD1EEn9YuCGQeZO0oK+NSC5xRIdzplmMFiRPtt9WmJ+GqeYjcg7iH2A9394HHZdLXrDgTkknrA
8XlptkQdM7f006+KqtEAOch8FYwp9F9CSHDVSkdUhTRPSDqIRHUqOgPIPgpEo0RB6JowSVT8o+oW
1eUgGSBoD/1mY9r9iunTEVwLVXNYU6lo+P2EckQG4RtlXWkMmwz2FP0XQgSZnScSAqHUHhvlOjP6
VTm0egboZcYoy2jcqt9+mIdLpnAcFXqHplvSkO65ISuNmJAh+c3AfpGBJ0bj0O+ogPJNY0pQH/6Z
k49ffd1/dIiON8iQmF4XA72YxstisoVUhNqkqOwgpVDvYRHIGML1FxARhSQIhTyE6h8C95Obq37G
FJn5OS/xQ5gBlKHAw5dvsEwIA2OdFj64YIpRdd/USHQ6v/7W0JD7WMNABpHjoKf6g9oU0P/4/AIW
Pr1kKLk1zAjfTFjoDOJdsd/LOtsXtDE2XOuL8g9zlNTROOIixXsCygQ6ICR/HV6NkG3FDdIxswFs
CcZWPn97JMPPdnVUVlmOvBWa/ezGEsT4PUh4Mvfp6IpyotUK7QJ0qM8sQd9PdI8zq4XGflk8f/IC
uwlwFHm+w5C8LyIMYAgkwkITMn1YQH2IfDbYJdNw9HZoSxgUGFig7L5bGadE2jMQ0wF1JBSYlUAw
SPyQHEThjSx+QVruSLAlALMJzx7YIREF0hAp8129vHyhxYCTJ29RPGiAdF/HLuIn+DqdDNyNG8vX
CI3tDKc7Yua9vhgD25zxRqpOJZOgra+rm60kPD7Q/B+C6mRyEQKknC34dRwEuyln6OrjPmj7NLiu
Kt3tgOqnyCh3DqC0eiAJNpak55b8WLYp6jcjEdeGP0uChrKv8hRUdo84Oc3M4jeYMYUSs4WfLKOX
iJjm18Ma9QFuK6kNDnyWE3OdsnZfZtcVYcGepGhOZu66+lBtR+iWZnwQVnv8/+XNuRMLEJheFmXw
lKLkL/PMTPnYjYR88WB+Fx0R6Cu86CF6P5gzQOoGIWous5E5ScF1bz4o3RNbRi2OLAOZWXLzn8AI
JRdq/HF07Lfa/rkz7PNOoxq19E3t4XpPZU5cnPPsAqAdzGg2QQmdntr4Tw2pe1B9FvVl7znlc8Zw
y4AJHz7JeY8i4WdnrA3MafyNgY/Pp9bhlmLdQm5qK02fq6tD+egTwtzgQsY6gmJ0NxJSHyr12LUK
rW6ExtEsNU76YzYkp4p06xplkUayU5LNzL3onRFo0eYSJfcA2YG1UynM9KN0njQwphhj3dCDY3tD
x4IpKCS5Sg7VJ2/N2pHLu6dmeGVWTbVPgkCjnwMKkh9zAyhRjpf1oUZowRqs+SmpWcl+FLtsdx0s
Ox3uYsegQd2NMBelGMikUM53nf+GMwnkWvWyRGW69MhoLwhZrV7LhpCPeEffdMU7gj/YXMtX2KyQ
MCHA3bvVolmUXy9+PqRnR8dmJRHiuH9j7osOIHGHF78BE9InpXfdvZYjYWnAZzN/7vvSy52GCqxE
fjC7feLfRBJb4B0N4R5C9sTrYQ0lOEt6oG0Q6g+6RA+UA3K/scDQveIHkTBGxWG4eZ+GBBKfQK0J
KgFoMjd1fCPQ2REDxSsmIkeBjRj/7OaTesUYJzsSvU91fN1V+4IvKqJ0qN2SZFUOEvFJAk57HNv3
SVwNPezkFRJJ20tEpuBD+tqGEEwdd6tulW6I0b3ikqgdztnvMWz7jd1Zb74JDbCoY+GMi1hvHYob
F6fCma0Im7RkDfAEiT8Tqks3KkjzzGfpFLAWc/PhW+MvsfYBccOm33NqAs8EButYtOtjb25ELhVr
EQf3um9DYuMbDBcSsEJ8fEa890xrVNHivleA4sxZfZoI17hJbtyMiqwQ3w4wr4hEAZBK2lBck0cb
Mej55WZdlexMdep5TCwDYFbxKDWROM/2zKLmRgTnxO10K2LjYXMSj/g3W4s6J2jWCAU8tn/CKvqE
tEBcLysRFE5oLjUoeZbXvemRaUQ6WxOKO7SKoIs99o+9aIUqwadFVXsP3SPW6RHSQVyNo4mBkRBW
hFTCna3FSeS4pM11L2LZJT3pEZFnwvKxnqSCylCkikR+KSNSfgOORSdIMI4/B6a2d5LtNcEYeJyk
gzArIpgjo11Bmd7yAHgOK5YZ83VQ/uEc9cEAZsFgJxoLdblFtXov1GO97nxzX9q6cwF+hPbREhVf
wtRDm+V70UXD+XmjLJXl+WCs9NVoZS51onDYRfL3PRiI3UgosPsk9T48mdrkpj6HV8wtPvZkMLP9
Z1MfoLiuXp66eB5wG7flvKGKB2BuS/PuQUUpI4HxeDto4JGruBHhyhY9ISYTBiDwkePL1jwBfnw5
I+dM6dThUvLOcblBpj64RveEsxBov/nPJcYrdIn7lKgesgXm9AryCXVJLYIOKBBYAUhPiwnAGbpg
+HwU61gSkJCcDGdKiLob+N0+ugbmPHOvQev1ERSvgaVQAXG0go+M8uLVHXpoIjEWFZs60j5VI7mz
R2DCiZhfA8lG6GIL23Y1iDKPCo6O4NeaM5mytQIdiYwjVO9FGuvu09fmj+ASPtxuKiikXQD68RyT
VCfmTBoD0U/qZc5lJLIJPM4gsdmyN1xRDdVF5dvRfVo7VCnnpvqDGVypmWG/AsXKwUqb0xwBNt2G
32i9gtoS3AHKO5O5He1uQNxh6lHFQUZEFXem2mpR45c2BZ5difQtIsNOscqp6HQJjBi88VzyRk4X
yZG6uJKBaejyL/uxYrL2VBIZtd1bH0dxwJGhd9GAYSAnEjw98mdrBA9AT5Xrbtug4IC/+j6iPwxC
AzGRo2A1mu77+PZu7s3t/ykLza2AhKveM7rGeXTZy5tHbLDeoOqXN+NXgJggWRKkxKFmMkcuVJ8f
/O0P+A2RShzBd8gW8hadpzWXG2Bd59BcjZA6MrbqqeDhoEB6SD6S5nl6BtAw1R4sjTkQJ5EXg4Jd
k7UVgdcLY8F0YXRGeozgjDWanzE57IyWfxF8Jim7IhSLjjmKRkyRrQ0Q67Eq17TKvJzW1ptYrUrq
g+Vu1iwkkcwS6d5bTLZ6cQ2y4OlkAUUTnUt440da9ouXt5QFFynKgDZDWSASzEDcQREHc43BT9Vw
xGMmCBBYiDFOS6rN3WziWcggBrptUqUbxAbYhsodESZH3GhOdEcgh5zCN5YdXMmKYdH7uoN2jE+x
RnSmyTnZFWgI8dVZFolaC2YzIO73doCkzVzoeQKJmt8XZAPW2S718pDyCJCrsshcGovB6ppAxOqt
ETrVRTBYtf90fIYxqkiwr4bLh/2wNee+zFBeWBU/wyOCKn7tEfYvQdU7H3RQh/i5CPQGj2DoySyW
osyIslYZVSY1rBHzOSlxj4oWWYak348SLSwd7KApswRJtYerT0eu5GBPoBCauWI8FWAIPhtIq/co
p7CBal08ujiyyjdcAxxp6241ziC+rCu/c25eO6OCQFT6DHSgR2cPJV9ykvDhZzrkkPtcxzczw1Ew
oLr61aW0pGvOztM70R49GpzKLSx81ZXBdrYzMJFO7SFWTiqLRCTCgIvXXHQlBFHCQZyvKVkX9dsM
OUTKtBNkYpcHhKXz/OG8/TSothTE9ZFuo+eiTg8Jv/Ue6H93xNx9ah3dyBTJW+L5luEQTSGF2Piq
XcC07hl3zJ12Meu8PBmRXNatJ1QjnBJHZeIwlufollSbW6JZA69O5E0RKzh2YR6YQefAYqdcGtp/
nuwoE74IJGvUDZZPATN1hiAnRr58lDFcr4uLR9mRJVMEmRmW0UW9Vo9CnvgMmNIgnUQ1qei2pjb1
itTAnYnmCZhVRM7AT85w8KMWSZ3U5skRF+axn+EP6tPhjC7kVtO7+5pdQp3qGBjkAJB1euxLmOWc
FZV+9+1JKxg0Xg/a77oxF4NlG6Aq55j+CxwsIYU58uuzC1EziFEg7EnyRiytdCuElMlRhVR4cJpA
QESerBY9ouki714ygIoZ6qEWU6Z7j1+BvhzNKTuszq8b3Ss2g+Wb35KJAoSuTeoJbh7sPFk47Pka
kO2CchzI2gFkW3NdJJHCoXumDA4CNShzeOf1AMH/QYhdHJr7goeNNordAqcP4DxO1NnQGtiSBZdE
qACqM4mC6IU3dOrV4F/OHC6KCtpUfpkPSBdRcTTsygnCRbwt/Jtbu+muB1EVDafVTJtK0TBQTg9f
j+VY2mfHNLgfK+e3aiLxfFHTUMZ9jRnfyBK0tkCTXPwRuu4PCnowCzgKSEImV9JYTLckswE26CjW
5B45XfBuXSD4dkSdiM3ITCWsFjjzl3U+77b53Iwkt/fOp877Br4MNk1ktUdgDElcMV9TOBpuMawS
nkPSzm9LlYSsEIq6OfW8WDV+tjLCivKVqTsIL3O+QWTEYCTDoad4iDHNHhZ1kq0CnPkryJxwaF39
mpcfakXlQfutzy/K+BkYXu1m/jMyrdaVKKGGVKM7sK/OkOeLgiqd5hZ9rNRSw8f2vlXD7AgBy9fn
kJBC2LIs4Ne1HPWRFA782h+5mfcEnOvnC9Mq3XRxjooNjhfV5QxUsqFMBLdE+R7Ns9Bc1Tv0Uek3
2uq1k1YwA2OhypbIMcBm8QroNwbuCafqutVD/Gti36w01bE4DiPTRQLEudjUyfrRYx4VobXbvOJZ
4j8/jlp0Xt+3YmO1rY4Uxdze4JnQzbbZytwTgmTYwcms5/D5mB1HC80mgo7cOTMEFWTQK5mKm2NF
DdJVtinIZGIxLc7Lxn/7GrjdITUstcUtuYeP8JmUCdWdfMQC28j4uqFO+AlekeYr22ZdrkwHs9//
MGEsXlFLa2e+FJhOm2jYA4r/2Zoxq9naiISylRm+jtl6sGe6vK+Ldes083JBMcW4PxQhiZCY6nBn
sN/ReS8fygSFsk0VXsNzRGbSWGqLfvk5PRxjAtA3Tk/MmDwrc1VsIHFFmD6M2XsszxA0ccxQCken
USJHo2RAPZyXgUxoO0aGdgUrHmzxKo0fiqi0O0KtG8GU8nj9uf9gmT1+RsxJKCwCSuDdmpJ893W7
bbeP9XlRzG8LGMKopiA2OH0tpEDQZIYW+mdWHSmBGJQPbuDqvJKrU4UoDE/fYWM/vI/buijkOpo+
6zevJI+6zT2msFg8ooL25TTw7jEl5Jc3l5Kr2zcpCwjn02aO9LHzXn+cx3q0z5bnxWUlZFso37EE
GLCq1piYy99bWhdQs5AEaOaaf1sIy7P4qdYIH6Je8PE/To6i+tAhPjeXfMl/8k0y72FLfktTvbbG
/r42QzP8l8ZpnK0vi3pLQ/20PrbIvj6Kv3r08sutGqkRFeH9Nqc9a0+bjxbUp1rkG32hLtSVFBpJ
t5Aj0uwccp3f5xmRZ8LVo2R0uv5kPyma4MU6W6fxeXVZDPQJJ+ZncFL38l6LdU5/nRuuIiig2Nmz
ETx7w73OS6xsYYMq4cvTI52dLivux0HfHItACsUoFUa7zq0Y/CreazP6LtwsgfcPSZFAq+wOrGug
L3AcwiulRczlI7gGMpV+srk+GNdOGkPicGv8DAwzG4IBkgnEWmEnpsIkRajedJtttqAgbCiEUHJS
97kreyVl4IVeb++hbwJRwno4FyxwSAHTzJOmhvcK+n8F2dXI8OhyzEmlpTK9U85iNmTRUme59fDo
VNts+fHrLWgP1N7NsPT7hbyQQjjoa2ARmxaMlyUwIZqt2cjW8/yQoejmDw+O/lkeXz0yeuaRQeio
G4LdlH54sqwoY5IOrNik58UUTE3CgFoCHqWPKQKQew/WZpjS87d/tkvEYAjlMztAJVk0ngGHzaun
r+CStNP3zJjkGMXg7lmPsxWeE06c6d4llhMWlPAqIS1a0UDItvgfCyIqRE1yq7+UAQoEbQchvgYe
JuFFVggX4RanmiHZjen6mtJsLF5uTvnH0fwZtFPNapNX9EaoPFY3SlDFStDP5ElNyUw0gECAS2jg
YzgwUzaUmJHti90CtSmXxLHBWog16DxPk7NtBm2EQqjdLVMejLLImduMpUzZi3Pyno28gQcXyTPs
IYAMRAStPGqVcRZTemQBGCIsNpeo2Wi7OniEVG6Nu8MjLiGfVmHLIkJYKymAFLjDdPwOWVwwGxTB
U3UIv0Wmw9MHUMHjngj36MqafmEJqsIqhn73SeqojF5Jv3lCEMMco3NE6kFzhn43r7z3/0g6r93G
kS2KfhEBpmJ4lUQFypIt2ZLDC+HInIvx62exBxeD2zPdbctkhRP2WftsPlhHecGg/VE7FZ681ls8
O71sz2SxP9/rp/w922Pp89O+6A/Q8T5bMqbuJX6XZ77Kls/jtz/a5wjokJm7ow4YvX1pObH6nf4Q
HYvrwFI093gO+lASH1y/fFH4rvVTcGyfcEJaK36MAUrHz+r69U/mYaG0JyY5J9fhgbPsoXsMjtop
42flq3kMYR2Vg33omJNWj+RK65nNMW2FH3xTgHywf8cz/+Onr5+Kq+LDVPXTp/pFpUPAwy2u4q9+
Cd50apOcldOmX6p8pE+Qxxg/2VFeHSDpsJ5OA7NSyGEo0WdHBl89fN/JjXkXB5eMd8ZIyKQSO9y6
W04KtkyKZI/MYUakxtxl14nxa17MQd9CaiFwlOeAB57woPVjdYofzWNxAWa+B5ItfBoT5yW6tI7D
wXyoztNDxnOL+LeevEYls1H3+mv6qB4lTwdX0GMLAOcxu5hf/Wm+Ff58kihPfmv4XflFe8U7kSha
QyUEyh8g0YcboqZY8uElN6bkQeSsXJu9cU6+smN2zAljyIXxpkFOcJz99AUa1EtHKBOdW+qnT90B
FHEVvSjaKQg0zwQporHHZlxZhOINMX0bBwHzUa1tLzL7Q5tbmwrqXe4UDCPqxCJnjOu8aB42hRJ5
YqLYClPF4eZXFk1DiAJHvUZIh1c9QOYozTcCTrvB4WMahd+HSKfgLDk7Wb/KcNxG82/SZVu+oy2r
wygVZmFhVKIIVQSxjMjpG5H+pFR87RTcm0uuQX+4R50g0Sv00tgOjGKaxsO/yvLKWOZXdPs1iLBy
QwoTBTCWgs9ejd8d46tyIbLzXDFDdjOEBz2KHYC2aXCQKXSt6DFrYdQYE/Sj/LVVTvYY7KPQ3NaS
ejcd/qivjtPAtHXyZicvmQrJqvCYNw7Hhrj+Y3ShH2lezlrkW8fhtLH64WD9cyHqOk9VHwZ1My9E
RyR+d9vBSvWpmCiZ4yqJn/m6oxxvPqe8BDvBW5HHB1LyDEWohMAzXUumJmzEkOeShHmfnKxFMAdS
wgDIuCVGjvBGCk62y5PZO+oHJClGdzm05i2uYGngrOheUh1fjOG/uWZh8dyhywmObh3BHVbvuJN4
iPKqZwPs5r11Vi1Nv5eIegquloYHf4fpp3894trZ2iPZCNAVDzaQ0xwNPnS6LYEpkQMnu0xsG6aD
S2w/aQDpQLbJN8ed4my75IyXLEUdvVp9Txg4IJe992B6hZcHjJd8RMlJpxa7zB9vbPDl4bbe4iGC
63K7RwcTQIAlNS82dLmpo29C6FCAcp4r1CJP1tkCHRivqwDYHS9+Ff+EDG2+l+/yxsOE4Ap02+np
N+P6cXKCT/kpgc80SDa2ORQczCFBAWyaP3nPudAh5iDFn7H5RWeErAvZ2rr6cT6NVzZhQO8XUiSV
Iennm5hfUm9RsaQsJiayQr/CjWt+J0ELtniFYvfdIod5YgTQSu8wNVO66zS2aUqH4HwYi93Jq0ar
BtYXbbCRvs2RtjzNUWNDBx2VOf6bvXMJd8EympVQ5oW8SFMdQhrz8OMP6Es9/hloaKN6q/aafUrc
DxT4IfHzN/bnYEVPkOXdA8tLRWrUND+K2M4qoonHwfAcvDyUjcQxkKF7bd2HPwom9/GZF6XAlaL9
G7XPxaeSPdNfC6ZtTdfax9ZsuWSps6Flu7u/7TPv54nq1zZ7gm8IWW0fHhxxHWDSKLhNqc4NTr2z
pmckdN8B+Q+FraefvNGgoRxdRqlBfqXHREdxc4oYOenFU9SfbM5nKBdoBNYDzLPIV6qthuuqRpnX
XiNFqmgSqjt4/QYJGqs+vHcflbVjg8hjNyyijV3E9KqzbV4lw1+WnwUb+LVhuqkYfSxO0PeCgx3v
reFswVON9j1TIbeMTFAeB6Z6xBsTx2Bmj82Xdk5vJiap0+5fIafHea37RAhDv5aqTPuWbMYNggGm
EWowFso9wX9ZwTsY9yj00YyFUtPnPMXheGUWiF1WWfMoKNrmxbrFvINBwQaoxs3Rf5WbyuD1S3VR
odukm8anNGpQms25oMjOsew0mRCnxkn6vkAnT+HT8Mhs/bTLn7vniYws+6x3OARWW+VqvgxvzLcm
KGRwjosYISt3JiOF9X5OmbD8psPXMCmCxqiE8U6Tf2JEBZsFf+CN7ZFiUU88DNFmaA/Wo5Ef4/51
Nk7Bcw08gGfjsJLWGaynC8RxFSbehnIkkBzaA6CoW5BkPBvMiHjNbzYjgXSuqkeFb2gyVM8jce0V
DWN6lsLd2MWGBNLUUJWyUIivYir57gEJATIPl0fiPs9g+A4BpBQoBtYp5fCeR8SKcM6gl6Be4GlF
GE2jwwr3aCMG/cRF0hbMGiFrRs3L5mabdBlf4P+Wt1XDTPmxG4eDjhFvqYSruEo55MZNl01AbW/p
wr190WqiXRq8Uew1DEHKs2gZDeiY/8O6t073ScAtO1+DhUTuDcF3GzDeiN88jV9SsZROzTVzKGjz
JfgzrcU95/ou8i10E+rHWDHtk9GP1z9Djjcj6T+MYU18MZz4k0O1HtG3aKu/7iv4RN5tP2OjFh20
p2hBjC7Hrnuo1vhxfpjftj9Rq6egtqvpSNNbvuhYT1BqbLaAz0JkJS+Mcy1nA91SGy01NVkEWsAv
dzEikdNEB/9mfMKD4Of4I7K8M/1x5vqQzzRh0w8dC/Wju6t24l2eqJnAM+woK2DN8N1yZhYei03j
zGZ7qhsRePFLUL4Pjzlv9Tw2XvY7/ha/YMF49+mOIf68OzCn3e/nnfwL7C/AONOzOj8MkGIZNYLb
UYzvFYzeYaXCRLTWlfPQwv/ovVic+PFn28u6d6y/RpgWXMEq2O51WjwNkA589JAY1B+1F42zRmwk
In944/8Q6At0pfgNLQDTq57qi+YnxKLoAnG7geaswp2jLX2Bq4NNW+pbL0W7DyG1vQX4iACdZuz6
Ej6PA8wL2a3UwEuYhP8uEKsb3L/uI3AxRJbVfHYxMKUTYrzS7Z6/aC5v6uNk7A0EJI9cmTNyyPKv
RCv8qbGjOVE/nfKdgMv4QEzNbYOYh8N8IJLZgKBFrgTdjUU430xmJjDOy59asnbxVH3Xf9TK9epH
mr/KN1dIWizcusV8gziMKNX6o3x2qY3VPPHoGTuKNnDXFDLyyNmzJav8lrHX6hk8fQjaXEUrPv7p
vQr7HjhC5qtCOxAcmW1wtrk9A2RKZsKAhEEW22p+Y8xHZyyPrsg8M6lOtrObxEVp3XOGdDWwOZ5g
oysxyRYOArle8QZaVFATSOJLlFwbgu92fo9i+H3jPWdLSLxgRcj1Nw8RImPkt7b6kBFOKXBYNCrR
Pc+/oY9h5muD1Rc12TqJCXuY47d6FXmw87rEerZgqFx+SHnj4+fIPXQswuBN5JSSzOho1PceRJyS
3lWyYTQttTcTKU+eq8bbQBwI7rVDmaISdYiLsl3scm9P6874DLBzaRyx6UBlBwzlthczX7jW0yKY
c/SPvIJDGt7y5DtL3pTqXg6Wp6ESHbG9MG4mOg6HIyxRN0Z/1vCmtRAETMDH3nlgUjk1jKxlr5Xy
OBTPiXUNk2Kr9L5Usm2VkQW3KL+Go6DZnqvcykXlTRQyxoEGGii5Ul7zZtgGBRnW+Ga8ZekDdgxz
u0uGp4JiFr41Diy08TvjFJOAEnn3s4h2ZUFDQnzpxDgieu8jFzezGk4ORMa03oZxyEBH2P7lpuoJ
JLYtB3PKtREKRHNAQkiamct0EcKjk2IJp9lrEmxzQ93PhGCVu21L0kYktxHGb+pZZ4c18mJwwRXc
oO+BpBQPtHAKs71YJHZoHcryPqN6SgCAxAxrNGOzrTuk4/gdq4zMlJYLcdneDDnmObAWhEtTo3qe
U9evOj4RNYn0fQYk0hufyVD4bvLv9/PhACF+WX691aAK1/998X5xc6BQrf0upprhbkqJhkyIycrO
MUiLxOBX3PIRG2RkKLLyg/zYmBvTeBSYAmLyojNrV3C+hsWtscUqELgzkvs7gvgM/VvO0ggYITW8
rLwOHd49zKrzQKBqSJS6UvswuMrGGhsIC7NoyTEOy5FzROY2PqXbeSzWUwooN8r2MUlWi+J6jJDG
zXAQ3Gtp2ZhW8q+6ftIa158J4ap+OIaUFudLi2oIqw+ND9IryBN4iMuOH3R/6Ogc6PRkWnqXJpMR
UJAC9A1rh8XRh4AGqr8IomRQZe9zah3kBIiJU4EPxsMtJ69jw9W+gs4znmnahg/RANlDYh/UHnWu
oZJr2kne6vS1InVZ0jg1ZxyjZjgbnWSnA/gGVjz0K1k/aBJmBBdVQfCWM0dbFF5GLGd0JCacxXKm
CYinRc+clnF3+AHI4/RFkclnbfV7NX9Z8tTOiEu+6iLyU7ETLvgKLdxKYzqbHG7/LttOniaGUGUg
vCmgx6PumukSxlRT9cnPWFRt162dZQyjsEHS98QZtfzqqi8n1Q4DLisrS3aPQynBQWNQOobfhhmS
aZFPaMhmHIZzsxSyqwVcqsB9tnmUREBl+tsbfw6Ie5uQQWP+lEZku5eoXovgIiy56fRL1u41ZLIl
Mxki3BgBQy9HCIh1mJA0MgXE6nMb5yYV36no9pXfvMIGkFBpvs6WssoXNGkMLOSjJZUZWQOLiKrh
qs/Mv7TnIIQih2KOvwQ0LIMlOGQQcJR6JbQVeP8oNzZs8UCZL9k0rhsu6MrRUG3BhwMFaEH7TaHE
LAV9uoiJe1AWs1MUk3NFRrtQ9P2iifcJ2yFpdCC51OcUzvNMZ9GqR8d9VLuaRf5VkysGIfk8sZrI
LW9M5E3RuXtqRA2VPCVaukk6iuzj+BBEFWhKFZbomD9ZpbILQUw7TLCPMwzKjvxfmAn2P8Gu1dN9
YCZ+CvUpMcuN4Xxo9oJ0iNbBspUJ9qwMnm9jH/oiWjvlpyCeGIR6SMtin2dnrYeflD+O0S62aGNx
5kREvkmBQ1n011g22s9jpTvPYvjOCeic+NSm8LEANDmIE2O0kt0EEzXcTF3sRQR0DXB3u2dSSM2I
W+RxjvENDtB2N9q6HnBDE43XsQJc/npQ6vva3it0rtkphvI0IHCzQHXzMcLxNOP+ZCInZmFul8Oq
4oe0dZSHFXcq9n5Ij/s82BigROLgiVd3k7GLlaIU2za3Sb+2kiPcluN9rlUwZoQMlKLqgBAaTEyv
P2YQsbrge1LLjQZQXGDlmZjqdgbEzXQS4goiFB10AmdD8dGU6UadXN7lnzsiR6j5Q2xt4JIocgcQ
lNRIqmwTJ59uija/O5viQVJcH/9YI2Flk72dKopzzkK4tTfjzCQCfo1aOqFwPc1N55WoldV7lXHm
Gmfh3gPgDhM/3iK1zVqyAN80A5B7y+YVVJskI/EOoqfnvjP2RNfLIjRmmC1BhWw0O0TtV6CwKfi+
473IqaqjS1AL9SALSF+cUrPx6dof6mc4fKmUMLgMdOOq81hHrOyIYZqfmhSuVetdxYAvBYxwApGL
u0L9MwzNczjYq7KrjnPmcpWPe7V5nNzpolHlpFCWJ8ep8x2Ubm78apJsOLiPRGc78zvr5PDoFOMk
UWAmVwfRvoMuMuRmNKkY/CLCVHJtc0A7SrRb/yWutnNZztbAdFNMhaNUgcV037KgnF+2B/dbtd0v
a8o9O1eBciNIVmG8G08TkKMBpX5PJwnBuiugKGvsJLEOl3tEnObwnAqKOKHBwDBjjDoz8tZbpGkb
pTkxDsIzt8YzpsvuTGBe3w0UribyknIAm29gqb7j+lXRkE6oecrPtn0Umm8EWKZkd+CKIX0LCwii
Qky7TsvrzEWQDrCKzHLHhwm59fmiFGt4WKp7G8vvjEO4n78K5NE2n3gw7iWiYSmXEDNxiFxBD4NU
VoO3dORMSN64mjMgW2nku+Jq6FzV+oNgmCNktCdBFEzcrPhje0lQLjvFSPhDsIgDbZvMvlL7YZBu
DQKDusM5mv3XsVyGvR7/jREABONq1tU+p/xaMRvPh2+zHz1xnrg1TElFwzDPgQBdkAJdyL4oTFLA
oprJB3RUqqPgkZkiY0ilJ7XroFiNLeh/4axikubmlFXffaVdcivYpwDO0+yo834Fm2ggIuvQCPRt
7hV0c2rCLXTEg4qniAazjIBrnEif0rOiGatoYlxCXpe7N8t8LYI6qp46amPpN8Rrg9qqNb0Li9EW
60NDIMYfFzSTiOvVGnXF/KZgDhbGlr/E34g4q0PdXeP507KddalcMwByGbeawyVG1Zefqi18yz2r
LmMpnNhFfK01Tg3nlE2+cHqvcy5O+JGyDJvYXwIkh8pUWjZ7tfTD4SeG3fcWuYIad/A9as96+dN5
c/khAMLaEVc8790yaUO4wyHV0e9h4sdaIxxmBeUVRsbZbnRStCKfiqa8qSSObfbVcj+58T4vrxms
5UhMh2DYW5rw9Nmn9FwyLrBcaHn+1eXRWuT4flSbyk4eZxzQZIwWTt1iNzQV4AyU6Jgj1K7r9skh
j+FSroifcrPZZeZz0aM7Qx0JkXz05NzvHAcBBUCwwT5phLgpVlMmQEolsf5afvCRUC5gEN+ZuBmX
PaWQfMEuwJ1o0BwKnSQ2c+5JIZjis8k8n2bD3MJ+6AGomj55mYqXrCjR17fWYy7RIHEE5RFzBmVI
ABkSq7VLeoHJk3LDAY+tGKJVF801iD7LQ1gE6yn6HBhQkQazc/La1dnBkfhNZBWxG2T4iHg+eV1i
xFH3lyBtwgRAD+8hheagRg0fVp4EYuaGjzyiKtgtse1yP9sg19ua24hKe8CQy+yO6zhDQEfSVnDf
Ni1qShvxBhd+xA1KVBE8xIAkI33fy2hdaYjg1I4wer5OqvHTSPdQz2dB1KH0ID+L2BcJmGXcnYX5
5uBPdw/Zk4ubMxWJgIqVcVc1pvs4NWTYbOf4y2mxLAyZt2WPqCpjKzbFLYmXhHHnmlGCJQd4D3Vy
CL1ZyfRVmHhJc3EMOZAfZhcKxs0kY6Q0rMTfCGI1IcEK5N4d0Ew5iPAYX9IK7IssbdVkT1x3nf3L
kZzFr1mL5Wjm1XmypcVKsZYr0aLmWB9DBqlK7VkNTkniDw62MZBTsduKryxNhzmi7NN2zyHnkI6U
gyXXWY23HBLGbQLsE9O2oYVaM3hh4Yr8FQhUSy+R9tgqLy1t4CZi1GOgrNfsowyifbudRbCdwPUu
z4gXqbXJwYaA13EOlV2+6zlf1i24pDE9Wwm8Ss4YOzg4Ct1U9mVAWl9DZxTjWbWZdhy+wwYDAEbf
A9c38JxQw33hgCe0v50k25Ad64ZYG9xxXdkuEUAdl4/k2KNL60Kkh6ViRsK8fOykPIZy16I1Guh/
afV6sOuH1vgkBu4VxruuIR225jVPla3DtRkIpqU5ySffcK9GR79rfCNxkqwtWj6J02wYPvJCjrjl
hp0DWhwGpHicAcZTGQPP0C7LspbK+/IKbGSd1bPl3iEaax29Ys0nttuY1K6oFizbYOD+zEluRhWI
atmMK6V6WwKnJT6P7VMnAJzS1xcnPm/XW8t+6ZySS3ZZJ0wJpfdGvyszwtnyj8hHtNnGYStzRKY1
caBS74cBiWcFeSZ5c6OLPppbHl9eOF4u/0KGG/TGp+JCkopqjGjZoQTOVzXUZDPTeDOIHmsqkqxJ
Xp1WTWsjh+5SqCuLCcgYEa6qLyWKiY3YQ7slCl05EENTaETit9WvdFYI/I0YQPL0PjUMmRX3pkCd
Rm6VT78xX8zyk3Y31oQW7rVR0afwF3p89iLNX1LIzqbS2P4WDXRVwnjdtwi2B/uXh97mAMkL4nyO
gyn355D64PBTue9cNwZV1ZaZksHmHOy3WhnsS5WLX3uue6TM/XeSwiNEyUUIMpFApMTAs/s0Z78m
D5GXPagU/MpxkyIGsWgezh1Np/bGgW8yTRflVADJfkZ9GTTPNz1uHsp12diZjYuLhdnR6OuldcyT
8Zna8DaQ7pFgcZNbs+8oOchAqn4LX4u4W78sjyNLf10te9Rz2L4OjhPJsxXWGwULG5HtR9vTc2VL
PTYvjkFxjungZSecNWlHphsFq6rATQ6jiTEAkOuAeuWSFg/Wi4QBnpdsV/SA/1qflC8yzOtDics3
82FMACrdQacATxSlGb5KjUebmjdhMasSvFYZYQekhiDSNsZPQH2j0k5D/5wNxT5KEC5WGSV8nHK1
U+miDhvmHsAcTa6IfvXImXImv3Rd8KV6uNbTlyWzNyj4ueFlKWewFllE01GWM24Kn0z/ULhmmjhh
IBUHGE5/qg2FexE8WDbd+BV1l0mp1y4luVg8YUIuOWIilRkCmDcsybRPT5ayc8tzCMp8iWv4jcFm
AD/6NgPgFXCzo4ogqaFvhYOO3uxsae6k1LaCxvUkOmTNwUevgDWvaRYOnyaGsoUGtVhw+QnS4wwd
LnbXsuMY5f8Ni8nhgZ6LNnmc7QPzxGX4rmu3WKeTzUnUUF3Ek9Vdt1SeCTw1Xrf9J20Vt146rLr5
NumQL3nXy56aSQyWgytl7ilILgHi9cxk/1cKjYeVmdKnmy+Cx7UUO9jyofMeOuTjyUM4H7lVXWLO
HsXCXNLuK8+ycn9C9Rpy7QaW7/CFNRTxjXFp6mVKizqJGLmQUbTwKTUDrLyrvLa0kJSaUdPyWtCq
5CprrBND0ZoGypcmTT7to8mkbb2c5D8Tn9QELq7cHGQ8yp2ed2xOIAMQJWe7Ns8Ad877xIlO/eQW
XuO073nD5UdOS85r4Fa6JJga48ZsL8OV+06JNpQJqyUbVr1eY859vrrUpxVULbhDm2dKMR1lIoki
poASV53qgdQfoktJSSm/x2zZMY922kS+M//OgI/roaBVyMtmJ/dtthPhj0WQwGLOu2x3TdqB+2Y3
sYLruN4U3bDVwhdVO+fupRSVN9CrDWyHHAPV2Khd7fSgGXuD4WEDOoLMmKiu45eYOKIpET7RllaZ
givzbhvV8uhM9BqghSuO7qukxp15NVP7qZp3NglX5wBkLEnnaMzGEyBL8t/8p61i3BnhDEgEcgq6
cpEdQmrVTvr/MRp/8pORYLC/EFhXGwORR6U5l1GhqUdTq5AMXGmKZwIgV6eA25eOK9bk28xFaky1
x7T1hzCmqKtiJsiAYKp/9FyRQ+ktRTxCO52/pRVHjqWOhF0iZ3JvbjGtqpAejPqVKrtOGT2Ob9Ia
pzwXdbcvNX2D1zY1+FIC52RpZT1wR5aF9bfEzbXyGhZkCM6+1U6tkh3l2PmB0z+7dexXFU2kMtph
uckiyyzMpzXOZTaADeSJuzPjwowL4LpUQTIqb9jzoDnRcqgSwa1kPLunzsFKfRg06M3oDqNzAxcm
NhhcMS8Y6q6z8myQROcDM43pVelBlk/to1tRY+Msnzr9tUvQF+AdNdeEJywjx/yj5ZbxAuv4Myoo
eSYAjzP4G58JV6bCTWi6rwG3oFLJrSl/EGy0bXmQzU4dLxU+COaCmM2cjRbwt2vDl+RlOk84pxMz
muclalq2M1f2cnKHFJrM8c+mBWiCCTfUXVxT0YypaYzlTbUMz4woeaU8lPBMsDCktJUwAm+7j1z5
pjey0YtjQYVRmte2pllJxaNXToqGfkntXxsW3Co0npWIFcsea80KmDUD06XGs6B/GYtym87KgFfa
gyutLbfGxE5rDLwNnQ41vFJek9j6xsGywiLBcXGltTlBmnjTuw9OB3xk6BlG4/suB2Mzl69RWPm2
w9QUmIOUMdAWm/As8eoJhRm0rUCd1klhbbLePqcdB8HEUCsXMi/0npAh2otvBzPHsu+3TfvCs29s
LlpvyV3b6TK3z+ZC62dfa8iGyhC5j7JFGtDJtzKDrcmEgPJAT8PBZE57KYXfAwl04Qsh167uXXUu
S2YpeQtBop9szoEau4T5OuTA04gNo0/KNLxNk/211Of0lKn/Ac44rzbMMEWNuF/BC81fAn5YCmJe
1zbsjTzpOPDBj7g21QJE9iEDp5P9NcFiV7P+KYPJoAQtEIgZm0KX3gjDEH+0LUo6ikGM7TstUsuj
dBETAglS7O6pyFlR5ovIlG9R6XvbVRddVZQnPwWj4U0/rPolHraUW0HHOWhBOkzveV0e4+SslrWn
8nIjtkGd3l3qpeUA4oZTekZCZkVYLUBt1j9Z7lXvLzfnANmcJ+9pS9+BAjvCldaQ61T5GaMXSQVb
HdY5AyYl+S0BaeBeAlA7skTKWHDKHkeaH5xCZftlMxGPIESHxkQWvUR0hJyJYeLIxGEL9w2Tz6he
Y5Vjls9QckhVoytBXMKBRzilA6bu2/UodoXlc0wPyKkSVFEqDX2DonSvISrkEScmGH+7BnfPEpri
B5eqoj3Rf0+RIBrPWlhugsHcmsxUVLl94pZaGzT07eLUkG0q+YU2jnQUxCONF47rUXE2c4MJELig
eWwetfRNT5CUkGQ3YXwhA5OkVlNOlzYiklMJq4r4Bd2ClV/tLDosKSyFlGFQt6i75halUPbUWnhC
AANq+wcKpbljrkMVlxqmJum/7Jb1p9Epc7IQjo/2JJAc1tpmSJ1LpcNIKEcgIeIvpmZJJVHRb9RB
qR3ihtxdApKIIvywKBmrFLWahPHpGq+2cj2FFw7VFue5JVqaQTO3xbTvXQaZqWVrXHp8Pqdm++hC
gXvy2sinTGi7KESvH6I4Qb1jYBuvFsjwzmlLImUeRdNA7iPwlsgnYk8JnjLX9LmBvcK21zadnriz
9surWBYjiIwmxD2gLh6XOEuP3PNsMQnwspSqyPPp/CAIAjrRrGLzslRHWXm+69CPmrLy0DnFv3pQ
pu+W8J/YP3HP03d8KHCnazi3pvlNm5aKhteFEM0M2GZ0TmKT48/u4VJAPhveRpfxILdfW7TMyemt
pLw1erMgxJhtdxnpYcSB729hFWPi2BLABdjL4HPmlrd2ZY2XCLUbPUC0P3Xb1kSrWC3p9nP4+68Z
hu6qwdm7UGDxMrzLLyFMueZfO3wlzStIjajylrDFnr4SKgb9eEcjlMqJsjk+oxxsyrxMpWGwR5Fg
IwBKyY7BcOoNqe5ih2B+hNwlZIKcxus083nnHWQ4KYyVMdy1uv+x6xgVAuybpUBCozfrDnjRJ2JX
qyiAFMAzTPKE9KCJ3OYBVncrvgYLYPDwrCw2uuHGxKSvZEok+pN4Z+Qp0yJo9JZucf0n+7/BFr9E
5KPOGFz44QhSa/SiqvuQyHZrpj8Uv1L6e02X+j1FjKZCK1X0b6MCZMekrggRaKYtOULFME4NKX/X
G/vRRORYMT8pu22e9KelckmpIuRFlxwoD64CVZlGsps8uGa0yzET4JsvKyt06d0K7L26l9SlPZLq
6wRZp5IJmqTwp7g6aonfYYpj/ZUlT8tD0EPMtIs9pqudmSGpxPSnC8YV/cbN1VHIwIe/5b8lxFCR
cjM6zDdtBuFGa0FdkUoIlJRvy9ZektNqvnYOU0UdOEl3OIVtdJJDC/mBuCCK9F2TaudGyATdSPiB
anUt7PhaOPZBQvqNaBShXgzGZoPEYGv8k678tZJYY9GoBD9Dbt0oR6/rttg7FHtqzTnO7r4js8w/
Yyddp+KdC/3Ud16fv5G37rLBOtSENZl093NOg3PJpVeD+zfo6AJruRURwx0hnCdH8ehQWjGo5/Yr
JbISAfyd+tVp6U5WtqdaAi0DEiJT4riSeXP83muEtRW+wzXjIQQNJmIcqjyPTqduC4K2GECRwlAz
T66T9xQBK9Vw00DbWiPzdHcJFaEqQ6MmrC8b+VJoOqcA/+nRWhc9vsdEe61tbgMmiEL56uJjikuj
SRGu/MXZykSsQCklMBpfs5WzRRK+aEkk6iPhiGOaPJlOwwXYrHTM5EYklDuT8yfZVzNP+2DZBxI0
mXSPijrRc2V+K/J6gQQHkepACE5SWiGJG+BAwAIqzT824krToIIpIN5kvAtQEczcenbRHglGmC3V
mr0dBT92Ii5D+CmILNNhPiy9hLFGINdxPTUp7Hy9Pyqx9Duq7qoUh4xjwWEIq3uxMnurtpeJMo9e
JkDAOJnlZcy7rzF6y+ON01yaPtxWzTprGLkV+ROqXl4URfp2rxgZ/avxpKvmNp7djangDuRcQ7Z1
PCh4fd/t4TYN7WOmMpmrl57F75BYzxmLPO22LjYZ9uRTpQxwhs0R134l2KQoN5f3NAm6TzziErpm
AnlJokip3E2D2xV3RT/QVCNZcESyp4CdpoHfaHw1u33oT307rt1A3VUuE+XYjE8mugJ8hzqJhqAD
RRb9ubDZfttAXdKrBJVyCL7SmoCvVCEEGvmUd84+FvFLmVoc2NY6vythABJN8+rAok+WHHPG7DLK
FcImDpsWXlzFvBj5ktIvxlgBWTdlQ5jBCrGHVid+DUslRV0z6PSru6rZW2zfiJILTWWTShstH5N6
Zob0OEoJI0jeKc2oOnwYy6evMCA7syvo3ALeb8Eo/RD5IxlSCKhRurDWxdmZMcU5Zoj/k+CpQyIx
JFuDE9RsZ4ppUBASRFdjZHhlor6IGZMVbjuXAGyi5IPkQOmnTYiX6+Lck9F7dy8SYwk7CkEgar4I
DY/CZcjPsNSGh8RZm/zapgTBuJXYjJHygkDAa6eHQJb7hvizbJ5N2t0E4MgrlI1N6arGK4OUjfsf
x0uEjbT+HcorkfzWx79O3NqieWhQXiUJXuCEQHF7Fj0HEh3MosIPUDAKX1osjlG8igELeBUDNeYX
9Jum7N3Rt3k1th9Qta/pzxa3Qne9DjW9NY9bFxXmQKl3+SduBHA+FPyIRhNaAlZ6at3iqGUxO0B6
8ma16YG4ujTd40g2oPfmQbCxNGNXmO8IXEyeWQt3p5x+q86kjLE8hwI+KRLaZtSemp4Op1PjF5Vc
mpvxH0fntRM7loXhJ7LksJ1uq1x25QRFATcWcMA5Zz99f25pNOrRnD5AYe+91h9luOwB3Wei7+as
ps6R1ibDFanyMdPTpuvkoUCrhEuA0SqC8tK5SlrEwkbxLPov7r9lmEWN3kePBDUJSa20ItILqSCP
DKy9JOgwM6yDXEjHDg9CLRXId268VZZN56eMWwuJkmopJAu9L2oXBW+63C39uVLwJ+sNfd0QPABU
FTtqCclWhpB7oHscgW2+nQlx6yyaEcr2masMNL25a5AbVj+R/cd2spBujLFG2l6i7jVNn5n52UIg
M34GIfY39LiArJHMv2g7faC+Jwkf9JC5u0KmeY+0bVQIJvrPhJWFyWmV6+IsgLb7bUXvibDOIZAC
l1rGXLeINFINXTnKjigVjjVsTdNEror7Xq/X+maxWU2yN8Ny1RVpxMuyCaHX1d2Of2WRdU38tvLu
oKnXZCK6oH4TUkYXKcL1ZhkHu9YZC6BUDfWirrfnUkbbmIO/aQP0BJOV7oSj8qXKyave8A5FdAbb
HxLdTEFH7ffAVmrKUD12SDDU+Db1QPoluKK9l2TSywp+PH0d209taYm2bjGEuoq9IF0QJyvbyUD4
vUK5vDI4XVF7+Tw6CMGjpD+NQNitUDzELWMeXeMgJHmm09Es34cy4kzCpGBrmzlvjPWASXPEvFZ/
Gby7uWx8QamgVuatsTWcEdl4FwiNhq3CAFtkqtOr5UdXjjvQhnISjKPV2zCRKAKSYE37ygBSmluK
w+Lp4LcTaZmEbSUbm8YnbTgTT6gW7KfGi23fJF89xPqlEANdl7U3l5hNwr/YTPZTeZ/Aw2zmXwmd
UcQ6TJASwKZNnWehNwR+IpjqX8tR4UaI3kM2EsukGLFOzhZ7rcrDKwfSQSb9ToBbjLwsWUKvKdmz
VnGXM1CZXkODLx+qhoIaJIU7KzC2JY/t2urfAYsZtjs2i7AZb3Vi8Po2PYLm9q2pcjQ58XQf+/zY
tqCAJkRXZANIS83O/F722Ua5WulzMlAd+5OjtLcqNKhXZrXiVszmih6i2INk3Cp5cbcy3+X8CWci
DvKSMSa8NCVGuRG9waDiKc6tX4392oIU587zUVHrCqRwjjZ0aPfawFNagLqO9UjsbY3SQG/3FUBp
xCpV69AS8JWjv1cjpAeMbW06vhcc4jPcgzGC3dmSOyoTS0XG98b5VAFUSNT4NRjbRk6JOT0ZVfI5
JuMmRI0lZvFZYefEl87eXlPwNuafGf6myowfviJjGcmXT5n9h4bBRY2sdECIlAUSkiqQUpqTvY2m
Z5WmLwhebbr/xlsxyXvLQNkV0d5TztKuNcOnkQD2lhR/hwAsAyp5Ic5yMh3yAJoxBs6cgWXjCPMx
iOet8+XLUBFWl0K/k7IVGt2b/gwsNFuS7EkQDQbHRsKBZZSOZYA6lTKuSDWR9xz6v7nVbUsTt1VW
vlhkVcm7HmQwGi4z+Qgsg71W7iTonW7yBuKCg75Dl559+swnlvJuiQbrKfHlQXtI/QCVDrUmZAyw
6hm19j0qDHYhSnrbep2pWSQKXWxDJbqTOJdFfyWQOzdsVn9BcxzkpoldYV4bEiNVk366chpWsWRc
FIUgw5mUV+tX2G/RJAGCUuvRsD/5YEb6usYn0tOYbgYoY3P5gYjvoUaKyyu4UYsDnGZb6k7Bl+qo
HJ0JokKlb6lE+om1TQhKOLrdpH4MCrmanKs80Y5eTOg1kPQA7EXJnxRKOEc0mJluZ6CYYco3ISoG
dEvCp8omirbLXm+oHATkxI54IsZbGyUMt/OmwVBgcCxwPCCe5r4GIBOkuybS9MWxWVnpEaAuTW5N
Oj5g6N2Z/YVrSydPgJxaGc4aZ+gy4TixgbCQ30aNxmtGFZ+3L3Jn0DE3uQj3hnLeBFnwFxfTuql4
vRrC9ebpZjFjCj/YhWF9COz0ddAF0tICRWt3KhjJQoajsRKuGkduVE3IDEzw13BvMhtF8SnRs42Y
l5BjGRlf702FgZkh3GhDfulNAjDCCc4e0Soqpl0T7Lle+e+w3HdEE5X7FAayRqLOFjQSqIKCDAKE
d7VHALYc3jBIKR9YH+DALO5J/wKONIAbZ9z7qYIRCm8JWVYV2Y98YcGNGfF1ZLrYsjDco0CpEPzW
pUP63QL5LODuooiv9TtmvZFpSOHm6JJNPWl3BKo9wyRqZuRK4O547ays8OTAp1NFZzYZDi1+DEX9
qpSD38cMvyfRf/LEr+LxiSh5sPEeWJ8plfPmPN9lJseQeFNbYx+nIy89WSPaZiKvimcACZ2xqkuv
k3GuemLCkUXn6XmkZsYm/j47/YVilWT/iCV+r4qZR0bbTAjS56n7P3ia60UGv1vp9sRUS0dK29/7
yTjIOVB6idotlZNDkyHvsAOMPP7k/2O4ArfmIANkNmZtP8/Vq4a5xDgrGsGG8Vuh4SfyBD9PWVVX
U203NDbOKODi7oDu+lgDQffWP6JDJzQqRVQ6FXq6SgdjlNy8Y8+xKbezQbuWmzqiXNbColJ9L18Q
nt6Ttc1oTQc5DrzO//ZtqJarvBDlpMHEf3lQeVHAQQ5y0EkvvXSR4FSQ9VjDraTBvh7fkiLbhBZs
S4+Wd6LPETVLOOFlLvJdX1Me1ZaUNZLQqFHBU9lXuTS3WqxtmyD5CpCfTfJaCslXhfCQ+byLsDo1
euU25GpaWerkynDEmRMUNAUi16l6MKimdqAOt/P40OqvAjo4TP5s38cmWrlsEk61iHj3CdgEnGur
KrRM7bUG/R7ttBF7ZVyoOwQTAbSASc5ikrHp1iZiY06EghZBhcCJ9FoVugtKnrDgDUy1BtezAkUe
Y5EfMoCG4dL2jKjJ2ufI7wZ0hzYTV3vmAUl7HV0CgrOZ6zNqflNp9ioWuAAP5SySi2av9PEpstbh
Q1MUxU2z6JrbvVcLwkMTMBaGCiVa0oDvAkWjrn/4OmtPeEGmh/Tp2Op4KFz+1rl62JZNIvu+4c9N
yIwyUphSwjYaeE2kA1GJavBbgQgSD7N/6zjGyhblAr6CkB/byX9U3JvAhqrPgsxnhDQzHg69/5iN
XTieY45oob0niH1lPb6YfMS9LO14ZOP4XOOOkVprNUuSkyOywFLHsDIiqJWZMTNyjAR2AXyoY7PL
y2k/o2pVp+BYcuuriNElaNO+mPYyIcESQpqcAlHB5cLBH7KNoVRb8tzzSJA/fhM5neKqMyMFC29x
d0vtG0hj5qdUDyMV2cfSs6KRSR/BuvtLZ5p7k2O11eWHYesIjB5diiIXnqMyTND0T+4Tn8GTK8GV
S7pIPeXWG7RuhI+UbZUTzCT0SinZZ5BNRvEe4dYG90uEd0XFU86PK5tM9ThNDD6M3qbBGLucdE6o
eHL86MXqLyJ80VAVj4TcjhjVUj+7t8iEykTfShZkJPm12AJaExDNFahmsf0iSEdD3Kloksj+Kn7G
BX2nftTawHEsMh+BgqfhLUBdtBgUsDV02k3R/5ZfaRofW1LxSyfhm5Sj3F2e9o6Hd8II0/wmKH8H
lmCfYSi12m3Aal7kFoD4GU6jtZ4NsVbqa8zvWq/C3QKBBxyyCunQte8uY1IaUW3Jjr/4HEjuzrd2
TIEjv5T6UrPPqP87kWRbvnQI1iS0M+XTV18UhMu6zbuFCrLL3sSCvkz7rP71GzJLEzfEYK7ob5wu
8uyjYQqeXY0xbGQXaaDnFZLQqxoiC2UrH6ZkHPquJaLhaRT/AmXa1n110tRkZyzmOB7XAD1ZOUpO
OMv7onlT0YQsI+1YnP00ox6UBwscaSZquazsc4iGvOHfzOwXfrWroqg3KnoIvXpPQJYSoINmqF4L
y4xXjLF8/xhK8KipubguD5TF8deY7MBWdxDWIkIvt4F9tSJEXrA+y1pUKtuJSHl+PyaMbl1/axNY
jlEeFPOskabVM1WBw9UwwWXxT9ZwGHMdarjy2+nE74pp12SPx2U3Z8eqgWoYsPnQS1+/qb0XB7sE
nnIgP2H6TsnzobSMv1vKXSYqB7GTP7K7YVzOmHME2TiK+pyJybVyE8x+VcN1mR0MG7n1+kENNvZn
Fd2hIIq+X8foLeP1/CHMV5513gNKKX8QKIE84eAmw0y9NSrxsCwO8bheTeG9nh51myFBhMlV3haw
b6yzF0sVnilOAhigqr6a1N7i3uKVhYBgRl53UuPie5N8jOyT9CMNuJP0EzcfmqhTtBi1IFKAXARn
OzSrWWIu9oubZsfrxsbpduvywuGiZr+RMKuB55ecZL3+iBpkcDrOwTpYWvm4G1sO7vp3eeCifrG/
O3z/0gRS+rNASAvApidAhL6yHUcUMwCUwSw2MXBxr5AXLPUYyvYtj/oUia0CaCdIVJfHB/5lGbhb
Hth1i9kNrI1qdZ+IJbP/b12U0gUGDFjfvAH62XSGvLP5OeuGRgyw0gDBeFTS+61f6+FVyxFi8hvW
TOlooaCEQMtBoqvhtkwTOidJxYRa0QGbQhuiWrU0RiDAAgadfooZ7DylQ3/pFeTFIW1AetURhgfJ
5uYjTq/su4rOBhryyMujy3LCiLk7lHK74h5HDI4JryCkbbb+pcT0mvlS1IDnlkR7a+QXKw0y266n
IC6s5vjp5xDcw49mnQvbJAydqy69B4udMcdCEqMaxhepJZ7BbiGm51QX+2TIHJ7WaTJ2+TQ7ZYTs
LV702YQt5cB1/jHjUAnwWY3h53Irx+pPXFB7Vm4UvltZ+ykIJ2gIE2BTiiKO/+aV/466u4+uXCPg
PEDDW8K+qHz1zdicxpwJgycPOWrzK3FhW9FvgiM6CKJNG6HDojQWAfJYvJX5r0EGBhM0Vdfc4RB4
WfxdcHtBofaKx44dJ78mtAn/Oym+fC6rlsI6AwE1TBUTo3FDw0HHR84DXHHDFTAdY9XzFK0lYz+Z
bz1aKK7AFZLAhrQeFNMVkVaZ8iFVfJL5uRTxVsrnq1UWG8yxuAlDO9/x+7Mmy2t6sW20Dq5noQmp
hNEIVDDbdUxNxXydo4e1XFsI3RZWDFs0/1rADZCLP16IWQc84hH1H+h6aEskMcFPu+9w2Pf9n6UC
rknYs0hwg7cN1Hjrz8a3Mp+0Pkb+g1HYfjNYTGM46IrSpXYz6fZ+uTQ7lTGDal47EUdr8cCbwbqR
2YrALzqJC8veFYCEy6NmchHUBW26z9BoDxN6pAKxcJIwW48wHdSUMBbhJ+IHQ/2aNnsZqTd2HD7j
ZsKNTdgRrufercTTb4k9LcZzsGEfcFJGOYpZdDIjBi/j7jJV1C1s4HbxbIannHzrqML4pUnsl3AB
FURqbzOYzzye/ec4VbyOS3gymvHlZFHfFNlyJ8ijiqOuVMu9TNYkD7dFI1KDWD0c0TZ/JTHicsve
N+yhy8ueYhBmtxjflsFo5F3ykYuWwht9io5LGO4atnP+XqRTC2jeSvnJ767IUzm6DPNY1tFVUORN
jouu+N919TRnrIgFObzsSim/27Jk5lax839dbRJGKjqKNLrk0Qob8BYhA04I9IKgbp0C9oRVtSls
EjI4fKpT9WvzKdXEnFs6uRHAzQb7RaQcdLLrcmIs/JEHMcd3ZH4qxacA4Gv17VLWxW8Na/2Bj9Zf
cKsF/wXsxpElzNVivErZriVlYwR7vxcHyQKES6ncbU8dwGk7jntpMaSprPJSvCNtnO3ETqZjaRsH
xgPHJ8kAACALFo7qXebnAS2sIjIciF8nqGp56lgJi+SNpzic3pZsmRTAf9BOCtEdXYcJnHGjg+6t
uxDGuT0G/XQp07tixwdccy9mz3SgVG4uR3/F/FVgSpPRIQ7zvTLpLKNmJMBWNWwCycFfnzx5Rf5K
OCoUMIBZ+kpWvJYk9fhYKd474efJvM3xE7WO1L6OOhZlr2bYTw5p/xF2p2a8mMWrgCNjxJyANf1x
g9CUA3kyLGAruD6mLD4etSyvelbvtRzyYz1yDQBFlE9D/7T7j5JQmoDIY1Kyk3UTObwRw2X8JU9j
1lxkamHiaAihiXr9QE8bEWQYuSlGyuAIczBA4ZC6ysQtvETs4BvSDJvJMydley6+xhD0cpdRIsVA
TVg5hKgF7ou8Y1PiUlBAWBC8YDRb2qt4oCDOA/KKK7pnyKYRCG5bmL2G7O0AX2ETbnmwN8uMGAqx
Kxh4JGFSb3ETL6a8Ji6ia0gccGg3IIqky9YoXdP+iHAV+8PDyFyDANGea5Tffyb/mQYaFOQBAV/V
YuHqix9JpwazjVaaNZ8N/Yjep4BLBcQvPuJK3zdSuBMy7UbgZ5UVQ9wwQSSal8Ddy2mCPoLc1tYx
KAPS4WaY3CrM6MvxY/jNVsQk1BCloJVkH8dnn9mIvxpVBJLGgtkOvcOFWQR1iIzNXtXXtCCMMVtc
dUhZo+zin13f7enHpl8tAACutPecMmMbHEzcFyH9O1wmcjukjyrj92/N48vBXPza8rdiUDGqmysT
YjBM7BUyXdYMieQCg0KtPmetohtNOP65mLZdpUC35hSabRPkwzLm0oWz4vxajrFyIaj9dt30FBza
VEXhNOYbMCi8rZizbEoA8F6H8IOCSVQH9rBGbgZMQ2yM9lUh+M0k/Jc7K+qv+AWeHbyqtZo4hlbK
Y2KlWQ3/6IDZ4m8hrXY07i3pxMPGIEeXOO2XdDftMWb4J4q6ite0xBucQhGAqQzUhvMk8nmQ/zPk
DkaMvRZznCMnDOg3qQIFKDbbDJy+aaduBmOCBMRXuq8isoUsn2uVsBn5YsiUaFovwIursjvkdU7R
qv4SVc1+WeNVJT1fkL07Mx6OEp0ohb9oT7pTdG5HakHOE2JejfDjcdHfBE4ydIeYUzjgfCUCi28n
OC6KiAUK8vVjmuG/bZ6JIMAqnumrxhrnu1WARS9sXR+ZJs87Iv0he/F1N7YGr5aR+MW+AwwFQQ3f
36O/gsUpieFBCNZXzTtnSR7+jB9j9X5jROlRH+ogUoJNs1KVfQcorVkke0+LR71zK7C7+rwQAuyE
GiGo6Fn5zS6AfakX26FVKSTinRf+UeakarIRWy+N5yg9fQAjC6Y0h2/908dvNkfLKywC+kyC+ob6
kWjfZju4gvMr6MCDROI0lodSJGg3IaY1KrsinBhO0uwqYzqRPdFyg5eWvsYcS/Ha09KMQ9meY53+
6Bi04k2jTyX0y3NJ9xnuEqLoF7HkWKOu2LcISXqTpAtAfZWTVq2Tq6Rfmoi91kCKpQv04WCxs4My
YeKl0eInyoGIhw+XeWkIKmv0Td2QZWuM2kHvUDkktifEXf5RbDxsI10bQ7zJGah4IbjiAx7egVNK
BrdpuCdRG5G+CgLYpSA8j5zP0eCgQm4pIzAw2ZJwKYeLX3wfNCceX1Pi4S63gNEVoWnpSzMfbDI8
42GvogaTWAtK2nGlfSLtdZL+OemwQzLOomAkw85/UcHbtGZgK/yyiVyboAOI72nqD84cM3yfyMnq
YNG42IGvOrSUseGvC/SUFi91tLhk55lQs5cJVNE0fgOfdQHzcMEpYuV/DQAYn2ddxuvPBEVlFWNo
4QaUsw56B/vnaQH4AKcD2tOR2VC4EanPiVVNkwngQPoa5BGI0a8VXEPFYHbgFmXXtOMOtgrFpf8I
BVU88T9pGFcqWRA5zQ0Bt4pqpPcIH3bYepW+ZG9Ba8kBtSECbQ7pw2jjZgNixZ3fmceYwmtWN9xp
y3TOP+XZp2l7mokagnfdjr8EGP8IvBw2p8bADlM8DWVva28c9i6gIc6phjwOipEAzGdYBlX+TF8V
NzAPdXIcJ0Gr3uQSIGEXDIqWOHPtRH/6gPj4F6fETAmocYmtfWt4JG+3OLzSHxiNUv8KKrd86Q0v
nP5Ces2Do2Xg5DpnKWmF/BwvlOMVN/mhU6FFCNMDWReyHN2RnpQzDSdiNZDJMdSR4KSo37l4YJcX
iWfC37Bw85wmy78H+pu7IDgl7oMc4hcRB8PRlgmtIRcIZgWlcIDPjXF9zfCST/+A3tn3+euRkms6
SxGTJBITyBE3e9TftvnK6zbZPIWsYvn8XNzkWhAfySX5VqR54YCJuzORgSVM4gNvWEfBJ8kZKnLh
D2wQrAuHVmvQ8Rpb1UZdSBPTEiG9MpiGougZonOnHEdCwuxFDUPNtibYW9nE/AOgG31D2IaliTRC
QA41ZBlbANCZuF/fiasHTEebeHqBldOJLtOzrn6BhvXhzqNfdHi8vzP5JWyucXbu28+y3wUvISTW
i/xkCVWf6Sd8LPnyD/4X6xi5KdCzf9xVOkNbuc7A55YAmdXAek8IAe6uea3YX3xEytvMN7dgPFpP
BtFQXROb6VUVx04nJ9Ni6AoyhLjI50QPYGZuh2wTt5tMOcX8YiKD5iWzAl1jJ2lwa5QNSfxG7aY9
ZkB5QSRz61bzG2k8e2V3A6MTgXQaoTd/RHc02Xkm/i7zCRxTjXUTzJsFhStJEig5j6f4hMMT+0Fp
TU4r8KN+lSwh8/CGsc0iQnRGF+cvJSgdd7mRr/rFaGI+ssUlFhgbKdqmJHT7hHlWJseCawRwRiPB
d8xFvcUKNCbwLYwS2qUCGyTAJZ8HAozIddD564LwhxaimUiLNvO3lcOzECJAKy1Utdn2nNdiq9fD
eQjzkwCFwiFls7qj2Z2S6WMesAhz9lRjtc15zGvzRzJwLkYUOhBLHfwMVu8xbCTQsijFx6hwh8wr
OLgQkaxTEAqOzGfB3xbN/mboBnzwK0vb1fQ+pRLr0c+IMwrtkbXsO8Z3hQugAMmrEYoh9I8LnZ/j
LS+eEcBFZb2py9nesYEaqwzwdRY+NOtejQE8uUGrhCLb8aeDMjJfWjbQkMMmNx6G2btqQvYgQWEO
qorcRt7Hhd8iarCKp8jJ9Cs2Ph/WMl4F8KklziQludpM+gpJV7MfIoMyCKKCs8afjXIthWFaTmb0
tcizyVrTabzMjA8VQqWq+t+m6B3CKXGpGmhZUftPxDZ2Kg6dPHztYOGS6tD1u0L9jWz1aepg8Xj3
fEoaavRlQ31V/F3Hqzg2XF9xzz41h8ndtKlatT+XqUJRzV9sWu0cOP2gEnTEvNodW5WW4cArGxc4
E2I1HklYdGSkn/nG/AsJ+eSpGh2oGXBnmEFCT9ZnqfgFwjMxG7K0caTsfLCkpWKRtDiL2Xz1fxfG
hh+eNMWERNyAflSWiACLY9JyehKBlZEboz+SSFyjhnesiYjYn+uDoc/veccLT4l0383Ygg6GMWDp
Z7EfbwJMes7I/dP9SxYosMXzy4IwBdW7rRFgKlwSINu/0jwE2p8ENSJV4ljj/sWAVW69n8Yd+e6I
53JJBiAgUkFEeNAI40ryTxsznokzW3qbe5l9/5M8gwUu41mxW5fLHtNoKZ4GK6B42NFpnC/G5EIM
6tWLL58CMqTTQwIJrPi3CNM35ipwmxQ5fatQ9xEGn0Vc3KpHkGZ7o+Y0IrxwMXZb5fSMjNTL4N6b
5YqIUi9k6A0Y6yApES6si+wS9w/LfHRuQN0BYZTFMWIfBgZrkKvG84pcNXZMKBm5+wh4sPyPQI9v
w1s3fJT9oY8+pgJrj74uJbg3/H5mTambhAkaFgG7TXRMbcsz9P4CIkLgq60fiuQ49Z48mV5qP2OA
srwmY7EnPA05CT7SgnfuNdcxGL4zUCrQDnmGaUvF01cdDRS5K3ojQ/Tls2lfjahi4NJOXZqQZD1S
ClfgafI3wg9rAOthO/I8V7zZcVnuRGGd+uFeah7c2yEVaJvVj+RVIg/IpwwzI1uQ1M2h9/fDgO09
WvNBEnHPFRnFx2jSzxLVcwPdR11KbianryUJoMICMEzsO6rUKotqs1x6kfNNZudcVUe5OvY20xLx
bGqA14dRLnwvliSQCoIRnj33qVguPmbb05N7yOsxk/KdXkJjo5v36TMFK9S1R44wsm1vtUoaMIwP
8enibL/Qx0S8Qo4ymDRv1vkPgucrxNKr4Zsd2UfJMa8Qefi/2i56zvFmpO4dbTCK8j//Yb6iEOM/
FtfQL3orbLDwSADmj/KzPunDqiOCm23lo/9ons1TvRuf1KYgIpG/44dGueoKGbf0w5h+hpd74vsg
Oo5d9GLxbuLmz9ZL6xQ+DmxNq+oT//dQ8Wy2k2MSZaAmPw0ukAaRU4h8EUY5zHViuhAzhcVLhdQJ
m+bKNF+joVgNiGXiiwrF3kKEt0BNfQvJT3Chap4JHpPyC7Ol0IaVwKidswLG3R4LVYwNxD63FUCE
OA0xo6pE/sXwY2XmXVFxI7KQP2r+yEgT+baTXmcDmT6CtyysCMQlmEzacu6jQotqb+y3irFDE0f0
lIPvQNX3GJx4YufWkyjU4Wb3Hdg1/nTME29R8Mz/e/HjPeIgTfmNclr33oV86+MjfyaJd525ZqRh
dykJ0kBklO7n9p2luLEGrE8RhF59aim/Ee928hsF4Dxz/xxINk94kob0X4oyNG/rW4S+RpJupcBi
BWdwDiTVzcN0MyHOj/TSs5cwFeIXIxUarHoOQFqapl8VdoVBSS55SdF6iwaJEWmY8mttNOeC+7er
Goe4JQRoTWxsc5/eszskXSGVxHMcli8wdvlx+JVT1+8uCz2ITK5KDnPDGsj0BoFDRzcLfcBRRy1W
7SzPTLqOnngiAiT2hA072O5gVCEx+I2TIQvWb7MjgU1TZUvbr8UPuFHwZoQQ1+v6owMvgNwj+jdc
NQTxygjtAtNfVaW+02KSgisJn911wnukHpbXvtFV2AUsgaAttSVYagYel43ySF5I3e72va2v++xn
TPOtoqDU68EZF/+ecb8GQB9l0W/yBtrK5iiJIx0rAgHjHasrbayLOkzmspdjtKKa20gKNC+9xNqD
wYCTRaqP47hhEg/IQmlo2SFgEzIht1G/kIEKTBN/Wry6UvEWleTmknJZuQM1wQ+fQK9XXJeOTWd1
dUTuZjd3a0YQTdKS0ieO6b+mARl8xk+hU2Wx6IRwTytffMmEIlQrQ3RB4Ggrf9hkPwUdvTNESqT1
T5a85WHpYdd6bTDTzxydgGfMLOsYRFE16Sf5C9g+kuCgsuat/czf1MQrDl6Xk6ZCqFQCChMnxa5C
8BunJkfxzlR/Q+pZ9HI7K8cg2+mWdtL5KvzN8FXwZ+kIpiTYSD8RNm+KzF6PZNl2ZEK3yERHHpiK
+u1FxtRTshbHx6nZSeXZsIsloshNEEeUjAdmGzlqlLlaTE+69t62kzd+iri7tnp6VWqopbDc9n7q
WRN6xvKIIXIbgLiI7DyBCk/1Y8mfoQ9Ahkgl5WzEhypYFCNbOoWUJ+NUtWz/KezpmtA/3OGqV/sF
K3D1/JOMykWFnCd84+VvHllfpgYsRNF7PqwC+kDpx95mNaKJT52mOVrRCMbCNqSHGllhRKzkL2MA
GmVSVUNdrc0Cn4rvlNfIbsWOgMiifpgDkg9lHTGXoF9rC2Mj5HeB3lRrshP1rS302aAEXggCONVO
Oy6SPnIx8/6MleI2VWAUeXo38Tlo6lmLu6OobGhW0sqa+iSy5D7V9jHjfUht9rJuI7BA4vG4FCSF
5Qu1lX2HRbqPluwIzQ37aa1YSLQ4o2xtulUThSmD6pVKfNK6A7iQeMx14xJdqagPREUw261HxNKq
lPhOUCcXneGWor/W0XmW1E2gPsgRUG2IrBWpoNP46b+l9Nbq8taYb4pAwFCdLWU+hzI3GvTmZH7I
Y7sfpmo/0h4eqfVZU5qXItxGKOnjgvuqwAeBHGR8duPNxskTDM1a9HBgySbVBy+aTDdls8+WqmO3
QzCakh/FX4h5MoVpKTZmSUTc2ZDpwMGc0HSbobC3YhAEuVHm7qnNhpBmAUXIxc8fzPTXHJdVTlY2
fxZBM8zkKuuGjRzbhLKQiEATlfYIkYaNBGGi1nbkvjwu5wZvL9lWuB2/e3q3zH8ggIVx7tBzmZwb
NrV6JCbmr+r0gYB3pIBjBO9QieuYsb6hgyYiYEfoqH4HCVPiPaI827FQNSLZBwPAJ82RjDKHnAo0
evm1SV3sTBC5MgUAiJ+RL32gfbMxiSJCR4lFpt83midEv2Bu8Zf13qZ7DtQWCZyJUsMhCV7sRp5H
Fj/0YsC+ZELgL2SolrYaBYOcC7GH1wo134xqj7OF5o3+zCWQltvm1vFqhchgtmF70PCzEOQ7HbFw
IkxUuPWopNLcmEOW9352GoFO/2REVwnjnr5nmUIYKl+i8jaNZxFeVTqZuCNKfutbMe4H9YD8PEk9
DpCocwbhaMpGQVz1RxQZTDw9gERT9lthbhqFs5k4v7U23SGYFX1VADdLV1u4IS59c6Ohmhq2NuY1
yosSp39hys4/QE7IEvvWkYmjI5nR0CDPIECWcud0PfzgcaxmFi6aRRHNKAf6PiLUkzvOBwC4/Ezk
GvxX5javy47tKfB30namyY/CBDZMfV/3v8b83mKwsiiQlDyfuCMcbkyEmwimD08Tedg8Xrhbnfyo
/Iu+yANjO8yoYUz/dcUGo0Fuf9Yc0gI9wF7Ym8IEidqFvPpgvZS69odA3Q5in5lnkKl+qfJewRXv
8gUFRp1rm3vEwwlDreXwNexX0yHv251x1a5VZZsEr4l6arR9ArJev+Eyi4MzNBeImJ/uyFEfwM3m
DrTmRZCcB+Ax85QRisuo/sIuAe4HK6DCTI7ztvgpuHrBic7kSxgv1qsxvAYDiYhXTmrGEPFrMHmN
UNdEX1MDP3u2eeJnmq19TDAjL32B+fsgQIAsl+lfbT1wpHJaBUdF8QiOAVtg3QsWATWOl/UguVg0
ebzL3kVCCHvHCGoSr9DvzOag0vE1AciAEh9oJkyIOyyRvnNib6PfigTGbB2ObwFSLTmyt9o3TeJ0
cXPWkozfKdu63TaWM9HUYzkoMcnMjRngww3O4fz/f5bbY5+6rbXLyfKAStwMEMISRwWuRwfOMkWk
yxIA7cONmuP3IVPIK+QLUbJtg5xs1VdbFWfNG4XSsKMKM/AJZUimbBvaociSx9yGdCqAzGw4VknZ
wrnuahDS5j2iqL7Zksgxz+5i9SGs+IzyIAPF6PZdd5RRJhrWe8gpl+ykwEv673w6ZBqKFg/LDsyw
/ZxBvG7RwaBLFcvf6NLa6rUaTAOZJgxQKGMg5dY5tSeAENPZHKnWBmjiatxExY6fdGk69ffSO4W3
2mtGjaz6H0nntds4tkTRLyJAUoyvTKJyliW/CJYDo8Qcv34We4CLwcxtty2TJ1Tt2gEdqxMCdeKc
ljsQa3n+QKVqAU98r6n7qiNU3hbJQcAXg0wD3WZpKohOTjMwWtOvkddjFJBigYXi2J7xehGGSbQW
WJgS+a3zrb+hwyWH+jE5oIGRAtTQejVATggCkXlbUoldtY0rEhxAlnoH9AEqtkdPOuYYDFnB71G5
M3kLv4abhM1kcwxqP2k5udbG7JrUAKCYBM0Lza035kI80n2ZM7uXGdwga5MPdF8zIgM0p6g2crmR
xp0pH3DgNUIE4Y7KihEdmYE4R4PixImDYU3JS1RdeIoTt0NeR8x7YxdLAuIpknrZY7cFwJc6VfuB
Zi2YoVNyuz3r+a1yVzotj5RDmhxm3WWmbpvHDgU9sA8oi7Wj9s1pw3BxQL082s0XB4X0hEGU/KYE
ScZnTO+h3P1imjzMrHLgRU8/nTECpo01g0tokvqcMHF2buNhY1Td8OUrEMHN8ANBE2uHz2nuApjX
+CoRAsJx1GHSbvazwXllHrHeeDHL8oqLAEYUrAnwD2RzEe4Llc1xyLYb4nkETsuKOtAPAkVzpBO/
EvQ+HiDQQMLRQXIY3+VfEHNF23O3zKD2C8BfC8Y60QYAC5OFcYG5f0D8W7bQZC+fuHUu/6JBtaa/
phFF2YOVFmAkuHEEUGtLsjtsWOa5isGQY/y8WA1f8sSFsfJqnn1Sh3UtjYc3ScmI+2HczXWBYT17
dxGhOGOpoeuXMNBidsD8zAsRLH+LPGL0MVbwabpcZD5dJjnL7BC/YmoGViq7sBfg3AmilSI/8BG5
b2LM2yk0+02gYxdR45+2yVPKcmGACYikUcYuhj8CqALm0wkDbzFmD24vUXHG6NjLP7X2pfZM+dmA
uAkYlbzIOugO1VM1H5j9BH4MibKQmlWtnV/IX3tyPZoLxPqSwc5H+t1cmEUxYJkCLGf19G8NbmJo
OQ+UvPyyuJ3wnLlndawh9uwaiJL0aiCXbLL+g4qA1EHtR1l0e3EH3/NHdylV24/oUq8AYBCtwxOn
quW0hQT9lvG19FDVQol7n4YLrwUmUfwjXpUvc5V8CkdtMdzT07DlfYBwSgHKQBsuD+01/ov469NJ
TpLuPT0iX2L8iZoFqaR/TL1mOo3y1gWMFcWOCXdh4rfkQueE7IO5WblkIrx5jI39GcNXgo47wRUK
LlfIM02L3dJcG2LVH+S9vmzhJgOSWyq3hXQI1R/9xJV9Zu6DHOPz9dkc5Gt61g79NwQvVICPQ0iM
JdeETqYuOYm+cUSYo1A83eCAIoJsLdo1vIR3EAzm4bLwlU1Aj4A7uWEXhq3iJP3Pt5+rHsuswXCw
KSLPjJODYVXkPJBQHUn4ZhDOf/8Qcl4xRaNzQfJM8DUyMyeCSC7NS2GJpQNWJG8kZs0aK3IcK94U
v7Ub42X78nhiMLGUL55Z01NzWLThg+gzPoAiyEBF+SKhBIuPJADJz238l3bK4VXYqK0yaW5gLUrF
+q3jXVB5ARVqCfPeAgdRDri9jTemI9H1tUoJFzSX0h8gjvRXH+UpC++if/O0zQpIAajSl24My7lD
Sz6N7gjmdFhR8r7PMwpXbnfNys/g4FgNddeJkswd5GBZiO5B5cbkpYMPthbI7Vn54zwGWm046TiG
rrOUqapNsLABi9ItRJ8DsJvWAf9qfheMs7n7ZstGXyX4TRuOfovCjSYvsadIiJCmGBtdILbmqhV2
fOamx3rDIK+qxGDd6heSzAQG9j3gPTxBWDLrJsRMwYn3LCngV+blIGAN2AtLkU/4F5/NhrsDugan
scs3xzqJXxZPSOPfP7Mt93N+Rvv+gmtPkUcTyBALeHD6gjeruXJ4ecAhU9UJrQnHF82D3ANHk08C
pSLDyYrac9+vse/flS5hC38PZ7hkQA6wWUmoLq/pVGS6LWPk3RTrQL86TteXRrDVogyZF+J7ayXQ
J6l64T59PTAGxhVdW/GgWTSwcRoTIrYrXvHUbr7Ksw7IT2Ri6KY/9ZrkeJbB7V37Gg8ZoIkIELRT
CY6Bq4EpWUQ/wxVInwXK42FZD/NhMkzCvau1WYsaL3+aEtjhjDwBh0mlCkpouJMmLLCqC2HcBcWL
W/W+Emz6G288I8f6Onzpt9dXKMPwcYTv1FyM/34P1gcEheYa/rz+pVzw4aLRZb/zQV5H8Sp8J4x4
Xrbxx0/FdsOZUmPhjvJrfCHYhTw/bFUfbTUE/Go7kSC++K05NWA5z7O5emwZWW/7ys3GBd9YHBum
EiyPy1gvkMA/6s8QcALPRl8hcm1c4uqAPU6ceEnkm9lCCVAyzI0p+2nObUWzhIDzIYPUOzOKgsRn
Gxfp8h3OMf4SMI4j5lBnVrCYpZssgMK7Qp5fbQSCzmtcZ+dms2/VzStxgwN3IXS+JKcmXBYh/u/e
rPM05Kn4h8C+yNaxsgizxdBu8ninvI8ih2F5qrpzmZzl7oxNCzctP6mAyTWZ48KdaPA2WonGGgeO
LNmjxkAYoPIRILkY65asXm2jIId99DA+NwHmIf29aXdZuzPbvaptmp5MDXv4xLs8m230elGTw/zG
+wW63EF8LXXSKfVjna6HYttFm1ra0rm0QK76ssx8AcdQLDaKVVXPDekqCh5nCsTIEeP5oDmX9KWJ
cMwoXrFP6bp0biLPfh9fLU+JXciOGYajdnl1Ti7S5o+2yYkNRFthsIKWUuNTZovw9Uyh6FEg6gh1
g1WRWy2Sm5xtz8yXfGuVQMTZYgi9PGLoynyoh6lThfh/SoE95Muo+8vz9Zviq0y/zbK3G9UHJoLK
4IXE4ozd4pFu9JjFTtGOWhAXmsxL+3OrbkXqmX5RJTb4xYP+tyP1hqEWmYh4BmONMtPWQrTPmv1L
IrUN36Hh+W43TMb1zMtDv6JPHeZAuChsQqJB8PXRa5AHD16J/hWR8o7pNukdGl4acNMh6c+DFDck
hpiCLcf3uL8bgi0soP6bkF+rU2euS0wKlrPMEws3wSQrvUbwfisEblby3eDbEs8bCU2KE5L1Q9QX
ES+MR4t5HPrSa9luq4phNoakOyG7JP26jlZR443MfYe9KNp8IYaS8AMLwR4eZwOER7M578s5LMIZ
wwoSVbkSOSM+2+SqCr8tlU2prykAKPxFKhOi4AdocfDhCCnrnOiv1DEA2SSayB+/EepN7SQ0BvCM
JPkY5sm463XfVI5Vj0LvO2iYDDW/VwGqjwA7J5Uxaswxw2StWaG4bKOfAFI4/CRAfgy/+/5cirdX
As0NG4VFFd4LOFN1tzWRwdMYBbO5Hn6Fs3VQP4v858HY8D27SrPrUK8HEtxTDJyxDOZW5uNf+wNQ
DQbS3B0SdnLLqD5y3D5aWFV2H/jYQEJJ0nQ7yfeivMS/JcVy8IyGCblnhTf1HVfelpWMonARiAu1
YumAs7jcLHmzjIpViMAV2LIk86iAmvYqt4GI2hO2hOGCvpjDKjURovoyVKZwBnUcgwrPwDUbvcrr
EJeuiaagc2kIQ/SQcrLtuo2Kx3dDSAiBBetC2BbGhzIsFZaakWxV4VxE8Hs/2fAz4yAL/lvhm511
ZJ7VKZJuZQUfCS52v4yZIk2TGgXTToW3Wjzgo5Jgy/xEXvWvTZFsaeOrmB3P/p4Ug2AqoVspP/Xj
wxx2dexPRq+zbUTvAml45moPDy0qikrAJsY+JlU7iBgBQS+QIbcc/U81PU88AOQPFckqWCPsTB3D
pnQlpnPdhOa2p8YF61JXjxCjGQS1Vn0KWQjU0c1VBDCjJVJBupYGzfzzjSHHm+4AC1iLuyTrHd4K
NAgmYLi7PhjeOTaTtWCnfQuHvYY2/5qtpJk1nIR0X9PYDxMjRawcQ9o22abQl7yungYOLta4T+uO
2RfiYrRtxleJM7Ow0DYYaccCPef6oTHs6/HtYrrspwiYBgRUPg4GCRO+ktaETA06g8YP37uHsV0Z
Jc22Ax+haBmrlIGvyRdoNIWy0OJzgdcarpO64DGbab8ZLjNsj7XAbppV15HotYjBNomyyhYjV47q
vFo8Mi2cbLJ2VbYMwqFMM2mwgws2OAPdNj7hk3x7ZZxz4hCTlUgIeLhLzHOA/Lr/MQWfTfUOT2n0
q3W/0uxkRnutZ+58MsRjg6+HXJHKsx8ZgeENMfao+phnf+azpaxzoNvIvmOoqN1WG9bhIcocwdjR
5jQqle4ziQ4qEA2pmbEnqFjhQDDBUG1ZocUh6VJmuZzRWfE5J59z8ZtPmyUufp6toswZw1hDwPJd
9uPPi9cBTUoJfYWzs4KDl3uPeBvGDCOBa2lH8aADeMMZ9U0SaAjth7qCY+wxVwkCbE7lyKGCLS46
Kao4Ju7v4ApGZAq48eUrsdsV9JpVyeM3PoJyH9UebMlsUqDNp6hFAHplziVBsDXukaVmK/W2E5ex
6s4wTwoIZbgk0lxn9TGpJGQ84YqtTnriwsLJJnVuhg8rI15K6gG1fOTmwznmwBgWJfxZec1zmRS5
9B9OjaMAErVxNypwNWZ/kXxXw5VezV/tV5T4iPAOHHByifLbfYA1lwMkueqkstLf6Ny912sqTKm0
ch5raCNPfRNmM4JmUMH5D/r1FEaw5hLAUwQNUScLod+oEZ5I2Q2RSVbsIukDqzf0vlZcD3jDIgwR
LsFrnYZnPfdEYVWUK5lZtomMYZxRJdiZflZmfsqs0Biwy13DRGfczXw7QDc7W7fB/hF4aXIRUVuG
q7yldVgM+jrK1uLblsoVJVCj7ftxLeW+MKXMHnZFdX2kH2Z8NClUZvFXEB5Sca3CHKMM+yr13xAu
aJ6uE8Z5OiQ+V41dUbazXUsIN7QjUA6TXekCrvLw+wa910ro55AFpqsNBTGejtMbB7QnvW663Q2P
7zhEOYRRdzC5UV1OlxJFrOpGtY8XQEcbqgIvxPL8FX21+Z+eLuIIH2LxZjK/08cbc2w4HjAwZLLm
Zt6gL7N0jTBPes/bB+7FLmFOEDNNlaqSZ45T6yXCoXjEGR4ootmGPMGy/DQbcFUG6yQsK/u2ZiV8
9CRUR36AIZ3dQWvCT8Kqnzg7MksgH/V3YD5Tg8COG/M1bwbvNTnBWLATTULkofC3f0izMN26CMKt
NU9q8RtGh5HcqH7xptxJEe15JXWAQZ2tQZ53XmhlOGGxGzHmyWKEgcppTedAZOHgpDM/xnWgd2ez
WzkesYxlmksAGDSQAIfFJXstOLyfunmqg1uKB43ha3BbX9/F+INgKuQmDUO3YRrzxrKGsmAW/Wg0
HO9LHPxFHDrpAx/KFOwDO2MBHdwwHxPrXdj9AO0T7IKOBDYUUqA17nhxTuUFo8yuVioAYIW4yqcT
5FuYGS4hzoxhIP7lNbWCTRCujLuJMDEtoHvSG34nqLYld/x9d1wrFksAhJITqQWUB/J6vNcDUwtO
UpAKmSQfRBEw2WAsYdgMWLnRAZBSH2BwgmY4eIDUmCizAg3RKQZPKV0cWB+2irbyFe8BhaTZggkL
aI3ynsM9EGHvlY7MOAb6AeMIYT/gM5IcOWfmguFo8hG+zqBcZsl3zcPSUAvEIdKHfYmWmoyYZP6q
4RV/UyRx3JCJCskQA1gOZT31g3St1kdEWAS3yvkS+YtGUDHzTwVDblcbKQuJKMFdF10Q3vxO/toQ
ZgVsKYhkbazL11zXVgTb1MkCnwgBGh8kPcXRhT+p+GRb8Yf4NsJeA9H+xvVZkOc0FgDm3HsTzRrC
NJxszkVSmadHi8X/2M8nD3Vid0MbOJsXTCAjL4TMNdh9MYt0L0CoxM/0BGVVhiLmKMyGmJ0hgNTt
xxcQDa8WE25gjgj7Lb4NOkHFnvEU8T6CH3arPpRt4ddOvWYPuPoKdO1ewkctP5onTBoTiRFzph0W
0dmq+tDfYNiehkg3c+LWlXVP/9E+1QU6POltZ9NNxBjSMTiTLchPhFZmM79t/cHwUoi8/Kq0LMxv
WDl4sk0WntPvX8h20lgQil73QSYkyYZLFUubUfW4r1SF09CHWKZJTnmNfRQPyDQq5jOkYP/yU+Hc
mjVhUij0yP/EJczC6wjVFsSJ5Yinneo2zRLJ0sCq1vd8EWYYKjRKdU7Ibzg5Atg6zfwuZLN+0qQY
sGPgeCguFgtYoODPCtLRwm6/EvyK2SnzOHJg2eihi0AEhwio0gChD2M9ORAk01h1asEBb3QHBzom
8fmEY4374PRYJadxTydgaLhHOhFuPOdyQ3z4RmJqua83LSpvB4FghR9ziucHdJvpSZXkU8LSy0mX
tCUAec17fRPxCNs3SGzFD3CPxtPWGk/VYCd/6rnG3GJmm99QrADZ6vNrm0L8ATAEZAld7Q9oyGdp
J3c2yme3qlxx2y3NFBa1HTxhbs3Ar3tL+UDHMoKnAQY5auC1n4PBSUCUMaTM9sJyLrcwSOAEcAqE
bsmzXmurbP860xzBWwdxM/A7nN5AsMeBUfkOeQzwpC8RFjlwPS9Nh6O1Ffu8mjGdc5SGvnqNewsu
csk7Rro+s9H2XWAVwxrkN+YogdTSPHvB6p787HV9HSkAvNeuqqdPrcdO/Zncxg3PjfUUdUxN8Wti
89H/wDqQftMesy23rkk+gupa/401WrLTANmEFDnCinSXnzwDOUVYRp4L1CymgBBkbm/BG3dF6siK
10lzqhlSsnRYoSjBTLumutMwMnJHTlkHzCphWvCeoFmV3RjaA0OZ0AHyAv4CiQKPkkIH9rXSQXyy
g69o8nel0iPXRD3h6hDHoJXTWcvEXimB9ewUex4bCjMEpeCWnShsdZZ75NFwmQxgS2/GglU9nZgo
3ApgA9H3Q/FyZ9jHkQQOsQ/0OUdCZmkHTBwqWk2LHcSWDS9gRDvo5SGkZeS8sVt8yAeD4JQvEC4w
JDBjBN5jbYPWFlfSfDtLm/nCmVtSj2ERe5xAzeCW5rxN1u3tfQMe0C5U8tEf/ucHmSKD4w6HBVxB
OIUzsPBpxMy/8BlommOiWZgwTe+3/Wy0eX0Q4ctUjsQLon4nDRdAgJ7k9D5gIZeASGPG7GKpyulJ
EnCAiOYGl9a8Frvq3OzCJU8KWUd5wHAXMkK7bTfjpFe12mPyU9DtIeHitUIeWIxkm3IK/WJBGQYL
oUPjOY/T7YBo4afCWYq4DzTrzHwgxzPquVHcvlBdKn7CMNqFmJaJJKa4nGGcPFLiJlDSiLxDboRy
J/bUGItJPK8DShxm3TCBYpfz06xBEQgbxz4F2a4TdcgNGPCw2nwNNf0v2wyW8L+jDLEsZ1VUTUcS
HuUsFqDA8tz9IrVFttNbhGuFohO0jsHUkfkqcjVeMVF19yICLnKjGZb1c7F3eiLJWqfmI2MuRBos
2ZjQaahX8ST7iT7KeD6jbLI0dJR/9WJKxJxImoDZtPfZH+c5pniIYYFXOQ5n09yAD8PVokpgl9Bo
yQrhxhno2L+yKRicfLdKd8LGxntQrW3xE9duugJ5M6ud6ONR2jBIINRFiCQWanMwOmZPj8DO8A7g
JCJyutX9TL4D44rYLif+kP1OP7hhdEUvTKuGBSfHZ77hLeMmM8qrB1FBIx4ejGq9CjgGElMEk2bI
oemGl/rBKTUyKzVfdm8+S/H0SPZoF7Q9czyQ2o6KgNBG4CdeAZ0Og0V+F5giiFQPszX9Mhu3/sl/
Jt6f6na9Y3zVvGVgPLxWoDYfpDODy6C7NI8t23xgVkCZxmW3heb7/WYK98Qjn0zWfsV7g8BBxney
q5hThSy+taZuYaGgXkPXyASLSZuKQw8PjnLRcEMAL8Yu4YmvH1VSMheY9hLzPv14/OpwRkMOs5om
kdr0kUpaF8UvZG+iKAdrOAId1+zmscf0IN6rhpdnmEo7GkRL6OowacHuFOTSTgLJGzcJLDTPbfEh
tdcwOZQ4lEBQ5kC+wwAPGvwNHVWZFxLNsIfnkIrTzgFuSNC6BWxkShc0FAi4VSQm+xzct3CN+ys/
6tVHMRymAZ1J5hn2BaBznkkuSLIP04P8PjJWb9+LQneJbcvw5sNYUMVQA+8ykBE7gWN8eKyLm8hW
gI30EZ8M2i5jesbRJeMywWrHfvDenhmlI2M8kc2CPYelIX/5luEbWQULDFD88N4d8484sXnc6b71
ui+eX8tBw6aiqRYmXiHWegI+OH/xNbw+1uD4LCN8czNlJVKIadBZzfKkq5+1fmhyC7QGor0Iu1cl
SQi+6j1X/cbYv2YrWdkek86GzcNAuCSVAX5eBt39MWGnjkjCHQqYYPPAIV/yRxNlxykjfeZTSiY0
fnyQ0QsxGFZ0n1weuooOd6WBCHKQjb6BSWjjy9jwE0cJSQ9drbTWzH0kL4fmUqj40pxUxMZt/im9
z6W5kUFajIjGz4dJOzH3pzEUM4sw2tfvC8eQPLu1WChAxSB/DQjssdKExT+l+gx01NL7tVnZ3Avw
g6UfEnXL4mBc0agyWodEbhQb8CciOzJnwJYA6wzUoKFVGii10L1+9jThr+ozfjQ2MqR0WxqfGTbY
v1H8o2l7YrHrHJQ4g4dAbD3sO9gZNL8TrygtKPj2HV3C685j/kdYnwv1Vlb2o7ZsWuK+7Z4UHgEj
RjuPIbn5dbDpQMKN5NPkxnkLH+1jC+uvIOcgxI/RfTRzJowURvRXzfwBTa4zLi0xUqAfc2HYVcaz
ZU6r4/D1q+MyYMxpcqKWLgCfrNVL+FXR7HXDXMp8WD9Gck0RwONTToK6Zj+uiUjli77IKjom/rsW
J13tE2HaCCxkYg+IY5tpei9IwfkxfW+SwcfPXzWwifjIsG2DVcwEuqOczdJn3a/FB2QrX8Nl/31D
DtWiYQWC1I17I2PGCarPGF9G6DAAawb5sQdcUbpFRnBXsJAZm+TcLzmc1RNmACO2BBo+ovFO7ACE
fT64xnCBfwmhsnT3ByL3aYFP5DFO0SEh/G4jRZ5M987qFWVv0sEVJ8jdVt1cA2PeeC95JPBkzm8P
F+QVzyG6wTWcdB2qdEwoVaX3Z61B1Gidsf7o35u3sRGCbRljb3fKhoVUTkShGDszecNkSYuv0PQm
f3WILlSR63e6k+qPyFzlmJaQiNWsR5MeQjr00aXSbu+paQluSTjxgxiMvJC9s78bdHHyMq02b3Vt
hEsz8yEySAZx7SvsWMxqJQ5QLX2RwyUMrk0acvmsjX6hpdtYOIfyEe7BjAhE4SwCIXX3cfr8HNtT
RHGP0LrZSoOjoUDoJFDzhdEc8tKLkd3icgvsQE7xtVf+NVuEuEpztfcUYF5EwL2FEz7lJ8zU0Wcq
9GhIWCRzcyI5YmBov+YkdguDj1gKiSzUM/h3GLuoyOvfizIHF/xM4J9lvgo7hfNcYQFDBfIexlwm
ca+Hp7HTCSqAapLyXb0HQ+J5jnqJS/+oKax/uy6ZUjsobsPy3JJTgN/GCq5m9YMwmr1Ly6hi8p1h
9T5vcMiCAocvINpUdQOHhIik1ly00TE35wS2pySnEopHaYsMfxm93Dx2yQ8RMz/+rbX9q149ft9w
9DANY2DNJB8eAYP/m7oXEf0I55TgAciv8nfD+CFA9fACaXc7gpxf6uYdrYPmSmgGUYQYd5a4sk3O
d5CT+yjFW8l5aKuIQWa2NFFq0CIBP4+OpHvvAS7tfGZ+BvFGey0ziNsVvL7lW/qBUoQYqWkcruEE
Ig+1PsQYIoo540hx4eT7eGNLOtJmQ12ZAAtopzkzqmYivOqiI6GRgsaKmQmSx8QZP2TlhPUnTKCe
hA8g2MdUifG9EIu3NjUZcytGw5a4xeFRYpSGUyONCIJR5OXWgLicmR1dK83jVBfTiwRYCTBiTmEG
QLnBNMWGtoB7IHUb+x1iVEL5h6IQ9Hqbqi6TH48yrd+JW0qsgvB4oJqJ5eRUDzKC7IqYTshFhLQh
dT6+rtASkeoBVcA1Y7kQHiRu+3/Ic6nyMxZqvQQqYHZPIUk9V0JGutFGlkjaqAJqb4S3g/U3X4L/
P8A9yRKEWEzykQg1DK4DrT1FH7BjcpvCTq+oB9HMWTRIkOp6ETIk0ncyWUjLxGfBzqhes+n+1v+f
YowOMxJOwRyl1cTD4RM4uj6JNXi66Dw46ql2eX3Q77hgcBKFWIuegjtdfQrDGkpeDJX2zmGpZo7W
0rA5IQed5HUB+599NFU+SIPl1k0Ld0BZr6D9B6CxxF9dIrR6olf2yENNLwK8gHqFRAwJH+dceqhN
D2tBWM2D4pC4iRAH+wKyaCg9Jquz1Ek7zOJsahUcWSC29wW8JqvCQgfWNOEOQIYTcy2D5EZ9zfPg
LD8QAjRRgEmMhFEOZfca45/Jc2vpFxwQ22Lm6olTznBOdXmLM+LSY2fqWjQuR/Q3TFDtjoQuyAqU
fRaBGvPhiRGj/DSe3Q5QBBUQkEoVUZ3a8sQuo7/Dn8hqfx8rZq0lfcM/tIE2hManO9UHDMbUrxS9
4596RIwzaZOA9gGvmbd8N1BJoOLN0wPQKZXuHWAg73HmtIQ71Tj/1zw7IfuQmUei0wJCNHGjs/85
kzjZgs/BeZc+kZqEJzhqcNXINWkx2ScyNfGKb5A2nACgcs0KF1YF5rRcU5E7++gwxdG4hHYGREK4
jQrwKvIDj6mfzrNsGXLBH50ohNQ3UENY6cMGvnYGvgZZz6Go5gxjTbE/86eI18ydzCvsDqYKsLAW
CBKQoT+ucN/Y8Dkn8cT+tNjqNeIKWj3Oip5ScquA/zG0u0s4V7M0MqZMbgHBHcItvwbJkA+b4A0y
lHBpbviUlP1kkSGhuCI/4gxO4WywkVkWJpZvMNXAJ7nxLKVx8w8e85yvcui+4TGwrhFTYJt2zzbt
jn0Jn6UKPP6pgrqXNhBVBVkOBHnit6LKmlU+PXkjz00o/CB+mmeG7ivw+NoYetAfEw+MBUAhxM98
U87pM9FEE/8JAKOw7RoHFzVIwzatuXBOnhpTDIAN5pMo+ei5cheLOVp9oGLE5cBkkBMw+aKj+lFO
rzn6XDIkMa3B3wlFGlTH1oJSw8uACKvl+LdN0IrC8ZDS2U68IJ2dMdFbQC8YhalAf5RPa/kIH6Cl
qufSxCDyjb+Z1w1Yl7nkPLc40zit6iJn4Wx8Qd3BCYNh8htyuEvEkDLzmJ6SGM4CYgzGkSA96e9M
6JPUqYVbQefrbQZbxSaaajNOVPiNs8oeOh/Y+dFNzRTnBucO2/FBBiN/Ato30SlBsPinesw9DNwf
6G4gYlMbCA4/BUeCBIeDZivD0oePRpLQDxcCEq3ZZ/HNKhggoA0ASY6uOVBiGRQ0sKwxPXvbEP5z
iV9n0WUeHVmNCJsR8TCndaAF4caiO2UUZES40fPkqdImenr/12PhDUsMH0x3BhdPQ8fu6i0xQRMe
j5Qi7pw+9uHnCpi04wFCmVqTUO0paEZB+3kRgG0qjDjaLHUrgXwvgksTz7UY11wqKUtmpNzin/OP
vatjHMaTB6FlwLAUd9LRfBq/L1jKRD8SY/fNeJbyUd881ogSViR9HEcIeUjIMUO24RMyQ2cSIH4V
B7Z/TPVE+BVrZsUVUh3pctsnnlo8culJDCaI2j/cQ7zk99clgssq2wpoa4CNDQoTGyx2DHDRwl3I
YeCNT0AC2EIVw1UyDSYo86yYNwhJMmJnWuJX+N3QScO4J5TAQKBiT4AKqpwLW58HzFGPbgRyaMhO
4KT4GdBwBJZwJZkEUyuOnGF6UrgY8AUUByElB94L/TR/H6mO4ulWonuX4bsD4VRQoBHxTGzi8Iln
GO5K8ZOCAiYwPoSQijk8mHTMAOS+Uf0YuMkxT53RjU3nJRxUcAmK4vaEBzkNtAoIiO8Dyy6fFk1O
wTLRwSzwBfZfZpsu2OAZGvYyWfOR2bj87zgRoO8dti4wAqZpCPT/SRkz3azYTp4ZZbxan6EaZYcA
vdTGUUaiZqBB+celNQQKBjgsTr9iGLVrP7gEFvWHfMeOKbaNO6d6/GQQJR37j9eh+y0O8KWLS7PB
euODDVRS53B+XPjmPHF+CsSFGXODqcIHWkhXMbRb4cieQio5WXtY7fm9T7bDNfYwOnWaY3V4Y/pl
mzd4gsfXcbiWZ+1qPsUNAO6lmyuX4lO7C0d+2ew3+61PyDMfMXEVIAETzsE74mfzmnjqvHxeEH4M
PAP1Kf+i9eVEQAFG5dddFGz0qaqmUK6pCYZvTOWnfwCw/FDPKF/quj/1Z0Z3/IX+J7wPX/KVWQBM
7f6MzTYkmr98XxyarXoD1BVCUldseUu/zIv6X7z8AAq06l/xqWzHk3rqbxBtsq34F97Ls/gVMbTH
h84DlVgBWaWH2QLAlOVNhQjVAGz5S/p+T+NNcFMfDvWtYwIP+fBuDKQCU3r9Y6N+AdKN++wjXSan
DtHsWZ+329e9OetLtjcpmi9a3hvRFIvu1G5EhhPhJr4I97fLbFNZx/64yQ/tRfMe2/aCI0UNMweC
B0U0Z1Jh6fdJKsaYoDo9dEsDl4d6j6nWWlp3X7BJt8C2cwcXlE16Me/tBcZacip24wUgvj0Up/pY
HrLT69nfH1+vPxBRBp1giulax4WTIxJ4r4Gs72JTgScaV0aHUxU5IEyAR+f1lI/NalTxTQPpx6vF
A2FNnjCfGBB0LDVaEUTHFnMMHIu+C44iDoh4Ib9c6nDzB4zYgDcOrNNbxa79DUB7Gxjotvg0Wf0Q
yZl6/sFfCjRMSAm6tRA/siK0L+64b7BE4Nvk2h2KD3Uh7F+r2Q4vVHoDwAMIoT+oN+lCJt48yANH
FBMzCMEQT6Ec/xvK5NgFUO5/SPfhme3en8pHdDLvoDPatnrKtNUX3Jp/Qf1BTzB0BJQDO9QZfHsC
FfLbfnEJ6BSR0zwQVF3ieEIeMt2jDlcs1QEzhjC2diGHzJ2b+DGR4W0QTnSHPTucv8hfhxV/Lykb
QaOu4xm7WIRWHAwC8D6INLckXxlb8v5xTz4p0F5o2tger0v9MfqqT7jFJw+zvkk79bsPXe5w+Vfy
Jb+7FL/tM7qoG/VTuAhbNlyyRCYrPPVnc9RX0NKP2nXisn41V9kFi6aH8KCjM2JRNpz0TB/ac3lC
D4JWgfM0O1CJsRN5mtR38JWG4+uDF83zUjkCOS431KsUwOrv7Hco3PYXxEd7tp9LKtJip3A0c+Rs
wOmB8fmvopy3vyyNhnYQo4LcSm+sP9gunDqQ09sf9vubovUThtWXwLx3Zgf/5qcjDmHAX27Y2tNw
7Q9JVIcEJyMzBm4FL8bqAwIAEfhzuuLQTC4LjA8HQhzUj4jK7MVStV80hs+Emx8IVPMwMQr/HvIa
i/iQWbyMce20M4ubwYdgYznGublHzLN/hjsH9/gE5dEIfgIqVRxULmgHQb4MZI7M+5GAceryS+Ob
gkJq0nuaOc5Kc+kBDdZDhy1/ayZqKBKV8UWzCUgTaBqR0KKRBCKCsMcEfmAF2W8DsGK6G8JT/mQZ
9P64gFwPmQ6dSqRuk3EJYQ2zyaw/iBgHwEWryX16eIaAsMl7FBv6BkqR+k/gF+fehR1f2EwGK8z8
TDKleCawxmzzj3BbLtbhBjVWuITPlofK5FzHJwS1pUXPBYZIiQCXqaOpQ4UUWOdizkZEb5zQsiC5
wo3IZrv1NXXBJCISpGkoy59ixUM5OGKVGGGtCyccmzgrAnieungmB+Rl2IB6wPdAk3jYXHWW2bRU
p+MdH0mi9uC2AlqRhMIZjIKJ6U0KQYXaFVgaZh3zcA8i3btxewARh74Yrh7xRIg4MFQiu4z/BDHl
b/C3m9rjm+mYo+X+mYtV5c3lFp0u9Q/GVTJZFwbnMZob6KMTWM3eVH65h15d9qu1+e6tJMvq14R7
85a4YCWMjFklEWjmWY2YAQ2YnmO1DGVPgFhRvFGf4tiR38oYeVd9FjNKr2ipmRe9OUKphZckcckV
ViSBgGHzS/eOTtvJA5vDsKQYYrb1HVIUakCGFuDQWf93aLLBqqdA7hz+SBYH+b1ZT5Y/HNG3+ms4
QVIkyI6ji8NeuuAAzsdU0Qyy1ZiLopw4qxzljf3VI4UAzotcCDv8GBMtI/ZyExxnRXvAR3S9m3bz
PhQ4BIFOJUzfven2BrnRJpRfuP62h9fotXAycXZsYCMSXMSHcsocivqianCusBX41FitQrUmaxkA
F0JcoZDHuiXU+P/pBoWnNatRONlTxFHfMv6C1N+ihw9RIy6whKs67JSWEtznxqOARu8aRNuHhsOD
9x4RrS270fsyDSc9IIJ4ECs0jxk3QXCR6VzsmssB3KJxi/eK5B4J9kRyLgik+Y+k81pOHNvC8BOp
SgGlWxTJGYxvVNiNlVBCQunpz6c51TM9HhuDENLea60/pTh6EluCLGJZY8UG1wEouBQczMT7dj3j
DcOb4rRE8iJ+36WWVKJLWNsORFmrPs/qDbagsbjVPh4rI1W/6asAUtlvRB0IzytATWOCjV8x9hre
t5HKmoux0zYFNhZwqKELz2ADdZuotRVhK6A8OCazFdxIs96iOdYxx+tX8rlsLKG/6qrXk4Brm+4g
otmwP6wdM18+zQKo5EvRXNJNsEpMTpUnfNKS0gHgHw2r/zEfVNuvxOeeV5YQ4OlriIDJFyQj6AqH
uVcXpWLhDXlqf5igGOE0pZyHC7HY5LuYzwaIfjMecx92xDq8Cw+eWGaUL81fD/MhOK8MicKa5aLB
QDnzTESzw1qoN61GNsRmZlxkaGKjR3w0Q174+uYBw4sAGwFTZoCXPz8J9cYMTJYOVyUwoBHP6WSl
3r1ZWtgjDOpmX8BTLaJ2v7Y9uC/CGox257BNhT+c9pjapulPqpzQ3TAU4CoqdBDhhRDYn7uB1gIB
zg24BHeoHg0f/DbqUjQZwJ1vpE1T2xOs8SeIe5/hRJASIWLpW2ydh68MU8a3LRJlpS1IgHptWjkm
sX5uaKzaHS4e10DejxDcwwoSaXjNxaVppdZ+78zma8lyLkwtPDi2/M0ubi/f1jKZD0DYD8pRRCB7
YyqjBlf4Q0DQMYQE+9SMbxanmpvVHh/SpXnS8sBLxuI80xaZDHnC1id/ZgAiD8CumjlMsgMyBxh/
HT+QQ1Cnx/tQ8GkzE5miz5NG26CBSbQNcnjmHMI3C76J0czbFb9A+goY91ut2EGhSgMcw4lYYczb
+FlzK4P1RGZlDPQjogZj0jBzcKNPX+s3kc28mP9iD2Z82+/on0L2+RhndrB+jGZB+Q7mMBdNLxBv
uDci7NJWEC9gQ9lDvh4xa8482lWcgqMtRiqgeYwTAifrTvn4DQ6Sxws9XrBZomwHDm60ZUQdLUH5
XojCXBex5PRpruh9CAWHHY0mv6QT30o24X2h9P2StljqNiijyyOjQy4+9hdtl2ie6SKiLmZLU7br
nrvRSc5Qhf4hyJ6iQnT0+sUyIicMzjwXTnqa4HU68YLy5FWfK96wjkX41AJGnpke2f0wxeEfLFkU
4f6GysNIe9J9ik5vkmhoYrAE63X7KcFu56Y8gpl9sQcSU5xS67aAJMWqDJjnU+WI35/3v1m5er9E
L6CAHkqauHY7MOHN3zQkyV4GLRWayDceuJGuau1jK3DfUhHQmdFRietkjtQzxZnDHI1VyIbUS75M
/FeNXk/+RO6Lo+jkfwT/YPpKhq4J5epzRUq6TKRbVYWsM5oO+6YKt3m0Coh5GBDh0ysp2HtA5pQx
Pkpga6jq6BRC5Jtp9YNdSoDXyKcRPKU+9ykbBVYsPZOo1xSVFbCYAK6opl/WhhV/ojOGq38D49aW
Pj4YWY0Z9MNzlyiKIiV+TIcx+yxiPfVmJho+riosjQb91uroShMoU0G6fjfqVxzsmPVyq44h1QBe
2clgVz21liTtBHQrWbSqioMwksT9qRFmVmCZcArdKuhuWb0IBgbOKt5wr9RD7d0zOOv105tR8GTH
0jeHEcOgYsaX+EcHq2bMbEVUDoFZ3j7kn2ZictFf+i6e9ZktoFlvq2qLb0xHUrSMZC2WD+Le0K/Y
U0maBnutIfE89rvI8MakP0xvpCnoZzWYT4mE2M7NKgaSCktmVbsGXjr4723i3lwWwXmouclqxZYD
2Pe+MATrDmG1Bnsy0u+KzIARj0mjXQSwSj6rvp6toRfM+vBUUKON7Y9CZVoJsMGiW9hPpmqH5i1u
kIiMmYd+IkalJEPpwZ3anc6DaoZuCocxnRW4IEseaeWuIoz2ZEvcTrJUiNMDmv9BBJqVwBhx5kdL
V0klU+cieiZv0fmIH8bykRNO7WRnTszTWchlEuK/TGpNxgKYl8BcI5OPTHSRkuF2ZsSmYxq5n7z/
taQDFxGkHAHhgC4siG/Y1m/F5y3mGQEO8F5VAc9lt9XRIOprUhXVGFKyxAxRQww8YqJDHvTl9ZXJ
jBx17VTRsAxo1UjvwrVq3L4+CFQ5KQLu2rlaUp5St+L1JbPQR2jcgusnFRfl6yI0GIhCFdPpEj6K
6ickp6TppTLJZjpAdoTXjI3TS+p3b/OeQtIkeJ3D/OTdhiwzwMzSa3sa9Oa1NflcCcsjiwsRGHTg
qUFmzg2IkW3LYsFYiRoJe2+8H6jNeHDFNpn/C8NzRdVSCOKe+K2FAI8qZr5TFAu5fqQmx168t0HJ
cFvlMEEB4+QZtW8fKggBdr/SwCo0rIzmy0C0FQUfu+50txVWRpzZiIRnhuyGMJKB/6YrOR9/4z5Y
D6/OM1A6GF26KcpLPHDzZMMaj7tOfDbxXYuM/bs4aHAkWj7Y/lJNgjiMiqryRy351MDmRG0rtOYy
xPc4kpkPkyRtvHRyK4ht109Kv9UaPAKI/oAnmSjsdvB+EqNx3rizZKxEovKlYc1C+t78O8pkyLQU
v8WhaUa/pBRpP1/TE+ja34SfT+53ZjmJssqNDsM1YgkpjC/91cH8In+ewZCAfUyEAXqwmmyypoUj
MzQr+dwF1eQG2uq8PrlOnkRdyacyvedo1nkvPNjUtNnrKhYLqKlwc5e5H4R4XMZ4a3+kuRoukvzt
6hDhQuPF2TyW4uRzROPGfX41WY8MgHqCZy0NbxAcAa0hm6RtovdKdh96l5SxYgT0GQT/UsMrFWXb
wtjVJl4tyMS9yUkbEEygFHBWArVDEh8KpCljd4lq2WoBJIxzAnlVD8pLyacgs7NFRgNMYMx1evkp
XEvcwidTcQKBPAnt+tH8647yhfEm1SGye4aVTB36W4A6AgO/f+OWK54ZdXId9oRgUvRzdu46TQLt
8j/1As0vJ00GvGJV6b8xrtTI6Yf9hz68z7ONgeRQjBPCsxLaECU+RhXRBFq1LmAh9cVSZ6kpWsMb
8N2HeQDG8IIF//ZC0iRHnLVUofHFaDkz1IURrXJNxJkRr/viKTAWi5DxCC7R4YzaSUrOdfwCsRAF
tmNejjaXkAHbQLAfkD0FsseGFZJ+ixNs5HUoo2GU8XawE4ZRR3XTMuSwmK1XKuoLGwNSHe3xrwmT
vmRhZ2G0mh5R1tskwdVSL2+MryIHRI94LU4CeFuKfeH0mBlsEKrY2G4PdGJ9D3/YgruArQfNObF4
4jqsFl3gBT+4ppnwqZzZKmaKAZSAI0g56bUytq5qabw9OkgylBQVSxm7ej1aGJCZK48uD9NwleXI
QrSglppt82rLRwLBBvd5EE0Jk+/QxUZxfLbP0qqjbXyq18o1/IrAXGivsWKiZ+FXn+8PWQSczKlZ
hLHwThfEcNPuCKKf/TKhY45TILxkLk13zIumFvkDyCJMkG7871UvxFgTihrST2wytamJbb4TSjzA
splFKCFcPdt8dgZXCq84Me2ZbMq3DHG/pYwOowrpEdcH6hMXx1dkW/ojYnrC1IwHhwDfvOD0xPBF
Q9MNs40Z+jNMpFoX0SrAO2O4mnWf3U6w4tM7PJVkg6p/76aFzAQcAdyrIwLMcTBV0QiqyiYB5UBL
a/bBSWUg1cCyHLJkUb2xUtKyBd6R81nxVdPX5l30RRs7rwfov5NxeIpTCiWoiTefEn3p5aoLUDtO
MJMENqvn0OSbcXDjgHS2uD2L8h+llaIyPFDx4i3hK9SSsIsoikriw42YkLViBlQveUGJWjO6RrXm
ymJwUSgl+yZaKPAxZxJUA11bm2nyY0bZX9TRDCDI75utKWTOO+jJHVO3Sp4xxwDFIy0nygroJgBA
7xoT417fJ0Z1/nzqS4qu4aWgA33BSEP3pqGjNphyTM+nG8KWciItTWeA9BnjdaiY5y7NkG74OQm0
o6Hv5Cx0mMuYHHqYwIBSTqMwoeTIalS8SKvQbehlgtkM5Re7dlFDy5EAZgUiK1pBpC6BjlBW+1fe
Pac1O2i0dWP6UvjNwOeTZEsBB50Bw+gyxYLUvOdww6fIJ4EDa/2XioLudWkazDr0CqgHOydIYSSe
2Rrc2jB4slEZguCLcK+nDAcDmMpE4JVlyfJ9f+Vkt7PmD3AOZhn0HME3aJ+ibrYhJjubhpHTwdfe
O5IZnmunFN55wHBUiJAEYqLT3kxGoK/u3wg0OMajr0TmMjdhMbTEFxeKimwqslVlJ+eM9JJzycMM
nOU6QNRPKoC/1HvNBEri8F5GdRsECvJK01i4DagmmwhBmYA7roofj9DU3ieeMXuFuV0bGqZgla23
OkEnBXwM6MWN8BRJnTczgWhog0lmsZnlPUnzt6l0hdI7ZaNnpbBOsDsp6tssupfFmgPFvTM3IGsD
GTBYDYtsJTEfLwIDbcUhYd0a1RnRJ7IXmTJsGAE+NqOoEllnX3oFAwRYc18ojBPxyrnNCfDT3c8W
VosUEi2HWrGHGq0yyezGg6n/CwH0a+Y4k5sO+8z6/dD/5K/hl7sJSh24CANYArqYpmJKBCaZesyC
E9QJv697sZWfjIz6n5AUwGqrrmcX4YcJQvNPZvEEVACu+UkvQFrUmOQiQYZkD1U/t+LBOKnelif9
pt/6dfk7/A0bkGNuXw2uT3fmxehbeW5pzVwPVg/lSu1m+/ALGcZwLo9VOzd+mYx1u+ALz7b8WO37
77g5M2KVrsq119wRCL0ZgKaB2q/G14BWch6sWgj+EDmw0J8HuxdX6o2boUgeWnqphW8JU5Aof9sS
Ap0G36kE61CV63l8obfvjwPj8BcDW0VnzGKOZ4x9/azCIIDBdouhVsrWQk7zPIHOWHvt9FUfYrqc
kQCONw49lJ53j/xDI1kxmfBG9lij6SkBEgxwJ8WhmHlGe6CEg+QWnrmeKF0yDfWDSWmlwrQJEOZ+
9lJ1K4FrCqhPAWLCl8DApJw2mRj3AfGayAeBKebMuA9wceX0Qi0azc7mpey+q7rnqjalk6z+FnRf
+JrQO2YTejaySENWNZhumk0BF+N3eO8+YMZSgRtsRO4od1ocYT8fi7cSkmsHJadTTylDzxKB2Nvc
Gu0d09aR+PaeCUkaE48p/E1dAjUX6m/SlLuai3nW/9NaSiVybVWmqWAYMg28brUMYTMm+lnXem/p
jTUBqJ0Uv89DGp8Ms/6JhvhstsL6nXAtSu/hEOh8Hl2Sql6Bm+usHpYaJwVzc+zSMZtnCFzg2wQo
JSfEJ8A3qdCehKygShhdAm5sstuXUqMfNe0SFONfyc4txUiohOCgRQVbmep3uNtRsoFzScaUTxQ4
ehSwD2HvKSDhNRuWdhA2CXYyEAm9SAbyN710ZgDf9PDIGpBaCdN1k4+RyApfey8M2Jx6+60h1u0n
FEQEqMoWfUWpSCMXV1+NymRSXGFumYjUHBuzOY7KOebCj5pbh5SvEVZZfszVZdnvkn43wlNSdRch
bORCH2Oc9n4h9rdJx3lJF0nZldqSzZXacaL2oNl8jkx4b+AqUHAa9sYZhHubOD8WWc1pk6W8Y5KV
Vz8YVI7mfqQWjqwup6Ddxri4x57JDZL2XqMdKvDnbvLbhntRlswkCHxkGuaHm2mijyA+W2ANLOdI
fMCnFjAs4MTKwn9R7jNsxyELodxBfRPgx+vnKu91m41f5B1CdtMnTMpRXm8Hfzc4pgbbiWqB8AD5
w1gS76SbICcAo+EZmZmw7u6IaIDqkYt+p1jqsn28tjzLBwFUASFpj92Ztla8juH/oUaoPy7UfAUJ
hbYzixhvYCc2j4DeAp+ZJUaIYUha+jRND9nbI2f4Ei5MuxDnWxeBIhBPmHm9GlbNt+K8HPItcceu
97wXthoxO2o1lRnDZ1U/yPj/43CoKH6HgeHMa4i3VslqmVP8qFO2fbWc8s+Uk4BoHMlQShgC2AV+
KP3KaLE5nM9sOgH49+2NLM0N/GwXKHt2038BVaFFyOl+UQRXpA9DS6zPzhhZTcu1Sgq3ccB1xvjs
BOOgpdj++MGeZduD1AmlRGlWiCNadfeuT5LyeGsbsgxhSH+6TQZ/Sd3qMTmwTjcscf6sJ6+ITmTO
/9sE97J/1uWDuGSzA6EjbZ5OCWp0jlUD4028QnP9e9b5pWuijSL0YscbYFJ8CtczwNR2AzUaeB9p
LlwiMccmmZqSVjGIV83NNG1GjMmtWWrnqbKjS5gbyDudd1/+kqKE8aqUbWSOqnWyJ9R3roC6RSOz
Dp9i4UIVSiBzwFs5xcPSgPoBvyQNGUnndpCshhmmBS4UHVzk6sHTA5Yd/9VfORoS/zR89TpkUNp3
0l9VqEjQJSP3rVy06iIUPsT/pN1CcGlNV4X4XJ+wbBayzWtcw8zD3FHVl8OlRKOq/4wzvxTuTf+U
KMSBvSDBlPWN7Y5P7PMMMMqLffzjaKTwEUJzJZzZ7cZ2K1cPkSMA9NsNlxblCpTOcsEUJot9gLmk
XJj5RhAsADJETtm4JOwB0SV0tBaj2xUx1HK1FssjO/KYbz78Hma5Jb4f33m5wG/Xxs3nrV6aaF2+
dtpzBoyOm51QOdSiVJQiJRcur0b1KIZ71O8LxdV/JmJ9P5mVIqTIGY4A5dUXTLbbkjCtqedf4cJC
8G9Wc+fDXJ/NP9FCjhbvnQktdTKjin1eTSoXBqxyfYelUhisXzXGLuek8sXkafR4RN+C4qeqjuB9
HHb3PUGABGDgZYcT3fnz8iqdDLp1S8kKcUaVfrvej+tHDJTwcpLKZviauHm3pwwZqpX8HJ6YSg+k
ik7iPZwJOfdwYGKrswd09vAMH5RktnYm2zGy6K8Or6AjBvxl0+yWZ3XNgmGhd92oWEPNpS84pws2
AO2gfmFnSaA03ltoFknm+1whVCHN6opVtsX7SfmlNJCXpbDBRAtDw8XwqGnqs4N84Y5N/k0B7/P8
nsDZUdbFdoOxVnWsD0T8kKs2ODh3fuyMjX450EcCjSI2a1ykaO8vjiyEFz7xViyYQX7yy76XwCzj
4fzaBe5dR/AQtCgoRm8PokLvhCDbOFGBTyCp0+azbQFrFw0o19ySSj0sl2VhMRuz+q+ssDsLZz6o
l/Zsma6kVbTr9nAAtUWxUX2Mw+yXl86FHWHO94G7g/I09jipLLS8pf7cEzk2UT1KuncIlg5IEJDJ
Vwr3DA+yt1tcEdVAT4T+jLfZA6PnXeZzzl4LwGwo5KuEdRgdDSOnX1ozJD3Y/xXz6P4JXdWvKbC4
qCF7N2f4j4g2rPxEhW2HQARYW4J3QHjmvEH35HSpLheidK6OxgNnLpwdhSNh1PISiunwpS6Hc72Q
KAWIMKZlIhMHmHalLfof/EHKM+tGcOXUVSThkj2Fju303k2UpvwEe3ak+wxg61i09aP7La3LBeaF
Is0c3Pd57GuzZbVhD8bWDHtAiDuz7bDCN75wCIz8M3/Tq7RXG1vBhNXCsY2Sv9nHDrg+mdAPnLcO
QO/1EVM3hvF7Zp3USq/159qfol8oIxuQcu6+6cylD4nicw5bhU+ZucYqrOedBSXnpNrTeHEeugZ8
IsPDrP6rOvT2zJFW9Vz/RZa9xMRNOkc4Bi4Vm7vTFQ/mZJQp+ZRZXWqbK52QCK7eTe/jzzM3/WSv
+/HhcxgBIlkwH5wyLjUv80efmxZrAJvdiisW968FnUDowyhI3OGbmgNz33O2rC6Ee3xBToi+kPfF
jnmDkrSYOZjSmu54o/u9UyNv36fgOvESnvQntQfTzE6+6iff8+BcLCEuMh/Zjcdg0W3GBeaCVrgo
vMFJFrMlnbCKA78l7wWHi+Vr9pd942WzQH/qBnvj3G0k+M9cM5OIz1J5qQpYdZUQvf7aEUVxqB9c
v+rXC5JfsYQbGfsxUCXvwNj3Py+XbZkriUbKMyfxqXnjmFas7hD1d+qXZmHQsYhcGMzUjRgbz9sT
jjIrwN/j7MJ++h/ZKHNob9QVT1J0jroKL9i1PNiOpl9B0krR6ELWH1dgrfhiwOjDLvbae8Qyu72D
9GGL3HuiszHggPi7rXd0cUvy9LB+nrP7zet1sUN4BMkHxBo9FJ1iuh491fuY5Oi5CAzibkO5AHkm
8wb4gdNQmy+hakfoDCj9kS8rJ3j9KRKNz/5X+LgglwHGUO7nyhzCgQevOx0US7hlDNnexCNM7MEM
GsywzF2Y48PzjRNO5eBxAsvUxzwFm1XUFr2DsU6Ppyto07re1lfWW+krW4YwhrgBf142nko2V/NU
Cc27O1x3nBmKpbBFAkN++JxR735PXMUjuBoea8J29oQoyOJDpOq8+CY1mg8s/+PIBEffqNvXzkCT
wBjQIfhtMieOdsiS5o0vHcNvxsLfrAksiHD3JyYs54bL2MkXLQuLdGx8tB4Ov7P9HdyR4raGNm9X
E8cbgrPp9v5+vJF0x6FOlaG8MA+4YLDDkCDixt60iJzEEpgXldEK4rZP7u06XkIq+jWPwX5CIG8q
2/KOOggLbBXK2QHdqIsi6BucyHhAHK+vqF8gMER7MksXrxUSdC6Tc7z4QICZaKVYs4YkNM2RvHL9
caum29RpJwdXOmRSO0Hzqc4Wvc8FQfypOtFDlY2bgdTgBevTG3Ahh09pmMeecQc3MCdqcvOTffc/
IDndnOGzuQ2LufyP2xsRFqw4sOEFHMpH+E9e03RKTnmMMAXGqWQZXyhv3470xxTeDs6jV14/awG9
NXvnbpa6M7wuOrjijopdhyVtgX7o+uOZ3dwgXXto3uYe7YQdeggT9wAo899zdYnxNVi+VzUpTf0N
NIbZBEqJ7JJ+18ocN4JjtR527ObzieMLpRfONctpvnoTNXMOWeBwH2fsvYRjdMEY5F6smWAdYZFn
68rlQv54xlxYEr20aOj0yBWw4+89Sga35sZ4PcILVzgsqx0qBt2bHihszcfHza8VA+5duH+8r7ji
u9A0KK83wTnS7SKZYHgW1N/yqm9KH3XLV7YW99gC/9b3/MpQyBvcnNEOn7r2K+/is3pABUM1Ev5T
ljB7lG1N+Qz1BamX+/aZjzkCREaWaO/zgfLlqj3LhelE6ZkCO1izwa1VGmroP1z72DCiVjfn6br5
kxuPDcJFwtyQBbJiOMOuLv8DCm0s3UvXRJDnsct4sqDTWM9ItXxbkCRhpNo4GvyA63vRVj/y0lMR
H9jkEG7bP4l4E6clhJ4T2vXzYoNKGvUzqxpFbjVZvvb2TpuoxsVTOSKapEKRuEsC5uRzrNoCH56S
uAg34OKYK/UGC3J+fQ+WduZ9Cg8kISrmtw+UUtD7yz8RdaqBA6nd4PNwIL+BdtcfDzU9HQorRpaM
svRvQOgDw77xKFzYUBADLbLlRH3n7uDSzVeR2yzMHa46O44yXqUHGGeT0gqdPYUeYLBf/lC6HRlH
QXiAFWEzIvk2GRvZ6rrYRJbkGpfZEuXrJfrFPHPJMH/ywcYs7e3nPgTEBMMFTBBCW/FyH4EM55Uz
j76Gxi5X/IjtFQ3B7XWi7nwcZaj4NO6ChWrmWlE+nCWP7Wur2f1S3k876o5r6iBt6YhjD+JXgqcF
OBxM+c+vptjpkz3If51YaFGENT7XDJoipANeb7XLGr30RsZzfQtPh07IBmkNbfFfXExTN3EvUe/u
336/zFf5I163q/EGVxXzElC6uX4Vv1gl9r/Rlg1wgQOpi+UpN8hROrZ/M25ubpWJ4umCSY0HdEDI
j6bltf2ByHPQacy3wrXBm1o8QU+D1GCQmTTHCqW5AhbSqCz0LfdpdxGvBbajjKznyk91QQ8wY9nc
Km/LYS1cf76kI3Pg1zVE2gCfABIIkadb8xltma9BeoX5zAq+R4+DLWcIG7j1DcR/htP3iJBcCFEJ
QhB2rSsBzpi1k/lEgCErUWrpyFkuAwd1Rv+DjnUyW0Ez6I6X8RsK3mtJ4MAPhlEMQcijfq3WwU/F
oZ/eS/D08gDpujQc9JyGk3w3Xu4QJu9rX5CLbhAWzOlq1eaXP8gADnAefxIuss9ct+EZWxRNtFWe
YIen2BZXhDfyAaEiOODb7MTu9DcbqzXM//4d/h530b6Qq4Z72ZU1d5KXATh2biDbwXypuaH1wI7M
ejyG+fWPp3RpY6y/bh7bf1CloD7RPNj//q38ez6/8dB8vt9TTHMw1394oFmrYX6ZXotX5btUPnbp
YYLHL2GRZcHEmR/+/evmJ4xuPIhCPAYvdDvnMTCa+Hd6BK0oLyTPOc6L5s98Qv44g9ymFvwr6yL/
90NcVnhIaeGqMIfOz/cy3vT0XxXSBaRiC0iU7/13CBbjKJ4YIoxNb8DvTX8mNhcPhnnJQ5mguGVr
x1gFPGaQXNkYnGAlnj/BHMCrCoCvbQOqGsbWmWvovvA6QZ9SmnVNAiwXz2jR0DvdGmKwDXmTU6hY
3Bkup2n6EXuUhQsY/07HygnyeYvedLQ5LLLpO9PxAxUu4Rryf/9/L4XNxsjRks7l4GK7yPap6BKs
/pdmFpBQnDEZtpsrSYpXLMTKbfBZgtGJ535SGNqTW1bhB6v3N5pEfGYxsiBifI+kCf5ZXN77P2ZW
0IfDvVCsEPCrS7i/GPIgp3u7kOUw+Hi8QMuQhwd2t1LOIrllc2MbgX5T/CKFxGBKGa1Dds/+MRIj
zBjTqV5wUEhGUN5qm7ieaIMb4EguIN5ydKwkENnItI0ds/UIaw9YZZN9gFH76rJ/5FvwRfWSTHia
VV70BzDJbNzC3UmgVjrjhen7cA4oUAkNf2A/wHnQlwDA7ZYg2dglZu0OMFj/S/fYfF/6M8bfNKfY
cPisGcUalVj0oaSiOkV2FnswK78/p/ZisiDgmWEV+L/dqTgPI90nrop/E92aKy8+YuC+zXCo2arP
GaOYHfgx9g/EFezqnYGdszO8N+/jQFrZddJfu5CpMga+oYsrgtBd1D/odqwv6nU6N7755IPBThTP
FQQp6j2k6FSXGirV2/tgXtKLvs198yCQ0bpUcwfKHcykrtglD5RSI9PxPR/mTv7BURA1i/IvYao9
z34QK0PawLxFMBwsrjSUjKfkkOPIQhiGj4qjRfs0LMPgDt3YYCtPzr15DfDmbeD2b0MDDepgG764
gsWDzD3E+wFPss0AbLNkaQyxZ2n3ofLQMChOEavbxnYGIxyHRCIGCNYyztJn0ZrXHLk+SUJhEB06
tNQxpPh4vE5cGWOTqY8CwEPUl+AJ9PgAit16yl0TmRQh8GMXL43bO0aiQMRYTrwdleQISgEsH1Er
vMZLOJ6UkIBsbNKXeN40iAaJjyRfqiSSeCnF66gkAobookVerGvhoHSbQlwnPdw+lzfJgzOIaOZm
FPbv2T1CUBPw7npevcaNC6H/R99U6iLS9wFWg/Iq4658VrSKUJL7TYEPr75p4yWpVFMCbv4l9AyW
znGzKpSLNOQ5KeIVCVX/iIMC+NprxE5mjBKbvah7U0i2bFdwYPGKibeizCW/SpVbHW/LjDIFnznW
LzRzb6JqeBcWhEy2WlJJKKbw8FDRiOEBhZkHcmuSgk2Mhy1DIl2FzQNtpROPUGZtCKRYc5QP+Jhw
bOGN5y/mqzZbWAcDd3J3A4dHxQCDZlLLQmEp0VJhtyxZM6KzySmhR2EhEiYlHm3QjOqW2z510DR8
SFd5qoVDzcwR8HdHGU0jqTBL3IxQf6wQMY3KCuVQCMK6AkjPJNyiCGiymJFHBu4QdhB7qCcGiSDp
aSVgOs5NjW2bDJoBjeUPaAGfW8hj8LhhRsCoB5lBqCToDOJ3KPLflESUdjzBn8S7RYkNoIsnjD7X
RBZsq0GyE/pp4Y/T/BuTIIx5XKT74FMlY3CGLBvjiyKiT5jBzJvRLguSDzCzAPuzApj2DFzomdA9
oDlW0BNYWug4xctCfZ2j+eXHij1CqxpQuU2fFCeIMb3+cT+JI8CfCW3IgC/E6WzXKOdzN6k8DH/g
9PIJzrCzUOZ7Ho2wmUaBswdZ8JdPnrM1oZ0cRuTSnSGAft10pO0y8656AkLwpDngYKp9Du/Pvwzi
03v16XFOi72OzwIZSGyHhVtjBpYjuPYKnXoTRlH9rORVkh0YXST6kvl5nAKEsTHh+YLsf678ENKl
B3Z6ke/vHyZYu55ZCpE37ejUu+SAS9rnVj6JaoJvpYE1zT+nbKfj2oc5vy8j1QO11F3QR7fsfR3H
dDgwLGjQNC35qu+GFer7oLY+p3yjLBjp//7fdOxEZ6ra2O5ORHv0E3i0yagaOZlQiJt5EC61+2Sy
BAx0B2tHPosfPCsKZThMU5Dn9PLLAjXvbjP3t8H05Y8sIcSw9BL8razES4IDCjLNHRFOkMi5uPl+
cSlXuodmQ9EsaEAwUeQf8lEnhoqI4owxBCNpx1gLW9p+1TzgjjRcGK5zIjvoMPSa8FgkCzHIGjYz
YTHUu4gmniUjM/xhOHoaR/btCzeOxw2ELzoEXGA/p3eaC3ZnizfS9JhcwS3ZVGACiF77yqFd0haT
ovVnGoeSctGxa2BHKHuj2/29voToHxe7qu6C4vpKPAQRZSljYqXCeCNPLhfx0HiRq1JiaIdPdkjq
IlHw4GXseDheMpRiqsTU72VhIfQfKsctODcpfIggQhoYojiwcBPAJgXvWL6e3EFoYF6WKJET4cIH
F40/sDxqdAMoG7IoVY6yD+IfgI5MvwYdic0uJbeG5HsG/7q5D7B5Zt4TZTboX92BBCJcdrjsDYUL
BsMrAYcZrBbhp02uEPkP/J6iwwvbHzD1ReDR3ok6ZWDKeAK0x0i28O90mr8KovqLDeUGryAbJpsZ
dFWM1eHAff703/TI4CNl+6zx68chjnHkfMYsamc83wtxU10QqCN6CrFMJPb+RA4Co8cFMwJNk5FD
ULS9lynDF1q7l4s2F7BpfG3Qrhuhb+iMpKb5QWKelYrwZjsOnzLjNZVVzclIQnoR3kq8Fgak56I7
KLMdhNzppzEwlsWRg9JhFwapgYERMzrAp/Z9Qncxw3wXOyx188FhjF609WUKOBVdJUyq2Y7c9UAH
KFrpW+bE4vglldyjLn13iMGLO9C9S+6HfD51M0pOzakbj5zJEKvZz17uoHDsOI1w7xndFcn1094J
voP0IsFqv1cQbEvcldqN8PriRmtfB65xQcSZkbdZfDxmLdmTDHodnEac3RK8ICLpZ5Zc4+7e00q/
kK/gT73i7QYtJ3CyGNethOeHe80S2zHVMaP7COCX9gfg9JAYiFNjHMZhLRfkIQIQcq/3b8B8TL2w
UE69avAEHm/S7/cIRrh+DVx0bqrE+GdJllgZrisopYaxhlvy2iU4vikXvd3r8k+t77X+zm2Vi3aN
KovodU5ixFZsicRQjEsc7tnxtNSr4yc3eWpiuONKWIFSGz3rQ3OqlvqKSccGePUm3OTLsPkccMZd
j2d6/pW6TlcyB7QdMFFlq9vidr5huDvZs5QTqKWuzZXMirLhWW7Fd32pL8VB4bZvf4pn9t1diu/u
yaqSHl6nfMfOy7C3gZp3KHflKTtMfyoepd+GJzXMoUPtMqn1+Ydr5cTY+VAdQNS6jchqtOvIVbZD
ELzNe6f/qMjH64tC0EtxkVYo3k75qbsMl/p7+iNe+IPpyzI5Qbw8CsfMwzjmou1nC+moHuGdbQlY
IY2p3H1wz2DpzHfKTbl9LinPWl9eu/HG89746iTdpB/lR+Jn8f9IOrMtRZEgDD+R5yggyC37Ior7
csMpLYvNBVBAffr5sufMTE93dZUiZEZERvyL/YUQFNYL8Qlui3bTXsrjaJfSBATUTVPgODrR+KSj
fUov1em1mxxeJ8L7Tlt+YnVKN3U6mXYjMEFdWe7fzsQdnBklFWs4HMzMVvoakV1HWkiLq6+fnz/D
bTt7zrQ9BPGtxEjkvhb+SO1P+5P99lRT63abL/HfQq73d7Dvfxxp26372WfWzcfTftYuq1ietstu
3S5hz77iftbE7axbF4cmrpf1Unz74GVX8ZPvfC5fzIGyA3SP4Vba8pt/vxYH2ObAfn+GV+/+W8Bi
x4n5UBwmf8VvzxUy8FpXazybnz/a/r6Grpv9duBvmSqoE1Pba3uu9pD8Tf7grtRMKX7FtfIO6Dss
/3+Rwb7iJZLg5t1hLdRLrFi4vIrLlaHwI49BO4J3yX41h/dirv8z/AEjFY9ojkvb++G5lKfXQzu7
H97r17zf3Ffybgx+SrIZ/yzKRR3RP32fBCH5LAewdkySI2ui29VRuxnvGLOx0J6Lbt6tytCpgxer
jxnOt6RBf989JWYM1FRKNJ7vNWZTTJrGZ+2sn1++5rzm3GLkBxix4AC0f1kcyd9uYf+qbr+9xvwF
H7/4vcYyYKxfIG33+LHsOODF10OigigxvmvNe626+MUjaGLmejjIzl/MDwnpsPpfm2rxnKvhyqOG
i5v4M3suOHKd2FliH7EO7/xXrR6sygZrAVpu/aZhbnol84UyLZ+wDsSeqI+Aterj51If9d1rJVL9
po/ELvuwb/STfoLhWs31k9hqzVz8SpDTTxW/+fx7s5rtop3YwTCLeEvxC303djFNerbDha+w48eW
xmsxJ+8j7SQQanwT2+xSip/QTuJqxVPhD/Ludhyzt8R/BMDyKFzHeHKnmosFQkhfCrUGEUZuR3m3
Hp8efL0+MsE4Qn8Tr/gvuAh60KW/8Fa8d3vR/n2buEH8hQT75sRb/fsDe7tElEI7ATRAHJViiauj
6Dk9Lw2nPH5OY5fT0x+YxCc2c8nbogST8782EjEG7UVqLqiGBppbRBwIxOIj3I7aSXxMbVetZKJK
uxHxTd4xmxMXq/H52ksBhNbIjy33f7gBvx5Skp5G/AU3jrs+2D2PPW8ibvWVu8rFU64yNRG0ZoCq
x0t8+Nrv2Yyhu7gy8XNUeqgnrorVlfXK9/FvfWFMVPAlIB38DmbhaFeyNAjt0QPljMla8uNDcA2m
Z5zo4nwzOXQn4RFImBL/CBy9mPK8T68TEh1MhzC08e+hNH8FUz1S0AA2+z0Hz2m9HgfSXjlP5vft
eAHNezFYtNPPVHUaVflR78NtX4f9TMSjfgaUiAlVGT4X6HtVh++a7/jBxPUgbbK9csnOAovw70lx
zwm2a3IvM/oHgsY8n9GuJjDfFt+dPw5fZAb0enRea8g6JW9sCNvip7ifHDW59zyHOSNqzA3IKZFY
/A9+WvzDUoQIdsqPzwuvXBMr7itABTkLUjvBBRd5UOiSPI7lYrTTzR19slW7fy+qkDnj8rVr+Gdy
SLhpt817152+Jx7C8wLA572bxEmcL0g54qrzI2JBLKaU/wt9oIEp8ykeG9FFL+0a7RGmSumCNfEA
zQ4alFkXQDQqEtxvpSFBJHcmNqkAoz1tnU1lLOqydflzE4LtapT/jFfNPt1W02yNGV6yyJfMU0WG
eG6TRQUA9A+96HPmK9F9yrTrC3PN+PzdZs36QejH1moJuq4ihdzX5aybvn2a/+57/7HxGzM9s/er
2dW7BgO/iPRphl0SotPfc/lT+S+/W3cx65xUic7M/1sWEjqo1PHp+qVX81731Q+el2O/v54Higf6
JRsshvVUwT5HpqFI3XMNQTQJYk+LBQlNgB19bRL8Xbb1GpeHeISSke4wYx9zePOycv6QQphBt2M5
nkks3XdQyZ7U+Qxe1XUyQmzeQKjsDOtrpSHorEPpj677HiISXqXVQQMecJBRm8v8NF8xR21zYVg2
RBrvIeqOFhwJFtpPjt2VJ7XHRJ1lPc32ZJoWwU0JiWeVhkuN2dDYxqeYYQo8en1aX2NOTA+gMxyK
1NWwRJp+mhsch240oYHB7UBDjC3muoOxz+dj5X6JOqhKAD6ybtgfYNHJ3Cy4T45EpGoOIoki7/vw
E2iTffy+zinaHi5FHeJ1EmK9K+xx6S19WovLBpSErIGcLPgi+IIegBGe61Vw+7rUgznyydkKIqm+
qzGInKLiOaqsUmjufOgcXlEd/xcBeUO+u74KyudaLcM8DyAgN4MDCC1VhdJNrIYJi6PwtZvx3nm1
/GLVPTL18fzZ240EYct4uNLYGnFWlcyutpFp1bB7m0y1q0BtAZJDQoHX+uC8dV0nZZhd5xLglgEM
fAsPt3E5/4ZtI2g9n4/7GilugQN2+Zsv8oARIeCCN5UjL3EoTkmMtNqVPM3G1dEH/uH6RiENHf6C
E3hUNS43mE9AZIUcljs1YKMcsp+Dluck/ghBY0w4qgQf3zt6Btltkd7f/vXzO8IFL+/BZkFElnCJ
Qp570lwo6IHAHR4Zqj2NK9NyymgG3BWqtoLr4jFC7Rlp3N+m9cf4FCJD+kru81piMFP8Jt/rXGEq
XnQcJgGwvnmB6oXn4PMVJYOMQPekef45tdUhqb/AzhpAWHmcSNpRy+h10/PJrlBbqSshtY4+uvdq
pjBIBY9CL1HBO4DRpck0uA+sqBhe0ohj5Zvh+gUR6PtcYroI7BVcHhF6dtucOVlxKOegoCGcCUwE
ydCor6bYmui0M3kWN5NDCOKYzSAE08Cm48ghC3mxAK2NkVFO7DPUtmoQYmGVbxjrgZfkG4dq3HLi
gVEDMgfHVcoOWt0X/OwFRuXtF04bsT8+mcd2EVt5w2ReiukhfQ5M67DGcjl10vhgSPnGVz0hD3LE
JKkNL3WkIl1Ex1GQpkEWgCDHEMmKVH06fB/YQKTLmu3abGgr8fzc2gQsWdG0E/ibczXDBvHrPiIX
9tPhtj6jaiCjvGK8jXNvBfTFHKqNB0on9GTwP2DSKIfAAXOODTeOxvyZjggLnpVNyACiMREYGDhG
DpPV81WQCzhvAImNE1IU0iCsTeae4QBi2DFHUrB1Bc5vdQ95weDDtHdoFo62rM311ZE5aqH8Sf3I
SRzsCH01F3fV2ee2Z1IAN5TO0Y0h1gzpRdpTz9XndBu71QXaHmrzNLMhFYDHHyEJ7o0+rrqbUDjk
B7hYQmDGeGrBt503EmxufFxoB3+tl1u9TTU5fPMAC9eO/SU51wUUgvKc/9KNEzOxD4IMzCJSYw5T
hA/NbgVZCXZORjDaRh1PPvEhU5sa6DmepaN9S2BOCe5iYkH/5Zkx/bMANWEqp7oggoAador3BoJB
wpsAd7quwHJxEP6gP+hgujuugjFoZURBmJmpUIqR+kOxyWO1rkk0nFPN1u0vUMC/3jukmS+9DD4O
+ggRmvsdN4fZZoSMj4lW8VVAbFq8IhQ/hcQFXrP3QFMem89vr6xaVjlXfx2eR0SIcq6KhVOg0SCU
W9A3qt9R4eQAP490i3rnebkFxBeJw2jmVXP6Kuiu6AgN4GsJr+3hEoGgGFV+O7Zela+1IZb0av4n
EVUgtA1ohiCA402gRJTuV2DyyCfPzhph+hNTfO9ILMAU22Me0puhiQzyKxRgUlh8Jpow3QvEys3j
M5Xu67tV2arYyJgAHYHARtdDvkAlcSt7NDhWzW8e1AHXR/ri6THAV7goYCwsPYBcrM1iT3HujlRM
auzJBdbxHr2bHQSddqH+UJmeXh5IItIPXBheI+w4I5B/OKggcvc2edFuRcAHbi1dqiZgYX9uWzUY
Xlpa6T9IHhjNb7p8OcgQMzsB9XUDMPvPllQhgGO4htQjeaeeki1ye5BOq8SR6Vte7XZiQ8JhA3N8
sYaETAe7hAWc9+eFvkLmi7tK4oJUzM4lgkGJyEFBQLHdg5pj4UyCJ4hrjB9Ej8J6IWBCXTKk/7eX
OcvwZMJqVS4Gk+ORza+B9sGx09TBKZXz5nMBLYlm7OMdsVx6YloBudiipD/RYmb+hujjiEYBixUc
kXwi4dNvefhvyf4gdl0D3aPTqe90phIxWrUqPZvKQ5XqQh8R4O28fPuOD0pl9Q+Di/LS2xvvIPLC
IVxwrwsHklAGYHXCRAuXLEvpbQ4s3FTiJx8f5v/xDn4X6jlUIiavDOaHxpxtwp2i9UuC5EvEFsJ9
aT8ixKhbATUjAYq3fARPcBvoABFBWKzzq74Q2n4HWLEMDHLn3rj1G94uO/fKrFXIj4M+5BaJwkOc
6nRnjj0Gw8MGJ2hJQNqonEUxAi+FQE8ikcMTa4wpqhRiMMJHat1MQ8fDygPK6dwB9QLYHn5Gczof
CrvgpJJdmGx+Hh6qUkfEqZCUPTEeIrebL2MtDm4Rr8QeoCXEwnib5TFdiDLarZjn725OE01OtTMF
t7xg02Bazcf/d4MwXORBceznTFi6NKfqBdK/3ElKAu4RQ1cLvdfWehwBc3Ln0HXxWCyErJTtwqxg
9zCd2p2jCFqs+ol9KuZEIxkhbXy9AUKNTO7GKTVOuNTW7qlwOCfavFC+OMEyfXtUheDf5tCFnOeD
hCqw1c/U12qbR/UAy71D/SXkZlHn3eenB+/E5ywgYdtfD6VCRHLnVCL95nnJTPD49B15cvLDa5is
9xFHijlN42a4HAPYAd6xI95ijCyKQr4iuFY+SkUiyMqnOyIQIAz5+o0tWXHmyY8Ol46gaWoSY+6v
kKfTYb0iTpFzmvXjE1XYiQ9OpCD6cu0vYn6FV1JUzJ+X74kecOeQENM3ee5WbmuWqxqnR4wzTURR
Qf9DI5CbXV7O5GKepBeawvTHOqdCnCITl548ljyNTzWtVuIjWFxtywSXucfx0pkJoGYUKoQ7PVKU
oHVeQjiFVAJwRfa+J9DcgGKUGngIdKgP7vHIGSrG6TrnZhDqqSr5eA1ndj3MgxPdfjhzu7l8uj53
iYQ4JXX1c1UpHnaeCXqQHMZo0aOdBzAJ2BvgITHzHzliCgKrB42AZWUzTACeNLAbj55i7bINv6c0
AplsU5tO5YV8fHYhr8QROqFnDoKVWQ7rb/MwJ1ZndncX1hoWssYlNyHJvO3M+5vMtu1u1YcoBB4Y
BmvxB3NrZia+zJgRsMgDbICRzp7eZ1fAcTxUnDagHU/lGUjGnbuc/A5m5UJZdx7wX4uRDhxqDa68
yW1LI7Bpb+SWDPAId/bSF4Dc4LJEGoVCD81TAG7r+ue1h37VHZLNAkstsznfto1DAPRA1qw5waxf
DnXnfIjvO/mVBc6TRyx4qUX6Qmby4eRmuSlOsO6z5xQJX9edoqkALR+nD1eGlII07jiqsZe9oO6E
PwFaucgjdHTWjfj+RdHGmMRMStQ1BCjQpfGbywUSRinVcMquAAMCE1GsOA2uAHq4hLiM4vbhgIST
PSIsoSKDxUlKuJ8yS008xkDDuNXs0XKAwArwKF4y7sL4js4V5SBTmgFoW2digPiraIfn7vXUjpwu
rEKp8+LM0kHf9IYLIHIHhPLlNV7i5L7KOT2/cKDaMdef+Jppg8DCVVr57QI48zNQcwL2XHXOPaSq
RYyqCtPpFxyw/QQzuIlTrnxTfaaTmJmoxj3b8ZXr305nigXeczmYafYg+onBmSpUOtP6t64MaWD9
KeAVkM8e+Dh8SIt7boQ4a7Zfj6M6PPHy72GHW9n4veO8dsRKJ98px6c32Wy/nIuN/edm/G2fp3Dw
i6NOao0tJKu0NQoubxfAPXNKxNoZf+HPdfgYiyuQVMB4CcxNanyIxcabOS0z3Y8FC3d4g6lmfH/1
diHH6a48KTRoYt1iveROmMw+S16y9cb+cKYZ4HNmwLX2f8HAween/fezUE+LzbYlNhlAyRBdXd0S
i8nWNP0Zmg8jyneP0wgoELgcgfOpOo9xN9NmA2A3zNVAXd13rBKQ2P8PlqtdhYwv5wew2JEGBNHp
dAsRJthpAxvhP0587m1D+BmHQoXfBNLKJG4nR5WR+yNz03vSDFwXmLR54VXRc85VFUfo2ArsusLY
p05URI+Q305o3IMeebsYdQ+N2663W5PaG+bptDdpudyntb3AAAk/Q0+z0r90N2yd5uHoVqgi2e9v
W4/bx3xwd+8X3Fd+Fvl9Znzzu1vvwrs5lo1xfN2Uq+4IA/0Je2jzSBxo6hj+jWNgLR9D8wkJ83TF
5eBAHiDMAvJLX0vRX5iYUBHX+Ih+Flc322obIo7N/D6bVXbpxiRkWKnM/w5NCLR4dMrmLGSSckSa
5fTTksnN9jKikKAW6TjuuUqBRwVFsvHa0SnE8BquvIvqcWa5GJXtEJVOaaqTioiNxB9zSe0QfyPE
RQohhIEiQbBV0P4qzO3n7r8fU9YcLjDgmlEypT2P+TmLwAbZ06vH4ErHC9u1z47zyGT2J/s8ZGa7
jJ66gb9HOFNOvNuu9WTOOlYfDMLs4aDjzMIFwvIYsLyLB3Hrb+DkVC3hq7NHCnKMfkrLg4RteRVl
EqPZFsVBa+J8pum6ZSBQBa/Zx6i9PSo6Ghh4+AbC0HKA7gYwIWHxNgjZHzDWMsrbWW9e1zRd3KGJ
R6N7JuYcHsth8Fre4tXdbazBFBK/S2mjF1sAj+DL7hGgHtSETYEUxM00Rp+IXtfQ7g2r6xcspaaw
au82x98E1DSukQGw8eT0MRKC6fLgQiECaVhsMheMkmyqq8lcix7+anazPrvrz5PpcnDzmyUR0Xz4
waH0CYWULQ6DeetAwgRPPFoss6XkMP5AlFQDTX2hvTqJR8vSTYMck+dpvgZQbqNH4B+CzL5Zh4dV
Ra3fW2hsmOliOQHqOtmDp5PmU1c9HzAkWhfLR/z6oQ8UAf4Xnh5kehbpD5AEGiTTP6/NwR52fxeA
FgQ1bZHGlbFCYNs6DxY2YjG2nRmzgaX5f8AL5zjELuFO+ZwcuegrVSrAjyktA69z3wDNHyv2Jlby
PesDv+nbKTMCDq6eQtC9NMYBg531VzPILbbq3GfKSjXcb9DZZyyAnbfbewQrBqjB0y8Pta9ACrna
w/BqJ/spRLVoVwnFu+GJ4zbgN5mkDkjDBfxKcUqdBBSunqte7bCavIeFGcW6m4H3MClCEGeZs3rd
qA95cAzRQURQH/Rgx2tn9MYnQpgz4tm7AFl2YdFjpwj+a1N7yVKaYd9xO+lICYAuyQr3ytsR+akB
tsqMkN46k6UGFmbe8i+YKXc4NPcyPoTzfA4dzcKLAkjoK7rDwXRZfTZwG8C5Af15QK0ju4yrxvwz
33bZ2qpnqxPQoHiTEADFZ2zX6YH6N0Lk0GqOvOnETOeV++KgaQQkF6OSjHAIHSTaDNyKefBaY9hM
iwR8AgczxMDgybLQj7dV8Nn93ksXq1I45IT56Hqh/9B7iT2Ke94sWzy9HMiFYo0VK0TtacOdDaBY
m7rbkzxh49ssE6xRUiAvi4JXeEU6ddAqvF/o8Zgia0CyLTB/MK/RNrE/XhbRQgRSW3tXgDe61W2y
YPMxwMSSlBa3OcFFl1ctth6GBA5lBc9PnAjM5wqL3ts94pl/j0UQgJSxlV0p2ZULOo8lUAPR7uzt
YitibBGF9a7baECFnebYBM0FJDSxbJFai+z4voAL/ngBu77qvf601Q8quIPC1q1tz4fApn6w5vfS
w9q2ZI7cIRsTnIBgtydFY00uEBej5D3Ia5L182QNfsmhF9aLuUVop1CMEC1QxK50674Z4vRkFpWg
hNQWXIgAMPWJJIHZBxiyCF3R5Td+gyWa3cJImy7CD1RQdA4QXTAQbe13ujWIf0nXrwnbnPsJjNjO
eNksSE4CmcRu+ld5IhJo87qvaMieczGkwSqKW1NaBLjMMMtVshPDTvwtrNfX7TprhknIloCLt6sU
8kF5IQNycHxziWEz8FJQAPFANeRtIIVgkZpm+jIP8obGExKmQMYz3SamH7OwRe2a0DAJ8TlYlKuH
dQ0AtGH1sJU5Mc3LeOKBRorwolujHuCO4LNaQ3owq9oBCs3EzGi2eQonzBtACbsfN/K2CWpOfkYr
mZiFDkRCHcRSSLDBWdysPgHlzErKwC3T1o2e9jMYWO8oW4xj/JUud4a2FI4r3Zc8IdJlj+cPjybN
+XoZgML337N6hZZQEoIdSkCvp+TsuNadIhiyOwzWLUdbpBkVf3hqyQhIV2COS0vxkq/KPX2sJPzs
FDqEQbUBg//ZVRFYkALRhn/RhRINuCeIXqZCFsM68SiVKdngSzPShDc5fW/wG6BEuVFW4dsq9s9H
AF1zaCrGcH2dscf8Z6C48JyNfJ1S7ckiErCcF18b4DcO7iCBAlIOwwEfnaNm9v1j4QS0Q02VeAfy
lmg5vS61rRqCpAr04Ate7mEBhgPDvuOuq+ehg/amVcavGckWZufTEmDjGcZs44A47aAcK5uLtHfb
FfKBJY0ZY7SZOC3QYmyC/qqf5xzo3c26Rg9HZLrXlmoDLjUoetUDE9vTWzxqARZ6Aa67qB5DspEn
1nOqnDdDATjHW9lkkU68aslNQTzQzufZyJtQmIAYbuM6LpajqOD8Re1ppdBHySuyiKFo0Bz0y/hm
3W0sdkab5JwAkLzZtHyQ+AXth07738vuLQRoSQXA0ydQJH7lLeaZf7XfsRhBOa8mQpQ4874TcwCd
sFu+t/z5Pkuc0faznuyBgDcLwpvMYOsHHobmVdvEE6ehESGw+UF+HdEPpwPQLTRVnH7fbdE8KQZx
AVzu6VWqMXafkAR+KqYI6JA+waUacNvB8VeYEoe4Ag73hHrnijY8TkjW227B5v3I2yd4eBcinPOC
LgDXBuDiHuNDgTavTbDm7wAsJ8fsu+DPOXjgvt6cdLn0+W3/obP94BiAZ0b0iR/+cIVRDQSapjGq
ByNiBAhUAuyeibLZ/clXi/L1YZyROGO1dcY7uIG0tKU1tBTA8t8ZpKaKRBDQL7eKq9EenlPkShx9
M4KssBUUnvuMG4DBowq5DOD6zcab0VMsBH0T/2mBzcctjHUTMDqJKOoQHn8e6G8gZLKf0Noj7SCt
cwaxD1UKTBTKFpLqtRYZtMI3w75u7zheB4/zF0VTICEvTnjD8+BGe4UlNVqiH7lW/Y4dwMx8CnzN
rLzM+i761oTrCP8QaTNOybjXJMH7bd+m9612hHx34P2GqxFqz4ITgGCOJYoA3ED8+47HARDxi966
4tTpGVWRx5uFoT4PY1hAjckxF0sfIHr6RjlIqXXdSetilgKo20BxKtq4wiWGE4X3CkBdRszWltlK
373D29uVl1lhoiXu1PjE2jcTDUhDmesY77g6B3861vRQaIR3UJfYLxEOBxyOqhZNSOE/AyUtQxwD
B0/KmX8I7LQIATFKnEHCs0ryhjQN6zxG+YPDQ9LZuKEOltcT+tot/RkGM8s0SjFk1+y284EAJ2uW
B2BIDts0UIYKAlruBDbiaMmu3pUj1ByFCdoE/Sw7Z4bB3OWQX7qRzduocQZpWJ8hoWznF77w1nCz
2QAqPks+t0IzJ5B7QxyTeJ3vUlqpMMP/yofR7zV6EZ9fZS6tWoGQNjiHvyDMQqlnLziURiVChELK
fgITsrGf+/s2jfV0rk7H7mCra+bwl5tHJjrxsUaMjT6/XCjMTuX3NuXHyilCMgwWnD5uhm6l7AsF
FsQMQHsxDvWXA28zbTz8w83vrNYNvGHpL5OyEBlK5omTQQAHeJscy9ZkraK08SMdnk66fi+gjHK6
1Wd4x68PX0QdjfdJ8UFj/SYxfYZ0MSHcA9iktgY4eeBatMXTeYXo/00ThxFePImfKgNSKCVbJPpp
zkRDNkCDF7BY6u3IEo6oX7P1P6Pfin5fwjKuthwfINXS1wJIW3wwWdE0miKy+3TUt/uFTI7lqYuf
IFYCSPekQu8544C4a2w6LM3udpHoUYzwi7BpGwIjPyfs5M68+cl0iEnGBmhqjhfCb+/SEGOZOmdA
pqMZW50uA4NK3IAexvXvvVC4V95kmnhQj6otUiPc9U5xCBnZ8mE1G2Ic5JZXxMc/8LPNzYcgDQQV
Yjy9E8mnWXpgcU/xJnikNI3WaMGhS0QDqOC4y7ytslkTnwNYdX4crWgsX+HUZhb9shFc3RmGrmoM
Tl5tfcanyKn0uHzDakvChHuGRM9OX4JbHi9LefYa/TSVgPmOaRXJgtF3Vuf3ny9c0wd4S/psitVP
vz0GITnnGMiwEQwMaK8r0h5EMAJWyEsSbum2li7T5Q1eMwWgnHH0wSDGzlZ0rJJ1cqDDWsE97BmJ
QVFmF9cuqDG6Vf5YqJ18WQHgaklQvnpQ1lyRHPHCYNf49NPGHkfKGt8dus15pM/e/miuMgOY9vbL
v1q3i2YOxOYfeaeeUzfzXJQZjZtoP8vOtjtI7j3OYtq726ENnoxP0xNWtLEg0O9vyC8ZLfjNXGP+
zh1fQaUdoRNLF5lJqnSAO8wyfR4GmwJWOqh0RWW0TnHNcNaZWOki8QiX5LXUyuhJaqbcUJ8ZsPGr
0s87l+WEquNQMRXFbH4mQJCYg9eEA1abxfCBniZmH/TQ3yGTaTp4DXI8G/pvT4GCumOiPLbRChau
JA/3xTgC3XkskxjWz+pzQ7/5wBLQfwYLOvJBDi/99bEgv3zAZQjxJ+3YfZBKIE1JOmpDnKlgCyfO
i3SN2Ctt7OX1h9mwFGOgFMFwzQ3IcvhLnyGn6gackTNkYExPp0M4FkKt3kaeUVnLx6/7gpFHdJgm
cwSo0e4kmRgfhzwMqIAMhHnts5iWazTGMcmAajpcqQyx67jZxsTtBfkVlYNyrVFo7/MNo25MO80r
zmZGg7cATnyuqD5U0YPWGCtzS104cFQK3ZOjYma/6S53zbRMvLQ4SbKdT4lG5T8qYOfSIaG+aSK0
Dx4ODWNQ/s0MMAiaPYRCB85XkL5syHlkbjUJCmpLoPDOiz9BhIkUlCZaoXKF2RoGbFASf7AfVKYN
YPXWbD+O5tZrhWpissIzwFfPA5cSMl3LMzpNCMbnEZMIgMslo+EIr50NT1qKSW9EJyoL6UzF0pTi
KSj7782eoK6fDJwxmpPyElJzPfBhtKeN1V9h0QMEsr/g9WU7oVyGnIfyKveaC+sK7z1cqDQ/kYIA
Mg8ZEdYuShWaVz8OHEO7H7TH4FzrG/UXvtJTVMkpUvgXwGcExvwCAX4tyo9XBKLg40D0mo0urwWT
UTM9jsBVY6FhAU9y5KsuVvmUt6BgfXs1Y7oVmNQZivPNMugUaoIauI5w7mMy3fxbqRw3JohYEtzw
TBkskXC67+h4VtwBFpI8h+e2eUwHPF7cfhn0dGR/W/86r3VHyY6GFOdz+LEgGW77vLUYBSIFwGQb
w8Lxjv2NwhWQj0qN2gvAHebzjL7YSoiR9LbKSL5EusLkUmpAO9DSUW3bYCfO0JX24PgZIsBT/Rs4
ykINBp1yUsBpcqCJ33qfX51ZLiKHMHJw2AM9TpeiWE4Gi0llQHsYkUJah09C2Yipbv/mZU1pBU2C
b64wxBQ5V4pfJ3kpF1FCTSbI09AxYB1RzPUUowrJnr06LgMAHGd+ZrBBJzObn29uhjg8AlJXxjLi
74aUXHzTg6Vlf/+0BdUcfH7qaK5e1H5n6SwviE+lJIQdRzOoBzxnyKc/zz3m8Lo7bF2WNl9U9tK8
9GG4mL1HH6b1mgtX/LIH7uYN77TShOxEaw2i9pCsL+TuxW5HmHiMnARMe7KtzV52Phfm5UwErw8/
7/HxtpiCIPuaFf7H0Y8s1e7m60ckGuCHodr2iXEHOI6XqGgu5OBc+mRJ9HzAmqxA39wJ6wTZzJGJ
We4TGTVasna1Yn41XsKbQ9ypFwytZE1VCRPuxSXiLx7qP8DngGeTcG/vCID1zWZCyJxIFEY+cxbr
CyULTzUe4nenMvxjpD06vULGFCj7BbrZ7qFdBASeDPyEjRlgIhRJCK2sU949VYg7pHpwB8CRBtA7
HZRQIaA1yJeVFyHK4aBfjySf4r8BwLO95hTBVRKSibM7FkL0RyIZ42PKYqxZJLikKfnH74SMXpR9
rVTekeiz0/jjKZxtqXUQQEdOGbdJb4LP2+1HaEOiMF38jW7wEbFOMcZoZbVgA5hAhYMikoYgmET2
R+66wsjM5SAAHdQdYDUxxnLjY+hPZxzI8EgMXTWG4yk9z2uaQ0IVGkuibY5u3ncBlGiMEErPiP0L
xAQ5NhsDxu0DsURo518BnqkveCwfmi0JUl0Vs8fTZ/T0oJmGY/l25LwS7i/2PFaDDhMntvcMjT6e
CkMLxmyENlKA8p5dd/psbNeI3jW2gvwB9QnNFHPIqCJITMzWaf9CPdZ/btSBnCQh0I7NFAaN4JvA
gkVO0RbgOftV/kH60zZ3moMbhl31njDNKSVRvWb7QRSYkfNCw5IKzyV4jIMj++Glz74zGH6UX82O
wq2nX/nLIEavHZib349FhU3e+qKgOJp+yZxpxFYfYiIgoi95kukpGi4ImMBbwrID9SnSO4LePAWI
j9xJ7o3B4eXdOsx+xTqg684aEcOM+/bmg7Tq0DOgPfJ+gxLy6YLROCnVOV5LzqCaNvDsJHNcQ8UJ
ZDM58V2PMRXgqnvSnxs1s2dcLT3EnVcHmQJq+1irXweCFr6rN3MQPCbeIPhIFidqzvZQxbuRWyfz
8ZhAZdxJm7SycRiZYPyASwXSEffB1KCMX8KV5HGjilx49z+Z1ply7461oC0g9Ae7CLQ/BMbBBLpV
gpGpfVVdkMl3mojMGBDEg1vH0YzjSepzmvrihkPPkAJKQ/iSHn1C/AViUDuvX+AXw2mLgRRKKTjj
MrBROJeO/S+HhQ9aPoxNOZowvxt4jP+BgQDDa8XQVcsO3Y7ZjVSENSNixa/ue67kVXmAY97I56mu
1HtQvZiQJVswuPktlLafGYJjQqxwsJmk1FbCiixHZs0BOTxB9ItGhcd4F3c8Kz9gL+5uK2gmuMmi
SIMwDT0WcPs5Phk/+siQKXY3GrXumR7XLAsVR2TXtbp8NI6EOPsV6NBQSKuTihbpz8DD1G/0Abwi
FO6Y42PBKFhWVZBWDtiOppyPSKNgNTTBwQ404Hjyd4k9ADxfVmcjdEQmC7otmBGRCOcydS3ykZ0y
H75dtfNbck/F8UF7hsOCVogyGxVzeYScwQNLWwv4k8bqqvkrZt0oCme8zVCZ6dJm0G/bL0MkfY2n
ApI83Rh9N2orZ6yDOy45FSC6CgAA1WD6Bh8U9FAIoeb00Lh/5w5CixNE6bTAv7F6ni1YXw/raISh
MunjD2+nR39Q0j+QcH2Jw0W9IUWPyY9AJia0FZGoz5BQyjwBOgUOBtCLB0zILaufpEOJL0Yn9A4+
g0QxnrGUkFuZqnPRCssOPW2R1JQ4ADAbrOYZg46nS63wVAJQaagmAlhTUh/SWVJuwTVJ4117Jd71
UU1BlWSXDLfFFuxRXpCowEwDgCsgiZ86FADu32b+Akqc69NWnaX0pORbj9aBEtyeDMhJfCBsxili
47/A5DTchrVuBspTB5gPP0ayR7rTUpHoDqbqJcKUGjMSFwwGD2yMBKyOXJA4aeYoAoEERHJAICA/
KjOdYs1dBYjTa+DSgREmn0XWBNfWnmTRt3WhSX5fQQcm+4l8HiIn7u0ZPdB8k6CN+xJvCPkxLjqj
efrfNsjpu+MdklvSdcbOGD28Ca4KjDgAMoDIjJ5DMwlU+E2zL4Dybgp1Wa0hdzqyukzDREUnT9jJ
4ddTMNEx5PuQpl40TJ20O49Q5qn+I+q8dhtXmi38RASYw60kkopWsCWHG8L22Mw58+nP1zP/xsFg
khUpkd1Vq1ZYLe1JYuW7E/BjSGsywqHPBrvyjcAaoZ4c4BJNULpESLo9Y8e2gsdu4k+HaheDmBc0
xwsmZ5fB3qoPufMm8txwckNhzhVyRJ9UPiJr27bHju5kdnvDI51l3rc0bNjQMSC4JkR+HvpDBlQz
iaDm6NobvoZClMuY3QpNIZ/sK7Oo5BTNvnExpNWv9m69YIrgy9g1Bqco2cj5rkiY3VlnycNLn/tA
vGeiq36pUHQ/wKKVHfw5gwHMSr8SP4eVPaXFtLGO+NyjbkeKsVPwqNkxb+W5rV0FKvKkBTuFdR35
PJ/hGcID5nWId5EeZ6tkB6pHAQRHMnh3phWauisSrC2GV+36m2p1YmiXHpAN2HC8op0Z78d4D8Vt
8Qt48JyDTH/yinDsakfYCuvsBwEq5EBTPd/UR5tjubBfDLf/TZyVDP96BZIQuBG73tZmLOfigR4+
TW8khjdHTtf79AyJDrkiQgZowFAE6YXppFHTtoK5TPQW9l00IVsYczT4wvz4ZLnO7dsRJqmUTGB6
VOWyG12KC6SO6hJcWZz8+Kn9gCrTfQENb2mAAAoE+MFuzrLPucP84k1wm58UrI+9mGJij3wFmK93
52vygsor3Xj5HfuoL+g22pP8hr8vKUcjeb/YMAzM2AAoyluc/IHKz46QaocGbBQPSVz1+GA8GDKw
uZG5Hsd7vE12zXE5Fl6huuVe/Wx2yJrVPejbYcI7CsHTDpKkWd4SqLEsx91OZLDDLrOeSCT8A+Gb
YqTHJRHQpIbN8yJ9yDGjyfCcv+hbeavtsdMNfep2+4i2H9+8HpmutqXzkOL3ZPlToZGEpFnPV8xZ
8+xgIBKBwPlcszlDAsdgHYetu0WqD1F3q/BRfgpvUrVel4/61843I9aHwwY373L4aDCE6gTj1COR
18EZdtWeII9bJYpyQZ5EyG4ARzKGodR4HZ7bU4xz24f6o382L9Owyl6GZqOdYdI8277mhbcGpffb
cM6AwdcA+hTFtBimv3xZB3iziRetRxdPLIp1S2irMhaUP+iFf2BNwMywL8SGLK+cnrJ6OA9HC2f0
TfUOHfS1eJ9jQbUdnotLvh++sLczRTB5fCPGgk+TxNgHce7C9/GD9A3NSxkHrCHgeMhtV9ZB2VKS
et03Oc247xmvwVF5bdCZY1yGhmQXmT50WxV1Uuz2rddcangdCoZ+3REWXXMpdl+coTn1tJBe6NjW
8saIF599inHja0nOoe220iryqEQVgQEHifvNlYjDMJrsZGNzpb8ueKYa2Vt1GNhpBYRpFsfE3Dvj
dz1s42FLijUOErJySGc/jAS/0YBx8py8JYSs0acyn0AqS8LVoboQIQtOylzxC7QS4SaWZvYze/Y7
/ihIB4dDylU5XfM1/SzhpEfISwfNj6/STbmp3/Z78Tp8QeL9p5bBtdT54iqE2tb1dNBgRmrhAbV6
+/4NKwzRkGDBHWxYkgXD9YMS49s4UO3swUiFkDTasFBd4FRsHdujAphB0joI9+vhrDb3iSH5Kn2a
DpwGL/OJXBeaM2TcA8gkhE0u1i95b+9LX55WMLqPX8Iy0vE6jxTfA++ezYCdwI62UBo2zYaScIGi
07GAklLvLnTIyy55RjZ7jp6NFQ0u1M9t1Phfb/aNASbYq4APaGgBJ3QxMrEBy3YCwIqECwF0fWwf
oTnihA1AsHxBaC82fItbHbc3zlZx2mzkDzae6sKSs3xB83fpdWz8U2PuSFlKmH37AZ3ZowJC/IFg
46HvqEa/h8PtGxeTHdDmBfS9Ac1eYX6/NZ4iBp9kv3v3wmeIfwAMBI0deYPGXmGmoe3JUNgy69ym
L2z3r7gIme7vxHbU+ClUz1fpQnTKbO4LP2Gs4mzzdxqW4ffb8jGHUXEi3+h/7YdiBoGQUNyY+azh
qRuqxxym8Ya2HSX6B6NeB55L/6rQsz7pT8Z7UuXInNx+S2FHWY6eZp0TEJn4CkyyZKMRQCW9SBTd
oG3kzPJ62mpLdk2BUd+9QdLxPL8W1+w64L8J00DejEyQOXPsVX5eao+KadGZ2jbp9zC+MCL2CAX+
6xXMac7Elu0Oz5HupkybdvAtye2wqlowD93R/lh8dwcJ19yz4Uc3y28dbDOZ7KpbaRemnryNg3do
KgHT0v2II/YPkZ4Knr9IKL/02s/SB7uzeRsPTIcpFW3PptGHA/UVyjj+k/SzDqx9cTXuhn5d2BBL
ZjmrEgsc2pf4hKgD36/QI23USRow8W3+p283egdqsDWCZ60m0emz++xhjFKfRKeAQca4sadnTX3B
QF5ekOM4Ty3Iub1b1Je0fC/SbfNLJdeNJLVEtwSLQ+3x3TE/yBhn4gXDnO+7pTWD4IuvDuTeHXaL
GBEwcXsnrRM8iLXWx6j7BmisewwZcWXQ1vEf2ct47kfA9YDR8bvER/DSYpBy6wtM0R5w/kCiCRdI
97SQ3S3eFQ/m7rIb/wHDiT4nzIAfurbOrA3AbPlS3WfCK5j9rlPiVyFmfsNlmp5UqPMHY6/jI1uj
/byDmVIiJB+V6uUebBPJWC/PxEZbTFfaDxglxNNWHqcDJxC25z81rktX2wvOyS9WZHyAEfzVwuUI
pPqRFS7eYeo3gU/1UXjNXB0MNZmkg9CKTjQi/mgTvzXTNjqQbkVkc3OzuL6gT3+k7469XtftBiZE
BbsGZQz8pOHRboxmZQcEU/kMwJYnWnMO901+D0K3li9aTo3joJypn5wGVCu7N8u56Y50xxiTTpgS
MDuZ5HOAr6sMeNn8MdjnsmxXVU9FKXJ5OX0RrkX+jIZRpjwLhDXL54INWoYV4HzU/nJH8OMt6Igo
tYMnXN3MN21BmEbe9W2WLzFXKUF3j65kwcHnlIIqp7/DD56g2830Nxl4fg4OKewVzn+8wso/8Rtm
RzpjFDRXTwTj8WrafRmOhY6SpQYW9qXyMik+l1D5nb/BqyVgpJFcPcb+34/U64wiI3sm1xTsiMFf
bJP7+2GGt9C+R8NnTolQvdj2LjBoLi+leWuzDxDBkP+C1k+HBCW/eSDio3c+YuW5N1HH9F/j/Drq
D2X6lC24e9k9C8/ScIvGYxjgHoAnWnZrlusQ7frlCPek5KfO+FiGSyk9LBXNCgKZbHk05mfQf6sR
LA+Us/OfpZ1Wt4jjrgvw++Vrzm+68qyOCLw8HLjyHPObYDvGF53kJVJtLJfxNLs3fGzOsjZ0Oyi2
hHgAMBDDOtFu+dWC7MFbYjJ2iaXaae1Rrncg7Yl5sBbUpOsWbEr1Q3tnQvhITha8tLUGKmaxOGxI
ZJHAhyTykCB2CR8sSxhbMT/BDQtyAU8KAwCnHWakWulGgJTvI7HyRGfMm6gW3wrOmAyX52+GtSEx
iHAioOcSUE+6F6IAvJiZ9mdsxMJfC7OebNxIRIw5rgzQqeytGbrPA5tiii4YFIBaRFS6vHII+wQZ
IKMK7ciXbgN+5hvGLsnsLrwRdh1rjZYddJinAP61ZgEDAfIAujFEE8Bh+0uqEikfjG/UyRPgIXOq
cbOYGw1nJGVT5WKI0MZHUCpNJxJvHSzUbquGeihmNuyRaWExfgAamzfN8FjgVM8bjooYDj4hpjHg
t9IaHcOiorN1GUhRQsieaR4JmmuAact913sBtFflQBPMZzAnPnNYqiwjIB7CSwwfRq88oGLwqO4T
6TCH+zra4qODQTWF/yz9aOo90F4nvCGi98x5B7awx5dehZV7WbJrNT1k+zhblwIzFqgAycG5Tban
YyRNMa9/Aj5EYIxozVZGuWGYTzYHGSMlWZq94KEsoJyoes70CjStKZxHvyRGQ3WnV4RJEdpeNPDU
1KI+APRGlxexHfsVW+Oz/MMUkAqGO9JE1aIGz55xtMC/6uMEaUYEosdbIXBdGAzdiYW6hyeCeEwG
2F4g7QAuiwNQYTi/GDnRA8a2/EjQBqa8EKfDW3UGuEgn5Ca38oRlwwGsEw5nT3iLi0FPDCwKTW3c
ReUOtWvtl/rqJ2CKyhwi90NuvVvJ+gKgTfPFzJqAaCANyD28ga4hQ56m9emHlQEzShzn6BikFfD2
tgUF54MCjS++eoKZ4UC8wwmAiRAw094B7Q37GF20jw06MCfgC1vcldJYyBgQH2g3IXJtABU2uMMu
FJQWklww153i6+fit2BWTvZjsV+EZ7WKk5l5dtjz04JFgJ46MpMPvRBDdRYCskscSM2MB0+tBotW
Z/hdHAB3SZwHbayhLNqozoUqqP+BATLuNKyuGMtAeEXZA5nehUS67XAhnLFQD6yPUb6p/4a07zHA
Jw0iYOra6o+gz4ASVrn67JSdTQCTSoMHs3B74T4PckeL2a2edBxoX2wYc8eDVK5W3e68u82MROw/
sXDXCO/MMTvmNor+DouA0XqTOEALkNuQYFoyTnMEpIynMPg1rNbFMoEZpSTtW7J92+8x3eVP5VPN
TkGCVPVk/ladO4dvGqSqsXBTaHMhJdWOEmuVwI7BJx4eIjTj8I3Mq0hD6Y9P4HphB2TAZOHFi6Ha
OdSPM7IMhdCP0Gr2FClK+GZKVA9EquDThHD4ZqaIaAHiBXurG/wcjojFzjo+ANtQe1Fps8gxfKKY
wR4CM6gFuQzVOS6+YOJAi98Jp5RRrsBA//0Q7Kz57Q2mV7Q7DbMrTMmqnby3nud8Q24S7T44pXqp
Gf2zaJI78eqwNv+lZIAeda80Zqwe9Em8MoZbTEN3LM1kVjeKP+2hZ+Ecjmv9vv2m7WZXSEF7XksI
MdRBE6mmKJBEPQL+9x4vr2zW6aV+4XfnFmIymtwKdIQQ4lBHX3G+9rsHwy7zOZQ84H39D13GRt/Z
R3OHT/MOk61DwrxmA/6P/x//QHSDHeOwNXfQE+bjj5DH+vrw/hNcFoKL/5qz3EMf5RAaNNc+MY14
6rcjzSU8ibXM6Ql2GqsHWjEu1TVihGjzXa65gC5/Y2+YWzKv5MLOP8i1hQLAKc1iABmI036NDQfZ
J8S+CF0vWGsJklruCN3hXighEaLSy2W1i8ISzT8WUSv0aimRFfSmKNXIUUW2XJ2Fdi/dKzTa/Ba/
tv/+p21rFEGH+pTu0T7yMPHnv5v+u7smgILW10gM+Pso8cj/PZpWmOf830P42b9btK14lXSvoWNm
zMQ9GK7yPwTk/3usttW2CEzFA4q/f4qn//9/s7D2Pi8qfgbCxL207V/Pld4XzyzeyX8PBTPdD8wp
/RxRofhTIamIkbZ1iXGNVbPvBKksPxIv0PtkHvz9Lf7USawQf1f8Qnv6qm3E/XhnG3Ff+Y7XFhGB
/BIP+nfX3pdx8up91OB+5WUeeJ648f+f8787p3vxihzD39clg4BX+/dKGi1x5Q2X4VJ5uWv9fb2K
W8XPc3e8ib91N3fBunkzRHxoG/HWbPgrf58NvgIrN2OsPeiF7orbdRfU5X+H0fskyfvaRtxZHIh4
Mvne+0S18X9tK55a3Ee87X9/ivsOz//ur20Zr3KfltvEh1JxL/Hc4lbxOHG/fwcgHtXfxHOI1xeH
x91zHvTvxf+7o3jCv2+ST5V87bt48HgbzuLpxQP/Hbn46b8nFofy75MRvIB7HbIj/PtEePGLeBk+
4YSPQtswauTDFzdKAncRz09S3t9XEAcpblApYP7+I+aYoD7xcAxALpanusuLeMjfN8xRjLech+go
X7kbxnEERfx9xH9v8t9BiD/F08a8bgOV7O9TkvDLj8VT/nuJeCv+Nb3wzfKC4sXErUQW8H2LD1Yc
qcIpxNn938UiTjfx6+/zY3zAaR/v2d5fKrdykd/xe7mhaAKBi/2Q36bY17f2zt4h4sQ1DBk9Ytfo
PABc5Sfxs+HAoPrPcLAJOTORAyav+oYVrBsfU3ZtcfKLPTxSWHgKED4C2xBLYbJveU2O2n4zT+Rj
ZDwk9OeL4lP2+tWvNlN476BJgMYWHlw1qrqKoDe2ci7T6E8qAdE+svExI30J7z2cHFbSbos0cSv+
NHfVV+gj2PcRJOJ9//+/oO7icBoTwiIOLvYtV/zCbZWXEv/LuPXfbf9+wszLx2ke+Iq5udNeZCRW
yyfcVoraGuNjlcrlDG3DoGzg5qR9ku3fMrpU+Y4lv603DaxaJCSAy/ILRyyfKeHhIDh3guTyNzm6
6dYOgpDtTU/tSw2Zds0wJ4F6Dcn3mXmxtqdDLLYjYy2oaLQ89YqdAZX24mwU+xWFKIxS80gOywJD
MQfZyq/lU35qv7GntTWX7qOGe4KXNcLw5+a0La6w6l+Cs/4dDoJaJpi3BJR/gC00NeX9anypz5KE
HoXGeG1+0UUilOmZVZLLaINJU/grCgN9vDvWMasF4zqsRXnT1gZSKdqm7iEZK6jNQfY+kNzOfk8z
XcBepGIsCWajJ8eeACQkIp+cZHi/YcvFcIV243f66B4J2xjss4Rwe+GsOXG2YE2Kncg1+Nv7AgQz
99CwYglwLsYsYz13fgpBCU/s6jLIJ6jhSHG0mg/Id7rN2G7o1iNc4q21BTNI2VMXMBZmeIXxD7RB
DVbaj8EZWRAN5VJCYDbaA11Ra9CmXTHYTr/ptgAVrFwgPp3Fgbs1kH2n2157RL+8TveAnjtI9ISA
xH7zpdx6gKIvkzyR4A9+PIf+xjwi30akEYJLw9DpEV+px/SNjxZ9Guxyhvhizky27RpXCxwqUNXZ
8IfyOwRB8in6Y3WTGWfAQr3Mz/Zbu3P20706Ba88hagh6/uI2CKAwg8zfY9N3Ala3C4/OvcZe1aq
kBizstljOrkdYfZiHQPMDi4JB5NA7h2dFJGPwbE+YU6x1ff6Nbx92RfzhbQRw6+YmKqeeHJy0DzH
rU/zHxrV9h2D7hFu+cd4Ca/KbXyDI1gw6waBEaeM9kuNBCgwUwlHlipcX8tE/sUXOeqelvQttI4d
QgjSW+ihKlqKbaPhAIspDxHGIgtjr77wN6wHzFTH5GkkpRT6MfUNp4YMAFluYEQBUsDJYTQ4nHA+
lRMU664QTzPtvY0Yk+Hje5JHWDyQNZmHKQhIiLeARgGADj2x7mr8ptZ0K8Tf4JjyDsAf/qQ/IMWY
b9O5hIJ+xmoJPRLGZICD5S0+TV8NrkvOk3RLf8DsaeyesWgWwL/5DmmU2pdmqKF9KD0eTbOBrZZw
lTN39E08GO2Wsub5IayLjLHhi3k13wYvwPzoCzw/pyYGp9o4t+SZelf0aEw4mDZg5TQyG+dtpSeR
BQNpDwE9/Oxq14J2jOMJXo/2C3I0f4uhVunJFfbcUG+2pnwwviIsRIwNaDeVLLhJyLUckCTJFBGK
mpZch/o5hmvUXTTl/u8fs020wvI1DtsZ+iYQClwkvigHJ04Yx925ULYzwak2AC+0gtu8vNXJYTL3
hrYVbBgLHisshp1qhE80ixY6E0S2NOcEvzD4YdRDtJHNXPs95prfxuOWUFcxEoLVw0ACE3Jc/1E+
E/ypfsIQi/gKIImFWxZFc9jl/XnRd/jQwhyr4z82yQcwHezhFNDJsWLCcuCL59s0L9PVnt6G6ch+
lr9p2ZVJKZWrLspWvv6M4Rt1swl6dUJFILhEpHsjaDCPc/ItDyR6YZmQ3mGEkZ7tyDzZxRlAM+OX
HjhUTb8k7dzTu4Y/HBDZXTtZ9nQa3EFYMDNizCU/YM3s3hP9A4CEneMbNMmJX1tSoa/0R+FOtn30
HsCs5nlQ9uwGI063jMyPS44b1xdXgvI0n4d5zUKK9IRUl1zxtN7LtLPmbDivUSPI8Bwrrq9S+MGJ
cavut+ZxLI6x5dovoXIY+9OMaQM0c/Y96abdsuY5xDAC3T5J2u+cifrkYytsVvdQf2bhNpMDHn4j
bZ3+nFQbMnRXU5S4mKcBLIz2sYdqMELA2TI+4/hxuwjkt3HcpRF7GC5WI/JerqOcEVG9r/Q7/icy
mBIq5IW5LYmizxh5mIzj2UdRyNtHGYtxOujsWv/wB4GmIbAFsnrnZSYzePCgBxIv3SnOGks1TgNM
Zdn4k02uvwrDZHmTm8dSiXe1jtoyr+WNTkanCXiiM6xUU6jmwTsXxixYbi+9ddSZp11gK7NTcTli
i6b0T1l+IgWoDv8SLlLpFx+MtNMhaoEr4vWLbmBjODjSCKU9+I+Mpk0CVtwIGwZrxU00kAG5IaxF
AGpuCdooFgOt3ZGelgc3WI2Q1tgeh2UrOU8lIipn1eUH4f5vHObpaQzhJo6zK1nVNczNbQKhe3CB
sOrljYjUEopV86x00b6vzO1AWoWWm64TFzuzyp/Rm0j6OUEprnMNyYZ85ifJdOPFwhChdckarGUf
M7hDAlQ6ZBhVdvER83MMXaSoZZCSkjmMu/aU1NcxSfZGrPr9j6RZN0bQUS8kYEB22hjC8GFr5Srj
tDDZnyNoF41d30x8AndJDJeE1Aw4BjGUMyIi00cHiFbu9MSCNClCdWzwbMTkZghSXfAqWcn0pHoC
ZNsb96i8tIrnBIcF+V/t1zmfc0OIFWPasgqZKoTHiXYX/Csf0LP707yVqEPsYa2043GcyDjBLWG2
PtVuHQTfIkah/zHjB1+GtNEpDIbGbwos/hlwzzYzDTKqipbMcEI+phqVhTPsmj6iBVa3A2YC8AG6
5JCXN76LRiQ4BNWumIMzkepW95ArhAbhvhU2jsp46dVXK7DJ0URu0R7suudkCLZJwcg/Y9CSOQxq
5iv0rg52tcoGZskDnKbnKAAroKbSoFihSGqMR0SgBWSkEp6A3T90GMkN61DEGzB3cQ8kYPCOFN6/
3dTPBrSsboDAqOmfI/KYLjevAYdqzjWBoymIm/bVDA0hIDTy2aeGaCJG2DoiaEeMkHyb+DkW9d4p
0v2CQDzpp6euoPu3Mb1o618jPMiURHPRPuVz+KJIm7klf6ycIYYo03uUJK/GEDyMSuYE9M2+OlR6
cskMuGVmnW1zGG02XlftU9dbF0fiyMvANdr2NYRIKc9rrZS3E1GqjGcaaJ5K+7JIVC0hzXj1Wwwo
naOaaQU+DrbqD5lnpMd6Gj0lOwZy/pZrFHBTe+BrIt4HyWvY9Syc1lUftZccjBwULsd9wLBZsaIv
WU7kw6KV7ABwMTR5P3XWl63bBxkIbhrTQz0IP/buMacE7nQ9IxXgt770a4yLDCU9pDrkKQhFs37p
UdVTtRUG5DfZ2jhK7nYjGLbVszhh9RHIu950cHR0zjLhCw6BHKMKrQl8H32IOlIODI8YcpOG0lzk
4kqKvR2c4BJVsnvK8RCrmeTTJMFkq1MUV3m3TfKPrJF2cxwy7MSX3HLui1S86Db4ICEGyyZuwchk
yGP0m9IDirmsI+E0UaOo8rMmMeEPg11VIyt41E23dUr1q0/II+rxhZz9vEQXZwDiZuk5HSE5jB31
Ft96VDr7tNf8VM02EWjW/BtGz4O0VgvJ16eUXD/cRJpwMxv2VxRuGrisGNXD7mzRGkIWcvjBcG6J
ZDT6j9J86dGuLsCGldS6avidTZEfZ/PeJAnahilU96cseDYwOaf0MzNjV1sxYO9wWjIgzGGIL5Jh
HVOtvDXVawZ8aIf0sTkB5wrMPctN9IGESBnFT1iRhoWwochJN8+SNyeW/owJ15ndHaUmfc/DaTcX
9LBSht+0Aj+5xBpw6MXZyPI8ZcA+joIHEZfRgi1LB/qdtq6l77sUP7ZCW08UI/ZUEqtKOANlcIfI
JYM42lCHtowOQ+ur73GqrKY9hQOpApcyfDMs4lIxwoqnU2D2vxnDEfk0YcckztiBgXSQb6oRcw1H
cyVb9rh+n0mTiXt5K5mgxBqcQWPxCgO+YL1P2e9KGB9l+IzvJsolqW3P/QT33IbQAxVuhvU7lmiQ
PoFINZO8qcjZ9rrqoVWcHcrZ5HbWCxZlyIrhxPC+jtyMabOBX5ayb7qrQpM3Gp5lRbtOOqXL1bGw
0x4PcothCs7o1jlHvURkDuiYMiNU1UY3lpmMhYTe2tJjZCFXQZOHCQEuE9kQf6cAz5xF2fAClopd
TMxZ2P7IhbqR4pgekkNfDUb6ncISTbCD5bQYWms1MW/rKW3NXtuLVW6yk2OWMgLNTbKrURicMuuj
kPuHZM43ZBRSaX5mGjL+JiAlQ5V9PSvew71uwHwvIXcsdwMJG2Hk9GIsNFrFpxHrbtPzBUwpHN7h
N7X6Swi9PeFy0vBTqPsP3LOAOcQhACaVrGQFl1g3Em7coSUsZz6RDzs2PhjqGQXU/M90GHwmUXpc
Hach3wy15E1W6BbjHwOVc5oGkICxBB07D6azXKmMVuE9YrAlqgv9rpoGQmMJZui1L4lBkd/MlNZ0
38nw7qdNmf5EpbFKaa+D5gcxXJRdtQCG+hhhhZEDdgw/SxPt7VjyE0d+aoE5EoghWh9ua04eNgPf
YX/v+fRloIWQgnWppjc9RBBJQ6vPp5Gg1yrWDqFuHOIWEM/61mrVk2neOwa25Xg3IXjmfzQ7PGod
pA/WfbmtXbu5O8I7V8/wxfD6VHM5BkdFMlzML2JZN+tkP+Ewy1BKJyCirI4S3Mq+v9XA/wVCwOl3
tknII7R0KJ/SrPxyuMIiFsXczC61cyyHr0SJyIv8am2snUC5h+wjbeLz0vRQdRTIB1nYfrXqR9vr
W0W2t3F1MPSmxd01pZCNsbKpqMyba2mZT/DWdJShMqjHWDzJ8MJWefOjqKHm9YpxsHoGXjPpZxrN
ADSD/EM2vNhuWsb8lmcq1xF73Q5Ck5T6uuzbNhKOWrosBQMLGwnQnhQAgyTyNkc70vXMN/caTIG0
pR3R9hURbxhSBOqeM2/ECDU2JT9EaBY+4Ws0dkdz/hiabekmNbaLK47ay5HHe13iBckDg1o29hqi
LrUO6YmVa2VwUum5ncmLCSyu6Irt7LutgAkbC8W8LdduDEDegFRRP3OVaP05DxgLc/HFXBcZAu1s
n84iLwqf2vYhR9eK2LhSpphm1GxCiuNU1/rPRildU9JW2rzNqvpeWAwhk+RJdo4a/KQKBSMnJHO0
yR2MRyt1D4uApbi5dAykij7bLzOIk7ML9BddqbemeopkoiJPih2tdfrfrCGM0jYfVIueEcoHRwsP
WVe5djrjJ/JmIo5qbzbHojKAMzH4i5WdhZgBQUCmuRaAW+HH5bOaTIS5PWR2+YQRoMJ7sBxSaXq+
v8E4DnQXSlltZXwWZBMohUGOTRwl3pH54iZZeSxtgVEJOkG3sZeZT9ih4fx1OrIUQbManW1KVY+J
AxftxNIcwBcaYihWVuFrxuL2XXZoVUh0zDupsSSViChLcXV44aqA0AhHp0wT/406KFDKRU70V7Uk
28TAa7dlfDvFW5tmfigxxVSKfWpk3jgyWUr1k23TKvLBO9pbH2CC6bDQEONibAIFQmZ/mBtcGuD+
zLF5trQSa4L+xpw1GzEMy0ff0taz7OwkGpO++3UqpKfw9cMeHwkiefdkD2YYXZS/zSLRv06bRpuO
Cd6VdaacB9lCWzdYaOrbEsNL2HGhvR9nXLhG6dnJxvdGwZOMpLRyPg1Mwpa0VSm/x1PEDg3VPtOZ
pE8k8ORerUAy6ufHpNSUIw6jzNh2tqEUYe3dsscXAZ1DLR8UetchuNv6NVMGdCwMqKK9zvQxmdmC
W0pv66RnOTar8mNCwRNh6MGe5TCcxr9ZHmW6cRtaJ3p4g3hWtHeEkQdGu5VKmckqC3pWI8Skamdp
Fme9bJe+XiAqmVTMnCJEl+2n+PzlZbnO3bOe1riEQIG0u+8gJXWRiqbLpGNmwPoZadN7pI/Q5x35
LZ05+PnOSo+xgX6JhLoTLkVh/iqK7S7sEAHyHnmCYZAuI2qM4jvpM6+vjgFEOMvGMNq+mwmU/q6g
Pp+uYfXpzNa2oyzKZB0aa5FqG6dlt506L1KjXaL8sYEAp2gnzppwaVkV0hJX2wEHS+CJOd4n+r0t
GBYXNKqxtusLwh5UC+eAj0lvyT8C/Ed1Z71SqmO9S5DZ9GVY16bvfI0hogSJZFE+TC8pXJtTe0Ck
R/exTqHExfq9L6BJ1O1pZhzJ3M+atgkJDZHsgpNjIRy7cnMO1D9V9Z3NJrwYYBQUQAFeamB8UpJf
YswzR0gh+YyNeHnuyksNG1k5Kdw1D+5LCaYzTOsC11iIX3npbAKyvxnUSiMOQ86M1fDGxOq2jfw6
8un34kg+qMxB1d7tY38SBGDWzTjcNkTGBjTWXGnqDOW9P4YOkX3k4gbgkjQwSgW37uZ1MLZnZ21X
v/qsHRtADmL4ivDDtl2HApApfN1+O7iMm3zbCR49U4lEUFf9HMWEbP0uUOFIOMqg0UwioRkwAbQw
vtgMxjNoyjABQ6V1y18LMvOAZmtq64PZzdt6+I618uCEN71FIaF+NFlDAiRCkPxqMBXO8XFkoRNl
lVJC975b+Oj0MuSfRoOy+JHfC9x4xb5Hc1BFB+ojkuJfwvTVhLogtZyMXDwQP02aJPwfQb1eMiDG
JfvEllqIqih35eEgpdEhj/82rzCHsacKNjZ8zRG6U7WO2dvjUXGnQUX40QGfNHeEg8E8XQok1Unv
NmW2syIHGJFKVveBCPjAcPhFAK7LjGYpGwpuHtkLo64/lsG87ljMLH1ZdzaoucX+on/mZXhUEufo
RJ0XhqbX1bJv5gM6HbwIRjrXRabh10bVM1BLZsUjbhhBZQ/Hdl6TMD0nPULDAI+KsMfSxWR5b+D9
B5prAF0WhDQkElq9pVuNFSOTKnV+DS3/bWjjVkrtd6yiJWfyBCs2DoNNTtDMHTVLOkPREzbgMWF+
hJUCq6DaUvjB3JVQErLhlhYNsl1d2Skl/rM25EEHCLBo+muM6KVis9ANWAAzgEf52Tm7ARDUHG89
hLQw/pWyyl2AT+Y+OzREcU0xQSuI90mUDCm0PRCTZILbFv0y2bQwYiQVwpVnxuUa1Rofpc7WrSFn
yoMJ063xkutPORitZsMcX7DMw3ciMB8RwrRxLHd9LxDQ8tAZuLFpsTvOBuxapCAaflNgcXXFQkEl
jZeOcpzxue4sPGKtjyhn9Fl5NS8ICU1vDnqDqjpKTg0QqzJzSYbpvcZujlVGUamajoaBzVYAwN/O
qwm2WyUwAjaH4FeBcq5uutHXlh+sW/Wu8zIHfYqGsEqcFGr8Iw6w6FpPhEeo0L1HugVOs42on9uU
hLvmHtNpi5LEgjTHR6FqjsuO28vZZsxr11GgmpoQe1j8SkG2gEXJCTKU0jqti41AbsrSxNdv2MMY
GyXd7fQGqf6z0y5eidiIM2uCaj2YGMU34UHU8CRftHq2s3NoGNjamfAQ6HRGatsa/oIKhXweN23/
MZHyEUsTNXXryya+FFmPEBh/SpYlsCPkk/jpzBeDnAxpuYUfYmlvF1gKpErgutN9GECkQ0PKeUls
wfwj+obpqhrla1lBHHTiC8uax8WXOtA6KFq9XiMFAJo4Hdb4xryOMgUrmndVdhjKMQbYqE3ks9+6
7LFLbnkRWE1cJM98UwE8vpSrJemvrX2RUF4V5skeM//l/zg6j+VGmTUMXxFViMxWAgnlHOwNJdky
GZHT1c/DbE79Z4JHInT390a+SUFZfE5Cn4DLiOs+pRYriKfiX3uavCA6TJucH94VPpvVnsJwGldO
SrLVRpdvLTFu2EeikwuqwPtG2CqCeA5L2jTGYwdAhHF2rFxAYTmmJUzW/D7uSBJN0NufGUWwTQ2V
IzwUO0JXdOMwWDMhEGIr7qLEGZQZP/YUHvhN/lmzP5s/HZHjlnfygVksUJAa5e1oKANBFrxFCu9U
KOQTUb04p9FK/ooPbj9tETom9SYW9p73EOrZJ8Vn/EfTimZiu8uJT+APyYIwVxR1n7K8RJNtYTiJ
6KTFxYBHrcVlDhMloVX6gOS00Fo9tnfO9N5kK3QECAz7wd2X2SHij7yy/pzi3Ki8hcQF9T5/Xfx9
m/zEmDBWBRDtFeg7cjhODGDvdyjsPLF46AvNSTHBFXM2kv4orgTpFmhrH2qQelnsgy5ZHanNIZdT
UMO3bGBOhtGQq6X3uKZddZaP5z5kxbOCui9uBxn00vNTHJQ3I3GnLXKaGzj4hkDsC8oNiEnPF+04
TQvYEvbx/zCSfEMQB/US1S/1AnSWlP5ZVHdivUclpEBYIT0acHpwrAbwxwdE5AsFCRR9+itCxAV3
kaJDm4NZmEC1EvZVgobpUy8xKx8l5dJ313qypVItKzOir9xZWq8+8qowkWtmX9ycTPnrBpUTwBrx
9QRsnjfaXPTSqkDPWopOKV+a6vHJdgU3qsx2vBDeWPS79jn9Cd3a1S0iCthWyG6x0x+Iq9L2K7x4
Q+54Ow6+9YFMM0IyG2S28/6ETe83IetEG3ts020ChWFpiCG5tlN/WVJDhJ91xy0IEJZa/JPidI0+
bRq+R6egi+GEh5ydh9RQ1IsM0h97gnoC/XKP86W15YIRxQqXBo31KIxrsMCxIzdVbc+wmAeVjIRe
2sP+U9yE8Ffdm7wFknYIk+d/FXM2aRascviryec3bWGfWej5LAJQWK6geq9BvsGkjRBz2IAyzjkl
vf3fYkOJUozmO5hKJ54zPjbi83ThtMWsJAZdnerQ9hzHENi8K/PYh6gjHgKdFm9+CYLzCB8RjzWo
sKs68FI+h34FuMrIkPUAVkFLChLz0KfPYAwJydYgM4/tWKQwLMFaSfrJMIBU/LBH+Gx0JH040ulO
R9LAkt7u8XZ+HDwTqBkR0LMqSrkjyFvKdqFoCPYih4uhgf0ZSsVVsHvvwHWhpip12RNBRWkZeec0
hVDAwXkfrpKjXE6LotFO8yNEBikBuNFQ9/73JRnPsJl159ED6H1PrObljZLm6u7vsZthqaW14ijC
yOKtRhXfW5Br3rHestASuAMpD1MZoGNfcyO2gYTilH+NMZ+NkQyiUZPz5sOqxaK8xvnZk+Z0o+Cj
4352zZxcZ0IeHRjHYV0oY8svNNqHJNBnACA1Xql4jhFnAW2Lu7I6hHveM8JDEAkOd2W8H5ygwGgQ
CGKHNhAJo3i7o5Qaw/OVL9oBiGY+Q5HiR3u5sARY6Hi2VAQtbD1Yia/Ypn7CM2LCLZHsPFQ29QG8
tj6W3VXT7EjxJ+MP2hvVN3wu5+TcIT1sWtix+njeyZxaBBcSSHjDIsxdrKg41u8kIjmh99WOYgVp
CYX2QwcbazGmSETYdyIQCMM7IYUmrW8yD1+jcqieCgBMWOSE+bArFQtyzr8jP4dNLTcTaUvhC5Hx
6iI84tF4qtKjrc5yTW3tNOsXojQLho17J712fIEBRGrzyP8W+G3RTioM28TC9lxyXJmokbeMMxAv
LXT1Hv1D5+5yJuh7/WP8lJfmSPxBcariVTPM4LcY0RceXRiHT3w1SP1rTlpl4+pBs5Ifcp/ITktY
1bKlNYsrUW8z751skgvLMlOhIx+NA4Xbj+aJw6p4ImjWV+5aF7cEA2b5LCNRR7L0HIOcNeLh0wg3
NM6YUwforM4FduAGJIklauaC7GHakVbdjSkiuxUrUM44RUFCuztptiBXqT5L0xX5SaAiDTitjZUE
RNwnnpGe+wAPAtiqty6e3K6E2WyDDIiGMuIlyTfr5/UX0oSpv/qUM+IsyXnwb4Z/YNCLeArPJDv1
RNYRJUXYGppy5A3oAE5St+IwgAIHJUXxyn96dzXmG7ULcqpaD3/GKgz3ZCLlwhTlDxwfkQU4HJiD
lQc5lSQLePUy3a26fI5u6SkL9659Gj/clQ8cEUmI3XlyQlESsQYTr3AJtpRNUX03TffEGxC+xwJC
Hp6XXxCGyN8GL/efCbXDDvw7uXm1rY12bktbY6piD9kNT9aUDypkBt0BSTepOARhZDffsKLSiil8
aWbGvn9oyyJdsrWPimeR++87MRvBMDXf1a4tLP65b3VFvMfkqKPBEDYGohmRK6TqOxW6B9aBFPET
hF//2XYkLMD8EztDnNB9LIrH94jomsySybyvl1L1lZd7aTQDrDV5V4SzFifhBxE9jIuGC9xKcLLJ
8rKRnQoPCf6/doYCGb1KSIx3PS7G/pkZtWz2CVgdgDZT7zU+gKXn+cFb11cKftkzqn0E/01lXmmB
2HFgIFfA+OyMLdbBA4bDZXhpfrydSGAfqUFAlhUHmFnkqJ9lRHwH5XUcVJEkq4t8hXAASyn33iOK
ArPVNIxnLbcAkx/tcFaVgH1SJG3hsWYHQibwCDDyyneKA0lHYMuAtc7oNWK9gb+P21FhHmdj5QhH
fGqDaH9ZxGvjC8wlfyMOr0l2FQg9RgpNII8snlgw836FnaGod6yrHFLMfCE2W1ZN1kMaP3Buj/8A
MUN0YcL8rQG9PdiMKRGRwTcMqmuQ2Q7wQ/6K1e4mG4b9clqTMEcHsjDzqRgBS2oBUHLCtWYKfbxq
s2v/J+OtaBxB0oCJxTgk0EsFUhCIRT4G6Vdb1jekKELI7gGt7UjL9oezfw56RYtO5cTUEQ62Qfgq
6a1oDqtx2dLmLdxiYE3Q7R14ljF2JdJGieboCNRvgkADQr9i0FYimVoSNiUgSxxlhGtQV0bQ6tXo
oJYW4C0x9avGrJgsx1BVd/+JvyWOFfLWIIYEmp1DIBU6RIuVECUzleM5gpoLEz/LGHKWg7lIj6FD
xpqIzgjPI828a+B3FFrv7NRKU5mZ8hxt2mo1qTbe5a5188+m9RlvQGFoe1oihwxv0F2fg3/C8paY
Tk60JS5mHfkDQXQcGrBwgcHAR8XqXMmtfp+os8JRF4QWcA4yASFxxS48coK/FEfaUFWGm4MpYotA
CJdiAvi0V29Ex9abdsmcGc2VTfTFsofZVPOtHpNsudXfn98PnhoqIPNdXWz5oQVRGqzo9Uah7gTL
ImIvsHVAIIvvW/21Px25r9P0lP8KxMleBsTC9I2gwCKNd1M+gF1VNI9cjY/V7QbEl5xp8oV0MTVL
ggUzwJT4afGf6xH6tUrMfcOcgmwWzja+Tf4q3I/1Mq+o7V70dDiO0cGQwC3aKW1KvHp+4AQMTuQF
vR29UWKROsrpgUc2puj1judLuJajYm80xhCIwYeHytywMEoPdJ7N34BT8PuHbYOr/O3fOmw6BRlG
nMDcg/tLxFF49yorf3DNF+JPydkXeIa8DSDa0a0a5RQuLfoH790SPUR7Ko8Y9/PvcsfANrGUMaQP
m1D5VTzlJxHS+js/lJvUGUEYS30xHyhfkwUSNQ1p+UNclunsfxxZgQXZRvEB0zMNbx5Gkc61zW8o
XbbBVneaP+Kq2JGyEkkAyUVjTpHvzY1Hr9pYpx+6YDdPRbW750RDeRs85Lf30yACsaqn+YehFKOL
r83zC3SYz1Z2aaUZvYXMQfLFFOfqJXmRcJ1e2dj/TxDT0uFMXq7NYl4twm+JnIBv75HD6BwCFlpe
7RPZ6dmWC184yRt32jU6jXtkv2AdRO7mHro1QjYEtiRWE0Jcegu8iXTjoBnSzAXwJDgdTzy9KXx0
orj0lxI8Jd+O+jX7/Y2xAMOUQ/jd0md9QX+5Kg8xAseV/pcAo/L4M2+czLd8U28d8Q6W96V3nAtc
1R6eprQo6ErDTnPD2tqfMTsLf5VBgFELKPpVgnBeVM6m419BxNAwKTyzeNlgRXwSttTg05qTdF2f
ofmUdYcgDIqPFE46I94oJQhA0WnS5Ma3c5DwPrebK6Ek747hMJWXkY5D2qbPjMEDePoR/wrcOQpb
IDn59rCXC+Npgk1SjE6DURCvK2QZjkcZ3XCBY6uPnm2QuUG4RrTMb8ilPlRho5XmhKiQr91NtVvH
2gix8pP7MzYqj6tDXA0f5ZpfE7vbY30aS5ukK7ADg5ZCd2JbEMQi3gXibqtb6i7QRWTV0nhTQ10t
61P8k6C9Mf/EyVISA0f2e6ue/EbpVfe2+MPdHzVaxsPouUQWh5ivb89iiYFTp+Akmgn1wVB2KES9
8TBPiVmbXz8q3PMsV87EGzDVRDjr+YZsiWQS0iWVvNmw5Hg8rXzYpUZXHedwCCOEoiLUdXuED4LI
J9BqTCRs30a4FrgpPuXmpKzbEt6vcAHCtOUyM9Blkp0f0zMWH5XhvLXHai91N6yJSbHrnYHwuUQN
PVUfTMbZV7Fnp8YzQlQSUruz9BaIUFwr/arnb0m28KK9FqmDhz91IzAivvzcorgPtfUF5EW7MXwM
y3bixL/+l8zdO0uGhZKzunWsifP4l6LyZhb/kqil/QE6MFCI3+4WKNuuqP1WxCXcSmY4k2n8m/36
j2pf/GpP7mixj/cIvp9kAukISgDwMLHTHun+Iu1FvbeTa+qCfzUAvw0S1uhkrjMHJcIfs3pMhpWx
8Hk1uB4Ob+4XEiQgEhCfv1+wGsrKxyDv6TEi1bRBVYOcwIapRdT8oOktmIpH5Vtjy5yZ+xufT4uc
+gTCR43xf0nwxEa2PlOBAIgVxotNmjrx+Ew6GD9fKnn55PHMtIVG0YKJA4UB+57O9Mvw6y+9cj5K
8KbdIRmshmkQhAWlv+a42P45w7OmCbYnHDLx4KuQu3iHuVP+b0ih4A/cWUifeo4VRLS48Amgv+rQ
DjoIPF7kXiffPFWEzV3VdSx8+Y/m0AU4RFvSCycn0u9w/JKBhQ/51R0hgQknGY4oRE7BAnOlf8c3
jR8INTTozDi8Xs0ZQuaxFTRb41Pw0Eqwn8GrW7hpgzcO8s5hsqdRajtqgenqALEaH9t4Tfrzg+pq
0lBpahDQ8ixNGoxq0DNYIIjChYKKojnTsrXR6c+ADqW/k1NYv0i3pXEEO5l8ad2J3En1S8YGNh+B
1WVC3RipV5ZMhERss6Jp38gZ/ItAoT2GB4is2FLkRafOfApfHIRgCm0tS1C5Vb4jbWl4CwAY3+We
vqG8WaA7Gbb93d35rC46eTw3UWKNRQccHCs0hvOqtJjTwYtLgnlI2VZA2r58tg7RMJGajA5k5Kbq
VnP/0lcyXkRkuGRQMta7uPtIvjoBv2Je6StKdAfixplN+AnEX4U2iwTpOKOC+pSeCagWObHwHHnf
7Jsy2WrIb8cLhjI31LZxNVp3ww/toD/Jm2MpB1cl2kE5m7gOox1mXm5PRzIU6kUWGVzMPJZgtGZ9
mPQb9K6BjbFCbcnHgwHEZcEFBQMR6Sm7asoOCADIQJqzGOD7rDmEnMlPJQdCmNExhwYUByA8CUAN
MTzvsrsIXIVKsgNyX5pD/wbk5pTefZb6i7AvZVlH3IU92EohUOjRHqToIH+WhrFJ+gt6YMizUFv0
1xSsnHJnmhG6pe5eBuWaaKj5R7XUWKhIKak8B0NUOYH7q2FCCBra+nGVFeYJMz2F0pRBE12FTumX
JQoydmxqoSR6Acqj1HsgHn7+BPim2SJP4wv2rdNh3cVY7eQe7l9nFMBMmgOiAzd7Yqx6u9oh/w5W
xMugg0ChBsqZ4jfmIAlcTNYVgueOmuWvcYRqrCS28hMQ8bHo5hxyt95SEQkaIP0ZCeZVwvo5R+LM
lRzuHaf8l2BMP8fo2zgs4TQwaPJdKc/ETUXCAvA6or4TATJUAmBP3f8QKYvWC1mzTEPxTGXttkuQ
J8bb8XRFBTNniod6834m4xCzqdnZriLdRsIpucZrYn+JlXUBDnaaOM8ywsERlo8BNMpwkfJNm6FZ
ZVEZoOAiwlNKFzKDYNlLV55pxYy+x6ZBNLEk4/WjXRwNdEypSDZnQ0J+OM56QMpf8n086nBlSFQV
dkTvzNE7lz78JlEezSgnn0mXgbtJ1uGjmbzGDSqyEOeHCVeCeQvQF3Gh+gInG+/vmWQ8lOUqT7xN
LTZ/UCAhmZTgN08nvye+U7psvieKw731CZrErllis0znMWZFqogskCDyuIbp5ULMEQMn92g0edvx
PLDpsRx/6RXY+Sy20JFg98wxr45b6YSJjAoDDqDQ41a0Gv88hzm6mPOT7ngtOQSY1FkFN0QAjIZa
QhSLr+F+WdbMjny4iZ29mOQnR/snnt7FOWJ+YnQ3JGZMi+nTn16zWUYLEwONVW2rWWJJFt6GXXii
umxKinY3k1fB0u4Y7Eh7nuVLebYjapq/Up282RUemUgdnEKr+kCuNW0vX3RKWhSYji0OM9ESLdLG
phLRJPk+siQn3SKeGtGMZ/lLhoyxh8YYRORGa6FkukXUItGViseM4Zh3DE0cPWFXUybv7KgwzF27
eheK5FxBRv8vefTfbfnNVF5eScbCS6E3BxopQxGZE0j0NwrjOL7IEGm0b9OvhlrXW3LLuMDatld3
yJ/HaEvMtzWx5xVvKlXIIx6ZgcMw9C911mu2kPjCSbAurhxIonUsWmgn+eXyyozBf9Is60YEtyzo
n5WwH5wnwhfyg+zzgNKvkktM9CqWHcqopmPXLo8WwrB2n0NlePeUPG44uqsUnDUfHpXwT5JyZ9oz
JJucxgW4h/gUORMU4pf0q9PfkvkwyJ+ZcrDpiAqyXxoc6TY+Ty4wVJ9V+3YzUi5nAkZLzj+0wHNV
keLBVZ3wl+AUY2Snhqa2iDYIzfnnChg27gUQpjLmLGGn4ojib1T4w5f5A9v6T8d0o867W3FqFuqN
HhbQOXFrBksck2y3GgaPk7pjwRfTE2iaIp/HzYMkeDSHBf2ekLPGUSODtFXuWAMwzp9MbdU2X3l4
gPD9wGPZMp0fwOi/4YkiAyxSQAf+Dt2QzZBPFiXnGrK1av/XhRrFpgPIFHOkNLtfYEZl1yCrfvJF
uuTB8vUZGzti/wsMr+CdVNAdcWTl/EMHrpP4K9ZMb8S11HvbXVBvYjnnvI/cPsNNEt7Q8E7DaI+p
JC3v7BzQudFafPIzPW9F3yeLz9gyOm3u5JSwjFWvlP47gEVqP8WHiXcgqr7Be3iegFE4X7Bueekr
lq/05/LGgUv2K/xoGqwn1JtL4gS6ZyqKDXxGhIsR+B8R//LD0xm1qLBmBY7L+7gqFpzr5CX5okQD
TPFhonuu5QMhhvy3S8M4Bxa+zNRA23YdWOkPYwfAx+rDtc/eeBW/MhknkwW6/RO8A8KyhxNugcQW
D8DzHMlQ6lN9PMOr4oV2TYR/da0JlxeWQrCXPk9EmMbBQK2yLtZq/aejHrtHngO5IXLEQDBGIq20
JBBaSvaTbj8JnU92xHlBrIQy/RFIMI4Af8AVwNCMefZiuuaIFmYrqflCZMuChrv3N3MwungBTl9c
UgPcFoeU8oyFJmGImQmM/cf/n8G0OcbR2hJHR1fa1eCROHp7wqcvunFH+loLcDVT+lK8EeZDmeCS
d2cPGOKzFYknoz3HbZeUxLKpUigcfH+OvPnFOdDuDWdJKBQFNSgWuO8utymu5dXn14iH8Gcyq0f+
BPTT73I+7h6a/zfRV8E3p3Kp+qbMWIwWGUd1n6CJFkZogkCAyN+PvJ68TOErIU+oPURkppI/HGhn
sjIDu/I3BR5oiV5py2znGkcNDF1H81HT/MR67hEaOB3XFX5bXSI04v3u39AdaAV4nvI5x+5yC6ep
sfcRK37/1N/esBD9ldm/FWJpZHsybJoQiRSCrRkEG1oPMpEg+GiLksYQOd4gVMgcqCXYCbhSjX9y
1hE93v6F5bk4wxRz5gJBbF64JFVlHPE8rByI0POKv1Lv+CHAtYZP3L2ajsEuomFnw4br8iFyZeyl
xMGacCVbm7ZtZsxuDMH+Ycz8Yc0XgGmadNmwYISjU4/xgQhYn3KggOeLe0RxcYrBxgZpxmemBBie
l7BjuGlTdpIX8gaq04nyeqAswhzB4L42eiyX07TdMX5ySoDUxfcF2BlxqGrcEaV1bzxiRv2VkEfA
FBxRW8zaSHwwfw+aio20VXZ8FH5FuqB93qD+5cDcvShH5wjif4mCE5/ZX8I5djhugIHudSTe4Efu
fFKXMiC6MAWKUZasu3QX4yvgdSg+MFqkXq1hKkWO4pyajlX/QyZyQkUWYUAcnCVSxTD9dIeOBmXK
hWZuvONjdcVCAO/jKP2J1s2LBZKfytMLOejP4jO2m4YoYAhjaJvRuzhI12Y4ccQrajY4AOsxvo2v
8yXgUAxJBcTLOnrpCIEhGbSElWGqw4PIKZMp67fdud48dEkIsIZ9ekHTkxh3nuekc1DETsR4zt0t
OObQ61Ks0s+xHpB5zpSVeolQMeOtvVYvRjbYAfYHXLG65Kjb8JmotrEvv6gzfckoQdjtZsWLa+V6
oIAAbwjrPUa6ztZw2dcvWplSduPPCg9cwdMwJjsfK4JiKLz1HWTIFV8aTQkq733/jSeKKhhk0fq9
DogjxqG3TgHBk5XukVsSjKDP5CK8al4XbcYG01PqAl2oLFmtpIOn2wydIwKPpxbACMWTds05/DnG
ESIa+PHSa5gh0YwvavhXuGeAJ288ZOhkI3JeR5aI6GBGJuFVU/du1I4xaRPuPBIg9i32U1KLDuyG
KCzUcK/hJ2C2i4K3Wa3T/zMMeRWQFR+Ynhj14Gw8o2aWcWnn6go+asX2JKELhEUz5w35sIQ7pQ8/
uRSAiDCBJDKlL85FeQC9aIxqE3M2qotEmDGDmsiPJtoa8P5EPaLSI0+JZ7WA8s7+CtomSKQifObT
HqPoKmUkZznGONyCuWD9UwPzLxP0GS9bidzKpxF1HCfWUh9dBBbPqD+qdyUxLF24dClMTrT2Ihbj
CGEjurVc1Xafojp1Jjn5YnWI8MLHyGY90z9VmFPMXLCVt5+iogBi9KNLJfJYcJwHZ/JASaohmodN
YAmmPeHLZrwcn4xKKb4MEkorLwXLCG6xkm3TrlqVdbAZlWSlCyPqGgulXTRYfoac3Vvct8xuIz7m
bZqbRkMiStfRUv0he3wQWYgIrWpd5JxYYEuQnSyiFaZ6tumzY8YfVVEQW0WEMYJaAg5M6Cl1duog
CWYd4tam7SxVNQltOZjet+LhNIWqjW9agnQmTNEW4TbI/W1qkN/LS5lpMMCi81+hxe2cWIm0IOKL
eKxCZxIIqXTpnYkyPn2ue+7jhqBKaVlKUPNCvs5qmi4Aj2T/lbi9FTBy9Cm7oC0Ry56sEGkFoi03
glPqxdwX3b/CBC5vNoMEvaHkc1MdAdqtxP7mAcENoTEzVIGqKeZjZmFcXSnpCSZrxqH3/poS7wgX
4KPj7e2zg/j8KPJmwmzlg6FpBByUl3a41sPVTPNdOED7+0tD2tY7JMF2hLBT87R9RjCVl5H/VEuI
Xut7HspbObw2qrwyK9yaubRMzMlfSjO2qYE8i6rToJA21HDVRMKhzqqDSIK1YSSrnsvrN/JxIimn
uDFOn0iYmxzkO4io/GEKcPW4EtF/8LMyEYOzKma2wGiY6leVyVYvDbagDGP1uH4iOyo7ehm1fe+h
MJHOo9dTQvVWGN0zLgryzYhJmIti+2dGeF6RNNfqMkhRbvPQFp+jiyy/LgAOkF8R36h9pVKB9OUv
R27QZSvN/fbJpDJvvfcuzT9lwgDFYY9nuahCJyFPLMOzEGIQqD6+I5VXE/+pLEcEs61KBV9gPhBX
ufLd+JmYBPOQJvgZKDAZyLTXZolhhxIuhD5fdQD6tdtNi86gKpQKNqVcai4sLVJFguHdvNmGQsC4
re1G6X8TJpQQCPB56CzAMzsVpp1EO151XABmm3JQp98YO2LbBOc6I3hE++wH2gcS5bNou3xfBLTD
4NLEfFQIoK8x/3jm1osQTUQHUNClsR24HkCRPMLnCexx2LG/LCbmsh3nN2NCoJrId4B+8smgzUBt
1MacJmxMVc3565PNJu0YcMLIrHXE3OuzpGp3vFupeEeI5H7eCSRAKncYnCew0qmliN+jwVQp1Tm7
BhEdiFe63tybKaDxahQvjter7OnHRAGBdh9bQyKrW2HS2RVSzZSg9tzFfNL2exOPKNpmL4P8WbWa
N+tkICwUSOPd/2DJJHRHonjpQ9ptPncne/5FOlFQUu+7iK/RXlpm1Eb79uRm0YeyLaIyropo2WfU
7LkpDgY6NcK5V6EuCUBdy+NE7qimIHKk2AqkkNYtT28AL4VMYqJSSbPVWY71oV0R9FCKt7Z1CGGo
g0Mv3OLkAgGiwibwagQkDOmog9BwwMp56GwrjdWHBFG1pjU2XsR9QtYCLlJCbLMOIioV5rzsalrz
niH+ogwBO8GqhB8y+QAoPbvu128hnGjdzEDS2uBPjjLgbTTFCTEYdWelvrSQ4R3E8JZNKkelEsD1
WVMoDWMr1dqVmbuWBDSU5DDsLDGRuqshtLSUJkXXu5W8MdqE2CFuTWXK1wnS45AVvW/Z83UZgSvK
ubDaeUrmmAFd99y7LAg3+tDhpQI+SXqmf7ZXRrCE0qoINU134vE03QBtnosrkNiXhthHUPReR4SJ
Gk8iw1hBQo4fDkqLw5QRjpGwSfswDORPy4BIlt4SapsHM3jGX+p92DNT6NAYMnHmKPn+PsKuJ6yl
XaMXNERHp9G8WWGIpMV6pHLsFEemtsvpWDFWfbfo1TPnGPInaD8gl7KOl8PkpXe/Ec60Gnewt2pI
OAgOGjwcSzFlc+G5+ty0z4UWLZC0onpnAIO5BzhKrIs2BvQxNpAoiWRrIqw//aKIt1X1FpQtcZM1
kgey3WIw+PTIUUnU0RE6UUchxkFELymTlOKDlo0zirDT3aXOSaD90tudQZFqwN/Dssz/G4f9Chww
B5TxQ3OaMfR8QCc72IYOzUeAil9hQu2iax+Dojn80cTpZWFVGL+itJhUyw62t2gedIHMFc7NaUOz
AayiyUKdfliwJWpYBgCxxmmiuUtudYyoHUA5IyxEstXmLIDvDZcKNEINKYo+9xI6N+M0eo4HzU7g
aPIa1SmNJIiD9UbDxmXMZI4aMSpy98qX0Lx7V6/84f15V4prJyaRTLE2j9AmjYu48jeuC5/qW4xs
n4GWhVLQyEonClfkrQC+ruUtw1PnIXPldZK6owqhgV8SfZi00COgfkF5KtrB6L3T+MJJjXEsivil
k5Ji9NKmMBSn5lhQQE4ZuKG8mDMTE4EWOxkbx7gJpY32/3BZaD0nDTxWWC5xjKE4sj1XP6NHCXMq
yNm6xg8bIFbw6myvZDoO5GafJaOXwc+PYEnDX4gy0dMBrZ3c/9NJmZL2ppaSSs8DLJM/BKhNhRCy
dwqoUsJqO1uSFf5Ub2s6qwKzaDTQA9vuBqjWwT+1gn7J4RhqYldAHTr0hFOeW1Swk0N8kY7yV3D+
IASZNZvPsbMER7jI9FJlVgzRx5s0inyhvoof88Cu/cO6wGsEhUHx0d3nHxyPtzUNMFOKRRDofE7i
u72ium7fYHrwAXD46mmyM5b+Xr73f5xviWwae6XvwZ9JrMJMQPQyy6DBpFPFbCdMsYHxoiLTR+FC
XgQqoOOkWtRI95AhHHpAoBUIzB1fovbgKY5m4VuYC+d0qf+CZeEonUY3YPt7+zKuyVo9ROeCSGrN
kV75PWWJcbKrOzsKlnKXp/y/ats6yp02VhCLaUbRAF/IY1i9AyWxW2PMmaVInogDvYQbSwNF1qeX
z/TVWLSvzb1vdI5TeQ3QRhsZsWljTHyySy8q8OolOelTSMxjf4JWtyc/n1t0wtX2k/12NGw+KRgi
87FYQxeyTooWU+VI101pqoIKrt/yfXiR/yqBL1x7A12zlbnTcWmGldRo2Av25apf1c9qD9jYr+AX
VpFdPoOne1R/Pn8Unvx65CHm74kDJbOE4pimh/aGl0/gzRwvcKrwAcDDackbPwy1ig6w4xj7uiKr
aoYQwm6WkTPShS0SVbRUzgvQnBndXH+O/OiF7rACzk7Iz8t3atVbrtNZv6uvGqCWlag/+zj1fo1R
6kKDG0mXYX4uEfbyYdSF286ACGHv2BdQwLCy0GzSzpD9sJCCXzIBICS9+Ht9PSw/15DqbZJpvpgD
QCXyFuqOXOppAMIpQKWQWAnOfAYNQqv2xYENaIFZvb2yUHRn5ANbaFB0xWeSqln2qOEmH/0ZnIZN
cSi/eb0j3EmeS54V6iydzPPU4EClIyCqgYzYHEdTlYLDVqd9OF7L5tTfYmydiX/dBmfsOg2m8t50
ylu8xDMC8AHeCo8JI4mpnZ9A7dlc3IEJvfAHNfOai54d2pW/mFjpniX0xVDPWk1F6d6kz3s4Uljb
6XjUZ/69sIETxy8/HVaE22Sv5s6tRuGGDo8nkL30W7bSw6SocJK6Ky/kiDJ8Ipp77mL2ijhdJfhA
PzWt7tw/BrKOQkCE5hXRCUJKNTYZ7RE65zBUgH+Mud+LVgj4LxXNooXiDoJqUTQHlZE8XYt4d8Ls
0g8qYcHgTZE17vrjItkL6DN7ZZEx3+J6GpcklrHREOwiQi/xQ7F6YDYxRZQHFcv3tiLExtjFV6EB
pUW5uCnFZfRZyNqtoe5CtIoUnDBeuom0z7Xhl44hgdrohCFwpxfbTqRlGB8INHeoaWjjAspU9pON
Jhwa+qYVgHtk+jFzja88R0FzKK8as1jWPpwyVYsEfCrEe/+/gOYGyikRbom2Y0gmw2gyhdPKF2Qz
vIHihEdqvfD8ZYdqz1NVLgB1ALNQDaJVoqekJQpbm2XVOTNWPikFSATqNeAYBRK5vsMBmCRO/cFV
OAOQAL8C4I7RgqPlymB9twSbp/QueFe1I050Nfjrqlx84gMhLLTZEuk6IT0GzbTHcazOjrII/nYY
DAqBmqPaW0RRsExwbkClDlbak6W2rGmt25rKJj1kyJgIiVmrzpjU8kS74P+W8WIMM0UYyUjijy8U
e7Pxa9Kj1S0FuNSCuJwhsD+CZKM5TBr2nxDPsv9TDJP5ULuk+2QOup3fhMOrR3LtgJ8IpLvkfN0X
+TIHDnKHkBY4EtaQY4jCHCPTFJO4hw8yEulYAPlfIH1p6q1OZ4locxgI0ePjJGVi/GCzxU0HpUOd
m23i8ygWnKmpIsNI2ldYkXr/2yBpSCYCsSOEL7yIiHJ09OyKBAk3CQ4uoSy6TtFyR9JTSFNE680V
AaTOJLAE2UHfG2wnv6E6oZhqU38UQNpVkuABl9ulbGAJxgRZRDi6iSkoWpoxFLRXPFRDi8OCuoMM
nFIwXoVEnw1/RPpTA2TtBe0OeEpaclI8CuFEjYI2A05Oo7HBBwv5vPWRl4UjzCaYlEauUEQeyM2M
9AeJRuVk1VFVJa8kd+N/6CJ8ZAI7/T6uVj6GeCQIPTfLDoUtiSPlo2yvpIeU9Uv0tn5pC5WtafNS
mxvDnp8XhNu62asGQSPHgRvYB1vR3/J7PVGknaN8ToC/abCAi+tUp/Xfqvwk14CnOHAfeoi4AreL
S/AfJvcUMRxx0uOn5+cX1aMU90N0FetTJDqGtDImK1F/hMJz/DzVy0AVWtSPEFAvzPd68+Df5t+A
besyp5zs6SUylDlfuKlsfr2pQUgWqntR4KtqhxDRIaJ8DffQGIkM2t/2K11dBQFBGMYGTmmItwXD
gbbyeja+Sc7ctPpH0nltt4psUfSLGIMcXq2MULQs2X5hyLYOOaeCr7+Tvg+dTluyBEWFvdeaiz1X
SSSRfSNMM6xXobFle/WmGU+VfxjW/NO8pS9dCijM9qrFopVNX3J2tBHBU1+zGYcnw3x1dfRWUxvF
9g0sANGV3b/F6Nw7+bskq+PfJD0V/5mHm0C/TeAZmr4eN7ECr5K73+R0V6h+BOEhmQcAMXUJf5Us
HM185nUVKhyBRm9oJO7EfyYDfYY+ZNHgr2Bc9SZCu/9E9SpGSnScyaOp62UfzbMCNQvq4SNlMmvk
CKDLVMBZLQOcxc4ja64GOFD1GQDQJzHDWIPV1mN4cW4Ei49oHXEqJRfeVmW47Kmy+srYYlPFwBFQ
IreN6hrcEOGO6Wdfkhu9NaQ1ej7eNSpXQHH48SRb8TOixrX46gk/FP6lQx/hUIiJ7Qs3Jhxf2taU
7oBUeh/Hz0GTTpXu8i8ZLfLukxHArZI4mUvjKxhOXZ2RQ32iDchMyF1G0TK0J0N/htWWkUsnebIv
1LekFY7doTvpljf/nTtoeEi1ucm8iFez4Hd0TC68gNtrOTe/ZnJh3XZZRcr0Kv83Sv//23k1/+JP
bh7uGZ1Rf7XNNQAJKuzcVTBBFPtqZx5DvGsUHXhEVB4XNh3dCQxwgdptcnlzoW9LPG/GljSKQbiR
IAf6xChkXlODd6qP6ecAOQf/RfESQN5Mr0RtRvgOShCdE+BzJqRT+W3oId6a6Bor296gWLdNOtds
EZ6cMvtvrE625lWGJ3eM4LXDr5K9Qbk68cvhQvhrU/ccrmMFnVIwJTHoeu0WOEQ+ryIUEKis59YL
BEVObWy26rfmM59lF7d+jmJnFutBdUjMRB3HZp/hlxosLc5fmLiWfDKLiwV+pHdL5ZLZz0RhHc9f
vEHKBa0AeNy6QiZ4gTg3peIAgi/HL1apxuGc2Igonuc+Z+2Q6Jq0zIENeSZTuYsYUsIdcOzgWi5W
UfHBLzRt+ifGxffre03CZDyLI2cjkWkvdIIzDJ+HXyXgk0JJaJPag21W3RtYqDuTQjVK/yhdiNnB
PHEpMpUIHwMxFdGnhNRJApIqQy1XkQihSp1wGnXYDMLiszSeyg9Um0IwKetPQS/WYGkR4mUg+POR
IahUW/2KP0Ynh3WV2XN+K5+XC/vCUJhfotMrj4cXQyvkhc6t1p5GcgrqD3a8zeiWvOP85vmnwVk8
N5/zN+iiF6l45k4Un+Q+iuhHml46pxpLaBT5NEIirrBMKmcxqIdy+FTrF05XdbqFxKOUtQuBUXlM
wmNinDNVrS2DdE6pQKHRnbjVnB+75iPzPT9Go+AZ0i2L/jHGC+WTtS6MfpiTu6R+Y3aupo+MWW5e
86zRmWslfZJijdPfTj7NrdJ+NTQEI3U7MaGzpvBE8wt6Z6uW1zz4QF+WfIvhSNtsoCRdhBECok8e
4hgiW3LuyGPrtA3mqgIV4J6iLr3CQ0JRPoSfRVZFSHVcBpGWfnQa23lExiOlQAVZLP6YFLG902ko
RpiWm+hpFjXYBabjeRvALiVLQYsZ1P3kaD2ZVOtZqBNWrNCnGA5pwecZGTT+f+Zsis6rkXL7yAT8
HB1MeMmY9WzLX7OGmgl82RF/gaBxQaQd3Lp1rCOKGpljgUaQaBlG3d6ILaLZ4Nk6I+inGtHCuK1V
dLVRpVz6Gvjn+Kis/chH0BNYAny8SYW9I8KVxT5CRhs8v7zjYykwGGpeYVvWykJkM68Wshbt1fq3
rXEm9KiGG0BvOrxJHgZWjYQdSJHIXuiwyTC5M6wrk8nlFizPPMOsKPNeo4mIMuOXz//EplwV5D2H
V74ji7WWLmKuarp2mHtie1tYmGgVd75kPXuREvF80/LtxV5HdBJTNR5j0p5Netsg60K+ihgIXAES
E7HLaQKxkn3yKaBb+7NfWX8VuI7D8VHQ59A8v73K8Q5MSxqfDU67lut40ckKIkptC50zRdh9+4CR
0l8CHRZKu9dGseK8lOWbDj9nthHZWk6P0swnc83krKe/Y+XFMcHppAVZ8nZMz62NhmSXOuRanVvU
F+ZBBlwvX/lBM968UapCiNN6OoALzHsMMJvaDfYaMlu8DK5feRzDTz/FlXdEgYLbmJmf96QwzwmC
gn6CnEKb/w41UMaVhzmcohAjL1iXxlaX6NlxHXaQjZE959oyQE3a0jv+EMqx10nwe/B54swhN2bN
u/BHQrql0o3Oa3WYzEONt5QfMn0KwWThnc3YU03Ewq4jrqm/0p3DHAuYcbTazHQz/HfqMvEPIytG
fU5rvDrugKwyvMLNbPGj85X8g9Ne7c7NDBwrHj9PfbCiS4h2WH8l1k+OI7amdzqDiZr0SahQnaDN
VajIUnYxiBWTIlqm8VlrziSP89Fk/xprp0B9qA5rnBfi8/FPo7JsMHpGH0a6tL4NfdnRU69XrFNj
s22gywfnXHeZzZhmTPoVqsGWiGZunf8DRwogs7gg20ojGD+UXCgoGKtCAIlFLrxy8rNT/VIG9pM1
NU/l0ij/ZISM+TanoiXFaLhw7dNZ0BDGeDmKsdybioc64R+frtTx1hDnSB35MvVHEfyDpImqlWvP
npIynEwVhHsmF16gE/kcI35FBjhGbEu8boB6MFGhtB4Mt1m0geaU/yidr4LwMt51/kGU8MjTpo9c
+wlYDsz4l/9ZAz5o6Ks6SOtQBFQPI1Ew0m+b0iM0l1vaxb/z/5d4AxnEg3RjQAT9t4owqnSN5gjh
meHOhmbioFJt2N4VeArHa5fMYxPgK9Q7LLWYIlEYRCz+y4ImcEnxrwCHWFISRIcd/4Y8ILLxkAa+
UPVQxitvwXc1pVeJLjce/tX+DWme3MxNeYW+dPCPN+y4zeFZwihWHhnrbUcZfMtAD8XZUq4i9GQg
Dk08wx6j5JhWj0J7FNV3FR/ZqXbSq+/PDqR7bRlP8wfmNgTBjm48A51zAw8ssoiupmD7G2THbnQV
si3BvTZzW5vuJfkA9YY3HkIWqxWjXUJYMLgKh/f+3PXJNovijRTPjjJQYzmXhrUXQRjtERQczrLB
VEzLZYCitjFLT4bLY3IrNR4vHUEAmtByoINEqEKtrFVSdcJPJ/+uArbU4WdXnyvktlLQrv0y3UY8
NoG918xql6QxHA5z11RHIVmbdpLw+tlAsLFpxru83RRsr60lup8ObA+f13IV5acnktFfTdYN7RZF
2DZ3yR/Cvf1gmnCKf0my7ocUwMmmS704fZTVucZklyVXafyOGxhUCj3wCC5HhGIW8oqKXdYsOZU0
HhNCL99MyECNqxDFyAWPxkdALhaxSjw17XlM1pUDf/WXgSSjUmncVvuWg6sdIgJymRQdgvUkutPn
afAy4zzzrzKPN50f7vxqhOuSPEDxqOyXVpwjjWgCoIIec0olHbBU89hNJiEDCz5/O25CC9H9T5+6
VfKtUTBx9P3kE6OHrleB7r/kVvIibi7G+87ctsBfgXSWcstk8Mvk1OMwwifJnhEUj+4mxBR34a8U
0E90Xjb9AJkQNygMZ+jfMRnHpP74X3WGGItHqaA2mOGxm/B7xbSeM4/5zeEKcimYTIzumLEfKXgu
uogHT15l+rk09mXG3UAz47wK/zWQA8xUT8R8f6ZqXkS/ovg1ZDfw/Z1Bcc+Wbn22SZFPY34yRPdh
QE19D2mq6RHujYhadhAuC3UW3DjLMeE86r9iGRncv5gyWze869H74N/18BhRPbEPdmx6fEROdrAf
KBmGYDFVDE1+uOYTVo5ris2ANCnJjtCmK7yFwomWNma/Nqh2RnoQIJ7YaWqQfBzV2RixQie5R9OE
aS66yRXOHMFWGBNjs96U1THV5QtAzmakSJFDJYXK3s5JjtTz7Qg4Ep2DvON5IT+4RgOp6BRcKRl0
GjxaHLxJN/uiPm2QACiq0poUP+suR1/6uHeUW5+7VHydcRtSoa6cv4JmV87UFcqn2q4/ZWvPXGGl
HMazV6tpUL8/xo6b63+3A8vxSwsPkbA3gbpL4l++b4oTR26/tD7mwyEKrMuFjnwnTGkqOPkixl07
0F2Qu61WHCM88sXJqveypkFtnJamVp5UCpQ64rgOMIpFo+inlb4GdHoFBMTYyt/mWSCbPiU+ryPA
QN2aAWRuSt+ku2scZuvxx66+Ex8luP8vI/p0pBNimui/qTi1qJjljJC5v6p+VmxqaB8Y4jUon4p8
9m1gNZVyKrSvIT3TxonVa96+ky09Eqmnb7r8WLafTrg3ra/R/jKLO9twvT47nADsnx4mZLgbkzNZ
J5U6vJUcKRSESyaPJbAsk/2i1tPQ/utD/JzzIH8aDQW78mwxryd0Ow2gYa1BW6nEsNDdtPIecH9r
nkAqJX3xNmoPzrOoSeXs5FDKF8eRbzlrWRXOC+pdsd8DBQ7xTFqXe46iFxqzdbkK7dtYfnO0Bcwm
aWtR70VC/ckdh5s0vER2Cfx7P/wFVL3VMV5kpWeMHPLKhY2cKzNmjOqXnQPpIN7wmLb4a0EJKQdz
2HbagxlhyJ7oRk3tUft7jMuDuYk5GLauYVObmOuVSnqacbKCdiGCbzWj8sfhLg4QJU6kLqBgLVHI
0cT280cW3mBzhKjdq9VIpDSaPRXEIJyw2VM3ii+Y77PtrHuj80yjVcJwl69H0jrEjsA87EnUxEkM
Db0oOyfqSVinPPhtzIpnrgGwgkYeUzsHzwXWBLoO3TcJUTjghk/KWDCa+3aXRytwVhqlU5Rvg3gT
f/B0ogoZ8TogSBkMoZfkS5g11J3yfiPpJIutco4Yuqd2niy4znfD/1ACnOYo0Wb5YEI+jbNCJooE
Ey7pKLbjcJLNd1scctnTAk92IDPNme/Uz5mK1oj56Q9A7yLloNWh95xxbYyCkNJdKXstRd52Ty+Z
SwVajEiNFHCZssKIRXdGhzb/z/mWdzKjEMIJInm+84tGBMOSBhlCfNqskezyBqx7kH/aP1pIw1vE
LNRhBpQ/lId0RLEXXGbswAfVcOrJCAJ7KuY0vcDOz8ZW9RNDNg+fRSzqudoRVcLW6k+47ZO+kfSq
4lXYrwN1j71E7I2LAujorb135LGhReIg7NC4QTaIgwNI5IKjUkKqABaOgv+zkElbGnARYyzZ5ezi
kzWAfTwXnMGUp+ZyypTZXTX76SqAGWHSHJey8j5qv1H2RT1gESc89QMG9BF6kT+sEP5aXf2WxrwK
Ye1YM2hw1igjfWo+S9E2q2Ck78T3GcCD1RYK+dm5AH4MUnxScsq+m0ypZfwV4IgyiW+n6gwou0rJ
9EQdFrFPkSQKyxCyys3EbjKjCRZ6hfmO4HmWpaPID8EG9fJPxLJTGwfkqhFkskb6s5AaTKYPY/qS
A/tB5h7e+5qDFUzCA4C9iQk+0IilEi9nOsjGAM/6QvmlCVfk91hKt2rsj0R6xTnhOUyv5L7qXq9f
8tQVqStJxUofkMFE4dkqgVs7tAQaCuahm9J4D6JLwYlcj14z2j/8pA7WSu1GSOdsRxcWvF+IfWXw
pG9HbVyfLEPn1WM39gFKsZOSanxMw6XRsSZjI85IyAldRDRD/Q3NfDnYkgcMxOIAR2+hpGuo8atz
2ThrVLTQboXKD7mVjfjqFcx6skVlcpnYoJjqQ8I+JEKj2FMnlXeG8e0AJhrYsWfPKJFXxvjl2DbG
ouwWxtVRR9WC7GDW+2E4N1r4WIh7Ghf9ui1haUStSVKwmY1L2jjl6Dk68mXQ2tG/YkBkhQurbqjq
MJ/q/E65xomtH3JQAZSB32YlTSsBwYzuSUxFwZz2IX6FmCXbSZQfswTrl/VfoiaSIEJilVBeh/c4
/kWYNhsq7BjS+Kr0AJCwV2j+wN36FuPihP6mrFcwryw4HCTRMN1xFIOtB7+CHSq59PJC4dgY7zLz
P10sJwI0A/gCX0inbLEG+SwggVGsHMn629UG++alDFU/W5OFDK97ylxykIhMBE+P+g/FXL0ISU8k
RYiZj6W2ORXdTmZTBt/3TpiGEnIpUDC+Ed4c4POHUMN/VM2WYgxNXmxQkFxC41s3JLpGKbgnrKAx
AoD8gHSuyL8T9mSds+PeLce8cOOcxkR5EWa5QQ0mp7Ub6s0lofCQZM8BZkU5Hbpc/rI1dP0DFU4M
H2H1zxo4FrA/VK2PLP/WoD1WTMdJg5+ru0BSGdjtpgleTTQoYYiNmv5iqsFftiiN8edl9i/mE9vA
Kub9gNUcMiqqyVylQnA2dHsf5mCb4J3ENz/n5LIFyyUUH6X4F+TqF9qUHL61Y2V7c0I1zDCYJSx6
zn5ISfB/wYYnAkUlLJNFUhmIbsQafgkoaho4Xh0FQbGNt5ipdZpDU/PvGtQB5TeoUBW07enKwE8A
SSi1i7afEhIX5w8z41wsnA80gP/pwak0ivF6+wvmuDDfxcYJPwHmvdK5mI7XD2dq3YLqFnrH5ESy
6SkEMOrCxhU4eKlv6qu4WEoqUs8tzhD8Sewchb5mPachhuJr4IYrKxLktIM32/448NFxtx506e1z
+lP+oGug3coLUWEjWkZ9T1gSaK5ZNA86D2fZW3TDaBIS4LvT+JAIozCvxRtOUgTbZIErKredvEr+
5GyJ9F9Bso5gn34FaGh53WonmWhvlQ0Fqi2g98S1qjgR3zhTGCgoGLdAnBdavpXCNTYB1AZd4SFn
R7KS4i6g3MYV5+SjrujGEw/AoYiZDHAPXU0k8ICK2nVHkre5UtKD3x8EW+liibK/ph7hW54yZwYF
0vJWQEaoeFx14LpLBHccfFDjT/JVjDSsy3VIzRb9aWLzsLos7WTn1LkO3OzqjBO9tZvW7esc66r5
akBh+oAGOlrRsAVIpagNUtRk8oLNASoLtcLqiqkNRYXR0alD+Sij7mPDhPC+/pX804B9uk2us/oz
GLwehw/0ZRiuHpcVE8v8H6BPmYPB4FX7PgJRytiRBIZ7VWwahQgCKmBjtxA1pDebouk4HPvM2hvW
NdOCXTjQZLbku9+PSO3rqxOtjHrndIBJFhlRRhemWB0OJVm4wd6Ut/2MTnnDvKE0yxbkPNwasnhV
fi3bDfMXMesk9u2yA1vS463nxq1UUvBGr6Z2DOwCkGA2l+CGq/NArFPp0GzoFawA76O2YrsjYNfZ
17w5JMq2heo3Mku9kQRjY+iSNjgNpmZrl+dO3wT8IV2afodcesK2vRyec63hvdwXXDP5rf1DDQJQ
s5g2dIxNTol4v96q+dnFtbRM/U2l7RttXWlru11HI5Fku7Q/l9BeNDYpHVEjnE1bddo4zOUo+SgY
zVr7j479gZ8/SbJOzU0d70oo1gGPwoT/Xl0aM5tmFwA1lZYsX2UGXYTKRIAhQyXtWk+ajelHFx3z
/zRIm7EiVWpc+OaH0A6saZYW3IMG+C2lD9oBFSrffGVR5G2SnyGGTIS4qr4ZNDnH0Vq2prZhs8C8
Jc+JwNVhZNq2eTZC+xjp0tKxYs9oMC0iaAtJZoDJgV+tVK4t0QNMZXYDj6JAfKUzNeEoVokN2gUi
WE/QQaQPtfdi+Z3jTR4eh/ZOAEzsn6ihYphOrGMxfVnsFa3cQnrL+p8dxxRZ7CUCfiU/oMEXBQkW
h668N9k2qLelUiwUjrUNIHmaPXV7QUERUf5huwT8ehHBE1P6I7syTpOSYT5ifUVyRhferOgmumdF
GqJ+sNQPIqILUAUoQLLsXowXE1iyaTkniLe72tdc00SUXlDDNXDySvZrTMML8pjSvpownhxjq9IV
EXIKs7g/h1DOTFDP/PKkO+XqzwhVUDm3FgYqkDmy286tRSosVJbyH2hgnMwk83sCJBYt2/6XzUAs
oxAqyIA0sI4yielU4fSnjZoVLlVReEoJCf+cCBfBL48MB2mqYGnxayoe2NjSPvbKxqLhm/BbNAPC
fLiKMObYKuFH3W8sHzuFMhb04A15EIYZ8tgjLeIZp/lClQUQV9mCxe+/lRAEXSMtLI3odta1gA8z
x5xJKdZOenMq+z3x4yDDbMMv0qj83usEJbb/xIeXKac2MB2KFxu3sfrQG0hS49ugbPzmO2hoio58
pH/NcFBzdofMisOpVK+Zr+7CERtU5+zt7oBka0I3gtIxDb4bjtazQNSgtjFvoBI53SV8w7lkbinx
m+wDKaOSm0VLh1O5E/MgILLrYKATzsEWcbDY7TdiGYjLvIKid9aBEA2HETltxalUo9TNb5QwT8bs
VEi7RbiUhqj3/ztR0tKMCsTrzENhgYcZQ5pPwTKJAU0p4iMp+i850t6NiqgPVSx7pyRpiCYKtKFA
PAS76EiMrNTugHWwo1dpgy7OS+WsimkXqhpQQmLGch0yH7ZnMtIFRcNkaneI7Bemj8ofjEUPLcDU
aXLh8AGkbc/RhR8TXSk9wSwunhGyXkcul82UM88CR0I/YLc5STwVxPQ5uG2hTN0iH4jbMsjr5W3D
8p8U3HLW8ACniQQtyo4IAeo+e5XkHHo8evHls4cZORJqPizkvFg3vKVswAPkR/rqHqEZi4IMKToh
knO0n84WPlfwU+PX0dDsaod6PCQOy1HjmcEzj2l85Q7iZI4T9HUQic6jfSAA+cXeAPCHrnpkGnH+
44Q4XWlXRM2n32OAmQQTBhgkJVkPg35QhA+Ka1VXiKGbhaQxHwXsBeaVEhO/xF9GuK9QZjgqfbUu
eeaGQ0pjfm5kZsIJGJwuo7RhBp8FZPpfZP606kVutgFNC+nQTXsi2XT1xakpS6jbX7XGmw8Pju8V
4YfFGmFQda3AscYV6lEOflKEDJq8hXsf3dRkzea/NPe9DZyBpg0bKpbyN3s6V8ZvNx1NZ9tn24Rz
fk1QcB+tUpR0JAKJ70b/c+RLkn+NFCfkEZyX7VOSu+V0FzW6NS2BNzXzX+EfaL8/Qfpb5JpldOxx
XC3V5Lst73VCvM97Ku+kbBk1O3ltBq5vvPcV+oS3lMnQ2cgdbusKFRLvWv5SKB7tZ09ZCWE+AhPY
VEK8NeNZBmHYWl8hTCFxp8wFGzFtz8SXZdMZyBbfrak35lwL+UHEzhYCgExv7FtlI3MX4RDib9s5
1pfNLkkZSBexnWXsS0efpaFVEfc6IcKAmGcepAILZTn+SvFNqx7Yw9lrTvImboAhkky7bwhViD9a
+pB2eK2ydUniq0i37JYaDQuzgSgMZpYd0FQcF6OGZ5TNbatzpnZwu+2k4Z6ESN/75m0ndbDWOM1D
mGcD17MPExoGAHz79YhdWDDvW5iZsp+ONZ8QCPQMXzV9yoQ/rULQDXG4qtipTz5HHmay/mSiySai
RXXuk1C/Y3hVoFzu9vBpaSoCRNsNeIiSoaRYghW08C9R9kMBJVLs03xEjCjKhSor7HDg9C96Z98B
LSibxJUE22jnaCg4as8Sx8Za3ljxIRojqsAJB5ptdwu05ZQQ507rWpC12nwRO1mBvQM8IYh7Vijj
1nvW8l6fyyJw2xeJ5JrWRk2/qMJywx3q4I7zsCHkwK4G4j+sUrrj2r30jwFjIlxJ8cpXUBWthXQN
nXuZXakC5OG2MXeDz1GXrYh6phA8KfQCVow8h+1RdnYEeOaDFTFWXLYwUf2gwxwiEm1pnzLLM9YQ
/Bcba1iNeN5pnWB+bHcDM0q4V5E7YXDdtmxTeio+dtMvJJr9JukPTfykoE2aKiEgAw21U9eeo/Rm
AQwq6ocBWIXY+pyoD9QxIMvig7BQpNCcTLrVCJIz+FEp18ByKvcAQ7l6TbZLCFZMnmnx3rUHG/sm
cXcptuzlYLllulFBgfHQyqsEntQJQKsvYSnYK9pGrWJu7acxflAnycJ9La/4MaP59Vn9mZYN0lKO
moNSl6REiiaxg8pCPYzUPinsqbScnnn3OwY/JcFTpFCmp9Z8V+RdysPaIi5ogmE1odOJ0g/ff3YK
es6jGj/t6CoNH7T4xn0zvidMdRbUxfoyzPpoE8gr9+4GULbT6XG7U/nqWreob/L0XtKOCFNyKxEM
2vu0/m1UsqZV/zAp+rJW7H1Tpm7UqjvY8FuDo5EVvCva+38+TGbe8OB3/tcj6+yrQT1wZHsKyFWJ
9mNDPWQXgDQfmZob829IhvvEKHVYdQvifqSIa9Rrnsk5z5jhf2yP0wq/bhu7uj0xlxi3sphPDxm6
UWSphow2kDMIpRkWlLJx8Ko7pddpNcKrNNjYFXCbUqcnk9+zrHCNqP4eioY+FccANrEOdN9KwxGv
JrsyUr57CzNMii7RbxEApea+SND3s2n7T1vlb6JopU8PJ7tXuERifOBK/WPIZJjRVYCFDLssS4Nr
Zok1UXi3TI2AQ9+qyEZ6DBbFnI5+5Cn5vq6DlWKAmrMV/13MYSh+PVCVN94VPXnVfnroO5VWk7Nt
ffWQtQ5WE9xHGQPWn/5JsoLQjZUYKgJmvJ1WwaslhdT3C6+RtGUF2tga8e3O9DWqp9pEJTI80aZS
bxPThWrd7eJ7wnLWorPPJVrtpgXmO1xl83IZDUfRVp6TCq8wnGTtsMLqPmhjVe+2TXKkpGPVeJ95
CT7WEsfaa4Q1kX5qMo4hIgrhasz9tpEeO1oyWfzLIGoZ0YmOFBzVXn22AHmqQrnSX1/XHZsFVFyT
8hGhQ1Ugngif49q49P1k4Ye/bXCgN27jyzAh/tlUDGoEbgi5UCn/1yGgK6aVW8NUT0ZjH8cgwKse
fkUONQlttIylnfEnaQrPrc0OVpHjQFfZiajWdXJKWP3JhFqOSEw1VKlPjW5sfbfjH8o/qrX/4Ta7
U0EzINoiq5VV62EjKGuqDzHWJzN3ttMY6uBmpF8bNCe7KziZ1N2crv8VI/0GGdWUQlZOwdllcsyn
ZAgv8I2DNrCvoAZJ/S446e03eRRE8mj6nJ+lLbJoO8avoDJWkhRuxJQS9dYcKyC8+UiIlb7Tqcer
9UcGKxgD8sia03CUm+SCVd1rcY4XCP2X3JCqP0W5umDv7ZMu7IzElRJE6dbdezYiWVXTe08uX1St
EZppneRNtbmoJfumKv0mlfufzAI5GQFyyAyAscXIWG6C7jnQAzQEJr3W0a9qiPmbU78saNslvI4M
Y9/kTdVTxrY59ZL6KArO2GStm7gSCm3NNN3du+5qJNcRUb7zrQHvhDSPdwDUNcxfhrRtuYUBSGKg
CNOXa1+V38vBBvLWLp3wx699VnQDZKTbG7BtKmxllnHoc+pH9p8BFkI01ITpZSYS5BV+rclVWqec
I4sUXFiaASgMPhXnmPWHQMOC7XhpSx98JkwdfJbCqfqiNvdmF9leRldUUh2pAjYGPE5OYf5ogbaH
gkKYdQMGHn/s5BX8I6hkIJvyIa9Zvaa8fqB9dRUHOnuJlw3fBVf5QNLLe8XamIzFfh4mBTCleLzL
xGLG+A0r5CNNN2BdlzMaJxDqbYhpcxsgocQcY9vsKqoSQAhC8sveOoun2lJKKE3sdXuNGBfb+NXm
Vm9/jBTHsy1cS0kQHmsgeUos3tVBcccy+A4LNHSNssjqfqsIG0GltipaFRV9vR7Te4mLNauTalG1
/rFU80/ifjFSDwczenWHTMgIRweqfNW4Csd5w2ftzaHdmhBbEsycvs0+eWNJ5qqa+DICBZh/KdHR
6HK9SyV1UaPZF/iZzbyAhaQqyodPbTOF+jsVeDaSjtzGaLYJtWCJg0UEU2GOQGlxt2liTo1SjuXI
oa/8GQjDAUqIwkv8pYm1sY3eM0IiIsejRKosCYMLyt3dhyLApGr42dd2zblrQPJoXRtJXVvFtMXb
R283XTdFc9FppVql44KGHjglTzrSyQjzxsGP/izzlBqnKHYHqoqt4uxjLPcxiUGhmJZKAPsVdEUZ
9nPg7cnHxzcxVPS5ah1Ky6xSl1lNuGZzKUW3ycV0kX1UrxLGNooFpKIAMqeGLKXGh2KsVCJh+958
9LjjB8c8iLrc9hUWLbCCA9XbmowsO0zXAuc1KL6hfuohvm0SqqsQGr8ju6ra7AspxxzGk5WVB0uz
kSjEI0AhGY33sNLr/yQygU2/p2TSKOEM0rBrBywWyVeY3gB+jJiw03qGSbLPwODASVMnSt7aD0qy
LdRoXVx7MnM0BYUElTUFRUVpvfw0YWcib9IhdZVwkzfqj0wvh0q9TiMM45vlP+VseLckujDkbp2T
aHD79r+OLcWx1t9n6HwT5dZRKBxMAB/4JhwQYKoIVtpA8nmxn3QC4uIp3yudzZCkbAQqrDQEUnYb
dFqL9hPZL7RhJ8pw58IDJ+EQ2RSpMCWE7PRLDdpVSxMePIoj7fL4SzOf9kRHUzLqPwnR1YSfSMqG
e9EytGHzFAGAlrRkJ6VExFNKgFikc2u8MNk//QEOTIBlZkK6UA5uMWJLzBq+GMBBIipSuwWAwNwd
+jvawDfLAQ5jI+uf2uU1ZS4zMshuKRU7RcY3WPmp14geCfV31tTrYF7xFDGRphm+1cqjb5EaDZj/
m4mCe0vrhOgxRDAEHOgrTcGyhmE4z0gZyqkSFcnNUdJtoHfvc55rgtKltIN/fn4NFYU+vr43DHXv
yIObkC83G9uzJPlX8sTElbpt1Z9amH/AZE3/Ty/RXBM1PVJx77qeF9Q828ouSPt9rmhU2FTdU0JP
6SltZ5g5EfV2NX0ZoZL/MsCA9E9mH31NNY1hQdu26qb3Nmi8qjO9Mbo0fr9vGNWJ7B9Zo94Va/oI
QocUccjGsU6mNcdKjnGaSlySRNMEzuNcDde7kXwY5aLaNFl5DqPZs8PWeKAeLOHCmlXapcnBiwZH
oUHsiBKkC/C5EM60UDyoprkJPGugdg3iTtmNIcW3tHCwXSbJOXI+uuJDIm3Dzsh3llEzEjQqraJh
es8jsZlgnxhCv8MvWQ05zzu61HxDJGWv+lyXR+O3myQTCC1ptOhfKpN51uZbnfXIRGfGJRMUjxKb
k+ht1NZj9NmVk1sZVNHWRgozMpw2Auazg0+r8z8T4sGQYkPP2fj9TyS604hXOvLfO4JxJzTakBRQ
T9Hfw9ECeg9NvIKik20eC9ktT67DBkL97DES16B+jubZ7LeBsgQsRII77sYyPBqUflrqTuTp1Lht
KCqyl1i01F0K9Agr57cCX0mxCbKN/D+Szmu3cSbdok9EgDncWomKlmxJtnVDuG2ZLOacnn5W/QMc
YM70dLBlsuoLe6+9Qj4Xptv6F/EDc7+h9518mxAliRS4Y4ZIpBbd5wtGXyIdYIewjhpOHMuI+ozx
h4DoEUP2zCPu8SMdjAL0RnTIkhlZLeYiB7FbmlBo5yq8DFm0xrT1r3O1unbW2c6/DQNrxKYbt6P2
xvmHxbSK/+qB1eQ24ScZSZUj2i1z9FM85h5K19LZ486bgMAk0VuckS98TlCr0N+rzsEzADTr5qKD
/Klhfw1ZHZFyTUYO/63DBBIMKMQ641mj/uwAvrassWLnqXUfeb8jvjyKX+cRX6yxsREn8doiECLd
ladYsOLM6nXdVAuhhZs27/zAjSnHvJ/MUtj/VZxX9RbIDtMXOkbVm9Zp2H0SMberevXdKptnAcMg
zdRyM1b6r1a4nwoIt3DUfG0atnXE639wBOpyGUGV4AYLtrWJlJWh31JLruywxhF4lEN4kFu91N6P
AkWmrGsgqyxmpc477S+qZX0OrCUhRcEan187Z99VZyT9sf06QNUCR+O8xWC7yRUmDbV9y4jDa8+D
ybp1vEoXrbemzagzXGc8TAvXZjuBkRfYgW+INSwPezq1qAjRTmFODn0op3jzStPPqjXcMTZWbNqx
BE7l6xA99OA19HwXy1WCKL4NPuxze/YgX5EQ2i24OEOKB7g0z1CcWAuXAWk5GzlAGFcWjUd6LLSl
Gi5VHdFIcUcIayd49leF/lvDZO/Tp6ZtmvDNgeMccDVk+67/HGxwMRAYq1NmLEdtnys+CPVBbBRG
ovm+Wus/jBvo/yrj4FX3hs7TImDRYHHeIkRi1EwD+T3Xi3oqNjpiakDbFg0vuhGyp8CTfVbtkmYd
uoJ+50OoftSzBZadlSdqQbxAtrMlPESU8PtpP9Z5sLC0a2g2a+HMvlMTiYbdBlaBwokMEfGP+NX6
o8B2gmubybS2JCdzVA4UmEjpzHAZvZlg9ATKvgW4wSvD+vLDuhS/xLu+TTcOA+Q+j+mnZ+l1J5fk
jHYxfc0+nXwPwKQiPQiyAEzuCIHLQvwO6TrfN5uYJd1G23Rb+7P7aucjv2zd6NBq58UNl2FOrvJL
y3CQkIPwRihn/g/tp7cbraX4zIlGsRGFA2Jdt4mPB9TWlsMXBMwIlPLLOG0VbeWAq/sYmtehAdSh
D5sGq3LI+i2GjtWb/O/WEXkMwq3FeA8jfzDZziab2cJOjD5GTBd0fsWR8xamC+QGZBDgDB1t13Av
wcCrkh9qq4llGOq4qHsZr/Wr96Y9knPwg7+ppEhGomHQ8jxZ0TbDV8MjBaGGaLxiL75SpscvSC55
JFD4rUW46ppVEktNPU89rhhovHF3UP5AZtYuSCKcQcYvtwHH5PDiwF2jYRiWPXvNbg1w12bDSsAC
s0rwDiAQtwyLEfKYAfjNTaldB2a7Gh/6r30lToGLH2PIiwMJiu6o+0CvyReHYwg4tiC5dyxXU0yz
e4rM1zL+hDHFzh//m237JQYSq3T3TuKw+8Hjgfa+M8y1wVQyj5EpD//yDOjyouzgSQMvzdpVFCES
lY8coZ1AmHRAhdRUXbFwmt/EupVTseVsonp69xJeBLSQJZV/xy/Nxi5twGW4CJRiKKG6WAaJtXbB
waHwFvi2AGGsHGqXrMKlMBjEDGJr18n3SjymDVwgGco6y30RBKuF+iFR8m3qom005QeblZsJJYPU
+bpbQ4G0SiNqcFmzb0W0wTCV97ir16l96ephKcorj1ufv/cuS/x2xvHylkMbqMetOhFf9KpY/Jgs
+HcAFBiMgEDxup0BHHv6LqqDAukoXZCIlH8zUMvETsuOCDJtoS/s+uZwAEQVi2LwvUTLmrV3TjX4
0NypLeEymruMY8NXaP2S6UrJR/Nqk4pBYnu1SggEgL6IDc7kx66yY1Z/0Dzo1TlSyvdxksHHGCry
ZjvMNsJ6kJP2XU3vjfhVcCNRXaa9ugeHOpOZovyLygERFFc0qm4tV6+Sc2Kb8V2jWysyG7cwry7C
jsmKoHwD0cA6P59S/ZzVJ1ljC6kEBKTT81rajFlZ9zsstx2CGHUbsOX0zPPH0VHA7tmUw8SQ8g3n
4ei8HA3jMBFHEkcAiqjqHXZOLdK7Zn7EGK+sMHqVGcc1YjtmbMtjiYHJxcyS9cWiJ0gncUmfgz1j
vyvUjTYiOs8Zd102HOG27YykXS/XY+Vu1XkVIgW2dYpGzvO69pYssAP9GmkwTbKHAl87LOP30Sjf
SeApdaibldes8lR573QiLfP01LVvEY52L765ncDOzrKJPK6eMx9HSIM3UmvLdQ0NiBV2MvzqXefz
3QOVIdzPfUPwUzmMhirG3VaMiE87r4ugYIxq/U6e9ew7wXNkqUs1QIDgmBEnlwpRDaeoISbScyjU
CgREU/Z0zWPIDVHlv0gom30I08V+UCHDy536fzUiL/gHsVL7yJcZMGcvKfad4Yms3O73SJteVLQ2
yL9eldzdRzEPdNHafoGYKk5YkPyNlJjgsDN/SOeFwEoXZAyhMNpqvOYWGSlUKC/XnCw0qU9zNVDm
EGG9F51VFnOyL4zyG60dcCtSz1QIQwR0G/h/+s7uZSgzc2k64bqBDVh1B4c5DO/4ozbEsUwIvcDj
ECX1qh9/5klDMWARVkJtoXhLt7YWPSCMEvIaHx38XOgo1vtchq8AkZ1iZ4b3XswrA4FTFz/MFqfA
iMHtWVVbr3D3CcyAgHiOsEV+j6GkBbkgZXBqFK5qeoVsKKHzYOSZpD3RZ3jbDzPLhYCBu4mKrV8E
46fwmK1wobZDsFJRn2i6gzSHDT1jlib96eK9wbY6bT+QXzsmG7YXg6WkE1XrBvH3bDH47xeC9XBH
J+1IqVVbr5kMqZTdGqvMnCS3gouG4zrbz6ySjZNpkCsBx+phlIze2PtrFnYnjUhW3Vzp5pfqMa9G
FAaqZ5mI/Kev9xORd9iwckh5A6MMa/7JVHJ3VWtbDSzgQhJyQ585/wZR7ZR95fVbi/gkoeBW2QiT
a75WUAozMVfsX8eo1jyeOwebRpj3mO0Z2kyrGag+eakluGt+ERWbznxR04mFvo6Fvgk8ogXdh4AS
6NrvmU5YGdQEQGgL6IbIhKdty+5PQUQninHFO8R9kB9Il+3bEWEl0ZI7B3mga6PqxJgq4c1esnC1
mkvl24XfeWxtsjAYWYuLJIhInlzlICLgSJzIo2jII29us0oLiGA1xV5KgJxOFdgygQBVQotinGVW
bxYzLi4zMFf9mpUFG5y7E9NS4YIGQQcBecf3hsQ1YyHYhAK4UEeQL/TyGrHrytH6bYR4FBWg0926
gF6n2zp5Sdg4o0913tBXLQV8OanYkzqEAKoWyA1+/yit0ZMfSCOrZi+6hgXkq4qnW5Fi0Hw3Eps9
U1IhtM25nCIwgZAem+iDbWGKzAA+xiZibEvzhST2PM/I81prYfHGs763EE9J7luOmMFUaeJMwuHZ
b7puDgn4EivZikMBXyILDQ3FxUwWYdy1J9XAdapsw3LdZ5+dxyZIffATl7qGRJwT9X4qDXTWqKFz
QqY6ZMFD7voJDR1/XYPaOVA/U4LKj+SPpEsgVo4KSXDC22AAhIKZGzd/SUYTffSkqg5VAva+utrj
ku+wYjKrDJ4ZhGL+g3JU0AUy7IsYxYWISb3kb6Q7btALunwPDv6+ha26DM8jFrWPDFlyG2MQSw1f
x5859reYFViZFD4wmaxj7cQEmP4e/Pg8vfSUXqFz46fBlz6Yqs/vsMVtwn6BfoVOyIzqtWUBjAZq
qNvM9tZaS4lnT5sseFRmslUiXF/in5Y/tbk5KaaziFCL6A6vaNKsJ4rTYqiJfH2kytkqzxUvS2P9
eWqyVMqNATrMRo41ozXL+9/RfigxAb2CkVC68frZz1poW+RPqFzguj0dJYVwBlIc6uWtpZ5sbWj4
LMbGIdof115kLfA+D1Z6VnoXFFOVciGQLZSUOIBtYkej7G0ml7cOnXcjvcHy2XfIAYHzNB57qjYk
4RaMaMJbmYQb+Tvle/QouXwr3VweDQJ9EDf2LKpc/cpr19rEuPMXlwB9cS1aDlZb8xwW3xUZrgUK
Ck6DojdZyferLcT7gbXmeUTIBsfUDq8950rIZnZADHUs22SPAnLhReNinj9sDm9Jg4yUYXGU1mkH
ZJyD+EiWAq174yQDsvwlFbzNs8xRZiLlQVpmlwzad/y7AzMIGV4PqXvXcjQcmVTiaKg+Gel5kfwQ
sm1JNYWiR/5RifAAvKZF+iE1CRManMs85HsvoNlvnAPTUnYO5ssjh04H0NQM7nAi4uSyLrUbPpap
3rbVPSr+RBGjvPUV/ZGb9VLnXZdvanDmxTXFnyHPKH5gGNYlgRcH3XBLwy94fLjEJmiaMug9+iP6
uuWjqIS9mNn+Rnh5ygx70Q8DV1KNb0qwbSxrkQOJJnHI44qb6KfQRQf2OoyDVVk0TzHQ2Fh/esyS
tBiHR4tSyLSK34xxdYAO0GaDa9GpeR0kj3Dwp0I9NVpz6oJmJ5RpX2G5aNrvCYWF2n9jCbFpyPkv
CLJGxs48LJ1wDgazy9Bg/ks9MjXNfoiZHs5ibX22+O41qjUdOUdTPEOsu64s2ojVUWXrxbufgCS6
MBWtHGWDoYDJu8q6KjoD99s4hUT0z7vavIdjek5SRgPhJ9YGrm0cFNb82xIKBSVv6gjzM47DUEGn
jF41tMWRA0Y3PQxOuDPj6g37AzqIGghw+pEp02aMU+ZN/VKJpUR/9EsDV3ac7aMEqYhOcmAY3qOW
wmOL9PNBcpcgZb16CgaEQIv2GlQUp8V6koTKqcDLXic2oQsBLXgmPuIZqFL6r7Dr5Wie7CrGyzL4
TYqtlBlxn6gXdvJ3p7vU5QQDxUAzuGo59HrEwoKjw6oeZS3Faw33j7RyRKQ0MSFVqFOJOVOQ5iXp
5xw/UhOZbX2J6eDDlnf0rk2/igGwhQR3OhI3Eki0n7X3FcUet1+0NHrU0sLZUINxse1bCy6UBxaA
WqjOk60aYNfQIKBMbN/08Njkj640liVLB6RoRI24WLSr9qtEhG7P9dbBp+MkSw8aTeZ8Jxw4o6Zz
LqjXyg7e9dJiLtisAC4AOmDBAs5kxJE6TJsJzXWZGKCfrbXxyLmp4qkB5rXy0BFz6QcJuXlVsbdZ
pAZx5TuNcujEeIjAU+fxaxEjYmcCEBSEALWU6jWTofpBlLFqyMIQrsEz4m5VvjriwFAtB+KeE2ZG
1SNXZUBxP8PJzxH9hYiCRJJdjRDs3Pg1dckxab9qZFaVZI4k+tFunNXASkMbnwW7NlmTNUSoK6wT
LNPbuAx+BcIZ2m9KgwDZO//QzLyMZ1neTsrZUB9mhAG3wvzU/cXc1Y6Z8WzvCnGfcmIyhqXeb3qH
2YjxQCW6YfqQuOfc8fbGcHcJYLCs4RiRyzrleFzcP93ZZgPTEKAhDXswo4dzE8SfaTk8Qi94R//l
yAbMKz1yXD37PPETtunYXCCMQWTs+Xxr/hlOsXsGOaEK54shm4rJ2OdslN3IuhtmyqJErDuAoa0N
zr+JiS0mrJBzjJ0HcE4mSpZl+xrvYa/Yy3w2z0Wis6tr2OGylg2T4hRh1G6HpcpsoipJJdJxIV3H
+Fhg308VOp3gqXMMlGIb2hTror1KZT4x3inLbl3uAka2VtMXGksclCmGz+yomqz9yws74B7bZ039
WcThNeatKSKsFLDk3Yki2GTLtyor7FwjvUIWgukzuPgRkZd/sr/UJHf2Oc6RwHmgHsaYmLcsX/KZ
N8pPjHq0xofkKjmt0CMqnw5iLIJbVGJevK8AtFhAW6OQ12WJ56yxNLDPSdYdUFn32vcYmWu7GLdC
VrZPxOQVtvrBbDZ1bTf4w20k9jurPwsuSPn99+wmtfjahaz2d0OGB3r+1fg5eR4/dvb4rRO8jhWZ
Y+ml495IEHqFjMg17zyw+bTDu+KUhxEcGsftorYvNS4VraZACuodptSgO+qxs4DNId8sk4whCsmV
o5TrjGu5Zv3b5qhZC2VToG7nHKHdkNxYfIOJ/vCQo7o2bdG4abHKUxQyGW6TFqxwue/SAqnKXb4q
8AbhG872a/2K9gDBiVgNRrbWZoUt27Z2ggvL4bXeHwPicoxqMxSYA+2XSKPKpK7z6kvBmjJVR4q0
u4MKPARYyxtF4gameYYygiHKcZa7WhM1Btt7+R5mHC7MuJBs26DUg08vdd4Dksv4H0W+0pg/FGV4
CKuSGAZzkyI+yNiHS/Yf6VRMXUfqG01lGZk7bCohaA/tXhfZ60hvOtn09gNCl5WBIiopdnZWLWKP
pDIGR6ZLSYCCpEheI2QXbCqR5/HppauK1YdRIClVrgqzGEdUxyoWe0vw8SPloRUKyls23KCvmMOr
J+56NiA63kSsWgmxmN3tpCCUGENx0NFm9OdWa7kqMVMq9oTSHbWfJbYxf51AqdzaxDNfwLsDMdjM
jJztOAZwEWGRYEnCyc+HpjUCesa60o7yW65beS7WcXCTYSaU5BRtA+8ZH91OnoiDHfke7aemXB27
OvDUhOrDTcZlFxJ/xUtQQCEo8JLUbFGC+q9mgW03N5G/281PzpdoIs0OJ4I65SkdudVbgKKB6pCh
yaVOlbXBgFRN9hL73cnvgD7eTlFQ05VpXrkPyJbInAgMiyBkIfB1lsNZeeM45ZFpdBTUCBfJLW+W
o4w5r+fV2Kirkn/Yrfj/x/qiKDcEOIuiKY7yyY5Mb9lpDxPW1VyYSKK8Y1HjisXwTJ2giP5gmFgi
6mJc0nGCQmgFIigeTZ2YHVxjgvlcq3RvPDL/fU4mv4Z2OtYdNlp3A9LzPAx3ldqmn6khJxv9Ls93
zzvuGjul302AQYd/xhDs3aI8hvpRMJJJmX45Y+aLzgJMERxcHBhbD9pkrsSf83YWOOYK0zes3zoC
ErTXsbxlOSysyXD3ejEQOvc6t8zsaocoGr42d8ZeEuOcq1iI2hyHmrrpBhQ8d4XhShW1PCKgauKu
P3eJOMUsRHjXQ5NqVJ4FFmETI1r1hNtSPlxlgz2TPzjEz3YcV3HKk41zz2ERyk01EwQ4in+DLbYu
9DLymWYy04uagXRKq5Q15k6Z6o3KLMIg16WyXCzJwDZyCMm6OFQgnVzoOS3rIAWDPmFK2hRsBTOO
Rgff+RC4vibWOkAQ10pf+cTSedmzVFjzMfYOfrPsO/T0rYHzJqUjxkLtRpM/tEz1GFs6GjjrYqdB
8BjZK1Zjt8oF2wftaaUPZVgraecLypdynM/TgGIzO7M53qsYSzCbNr2v4jOftIPubpWCNeO0lbd2
R9/OZtNBoZWpGrxORMR0clAlm4moY/XRMthvUsr5UT0E/DlBgpOJd0CbecKjE5Z0ERxqs/jspFPY
IdEBgKDXNB9xgOepZHAm/16r6PYCV2Avw4uCaqcP47mAUWm2ZISk+o/NK8fX3ZMVIF+APM4+RHNr
xvFsTfZrlok9HiKlJc6dM60S2N8raZOIwqPkEVRAa7k2AAtGOyM88h1yolfNI0JXRcchkLcG6U7+
Wz0WeDY4AeP9PP2OeDzC2V3Ln65iMY0xAEIaR+Z2i5riy6E89pIvG5+jO7y6WEFG2sJeQnTt+p3f
6PHnCnIp5OEhP49Y/a1hudf4ORWqgSr80PgIUQk2D5XltMGZyPs3KaSP8RDK9/a/G5DXUqH340ap
QvMFAIzAsXemzsoDa2d4TODSWZydKaBKJDVifJ0brkNqJHZyH6MnY7p50lCNIuPI6RDkAd8774p6
5O+QX9Ck8qRZj5Zc3OhbETXlPKxfw5/zrRoSNLFpAbrOODrRhROyINYohrATDLNEQ6EvjHg66nqF
SV56YWhNAGewMoATM2wnWhDz4NTIwNlQM8PbyvgH76IKhKEw/Nah+Q6ZUB2OSbJJmA4E4AWoMNbk
M6qj9C7Gr6g8QKKA+pNMINc6E3rPbyMqkDR7xfIV0v066f7v1G3LFqJhOsUAig8RHcip7z8bcmbh
IlNrNluSN/sPCNxXKqQmf0clBYtNoy79DAxu4mWBDB9N2Z1aK0xPfA/jtJfpGM3W6l8Y6ZMP1f+z
nybrQO0ct9smZDDN6ueA1LBhr8rExljScPB/GiAOyxccH296SS4nuTdEQqzoJgKOy3/Yn40PqsWY
r9Tw1QGhxRcxqOg97WKNN5X8o2CQ8Hq1uRkIQueNwA6QLaY/+JWNeK8hHoBuMBH66OBxgMAnysGc
mkNHgSQQWUcR2GKn5K/gEKS8obBwzXyT0WIoZGiFdnt1++YwziPTXao6nDxGFHxEbF4tPUZdebPr
kWBP9vPNkxGfZnxp8JJIZpkHPoWiXTr1T5m9Vz1+4aAHjjXiz0cqhGg74zCircrAVjGBK2ld54NJ
BHMFkomwGp5jq7xwe1jfOU7ymU0fIYoDymsTgW7LCtLosKjdmWiwYV62lotdhEaKSwGzQ18TR8rU
2mZpNS6A4Oc/U2Zso6KyXo495NGa0cz/LVOK3d08c9pikzmlw1+vR5c2bdYpg+q4HZnnU3dP1UfI
3Mq1++WwtrSLqUIQM1+gSVq41ATk/qLbiBH+6siixY8UxpkCalu8cUsTgNIIswCdi9EdJrCohlav
7fqaaXKqTmbWlrGGgpW6xtgjowrAWrgboc+I+H2mEzk2DPkx6Qg7AzpRzfsKQddy9JK44UTpao5N
aoaOnDa6GQ4wJgdlNfoBGs2hy9/Viq0ApLQW/9oHPwunDIGvsMUiGlkqoTxewBh7QeozZEY6epOT
4hjwlte/WSjX3Un10+7GNJSvLnWVU9zOvnwE5sJatxB0wlEctbzeM2mJhnSVQOsDZ1ijcp4Rqhea
8NsSth7zVuTKTG5IVyi3kYOWB3Mjj9xs54cxT95LpzyNGvxko+n/M4JJv1kkZpz3e4WhQcBsiq96
b3cR8lJWDDWmnbx+5lyVqf6Jy6EEhqIE6WosgfIYvqNTAUVPIiIKuuKGnoLQoG2exDig0CGVh5RS
bIJhK8F6O9PQ1nD1VIJkYuZG0z4z0DGh0u5VMFIFS6SQTD2HrdrMSd3P44rPSvBLWtx/u/GAzHSL
7Js5BJNxQu0GiN0FqxqG7MDzi2lVpDs5eLf56SOu8mi3mNDLjZ3WMURwj63pkjCBehkav3rjx2OY
TycH4q0cZMnPc7+c3W6hDxcXZAM5Go6GQEM1jq13beuZouiYyj/7tIfjHI4EfWhrRrhpoj1ibcsT
qjDFUxllZzb+efNkoSApql0s03IZk1dcSy6VrgRTKJ2xVnGqMvtuY1AXTzlrK/B1ZcmzkXF7/OjY
ILjs/Bl66fGjnnlIhwwxzi5r2XoU9LXQ9XkaB20vSXAG+iPM0TMhKDgyB158hjPNTek2rA9mqi61
BgzBZ+tui+o+2L5wvwveMRViZcG3Ep5dCBzRClt+eUCUkaQPlRciSlhM9rcgUjd23i1Hjh2lvklw
hpIcayL9Av4OB5OEmq17jghz3KDwJPqaURvS/aKMtzrTaFcdpYEXDSgW5AS6WbmY//oAGV+2VIeG
wMBpp1N8yam4fIWdfKWW1Vpld02Ti+PBNdBg6lDFF9yKasTxmkb+HCFf8LB1PvHGMDCXrnKGGLeM
OS6uww4vspFhB3mk9rzr0u+6Fj7zcDHVGNdY+AImxpyi6F8OG5m09BbTUkNXU9QXnRkjPX2FSsvu
9TUTdJv5r2FdB3ja3MU0TPZypsjuV42ya2PccvqmgTkTjOxFk1tEKFxbhesCEzt0vxDucd99T+28
df2mZ2KNvsVijqcMw6Ecbi4aCvSJHTAEB0Z/JerPTtDnlsPJYJEhANIY1IBZARZ3mI+GxcbGYT7f
MG8gBN25UTzNJZAr4R2C8TLr4Nx5I3uE8mwianog2NZMh3VgZi6yAIJXjWal0dnYvJHFiJ9wq7Bf
rsqzic3X8f5Z/AAjW/Jp032kEMkjV7e4Jj3TXMuVm+Fir7kFxBK5fHZhwZql3ckEEvK4TZUEEBAn
2g3eVjOdZi4TvY6/PL7p3H0GbD5dFokR6TJhz2pO6Q60aZxyvuYy9maqmNcXTriSBqBLMy4u8MxQ
W41J7AgyYPgfg5xnqRmFt4hkcsbuwNzq44ysrh3PUfKuwzhg/D3BRNRvHOZtvWFXtuJlEEm1q8Qn
jE8FYFCkqDs2XFY0Qm1m9kgMC1ewvC9ng957KNemy1ZPOboMu9l4xSlTGSa1ar6nuAwYxMitmsfR
laPs4oegzRXigmlVBcyXIh6jfA+94CXMb419KZg9OaSg1Crq2/kSuKewOGO7DumVvEPrOfBRh2XV
voV0fw6xOAhvlGAllJlMP15dbTB2ReChbSz3cifaNOW5lkEBOM4ZzjRsKOeLq5yDpLsNMWmeEIbz
FJNbsenbLWnIAA3yuzwQE/SqHV63AHZfwjskN1wGLs8q36Qsl2iNy6ZctCB1Mnyh3HeheMrMI328
yY+tmW4qq0Hp94WtXur6xiEiRu8d3AAlw8F4F3cYrUOOWhJ/+jXZnHV2i5DvwUOhtkArT6PshhFA
K2hR2EfCFA4a6TfqeQSKjvc65+jlZMSzz6aPHeIDOI8TKysmGHNHGiQoJWSD/K0KS24grYbIN0nE
lp8EjFk3jgDWeJoT30uOI5VnQWqMFVVntVP9avRWg5MSlcn+jK27OXZLE/JzgOZK8T7AtejSNppB
uCvwK3KHsjvQF5pAUY6cVFrA+/45hjznPMRS3Zc/tIhqJAJuxWqomGFq+cB7qH8mT0P5xTJ2HLHL
wlA0bjFPWALXUZ52/bMrHxH2Z+XVIiNXnqVGxcwLzgMDTtNBCnft0aIx0pNQ2bzKFkPMkLNUXhor
Xipsq9tgA+tVoGbr6OUTZL3ZhNoZKUl97uNvqz4Gd+fN/JmuQfdZK++jtefiEShUHX4WuW4tDMpg
eQ5r4fwaODHBONmpQNdjWtemgKS2jRjmVkxe1PBp/bfrRHA1IEr8bsROTdjGxbzEqAPo9Srt3CNi
npkk6XwUlZtsppBwtazVv4uJzv45MB3hnSl1km7y7xZ+2azjF8BbUR4NnqCBCCr8HxhTMbH/d82g
hWOyQz0k8EIm81oWuE6XXjVFvVQ8NBpgNJ2LYlQkwXONBLoixCfdhaL4thAy1vxRI8lo3ZRVolY6
5IBVqD3NEMa9xSa61PpvZsmbEqGJTW2rcOzME5CC0FzXASNzD4U+p4ksp+BTNLqxd+0RD05YLHXa
YUo8xDUhQkKFKOCaPfH7SJRDXZTrkGtEM89V6xfEnY7wWRIa6fdWuScQSADGy0HMNnbPjv1hDmuH
ojLa1Bhp7G3RvmOqHolT64H2bJzynCHblQgKP44uQflqqaR9HziNJyKdbml1jvWjJo4gaIVxUMVb
Xf/Ezl4Dph5RcLgerm/ega59GVGcw4BEfYBrRMnesXFP4anOYG1t9IYMqJtBBes6P2q4b2DKBOFp
Vk6D86b2nzGGcO1Vs18Y8L/oIXLcNwYpHHWfZfkWl4d5wuOx6xBWOc8q4yFnNpFbF7cd90MmLSR+
nRL3NnO2/LjqKaf/6KJwMxERqhU0BGxktRw5Np92c0X8hLThM6uumO0FX4movuz4Lau+8CW6NMij
ekTnhlyZwYJwV/j55uLsFCePa0m1i6VX/QXm3QvcF6v5zYtVBs4nZlmQc6hbADnbmCFJBwIAd25I
dvcwby2IKi2KO4bJq57FIrEAi5lFWz/hmivOibLpY9jHK+DAE/Z7HagVDytiRFohunYe3oF87KQn
YWN+cEbUsR+pIALfQ/jHzNq4eVV/Lp4uCPuQr/6oVCnkTaCIwZmZTQEoWF3pPyxUk3AfobOOvL2H
MBQSKS4EuM/eonOjl4neDkYVI4vQesplz+Sj3qYM4U7NcfuIRWUeEj4yVf3oNPBVwI1447Odi9G+
QkvtqJR4zAGqls5fYVVRvbb8IGckuIFLGUOZ0yNKNfmUycsrPjMkJul7Vl+iYjMnu4Ef7bPg92nQ
Co5D8YqJEfpeZftSw52u2/k1rI7wXEkMcJGP/OO7bNt/FZ9RQSHTIJBGJYoThMUihRBK4i3LS+Wj
Q2GtrjkaC+BICJmr5TgjJgKu/Yi6f47y0UvgF+Do6BuiAQZC/FDKHzNGoeycIVwVyjdECeyWMIKY
ZVGrsbs9hBftSjtn/Kv31hH0SHMO8wVTxcZ7c5KnNl6a4lKH5T3H3jwh2Jmtr4QDktFnRCIoWkya
EPTROY0cwWRr0+F7rE65kt21D2I0iXRb2gnnGV1R2k1bsyuBa70Kj4plYVqISJplI6Wr5NZNPbGv
86nkm6UhIzQlyA5VDwH6TBS94aw9qj1z0R7bjG9Sdw9Bw70ithFheTxUBDoRN8YgFNyBnb4ReA79
y0mI4vTe3IJImPBPd+86L0IdYz8CguDgqSD9uu2fPX9/uGdT4PaAgrhyV314SbHVl+VaZP1LaX2W
Kn2u/isc3xqIhq5Y9skunXAyAp9SLPQ+LkSuZJ0+t7ql+q1RNuqMBMD4cbpvw9zkMtCmO3cwjiFf
PCaxrwnT1L6M4GOAr9Ey2HLnk4rYKBfboLwa6bvoN3xjqAYRAFsa1NNqP2rNyjs27cas/CY+zNZn
YStr3WheeqtZZHjgpYUZ7389b2vD29Ct9Konp/dIb2OEyPqRezaf9F0wcoNUKmlwMXwOvR2fmbEY
bdKxzRBI5nxqQe4uMq+nLM5Cjn8wBz22trE864TMVXrHR0uABR0KrVESPvKElwFMh2oP11ogU8h0
cL30OcN57GEDKGQQ5/rJFCDhhdgmXbKJAcy045UvYt2gm+n6pw1TTk/rt9IhkI8BcFomf0buoiXM
QEVWI4NRJhHcLNE0McCqxXuu5z+2py01JFEOQlPLYS0+EJXbGhGS4EA/0Ay+5iVF1fAMtF0FdS0P
USgy9il4CBm2Ih2g8NzGBkFpzbxSB3clG9ICLrn80vBRHVrN3Ae0TjQ+dmFJKqKHCGhk3zQCeKf9
onIJsgtFHdDdNkW5ReXMNMelBNOi/5iG5Xp0hkfCyoi9FOGCGju8F3wafqzkfqpnj4YUkc79IXgV
zo6OK5y2TnXoJ0hiHMjNcWkyZ8ZhBuCPovFrpphppvkuoV86c+0ensi3gr0/kirMr1yZt9pE0bd0
sFglqAsCXFoSGKOHNzS1CN8i3BBcOamxUTV3lZv/Y+k8luNm0iz6RBkBD+RW5S2rSBZJcYOgJBJA
wnvz9H3yn1n0RHSPJJoCMj9z77ku9g6UUHbPhKaOuBqywUKkQxFJzlcUME5kQ2KFkNYmoz+EifkW
YDMtWFkaPBGFjCmvsyds/i9RM72bhX9uau6PSn4UAslPloVEPY27aea2TT1GygovIX4stj63dsaR
437l+RjwS4l9nlaIuuY0bkff68jTYayNPW83Lj4OhxzUc189JhH8cvA3fbrxnpGPAg0lDAIB8ewy
ztMZUeGDEWw0s7D8WUKEblZDW27Eq97be/ZmSJf/xlsd0MO+Tk+gEy492oiELVFaZa02/G1NMzdA
DPq7yAuQy0d3W8yvzKK+y4GdjFWjg1X5b925prYNI3BqPjur3jfGbLL/XBhrsvpa5ymtHb0gPpKS
GyKWkp7KAIvq2gkLfpwd3qirJS3WtYs/ofwMySfJYfM1krc5uXhcX7PRUo8y3SvH4S7yAWxsiDmd
K7uokbFkM6PokHoijgiYX2AqjzPqVZXgbWVki7W/wmsnstWC90AB5wCy8J0mxrMi6X1MGGHgXrMp
GTszvtYdX9+i3QjwkM5RdoLh+ePmy9FXpN+ZY+Kw3IbuG4KfGlysUW7z2WdAjGp5m6YFD4SQMftg
1p4zphWlg8Idx14bMZt3tixjaBLe5qe3YK/qBV2k732qIfxjpV+4vHlaFvdfyhCuy+fX2l1WznJ2
qeRrdMHp0zC+hqiEyt92wLIsERykDoloDEhAoExL+tQTBxHAakhnyiOkVgIiu2vjLBbfHUKtyt0y
EmlL3Hxp2IF9GaC3O8zczPJ5QjC8fPf+hXxVvDbQCY+1f8wxo3QTQhX/c8zuIht47RMq8prVnbvO
0VJ2zMlUzCstkquN3tJPh4sMtMiUH65A8zRA73PnQ0voUVOsU0xqEV8xwbMTJGtWintLgcXjbCIk
iNRphhSOCSjffABATckxCJLT6Mm1mA9w4DwZP+k/hgighkw6J5jSOvpn1CCURHpDkxMwA1yT8rbY
WWyBQMEGjH0DVtfjUO2T4TWYTlFwKApwyuZBmWDarRvionurjKcQdxwPmuOO76POelXMV5EuueV/
V7UBFzr6hyyFtVBFN01Hzxzehok9soH58JhGOAGeWZP0hg5sVfpttOWP6EFA4w6og+G19wHzQd7z
B2JbvBWWFtQvgFbR5wz8AEyc9mZyL01np31w47osyGxx1c2JGDjXqQ+PE0IQ8r+U+YjTsfHdJLLb
FI317LJxw/MwUczMztaPqtPSAHH2yBzAAj3mb7M7neYGP9LiSj5e71HmO7ujBQE89DpoVX8ZVGcm
lttUox6Y68LKaolCqeO7N//u+ZBn1pEJSxi2qP9tJkKfzmxkJPNsG/9mcn/Darv8aHULYTeH0Lvp
ZhkN18aEObQUxKNxwnLrc5bacYo/8WGThGuMGDF5PPp3346PCRAJYuCruthUxWtnO2dUjDvUI6ga
wZnyqye8kDfERFZPlc0Lp+fh9DKkmCO8DulT7Yj5UBEmV6xCwy8a1a0ERdl31Z/Mumbo+cJg3i68
BbXrbrrBOzFfnGsa/sr2D3FKXRMpqHRyo4e7MuNBx3Ko58lJc8ZRz+xoNnvIE7AL1a7qr4LNYvks
srvqBJGTAIm5G03P3HZBe5CByc+TrvWvwWNantVHQhABAbM7TKaDcPbkfeHQHIK99N7szryCiGsE
o2w0XzoznL0AfaYVl3T6mDmyYwnFVEcOl4BvA8SRYrAOiNLddeSJBzAYyPfkqhB8FbETtLGGqU87
uqboU9l91qBwo8J8s7NvyRjHqMgogLdkyeWgKgLrmFNPnyHCvrCZjtbQX02sh/D+N5KZOasECAe0
7+sAnJoyGHRGPNAqYchaJ0eO3FeVMMjLlbviag/bvV39RCgZZdrX68Hr3mRunFtEAQ7TQzkB4bNU
hUT1gmjOiDa6py9nCH71uIuaYaWHC3M8b/peXpvMYtY1YliiE7SRg6LCR9Fp1CiLxly8mAnMsj4Q
3TP/n8TtyPwb/gQVhAu3NM5O88rbvLEFZr4hhMqi4uQCt2SIabZGYOkg6uKuIhai3xtB8u4xpUxN
ynOLj72SYufhI/nluVjXmP2kzPY8WCapI0rS8cZ2NWbsKIla3Ioi35k+wmRr6/CkkhjwoVLCde2B
0RCEVmbLLUEncCnRgRQrC+Ym/py1STRxyt+K/qmGAUPOjJOxmsskNYX8W3UM3rNAHYMi/j0uQN84
XvyluinLBgbJ4iB9arAM29W3zCVevJ5bsJga4oQZp1CmMFcODZMlAmIOs/lH5MprwsG8VNYxLrT7
o9tHfXYcnYRERVdUvBWMBSYKjs7PcbeiS3HcND17jnFsFlLUAwhcSab1QAVL6Mxsgo3ZvMU6UDUI
AsJSXP+NwNbhOPZEWFQzegqXCUj1M/f4BUOoXdEsr1GWb8ua3nrqCF4mTdHjmwzy8XlKh0Mx+I+8
bm55T4WQuOD2ivWCNCph0ywqvPGnkY3pQJJApXgoDJfhtBNv86zn4S2TV9dPDmSbrIX9TTb4TaGd
6tMMuBkmGkjSJCVUNRv84RikoMzFgzN9H7f0enXxHhT+w3bkq3Q8jN2CUN/5PCPA9cwOIhYExtAj
3aPbuqD2pbBeOHDgIoTNNkFARPehP58GJ1nPqFdjGEGNzzijrKV5kS4xjv2Hdq2RD1I21hMyE50D
HvJt6Bm2EMMAiNh9MONUDUTMrcTb5z3+m+iqO6qafZd9pSI/MJmdGWyKbwGwSPYXn7Uw6hsUTBrR
+Ueua9Dcpl+vPR+CQ8YrDBwW77LX/mQ2jg1kdCZaw4WKPAlpVd5GxHoJcq0SCfukBeDoGKrmEdEq
N6RulCjVJ8gMrbF7A+Nl7Aw94AX5bAXvQ1zynlwWpA097mGDhd2s+ttMy/jfh8HWenSBEgA3ScM/
lL7ORy+O4MipER9KHUOQ0NTLO36MWcyslXmuWVS7n6GL05OZbBCvpuZWSWwBPNerTH3QvPjz79Hi
pkF5QK0h0u49A0QeWk/GMJ0LWR6LqnwOsmpnssLO+Z46DEaE+bJKukUYDxXyTuSxDtNdrWBsf3z0
AtigeKnzQ4ses4nG23zK8ukg5fxVbyvKVlNPIzgILdIU9IyeSg+FhXkYyD7Qq6x8my7RxoURHDHP
0IaFIjOeHexD8cTkOgWfQ+M88tmwMD4UIx9W5UNIohWuwQEM8DK/Wjw61cxvn7/dVECV7U1nnvW/
EfocmJHxTJ1eQOXq3XXPCAUWe8aZEqQ/Qefs7OZY9LtqNh49HamQqMNxZposzL21GzRHbdriYFxQ
Y7LG/+d1/XZoPodv5bARgK8f42aAbThTeYY9u5PoUlIz89U3Vr6qWWqlbvh7ccGUSX51k0vfYm0r
54Ki+lFTRtW0BRpVRoJW7FZsK3kuteCcUXwGAq9DMdGCWhAY8j172KDKYaqAPJSXwS/wKXy27ncu
Wd4dXX4rub88I6eIrXCbLfY2spxtEkRPuWYCIEGZrG4NJsZiEd4s3CI3i4iO4r1MimfJ70qj/D33
0A9wu6bXmS2twfdr9QzLIKCOeXqwk++o0lB3yNHDaol2fuEifaW/NLNTghN1GBgaQaA5Rxq6Yvxx
QCMkboWpiXEKtVBYpi/oJzMQgq7dnfTz31OZWOYGy6pPYcZWhOUoqrkd5T9+0uE0LzQlLATA5LYo
F3E/qGML+VSy/ppmlvPsYoqj4IVzKGIxcDQYx2eISUiBBWJmnF9IacB5DcVFcj7N5yJct+o096C9
ATXX44WYKihk3nScy63XX3Ig1di8hlkFv6YKJ3MM4detSaFjy8LGp19VeD2oUzsq+wk5G1aAat6G
cjc5OP84s/425iUV7jWq8ZxxUErXv3oFm0foS7Anc1ZxkHPxbS8pProQE+1Sz89Vzs4u3EXAsAq6
vMRtkFY3tEUmS6s0GP+ZrPkij7VYYBDqWr2ErPvGvOIUA8SDo8mpBp7dqz4EfObW6Uhi8vIydRCv
XD91V5PP9DlCpqiWz+pLLtlrCj66KMxbhW5RdIAxoPokySVSnKmV2Nvjw8QrqOS47l1mt/yuFTCN
lINyNt9UY+7GqrnJ6BIhaE2PLSdfF94IjKiIUm4rUlN5vIoOL3RFtTJte5Zkw/gJA4bUqmU/mmrf
8vToT6sI21vP/MtbKnbUbBuAGzsRFcscDI+Fz3ohtnuiTMumT92UoFeYl0M1PPd+A9XV+CYKy1tb
gnFIlUELgrs8wVXzlr3JjFRYxnkg+GhBTmF3Aj4IKqEsPTSKW6TaMfC1AKnak2KPXOxaK4KSSNph
wlObV29dzmGoGvu1SYEmd011Y4r213EBCfZSz0TDdM3EF8+X9gBePPNbeQb4OZALwKxYcmy4ecEE
dQzQmSMYT2knoKdQF7okrYsoelNj8VLP6taGhBCADzr2zS6tx1Ofhi90JSeb8Ug9i7OqiBthhdx1
3ZZOHTc9Z3W5qckXb6zmKkv1ECBgrUmXIYaNdpps6qEj0j1Pf9i58U3puAmkQXA7ysvS8enCRrKY
DpY8xPZb2uR/5zI5mAw22gDWTXkpGMLFzcKAdMA7NB7Mxkad1wxHc16w+lGs5ALPmMu91S3ZoZIa
HTVtaIDt5E+g+JuttE9pg45kJBxs9re57LZLcDH47slzMiK5bvC6pgMh4MEAawN8ZUQYE+cjtcDw
EJKtX9M81/U6IaVBN/2Z75+6ND96ZXhz23nneZ/znoHEzsPfOHN7cX2YcXKCLY4s+yfibHSc5CKC
WmvKVlMomVO5zDgZldBX1MT9DoQx+CjqTUWwxWjcB6ATNVzdNGbWM01X4b1zjgJpWbaey1/zd6GP
UdcDm6UHkqXs1lVtflR0bqXdsn4uKeSDlpaytnkYLbDb/aBe646x2lCyFCIgFsWMiv1zMIPNseLx
zauhvDoKQG7OWN9iBoOFnYcKJKtCsNo4L7OqZjam8X0EGwnvtyOuJw3FNst0KFZz7UGoZCZgWI7+
aChulvs9hyyZc76HPBt/iw6uCklzRlCf0rA590NOLAhn3Jxyd+c7i5o3pe/zYAD0i/uaefKpJbS+
nse/nunAaUyGw+LmT51PmY4NZuo+lOK0kguDfApHdzDtVfcGa2YVBfCGaf3BJF/jGP7UfFgCY0Um
Ip5H5D9kherqnytPGM7LUjYE0bIqYjnX+AKqwRJzjRFnmXABlI3AXdR+y7J6QwD0WnqoGsudTTrM
r741X2Na9PSf9AlgmBc2SpH7k2LBF1LhpPeDXwAH9LmOxSbUTh5Tz+gNzkUvrtFt4pqE/hVi6hZh
cBICMowaaVjd9rJY/FFl90+W4F9QAHhatAX9sNxRA4LY66wfx0xPmGkGwG7yRSxVDOZ82mUef3FW
7g+YH3MTp9zq7VKvS26UX4NTszTwvUsnnD9XY8gYCFR4BAOjuM0wDPKy7ih9uICX9FQbW7tsflKb
OkRzGcd+fKgM8IrGs3oIAaq42qphuIzYPPps+K0PCcYJ2PdwK+OidVn/Bne3qo5mChgogdHhPdXo
XAScSM+fD/wC1w02gTx3tgFBf22XQwx+90fvbV7+ljBOe1++1e6TWei6OJI/cW+wP2m6Vcp/nC4g
V9TfY3zZqbG55GjTU8IIhR0eCcImLbCj3vUDsc8qiLsiORbzUShxahmC5DU48qk5yR6hbtqwLYZJ
QOXt5urNw1uw9O3fYaxWg6PWjhaCJ9PvPsGYmdRkj6d8Ru8ZDCG7qEgGH0/O8neS6j00a6YG8JLN
nk0/etVi3qKK3Cymvc9mZlAzNclUwt9ApsrFTWzTptd3QcrkgRuaxD3t1VrAnISsCgxYYePsH5bl
0fcbR7bYT29MtNzluNQkQ6dqZzreNUELEw/tsa+aqwHbCY9gkjMC62YUdbA1JhuHfrhvgoIsPxcp
MThmib6HPI9Cql3vEjB0k/zpOcBhc1yytwhA9RywWKzTCHcE14hF/kE3PKsof1ocklimrv+VcDID
IVwNEm4shhCDIt57TseII7cZu41Lf5V2hIXVPSwihFjSfA+l9wJH90oQUXMtCus0F/HTXL564CXB
eFPQbbSyaw67F9ijDr7Gn4yJvFHvKdgo3uVGp0CBWQVOATaiEVeRcl1K5Igz9UxtjIwtWiA8GncP
I7lsFGB/vX5p2l9Jh97Cq+L9UBYgptJ4346g4FgdGW7occauptK9TT0/U+CGKIVafoLZZsLNW8IU
gkkEtVFR/lkIS3UIfad5eYBQAQozG9iEFoLuKv+DWaxL0WmyY5Q5nY/Vpgu9R/WaERPRB81K2oli
2OKc1CQvGT7pJa6+MtLEREkmTCA5N6ehATmNhiQtniaPl9ya5nvSYpzK0KTg+kOzkx4LxiWHIj5M
hvcTuw4ih45pfsefSDs1rJMeXjUKjD7hXVQ1OwP15tZfQrzrEi5IHxVE+cZxjhYOJN7miClYbY6c
cH8WlZAzrclM0Faq7jn/q9LgvSTX6SQBYzY+gE4Qnj0tMtqzdm3ohM+UvJXCYmM48ACXfvq3rukx
UFbjrUsDZmKZ4PsGx2bbBCFWHxNAxZHUwNH428j+xOoEzgfmBysYDq1XBetM+eYWe5/a9KKDamfd
Qm8+5IazU7THvXoRzjumh6L9qoN+i0Em39qRQjYSnNNqvrGm4YARGoqEHGtWpxgkKWJ/4x8l16Om
hm5j+ynX4E/xHQT5LkKrVk+UDEkF0ol5UkFYhmrSbRtan+zh+cVnG6881HgJC7WVsAX5sDOcCMYF
p7HZoWAaL1qjmwMEsR518lOAWUCyeNajwSV81aFMlQtzBICF9jUVL9sMCZ7XulsJAcI25l9eaV18
pvCk/HqYruaZOOYBhiHd290d0luUsbZxQT1gJRnyd+SA+7A8xEwqKZLiY+n+///lmwxKEjyoRNe5
1PYI3K71UY4+q0TQ9r8m0ijssd34Wp6D1AbXkq0FdtSa7dfU9M9EojJp4Eb1RojuYAF6RkgYsRY0
Q54HAP4Kgg8RtGJSRUtqFKwNGJMVxnYKnhnCEppGykuODjCPTiN+/Hcf0WdfkV3NPe8ujyy5xEAK
Jhb7akQXhvccv56JIp452IhrcyrWHnQ+x67/JvPWt9AyIKyw7HVfDluWmPu4E1fP636sUmC0RaUY
g6bioM125UwE/ZPLkl+ru/kcW4cso2ePbSljnbG+TDF/vA2R0zGtt3WyybjPbb9A9UAIGOQJw4FA
5PtH2AAfw9ASLev/TXANl+Ff4WWvU33tBem8GiHdDV9zBq4AfLkEijj5byWGlV+DRTVnFxETvlRP
ZzCVwvyF2YHdI+1uU92eDIzjlime+v7Dr28bvZXhrO0jsg1Pthy4e4tDUCTn2Gg3I8tY+1EihqzS
twhZogZlmQwQij5BFpMg2cRHmfAXMAGEt3JIXqU7X9oZKRS9HW32eF0+84TBRjn3ci1buWsU1nrc
YuyZhvh3K/cliOFfTWP9VGje3cX+zcFpm5qG91nfgEwTcOIeFwYFXgffZ8hT9rEByb8Dz8i8EBIo
esiIfaH16ME6gBnAeuA+VaemYmCVFcP3mDeojtTKwKjMsA2TFd11wK5sn1f00snsAn6aY57NaOt5
5RNJqIexh3CQFEPLKJLvNS7WGZ92ODC79EK+a/yKvy1GMyvDQrvWQ9DzfeL+TAz9xez/anIKQ3GM
UNQYOgOlNG+xD5lnqgU5vz5xbfWT2bqnvJ6vLtLoEYxoaj/YodyS5nVMijsDwytg69dFmtG6A5nI
9JD71XM3hUkGVSWpGt2J0CQZfyTUUrAc+fiXmJjvgMAjRsGjy/YrrIKOdsbANRlNZ+kW47HNt2rm
OLuaHqVObl8cdwccCy1mwJuDnytGeck74TFnDs2rsZz6EQUOL1BiHpocSwHaK73FExSjnW1vTemR
LJZjGjR3AopNG6rnSjU/Iree2OcdyEnCLrapmvGjzcj25XP2aO3LPNs5iB7DYcfUb6dj65JqW8YQ
AxNiIEwW74NcAX7dqABLT4RS0mbCPz6VdLZz2PzJUrI9hXfJQsbq8RHXRbdKcKWG7GXbvwLrjQXi
AVNXg3XM4JOzaS7qkmxU0xmvGbiRGTbCBvIQ/I4WZVvCYriWY3OwxJM/OiZ2eK7zxmSmCaTYiRBP
BuzXZgZHQ7LtyCIqNGnfh55Qz2tgNDDFyLs1zXNgdp9kaKCMQPW0FBh7LLjdzJtwgzNBPGfN9BiR
JKhzW6bEFLzXoc+ABNZxfq+dB6tVSLj0Fz6YDP3j6dpXN4FxQtKQ9+nQ9zIibcwP5mrCas+2L88l
id0VAmtmkeOV/MrV12jAyUXBSgtDwsy9YySdg76JjH/DmLOE3alkX7e7LP3O/G1syw9i9xhObaYS
2zxT3jF9CQPnKsCOD1Cr9ZWdc590kKXN8JLDjaJUYMFW4DAI+BLgu4t7z+q1mJk4NlvdH0PXluqU
JXz+6VsOKtumc7R7QpHtnEo3/OW0JOjc/SiAdEejyxYzn1etNP5M9UPEP0c3mV91agGMud74zvFf
L6Gx7hKGHkh4qxMiCV5/zGTEMqutt5QD89H4l5nzYbeZ9cfB/0rJyKFp52wIM/ovXPTWrwb4H495
tDEYMKDzs9BifEfQM1Cw5SxULZmozcYU4M4GH6dokfRbJwTLNiz1HjHGxjcKGyanyQyyfhpY2DEx
eYyV/AzaeB8DlOphgArYOB2HMt+6gssADNeHNeqRvETcJaUZL+TK058mpBudfzbP/R3hY2JNQO4L
zPzYVO1x89+7OKGkDmFTKwrDyiXF3LlYUu31L7QZWCfbjxTFpscYj0A1z/vW+2h8/3bKzL996B4J
sRCAV4NOmDWL6WxMHzZKMz6PPPgCk1DLQcIpiwX+MoYwyZCbwZ2Tcq/v0Hjuzh1hzm4ae5AD1X1Q
LIq6dvnblj05gmTrNYO50x+fkCSKDjuz0ulunYUurmJ/hVGdnWTKSVxS0pUVWuchYfydrWnh5HhP
jB3PSMeDP1Ig2JwuhXUPph0WaUw7qbpaznfjt1cTSWgsbxHWXA4ARapfeGkIYWEp1yQwLSmh+uWI
CPuTZ2sc7i7TOE/zapp3BLkd8YUZY5GsZscZEcNgYR8TyJtYZ49FxqJrXZUBjcQm1amLFnakjFKh
XIU9FkuuKlT1FMq4pZh4PBrguK5rnytJE59nlMw7nh++/t9KAdGmhhHmvUB1WTBMjvkk9MTSTzdD
wQyUCo4fJaffweU2sA6i14JvdOfVNgoHgcX8EsEtzOhGmAAG7Srxvguuz8Qvtk0bQSbnRuj4lYt2
CxNtjZ9PAasp67UcHxYLYaohRslru+C0qrdjrbaZA7oDGnytszIJ7KE8EJjjU/ticG3o6Z4xunph
giaF/p9BUp2cEEIxXP5hAidn+yry+beAbZOJ4YWPt4oZf5CU2NooF49Gru56QenDSED8v8yfc4em
lZuZ0b9hMz+bL3xXIr7PLIZsS3xOY3aZKdYDYsBaYj0R6VMQN1B0ixDfVv3fvB7XiyBTspf1ibqA
hMhngNW0J+s8O/sMDIr5MLMfAMZrBT+tk6+HhfrHnT5SQ16Vqc54vrkNiluVMc0wPf9qVP6ta9+C
jsVo21PDNq61HTr3qy3k54hnxPfmfcMxPwfZr9j45CddjP49wu+dg5+D5amX2pgys47FSOn/DevX
RMAIba2RbUIN8s5wWgbU49Uzaya4/Xsu8zUxteC5cSln6i/0DtkF9YYhCTJsy8QX0gdHIs6XfTLV
23pJSkR3FfbjGbYYn9FviDK4j2O21y3AvYp9JyDWbmwPcXtOKuBY5bIZQWu6qza6xVVIWXSP0waJ
M+Y/7tg4nPd6bDLATIk3BADnECNKcPlT9jdSKXxb/jlngQqYf9hz/iEW99Qa/p26vLGQ8LWhc+l6
9+RNYp3/LRz5BF0Y4PtPII52wLwfQb9PYwji3ccLQGNutOidF1xB7tS/9xbht0ut+fmhZA3l2iCI
OlaIlJMTWejLRApTTkW91AfLXZhJuiRSBnDMGgw6b/SYt7lStyDGfRXFJ9Os3lEeNNWb1DG/DSZf
nz5dirOo4LYWFRHAPw1qbZsidI4xMyX89FwNQYBY7FQWl4JwLObGq3DeKrpqnygXwZggO2YGgjJe
gQoFCudawP4LDTryq/7Ql2CcqJKIsOE0jUvnPQArt58yJH6iHz9wYFFiecfIpHgxv5aC9FqybvTu
H52oSbCmG/BpNt8ehzWaLLhn1A9Ntcs9LAlcoXFzYQESFjBlYVvzBzjrNFWnNb5FxYTDfG65NlF1
0DszQ8kIGsk/uP3qFx8ofF3eQ8eDXs06GtouqWQYV1id3EET0peekQBHBtLqbg8WQaKaQ2WBDvPR
GewdUFzOKTRDW/WP1mf4XkljLbSAQEGB1LrTFHB0yuaVF3FgHtDHnw0y8dJ9E5xDacc+djDvRpcd
GwuIMuVvwbc8uuztj4NOsNsDldrYdnISbnltGlIQJWYO9UjpHpsG+AT34DDKewT6pGRooLtEukEe
Unz2KcHa/HOSjL2wuwzzIWn3k/FU9Z8YqWBpgouh05Vct9q8kvcfkuu9aeZnj//qJy8Zmaxi/urw
6RJR9BqEYrUk0V47+Y49BvX+hePRQh4a0RWF87fdvSHNsDhmGCWt4jpcO+Eldc+GS4rFZomfi0lX
IQEjj3jgSeVkIszUu9gTOUEgQcq7/oSWhseNoRJxWAnIaeINppyp/t4Sj9R78KlTDUwWUZHdQ8Y/
cOTGBLUW0Gre05kYwEesARu3dpEkEBwVn9Gwq6M/KsaMR7QZd702xqJ24JH/sRGxxs8RYy3uEumy
Bho+Cd7yxcsAxZkvlvKIORgfMspjiXFHfNvOsJnUW+F/gSlAHRsQacyKEzmg3Vk6Zp3oCEKCuLXR
plYrrmjdKXtMlrkFHW41eWup+eY/fXXEc7bye31TWJwI7jbAlqS4vpqF88CHHVPJXemZq8Xv1+3A
rcgPXH7ZROBJstPDvdNvww7IxEbYHx1OiLIy2LDH1IOWQwvQcUJHW6fOTfYc41+1wGvBuqjfng4D
UvJ7ZKRa+e+WbW1m5FsOb7FXe++NLk46W0If4tlSY3CMPR6Q0KM4qzXfGZTbGMcvnjeYiI+IR/XB
FzZ/c2O01gEdZyKCTVU30Dd9+4gKVZCbaQD3Sabl2a6qZ7yMse/9dMpcO1wwSRspnNfdP/+zLrlu
li+v+TAUvWlsJE/1zGilZuTqNV8W57A5MlwVc4lX17Ofor75E5X2fYzab2jHL47jsygvqkdq0sD/
Y0qK5J4ryTkSWXT1oaAYybSn8GL4dbFYo3rhj1y+XC8CPQPVBzHcuO/9XdbzI7Qv1Xth76ts3du3
IHrWB+dQw8ElbZgqNInIY0Y6Wo5yXSrMP/nas5e1KkaO1gXEq/UIe24m1WM2ja8B4hwCw2NkhQv+
wGCE9+Kocx48uc3Z87+MYELlhmNqBceFCNWZnoNfXXK0rEzbvakiYOpaR7HsDdGdypgejX34uTWI
yhPofBX0kH6f8mXorTGebLTwMm07nfmT8Y+muJzINLRySKi9hMVZYOezs5r0sAUaUcBSzpzEEaUg
5xrEYoKu9CuIp2jnKLkBwJmflSlJRSt2I7pwDj42pqbNIrliHUMuKBN6s3pOGoVjQewH1eyIRV2J
nvadqNyiIgA8fNE/5+gs24g7K5Ti0lUKulF4HkzJ7zRG49hh5Mb3GcDM3rhK3quo2Vm9uhDb/ldU
f+KEYBZPxz8uh1xFz613nuInayYJGhmygR0GJONHlvPauhIOOBMGWETkySU97eX4FvdfKTz5Wb3Z
bFrzYNdAvyf8DdApqEpA1f58ZIJF6gW13UIfMon+kNjpE9yEzZIWLy5sJRD15b2V9d1vUQ7wO/fr
cRu42bZPELWZDhEQIRgMt0q/+iGmp2dCNCGg98N3N+k2pWqB6cl7HGcXUF9L+abfBMbgV5mxSHCe
HeYXfShPjB0+03ja10t/v7KWC/nXjZ7VW0sr/aVQ6ZZqIy0k7SMCHq3QT4gsaOyNhyt0bhn/1Lgd
IB+VzToT720Q7g1zWVd4kXKlfZzQSQ3USJ19jHj/U1RgpeigM5MT673F0tjq/3nIOeNwb3XQuIol
3qneJtHZPOOeXbEqJ026mjuKfXkv2uqd3xVeA7GmbaD1JVmUJbwYn9rfVYXLcIgO7iyhqnFGGjX2
kE8OZbRHmzDInuIWwaoH49tdKeEAp0oNg0ojP7MeA07IcRv7d0NaL//3w0859G2+1VaJA4MnTtJm
wRVJiRV86Z/aJuC5+e89n3yAhtEMI2q8pT3QbVtwpPz3A/p8CVm8OQml24jxvjWOEtClhSWqIl5S
gZppwEO7eOo4BLrI/CVaxQQzhQ/LkGpURx8qicW5m1z1E6C/S8GvgzmfbAmkcUM8Jt1d/5ojF+PY
1gh2Tpgec8D4jg7MWcrtiL5Uf/ElG7Bt4Fpx2EtH7zStuROSjYMxJnqe8/TCsgBXMz1a1Gzo9qI2
e0rDH8cebmbRrbwFiP7AK9dcWWCuY04O7jj+HDu9gjxyiCbmSFT4T4/cPCQeWP6Y7mV0o4sRjk/I
2a1hX3gOJspox1aRrCCJ3MvnFvZxFybGkq0w7hG2gzZZx1Pa47CvRoiuatAD7zR5svq160PrskuU
P9rIPVf2BdXQFNyH/i1HdmVPJxtfbkwbNtryMLJ/FcUnwFb0q9mpQhdiEiluMFGe6Ysm8kwq0xf/
/aZUd62KbBtx8xJH3phf/JzVQPIEu4M/oHsrs3+w/WSGj9Pto7fEHlU1e/6LZgPGZXq0Y/YxWb0z
BJYVkHhqK1YxrziKeEhlAbbY/MGkShM+9vaPLqe46zMBKH7U2orjWN+VUT7a0b+RiQwOUJOyCZuf
/GqTs3WebQqZt9ShqBI2ASvBN6bNI4AXFB3NKpqOUtH/MDQqTevsU8oypx9j661D7lAH/i1l3Kjf
pDgIOczYf6MQzLKXpmBPUC1MIP7H0Xktt25kUfSLUIUcXsWcRUpUekFJuiIyGqmRvt6rXTXj8XjG
vlck0H3C3mtXa4vzoY6/BaX1K2iBZuQIw1XUo1qijC2Nq4x1vI63yXqYzGdsYh6xfVKjdBl/s05l
gV6yvvsprb1cD1DYm47ROqE4Hl91FzgHu8zZfQLpG1gxmt7G7fR91HQ7N5PnITg1rb2Z9BYiQf9t
2MVWdv/GFhGeNh5qzkWjRsJfPcCObnn0iAYliA920ISDyuZ7G8lEa0mxTBBlp9mi9CiBzG+Jzhav
HX8D/UkUMltIV+xqUATjEsZDQU5iTSKGgataO9c60+v+Mc8V3XlC4ML4rOJAPZdJJkPrSs63SPob
K+/fE493Fyp3c9VZmpbxO+MGPpth3I/lWS+Bo3cHff4eexfkGgZcCgLTe0tnzG+OuQv6N46IRic3
qfuUiifkXT2qoCnaJ+qgSCGL0pdr2Lh4nxp+k9yBK9jbuxyXoHoBc2Jakq79CSSyfQ4OEX0bCBj5
IdV/jBmZNPNdzQ6wckGeQviQgAZ4aPCsc9TdlU0WLUKH4WEzdh6a5hSRwRJNaAEKSNsVAeMOgnMV
FL/SFempyJBN30BdLL2g2omYkZlwV679QhjirrwgTNomnoMIhxqZzzUpvnfYbuhUw63U3jBsBXNy
09nDWgx7Uh25zyx22cyiDkVugRcvf05Rs/aMuC00WqBtS+9Lkkkvkr/2pJ7igCUAVL06nekeRMSD
9Y1MbsmL2vr30NeIfX6T5qhU4huWhq17Vr9M2b+5ZXoaAk5+HZhbEp4dPpUM3y3nU2PdQ9gLM/U1
yQAwgxrvn58UgFB4POZrOzFmSEch0MKaJy2hjs/08TXzCObM+AX8JPnrohrGlrISqEEtyr8rMd2V
2MvpedZjoq0WWAr0DG8yw2c+mbTV1mLTjv6vJsDwDLC3uGdtlyCu6eTO2S1A8oH0N3ifWkJseu1D
5MHHZBo9l/hi8rWXiuunluNaRHB/yQJiSJfUzpvhTai76W7hxmlldXY6mFOmOBBhR7n7JSnmGOqo
OpJucqGvAa5z8EyrAsNvxN2Wswof6RT9xmCrg7GBW9EXbNdywp/kvyrKPirAClHUr5LowjCySK4G
mmS9a++5jWcorfh68kJbs3jna0Peks4/lLG0/yENrUcPFuvVbk4/4lr+2S4qstwrPwu9/i1EGS+g
L+w8ZB8tzLGKHmREDcN4a5Rw7BLvr6nIEKxUXGkCEIWWSBXMEfLT+tcnb7kbRgJraeEhsw3QBXOT
4nLyXrq0gT4VfcSltngyqWbHWF6dgXY3yAh1RaJ+IM7L9AAq5XFqMPfwENKELdO8rVkb+8R9jgCu
1itqv0NELgQjxJz7OXlVQH0rdd7Dpv0tXJ0xoPbD/NtnyEq1k0JnlCDmEOKqtw3Zae91e7cR56pq
tkMS7TLrQM2peiNLd9clAeDBv+k79A5wOGt5zMS7H76xvM3Mh5pYxBhxVHwvorM7igMAJ4m1dvpz
FyAoscQ7gbAqxRERqzjUdca0Mw+pZONTS3RH7+11gvkWPtkW8Qvr23I+lu5dnZVGUa0Ed4mTI5KA
aaSaORPUxSOChAoUqB5fcEApx/S8dZ0JIheIW0C/7l195FlAEz6RrDz/s3Um3jPtrvel/n9czSgn
fX/rzu8cvyUNbxp/YdNBIIXt/s3gHx9zD0pR7WuGvkqdNYQMR6x+2fq8m12EX8CRpKymT/1LwTIk
GcoG1Z8Jz5rAbGksmotQZuMZdJ3vymWO/9NHT1FbDFFKKNfyTEotRxjanCA4uNGu0RFAF9fQ7bkN
/4ry4Ruvtnuy5UsD9tkkWEOzoDDjgJ6duwWvdQp91ooUOdZzOd0sdhWiuduCrD053qScj6OPRMQ1
vm1WQhkpg4nfn0EtR+cwLW6EuxHx2DEjGtW22capR7YgxsmQ/WD512rpfkapNzjohUzoKXPB58so
JMFRX1iaglw86SHRM3sGVcw6gghVBxgYk3k1xKzcN45B+WXL/ikfMb73p0qA1TDYFOaoIaAwkSHE
TZ2C816NDpAA37oyiU4Rt+GRmNtuZ04zQDyHb2x8H0KCQQQacNZmq3jMlnZz13nhWu3R8/xWxMAZ
5j1eggVjdDPFyi/FH7WKVfmloUwgt87mTJMjOI8pYNukRs7dqk22PYKiDDGTVVpXTN8EO1g2sdET
SXI9Qzm2Y6XLDoJHRv9ip0iYjaGgwzHMrcts8HvoONyHqzrwmzI6TKa4eQaNrG34F3/aG6PxjUx5
NXnyEFHsmIi6VenSnahJurl+m82fXpIWk4b4qPNT0oXss80Vy1ZchZToNRrE+k0BbEqED+qOIllu
GkOLQlYa5OcMqzFw9qQxv8qm/PFtWirDPHj4MNrQWEw9BCo2wWReU22Aqs1vtAR7I0w3kRagFcCr
qLMfo1mnTmjEm6Tnt/dUUt1Ug79Lr1VH3JeukVTC6dWcm5VW0yFoHscbIn4Rbmb9NEEeY8DQNwvK
DMn2b/ZxHzQbgJOu+HEoyRsgj5GV7P0Izna5bYhUQKVPzhM0SREMF68rDuZ4Teq3XrsmMWdYu7d5
xtRHXomYehJNXVmTimEtCJ7S4/Y9yFRvrcmrn7C6F/q6qAgUnO8Tt7umGUsnuLNRwgmmL6IGoiX9
vUdwxuwe1P56TCjM+OldWCHsG1RtEvFlyypcQYaKSu0w4T2fbOyvMwPPMh8OiZ3vzbTFP2yG7Ff4
PASyfpFobzkFeIM/wEdt2IzkmuWgh1jqb90Wnq4Zsc3q3Rr3+oicZrYZh1RZb6yqggldR7olMQ8D
+G6WokwXVJxDRF3E3IHoKZVQZp9zWpignNWGnflRdtaGbOmPYC35CZJhTzPKwNntsUNpt8KFbxS5
KGNBq+1EgJLe5afggLmNXQq1VgHIc6ID7RZCfSyeI1q0p6BUzOiSmUbPfA/Q4MCPb7navyx5y6ru
tY0ZKYDhIDC4kYJlSsbkD3O+np3YrvE8QyTmDB3W0kGzGZER5uArGuhHXCoDgY41DOU+RT8fb22e
PL/h6wBDNgDbHijYLYnHMtxyFChSF3E2usHNEsBAN4ldNEn5WAUILDysVDz4Ww3LXuPlHyHE/idD
Y0cSo7o6JnmG9cw5yuDBTmRlmNVa83NzIezfwgamw4DnZypuuGVlx0by2gTttnhtcJcXPBggMV1C
+QI5EybJjWBxm9QdiViieMUuL5r8V23UEvuObbJ2CfHg24Sm4Q57QvfAfe0TUow0Y1ZtNuORvfUY
jhy+62SdGw7Ms+41nmmSx3fzIwt3boisUONQYpvFNYPFbRFJ7JucHAQOMAfoVogNLtjlgOISiK7e
V7+BhnbttJPqr5idCiwbYj12DBqNpeyZe+lX04ODqTlXx+eDrU0ALnaLZdda83lHyJIs4eOBxs3w
Oc7wNpIMq3/0/f+3iYCVeis3mLKcbLouFZCVZsWZboT4RXvh+dWabHvmg8V73Qw52FVng9jYW3tn
WdawEVFyA2oFBHe1Uo2ivd2o2zoneNnvDhQMk62pkNl6eOTjLeJZo58GlQqEZjo22o2fTLXCHQHg
Xbfxb2YEiFgv1wAZk6CFdRlh4VggLdmP0HXQalxCtTLq1xoajRpr2sggxC13ZksGSrAcPW2ZjI/e
/ayxfEiNKhdjbgi2d6AIw6peGSe1vAy14RAjIdL7h+0jUv8SHUZw/cRxqZ5p1TjktK59CADfvvvM
qfOrTY+n2o3oFFZfLY5ONRrpU2S8bDFUOJ9Gc5mCQtBN49MhK9wSr6kbPIfi25d4oJIGaD7cIgyH
s0eQseHtK3XVdPrCTT0Cn4+Qi7FJwIMhV2P4bSd5iCncSepAZg5zZISpWTvJBtPlKpePugzqrQ3P
WmJLaIetZ9iC7CUq4ylEt1P5c7xIrZjdmo650vJDXBGAHiLwq/Gl14hwnDYVVjA2ZPH83ciROtG/
Jmiu4gwFucW8P9cwrsl0PpfyIWYqKYFYL+4vgwE7BjCSzVeNeiERr7pxyJ2N3Qd4fgm2Pc3jX+LF
v2YYLKOUybHGjhQUwglg5kucfNahL5chXmcputfxULCPN1YBAwZ6ycLdDlX+YRYO6XSUrfHaTNgM
zCP+QW2+1Wa4D0IqY+hdQEjy3rolZbt3x1cksmERn4ibj8EfIqxBnTg//eFU2Fh8fBrhcsgZ0/RV
owGAoArr8g+9JCWyt+5l9huj+Mte3XA8uEZ+JBzzNHvOs3b2tfBNYPYpkZoyU18Wp7zCQrFHWK7T
pIJljcSNQkIB41Jvb1CFSOJl+HeGucAjTppJn7ePgSVI/ZEBREai3BLO4u28iAc13jpVuNNbfzN7
9jbCSYjgDGM+7wFgNsTT7P3XBSZR3U0ffkEt3/PwSy5OLGFx8KoDMRrU6EQXSwNsQPxwiEuyS/Gc
2MluzNn4hc4xj7KjP5vHpkmeMcnxSGUDDreePMoYAFCYckRQTgK7Ap7ASR/x7uHhTwl9Y7Np6lub
rC4XmzyHhEWeaIymTy+5SbI8/8JsOw2fyCjdTVaNt9qLcIP0PG3VtyoPNJRmk8bp95GLCJ0bJ1AD
Sg94IvgvsMBTHNs7lOHxGLBnYnCJuFc027KnLEF0E5moZiPZ6ju/KD8zuhqNmcjslVtvYsQaQSYt
ShQqCeYBmPBJxIPD10pLgRXpVWcUEzbhVxbtXB5JS2xjAQG7yUHmtsxuZHqPAhp2uKp9Py/naTx3
DtMeJYkdKkrMhMGCURW4IJKFU8+fRvKaZ8iQ529gENP4Z8TVgxRELHFc4vgjKGMKntUo/8kVhdMo
q990bHd9M7HEXkTc/g18pN7edFrx1ahhuE6hJXPKRLKMOWUay/2IRsx3SFEWtj1j0I7T/DA8E9WW
48EO84UT8eVNLWpQV1451NDztL13qkX/XirsBTMbEZwCBHECDL2g8pI6502eXONmE7sn+CxQp2eS
RHmd6enZxJDWuGDX8NGn0ToGQGpoeCEfJnWAOya7hlenTwh2yrN9bFRnFfBCvkzF3FR6PgOUeEsF
efMa55czZU7s15C3l2AWjq17QYU6O/qqCx5aNa6dajplvXlpkeoN94BdARNsT/vTvWK3LOkhohER
IpJdNqTcYb0G4nQcTm3x2ZQNQ8QCCVHLpjqdgMG+eOzaiKB4NStwsi3R9Vh6tUXhy1PWtNBs8nhZ
eBmRDnskaylGGySkRdDcUmorL1lb9qU3uSDDRdl5u5rJchKZyydr9o61yZEHyzQGCs24M7MwVnaE
oaG4wMA54woS9jkgTqvJ9V9D/0ZdkDKha0Du2CM6HdSzF03aOL36bV1grtMt5070zLcmeaLgwHls
27gZM3anpnmR3QGRlqyvzPGy4F9SyJXidhnZu0itjQdbZZGl7b7xwTlykrGxS98Z6a0dzVnZs3+J
LfwsqvbUO+wQPejtvP4ZkSOlzw61REhIpRa1Vy2gAq1ww6DTDf71CfZ2z19LH9x6zxuOrM5jiFkP
wa4aTnwx0nKfVPXcI243tRPtIIo7hHyhg1sRn5kSnecFHGR2BgRZKa9U99ZkOxITY+tgujlFwjXy
uGhNbBL39E3vNnqC8QsvCuhiQ9m2gysuZXWHNhbXFEOjTS3c7chIMYra/eDSTavOjEoZ1VcfHOIy
XwS3GsOqmurOvK0Vv7bNVkGrIZDl/jmmim5iuMtRuB60eoHCjcjENjlGcXvFoYeqAEy3VneLAYTa
NAqyyWFF4WktJTZ8nnoqq8jVTj2jdH1LoBffQLCYdUIW2MVbvKb5UG+AQ53G7Dd7KVyEACzel+wP
Cri+/jOCpYkrNuVFTcFqKbhuwdK8Mj3qVtZcXhC8Y/DYO9NR4KIjk43TF+gUoxouRiea6ewwac3T
DcE0rq30KTOxBgc0WSAkE+QAi2xkCANiDFzKp5HpONXiFx7kOq44L4VxpwxTg8NM1a0pBX8z5kcs
HLuGKqJhJOXV5ZLijI6ils2p85grsHuI2Udo9Gd2l+xIXcgDhrzUhV5pLCqtACeDJkfrr2FyMPLo
gJMHiY2/dUI22pq98iFJleWuKjFU7xxrV1n+I7RwtUEP0rxmp7kdutSJCLIarWjJ+Zp3ONgmb5uL
/A3986nQcYUYSf+v6mbGH4VpLFLHISq4fEl7bsLmiqzVtVx1whYtDgNHnqzuoUdkmfOPSUpKZXrM
z9ECIL/oNUZUNdiN1H5zwgr7GmztmtUAS411k/Bqa9RCTYWV0/K7q6JVi7Rfq2eOR2blUwqqci0Y
fzs5HoeepcSj57EA/Ulniqt+0oW2hDdTUSltAq95EIf1PgPNC1FX2EBZkm5mqVx9Jj2ZWSfkJ0+w
1caieOfjWLLQwAcTVdkL5opErFLKwpQiO0Pn42Vi6SOUHWV41Yjn/so9xgSM2CU7pHzp8sHktCyS
8PCc2TFIrSqvVjWTLlWmaMC7Ct5RaTyICMVLvShGa6sGNqnKC6vfFJbX5QUOKwCO8uKjuK2YH2ca
nzfRkYI5FguKkm5pZCgX3EvizLXSUQGmcAHQVNKJ14xnbB6RpR10rEnrSzUgGTNluYn6fO9YFtOe
axSSVpeixee9dgNgbVG/s81n1QQJrEkUvOjzGkaCd1VSI+1UB4n6bXDFZscwRgYTQgYqcMKw22kZ
rTp/TZweZO0RJ0igxPxddvRcsf7Cj7ZTGVOmBRfG3xUIFvKMWRkra58lQ3Cp9GLFKYvASfP0rSSf
IaZOqGv6+GGZdvlBCaTRniJsg1qz4P/KwxYQ8TxUJQsa3GhNvvZn7duCmON47cbROZRoJUuOVSnf
uhyCWpU8666/LKafGT9ByhtS0jiI6U8ZzdHSxiNdCFEtHprgCryGsu0gdHX9tWYiS/QfveTT4v4E
EB+RKIlYGOtFnpnMjQnJoE1Qn5Av263mvxqsctiPDlD9iIa9F15/6UWzSFrFPdSXqpfp9X4ZwIsI
XMgT6MGVXmdA7gsQnC4AkAADLGETx+J9cCL7/NzqrZ7qCBA8dEjz2Ta5A+RbSctqJsalTn9K7MSO
zgfUf8hKLrtiz5cyh+8m11wFkC+YXqjlBlxo4itj42C8e/iEVK+sHleGIJHWYPwsi3UrSAqljxQJ
BhFY95z+C54tanDy4PcTZ7dCpNUMAQzbemeM/xexY6nsP7Weic0G6wVxyYmO9hxrS/uXo2uO+IS4
p9VHE9hcEClMRsPb9BZ80PLbATgaodA9b82R2A+CS/sUpjR0S7o5E51ITYr6WO+FxE49hwsj+oQy
uzJB7LjhFxd94oljoOnLqDRBwXc/lqkyimGXOHwAka7MEkh2kbhVWcXOYqCCsheOpWzzj5BV5czv
qeBdVt/LiAxlJmKZhxhxLHLhti83NA90+87OxmGsX4Za34cs34PA2lg1emHV1RtUQFMGNDp/ZINz
HnFmDGgODOxXmmf+D18vDaCtgfltePYayfozv+wq51vwLGNVqg5VTsccA4o9x8eg0XjHoara05bR
2WKIy2vVxx8tMtw4saNnheIo9OfIGP6NIHN6Y2ux3PQ91nhjTK7vOeOyTEZwpbWvfk6bD7JymqXL
0eSNfw1SHp3LsykMAhorri6ALc154Ct2YFvOIymrE3N9Dmf1kFBCqAcV3CM+YBaBiAyAqpnJg8bS
5dn0WU0l6YExDFBz4EJPo7dta1CSFL62/qUe+hAmnJWxNWZ8WG4q7RRq7+RgbCD+kCjuLw0p9j75
A5EYeCkYLen0w4y/GQug4vn/GOyiBvkQlnoLItsglqLDyZMzfJAAW7DTQ3XLMGMERr9kgVnchwCG
VUnRQ7hmS/5VAvTY4bY6lpyXGGXYiGHqwKEBwVYFmxq4+VQB04FoUG/+wAejWheuid7lT1k+9W2y
DvNpm4ExVQ+8zkCqRCiIA6bCwpcloOn95YxoRePuY8SHcwdWb919A5bjNaoYbIRxconaO4MInCtE
BJf8Uj5t9thkv4MWry3C2gQgLdQcXLCoUsUKNde6s42zwTna18gumfv1VvviNhLRB2mOZnh3smvu
Jgi0Zcf2sGWN1THnREVTrHAzo6xoNxC3nieLldu8IxXlAtJEIrlC7/o+Wx7qx03JkFOFpdpc7EbW
r8nWUFvqbhhO6kDLLWuXq5dlY1j1cbK7jWle+VfJwVK1J4VHjy8lORvCqrY8dJFAzbeISHmEvbRl
cYP0jktUtiQ0xPnZzuK9z2DAb71d6Tw7mdxN44CGAdai+YjRxZryWBvs8hn5BARF9UTAVKN+U2n2
Jpir1iPF3XWfaocQQXLbsmjN72YUBh+Qzs/m/IsRYjuk8vpg8czOVQrrJ1IPEmWVkj6Ec4YYrrXv
j2UU/2AvPfQkZ4zLHjpG1Zr/VCpC2Qfr2qqWncaH3fdwQLlxedL7/k6wB0skAfJHZ+zQhOVL5l/6
CTELafOS1flDVWqcsDHiZxT6QZav525cqlrbJ6nLqKoVbsJF6Lw43NtYEVLvqoaYqagXXVxgb72j
8UgapEy0xj5R32iFOKbtD1U8xPhzx2p4C1n4URO07b7rOGy9N9UHDM2bF31ZabWdkWB4cb0kcrgB
QpKgSSXzFD1swVLRX/RoaLE9uqQrlJZJwfye1ykjmmLVQqpU9Yb6caRf0FECl0gwRqNLtkDPO6xO
IwEjklNHIRy59XG5cF8HFh0QKCG2wATWqZPj/38U3r5qJEGl0FdtBdiB4UXs+AerD67j20ATsGxr
VkVuL7cKWKKcBx0FsJPRPk6AwVc5y64EhgaiReWakcBvZMjGgMX3uPV43tn4A/UBy0SyIECHhBlk
YZCm0nHJ9NuAqiSAPFvSIzDnbZHDct7wCdWyAPnaHjTmdjxrSwx06siCMbfFvo8gABC00Qe7fqTT
/sDYj1FVm8G+xy+yVFsgvhr93QrZzFl9f0KgrjAkcfhhkxKZOxR/87fnHILqN7bKZWq6O1NHm89a
3Na7I1+dUKIZW19R+qM2BtdJZiK6bL7vHvej48CqGdfqq+Clim2TlmI+e+EE0qd2jmUPuog6Ulon
rbgmHMdtfrO59+yWC4WJfRPTiErgEpxXzWkRRFcWtyHuy/4wWhfHuiRIgek2n9xmWroG801SwC8o
CxbOJNfFWBIbjatI8e5ugGU68ciqcjtMr3pAvU55oi50NVRVh2YTEH3qVx/M15iy1dOekRt/LD31
JxMzufb/v8QfW/5LR8XvQH6Oqenl0J9FfR8Kzr7G14+u0QKVRiLKwTo4zimaOK+DwV0PMWk56pCR
B8lP4QjsjRgm5/4ZIAvHKzpnD6ZJX3DHKrFpkWKtygzmVI1ATZ4ck8H/yZsXIQsAMNWphSUOxoLB
izzYXsNFy8bcxL+kT4ilkltc/6uMa80F1iF+mHEoo42EcaQ+ad3eqwJNMLJCcJj4CE9iQJXTrK9q
zzlGbQbWG8tEQjTPRBGHPDeoFb7wLYfaH7YV4yZDPoPOeer8dethcvE6olHdncTl7YwTexY6uOGO
eYgF4FMYDC80Iqvhf3VTjPKpZZI3nDqs6ox84U/2OoOlYDFE+BpOMYgdi5kEJo4JVQBK9VG6m2BU
dRBVIbKQHqPUyARVcjMVuXEsv9SM3hcTG1AocubFjbK9fp/mfSR+opaFPdMyduQNSViZupx5xwbE
miNGLyxKXoifCcG+4F41dQuQlXKwo5UKMXXnvGrYlxKdYhVhWXCuvGFTBrBw7fyaj85LAe1xsMWr
PSyAaqmaMVSXL/teQcRf7FdEfuxqt1jpgbZlM1KuzWlvI/b02uSL0WnghNw/127YhIWAbXPuXIja
Hj9akDfvbp9/JEP3bnTymGblLQFLBU/J+78QaKJyN871XqbBrvZifoc1ahZzfktRebMlQgldDtiX
Utxw7q5UFb/W1meDiGRJjITKqvJwjAhpbUFRdyn5d1X0poQlbgP3O67ehQH6CypYb7TWCkVXijKw
G29jn28LWMtyEAfSQo8wOjDdM97DQuF+dcBw7D8X3Wz5GbGbsNpiGRr6SoL161pv61XBj+7ee3Zw
vJToIkxyGb/Uc6oRoUF0ET+78L5VqzCXBHgRC9EuQeOtSlzfaehvCAoMtE9X+4t157n40yFV6MyS
S+sbxlaB8qL4N6jgYFQkZM4238ZEuqX3Igb3bA4+VB6X7zQ7AetEDPYNzmztjUecGNE/s5iWjiRb
7FwwbEHXsEpURhNWjr+eXUnKgtKmxeZcn9lZdV1BjUh7Zlc7rZafOk4q58RNNMxhQ7BoxxiX6cKQ
0pQH0yUjoTDtgGE4w6kfeVIhiHgrtX93ycSW1LFVUh5U8dISkclBaFGC5QuonkuzEBuMjqixm5a9
6P/R2PUCtvjObgYVQaF3l7DWcOFJY5cX1sOtcSGnLkwTUI2A3HwFiTFmgBwMGqad3okd2VYorTNw
0pF5EuSPtoTm5PyEqK7dznhrYMtZrljkXr5osK4LJGNRx8vvlny2UU4oO79ezHPZatAoC/4i8mph
jMya2fX3IZcvoQIcflwRBfdCadyLlNG7a6h5tCsB2mIuAhSGyIZlrekFpDn8jt1DcKazxj+jTtrW
dn5RP286Rduh/Kkjca204VTV3maqkx8hxptdlFvJsMWjYBPDa1F9w3VPKDu6tRg+p+JnThg7pP3v
kD57gfMMe/1pYG8wmS0h4OmlmRRmZsrBElSXvEFm6wyfRU2L1/LddOD2wKfh92u9k8s2ipOY3V7p
n2e9OqWgt/KSL7qLvSVTFrJsqIZTpN2o9LQ08BGQv5k1ad2ONnyELOItDVeXTrgMaRdoknjCBm8v
ouCfmRuHKLVgVaHAy/V3kAdnnhqW4YuuaNdVwezQZtkQ+7sk1Q8e3p6uueRpyCJmwtmAiyeKh2NG
3dGyPAiZMbb4NkVyzAmVhrd1793NWAtqHDUhSW4i27W0DSzjC7N+caeNmliN/Oqt5yvTWLkVyfzS
sUiGo/A+TT1PBpZmvABw2qyE7YHbH9OB/zmyDwIXVTKzS6+sTcrkSePUoIB5V397w3jMrdytaqar
3MWNVUJLrjYyFHuz9N51v7n6IfmPJZcfrnQ72Ec+gvmacK/h7nBLM+upuAh1JkN+M7yaRnZUavPZ
3JJxhvJrO8W0erJGyzWgIZi79KkDY+HtKHIWnQe+wqOhCvDwBQgVOv1PMJhXgWWqak3zGfxdABPS
4vxPH46nkmCERgvbzR+T1m6m0llLXR4QZ9xS6GhP9WiwlfizMyX5N3vMNA8j9v4MJQ5ubVbKMQNg
a0cwOLbMa409X709Ojc/80TdJ5v6r6pX7YjyOyMKxuCJQibyHJG203QT6gMW/Hy5rW2SJdK8RlZg
PA1ac/V43CJKmprE6bIKDmHmnvUafVm3johs9Yvu1MzyMFQrn+8lg9/KR/XENLOLXGwa5HwpL0px
KGK+bVY/7NC2Hm4CjPbQbtCyOfJjnrqzWVuEOiefYfSYUhVpQqXfJa+2SYJP4XJgabbNHipCNWvc
BbLv3Or/aXn43DYWx3PwQWeFVE824lndOi0rWEp3JENhzZo3RNReMXYMNPkGCRh9Q5yy69BnqBga
suyQbnStBoSFD/+ViTeHE7rsitQINQNXQ1XJT0zlLEYTPwkoiQhzVboG0fOkURQS0RaM+ilLHurs
bYAADbziNhK5fFjT3MdKpaUbw6qoxNlRFg8jdfezf/Ml+k3IcQUMAgfuRCw6tU/MXoSeAZAEfXiL
CmKwNkXyqNAEdIJUUlgudvGihk5KdMXHusq6dpXpzsFoT7LLljqqv9LdxRWUsMnM+WTta4fkVBi0
Nn7bccSm2Kqi1ln6wtp1Fk17j/FJEh8SaclvYeZb9rUTx+wQ46+wtgMVlFWNbwidTjJi0FgqDyOh
cIxTI9M98oY92NzTJzN/m6+RWT9kXu3MUH073jl0XVB0ENz1jkM8348DnGY7/Zrbq2rqEHcG5CfU
06ppAUfxc048raHXkgFbrXOPdUTjLPGmo/Z8eHRaPT4ci7GRbHLuK8F6pwnDZ5iZC4vqQMuCfh/y
7sURsjZcjUIwdutkSWYPgDyLFXsrQIKQsuszd6Aj8SbyGvi3GlXIFCs+PIWc79Z2STJS6wm2AH1/
LXlia+NaTMbWmMz1bJHj1yw9vNQRW0Pm4B9xB64KBCpFfoav2RBrp7v4jNx7W+PNejP0ZospEOns
9JITmxLa1lpJ/Rq+VzX3sMyEa4tL338oXLrhXFnhnNQxVDvIb5+ir8C3Th65Uxrp7UrdozdAuvWl
v9GHb49GqEavmZjw3JO7kBHr8sB8soLMYaMtGPCTHlyav4E2A3Fslr20Wxrv/lmQjWinp1GzDv9P
kxizeVqvLy3RPFd+RxxEdSithLn64BCbs4+h6A7ev+1IPltlD5+uU6Aafqi5SBqRsoiZTXW36mEE
o7cYNMZKfUYWzbU2P6v5jFpRFTw59wjXQc3cv/PNLXq8UEAK0Zpbq3d3wdA974J1pJRv5IlR/yds
pacg+UXCT/D1VU2eJqLtLWJCemmcEkVGInXI0OetGb+5CTI0lIOjiRQabsA3M5BwR/zoPjhoF/tq
npIcpyvrpvGMPJkZzq4PHiRuu4X+Xermy8zjIs6oaw91Zx4ExLScuiItm31Eb90yHwt5KNVPmZYM
LEdtu07Qspa4l61EJSrpi3C4V3O8i3t/wXnQIES16TAYMZPzAPc1BQHQHraArEGo7vLX2a02c9kT
V6AsN83epdbUnF2KM17Re52KutnJ97obffec7gzN6pQiFeOjwTLFAYYv4UR0U3yUOt3j+ARvM2Ug
XebNbmAhzmPz3s/iK+wBHYumWpo2myK6s/KvJkan8Vm8/uUhqn3uy65k8jZcyapcDO1wHgFb+zQ+
NURli/vShohhoUJG1p/M0a2BbWtm/irjEzB5Dxg/st1miFJqNVUI8irzLS3iizY0vwZjTrtgb+qK
j7xN7i6xJcLs7naPP9sdjn3V/AujeZ9IFdYxp+dyerH3ru+9dmP1YiZ8Z0M9syGnNW5Ze3jr1PLP
ufjKB6WcWQVpHzx1LicIAXg7ITritWg+dEWRKq+sRC9Bo59mgwxuQLVai/evxpkVsBHu/HNLQ4Xf
DUxkgqWTFMN0ap9Y2VVasG6I11WthzfGO13Mt1CHV5CO5yLQj1USfAcJXcs1019De1/9x9J5bSeu
bVv0i9SacngFIYKIxsbYL2pOpZyzvv72tc/dtSu4CoMQ0gpzjtHHdLbzffRmUkpYE0i6nlf3aHV2
f6UdmO7145caCj+MlX9bH3buw01Xrud5L9vV/uK9vrYr7/PkP/1f/zdbE6q5H1e/93+73e/vo9w8
brfdvDrcQxfN+dqrV5fT6enfHv5vvvIpOazSle/6txud0K3vP/zdjRb9ylqdnk/xqk+W66vnk8eW
q8/Py/715fXV20NrW0er+/1wOKzdR766+T6msRU5o5vf28mX15Dr+PH0xWEn+4e2Eo8CcutS/HnS
Rl/B4Vv55GO4/o6e6erffXdoVuvdbv189OtUm17aZNenyOe04eGeOr7Tf57mNc9irdx283zyho3V
c153rrl1n537PLn5yuPvXf7b+Tzw5PMuytXTPfGO+fV54hv4jpP737G5PJ3Lv7tP8b3izzzGLY58
I8/NOcr24uj5Tg4Ym8fqwVng8fyVLx7KEZz480kcHc/K/+IrpKVrDoSHEP0t/t19irN3El/yG49z
XZ4exOmGd/T/z80DxGnmefgUxQHyPSee9sFxiyPmuE4971l8KgNH+98zfv7vHfNiJT/EQfIv7JC3
p8EVjxHv5/npn8RrfvJLyVnnbHCE/Pr535Mxda95R5P33xvjTZcrPju+EOeGj4/DdFY88ZMzKc40
x6VxGlzf4WMr3TX/3dxffuwevw/fd39vXEDiJPv+s1+7O97QSRy0ODX/nThx5k7iIxAHIY6VF3cn
lyoqB/ZJn4vPgQKZOLniUPnp8HmDR9mzBVufSNhZfYqTwJ+RmKz4C/EwjpG/4Kf49fTfo0rOeLHn
QfwBGjLosKndxN23ov/2pXRAhPpC2dpUTmZmQqeY1q6A94sg1WqMjnWgnQ3V2PUwcCxWcWQh3eqM
hWXr1SIzh0q3XCCNzboPQD4USSbZryCiLe+V9aJK701Bukb1Oy6bqjhRQF5NR7DXALD88G5aGmDl
t66+Km23CgAvW6afhtJq3Ne6ecyQEJjEfNkaIwErGAlFuMTkK9vtTu5Mb6Hvaf3Gdb3rDLOjml+k
qLg6nCcXOct2SYaYb3538qhBVkqtKDBwXXesPLXH0kix25sSPIqB4/81gPTnLSWrfngzxnqfOuVf
RMM/Qq85Ux5rUvInA8xsAuMsluvIMWLC5xse23cwrJi56im/B4m5H/N5myUswCeCYZKpOo2Kb7e6
r08Dp0zGHuEvSucKk9wCZmhGTzZIr4axH56s9OKHMGFgid+I2X22tS1bCh2nl0qiREFsWMVWJ/N7
3bnZEbZDDSVM2ATCO0nQU67rVN9gePXzWy3Je1FuNmII2vZHCFi7j14BSYn6vrAlNoLAZSPMMZwn
GxTRo8ZagzjnzXI+i8Q4K+NEuyU/TOyaIN/nJVxpscNt1L1e2J5ZLD/E0KjO7BYdRJaYuS2Duiwm
MYV1Xv8VNdaP+ErsEcSMX0cpSd80PcBN0ALu5Fe5rr6TmlTbUUJA1H60xcRmW9lRpcJtAKAxOuVI
yvIq8Mp4Ny/bAeBS4cXma4WXzKpp7rOkSUiPoCAoGty26GTElP/LMfmoMm8G9RZd9X7BfEfDIOHz
D2ceYjFBx0n4VooWJwsNGlcoZEHso7ie7C+wmTiBhF45PkzDrUyZ9ujSw8yhPsG3ypSmx5IaZNX6
JWKDXP0caNiLxYRka9gYLQCmrdfO2avUFdvCVHdx/S9EIJYSMfQvi3toh6wwgcrl2USJFH3lmnwG
W1S/U6rtNuwzZdvOb3FC66J8oQpfLe+WXbzwUk5PibiaffW/BXeODz2sf5LWvKIIX7K7kIn2hOy0
PVnNSyETIqntdVu/ZtgD5XzZsHSauTgxfqFgqg2orf2tXj51eduiW3GE5RRVn2YfM9iX5vIGjsqV
Ozx+vL2Cdeq4HFI19wpsY7WNqM9ePnIcaPq8rVFohnK5F+WFCgEELNpNp5AYziKGlCV2IO0f+o7v
Mj40aNDQb7u5bq1bSC7iZlBTulfhYzJBhg+qdUmm6dCM0czua17lqnHI1R24G9Af3IoBqmXtxj5S
bDglg/e0KDuhj1nmihggUUAhne81qIdT2kvbOc43TQWxqlzIv6UC38MboccmOmZdrH4vhByZ2cLu
VKk2M1tfA5DiYKPhBkBDEh98XWRUgAnGbOckrMnK8pDq4LkyK7/xQZxEtshEeaYIKQ6ZQBzm+0I+
/bgjwtwhCYuNEK2WwfiNFxamf1N/YIgBXJPARPhscdKCTnM09rPyjrxx9jFNUdx1ipt5v5eqckeE
MyDm8EudKvp2EdpYvBxDdSpa6kT9JUx/2prklR1JaZHpz4pJFm1BlPc1HFnyGR9Fh+6aVe/ATV5q
NNj76yB127AIryRhRPHy0iUawwfjbymjWiD3CkOslBpey76qI/CrUp2NzcRgJ+MmMr16pkZPChHW
CRsUDP1uL+X3nhuhgX8kOEAsG12iIFFW2iCdHAIj15TyAL45t4xqDySrpxzHxFB+Otm9baneQrMN
caAJTsG8H2bFF0TYdm9m2vWriaxdrRUvtKhEk5PWTnfv1GHXM/6lxntE1NbAhddTyoir28TrIrfO
mz1D3ZRt4+gTF4k7Ui81aOotdegtBWGqw7Jvs89xnJ9NUr+qqrmJVXabxkhabgdQe+OYNKDl0LWJ
TtRGzB81O0ASFIoYt08LLZ59c1eg3MsS19Zelr7x2hEVCTu4Vp+gYZuHTgaaZ23UtCX19q1iOEEG
kjSPcnZWLTblkkqMOc+nRWPisqtbVep8XtBSdlWCop8VPlvDcNDuJalTqbPTmP9sqTxEjCGLI/3i
mnmbQQfF0KCnlr2T2lPGgBnibIYR6rbpOyZS5JooDRreDtv7cYvk716kkKwTDe65GV9G+pZSGfhU
sHYlk3rT44LH/Jqoe8DVniiAlGl/RVNIDvUC1nJ4E5NVQm5VVIL0NVtPtIuYGinr9qQlBKJ9NjkY
57nFwK6rZusqaEBQBnB5hxRYLXiDYpcR7EXoulUesgXSPoO02sw4lzBR0LF1QG4ahAUEVEs6obVW
Zp/ODCleut8rijBxHCx4bCUwdgzRwDdAHqeacTJKDC2kHYKD24Bk9IvB3EituW7xNCLSEhILMwYi
eDDJGCJxc81MxxhJ7y90vBzwtGw2fjSjhB3OKot18hkKolgqDWI72tQaYRUdBaeFPNKdU+c3r9kL
aBXxeiJ7q9yreeBppn1OGWIM6DtK+FmDJGirI1tJ+MDsWbPqaAcIV2y0SSp0XJJ95jFeG2IEFKNB
Jf/MGZbenCJwmUMXRlSPL0/ms8ZI5cZqdAryf7H8qUCgNOVdMtM80uy1U50Q8yG5384mWM9J3tJp
3qBm3tqcSLmgeF8hSYMRppyWtHUNWQUwSNmhf5BY7EI7YdJis+yABEa+jEwAN8PKBBvP9BUHNOjI
hpLm8FSjNhlqsAmID8KCWcum/Y4gj6lLaPOlZvFkSpKjbYHyfu/JyVa4sTVeo0sVhDP00OhGJpdJ
7Q4ax6OKrCSUM4uOXxZIEh4/pnaow1T9kY9/a4vjAgBdL+QBiPQ7MX2UOopC5o1kGVwuPwfevfjI
Nbs+FvrgCtxdSPpJYbG+NhEACqcS3g2k/1KnrVVss0aK+oMlZPYYwPLTraUr9DlXw0kIecTMHhVv
+GkT2qOieFk3b4WKCcpxZaknE96Cu/L5nxWBCynT633HaUW58yCsDM2Y9kcSkzTJHzVShgywyhJ4
+fAWKLeJTO5Ax+aOFbwVHCS21uOIyklGKqC4gdiscxZjGQXQ/IdKAgMewcmavC21bG0S0Ea2mtZG
rsHFI8K8CvSdkNJWal3uyvymAd7FPFu0n0SSxBW8or3VgnjOatpbzrDSJbKQeaGo7Tdp4IslJwsD
vQfQOhUeR22gCSxQvZpdRLx3dGlViHCsl8IRkhbnWEgoGuA/2AjZ2qDUSSsMvlcTJGGn0CmztIus
a8xfaAZGdrqzttdKZxMzQkss3LEbEd5CW4DLYlB8naVpmb2EDIraW0qfy1S1bYdehBlSjW1vgGEn
T5ggoF9WX42a+uLWEpKbivYtzmENwgVlkfhmqsgZJMxFzCb/3d0EXCYhexGLmsWi3gdZ3Rr6V4vs
TAo/G1D8GlUF5dzN41pvfkpowgM9TKO6ghGUy09szPQRGRkI8WPyFEzLJHmvBxo6PQlJgfJCRCco
PJnGzoY60Kz+4dtRFHJu03gbZsZRvTgp9ic2XzpVqTSheCxJxwASWICQcabLSlzzQVMXX43/N5C3
hIRQ76MdYOooFsmb5e43gw0DB2WWhM7/W4LwPs/kK/x8w0COGN7lEJpy5xDH8cEuYBvrZ8IR9mUi
b0p1wcNAjV35t1jRrSjAcsavY/pAB79usaiHkXGZtDc+RJudT74FtbCWEFZ1Zk/J/m8KR9ogxyY7
GaRF2KXBNSzMjvpGliIoQzNij2VrOISfpJony/PL3DMj9mnuj7VyNcZrlx+V8KtVE8iVxXmuxici
KogC5kFLlNfEJm0owt5EhCzAL0nd6MImnLjqIW6Q2AQnc/5SFn3DHL8JVDa01X1UY68opF1Hf6An
sSlsjnVC7w6aDybaEeV73zm7VMWLXpowbNSVpVYY6/AHG9QWUVEDuwpxhqr5W8YifQEuNJPFlJLL
YjODirUQe7RCgzc5b8sEEHvevaSSzZ4GJZ8BejVgOZrANkERkDnjKktiX+FEouZlhULlngBXrOf4
BCDhUSEPN/n8m7BinfULRuDNAl9Witcqu5lVtB3ojRM6EvSfjvFbTxmlyREfJ7ZApqvBYBKQHc+R
vksNdTsnPJ/eWRlsByenFrhNZ9KK16ncPYJpH0GCyP9LVFm+C+Ih4yvfpC6Qw5Tao4eHCwGwhxF7
YRt67Ve3FNwDd3VhPUD0kxZg2EZnRge8oZnS53tloA0X+dwgPrfqySlKNCYS3WqAvcMz7L+T+AEk
mV6PTY+4O0rxMZVEdrXmWzGtE4N6lVhAlSlRigeS6qC4+ty5UZehhEWfw+UIYS4hzCBk8T6M90E7
mwmbE304atm0RxBz69Lw0A71FVktoVdtVZK8ILMd7DDoXiyUPwNiHlOvaLc1p0hDoWdiRZ+5RJnF
ZZrY2k4hJbxZDrocb7k+8HKGbtuqO8m8ghJnBI1GSDHSx4QmAS8JPbSowa5zyet8rTOHj7HDSqjx
QswvAk2I4IWcVTvCiC9gddAuG8SpBv6Usd5JsJ2DEd1hfFOMn2E6ox3X82eRKLu0Md4xPKCarE5W
v19MgvrQujCebhcYE1Eh7xqWoi1sSxXVYYBwPayYyel6mPV1bKu3hlTzAvRsyRLOGv/1pF9lUbnX
q+SeIg6U0G7mn9DTKPerB1bdz9wmvcHYEJbN9pD6xJCfx8J55txuxaHOCXOTylemDgR8joaGjOqj
s5lIlxpoS8HnH/PkMs7o7EG907Ya19OkvAcnp+wPto3Hip0qPc/EIgoiIfv6285OZZGfSFH2euZ7
NRURXwP6TGWl5Be5Krh91Zdw3mmLykz0UKafWrkU+KQyCF6dRn+dKz8Ny02UjysdVX1SI2ajpZmP
yqa3tX0JssbsfGOGq9z0l97CMjK9lWCbl3K8zNaEsAI3/pR8DOAQSgRbSr81q/kjhg+86Ce70+8x
zzO0qqct49pmjQTiYz2axVmNjI06HWpuiKxlSzZcwmkXj1/kmtIFQLLRj59EsG+WhBKMmVGAKrqn
bdx0uFEWGaJN9TpP38RB1g1jLSNpT+lKytcxZ7I0seRMmu4OUvbNunq/aBT20U5SYrE4lqB6JKHp
5UTalDk+ImKtpQn8p8Tm7VbOP8HwowHc0FFmkJGDNu2/y7WQ2AbjNsJNEU+ngj1OxLBjtWh9WKKn
cH86C/xLkbIn6ajCFVHmNeV4rAqUl6R8Ie9qaqbJLsc3Q0syNvHgKZwvVMIDRa3ROJjmASSrpQrw
IiJRw+sM5Hxo4GwgpVKER9ka3Xa5ZoTqNJXq6uiyDaQi2JjB+kPFGPYE+tIaJowqie+DQm5U09Ii
gQVmTJied4VM5HH4uXBy6jZhcGb8X5y13BDJMZe6V49kWc3FVt8hIOH+pKNRIhuQmA6x6vc29iUz
JTgWt2yzbNtePvXoveTxZ2LwCQEcJ2gfbk55i9PRUxTkPngwmzi9hTwx44JTnYPxp2c1MYDjjb5a
EELEjyd6tA9naUVbejNXzlqPCrIqYLcZcBHgPZYDHd/w1+S+6pTvqmA8HtHec4FqEoNvSkusNdYV
vc/EMu60lKBpjJQyhQz8Mgt/k02lUazb0A7V2Q1f93WpnXMrp2+K3YN3Xb6DGABwKa2n5GpqCL7C
cu1k8Ove5ORER3EVsu2B6t+KtXVL2DWYYwXNhQKdw6ZYMtJYyeTnosCFAO/VZ/gDan1jNqNH8NiO
edNa6Qivu/Shz+FeN9kosj1KnjM+tDijUDcQqQKALZ9ilzn4kiT1NjSMi2a+qNk7+niuQsttVMKb
YVZGUbgpaSUKMC+XOeKXa2VR7Iu3pfQEAM1uYVWo3Aqzm8q/DrHV3QKnNvsGNgyk9UoGUqQ1b4w9
c1DTMe1IYNRIODOfFY5W067x9Wlu2tAXb5N/pam6eSv68dMVq9NbxK4yNDKyitiK5fcZTHLCach3
TRi6E4gSTfiRmYTlzYQdqsnRGrM9iNhfOzF9MM4hgZCrSCm2kYDQ4sZEyCQasURiDn9ctjOlXKc5
qHJEVIwFSTJ9R1yRaDuTZuh8G5rXjoKj0fa7ISPnbCFxlqBsWA/riiG1lQrAndQZTJCg8KTq2q/t
djNP7JQzlSAStrNhzZ6aNh0XEtklFbs7oqvNemKPQ8EBalrCfrrPfy2oik6obZcMaOICo8g+hBH3
hfWps3W0EdpwOV9qW4bh5WztrttJlkUA8vzQ9Ifcfpn2wnkNDmqr3PGxuB1yH1Qytf1J7ib4vo7p
BX42/0LDrs1JP9lXJTXtYT2+QoWmXz6gdKGWr261gxacbRYW5Gqzbw+3bHS3EYPBQLJxygkd0r8+
ZLsEmiFW+n3b6qK044qYAloNngx0WjXtrTH6lbWTIoy+qc8hpqgMKukvx13TZdbdWaZt4LTr3tCv
FeVTUHK3kRU+TUvsC5ZVnQHpO9TZUrvjefU1UtK1HDkvC0FECiLqYrahBqJucNRdH4VUp29z/urE
9lVDu0AbPwSPFT/YmAXqQ19ilj1sknRjLw6wW3L8hAlUqYhrDA88oaX9cUR6MjIxVijElyC/TfWl
QHsezBJAsOliS4MnlDcjpWxsHlAIJDYkuJ9Y/cp0xnUETUGO8iCo872J0HJgMYTUJx0cyAHjQ5Hk
Iw6rZGb0jO5p2h6MRKHcK3Qo+h51fo4HNs2/whSO+aC6Q2p7umbswdmmXtHWB20gn61ak0W2wmlE
+OM1iN81aXE1B2EjGmIUqzQl+LwF/b8HPup1ES4YGEaTdUQwX8+WGCy2tTzyu3FQ8tzTu6MGg08k
0wdtctSp7TDqaMeUrO7RVt9KmN804ldQPn8mKtEzlpyeLjR75PVIT3M2Zr+bAN30NikRLGiI7fbm
odtZhuM7yggwinUPmcPUZvGbFmAR6lbeGGVygJizz0j9HmLloGlnG55PhpJIX6aNwoq7cE7D8Kp3
91y/jDifqRoEpzY9NCz3WAQqnhVd6bcouEjbI5GvA7hq51+VSfR4vGXa19AnzOxZTZhzv9P8165o
AcRn5Pli8LTR+GSkqVj/EWEhSVPHRu6o5vC1U/vFbKNLpF7ITVPcNJQp1ZqnRWTAxAB/tybqnDqF
X4Q4R3flvtsQ9rEyjROqIf7QVQOBU9WxMUNErT3jDxx9BuTaxInfnpdN3u0GE78GfsUWvO9k9Jug
eE3JoCp1AP2ArtG4otiz3Tpo/jn7BSvPTKdhLuI9hNiI4iMvLXNKo1cdLa792iHgBa5AVavZRzke
t2j4NFjtAOPT0m15D6WZWE8iuajdZnPgxV3kAkHBZ4rfElToHHNh2S9Gov2IIEKrYukoyqwGxbk4
e7YmnzgbruyIFJcCFFMndKwouiHlxplHqyp/WSi0FAuuCPaOYIlX09cYByC1lA1wVpI/LVAxxs5J
r9JsXwppFtcDShECzEZ9XZsW7QFMauUqwrVFBQ8dw1p26CPFrjE/gd5XL0v6z6G6Noy+llWvJcU1
ZSQShGEDICqNCL0/4MWBTqKv2SUxfV+aENd/ji4J6Vua9He5M3DBzn7aEkaODKMznwUyuFKJkJhg
BZKn7k6n8L3p0TEl9qEcXh3IioOcb3Pl2VOWpQgbhxSrs2KbJ+kpy7LTiH5fCuVjooKoMTytN1jL
ajskXzM+ybnEgcYqQaIFM42XhJ5nY087lTF0rKUfooBPoWS9TOdocNDQm560oOtr4i+VxJKCCadl
4V9TWKyBQ2AHkRmsugqpUUb+Eg6PHEGf3U5u0+T32g42ytyDE6M9ruBJRLpN4tUm4SIPpeoUP4Pc
wDP51sk2JdFvOSUepv2zjQaM1REEyaoKr4mKVm6UrnR00/k4KkzJ2bNszzU2kcXqNoOsyXRoxld5
+HIo8ALqFIrxcV2UkAKH7Eqty6vZQ2k1G+s0uw0LZUCFxSBSSGKjUFuy/qfQGQaHlhoOCUoIHV8M
tq9tx+JVe6R1u4fyywdK6kPGUjUutdfC7HcBWc2U0whmNO2/HiJV6LRYhqJXg0p4QpWkM9Pj8jQL
eHkUCC9g/z4KPUUcDhyMvqE5btQ539Y2mu2RarUcMVQdkyI9hiOcjDFA8CqxIsZYP1Qkbh+V6J8W
/yvTFwL+gG+XdBlrjF/METPMibrZpFGx5d7fdDVCMKXjABBkboNoR56qZO8hHVCBUDLkMlgtLCPZ
4qR3cewfFLuG6PStsmyVx0NHEr3N9iGgmTssT6eAC/PbLt3WGvGsYYhMwduNfg8Zr8X3RhAA6ZXY
1JJ3UCl6cQ0U6ZAV0rXT/5V1ciSXeRPG2NVC2R96dJ2Q1Zx52pD0dWfb6w1asFc06SbJ9TUt75GN
NSRJCa7OXnJpPEZY57KSMCSWAXFV4vqjVka9LHPMVUTulLFTbK9BN6k79Nj2U+TJVrXLTBRXXJAa
424FpT2evnV7kxfHYknvS03m2ix/prqCWU4HVYVIn35vtokaPuiZZoVF2cfJ850kyae4vBZQbhUD
XcLomz2FikDCJo/2CsRzpMjrhfudhkSGrULsYEa8BTR55uEH2Ipr4G21SY7qsZDAt3LkS2fu0gHh
R/sy4MCQSqTDIwpGS4cton/CxfDj5ATnY6Pq0YtKqkOfEQOXdoehi3YLqRlO1zKSIhLATD3J87Eb
rJu2/BXBxagHr+dWsB8x4TVgCrYTDeS0gAgbLmTrgMydNCgelQ/J1zUC7bPr2PCb1QMNEQE6OZFv
Q4av+qQEyjGLg0chpVBCFCx3F6TDeXwM4FBI5XsXBOvQAACFCNUq9nX7pPwXVD18Vdbz9OKZ6euO
C1Mh12n57kAFqcGfHBxkbNdjN/EhQhM1FDLbpJWqeHqEOC7kytb60O969RlzJRdyyDBQcv+3zFJq
vTazlApY5Nak8RF3x5pwNbByhBCJYNsal5OBDlQFY2LXVJRB2ESF4HngZGR1WI63TH61GMt71oSM
5fBwV9L4QywqPVL7WhQWOwM+DY0+S0pC0+IPzB1t8SOtC9q3/xkF3hstubNYcmWnPEYo68cm2FID
xtOqrtr4o7XPVXa1kRkapxxJigzURRrGNSMp+BIEOeMevt3G0SmXWV+oRriwvGhUSdsJDj0J4RbC
EZM+hzqeu+nNgPbXEaBdkk9YDPZ+ZArWYS30RwUPQh/7kDAOHUNVDJ4Cewn6UASfzQG7CRnq6U8h
d64BJMXpp03aEEFjWW5GAXKkG0GkYQrHP0V/q8ODasWcSRwNELeNBfC/qJrHnOV7rQf3BGG5Dgn7
Kl6HZN4gbRSS0caC4a7j3id7YFvH6TEKd3IzHae6u+hJ64XalzLlBBqe9fg10V9ysIs1oEd1okgF
d4XSYSAS3sczXVu+4l+OYq+c6NdZvsUFUS4zLm7NWVWoTdaSZvqmyp63/Oqyx2QAMmG6jaZvsTJI
skfHpR290VPMy2dj7XtK+1SlFf3Fsf8mhRCmD7iaqyEaqJujasdD4lxj89n1T1a0MOZziD5vw3S0
NYXiIa0Uwo9sNTyUwQIChZlNJk6KXKzoO5swXwd/Vgb5jOw9OdurE6OgE3tRf1aYwMxTSBLrwOVZ
M23kiFrS6hq010UdvKDuNuYMBGBjsFVSkTAn17GHBqFBUzsayKVyjb0b/XioqkgiaN5MxsbEIMuF
7QvemnRT+soLQMxqWeNZSC70wJvLFuh3vw7YU+Tc9E5kU+v4sxsKiYg7DYbIon2pqnuFwCDEskxE
vS2fjCZGkj6CnhMbTS62lDdAo7X5ZChnQM9LimcRr42XSKU+UhioNT/sLKDjqm8cx2ZaxS9ZvSoh
O3UWlWXokkq5KuvrlH3EVOds2k7N22juYwQKdkLulRatgvl9opEN5b7HWjJ81SisLUCekGD07qk6
O3ka6crJdIJYiBL/ZfAuNU12x4khYjlME4R05NANo0nNflbCAD3J2oVUCdAy5JU4kJvfrfQx9382
a81CxotzCRYkK/PCsoFK6vSTK9uJJA4qEFSomNOYIVpI9WRNa3IHkeFQFq8j2oHhr+rf++i3az4I
+1tllIAKRp+8J3Q3ecTWnrrU0ONZn9gLzMclt1xsJeC6XiQoBtV4kUmzA/tv7A2TPUarP0VOr1Xv
0v7Yzry/noAOBhj0A2VzntNdC4cSezdsIZw79Ppr6EDEShUf0XCIs3Ms/dBocYbIDykJa1iVR+qV
ZZWtE1RuuMT9ibLBAh0s1p29pVCXVn+GuYC6R9yFBQRXJWXTtK5OgeEYFwlz2WSxLEwxGRCBIVt/
RJsvrJ0nrq/R/i3lK9h2qOpJQXubmyhGwq6aSJheEZEpmi58Ylym1Gf09DNOI7fBNa9hebVhAqHh
xi6JLTllrd7RPUkWVN3gf0q/QK0Auxnms70PYu4v9WQX5ygLXVIUdwag8EZirUIUQckUh7MAQFxT
7+URDLy6hC77Lz27QcyIhFOYkpOqP8eQ+olo+FMLGtnijdazmeMtyAg3czKv2vdz7E3qLznzrNlA
Mb4O3HPmOG8h5FKuiN1o/gsV5hESQXr48SNeGQfmxHhkecmkGq7UJN7kqUV/FMGu7YfO3xDi8FcT
z4qJr0b7hpgZuHuHDTWz47M5US0x3MXUz2pJqEljHSuywlJJOGmRRqjB3tCPxSWgt7YwpwMHaDFe
B+iDVPx3/XSQ1SPOs1VpvAvZnjS0WyJd7fzJApwyCozIgqKKFPXIoh959CNnnwpagG6jg3V1Sq4V
vF3hcLDCaKsbv6xWJ/YL48OWMH7ZyNNJvmFnzNYPSBDGM1bBwC9NijMweDSameKeVWON2fZfKCFA
QbwhL27W+d1I8YcSL5cyV2bgMNIKIiX9R8QkBXsOhTp5g8YTKYQQl5AN/Jeia1qWo6zfwvpNza5m
+NtV+5y9/mT4IlfT1n+w1bm5PRzzinYhAQO1ic4POS9GN7V4NYa3Ek0QzyMjkXdMUjbig45MS2Fp
1ioPs72F2nEOfxSkLZQAj+NM79BWNxXR5r1OVfVQE4DW6APBx985/oZWJrKxPdV5sB0G5W+2DHSX
FtXn6l+llfdObBezaFPSXi80eP2Zeja0fxY+GCnEaEADu6BQ3CkIlvp1HjmsERjKYHQV81WUeebq
bJGPbrPaaoazPd0CrMBWhacUoWkOdzPTP7q88dTvmUVA04LhKuLt0LKwpcBi4lwpqQtT4wuBioRC
5tKEMKQKyTOxbfcdu1uCykpl8XQUXkt+surpKWChsvWw655V1MFqPB31mgrRiQA6PFMqlcpqg1+N
GIp9HdPbRVtHeVzNXiRoj7IghG0hh46T8Ah8qiBn5vjKhVnjICQgRelYm8yHuNp3dnaTwHWJzWBX
/kiMmryUPLQ7fX5mFRJH89xy3aQmqpE3fcy2SjSJiYBc+IdS1f4Q2heWqH4oaec6w65J7UgxOjK8
YEEQoISrj9acbjBamx/5ELvygKqZjjbxcYjAfpcKEYlWe4oNaA1OeQXhNActRqLhgbv+2gQ2OQjT
m6PhsXObuFjj1UQXADqWVYNWwM6B79sSLIa4lDJQokN0pYdK9GwhKW6zxTMzyubJoPNTeDCz8Aui
W+YGde69CNcpwM4mCcDnKtzIUXoc6ERZZYC+l6A4dIcxGHRKXxrun2StTbaAunhq9Fpq1mZAoGGA
Q6a7ZNObCjh74zRs6PhzqebkD9SkVicGI7Qy9ns5dzyDbUaUhk9FBb0GnOk/u+iLHTA6s+SZWRfW
5s2hR+AAINKLn8Ceri1XeSpQxOqbY94JBVzl87pXyVQvEuLRed3in0q2aizDkLdWEJNXdfRjQC1s
8n+h8y8VjmvKIhqEtYZ4Toc2sZxOt2Wiq6oSmgdKMCmeZvsp6oD5At5b+Rnl+u6AfDOZOMRnUyEG
lOvUhcx9i1BXZtJ3JgyLyp07e+2YDd652e9JtBULn4ACNnz5rSkR7iq/j9W0z7WDqmhn1qiSQbOb
MTzXPpvZU/SYCfJVFrlmk0p7EfAkezK935bWKcHeV1AM074m4zXi0SHSPYVsngaHdpw+J+5KI069
uXgs+jUya9dGLjLBFFVNoEKskIa7bOBzP1vLs7MGDi7c6FT10/5Rl4yW89aaWtfsi//Of01GRZYN
VH3ciEMNdk7P88OOAdmryQhmmdLYNTfh5FoU4KDfkgWRI5lfxxQgQjXY2ZnjBUHu2vh4DeWVEbxE
obC8Ew9Fx3/ZSWPlWUhx5ugrGY5jinaLeUTEf1YgV20cRgfqpQqtFotJ0eASjwffFrZINB4rHfZq
zTKosd/bHtrElG+lnDKkeaqlE2vjAAXn3F6VtPS6IvIq6yvUqXwNLHGB5OMo/T+OzmO5cSSLol+E
CPgEtnSgJ0UvbRAsGXjv8fV90JuZmOieKokEMt+7VuNSLvn4bO2ZGxKZMPJa1tYJMKQvOzZ2WX4t
lzDOPLvkMfEl/W9jEnKOnsYmAY+dbrKbYnyaiwHHb74e0mElY7uVkuTdVW/vf8qwn1Ug2wFVvhUJ
TwQb3agXTVF5ap8AFrTDD+gM+Iwm7jiCwKnc/DnW1gGNy4YuBg7ebq3yQ/bASACTsdlu0Ajo3ZJa
omuLElM1sBIrbL+J95KCjWjdjS89Y6QDCIhyENqGk1WZIhc0xiZ12CSj59gJJNdbIS2h5VNESbeQ
R+2mB8lONkCq230Uj9vCs5DiOkVo/FgId7qOgBzNbex5DHo6M2rplAK3SgVMrE+Us6LNhD9u0vLN
Zd3LM8rlkXBISKS414r01FaEPOBuu0PtK8XgRN0j5nAy6BL0Y2PZqo8KTUYZHvMaMaZMXhpkSG6k
F8Un5rDadLT6GDLVOzrju/LTtWQmIpOVa+D8bOGic9NJyqqrPdlmc0v/H5ogSweoDpCJhG44m8g7
hP2rry3e4M/R/U3Uz7DfqQPtOsoXAwMN3nQJy/Eyyx9cQrzJDKDSPzT6lM1UKFVeCe9Y2OEa4/lL
3wmDXxr/NZxpuXXU7LNtkUtjWyveHadw61k75WpQTRk2f/j7OzdbueiDRI0prnGfvf1dhXDx+V8y
fKUpiRmIA1HfSdXRg7u0jQ1J0TOPiYmqKK/6oiL7cxxK4ghMfNPVrgedmMCGgRBU8lkjR5Hg2Rus
CF66RfRoQsZO82ET9guVaoeGhsrvqimhN5hoGubXYGrSi4Ji7/Ysr8RC4XiXzkVYWqxuJ2QhOXJd
j+5nDpIuKB1DQY9kWcp2hDzQEWAGOVGG+TVCF0aKFG7Nvdr+umm2yBFotD2nN2ZA1PrpWhqwtb48
69i17UJjoIsSbcnwROvEzIfN1/g7u+Thdlh3tENcfhcI9OC34ZmSQ6mv8WLw0aKmJVejXxAWPU/A
u2SJ1c0lrGNMjwKg4n9Wjmyzwt6GRktJ616lLdv/Sy193dfxUbKrs9TXp8QW8wi1YkXNoFH+Iz54
RRN4JMZTgxJNKcitKMud7kdLUld2QzSsp5zVCmuwSBKnq1GGzSsWZ0/yTm0NPY9ok1BGSWPubqtr
ThgOzbFjU28DCjC7hBGv28kUG4b5b1B0nyJTbzQZdDhlkZXtqI+Dnr+HKOq8mz81jM+qTmFd8Jfo
eSRVntsJWiUWmmAztMBO4bD2IhSP3UfKOS4du0ZekMzg2B0JPyDFHoZKH+FzgD2hIBWs00xEnR/Q
6U7DJtQ4knJHOoB4Iqz+DPhTRQTQRjkUPA8FSEumozdSHDU/UyyFfv8ik1kOO+Xn1FJPHTANuS3I
nHnw/ZNQeFSxJWHPqAM0vdVHm4prNQXiKaCeCppUNR4umT4QCaI4hsQ9a7g3IC0CcZNDIX+4wJZI
8gV0TOOhxYFgmNTNkYEDeyB47cDPm4mGENutapGrFZfds81sxhr0Ky09H+lwolyXnagFDg8x7WvJ
dvIgk4voqvYmvJVNeIuDcheH8mpQQOsYv6JiJKxQOqreeIsoJBllxGrjkRePFy71W8IFoGfL77Al
GY11Y4rTSNNt1lvrgRQ5HalTalN3gIDE5FbKHPJdpPpIVu34aWrHMY4cNVYXYbgyx3tSRosI7FqS
DplFy6h11NEugp9q7l+Lk8BighgHB9It4tRgMaL6tDaWtrRN3V9eWGoxZqjESpLdkHrldbbX23cT
vcr6ZahXjmW3NCAf0Z/KL9UUxyD5Jolu2RUc7v5dDx82+Vx2Fc2npcQaxgV6KY0JUWRoX6RpEccY
4xONeQyacjMpqEzQitBHiiLsjYTAEIpsO2bEASV39vCJwp2HUY8CCbwkpI4MmFFTGTOJRKb7Mzce
Oasv+e3zKimXmbSPW2XGz9yqv7p8FwY1al30Rl4AYPebZX+Y5zG5cqPluwoUoIoPlU4weCL/1ory
DyFDymFtd8TARufI9BYFag2jmOJ8rG01Tfo8LfLYdisth+QMln7Bd+MpBJhlu9amBtHmzicsYySV
wkrbi8azXqLfK+axof8zkFTHpnnM++ic1e5Vmnh+C9+wkQSURQTc9DWJJlSdUncqZweF6bLzsxUt
y0fNA8xt127+/07WQVqAZXZoEbkGdbejDAZ+Jzi4uvsXSMLRgxEAbojuUYWa2I/XqY7f0fhNmmgu
uKbGFhYeIEzY9BpQntrQEJ4MdEygRU9eupQti7E+pqjvQVkHAhwS404SlgtupcTnwf0XkZksYMg8
Dg8kAmP+KLlAGLgJWgartfx3EK6M6uSTYm+ABCSgGt3eEIB1qExjvV+Z0Cc4gMD3XHD1FJuZ4gyS
ST4M/XgVrj85He6UDfgfPWZrtAPm1cMaZoT0NPX3CHoCI7yaW1s4/oPMcy7Delh8nTL0ZGKMB5be
wHBXIegp2i+PIEnFoAHFNGkYUOEI8ManAmgwVzeRKANn9JkQSbPWJqk50x2P67Ibw89SVt+sJcqs
MKkfQaW90kv1gnl8wnOhf9g7rNxnakUH1ACwGunGD4Zj8sj+EaQb65d+RQL+IpDOctldq0w7JD0P
Xl5xDefZPgmHk04AKFEA9DneNOlJf6+UfLbeD7rahhT0ep0nUOuhY0mfmnXi4R2IHaeLRrV2pUwa
GCA0k4Xp7Zl7/AIrOXoyUYfo+LeKfc+Ti90UfAOswu5WCo9Nb69D3iTV5iWP9zEbARYrug5w9Y84
aIAFiTai/hkzIrFPEUmjjc3MTwiY9Y0JINX/tOQd+uvA/VKtj4ikdwwD0F2wTDjEiJ3uyJoJ++dA
OE557lGZyDSLTZmACkY5y0VdK6CmhA1TSCqSJgOYoejyXWrrwDdjjZw3fihVp/STD5QYQWv8ckfO
bayw6B2JuJ411dHwzzToFtjfTVAJhdA+axXqr8HeNkm1l1uFN2CcBwP6cXKHkECZNlaEEjUl5DMe
TQvYWaDcjyHO6Zz10yuBAVeLN87DskeCiKMzB7jRPo/XMt+A1tyN3qsnEHd6U6cBGGBrerar7wKZ
P2Gd5FrxCwXEMiW0uyi0ayHH88ZqD6+iqESF2PXSKM+4CqrRhar9Aa9K+wdDdo/WXkMq3jUTOb6s
2m0CumUV0tPmyi5dTvwW/8iw6gGa9YrmH/c+kSNGPDoxJIZHZvbQKA9PUzdETV0xpeneQ+u/vZH6
HObcVKIyDu9Yg/nJ7VCCST3STi1aldjqLK25uTXCBJi+jOBInxoJWxCIGS582hXSm5eYX7AOKu4k
8I5DV38PBEePBRkbYHBofsiZIvzHWkRDySunL+OWbk/UNXq265D+um/b/EYknDyr4lKor6x+tAwQ
SdSsiiom/Jyd2CXK0o8WAtC5Nn3eVl6s+px3qGRGTAt/wsjJ5bTnAQHZ4uQlaJ2wEkmYZIiGqDQy
ipB859h7iLsg/goYP1/aBrOiM7AjF8PdDJ8txdWZSg0AWoH4RIaw03MJB3xDxIX61COk75670avu
Oa0X4zZPbvqAphWkvxvOnf5sqCXhg63HwJFIEKbWhHZUun4yaVd2FOT6/L1JsUon1f8rJI9aXsXg
YEhnBogYu7kG9UXT75m17wKiNH0kLAwYQXsDK5Kiv8rqiR1r5iYhvF344/Mm69Qce81Szz57aZko
TwMJtPwsQKtzTCMAaVp7CZrWSUgFjrXkInxjrUHR2c3WlddkU3jDpxbvDcRYVhWvdbWDY46++Geo
5h2b8KH1ZAyaAjNiAN4mfJjBb8k9XUGN6s0jRajV7PXyTjuhDKmWF9fYU2cm6eJWuWRvnJ+b1fnb
aWeXcknRyez7CRF45o9enq0F1+vi8gv9OIvm8exCmsbiQvb1zOe/ZqsNTDn/6LZ50nw57+er0xl/
6cJJZ844v3zOUTw8+uWecqGlvnCCjX62zuSU8n/pCSyckYM3R2O76efm7Eke3Wz6afbL63WYzTY9
fwZ/6LlYPJ+f9ey3n50dffY+vrfH+TA7XmabYLY5X77PZ3Tys9l8O3fOzuyYzpa3zeZ3P9/O+DHy
GRET7+3fdpitP67zv+30l1r8LfYBU+WS23jGHzr9xb/crEsEyOvAiRxpOf2G/Nobh//43i/nxvzo
zo7vcLa9KwT2PcMnREhPSmq4JNi5x1PUPXL/k8dXGIfa+giTgyfkpcRZFSA4FP20L2WcdPZ6VK37
5FKIRsxxoOIJMjjALTMOlkao8q9Rtof3LzYlXpxXmf50pk2hE1xZoQC6QUaGY5FBXYHrWASkUguu
W8wApExghCOMloBVex5K1zA9BuibFBroNBKzbIXf1H/hMObYJlyUoBDouDg9VkKCJ9Rvouh2pQJS
oNJgKfsD6zB7K9lsS5bWUYnv+OZ3GepIyN0BwV4sq9uuJ1/A8+YltRc2YfZxaWEBozBDL/GAUXvZ
6f13UG9DU17IXAqN8c0MScgYBgquhvbYE7Yn55ApzcajoKv1keTWjppxY9JcZcXyJQZ3VPrJNGQj
pyjtp2R3C3nVcAW5I0MKkClq5K5FQEFUwqicyvpSDy6werJgV9u7eI0K5WHLt/iv7b+K8KsKvyjP
8wN93pQvq5nth/CrsN9R+imjYcyrc40XmvB9dp9rkdGe9KEkayP4GJSrpVx9cSO/RZW+Zf9hpXch
3wPrYapP3/tkEeKTDa3PovjqwReaA21vsfcplHfWfFJgXUKqGx8u2ufK+42ge/QfCGTqKJUArphR
9zctzp7r5P5v7/823dmsNxKMu6ZC4lQeCUzs3+5d8j/aejUiqE9GYxogGfAIdbIcImircNNlTJH/
J4DajkX8T6qcUwYGMV5jIvNTjIYJ5QdAJYO2pLsNibW4V9d+PAAv8Qhu7GIpvob7uG1W5RJ198eN
NDn1g6phjVDSGFLjpggnTm95g5b1UyWVzXAaal77OXNqc+XUa9C/ZivkTwtluRz8xRwCBrMD0anL
3c4s56gapSupqi7JkQhOtm15JYK9Kn5sVHVqygr8bWXf2Q3dkoZnfmOkGLWcMFp60afe//j+bxui
KSbkYOuHP1QbEYUdh5cMI395sX1OvV+1/cujb34Wqf+gts6GSg4/3f9tOgD1c+OU75N3u0H9FjBP
8BPZZIxc2n32Tt4BxPcJnsV15G3Dur+Bf97Uv2BcT2Nj3UHfyLG4KxvxA+DPCA9ev/sQP8CaNcPR
BpU2ImzUTjTDMufDrz1Nbl63PKRH4488B3PnvnkB3ITStxleFsDzQ3tg/UC+3NVzXPbjL/8LN1I7
NSQyTM+qc+uoqAySa0zFx4ZezXRp0iu58n8H5Z+K5iv4ib8Ga5t0ZyBskrKwk/zI5pcgHxvhyThL
rZOWnKLxwBCIeFC4F6jDKXvN+myzdzYuvGtbvBFRwtT7ZIcZC7XY4ndpHe6XsXwwqXVI7rpTXBxd
ddEnVMx/JtJ2YJAiDAX5ItII/xXqH3nylM3vuvxWze+uuDX8skx63jvyiRlEtcTEvYyeUrtrmje3
MDyA4UjaRd4qnBUoin4D9V2Hi95m0ARWmlN32Kv/IH1LiIyKoIxHat9N8zVibTdeQNB9deuMG8RN
UIGLAFiRL7dEdgCxI9Vb8KEQ2082qQnbdi7576b4lv+a4phTCxg+vewIUa2ULyZa71RTyrKOmwPh
nib0wGmYAOBLWr5isSnvOH5XWTVPnf5OmdaCF4Nj3aP88k/+QlABgj1DT1EulE0Fy4jdfZa/MkR5
FJPWc5XFDMenTF/PPDh6b+VboK/nQndp69mh2h3tNTv4aCwTWK96Ajl+llayKtDCHAmJtdYJ+9iG
ByIiwqwihGSvMKsSVlKvGbmyn/HBBmX8ZTRzZo7yruRjXc2CisJRsigI11qQJ/LDxhb9iGxH1HG+
Mej2KWqE62Jbie04bBuxbfWnocorSIAixY5XYkPhlI2MV82ZK5EFWLCMqCgXdhqqP1/ay9KBWHWG
2X+lrh47gT42uY8+xzXHvkkaaYNUImdoy9AvmMRalB17YN5IR2nr68T3t8kM0cDN7k2whIPXHCOL
0Z9ADbYThoKqBPJ8x3q3ypHZxQGo4k0Ges2pdZAweOQRTEzTLXBunOraI64iWRYkP8JPoYWVY2lD
HkKMkNEfnRoZRZvXa3kg9twLIfm2AvOEat/bKRsSXSVJtG0Kk9vzzwmChJwmcYyh+MekLMvHkKXa
PTHtKWG97iKgU7MbidQdFrZ2l5rfor+NwqYpZ0B86824AL8F+IeI1vkAJdeSmYsdP+kgovNbLRe3
uit+8zJ0viPpjbV4XYkTYSAVu3osnbEAG1hyBvegIRc3u7OkfzHxpWT46Yy4ogAcw5unga0bKeln
TxFyrNjbPry1VNKXeOyNbgSnpME1IriM5SGXz5CTWsBqWOwyg0i7DPtxr2RXXFz/EFn2BWESmIv0
Bik/kcWYuRKAQK3Ykp+yECXBZeDdUNmInxY1bEgoI7bCy69CRSndzDdxFFBPBPCu2BCJuaVgamFV
d/eGQYjaJ0DxqiY8WW31bUkbchFVZ81zr2TW+gGZCEkE2QiVkPu8GUgqh2wt2d8GvD5miBzviJRS
XRsRfqucRfZqrRHxADtkmG365NbgoiCK91XcW70+qnm00nOKakJvKpFHNE9sOAknRB5jXPXfuXIU
/K4WUIJwnZIACw+vWu06qdtuYt9a96ioxxLqEKu9/pPZV3gIBIVBve8pjaSWZ+5yeLhUyxm67mhh
BwW35EOGQjK9C0ANvoYZ7oD6K16IYSVuhUjJK1kNA5PZHWqeqAeTcIoCjBrPDEMh1yNg2l0FfZp4
WNYTXU5oHkD8/xCM7oH+l0Qk6jMuJSYClRsSa5anmYIVFqFH75Kb8J1xkOooBANqKy1gpwpMrBWc
0VToIllAY/UoKHq0q2Y/UKIYDj9xBwsXKdWewNFMNx9+Q+pcR49QkxyHqde0lVZZhqCYPjQ/X9tZ
iFG8ObtceGBOymbM6HJNJgOf+1Vb6JzQlnnhn9RqRJqC41su9skOaPqVMhWHnEplxtPeb5Gdk4RQ
c8CIa0psgApPIMPCJfYlGcOVxKCrJpe875fgTmhEYmAL/hgTWpjDGWFwss7BS/3aW2koMNIKF3uj
oWQ3d7k5w0awwNsC3uE27lLitc1o0uj/9fV3QADiEO4z+BeTjH5BHVO7nIQcYvgSZkKljT23PDJZ
XgZal3AaCTELZO0PBabAH/90cxGy5apehfDqy5zAjjJZDCSmE0rgHjwyIBXKV09h/g4mxQDiEtla
xUaOuI73Mb1ZA4FcKgL90VF/CpvekMdUHm94KxGhsu5+S0Wd980krIe3trcI59BrOyFmAoHklIj3
tFu32dlUmgnwWAwe3XU9woVKnxV0XQl8UpWyl3iDs3if619JjVVjeEXiX24NKCXXvkeM06BSGkxt
nfoiznOhwBAQFuEM8Gh1JpPs6y17/q6iC+92VR/D/FzFb4tAlZgStjrh9a9mitJuKuriPLSfdXQJ
OFEMVnr4mCbB8AeoFEkU0AIdVXE5FxwakY5GFqd09BgzlvC0c/px2goBxH9FtKuDBwKnFFOSOpC7
AcjoN9sUeadavaT2u9W2GsZeBSIE9BLhu0UXzNlFUiGjeW+MrV8SVRvc8Pps2vrW6VwlJspLMSlw
8XXHaIyuPVHY6HOXFWQTYJKpPUOZpACSQIKR9HEgIT529V7itG38g61fqwneWicjnUBU1NiPXNhg
O0TbKS+08weblnGgfo1kj9r+7LQdVWe9SLfIZzaG4H0cmEFBiDDy7DRhnm3S34Q9zGU1IGMbp1iF
Ptogpwj/b9KuSoSrLdVeQ30K0MubVsMtSC5vvZARvFTynXkp3A/+R23+deMHItbl1DvDSBvbU9ju
RvZzXlGJ95/IccJY6b/VKXoGsbadKJacWBzIKkHhfipBkmZJhwLA0JGJnCw2yUrixOjUtbDAhQVc
bar+SBnPcJcshIE8HaDHyNBeoC0s6U1Lc5J88OIO7b2b2kdy8+Km5zbz94lAWVo0c2FTh5PYWA+r
WYpiY2C0UbzgIQTCZNvxoXUrMvJKymGNlJunkXCA5iCNves0ue1U3RuN5wxRRNnM61K+pwF8Q83G
bhZL1XYZpaYLu1la6KcrHmUXm+ZkLVA8A508COJ20pi7JF654So1jEVhXBWbdxDOZHTzlYWAYcDO
bIaUISXppu5eWV/tSgR9Y742NBf5DJyPCdIkiDbzs+10xOe0glICVkJyYBiy9aPUIvvf2OpWDy5a
tXfT/QjxYl0oyESZtZdwrc4E37eabBAQtg1StNPg7dtkq/foLogryd7ENC8FUECNxixAHT2JFbh2
CHShvxzRLlL7zoYYUIOl2Rh7A0vNVLWiWS13Zezkibojielj0CSaQ+YWk61aviS5vjdRee8pHWCI
mYUZRqUpXzBlBlXvTZ0vA1oxIot+6/CKQX/q5SWhRN8qyOWTngGct7dXDpqhHTsNAkL9bALjUOFG
RJu5SA/l9FQTFdl94DPA8o5MynbMtryHVvYhw065/rEC7aDU0u1sNsOJEfo2A9RN9irAimnHn1AU
ET8MdZeVTDdA3zHa1GsykMDb8jUOXvBtbqpkuiEIsEOc3jTFxgIY0WRqV2pAYntRpuapRQFQMR8b
lJcYSNjxsdOji0hVmslkCuk8y4KFmqohm1ssTH7SIDnKXkoBDbhwHRarKal61JDHyRSiN99IWhaV
fw/dZSWnm2h6tNEdq4m6MvyXR9oHihyNGWmCmdugnRXBKklfmXlnSPBxTZjYlDaNLGHnO6lQK62l
7Gr46sFE7DkQIEUoWUjmy36A1qeaCh8R43DNVY1vr2z/0UErBfq6gvMIePG8emOhXM0iFKhZy16F
fxy0PohRsSRnEwvOdLRqdo7x9RAT0mtQKh+Pd9vYVowjAOAtWRVltQe9NmV5R/svn2kT3Dmfaal5
RQZfgedIgXqR9WlEHFa1/poOcbR3/Ui+2biFSpje25783VC2Pybbg4w6L+C4M5pq5zbheRTK3zRx
u5FFKAZo9jagGIVyXwgFANCkkeYdao5QlXBVPBQsdZRZeOklY+jVC8CnORJY8roh/n3QmPxoEY2h
oQqpox0OV7YvaMv0TMjIwiaxTezoTe66B1AbZQ0c1b8KuhRFXFVM1R4P3FS/jEh75iUXzfpS9C+D
x7clnGuYAsUqtJvhbWqrdTsdn3M/Zw+Kq9Okg1LQ9aRwIQrvjDDgwI8puXbGJ3eS5370TOiNyuhv
Eu2G/hsfGc5Ia8ydgj7UvCYhX5oZFk7i6mjHt5CacBj5hdXS422ceop0/lfFBGgWLdA1fYuShWAB
5kSBxDciV1Is03h6qqepJ+4DeoEegOfsLmTI3aRiH6W4sSV/kbrGIYrp8yVH0mK6jRBpWr68LGuN
9KZ3rCBqvHrezmuPyG2CATqb7vXM2toDK1ZzkaJr1xB3CKSX7ZSu2jLNjMoXt2fIUSQV3j809glj
mzZARHrfnvvwzOcoEJDHCDOnUPJgkcQPcP6S5mnoBOLzpsEqqj6Apkk0vCpkbIzeStYlyHYyrSi+
sriXpWUbo3xXolUVYlYiO7zqprwRiyeKfrGPCqVDqP3j59w2/h8DoNn2jOdEKUFbdgMuzaDmeABv
l+wtSQlE3vFClF+RWf4abfjbuaMjwJbaGriRyhBxUw18bMFLo1R9InWyGv0455atUHdkR+q28OWT
3yoAT0zDkJ6xkL5I/59KzCJ5SuFAWYfkF7uFSSZnVRM/cmr1HGkd804sVkrt7jU+haFIH0FUbtGy
0Sg8S9rhKIhnSHERd5i8DIEyt9gnk4rdZ5YmIi4l8ErboFNAHH+Ko1to7MKIdV6Kl6ZGNWOa/qO7
cFnrDTc+orWM60mcMroGpbvs//NQm+ACZEhVzH43aSwzcth8EgpIKmGNAkvjLtlNraQpy4IFLDB0
x8lyEVXAvlow14Cm0YghU0Zsu6CatZBYdDDRSl+wbWIkWebIpVVRyiOscE7f4ogHWZtNfZlU0ZNA
ld4LPHOJ+Ru3WF+w7Hsdw9XUE1i/S1PdGmyBgaluQgKDcpgnzic/QXCKfyRMCC4t9L1ojSXiT9RD
+UJ2zZ2mkKox3DP2VokXmk3oE03LMpkiZohpY53SGVpLlL+RzyTM+l7X+7j/Ur/R6+v5RxK8if8q
Tn3yLdB5cTMXycVtOnxHC4ndkqL7llCPokUjlr16WK0O8tgrnqzuCAv2fvot5EPK2yzkD1F9B8Nf
3i9b2iRMI0XXgT3anIftsi/XhfqGfvTqt4mWpopwyY6Q7N4ybGMHn0vaeA7C5NwgWaGL5ioCY8FR
GuJtLYYaCzNCAPP1v3AXVrhLur8KQLDRNn7zasI/2+cFIez3xTccV2vQXd5I0DKoIyokA6i4EHBe
pct6j6JT9d2n5of04R5YMQRRH4qRXQoaZLSR0ieUQBUtFr7NXLBOpxAMPNdqBiBpfun+jSiOfDzT
KoAJFiBTwRzHC0djlS1BXozznIXMU4bvABwCmn5ediUfCdMLPQsRtLaM7AnFRlS/J29Khfh6mgOR
kk+Ue5TiPAQeaD9kSJXcok8c8FyVYmaw2CkqZDddvE92Vsom7SrAZ679mSvc+NsU7a/JMFAmXMwt
vihpdOQoWhgor9KfKUsiqb5lV575nMryGQs0wS1cxsQtuSoQNeIdL5jnJP5PWXDUOTqdK+bmeCnE
1RvHT1/0O4+3IAnXGQkyBiNNdxCyQDRZM+9JFj3bAylJvMB9A3BqiufYrUFxphKROcG+cBvPiOjD
UGA4oVrqSQTvLpH8RyfjhLUMYuriZC13LKqarjJIZauCgJmqRGlIlDIKOAmrW0RonhFnO1FQrVD4
KGCDi58+ZPfOqhy5XyI7J569t+QfHRQkGne1QVVDVN2AI+Yaos2EsDmfVH27I/EFmh5H5WRkVmRv
W4Cy9dPKPOKgQk7u1qxKYYUmH60hwaSMKQnB8qBspXhRRusFdzbwnFwzpfhNtZbSHJd0F6JWEbD7
3a4zE5IX17Sk0oF+TsjLwOGYcdyKei6YTBASOmHFUJ/00DLlv1w3HdmDtw7Kz5C0HJnxPi8YpYZd
Nz6JyVl6TIFwZoFHkxhMUzS1/iIxmMoRjW1Brh5nwYLgjZDviRqHOiXmpkDDqL0qNlOpwLrTQUv6
x1SseNDmjUS2kH0eaaodztaUddKSJJRxX3I2I44ZFVo4CM3oXfjpCDwsy4+xZu3GXL10wZhjyUH5
Q1eWJEUfpWKfpIn38cdnOpWIZvxLFZLvRrYuXv1KveHkDvpKauI52uvFmBm7jnA+q+k2SiX4qDZN
DIljEgAew4NjMOo0QITmMIL1Ki4e6kBj6UCh/OULNExoNWrD2nbN+OFTb1wF2zBOHC+D7SWz7xzD
PLaS9gVFSFsIurPps1G5SbIWdDk4JuwUGZqyzKT21RZ4urxNPCAlwELh6wuKsY4xYaqzuvpL6m6B
682hpWITadcIfylFUDq7lDx9XqHjDQjAkxfQrDEd2ozTJdhB1aZkQMF9BpFjJMKxmKgyFV40nSmV
x3cOZv3oYzqsqU33CGwN+miVu1QPxMnOsMhq1bCJ6hVqKRUttA+OonyWdEzTFtv3e698Kcohla46
b3dqdUup7PYStuUBgG9KLCuQk6pqsYuUX5MVtRBMrumxhzT0OCV0zB81tSmNWhyNgdDd4jHW/4b2
llNemfzya/sjedTzMfrQ/T/AZGzlOu0U9NjmzVlGqtz1R6K2aNWDoNAEwaEhUbwYdSU+tE5b6gBu
rsTHEHBfkgDbjoIpUsZNTQM89YJq4p115Uo2IvoJ1WMmZCCK8cxQ6fhRQsy17YtqXJWwldI8Tfyq
GqVMdU+bGzmVHxb+NImzi1LKWEN9Q+yCn55l8EfRPhjPI2pt5PRL8N2oxt3glKoCnuGpAwlDQz73
OYg091lK1xRmDWR9WoNwxhz7h2/rPwXpt11GqqYXxo5GxwfCkEoY6xDPZaG8EReJymJki6++CxtF
WnuyRWtYzjfYuFkoa6J46+9OOpR55ygwKHDbR0m+jqTPlDk4ZoqRW9XXdrAptQEZ7l1y5Q0Re6fE
ZRCK0FXARxqAS7CbHUOSEf51mURNZsmRZ1EJW2xJ5Hd4Ai2wTN9WNhHRUlYbf7jwCen0rXAQtZCV
LZ32JgXZ2lHS6e0mUnIQ2MswhYXUh4EXy8wyE6RcVV9MkPsa40Yw6jufDFUZU3Ub9nBb3WF4yCKh
biuePlH+DXc1XTV2QvA6O4xrLcVAsg6GtsqXtg1uMhOrsYxmxeO7IVALFHRThl9+Qywr4ys0wNKI
iEWYoBa+lxEiLfLWLDwtfbX1H8M/HIS+MBRma1e8uo4wORjGrrRwyYgFAoFFKEvQIs8yGNg+UTIM
uANhnzrCjEpO5mhMd3kxnKJ2uKqFv4ZMWNlp/5FyOMQVkvh1AqzuWyff+mg9eQHFXzNu483Hzya2
JcLtmVk8EmLPiRnANJsvCsk+2mOJ+yHgerB2SH0oGKOgxSUIKu93kiLB19VLS/sMOumXLnhqyapb
glq0MQk9QaMuOHai7q51u9Eu56mLW5/oH1cSBGwQ2sjL2NuCQ4W6UM5t8hElDmxqysh7kh+N4i5a
XSY0idEQsK6SKmKD/VmBvhTz9dT9basZGxqWuexPdP2qw06MTb0q9/Z1MO7TPq6pD9PqZg0Cr87S
kCi/YsB2K3lYGm8Dw8JQse1BpLGDmVSJ+XJ6gtthLUCJvJgk9wgBOnB0ZBvNkWEyx/Jm0VI5udwC
qOayB03y+OYxrHrxMwUayzcuTF0YEBjOOE4d30YF75q8D3ZnzaJ6Q9VXo1A7eyuNfh1Ok+exRYaZ
FwdRf5C/Xrck08wDa2l66wbdt4mEihXcDB86MuyIr5MyhSmCMmYyA8GmT4voWZ4bdVi5/iYmxSr/
q4dfdMdUIseMHIadOwZqrKD4C+XfSZX7H0nnsdw4sgXRL0JEwQNb0XuRMqS0QUhqCbbg/de/U/NW
Ez3RoaYIU9dkngQvuCqNCAVisuoHhxOVL2I8M4+eRbPsPWMtMms9hq/IqJd+2+0rVyxihoROUjMz
HM4WEnu67u7LGt6s/RB6BCwHr1iSn0KOBIfWfBp32CM0lGtq6CMzDmhsWJJToWz8HS0RmQHMkdln
KR+P5L2n1G2xebN5W0+AifiTQadBSuE69Od1VQKr0KqNSdFraEBDi1U/Jvvc1RgJtYrF+pyDhPPf
+3JmApVtmDSXFJAcRfiA2+g6sYQWkPKI/tSL9nms11nxD9zxIqV/4Hi+wYqEcGAfa4YQZYEJUD5r
jMljClCmcmsT3lMXnHSBPAX6FKKDoMQo75B+0b+OWHE4O7cgQXaSyVhiTRsLg5w0fwof2G28yZ3T
JD9aE9IqPZ9ophXX8alivtd+z9rDbOJnYUPqZ+iBz66pw8eMhCEO6+WwGaBxJP3eCk9uJpDi1huB
RSQlDylNUTWLk1mBoW0CpmclG5FafFsEPLIGulZ28cVdiUWi6NDOeA8otBJ8STzSpYrqNJE5hrqb
aWB+s6X2nNWk6HKJqV7Iz1WIknUHjBkF2SmalLucxhaskqFfmgFCrIXAk4EU5WXO5Bpo4kHZshmb
L01KoQIUTRyuRx3hi0a0vAGzI9n743OJBIMeCSkhMknkWVHzH62y7s1raSbrKh7WGG6QsSGmzbBf
kzsnkPvo52jWGY99TL9qB2F2COpZG8bDypThSU+b24ANe7ZArQwRI1ksl09aIm5xE3PzzduYzsfL
2+UAiLLCn5tv/AY6tcUA0P4dWVKxhcNmtURSuAhZG7soithPaJwFDB/Rdhb0EU76h4tz7aHt1PGe
hyhgLL5My1bM5HZn5vw+mf5a4R5PUfEMVXwy2AA1wLTLCY2U960k6OSgmjR57uCfLfeOQlpN0rHx
gHdac7MInFYO50Hf9MzaH2n+L0OVjYxrNSBr+hcQiaCEZg8rI1rDYlfFRspkJtswnRjKZ0VWsDk+
JrRfmhQnYkmXWRrsh/LfFIXHEI3Q4CTA/v9885ogNmH9j3b9ZlPPaAR9c0621Y2l80JBmPJ6WKjl
cqGZiyrFEgjKimC1wIesWq+ZJc4OLtX2lnfkL42c+JzzusM7isWYmt7qib6e+ZL77l0Ncl2w1aq2
CfSlvZmdaZtgdqnhQljgiQq4Ywn8q0DJFFiXdjemtQJkD7wA/BSkPEOBq8MFtlbswjMswvJY0MXX
RJIQo1EN75CsGKU1wTXimMAq7gIDZShgkkUQxG/diODGcPZMgDIDmVmxFDFDE1iBDU7zxrnYiUNO
K2538RIP885n11QzcQZXPrvxpZteHPM3QoVjg/Gog3at730t+ySkYtEXqEKYmBb/RhTIBXlAQaJR
FVOSavTiRLOIyVz0lKLRe6YQGZL4S4r7KVgxaBuxMKGwyJ2Pup9WuvYLxWVpiYnpCYeu9lLPyabA
iOaD8k7vNEyF1rK52XGzIAFNuveOvJENdvA4YpS7wQvEOhM2RoKdi3zcqIX52RXrjhBl0TPyocfP
3jsLUTs3ZVPeSnoChUYKJlIRyTfraHEjNIYUmmi5aDxaZKznkpmTGuhJQ0IdIEuX9qrMry3ne0eB
iRHdDRigq9kP17Q7cwhMRbtEGa8IIkre1LtUMDxQeM085QgQPxzhfADgVfgOB8VUSPlMGbtNQs05
VvFuhgPyB8eB7ZmeWK4E5bEpYtZG/SbCmwjHTLuWHQP8cqW83EQcPekUlW2/Tyk78OoXAUssppck
EHDx7U3Nuz+My62mbzDeLOnMkcSUVCPVE0HYflA+MUmk4B4BbwFOwran42kNE47cKV50aEC94oJH
kPGBhXgvmKO1NSLQWs/MLwdBNQrpJDOUZOquOdbSG/MN0BSef37C/BkaRypFRFPilHUc3UzZqHTZ
TH7PFdRfi7ArJO75fCxgPHu05034JyRPeH3ruz+BxKAwtH1MsTnSqOslr0DP2GsYG9LkALt4Rr5Z
oDRVxr7E/9TDA1nna42mtCJtEbkPlZdyJ8dIi3VJ2yGPCtURGC6DeFUQ5StmA1g94PvQ3S8tnxmb
+AuS4fYBNHdhM+DRXLTjCAEbF8MJWsTAiViijsTAHiNWRibcCsRkKdfS49M0xWcx3dXVNLMzLf5C
0RAavduOprlj9sHms2LB4tjkPPCaY3MhsnesWAOUBK/5aUkwgbbhga7maCDPgZDIZ5+DvxL3IIEm
zzE/+yt1lLAKMOQnY7uc34Zfbqk6xDYoF7qB5duvUFMUzcrN/5nhh+DVwTfcQPK0rra/hngaOliu
QvToUb9BQpT6zAgQV8X+p5//Nty3hq72a/62obXkTcCDGwKk4K5gZcSPZxyPBbsVPy7s5fBm0Duz
e/e4TOrlZlNYdOavxq2ACw42or7pZxM85oLZ7i4jipFHiw6JleDI6z7nYbOEvmgcbyVYWE5EkiEF
6CTTbh8gyvjn+itVrADrehpBAoe0iRUZGX67MaPxWbevcD95epk+zNFxZNnDEmE9WD8tslD2bxIt
nu+fNVPbcKuEfLUWc8kGA6Gqe7w2WkGbv4MFW4ysirWgvDRN+lJWBjfnh0llooN0KxQJCpFwk5jP
vTed1BxcxMyWpumdAQcuOTQZurGs8uiAFlY3GbODIg8ZroHZOfaYD0ZeAMx9AufFJELLxnhYwenU
7OYQw8o1POozt5C7dFrnkseZpfiTMIqLNMRbZfQIcFwOkWIzDtNHmBGAqkb5lU5sPFDIiDpqQpdV
tQKoB02P4ME3Q7kcgvysSeSf1rTum2XjP3Qv3Ti4z1PkOYOFS7ZkIAPvFr1zgWBIaTGBzPJ4V9bV
j8ld85iKxrSc6VVQjiN92iCizqAZGNd6oPt24Nf6eBZqib2SYk6nJpt7st2Iooh1njsKODzHOJ+y
TDFNkABQuLDdVLNJXmi1h9RHZ4Va7icn2I9C33UN8dN5iXCt3pEOTvtuMHMkSDjN5N4tkEcSnNqq
bJuedVV37SN83S4LvFb+H/YRA/vg0cjZXWhBckmGRw0GbdI/x97Yer231kr/tcFMp91x7EPa4b3j
8ZPHra29dR57K5HfyTR3KNhL+21EdylJ/KJZvjQA5rqNDkywCzomGL8KUMXLk4H43Mq1M5DnNTA9
sar2aJfxG2TE2jS+DB21rKRUgsjIVjnFOsGm2v2OwPY3Lrkw1Bg1QIiGcslNTjDMLnbPsjnJ8cMF
H0XbPVXV3zQuG5evgPmyNYR7BqKvwVCvFZqHAHdwRjbFiaYG7AaPHvlvx9i9J8y3uV1HUS2r2Nr8
BzjQ2lMUYqkysav+DlwOUU27mRWnJ+qH1d/QxY9psLBxPSXweZtjRyqwYbBzzbuzBmCvYqI8yYNR
00sdS61cV8BmquHSU3rgz3t0HAwOSmyPIIIcdw9ryq1TA4KzvaNv5P9FyKnpAo1A3jN7TD7mnpZR
u8cOXyCtobIysv9rKp2M4B83uUWQFwZA3OFp0u6KUFGhOlTUnN5FoIlgyVlG3Nudi1CIKBnYI8BO
GpaTrYTNQwPCursp/0w26P63SS2p09bW9SOh+w27CAbaDOsQ3qEXLBLrXQs1xmjh4mSPCf5SHhLN
BCeHs0q7T6S4O9Gp9PBFE0KVU4tHJeM7/FjkU6DJZFoyUjnz1v5PEQLYexYoYFP0uus4Ik8Ra2yE
Y2Q46vani7p+NN7QdIDa5Uf27KzA/bpsWerYfhtYUM+jqX455tb6vrE69oETE3X1tgFs1qED0A52
8OOEzlWM2kYwQE4fhpJX83czWaNJ0je19mWyv049gt4itr4dBrD8EYi7ZVGjQtQrPXuFWzJDVZFI
BkxsbCwe4LyJ1pEIPjThbmphkaNHLi+dNB8VRjQLO2tryeZgNo1q0ONL0pI43mVnn4cChCm0y88Y
pcOAmiSNHl1DXVWe69RfWeAvZ/B2FqfAhOSmM/60dFs5t3jgu8LXobBnQucImeHhd0iHK8hR0dAT
S6Vvq3b8regvw8HcsqxtmehQiI4myy8mBax2KQUWun+P0nmV00bHqBz6IVjn91JDzZU/I/LCHIkg
RzpgEuz6Ncw4Wm0zzRYwT2eG1rDy2MM2eruasua7lf5lZNadSuuGOKtaxQ6BzTYfeVCIq9oDydae
ujg/S8u8FCwkGqEvSz57gpksTXoiN571LjgaSgHsgFzyevoRAVV9dMFNfDuAu9sWaEqibWPsbT0y
GgfDSWUa6yH+9OoGJ8RKuhpsfr4YjZQalkKYXldljDgr7w1yDJGMi/oGdJnxF99r1Jyb8lV9K1lH
MITGbigUzh4OB4gxzE+O5Hy0dwUrCILAdq4QzxhWvkazo5u3to7v73OiyL2iWMc9SX1R8K2Z1Qq5
xYD+xNdtmBGM1YLqqkoUnzQppwo2Keokter47yLK4Tz2hFGG5UGE9majp9NHEqASzp/dVt9qs1yZ
ufna0GZqASsBcAUtog6H1ACEpFfpvkF9Z+f2NwfI2gs28UyiPOc51qsP0T5cX5D3Yp+HKDwZAZbK
vNhLQXstQobD0arFLqG3I+qy4U1r2LKk55y9rEFNxP6XflBS577lcFHz0IFLrxrzfZPu3EepccBC
ZBHZLcf17MsHpEHIX3ONddqcqa8ehYnXlp80c2BXIBhla27qATggZIdRY0TlQoP4tGtkiCZVk89a
pLG3Tbi3kTm4HCHpe0d/S29CXhh5AgnAoayPKPL1pdlP6jZGKFIr6kMIEeu5ZNk80C1DbMeOm69n
bUDOjYjNBosDwzowF46g7p3eSrxClU5YUMemmhm2zbfDEZiGwUKmb4GJJ1P11uiEhQXckp1RPQW3
VsLlpCAzGA5WeQKjE3JSM7Akg4U1pl8TtZTjeysseREUcc3x6G0Iq0SJEXLbaQPtG/1witUL6SYK
0ghESQlJJ0K5o3GzmvopbDBNB791CEgox6R4ci0wgJgNbBen85iBGQn7v75WW6G3XAVb5TPte7JS
ix81TCHcjNHxjwpASyEaBBTchCtI+5CVV90wKRld2FoQfa4tNKjEIw9iZEKQaYsdfca6z+ZTCxuC
Zmo3QnwruDJzpoNRGbeM6vku1zYdjmVfrABtIoWuTcCAx1ly7Httb6fFh+kXz8g8F0pxaYXta5g+
24rWCKojjjcNOLYiQkBvn83x3WgaWIgvg//m1szor/qtWfr6q1L/lx62BtxqLOqWLTJ6QaJRjn22
5RRyvUPjdggB0Glh6s4VhEbq66zHdt8iVPeCE0WYIetvkeuUEBYRj0i6zQIviTRWcMW+Cgzfbmm+
ZjV9EUVq5veLdNBo6CCZ+1S5oB2ta0MK3kTaGgqipt4WNavaudvO9bmFL2jlpGNu9SxFk18f0NuR
lfFh0HYmwXtTX2KVGGzrS0z0ARCNPDMOKmPMRoeqOYc+benm5E7iTDNBryUCDy8pgtiO21Hnf5Ps
FHO1o+fQgQgts7+QaUUb43wavpzpruBubrWreLHMjbd0fU7XUNtGXFD9P7NIcpKlD70Czb4f7QvE
xU7SrZIxOuX5Gaz93k3Vq5tXfN3H6uM85wQrEFh7FlO+7waeW8Y8PEfEELmr1naB8mHi8wluS0yo
lDT5GcvJaQBybNEDGd6r3afwaDpmKOMlLGvWRgBxkdlZwTWbjS07ATPYGpSlLmCEQXQfRZ6swxfd
NdYN5g83fU8VrNxh325ml0QQuWNsWXdSBrN6cdl917X5z2dSA/TSS16rJtxaLIVna75afgg9qNj0
IGFy+WE5+iEYUD7DqQPKSE3AfEhbmuxQoqhjQoL+SP7lfXFJpPxuMjTO3K5p1txy6W4NRbgjT7I3
dngh16ClWHA7xbVMgYe67YloviV+GDMmeXNiO/iwGmQFJkCnTrfeytYEkfFAMAd7B4ecWHaxXNxF
bKz9GG1Xo3mPjtVzOXuvboV85TmCK+Qkvwr8qztklDV58et2iP39rr7oJVkpyDJiYd8UqYyMGXpo
JlXauo4+2mFETBwR4PE2GfeK7oaP4yavrobes310zneJCIsRNUiMCD24Ddn7H3QjXMNP04eawSQa
Yo3qEaqDN8H0EMLd4WmGzyd1h7WqyQq4oPFhNxf+i413JLB52hz8TwiSSEOqQ0wwgcAPZDjI9cm6
q/vf0qTr9eLXKHnx5kfA9F8HFz+MOyByTyxZkRg1ZIfpCKBnZCn87DxnIIluLUTHnutXPyTsIDvS
CZNNu+zM4N2ik/pvkxOzNCIgLsIpphE5iZk00bj2FZKDot6hBwb8A1HFvjc6Um0KMIj/5H3cs3hr
wbq1eCv6yP9hCPPeV1fvyJulqd+FooyCbB4okkWEiKJu3usMxws7u+KlZ9cWqJZ+H9CEz+wKy3EL
jEwrP+vwL4AG2rbpa8ZvagumBUJufQeyRWofQ+0tdD8HkiFwNi112ExsB9j8my+Og2TuR/1kPlNN
vlccPcS09cZ3kCxgKc6m+O+JsHFjYJKox+Y4dM7Vgh2DOpxIOVznkUdyJYyOBO1SqmP4fHDFnnqo
6KQ7vMVtfQ+ZOz5JwUQRAVMSMM+I82NaXQvUXK7HOUd1U/+iarE9vgBSLGfu9kkvXklruNrjiCpC
lKQ0dszsCfV044dNmC/TS5MgEtvjTsCUObjfsWRbU0+saVPqCfChU/w9s2FrpUArC1GeZGufJtem
98UtVGRrpve2Qx08/mZI9qR3DIxPD9oWuxWZHPuK1CaQiuaHke3pVT3ypHNvMUDMeBG8gsrs5tMY
hnKtakar2jagYDGhxvWwq3CsFR1wWnzKk9xX/jsvFbN/E+NDHwiKcuDQNSvfYPur/4Ychw0AHtaM
JhLVwptZfyELpb2LWoaLxToZ642LrtZjtiUZtwZeudFHc6cHMShovLUUhbZ3F8Q91AZpHeHyJ9Rt
hhJUfT7rDmbwMkyJjayvE+FAdmf9G/jMxs9kmQc4wMyznqKvnti9hLtxfG/aR5N/Grm3iauvEKHU
3GQIEpx/eciwzkmHK9TPhZn1FxkVp7mNAFtdujR8rWNk8poR/s1tcihVIKURh69Gj+vBBwJnRNYX
6TyndPY2MPZ5sU08OM8aKUnaQDEN2hkxA/a2loTCyKE2TAC5IchjhNDrJPnC7LAWsfar5uFZvG4s
j7zvwzR5/9nFSgR6huZjV+hXjc0Cfs4cItqi+LVwx7tTIwK+T9NHEe2xvynil/NpBkz7Crs4lgyu
0FCedW4mA0fZIIynkNKf2MtFpl/Tbk+PWKNfpiQlMROguvymLkJF80LywZasgYgW1bPyc8D3VbpX
VhGHWucNGxqPsUw3QfvRtvNSbyWbCUB2DI0EeVK2+1Fqz0rznjZw3RmlTy8VypjcZ4M/cs3rfOuU
ioT/IatPKJBlzXBWEtyrWTvTnXF6fDHHaedNGhe81L7hqDLtZXxjtJeiqw/Mx9mk1KvQIsxunva9
cYtFhnkZu1TjPkLJ0sxQqKCcKfT8khIn55AQX/iCPS7LnslbG4F9S9LioZB+vf/JLDSPMV5l+oG6
/hbq7xLFliCiRcdnlrrNha8sx1IcalBaOqRx0uEPVNuRh6FN3/jzBcql8LCLGNwZIxbKVIkzQKCG
sly+upx37E2me4F/JgDMm3UqjWQ5G29BL5auI1/VAEDlhY4z47tFsEPgMDMomfnf0nxp2bYZKBI9
ti4JalebAiera6AY9qKqHkaCj+Kq9r3gDZ5al92Nv1afXfLvjQPgPCTtA15MxAkcftQC+Cyx3vNB
tzYtL7BYhS9fGrrFmhJOrU6fmjobTI3E3Sj39Rec8IWXfVc5+un8xEaUOKNEkZ92sV6z2bb3VO5r
NlQBD5KeJ/jMGO4FRAIaHoNiVSUwRQp7dtBfHrdKz4wjPNpDiPW2Xseef9ZnQu4FRiVtGTKu9OZs
NbDdaH993ooKOg8sxeBp9UWFnAwAC2LskKqu0TZM1E82DSYmyA0TbTojwiS0N7NHJ+rGLwESoibo
rgNJGMkAS4/CgekgVpfuZU5ylSyqTtPO5leMf1W2Y4qNAGNWx94+VOYRJzkNTJZqtDylLMGcVBe9
c70nBJF7AyMQIiIbU3D30CwfAGObceBN9VJTipBhkL+lJP+u7c1VX4HwgvFnJu2yjNqrZdJmJE30
DFWGeqCio2KQwdub/WMP0Y3JJ6MdAKVYg10v2+CVKVzwPy0jUJy1kXuNCrxgzbAnUShEL1FjfbH6
rTNzaEl0QrHxZ1t89W03vZJ8y2hDA6llIixGd/gU9kgN9GYdTTlEsd6mGWLe7zEEXDSPgXqoeVYT
fRbYIxo150qwFIlf1mKka8QoO6EDpREMx/0liJ5LYA9oV+HlWJvpWBuX3t5a5dvQsS7zN5gAwpAF
pGqprN2kcSPE1GUEUVF4iIaRkkeGorm1OcOB0ppJ/SLjksOM7GHCJ7ErU/N2t8kalzHLk1Roz13A
mi+On+PyNOCFNofqGMnxGBcgP8oc1Bb70pIXs3PlhuZq2qeYeXBo9ZzwJPdi9vNnvuLWoCXhwJP6
rTXG5z5S8KEkhR5Hp4RELKdK0MGqwwuCOYDdtZPPejJ/uKP2kOFWHwZGxMawMNqKmHT/FDn+3bbe
p2STMnWTcbAcopHu2or+SY5Z72NMkYVANV7WFkmSTP4tuLiFNT/6CUoCJU396BghvEtSikuPu48V
9xg/6/iVqhF1cfajvv+Q9YyrvzVhjOrB3HS4MrE15Lxpyqg5dbbzM7JjMHC9Tsla1NnPkBAo4aU4
u9ehAItjFjeXaIYeQrccCUFgfZaNhFevQpvv760rq6uN85cDKovjs0+sxGT/NAiqs/42ivDRm8Qg
sECGuuTtU06TEii8sdwm+xKmuSuDpZnVfxLOSjKDCXz1qQU1nkTrd0SDxBwUNV+CCgi9G/MWxeyM
8q2wqMVwPjdVcUEMvglZ1LBsXcrCfBHGvZmgw+gEnBZ/RrlFfdch3lFQzZ61gYfV2th1lBlm/KLa
3TG1tkj43eaPePknoC+xsY/R6uv9EWBvUPOvQTv0vr0ac/t3KClOGSj7PXkaYPXHMLuOwjw7pfES
ODPjhPg1L7EhtrA2W/nPIegceh/Gm4gcawgOPXE2kh2Fu9GVMSjDvTKSEhMgr2W6dpVdsk39fpdk
zAdRYLSDc8aLthxndmAd0EE62TgE8onhiqp6OhXaOyveKN+xuTOKzRDyWbTfKtpJloyefM0DA6x/
cWr9q1vXGHugPlNXaYAcJ/YfZr7KXeclKKH6BfP0USfIS1xzH9nKIExeBlLvt6FmElDVLLfrpWeH
G9twCfqcUEG6//QeWKv/UomLDW4b1qgSruUETLhLp/6nMTRTVCk2Lm5vrZRgxeYTjOIcRQf+LZJx
rXXHcITRj8+vOwn3oCXaT4+qpnc5PsRdVm9mQWAMbkiD3oA5vKHviJItKJ4bEJNeGqB5Qu+Mlqxp
u0vPosidaoypH1N/MUYIn2AkZgSNB2BbZJLXmwg9cPMvIyqBppwwCBS0SPleREoNQ6iGDUYASvdz
G+F5ys4dSzbl7jREDxSQKzh+utQzkZJUeCUyfJIESFN4kq67znAFZL72FYX5JqnstzBAL99xQ6FH
jBhLtW6/dBA+dFX60cho57PRtUYyh6Ck57SgiF/ayFy47dbXk3Xi1/R40OuaBxmhOOFr1h5k6NEj
R3jPUYmQcawLfT2N2Qbjiu3ylPJMxh+DBmDXrY5zIZ+lXcKvzsVzHRkPK/mXGiHxD1x7AdC41KAJ
lp9Z9+fKg6NhqMWBnFlgeAJ/49c8N9XRQtUdxsgr5wHpYQbgDWVhSyFG1R2NPwNu07ryD7WTsc2D
JtssPC6l1b34EfqhoaFewbSif/oaXFFygoh0XZR8x7PYiJF8sclYIgRBgNDuMjqsfqY7x1iGqPBC
8zvrBOU2tA4PbDv5AMUoZkXoodFTK3JXLTm19yDJdjPtG7c4Y2jos8kuJtHPAFnS4Rqq8J0yF/kX
Vt2qYxlgVgqBhwcVN7oTfFsMD4Gl4E9JFwsERU99bR9MGH05LuDgHnX5A7ddQPuOH61DbM3ieFgF
2s7Gok8mLALXixTWQddOVfrTCORj1THj2Eg8fcll8yucnMyImwFmPVMJbeQ1nByF0LeWg7ySYWhv
fmeYt+OBlR9xXD44wXPnccOQkRLDKu3x4yZ9tESUyPDXRddC7gHnsD1Wt6CinjRN61xOEiE5nPet
k5Oca1rsNpH8wUYhiUY49Qka1CoJYmqv8Tx2/OXgd2Tpb6m3M+N5MmS08ZYA4QWOmJyjqfrKfDIR
Q+s5wRhJvXBUGgYxc8R1WNoR0QC4ppIo9Hpli+jWMoEJTf+vcOWyt9eTWAfNI3dA6jAg1Rk9S1Rm
+mgjXsJlZjcrPjEgAPfoKCxfebKCU44tllmLw7CAMQK9QXTQkXixmu+5RIXzbhLy4nsUwe5xjrJr
kv8duxcWSv27qxx8/V5ZdONE25Ffdhq9+J/TMP7oUm3bgaStNl6P5rbttiFSmonQhpTPOk/Fqa/i
ZWED3mKL4dNDZvk/Gy/DmLXHkmN6zO0v/F41liROFwQA6s4H4sHc2EBnJ1CaG9sJ8haDZR4psIT5
XeUrFDUWjAFaXYS9hk6gf/QIX/nPjODHx4kbUxKloMNhIWAR4bX3kmjWcmZO7vyU80KroUvXK2r1
EgMWtCnjpQj2UmU741uoMX9gu5ZLTcIvmr/IcrBrzIvWtrc440EfefDteIpa+/IfdBYDjndRty2a
1iF7mAClXJpBSynbvWUx8lqlc7IvLYIEgLcgKqLoQ/p/bYfGlazr+iePieN+ZWmABPFck8TnQOIh
kWhqo7UPW5RJAOisn5iSuCOEwDOw9tcEEHiKixUkeA+5/+SkEmSfNNwGU0ryWfmVelenPpZBs4sb
erh42oRJ9Wk72o3JJzIYd9+FxaYMo3UvkBYjAEE0TFzaoghSTEIkDdnUf01HpPGdKYBy24ggWuj9
H9hsVRsgEbbc702Ox7XPMQSCH/iunZy8C9qlNcZkgpngvxHFWE8rsAD/GXlnk8baJY8zxvRgjAPE
VGIK09/iTfev/YDUeIEumDoBBUpVvJTOCsmk3hALPRJLZ7x35O5af2TYD8ZF2XdthntzOaHo5mVS
HNKWhRZZwDJdSjzLvVuTyv6pTS+NRSgvuyayONuDFuIPBQmxLcq/LMmWcR0y17Q2fjCuukQnHBqE
NpPtFPVv6W5zd9vyyxIyfAvNgf3ejgmfG/5LvIsWN29Clxs7bha9cyw7EnrlvY0PPosCxzwlvC/b
oriT2TwEJGbwpjW0F52mUukJApFsZmP+b7SL7zcKD4bCa6CG7nj4wo0wSUX9wrLfEGfW/NjuT9Di
0tW3oo5QL0I1JirRm0Kybgg2CPwd3GIEJu4PA1HCV8GOYSEpKMlqCOpCL78kd1fJzQ5WQT+bfBiO
lja/ZMe8UspW9almwnvnq0nuQg6EPOV5snCKVzFpz2fF2a27/ez9xHN/MNT6m3VZA17DFMCH0TR7
rHQ0DXsdLBcPzZM5pvt8nDHxDrt85Pm05J/uN58O+zC1HJiV6RK6Fzh3NJGRiQMfpDuIHKTXFirn
wthNzi2p3+MGXjgZMzjS1D0p02aJyG+NkmkJ0phqkJKyaNfB+PC80xQxM2NsHvnm1vRYpznYY2GE
WANGspzpLj7+zL12CNY9iaXVipI9Yut1w/vVRCumzTDT2vTFm+A9jAkbG4NlG4qm4qgauYzHMTzU
sv6kV9m2gfHqeRCjvAL4aAIF5Cvou8/AsndhZe210HrHEQoX5a/xNz3aRKGGst+Ko5SAiCgFGA8n
eDGdA8CxSPSHCYvvXLUfHudgWWeHjgTBIDDfbOxo6T+UeUyw/VVVCIrPKPmp/fAKAJHlgCCDe+xx
1sXb3o9/mN6+o+D/qzr9WLRiO6AazX2YCkEu10U9rsnu7D3GpjbigT787Uf8R3GIHaHr1mn845jY
BoZCojpb5oSfpWgsqwaqZ75qGHio7VYbnSZwwhZPh8Ta4FvxBkQS9Ta6rwR8keOTePMFEURDnFEk
N72TFJvAgiCCcGtnywKBcoItx0TOZSpwZAAorUTzxVu1PPL2v4qMiAdxtIzvcX6IsFzZHjscNNoa
2t60AMtCIos0+tUE2c8BeTB5OxD7rnpbxzCRXCRnOHl9MsYGPqYLhCTKfxOcFfHZrap9PYGwK+5w
m72Bht1e5yb0qNI1z7W0NnoNuLJDKMVkbUTXCRZqUZn/mp6vjSFRMrzpvbapYOF1c7igmcIstQjk
Z4//JAp4r5cLf8/9mbCVzqLuKuCligRyPUvTiSV4+ubVJnwHth/jsM5KjbE5QGKisMZJW2TNDmEQ
2BCs1SpMtWWJT20u0lcFy+yyL0eDRMqMTMjjiE4ErQOYnsQ3V5nAC1+lLAQk+WBqIBEdMmxtIutp
dLADI1tgZjxnqHXiPxvZnwP/zyYLYzS6J0tZ8yt8DPiTDMRN5bssnL1NoE6FLsqhPGUiunA6lvrE
NWTKaMKEkTE4gfd9fp4hoYDC7aFvZCQk26ivLTb/oDwXEk5RJj776U3PvWVJLuc+9VgSIaOTRFDE
X2PRfmT8s2GfoKNNL0WAoSbrbsIZT5lJUke3d7XiPSy6vV2V64LUUdSHu4w8hRn0jxFh5ayo4WER
ZjD5cD6bQB4FOl3zt606hqByF9FCtm4Kr3DmWilot7kr1JuTW5nFhboKxOjk1JeVvBf9t0XDt484
L+kQUzJRyn3FsY51ej7M/SYwNr2z8utNDAtJJ+AS4oqB2OSj788Jq12NHsI139ShG8KasHm4Yari
aaNw+q5TuS6jo4e8GqBfeQi0e+38BJB/84OP+BfVPew0es2NtfeYFxqgyRx0yBMDB1n+xfLZZxKQ
sxoCMkSOY+MuMSmgycEqnL+jkV4YoNsmdkXg2BpjPbKIxUuQpde2fxvtk93cg0p7Hw1nXTDI1DyG
stl6YNAheTdpIhieBCtdxUiIv9h/a8FJMDuLZHcwveqg4TOnM4nJ9PHbe8L8RNPco9YGu3rAfh/0
PHM9BJEnn9IqZXM5wgxUe/a4ahAv0y6i4J5rcyW78iXA5wZXyh1W7CuscdyM6AbIdmV2hV8AJpRk
cs4csZ0WdnB2WpyO2FaGyCZWMWX/3i0GN0cHTfWnH9saw7kSMPtg3frwbufOjmzZVW6jOu6ahq4W
fT+hBA7tAzFfSDusJ+3TBmCJpOolcV502ljOi/iz+R9H57HbOBJF0S8iwGLm1spZcpBlbwjbbTOT
xRy+fk4N0IvBDOBxS2TVC/eea4ImRR3Xiz3BnWkOeODQGzO2DVGsPTdmP/rWEt+uOy+D7mKMIpSF
LzvgibIKFHTMkxwcGhZaoxIbMjicnPETWukuhihjEDbyVXXtpzO9mNyourzFxAkawXCwh2wblwC4
Cfhlhmcxbd+n/h+Z56w2xbYgs8Iu8YdbwT4J5qfSZVBQ+9Y2g0w3JrQ2lXf1KdGwaFCRiMLZ8kyU
Hv4nH6dTpcGsQl0HbtBF8mEy/iGJZ0wQI4BVQ4vkEoVZYOnhGmpQ+vHabauop3/b8eAULkhcMhhU
FDljNAQ6MQNvXLI52/I+n98CXpYicva+fdIGwAM3V57b8JFFgn7FXPeR8SRuJhUn8+C9ZddM9MqV
KeQ14rGAcr22GrenQ3OW6tnJJ/RrxKEbpCSh8etBiNckkMFVT7s/s1WECI3mS8BcIbGWfLxKRHsL
8VePjAzlwwDZqHTrZ9op3duPldj5BJfGXA4OenSLuAeN5mst1UpFWAfLt/9X3nsmiof5mLGStO2N
WnYA4uuSMzIlM/8VLM9rAbFoawzwdZP1mD5MRkIu+/aQyJOp3/XjJVMoKbTW1U9TUQMxU8melUTC
iJ57KgeGuaXfr+KmOuUN20vyJJrsGwUp7abaNCptSHptB0LLLXZ/ysujjgGIpjVkL9v6aDmr5rrY
keiz0tGHD18G+fMOxK6IfB99axu/uYtnJeIW4oVIgh1vc4gMmthAWMqndFTp2zi7CmpD7y2kXqrp
Ym3c6UaNmGPN2c0IhhQDxjYWd4s5uOsc1b0O86Cchz/hUFRDFqLGLXUsxKzAS17plGGc6LezgvkQ
BFnKhaEWRlX77Cc6z/Eq9/RNnVbnRDORItRL2einFAZRWx/DPiRcJ8O8Pu7Avzzp4XOqG1utQxZh
9DS0SGBsJhPuJP50r7/ELu+QFr2BnQ6ct3K4aDThaFCw9LhATXVSM7xnHbGj6ZFG8zNy7/iNt/cq
vGDmWYdHEZkqbhsGPruDIs+uo9aufRHeeloAEQ3qYLLZx8iLtOTRdbKDwQkWB9qxcZ2109TnnMWi
OX3anK4C7VnYAWQuMSQardkthDvwIE20PTOHedPhhqte/LrG8ujMOxcx/wAbZRTt1kO0Q0Crdxvi
5CtPtekpYqVYmh66vwjGkUXfbqTJ3XU85PHY+1O5ooVg/OlqX0TL3rWu20w1O3cOCRMAsHEUzAeJ
the6PNW19RpxTYrwnMcua1p0GXX8aoB78BtnZZLG7eCxyUbQzr9RgbQVd7se/GZmu0eEd+yZiWgo
XJW5O6ZYtqr0OkTTt3pBioEWEPpS4X8R3JGzcJ12rIpPCXdRhUTX84k3LLTDTi+/B/NWtdNyGOhy
x02ct5vRudfordMennVJFifClqbeObp/dJmbRbSiplIMZvmtIQdQsP6gU/XLh5fec0TxpnWJodDq
6APwMa9ry8SAViPd5X3r8vF5wjm4IVUH/X3M42OaL3HpLmQf4GjHx+n+Ng5DrYmrAaltV14H29u0
ybQivStmj99ax4HBSo/jdSjrjVPCHABaJwfgF2RjF0j6lDe0oRRybKZk/UtF15/70FauU8ePmSrm
+98+7IAmuZrFoza+uZFus2e+jd1fyyU1ijd9foyJxBGgr9iI2ZGxcVJzNw7XEXGDbzBOJA6TresO
uxhj6VWtdwDiQKeZBhNCzEc5A8CKIEQuLV2VGgWNGIvnhi9JPgNIWEhfubVwP8Kzj1p+Qbb3vNVh
5Z8ksKM4/gtQhMERXbjsocjtarjZ2YRGFoLulbSyRYFxO4dt3Mx0syNORIQgOKE0Aqpyy8OqSkd1
dOffin3xpFXrEFelbaB7/dXyV/xzT158/3WScInMf4UmmCfZ5jBga87Lf63YNNb+exX/aAA9ohdV
qjo4RADCu5q5zmEQT94RXLYsGW8Cqs0o/pV5FV8sSWl9wsCveQ2BbNggh1CZJ97Mq9+9iI6FipFz
3VeMRTHUVPOGPLpt1ABN6rk+iiNzwOkdgxgOX/zUBiS6yF+W6QiU6VVJfxL35jj6tmzKc2+Rcs5m
t/EtZJWMQipKpJoKx//T7XdbG5dtcdOcbKu72IGMrY7GfMK6PYbu0uUuGE0oBcNH5MTnqmATYLjl
piLqqcYpp77jJJpgM50Zn7Jp9mOyxKdxhXpw0aNDjF46sh6ZqVpw41pWtAZSarSOg0QQgU0DBVkS
ReiW5rXv9RtXOs9d422aGDFi9GExLEr4LCyI5DmvPcJSNV+a23qJJJGglbvDtiz/P/jmqFZCNQqq
gAV41t917gQL+J4eIoRC+JIF/NqMUdXQr8Odn7JFMlCgpNlO3itk5Aau5zGh8dK+e4lHCsG5h0/B
6g5VVq9im1Rl1s919lyRj0nLcPEc/nOnjNr+yqQ0krgQYnYVVY7Kup6fgm+X+IgJeGb3YGU2OSvZ
ytd6cLZzVK+9mIRt9FWTCMnigFwLezJH4UOwLuVhudZRGgUtTa97DLyXXMBUfSlp63EsTjg0OVkB
twnK25HKI9V/h/QY8FxjrWW+q8JE7Tcyf94IN5v6vzh80+S9NAnuhvTGdWjw/RRluUIwtc5B4IRi
3lFcqBdzxYSKnaRz9IZDy2FwohbyQuNfHh+HngEKwyMR1ReXfWURMRYg4QAd8VOz0AHktZIze5i3
DhHVhYumCUM/6U3LNn3EIcSB6FX5GIfk2YQmm70ibUCvlXzVqLwqD0E6TtqJFVlPgK+NeB7mTUO7
iqQA5wBDUrrxgnLfg5IRG54K9DLKt0T/aeRtxOKNimphDs4urZlr8s9GJd6VmDegnumDAdRasoIB
6GE386Z3O9pmxVfZvPujt04VEJwDM7oEycNkeJDFf5UZsUNgrYGsQGMKPTfwyZpbJrJXtuLcdf2h
r+SvCKfdkDUcVnp91NuRXYx9CEwiCVyWni7pMJb+Gw4qIxAD/8S9cOYPCQoTAuSg/JgQbA0mbWfI
yjOTd3tu11FL7Ztsi+o8FB599aPwdTRMP4wlEDF3CjIqXfBnwnlRzNt4Yud3NkTLHrC/lrLeS7M/
ua6ztT+tsNyr3VYpvV2RAxUJFZr5omlbxuEQiHFWYpPH+SIQH1gM/hMQIbWGWrQyViXl0lRvE4oi
mykBEqEf2q+lqYDjPZOtrFYxQv9/6FoI/DtJPkjh3GKQ344BFkzhcEVYDDrY8pMSQ1ExGoQp46I4
8oJCzKgp+SDEFfBTENRIv99Us3utHIJ8UQmBIi9m5jxGfbZH2qlc9Ra2rOgXUWs3wNbsql3pWniu
DN5n2XQgdpC3NaR86NMIcKK9uDTls2+QC5U943VLYLCJjPH5awTyssn3MD63ELAuXWD+i/PqkWj5
RgZ8TuOuunVINnUd6moP8jZ4tryJwAefPAWDTbVlYJf2Mi8k+re+BWa9VyEYsKvIlSW8er4VSN/T
3l7MyasinZgaUWFM1+LM/tRbshE8vJY2vh+ydjJSV73Bf6h/XzA+yvw/L8sOeu6yEiSZBtG9r5FA
BWHeRxbe7ZTK3wXjrdMmxVTdT525nvIfbbgH2lYDveKnfH7Y0SgqtOE8KUWvCC567fzFKV2CyN57
aW1yPz10Jhb/Sq05YbPFTFG6bOX66Vaz1/Un4qTK33QgGc0S1lpx7JMbClbBypayA40JQhD0GE4O
+6Walo39jmMoKYvdbI9rVeakBghqrfjpq3Dbjp9czTo7nKJiLdsb1zoDx1+V+xozkQvB0+OkEscQ
56I+7XxQDRqE9h6dcGVsMwJTjRUN8lPj31lyuOgqtZmf1bqnBuvE7PnI1XGh4OjOY0GWSA4POUGI
2m6GGgumfrKikxW/lFl/MugLh+Eko7PlBc88f1qvIjxWhfzNYBtHLYlEFn/1N5wuAZscv3kZKRxF
8F6B9xrj6GZORM0z1bcyxgOefW2zX6ZYFDLidU6nM9ifzgbX4+LUIzuMys0MfksIte571qSbEboZ
GYjEC+E4w91U6Zv7oN8csoBr8kkbQHcsScE3C9wddlmvnMhZoFrHt5RcMGc+Yfuu3zPb2LcF+/H5
OPBEYtTcujroS0CqWfPoKfdKGHQ9N9UEINO04+0Qm5s8CtYBO2CbLKaW/KdodNDXoPPAdW5ipKoA
LNjn0kFkhw5FjmQ4lIcIHYPJpMpE40NlKwneovSZs4jbn4piguYR3xN+QhZxLIPFazaN0v3OzE1j
RPMcMOy8wgHrunvq4EDZM6IDCidDXNUmobf/MPXqk3tNJetpzTiooz7qz9xzqe0vyfGb4YM7fr0d
Y84RFPcuo9eEIQZe4zh5MdFitlehoeaykbPoBmCka5T+mbj+eKCY0PC9iU/IeusG33GOC1F1iQ3v
ldNiNBzcXRX5azLgty6FBiRDeFMWKtpSWgx6GNHkeC+s6Dlr8p20tE3hD1fVt/GDIJfDy+t2SDHJ
JPgsaHkVCbA7MofEILPyemLVzV8f5RuOniXeMtJnYCSp2w3yXJ16VzSpSiC9gqa18aFuB7jgOj+4
JQNRM+zdh3nNH8/8nbD8xklOVUvbYBJDXGw7+MM+aSoQnRTO82rI71KmHFLGQSP30cFWW8SvCLT4
ZLtZMrogtKpqLi1GZRsdUftIfOeY2R3wgWCncWSwt2+4bpjgepVBREe/jQkID4k4+GPKF80/ef2W
csmHqPJNAQfxtRp+CkW8mUwGZ+WimYaV324LqBEBXuHsqzWTA7eL0sFza6Tmnl2nVXn4h5GcN/sa
o2nlBeuo5wHICfBZzzw6nRMc05KI0LIvXtgbZc3wUXeIkoV/4K5khaqs6rBV2dpmAWImUtRSuldW
nGH7OWbk54z+IQqZ68f93k/7y4wuIm3eQDKiqmGQCFFHWjGsMaScIwYM79aW7aET5c5oMOoNLQlx
3n5qBeu6kZH6j6Ofxvlc9w+exHNTlqeUPh1V6TRe5vRrJJTFDeZX00LP5kS3/t0VSsltv9eSoDUP
XTuTyBAxylNNAWxUNaHuiJ7Y1rM2RzpB0dexxv8EOsIIJjfMawbLtufX8jAedv9gz04JwUDv5lc6
V/gUkwULnKq9ttUbN3P2f2DkedYfSmyfTGArbwLuS1PqaKS58B08Vfc4ubCWD2blsta+2P7j//v/
kU1+kS1tY23eeoN1EiI6405azogf9AnL0AZLFNU0vwj1gqntrHO3iiiSwLMmiJCzU1aHhJh+l238
FtqMfuLiFKbxX1fSkKkJYOgwaiG/iHCRjt7QKT1mwefQoyqqHLrwk4MFPW0/4/ro+Fyu4e9g51uQ
CFvIPC3BSTTYbFt1JDUuY8eIc4Ixjfp1X2TeAMwmKHkiEjg5x7QQiH4KtJg+2iBVF88dg7/pd5rI
wki+XP3iVwiAnS8mH8oJj+hlbQ2/A6tKl81gyVtg8UYY8PMcgnUc0sFLwzsWuDmFE51Y4lQespNf
DdZ8Y7DDjBk9qXYM5EEFotwiChuZQhqhJhYAfHxmvvOxQz/tMe/UkMPEEmSmew7yVxY9MV72qqI0
I92dxqPmIxpHNp4qV7zA9MfSHLct2RCSU+wRIPGUoYAUA9aBe05Ga0lIL/ooEYyHuGDHMzzoCVtk
b5l5MrV4A0O6bWG0hNXasnlhDPto2MWra+rcoGiCxV5EO0nrUWcsY8kqOOtqx8ZcsuR3G0qmApI0
XOatPtaWOFMZa4Sjtaif7PZaE5khpnTpJd2CLe5aLUvNPti6YbXLYiZCzbSZO6hi3TaZmCkVtHaI
Z1EZF5yfPkASG2/HuErbt1jztzUfYE1sZw0klq/RzX8T6lxp7nr7Apb4KctDnO8SDRT0bZy2hF85
/Ibx9DWHSuzVcB4L19zEtb2oi+YhKRrntjsGWYZZmExd9jyO/zB7d5kiH6usfJVHf2NC5WNAwXXA
pIevwHvghC0DypCgfVUeDb1/dfJLSedfNtXSA92ehtAOrK2XMDzP+m3H0MiA6uwwlKWyhEviwrx/
Ax0US+JI8XfDyPQXOOGpp8Dc0TfyJJuwKYgUeLIH5lwem+Ga7YO9D8HtxDQScmaDXhJ7gGYfKazF
l6mQ4qJDiCkSVh0jqr0/4GN2kRNwhngmzrSDb7c0/Ue3QtLi8fj3yPkyO3pHRKQqkp6OZ+qgbLch
poH61Rl7Vi36HvEu4+zPtq63wUfV1acMKXtM7qouRmbN3drorXVQivduMhf+/NbTGc9+c2gj5zCn
3YYgxy8r433HV6aw/DyojGxWGpN1dm9jtq1necoEy7NNRMc41hNYhhCoHiKtGCwDXrYE6Lcdk6OI
rBsAkL4ydf1mtTdMYfKpYymFSrhvEG4aFVKsuxtcEgZAlJ3qfW7OaK5wbjJueDHdZqM78twNCihD
dGNvbun18enAMnLc/4dojb2RxXdZU5KZBKpPKmo40IF7+0fL5RjCLle8euMxmL9Sm/WLda1J48hY
ZrZ4GXrBKaVMiV6/G+wYrNW0I1MuMe0n8PaoaBkZgCdCRNJlv0b0MXrZhR82Rm+ypQLAjAVjmmXx
C4tAdOCs97m6tA6NlJa8ay3i+r5ZO0X6kiQaL8xXRZckBMq4qwPHx0IiWJNKBXKUHU7toYp7G0eS
Nv65xT03WBHjhfaYQytDC2VIZ289wUFYyCUrlXU3Mortdr01PrHMSRpMVEQd6pgKOn5eXR5N8bBx
7imdEVUJ1tOIeqXx26UN/nygqhwnHtqePI3xpwWKpuftQQe2aBHingF/HWZWfCpAOuY8WHvhsCQE
hbegR1Gh9RgW21U5eKvS50Nu6XOH4Kg2WzFqEw8U0EBSCh5Fjnhdw85A+tOb7gtwDy1YWfMjILBi
sO4yA0qlNxdO8oKSFQvmQi+CY1Lamzhs96E1bYxFnldM+x1/55qEAJTdKxTydeCWO33On0cuTcnS
PMGQoL4DhxFnLbtVxptT1s85G7ssV7UpcJEsIQxlwHx1SzbDzAGTOQfN6Nj/Qq9K/yyK8SQ0OIVJ
/v0fPa/qi4M/7ubuEjc4j8JVx6Memm8WwVB1ELH+zf6/Nwa5C10sRTYJS1yP0CcEtNl5YovEzMpx
kfMzSJsIMZ5neUUqgqn1laehGa5mD1ah6Az6BXFODF5krLp22D/DfKGYFdhZauLp3mxIA9I237zo
X4RwR4DBpGAsk3998Ar9CMX1xJQCSJ8D7REcPwIymk4maWqv4Y7Jpu0+BwMe3UH0tLZTtpJTuUFe
il/PuRn6GQr71L1P0P9GI+QI4AoNNl7+SEFImHxsMXFSMV5yG7YldKBMwq9H7ahMftaOtAuPFB7Z
cHH9ojac2L/qNsN70vPcnnBbwtJMcxW3mHLb7JbJ6lUm17h3GcXcXZCJFXvcgmn/yJExdX+O/z1o
ELKRHVdx8m61L4ROqPuUEwiy1koqAqCd/5ZztUtM1uVUKQlzv1p70KYga8LPXSUsKHT0Wf3aoZEN
8YdBDj1r1UvKAzIWgMV1RL2cK4VVXPKSxE/7OOFkjqMN/KLSiM8gN/fhj+jQEbEQq9i3AEerDG4Y
rvWKRPlJaw+JjK5dzc6WdJRdMrHAcvW1Nz5YEvWBCX/LfNKjmtsYMm6V4+441qazb8DLOM9e91PX
aP/IJi+o20uELTqkJeKnsnRtWrseg2Ffy83MESnjdudAqPAt48I6olRJTnLkJGb6Dr1aCYeif43n
cQYiOyp5GYm80pjB0Nyw+3UnQPi4s5wcXpx3zWlrEr5OWX9kdnFoaHKdpj/EM7F42C14tzZxAa4c
nF6ACm7OF35nb4ibYp5drrUo3Ejv1JozxFeab4TBdSuhlTyjRV+xB6UbqnJyj8NzxqVsTBnlOcIB
exGh5CoI957a8ZaBZ0N8bkMIyOC6jM6zy8M2Q4OUCMrYGkBxGFEs0ZGG/AUxbwdKYkDiPULpDopf
6yi2KpJS5lhduc2Du8k7GDFMrQ3n5lrpYmS2VKbEJbJtV6sC45Mmf6lkHDWvD9pCmCSMFBk8k+m6
Vjt/X3tPWyyOAGg9HvBGGQ5Y8qsXegibd6yxac0TxvnbBmfD+w4lPo6J8QnmSco6IFSc0FjUGhuA
nC5p0qb/zzkDA4DM6GqbPYtjGiZUaqhVbY7Iem7p+44i64hVnLfRfMT/uOrggoBzhtuAc0KzqSMk
V2WLk3XcNaLnmVAWJRZYlb7Te8YtLsrHPwG9mDVxH8RbeM+rsH/ExbO0b1XAJyduVvSp+MIFWoHm
Te1l3O6Fkrty13GN7sbnqIqWunxjV0aKPSMxEgTs7mVgrOq7PzqWZMZ4bvOtMGaIlSC2U5a+2fpz
iyvMh6DDCieTzcJSQUM+d2RirD1g5g3Dg6kE21Ls8xr/kYue2d8AOnJJ6pjhvg6opzPtx5Jy3fVs
ds6DYa4k1RrpTiz7WQHLPwA464iwRWKR8KmCasH8GqG35Cf42yp+lNYLO3GTbCUL1ZtmuFBJoyd3
bxYz6zVmrXOydbF88nJ6LICx3TC/OUWQbGbj2Yk+cwoa03dPRl2sbfc5UmNN0jRhf5EiJkMYQo8x
lXj98A/2XzASwuZu8nMdjNJzcBr6z0EwveQB0AFJaNGmHIBbeCYKATR03SMYtSfX/m1RrbNQOak1
YcXkNkDOgE36RxlDR/mYeTg1dqJQi5gY4hCidJZdsuxw63YVlz1bm1zcnHkTu/ZOnTK0DBSOA486
RiCyJNRsRE3FhTzmiOTpEe06erZUx4biNKvPAxsAP4owjvjrIsq2Q4IIi2DMYPiXJhfcPZgfqE8i
Qkp6KHEcC8bvMGlo3+gUBuQCEnHJqG9s3zjMRX6G7I8Z9sUspoXGUznorJZplmoXeoO8x2xvxzS/
jWgWUmZXHnLd0f2tSS4MRrazBHMj9SzLa+K9SQRJlthjM4+jU1q0m4bbaqDm5Y78v97FZ/yEUtit
DgWymYqkVjkep5ZJnPnJmCblPgvwEZgW5D7KWDnMbwwKhXmseWJH5zeQ96G+duOnw7WRoWrXsPcZ
iB1NkvSykbyvFydEQp29zqx06vacEc5olDoJVkQO1GdK/pgxdQd3qpbfIWENsvxuzbM/SHLhYRb3
X7x+omApwNxs3OY76ARTpRFt/z7lD/ChjUku+2ZiRpS11SU2Z0iDVIDbFGhaI54D96Xk0FadL6VZ
kD/aAoeDF2188Tno3nEeyJ6K1s6MsVZ/ZKmziHqCU4kXDE5QAkLrHzkyhGE8WmYvFROJzms2PhtB
gWBL2FBhp4asnXFTOWubXRKgzl6cRHN2WIxMEak/1HE+iU8TZp1srYYvtWjRMDrAbZjG5vVaHDh8
OTwVGzEn4sSnYWQ2qxBSBdhfyqqCmbhbhBfdM46myg1LojM3gru2q63d/69XGgNs/ZIMSceIWd0y
iLO3Gh9MHoAO0HhtgbKN6AGUUEDzYk6SS2sfWQkJuHT2scGixjaiA4/P4c2fiWmzr8KEuetZnsIC
y68jPskaddOELsoeW5ZTP6PSd4Oibd2DR42wpMLDqKFEiYngCSN3NiSTyNYGQhi3CDfsqns2KxqW
UdtRCiYuYxUGBfix+3w65jhLpW28xy2TE/szNahXiDWr4vC7zoJtqH0HLYBNlEmN4BQp4fhXRyf0
NpKaNP9F2GTSqE+j2ACRXPT0kHZ6iNxdzxFBRMrM+AceD/cTjhnSIn3Qe3VxiLURFDnfZvYXs9Mb
THHsQbcN+BxTKMNp8wXEAcQ2fpTgo46/8Vcv8i5bOhRYeLeferpP37h0Az465g/VgG/8vWQc0bBs
ynDt6XT0AdmTJeP5uFryl7YxWssc4wTOIW/D/zDOHmFfbnXiEVEC4rblwEMYjBZ6FTP8HTAIBPan
IRhjwjGPAv2SZPcGWSP95zLBlp4is4zziEV186TXr6xZrQwYEriSTDwoPSuUlHUlbhpYdiQsi6xN
73BBn8VERDGganwotIUdsh/xnDi4PPmcRA9/Z8byzFWf89pEDQ8lR5vHd4BE1sleI4dNofkWEGIk
0haBysxGzD9OQbO2SOempvf1LQuGpWWVywgOX92uZo+fzlNY00T4M/AN1A291y0H3EDkKNDsKJGk
vcgYE8n+t3l0Xg8BijSPNF9B3lnEJgno6HI2hbJZ0hHAVUMXHkVgDcNujXCf00esLLMlinE+KdxH
3+MABiGJX7kFpu77DVYgxXp98Ucas1ezDPg+AMqM5qoz/J36aiWMAhT5a4e7th+vEYd7MO6i3oNr
c/MRx8FNIF6sK79my93W1gVOYaLNy3xm6n00BrHAN8O4hChANthZ9qou7IzxTGzsGK086YzPAK+j
hmPoVnw5StcVBvvYjrGH06QmgJDi9EKCIGokghzzg6DnbN2di1DVZ9E8TW844hquz1ZTIoOdQxR1
Bb491CqOS0X1hW0/IrhTOn+UCc2010nSqYC82Fjni88apnfN1rrTVi74lxnNUs2T0IB/G+P+eZg4
YYjJ0kLOdUBdDba21gENWxDEQnNOiotaSjrOEVsOq8fa+hX4GLHtWMzzGGOH5WHGgcw2V/vlNRxQ
t7C4WRhzfVSYlIw8g2ZEJ9j2xr5A4amrAnjK8Knw4PgVntiSKhusFBkiY78MYYj0k3zSAJ3HGkML
/b32MGJXARAk9P9KXav0hCzq+nMeljviuM18flL8zInjOOsQAGEfNuN9N+NctLuDl7+alX3AC4gM
vltVMb3wxHAY/aPZIfkAs5lY6b4fo/eiH6mOg2VJMRRVhJxNLyX2Kj+GtUzbD3PmF4PU05DfBRrz
UGf3Rd6VcmEkOT5ZGL2dR6VBfDin8fBpAOsa/eZ/Mltd4LMbGRdWsBigyEmk26haFSjMf2uIgRQY
i6SmM8CmgwXjVbJA66uN7t7hK/H0YIwDkt2wejQh+uJqZdXyZQFVBQWTOXyjLFc1IwON3O5nrBIj
i62G90xGhBoX9x7csI5rl7NrPVbOBhADQbSHSqRIt0cSgcmN0ammMCOiuigIzzMFjUv3XKdACkAB
sDZmUx6Ben5I5IIJZGK3p+ZKKMlFMx8j+yXHGtajLoV2B/7srR26P0/GV+m8a+zwbKgTNmFCc2au
ObCkhWkMYiSvScKWuUz9Pf/M6/3Cfoku+5GExd6kGjXbr14/5T5uYRxB4DIZ50C9B/OYaBK0zCkN
Gba+KXffwx3vU1dtOg7zeHpE3W8dYdD27lanyvXk1CKpjGHYRxiNLKmheHlL8OMTTrLzsOYnyiDF
erliDhkf+ftzVhGQC8Z6YkwDci720CLScBGBPjG7DqN7NVQHqzY2UZzes85kxIOEg2MPNjs83nXC
+zAPfF+ZS7vBJ4iKC4rr2iwRJvDvU718Mft0LTr/2rju5Zx4vFYiv5cD1JZ0rXEkILhKCWmtaxI9
ynBhFWuOU1+gWcTu2FSfUZyRA3Yrkq3V7FBMOIBtnVt0yaBDqdoHRZEKym7MdiHwx0Jgfyr0eD12
kpv5Lji92ineRe0n8cFTPZ3LvEOPyHJ3BszQsH3M0x0QV6fwN61xLxnvF/j6VAZ1bymCBB1hZy2N
a4HCftI+M7NedsI4Fwm0aK5hBd8Gt/BvENW+cj6L+OrpDG6pWdh+uRY2UfC8KIvcQ4YUvLO/AvV/
AAkFumkRgL7I/ezusmRTFZlm313xT4JSKO2A8OteaeRoR4GmNLxLwIP5ZI5OEZFsLZaNwPyEeD3S
/D+ZaVtyNFbu69AN+yLyTh1cvV6wvJ/+p+2AjVuA1l/orbOBPCR8a5d76buYcX0TtyH5YmOvPIX6
wJbYBT3OOzFUS8M0zyNeN0PGW4HIRSZHrWCcE64mg3aTcleY5ZrcqhGnRUQKh4a8IJYMBG2xScZb
blEcOaec4RP0Sx78lM1zTSMHOxXBV4IubuTh07r4w7HlyZ3jXWa12Im8J1dn5VNsov4mCmiJ1i6E
A8Mr5BIfHDDrNwRMNvMSVGLRAjpweybT4T2MoCc61TKtUUDgdxvYh2j4a7XZoc7DpQmjqOLrR49O
tzwueq3lbXtDt+E3G/hsH36SvnbZI8ppsquJnAiyQFfmtB8wpzDjlAamge7s9tlWA6AV17cEZoph
pZvWgXYYs4Nl9kgp/m6E56H1z3Ndb/Tqo03rJyPKP/Tw7KhieL4ZFKjSNVczwxJoWXTeBSNBpY0A
9TL8VmV/sfBwOBBcx+6g5dSGIRuI/INYh9Q9Szc8GiBtAPTk1dHVXyb6QUvDgYA6ioiPztY2PlDx
bjCRRFGhgOwrkk1ePlIHb3JPSuGnM1fPtnsxkvdiRl9FHSqo15Jqyy1LoypOHmVNFMd7QmYZTGD+
nGBYAEsoclYfnNECYWSnHbuYRhllZg9CBmDqpOQGnlw6VrYmPe6pkJi/uS25AzwUUggjYdngeQWw
JIufcGQO+zxBbucDCMY/PTD2HZQrf7AOYeWtml6sYxxdbDc2QtyzCAm5nz2DhJ+IsDSr+dToZD70
YCUJn5sSDxv/evKKc0jsrzGy4fDeOjf7SFiU6dj5pqh5baz2QIzfE8C59YBDNgZipUiTtX6J9V8H
4I0FGQDcNVUJsBSUVBQoc3/roNtmZfKlgw9oPLRDGTYrxv3U5qqL92ZrU7BSYK21HOxTF9iIFpvD
7BLh17U/s1l9eLjVi5kAnXqtYWCeeSzNwN2BNoh9LAQjRyPHa3xPGS7mjO6rNlErX9D+VNugNKle
dH7RhmEjogbeAMhkOC0JxmNVilyXXWkynDwDBynFlsXniIJh7UVy40n57OXnNkerYF+y8J+TYoKL
nNfD0Dfn0VSDQWJB8YVh29xVFKED/m2uOAhTaxNRT2GlO/bu0ADtjSPItI/uIaMKY8Q/ZHxMJCoA
fOImJpKyGqBIbrp/1kihhexyVjm9IIE6wAo0JYy0deWuEHDyibH67tQ+C+976eIgyZgDmayDGQDB
sKOdZEDv9i4PFidktks5nbVJUmF/6Ml8zTm4AuerZqiyLo3itWH8iaJSzM6zk3/1zV/CHLIxfgkL
zjpI3wn62mZdatM59u4RmwO7eVZ2EHPEnIuGou2DcxICmzKsBWd0c3XKgek8ImhOn0jSaw+rAmcR
gQuLNGe5XOT9Psm/HIjWHuQcE1VDWHxkVUu+AvSbnvH5KYEUwtxMioMTmoegTo8YGOiJEOiwSbMr
oCtbT2t2DrzyeNf4a7+eUAvx0jKOGwwIjwO60tkW5BNa+7nqN9nM5F3AtIfWgx52URKsl/10XEoR
wvY2oRb5Z4zfdnL2sR/Qvl7sMoRDSh9MdZOGN92UfLCcgSzLG7md8zVzcwi2/5F0XsuNm0kUfiJU
IYdbBIIEgxhEpRuUpKGQQeT09PvBW/bu2JqxRBJ/6D59ghwMhFJV2rUb/JYCH845oFRmg7ejFhtl
NYgxbcTYx0/gh63AmUBxDEXWwN2zdBO8GIcJjprCJt0t7ERlJCIErc4IWX2BdarK+GphX7OgfkDY
u1CWKbRn+jLAB6t96Xmpp18ZIa6COsZIvlsuVQmXIRIkDSTTUeipy45RDVU76roMu9Pm2JNNYj7/
oOvJcLDhsJX91hL7bTL3uwaQeSx9bKRl7OhX8WG4x+cnlBR/DvFOGhFbxHmQg49B0Vw4I7BaKHP6
H8AqBl4rF7iWL2mCEpNTAqYg7iQwrfWffPl4ZrcYZrIxHM3hr8QCLVPwMtcgSEkPLD5SdngiYg4i
BillioA2Q5S+s+hDQxJaDkEd/U34ipvt8iOqeHMwITe7cbPaRlnIzINprm6a/FNjPtVYfqpArwCK
h0QWXVcE3AqPlXKO6WfQpVi0XumSOehzzhIGE530KAqeKFhkmp0YlZXJdzkQJ8FDb/WPWP/hHHGA
NDWYgS1o4L9YbbCBW/0QrOndmodPsThmYIgYGTRrH9xeI4BvcDJXxh5gndI0ITj/4KkRrEcWviEd
oIpSem4HMiIKXX03kXUV/EBjNY3OkQaVtCZE8EIB5eSW8A2A/cq4TqU6kcCZeAgRTyle0WQ2ZZIj
16Yc1PVX0Cw4Ob0caAw1JCflalcU/VNtMbC0kBQ8fSC6VNI+QwKyWBpMhvjyE//FVjwqEPllVfHF
noGlCGPzbqaLF/av/GclJ3s2k4P7gY8Fhm3ILQqsGXJbMTR8S6OEnjd51PAjeiTrkTluNOUxGX/k
XFL5sOG65ptJYgFFWqXTVZ7WYZIw5k8ZGUvjTcW3wR4DU7zM0/UgP6nEsZJzVYnR7jbNeGNa+Nan
yyY2v8nQttUOOf2MYKteIy68RdfcHImXPuOCNeuHqVdf5iesY+bWhM5PhPVi9wfBA0QeZkwYlKLo
1ZLkd2L/xZj/LDJjnMpHgltqhK1uGcP1fha3oao9KRwOpIs15tmgo1AHXrw8cIPMWxGlMKyB1U2h
dkw18cZG92t5HWX3MPwsvyI4R6NOkyo0vqbiC/qI7ccbUxBv6nVymNTtynoflN9uAi/AYSdk6itR
f+U82lLhjsJoBL//dIbIow879JH2ICDBnH7xdcNUP/+t1ArMlTE98GtHFQTQE2YE8Ogi6Lpo7STM
9MH2gV3GXQT5efUxHo1xqz2ZJ9xGXDyMGEUy4z4Lv1cjik9rvEdEPZ7Wiq8AObUF0Mz8UncTUtnR
uNWUtZaWeu1zYTO8jfjwDUp4b58DCV3gOvyq9V9N/WeyRdmFMHP0fosLhIVxfCSeCvL0VHzcWnjH
WT5BWgT+g3+cMahRGQS2IvmLEg9KxNTlWftNDClIOQwcC5SSqbHArcSXtcUce27hKuQe2lWHRMpd
wQgv6QmZ1MJ8b6YglTpErxEF6jWpreApwuEtEmg94mgLJEAAKIgyIoTK7+BedRMTENxiDMQ7qWT6
atl4HTgKSHUaR94yHTOd6CVOOZmQDe4JAxWaPtI/ITHHCnpqFH/ErawQKlfus08hsj64uei2qrXl
YmKwzzSDKkgoL5e+lHWsrTW/LaEGpJwS8iqobUiBXy0LcmYBViffV++5yFK9WESTopVHYADsvKmA
VU/sjqHwxox0g2PXfsoMH26kmXhtfDPoAYcl3Gpx/BeV8lGm8Yw1vx57EhDgOkQY4oUy5HUijLQ1
RTESdnjqh0p97qBIQ4gBN5xDp7NcC3/6rE+dzEqREP4+WwalqbmJjNU/COM40B+FsPrWwi4ded53
BJOJ8Y2CP601Kj5EOn+QYF+D/jbi6gu87NsQqz8c6+i5c3PYN9EFmSmgoFX9xd06DiZZNn3VJNFL
QuOuoIarleryZBKnWKSEJYX3XA7TnH4v/3HFF7hnZGqgwWiF6HvWls/WJOpnBXuV75QIxPV0NeLh
OEncaObGhLrT/GeBF/qcF+9qbnwpr+MzfxOE9kXHRcWdyywwM+Mo6M8/IR5/iCQ9tqDMXbMzyDmU
y8TtOizGG90tKuXQCTI8wWgrGBlTwcztMDasMIjN9AId0PI0tj0HgIYXpGB0V5kCjkG5rsk4zdcR
eR/TY0xbbJdNaM7/hvhDwG5hyntoX1VQ6lxqHCtqxq/YGipSGqB17crrqt/WmWR3WEGxalYfpzGM
tnmGcxJj6YKZRNMegAaEFrvX0ClnrCk4NfugoCpax5bKcF/dAmSIIpC7bO0YsV1WDkeEx6RC/Aoj
MAXnIpOSZz2naiKk574MFkV+VxpM9JCLkFeDdPwtY98u2RM8HoG3mFQ+4mWgIaJeV9FdA2OubP0x
N46WVQYagIDVvHQZew3oUcYtVIMFaQlbI317honbMjxK2nVS52oKEEe/w+GAzLbkNVFxLYWNWajQ
rSPInI3TgA4b3e8Q8/VQSc7phMkn3TBz9IGT7Vl+SZrlmRGsTSb7tZUclanZF+q2rlnL6+SaYc8S
slQJAZ0r1DWNmzFMnBfxfe6W7ZC9GaLopybTOMWe6vCkZi8DeLc26Md5rI/q+L4mNeQM/OJp+Qmj
9D3hrEoJIVUxVcmDVA1JkIYIqvYnDjra307elubeKgbUvuSRqMaFzKZ1ArcXSoA4NfumCbeHmizq
haqmElegL97PlQEhrflRlXIfP0cgt26bdNNeLu6dbu5XW0Eh5NRb5N0Y0Wlb0EhAEqeiC0x0BFGN
qeDs47hNLhsFa4+OxB7wk0t+c1ni5E7LfY8mR2mxBR4/aamOZTx4g1beQJk2PdrMZiluU7k80kuK
eVrY84xEJNGjqb+oHVVIqWlXKaqony3JIzL4KzWEj3D+EAUds7IWhbaZBQn+3RZKkTKhZ3huJEPb
l9VvzuVlwhg65tkjhVpVjAAc0zYDK1W58Tlp0Fu8MLWew0dykOmdFoR0k/QpCd2/NJvJ7mPnVtSe
qG+yyNgrz+4gD/L3sCRgbDVYSUPwhWBgymQVTMQMtioZ6gUYDdNq6FqSGb0mRn+macHDUxreMrm4
6E+2CHgiDXC5T7V5252KdPAtNLNPMrgkopZDLEp7YEkj0p22OYoj88sMQ5g1MXTeSQqpURqtDsUH
U0dFgPKXbosy3nbTsWwo9zNgv9FXysztNZDlJCfJenCVNnOnUtoMJtMA2gdm3k4d6yd10H9wWnjF
s0VNMcsWrUE54WPjjeRqxwCg6BDgEE1N7AjFRdPrR47q/inshDH77PQKNi7iBskIopoPciL5wZDf
4wVv4XTeGonKrM36XO1yhGz5l2Nyl2JIK1c0vU/iwHwlMzcWXe8gPPc6TcuCManehZ8V5gNcY3BQ
s+084uHdAwQysdM7JGt8/sIAIDj+FLLlFgo2Mhky1oHQlLQ8GvrjmXlC+8dw9ZWEVDeu2AzpCTYm
blGSMOyefMpLSITqajaLiKgtA6uo/wm4WE1DcsknjIGarQpDrJvAvXKMFIrp/kSVBLMLcU5QoZOM
dTMAyiRC8lZnBv2PJ6gUPSZK2lsCrR/Lsn2oQ7CsVEzVoDKvNhsqlFFm4ym00aK8pTUu7DoX4RdZ
bzDE6TgrWlfxRcpMr5mWowVFQKseKogPnv6WipGaER9XplCJ5V+YK5fGXL5zeF5JMc++mVY3fuNr
Yl18DZBYiO1xk+ReCdMOTzdv0pd3OcndSoaZlTYnUPm09I3sshoJpR2JdKgBGMDpsHCUrkeXeHrG
uT+01UNmaTH+edFHyx26FEiCIlw2+8O6zvKWhhMtfSWzNaJ+/C1QRBkDWcRLBPrNmCiKX3Olf1Rp
4RcRsu0293KaypUB9wTp7kdgLnpk81ndlM7c97MAqMmkrGoERh7LS+8+l/IVuCSYhAofb9NAwJLs
wzy79qbqEUohJuCyuXL1teqmNjQ6GsM3mo2hwmYqsigSrj3VnxHqj7HB0kKtdpYSX5gQ7sGSBcKt
CvUiDvAbd/2ww+8uEZgcw2Z6rBEVyhb2H+p1UZ3eyyh5NdcOYcLXWVxlzwyuZ0vBYsKk7HA6ssYC
3v1viM0PLqOir0aiHCDMx1rVF8cI1V2BAQDC3FcFwuCALBfPZEdLPBMBtcX1qJRwtdvY6WpWLpEY
eZZuJVjba0zGAI06CeM9GQh3lCbOatApCXitN+mqG7QTWuM1sX38HJg4p4yfChM6Xfc8z6GAernZ
EQQGT6GHsUh4SrNHxnCLnvNBXE6ZqvJaBsbZsVE5IiF5TgdVc8IfpeG4YKEqAkCE3GzbvIbko2OH
rYRnOSVpPM/7d7Qum8wEbU5fBY8gMya0pzGZIAkRz53d9dZX2E8ilJ9EzT+NMfMmFdWV+GJEbGFm
x2Gq7VqY4UMvQ3V67jtsOqXR3D9L6y6jW0m1r/EpBmgQ89UnC0heWGDMsPO0SKYWYv4rige8/SJH
idH8ysJ+0PJ90+vHlCmuHsNjsfRNKPeMCfDLL7qPhCguvIAGYP55egz4bMQvsGFzaXB3TY9AyY+B
UaXyoWUKzvrlrlG6s57KO5PEU5hgtqwjPVEx9CnBvo9Zz1W4vnWjnjy9umS+4HSrqK7lxKIsipja
E7eiS1sr+zNaZMhFDYtP4ehY46ggKxOaY7UnOTO8aWQiqCI4qT5hOL1YvU5AEQslwy6UIVSbCC9c
GNhBMgcFeU+rv8HAYucqSYyBKijypKEMPTOVpfXmWfqx8JQxkAEgpJX48zWeLgARKZ2eJMJydFqI
KgrCYXvAD1Hou5+BrqYnOzIB/MrwnhGwv80xzDE47wbd0Rt08ApfRPWwy2tgb7wUs3n6BxhIDZ60
9tDpTCi06jQzmx7WeTJ2FXNTObVZYuG7+NJokaBrDE4s1tcujk1vgNXB2BW/KPoC9YwfVzGMngGE
HcOjYJ2ItXYdLZxnsHoRYsfskZEvE4QFlAaxzs1+nxRUU8hOxKRjSAzYIvRXmXHXIP4Y4GIzstOe
HbRYr2QTLJRW1cky6neFwZv7TGEJKCYOEexoCNp5850ZwmopZaE6UMNtyZVE2GH9lRNxqyoFDUGx
R8eO6B8cHqbVkoobjppDlAN4WVe8H3WmJDW14bqNk664jYvKEEYMWnQq3dSCcfB50j2GyIJVvN7b
8emrE9F4MjyOjulkyXvLFMNJk2Zfo+dRxEAoic3OYcSJNWM37VXC/zEu79lQOX1hOl3lxBgXhLhQ
Mz50JQp5jPsxlVutrgVmWXaPawba80V/ETTho8zUzZCm27bHr2n4ggTjhpr5m0GAUgXRXzOZ8sq4
SG3pm8kxbShx4gE/TzQBXBapem/I1a2owgrSoRSdMxd3WK8a7+mi/MfTap8COVmoaweimRjcT2aP
4kd6xbjhIVXSxVS1E1EYrpBmf/0CTaf5lg3Ah1xjNDrtlAKKeaW70A2dofky05LsELCqBoLb89Gq
Ex/mE8c6H7cge93L7TLRKqakmGLfq6ReSu4AkbSjJ0bjtR6mLXzIOs1vMgxRqZO8fPW3lsadwigZ
hT8nEFYIFM/SqNo5x6k8SLtKI7wNWGgQNujRRycUCkwJ0omYQbojetKah6EnyHMBkaweqtdzmQLt
T+/9Z/MaN+UthpCi8zwzAi9HidimpuaguDc5Bq28eZMWJUxBykV/YrYHHeA7m67RM9yZGjcfMOC2
KJ6wsE7P+bG+siz91Jv0DFcNwzS6cmYH4gtCY7zXiIEney5m6maRLpfI6gY3bJdYB1cfYS7omEag
s344vcV79gWIiIDhtvbkvF98T5Mu8Gm3M/QSzErBBl3MFzYck9XehCy1RHwSFslQ8ydzID/h+T8h
7T8LymSgxLoR71L71i7ICXhgZo3/qVX7wzzdCvzcmY7OdkJbJ3Aeq5STXfqAN2OPsCzCWQxyIPB4
os7RNm1a2YR/xowhOFzT/r5W6UjEnYI6pVNHTyYPZ5Ix+IDWkop+IX9NVTCNX5GoBM88OlI+Ua+A
ceoEBkRwL48dT7Mrenhc6PGg8xgJjE2uJe7aTjotA8aDEL1CHbtkaA7Y4jbNMWGf93JD7/PVjX7O
kTOvOIu+vnRMdOG4oyoLXZ3hV0GOozhehO/e4CBnONO3AejSrqHo4j7IhUNq9dDToQDdO8ohPs0S
U3jSB+KalKTordZwUWk5HZmSyaL/nF/76kpxoHDRLV6NEImE7wQye9eJfBzGXsM+r0nTD4otPDe6
XVccJyjvDKyqxS+jySOurO9UD7Wd3l+jS5GxUhh4yZyh8qemHofuIQKmZz8dHvtNAsmIb6wSDyXt
WaNTfccuCmAlcXKu6Cr6FpRHVARl+TUrn8aHrLYMEdBfTvh5G51mQ4kKpJ5yB6NLzJkN4xdi5FS/
mNQh8rBTIrq3dZuOzVcqTt56F7aSfiJNeBtl072rAoz8f5nhvwk4i4rrzKLt27e+k+61LMO9NHYp
lHx9bA+ChmPrLS+GX5mxcpYkW0WiIOOcG2m6rP5fPF+x2+vUXd6uxv/9QZU0otjh9lMHF+ZvgSmw
nESgAABCsCfe6ZXglfTlNuMP4m/E6SwuFKJsIrp1f3liIwFei3gtC1LxnIDyxebyOSJuHRlbl3H5
pi90/Vz+FN9durhlHNaeZnXnnjydHrl6aZk6sBfxifiZqymEk4TtNHVAHGO0a+Nr1l8kAUBSa4hk
EwQIuuq+qVFZpsu+pyMvV1c8KsahOyp0aM9GxRk5C2YBgwpPejY30CY6ao02CfJAA0WEw/mZk+ID
haQ2l5ec1TME6NCs+WUVmazHQczvyQBkmLDVBLxPOm9G5EtS5a9LqevuqwCFEjI7a2v2a654UntJ
+9u8jhMqiD3RC2CJ09Dj0/7vovUybcbfOs9fYJK9ZuE6US4gu3CT45RgNQ9Dm4+SCBMNwAVBt9gK
B7DtjUTaLgfDjIxtHibbsIgeMVKEcZPTTOoaOXBBU0zWBXhOQ7A3V54eVXhwkLxGX1lE/UHIThwQ
m8qqtmHoTk8sSgv86NM8ey/EtYhGgIm/U5y/1yLuHT3Kqn6B9NmhpUduAUNeu5viaVSeLt+WYXEa
jHl578E5sZqf/g1dscO2h+QDmWRIURHZKAX0IvRnxr8c+dN6lOnNJ20Zxu+UZvTIXFtD6iFUZk4N
f9+UdmGLW/FDjY55glAyX7whE27a80Xjw+hTyK3CkWNZFnVCuwnPhb8+8G1rraT3jRzsiLHU/Zpj
yRfBs1LtdT0bO/VzBdiE/MkPhliXeEt0ia3zwnkl023hpSTndJUtsqGelin5S6tHPBaeWLUbmjqn
rhQs3lbLJWYmcvaOE59bTDxfWFXz3spafc2UIjUX0zpj8pf4jgAUhgTmZfi1jJm8q80HyYGtwwNH
P0Ww4oA0uLoPRuGt7A2ZViI6dxYyHCPGRRzDUyWDZ06EoGA+ZkXbWFGg519hcakX2iwc6UQowNJu
6EOELLxxCyV0WnjNI8LieOTAwcE30XY9PfGSkl2AP41Y+WkKCVbfxSotLqcYsrQ82ncEA+KyWEc4
3aLtw9o8fJRowmOq2BXXanl9eDQESyzvrQhAaLg/d8rzQfcyQtQx/q331KrKHs7qGiZkEAQ2PnI+
EOOpgldCuOP+ro1dU3Hp8DlTDVlnjVu4K4MMsKY6Tnj/T4uT9SPURKQpFbhldjFSbllUNLiyVt8C
9+N6wakJXkP5DBU/v7B2BGQORrJ8oStHURp6QvxHLBtOUE0w6n/K8kuyidgjg8M7OYqS7ZRfwuRr
/RBTalT6J/ppgH8ME9r8DOgLMrLcYflMVLwsY1lUNor4b1TR5VMG1qLGAKdCTrrHezPAwuyF2B00
52QJeYl8VEuuyemos/2eLWK05nkLxeY0lCUJc+AhdzpqnJhNtJ7k9/aQoqBOlRj1tMnMYv5ewtd5
uIRlHkiKAmTLSV1gDgQhWT7q/WVW6DKZsJRgRku7WlsLOJ0wzwVMx2JrRYDoKzCvi5OL0NyNjNWQ
+EIeyCx7fCK08pcno7WYndG1tBcDLj0/gDOzCn/a8ibBdl9L9kg+zjAcIushW6qfjrAyxq82uj2j
nbHci+VUDr2TortlKQzW7C0JN294hlPplZaOnjvQU8kL8yCK4ejLL3M9QkjoeW7QriaTZWp+Qdci
cCoMJ1qRwuNEeelB13r42E/s1ftLWB1l7oElX4Jurl8yS95OJvtAKgIGFzvh2XwhwL9IkvH6JLbX
hnNzjDTtFNMkxNdaMa8k7UJPkbdiu+vrnh72MmTnwcTocZuLn/hGGdfiSIXDcPmo/ju8M3k6JDvI
6ckhOaw4vZ/41U+MRsDOfMNL333LmS7q+tsO6P218AUv+nr65NX/kKjrE39zxEy5fEm81J32zF1E
m++MgaPdBRWQysNnVH7npnT0HR2wrfDvg3217c/AS87wFZzBtg+N7Xl89UAMtO119tm3AqT6ME7s
eqcFhukQpvtBloQS9IeYq/igBPPHuIE3xOuCtnqCpOqKG+w57Mr7/VVfchsOuY0tY7A4pt29mbb5
MjkEI/mW52PGwWt9/K6/dRgCwRE8FHqosu3Pz4PHJ0DKjBtvHo/Gw4bWlne/n/c7B/A2tk+Z8ziT
y2sf6gMNg4OhksM7fhFcrMqdWxB+GL7lQ5Do3gxfdD/HA8x39Gi78YCtY3nqD5w6WlCSimjnpyng
1X4u3um7PrDL7cWnUbVxWuCDSg7MCcEpL7+MffgKH977ssV8Dwc98HXbv0ZB6uLa8C9nITK9wp8P
8bLmvL4u9vFrcI9ftf1ynWz/YNqGv3jBjdm+HXjfJye1gzsfue+fDzZ2MM7plG7vonsqzgyH7ca+
f4sutGGHpB3Gzd+w693wBfG+vXiSd7/jpuZjTfrAqmZ/v0GFtkn5cCuHoz+AgOhW/rby1R8yi/zw
vdjgm11sJhBkL/VwJdhUfnWPNtEmvqOAeDfcaJMCO7rG5/iebGLvecs22CbwfXMv3EMEc8wtR/E3
WbpO/0Lfbqd7oN/UvgXojfihwZ00YJq6fyhvbMJnHMjrvvz+N9uXv9wxrxpmNnbpjLa1Qzy57X/a
fXyEj9Zu+y1DWCd6xzPQwavBD730/vdXOpf9fo/6w8bGx663NZNMOz6aJxCRcU8kxgbSYeXP20t0
IzZp079D43RIGHLejt0LjZzduSCBtrpnxQTzTxywrUH72ZSO+CP/MFxyymDe5dsMNnowE6VlBxB4
Num2/hfvB8sZd/NBCIQgTJie2PFePoAOMPfefA9XiJeb/jXeqpv6XJ+zT31TVLbiEKi2qb6opgUe
NQsOisJ15iFWp9BuX/PrulDpXg+y3TkVm2vw5e3ijTvRBSzfRk5wB11zx5fvbxJHz6KLxf4ZMHTT
XEOq3sWejSslLhIlLl1MS+iC+dfkE3tUjLcWrMBTzv+ONF9T2c7ALmvxEZnUQfo2LXchUEshlP56
nyyMEFbkSImpmJ4YO75QHTN0twj6A/MgApbRtsh2SEtXs3LS+DB8fh6nTD4WcHXX/tjIf/BHOc4m
yKCUEm688u5qR247Pui9ioeAaV1EYfS1mBHPLb+Dx+5y33Ijd3uJWTqRc/omP9fDUT5AbWrfbtnL
+ruh19sIsm13e3M+/cOn491uburf/m4tfgrn5mLCdiFZ3cad4EhykIurx7wf9/kxdHArtf/t/27b
1GZR7rem92+0Y0izENONb27+9IuV70PTFffiHh+kcR/DBXWkI6sacOQ8XCty9si9fNrvB45J37tt
L6azxS8Fc1iimQBV7HoDpMee7mzbvm1dw/27B8GTQwESEgTCV+1NQF/Jn0HAbFyTxIMMxuZIt/0O
lA/vOZia67rpdvOq23SWt+UttRwmEfy9vE1vk1ee4q3kef0/yQOwYyWgfZHeok+LvfjdfWOmYX7w
n5mu8l3juufKMbU4d+j6t2oxebZhAGGbpL5P99ILIiLnW2K6WcfrEhQItflO/q2oTV7t42q/hCf4
NpHxq3GjlsY+mbEksp+vJAdC0H6Nr5UdfH/f+nmDIRZjZAYMISq0iHsGyYCz+EMgQmnclfvyPfEz
X3Vhs9ihe+VP3Atn2A725pH4D8gsaw/orfcQh+mWjCQb+RZHLQe8Ob4a+bHeJdaGqujANWKLm89v
hM+/iidzfhsB71E+IM3ZLF7zTYKg2x++6dm99VSFyGNTxr2mJy3gfiL0ydc/Fu6H/oAvmyMF6w8z
d+/vPcPId876w7txBN62jetg/65X1fgBr9RFUePi7XuarvE7JBT/cYWTZXPRO+NR4tfU9ckB33AZ
ZZvY5oi8B6LrfU5O72r+5+B9fk5s/vV/kncC3dwJAQi4c+eFriclFpmcas3Bsn9E76c8g/DuFhcS
66bafVBCewaHF9Fsfrp7e+tZz+qx2Ty9ZoO70rFyK/dSOqjmuPEGf902+fY73X7zKd1vqccRtv6M
1PM+e/cUFOtBbbOEuJOL3YGcBv5B8Vu38/SXdoXayS9whK/Owx3zDS64g2TaptG8ad6vftA8EtJO
0THGMulsHhAWgKB7kMIECgkkoQ4PjY/P+8UHho9vchZuekgbh///v85XDP/7TsKk/Q0L2X6ecWPk
cFzD6dodX4SdtEVk7hbu7cJkhe0b+yuKZw98bs4/JmDexxuuIy7kKr/2Knd5oX13oS1zccARcGNE
djsOOTe8jnbp51wI4896zYzbhKNE/Im/khdO/n0ZpN7wtR68VNDM+jEntbaksZzWciW8QfI+dV50
RqSy63c8KaId7MZZr9L1e6GFIH1qj6rYFnh8EIQ3b8l76ATfKrkph8VTNzi6cvqvH7e67fzOLzbi
lq4d+v1/r3C9+HIH038H4s0593uIWOh2HAIh7xanW3wPHeG13T/fLXe73uR85BQ76+VaHaHG+Pkj
PBnn3oZlu4t9zTUd2tQ92mHHOqyvCC8dmrj13AQ1dHid2/Wrwib8zux/WFPYOM1vfrjLvMcv6dH2
maQdnrd46ygN5Vf6Hiffl3tGKQcTS16CII7aVTt1e+tUOFRiL5GH3vuCINE1toVH3McJFOXanFcX
y82/yB33R+JObHgAL40rvVTusKGptHF68+ieXc2eA4WFj2jWG7dQlSR+ozzA9Prv2XH7+2sFsP+I
X5cNPBo2wseb4e63f9QQsYfyz01eIhe2BI+BT9P9Y897b+tO+kB7bQsH9olFtdDb8CD28QEHOncM
GpfXIfGKGrcNVtTbtg7rzzF27RaWq5O9/I08iYDX4wWn+3bLM3ZRzHx/U341nEDxNvhunNul52cQ
TLkzNtqme8XGZzO/NTtpo7EWkfDyuRMD6mBQteu9zlUvvLJuwysA+LKj784FSd1NG+PGFeQIPDGT
nc2g7tC5aJ0v4SV+xeHI017W3b9ssEH40H3dz966Te2Nl/ki3TIYort6D4Aq+jhUf/X2vwsLhN1+
HD7bAO0ZeLrdvovjHwhB7RFzyPqlntLcPV5VbBKBv1iVfhrQ2MLacmgat2gPvOSGbe7GOIcsp/gg
3YglPPbv40/+qH+0zg1P1jl5idmirL6z5cZBsdGxfNThZx2orrasY2o38wqFXgOQBh9yxv1M+SVu
mZ6q2FfJm+Fh/uiVS17SPurtxm/86nH5s1yTBcHgB53hP3y8/G4j+uPl6enefF1etFu7V6SM78KZ
GNUoXMddOyd7tVJ/zJowkBEamz9eE+jp1EJTyku8g7JSxMjIBbIN6SX8c48gU95VmOytBDaUo3BF
KMS6DczXJz6b5znlPqpufXNucc8yBlv2xiA68bDRvb6ifmzJ7Xjtcvy8YL/JJGldi2fBjrqZBsMp
HgG72aXY5Wkev+L13sNemL8wVHBwbnOROzm/53KrqLRtWG92nmDDFuIvgg4dosDYZ9kx/EyOiY8W
ip+/9nfZI74979Gd1J/qXT1HnNyFr7g/LZfQTrV9G3NjZ6JhxG3PXVuwK30VIKRDSIULbe/wA+OY
V8EvxJ52EuiMz+wzREBJmeBBLLnqjvo97Yotvib1dWarTrzn5RNKmKcfQ8/aaWfCv+1ku+Mqd86+
ap8HW3ebbeQbdy5LJ3R7xNt2fZUOK6oHRsGoEW+OxNZIUSFTW/AgjsNDWo1Htfcyk3FGwRIBs1PE
aHMbIqsqYB0DgX9P9aUC6SC7dp/U79V4NIYn07jyfa1oNd1026EmoVF9j/X0gn2S31b6xsJzKGym
g5DuQ2JfjNQbobkwIf5RqmYvwI6MEfmjKbUNEjSeAK21J+gdXBXR7+nbnjBGVNZFDuqTtn+Ngas5
XTv/ZvbNbUX58i4Q5bueBjhsIxY41uMxq9/k5JKVOHEweqLUPz5DyR1p3Md7TiJph0EK0dtaAjZO
FFdIzQmHgGyMKgXNg/Sk53B/YjwOVt99R8Q5ypmbZfusPF1EzYAR7ls4ctwX6GkxclN437AqZa3b
GEVN1d1tngBTWv6lALq1SQCNh4yc1c/oa3l+Yoljh1IN3gi0DwtsOqnxYeEbz/IjJN5udOEtiWRO
i/WyY56NXhWt+5f61LYrPs377xnNA5NVQgaMD55efDVvk1W9arx/q9YPmRnUz4s6SlxkAGM1tHEV
9KyHLSsr1bsQq/sBjdtSW26vyC9K8jBlGOQ/Fe5+8jpcESkjpRXQnrp7IeMmF6UXnfldyMy+gwq7
pLtsfKjyZTCYRuWXRPsCktTEP1hbm3XWO4+/fdYzj/2STWQF9dFKjloy2Vl1XyZlp5PWIsfC+Slj
J/PF7DReWVhwuYa88Gsp/R9L57XVyLWt4SeqMSqHW5QTkgARdFOjDaJyzvX055vsc2O37W4MUmmt
Of+IDeruuACx20Z1qW0gK0uJl0prvxck55VY+CMEcyli0wYX0xSnW75/o8JV1arHiVzSEceb+VXw
5keQsmlHwYVApbySkFDCc2VOS34vqTDcIt4lDpDTeJd2MaSEwwPD8YcFnQYvAxye4q/2NJSwU5uh
+rbJWx22cYOKYcb1AGhS3QqWs6Kmcclnap3nl8ZKKLjietAuvj4inE32NRntpIKbt1yjDAl4s827
c90AUlF8h9dzw9vFy8ZbHVp30MipT5Do9Lsu3HQ5JDUFOp6pAr+ZG4Xlz5GPoRZt8wY9FzFQVleu
CtoYxllZIv5ajN5ARV92IFV/i+78vSGRkc6H3a7UbgpN27ixYpzFKhFhhuIw6gWBujRKgPTukevY
WLwHHoqnjgSZIrrn2ZX4HUSsyAcq5aOlvUI+nZ17MfvieQixbIKKt2m6qozxWyPkf3boYGF81e/9
6Lx1kbolYuKp0d/rpqXCjH0znUhvr4nhqQCPx3MWT3jErsu4x0glkKP9VWbvvaNe0ninEzAQRjvB
lEmrALTfNxhfmuwWDUSThnf4QlBFRczUakawvPbmcockcOFK6b27ZCQSwv0vggQBQQ5AEPP6MeZo
e6P5VQguE1Gv5aIBS/HInnggvDRYwcb+wb3VyDlnqAi4841Rz8qfEGkwFZov2Hhc7nVXT3YNWmMk
qXE1s7hO+la286niAzoRKdVlziIk3V3IKMQHDTUPkF/tTIQeY5CFqgExktTrCgws56gdEghqvwTZ
fQrSJd+tcLzIbryooHeuXJgsaFEtTXGEO3GDoefwHaBomudbwh1GRz1nylcUGfvYgK8aHOCcjMsY
lS9hXbuhIYKnVd/z+gofrFbvdfCqUAsNqmk3CNH3TnfNsutMKAyjh8EgJw3f/L1F5hUDPwT/+NAK
50vlAfTeoZkI+c33fQQ30wRHVaPUe6/UBGHbExbVNl40o7LSzUfRfWi3stcg1cZ6FXSvzkiAFAqR
Gu8HZ0pp32y8wb6BfYLdAdwE8cyT6rSX0cbDqAUrfj50XgM/h71UEAx41t7lSU0o26xy7cnrzbNP
jIVuu7/hAOtWpU8OZEikc42lTBR1ON58skmRwujTvHEuWk0OvuksVJLnleFN7oKimXleGdcBGKMQ
sTL+qKQPFxZxCSN0tcP5FRfKKkt9kON7pN6dKiRHxsfFwFHlxYuha95A7C3wRoRKBOScNONrTuYV
R5BmQ41AzFX0BxKlkMCSxyqa8ZbHt2rWMRQQkIFvn2GktKhkp4/3k2Ms++QnDT5Uoho8FF2mRsiQ
Ph5biSTx4BSbX7OeOIau8EqkeS4zIAA+GLlqrBqs20bDsTPyqUgOruNg2b1yPUwhmS3qtx8Vp4jr
0EABOpI+rWNhHJJpK2xHVhNkTpBj7iCCQQaQJGhkKbL7oJXwXHc8Mn0yrrQkXYkKtu1oNAlQJLmb
Vkuu3PLc3dWij8LPNMZOGb3Loz5ThxTOTFwUf4fzVo/vJlyUDWvemvfAuUFi/Y+5vGFwW6Q0+swG
Dx3Ovmg/w6rMBvU5HN3Cco16ghweSxBZbnbkruvpKpxsBQYyFQne1XAh04jf3vKAnoF/ZfgYunfF
fA6WvBe8RwH6ju7U8/t20bAb4lWac+QiRP9pw3wxEkzZh79ECVTgzxrtDMCXGrkZX2lzt5/LsjlW
RnRS1XTrodJfGOOJDMSmIBGAK9cf2QgIHYxvbUM8RXeqovJPQicH60B8OAI+EY30PnNScpOrx2hb
EqMhkhHddsoXgShMJqJ/QcqilulqIj1CyWkliV40nirq2/jI+qLeCRM4XtHLbBTjqDHWGHCsZE7x
HlFWh86gu/OsLUrKj6ccV/bc/jbt+0h9Cj7Dpz/pyByfa+2WMHUlAdMRSkt0CrqZbqBgMSQSHkx9
eMa7Txihi6YvsoBPULilyM6aBK1IMxz+PvL5Xo4x+Xl0jdHI/q6hpBJIK78G5Uyh17nlBapEMfIc
TbylffmcOfCM7TVHRIWSewRCd75lxoviU8QYqqqLegAHRzOgkiaKisgH8/EJRJ8ZiVttI5OH1m3G
lh4EW/zS/FGe6pGAykJtH5FFebbVnPGup+3reA2wCwcpcch28Z6Z1hftBptcu8EG8ph11Nho+q2A
4md8cbWHPLdK/Z9P1hwiEIeH2mXw06j+8Tm6QsKZ9JcWOUqFw8x7jgHLa0wO6FNrVn+mlSFBJ8E0
FqpoTtvffJrxxtrrngdhDP8LHIZz/zUndys3WF6ojoi05rmYOeSqfTEi3YfnrBhQVZ79Uc82mhN9
Ikno4nJp6N/65K16ZrkMHVSGmG1mXm1NTqcGJBwroGKdCXc/2hOui4jYl7i/WRXFJHq4azl3Ug5v
xWxhIbh6I1u/RoSZ2I9mgonj/qh7xhzLO6Zj8DkNMB8wX7O5tPmT9oQlzYUytPpj26U77NeKo1zs
er4xPzdEwekcKj3pL3p8sUddTJ3EcKF4PMlDVAxXaf5M6Kj6U6J4SyIIaRv6n06S8SFVLpUeLmyU
FxU228l+jh1EGLiKh3lYlRzQHRGPRDdwfHBHHRw0ccGAhIijujRRht/LwKJ07MrD3HXoE3GZlt0G
8Ts7gukw43F+01vZTNey3XqdFEbhDwhOvQ4sEI37AqtCqDI+TkRXooA3LQcHLybuF8fOERaQtxKr
G1GSzPH8DV1Z2eNyQijhpgAAgUhih63e9AnjPzLTEiysTRFkXrsaEtAL+1d7UBAfJhsZUBnpqUV4
FTlakHJKyhchoq9XyFl7DTkaPDaj1s83sgqJeCEiR2m0WVJROkzhBnq26ihUSkDiJzpxkeRjnfJj
kLxdHNKxs1ftSzcw5DLtpkq+NN2dHz0nsfybXOdQMsFDDjThPk2JuAgJwHSbh4EAJMAnSbsMIzxy
LMU8ZZN+If9FBfIP+CSU1Ua2tIaoxsJIVmW4mef8I3dKlLFnefE4vsueSFEOWAQDohvsOG9nDW0a
NEc7fUX1auDznVOl0Stv6sDqhYtxuBszITL6IZwfhAZh6DpxkLnlTWTNuDSWAYZ3o1YQI3PeMgSR
BrriN9XOdzYOCCGUJdvNyWsSCDMeRyMDwKm44xrGU65edK+x/Whjm37LbMOkRGwxnXizsaOt+Evx
9ZOhI1NOLCTHOXUb+J2qCeSwSRqSwzTjHHvgI2HnEIS07ZXyUsPWiIQwdHkK/eRbUkYY2y709yCq
1jFD3OYGXUNEWQ8D5HjtdIUaDRMb7Zco5sBUnkIu3oSEKopVKnYQFCxhp9Jo/dDxgE90yI/KdUj2
Hpr3llyaPCQvirbbEptt2K+HyV6aWffSzSBhXf6K9w4NMrJz9O0xBc0lTjkujoOlzi86oeIqLIOS
l9uo/lGdbimHua2ah5bwmTS4x7N6M/t7S1gpHvO1m9tsUzDCxrSuq4adnl+ze6spO51nfmoWnjHP
WvPx8lKetVMxbQiudDC+9wPVLHW3mTMYl2GeT5We7Zuai2a+Nh5oqpiwKE30iTZJc+sJG+zabY9x
DXbRXStOZ1QLtDXYtUYgyW2yIHZBmdX0hnmMKoVl0Wxj3p/AfOi1fOhrlKwREWhcZx2p3jfRXc1a
/YrozHEo6miv42Ss9RBXWUT0SpamR6uDBLCMg41+xO6EharyTawljA4htG1z+Vs5+s3AY0Tyi1mc
G7Fiwds1LYhDqG5Yr7xwZ0Y0ZKQ6BbiA9vo1Tu9RQqIogjJkGzOjrFdSWYAQh1/yXDEH9dimjLVJ
9bXBIdxk6r+uDN88/eLi9KyqR5BOO9nO546Jr6GiIdH1W9S2R8tEfutvYi9CkOgQQ3vVkAb0NAba
UvGgE3fyH4/OBEwxQ1gPaxubrk1Q0a/sJCIE7ArKerLN5GJ6eyu8z5SeYyabJWE+JFdxkFqMDGhq
Cu2p8GVo4koYLhQuTGBzJipR7Eu8d+kw86EHvKSKwHKTVXCat2WL+QAvVZOEeMic8NykeMUoIJDl
SHS4hh8s7Dy+OP6qInOltuYnuVj7KNtpeftsh0j1evvshdlvm7YredPFtqHlnHAcktTJeG66cChL
KzAYFhsZOd002+I6iC1Jb4Qhtn3g9rTaerP/n9zjHbr5oLpVo4YyKXY21vAj9XNhsaMtYpPTw0Lv
OyFJ5lkxsl2jq1tTZnZsE1HwkUX/Uw21JPOhKCRtYmXM+dKpR1LZl46d7eaU6Fb+LpIlpSPpXHqF
0ESzVM9IeHqDRAoEFWS4c3xjvYX41cjfGgeGKfMRpRt5AeS1EYF2ntFYPRRrtyS5Daq3CvJr6FDg
hNTY1ij3orqZwFnwBEZjpm1IeBm9jG44uk6y4564kPThd8cOVTFZbcRkfbia+sZ5z/mIQn/e5liE
Xdc4JVw2GqRyTeAJL7HOKA0UHXIHNPVGBmqTXUjqJqrsNvcnGXDBfEb94WgEtiG08gEXZmmkAKcf
9roLma3ca1b1PNjLgh8xqXKzZCzOQ0/yEHO5QapegN8zxp0Y1v+0vts5TBkeDp85wmZPtjzLF3bL
5c8MbkMlh2J4/Ji8vEVLpbFNfBOzZ8aT7vzH+yCSPBxy+yJgCKo4T4J3+VDKpcj4XZO3MLvclG3+
IfIqTeuoW37J3QmXCA9MjRQPsSUfLDLW+bqeap47G01YYS0V9kQN4xBOwIWJTsFWXmZb30282Z20
bfsZMgwrZidm4qt44jiXIj5gFW/eDE5W55TOMQ7e/ORfBCMwvJbR/G5RV6IPXADkhzBzgppfw+CU
6Pw5Mhn17FgD0wb30ZSrNV7H/TsjzWDQoaoWaOCPyNJF/Jkg9ao1JPmNTaM2pQDRSTYffOHm/Cwo
pjbeojeb7sIx7ZctNlcZUWTx5gugIByD3yC4CTKmcn4L+iieM5PWl6I6x/Hew7YP2MAb6GKqUD3C
tdcCDKV7EFbZcEP/qJBLMXvWJ4CMMnFg6rwbTjScLISc0XAZuuIVnYK8XUjPJs4J/imFB5dhR+W4
ynj8ZNdt8/QwBjQrfQggoeZX+AxICh09RMrmGpfJCsxRFJpWYr4MjbZlZLNHrssewy2+BxqKELf3
w8WqVnXNG37qmfyiDrcEz6Lyh86idhyVU0z6fT9OC8Wpnp1p3FKKROIAmgpi3TTrkfp3PQuh/s2P
bAQsDcIzUNaLrItztpc1UwypNDo/yXdqWV96B4KsPoPw9owXHJukwT4EAtQ5Br2chBuzl9LE+ZQl
v5bKkt4hlWnrA8b1pbwkjKinpGDwyim44qYN4upZp++UqAugEYk2qajeNpXilrXHUh+XtShGwmxP
IyRjnrI0pic+rEZ/99RhZWMfz/VzwGJuk6A7yzlkBJgQkXk5S135yke2JgGlXDo1tatHaCzPAwsl
C+LT0DCs28u/b729l37MG50cBLxjRYogj3KuFDmEEwsf6XzUG+AuhRsWRQta+RPQUmvQuRKGZ63f
mLzL9DXgijxNwW+Lvq+OyYqPiW3CzSE2gXl8DCy9NRXP/CaHJpVe/Slfwwl8mJ/AJzdervU4J4dW
XTTuf8yhckLKfiD4QYp/Y6phmXw6JIxso7Z36z8TwzQv6Errug0Fmxy2jwF9oYASsotHRrcf6v44
Ovryz9hs6ifGh5od1+O3JLiILLeAtkEVXlMHaaJFkl+nWvBhYDUuwaU9EJIoN9ezqRI91RNdEh1k
g+chzRlBRjrCW7Btd75yaLZcJB3b/IwFuQZylKnBm0/Fzo4pnYiB89KVwmw81h84KMS1pDYUeuwF
bxV3kQvrouqfA6Bff3TNa8zObKEjs3cwH220atVXKzknDq4EFwmXCVDiPOvNza9+9QTbOMEW+T5i
dJU/KF2B8Ok1RDn/pucUd3yHwMs9l/3YonwIfjH8/t3HVvM75Op71hWfEZ5COxn+a0gOm1kS5Jh1
ZYFTm2+y3QQWDZlhxRfs4ZRmwxhG6N3iqgTIkwrwI14DC11/PqQXXXNXmVot0bjcRC/tud066369
IIBc4AFN1F05qWRmujd4HvDgTW2BbKIlZjBog4+KEH6NgqLa6g8C2RdgeoPP8dnG7QuNsNuZlido
/6E+hXXHRUEGvY22lqteyp+Kvane55HtYRHxcKYaWpIRkmpGcIM+VXNZztWFzEBx0y11TGeCvXnc
+1lJHUgiG+lbSOJfZao/BZLmfsp3eqeRccHYNBN0PT6AeseWCkN4JswTnCmte5NFhfL4tSxakZ5u
5XYMOCOINyHcsgsQMQdbXcVUU0HwaHxL5d4AOYh7rgdASBBVYtMIlTQw+DOk8nmBTsF0AFo6M1fg
FtpWNj4Mfh3DDSgNEfR8VLmP5QK3CQHpSuIJqwsH1FCmpymOtvINjHzMBV6TC0dOXBBfyLWSiBeH
AGG3PBAtDcKEuc2PGR4JLM6QhSdMsN4RrToBp484golzDjZFaUOfkvDJLVwan274r7KOKjoWmB3V
xOEQN5c+gnTHkkxSyD53rXety98Guj46GPXYx7w/ROuAOf2EZWwFAdMwHmuKLXOFyNh9eDYVDXET
8a6DHvO4T7z3DvO6zY3YGxHB0RsLdqmvIkhlbylCGLn6/P8d2DIyOXysdMoWZdLvDdB4x3oSDCop
EiIHSxqIeT1M6FIV1/WbykVteYX61JY8CXmcoXFC8+eRuumC+zTEHDTGMmiEQmU/cYlGoui0p8Vj
tott7OUrxCHzf8n8XSJkAzH0k3xpdOh/S7IBUZrRjNkB5Np0fEaVyzdT/t3o8t8CfVmQ6d440yXK
aMUEnBv8jd+7O8tWYee2FjHEKsN2DrELe1g39gnjFc6/rtvH9lpGlxENIj+cohpHlM8E8IwYKpi4
UtZuA7+JVRpoKwochuSDmB3Jg/xPwhKT4G9Y6K8R4QYUmSNX5PCfsXHZVNAX1DL1aAMd+i39ZFpn
ObcAL5He+ew74FgjUS4uDQtlAxJPyD1uRSWrbqaL1wpHMk7b9iNQ0G/lWx/fO9YVPBbRecK6NOru
25iWXxq3xUSNAfrgjjhVx6Ltl00rPgvm2etwAz6Lqa5SefgAN5L5L1VhIq3s5PnFqmuTLef4mEwL
NUAJ2JxGoLs6mCiels9ODEqXHfGQPMk3EFmIkcabmR7LjPv31kXrbMo/g9G/6oiPMlTavnZSq2I7
K7Cy4yE0x+985DOdPFzfIOcBJ35KVbZmHuUFtMrrhN2xkXMXMFhP2X88F2JfNlNE8YRHgqziWIGG
9l4HbJJTD2BLEEfV1z+p9TUpSE0rOkS3/GxT++nOz7I4VZSSiFFINTCAIZ7X9Nca0XOefodFxxOK
CY6bc9CZcAxOCwaVCJnkt3iQmZD4aOj0PEKVZQUaNqZEw/rFJDETp9zXJwvMbezwldo/ng7pYdMr
yTfFZQ8abEeXsEEJcK8ZC339brKu6BRIj0gNOS2DLn5VuLxm/RvymPZpb8X+8UVNyAubWwW24asQ
Qme1GPeJH/3LChb1uhyXfAqEgoffw6IxLWSuinxChL4qPk0g5bJ+m/pFh2/o2uGAL23ps6t5XB24
HsVZK0utWBNl0IBw0WZi/WjJyakHoL6EhrQhoxiiuPNDwOIvM5+LkQxcJOLeGJ/l6+elQ1JdDxWC
VTtmeK3L134CqONIIdhGrmk72HTuTzVxOKKb4rAdKWZjSFYl4LvetPqJjC9k6DxjQ/huIXG1yQNt
jHgrJUadRqFuf/IoiwGpix1CUErOa9MjmBOxcbgvLBLk5keFF9cNP2CEhulUly57xx3CTfNn2lv+
ZcBoAhsIghIjIi8zqELeocoLyCDcyLkIqrMQS/h9bJFSE0nekoXHJYtxt+Ks7JWv0b6Lv7DYNwNl
Rv2fv2YGqnbLNWWRG7GNcvWH3AR6c879gzCUYlkWPH/KR2iyv/dKXDhQ5QHiwBCY3e32M4+lvJg1
cvxwr/ZnalKkWgi5zkjUG2gUJIsJyTZzYGfeIUD2QsLJU20DoCcPD5FEiOuYzYJA+u5sV/dJe23q
z5psztChHYcwrpwnzaowlzL8qwZ8Yo/3hSvBb6ulYiJkCe5e+JtQhcbLokVnwDbFp7j+lVs5L/dF
c1YvirGpk9eeEEYwguq54ISS4S0pVKjM55b3ciArTQEgvvHQ4JqHb4I5i+Jv0/hIzTNftom+FY3Z
5Np2j4Y2CL09R/CATec+eZkH4vLI529eBC+9duYHrEKeXpX00+9OznikH60ZpUfyJSf0SUnTUwgU
k9b6oVQiGmyqn7HPFlb6n2bzqA9HVUq2Z+qt2qeSQdeDo1V6Ji2wHnEveWFLbU+2YQGEVnmep+JD
Ic5FdAKpT1XrHD+reHaIFsnW1YD4Nu+/U2I2shp3G9Z7u1mXcXguCdkxo4fVMBNRD1JH5cFp03+K
elLXPOlJSQo1IV+qmx38eCB1eN6Z1rjPx1vmwd1Ram+iOkZgkZ/iyll5Srjm8TCcz9yJljLhWyTN
RcWLxnmsWDtl/m3st240ATdv/ngyjXLZ1drVpAwn4b4ooPkJQVfhQUbykCJYZQe8QYj0jJKWTEXh
IfVX2URVgNAJIeUMIUZ792DR6MDmreXFXj7/HbO1QQxeP81wfUBBpnsYayBU26QtsH7yvlOjOhQR
Q55vfRlkB00BEmraRZ5yqgrfcr8lc9ZvfjKsvUbtHXxr4hqdUNjkDO9rsCM0LLGNSNbh2YZ9LpR9
wYEzI9KMrBVApD6TFeMri0rDOMGEhxnKbjqY15HuKE9wDfUXtIw4gH5dWVBzaoYZmcVWdQExIHjS
GYQZI6HYU2OiMUhl25k2GBxTd/yaktCK5BcdV2qzlIEl5sGbehQeR6Z0I61fEAxNxXYw6kOyklE9
Ka8DDuRo+nCG4VhH/srVBsLHoqu216JsM2Y0uDbZWQuRTrP/QRxs4ta8ilNc+IUxuEZVhbPFUp4n
xlKj1DYobiiqsUGHYz+4csOCQHixzUktLdLcPhAyQgb6fK0+NeCiV7NEtOTXBJEd62CTTrxbJmW2
r2RVuqsSsNizTBIiOeORcpg8m7IPyAidAiqwHqRMljIYuO54UiowZoU+c8o/5tD8x/CY0Rdm2Dub
zLYgOIgYiFYs4ZHhWQeo7ULXlirxCA43YukgsvNpccmXuYcsLvxyRrwxDhs98phsnhLuJvDHSDsX
eJpHqgQHJpPBOjncQfXw0HgnhZUz4Op0DI3Em5Nv4KPOdzi9KF1fBuEjHbG5OQ/Byxl63XEjlmKV
1rNa/8oGXAI0lo8AQBWx/ER2BcpJjfEmeJ9xRcorAbkYrAVdlIO2M5aFZcFveJeStJiOn8sPnn0w
vpBSsYQLwraxpjPmRda4ifPqXzp92TDnwAJMndS8J4/OMD4rzf4gzUgn1LcT2//gbiyUNMJe2QNe
OXE7ZvsQ5ldY6YQJ0xxgf4p3eXOcZH6rmHmjahfmH/WIjVvAHi4Uz0gpZkG6wrc6Qz9TgbJjTGxn
e1vn46rFsc7NKE8UyRZK1pOVl6zMcd7pTEPq7G6N/gVVGyKYENoEwYoK3t0ZqLvLeO944bbPjU3g
a5tELjgQTYRrdHZhFG5rZ+d3OpNjxgpWzmQv1f2ljYZX0P9VhR2d8k5E/9nfqVm1h9r68Hx9p6J0
ITWTgBAi5fTvnheVlARELDoKota21gO7+sSQItEuKPTkA+/O5lpDy1FDtV8rEkUbg5pHpGotcRgi
48IU4xBhHDm3uiU8LU7aS1lMt0bjoAnvfHFZVEQql0310Smeq55Cj3VGnI3cSkZwMhi0BOHzBx2r
d73OgUsXbpN/mEmxdw16vg/FNJ5Y+kRbZ+anenap3XHbQ7+yaIb8Mz9T7wAcI1A4r+S8CrCBKBeX
raOSRU94bdILG3opOAcrRX+y7ZU+uEtbeeTg2c2cn5LIPc16ttvknvcDRLJiyRgZ/+1ha/pEhpKO
chL9ADcU0zfgtBNTesqM6D0m8JeM01x4GSLNsgHmJ/lsPXI8gKeN8Mso52UCHkwY5pNBtzbwx//G
FK5tfqH9CtE4K2+UJdXIwUb32vcoizZcsR2keyP4FGMHgIhFtkuYf/ZjCeNrrlXdYaMcd6bGx67a
J8TViaXbiVqi6xglSGJzKlqWB3qFve6RJCxVgbfKx/sETeM4+ASq5+BnVrrHTH1gxqPsYOeJgFXn
YkJNqH4N5rdv5NeSCHKDxGSviraCUWUUw7VGupxCHMIoACPPYvOy2/c488EXY+817f6jCnoVYQYO
yWVwCUgYC5TDM5VbJbr2CHCL1y/nMh8y+5BC/YGT+MO6IF/QP3okJBaVf1HH/GRvm2ZDxgt/5b+r
BiHtteeKqx/AEgGsW/xMLZ9ebERNXdAlxN82TfyGn0j6oNhC+Oc6IrH5RkhzxXitcL+NCpB2yb0E
xbjKS4ku8ngWx7Fc81S3g3axg4NV6r+TEx/a1vzofgrubX5QqplcBo72NGKcAu9X+9+KEWDCr0Su
/CJScelhgqfWhgZheFuHCqvJSwGWnfytVZOVARo60xLUuNabLNwar2RF2bOCrq5RHyYbYB6QVV/Y
D6jbms0wJxuE4m9EMKRDg+am+OANCVkrb47NG/6O1ixWHogRYmRtXsxAN0bkw0CvFYhgsfRH+W/V
zk+KiVGnq0grDNZ2tZbweG/OaRsb1wlKhdZmQApcdFzzylZYBdhDhsY5FWy4GXeT4S3k9UTni9zN
Id0xT59sxKqR92YD83LOyksP0TqHLsFU3JB4uhhu+KYUVDhD6aEP/ebHEEIGIZAoSpq96Eiyah/4
X6Z175BRCOzjmv/oglEjUHJ+b0qcrt+vvXJEzcaYwM3PD0vM9QamlRSGgdAJNkP7zoHK+T9OG/nS
nKPgPPhY05VAY9A9dVisPAoeFeXXn9eAaUC0/yhKXwEHxfR0J6+If2mZHWYMeJ6w6rSkWqcZXR3f
LT8Ngrwn+dI1NcX870z0CqVFI3V+gnOwk+6iFvFqjt/J0fvbpeh76+68KH61nyYcH5zm0PZPTI/u
NzGgawPJmgMyjq5yqXrZJiwQripbo1wj6n6yVPY6FF/2Tv7fCdFC/P4FBIa8JiTHgpd4cLJuBkGJ
l0kp82JbRgJmqdarrtv2uqkynLRNYL9SodptWucz81tayGD8HXB+hQYoK9n1PHOkYzA70sa1N4DP
q1TAPZ37fVRiLNUZvqg62/qecS/Jm/V5jkzChWwgHdvEeOA2a689DrVLXhj50NDEIv7uV2jVfdK4
2ttEDQQzU+/+SeAXzkBcoequ2dZmhubYcu7ezFiHkHDWsQbgGq2JDXQK5XkOpzNn1M6VXckqfxA7
Y6aHHwkmgKyQqNqwq/7CTVTVWCpu/zr7bAIW8uKQjJKk2alh8vlc4ExMZdgCyKWawiJUyFKXEe8n
wIGIaUv3wY2gGyEFF/2hiwBJrfIjhj2j5Hc57+u5XtMXubDdcenxPemTe4zd9r+5qSVK/ikbGF0A
8WmuIZmPoHXilYfiibHx/y8p8qooKd6P9HiZPUxgwswLIWESi5B/GPgOUO3xrf348aUOnmcLcSit
s4gQOfC2+fRS6Y8AHj6yX7RhoHpqXbXAP96/LMQmdpDXnEAFG8E9L37u0I29Zfcg7I63sH+mL3lr
KuamL513MCJWUgsuE/ucgelCQ4jwj6kLY6h2yfPP5mGbr0hjIphH8M6Z6MP6rMIklfTEISJZlIqO
wv1pKPkxRzKWq3tgYavjCFFVa+MO6Znb0uZZJR5Jc+8KwRqQZ+veK4A91e8wRN8NvhTXlNz5xrLW
nxsU3tYZHadr1c/5SJs2YfbbZATn0r1VgVY6gasHBfnT7oXbqr5YLQFy7tadTz2PINpzs1oUxEtZ
G4idBs6AAMBF3rW4jUHoebJaVBgZqUs+22XPjtyqD8Q30W0EN+OGzZq7LHA5BBcgNwTfwiRYJtah
gHX0TQt043OUY9Mnpu0kFI9qaE/qVIKL4Ttp2pWZwChQ15Shk+sJKAn+qQaB/+vgJWFUZOWGvkNI
InrU3IaFCfZmepeHAwG9OQOvZhsfM9RXap4Qvmp4cgrjTaNcJkPBVSPCIXyXoC1a0kiUS+9tmu3a
oVgJUeAwO0lMTgETH7fxsQ3K00B9QeyG1Ahay6hKUd0GmMpDfVj2nsNOxIEN5yPi+SzTt6+Ohtc5
1GlerC5uYC0zlP90DhoTJXY6+Tx4brz21/OvDe1rbDxw0W7dZkiHbV7zZu964ys1af+SHBFjbSt8
sBJ9hWTzpcqLnc4wVHtgj72ObPEka7jNiGvQIRRr5XooOsxCe2HnouRq81+l7KGK9a1vNq+NMe1E
Yu/lCTudeXF12UYTg6sv2iqu+RmxhcDeHKj0/JJxkwdX5MmF5i2rnKKyPCWfxvR306C+uJ0B4F5+
qIDko+P3C818i4N12jk3HfUIZ0M3v/Ypn+gym/ejBY8J9830dBZpcJOQ7BmubHXYoXAjTkVAcow7
EFk50t6pBzrg7SFSN2nXSWWuOzO+NMnY4psnNGrwT4UtbmZD/1HC7CWowakHxseQpUQu7AxJfIrP
aGLbIKEp3OX171zSQDEphsueX94YXQHh+fRM4N8zFqMqVvfekGzLDCMxm1NMHMH8ktC6V4Skh6Ko
CqIBHQQvqjvSHFu9NjrhHXzEZkSStTlVW8MJaeSrVmZzokhopKUK4SZFZY5BM0ysJAcOstIyKtYY
CGALjbP/7lXgrhH2/Sh1P3v64o05O/YsfnE5nQvA7QWMeBi7S+4Ng5zZPMUsSeGoiqljBtGUSYLo
0bVJeFmhD8iWAXYQ9+aF8tKBjWaMRA6LS9hiyGQ7hnE0NO2on3JRSnjEU7e/vNhM+v3aLeCqCiJV
RxrkjfS91KY92oQ6n4+2SZESL2wMhVUMIiRnKnBjhxSbYBsWmAkPOL7dJAS8fHjNvU8dOSBgHQhy
YxZqODSYFaqJ5T7WSdfcx2gO4jp+Vd34DXtv7qzTOkLNKog4ugZI4jJ2CaeeT1oaYn2Zd23rIaIg
30+kDnRQKXq2wg7v013u6QSANeVFwmzYwJnluvaU4Om1XwZ0aVncfMxGuXdDjOaB1WzSfiYhkpCw
Y2AIv2VsPAl0osEjcYNX377FPcxI8G5yM6tJ6DzBtJwHhFi/43SvHfQ6XCwfGfb/SCsQf880YDXd
s67QFwSgYKcUTpJkTzYBwU2BWnwG3jmezlabJ+tW2/uUjhjOW9WNP3ZACQLtcxnD2Ijhq638rem9
W+66m9A2+xg6GJR8JKLBoBEQuqnpNTBIp00YB4MRS7KRgg/M0biwLfegYO4nqiaHOhSZ95TF7H+o
5vLfwSagcRJ93XPWazDFEFo856Kp9+B+iKLcJhTp9O0xsbQjY/4MDqW4YPzQcdBHDKgM+zU0CU+M
x2dN0o6jjPrpIHhq3BSZWF6Z2DvpbilCsExR45avvscQPNboPDGFpMwarY4ul6BbjAX8257dtH40
lsMIfKy64DngMHURNHbe8f9IOq+l1rUsin6RqpTDK5Yc5IQNNpgXFXCwcs76+h779kP3PcUJGGmH
teaaQdFvlswBx0TLog83VBBiciyOjWzDum99fN7EgBvrMzARYshoAHV15G+XVyoLQgy8kvwxnfcy
MrFohMv7RzIsP2OC/06Paw8AZcKJYwfNT9UFRMc4f+2Y/xuDDu/mg8APMO7b9hztvdN+K0r76BXz
V6twk1SKHCAXfpSKXX6XLm54ME1IUIu9aRBtqsS8s3QmOsTmvegjQSwWuDuF8irqLyDGQsFIzYPT
0Uo4D+ezQjRBvhf0P/wKu2K8D7Fx47abgzcoqRCjeVrKMa2sQ48nBfi4E/R3HZy0cN7LKD7nzfJ/
mkQlbwdL8+vG8CEauhIfFGDoXbG0K6qmtNsUkbqhh1MXZKImSCL2hbbhNa84kfZs9SAlnaG0vLRt
V6AFGFx2KH0C/VjNlaf2z35LC74w71Xa+e6UC3HumSf2bKPnvk57nDFT1khZNisOYEFfQM45CANI
82zq8b5DBGxOF64MrK2RQCHEihzfKfXTWoxqIC6TkMyOkzEdbCiQ9WgbSPYO1+KfAgRSUOzMG9h6
Aq2CBCA865BDUHHgpb5rQEBn23GVfBtbdEW9de7otBfGHjloNyoucyzIlKHqYCiTdH448/4VXxix
lJxkA90ScZmvy83srddRHlfmlP/r4Cd03a3Nj5VztIgWHtrdTMxOJDMEsVY4T3uVRAQlOzNMj0xd
BSe+gvXV1MNxaVTZnRxiPTCCWYrHzGg+0P4QCjbzTWJwUp1TdAtJDkMWFZUFbw9hlmb8QwQ9M3CX
U7JeCP8JE6RnA7D/oFkigW1vQHawDJVYHuMXb8SLED4h31viNb8iYhmBJ+wmnSQ2Y6k3YbvDQo2M
Nvs3sS68fgrsvLlw5ELWGom+az86Kp8xHQ6YH9N+OWkJl0F142J8tYN7g0MbzmsjnXBQvxdxdZHN
ei/b2t4ZOZbDQv8i8W9npVDtg85r1CBbmXn0MIt4p8oxwYMD1Z24txGJgSDBAFFHmAKpwetWJnAM
i/EftNMCmwH5E2gb2e3P5MtYpxSMbxKDKBiDNsd4OVsyb4qHEWAdnu6YfTOJtLviVastrJBm+aZB
2ygWnAUAYUL+USsgCYiAtTaAVzxOwBmaL49pDzs1/VZTbhUS6BiEWh2SYc/MCYpajtL4lbEeJesy
yTcaGtz90Gdx/FCYqsksDhcCk+hEmz+phXhv0AXQSqFEmJUhZMoP3R+qS88YOprMA11yrm400TeZ
Gbpysl0XiOvD95BkV2bVnoasi6nLC3aAXtLOhwXi8cBUB8SXiRcSBs7zfD6PXPCGBmWB+TVQB5Bi
wFEusHm9KEHAPMb+BLBiuwQGQHOtRHjLxOdBe8upaonQlSlotdIPEMdIJMLCRtLL+NB32B+gONIj
9ac1uudk5r6VEiFp2MlAhbEixRlSf7sIFqp5lBk3plhzZMY64Q6uNRXf27o7ED91NJ4ZKmjFptGY
iA12bhXDxwwhavDfCfi1sEHJi3VbIzwkWYLY+rMNknczYRwJdS4ovvgZX3OaxK7ieodEHNiXClej
ecHkKaPzjlMxtFllBB2AD2HXg5TBQBE1ZG/6pOGSjv23oCTP2wXqSjpRxBlcjhBH/JShZ105X0v7
V6Ijlo3jCGXP4KwzJXMjRttK1uxMpigDSpahLA/yKjWnR9t946/pJr3jymrytnS45+NC3cDj6hGm
VAlGr5jLn2QZL9USOyEHeys8r9LwLRXcVFCHtp4Fe6qS4KUDBky83GeIEKYkgi6Bnhb6QCkyrFZ1
eSvNu8ICbhVmHaMFTIN9VKaSpRZPbxzoOabWohwzoGeBkwhd4ghTWBB0muw6Zp9xvLZnXBOLytNk
8wRmMKNOxTsX9rYBn7Yp2PjGX4qmSNzUcBJWVRy4kGUFyBNq4bbPCo9kJgbd9s2whwPqxRd0o+eU
f3acMPA1uN8C5CpQQZIG7uBMKsVxYZyVtLo71hdjuYXRfzAPl+XLAh8qL75CAs75BoJZbxh3OWaq
8yWAJwV6Py8ewFYkUUwwcELuz2EmHolR33gMinsI80ksiionuQcvnTLfwTmGA1UjF5exgxbcT8BR
rAKaXsPgitkgmE9pAGNBDhkVWiiEiqyfnZLgKNKU/kxN2GM0kBF3WSKhrOgIq3HrYHc4jKcZQsPW
qguwwgkWyjEPmGVYnUvr6uDnB+PUVg9xfUgiTJwwtGTW9iOkmcM9kP+i4iuhH9SYlhTSqh9tvEPD
yh81wp+Ei/xKrnCNIltFQbOAsioxnzWSg8alUpjJtsh8q8E3JKE6XWbUSSsp+adRM8hT81t3HN/o
eCejfC9IiJ5hnFluQupaMkOoDt7CiJyHGZAhGSDh9yeZ6VKrPmKcosQ+XOa2g/f/peAkN2QrNUro
bPW7jVk0i/7czvW/3uncxHpLsCJN5XHfFeFO0JfJOvAUPrXElFiCL8dzzxRMwsaLZN7I04GN9Kgz
TdlaM1UXygxKgW7iMp4brge8LwpuBOAA6IXr4pXnGZnfaWus6wjzjAHDs3T6RJAMLK14si2tnRrC
UORnwKLj9I7fL9b2MHtYZGRCQzMG5nPmk1wBIzjjIwrAHYjDlOJkRYacV1b1thi4xAfjB5t9EpRJ
sEc8acBMo/Pn8NpN4AZQNEwwl8FC5sOmrMP2NbSotiJPQDwGQaSgN3kG3I2rLb4MefhTsTEgxRIG
Mcx4bW/KGIF6hYc+dCbb3OV256WdL+61Sq98BdIzuSVoX7YyhT9pu52SXVv1PxBTdEdKx1EHyR6+
ZfMlQEpFg9dBGag/ELTb458TXhGo2u2bPTocwkcKmRrOq0R927Jf2AT0QPQJxXgZl+GDU21hwUHp
JHjpaeaccV+zhVcHCTmcGsC7JmhGrt7kgU9J+WkZD6WBOCpHzsuQSPsaswcdf5jJPgsQWrDJ+RQp
2Z8BjK1Be84BFIf5aqFLJrq+i+6doV0EljoZP0Q1vS+NvDKVW0GcJx9LA9G3+mOwfMcc8DUWfqWN
nQ7BqyqdjLj2xTk4ZGDgFjxBUYxV2LdM9j+jaPZRpn/Ko+yOw62QbuwSKUUsF/ripXHa5fqR4hRC
d8C316Nwz9DIsiitO131iNXEOcLKTrksLO87xrW5CfjMg+Nv9EuzEZ/0v09S4YyTvDOCyYadTqI4
y5whQSE5a1a57eiM+KcDQWtpuRVfQHcS44S1jHR7wRYDEIo0ghfvQpEq7cxhOMpK99Mkh6H1FPWA
Fe9K9pXIWjdJwJZjX/eRlwwv4UlKh3W8rLLc3jXlo9PDRzrcCAarIXlL0rrKmN1b/ywD5/xkl0wf
4sYrTyHuutO8n5XWq5bXRXlWrRfH3UOD8QljaMXvvINWc4U8cuIMcQXiQNRbYhFLGllto28qWFhC
d+nZGayktdb4dfKRQyc3HFKye2Mb4RNjjRXzp/Y4+yNaurR8Ne23bkHeILfeFEFy6/Trgr9umG47
bKDK7GiqrU+QxVfA+FLlrpJnpEjGvDZhTckq1EqxUKTdpKIBO9UlIZzOrgre4kZ9g9efciyTHTYy
BR2oEhCtLL7jHJoA57fA2KtwuieBDae7uKy2poFNpYRFIKvaXoZ1a/W+NPP96S8BpCUZ/2P0EOSE
9srTtH7kGtflAiIv91xMVuk0CS5G8IJzApUoMglGnQ4nhAyFau4ZBm6GNLwxDKvpF2vDs2ju+e05
SA8FvBWDcXOjvVtUCz2UMmlRmQttxTevB5y3pq8OYkjRI8zF2dyJwIf/RcGqtZA2kvKNGQqfEacP
BqKaSRAlCJhuP2vniFalVt6spMDZCwg4LYeNGcuu3au/Uox0XHkGUD1Jf3xJnb+SRJJn7zy7GAtU
8kJxM5k7YoE2U4PXD/GTzOO0o91sMxJJQvsp/iXRdQXABuC1gHxKebdaRED9xujuMyIiGEJcTLmr
NZU7tSuVwgf2sZChkPxEDp5vcROpY+AbTbcZ+tRbGIWkRe+aKT5CScNy3DXCX+E1Q60LsCoIbhpa
+1q+J7DjawFnhJan5eFOVhfsUrq1tKPTI47GxTbkNWRGq+fafgRFzsofo4IIFT+qyh5W0uzbE1VH
WzzEtCyOa5bkI+2DbYeCJje6ixnVYmZ4mNA4R6OG1BG3KaGHg3kRpNKP2O2FWb7ravvWzFSS2K3h
EiHo+iaq86LDnRw6eERAcLUAsCwB7EEqvO8usRizx9T2SI1hKiNLRaUVtD9hHuH58FQg+PKoM8Kn
0Atn6MV3aMiFpYBoQBnl5/AvCv0/bKSJyKXo18BrAlJr8RIBe9d2nNzcAqFkA61f8ojEnOVrfq/N
u+DHN1NwW0ll+Doz81FlD7uEe9HR23WdH7Ra785zeChC3R0SkBodyzLeNmURCGKl4hvN2IzIdHeW
qkttEHdYYs4B6BX9ToT3odOiCOUQmNQ3qclhfGGsiDHUmJa/rSO/Vh2PyII8hCq9V7Rdlq3ToXyE
uvaRF4xUbUxZuLjC1rNULAdNrKd7vGEprOHPN8FN6U2KBAqpZdkNaXFp+nyr9tlV1rUdUcAMrJ7E
WV3jqf8AtHa12FoT4AqhVF81mIUXDOL1qvNamOq68mMuLpVTWCqbWnO2XYSeYKGghc5k09tD2/wv
rBkvLYyeCnInbiVDtS5boIht+nYnqX5H82SntwYWRkEFMMi0FfCjeH8d2GIoxjiY7sj38ndynK0U
nOYCKQcrjqXK63egOOmA/+mUrLVNDpW+bWt4FV9tmn46aHkLhJOO9SmZKiwurvtSrx8TibSSQXGm
F1oE/27YAy6ezcl4n8kQ/xejPBJ0bBwZXqDa3BCI+5ODWUqO4n94XDQoblx19B2Jc2uYfzrxuuGe
l5+BZOyrcp1qhAQrNwNfYxu3+GmMd0VBbEN5b3MM09pqlQ0ectA6zz/rtv+ANzCo90hbKPyZxlbv
INyqtbyNU7uzcwX8ivlKmR+7sIVCgeMhZCWuc1uXobYtEBO79Zh8DmN6Xsj2lWTloNP+NIhfU167
Df8fCzN1ca3xrfgrwu9B4gQ58gaKE79s8bRnmDpuRFOvMzuEKiI/RxQ9gL4I3uMA77YM/1+wI3m2
UfBZQPf9iQ1Cv7aRQY86MTUlH3lkv0iEzcrWec6Jyt50IRaQBgHBUsSVua/oeVNdumnOGcl359BQ
gy6/qBNsTtX+KgKGVflJNNgLLsfjuk+fadOvp5l8XBmFzCbqUBc52dEQsHe1GVULeu3FMidiXnat
ZR37FlbNFchYM5jb0C+ndkD47QcxHNysyjax95rwbYWANUAx1arEjeD44l8FWS3f9g7KPdvYKfDK
1PIAJziueswvfhCgM+CLVxh6qYAN0fBV98ZtjF0BFVD6yLDFVBiYjGfKfn5XlGytEeMeSeRsM0yQ
KaBrBVEC9BcQtmxxp+5p8h0oT63uXkAtreESNV127YeOhserYKiwYNLyPITV6xTKbyZ28Yw0JCb0
i/2Kdr6bRzdtJyTfxVaXmYAkuv0W24kXs9vb+CugrNFL1QtynMrVYtsvJmwHrnGc5Gt+BgTEXAVh
gbGUDTtZ/mTb9F191EDvSoRbhrxRDExq0ECgAlsWtwyJ9uN6CwMhaa0liiWNYSFhJzWj08reSHZw
lPgCAc+2ChaEoYXP0LTBaGDcjIBZlacPR0aFqHuxWH6OEVMa+2kLp5blEzSMYVoNhJfTxSbZXws9
a04o6SmxSF+z6ES7I0rCEFwJdJZnWbC+jUszxCyV2WvtW/lrlkfAGqqUV22uvUOC15eK0XJrWp/I
NSzH8aShRlVxsYmgdmISJl9bQ4U5i9uF9t/v6TjzMH8eyCASP/yA66Yc7wVUy2nUbOX8m+9Z9SVW
kdhMKP2/Nvsm86AYbxKBcgH+qVzUcsBwVR43UWifOm26xAtjXjlxdWpw0VdPhp9puzFnEPEj6cYr
9VYC1PefvFiRrpK8rGTZWrcNw3A5hEuQrHXsPEJpY1qcsUWarav8OXK9p+1jnsYrUM69LJjaky4H
wS+BbTuw54hfGcPXcsQxlda5phAL/TgsL8BvZrLPG8Wn+Ojb8BqZxo+hou6oEQZVLKsmN8DzjNpC
QJocLKNiJF4yJJE89uSXVmbk0olo0SsaWIEdSAAC4CkDmcYpsqeUwoOMLZqRH62u+OGc3ZTPa+EX
51h74f8zpxXFVgnvlrkH20j812JaCJ/o2MMryIyTNr3bZBJBRBotkqlv5vJj9Y6Hv0/JA1LjyqvL
4jPGwMBJ7kOu/QpujRk/YD0x0OnyX3tWL9OxZ5ims9uELmu2Sq6vKHR7rJvF+KXmzONAmzcsZI6+
uvgZonqnGhzc7Ue8YM7GPxbHZ02C4SGXRCpYf3ypBezhP/ylpBquYoYApfnUNjfgVthUyimuOUqF
5Uw1XU0IT9ShIy3VnO1zY0DDn+5kK9c8Wz81E66PpXQoU2O91G8iZEheeDGAc2PxDQagMq6pRsY8
03mwSGpAdq0xmpqwZk8Qx7c6s4ln0T8pIpt2XKmEo3Pz7sRJNsjFWuZ2hWmMiCdbrpJUw56HvsCm
1zAO7CsmXk15UiGoxlrkB7P53UvJQWLLlQUOQ7ixgmlJReGaPdl0sAhNBerUUPsaVjqp0WwUOABR
XELIgZ0ItajSNmpBIHkyIxZ+jlb+34UNqiaaUBF/NsasHPpDm/lYLoYJElEujDZ1+FWyWvtTFO6M
kQqnqIZvE3DL4hCNqROlSnZTrqk2flClhhhJijad83eE46fjEE1+sP5kwk1XDldJTNUEBDl2NWA0
3WoDUEUyQjkhr4XvSjU9x6QN35y/gGmMMmIsNF1o42EdE0ZGlDoHR41K6U8c+lUPf8OuerQIE9MG
5ZBbw84xI+DAEE9hILVygXpVNDe7UBD8JFGLUNh6SRE+6IggGNEwKyq7wcurZS2IbAA2DqA635CJ
hqC4T9bfpNa30XpVxxQHABCkHUga2klIVH2oH7kbxeMtTebAJNQZDTtyBsOPCtfJdDesthp+LMDj
cvklhHIgbzRQDI+Edth+CYILhmH/EX3b7sKxbhTWVuTbTeHZimvf0TSvi31+hDLPNnqFrIrGFyMZ
PJ4kF/y4hWtM+7rSkdYHJVN9K1hQl8mDN2JgYZE/bljxTp/7dczdzOMPlQeDVw8JCfZcw802EEua
yacq/PaZ+wBAVuq4GlGQOWS/mwH8DAW9qor7xPSY+2Cf5rKXhtgJAbRrsDYopOmy2Ez/h4OMmzlg
f1B3ojgdby2YXDfOvhn2RNbCr3vnyhTrl5i3PPwSCsRFi97TWD+H6mlqaJOAv/B9CSrNlUvyyspj
G8LBtkKMTPRsB/yFfCaMvp1hOJl8bOwuY/ylsK6L0UkDmE2oHKIYcmEIyBiLn9y6OLm57QGuZ4XZ
wX/QEtHevRFt2JkFm6DKgZn4YUiRZXxJqWzpOyl/TvjjFLNnD4bsGWrfrq/MY3ys8eD1JmjotWE9
0MqiXjM8w5Bf8b2Lwv49aUN4dxnWfH8ttpZO+RWpgmslJAGgHNJk4kkUHcUfK5FqicNvkfIvM7+m
/VHdpbN0pF9wOPzsfjgAlZGUkEOWGtbUJu0QcU/e4slyKX5ayLI0/Xm4V8J+rYFCTQtMTBxRuEQ3
xKXfcHGCRZEg71MtUkoRwkXPDLjW6gjZQ3PhLBZmNV/tgugz2zCXoub/cDC8koZg3/Cbo0k41Ijd
BLxqyyFJD1g1K3F6I+hCrrxBahaWq4ReWS0h/w6fA8TubIw/ZBPkqu8xJxmtnzxo1mEA6YJlqSFo
MUUDbeIXRU5VQys4clbJhOYs2XBNMstlRuKPhXMMlH3Vo3p0Dg6cyZb3m8t4A+B/AlpkuxLHaq1K
z5D3GbfaD54BL46+eF2dvi26IE7XhO5ZRzMoENk3e6KogL3Dg8hNkjYwZ196kguG5a/NcKHnH1xm
qi0W6KaX0q+yBY2UuuCyLNnNCTQvrc0Tp0gBxcyxK9euVAgHXM/U0XH1TGYB+v8V9p/KAZPkjQ6B
Db+QYrrOLMoWTX1BgJOOKFSqfHkm1MjXFew4TA2Be3yE+UWCERxtK4tcp/2gpoIcxQ7GsV7p/jip
sbyDCN/AUQSUZotsoDimYy1qOQjfEG9XWVbsuAMtST3bREDqaEwg+YHmwmbOm1uO1cGkcqPwGfII
X9EMKoC6DkSP2mGxBs/YIceYOrCfh7USfC7B3tH9lIHqaBmca6dR/SOTOMPEPtCp4lZItlp6ahvR
yBy9CpS6iBqmP/qmAFmz9Bga5UkFOBZ3rpmzruFSVwWONYoAcSaI2krptU5ErYWT403ARNhFuLYS
7XW6+VJCZ8oscirCrc3QV7Meamv/ExUoZd8Cahk1hyVOdvOkwhu/yRBiTbomLdjoyBBAZ0pd/aGQ
dZg1TRX4k6Z4KjrqLo5c8TgdPmYCvtoxDms1FbU4nJOxh/IFwx4UQSq8lgHqrNA7C1cgw7wLu1Rh
Ezhx2lG2V92bJlxPhA2o5TZ2uOaXQiykJeh+BDHKbZ9Z+8n7TBesvktaQEUZPqb5N8suhqnu/6vo
guZICSkGhAmBXpTjeAvtgsgfq5FC6AEIJT5uxP/K8E8xfQnCUJABAlYgqTeWAKeDbLx2k3UMAwcH
Cp8vD9NVixVmncE2zkUjRqE5JzJzYOZA1i2fSIspnbVp3sZuI4ZL4nP3EZGzLW8M1fYSuhy4CKYR
u6ASgv+DUGXIMQ0m4VJCmDVr9wL2V1hAT2lrJHUN0scpO/ZMckJM0lXfKeQPtQvAwxuvxJBKUQiN
aQyQPGe1MOVhVQnRQAYvfSEHMOMGaCf+mImJN1yh2G7WY6a+VNVZWA2m+BTyg5iuVX7kirDvySFn
7tAyOAatinSlaN7zIOfeK//4EWdrIkhEIWiZromBkNlmvrwwr802o7TPFJM888kPmIcIeE3AbDFl
jzaXu7b47Mir4eoWV72gPRAUvxKVio0QCdvroYHlgkHXIKOWxfgJwIRSuIdpRNmFbx2Y8yzILOkf
FPS4v5gLtDv8xHENmUxctzLDxYTPrXECydP6ojXDFoWgxjaeyuWgV8oR3dpWvApR5muZdjNC64rB
A2SE+gD3CP+v4ibLCloR9l3zN8N3EuKx5o/vaaS4cZFxP/1hLyju3Cq6zDSBoq6fZ8h/4J7hDTo7
T4LqDeb3hJFpDa9VfOhxGL8hjgtTmXGQDpQbIq5v0PCn1taRpCBp+BICN9gSAkW0hAfdwhkwTlth
yiE9EazrZemX0P4ToSYGQ57KTVjczAKiKidV8lfr+kM4KZT9E7UAAwm08MmdQSh8c4owFnGOsTo4
A18yxaXKHKH0llzbBLbYrLehp1GKYJVHp5z7LONEbMoQtyd71U84ZSZ3FyIrJow3SC1q8Zwb7RDi
nvldG8ZalhgLpaDDrT9lkB4ghOlY+C8z6e1N+1rQArWcVZQPQmMwjekpNc6Cbs+pVxo7pBnlcOcd
CCKvJsERrM6TKKIKVTkonFgaTLGFWReFxFjSK1MSU+FhqsvdGeHT/x+fJ0ecamLVY1bLIW6Kl0FC
Zwj229PtL/jLGgbojr7rzIs4TgtwAgzwirfGTtD/Gb7C84gEtc6QH41aP0dV3ZRl8N5XjNEXzdMV
5IeiFIsubUaEhcP8CbspPhkXVZkD+hi4LAAuNeOmsKLVXLf4RpvrXjs2BQOZ8o/ZUqFb5yS9Wi2w
bnhvpPeAR6NA+I2BgWdMcuM7Gh/IFgga9BIOaOCZbCXEfi/00DhvcPXAXgio+ZnF8Wr6jW5tY0W6
VPnrxBA2o+ieZvOoGM5P6LDIjxkUuxcYs6sMu+GOsE3LcLu8Y0hGLnAqcyuPl6KjvnPbeVwZTJmZ
5ZnWJeugdkWGMHq1NnO/acOKZMIri5T8IlY4MvQQL+HQ3BiV8S0hNqmd+kRgq1TCUotWYcSITyzJ
RKSMoyjhSTUtyto423VCVdbwuUqncZ8wgV3xefGJ+ZOw5eGWrAFouzj4aXph92K3XtY7gLusSShN
3LBD3O9mASREj6ij8W5isnSIt19+FQFnyokYSTC9UJPwX6V0pyklyKX8zpiUxwvXODY0dXOjPBTr
qnr0DH86yCIGxyhuZxL2jMA6pNcfLf3TdrpVEN+hrNtx/T71tTvh2REYOMHUwJSi/G8v4XSRrHI3
QUrDAgFGmEFInc6KjeDiHSMV6McpZ+IdssBH57HubeschfVHpTW7WZ0Q12Cjkq4tTV0N4MbSqKON
34zo/Jz8VQWChQ0A2Y6mlIcW06MHrQtKROWVgfQxL+g9KW4+pVm96pbylqaQu1UdI1CdWfkgTZCV
a9dUgbjZri0DOnRQv2OjeF0WvDeGg5WTs6qw1uD+vncYuxAOGNYbJ0XokRlYEA6gvFvSNmiPmWRB
v2n9XIVVTo2h5tXOEaSZb+gOKGTJ/Rokz34OyXU0h5eS4YqhIO4JoPIxB/HKOOCaWcf1PVSPFgZL
Syj7TbdXQ26ac8WFnzM4GnncOqyyZ8TktgvJq4Xl0tlX9Zg1FxhD/IG5hQoDAzGouo+aPG9n16gb
Z1p8GZKjrAhck/OFlMV2PCZ09rh+rI1p9JN23JIGesg5BzL8szt6A7kzDwOnc77EP47ETuinBh41
KS9p+ZNKOAMkGoFY4fjZydNxHmKPC6FAKkZ9uKVppRvQ0DmOKGvy8DB3IUB7u6/rk7lgG5D/qvXi
qSg/pcb+FAeB9dUDDRiGgn8jN/BE8DoLdWuTIsDhbpFfHjD8dXKseap7JCxj5+8h26U9JG/5ZP9X
6yNNw35nBKmdvc7gaBRw91glGyxIhHKhD7P10n9irSRWT1CgeHReAMU0YmIzy15X8fwqGUc1kvZa
bx0DPDaGdqtEGVlddfkWqvtANzbluG9a/n7FXQqggo9gbxHsicxD0HC7Bj3ijLY9cebNGPX7vtUu
wK0Chiyjs4SPPZ0OtQ4TXjzz0coxdQ1vNzUnzBWF26giXes3TYvJuqT4pjacKC2R9po/tnPor85I
rrnBaChqET9jShkiyzsPbFxBd02gsNTQfbtMXmfhSZ4zBkT2OUdtwTdXagfZg7qZMpo54Ono9/op
yyrmAiiAIz+uELVPB6Hn7xLZn/vq6QyEP7ftZykhLxa0KgpBvY2w+sUZUNSaw2YazfXctQfNHsiq
2MX0vMJWQaTIMsP/avNp1c3qPlSZbuqzi4fjo8XCw4KoUtp/9rZnCjigQW4KH7WjwfIVHL8q1da9
ercmGNbNNcy0N8fKd0IyVLJaGoniFhRmct7zFo4Y6COWXHtBqRMF9NIHl1j5MzQA3whFqPSnQGTs
ngHMgwLOgq1+mB0ddeHIb7qV7jvTr7BZs05Sfzd7xPheV7rTpT6ETD8x01wZXnEOwWz2cuv3GxOz
spfk4EB3hER917Yxb7y/JLhWW+9F+ml5IznwwzYlM520osHF6K8H4sFAlemGy0iVpr+DqtS+6C4N
a5muNdQ9rUvGR/FKpDWqUtyM9eGtVd7mh+XFOzu+GpnPmGwmMgBUzsWEiHkQKgUHzwwfurFe4V7B
CnwJdkL9DOekhV6+c9SLgspwByttbz/lZ43JYb/plV0SbJb3dGOfpQ37WPN1t8X8Un4Jj0azFzMg
aWuHfgT1wHVIagUSx0AR8+HoXjyjE5428OyhQi7Xpr3GO9otRmDVdu5c1KYlS4BoKzJ5SiQQXnQa
ogt2uSEBnwTz0JLhzuHOr4XlNzaa7Ze63tf4pivvFRgWnI7+BVuUFtIt04xgU2mv0GhksiUNl9cA
rnhuEedBvpa3ducv6gNOAZGlQC46uMGqcrzmFp/Tca38MYA111F4JopTmhAhITUzpU04oJx54IOG
my6fFWtP+HhfjXLS76QAIU3B67YAPDwTH6yl71hMEGiKUiS/jAQUv6Sn8ARiRUxVsda/Cm0FJzrd
wpzgs5XVgZ+bt404PJX8hedq73Aq0VIGhFSeL8zftZdhq4HbLgD4Fwl9kb4WhqSc8WhOkQ5YhPbB
xorwdybTmiLPhZxUnKA4QYmhuap3WvZBdmaOOQ7ZdKwrq/rQ3/XaTY2V7kY/+BqRAMeic67wUZLp
EHSPot5gASLCj4RWhfpz3Y7UYxtQIzOGLAMQhH8ltfnWHC4OLIWBtsxlzymVFzGl3VagKYzMKcZC
t/7U9tmj32BLN0oQx19G+O1ueuk+dLSeWygViCppUNcRXTxwFsv8q9klD6p5iqCMucgewZn66HD0
Pve/sAQwbvzS/6Wb0JcfzF9QlSFWoFCN1TVPj+EP334Ej8Xgxc3tbdscHQkaDmSKtRmsyp+pf1Ee
Gt6SDO1HaikP+FRWtwWn1g+XxyBibMY3dV2xk1mh5EXxXYJxU9p3c8fm74ot5ACJlnB4hyAy2AjH
mI+8SzBIUTug3edFMpGhX45Ic+x/k9xVMA5cK9fcD7dT44r+fb2882nhArVATt+OIr4I/2wf7BIM
8ilLiGzkBvVp47StoAzkK7zx3sV+gaWiiz/Cw2S1w5ktHihSWYA11g7fPGiJ6kPb8Rk0MgUEW2S9
4BzCz7qJy7WhePhpNNo5KNZB7BleZb8VT4YwRbo1FB+7LtgyJllbXJYuuNBivmg+Ozb4V5wdxqc8
vXwd+CpPZ37gbz8+NAPC9moeLwoTzH0SYMy4Zt/E/YP1LSa56l7bF/8GwBXFt9GLAdVT/mBPabok
q2/CS9IiLtrnJC7HkDvRLb3VBz3w9XnYYNGUivPGNF7D9DSVcPiwP17H4TYZTkW8tn6ArBgW7LWY
egIf2s85ug/VW65dcYGymEkExGtl7amGBDm9wi4sZtf4UqxTg+CgBJR9DedXSsp2LU+nhTExebKg
sPxkrLYMxrZLT63DQmHe7WFRyrgw82xrA/Kol3TLVwB25wjzIdS9Rr7k82s2nQPpooiGGV8w7RqO
H6N2law3eXjj/yvSevDU6W+jfaYfhHAQH0rrFgwfVXlPlHfwStSSxD8y/MKhBJJZf+NDIBEe3X7B
r4XbHsXBLZVoHvHQ7gcyPu6EuuGYw0G1WNx7K3Q3XCXs85kt7436a6q+pfl1YeqkuRr6evNis8Jm
D8cM8psDHPYTSkB/opolVHpJ/OGp+Vxq7YF7xPLyY34dqG3CTbCpU9fp73EJ/PtZT5/R/2g6r91G
siWLflEC6c2r6L0oiZR5SbBaUnrv8+vvCmEGGMz0dKtKZJpz4kTsvbbzifqi5HJwf1/RTjH8zM2N
a68C/V1nRVbXXLFUObIX9Sv3lXfTag6cGBlEy9sc6xgin4xDEe7dYk2L2tFu4IcixijTv2jj6Dti
J/De6rH8NKWYv+PFBMLwbawbFVblUlxXh+g0byoWQ3PprK2P3SZjAdQ2T5xwKEzA2fj+pX4w9zf2
zbr+x4vN35SA2AhBIG5UCAhsuJxPwLpefip9XRe7lmfcX+r5wjH3bbmJ4s14aJh2nDRvzWRQR7Gt
ELuyjK4Z8R/kGO9Qu8EzDZJ/eqIuWUwn8lsrKiIo3sHFMr7S7qdQZJUN3HurPTbNuG9iVv15+IZG
lMwbmFrYC9lT9J/cW/dbfifvcwPVbwOjm1kvfV9WXK/ch++cDYsPSrx6C+Og5ViPPfl9ZiROMkWH
kfapXJWsgMWT/eYqO5Z+I9/a+To4QZeclv9ZgFFv/PbhOfvo6l3/S+w9sRchWB88Jv7WRVFMBteT
tUVFeefIDynvLSNMuTxRd9BizAk1gLy31faDs6XI0DY9FAYQdPOyTBa42/8B2ckv2tsAJQdjLUil
dbCl7Ii21oG1y6b7ue3bQ9kzi19POJ00kOD7KH/4b2Fyzd8xAfKBwPApkKHO2kv6rqD88mlxohHa
VsC9ERfcedKD7jPaWOZXn28L7ze0kbc/tcV+JnoL+1v19GZcK/BI4Q8n/75ZQNwPoif9G62v+z2h
7EeBuQ3f+W68mom29E40bvHBwuzS1oGyY87AhZ22XErYOuoHdhP2XABIyHZO1gpLKkZEkJi3Jof/
tFC7VZcuzDdU3k+B/kQnPXXXDGg7uYv4HU8Gz6QBkUTDPI3Ea3FhBWHa5TFjIqGIEAhYzgy5V+3e
UvcJUdjKEc8HcyAklTQJqOgKxaEVzbnmOOLBkF2SzQ+OFLKU1NqMxXY8VPF/I7Hx2sLtt8jQoBF5
2or1OInvpBJYz8i1fQuUzRYIb7weGLbzGlKIXFk/0l82sthbB18ZzDn3Kf6kmDn5O9dcQlKOlvEH
oun807kMWHvfWg5+TzMRZsiS2ctomw5bqsOcadhoXZh181vdZ1fZqrwz0z6mpcnQ4V/+Xe+cSz3y
oq6J3GmtM7HTC/3c7vJupeLxQrAIiE/mCFFySE28dEwIlpa/IH2CqTsk+9y9oumfEOp3S3ZFVzt0
0JyeekZUxTab9tSmwFkpTbvndsu+lEHKTpY8EyP9dQwc6/yf7957uJP/RgM7Ci0cVMJkIYHUWiKj
4ygbc4nfXTLLqft2/Qb6NSYMhH8vDA7MvzK3/Nd28MKfWEKcbs3mbY3HCDDIqmRZMZfFySo5pnJH
7PyFIDyVKJZyyb6f2kTOLcN1N0ABXbDxf1MCc9KjMo+eSlr9D/WzWVPkTSQmakv3m/Wv6S7MPPw9
UVvKljfKKrYm327R76INH4H+SQW1bMPDzoiDP+rsyfeiQ1Rs9Oaq0/JVzxSD9eMzPOf/5qcKX+7W
qd8ghyxbXnMMpQhYmMNWTzT9MnqpnwS31rSM6G8sfB3yN6/jBjU84XLT2zbe2yuGdw6IbmZBhK4t
2La9SxZs2DMGa5XhNwlPYYMYEb/2MxXQQVVPCu8RJ7za3YI20Np95S71BWCe6hNtDUfv8pWrVjwR
ESH3CMHklhMCQqOBVjcv/rI/BueperW+pT/MkQ25oH7UvovoYoIi/k0/me0C/+cxOtvFbT50m2gf
0F56yt+5jJvs0ThL9zf/JCXoe3zhi2VHVoB5z+GHFfNf92Da5XIkJWMTxO7GMdes4vFGHzfUt8HW
ubC/HMxP1eV4YxmXEH8pgUoNDJhtQdoR+Ad6SofQ2Bpf+mewL4GB72GgqHTbt+iROAEwqAPIpa8y
d9X6bzxdJRZRapqegLXPYvro3Dv/QMx8QhpPcdPQ8uOVay9a8mFpD4eTcYe9AXeogfRyX5Iw/oGw
1INC5mB+3efv9iX61vbwfGNzQ1XFLuLbK+WHUtnczioTrS1SCnWVZ5uSh4TJbCFbNGcA1rwKwdW5
y2+dhhuNQD8oJdTYiC5ZbsHyOuuBBwUmIwF2j344Gl9+cGMGhrMiLEAE3af8lm+VkJ84cLbJ/030
4pDX+9RJLG56dyJ4cAJcczAmbvCpTK7+dxPdh+iOpmM5F3sutJn8S/XHHHyGJebOs6c9aufa6w82
wCk+oCuImwP/cjDe2+DT5yD/kkAIIrgOy+6OnTE88L5ilc1oYhCSjdeKmsYPn+vxpeeOEZaBbvvN
1d7FLW6jZOPExHhpC20kbB9QsQ0MC6vwkd45m5XhwqiPZfswy5OSrmr6yv6aYJK0we27cv0LVhv8
9eXb4OyymkjMJ+MOmmI89gpBKU8+si9r31PBF7d+3XIB8JEAF6oRciXQeUuj+/AVR0Pp1K4H7dDO
/wFUESmnja6xKL/G9szErMNjTF6Qg5JZeaYjlDNAl+60u0OTLoNd/hAiccySUC9p0IY4shQI8dGp
oZ+qqG8yIgGtmI0E377Xyb6Y8KiUPJRfqNEW9Fo4k2IfqRcyBUtw1HignDM68aBJGUJOvED8E5MF
/C4dJ3GxykXnArdsfk/wM2HaEeZB78b7gQpfJqhMDzEIyTBCoQkg/+dmgqELEKiL8T3yvAUzXrh/
mIPAlaKuI2/WlSRYgdYCO53oAJgoJoV8xVTWgYFvcl7rk23dRS9M7MSEhoaY70abjt8F1cRQHRQv
zC560oDTPdtv3qGjEBPCtOkstlp++7hh0Cj2VboRFn4SUquQw2TJwvSXPY44cXUyvAKtghz4rcSr
A5ze1b/m+JNajjBo9c4gma9U43iO7kp31qLPjO56zr7gIR3j06rq83+O+977b1xmL/up0hf2MmTi
iB8xSUp/LKZzjKiZBtsMgJWxmcvf2nEAEH+jB+qP3rhTvnYp53B1Tfoj7rN2cJYammxdv3ILavsa
J8T3MTMt9HLTJGQx0QjL8W1UpBqo/ZguKo+4GkqfuPzN0/Nk7voCXbWrnVCrbbrWorJ1ngwMM1xQ
g+nYiJlEJd4OKRZkofjLzJCMR6QZ3bzud2SwbPUeyiYy+zBNav7hZWCpFOBNMJdE+nq7kAM5qjOd
l0dtvFsam1hSOETW0QZImi34OPyKfXZJiwDsBAsig6pSuwFJYMX6s99r2YncZbplQQNidoSP6f6K
HZm9xUMOA4LSHeDh3ZSAOCRqEx4OnIsD9pQfGqWMCxk4Yv8yFZridPECWh/Kqh++bEt/TtgAplRf
yeRXTRkOctjlXGgSZ5h7xt/XL2rvNhO7o3nnv//k7nJurkPQoJEtuYsmqUWxtc/apQtLfNCQBfqL
FBWSUeHZQlxDOSZC8ejKc1NR6OoX4S7b3dXlaKc+sJo61L+Ocw15+nhGRTiI2d/vsOnh+QrS+8TQ
akbmGK10/4Q2BeUad0DBJDTF1r0mnnB2MsZvvD2jveN7/43mmGFxLURFgNOh51LzeHVVs8XxgI+M
u7EUIzGJh5UyoN1HVBcudOx4/S+sFxG2knK2KKvhLLK9hsBT/hS2/I0ka8pESiTtyMPJshrRQWfF
IRCRNDpqwEe4DukQqTVbjrevBnMXopxovd8+fwnx2Bf1qzeO/w3h/BIgiCr1nmpMYyRj7zM7WGuo
MxQq1bYwrzmJLfYo/iIqGDc/BVa7DONozUg5pmk7IgZj8HDune61BAsjOlANcVE1q/8lNHjzQIeq
j44mtLtX8cWaOpMS5IxIm7kQDOHk20mCqUPdV/5I3q8Ljh6F3lOpRkdRCMo4vIDWLXQOBzO9kmyS
9OaM2YdDSldJPFyA6M3tCC5WbQTnUbTMM33R8YFHRpwYeucELnYZw7Mibf1jruPHEDOxCdyOjAJG
yxNHIcwHnG4zgmHTm91Wz01Uv+PYfW9C4xAgQBqU7GBmzkcQHrmBlQ+6EMAmTW/loCggdCVha6wX
KbkGdovuB/BPzvPEjFBkBHVtbASJFFEH+z8FaMpELyAII//lTTNkwMvAzHXVjWFpa8/Bd65QC5AO
2ro7EdCBQRomGBks6zoUI+vLQbUkccMif3BhkFvwN+DDf5UEtRFEs8SJsw3z7nnGKV1MSG10H5T0
dQjmsz6X+PbqDMVasq+T4WGDnZsY5HCqYKRj5+rO/NuARkzgCdrclDYjmRQXp2MzyGqceg2tmd6/
eiHiz+LHRXsXx9E1l7wxV8axg+9g8054ENA1oHPxiuCiI6VI2Wbz4EtljDrhpgmRTfe2u5blRvAu
akeFo17jIr/o+VpUQsiLRC4fU+8ikWS3tXmZhSCg0YmDfJO1DvlB1TK/6f5nYot8jixl2Y8l0aAg
Gy716jOrUEQcjNyNEmIqJIR1ApfFZ0Ltg/bmjQ84qiUWSE0xsZKt3NwidpuBbNdVPWav4j76A6yq
5QLXO/qNjigZhuLwrNrslFrqVkQSgTPthGekVEeXn5i5MNwcCqFZo1HLJy/U/I871Ub5NhxwwyMe
icxhH73mxQN/KEYnRtXyxIuPQFeYaEcjgwZYIHhqxMve1v53pQT/av7/jMOdbeL0Td4MHq6WuRMv
MiidxP511PJTp2lYDKuREAzRk/WatrO4DLVNIopLM7gplnkV/AzIVWoEYvJkZZhWUtaAyms2hPWU
Ubcxmtcy/zDj/2rlYGIZL/tfFzmKgtoVHSq5wCrmDzb9kApHnhvEjZeop+gGJ61VFV0QYyPkkSr6
FUKAcrdk4s4PCk8dx4COwMJwalyQOsZ4Y8/LyznjGpcOQyFmRVa/VpmHC+WD7c8l6OBPteZeLQE1
oTODIWCZlx5Vm/yMMXob5KdjhqwL2izyF3xXcv94fkpM/IZurFFK5oQ/B2N7CMeT58UP0RXTX59u
EUIQNklvh1inJUpDIAp99TPQWTB5xdyCB8GraTpsPds/mgAn9Cpi+g1ac7yqHtI8fzcgVMWQzx+T
lQmthSxyfIrCvglESGc0yLpPvUfpQ7GmGNqXoV8xvS8DK2eCTDra1R9z4RFY7dqtnbVIkITMOSA8
EuKQZTCbZm3HKYvMOsCFqwiVGSHHc2dtLFDtOobnqnN2idfrT1jzwRkV+KIAx1boYCdeL2tM+JfI
j+a4uBETOeMRyZ47859mTCvLeq4G1i/jfaBfVUbiHLqnzFE82uFKOq2bVNmO/SO03bdo7jdzjwsz
Ix+saZGZZBnuI1K+EnvROwF1ss84YTiZfQYdzXsyu+kEUQ0JF5K1KVgOyRp4BDh0DDzMw1AtUPuo
ERGAAhViOhqQs6P4/sNgSlqrCkFeEfRCNXv2JvWKfYRhM5E1GgpW/ARFTO5JdgsZSkaykIfEh7xH
03DIuACjV6zT9G7xAGfdr5lpDjZLY8HMzoQhz5A566yvCnw89WuDV1BcLQQf+TWMwEE9SlC7m9ou
tst6nbHKRNjyxx7M8Awzn6xnaz5aI1+s38dtu6ipSyueOdBtSzunH0r7LcgCFHDmKvxoY3zrHNkh
wVt+day7Q4qgn5LaVZsj82QGDLy5CQEQdpu9trDuEanVLzLmNYE5OikN5flnZGPqUXM5Q4BJqXyW
asWIkq3N9qyXL6NCAyUH1JiTxokZzdolLmHuSM2ClIEEE+IRkVPZJt8Kbe65hu6B8xfayra0hqMD
7iV11OcRwN1MU6wEyixUl9waqWf8ZRD814/xK69LwOwGdTPRLhwZfrTm1hvY8eZuR94DM3NtgKWg
NCvEc6yqIElj1VtpFWDTSfKRkRxOEbtNrD+XTn3m0MFM1J/3uv9mamxDWFY2GcPftCh+5qwUW+KT
XQxsnU2zspqbOv+UKC9tc/zKIDrTYO2ehR1lTcVrS7stno+IH3HJA4DUsREAjhALpO20sEec5kat
mzNXqJkHynWz9PxL7/PvInQPE1mNuc7xKNlB1LtqIUPMZHyroK65DfxYYO6CZAa1FDjonrhuMdcM
K44Wa7QPAbs5xNCg14upbtuku3CwkzNXytQg4NyFqmch55+4Sk/BW88tK7WrWk1HqDiSuolPYcGe
wEWldY5udZw50smwSznk+mfJ2X0uo7WY3zQSCLtEITKg2sQJ1Thdhmg+w2ddBW++Fp8C29jXGt3F
jMAIqKaRPfwnsOJOfYxDe1TjmRb1HMI1hUPYjvApNAYYVuUxosaVF3zUA855s36VqESn/o6nRxbn
AT+Pe2+u8JjHKFjwuA6D8i6yTVnKWMmj7yiwn/+UhGxTpqMeK1aFWmgfg/oSDUzBmjr9cSfn5Gb9
S9bYB7PtsieQEZF6LBvlYBndZTBBT6SBtjU8OrGuulX7gMgOiiNv3GqRfZJEMUWjSm9RNAXjv6xs
Xjo9OZSt+xzm0qGZVh2BK/rIomc0/jkD95joCfOdFk5bBULhXkfRfwV869GLSJWq7nrGXsU23CTA
zROg+E2uPcoG7tKspxfUWaQ4ueVZbQ4O5q1BnbHVubfSXQVNiM6FYoIarSGPgliM4BKmKuZN1b+E
4XCkMttZLB9tIFzK9GxP316LJ0lPdzk917Apz12XIFMabsY4XfxZQfbHDjQq71m7G8zuLEgIMaho
Q/aRRMteA67IgC6K7DNGuiMa/r3Rj+jtzafFwIWwMKKjsxgXcjlFt5mx/ipYCd18WSHZMSAg6KW+
Sr4bmpTsUmk8wSgBuJgguZ9M/PeIJvDxVCSNCJ5W6bUthzxgmqYKWEovMf2010i3aD99zYP1sFtq
uDS4JF1PmJayoYAbLDy0lAupsVYrfZsZ+YcatzxdHMTLlkwimjiTd+g7/xzi7hJYTwk8I6OwJo1r
BvFjR/F6BhDbmwBiTAUqQY3RzfvtpPuv3+rOpyEMeNgeiduMv/tjUs93pfxpKv+gZd7CjSiLCv+g
QqJWmmQvh+aUEUcbW0vbV7YBXqk5Mv9INrH6mpIxZLEwSEnekODRV8HBEc8Hh7meKozc1j3HvG6Z
jeO6qMAPGeMP/9OPw0Jr1NM0MsvhBKGL6YI8CoMLG2g4Gz3zYJNtEZcYhWz13mbqdkzo6pUzyUTk
xHqMiAoG1az1RSTe65fKSC+OrsEnrc4uYTFji2XUAG81ZK9qHK0IvsZ8Uapv1fQZxEi+UgYkcGta
vK+6Wq7r4F7ppEbzQDgZEUMDmZ42z2eGzGq6lSPnFsP+ysx4Z/TAlsuerWO+WL71n9oy5NEP49ZF
TOWHzadV299pXK5aXgyl8DDZWi/SvrLRG6F9bIVoaaZ/uxDkCM++U1v1BI2WyCMhfBc85fJHf7rA
+I+mluPk3DEcnRUXjLNmOc8HjVF/3aA7sL86/VzN3SqmbGlpJeoKHMMQdrf2ouQzdODxJY+IEVSo
x4ugudrB9F4bnFRLt6RHqK8np18PVfvuTKTi6U3NJIkphrmN0FarhoPmFVgFsT3eJvEI2rUkzbM2
traHKTGH+9HBz2F00DFWUcRnLlWogyQz4T1usaaIJht7U1hkXxJjQoit8qw2tNeFzVEUw01E4Io+
rWhlOcAUdR0EZL4MWd+L2MJX9YVodlSvCUGeIfmQ/MxOiknZZy1qV1FYSWaE/HVpb11DAGkJmmsy
hMGYJwncn58Ci5zA0xHeLTjVeIH32nQKLFbYrI7+7NOUIjn6r62gqq8jwdirOhPfRrxJGVYxDSTo
bzwl711KJBy6n9AxQJE3fyzfvqBNzxlBFix9njdumz3XIdygbuWkBtKMXVuN95FaZS7gTA8/EyjT
ScNFkwA2MFv/uWi7r8QdtspINy+61kZNFFMZnhM2nNIIlgy+U96wGlqR7b4Ypn/sq+7FhkZcZJwV
Zu3gNeUxw7hulfNbpjg/mtMthyLaxRFATnJWhIsbU9yUYIdiek2ZTjGdNy9tap69/F3py2sP3Ahr
OU3Mgnwd23WPWRrTz04QdGW0asqJEQ6R3B6hvQ2uJeCQAUbl8lm4wVkZ7SK3OsSpvwprCbvGME5o
G/LUlu4HrmLf0I5DML02MQe2ftyr4aMgbMmZTw2G3Cc9F25Es++Leyvdsr5YDi0qme6fxZg3tfP/
Mst7KhxzZcPp8bp10zB67soX1df+8H6jXe8Kh0QGJbq0HOJyJBi6b97CoF1MXEct/+0aBOcZ7mgR
KjcI9J0nnTEpRuGDqervCqJuQUsVer6sUZq08So2GW8Q3kRAJvzc9irtMurWUHqNyGAnk60KhZZJ
E9rBwNgwgyJMSySvmvlD+7zD5tup+0wrj3NOm8nXFqn+G8IbJra7VuWsA7c2uTTuAirIycvdbTHQ
30zHx9h567oqkGGPMCnSdy2NdgAb0aXgaktdypQ4gufYGi2yON40BUBlkD6gHXtGvho8anATdl/x
ZfTpHrbYUwh5Sz7ZQDMNovxK0eUC1s/D3B7xkGwst/7GEbBhWSRqwbbtc1l20xP6w6tepB+DtGmw
6+cNFT1934bSM5iTN09TwuUIT7Uneygk38sl795Inn0aL2FB/PKknSLNXxbNt0VajLiN3Y72f3yY
cuPVj6S/SDiG0REwUh9K3fuEPMARiEZtS35pE2yG6DkNrV9ngHykMXqlP5A5sOKb16wOQbslp8hB
sozeNWQWEZGropXtTp26B1LmNSDXV881wawOW3+gQiIOQ+7F3BcX4o2elVmB5LavaT9T+Xrc4LRD
+FMnl47ZJALcGu2Svx8CKp/5xrE+0oGRgrKr6+YjlLklNujAROXJumP5/pMzvbcpGUt9+jLT4WOE
pH4Larzu4PKVwbMc5ThBiRUCL8U+GbBnOLyZtAPkhJezmescXX1seJ7eH9M5fCducJ1av1r9NsMN
Si3zNFrxyZ7if7MPwJk2n23xvqv2RgJ0hX9q2692UL6D973LX57TpRfBcD54rCD1Oo0CCqhSnK4o
9JgbNESgoB/lR1IUlQ7cVex1CZucXAB9pbBhKJ56nEZnjwAiVLr/LC99hJV9SOL238DyHDHknoN7
AXgVH/BS0rAmmDVeSdIqHoHBP2S08GTDThJgY9in0RlzQtEymCEGFn9zPZb+uwU4EAn3hYf7lSmz
r9untHARty01J9+lpNDOHsjZMbc2fVtc9I6fSfcVAc9VdE1Ar7C8uEH1FpXKPo3URUXPPKQk7Qlc
Hbu9vHMlspom9NfBXkJi6OoFwHQbQrStdMVRsO79iwB1fVzUIeViy9ZPq5a2j/Ee4YnN7hHSaBYD
Dkah9zaazMH40YizUcxBL0l3RRrcAYW9RqH2I2VG0LcIPJ59IjFjzwcXZW8xKaAkFf80Ij7Q0xZO
MNEfs2aAX6FpVGlEBtCmGE4NVYmCJw2PK22Qw5zVZ2ZI9DMNVPQYKBsxWg+0pRqc4DBn8pMa35l1
qunBBM3eomXjqaWXT/LiReTDEWJzi8Yrb4tYxGmJEBqBth9DGh4I+vtmc5P1ST6XV4SfmDFRfzYl
J2CEIRXkBRNnDOzPWWY89x79WDG7ezAsdmCvKxpDbfRoA+ZDPKTGiMieZWv09a2pK1/qON1ZG6WG
isfpiHOI54FpRfWJSn0hRnLmby0TaC4wqn6GJZpaCuOeEAkx+rm9dnQba9tFP4UGeikrAyxr0SEv
Pu0xu5iKd1Lz8MUlPCmc1qyMPO89voZuM0P80atvPTO3OJzqdN26Ab/U3BrQD8OmWnYO7PYhvg7t
L552yc0e438mOwpjWqA5sOeIJN3kQ/s1YrSs2CiF9TJ9jb5JSFt+ZoiAoYQIErxUGLHYJ8hIoIn3
dy1zxl86pGnUPScmEYv5X5Xvm1pSBdnYJ8RcE60hsCtI9/1Btt2nP/si8vohuc/+Jz1FGbdKF9Bh
hFOwirDhLr0Zhi2lRURhDmplD8hWlthuhLPGhJL2bV2ob/Io8WDonG9AGyytjGDuqj+21g9Njx7e
s7z9eGpjHR47NzHMyRJ2D+EEFBkU6aQD6KUBJOuZeBVr4pCbmFFRphzD6dzMl7xBfmATHUbt8gS6
Z0qGc+48yPnFbqGP4zGmOJIBikTV9MlmRJMrLS0b9wDfFm7HtjdNBP2sBBIPyzfs4AUDxBv6G0PE
pPztmS2LoYPryqMmsniuJrst/xXAqAxS5ekZmLiNzIb5tANZ2M5Xb5uryDzLCCm0oc2EZ6xY17Ej
WOzDyjMmwpu/6x7gkGPd5K8F57sy9ZOQXMPu2jLIL/B2GHQMsAFiso9IxMIfk5KWHLGId8a17iTq
Dz6YDUyK5ALuKpQsWRHwLES9hILKgDhwwzWtFrGEjZAliuaLm9rCVRKnoYGwi6Uf7hcD64rJbk+0
oPlclu/68GbSSaD154wSAEY5zPQs89PPAqNgSxiCBHxR1Njaz+wV1ATfdlLv+UloA6GFrMtjwdJm
eo4G7ShyK8pmy5CU6Ls30WbKcyaT9Ro7Y0DzyMKy0Q6/CUr9ds+DjOVQvqfWXLlWsnvV2OxVOIS0
aCGZWlG0kYNy1T7kFsXxo0Z9LW3peG7PQeadmNhaU71eWcYG0gfvsk4KsXRinPoeoVyUWQN/F8Ss
/zevmKGx4xYwidu3TIu64tfHsCQLZgsqfHmPnDf1l8800PTU2y8JFZkKY4OxW2oXsRfFWXDhWsvU
JG4KTBl/XflB+W8kxiULiyvq1ahCten9qkGxadxbSl6P8cN5i5sSK+V5PkAmcZLfobra1bIcqQjp
ArrxmYUYb5IC7YDrU6cvLd1lZvVjaTPTM5ayiQdBpCyksS/T1r9XmstGG4x7yO8oHZNy6SSNd8O0
zwKnthP3JKNRMxKZikzJhAd4aLWSyFPxVqM/VWe8VsOVv2OEH4/0k8EtKgQnpgsgmV1X22UMYHzg
EWLVkeE8l7BSLAJJrL/Xtql+Knh8grxin4FvwnbFV7DxxE3LKrlT0TLhB0fmc7iYb7JPCFpVUW5x
MQDTZh9kDiFyB9QEAtYPocwJ6LSx2Y0HoOPpq4uGPQQ0iLaMgRzVg4w95IFQOPFK5DUOSs53wdrz
9IsYcDw+foMwPonKPam5JHV6UNi1l5iJk8xSaCFQJ2mcWPoFN4uZAB0/BCW8U9DjDu5QH4YmloOw
RBbQFFibKP364Vnrf/+quXk8gnyqA+pObEE1uD34XoGwg/i7mMdzrZCbMKI02ZNcDp/JajGk12DY
e+0xYJd7UjMSFrgYM3SVYdP3f0+VzuDQ8zlyYtvn7/eGG77fvvjl7Q3Kh0tPzSLrUUOCsG0hezAM
2khSHR+AX1hkv9wbWeQZ08fwKqO7whF1oItnAFacVWkDh/o1CljUM+H98F7tpx59MWNVmw513H8x
jfV+4LVm6fEhQHrBG/OpC/sbqvGIdY7nUlpgfUyrLRyWrX2tqcWJ+pClBMaj8kV/DeASFRKtH5Mk
G5hXTBeqkwgICigWDSEaYnbEIz4TUuQQB3HhAWaGJNcLQbGP5ydQEvK8WY4BASAXwba10YFyQKjF
gF6s5FuyUnONeEkYXjWZtrPzjZTA4dlH9YepmKdwME6s5D0oSvOuiXdcWSrC2OHs714BcQwKJT1e
sD3yPOqCktkGrZJpL/fgRws+Efi0qAANVRz+6BE0xHH8lJVcLfNh1f2FoFWq0c2M4rPv1JPGtD3g
VbVEWIN8WXYECjQ63fyaPNxQP7qIEGaXW4FzslmhatGg22kDvxbPBA17k4NvzxKsKGJ/vvTUqVKP
VuhG7OY3R9JXvurZWfaCycHsv1dp2FFsZhyraPnQ6GOpoTDjS/EeW4P878S88g/uCMQXWw17Su/f
+PZty5kdDgVIyGw15g8qLF5hk2JBBr4JrTb+DXv5DLVhxLnPfxQYrmTUESzMrxXxUmNfpWUI7ZpL
rqp86HwPzI2Kr2KiqhGSqdE042NJ0+msY3TT8FCCv8hBhkK/3ab0BRhHo3mKwS446rgakQUAj1pF
1PXyPfsA51WpvUjmwEwXxkNyCqydB6e+ICoJUaTIn4BnKe0iDlMwVHg8xXLPGyRyLHBkfCCpK/lB
GcsG7o6fl7BPXgEP6UuSPYaafsyQ74OA7jTxRXkPDTzem+QM1xojjhbdM9eP06838s5xA20OvNlH
7smiWdKT7QOfgCameP4SxRQ3QXRsAnSApganQ2FELdV85k68GPIm0f6Biyrrec4TRwVe4XZto7Ms
oCzCwVdL+CA48jk4U25joOeXx9zQMqfji9ACLmjENJfrzavDHECmnRMmlkB/RhHHG1klXyY7IHI4
jeKVjacopiW1CAo7YrH0huS0h6Nt9OrNxWEtLKxJfbYsVM6HnAcX6AaoEeBzfCm+gO6eyiqhnnmk
gWjCeHqd/MQm0VjPOtqxFI1EgOrAjduNCe0K3J183wjl2+BGOwzpC0ymfE2XXaqVTmO5lO6sm+D9
emcr490qIYuGyO54UDkJ7MftTN7H9AP/iQkA2pbWJXN0FVFaQNxQ5keHakfutnxEh3icMWOl4AtS
0HhcHgs3FWKxgJ9nPeTkIxgSKWbVsT5M6DZi+6cbO/KljiyeUqlJoUe6l9YjIOlf5c872G0DWDki
+ZhSLE2EdATRb0OujBwoiFZqwF5KIdEH43+OEm/5inLb2etbpAWsJu8xK0OBOZdaBV0Sy71NoDC7
MuFbpC7L5m3G+Il5wnk0WcZYtsCkkgjJpwrnn9YgyAyCmbRP26/JujYcU9zk0Cvdk8+bzzFAPmGc
dVsqwLD52/9Zm/9vRaVQXKaMFmXl5o0xwBhilCTcwf0FPuHx7BCJmv5KPcsqhzKRPZZfCU9e4mtY
X2WRkSoGgSEWPCpF4l1hXbO2m3g4sPTpzY3IcvY/VnWOWArH3k77onaKu6scfLm5LAzsjPDLsbcj
uaJJ53hLuUQsv80V2LgHx8Bl3obBj3eW1cYphRsBVU4L+ptBX13uxN8dwWtJHcz99QS6VbfvifMu
hx4551GJUFPKTkHRQhXfUjpwgqG+l06bisvK0IIj0BuuAaoBtv0iqsSmaWfK1fHadUHqySDiJbAZ
4sAdGpwjlDwW7OcQfaUY7LUs2wEC+qOUGcO0wH9P7Phe5tDl3tAZJdv3GvQG7YGEwRw0UNu8+sON
+flU/wfKiueuBiarpz4ntXVbsalMH6V+cfilzaUNd2pxz+cz/cmAw2WBmJe3iS8ESyOJKDSZ4/Mk
KrQUuP16NV6sPxMJqwtCyhqrW0i+pZe2B89702uHAPp6o/5KYVSD2hsDHXZzsSlR/CsjMFL4rlLR
VZrAN6RjQWC7L2nsOODJBFjYHDWkzzn1VzklyoNqsQLm2ChQmWn1q1jqi1hqTWf4EQluRh2WBMpb
YdVn7j7PZNB+Of9xn2GuA1nFT52TFwHirca8+VaG8P5WHSNK3g+EGKxclFZUYBwZeBSlzGeGHHwx
l6Wyok0yhkgJ0BwZFiPg7lcPlvYrMWQ7FhCbrj6rA0um0pMKQa7DF2UCOyJNDBZFANS1c2Lbc3Q0
pRt+jOopp+ktixVbqZbOF9mS5MaxTRpGtsHwLie5mdw8KT1kj+v2nG35s/yFFPqA2BeZCCLhiZhu
vuHz8mZYNGomjZxom2yGai26gNaWsGGKnci311Q2oof9i+JI9G3MkYPXU0LTuQhtgHsLYxuhRDaZ
FfCwWUqnN8vZswBqzc6yX5rhxVlPMJhYLmC0iEIQwh2ysCeZf1jGCFfgyqlAOCqdOi0p7DhbsLpZ
3q0jp0y+dOUgSDxLFa2iZMh5vS37h2VdKCj8ItRWXG85zVr+p6zgFg1X9mzFjk5UFCwUA0kjFM50
jerpd670Zz70ePXc96rG8JM8cd9mxPRogGQPMvYYI9j64K/wHWXp0KpNMtALHZaSlwtvqZt4FODp
8FEqDfwILzQa4LC+2F1Mcg95rickIixHbEZ/jXdjRPrABhpwnKb+6/wfWjU00hXKNlwvKiU8Mcp6
0EGUvcohn0W1ytItT0Qqokm2ShjMQEGfdBiyLBf8mA5UVX5UQh5m8KxIfWjioijjSiQMRWUTj/X/
sXRe3alqaxj+RYxBL7c0xW4STeINI3EldAGRIr/+PDP7HM/OWsmKgDDLV97y9YBLiNY0gZ5IYAlj
2ZLiflsX5omPV1CD19QTwrXcw5h3WHjKiuFbK0vqTiJJrvI/rDNZSPlbItKqaLRjS1iOPjkT891s
aHVbIvlX3ScwmcdZxGBxgq7CDd8Ckt8F4R0YOQH7E70CgSanhd3ovxUuGo8qpP5mUZnDu8iznHKX
kck0Im+C+C0fLcDLIloVWQJXz9LNYaaMXPuB/JqoJTD47ioLAGJobJuACUWyRVxkSAeGPsIb7JR3
QvqebU1fTMUKaC/DgYFBvsYWBIRC7Mc3AXHoVKRPhJrQ9FgI0c+Wmi1uisZnirAZgMzSrBaEFuQv
D/k7owVqdX8x1EOn5mhQDgfsnYg6tvCWk7dkVQJgNSXHAfTVCJwPbPBjFHCVLY8YzwH0oFDBvrDh
OQ3MtPuHEKP5GzsT4os17aEcMmAKGp5iFgOcz4uyg1uCSSIfYEenWDMDMtASYl861+lZp97CLWJn
Jt41DcFnEIvzwHwbUVYQGbLIKhFLqleMBdU6SQVSMP2WcLBmh6rHZa2/Ep2ZcSTmA6oXBUE4+FwW
SRH5opMMoPDa0pUW2yCFaDY1LqNPKVmqW57r/2MakeUpJBeMNlZkSCfUNzRjq3VbyoHivvLZ0/hT
LKlRrQmk65FCEJuvhlhLecBqiKbpk6qjQn424ouFSFKq0YBqTw+HPRR1yeYhwFgMZNZh5jynv6Gf
8ZdqgMnuLipkfO7+jBONY4CJnf9k4wHspBgg4LCCUAyaL8XFQgI9zujG0oMUqV/N82P8SNw4A71s
akzKKk0nMk0GHth5gdTmcjWTCuFYedrt2DpUm8iS+GiCk0BMQPXOMFBkJzxvrMf6hs3UA86h9UNS
bGrHWKJEQN1eNzXk9NTIRB+wBwNIxY6IhNUUnK6IERgqGVlze+wyxyPCFj0GfoMaIAOakIYdhL1D
JBHA9EU20uhb9B/BGhICMQEonoilQWSieXA3EI8+Cac5Fkwcniws3ekBEPOVIkFg3MjTieOKIhBJ
rc2IntWFADOOFAa7FqYUIZjEsvbs9ndjyfx/jrZPeMRcEuC9Rz/5cCqIESF+cOdFwF/ThwG5g8Es
n6Wnscc9EPI3Yu0TjwreBfvV3XzRm0OKHsuTGlN80bkwhUZlpcMYtU8SzKw+/xHDl9tEowBddNxD
TJYGUrv/h1XPajlrEJJPYkmhEq1vLXzb2XvVI+mbiHjRwiNaZPmkJMEtQTqakc/E0UickQVgRbmh
1cQ9I98SN5PVWmzrxamBwlxTkChSAQFOmx8ki3ny2PG1t5cUFgswIiY/WwperiIDQcTPcxn7IxAE
/Hkpzvi9+f6EHX3TI5z6RJmIrZMwgAyLp8XZaRjCqoIPBj12uEX2tBqkdWdvGqTkq61qE34nFwJ7
RzT1W3z64Andkw/1Qd0T3/Y8RjbvaYSKk6yKrlngdmM8alpdnzOyNQCToL0EFSTztIQN+4Djdqqs
g2VmGMduE5lc27K9+E4sz56HpQgfAFxm0t49OUMrVl8+7r3fZMr3A6ksxMIwsOhqrzFpzzKuQY13
i4QmBwwTC7SNcNE2sk9FfsmxrFBB7rAhTqr11mTvM0P5/kAW3giHBKlQGIQZGbeR6ttbZweWtZLY
mEaFKdUd8T8m6m6V452qgzb/SKgoF0UKHrgWA1bQh4oJeS3Y7fSSRgzCq+wJYH3b9NT074CGWTQd
VVk/hR6oNviWcwL3YCNJN6HGdEfXrD82wj9lBAtLLBtDGsx6BczpfwGcBGYvSdkFmw1avQr9WQuk
Rh72J2Emapk/1egEk0lFjAhsrI2wweSAYpsu4EmJLMLGx8M6GtA6HFVH6+aSsixq6An/GTfC92Jg
NdSy+o7DgfIbwUsVSbYnHW5BNKn5Ja0iKyV3Ly/J8+Y+hO6i2LlxDDZQKqz46Orp6UDx1egwoUmg
7eLbZgZImAz6TyNKrCD6sWEtG1i7UE+Avbgx5fwCBFzKgqJh1TEmww/zUBbKt+RRGoSUGRk+2pkk
B9Tz2SfFDbYh2o4Vto06ihHdJbsZLxLuBUJToTd+ZHzmhQl7MqCWC5Y9LtAAVxe9fjUTvxP7zzys
++drf3tivNovu5uEWEeOJ++RWqzaDZAcoCIg5wJC+jKBEitAMoP0XDQUIUUVpQRNV2B6mEDhkOSX
qsxeH/fJTx7VMqXyUCr60hofu9JGWsJo3hgHtD8plC9I5pTaJu/dKgoASLkH4xWNd3s1p0wFGfww
eR6gztbhw7deV4KJYg2ielBZGBRSE56J5Ies2lrIWd5s6l+NDoxXRmmHaBUzaok11aYHZUMR0l9h
/+ArYuN1Qq3zjoGcJQj2ZveW1MjOt4exHcInTAXRJHGmi9zYHzaruFP84vWBEjKcUR5gIcGXRq6/
VnWwNr/Fg5pVGSgapmf9UZapFOGqEbMgdEr3Jiy1EeFfVCC6HQBVIMUB8VAcMyihAtjVu7c/X6nq
iXyIhTYUGbeVLmX7An7cZb0QSO/ZQHmAlS01aBPjXxblVC8swLE3coLyIvCVRQmhn13yzg4IRCSb
cGHMNwKcmuI7pX/2OQ7IFf5nGf3GnoIRG86EMcTY2fvcGtFHib0G/01TsB1wWYd0sC+R8E1aoRl2
BKFtpXZQgh4cSD8fLXDW4igagD2Qd5WczTScQKVkIqTX0fwFXAkeHCAfEvSJ+VjnglLHs5NEaQhn
TyMBuy//9OV9ISnxp8P9nlaNcf+ulGKpsWu3aFuYQLjAeyxLYs+8+2VGERvx9B009jsUbFMi8fte
cvSdbvWveahAy+sr1BKaUn+dWMZanC2hkYnrbA3g+URcNSVGhhUrzgMHI4ed59ZtH6yc2BSwFNaZ
tdaZZxSUiuKtuL/Xzx/thuHxfLx32pvSEjuqEHmHy1Mk1Hfl046p+QHlRMuzcCAP2KGkfqrPealo
nxkFqU5GAJrzjuS20uJRjjvu3EjHX6xJGUQeZIujgaBHQbq6JgZ76AAKH4lnTvVm/sUqDmBotuj0
GiEaJMSE8Y1GNpEnlLlzRHgALsWfc/krGjblRZu2Kr3Y8ql61rS/V/BWIaqxfc6d/pKKzhkpJ5Fq
mdzWBpXTCsfd+j5EhKyLmRnHgjCNamjqVqjlZcAR58EAVQCohCdc6YCn7vQFwRxPWnifh1XPslDj
opewPpMBWK3jthoaTnDgbPKHWHWAWHNkVRsDAWuaAEwl1RwgFX0Q0IGwR7HEYhJp6JA62IWyMBTo
+ZZFuahTwsx7vhLxG0KCIs5sUF+gDexpMLGBwC8ehB+kFumQfzqUqzJW+PiOlYIah5hi+PGwdtIS
7Ea7Imq4dWSZbfpG1sxKOoQzZg8DxfcsB/SC4M00fkLkTGAomKjYVtKekL91hkOPbUyOmM1gGD8q
hqEUvrAG8sWqU+S4FKvWDnQWuloXdiuAT/UiQ9FFYTqkQMM7EeDHEb7si7uE51AHKct0GdAyIjQw
cgoV5xFcVpFTkN6aGBUPW+Z5HJukCcTCSYvwBpr7BhxcakzWbNAx8+etYQw8FUrIZgjXceo8iSJj
mj49kWk1PwKLKJUrUkeb7KthPaLBGJBSDFoeyGbns4zhCrq8yd8zyCck390Z6Ddi5AFS52y9R8JD
gRHOaB3iWSp381GkajGyLqsnviIOS4aAAtQtLclyTwIn9jqGVoHq3AwE+QYS0mi5BDumLa1v4TeB
cmH0UxuPMgL57E7BlXyG3QDHlL/N+ilFN4D59hALKWT9DhKq8mW49N3wLgxdDElZJBSHW6tamZSE
hc1021bYFZPNsQB2QMRSyi2j6DvJLLDZTQjNyHK+VR9qKAOmQxMETj2Zj2GFNV1BhfDpibMAnYB7
XC1SBXp2T7cNjgV0r5gF10Rfr6RA1BE3iK46iwf2UsJSvAZ8IDiAwEeHnnrqVuDJCy7ZLD8k5VXF
okh7ZG/6gFT8t/Ke2GpUzUT8ALUF/Cdlp1Cx9P1DfQ1xyLZeGIh6MZWMUVoKOHJRIOOD+GmvYoip
masnRQ91j0nwWzXLQbcxZt1vYAbbeIDfGFY1FTgkDL+y2HifBSWkJhKL6VYQq6CcKKzoR9p4ZmKt
KxV9uHnHzgagEtEy4rTE5LZRRLnhmilTLSyp3IiUssn/SqMP+iASeqx4TbcGlSISpgnUCnPeVx/l
bs5vdN8mVOLR5aWMI4HPaLr4nCEUm+FTYFFTFiOG1rvOCkZoKjdOqFH4Mpx8WQM2INQo08I3apGP
GyU87WbR0lW4g2af2mPfLjqsXMy0OMc5/mQql/bMKOnStAS1XCvxphKKMkyNGb/ubi6j5N5GFefs
EPshznPmJppnXOrjr+axeZD86+z9Q26HLX1GwqXpqYGWwAkDwAGR6UDqqUHaMKX2dDdlILQgUKfB
L5kqXZO8JZhbyvSoKRY1poq6er4IvwktAuN6yyF4Y2tL7G/P2XKAij4zQWINm0b9R6eRW0s0FQAz
D1ocpRqdvedek+pIoC4yFtvCQPgCVHqSIEM4EZpfMvnX7NEdYIBbhJAJNOFjwsxxDtb8IUDIlQmT
rDYWgJARIoEUQuhPuUA4noqViIkOpHT0s3+PWI46nS2Jf4Be1xhhSRQZmzQiklOr/YzVZ03VBwzT
ViwflGnqEttdSp8sh3LbrbUboCdydG57+9XaT4y3mInpUQb172DNmhFbs1tPE8XgiWIH93GERV4Q
ZB3vAQ7jxFPw9ViuQY3cCHzF5epwEsVGHbewP7GJrNGtZmQ8Ul9An8ewA6hUUe02LOJZpDHq/Tzh
6si6akMvRluJvYM7JWhGg/DoIKQm2xUPRwDuxLpBDloQaY8qDfjJQZ8CAW7kXol/soVoSsYU8+1q
Z4sPfDvnOsIShJncei6b4UMROUcvSkvY16UUraVQS3GZspHuCu75KxJIsfMiwsdcwAn6i1YgHs9Q
Enj60roPRIp6KCJGq/jRlMmjlVhjMQhdfdKha9UjirwnUd8dGS2AzmJZClRiDhYGStsS6N++43EX
v1LJAx5v70/crRM60H/3mNpLjFCkjsgTHC+KpGNIlUs4Zo1UbgfaXHiG+qnyjv3p08CN8BmSTo4j
GoS9KyMcJdqKYvXWnJTh5mDrS+OXVTWL3xKHIhA1aqTSEH17PHgYNSWPOBgNyP9UvevjgG2SoUTi
42mG8V09rdAGxB+zKsUYLlHHEM/XQP1t5BJlxFNT/bbuBDKpy5V9nOXrDKp0RZcwdoDLr+p0QLpD
h/yAxT2PnLzzjgqh3PWeqoO+nbcyuZCUf5bxsSTwKpqTZr3qD823WsCkFsZyAop1v3RNmOYcp7jI
9laeWfcJWJ4QPURQIQyjxKpeoTtoE+RSNycvG0RBMzMW5HmqGQgkTGq8mTzVXv5pSZFU42rdX+r7
I9SRgKzT8zgcpVhdCbJ4jEtXr9IotugMyTxsMOozvEvC4kk+ZZJ51SjjFY7jgRLfELcl+OEVUB5g
tgzCz3BaU74VDJzXGo30ZiSk+5nYnxoshJwpjJ/Lh3ymMp8N1LUMajYwpcGKYNp6Q7kSSnFMwBSz
P3fjPzVmfG5TokXeA/fGANeGEPpgLpXWb+Nh2QO0jS8zOBIB6mjqlFZLAUG2iOQWWkyV+mLgF0dK
bmJim3h70Zkrv3pST1VD15t9j/WI4P6mERnDlEpI1HREmWiLstSbOTVAfStWAHGtrBLEWE5nhvfq
pI4UAIicJiguAkCkSaifItNq4CKqxktnHl7vNS2z6kMBJyAmBbVlIMu+4mQbLktkHIIaIwJL8ecw
kX1grDZuZ+Pmtr41oXk04E2DNlBzMoUZ69HkvlMbEgl3AWqnZLcWSQzxn1sB9OsapKh7+plNtURl
wJ8dzFVP5IzgXHQJ+BS9t/oeVCVXjWbcx6hS8aQVldFEG5p+8+j7sNXBN3Oa+PbctHm6N56fwnPo
qYwRtMueNpSgvjpmu59lY2vRcx6R8STbaWdCQYOTYRYXQMJelEyi1Ma0vHxDl5iuLY9I2ANPLQHH
A4VhHDi+bzlaQ9xeanw/ZN2eYBUQNGr2RxGj5nhJb78dtYJULZcoSbu8L6GiJ+aAMSuHxsz2qvOC
4g/yDZO2KlQ9GAf51DUgBqZird0RI4IyI1QtLCCmUv5asLo+FTXgbt5qFE/ZUkqoNgOCYRn4BTPr
RfQG8gDhDF+AXwV6k/TcB27S7J8jmmW41itLRIrO/Zf923/d36SP6qV5q7+SnbUfHHdcgbjepFG3
6lYUqSO8i4J4kS3tVby4R8nS9LCbcFsvWvA33wmtZbFExH/TALhytY14+qtuW+5vr9WxP91ei0v5
WgM7/eb1Puylwruhw/Eqvcsn5116J7U8UcI95R8go4dD82mf+cv8Nr1BTjmMOwlRrt3IK6bouUNt
MRwOyIhCZfKIgBfzMgEQNPMqX9utss7303JYp3tu1ZEO7hYJuPqY7+NDsoI0tYZit6W6hd743loj
xbICRxYiLhooCyRVVvEyDhETR6ypXN+WcqQssqgLk0Wx+KG1tqV0eEjgFwFK8Gp8G3ZWgGVShNlj
WESEBRuXyeBzrGRxXz7WCCbzJhtJqoAyqYfW0zr3k+BqLEiTtrzLR/D463ZGUsGTvGSbhrWXuR8s
X56z7D1Emnx99Qy0UA0MNAnLf99+FJY+to9hsbCCmQum0ZRE8+K2RhtKctmKD3bk7IDsf1MAhT7z
+I4/p+/pPX2d3tEUrE/taX7PLvmr8s6mecRulMexL1bQNbEWCCG+L511tdRxI3HCgiebLMcAecFl
tkQpavPYQIWqd/aqdp+BzFURXUVDNEX9borEr+tBtaw4xHOrrYsVURRjBXUO7jnto/247bfVsVoZ
S/1H/N4czZH9I/PTZg8lZH3bT7ZLK7w6IunBcN1W6E641VLeiodFTR6VNITeUeZcEq4saBetwMjy
FPO9HQENWMzrdpvxoBkFsJld3LDXZsSDWIPTiAoeSsajEYIdES8fmpqnLNC4CphJPENtgcbaSlnl
u3JH3eW2c1bjhrR400W3XQbVyS132kpbISG8kq8zKqTVBs/MDTF+BPspc5UFpoEfhePOCyYjFZNl
x0HHkGgAEkCURBqjbCRnc5H9RIQLk1MOVUV8XXBinmf5m/Fr6MDxnThaw8VNK0yuNz1ac2Ed1ZGz
qCNthaXJxuBaxE/aSIZGhtFT5KwwZsbDI5i/tIBt+TNfSgsMAUOMDT3VV33No9zlPUN0EP5e2qKD
fRs9fulTpl/jByJELp/Yr94MDl1xcG3VlO4znFfI8v5dmLjo8ZpFMImQx/kdORaFQmiaQDwvfK4i
YpEUQnWrgs/7d1eKTbGZuF3oiIZIss0LKNEX9RVHTX96SWj2o0duBMoLgpjKy/MgH+5rPbpSnk1c
N/+2fce7Sl6xeIGos9MPP2bE3uW9TMtpaR8kr1pU2+i7c/fP4MMPP8i6XBxQeUmsU0x7t/IKj1JD
RCbFPEOvyNWZZwgu+qnv7NBB8giAo9saaTaX5GjLd26xgeTDhBINX5d+n4fN6Hr8dL4G/rH3sYnn
VzEX4E+TOU/9173xN/ETVhxugcmfow8230fMyr/tkCZ24RHxgpTuKSuSv4jcN2zcT9sNVt4OPVRu
fHHAKNvLXXM5RjSyOQj+235yQPDC03iIdHV3OPRyGAoo4j6zF6IBe54CZwEaT7zOZNs+v8kLjkcg
8Z84EgOA/+S/IUAnkvPQO9/RYvJJITyFYwP/2z4j5Lhc8V7KWfyZwFr2rQhnAe8E79PF1dnL/PG9
2HNs1w4p+XnpColnXvQgXUpcm8nr/Ctdj5d30+VjfX6hzeCCIPH6deJTiYwSv+Q7/FBcGm58PX2d
Ko7027uF+48T4WzBqdHc5aDoRXiJjzyJJ6+f66fr+CNXJN7Lif9+g+4VlyuOA7XFbxaFT4mPo/+K
fxa3vY4UT/m9f8UuOqPMEsrx3Cvx993mxhUbK9hqrpgwX+Ipkq//nR80H+egCMCv3L/y3eTd3Os7
RoS8xFWpS5Xr+e8q1D9Vds4Gy8PTAnEAcU+JdTNXnIo5x01Gk4THNQUoGvkjr3gf73u/9+29zZhi
UzhCkeds4rGKsQS4c6FzRVRbomv1YW5oe0Xv7/h88EkUr4tiTotbKue6c0aCjAARaKzmwxNmaeuZ
0Uu9gPGuLPfh9xr4mXc8ouW9XG8vQszym3KeE+KO/Q+RP/Ttw86Nz/Z5fku9/Vv0Ei3eN9VmCKgt
hPFeOmorsTygt8ZLDGY9/FI3X19KwJ1t3M3mZV6iX+7CVWWPqi+ljyUNUqx0yHzx987rWenR0OZP
5EeCPMz34mvJV1A2/KT1mn0Z5uHtVRyhDPnpHjK8j4ucL3YI2rQBBVS+4g7Gf/OSM4jf8tuFOAso
ed4n3gVzPEzZa9krWSrASTFZHGYxfGwPygcFuqBg1kPE81HqDUDLLMSLaCKgEBVO7+ymaJQiLy/x
LoQGWCQQ6vr7zvlbJh4cgg17we1dzqjpt94txLrYG19gqrk3rkIcrj1lKJAr7n+fgE/FO1i3mEec
LQ3TcJDd9BXJcd95IRLkYrKTWO/0g8l6Ix/GTxPp+6D7fP5D/e7AChj7LsvSD6HWy4C3wcN9p+F0
ZPXeiREUM9oANvn5bmSVES+UATbIrzDKRl9sGbYLRYNX6p4qf7dc3HZfD+90uq1OD68MvsQiJlZw
8aSZHzzc1B3df6VHDsEr8ZlVX3XEANj/NxBWYmr/G93X1Rf6VozLdgMv3K03vc+CzxJpvrI3RoeX
2X2jjUVHK7rgkuP+GMEBeV5en/z//XA48HkO/OhTDr/uLmuGuUyZ0WKdGP+7hPFvuVjdxaJyc99L
9wo4fQn5lHFeeWRLp4qYkFvzvli4UfRz0P0r69CVnIjJhPEwK4GY8+I7IGp8RhQfFg++Y4sDZ+fF
S9NNz+o+2HS+WNfFHLyKdXZwOY5Y69mZmZkVS5w4qLSVtmwTntgTJs/ZImJCOeVvdRarC+Wet0cw
ea2PM5YHSGzV+p1vbdkMvZq7BGqRFxc4uGb0vpsCPjeI2lfr5xYMi2GBp+X6v0clFkJ9k68Nb+Yu
f+nsGsYK/+a/LdZ+JRDJ2L5r9iw6F1zgvBKxJdn/KwLtsKY24jofwfgB657Uhrs3BO+b0l3w6cR7
QEwzMOTQWYgtKvs3B18ilFACHoSz4ItY8zBK4o1iESjYuf67O8CR95QOdffahebGCMzUZasmgkOt
eUK5l87wDzODGR7ut/5xfZT831fJP3pxAJaaRxsHRHPRP3V7Xlv7j/P5yP/ONONdc9sF08dtA4ce
6V50kX610F7Q4uDv6eEZMJZmX+aPmB9eJHeLoAX/eNHCvc7SBlXcJQRzgXG5OFjsk93gU5/87QOR
5mhXWt/8O2DiLhg9IKH+gxecBb5q++kK2n8lvpNX8VYcQvYcV+LwU5Qtv50wczv3G+DA6ltxs5Xi
IlLM0iWyImiG7i2sVv2JyHfNT/ndzBVhvxij2GeiUv+j+4f3982n2C/FZvP1SQjAw2JbEgtp88Ji
7sfrz7/hJ0fX1meEgNp5EQNdnIqVhTs8MPRT3BTETxn8C3qfh5+MkYhOErY7BEwVwB5XQS1WZbA4
1Rrldn2NsYCVbwcI954UPJaV5zq7+7ryrkbAaBDToGN/oSbGsOYrY7ZipHS+sxXDXMyd21J9ffA3
Gj1vEqeevkWUJXaaPAy/oy2s9AOivmzb/Tpm08cvju/qpeGaFwp9J7zVA5TXfO4/CQ7y6Utuo/gU
f2vzVoR3oD+YzohVBcWFrgB33lwkuJRQF/bpV/hYKfAfHk68nGXjm6duJa2xTPVlEGFevqB6GtiB
tAGB7tfL+QAWwLMDxE92hm971bpbOct6yc889Oi38a78Cx/EiETZn8ct4sdvOsi8xOM2lop73/Pd
f9spgaWx3u8vTy5BWj78O0MHhys/3aSbhu/Sjbkdvcanu+ODswvtI2MvGPz4iDf5Rhybzfeb1YLH
KMYEkenJ2nYfBwonbEovYrt5cU0/cettHmarlsxmWsN6XrMDDO7Lw3U/oQu6X7vV7uYaC5MocVrp
LEWZN73ob7D00YTm2e/EwEnY6N3Jh0UMRcVN38QcALIS3DbNBlckPgOMlkAs8PauPGH16PbL9puF
dyGCqsxPV88lvhKfzoF/cc910K0aH7IS8wYxBd9ciNlxj5h8kvtthTRH/u6bgokKtK1VKwaGL/bq
jDkk8Q7ZS16Knb0gh/Qmbof4TwlxSAhKZvbMn9yg3X9/wtllmMhe/zc3KaB8MTf/Zm3HDX16zYZ1
4mpvHx/Ejv+Ov8vV6vS5O50S7/cfgtLsW/QRXONVc6UlWqK+s5SWmusslVc0OLxil/4rD9REOSuS
YSDpyH7p92J9vsRazVM2U8RX3z4Xa3QR3rTNHI0vU4T7ZmR/Tf9Mj2qLKyISQPvs+86641Nqy34r
1jzxMxGviDhIRDSg/f5+JuIdcU+6besp3Jd+8a35z91+/8b29fJzYLMBcME+kUXSxTq+7x6BawGU
I3i0jFBEksgTE84/o3RNz67+FBHnf7F99YnEQiB+s3zRPAA3B/GrhlcfZJ/CFn8jOQyaFwVOr4sl
Ywh5NMxfoI/42UEkDiJXUcMhkEkPZH/cTGcRVYgMksPVbnEQivJ/4Wd1yHfFGz5PexojRLXZ2xAQ
7TfuLrg1/xQg2V8V4I6rcxwCVQY3sdBAfbT1Z6p+5t13Zy/sV7GgZJv0F9H1xXOfRLr+olKBlUvP
fk3P0qVjsT+zufUf5h4Fo57mpwV3EZyy6zDyWDbgPtIXFKouLrKaWJbz2xj65FAqe2iaPv+Uoq5v
eu3J+qY/gebXWb3mZ+04/RZv8sf0O5yzg0HyQE0Dt1b60aqbohQEjysLnp3fhi3mV6WXGF7xIelu
zUlPneQjiNS/NyaqKkj2glCSqSuUtwZpDtooVN2b5LZsDCOaQLtVTofjFab35aKkhmzPIVxBez72
eUmUlMyHJ5DCPK/WZbV72Ob5Wd/fTHNCIIFieONYa4PmU4qO92TuCsfYyUWLbE+2taicOzIadSPm
IjqA3J7pMmBnc6cyTiVaA+XwgNExxtoWjtCmG0Qj96cAyy86Nk+k1bvHF+QSgTsqpMGX0HeJiyJK
hvlsNZQjS6HNfX8gEE5jci53zUTPZKCU7LDpUEoVgBfxsbR4WhcTe50O+aN6qedfq0KM2bqkObKl
+VmBH2bS03wA9Lar/mI7Kk8IHdYON54JCat5ayYfVp7sivacDcJDKoUwf8zA/5iABEB7di2ZTaWj
mbnguDbOoneaB4CNfAjZ2Ef62MhXS7X9rgc6s4hRl7RnJtESogRP2xhHVJM2i1SYKONsrUdzMO+f
z4HtktKuACTQtmigMYIVFu0ngYxAkEZgHiKTujvVZYmmQ5HSYn2+3E010GRcfGBeLBGG75Xfrnz6
2MYCaTbvzWdsNceSBh7AyyQ7glw0dNXtVKKstBR8NqrDPFjA2fkZ0AtSwmpuLaxBOZVQdpE4RRkR
gu4IYzSzgecaLzy3lN7tjWugGQRr7vmeQyyHyjvACEe/qPwY6lAxOr80YzSmeEgOilfiPZ1Gvly0
/vCwfdpXz3u1RCELEByCf3KNJD9pQp1HaYIZuEYdgKlVAvV9YpKWpb3bddta31TKq6afgUiiWgRK
aS9xatFY+esr0+ArM8Z/U3lPE120mIlfoKYInbW509qAKZIrXs75QV9AybSUbxMnyCn1RDe+1P5r
l+fCg6nHRECjo/DI9Ne0alCfn5ZWQ5gNZAJuXpMjmAa74Ggak2/HlwfKHALVocAsnLHVKHOw2No9
FD2QTpv9ecoXxXRfDoUS8NnnO+DWDr6gjmOFZ4lPiU8z4B+GeUWjlQ4LXBBmJ4p8oeBoCPQeRuuI
LG17B8N5Gt836vdFh1F1MqOSCFe+EoL2Uvs5GecWq0UBh2gAaCb1WTMNABessei/AH2zYfLRFBQ4
Hw3oWgzmq+ohpmxxz9zRLk7F1bXYf1GpUzEgJhJhp/2I7QVtnxs9IAFXatvu0EMBUC2I1/ft7Vku
bOtFNpulYJ5z6ztEFtFu9pgioWqpWGidVZsRl1z0udwD5SnNH8HUT+XfaTSW4IKV5BXsEh7NlxRU
t1FR88WkW+sI4athGZdEsk3yItfPjfnIQ7p5aPHOgFpQEHRV659qt7tC+hFtXlR/IEE5wOygVd3p
/pdfAnspOquKRrqVvcw27LrGAAgGKROCyIg6Ze3js/hAIrs5ojiJLRcxNwSueJiWGngiE2M4Fai5
0ur/rD7fKfgscfGzhBoCzSn5YtTDsTyo3RgqoYnZhMMeQtPNYOw/uFMS3TviwkIVZotnBJjGIH58
g+uVQJEoWrztb/kJnLIzH4XqGEiEMBslP3vS/mZhBq16wJwdjfZfxC/wXPpRIYPkEjjljWF8iIYj
LFIhjGDopw4pOdFQm4yTUHIGbBWKXlg6HGDheLTjUFr0ISY6ylEy7lFHP8ROdb8Eai2QQNrTXpd4
T4+jG0OrBR5yMDOa3berPCJnnxPMT1sLMNONlZpWUwdjoGkAY8EzUYihDcqEYAXFWNKgGt3zAAVM
oOXbLF0+MV/rEpyHhBEO6AgXWbnb++0dP5n5JT07l/ycfhWU3r7sa/6lXtNz/ssW2340v+oVW76P
+28LMeP18YsOwuNLv06c9Aqz5V/2OZ8xVX4fPximpNO/ZMKZEajXggdXu/Nv+YWbEMIL5vXxy7C9
fQFSVK/qxx0az0fJqZ/X5xUPsh/5s3kv35Ofx3fzPh44VnlmITNf7beJapWbvzffVG9SfgfMq/5P
OiNbL38KCBfTXwaFBrjRVb7zj+5Feh9P9QVx2v5ivbdMycZvf4T+itteJrpe+b/2kkGVgGW9KGjV
gYHxnPfuMr2qv/pX/5P9VDxh9/FtfA//1NP81h+7C6dpTx2thIL4TUNbjqyFStwEqtYbnwhkBea4
BFt5QwmkCWXs6lXAm8v7fcE77zjfmotqitQmLJFN7cHrr1Bhwqnr3izVAst7pkU4AeVNV9B7eJcy
wPhCnj6UZj9+rsSCxv8ZU2pQl9dpPTTwIn0TD0Y/QzaeAvJAU9nvrA1md9BdVFDqXnkuhmV3ZVbh
HtMOANoYRb591bDYnum3oobmWtAvrmIIP7EtQenCg6vMqptcVeJwKvW7Z+3L1Mfrjx7SERvmiS/I
mQ3cemkBkw5YDTtVO6znyW8eAM8DC9k52RtJSkz6mh5mYwUJvwoEI1LqnUHLDH+FL7bDBHsLZgQT
vF5zhXoqBO+Kg/5BwCkwygJK4J80YHvu9NMeDHa0jUZBt/hX/0s+m8mfz2xLySduksq5YDTiM/98
SxiU/Nj4dX6rf2AE8A/+bi79m/LSfJtv1eW5T7/kD/1qXxnODEQ6LGPvxVfCW+xartSEQC7Jn+Oh
/xg/kn+3S/+d/qDDFcTXNgPw66df5pWQkYvUfmdRX0ZoFMdx4WiZ/KPwyz3O/tWPgFDq3P4bqNxI
R94WX7Vz93q7lB/aa+OTlXzDX5323O/n6/Az/Thv2tm+dm/Nz7RXXvNL9T5ftWtynnG7QjX8dH+x
xeegqnDu3/p9/D6cxleUsqnpMcgvj0tJUaRiZj6v8VU5Nz/a5/P4+Em4AvYnTnUdyDz5sL/kTQhj
HZuvx692Hr8f1/bXeAPg+AMAP/95HJ+vDUT0T76T/nF4yQqc/5F0XkuNo1sUfiJVKYdb4wwGTDL2
jcqArZyznn6+3VN1ag4z3U1j6Q97r73CWSEMDHg7W4Q3Fe/He//inQpIOmTB6d0Szd+l/eZPKef6
BnEESot9mm/5TeVHzrEH/8kv7k/C4w3+1Bee0gcleXOcP6yT/wd1+IhjNtyFr+6N/Ksc3ulLfpoZ
s0OvXExn+yO8cjBhvPBr8FZ5xPmJ1B70h9MvBxXxmz/+H+/rN7xOv/pZ+5leh4/8Ql2HAAcc75ow
zTjBtb4MH+63cY/O7ZVVc0pOOIrlN51UC2jWPC3/oh2IEW6P86d9cs7z2QCHuxHKyQsZf0EwvoMv
Hl37rZ2nj/Hafei/HMCsioZz74+/pftx/pKf5MSfC5gD8RWkn7MVL1Lyb/7c3/4+vKSX+Bbfunfz
l7hE+hDlUxSoLzEHK2/k2L1PH5Sdr/ZPyn2D2mah/6DZIhbmpJ/4Ts12hsh2wu9tekdml154+/Gl
vPFzJacZiEsJVrzo8cX7k7/3xkdMflJs1R+a15mPXV9bWf4fJK+yCeo3/r4fhXwmltGNP3Lm948g
rpj5vgcn1E/zO5t8Nhbj2fhwUSaz4b587jh2VfWDrez4mpyin8Y8FCcWTPcTJ6uYZcSX3DIsjx/I
J83PcDTex9fixzjzXMpbeZvkv6c8CJk08TtUSJf86fBW3e0v9VO/Gr/aezg8pN8oSpK7f3XOLEW+
IYEYyYP/07xmzKGyhXFuh0X5PQFlcAHpi5jt9MZKBsqh22NAOt44ocJbp8KjWGQ/xnsaLbBi/GvY
rXfngxXNuoZSjnxi4XykPNtJtsrZ+eDPJe4C3wP5wMnJ+chOXslDTk7ji3kx/ngP2jmTNwxoHSws
9vkfa44qkNidU/cqZ5Jxtzlo/G+NsyD6LW850p4ztnRQn79RqWbO0r4Y7zjDp9hMc+EBgcS7llr7
ygeBfWP98i8wPvCLZOvyNa+Wr5Vfl5qBf/seMAf5md6qOy9mugcYW/CRuXPhfXMGIgn4nq6QLpUC
4cCKPtz7Ha7N3bUf634hpCtKswXlmMcXuAzNC/2LVEX3HkdL8SiFcARS9qt8h7/qle+pXrVTgYFD
S2G6CM8Od7y1Gq58G+0c35ITXygmit6F+lWGG/iMS/+OUCZiwHRvpFiXn59/8qJgoju/yHn5mfib
4j+Szf79zDiRRdw/8LVRVL2a6bINl9MVs3seF//s7oa3CK7BNefzwuYE5eYpBGRnEna1Cq7jLwrY
6B5yDPv4Cq0aIZli8oJ1MB4EGywZzIsFbe8TVQM387L4cn6dX++XxxfXS+3Xv0RXvg4JqYDqxV/J
z/vOa5/jp+qeN6uZw9K/9L9hs3KYnHxr785Hf2ah1kv1WQt/LZ9vdNDNi+8/TtgXufhshXtMTYe7
rr5ZAEbJY0Xmp08MsPIYAHhpawCM2iKyAbA2PYb8DdYJ+3JkRKOxm7y3YcCr6LXn5VOjest6m/8E
t/yn/qGAK3/yH/08nOMTh+V44ki032tniRfXndk8J5P5y/3mMhqXk4runPKf9wB0MuGIgREurEKc
KcijeaDowlKVOpDDjD/TjCduZgo5k9SW+UFngRyGcsk6ZQPxT4+Ake7B6BYO/wMXRdjPU2Uf8svo
EnGqwzn5WDjQxGSHAVb82yp/Ggf3T8WAMIQyLG+0uBvv2an6aX70H+3TPSn2Q3vMzt3r9E6DXu8V
Uh6P/XG8VNrCuHXKEi/7jhnveNaB8aWqWVCFghVnDy0cY1APerNOxV5RjLBeJRqC/Ime55zFECds
NOWmvzIoejX9yU4Pmtg4czYUOKtyeIERtOa0DaqVQjchTnRt3rzmCp/rMUQn03aY2MgbvjXqrazg
ooX6R4CEGCIrGGyJMkmfll7lHUW0MTiU7ZQUbbrKChv7+XlZUK/nAFOJRRI4ycoE/+hPam0ClxfR
ctJvJr1YKRqS+gh9EKI+vjkweeUn+XW18in0UDHQi0Zjs67snadyIGTpfNTn5xqTEpXAlew1ashe
czY1VQpSmjZ/94Nu0UPKUclQNdNzi21SD1ei3JAq9ekBr9UVodocfsa0MBkmk+bwatXMNCztF9xC
IVsPHTX2GKOyM3E7AlbBJx/dAwxP5KCq125hxSXdtQeRxmY2ep+qeR2qYMmxQ1uL6xWxgDsPgeXs
vLbToUCJMM3pSh9fofRONYRzXjWkTJMXbeE9sdHieVln97ivNyKsGiPjUBntrmLyloyi1RqDA/Kn
BdADZlTaMuo+FAo6kZCJdA2ur0UT5E3bIQ9WLfGsaIXRhIhnSMAkTXkHTsDOdBmr81aBhG8yrMbA
gzy04bNG34i5pjwQRNwzqIKF9W5uPU39E0b64BkbDYhDmPlIPGvlYYqCLQ5kqxaTZ2FYwtMmjYKG
+NMs4VzhqxnV7cJXnlDeeqO91lgpWWuZDyKQMkxxSCSI4FCZI0b92p+p9auKbzPqSLJQkYNl4egU
NYd/Kr8KPyuz3vGTFVy6YwmenB9TCwfOelNzN5ECg2n8SrpLBVGGo9IXQ6mCDBuK/05NyjwdC97P
4jGSn8zivapqvC/iLe5pvbpPQzjamrv2ya9SjGBtEJduKuGL/j5EF6UilBhTMAvG98RQDRr8OOLb
zfWg2y/UEsK4R1A3lRqzIH09UMiDFuSU+LpFyCnwgoUlfxeXAEdvqQLmBmvfHjGqElxhCn8g4KrG
RZAv6MnE7jXzxUSOFiIBAcrehy+iQ232fo1PEpMm9K2Wfkh4qKMmzvagTmWNZYS3YVXicDSsHOSL
KvqxDgVGrpd7hC1KbW5H79UCpIElhookxTZmwgtrSrkjepZsupFkLvH8xztsh85rjqed2t2ylt+M
Av3ZLIktZj4/Bzd2SFj/2v6hmZ/FLtAC0QFN6uZu3WfqsjkldoJlXrodsQJXHLGfReIN1hGoVF41
3S29kPoxaJTFk44PxQ2dYetNGJ75j3C8c8Dg0OXmDNvyahoo5Js/h+jfAo/SmcaIeCiQappGMBWh
w4MhGBg2B2Sc2eX41ujQn4nyTNs3cq5FDRtYzWZqzL3oK1wgzwBLTDV+6+dzGb67CuO1pn/2T57R
45s5Y08WPPp8A+CmTTBZT7zKisVZdx8VbgOOYz56JcZUgHqEJAbjQ0vOc68wcWOTDyEq3+w9gsef
FtnKN7wH1FHXwVy2FWMtLTnzEFa9geZwTH76rNoW9Xaa4Hra3l7QDdd4Dg2M9jvmaAjmQ6iqlrIS
xcGUzE9RBLCbuIC7q8ImrTfZ6s1V4Y/NRoEg3HwrdOKpw33dQbUq05OoFMIWtOvoAaso5fxZT9GH
36sPIRYc7nS1x2WOz0QHokOSHJuvj64Vp76OLDjX9sr4V1jPhvts699FQtBAvMcKNOX9RviRTNy5
cT09d1O5LKHeqbxu00btaSwGuTjRiWQTcCw1du0wiVOObVMRQaP+hclDR+oUHlIbQdByRP9pw0zE
Zw3m4MqiYI6Xbzg9qJxGCQLpqmN7w3YdqW73MNYjDzS7Db5BHPXiLZ7+tOkiyqc6bvDi5FTm9HM2
PldHYbWPgw0RxfWfrLTHuh0Acs5XhRijkv8jR6jrj886kuIy2WvZxgx+vSh/qDDTdUp1YQTuA4zj
ItrgTgZmmc2vJb5oTnDwG/eBT01PTdZAxIioPWCzgRaw8WGD40WLEYXP9MrC1cM0q60JqG2OFm65
izacX6oEF3Tiu72MTXjRUrw+rkKc1kaymBT0s/lV9DE2dpOR6ZCWt1fqzTj/6Z0DeAmcM7yJTE0W
h4VaNbKap84cUDRUb7j6Yw9T/woo6ujMTisoBmi62IrIOVBoYNxSt/kmwDG+MFajU0l0RqZDRqP5
B0SOWWno8HU49FMjawGonfUdyPfLDzEuNLU5bmyGaxNXO0dOwvjGdpxHpQbHZn0bxbYsE3yGqH1K
XxTfBerKtGVynQLH/aYNQHeHDRXDiQi5D4tEQ+rRElXeuW9h8xsGFHXpTtOyLa4JhXLQyte6ZuX9
4X+679USck5F64OOIuk9LMuXFQaQqqnusWTBaADBFPOVAlw0L4AuzQyBIx+eI0jBpglFrQ8WPuv4
2+QHB9JWY290HdE0ymKqGywbWXhYBcKhT9t9YUFBcraD/YiAR1G2k4tQ+FZxhaKlDNdu/qZ2cJgI
kmmGRW47iI92IvfPtWnZFZ/6rH3pqfUm2lOdVkEv8MH7KKmZI3cXMTPyZ/HuW3nec0rxTmIBomt6
QdIMPDQq2B6pN8fgzXB/YiKZE1pXk4aMs3n4S6hA7x7D/C+ht5QxAdY4bXYM/PfIcxdhxcpP19yn
HNF6tTHC65CMK0w1GpM5tLnzAmB25FTjkdUbjZ/FCcFuhRMAczHGLhkiUC4LxKAPeoUHhskFSHAq
0DemHJxwQbKPkTsjDfPKYedhiKZj/kyvE2vak1/+xdp4s5UT62yuD/HMVcPLycmxzCcuQoO5ZTdd
In3fB/26SMqNQShLP2BMZ/7xvKD0gzeDUJrwf8xTpZYvXo+GCleOwCMFvVn2qD5IChC5v80FOmYX
3zH/ZLglAmEZqIhoXE67BrsSMnS6DhYHygFtRt3RpIdWyxjnQVFT74nv7o0JNhxDKz59wUqOtS8L
dlGP55Mo5fj24umJBZh3acGv8bZX8We1H9PkSW+fTMxUnUcPGkOK+HmKeK3bVF/aWIRoprbsyxc1
ogJMiFCh6jIwSsDy0LbaL8sEvM0m7ljPsvddGL+EoJ1jr6AGQwjLIrIpDANOrkBE7VX84eZUAFO9
Ndyd2l5wSs/JxC6wWh6PJOfqTohIY6Esh45somvRkAnmXkPVQZv43PjvdRN91OLpgTaFYSQTgySH
1jb74phrWeeUoSuXAe8/5XSMx02THWgBZuasVn0JyHPL0Rxx2WRJuXQs7BoYc7lpJdIQTj6HBmia
GR9fMrwrcI9fSyNQJwx2Ahwd40OXucgW2ldRxTnV60BrS32X1TfOWWrDvCTf5cyBmDBMaiv6q879
6UyovB4XBowzLUX6iuEIITZNRfDPsZhJUikxfzmoSKgjdNP5LBLyixuwylHhxZiEVBxghkYxiFS0
ipTXxpuRl5y6cBU/q5r93ijElGjFMgjjoxUbH+08rR1zwDyz2Yj8WJTi42Cv+3xYiYWAKNpk8NGH
H2ZE9NQnjHp2mWhbcs2mvckZ8dwG+2KjGKua9+hlLN5E8ob3GMBpGDFuDY8ymmVcR3fBb57BY3Vr
x4zV6dunCMwRrxgZlMp8Th16fJzS8tlIso0o4YoJ+xuLGwqVa6OBJIzHsdBwk/M2cffZ0gxGkAax
oiuYUThsJRRCUqWjQpNpfJY+9Vq0joLHrtt3TPrURluynxqD0WRm7UvsqyOQA901lhviulV8P4Oq
W9Vz+Rt2V00zxYbiYZ6QFRGcaz4T3JPJqVJSi0BjxhhEChCJEggSd4VvZNb7zyLq8UNIeRrWM8Dc
6N0k3pPlJRcn/ojNuxO/4AXFU/Kd6jnnFMvf8LVYJPbNYrTRgRVhIseT5v1yygEt8zUhfxMDC3Xl
AsbAW8vXsfoxEpAVcAesK4QFWCK4GANn2JnhxM1RO2eYHWLQXlJ5fVKE49Lul98dpqpePi75CUTB
Z1aXWCWyhkuha7a+n661O1MyvTim3Km9Ue4QzsrkVX5H1ZfvnvaSF+AO3YRlGuzsdCPP2sWOnqRw
j1ulxMLGpFpgxC1N+8CYWuTjmEGkDHUlZTJw/6o/2X9cyzZGrVw+frlqfLoaEy4TMFp/qdHfT7Er
mk4LeZwaXTXqPQATE8b6zO9M9lzDYPif4knSku1Js0eBkeHzpwBSychywqwotfivtCKUMSE20lzu
eIL2Adf9fLVU868snmXdBzTqoQOVuCUYGHMpBhzOdJ6Nj2FKDqmx07GVUY2Rm2eTFHhjz98Jha5o
3nDtxx7wqjNL9dd80wG8Ugvp/JrwSa5gtoB0+GIlI1cOFWmE8ou+tfalOvwkVZxH0Wv3gDqMw6pP
cKkB4MF1ATtzx3x2NGJP3X08wBZ8zvwX0uFw7HFdLFuRfETEQkrZ0ETgGe2nSx4b7bYUMDwhNl1O
nkvEh6vnQzhewCGQVGvaLSuq7UDSCY1YCCoh9ioWfS22m4Np740mXgjkIdm+uKOI7LHWFZFvap65
TJwVb4V6igxwF7mcKDu1lB2KAfDIEe7dE15J44HUJcyaPTX4ahQHaTbswY74tCet/tEjpD8DQ6l4
WmmUkeJvwo/vk8GkZNhkASapnIDTADW7b7etg2FLwdrq4d0CrooZm6vjnYFZqf6pDHbLGeN9BlKk
ltNW4pFGe1ECLfjUpm5CvDgnL/J038ZZfWKVKuj+V1lZrDt+5FJM6OjwLVpz0IeNocFImEU1zpFH
Nd4bhIWWRoqjIzpxUiv1qluynfTGeA4AUArPWotaWv8Eh/EhLlk8cT06Mqxf8n+CNbkXM3OeqRMS
jouOCPR0Xls7EfYz6wWoQiZsj7ihWGf4NxNuFPy1Iu2u25+0obhfBZzGIN9qfvxnlxE81GBRnX3R
gW+xnTQMejCb/4q3S0IzhLS4mseVa83PPhsSjItVJoWAPG2xifCnm9cdvEpZFkZx8EAHCuAFOmqs
CYi4Etvj8jhTF7FEstfQADEJ75xLPX4ew5zLiu0eK4OZaeMvYfNQWDc1lCVaSRzvoxwaagHQg0sV
KvFtC+rGqS/fS1pPKHeMC2dk0z5Fa0xm1MAMdcKVCUdiFBkUSjog2C1VXjlgBgWx8UaYHqPtbsIk
2VRm+C4eGvN+Uo2XOdbWuQ8/FcuaNpsgGcj3vIusk/J1RufcGQhMOIhdfNqoAbmtYxhJRJq5Ont6
+tRJZ5Y+tzE+I87XINgLNUMB+qQQQKre406F+SXdsIf9G3eNnNd+DehCPfrX8Hszq9zIX1gO7dap
UR0mzo9kCarKY5ux3BUM2fLNAAs7KF6mEC4jyMFAxpjFgRond+GdKaG/7GvvJS/NNX75y8AkL/4T
YkoHpZ34XdJhMBvA2132pYPrKckn4s+Dc7UCXc0a8m8ynRYR1ghRor1Ir5WQfgG9RsMMAyuuf2Sz
GZ0/BgNZG384xA4p2i5Epu+pW9PCttZ6CIvHPq83LswJxr9z5T2EaPX0GIFO060xQfFQTDMrKB17
pZqoFots14DMSe/kevFS1r42dpv2pUv8lRSwQc7l3l6Ssl/yYcLM2UHQkYvgX6g0RY4Gt8axg33Q
k/v+qmPgUzk7lmxC6xBhuCX/RRgqnfsndY+u65CB/FVEmzsGgGbEuRp4wwXOj6Wj7Rp3s3X1P3qj
lqck5p02HjTxntMnh8GSWpwx6VJ8BeoOOzysq/GCQjBcU9nIzU6lJYr+0je+vMKBq5EvxyZacxLK
BRtiG1CGsM+0Y5lAM+FZ+uEfDsnrylG3kGjaXnwbONs69TPlAuaDxFRIRqvvsAyQwo5Wh2Nrark/
sxqxUHWsjE98YivdfYT9MyfHboJnGrkPKell4mCHkZ3jwgIJt/9sRqYbXoVp4IpJPBwaw6XcImyB
FkdVi40YT/V1SufC53iFRSMpnTZhDzEOb00PcmuBv4ujQ78yqxAgF6R1qohgxHcIK4uJ2HspCIvP
tuzINXLIM2GHOsuOYKA8O0ptxrNsY9xV/6GW0kYLYQdrx/bFVlHr1f61ts219Of8UP9bafRYGJJJ
4NJ9awPuWCEpy9cZRFnYTWwvOIBOFz7hEaxlxCuyykxfeey9iRicdJsktyB5bola5nAAFO1GZ62Y
8V4J46eamrF9oiWFVWO1d73jiGqXeeRTlzDmw3IG0BPOE8cLsCu77kHvN83EUMGqQS5dFz69LIYn
pedJQDKdO5zLKMUsQoLY6b14a3LBKrVz9GS2NwQrL13TK/0DJwC0/0XWV4+QiFqQb41EI6fPXnCN
BGvEu82tjxDrlkIew3cMPXljlvtgW4AypexLZPfko4j1i9TcFp4HzPFmHmjJdq6mPRscjAAYUZI0
KpX4AOK3uHmL8Fh7MrV2ZaPXkMaQh1PU1TUGSxxGPmPTTAKzHqRLxNs0MTscpfCdeJQWlxtkz1/d
YF7D6Y31X0QrTA9osjTc8l4WDAXmZ6hmBiilsN3yoPkQfx9539KDim9J2x6xrOQ2EIKcNDM0tVDw
fKgwHDggGC7LlAVfgF6kMR5+UDo5QCtNJVrPWcsHBjyBVSUFaXDHJkXcVsQQOuK7s8xiRV0H4VLG
Bi50m7xZ5tXecXeJRcaf0XOL0GUJ6s7T0KL6M0lP1ZX9Qt9uqZh9MBdjHM1wWCkuVk+0V4kykjIs
uxJUJj9tA9olAIge4AdYQfTAE2mm95Q8ejHvEd+A2njDr5yWwYPnivuefaPylJ89gqDWDfUWCycR
6ddemEERw3KRZ4hR/jPgD4SZx8nHi3oQc9xJybaswwy3Us24YI5BuA25u+4rCeYPAY51kkLk+v0T
Xh4+TFHNazh0ubcKjLb1B9c/FVxLHtBcV+mAIczgcngM1YFPEvfzFruywW3xb1Cqfc+Jrhvw2swt
uzATsA0jKnNXUtoXv5Uk/gT90xyVO8dsjsXobGjB/hniaSEznA0OZopq0cOs5UobAZNMRi+CMKoZ
cQjQLqXCNSfcPRgRipWJtDkUF/ZUrfF8SBBNJ9ZTzwOuQVY42xWMuFy4rK4RsnqXc0fpzzontGKN
P4xY7Yo9YRWFDx4ZsVDh7Iho2CoQP18+glissYzrTF/JQWeaZ93YjzN6vOzSS6OR7RvgXXHsYv9t
ge4UwteZ/U406W6q4fqrrvz54PIOpRCr8RztlSOOhyOjgsLItz15jW2NfpCEAvioQVBLzAnvjZXY
x6iOs/buwnsUfxOOr0rnyNe7I2Y1j+IwFK1sCbAYcDEb9uIUUbGACDJaiy+ZWI1EJbiq/SlVUEkq
HDa84JGUaGL7Na8oFoswOmDvH3AYeADRpg+mhBnDpH5FOKn3Rr7rw9XAh3cS9YUg7iX9EsYYAUdi
FrRb38ZFn3Sp8eLP7lp+3QTsyzV9YybE5bDB07Bfd/TnMRerk9CZ1ClgBe7QxjYGSv13OnLsjPjI
JHT/Xc6HnZKbomQHzaEFVRYePVaeqbjjKQCNR4WD3luYOUok/ZJl2UaAu36cHv7Fa4D1mXqx4ZOJ
rV3Z48mJzVFojRuNURZnExkGR6ksZnDYooDCb3EU7SN9LceQTDMTBiN6+VG2YLwlPQrL3+LTSnlj
RjfZ+TgTrxKYVW3g4bWG0/+bzW/kWlXg8GKRQ7rLERhqdK115V2oNXFG/eRadhovpX4NsS7Grw0o
vsPIUxia/4ZMNv2H7qwb/xY1XCgGkXvw84s0//m3xK16r4ObtWawF4u8BrtTP1W3HGo/NQ2/6cGU
KxkgrH1IFIlH3Pm6JobRBrgVf+CDGJ/Y1SVtHsA38x53uOsABNxT3jF7FN80jSFiT1iWjkFbThBi
Ijj0DP9PO9RWu4oBrTGS1ceW0p3Dnq53gP4MrI/jEzTPELwtM/XPnAnBhEHiRKZ6QT5ZUQzPkOnj
rl1z5SbM/gwPVbP1lnbAGd5LOVsC9ZviXNzuPWgjrY17qsWpY+BP7GeriqOQHmDZqXthwLsDcT8j
/TPaXWLC86FDBoCNmEJlQS+ELzhT27Ud3axEJt+2tbTIkuiqT92mWcntpUpIb0UnD8ZOB91YzTqp
dwkJDRjxbeTuzolg4W6LT8qIcQstw1Qgj6S4GFLnWOnsCYpQmukQrxHV/yjaj5lcV810lxr+aVb3
2VT4U+fogLEZrQ4e2y2geMSWSBAXDbZzrOVb+AWMPSQ+hn0s9HmfRkGnnDXAaBBLuzss9jBCd/Dl
j4kvZ9dUEBT8blgYcNRpCcnUkRYu8LGTSKPPf+NpgKnKPRd6da60L4YuW7fwnnmYFKSjSRcROpsg
cFaF7y4rlnav8UwYASZm8TDx+GY82lFQ1PNbN38PIv2b8mWQkcwqE00o1XxYbSpWEK8pdj3O+Ep7
lclBR33DHWCXN3GuqigOWHdzfy/qO1aCXNHA7KnBUd5yQb7kVLZN0S/Zz9HgybYeB8qk8rlEgZNZ
xAFyg8kJ6o/WozRtKVOr2t0ZrkKAor0z2GkJokltZ3i7xog3eOf1KicMfNfR4DIx/EXGY7dQ60SA
E2H7KFWFSl5wSxU4041RGCqavm05OcRAMLAVxitQKSB7Tzb1JRK7YfhQTOjNFD0ce8g85KeSWyPU
mRcwYuMj2lTyCXMjcaEKcZGiy2Nl9CFxauZuMLLl4ORHiEgKCoFsfHNgMgj/u1VxEdrL265pmPI0
PbgMSpmty1UbhFiG7VQmgG3H9YSDfQkVl88F8xiGuD/uHLtBpZLuMpppFARrXMM2+qVpLfwYvzj8
qJEUmeQyC2JvhZQ2ZmtdrURdDZxKetm+utbZZJyYMXTVtvLofO7KCqkLcWT/Op7hMvXzTppMGZMT
EGSYNFQMeyT+RYITFR87D/whRbkgvxab0cFUTMlgJFk+RrituJvc+p58pHONufMN0u3mA4/GYD2Z
kD2xX82AwytGZ27JQsc7pjj0ClYUM1MMC9Y7wGZ+GBQX7Gvc9AGCTPaIGLmlBMINclxiJ9cQNBzQ
43YB6s7ZfcCya5sE2LxgvawzWGXZG8RrOG3zQsQ200yw/MQlekZ/dgDpRuPgOMbGVMt3/7sPXqLB
wnyxfe0oXeU0oBD26tsQf6Zgkj1c2ZAKL3esBzdTNx59dQl3hucTFLhM6fVG0nW1fnriUpQJR/ul
QmBTSkCtwLs49EQ9mFdBzfFiZOGqAQQz/OzoQO1J37uieZTbuWRo2PaggAMDtoLbx7hJWA1Hi9zQ
doXmkNABhGIejAnRSrRgjJKSROFi4WyAdx7Voq1uqEwj69K58dLEW0+8xUbwUzWxfkKY6jr6FhkJ
R/5f42G+wyHVmWet7k9erzK/6jH1w8NPaKap82oa1aPVushYQOwdTWzlaHny5iGt0kPhuKtExbZC
iY4pt3IQfPact7Yz/HiUwNNkQUQvDgKGUCEgZiom70EMlV0Ab6NaiG8tt2VALZD2mEB5UD9MVH7W
EVi0dsYHF0oK6Exg3qYUJWBUrCHoKhDzSPodADcl188tYa+iEJ48YsIJdoCBwYuRqUIH3bcPS0bF
ULhqs32H9qJqpEnpJ7U9dzmnNH3ZnKFKZOgkworaI/J0luoppD+s0PlpDAbqeCbILcTg7qBZL5Dm
opX4/EmmgdIQsKhDBfkZp+zBZZIb0JN40GzIp0ZSyYSOVCXqSX6kMScHQr2UDHEl0HY27rJHa9Xd
yQIRxpaJ+R7Tikz8/5myAMS1QXIMvPPYr6x6BE0C1kU2w9uUHimT7p0ZndRUAewnfhlDa4giN0A0
Rs+SIYIOTjhtdXcJ8s/O23XUEJjpU0dQXY9w5iN+AsxvMTYOvzp6K0O9831q0SRW/5Dj9Giw/IB3
OOUGf6mqqCqVC+yEAbbTNPLjsNfCpNl4tN6MATJEi0Rh8bFNDgCLLouksIGwDihAG6kilAxeI81i
Rd4jYiI5dUWGOOBzkT852k1p1H9MEIcLt+KKkuGNx8Cy5KASF01HVg5grl19qSCNoXnrvWJpwHwY
XZpLWgbDfykHpPWC6VRfmCwDMeEZTcUv1QUoDVJFQmcBEzHXXjB7bC7O4Oy51glUHHuDtvVLNWMA
Xth7NKIBJVY0bbjZx/5zapA8Q3VWiQfPGqAFojpLcj3/WS1zrnD5RxpmHfY9CXBgv3ewfJXwHkAa
rDGnb3LM8ecbPBDZCHiSA1gyiOjxt6trax0Pu7aNnkbz7NW/c4h8vTq2JUhRdhdkGtfELcneSzMt
NzWM1pzKkKbOoQEG2xbNGZCmwFraTaDKqirW5Qjlgou+Yo4+yFZSG5paikwuJNt5HDIGQGD5FT7x
GdkvQrjgbTDMoeEmY2oBqMtghe8OUpZCmxYT7Cj4jTCYC1DaAubIC/I5t4BsG+xZwTlEs+aSEzFt
kYptALlrjJfLHlmM8S5kkNQ1DqGNd+7otmshLxg05FFlIdh6mNrd3PwZHAD9lZ0mGxmb4FXSfrV/
o8ogHT6jmW6ZhRli3UkraxughRxpHhcUPazQ0Fr8sruRDBIa67FiMMP/Jz0QvuK/EYmgp8yTh3Eb
sV082mT4eaaNwT4DF7A6MY6GGhdDa+DbFeEuwb4BYzG4S5rDqnZWEiRlwH+zBWlncJCiT2PWLfEv
BLRInS5Ooja00I3CTMGmg49pb0t/eFU7bd9CoxpheEyt/iRDdhPilcCIbI6IrI6+kqmWY5vfPHXJ
HiF1o8NkU403JG+Q4Tb14F+oy6dLqUVUNJ8dk3S5wNVaReOcbdmqJZnQsg9ldFKr3WIkOmcGJhpx
KmqbbSBqaDc4xajmojAnceWqKQ7lXMSVgFeiynBfzgiXLtIHwZY1oTGAatvwl007qqTpkdqzD7GQ
K5UYxg33kt0tdXfrYgYCKVt69eF7gr6ux1TRI+VXJ7G+0m8J2hxfxCy56XCahchZhltbSTZCMJFS
SVhxgqbJKefsDGhR0y8RMdFMsWTe5bHbjDFGAAfmFcWTqR6K3rmjV4XLDmBkRQdF2sDoUXM+pjDb
m8D3EKBTabxg77ER3Jn0veQzFcoDIxfdL58H67P32eYInzN+VYbcBdoMozR+wPzfpp55ob9Q9Gmb
Jje2udiYSmoUszl55SKLjsthLwLWQEHsaP95wBcB6BmVnBBC5uhL48PJN4W0mKPCGjDQqypSeoJV
xAmga3ewW2lBbY+TjZ0yQKfhg/8LqoJ/bcMFR6TYTP+cHcnFmpnjAHynwF8CDsVYuVMOURLIssPb
eSXfTO0PVZpdCPKOJ5wPaSnRjj+E1aEov0AFJSEHekxuhXuZQYADDqi9bHspja/sHD4gmSuSeNK0
PeRZzPN30LSglOTomEscf3yEg+X4mfbeGV4F6STZKtPUTUhggl5OSxMgwHCGpcxBaRhSTOolexGn
btB6YA86M+hzaNBIh8EIe+e1e1c5tT6hdcuLPW6b8dD1L7bxCEOzh0owHjPv0coPqQuRc5siZctR
o2019cABrUyXqjrAVyW61rS3QX1obKaAa4szVYiFe5VYrI7QmuTJNRhSfNfG2Sgfhyd8ziioymQV
ThsfLNblHpbLxoX9NPkp/tZ8PSWPrpM91pm6Uz2Dqe+zaWnce8a3rOPUQz6iJ68Nmn2ND9wZ5lol
dSRGE5Nyy0cmqug+W3jqsFLTwzAqb9XULw0wLx+CsN7dgQ2kYaQEFmqHhlyKBwfZu30N/mJO/kFl
8UAIxeethDU9B0+dMb0ZYu+3owbumTPWXfHo5TGWAT1kBO2layH4BvqH4xNtrNjoZwLyV7lBtAka
od5261RoYO6zMr0GhbaCDPHit/bbSIcQR+F7sYhNG8OK1tpK70G4kG9YL3L9jGby0lA3WbG1U8Ca
DAT8QtFVY2QcSnVRGFeMVrgdh4IEYWPjJVgbzkusrTfcfG2RPJYeOV2VpInk8HbcaWczKOwewxzb
SLIO4yaB65fj50pDZ1B62+ZLC+Wmxju8IxZeTbFL65qvXJ9Wox/tLJh8tQVhYLwV8UtZdyuDYIP/
hzvcK1H0ksXZwab9HGA4yyHHyBGkwoMNXbQRs1AsscJpm5lcdEN1lWkkdBMhiKPln5C/ZP6wzYZ8
I64Jo0etiUi8DIwd9Ha52tMCrZGJpQZneaAfO8ddRjE9r7eZYfND56PNyfet+9rUBGPuWpukEvQR
ODxLIAwi7wSjPv+rB8vM2mpnJAeget/+koCKurMehWsJ7KmU4OvTn1AFY54zSKAkbgh0agcbed/M
/NnyxHw9DHl9lTtbKoxZmQ4yBuCw+I+n82pqXF3W8C9SlXK4xZazAQOGwTcqhjHKOevXn6dZu87N
XntmCLb8he43dVQ9jFP8gkBJVGmLXr5NiHwkXpfyQZh5AatA/XJ+Ia5n9hLkFHIBwa6EWPTis9YS
MB/+qIws7pWd0JN8q5YlDwfbsQjpnle8CiSlcJ4siXT0U7CAieEov1OZAJnYhBbamrYlNaQVzwg3
tYpCSp1LKE1xTRRzJbIOx/pMwSLjyKBWohrEaEevhy7L1nz872K/j8gGno+iy5C6kQtGVNpduRzE
2ZFg90YXHbPmqXF4ytIfUlzIKN22/G3ghWQb2J6awQqyjzATpCIUh6rbIJEPTPL22aIM54BZER0b
jvSFVAiiqEViVCCktgAChIWCDx7K+X2m5PSajdP+5XxbrD+dnm4yaTlBfz3m/zja98g81ZkGJ6DF
HfUdbZwchdL1czr3y+w39gWvsGVcZ2QsYEO2h5ZgQs56sRDmk7z/YGw88x1aTwTFM6Aj1WJDmci4
rdD+OxgD2M9XBwDMigX5zSiCE6w7B7nikFr0unoQKj1hPzRze7DHajdlF6S0iAEj9UaIv1fqD7GT
r2ksRA99kCZuWQ4FWT1grLClKhRdEf/I5ALM7g5oMEvKEiYliy8JlRlVVNl121LBZMx9iYqnVxns
hCYbZ81Wzqi8/2nJgmjIBoDrZ9ife2WoKHUxZUzskDGOaraGLrx5TCHM35rxQ2P0wn99obSQIt2w
KRMNQM1gvg+khyDSpAEywXAnWkWzWqUcurzjOO2fbec8ODZJCp7fmb/ZHlJjCT0oOgyknX0KcOD9
Mtu8ArkFFIQYdUUlxPJKQSEULAesZxqIgsSD4iJOGnmx8bYA3xSNSI+8JEDaAFlb196Gcawbcijk
RkeKqOofATHgobpz7T+onAs8/ugQ4uGRcxI4pED8OMwOD4uRg/nAsfEeNvXhl8G0poMyxruitzYz
ZXHOjMGeMMTxohUMXVwHFCECiYJ7rgWwZ3Pm/FGGSkhMTBEy4EiVGYeVxfSr6O+i7ZQq2Ewo6wyu
I5ZydmBjzNw9HCqkGCBmkJXCyZfZj6jEVLaT7JXCeCsImOk480yX+ikutySvuqQpUv4YoBAOnz2N
Tk5XmKnukc8O+o2fWXTajv+w2kVqK0MsQZ/qdMtukHUobcuAwnRERkqKzQO8iFVT9+wLJ9uy+VSU
FzJGLGTA89jQXNI3K+n8kmYaU7287jsw/Ua1fJS/65a5FLwf+Cp+taTli6zRqWbgHlpIXgOngIm5
RHxAUudIJge5/NQQdkChZRgQm8UOiiqqmMUXcXvCF4wWeuDXPP4XWsCO8DzJ2cOgZS8vi4Hbnzhu
mQNUeXxpXxgrM/8UGbNMPAlAXwSL2QQmKiuxuXCDGmf6HqR8RxmjSCPJSS1Nrju/1gafK6S88sz5
G+H4t7Ya08Md5ZN6LnR/0CrSC6HBssnkkZ8l5Rp/iXgfOGiGnKf0FF6iBLQLveQoWoiU3qalzZdV
ximegTN7IG5odxWL2rgKDyy2dOYFE0eGy8qhmotDosWU17xFpVHW4IDyNg8unx7f5iIOKrD/C9jA
QcSu438R5wqjIJ8Vf3IYpVfS/Dn9TuuQIjZ3aX1Zg7U9EKHfobVhLJ53HqMBR+Gl9IJVbBof9LbO
WD8ROkuPwbUp8fS/3dDs/gqOJHwdEO1XapOOeKiq6jREwHSgLXr+xrO0vatA4KHhK+l3X/u14WfG
H5O5StJvBvhPpMNvEIzQoP3a0DTjkCzXHla1AvXERhRNZ7kIDeRqcHHohwB65aK0gdoS65N/lr0E
aWIS6pi73GFj+awt8aqY8XjqV8FmeCMdIePJOzJ4sYCVbLFih9y63Rok5Beo1vgS5mSg3eJqFlwk
o4GW7RvQB6U2pKh6E+PBQDcgL53yZsQoz3lltL1vErBltX5DJTVPxu/R5fH9pYmKdgLMyA8ozx7l
c+WQ1Lm8pK0X4KiZU5ng9RIwvJ5JYGnxFkGHE2uWXoWsgNH+FuiR2aZLYmzEfkdfynVcarThkGE6
ocHTVRhWmXqEJdstJkxO0zkGdC7BuBBtKYyRt7zwzMNSeKNSTYXB32CeGGnSHpP00uEvZUEzTIjm
liufKRoCzNjL80IXyadY9d4TPLZnV8dOxyv6nxyz4+wYdpPxBNSRm/huOfxEglBjV7C99MbW0Jzw
FCb/qg5nBxkDssurCfE3/xVtnvgbywr3AN8NmrlKkH1LeeXp7cnMqRLbo6o5N/xaLlL6gpNfFFkp
OAjBzmzkEoSrlrixfcJPF+0gx6WotlmA7uJ9DuOZQqceimcax6DjQzh0+qHSD313aLsDeYsL6efd
wSiOH01CRqD5RHscVMULUo+Ry7xJefYkQpLGgj1PJDODO+zRuTHMkM2Fh18HvkBi2ZbaE5NKU6Ti
pveez68zSG7R/DT0wJQjIzqYBUGnQUrW/Ggq35CfLsgSHl6ianyR9iPqgr/pv2VWb3BlTOEw5kLo
S2BPfDEW2Cs0GuC02qxvOJKxlCDPMt+0moyHaW//RYOKojQ2TlAvsMNY0O9aTaYiFbYk3GRIg+Tj
bCwkQoypRkWToS5xVMInXUyniHFmDKVsLBeWnHFUjKED3B9WC+NdQHmYOQHkTPmI8FrGYgbMSNh5
QP/6vuJaM1sCSZOYsUY7slMcRBxWfXQo4YAjPrm0Ktli1EqFX3R/R6BB274LPtFlhwriR4B08Bcm
bTcx7nwy0eN9Pu/UYNWEiEMZ7v0AH/rOz+ud/YeGEtPbk9CFaMfw1cQ+0QtL0JRoAjoSocoW2aDX
+koD0wehaHgMCWoQZ5jbNidveySglNvQYMIKYSVu+NxScIjwbLz25rKx2wRT57ukN1kJLk9eX1od
BWGg8Bc8lbFf6HyTLtyuvOAxd+569aemnWmCk8I7tDdRgfV3nVnH3q3Xk71m8vAkZL/GpOLTOKN1
gVagIuGilygjUZBRGq9AKYdKYSrHllNTgP8E4pYyEO+s0IzT4n1TOpec5kFwVt7jYFfjkkyjLaSA
QI99d0aP8lBX/sidNXwFzvJIOZdGzndg7b3W2KGJQNLxMEKwGXC94xUEKSMJmGkxGuUnZ6qXjZsE
5TraJcF+EHqMDdXiWPPY7lKKyS9i3jSnpd289NqnSDYHrGibut3X9Tq52ehL7elUZbArpfs8lcBN
MXkNAxCuuVV7htnHd8VrCSFz9FsHclGyrszcOGIye0ki+w9zyi9TUh9q4QA+aAFnXEwhEQRVRvPt
4Vso3Zaqkwu9WxUp1hsCt4TsDYyW8XKIs6ljioeGOXXedHCGbRe+J+ZJCb+wPO742EYvQR7w02Qv
Jv6jfj+O5xZex17+LHAJBDdt4l7dUBrABGeK9kSjLA1dh6WZcowRUJw5nEIry+OUZ9EZBLLMt/Gp
L7MnvS6fAFyn7odDtVX7vZUwK+TR+jM+6s2jm6H+eyMMjJlqO1GtSxOzjOp5ZlQ8g7KRdgFixNPG
QegZqQcQDyt9Ex2jSVUx0lSdsaL1APgKGinfAncn7wfwWwCqmJgR2ezyc2gjQFJbLpoeE37MOdlx
bEpz0xENBNVFNzthWkeQs9fDXZK8wTtza3Zn70Gfrsw1RxLy1lKNFcYzM+ygTFYWBOiSn9qEiJEl
XRfJUwOoJpFacPd4hEg/TMZNZsbg/P8xZAtzaGoFQUra7RqMc2mUb1r1sSE5JiCltQNdfjBtau8j
skAmw11gmJp449i3Gkg73LF3oOtQsnCC9wqS13WCxh4sa9jaHCcq9dxDSNyou6ce45Dij0a7cjF8
1oeqPBsutkEOGcIgdb/RSUu6WdgKWR1iIO+465d4WqXZI6zswwR51u4npiIOlOEZiIg6oaVmaKab
jX/zfvTHmz1/1v1psJdNh689mD57UP2oe1S0Ad/QmaEQCpOZ4x1xScr0ZbOnOYKqDl3DWqcxAYuf
k23RHvHnAL1f0MV2LTPgPpMSejd67oM/tBQBPbdAgtZcvQrna0IisiUeLNM3J3NN2GAIE76Qxfqp
gDa16avd6auC4JeqpQ1Css9gHSSG+XpIPT+w00cASmcs/rhwLLrbHERaE7jemnHCXvCpKwQgV/EL
laugjxUzkMBAG3vL9Vypp9lFMkkmHq8npuECHs70A0+u8L5+2TWqVi28WwPRmU85HvTmWKF91zqO
YOitAn3x5BpPylATcCDmyPxRynHNIOcH8lDo+XTcFeC6Ktdhh/ioRmPIpJwMuJgmX0R2JgBcoQ5r
zex3ssbHZtqX7S1w2SYhV2lW4NpFH9wTLQwMpIXvggO4sAZtYx4jolXS4tVMqqMFyiRtDr8itT6T
1LwJlNAJ6WHOlDzKanFRqpEQM1KgBTflX4xbe+6Q3grd6151fd54DqO1VmqAxXJ+XPrPDttSlTcH
hDaNcTJCe1fKXHE09GK/AyNBjGaNWOIQNViklrbn3BQynFivJkVx57GDwClIVxwA1ByuNZkxZjGl
GQsbqQZw6BdQWq6iirbK1DR4xvTLLeAd258aEBBgYmEGX5/ijEr2gjQgUnpQCupDI9pIFqIqyANI
R6mh113GjwhTghQrFSK2Kf3gZuXRtWI1mm5WFPgV08L44boBXPkcamuEob8eXZQ7qoftQT/bwPaC
9mPb01zYUmKS8BUl9V5WSKrfbPwkNl4ghHUii1CuLgVf0Sv7v+LFdSP15ED7CGvP5WSTCKlThShI
X2PcWfI7UEtxftYlaeLW+KootT/lxNx7tsQ9FAaoDEijcKHo+SFcxbmO0PJBsbkGiRBQyAzILMLA
szdTfai7S1tbe70YJIfCtZjqhyP5N5w0ZzYUn73jxX5j4R/TmINGaawFYjYia6C2OtDU25Kkp5ze
XcauIymKaTpl4GiMS15BKqIipPG0HgaRT97GFew+oiEF/dFJdLYRonYJ9vvsLOxvyxaoI54xdmBS
FJHJU/+ZOro/EnBS4jYIIFOYvpwV9a6nwQbRhLFAXlNTGlWXymDG5Inqy/J2S3dMPUp6kjKxLrTf
bPKHNhgkcdMOXkql4EpB9QEorMY/RXhbpjus4NS/KxUxneqVeIi8Dpigxty8yFcMlEdTD+Gz8xR1
bZp+5/wxTdJfedUpMevmYy2lpDXTjuwwQMHhPisJvSy5wbwjG/UIug36elakWt5cVFqtsxmli76i
5Vnae1YDskAKt2SlTJh3iK8Jt8pF2hX4HBtfm45ohK81bJKAxkRK+UbF+VvccvNLRSDnla9zUawG
IkfTTTh/8C8I6yNOhV9QFIomUGuSFBKie+4IGTh/GXkfe1dRlghYFUJampyNUwioRldJJSqYgYF+
iNpQQ0j6O7tMjSmJ0jX1lhFf+BrqkgcZIlpCQqKCI5NCSAEChClbmfWoFfMTx9ODB0AlEpWSO1XB
s0UdqekluAFMLLlgbGxZMlMYvttY8diSZopqzXxjWCaT7C92ic7MegvBd5b2SyM0lzLNnfSNAyIV
iFqRL+jzjQKk6CQ61x/D1ccXt25XuV4cG7i3ABZE3qP8DFppeC6TQJ8J+Uxsn5ACadzlSXpP0JfI
l7riX1NQWKF+CmA1a+VZ/jro3FWhGhvxXlDu5vSS7USv5fJ4AIq5UIbIWUvRIfJO0WCKFEDJL4V7
F51tFnTHHMuUi64mtD4H6z3ifQegHXyrsFBoOVAe1iVgPg+lnR0f72yMCYBAj50Iz1MCIkZGbakE
obOANQozj1+HW8YYCc7gaAxYydziLpEt4Ufu/EkMFMntXbRis4XtG6bnCazNRkOYa+cJKr6eiCmn
iw7T/ls1tlMOaZGheeNyQ143E7Q8OfelP9i8aqSEPreiUtwo/p3lw8WfMF+jimNq/lhyddeRIqJh
+8LNURUz+pCLXT3iKxFGDX6UYy8LH0Xi7DWXnKNIABlb7U6jTRQS6C1MXHrtDWflsF5yClHLOWTs
bMz1IRi8gYDJDN4nUubLfQFr2R+t0NsNxSaEirF+sAyKzaO5iEGVwfBtsfjasBUXvPKZcbjm5iWP
LhDoBYOGYt89dWjIg2cd33JztAa6GCr3RkBjKFf0eNAK2S+Nbzb05pNGOfY3N7ao3lG1Y5TuGjwJ
JFgwuweBgWdsuclGMn4ox13jmC+fQYCI7TwW36KyF1Z+BpZBTYn9kuQ3cx+X9KrFdSB9pwQwPTFU
l/Faif44cOZS6TMyoV58mZDbVcw2PLbBvFHyDc+zjqm1VWYEDWC39gTpKz/8h8snQffGtMJaQWLT
vPL0G4TYAWqMhczxvvgRUXgJFpPLJMBO23rxuG8n+1Rr0LYA6DkHdFRPaz3EQlvO60Qx3rUEgipd
2ebziwk0p5bTk1VBRfOWw2TXu0QvkHcB4N+qXLOMqdMkxDV6qcyztPG08LIsQLYg77baSIISfTB3
pTOssuQtyv6gbcD8gf4yEq1Uc6GDwXkTIaDJ8hbPpgBT7NvA5Oy5Oon6wE5Zmtn30HGBVrMZEWF9
uoj3x4Nm5ltk9U76o7NoQlTil6A85QV0ogQkw0cAZpjjHmNzSLtRoL6u3gQE445aiR1fS1SsCcy9
vQM3SIdP54AFtsJ4nv2N6ImuZfqsjy+8ThdNh8mbgFQGi+Pr0GYXzYfdMCnWIB+kK0k03ng9Lhgr
3QD0mYeoXptAFDOqNB2Wv2Tt6uBniv6skJ7MQGQDIT5jnjkVEG6AVdYpLgTD8gk52EUqA3SYcAhJ
mii82xeVUtqmaa7InSxZYJN7L8LjWPWYIFVRZ1U0/cY9CrGnoOTqzgGMh8MyJco3xbdWdv8s1L8c
ElicJMaY2uj/Pwz0e413zjMBb9VYCKBwzSYGSSd6HQUpoJjOnmz0k9O4sut1JBe9cQZNhEDhI9L6
D7NDAsuV5RUblYl54Lxp9ZMCGWhUKvhlDC4eR5JHODSJeBbxYBxFT3htRWlYcWE0kJXMsmXRJwOV
H4AdFSD6Nfbx1B9EYo+7tTsjWp1r92FoWE/lQ8PyH1Gig5eSpsBrkkNRP4ctjm+vOYyYiAXuz0m3
NRTmcMCktJpPEc8Z6tLily3JLfiu8ualQPegNNYqMCO0SpvAfYXUzpstBkgcVcwFa2CmUFOxjlyG
1zpvNmGFLgYnnbK7gsvtGKaxjCvhSmb10usUJomPnF1Ri+eeiYGTdZdHkzAGm3E7y3yYiYnkEGrU
dwGCkd2J51kIeT7PltHEqHH5WOUv+TQAw6Qj6CniGc4IGhBaqFNaAnWpVi8Ww56BpgqNaRBoQ6eV
0YOyQTmOR1PJ9wGjsiskyK2O2w/elZeYwXVr8V+9jzeiMoiIcbLPIcnVlSORFDTWbfbCnpvAoHns
fGZTyqAp5Y4mRKxRIdQLOhW4irslkc/PuJxk/jRhB+DRFjrZBe19j8v5GixfbHlQWSLqDpIXEMBc
L6V3SVzM5hlRZCTYIIlE5AImIJCUlLkwifgIW1pgO2ez9j25cOkI90g4I2Mz3T7dZeIPR8Sg8lDb
iLGd4z9eneZc8T7vzISgovJH2iaOCZYQjccqzel8iTNo1PWEkxQ4R7h3CL6IQkyU36y2gTWFgnzo
cfcSXlNtYy4m6vyyqdZl/pMW8x7hEx3GylUIfaAIaCQj4L2HUXeXLz25mFP0EJjJygHd9vS1FRwq
BZ/Fe8XkaqgsYG4CluO/Jlqu1kU4R4hTfgoLeoHwGs8ntSxeWRQdHyOwAXmRLK+bCS0ofWgkWtHv
mZ5iRsRTkRxuMRKG7cI/5mVyTUptR7Oe0IG7BkNz2V1lx9hu8rAmLJMcuPanYAA2w2Px3tQKLizU
iuX4ZVMpjdq8dUkeBoJbTOx4QF6cooXy7HJA2cW+BfNlnTTmCbiJtj68SCvs4jbgPYSqX8FsgL7U
C/w66RtG8BlYVD7JewWZaAv0m2K93Ni4pNC7QxxzIoYipriaERgPf710y9+qzMnUQFHJRZ2PyblG
Eo+AAEcu9UJMnJuKTp1rImODhwgBc/lFaZ77HNVe/FhUXBxUTJ1xBdBDuyaiwAUB39gmv1pnksfW
gk7HDFNd2lODN7xWR/xdx1xNn2wJ7ycxpNpGEIoRSIxNLr2ZtlvXAI1Sb8zvhmay80eTY26WjizV
d9m3s4BY81IEsm5Uhvq2J1aTfDyqNvri/DTvorstRuXEdqKtDUB7RfEL0IwsJNf3CY2jzqg7Dmmi
hvww7DcYGURYLHAI23By8u1oNo/yRbJtZPmFeBPz9P4/y1BIUaQwwUNtqc2h0Rhv3IXMwfIwikL5
MJXDG7mdAF9npoOYpGtnRCxOpJPiDi1J7m4R/Rv1VnOb00i2AD5jZIuIiCWpgjJkxb+Vmfeht9Vp
nmi8Gd3TM/XbyTdeyjAgKh/L2Vrsujja630GRlIjRPnJR2stvSoaG/RDj1aESlb7ioOOaLNtmPpE
Qi3zPwOrHVo/pyEJ9rMdQG/PbYk1MZKp9/26Isp0hmkZzwPzLjQrYwQ8g391ohBnpoEV8wtqFzK7
CO1syg9FpyKg1ALQgkmVJvm3v6YYAmWmX6tJHAF5yymadEB3ErR2DfNxkESGHrd1mG488A7046p9
7iJRRjO4vK6+c2qdCdSyVxloaEvR3q+1Xj8m4aUjSyGEDhZJncL2Nbq1wrnrYJxGRjlAuTrvEfUm
wkEGdaD2qput+TFZr7AYFnWzo/mir8/T56rwBIF/SpAyY8GCzW24WWF76OE1CQdB8qjU8ZvEdAg3
2XXEnC98GjAZIg/j6lundrJTXYhFNyZKJkbbjHLurai4xA3g2mjjasUzU0CQwuN5IOw0f3ZLhp08
F9sFOmK0epqq4ThV3sbF+TuRbG1/IsdYDIPzVt+W2khKjgGDgbd9TshKzS+mKY4tVPfGtkMGW9rB
zrLmnZHriJ93pfIXX8Zs/BNgxo2I/wpvA2MhitjYBOxsi0yqApFBk2O8YDDFUFoHk8hBIA9KhTT/
SjgG1ZRkkuxGjRRQrNNvF7rHaLcaFTcXBX58rg755FjrGVJW0T+nmEe5VecUcCS9GyMcmrex010P
DQRrMJOWFugPYq1ANDIxDcu4LCZ6SWskpQmmGUYfxJtztWnOVXV+LxCRuMnoi4FAaFg8JQ3aEWhP
GijRaUNH4u8DnJdqYKJ8LMInWB7kn05QHcHIoVwmVnSGNiBgJDf1lZx2kOP4qrXhK4++igXjEmNn
tkhA93OW7AaiAEQeUJbORVpV3rls6RqMKuK5YTY71ikpbonfkNsC8IjT6crsbiW6l4N3nPL+QTFQ
36Tr0SJnito9VSElASjBt4mgu+HuMsQuwXISxlFLKTMqOpCpnTEWGWshzwMZ5dIeq6gACoP9h1BA
+I77xsMT9zOli291dH70u9Tho7IPMOHmn0HnoyMvCPOeX+GxWcOO/iqlDo87JpUgzB3fNjDonwPq
1zmdSKe6asarTWwmQUMdJ3WX3BWKWl1ZjhJoI2mtvOTUYXIgmaX9JSuZi3MFKAn1PULSTIW3hcQK
fP1Vzm2oZAvuT5IBsLcsAVkTw1li8TjPWvcaE5IhRfEE+5kiXo44BWj/0Y7kBBw6aDElzcUObjCt
JoIwOU2m7EeIDMU8A/so/Q+gA1/gZuqLA8WNnEusCI4NGk+57P6bWHwK2hdhtAQhkR8x6+AwQugD
jIpmKEEHDrcum9gRyzR4NKgIWJDgaBLDA1MtHHiHTgXPC1XTZN/EN5LXnAhnVC8xES9oA/iWdDB2
0mcl3FKddTPCs85R3A+bAUWIbX1Hik+9IR+2HGApw4ayi7KZnHeZ37NgUpMkDXlxUGiDth1EN8KP
46GDCoXMJC1uHoyqZnzCmg0oOc8RdD3GqQH+Ea6oP6RcwnN/8NJL3d+EcEBaJzeyW2wyhd6bCoIq
Axs34ndqg5ZqpkByQ7nQYXYefoC/jw71YgHU5sJr4GdJu8dx+XRA7lFhNZSz+HUUMECqhbgsN4Lt
OlibJygXQywzLb/w7nB5TtZzzEynAg9hW8cbTddWy0ah9+cK/QXsxUSYd9+mipRV+xGApeeYHWlC
sKNERLyIgN96y1gOSJIVoofIztjOGJtVxT2IsV243oa6m3RMk67WI8Pagc5t+La1Xup7m4EcIc6g
zFtrYPKsugRGvY6B57AtF1Sfor+ZPQOrN3ZBAF0BoQyii/CZi8B1QoRhetfKIKgp+AGctRPPB1wU
MWFMZTsuorhnaAudnvHKWYM34YIBVy2Nh3Rh/PmoPlMDXT07WDuBfoa46VN1Z1BmZNhcJNpsxACL
QF5tPgHeyJHCm0i4clSAmISQM/F3V25U0Nu4BUdNvLNtGQBAKJfoc4fhImVn3H9hGf5f3wgdkcQq
tk1urOKdxh4gpfpDD1JwwCwuuFuwp8vkH9D3yW5Lr7ltEKzF8LsKWqvVdrT7g5sTAgUzrPtCLUku
gWxWLdbx8MFqRt2TwzlVJ+k5HUBd0+CfIxi9c1YBJLIUUoVzeaSyoXida4KfgN5yegWvpoVN4SO/
BJGXdnEJxGrAiMA8v8vIMSdDNWyPR/m94ruqunnjxiebOpySDsWTGHvxX0Nfq/NNquEG3q6/NCMs
FEihODCy6sMhORFFjcl5nQOotiPyFJqGZZXLaUC5THE3EjIlwIZ+LdlXOEOQ1shCGIEtGRLan5cc
b47H8CaOP3I+CiXZaI23UZvuMHRow1pllxX0xgh0rAV1IwI4XRlOBU1qDP42wZnnSvyU9N5apxzw
jG/H+I67/AX5z6RioT+bVLv0z0LAEjFBd9/EjOTk+lPJOgpNMgVJV4jMjXhj0MTuu8TdND0cDcVh
4DFSixQAhWZT7m5lIs3buAtOJEO4RhXZVfUmFBQS8ZUXblWSRJSCozrRTku5dzqU9WlxWjLrILlG
AujRRwo1R6VfqXht2ZQRzVhbvU+WuZFIlyx8CaJir1WfNwYQKMHv04OuWIq7yWWXlhux14jwRmJx
f081Nsvj0jwTJMDaq6fqlcBVCbwSRz+R3wiBDAXRBkYWBL+ijcMfK6JJJf9ZoCCp29UsJvAe1Q3y
TqbRmNZLjMPY5AqRaozW2fKuekaqNFPhWCe4TxL0pUuGBmqpdgkeZ2Go4RbQTB5m+4Zs71cjKQOh
pgY6nH5nApNVOGsqTvvfM5D/P9TzExUCeE5OWDEQAaAicoTFegxUE9MjDgD1NmvhDknblJQ+ypnf
0809hypFPSpGmopfBRyV6kIiKI41ZNR0cj6om1gkRcDtcRChH4sde+WCu8kDz2G1vdQPIdO9aWdm
T1RYEtboqbAOBJoilInZM5MM4cG3RHuJ2BkQhJ8qhZgsVhACDiTpqMRUK1UFupem8hM0daMLzYm6
O+edRbzSXj7Y6HNoj2Z1P1OdGASUSfrwfYKUMhjq+hqm37obbfTynbLOpl6lveNp5NNWbj6OXiAT
V79JIBEpMTQMQs4DVclqolkCnJKXB3qvJOQVDT+hTc3DTcGpMeVoCt1yjbCB+ktYpYbcrcoaT79F
HbuXKxA9+sxQQ5F6B7N6la02dseyIgyXYZS0j01xIOyM38jQjAgal+cMbC4smkGTyAVpclH3tG9B
0pM3LC1JrY+71PuD6SDSh40Y9DCw2PC8OCORxkgYG//x7nJTgMnhIww65xzAuRbJ1kAEVVgxNnvm
207TqQ+wBPDsQ2/aCO/Mu2koViIAQUN0T1xAfYCMCZ4NGTG5b+ChHPLdj8tbmT4ycltoTcEILe6m
9CuAf9fRLITFyUBuLl8vBQpluANlKhW5LdVT/y5skz0UiINQy0unmbnPUf018/ngzxQDs2w3FkYR
14TkSP4ALiQQpPSH+jhCzJuTMLNMziGKjyqWBpxe1JihcQJlri0G7QRW82hr1Y7Iwt9WwArhY1KF
FuXeeMmpJWwyV7AiI5AgHl1qB69THpBxJl68J7vqM4TITpkcU2HdIJJ+QpPCfYLJgkcTErS7igeE
c6rPjRQHxYZuaTB+cdCkXLcW1ncSfhBTaHO2HxbEEdZVBUER1Xh2ABs2nHVYJr4LlCAXs3ACSAJF
VS1SWeQsj/jLyGHIGJhn0K1zRiJcLEQjyOrLm3OgZr4cL3iVN3VxRrW18dAGqV9qFJOM8A1DPmS3
cKZPNKB/UDkvPBlwKGoQD6yYdxy6jGgm6kfm7IkWVmB8C5aSk1NqShh7gQLrxZZknZ5gh0S64/yg
wfgrpboVwZ1h/+hfHvWfaA1HpO2/Kh0Ntt4wttKH8MDVylzHsCby8xvjqpEtWGdoqprolBqPTggT
gCJogAfUr5nTrWNCA1nfdto8hYSAwCkejeVRG+RWjM/B8FLpz3mExIwwkhmzRZf7fRI/pfR/EvCA
8dXFCMKI0OaPYc0HaE5WKH7mmpLOIsvA1i/gYIX6YlYzio9oU9WHAJKvrVsEJ4fCaW9j2BJvTsZf
fkPS51KcwJHK5xmS5eGiLRUlhNWeTdYld7CSWNsiZ8gsV1jFViP6FC14g43PrXde+BLFvvjMKAS4
MCOTwave1SHRWyi23/hExMD4j+Tij4kHwIMmnGGAkqjUN9yUhYOvjQFJcXlXuxecZcbU7WqNZekD
tIcH+hYVdY+7Fu4QeweXAAt64UT/J6Z7CSUlekjaSLI7fc2s+WiaUx4M+wYLFI4ESgFKeA4yUk8Z
SRJaT7V2QeU2FsHRDW9UodJLolRHq1A3Vw+moVE/A/tZg5AuW+xBD7jlFvpPTf2Kq5gENhUI/+DW
kNHRuaeoGohGKIrg92qRu0oM3yPmWyAT5juK306BPOaHO9S7y0KJmWRbcWr0Et4cHEspL20g7pfC
vnGXTKrPDArGAaDphyTmXu6YKqSaxjrBU2p3K6+78oKlCZpU8y/KhhzqRUQnbaLv8owQMgev+Red
maj8gQ3kcFJb8tdwN1HsJYyLcKM3Cflly2XNfWiIwcCGnRyknIPIZyvr6j8ePhvapVgswi/Nuwua
urCfYT5kTcyN9RWV6s6i64NMyHE6jp6x+htr1QaC2pekDiFlpQZ0SaRJpSVH3kyLz0uDX4S1AphW
ndZXlwAhH59nzJE1XpFS5Jb5xD9m8Xu5aPuUMjEtcZmMBJSGXwOpjXX+zo6ktcsRLPHl4ENz7weo
mNkTvEnaqMomzKM+cPywPsE05CIgQziiKpf1nCA7G7UtKLgEFsoNHmIcwxvknptK35vtFdi7Ztwr
54Uwe4WL4K3CjMD9HKTKMdCIqSLVK8m/SrQgNkEBAi23zkSiCgxM1NMrmNgdfblU2KwCAGIihwzl
l3t0KtkLfruDg0bXUtNN1RgPHYesWV1CjVFV0h3PPXUBdwk3jYCe7u8mN5nZJHOU60eE9lJ7Sj9V
Y1HoKvIWjH5tMiM0Za3kXUw34DfzVXz/3KMGRdpIyCllSmvdXXhfYBBxRbtUrxGcBvXVkiAbsfdC
vISc/+wduCVj4BBkLSxnCkfRDiRcf9bE4EIuPC5v+flISbLpFqnaftIIoQBKcMXOxKjZMi0+DTK0
hdyoUeYhbOPCE5OSyWxnNG8SAsovIpxyo4b+b3CcelZSk4x3FJGyCuf6XPGQf6fUENYj3sDch1Zk
cAj3ac11gYI6vHgLA9HQ1QwaABmxMGe1cJ8Fz+7wZORJsQtIRgOpoIKDcqKu0oE31R3rEQWZhD88
CBssattZQp0T/pJ/ExS7sWE6UdYIw6iH5DVW6FC4v4DZqzB5xBIccN8PJkf+J+e2SxEGCRvgBUBy
ceG5BqDH2nQZux80p+w6ssuJ2cmpJHh2Gh5f8U/Fg72qYGqAxH2R67UtbH78LnW4yJownUiOnCCi
GT0ID1G2tNpeDDpXJdWIJ2G+ElJryuRpeEifSkokDgh2coPBxQ2/x8/CJoWMM1voAFwqa8liETAm
oBeRFcrbZmGysjJyArTO2FpIfQdkeNJzsmsn1qG3EdgYDRN13ojEMhvO8B/rpNiP1d/QhOUJfibK
Xn5v5/kekFuDgYco3DHaK87IpJrnmMhQDp2RyYR5uM63qvVMR736HFwPLTl+/grTNHFIXA569CWH
tAJvxj4ApmOlLSyxELGkzApmKgtFiazrQYF5ASM127OYHkZ7S11de2SBP1hQx0gJCbBXN4z5yMe9
GrzDuAKiGQ+Ue0z64bMn+vSkSp7/xcteYpysyk4tfaMKn8UurIzDw4i2TPg7X0p2B9R9537zaBne
40/isaDmsWnda63/SbmW+nEfH8Ygxqr4PCfPXUOMPJOsiNQG6jdXRkrW1BolxcTRRKumgbjWZAW7
3kNUhj6CYlnbhs1sb3BDbtKpmb9ka5bZC9Zn6WY4fiAwEMueRUmgI9yl8olrTLdHmcud/wPfephR
SpeMj8NdFExwgFvACw1VH3BYGa6t3tgNw9kgsUbsaSE4F9tc4GKJD9Oy5jcpxaOmTBgopqCbhCMN
p3Et5x2nuJJcTefY2m+6hiWFJFFUBZRpwnjn+Dcg+T3QsvAFafnVoeSY0C11mAyy/K38P5bOa7lx
9IjCT4Qq5HDLTIqkSI3yDUqJyDnj6f011xeutdejEQn8ofv0CXVG3SzE0gpe8jh1e7nMR9A2Ee4n
/A26659qGLaFQ/ICbbO2FuqUxCq25C6tcn1FfUvee1Pt/ODc1Do+Ooy9CF2hywhgYfQiFarw4JKZ
m43wJXyV2kGJtmpi4C6BowmTAsGfKfmFDxde2QMcZVLXk+mFxD8HSvgZLrhQ+N2q0jcmORoltyzl
w0zB0Osc1He0nlyYvdTcUusOJeALwIvoL/zziAicZpHjjQIOfnkJ4iLCA9AK6dG5dLtgXApnRTzB
DIjPnF7hykG/Naq8+m1IWmfp3S8QGZ6BkQhsrmW32IY6Bw5UUUcKGChSymLi/gVgtFV/zZeRao5/
yE1ST7C0kj/gaRdYl2M1485NwVdV6+RguiSfS4chQ4QLdyEv0uRe1nrgnPZUagw89338J+tO+qb6
SidGux2mW2ZMcnNkEJ+kqY4CrIUQIE7ruwMwEHRAxrmprgJ/E4WLejqU43SalPIhKg8mL0em8qZ7
a4l4USPsiUJlP1QWtkItfgDN1qYGnnSsyCE2gi0wOKPKJAQNVMGN1zlxILFOC5HdIDwMILw+cx2L
MtqG70Y0cR4CgygvILDyymImyRbUVq59opQEA27a8ijXznMLNQWm0v0SB9h3gVqBRADhvLQ/eo29
DGkgLFZgUVLWujcNcUmF8YmYDgQBZRvLqIZXYwuKnhL5EAqolWn6Fm7lXkYpWOIKgMsL6HXmXXSV
P+GofMZAVkGRPRgUvzK1516R7lQxcO/ErTRDhtBCg+9ecv7KFseaWSW5AUP1DtZ6iemIBSVKLA9s
vvV9hkHDIcZfAp2CnmW0zSKpgN7Bk84ZSFeoC+Jx28JB4hXKlghdA5j2GKdY9RTYGMwcnIxzwRdC
DMRYmtQFoJR08iwmUAVIlnIzYZ3Av8VAqeOzK3ArS3xsmbkv67Bdv/irmrGgamA24l5KIGfwBgip
EzvGHK/yVWtqLLg7woqxXAxDqGYnCMrK50wFJKhkFGF5DceLc7bq/2FHhezYIfh4pXgpyRSkJkAA
B2oFmOZDxly9hQjpYYpxr8lEkf9gm7wUWJCNVkfzWgACLpMZBpyDFzyVpI7QRGFX1TiPQlkSZjmV
o6pijgNtmvabNwLGApLg8fDEq20EpqO8MoGoqz7a8Axq6GUCdwCtySzIYfcDlZ6kNouHg3gTaNxZ
PTATmJ7UTENLT1Xct742kShT4tLHIc6Ex4qnHUQugaMEFmhqcgL4YjI6oXRDfwnyE3E0hQ4OamV9
km8Oj8qNy7UBF27ylDe2p8r3i0Fe8WpY59WT077SLtmcqmiGGrMkMOp1mr13/8MgoMNgY9lGtDYq
wiOU/Eqj60Z32AsawN5hXQVdtZWOPoH1NDprUR25bHFZgtKC5350pHXy3GEnsw7eJ97TSzudIHBj
vFDspKS906Ksq9SCnvGYpu9CCTan/FhDGLMDOSETSAX6i4hMdDAMhbkkL09ARNIvKqIp4yYAjC83
XXWVNmtAsdX0zHOZw9O/5BM5WquoXfNDABx6+wx6BoUJPYLoQXznEYzSpcASzYyFI1O31e09Vyil
ecktqL3bwy8LgjNPtf8olWUspfFnmcFVKsIcqGGx2hyTCSCaLzSqe6bBbAJepMBFDPUC6DHw1QFF
RvRFuFiS4nSSe4FlJFWLQ6MdJuEJX2NXO1ASyu1N3C7yQhpoq9bO0jG3JkcNtas6cHeRPQLDsI14
w6zT+jGhu+ATynxdtjbsQZAY8YgUd7IARbzMJOzUQj3xlynFRtBjsflv/gZYFKLPqCzt/uZkk6iz
+mLU6QOlvIqXRMLj5mCqRtynKYF1nYHFB+YxjksCCly+ms4FR0STbq49up2241+IU1EbHWp9XEqB
wrY0wnNfRdsuxJIe/DbEttdwqwdOIV0duYyMg6keB/2s8Fqd5jdvHxQmGAZuU1A9yRnPq+eu3Sfq
rzIwY47gsn0N08VH6BiW307+6IUPE/nCefJYeUdWEI6sn2VIpLt+NnG+zH5L++Z4j119BPP0OUTb
DHMA1ldm4SVaZ/upsg4a0UJ0fEVH2cuSTKBTg8tsYRpj/GwjS1kOdCxZETzCR6CFwEWWcBk03Ntp
iNA6XGMKYJrLBKfG8RxOGLPiBXQfpFIvy9HdIcACfVaA2UjtkJGvur2ftiNUT4wX55PcPGPXLIR0
NXivBbnGZbYPnFdZ/jxIKVxEiO3SISOyZrrM+Sv6K76LeCdQAITwpQEFavjnk/0y8BfyK0GdOV8U
rieEa5xU/OIcGiET8vygEa2SHpii+jjIdy2KFIw2BMnzGDSC/Ym3m5KBQfdwROorM+UODge/wom/
HJTc3KMCgXK5tfBNoCdIV8uJKnwcmYPJNsdTgKSf7EILRzdmI66B+aNhaOq95BA4BJbK5lOcwG3l
zJdDuklBeZVLBuU94VBRvKPcVoaH9en0J9mIsg81kK0A2E0gD2bM0KeYcrLMq/ZL+HpCuDa7L1HW
iZ0ub22GOVKDWzWpykG6hcYGkswFzFkocwit/QwY/8zxK9CNAq+MvpMuUHh+8lBYHQKKzVSDVB/4
UCGgYTYi/EWZEIqMQw5AwajBD5QPOMZ3Y3Hpl3TG5gHijl7lGnUg+0B+aTDSRHI23h0Z6V1Cyjgm
F0of/1OjfC/fKvDBahhxAWmC5GtSTBaMchFssRKggTWobYTh5yN34d41oj9ZRdQxuvndeRhFqqtc
YbA/C71Dp7p034XdOsLReDKeW7zWrW0KNjY8lAaHr/bohlcTC/4Boeya/YkNSDUflAICFSoI8Bvo
wH30gW/QgDsK+4ERX0BjlJTdUpngIETEXW75FSWuJEzQhNenwUIt561PeJEwS9Dr8B0arnrIfbVH
8zpuVZKblGSfBZ8mVES+C8PDsf3nJY981CH+U10wBKAlE9fp1C8oU5ghRfpjg/qOIZO4HTFiABrt
uBD8Wn+Sso2VhlMRZM/TgMybcwdhNdRY/qCMgZqMMMvePGg+l5vyJ0251MF2jKtuyVA/XgsjV+b+
7JFQCU82dywUgIjqkq1bASnJy0YwNZnaulT9TWht5Mlr8NPl2OVqDBIwPv4gkIRMChgscy46lMAk
41Dyy0YpmTbp9XPvuUth97TeLcV1m80ATH2S/ivMgBuA9mN/Ow/Dove9TeXiCsa78KkQhBvHfIuv
XkKElLFOzrEPQwdLXbkuJla8jS9BwnjFi5/NAt9b2EJ+j5EkPRpQDjxR2qLB6xYDpYtPzp65whNU
TZ/v4RMVdGTuy4kLVM4qUbuKWST+E/ClW0tfBE+851JlegFjf/64E2WVK28F842TxUPjIhMvh4Eh
pvgfIO7h/uT8YPEbsKgSXdv7RUyCiLrgUvIZ9HGFdi3LURBTrO4hXbSnmtJpxLdGhsWmP+14jbi6
q/0t66Zrpx7CXoMSrq9iOWyhMyfmnTsYUfab+CG4yABwKq6vNJiJ0AoZud0NLUyQfJnUISREfnAA
HZcNJ1CMgb6kv94rFTIdBHSamdQy/wvhoElekjjl5k64qVkW2IVVLGKXXVb/Ywtkw8tp5BvL4xBJ
X1/r+ztHlBkFG5kJPmdOPELG51JGu+OsyAF38E6DX9VoFxIm9jaNDV2qBjhMIyV7n1ldXq9crBIG
aIp1e4V/OQ/12qTAoqx0dDK9XmcQpBa5iBR3uIEGzblhJia/OzARzjgm4n9ICArOpY9CZHTyB6YW
45PrA9upNI9sSPjYr21CP2xq+E/Dv6KkjObdhJEmDBvzNyCZJNlrL5P6XXIqFzfKOg2fGqZFbAin
fMu0Ejoswc8H2kFZ56x9ugXOXCv7Ip6K2whmkjthfsrTqG5u0S50GiruKoo1GgPdO819tv6YvX5n
O2hPdWq/5DmBAx2Nz6j3tZJTD8v+6cMsL3r3Dacf3hP0IyB32YasIVmzmrjt4ySEV8P0j1+v2K+A
/kKB4oGR5MDmWdowSHWAVBh2XI+yykX1lW657UQ7MT5o9c8IW+K+h2NhJMjsgjWJCEPayoqC3YIA
2eGYcxdhcO8o1p7ZluQZ2bRf2lz/6zmaVNNaVOwFoTH9vw0XcZfUdo3r08UcOf+FtkiBFqLYcBP8
+X4rC8umiPBFqinotrAoQSbcGsBQP4UPWHzwQWk0WofwXuBiE2o+V2cAiCONo3grGPEJyFMzxOEW
txxwoEF7Ens7cDjUBjlmwjRwnHbXasQyAXIO0Y8kczNC5ZKl2oZPsKdmZD6hvKWOu0BHG1broCc/
+rGLzsCRkicrEzRbbzdhB8xY7jokN902839seJ4GmufDpNFIX4mu0TjA/XDZkOKbIGZixI+zL0Hx
0UNqwU7LuE3F/FEcGBzsbvFKS+ZL3H93MYCLfoaKQcgTE5cRZcZ89l4itCCwX2WsKrbiw5Lf4Y3W
rhT7BXwIkD4C1lVcVNaK0FfWGKV/oHCbSmSV9Or/nfbY9S0CoCsqIKnQOJ+HDfc7wP2lad1FjWVG
JEPpecYV/TseRpJM6jNZ2Yx1oIL0BPD9OYzYK5mp0iIYNHAyf2PQLjO1GmeZ+xpgF053wtVSqd7x
KBg5/wPmMDNHq8PcEe8Nffhp6kc3/k75tNhW7OEE+RSkdc5kT9/rkLuf25CAkeXA+YfND/DaYryk
RKbJm1jB5O+inqncLEIKMdIXOUFNxluJSFU2BUgi9VLO9K3nkoc+qGIrXXnZg9A6GzYFNSYktdM8
Nft56ESIpcnaJBRKK2Hk8jFxkxbUCHMk7E0yKN5cXpA6IOTJhLg1P3VqJ2GSB9vSItEStnqFDXe1
LrWTrFehqSpxdxnYn1yYQhPhMsZVGlkU/cEvGKE3bSvkNHP7SdmQKmfaSyV7chN85UFVgcaQTzQg
XB5j/aogxmgRfmv+cxwqK3jnsbnL+3M4viIz4pQHa4wsfqV2mn6Zx8wqMnOKpWEXh1zF6LM3WbdT
w7Ufoj1/JRTQ6G6cMux1M/tnWNEC9U2EnaaN2netDv/wkAmyZefABMNkjus+nIj8rVb6szJKaUw8
6J6NAh8jMvUdnWCexbwfjLrin66nFcKfIWvOJuBfUj379S6jMsCdJHpLicxC+EsfVjDm4FJzZPyW
XHyOpzH7jqePIiDl0XvgSYqBFBk0WARKbUmsvdA85dNworE1uZ743zzUBw00VDTc/Smject7+F1U
oDKSD14sZtKwWrmtWS7g5gFgB/+Nc5QqHX44v0egOUwxKJg5ZGU9x9apDeCh4NEEJYgjE0AygXQL
W5/9lTLHspWOlpmgZhvu/tKEtI11n7YNokU7IwddsjwQyqj0uzMjMjl7IxvWMqo7e99gRUn5zUFJ
d8LEBKaHUM+4OIX7yW/jUxB/vWFORnARgDsNNIM+ztem2XfH4OrgKiAc0gF3Dke4OOJIwPEvGmMD
dIZLSUfEZlJs2QsuJm5mALAZGY1pffrGpxNvNe8JKrgGDTn/9HE4z0vk91q7wmWmiv/lSO4dwP4w
e6iIp4z6jjlufuqrK2laQllq/LeyzheO+SIzR5DvgWzcHPMVvjdAFvxjSXID9xY/LxCbJjkYOtUa
pSDUz4xEI4pwISG3c8YoF8/PbeG/sREgY5YM6yP9XU3PIxe4Cp0/WQ/wEfiC1AV11S1s550rSfux
0XW7+zYE4tviHZQ2WxP5RrbWA+p/ONWHImjR0qOIhIY69gpUuUsYBqLUkIbn/4oz2sxBqXDE2iaQ
38JD+dM3FHcouI8W7zzyiSRBqNFt+S4GWBu1mRQtNP/iVGYiC6LUBCxmtfAR5QlIDb5xWNtyn9IX
hP1n0vubAZIM1YSco4ETPICHQI/PQ4iS4GxskDBocRKjmkReEiHJ5nyJS4uUMIy6GWtSU5DuwArO
AaeFeyvTy9xxlybKcw29BgbCRPjycqiLsGeIkHwjnGf+i7XWD/7fUiIicUQbR7UQJi5r/tgxFYrS
C3YoNFjCB9PbRw0eRtsRNr0N53/+IMUCJ45gwhz3KRRsLzxq+bPMSrkvEbTaGF2ySAuBCdSyOanM
rqK73GjrM7MDO5Heh01nUb9TgQpzim6hsa/9eMChTFW/pCZPGJwpv3TvKb2Fz12FEBc2SXRr8jP2
IVRCvFvmNmr/YwMV26SnAe+aOc57RwNuFcFKZ+3XCmkgPyP0WWgVcCJ88F7h0ODPp4GKOnxItj3H
Ar4qQ8CAJ0Q1AN4U3uqS+5R8ATpeuWsplRhvahFYZ6yvUigZnnlg5t4PnzJBjZj7q9hPM4gXBNOG
mHwf/g4JfH6auei1gx2qOsQewcKjsfLtJ8S1wo4A9AT6BYHwwViEsC4jtbHJtsLO4/VK1dSW3w3Z
5xGG7MrbaL4GCMIuMZnI4oXFk5VkIxlX8S6b4kbDAGeNlkKNlVWov2tMwcXzO5yHlbCcCKcjw6Fw
jiUtfd2+0VXRx0ibJR9ymm42Pnm5VeAPBsfkg0pldBnNsvNNRjVtpDIczk90XqIP1oxxK1hbYWeb
av5Bi7BpB4NmL8QHCtwYZx9dLPrGFxoNPhngH8eM8G+llEAy2FGVtGRnuzw3+nAOgjw6Kz1RFfvR
f2yDHwhohXWT6toK37Xq4Y4jWy+okuFSAHZgmNNc8kBD2j0sSpzj5bv2/VVVy+OsTJcycBeFn+3J
A9wLKlbiiVxZsD81CIDf9tgtW3eXQZzolW11m2rYXyy2pJgeg9l6iN1DYz4kBiA5pBLHOrkwk/un
moprdLFbtMmqOSaNDu9z66niD0s5OW9dLWRGijvl4C48J9jTaupvJEKv8jwCwqAlHV7LmDaao0Pe
cN9O30Wsb622uXB42Dg4DJhhcC/qRnAsEahDid3YXFaF9+bT5VuYfqIB9vErMy116WjO1qEMfG+K
PwZ+jVWcSlg47BfEsuLo4pZvjWZsMHvYhchHIzoMaPqF1m/QBeYqVFvkgRAnPV49JT/SqLq4llQN
Hq7sLp7LUKSPUK0R9WDEVTIWtnghjDDhX6BRW0ggKad1Nz6RDropFCS+s9iHdUW9InQWe6diazfE
BHBvIfWIXwCX7etgNnTxKrYH6rMwl7LGPVgl4y/2a0KjzrW7r1qcAjoH9Ib7wd/HbXGYA5cQELSH
1trSogu2g2tIMWgKa8JC5n2T/HOkvY+BKJlwpNX4qI/fJR4TIBZng6+Pb2vOqLPo9GWLnPA0pbew
7BZOg8inePVgtuZ6vOm79wljhbaFLHApJ07yeV/R2fLhBBWTgiLhZaIn88jkoNZG/44PjLkGwwQm
WxiBuEvBuvVeE4Ag2/xMasb7/nx2qwt0z6UFZBF046YDiZWRf8LRpOlwFforJPO4sheOQ45OIb5h
EB5YvCMFCKbDBEF6NAM5PLfiYU5vZomDK5asLgjaXF7gIFObeioPztup+kumHYCffJyvYT5b2rwR
f21CuIsxemOUxrHZJCTCD1RUJkOJMX/id4BixhzD9LPwO+Re1118BqD0zKfi3omlk/mAo/aOggw8
VGHQyjQZljE8HCmUmfRQb7AKrIyuN7AoQ68hE3rgMPoLhsgM30l4swjTMV8wE4zR1ovmv6x/aOzh
9+KPhzJV2NyFvpr1A60E8cHzuRD7qrNqkiwFydFBRYn7LO4oFatV5lwq7h3SkuKehgvXXxz/BlT8
LrB/oTvb2fQRS38pNJYpJ4JVlduOjpNvlbgtxP/PyaEHjiAfuTsqL4tcMZ6CRQhvOH1oEJ3q9qty
hmUR+cJvYbMJ6J0CVFpsAXEWgsiQNDRDFAcOuFdT5B+5lpJ3SNQrn5sDk8eFndCLSdQTPnNbm4PS
Ibf6XgF56GrHfTXcdBxPvUzFxosoUJMOk/Cx8reaGrn06Kcxo4e26RJ/N24xrhYMbxjVs+272zR2
NkA84p879iclijFgPXQk5/RHIdsMG/1QuQY0TX2L+mVq8ZmJj5mtyw7GWWqcjA2zHG+A+su9F2IN
TehveRXAQeEWSI9DC2tiBb7uc1wKZU9CILP4SW/2PHGeI3ewHMMzIqaiG4lriN70mvageVdHMmCA
fzyAThcnHKytCTABXV0p+as5OY8VaI0ENUkmrm5xSeIpIGKOrMoX5pgt1ZEUyTuvXP4KliJqK5ie
EYX33PUwbjcMhzBzX2TPpEdCzgOA5SlITmr6NTkYAuUkueEiRoifxO3oUbDWinfbtLa1+Vnmr3VZ
PY76cNSyYTMbn4Alcm3kGH4OclRgbNiZztqK0oc71oPPKdybmB/3VYQqmyFrFpJQKIIF2VLsvBTr
pc71L74Gk+MK/QVKG+5oMgCm8JnxKoPtBjAxJ9/gHHAOOuuPQYervcTMJ20grtFV9mr8rwyAqz1J
4FEZ33qmR5sA+6J4dXDWVzvjSLkkxq3zeIVRnrn+UtJFrJyrEqKBxaWovbh8poFjJJqV51LTN03e
r60YqIhguYAvZtO71fPwpMLjGLCqGgB+IZECWbM5+HhVjKzTj15z/OD18hgLC78Cx6SMcClFi+bH
DbQj8qcFrONNo31r+s0dxH0x2M6ZT037YiXQYCZHwpZJToImdRjBuWLv2TOtS4nnnj1S0FvuJqNx
VAEWYFjHurmrQvW1wt5wCL86UOLZ5GINUXozcihC6opyzfsaJoAeE7aaoWzu/vaELrr6DeGxGmVL
Z2oXwn2b+lPpEn6nfUgAqDsZq7KL1jPeyUmjYTBKJYuHq1PpFHKfVps/NqgSMUqXaBiD2jCG2mAp
9jZzjz1VtA31TwNj1Uf9KLRVHQaKBtLXtngTVCJ3CY6pffBrC5DuUZy7QX4kGGCJ06s+5Ncpg3k8
n4QAyb8RX90h/FZjay2xMhGT8AEY2JBRZ7MMpPLAbxyZ6SrP4I1cbeWPknQ4ttUFUo+PYyzkxnq4
laAeODMHmMQxl6NNBCtsGc9yvOcQ0ulEkEfyw3p4liMrhD80MffhfGpwd5DsSGmxIx0pB8uTO+5s
Oe8hkQ/Wo69+E62+nziGkUiDUVlPUwz9qMSn1Cg4apNH3eiPT735GHv4YTiMLNT8u08MXOio9ikj
//vUyOzmMn1uBy4LU8y77ybinF59sU/YVZl29Kk3kiRAAoq4jOFKiS2kkQT/MHhYZFhFQhFRSiIh
OJ9gxvnMiOFguXx6lz/gdoBu197LYLbUO9gtAE1d/SmXUFgrR9UGCwNLCII1BAAz4RRgrubaq6Du
CJPtV0N28ab5Rf66tI8ORlrc3LF7S21jNWU/lfNGVjTd5LXPmY8HVNRAeiWuEpYO+Y/xKo3KNMm7
hfqvqScudh25aQUypXvFs0qvLpZeIz8pccEa07FU7kSCFCXTIKY753XIIQhCkOY/SX8YXPx54Ppn
trMy3dc/u3OJINAWCpZgvR5tzYr8COWMv34L7a6n0SvHo3O+36ScYmAbFb1G67TbDh9YMkTodIju
SK7ccvKHfLHTZDyg49aN0Zech0O1y7p9zEpntcnUvDpRpKCERcwQUr+KzGdgcUmaPMtiHdkIJ+Mt
9JtI4RZsSdtxNh4OyXrLqJQgnRsWJxgfYOGGX4xD3cPkDTAFHyo1gN2t8bLh4SnuxeVm4f8wJnYk
4rgMt3K3+QSBgfccJigouw9xnldIvJ1gXUpMFS9YaiaJxQV9YK1jyrJiYc05AlYrkAcAtca2txMJ
K32S76TiprumTp7M4BKmj0EJT9354lvSnrUQVSvT3OEvZgMD8qXd8eLPD1RZbYadAcgcpebddYAJ
mH7jwjAn5ZfXBZ9R4jZk7UtKJX7cAUnIV8kJBuakenCiS821ZldsNqyVl5668agkGqBLOExkXwjv
hpbISrJdopoLuYgIEyjGHDDpccJ7qQ/f/NreOcK0Cm8SLmfZ2oVDVXYsi91m0gxJXJZVwTWl0ct6
EGR4GjKCcnReXcbS/Yps5qVcYwaVFzgLK5ZMMfGq5INTbQb6hZtLjiVB2tDWe5B54F/asQ4f42T5
zS7x+9c+2Yn/Pd5FlslEc80QeU2VRR7EJ/JMtDJla2+HCIHqVO4oBgtgocHo1ypYS9Xtmo/7cB2U
g1eoIuGjBg0q5MrBJ/HHONBhIkOdrYv4jFriZMLlMqg+vCRauY2+7xH4szLkt1pec/Wg+wbOr4Q9
5QG+QTMNol3rBL3fAjl9oTd785MCxdIWqhGkysGziHscjvwlGTLiun0Ze3OvjPPOcNJdxZDVYHF3
UdSD6lzM6ilUmzcMKOC/nhTCBiuwItxJIFLl3rVCHVCaeFTk88oYbranbwzseZChH9vxt6S958/J
2tBg6MO2ggQmOR2gVxY3vkgJMjQAKGFHIAmWEh/KULx1M8COJag4VauLy6nmpm+9HWP+yXI3ke9K
rKkYiADDgZGuGUSy4QQymmDCMqeL2MQsGYQ+jPop/svuAjuLWg4ZTB+6tJKIA4qLya5OyvxDTexX
j6VSm+lXjjKw7ftVET9oxPnooJIpc9gUSM+mWpuE40oRLM9cdXC4PcgpwioWJpjgHOSDyvLQ5VSt
rlP8KmY/eq8z1MFUkmDOhJBUe1NO9ODUD2wYWa8iDaIa8ibcjLVfgc2SO835szN8xLe3JO6P92ML
VF6bx4urewtJbrTo05pQqsxyB41NxfYBJKSgz2qNcm/idFuN7VZiUNsW/DoZ9iR73IhA/c9duMxo
qZ4qvyVzevgx6LAogSLwvbo+ISa+b2oONC5bq3uhnBDhFF62TDizZUhHWMbo2MuTdCNi/28zmmSl
kChTQhwrr1HzWVf+PgzRPXftsul+ahsH4b7fBMWbhf5APN0Aapha2xAbVHyrxHFQcq9tszkoj6ni
rr04xkkkZ6LpPKLtkouVH5H076lxMKebVj1KB59nHvPMJw2yWw8B0UEkn68LiDU+LE2hHSS9jWG9
B6TXUhyfMjBzWUOiaRGbOWNntzhePofFToYXAtzO+PU1NWdcfGioQWs4rdDthJcIEM6dG4c0//5f
0Ws7Q4ZHgyeORkAM/IAMY1CDQvACTMRNEWNzA60oLv3zeFd4CKmQ/AZD3BDHT8Yfkbd1mQ2lwdLA
2Cim1eUQbzHSEZ01FysjI0qjr5HzHQAdOi+uHCGITd5+KyQFVcqzJMfZQKkOZ8Wgi5jghM7CqWD2
3TwtljkuTrur2oYBZY7whv/AkBm0MhchA1DUEwAlXEQ9GL/o9TihuIEwUiQeznQQqIEbk9wyvjNZ
Fsqaz2HqXCmfeCp98qa2cJaee7M582kh0gpgrzG7qBMf5QOiQeUiJGqhHpF1FmxzwloW+Ch9+K8B
ByFo450cBa2u2UzqpS8e4EvhTDVzvzDiwaYvTyGKQEZrPkSywBktvXCLtIjbxnBIglWxVnsVQY7R
MuGOX4VDABgoNJGJrE389Jl1SBup0afELTd8eSCdVkjpQfyM2XwEctLh3zHFw1PfcCTUsAHPE27G
M63PrO7EQ8J1MNalIAOaq81Dq4LZ0/GSCiEOf1IisJXRTZ34R17rDwJ7aMCgUw6bsNGfyvOoPvrQ
LwQFL6H214zy7ET5pgVx5vA4VH9SgovwqbOLc7NuM3Ime2iNvuAFkmj3IvEVtSaGBzVwhlozEgW8
kdugAY50yhl2CkNwyNglSoAgQs58apLHsH9MQf8TdyCJoFwDrB5kyNAqO/k+dJl1Pb0y/N+GqCZ8
ulqBS8dcgrQYq5H8K5TAOHod+RQ5ZrMz2EiWM3jHrZuKnfRN5K1ZvxkYQ/sYAsCOm+jvo7Sj3nnr
deNcoQUVp577NAdbWEnfvkcDRrBiWc3wxBbVs616mP9+2JCdU8fe06ughpJAN7/qMfK0V3iLQrhV
1q1IK8YRa5x8GRlvDBSYrq6cUGOSMV0ytn8RFkCVsM3CkqOWfci9A8Zblcchpc0dKC9wamP/jM0m
xrNOAsomzAd86icp+czKx4muwtIJFm98iQriQTRraTpYntNRKpq6HiH5yfMT0WXWYhVKDdE18cqB
c821Fri4y1wVuD5T4D9lVXPN7hOYa24Y+067ebQpEqEww7CJcZdmTF/A19KuXnH05mGTQEfzBXCe
iEv1wm1ZwclOj3WkHblda8y97RSK1oXBKgjPDzvMGZ5d/TjmzjnFfghLQ0onDxzSVAkyLoyt3k6H
zmH8mgtzA+Ktuu4Vpix3b1YX88dqHDcuI7EW2LG3jFXKtMHrbhHpZSLADVfd9CbiMlmGMpCeiIud
bevqhPHKRURnzFJF/zbsnobf27jvjEtoYwRHkapNFipzwTs/kImRdAFAxWCN+UZcpb3gNhc33CrW
jO9QB0m1k9DjelCGfBiIzaSuh/GgNzj90vP2+64PsHSEwm8h3Ax+tAoKkZptmrH611XdHoqWxXaw
oGSoGYmUFlz/cBNFh5lH6Tddvrg7QIKRdeXCto5eUF2p/Ul4ZVoScU33HabJCGBTozk75KrHcfCg
YWUBhrKZcJKQAhxlnm28xsl+gj6aIOqUg27WsGyfjhK1prTxXsG3cQAqhtfukTfK0qut9tEkAI9K
kuogBKqjvStie8eguwNUDJ0NyBdVLmj4QWpjigxfvIlKrORZZyDLuUK+E3fsyG0aQ+gpAWK5dLiE
HBmzGZcO503mekn8onJszq33WKl4eBnjsksYsWbFjfbqOhX2irsLzlxvYUOj3nOoCyPLIXahxSmw
XfNgrtBVKH92AJfG+ECCCwWowm16KtS3Op+pe+Bh6AtoFEShro0I81CSL+6wJpu7UfDmg8YFDD6O
RDMAd4eT/tyR62uxmnTMjnuFbEMuvL4/EjpzpnJEE7TSRmWVRPVWjIizqjwHzFtEtOmB6uNkvPPg
nhLlurB+XIN0ltClMyt3RtpfjDheEtW5wchiOQKb6PanP0N9Aor/h0RvlVFRFXj2lwcnPlsTLro+
vDHCYlry035xO2WxvSAm0lPSxWUgeev0YkHkgwU3B3MMle8D8ihSVqE6ApCj0nJYq2D7XIc3a8JD
DjmBcASkuJFRDUeu4FmQXZyrZjjbwYox90k3jvB/WVVZAyPwCerpgK+NVfxL2n9l/zSYT6kXrXiZ
M0UP0PqY/SJZ2uoUR+rEcNS0EWh797bWkTyZv1h4gPMJTKtFfR6/GjOCMOTmpbmRYrLp/CWd3hi+
zTlqcZWGy6OL1TaJ4mMEc1bjDP+EDsr5p4ga8xIjuvJlAunIWustGrlRmYjH+mbMmTO3i0j7aoks
4L7FOAa6rz8cgeSWRkuSLpO1FiGOiU66740Njc1EYU7v01ZIb0EzBKtw/P49wTIRdiA2EVvNOSfp
0oY5wuDYNF+s/jNQQeLqv/raxzWhb8UxdYjUxHlZh2FY0eG3OG/MOMLXWM9InQ4SR9k/EQNK6oXO
pDMooM4Vyl6IAiMmJ0T/QZIsXqAEy42YTO4qN2Br9AW8mITBCeWYfk1L67fGdVmJBr5LseoIO+rU
Fgb2JBQzEFVRzRgtmh3W8SAZCPWHaeprquNcY6XBmAqT1dzCpHa6Vc4yZoPJz7TkEg9Xl64DJ9ll
RIODwkZFXqMTSYxkAYNLtfrTjXTZhj6jfbztfB/w+Ir7FseRt1L0Xyae7JKQ3dTgqfToMgYv7Hgp
fqumfmVOyP+Lc2gZHS0EbCAVMSodFjfyolxFJ8kS9OvfxD17iJpMNqaeQ2fIvoTwXTFDsTDRsXAu
a/No1aO6JCCAcrPllueU99KHQNWXHeqGcYBm1W1jU10D2AfxtHcYDxWAbkRPYMffBcUKBm/oPuUh
Sqtp24yocnKoPS+5DBjir9wfdmnP0gEHYjMYjbVp5+eYo6MrzE2AvTAESin/cd6uhgfxfPBAcpos
3dVK8KCyoUe0jNXQ7BNmV7nyBYMcr/id0LeYY1gFLIko2FHQ1tCiYl4+Xi/EPxfrQH1g9BdbTwgi
f2ZgB5pUUqx6UpGbv3DESoO2OPQHgmLZNp0c+RTHPkuKCcbB5eJx3Me5epmJdqsbaFHTgTn6Vk2L
FXMKHU5lhAIfOlz3Rb/qMnKMYaF0picvDo8Qd1MqJXkP8Arn9pDhmhrhdevg8esCvrRfctAY2rwC
axcXjnKAwl4fusLdhJKHnnmHMDu5FDwm9J8soGYOKocnceqcLSR+zHTdwrsDC0X94gDcZXO8D+HP
1NgsCLYuDO6+eiwZpQw57KQ/GaCWvBcxVc+ABjOc66U3G3WIIyq8d1reGGoHluU5HIkiDfDH/Bvg
Co2Fsk3GcWVimN+pMpEbCzZOuZWGKwPyjw+C+ow0IS5VRbTuRe6qn9jkYregRTc1PXl8nrpxl+xf
ihN5Cb54n4HdFgBcFXrdhlOpjPDcnZa1P6JOOsBHlu67MnFrQqmVjUgO02sZYFfqQM5lLEDNoNTX
1tnS4mb41apY4wcpeOW1bymnb+AJ2EpGnIHHtPpEhntsQRhCHoX8xbAmQgv5M14N3rjipJNjRIWo
4hgTBcGhTvVVWDMpB84E49OHeBOTVDpln5VTrBKbgSvfG56Roj9k/XTMqQt8bhdRaUutOIX1m99k
T22YPAiIwT4vOjyeHZpfaZan4sE1ybsfnGsUamD+HcY5jEu5XCTbTrx/y3Q6A9eafOLUyN89BKK5
89nbz2ORLBGecyH8j6XzWm4cO8LwE6EKOdyKJJipSI2kGxSVkHPG0+/Xsq9c9q5nJBI4p/uPwDc8
8ZSWYFk9TCi24gimvr0j06TVKDO8KVyKpJ5lBBjqSNvYiZr4SSMeq61egVxNuc+iYmXXr5wssvCE
/Cs2FS8l/AjI2rSRHUtVz93A38ljxz8oMBKQ9FVhXOMAEh4RzQBwFy90zmKd9ahP+DCQezpo/5oO
9WT7JykShEdHJmtTBxk/ydsQ06nRE7FhWwTCjOQtE+vsFdZpmGD9wTC82OdIFAZidr6n+WqwWxgh
UwT5DzguGg+jHmgNj2+fNR8pwaXx3O0Fk6dOQRpDOa7VIX7wop8Fjw2vmlGLnizKbxWVsH/aNqqz
67NCgQH3Ksc/JfWnDrirk3DH6pXfi2uhF1R1fO6r8+JNoF1gNQTl0OQAvlByVuogrh5SS0SxPNsR
lvJlfpmuIHVb0/ruRmpfzFvkvmmacjfwoqfcrrnjEXhqYUBHHZsTXVrlZ5YYcMeuDn08VSJHtpbH
kiFQaym0AnuNIzLxDPqGIoxvgJkZ3SI5tnr1o6L/YhxQFJ1rxnDd+enxsUum0yTZ7efS/Yz4P/Cq
GTRGWkG+jawPQSvcb6Pt93rZ09RG1nBf+6PWUt1j76IyepAkLT4E2cPLQt2p8FhKMJDolz+mEC1s
N1bPBqYoCCNQr1OB5FrE2pOH7VgPXYc6GZbLzI8WEQVL1aGnMj/qlHAQGtn2oS1NpuWe3BpGIRkV
DWj0ESVmQzUVVScj1sAcK5IxA67aP7QFEyU9g2R+aPN8DJgUVQxNsjjAdY31o8IgLgBCg8W1Kbp3
sG2DI5T/cBuF9lnKykbzq0qqvQDdbWm9mDH5uFDXteuR2Xuu+k1GbbLafeSQgw3TsOq+LsZe5e3v
k3Et2Rmj2W0ALkBCSF0TFY+LocpJf3r7g3e8XzCdgL5xQ5kaYYXyz206CJgKQgCbIZiRu2PagyqW
sE0hADS2rtG6cropzm2RKLiR7vS4JLB/OcUmGoN2s+i8hIR+AYoXZHQN2bjKsh/dNv/qmUsOent0
n+YeZYz3kOEQVz1uISrHZD5BxLsEDm4BIquZj0nP4J2yBQbN4T7YojnEeTBMwm4tYnJZx4DEa73e
O5gHB3XPRdGS/JY+2HQAlNzPPZSVlfvxR2ldQsAzyGwgRW7eiBe1bFxfLq/EOScMlsB64Na3iqQj
vueEv40HD/2CPG0VwUpV/+HiuhrcliA/FBnMQoWqHVIqI9OUvS9oQV9/Co+sD5sFn1x7odF46bvy
t4PItfkXmyQ56cEt5E0LHvr4FnXf4/xbofGIdFb+Ktq7M7CF/c1zvB6Qn0mYhdC5AtY2yLwd1Aau
5V6kob5hHKq7l7KSHacz79PkKzWoiZrvXdDj3k0uM9Z2KIaYmcrkIrPe/14PdFQ1g4hFmGVMbxSy
B0q8+NMZGhAOpLHmjyhtxKg203rWKEx2XJAumnHPZARBU5ZeDdAXbUlgurDYIbgW0WQDS9Kq+pbs
IHhRsgWt9gk+hu9sJMQjBdRtnP45tLna+IGWZjlp2c2ijQCxw6xKEnnnfcRNgAwR/U51kdasvvlM
HVoGxjuk3/DyUZ7AykZnhMZJcpGH1rEfHNO5dQnkT1MeRtqESuojpfWYUED11dN/RWo5IpEJKj+J
nJ0OlpAbzQa4RD4WzzvJjqvybKSMgXbJSNPS9TvjEmPx1fOO85YI3fEwuOFJXnyl+WnZSevs3pns
nWf1zzEKjVjrLpTsrrqEPPWZMyf00BFp5PzxYBWa86DNmGmuToZsBL8FH5yDIsimtKZMMO2Dyzje
D5NLSOGcljw4Cr0fzTGIH8PIw5bx4NrHfM4utmOtdC6jiVVUNBF99ZWoCfWd7Xap2vtgMYgwQnRq
b8bkseWXIjKUXVhQDSx/+khZhxOyei3R1pmjIyf+WvZFBZg9Wy4W6ysB8BY5fM4I9YmyvmyNDQlQ
vogbODdsdT5Wtr4btOikZ9VRojkWleiKiORDpd3J3yX/XCY4ucG5VJmVVJzTMukn0eei5OeZYo4x
RV3PhyGCjsbSt5nzvfQHS6NDVQ7G52WhcszFYluZ8I3oa3pl1aPsajTv77WV14scJgkPqVFbTdGp
T496+MwO3HjIjgUwJiQp9pfYxcyOYK396NPhlcfCoec8SMYPtG8Y/vLN4BiEKij3QB4gqjLdUxEu
gfkTa42K+VJQgxyNDB5RHKO5fSUUGj/9psJoik0Q035Aq6ZJCsW/SUNABpOnYfjgT1DoazXwTROx
MC3z2cn1ldMOFzPO0R3gLGc1J6yyhk5UjQ8mwiaoV2+WnSCKBNtB16bqIOB8z4E3bIlNsVssZG61
hWxzgEiYE2DTGO4nfAPyv//1o9SHggcRnTBiaovNKGITafa66R67yXiEWpFzANwhIOdwbEmRaR6d
6UF7tmhYUEmtnxD68HQxMxbDK0RyNVcbpSuY854sTkqAcZn/IZHWof0J5jNADRAnENMuV6oBF+Qt
QQacQ2YqgHLKUq4N4m2pqbgzUIB0AXx1/OjiEylrHXBw2Y5a77ceZ+taksFMoqwk5DnXMXp1B5Em
UBfQgHTO5D94zPN4ZdJKRc4ltIcsSLB/KzAioc2c9tikL3+8UMr8y0fIzBhO+BzI4nwge4FrgyZo
jBUJXKDODim5lSJWE8qcJ4MepIRRUhGcjjsad5FLg2dvPiJe3So1y6sLz4FQ36Yah4fcuKa4SoUk
ivlM2UNWQ3jrW3Ilwhtz30JKEstEkmPhQJGW1UxN/G5Kv1pSOn4gGXqdPDYkExjXUEkSxUkkQOW9
dbCmEb4U0TAUxNWmPCSSi6tMZ3lnuLYkx59iAYdTPDFgHVCu2eoHZdbi950NZEr2VQuIkObfJsDl
GDAA9jTnjDfEjcxsHM2isHO4fku4G3fxoDSaZxHMeTwhWZ8Qb5Y+FFShe7Kz/e1S/Iyy3keICl6l
dbug4rTBWm+tg/KVC/EPoeqpGcWKnsySe3oiAlSqmUUAwd+6GNk+0V4rqCuJjedmEypZlDFCAw5D
cyil+6P4EE5R0NsF+5zoCWIeupgj+k+brPF/AceBZfsn3wI8hm29zzgbBRtFdTsXFzkWWDwtMgm1
5tBOL2W044jhjIVXTonvokR3sK4cOaLCBhubJkiJBrSWYcfIb7JhRuXVS16Lxtw4Jo8y5AE9Wyoy
NK7FIYQE6A6Vc/Pq4qEgW6BNzLveToniR1nDMMOewIQs6z70lGqwy91n+kA6v7iYJdza42+SKFLW
BDWleHDZivkBATnsRc1bx0QfhHSaYBtKczogPGJVC2ctQco8KJIIbQGMLMubkZsYfDT8YigXrXcB
uw3FQYFXoBIkpUH1B6KyHEgJN4dJICxEpgvbOGALVYzuOS5JYYkverBFRoD66EXYAYcQLCEYltSj
+RLNDXEaKt9x6nP/tvMj6ASWQsnIWtBP5UbgTxhH3PwYKIRoD8Qo8lTi7Rd0WGBgmf7HcxFcEggE
UNDtSEKTkO5ylvOQiK5M/idd4qo4jCc1e5BR0VmC00TaMFbhkSqgakfn5b0gnKAcfAxp/cpBJ70h
SbsfyyP9K+ydKg+WrISSotGY3mYYbSK7fhKIGB5C9LIggZONV836CfEHxGQLTgnhA2zXBP056FrD
+FcpecSYqTvL2DPLMXuyWCRUbRuDOMp0FXC8g33WCP8eCZmYj4r+StrLfQgDi22K4ZzHS24UEX1z
vtvQIm13Q/GILkCh6cUsfjnBZUesksHnzFYQUIogklgOpz8r7SGP+3tub4QHFXddThAy5xaxNE74
AT/Cc4zESKq3eOg7WNQIxKof2MnwOMnvn2qHGOa0c5CpLPG6MWd6a1uqB3EJla9uVCIJQo3Uu+DU
tWynxFuG9LsxKABpyNfBD8VT0lcHssWw6JK+Z37AuTXcA/J9kKTIWCA+GH4u/lu2oDSyppXdErPo
YXaLfhWCFdHeJgAiHgxLFN288hZIRi1ChNz58gaE6BAyI5bTpegeRDVXhtXGczrSEly/IB7kV2T6
TX5l89sxDEpqDKNrk1gnavq4Dhe934KbO3wSC/okPp2Zn6nKMZzwgGq8VgZ+wWD+YSSREWNwUJPz
2VlbLPCwdH85Lu0ZepqPNMMrWWlfyvyKpnvlolahUIuj1g53Vv/Ac897wB5kXUPOAtSbAiEt/UTq
Lfdu98uj5WFbQpQE7s5f5AHvSop0hj1NN18KZBcsw4S2SJwG/xeOQ3FHMBdC1u6CnJOCREQobP3Z
qdEpjxm9JxauT4wZXJDswjolQv0phtVoRDn5sLA/kN90Z8KjdOlVBF/RGc3lpjIGyImb2QSSz82T
H5j4fgha168AAIilhsY6EvqBPKOmMIhyAzPm6CHSzqKngXel/xXJRdWxCgjtwGaLbBmhUKal4DDE
AJEmzYfL4AS7xnO6sMHqxOXyaPwVFrGouwkJTNj6aT2Q/ZS0AHKNiFyFkqmvXPoixuQnK1CXaQrD
ovSJEVyQPjY8tHzJJjH+i63uS8tgDod1uxKlhapkE8eRr2F6aXRvxVeo8ToKdQIfY2keQWeP6MwN
QjfpW2uGnzo5VsH9qPwLUVgP7yB0Ms0ILSEbrkwArJPyG7IjImouw5scCCO6KNRCPOxyjndLdftT
5YHc2FjhrA9AK+5DZoySLYKXtNWobG83Qg+1zRmu6m8wlJutYXWCpEF5x4Yi0vgJM5+ZotGCRx8A
qqHoZKXhecKhVMa+trzJRUmYGz9UhPgZUaeAJgktMgt5h132oPAf1E5k2qEjWhD6gjPWcEOIinan
ZheregRvCyA2x3zVkPWH8dZWKLd5RYu5csG7m5nWB9HNnNFaU4p2Sdy32P5XdHDN7MB8CAuaihzH
6jK95LAXfIvw6XLtEIkRjC+TxndyVOK999lMpMdKli0HnPUi34Y+KIyrBqGGMC9L6GeS/B1n/OR3
7bVioDfkK8LqoBHMTfS5ADUQRxoybEIeBCOPx+ei+K6I3BezBFE1ZRNyQA5yk6AKCCqAjuwR8Sx6
vpYUviWhflBgtllq7iwCkudOiCgpzRMfhEYMg2i5AR7lpZXsX4FucXPy5vc282VPvJGB2AhWpe82
Wqb5iFAGNfkSRNbp1b3Q9LNKA0/3MPaomvMbmYlbwxj+EJZsyV4MhEpwRhFZwQXhxrGvhP/kLI7I
LG3za9nbq5TDsi4xtWgJDQA/S0h66YcwlOB48ZAQM3jNohej+VUNtEN8BXxIiDDklZJ/3E8Uh9o9
RoSrHK4c05sxVN5FiSF2kelQNtR4iTg2rd8HDAmIUyaHOIcGZphs3JzfJtjMBv9uR3YKSjSAoCWI
cE7QeVVZCAv6P/U9E2wZMujDZUZ69zEpEeoW7k97ei7R0ujVIUm33DE86EBef2ftNDh+PwGx7iti
xewJSD++jEZ8zkJjk4nuvAez4u0fwYGhzxFhoL+T/J/qQ2VuHpoY11W155S3PQe1Md+fTWMt2ldy
OpaBDabCtIHs+wlwnnvFmnaqtct4k6YF2dlY4XawGSrYiu1rxZjV9NYqGd07J0NfgBlTft/F/ix1
znbnZcb7ju8OQW/LEz8HF4jBtTmg8e7J65eIZ8KNTFRHMHHjoK0g/8TIkbpPdreTRaUuH4M03Xdj
jLvh1CDKp9nDS4v3Bn1gYjAfcL0HRYfnYLwrGw0aFacwyimntF91FN+xgxeJmax7UizFN5evNldh
KyEv298M4FHDR4lfoG0KZPDxWuXNAvl3ug+VjN6k/+gS9YPBoJvP6TSsrQh+u9wPwyA5o/YjCHpu
nsu62+hx/bCU+oDFm8GED4b50qPfqPJ4dudzQG5wCmTu0i8WLh8e7dLVQ1UOHM7g2sZjg5vZVe+z
HgmJggiM83k5lO3EMPGk4CZyA31F0FYTvQ012p14Wqt4PogR8mAV4+w0ByAjy4W5faPF5qPpmbto
egw6Zg4jVl4U44ExhMRi7z2cirewO9ZVf+8GxqFKt61O7ylepjCma4DIgrTA/Ub+GVu4ybdWZMaq
U3+4mUPaVDx0kkJrzUP8FKF9GI1dFmbHbMx9PommBWNFNGB19NURCiUYvkwaoZnQOXVpqk8wgtRU
bzn5Zuqy+APeFiBGv7fIILNJ2OJ6G4RRgQjiEoBq3DqI8nurwAXBWkv5QQoHZ7bHlD4OeVzi0Fov
pBS38BSlp+3H0Lin73Lp0IHw5XL4b8WNGLfFmzbsaTc52BTqiSiT1dFBXBiGb05BTjwrUL30ftcM
lybTcqI6AyKZHb+CaVX57cvBOccgpg0hLjG7r0TuGMR3cFR6yl3fmqeYCXSG0120AVie+qnKHt8l
zoMDwa8Dc5eE32mLwqvuzdNkPmdMvR6CLhXjSJ019yoMghu1OVRPdg9YpheszKVH9plN7x4iBVaA
3K72fa2e1aD69mbnwEx77Hq8NGtq7ciJy1bhaU4ovDp6yXgXu6gC9eDqkrtb4MvUFg9GcfA7Vz3p
uv6PF8aN2PaT5TnvhkvohuewRIw/D/alz/DKWIxH2srgT9RJNlLJx1HD6TUfIETU9ZAoX6alY07V
XpdmeJk4UrL+V7Yu8ctytXep8Wv2qs/XH3q/AQCOZipPdjY+WB22Yl6jpXU3wDcEGYUPo7kY66ZW
/Biog6HuJyePwNFvoMU4bobuqbHftGVHXXHQ/BJwfyd6XrdPnwS8aAP1vgSTsqZf5M40GZn3dTHs
+i7bO6waHpQsA46KGWmxyP8BcsuZt21lVw4qf8jyNvSvusVnDG0FV2NPOogETxrOkuRXyNGJu0om
hdaltcW4tMuwKkuNCGqpeflo7PPC2ZnZH6P2C0nbTDzMeBS5DCeh+nPQx1dDOrR4dHSlPERVxwmI
LYvImebZQRKrfXj5XyVz96/jS1aCoy0hUyC6qj1eBw4Ss4Bl59AbyQX+w6FGordBFIjoVVkZWcb1
aTtmsZ/wv3J5TuCltosi6VTkyqcV1E9IG4U92KTkhGlJuRejdBkddB6dCRRar0+ZeXMr5KTGrTf8
RfsazLPCUzIC+kXvNtgfQTLWHGzGxTtZpOnO5Y3xnPM0JdE1mpJjSPg2k4yQMLWRnWrvGyk68HLI
ktqskEX1ns6bhlcGna6MBHBeiO9jXqX/69xrsD+Dcz6dg1WZhpvCnHkdKJhp+Htmy6JEkfZthIpY
h2S21CGRkCUfypFgCwgOFREckdQk9GpPS22s4Y0Cj7l8ak9ZNV08wJwRJ5LjUau+j3nNvaolYtNJ
GMGAGpYWDxkhbfg7CX9Zcz2H2ngIB23vuT9T8kpnWInGxSrMk0ybI+VwcfiPoa9wviIQuQTXVpDq
WFlndNUoe+gO4OXp42rt8VaLNl1rgvuC+2TmWRYHlqzIeeYwXXCxDI/4FwBEXYIUNfPF4LJK2GQY
tqCnAojwYRxpbQ6lNBt5VkRMMrQuJvn8onVPGWpuQsZtUlssEfhOsR8+1sOpmY45t2xk/dLioJLa
ndMlwS5mzBO9qRzztMgoE1KXrt6OioEbkE8A0tpi8NWOtedH2RFrnodKlq3f2FnTlyiLs5Isvn1d
o+jqPZKBbtzwOFH5BDlarZYlk5VXcX754SrMyzEXAxM42CJiUohA6dIh322VhY/5/BAqiLIM5UFh
fGwi/b7AbSFGvwUwAcusuHtHkCExxi/qWfAGqwvvk7o/GUg6eq56Mquo/5pA8iP+qLbNnlUPw0+V
khr9iz1x8tDThjFoCm0PUFq/+i/YfT2wSCFT4X42HrLeZ4wDpp6UX3PS9gITm/zoJcQD5iFGYtZQ
/JlLuSVHi28LyNOLRSiTID0Zd3aCJlucRlOJYgN8pmPRJ1yDb1RIISG9wDddCjHuRZvb9gncrSRE
4/HZgiDnIEl4jTg4epK6RXxF1TeDqKzfGUBlx49pq9OLiNg5Fk292LNiZBxmkZXtsYRFy3Sa7Hdh
zO2+PzRjdZU5/A///VcUjJmNoW5sdLesVj1UsMPwzogMLgeQT7aDSEsKpTsLvgqgppN05qB7wB5B
XaMYu3iJa5YTfkQ7v4HSyuOEwI1UxNyBEKMuBwFjFnv+BMPQIAtS6QmoBk02EqI43Hj+V5g2lsR+
LTgOcE6XvzBNSn4sKo+1RscPahL0SGnJPYxGqf4eHCBU8FnEERKS1BpXF68ySAz+HsUwqZ8EYeIO
t6SER6AUIremmLk1fFTd1+pzAKQCc+d7kYt7RFeUgRmLfFUgMsBGl7wZVjXucDEASaYO21+kPUaU
xWNGikLim4CuMIAx2gn81k4R+wsTX33w2LEMstUm9cdmPbYUELnl8XlyTygY2vyYwJ+KoAAdXmA8
R0ni5+xhsxILoviHRxlPRL+zYQoti8iDv8IhNQ9FJ+GGxJRHEHbeb5HSxEbBdXg2FHRRwztgvzpa
0Ib8fHGyCatneWayjkykb7mYUD3NfJCeds1IXJJLtPzlB0PLCqQfjX8bvEQOigxHIk7Ci3zZAUWs
IELEzMgq8T/RHTgsZ03rq9BccUL7ksaZqz+y9DbmLyKWhdNtdt6Q3RQUMSDa2/WWAgF5NQBSABCM
ajwSzLsyOQkFfbaeUNeny6NjP/UMHFBpvFIpnhHqQBWs2iY0yWzRf03cRHUtmyerxgXqVX7NAyAg
nJCa4xb/EOkVHThSd9LRiIU6e21JSJpQOPwwCHHrkqgBqGdd73eV9imlmjNLX70AZS53mkTtIfBk
exOIAbxB7CkiPVOaZAda+O0qb3MJaQVXoni7JPUR4Nideke81cZOzD8LU8x+hqYpRinlIox0EBUT
PgCJIv6lpBMf0FmsjbXcSJ3xVOJqZBqR00/LzjISEMXqjwaYf3PFCaCHhLMCHGk1biKjOZsKbqeU
7dUSP6hM5jBlHIEuBKBYfllJIf1DyCgcsjn0CjBZj4B3nv0m3XlkKIpC30nHHbs9KL34m1itQIaW
8Tu2vnKK8WaQS6oW3PafSRiGSGMc6ITFXCf692I8iURKBTVACwhsUqCUw7VOhs6cNCjQW14W8Nya
mgk+yxQRHlO5S+my7a4xGmThv7Hg8xXXliiMhCVnzeQPYqUGcSpJ5tX2HUiYSj1x3hdfk9mtaxKl
0o1oXon+sronhtLQuJnZx2jC/bMASoNidq3gnhpkGvZez+nUi9ed/ZJjwtOtgQ/hK00cfHGMfHlN
ItOBvJP1WCV+HW3mhPiSxXeGGH0kJvVmuvRGsRcxx0LyTe7wEypUDoF4RuLR5HBmi1rlMsooP/ic
BCiHkfwLLGJxoT2Jc4Q1yHRc2r2+JMEoFasMrI/VaWfzalfYrQi6q9MaFRTxhCmRl4ce3flSn2dk
Okuh4/oHJwuCnYqxQhyTot8oDCpLKOLl1CCZhk8MJ9hbAx626IREYssxkKtRxUYGOMYcgWMzhzCV
l7rhqmwepJq8REwoSsdL4Bin5iXqlD3c3chV7Y7WTt5Ju7rq3CZLbtAksC/nw3ixyXTKyYVE0dct
Dg4BWBG+WA1846/3E4uFPf1M9Q+aiLgl2AYuitlI/lSjocASM0TBvDMOt6x+bynERgSExMVmsNCJ
UXMh1MgRBRZuHUnlOwhXFSAi5NlSafgUJzDDYEKpnp0O6yKBNCY0IMqfHNIscpE9Kw/a9M9tKx4y
B/buILMHHq41NMgUrVv7RajM7rWDaHTJrzE9j6xxZqiONCBLzHAkiIk4xc3WNskAIpfiVRJgVrIW
5BvmU4omZVshemLgRK13J3NPjL/1xIw71+Vpoviq5UjgfXKQVs7BlUmthRkZHZU4K3S/RBN4afu0
hAxFHEew+IhWBf+0QY303qIm5xDyEM8xLZwAtQq/QcmqJyRQv+2t/sjhFOGbraKfscRs2x083tkU
BIdppJyzI49FgutIWDg7uxnuzeSllA+OY1x4pS5j7WvdE7SvIIzaqN1N+h0pWgPBNLRIN6RBLdYT
szJKv4kfg9jSpD/XbfmuRU9IQqJguKbzfUZmVjh3JyTIZbq1+uBoBLxY61wvmCs4Azye7L3iqQem
i5QuGJ5mcZDhsldXxsiD6Ym/4DGmUzhoOj8Y29ehadiFKE+pDiomB0gi05kvSd8dpmI8CjesX5cg
2+ET4m7h5ReZIwbonEgckTSF1CUp8UcK8SJhoIsxHPScjq4RnWo1/8zWQNo4zdeJ4XtKSBUf4Q9s
8VEXbGzV75EPRZZGqCvOHRIB7IBC1DRjFmsvc6buUXxB/pM2h2YXGV1NuDG/kN7hA1MxbH0Ys7n1
gLulsC+y2lNruCjXsBmAEyCoxSW3qsvaz12SWQA1be2UxwCPxr7Cj+OltA+o8BZogTwcGfbHsswr
0Xty9JVw09Ahmlm+TBOgZghZPtrQj90KQRoNTDRhKKj3LefRGpotx4LJIDKqVMS7xz56E0VMnOTH
KHydgpfSqHapREgGPxYXlOQ5kGlZdGS8yy4bccBhfyqn7LRo9/Cfg7vygEQdjUbTkNM0XIlZsp7Q
XI6vafVpa+PaQHOkY3iRd8UM682CWH6xom3qBZRFQpHxNuZEhuQsMBMUsgeAole+knNJ9H5h41Ra
6yQIxz7nKxD0yI1YW0/haZr33Ixaf1nIKMl83QXecKkfpQMDUzkgailjaO8PWHS8rN+m3ITYCDZh
Mj4IV52TGyNVDcXU+7y1ZQLhjLate51JTZOqpoxkkVLfhHx5C0V70oZDzIzWoEps8RNA4UJwlK8W
q4iXBRt6SIqZJRBHEdeDRlgG8JI2HntZUax0VUeoN1jXJ1NHZc+y7DwyHjGectBQVeOAOCfAiO1X
TwL9yEcPPt/QdkIRGie43qYgPBDQC6doeRSTKZc4Jv1ziJkjsRjvDOOgODtv9v9UGjB6PeHD9ORl
dE8404p4nFWaviZJvW5jYz8vjq8TeRjwTMm3liHzc5sfXdn0ZXAnM1Cfxhv6dEnOIuBVUYg/w17M
qUcqSj2+DHQ1cPE6gJqWekLQdsub4ChG1XYpfrWMYmhCYoPwKUyRY2Xdkd8UxZdektGprgUuMZjF
w+rmIW5zSDzC7RfKjuY+KiY0LclJ5Blh3EeHJkTy1dD6t3400YUQF4jSNrNfxr5dLXp50WrsEBxm
jqFt8rep/pxybZMRKzR0zhOzqqRZLcXga+FV3AaL88NK0rn097keQPtOVO2tDflutRfJQ4KycNmi
UTjJiESQ2lqN+wNv/SpPqEMlj5r0QQAbPUYsw2+isfFkNEjIZzmzP1SKdUiAMiTNx0p/l/Gqkrtc
9t/N4D40XFfE/HWtAnhKsVXx7ITeSb4zj8tiII5K8iGspv8Wc4tJCUu/V6iccy5DwsyZHSLnRbtw
kSQpmhXOUFjPoKVu5wo9PmGRRt0m+vI/eWCznpJ/9vxG1CkM+64F3GGkkqGd9bWhElZOQ44snXQI
GFOH+hIEjZlqnwtjPNV6+dGE3Mfnv/jOsH4qSIttU6zUIvDVy/ixS6DQOdkabcv0QcoilzvIz303
vbbAoqlN2wG+aBcJSYRkRL4lLxt9cZZDWzG7F3x+cmPgP480bQMLTY48iuboZI0HDlzyygLfG0xf
XZLPqZlQABrkrMDYxhQh4UMvjmZgrVLjpcIQZVvzLmPjHsnplywoI3zlduf2jolgI9lwrK+2RNGz
nGnoQRUm6VwHb1J3NpMtQmmTPKPfFi2kB4IS7RKXKmb9aijILHjlSr7WbRaei+q1iOAl2JyQvBkk
PUkFMhcwq46hPzgg/DxhUvPtTuGTqvdHEEo0OzJXsIPfuNrBfOQFEZAOP8zIewcx2GG/7VXzIC9k
FCa+QfBWx5SUoKaCH83B2HpLI5HvR0d/XYCOuztqKdO0ozP2axoebMX3SpuzZSQBZlVEvtK+eHrv
w/bgdsXMPSRXfwT9/IsCYnRA7CEpBUSJGkp4MpOSlPNsLyLqjgxFjrbIxt/N40TmylYbs2NEUG2T
zv/K7jxTR2ZyRCGdznjS1S7f/eWjge+UwOKSlx1AoHSQrHm/katYVX6lr0f8sA6JRYKv9gNxNNDv
BDNLVERKtFQ0PTgsPFKPgesGmfdRRCH2T0KnNFVShMpVv3K6u6A9gnEQveJEFYAPir2ajM9x1XAD
d1l8T68G8JuTbmnH+di53gvqiar7zui8q1hI2Wfigs/ElsCxwKORpN3L3q4jSlOV8LMNEM753rtD
IX0NV8tTxdGDkpcrsunXFh/FGHsfzQIh0xsb0/iO0h03CA2mh6R+FQfJSECwqkZ7tqrWxhQM5lC3
2HSrezFLypYzQNpCZXe19iU2a4PlEsWHuEGWFPUR7ZLfGoI5EuXixMCY0fsS5yZsJRDADN817GJX
2Sg4mIplM6kzbDQVH4hQXOI2jsrs3jNJ/WXYL6nxPGZng6g3EdhRkNh161b1mPV0hAwDkQFRtl54
qrMuAgnWSFaS3+ZD/OnAqsx67OfqbyFiQRHHgwou6DPmEq0qyIWk/kQTLyUixiR94uUyC/fcVpMv
km6trWGW+cq5yOdo+tQXd2971wYMnOssIjSfLrNUU07hukq/gEUqZs9+s3ChdghHyv1sZTur8m4F
XaDqQfxLSvBZ91+yQquEPhfkNhhX2vQs/TiTpd7qDD85iouKUZ+cvAI4CM62zsaNNk33sZ4erAys
ff7Wx+C+8c59Ye4asz/juU7aFbmmZAtb27EJvrGChIn2HPI+eo6L79J5yU4Gmk/Nro+d5VEk+UmN
b2wrR30E+g+Qo+CLtwlOylBWSCtLF0ePAwscCO9fgFwE9dezlaEuI/Eykg1LA4sp1ukwHIUSU3Yd
3PwImg9oNGg9cmOwrpGzmA5LWiEK3q8Zl0Jzy+Jv0+j3EUEGi7XplHtP+WkD4GuLPZLRlYlIknwT
c9N95XwIClm56FYbG9kqkGRY37dV/S5atXFAST903OzIZ713EXwg4RpG64h2aRcBRsZMpONVXuYo
Ms5kQKgmpD6TV8Rg2QN+oK0Qya4BGKFqK4Luhn84fcCLrlEjaVETvkqtq3wn8G4Du6IoAepi3nQm
tD4F5IxD3KOvVfAs7Q5dR9GKyBev2gz11juvPVyWCx8N7pgiY7Om9ArPf44JXEL4UKUj0Q5POrnS
AB2NUpw7L8VIHq+ZP7hRloL4LSYOCzxdtbStUqlrs663dfaks9+gfNTyYkdeXacoRzK2yY/qRO7I
AEX+hIgpwZLsPKQMhhzSrcvkEBbnqm7oOIbd6D77Boo4ulOI2AyxKYT8gUO8a0nPmnWa2OvpNTTK
Z8G+R/5xp2sHFUyxojStGfYdNCD5qNkLFvF/DMseJ4jJgSCHkmwL7L9iqGTuBkydUBIVmg5SSZOI
LLvY26zilCPxAUSh2yNByzgW3k6JZsQfQBjVm1MGpEBAIUge7vCU9BTrjVdPfzPJzqH+zKawsy32
jWet+4SIM0laGjcFMjtNK/Ca2IeEKYjDlGegWXC3gmVXpNg4Q3oulpCP8qOO2PiRAzT111gNjNy8
pkCOLrpqhB5aZK/Uksg4xs0IDBQ+tIwPbsC6o7O6u1KiJe7jUBrMPC5fKI46XiCznyDatxNP1lK9
dw3Z2sumsIy70coexBhYK5bPloNSAZUK1poErOpNloumHS8qXqtppPWRkADD2o/tt9yw3DXcFyRn
cnSJyod5fk5JeZyhKphIgI1HD9FuxNHFaaKTjDkpd0aFQb0kSJ9eTccOfc/Y2/FX75zq+Nbc7OAx
Dz7dXidyq75Th55Qxcj30Ar7TSaKVC5SozoPIYUwNa2B31FUkPOMAKz9cRhNkyjZyI9WZVePz6Q1
EA2GPfoEelNgT3roOo4Z8HPxmpX8cCSSCQwyLdbFwjmh4Xug2ZOZBxmKRChQ1ySSRYBQgzd3Hm/g
BXotOkg+fK41i+NVlGfw92pHULpzwIRUK9QFE1pE1Vl0S5ML9y61ciHxQ1fV1v3h00SIyfhT705o
2nMkSbxcMTNK3Ww1fpoZ3cbExcePEfU3Lyv8UVH8pBk2jJo5yt5hvlbFs1Y9RM6R8YOGQOHywXfD
kuQq7v4I0q6jh2wZK8zXyi5FOAiuKZi7gKWzOJWI9s2PoccHCXTeE/tE90KI4Iy/Q9xTLAY71352
IeB6YFb13L4kKCP+I+m8llvHsiT6RYiAN6/0niIlUeYFId2S4L3H1/fa6ojpqZrpMhIJnLNN5kpX
Y+xrkqUQ3myG9RnRdiO/SIK8gveJsqDQFTSD/zG8IzHG7PKt4Er+xKbKCuYSkCi1FZvnzXVfu/Cf
FOv0QZjdUBlCtBW3BOhCRId9Mlyn4b/c1xiJvZn90ie5kUbI9A3OaJT/sKDYHOVMnhEVokCfItxi
j7QuEapnpEghSVU1oQcECdd05nGhCewD5C6JmtyasMWx2PHBtU6/UECy18WPwLcH192UUDkQCoYw
ldEWokYybG5Bh1UZj/h6zKCDcmUzt0gmbyciDsnPYlLpdM5KA73F1BQcIbM0qjVWkBOlSBJ8uxHA
ZNxl5nmWLTjR4Y2FGaG5iz0N4DhQyjlkibERcTr6RpkiIwZnUOSXW5ndG2G+KNzyqLY3oULwD/qb
ztAJKtxmosiWzUOI/9F6gYCxl/KOT1cCWFv7xrKAQeCEeKpGUcYKmRfXBDfAWyz2Ww5vnSgLrfnJ
R3sTYJ7GsNYBfPM4Qpv6JASGdDshU0JLhx78gZIauqiSuPsEFROK+0Df8cwi0GfOxKqnn7oLmaO0
g5V3npBpyOANVB+1ljw7VswFCIpnsFnAB2t2goS5NAzx5Zu1bhHCo56qXbt7gCBbS70IJEmbjn/X
I+kYHr7OtPwVud5A5qonfn6yjCCsa+yrG16gCeYzKS28IgVVos8nJvTCEmSfbfcoQv6PF565TMgG
K79S/0VhedhUIefluXZedEOTRkS4OJb6raWsUSX6mIk2WXeV/SImhqS1Nj1RgLwFG0Z2clb5FGmE
gaAPQLloAGrBJbWR1s1y1FOdgenmGbVrFcdgt2oxM8puwsW7rcxfAw1skCFgthjIIedHhMFPYGvp
tjV4T7kai9dEQf5twEXKf9MsfIMloTrOKmqmNS0uCw6KBv23LNG7dM3fWoUF5wgqJQsP/EyEVods
yzyGs2ZWCVtC12M2Q395ep6dL1ov3jRWQsTBhHAFn0Gm8fFbzyS+8Sjf+UcIVKN2VyZNYUamCSW7
VCGiQwTHFVkcbfmZTjvgA6cAaRmC4b1MWwsETfGUDyEOO0RVYQoyjdAif9ik6Cm5vCpEwIAMU4Td
AcVhK2rJRNmMXX6V5W/oaEfFmS8zgPisaJbF/ByH49qaQP1unNHnJ1Uukz2uxKs5q/59wiSat8XH
PLKmwYHKdlUwLsLHcfKBj1v5lD9mPF/R2P0khgoPyv/Siva3hhZecf32bkk5wEoG/gWnBxpje9oH
JTUXADJxLrlR+WQCYqxmb2/BAbL75HVqyo3p94RqqXdbt95lrmTiCBc4K+IKVMat0t3c/lGl8S2r
r3b/J0B0jO49hrjV2XBmWyDqziI1+3VbEkhSNkcvco86WgWzPlXMw1H5ERbiL+sW3vgYbUObLErz
ozcH7slfNbhUCmOVac2RxGpzX8e/gfmqT/+CsLoZeYdTgxB29tSDZ6x1eK0conyDacZaqAq3OJvY
Pg90TlnJqrkh9qND99DCsjc7MmB9hj14MX3UKiRYEvd24CFz2J7n1k4Z000+s+BorB28gAbBXUcD
LTTcPPZWZTeubCqDSHtYRvLWWtOR63iVNEx//HPB16UzA8k+h3F6agqWwRDh+wWbCWdeWSUTUR/D
CxAb7pp4W+NLTt4m/VTMFzR+iyz+TMZnoJ3cVGijT3qzG5v/aLiYaNCS62ZI2DX/qT46nS1eLVKs
S2GR1pzp807jgCobk64MdgKRtYzhsHGz/fOOOZt2VvlT9iLmUfQj3lIFDdZubKgCq7kLdvKGS2vu
shnVjI+xHTbuzAbAJumM2sxX1nX2KjAAzd5yp8GRGdeJbj83yKUDAKoll66L+9TbcS6r7rXxCMpk
mIKM1gWy+DtHVzT8ChIfqk4GfgZjw2XSEBQExLRH6AT4qN5PcKg0hg5BDDmUgyuMkLyo4WfA+hEu
x9EgXKjVowVYD8c8VOmmlUoIk6rOl7SDTpfHO23eEzSeKAjmKTC0neNfkuDISeFzSMlbWQXcckuv
Bba1dPm4cErktFExl7YYuR8uShnf45PYR9SYWnFHp0YkCVvtfqMy0TbLeaMWuzre6/T9KNxUupLK
h566spAVzkP8mtvWmeJ5wVO/Uia0xWW6hvvCdEvZDeNzXaCV1jvMAenzaIA2HNUIHEmwt7Lg1GI6
aGqsiznKhvpf7fZMtat1DUOlZEYpXjKBHEg28MTnWu1qiGDWpiw/HAZkKg5c5D53BdmCqnKrcRta
7lq3USVtIiLw3H49cQSRnV6pa7M/o3qg0nhNVe/oDuZh0D516q6KkVzfmRsISZ1yqsgxkJrXxJtk
MCGnwFg5Vg7f7MkdgUYryU3BVTanKtF/3iL4IqMGGV1d6EfhvMVzg5MNcQSBV8O+RqeIchPlxrVM
9zZDtzl4dw5lA/6gxxTuspkknYotTOD1DPKEdqMATWO6hSoEYB/zhbMbvETdPTQpVtqTab5UwJW+
2+zEb94XJ63lGFF2WYqdGFUDsfP+mxfdOwZ+VBl+CA0teU0JhtIz6HIMmZdM//zg1wWig0sBJZ+6
qWx++W2rs2dGssGaY3LhZVnbS8cNM+dvGuve4MdPCTK1tVXnv7gZV/6wM6D6djxvlk7aPEvxYF0x
C/XmW4pht8gZK1Kq5iyDbKVaT3YgDhs/sY7z6K1ZDodgMIUHnVCuUqKwDVXV6DMzK7KMvoYINJlY
unZ9idEOBQCNP5xzTz3qzRPYW1LeJAUJMS09oukrR6NViKilDgxNyGxvBj4jRGKrylxGAesgmkpr
HSuqCE62HtNwxjYu4NcgRSXLygJG8DiQ8NhBrSkGMGDQx5RloJoIqCbmY8VONfG37k33XFO8O6cy
4kGkbIkWeQMOxH/08LdEozLEjMP7bpMVX9LnDGUGIOSjSo5p86YjipgQqpTPSDo3bEAzpK8CiyoY
OamDtiw1NOB02AnOl5hHI9pZcD9M2njZXIzhR2y86B0DB7QiEgvXAc9IGTX4SBUjTNZiSk1QAyeQ
okrvqBfoM7geuahhBw4Y/rfREw0g/SUWiYnEh5SE6R1apLLQd0BQxNydT2+1ccJ6EbLlwaGmWdvE
XmavIzMVv31pyxNmzNbYoK6jPGT2CMnquerfulxdZiTLUJAr3Rt04oxqQBpvmW5gqEfYmVdPqp6f
ouiDI/ca5vYd7xxvLzxfMm03hGaANTPZkjn7YZjZ8tQrLU13KtlZDpooqaKNCNF/Y2xTGUpvmEm2
xj/PAcfjXb1i2pCBcVDtT+g7dsPWI//NquoxE95sBvGzXf6zqjuEMLpJpt3TRTNZp4wSdLmxHUST
6hPnaxv9dE7GQPXQ0EcM28rvURdxSkb8S6LVaNknhXLjjzTn/teU8c7EeJlyAcESOuOsirLTZbQ+
7GYVhauEBMPx2YgZ16KGQ7HC4zSFvxpfzJN1N6/s6JDINsaT2S0Nm8KGfftzRp9bIUlE0nAOmRjw
pAjpUf60V7iU1kY3L2RkbvZIz1VQI7Q5tDq9fIPYbM2z0btMay3A5o8AeB0WPIuf46AZV6eaGSFg
4qNOdNb+3/v5o7GUyMDYpObjz0bIQ+FxiehzubE5gmvcq2PpguZiluauI20notVUNbcInxpCIYqS
Hx1HQPs84/S3qqPgxqAtjYhcJsWhAYewREsWhLxzvVFtexWzex1cbWoRu8dnhuNEvl47o0Yz/S0r
bvCQxLYzk6gvs+GtQeq42LVjKkM02G9dGx6bjHW+AGC1tHsKtGPm7Rt2QAQ2WjhTBS5jyiIOkVFW
zj+B54AC3NX1tra36nyrjFtn6RwzoMucz65q97RAKv8mfEHtzG7IvvnTRw0kwFNdfLJsXbuVg/9b
Mc906Y6Z7PitFYufx/zp0g4/EVcuhwliK0d5ku86KN4yihN5y/8UsHwCtErSTIu4X/ZUwkdyHSGw
wN8LP62KXX/ZvcgKJU5dgM0YAaucId5ZbHBD1b+Ay9qgOtkPpAOKS1trbpmprgwQcy1xKbXHWY/7
7cJ8Lb1hyPOIha4cDoBFNz8qltwW9RAc5oTijBGX9P4MAsWvgsINVniNIKGn4Ug/LLzCZIq5T3m6
B3BB8ZdZBCwNTIYd/hs2GwjMYjnS0G5gAEC/RObU/E8MneRO0bbxY6WE0WyctF0xishNZt2jixOW
/hVnjHLRQewg+W6IEUTTh5hr7L5HhaaP/V0wXkdz1SIoMgyxX0GqLHEEGslnxqZTZdRrYWLNtxMX
PDJ7UUzg02wL69Gon9gd0pTQFPxeVL/8TKywORtLIfjrKhCBH7O7xA24Q3IfonvZ7Ov836BTw6yZ
eNTzvvUC6KJnOtzMvrtpRhsCDHfrgiRAjVMHOyLry/FjUu+9/6jrV6CGU7FjIzN5l7F/S1EQswRk
sw1Mr6MQ8/uTwhMqwb4kKlXlSuMzAF2BNAH1fM3Ctcb34eiYKDakAYt3XU2M85+0imrAZ5F0TJDX
egSOclSxeZrDB3u7Vqafi/YWvNT+OmvWg/E0FBZjfX01UH6wNre6L1BpUomlLPDp3/PyUipPdr2n
H5snxEqAJwpWla4C17NGhtVeLCadKmQkyo7kP0QYbhzcjPjda+96UK8iOCMEOgZo0cFN7EbCNxV3
xP+E92OAwbqVK02iWuQJl+2PvNlOfbGHTcPGIT0CJ3IYPXorHwUXFQfLl6odXugZlnUsseIYDwjm
9Z7AMll9e5D1s+00j2ky+LcJ6kW70wqo7ww3kfgVQ7PyKw4T7T5qyZOTzT+Vd0PhdvuzojfJXhSx
AenWYRPRwtYHMzzN+HZ7ph1Fck70z5LATV5dJpF6eFa9HrXG2YnhH0U7TrrQ2w4A/A1IO8uJreEU
GdfkfSZOBK/Gup2I/wBWsCXgyIrhlR3wbTB1Z/2DLAXmlAZxRs632tjKOFnmm+KtL25RS8BYdYyx
6TF55SRk5jHSvM28gzIVZ3klFKSQI9j2tU0DUlwWd/WWnJh8eomNZldWYCprNrCsxZmtGKgM2YPh
T+XdzKj7ko33mbyATokbgbmtZ+ZTOuFToeYw4SbhyL5E1gh/yL/qqWQBdes2YzqUa1cumaXtluvW
Db1FGzIn8zYa+L0+3fmEdBucT5YFZxIXcbLN2c6pps8OSpn2zQBHTmVXDv8ImphsvqkxRP0fBT6j
d5zd6pr0r8/QftjJPqAETNBj1K66JgNZQYlCXMi721ncPvHeBl+pB9k9Nn+T9qfhajKynRSAZaB8
dZZ9zRlHZhOSwOKdN9FXeO4N5Iwq6YXbhLWPva+KZJ+fm/jatledGX8m8+3q2oIlBiunGN2xYnA8
4AMsmR/IjofBcNUv7L7fSU2UJL8GfVbNrRmXNOMxQHjdrjd6DdOSnoPSzyGjKQPgjzOq4+Zsp38m
ZyKB5lbO6Kk4MaCEbxGh/qKtWpqJ/61OzbmsnQ1EOjtCgPeckRy8T/OvZLLB27+JDGkiivrvLuVa
bx0MpsOXG3IRN8yJAJzTyw6Fvie8pYXgEWz/QLT9p4bccbCw8ykfhOUi5BNA4UEBogctFm3bvUL4
oWEsH/p65ScVvHioKTT7ITMUd4q/iXm4RlRiI6RBUKYkdAIWEn+J4BLLglJUtj4xgHm7PHpYjoNn
EgzSk/Xkx1CmEHQg3YRa9aIAGPB//Ok7sW9ueHK4r+iGQW/VbnVVapUEW217gLDujHgpWhV4hMqm
tz0KDixliago5dUiFUnXF2gyG7zJwQc7gyK9JT1pEGgSys8yu+bWv6k59ZD5jOyeNEejOM1U3sgp
IFvxUH5nv0UBDuzZ+lfY7sJmIkyLthjXIb55HWLIB9qXxFpnCrzGtd0tLCJZPDgdO4aCsco6OvjZ
z81x6l9SFmsCStOaLzEBlIqxUUKTAcPFRY0Y8eS53FnpYCEdx2PBi3367xygkwrYa9VXh1+487Aj
32g20D2ySCCtGPyuHd0z21ybGS9fvNR7ax1wz6XJOvdQJ1YilQpRTp+16K3kVGF1PHfehk0HemK+
v7Xe2/QAokBSkkfUk153KMhir6NLaDEpaHhsOawwqZE6dufvruxz3bd8oyf+zKl2obOPuCs/NRH/
ZAQ0gzYAEr+I2iN/YsQKEWVXfQNQctj0sh/0yxdNW+joEJGmS+KfbR+qYDu2d9OnRmi9tcMlLdVO
nmx9qhLm+MKalg+Q9ovFImWNqAEi29xxKOsCEYp//1juCWS5ZFjVzh3uznAbWlKRmrUKUoDBCYWK
nX1iqFhFPoY6HM8l0xSG8wp64gyXW4uq2el3xX9BR5YQ4/oAbE6Fkwp7A5zgPqDnV/xd04zrwSZE
gUlm2RM4muKalo0PwHRrPTAOGqerYx4rxh2bJiLJYN25wzE0m93QslmtdpbyFtYY9YYDbd0ucAD3
BxOYdPXghwQ1w/AurbVrfU+MS2qRYjESGNgketOa8BFn3jLU5Tq/Je1+bP9r556HZKMY/bKaTwp4
kzbq4Ex3Gyv1cNnkh0whocnIj3B1xK0CQBNq0k7yh4SOX+rUS+0r2qGtUWpXEywN0549x23TQqzp
tjY9CevetvkqAHIuqia4+vQK4ZeMyKXwZzSOlzenG62SaQ+I+jQHR6Ppl0OiLxwX0frFzsubMYw7
rTrHBfc4ah2for3F2P4nvGLmwDP75yXoN1PCKZ0Zl8Q/IsGmvQb/uy3yRUhkC7u5CvintlbkQej5
fL5N6qJ6hLnbvbvVySSxs3oy2vfou6ivifpw82pV5J88OHIjRrLcZLVb2e9GVGCiyNbMdAy0MKho
EHon+Fr47YgVP2KS0BP6JpK0hspDcvI26iCm0Pq0y8DXrr2V0auVlK2fcZlspvkJoyCSUfLiPfXD
mLqlsMlUXKNeoDP4pnaRpMhXnkd3ftYZoKO1gp54A0XaTLhyCMliucJiRpZ+LEpIYiyKr6T9nAJZ
mjScDWDicY1/AZjcz0q4qRjCKrey+UcUDq0/yd0VwCMPP0eG9/sS8NPp5bOq4he4tmVIzR2QO9Wu
LI38DQRtotQO6A8FCSZljda8TpZ6iMOb2IS08bXXwLGg0KCqEv0bIjSAClSWlFPWQO9xMdwMBoiY
EcQ1T+3e91c0XXP+7XLYYggH0tuh0TReen2RBe8DCPRv7FqejpLrETS7u6/Yy4oXw7fwcplHXbuw
kKfFIWqYynNgLYXqKlatYw5bLC4ovB9qE/P4igxq4FZ1Vk6PntThgLsaGp+Cf/DdZMN4NkbB59to
/LvpPfJIgpy8Kwtiht86CiPZTYFjQGldssJiXiieNRZ7sU/CJvQJRnNljch1INOEOZEgzKq2ubG6
zDN4RQBOsFw2zUG8rSh/MLH6+lYAepK5B1jCBrkFBUCAsLShffCr1K+sKMW8lVUxPm8iHXiLCpXj
B9ZgwPRYLet3i14A5joN7THTDxF9csc0prY0cipR/VraSfGMK9I8cgRiwpskLNTgg66LW+iDr67+
C5u94tT3fMJMlE3hHf6j2aDiRV9OjPJgoZIq1ja7KpB6Hag8AvX6pt/oE2ESdn82ePRwdJBxHUQA
uEE+NlRmAYJEj3e66ru9YcZwy7JlqVerb72/89cts5J8FAsZ/c3Kj1rxJCpzJofihcqOCcvM4Muy
6nXY8gU5aA/s7l9bI2RwoPEULgSdHLMUM2MWI5TGuf3U4FMKKZ8U9qVKcI/g89NKtXK+GvRDxBMA
BNu5lbtRqCuxilx76kOV1s7nsFd1wnBIQIUSYBIEPlbDPSYqOyw0kHUKJCgQTQS81q6+s0xsI2G6
iaoNGIb5KYIqrjkssgJryT2xHN0evtSlVi1uDrDsoPbyZu16H5S+r2opiczdIx+t3eSTkq1jPItQ
l/G9ZWQ+RHS6ZYWBcpFqv1RYHIabqI3B16HIa356EI6W9vBkomcc55nrczIPaXFH6DnyhxDPSkYx
BphvpXlMRuubLguqisRsWsUMII5INWBKoeAT2x+V0IE5lQiDuNMx3EIgi5h5eVaw07LmmlToxAlC
ypBiRRY6yKBcmtUjY8M70jQo6rzSKgRMMWcRPxv1uINliL+hGYn8QTWhosgo2m+WkzujW9M7M+pc
NxTbjF9a9xAb6iPgzRE69lSCwqGpEJWFX3yBwBnGdcYUofQOUBjoJsC8Iyke6hXgh1UBTIW/hpWo
eCzQEDdZsa5McpbMV1DhXuD9B8aJv4JDUrBEWOQVBOq4OQKpaBt8sLJL5/9mi1sXzWpE/JbM47Lp
ApDG4KhBp8j8c6jMteoiCAPP6lHTqswpZP0f919tcNay4NWCI5pDHG0NJgIekRTgXxjuiI5jjn7j
FBA8sleLHyKTfYNarHNg2aUGiHzdWtxr5bie6nhFjZQHd71ySTovVwXb9DQ654ApepbsWKw75l1M
8nHPz2AnVb5gSQAUGwwJJjGmvcFwN21Eb8ePyGpKmHuowCME1IMALblyXZf21xzZ8CKODN9SY0YK
w0ITZpwcuh56bPaJjDnUmfixl5H9EgqQHnefBrKdIfZO5dMTSpnwqpHPciHVLMCqDqMeiCKE/CVz
738BRCqtIqFmyBYCJMUKI4A7HoAcDwz6grG5NsZVtC34giYCSNEPdFG3Nv2PInrzyJ7p609CC0n4
wtuhfgI/MkEQIMZSqox0JnYm9OwpJqmUOrd9kymWXaGHCJqFAZxdGgebwRZRDR21j8HZYT+LP2oK
bta4bXmTOWBz7HqUqUbwWwbXKEItEf9pSGPe2p5WN+gbxPp40/rgH0WuNJmcTKZzFvgOFu2YyTRt
tp8/6JauToOEAaZ5g2k6xrvERDcCxI99tzUyFjusNJKD6/ztxn23wWZcbfBrBrR2QAUG11s1MZxL
voGIUYmoRjK/PXaGueGJEraQGm456or2hQGGwkarM4OdyrhHYTZlZHxPvSS5EKsXcJ+Pp1IJn2NW
IDN+EsyuofeQC0vU95wXenMxwDEopQYiiafJ5frxB0ZvRB4wWrPQ64dOh7qALCgGy4iRhFDE75Cg
yTapAjjGBHlvsfYPdJRYgGhVRDlFNl5Q5SeFJ8Iiz6WY7LhboRim0+ErtKsdkoCpDxYOMpqyf+F7
7+nLBv4xXFzaTFTFJQ16pgzk15e3HjRPx5gfxhNZ37l2SzljJ+VL02+kCKTqc6igEkPt2m11/1yF
x1DfO/1vP2OnHheJ0z2HtrHukuagxZDa7n9D5ZEpDJ9EyceYFROxb0h9MIhlQw5g8kBHP8fdRgKr
ZNzBloEtVAEgJGOnYfPbQzXljcONT0wbEIPOJOVFpI26hi14vqbBHfQKLCT2EnYFUVLxwPmgz4sf
mPGzIL+lXPly5ppkRPDCgSXEctM+PFGUtl/eep49DpJVyEhrqAYGox/8WCU2w9hBNjOpD5HjEeF9
UJVZSEk1I2qNhlDz3j2TBkch3cJiaEep4SNzmUYLlnb61tWMfKaX3IJ+AB4j6iE7MJPHnP8XKcyQ
utU4stunyo24rQvxMh4QT4KYx5AeSQHC8VO200pw1pV9q4HAO/PCExsi4XApDa9do9JjtZRm//Hr
5zMaUaRI5Csr9iGqpq12tMx91p0L7zWdPxWyBv2PKbTJFbJXdffmecMmorpNnZ/U+SzHJ6ZyMBc7
5tNJ8p91HFeZD4XprABHTdhmcLs14NUsUkw8E0dtyHgVh9LDqt+F/JqwSFaHHdGDqBK5CDiw1P6s
I5+u6wIOF4xh23pCDdCzIymDHH/AAKeqIVf9TSLV+W9CUinDUduZ9t1TQzQrr5ZzZj9G+YKdnohP
88ejViIdeDU0zVtLrkpEHM/UNNsABHoO6sqiqiFE/UXe6i73t5XHIWNi8wN97X8r2kaHxocrST9N
qr10ID+aaHBF1jWgnCbmgCLkXDb2tvPv8veiy0OgNuX52uOF93hGW/YQ/HpF/cNLwQ/VCUg3pJJU
bywOUlC2HdriJQPVW+F9QIWY2cwSxMXAvMa4H/FQa5NMDYm8yOGnzQxqKUPkeNUeTDsEFisTHmzi
PtMEkg7oeuxmOZgpfAcK/OpG4+1K93nkuKytD6v9wiPHs1UiYwsJhBH4K1reTaGbvJaf0kN4EzlS
hJLGF7qTZaucMxlk4x7Eax9637YfnOoG2xBfBL8FSDHRFWTszdwuPSBIYe6AAo0tp02lIScyMH9B
yBItiKBB4e3h77EpJ9Bw4TdlULvFG1VlBZh0kevQPo/HyUN8xHSTWb2O5pGI8orCUGEyivaipIwV
aW+db5MIGhPM8AZdPNwhZDPIAwbn7laricGRa0cr74l/n/dlm9/8IEJEBG81Rd8WhCdQhnwzNnWS
eEYwrAvQkz+0AExdRlXqlO2oFRRGttgj0tpZsddVJd1oY5frAR3awFBeGfPnWa+fI7amTVptYJVQ
v754CubWjnV+95AcIckKcZl/0DmyePRwcWSE2oggnrqoQ+Ost87S9+p73X1SYMiej+Vfmf1KPIql
buXB1/g7eBOzL04Xufd1fZeVI05UWlaeZpmMWuQvzzlL/vSmewm7BbU+Sr/Mfarf4zqlkOOGGl9r
/dm0b5Gd4ePbIBnadnaJg5xmJWNHnwLqRLWWElB3YHnPCJHuR6bEAoGTybaM1fEGINugUGI6SWxw
7b8hg8jYojJVG/VDx2xXBggGcp7Jgv+k6OcBlQ+oy9aAisHOYBgRRWgOEhzlrMU6eqA3egDKFhxQ
0JLlnEBxkjvlSq/Lq3TT8c9Im0bfdpUbVXI3ihOIGtSaA09cQNCBXxdMgMJ9AS9YHhQ8WwW2WMFS
o3DvqmyLxVRwCFRFfP/8/1jPusyaFGoVznTVwFrtrETUEDXMT1jNcGni6fC4f2XdJJPWTqWR4mEs
YOP5fAy0/uugulO/bcH+gJsAxTUDdb/xCtrmKWhvhCNIc02Y8TJnksvXL86DJIWewbjvv/are9Ee
RbQCJPU1fxmP4CP4r//K/vN+5y/U3drDeUwv00t/m19xMX7PP9H78Oy/+W/u2/w6POv/3JfyW/9g
TnFe9o+v7jq+8vnb33T86je9QxQuSMf79t+M15LlI9M/5tgkl3zSCqCjdznNv4Vb8dF/uHf0Uy+E
3Pwbfufn/Kf8bMHUrPy34N/4So34ys4pXsiPqKCfv1GL8W/ik/RX9re+qs/gTbfDjmnZ2dmn/Kfb
dTuL/z0dzW+CkoJF/Wl9EcGwcb9n5tqh/I/71BgrxXPYEL5XCYOI6s7HikzioKydNX3dOtqSPrJt
n7tzugH19jMe0aycnbPyKcU3yDA6qn/+CUHlMlln63iFwWgJxmln7xfR1rtTeJ3SPXOR07gxD8au
OJc7WvHFsCGI7krs3KU46c/2E5jOTbF1ttOJuMILHrWjtXM2/T65JxdMkpdo0+xwvmxRtyyJnz9m
5+Dg3ItTvaMR+sSIufxoVk/3p1PHT/BmLwhDAZXHVbRsVvEFQO0lvYDt2RZ766Bssd9gT114W+cA
FHPbncKjupr29VJfFE/1FkHcpjr1a+uA6GE1rcAO7NUTmqV79FTt4wW0ZJL1EJ7ml2mlr5JVsdFp
dnftUmk2FkuYmcI7Ad6AwYeRq85eKk1bWkqEw7zJjfqmht+j+HPGlVOpyI78RSUnT3h0eQnIErXA
Ahhmttb9F98+GyZzGUVZVLTkk8936S4x2qDpmbmKqnLNaGQmPdeJpl0/MfhkTztgapujfN16PIkU
DTCfXeWnQy3hR4z+eBhnbnmYh37w4UT/GFLx59yFUC46ldxRLg5vX00/jH653VJO+RD3n7hMZ8SG
Ssci11kLgIKSSMnABpNNDOYTtt5vZaBu4sxcuGyrCjN/GisnXBVB+h/xmlXOWLLNUC+MGpV79M0k
YpGCGTJEzmXbl1yjJ2bdi5dqIXaCwm+vpTPs0cqjP2CMx8jX9zBOo6Ae5zMOR8YyR5WTAk77um9V
zlE2bep/0tzyz7RhT+DsQz2fdyzeQf6gjtE50COcFEQVVRHlyTrV3z17oO+3ZfUfY4oYu4Ov3ahU
FjbyKguGdKo/NeatIMaixrZDRk7DfRWSVdmYnzJx4a6HCraSoPfs7lHnFrDSmQKgdOxVxpd1hn2B
ymbEL9ZuDWxVLOa6XmGhji+mA+Bh/51wBk4FrlsOtcaFxGuB6MKc0JvBC4/WwU6XLrO5Aon+/GP9
GAZhVemhnl7FVsmo0wL+wbdZpYzFcbt3SzV+mLzURHfxGQWM4ILGfqt199nMctI+726PEIOkMIZ1
C9VAeFTfTBjjbZFfI1XHgpauAxzIhfOvYRtXJRfN+GoZmqke28rw1W9INQ1R2me/bJXFsNCM4wvn
OEbalUKbQlrzIghBefxLOmbRw4EFMyDFP9xJinq0QP9Lc2Sbv47rMnR4zgnPszcTg3oAXX3/yrAf
qphJVcuoNKe8LIEYy0/ZnBu1Ekr4c8wkCU8IHaXB8MRiIKGLsIgKjNASBUnsbIBXR8QewtaezFVZ
HHm8X0f/XaNSktGAtD++tfforZhR54T8ds1zEexmDXC8Qjan90v9qKKcDiBZl9i4IjPfo5Gi0lTU
by4xxbXAEHxhq+dlcJZOqzCZA3DVXfp0vHfAH6U5zm45wYItyIc4OIjxBHeErkNiTRgr5/GJ34Ib
siLRq0xQkITTjuQqBmAHRzxhzoMPll89kDqg/cQYELJrN3/i5qmMFAo6lHSUUyF/JyDy3ASNyCpX
/TUZR+SBcobSJXHBfTMujaK4sLfSioc4YsU3rJHXPG0djDSN+zSzusIi0dpnUys3HV2IXL6KZmAO
JnKaMSckXJKblOwmCYE0PU6QfDIb0ayzx0TMBG1BBCX053FVugxsFwiz8ITi6k6Y7iijQQRhs/Fq
6+A2S4WO2Gju4iFz6RMw7K0dE27ILTG//W5bM1k2Xx0uSiwy1ueYGzgV4l2hXtoWjFi+rSH2QNcS
XjNUrAH3CO2Eo21NDR1TeuNVUjmLSqYnIxRFPsAiYcvY7XL82Ja0xoAcXZMZbvDr9dS9HXnb2KZS
GLP22sKUU3KIH7QSbTffjItu2m8eM66oLKiWLueDaVJ2utkBtxOPq49nCjboEbU2I2qC8CTJhdQA
zouKWcvEynVoDzytWb0LlE3Dkx48uvRdpm5myuClJAgP0cmMXI7ch5IPSs4S2fuiv2DHx1eKKEoe
PZvHnBqeMzqWDAPqadnEQE8CZrXWld08XUonxClLehHAcN1UXvEgw2lS9hNyCj17CmkVFaRvdChh
r+8JST0FI3TuYs2nkUJ7b0vMnt0tyZJbHbAxcDSWmiSmdiYH7L6kLsuR7k1QK3ZzOr7nfreovJkK
PE1uo5t/ohRgGIo5UlX/5XV9pa8GjYk3qDKRdBB/y2gItnsA9UnACKFSPtDPlHMH7xYhIwst5LK5
U5PzlvIc4Mr+0vrfMVU2Pu8XIhr0aYeGQkTXbw7MD5XhUA8fdm5qVrUub5gHgsf+cUayHt60uESJ
ry3nGGMo2dx2hmEIUU2rJYfe5KxLx5VYX0aKyYb8nMF+ytEgDW5OlCwfYNjcvPwhR7AYCgt9XLcx
9RgMooR5EN3ojOHKxq3Y0UtaQ3nssVv3rMsA1DRjtTTG/JOPkpVb84YrKB1e5T3gz7rJQfN3kJVp
Sjhg2z71GssoTeqU8puN27YM7XuIKrmc0k+X1k5wv53KiAYxIsdLxhwJcVdgQd1i4ap1COXcvWbU
RGshD2LSZfFX+lMOAXtNexRDoBzISQZTrLMs4GjS+S4BP0/jDy0mztOtvOuZxbIWgU44a9ssKBPE
bLyeFZ6itGIxgNAxFKZ4gWYvdcDfNf/j6TyWG0eWKPpFiIA3W9FbiZJImQ2CLQPvPb7+ndREvM3M
9HS3SACFqszrcqMn6aoXQJ82DOJUBRSY73wVE9BEWvbBYeQVNH/JuyQxeQXCcLJnlGWd/PQNOTmo
c5LcJAU0fS0ilMUx0H8ux5cNRW3yE6qhOMdOunVzYDN27iEr5Zyb0bAiBuRnVji5OEOJg16P7oeA
igikyXZgEmi1YmNQ1yRjE3JwqrW7RJQlKH6HlrIqXrH5Wd6VXCSD2PxM+eZFmKG6MZWl4hxF3amr
+pEXUa42F4UkL2SLW1BLv8f54iGDKXGdZTbbCjegyo5+cg/Y4mOGHaYWeNd1HuCtJsLo/OJh6KwH
PUDJG90mQ1nbgFkcbBFpfpH9I6c4R7vcNBl5UCr439rHRAqSqFkZYP00iKGqrIynv/opzfY2zPKI
+crgeYsHa6SL69lhtQvtPoPLVPwk/Fea1HRk+KsFYDXRIV6TethZ06M5N8tgE/K3x/SrT5Zqc4k8
d9U0FEl4iSRw3V32yHEUBlET5prtPTqBvGbEcYuSzPG38jA58Ryiw8Q35jAahXHJTXSYYwwsBhHm
BRoKEgth6VrmI8abzK9/mSxoRoRPWZCXxNZXtrWs5/aYkoYgPTcllaq+WjHT9aZrZmMmjgz64HQH
sb5uWveU0dtNtHqqvQsNLO0Te6nR+6j2QAmjSTb9UO1WslrUpFvVZbmha/MOJeNcYmrEQGY1Y9UV
xSqESIcCl/vi3LyRkYm8bHKzZv6i/DthITtYXCMP/eSNn1zndOoSNXIbZ4H/9hGEmdpx21oFLwX3
p7g7owcgjnZl4q0leAj74rKgXMTKA+zrW1+Bu9WM6FDTFAwDzn4wUY2mALhb1hHyQTxYPdI3rJLM
Na5gRfzgDmgFFG3qBGH6+drjOGrGaSHvLVzkVt6kGdlUhoo2QF2ZkzYYGPFrqvQvju0fJb8uD+4A
AddKR11GbgKQHI9Ls4/F9Bems4rZrDTk0376mKHN5YUOPOT9BTK4WwioT0YLBOdyVoEFKY1k+1m4
FkuX6JLhKpVKjEUFcEpWgcLAmyuntcMMK/wWCqyaX+8KaBUo6orzXuaOmlf2nKeRwADNuZXwyMxw
WodwGHNKuilce26MUI/seqALWn0BJ0mARrv5uSQMTSgcRT/62Ci6gJlpVf2YBSLfUy61xaAZcOX3
1MyWCsgW4RQ4I5nBCPDPcYGl8078nBzqisFQ9F3PgNOMoYImVJxrvTr+hslsa4ajzGmyrrvi4NTt
I7Y1Z5PuJp25kPojlnlPPyPzigKUW+n4iBrW41vR97GvSnOI7BiF3YrcTTK2ar89dQTdpiHXMVDC
0VI5cXdoOmzHz8zGu2VM/Wy6b316ZCJfkb94I0lCbHNcCaONttm81eedRP79jcUFGCLguaK3RAU3
4AfA8WbK/I8ueuATC8pCZAVwElF1syVlBmB17FaTQ5drgJNKkZc+qyUXSiw+UGKF6n1SCP0d8uea
LMbSnR+D4X3w3vy0OaGGSgO6y+DRTDdMP2HoOJZ84IQMV7AHjnjHahL3HHsoRmTUFRYoEUHQeeVo
6C0wwAokyoYDIEhOEtakAtOAxPwFwhg53YCHYFZCGgv8J0bEZ5inFoJC5AJQfTZT1FjCf1IM9BJu
+mYgmxOJg5oRLRw52HD86l+K7yrP1fVo/HqwK73fypeTvtZGZmNUOPg9d8ubW2l3/skH64jtXfKA
eUac5MxOZh6KA7mCTpnwK/F0c/Gd4ZBogROQHxSrKdE/mF/o32YsstrHiBKfYScx47FlGGHQgs9U
0XtxoMck/vvbdgjucY4RYUhjqBBQBtzFzUFT4bM2QPPL5pQTSsudUNU7/SssZea9KUa06TChaKiP
vJsA09K2JBz01bzsI4vBSByTOAA8b9xEwXTBQ7DDo9CEHx1RZXaNL4bBYzjfkvlb/uqMzMUkKQQg
qEb3VgfDcUJ1DprqBBNDuqxDpV3r+ODlxks2KZvW+80YOZCgPjeo+InedOL84I4rQ+vXPoTSUGs7
X4/gYJHwEkoO8QgSqrB7ZuuBOLPxqNXdQ3rVjS03FtUIIHqLYbdBBWQPPVrKYKUHytHImhsNTRjf
JAfWj0t8DAYVu1oiZXqp66tK8epF87nw1O9oSlC1oypDj8oI9EOleC8sG4ywH3KOBj1ztOKzM1zY
A0vlGFOuZTXKzM+8Be45a5itiFJfxIwA15r3bipOrMeSuh7ZjGX58HzMtSc2nZbenP/VNvY8gvON
3tiaYHDD7zB+VQ2RoMSi5PHBeJTFXdfvasls6FZfuN5bini8SH5lgTRlsGpRT5YjwsH83mlXIiDW
zcyz3tuuf6q/MJIl5sVg/5xGCD/iQLXwHsNRm/2EYp1Uyvxe2t4y8JQHj9GS5Oc/JfhYwYkSy9u0
Tb+xGZxQsfnMyMESCAZNTJC+ss71dteY/cFR8zOmEfnZakfYk8fY3p7jzSQbAhNBfC/gK0rz1+0j
3MaAB0gHyc2yfB13XoVur1sXkFahHR5a73v4OxmWkv+YFeZG03jIAiUjiUDCm0raNmR7EnsIbfZk
OpTBXs6f2At2jcV4sqY5OOWvRN2pSUV0v0C2AQoVhwkVT/PgspoAFz04qdZHJOIy3iZauCiOimdo
rfTxr2qHa0QjiuVI4KCFWwNpkxGu1t66nR4zWA4zOboJSiwVgzduQIUcBRycqo4Wl1Ioxdht4x/t
WP6u7eFFQvofnnvro/eQv/Q6Bp4Qa0KxoqByfZ8N7dwhIFcHFZ6UFrAZ11rGxufOG5MQaWfeGcV5
4BiZAOi6yLjoEVuz3tBr0FzGM/q6buUZtNdNSMgiZgA0QYq+cTrMzkQUkD5lV9i/umGRjwxboNa0
KhL0Eh0fsfYQuwCdgM1Fyn4fL2rmfwn/SWHrSh1YMMmHTkC/WqgqCAlO1WuaJvvIeLYH1PMqmtKf
rHEZ7V6tQtN68qoXK6ZMSdUlo5Xc/nVy9LVH+5OE6XvadQT/3CoaEoXTRL5Sgrq80HH5v7U1/vVQ
zzaDh/2ArD3N/mj1itThEbsaPqNlYoaHiJ1UDYlXmc1H0/+RAKgsaVYJcg0vA3YhDy0xluPcPky2
siOhvMfYN4TfI/9q4cAbZunmCORRZabURCjIoLtDjXFiIfNp3gP92+G21haHWU/21NjRQpPbWFPS
GtOCoAsGkhscdA6KY+lkbbSCYBQZJroA39jAnD/CWKAvVMddaforaQLx/C8Kryg9Ee4V66mrdgEW
6Ayf01zS6BnzNnzrKybF28l2yh+nDuZ/ssFFvVNCjGFP/NXcL7OMUtsP3qcyRLUen4f86nOqIXBb
jvlt7gijq9l4kwJwQPw69bMonlOvYcJkuYb+tpH6dea4rH3tYLhMju6T1Ty01yZHO9LEcMC/pHoU
Jvx3A3DAMsl1azGT5KTH9nlohRPk6nA5969N8DX71ipKEcm0xI2yxDLznY01q7QH+pv+Ho/KIinX
VjCe45GUEDO/jP33zIR1KLwSpomRLBKaLlEGtFlpiZpMJ+FvwvNpRVsVOeZkPOfkaJfdg+39GNM/
gQxIf5BvUYX6gkDOL7O8hNQtgBk1sZ9qg4LLO6MznBuN3IJPwpMkhmNCAWrTzo012tEQ7BndSsM6
MmhW55m4gh7Jt7LpIlyn0BtsvzUiMmtP1R0Zzo78QaObHj9C590BAMmib5QwuQRxDToxt1B01Ld+
Eixnv7gC8RHBgo5zxYxDBYi3S9QDzW1fNQcpaEPOEM8I1uZTWnO8ImaS9k2+fSY1it7hhNCeCRFi
DkiOX33PtZW9cVZ4iHBSBjt3bzQr4uftKzX5zkHGpRHxmlRUiXa70Nx8LRiIF5mPeW+vJFdScNQI
/sqVuCPSydEjimbRo0R2qH9z2MdgIP9rI60jjfEySvJTThtVtT2MNVx45e8IXxgZyGE9RdCvDINo
ABuamdA2f1y2hnMPmrUPstoC6BTxcsqPVg0RiaCPsusvogREk0e2oqoAb2KWK3e6uMv2OqPQosN3
ALEcY88jBdRfBDRD8jwn+IkCsC7g8epE8Kq7vLoBkJk8RytMlkn+OD43MUF3yPBUCvEGgmGq3aNO
sn+cvibMO0YaywS8MEy/azdnPAmIqNEcQYCIEdNy/plt2ZUmsllbPqZCPDjAjJYUBuHjTJDPoIvj
g/YgOns0sEwOyACEPDhxQhKz6VBNRHBT145MEYCxrFWgBBrAQg5+9ByZU3wm5CbT6Apc64ZOBP2q
pQuNVWmuLAItezwjThJzez+lav52uh3IbOVssxhAuyUGqWk3CqC1oTRLHc2fFiCA4dY0HskwYb+1
GPMDNCuYSaO1Ozy9lX72y3ePSECEzzY0qQ0eYhGHGOJVKzBlMJt0IZ2Z1IE6XWKK8YWvGEHr5z2S
PgAR8BJ+KPCpAU6kIU5VTxaQRepKdvsCsznjYZ+9FiY52ouk2lup9riViOEKrg7UmfYNQgRPbLeL
kYzQlwU2fRIAck24sk6qvmLfqAGZlXJQYn6QbUcvESrJytOf9Q4fMVU8MDMW42fp6yFRVo06klmn
AoVh+fCh/Qdn6zo5vtNV1pGekfAyknoCVIoAol4VTvVGJibsUbgSp3LiZRtrHtaVDjQPlZG6DGPh
DgA5VNCiTnSS6ReSYNAFoH68oFK8S3VObpCCwKMsQCfZTTL7ETlZW/8Y/nBsUmuDJH0ttbCFSC3l
PEK4xPm1aEzaerf57rJ4ndbuZibJoB/cjTyPki3NzDXgNWygVBw+bEdUaav42LvVrfLOrv/kQwxN
yAwId4OW2RVEz5T+vLED9FTuLbcKhKgAtXO+yoIvHYsMohCXqofGVELKu0DDZ3Qiwy9ySPXtt701
ERJHlG8LPMlHBisXMrts76Qc0qBgmFqHm4GhTaWiLXvyrryEcOv+d0DxQCXeRs3F9PxlZIR7PNuq
wtAs3UcF+pgq6NTAUjVdPwQR00NIVtH0g15TnhCCNAcgmOgamPuYVpA64TbnMY3uBWDesyVSF4UC
b36DI5PqKOs20uubIE72tevI8/vrgMlaWGUGwdDFWRaYKNkq5CYK2L0wEPUprjBVOiMDsghsoIKZ
axXv20mfPsjTriKXc+/X9qgU0PjqzPayjOWAy9qnhGkQa9CB+Mym0U51iDKoEB0ZPxQDZNa3i2ae
uSQy9uZkK6tDaDO4KS2gis2KZZr8gOSISyDyUXVrn7LIEWc2xjXTPpDm/PV48V5Apr9SEZRq0Ik7
KOL1EBu7aC7eSnObEJKo0QswmyNDDnltALJo/GkDqXrb8e6/C5pn05/+vcZ19JKaxtp3pydLpY5T
WQOQHhA+5fyJZxel5IZL6HoDPzeHoKYT9qItclxOL5FvfgYE8ulQxikD7PB3WjzT/uQxU0PH06Vh
fk70XzCqevgV0BkpMYIoNXSxMENRgRaj7aFRmj48Qo8H+Hw/HxgY6C0jZJAZM3eml7q9gBUAH2+Y
s0LFFSDHav2XbAhXI5ZopR/vFQhqOYRriYoUclaglbagpjVKtgqSn3jOpJHspM4zyI96ssnNLIbi
MQDBdDvwZcRSOae3QxHB7AtIJT6ykdT/iJwfyk8snug2wGAT0oyNCHGtqYB0MT/hzW/xlbYn4ThL
gEKkLqDoEhcJLu1WyoozQtYat9MOGR+ATi1jeq2xG+3uIZgJ9Uesr3+mU7qa/eClNMJjU+KbLX5d
rt+P1WPVzgtlyp7GDOYAdaRePuku5O/eMLwPqeIm3X1EWH/qcZSytW9kax85OizK2y7+IeuWIdef
Nv70us/XUr8AoS86nKk2ca5avdVRQQ9Adu5QbUbnpwSkYZ23MRHXpb1F4hw5qyDoyMP9JBqKfYjj
NABnsvUFrMk68u9dZD5EcfwkKL+X/ZbdtdJopUumxVsfLhooRoxF1ZZUViSNRC9XBHriNm2sY4t2
wNlXaO2JZkJ9PS9R621bmomwzaAXX5v4ixJvzt11A+KiEetjITwB4B1LTK5SlDdSAIjaxyJ5qGOw
SVEVpw5rEBUadktyMQp3ulRsSA67pQv0xyFss/j8hPXDuej0lWhNOUanMnuy4i+gPMe9BTCAKGCV
FQKfbz4lH5qDHlw5BSUB1SED+pKjU+rYmvTfimCFQfkkvZ4nE3r5DrcKaP5M0D7zFZ0BcVNGWiUc
msunVkyICi0cYdTyftK92a755LIXArnRMPETRtpoYu8nl1TQXav9CsrFmyBTBeTRMPvAOLt4d/tm
2lZoceCeyjlkjyHKjHwE290GWbkbXX9jY1DBLeLkJ8HOaekrOtqUsnEeD73zow2whwWTAbl60SqE
1HZDz4X96rxoQwzNMD8INulX84puV2ou+TOtBD8ykYFvQ7+OFMv9PxnZTFduA/XOFAQnxtI/UdZK
hSt1BDsiDyuerzYvUt0epsj5CFgJ0LbSOPacN1LN9wAwVdBRvbwLoZAW8wOIFik/f66LYZ/WPy6i
bU9/NUnvbIC2o+TKKWTqDcBSsqTGk+RNw7qFDJcZ0I+5Fy9UTzFnj+5zMsOfSXHPUQEN6qXm1iGx
TH1V4LB6DN9S8Nb/RqoNKjgr28Bz4sOE06GoHEbsX1AgM+OCE75cA+Se+Pk2rZStr3bAJciD+3+Q
5VL2tbASfz37LSipUKiRpVSXv0v/ouktNkx3IxRQxyJnboMU8wZsjYdE5ufYl09SLUhfRQAG7d9f
jqavHxm99hVQv2g6CQtosIa44beYH8RWM3bRmtqfdgQQXnYy9PpDRMUL7tNz8PxFUBsng+Jf6ffY
DgAASKeoroZ7AeNhnAtSncR6cv1n2dU6q8F/US9FDCpLiBqFbbT8Ue2B6PXjDFGGwGeESWXX85DY
aRHpadLICK1Hrl3bYTnjaXDBQirECQF69aU1wJco3qi6I9PeGRR9U6JzhzCi8+JCSpAmByyLbBNw
uNAuCacEHQCFZPxiiI4VnOZDYxAIdD/Om3lAoq9s4pyhsHRKwVXhUJU6XueSoKdbnDTDtXfjJYIY
kTGQIyyPg82Fr9LQ3WQUeClDbnk/7aF89vPzCEw7oe3nBspNs8vfnFienO7DY9IXUgBy9j5Rs/IR
I/FFgVrsUy52aLythn41maK1jKIKflXnmhmHIf0ScrhQa5EEzeOPLEeloGQ2kR5iFiRYlYeGLBHS
+JrB5CUscubxMRFDequThWksGrgxPAaOphxuwu8HXHcMfMguGgEknIAFNWxbyQzlTRWTtKiEHFPP
Lu+bNtwaQmIZPzYgvvKUazkDn5PpshpBMhj/RHuXIN6o5MA4SkkF+JYlP3G7p35gIc2QcePJ89N7
4NM9cr5weSk6U3ZHkmQ5tKaY4quAg2UMOH7qMiMDR8bFawcOQIcJbcVI5wfNbWGbmqud0yEOCDDG
NWREssMkkPVTx0KJ7lOOI6D5bCKXPH5AXAAaIZPN8GxzoExR8vCsACa5dBd8R67NRiABlHAvwQZL
Hj6ZgBxKDANXL7KOBbFBRhPCpRjDT1M8y0suGd99i+kL3lmmSuHPli1NofS0XOtJJ7SagYGS5C1v
k+4vJQUxxyhqqMmeTRcMnlXB2zbEwbKA+fZeA/WTIyg4NcH44HFvtA7VjA555G3Ihq3Q5LMZtUJ0
lEumdZhYkaiiKBqmICauOL9ZylPnIYlz2G8fhTMHJ10qEIczD8YPDglFcO7+OIn5ED8Jg46ZawbO
DphKQYxdcPMwain9jVmpEF8MX8RsK4UTbhKl7VcBDTxjemgYGp0JugBGpk/g4qYZNvAZnINGTMAX
9xuXCUliAYg8/BU3kd8qhcBzH73pi/Tt6jcNn8UWBFktDFWVE2zyFiDhnYJpLZooFzGP7tykxdAY
+Wyp5m40eN9pvyV/nfxT10kWdqauvCA5jvqOFCG0VgHJj3OPQJNSBV10jAW2C+N1h2bZnQem2V/Y
t+VxQkBq9FqiBQpx/jvOO8l39J2csgHho+XsPFsMBhycBYny8Vnuy2To5zJRSZu5ECnMPyWMtR18
puNoK8zeLqEA6mg/tR6IGxzuaKHo5ODS2ZorFnr32Xrake2Fh8gbllv5tiknEUXxBNs2XzjSPmP0
Rn3Ln1I9ul2uSOOVB02ng08i9Qn2XooZ22YGoxEvVQu2pm7ZRoh8grIHx4h+NKJNpxhqiuqG6asl
stvfsDlLjdkEu7x5w37VZeg8zYuU+vzIoBRFM8kUnzliA2fvG0fWu7gYhp4zkOnumK9wFziy62S/
RoSTGVW49+uZ6cIZedR8OAdoOlGCVM3aaK5dYJ66FnfBhgVUM7dHIRHLnlky+Z3oCLk6k+NUdZ5k
RwlRxaLsMnk7YUlLxUCoj1ePFCSU6xZJCSE7HMnURu5slEk0DCIQ4ZZgzIlqDlq+XMlxNNLig28n
Y4ZOaVMqS5vxdoC7aNH2nho/y+ve/zZWtCkzYGrGhaAARyaF0t+nDJzN/qwyHFa3Rvm/FnJV9miG
QCGTeUZR5uergVMlgPNHnM9hFjGAEitvjcexAjCU4wfpD7qQHnqNckWqLj6FplJFqNVzWPMrNlwG
7iFIvKEHo04YybIUNR6PBZKPEo5PQg8pdU4QtMz2IE6XM0GIWL/qjtKa0SxnSCZEwCHYy2judqTz
FDoMw/5PUCvwok1MDESpOSZbk9iB6sT3knRlLtANm32H4ocb3JsbgQK5ubKbzdZ+QifAM+vREaQm
VQbIiZw21M1uvwvhaPNkXnMXzR1TOrYzpL6AhB0kWBjVr9IcNFO6LA1eDiAIMA+0KfNZgc0TPQEt
bmtfOiVi3zOXgt5gWSUtTeaTpmirGrbekCdLETxbbOP6p9THbaYtaE7tMaMOBJdtF7NvpAveCEIP
mOfLEWsA9BEX6TDMsmBmbQA8jnahJqg+MPVFM/zamr4RCAlZwohT0fHNVYokX1a86DLh9gfyKuYQ
0af62WLxnjYIWXT8maKKMTGgZLwteGc4rBJoXxoktnENl7hAePyng2z8CA2cisuAd7nHRF7OGyaz
DenvAALZAXc0W58J7oShZ6QAUpvI+52josn1G7pBFeyyufh0IrJzsK/GFf22oDoV+RpM6eY0tTr3
1FOUVVlKCO4KhY+owXSyg2djIZY+RYLaMXugKnY5RYL8OiP5aOMv7j2bpxRygIhdAimoYw55lg0F
v5BAZIAH8YAiBaAMsYrzmULqxrLX8OlJ59Jt3fsMtgZCBlBZuHuTyepC/cojECLUMF+gQnMLh7GM
m2CTYy68FCYLj/pAzGQgxsWTEa4VZu3Klp2Cl4PNkoA7syko3CGNagLwQlAsOVz99I3HIZ/r8F53
aE0RjogarGkvZX1NSzRGaFZjrKzyNzvlIyskhfSzIIYXARk/qiakQITPokdRGGyBB5cMOheNS6Kq
y9pGUAFoEe7Ji2wCLmbAVo+/klPEsaqlAwM4at6zmXPHnWINAUv/xQRgwHipD/TuiMl0GbnqmZA9
LdglyU4JxHPHWBbizNgUM3Ntcn8Hu1g0XnkQYy2xbxuc02AD/1ECWj5gx/0JlK1G0KZMool5eyNp
/+CKUnRVXZLt6aRNZNncLd3Dmyl7OogR57BrvExkyHTuP0154+ikAbap4QwSG4pxXanjG9EOGUiY
Fm0nhS3+e2DHCln5rDiuXlp4IsSpxKVjNr1rQz2qZOEJtE0Ik+TWIYAhlo7lAC835sx/sZGa/mPa
0wKs+U+QlYh6wfwR8D3jVaOqHiZCXUgCQIyhaFXGjoZSB5oR81pQrlliiJZFqGI51oY1hzhBlnE5
nKQg5Vc9ggml32F4RgGNEMfMSb7PMNstqC1zgnlz6FwKIZIpiDeVt95tw10HQ6RDDjDVMPtNKPow
eWa02wCpIn/igHhGM50Lbk+XhVVUV7OtFsOu5WIkgHnaO8rP7CZ/L1QDPJ9SSU0EybNI4HqhAR4s
5bkFoh3IqsX+gOcrIr8GJZCCr7/HxCDKetatxQkz5Od8ZBZM9myzY6eU53zOXxhI8sN0+aVI6g36
L5/5Jm8V+XZzTD4F/rT4Rr/aEesCF7/io4PmVFA2FcrS4haLhlP2OngXpOlya+WzhxlMEgnSDOE1
nAoipuBVdkSY4A9NJS4Mpw7HdQneJAI4lP0PlDq8iSZtmQD3VCPuUxVTTpOLZGOeyF9sz5PB7Jxt
CMYS51RiOVBbiD2+GiA8RxJVI/0Q56gZrUQWHstgHSSKbveV8uJT5YigCg0V3R2dAMcd7bMA/SAC
NFkAIAIvOfFrmSUbpfZ3cuD77pZeRxvGo//UTnTmQX139GZX0Gjl3msSWyuFtKC5cxhA5zyUwLj0
pdRXUrNkfU+0oQpNb26hfEL+QFtHT1GOzIAw3E6W6sCfJM3Z3dZe8m+GdAYJoGSfR4cxbxNsKsJd
Dti1zyzQPoF48AhBKdSepommB++ijh7etzI66GbderwO5nUa+n2ADbNXmHTDrJ3lzGtcQkMgn2qb
btcY9VnosQ5sHgpXv0qTrw5skKKBY6NIXOrg4b2IKybSqUd04eNAmtycQ38H2zqx1+4aX9qps7Nf
4lJ+ZOXI0RSowym2ab8q1+B8TPPFGPf/VDXceomzMQCbWJXkh1Ha5HTHcKiZNI62DzwQqtJm1Qrm
ZP3OHsBYkyU4hJ4RkjefLBDYgAclaj21mMl+iwmbPou60AMUExTEQBOdEvJkKjAbbnMQwE7eHyrI
Tel8zEO6DcKvqkQRUM3SN0hbjA2HOCccjTxaNmqbNS3FuVqaJiI2mOB0nwSf3UhaN+byCDwJrfuj
NbT3IUiANEfmhV05o2hVOQMo7dGHKt34kdFn5y0FJVusHJ4jB7TXuow3AY0ChkJWzzpmMTKNDsB7
TH+1oj336AFZo0he3tloOOgdtrAYHU7F4ugojgZPW8utcMVoG5lLo18VVCDm5GJIg0rognbdhvYl
qHArJKbMVV5bVv9qMpzLyrsnAkd21MQCITVWC3qJTDdOmWT6ZKOdb03qAnZ5aSx5FlJwgA6aafRG
9V0jS+RTPC9eRlr/HVvBsnNtghHih9ZlQBkqCcI7fJ8B1fT7HHjps4iUs9484pQ98NJh9Jis7twO
cCL8lEFxDlJrCxRrG/4+tzG+tKyGiWO2Oyc5ACesEOQGuB3k11eiPQO3Q1GDRYfbtj0VCfEdiPs1
7mt/FS/BgEciT4kCrtP3jmgpQqvRAjO0aHRXYT49ef6Hy+lhTx+CCPVeB8hqEJLJLL4uBFJHWUm8
e8MMnVcq/Nh90aatdmA6jtZvCt/YBZ1CBJv6b6ziVQZD5tD0DQPh6/z2tCe1OyviY+7wNvUnk4lM
HsuIEWsFtuvs8gdRYKjDlgOmoTLtABTPNPcJ1ZDjop0JIB3rjZANGUsm67gW1Ueqdk+Ci+jloGZI
p60fCf/X6k+DnYG2lfG4BHW4GqZeAtSS+KEbqC3FLFPc/ewXsToHA7+UwsSgVMigyEIoqLE+BB2H
X1LQxiAQjLsPYc58pYrRFd41lfFc5m/BYI1qWCcBvr72v56ioJChblYZOsbB2BVwHeFBsMa/zY8z
bdQWVDGCEtBcC3IJRiXdHv0nOrxuTjHYVhRLDDyLfcZpBgzLYXImAIjgvkRuk3aCoz0ag4fCeZLN
U7gmvWTaDg/N9JvNQD0haJOtxFu7GB58uLdUxO71K01GXUGAM73ehsUgLbdSLfTYxJbhTaZYMRFG
NaCHjY7j7fS3BxiXkfAZhz4BCE2BvEbMC+bcsoHwpErnM+IWgB+FHVwNzLdKKpgr4I8Z7/xpbdgJ
80qfzLA9W9AawBtxfE+m7BClqIZdUuuaU+ig9aKljuEtgcY4kZFocASBo1Q46orhYlpfgziVqyud
TU/ygYvHIC7DPS8ANXMDrw58JMBakz4LGSBdN4cWunTLctErbeRtSVKXRG7iUmT0D4PJwMmLtefk
F4vQE2TIarNpwYk9XOZGLpL5eyeaJQ76AlExdo7+5mDRQWMhDU9LhUHplIPfcFBOQ8CvcPlnz7RK
agyArfdIQRmbHF+wbjz3AB0F22RZ9P/k37zz0tMK/GTiPpBiIeHsbDgDeVkhzOrw2kmQA7kyHEnZ
aD0LKdIlyVa4KvZeO06XbWkQ3cF9CMwbtdLN0/xV6+y5ZWyf6oScE05wNveTzqxeEIjpRyhJ6Y1H
RhiMJPy6VrfQtXsRfYjIOWxwKUEppzi6tSe9xNIGpsKziCpgFwy2+P3pPqWQ5KUNW2/NWmDhKuEX
NX4YP0u5WzAxqfHI7lK/exNDfka+IkMomcSRLwP2zT/8wVvS0gXIRKQ5EF81pwvfmTgxaHYCpmlG
TSAdl01KVqblJqvJTNYC4jtUjBQewgr2Uk2BPBnW9Ch9GQ+EDmQRaE/S+TZFu3SJQhzcW4GsHRhi
CQmxEI1DSBEE3DAw2UH+vhYzF5x9pSzeNIbC91BQM6XVmHqcqMZDr8KlN8NSxxPI5TSAZNZnWe19
FWc/cPbC8IObCYDbkUBqK/lVcXWYY8KhcN7xNTUNgKpQd5Q/fUUal7preodgLR01FJmvjEQnE/1Z
9kC0zja4hhShE7WanXabZg43usjJnJvggEaq4iIACmb9RrQ8KioN6XSD28TjhPnpQMnG6oQcm64z
yGWOsr+euO4I6WMDEddj7aTeFewZ9M+arwqvQYzIgaPXuTJj0us/BHSQmqKNzhbRxkLFu/onI2AX
+QRiwq2SpaU27loQ2aF57Aj6p0GESRKWldQMiF92fhd7EshJD8ZQEFflc/6MpOT53XQx2ugo6KcA
wNS3cVtITyuibCYTi9KOyh0dFYctGv4SF6HUCryGmTIfRZLjN585HIoELtFjZtTObE0BvTuiI22W
8y76QPxNj/rHsFOqpOMGcFxqGG3oHw1SgjxqBZVpr2CnOvc2aH5T/k896HBhX3VYreX1pzHXeYCU
0dJOxlqOXJEBogjpJnyxNAg2MseIMk+uRo4SPem2CT21gpRBD7ydMX7bHFxYf4HPKd8ym0En5XcS
91JAC8Im36lFhiqwe0/8tOrsmdX5yFAoigI/2RoFCEFEsHlynOrmfXLozntyWEp3PAzqBTh/Itic
+91m43vBG2UOw6qwzhGL2GK7B0xMlU1PuVta4Lrw54CXYhHtcHr8SqfI2yjmCce80NZhOIlG5vSx
urlG7sV5RsgKeNKlj21OfjkAqgdXIYCYcRXRx9hMnECkK1COxOOv8HSUjP5wcYKz3NkBgTiPJ2Zt
58pV5P0xwCOgDjoj6XNkgZNB5GsXC12aBa4ecuQHHPl/uVVqvyS6RHAOWVMexah/bvsBSwMB6IxA
rPQQxUttvAi5yR3WsOuyPgQIpIJk1vPGNr5tnMUli1D2EMbnCIDVOhR85PNIfUR2iDDgPdOY2dR4
d6CowAPNgRmSwaeDWzO3djQEvGnp8IPQGaAXf39Psj8+W/rcQSML34l2f1wDB6Y1tWc9SBdlGl04
txr2V3RsbKZqUqCX1h9LNv2RBesk3oPUjxzTssLqKTrn+PWl44E2EJCM1yrid1LKwTz4xN60YDFJ
c2ZIva8yOwyckq+YUDnJ28AFCJkbpDrzd51XSvMKj4XvGg+iRZvx1Wj2iBjBfUqoLitXgXY769hs
CmrzAIBJRDwOEcwgKT9/zmTandqjs+EZ9/6VrbMhPgwTRquiXjXI+TTjt7w3MBLSJ4IvUKD5rKec
QpBFeBUnqBHluxmp2Ep4Aj+mJQ5/8pARWlAT0Y9ADOIxkg/s7m6F6ga+nVIZvw9tb83d0w0f2xAW
ECr/Ov4n0BNdt+AEJImEfX0ayYsmMpZnIvIQgXaNH2lcy/5WmL/xxJ/U+zWdeBlYq5D2I+OdhlDo
PeyuVvFsseYS8+5LDv6lDU/tNs3mtZy1+WmcPsUrTSr1Z0yFwfCwEk3gHBFJwXmMhdzoirsgiLwR
0nwj27ZB5cjZU64CLUcDY8RwgHj12uEt8L0RSHZ2tnM9P7OkMDeCD8/2ruf6iEiR5aWqzpJex+pR
AiWXAYQkTXymB/r88JugogYSi8wbNixqtKUlLlqhlWiFqUeIZ+uBr/+jpolQNZmm050FjJHTw0V0
KcBaoWhPKFlE10TtLfwjaNJg+A9CXcNiW9WvQ7RYSSmdHob6xpwI0MkABF5ShQAJ4n85TAlIi5hm
ac5VJHPIPxj9QGL1CkylJsuXT/DtqzJ/6hGNIWePUEQF+FCNDFOs9Y0bndhfOX7DCGxck5y6vdQ7
CA4iDh24uIKOUdcxgY8PMXtSzGEmTGILoSHdgcX/Y23m2MTgf5z/sXQey61jORh+IlYxh62tnGVb
ThuWrwNzznz6+aCe5fR02zJ1eAD8CXa2BlWwqLA8zPuPF5ypNNZuuI7/C49hwIOm2qdgAxVJEx2B
XrRJrq8veN2ZDogOzdOufKy0I36OJkoORlHv/Yk48uGYYL1Vsq2jb1MxODSbiRbH/ZV7JAMpZiPu
wscPJDSlh7OnQh/EuQhJ16cXYl8nS3qUhagfDZxVSpNtBX/MStB6ckYzIAePhhW8sebK49RQ4AV4
azN3I5UE38GdX+QvpWsWRwJrs9kEwVcWsxFJ8dfk6ggVxl+ij8Ez7e5Al2OP887hXxL00gOZCf+D
XysKMB6uKa93zEJppa6aTv9UDZgWboJpJPMJkEUaNF3VTkoniQWlDr3C8NgTXa0TOFgEe6rsUrBu
+iKuf9HftMOf017KJFkXBDtRaIQokfPg8mlZ+Vb6gVw0I1kB0WdEOEbrtyiEIyBHRImAHfGu7as1
7xY9Jw2zipyxN/DLRlvWIm2FMbcnfcVYQzC0mJJhQYDRBA/lowlsJtLlqd6wSQCZ2wsrB3BS4F/r
EI02EI73goerOyOTBXAVoFHntW/OgvgBg03IBMTYCQEns5DosmMWgvBQ0OHCtJljs2hD663zrhUq
Bbfb0y7JAybJDYSZhi1hD2DCbcFbLOCygx24zvMfYo9ZcL82KW8Anc2I3pN2gV1aCAqZ/Bh4SP3l
Dc5g7eaQAsyv5B9FXXChU6nIRsp4Ef14HZAY0rza/ErgIMZ1nLadrFSVTFZfHZZOpBENc50wnYMj
e+G8MUE/KIklASTyFdWWulaJxOAZ8qUNBtIoFtTJU/V4U0mzSWkrbh+Ycplssp6nmvxJU59yFRq1
+SGaFCDZwkJ77xq/Qtfw5aV/GGpD/n3WDfAk7V+obxmiDM7zDVJAZDJ3SMb/wAPNL7+5Y3dPMa7l
WUCrSddNAffkkmtuFtsT6VMtRLC1f0mi1yr8y8BAwDSBE02gZ9o0qyB+LfpziXcc69exrY8KPain
fwp1kowXAc6nyWS3+GussQ8D3I9VJyEnpbvLYFmADhvwC+/s1r+iNUnmo6sGG7ON9xX4DN85J0th
sCd/Y+XyjpKHMiYXv1FWSmAf8OmxFJ6VDrd+Lr8z/8/x6RYhzWDUrHw9N78DeKziHQpxiIZ/gsEh
mGrxlTa1y/LND3+2NsJHaOxBjVFeEnlpEdcI/yQvvYaPsgcMEP3yIhMRL+B4PYabe1HQ/pz4NNGl
JQ1f6E3K5X3UM3f8Lx7yY+CgGMZKJN5UsmT3KgKxCkWgmGQHIMf5w3Ygux5FkZL+yc9scCX0I7oy
AuY0oSeluHCaEjq0tWFd5YH2lv6YddaGIL0rawuJsjzS6kyg1tLRjbH6iBOVdEGyL1nGRZxYideO
/8bl/FZh9ujjDU2NQzzeEy0AHjWrWyYpgZaU7Z54EJnfK3YqkTPr0W6NDg6B5cQqWCkj0mwrJQtQ
vJu8q9wAltA2Znqm2q6aem2onwXwjvMq8SNq8apPpPQCMNA9oTHXKb/c7rXyElrKF3NfDSGgQFEa
RNyS6PqAwDnHR2Qaa6VZltQrvg48rnpKWij3KfVWbZ6Ed/CGeoMqWRjfVIsWmqJBJD6nsfosCiHQ
9eAmk/5/eTLQGvYZXrRCGhXPrTj3ISIVM0RFhDpeQ/DQ7gA4PdocBYyEhlxQWanK8o+8LuAwMQfp
67BNF11Fwh/6HeuzgxLK+lcZ2zIaxdQ/E0CJOJuIfPy/XzJ/ifZbbP70b70OW0SFFVLGoN+2Qf5t
RKWRVGuhHeRt751AuIfAY5PzRA4lgDBofkntkmuOSBCbewApxxhipWOeI6h5LaVIqHbhduKTpuxL
tok0VfHWl76kgdhIFS0KeKJiscpXtZ7ty34n3x99G4vMwHRMuB7BsmZ1ZNvOFa2pwCy87bU7rGIN
czlQixhBzAHbVYKHkmOVoYbuNDBMnfwrB6dbu+rJIxH2bcyDvQ/y2MPFdP2X3AsyE9YI6J22o1l9
YEoMf6yIPccm4Pih8lc8UOn6KCxd9ew6L2moblkARVwlQx3/BZMAU5XkYdXJvJYOT8g50kBLOm1k
j1lUnuU7J3VLDBU1z0xYWH6mW195yjJDKyWbe4bwSSF82Km56qg5E4rw5Jf2luMbtOYTIZGYKuoV
l7Zuei8FebGEnwgQJeOlCojP1Y8OQ3MuqN8sCLi7OEkBIbCPxthvveTDY/FFwR+MJkRUE6J0hAdU
VEw4zQKwKAN1qRgzLLae0OskLi9LAMhE/iRouOfP6BIBtjjyafA58BARTkfdNeJyox5LqRYBoNTH
FE4A3sHmyqU1l/oLyoXDlJyxu5yAe1QL3nrS4V1TI6tpImNSXwDQqfF0ofvozSuJecI0u/2hoKja
gGKZibRfb78EGg0axApfwmVLIK+o0Mv5wEOVzAKWLQxG9WaQ4CCNN00y9CWtYyOYLKkA3BRjTbRt
xuPwyvaXlG0uhG+MWy4Zcnn8auhHeXvg8UQMEXCItdLcg2g2/gv3n5IOFyQcoARa0N+kSWDOEtRl
IBILw8FKGgoawc42VvOPoqDvriD9rS/54oUSFARDI62iKN54xXXIgIJmkSlHBmL+P9uP3kPmIKFm
ugL0RTkqcLdwqaKU5aRsQnYCNwjUuxbciA9Nog7R3Qa9Ux5U6xqOq4agtLmhbQAJIdowFiFLjZdC
emHyC1kgFwPZWBUseB+eRQ1oqc4TN2JPWyR4D58sTj+pqoj1isk/ywimcfc69xgrDz6uT/VlZbAz
4Ri183LG4ieWEMFIJffKbasLRIoQX9HdHK3tPWu8w3oVYDX+DQckFsxWbiOEqVyvdyFwnO3GOltF
yFkHtb0aJvFf3kB2B5hjve4gD6qakP+rzbFzSZHo/Sd5aAIU5EJXpTOdkL/wgd2bli2PHlwnjVNI
NkKWDQtMaBi/UewD3qDOQuCqLAwKodxm9Gdi6iGxQDp4g6tHLSgv+R+IqdwUA4IhMXrjJ1sogORW
0WNgDrBOrpFPBoEpryoCCO5ZwU8i54V+g4A0wFFmTkKwmWorh1hwml+5dYycO5r5oKbpN8eNbheH
ws728q5wz0pvLjNAmjQfFXOHN5Ajgh07QklUxWwhpYTntw51FzsvV6AoAjxJGgs3QQSzwiULyILK
jL+brp8QAk/NlqLEIIhCqTgj6fv/CTz+Y4sdBjFAIqQlnTAhTFw9CAgBBES85Jr9eVS6hXecwSPl
Ur579wKb7Y3xXi6xGSCMbieI2MtjWIAt6IeCpQGGKAIEkOIAvr7OkhWPQZodctq3XlCgYwHUIV5P
vWO/SqHsGjU/ij44eKhYYOtpRBgo7jZrzWsAZNrn72lwKFkXYJdP1bipPquG9eHw+JGmLsCiF4aW
oiC/ahTkvOEwqtTgrlRXAlcJHKKO9WYgZL+wX9QmuET03O34Ty4pjduujP/Vw1G3CHBhN3qzlhik
QEc7JZ4esbFw/cFg6mhVIdUrdnCqQbwwRsDWG42DUp1tJF5N+eoG1Urd6BUKyHZXaKjZN5wk6sCE
5ZQeJUJkwbxlB0QKNd2yVdgCXs/JsRDnE7dJMJgn142YDak8bA1cqBz4uGq+LV0Gtip7ccL+VBOv
O+rByWZHk12DVP1aGM3zFBPbpPFPEwlNR7C+IuKhdzamhWJAD6/SalKw67Z+TrCWVOSlmfpDDjvJ
UrPpJhXSpM0bbQ54Fq7qakvfMHLQyanSr9D0j7buPTjA1k5Z/gZ6tecDLJDZsRLsyQVhux+JYsnf
eS935q3Mkf8yZIuigpmc5TyUR7jLGTFcTrZ69I/pgCfqTuZpYJSVhlQU5nXA1cIq8TjPz4kzLpIP
NUIb55MRsc2hiUs6xLgZmM9plMfvsIXSqYtHmVHliAp6prQdm/HSjZC2/BLfK7dSqFtcKDBXJs9L
9HMZHEPBBaKlYD3alVfCrQkmpEufcMNQ0Qr3d+jy/UwpiuZ3rcujB/VHTcy9alwqlt7Xub1UPXcr
qnSNLQQCOWmqWOdwJt97YZZlxJ/S/8otjPyHyZ5OR6JK0BuB4n7hDo1S2gi2NYk8qrEIAMX6waOg
BqAVQfQGJxcE9+5Vrvek7dedpy+NCMsT1ESWKQ/qRCxVgQqqBE7qNoN/Y/QQeoPsHzZ9f/Vj9P/c
RAIYW4AOZpUgqTc0oAx/RkVjE5744gQg8gHm1J51TzRy5VqEa2pMXFyxaOxjW/zi6nP4AZVF6Js9
5jdiR+6aAEBUlvRIMslcpOtS7QCTYLhUEX7fKRnj6iikpDVXnd0Wqqc8y/WkTECfZe89V6bbP0RW
vBQdDaqgUEZ84DUHpIThnvAGwtehcfVaHg/cqdbon6jYROMI/CnWCMv/TOmgiSPnzPVuj4BId3/k
Imwa7yBgjCBV3G4juHugEwJPT21jsSC9nxnTLuszVxinsmBNVxsQD8ET1VEe0N6JYMWIPVwtbOnO
8d6ioHnlIyZEKAR/m9EkJdzqLwzgcGID9o08vMobNePFTtEGMnlEoPEu97tE01jaT+Avo8R8iQFd
xpbNHjqssvbo2GgBEbpMn6qZ7uA0xfpl8lgqoUEI+opfSU54jfU/TdNXfZa8lI6+TN5AnIHBDe8Z
+NInXoGRRO4+i2zrB49jFWXdMgXuBsMx0DVJoDQFWd4OZCQ0YTaCRMKotmnVsMDm3bKjtUMuWPJC
/ZWGcWDmu2tz1rETckiVJw9UKgTO9dLpKNGnJiN6A4JQs0iUQze45bYi7pL6mtl4PN5TvBg5Q30+
ymICNtVTdIrcWXay1qGI36Ac95qSnOJCQ9nU+/R/zqUb+lxsumh9ORIoSyfIpjw6SGqFCOMoezKs
wM/m2DdkkpDbnjpmBiVBRsajKIZpySmKgR/tVGUTcsXJsFyHNku6KRowZ/4NVoq1G79sGRZiMqhJ
nJhuuC86q9xw+u70TuAhmZxvNYZPMXI6MFTygzR6OdfCxaCuh6naAB2gsJrzpwKcDDmbDhYsGGtF
dLjAj42j0ZAXBMe4VwHD8jB7Nvh+TSJBRdNIUj/tHnn7NFuVgsVK+ho0IDJxlX/c6BVhhgAYg2ut
6dyAWYXYS2zvIoVLuRQEhKg4G3lZNTmz3DoMgorgn82JDvNglMZGWmtpuGSSFsIREZo8RsG3OhOc
GTAomXtIJ9lu0H7RqWWW/8hKd4YZxi762DnaBwN+H21n2b/C+El84IxuRU64g+6UyCHpqyKuj2Zg
rwk3bDZVOxG6mbCSHVZMMRrQ/srnZ+iRqE3wPvlmQ7p9h4Cgu1+TC50zJIOUoNtErz5C/hBFBel6
Tokhmv3uOCq/akz0Cpdb3WmvqG9W4vl2x2QV0OVKOYIEY/PlW5LYJHUAHo9Yt3qPkInqBZpTkCoh
m2nFRHmwDDpCgP9s035H0id4Nx8BLIFYKA+SeeiJk5je1W5E6PMpxLYwm6r/ErIlhF4nApEWif9I
QoQH/UlDwmryk1fxVfK0gUTZyBksmYhCQSSKtc7Ui2KBe0aw1q6j2bfPo81aEusIc9w4EL/sVoIj
pKwkACiowgXSQ12jgNrAz0rzxPiMRU81NDB4X+T9LnsAneyZOVotMBaKcl892kz8Hfmh4lxQzD8c
CrO16yB9RT0FrC+EpIx/+JSQibKYGPG+zYYlEGYfu1LPzruj2Nn+k8+77L2Dp+VN6niiHtwCSyBy
65xZbyLs48ZispI+Ci5kpJUehlrGQ5bN7iFXGC2Nxt8KP6bhWI36atvhMeLL6DQ0c4DlMJUsl5+B
3GfuESgV/lwkBhIap+rlh7wZnWMusL1yW1BYQ/46BQ0qvo/SSr8te7piYhf02VR/2IJKPgn6Gao0
5wEOsw6IzOaR+xbW+XUz9VuBXeSwV2m4reZkpeoOkZnDWuGaFdvKyIKdkKGdNRqbKEiXSdZtFF51
A3S2PgZmTnDGsg015FO8fT1sLabOrdIl0un9s2r9023Sc9XYGlgFszTeLf424yg+SXpF3gAX1ZNi
jJt6HCAHma54I01Rr9jzmigEQ2MbuMz/bXl2e1zwRHKVsfU22eFC4G357jtcopZd3uJ8XpETvpe7
niXawic0xlVSBSZV33F9SCfV8lcHSfCEhkrB4r5QkDQI2IdFRGSOIeYnJH/ViNBOpQZIWUElLCSw
T3wMYIjQ2DHORZNOBZLJpyTK9xL5xtJERQ/qI6Gs4oosJ4NwUkJObe1DYxJ1SgJL0E/bJZiv/Sod
Gg4c6ZTE3VjHM2uYlGeKIUYNaX0cE1sfJILinaBoI6zMMd1uqXkEWxsL+e8EM/F8cPMZMqV49POn
Bklsb9eLKb7U7RXSxBndlw7ntooWFxXtaw2AoSf6c89zbhxiu5INwdmYRidIKvSV7Ezp9ZPun9CT
iBRZ3kaRmCaQgxlBOMXGypNl4l3ZKvjAwXLtBd1/g7bOpnAZFN66o2z5xYltWmqHJo4AXrQLk9MS
DIkO3ZpYDc5VGbMYkdkcTf6ugE8dzecggqplsheOVzpnYqIyhCM3HkfMRSqGdLm8Mo9eJ9O5paYB
1MldCcnmwbtOYXwJXBfd0NJhu5HikIfdmP7e1hg8BKKifhrZ1fqXGzVi6KcchSxNjbQFbRSjcGVD
KXhj5GHYAb7Rbx0/SQimrqrJgDgKvx/WKPwQhyV/evJP6dtdTyhdrVg/XEd4ZlC3BMZM+DTNV/Bg
fHs+Mt/qbgtWeK0kbzXnkwq47iQs7KIYCCHtbisiHATlNRFDqBOkBAs8YUbB4ltNP5SwDii77vQK
XZqNp7oHrZkijSm/WeJJiA18qi7+KLwywDpSD436V4O4KdL8cwLLGwCXZeBvMV850Jw6KCuRNWRH
7GPvOSiPQTYSK3YUDa+UuKAWbbSAjwltosso4EGJF6ycD5HXsAtavxUFGcJw7SitkaGgfEC/erYk
TtUc30pD2cQe61i9am3zDRnU0yaJV3y6xJy2zBp2KFrJ4EztyckAZLUhOKz1QKQikQoODhmQ0i7b
Y17QLD4oAWCZtga9cpPrRJZc5bFk6RHERwb2LmV3NcGizKKltanNTwcWOacc16m38+BkNJAIsoxY
qozRTvMPFTOWNGgNPg1d3w6BeZzcduEwbkyR9VboEzSgA0eRGFuRarjoBNjLyyxfIQ9o7Cu7mOHR
w8cgLUj6/h3WokloDTyPzkrYHXfQn+aM+GTn2zJdUqto0Idk5aYbRncftKQTzR93PSz5gmYgjL9a
3SfsowEsw2fADG+rOEx4RjQbUtQlfi4F/TJN+1QP73b3LRopIG4AUNSB4oQfsAenoNccRYG/jQb0
wT1HTftmR+NrNO2Kx9ZtNomgnVz7smfWaC7xpNMRGadQfQr9D2A6j5otdEzNEcXiyRcu94IPISMF
ozRJO7D76Fi5zdFyf9VMPJD4oozxRj7VJupwSvBQvOZML1U049ZBsbfKW8owAJ6OIKC3DnbznbHH
xQiAhFhsUMYgOPyCFmXBxNtrbVPFdPHHQBG59Pym+yqQENDJmTgQEUBMzl+C+C2BguamXpiVtWUS
lQcVTH/j9AJiK5CZgKwlLiMDCIJgfjakrxkL5oztYrw6TWV8Cp5bq/+ymBYhIjSRW5xRpLSwys+X
fqz/RNanFU8MzDUoTDHv4+As/JVZ5gcHek6aOWGrZoaYmgCXoSdcL9/4FVkqRBnavJrq1tM/TGVV
du8lu337lWMZKxPBg/BrJrZoGiIBG4wA+7VZbUuGRuLT55DhHtBLcDSBwCNULNLz5wTSjimaF+vM
RsqitU+9ipkTSqbi1siCp66bkEnBL+rsjJh+OwuLGcICThMIx90JQv4Z96yQ9dordJ60GvIbpODF
aFoxNxWk4iD7EFuc4JZApnMwQE6XXP/GYgZ9wtxpVxMjFApUMjuwAJMCpAfqdXIBw6OrjbYdbxF9
UYwAAjXFg4EN0EHUOjVIP2qxtmk4yukDZHKqn0ReZUGq06nLKM7EBOeB3AdNgwNKGpx1UG08onGL
k/0P99VRs9VH3yWvBdQF7B2+0Y1fnCJZiBmUTfOQwBJ3AKFKDw5YwfTsp1AhnARAdUYIFfHHI1zt
aCNQqE8Q32V+ohPFzvEQq+xS7f+1ipBtkqDJL6JtsR0cyOpjTOxGXCu7iMWoPrn0XtfvtTI7AJys
LByfUXHL6+FR4CQRbtDFz+abJagSJJ1DKRBfmxoma/72JqgPNUDpZA6PsxWe3Orl/uMYwDOb6bBa
xKTUkqsNZMFDk2rm27Lx709SlFp/OmjVZ08r44s7kBdSJgQZx305PbSJeq6ThKLKdgaL6BCmJMf/
K9MJnQWFirGhGqqND1uedX+iBZA+HW0S9h+Ai2WW/SCUlurG4fMltBuwIrXcJ2LJdri/701M7LP6
W18EjMYtfinaBAeCJUAWEE/tumf9ZaW8GMiXIh1pOf5d1ily09n8S2I8FlAD6OJRWVnK3YsZYurL
sitMiEAMIxhVTYKRhBcLx9vRX6sk0sVucvBLHcP10YOYlXMsyBpnki/VxfTjWermP78ktsWi/I6G
hUrWJ2ATyp172EJM/oADER7fI3fBsfmrJQbZRE9GJ04HX4Ue4lj6o5ixYtonyI+9dOcO740E4/XF
voeA03SWwBr3cvjocz5SpomsI1pTrGQIsWyFplf91RpQTGCFxI4f2/xfhKycZX4cC+EWZL9lo6gH
aXYEhBfAEZWFjgZfOIXYLjfIgq9Emp7cQnu2za/RaRY2bWUysxnR7hbZ5F8HZeggdbNFbHZ7k3S0
CbuCFf5UFe1aQEytLj0UUqInW+pce7yv0MDjJ0JUv7fax9pw9gDfN2+sl/BsOwI5KT59RKNCFCyH
QK96UjX+5D2u8bRA8FtED5ROs3GDTyGwHOF5ZizxuIbERed3yH0TioX/3LPZQPqGapw3UVydiAjZ
KZe40XYxtynrApDiHRuOhO9m7GvQzk75RXTfyzD6jFpnPT4XVcr6jNb+cXKaQJF9tGwMK1Rz7fVH
A6uFcoEZ3zmwOTIai4RUx1Ajd418oTRaIl0LPRKzmETsxF33evuisIGHcyOE28BShaG29xNrVUvm
3Gj+6cEgBoVV7gbcUU33NFxhpmBB5JOi6HV4JQjIBVvr6a+iSdK+9s0//h3BwHiOyl183iG7uMpr
PGf/chL97obMgCVKXOf9lGyQ5rPAz1nHncQKuUsz+OjUbC1MYD3a30Jjxzic0tI66SSXlrYPCrJI
q1AMGqterdiI2BK8lG6sCc0Sboqp7/duTElN8ZnwQjj1e28Hv0LCpxX6NfpfSWQu0UWPrOcN8udq
Lp/ab9hIhZU1XV+yWiW/4B44JyFpVrgg6eYBKQlDcoO1Op3BrFa+Xj7ROugN+Ur9Yz+yQb3Fwcll
AIbz/wCfZD5VEYF2HksuOeQyZUJFFfWfyEElmqBTlg76IbwW+2aMXibquwYnP/nJpf3Oem/bFi/3
ZO1slk18xIZYCfcmLJtKSnNCRPJzw4Mf42A5Y41B13AXn5vn8Ea0ENRYd+wZudXgPbJXIdewO4br
ctQWAk7x5ZFNPMcZ0JWxk4atM+yFzHpYlqiZ9Upix1hvp9p0CtR8MAsOBqyfz4AaqyRKDO1NcCA9
OFpW/D6RI9e3SHzNYt3O9pOoGyyyimb2g9E+4HOMqRL4+dgkQkomYwDMhIKqWaPjCR3xGngLu4BU
+kh4RUy2IkPMyJE0jGkpFoIBbzGdgpNvSxvPqv6ZIKVkZl47WnpKCYx2C4QKCe3+R1y5y3wq2erm
QZVQO+kbYE2ks2CA05gmPRrSUZQKmLPAOzCnWITOFB5/qMr2AwLISa0hPcpNydr2v3JV24QgJFWA
Xof9QPwUD6igUV8hGAj/R4LDq1axaYQppfrn1GzoofjCILXtOkr+jbTtVnHKkfFrabqp5nyfk6Bi
Ev0Poh8PN3Uejw0GUIssNT9X0ZBvdUaSzBegSODOWTdAMO29Gs9XB24MYyYKCeaWCEtR3uP/th6l
Xekd5eZG5WYkCnC01XdfARQ2SAcyzJy3O2R1aIgtzqflal7c91DBfDY7r/KjQAayAG8VmcQ+PDdB
OUhczGn4Voyh2YQS+klVbt0FlCDSPLhbUi4oZMj95JH6YJ8CG7c6rh2yLnj77u7FAVwr3KbAWHbJ
4mTl2WzDDzfFMFAekxF199Zj6om1pWqFW6vLDq7vnpogvxCrvZBuSNUAmyOimr3eJ5eT0J0e8wTZ
x/PvxGK1hupvm/Ne7arbXOUf5PC1pHoOdL1iHTT88Kebmveq2tVd9kwoWIaTVOuA5MvIfiSBQx9K
rkJXVB09BsfajrD4GfmPxDtqCNH1ey+/CWblIBXB5ksT20WiFc9ejmG31bpFmnJxxDtr0O77MEKu
AtdVjjrwFA8xQdIew0y1YbSR/qhPGmTdySKV9SveRsfy5QQhxql4I5/AYTrUM7LxGIVDsHAu3XOC
f4GmeesYOaJyFFHGtJNAyTA0kPdefKGnbCYx6DBwAqzq5kb+elmZNo3ZpZqw4YtCRyIPIEgGP1gE
wDhaNhLctsgoHDAOweQ/UHyW9JIkR2IYdPHL5N03ydewG8CH0/Rd5DlyJfcBFy+/k7jTR8/5cgNt
lcR3u5E0eg1qsMj4CEjYAsb2ElYtrnyHqM4A303N1o7gidC0VRMeUev5xHVSpGT3os+AJhl9tDCA
rb7PtnqItaklY1RraNucjaWSxmar8Xtfl28BgXYAYXvXRjwg7wiv38plnhehbUqB1DiSChIKm1Sd
Ukcg8hZ0bGdwSfoLnZ2WX6s5eJqQAxUiuUO44wb9phAdOSBTzU4w7erz43pfPU3lUxS6z85EygQm
R7k35FoshXiqXP1b/gtBDjoz3CgUDWjhkOdbRMpril2f3aextPg0wunwYLrqRj6PzfKiMPpQ6mdR
Wzt4urggJ9bM9R4e3HsgVRlpPwWtTqi4L8SRjFZ6T9MUgn4YaVrpTxsz3Wp2cMDT2/TKIsE0KAa+
zjhGtrNyNcMko3p4qGwYGIUfERkw2NOydugZfhGBvJWac4znn9RleWFmfqlqt6gTQGQbyA2OJKMb
Dfxjqn8P0UZrVfZbRUtvZJtpmT/2yn7U2AvULJV8m7KdDyLBZytSQEZHsE405zlB2+YE5qrukt2c
+SWjS8CjCvcNHpF4+FX7ZgNQjey1DKurZLB1+YcuaN9sbm0GVa1SViBHquY+VRkhkxiUnPJX9vvI
khGSpIjxq2+yLiMcvOe0nPd2b62SYtrEebUyoPEm5b6RVkLXVMDbLC4XsmDcgYO3+JJ0S9lyzmJa
F9HPEmr4aLLMSjdIVlHNBAO4s+gD8WtnG8MhPz9kz2rh6it0SreJmTsPq0uAxsfvsRv7QjExuRhP
mYYlg4zvokRX7ryyomvXlu3raAH8E31ZBdOpKmilUZzh1qq+9YaYdrscfwWsoTzGXK52SrIySBbV
UdJHY/3YViSEDu+qOy5GKFQ9+hIftmndIOFLcvm6Gd0vD0fr00c1a9nlhVAa/w9X0qhO3iNB4o+R
Q22xiG5qK/eiq+x1ttI9TOI9CMQhTaWqgjOt4lNfSiaNseow7drEMyv4C2ol3MQkIrJZoHpVpp58
LZQUMFsDvSm7A7YtJ1CqgZPbi1TAnN76DDSsdQDNhXnjfl0pTDeT2rYkUGOMDHP9ZfTz3zS0t2p2
NCb71Q9LeKHZ2JBGt8W8FrR7TMOP3bBy+ShFcg7V5FSZX7nCvir7Int/ppj1v4bORZ6xIn3WyVQD
O5YqEnFGps7fGynDh7WvuFdMNf8SzkNiP7mh+1Fbi1pPgEgxlZetTnbXQ1/G6zgFZWgnqKBq2gyo
jFP7YzbWsf0S1r/2Km2pFqBRpXkG1xzGfJ2X09Zx3H1vGKvRGw7l2P2EzWuvsal7umKEmXyN2yYQ
YkhhCi3dCUgk3Ug30OXOpdw03+5z9BI+BT8e1BFX8Bubeat9w+0gPtzWMr9lm12te9fO+WlosOWm
1gkJRKMlTyTPXxsTAg5JI4vA/IqlKs6+Y5iL0fnp1sG3zdWEftVSV7jwFmM9rLz64hMmYXUH1VFf
Ze4mUbZ00S542yGLtuVJI+FPXdn6X1OSKvbQVwfBo/rhZZhj9t6bq7Y7sa28jc/Ecxlw4uIfFtNQ
yewz6h5ZE4RSFW91Z68h+8cCd7dkkNIEImaA0DQOIKUU6ML608uzbz+JYiAojUvGkibFNj4Sviw0
e5RSUgoOjv6ul9UJEfZd7sNdVf6JKG2MeU+IKZSsIccAQ4z5GpyT2bM8iq+0Y762JskhBdklOuys
ZdPGA4WZNBZHRdpzrmwsm72AcqaGulw/+92FbSrwhV0IqDArJ9U6zHGyE8M1mQAkP4SIGD1EfRyX
vJ5f6EiJ1j6okbPrVB4D3h20h5XunwePQlg8FlbOEhZsAWNFmqOlryXBjaFbpHD50LEckga7Hk/N
8JsgEEP9hkUcmol4chIDa30/NPkhGzl9aAelxA5Xobdhb6R5rpOlqo+HOGfnBQyfz5Rgt88ktCwx
TMpvkpNOB07ktwvY1YB75w1pZZ9jGp/Ri67KyP/Hcy7zbDf4L8T6r0IX6y0egRGbW9OyDYRrPLtK
9MGo8PLbEbn4I2tdsk1J1A14QWHQ6jdkY/N52WmbjTHkNxIOnDYpUS9IBrQoPidYC/2xu87kDIg+
aG6Lb7V/Lp35dy5e5flGRrJP0nitucwfgCRlfaxzCejhiTNIMfRKMHAzlYS80CbwmnCz2KlH1Ez4
QaSmii1DYmQ9j1jSOjuylmNkzUgMDBkYHknaBA2l7Zbiglk2/nQgeGvWQW/ceNjFVBs2m8x4KTx6
RhS7p2Sk6ozka/mrMYzf2+YFfQQ4+mAHj5WPP822322AC6n9Ou2JrFajaRYKLGuXBTttxraNIKn/
mUm9m+p2YdjdGgNIIS0Xv1xMCrI40ve4aAPCAE3jZbTYlBbxABgbB4QVE2JYzx02QvRy9cfgb1QL
wjqWxmiRFOie+J+zUkD1XpzcRB4NjVcxtdD4IKhouS+M5tTDO6t6d1IxhkjmhoHqKetYJrmdSeR5
aVsEQMwGpAwQ/4wTBlXP1a5fy/EiuRkmHUVKzJtXR1/A8syt0Y/v/WTv5Wv9VVeXSsf4PK0mcrR4
ssG+R6fBwkZ8xyYLn+bwSWKs7vAQ6zfHJEB/c99EIPbjzhPp9IALli+JppbazFVZV6a8HgWXmZLy
No1XJ3mP87eWeia7ABC3mj8Y18hR+HWH6TXGvlS4dL+k+7d0fIqKoI5UG+2O3uLekEOY5Z8ey61D
SqEEdo7WTWL4yOqkvYxt2Cu2jdJqrmpCLVMEFxoyXdxKaKYM8f6AYsutS7OKEX7VWa+jnexKmHdh
KwpA6B4cOGLr3Ozu/QoMofkVM/I8zh8REBQ6gcY099GwMeNLQuNs24SEJ5c80Rad7z3glKINvUp2
jdFElzFInn0DpBaRjxsxa09PVlgv3abgfJIoAYFdUoPE2F1XxF01SPudCyv0QF6JMcjrvUs/5pcJ
hiCE6MU/IqqJI+Nbcpfd4PJtI6ImygxRi5t2jz4S/gZmWveWGkFFXYizax6WE2EivH1mhAMdrHbG
2KgM7SJRkv1ckNVKerCBr4szajvLPjtOLD98cIbkW6VVNrFVE1I9Wi0Wy4HeZzzUiEgkF6VBPQwo
TcSDzhtNMMRmSD5NFiP5YXPrwZdCDo7EUwIGA+pxbuM14Y2SEGFmT5IXjthAodEc/erLZk8oWRMS
Ckg84oEXrGeBul7kEC7uGgud6+PXQwtbaMSG9+9RZhwxHex8pvIgRnjGDu+0egOxvjladdMH8+oz
VJKtcx4dHK4R279lGk36m6q9V4NGHl1QvuSdeWjCXx1MQ7WqB0Mpt41Djr1IX6t2ibr/X9O2bx4l
YEqjczRiOrAS7lKd9VgBAuzklUxO1uB117Hh2HQjnuTmdQirzehxMZBIzqSbxfVKUfAdWG95l110
/IVsLS0PfkuQBKtX2cF0MAhuYkH4gz4ideTt5KnyKMtqhzp+AWVWlxvi28fU3o8x+KKao9iv9Ctf
SP5gQIBBd1ikUVcwmWIpFHGVGuu7rLwIYjx2O41dFxj5Bk5XgXlNYPUoMC9B5v8OyADt1kTiJyop
peWxsXhgunmBxYIHtJT12mSdJ9QJ8SAOht1k1UXoVPI2+R9J57XbOpJF0S8iwFQMr8rZlmzJ4YWw
+9rMqZj59bPKAzRwZ7pxZYuscM4+O7w0MLqVv7nyUUwDmyjBfTt8BFi1hneFJ+VgqcqLzxPEEBGh
ngFZ5RUUqMRaOBNOCx0OsmCdWlWuQq+B3d0QFdEHL6ZfWUvLmI9WVB9RSN/t7qmcyj173Rofhvfp
VXd3HLjQPWQIB/EdZ5ecerSTzX8V0XNmsjLzep0OZ2Ujl2GPO1CPar3B2NOPkCViPW7tMaShsLI2
hc+7cqS/+xNYA6YbwgbqYTCUhSu79pJ1xLA22pgx4WicXu6qm8f/rEY+GRq5jzV3hG/Ph2jEgN12
gVfjdKt4dQxBwvpdi+O9AMhnGAr/8B5grlWRlhuEUKHE/Apb6mmKy+OYsZGFPECjbtHR0nMsbeOt
bMWl68eb0hMK8Q/f2ONcTS9NVvxxaqEGzdTxlZav5knsySv6zjScKmKdUZQ5a8tOts9+QZ3SkXvY
ww7GzIIJItMUsIDRmL6oadcMF6+hjgLXeZ+A2qoRUBzrD7uj9qkA/eZVWE27UBXvIsRZs1myF3b8
bFefDBwzmmNOg4bvo1X5HHDI97G9UeJUmoBNAGNSqQNLDDln8zmXFxdpG4Qm4Br/R8YoONP8mk/W
f11I70PdMwfEUsEGiQkNUNzTJvmGIn1Rwknb8m+KXYNp/tKDC9UgAZgziHVrPZj3tj8eBSNaK23v
Myl1f+CYGh8yhQ3CuVgY5UWd5LJ8U/ooD8gFrdwID3qCWxaY4WHeNJb/NNS/fMQGoX/EQIFLGwry
FOSU295hpq9zTfJX3SfPoGwNKJks8OwhZz6qNVu0bBjs6O1ng5FzW1s0C2I16MQW6f9VFalP40VW
CWubYsym+YxvgfLQViygMs5PLR4UpZtuCnn+c9xAkKQJKh09Og2DdWrpj3BwQl+CNU93oSC6TjjT
U+wta9RxuColyptFM04pRI0ogasDnSILDdwzFUUh3FYUtgtXhNgb+vsa/8I2H0kCm5YiD94m090U
Y7SHntNL60SkWjAYYBAMLMsvoqRmY6HEdiVkAwggsqj2JA6nNOams+2zeN2HHBabMrklHAbj4OFe
b/4xlWpDef9pT16im6grCwBXB2i7f1ZyqTGhrWoC7H4zxBfea0+/gYnsiEc/tk7K3KFDDpjFESnX
Ck/j1XGtt4DOcNtWue9fmz4B8oLmYPzpbGjTfdTCDKDxF7exoPN0+W6gKwWYcHAejSmvFBfNNIKj
QvKZjCTMs033XyG8bTN4VM1Mp4V2xd1h7RBKG5TdQfGZ/hxfWRM5NAmI8BagMye9ll59ONA1GWI2
XvSZgyw+jslwgBusVhAXGrYnqsqg7FFbxQUvZNf0kHCaPyeqS4AbRyKKDb5+/kmp8/I2uChPcyOY
HyFopJrb5diJoXGfHHhuXKvuQEggWK4yzcCWbsN4RQHoAkb9VJUXpwgPsYEsJwdLozcTurGsIdOq
LRbgONNGyPcSyCjo8gxGnrWJnJ6PHBghpZIDkNWshDCDgHfjZ2cfpoNASeIZ1aKnBHNHk9iS8gUR
FwRbpReG4R5jOa0emABhU+V01opjEb4rm4ECSjhDrABuZ6JQjjTE2cUtViUhv4lh3gqIXWGNSzIh
J23/T77ZTI1z46fwnV0p6qNVAI4bYHKS80fHwoDBcelWu4rzOGQSJunpOgig5DxinBnuJ7Q9GmXa
kAenEJdZPye4nstP5neP4VPqHRV3IAccog1VZ08KdhCJca2Cujp3GwNhtQCjM+u4GOKbxfxSm160
LIdOCzpQXlO8dkivacL1CNOpmUDkbxETz4kQ+kxFoxqrMPqC0m91IN6obtzaXHYCt6ZuQm+XPjuk
mvcWIXRrPYoXiTx301n3kCK3Z2SxvfhrNFjgf+jlRAR9Yy8b+RYPEPSczxT1Vq21m/cMAKlnHUUU
1y2ZjwwBt9rwGxKFxevQtKdWR/vo7+3YfPJA3kZEDkJyivABtmPvHKwAUtjquXHQWU9WFS61yVql
pY8oES+jIVqO+WcaursJY48m2UqQ/L7DZRNBEqewW8e7urAeBZ73tM8+Y3z831aeWx2MdFg3FGYL
0dnrcSqfhAUh2KS4GQgDcp+qALTlk3myMeab1nsoVh/mfPQpuj2dx7ZZgYUTPcCJBLhZdahfoG7Z
4aoCU4U07s/Z0THBSzUiN1Vt2loroZXPk+1u1KtoWyoejJq66ux+5sUTxN3ZSDcW+6LWtpIMYTe/
4N7DfK2OK4JvqOXL3xpmQU1hLZGguJCcBlBno8f8zkGExSgCgLzJP5NolZuvhqT0x8ogfeUzZHzL
dz3xVuzgdL6Xs/+UJaTRgjbKn8KzcUNjYcXkNJAHldBflX3GwkZGW28nP1gbVbgXKHptMp91eCKa
vqVvYzTzVnPqq3j7GEeHg2iQBRwSyInEgY0chI28zDjbz5skIpdvBl388Sh4lPidlexOMfF//zlq
/GOgGwFgSxWngamUKJ74vq3+U8RfNVlVAnSBwkeD0kw+q8dEVf2tPtjHVKGYqM0GsmbMF7dOdh3G
X2h9exf0d2iOaBHTDq0uY2vSMCqGXOHn3FzLoX6aYEPMIDIeLyxhkM9lkvVqBGzv9XHeGtAX0/DR
oMiugJZgyiih6KSfS5iFOFkpHY4JH9GEOYfYb5hfB+c9dqFoQQM1tH+G1Z9y3M0Rofb4hinIBg9g
dSIr0mY4EOJMk68IYiN9rhz9A4xQQFP9lEAHDuvnZFBCUG45M2l3lfWjBzXZiAh8I3ZmVE8XbgTd
/NBims+w7161pAVOnYCZDfYRdp0tdwijC9V863696ryH8qcuQa6VakEDuaET6nIisJ0fZTQRMP8o
mdqFjJCVkjqqsCulo4J/5rzGyOHGhKjkpDrgzfY1zjezuhMr2sNktxYuFNBgvJdhumwi49nCgFup
J7yeC8GZ/yv9W2vdyV1XZF+P0AeBxr6LGDGiyZ1bolKDTY/DVTf733qV/CMI4xDma/5RbDmPHrmu
BriQF7UZw/FFVSfJVz3wpPFyUl5qo06qMe7nwQgHFl8AeD2QQMC3thKuIYNozqSlqvgKbKmw0mgd
hJz0Mcq8wIU7FcJl/lDCKosbOQ+/xuw6gR3keL7DyouhZbH745ZjlMOc922SsFxbeIFy5zpusko0
yjQ4ribTW45z5Ufk0xeAzq1hKUj9WStc9gEhVFybs4BCjA8h1pzqZ2O7+eUI3kDhHIkkO+ld2q96
Wt64j1ZuN9OTUiaOA+YZhlhjM3ER0LhaMniEDQ95/hw4C6WF4+dsb+vyGlL/BPizpNDeIu+YaCwK
Kte89JBdyZ2HN72EOZqX9aYctCt/Ax63G2OqFX/jw+TiPWWOt25aZexJCeCp4ZltcYyPHqOrFno3
MzHn3Mh7At4sIUWo7Rgq8cznyCx6IrVUdugv8zUVFaobzG+VyqL7jSbo3+FBcvED1iSms9egO8wz
MtTU34oOoi715OSSmjtPOJFDe17EZXdxq+biCf/ixxjfwaozIOl0vB6pxp/WE3lj9JLSOYcRFVZN
U88EpTe+3USsoFxtEDmYONw2U7rVA2cdOzrHFDLUqcteQjM6xWZyg5GADi/vT1lHaCBWr7zAlIgI
ZFoe7SexpYUeLrPi5qlvnz788AADIhfAQ7s4aDYTTMCYAG2ECw6yEHj+DFLQSvj9Q3bUMmSaBncT
7zBO7lGdPOuhvhZu+8jtBEjNes0HzICyAtwfDL9qbuWHbWMX2CW7Iur+K0jbCwz2p0tJQcaaWExD
h5Ma0l+zOAye/0H1NuW4pvTxIxHe0ZZzjhG6d4ya5pjExsawnD0BIyYgL8BAuyjGGHNEjPfQcQ5a
ufIZ7LgYU/tNdpj7XwsstdHfDcxxdGMfUlK6n9qUQrTISf55YkQuMy6gCGkGFCZBCCq5WftggNEB
c415RJeoUAAKDuzLYaNtIsVwwp4GMm01oGW5ZJQQPqprb4T4icu4JG1EQ9kRFPcMr2gZHbo5QIe6
o2R0AG5wBehttGEoB0XAXN+FS8f4GutfTOyBiAkUU7NqRl1RzSlAUtk9xFw9BxYlcTHRt2oTMBhQ
fbW6gVMOSFZ8CM2mDA8e0JI3YE0z20sDXRbklWU6Ndg4fmktOjDn0x8/I/fqsbsNrIkSf5VmIT47
V6eK4Apar/1QEUAHE0Iiq3az6Fq67hYou83tZUaQtceFK7v2znUGODn6+y6MD1ybrfkInfRoYNUH
CXCO083fm2YGSkwRrlYkK2pX7Ti3MPr8Q0/PDTtqTB4JEFoDFJlgJtdjYIsVBKWPqgoaAHrfPv89
aj6mDHaT8eJBw4GxsSotdJ25Ctv+c/xX22XCyzUhQpaToJPxPWeClY4ts9iDVbXPYmrWjoBnWB7a
YRtp6QuNZMLKwQMXDsS65xhL8faEs26fRbbB0QwXSGAZd1thK+eGn36UnQgj0pzd3Lu9ChxT6V9q
YYbwTRpcsBJqX3pwL7vpkrNOy80DTiAvMyzTLAEgCDL/QgyxDSu1mXgabNHRml4beKRDZ12nzLAX
NuWuXjBRoO8dGOpO24rGIQrOiEypAVias7OL8WnBy3KKtvBp6/gNv38HVFZtdeOQU8PnjLolEbhr
NnPJlixpKGDFYC3oHq1jNK3FJxbcbRrZizBQtT3R8on8G5TDuHdwAzC89tF3p5xAnpVsGZ8mKTdk
UeTbXImBzLntsNyxYIRitePABLaprXS2bxJxa1MyDOI+T4m/kKxoDPTzMgbaJFYX4sbDsTAbdg1u
aqaUNjXKCDUxxWlgcD6aUjs6tDc6CVrZ+IZyZhlp+IqVAT7Vl3z44vVJuQW6CytYrDAIrGyLYDVH
UzKS9uX3qG0+GTAq5md5Uaf/VOITc9abG/s1rt8mkLjcVBIfpA9VTjjm3Xa27RZuAiqfXwvswsS3
+pmn6uohbxUP1vEcjffK4Qb2fvB+JtAgxP5sjt4wGu71g5RYVjjzaqg+VJa6wtad+BElBI6OHLhU
6bdyLp5h8gPkEXbHdcfQid+a33OgZPC51cYRuxOfUhgkDBkMT714TefqP7rxDToJ8HkTljnvEWZm
eYh5avyCWXyGjWhjM2cPxULYd3pmTAW4A24q+h3/E7gNLRavFDkLqT+s4dozQu/mzVDhhwWUGj1Y
RmoeFehM1JQWAy426huwdv7wMKXhQflUbKwuv2xfqV0pk3pKIN2lM8ux8aRP8aPf2rmqG5Td60Ev
Vk2QaTTrAeMu15pXbZu8Rt5urKI1H0TO+wHDlaXZkEilWWg5p0MOV6MgW3Ca5YlXAgNW91hWs7hD
h4FEOy2w/2pY+Iz0AcAmedIjKLDdLw9TJOHGsN9b+IgunRf3l6HhJhQ6f0ux9j9x9Oh4TaBzPiCe
jb1EQflNB57pp4Ez3m+Rs71zdMg6hKf/odSbjmSM2CxnyKx2SBB7xmAVJD96ncHkOUo7+sI8uCbo
LzpqMsbC2XAiXndfU20kPNG+anFqczfqWYQG5x7ddDOc55HARcSy6NIz+EbUcWlLiL2y5UV6cGhC
G1fnpUMLkwEcTt/VcATTW6q3DchGXevb7240IrHeq02nxQ3HL9Eonbi0I3bqPP2I0qqcfnTElY29
6TJt00sKagO3ufCu5uRhpW3SjoiYmYkTwtwKojFfqWR013M1TVxFCfHuIjlIc+vj7ms/hcxLeba5
32xpvVugfDnsesyU2AKO9qPWcwXMzBVIC8uXGjAUY0kNAzzJ9Qiryfe4Be1z239ZPcWbwlFhabGH
gvKLg97TkHihj9OzNVkGoWrb6Ez5iZRE1GsYfwh9y8YT1S2hS+UdM0DBFsgHuqmTfyMcz5r/adDr
JNSMdMHYCscM28/t+DsyKtXffbThcBRStdFdXNJUKkwVXTsHfm10NnOxN50L2CglzG5umq0jPsjM
OUBopdI9i+Kc5ILLjReSKWYfh8NkVzsTehrGK6tC/tjsGk9lR3WQv4ZxVQ+/EyYGtWrqi/ZVQqTJ
5ng3Q+UEhGDSVIf4y6D6ppLyK/QeiCZ98cnKYEmEWDbF9pIvqn5aTvejzwwCjK2kVRBMMRQEI0fc
JwCIeAlNfIGBsFGFbceMhgOI/lPl7NUI0KvmiFTxmALMjC7ifThrttLy8oYsvVtDx1b7AXoVTIPc
OniKQR3+xn2y8hk0qq8ZiWDtUP6oX0bi9gbNCtqWur/L0b4orl5eEkfrOHtDR8+UPgJKI7UFaG4b
x1oTH1iSHgWpdJ3wePiOA/CUmYpTB+fJGIg6Fxj887DuOkarRnIJ7XsSX0e0K8O+G1/5J4A9ia/H
OoGuWXSnRkNIzAWUg8wiPV/l2bSGgaUMESpKBohkqrIzArGpmucRdMmmG6W9RwkxsYfHAEv6CJ4X
Qe3tAOGzxAyn3yXZeAw8Bqjz1RbVl2b9C4W7jqDw54rUq/+gcjQx2zF6xLT9gDMrY0mnuSQ9NKQw
dI1V0k2PLjw6MScMqU5SC24in98UgqIyDWt6qk43vosKP7TZpFSy+vNYRDdBAeCmRExVKAKKjkGS
c3KwcBBOe8lj/wv54ARJwUxgQmcaEi1Bv4NSaYSurU3tzg8zCCZ46SWztk3RXVVYbNoJQXIyfzSy
PgcK5iq0/NNCFJDVL5o0PxNoSDWmzFZl7hJFnhix1oJlVVz74NWcnUfORMRs7hIyPz2KioK1Ce4I
mOsN+aNiCAAUrNBBvPI2CjVxQYi7hGDHGJnUu9UyrtbaM/sc+uRV4+hNw31ExzjV7ctENneOo1nq
KHfANRw4yJbeBs4tPp0b0gcxdmspz8bGJYJC4PX9J1hUqw0MjExUOn0t36IXUmWEQt2w4V5jmesW
iGr4Ogv1dmr4ZFZkrTITA/C436d2QWxf9Gm+9zXvp8zBxIAQOu9fC0CpzrShuepwwmn4nBI2U0Vg
DEkL6LwK94tTNRn7S6f/zOM15qIw4zcZ9wcDj+YUAfYMT8ScfywM4pJtO2GUwuX6dx6qdWqbfyQt
ajya1hSkBTdNTMDp01F8/dbZre7iE9t07UIJpJlQaVPJL6GSSuhIOAoADG7ypJEqPim9Em6KwS6i
S1U4awFVh+Cy6I8KclVQWaGdCsT5yLRKLPUO1nRh8eOdwdXC9Z6HxFGpvPriYr9XnJ6WQhGwaJTQ
D+dro0E31/759cts4VROhy2X6qYAU1v0zIfgXVW98xDxo459mhNEBZ2758CSTE0oz+OaTF/u7Lx0
dh2Jz5aPAgsR/YwnPxOMnJt/hBjAsWwOVKAebsyLxgw+Kk2ROdhh2RrNPnHrcUADN827jA8qSlQ2
3RHJ0VKX7nuHTRVohMHsjbm3xbVB9BVEzIOnFzDtaHqwbw+r/L+WvAzyc3SL1Nx02I2MqWPuH0tk
5Fpr6xbmCgHdx4rIlNi/yslWySQfUp7nZleld9WuqK6EkZgDF5V7Huuxce1xOs4dQlRN349+jf9A
sndVE1d+OlbxXllkMHH3hXa/CjDym5Ju65dfqLG3GVMs22uWAncFanjPmDbzVGLsz43sgT1y1mP4
yoFopLBRyn3lPqsQaebMVZfutHBnKRoLxrOQexhZsYmdszakigOl2ngfaldobCEW6zCnDM6rrnvk
5pWkOXXTZKpKoPF0IEJzkpc9FVWQ7Vr2cQQ7ANEh1P8LV4DqTln0E/7EjU7KZvDsTtbyaOgbYWxq
4bzX4a3EAStTIEO11QsGi5xOMngXSOUdgAIPQCrhupoY8Kc+sz1g7bH5FBU+3LSDKbkvOhdiyJzG
hE+RJ4eKJ/XXAsaXEce0LrzNNB6C/+lPJ01ifMfwL3pKKjhnFUlZ4FQiak868/ao+xpRO/YEBTFC
ISG22WqiPBaQ9nOfKJotAM4ISzuMMUGOj7BKwuxhtrCWoPJpCDdMs/ttwToKfmvPbRemHDeZ1zxT
bCgUvCLrmFMQD5gD59JLipyFKQR2W/uRDrVsaqbtCA8YLJmEA2DPizSk5J5uSYcOPevA2GOpIYMH
q6Izcdjn5JxTeWH8OqUXimdzZOrFPNjKv9AyKMrAYkAMiAtggxY7dbn1BYe9pXj615ycXc+z9owT
IHFir3AF0Sv84Exzq+XZij8CXOoB4nUGJ2OWAVDOxz40n0s4aaDZQ+lvZc5J113VVN41p1tqbJxK
4PkXMKLON7iJbS0IEYCyyv2QAowotioeXxJYaYFBtJX4KbuIywAatt4UH3E5rt08gMi6aLjrFeY/
nHXC5UqAadUmo63zofTJLXYlXLz2W6DcWcw2Xhb1Twlik0OU05lNhiREqJ+bu/2bndestvYixLTW
+mo/xCtTfvizizUTuzqLbTjn07xX9QgpNPa0C3CwpZlWN1KEQRFTAr2kaEt/YN3TIeZuwEzCuWGN
u+C0jhqhYpkcCmn+UAtCGoRdM42W/3iPiuXXZPgDIXzI7GldJR7V+FeS9xuaSnCMAX6ZqrozOOqZ
GoUVFqsUzI2EdAnlA79dVM7Z5OLJz4s9qz2ofnvaHM6DGMuLgIdARkSGByP0kmjd0xGUk6GqYJvJ
Tj/xsGhoLO45S7wSJ7N94eANqws8Z5JAlTyop1bIczz25FYRVdQWShVh8YeHQMsBgFd+6tVXTj9F
6YazCz8tKQ+qKOTWd6dpaaPTVX814G4BjYHuWcTdPuCXjZixml3y0sK+V39BgSkOrhoLHVp8jY2i
ali4Z1S117PhQXyYLpjUb95VAgFlqtjh1FxECbuPhKEsI7FtoQ4IdehYyEFw+gxcfgcoLAAYs/5V
ePRVWGF4frZRYkoK1FhjgdOUeu7wV0QY42+L0681Y2FET0H6iL8o5Z0xfY+sNisKYgqSVdFGK14S
3tRYmzD7jq9RzVDO3Ko6dw6xxWGzZMPVRB5dmsHGgCQ9QlVVvZC6XZr4MEYaGiRqjPxCwCPcaGbd
D5prBaX5xn1wURzovKbqMGfpkWbToEhSzebf/wW2lKiTarjdzd5SzFoqLQhW90FDBw2cFPnfNRrE
qSRSrLW2vCgLWVc7TCd1nWlDvaKKFTaGL42SQsFj6pzwBf/mS88o29GLW5dWO5idn67pHUPPf0QD
RNN59qC4VjBC+6Pa+hgvIbY01kVFvEcbr1wHbZZVcsGMNhWHc8487Dx85sKm2d8xZbs3GaAn0wtA
hVyJT5wgm5c0MMdiYv6XL32EwxXnD10rUcyDiXpzAL+wcJXy12ZhrCitL1j1KEuyZMz3VmWjOivl
2omSa0BBvvZNQPAJPKvPsOOPcklBP75MPuTJSX7o/2md+6pqQB1ps9W39zhNXo3ZwlUUYHRq8UxL
+UAavq9OzdA0k4qs1W9lFf/m9VPFDNDy+XczcoPEkptTHpWcvMK4WLV7z4MUv+JgURHuXU48o+zZ
HJofeLBrNGuvZY0HUbwxOYkSe7iFsjgpWVFaP2JQj7C5h74BEJWcXCgAkEM2scKr3G/ThSXA7Lfm
6aguNHS7vXKRoTjrIApkBFhFBQ6a9TW8aNIiEpcJSilXHOgL6naSQrPwGQI3hHbWfAGHisVGQwdB
VBu8Ayp9P9/GFYEkXLuesx/7jqosfPaA+BUYNRNHbLnpszrIXAItnAxKfUlS3VYJETr/TSAogdAG
W+jclVgIFD86PUf5FsJ2Z4n7GIdy1EPo7MiM1g+CnqiHymJPzIdpX4TFwQmPF97GiAJ+vA7K/gr7
id4Pd3Pyfwm4OhP7HEi1Tbb4zoEh6YpgMv3CmYRbtKasDhwdY/PuzCzCY6LT2drSVSb5fEKJfoLC
Hga9ClHy+Dq8Q0nuwvTQiofB2UJNRdL6YmLrzVwXKCGueYPhEOnDUK9KN4RYZV556nC8XWNvcK7U
FM/KwyoAeMQMKO0ivJKGs5qQYMRkMAImWSHems3F2is0YTBNaKnmirOe3bobaExnLkQPW2T6VNoU
rNqRDpwDWuCgIfNo7F/Uta2GWfzXMjS5TK8qjqgCWrEAEgzTvIDu6/W5MS9+Fh5x6lnRHqAGWKqm
eRxfYxIxY2YE5kPh+VlgIM/8pf7AgDWmpNDpzgJtXHDo/XTjKnGM1SzOLoiN5LQS5po8EMqgCZZe
YcEexJ46JnJYAwGXqOcqANGZHc1hxfGv8Wv9BRmXX65960GtUAN09iPIsVRxwQ3UAiZqIqfubKYB
Vgz5Lq22Av710Q/3RGkOn9yYBidnTJFXxzc75+UNb5kLp3Pm/UkUVNDGkQU28RdXV+xCwIKCQaZb
+DLQgw9Qryp9N1qvUfFjBxm2K+steJI0uJMOTjxg4PHURsGqq2KYIXuFC47ioKjiT1kRvFRosGKL
aGjzXsVvLbKKlpE6Z1llvswdJz9rd8z+IH5vCvcodWXL8+g4qX70IdnoEatL9NjaFV8hR3zsAYyq
hpCZ8pR4bKD607PPnPdUTLH+iXsGu4JQzdkvdi2m/WjjICQymzq7RAHzMYgEATV75Sj2IalEg55u
lDlMa78YaNE6Zniqh8qMgzkS2KcQL5o3OtcQx8jWgyBOuaOIbAGHTU3T4vuvdcoFX/6Cpcva2dX2
+AeFuqxcOT5cG+F8ueByVxWMurY0SGupYZFQBJdvgBWCiEwEGzFHpzDiDnqvGEvikYUjUjwyND3i
Y8qgDoCaLSU0640Ry38i1ttNEx69BnFJwHepfBOs1z0JI4V/XOzjdtc12j6bC3NRM0A0mjv3bF8M
e0Wr9Cn1+4iyljtXK5+M4Inh27K8aSYKq+hrKi4ulUQg3Wcssc+F9do5wVpCVC+f0RJyvMrDSHpZ
yeSWYx5be09ppl1oG4EjAK3NPVBMSwfepzl5EdgCNc8AYVW9qrpdRjqTlW5qKPHT4KxNDDFqCguG
axqlZkbVnPUO8Y3aNZlc1pNLRd1bTDzoRP2Y3UnnYp+NTJxy/AagQxLkd2ZqAjlq6aIDNcNtARuH
l9TzW1P5CNBvohngo4Dc9hB785ooTPvSz9Uzl9E+pMy10OsY1fQ0GFWswGdY8a6N9XByrkX+HE7x
oeomsGT5r+M+ncarHMW1DrujgHRAkBKugBiYJVCnWqIHSnPb51Ku0hrfFam/9rS26Jz8JPxNLcIE
SrElVQEzhx/s358m7dVLxoMHOJpaSEFSa4ZTSQ6JIFZ4QmvQyadUjzFyFLs0iN78IX4JJu1UOahs
kc5XFlmUeF0gS4Os8ZyTRhSU0VPmD2RN1S993ROkUW+mlv5fG2I8DL3VmP3zRP/PSqqvwSkOQi8+
irjedc54GHhq9hw/2qZ8ZL6OQM1UcUnqKaJ4d1MHerZ2Dj3tn1bhR8QQ2EFKrYajGUcJgviEyqsk
30UVGwFA1xwMNJcqVMPa1pKLxP7WB9YiI2B4eaqpUO/0dzKdJ5zij9GnlZr4oc1kJmNfgYZuhs/O
38KMiE44yDVM7PX21epnNEON2Ob0xFToVnBWN2HxUVqZmsoJej4d2pUNI0g7yf46lv02kbTpOENZ
1NJ5QcjVMzRItXhV+d507aV0DhqRwAChMO9vqAJBO0zIkxa8JG3u1kmLnNvz9INTjJva1f6bSyNd
RVa81kadY7akLcd2cpPLwwzHi7FyhqEFSiAuXxA2M2KBsmJGK3/iaaq+McyeJh1avoxeaD2ZhlZc
RnlImCzla5KWmG2GK8NfZ6F4wsvz3WywavJtLjusVtBiM3b2zW3jpHBsyF7Q3AOvZTJ7JrNIF62W
TMiBwUeZfs2xMWJm9T1IgjoKmiUv/7QDA5Gsl5ATRa8qPnT7748CVlJK7BmsZmq452mID0Y33bBp
Ps+D+Kp02IDSZbSAHYhruK/4mwA2HL14JjC03DbjC4iZSLDx4IDVv5DLI+1+5RO16DfFqFamzTWB
LNQLcU84awrh4m6gaPNnHeW7bGHmj+l2sqEejx84jA3TPy+1VnqEVrV2Xo3EOdHY//gR8vRR/BG8
RrNYh0wtaDt7I0ZrUtByWNXKnu4j/vFxSC8HKbIo+o052S9zab0HBHAQ1fKUk1i0HPEE+hfU/03X
JiZKUnwHZFYWJsMEwjuPaEhDrqNFvUD0xVW+aJiSHiVMd99JV7UX3GBsUNKR464oQ8BlIKnMA8xi
b8AJo/aglbOjfKWnGFbb4IWThxGGfZmsvWFVny1NY247iNdV4rADV9ju8DI11zOmZhb+rL2TcvRW
1UdIi9QgHDE0ZorJK7nOoNZIq0FhMlwmsKfWXLGHtAlGgpMG3m9xBxRhE59NoQ6N3GTIVA5iPQve
Fg57AFC9hJWay3UIGy6nVzIKrLnkrsn4Fob3FRb9WjmCOSPEf8AR5HTsDqfDSnv8ZwHzZE6wndTI
5QttnSqaVQ4wk10FRFAswZ7/7A08v3sk5wbk9fyXQrHJeff2StMeDQofDN/h5kABEko1uPY4FwL+
dasRxAblgOqE7BubwKflOG0HmsByeoSJjYU5oFPMrebq6TMsDAaGp5gzyx4RtLADsGJBcA0fJ65X
PmsDE1kSVy71EG0MB6EKiDV3WqUl6G2YorP+kXIuPfEbyCuaQ/wvZDNsXDABktezGdinw6DU/fT4
zHFe1vN4YGC/tDxaY2SCCY19TNVQa9exxX1J/adWPNtNDzOzRX/PAWhsdZRTHNcMcDI1K7ZhMqVm
cAwQGuSYb+rRl4Fn3QS0T4ywCqCHlcqVzSWWFJcpiY78TpdeYkdl9vmusfKHwxdJycG0xa2o9R8X
puMQwh1J529dSNycwxcTiiIufrs0JUSOTAoNarERUoD7JI7tExZQSBar0C3IkP26hs6twVWJcDLD
twmSwPjVB2sfqxktMrZKtyy99uYNcPVT9W5h4ZcS7dvKyqJnBIw3oo2RGJA7yQtLKngPA903JDOr
/fb58SwqKDlM6w2kMulbiCuItKvbbE9biVsIJaMaabV0Xphjrvr+Pw9OPOVnGqJm2Sb0thrRsJNB
Uh1PUgE3arbojIqr++IbEdwEH4FQty0bsVducUnMYXJSlbN05QZK8bftGuT6AgUgNxPkPTAajCEn
ZlR3RgF2ml1wsqPE2KVw0eDslyU+UUwP/mBLuii29c62cXmNtyn6kIF8m4hRQDOCqCXMw+lyZuRM
dnAQRk1kiGp59U2mf5ljgvmTiTzxhusjxAQwBV5gxlR4mBH0e3RFGLhn7S5t57eouOfTga8e2Div
E8ebl+Kk/Lkjk65obertvTcfkmCVVg4L+d5aPiVbuLTT4Srcq1GgZq5wvHIypJQNXwpoaqYqhnp8
iIKcqN7o5NaYswkz2c5O9RZnNzOQ68HBeiIdmCA4ayI/WPSpq23CEpvAyHqZgrseeEiZSzXr0is2
EhP70vGWU+SAlX8CSNZ++dl0DcYFDgDiIIbvQnNOopvpct0KjT+xJQUgzAzOASgCc4wyiGlfUWzm
GfBNa9WH+/ukmf/ZM/JmqKLbprfXpbKDZmljYl36JJfgI+cHwUX9ObYAvjQSnl/8pkHx6vKLWWT5
+nl79RPQD036XO/JuDMSn5aSYjn/tk02TMW7hVfSNKsuzE596x0q3D4sSnmt/C8tzHWsCIvzqB3M
Jv6dOwujB2ebDv9j6bx2W8eyNPxEBJjDrUSKylawJds3hH1sM+fMp59vVw8wGHR3VZ2yJXLvtf6o
e9rCq612XnOYkMATwfwyasT25PFD4UQyYWCcKLkbqtlzehnzVjGSCNud9T1ArvbGgnQO3U5auXzJ
Rjqj+gWHcgLGg5JEpHk+izLLRCfYMQED13MW52L8tIryI4jfopkFEwMuASZR8COIVu44EmjTm57Z
IADGZyBBNBN+Gg7pWeE7o6wApxiIyEtFHLTA3Gou4LSXfNiZb4uTTcDsqQRcSRdgAVpWDaqr4PLi
EY3eOTwIPmXwUOFEWTDH0DjVxFNTpPieL0JG2cSYcvH9Yi4M6oxWqko07UxZy7H8twToDQkFySqC
ioPfxgZbJbEnSpM9WFkBUosf5iBWEJ1pCrGQwrMDRnWZNbDE+Y7GsPE4lMZyhR6a0GQyU8qDjaFp
mEjDx2RRoqx1jMXVUXOXU+jRyWsZcNdYr0qj/S5woMoczgChbEV6PnpCzdprIymV2a41CJ38Xqov
VlqpRMvUWm9ZvLyi/1E5MxbmVy2ZriH/WRlG5kkFkvjc1NgZ2hXb+6S2WATxkjNr5wwKOl+lBEiG
O1Xez9W4y8QPLPlxRtAYDyI3pS1gj//OfiyowrSuaTjbSXPBsd0Btsv/wK+2FRIgKj63w8wNMfCB
RfAu97D+6YMZqIEAQww1/1qoBklNyCPEgEyqy1CmvlODJEYBQ4KO4F6+2+yE8CPobLoBfYsWbMim
+R+R2y3XSTqXIjNNGlGNtNV8LiXzsrTzxyLpFzzhECF1B9uF1qXggoyRnLJPTtXGplDWMqTXyi7u
oCSJXNwDI9jly01EpWEDYVQlh8jAFlNkwznkLJQH+ARqZxIW1Fh9dVDzdBltGBrOizB6y6bo3uq4
syJXU9lREyMA1iM9i9w9FjCF3Gsf6s9llCj4HCekT3n6RoblMpzmZLvIpSv6LYDF4qzc/rcCc0Dk
Tz7k9QB3DeiCpxWmKAV75zVD+gUoLaEOoIYGCFyCKVmgr3hF6X20vkXykI7gosAsjR9ja4q9e1EO
2YSlFZ15251FWOvM9pmrxrOrAm/MZ3QnxMVgIx2NvRoufsetXwPTQoiILU1R4VjVaSM0qoNqvItr
bwCJncd8Z+PSYtVljbWtryAh/hvIWdeUZ1/au6rHATtNv0sQXrUQaMrMtHUILT3wUeOA8VVT+aYg
hYpdz1BBCPXUWIdl9F2ZxFzyKYn9w+mfE+FjmdqTGfPvS2wnHZaUBc+0peyFo2mZcS9OF0u6GFXq
hUXomjP9VNyoQ/plgPITPr6ystd8JtiJGTNJK56n/OjY6TPirsdKhJBcduMADIzok3JojiwGiOJp
7oSKAYSSwFjqQMEKFJ57GML2rP9bFF8IylTmYXIQMbsxEMxA4kCWjJSuoQ08TuFBlcdvKHdBnxOs
V8ZP/ouiEbDP+AbGoDm/aXOHy0HSx1jV5J5Rp3snNa/iOh55HXVOZ72XyX94UIoLPgXvajFNCP9j
n2IugYfglp36szNC2kyBkKkbBuM9rmiDTVHYV+Z29MwAzfFQHPXZOtiD8+gmkfNClLu4ycLM+k8A
wxPshdwJMhmZJdIGk8BTeUd+0X+cRlO7FjlPxnQzQ7/pw1e7bLZ4ktctUiUavwr+EefXHqj3JMBJ
PaGi7XSf4aBSv/u3kubMqI5c5qB8XaGIjEaNKfw3MoSgMCBytttZJRqykGmyrT4mnViFhqWwI4EL
BHHFSPam55iLUG1G8oCS/6i05c2u2DyUHpSWAyddG73sT9bRhv+s4pKXRappxCONKqDOCsGOOeoA
6+GmnMj9Q7216vrhFFjcZXHNbP+VyN06nr8hxJtIwZLs+OIpU4cAIE26T3JNkJsueoN7VwgF1MWg
Y4aYQkZzJUx2IvMglNBCwaGbU0BjRdzBNj6XIHFnFlGDvb6MicjEp8IV1qclkcEjsqmOavXxThP0
qZ0tLyVAzOGYgSxAhv2fI6clsDzYGUBvqfYnErlHvdmD8ZrzeFZGanXmOyU0DQOkGiknUGNP/ODy
ZBwlrX81y/xDJI7kIsmLvVSGSO9gyPgxIf2tsiKJGcUxYDyWJVrj0lvSxxdNqB1zVqdgZNSA7agM
5TMPrf1cDBdZ+oL5I440GX3WTH5mtK89EkMw9wAms1WMbYFRTTZ3BdW3gAS27Ot1WKF5ny5zmG41
OTn2GuKXYXoJkB/YXBNLDtsbxOo5UKFUh9bPCRkHtQ5+5GKCzs2Xi5bVr/X0iLRbHgS4yEk7wxZH
FMXRbo0DdHyYkQfX3Gvw9ajJSQvI/bHdFPicg2ZiW7/lyV1SDz01mxB4aJWRTgSpzVHxJ0fqJrQp
X5pMb2xb0gXs4c0CsezIu9NDjduPAzed2Lb7gOAryBRmc83Un7FzU0lRyfBblzKOER6vqUkpRK14
hC3S4+bxWqJyiqL5nz6YuFH7QeQaiw9D18KfRiErPzQ3JFZuZioqJrTMpda9h4uziasCg23uFix7
4vtIseQULdRWxwgQEeOYxqhgvCIBBiz4AfDdv7Qsc8l0YwpXR0pTVYE9G3CZsizEZNMxZZfota+I
rBSNyu8IvkipVFFRwkTVsfcZnPhpX9KN0J9x9nKlcCRaCfHGQCULarXIhk+rVCogJfsyqLUn1ckx
sZydUGukIUEq8bYc7VOwSC8xYCbyW+EfJECqGsZzLp9blZXXnAM6C/VtNZX/6qp9bUnfUPpjZDgv
CYtY0RV3STPeFUcJNxL3xGwOGelYEKzTkDNzL90utMrPcJ7fh3S6OoXOGp2xYEjdd+2kflqjzewo
2rDnmaakGKPW1GIM6pOq2ARDDvplsd6HNaEQRsP2KzN7mhapPGIYqfhXWxLE7bwoT+WvZ1YnK6sM
No2ZvxiVyaUoVUfW9le085KwOKX4HVk0QlIsW+WTmfw3iKyLFlfUNoBNO+23hKMraZJjEDqfCMfj
3aIyrUyJfJwrg5JH+1QnsxcEWBvtCG9O26j3jkAVX58OTgd/GZgcwImDtWRqiuCI65aNM25IxMbP
OpbjReJ3r8Y3SacCeKizc1srpGDJoBkc9rRyAWdZwKKqfYw0EFgIzoR+ItzIbjtR92uDgXGBykvy
GYTWv6S3wIeMM3q6MyTr2Oy47hud6TvVOk+deTCbJdmXHYEmnNetToU9/7JpIm6eorVY+7Va6VOK
KwawONumsoIQZx10DjHCFH6RKNSzXqrKo7CrY48ynqvMI+jSs5zq1YJL1ScyW9BuD0q+z+Z4Y/In
2HJ9bu2AW3ZinFDn145eXBEq0MGX4L6l6m8gDK/Zl9mC8CCODqU1KG6xUE7UzXbklgQiGmSXzO/i
k5mQnSvGtCMe5FK38kEqnKv47eia9wftK+U0p3QSMwU7kOhvTaPRCxRnk1SUWlo9j8MJV78hWQHH
KybnRfkGIlpomk3KapNK9aWbU+XUo39QmVclHAeyHl8zHayFKIBggNyYDWa6wjjES+MN7PYhvJMY
wKlVbRzGU3ZgEvX8kUwBFv0ZjkVea3ggy8T6nsZwF0Qls0FwbIidpJ5WdYcw/wSqcWf+Rj1ufqS0
o5hYItiks1z82Wd5LF6V0rlGek6rnkN0itb73RS6bZjDuaJuUhGItwUhx2EZ/purhOBQRMtyZh9I
7vxaGGmzTrgm4+6DKDYyv1J1Y5glbKuGvLYqf+ZoEY7+4Z43WHlrVmuDJHhnmLe1NF+bKs9v88yd
mrB+ERpxM6s4g7LlCnirtVvm0LtE/FFkWB/E8/Du4VtOtXUWcfraQ3cve+uFiMrSDeyOXBjOvFb7
HatlZ0WIzevGHjxFyHrGjC4mBotlNtE9K77NZxVY2abU8+tiksoyxwliIGCLYEH3IfJemsLcjE3k
dbmcEmQc8FcwePUZslElQ5U228c+qkZKY2AftJng9ngLsJlj1Ng2Zf1nDC2BhqnktsHnqAswTCcC
ou7dokp2RmJcB5mx06iZJSum44q43fyDIFYc/5GXDfmR1smfeMEFp9QqyHD5ES8XO2HNXFA6OpBh
+hqW6TnY2WcaTF6YStsaLDvqhOtFJnYdy1DxUc3NhvqrrTHGFc5WgeMeuhTeTxqTdK3xQ4/8bnbL
ez/ua80uRCLZlWTBAaM3G1r2W9nE/9h8WLaFBIsvwILQj9vy3Rxa/COInN2pr14xXbk6122tz4gO
zW1kirKr+WvE2lTSigbSnJTmRtNhBTRynQyChtE12Tip5Y6yDXsw94ssHQYaEKb8t0PgvKpktnit
wf460+Zm1ZTVVYnXGOAROIFEfTSrUd1bblyWnKAPDRHacg+IYUPdayYAl3Tc2EUH/RvtihL8GIXj
cC/f9YSEFIe8wNTeyPqt0qAJq9n4rZPktcm1jchDjkd9o44VM7T9TIN0n1Q4gOgMvJcKRlwAZyYO
5OBnrrvr0OQyy0L+6ihIxquluzld7ikjoX8yrUswGkeEuYiyh5oMNfbZvjW2Q2SgqGbqD8pXkzV4
5cgtOc9vptlfVQwa84tm09OqZOCQqLW7MX8J9BTpGeZCkZY7o3hIcbNxgNGIQsM14ZQI7CLSGGLC
ejixEmbISCH1LKAnEEuhciKw3AWGlIMO/meNR9Pisp4mjihun7MKhnO2w5vKZHN2MJBw4Vr2TFeq
E68aG26mWspzUBEens+u0+aHJnPVktqgAj58QM9OEI4inVoO9JJW5mViTHd1JAYVIv0p3OHFwgkU
IcAiYWqc1a1F3UwF8ZaoMxJaaCZwnhEeoMaIlqCFq9tP8ZfQXJasPTq7fHdq4Umnh8EAY2kNrStH
wwl9spV1w69+HRC3CHlobBAqZi0HA0l1/GdQRUvQBDkZAkNVyEDLYRSETltcR7aErYhD8shIvmvt
I0FbaAWA5MyFoDnUUIP+0vUXxTDcOnU146UJwG0YqxZkOrwxM+wOX6NdfkWzeSjY3UqHHqBoLytP
cVKTku/pCth7SdLvsKJPlSTU45RG+LS5CZ3TKP1ZwBYF8+zSVzd0cmvZ+IrDz4qxqtWclbij2HsG
VVktiuKyq1fgpTIXsoahrw+26LG8cvwL6r2Ifc6ET84YUeXgWhgfU1yivb4p7c7M77NKVO6HpByG
kfSmdYBQtHG7xU1gkhCoWd/N8BYxQdsg5JQXhRLCDRn3m/YwM4Q3xivJa8QscuPFhoPr8g/pSRa9
as1fooiHARlyOa4LX0VlS6KvO1B+WhW7HO8ASU5u204emDuxryu2XuFyaVVIUOVKCw8toZjgwluV
QyZILn9bq7W7gMcgSs49EUItMoci85r2LeE5oR54jctOb57zt+wQn1bf++oZNBSbM6D3BWdzdBNv
PCkaY3xQ+VVvPd2FlLEN9jXnM0prkiC3OkAdEhVb1o4LTiCn8lR0fzOWcGD7irfZ8KTIwB6SENpE
EAdPi6MQGrmXCgo0lCdMjMmlEQ2hJ+7oxN6Z+IC64jgWu378YZcU2wABeniVYmhFvyTJKflmrfOa
4gwuJZLC2P91VN2IyfgEPoXERq79w4ig0k5/tZ4mqoYuy97H9RMWpVeg4gHdcGZSm9vPytwHCWAI
QGEiiYFCzt4Qy4btSax04lYQ64TWZa+681WH/0zMDQ7wcUpHClpwER8JgVWNpxRnfyUyE7qT6JPJ
ERXHPAD9KON/vsqmiWWOX8GEEmTsQo+PjCQnKZU+hixDZzyehDaTs3J4zPy8IhS+qg6yxKDGSQ6c
Zauqe8pkMOMjUZbVR01BwGdqHEhesgni5Fgeea7HLXLLzAQ1RAC40+A5LYSJNTm604+ev5s0CDN1
JFCKwKScCLmjbmqp3Q82o3DNfOBIRzNz0/ErZ2bLiEmE4CQ4oQg+lsOIqMZc9vpvXm14tJJhLX5N
eAx7Z2B65FzN3vQASkZj/ev9ArtTED5f8aI2eDR7Nvf20VkUjGV7+tZqNg1kfDw3y3Ik4qslO5Cj
bPiE6VmbuoYK6pZDOejbGvMwo9X4UhSgcHzwxn2iGZoRx1bbNYAK3C04Pq9eouw/RHRPP3IbV1cB
4ksqDEvrgeISn24W9lqZXhRuh5lgkmPRfWEtXVVY4vSVav7TZXNf85y+BLz2K4uU5SWMMQajTJd/
TIEk8J2N2p8gDlFWo92vt3BgM2HycXXPjU+H/OMcjBqpB/UWr4mCOR2lLqCCoLMKkZujeXO3LqrD
gmFVyrYRMJuJjVhDwA9OMSz7Vnolyt+gEi6B8ySY0ld7VFl9zP/r3ifGdXWVCj1R8sal1WIwbuqG
fnZdeVnExmG9jQTD1Y3zNlnhVe6Qws2o70wZiayOqIdb38jznap1B+RykR6d5nTaZklOiLvxLmZP
qYkBPam+Gbtbxpdt8DsGPJFW9ccvLyvLRsiG9egg4fkd33R+jIJkzZlBKkKrJm6F0iZRa/zKJNoY
7C+hmwm1Gt6XORGRPchbg5goAfK2ho0Qw4t3mj4LKPazirZZHXxxiHAGJSTWklkjT1dD/Zr41TXg
f2WUVosGGd4dKineWkb25FhNRSYLFhH+Ke4j6CsG+lX2PfPE53jKBoxpByvhItAJVx1BzBjfIcZJ
Kpm2w/g7EFyQvkVScGoQJFRZ/eZo5X+OiYhw2Ngz5/eGdKHAOhbZFZqeu0ePZz/LhhdR45A+5hHv
0fARbSQW5i4MCSkxyZ4B/ATjak9V1fvBFKwF1qOpXwLaBmQQerpKOGdEVhJCmXEkPPu3rb+EO6jV
0LHUGBjsHzRI/xkPUcUJAWMOdwcvLcXuSGJbO18BOhH+8toJ3bUo6YnBSlobCIiHHRYiFctpezMZ
N9Je+xwcbdtxoxTlE/JkpZLkPXlEE+i56JlQWZbjcZdaBsGzZO/o/wL1PF+Sp12t+L+O7pGc45LW
O0tDu6rhDso5us7EiA/cNJVgOFD1oajqrnhJWYEqcoUibTeCTbdI+tspEfr4saJItF42cn9ScVx1
1r4kPiaweC5QzqbTB1grX6Wjb0ABeLpKjVApEJuofkQ5rBOtXPCY/Lp0sQDZ667B06wsn+i8wV8V
fTm29iMgY1UNvXE+F+p4Na3CK2xmPqkk03Y1Z7chfs7aA0kA/h6jcch8aS6ZsaUX1bQujd17LRyg
rHtdeGK4wT/Lkfi/T1t33oiu81EJogIlR3AaR6TXCSy05vF9RhZG+/FLCQQBuqXknQsTDuOZVz91
jtrjKjg58SrsIjFhN5f0UN/i+lARHtlpa47CMaUYXv62MjwdXoZkKz8Jh6i4Pls78ohM7KuC9KSD
eMad0jnoTDMpoXvN9B0Or3qn6nQWwZIiEkUfLZM6gyc6buqNJWzj8zerVUpSvNjgRWjj//59vgEN
r3MultFlqF/0QV3LCBujmuTiaNtSMFPXI0Ku4IoguS5JUzR/S8shlkzXLpNtW+44UHuKlznvdtI3
VsOuiYn+XQ4VZVwze8tkMZnLo1+Z9VeuKA9Vn76Jt1r1cus21cNurgLmFFf6WJ5I8yRnkJSc+CYM
FhrMm5o8y/zQCm++lMgXteheOI2M+jEBF/8HxuJGYj6IJodBh0xejLnl2ABY/puMrwQ2JBK9A9FM
viU491wSWVa3P0VafVgh1Z8pTKtMHxqmYKGU0DmR0GqTSneYycJrzBH/8aZTplsYNK+jyro033HG
D50N+yCqsd+D+AdY37ZQ1TR22Ls1TtWYfMV6GV4gUndWF25ac5fgYkvTlzJ7Vbm+nJw1BjCaLBQl
ll4LTvxk+eiGz8wCnP9Voq1RP3P1no7wxg15XcUr1iqLfpiCJ0KwMAxVAhPqxvLQEbcSuDXY+fQL
kFbM1BFxwQgG1gp/euIPMXA+4i5ihafoTnvaCdLsiPEzd6/d/J464znB3XXGvt/hr+eQTk4G6a7i
k59RwPt2c+tJxuUvGUcig47lwXRIH+ZsLc7jDCFBDy/ZwoV2k1W8jMM25SfVCJoEoHPwOdCacEqJ
ns5AocUC3PP+xwbBDYSiTI8gKw/GwD9ePgWgJO6hCsI/M9W901hbEdCi7Hm9l5La1pJSN18wIvxv
2TTvxDTXDSjl0FuNLV7kuCOmAeUpyeKzvsvTf5g2VFwFTfA6OO1O7wnxwPrHS8zZwhCHgWhjdbOo
U6b5d6ewddmVdCD/32w/e9s56uzKKHPqilizhwldi6Yz07wwv3QL5qflXkvSjstrDywiIIeN1C/b
DhGVbGMvmdSnPYbUkGBynK8xpM888spxa6ckaOHxsREyhfVjDpOHI+eHuEi3mO7R7rRAXenaotFx
osVX6dHiIt9YMNwG4IhNS4qSimqppLg4IpCKehyGRqG7sq1P2nqcxgvCL7J4oGxaWxc+RqJGSdU+
FCXpdqj32B/YfKgQorE1kPH4QariR1HMDh+3vfbMrYPti+1Q198g5oS8Pvqi8Lcx9wpNgtq55Joj
CZXGq749hM7O2Ou7SixCQGTdGx/vSDwSu5Bwc7bk49raMZD2/GnZ+JWwzPUYyaD7CtL5+5thyxyR
/SZMbvhytgAEj5DXKIcLbxz8nBAwCQg5jUTAivopIptENHxOIxlLXXUPW9JXBAy9sKVV2SnXzzpM
2OKUSEJCoB6/INGF1xvdhzc0DwQCesVSXT4Xyv+0bdMOPHE99zXB2YhmxLJZU9OBPMDsh3WyFMSE
fss5RzOlCnb81uR3oz6Oyzchx2HnB+yCGQ59DkOSKPB0kcGIlisSEzYnPwLmRnoaXKm9Qq3OSG8D
mV1qO+0ba2OZ4ZX2NBTwmt+h52ebRejKlqcqT4Hi2DFCZYgViq7wE6XlsMllovzGZWc61JKHhy7b
jln+EcpP4igT2qT4qUti7Ai7rUh7HxdhYHuZwedLZLCMLuy+6Y14DR+q+dlYlALFum/l+6nJfdUp
dqFJRwPtFtZN9F+QU0Y64twZO2M9N9FBR8q/hhbaVCh2RjcKKZ0LaB/hMo6c+bXg61MSIvxkedpo
GRnDfknmQ+5M/z25Qz4RU1rcNZojyQJ0/CwqgOkJ9SCX0ozDUxp5kFi7MuVUdPRha0XGfq7d9l9S
0TPPHUs8ndp4GeKN1DkZg0uXHLIhlaLL9GXwaAaT0y+FdDwZTI05eVKCjUkEiFk3l7J/75i3CZVR
a6zpZhWKIek9UXIEAJM7BLQjNOFG016RuNYZ2CqPpEL6Qqxc8qA+W3LnqzAf8XxI+luLqHk2XDtf
rkspH62/dugx9bApEtffeZBg67AxoIKqN+0hmHCeOt51SBwgazK5+/doYC1TVCYPskQrfOsY9saA
SNpSJbsSqpBD3PnvENe0m0F8J9M2GcabJjmTLGzidDip/C9Y16JP/OdaFR9V2u4mOPGRnQYmlYUF
lxFXFDPM1OKHGGJ3dilecYI7ObIh+rXY9LWpXVcBlYh46AAJCTsYuKEZYZBAq+25SdS1iuiiL24z
fZ8CiEAf7schKYXrrD8nqHPbiRkLEHn4WMgaIHJAuC96DWemXzFUiZndkp0NbsMZGCAmb6LAOtNd
saZthSoh5nW1XebdwYm9wEFFYSfOFsG73rkiRLbiOgOZige2OTQ+s/QnsBDCeTaJ7ffTEbExf6AB
bTB4QWR4GXs2kwxxIIjXl57QeqpCAWzwhzPxaGB+zYIWgmm5Nn5TygYS3oERxjPGJ4tUgDYLJHNO
rW1tchxx9hOxggHFHa1iLbMVpCpLrYDJ7PwRolUE1F/lF9n+BFgll8cL9OzalTIjEplCy68AZiA0
4FEU9PvEVKrzxmoROw9ETIEjdh2Rnc7sirguNcFcSeBw6jxAzBDGjM4hx23CziQj6UUqt7ZggmRA
CfFUcXdAZz/C9JPPmVNdgoupvJzTLOqR45WdF475rbes41wPSAZIacN3VETbBo8W0cji+hO94OIn
bZjCKefyHJsqIIsqQ6oUrG0x60TjRSeH07jVfYGhhfxYaLYKIJ+QrbZEkMvjNGLq5eAP0QjkE6Wd
CnHyA23s0QoGvkUlKLaGADDBQLX2H2zJrlSiOpYLTrxm9DjyUu1BtDv404QSQccsbcsbsUG2oC7E
DbhSdyHJn+o/I3W2pFIKN9+6+mqqwwinKoNzNzRTSJjjKJHHR6jtQu0laOejIe4c1g4m7AHFK1Um
xMudlA6TfgZoyRDfdadRO+m8hPhr+SQ0cuI1I92oCo5c5a8DLlKiClKanCPpk6LlTr0WdCOAw/Dz
cMXGSGuwMgUsFcbaVCRX/Al8IGoNmLxCB8SyoRh/tbyzyEUR2xxAFdwO0/t0Awdp6H6op8GPImgV
XhXIvlXeOqs0g65AbmahnMl/VVZaJn0HUWhHZyfis+BIbrGNN7dtSG/s9U3cExcInPH/n2mllOsc
0ihmldZEU8bqGLXfVXlp1fzhwKWuuvafrhztCaujLoUQ3w641ANOhNSHl8Lh4sKRITXBscXriDr/
TykOxJQSzGMQzXAxlRXUnaXOSGN81OqgUpv5xyFKSuWV4zlponfVYWbut5IzsqPbuMfCfR9YO9WY
L2pHuyLoeEkTElg4nE4WSmcsNJnqN38S+jNQtZfWAfM6h5a6FRcAIo6UhdQEzWUxk8j/Gq8tkF0f
d65jLYSEf5r7dPqKnWfl4AaE1WvusdX4eaDuhuKcZDwETnmdoWPZPvqIzG5S3itU7uyI5J+hVnAJ
y2BnQJWpYGpkH69g7Qjwn2e89aw7OOLaS0rlCnaqgKq4ZhtAz3IAlbx8Y+AvkB7UwAEaBT9wSiQr
ciUHBKJFa7BJlXCGSKsOCjM0QIfDkUpQxror4KOdNyd+CpZNRbZZwUzB+/E2xEQrd+wFCBfDfx2h
xwDtYuk0un2rbANtT3jDqjzVwaO2j1ZUXwR0ixhMDrHL8lyDM2q4OoLuNaUYx6o2DqN6OJEftQnn
PcISlqmy7tlOasTG3N3AKNTg0A83Zt9gnOJQ5yv35PgnxvEpQ1hkjAfesEMddm52ROm6YHcemgm3
5oeBZ/KkVXjgC1wBN3rLDhhwhylzr7nalqx+V1ox6WLLsDlWVsOL+kZ+wTSsN8Mrz16Y7/sv9Y8H
qCVC6cwdMvvKJTspP0hxN+ENMeM22wUnvhifEHq/2wR+tF6e9QlHxJV414OxbU+5j5n/tyE8kLcI
VHY37Yxj+yk9609of8IWVu1uOGHcWMN7vtofxm1+Me/qvX9HFh87vBCI/nxKK2b9Qt1BMVNFiazG
1QD2fsFA9Jj0ErxwLgaRrlpL+SFR/HY8BPGxXEzyYwIudMbn4kUd7yLM0QyBp1lCuIgkplOLLUs2
GYPtMxsP1+SHBaA1l6/heOfPC7IPfAM0aaWRSzV0lv/Wyp/W3HTWygR2ZYUkIX8nsbx/Ny+pX7tw
OOSErrSr/oKvyEUj7BKr7sIQuO07CpMfyzN30QaxhAev6yJ5WaEN8yi+PdmX6rkIUP5a42XWoo9w
JHdyU0ZEzWzo9DAqFzAd9vw1qXD2rRCsLMNaf2Qf7bm66G+D6SnErM+HMkd+vY0oqCrQiLsgY4aK
eMLFIIora/QNSsAfYXBUxg1p3AiKCsQRbrn6rteRW7jY2VdE268IdVuFlBKyjLJ1rfgPU0v2t9uT
ysVnh2oN8H7Dk2LE3Gh+eeMB23eX+jw/stfk4vyj7C4kClFd9V/IOLWdeYaLgw7JX9TD4DP9VJ/8
osjWLQmvC5svqo3kTf4u9tXV+K0+1e/c5c3+jq7mmbcOHZ0APsldI9ZKCAeRhBFTwzvhOuXOKHdO
ubWIAaV9KoR/Z5paa2fdDXea3x6hAmoSfDZheKjCK2rVhfaWnERZlFS7xNy0+aYo/VjDd8FK5ZJ+
1GbHNjwP1WGQXwLpVOtHuUUYvFNUv6JZNzvazM9Mm7SPRX6h7NpuO4uTT8DgZMX8Maqajj/na2ya
G+UEqI2PRmLA6dYk6UN4AkrWiJ8WOr1W8Q+aFlZl/V0+lqHbXYkA/+2f5tnZMj8tL/KnfLOO1o9A
9l/073jZRAuRIQi8WbQayDNg1ajZjYhxkLRrtEEaGV/8ajj0b9Z3/Mk+BEH5jhmSgZ72KqJhPmlT
uqgXLPzufGCwGrezi9q53aBe9FqX4kZcOjssogM5wJzPRJp+1dOBkucdRRre27x5fjGku+8kRQKh
eHis5YMFQIXu1iciMl7ZK6Qs2ppI1jMPpvww/5o3ZIE3U/oK3utdcUPYi9gGu4enXetrha+3JWvs
iMrkMZ7CR/0xsKhvMDVif7tYTEbJKtqmvvWHNNHVQH2evV/tDApivHLb7skM+1uIAWdU1QL9szxH
p8Dx9M/AS0G3PEasfviD+l7bXkSzSpRczAg5hcJIjssOtZro0xMerIJTmBLVDShMBr1jwML22A3S
CbcfHBsOhVXB+QHc1IbRDpvuzA2VjYQBroTzY8S16jyQB5NwKCAncQvVw78sZqohLL2uQzHpWwbT
w8z2eR/nnWPcgsXXI6g2414s9zZ5GabXjL7yljSzIGMEG89zu22gBqvN0F1YsollZVHFoCyA6vYg
wtvLy8jJz8OArpGRqjho1ofYgFpw6fEvbfV9MDnHlIJv5jEtaXdFd7OwVwIeCySn+AINZIqNJkJM
X2fZs636FjGSyEXpck+Th6EakT8PCDu/g/jZqE9V/eqwWKOSAR5YRWBJhOFvZFx7IrLPMWmsgvgF
Yp/0mCDoX1koW2lLY8yUnX3c+WZUEf9O8IHtQ5hj1lWRbTGES33qouIBbOff2tbySYzIIuWZ8bJn
kh00aimo22lhktnH2vrJ38fcCWpyYB2L+6uwtHNUiIu7cr565IndEbGzc7H4/Y0LXbTk8BAOC9GI
O2bVAE/1vJA9aWFVcq0xAVfgIJqrUv+U/4glwWpgyy5B8k+QCWJWzNOfHooKg7UE3K1RkhfcOy4i
wiranRPHp/wyYdcVssaoAt+JfhRpC+8CnOkNrUp701+GgQIcWwEyJ79yPZAhpYXrmZZSPiXYUKmH
zwKg4Lic8M6FKcmnfGHklsw9QpfMt9lkxGqCipKhrZ4JvUezm+kuL5tNbRMdPdAEeBqSg2731Irw
7me4uMgiJAyTwVZG5hXXEk8vkn3CARx0U2A6U8SgE9/MTuhgT9DSkThxJcoxsIJCQyClVmv5Qkec
apNOae4Fp+HSwdTAPViGqHdId1ROWB0ZwycnfNfRVofqqVrOJq6NdKJgWHpTZGUnCsgAuWkHNl3L
TDYq2vagPKu02OvrXt0BdyzDwmcLWvu0MCEPprN1uv8ckzXud4pB+FXGFmlB+guAN7YuKSgrYDq1
+lo6+E1y1JKX/yPpvHYbR5Mo/EQEmMOtApUsyVEON4TlaTPnzKffr7zADqa3Z8YtkX+oOnVCfZZH
FZrv3Z1uDmKAwSy0q5jP4FNjY7Cj/AaMaegIaTAb0iregKk9HK7SgVG4vbYHEgDollkcsIhpKIge
5PToaH+fO7oUK2BwhrtTAvGIncH+AIBKEO3beNkVzzICmubnqQ33IK+D88stOuoIdAf+U/Mn4RX2
Oekg6qprXqsh3pWXErTCSr517QOdJ97XSHLJ5Fasa88jts2nFvtN0T4RFzIja/E8zBFp7qifCXrf
6077EjLMgEI+/4Tgtnny4ck0ENbxNjeeRqjs4UsIkxeYvrmNXD9V1hOFfamsnZv9/Ml5wmJr4syN
jBVqBmhaGCboWkGms3tLjsYYHcz5Guf/aa9aA3HtYBDWm54VAGp1dnfY17T2Y9a/ZODcEJbF4M0i
mIKi1VjjJqM7PSPcVfls854we1ilwJ5DyVIfJsZNp2Sk79SBfkn843hK2M10owOF8AzNIJ8O+ENk
tFqyH6WaNlia5q6Ed2WVDBMbaEqYQcflsembF1LNTjOCX2dRTjA4N6IDzPtkK//fEHPXr6nxZ3aA
N1hXF7p+U/7i6JIlBcUTWDZapBvaMDC9O6kPqwggoqZIZWS4kPqVnOYiZqKMA2Dx2QbvCIqC8Fqa
2LnU91FDyVt1a01RHmH1YYKmQoVbHmYLjAzubLzFSaSvYRUgaAF3ilIOzAgfhfx5QCcxndheAo8i
7GdeghMLZAwbindzjGfmhCrklekJ7jgfl2OgAdwvrK+CxZWRC5Ee5uRh8C4dHtW98Rsz7A1UMtzN
ewoCoSnxDgvpofc7Wi0DE2gTow2jwmMwcfzGtNbA/Zw6BO8xIg4vkF62Ei7kIuQpSwJXeBmCLGA7
RRSoGV26goaCEdmS0mxVL22q8pEV1ukFSgDjR+xzi9PEtUqMFeDSkvLaAP7ZmgsrMuDvuo39SfhM
y8fE026Y9mfTA1wMDg+VfkAOJgu3PEmT+0tQ1L8VF66QHR1cfuw4wxLDD6ZdjM2CHWHd8F2txddV
AJS6WvFxvfBJ7cjCPYy9grIU+FurvnWbAT6vK2YCG++jGJDffKt61Sf8cAdfRYbzcs5G4OYDam5u
JpsGDGB+dr+ZZuhA5lr8FJPoFX3LC2RI5QJUWRAzibKd8Q3Wo2vntM8L75uCqYVxXbTLpoifxVOI
cHL3J124eM4J+VVEgvaGI9mjpBwrxzaBcNeN+LOSHfdLymfa4n/cuierL7ftQLs7f+X473s6IS36
1h37jZu2O9sgOSD8c8k15nvDt5D2tYj8sGWqbRm8YHA5bngByoPxElKoZZBJxqY4iXbIWor96DKd
0HYWc8GMeUvoObya5LTEv2LQaP3gj4e5Kr0kAJET4XqlU/pRRVW9htlDuKvxdHhyDGs9EoCeaxPD
xs+x+09bClz6YCl7QE0gs9RfWGStWqbXBiWJQiBMo9f7fFHOOKwnNaZxHNPdETzljx7UT0eNiDyu
ET675oIz7+3pY2nsq62TpcVuI3kkXIWUj6Uz7Rv0XoLijS6j18pvi5yAiG+TsyZjkoz19MSrjm2s
ijuyUIgER5AB+e6qXMbqDcsy7ld8PIyjBeFPJ6MzKK11kZh/9nUVxbXwUav0Xf7snq+QAFyqw7u+
EJRirHXkmbDI1DolX4V8597dVxVdIrjOqNPKlBHk7pcONSjGbCa1Y+TBh0xfrK2bh5ulNzcOPK/U
RQYB5ztLRt9oU/K6861XRK/xY1dj/IsRB8bglXtzeKLldBv7iHAhTOYgJ0EHBMoXKxIx0spSZBaq
iULj29N8HdZxPbJQCdUyZzAG+K5WrK/4oXzCeLVAjHagA+cmIVoRPN75jT/5nMw9wpPvoPkHhtGH
9ptik8ZRFriOhbsq/FL1iPkBQY7oOfKpwce3OuoalTquMWNI7X/p1H+Z81W7t9G6k1mCRKTb2N5b
hUuTYkcXSF8eyace76VnekrWBpbAPk42AWOYTlU5iCPfDu51/rNQ8pj5iy5GWM2/ecJwi68Yc5IW
gCio7HYhw0kiC1CaUjXN1WNmAk5FPFIced9k1dcpQPB8ViZ82ypSvpL0nzYzksW1NJgp7HhshCKu
YIymeL3DvGvRpyDW7SucJsCINKB6aXVB6KLF3Ibmk6t+DfMvwfO+2hUEY9A14T0naxwkEiqrQYK9
UWWo/J87XGZt5afRlLeE1rbCjAhRxXGhRSQvZ6z+Y9tg+qjDtAo5Jm+mW/ugtFzJngV2gSP/WOuI
0Jmbl085wXeWc9YL92ngDrFy/TGmdNGKsxtRytpvukTximIHVVWqlwcbui7rjr2Kg0NA7Wl5vooN
A/ZnG8Vp93VEEwtbxwWAmJzriBzWbv45Y4PcDofVoPhptsSOoNyH52zYe6j4F5n81fFzb6Ubhxhb
s2QwZWfb2B3Za2RghngkCLST7qa4IctIaD2YEHRJhz8ihfl0MGuDDgbOvYZJ3pf4MzHC8Twd5A+3
IyTSfXVMqbrhfhIOwIW1rnd59Zwhm+UBLKDhNQQYIW1Qbmkklitko0OXCb3neDGOKnqurOs57YL9
Qv5TEnwVKLEndIWDOIrBmUqRWata/9IwWNXMjwTtAc+e3DWOnmlgohvaVzwyci50eg0cUyCfH5Ea
s/cc3iJTW251OwHxBAXUDRvmn4Y5FBVCCC0DAgJW4QWOR5BzJMykjJ4mKPtUvoFGqqp+bPvxsc0V
cmIIQ7fOOa+6ZbiRf9tgCDG8oWQZHzoOsyhQIUN5DEIGDjuqQFgaMr4i9xzdeoxHBr8hJ5J3zMh1
k6+utgSS0nl/p+m3i/QSE7vRsBiacxOxVQYHJsKw52up0TMMjcXofD5CGnJUThOqcRyrkjup3tQu
GBU5xgZCmEW9TCcpB5FJNt4yVbz78Migbe0Mt4RTGnW9W9o7zeBwxK/WjvaeCabo+hXe/LaafrR0
dE1zb0FU4Oq1ZIwsvw738zB8B2q1a71v5qtUTGNYoI2/E1Cawz2Mna/Z+i9WInAvqD4zaV6AQlNB
8BQVkLlW53EVA5f1vbepugr3QH6f4bCTgJf/DnjSt7C3ZsYXPSc/SkBlEvppvzeKbO/U877QJ0j9
2S6FUeFU0T/cbwbnyXG/4v457WBBDxvLqM9yTbABeXVqjficb6khqQhgecIom6tvS8X70GLUCHZe
Dy0O1+VaLqqSjVMQ9DzN2UkBZOAhekKNJUye+Yw7YBx7S/CJAvr2yneEbDUZYSW1hRxcLEnNHB/n
vN/kyT3muoP822g4TEEGbNvPsOME9NrrlAP+JMe5JV8qvYXxkxBLZZuoIbNzfh0yAuNkclgnvKve
VBGEng3wCwqO1GJ8HbwRCr7DqGlLVl2KtMlqHSz8afqy5qhXZKAVBXxvzAvodW2ESDpioGTWHzBY
4+zj99qd6LiYYckZUPT2Cxf/CAPt6jQoONTmYhvWrnF9o4kueqAcmAM1MLWFcy957ePNZTA2178B
yGYX4zDSaIcAEqDDqD7RfW3pSVGilYdEy4h7q6V3vbqY07PENWKEqBrmjhMXbt0NklTarJt43lRD
6xuECusJd6WlH4TqQ84kCWjEVmM29IFRw0WHG6Uq/wpyx5v4GYBHrLbgffOqQ36g7IvexE2XZG0z
+B3pBrs8+spUzEmZGEKOn/LIHzjcuL5cBkoq/nYD8ij8wTDMZa43OQPaIR2IBVuBFoEG/4xSDQ4j
oVfbwdWuEUcYUHjFvMwBGeS+DFBT4ulPbxBULrXsFnNPrMGYyZjRw0yrkPbptmJI0TAksyYGFmBd
hX0HpUzy9cTJWOSY6xTPnf1uviecdjrFfAjKq6bEhY7BoUSSypq/ZwxxWt1aY7JNj/X3lc0RMwab
dq1KMAahik3JSrCKY8RUNDNuRoAvGSEgErNC3OIQHQvMVCIksGhBVJ1aGNkNi3mpmYmD6Taqe4pz
C58wJb5G4PkBjniQxfW3vnSe6Pxy0tuQ8uFEPi2cKYt19RIF36jkZ8jC94eyS57jAnx4nNRPlSZ6
CgoIXlDgy/Rk5+oRf7KKbfZ3yYQhEwOQjU1I5Yv0lXOBiZshigJ8gvv+ucCRkpC0v20hWyQCLKGA
Tdj9kX5sIHAKS0/qFWGYNupRmoMui6gv3Ow0Nh8IE+Ci/qe3mLk2dIh4iTwEDkFyGprq1qaVzI/h
qGyzGuqEvSXUGQuCkta5PcOpnXQy7gx8VeDRYBbiYrMMHwaH611bMetXBhtIqwFYiqzhhRCCU58D
QVWFznYxq9fU+hkVhspZ01FvJ8tGmQ+UKJ9mU5/DkDR3vLaNBLAixCqVwkB/kjqLRywXhhEoCK/f
I8c9BPWT7f7mdMI9YSFMqscZFZX+mDpfOWUVGw+xFglCdbWbCE/ozNcasoJdlo/csS2wNKtX87o9
+vSDUHCn5bNOCX0pcKtNWV9XJqwJGlfI/g8U9m6zK50z8GOFAJFLgJN+MAegLtozBTkQ7mzUXMHU
CcDh9vpO/Ej5sYvTk5xMZorDABI/2Xw0UWMyu7EJLCdAu8yecvstZDRkgM1Rp2Hb9BBghBBDt5FD
slJjX5L5DCyHhmp6tOKzfC/8KA5pZR7McdyHeQkb9JKF3Htwq3N4XGRWbCfKZjskopORSAiVl4kx
ycIyeTRARdNbTndCQdo6EfErwNsNvQMeWLDqx8ZZo+ECeyE70KWNoKJLIVsVpkKqOT0NhxYgQZWf
ckq+1ks+LIZzwjmOxOoOc4OJDe7myaNKUYoDlZbd1GRPqmGMKqcTpgh7tsqvCtdE5RHGjhsMXTme
tZApEmblZJPvB+1LmJxEZmHYwOxvYp6ooLmDXgjfS/sKsVWCmnqQZ5+IwBA1TO19xzpwsNatodRZ
rBr0JUfUPj2hIuF0BfduzeoUd+pPlg9wR28mrsqclRwCG72PSfzAdf0v9JOYRFJSmfJ5I6asJYTb
4th2LkOBYe0VV0eXYHf97/jiMMH9Zl3kwalqD6W6H5yjaT8OVYOF0L+0Gjb4q4As23gB+9nMVK0L
9xmOGOIjRaOntI/8zxuCzdgXpwYUifNSyK8hsnccYlN0YKz+mBbBxjyGRgqkfDXc5BBOgFWxL2rp
aYOaExhdAOETaszlZnDAJJStqDAn6FF29ZPi3aYgnENf0b/YEPtmzo/QYVujpa6+6/KJpS6dyAIb
H2ujA3qVijjigeBQZ36QxAloCQMDvdraaEm0rnJtVzUDSsGWM/iScwRTH4g3zlyiMmCokGMIHpAU
QxA6/4VDyfM7LHeIY4Aznh+OBpwpMrbBGVn8GV+0sJmS4EgyOCTf0DBU7pPHIHCqobNJWAveOhFI
ccRYaNcp5Jqa3soeblkGRsege8CO+EFrEp4xSWDwS+DU6PHvpNKY87hsaY5M6ORERSiMZWWhsmhS
4bQgWAI11BkTwJyUs1NKWcYkKoAGH0xBVhS3h88MLkEUvGZXPDjG5qbYR1ElQMiR281ymX7BPy2X
3eBg14otYTXd0AH4lM6CEfJRvQk2NrYYkB7YgArL71m34drBRMoW1ptu4qQIMSEhOpGBDhdzkTC+
cOPNggsQ2G4wbAlKotwLFiqO6NnLn/CwYmuuEqvBgAryB0xvQy+fuuYU7ihnTDK6QBN7JnvjR9Ii
1zJI7yZBJ+bpBRwJ3q7PoV6zV3Xk5aKE6+p8lwQweAqM6+M/aRo+FETo4jxYLTsxi0nsjgw82gF2
hxcHG2mQWuRNnngzkr0HEl11ij8OxdrA9CwDkejKX0SF8jgZ3ZxLm6MAwKehsnZBL4t1nHYnFcu6
BQgK4I6DQ1AV+9j3eJzP+Co2Jh7IjCuB4dSuvcrtKMdkRo2YTW8FZUsC5upQ3PA+dXvZdtO9Gn9F
AwazxwHsExupKNdE4LXRkbgvurmdwM1ovtEzLO6XjqONR8UY9O6uWYYD6KT7zjmxj+Y7VW6n0FRY
MGOgrophhnle3LsyocorSICxMk40H9CgM77F9InLduOEuoQ9+CWnZYInxPTLPuK9hYb70IDqtVVz
TGliC46uji8UtIaP3nMEKjD1c0wlFz1zgb+x6Fs2M5infEd5DFLA9bBpqWcFZkkrOGbwVGRbU70J
Az6z2u0w19dQMzlAoCeAhzWNX7CYHY7HCJyBXBDOFSriOcAWnZZ+AFNv/ukmOwh2P+JIMEfpG/rQ
TzQwI155XP4rFwWXLgX7PCbGQ0n1b0FPtiS6DkwNfAmpkGw7HeNMHmDdnKMBVT28g4mck9MAApR6
7yQoQV9Z/G5yd8oAz02RP82jDOVvLt3rUjOWDrDQni6IszepTv7A5J1StL213lwyilGXm08iQWmb
eETq2CLTulOORgVKPhaKpvbMo+cTuIY8tBDFFE38Rur1Ohqfk6g6m+E9CuITFmA8fevBIhj9D12h
9Q20R92BHStjtRYjGgLomKMGfDQr+BbeTxi/9rHq0+uL3mgADqJqGXnQbb2fcaoLJHX1MwwQlnnJ
TnFGTJHClRK/S4YuzrtZNHIQKzi3ojTkemWYKaz4Mkv+LjL6dPlyIm2dlOUllxyHnikU5pMGrf90
WBBMzzCAtW4kGCZfzQtC4fxF7mbpyLxv+KaokF5i8ESdi4CDVvwj6C6RZJ0X8llsBAryoFD6jpCv
c6q+MC/IzgWVnKoXsbNSiTxzcHFQdy79DD904BzqvirrW/o8ubMSy9gxOV2Y+ruwmfLqn4PlRNdb
6KmnvdocXbHQic/RzEwwd30vsy+zaIk5DAw0Swk9DfLcOXfeqmSEMyFeozj30woxyB31PTBu1tUH
q8YVxcXWuGOhteFDpn8uNeZBkO8mCva8gzldY5Mv9Cot2QNGIiYqCOTxVuCbvl3ChyLab3kyPEnN
fqv7L/n40ssFFM5Tjj6UFmuMSTktDdSwz45HEReP/jypO9m5FtJ699RRwOMO+ALfAukhnOKifNCN
cVtml46+ecTuVM3FWBQpYDbh5dN2b3NW0NrhmUK614TYC6OhZHlL9K9Cg8sOLpOVLurUAckj9RkE
negxjkSK9Slt+F+1az5jd7HLgYPs3lhXFbC5OnPFKRtOyti7yfHvAZ5FlbfSZv4qnjCO5hz4Nhbj
YKhE4DYbo673qhK/6Zl7tsbsNM8ThzCYin6b52VjQ36yQcvFYgTXeUaB6aYsaTsAnq2ShHOYC4a+
npnX462NYdFDA2lOoLik9p5EI8tR2ZkYV+g3pru2oh91l/6aCtwBKB9GzkRbxuoGk9yeZOOWfT+v
wGr1/DngBWIiImVsE3yaffl3iTi1+crzJzb8NkYelz+Rw8xaKMo4H210+FbxsySvXXHQs+kad/NW
2Jdu/tYgtBH7H3WwbiVsmtS3GK0muLaO9Lkl1xSxGROINZtWFBP4UUWc29JtJk72MCPwbhnkWiwz
uaJaW6rsfJOkv+zTSsfrcaBYv9FVSH3BVVUDb1gmkaWIny2HyTUhjWgTqQL1MrjEVGbyDBRHqiey
FHDhUzxQspXZ3adB3xJ+K9WQBTNgVLhnnX4XNjDQ4IxbcCbULx2ni8pQ/nVhdwyiEbQ8vi8x1s0M
Wx31KvumL2qfiVuiYxxjkz7KRF4+nFztQhKWS5/FMkCdFsd9weCW2UPAmwLMXgOdWecosWy4PAG9
Lh6Ji8CfIJU2uJ5mMTPrQTrd9xYvl7p2z4CJdC8++cVCShShfrlzMPfrdcTSZFRxCjV2v3WQSIeB
Sl/HzJ8ocm+WIq5lN3COoa7q+NcjOMO2ureRB0yskshKD8z5Fz5lNdIOkyk0DI89HBkvOVc8wsLD
v34qD6hdRY+F9JNP6Ax70yADlq0mbITuoUCkd8aE5GTAivXwJxdDAmzAd6A2OCYHH6ZItVuVq5vn
iAQ3yTrcQr/ztCeyh/+e+ovLZTRrpjD/8DnOQHE1DJbSBPUU8FPLzcT8hVa8R+67lCPVLbzQ+gcD
kUuKM51LDq0BPp/RTo2jDoIfHN1QexzgN6geBEzHjX0DyFRJuFA4ir21qUnYI/dg95Vm0zHsPiN6
Mq8a13J6D/U/4auDWsldEddU3lkT7+2ETYHt4EuokBKj+VkAcBgJgzL9FX1QbBQ4H5Buck4hy+Me
QoFLSFr023YJIDhHJwJVudti5cErz1IiKE3K6PgG0kfxIzWuYewHFCUYvZjOXoUxwvKukhYhDFt1
ZuLffXNn4YOvKOXZs9Ln0CXJjDhJS4QOUj1wKWxkKNBTrrl8IcYngUp6XQrFlkItUsqDClVe6pd8
aPfsQ4Y/HHhZuPG2afifPQD3qNUTyewmKr0mxHNYI+iU0hOCxFhMOKR9laUGwIdf8NnUko3Zfwrd
XG4BqFZRtbfxRSrp+uRTu0CHEd4CLX42Eacw64W79jmqio01YLCFcSvKAhahIDQetliaXL38lRAJ
FicWb4+4u654z4sv2imEDFxdFxs0VWbs4/Ip83iN069fvI3ZQeoaaQiwRFUNWBMbxYB81QVwheF+
08WW0OotzOehG/fBcuXKkehAYyKICqVEa9NAzgGa3miv90iasDgwlemgU+2oUQ0Hutwx0AYCd6rl
hKPkU5fnmCeM8Euc4L1Uja828H4dp6s25UfMMU8lIG2RxUG5fDSISVH2Y2q/DwMFIIanOrqK36Sg
zcOpKemwINPkz9OpptISVoAHzK11zk3hy1pgfx5qtVWjmMcULawZjfcF35mMMThQZr/WDPylvHuo
Edw01JspVF9EySXPHRJjEv0OEaGlRKMmWrvRSmoXEIxIQ4GPmhxDvAyO1fRY0ERxH244cV7+5kte
8tcxhAmNbYJfPeU0wBGUFDn1+j7YuYaHAa6DKgb9RbMVFLMsGfpyp8mvRZrXuLx7DCmxHTATgCvv
v+ilH7NN5OAO1N6Rsz7xoJZQ3crPdmImuARrhaCKenBmd7hAjs2E3YF9Fh0iQLAKLrDUd445iI9c
v16KCKSBauSAstzGqnv4/7GRt7h/JD16HbT9mC9YuGcXbwsLyYFBJ1Ud15xnELAw7WXA4VFljpG5
WeCAMNp0C3Mzdt3GUhZ/IpLHYTCl4sBb8c/GAFhi+MGrDzoHfsakc2aocGfq2KVCM+nSPXyNnbtH
3ByBNXsEW0jEctKFx6YMNhGcUXnzAg0HWGUbNXZSXJYyqHV1HJcwOh10fR1HlwZdqsPVH9NLMX8f
CcltOpwhuJmgZBwL3cc/F2pxfzR7F+lHcnKaF5OIbJ0hZGZGOym+Qv5Rj+5ZZkJiwKHQicNohH3k
Ybk4b8CXVoN171tMjNQeRMrVD4zb5FYPDe8EItlGzglDjbHu1h15lILDyYyJnonWKwG6GJX4iMTI
SJUtqlwa6b8Fwe0uRaSAR2Ic6fb9MdJ3hcW51XZPoz5sW41+2+iOYmkvsz9QwHGEzF5XB2Y0k/n/
a32COKOYv9wtOlJoCzudEN2eBI4hVMzBNuPRWS1uQD4KR0BrnEzN+5BmubfuHOt2y1uhAqEmQUpz
I9e3Fl6TPyG+DJCMxL9E+40ZBLL2DYezZXpnOqMuwO382MJhyZCb589BtB157q3jEAAHZvJfSGTp
EK0aphnF+KGT6WLV1yi3UURhT0ALn1qAIEu2B8ip+ToamIQBRTifpi+7LjfuPc/CdcH4eXEIYQQE
Lcu30bDpMirty0Eyt0xo40ZKIxa54Zu9xk2Cbw0n2ghJOR7zoxmaW7qAuXuU7r7Lgb/cfQwJxq0c
UHU4FHXrR2p8YSblsuhpEEdj3JgELLQ+DB21/HYTJMa41Lecj2wGyHVFQXZgOSHsXHf0/XhiraPA
PtEjbCf3a0r7k2agFsWJAB9izNDgh/9aUO3TCCqZgR1EfbcoFOAeRoa+kS9pw3usFbYRTfvMfI4D
TwGoKZdh1eKmQP7wqhyyU9S6hx5wkLijgly+ws1fIb0WvbYfkYQXjPu8lsCljdXCjA52OUwY3HPR
VBCfwQrq8JtwyukUWdBc2jeHezyYj+zCidFlCB+WF1Gq2gPVJbaVZZIBtzKaZTwkwK2O/IDxOJzi
WrE3BvCEzpSgTF6IX8NwfPq7JzgNFxrsEElqxIJQbWwz5kuazAfoqX7ukIbMccVJVDF9aT31MVsw
VDRhx1tQQ7pdhWIw8+MwgwZKyw2jADsNZnYOewk7UyAgxs8KsE8D/gIpcZifK5G/upRY3POOom9s
Y3hYMih6Ft6WqOZ6uLEu0YlhYK37wfErRjcDWrTJ668tI75YVbYTuZ8dgydH018H7VMQhL5KfJup
SO9pqIS+5MZgmXNeIqZ9CnJjwyp6Y8v16btSfYBWtDbU37r6rzWeXGoaJSHHy2moR7g50SlSr0OS
kqYeGZYUHbJMa85/3rXcafwNg3wmcicD47BwQN6Buo1HEoXFJk4PxYwCCCSpqSxWnAbtTDxHLIxr
y4qSmuQRG1GCzeyLpiKBHe1wNyyQG0psooOh3mleg/cLf3xHuI5b+G4+v7lMY1mnOXibRwAEt29u
kt/97RjXBOcR1JqZiguaHzs/Sok4xnsM4b3+he7w6QWydBnC/41FeTdyxrKE+hF5yII0Yn5ULG2v
hQ8BJbyUYU365SH8wn59fJ/MBUkiFOfeO0R0keVlhFWO3/+CSYgFTtfisR9ggJs51anzPvEv2LdV
SusegW/Ui/5eCjSnqZcww2fALlh/X4Gx96qLBZKdAPi6HSY/tFLqiE2SvsF3Ftuj9CiyP16cSH25
N+cAI6MYGapxk3OJ+bcfKaD/UojTNlTv/KqZ/qU9NpIezshWd5kgWliqi05neFL6/6wJwyQN7opE
1sCLSsx3A/aIWfynRlsLS1tqAhv7IJOE+eoXKLOrykMK/hUTWVHi05wFXwuzk5TkdgcvRAWptAg/
yWo8t9Uh9uxTyfRc4JUMMaZY7mCnvh0YsrAUFVQjFek8ErUZaDQpwaem6TulPo7G4I/jthkuUx2c
TJCCZqDiFL9ruMfJi1TdjRat/rZyuu+8NzgWfsSkP3EEBKTG9zUIWX9lbtqetJpjBJw+p6vU2+7a
RMuVwa1NgUMVosI9zgkZqJmRHRXNwECEEY1TnCs46fPicM7kAG5Hig2mrjILYkoy4IGSYLZnGVsx
ohNAAgrHRYWegF3YQjOi5EhV9fAonrjsG3Y+XOWIq1dRER3bR1hb/D6XbxmWL5recnN3OxBEulGT
bxMb3zKq4dD2Umhq2ndPLwTFHdZESTeX/82DRrjoNeFIDLFZxbo3bU2bLLV4G9MD5Nr8kqchadI3
mAHDRKYL0uv4KZE3Gp3kbWiAuh3k+qCHGpg/SIXL8HNQejIRbh34tCy11qOBfkzkzKW5U8t/4TNM
d3FsISP8Ss85hTgwDDuN3TPEDzT12wbstRvxV0O6jWrVfptwLQSky7K3ccEOiFTubvYDLgiXDaae
zJ2O0ysuStRyIxOaJwiLW4I6V3i6lb8WH0vKl5EJhEQXCBQdJMt7TgotR42u/Yksa8fdxsVDQHRz
YQyHqKmPqkZpnHCVen45TtJSWYC49OCU8RSvUmvLw6gLXAsady8/O4R7plXvUgmrRrOVgYdCBbiD
oCu25wYtYBRl2w4t7PQcduiEcXD6u7ett5RdKHE5zZ0j0dXMg7hhT0AHPKMm6Xz4/8BpiXEZYcgu
g+ULuD9xFPZbhfZKihL+TSz0g5MTXtvwnqpgeIi+rdemlI+S3E0HxxiqrnawUJ3xsZY30cLLkAj8
2+60HZYxID0yHpJS3bBIMAkraC13E3U+18NJOCJygaa1dcKurMfGWBanDdLR7/plx3EiBh0G45mZ
MV8CcuverOZmgRJKA92r//UeFKokoDhi8Fa+cjt4/FAWelT+s40fvK9y9d5M5grYS7aDXMMydmiX
ZU8DCwudezToFFZsfxJAgNVTMDuUQ34yrL0mxBouO7xrxOjMVIdLUDIQA5XVoJ9Hwbfs/hBgSsjr
VHYz05fYmP1cBSV0mE7l+UdZWw+CBIdpgDfmtGfi34/uw0yvtMJ80UquQflEUFQ52bjN1ocsfh6a
8gEu62ah6e0tZafknMewIMBauUjrAQsdDow5jY9Y3KA1NDnNg5VHz92rxmFAnSqDiNaiJahKOmsy
tqH8hD1jp2GN/x+oC098GeC0htjmUJiqgNromDdMp0H+XwNm1QXOLSzOyc3XjooJNKTihDGkxbfV
nF5Ih1EY7jDLEaQp5brkA6JwEvxh6lEB5CfTgt5iMlEFbtZ059FenP1U+kv9oWIszAgCcUGOK13O
I4+hyXhYIijGiOwnA7uEb4KYRgYyHvJsY2KORrL9Mf6wfTIxkBhuReqzLdBNvJQP6YGchkd0S8OK
Awg32rvyyuiO9DHGPth/KS/o5l7dDw/p2d70n5J1e+L0zs4wtN7M+/CWn6Zr9+m81N6Fml9118ln
Y23z7yQ4L4izfeRVHhYA6yuZ50QdRVCK4RzhgGOf+vSIsxb4sXFk6mHgNE8yUnlqlz3MzSXD7o7L
ENHkykICxspBZ7NaOoLqTupNRbUB+f9G0lBbXrHEmr6zC0V5d9XmH54NBISs2meQs/dwHfMvBnLU
DZ6HwThoKCJS8k2O5hb6AfN8NTo4dxTcr/W5f9L23WmBu7fX00eNCop3AYHf3LvMgMyXunqoi/ui
03E8GmxSEDnYuS8GtXY5nYsQLcGFRUv3EWE86K315amLHvhAY3/NKGZvoH2S4bZ6Hk7GjsQ1zsw1
BAw8UQiKys/Qi8EMfH4nH9cGhTSn5rpOduigKnwqMp/GdibUYBVUJMIflXQTT76GyFz1RwMjEhyO
thDu7ObVmbdlT0j9yXmbLaqGbXWP0RcmDtwQ1ISaDzOnwESVYDfcMpONtQHEps2HgWd/1sWh3Jtf
tFsh2koMbHBovbnqvgX+GFbk4Z6z4GSpGLNc6oCcBjwRLr4B8YOpT/JaD+PGMa+uCXpL6MeGPNTy
rVt+zPlYcow00CRjtpd1Nd+iF4X+S3x31pSrc7iGv5QQK72d/lM196V9JxiyxI9sYxIbdCSq54Z5
Q1ts8cJh8M2ADD1zTdYck69NdgU4+kwCOCj4Bw/ZF+7KWNXo33wcuznYGsGlYBToinqGHQws0onh
d+O7wFcrzTiUw5mXLL+mPvsPWhAt+gxCewPPKc/uAclzirZzVT9oeGSv+x1Do3DnfPWoVyNoSe4m
jLauH7wT9Ff6XOjlvnvCOJWNJ5aSUHP22hGXByPdZfV/xaUGBWh9xdloyz7veSvfcY6efAcZtWFY
C6PYOYXLu86sgbYq4sdrF5iRlr7DsWkMvm13ZnpJJkIGWvdeDnT7PyVK/PRACQU7g5YNmFJDp7/B
mKZ/4IeOJLFcgunkBmcafjJg2z1uLbnHKXqaUUZpHUva+rHDTQOZvocs2z9kz+1/qGiJMECjg7sJ
Iru1yma9aMQzUFKui3vEKX6o8v3M/tiEH/SxVF27dm+89qflNb+QAPifYW6SY4ZvPrAwroolkZvn
WDkmyjZJ9wz5+t3wmIrERZ93aFb63Kdytj9qzNjhqHX6Z8aFm69TDquVBvn+yOSn4wMwHeWZLvQn
Rzt5i36zXwyhvN9plxx76C+r+MXCSpUB8rawIVZigYCBwIFp79I+YJdHODZTrEtxmwmy8r3LGk6n
gkMmuVG78ZU6mltBBewr8YL21YUr9KHUVhQ7a0/dj8s7cq3SL86MAkmJAN1e/k0wjHnXh/HZ2MCz
rzZayL/IgUB9IK4NdgmjEp/ZPv90yZtwyfaoGKTUZQ9wPyH+uggLQbHikxq6AsY3t+Ee0UHbQv0p
nqUhpJEX4CJEYoA/gwqiwt9ifEYNVrBAYpr5bwwuc0FYg41ZPth2yg9gBFEyIGzAW5Tm2fWOUxVi
VVZumVvgWLFFnYlQ8zGESzW7ygFWyx2zlx22cpX6LshR23tnKbhRD1bp/2g6r+VGkiWJflGZlRav
AEpCkAQl+gUGCpTWGl+/J2d37drcEd1NEkBWZmSE+3GhdFrIVhCXQ31cn2LyDJY5bAuoYqBu5SKQ
UtAAMR5AC5d5LwkUjai0RS9ZlCLEEsDiw/NO9SSgoc1wXhDFFe1zmp2bXPfpvYkqdrXaF1AMoVbO
qNsXxCtcrRTaJwbNcQ3sdDz1T6TvuuKLiRI95rikK6eLq2F1lE30R8kE7NSvSiiTuS8rn1kRicmY
uiSeuE2KQnkogZ3nX+K38V8wu7q0Cx2mFCWHgECpy7JxMpm1OXK4UOEPuMTQmdXcmqZWDUQVVqTV
P/Fq+Jj06btfizfYCtej6TeJWznvWH2h9GecgU90gngf+T7XBtDtR/LcUhnSZuRYlAO6QC2LNXzj
WlFMwLs3+Z5g5Nhr0BG5Dvtss0GMC2+kYD5HFd682MqONa11h6o7PyC/4FzaWJHzDg+dBu5AQqSn
7FM/PVK/o0VcBPJ2+4hsh99lf/dh95Gd+lChBp8J4e3Gm2afQL+OFtIYt7hycX8tuX7k8Kz+VmEt
it+t/rYM72b8ru+uKMrNw0yoKXRq7k7cKTl1j8QKhusP4w/jA/brMKEPCSU/x4+fH1BogKAzFJQ7
rFjCh7wFqWX5OC0WI9LPDo0gfbZ9StQU/c3NtM8z33Dp7pxMbvl5SOBcCkOQSIBXJjWEzCQBD2F+
YXxY3Xsz6K4uvNSClfsmEDOPXcrNOOMd2kJPGYIZeIafRiT3ikP3EZUU8DToVChMu2E4z9kBgv1C
aCY6LcNTDVJS/PhZg1gA74suK0quUxK0B6YsDvZigos6E4VPcEW7pPsPJEJ7sCLPGo3GOwItO6yJ
5uOS2Hm8q8CiMnPPgz6/U1iZtI/u1yel89Aw80Jwiqnlv7Z9ok9vgWte2Xpwh73MFxYsCRk5UYM4
LaiSd2xa4PI/8gvKNLIr4xDfnrkheS0NmayY875SCa4nPVe6geAHx8cYRn2D2SqWex1gH/pERUqf
lhgLfFWyt2bneozUh9cQFEYrBCMewqh1e00BgKE4HraO+pNnerACbwO3qfPJSza+MIB8xgkRPigQ
gs/zQ+m8TEXwaD4w3uB+qAZa3eSlTeNLQuKI3IX0MaleuXbzKpEoFPgh0Sj7Q7x4tsidWo09vnxr
kghVumdJt2PqwZbnUH84IG2oB5jY9piObQlXlZjmM87jjsq9DlytvUaNxpbPISED/L9SBj9elHzY
CZ0O17ulq8DwwNzgwpGh1zACwsN/Za4FoAK2Szd9iC62PcPoMt9NgwNkgnlK2ZV/IO8GWxll1JUm
2lA0JjrsAcsc93Ab8JF7MzCjdvjK58oXpoma7yFcDLYJiyaFHXeatYTgWUISsM9M1+Zglgt6BG3v
aAXLLAv1Dkjys5yhj6IX2+Nategh2Mi0k7OQAqxJtUXfn7LTrXRz4lkJM/11Ji+QVgzyAyRG4Hhm
YBmMyWvR56OyodE72jSGbiVBEKawQAhG+fXQUMY1Xbq7sncKgQt9Rgm0s50dHJpkgraZL6BTS/WX
7tvHxEinl/90mBoPJhlIzd9na/iU1/4FlOJ1qP5dVxrMmYTXnYHDEDl8AaPUQ8kqbkIgUMCCEMIh
OhjZugBul0IG6KFwYHFZE5ocvrxRKmed60PX8dQo9XCsnWuEzdu0z0WTveaIIGLZIguRo6WcQKcL
r8QCZ5UZ6LktK38u0TurjF3VwS+0eveIVyRvKmRa6yCk8bqV7snS3pVsKg8sRGnOVUvWPT7s4qGE
eZ5TlTy1tIERV/Vz+WEY9TFWlR+paoNY7z0LIBMRpIHAsl/bmjE6Ws6U8EvQIkbcBRrsTqFV1/Fi
cLjm9U2lcCWQTk4tj/zZ/0QnYgo6O8IQYPHzK/Tv/mnmbsnKU2tywygVtCRlQJvko0qJC817tqyx
Rc6poEnS/aH4qlIn0hrcyxh35Ho6acKyyRMn5slS1uJe9EQzF3ppad7rZnjLjGa/sunzamqwGBpy
CQTisAZGi2nK7zXxZ2wANUMfxDimbe0TjJZwHIFg1mXmic4kWD2L1tNe+jQ/Ftoxqq8h+iNF8RVr
/zOsuvq9B1C90dm4/6tGouJVIzGUmC5X+swN0vdoqt0LXF1zqJE0WIn705EbkN54/BFy5sanod+v
FzVDYuSy48EjYYToidcPE2Mmt2A3UpNDnMEi1ngEUOmMZnBiMirmp5i5p6vbtnB7jKy+gTD18iBz
3IN8zkx3glm+h1ZEzSX3kai8cHvhHAxQuEtSlAaDvLPBdiBvpZf1D483WffxC2nwVXFsc3clKf6n
uCwHp3liR6DyX9pI1/bZwJMSKOVxLn401AKe2RyG6otZDuVxv2yX19UUB3gDxhAZDrkOm0INuPWp
WI3yvXWifiivwcLHRY5DOCMwtKZbIhHSR2S8scw7teTi31Ok1AyrKxcWDkOkp6k9PEpmmc+07jem
8krw/TYVlKtk2JodckIok037lT7OFlhYZfQQSKF/qQtwPyi0+4qpK0gXFQYF4ch0HraTlGwa5ziy
LAyLXZA+HwG2oYPR8FloxHVA35b0NoAdlCiNdLEnwO7riEmbf5L2RcE/p5a/dc3SWV4VLkXCM+IN
UPTp4XLl3HWWrwOBDvI16OQdo7PHW8L9HmPrG413DZ6SS/QWs5WifB/ns77tHEhWZuzRKDC4NwQS
M03rCUdoN32xG8K0YvuSF586m1sxRcHjqcPY3oelfBSNs+EbkVJfvJr1M2REOs4l9OwKR2SCF8NT
mcVyKN0Wg0JMz1/TE6SkNMgjxMmiuKAqdtkSyK2wyZWHZmhupmfzxhU/hcb3xOS+PHV42s+Waz8r
Aa8uXoOQKoh3h3XpaOFj+kM0Gmd+8o3kcKwPj+HTmJ/tGof1b/NkfCIs2leeFlifbGKBsiOsN1Bv
+V53x2k3kGzuUCJvJrbddzLIQ3SP0RjMURNefXAJ1+c+sI865yTFyS4OFgQbyU7yyu8iRHlAxNTB
0sBtuvaRcJcyfkn6wLy6xFDT803cRWPEtLEJ+6QVjoUFTEKymSNN2+Kk5K3l1XP1CKD8HrQ38s3h
N3sozsmeimRn22V4JhCVbbNfQ6eIJxV6R0g8PZYjJBm2CBnYznYe0G5tTOeVuExEgbzBIICYQQgi
Z/bOL9EUqsnb+8UYvSNritJXiU9z/NVZP7xyAHFyexvLU5bAOx6/Yhyvm1k52lw8r4Ax/EzbFL+C
brEgAaT1w/z3O/lcLxLi7jsNly6oHsF80I5EGqWOO78TTHVFygrKcmNa/qh4ervjEYT9BcyMTBsG
2e2m5KzE6qMdCFFN9MOiilfGTs437y4tLVEKnsji/anc6zFmIrQppIh/io80yAsoHhTbz7yFtD55
0Q9sgHsjc4GjV/XWkADt8itBCglMC/v5wP8/xOVqY/yZmGaDa/xcYDX5K74yhjWAOiIWgGP7sYpf
F/Cxz2VEvxU4EojVomkZFk4Iz0QtfPLbMDCDgcPWjussca++iQka7JgAL2EHv+QLA8sLaYJqJXTz
Of0uPNWU4kGKSyY0o55Plg7erwwTE6w07aR0C08OdPJepcZEN4QEdXmfHcT5fqK5OlwqCpUt73W7
+qvtXnkjneP1a/IB90FjoUUlMbJAwrW5srzo7kX0tNihKHvrUPVorrSb6vsa0LoqiSrbYCWMcsTk
3BnAacEJE8RISmebnjh8Hn6GXXIV9xh0SlhKHABYSNEqjoctweORLId8TMsBeSWqe531z1Alcjw0
pz/L3fK1F6abmFppkpQChpL8dmECFcifAub3UXEoavGhccuVozHxWsTdFz7HtQplH8tSFzg/UmAy
iTxKPxASwD2B2vT5lteU+Bw3jcDBZwSi0gyvxdm20AelZ0lLZCZrJOTNpSkVac4T+1CK4Ru9DbBX
mgwbsRnd9YiYMyQMUryTAkhBFBj8O0uPXkzNZXXLQ4UXgiSw6pD8sh64fzcH5h/JhUYjNzZe1HBg
YY4EKlm7CvYpBtvNrF1YxXTq6W7p95HrB3cajbvDrmU2vnkAuY8pAqjqv8f4q+4+FJWWJQ8fmafv
SDQzx+ftAkCneQqTJ4daZUOhuiKs4DobUGYSFMrFkRj1iHPEdk6VdKT32vS76sKPGNNIv1P4sOc8
EnyR7EowGZ+GXwNdZemxRuNmz4+AcVRmAuTTDq7rvcCdDAe2qnE4cKDMpD8SDXvj60qGi4AMXb0c
lQ9kE/u6/bUf/zopYtV3Q4jFKQUwibr/pvGO0C0KVT7bhqXEmseIcuEZWUpvvg3dsTgk9ncN5g3p
TvGKjIQlIHni+eXpwjF+0SQWNyUpnZwXuzkhEI9PYgdLXPW+Nh/8TnbUNdLBvrVbM+JDQwUz3uQb
y0K9sbqy3xhxIE3Wfzlrx0UXUv3GC9XmFrA/bSMFqQwIx5nHa4iqQ4bytbxbXMJWq8EjfDRfmvZl
xjs2uNUzH0TTHXnNcXJU1Sh5iw0+BBkm8VHtfiGvTV/0bysMKToYjk03fhl9uDjf+vidt0gEHVrE
dGoD6wGj5U1LPVvdS6cWkSi3poPNfMrVmMzQXf0H2DO5U7Jwi84sLrel6jHzcCr0jsHoqSxToife
quSi0IzzFZIitiimcv2ANOYHYYZ0666MvUJ0MIfRA55zfUrO/VsNHSZCqcyuc2wghdZEXgbcWb7p
6lJSPQ374tN868Fbn6s9UR30sYlP5NIG5N4keoPz6hEiwfqZ9ueSLsumDLggMuA50vJE0oHwRa8Y
1FG1BTjc2vm1tv0K6bubZSE2BUQHqFbcJI/sNkSOjcEsPuLlWxBcX2o05Qz8phsWqkT34j8593G0
k/fDug5nBQvQtqxAyyAeBjhpbbUXBxcaU1+etPZosI3lB4NnAm/2CLcwMMEt4a94BVtMeaW7cu4l
d1JrcI6NEvMlj3oZKQ3tOzwr7hKR4RC12Y52QXvM/WllVMLFeIvKZMeWeGPffNy5dFLQdHstEnSJ
gC1yuO6uwXCjDQpUUYukD7V36RalCsT0jenJF7Qx4DLK9iChWMNi79Dh2maly9uc+1fkmgE5VOzZ
15/6J/6VfEYU+eOZTjYvc4kcsRmj0oVqw98SIFLmvqfG610EuLwyDO4EZ/KDEcOMwbjdMjT8jsVP
fx2DLiP8z2VxZByjFtFw0UK0K47SrfIPrT9FfY3HfKteaAfxS6u6oy8hvcjisFDOosZHlbNLPtMw
D8E7fqixv3JKgPv90b3pDuYm1FwVG2C1e1DDT4f0tx0j2lqNvI0vTaRzz+Pwwr7MUCM9H9Yveq3p
hS8zFZ8ysy6Sq/6VaPEjRmZN1BxbdDoz0yXejvyQ+nZHL/dUMj6iu/p2hafIdkZZeCTFBFFXnYUE
/HKicGd3cMcM/nCZPHPlguajBJLvI5crRkXfzU8TsZfUARsL+wd/Wvpt/tqAgolfN33SBtgRjgqw
/U3+XWTQd5Ee7hTWKxVLlCohh7jNfYY/TtOIFVjA4tsKkzSJlY8dZQNkXtRSH1oRmQHVRvanIjjP
tlmE9NiO4l/jT3vntyH0hqCJGvizuPOBX4h80/UdgIFwftP3QD5MTwqLSKhaGCFyjDsfphf/qm/d
rcUYirM0eIdYEmqX9olFx/Hh0rLZg4CztpbPuIB3lXXPW6bJYcecL7oCuPqX+qQPfvDATgGLuuc7
yG/yGw3BNJz+MQDnDvP54F75XCCSILzGv961Zymk3dEcnVDB8o2IOeC9gghG65tVak++yweCrO9x
S79iZOtccNA5BKtvXKbbI0o+yzD+1cHlbKfov83CjKNY3CM3velV/TFJdxwpf9ffDFiAn/Mj+Agg
AAK6UvWaJS9M8/ESKr6qHuo3Ogb40NI/JjgJw+stbTXR/qHZsRN5Aa/IRyTDc/w2P8C6IWG1Y2QV
lodFXCt85CjMei5T8PCXex9OPjeVUL1MREBQlvL0tixw1HLXANdu/cOyFTrVoPljDqDuU4z5XIVl
aANb0XLDdsVti3JWiZQ7jT+on4/VVe7s1LNH/7B1aBKxTfCYqcv+ca8LD0/aTNU/vzIknvIA4RFm
GdifPMAAxZXG1edA2fPupH+Q7I19HMmXHLA4wbUEBUYP9lpSMXfsOUuQ+hNSfoEXTqMhkK4IkRGP
gls6THDhgu6WA2DnWBzFI2+qouq9/rBxMJ4a6ycoW7pDQitGka+BodffhB81qKKFuoLmCbDqDVQb
nmOKAwrXZTceeE+uP04akkWfh0vyXwNXqu/NDSW35jofRC0aBOJuO+q7Ppwvj24zIvhaPfaENKTh
/LhPN6RLDCMTknXZOJhyPCL6wAw8AYMQWcT4G98cbXOcSgvaDiBzPCpsOCCzGUjSuGOnQ24Tqded
jf0ctbDlasCzY5dSqjwlF0cYhX2KZuOVrG6GP0zVxyukNxYzxTrbQ/zdfttHqhFQgJg6nY3xtHKe
uhQdMtjle3r/yqki3OGoe2Yg7+eAcAIVeYPbUdfxNQ1ocRuARW/K13JZ0GP84+I3dqzIDU3c6Z1v
M+YhJWDMSFgmRHpHw9WuoD/AoAM5YtJS2C32t/PDlsVVJr2lHzxSi3qnsFl2LRaECDYD05ozNJYf
jscjm12HUoxGosePyTeYeWK4C3KLwkBDJjnXhwL9/WNTXJJfcf/5NenIvxWshzvfxWERUCwEaL0i
42P5x1ASQBUjj33L54wj4D8ib/rLyT7zUu8Lnwinzp1kG6PnXbBHj0lWjWIqeoDMaLwh31dAuFqu
r9vOWwiSK6mXFTMcoXCzngOGm7s5AcCFNmorzMosAcmX3/JD8Sl9xCEiRgdNBs2Nzfg2MhIa9jOr
GksK5rd4G/c72+vwvfsq2xAk71+WAfQAzBuojCPLTy/GnYrEuIvGJ9jp3RJw/AUEdVG5cl+PLK4C
QqAfOS6yFqLH+UyFsXDDcUp8LB2qj/Ky5OHjBoXYknBhh4wNNFw4zVN66RDqRwaGb7wPP+/MUtpy
e5oqn3O//1kv5cH+AQvbG65DmhKa4ItG/5ocEtwEVA+p3w8uTnJRKuCixqOwo6wIl2i9vk+x1yrP
8lt1JE4s4bRg5CnWsUuv9LREA3Oc07TR0Jab6g7dy4qL9cnRfAQMbJz1+0JevIukHfj2f7MVpjsb
6HSaxKXt7ajnu2afECD72K3FZ3o2X1QiNplaUPozoO23qPSlRVzmBnS5l/aLr997Y3bwz/lRfzYh
UzECY3kqfo7+ZRVde/1H78JG9Uf831Cy4RO+AfD6Rz0y0CF4O6F8yLiOPrFFVXIgTmnwY1RqwJTl
Z+y0xeTRz+KNYi7KQGP7OBMi0CTgqTbWybnxdTp2pZ0SOS8WjQ7JxaWMCJoB29f6hlK3DlHaobO3
Kei4l0cMj2fy58manbflDgUlp/Uo+JDudfhi919gwWByYCy4pUKeKEqR1onhHekjeSrmSGDIjJlw
RwAJW/2rj0Xd7GybFRn/tsLZwBvPjJqxqaif2C8tJD137YMKB8y4a+MSDBP38dcCOGhc7DsmEY+S
wJWSBdLx043udfx8IHk35j/ZZl5Ao9bW653ECFhZ3+Vvg7SSkUi6o5L/XRvEt3+ZdqHeddA3Sy76
gKTUgdE2IEI4757kdc98W2HE+lzdSip5yN5HNNwR1G6W/o0hl1t7isub5bxgcT3Mh/Kt39FH30ju
dUeK3nb22nD0Gjelp7KpORzLA6j5Yit/Gb76lB+YJoYYSRENKt+Pz9gNN58TrxVe0hNPfvKS7qCa
7gZXfM3Te7f55IDkf+fnC7KS3XVD+2erbShr+fsdb8zG5LfB8eE/jsG4l9BmSIzysrPu4ZrwS+/h
tiHUZn9x+1CKymeUGeF64Aq58aUjEv6nq/dMLbcrg3jz/Gny4AfQILerR3niI+d2qVqQ8tD82P5c
lK0dsNV5h2LzPGz++5GSaPkDQGDvZx5xoc/8mNONg0P5C53S1tzc3vuw+fh5/jxV2+jqIhLnL0yu
e27dLKFuyzzjKf2qf5Ff0KRdbgp3t9n+0Q9rqL3b3/I3rGRr3oyP84IxN92gkq187Wd28WXcrS/F
G11KLD4BakYuc1dk3IcXnURgJ3zfgrm4kFy55aN7vyxshYurbMfQ8an0/Ate1dXDYrsjMmUPRQgv
FOG02ROo1K25RYu+eVs2Pz+fypbClhEk3DAfXUSwfjJlqehlHdcALAkaiW30Um3Znzby5sbRQ2XE
/PO07uzN6bA5Vym5hzvmXrHLyPtnPYFDccmG2SzbC6vpaAdcnd2KuC1Uhhscefw/xzTbGcN9Q2HO
T/wX4LVwAMWiEZO2wROHgR3O6bg3XeegaDsDJheGh81Ms9fl9ma+KjNeUhKMPD4NmStIRJtwu27I
owGcDd/ASQ75nhSXrqeAwEi9ZWT2QDPFxPJmPDVf2qsTNDuUatv6tXunHCA9jPAmBObJW/6PwQ4U
Qhcm8t4ITVc9SgF+XXgTlGt/5vt6Nt87oiKIvZjgQeyX3XSYDlwdPCamXhKSjrCXPOQjCPb8O+aV
6+abkQBHE9pBMgy2hES+zmgo69M99qw/rM8MpOq7eo6JXqM8MJ0TRN0NXwWOy7wxLvbncGxpkiGa
pgDkJf9jmOD85tZO9YlR+FlfwZDG94w69kD6Ott0RfmOYEvdfCU4ZKk1jtcfkkbm7W+nvt6ne8lo
+VXt93AQzwpGcC7wm+q+om0gnYStCru+Z5Qud+5Wwry4AdCfT1/WX9F7XB70PmTSrHoE91G0iiqW
z9xNp08uoi2tsHNuu7ksuhE0FarWr/+gew6fqMvpnUGS/qKONaIRu4AroH8Mbghk9RDD2MR0ocCi
Y7lpNqhxts19xWKuC3iVlgdtt8P9W9zTQ0J1xJWB8oqOe+86xwkabc/Xchmkkw+AL5jJK7db6cW2
/WQ4NNLn1Hnj9JpWl+xEDQ/ZJGdrONIMeTaOw52tkbMqZeF2W1qUA1ID2sjLm2rt7A/yNo7C3dCI
n0UA/TkiQCa/J/1JFjMDj4AY0nQwmptW8YrQ1BVqROuTaIfyFO9rf2br6td9+sRY25v81BPx1lSo
jKEQQHFqQKKOXbrX/Ex0QemSOISh8NYHTANc/o2/mj10G0iIz4jKmu9qb4YM7jEc8W/7Zm/+Kifl
pL7Jv/VROpnPdig//ziPcyr2SG5Ph/5JrTbGOyFLz3Ve/HDLM/5pdLfrJ9EB+I2/mnyHFZA6J49x
scGgcXE8OS/0gGokNFAyQsPZjd71iefXhMDiM83iFOU+UGLDKHcAUZhonUkJJBSEPp/pzT854B6a
GwjuuIKLuA8SPSmfbrxZ2pWeYJSdEn7RUV+wPIgENKo9DEk4fojleeBqI7HC2RS3no4OKjiNhjAi
6g1OdjfDv8vuwah4Q+70SN8BWJVOZ8LHOU2pRpZfpUVw8VsnRLGHhCk55ZXHqegQ1Dr6qv2OcqPW
XUauK/0VyJwKr2HLUEwbkY+6OrsDG3Dups6L7fzTupMtffe/HP5Z7SPM1h1fB6+vwtF9nQhOdW42
CZvhTF+DYSVgry9s/7T1cJ8anjubLvo7cmEOMSUvdxLqpk1ibn54xQZcW+DK+Px2nBM2j+JH9WFF
03k96Ga07uno8tyAVZqI6NtxKUPyy1Ca+QVNo/hlfOZnWt+QSMtENu+s4alpEL3TgACU3p+pKOnx
MZwURdm8ExoXXJlC97qfMi4ZkM7sV5VQG6Q0fcVoUOEC6mgwgFNW3eysz+l1JhdV8RwnD7BmO9iN
hF0Uf3M0QvYRjh5BeBrzYtdgM1YmzausLyOJ3yWHDArGDM41Dp2lEEqGmcpRJS+1NkfojSspuHho
Z4OktCtDWE4cNA146ai7KemW/D+xvs70McHiRSYA5T55upmn1T0QYNg2LcAHJPLDfFjHy8M8KnzQ
2XgQwjCzHDc5k29AAHipkWlTxCDStOVqq9K7b3u6h7qfo9dXUS42SMcNpsYwU64FkaVUjF0oYHUp
/1GLH9iAdm2ThJWueh+KxCl6dTyQainqW4eIjx7aR5+WdBrxHg9BmWEwouR2Otnt5/y9bn4ExqZo
tddEIYUL6Qy0kmRNIAYjwMPxrmWhAIiCXgxVRduPGY1AsnKvobDySnSMsgedOwo2SiypiISbQVtC
Ag4MRxh7D4bDuN0UCcB9dm8pQQUst81Yz+oNM5mw19pr86qlnK0GQlBrL+SvBDIC34RAK53shVRh
NoMCEO76ToDe2nxO6seDNHQcOAlohQXkpi7te7bGK11yXnmP8crIvsGleXPDykbBIuUfI5ePuf7h
rYSRI/HJ8Yf/44gCXw6EEbPSP2M9XNAyOHyIZsPwhzacPgGUATD2YG3ipkACIfCBzkC2Km6e4RkH
3k0oN2oiL5FXFwmyIwZMjAAklN+IgMjdc3Ky5hYaupT7MCuH3lVLMCy0DOATpgXBRpkbg+IC1LLl
3UJ2JIgzluEE1bX140n7lXhJmZPuNPxHuSbULN8TAgPa3On8JuAtCwYWCXa9Y41PHRfelXyktO+e
lHh+AZc5L+jbZN+BIEfZDr2xQpDETsvazL9rZhB5oqNyMfGLnbHjK6i/4bthusAjHBv3ilO0llV3
oXUnZwStdPlh7tQnw6mp5mEitFXqSwsUDPrNJaGbN1tFJxrTe3EAYmPxXZOzIBMOwBq4P1Y4GeaO
+DVr2ujaGeYRhDOBpgWn0Kc+pqqBuoqfW+V4Q4HFmw7EoujREhv8JDHc9uUmhCyCsoushuSMoMcH
IpiEAstcMd2xiz1i/E5oLDm+NBpOYgXU0vOjBDOKKj7HqJ5jR8sw0vJEPmgo5oi0CuztGZoynnu1
fweQcmXtFQXHJrQIgT0pbPtDnjACiueQddRxTkP4ERgwcNMrjBkH4Umu2ucpk5AY0KOOG8TSGNWY
AkF4mCW6QMpn/9zjUwIHG6/fLTQi6fpnZT+cESACV3xIMkmc0qBvkZfWs41U0dqNxrsQtwI/ZEkx
63al9rjQE4CIUryWxoF7b6aFyWodY5osubx9mH7XSp5EsCBPKfoyTbfcx3Sz+A+wiBpqJfyBc8yI
FP7q7NfApOLy6uqi+NGxguHIIAE5dXZTH+lkdcjJFjshduINH6HwsvQMcvBtW06OKfsFBrjwS1WV
6ZlWiyaKRa19z1p/0AD5VRQ5pvScsPHV9fXAH1OxTAxMoerEBHQTBxInHC+9IzOJi67DVY6b65zR
AjUhtxpkrBCqGlMyyfEGJFoKbP8Rs+cwpUYAB9cj1rnSqx+82JytbBjeY2ywKzXe2n4BncMgZMKS
iZFuEAeJFoAdAQPSAJvKrIA/siyVf8B0TSwiAlDXIsDFIQaXAIXg0KTvyZABpX1t5+LYED++PMag
qv5BQ7pye+UPU/SiCVUbJMG0sWQHSFiMnOYqNg4L0BgfE1FWtMpaKxTEqBEFN2I1E6tsPNnbfJTf
gSU0fDz1JLOAbyXvcdOwEmDfwUtgb2jYXi0m1T2gzRh7/1IMwGqOvGr4EkKbvTRY08kgtSjTNQsA
2yWl44+ctlwmhC3ZBlGLsCEben2OdX1bCnfFyoY/dT40SeH8t2jalSq1z5qGKl9KSHV472y8L139
8mi5EKnZ03g9L50QPWkCqGeJBw8WEJ/Uf8AwBbWT3lMAeYosR0PF8AnRqUL6rcbKrFpkKSYAGQ7H
Dhm8g1l+Ui2C7QFx1r+tea5KWjC4uQQBj4bNav+r9OZLYKgR1dOtzvBHX7sXhJyDRBFDKaEDb/i/
w0XW6RPTb4SQAj2cSRHFgCSDGFcRphq4zpzWi1F/dAfh2Vwy9C1lcjYWTDEZMcPY9THP1OzmsGBw
Xeu46bE+8VmoGYh2ZzPMCJ5h4DeoMwiy6Wu+4oPZKB0WDoM+PncLMi3aPc0klJPxTmP8x5vbY+SJ
YREJ2JxYuf/9fXkZEMXg/wQBlyFuKxlp1gIQY3HM61zHYTytYvAJhUugluTiHQCmYEayzxXNF2lX
LpLOgkw/EmaZ6xPu0HPFKiFJsEkJFXmXxZ7QSg6YP6u04FD1xYckZKwC+aTahTf0JNhB+pfQEaOT
FVFZHPJdDZRdTA3NJ0U8rLlFlokY+iFETgNFWp85jm22Rwk7mWBWVCjDVAFVgZ7CH1tpjahXT8V4
iapTLcqbqnAygkjfCfVkCxjYwJZXSe/zlQnJQGttpW9uENVtsmRBGowrnBNp3Dqx/t4zGFCYb3KM
Yv2bOqaiRIH5TKC9YiSEedw5snbouZAqKsMhI0Qb+h8Ko/sD14MjUwQmdGlkVc6tyGusf4RaIBZg
g6DVzQUqZoJZEOWpAjYzqNUEccHGBS9IokSI6sIq+CkjEp0aNXSyb5jSWPg9Bx5Ky28VdNkFSH2F
rTB7AH4mjkxS5ENiJT7+v6GHgLHnwGoebHKk6YmSsESiHC8snPGJG0EtHZlkcioIwhtnqTBcgOdd
qJtU52ZASxSgK4CD9kwb9fRARW39K5zvHN3hBJxU6IjZJESNCQXo0HZ1yOSzwMsV0/9uHQ2tL1eF
4pgsqVhinAmEnmDPRJEj9MzMYO0XSjOHY/HqoGFi1M2bOMzlYYqHFwB84qCDFCQAWP+pPfMiGunt
2BzF5ANMtrS3ECpA/fCL4XGcje9YPWRou2OENNO+gVmlaWdoDj1NcYHkc6rvDAmm5nxIDUin7JYr
WOnOQFkaIFY4SR0uQx/9XvolKIzqk0qrJ2gAVehMui6l1IpVRWfUxC6WP5fYMrJ8XyKVk/AYXPlI
BpHjm/BOKyPurSGqV07r8WNtNhbldkbR1dZirE2/k61vjq/IcZv/eBLiCBgd6lIsv0ZFIoXD6PYa
Th8CJQtms7aIVUzR2mnPJYEVIueivj6iAR10LlOQ15R0DA8nZr10e6ZP3l1yHESKRb9SDoAaJSUZ
nfKjnUnognX2QDyKFqex/2yAPbBHGZMlwzPIfIG6zEiZBRUlXL/Uz2B5NgAje+NPUEcl3Xorli6c
iz7IWAMSupiR7LEe4hiy+FnjkssCXer3VXuqOVCQ8OQ2ZD8kjcJN3Ym7HsoOJk0jHT7ingqEC2Lr
5HsI0AlzSdrbFIMPs/Pm3cPCPEfJRWgaHEZmEO+Px08KdpAFteSJL5f8vFyEm0zln6Os+QLwPfAT
ZFVoo8n7r6ISsEbrNsvjy8ohJlEf14BEZKzCfGI6cmGpZ4pFfO9jsKG7OdnLJHc8H985G46VHlLC
bLRZufR6B65cQp+Rh45+Kig7Vnyw/dPcLvAkQB2QqNxhiorJT/m6YpWpGwZWnY64mttNnwYl8Hvo
UyU1ZZ+beyMdfBFFoZqzv+iWZ4mzJF0AQypp2FCMY8GOsUULsIsjoeFqCTvVOezTPSUA3upXFZHo
NKEbIAjkqmuc2PHTKgUWZmEcnXrZf8/tGNA24lxhTfKIFxBZ2moJBYJdm+e9qDUbW43qxLpky8IL
3JYWCEQ854IJ+L8ngNCrz9yUi1gWrA304QrDQwaxPLN2aGNnQ5pa7uBPeLw/k936xHj//7nEOKjF
8j9cS2/pzxbTVKKubZz6w4oXaMUkmp1iXX4D31aQ/aX3RxO1jZwlpBb2PPQmD8a/Kr0eBMQQW/tz
VyQ1RI3+1GqDS1fOALaSqWsEgetZTpxjjr3Y6NMz+wuKHovCRyQiiH26YNtW2xdLRS7HoSeTsiDZ
cdTOBk8EIGCnvfcJbYqa0GyZCB51IRKZS+eElKmbklOWC4znrV4sP+fuLzMwFuilhAWidw1NNJKc
BQpR4GEqjnV4CwKRPk90ehCOsLsKqsk00q1jzmKidFDqwKm1vah+gFPqICeUun8quz+oFOybIobG
Blk+Q3hsE/pN1HdL618n8wRYgRSzijZJcs5BT4vGxFITqunMGINgWuK7GJcoK9kDrOveYfyEgYQh
23K6Fs2O92sSydUqkISVjhScAmKPtgDvdlOZhfK4n2JzZ4tdH8Jo9bLIGHWYAo4DLefhheOgnUsP
4hHOsSu8jf8h6bx249aWLfpFBJjDq9U5qlvBsl4ISVtiznHx688oHeDiYuPAbneTK1TNmgFD5x2e
ieKvRmkJl4nsaz6N+B847YHJumm/2/Qnil7GBeQU0h2smQqZY6Ux+OHpehh+UvHwT+zWJL532Mfj
E7rr1MsSDcfKPlM1UJz7f8bnUFi69MZVevYK7lXKxqL6SIcXc76IZKOkinXw9BdDRa2BQ1F3W8kv
WnC4Fe9M1HRUJuwHREiWx8kSo/bDkjg89+SX51z48YN8qDipG1py6wbvNSS3jOMwwLtfdqZcWira
cdR2ZfgWwLjocABcqIES6Ic9rJtEbzA4LXiy6pFGOp3zm+mpmwvluwOctHa2aKaD8pY29Luhi6w0
ZI4KQIQf1860x41JKrwJvGAt4bolntYOHSq6bmWTReVqWwmccKp6TWkqptDcWT0gmhgU+tjkz4K2
odZs8Rx2U+2fPoNb8qdNe9fawPecTLqv8TSL6a0FrYk189xD7A8UnP69aYXXjE9JK+tsgADJImCY
0/Q1FLJromCPAYEoiGSYcWJmjEWnBdk7gkXI5h+hWphIB+e55Mb4yUP1CC6PkfMfjNOS/iVT91iv
6ZvwXqK2dK9Ox6RNukfqgzIGuwGeQCk64wpYD/harRcdWTzB3xK5iVlp3f7nIVAcUfAu/+/kXeAB
fh3l2mC7ey+zzlgaqBQ+Cy1n0GYQxdF/Y9wZpf4uoZEPyuYqJlV2jKouL/7J8NE2TOgkDH0AMOyG
LZU+peIOR8BJNOA+RkftVdFzbWAQzvxSvSaU7cr95ls7LExBqvL5WfWc29CX4PAo62Qjgcgz0FQs
lopbBTe7YdAc4WLkp8ce+mXWLO85soCwOwjUKNYLKR7rRWJfk7q4TfitOHXzDoEjDL5oprYO7NGQ
0CCz0O8d6krWwbOU41gQzUTnZHwnpKinYYJplh7nVkNZSsD1eA8YCoXD3mW3Vk5zaRTDHw14ytPU
draQZ83atRntewO9u3UZB48H2bhjH54GTdt0MOPEYLHHpDeGVr3pQkZgW2MhsV3cstxdMuHDH5AB
w/wmoRZpEHEjSFQHgRMU3FsYvnV17ClLsfDg8hWkh6qrHcrVhHZmqedLTkRBg3HlvJw0n1qOClMQ
bFy0tTBcCZpFzULnQX6t6+AJTpmuo/qeTNAp7zvTSEcyz8EvHrOLrzHg8W/JNX6JCbd4jnArAB9p
6yBFNMOYG1qSf+mrV6l3WrKQjNHdT7BaxwnsQ7YC0Z1yMc5CZHIV3kPrcEFedh7J1A7C8pVzRFxb
Y/zfwnjVO9juUzMhb+WUYLSBwg0Lnw2HS4pXcQQKDyjtYxcWpOqYw/LhZhBjjIXwDg2eW2al73I5
ZS1aIBTMlJog1EQkIIlVjMGW8V+jHSOR0k7lv9m1kSf1ey7PGVTEbfE5xoac8XrDTWsNBieFVJo2
OdzaOu6dPZYDr1oDlUjZd6ePrk0WgL7exMAnxCGEOf5TX+E8gEw9KWfSQazHELhCjF3Yy0b1nrje
QU3Dc9+QSUtJLEdWNw1MqJjtpUZ0qLNdquWE3LLYO9AHXzcu/QTqnZXqVDfkaWBEKX6OXCIl0PeO
a4J+afTxIWjoWICTRSsOpEw8GTMftJrX0KP/xf9Khf0+hJ7otGiKQWBq+ooRzB9bqXLpgXnH14jE
mgonKJX7W9Vew5hE+QyL6CJkL09DsDEcOgAqxkM5ofqiEINHk5d/Ayo8qyCWGEUaZ1HgK9yP4Tl0
f2pEmz3jEUzxDpqF9SKwu2ndK73eoctgbU9ueVq07jJYH9i3lmRzEEEMchSXr1WCeWD3PAGiimco
ZfjIBE703BgBFUL+Ks/Vga4NB/Q+nbYn/hRxkOaML+jyDztGgMCn2pqeNXrXvNrOXOuMlH3yhuhN
mHf41P6SEJQS4uOQZOW/jqCaAZ2zA0sED7ysQK/cjvewK6n0viUbVf4OObM47wSj8ezW7OUUOhRq
e81Nrk246A85BnSxXjBLQCuaZiMOJICDlJ1+xawXVmMbQzrKNbsjbc24FQTNdCN9jA3L0bL3gLpE
DyMQf5n6z99whWkRXSynd8r3GaV2x0XKxXd4Nrk53HrXClmb3dJp+JB/KsLVsXLSDXM9JOZ5SA6z
gRm09z3VhP3MV+L3dMDzguQ7cA8QbnEgwjCpYlf1DsICxgCVTqpg1T6aunqrTP1s2uW7TfjhEs97
DNIgLRMD9pVBPvJhX4onm+3QBg4IzMk3wi04URxkIR4mC8+6cFOsEPy33NFAqaCL0FH3jYGtA2N2
T8dmbkBL9DZnBdv7txwDAhgi+9yG/splpLLAU7QzGRfB6Apee3QROdIBPANwMiL/89dKALevgsOd
SOY4OPnoFsWkuz8YHTMs3sXFJsyzJniGBrFlwtEkH5Z3G0IQs94h7SLf0XceU5vEnBxb8xIgnvMI
vMXhC4TEV8RGvTFb54SffDO/An577FCrRNyqE+VHMzbUl44SjaXs4GVcM0rPrNd5ILBKnGed3TJ3
mKy9uO3fKrnbwT1meGd8Arv/o1sBIQyJEO4DPMxJwkuHW10K9SE4cDPbUAojgnWdkfIKj7q4Q8eN
i4BNSSYdZzbBAcTeYGBGp9GPi7WqPuV70ADtZhYwA8z+jeGNbMeOSelgZkdDox7iBXj4EonWs4hQ
BiYFxPkWSLetcVzbMZYxmZvXNf+0i/hS7GndJwXOn6wzSOcl4JnYmzVQ5eWFWC7gCXJ5jGBsvysZ
AdcPUpEASMlGW5aDNnQknAWYlpH3znkXbJN0EJnze8XPdZNsHRliyzDSN+U33S+OvcBLs3kaQncb
+t1uoqdP53FTEykXY/KSwz8E3+2oqQObzYyik2XmsVd7Ijpwdsdo1UNPxTOtN/zdmMQffKM6h0Ec
7JibN32gXZbbcvCx6jYf5pTC6jeeYiCaMD70wFwdyPNi6rsU3HkyKVNAWkBy9cTdacCK2MWoyoGT
hp4iXvaexuymRh5cLPFVa+E5cE4I7tj32cqCU9oU+E8sqNhlcOdwf9A6rwvQ9ApUUFG7uTQVuYcA
t/Ie5JBx9OJZLAUHzfqYkvGJy2TWL2H9LRdmTVM81v5PRvU2PId6tcIw9en3UKCwk+fngtKblOpe
/dISIsDwihFOWnwG0FG4XhN/W3fhbkz/S9MAk18MlSBi+vlbzFcTV7Q4RPZYTNL1c9uRRMxTgEOZ
4olQo1y7ko7BXsTdzWpeAfmZFLGB+V8CSv8aTyqH02Rca9VuGR+7Kjljkf2QDF/V0O+oTzbar/X8
gyUeTuozQMziY5BAXyPwm6zzkGeXhN7V8/NnY/YPQ4PNMlrv3keXAlqQktCU+sz+4/HRh5eS5J6Y
6IOaIsEDhhywFyFfIaHgwoNYVc1zrX8r5a3FrUQMZU3irhLMC2nojmKsOWHAnbrGesSQNQz9i2R9
o8wFGn2U7yXPVpnYjHCYOWayjxPu1Yj2fhmw10HNGNyTqn7MEYZgsxJNXwLttP4jx5GgpRLZSG89
YDiPGI4LmysxjMJNPG6I4f6zULjSmlYWwi02F5FXEstXG8T4EuyWoXJYXnWxiKcUNJ15K51jCS5D
uTig9IyJyZEbwinRIWj0y916MeHR1R+KFDidOdfMpdsH0HGSW+xibDpgd0yAuXgoiFsMNm5ufyTv
aC8OBE3JTJdvr+O9yOnZo+BZBJXma8d4ieIG0DFxYGiDg4oW9PhZIUJlqaaQgphtrc3OORbVdDHp
BaaFqCUj3lea9u6yMeWx63q0xj1NdPmMtj/HhEyWfjiMttq2zAy0WnvtA/tPlA4SjjR05aONAgws
IengDohXMTkC5s0OzT8cqxQR8lI8d95wDpNE9mf0shdbsNBcf0y6g8GhK0Vp1f6E41oPli1vo06K
Sz6WaxVCl1AkxLj4FxmP8hNUD8OZjkqshw1M9DFbHoJ2EzGBZWruaDip02XBT8l+W/kPeWu9nm/z
rGXr4QzwYQbXWr17dCdTzJmvbah3J+8b14w6s8irgZTyzTdPlojUKQA51o+cYBxBgXHjobpIViOf
6ULr74HhSWHoTPtq8jBwupT/ERyBvMdTCEGodxcKRuS5+Q5D0j9e9q28fcBYQJabHe3Q9scB/fud
2QCXGPtZMUeFKlJFhMA1XAgvefsN+sViqhla6qTVjxK6/t7O8O+YMHFOkgTVU433JsQmOGs2hehI
dkGN1RWcpO57Uea+gsiLuSV1SNrPazsaViPmetAE9vPwQS48QQzhS6c1d8KfNYSImiQ78IgiK2Eg
rNJDyEDY6d176xtXDdxWwZCa3YvkuNdMpt38rUYur/Gdw+I28FvTlCyu+q9Juxl70doK3U1tkt/L
dNCPWEIJuSPxPiJKWE6U2TMP1JBssD+dl53YSqBB8c4Kin0GLpW1UM2ZVdO1N4726Vpo9PCH1qv3
CDlpMxLKbu9IAdu10U6+jhd9xBi4UQgxfbTX/QAtx2aVDqi0cAygfZFNmrDuRlSW9nSQnHQ+LeNu
/wJRcUboiulvgk02+w/kiCBLW00WogbPh3rEoIWoEY1lwU41gpPNWMNAL0vUNAKh9JqGQOrQBLhs
uc9o1Gar3o/lxW0xLtD0Y9YaB/F8Js5l7cRdytAUSiGYYUwxDYLT3hPrqJKEa1LfUJpkgAtdA0ug
f83w0hI4x6dTgA7K/IWYLmoo2TqL4T37fQNJrqXhfbbj7jvp0+dwKu8axjqYAOYT0zuoJo75wBG4
jMUmI0DOsxSnMImqrPU+ajfy1fEkW8N2OS24sSdIW1ubtFWPlAAsp5YYYZGJS0fywcgFbxKpIFNm
+0b8JYWFAaFQTc3vt5MK2wrGXbQEK89M5RrSUbqYOw8TExa8D2Ru4OlUaDEgeQ8YgXqnuOnh6wz/
KZagR5s8P+PM+5guQ4UfbeUefJ5Aab8rmyMb/lJu9xiQV29ArvFysBkJCD/JNnLkhvrjmHEiUEkb
PqVYop8srT5hmJzhgc7Xjw/iGzyp5oDp+94xDqwQ2vLR+hglle5xfpKfwKSQ/UMd/sfEasxORtqW
92xxL4le7R1OQGhqJdej30A400aYb0RXaBreF4pD2iZqdNGb4s/IAVVGt8r7L3F/5GQ0mmklJYHv
tVsVFFs9xNQcoxaDcwR+ZDO1+DVGHCQ/Li9EGRTgUNTPSfAXn4CKeVRBNg0r3f0WilHkEBGpl7sk
bdfMK78blLMJpwfciIOcIvKtQF+5mTQTEmrIte9319k8THm+NXVwY49fONO7Jk+GS2E64epD0WE1
DCqctwKCT26+I9ZFBqmsR8yMUeQvDMrPvXaem5q/4EN0JxH6ucS9NMQSc/S++3KnE0kySC5CcdAq
+K2QMwC6IQJSFjKTd8CwEGxq7psL0qc17cbueR2EM1G6VnitG7sxuE2QMctwQisPrRLnf2Ov+S0z
yQsnthO+MuO79bp/ami7R4y7phiEnrqznV+5U3if0mi2SffpgwgwEc1H8nAccyPG3D2PvK0h5iDO
6rMal75YX1flAu8HCzTWdfs2D8nDPz/X1m7hYKS1s11MJugtQzfc1fBAhCjUik4geQWA77r0ZCM4
sqJkjy8tBJoXg7yvhdCaQ1RYjxafQOJOoaha619ARmovyD9MHtzgb8qGB7HD1gSBNYnB8uJNE//b
UnuEPBOm8T87i86GUjvWvI051OKNaNzZP1Z0JCSdfpKktmkn9rIWdUFI8V3BsszMd9lIpBLpIqtC
hZh2bOyBRwyhJ8Y3p23xFKARAZ3i7NIoEaLcOI1wE+0u3vsgQF3MVDgA3pK3Y3OEZba1yaP3JkYN
VJMVjdmlvFmtbw5M7BIfEqrBvMFwseMciNLWCablgky6q+aLMvE/3qaOaCxiGAa+QlgQgHL3OhAx
UAK+F1R8QUL8Yco+IWJkneKx2IT+uoqm10HDvN4797jz0Uc0U0YpTLWJQW0U3waIKly6CS++tr3f
5c86kE5OFocimYbszMXCoapI6Z4OzOpWdqaYpYFNVVetelSzmNWjE1XJjM9hzdyhofQKMLaVNPbo
i7YUzg8zD7SxprrkHGc9du3aUsLMcf70mv5PriCH8U7AjLFxEaloP60ulhPz9zIYazfYe2C7IS59
CfB3xXCo4aYsbbZSDA7drlxM/YsGL5WInkJ6Q3T9iklUw0SE6C0javYcNatOPruRI+9Py9FlQh+J
ORucKjmEANtc+A6xMJ+VQqeLSS1EnlldJsLX6dErPJLrH9IxcuUcCvtnDiB/kAGmHBfncQTdeF5L
n2+CygvYOfgAJ7U66OgnDVj+XrDLG8xcfQ9pM2Q/0CtdX9tjLU23EWFy37xaBJJoy7tUVNJBd3iM
MYTox3AdgHiJ819rO2A17xpjwiWKDkl3TqzL2GgnGZ0KW84hizw8mjhQCRvJTpMdNV1DcIdG5oN+
dhh7pv01jbBm6ta2FzzwE3TyVJnf3jOI9QmeCPZPh2PEKE45DmGdsjaw3DAvNviIwH8qx1wGLRHF
Up9K5Qipln9eAgCFsyMsR5CVjUSpJnRetr+sha02MtCwaN4JTN2kcA5BLC2rhxZUo/+mfnSPbnbw
MMViyAge/pi2Dr5Va5wXI8oxKRq99z5NN7X6DQ2A6oPVsmKKuPVx8Ycq1zEIxe/K0PaA1uo+Vi9o
cfv5MNKMJFsLJ5Fg2BNoMCyfyfBoFnuFUZK2B/XynQNcAM898Uez9tjAxk9ABu5ViuEHyWBEuLzg
EJdHiMQfm3FDHiktpM0IryDfGYXAY47KvX9UOj75pwhdr7pQ6hNc1XVn9QxxgwYcfIIypIteWozS
Fa/iCODjzLumFLpV03ItXwF30/a1lGshfGLmyIeMGGUgiWj2In9X2wj1KQterSEzOA1CsHOtXcWk
ov435qhPD26Pg8e5j06Gs+P/t9OWzpI5XmQfBl8op6F7MagIVoFz9QiuGS4Fdba9xb7AYYF1dK7W
38LGN/BIwxDqmxaG+7Ap3FPrEQpw5Afq+xRFJyPPGduSFJaHQ4ReqPVcw5P30itMCS3vHHTd3j55
nK8LaHkEj0Nj0pLA1mZCrdWrIWFO0G6TYJNVR2JPHiJ/epKjoUXqwZUgUBnHbAi5y2vvGdSsMHJo
135JxUlH1zefC+50M8IESYZgEunqLDeJxuitm4aSfnAgSCZn13zNskvCljZxL4hJcNOkkMuGk5Xe
pryEslSeA79Yz38tohIsHa/aS1tMMr8ToiitbjNpDwbXT7MUO1nkqe9hGNzsi/nZHt+tErZ27H0s
bnLpGLe3JB/bYAjsWKOKN+J87VExS2C5arONXpb/ao8Dg5l74gRHLaaPxXk/TvJdzn8yVXu0hb1n
YtjSP2V8nCItKKES9ctom+NlX5BGXSiunNrBTjGFYUetFFE1u727G2H1oDsSs23oIUI1cBAITY39
lg2EKHIKZkjj5bjImC9yXophfxvvxoqZMa3ygr+VTSfR6YQz8Dm+xfRVAGmLK583zV8Ufzss43qC
+AIG3XF6TwjamgGgHDiUE94hEpsUFbjOWpLzMWI9+Jozccs0yFmMVSWLyzlTmpqgGEBiOiQQF1ms
ASc38x5TS9uMQLQMBq+1+Zc0TQYOTOIYXplGgeQHLjabQLhLvvklzq026mCbw1eozl3+yTfKMR2T
0yWI81NgzNsQpTGgi6wZIciMVev/OXmeOoZDtTGz+T+v8w+1keD6PL9Ygb62eAjd4B4gikEF19xP
iuBd098XXXvQ27vHsxEGdMR70arm1AofPWXeZ/6XqUOOrIbUYcAK6reR+fSEX2lAKMLssOzRP/pP
DgaqkEQkIdtOQCBQJ/h8Xof9WV4dfj8OZ8HcHshl0R9knh01b4XEdZn3Go4shF4c2g18mcQKL8t+
Jj/dJkxicgwhX+VMrtg8voGcF2QAMlUXgsIwL7BRq2e1dYUCPwFNMam2SYaWKGSjuwWEwWsR+0S9
AsV4xPNMHx4hhktI4THcQ+QbDNMWwATMqK2o3kY6jlaIbUC6DdfntMOhMHZgZtWHRumHkL2WO+ZX
AveEoYC8fM9y3wInfTJLyMb8rF/el/+ffD2atbZ+jYEKWoqcoEuJ61Kw8Oz/4AJryviCuxgPPTpb
5kVikZ3DsRY+lU88qzW+C82NpNLWh3jGsqpAVBLueQfPG5sP6kDDpuwJmzg6f2ImXAY1800jv119
5pZAMlCf5umzQE3qOJgbVeUxHHEwQNkHf4r8AZtf7bCNQCT0jCqRK7JkIFPN2m8qo7DpXfE+nvO7
rjWbEiJQ6iRHZrajukPV3KRc7VbbHsO4PSaQCxoP7UVJpxF+AOVoUHEWF4SaapK4ELSnKcwtLr+F
W5qBVTP9tdQnNqJRiaMSOJsQ6zymPNOvs525qQaSy6e/MjIdIYcYGvZN+qMfZKeOr1ku95a5Fpc6
HP0UyefVYWIoIJObMy0E/p5I2+owSYrslZU+dRGsYDKFgMJrzfgpGPA7Zb2BHHGqSTcYomnFZhHe
NCdvnk1Pv88/sFA9wogegmeGr0MDSoTwXl9sPDYrDDTcKyFEDzUEDkp2d8aiwWn9F52etcFIrWlO
HfxVAlfaQH1JYJNmEDalYYNRNJjoGItwTnEdAcZmuHhCfOFjYkBfrfxXFRY7P1r2wGdfelc9mxza
YtpagbxI9e4+R12I3Oun7V+mwb/AbPjjFX8tJP5WRyDdovZG7bFKXyTez6PkGVW6ibAIQvgHLUzI
qvRywkSXR2Rz5E4TQ7RqfsM/UrBwQz/TY0jS/F9HG75lgB9i5u9rjD7hkUsplKCIgox+dSTeFysN
M29hqHhwJLZ+q+1DxDMtzCUqvQontbBOuGdwufOCLU0jvXcoJ091kYvIhEIo52pNgUlqx7BkrwvA
iRPgk4YbQ+Ly36CJkemsc2Q6zGlGyv+E/Vxh+Wcm7V5zGbCqc2BBWBiR/apDY5g7J/ShDX1Zv2yH
44Jq+iCMrCXgWs0qF0P8+L3wg60QXEeMP/uFaUNW/yRwuTX7MpRoAsdvuf1cFmfd22AwxlrH2gFQ
eSqi544daqVQAceDOXUbA9rEMB8kksui4TKEHZMQzKEBcIlARTPeBoiwzJB5d5ROhBInnKYdn8b/
ZeG866z27I3LbkjgrJgmGYvIMsl6LpLorS++m6Vdm82yVxbQs2P2L1RZdJJ4n6OX9wSA59rTc6hZ
E+0o9xrVmdBqIkr0WLB6b3jw8DxZBAu5I0mRF6nzoOwv1mPe4MobgEzJpCjAYJiHzN0Mivttc//+
WlNqxWlhtbUAS96AVxOcliE5VozsZIF6uX5KfOjvRu3c5sl7bTR1m0Oy6fIPWdAaERPof/jUs3TV
HHWGwjhorHcqeq0bqGqcvqWw+B/6oNtOcv2yNgKLRPkZgTA+1VNxN7yLDAT6n5SzS2gsRYeEGDiI
4Btv5q//sBTsf4lZ7/ijiZoZ/ONtYUEv8iGKQwIDbPktvrgwksSF9Z2uQkKhu+Fr1J/C177YtugD
G84JfAPmwieDDENvSvOMqWtMC6RnyI5Jfp33ZYoIkvNuqvTVnNXradyHz1hJwzGL7r9DvPCRQ5vE
WbjnXnNRlnjoVQcviM+tB6FAeWhKvaOa+h+/NPLN5Id8SqBtbGNgAEYKy+yrL8DKdTAPzzwyBR06
t4p1neHtoCePDqBb7//HsGfs80d54gz6lUu2Dg/eWHzGjTBDqcIDmmqu26Ij22Fw3V3vj6u4eUuG
Swr9pbOiqwkLn/rewqumIXJjpDppYzJXKga5wXooPxbPZ+37cGKBNres+XPzm3OBeAdD2zi5GhP0
p/IYu/iY8I7gTcs8o6BqpTddLhHCApf+d9C//fmv25rrqDtL9JgxYNJie39K5JsWcSs7k9cBr9Sa
fyq7Wrc9ThvqRjuG8SJ+P4P+wsbuIM1D8DSXFvNTglqq/KnD8cPsbqYTEnXx18xfs/EpZ/+31AVS
MAlXhqjBf4NpEreu89quBkieUWGj4AxnZnGiHzEAuR14QN7KCJ1PLiid4WIgFxUeqnYsLBBJHKWl
lJynoDko2Kw+rMiC0oda2uBC1cLsDOeuZjaBzs0De/LbmwxHchsfd3XnCKBl8uBUsBRWQZi9gy1L
oJxVEJrOKF+OZ6NguAwSan6ppTlaiUli2lO1VHiMUgeUuH8Q2oSWuj955nxuEYkKA6uDUTveLZ76
jGIj7DCohssE5GmCgjD3CjBxEg1NY/6lQJKfMN0LDE9ohjmYW4LQKFGD+r9aImegPjlXt8FCNf6v
8SqUIvBCYeGob5lL2HSkCxhmFswrfLrPjb5ACivWRvkfCcig7BReTfuZm+om9a8TZPsGiohW6fD7
kKIAQtcjXCqu0oka03YTLCXc6B9RDV9L8lOn8y+LMhtfE0CidsruZnnU8RICeko0kI3iwxixJQjJ
QGqmtbzLuGmu0YLUu065azxr5AAm+zLDa3LuG7xkkDku7l6v8CqwzHrvzMlT79ePoM7cR8LbloAn
F0zC7CldMojDRkodJ7eZFcXbasBUhI6qd0sYh8tDNc9EtOC8Ngzlz+jSIgb+UwAS4tUTrCp/bE/z
QLgkBldmuRkocXKF60mI2FG/BvQ/6DWkgDQNhDfJQFduHoupPNZWcmTqh4OkGTxDLj0kGvasS7Tx
iWYTjM2NiPvpw+zWpilllBz3E5q/EU1eh89/qxE47gWvMFtuEy54uoYZUDv0LzIZSqb0XnbGj+5X
0ELnL00F+yweiUbWiMdxjCOw9yf27wRAgDQ11gTHmm9caBDVmV/bSGbIHqRyLUSzzZLLsdBZ5sNQ
a1zGIzWXcxpdn4Ke2wdNi0y0k6LHX4FWshw/0x5iZF9tMi+9ivP14M2nWJx/SJ92MCQoAdqdWzSF
R7m9Fx51NTikMoQfwpyBWULnLpyzuDHP0ZuOYkunYiDgCzKegyt8WX7H4yUohpWNnhKmjV6bK50Z
4ZQa+2LKLy0QSCPh5EkgtKrKZWQy4WYjpx6KcjO6SLXFATKMxJMwTGJBTGBhLbWBT31mGbAfg78o
5PEtZ0htnH65Voiyl6W72JHoTstjl4Fm6kjaItCopktwEakwGyP57Xnxq3Vt4uxTjYP9Z6RvbWi3
59HaJqr5r/DNp6HWd16Blwbqd1RNqBXHXWMPGwtHyo4vKWFVRg7jqJgulSbmqhAaQoEMZhtV5rNL
EJbsyxiCj9bnrJ2XGV4xW9wbWinV4/rJj3Gh4Uyc68dO55Rp9FXIcUTMr+cuh248okNtydsr0/Qr
t/U9UvgwHm+KJELlGNChUm/nldbrSF08mS/lMO0LKMUGXYNDr0uWGdPhESdM5aJYxkYCZAFViwKW
r+EL6/O1XvXWUxjh9UX5sUyAC8j+5lu0djTnNmr2qsGqlgNXYhKFJiVl34SDjIHLGyfGPNT7ActS
CVcc0Sl7HhQcI4AH22f3LsEtRAaAXGR2ROb3dG+xKE98iLSIVwnNnTKMoc0px9YU5xi0CVUcn22Y
IU79pEL7nTOfu26kJ5VZfe0vwA8uxlfugZIaT9X6NqUgNt0ncyE0C8TFJEQWiBqHEqtDNZAqzFsn
zKoYmCLhnz7AWV0rIE0+Q+OHhzCjEBJL6nxLMoONzFx0QyljIAkfJJdTCqS4vRiYL/JfIuS1w4vG
qWCAOzYS1hPz3TdzzU86OJiqiATGzV4Z5fMSU6wrpnqjXB32zQ0xqxRxZoL9UvZHMJU8fRPeUoR8
oQ6pxCrvN64lnlCzVZcAVBNAVPNB2fJhI6wPxd3jXysYqzUObRIY2lB5SdRtRqe69BP05e+wOQge
0GPT4XjXPEZhYvzJR2xIdbz/XzsItPiOjOq0Nb10ndsfHu+o61+sFKF1sPXBfEoAmQBTc2FgNWH7
ZHZ/NO2TeAhY7Wr8K/zUZcBN9zgDOvitfsxrE1Ua36EINehzwdGJq1cdYSV60RBMvps3sRhZwZPj
qbo0e9lAd9mc5uw2c2faAcTeEPdhoYkKTYPpU7mS1fIrpkKDIMm0BW9ZR4Pi+CXHaLOxW8hQubsq
PAvIEczsZTTeWxiFJN89LNCAjQ66JqNJ0yW8lsFDo26W+aIQeKqZOVI/fpBKgc/0d4u5TjK+h2G5
C2jUHftFVGtBdHXhOTY2VaODKiloyMgu2pQqJIKTvSfO/URnKwMgkSWxTRi9yltZ4MaZwG9t5pPX
ihbVmiGpdJJ0cHZ4ZDTmFNsRpYYm5U15AyY0Gsb9PIrAJyiAxqrhKuyPfIVYL/9M/kurbiSoe+b0
BwZVkVWrHK1sd4aeiyPiFyDgSp4c+cYHM/5CD7hyInwV+TCh5nWYoXrYc5vBPfT9tfmFPP4wa7DS
QEF/iZRu8mYJp4ef+UvmR85rVWpnRXjKsuOBVnkecLoMeCcIedOPagJiBl9LHVQHuBJSTyjrpT7r
Uu4iVcYU3+VKn3c6W6muO2z/CY2gcM6D7QCorwnzo/0sWu9Wa+lqhBiv3IURXLqTWCIhHJVhTRep
75h5c4OVWAgQFJLjt5z8LKLPo7l1+nWx4KzxHDfbxlsbdEdqBOtvd5Gd7XGYMEIpbXkludrHCP27
efyvD82TDbNeW5JTrQenkLliZbg4q50z3qNLlzt3wz3HdJNKIu6ekqI46XB2CXyUQjhskk8LveDA
EFA0UToTZouBnWh3HAbSvg2lmkzIMjC45Rh3THCIp+kcNNbJdHnNhb3KJMjx2E0+oFJ6FImD5vuf
fdNyjyIzaaHnFMHObVxwcyp5znBJNRZ/Dxp45kgw2HyAWj1HQbJgeOOgNAcLrnxZkcM438OCfMag
3rvQSthzlbP8ixdv3dflLtPHvxN3RVxD1U0DPCONIz3mmrup1D9lEU6c5ex1q/0c4P223wqUAlDZ
2msg5JyhIcopwkjAB7ti2Awcs0VI3W7M86WbQYMcvJzY5EKhqgBL9zbsvk7Xdj2T9VFH5eu573XB
vx7fpvkWIEMr0vqM4qONgJbz//yEjCFKqqHqN1Y6YRazkCLPY3aHdT2itqUMysErKv2/BuMrUjOC
EmPRvDiz+Gnobj4cDTlXR+QWHqmziPRFk9BrRI3g+2ZZ9jX1AJLGZ8Ff3dw9Ni7hlJh6jWG6NlP+
GHI50nPY0fxewdREiZiNGyMhuxfmVoUiqiZ9zhKfIyhTJgB5h41VBit3hCpoD3chm8qdH+FISSCl
KseHyQqPc1kisnOZgNE6ALzIOww5w2VqO/YKghT4jo52aKRMt67BgBbQ2A+t9RP57UqFyc53MnI3
WtJFwSYZC+AqUCAJrrx21bbteeCfFyl3jP6qmr+FXhAzRaysceVwrM0tTs3jkSk9QGTX7PGXKe2N
AcZJxozTHAUPTFG1gzbCyWD62cJ/nuGALgOj9AwtRL7xrOfCA36pULdRtekTOyDBnmfBz6G4e5H5
6FFkzOkTZhZrvWyeYF3BSeBE4oqRMkRWdU0GQ5U0q1GdDaPcOABB/PMy9pLaEttyrDxXSnto2vil
xj7SkTxc8jMSvPgju1vJFx2okhXtq5BO4TLux+ERF0LiidC4QFhD8mCU7XbI8YgP4d6pLF2r+W+I
TQ7PDlJp6pbvs0nfAlYHteIhhVmwDLAffPM0ttFtpHSedGNjTpC6MLbJWS46viq+35urtnEeJoRN
ad0T/M2QH+yaPhIxEq69BKz4EjIE4jI5GKQLCkQYz5idTfiKaC63cevhhKQz3CdGJawebTykjXiD
5hEYCXNoc4AMOo0nE9MWL8P5Cf5smZEa5LHzW236V1nTJk2Zc76rAbrKcGlRCIBroOyFvjmABUbz
RXAc2s6yq79G/38knddu9MgRhZ+IQDM1yVtNzkFhJN0QCr+Yc+bT++s1YNjehTSSyA5Vp06AFhmm
2lfiDju1awIYKz02yIXbvXqOsfZCDLe7U9TLywSh0s+J3LDX0EjPBgHKonqfYSxQk1B91GG81cpi
m8DWBQGJ1l70yES3LQCiG6gQEQWoDb8t8izlktZoeIxy9nFoQxcwzOwgsCKl9xDdFTPe+MCxNrTv
BomFQbVQK8RLfsZuSTbycaQuzkJj62uoi6LoxfeaLeyjvdWhs8NQPG8JDjCNtYmezHSgVaSMqgL4
7owoMUrKbKTZSkyp5Wyw+Ad6jqq+mLC2WXHy8EhSBOcpgE/Kth3/jOAV85fa2GQNVphlwbAEYzEe
tWqluLpbme5M+MG2CmeY/6kVEoJAlJz0hbXrWxvww4R0I49pdXTSH85PtJHqZyiWA8s77s56ZG9x
9ah9Q3XYFAov/XBt4biV7AdVwkbMrt103KmS0bdtdJWOcWyN8hT01XOattxkOVgnvpR6vLzO4lZ1
hFIWN4tNBBc67D+D5CXVxx9ZwEjBy7l+gC0FMEhFaj4TU8Ui65v0tWIP5nACTNxm4URgIJrgXwl4
RL8iM+M6192qrvVXP0cTiGwbgjwiJDe0llo1b6fhFihWGQeDbb4Xs4R359wm7GIxTGD2BVxzbOJ7
R9iajrEBpqwKMexHc5VZBI3JDyu/+sScTkziLefUmyw21k0FVG7OA6Z8+rIjc8Bo+hd1Jmdgop34
hiSH/Orv1/Ob93JEiOoDvmHsxViMCn02+lekJWf+XAtqUFlW2yZ+NdvwvZJQF5lQGbfRwiM/CvYW
J0gNhKvBaCxs7wokDdkJJJpuB3iG23au7E84dLjvhV12VdtSQa2y7T9iC98qniy6VhPvEgFiT7dV
z/0mkeLcgYvouoByuMZBzYzLTSa/0QU/0faFNA6wH5DOxaOACw7wtUfJ8v/DVpYsdsAnPGZouCmN
fXr1yFrmGNE0QLEOJgMcuYi7i7tSeLoBvLkKpCnEhESdZCU8mblV/qkuZucjHj/Rofa7QwpxTF1u
1J+CA66svHXp/5r6ZijROTE5FfI1FzfftXcoHV7E1G/ourO8YFbzDkLuAVonnnMB4EOLezJwd2t8
8ZgDSQVLQGP1GFyLsGN3qeK0rdpdOYV1CG0GJLAhh5OPWv0p7p87F/a1fYdWIRp1t6rrTm2KKMGp
4zchB8RE7KHOSEZN/+8A4xmCHc6QWv+RWF+MQNSD9OO3eibclLaeLDg9h33bohfENtRHKuzW1QaG
DZUv1h7UliNbRA2ZBG4lankp6B8WFX45GuxDeCbmA+YRXII3nwZAOMULpbei4uhBTzrHNqy9XYnH
OZh1wLAzq9aqCChneDs03xWOS6kgNpvrfBAYqDLQjcihlTmOlMV9sKLl1OjKb4SGyPaqTR3gXemC
O8WNxOrGPKnat2IFO9iMWHwyP10pQnK4oKosxTpIVWs4PCha7a/mjNsZSWYYFyvFCM0AUstm6/nG
Tp81IjKoDfz5blvWtnK0h7oKExhNqj1PiSGqh4Nfg7aFePIxMS695ZCOC0OHGpx+U0ay4P/D+PXP
uZNbpWeNuhQZUfCWkg+oRJpcerxwjxoTXLtos6WtMUFiXWecszb2BXVEZENz7IqfZAKOVwek046L
rsnOnPTQ3kJUiap4Vr8jaeHHmtpJnSM1Npo0M03T00JrDAGp+wHBVIPrQVr67/DN8AdpwXQSnQYB
6qg6ggubdAPeHCIqwfkpcqgGgKAmd0QliBVL6Q80PIzfRn533jaefn9hT3IHPzcyISDKcUEQIJIz
IoEghzeavZdM2VJ4S56kLwv0z8DE2gb+m9pmTg2JZjxrGHAWAUmVanZTfVmuOAfyc8qHg7qH88lB
3azEKgxOJ8Ivsk2pjhmDvIj8s6U15ZSKEXbq0biiHAS5psFT5UbzajpI1QFJ1I3QE4XHiqhgCCtG
io+4UoHgLpPpfU9FX9NtoMHdMP+yRwaTZ+j1HvGtngMfkyI8SYnmdrfUO2pW19btATcGaGNVM7zh
SGJMD2N8Cfzu2bLJrWizq9N6B0zq/MegjFQAHGITgq3L1qiJVAOqeVWXcpUQVUooKK6SDZ0xc70X
QPcKBp+yIVPT/UAcuGfVPkJ9V5jxU+0460baRI6MCz5mpRn+LfOtJzckDCbE6IBvDCBDJ3CAvcYj
SQB2pe0eARG5NtuB3mGQd/76mAtNln8GXEIxExrhbtRgKQbl0tOaOhXzeACqDveg1AdtcrSFEqaX
KPOohmZKZ38rh7Pqf1EKFASxJy8GrOmWD5naR1sd8UYf8FQb35SlWw3O4kGw8esfM7qTMeZAWm/g
V2ckvOBL590H/40cuWXMRlGETX3QTvlIap5qHZky+kwMCvL1UmwxPOaYfemormY9A85ERfpu8Tfn
hndWmhyT8bE6+htR3Ak/5HKzdmpbBKk48Cum4OchYqgBTwODK6YuGBrRA0r/bqdcXBMOIGKjM1J6
MnLjWU+CdZcVuBWGZ0UFd6Gl0RwiPOD9NS/qvtc9NKzlsB5lf8rDepPr2msDrjyQhGSEEOJuasUK
jdEpGrS+J/qdn6tOFVUq++O4NxjLQnS6qSoHLZBa2VzmmykZSXd/JCUZ5yrimsQOv7xro/WczGQl
QsF1YT0EU/2qDHMGF7Yd3ylssrIhRKFzDOf0xQaPG2yJMXyMuy+af8BYHYM4ev+gZtLQhBMhf8kt
rc0jQRLCa0+mOblPXSiWtQFejQobrrHqDOGgzrVc17iaqzc/JzzJ/lPVJYaZK48jdB1K+6OWcJJ9
s7/jZuPN4xrXJ3QwATLuBkxH3c/qdFY0+2hMVegHpFc2HAxQ8pIo2WaoIUlxtNwcobZ1ZDsqZaDC
8ID2FzZTkLL868VnFdunVC+psj8gmCtUo0apSYFAlzIsTJrHePjyoXbD3w1waGm/zQbLtT+p9F9Q
dnLFA8QXJYNxqmweE7IdUNOgQejA/23Q2jpic807Qq1BHqOeCYeTvfSgKaIOL3P5MDS4ByhyVT9k
i/SZfRXqOqJgakZ6FYV7ujyRFNkecezZYKyq3FuZwXutPcdK5URRn4bZpiWew31u54cWH2PzKCKf
EoEqkNkSnh/LXKmEZv2kYxZBvrCG0tot2M+bLst/OxHgXTJDLTXd8mdKmSiGznuHOSG1O9vSfap8
9mWbD0vNJybDgbkz1NrZmZQ8D4sjzKoGLs0oucINvTYEEdeFxTVsoMSyEOX1TFVCzrAKm1Bqg/bu
uP0qiHCPgPNrMZCrnOeU0aY+o+7jmIB9+DJEEvurGfrkqQG3bNwrGpElNQSOF/dJFx8W6Uw+jlYR
54taWczt1Re68HWgrvC/uOK5dKdpjKcRPg4OoxxuSDl9qIG+XplPymLT8Xct4dE+mb5cU0HDlJSX
01P9uRSnRq8xMn0zJ1StjNoTRr0SFynemUkz4tb6LaCh9ke1OgBhPPTOdrweUZTE/KHafLA6GOPA
lRmHxkRMsk1AbiV28JpXbTS8eXC58gzj7gdsUNROMX4FjKsQScid7HCjh4oLoqNI7XUSs/pF9JE2
HUFw+J4B8i9SzjKnElssDxZKb85gZVFq9kfImR1xdhs5wS3usIIZj+Yuha9AwBP9bWEczaLYirL5
lfGwMyA81UwyvfwvA5mqOnsZ1+EpdM0zaDNbtzHeZBheJnR6dhl+ckTsoDCp4yiMxTm6Rj3hYswb
+lWL3JANrVvkcVGqT+FXpTu3MCi2Fd0WvE48z0u6yS5xuWwLoiCa9//cC/p3O4XT0JM/0AjSuDuJ
Fu9d1baqkPeslVmd+kY/D7QvufvP4PQPWd1MrFbobOT5P4jEGxd6xBQcjgOYHg/VqGskdU/AB475
VoLdpnCNULYgB1/gJdV5GoEN49OQu0zq/XeZP2aKLxNdr8TQFsZYlfpg+xYArt7DZdbWfsmBNtwa
THKj4s5glFIj+BINMw2zqG52SPJsvfEnLIUODOgzb9zpLnnonMURbWuMrKBD9UOuVrfJpo1ps4B0
sTGm5s0teotMZwYQVc2GoVXEygWRUFEM26yHZxNBxZvntwyJq5J+qTeswHL4pLP2kdnxa+JCLIeN
r6oXL7hKiHDVXx+cIWhjfUE27Ej4ioUOwiYFNmjg0aV3BTEZd6CLWMjHPMH/d9L7YAyM1UHHxFb9
5m3XXzPiSruqJqvEPA7YBQ35/DJRqkNZeTjDuumnS6UhKnVx8kNpGqTbspne3VkudaNaS+BN2/oX
Yi/ZvFUkxtvFRe3XvEDXyRGq4QpnTNlOl9V64gJ1YDyyOYfQ3zbVtZt6IBdno2qUNjKOE05lPgnE
DoOg2qWEhJvhtTygmTozvXeYyjg++kntOYBAPXq7nvRKUta3/F+tIeCdDCsX/sZR5w4pyRHt9E8u
mZxM4Fxg+FxykDAnRFEwYswoMQqYwHQmZMRJ8Sj6n0aH8UrgPTt9qsLPofrTmuEOQZVB4gI+P3wV
qDEVoexYI/OhE6kgXJ5Btwp7rAZkvPGpLemEftNO/vjxn4s6XrTleQ4hS3okv/jOn9li/9h4aBFN
B7koYKoI3/Oc4OTRIePo1cZDsQ+Ts9IPxbzQiKFND1JunCyOfo8HOgJ9+8y20n7clFmJG/WldDSc
nNqJ5gYoj/4GYS0eUvc5CxieOh7FGis259LtZvdgJs2XHQwX4MQNJ3HXg5TI+AITiQMSIzYmL/Lo
YT9EUUnpA1GUGr7W8/fQ3kloM5YnLli1HpVYVWtqFI4U6l2LobsTvxdtuHY9MM36V0x44812z4Fh
ZV8MPWUPCFAV0ykMvX0H9QGNobDH56iE5lE7y6ac3lvh3/EqJdGIroBU4fESMhyZmB/40ItnpvPl
nJ5Gc1rXZfguDK7/+G9MGxTX8ClQC76XGOLFTMxjzjSZF8cjI/192af3QMqfGM1KoSNm8B333k3F
ZRqUrcQljHJ/EVbWc2cbVH8Qs1PjuWDE0mSU4SVLqyH4I5f/lAwv4aZzIMOWSfUQku66yKZVmD38
Kd8oMhB4NnzEhND7eodCCLVK/TO1+H8RuaAjHcKBOrHjF2VdUprTpsBlPsBtpYqHu1Kv2MZElDTc
N7DTcqDfKrIdUVksBqWbrnNidAELaof2Eicl5rogCSlcOceEu0rbJTP/IHp7WQVf/fijEtlT553/
jFLep0zZJkx7Wfd3Ck5aGfddh7Wp6zih4lKPogeIM2LiPqESN+GDA5gSMN+t+tmlUiA+VSOANJCL
sW8OsXsoW/9UmrjDYchmMpYSOJLHuCj2WfpX8SyVmVzHJGmAlkCD6X/bGf0V1lNuMq1EhUtnRoxh
Qlx7Ylxkg8nroLvbHKe4iu7Oph6uyUIxg3yhB8FbnmYHwyJAlU6xJ9IeV/hwItNYl+tENBRmyfeI
mIMhBSHPWiwwngyCo1Vq29kkZktnmBmlNOvauRg8mvVlOGMRppyV0nHVOta+7utPihiIPOHSiYyL
mRp/FvkV6BTXNYWg+rr//PFku1MR8k5CwYjlQ1vDHyFzCj53kRvMFOEbUWNbneSEMFBaSYuRnrfF
0n7RSMpVnsLQQrfKy5vezSe/GtfzhKkJgRUOkzza7oY6gQym2L4VH1VuvzmTvnWa6kXRNY3M++ci
zdWrq+BI0PvPMGnvfU9mlzDXAKvsXckEG1tRIrGMCFpLvwsk/rgo8pcpirVmIgcPHn7NER74n5NA
FiM4PeF+RF51aHWfBKgOAq6f9sdFIMZ1wKI2In/vsB8ZrkoQ9KjMX9VTyLT2s3OsEz4DTXtNBNk7
drtIS53yz5ZHOXlrPzXfHVt7GvT8DKeYuTjctsa5tfzFrhHiDTUsonL6rOrTHDKBjKdzTsnt9/BX
LMxxIMeXXXr1nGkrphHVz7CAG7UPZ+0zNOKdhScaDPQXjxSDpvdpuGtEEKn3rF7Q/FXjmjL3sFmD
yaZY5SZDCYgGh/BAvT/4In7RwvIXNwicX82bVGwAAdo7/ubue01OhWHFn36fPpdVe2ylPGaEVcYo
sjHwoqcmSg+L++KjZi6HycvZ6YjS0N1vo27+rBk1kus+CtjGFNE/3TFldCgIGItGYxMV8tF06B49
RDv1XP35Rn2va9A4xmTAfREwfA3ha9DkIRoP6cjpPdfM5YX1hOPgQVL4mBVAWVu/x8V4yx2X+qTd
9NXa0SqQX366JCUXCGc9Ndjt5dFxlM7VKvYgLMuuRxwXzPEhCbttQKOwjOVHYdR7r6V9gznQWrMJ
NR+bJSjAIeEccGkDTL2UzxAHwsbTyF3RBszibwbkrP5aJ8GN2TDIcWweoq5ZF5WzqaN40zbi2oT5
pi7cpUlU3JDuLdEq21oNypxaqR5vwMgcpGQQUzQdKzllgNLgmjAEDo0Tjxiz67QjcTUc1zp+NJzh
f22E01R8NPzgc1a8pBCKW+JgFS4hoskqOsMxjbW2fJoaa7dFkImmKCAwFOwdySX2isw4kvbiWYzc
XGChAc5An2w8qrgsQpBgDw28PeeDTh2nUhTEjsiwXmNmC2DHOxh3TCxxVMKYrsKtkvz62DK3EaTx
3mofTBaXQVN9kz/ny/GY+hm5qlOBK3aarnT0JZt5UBl17SFnoNNljFAn8r9aHT4A1vvpJG5mdfS1
7N55mAJpDJ6niCiVxoHtKcONEZbknCvrc3tyN6kZbFq018nEiCpoNqKEB0XGYFDV59x4j+L0o4Tw
DbP9ElcsMOv/e83K5TW3CmyUuzNGs+O86HwuxpGWOxmPsJ4grCcXzEQcwg0j46oOIECAS4VhvdHJ
m8Ecn6al3dj6xcEu1Nx46dZBNaVv+Vjse99AnlEhNsveQ7eAebtWF6u4FYB2NYi1zgxeW8+YYTgR
c6NwN/VltWTIDVo5Mx1pn+o6WU6tOIyoG7zA/bOcZJPiNSc0XChdWLbmhJ2tX+1m5JCLoKakK2G7
QY45a1lNHrWBv0jqLZwK/vzsDusKo/KMPMJGYBCc1+XDLYwd6vo+IVhHLnP8N/WguZFAccAGfy1q
RLYo0nI0wSm8Zbpohh8b2iiNWflA15NH1saoAeOQDNbzbdSLjwj2mgWNZk4wyU43At8VJYdyvVtR
4RJi2suobh7aVK4zG0xCxAvLYrM98kCnlteDTd4m64ANXNRyxb0/yqPdI80ZqF3drWTRBSUQNEm0
Dvd6PC2VDEyRrdQBXYa3nOxC2PA2rY0BMq8BgowdnDVCF328vus8Pagf3E6vEywth/WD1A2+Fw0F
QJlvMwhkT/SYWnb2q8e4IAMxH6vmqt4UkyXFz1ERJWj5EBflNK+u4exKaR3cErKyhx38wsUZFdkQ
hOE/6c6IFcRO9yDfZO2MYTwJKnZwTYJ+0ZONyzfZvCsoR4BGI0tNg1alLp3eqw9hpt1j0hL1Spzx
n/zhq4bJeglnk6SA/DaA4IgUr5XyBLl8Jfm1ilo/xmH1z2rE1u7KW62bBN1ORwz5IyZrmIwoKXl0
V/9ey9LtedKhOhj2m8/OGVhT6uHFHcRRJqkR0/zIULHbEw0uxxI3rOrdGWHTYRqfLBC64ICGmV9s
gr8+O9z73F+mdi6xJ+luQRISkJWs1H2UVPtKu+WhSbpWfKnEv5R8XlUcmmKn/vCgT/d2G540LjMT
nh2cLLD2gL5EVVc9MK/P4TYIwqkKSLrzWn1oOqYcUFyPHpCgwPM8zdJTXOxGQDXljl4Dmdo6UYYQ
6VR5Ek6dMjGCFvOmA/0JhKJVkVPh0O7ZvYUxuEyOcce7JmPiKPU3CwIAHMtSsQ2wNckAAUaOLXuR
z3AKAVgUpzi021eDFsAL8TQmqyZlsjTPJ9JnjnnPILxmFDBxfweUXxaplHoHpIHZYAXFHjWMls0/
4VhPq8YiAC3q13n7XbHZxZT+DCYeltL+AS3cecTCdeKtK1DkGdNhQhDMw32gRl+WbX+Im/RuDcVn
g8Q4MPVlXA2byoIMLEyxV7/mUWm2FYQu2EZGYb81pbELIHHgMbjOIm2b1DSMqD5jpk8+94UE9ote
Mhdoy9PPSe8wfHLh4PbruW14m8FX4X32KKwkyWCawzLGscgaqVSz7H0oi4sYGGbY7LepemlybZfx
BlvsL8XBGbDT7LSDPnJWRAh+SmYysgZywpiq78qr8pOFqlbp5ybN6X8BV/EYIba0xJdDPShRgHBY
gODVb4oLnvKrtk2SjHTDP5KuhNPzSbkgqAsLG+Cqmc6xKq3ePQNrUlVGSgaxT36RfVBvhhqc1TLP
BPCcdmrBQatWg3ffrJnqPnfaPg5RXJfeZs7La5UWRwj1mYYd51n538reQEunb9rkkTvmhk3BnR1X
5SEzw6MXaosO+4UncdSxWqYUPOYpGsJi/gxrqnjZbd1wU5tmslQFSJxEPGlso+NKfzKzZtfaMXTl
SHmwcp7P1wTgMAS3MwwXRT0Or1XFIIW6ElPsdN7JcL7mb4rg2SsLRPb7pukPnRWvKx5aRkuZOkKd
+hhgXNGh+DTUYXzqfnM8T1TdFiQqusLBU5jYO8KnsGDflaG/w8ihLt11l3tLuBdYZYMfESE85h9G
2+HkkX5Pdb0Vbb9O5y91KKqvjBP7O2zFjRZE8cilbx5scfGj4WPkqrSJRq6KlYbXGaYVW1SA6hcw
IRDppb4WVNPU+T+hCTd9Yxcbq/4InTUPi/8ecsj90nsVifOcDfMudbLLGAaUA0CXCpVOi598vExt
8YA9xZ1a3kNPP5iQ1zMsJlkHFv6WelsQ14UIHM7GUIBPjSlxfcoQjKXC1wGbYnWCh9LYOMQCVTdp
Oz9aly7ULnaZaOsBwSL8NCPKT8z8YyM66mXxr2GMOxjyK8tnZyEc+1mLiEIbvfo8Rn7zVPB09LlV
4QwXI6z/mTVJGpxQw0xeoS82kfWlZkwakhmvDvZxGsGqCjk3o+tQkO6n6wjFNAvGewGw5UT2r10D
oGsAfVOKnNK2Gf37OEtJssawGrbMfdKiKcCIShv8ozCytyLUtmlsP/eMiYU1YSnCkC+mrClwJadl
CKtm7wlxG9AQmr62si1m21NJSQl/U2Ry71QxrG3Aikz663j8CC18mNrqVXksxDbCsqYuP2WFzFr3
GfwBVNdYYFQuoRkmPqpmAzUJ+zdchyMbwhMgtDekGzVdxfJD/fVwojy+hxztKvgMfGdCUmNfhamI
Ygz6GSdURQqiCufNsrdY1oNOmKSd6d/9eKMYjp+UoRi61WUmf3n6rT9zULQ3AdSDjrYzUJ1BVKqS
P3bXxcsyAjihFW4Jiaq4qO00Aq7kE/qgx52xOQ7I481Qp55qup1jkQZOoHug/5Vdf2bKsMi18NnK
nNOsa6sk8f6inHRy51Lx589+tCt898XStePcgPfVcI2i5qZ7EKL5Y/Qs/4mcTrmkaETIQKxgAhxh
NdPF2SMwKpUoXr57iY1XI74ercWL78OH+pdZ0Z78/i+fNJxC+O68xK5aS6CEOFj9oaGl6qL+voWp
85HmFuzJCWwjbcKSmpSOxZXNLiLRo9ehUfuZCTtU+xolac+J9+V289btibDSh3gXIpvhqk8cgBvx
HYlU7LvQ+xuGNKYO7o9svL/CKbDX9JW70GhRvU3FV+NyAM/JFYvg30DOhy6dL7PllIt0rndWjIlo
VuMPKOVXIfVhYZQ1lnh/If4j0KlTVR8iQcn4PpehgDVgql5nn57Qt2YYHLuwO8B5yaZtofXPJqqT
6dzfCOdK4vhmBQ5QNxDFcByMHxEbK94+JpAufW71sKc3OeECO1bxktX88DEol8NXfmyweQv6T4wo
/9PzYIPEYyMl9RUVScQGwutFUgRWsf+qc35PDbNZaIZj/eaRK1MX/6VmhrcADVtZUFUk/4pUfKgv
49fUIg8LnIzSvbn6LhgbQ+R05Vpo1Ntg49PgthFJVz0cThCXjTqGcAjdhI2zsvR8mVc2WtN0w0ve
m4iHc8ZCicCP0yVzsAWU5LLARgdP7Tnko6BTOwYBhrRe9pDiD9qsEqyzI1985jo8Cic/9wNdDCHg
c2QRfWshUPuIHW9vRq+JuFmIbZY12ZJKtC9akH0dy+Hg6s8VE0AiQErQZI/BKGkXOQ16juMLwvFi
Nhm7kxTTgqzzdBFzCkNDz1AiW2/uHjwmrceuCHY3hRHDWWVg2tCYhA0+x8NngGExtqyBQN+v/Rip
u7PwhjK1VVm29Or4djP7RuhWUX0XjCOd3y7AE79Jn/BYbpy9DwuXsF/l3U/0QPvnOcwZEJUGZ5uQ
ayhxBAFD0w8OUf0Chs3sMWHshfiIHdcUAfypfDPiwjIxzCd8iTCVvt45DaNUhCgpJGs3JCjppoQB
U3iiOqasfJQWPTp9uT0cPMv5giHhMXshzaab+5MelvhDEdY9Pk+zIOzsMPEPcJrHZwrcJb64nIPj
AOzR7zSP7kLzN3mP2A9x6Jhi3ewjUwJDiDPMKbFHqUNvp+fsY3KY6eUHZmU+tZR7hNcjHCWi/kPT
RqMHO9wN11Ea7gwGlD6xBsuocF4ajkGw1y7Ptr1oVLaVU7DGQ4oGYJjAzpBLNAu1gYYI1GFY4WmN
PUtjPejP5fhsVWhXscjgvoKvctBTHLC4lmDq+ogXeVvr2rzlyvACAYUbEHPAyTHhei8hGbtMzzjn
i7BZmM23jWWcRhk17cfinuJzVP5DDUX3RTMjoQmW7dYd+pvdaRuZIBiiw7Lp5gNB9gUNwSuYHcx3
3Bqq8j2XhMUnJbE+7fPMRCmXL2j2cBcOkc8Fe11/L4ZraiSnoZ+xXCRAYx6PzJdSRCel1bwGbnCk
c0YfUa46s/swB/kWB9M2HHs6yYMb8TZyb1vZ8wG+ZlGosCwsU3tOEfJwmfOtVaLL5Fxm5imMS7G0
Tkz5FSVABaP90BpGnQQCPWFvxA2LUXlVB4eAZdL5oAQmFs+lvOF4uyg6XWCk7l6YqQF5Oscpj94J
hxnC4cvI03VqAhWk87pqD2NJOZy0p96nKeOjlFQp1ahOvFsqgVmkCW86k+vOfZn8EpbfRxGiNGhK
PuA9zL7j7DmGMULjtgjDmkQ6uG9tsq3N4kVIKN20g9CNIQOM/+CJBRSm8FIb+BOd1aHvR20UniXc
Q+gKdn0Y2CHKalV7Q9BoI6LnaGmxDJXhk/enN68RU3VDM0BJ2wsNIuTDdNsY/sqUYlVBjckac8GB
HjODqUiRjxrc6wndsCQBN8kqJPLGHeHE5C/xbfL0lXKxlWpQ/xva1GaYBJ5K53lkSTfkV+DduogF
/A18LGgmFC1AF91KONE9Cix8VSDh888g7alj3xWZ7z+yu3fFYZLTsJiPyj8MgAG3ppYST9vEHN1K
bThYZyti5SxVwc6V54427mo0fPNR6O5KMD5yDdgRNoEaA44NAf7fmvvrggaUoXxF9ARZYDx2Qccs
md5eOFsWUa6dY4ZHhbNCq97E4jMuf6Tenk3EdmV4snMVB9YBcBGlkTy3408TwuH2Q4eC8HVMi+VQ
R8emfq/Vv05xZGOJlR3Cy0zHY4yQiW1WxmAiZndg5/zz2YcVUN0wWkdjwJdtbo52FUDCwjY8JEhl
dHFVMU7mEK009vE4QNfAzwVLawGnLqnebfvq8mNDfM9GXO9c7m91QnnML0I/gND4mZ57/MBnRhME
DbsZotcn49HVm5bkIZUZ2VboI72T6T1KJsFdmSHVEJi4Dhvb/ujzaW0aWJPJf6WBEXgM+7e4RUOr
L4cISBZPzYjF4BCQmzFoji+tKbbBsJb2BaX0Utu7nDp99VZr7Vp3CDSP77b+LtjjaX9pB3cjeuo/
Rmk2kwJk4CdL6liuQ15Ioau1y8Q7ZWZ/RE6s59GHZNnaOdF/jv6c9c5O65V/YnVPCWRuPXfX96PL
ge7f9MHDvLjfByUXN4Q2s8HpwfuYourbicQOjz3ucKRY84dDHg7PJRoONRNpyLQKtECCwMmfy+SE
T+he1bXsRWQF40oP4rXWzNuW3WcyKmOsdUeJC8hIQZENIHT6G3kPi2B8tF75j6vRmbkPENnFeJz/
GaO1Mw3v6HRcdV2Ll0JyQQH3ZpMdpin29vTe41Qq+ldsR40aO7DsNbed56TlfY4N9b2pw8SOOP4h
DLVKWSiIEC+zU1XKg0Cq818RTp68OexEeqoQTILfvelD8zGS3wUzas2lv9BbOjSD3zvBtdpi/LEA
xdqNGcs4KD9UszMS4xxhuOYViDWH4Uttu6IsTi6vua/fGCHuW3bkMJ0nvqtMnWdyTRAVqOy52Lop
0K/Gslz9QMuBx68Cv8cvq35MPcL1vvrG5788g51HSO/DC8awRn7rCCsWhbwSp/bCsEIztb0Q42dG
/BGcX0Yj75O1G3QIX8OBwT+UcKIHcdoBMWaCjR/FxPuHGjVSPubk5eZbnJpsJpSo2pWcsiEGMgx2
ZFW08MWL/VBiOvJUyT2YPuyrNeKTs8kMFfaLyT5DVigDFCV7zWN1AHU3LSPbXs0m5S22ufyH/qLl
WC5S0MTKBJ/p/NPA5eclB8PZj9PeCfaDiToAIr/zPSAhUZxEl702ecMm1+CuxeNqQMrgP3C5ezKJ
38p5gh0yGkOIy4CEDM9SZaPTuBazxPQ42j7teu3eGrTm0b13y10cnA2TnCDvrDNeZVqR7gywpjz7
GE2oTI32JuPu1uADVk3zIbBxNsoTf5l25iYV1sFjrRsGYT+qqWKk2PvhVljyy5GkeSdx8gwGhCFu
OXDQcavJ2sLuuiOuYJ3N0NBhCcYFL7Mmiwh3IlWdMBwlQkSZvUUQUmyeLksFg86KGSvXCWbkqrhb
xk5JJk98ANelaqn2KUHNPlJEPgbxXfRmuB+TaZbYfsE3Ug4ClFVOl8IllyVgFfyrtkAcN/QILfH2
KfVnt+w2IW9Y2amrYzv2NA0ybY41froBQurDF4/S8cnjA5BqigFEiQjluPbe/aq6gvTx9+wDNJI2
ZTFunqDV/tbFrijOne1AkneL2yt6QbDS+F6FV40wSn8+sHxjCEATwQLw2pQ+xaLzY4J5cVU1Yngb
FEUd5W4cGifOF1VUh52/o11xVB7haCEpANvvseuY/6nupA0iTEnJ9JNLGzjBC48pB+0kUxIrfcY/
5neZknhhgQSAjvN6ek+jyvLIYRCQ4y5lpJ0KB19MksNyKgSO1YR43RySHQPKKPu23E31P47OY6lx
JQrDT6SqVmiFLc4ZbBM3KsKgnLOefr5md+/UMBgsd5/zRxdrhnL19S8o/7iZNV3A+mFjLHCFlfXO
s2diI+1hX43BNuIYTGsmcAfH9+A6C5NTn5eoPhk2U0ER2Wij/5KaWu0zjo31GJvf5gD9CF8Q8PuI
UgtbbEZW9UdioUioCIkOCRWNrHWS1Gvb/lLvm8GZFTXoy/GwbkTL6lrxHcL5qcIlpOR5abLG9qMe
FB0Npy7DWzGpAHEwCztACbhqNeuDjPIZNrQ6JHFxc+erHD71qFg2E8H/xdVIEURPDWm0e4Uv4OV9
aJvkMeLf5PI5iRBtRh7z7vPc+u2dBgD+iZStAOx/ETM1I7Aiy4IUxOhDAOkHU7cOPJskjmbtMpXP
yaENB9affR+9mCFBx/yhrrk7A6BF3adqwEJlJDoYQeCenGeZClpKDSyiLqfqYDsUIFpvPULkDM0c
VBVmJTF8h+p6lKwRvNJe/NNYUIvooiXk9hTuxeM9A8gigx9+3f03Bj+Tj6NCloSRV5s2aBaxdiU8
AVmLiavjlTO25nl27WzHD0rTwIrgk6XNpBYi/cr6/FGG1s734rdYFb4Q+d3P74CQPSYKs1BduQhK
xXCfrZrNv/+UbbkTGHR7tuXxvR+zlUF/ZmFh6G9wjJlIIX+CyCY/ASqT4ygoKRITZ8KEdhlvg06K
EMdmpIgrAjmq1MOV1zwq85GNxbypyIQ32iMhwKVbgS5yxmTorxRSBX/Gh1V6+ywiX0/21xF+Tchf
L7W2RWQ+8rG9Cw+ZUUQjdh/cbCNAH088g8HIoy5CTpFF25yxXp66UdzbACOld1DvUTp9T/Ep1ZKN
hpir64yTK8KrUsup/CZRTctRlN9dkBDdwuKJUsUVxMsBEdfJzXOrrRwSyqMhT8QcHiMhEMsCnM7W
MW3dRy/cJwld1sa8wzzBbJ8nh5IYC8nbCGdxjJapF+DrQxvJCGBymS+SIXz1A5fi4AgTa3e0XevU
tdoRt+Z6KhtMsqT09AgKQ8k2U+E0mlet7nD4IZDreyyb3U3jrGel2mJ6we24ILFjrVpzWiSdMWVX
KJos/y/dYpel1VNvvVZYVeY54nWfXDYkB3IvTf6FDUo4AjSV07E9hYTtk2BHfyIP/BeBOlQh5eWG
62DSaTNjbqNUeVDiUuZ3zZ4ojYRbDpiGlrO37cTKHpcILTW56CHWNqXGSSRxjTlYAsYaw1aE3EI+
pHWwlvOHnlOPhw4MiNDdUmV5lNwaLIBQDc0qN/cdcZNIcIrh4debk6vNWjNpcIrtabDrjYso2Sqd
nQww7R+c8nPOeeKneU3EN85V/hC15TcqNj1eOPPSZK4M9oEN3MX1H/06jaMu7HPZfWQYs+P0rGFz
puYB5dBNRQp4VnKKZtLvM4FYFIuJNR16DymXFZ68EPItpMwGu2KNKxxtA5TjR8j75jmECdn0RY86
SiYI6qp5S3j+ie6+esFHH5gHt5s46Ju9z19Nit+QsBsjR3kGMYrfJGCQTXRkXOB4FNmWmJbGSS4N
n/lLu3UFoSdg+rFh7HivubouFLewXAIHlS5Yx25A1KFCJFxueISxFoMiW05AtzocB/SpBQ+UfRTU
nNnasy3mXZKzWbDwctMeBNFcBtRUHxUILL2taww7wiqXRst+3B8b2EooX2JDEbfE03UuUQwG3qfk
sCuFtsGVj0OTCziNf4nxMHMOVZsMvRhZuPrlCN3Z2ZpOB521EvWm0BCFdtzvBQXmcbceYopjs/1c
o9OPlLEWgw7c42Kh4y8OXetS4ygYcajlc8p5w56OoqLX69OE1z/o6ksveRAjOsryPZskonNAcOZJ
yzqOnrPSAPjm/qqvLD9mxIGiy62NhsRJteeC2RL5mXCbYwVhc87S6GmYMVNz3ncRsfC1t3Li4D74
+tZzKFLO+ov6oFkQ5F3FfK+ArIP1mlBhndTzZXLd59aBXUhJcAfqMaldZNxfEH2A7AXPXUdi0jUf
Af24jT0WN8PcdlxOlftjgghk2HGG0VgNc7V2UaRmPD+iM0ArYOOe+6k/pGmOdC1ez4olz/ojba5A
bw2ZvKLaeeFT5oyUabGZYehhjQJ9fXSR5zpggHOMo78bA0oM2MH08OqN8XuXfkQh9psM9xgOeehT
N+BBA5SQuIiHySZt8JwEASLjvLszj/gPMcqIuovWYfqaOQ49o0R8F7GPwztXBcgJYh0HPCLG/EDa
YyrzbV5VycpAPqdXATgqLtJuXPs+7cNK462tCr9fOvJNus6KnLdlRn9NbgW7xHLomoH1HH8rj45Z
kR+GKemIyNXYOfClJ6TmEHcpckpK2PR06Z/TqljUkkAFjgXtcSgfDXEKxDYJT6LFS/+QfYE4+x5b
39LoNqw75rgABhD4S9Fssq1Rw7XkC+xm3eo3Z2LVYC3vV8wSqjUgZgL1a4wJ16B9s/i2OW8qX40w
k4tvP3VXs7rDfcYYY8id+3E+eeJaDrf52dD5X+MjMdoDR+NB7KwsOflskCbzsUnzhkqW75jy8sZe
2RW9PSQigDXpm2g4xoZPB/BRr+yVlR6a2l8jrS50ZBScwP5T5BHL5ahQQwR0QAjAbBq0ZZ8ecqxy
+nj30bthZidYCM1v8tKl9C9hm0VjW68FvmAZ/iM6XvKJ6pGX+2hoSLMU03sV/pPd2SlXtUZhJ27V
B/+fSYwev7SJzNjojHgJlElDJzGs4ote6Le09g6CzX7SaDzx+k+gTszexPNwJokC+mLUDoZ5QFnM
lhLTTUQuuyURhXq4/4mqskmVfNQq82qM4rdizRouGgCArKMrg29q6uue5dGt2BkrWgL0Hm2V085b
rSLWKfqILOuix9bKa6xjwgmECOojbDpqSCw0E/uwpOSN5mn1H2m5l9BE/iN2C47bfpmSZK1wkQgv
reXvOWN3o0uBQdoa3qIt4rVb0j9mpYvMsva9+UVk63MWzP2yd5ERdSW59qN2lhweRqz/9hjROART
hceTHFxeIa/5UjP6B8PzoEVUWZKObSNzCp1HKqNs3MQxVWl7ROe1nxwDpOOhkjcFycKh8gFzA6af
HD+ldsTXRkN4jK8fN4/SWfOyLSu8BTKlK46MNE23sNbE+mVMPkeiYGKkRCJtqd9gGrMwpCNEDMhd
8iglaP6F2fASoCkQFtEhWaha72IgCIpZ8dA691yahKRGpDc5T7WLMb0rtnkGiIpyu5w1GLrubSDS
x4fsQEj2z0uaQ8nzlI3nIE+2KGFeg8hfG32xq0g/pvP0jmmcTFu7pP67eUOPlvP6spbPTUHlN5E2
/C/TLkmq3Q7xOj23tKCDsC5anSoldICE4ncAKsT2ezeBAHRqX1Jahz3ENzWxIC2C9cWseY+o1K+z
3aJPupngAIZAMBEhFkTnADpbzrD45r2Zi/cE8YxbbPggaf0mMze1/EmD7FvlDVNiMhM5EobNK9qd
pIzei254LKAPojjC6+g/tqTfokNGehVAc5FSjQKVu2yS/DFnc5MOd6ct7+5crLOQvgf2jXgotv3w
63gHuxMbQIuti8x6dNfGKpFvdrSWwe+Exgf/A2wbHbA0mTZxsfejcpsoCxjmkM4pPqaIrPhMP08U
INVBtW2xYDSkGDTzDA3Bvt3wsZJsMJj9iECY362OxpBq3KVRRnJkRwMJ0hmLhz9A2FQeW+kfQbBs
LybR2J9ObSv+yBMnph6N9B57+vUL/y6AeUffv+dcvK64FgEvGw8SnVQ68dIQwbTbQFxXH+X0ZCBi
HqYD69rKcqNlFMfLsR5BGRCOR3LYKeF6MFtAjAyYBWJEj6EPI8QhSQgTBV0oxDs4gz/6SOh89Iox
BoLBqg4jUts0cY6FHW/zXF9V0AaMuE9hVawvMfI26ZxQvWI+X2VUh1U9gXR9tHGm6TmptW3e8gsK
AQX4wPxoiJqa1t35AoYmMl961Oi4BH8rpZqjvVH3iOf38efREZ9k33VJNKstEbHpzWPoJESPYSYa
TGyKTyQ9mdkP5b9wYG+dTE+EWpF3BoefMHpw/XnChlIh3onkXje9pUAhSCWWHjEMNfHGaesvpYMa
N+zhMQfaCvtnHYFYlzNG25qiKCvCRCbiq9ZeFl+Myd+kUW7AyDrWwho0gNRPyX7Q9tRyRQkOkin+
8kP/7tLqUk4B3hcUMkWIaEB/QuHAedCa9g5vxtKbQrjVyEd4hmGOcaXXf+GjmTC4qSPUH+ThSp6g
EFAAaQ4+1dQjdkw1bsOakeOnKgpB5fc1KF50VcXVmu7gG3TIB0K0kgYvbv0UcElhoCemikCrCt52
juVeWM7bVEskk/M2ZkmcSdOU0yL20VlWAhmCcty5jwlqRqqqt1IQsJIj46btE9kSew6Rg3znA+a9
rcc0RMAO4RPdqK+JbkZKVh8d33+MbZNtE1V9YAHcYDhhGWbABSiIKZHoGo4KVOxGmB2arN38Wfww
h1rcJKOlr6Miu0muICPzzzogKcbCKnMoTuHHtfTkjtLtL7vMH8xN57/oEd1gYOwAspzG08CrwOLO
BELWBD8envUBKLzQiIJEtF5WCQXVHck6nPwohnZC3qNxO7CTi+mJJLqj28tHFCKrvMPmnNGtW59J
7v8MUp47K95FXQnhPF2o3N3Y7Np9ghEHYRhv6QSxERD7FFaSDI/XDkDFI9uBVHgnXTha+kIIywIG
FmRCvb6Ys4jx3mt5Xjjgk/iQThb5vtDQkEtpn67tON+avJRIo4pi0k8pHyijaQ5epz1Z2qvHj0dW
dmYmz1HA9mLMl9jj44OSqkh5xKn49lcGwyIJrUeiy9+zEZul3r7lRPvRnZw7GqEXWGRJXFVgMcYs
Trp9PEQb6ePWV2ZWgmFLDa9+rz9UAwtHYFGgOH0P1adJAxpxhrSKmGupJtPdlEE879D/1kgWLWut
8fVmtSqJW6kIxRjs93H+N0lrnwWksF09C1ojIKPFIas7GnYabu3OMbfYBLPSRG40POG3XtbeR+Pr
Lw6GpzxMto1J4v535bUvOct9n0NhSO3PU1+NuarFgAJkSycWQoXF2jBu4d6yJCkJEclExE+4hr3h
cvhXwI512s2G9lTXioP6xeHMl0RCTS4VIkN5tCnoFRnd3upt5ldYfJg9BPtkPvtNcu5csFdr4JtZ
06VNAOOtR7equTe/q9B6TIwfAgbxwzLJ5xtIDHs/YnEcq/CQzpylLPtmi7ZIoe4JKw5cQVA27wQ1
bia0kY6DFNLN9nASKH9y4ws/JNmheoYOGb92NjJKKzEu2YUo3Fb8cj0YnZJC3aj9odVU44URJtFE
e62+gfEQ/aZCYAZClOvnGVhes9+rSj4w9X5VChU0+3U78Slj2a8ssi0tr6IYsLgHYHltj7PSSZ9m
0a3BxfGvm2inPB5RKy3Jy29fzW7YFoN99pVryTaaK2LfGmmhpz06gYYsyB/eZ30G9/PJPZ554an2
ojnpsz8w5s3hvircx0Hzn9VPUQM9iQzNzt0u1i3DUCPtX6oQceil5q6ULzoko0pA51t882JXKj6o
o9q0n34jab5P5EWbNSXYELBlhM8NQ3EduMdMs3eerNZaBCCGK8sAqJPNq8VoGrbdBd6w8ymlK8+E
fU/wiaiFgV//ifJMhEoZ7NPh3UQQJcFxJCSTstM6FnIo18YCy7mdvHhJvM0gGRX+paPJlyyxjkC5
x3vIJRcbW4J4AdOGbqe+DVq+GCpmcJ9CWu7+APEKMe7WLuFg+KifBEvoa9VRRmvRdvAuDYrE6R6w
qFKX3tZmidJyUkgI3/Jy51q68a0eGlyF82LOw12HHGijtcNWrUBjGP6iUQPlEUt27FNY09dHJZFV
Bo+mnl9SAYrG9MS7AExhD7u5AF0xSe+sYEQ029tMETLMGuKIHQcxjg6X3Pnzn6u4iNrF6PPE+Ob0
ghlxZZOFoA72iIPeKadb0+v7EWScashlUFLmmQx79ez+AYWQ5z7IlC6oJ2sxxXtr2fUrT3wRcxUi
jyaAfva8k7oybQYgEOFet+FIXOpvPFS/T42HOMQR9hXn2VrrdAozk5FOy/DdB9rKmrtjGqjysMF2
7AFTmylnDWPMd5Wqjkpsv3PF79AYgdBwkEaANSIhVs6p2QzT5K0TJjhF+zRFGGYjRGRI+4NupECD
1fVk+J+9cPddOt0iz/hEzfnPpaxXgOopVMhLKLCsip/JQzY/U6VFmxqBzxvPpbep0V6Bxm693uAe
ZEm0PehAwRk6I3O0TOvaztmuSvKngOz/gfkz6ozb5KBmrbjkLibjus7iB/is986iQJHjoMoq/Oqo
YkgKnVOYSjlmLMXbKb15zXOtsy76/BUdHVuPYjLS0aAi++GI4oyLcOESe0jOcZcgV0LgpcJibB54
mv8KEhTO5ZgSuIiCQqzt2j2bRX+eWU0UI07y/s6NwOEqSP1ZwyGHtsjUUEBoj0BFS03SwoFxwZR3
VIQy1Q+9IbiaVe+cp6gMKskihK6QaAgdqJVxnK1n4GmUxdUem10xlaeGTuPR4m95aC9K+1mazqnE
f9ScfI2//OzZ+uOkpzu9+efDyWZV/GkSWosbvZ9e0WuS4oVUrCnctUqQyPRkm1TU68LV6G9VFNz5
9FNDpST+TFcFTTYOne+0xM0jGeX1SzJTZhB2R5b2ItC3MdRVHa7zo1kXRAHilhfRTkQVZcWvboqU
HPree5hZ+2MAbpkU9zz5DJrnpvTPBR4qVNBIyTJ7q5OlbZAv1EzpRYyYC+ylM2Ynd5bXHO2CMxHG
hAkH5fpiMInrayEqMv0J8dLKRBsG12YSZdBDUP3tREhRa1J7FAdlauiDCS6XKLHZ1ulGrepvkNyl
27sHmyrBgAzlTmchg1pTwj9FoVv6gPilXvo0v4+Ei0ElBC0vw4Ar5d8cKn2pwLVwjHcIXZamRVhk
D/JABIAp/ZWrXWEJasgTgvBc27sH9Ws+y83MDWkTglu1HTuavfUoTGq66gW18dr2ucAQHsMMKMB2
0F5cAzF/i0ZUQyuLbSG8dIj2Xe7pmA90pMudeqBSh125dTeJg57tNxxywlo6dKyI/bj9TSTuQfCM
JW2r6AVNyQRuWQSHlRCppjrNtQhDJFyhy92ghvSKXvuO+3Bo3mv7L3RxR6A0STSnzH3y2ssIQ1tk
Pu3x9SbGbRQTStztSM9/CBPxKJlj84kASiP8CJlr56RT0t4HiB45IRfJlh4MSQEAl7CD+faADg1C
ZCsIhfdf6slYoReAtozki0d0SkfFtiYe+IPaeivYcgZwdqVJsMbu+Ter6LI0EkxBFD48IBH79bh9
QQWTrS+yTeEyWkSoLrTU242FflUgb8FkS/gsh2wKIRudJWTc3w+gL+qgOCkpQMwHoinjJernJWxw
xvVDTDbd8Dsbfwq7Z6iBjSDJQ10AvKw+Kk76qYsJwUN2FoJNt8VVp7z50Z4kLKUDRLi19PoLCez8
Itv6RQWsKEVgwYGHMAszHuQtYVLgGkq+zDoXUjFmn/5SfNKOWkVjb7nkyla/HcOTW4iTHbSnummO
PmDAbPr7qJw3ZvTSs8YQI7EuJtJup2ubsttbE6oQbRv3762IfydEAcO2ivKVEIhb8tJZzAhUOzyC
AYttpYcAWbOHmnnmsz4egZ+Fc9LT6e66+Yeqpkbgu2sCAmigKEzjQ7p0WmXAsUOKRGIbh3sYgEUR
8/lNvf1kzHcfQEKPM8A4zLn8rHqDetV/I/Vw6XC+9o6PyItLlroYJ1z0drZX8X2K+CeNfDfH5Koh
Bg4YTw0Aqjr+1Yb6FDntvueoI8xRZ1FXNrCkCg55erZ9bRF53zwoS4Ih1wNDCLDjgmAJEvaZRmEP
0yB+aKYL+hC1tfjArlNF0irqH8s5jePnYJcbdWW4+k2pR/g0cB66dLT2w7B21bPbIYRyVqNxV68+
9MO1VsHfGdtgoj2wzV5HVjL18VNSooGqRe42nyU81bC9ooGdphTIsooftLFAcB8gvDC7j4Lpz4In
g2lTCmuNJcvSlhOBDRZ5BtXJHutt2/hLojG5LzARricdtx9EzdjY52rErsEx5pjdjYuDDCXrEojs
bsGOlH13uclEuysBmYyxCBAgjaIrQHnhGi1BOkyCXLxrZYCMDIfdbUAt6L9IppCkKrlt9GUb+/88
7crtJYZ8A4EYcuo23remBka2zsa/eJyDZawdPIqzV+SoY/sw1mQlLCCyZ/Xn8TLF11dwRXYEZDnN
d9RurZFDFcO2upATlXUOHmpr4ljykY7ifVHoyFDFmg+TDvYeRs62cX+4AB6UnkeikscAxMjs4dNB
9xRb71Zvr8exPajsj/qgfqtuof1g0N1UMYrwiPjBKAdGBYltyevVELc8kNm1c30VhLUV3U8cetue
4E3ZNj+tDp6R6dGJkvlNonu3yKb+BcKBKJqMSGpc0b0Yv7GFPmIdvav/HiecyLOB5Ybx10btC2SN
t9lCyNlU/VdLGktQj2+5Tn8BXWqCn2UG8eZl8wKfgxzlBGzO22R/NHNGHk70VaTJrsuykzcCBuNV
3ofosVR8pqiMmQA8knfRR2BhCVkjweqjaleE1cklFi1gULfwiEUsRVZqfznq6jaxNmNBpNWx6+fl
bODRz4jAxDRV6phemu5VauHJwPCUYHWtSTereaIReh5VCCAzYwgWu1Xh/fM7tUr0zqmRNxZbdah1
SfgiQMiHHtUUGad2/8tif7Mj+zsppgUVgxuZT3fDozX8n+Q0aFTa0KhR0OlF51Km50At0PX4BGlD
Qeb42mvohEz3Mc2ac61LmsxhqEjteap8sIq5PdoYeY22fgx7eTCMvqe/3F4QcRoX7RKzElwtHRe5
dqPVhFz4oWVo9JcxUZUPfdhj0zOVbpbGkqx8zEWFpoVa0Xw4k2zZWacclRNVUwsDv1/bFYsWbULV
EZaGm0vlCWce58jwBYJu04rXOvJCT8RqbszViJ68NORTO5pf3U9E7EYAkpdxGXeRB5+liQ1byMnx
0kNZzotQTDTw4NsgAq1q6l2SGPc0urfUnoTVQskJptGw8HqQ65EY/cZijTMQvE2YV+JJI8an2kR9
dBQoQpCRfo9puyiD8O7HA7FFmG2IDuCg/tSqz7rxEDPiK/ejJ4TQBOn+S8TZM/Y2zNnkAItKFMdN
A3dPKk4urGVBzMBcaV8RVS/STlbeQhPmKWyyZVp1x254CpN75f4rghJmuV3mHjsPLee1FGTY5qsO
rTY6DOm8e6Q4YR9yTuBOGkGfRfg4Vt+ieWJ00CxJJLK2VhcMpM2GUBrOBbDjyD4MnPGa9elKUiPB
LrLpbRiKXatXV00/+Tptp2W9ER7alYNBfqeFq0Wbwx8jcJYDnAipiFslgzV6qm6IooqBbAoBt+lu
fUmiEL/7ETkRGi4llCX4a41bJ4IS9j1TLSVrnX17IjAsNukLcLPoHAR/6auooeaDw26oBDiZ/WxG
PQ0MhEZVaFdCQoQDPt99IpaWMA49SiWbKEIkNKjkiyp8nVI8ERC23GSykJ9KWDZU7kNW++cwuThx
tdHVocyajIutKMst4zbpX9bRI0us6wFp4EXURUcwVs3Twca3DJkpi8z6kKQHP8QZK5YnHjXQHM5R
oY2HKhiOZHqTxPeEpBGjA9QcY23XWVujQsXlAQYwIugommKgu4zWt7glzIXZJ8d9Mc79s/+hwHMU
l6HmMXqYyO/Nhaxf05z0sAC5ePcUI5vQSY2cqcLSg2uvbCD5HgB7wqsEEk8tzqIveb6DHFOHJJow
2Xos53la3GcECtNk78rk6CGRadAuOuLL/amm9NiQR2nAepXRtFQvfyJczS2uSZ0C/yGWpjwhQ1At
CVSlDmqHoikgtjJx8oOTT2SEcCv/jQvwYQPp3PIadcqkSXzfZUyJweZEgHs0iOEnueQxRe1njfLE
t7dhNkI2kq4xd3mXIYhh4rUT/ZLBVE4faBDZonnc2/F9joj6q0m1VyCszWHN3k2hW7jpDFRtRAkY
vnhi54yJB8aOvVeQY6PZ25QBSS01Tkku9EilBI7/JqDRRKJLQCPRWxWI8/Ts8rw1gc4kMt9G8rZO
jeX8zj3fLA/EumA/cZjxGzfaJbj3tQHJOaKMSS8+Z5Sxo6EdFdaGQQ6RNCou/UNrmktLNBqvCe2F
CvWALBbhXn1C+/zHBS7Nohz1U7lnA8CwzoJNzsBEcqe7lzwYokxXKeKN3NMOKI5JRaGrkvx/oL8W
thY2VsESSpjljvQ+AhAGJEvV3aMgRj+CktMCBrd+ERO83j89B6NSqZl7dbG0OAehx9Ha4VvIh36d
cEC6HN7KymFBDjdjtVbHRs2DrPoAKuRd6kLjvRXtMkUokTLl6JDugRO8kX22b7Gb+YQ3R4SOtDbN
AcN07DzO1hKukw9wND/zMNuatVH8ykSQH7LVlVukyDU5mnqPPlhrWbpbPf0IZvH3W/VKsgthZHTo
Gw9eUSMJOZpuTiF5AIcdg09UpuswSlYzEhVD/kILH9SuoAAdtRa1JtnLnJ9l0D1N/YlwqS3CrbXt
YkFDGEpVoc3jghBbaqvBSmG8pZJuKNLN7cpND3hg24Sl+Pm6n4GuYh47d9+qGb8gywhCykGRUxjd
tkU8Ns/johw70tXEQmWz+EW/oFvtAvoW5to9i5nGxLpjJO5SJqS8U/VtuEhst96EVXabW5IVJAHz
cXn0suOo3/SKT4zFYI5EfxDpizIBsb6B+S8Rwy/G+icnoCc0sktL5uDoncNMoqR4cSvsv8A+PrEF
BG01Eedv+VxR+if0Zhtq7nIkz47//qrBEjuf8mRGv4yTqKLLKkkOekKCidDR0ceHcsaia+9ni1xM
OhTshmJcUmyNNZlOnjBWqvBV55aYGsZr7pE/BTsLAejPopTMOnw3xmo7/haZx6aD115eR5B9Unl2
eQn2hUFFhbW1Gk/CmNi3AVmTGaXfuvztWPXiSrtpXHxGjAlhPNW2xBhPPRKkQ0A8eTu9Kn5LYaip
U68UkO/MhBSwVowpMA6sCBnzL0kBnJkyWPELESA1I64rw4JjgfkscrkqTfNhtN/1MNyoaz4txJen
xhlwXA/GMjM+Urt7VndohggXveOqzKbHyQEWrB6CxGWrVHEtGBoTO99O5XmOWeMVjaLY+7IODxVN
303d3ywMLopqaKdkY6PmjCa+DxSPg22JibuPCRlA8N5j3lKEgVkIpMCSVAXC5kfiZPX+ks3epwjW
ZvCofsyyC3dVEZ2oH7TD9KBYmBTV0gTOkXP8q6lG2kRNKr/5vlaqS3/Y6LF2aoxmi6DyQXdrpFfW
SeXSqfhjvwbZZVvKcJAP4ZOWymczSI9u8TvI8FxGSBeIKlcvNqWBi/NavdY6p+qGEb2M0Us0BOp5
T6Y0n1PSh5zQenFgrp0Sgb9a9VHw6PM/Kn//yLEUr/jYO0/q3FVQXFBnbyoveMKlYys4F84gRr+i
NBGo9CzI9/rQcFQpgYV6JxSozeeCmlvEi+GSScZojI3Tt8vQZ2tvR2QElnFuEYaVAcEZSBGEur+f
NKQ9FuGY6PAKfa+WszRnhiNXeNLaA+PkAnNC4Np7PGJqzZNjxgHxoo31zdmoB56w5Acr6U4+FJTL
HVnn1UsPo8JQ2LbP6hwaGXsbh2IrfB1QxyGpFbQKryrehhRySuPlB9wPA180YY1mF1oKqtVk/tVZ
uP5IkiZNF814GnyVHGmzcQ5TTAwOUcCARpXwoQeIFAvWnld+1kaFBL86p8aHqqmNQoT9oliPUDEh
2hUcRi7mQgXoZkA3KhLA460O/fKtkvpGiZLVmWeB4goe3hpELswtbj7QOPIXIcW7vNv2eQ8R2ey7
mcjhGg9k8kqk66vyOek5IWU50UnJPzUMq7tKMtBPvKnE1FzysuYfZ3Hhb5Tf6gpUMnW4EVGKDVt4
GXHzf3fap+loqzAzSRNRZ49+qXpt3WJ1QU9+cA356lLN4rcHz3UXRaZ9dQkuLE4QRMGngqskriNG
0tehHQ/zmELCAh8BRswZH1aYdp+XkfQ/zDFpTDhZuOwljDtYiSLAG8xqvPxq/vNO7BWIk9fp1rcA
Ea6dTX20y3ttez8ayGCc3nAPpT6/5ohn1BtA894V4x4zIAUchtLAOt15b2A3u9xBCYiYf0Yz2FmM
XAjASjc6qaHHseTy0mbjIYjNlUrQlT2iFJeKTb5t0JBLxloQ1e+E6MClt3uTciPCWhU3JcREPfGX
02xa67XzXxNT32Na8TSPqzx9TvLpQVjmuaXYnPoZ9DgzFVnjcRhxsbBFIqsgC2DaSHRIY9iePJWp
Hv5U0CwxpjKLUyfDc3GB3lZcOjmTeEue8wTyMTXOgtdpTKsRW33R9pxC2nqwg6Mq/eum4RL4IM1g
+S0i+K5bCRUuRc1KGXJyAJHWUbY2Z0CH+HMu8x0K2yjWwGmsE+71E8r1B2U/ypsOMN/9xXo7zuFS
FY5NoNqdOT2VhbtyfXcHRbg3seKx3HVQElWS7fFWrCqTmooZSaCrlGdIMf1lPqWAwM6ZTxbP9GdQ
0Thyz32BxGy4wlv7GHXsyX6BnCHPVaMHDbzLyUFojbVawQo+6pRKgPEqUkqyofdMPj2E1MynV008
HqFeGZMQIxmlvMkqCfGMQtn47IYWSndE13OyV/Om+koSi04FYSmshcizsnsFQz3z2dMzDcb9JcFl
RyFkBxw9EXGN/qDjAg9tZCDhNmFpTI23EjnP0GQbHUcFzoCVkj7EtfsTHCxZrAg1WJQEPZDZiG+A
7DRgC6W8D3mKojC7GSp0zYTS1nlz2jF8R/3xplf1Vc3gXW8c0jBc2+x26iaEhGMP5/GkDKy55/Oh
mi2kWiBpfH2O/PQiyI7jU68kYUqkoN4sB5WCvAZoQ9VsFnBA51m5Dulj9HQL5b6+thCIq198Ypsc
IX9L7BghdJqsPb9Am4G7imBGs/QYOj+k1q192ZLihhTZ1RYDo1eW0RzFkl32e4QSDSaMNmbvGa0d
Zy65y/O2VBBZNG3VC1MfzDTAsh44dOKpPDoGyHljuS7zx4zfJZboYmIyyrj1//rsSTNHBJMRAq1+
KMAIr8/X2ACSGWIppni6s/5lo7nVxfwyVuM5q6atDsKoph0DglDRymby2f4oAUEGNSliOHgiuZYz
c3+BuKsA6O0K7rqRVLZeHShAw4ONabzaazalPKeMeVeRxaSAbZVGUZ/yPfNMV6OoaCnXTUNzH0rO
JPaUCaFXhZdUvS9qJrMYsdTFTzOU+m4PWZET70ONRWBslLm5g3iep+KbK7HlJQtW6BEeruBB1Za+
Y57USQ5enXSkeSO90AWXUb8nRGkFI9jr0WGcAnzL/0k6syZFlS0K/yIjREDxFUQRFUUKLX0htMoC
VJB5+vXnyz4R957urnKAJHOPa691n3UEGYliFfE+JUd6jY74ZUFgkoCkom/xmjN1EG4b+h7q8N4r
OaUJVYwx/sWARYLu9M9O5+qR9t9y8pkiS+5T7zSrN1NNsTWZ0Z4fGI8Hsi8m1TC+FJKgu6E3rNzq
bgYeFyla0XR9b0WdPC4ByyA3MQrbw2tJ/kWTFrRPSqATRNptxtgISL6AwTcQaR14edGwEkXnnk9/
E7jNIensfQWEMYIMxauCkdeIqxRS7ooqYGiIqxFl9Fqt/TlF5smk386ZFy00AeVnABXXhKgm0xAy
wbPoVCSj0VLt6YfjbxLGG2mSvGl64+nz+XWMYhlEV2vK34unhA7cXcxrz9RzJyMKJAh0ZB69+FkB
fA3vOZ7RdRAgoIYxSJ6QPP5+ozTB5a3egBd7+DjiatfPHm/1w/aZGwGtskSkXbCiwJhDLSmkY8rD
i4iWitkfYj6Ah+lcQNI8K1RTJfaIyPzFWLZINufgvkVaKgZZ+5G0LApKJtP40PUoNgzB6l+Tesr2
fMqXCczSAxbpHanfMQGdUrhRhhgCczDLp+pFAIu8FrJqAPWQo+5DeI2kD1My7NA5DlM0oJGrMaL6
RxmDAp9MiWrgC4MXqcp5+GxgMc4kg+2BnddogT2LDO4DUZgoSIH1wOKcJEa5NBpJbTo95iqoBNTR
w/drNRs39F6smkHCRlJcUdqdU5T8N67dWjKCAaLeKpAVMnFQDEFm/lb27w8Ig8RlpzIbigdci6io
+1DRFIP8n+Zli8ArGmYM3aCyXT/GH1umfCgy6xA8ZcCsr6hXAtFYooi8CquwIkZajLToHxK0KJtv
mUas6DeK3d5N6aQQj4hqGwGLmtyZvENtIFrDN2XIr/G6BQtdF9PlJ8yd8RM1rDxynqFoacALwwR+
FhFdy19F+B0RaMRF4DVIz+UgqIb0WlFeBiWnBJ4ErcPApq8QG+mGdiPwgsL0z8YV8sP3f1iW0INi
csFsF2DVWv/3DDAyz15zigL0bMHMiERTKuBeJ6g+EzbEv80s+wP9s6g78usoM7RtNvoWqUPXIi0F
2Us0aewqGaA4ujdBD3ir/EOWkZgMlWT8ovyhygX8T5h3aikJZ0zk8AEdYBT1djI2QtMIoKmPqePO
RsJrN68sqAdF6UlIPYikoek1q1RfZkLdlWFaU1hy8Hv3hChnRH4IaKyve7sqiT6S9iENW20eWTNi
Rq36SoA494i2xAxi9JDzsJ/KlhHBonDzJwVnbEOt/MARQvoYP5jT+Df6iiYrnSpdHQdAm25p6TAs
J7CmZHPxzFE1AKn006XbG2jdOxgdP7MJxl9ZI/HQ8j65f5oiBpjOngzr+WMtdMSNDPAcJaZKCVac
3xJIt0AXdm8oVfoUuswSxCVEs6P6j+ChACKKRkEKmZLCKZVHcB0Y7QzIHu5CTC2l0mQ1x9p8ij+6
fGZdgZmhkPShs0bTA3ZBtMPhCKH8fBNpdYWpCki9UhpQQGOWmrb5jM16AnWxovwLNEQMJODVokgX
oUBYAMcQOCmRpIlpPlHwDFh7GTUrafRF/knvKt48a+1ftCfeLpqIFBd6lJJhwIYKgZCKRLYvfyZz
2LlB20bPnsJRYmYZc60VPVFKwMDtnRfNjSAaVoD8raDs3IjC9ItKqwjUJhE80OMiig2Nqk+iRIcp
w1dMs88nwyrS8KPpJz292/ogklARM8Ghrj5razx9nvpUO+TwQMzkwS9fq0BMGjDFPMzkbwHCUwaf
jFX4Ok1b5+8rK7qsGwaOiGaU93M1O09a0jOYisLwUlf3J6hOAfoUI/X/Nig1AyAlsKovk6dYDFcs
k0RcDK0OLaq0XIrI78UTmtLfrUKGN6iUiGLyR9LsANzDJOjO/yDuac2AzIezBbltUe+SGolaPNqg
aagijtG+etLdm24+xHbiGeGch7T1oMm/f5ryJqXZOnpRGhYud0zWLfP3YUBUCA54WuAqMFItCo0Z
JFLCqVfKJae3HU4UyMU/W7QXD7PEzktAgU/wCjIohR7XUsQfJ4X+iV77eIQsYP8v9WLsq0cjrBnT
SVsUx7rBRTzhyMFagaodWJQG+JWoPgq3E81ixoZy7wlUVCYnafD1CToloypmGimDs2HGBxN0isaY
VZDZQnPXxoDmhPA4apDr12Ty2zfyYaam3jP6WKNZ8N18WqObiGrhBTbybfse3GzOYNE4kV2teJGX
MieBGkALu6OOO4k+mQ1TwvIN6AwBNruX003/1Pb9OzKLqTePGT4QAFVkElHVpnkQqytBGZJG3HYU
LLLs0UoDDHVMjBFIihsTkOb0zaTyN5CPrcipZ8WjQQJboipU9T/i0IVThR6+5gT5x63K3IknqTmt
s22XkhPVx/FE1O4btuwL2uTERnyEEDVkpF1UQyBx+YdCjpsTZLYLIT4bZ5O9qPIJ/hcEyKmepC2D
/IobYtaxYgnluwntjD6Gc+sDDusFjBG5PeY3tm9AZ1MlXQ3aE8rjEfjctZxlK/JWPYCqaz7hMH5G
NCVbMBoI7RL9jipA0E9gOHRUaiYsXgznkV9D3vLMTIHGEXLm83KnYUk0yk4pfZ8Z6WiZaT/CBgtE
a05/jfovI2sSpFmwtKRkmvPaTtMBIadomY0gMUA8QIGDBnqEqhpWUvL9Br8ovi1Drm90FauhjPNF
/2HSclKt39Q66MiZKVI4o0MJZjWdR1BWFStIp84FJkdEg1NWVptfldfE6jXqn7P8KHAvbYLmrVQ4
GfzKGSEktZ3wla3KubQSCIG8oCAUofiKxPzktXhT6hI/EjwQZTAQcTIpQp0gf+0zwRxDyW7WkeOX
UeKCjalSnsUYDolC/hzn81OPdmSKg4hFbJ9NTSnANCPKvqoofuf59PfzVC0VKpGXMrp9GAqDrYUJ
bmxWwey5mHpXA/sjBVZPFZmJ4C8BR8Hk/wbPfK0AMe1gCK4iAO0YCJQt1shzLDvIqlKQuJMOIC3D
Ki0OVTs/M9UMs5koomqmkpfQIaqpXWifpdzsO7rBddlumFWjlrjMcrpAfZe8jDbpwMLA2kS5uost
mYEJckLRamvoFbdYUTi/TXBFcEyC+xnBrA90xp5h28IRo8l1yxNDNzANUZ0ebQV+IaaBlk7jddtU
YJ9p8nXpoR7BaPgcRBSyFhkzpCKi9zrJ37YgKxLjIRqoFhkHo06F7yRRjAuGQ/rI9pKgYggmbtEE
iuC7hhKnB2pAeAJnDeQob0fAn/J0BNWpckhfP4magY9p7Ndoso9zwIaI0h0nMqV3kE1P+hMaiLII
1iXaThrPOxPprKZxvuVfBsHtJBjgKWnQYa7DQzIf/xZRiGIac1DIJXzNKq3Q34zgB8xKHd8BXVXK
D9UztJs5nCGiR5GAzFXHDDO+aakAjzBG/JNQCGqaOKbtWaP5Xmoy6Z8sPabFv+o6kjXlckAj892y
E+HlqlOZM89JQJbMHLS3nYZwIUXNjiZpP7SVocrxuujmZo03euPSyv4vJRWNunkCmWi5nGSVUbcS
z6H5UkLigHDqQ+GzerboN1E8AQtDRKhcZFyiDCuJGKUiFkqo4z5f1KPVmf0p4Pfj0BPsLggZlj3z
SglcJex4TaOVKxUUZCgEf2o8ZvOakXWldjjMcScTmGyzNW11KVSvYVl+h8zSQ7+xi6QZFUpq6tzX
loGRntMyKLX3eb3guGTfvahgvljQ2GxyaI+UyV7kmxMxr9euJymClCP4WuihCxyJ6FlPOXxRDzUN
kAIG+hnaQtxSYhyu8PPy4/UCxNFnClBDJHc+QuUyfppRFizhVEPWU8FwpO2LzgZzWxNa1uPkay7R
JFHn5fH1ifxn78rRCwB8sU6AdJDcddSfJhTLdegI4HWQgbWOhdpPsy7j2pVGkMUzhiquE0qGv5C0
ZB51C0kMAhTUYGjOl8/6wBQV9HkgqpuU3hXlXrXedJ/GEkXVoQmP2TgHkf0GwN5YlMdWXV4xj9Wv
onqPA1hI9OVmdPEonkX0ybLPSH+yqyegZ2YKIztxS40ZLQhI2FS+sVbb3SuYbNpy6vbMO6ZqZiXV
ZqDWXcClBE0q/Pgz0JvSJvhMrK5FID16IOzB1p/Vp7ijgdgpz0WBrrqesw4M6pZP6vbzNXYMtYGE
xjVRpPLcl0w95ENzLij3ifyMXlEfqVb6ckJGvZtssqMdYkZhvyry4Br2802ahq4ml17DzHyEWPMo
A8jQBpcirlYDdary+b4nb0b5AYDGDVl1NyC78pm4ouHdhe9r/pK2Of1VlQJL2FW7pyb/BjKt3ep1
at4kfjAUgJSDsavxymHiimSwlFAf7qaRNZWo7Tx7iyFVYUtHT2VhKePkT8LVCqfQsk5grdwiQ0O3
afFN4CEQ5tPGd5HHRx8s77v40p65+wpVqyajb6bUFAFGBSSBU2Ajr2UMRwEFwGLWgIsASPyczQUd
mDRoLmgjNaKYjomYZWO+hj+RD5yBjGgTEK8gpo2pZKhVjlRnzzTewPhHCrNuoYxXCfPiOewrHcIV
Q7BW1YgNFK0zfHMwYy6fFQSDmWmZ1eWDl3BtdUkLnmmgAbqY6Wf+LzEmijjA2rKln95L8XVIB6/J
lpUfg5Yo5Mk2rMe7SqZSyWzySJo69P8k/UNaOsMGzrqvmeJ1z5c70VyUFjyVMz5pDl30OaXx40mF
eaTC9dr+Nf0K+PJmVpfbWQjmYVVpKGcu6+40oyaQ21CrS3MGtJxAs6fQzAGfzu3515Av6JLziWHq
vgCGgNAif1RWzGVjXdXpUum3k3DLelOhZepfycjtAQGt64+dvy5v2ia682n09AakJNq86PIb4aJ1
qyv8LTSbgTD/SkJiCPWVvZptUb5lVlVvawgFTUBDzQ3JiR4NVZwG2u7MhKK7UZiEUvlJ/pori4Qh
/h31zxosserIDbfGzPwR+wUfHM1iVGnn6kILmNExwu/Py0BnvKVFC2qNSuJhcodajTSYJCnn9AJU
yRbcGwqLSUCBwKgQpgEzNNlo+b6kVfeHaAhzSrAwoj4F7chwhS5TVh3CVTt9HV7SUQ73ryc1ILqW
qzls6tRwgf4wcUjHf7qixl7UC8G72/5bfqbXAmibqXRltoAx4HVSQoXhjfoaRFOvVde76K0ywCuo
ItmusLZKo783Z0Caop6LXuOwVdQ9fb5nbCtFZcbtH0PQ4FdkcJ9U/Lmbdgr5yDoFnE2MBK3kucd2
AiuxBL4aiCxzfdTJ7yKnoP2F+WSBRdea0TSuS4/3qJpDfzb+iq4ZPYLWYGpNQgn3R0Xlfgr5A9Ae
pBn01J/Cvwg4a5P8fi4kHCRGE0rBeD3C22whPeozJAS8pY4oOhrFta0QIddFB3EV3MO5DiJASXV2
AyAAkjF04YN4yXfOMxR1abTzFggX4YPHT8U/OJSMhiMJ3alAe2BFMLdO7fYs/QKfxEk29QLCDnZR
ytzUNX0gDUCoXlNZhOQBmcbMjuFAO1KeiONlL1sRDQ0MEWgXfTQScQpCQq4guIJnYCNTiN+Df2yO
Cej2l4FWNlHcx6yzBaqL6NIJ+plQL+/dIzh/LtwelJTUkFlxiMi4I42+pTmnIwLxMVIKwSJwQI1U
aMdAaUH6xokDk/Uy6NpDTxh6iNm5mU9QtITu1013UPYs432xC0xlU1sLJ7JS4+0rZ95b7sfIz68V
q7RSl5hi/aF74iGRex2fqfKHss68zOtSsup/SIisM7vcyubbRyXI7xzWMAd84f8Da+iT++jw9ANj
MDP37X6s1pq3Rn+f8WSsCbzo9wB8Lhe84MHFLwOqOC5A5pgcANfyM17DuSHjRmGBadEQeXqkt9Gl
lMQSgHA6Q73ePch1mp24W54hzxdkClkOZEaUYODTsaBW3mvHxGNAdKfaqfN8BHcmQI35Aqpz5cxa
B0ceS/HgPMCc1xxhFGoe3CAWihE+KsxfEGKwyZEiOJd24qVH7c6lBefh8HZnf5EL5/aanZvfISBR
7pMzT5z1zx4FQlU6PKLS4emyU9NHv2F1gnOzQxr0GNw5GewMcfmP0mv34zubfMo9c9Veva98EIVW
s/rspxtm4TeB+Vm+9qnNPJ1J0mvmS/F/1mdNU4Fc/5HtRgueGi9QNq/lfA0h+bpb/kpmvWE+c0kZ
dI30pUlj1u5WBVuAKRNi4PmBowwg9CzoU/bj7URXtmMLVnN7vohMEk0berA9mE2TwoOJmphNudfC
5C8hODx0q+ex3owXmZ1ex0uCVY5sbqHMYxaryElhm3ma/aq3IFfiz9FGPVQPap/HZEEJdpGvKfst
m1Wz+7AhwRoc6vXb4fUrzss13U3Oyk++yZfkdmuwPovIlc3+HBwDY2pmq26nbBntsIqdYqUrxYqO
xSrcx/tqp2w4vMijkwD6sKaQWYGyO+BTLG3/tikxuO0mNcM9IeQx36fGr7oodtwKuwYbsp8dyj1f
dZgxnr9rdtizQ+YzO+62Z+WM/4AzgzkhP3PnTz1dja3KH9+HXXZlHnCjbN4ub9H78+T88rJr6NH2
4STVB3ba/DTdYOCYTGXQ5N7cSi9bBcZzhQu0ZLPkHhs+7u1nK9bbQpHQiI6Ite5piNqs57U9l5t+
lVvIMK8gUFjW28zJ7JB3BXsqubbiMi9yee8+m/l2skl9zRkdEm/EVuC0iO2ZPSK3y/Vsh2doAMjr
nPbnWrrUe05Xe8733P/7MT1TmBdblc34gP2Af300isVGhfUGtPaQTDJYDAq9KHu6QavOCvfgl7nN
yWZy7s/TM9yEG5iv993qvevXyFNvIjPCMqO5MWbL5UyPcGqVs7oueMqA8Uz2xaa+o7/ujzfMsuyL
B4v873yKBswDRc9lxaOAX5IvZ8Mw6+lzbdJO2zQO7W5DW45Wgz1n6xS7aCt56bZ3tTvu1EQl7jjC
mqN2Zue4J5WawbX1GPgZG83u7Y4ttILY7OJxZKvPOT4zQ+YwDMSoCO6P/2JbRBvpNNbVC8YWl3ki
4BifKelgqUGAPGHjpRpKTfcWNkbkF9fhIV8+HryGJ4wBhi84ozKr6p8v6VH5oNsmR3Cpm0qIcekw
GhH0Y1OM7Pq08z2SxxcVp7mZHucXzNQLPhnxQAClIiqF0mFeUU2gjwPGA1sHka4uXyBRO+Vn9HT8
zxGjQiiClawYgiZ21+sD+k6qn3jdSjs2O83CYGV+Td/uuUs8aU9oojwN9h/SeVfpr7k2Lu3X5M7Y
cWLwUGx27+TcuNXjhc8C1AglXrZ4EAXhk+F7v/Zr9YQZbcFZIW/HoYt0SdGfV8pB2O6n3RGroC5O
vrzJvebBLqDczz/fA0flCSmqIF0rgVqvkOnCrmffyRF3Fp6JHzH4+bLeyxd2MGRygPvVW3ZjV3Yd
/mx+Yj4Z/Cdk2cfpFxtYeqRuD7JNuEv50q2GB9P1qNU/AerAUONMwO87tBqhohvzUw79fsTj+2Z4
6fQCuvc0XGrnXAMrz4m40K/uHskYaxLZwXn6Mztx7j97Ga+E0e3P4/mCb4U3T1V0ggyWECtOtIjn
YoMCDsN5sDNQTWo96KTZTrKfHXvvfYM3BZcBaA8ny1IQXp8TL//tv+KFdJldXt+J2OXdLfwhSXOl
3Wf/3LXI23Y6HFV8avFAy5KTQBRAQlftNKYCuOf9/Jdf4ixBxNILIgaBrQT6WZclKz1Gl/Ctxui5
YNH5fj5tQlh9xbBVfv7LNkORjuWqPWnH4yT9H23LOwbQZ+8Fd/Ya2tu8uLjyDRoaY27ls3d5Th+P
38xsmMvrxdvWHAJZmxFXBABm9niLjqNZ6GT3l7kzw5kAh7ObHck3Gcr+9MZBJMt+g4HbVCvNYLZi
gUqyqa6JWdaRPz+wluM7M2IQjK/ZGdEh26bmk4Od7ydQ5/PLBCtbPOIftgmL/LxWD+WOtSPOm1pP
jMrHI8zo/y00LyEURe7Q1qx2Xe7D7zf2nTk1V3hvliBhwLs9Ry4lO+vl9WtRvBV2CGe86b1sh0w3
8ee1JIzCsu2yB18O3zcFVUrPYmfg3XmsPAdCiVelp+7k/NxUzO0a2pGwJrs2x+LRvczsystbj4hF
waJYxCxigxDCPIhMPxXPv/G1e/Zgi2VXgpp4+VlmWI7JJrpibXeVgzd/UA/SWD1epD5CYpELRqfZ
yQSqhrLNR4RdotjiYcZLj2fG7bPw4EP5WkwU8enIkH3pNjowDrc+vy0Ni17wuVi3tx257y91Ia/T
39DrvdSAfZBw4O0y5HumcEvYEDG2s50d4JW4dNfoGv5wQhS4xpjhTIn9iMhKjyPP9ph+J3vtPr5X
fvpgndULN4xngd+H59Ecp/fSm57be+OKHWYT1TwUgofai+zi8bbSB8EO5oDzOTzYiaDsz+PzcGoc
PoCEoD5gHLIrQReIxWN2ZMiNiJt/oRiuk4E1fBmcgBxrXs89Ex43mvmeb1F0QdtW20t2vJq7xXGA
s5TYEuPQ8LUtC0icCLMvt5Peql24RxKJh+qnzugy3j5Jk3bDAymjh7KbeTnkyfrTbY6Vg5l4QBUG
V58xYmCOcUxa3ieuhM1S36GXIhrumLMHuicOKnkIEWe555CL58PLgJl7cPSR4GCwmTPVIdOZreAw
Kf6YOnOU8/jKHJcP2vhtwFezG3/Fe+U8tZiip5JZf8kHeL62lYNHGE759u1UYodL/uirXbe/T9ox
sZ6fycG4Rk4YayvOMPkdj+qedSRoRoAG01ysnvrAmcBg213V3wJSp5wZYl3+g5ZU/WoQ66Av9iCv
AUL5fpCzjb/4W4VaLg1NclOSLZONP/7ikJDIjiuRgauXscWjeHGMpti+bvfcfLzQY3DlCtnpud/2
5wysLBZ7l7ryNbIYMvdbwjpl2W4pEe4p/5HP0OdajC5A+kxoyczYm18+G5iel91KWYb7atsSfqSr
t8H0s4UvWFJEcpNtsoR09NESpQ2H2it8zmvmMmnYuI2Nab4XRryYLkM+4bMngXgke/UC+mRV30UW
SikBX9v4xOsEiixq8T2C6JUsAp7p+3DLjpUb7/s7/NA+jhu7QMjAY6l8MrnyDNMZQcUP2VvnT++s
PsceSyA/6l/8NY+e84AN6emfQWTBNAwheg3oHUZAlxYSOjBrleRZBXshMh6xRXEwpM60oTn7V7wP
shhw8kG1KGZ6ke2kz8kCAIpv9NcPXpDyz7+GozA3DEBQ4uFTtHPusfWu0kNlobUzW74T2VgAwwUY
NuGu2Aqi+pDr3FB3YqcQTBDFdA9lm7nc3Ou72+EoLfZc5/Tn4cGHc/vhd3El12iuWB/uHYIjUq7w
G+wE8NwvCP19vgl+He77l9ivFSuOzMOVn3LXr5/xFyYXXQWkQiK+DdCsi3kl24VyhDk41O6F/iit
c6pz9PupwKDtTdIIJyFCsaTmBaNROq1LfqJpfD7WdIbbhGCJUIJZU7pskq5984MnEoJM4i8CGEwL
I6DIApMFUBAWaY/6zaCZc6ARmQX0RYZ1rFxDbpgwyJ5RdzF5DsOVa6LvyvAw3beXE2x4Xl94NkQS
dYyD+ArixqmOLinlpPibf2UDAx2kfhV8CDohuPBGq/6ru1UnzVLuL4+34ktyL/lqN4r1JiNoPdzQ
HlDjTj5N7zFPYw9FHucpODNXKV+evE72kSA9s6g8GO0c74crx5yFxM7AXcMUUPnLG8RjeP0MmI/n
Bl2MtfRAg3OrusMN+3Yvjp99+tA2TN0QAb5Jgkur5rPzzdsiItlQXAkp7ry+x4TyEx3jP9uh/bGp
9yX73QHaQoxAAPMgKbuMREAlP0a44w+BHXbwnC8bB1wtASo2neTBZodhiRhFm9JFwCbi+o/xafab
Pd7X4C7toIVpHLAVhKjszDtVJGErz9rxTZiC5fUbp3mA/bLHX8U19zgWGkBcaO0WL6+4kebeO6e4
8rMNjhUvRY3qQPWMb5d8Dl15V87tF+7Hj9zpcXabbt5ib5LTWZgxeNP1jkgJP9J71XW8TS5Mrr0f
AAnJqoixOb84XfL24dFcy0ZcoxCJ/J3DGOaTVPGNnPTuDQBGb3+xFQ/iFsDEwvRKuxeLPLuII02o
kJv9evKt7QezWxF/OvVXaz39wmEkwNeWEZWBzwKM2mH+hVS7SySwix7zg7YpdoTcZPlcKt823kab
9guZlANcmUvpIh84EMux9bRDTxi3ajnbE+z+pT45FefKzx6yF1nMQzh4JGDPkT7bNjCaE0z9K9G8
ftjwqFRiF4TnZATgZ34SXmzbXVlMDkFwJzGgCorpoZWD31VP8QVQwG0gH/xc2n3jQKjiV+TX03NJ
Bpsd+arOEb/O92ILMp9vEUN4FRWr0RefaE53hGUkGRVBX7x+c8Noxl4ZFvGbHTYk+Xt/IT86YlqH
QjQcWrfsPBC+JfDWfQ9XLuCHeppHesqyJYtqJw6Kg7KGlVNXZFJNhEUkxLkn/fZnNvEYXyMy+vG9
8T97YhFXO7IUDRuaagc1Ko8cf8+CEVkLo8Y242DxF54rD5i/U+EioROlA3KuDdGLx2OhvO3X63bT
7vkr/pEDp91zb/DZUHwY+0esYbOa3IsrX4r15XfEaLwac62d2aAc6u+CcOGaXfkuHrI4leQPuUdM
hSPpHiwmew6/kQpTRBnjWt8xw6kb1/yI3YVbJcDkMd3ZdZjj/+8dAld8G+eN1QhbRjDF2cN44OSk
Hdc3uogNjhKJ1xz5KjBnZFv/HAHDzaAdA4byHjQg8DLgE9VmzybGiA6YH0weZxdv8W8/gXObbNuv
HMePf/ghMJV2wpS3FsNakFsd4D4/vdBFtdljsrrgTsLCJOFLskUyEkYB0bozjif5qUgB+0gXYxTs
OS6SBQp/sJ0b+jHYTezjLbiXv8GGa4V2/trfeTuukKQaldLSw8vwkfi+2Sn8YT2bqzg2NeTs9FeM
GQxtL/imlvhonnDPyy7cTOcQ9OJVoL/BpTSOuECm/xwut6bIpYiHQBWAZ6LxvMXhhkbqymmR6DsT
arJ9oBKgOP1buHgM5dyv2c9X8DUuNVBcM06Lv3TZksfGhw6+RLCR2jSR2AgkDmzAPyoRbAyQdfNH
yNQWrpfEn0o+damr6ksP2ceIQ/GD/RSKUPz0JU5kECxEDaPTNQ1aEuLc7jq+8xMuapwtSOuK14qC
dtet2Q9yDa6FOT1sNjE5jhndT7b8kYwSd0qNu4R8WsSLHHJSfhUmtzuxrgYBOODQciHz5USxgBW4
j8Kka6j9awzRm0KHSWjaPZev6MAzDiCcoeExN7PO4p+9zLT2EoaMdrRg2IEHy6Vw9RxbtiPbf/Yg
OoKChMCG2B+kGHAMFjRewGbcJktGBNvGKKlX/Hxw3MQgOOx/DzbkAwEIwpYdAukyJmRVlSFnS6IF
Qt4pj47dic2DovDJcxAnCUIvQg9Ay+w0nKb6iP95TF5C/0WhtfChWQ7YwiSNYP8SjyhcCouJ7hYr
x6HisrEIWFGcvyi5EocNCwy9w+VTHeEpg8bDi//ze0xgA78nj5Y62Lh4gJCAi+XG7PLM+GhyJmow
YguRLSq6xzKAaJ2dZuzMgfI2EigLldIn0BEjxSfDZbPgLvSb7W9XN9NZbR3HWG29rWebq4tluPbK
tEzDNh3LtG3DE7l6QNbiD4bf6r69Nf/sSLcvzuoy1v2bb9hP3fdvNn8Uum3eDNsyTcdxbo5hO55r
Gr5terrtObzL2trGNtLPtt3q5s07G4V+23q6Q+dB9/5Wju3ePMdxje2f5dqO7dl/RKCeZZie9WeY
hmdGumvZmu4ZBi/lfnTDFBdzs3wu7M+xDMu9uaZtUddfhAtUyHRqj4Zj1roPnaBu8hkXz4c/Tr/8
sg103uxy1fxXNXy31y3bdk2+0zBuxhpEim79ea3OD14LL9Vt/sc24McT/QbAa+GyAXVvY/fin67j
Wbb1Z9cL8RbPMb0NF8832Xa8FFfp/Fl2uPD8P9v2TN91HN/z/ryn7vl4G90x/jzfvonFXdmpYf/6
tl8YPoBf3WehyVIXHi9gEbk807GRYHbG3PofChn62/B68RpuMdL/+K1lmwaLtLD5j7G1XcPXb9aJ
NfVZett6Lblmx7DEFdpOoGfG72+i//49eVD4NepL+GGXjaqQi1H6FUWe1kv20mOMoVlhYAsX+/h/
P4QEFf3Tjv3WMfnFzlxgd6cUvQl3JkBfviVosgTXzTTqsM2oMJmKvEcfRC2/tQkdcaj6JGgXgTFN
YC6Fg3LMUZvRJozK7+yjAm3DS5UA2osTzEQWKB59+FzRRgqYw1E/C+j9g/epYxX5EqkiKdihJFSE
E1iK4Guh5D2aL5KhtMrkY6bzYTMIF495qPN2GUuf1Ri02zHo4X8PGXcBhgPpxVJMzuUZVH3Fb89c
/Jj5A/DZdVnvxIz+XGEQd6iXtRrvora0QJ0+s69R1oLBTkwyjzRgmgcJwWkwN2ap1/fcQ9zacyY6
5KZggCsyRr2KBGTDAMIqltGnrFbZPDMa2YXd2sk2w+rJQX5Z9ZZTrHs9otwAxyH1wLkwtldC9NVA
QcZVLXkWmCkVA6tBkzUxK/z4JARG3VVeEtEynNq5hDJ1avb11xxAYRccHj+Py2WFhzScy83xL47t
+IZzdib6xdcMSN35DSkPESwypEyAIuNoDLMN2r70zIMJUwHLWUKx2yQGZFKh1Gc3kmYo8+nFiZJN
TA7MzkoXQPtK5CcP72MPMl/vbnD3Ef7dAG+jls2v2u+CyaIBbVXleyxqFbO/kklvBLYn+vtInYFu
Y8GUKCNIU5PbJo5Tc5ErZcaUiX0d+Ac3N+VxSbADGniSebcgaCFja0V/lUlECA4UhjhjIJMm4BYl
EbniszfwZuMS9CZYE2NEyYu864sWvUMCBonpbX5Kto1JGGq3+3yLJpRdnZIl/Qm6FfFBWY4RhuvP
JWky5UgYCQIoUkQ2p8F6xt2hu2Cpf0zqvfXqL74AjGZMLV6h9b2iwt3/zJBOB/QLiUMCKx0dhEU+
1yFJQk9EVy6SM0IQyZE5OL+Tr+Jv5DJmVUPcwygckBEqNpxPZr6Jt4i7ISMMRIMd3/AWwRh3QBjw
dsl9g0avTp0960mUmSg8fg7SKT9wyUoDJpeBWuQWPsBTYdRSDN4HgI8xi4i5OT4RzmTgndSFT+oK
FOoxtPNd4iMidAP9v6JcviV8NcPD7FiTSB6ifXeW7YrY6TSsZubkUPt47DWcNIfoOP5BlQ5OeOwG
kfngvy1mRI01AiX2C3CnLkM8hIG1qhs5UblQdxOmF3bxnnePdNWl77kdUxSOTu06dRA2sytn/FUd
g282T8qsJgtzrVzpRMqJz+vMeDHe2J1PD8kvDx0ZQL4ka16CV1gOZr9A1cEs/H5dHuIv2U6P8Zey
IABb9uvC/CyynWzCXslA6tNRllDfrcBdrGj/UmICSriE2HN9A4drTBd+svbL9dyWzXZNqrgZHZU1
k77f2VGziuvIppX5kx0pidygqlQu8Xq6CJaxH+2jPYBiI6b3Mlr3W+VrThOKlhCa59/dKTsq2xd6
19/xtv0ODzlMjTpkcgEMqHQeuxWactvsmB+oZn8xDbdPb/0WSM1BJiFMvgKGrplhErEo+D8HwkLu
lDQm5gMErPG3vVMhon9UnMgA0Luo7ORFc5TQ8oqU7w753f3IhBocPqHKauyZOTJulR6vcj9ez1Yi
9YqWDL4c45/wwCCeCYm7PbGa/0g6ryXFkSCKfpEiQMjxKu/x9oVoaAYhEAKBHF+/p3pjd2d7aBAy
VWlu3puZKlEfaC6BEAeRwdQh3XqXQAof/OaQgg+Uy2zVJU+PErD1ihVS2ssu8/n61WVvxAI3MKZ0
D+MxKFHugb0lUkpr4x3shVB1ahf+r31faNP3SrdeLj0xo5HHIIgwTwXWBgNjkQGJ1xQ7GXWesFWp
5X1W5C6f5Bo/15JXxpo7iMfJbadMtck7vsQ19AOc/OyxGaefELlKotlG3LqjUNqXsagNZM44pEFg
AsjsVZunT5sqEPg8LW1pdvFoIkM9XLZBO+zverB9UXUdbMeJgaVK4TLZVSrNOMvgm8Kms3m7M3Dp
dU0kBlnBkRKkMRQxzoXHDbfqWOLyy+DqMqOIBYPN9DSf7csapVpNpMia/HkxqRQ8phGGR+rsl2Ix
hReD2mkMFYJr5CG8o3m5BdffQJ7JbkbqTVFfFmaKCBPrgDZCyoQ55T2gzaT5TO9CTwFt7mvRkSUb
CLKRQNp+2mWxw7gzSRAbgQXNL24jhsvZ3685OBU7+uvfTphYcH5APDenTYip/+MLiHvtRyRvxwWx
u8lESj6P+e0edvHb/TAEhAo4+MmJ5mPXZQZoDLhemi86Zf0bU/3JTYxeY9hvZE6VU9EcB9P+tmnV
UjI0BXPN6ChQpnMDj6twsVzUQsHQOARmsg+IXC5bPJG6NjaPVQ7IgM1jH6nnO04B2uD0R5hQRGoE
3qAxAgXkRY7GvKnvj7KhjYdAaTPkZ9ZNYlYqHfxFbQ01wEsHhKTtlGnQR80sluSAYOjFVTyQbH7/
p4Z6eFkO58y7XZCLjeiyuj2c6OSjrocgpO+lcqJqz9xbhE8I20RxTj1rR/AG/P7dh8nSOaLA/jmO
V4/om34psw/Dal4lTJX65dr5GO6mWWt2H1fzOx64N2942l9uw2AJbPpX1sHOD+Lhuvknx8bWWEB8
ieolbyaD8RVX3g7XCCVBvfcsNTFYDHCvnNCtPiU/vcJMCTsmiFjP9TPFN6u0sNkW026trtsJTP8q
rdZD8sytKBrOKTQwbGJ/2xXL0b/PzwG6yZd0jN200E7v6W37otY5+ncT4ER7fE0FZXPN+xj88w/F
XDpMLL6xnLxGdk/nLe6HhafEDBiwG15HwR16b75JRsQqgB/VY65aorhgbMHNG0blqrPuvh62dr98
pFn0mbPtQyAU8dRIqO+zanY5jab388dDMfALZglloI3HXsl+g8M7AQPxGi8nZS7tnkpaRKL2mirc
vnJaR5Qg1o33CnI/25fTbA/sQ7uMZQn0JgWDI+TOmCFuzniGAm12T4GcXJQtizb+wEagyaap2BeH
CVC2PpeDL5WFsTWegVLYPZVRLfhQC8XtWLpNAWEpBfQewojeAnpX2IPNLZBmKxmD0VkHf+DCBHK1
NJu9JyCQLB9KbkMHsG/eBwA4d5+1IccNXp/e95OXC5UCIgxPGEOf/wN08sdBRRZY41rote+ipp82
68dqPDv4VfpwaCbrHnwmNvH6MEVIOiPs8b/z8hd+pi95DwcQ0nnFfNskX+XpmLEeEyAx1kPa+Nqk
nFJOnRRLzuAL/ma4r90rYKRESOmKsSVb+dTHbENA9BUUA7gGkISAP47SP+74cJXtH+F4VnDnDYDW
2+miAskAbdDh+p9M4wekq2s8WbnTeGADGdytSYlASU+W/A/LRnbN6n/LFvAB6DEh8RceIr3DnjYu
j84oAyoooO706e5NmH5XZkeNTYkJHL/5j6QS/N0CZasnh0X3j1Ybr2Xn0IeXAA7Jaz25nj4UbnkU
oGpMTIf+/qV5mv2Z62vCTYABsDr1Z7hiRwCl1wAFK25vOojZJRfqOACDDI0CGPwL2+GEgApRefvS
rw6vgusk8mYS7Nsc4ZtdTOtf8zTzex5QFCOJolKA1qZF6pQ0dK/9K8F8V5QxAV2BTn6pQFDPYAGL
IsMmh4Ly+tqcMkgRCRoRHhYX5OH1cnSG4LY+NrESrFMAOgwDeFHyWspHzD2A1gjxNrgdrG/JUjZE
bkBmoCKgfkPz09Lh22lgot1shFsySl5YeSfqmKxnKHqQWamJQe7k04QOWzwJ0SrhC+gMfBoMDO//
VAIkee4FFHfi1pAegh9yd8TGTQ8bKDe8ehBQXbnQ1yByzZ56kQA3U4qlkGc2AE6wb3m2/4NFgCSC
cMvcDNH+waEcCcgDBE1C2MkuUTMZCSwF+FpATZCxwNd4LsTyTJuiObfhFK1LepDB/9OdGzeJEg6j
rq9W0zowSiXNJBupVsBoYDGggnzxt3XAwijSirZACOUwrhBdh6IoxTgtsfx4anAoqMxyL7jTEVkC
+I9ybCeyDyzGleB5DkCEBs2+Ec3QTZp5gALhoaMUACQMYJYFZ0CYz328gQuCH+9ZaQIFhCxAcVAT
KQHkVP4KQk8qBEwJI6Paq//4LhaA4ADBYKUULuqDwAXFhDGFU+qeos5CAE2VC+qKwDLF7lzyfqgl
//B9H02whwZPR2OVFYwrE8Uzer6yyzApjzv1FMiV7iN9/+pnlg04V9U63x/QrD9WLbgaR7mCjOFK
6awctgsJjYMi/o4f1gWtgXoYu5dF+gRp/P2sywWXSBmHlTqhn/JKmQNHIOVASy7K/Fw66xhCJUg2
zwIIjwfB90HYGa3x2LcTv+CkQfK4IfiAce7wMUILyvGZmc8ZtQtNEuU1oDxzkfacNreJtclT++4N
qjYEjVRlEm6jsmn2kIb4HPJ/bnjC4xa1uSxie0tTyu+YqttkQI1XpjDTpSX9IYHhOaYokfJmVr0g
y8JgUAWhjrjnQ/2Gl0narieY8OCDPFVAV2pDx5ziJ+fKWuXiUAywrbk4grEhlV+r2bOJatkS56ra
DH3lMHccQsmMULthLCrr6CVgxO+ZXaTuxmuSOyrvAP2keyDarCwdM7Ah+wY7gOHDr5HbAdo/f4rS
Z0ruDS6l6LllwaG4SIKUdYCn/qBFpoXVfCNdrS0armAcef5kxwtCLe1IDAX08AG/FDUxvoVrrqdg
/CLl4wEJG0KtAWoZoDSwO9fMOgQ4YucCm2K1+JOKNGgnxuhJX2Mqwofja8fax9cA7rJiBGeDnlp2
4z3OFEL09XPNgFzB3RLkHKhxiNz4E9NzJr1jIB7+YA/dElmCfi7oBYZ5pF4MqdqILlvBXyRWoiRx
O7FImtnhyPdQSTRcEdhD5vaEjVE2Xar/GPxfYzGyWrkyJghwK20iclGyYVvR2WeNyu4M1H5FF0SL
BAJ83ocOSfDPxa3BrjG6mKKUIo4gyv0sUjb2nhXLTWsX/B/C+nOvCCB+9SXYA9R5TyhJ4hqFo1i9
piOQCcwF2G89qULsKOtWP3Pf2Ad4oG7FEQFheNDCBu3VM7uMLwTU894bKIDEqDwRmwOF3FiD1SYc
BrO9DFP6fSbMLCC4Ioc+9wtMJwfj8bFI4JLFt2nO9E6LTNK/bEGcqJFMCNqe58tWUu3PmZM0ojZo
zn1w2GAdPmeu+rodLIn/uEHpOOQaniHUCmLdkcNGonR3W7BZ+A7sDXQbihwfKmV++loSajKfMlIx
decKTF4sLTLa0Q/PbS/KS+zM0jZ8bXGbcjuViKLRijsocmOKGNxeluVr2XjQQ8lJqXSSB3MzKFvt
qYkcWV9iBQinIlxpk47PfFd1/sxVQQ/Kw0P03IORcJMIO+hEMr0Rp+Lm9zyP0eoryjtXUSpCkd6K
agS5R3HCPhOD8OVUv8QKp8i64+FgXnnnZcs1sLd5ruRTC2PD+96/XKbK4YciBeF9/ItbxWPoT/cq
Oww/k5+otawn9CsQLihxY5dJITwZIYVgQUHDhFvzZN4A+nXhCRjaIiospf9FqNZ7TL9pGdhBU1iG
rRj2J8XnF/SxwDwCXanopBgoL+p9426JkKFCvFKFKl3Nq+mH1nOv6JMn+jVkive38xkhnPU+zuwN
FHLhFXpzujWCvCKBcEGdp9lzVBbYbZt1wgNR+kLDg7iNYhJ1ps+Y+Wo0gbCLE9Njh50NAMUoBqAr
Ci+AiVwQ2J5qODjO98DGl3wSFjnVGkSB3f7uiIok6hx2APdJtZlD2CLduouojnwUY5nTAiZ38f+C
9PJXhcHX40jx0Hh52jujSeGL7o39zumexeRO+rKIwhXlKeLFmzusmZEgSm+s/+7iCgiNezoW/pFS
j86gA9XG/eFuRIVG9dhnMKcxWwYqDPQ7MtNUHeGMUkg22EzKMvldlHJ4rJTykAwhlRJhguwAwxiY
vtZhPBt8WdRIsBm4D0QHY3fYwTiMXgeXCitWI+/odeuw0se3SP16BinvA+6oZ9ziro7vd7uh32fr
vjUPZcgDBKxy+twlEuBTGCWweVHaQjfEVL7OBhW9MI3eMLnbQnFCfYl6lCCdcVrcPE6LOm6LBhu7
TEGuc/hoy/EuTFSH9mKT8H+vFumz4MMQ/qkqUxE92qcTajMpkUVdnFjWvCyzT7Y4JAOHgqISqRIH
oMaMkSEsoWUYTcR4iggImAkgFh+PJ4SfzTWIm/b1eiPk/vD8MxaPf+98bpj4E9kZkhAqYIiBWId4
bgC1twehV2ev/J0JBqjpl1QUKaNBCxq3CaaGZy2CGPZWxBY9sNCoBVAXH9EfwsWMHjY4aV4rjLDl
AYycYuSoK9zP6OZJNzTJdr8wjhT8Hl9PagJCbgk9XB9exm6NR70nNwjvT+dWT2tjeVDoZh80nYdw
+W246iPWr5E2tmnC9rj4cFkFB5qpGOpUO0QX1ZPAWYon7UDtTkl7ZZKfb9UGyAG58Lh02ysycFqk
CYmO9JkMFNiWl5dTUMxdtPkkgwVlPo247mMp957PeCT53COiTim4o8fovSd5lzalgP4uEnx0ptJZ
aYIKhDi8YFYHEpXVcAr3fiBq8Tz6qewTllzwistKVPnB2NxDnV6b9C6IpcQnBHajM2+APgtleyYf
H2eARNKjFR4QdyqsJcTDv6SEfuucH0eBGF/tgVOI8OF1VXs+T85CgpRDU4NfcIcmgez3j0OBEYFH
0CXQEAlFrgSb3xWnfjm9NhmsVcRT0v8Bh/ZH/ZGP7bE7G0cpd4aCEoLn+J8b9F58KVRinDd6S/QN
CrnDQ6DVmd73sKpXKDsGZsnpk2IQSHLgYtFu7ntF8ECkEdQFdYVsjtN5Eokc8Xa8kb9ldJTE3kO+
22Rhf8SHsghu1g32waacCM6f/6dheKyw/sCj8K4oKk9yxK5C7calkxviN/gt13mH80J6SIRNtgD1
DM9wEz9DJs+fLskBuR7hHEmDIi5fnAKTipAGLOAVYk84cw7PzSTd4sPS7n0UnpK0geshBX7RUDag
nAzxjactqvgkX0+RmNCBRird95XGs46gxanC6UIr5tqQf69Y2jTqzAwktmzs8NuHr9FqUGw/t9NL
Yy0HbzQCt4ij49XQJ+R7iFMMKtGgmYuQd7gqF/fkzQ/n94Tz4yrx1tVK9AjAWBC0U0xk+pYIWxuy
N7pVA5iSV8JsYAwD8Q6hH0EsxpyPEY98qMLZUOs5CrHqa0GpkPeyovD+3C2cJW6d9dbMyB+OMGsJ
oLHPPGQEmcPMH+K4WLuyC4HmiB+EdXyELY3XIoERbQVEqMgzgiXCJBHCasiFZOdkCqS8KAO+NopH
WXZI6+6Cqoy/gw9BiMPd/axwBk3v4cY/aJ4CcA5tj8ARblJD7jOm2m9e/g28NxIEELveRqZNl2pc
+JjW/jzQM4E3fQbKq2ugefz7TY0kRAyMEMPlvy2VRRyUVTNO61cAkYACiGEHUBBNmb6XCuMvbEBP
CQqglrnXxrXzdlYwTHDYhQM40vbBgYFb0++TGl9zYY9Os6dkagZOdPSjafun3FA4kxjsRGu68su6
I0emeeVjsK31vW4wC/x0kBibFDSUdsYUh+joBuFzZDfMKIrYraQP17HLnyhLaiZ6lfaIPZnbspg/
bjE5uTyQ6oZNPq3V5NbHXe618srIl5fm3yXbYRKLd5TRSZeGuZFS06+OqeqpltKlTWEQRBcfanf8
QJjA5qQ5ZoUpfgS8bzAKKj2mX0FPmyZWTW3sXqNg2Mxu+owb8np53+v6/T2OlakuBYeCRkjzMVKT
ft6SmzSzoe5o1CsJjhhzT5cH2vnZsLYfgix5IRn6mphHsBh2nRjHxHqi90rFgGuEpV07Y0N9cyen
wJZZ7/UYeBAd35R5wqGcHGBrsV6hRNIBQuntAm0mppZ7Ra8lqLy5w+QmjqtkbjvyG8mHLi6DDF5C
fMRXDF6Kqouvc4I6X+LxsIe5J498PSfGQ2lvvRncRK80ekDk0W287O5HlMMvNelyJEtuwaDy1sHo
IETEgbSEHmSCQEwsLEw1VpuN2axY7OMdO0cDbZQCLbpMUDPNBxu8ZZW8JkosTVHcARfzm+bM2XOv
/v3F/+wBtiH7Tmxm9ppfTwdRcyZ8Ic7Gq74m/E4mnyLdwhTAoS+pM5BiQ6ebEUOLWQcqnp/uJyIV
Jw5rruF4XU6I7dDuxcQsnxWp8oV+VxXtURwiGIIvgoB+gzuiBsgnyDfxRFCc+AKy6g1fKY4IKkWQ
DL2J7BKdz0pYihzb4rS03Soojdi5QdcyiqxQ0CysOtZrdB6fcV3kWBTZgS/HZxlwZ8e3Ui8hfLlu
9bUQIesiQuPV4sFkB8HTwUbVT8GwEkEkZXFN2CMSXK4bcicekIDeQ4QL7izwsf+zTlYFLwM57YUs
z6eJnrAfwFjUqGY8AtTRxMM1DXkwPQ42lSRDYhClySGgOlBOIQKda6jvELoJ9JuXsOEiqaLkzTVg
5ClaHgU9cYPDEk4EUI7HQk5y5n4jifSESihhFvcEPc9KJj80QaC5RJiHYR3l4XuTo/mgg98uS+5e
GzEeYJ4n3VSZoxHPSfgMsYjgPgrK4BnPyI84KuBGegAdudE4/OviukCoaRvp6231x4Fg7c5gFPpP
mMSCw/s4lxNpx3fr09uE1QV9WFDmQVQjsOuEgGL8K0fSlJMl1cSJ8YxW/UYPAQZ9qLreC32A8McQ
wRAWtlSAKPrMcjB6pkrCLq03OcItihJ7Vkc1Y7FzZuCc2kY7CugFrHRxiMDIEumXosXiH69ww3k4
PBp9WvssJG48uRMPhx+YqjTj94hjfJgL4oI/Z2Ku8EHBn2Z/bJduNdh8kvuee9ke2b4MNOJ+w99/
+08P+7B7UhiFVREhJ1g9VuIjgw1HRn6DZVDJfKfG6hE3rpL0s8NPxwrBZig2XiIjqIE905pgMAdr
EIlLMdwRbWomPJBsP9ypv6MdK55bzq3Z1Bs2HoLIPKF16tSYZ8RbtA4wM4dxgTokarYmyWgxeSN7
LWzdrn02SkC8tAJDsFroU0/O3UgHkTFH7O+/o9a/82zuCQOPwjtYAxzr5OaSF/rMEBEEX6oQDJl3
7iz7K0JkguekPhKvvo5KOgpqB3qnbVgQO80s0SlSZN47Wl9cHXkwxUtfS8lfHGMucXx8PhYpbH11
auvUeOUIMevkshjbrF4nQ3XGrEm0EYXNnG1uZObk6ENEEYdaiAXI6hQ2pM2ILQoYwqdoIgGB2iVP
Q+3BuPjgdww3d2zTwjZ6JER/rc+RPJrMIcRFE+ZfFzToDYw5P0ccEwgRQyr93s+Y1MOcB4EdxIoT
VGFGiKsJYDApIpCr7RsNthqX6IdAjkhNgiAPdgwTd3LYjFbdHoRpKgmy2ayNqfWn+fy7l83FB7Wv
SlmoExIVSlrseDYoYjVq9jPMEbXljjI01K1FkzyAkJ4hdWWqywjIISt/EvkIf1n0VCDNJO5tj2wr
FjEmkEV2/Qu/FMEvIOTCIiDsISrDN3i0cI94h9hCb3RtQg7Gv6wQAhMWCfLOCY2LgGo8fccv8IE4
IDIKjAAxDGgGyh+it7+NLmJdfExUnbFlACIIZNm4c6jvCWfDMTkhfJS04/7l++4MDqAdSbxI5Ym+
MLGQavliokQFVoA65b5/bCwLPpg0iv3QY8rRynJn/rYE4TLPADNS0YcCNLQVoQgPhvUaQXZn+QE8
4wd4t/g34TqJLAmb2fYjADRxa3JAIZr1UAP+izNFlCf6b2UhJFcWPZkIjHTOIT/TZsQnwKN1EZfB
DxyYa8deEJmLtgeMcLf03CNYJc5lARCt9gehwKQfpIpXb5xR7vWE7XAraCKyx4DfzyimCNsp9PAL
QmXOn2tkGsVFTD0UMDy/xaNxRIw/R8RpKLTtIyKh7kOBAmUJhRleZ6lNscb8DTHH6jBn5U8PKeL5
FTEGh+Ka8j23FjfKeVLwJvtoNyIqQGMFEZiqCZZrA9rBwuB7iWbJHpE9idNjPeFkIJUIpLAXsbJA
IJF9EXDjpD5PV++9N4AHQDBDY7/hG+2HttbePs1Z6QnrGjXrhEb+57tg94Kz4n6vqIw9/R4V6mRU
MzuX5j1phsz7+WOQwhgzWtxKSipJvqosDuoEfGHYzaTDP6lOGm1q9L+tNnlK679G9o72XnRMj21n
3zb5gu08GewcvBQ6wjD72B10v9Qs+MGgoe0tGjEGD+EMtcYRwYz9RTBRxvp3K10FFu6Q9TQtuAm8
wwbneuvWGTNoZdqqPMtjRlv1ZuCEYDEsbvXSC7b37TBj4RyyEVTyiEd1e5oKUDpEJwY5gHbc/XQ4
ZoqEyeyT9sawORsk5q1TapgaG565yLPftDgG8eB72zM9X+6XgB1EMj+AgvBl9g/t6QeH1m2lC+0u
P96Nwl8BTXBU042P1ksK/YnzEz2/YRKHV2gDNDugMiX/aEM2YklXUAaAs40CxlPSO5xM4SL7XUGT
aqsYMFGG5ewUeiRNroZVQWOhKUTF+FmvqdibrkxfBbKauSG5Bdj5WqVFEk3Ha8hbQM43xIp1SX9m
DXq2Fj5OGVMCKL2ylw7+k301zyT+uEb8D8r2u/TH5+qHsjwx7TsdwEuRrVsx15Xk/Yjl8e+3cC59
2tEPw5h8Inn4+72Y6ufnW8V3WkvL2BTVpKdm/wkrzZUQCvUJENOMbTkA1b2zo9DUsjWyLATMezLU
GmsZjsiu7oyWj9+DnsJE67DEO5J7ssyjgdT15jGW8NUJRB05Zt4lRGvMt6n6UML9d8s6VxjJxRyn
2gTsOXSn70LLgXUftNQEtZPt2yez+qurKD6J072nxX4gq0mPvbwBKNN7mq4RvUiqJJKx2/qeneVr
b40fLgXaUvUwQ9od+JM8T/EJZ7XLTs5H9oEqSxYW35jUXbrDyHiFg6srOiFpfl0t+pxZyRysU0IZ
qIehSqU/MJbDP921XlMFzMlwVQJSWuEd8ok0vV5Ry1zirxGzQHQZHjwsRkYHUybC+Q6AwSKsHr+r
ZBfnRhtDxmDzpzBmBR1onqHAEShmDQVvgmVfsB8t8DK63SPRx4oZ74h22oAMihJQbRJH6GNOOr9F
wn5heIoEr4jBuNAdgldQPH8iFj02spdXN9XDYPV4UXKFNqFdDvU0Yu4xXYSh4SUHbc8JYjn5BrqN
GYrozfJFzCTkxzY2iOOBNV3VyZWhcYhgSQ34lx7uRoypBHXnmRLDcAbUYDErDIUcCA05vZ46CpQv
h4rciPiDlp2gh/S/BBFohURYlMU/4u5c1QCkuLwvwe9LcFEyPEJMekeAbLOowRe5WjlSS9qdBWT5
Ay0slKCiMaJANp8ut+3xh3QAzpK28LFuBW45ZhYiffusvtI9XPnhnXEt6NNHP5JULjHw9ATLkT7c
GP1Osx8iBRniBAELK08e0R8LKvTnPM54FkB90J21LzzBCYAIHfl8NjG1ZNKmr5pqxVaggdkvWMxF
T9qvEjyYHJ/TfkjBdYzXonmAlig6gWe3u7i3Nr3VAfOmVSkdyFaFElybHvSrpfBUjMMuv6/fXdQX
sw+NHhc3kvpaxsfRyM6/77GN9+EWC1/XadH/suPYVwTPHpC5Qm+sduQgifku+7H/kRb1hUZWzicP
oAmReeVXn4QKH5tDkuyj7hJdfANEn3mFQkInA1p3u1oNVIIUag/DpD+NHmEv9EZsfI32/zH4qh5c
h1bJLXVUGpawiukjTbHIl+mchQ4efghIAqBOMWGU+p+Kg+ZVPCdC6n7sEuwI+GyXt4L4GF1oL5sJ
BSNPUgIYzqYCxo8omCDOY4qALR8JR0jTIFt5bxZQh0fK3UcfZh4RO5mTsam0TQcPo9RRAzYfwDQ6
HA3omLrqtN4ixP3FgCv0ADBctiEWkwda0uPx1Uwr5ndBNQETjooy6G5ThpyuCD6Nz+KtT6gdMznu
B4LMgJ5mPQUzaAFERQgUSC0JXgidRyLXabW9dCOnRJh9Vr6/9ABg6iOTGGdFLsABupMBe3+Yrnqk
OlM3pPSO1ggRzAFUGgZjR42DxJxJocOKauR1V5Xzl75no7aaZ+As2w+dmC2sinIEDM0nNrHoffV9
7ykzoiWngNWcaYlHzBfhBJ8+24j0TE/Uj8uoTMoDeQZ6k+RiEgCm5OVU2pSojlRpvMtmROTYQxat
gwStkBDEMJuWDI1KgwAyCcm/uUgJmGxItHYkRAE4+AP6ulVH5RAdBIzLclbabakyFQEu3SPp7tEw
P7/uk1oL9BFmkoZFIIlogS9hRUFcZc8XS6pvFzyWJNVOo3haPh9CKYLaUTLLpkcIyZCDWJVIzMec
FcVi2fq8Iv0f4BgdBp87+N2AG3e68VUskqejt0s4UQEIeDl/Yq2A6icEWDTKYGuM3iJOvIieifr0
UgCm97vHeGiy4OkLLoKypDwAMsEWPBcHtzojq6v3T1hwV1cF0WzsHp2wwfzKUlq9iLkEy57YtwJQ
cl/0gTqwxpucjf5Ln5aq2MBtLr1n93NQztrdLVRHlWdjamN1HjNiaPjdw75sGDZabq/1BjZ+/yDY
9WGyPgsfXtNXaLkhUiMrh2ZNAKAQHUZXMGTPoB3iIJ/UzZQa2ENa04NRIbfKIClBvWI+7vBp0vH3
dlJvkaIljHV7JoACPL56PMtfcb6/MiOrAQNOKPNhtx/NpLpwzONFvoWvcvuk4iyG2F4nh6MUEMay
9D9Eq8PrP+VIeVKbNOy4kbQunxqzPzCX138MlGJuyupWJvyqggXBYEA03RQgnwR6zDcSGE8oSnh7
NjGNpfJIRjQBSgHSEBbkD8wvgFZX2zCZaV/lVyaZ9k/6RGVBuAV/s5iG2GhrcRBKJQ1638C+/Imv
UPcILbZsli5qICusrAJu+4KqqIuG10bbS/tthvsRXsA3PJjhwdz9PMxUaIiIRNKLtVogV9rx7YU9
/CkgH8NrXzYzFhgCXJv8WLAMGMZGLykhEKOxQWg9LRQn6H4PUWitLOfjONPxzHHGXtxYlUMKANGV
Hl3ULynYoQ7rsHjU58nrP7TjQqPDtcM6NDlX4jDPQCN+29K3ZgcPeeRQrKaTEBlrdNiE1sgq7VD9
GcSdY0GaRBOmuRn3AMMBQ5HAg6NYP2hB2iXkRyqv9Hb4QURgcW0/VBXMH/7N/XRAPv91xme+mDKq
ed2GvCF0/j+MBQexsLnvADPOCktn/twd2s+ZQ44m1HEo4yykYYF4h1/C+EQbYFIxDzrvya/o7cGJ
iyNDDUW2iYKbfyqIl0TxorUY/0ArpxENt9kJfyhILv7uKJz4kk+xJPjOkgu7OwvIKuL2VNy2Pqin
JV09yLtQn1UWIrfFEMWJbIbUTS0aWuRwFi6Wt4BZIC7oh1YCZo0oWrYHMe+5+wOEYDby5VfQOUyK
M1doWmCHMs2U9dEGI0QyI4ulJlYeErrIGjridyMnxU4trQedehQXpi00w5RfOQAI4jv0cOjwGvp4
bkMGUbbYQZ5wkLgsiem3mf8046fD8APo3hKWhEQqkCDMPFCoV3C8xGMWfFVgc65N5UmVNNcCTWYH
WavVgnMfM7XQW1mcEOvQZeVSYuWi7z4kcNUSlx7yRBmfssx82ALS7BZ/InpVWFA/LdApk8XE95Gr
8j1MePVoWAx+9KbFBwEtT4sCN4Xbz3LVv+1BIciN8GKfPxrXX9gDEDoUOpHy22xKbx/s95I5OdIo
3lasPb7fgZFpH5cTfsYgmss5zDd2bW938I9LNqHMzWZKsyOUjypCy6eZxpvp9DTVgsJiSqxp2Af7
YvIx/iOkss+xqdkvm5lhJoG2+eLekXjySu/ChLZ24uXa3nxDkA4Lbv6scXSP/cwmMxEfmQ+29iL+
gTwNaAWn2R5Y6IVsZm+ZnT3p7M7WzYHFYB46JfVW7SiqSaV50rhUnZ23U/EnunlrxGfhDtORkQ58
IGzABEB5CLxMb02Xgsvvff5e0ttxWk+HnABT1hFj+DWT40wxqt1sLQZZviArPESflSsRoNNCTdgw
NZfB9hZihcGQyeqw5L7gvdTZ45xMwKTd8Mecc0dWh2BkX80gwMVx+qXpSiY3eWzyAHCY/Nc7zN1x
aC3Oz50trvBrj3ki3d+17tEHmF085hMjd+QaYe9UAeOWmf41Nl9pFZQcFfIh/4mjMhzOOXid/Qya
+MWKccXLMtfxtauAY/NGWAAWuITNaVu0cOHZbAyT+ywUcAN7teJZ84wrc2hhpX/AtqFsIxHAeqMB
GlnZnPmQvHgwYUjwJjyUMOyuDoKHgM7lzU7n/Mhu5t9QjTE4D15CqP8bh19HB6HDliruO6iktA5w
EssnpPQWQ93GtGicPjKv3dRHfcqz2qBefsLdgoXNwEHn9XWV2vv+e9eWSu1xUVjTp8nq4dSv9thG
6/cPdn6BLgRUdT2e1XQgr832JAfyjsTIyezpjmvFHn4Aabvzc0/nN8BqBrlMh9YJ/CZRcEgWaXgp
eqLQHF3VbLr7aww5piSJmYA5qAnF1JfUiEeMDs86ZvYRFovVej1akOQ9a+CcwMClnGwQWdh9cosy
K7NA06zpmWf5dFFMWG/riFzSuvHUWRbmFLv7AzdPNleMSKZnWIhGybxZJ6b/mtPG3DxQvEbYrZT2
6RBQhLBZeFOcBs4Xt4fFl7n9uYOIFqdn/aDtxF8NLfwX5VZ8peRRprHE4wTk8zA8znAVb5Ah51ZE
8Gc+bAg4nBLnZlb0DKQdi1O5H5cKuqN4YLkh+Azbigu3/mWcJI0DZw8e+gI9r1g5cIY8dDBhdoF9
KbyJvaKubTXhJfBOwni+3cacX8xlwbBBcz55mZM95WTW5n5yERf5dOKfFUdrvJWPI09XyHstZLxp
Y6UhGIkd/2B1ds7d9Gp3MlkG+yBIXFjf0+xxW12eCgNJEesNEzX5zmtQWeLFj6th3e0WcTKI+kVR
FqAeGLiL2Zmuu40at7ca+wPSDrfbrWxon25tVX/XvBYvqtiPtwOKrpq/jZ3wdvjb25dTc4NUU06E
ZeJvZrSll60Fsc0UVoek0OR9dqsyoJXedDcepw2y5l6JmCe6OTzVjm7WWChO7WUmtCwPAHysWzCB
c43Bx/pROjMNBBOy++GSzWA5cpmXnL7XWqiFzICn04Q7cGSn/9Hdof2ZsKQmk/1+Key3y909Emr/
/dOZc+9h/iCoFgGECAcWeGcblbZwtn1gpVKouaHY1khwWCg/NOq3G2fI/jaPD5fFetHNPu3T1tNY
8mo8gmFpotpF7SiesNVPcDkTefH1GG0/qdGpTcG6YvgK/Hq8QryLyY2/M/EXefF2h9541c2GHiEl
6A0TGGfeMNzFTmyqnKnJD+gdHa7f2VEBMGnIinhD3A3nnu52O8kTEWUavgMoVGjOh859nqZ/fj/F
gyus9s7hYHqiue0SYRdhm+T17BNI4+Y7VpPXiZ4aWygVbGvFPpEOKJnVIojUzE1ncYLm+0RPo8lo
b4jYRHTf7DyktsC22trbsNgtE/K5+fSzI/LHlFt8cebnU+ycoQ/TEcPXU8kJvuYSPpm57EyaT3mS
wwjOxJtjtuLejbvjFbd38KgeZ+nLu4XuUnhQOj/COTGXD3t/LFiofpFqoREKV1f/O3ilWZoJBXOy
Uez1dwbyAXQn4+E7cxl93NJBF2U3ieUPJ62Vx0DzostyKLOFfdLIWDXXa9WM6BaKHD0snZnwSQlr
0N3v94ze8Qd4jKs/YUytOccoWoXl8SDtzeb0QtbjEYlQht1ON55H3s7zNWzzHIDZ+6+wmVL/sY7j
aKL7fRpIJj+O7GMXAN1Zk8NM8Rp7u5VnhbndbvcKscLcO3nSSnSf1kyn38Z8n5po5vl8DU7i8Uwf
lenxfOTJ5uk01lSxp421OTWh6d3N+HTlWW7kBUU1+xrH3obd5dCnwtl8wuk05uPm0PO809WK3yxV
Tvi0ebtEcuK8GRpvEnNfbRiFjhERjxIyDhPRYDiknWO4kAnmGgqUmTlbYC7p+uAswqdl06FgZd3c
GbZp58CoN1mAgqaPVSaaX43Qyl6mrxgCe45qcGYs7uvsRz51/4zTDZGQsb38ok3sigUlgLKwUJop
2+d6sJUSurPFNA93KwfIfUKJncgK1oIloqpz92e00Jjxz9X8j6T7Wm6cu5YA/ESsYgSJWzGBYFaW
blgaST/BnOPT+9tyHZ/xeBQI7LBid69hf9hlulqE7B/eW/1hq/PQGvV6Tu9V0iK0eocU7PTav+eH
6qBaf1BNFm4ZnImMlesvX3fiij83NzsBgQI9tgzwvk0b5Wkz1i6UfpLcG1cqD+XhtDNJKs21/48a
gRlrHnI916Tk0YBAFf0aJ5cilqXUZjuT7uL7KlMHM1L1qAU4tT8rYEkAS39iH/J4Om2/8S/UbGBA
iBlWrb0gYDYKqxaPq+N4vACGVtdM4SngAMbXQuuoZ7nvLoFZqgGPcuKeYKj+u2AxOT0FTJqH0s/0
jTAg1LhyNI4EiYUtkGfjdtVn6EyvQ2Cd47VlbmTRCr4VHyujeT80cA/dwuj8kZmoqt6YFPbNKlt8
A7yq7/Q/t28VZQ+nz0jC3Wdh/TUx2Bv0MPcBK4c6rLWobkZRmvfLk9ybOyO6CRQy0bAAHnRmtQv9
I73dlsyxL2tqpcvHonwgpVgCXjEKlowytNxJJtbf9sMMQs1YehfbtibdKDRia4Nqo4p9nKXx6PZP
L/Xwr/pD2PvxgBgiv+iUx/n/9gQTCKTlWus1ByjAvWFNXotm+2BiHKeiDVSM0ttUmaVKS+B1kw9I
NKQMNYJtWiwLl8+j42Lm6AaPrmEDRHG/NlV6l0vtz/nP9trxnyiLGwXjKcAztmuTJdVfFrffjUmP
pTJvYfrltW5mXmcT9GB3FCCOjUuNssHqtXh8qsIAzM0W2hT/Va7qdgoY2ebf9PZfRJTnPDxPqe5p
YdwfDsuXiircDpm/1oiytprE3Gy4I/IpVCHGd3uxagn3pjko105x/lKMyRJ2IjIFZFUn1CpDJVtr
UUUdTFgf5HKSxh6fVMqVwKfLPlwf/OCqkuRnyvSNza6xM0D6Y3rqHLMOtHNm1PivWqc6OZ2LXJYW
ZeumGTSRk8rQWapa7W25FrqUl1CAzJTa1QuiSBl4AoWoewHcjfH9OVs94zfdnknvGIqKoXxSX237
jUec3uWqCVx/mrQD2OZPWGG2gWKpl/L1mdDYFcVXhkr7g2Bgz222zTkIg0a9uiQOqVJr6b/pyG3c
/kfzGO92ew+GBTV4/9/tPdYve5XVdzdo4suX1dsG2mD6VJhRQLk/F7QbQAbKq/4WfH5LcH3/Utrc
H+a13jUvvJfRzbsmKzXXsx9dIcAOgPF1ZZAZi7JLHf9rziTb3l5tef1+LcMFdFzaaUdbZnKgNWem
pzHcqv/lJ82f3Kan0wiye6sYD9+NRyAcoWv9VgF18kLn3Yt30uTYbr9i2gfX/hO4i6JmqIxrK0Pb
XVCE6pVRV2NtfxrmFL+3Tb8KIEpzGM9AzVMz958dRveaK2rNyb2/5LXAYyP1Jo3Qmkb2Eovf0vic
rLIyWfTFql/UkqgMT7VCky774ltDYL9gop+yxUiBehd+USNf6ZtDhL/2DEdrdTJLvInYpHLHFA9n
yXnReXbBtAtOi+f79El5fVJKSr5Zl8ghVqZrb3/v56SSe1xfn2/0YGDULPN5ITRNRPmSp74qsQ49
osX5ZeYcr3eC7xcKhFS5Ft/ZJTEfxq/XLtWcsWzT4WTxDBSUtZdjnYFdrFVE/7Sth++ri7gFrWKQ
7F93f9nXCb7A7KojnkaaTEfCGeX90+T+WCk3MmJ60yT3Ye+cNBoNEpHG7Gl7+diJHfseaglJs2qZ
QOQjmYtMhgMNoQ8Iu3P9ieevU2f5OJgAAtxLT/CP5WVfrwFIZ5X/x2ppSeNcXV+9nLem/L55VNTP
2reryUy4R/NRbASyZy2TNC2+7Omq6FNk7Xh/ahoysVwMitnHIqb/XGtW5l3c0NL0ZzofKnITX3ci
7HleT/Fqsuc0nUji34z1AKEqn/9T6S/R4JHnWMLcY1xoTYBxFO/AQFdmCZpRpBW2LnYXktXycLcc
O0tZszqCrCp/hdU8NrT5gKe7899LrrvVXkz2Z+iisskVjzob8TW1HGxGmKSk/2gz2/lA9Omo+INc
L55BH/Rhl+PcBfF7+nvN/U6HDu1+/qqrAb/V1sUDLFnZw1+PBtRA4b/8FXvVMwH8aWUILctfALza
rwv1v4+NEK023qzfp4VHr47WOQnbpfc6qYDhPqoy68NhwmKJZeWnascn7cDJSp249ESpQuPf5L2P
GH2SjBqPo2nTttXpvH1602u4vRVuoGXr9mxLM37qwcIElo5tO8Fiai7nknyh6R2v7Ntk0a8VXowV
9j3368eh/HXOv29OBtlAy3TOrJPLadmg85zCItWXxAARRlYGt+h648LyH8GMM/TVff0YwM9tqkrb
89gZzUrnwCA+TcGJhn/9DZY4/7bu2xq/DESHcu8OhPW8fowGIN22WpdH3xQy12uFW+gWoyGdR/gE
cCW4BQCd5fjZqb0Z3FHs7iz/LAzkgoCtfJzHJZc/T0zWwK6gda45ptLHgwKfBl3Ci04p0Ve26jOc
5Pm4+HgqvoC45ArdwjS9TtPtZQx7Jlw2dfSJafCIFj5A2vNvZYuAfsgA/JGGrAH8NKpBsDsuB/f5
qy96c9rX7H1DtLJNC+wxGPiqr6N/2ST6y1YPXIuTLnb16DXr4UHM01rwQTZBE9nlZ2UB6jn1bUXr
ShDUOET90KE2QEhDj+J0OF41hk7TGo0b+DTw+gLEiOGdb7T+wxaBq27y4FHHbuXjpD/mDqO79jwE
oIgpX+zFNPIsjemuOcnTEAxIpbPiGARIpW+xXC4hy2QNS9HYawGJ3KpNAUh+9wYobQCH9hxrpVgh
09WnnCMJpf6EH5jf0lO5s5zQD5L0ga0qGuYSo/Eg+DVyLce51tv2dbv3uqweNIbT6Cy3vZlBNipU
WnV01eVHv0CrSAWZHjqpaJQcs2suHTffmbwLYzfJ0STnaoooYGIGst7NiEBD2BKAI7BR1t45gbFa
ZynPgz1t6SCdWKMAuUJZV58Bbq00PJjZjgDs5gdAhF1C0hd3gutuYFvnzs1AZQUPt8bucc83Qiab
VE3no9BarN7djZMuEV8m5NS89y7rMPgLZMTg9IZfENVa1kfggcwNjAHFsaVhDvV04EECk9m8e1Br
vXtaZg2xyN48tR3Zr+5tm4qNYN8KirF/IGTHLQeXAsV8GnCqbspcKx2cyUOWDcXr+myu5bjonnWk
UENUNIrNy62n2blcdBkH7wuHVYw+7f5tPgRxYI7mhu3YVAHmBtejUzwNMAVOq35BxV5FA8qh1hOS
wVUBDS6Jm4D3BAxSWatX8fs0DF1miB6SGP7cpnqP25pmaGo31tl/BsRhVQEmsFHclFWvQUz6xG2m
dWPQ/d9jBe9iOx0T2ORLOJsPyFsW1u7ttn80VZr52ry63t41bt1XVEKbXt2F0L90WY5/i7+DgvLw
kByFv9FbgP+Z+XLzW3tC0F+Uchq4mhbdCC0whtzFADMNQdkAqWaosD3BBJR3MU8VWnbet76+gWOH
TxJ1VfVGA6S7pjD4uXkCoXa5N086tNVfqVXx0kInY2XR2m6HNh4b4OwL3vVO/n1FV0IH1RAKMeVA
ROUvNf7HEwPha3xxK4qitYfl4QWfFyeQoDO6JZOXG22gNdS7YQT/ZBl8l/7F4vtSrFur1dDJqCp5
sKTf1TCo0PJ17/3Dz101Fj8tnauv5GimNUVBpiYEjksDzHMpLdx14v7tx6SxlKyEzoTHkB8KqqDh
YXJxIY0eViFntnuTfrU3F4oGMAxgH9y3C+mESi68eFTpIKpdLq2byoTw/tKMt4+l6K0YBlI1piWh
ftDy1NxmpANXRbq7aFd+fZy9vdYE7gkiS7SHNG44lz4BjkBQKKbFYqSJoL19UFfybFyMLDfXvZZB
uM0SDSzNicmDs99SlnI7i8rSKA+9PeQY0tn+xD+sVTp4d7eLIcO6MW+zSoKFeIyeloZh/u2ewaeb
vdYd5RzEe2XPQ9AeI5GgVwyHZMMqEf0RQS/m8N8QjT0pOwUkyj6m9Ibu2+1ZBx3K3Ck+TMLoOGdx
tW8zckh59s8dA8WA77vBq3hBlm3bk6rhsEz5kVJrG2uAgqn5sMuP11s82cRTpZdXZj09ELcwAcOb
B6Y6qUASCR0zv8Jw+Sll06CDIG7jvWByQzp/TTwOsfDiX9Z/16dbtheTFg7BgtBpLS3uUoef2APE
x3y8qXTOu6/NNrljIG0TxKlAsSy2ikpzTqH4rtTy0Xr421niF5xniQ/E5sQUR12d7gLzHa9cqFWs
pqjntZihIN9h4hEybWWjCVB4wFTEzgKqRQ6f/ez2badj8U4BAdFVg40iXD2cV+d6Cxz2UEDmdAus
atTYRw1sYS3j6rS1zSv9nf42iXSBb0SIKmIrwS6Xkgq/IxxX6CAu8e3i+jwpRfGN34xvYwKySOjK
NoUwl8ZPBexX1OfGbqeB3VhUOm6K8D06vMlOp7W0miWYqLSXwaSEN5S8gyot0rWLbQW96+rbrgGQ
/vHvj30wJrfEst1vzwW8BYoecQ/5c15itOrH2xi00rkVVV0rgxozLQO1xrgZGL3KNKRFZAZ8mHlw
u5TbtqkgI35ENigV5EzOq1Pdo+FC+TH2Qlx/Fxu1Fu+B/daAaQqqKZvORX1WpgAAWK+iDvLNgUl+
fnG6AmAg31hVvp5K/FH/FLVBZefJpUjPCUwjNnocR3VT/4+FyY0EY9hGu+iT7+BrcDID2RR4uFUE
QwsIusRyOFNsAkYsZq5u8eaZ3tPfeUYWBXrs8ux8CcQTmB/WNDkEJBp0Xgu3+yjFyNQkKoG1iVth
mxGjcnhhF5SjpODH0tjtPP3UurMnCkAXm/DHIcJeEe9ls2R+b4cgUdIvFM0HMvfsMgDOif793wN7
wNmkhcxLDYYiAztNqB8sUQMRQOysDpuvk5ik9ahEUysRiHn5ULlJJs/rf5Nngv7NWudXc645bZ/e
97fm+tK4LevLWv2iDXirH2KXu1EA0ik07lm9t/1vv2rOAVZvzYXezXDV0xZDkvF/Apn3RbWx8kWA
mPdIRUkheaWvsQz/+9w6pAx2a98jTzw2T12tReFMWc1/wMtAY6tPfvL6PX09fld795Fc6N42mFJa
xWNoCprKda6fpl3VzO29CQuzvTbizOELTbRzRkGlSXSocmnsa+RMWoVqq51/r2b1wrxzrDaUPRUQ
0ohcgiixiiimvBkVW1NlpqfKGwhwstbmKOh4LlvIypoRk9e5d1s3otfLIAp/j16XH5dHYDkWVbfV
7G6dxsrXziyhww9oDxEbOgqrbSihOCtR7cFmgyrbP9cTMZKqkWp/y/1oSbsdRnaxMO0IdnFbtSSm
yhABDQ9AdEsFmSGmEscy8+yHK/Um+gLMPrdLf8Hfcgx6GXWFGVDMS4A4qFpUI7GHwdIGJaespzzC
QGIudhO1WXm/SLw4CaP3ch8sChEcBi1w5qtDXrzQz3P1nNE2Af5zqXmolXOHBM4uXxFQTRlvzmqf
YEB0Xt3uPGsGVKCbeCLvzgg0EeZNiZ+un1ffzmux+JjjIm59MnO1nOmLzzs6HXHzakqIMyJE2dTt
MkNcXb4G5+qs14LejutXAiy9B/UZ0FAhHF+/raNPEDAwgnRy/ZFlRMvx4tgV8Qmyq8aVCE11Kid1
OEPhvfxFrWxW4gXSpUlEcqptI5637xsa4eWhMslWJQf+6WQYBb+K1f0oGRD6A0oqN9zyDlex0LpC
GgY453nVAN/N0bOq0I05dmvbVHpif2ybTEdYeCeBgBxulhP/fXu2e6xHIcsCc4/n59Sqv8BhzARj
BfSKGycW5pK4oTsihkFxaoRM5/TJqC5OCnF+fw2zGSUJt/KX3yymE+pNykmQ/wWUVPrmVdDnb9f/
LmHc9/f82qEttTl1I5UxshaM4B/j32h58yD5kNt/s23Hqaw5vrc2aJ1DWDt2Q9hORgECfvaH3uaB
+/PkunzdXFqiolPt03Hxk4QgmJz1zMjJ5qWWEq/YuD9XkVVwaBsThJzVwvfiu/BL24DM+G7f3O9a
jtgmeoGSXEwF0fWIMvk0yJK7BOSi6ntT5oKD+eBRVD9LX5VY2m7+K1Vck18aVAndq+iYEFlg4vwU
2JypoufXyo4AefNGUBKWk89atY6z/nX1VrgL7IJmIS7AIU6Wa9FGUlo3ySaaKlIrPlS3XbjV8jGZ
ImyuMCzz8sOPZbVlybgg/j/gdzed3KVDjOoy7Z0vwjv0B9fNyFxHEdeu0kH128GbGlWZq/tTviBC
4hXGcsbwr3FLlQ9ueSm6kpD4dn/K6BAQBX7F1btkWOAvaFQYBf2d3ntw51Nmxmlz3wivuQpK1xB7
djWbpdVpR4LFh7ufs2/RqIHqdtcM9jqA42kbB+ex2HYE/zuA4GKlI3gJ3wtClWsQbKdFIsyiC0Fb
ZBkNHD2myr+seJBtqwziGELThC7E+poc92ECnHhRzODIFps7g8Ouv7tpL74kvLf6u5MqxoozOUHz
YCKx+alimN/CqkofwyF5OJmKfk8ZIXJFx/Mwilv5e7gnd9hOA3dlwaoPpVuoYImHob2VYaER/cVX
g/8nCGeaz6J5zpKKqhkeS1sILkAOmiRmxx3DIAMvVPET2441cmJtEuYhlZKs1CUGdcQlOWZpuKDK
Qt4EQF5/dngr/vPwbI7rE+JFMQU/LPqnH6W3Hm5jR6hlMcUpUOisrhcH1g9cbalaqVtW27yCcQTV
NWtslRTcb7dXN9FftqWuh5RTSSr8Wr9KwC5j8cBhdVVxT132gu22II6bQO6kGHjtFADOsT9adtKu
hHhg8SP0DIQVBBN/OQUg5YaKUCAONY5LIhef52WTrNrcCM9SG44bjpFQv8ggf+wI6DYIExSwr/xu
k2G+HNrO/r7UXv2YfnJ7ymdNecLpR6QpiPHGPhcyL/c3O8nQNQjKWgpEWjHe1+FxX9mCWlAHFJcT
adthH0HFmctTbNOzLq8EQK2i8DSuz2Z0Ta2OKWzg/qo/zUulSRP5mmvOTz0S0aPLny3ItJI7Tltu
08bvuN1b6nhx9f2+blbySTlzQxsiuVyxTWuGGvXuw/+aTToucglai44cC0BJ28D3ahdWhJFYrjAo
PGN9ARyyCi2L3LyjbXq7tS41SuGC7f6B1ydd6h+hz2riqcTPerpiBp3nU6VOHnRRrp8AOOW9pTDS
jA0Sv3mxOWTa/qewdltInrbLRebL162DttuVrnZZaNcRuZhy7909E0UpD21ZSiWSLKqj45WRpBDC
cA50SsUpJZ2VSrOQT0jRUG0V7eTW7U25fjulPkhEpFflhfyiDF5DQ4Mm+gZFzfM0Z3ESLznPoLET
zU8PlULn615rlLP2VROA0F4s72nH96aQajUK0qiHVrEYZi+s143Ki4PkDEoyRbE2dVnqr0vt/TpI
lQlpSXyT3Tlem3QUufyb4Y1kaXaP8a9/u5SarLocQcJYuXZEzdBGvRjL9JuIOe9OJY/e3/kawvxM
sxIfc1+fwnsK6GSolYSDkBMVtl1vdvkpmPQrjNiMGPl8UH9/ENKSLBc9H8ok//icy71X+TXUbBq8
AeX5WhePQyAvEFd0KNc+Gd9FS4RcYxEovztm5UqTvLWtvONgnevLQie4hXwyPaOQPkQ5baQGePEE
C1z+dgP6ct50Te6rkXJIdh+7cJ7TZZK7RULrewsacnJs0mtXcvjl3hbfrqAnF/9BqW4NEUHh8NHF
Ka5G0MkMCcExufxY4ArsXL5h61aHhjc0/wIeWA07nb2L5JcB3X2CxGtpl5P/XGIeEFIznPNXKuIx
l3FYK/5MQcbRyvf0wUMa+r0bLqfDcMZIwvvkItndepSp1rWsnbszP7YUSS7HZHdorAuJmytdqdJk
0i83Nn7T3h9baG1gVvNaQxf2FrftlP4li5LPwqWenNLD8+7ZUfQFVaW9o1RKnX+BsO3c1hoO6i1r
7u8qCH+hsRwg9sLMQbPyNSGrdW0cZ/UaLeh181joZJjJp14EirTDW/1ZfV/wsGoPMwLPisXxNRE2
ODNRvpHHddbJk1zBpd7qZrHfSg0MBv+T9VJBKKtgqfRj/31dPwUQ4ZWodB1bubWh7pzlSnOmlz8+
3/BooJkoYG+atP7calvBuoDS5jN8qtY8bmzdsVkjFEZOaVi5UntXaoSDvGk60Tbd3VM5mQAZ5Zqi
C7bN2YLqZyCOdxakbcAATScQbDX828ty2ioV2+VaUiWZeUVgS/Yub6V5LKWH6oxOb8pwx/8tmO4j
fNR1ZjyAWY5tTbx40+YX7IIjIulTQRFfHf6srltB88tNLniiHHs1OkJ2rNGEJPfyKaslCTWZl/26
2vxV4h1VYnaWl3syiUb/YRpG2lx+xOkZFBrkvE7IrH0utU13YGWdCZfMAuwvjwBPkWMXmI+N/HSU
3Rp76GCPqDZj6kI7O76wAypnHKQcWrnAHAyQPd5Fi5dYTYhFQmlRCYjsR9SQ5FLBwkX1Yj6aoDQ3
YBoMQTQ/O0vOQhQ1k2tY9KI+OlB2ub79eyLOYjprTOI2ZbDiqlX5CsYLMBIXR49g1rbuthWAhPkv
0tPqu9pTcywDHmf1Qd/M00uBVteRQTRb1kTbmmETyB5nqbjIaDo1N5FuqLllnSDl9aj05FMihnxf
j1b1ay2s/XFX51xM3pjERi1YXd6RLYJQUKOgAydApuDlori5+97/30hGVJolzjM9sOrs7/rZ8tOK
piqpigeK2Qe0mfKc5q/jGZ5Z+Y3mXM0/HhMenWrcIWq6viy+U17MPxXWOhmN///plM7MVKo8iKZt
8WkfNFcrbkapVa5qjeFQYScQ3Da4R5Ut35CuCET4fyFG6cX3h/C+FJaIIvm243U8S57uJl8Qflwk
QGFsfW6EgJ/UrwNE70O+uemESob5PrWHtSt0Sqy6AqAlMfjvfu34vUeYfbOK9k0JYb4SvsH5IwHC
cvo9apjVL6GMg+ogMzny68OzMD+6txZR0yXm+LbLDt+F7WxJHAuHxxG7AvsTfBqF9UspRm5VRqeB
hCe0zEotsa3ghmravS8WO2ed/f4rhFWCx12rSCToIpUzivVQ6cxL3Zm4bZuUil20Q+8lNhaiFWRg
uF8SOh7HRlueQq1r+VF9NmKNe+twDPEK6yJ7maxa7uHqe/9oPIb7Or+nzkTRdI9fMY9AQSSmPrRL
sbtVvVkTFB6ZkL8vl011MJVooN972yZGUdvgy6pydGM3/ZS/u60CDqtskmKl8lSV2vuxvzQpMvec
j8uebxH+cl0N0wtOdCl1HGzSJQTs/lHOc6T+EDfufXGL+6WcIU6UF7iRAmIyeeLdeNtTydR02Jqd
NTx09/n3UH67JvmojZOnJqj2pkWQvyLGhi04ju3medujwLVobaa9WvlLJ0g0biOAtQ6SfXslvFej
1I9W4Q/oBXzsS7KX3BIqkTlrE4KNr15X36CRfmn5iILc1cyUmV+1eKrQLW2FWuG6joZi7jqtZL97
gi46VsQmeruesNDbkKeN6VoRwQrFVJzkWhgjR3tEORVgXZHxNlbnjvA1WSX9usrgIIOWhtEjrqhz
dD2IbElRJFPveNDWlLM5ECqNBI/PocaiXabJJPU/UZH4tB9yKTcfNIuAMkBE1K8Wu9aU6WM8pGxq
dpN5y+7Aqcl1qX/KgOetyqY7HbFqs2/DIGWclVBgcA6VbfCKlf3tkXGdBBSF+bNT090o7Oq3ViZS
+qv5kQnPLTpqjwYSxKvmKiNkke8s+gW9fo34voKghPjw45eE+mH1zdWbGQa6pbQA1vSguNQKWLG1
IXtIOIm4dJRrx+mJlw4FrsX7dhwh3RML7ZIm7xRblTYGfD1uyl7IskcNMV34RjdZKUpqxXPWEiZF
E0rRGTltnW4g4SBW2+pbvkdBk15/rsHF36RJVTPuGdowoP1PeTJYJrfGRmD64Elkqqjh7cUWl5A2
zZOZ0Te3VmmM/tsTsM3erVa5ywQsSOVf+1pe1Vu6TBhBakwGjH4ZkKPiiSQQgqSekJDHdFn5SH9h
aNVvJKTOONak5o4sznbBb5l3FmQfYwh1+4ovp7RCUVok3GcMgtzih08VKIUEZD8yS1LPQ22Zh16y
eg17TXoptJZksdpcl4cDAse6VRAg5ZvsI2N6qoRwJ8p6gs7K9aHEBaqcxeqcbV8SQE9ur8Xyi6bG
+vphAWXRauOl31oyweH5ilOnMogeVDqM1XXRZo1vlU70hrKvkacZpeHBgoiSOMdazfxfmaPtX5ba
1S8XScUqZPjTTjULgrhuDLlIUYdocKX8T2G+Mna8VheNL3EOg6YQ7rtEozs4QQ2kqOnWBPlqxXSq
UPo4x1blN09ZQ/Ec8fx7nwoTZS+ra6v0pawjtHWsnXqA1gwyVFbYYwFYSRENH+FswEhzjee2G23w
woAiQfxVuiWmLxPvZDq3AbxkSd08VzIutXgEk1ue0TxC4+UaYqXDj3G63KzWQLHNF3P/ITMWrkot
KOSc68H21h7Lk7bT7k46HKxnMb3LVqGlt8HaMrvOK6PhIFBdJVaCROkb1Z+iVgDd3Zte5By1CnIx
k1tNPrk3+Wef731qSnCqAsu2Ky+IP0za0hdDmzbS5n3D3dxM24WsvscUWtZz/QMso84VXhFsarlx
ThW3U76V/qdjqYIU6hdZkDkWLltIPjBTOrdTIvZJuNRkT32s2F5rZxUnXKjo0t27kqbXmRAUgxEz
FhHNxIY483Z8tnK7U7MWJ7l0IfcoiWeOUtFtCG2KvdB0TdaDKFbBr1sk4iMesoh845M9lFbwdmxS
j0xLQiDF8y2Fjtisuv/h7uQK1xvLq+GXGpLBdgmQi84uxZJjSPBkS77HkpQqMA2dzASGYuNC0Wap
/vCwftUvk+8fRiGzEAUS4f5+iSZthVJ1tmPLixe2lFCQ+OsGS4nVVw+bl0V/AmsZANGCBqVEKZpb
whlpB+p2n3IN0Uqop9zcRtFy2746esJZh6ekGcszT0LYYDlVPsUsduC47CrHbIa6/IrSrL9SmSqu
n3Bt3Smruci3GJRZ1JRr7WuN3epTpql0sZY38/CaePl/90yNIHUY9MPZNk3bc9Y3maW6g/le57HA
Q9CoF7T4PrcFPMa1FHvTp8Xr1KS1h9lXrGrQmTNY1H3AWv4xqFHU5ywU43QJgI3Ui90P0oxwGHd1
a01EhURVNBfHPIqhZuDnDp9PuV2VbW9ondnhubqZt5/O2uYSCMRCTrNjjXgKngEVeujf9KQYkqN2
IKQD4xEGwWF5qvwwfKNzwSgeyR3x1LTwKhiTQ4X/5didX/0xf0TPZsJ7N2TE1/lj7Xv1DE+8HMwP
LaZ52coGGxOMhtd8f2PG0KrHNDht29d1sniJB+2oUzKGaL2rb/PDW+9g2kjXLzdK67jsnI5jsV94
jjW7DwGVRon1zmuK3nVNO9rEKui7Cu8WxnlgpsZ1KuUu+OPMeDXVmqzQ37vVz8ExfPCBSJf06lJf
mY5OPS82mMujgLIBXzFwsV1OUOp5TR6ky0RwM0+wJgsJq1U0eCVrzAfV8cefn871c2O3npWIU1/W
Px/I/69+cilfNO6k2piNgsMFZCiqVScrsrlDZnQftJvDNizeTx3nX/UkeBZaYAjHY2c634NmvL+G
KxTunVzTfZf1RZ6l7DHZ40/l7umlXdZSa0kUB+tHv+qZSYxO9fL7npTX0WJbV4zot/lwNd6N58NC
dxdGR72Gx/KhIsXtQAq4wa/L1AgS8r2GYxTD7OQRIPuXoSUmVEFdzfvz3wp4Et1rHJcoybpRwpUY
o6NqNsges0HtKT8sPeYGAXLX374W7gi1Fm5Muu7fzmjtYk/YAadd3Zi3th6oBhqB0oq6AjTzecfb
lIJ5qXH/vPdFGNBo8z79PEelvlOX0JTtFylq8k/te+fyNaeO/ZyNZoP46ZJvr5C3dFhTiqK9DQLX
pZKWOlew0o9ok1Kymt0CjDiAVl6qH6dNojVzTeGtJpMuBFH0SOmtX4Rd+40GOxq+TxREDHLtb1+o
PdJQ0/9eDKeK/L+aPQBOy3G+uxyfrx0WdLFo1RI9ErVqAiVMplGQL8By6TULOgPGVRUPbanan2+O
f4PqOvWZvB8Cd2kh63Gor+cxe3frqPnZ5Y1SalZtREO6QcvBpRPveht5lzrstIuBlUsnCSM4yiuw
J1vd6H65c3tfmqRSSwRqkSO1eHYsVVVeJ3KawXzbXTzXniS085Dwx6Ps3CmMpoN77zK4MEJSsXG5
v+pWR6QNu9Mnmjql0aGbjalOeHuDvsI+gclfTbxSI1LeATTvoYs8xpV+bQQlmEBm9KtjsaFx6tDA
t6AYzIubUBSGEebCf6XTp/Jj1svXbNx0UH48ztEpcklpuHmdDTzB4+TREpPKudZ6Afu8aFY/2GOY
aSrro+mTcHNYG5yqD5VRRldOZuFtZ0MI6PHm69q7c9DD0+3hkp7SctzI9byg4rTW9PNqsBpce9vR
Kjn1p59bGoxPm/G9txlsRbm7eg3oOD0VtNo0KuvkssYzKk2Ugf9GWZX7i01a+Zlt0su+O50NSRMF
nerHSdaiY726N/KH7vEcVNHA+Yyw7p90fAEnTIujzfyH/ACFysZUfz/z/wDqABYng9pAG/fUTeJR
dBoUTsP8qn/XMlr3tVAlY1M0P+U8UEttPVB1pvyXho2jyGIMj/19Pxh3elzgiRz15knWuauFgeYu
ZVrsagDyMgQFso7Jv98aYfzcToM+0SMqRm2fsqmlkCwglsP1GFYsSshOMC2JhL7cdXZJMUWhxxT9
I0JdCQAbMmM0CwsvjvleZRhIOA2Z56ZjOs1iuHi6bDq+VOzOqm0WW+MROMvcA/ZO1Vi3M9081WRC
0rZUwwfwRpNnv+zuSyEjZPZEf/8yuhIa1zXKk2CmHgA/apcQeCFy0ufkNY73t7Fv5gVqXlWBQUap
46cyobuoGymo86fBBrg15l1NJLuR8Na7RslqaCUMK3hBXejrtrM8f7/i1jn3OTuNd8PVo2TqGpT/
FYlSSis1tEiDQ/TlASm5zV3TmwdE2mfxXzH0t45uez70Xk0bHC/H1n3zFHWl0IshFIDmPQD3toc5
UeoCFa2G0ED5aip4FpfzXIdaCmpzeKqzQQQig4BkmfXwxN1d6zCUSNgO9tbKsRbhLuZoUQZfBy0D
qDcuB9igSEFmw3wbNBhMtx5JPM4BfqhttzgRGYFy6tHx0ajSFZ7RnDz3VX3Ws3Q3XAANvPGoZ4o6
xJHy4JXJxoXzRsrwQ+/3j5pb8U37SL6vCRDWourFnL2j+X/khWoNgWTRTd+nPCAClWEv+d56UDMj
FL3tns5FpqmlgyUvByHoM6KF53e+9/2zwRlLfeiH8ICLJxme7H2te9hfvphh4uBvKgheFCJCRrT6
KPTDPMvZKEx3PL/KH5sq1nJxGaRW+mGYfztNe7qaYp+3uYOEHxLhtERd+ZIjLdkRHa9kjR6Kiaya
nsZMqo/3CgJ/s8xMpUrOamzt2nBhSuPX/mvzHHu1Yk9ieBQj/dxMb4wNsVw8F7/vwAkC+hqBFioU
4RIRLVdZyI12LTy+U92Lhz3cdBxjXcLwl+/zYABfphaNJ0Qcmn5YgCtFF47B3K72Utrmr4B+t879
azWa1BIPxls/LgdilRCzP24HAmVR6HxQLDSywXS0iF/i9qWXDaLRDpBJe3pMVqpbGiy7s+droPQt
ep4SfM+pcKk0nZz786BGTmPiKUL84eP6hf6B6kQMqykS2W0767EqRzhc909dpBDPWD0PEyaXWH3x
SVFkGCIpwaB4gGd7PtYap952sHrecVh06o7CvdWun6dGcOnSGHzL4Mo3vc3L6ndZTYs4RCYDjmuj
qbl+59SwQcVgBMTurGf+bzZQF6i970upEFrxaxAnKNMMN0Yu0VdEr81b6ZpCYKlCsUP5bphDpI0y
O9l3V2ybzud9+bqQXJ4YIsmlSEsxlyiuaQ5R00iCZxXJTPlP2SzEZsKcW1rhi8hjqhJBiHzOx5AD
AGgG6E17qyem7Py7vnbOYRCDxdym+ekrk7taPavyCbO7UtYTziElrdby8i+3+81Vu5oLaJ25Y69Y
6ikQL3L97UHSXE1izLtCe6o5eTS3045Q9J78ohbi4pFAxybcQf8MSrJP+KdDN9B3yG6BJ5cbWxNl
BssXjmfbD46SPQhwT1WDWbL6VmNXGnIphSZQunlzFk+90zG5tq2HVBJM10ZXi+11oSMsNhdJc4sP
8lugkVRGADiLTvBfzOrvIflYNHyJOhQdzgZY3/8xbuAnzLeYVt1dseHa0dhDz/s5ncKkXR2oyu2B
VZKL7qSjZtRR0G3tvnOixvmw2IEFyyLxBV3V3q4bM3Iia5M/Fyn21K1GnT/dBlsy7e/6he5sXOhO
x6XB1c0zxy/UPrQHOxL0kArQQu7c36ulejaSWx1ea/2iKCcoYnXFENFjoBOQnaf6So3a8KNCp3Yw
QZeM+jAarsvtzFeENmErCHCT6eVSnqWti2e2Zs4QszeQCSu+ImcAjqHCFpY9HbOQ1VGud36/FNMl
Mq3+Ub517ZXe4+G6d/kvHl5xP0cmX3Ty/Zz+mS7Wx7137W2+sudaPxpH03507GWjw6qx3Tc2i3QF
aqe/Mzyls9f7cJfV14XesXXXhehG/bhXk6EmOUSP5J7v7lHsTBow369pMthjyYOsC10q8eEwZX30
mMqo+iGOr2gGvJwJI687gvvJgGh+dYS+se1v/lU+Sh/lQQwQ16Mr/AyqCu80JQE9qH7kEgcOzGH+
sutmvThZETteydjbq67fZhUEekSFfWVDhViQRie5i2g7FYFVkyWyKVrQ42RcGQqxsl7Uv+zr1V6J
hU92b7meyd9UHIuDMmrQreG/N2S1HffiYN4rqQsOc0nxkWR7JYxUuvYq4VVyPXt5pNeuUDfRS+nN
X8RRmCMT77UxU3EgOKu4Uf0T/g+JFxM6yOyTWry8TQZrbKyMqXCFVJL7mRm6byQYty+mlXA9gK6U
qYMLlLw9Cf82Co0ncWeIeHIjVDsqiIrD411A3q/Hjn8IwjedDCHsIwgwu3boHUPypmIE9TVq1v5v
BugdZiMxJdr7L0r86/FLrWWalljbZfRL8t1iV90SLG53Q1Yx1xC09wmoRjV+hpH0oKq3TOHBzm0Y
+mtb5BHM9bDcPRzanGk5+R9R97WcVpdEAfiJqCKHW5GzEEKyuKEsG5Nz5unna/0XMzNlazCCc/bZ
u8Pq1auNp5/gFt8l/Ek9UNCldvH0meXXw/rd64s/rJYwT2wOD4+vegWw+hzjm6Qnq1+iN+wgmK8w
ZNKOJJxjONTEDqP1QoAndERNCvV6POls2z0e50NK+I4DWHQ3vMSoLDlv9DTEvZ5P00LqoPwpVMPG
Os4AkrKzRV2hcHVtI2n5MMS5B3XwxTCTbakeH7Lfm4WeD6z8TP1Z6AHmUjHdc16npwrNupJ9uP5O
6zwv7F9IADzL9B/0oAmbf83B4kvVk1qhMmM7ERUEIJ1Hoi+53qa726SxhAvDvF8eyBuXKpDPLHQF
B6WuAmYBbtkvJVdXeztV5PfK4Zln9aYX/0IurXl6tAPcaSmRFxdvtwWaYj89q1N+M6M7PzGNprqa
V+/Iq+saxkqaNpF/fc/fh/N5t3jornv7J9blfbgQL+dLv9Pn1twLeVM8Z5f6/VgrdXen6m1GVLN7
TLUyawWE8oX0EwrApWO8UWY2uKReQTFU51QbRBqpTaX455DoJ1OvnPz5zZOqazcLermaiCE0tKel
ZV3Mcm2CkuAzTdaNjiFZb6J9OiDzdv+jRIfCuMYfa8ebPFq7ZT8j1NAc+700RYVCLOSYpnLPcEed
jItsc3D5ljmi++6+E19StbdEoWqyy87AHTNyGJ2v9Of9dT06fe9Hhb+PT9n44VPX69eqv+Pr9qNM
c9Y3+0JqZMRyr/hWRNAZygDX9OhdwRpDJNSi57qs3rQMnXV3MRubriOp42g52I/uJE833cWzEw0+
UIg+Ac9iJ6u5suXs3HnGrCjHcVX+27fOYdTbBpJEXgOzZruMQG7Y5Y1VsXuQUjhCZGCPv4uU2p9d
NWSoSz0E21UwBBUSnYlPUPwUGZGPd9QO28h3S63rqnn/fYn5U4+Ogu+tj88rM1c2GXGqUTsB/uya
SyBCWeMiT8kzm/k+3A6AeeolChJRcnKtm36kQ4sGYegfp8OvR2y+G4aQphmduYY4h7a5U/yMFCnL
bAQ+FKpFEfwWLc38bj4ZLfFDP4T7JR76hJi3w/AZY0lzU/HmvAl0zn865d394AD1WQ2THUfh+AZ7
0kEf02axfooAG3BTn5G4jo8tpQcacnmZg8K6crAvwC9F3huKJgf7RUvFDfvuHhlHY75hIWWn2g+2
crhHU8qnqtaSBfmsu5SRkWC1XF3YmGyb1aHv+PhSZIj4CisHFmJUs1bTew36BXs5vG7+OLz7AoFh
vyN4ZtcimoUV+Un5pcgj+aGd6gYiM5Eshqi8h9/Ittei7q2M79yN7YAyHWlXJFdGi7d09rstC+uW
ZJXrqEEjDeEzlRTTzt3ZH8sfeXUN3LtuPMntEjCISaXrRr6R7jy7ygZsGTW7h6zg2lMYCdxMwpos
4X1nkZWa0q3gEig8nsFqu7+FmVjmRkKztvkydczvFT9tIFao2AbwXYhil9OwUZURVFrEAcIirYOh
wNkONO5nenMCNI9g0NkWJIycybhYy05khfi1YjiUZ42OdXlHunO6VDOyDMNT6qlMnRk2WFsYId/v
zL4ezXmmfvp7bMk6IaFS2hpkG5Mkma/mPaSDhxT+YQkjMAi0KJSWGan1rGef+OfnRQMn+pz+deij
Tcb2ktyKt9v7gY4rmV/q1tVLwmUoUenMi+LTkGb+cDXc9PFm5crYoujZJHchD+QoVsQyNjyxASuo
zw495NcLhiB28Wn3AwkfVrVE1emWL8as0ni6lnZkkq84bTs9y/xZgpMWz/GOzRgTph1vp9nv3Xou
mN2PDvd/hngdhsnPq95kz1zd+NJfR6IW1aoorLfnj5bW82WX9dyhDY+uoxNfhuQNE1wo64UWeVMB
4VoHmjhgKcoLHgH3ifgJIFCz7wZ6lamVpgFYZ6ocvwXuLzqZAaScoklgeeu3xK0iu5q3pazoHqtb
HYvvIKf0KKNnBMGjuO5qWom9i4ImZemr19zCzGVHWxOOJ3L0jPWyyKxCoWW8iTxfA3U3ulK7KMxm
geyaMZLCOexCc/CUXZpt378/61G2/8kP8xHTWImATfajtGATeHUFF5p2BuBwIccuOrDJ8PPGaTIA
+crVLWD7Sqss39gJSfatXT9AcS8OXetSK8Chxrpl9ywxzgb0IhD+TZHM8Gkj03kYoadue9KMqfw3
rx5KjbSi7uEdLWqSm+KAX9etw1/ly/Ps14FlTLTUhKARp9zfwrOfXde2udo+PbjmapsVfanM+/XS
eVa1CVCT6/DRiUJlu38tbduZ8xttGlPckyQQozyINlnV9APTmD+JeFdT3rBXJEDDahYPzfO/e672
OEKDqvLuTbGe0ggmBMCV1Z450RhZfU4oTpQnx9pW8ntkH9o39N6gBWnFiZJf0druca45xKtWiers
71azz7P8lNyXcTw3f3yW3l9xKmjgDjnTebUwT5LFyb7Oj8396Vf+PpYXZNP9Z+Kuw8QJoW+zON1f
tqP8umT20vuVLIWCL2hq0y3o34fMTCC2YuODto3Qn/63z9S2wrC0vDybI5J8bmTJ2BegZ/vtqrZP
XWvri7hf+pvOjLPUyfVXX8gTIL6vR/OBTvnxrL8RCePRZ4oddcz0yVQYxeLdAeWkfNPOf445SYPt
KKtFkpDzwMESgcgek9GttnMkFYgBZE5P02ubvqlG5j9CkKVYXZsi9lLWNlK4w8W2hXdcxAypI4C4
ubLXNddbUljrOtj61u8MwdmO50ElLtlP/jMA+Tgmj/Dz/+H1rfMgFFH2LegXOCbGKJku0l4pOy1V
x7Zva95gPeArPAqWLeBGGAjLVwISvV7rWFVIg8nORa7Dwu9eUSGOm5a6yaMNvzh/XBTDpEYJE+gD
g3/d5araoFSdnvl2SWV8/3FPt9TLVE+Wvf3vM6VZ9dEmB9km8COKmGO9R8U93Me8jaBE93Rf32x5
CoYjYv5rnTfJshbH1qxQhy6Yu/tbgLp8k8Tv3rdvuipKSTdzyRIFXKExYK6q77YZFifq8HpVYEh3
cE/JFW60sYe5aeMpPscO26P5aHKzh9pmgiveuH8o4MinFo7qvfdoig7bWC2CL1kDEs56kP4kPyxf
3JrrtegvL/2SNj2IUPnQhiwsbblK6T39lu2d0g2puFaJT1RYRX754tEIHwXbt1Sz1JHJPnatfaqd
W1afygmLvmxULhiVABmdEFYsaAPc562jCTcOymHT3Ront131bp/6pe9PALjwB+QHKod0suWD1RB8
beF43XnLpCXV0qh4RJgY0WM0N4qPVHpSqB11Lj8MMZhr+bZ5hbnNYRHcKJkpRvHRCQ3auagCe4Ll
0ozRQv8LwlqtAMOIx5MOisK+V/xlghvy+qztQyCOp+Tr8g3Dm4duGdot9hYW2NqGBwez8Npdi9pA
Toq+Agw7fNa/3lvKU9Lj7iyPwkDwqJspyH5vZKleHcXzHKk/xGmG4m/TnnTFP4JcIO5jzsMCn/rK
yS19RDjeNmzUN9M2Tzr2jCbinuLosYfhHJC9rZ6HDUkhiw3R5rG7NKEwo/8Khp5oAzatoEB8OVDq
WMxl+IRBkIR+xjTICDwNW0AsH/3Z9LF10vVgCyL6nQlZ8Td4YdJWLkkfPm/KCPWbHGruIOsTh7O3
12NPd14i9Lkda1LZDLX9B6J6h6QBwwG4bGUj8/vCBLOU8aICdzjBaegnL1WONPxgWfVdfeTuP/U7
qfeyRf+uTbohTUEvVrfNOo511ioiQ7WBe1Y7UqXzS+kjBsdqzzTA1szeP/5f7ndqWphifZmKjto4
vY5F22yDwELxRbB+Cd+qQ40MkhICVRW1LBrvhrHHNDepU6K9yIxi0wEHfjaewugZRJCJxsGXpGzo
8cmwhdUL0PvKwNJRGiH/7Lvn0Rlo4F/NYIyLhLLhmeP8ieOz+k+1wXzHYATxU7b9Y0U3Wt24eemG
QnlL5QP6Ho6eaKqShRHIAuxiZz8i1MQqwxJw4sHuo+S3k7C+dfdTH2UoRyLeu+bVwUvKDF0VoxbQ
AL9yP46KtpAIMt5eUOOlRiusL5L6DgR7NzzKMn4aGZ/CgLU3YSgk4hGwzpu+tUMPuzsxmubuES7o
Qi97qj9sE+HBylQAyIlJZ0V2VDOcB/SsRyi3kQFlGwSUAx/MbSqAeKgcFliRQQfLQLleFdoAcYnm
7NQ+GMel3EvyhOcaboazfP04siJswt4yKIKsULU+uZzjKP+96t+nG8/IxQ41KIOAuKgRZyTMpBMm
1nHxAj6N2VyeHmLFPVGjT6e/M0z8zADwpGSDtdmr8TiDJSoATJ2O7ysEbjaM2jIn3QNK+cpr5Jop
D3LZXQ3VjVciuchjrlP5evs4ivvlSelmCNIkqUAewG3b8c56IOWzaWhb92y+gNDWn/n7h4Vm6xRY
TB5bK6PclezKUjbcjsUfB2w66fmFrsX0omSPKTsGbyViy9UvGXCAXcqIrQjVXArGUISFAsoXMbva
E73qrsrlj/tdDrBOBoIxxBR+AOwRFx+5IO+JFHouWwtYB31MXj/6YsMQcx92IXwKwczH8tam2N2t
grNl6ytI6UJ0KA1ZZBJjxSxufz1aDEVQdhuTfcIutKiEZiY9IMJQ0CCyjV8PYN8zUvQryj1aWeUc
t9HDklOKqcF6A7wVXQ6St9dILTxR9iAtm1Fw2e9oOFStRrBn22l23YQIrOHA84UKPyebCk3bowOc
m5WnS0eqCeXWsPJDA63P5ahyxPDPq3sN9k7nnxCQsk+U54vfEYKz6vsOPMYTI3ZjbsWrlXEdnvak
R2Isk+1BUSzlpYn+i3QTrKxIWmmu2Jdyo2+/4kL01Ovjon/SXT07YnG7pTVct2RZh8DiPIUfDyOF
CEqPnBS2/wcrE2aJK02yxG8qh5oZpq7ymjCb5IUMxKmdN37O/GRaHqFbVtBkUPW8tyOttl4oyYCO
cPA3ymxqghSutL/2/XFkSdhNBxQdGFDwaQWRaRUMMlPPNgNieTQzuOvo3XihtfWhcx4tB064eWls
071h96n8DdKSt0hL7NPBXd3XJuC90zFf2t/5xReju+KwncYD48+CumWGsgsX9RcoIRstlseRJ7iV
7qfb/Cv+BbJ4dDIcbT/grdWm8Ke3oBEMjoEUaT72MsRopJkpxb9FC2J3k7OuG7M8wErD7GeRZA2/
kwq9pDhJc65kRCBBNOzGZ/0jAYPRnLKJ7RdhLY8Zi9LXGhqDe6alVe84ytJ1ocUVX5BsX54dGdLg
qDKLs/tDRcaQWrSAD5diaz++DNds5KLIh6sKNu/b7/WYvJAPtvazPrmwmRlGLeCXW4huR12SeZnm
deQMbsfnu9V0GA5gGu1YfRZBeu68MqsSaZXsKSRZR+ZuaD7jLY7PkAZHTOQEtROGsM2QvDnKdPQ6
Qj9mu2Bd86Hso9aesgCcz8WlhQyn26InASkIDbeg+MNDCFrt5tYDLRcxG90xtuPj9ordxt4kMSoD
8WJkTXrVFCMHkBWyies66t6pv18RF3CcohSu9VE7MlsG/wELcThnx5vtwic05dIxoQP1O6rFxbam
NTPDbQGEUkyCFBr6up75XfpgwuL/RHkMijJPlpWalBzFZU4+5uCjmdUnRXxSY04GMDPfVgIKuQ7k
5YL5bS3d0UYT+B8GE6/1qovg9Ko0cJCEFepHo58aqUwNPiRAXJD9vrayi+q9d6da0vYenVHvxLgn
8W/MDVZVRvy2rT0CydtDGndbruxwcGeSD2fWoQiRETCXbRx+UdlJ5BqEp1Nr9bEplle/E2sz31+3
73c8IZe1a5dSlcO/rPaN7mXRzPTXt3Ym9ZLU7NDKdvPdZaF5RV1srX89UYCz35fWtVB/9m8DpaZF
c0EiOa0RqnXdqsb9fZSocFXu207p0qQlp9x4DSbM7TJNnfsbdEUllZ4yzKmgDl8OwTgtqJRAmqX3
yVsQeVJVWqJpw4kzze3I0HUaVkZ0/riDGAWI0V4RJp3ay+BY9Q3vKtxbxK4Ihu3IfJ2IPvYUQiZv
3kS+jx42MWRa5dsyMP2NZNhalOjfhZuPToS/P6pcGefxe4amYqIrRcEGmRDRjL0aXElZxrVm9hc6
AorAscuTSGNEUQJAwa60QKRFMrRKL+BBlIXCOXx1QnLqjfHTBKDefDDaVKx35tFuKFoXWN6qt0u+
LQrA0R4ZLukvtR2VpJypLA2CUKv/M3jE52vk6S1fziyxkk60YPXwuYQkGPjyNPmsuu4eUpblaeo9
73kqA7cjLJivP5xTre1as52/64jWAqDnWjClnknbDvCvZMQiF6DYUISlKsQRXHjFxnEA6xT3jA/D
nAGgORV+Zsqm7GtRxykSF94BWFG+CutG1ZGTijJhcdXdfa5S1U07+7ZMQBxezobGtnMEAhPvu7aB
wbktZC+GPGbfcl+FLzXWDDbn5dXjVx9UR9QyIUXg25TpFAMSr8upx5/78sNIG75ofLn6KO06cgj3
GxDd0/QiIlqH0Yz9hRXkVr0iP20dEqBR5i4R4pYHTI7zNHV/zwK8FTsiizKo9RGDMdnMn8mgc53w
errZxmK+S5osKvhqVj8uhjc27+5qbJ0iell3uOo5IAzjfFD8Jse1Hh+nG9E15+B9sXkofSQ/J+vB
hdxaGE5GfTn/50f3OB/fvjkDcnNDkr/TGX09XzRFd8l/c9fgLtEGA/dTp3/oDKoFwjGX7jW1rWvg
hbUHXnyr4UcFYzczEoshhPzhr/VKkOaP/j+VaBEN3Kt3mjTvMzRrbOwmWoiexC2xZOhER/tn4Vnl
5whcfoeuHujHPFfCGkM5mOcAhfsR48kpHpv4pFat1H+tUhzrYxyUCtWDLED6mXj5J+OT0myG51xv
Tc5D9qm6kzKPPNG+mBT4jQhV7Fwefy1Jui2NEBPHczh2AbncNZU2GZ6T+R+NiEv0BALT5QVtNWHd
oZW7RNEGkuNPyfnQR0ApMTAJMRLe+V5hROtBhkYOC9cu/wzBPQSB3lFcDB0geNde6r8ZUijSI2Ge
YXsvm5m3Mtpvgn61HovZny06AauL1v/WUQTS5W00ZPw4nBIpkFEq0753D4n3I8AJsU2ldTMEpgaw
tMMmuj6+5o9GYYGXKUTFBiIsgWryEwe1CvqE5MM9R2avQnYj50falLEr9q43qV/hC4+0QGN1sBZg
4iNOKclF7hB7pw+rECiQMhAOqDoHAnbsctN54cLYvtTVEaE5rw38frRukdv1MkuzbNMnwxM9BcKy
EgyQXXs+prNUwuZUTMvtOkIxGYsHkS7VOKa+BPY6EmzQPNDsWeo8Hp3L96QnKd/PfiTxbpuB8dyr
YusOlOkWPzWvZNuZqJ6xG9Z118n2EjhKmWa2NzHsY07OpCXPpVdJNDCHHFk+T00xXD5akEenQE8W
WT+bJOV/bsPUBEMFJT4iJXES28xsrYYC+L06n9A24i55iAw0ymJqydtx8dtBofjAhHt+7Qv5iW5k
JPcgd/2kxPoAn6Dna130gZvrFD2n50Hh4zAstlN6zZPv+W+VinxW4GnzIAutquvp43N9qcxHy5Hz
u+/mXkOQ8Ys/SXw5J8CWIG4G2+NoDnUQ5VLPOmAWjUk8tOo9ZPfkOwRffZEyQrp0OwNwWlHnGMhm
qLFiAAo+Q3ZfmJT9ds1A0TgXfiZgcapHQn2Sx3gq6GDUNJzWEZND9Tsa8mUtKjtAODidjlhdXsVS
s9TKGbuyVb+HGMaPPf3YqUxrdo7G5EsH6KtDRcqe66aWbfvkunzNfDmzxMkwNyJNnOS7OyG0tiwq
uC0gvnJo8n2U7vBNp3PzSkc3PoCQRv4le66mPnLoaaSdYpuIuIXu+xgan3vlSFVUqNxBL0qUQXTS
3EWtlwl1kWheyZ/fJUOZqd7l4o4oTHOyIpBSWRba87dJX8/XvHL8wF2cnau7eTWFQJPqZn+hDl1/
r/4esc2Uvn4oCIvKsady/xyLJJX3BP1bjmkHZZx3ZrdKQYuFrrZ0M9k7IKXdO2CzbaEj+NjJt68m
VwPLLC5RSgF0EQX30SLSyPpIYPgLktQCgislusdHUD9pndOPoqRHE253rBdzddub+qGbDj1cjo0k
IMtTx6OIcFiqiwDmGbfheo4vYBX3rykG5awRq2BMXKwsxpZXlwFYLwd8twCArawPgRHXuilz8CdU
G3wOKpQ/3bzrUue+0OpOPXjWZA8gVviENNtcOYVMX+0u9CjCA4ETar2i/CTiK8plCLhogy22HBA9
y3iMSOgiyk2ytnnVLKgLonFrkrLQL9Wm9qy1T+bUDch/VysgbfaU+UOXO9U+Jdrq8Swb0wxJC5S/
0JJs4V5KZWbnT+BJhv3XI8lUcFvnrmTbNT0ZpMG2e/jBiNUkgkVD7C6cOwSqRapUcsQ77EeEMaNS
jTSM7yL5S6KJjuxN9SknhYaL5UOmZMVVRIB/C/v4YoFlDpKtVdvds6DXWXMzFC1c8j8Fr1vX10hP
j9Zr6Btchz1AeOvoVsbyObEALjO00cxSdK7Y31Th2BKN0Gi9tASfnUnyzVX5X+nWxcGJ5NR1mbZI
wenHeVeO+KBP6i041Q9WgNdTV9ZZk6nehlS0nqwnM1XAYdZ1E4WOfF2bIb6JWpYGzZaSrAIhmdO+
StsRf8E1wlwEiBGo4FPluum326b5ZASSL4ktxVF7ivw9oYJfdrTHwx0jdeRP7USzkO0xZ4wTvses
n768Jq6gB2EoEdsdlUH7/YcUnA0j1rYfmVrbJpmvU2QkAZmkX0cWSaNN5IzSx4duccVVZ1oSv2zr
GeIeVFbOkR7bxJHLBbcZO93WZtysJIaz7PvQwKcArRnIpl12yJjp1+pr45H4P1sW7ETKp5wbyXy0
pMuLKCVIjRT75lFjpKnkxBjEy+pvB5Aj9UR/xhrXbsMHwb5LW/FVWqvOKva489ZEG/N1ckfbdTwc
t8ZtOAykjMTOjJeHpu8OqzywAmEVf4KGSr5v07WnncvcjORlYFPYGZ7q7A/riPXUpnjgk2VizqxO
y5xWSguB6REIeoB48aGPnLK0J80Eo8wKxn7wqiBoHH5I/AgaBRoGdFTqEsFkB0ZiuRFSZ1s05Ntf
5z+Y/IDHqSK8PitJrjqyhmo92rkG7pU6t6ciXLs32BckkwONlJYOAnsuM7Wj703uERhEqmjg3pUV
UFqPXZ+iiR7aybjgfYfKY9OzI2saWU2DmTjpEvhhvHuUzqBFSBFyFx/AAfJd5Ox8AK3iPFEVbACJ
O2REg9Ovs8BV+1pl8Z3lXrUh0RB90IRUifg9tmmQo0Md2BcvGowGpttAfCk6iGNYJKIsjLHxS3Go
Go5dNrENs+eoRbLl+j1vIABDSn1v+dPdmmvou/ZE/qvoRN4ijQMk0XoQ6QsoQOxaft6AZ6K5oPGI
YVgQV89gR+HHGXgagn7rApQYmCPiuLYDtwHoiOhLgyQ5SY0MZhhzG07MyBb3Js+axQkgyV43lPiH
wuP3GKo9QxZACiBCqd1J3EWQEzWpjTihVaBpBY/WXbFrqjXIObbmiQntVdqCQNDUzZhuiG7dI/WJ
KGb4IoYQ0hqgtSlWGuOZG0sSbax9C21EwTZMHQoFdEwgefLPMG5bl6uG4uAnBDwq14M9azjp+nJh
Oro03AjUo5lkSCQuD+YRLosLXJYVE4yoAYB3CWwKblI/encOSGw5eM6ymvDDrk8doMZ05tsIwkpl
U4cnRTXtUwEmS14LrIQWgE4doC4Q3fUNKQU4jJgRyVJoGsjPiJqJUa9XIQpcW8wAyOMNRYA/CiPM
pgX1M3gr/zlf0y2t3KcQ/UsWwzmEHwKol71z2ThSZIBLNZEay7FsrfJ97IzQzSXqSGCGZN61FwJo
Ugnkas0obk5aYLTwoiFaRGF25XukRJJPMaU5m6cklOvtp3QAuJFrTs+94QqzKU38xzf16cf3HsO0
kgBS1vRQGI/NOGZ/H/OvyzEoIZQShq7Mgmg0W+K1kExpWaOj5FsLPnRBAIH7RDFg8vG4/ZMHb2AP
RAQB2p8/rRhGuoKwR1ys601/2tiQC41rsrrH3+2AnVb6dmBQzsDXdBU1c2WWf3a6424fF5Hp0giX
Uk01SWwbczsyDXmK1FCKThGb2y/d3mEz/11jFHdlCTQldrVN1k6m3R4iwnUnTNfsnHVPNPVkPVr/
ieP5yhttdeL/kFGNI8VPuAvRtvOUiDZtR8p5xeLAI5I9xzRrmbREEHoDR318R5rQjnDmkxwjGucm
/S0/dFKFECYKI50Io6VNJ1LGq74kUjwms9xtBiIhOpzn3Rsj4Ve87vrJGgvp7jBNV/0USrysjvUd
8oy10FE0Y6+FqoJ4As/CGVcBAVBvTN/+GXkf1n/WFGXNmRpxGpFgpy//uiLvJw1x2aRtfR0heZ8c
Kp+Grq+MGigs/hK9v5sr47ckZKtenkYpY3V/Ec/SMZijeUp7PWfcHTNIwDolwqF1xkiv/3NqH+8K
uoxoXBB/9z6rKgM+gdJM45mbmzh5X44hEFvVWEFoZJSH05CtMMvee8lneFNpF1FqNKVNPlba4ebO
K04lw/b4GYPOenPY357o8/7uoCBdEYQuTD5EDe4GXiA8y2tPI2tP4jRU46PQjjqRKJOT5EBn+glu
NbJ1p2WN7VzH2GXQvzTWRk9+Pn3V1Ept8gG9O412knOsHy5Aq/TnSt6bz6l2eV26OTHy2r0mjZ4h
epwqXza/5GErigNPYwk6lzXaODHYbBBPl4Ij0zivZNBqhUL1ielenS1qmV0nAvNr8wLPz48ti8aQ
m+lFqbtmmcGC3Z4RBiWV4ukJ69kipguxa6B0bVNrGeaIFabjPDBH0nq1aihSFepjvIKyVa7JW7Fa
q9ps6FlOqsIS5s4tcc3LqhgTyB6zXdziv3x7Unp3FtlsH6z/TKJ11+8fBs+dC5GcelaSv3t8g7P4
cAc9dFiG9qPj/lCb5vWykR2MJngxibL3wmZAHT50PZAgSCZJIpYgJHo1jqSG+h4ziENVWJNZf3J9
3Y/YJBbesQ+UHjID0Xp8s8HXLoVwRCTXaJdHXuPfFRyBsl1KxM3StWp/qNNHnrNYmqxiGzX12UgA
wJrJb9Vjez6BQlrxlbAbx8c9WQFTxC3KfPXhKMmfAJWXY92yO8F7YfilR7tVrGaVbUPWcHvpG9zN
uBjc4OZdjkr0nFI/CIoKdeqBX1S+G6ZCvPrleamE5EzEYM6Q57CqAe4P5rEjDpazHUQrb6V9Az6C
BDn/vu08XVbN452mdd2xOUu2+PFJZlcxavbLU45HFOcwYrjFULVDjrgrS7tb7M2yGqOpcUp2jdJW
v/CWgjwaUtZQ+hDxdRvQx3F2JfZW3ardN9/La9+rkoz09yB3GGmhm48r5sa3WUrS8nbBkZsOqoZ4
hr/m7sxQ7l1eZ9uyoeOJynVf4//UXIk+lW3E/XhXYbb9yq2N9KFkgyab7eDrPfJdukfS7Mmx7oeM
eOedhupuCNnddm0s59GODHpvuhEVs/JTWDj9z2w5yxFS9a5jXtTWKm6bbOuAj3TJ3rmqO7QefKIZ
Kc95HBzl6XNEim6o9qgCr8Hoyf9j7u/KXC33Q1mKYm8l2dA51Vrkfxgo2n76KbwGdnl/GO2NxzGD
Yqh0YCQyC+fVciiN3O8/E7lU4vqeMPPpkHhN2E9NOGreuVGILhBwGbh7VaPjANdVoPz7+HbrH9Nj
0/V0YZ6xAWGlldVkoNhzyVfj/hqgfYdKvKou7atGdANrysoxkqeMMQ2SehU6hK+1YSACL/9IKBDf
cp0IsHsD125Dx3XxBwyz7z0Xg/PbMuZy8bWM8+N7VTKLTkjnegzcPmy70M7jgL6JToVUFUWkrFLV
il4tD1wz+is6pfaaSdWEIkDzdvQ4DvXjrM4vt6xRxEnTNquyu8OnXotJ2agYvvX2okScZM+JVazH
9m76WxnWWtmr4un/ZmNV1xLUEW+/nzq/J6wWDT8c4qrNYN+7HrlpAPDDR3tpwoY5VFdCNANBi+d2
ayiSOA4kzdfYwqP9+DjY1PREjNCg4UHshxJBFAyVR0dAEWAnNw4AdfZv7Ll/FFxWxP6P5J8ocAi4
zvi9QLL12JbZhyVbDU0V81EBb4N9yq08Mp3Me/Ul2vKgKTTDe38EKTOLKB87WZ9kcrYI3UM1AHIt
kz+hXojcTHpF69fv2WtZv2GRPkMvf6icSz0ALT3VL/MhXgrlffVSqdOmmCNEPJrDdOc2vBh2Zuvb
Ka3FviKQwM/+DlqNCgSzYh6QuO5IbIsV3lWeaE5fihw68h6Pt2OikVrW7/eB5oCdOa1fhVQ3/axh
j5Y+9uNtd3uVomlOKm8T9fOSP39JP2LKy2EFBoaWaoLgtWal99zyDInoHDK/jUHLX0wJNCFlYpyg
yovQQrCXfJrepdloJtkZPfYCjcVXuvR+x6URyPBuz2vD2lLUDnT//tdQk9rkUBcOFm8InsUWeCY3
WgaLnRIiKVCCE3ohQZ6Ij/Py8U2a0CJO8GvZhveXDqPk7d9zCmRzVjZGmcjcdvmjusE7gzDJ0Bd6
pegNITgMcdJJVd+pBuXq8/GT9CD7Gy2K+UPdJbONpoIEsSX18USbriuWAQlTIozlo176q2C23P82
uitLdVUcl/r28o5UuWTl2VHkeHSyv1K94qs5kvR7X0xpyH8bs6O6Mr92j9megt8mV1f/y12bxpQ9
0iPNXAY12SCT4gACPiPvWVaT2tw/sOryReD8SybXe2RGMgWWyxSGk85CgImQV7C+J1vfEn6fx9dl
MxvsHK5mfXgLCUsXHmej/ly2j9RMDF7TYYQPaqRTtrmcfFyef8i7lwhb0TS/3774KzkflSE/kAot
dhw4YSsIEsiwzn3erK3GFbkgSbAnmDH7+EgYzMnNGnZIbJAMmJzQGIBn4fWQRvIangrj/LVmluDG
3Mti9Xk1CmgZs88yJX3BA+4/EqD7rXJYwuafnUNpkBNNcE6pt5l4/wl+NJdvMV2jLNpgFum51qZM
HWJ537HCBeFlJMVCms2qzyNCuoyjvLSLVk+KNusAbEiZSQ1LuSE9O+nTLV9X8jaHD+yvP+iIWCY0
Aa5vxVu3L2cIgMAt+didFsJrVQSFXuId95td+8tTdUenaFVr8wYc/lwr4HNmbM/XxX3I2SgNsvo2
Le0eopCb3aCg6I5msK1lbt+UBlGGVrcacgehUXdc8IXIkUCJacxzqvLeP8NIuML7lJkSjC4Hgisr
AxBU18PlhwEU295wiqSUhbM7lgMuGqZv3wfd1flRaEUEgnWIPPgvr1cBD5RAQued3DJJ5qlRUcsx
ZyDE1/ZiW2sSKW+n/vIbPFXMYmPVmReBrtRK6MYDcsYxcIbD84O2xqmMS2LGsJeuDQL43D7yTeKq
8KtsFOvs/Jrxadl0QiXfvNFEsWUrjT/gi6vqZGwYG82kmxZG2bYqUwhPZaMj6sFu2fip4MuNSke4
dY9eX01t8u2U3vqgO5/2ou1tuImKYa6eeJUj+tr1SBAnkBXqxE0GEm322eNIWLSJJDva8wChafES
2ZGeQG9Kf0rbJosvP4J3pCGjbTnZMNc16jXcJZjKrngKWD3F6nO6qV2SlZvW9Sj3aIPtHlvrqhAX
kLj4gxcSJYsXMMapycUCSkga7vp0AgNwBInBbVGClFspmUcr0SqAFodZhCPX80+wyg1PGPn4PBBB
KRe6+dAWXUaAY8u5KG5Sc02L8nciYjPgUaF8HufutkGSJfwUZFWlwPzbGaarQYxcKSP2UvggBnrG
WQnZJArnVYpUh0pLUPp4f0bLB2HbzKjwG22s9PEYlj7Og23oxOB6LOad4rfa8Hz/dupDJEupGqIY
Tv13LlWzSwzJ066ZW9Z1OWcrwgWrbC9J4pHoazaTQPziAA2AEUWEiEyjYTtqyUtEIpH9BDjw3Msq
AUdonHJUXa4jt9BwjaTzer877U6vJ8R2HzkNGJQertnL5fuCX2zoRLqmz7f1nCZDQF77PYZfdeS2
TYJrPqvHMUw0nqechyofkTJA9U1o/RJsh9axLqW7ZMoUDTcE0W71xMf3W9N/6rXm7KVphvnbe/Pt
xSBjc6QNcH59eem8GOhtbOlLq9Vq3F7K85fGtmwuZLlRsTH+xVDdITf+8m8w3Jf99C9G4s5jgnm1
1RiaPj9smHQyf1FKHY0e2EoeVvJl2ILYeHU09EaTGP3Xi3HdmNrVWCHaA15sDIerWmsYb20MGyNw
pfBhWf33D54Xn9Ua/vyaGdH+3W+Uh/9G3u1K/j1eyEgmn38Oq3d8+JnM/fG9+8R7IKdJjxOIGsAW
/T/rLeQMHMoha8ofE7neyvSI+TB/qKYhxnYj+IjcpyFkfRaqICtS/6FktqqYH0C909bSnTaS/cBv
+ygfVG2ZSZOQiJLXQx0eoFq5SS9Fpn9wAQ9vMPxFpnodA6UTbuR577rfLX0fygUg058jQlkz/exw
SLCzfrClpZ9ySxZg9fJPuIy4XvvSixFzlpRzcGq0hspWt+PK4T41/XjEKj2+l6PEl6laJgk92ma/
sYJ9858EFxIWac00/ZksqtqLBpWJyE3qLVLnd65XfyzZsa44bXKgOYbbecO/+E1YRSQlKNL+mUqV
jLoBs4igHkauqaSd/gRu6hZoiYTtPsfEZZ+0lwTHO0iGhCiXLxnyDxNwxh/ByqWR7yWaR+FZDuj/
ktb4th7Pfl2nPxAuzh3xjr7IJRl1BELW5wBNn6OQx8EfeBiR0pDZaRzTKF9RC1glKyM5sXqgiNYU
6gt3xxHJvPI1v2kqjtM6btlzPSH2yGwCopyl2rYqifO3Yj8kft2C5heJc3lIMDHIK0ur+W6urwlR
b7f3hZPPWbIiEyHkU2odX9aYJw0pLN01d6p90/PTzDpWU5CneWq3Ppo1pFYyBEYNC1uxmFF8oDEM
joK+mBDzNKUB5xuyJFf+PA8y09mfHNCUhUSk/nMdS4WmOJkQU3BtINQ6lVjm2ZUK29GJuylzVpKV
w/sy7HdCpF0+kia91Evn8XHVogDT9aTN4RMMthe/Nn+Xb/lfp/fseyrSjHX5jGeYvbdiKrkG9UI1
ow3GkFNDW0Sdi5t08tTe51UqjblrLPpAiQdHzlRa0Vtkx+r8nkRpKnATYGWTlY1h7n8A1GfFj00t
pOA0Ux7HDhjYz5QoTasPYf5LAuhpIsP6z/zOfHEbKhlgh7spUcbHGOmgwCVH/KYhOuF1lX/utZJa
5D0kPile+5M1JWJKUD9EJn7mqpEHmRd6W7TXe/UoxtLYc4dZ1ZXTzJS6TZohkDmpL4lhlPVaakSn
k+4zaP0fF93NVwz3Qfz+0WLffOGtJmRAWU48hMHPvdRvUbhxUdp7aEmHJvxGmc6AO8M1Q7Q+mQ6h
d78Trey/iamAGI7AnGAUSMAWmYqWEGMMkqX6o1L4R9suQUfOzACx/VUHTkxhoF6i044kZKJY9ko+
U9bZbi5dZlMx5EF30LxBL5EMx0OTp1z9Rguy5szuTp/gab0GR4Orbk1Bsel7ZsWuKphr1/tAcU/y
ZXy2gTb+ZGVAfiIv+KqoQVVbDja7T6+5Tx4RXJsD4skClJW0mkEbQad+CLgR2joo7rcW9TeNRjq2
pH2aUJ/uOpQoyrvqsZK56a9LwUvBQqdC+YDY/o1gZ1BKK9/b/spXDc0VaNF3ACNosephGRjkgvYM
Qckhk8hoFaMVZDRf3askW5KTxs3B0Hi3a6IC7FSJoJy7hYG7uI4jzXW5zcvZORH5cskQ2wL0qV30
PYQ38OpfCsZrHZuPW4VsyLE56SToEmX4nGf52jrViu9FwZIHjqr6nZrB0GtX4YvcioQivc2wOW0G
zvRQoUB6XrsmXlLnyuIZU1kLc1Mnzzj4jVWmcdu1rufK41E5iKAuQqTK4v4I9NopZtm2UQNwggx2
hr+CKYgx/Y+oM21OlWnC8C+ySsWNrzMDAu67yRfLmCO4IIqA4K9/rzb11FsnJzEGYWBmerm7+24m
A3iNKqe699rQ5yr+OMp3fHfA3E9LQ/pYkScIZgWZHigIAhrghGo9Uproaof59fjKZp15vW9hsbGe
SZ1sb0ingOwJ/YIGI1cWfnNbvZbpHDIi8D5C2ZHq4BbwfYOYxFS50oOcOg702aoU2m92ZfotGQ3k
0a1OX2yXxr6+xI1EoVF7wlTBkgo37oeoHkEoGCHQz4pdlgak5MeH7PuFXP6u8PloO0j8DnJdturp
trwSRIWMj6wm+BRJupjGv9BO4yOxudhK17m1avzTux8EJFvX2iNT8wk1A5xP8hBIS4RNFQz1hyd7
XXmdn/fIXksDlDvx3Pc/3HE+2QBo8tlmkHb9wq74xT1lfdEcFBGzW0kYhgj2mc14zuXqtEUS3MBQ
eLRwg7fccs/+Lfso69i9nY8QGL2GJNaQMPOkJJweXm/c94aShvYkS+CuXL6e0+JOUhIQH05LOkND
hb/x12NRQalEqgh9Co/XMfkgIAGQPMCHi7X6wl2YQMVR0lzkIzpo7WQR+6+Gl+ljeh83h7tBtr/O
ESKwTMeq3N/3PdJ5iCz191D3/lzc1g/+VdqPQQtAsslnfMDoSGG1FKTHbh1qIuBKrGhK6XkhIo5o
26cDKXgmFjwGh9DvWwDNwpkmLSBR8Kgt1iTPzCatF6JgVMZN2JuAlziAaWRdSIgPa4LuG7TdoSiM
ppAunQp48HyIB2E9BnyIv2P1EtsUM/4tLLvgJIyh2VO4nHyUlcbJGBL6BH2BEinmdFbgKCqgGBPT
xUxBAF1F8ErJIVyJgfPFCPji9Jwb5A/mYbjd0aCciaQuKAIYCwE7zsOIaFfBd2qFuQLjZghIdBYd
euuXH/EdRa2gNeAPf4NkSNT0cQucl2fPx7r/yPxyytaA9B4uyTv8iTHxXRJ+iHiQDBi6fJzEMAbK
wbd4gCXIha/dBe/wBUEAmparMCxmhHuDDJozMDVW5oYv+ZWiWe6HM3Mq5D1j48zUq/IOp+KL++R4
3uR4DkYlUVrKkUw+Z24zLe5py0n/rvc366xXZpC/8Svp9NDjcCijYZSd9wAUnBvgTW5YBgezD3Yz
zVEwbT+X5HtU77/H3CDD4BycnocA8YOMh5NxYGmYDE7AF2OGsywFbssM5/hbSlyNKZG5xgeK5ON8
lo+wAHjnLzOXIcij+zxPuYPQpVKAaftbbnyWr7/BsiaYQh4UN047h56UC/Fpzipb+zOfXEQeLdm6
E/hJwF15OJ/Rcjle/x3KAPgKS+luJo+KQBGtCiHb+7AKM0fytF8u90i7HOaOs/OomBpOzQDk+M9U
8p2B/V2FY3iK3Ai/knDGafmC34KP/M0sH2SIzLU8bGxXBA+FcvxSWdJTAnYvKC/kAm9h1eVFNGgK
ZMceYs7ZzbGEFbgMS40vzsX9kP7DQ/xbiG8KH5ieWD4Ehzb3w11xVR4l5gsrhhckx/DsODlnYPS8
gM8QQwXCQSTyJZbuOH8PhYwhjoQ6gIQaaWgsZ4EWjNyqt0zp373uXi4EZbxmhFwbWOPAc+aBs2OZ
egZCZ10WBihuAaW2tva8RYk0v3CtKRVWJv5aIf58Kn3jKY2e7OPzl0aSd5V80cvts+DCA9Ui2b4h
nj1L8o7dLrTeF7nUKg7NZfv4oscJjbOAB/p5OWgRskjQGTB0Ce9WnbxMZArpUqz+ALiCiF+CFw3k
6qDRHskMgVzRu4mME2LQDZnr+pLZZhVLYRzOejZH1TyX3SM2Wfyb/AJJElSitoUkUul5AcbTQwNK
7xOMNUkXxNfPVpwdNYzxxlIIk1G7mkHeL4lShv0Xp7RGpMTGzTOfPFMKo60ZXcJk0yLNcoJLCC02
LxoRKiUI2UOiWQ2vSzp6KPcPuIHUzBKH9+l8wIXaK8xfSurPicMnaP7Xy2jkIBszzrzu0w3hnqnR
Z86BL+9Na4TIgV6dPlx55DAb3S6cWvScIgZk2jAxw8VO5zJL23X/BEAlZisJs+6d5jyZg4XbaVPD
4UDbBPN4Arm/5M26Jenx0qUnCQfNT738kx5d1BTCNNL6V+0m0DY1D093t3xgUqWKJm6YHXOWHkT6
uydEww7NfyjxJhGfbNb2081jPGTvVhs3eB05mMsd4qk0S7WPj4yGrMGl8C8FjNQ0anFpxQpVPFQT
+dM7U4zJDYZ92jy1Spp1ytmwdvOAnqnhe/PKKYINctu/0SJB6HydCx3FEtW0dPrQpDGUEI1HxEnN
vU2ap4mgo9iQRDDMF7ufy89926Hy6mrSkFYq2LfkCUPpDsmfLhoqm+T9qM2fVQrH/b4cNDvN1a1p
0VB5fMJN7MSUc6bb1u7bzlZ3Cn6qBfjDENU36ozDdcKDiWjprO8NQ1KZ4quggQK2Nf1sC3C92e2Q
uRci9EwTMLVFgwbVxThh3ZMQ0SKCTRGcT0CU0krNFPfsZYQxW6s34O16Nue9/Eypw294qHfMe0WV
VnOcqr3lYJIOugZiXSCfbW/V+i63gNhP+uY5rYiMMZ0cuxldJfAWTZtQUsPUGdrhhCUTmeShkzkp
IHWa0bI01o02MYX+jYIyGsR+nRFItUn1xLUzL5Yw1vcmOlTjCdEU+vTgQANJ0QcAv5le8WwAIDvt
/2STu+XUfkL0/veh9/uGxAO92EUc6tuZhB2oNliIunpBsdyPkJFYx+S1ENbC0EKOA+YQjBzcTG2T
zOxBCCPeujTuqOFSTkQJO540rT+6poqdDKimR56Csm9f9ZiQORWJqtKvuB92jdUwHSiTjzENNlFp
w/fTeR9eqXrQfw9tEMnnIBx7cvxst0q3NthPw6Q2J8PgEtLJiMIswMCXXlD8TQoPzgqp/klQr4x9
c6kQqyFTCPWA18NJSfoF4bGs8MO3AbuvnzGmdYm9v2yT0mkbcrIpEngO2nfVStX2xbUZWtmeV223
XnMS8qdJrjW9HmlHBppE4CBFF2KnB8EIzY9tVjT9jkzn1r8/DVPCs8DYVQXf89g88F975vb7fZu2
1vZJsZCt7Y4VkJKFA4uMOpUm3l/23cP9NxVlCN5hcMLqidumLoRZAQxMXPyz5rlf7Gg0S2zES8kt
gAQF+oGfU0vVwyCzPOYrB9x+m4SYKa3uQU5+7uhNdaZvKIUy41dImpWuNYCngq7l9166R2Hcqgdi
t8+/O9SMpWSPqNuv5VIw1iYQR5BrVCDpJ5cAFGkc4cKj1i0jX18szjhDOTu2KofF8CQuiNsiFQI7
n37JrAUaOB+hRpwV7qviVt0HjREK9c04Z+9BPotlyL2vHuG+ulL3s270z/vi+GqKS19tFTbakX4g
dJXZoSBGeYvma6pNDh/uFgYPFGM9RT+3+1eH5nLA09CQ0LlS7a4qgTeFFnT7kB5px9axRwuMZTJP
p79ttxcAb2UOmWnL0pDaqEOvGF5/4SJlkzR1xDswWSjyRZS806As2Wuu5RfsBN44eRHk1hyJVNZ1
h+xQ52dEhbO2Yj7Y4mOFj1HBCdJF0VOA+A6koE5FIoLuepaRE7MQONfbQNPtwOTgkgLo1VT+3eKY
Ju0EPmOAVl3le3BUF8HXcFtBHUnuPJ2zf1rT441/eMuR3kpnbJOZtkqN/KPTwxBhksROeLRU6qbm
rF+ahqPaUhALkpKjX1dDzaxHHuSU5YBYA8kdnTapW3OfOOWmp716CHBK3Y62je2zVPhwzctMzk8a
PRP244el+OWqwx+KHVuQ4+mZpUh1VA+Prb/zTnhUgApwe9ZUb07q07GzI/aFyJtHNa9q9S+tCZ8k
NlLTLJRJ5BCIhMT5A3NfAEEmZ4IqAbYdCeoaX9KAJnmodPbDkoWq2kKR2CQbSO9A4JEkGmIZs38N
q0/DTiyopkcK2YD8zz7yu7eBi4F/wEyWI00mADZxUPGt06p/fnmkpHfwMHuUeAMM0YmU2vV/xI++
ac+AsKEs627EUQc+AmYsqGgz2DfUi2MPtUDaACIin8gbfjWAEbWoLH8EIo3Kw2ONlkMNcvh0RiSf
bdV/vYi6QH9LbSl9zCMonix9qZwoBZPTt0Mj0zWaNTZM1V3kHbPbtzBcd07XYlLDY1kSQnc78eDc
ohpvHF8WmRlAkljLtA1F3Gl4rmjn5Nz4vhs9ujR2Hlz2ADhxTIZJv9ajzn0VWkHzobtN1D4wOj6M
Tp+moknF3sbqcprrpoaKXYPJ+qQosLyJ0cA1NpW3dsF5SrsY4CvnTDy5T3SFBQ8ViVf4t2k0TfZb
mzua0nTrQBag6h7onjsuTTpEDNQWrUoX0tKdh2Mv0pPIi8JAwLxmDc1ypzCFkVfIVfq+KRiJNQLG
0JXLtLfoQ9Xd1hlNE6qgfZ0zAa64dU3OiX14u9dlYUYj64SWDW+mpR/jekex5+ugVcPQ6wVojv7F
1s+9rdi+ujTRlN6CWxkgzEJH+e3qZ+yWSkf+dStKKKj0R23zYy3XphWNZrcd0HGD8qvn1OeQmGj5
D/8YdDgWr+R1zaUxhkO3qB1vyw6iNJVuT+yav19zTE8+9vA6ZNI06yQqcThtx9isNH3geNSUfEw+
I1d8T6guhGpT94jMIECctmqrF0SNOoKOTGUG7SkbVPY6Vx/kmtyWz5Zty88AaYCUqDR8DdOwMej4
VMWsWpyAtloJ6IQ6m+ofLk7Ey50fBpcAP9xLPfLbXVsfdgZ6Ggdc96tQxOxV7hKmG2BauOSmOJhu
ihqcPhF+Pk54TRET0CAOhG9ke7YB/61+qaGxpixI0SuNyguF92nCFVl200K958Q65iJicWk5/4Mn
p4mca5rv3XSNFzH/bpnCFNF34ERGI0O/kqfHPZyc8yQZXSC1DU6MknyIzYP4LUPJiLSYnJA8rzHs
JhG8ypvmCnGOSkPWOvQxU3Tx5n97GOnzSyXB20fKG54sGQMI9Za+eCKyoS7wW44oAugneFfEdrHk
PQ3IQkkeaDNLju7yHJ2y8ivnwZuiZdgoaJB9fGLJNVzq6zGccTDXtS/7cF7CnMDueLuy9lFPJhtm
Q1qDOw/8VG1PKiwP3q1YsDFrPll3D0/cO1XH6uK9ij0jP+nRZ2n4iOV1dnXrQWaeR5E5mGONQ8WS
rrN0S/eyRgdACmV6o5wXiJmXzoPeqJs6kY/9hZsxaY1EoWQGJIPFU4kCCZ7OfbtbJU7EEv9bpSxD
ENNDNHw6OdbrFg2BAu23FymkUwq7GiZ0RGjNvewxFsa9gEey7jx0seOx3JeVmA7kTxhIaq9YVIiH
CnsdqHl4G/L5A+dzanRFw6pn2bL2KaJTt2GyrtilvRkKUL+Opbn7XJy/WKl5PvSL1cflokLb2wpr
K1GIkQLfDSvB7vP2k15UQTK+jDMTEh3YcmF6nrGvGcvnQYpkaDJRqd/kJ1bjm2dcDpk8FkrMH9is
PX6IAUEDZZKYVSsQ0bCbvbeNrTx44YFnAa8x0oZsOwh1v0MeuzzKmnfdwsT7fR6WbrYtttwohyMC
Q27hcazPOnyyt5KpsWGyZgYo3WZfE7JBBAUJIqXqW2qAa9NdNGfvQ3Lx2kxvtLQYwoO+JXVZLW8w
WE4o9yIytGC0LK4eDPa6kShZIxiZOh0iTCcy8j9Z+vezNpEVVZwUNW4cyBpUFySo6c3wO3hQrBeH
9cRqSjAyRFy+9Oc+WTNw4TJ3sDnkeFCIIFkrr5kM/3MLKrmylHiT/3//RGalrjhXZxZNfS5S700a
q7YB7LAN9XPzGuQQcWOXD4C8geqtqQXBAkzhAPvYGWLJ03p68KanQEIMKzgnbg93Ni+EHCLqDtMd
HFTlK0Ar92L/Iv/zxr/WBGk0uqJIzGXIsjCdBcmQXM8k2PWaRhhOhCif9BQrR2NrDkWH6t2W2JzE
EbFAwFtnIJcB7H8bknx/TqbiJy7HPCRXmabOI+4EJcHDEDPs9ZkGG1OVZHYFPyKbk565B54nD+Ph
XTmObq28x6Y18pxRIaOP2O7vVk8U55XJsCayYDLD7uIBs6rkRKKxiFQgMJiVKOLjBVNxGzb78v7z
SNRoCJDBcbi2qaw0ZvA6FKkgoxK7UjRKZjAuvhEcyJTdKOM4dmQ4vuzbB3bYoRM8MEkrzpuaciLz
96cp2WctZnCJ9cvCOY3Z14yJNef2+iUCqd3i0lAAQAbFPsfTq2tClXy3qa9QNkrHiaZdlH0NDm3Z
C9wZh4rKjccYXXMxrWuAXX4D4dv1oO/n3xWhjYRffRRQQIKSafxgEp5NNiCB2TtvyDH14FJSdINQ
7e+WIleduaQNH6qlyey/9QMqgjr+pqYuwMFZIqCbDDGctN2v9cVcZHX5sohL00J6dbfxuh60WdIZ
ZjLAuYan3SGHmfUgqi4dp3sWng/Gj5YisVnbXOziJ0N0UV+0GY26zAnVQ0DUa6BIiUszPIqGA3g2
dSNIpDHJ5rUldnbloy8Db+KLPhrETdWTbGQWZqmj/cV/EIk7JfuCvd1Bcv25M+z4bSw7VaboYysw
u3iM2xdWUtbSt+WtyQQ1NRUTf4Is+hUZV613Yg/epr2gdxR9VQ7rThHjmVBu+dstENd0y2MO0HOw
+Op8LFYhc4DNsobRVycBehH3JZs8ZnhefawBJumMbYDtbNDT7vszaeL+IDDNax4H3R6zBzhjqFhw
Gqr6F39fZpAEqreHCOc0T31iriNe44jxG6/0meESEDD3yQO9f3Pp7xfc3e5GVgOVLAZiN5NTbRaQ
ooh1UZtjGgQNT36nNEYn31iunOjBZcXAEcu1hRcnFxOwiYmZ8x5TIyuOB4OUS765G+6Cz3wuanl1
zBP8u5OSKznkIgP/GhsKMSwPbM9/Lfk7FUky0XLd52x5k0Pkahf8uogUBB5EpGGP4C2S7agT4oUY
HGKHyDMS80N+slAGuJ0DMCeOEJ8U1fmFE4kdIu4mLXd5HWmX24vJbODNG5m0fg0pU+P4k/f3szpR
G6oyvxTde5lnbD+cV6Q7pQKIdHkl78jkWV41ovhLp4xOzBc5TnQoKydavpzrUg7L+y0n89nsb909
iH4RdfL3vToC1vA5RNxH69joEVmWqZ/yUUpUEATRVHTna10Mz9NGEyVam8Cqg9T5GDBd1dhWgiGB
C7HjmIbc6fRvw0sNq+gjWEyRI2dagdulObFCfSPHAlCjTTS6IjVhDZ/JgDB4Rdl8jHFRLG02M2SP
ult3H9LdwUMsz6wJtbIcJGY3iCjyu5fqBANaJDZjcgf12Ro/WZxfenH9hgaTfnAjK+c2os8T9DFU
hec/th+a3Ns5NowaO05TwkoLlRhSgTKNapBvoPtT0YqM6R5/JYj0A/KmqXCgfEHyRK7wAD4zRT8I
KB2IqpPNw0lAafjlpcgj88gge+GUnyg2eaFdMJfwe4Gk/etHUtFLjX+Qe+kuxB00maE/CwJaHBK5
UbBfXGyyg1BdvQPD32BSEFh/Lu9qHw1SyT0UXB+ZJ0b7TpFLhcDsmZ5PhCcQ6/nmvlUxAMQ0eNyM
8OKSD+RRK0gpStrnZpbcnagFcTTOOFKgrOwi9kD/by3XQMZeQTJIBm2Ss6w9MTIuJIKW7JwtgrRP
8Se0sjwjHhwNGOD+99qYIvrTdlAaDxIA9m5zkqiJzKhan7ZvZGPRmtupkR1iIUtPxtKNNTRanFWE
8qddIdk9A8LEFmBBHWYaQoOcuOEA73ActOPkTT4W9Gcg96PpXWhKhbJZSaWJ5BpISl9owBnJcqRP
0L/K4+HTWM3Y0x6aPifVLKKH305DUGPT++O3k7ssLFlw4Iom/qnbpoltxoprkaKnG77MDI4hyMPH
7qE5aXDHmA6sxROQBi8EDdinCwl2+gI1DjIth0SwZT3Q0n/OnDzncoJ1sAQnl2ludQwhUqwvPr0j
pa+fB0T/A7EnWiT2iJmPzrI9MTZkndseeJE6s4nFWqBN7gOl9l4kju21OQTT3mA+YIVkANnMJ8bE
M/1cnNWHAYyLIX+9W/p9YFNuUeAwT5Pz49QDMYJpdYcFhicTjiuxl8UWretz20m5JMR/b3JpWB1U
VgTXX+SyonP7R+rd3bwvPpvKR1cjWt7exMHZJSuIuLWyNuLWvQehc6Xiw036VXMAB9gPZXEj1Ac/
OwRjddyPDP/Eb4xI43LFYTwveOfvl3JTihMJl9rHf2SFg7ASwRJVtZFPkoE+xafkGFFl8Sik8ANH
4UvUWTiT4+WYYlOxQ/33WaPMY7rzZF6NFi/m7UWuXI1oJAMKnWLA+dhHMUPk+7+dSQDiB9RK00Py
KqYLGkZ85/fgMgM4vE3EIb8alNeAHrQzUVgWiuA+gb8CnVjbiA1h4bB2KErCL0W4109obmCaav/m
WeO1vAg8AnngbpGeUvCg63WPp2x2PR2PO0GvL6AL1hgdBi/gH9SLA9NgvR3EppC5qmu6nWC67WYv
RLP4W2JaYHjKzn4KFI4phz10BrgKCoNzBLcbLOm9UXysdIuucS03qVhJTzT44Ql8eR3Co6Uu+0h0
gC+Gbq6JjY0a25Qzh+tyskPOvQyfFSs0OUZDkcIwp3FYNWPp+g0/cdgNyHZZ0p+mQyKZBSnBRZCd
JZDJHQoUfrD0R3+bqAmBnAgmSoYxOraAKXRtZGtQ09kHgmEvEigUEEUs9XAtSRzslhxF0FkxfNl3
L9maok4SXEbxYZA9KwoshxbU2Gwnua697I2fg48tz8Utdi/e8wlxKI/Mmrx5gyDEN82YUVgMgdXD
qchz4Y44seghGTW8hQs5JnPrY3EECYi1RnIDhLPkqYmbSPJ/zEDqsz8pn7L7/wAffASezWnNENUF
qSRU1x0sJOwRp8aV2P5DCPaQFNfP020rIEhsWtx7JnW1WzWvpjUTf373TQNK9nROA2tdbtu74D6M
93i7OS4x9DHjRmQqJxm3HqwuQHisixZE7WpC+KC9UzcLzV491XkryDf94LAlCv++bK5zAcDDAetS
p4WOUZEg6q214Is3ZAEmxx78G+znY5XIG9ffBn6BmDzlUv631mKBAt8Sa8QqIHd7n2PWg6PpLiHP
/d3vsHYrBxIk1CRNnOC2xywpKgCQ8gDm3eWximcmUPhaHO0Y3Qptq8jpOwsiFf0NizSSklJAaing
9HuTpkN5ADlUK+omkPTWV29MwP4MIR5NW/8MgNC8BqGBDJWwIhIKFb9zpAS0j+HgXDUlFmIkdOZv
cQyZ65y1MwTtSwA30Ptjooa6NWosxDlkJnYj0BFqVdmhmO1ARbIvZb/ixO3l+cBihI8vEBI+H7u1
xv4FFKJ9F9EmOfjtyuHYb0ebLYOg4DHRq5b0QkAx5IFgW5h5wKswgCKvwajV2032zPIDKOXldI4E
sQrDM+SPTAynZNoBfsXXSEln5CQVVwYmwRMBHmm7b7e69a2tQFpXerYjsF2xBgFySLEfP9eWxUef
4C/uf+gDPQfwXWW03EaPF6AXQTjnI+QmL9/ubgYCwVWDjlzqPpQYm+ClYvuJ+oIeFiFFk3JEkpzn
ipZ50licZd7pj+K1vGdPuofLWCzZFOm9Bw5jfI+1jWcr4DDPEeSv9JGsGAwsVtv9czuwq22Scyfi
iFiGPk3WxwQWTPFzAJjhE5OY1GiiOh2ejjhLEk4CJnRKOHq+iRV4J0qYiG2zbENPwj+NoZjJ6VKC
UiLDSYSkiTfWOZh0ZJpvXcb6iqH8GLMX5tj/w9h7zXuEPIm/YamPY6+Dd2sSwFpRlOKnnBwC7Lpr
Y6k1UDCiNS7YbreJ/Al0DGSUQqcBjgrF4Fj5pveVbUpSYOEJCdCRQaIt/Cao6V84V2dRarsv4v5n
wwsT/rtj96D5Wl+3jcC38WhXw9MizkUeJO7Ta/XDI4txiuIrTl17gLu+eeDAiRpn8540gQNK5+fy
wFuYGyaNyCpX7FKmpxmIC3ADqcgMFo9gEyJ1aXmoblQ93DVk+uzaEgk5PW3g75/2HAHRxSJvAsCa
xyb6B4O2bgIjRX0b86YFmoZ8nIl8FvMdqBLxSQjZ+gS2PhbzklSjX0HtEeHAa9Iojl3JxeWj8irn
L4LeSaSshriQIx4OREgG0wuWDSL52lq0eSkxOPvhPUXWozUkuo/OeWHdvkznzh0R+kfGfp8T7uuj
ALe5qFL0ztPpLi7HRmhiidQNALdWohr+FAOZUIwCTTvEJSrARRvi/7yceA9MctaQmMJNqCtDD2dl
HWm2/tbtADNCtSYPQ74zuMdJW7N33yZRl0xS/cDbW1HFQjeOQxU6VCoSmwYE6Sh7RBsPwUycd9CY
7WgXMzvp2grjAgCFlMGAjmezaN2cxFuAetP93nnSDEWV7CmOe7fcpynYc+BqHK3Pa1Li+ayt2/RT
AxBhTaunCyyiH9uHeY8J8ihrbNGIZNpg0YIJbB4kR+el22XczV/6sesup6hPbh57UN02Hb9+/osK
kID1Y5G4PCWioOxx8ys+GzvV9G+DeEQ3F1cF3w2xCtItA4FQ2oE4NhRc+q/hvnTe+4efUjt/+hKS
JNq14jKQW02dF/Ujuw3lBXeSenG9BuQJwKmHXhffjSQGdQNZXNmsO5gcdniAFEwnBgJZPDj767Wp
s51gVYAzBZ5SAIv+4t5fHCn7IwqJMjie0R6VOhmv/EfKEJm1x1+Sqqm7OZnQPV7gcJAiH6h/XdIf
JOEVCmG1Ou7pYgHLCrV0lF5h7KvjUTgJSdX1EvdYqZV4ZQtv9vRtKZoJFozXNhRYL465+pVF9CCG
KI4v9ZB963f9XtxxWAa/dA2b3Pbd8RMFDXR1gDiPpcCyWcDko+sEfe7eASoRYCyKGQw+VMnzQxYU
+FQ5gNG6e4QJQFLsuqTv8ozf+Gkhmb34hrhXbfr1pfynA5fUuZI2Nqk8aIhcGXC12G2oGIbPQpj7
6cOJhyrQG64zv8FlNSM7B2Psjm66AlyI/K6O+boZpD4BSlAp7F7ko2AhxfI/NAeBB/4iiJNE9f+L
6X/8UJAZsbdfq4e2fyTtAh9ARBQAEH9AdiKsHkj4i4eOc7oTQh9MOXJAldN4w+OUqZHFQfdAGAuY
JtgIqgHp1dl3iM+fqjf0zbAHshFz1hVJkH/303PfV28PmaAAyiRZ9DuqMZPf0jX7tv8md8QnbZBu
S3vU5FQ28NPQXmz8HJJXZrHFAc0ABGUlI1AUvFemwSsKIAkfzy06t1QRzjnl5VtyBVW8TMkAw19P
yUOZJkvmhcPIgDLncbIE+WwHCZnedE6XHS8wJcmDQxSPlqGFS95d9ybyO4MMbvVR5YbL2KfUB63r
NrdJxCBuDx1Od3SrYf67AYUa53npPCkXINrlZPum23KpcHUbDHz48F8kJ0gFHv2gx7vDq2moMDEO
TZD4NFmvFHIQwIeU4DqPl6ffN8gyDmxQrO9oAHUdhy2Oi5cMifVJuajJ1ngLAgJwi5VL3dKepC6M
a/dpqwYzpOC45t52JPghElrmYGM9zutTBjG2wWlJfoJR4adjOr+0Evyi5UgCgFyo7rybIq1IB1wV
HlUSYOoD8m/Gl1Fjp+8/za9s0CU1xTTxz8ElKeVmia4it+eHzh0jYJqccC50l94lBjaCHVeh4NWH
m+jFvmpObmsrKEF8eaxrkuUAeT0LPCKl9CcBkRE5BfQO/cDfLoBQiTVE1rRDkju4RjF+LoERyx+Y
P2TD8GfqrGTjkSP1FZIhGmoqnH5l+SXT9A0LOUzQwCp0hlP5NPlKiIxwPtmajdFj+oTkL8MwITu+
XIcd+uuQoCnDIMOAJXn2qCZjR3pkrpKwyJNnvZIrwmokFd6t3MxpHeyZ3Yd5Bdne418yrB/a4Sgk
z1Dd182trN1wCQ0OsphV2xd4KR4ONzSfMdWWcgSQeZhW3e7K6stvFHu4735niAD6vqrmIr5RcnLS
O49YaqlOw2iT4cCoA2nDMxLk1lAAmu6qRMmWriicTNUXVUPlh2znSHjHGnFGT4D4AsYFa9ZZvPuo
JZTg4yAR7c8IAmoN+qyKDBNb3zxCfhqxJxrM5pD0rpm9Ovj+3XmPSwqpXgSuUU1MKxm9nIJ6FUPb
Tl1NRGWddMjwRRV1RaTePPJidAe1WPcpnl9WEznk7p2IK3pyZMFFyf9Ecxb8bDA8Gn1SicV+RmeS
P+nw0UV7VAQS0LigifR1cAE4QtbpzjCKndpaxvBE4TGK4ZUPbnYP2iWwv2VYElkXpcx9d3W+TY9P
806ZPdn37dluUR1kcnNsH4yGFlAjW11sAmgwpvQ3FSEgH6aBK6qAPaLFuHjzcBsYGwBpcM9TK8jk
P30wGLci+5d3SfYI6gvqeBQ9nD44h5ja9uSxTtadIMV1kZQOQT+g/eH2rYB0bOJuEo6xv09DMg14
JJ9AiS+yqNR5xhKihJqwMT8onhHxiYR7DgsEyW1fICvA5s0d2QxM50sYjKSU2gHFgfuBfU16Kl5D
hstU1zm+Ad4NETDxksQLIZSGRBdwtRGwErckQ7MJLkvW7lG6aBVOT52W9HYZPpGWCCHyNqH6WMbL
HvfQU62D7IDO9gUWSSHWNB9e56CThJnqbNeMfCZyv2VLQ8jiwpeWkttE5bZU62/ujJvGOVS4p/27
aEd03wlXlIZ74pA6xIlNzby8/IfiZYesWw2lh4a++WMs4sN5BbROYFbVP4mmYJp/kyAyu5CiQYEs
j1k0XDqVFAUByEM8XIo8fGAXblkA4gqhID8pIAl5ehQLY1nbPMu6pMqL2qN3EGYQMdig7lHLu8gJ
N5HxxARanu3u4CWWgdpGsOg6nO4YK9zijoAOZwONyFTjK/pncyP0GW5/DHjW8hcN2LjSG9YiAmMk
6HPwa2D7lK6LNw0/AdccnWAVgOQCr5pRQPsFxYu8DdTuJYMsF+RT0Gdua1SKJ4lpLtFpCbETXTgQ
XGxgk1eBxO+A4M+fQdxGOa3OeRricIgncvXT4WNNBHMLkZIryvTB0muQ0iIyUX57+g8L3XX1YCZG
rDZZ/i33o3lZj7ROE+zZA9/mGDto8DjRc36o9yLQm5Twkjs+YFopjW5iFb0mEk0mKVQMREwe2sh+
fmL0LSQrTv6W+1x9DwTKAovmoKdb+rQO6zz8z45J11QM+RQ10wqNpYoAbmInvIzsEDYkQuRQl63u
YAosv0L6FB+v+N/6vOc0FEjuRciQql2Sba3vxy5sjVR7Ii4Q0Fsx2NtdbY3koIfJt2WELLC/CZWf
fGzA/gGxgSjuLGBGB9nvv/GtkQ6AnEixlnpt5Twij0L/xHa+4hux1zMEWaYckZVItFE8/Gjs25pA
vCthUWtGHlwMyYe+HUXwtEIk4x0Y1MnRDfmBdz5S3Bq1nT4ywSVJFHNf5O3DTKd39jUnhtwA+/M3
JvCFBkZmY6NzMhH47RFxf/We0emMP9a/Mk/Sm7B7zYP35cNFQMdQ9A556WPeX9Yo3QxHvK9O/d0Q
KeiRuEQIG2iXbCgioOJu73CrsQdgdvsR9+a6gaaUSpyNjaugysF5AYo8eo7IWgIpzsm0BlK+UdTD
HoK4YkAWM7g0YDBWB/8IO4ZOSVSUdKcIhFgikSVeKGjwybEGbUq764DH9VI9ZtTyxx48X0NgMWAD
2e3uT9eT88rv2D5+3UmxAOfEFMFK8F9D/iZ/l7i6hCCxg6diNPO4BheAik7Qdp/sbInF3nmFqUPI
FJufFGfJ4WmBK3yQEKAI/gqwLyfsn0WgE9eFc4vYKSwVjIDCcZB90pLF4j4Fb3UKrhORTARjPzJL
EHOeJw8QvFyS05K+BJ5oUoLT6lzRC344EqvsottkncEdBxhh0doDVyQIZzUHsxMdK39Fsw+kyva8
eb10+kM+Z1ddE7HFmP3XlLlEa8esPPiLxhKxvw7owstrWQFUNONR7oaigXGRwyHfXttGH27QIRme
DnEh2VktllCYslLqlpa9J7qAZePc97uDbNVsf5tTnYzNj1nWVN014SdDZVibucQfEvdGXJ1QU3ps
kmmUYcBWpnkiww9RI3+mOa+DIEZszvBr0Z7Ya4hm2AGp7ueIK424eZMSzwpLr4AQm7fppzuR867G
Iaqm8iHBEMuR8vkbjiNkG0gf+Uk5GIS8M2Hr9PgGpRv5rdSoowZIjp0ghqhhx6wlJkbROl2PNH4t
XTj1h41PWI9N5KCpZlSq8p5o2yfzZEoql6h2nNDle9Qp3JObPSBloXLzhOZq4veJdhW3Ol0Rb4MQ
gVJb/pojt7BkLcAjabghtAgoC0o0+bRcnopMdgWl2TDMrNAG36KvTqhNuhuZ+z9OSJiUV7qkVpjz
Nb03+ZnEUZGfgcBHO6GB/ugxiXKiblEXA1HCoorJJKYESSchGppC00LtJTYpNjhJ8Spd07lt3RAL
+TZHwbvd48NvbalJ1TB3Sa5jbSRWlEjb9wd5OVMJQqmT//AjgvpoDFrnPqkfUM+hCGRqw4MztnWI
l/cibX1izwon9qstxaJ3TtTZkq027rHAOIkRKSWnZ92pfbWttmEBNoxtBl2JLDuWGvkrBf8/5pCT
Ss/5CjAoxuEKl3TQ0V8Fkh+/CihW2zMLPAT7JWFkOHFDrJi43CTEccgEQWkfLn5Eb9lFe8ZvqAUu
/X8h/sJePJ2HmZN+xHQWPA1CdiIGJpYge24I/gOeRFbwUQR7sj3RcxXLGB6XrV2qLLgV9Ehh9iK3
JKkgMaeuU7ck5zO995PWPMkCnNIcFtcWoRm4qPFKUbLkmbLkQX8B+HJeqDuzYxP8Pt7tjUVFKt7X
EO4Q3fnNQQNIvymA/fDinAJBqsKVpJB2fu+DmKjJzgtH2EmRe9uUxP1/Tv2CShD4GAE6Y9h2TZcK
GSea0OcQvLJPg1+o90zPxP3mFK4R2K0Qxx0/ARc8k6Tahe/TgWHApJtahehger5s5wWZImmyNScv
AVfteeFVhd+m5ygdiOhq9yJvEmQZ8A2B32KtNqE61XUgBGBlhKnOiZs/oPfQbZBc0NUR7XJEZ6jn
Az0gL/n3URafLBuUCqm86Ah+6nIQopBEjho7BhzbMRRujKnC9Z3v3ANFWHMAnU9sH0ntxUi9nfsw
kGLsPMq2gOX+R9KZLSeqRWH4iaxiFLhlVpzHmBvKRCMiiDIJPP35dp+qPjnpxIFG2Hut9U9Bv+y4
UCDJiSGFBQuZjpVriJQtWvQPtQ3QOxcgjf+fxtgjX/2PuyehSKVVXDG9UbEkwQm/j7IDVzU3lKgd
R6Dm/b8iGxQFfL3h9hbxNaI2YnriGYH2JaoFbizWvnHBQgCJH5vPbi8KpIIEc1BNUWnTzj6DdA/o
IpaYdsyC8BD2O3cX/9AH4zOGSsxqWD+m4qXh73Mb1LYRiApNVNd3LAdYQ7gzj6zEv2LJRWogctlE
tdojMRRLDNU4B8LSKuo41wow7hEZnAorKmNNt9vLFBRCt8loCN0jzxCR7aKaokbhJvvXHvH+opSj
hF4jf///kDqoBpAChAPRvzWJSo+/5a74SiYcifY1HEMIESErj0fkxupFHOXY72eUkoLLkZ84pSgy
+KeJJD48CUiKxiIVVx5N5TOsvmM2H/3xyxIuXD/XLKdjnISpPsW5lUJK7fpqMvFnjUTd/2+6yJKZ
b7mOUB8rPk7jSN2RYmI1iqExpAisMwk+F6NJgtj+uYA/XCxOSrilDieClZXjx6MqY2oPPYRRBG7/
fBHmMLhvZ16xzF12HNwUxRBtv0VuT4/A8YvdBzNvxoRsRWI4yMdNgKdYpIUMZByxZvPRMCWivxQP
U8XeZkZYdfKQDy+LttMZMb1bGeJiK22HcO3MU/doPZvLWEMkYVvJmhS1m+RjRfCB3117D0BIPlhG
dUfMYQ7sz6PHBK3I/Z8osx77cFEeX4ytUIzfvsbimsMbDW9MojbYlBRcfmCIvtyYVQKfUYA6PqUG
e2zIpK4OynR38rvHdLRksPCFmnXwhn21RIACA4PseJisj59uqRNEXKihyf3KdQBR/oOyVfiF4ezR
Mi0aO/ig44dAACPjGK5l9iPIIayVpWe2tszYfDf2KR4KjR7ZG2uH0R8aXJ4hcfeQY8CyAP2A+QUe
3aj7KA/BZU0PwzGMeoVzHuBoMk2vyRq3LpzmOhwNMdAj6fARdPsR+yo7LksEo4/fLtkWwGGU9KeS
kU+JmMRPpYmu+QlqTxQjkNEoNClqvx4X44B4tsFjrNznkJxumG0gY7QRAsGTqYRPqMBKKVC8CuAE
Yb3w0LdGYYJhNG5zKGISFIpCondf3KnGfzs4O3fHhNMFhIv8eEC0CR1EAoeS3F7xVWpDYCPJvxWe
KYWvAdu2EBSR/HrNu8NHoafQsTt0VdgZI39MxY+rxgv9djhmJPDEkdVD7Ml7C+kGtIA0IPKNvJGE
A8VTsmWtfpGBBxMNoxlUfvatxjvOXGvX53Z0zNixmb03wX3sF3i1jLnWvJ7Pn4WeuS0TCCo9xJQ0
3p2bYZVrBWqJcNd/Y1XQ78vc/0ghWU+YWR5GMZEVzhcsm9h7g1e8sNbz29/XE/qBvEX6urW2KZCU
FRo7Y8axll+NAcVcSqe4gb7dPKGrNbYZV/cjLBAGzyS4RMbs5VpblDOciaaEB5HOe3G6SU2Lspmx
7Z2au4xaaGkA5C3V32xnmGHOFUff8FvPIP3mZ+Ro8WpYWuGDCdZPy2Z2AVhbafMCdbR/L1xYBL/m
XJv3a32H2Oz7w+7UAo08F1bLB+AkZERR+kO9+Xly1RHWsw+nWHNE4cuZ9vZ2GrIqcfY9vvyrXadb
0RFPWZwooPf7PVXuvpzuz87CcbxF5y2m3mJwFovFabGgwOY5W8fZ7vmLs5g64fqwjiL3sgbrv/Dn
8rHDaL123dC9OHwJQ3ftTsN1yF8c/gpUsw7D7R+TlzU/dNy5784PbtTY7sV1XCf0fT+35y6SusY5
NI4LCSPitSPT40VTB9wx5A2ir2937h4O0EoaJ3zYl0N0OYBHXngdXgtTB95WkALXF4ujWF9C8WT3
wAuto0skDguzuPDL5UD3odv6bnjg20hQky/umu1uzWOwoBPfrCPGKk70F/65f3c33HKUI/4Xhs7f
Fojob88p4cyyerOP7nOs9vb89ulctiHIE3Mo2I8+5sle7vLQf9vbX+L9UaGz6LZBHTgsy5jUbTEI
E1uAeO5aUB7wIUJsJ2p78Z9gNa4FdW4teI7bLZ/Wlvf92Jx0hxNwcENe8xMyd8K9bnoW+/FiisbN
4XUFXBa6zsqzbTEyWZxO3kl2PO906jyH0sObzWae5LLrscAv+GBtdnXq6pe94IA9UYuISmRx8jz7
VM14usfguXHtU8ZmPAPc0OyjHQSBjRff6fS0+UO5UfMwr6HWDvDosL1/qIiYmdb2rHJnXufNuMac
c2nvOeVbbA3/YvOcf9/grgYjzVnqs3aXXQgUDfW7txyfu51ah8940u5Mvi8vH1YC0S1TxdURyOjj
myV2Gs+MRUzByZj6/9H0EFCDUUYS/REVe7D3wbALdtoxo4tjL2OFvutvf/IPqOePmEB0AoroqacZ
8OXYMdijb3nKJBT9Ddtn+Fwo/uBVkwf0tHN7UE1MKfMdbcgSDcRSu3nVb/8rajrIYIVtbpsvef2Y
ASaJNkL6QrhPj5uR/tEyKfmtvigHLXmnzqVJf0p/pBMLfWasUXIFSNSX9z3Lqg+sFAwUzUsmTlPz
V/Efu0rlNRP62Zur3w/Cz1yMzuRDDNBwVqc56FNCKPXYNyO60DBffWbWepj2PvADiNJ7Zr17ACYY
+/5tRX1Kgvhz0a3vM/qtJS0USQB/9328TRb6VFLIjwsHI5JQjNBnfRrsw+yGVuIvx0w2cYfEOVrf
KaVTRB7PanQugXop8diOWfIYABauJSE7fgRP8l8YILy8CiatirEpAk+Xb34b8ChA20z80b9l/EZM
36CdgSxGW/UUjg9t7jYsooUtnxXFbc8jYO9f4zya4nYMkmJC1IQIXLrAqI2OTalrat7AwNUKmsTN
8UXjz87iE6xAR/Kg8ZWbVzJRA4ajYLlgAYK9IoZ6DdwExEUM09jO4Z8wertQaaTQyWThEEPBgs0v
8mJYWhCFwCroqFqYAmkR6GfKAwwyqNt6WFRQ1jWg7WRfai42neAxnrQaAjkgQepP242ceRmZu4cT
GPvaXq2CkkAppzT9O96j0BxuKNpt6ydBIE/fQGVGEQYtDw+zxv50Dn2LoYUGIlMlUPY7OpQChKFd
xGyqvU4T53QKaumJJW0qwN7tADaH4RRTh/ltbywY3kR1MdU3leY2hT/ITksvJoqkb56nEcgHrVxy
u0tVOu3yE8Sdk2Myed/WpacBauJjQw00gbef4kgDT85lWKVRNdFm0TZSvWuOiUocNK7GxiDQe2hQ
OaTn5QDiDehhOd2uppm/Ms4bEwIoez1nC9ArdWP6axnGEW6AXAAkdTgGGJtwJsLL130CN3x8UfO4
2e/n6XY5qdy+obgmcxndM0jTszBsgKlr9whLDkZY1o56d8VXBM2eSSf0XqK+GPe4DtMMkb62KpA/
rO9TXj5bMvTnXPTU5tvHXFkpF2nbbbLjmOOkctrKG6ZgcVji02u5ybaL3nuMHZKtBtlR8UtOy3iu
M8vQXQ0nvNfk0ZOCFMTYujJDv5qgXjB+btc23cnHJyESP91OyPi+kouUu+PSpq56c/SZzS035wH5
fHxqDdCxqrATil9mU4arw86CEVrYb4Q/syfqog+UQSy2be1jv37SI2AdzSdE9oMYREMqBHShC2PW
mkDzFbcJRG/Fr1qsVTzWK5msJAdRFgMCo/THI38g1PxGEx/cel8H64aRNi1+x6oLmKtbGEBgykdF
Fz5evt74HUU9k28wTMDvwh6tDZpasNivxteRYdB8gfvSwS7Gu88p+Xv/WtBC/2670fq+GpOAWu5B
HxTmobRZlK6ZR1We9pTLDn7QrbGg/Mdc6fF2hbuN/Pl5Sp4GyNl4N7rH82dXrT5LZoIU6oMvnxM6
H3oQtgbLud890Ztwk7f4Zvg1NSKXh4L90KQCkx37L3X6Zr7/XhWjOW2L0dvdM8gGD6eZ4Rl0j7Dp
yRy5vBsWSQrCR9jXQdEvPl9d6Vcg1CjQKdhLX8HppAmk0mX7FeW7sKyXkIL1HLLfbWqkKbPP1who
FYOTzGXSPcaF9Qa5208Ht8AIHoM2yt/WvWWeCXaAnRZrL8Y0VKDkImr+mw9G83Vktzd3LFQlA63I
YGeX14kh9kNf5KyZIBsTrpr65b1TPli3+oQVVrcMEz+7dNg8012XMmSnVSDXqJ3E7eSD/Sxr3+Cm
JPU90e/PVfDaWzhSwrjxVMOve3d8d/XCkwuv/vyao0Bq15YzFNPXj0rCxr6OWNdB9m/Yg8ROymcI
I38UmrJffNa4bMS04XNNO/Jmb+7txKenUTAOwQJhhVuiVbjav3nOSw0z07fyCW9hvII7cy7LVXEJ
gcOeutw6dxiUhR/DJ1U8VrzRoj5mP8lBW+qB8SfNnht5+t7Vm7HITJubfodEc99sq0vM7gg+XDoD
w+MZdIKxCclb+IRhmouHK90zZp5pTqQFhY/21Szf8FVWr5uvD2KFN6ZpxE30OmBCFMOGAO2pfIgi
lk5j77276L4rK3ZqYqiX7y+VceNnhoRtqkA5Me0e3z588mbYGr0Og/PY/ZtSsqPJfxhrEgr4NxzM
L8gCK8Rra2VpQQ6p8ek5cDSYE7XwNc5V7b138oEekTFdWWFQ1Nde/NszKsQm7IA7553oTkzusUxB
z2rYQNeESM7aKQ6roz2z0V8vO0u/5jYOYQVMFVxLt8/wGUpf5tb41pbsya8whXG/GxNmIM65J2Ec
EbtPbZnCYfnYE5PeAuvVfftTXR/T1zbbPtWz4d321YddZeTxSWl3nGlwH8Ks+t9FoLkKJ3sGewCK
QZ17iTR/9H6OchIqAU5FBh60tgorAairoCjilsF8dMKYhfYYQ1eVjUh3MwYwRUhT/QosjS8it8G0
0+sb8EjoV19XrCTq9QfNh/2pXBOkh8EewznTkR8hA16a+HO1w8LMoDJ6Oeo+oWk08G2g1TdrL7Ec
hQ+pFc6rn0vLjKdzE8QKh3HmWzjlKUQKklruPYwwK/0B9C7zBlzozLdr7e/7915u9ul0TDUWtSXR
aE35Nco9+TvX2V5QKwJre8yBCwa9ajCaN/8QOYGosDzN3/1RkamRUuduWAgtDenr9aGIWrD09Blk
5t5vH1O+qnmQGW5qMkadGHPhaNUx+TJcjax3adpht/wKzHAUMN1KfEyPacIRgUJKOY89aRbPYKpg
4UOmDdA5saAQnkD22s+lmenxX3t4z18gh5BsdgW4KS+O2yDkTrjStO2YW3Fq4VACI+jOK58kcO+R
MUXSEjBotB9/1QR6xZvhAoUTT6GOSiVxYOWjuMlg0CR8riJPvMEp6RPQU6vQCmRCHAVnG7vSUTSe
KnMTIPti8Bvmtag+kO5QSr7R5RgkN2Eea0xFSXZl9lJiyc9OyjT6ZifWYhQzwetSOFKa4pabYst4
rPwOt8ICmPYMdBumuZLbxspYjSg2Heoxhifjm21MDhFutLaPTCTf369irosT0MgbLUZ0FnX0mHfh
Bg7wEuwwAfO6vnFAC3+EQvEHYn616GbN4eMll/m8sLNJ6wum9gSGCWi1LYwxei9fPCc3JXhNBBNb
UE7Tye1ceTmsn8xVqJ2o68ieiDHLq/wOvHDHPNwdgs1tnvCe7K6Mm0EsXW2yG7tHZJKwROTw419j
+GCC5witHvYgOz8cjNtyWAFZeWiTV2QMhz26tzS4CKoDAlY35foAxIekUbvQ1T0z8Huouoj7Jzi6
gTdmkz/V/qYSDGAQIl4RkGY2AUPy8yBFcgDdAXDyWoFYIlhA0PD1nfkKcvpvDoln3xEtPQL8GkIu
gwlKMJ6t0KwXjDK1gDLEhYwPeWTsfCX+nPr349UzqDPe3ScqNapn5OAEyLOnfxUTVDTxKN1Ylvh3
RvMbnj5VgPGo91zW6brB45QzvS35NxI5c/OePmrYsctfsH2ptyawyrVjJNQwXCHeiGnXPSgBPQsS
4qclS6tkyz8fObitrTI0ChqPL7m2kTlABqH9Hq1oBEgY/2GY9ZOMstmdyr9FBCGBKDmP+KoGV6+z
fzFYBmC9QjpjREfDy2THg5kGhOpTcv+DaI0SiviSM2LvWuDib/TH3uzm/TJ7DxanzEu80snmEUTl
6R/4X1AGFMShIJSg3xEInxhpR0zD3b+YYTyAJrMCREj+yGVwk3iXPfsMcwshJ0yB9FJvsf6TIjJT
uQwicX1g+WSnQfRixVBXacBHNX/Te+NkyiThJfp0Zx/jx+8dk9BDh21DesoCOr4tN/8/YaLQGApW
UIAlqAO/iUKef52A1egmbecZ0DFzTQFMTpVFazLcSulvRTdgPxIWH/nUMX9PxUBGR39D/tf380pW
JBkChLLNGHV8y15mn6hFSeBWsEovKBDBgPBWRPeJseMt9zTicfUTMcPLO2wVmLBWEHPxQhALtF08
e8xv3sg59f4rArTesY7dChK28KV04ksdvn6Mzf16exNWZFvsUi64PcQBcGbPXJU/qJz3FCRsdJiK
PGATQHeGBLZ/ggVyfgFjYdT3HiRUl/4llCMhGNAj1AHb+zpbFldmcpCEkF8X39W+mb/X/bzbFutd
8iXTJ8QrVhOQUd1hmCBCPP7hAuZP+Q1XGnIDslETI/tAQdgC8wB62Ntj3Mx8mXhf6xY27MPvwECD
DksevWlo0UjD1p8le5mI9tGMDN6Ntsh/3hERdhHQoH6RNsqm3zDhvB0TiyEXi/k+1eAxJwyGPxMS
gyjX3jYbaL9VAEBZSP9ZkmIZCv1YP1M3GeT8aT9gxQ0AK8QBImUxlIeUwOU82O9LnU3wo3yAOW4I
PQkxqIEcYQtaG2spe9z1evd+zPhH1U/ltFJX5D+1+e+j/9MwvDY/nDJMN1/TuOfqAJh/MLLudLRA
LIsKVmRTppgWMz3GeAL3TqYwhDVRDTBuFw7MFM+QTQUxUcBnCrEOeWLj8kn+fKCvinrRUtrs+yMl
Ayc5Ub5kcztID7/Iv5/sIKMkw3ZrFVeMSlpiw0mSxLpGpVsZ2lMDHHvUJLu7ghvEP91Vhrv4bQ4z
PhwDPNsQfvr4JEqUiww8KOt/G+YE93UayRAP8vCWRI8hSiRmHi6FBeawACdYwBfoplWiQf06J2/S
L5IgZ8CLbTtkHqDRJOjGvv73LIJGc4oKCYuPRya2kQw/wL0xoFRoATygghZSEad6bPdm+DAA0Cus
wUFDPfm2ptEz5IDKtOGsKFMr9/p4/kk2Gjw0iAnc39B5G5ua5Za4FTKRX7qV2kvPcBqhJeXm5HlI
GT7AR4bIhEvGl7Jl+1cmCnfAofLhg1LHMWFL5JMhBbIYkhA6Ft5A96BvoLSjQPo2WcPgwvxRNI1n
n5O5kxf6PP3Tv+93AOc4TA7vEQ7yTg21gHr6gzce3n3eixkNCqHz45e9MWWoB1wF7I5IB8ZT4WJ/
IsEqA2zWHWOnr+4qCeXOkHqMzpWe8YObpMH7qOLqkQYk6jyxVh0zCrTNLypvanqaPsZ6HdYQaxZ8
HchADpBbteUO6eRcRjH+heiEQdnwhePNBwUdLTn6w3NzfiIfVrdCBXhIdub83hDk4OlsnyB+mD/h
NbhQNrfFk/oZqSdTAiE5EU6LwDS0aDUeh9NnTdyQk2P+aPjsSgNCCPNQwWoyfeohRWXHcmUohOgx
DYRPIheI2za/+8gnsFe/0foxWd0Ph3qhonWi15VJyn6Hw+oHa5CjrAFf867/KgJoTDdmOmH5ud4/
GyoT8zuPlM1oB6XQJ6Z+yyFzjNLGuDRo2Y5YwSiI6tCBz4CLWK57NmnaHmz26kmVuX0s1p5dhkTF
jZ+nmOnpq1sCWIEavnFmGK01BNwSH2UmI198+8WpgoXOqPJhhTfZ8ow72rJkex8gf36OHf6h2eoO
Lz1R1DDtyiguGB3KR+sg7QCsvfNZUHSQZGwHRO2CPs1Eeg/DxGWSAeNH9Vhz+FEaVhf4aXAABfpd
+J9lu9nz8xx89uGzT8qOPTvenVXQOsHdCQKsBh2oBDWlymq1mh09z1ucIZKKh+7bYAiMIK3hemXL
UeXqz834OcHQ27rG44NanUvMO+UZ7CQayMIj26XXz3p3InEyUBCU6euHtco6Atp9BSF+H5ZkwpNU
QGO7ra3p+B29rOmDmJ1LNnvjWJ957Ry/PnBMHfctplxDgB8w1tZiTUa5MyYtwxm/AAddUFIds46H
RzPDD7FCJxVLR1p8c+5wcPSQuSXYLjA6rvo8ACIQeBB1s3pVrzozNEi6uK0ojPapFUDRA1ExsAlD
G0IeAx/kBnbMTMcX1FCBs7cAROKRqMZYiik9YBptwXQEFL59ktv0EsGonOnCZ7Xk3amewOtNu8ah
lVXgmlNjvt2kD4kSordjsgOcShY8AekmBmC8Jn0ZRFIKg98UFWsJSUjnvsPv+bxNxMGy9mGr4GPD
S4JHjSsdTjZUxo1XXch+lOWJNQiseQwUfGdGT/PcnbtFfmL5pNVr8e1EjMnXiRm2m0Qgmg7tM0+i
yoAWfwtYTYF6sT24QRSiMAO0RnsId6ma3Bk24RpTBHgCY+Fbw0UH6q5chuL8uV1oXFmZWZEz09Uo
Dl/RmFlv5T/l+a3Fz9SmNadHzxY642dYE+cmd+7lnME2P5Xwstk8B7p8K3HGX+WZSXd+QlOSMe5D
gXuDmjsZpEnWzHg9rZ6eevrScVRC0qvCl87EhM9vfJT3sV8eq5PQyjAMMJ0kJ42DMdKLSREhVqR/
TJkrqH+PizXl7Ne1X958DtqaMlDn9mHQwXi6Du9XklgCDiAlPXwgWBDv22X7bR2qFYkLMUvlEt4q
yMaHG5CqRVwtZIqyY+I5RGxoPqGRs/s13gbYEeNkQcFG9Jr9mtf7MR3LMt5U5DRvn+SI1XNyBmuQ
X1Rv8wqa7b9Eta4TqqxGINUTrLWZzVNyMKthdXnjrgZ8jdH7FUPLxeC9V2dyQhkLCB5cfxT1erHU
js+pcUgiRi1cOIJzwS7yXBPMAPHtev+1rp3qq9fHVwJCIXnvS9azd9+aECIAc4IBwsy5uDARIvWA
zIX6UC4+LqZZz81o2i7atXpoZsWKtRdaJLTPC4QEhhbqgc2brjt5uuofNIiidQxMPmqssp30vdDY
ZRW7g4YDT1zQK+F5MnWnj+cqK3YtfuJxdPdZD9QJpJNyLriJNOvw6RD9dfsOhGRgtLewDJdQ89x7
T3SysaTVC9YAtivNrHwfuE5555LLmnlGCeBFs1/yQtwZTdDMUAqBGzE9oL2tiGtGL5S7Vra94aAZ
V16SzBU2ll7HRHfOL++6eCQkpa6IPlXICOv59G5YmtyC4bPXDZeXkkmHohjgSG4BUZ1S6WrkxA8L
rlKpJvNT/ItrxhY5U1YWJ/HuSbPhZRNA+ga3/CAv3VG/HJWM8XcZP0cIgudxz7Rxz2MGKFJflRH2
+N48wqr3IdT9E1XUhnvHroQOGu1X7unVDMIfv8xGKwoaXtS8uaoePXtbRr6LMUzivKQgltBKvnEl
B6qA7s9CQxFLmYCFAFw0PDyYjaYubs6K7sTPWdvNzOdM4lesStBVoOc3ofQJLDWgzuWvozxs4hCl
pOBDIwOA3wqHXnUgbpeJw+jrDcvuPenuE+ntqt9Vxm9C2CNeVkYv4Q3HcvM0d5k+lzQ3gzinOwKB
xGgMNh3SdGyKAC0xjsIjCupziA2xDhICtAmv/8mgIbjrbaRHyuQVNu4wZPP6IDOhp+HblMBVJPXV
s4FDeiHB02pf1acoYMawSFKW6Lb6a5Lf5uOMsS6nAe4Z8Ed1HMm4/lBMYXqAMvOxzuGebZMlkFQC
bXbJ2Q0RNQvvjRFGH7e59mInRxHLjsocGC51SkW8rlfgVdrqtlaxXXpfb3MQY2xozsNccJ6GvSx+
QIPFwmhNb5fXGUY+4OJs/JtT9AhvOLYbizYYYyA4TQTpzbgms0UX3H5f3wSXAHZZITMCZM54OkyS
uYEzBXSi41851yLiBcER2P/YVtlbXtNEDZ4bVnHmudhH/pVTyrEqt9uaZCmhS9Wy4K0tDSWqsq2M
DBGaXbkZIwC52YNMXbZMsC/AZcr0RJguIV+kbcL/oZPqwg89IqtWkEDzgmOnTozPNIaZjGoCYIZJ
WPqLwxHB19Xd59m8zKf1QzKexeIHMZiwTOb0YHiwFwfsX0QyUkHodH/pKNFSX02mrF0SdoTDeKGM
AwJd0Xi+MLBl2o+C1MJZImJVvzFeIaQkDnqGmTh8smCjRsdRuw4la6KzqbEomdgA0W2QEzt8Q1lq
TY+kWdIjt8Q0qeNVrE265w/VBKUHdYShCe4h7d5gYZQrUilK5DD/AjF4txiOJrrmbMoiB/sLm332
NN4B73qUimyk/BAx4gedBLNe/gnAxNCASeUKEKM8gQIGYUNe0Q+jNgYiRGo23lXTwQhg03SMUiDO
YnWShiXNK7AJAwvKHtoB9bv0b0dtYzDt83s45f7wnmTQBevAqIgSst+pMwboI1MJ72RWaBS6n2le
TPMXUQTgiayUbtGslJhUOSLo6VDhyro6BXrM7np5sFf5GelQ8VQ4ZlbBqFyW94hX5fUkYAocF7AW
AuyIiYTEKQexUBe8f+pRaKRUbi5VsKpRnPvE4krNSjryyRKlDlUSmhsTiBQPXXElcD1oL3FlvUyv
wIuffPXXlJQshQuhIhF5yqQg1QUyLXe7+CYi40dpQOx42YnQcC7D1zwFnMZ8jwF3d+JYwLLLuULW
6oTQ6Q7wPVsklldznWr7fBxwU/BENnauXNr6HgnYvN3zP24VrqwSnLr799Nv6k4eluE6+vFz6gaY
7sNUVUWsjvgeGzC+kZmZ+NVnQU4HgwO+smnzlSuS6BTyRaARsmNzmbb8kTxpfGi1KVxLqfhGPMkD
3uy5hNbcHXFZMbyH/0HRhAQCwQLjGh5Kx8xVx47MJcd9zI6YC1xHo7wa7AV5IQB84HovmZXWSeUQ
4K/Kfa49boKiDYyRx7Xfwb5FIwzk10etEZXNjBIPBLTCOS3XOHWuNSzZ1dg4yYWqqgmAD1pilflm
NcnIP9M3EAv0IaQn5hvNhNf6hZpXp6LF0uLFFU+ejoeQX1mAEPdN2DDbBavjlz2QNgbyR+R/DaC0
4bJ9Jco6hR2OVyW2gJnPlsXGgRQIfkXFDpJ77b9XNRO7gzebU21CNOTeGwXsBv0nYMthH2JOz9dR
uTCrAJYgmLDaw4wOuG8565xgFdysdbjl0sdiJEXqParZ4boZ/RsX+zCyb/SVKHBjLiVP3BNFCIOQ
rhmr8c8P03exzhb+S4H6ZzOFYpRC5CLfVIPLBV6gDge+WOLsnejuXfEyxefWJp02AYxAeshWpLkj
0EaWQS5/GZjZQYVGbu4z/2F/ItyZR44gh+D1h1296fHe1VHBuKRwm2P/w9tCEWUa20O+hoM5YMZt
Z9ePLSCgflpfPz8vEiGLkDtDHPmIMZrNw1lG34r3x+JKvBxiOBMKCsHro4iZLhc1/HDMmz/kojva
kTkcalgu6TeLk0i/5LVgjhIXy/QHYsfLJ1GaSPXq5/lYNIgjoVrD9OBehRt/oidPx3TvApkS0dVQ
mssAQjBzXxCsknRPNgdqz35KpjsKfcLRTG0iVVzwrDz4oc5hknL2OFQ0HtoP/RpbC18bIndffvvy
qbLvkquyhxwVCIeQTl3zRzuOj9zqJk+/OTI2PQizjgMl5Z6WkmhRRmEVFw8TNZTMD1feb9POu5dY
dPnDNT7ecXfkH/2lX7lbIQA/Oy//HWBTTrnX7l9cPVS3LPll5zVb6uMvyvCOQlqCAt5s6S9Zydvv
ERsXFlWMmtnZS5z66Plw6CMVR6wo1liQbjkmwbs6cnb5AWO0DocgGAFkECge1ycvbL7pUt282Zbf
cHVZd6olr1FaVHhrvpIFxpM/2ww0yzroyK/+be9A/xdquCtk2viooTWOZ/JVf9uU6d03gZD0Dvnv
++1Ks3bzYGh6SUPItgzsWL04es4AGxsZayRIah//1c/fpxdxAnEA6xl0iSWpGV+Zv6kgtyfGRYTQ
vHfGH9Sf0dQMiQFmticjlnREvzsz7lPGGSamN9x1bHEgXTBzWLFor8jrovQQnYV+IEEHsDHOfVrP
FgEEYh3TbS4AmBAcVO+O3f8ZbgNLIetgBvE2J1jKZnZI10sMEl0JL/c+NXeXwaIo5f4NYJ+YSlsR
mU0fvPvOEvpuOMUfkUvFUZKjzUQX+vBJHvu3U8akFSKxeEsWX/qhQvw7PheoTsq/qCx5CDhq0Sfi
0rWl58pBLkABxx4jTgKiOJkEZKk04sgnLBc+d7upwU4Vkcx3BnH8Ajzn9EH+HvvAsvRF8KmzsF5Q
8NIScwrolpjAlhsx5ESyTdtduU86dBhy5QKeBkA3oZV06fRWMFj0A2s//HGWfaRf8BlyyB860DO8
E5ZD/FA4GFwv4HVsHhcaWzov2nKNCCFISIPXnW93CmTYh68FmwYaBnBmVP5DxHnmRXl1kjh1GH4r
gPb8gnCfQ8X20ER+oTm5dKwuikatsK6MC54QK96VwxpN2bQgwyM9w1HhgvyrO5cNjgXVL2fArMKK
SYV6yvEIey3jLqIHHwJzhqGBweLhxj5UYc/8wXmEIRNCbN2LFTceb5pyB5b/fi3bZmYUf3cF2bqO
UuWFByzTAC76Z8AmJva9KjQBPkdbOsSXtCTVE/+HhHmxt0io8gavH29qLDbkucKWpu5G4390PoS2
k5IaB7An9T5Re4AORN/2KV2JpoMCvMSak66HpQAJX3HS3nPoMdovcebSHG17h8Bk+iiJeY4wEkji
VQetml0M+sIzUt5YRS+SH+sdVPDvgYUR6bwcY2lRUr0cReYM38xJvkHn7LIEg8GrYupH8ELYYY7S
ROVrgxnVPw2aWGe3uXquZKcY3b1HuoyXkMKKCd+VMzaNhTW5P3YPLaT6VzbaOmuxz+7S8weoEGGX
FDwhpyert6dNu68X/DNoRGxiTFcCRr/0LL032ioLct6WFnIa57EczbKALMZF66WHz6yeVyGhvz7F
PapJzJpEq0WcuIHgVd+I74tJun/41AuQdbNgmCN0tKNyzZ7G/EL6bl9WwBVtfNv3icnqhiZHKNEz
GE7u/l/oFzt0VYGipWuy/eheLFAp6IeEBhlT9sXSnCnaRF+lOpJoduLRxGJXzm8cGoV6uRfxnfjr
b6lxWJqHVySFAOb8ivSORBTpDAl0PLm4orCJmbSRigzqNnkinDd8OBxUkqa3vHO/j/sd5Ll7JyRQ
kLmUYQvRSsKkDqVtBSLIDK+dwaCZv7qQNYq1YVqwJMN8QBSw0LSOzHsmspCvDHlyGx9e960OxTRD
PBJjqvt0pTggo7Gi9VYK+Bu0MPpSI1El9UcqWUAMukE4D+UfRKz+sYfoUgx+Wi4aaVsx/MEv/D3r
rhIwsEaN+1pL78ACtZPoldHYfdRwdEpvlP2wWOSckRl48CF9z3NlzchepVJWcWRwZYgF40nbRgYR
d3gKTioCQshHvLn4wHeAGNjfIYF8r+H5xwZ1uF8chsbuQScBjT7bJnE+w8R8roAK+jVjhX5uIkX6
kclQm6+zKVL7PTFc39rfAHEPXOTj6uZch7o1L9voofnaGnpDbDmVqBKgX8OCIN9hZzBw6mwNsgJe
ZQVo7Xhe3ci5I/TIpZBgyir76mQY/Q6oAgEUyI9oVg1tZUGW9FShStflSNYWMQIO6owe4pl6ZTD3
RpdMv4GUDx0WG4ddXo0JJZJ1Al3IfaKCwJmF8giYRB68fAfgAz33yE4u33x5z8yZKRL7yQrG7+cX
TiCcHTg8kiszxpSsb1ZSrbuOJgPzi3wy/s6w98GVzH1Cjzsl+0+U0nNUdg18OSkimq8PXQxaMwqC
HXtPPdcpwng6V9SaxKadhrElqfR80SeAchuGezOWThPZ+4rSy8PEyqu90ZySmBWUhRN2Xxa9kdtz
5ErMEvBPIEznahCA+zKY9V7bx2qU4uCiHW8Uktt0XqmCxg5N/bSgUsZo8OEvZo6DSpg7MV5Y8CU+
2P4K69+RT1nZRACvI3bdbtlvij9UNMZ/HJ3XsqLaFoafiCqCpFslm+NSbyxdARBQyeHp+6Oruk6d
3cElMJlzjD+N8+TvvXttGFc087FK2O7OT2BLOovo6uUbe7389bzC2FYX9ZKU846e+kNOrLIyPnsl
u7e0c/pFEefoU4TxiLYi9+lC/egTq39o2MfkGZVZ/V7CCWveYM6U0+2su9imzT/qo/C1lP5Pk6zI
poxBzabg3DIyxBVImkZOVryA1ZO/GUFX4tpBKE02QuJQsDOFdql5HInxQQBEhgvEsPnd1vMWTDsx
WM5r6gcBhPVnAD0Fo0+kr0753/QN9bdEszQeei9jjgGMVVOtop1A8sPiTXyV6Oc3ThsbXFLWR0wQ
PNpQECE9aYcmRqB9PFw/FEeZwOyWiUdHTHtbz5mYpK1EyY7X6NrsUR9Juredes8d8DQaSCeyX8f3
Y9gTAcpovXW9Fqzki6w352Yrmv10S1qFKRLpWXtKv3nrYYYXSGc5w3bJXf3OEapvs6/qO2fqIzZD
DJALFb5qmt5LSpbWdCV0ug5pDohAChew8xL6DqgucfO+Egh/KNWNc++gygERKzwjtvyr8n2Ng/a2
ySEMMdYPO5XJPH5xlwIAs5gk5pO2DfHRjwL1X/ESagsFkvCANC+dHkXTSb6AkzIoeoxInhK0e1pq
JLjzycHcUkgkc1h/UOZVdU5W8p9ACGj6YCzW7A2sAvlGRB1VKtKl9UT3cSJXp/gwkax8A2JuBqIj
RTP1b5wSCH3SLHmU2u2SMQwXU1g39TgiyEtrZ9kneMY/tYc2A8qURitEYY38a65c9AMnNzkjhwlc
IOIsWhZ8mCjZvgQQDoN59+R7vvfqb5wtdcOGpOoxg07Qzlf34pTe82+kD920mteMuLIAabE80Ofb
ooNIbUz7omY6iWchSDGouyByCgZuetiU7IvBb+4UqPlPd5/c1u0Z1jgnCgLFhiqSFxQT77WAMCnw
iM+FyJF2BkN1aX8V0jVG9B+Fs4F9nUkue9pr2R8CLBRnIHLKFPiVxtZHD3RCtO7gRKQubPrFB7Tf
GPe0qX4NN+8FGX0c43PEWQWF55qxBIv3mSc44BC1xEuKsIC2Bb3Dc69Tkmyfj+efYQE/AWQkLGAy
IqLntFyaOoqICZEjMPYFF1CQZPXLP3Yql9YQncqJNvEPQWfuTL7Kr1RyQidZV1vKzJedrTEpUNSR
2rMjDkSZkSTyM/b/1FRuBSHROu9vIsd0C3lejvASgy3NmXHpMGOE/AOwEz8+Kmy6trHgQZRnjCKM
Ucdzftdd7vaHq2tdjBtYt00taBjqUZ1QzL5WCBAOkzWoyQVyjbVpcQtlJqPM0KY+5y9MySxbtsIx
w4cBewfyBoGsmY6Cv/QnGjz4f3AJsHIg7Vs8N29zPXfH8eibyYbvFrq4bp77arjZ0vOgASsDDxAY
0c2wBSAtjlCG3JqlQXpbprgkRY9+xRa1qCW8/DelJ7P42vdOBf6C4xymkXBpgR/Ec4jRsX+uhpge
iE7hbT0Iv7fertyOnkrhZclsImSfdztDXpWxyx14fSU3j6xGnmeCgOWzLO7pa681NGFuKO6pPmaf
VbkRGWIm2vHkCPqV75N2U2o+UqeW/CzRIySAKEqoj+SKE+Xz9KECkEzU59E8g9pknNEHUwAzghKD
zCptLYmuStIKYn5cICkaMxs1qYJWHJN8GRgUcOEBZOj1BxI0AKJ4GYu0Le3X4CvGilI7utkI7YUj
sqQHrWg+5/6NSxih0QlrLwl8brlTGFl1yLdSUMwltyeGYPV0crcCEDnelspZWeedhbwtiRfkt6CQ
pK7epoyu6N1KZCVP03XY2q/YKX+1GVpuCgwU8cJOR3oKbSfOG/R6FJVXsWNqVPP2yNy24h0t4ZKA
Dx+XBD+KLBJUP08r2+a/EUsdrXr/cXB3tNqMHyhCKAjz3FgkW83vHv3vG75WRfAxe8nHHAOJLM0n
wOvtgX0RVXtENNv2lazZHic/jFRlvFxiva/qOByrxOTbeO9lv9Eo1wF79UWGQh3B+fgux52r7yTF
F4tmFSvOIFgqTEOgc1J5NyT0DsnhgF0YA+HH19HeXA0IxiqCPSzjO+W8DIRte9ZnxkY32YeyZYbO
BJjSbR4xpLgrHpO5MWaBTtFAiMijWcTxUvxF0tMykNzj0wx2w3baNI6EFJZiu+D3Job1LK0QmchG
ZfbcgTxvOBVgLJR2OMT3DTp7xPAFEgw2DNI0I2IhuqCvl1gyovwLxqfk3c59SqUbQjbOX+qBj+Sa
BHLx7VXkpjO+Srsxnra+iv5QmTGlN0pBiKGTsGDB8I1Mtp7OW7DRff+IFMZmbtJjbDjggYZpG7vP
b6368gOcOc1CTBcn9a7kO1ALRXFSY54AbYQrCkIqgY4Kl94Zpa9iFS/SCG9zGnT6a1qg7NBreEPQ
H1FSu+wnIuPS8YtgMMSBhRpU2uDCr65QJOapPhDbCOLktYDowIkbauTPMl2qGxiviaV0bhrohwiB
HbVWsmHoNzJTWkvZBif4uLed/PhcxS+gRzqFnlIZryGiUGBEkPDyAerWXYFuyXagznpZGVGQeJFi
ByCcvozCGbHhjpWGDgOO+73XUXaun8q8L10sLOMMY/APQPN548brdPv6BUd7w4lfzQUW/jFgRl9U
JG/cCdYaWQ2TSb9WqtsFP+Vjy49ynuzB+ZGPf9E6dhsQzMrt3eTBiQjPRFj3+smgKJ9jSQhAT5+8
lugf8EVRYxC9g8+MWKcpUKn2ldDbEt/vja1JtNwDtGKmf7ZLakwDQe9DcNRRNgUWettJyOJ9qmJK
zfc4/3mKDFAfuJnY8fkBHcAdGqArK+QZtCJTUVGu2TQUMYPPRp7cnEls/XgdsMU3pGksOcaRRbHo
eF9s9cgaANqnzHxvzBMcN7cWzC3BkmcryQpQtiKU3phOhJkiMxTbJQ0WXFd3ob37g/kH9E/XQaGr
vt3MoSbbgu8zzj5pRgNjRvgL4jcQJyLsgPpUlEA26XkASLQrooQd1JdxAuBYJzqpma6Qwo3AEKG/
zYxmXVwQ3CkT2jyl9EAl0WyTPcsbDk4LnluDU2yNyT8a7zdoZ+9hQUIZfGaB03CMx8qpunOalwtw
PPA+ngaawOe13cOAo4K38OTHZCcs2m33jWoNI48kk0MfPwTdbYnKhOCUnDLQtqcnx8KyO2IbVC8q
QuKGyn9rLsDR61HOTr6yX87HFxSdESZhzFz7lPhQqzypGwgMYBw2iS+JzDev3OceTnqQ3fRInERQ
PhjFAYzsTlQ3Z2X8Aj7rnArHGEGVTNLPd3VkMVkGDibku0zVsCv4vmMijlkCk9hB3UGML6lP9IjF
EqQ0PmtruA3EDC5iAJ2zLOYfAphryOGB3S3Nmdxc4b9rFL+Am+Y72hi6vf7hCdEPqUQF1Hb7mDyU
C1klHSqWUfKUEO/Bv745IX72bbkHf77xmeDPhEXASiH4Q//gUrWmHHcuzesqBcsIF9yTPbtGvNZ5
oZO1aVUQobQKRYHvrLHQjEhEcH1IyvCFZEMri3iTmxpiktZ80FqcYSnOfsC32AZJQ1R0Oxtznma+
l47w5rEDgh+TGPH2UJ2mnwX35XkVDo2wg9QFndEe1EXaincpQWP6G4Lw0FWv5dwFgeeaitbrv/rc
vkmAV86s+jg57sn/pbRyNAzGogM1eiDgRbusSU9fYVza0HytPp4QRMv+wezUfJ2s+XQKcowxnN4/
UWLz+tT7euIpmGl/0WLObktPrZCLlwGT1OzygCyNt1z38zneDMo31Ih+SqjErFs+r7c5Aq1ACQwH
JkPb9V7pYRigxqetuz0Ys/MDn8CqXALt/7xmdz0iik851nPyTZCroL5VLol11+jVIEp36ZE1f6K8
YOD1NN6wYCKXzEKLpb7g8Fsjm3oJmM2pG36JJTkAUU+FzctGrkm+ljjn+7EAHN4sE6otOYJvkg0J
DOFnN5dh65Tzyf9561VHoYE97qojiZJdBaR4G4x88wmWEAT47Rd/xY6InS3Zuk5ykUzUaXwnFg7D
BarLh/bckWfpgzw2Gz2pQrYXVaMtc1h6hl3Ex0q2klPk19m8IUpScRP9In++5Ns8jC7Sazcyxg29
+Km+WSOjwRAaTqh0G8HU4Md0IZIF2Bm2PyIGyMYKp2wpycQP9+TqvAIqRcaQu8JP+OB5BEj+eH9N
MJo9Nijv4yLaY0OKZ38q8POWiAvUUvaNOd9LBBf1UXiwObxh874Hz6Cux/WgLt4rdf83SQ68ymRi
wdRlS9o/bIi8rUQv9e5btuvYyeILLwFi5xsz18u9hJId+f+vpgedfM61Nd8ixrJVoze0FFyN5yew
Di8IMUzECq+HC6JY7QjEejfXKYMoXNMnFuyJFRSCwiWpBUH0qyWSUQeU4CGrngroD7z+TaWtuvWh
2cIvixHc2AYgfbS4vRHqNbv8hlMkYrM+RPPPKh9BC9Lojpz/LVxNtIEuaOugSb2aZaZiwpGv77X8
GLPCoetHwQPMhGH6iAPz3JPunbQcTqD1aKijbNyqRSNAoC164Tptt9xvDlkIj3wzvvULlaR9VNVY
SDx1J+yenGdEl/vkGzN+kKygeFqR+b9o16/RvTmqpmn+FO9F2I9z49yljJuNSVsOlXIMQpzjvMPC
hFh09ZljZE//aEtff2xux9Ctf8N+WS95iCMgzKhToubAzzn0p83YzXGzR4BBOJUtfCkDeJTVByqP
rgqQDM8R5z1Z5EfMBtgLMHSwAFzE3CtOQ+CfZCHNTcQoaz4tiF35e5d9nCeCkZm0676w59ga5Sqv
zKY7oDQ7lyvtXrvhb7HeRSes/sQekj1u92gTv55n9tspeNrmvVVGYc+bM/2PQKeriYBRdqml0G6i
TZ8Xo98UJoKJZTxnjrx7F6x43yYLktlioBz4M2GT5y486GROazJmQdwYY1Vx1dFdudfrYsVU6Qua
dQMxlgWVwV0etw2Kvs9vuS6OxJc/MqdzB9IQmLU8rx9aTyYt21C9keqFUnx/WAvEtzBUDpZTxFbq
QPD23hMvk35WSyt+Maj4uRBKJIiACu2i4TS/wGGVzPQp93CoyLqD266hXPVqX3Ri3YOvVwJgBGNe
MIGJ0vSLwjP54rsdY6vZlofWqXPSBRR78gVJTfhkgK5MENAphQemI/IbM9nqhZkxvz/vpEyvIpu6
HAUwmZO7Zs5aowl6L+nOlBUt/HJgbBw15QFvIfRz7Wj+B8X5oydGEsfcGn3Y8xPQx98ACNG1oFaB
7p7gbYnIhUFHrqxlwCrV0lV38F5UbFeFxYk3lXXaEbKJIjEiIyOn4CaPAm+83ajemzKO8BlhlZDy
8Bnblg9RUdlM+pap8eg6KaNV/40Y1OsBiBfi0aQodnOGEGLn+dgjEmETj5ZjVtFZ1y/csbNoLXGu
4eKcCvQC3xM/R5Ov2ybCzo98l2hl3gkSSqciM4czWV2rBICDEvUua/z5M/hsdzdCxEB0mN432Yx5
Oc0+tHvc7smal48AzI/zhvU7hvqsf8961ao2xT79MaAursxu5/L47rif0Y/Fs5wPoFZCVjIgnSao
Aek06ZUI6xgeIpbHB16QPvITaCdC4di0ti869lkK3vbd8KN+DFfb1so2JtID9Eve5qvbqVu0mIST
xQRz0l/59JO/J3Shrf1CZ9j15QUeSXG9AOd4/UXDMsVO1bqaP0Hsx1/41v9KplbkzvC2E23xUdZi
Cz73Bz6mr7AoSWj3OWDUJSQau31jl59jpAVS7bzm0g6rZounx7gYyurGosPz/HQqP3cxXsPvRPpa
QjldOTHZpL15/hzwMaT9PKaUNubG6XOAmyh/8535nirgOvlU9It5TTHtAddhSQ0hFGws/nRp8bbo
F2/ZSddZ+NfSlTNqjhP17avoRZb8gUGCHnM6aUxbX+Lu4pxSGTnAiT4E/PhIdJ6VH2PNL79F+AVy
WqFS0bg2Ln6/b6zdZefWMBolnBINKnGwYOekkf4+3977V3lkvcsTVyW7q3C5kAzBeUFax7bPpxVp
HAzQo2ZFAgcqSFZitCA5Qz6JMMg44gB7gEp3LOxi07DPwwGTFYA8WXUEFJWXV8EXmpHjt212xbUG
ybPDfbLmLCs8Dt8JBR6v4uQogYynAH5LXqc6seVRe++2KDtipz4yQbu8qo/4WDooKaOY1KZZLY/3
rly+t0IFLgN19AHzSHeD6U3iZZt5SjhvVykY/Py9i3BpBdW+XrH0ih8Vljv1HMjKdGPKuJGmWBlF
qF2E1nXo6EBNXA7TgOje2ZFBxil8eWREBxw7dr3Wrx6f5gccMIznauQIq3fvFpSgxiJLVxX6Q7Ri
BRUkICEOnfFmkuHMa8jRiNoTRmi8aP6SyOABbdWYvsQIVfAxG5uc4kRrVky+a/AbzPl7xC3KR14i
qF6EGK33/I7BhTnBGXAKQk8grHkQa0RHU3IOeNixrWEcyuipEKY0zgi14C1n4icsmP2sV6m2rH8N
CnQ2ug51a6S5AvIf+FcGRJVzvd689mBJr7VJDTnxNGMxbhl5YH7lfCAjgfCwQMEjaAuACut8DANp
9jk99XqM+WVPRT2aLzJiK3LNet+QNFwFML+7uDQ2fCp/Kvv1y9YhTICWgYt10Gv3jZ2R4pP558QC
/w2MZIRI20ja7o0Em47wyv16H1t0deW8ZTI21F40jYwrB3J2ZA0HXEsJhxVBVgMDIFWcDl8ijB50
O1NXa6JiLtwLoLXm41fEm1br58eqHlK6rYA7mQT6xEvz8+R811yfjBSulg30RZ7jxKMkYQ4HxM77
/NyzR+atz9EgCLNDWCzY9Tr2JWMjMzI93xBX1p5qfO6H1yLWpjem4S00XgGCEYhXsN7H6NzNs+ON
ytawOaTNecPgO0LjqbI5opXFh4B5MHxeldEGMWOfSckUQFwHfD1u/3OJHB4oG9MudwVql9AxOsJv
ZwUpE8QGsFPVK4kXkzPDeC/q58aY4J5ac1TQAZByk2757TgKOHiwXSAKI/QB5sFh+Rj5gicQymt+
kIDEdROe1Dfz0K5+g0gssdDrSJ7KmcpoJ2gjf139qGAAi57A7nGlV+AZOWbOB4gXERBUIusI6wtT
DSfk8uVeK3ka4bgccxDqNnz1sr0n5fR5aXeMZhPYMnf5SloUh89FXahzHjKTTnydu0sgHfDzj1na
yf1VBYnkMvYNThs7POmxiSd0jsJEGoEqX12PI1IK6E69+ylH9e08DDLDlvhnov+qXb3Jp39amQR6
fZE4+0G5QE0pwCTKLLhF8ijkqYKx+iTjKEA68S1TZ+IIZNgYSckqTpaZfq4WT7LVoWJiAJQpUXM8
7Iw/5kZQ02JVaKb5aQKnxGai4ubg6zxaCq6LfC8IAJ33y8lRB4m5t/d6xdUu3ruY5G00MVScLIHJ
OAFAu3218qEx7zJIQZbs6+BFEKC+f3f05Kjj2J6HTWTeJYiWfqpgnbQkzWPmYSdcX/FRUHbae2Nk
bovaETfGJFyW8cup06C/o5gCcCf94rtNnTGRnV/8wCkA9su5YaYGpNq/UNHW6zCZay29lpe5Yvhb
HifU8abzfJ2f7Dhb3peMHYJyGcMrHu3OM+5htpH1zQtp2DAviJjJWKOWfG8ikFwEilsOiWfkxi0t
aJBAzwJyMJoSr09JJMy0QvkCEUGlxDtBeDbK7EX/tpuDlF1VbSe2XK8bo4uuglQ5FSQTsvhQSH5/
UKTuOP2KRcWnqLs+gM7MrR73T+7ozV7PfWYL3exbTPHp95hEmKwef8kaSRikZKN5fjEG2MvJLqQD
o4ZefL5D7H6AjCrqrNRSbw5ahIiny44mLBLsIp+twPwHKpNX6KqhfWOVdDiCkuuAEG+oSfVXv3Vs
KJNqF8qHl+EWNxAtBlcA1LJulowDWuVnfeJACUGOnnTEQz/FOl2bx+FPOuVkZDCTL/FMKrXeFa61
6b7BxTDkMhtUhgbq2SNkNCK0j5/vgeDz7EJWxKc+ZGQZATrVXts/1NYtzq/emXcAdLiPtIWpLnKc
qvreRBNC+VXt6vYY1ruUG15sC/VHlgOBpIgb1hXLWIqF85aCfvCzcsHEy5QLnz71I1ry57BBuxGr
johzKmFCJ6OdAVPQYWWUgMKJJBsOR7V0WfMEvVqxhsaSEoMTZGkcnqfiSiva2Z3Ekr6kLMp+29GF
UozQh4nx2OpabXXKAbuf0mYiLZEefdBV4L+q0Be77A1Ul0nmGX8lnt/BYdNG7n68mec376EJ3wrH
Dv+J4nhMR7Vfn3nO1vp06uelwGAyjf7kdXUCV+qWeGq179IHfydi0Mfr/j8vS4toth2OcGni18m8
ER0OMInnTQeDdT906djS1ywj2DQaC7BaX8kzI2BbJbGWBv89f6UL9vIIqcS4GYgCyfA9Cf+n55kN
MbV2nIGJdXiHjFj8KpBW72p2EzvZRkyMOxaaq+C3aI/1L9PxCoMMGZ2m4tKMlTfVSLoNgxuAIWol
VBfh6LF/MybepZB6Eowp7qRmVaHpZIBAvkxwFaA+9EmulS3wLhsTSIsO1YqXlXTM4mVKOp/kM1hT
/aUfM942waPponKePhOV7A65SyJQZQNnUD4HgLdRRhnC6EASjhwRbTpiR2IPIEIFFIUIPEAMt4qn
esxm9oyNOSClID2JQD5KNrsFs4XahzdEWv+xYBkJ4gXO/E+ysuY/48mMmW9KzfW4EUTAuCNbZspk
tZAD6Ttn80wZqxOCVZKMZaEAZGSA4bZ/jPwkG/u2gD5cTYhDBpJzyIw5ELkF8mcGr5UeJL7k5rDy
zCoy/5Q/8LqzHtiI0k4p07gKK+IhHHrUC+/SUzkN+zl+jwpqVnbDDNW2m2SOGi1jemfJRSI1OTzX
zIIIXuvENdZALa4SkBLNpyAb5NQeENJQfS/wi7wI9ZgsJuFc//yhmcc2o7zcT72IxHWeHIfPJkuv
YCfwN/gcI8nXCSuKl7dwXg77prMgRRRSZ56UdvRvwnIiE0Jr9zEN9EEmmGgJdKy2Fl9Rfc8ZuAXi
R/dPeBhmMWL1+IXqg0wjIH5EjXy914nDYNceUA++R3XkgBpjPflmhBMCUHkqsCsB//0AIeK0E78z
Bsm0Z41RBziV9+wj74UEbwdmjXQivpQ/ISoTNJpsUIT4ZRZ0LdgF/jOMAshOSTrmB6VcNP69Xcbe
z8w03GQUrhtgpw9eJJNssVGNyvc0rxAhkzNvL+LgSrAJS4TLI91rBm46kgzMWCHGZRjd+YCV0BD4
BE38+ug3RBYmEk0PArkpTk8YRfpUQHU+sV+Le2P9uQOi8Ru4T7u7cU42um69RJ+hJT3jDHvwFsQL
5h8CZbZnrkFiIg/5ceTaDQ4QWCV6YCrDh9bCUZlUvXkv9Ue2bJjg7Sh/JVZBZYEJAiHupz0CdWFV
DJFUNrMcWYkyC2Hwshk/TCD3pBlvAELQ7o5kIqGPYhg4GOfi9Zf7sEA/8Xh3Lex7zR9iFKAzju3h
9EFbQYRnPONAKKMxzTHNZyQoRbgHv/p1eEh30vI2H04wKWwWdzot1gGpat3Tx+BqMq8ndJlHBh6s
L7WFuMmOHyIWv24XhXS+yYVtHMZ2YQT0AeUq24Xzmx9x1D/YRobd54QXmeAlRHi9xTuvbEHb18kh
2kUrlv59GIMu0GzDBYALAskzz4xQiXrxCeBkDqycF307WwRKoj9uN7+4TBwl3CtSKbk5pApgjUR4
JWHryNnoRyyOqwQ/5f/gJiGl64/ZRjySnFXAao4sGPwbkKMxQysBKOuY14TRurBpf/nPKNqMx3wC
bhzfJifYErILeSlYO11/bGnwFDeAipl2u5vhchzhxDjR1OFOZvD93PnL5wESJa8xOL7WWoVZErB0
/Olh6VW1zqCqwcW1v0KpgJ6WNDHnPth/oRMwKAqhH3WXELwYYEZENyEAKB4cbNruOPJQ9WFEqMJo
Lr/M4HNXXbAYhHSlVTCBrkbJuo62jZtjN4X08griWhB/zpGMAWyj6n7uCkQURTDw1vwRw8B9YjTd
TOJQWJK65PEuzA2/mhPtZMfumOxBPI7bevqG6aQQhGNKlOpnD3GunoZ7+z8ZtHS49iBz0WnY49iA
xdS+rC73I4m7Lbm94b74HdiHgHHcufhgHmQwRonU4GjAw+VB5DwpvjgI6idpZ7PIdDIGScGe4J2P
vIYRUrmdJzbs/pKJJh7jVNwYUZd2wf+yGIVpIwG0Uzb8rA0YJ9wcto70Cqt6e2Ay5q1kf3nt1DsJ
Kasxht9rg3hXbEosBT+aW8N+kOVy230+iH/yNYL8K4o7gSHjozdYP+nMT1HGkHIWxgRM4P9uAFQy
YfIA0zJAxwengYUfHesjt0m8HMbeG8Zep0shUKYcAiI+0FEgLtHIonbqLGLlQLqZ05Kh72Kzk90u
3OrJV9u4suqBm3dMuZOnLDV5gQMAu8FALjF2Bh2yzMc+aBIzoTsiFfSq/EHDb5KCXC0m+kMJ4H0R
tGNfkNki+BENcyHciHRxRBwA+UhUGPE+rAFSMgdNJlwk0sY7KZWYLdJdEq5Y5t29FR2984i/CVqZ
EYWZtGLbBpY0z8x46d4u5VZ/qBX7zchZKnjeL+rMezBysg3uOp+3EbOUsiU9/oP4KwsGRipJPi6L
AekOGmUpdatm8ZZWnFCYnwBzYKu1bsMX53Ib6vnKCW8+CknE/PrfqhdXKeBYCizcpZ7y/oOdziMC
PLZptKwSD0DhmSHfGQ33nImkUN6IzclmFSkqtJNMpFsJhAcao2sDv8AH0X5mcXrdkMR+49Fg21HB
EoBcC/UADa4SDVzMwhjy9qifqjErA2GHt6KE4tFjelCaR3MvYxv5v9n5/N4T4KJatiGoEVJwdEcZ
cwwwGzB7TnBjHfrUVvCuwl5SUcBx/VeRm0yQYRJYQaJ70FMTmtj5nBQbILYibaYRcUPVA2wLhlwi
nt2m6Yr/RAVCSh96QAWRw7Eojx/EWMwkTLCwSDtTODWvhwkmu9Rw+RojIY5ASyX59TjWzgrWgHpe
xV4LMqjCnVVpOptFsWeSQktjXmkjzzkwAAcv00D91CRundufay+8ztBKpuTniTG7TfeuEWaeYC6a
/nILF5LOtYvsmdgWWmM50NQqEL56vhgihob8KkyHFo1rXs262JtUh4qMD41XvHcEjBkMlxQut0ep
+lHnvbkVLeN0A4EB3vpXp61CiKG087jsF7zIE4C4xb2Qbork58l0hMHFZmXSF1bvR0sQGfIJfum1
lWCsTJHGlwMVqWd8vUbiPCFMtbUTPpLJkzBLpAriceyXJnkeDXK6uHNyGk9NWmmC9QZr6vJ5kW3q
XKK1K4NY2Ob8W53bPejQeCnjWqy4/uLdRRNcLKN2LbAkcJQC1ajKhxU7z9Vjj1qf+VPR+FLOc+0u
pCv+TlYEGpHBWY8Rh5IZeVWmWSoBjDyP0Oepi300jT/eW1uj8RyVDulGZW44kpWJ12bbKiUQ20ak
LIQ+3Au+OQFsFGEKF7ifNKviyt/jLlS9wcH5P3aTdIgnEgc8U90SsxqLJ2EuO008d9KUznprdw3O
bwn0EXJUhpP8iiC5dMaEsL2CYAQfpvMinONwS1ArM/WSRqTdYHw0ChffJk46k2Wzil/LKP5LUGj0
1NBoBJQQ/rigdcY1yNb1PvfEpipOmQe5aKF6iY3lh1mLX2G36fvTq77GfTvDdiclP2KzSkq3A+Mz
AF4m/ByNTvnjZNLuo+0Tze/bjcwdzEG2uKiEh66CcwoADSCMZEYD6MgXWd69X5T+vce96MMrtiud
S0P4ICYXmTlFHPPfgigFeocKkZhdv1CcCnGJTHc2wGOA4QyXp+6wu9TDiZTq0SPHZxmqx84yAOzL
BqFZT7xcYYOU65g8xaBASDG8jU2PBU6Sz1yHCDYVYip7mYtUPqdBLe1kMinGigvXXgtTrhnIBsOn
NdoH39xqZFuqV9SJIwqzN4UAhZry2QkxpTM+mHTzatYJxquMkbmu2XYnQYQSKAuv7gQnH04YSdKB
mbUaSMioCeuyFRIx+Fn2CdSVqRjw3Qh5xf+Ia3Fw2z0HHtc1/PKs4u/km967h9ojpVnb8wpz1fwt
8mY+FAjUTB9LFq2RfFeRSNCZAwPmHpKSaot4Bv9KoziIFaUOx/omL0GRgBptlEOh7r6ZCKtZkuIQ
t2PyPhkfS+0QvQN0IQnBxmejQJHRQqCKAl5qHUFblWv+ciuwn4zyo/ErMruP/w/0n655D8fhK+NO
w49CPIVpGtkUZx1pP1hg4Be4TkFlINJXTwQQW+n/LxjLO0QgcuvEip3mzu1L+qUq5cNL0eJXhrJZ
9W9fZmvDsiuIwNDZ8lIhB2LiZe7xWPnS6NYMiC+goxDbKtUzaA/v8wwDKPPLUABkis0/GdgyyQbi
lboODKkO4YeW4x3vxl9FtoIZ5WfzXSLI5nbN/eQzMCTwrzFgIpfr2xXqLG5IJEKwu9XVpOcOrSrF
Hk1XOH9FfFWunf96gbfR4KMTI0Du/xeocqe75utPAncXLbCQ5q8DQX/cbW4VX7/U13hSSTngFzdf
0PZ8Ok+Ii8Ny+mHG/X+7qdKN7tWbtjY08lDGbyXACpGnWdhs6fE311SNNlW8mSwTnk/GthkB+fDw
eAj8W1OZs3TGjx22PF9uCY9TSkfnOoZXjszqyh+yB8lA2NsEvqje8wThplFMdlfuGOtSAc7n3vJH
fBYnWP90DBwjv8x6uLKyGCmH4oDvxP++iwAZXXKOzxQvFbUy1Ugvz9A6tNvkDDFDHwKgz0dTgkTY
K7l4fPcQMuO4EwQHDromNmRWNIeBon+xKFignWnz2vD1Wi7QDL/i12E8NpBQ3ZBiXpMzP5rUJHYb
1P5vBHgI3vmfCimQhvvwnpx56uM8nCOLRTl2y37yaKuZ+tsfit1kwefohCKzMMaY6pFl55MoMTCC
9hg1D6TeXEC+fmijTMqiHyTeTresYIbZDy/xmfAnPK+aU6+RWyEXFRcGLgAaqdGsSr0nncy/9kCl
Aq5yxpKUHRh4wwB0StPOou4crij9+BLZBQcnDTgQOv25sNL1OcAw/lzwWEwV1MZI04C/B5vOfsEP
EBADct6S28TW+sO4+sjV/7IfPoAi1zwhNANV+Am/idtCNYPSPt80O6Qq2JiLUTwymnXBMkcBXu8n
FxT5eAOD5Nwf3j/jjdBn0W2Brw7jb4GECeCAiiv5RiV17a4945ZefDtqM9KpiJKGilo1u9G+Gjpd
5Zi/Y2XI1d+RKrJDv4hFtsUDXR855zI9uGIhZLmdiW9XUdoWW97xfj9cyUcg05orIgczuZQbnta+
/UG+w39TWlLX0zuUP2ht/z+5ciOhv6wX+Qa7SL9/XxDj0CgSw8X8pmN4btc8s/hc7HgQ3Kkx+dGw
el8hWjm/qL8cp7/yIrv0zB7irWCZ3b7Gc/ybN5n3RLXe+3pN+gMuqjmzuIxx12SH4BYSjZh9c7Xc
mvzlVDuR3XiUX6QxZfl/5yxqRo38EuzI+KN7q/XrffLNZw2xxw7XI8yY6r/DFTsSxyE3l1tDt8Cj
49qGa70uf4iDL8ZROaOUM9vQsAx3nmKzqgF/vili+ZK86Kz+ZmcYAS8bdUs9fi7dw+Y5bw8sGmy8
XDevA0sA2elwHUcY6uNWov+yjW9R906oV7cTNnIu7Oawy/Ib+QXNEfZn7l5xLQLjC5sNUuLG0qiz
uFHj5pBfIvIf9s2Vc71j+NFMBZNesbBCXgI8MM2Kq+OG/3JDuP3k3jVzTnbsWNjuqx3ft8W0fxtP
e54ZV02ndK5/EM1QQXK0T5Mz9SMX0BFAccwv3Cb+DUVvv9d/R5v7mX8pHsTD2HUcyM3dPefVjgfC
u6zcx6nl3G1WKvvbeGBazRUpKF9Eg/hEDkYrV9sVWCzLuAlEAtue42Ogt1SP/0g6r2VFmTUMXxFV
kuFUgqCYsyeUETChgAJe/Ty9pvbUv2dWQGg6fOEN2ZFrcAcIqjPRPyfI2/YKiTd2EfaTLfRpiokg
CyKZUA22aDmBZ9ZZcP1ygbVd9vfewY3RaziynSoRE++7Zwqc+Ng/Cn/NQbUn+eXKfImqyM3wij4P
952xrrJjfWL96pgT0u8bFx0hPvB/W+KZOpi71wvWCsVm8fJ5DuYFo/eIUJJjspBOQX2DiSBdFP89
qRfstMzSD9IlIOwgw3c1o1fCpJnBTyeR51feW3Yv5gZ3W6qeUC6gOUpU0L2DdIWkA6xGyC2F3NXn
xKhV1YqRZmA7ZS+mekYwyFTBInvHuHxnEthO5OdvYCAQoAe95lLp5kF53M9JsOyV0CZoYRvn6Ehu
Pic5Wzh/+EReTqoO2SNY9WgWwMPvKCKIZBpxo6/rUN2zI1y5EEplLBnqCXydecJ9MKLMBnPPylRX
qNKiqeA+VEHqa0FKdXxS5qqe8XfyfCMlOkJmwtf3BKd8WIvGEC47llsv2Lp5ZWw1bZhPfs+5/YlE
Pks1F6l6Sv/k4ZkrASwlV72F/NF0TzgwcB9IEdGThT2PuDbTCb1PutTqtNIWCLfkD580nk0PxSab
VgT1WPrV0KpotyESH2+e3xn/5CfvI2q/KvjN1AOZDeWBsne8ybbPUbIVFQmlV+yTSUJNAJW/7tXa
AiY1k01MgT3F5wTq4v63YqJyJ7Hu/QyfG6aOTOWDokMOEx80aOUJI4DahUpGfbjghjlMyEnx/CIt
+yur4fgQyVB3ePl5FwIejvDUb6nz5VaYoBZBzwbRGAoHOa+SppoZQNIANYiEH7+Gkubj7lNpvD6p
pt0D9g2cFpGF6nPkE0xUU8rfo28nuEL2o9SNYupDmGwgTM+nCAAjsEH8bEIQZ8bkbvudTXVjS9Qm
9wqFNafyjWUh9dSxPs5Xtk37X8Nuh9o6SfIT/ScOTABPFWG8GfBtK3VidPamaZQ/3LIfOwAnCzSC
sNhe3CbqxfshHOZS4E3Yay8MxnNEJMO2SQvYniBXagP8PgM7T+ZE0pavlQM199GCzrTQBOjHhgG8
/OWWiPjh7ku9EY3bi6RD3iM4cpHIoeRbWI5HMRuIKIXV5sL/0yRIKoCsXXPaXL4Xc2lN3sOMWiUj
giGOdtTxJPzqezujdovMFSr3Ul+fAkF826KGmyfe7+W8AaWRStF/RweS4jwu62x7nMCMFxsqPfw1
PCF91BqR9KPn3DMmV7zWaf2fYf8j2kAf103+XEPBJcDfGKWUA5WuWVCJz90XqNRn2D6j+6EF6kcp
Byk3rW+wRk8GBhOAbqsJo186IF9osn+QBujnOAABvXhEoH/oHTn3hZCPf4U/v0On2B+Ow8W56YaL
cNaLfl0fMU/8q+XuYXwL8OELMI13bQrtruK8EViHvxflnvJDnEIedlokOloA+TcKYYi1PJ9zhYZr
R1uNuvcukt4/x0e31YNrQFlTxlY7H+LS4UxYUqb3ZV8Vl6X06FxPqp8E3ygJVL/1ilD1Afzvv+hT
dB+zJnrMHrMiJFQLivA+EX9vPYAKKmDrzUdqZgpKYgsE8Cc/fksaW9Mn7wUFFHoEgAHcJoQL4z4H
3z7+MKL5eHdvs3SSDEA9vGfGqjC8BkNvIeeNzKZjnB/9T+N8ztiIANxFJgRD9isco4Aqip3P2Ubf
bPcQNQlzyKe3bEvFnrp9OhKqhBdj/LwgWhy/XSXxEFdK9/GYdWnrmzzCyAbSlAqz4Q6mDQjjkHXL
dNRsoZqMaNONdrPslsxUmjKlp15oU7148kl7ArgXD/AD0oDIDT7bW2QPga7X4at/n3bWuFlAhEA/
Ka9ChNPAJkAaYB+mqw61C8YLmyHbI1om9iVf0H+5U5WlJxLRBCNepecAdmhioLXIxkcATF2RXviF
x+LPE3NZ+h3UBgn6abDhKc0OmfboGlAQK68zOnIK4tBUo1dEPIByGa/2AYJ3/t1TsU05NIihUxes
/m9POwhxdf5LKIk0Gmh+ttDOGs3UZzFpF1fYwV8H151vssBlAlsB7HSSBRGsKocEYalbrKCFxmVY
EIkRrckr+mXZieYXJXt6aqpY7+zYVK35nN+enZjNncomxwb/ZetGu0Utj3TD3/St6JqSC+Q9OmwS
XUi8Fb7UvkKeh7v9Xzhuv728Cmg0VRTooa3SQ8yEDAA9TfZ3ef/UF2zv5XdD6ZhBNnCNjBqMvODl
0oMHePykHeNSkWb4STmIdLgKhV+OL65VzYicbx+e169G+7eIrJW67lKDzmJ0tsU7eyY+5yKCs5R8
8RhijKnR80mFDI8ZOARME7qNvGL0yYj2GyFEU1JW3zd7Uhl+1l5xXFMB5nap5PPS6N7Fdo8whXyN
D37zwxTuHz5V5I91ZNogmnOjysyhKioxfy/rbYE2yL38JHvkRTph7vUb8ch8rvw+GxWMXAAxvv13
HFsmYCCMWcmafmtJnRr6hRhBAyJAwwmFT5oJrwHjLLgxVvDi0H2fofaY7xEg55IgACQ5AM8rtXR1
qnw2ZumTa91g23fG9IPJLihs0bS8zpjB8r1f7NUVh3YKIuTGcqA/dgsf9KkpiePsxugQQKkAJvxP
MWSCtpbIHewLOvhuY210aQ4ygtvsgDvUvQetMwkQ/0VEBaxmn9LT2w7fp9s9KjrQM1E7lZYtAkML
CBUwCN64Tj+pqmeerPaJ/JrXpdMBdzBmlYg+9OeQQ0OKi6n8OTySQcc+mGg/xKM7T9x2lSNFGISY
xnSLcBk/VXT636IzZxdY0a5q+5BrjtkJEF1Xcfas+lYzL6oov/sqpuWAtXDgIo6RA5peElbScHo7
48wS8kbLH4wkphoTwoCtJ66SS+POpw/ogZ/u6J79GiXvbVwGb2CkzVKQ2kv0e91HiYKNe4UsDnyP
JZ+dHrclz/KYZDK9KPpjriwPzdcExWB6kTRn32JGglC/0zQJ0Xi9WQEXRxxCij1Y2DFBEQ2SHoKw
1xnq+nDW0XdG2IkUuiXKmtHRZbx5y5op6CFjrQAPvEvlKd3xtgyIjkSz9ru0h9Vnf4elBSPMRurz
vUqtzQMk9J+MH9JISUM5R/TIhdarQQGecv4RJk5HAtc6+KDqbTngGYDpK81amMc/8wFSsfj2KQAN
0Uv+vIfqg13wFlTNkiAtrfe0uN9Jr0MsdQvRxDUKNBTGpb28PvG7ZFoTh3agqkSPCepJwBMgA/5m
/9mALPGOh6NqiraMT0dyRaLJcibQQvyP2fvg/bFF0Cp19UtHgg0CU4NpQUef6JB48c1AMoOuM+hp
7zJ4qNHttf0hd4L8/mvScrxa4e2FoB7fE93YlwAimNCoKwXMHG5hNC1c5eGzIwLmaDoh+2eCPjSv
FyjPNXxkM5Sq1WSqtAOdoFPqvyBVyyAwCmAlwCs4Hsz3imY0UgGfMqBFYR1p9NFrA9JwK7Gu7Db1
Mh2x0eM0HqE9BjMTSWCxDCHvw5+gPf/po9b56wzpaHFdokua+eYtEAPYmYzq9/S1/+4f9IU5aJqg
GFhijj+sw4sgnxANbxvObyYp3CyJ0KhxwXjYYFisw6MMK2ld3qKnukVS2IjHHDfPEeUiJs4HOQYG
kSrfQPmNfnTc7mvzh9YNgwusyXuZg9ttef8cZJRNPj2wH4hSyZ3wikLoA+orwxv/ECGxWh/nJtpN
l+0LDCGovT9MB9Ob1/fcG39aKPTE9hyroivPuWn9kNF3ij1F6z/AyQc2nEugnRL7sxxR46de3ud0
NaG2xHPCbv5IjAPVbz6gRDwMoElxseZgWVGdwJlvwbwAoTPinzz+bfFdAcUQrWohWQySjN9ESrs2
ZvRm+bKVzdCiZG/5ceqlrrF5R4AfEkLuUuAe32VYl4GA1GFWx6xjBG9Ie1KqECoXQDDIRSwbrFnE
TRKN030kKZHzAeHAbXFfvVbPvQrJrRMAyACSomySxXP1iLSjsmEXUjYE2AwQQi2ZwNUQad/vffhw
aAlfiGlypMGtI5/E5YRXGYW5BPJHH2zIC8wxuQhw0H06K0Qkf599V9wyuwADDECBgF2sKOJsUg27
x8PymNwMc5ugqi7cgnG1kD4nBeB5UgVzR3H4fFc5DqhlwNISLw7HGUBqcLZH3CB/QKEgg4Ehona8
YRRjseARi77c99yt0gyYm/RcSQa5+oeT9IO48zAh2GhRzXXoC3N/PLTgDRcim+LrfBZvjlHVNvEY
Ui9uqcRimyvoI5iPaK9/HEaay4O3+F0YVjYYuB8Ia/39Ci+BKdzOcYbjJTLp6OyqGHCgil8KCRKu
w7AwnXl8phlupDP4b3yJj25J1wALcaN8fDrjSeMxw5FMjA1vHDQRX+bt80G8XG6YV8EI8TG8vL9Z
zR7FI+p0ULgjNitGXt0mJ3Yma2NtkH5jZEEgEE8CDQDSxGlYrfhlnhBwEGnsTfcaCNC8NNJKbhO9
niMf+v/2Upl+mCPefwviDLVtl6ED9MnvGRvOBG3DqwYlxKFCGppMyMTtC3uKfoHfQrveFGgESrNq
J+CrpOdMAlnAYVjEKUnI6D4rF4WQDIB8gVy5deSpWQ/FnglDvId6EM8N5onBZmAZQEaCVceQMhN4
KXw8D85Nsw7EW6BLaAzYgnjJHCvMHd78g4H8Y4Gzu7F8GaLv5av7mileTga6a8NIpsQol9+F5JJw
8xbwc+nTs6cQIcG2CwF2xxb4MV4Zt541g86GHzGOjB6jnkyYb1egX3t9ymriEtyjzr5+795O2AQw
JVec2Z0Pi4l9gWH8KVPrmJx4ozzHfS/evzHIib/vXYYXoBSf+Wl9UhC2x7gIQPCh4kaWQomBMsLV
ckC5MRfgUW7InO3pc8+FslPe9FDmnuFY/JehMC+QN0L2G/Tf8b4Xy3bFuIiNAnIe9S9K5NNiZSCY
BAKN4gZgNFFZMGOvPlZMt+NbiSrxrrjtaqVfuOF09ARc8aD02wWux11Vl+JyX5lTa6xsuAn5wqrn
JDbEo/Ixz9IXU/aC9C1+mS380dUtH8cS6h898UB3OC1dIJrPVS5kbPCcYW3TwucM40+7kXbVhZ9g
uLm36765cE1qKnefsWdN8sXXCi5VPO5s4jmHVir3TLkP4qk+FgyJU5shqR5/rXEvBoYcXRkUX5tL
O6ChQLY6zbzDRAJZbgbEMXxFOxLYcB/mlCctLi2h7ShFBI6sDw3gNB8oJRsFr4FtjP3QsHpUGr4k
kIIS37FZLM7rohyLFdY7PMuvHX9rWguEhHi/jZ8rEsgCtp/ETdTYy0bPNUwPYW/2m3EqrrgUBqlg
mdg64Cl+en93AQaRwoYk7HMg2XWOpKnEwMpRnr5ZjFVPyLOxEZTRg9MFtXfeHV/FOtCgmbGqN0wV
Y8yP6kypevBiD9bB2DloyhTQHih9dS1h74NsD3/VPlMLh6ALrSdwPxGuQPR5+ThmIvDC6sI30xVF
oELMOkIZ1CAZOml307xEbLg9HGRtnOvonkLzbR259/LUNoS0luB6zYdn1M8kyl8c4B5C/VydXByY
Huaz/LM8qlnItcoj5gLejUAt9l4XGbXl1pFW93W3oEZaQy9zIfpDvG6dzvweO/qOK1eGq5xQHooJ
rmDVAkWmJp24NT97x7cR1RZp9T5iYk2IowMyAG3BeAtdtU6FdAHODcD7BQDze2Fp3PrwHNXh24ZN
1b0R6HFO7Jo2pEyU23DrEHMZ86yADdVeTF2JQWjHlQBAwltghiQKOqMjs4WP6CAZbYpkQJ9itEQR
CjNOnhXFIRCR97344UKIZKUE/Y1PDwcIn70ziuBdUFKEEtRr8NquXQbN3OnXgEkdv0Oj8YXNEn9A
SlKRnEr7jGlRA72G1afNeZm15jHjeEomB3f8RZqA++UXiwer/IFGYc6UAtnloj7EVW9x/65vnrEn
4NI3X8XLQ++yfvDbqz8IsfoPM6xQ6WJFQZ9iAlN2it7HDFgDjGGwnWWLVYXz3qCZ9ix8/sqlbyWy
rD0VPY9WPCG0SODTjenYdC5H2ErqwPAYJcpqhc/FZbr9uBvAj6Tvhroji48trPB0Fq3HAv7R0f0A
/WQsgDd1RfVOn6IbZkQ3icadw7ywlRBg9ivvf00CeKx56RV3O1vjBL7QMdwbiqqBRAa2yI8ZoSuu
5qG0uxIWLI35b/qkQhjw0PL0Y+PaXoEiRZjpGaA9yd2h69mz8fXRdp0TDO9yy9xClp5JwwMgu4bM
7TtgXCTVt/dvZipWVwCIp/b+CXsD8DMTrwVs4KQrG58k6pCg+5D3anzMCxuSrpb6CG118dTIlPF1
3LF4cm7BgrI8z2WEb1DId1uMZ1/eS8dNldleT25MVEo3rDsjQGQzBqw/wR2bTqzt4YDxQHw0C2Gb
s6JLzVPhMoyVxQNRRsqTwlYZER6HquVHQmLb1dgrZQ9LWAY04WcmDErn9MAMNJ08KLIxg6wRila/
UWeiDu2dgv4ICxD3zueIchhdGDgKVEJT3x5QZ5xCiUyGtRAh0k5oU0GfftkDXOD5o0+5td9DCMoy
GkiZkYDpiKF3r2rIE18BHuaUf3syrM6Pzy3wX1xJM5QwxzWqSsYUfXTKuB+gbgiQIciG4LzD2jXR
y6UHlMy4rA2+1+H1UfT9oDSSo7ouEPxM4WbGo38fYb1VsoF10uq+iuwPvRC4B1gdf4P4BfBpDREV
LsB7qaDZDacJZ3SJ8gwBWLeE10Tlf6q5JXtC7DMV7Xvvoc4q+lKwaNGZe7u8ll+HyoyLJBrg3Aqc
ZSGeVVVCbuPBzzCTtd6909Wz8RvqAXUY/wfPDHuOlHGDnNB0oPnhrO098efgEijf2a6UQ772mdB3
/AxPMvAGjj0w/m7Szfhfw95Lr4cfTX3eRjshSMDS5IP5iYZ8/KCtXOuE8QlyWTe45cAv1ZB7sJn/
5JjPULv2nloIPKs4mK3beUYtDAiZepf3xr8Z/JkaIEpFTmtllEumHfhqX+EknZYk3Asjm3Ax7ETq
K95CfgvbAW672u1gIQy5NnZfFacBAEFXn1VQf1Grw0Aa1UwKZKhx5i6FdSG6hwSVhGwwYus4FHeT
pE8FDlA367vEeljoNzAeP5QY1JDvmMLGjortcwBvtYsU+RmLao20G2IkvXMEF+PgTv3ZcnnhCe6o
yamBiE8yub1a/scE3U6QJYaL38tzXza73C3givvvoOVL2N1QN5nPLVOD9XCF00gIIRjqTBYmZgws
YvuWQpgkuYnvzVmjCbCF669hKqNNsqYPSQVgA15mldv5TjMpuFdwMPkINCcFlwouSuF8MZpVAG37
CqpdcL2QdKHNClkSCj09eAy3cGylm+zxdrIzb5RHRB+RtYvWnHLiXqAk5xwGV8znHLDy/CKXr3Nf
1XpyO6uxEEj9GK4wOqa68PzNeLg1X+ZCOOUwENr2vm4ovS+YffcBjqffOfp+bHrQi9l2MQpv/1YR
ImZfZuvMwgWbB7Pd59rALZ4WdR026EYy8M5T6yXYx183UFHW7JwRTuOvz1lRu5jJM4GeczQtlvaM
ceZ3r9IgY4aUiKS5vJx4Yo5esvNVA8P0Opqr8V75AxR6a014Xbreb3NfkX1rq0gzVARfXx//GrQE
MrpoEjyUmf7upRC7sL+RBrYMAeeLflKNsI/brBmZsh5ySjywKjijMaczH5pIx/GYwdtC+IKVmiJX
eoZ/zKQC5wG6cxrW2hyaqpoHzzyEzGneMQZ0UwGvHlaHH6Tqs87MQ9MUD+NBirQoSk8ysCyH78li
J9olWfBdKMv6jGokYoYf1LGW5ZkbTdo+golPStX2FiHStCExFjypK9iswCBPiWKo892PNNGV6H25
keAtlD10YD7rSsOTTACckwdpHdoWIF6hIkWiJAict1mM2IIbt951QaemGHfOb0T0dvXwhtRt9zVB
IYFhgYUNFsT06iXzu0IlUdvy+eYB4j7QjOMDtdnta3KnZr2US/o42NSgOD9rz1WgztC5KzF3jgyQ
wbHbxEKcgh2UFhnD8UbRBsAYlFMDJFMg446xtzADpRk7+EVN+J2rr3BXLXTwx4gDopo5ZyOEKOq2
IyjU+RLNvnVtkGg40vrn0kdiNcs55Rr3IRLCLjtPX6G3tYRcLbFtGH0guKWjTdjTdahfCHWqA/Qa
cO7B8BjLjcNzno8+OybjC45lt12iMDX9HtgDedeJPOBc1UdMS5aftr1qYf5aljDbcIhCMzEJ2KDa
RvyTiSQfaFQeMAEmrSN4FYzuPAt+OL+Bax7clmhZsikY/RtqiiyQPCq17gPcHjDR+ecHDdxrwMCB
bAOBNOFUU7CY+tuaEI7Pjsz9b30SFO+kW62tiZBX1J2b4kOD5p3xGLv3TnW/pNELjMFEIUawgQtq
C2QUmZfNKqiJAOXQ1ca0ShDdcQbp0IDuUlK99dWIyj6IpG0xN8L76hN9QmqgpA4clLIoj40TKSjR
QYqd21Kpp5JGNsfvvcaftyDIcskU6XuAHQDYPe07pCFWm5x7I1P2qr69o2OKWlDAVtOAmYKxxwsm
XrNpvURKaC3gyfuvMXf4mme7EpEOlswzqJueOGzYMbHJ+tsR2DTYEZ9NhF4o+iLXz/n58pDIoNeK
gxWb+UP2JRyTsf3Z0pU1HyHL+xVjQeimaoCWIttiUY3u3/On6UH1S84YoTM32TW+KE0Mkz6TvWYq
ICoJLE6IYXrlGZIDAI99tWj+pBjkG9G3EC19Ib4w6oAoBCzbjXt4iobNqe5Z+w1uzOC/cEukm9Qj
WHaqccEiPd/nX9zItzn9y12+zNFwEIpCnAmgK4G9gOd2eL4MFoS8lMypxrLv5S+/OYkzQmyJOGr4
WJD6HWrofe2knR5D+aAf2mW741icdVZ3JCwzL6WhfOPNjm4j1lkCnGaPUGpzKIeIjqiDfPmilCvd
XUqEpJgmcubQO1JUJ/M+vZ8QVMyIuQEBlbba8DVu1raf9Uu0yw/o/Y+zId9kbeIpghw5/f1TWTvq
oQraiUIzEEQE8bHov8/0oDMuj6CZmA/YXY5uZ4wge8DGF50I4kw6xXQgoDYhf13i3rT17hc4FR94
PX2yXjr3WdwnRyIgt0AcbX8vxH4zPJ+6HwSO7YEmk8Dmbr2Ns54EzAbqKMesATLSI+K9khIieaME
HGYvjdcNiR6NNDGb4IvJz+D57ikTgpEYQ/k8MOrgs7TX1fgD2maobfkm4NclBwguIp5G5TKoBbC0
+yAI3722Fa2vWbWQI53Snjz8zm8Cct1tV0X4DREfsGdwjWF/Nl3iMkRM75KTTR9nFE4GD7UPwkDH
eIh+KGvx1yUyXxurB0C2MUZ5t0FFC0TkKuSEOWcnYrHXwf1AXoW8zV+5RJr+FfZN8m4RK9NSI5pe
p0ILnGq1Bxd4xjT1a/pOt35lEsLWTRddSA4YRmNN9EAMQNDfwUq9cokEHgTWIPUOvw7w9y6b//3w
7CwzztK+uWy/w2x5LfEu8Y3Jr8cNtUjbOfhtpwcJ0ghIcbdcUs3SUNGi/fxx5Km8I0B/DpjPCnLq
32H5cUVA4zaBsTWDvAeENkU9mRuj1SZhFZyd6TvQD1H395Hah7tHSEVOm7Ubwhz8+n7g3cWKybww
8ZB5NTI3DilZsb1Q6kQ0px2VTtYnNqfX/710XH3Vou9duj/2Z2Mgj4jtUFT9bAkbicTIYHvvPrxh
8oDB77IFNQRf2C1mxvh6VJafTb5oqSPekQKvRm/BRYJbjFyaLOxsMOHA/OHrW2R2yNzBkGlKD9UV
97dFcL0AZQ6y1Zw+FsqGdnF5otKKPs9BxxldeCwBi/WQ/ePY3WFT8OdCkfRLaVD0bxMNVu6u6CFE
CYUN5FmFZls3GXfWj0mMUkzY/HnfIW4nhXTmBcYUzJBFM5LJuTcCZU072FNDCR4VygWC6wgwAvTh
Ywt270+EW6l9+Vzde7TImEQUOKWpSdGWBGwMRc4E88WOyfS3/ATkP5ox8NWPXAcU8t9NA/P8TGKK
49Sq0AZxuE8DrygJ+R3PRoOFEAhJR6zO8GhqBCKYBwXenIkCenKKNzgZneXJc1NTQxnTih9iJwx5
HBUCEJ0qZVkxJD+EnQEWLjsLnZZ5HekruEnyEog6ww8694qfA0r09xF103xjDsmxC2YVIWdgDiWU
WtsFbdbPHFgEFUsqVq8LwestpFqbORKhDaXq1wVSKquHBB57lokNzofC8Gum7vPwPkA+WwjlCCob
1iuAM9RLkQ8orwAjWYj03X1s2GawxKQeSyHW/y61w+vmt1W0MaZt6yQEXjD7Bo8xjdWCQp9FRYi1
gQj3qlpishllK/QXkOO0Q0zgoE5dpwi8KlCV4NJ1eYeThD12R+Vhm3rQHFpIflCZHErnjFU+aZkM
IBZ5LxKx5hm6P9CE2W0LDECjmth7ThnIzqBAcEUKsK+zyCNqwl0HAk4BHvTMSO8eQFnkoUWiS2t/
aEbZBa0/XFbvXuMZ/jusx9+lPIH/4bKievQBHQVKaIuAJHVsLx00JCTE0IifQw1d2kCKL9yGff7i
jZGNjQDXKoT4wVX25vWfHuHaxmkLesYAJCDvECClFWBTx9uS3wKqy2wm6zGcL9w1CEeA9YmhPiAF
BupnbBxYhRhMAZWDtSGQ+n49qNcvugwbrXfrELMLL2SjGoBnZwecaoNmBNUHHxEYSkjcpn9sD7DG
OEhBw5jT79g95sLGCybAFTl+obT7O1v+b4hmwwBIVLaNN+BF59AOHxPKTmB6USt7e+8xnM8GN6mi
h0Oz3dK+YKsTPoogRXkglk2uOOq7m2wwJiIiQItxTby0Kk94IL+3bxnYL35UeMG+5xkqVPUh3d2n
XxP/WMFo4eotA3EVLmutjtdwpK1VAhVIKSyPcwfPbmVwTcPH1grorgNahiOA/Km9ve44XG9zlG75
uhbFSFPytDthmFAg8YkjwLmc1O4nsny1y5QeW3464oDr0zwamBhxFht0iXrfHlaqPWzG6CyB8Zsq
647wMuxez5mLZgpXghCIbw3rHySFcHtDk/XrV+iIvifVvvJkh9WH9ke/GjKonTVuQIA8PWSMdnRi
oSHb6HhgX8B8xfAbCzR0Ota2OH045seZSxnlRJXZGmM7AZ7wCJQbU4NWSDgzBZSDmSOvCW61XmQU
Ws487JU7YC8+F+h7mZcfmhHfobq8BoyHoYWutIUt6+nG4DlKB1pU7JiZ5BjgfxHl2aSDagQawnDu
u7dv+Z0k+uQbSDDM1+sgOTLLmZLIvBhiDnyHMnY+tK2IrxYm7huCYLFkX11mRHqH59JOQYh/cCYH
CU6fe1B35+nwQuFhHHOuCwVleiJrOQvu02KXHIGi/5ZQoxKKf+vq/J4ngqEB8rcjevev6WOOW+R/
r2Q+vejrSJICTwNkjtUm9YPT4yj1y8ie1myYxUi+0Pf7VCBIHONIoy/efBFsrf3OvPBox7IL0s2h
7C36AygIQOUW4CxeF7td8x4JKBjNppPZZ0P8epyN0rV/q4OkL4+kXdRQ9xQFVDKkdmNskGPFQOb7
6IMs4GibSnRZuukO+Sgo1CUawUARd5AT5u8wZ3og4u8+TtR5epJLb2KaraSBNKHow64cR78RBVHP
whawDeUVzTB5rw1SD7nBCLyv/x7j+gbMf4Imw5om5I6k8jpGDt+RpohNP/sd9zqicwiphJwTywHC
hqm8hnEeT0Aqe/cVbTh4DDoK8UtmJZM33TEJFLyj2cYGbMZuNn7MS5R6qP879Rp/GAePLfgAN5AQ
6bANcharVeAZqgxuvPts8lloUVL3mhU7H97ZAqdfLx4n0HcYbV8YW/MCXgOkMUgwDk5gTDTdyF5F
m1C/1KF9plUSiRFHVCawgiuNJTxwmx+Gaw5AI2zN+KY5LTf60BhnYbLo+JyksPbpkk6v+68p0ImQ
REEGg0B4R/aOPsTXEd1CBj8JC4wW/gTiaT0DfVhxHmZlQIegjod0+zoydDdRsP62Tkb3LKKS2FcP
lFFsjy70sKEjkvfUgbwuYbpSKWQ0dYfkGOm5xCP4otx49987xrp3XRP10phZcTBzx1tRS5vCcHOM
RUYw1kwRWF5QNBxXHgIWjrZGO8cvae69uqpAXdhINzDfDT9bfOZSTxpCz/RxOMAaI5s895yAcI5d
RJ97xRHtSxeA0z6p+rzsCYCKEYp07Dv0EZF431SVX8/xxVrjstWjRRMnLvJs6FZS5JHgaKNfCQeB
VmUZfnvGiO226hUjKRk2ozYy5kSeEbA6eBR9wDpueyCNXQDiF8g1gVS4/anWO+CLPFRlYhdWKPiQ
E2cz1j2D11TzWXBbIuB4wU/rF8O/BihN7YnNFsAAneuIvfzCveLW4KRO6iohiPMLjQL6jGVURzTE
s4VFeykOqGnbQ9pAOwruvxkRz5KOBwXl+zr7erdhMkWQMSFiwTDukH59ml4O4kBqlx17aJKEUgVg
46/HlekQi/U4zbtSpC8sR+nWLlOAu+G7KBEU0xJa2NCCzE4FaQc1ji2fa7tSxMHgmuNrFC8rt0Ap
IsYLtDg/h3YAmsvBDIHFLcDj5bwZFbM/wllCuLW5CyKceFzqQgD6i5kYXiAH4hMhX7C3A8hIRyJO
Aysjo5/7ukB2UoJkeF0TrSFfooSJ4r8CBFscQgEnZeTiMYBraQjef2L3m56+f3KGiblKgw/jcmx5
shMS9cHLsScZ+zlrpWEpG4JpZI1g6cLnGMGcv0a/ecyR9uzDRVEQeIUr6dTh279jYIUSiotgNVrp
5Of9L+4CGCFPpTHKAjww3h0LMh6QKtnCYL1JQzrBiOYMYD4Aq5h+LOc2KoG5wl1PZ0AXLJ9wR/ye
OSEOnEhuH6MVvvkJ9SUjzEHqfkImF/sdXBse9BEhxjWs8fkrhmB7ny9O+D8jAA4ijC32yCW4jdOe
xD3Dp4KTOoAkqlN7WprnZgR354PGCsEd1AcwtnriP/vwMtuQORyBilRXCFKDdMdGLiz5PAvih74s
558J+cK2XvxnzdSaA2K1hAEiYMiN0qvUvnzBRcm1+/oFTGdy4hwsFXwz+siOsBeBrgBKU7ug2iag
myZ47/JYb4V2OEUHg2a2gEqTEIBM4S/0+h9RdaEYwVQERCjpA+aBblGwCt4be1l5OvR+F2M4v9wq
9LM8yp0UMnbl9DM19k0kg8z0mT+kkhiBE6Si4RzesSD/LIhLRtI5Qe6RusszkM70KcmYJ2rsUJwk
d5yRaIv6tDmDlz2lxkZxqxwiCIZ7CbtgMk39YkCFPfZ766OoY5H3yqbfBKLQUqJDko4FnB26wwgc
xPCKzyFMHjR7YC9NGxTPRUGNdaTu5VU5sXzCelefxA69Krfpkf9PGtaGWBnkSDHHltnntLD8NxTL
xzh5heWciPM1JLS9ngFTd22oHcBQExcz1gPT+299jq3Yubd9Iw+xuXjtvmccHiqmRR2SBPCrGakW
Lu+hGr6GykFZEydhQTa8HeA31cMKl1bMSQBpsjjQ8qV7B5c5JR522T+7TBpEJ5xcFuTnnAx7eDty
CsNmgqdUnxo5gDIEzwpIeExhd8KSlrjQ2kaVfXw/mxOWIAwuN+Fx0LGmiI9JHbGk+zprJVF6Oce/
IIRx9FtBcySQNvPImPEj2bg6c0QLWQCa2Am6pCL5o+c4hOeNQqRFfwW4NvQo0hcpskYEGoPPhP0X
XNWPXF4lOCqGIpqUJvEINgpDgcXAHQd4ZCF2hsVdQoA3bN9YZ2MSeWNtrW/mMINHiFEeIvbiCZru
V1hoowvlY9FOysMtEqkxWGYa5B1XXgoqofAs5KgAFeC8hq8zZYB7/5ZGcK6fOzzjuQpfUggjew8S
GZQohlh1/THW/2clWve5ywi8aXlOqRIohD0Q9ccA+ybZFrPoKB63R071yBBqKiH2djwlx76S9hQ+
SlzfYYzT7m1skE+uEdD4ndDzSH89siZaN1DoR6/RZ9Fyatr9lk1B8LpYJGP2eu3AlMCemd+vcuhg
8LXczPbh9nB3M113flux0V+HuJgwmWofib4wnQEGe47EZC3nGJFzqoj32r3i5CLeLseD4Noz6Uku
xFuGAM12Gjt2YIyMEW4CfVh/4mUZ4+/FZruWh8WwOOOTdd3dfHFivf1PBIDMnv4uaJLB3GAF5hHg
wP6HFW5+I/jFEqcTHpQsp0+oRU8iNz4ShZVkwm+y4cBh4ok7Iag2tFpAWoI7AzB+4oBFt4mN9X2q
x/o5aXgOBVg/Y+m+QO4R/EyRX6ujMhbKHchFYFnI5cVSJL1jpJD9gNJ+uDJ/eXYJBXMmdOppA3ko
2x6LG84AvLkVqdaK0C8hFcQ86zYh/RH7LxWaZ4DNGDB/BiUflOxdSEewVHjzBKG/eTYzx8CvXAzd
doytGDl9gig2OYo8xI1gguhGcN8xP5UBj0/IDhcOY0ReMPHmgBfPRvA9dw4izdlph4LkGxboqhmV
Rl+aVGceQRSsyDmxSuSDlANL9WWQXApD9368sSkmzw12B4ykWfuYIWDn4zU7mUKuew1a0kh6GoRk
xM1jOLDVEEVls88AmZ9xNk/IPQ2U/UUS/x0aa0atY09JY5FKl+pQo1iuf5nkUirETFruA0Irdcej
xQS2fHxk1BVYeapYf/xtZYBQDFsUVaTe39JVDuxc/2i6r+XEliUIoF9EBN68io0R3ggh8UIMCOG9
5+vvap24ESfmaAbh9u7uqsrKzLL2LTZejMVsHUYw29TMmLQMS7A6VI5D9QWnK2fuVYvZR/EZDOm4
5kM9eXQE/AEYoZxX2fuT00I5QAPeE3wnqaeKWMJLz1GMyV6H5OOKWy65Pr+vqnHbzbAdKeuE2Af2
UGfv1pj/JILDmcm4T4rP+amWGgjMaoq/KWqGnZDXuU0vGY2hg5j5P0SS5MxchvJlazEI5Q8toTX1
K6vHBUckxZ3N/T4bqU87VyhmMwY6D96AW8LuUXzRuoShf2FNjEWX7m22G/mKyYmr9RoonvPl5fQu
TgAkwWxeRDkSd2ifjXmOTiMfjhNLaqAcJ9omdDYVEBRhifLa9xvjWNBV82J4jaCBoMlHU7k82k7d
8yAY/qKWpXb1I4MCacp2So0q1bh+eDcqFfEhYWgQUf7PsxHDzgUHdgrdS2lcPS0Q6MzZitYdXyeE
xLj6RUrTUI/SPLhSx07mH9AEZ0bXanrobX8UrAaESNB9gfvHHLL1J3TFajcaonz+WX8DDV1Fu2Qs
Lty4zun6NIBXHk4051a7bn/z9ii9uFXJWC02k/mO5Ks7kSrXWTVjnZA1C9Jxw8hFZ1X3T+GTgJuJ
QioIeFyfQsiEm9eaGrG6/hrX99fq9vuhjC5I4yN/BhW+aoM/GiA02DM4g30hCyrdIPvlYVK8NU5R
6o0Gp20YU7ruNF5OydK1OzqMym1ZYmS3pFB6hnkJyx8aExy22kqCs/7a1Q5qUfjLoxUqinXjL8eS
Va0kYSaTyn8YFFbtxYiyu75sczZxkMS9885ImJCimQrTljo1TZAM/8sWxDWOt8FDLiTaXutBi9V1
ksI6/Y3vZL68J6qS6bkYRx754OA6ztv9q9DNMrpHHFbCOLLlgEijaJjTyy7o2xaJ6rrj/4/fwHht
LH+2Qf+NDNl8TlettZX86caGTDMI18BoLadvQ8aW7iDtdKjgqkZJFEOqygvAcHBbbtcMocvthAJ0
8q10qnLaFDGEMCjReknQJEyF6mIUV8FhvDk+Wsk6lBW4fZJ3C5fc99dlgV9qznGvOq6TeOlsIfIb
LPbHY16UWDUqLLbrBj0spW+u5hsvG5faeXqdojyaptcHiKBA3sIoEc5gh1z0nPrxPq0gfq7L+FzI
2Dhyv4juxm5Y2q39LLYqFlrxb0novKlDsp6t+nJQlq3GQnZxE2KtRKKUJi/9iX9jdqQ/hBwXYYlX
0l82pI7VbTjorPh+KHUKOrPqIukhiFSahR0nIfBFZw43R5TMUB6VmklYuKlA1KfrL6s52CNAq5pg
xOO97EB0GgLwVddN5+VhdrAuvKbL3HUCs0hNFE+z7GTddryG94vik4s+Z3MzkgOkx9HxEJ2aQqHT
Fd7YJFUfazD88C+zHY7f2yldPb+W7qkrsXM2nR3R95L3XbbXB/s1u4cxCh3+AqVxrMHefAG2YEZ8
hTe6PbvMZsAyFTg2ZuEomCAIHggPdhlb+6ppbAbhIa7i3jWBeJ4DyXtVTl1Z30sjyRyc92Mffpae
JCfg91NTJugqHgnmgkkPc59Tcx2y7Dok96Q0DheNYR9lPpW/d332l1Nob2rGAiT7zppFEuQ5t8Fp
U5Evx5l5QSbheDOOLP076+qyEns59djrz8Flbj7oaH6twxfqm9F8VT6MDEjjnMVKbRjLKLslr5G0
c+d/BPZfxlbXE+8A+ibZhqXPy6Gf67gv/mG0q91G3JYKn46VZD3pZh/7xs1/hwqVOmf8pfGA+MaN
PCQ8jfPHubM0j09hUF02j2qkWy2cyZRCzrpcLeVprPWMeWhmtGAWjDIrHHqaJu4YNBucJMMuJFE0
si3RdOQdmuNdtdAxumxcjDVWgnib+Ds+sdUsBT+G2PSUggAZQjnwRAXpB727UikETZNUvk89Fhe+
7LytXUHT+ecYMW8n48V520I2Fkbp+Kj/P6lTWXFFpF8lD2FhWtWPujSv7RUKLnwB9l++N/jODGJd
bgXV47cOmRPQ58C8qlt3cxGR40fT9HZ5+nx6m6kTVC8NF6W10qJnpxE+f9ZcPTYQh2p+07Sn/PMV
znNOlmRUTHUsuzwWVeTOZev54VkjsZvLtg4jjQApmJTmNnDwOqz+MOzs8CyvjdV8ZFCLBDePw/1O
vryc9nkF4rnVIKCdFFUTcFAhqJ5ZVZnbxKxGY52/XOwCzCvkH1YV4mTCtdrVXgAl7etQoBU+BQ1Q
z0ght9aRb7M/cYkPwd7i0Qo1fuHPrM6eEavD+euSgio31WNZwCymPhweHUPBKtQ1Tl0lhxjS8Rn9
OmD0JNfg++LqhOPy+nP/AN/VHv90FtoW/b6PBtp17siFJ+rRQ5cjIO9Dc1iGLyVxm8WPE8D9bAVZ
WAhQz+D3EKttO0/Ela/Lpvb6NYXMmvu7W84CkAsLou6ld2kRYxIzUfuIOw5Uzr2/DCY6r18Khdip
7IyOyLEH68YJjdlDUs/izRza+UCIGAEHGqeeG9DJEVgTN77N+8mJQuM9lBolkC2kj3yrGQQN6O3N
9H2Iji06Lj/mGcJBsiniE2qTjFKURpxci1zi14GPEA7EOgVCeHYKW+nqikMFF/9uv+M+yZkwG0J0
4fke7yc/sCfCcDvG3pxCJ89vfhhE5AEOMCG46lh3Dsgd0ClnxzCI0xF7mMkyje6bPXu5jjiuNVwP
uYU+UrCNKAUcqtBCijcuOQqV2dUvnEGe7euvp7X+0IJCddd4NMbd5++1dK0p60JlfBCKQjOkulJ6
XAMyF/6rfTN5j5JT6FxsZBT8rnrkJCRt8TElDlWvGJpI9+7hazxbNNPK8M62fRpJ4RP6QLpnOJNy
1W1HmZX8QmxdFY101H0q1HQAHYeF2vWDq0NnX7+AFw3GORTzg829Ji42XpiKwxT3fpDt23m4mDGZ
057O7Yr+HrtE/rSK+gA1FB9Da1Da2rsaKzWDyPj+UonYN/d2gO6c6h5gw3Rq2qBtp4RoQYk7Y2IG
rJBf2Y9JuLiPRuJDE5ucPn4XOXsbqOuxRjhvx615unLkcYRDu/M3p91sTlr0ljeudzZGIm7p8ABp
pMkR5wNFUPsSrRq37/UwC3UEUxzUR6fm8VD7PWRa53X72E80rx3JXopgOkEBSdgFp/mcpyAp0thg
6XNppiehcJokFjXI3yBsKACGpv+9/2jeRuPhqevL3PiyNecOn5mMJl2HZfDj7MNs8sPsRPQ7dTOD
S2/5ffnHE6sl1b42no0EnM6gGFDwe9z0u7fk+7ZBBXpvgBwizQ3f+9JbDTazaOvQArlc+xKA9ASk
4ZDuXQ0H4YMqD573lcYhWivGmum6FvOpq/2//sr9205TarIYh9CHmcIZU+Ewczn7FdWtbBplGgEt
WVRhVckJU9p8uB/pxkpaNT2MTotaeiINCYen1AOfKackeltOUm/pVroQgXMBO6HhuTHGSDYSC0DG
MiQ9kp/T7BJ6gxmTMhEWdq3dP5uVWoOYy/SHDgAjYCkBdIl1NK7cI9y0FdhXGhN/q3I1waEViRel
211hnw1OjumJ3qfYlK7P2ztxThfpUD7NJJQSo/WhmnpWkpN5aBCJ1MKHfqVrJr2BFsD/+hqm+yPF
d/hU4+G5n53AaZyQIuKuNh5uLWJmcT0VxrW/78uMCCMG97ZeolthiLYvn9JEY7Km0/861Nn4UGmr
VyG+PIQf0f6bx2yB7URDIGAzHgDo279NVTuzU3Aj09XMbHyrhaU1CqjTpit0SWXW4/Jr04JKPaRc
+FnbqeIohFDhXggIcDr8sL5lhCwd+lDv3T926sS6RRLSp21fzJ+4n2kNs7PprtqxA1c/1B5qqXp4
F4i3gGpK70tDflxefmUG4kcjCJTfDz0GDYhA+fbWSYjKMTo3AqQBgjb5CPAk1YmWBh3O4PX9Z6NW
MOmPj9S8cxfkIlSWF8d8dQmlGL2bH+Y/BkwknTgGhJfu7zC6dR/Y0rOMTOlcdVnp5f7dU1Hu8/h9
be+aifdsa9yCF6rrUh+FRlKv6FtryNJ0e9N131BP+y+mx129rrIehcXKpCLWYlDUvKerxyoaTn0P
LQwI0N4Ye24b09gg/m7Ii2HlobkaW7zzNB0PrYXFHzoYIE5eaBCbFaJaUZaqlpaE2nK3kS1xTYQc
xysBAtQgihGmQoISgbcG7RlUUuJ/wevYdzTizhZIQnzNMsB09mV7EgeXuAFAvYdNfOaPd+3vZpnO
frjuOzX7pqCX48+3UznV2emIHJq4InaRLy/9T60qdoddqKcjh9wyH02YOxAIX2hpsU/eyb2D+/rx
6FH5HYJPPevmS4vBBX+KY3H3D1nrOr2TJZoA+LQZs1/J6eUz2RjXn8M8WnmPlZD4Y8WnolWq4s4+
VR/z+iu4HwQXDeNCmSQ4obMM6VPGQYYINR4yK1oVnzzHEClfUY6k4RUhcuTF1EVV4gbPwW9Rl2jy
Ohpk+luQret6quyfczMl3lFGxjGDcwJFJDk0wliriVVbsvzIl1Y2PSaow2SUG3/ieQDH/fc8RCyE
4/eONMpdTvwjZA0uGv9dkKbSsMQBvpKNjo31x6qXnG4+l3R27UVPwlr4pRTNTl+/4ynkthUzL5Nj
SqF7+AQ9Vq8qhVMv9+9RwVP4S494wNENhLaXPBlXpS0RuOKCNyh9WSp8ylO0dDk0bT4lIC4/USJA
tVYYACGKCLfN2Eyvk4852mN13LZKfdzxFwQd4slyJlkLfV7C9es7joaJDpcgmo91L7/P6e73PMVY
5fsfora8ev7jKr1rd4mqCFBVhewNMsEWzEuZGCd/1J5YNAXn57Eyt+sVpx3BnhU8LUZDh6z10sYE
gxZ+oaPQBChsQAvwEkK1kQMLVrOTXU0mK4U32qV3R22Q4aELQ3VL48Zi4ntUmdB8ks9mcPF0fU+g
bZ8+nOUBEH58Q4K0aPg2IXLJHKNYfU0MVFwNCtV78V66RNp7DXSMc209GfdOzQDlmXbdAmUqtsLl
1zTUu689ywazcMlKlbJu4DWrzYZPtOrKt+edzO/1QxZbUqCMi8S7QoXEWd4aPkahEzo1ZQTKtvC0
bqcn+YlnOdxHzK5b62EoJN+PGe3nfT3XTvQ9oflYV5ZmvJGmKkTiubfVQCV/GCRDDNxpYj00Cqzi
v1oCStvEmRJEBcCR6Hqbbe9l/3LRmVibdqnLFK/f4FqnymVgE+DCHGbgsHUFpns6lJ9hinh6eD5E
hjNvun5DWI6rhmdjnlVJ7d/ICaUOx02ThPskbFXEpTi0ED0pwvv67/gSyplBe1HnmPIuId4ORK7k
BHXEPOJ12wl6HZpRPr/UvdY9VxNgbS3gqeflYQZHRqWfJ0q5mtdK3N/HSPeGq8wKHYoHvHMzfVWG
8iAgrextfe/4WVl2QDeB/ohYM/mR5pfTOQxRVwYbRgPTmWPP1Bf5UpZ7lwEqtLkG65pb+PfVFDEB
PgYQq0n/uEx/kOlptOoCOyY5k7D6677v6HqDNW4znCcf+GquOSqcH2LFU4bLwNsmE76OlzjNQtf4
sI7C5fbVEhAGKJ3a5w9o9uTw267V33f2HW7NVbYFepEQOJo1nhAoiXeB8fm30K6ePOZFpto8sje1
1YO3nnPw20W4jPiTn2NRML6EI6JrcgX8yiEIjU7dJ29NCMRhJCyrioOP52UEhQAED8WASzc1y0/O
+kxKVnaE4rm3umYrVjZ23KmbH6Z02/ubrspylB9KCATzexuOc/3gtWZGb2j56iPJDlSPIVXUNXdQ
vWvMn6WU11MJGhEAFJBb8V5cdMKOCztDjyx0aF61cVsG6r2lSLI+SUZyGvC9WO9lL5qvKyn8Yw3A
HI+8j0B5/yTLbW0JediqJr/7a6WvOrePhfbUvbRt7VuF9muabZ5r+8zb5QoRqua7q0c93/2bnKYd
n2vH2uPmSudesiJKHie4DXCVe9dePemvave/fNzSqpYdJhuI/INrP/fvNA8trz7AS7jZkxDdq+Nl
+SI3W5WBh9LW/CQBE7MVbR/T12chDy0ZE3Eob7pZTXpYs7zH1V8L+/iLR3MFHyHmu0NQVDeVoJzt
07sLrcpmvuvh0Lrraq3JNAXH9GQei+RNtr8aoBZyfuvIoeLX0pPHwD/oorC99ucmJFigswCFhaue
H4KiZBV7HLBBgDlR6lKlA2Nu78L7NbSbk9CZdRvSFJ1qchCx/vIogdY0EPq7UGLcKbau9bAgltf6
orttW0HXeeMy80ZAFBtg8fwA1jkBtm3h9JHRUXKRdg9989BQ3d/Lc87QaDT2EnRk5rTTp2q6bJ5z
GD1mroaHx8mSch9WYGW7Kgd8RC1XCzd+V8LlkqAyNWZmxlUagkZF2hYtuHIHrGWUnwQYDRNPruMS
haRCubT8kkrJoxVIksdbLzHgC40pOMvitoLoXiO+sPizRMLotY+WhvTxBwVUgzWeLh7MW19UFGhS
D70MppIIy99y7hvSnaVpQMmHrJwDVzaYkDGt4p0klO5/tHhSrM3OodET+w3QcjBjCxQ7DjDP5b+Q
rlra9tMr2GPJV/+d5BOga4M8gxsKpAHP2M/oEngVCxhFHsmpxg6poJ/Bb+NZOpxgqhSojfyi97IJ
tpU1zyQUDV0ZOUAj/ZUE16VLjfSqwXhRXyCv8B1hAwZmlJyOJ0/hDUgBYjsMYh/34bMew2JnCHcO
mS9qXZVbTi+OUzKZn+tr5FQSUFwIpHp4ce9xGCjDQgSVkksj5Yyh6+7UlK1Iw0SGZXnfvh8oMorz
KYPt/26ulepovPxXqt2M3CqU0LWbr1sTAgyOt6diRRlRPNhZr7XfB3JHKVcYMLIOrLnlDywgOpcu
Yeuy1PIB0H9Ps6TWoqeDaaNzQ2eplf9aoVW/+nmBOUR4NrHfyOftc//WXXee46bmTBgMobMh8FPe
w3u4ZknrED5ru+qj68xbKHXmXMR0UzVPm1mg2KkXGlFfhVy0/GF+EoawoG0xllg2Diw7R/svmu4X
E1K8IuxMoPeqmx2G9ACKVsN1PjTn5Xh9N8h1XHWhNwDciveyvhPoQvo6dLD/RTXJEADPOsyD5vW+
v1EJdfEtv9iLo+kbuzmTs/h8rt8Lvz7I9+lZjX3SyBswfQkSjzsJDkFGrPKA7sKuYk19mNC4oYdf
YxgEZkEqCAmUOgsh9+05vIdWalLxp1v0UBn9de9H+QGIcIHbKy1B8L9qvsOpQAbPSHUhAcp10q18
6/c3wJJEqlW1IwQgpF6vfgYHxhjbP1LZ4sOdbSwxL9vxiqIJBXkbECsuFz0p/TYzwl1fiviajuoO
nXTaT//9ZIC/qbez4FIwqfQtQ+T7jLA4UYmhZLXdyLi7Zli5AXRUaDtOtHokHKH9es6B9rmlNk0z
EGgDUydfpqgfwuhXIP+qdbOqj3WZlxhMyucW1kXQ+78BB5NmoQfjGGFJGlxMNJ6lbZXNkKQYecex
4OBAFk11Ckhzc9/TxLQ2hzc3OqyYW9dcMc3C0O1IbappF93RqN5kV/a+6s05dkNamwF/ObRe//hC
NxgHKl5BYlUelFZpoUYIgEy2EVkLbSov7gE/LDZBfIpbZNB6pn1HdtN9gt+cmtCH5XcsSm3K5xLq
md7nrVKQa+lQ1HGA2/FP4o1qIAiNExXimma2m2rf+BQMTPVMrfQoHxGVVglcF1BHIhcjZZ9BwbEl
Rfg9slip5bWwhvdT8ahZR5x/LeVkGezyIDm9/TBWP6tDCwyFinedWOq7cWSECQGfX7G+Uu+5b3nl
61b6ISMM6P/tVtoMUlTr8+pjVXkO8cPXGCMDDxW+c9+U1qgW+lKGghgdrdd0NojScMY3iMyC9JQs
12VdB+7Bohu2lsQvtqqDC5OlheXvkggPMGclcrx3obN9hEZWnRmQwb1/KbVnyguPyGuE7O/CevoV
yTa9x5WNrlxWXhzz2TyM/nEvxvblsLD9YlzRIe6LwhAf59O9OKY0yZeW/YUGKRAIqaOT55tR+g91
xflGSvDBRj70Zl2P30zzLu2SiCELGdiquQ94vL7DanAYOGTbi+bDaYZtI8noJk2h1iyTwLZVNx2D
bRDm+xhhgzR2buxtM3Cs+LaBY5JvhebR+lIftzwoMcf9qQdhwF4n5FaRrxRzoa19Amwu2y66fkcu
ja3jRo3TlXMQJUThXUubpsx60Qy4ptIdSHvBb+9DDC4zaE/bJSlERiaNrat86+w0JSJfFxcjIN6G
L3rDXc3ci7/3yYHErCx/XytYhqrb2a4777v9c7Gj6WpRsozcEa+sVtnMLADdTb3Henyio9ZOb79W
zUJng3SkNdOGySKJerbLsQjXH14UbgQTh/CKuEWFaDO4n4v59YcqKzDHrOgucppLLQ6Bde8mS4QG
ZhXa0x+3AtP1fKlnyQTHCgDlgmAWYLTkRHErx1Z6yPaHf6Cov/z3VfyJ6DXcjZJDVRu8U7vooLTr
wyfC/ZEhLUJjaV/ey03cYtoLHReJkApBBfSY6bA0HFjL6Nw2AUAfxMNJ7sdmgY6eAbYIOjF31iL1
RSxMf1rN1sFl4BRUYgT8c0BMpcgaYyhPQhfG8ReanYUOS9MJAHUbNh+Se4X24imxJqazIw4hcyXe
+oOQoEiLmaM1zRzDNL5E+XqsbAZ7n/0SUoCjqwEn1UpZFV9WBhRVtZ0pqhCVj0/qKuXrKvz+K1ad
+xq8a/qLWdJgKJ8rJ2WsqSuxzPTcLy0HeYwbg+L37+n5luPB2pOMxDp+3+eTcriAUPd4orQbaNNd
N2YpyW3LRrNZrVRINPwrzryBzpbnjsojg7aNhnleTZ7r3ie5j3xd2U34fdpQgyN9N1yglhaGpYBo
aEni62Ci2cGoVeMotW/kd+9Wrxu47Fdtko6Hc/Nq2Hvq0UPkaUGu4+HwCnhP94njJqxVz3LUhBPj
744d7tW/kt3hsbtXkTfEfJXFLsNc/+3whKuAefo8hC/JsmPJHVU9W50yfzbO10gVsN127YndyOQu
4eO/jta67zKsZOU0MgdIAVL2HyTtGT5Rcds3t+kwexwaXu02k0QXFlVYgTWWnSgf2PeHsViqvrvL
hkobqgKtnlsx3ybZKafmGo7XaFzFQNDeQd/aqSipkvaUXmkdndu/WJfhD+Rp9Cim8eeJG5AdFK6x
jh6B6N6SE+uHjLtmaUfznvkiIpEEYVleNVe4qtEmunTy3Wz3xXL61nmW7qVM+3Yuqduy3UKV7VrT
8lq+7E4lYh/JKQx9VcsoLUNb/I78TimSa5+xuEunAD6Fghe56az9gCgwA58ssxUNaVW7+rwLyUOu
LufVp8Tsm58t4BIjZ9EodFgDYLigFobD2naO/cg3SouOMZmtE4T4Civ8S+KKSWh9oSYpe1Rgktt+
XO5JnmXgxIK66fPvXxVxkxOGWSsXBRb5onMuaZrYG9napbPalRd7km3DVMuFakEY2mEhmkn4Jlu+
hKE08j+EBiVTeoJ/ZR4HfiCPpO6qoXGtQRsa3OoWWov+UrxOfZ28OH1Va17nj9R0AoRMRBcjcMhX
Bu0Wqok2DWv3RJKiW46XHQvT//JFs9Ta2lG6og7GdN0bOzYUp7ce+UXgbF3pDF7daQ43T8uhniYy
WDcyzbV5mzywVfb6W+VYvLaVUPLpFSlb+GuxWu7zgaTmfm3bWwf54IZ90N9r0ep4crYP7d/wXISu
WJOwpaos2VRXLYWT6zqur0rIWCPNiUTz3qdkyL7MhZTsoAPVt9VrL1fd8Gu/aiOMCW3QPh/MUhHQ
+sbpyfO/r7dioKEz5v2dY84gzJWS+KR+h5f4Ayt3V1tsKq73XSE62FXSvU3l0FxVYg3BK188164l
rEHZ02GQL/lb8fy57i3r2mifoY9qIKjKRW8Fzyw/jNdfnbyt1TtP7sN7fdxbVD5PUdzKmp/fomfx
WclxEYJKXv2z0/g9LNtH+fxpXpWxiG/H1rM0r+d/M+jCfKxw3JqXn1374iKLiv0X4d2I04eJlYSE
rSujUcy5b8OmN9PkbFNe2G7ebhO5vDmI2SxkX14ww2vjWsoPgmCDbIh5x76V78qe27l2nlWXhgng
1+mXjeKjBSusa2k8y7X3SGpfl2mCC9JCWySTitYTLbiw+DEC2ZyVDA5pnH+9eI++oJgJGQSBf1Of
bK5gB0k1zUaN1r3k51IDT2+sGOtLAl2zU7Stnnvz3oN1XOjM6Z0W+oW20eBRtlRgAhwuEo5dfGWq
I5Oy8rwdGr39wOQAogahZ9oRaM1fSw/mSJ6fcuI+KNLfRAcJN5iqQ/gY2LDQ4eZephLpf1NmdK7o
k+K717JXCuX87NoMbP7kO2+BTvJSvn2kf4FF8KeS7xTg3XFvKe6Ht145YZ6tSxTOHamL7Bi3Igof
lojMxwlVpv3t67Ye37sv0zAbaS2MSA+j4NdSHxe7M+TuXXw1ceIgCqfewqkVQHMTwTbdB0WIxYgS
MJgPC20nhvgJSpWOn370oCuMYf4ZwesGrGaB/4WfHeZiMyHYt+KsEunGpttWwSAEPoVtzHVCDQbH
vbkk22m86KyrOdYYZqEanGnkFnOLKNYfd/mYWKdPFs1aDEsM+4/lq/REPlwW571ta/GRIihT6SAM
mfX7u7lwqAru/n54RbsP75GxlOruxh3XFCvh8h7/d82WU3iB3h+t9ufcW9wt8+yvN9pti8cXKWnJ
5dj9FILP4tu1t8yVd52cZ6iDp9dmrmpAeaVQ1VA3LODyE7NaTMZGmVUEG30QjGnynO4o2oqx6Y1T
Rj2/r3BEJ95qnZsXlX3tYVTBq5xqH0vzlnnsj4YJmN34wNy7UyWYsHSfJnjfK+vM274lHATLKI6X
0YJK6AFhzLSTv7F+umvjVB+L+ri26MTz6qf9bx5Y81OgCuuOO8sZf5M7zWIrqUlhxgL3DRMVa1cc
EqlJOSsbDa4Y59krW9n0513FAiukXfs4gjO1Y8M0il7D0tx0UrxYT9FOxOntOg/8nA9X3Zxx5NdC
xYMrfIVP/5S4Vi44HRkRyLxVC957QodM3pIE8ra7vsUmtw7Hy3Z6cMIwSkar7xiJJivsztGp1Gch
QyJt7JsURrLF/Jxks3huxWnSOunPVbyc/LdQn0XM0t1xgMereOxNsp/3f1tAbdHVf5XZzqwx/g3A
0htc8rYuhyXxsfg5YBv/Jt2mj1NnSzyjsTlkiAJFac9nj55O9BS/N0xz6aAIG+/eglGxroRKbT47
0lWYvZRSL/qOWRvxcLh+T8+PMq9T4eU5PX8lWpt6OhVdbSDJ42Q+cCsGi2Rp1c9JBO/Fy3DZfYoN
ONrgwIFPkP/ndmU/b53V9PW+rZnzUZ6XyuvaA8pZ2ZQLNIft7b266BeW5btBmobudXdHh4Tk42Ou
nyZR+E7drPJb5zgqKEZX5TsmiZcnU55d+jlgKEUQp8p8g69P/dpMTRbRq7of3UeusVVWe64rj+rc
M2S7KBt7h7pPmPHWsrD/fmj7POnZrZPe1uL/FjjOcROxGoef/fxt830O54d1ms3WV8acRfsXRm7p
2HKQ5qb7VpKdQmPfS5DrfQgorUw9MUkNfbwcuGJppXqnTeRwGx277EfSn9funq/P3Jj7j6QuSmVb
aMRnY7XNYJkrcpp6XIr30a2/rS34WfLIh1grfPVHK0/MKmQmhjso9uvKRrdo/v4gQhqrkIv7wSYM
UlHywJINscNBjBZ9IsWOtfSRP1Y5HQanPlFBevZn2tdQag2znQKFxKOW7+usnhisd0m4ijn8Qm35
XqHHbw2Pd5prYnhhy01jTTUdIeu/NVEHwRx4EijtbckKCfx8KES0qhnPbIaOmda8tGw+WdOc3o7v
jGUbxnRTW26KaM6P3+WlBD/HGiMcTldTZg1Zy9+sYJxoqx+zX+fJyvjO5L5418vsmX9aZQWJupIq
b9pLM6SHL6AZmHMYG9fno+vg2tyrXT4ei8Z9FB+w0LGe9NP1sDs7x9DsoRhC9OVEsauuPgG3y4+H
tuyfFVv+Q79KZaIiU7J2PlLV2/utsfrIVua9cIgvisbjtZLvhq/0c6NzNG9wei1KZKNrbf+7jTs2
M53cT8IAXg2At3Q3lsXkqi792FrBWDopwwB4wAll2Qkl9X6lsFaLqCeuCWPVQiF0mCEEPIfqudP8
XY0aIBNFBXYqwGVRU3xvBoVIoQXdAROjmCvbljDB4VwFoCTMaa7mU5WNm2b4hQQT30L5GTIsFuTT
cTOTLq15gnNv/kwkopsutifs/+hFIf/2bn90+54W4uYrP7gU3p7dbHP+7yGcz7dvp5/05+ld6sCU
g2k0KqXjwwkX3abPbrJ70Wz/eDA9KDQWA4hGc95zJJ0/V51969JJDnL79/SDG9fbilNC4i07Kwwf
+bf77DlwLp7aF1Bin9hc5Uh7O3wNBc7C++E7OcgErTTvtT2DJtPAhRHllywtPCtPq9xhYlSb1wWh
niP7zhu6Kk4l+TiHiF7mikNzN9p2V8eQULNTuqybq2Mlj4zVue3eueAdbmXbRYpU3e+LWZfiJuNh
fys3LJo66y19go2Gx+DevHXGxkt0HlH68967PnyB1CEqDLddKuvaGBaPRw0UHyyK2+puURGnbx+C
7OljvfRa72P+AIviTkPiXIo/S5kC91ijUqI1SDxTXn18PTjY5pn6Rh7ya1s9SVuAJTfaCRP8SyV3
VVC0l5+59ol+36imt/vv9fmWk++t5AOnt9UiSi6KBeCl2U9ebRF5tYv0T3lnoMQiOrMxzrwtzNPa
RpdrMcmubdU4z5v/lSpriZuK8DaI+51NGcl/cy2mn8X9b3o5TLTTm4oVviVqNpDwN92d82ehL1qW
5LKy4HhoYViYCz2w/ISY3z7sj+tE+5lPI9tfZbp8EoTc7/4nZRRRhDr+fD/15stSLsWm+Y9BBttf
N3gvbeqEIL6PATFfp1Ly44F+lftIXTrPRD1LzUkt+yFrifIaIwOOibyI7lj8b3ukgDvd7paiPx0r
07ueG2GWcihzgtxP+wh/cfW7U21vPxY9JgD4RZve8sPhxHR6Tb+7KYduRIvIP9s+faJNbX+OOGBE
EssPJtuIQbtP1BPJ73/tFeifrYY/5zNMwAKnQQx8N+7ho3lrzYwlJvlmAAvYjfQkjEl+7ngCBXlJ
0EXoxP85HR1G0mp4AVZJG/yY+paZuoL50O/ZDJaQHjK3f4evZJNV4Va5f0h0JAHHz7HRpn3p44UJ
iHFClXmytv40hO9thFPcyBQqj3eHYOtsK6Y/0//Gn8eaCxd7u8NXZlT0QRzBNWO2ai+KjBlKucZ8
soHfvN2+C40EK4G5nsCNk2VrMYC2uK3J+q37bMzjrUJtVSLjrHICaS3JxTdVIij9td5JOyfMyFh3
Xv+CH5MeF6ndnV8vokUtPkocqxsqEqh3kq4YVFrMOSYtbxOtM8UTG6mzY6a64vw0XTrdRttE5WrP
tOl5PjIKhAzigmNOKlhNN+PdtOfJKEfpbu5EUEKkAhcGXwx241o93fX651oopXzr0r51e1909gFe
v0xP0/SoQH57ZcxsdkdxQSLe3TkfB1mlSq4E3raof2J1VFMMvqIt6I3mz1KB7QyUaLocJlsFumMA
S40/ZOUZpRuYD6ioyAYX6K/hV7wVEGt/Yj+BeJIrQfrZiqoMV4vS4xQ1x10bKhbCRzlM4vh1TVSW
d1l0pv36ylfmrWTXwxfN9+s92n+q515C59e9JIt2Hmd/87/Hs9STkeVpuWiCtpLv+6/CiAWCoKqZ
pWkS139a9ZY/RkDNTbRrmL91QDxKt1nGNrdfl5znGKgTFXq7OlfwuWOqKTm8f9t6wS+3l+rFD45Q
BO0qEzH+cB4lH+I3ne3vfs1/6QYXgXVjrb2SMFFJ7zT4Diw/sEKT7Vc3WM3x953+Z3ed/YB0+Gz6
s7veqVcIA7rWH0ZSLP4mjiDJfm4SVSQgh2ljfsH3YkHlgpErGViyq++/VlwIg6zKLKEuFEEvntVQ
2sBcNFzACtqzpsm5Dmc/vvSV1TqhvUBkO09XY/nGsS11wU/2Z5BhYF/cXRvwD8MXUyUfVfpZErY7
AuWS647PaR6YDAjnUA9Tv1jv2An1YquxqzPhz1/pj0520FHuH71W/QcHr9x7brD5dXUyujUsKHZq
9MpO4bfvbBuhP/iqBi/+XtA8mr0YLhWB2GVdW8GZ/lzwc9rNNiE1ZSXXZFDOFXlj8Br7HhzF9aPP
tk6beacRvYhQs7+ScCgax7fs1+nz8ltougOx7u2X47ebmlHU/Ty1NlpLSPKquGwe6ib0sePbVpLv
mU1p3zB94qLuwu96hfMQKwBPzUehYcPNEhB2JXMi/ti9SWswWTMX6hw4JrDo0iGcWBTOlxlcVRck
Z4c6vQ5kqseSJoOWwXjTfE6QCHHn+3fkj+dHEo/T3EilTbqIRW4e9aOJX0HiHpi5BTzGeyO2jR6l
kz4z/TDBjeE1t0B8XOPaFd6OtzfzGJKGVhjMZHpuEP7/I3DrHXww6BgI7oVEcO5Q9tSlXQh09MR/
nAwf0+fT0DrtdSiPCDJ2su7pR4JtH/AiJ2/TaUclh9WZDJ9wKm3fsmaAUEao0M0JjbSpH4YnYYUo
j4eoYQ52s7vvYQT7ut0HMuuROK7UGaEftx4KldlBon8txruvdgI1DZ+mQCo/eHzfu85AW337G0dJ
ss3bKPGOwkWinlnWk60DI8svnNObBIZJGBcVwlspwjB2rryujBglDQYovon9TynzvHQ/lW9fAoeO
4hOaQbVH33ivP/Vfv+IYu5myE8XhtzkiB9ZfFpcD9l4/c8ZQNIxL7PfGTenKKZyQUg1/D6/ATCnz
dYdcFbgcPFve8TG9q9azRgRkzCVmBoYsGy2kIyYAmm+BFIEqlS5dTtX8oNCe//M7x52paCRhZRnF
9jGKp8v7w3QhzcQzgJbCqwtov8UH8gSHK87s9LDZdDlzfav7m8zkbn2mimeW/mocXMOtLAQGW4ay
pbPR5mv9+0pImIr++x9Ld7aUyJaFAfiJiAAymW6RGUFEkYM3RCEW8wzJ8PT9baqjbY+lZObOPazx
X/9auhUcc74SbT9zGBiwy/+3oCa+73vhpWyHJhIldsPDpppn+Z5n1dMYjV/1ssEkly4N8+9CuUzn
2dch959Hbo+N1d/bqpb9PhFzSPz/K8HDHCpapqXOL1bv4njeywe+xqaZPr7OM5Xdoul7ivE2q5yy
b0R8QQnRDXdyOWGBzGvRNFGZunzJTMVCP/cpCL5ygkVceCTfXceVFYJ6ZYfDC9w8cttS5cbixk+r
xe1oiUdjq4lIOfkRm4xWvOqPrcCZNgtv+3Ert/vc/TXs8Ibj6jKu7jYwxtX9z7hUPShvmVVuh0pG
WwBpLY0LqOOoujZkClHTA8ZENf4+30IkPfNxlREslTdgm98+eKju/2N8FgfJz+Ir/h6nP9P3RvJT
WHwXDhUP2v+3YI6bksJLlIHAbqUODXQkqZrZsWVXYDLsIFvxXt6e6/sfdgCDwNps0RR8OxcrQcXR
OQqmZiaq3EZgJkIEl9pttBiuU7Z64zZKDo0NB0l5sZG/Gtpq+Pjwx0XhMzcFedhv+ueteTXV2/+8
47WgZ2mllK6ct+je8euWD8d+viSLWQv3e0u2tbGH+Muldkm/bAoMy5eNemQBGbU7INJdPe+wAOk+
/Z1EvfSuOpM8qGb7cZqJ0Nwj+QfXOJWtSfi+q8JDW7bZXvc0PzTz6sxeRS97JbW2s3J7vbTTwNZh
3uQRqzsQa7kFFs6wAFpeqBUXAUP3+CA7drnWXoJRclGsBuvQvqwr7WZeE3zdGC2lrDr/26/Hv1vu
FvDGw23YjwC5XuGI4Vj+Gv0y+qcsYlNbPtzKBcboNZfYS/OfhEy2n4z84yLMuqv+21+qc/iY2+2L
x9h2J8gKkxCVjdT1bJo5ligBAnEJolNdQtee9jkIE5BRdE4CYrkwoBVin5Mp2O2rtnL+0H5+DsBh
/CfUnpizwqWamVoqiAcDjKbbja473348j5LRYkKSRrzqRhqsFXRH7wBgF/z1Au6XplszIVeTNQSV
+Na8Zgz39MCrZzfN2a511gSwbFCH8QsQxXk0zV1bmZGjFkUE5Kf8f5qsNnPVx0f2+/EBleV3Rpft
lBbB1bF8njrOvmW2Ne++/k9Z6mvMApkc4nq2M5tsz4BoTq5QPm1Kpcw7US/VDi/o0qYl302Oy3rh
dfwnMz1bzrNYOepQ5NRYQHSL5eVXV5rQXjrF7jjbnD93Q2Gam07v5Im3ELqTXQ2Lz053h4MQ7AiU
R6nUzcNZyCFQU11EjUqUe1mgKrj6cgzFiBUvvFwmsLpRj02+ly2YmDK73HuZmZSUgxLZIZCn1y3o
eV71ZWov85olD3Ub63eZx0rcp8h6mTN61tW97/1NTSrSYFjnAyUVzSWCbdZ8qmyZE7yq/dyUUnUS
JEnSAqJgJajnSlMZaNltcw6QdIwrV8luwX/wlm0jQxHvYGm2iSLxCm8k0zNeALlCbzWGX1SLTLOx
t54iEQU/FAym+U353RkyzVbRv+cDL+0RYaiY+qfmrZCqh10r5Spg6JWyH/4SxoYR+5kWl4F3ERum
xNoFmQqPSFdN0mnI9YDLYEqIzKCEUBAh8S0vlJruJh5tzDjAlu15HkS5mhotWzN8HZleNN0APEy2
5NKuZe/ZbQd/F7uRT7f0vjKjk/bHKFCBYYOhARCkqpYVtu7kRptxxZd22mYTwnpi/JnprlRxKEJd
rdv0aYkFVKiVH4JwRRA8FtsU4gtPNXYZ9Uph/v3GgMX6ekusjPd6wPfBK7D6D3X8la1kRBSYlNIU
jsG7Q7eAWsvz61o/4OZCIKSPbZUhdlZYJpsN/aQgm2zKBhxFf+eBN+ofzGXyaV6tl8tnj0q0rEZc
CHm3G7/uPdYMhqfpPUwZCdGZD5QgnnVVIPryrVvcuxZC3rQLFHkz1yFeduFHC5mBAKgdUjEmrtPw
zWTe9G2HV+htBSBmHzBB8AcFWKBM88bnLNCllVNjxVe41A6HepKpWasseTlrGeJ+BzZTYQJ6Abfb
AbLD1Nd44onzAXjwqOSkKyQYog9hOEdJqEPcT8hNmZ5d8cTzFEEn0L+QSLotYM54TGYgCLcW8BBC
e+uteHEb7n/NVI9IG5eVwjTqhSR5vmsQ913rmFT9GS0Ql9FN5r/n6GM9CJazDbIT8q0aEjDX+fht
AmyNQuHVqO3OLGkc4FzP7uGPRMG4lyj+fxdVlr+HiWMPvGGkp3Xnkm9Fjues5UPhvopBZlJEqT4w
h2rz87Kbzv6ZaUPhNCSYNAW+97PfaIbQm5OCSWEP5TD7yB2/00t9Uc5v1+yfJNVIXd8LmDx2fwri
zWmS/izsBXa1S3qLndadreOsYRMbdzbVPl8bkBSlWevmrUQxsars80KP3KgCqqtS0kmWX+P5aBMN
1rlhIelsLiLvCDO/VpfeYRjgMos33UD3Sce2iQ/19KG+yXW2Us7FmrknPzandkVYSilpl1hMRplp
nK46OLTp7dz5erzd+0EdTYg9sl6ZKWm9gIl8iXqLonJ7EIXpgjEx/l39PbXYbCpdSg249inIJTwl
/QFg011NFPv676Pn3qVPK2hvrSaFVwiuRtSzM4+yn0gkt80HBUz4UbfEnDCu7ZxUsxq2fKRe9xkg
TTnKvqRrcJ9OWZEQ5ukT6leawvnE/W2mlvokGZxgOwEYtC824xTyV06HodPt53Ncse8cCc8ojPxi
Bo8QMj1hk5CnNrO7mzPQIqZ5P+4vkyrR6YandkqcLQSb7W9QQrLO0XVqjNW4HfoAjUQxhdjTHmek
Jl9ppBIiSKgIKHpLqdyMYy0/oYON8nbi9xYHcJJ7AsHlAxDJ9ICfw296ZPo6jfsOooi277tDKINx
KbF6sJgallYuj4pdCy+USTXs4EdM4GvbS9zkglncipbtzM5q8dQQWUi9DBxEHy9pI0SSZqpC7YXA
JhlQSWMgD0ns2c/xW02P2pNSDZAgY+HzaC5LCzxaFqEGs/Ee4CLp9iUD/ke8Z3qLSW5amHrLYj/1
6YV0xmgXJ1GouVCwWIE9FvtTiwPvw5ecNxBuSWvn+xY5yKdRME+ahVDXnfp07rYd3mHcfijqbd2F
G+r/LCZqM9ejAazbaWhWo95Vk4dJHt0h65aFOe5mRu5ijUiION8CytqHGlkjCtABtcOYEvicqusD
+ouiCuDiTOFVPaBOXp2AtALTgT1R8KKKV3GBBITCWpHB6vx9/Z0fZn5JmV1dOWTgJwjUOpmvAGFG
/pXnAEo4/klnK6hx0QcptDv38dVchbMry66ydFWjnFfhIF67JH0AjKPN5hR9HrMteUW0fH9nUxg6
fJCxYwNvtQRjmPdKirqLCqEynbu6l2WjUGGy07C1AqxmYMocd4QDAWvx/BUY0P5bzXZTiUxy9Hb4
C4jRjTtMv2JN7fKbwF4ofIePKAUYLbWg3FfQaTY69W54I46/Sf0qVRIgO0WWCIUNmt0L9JQMpBb3
ZPcs5M8ZFRh8IBDbHV50I5AXfoBASQ3NXx4QB4JUrYN6ZLXpHjZiOPHkFcddqvkVnFPuDSQDRuRa
X/rE40cEkYtZaBY7wAMCuJV1W4IpQLhRLUJFKKN5L/pfrMYuoXa7y1cOaty5/ZQgCHRmWfc2jVzD
w0REBSYrhca4JRa4nEIr9w7AIhspCK+gDA+YpnWtKq1UsQfOAk5zeyXG4DSauTfA4ve1CQ/WAPQU
czvTXL5ehUlXjQsQ1XupaW6c0mIny80WkO8lzWJRTvrUv9ZhEPJ/45fSzxLOC2UW8DakjeILeH0V
uyA3Ag73q4R28woFAZ89CsKGGiVaguSR3kRwLy8+uOxaDpjfAQvuO2m8dq8EpsRa79TKfnMsZkNG
46m1GHI4biMchvZC3N9Atac+QxQ96jFZtoQBQ4Eq3ATJd969Smx+LiYx77l8mLAuN0DZqU/K7jYS
5h4WRJLDWR9X/4oJxV0202FCNBufzwj/5LEOgEYGjGyI6e8ql+eAHR0laPCHAdaM2CSoCRJ7g0Lm
SR5RMqfzzu5eyXajz/AXCiEIZFRUi8mssuc/7tq2NXw+Qp589Yu7En1CjFlDbAhYKkHyCH2mAbQb
6K5qrH0GRLvQm78rkcIbKZqGupZJ2ww7Fx6zNu8s1u+5HgNi014NKT7C+Z+CORXeGbGlSjQKopy+
Z1VO8pQMwc2GV/T+qFCmhjOgH8hq0kPctFSBDR+G168StIggdtrHEN/mkSrLX2q2DZNwhnRWNDsj
/1fsE1erXGepi7PS4zLwqjOK0phnyGBjOdxB8ID0+utOPkESIRHR54fIkIwogt3xg7g2raeh/+6X
X+i+e4ZHgBVDXXmBldiEPDoEWKkppfJgZ11oWMSpp8SWQmMsJxIe0AUj7sogQ7/uqz5gWRkGY3mM
cTUVlHRQbixiOqk42g3R1j6tJd8v8RvryvDtUYrDaOyHEiHTY7Kx54hedpzhi+2B0W/oU3z7+ii6
8wwwIkxfEMQmMgXg84w/q10LRpz7PsvkCwEdzUIVkQZX14Ag0/ay7ts7TeadYt+QTT1tZ9o9ZaYJ
FdoDYeZwf5WJrXH1grjDLNNpBljK1JYDNl5vfv10kFx+mdAg9HyUNFgO/zyW+/D4pHKYfayCX8HY
GVdYCzT+ZQLmm6LPAyr7wxO9DjCv1Q2JLYgL6EL1h7CE1Mmp7aAyCsbn7n3isyfZWTOO5tZisPct
FBuij2V/rgNb92mw2ENihNT9XvKkYhFDvFU0gEWKBAgieBkoT0iHjX5lavLC7jQGSeyKPSBqNfAf
ql9mzVqMmAdmTW0C7L7KgMnpzucyxaUpcwyBboB3F8jyAAXNTpRo+PmxRDhbvjMOTy+XbdNDzdQ2
MHHukCEAzSh4VSGbdEqE56PyXmjaC5meU/RveVELY64jEoLODRvMs1EXXyU6arYthSZfdxqac8my
DlMcaFjHL+5ZpilgEBBmplEdM8uxMJ3Xt4N8tyS9EYJ6lPtCoXPqddNORnS9TdFjp4dd7PEZwfVn
kqlxD/m3KJQt4g7xce4whC/4Qje4M2LDy8py4CpVvctYhcg/10pNRHAexNvqoNYKHj6ugCLwKj3e
XarwGuyFfz5sD+wPJaaIRW5RD+GRaxCnDotsWKkXFldXomWd5x4ko/nfSKEztYSoe7yid/UmPRvz
XZVFLhDMqBooVm0Ou0TQvaBYZzuYdwrTQARlzpTQpBqXdlhaZuz2z2W4hMKWds9WA2Gpqwe3RKfC
4BWGESpcWtQcTJ8KT+WR7l5YfFDYtfnv8lfS+1U4etHdNoutWPungW4zh1raMDj5legF/B+uGwg8
QM334Nuk15XF8ZSDgUhl8aF8fLKZkDg2n0ZVXLZpbAvPMJmCO/K0yXhbC6mgPh+pUWq0/SWITf0i
4Hph6FUnEGMfc65afaZNn8BA6jPAG4nsVUAw9q9BPttLEiHqqkDsumALKj888thRJz77sLNOw+Dx
q2l5JXRKI1YbBWTeP0KviSsHZM4/CoB9S2smOXvEuYqT0sgqPZZfwa0MQw1KCoJ2CN3g2qR6ZAjF
DQD34ABvLFtpWece+W2mGfelKhxw4kFZ6od7moxAQb4NClpkRXsRKoCO9bUmAgivB2edV32vcIp6
tukovHGvMCKa2Gx2Q4jXaJ+hIMwZ3dWCr4CbmGQdLVdtIxdDcXoZnvuAeLF3fdTFMSpCprYfhLWC
q7Lc9c/jr836fVl8JWLY9XHU8B1qFaJm9bHPYXg5/prSrBLeVNscZh/9sFNlXYlWfi4RZB5Ls4Ya
AtBhYCWHTxcQ5QaZWu7WCrJMAYuT5Oaevw/fyTofcLW1NVwVC6FkxOe4GBwQykiwiCKJaT5tE8QI
4OGA2X5v9iZF9jtTPlCxzbyaqxRXqDMMevGwbQodOEPpqGFktrX3TxGeaBSMgl5yAXxS0qCy7QQz
d8ph2DxNTHHWNUJQIq7cevPU/atNJukm/hAF7UQCc4ry16+TGgCJ5y3LtXacC1mg4wh/4hR5Ld//
vUM+972Im+balIR4D8uPMBfE0J5GkcWjUtjVBFWW2Zolnfy72ORQ36JKBuCm7KlBxBErlJf3OsVG
deYwSCzrl+Eu0XuT4Ai6NNS9UX/rSV6vKP9UE757MbGOPcE7X1U9lT0RtAiA/7KezwquqDtCYMjQ
2VfMzfrXJS6kQChUv+DQWG7TYoMprDVTpi83awQ5sZiaglv0YfqtVWbWOCzCGOnWAm1i1r0Z/Uof
wh631tm2M0XRuWuoNNE0L9XY1q21chwLRXl5tp2Xvv9Ey5+TgjJMMxiQyDiualLjS6bYUEOSBKF6
55odFO0hdrzBLcvTdV2koF+qnNqYgQ0JzgvIa1ms0hfPGh+auEtqr3As0Cm0+rPGw2KkVCSsBwQS
s8GSEDYa2PghTF3g3gt8hdYpNWvhmEaFUMiESuPz9d20Wa9i6QlVcRDWVHG4nHK+bvVDOrXW6tNI
Q5Mb5HOxry3OtkgCY3joyqLbP4Ye9PfIBvEvkz6OGlbRs63TfMBQ2v+mMYF8gMCQNIqmVpeuZfDW
RkwHUF+OQbD9ftcHHY1CaysJWGNOzRrre8s6OHdml47Hb/L3Mgw2uci+ibLHhkulhwNvEmzwsDSK
bJ5HJhg7GGqSoIE5/PNr1QKoFpqrcXSZRziDZklg7inb7Kzd0NuIZanBtW1gEJ+2rjXcxA2DFDOc
oSe3rOHcMGxJu6Rjq3FIRq4gho3UGxMldChTJQjyZ6WdN39SavHV+/+MOYHERbgDw8KyhRNse4xc
b5ShgO5eNzzq+FkbGdYaCn3ggCNkFDT5PEyEaQ6Ty0R460jB2UfS7Pug24lN+onREfDpl7ipXFg1
McpsExHMUPS1H4ryzKOAsIe9WQr3FFuSUHmKLeI3bMorU+k6MbqdWqylArSDjalVXbF6HapGHBTi
ChFrZ0mWh65kWMXwpold3Ccl/ZZCaHj2weEOhn41p15Z/ZniOU79e8AviQVB+N1Iu3J6Ihyu8kvx
1UrhftuOCo7BMPAv7geMZifLww2Q6W+TO0/iPlfA0jK71QsiClF9ZzXXv0wBg3TKz2xHhwCOKtVm
I1+GYZ658syDa9nJZ8n5DaPZe5i2fwFYcsfiGsWzjrRu3cJEMrXnLXRG2xycQdjGtthx4EfNlajf
fCvYxgSb2jJawMZ3y2spNKcj16MkUPPQ2cbsrqI7ocpWaS3roT3/3H0dquM/N7y7y/5ND7Dl+zm0
9MQF8Uk1pEufdq4Xs7+UvTpLBJCNobqRi7OrkbR8K3b8fnAehO46VVCDsxOLAW355Syj5hGotqHE
vZNqSoEUXn3eqp5rA/c3A6WkGcw10/vUrRExwf6Cf5gH23enQWD+xSwFcCqTLBwRO8OJ9Ysg3lbV
rdoas8gx98Xs1EvOEZajY6Zkqz4mnWC0LgH2wJBj/Da7LZ+a8kR2xVqITvbyEKa63k2MnJ+hXMhE
X6vL7wCdwwn1cOBfXG+Pk1lOvo2MBKM6G48K+6Bdwv2WVSVYHTuMzLJEQUf+Pz1CoF759U7xiBqI
58EY0WxoMO4bjfcNhoLylVUdE5eDZg+gNx+mJ+pC6Wko3Zsn2DlaZgczgO8YZBZNsXvdzv6uGDC6
OiH/AZ4j55x/IS/l5KHMV481sORg+qTKYZ+F7DwDW4pAUs9UUqihXYNdZemugkqshAmd54UEDIjo
EK6jB0qCGzQbDfCGKkt9q+De6nP+G8pYTW+xvwz2ZtgnHCiWIRccH2jxlbaz86TQRKaZu09Lxq4N
XslTBppwk2EEKQe+pjDSH02xs2Xb3cnvUNjdZE+7b4nlb2h70Qf6Ta2RCk4aM1Pd3F+3yYj2NCdi
S0OPCYrkfT9vQC4zvfzL7ZgUvjyIrHTgg/aJQjnmP2EQSoE93A7NxB9hB/5WHKr5r9sKOdg1k61k
hCnjW6d6+P/eUKjF9s5q0zkPboqUzu3lO2olL+OtTpNc4ZUGI0EWge/hCfMhEMNkf4tsXkI9cphh
d8ztB94CS2RRrstpIoxww6EACERH4QgpMFdzpPI0y68RCmPcfmyfVc3smR71lOr5FO+GMDT14eX5
RbqwxXw9YlUzSs5AoeyoytuoSjZ1Y+mmVfd4xcX8zlnb9S3bceCVzbTxzw7VMI2SUJBSxXJSrO7e
qC0HI0zSr6SRKaQG6QT6nPwip71EKmmKYfIo1IYbDomzCwfHGmxz3fWqbpgkiR3DUqTFnHFSienj
mJuORSjSBCsnyuWS4zKIFguG0gejQ0/ltNj+QbXDRQv6BwMAR3zTZ0xPdrK/Krn3wJmemiJo8YT9
0DGV51+n0mYKVpXcBG5RV7J8qYhswIDZtt6V9GVLMzHhbjx61/Bx7yoebbnOxvAs+SXHLPk/P+0a
N+3H5eqLSeZVneF/R8n3PV7kkIIMwQGbx9sa9m6HUvi/QtL02pu3VM+L+ZuZNuXiGKhTZh8GEiaY
UwbHbZ11IfEIVoC6PoK+QvtdgtOMw8wOz+dbrBirGd5fue/TpXULm0qwxYF3KENLJLROdFstPrXn
DJ0wbSaSljSRLmbzOQMeiC88i66hySVjxoi78B8dC7axi5x/M2a5aErOWhs0+N9VR6XBcWgKuHq7
TAwSiVflGYHhFQfWCbMQpFeILOkL+pT6T0vPRakKYerBFomUQohvmP9kp0eDvYoHGuh6QJY9j7C5
IBGOhNTqM1jXSvd3tdXHfeg6I1NprZvlwBqZfA90LbWBa6o/9uYM1eeEk5ZhKsk7686r24kpMnzM
KPffqshrmhzbmXMVUqqV9S+VkVuqDw0r+7vHYbQfsEie6dXtgGGNJObNEnjkXrWozT44/2IZK/SU
vaN362Eo8Om4z+YKC6zke79CmGXDzzsXgatH3/ZcBrKEoLNDylKrOgNGM7tt8kPJCfoluP1WvhAs
Xd1W9q/OJpMzIAbx/z4PWij1fIK0vTrre7QdGFCpF1wOpHLnJ9uAZqEMyVDR7re0qOuxpzxNi+2A
2hJR6TESrtgZoCIVTxuNAzxL902xuV1JzMMgKr3NhDYf17cUMaPmQw2YkHFUu/TmDqdGBPdXGj+L
egobyzF0ep1VcBV8OI7vs5qwtIKIsKWXyhzDfwPZrXpmzmwvbutTk1YefKs/vh8D9chXhyunW+km
FK2o2WwH1gnTSX3DrqhTpKPVhMqK6lF2G4XgtsJsud1vNeEPNMDJL6614hAbBiM038CdG8K1nCvp
IJlEBIXsVMOcv3u0nh7a9AVCjF2IfAmJjUPLuFNebsbzaTSrOUmJQRA0VBsWc/Gccb/4kp78I28I
nZ9iYUuZrfc7yoAMWqrkPb1vSO8E6zjfpb+VDuBJyvF1nGNlnv/qzUHCp4EQZ+b2WL3fIdolJkIP
4WcTFDXsc41zboP0TrhigWRxsewX4MvuoinNePMNV70PoMdmgkYVDPFSiTLyB7PmfPE723ai+2dq
0Vr8xJvOotg5Zpq4oi4BBb37WUNqFirrbGuWvBxSInFgCsX26lg9J29cwmhfK52+QblNAJG3TTXs
IqHER6ovfjCzs1eF0f02oUlIuCXcp01JiJHkNHb4Or1kxSDsSAZQ5sXbB2l9Rl9PeEkWOodCE/pK
DgTEW/eGDwf1Y3/PmkG2XTtU0S60bqJnSUIhs+I/X1XSvsoHIze5G75bOZr0KQWCAn3WJ1M0Tw1J
lOIjYpjwY3/JHzbj8pc2I6Ed5e3ieUaDtYNdQ8SPUMILUyyfpQxHZNYZdRkqh3GfEYWPO5wjljgu
vMZKEfDbuO8U70O/ye33DoRfYxGy7J+us4Wc1CDt4wZXhcRwnn3f/477QecyC3yik50k/duxDNos
O7FCSaT779UpPi/b1F7wvn2Y3aVy8VBDjI7WWc+xc4c/+mQBYW8Ga5ioEIfrhhTKmGZZ1x071gcX
iY22Qzaz7JyGEphibWWRaALW8fOC/hn0go++30s1k338PmuuW1QxTeJxmuetzLyBYyDtRZ5Kns9I
llpLQtxxCyq3Pj7WA2EizpyeZV+vhPTNiEjiwId0VuIMqSpDxs+D3sotbNowEYdh6TX1WZjKcenN
QFvrRoRImbwfhvzWJjT/sJ8Jyw0qODxPjVMRAFdbjJof0hNEKCyV7cDIkmwtSK9x5ZataURqu94C
T+XqWsPTzyQUET2q2mDP1BMc28gXiowP5RMt1HaXa3hvJC8ZyPeqlmRIOJNudughxUmC09NlqP+O
dTkvBGTtdQsLwhuhsAjnHJUvfrrdmwfh5l3kGn4b/WpvNULs34Guz7/Nere/uFuVJOwlMd8eLSUP
LwmEO2j8bJr8uTc37LjWYgSIrxU4ntY/8M5f148jegMU1iEcaqnMdNzQVaFYzgTqutBENvnWhbFF
1oEA3JDnhzZLiEeBUz6Rr0Z/tfLWZvJr1dPRdjFVQ2CPoRaoxm8jtRmld0h1peS6Nh6/9l+593Pr
WNX19klUr+O8TrMVBHXdHApx5RR/UcsuPl23eB17xmj3334mVap1V2CJPMPHn8jkwe1WxgH9ouBI
+FDMk0thcZ015LITu8NeS+ksr37HpoNQCyk7CTF8RZBKu5pcB+QRBjvm3H2yqHCudfWZk+SOcjx8
eMdiOd5X1Fg8iUy86z4QZC+AFaZbxF/vZ0I5aWl8Mr09kL28XJOX6FZZ61LTxQg4cRtOn2MjnwCd
B10VgXrKFsN0Kw5WJE4qahh27m/Bir/PP9nv3LEav6ffLyC7qDUY318B4NzKIrnIqtBfV7K36vo/
pArS9K3Mun9TxZDkJ+poFvrlgF7muGwAZbVUQf1sDbIx6sa63uiNADErU1AUMFGufenNkt9bun1Q
q3FsLJv5dSV+dEpwP8VJgbaa1683p1xx3Lx63n8m5/p928sVO7vqqdQ+5dCUqPgXpp61cptHCPgc
5vsyP4Tlm0o6x7nYY6Ga1kkdXZx8BwRK6qR84QKf/BY5Iv51BrHIfngVLc7vp35RyD4GlX5JNm+7
xuP4FuWry+Lh5V5qQ7Jfg9Q6/V3dXq9gTC/5+VsS91JMEd0Tq4v0e5RvFjPoB5E4lfprHScyyjc/
bkWZSwh7LwrmCRpbSLdly2FzSwV0YycLMhofNpXClqdH0d71JwEDLsNkjne3cvpeKaC0QGPx7u1L
AA6rjMN1rG1KQ5DfOw6oOQQGhy/uZB98gWVG0Kh5MMfHcePxUbiTDT8HRJ2d7HZazDhY99pyToQX
GooB1KLf1PAxJqlkFCjp970hwmZfo+8CbnaameIr3XopVAAwFAXo/uv2a3epQQxvlv/F62p2XXlc
YLQ3jb04AWS0fx/fbuOonD0Uyrn8IF62rupqVPhl8O5BHBQCwBYIGj56NqSk+0Dhj0UdHuwkTucQ
9ZWHb3HbBdQwoMFs4luSCfGM3NRSqt2IYOfK0nYE69UUSDmXKpcCzu9loaqpsbpc4ILTBa/8l11/
PlfMvan0mxlnSaoSToDPbUOuVp110vAJ2RmAoVOxtkq+/CZ97mWST+CjGfrec7dwaawutWPycYZR
2lUl67xf19M8BxQ34Twn748RXGEP3BVSPfo0aFUDZ+PsYwjblyHfMlOPKL1CJRtkqtQvTEuvsrtG
DoAe38MY0luPKx8uf3MP9R7TTO+y6hTI0/OVcPmEYs5Hzbn2n4cPQR6W93bWyCRNcWXZX1FZxnHI
dMAQM6QzNXC9zVBCcXPuzgH/CgHOWOxvM+2QMeU5B/SugO5M77Smn6GojRLSA8TxXFkQngJu7B+G
HKgH5JwyL+bhLOSION3zgfzcnZEIk78MuR04yFvSWCw/RZ/8JqMG4QH92ss1FdrISk0XmSfwjU89
zOPbvwfctudewUUhIiSPo4a53+GYmAWct4KDa0tJAMiRMwglb2JV49gDc8FqntXlE0IF/Ps2QuO4
DMUZe7n1bEBzzDO1I4zn5f+4U3NsV1j9KKDOqzvR3Fvd01PRs+YwIC0w3eh2FYoHklHAqEfljA5E
CgA8616xMQGKNZnpXedvOzE9uy/9gkLmPCpdwv08we3Vg5em5lQ6fl5OdzeTeF4Dapzk0jWDXw39
XTKqEk1B+2fDZNFeTOzdMA2FgGJM51q7Pd7LCXXSz2Ybp7huqwCESzJ9xt07iJKf1EE1PI7qKI0b
UTPdNzX2+bjPMrLal6GbQab8G85+NpU99Cprcc2+daR03HMljmyCQBEP7XTh03+tyHVeg5h0CzKI
EbibsJ2O2z82Q/5eOdthHP6+vfxYaHJG1CltqKd0D873nQBvCkrxkkvu1eLic500T/F3RLwCq80e
gNh9gZnT7dWTwmlC0aamRkIpwJarwCVuS4K4J2SwvS3VZrPaSLuhebEeW5gYkVJVBE6dgGHSMCbY
M7UETD6VEY6BrPtnhJM/rj+SAP17iOsD/lcsuu0BuOKjUmjCu7xBWxOw8Qg2mgvwYbsuqGNNyKKG
CoG/Xm2zbYYHLKu3W/16GK4Vz5wmMBxBvF6jgG7OiyU4lKcAPhDuS6//E3J6MJ8xtBIiqEYl0vV1
BrAViZVVyCUh6ecL99x2Luir3G+GCA1+qPEA9D0IpOFQXn3dxl8XdmmhxfZinfp6/Mbi+ziLdXsJ
RRMv569ThWWlucemPF1W/6RruXcBk49jfVuNa4fmopl7P2iAcm9bqJdBVuHYVwhbBEzfuom86eWg
/kr5yn/3FrYfvzmVb43LAK9vFe7uUiW3yniYK/jP64Xyprpt8nxuP8JFf9Ku1laiXir/xyutpb+S
2r7kknONg18lUWaZqlmHvlyXV18EgeoRAjGuE7W37YtKmYUwsjjUTkg6xDrS4m7/CMjfEb92hcC7
ug1z+hUsNUt1SRXWCCanitq03v0ddK6++DtvLv4omftaAhFCJ+5ako+oKu7lVfKiaIxYAB5ndK7n
zRyspJRA+6wBovzitjK3/e51GcRQzvOV/YsBIy60U4edar8uboP1fh+WtMRHA69UmN4P5UMF0J/2
ItNn+N5EjhR5fTLwjj/XpFvMNZGq35O/+2t99pcbfn9d7l8VE/CJdtnGPmky2AGHmHTq5V8VQ3xl
1D3B4dpWq2H69LrKVGVQ5CKOJwV8hddFFv6zAi41S5uH7zug9GjzyVR8P+RqapWWEA9RM7d5o2iK
uTYy8KuikktOC74WNsZc1N2npssE/+P+54RMNdvNZT64GNHXbt+6kLtMW0E30buT5gtJ0s5s+idZ
MBztmhfsGthPaZPi7fXGySEDDnVabr/6WurO8U5EpNIBLHFBhID+Wre1GdY3yP7/aIjso2GZI5jE
LRo9IYdtYx9XT5gOU+Qa9VTlCypX0IpaF4j9cBYozYis40f0JWyWC25IPSBy7s3z7WOP0YQdRY+v
ukUtZ5Qc6QR5rC1Keoi8LBC9EYl/PRZ30qk0NJvqExVSXR79/aJ7fUyymU09j981WL+Cs7eksg8l
v7LnuQeujHcopGTVVk90uU5X96/VsFLMQM8DMf83jhcvEfaFA7qe+ekbx9Wi9sjPa4e7Q5iZxFex
v93kcm4iXM5EtdS6rrB6rORJL8trXTLiwFovxeoVeVy4lYUvt31i5Mf/+xo80MRMOmPfohRYv6Sz
zSNv2AB3g2y+pXPKA2/EpjJvF3q7vzhw0vcmzMo44KxWPHM44bc4+iqhpamGzN9DUVIj840tgUM+
Pv0qRYEUy2+ap78XTebuilw/zo+a2lJmV4QuZ3d/Xb/sUyHBfk9+xeN2p/aeAt3fW9zSS4QAYvF5
xtOqzPYHrHn1+Fmn/94Kr6n8a/xgqn+r6bjuUzVPSscNQXB5hPz573H3Z7HuEJ6HSzePCSSXrSlR
YWQQnlHcy+JzurJYC+vJfEEn3z7T85qAhjosJiWR/ODMChkufCRkwnr73Z/SohfvqrCqsmLL8F6f
0aWpZbi45zXzJ5WvHnLfOVzO2bkucNtQ4YfxITCSF7OcOumR+6GlY9F+0TqDm9N3Kw0ySoEBxpou
mCStqPCHj8RCVPQK+y2rks+1tjMCuRbrTxOs2HzUmAOIxsP5TuI0Bx65URSwqDNHj/Ew0xGQvZ/b
GfWgEC6p7evFttvNRytk4ulcRzXZ6fazigYbHj3QwTm1rt5zFFxKSTrGoXkWE+a4n+S6KWgd7VlW
79G1tU+UXbtBlJpr0TNVFZPcPtfGfby9M1BDWBg26KQ3RBpKorIbj5axRFNopNe8HD+EE3bcKWH7
Q0j2X+V1iDiTlC29+8SJm5PqxkVT2Trjdji/5k/Vo87BwK6bVyjHH70aHNPxSdOGgOhQN52e3M6t
3GWkeBmWUm3tUgschcyZ9yOmhmzcmosbvJ8oCJ1zyPif2b6bHJoElYyKzoDRDA38rVwc10/7ZiTB
y1wk8yVLpsqHL3C50kJMvUZp3BqLNiSQMcEaSF0/lC25Uajb7ELkK2HN68ODQhzdNSERp+uYWNJp
tGL1caalGnQzvZ1aucLbddUYI6acxlgI+8efPPfrrmFB2em7a/Oh0GYmPpk5q0CtpJEjDVeEkFIR
HmVrm7ycuPpbmO58/YGIrdDYfhw6NxTJmVqMb0qw+Whtrjq0PLrbo2oMxvPU7My21RWGLFMDXo8F
/4DzvvQnWog2vj4O/5UyARVhs17ib2dKsjP3R8hQpJ2qGX+P/65asTR39ZIeYKmZT5FcK/5Dpwad
V839p1CcRXl8XX0fm9v/Nn+YbmZj/JsnqSXFXq7dzZ/xQevdZuYzin43jZlzpkog/VL8vjAA0Uuy
mhjV1ajroOx+SpQ0xJieyJ6mOE1isfrYjE6q/tZYEl4STX5yL/lB8fLFAD+0MyPqbz//yO4blF86
esVoCQKHi3JWLfycvoM/8feKyaF9badw7wALin5wd4g6g49bmU+MO9m+sMmth5MDx58KnELzuu+l
Pvb13eYl6TAiN8eP25vXe6dCFyzP+4uh42C5lq8aS9fXpaaI+/aLlwAsnS1+qjVh9Cbzn2xeeUFB
2j7bZUAiBl4s3+C1Yy3gajmyZV94RekbXLhVF/LoGg1Q9vtn5m2bfV1nagFwAae1o7vbyl8L6u//
M3GCqg+7OtUoEUDsHPK1oGThjnIvOLL58StZp56Z13CS+T69FWPYqh8aLOH2P3CeH5W+pprx6r2Y
mPJtI0ok0LeNGd6e2fV3Zy/DFEpOMY2yw6vmwNd6fG6p/ZElEsF9S87VxdducvgfSee1rCq2heEn
soqM3kpGzNkbyrDEAAooIDx9f3N3VVefPjvoEmcY4x9/wKgOSJ2I0E4HhmQSUXjxGvy8JQzh41Ng
fElwAqaMuDQlLEBFlDikYOT+OuNGRUySeokz6Cwz+FKt1WtskO7c/Fb12OLsyA+aON1eTEVidT3o
QsIifvYLpfUJRBtItLmQhq47TAQOSLn/zGO3wfFOL876+8JHrRcg8C1KfJZ9z3nNB3uMmbDElPHH
iGpCeHBF2bGNEk/ObBE4AR2Z5714kPBAxibaxjfbBoG3S6aEfEdFiRQBIx6IuufsahL6MDY2kgdp
dJx0wwaHJC7oTT57CQ9ju6uZcqJk4Ha9X5POYqv3U6fWz+msnD4u+om+rTT8HBUIVkzM42ZFHBl0
kQodGtQ4KWSYlvaCfF0i3YU+NNQFabFdPsnWgiySC8UTW70E8dFs0HAyufAYTRxa15YYsvlddzXd
lXfc518V7I3eynlcVGzPurN0TAphv9eLCCKhxByza4ylce6wSwuwU2B4YT3dBs8WGJciamjISz95
Ig2AJL05cy0SrUpHKNoM0sREGBBYIZOLniSmjxRbSLU/W5DaAZ9rhNa1b6XkePv8DckzQmz+cmy9
7uhrPo6oxILXReBj6Eow2NnR4asSZvJiHmoc6J6pUFN1K9PLr2iiDJqSvnvzFKDCobykmwPQKbpT
oU4Hv4m6fB7TGT4D2FI0rVDI8x9slNeOY0yhAPeU001fYOU/UGxOpFvfAyIDTahRyDZhl8HuYPR8
fOATD7T4pVnXppwcmYHFab2nI71BWvjW+wY/NNgFQKVSPVM4UmgCVdO7QU+gymZvMVUEimMi/QE0
7xYMecpUzO9rXKpUj14NpyO7YXRPqso/1h0XObInba5gq3bnl4DKVa56xi/9mytOTndg0HvjHuB1
6DaHTY+cQZqtnPir7/p7bXrWY5TM6vUnehEgEmqrbv2OACilj08FWDe2RLAznXV9fHOmEoVZw+e0
foWl43Jy6a3fM5Dt24Q0xNE695WBaP4+iJkmWNLEU35O9e/x4VTgJpXnAzbWnFUoiD0T5of6hdgK
bmmGHhqeKfzUmGk6CkA+0xvCITY3n5VTwnnCLGiK/vT7V4WGq81Jg0TIBNOJuc+xCIwTExlqifKP
Va+CAb13hLYYfcZ8ks9QjG7/m/g1mN+lPeW+6Q3eZM3KwH1i3mUGVJBK8SPGLYyb6K25+iCMU1w+
kxjmA5QA3Sm64T0cPA/ZOhkV4zSzGBFM3wtjrxMxwfIdy8zqDiX1A2lwWECodnrSwuz6VewED8N8
Wp8LY9hxkkQps7dd+bHq2XvzmWPDll7uhVX75Qq3CRiXIEeqZVBoIkWqTuzlYo5Pla/uVLvjOLw+
cNVwk2QoEOBpGxAuAIjXkoJAGis9MJYelx5PAw2PT8hHWO8whEF7GECDh603lhlOVMG7R0Bi1LxG
HTZdYBcYvODTem0nOL0p0li7ZmOC9MK072P5qt/s244mG37jylStB4wtDO0mLLzvymj9xB9McP77
cnmh6P1yntp5gDnIqhV6M+pULCkzIhRxuIKvRgaky3OSU+GwIG2LVeHjtuYSNr7LZ+AfMI+22u5+
fq2Z8JSCXCex4i7tuGK4ugAm6u2LAJa8wlFpcm8A+uAQwPzeincPLN1AQkBisYZZSPPPlNqE+yrD
5AbLYgiSh+8GnIxBbmjoI0AGPeh2PTulfcf0GNGYkErc7f7AG1zoPctpH+KAMlZiR05swy38784k
HjS13g1nJC5qN6uNmFDyxX4j2TflIULJeoid5D9fNO9B8uToJsjvNuae93QK6AUqqQjuC5RZF0sK
cNp7Z2lXaphqXm0wg81Qs4Khf7YIZDzqOnPB+c/nxkf4gGGg6VYiGxID2Cr8DPvMQz+cV1jOWV8o
YMQws4pQsKNuBdJmhP0beDj1sesKBytErF4AsrLSJbF2UaNfxU6zoUQQbicEAoIGKcHDxUQwP1D1
9L3+7/TBj+ojh5V/87UJEIm+1XfystgoDkC9VazxAo6DJz/EWAqb/ijd3zfGHkiLC4Tk+SPX32eH
22Y1aWHfbUxqAhcbVY8FBTWPCwA+GaoQSlz6uXj9WAEusQozyiaV8nMYexlbk5t/MMQwBrw2FIgg
1R7wGi07jjrfKAubfxCtzEXJvO9Rhc/Oqeafa4pcrj0xBpslsAYoWIV6C20E/m7CRxH6+WvXNS5s
emTkywIGQDPuTVSXWiJZ8C/VTcb6Gc8djPIdPvtreQte7jcPPwt5lgYSg+Pw0woLIeyTuzVL9bsb
nNm7t6kEO7cbPp3v6Va5vcmPWdlQ5iRJxrgxCb+a+/w96bZM0/+qq7EnSoamxqMSpHDGkPw3i8cl
0yrWZDzD7J5pzbbdZONsRLWJm8+Uty1GA2gVrL3pF+9+ht0V40lY1e0i/UzxYL05po2nrIMTCNMu
l6ZdH9V+ssapCWeqSAswMAbZcrup5GD8JS1ZbRSqRcFqjte3GXEq9HLea6qFouAgaIk4Axau6dJ5
AAlsyFIIsvlzq0Z5FWAniZnsRNk0c76q8X3DNyYdcG19jW/wS4c4lojUHiG9H+rndmhGZdT+UGlb
JdtshBlLRGvLFN7RXQ43tsj9+F7G3KfC03gwuWUWmDJ4P3tdmbQ+tT0PjV5UuuL2DuCxIKDk7eDo
YIPgNBixo9iCPDTCMrt/+OA3z8jSpMccNeFTgs445FxgEanLz4kl5Lw3UCQGF3mjnTohDf6DL2y/
r0Sf4fn6HqNKrFEJZVD18AZb1OhFfRSjHq5ITCYt9Ow9WRAoDYTGwEdGmKNZ66/hH5aBClk6YHb3
uGBe9MPfkFkejmewMyzNsLG2xWRFCcuBd5Nm38eC07iq8OfiY9/fXhHKo8/Lui3VxKNJY8HjrPlj
i9zL5bM4feu5UV1wLUmaS07twpAxhUyoT7p3VJhz+Us7PxwE92zX4AIMu+ujMfefETrIlsDqnNhG
MxzoOykVVnXPu1OVNqZ38pU6myh7ikqzdHueSU1wAmSGKMedpPZ9PAqxvZIL+3eAakLo0eg30+bM
DSh6dKKVXb5M0LEE+pmrR9yLwKDqEm9ZLBnBU8ELYnlN4NE3GoywsM5OvzND0edGWPvsejOg2xWz
w/wRPXoBUwTlEcbHJ+v5bvHOuFQxdoHfQh0J/qiWc9aB0TLb9DjhcJkeyLYojKidVGXzpQn9FuN6
R7GJQzb2qCmSpjvoEw7D9s+ghcCkFHhcjBJIQA3qk3Tg4b+7cbFtt2TWSYferIMMYuuKYM/JQGQd
9EIPyftziWKGR5I8AkYO99t0ML0X4LsASXgGDEv4MKvMUaAAKlNFtYAxa9+8eUUedSuO7tdUdU2c
d4nw0l3jOtCcYqGeuvOH3HOoTsNvabf4FcujLBxMUipjCnZXrPtFEnTr2rA7QMVDqpI9ahuMqdji
2uw7Sy8D2Kv4RS760Bxv9oBlhpa389uzqY6fcZh/JuXN1VPPPKnY9q6+NxtfSf5Nl1aT+9y30960
IRcaNtKl4bK3OhIfpZcDjomNeRziv4x7rQGKKlAJvGrfd+tzJKaDKtPpiRCBAUD3udhwoqQa7AJR
6GDWD9x1Neaki/SW3S5P3RcMhl0yIZIDh8Kah2pTqkXJguaoT6hvZ2Gin5FKwBiHoDWSM64cXwbm
mRwyR/6/XPrUT0Xnq6SZJdv+mk7GtJU5rWZypIDHky6N8GxrM+6rW4ANKF9xf8xSSnjrW+t+d/cN
xUsP/O36KP0Ki54lf0nmwH+GNBz8gwHZABu0qWTYssxh0gAiWpUyTa50nNxUwq+tv7TbOfN6uhL+
TPWaKBJ+UkzoWBsUdZzUen9afCJjrBzuW5q5G/4sqJIhhUETKYXtG3/mpgq3U2OtIDkOGEqXuABq
niE54iX8f+YA5ZnFCZng7XKRFSK+bWXub+PbODZdfEcumM71yFKB1QP4kYHQOpxYQv9r3Ff67Qwi
wOEiLOKYcDZ6OBCT41cF+dgtkdioE2ax4OpbNDIcHMyhepHCWBPPNTydGDPAlJ//4BzcPEZu4CmJ
n6AhjpjhMekCt+PNUHsWsvPDjIPWEhYi0HVJa8qLuYzJsxNWINz6lCRMkFFymIxh1m/KHTX4jNKx
iVoUZ8Yd6uXexVj03EfEhWqsC5/3UvcoLVVhMkIVx+y4m+kMcjAte7n3L5JZ/QKsBG5YnITOv7Eu
lG5M0wJ5T/enTjmNUlRep/wBxCHMhZhu8UM+WHJwMLAAwfL27TcjnJmWyRSWPl8QGh/g2COT3OdJ
3VNV8XlBIopyK+meyd9Z6LMbQzPz38gaAiu2QfVYdCS1eFU4HcaCnwGdwag5wfNmyodwCmncYwzY
UbVnyDYY5MRYzP3zN2I4DRoLwAMH+EkQ1W9SCVcSJKiC0nbvopqvoSqc/inZYS3iK3Y2Mz2R2w5F
dcjuXPQjcBEPxvlY94BbYUsBtijb2tNcBprcoUF5xKyTtMLvRg7vAVHUAOYWwfYWEw27F5gBaauu
IoycuW4wn7gBn3OzZcLNZqxP27ANOzceZ9hvYkkdZZMv4n0oTu76ytq4lvgpodf1Kt9wvjZA+fbL
n9bFFRANlhqUkA0+j9iRWwRrGVgvR3h/9OF14KQ65x6f4Y+c07yq1nv1OpK1WW7uUKeY74xIxwwa
+4GNhFPMyPQ0Q7rS4YDm07S29OaCX56P+aGDEuUann371MIRc05dxIgQ45iRNNFZZ9wdDCm25kpa
jLgB2N5c8pNvAKo7NKmVvzuYvQS3wPkNYHra5jKZJIs0kjwf7JRPJp5QGb35Rcq09nqbma7kwKNx
If04/Xb4DVZEDwwlh8VI/cUonFpM8e68h8YRTufg3Cc92eYcw/tnR+nGMaee4/l90bmbK5ZVAXNs
60oVQeGwqqSgd04SF3ZRIDEMfY8gY6AUfjgccR6Wq5qLozJV4up7yL3m1HdYQLvGonCASKbYzXAD
SEs0zfDrPjfJQpuXEcNAUfmNtD/oFQ68LUeQFmc3z/gM1SXBxCRv5MGzGxLqYPcmOMaSnmglG1wb
uwv7mX6HlmtBY0XZql7gOuGxIouyCv864VAADlSiLUJWAecgG4Jmg51LE9oIjqPWe/uY3gR4Uz1g
ro8Yud+enmB6/rADh+x35zj80/B8anziO2GUChSJsZidYAlNZhAOPS8KAIvkWRh29QsWEphEd4XH
NtZ/09Ixy+HX+UuGoOH2zxLxkTvozBMmobJHJG/4hIq3MXxEJGuAp9JLfRLQacBc3fqsFPs1R1CC
uHtmrHvwwA55dF/QEswAs/8luyQjOs05tsxTxcMos5tV4rqI1/H4vcmE3AZXXNFlDJPNW4x9IY1e
WutFioBidVGzKCb6CWtOt7bTCH/Kz81KrupFQhMGI4c3EoaHANflTmHj8ShTS0jDoe5xYELBfBwa
IdKDXIn6gGeTHr4ebJUTZoAkiuZIrVztOYZW0AAfo/HFhRJbDMoP+kuUd6Cr/x5YbclX5fxAfcbg
j4+8fszRgBN6BQrO2YcWfMQJY7ODiBbEssYmoIPhPMZV44QX+yNnlEBCGKM+GcQ+VNryj8Ewqr7X
OPXA3ujwrn2fH03wZeGrAs5a6UxypHUfu+TN05e/zpcKyYSHTHTk4R32YHajv8+tl0gxSRZgdtzU
Jqh6t4eQNdbGCHAUu71mE9k2R+pJ3uLAG/Wvb2OYrj5XrFhb9lQZmC4JK1TaFFA0X+3kF6P1JHF7
+D5+jjEGtI3NVpi8j/qZQgQj2t6SbVieOdOqMF73mFg63MatR11IDvdWCA88yBMeNFUYvQyM/DQo
d2mgn5Uwnsfeb/WL8Avz65MIVVNdw3tFfK35+QevCDiYi26MK5GfTHrTNKJYpyeoXxEvzx0s3FNE
8AJyB/QhyDLg1uHBsc54Z1qMUeyQyzCPD8irTpC2H/PXPJ3TQBO7akGrcejVGD11LuhwqAfCtoe5
p99bUiMBL/eWvzOtomAogWhhpOsapp2vQKX6aUhd1p/rgKVLUHaZbLfYwQlXmvSVgErjPeIhcAmA
YS+BS+ELnMmueF4BAZiEzcwbFzkgG3zSxGehCQ7JY/TUfEJ9xc6GxDV+zO9YEKMQJTaO/q7nq9X0
6d5CBq2whnXGpz5UdGlU/+nrFiKfW51yr6y52QzcgjsuCrJgpvxUWxZ24X+cbPOcUF+5iteftw7k
VYdZjvMeyz5zI0ge9yueqNBVtrVu8RG47NF0NEKLxU6vK9sYqce3y7QWAeBW8VsKC/6Ytug7bClc
OJgGYPnDkTV+nenu+Z7kKVMlwyuObZjR6nCyKkN9p3+c3nKwFE92+B03HGjNHMUyCZk2iEDukiyG
NfT+dsHpd1Y5jZUxqZCntESYdbKaWqI6RdQW/u492DuCYSYHkvfbDaato1l3Rx1pDmuD38WGFMOE
JZC1L+8Hqy80eL4iSdCkELJWCGgByzKbAeSGRES7vHbWMXNfjLWh/3XTWyDvwIXGrxmdD/xlK4Mp
aj0R3/mf6XddsSoO+eK2UHWucfnIkx/+5ur8HXTk7A6hCTjq7BFy8hPaDCLUG8N+B4yFaLUcBOq+
23Pdx5wA4vpLFlBhx2//vumWxQgBHgWUYzjq1CAzidIfLyNtTuuIkzJKWuGrx9SDydT4EdFED5Y4
7k8SO1u+vAJLFmF1i+VW5ffcdg7+Tutb272d6mpEWkxxXIGu6VZOymp/m4woqlHLEXXzwbmmZcgo
xKLS2MgBIk4LcGx8vOKmiRoAzBR4GMb/Gah0LGPG2vpvt1lhKr2lPODWAWJjcLVRdx0dCt/BCAbL
nj4xnd/P3cCC4oRZCfdF4n6tW/gvrBjInqS09Z45vYe3xBC+OoIKMIIXJyX7ATcOFvEQfhNpIa0T
e/VSIk2sc+kWBbSy1LzBuQBJ+boswjRKAw4LPxuBil1aYq8xvVmjh02HXG4S5mlr6m59WF+x9kdF
I51IXViDkQAH22uhKfrjvqIyEX4e+e65vZOM8JsVQEIbUiFp+ITbt1KKJgdT131Ojl6FSKHd8gBH
JGAQ4ODc3YoLvdrqNrea97rAI7wAnsCr9CCDONRsVH5Az5iK7O/25B0ILxfBHJsUzOJG8YGGjxtz
KQ+G9P7a2MBrrD9m+zQY3pOoVkd1bdH70/3d2bxSZhPAxTDqyMC7GcunInzNNHzvp+bw1I1Azu36
nEf98GdnAO3vCa/tSx42EtZ7/tgPdpDYw5ddziAIvQiPUsmhGmApCmMHGmZum6hSvLsPb2xXRozS
yyC+fjaQtUaJ08KfA1YEVFhXzM4/GwOMlWCZjychvxkOdunesMgNwyCJ6MOfT1CMiJH5+R8v81X/
N6Kh3yf+cxJ771Bz2mMZ/Fy8q+8C8jDGDHZGcKPY86WdbcrdI/iIKLHBkiUdo29KxyS54wKWXblN
l4zcnhsplN27Dx/HH1gqVUs9FOHTxtUkxKacMt6/foMnLR1XHHnRiqd5r1W20cLmWNtvp3apLXkG
5jb2bpZ+uk350Z9/sU2EjrvDXVl4QBY4wulT2Z2qVH+O6UAatH5gVsNm/f45D4q86WtaL+ONIZIE
ualdcI1qMdhJm3LV3ZzPpo5UV3yOnXJtkjlpTXeoXQ7mdMJwR2eQ6alTGn95By9Eu0JtHyuOHL3n
HVlPUnCPMiIeWlea5qPXCQpBPJNP+lYTkWG386ckRO6zfqPTO8j+wE2weoFtPVLYMMRJyN7XhT6H
ATlG5Q9QFuHSjG0RTfnQJYIChPK1xz0VIo9Pwsm8vPT/TObwBrCGdPytvrEXA1x0iOeG4NWUCNUP
W0nH6MMed7TrO55QzfWchvkvbQ1xJZVVZnhWkwsCyubkhOVtCDmqPMkYCUz7/L+ZfvdYt/xCySAR
zwlG195gykwVTLTYdKmbTJ5HbmvOQpUoE144s3lJeH3/lyXZUSR4AMbkM80j18B7HsuIQbcq/4ty
lcJ3ZlcNjoHNI9Dj8C17hqczltgY75msgtihNbQoaAiHIJek8uI5fKwzVRRbXbj37ziBBYDMYGRO
TEy5685gSk3rvPh0u5LwEhbhUD335zkJCgd9yYT4lwD4DblU39c0UISt4GCnberZZ57QYKGFGd39
MmhYe52LYUGgeMiSbILGsPcw93i8fLB4g0KowYJnVofJM3OYHP9tQU7G1z3nxMc1EfrcGbQQKn7M
+JvWZyDesx9H7aKktik2oD3yF4YQoXsWaASnW4ZgidtbsIBHqijhGlrNqTK5a66E6yQPV5CweSN1
RXAN/oWSIJnRmL9HLVEBO46pvEcz4TNeAqCgX4GrleI0XfmoFuhaIBRC0AJjoGSD+8uNirU0XThA
Rg6ZWJDqQwoNmVJZsojffn9xBIVT+BjXsO1nlJCMAC7cZbS4pJTCKAc/OIFIeNCgFjU8W2FC+z8j
GtwbvIHC+ePrK1CCSiAxWH3gOcwEE0jmB7oS2zaUiH8vrwbQPnFSc0VSag5OiL2q8BD9csPTM2Fn
zAYvTtSfoAYfYXOGx/FzW/8vIzCF/4DhyFNG5yOeCCUBZPJ6ryzQVKBBAM0SHwHB+MCmNlEvPCJa
EabUGqQSgp+oPugWcdsDkkF9rk2eV/ByySseIcXWF7twLEEZMNYrhUemzV5wR96cxu0CvCSbFqt2
BJIDDABLpRnW0VvQqokUPlW+4jOskYXzn7ni2X33HDGth7kZlCxOAzfbY0fDYyuDWwRwhD3Bthun
HPnU8Ac1lB3zmB+KinHbh9O+jMjk8+hq/N/MDGh0PyvktG48Z4VOW6+YQU9UHQHjj7jaPm96TiwK
tGkRMGdoA3B66gySDLPFY/lZPA9pz/5t79I/wWh/DVkTFcJEyy39SRf6jSBWDOCtLHks7QKG3o9r
kmrRwhX0tZd3zSEnb/BgosFnGoUEGiyBXDCV6RT5VflKZoLPgTqS/W40WJTb75bgmBHx40T5ENr5
/eH0RswmASh70jNI9YIY8zHYRyTDhoLTT98o293geH9s8Qyl8GH4I1aYNoGQVHTj2yp3S998DhcH
8k81dEgj9kg3YBvpFlRkGgtES8PGrnaiYoG7i5yK6YmQzfMNfbLgmx0fA+a2zZALCR/8kz57HR6M
FbVx70y+BX5TdKmU9QnB2s/ZC88YWESkejLWo6aNWNN0uTT58D0oQjiL7ifU3rAY2AIULB9JtEIf
lDcbRsp9Fpnwe//4fVD+IQIMePgNaiDVRtnDIcF8OLvKF84C1AVQbtDzAtLWe0EGgVKDmxTrn5kB
KxWds/BDrkAngDcZodlEIVOCNWE710yLhDNIJlxhzc9mbsU/XWCedFcc46bFOP3XhJwIOOjDmOf1
CuOA1TAdXMaMBZvLM7YGmHKacOXpjOA49d2icauIVJp0ISVOESjYXhMaNZR8ytroCwsO+KDzn1jG
6cg8YwyAk1O2yZznGC+iUJxJgCPgPNSkb/eHPY33BgAkePY5F5ZJEZuYGLNIE7AWvY60uIX124MZ
EzxI/oJJ49/m5iX3zFASjnpfuG345SA+wBtP8T5eb/Ee2ExOktPjr7fCG2MGtgD6CeY5uXk2h0Z2
ooH6aELZxAVXn6UQN7xrB3Ed5M4ixNlWI3PKuZC4KJ9RjtBp7cB+GOQBkc77aQDDoofN4olzUz5L
nRVDiHtbFYwfcrNSL6WpZ608nIofzk+jRgk6995aFVyDekxE5tPpk1/gNqjN/G5ReQbzKWbyJA8S
s4cqDfX0CDsC6LjpmonVtDk+gv7i1/htpIb13Gz2kFDQKaCOXrwifVZtFWFxChwLH4kQRDmq/pC1
vST7Wdmf+XfWO30G8MS5P6H5hk/g0Nefwg5P6nVPEZM8+TYjX0cy3VydPB9iRooVmwCFkWtB7StH
zLKSxqbupRyBXQjS9Xp4RToHkOlbn5kASxpK0jk/wOckEK48ep+IZmY2yXX8IN71GSlzXIOp1Pn7
VImseJxSpxs3/i3KalWpmDv5SSUA9moLYwfFNPraTmDcEnT8UB64fJAl5RHyPyDmvHfFmkd5BQpT
BfQpHI+FthbDwNukQVf7T67NXc12Aw/4QUoYA9MQHAhhQ5wPPFyURw0G/deB6Wgn5WnVxrBYYpHq
MQ9iil+eEY7F3HdcVuTtjJLVZ9X9YatAj3aCsCOPEWH2fbQPv83TJQ1zqYaG3+JSdfp1XA84DMPk
AqdJWpsBeu3yW6CGuNk/HkQ0D3NWP6ACoCTonvBKolME5tjhGaIsxCpgI4JXcNs8OI1Y1uJahWMI
EjTW7cHus+Gz/VxYbaMuyndF5fJy2fTGUp+y0fQ96MDgvTbgHyWCNpHgDvBGYTXL77Ocw4LPgSk7
wpu2mn308eexyqQTmMftMUPUVj4IkfRe6CeA39UJ+QJvzAjex4pOoa9NOd9IfpBxThHGFzZa4Du1
6PTRDlEiae5r/l1/TmTDYC/4gAfsvBwisMggxDJS8bVzlllcMFNlztlyARZ/2rrXOcVKXg6g/7DO
qH06AfjQrIeqg7ifCRfV7aoXlGt0WGGvDGgpRqTi8JSvf1DEkd/5CawSwJ+IwyjshzRFEUnn035I
33Sul+/Jrxijbf30HOXGvAKaj8V8/tkBmvtvek+M+VuLBpKnR+epVRNObp64ivYp4NvClhgTKOxb
0MVzoJR/OUx1juAl4xtOTwjxquRyaDcn9P2K6veLLXzF+GR8A3n9Wr/pwuk47F6Y7G+OmLuZzFw/
lDPWffYK0eGkFrK6x7pZ9qHnsVEYPcQLzdV2aKhAVOw7l6aDMxYxjxCFR+khAbq/zfrjxxi/pSqI
zym0OmGxHOn7dAfuOLk5BR/VByRN5+BwQp4FfKu7JOQI73Dh/40jeUCc1v1qYuPdere94TFCJGJU
BtpFg0O1Hps4a/+iHmnHXxfXE+exT45kQaVYkOrbmgshRL/h3FnuDngIwy552ffyaYqAEQAF+huz
TYqoSBD03cfSWPGFKVPIdnaKsydoj27nuS2xlieEpHJ4tfs7xiDHJEwedh5bL8rA053CkaLtZ7Gt
PgjoIA29HOVlE5f5ij0OX0DSxzm9eXm1S0l4rLkuHCnZlfFay4nknibxRP8tTTp9ZU6zcTP9Qg6h
uOe6le/gIUO1ax1+m1OLI5Dtdp9mF8kfRE1jcz65DZGUnj5jj63ladHYNAljgomljbzLIXOOoM3r
yhBu5GsJO/wfTDgR3JulxmGH23nvDHsbDA7lBPf39DbHJ2EJzeq7KqcfbFsDQMyG84p4s+kTjcNC
hRJOEUlxMOkm6jzWoQwMByeJAmD89BlQQxzrb3ApuDZkdY5kkEGEKX90gGJbcDJvBG2X2VaUJl51
va0g8K/1yWvz2hgXHVnINPa1fTpL9/RDiwGERkjbE5WtsO3BYdxX+xc038kXx5G737UI5eelHtzv
vnEL3lqYJzPNINFxXXLEfXOAvn6xefbt/OZU6TJ7OeSxpgCfeAt7/Ywbavvz61ENA0AeFWHv/I16
00dw38gkC4J0li6javbnrwzq36jTLklvW1JL3tTo2dsmv25YMlJLKK+SmnjPCAV7K+/7D18udzHI
HIFg391XMhhkTz8I9tvXJX4sO3MN/YLJWG/ANx7E3EffgnRYx3htRg+gfJGQ9VkgYUgyDwoZB23D
wYdo/O70VQ/hvV6GWjbTvuvXb7IBMO56816yJhSrzb2suqgEOPTgsIxe1JytBLHX3PR7u14P2d1U
Bd1CeIMXr/IcwwxG3f78Xnu3SftzCLAjyJNJ+ksW0WZg9HL812hT7PJQ5Zacv86nIbyAyZBEw2b1
z4MN7BVOIgYhSJL7EwhY0PWUIedeM9GnAAdamLp3ekuTIgsrfE59YeboUFwCsrZwPGlNyPzER5GK
CeiX455vFb41xQnFNjUjtF1uSNBg9Op0S5Rr2BJC6gg+gNWkXc76/o+tDGuEW2X5yl0cqITQNaom
5vYpRievZlWGRux9j7d52UNBWHWYBw4zH94cpCARf03FCGi8xhvKXNxxOD5Q7v3oA98uvTTEv0HD
bUGZRmWDGOATUslyOqt2CecQ2NmOvRUN733bbyK00grmY+BdPaZ3NkpXyViBnwDXOgrO02Je5NMK
8NrIf6mdob00T2pJHj8szmZS/JWB4D9DhxDteubf6bE4fZGqZA6LEmZNbfr9xt4x4Ux7mC2iXodf
JFoU6Sr0FMXpGc/AO4BTKkwpRhSI/dDAWxsTMujTtJkYEW0BLpCAgjfeLECH1W333HzAAzhaj1BR
EGQ0qDsZCO4RLGCs30oe4n/lynyjs0Dsq43po51QgthPwufbgaWSmKP8GeW/UVniYu6khB0RWs8F
TaF6SGNfHNtH6Pr1DoiawTCsM+hlVPb9E+US1XezrehxOC2WZAqOimu8Bsd5Hglz26Jahdw+rXxM
rgWrmSlCeU7wTQE3q7eYC7XCToChOsGK+Pity5Pqv2acR0AWgxUOaziaIP8Fxcigo9BBKhAv03qK
Lfs/kNZGELLMAD4gSMEeu+1Lm24o0wLgAGaALXldzENH2ekRCfn+a/6e0lBhv0Uy4ewhrGgRZaj7
2wEM437MwXzpA2j7z2lEiBVvXmE7GA4C0cJgB4BxkbIUYSs/j3AkrKlpNFj5eZ56mLAD5vRmBcAr
dxyNPp2u5rH8KB+pweLnjmaa4CIFMQDMakv5zr7yqIG/mXt0kCANrEHMgb6tx89fwr76B4G82Gcw
BnLsCpz0PspNrHiJsvpFOQLApvDeeDXDFkzCFgsK3KY0Zq8+OjtIJ3AcVUJwNJvkEh/HVwShGrD9
/cRBQ+Hc1BcqNJhycE5QNr5xC8CaFU3picEcM9Vsy97vf2fwZvjTaJWownoRkwlgCExzsW54E7cy
0a5kBPH3ae4QzvzjyeNP3TKC2QrTxQttGWPqOMa1wVVyu10RPwq3wYD21zmq02eoIDT0/veQqXZ/
d5YnuD3IQ3yDfN7Pa/7JIlK8LlAghN2+f2CHCreA1oVukSxkIqdf5G1azeGNq9Cl5iKiP12gMT92
W5WDOaJb6MFCCghCe265GQymlmOsbWdoebAi7XFwMDGipQE9iy2OsfzHBhYTMrhG27dsMzuZcelf
HmsoQbxasiV5Za2cyxCM5otHO/zzzuU5Pae4ibG+k0npaluQ8/17oawpjOyL6KtND4oAvUfh83gp
aB1jhtlt+BGU35wrv0LAyT1fbJ+n5/G+0VdMWCkhOEYQHPrN9T0v2JOtRcq5fH7HQEM+EcwczDis
fDJioqw8syQagr2QlGxV6CUJKqI7uG1FaskUeUTW4JROdrdQRjdONn6p0+YPnB5NGuDEPl2+9uRB
YVoiMkyq+WOpIumZ5VvVrybEGwOJv8Pn5OOlJ3PMO6XnOx5Xi2aTR4xEsAGFMtla3dOt0f7xVj2n
RGKx31SnbA/lhD1hrsCaWbrJiXWBtOEzeh6bOUsoMRiH+ADTijS6h72OUTYPoLGVBQ32c0OcH/8b
H+Rda7g5h82iWqT94f1nGSQMLo2I4zLmUPc/a21/Gkx+YQESE6V2e0z3Aww13fbviTskvJdpDuOh
tbiGIg3K98N+2XUUH/pIiYf6Sdqku3j+OQquMzoViQzsdPnpwQVErWCE1CFZmJvDBxDNGcJiuvyh
gBwaPU9yYwjlNhwceFiwJEmu9xm1FzXCL9TRmPjTwKGgiG7Z4fmzW93t9X1otDdcFPk88HufTjfA
yehnDEPhpVsszZ6jnd8IuhRuBRv/e6MP6lHCdt/rEEnRp6MyY5yF27grb+unVe4/k+fAEmPszM4W
ckHK6LDa9DcVxPl6qDKj/QDr+vms+lG3Ve4rJ3NgWm+5KQeHH5DWOtHsfPMdvVymUL/vqFjf/w09
Yp3rhD7Xlhs3jwPkmMoaXWXFKf+nY6oUc6+yDapnUB17/5F0ZkuqIlsYfiIjkJlbmUdxHm6McgSc
UFTEp+8vd0ef3tGndlWpkGSu9U8Lv5QZnEmtQ7CpzcEYFj+d+BAu4GOkq6umZNcXgt/LB3bvjcvj
Paa1r98+cBPnoZnOzw9aK0QQyNEQq7H96tvLDLDl9AtLJha9f0MOA6beln8UP1Wy1CPhuch7kDDy
/PwH3I/Gkb9CJHxZ1Vi7aLwetHX2d2qRhyNchbbdAnX4w3JUkbxzuDKNa3tPLzJdksdc8JQFVV7j
ju5TjUqoddN5/CEsX5YYPEiQ+LLzOzd93rw8xLb96fp6MPDRnFO6ix+4ibH+iSsC3Qq6rS7UAIM1
AXHakBwz4Css2BjlooKR0GsKLxh0OsZ7Lt1jDUF2tdqsNKCu+9wgaQ99+rTaWUxIQxQOP7LUjIgr
hmVfcBxAETT49F4FAtMVWwbSA8WjtGZmG1rcR1yHl/Ac/Qqf1FCERJPr+OM9FlXYd7Qt0tI/Jgoz
qBZP/fSSgo0TBXZz6gMxgixMlyLrrscUXg9It5wiom78WgVWGp8ar7vPcemgap7LptD3QNF+hTSS
pvD8L/6kGzMTASEJ8i10t6vOb4+oY9nijpAOeIJl00Oy6FQj/BYfBI4ROkFSdvjjbtOi/g444dvL
tER8gFhFZGQxBWJwz5mreej5N9Uz1lV22XY7mb9e9EZPY2CcbZ1ZeSiVaO4CjpZ3rAzZOjgx0Rbf
EiS06GFidEARrM9nx04cdJr76ZPHRs4RTyHuVvf8C7XlGwUUYjZoCTy6CvnuBKjHOmYMYgzsj4z2
FvGOgOudd9K47AwEbt3Xz937eEaeNKUPxpLq//pZlWNsPPli2/1HNF2K7JHJEVCqyjFIEJu4qQQK
Dc8CGP8w41sAF4rX5a99tWcKNJdW8ArIuy+05omx8SDPKD1hndi0Xnha7P62WvZQ0ivsE8Jqoh/J
V7gs75YNb2iuXrR/FMvxS0WXPZP+Xr+FfMQKcP7ZkFwaYaz/MssVwKrOpv88uz3kXMhMDvo7ePZt
cvQmpumw+W4aj9aZi3E1l3TEFoFNwjeJ5InQl2Gx1l1wMkTBiHoo6mhmVqc2eIxlg5SLNcUktFvP
s3IgEWOFtu12AE4t/H4Cryy5PSD+O7p88noOSqBHZcy1QQHFVr8h/F/y2FJUVwHbFe51dAESOyzD
y7EiMMIdibUe3XGCpdUewPq5O8OTy7YCX5VUU9mVmY2w3/xSWqXf3mKMuOnTWVMRgpKeFqJEV8Q0
4Tfl0lRNQS2+O21Kj1WPCMgrUj09jTl3kHJjBOhca8pnqDhuySvO2whhpf0SE2VoG6D7abB+p4h0
R2ZElBxUO2Z+Ej8yaGN6iiLYuJsjnh46xX5667zPS5wsQAZgR92GjALBpBUzkgUyeY1eCaiJkJxU
U2yQmBtStYuDYw0VKq/E+9dxeBCC83FvAAWwcFCGLoIO8sWmrxEqSylsouog4fVPzRnFG+8YlNhw
zp2oJLZk0ZaoOE9HhOTFJ7xinQCL3XFcS2t+HZQfc9W+ZFmdvgnQ1MkcAMs1MRvNbV0E9Z/y15/0
VWEfY1OGFpq3iBxIOhDRR++I6jZGstxt5ZRDvscT/6JpG1VMWT9FMFbUDVgsCbWDJ6wZc24IRhEV
cPH44+GStYhYlQ+09EDfokZimyDNiTQzME/+b9nBR3wH95W0MLPS08fPiFxzVKLn7HKAFfiJ++Na
HyqlOYIRVAE3j1pbNkZMsL1XkYRuofQB6kgteJK9j2F28c0p0vgdaJqpBhXWU35bEMTLmxn82FDC
MxNJB68RhbCRoIfxnru+8G4h4i0SZcV0GAqMnNAgAn+Rf7O8kHiebU1M2OKuMqXsX4749e2qC5PM
7aBqQpYrmyztInAlWv/UVD3QpIv3alxU+Ea7eFKAt4zyI8QIFJCJxUPyLNMaq5oneUzzJHPQNVIR
s0BmhRBo27BJ8fYSAmJmyh5KknRg9ED5xZV42OzXES3RbdBvcWIsgPqW75GGPsIB8DFRC+BGtE8x
tEz+Cn/EAqiD3+KG1JNoT87taXePJdHRYb6hL8iIRiCAcIwVSfRMTMEOb2aIMjYp1vR3F2IAl3Ja
WP6bHZn8NgIEXjY+ZQeMtA9+pyHBQyN8yhQ9uDAwUI6weqhUgWglYGGybm31Iqtwwaq4xpLbze43
p/m7H/lURU45weGE0gM9zgKo4WuJXQ3TPacOF/qAIJHIXizUhL6GzYGjzgGV4+Lr9FguETivsCA/
DnT2HfVPPt4NiqcGCeMaJQ8aht7ug1IhhtplgiBDTVm3mwFf4vRl68Ta0j5szmi0kwhKMwU3LDvR
ydW/a4k9qflRpJApNuw3AbyMzmm48Thhu+cYJ/8t3NDjQ1lf/2qv2nZwGxNryfKjxQY3hgYm4+iz
NEeCsWvJD+b2k+ZIx9/Rwwm5BfqF8udyCcHx0deb5pTWTyDAmHdWZEAjo6SPmqLMJ8oVvpz4PSH/
ey5IOdUI360D8rxVJQAvUN4BO5AcSVgPifokAonIBZwMLUMm3zNQBbIbgYQ+5U7W1vR1vCf4TLVL
yDc9S3w0EQ3/QbytR7jcJYgdze82jmK6NHcTkk8b8x+40rp0WBS4fBN9Icb4DqZLcZ8oUaByfQ5P
K9IQWFL7ywRD2721urwvOeTJIgZ5GIphuCrTLENJ5K/HXQ/fMu09mxq/ykLa5DWy27AxaPidwNsJ
GJaZ5vDxXvTil1/UvuOmNyriKsM3vWFz+QnnEk28Sg35GaK/RDrdsCMC3iAHSK7h4TsYD7xw+Jw+
MdjNvguaC3nS+4Xv6e3haXNtfcNJf4+rv97XvfcIAnSaHb3nCNypQhZ4OQcnW5sKKhW3Y86mxAxn
BS8J9yBikSA0AzeLe/5Z3dXiAXFkpPCINcJLXGSkvHpfm+7lY9fZb1yKUK3wjbg9ea6tFcIKJGl5
RYmWWGsN8B5pU7qZfu3W6R0lr8077+uu2glBJt6DbATn5aPWeySkAIC52C8XsinkJGPKMGPgcCKi
w0Nbc44KutGW7mWMUeuu2HzE2801gGyGdxACOejjCl+p+K2py5k444IuqvkmxzUZqJRQvgp+Bp81
Vka/YqrnRLVw2XqsIeZgHMhdUZI7CaCD01qif1EZVbjfDOXVBs2s24Fe+5ytrEqgBGIaHjjhCJkR
TEAHozt8ztWJjjF4YqEywP5Vph/E5KpfA8SjIjqelxBxXNlrLbLrNb6lB6fBoMsu7pIXaqbTXzHv
8je2qc+AP9XlB4sK6adThH5pL34HklMgyMMsjtIGwGSBk68BzTSdz8atM0y04cslgsjc9YkWnr2I
w0Mu1hDFP3vOH8KcfgaDmqOt2XJc9r0+FEXSEWHOccD1SvTpKbxcAuNgEEmgAwcJkcJ1wfPSIrDL
X0cJ0rJwO7SrALWwLqjgF9bhvCeSX3ZUhC8EFL9GxRoEuW9ftzCgJpo4SkacfGjEL02AM+x85PS9
JHJKvwHO85mBNkac69jLz4hVCd8DdPhDgAyGg8xv8UOWY8PasAufKTloy4ngm3LyQXDc7glLJOti
aUzDcZud+9iQkNYIuJFjba16GwLnQp6znpiBEoIyPwjcpRol4Mcrw0sGn9rSznVxv+cDGGI9WZG9
8pug4xbNHXQgJ9INhTA+/FMmTsnSLUyGlUZfmyCo0/Rs+o3pF1dfRixODjIhYeZ0A6vV8xXJ15qB
nl8P1t8X5AsFrwpSm5n9+AsT/Ql+Ao030C7T2HDKoxMiscI2AEi1gSQPyrAbQijel03+izZDhmr+
Md77KCU1VnikmE+nvyZP4WJlzclXSbiIJO8nrDgfjArTbz+SEZ4kVySgO71OH945v8yBVcQzQsdD
NhM4PebYaYuRLzHWp/y949cZD88abYbt19MhTwDGu/wHpq4j0nBUanHkCpOLMZDAMkbWd6Dvzz2f
7zQT9qZrwnNCzYlijGNj2xJoj80ETaQcXJfFOW1RhosD1BVb2bF5OchbQAuerKZ5dZSniAsurISa
u5foZfYl4ovMRmVyI5ZL9ZuVoaZSyxT49FZHZ2teI1J4KoH/aeKy89VP0N+at/GNeq93IxWdWbE3
5tdabs+cGq/MZPwk5XyHHsn+fXf9wpOq7ePESABiFKYdxlzvXmFfza0rCXNkAsEjzurCU1dUWC9U
Ih5biPbZAFPiK/d7OOaYi8Ec+9vf85VdCADgplJJUQid7OuyXtSIpoB5LK8wUhm0o2HywUoBL2Fn
U7rBd68Wk5M28AzZVczoQchRVfpl7QtGEUE9gd+RQqgLPYVqK+LxSRTF755BQ7GCSk0aVcZAJ61f
yTGwN5ptYWLiTZUhf7bIrdFmSdOOopE+gCl8LS9hf8ERkL3qgaS4FkJybvE7NJqk1wUSgV0GBPVS
1gMFzfnO/NjGNTYfjvyy5adb3gesGGN0OVqz/pe5DNEGJqaJ+mTR+lp6xupRhvzCrp28KNr7kfbv
96O2At1ixejETuB8RH6+U5A7xUrWW+MJODzpT7pBYTiPnf4MLscrmobd5R6/uqFxy5i/U9g9kQPs
Iajg+4DdKYUN20LJi0By+V6WfQHfKqr3xhaHTLEb/KLn8T7tR9bh9XNPhFtGoOEDnNBzzg3KzH9b
rDkUQf5ypBEKiU1yDjNNVBlfa70PeiSNHGAqS+RibF6DN5XVOYCe7nX2CWLK34CiWLiYfU6fL4zk
237dXKsmRKXNe1SPCDdzbURibP7qBsTp1eeg+qu7YX3zrdELI1k31JkmYKXfY0UT/gv1YVPwOdy6
c7smIkJRBlYoGD2flVBfvPudNTKOMn05KNT63oTW6EYuIs5lBssCpIGWdC6/hPru4r0L10AQoO1N
lKy9tLcur/YtKDLj6p5kR+ugj/2yi3vIGlAfMDSURG5qfRIoMH1xLP2rRynQICsEJD2iFWGgOQyJ
Rdt/IfUC5TPpGORWgvdge5YTCeyOfRovGEYCrG5yYl1X5H6jAZWrgC7sDK9cJgbOEZYFelTIKRar
xbLwSBxSPxBDNjMbfLqKAhwIf7KtMQgO++Q1+DZDNmOAHJAbziS+81bOEaWS3MOIXhlYPFbHBel4
9NaQ99cFQrFIEoYZUBwQcUhHEBxphI1YaDJHHGPMZKapR8oWKoqoVaG+IPA+PedGIY4DJbFM/4on
rEmsLjeR4v+TMJPeR0lNiNOL+vxSzfsYlag3f2OrylCD0FsRyDsRwDGxDiA/+H+J53kHGs4osu5o
G/Vxd3d0JaBAZaAn4AYcyOcATyKD7z98KQMKMmFtUIkC1rry/LfEvEws1L9R2MzbgWaSUfbH9R8t
A6JaYuu0UPcbFwpQGkvZ3RgQfsKFBZoRM2OXDDD5Rt8VElHG2XfMAUhNyVfXJBJ+gOzJS19zhS4z
85N/1lAPbNHbu8dUiTFzuCJtD72yGRYRvGaVQNgiwOEKQ7x0lAfK8HYgKxiR1odkgKNqxWSZVcRj
jx+X9F1H9Ac0ochNoWjQc1LXEvyJgFRnii7Enkz+EYDvkjgNzX9GaLM6nElomBDhgn1jGl4xNY6a
/pZa08uoGOGygHAT+Rx0IgwXHpszbaJzjB2vP1uqqd1dIsmbORWZL1nYeOjV9FFv2jZEWCCiROab
vQS6U0VQyEyaQ5AFgR5SRRW4NTCmnBEeI4agLW1iWCFXjegHgfMP31UvhkCm10fECXYAJmWuqeCw
Yd4cwspgTJg746P++afKuwcIzOiMpDXLgImkxFj0VhBzXMZfTgHEh6LPNfBzUE/SHhQtWhbSQIck
OIB7oZUCDKCXNPYVLnTeS+1y1yEsYH1ZRdfaYR4g5Q/5cASbQckxkwFUF7MXoueXI6/vixKFFzUR
Bh5pUaS/ZTvSx7Q4p+HT75Lr0EDLeH/6dUQMBEPNgV3Chhk/I20KqfwcEdHJo/XZ9XP6PsqzesYo
G4xI5yEABEMx4o9vrK4e6UY7uLglj1H4G4qx3ttLoo6toFURGip4zMWQkc22FvQBw7YvbhsQGpTK
jFC/OjziZKB0AcqcBDCcibvJRUx+/7gw3iUerUELjccPNYunhzxq0eESDLT9XdgYlfzpM+X+wL/A
xxIMGhw241AuKRnFMReYaNU544GJyQTBfcSkAz/1vFm0cVHj1uuwPdFAwzD2w4fgCoHfGiVAWWtM
rWnpAPZSpqOtPm8tx8iJDZdGIPz1EmaIpckwJeAlw31vyX1GRovBlW+HGOdPPjGYFIxas+UtAw2B
Ss1uIwMPee1+qERx8mK8QHF0Hj9JRWdHSTof1LypAvTcPV7/zRp+bO8LYCiBpAUqxL2rH7FFQ10X
M+kpiP0LcwqbjQ0udPK4VlL2Ymrdv+UnIDHvPiyHXLBPO6XhGzO+MThvwbEYSIN0HyUTMBCAt/VO
GxZXSuwsk5z0hMZE8LViJrklbFDoRx6+Qqo13ftpj6YQ5TWf8f6KUU8AyPM+2i0jynkitT27VtVO
W2JXW96w6qPNo8Y1jRW+fpr9zT3Qg+o2xkwHMPCupjpEIeP3UKv0UB5/fYusKmI3L6lZTfmFIN8K
U+G4ogJL6FGsnEhKseDyqbRFVO6MH9/UPksUa35TeBWaDVSPjMT4IC9w3pN+3i5MgCaKQW42XQNL
uQ8IKK5E9sEU8ZoB/KZ9c84F5LSDcYXa4ZntPYecNHzr8xQUXQR2apzdmqmWfMKz004375hxloCw
z1kzZK3oASfvi8bp7/qyTxN2CG5dhUBwhsQeMULpd2NrD/Jaz/ro1fY07csewOA1ZoMlIcVEu8dL
02+pa0DweikgkeEzhU3n9RD3vpBjvg5fVxqqO9Ejbhia5lGt0A9/o3r+7jtdhUg4ZC4Li+s8/PrP
WT2WpkbOpQMWw+w1v34dCEiciZc1mkrOFbgU0LDPJWCXaMgAWaJX4dXM4OFRNhUQc46+7MDzL34t
sKkBJzgy6FdIucTGHtaji8/8xRP2U8bLAO4OgZiYMQWVgK41qXyUlIgFCKjO+hPGQ9F0ZWC3b2wk
k5qA0sEnL8QUdTA0aGXScpsAghXJCbmvYOSA4DxlNQ0GrZjGdJaSo3D6z+gp8hG3fJkgTnz7KA3o
2ieflA3KU0KC+/UUJOx6izsCV/7FgQEsI4SjdMRt2HdQBKH0QKx4pZci3e050q52S1vObg1sQON5
CmUENVQCefcnHzejp2dgu7BW6OmIYVMJHPbRd1g9hIroZ9Bbvv3WPc3rEVMp8KxNZf/UCVU79mU+
0Z+QBkUneLeILQU7HEXqw3mDaOKVDMFmeEVwXJY3IazieJXGoNE/8qM5L/gZ7+e9/ctEic+Z6pZB
M6JPDPGyuvI3+DqEfQibpuxTZIbdPwMs5yjXsA1QZ5oc0zuUgbRFE+jDrVBZTxgrxPnXX8H5zAoS
Sq2pDkOAsBbjWG/R+u8+Ew046WWGkp+GaqqOyvmGsn1Jao3wsSLkB8BcnrO7S8MfMgc+wyCANXZN
pUYjgmKf3BWoOzzfdeneyUqGqO8IHVcjDmCKIEy6nupCr+srEdC4caD6QbxJdXtlD4A6r843zt0n
AQEono0Az8ny5t3wdtQTbPOBBOuuAf86gJskX5YsCCJYPdR8/eW78fqJAji1J4vIfI2JzWmJyrhn
VHWf3dPnEWQ7Kg7MtNjMrL2+BdZkAi67Hm+a/vG3hBO6JbVneVKkQnjcx2WkeY9jc2x7mLwVvKrt
9q0yF54EOEhmjJyBlZpD2LPvGDnbiDJbpfwkBG4C9NfLVb8IKZbhECYS7j3gW3hOyDL9eF6TMQDH
xpkEfOLdM6BjIub3ZEhnbLFa+B2yLqq8zcy03Oo+6SUxkwlT7GWVTLI3sR+82VNMKYqOgRzqJ+Bz
9nmC2pBybnP6IYC39u2CUWcOFhty48lTQgYhBoFSJFKh8fBQKiIYehQe8yEoXik9qAdcnJ2csGC3
VI/aaQ9W5kCTovbmfzU6oE3QIiVG2v76V0ufghppHRqcCWe8LqY94olf3HaaI709EdLgUVMoLyTC
i4aYBTR7zFIAg5sgf+ZOwBKTHoLpg22Toa2zNjAQ8i5Q9SEiYs2xRWtk1nBAkDS+YBxncBLbJJe1
8XHTjcotRRe569SlJhpz1QEtIgX0Bqr0duUR9MxVBhR1pbgvwBfGzdlMfOHserGF9aBvtuwmNTo0
Jt0h3CCouBMkDEdGceChkcbmCHnSnnzzL+j8tpA9zhQG+PACnPLU0pJMHGNGzVLKM4baEOmLo0AI
rphv2M6J1X7UBOENmNvEocAapOorUi3nS5T+DAvlDjzpKpsImmJEQuCnyr4lPXkTF2r2rDJqPjFz
jBjQTaxsDtzaavaoptSTzD2A+znqrJTynePzqqscz79JSHhB+VoOyeU30Q/8wJepRRl8JknbRzVs
nj41cI/RoCEnCp17Vk7h97Mm5F98xnRLaQ9TOcMBMny4mMsxwnh9eH9ravrS3y9WYpbd+Y/8JspS
MnfB40qHYqFKZNAyfTAXO+y4StrzCPf+DCtSD+dSehoCt/X8Mu8WuH/Y+/it1OEhXdmV0JETUUra
3shZn8J8SGM8IF2CI5FgHsbagph1yVtPaRloHrZMa0eqWR0owXXEdiFBPFZI2KEP0zqBQED+Kl6N
1z3ej9wz6AAEnmRdIN0jr+K+YD7BfQL0qKwo5eo1zF4/vU/0WNrWkbz8pJdDmeM4xBIe4C7nOZmW
E5YDhyqnmeyZyBhV+w6w65+HPR8BGAoKj36HKbsHKvLHhOKUnffLCIi8ZTYXGGuoLt5xf/L1lB3K
I4YJYbXbjB+xfCypIuA6aOtkzHQYkSRESqvvgbvfjZQp5NN8wzU9EsUG5QNEMLr0xsV7KD8W0paA
WSzlLJIJY6PO2CwWJxhe9GiH7ymgz3nvJXPAqGJSGAElThhMxAZAqPuVsMiEQSAa4X4e8nps/qvX
cpNVgQLpQKk30df0Q4tyxVzfCPGDNX9m74ZL8ToiBkYQxAxKt5vUqRjw2GPEaO3PyB+x/5ivyAao
B58xA65gCrCr2ADOrXedIsZ2cJiyhTF3j2TYd4K1037iSPsh1OEv2+RFuhJpwzYRByF+0xEHh7fa
NSv8+6EGIG/rS7gZ8iluNn1JObxE1ZoPZEcfWFLwBKofjie83dRydGc5B+UApUC2RH6X3WN5hNVo
aI6oxHNCF+I6JfM/JvcIRwPZvd4lQtPnoSXxj6jAPAIHxRyA4XNm5Ay8U4nLsBxzoTOG8uUTLfBX
uVWwGcAC05yzDmCXR4/QOnxnk7+PL4apgKUTwBI8+UVyxs4FKLwg+nVAKgHYSuco89OejDGSYt4B
q77Gcd4EnP4iJYPWd6JMSDpC6+31AnHgDmEEdb/KGXk0atFooCdyvijQr1nTUNsjukBHTUIQ6+Q1
NQg5z6qljprQJkspIXAPx+6clwEkGIn8jsov/G+OUDvpJZj7fjkaGibapu0ISGjAU/JHPhLdHqLO
penv38Ta0SO0qEcJYSY4gJ2Za+33vXvM0wrqiNyGOxhixY42bhMQhBZ9U2aStsQGU2C/8HwROV/g
+0jI4+ROA7QTHbzhDjZoF/HNYjXDEpMV4YYoXK6V3U4/mSQ8jgY8A197HU40h0/nlvwITwCoG0kO
wx08JEkhepmRFRYHBfKYz+vJKXNk6TqpHDaj3uRE5wiYwJNo4FHCbsSQ1Cp9esQbcK4SLTfuJ9cA
7JK3jkb5CEREykDfQS010CP1j+BtQnAUBx9d1A+Q0ENXA0MLLpRUGyE7od7edWk/hoSKkTm/hnfb
dBZvZ/yc3EhH9Ck4mavlnuKLc04JKSkROVPSuq/g5F4j6po6xDnASCp4gpw8TzJwMeEyvo3zGXNJ
AjAAbxzdAzgOxhuZImJtZYipUTAivYkalxNxbRDHMaaHzbeaEnUyHfbjM36623TjM3uNZIrNgjR4
F3l+RtiTT9fjGAzvaQas/JNHX4RzwH3NniOQLAIDhKPaCsHgvZEZ4+a0q7DKaa5I0MmJMh4w0iJt
ti9PRHDdWCvo0at8WaRRf/4h2Jqhhcz7aSJmwuZoCIhMfcTk+RDVe1pdVxNyqRCIp99a6MY4pi2i
6AKO5NPAcOES3HfICpj3uLuAH2BU8oiHg8FVjItCtqNnaKYdjdiPze4d185IceGEYkoQ17mJY5yp
8fHfL4qwahI3YfcjbH3CFPPkP9ocraHbekW2eiyqWemxl7g0sGTkV6m0PTmsrCGhd0Sek0E3wirn
GWhpe+FlhFeZIdBsY4TFMfuc42YqIjF6sc5D+8KyT/E4FwZ/Hg6kAja4KNWgxE1+Z4xlZl0QtfrX
EjlN1UQ+XB1f/U1OhzHo716h7GJroUnKsFwi3iI0I0ADyvp8hRr6PIzvC0TH5YEcQi7CmxtCKuPf
baUl/Jy0utEvI0yYYF0XmshXgu6yHEvzZ/JgG9AsESzUuC3Wssv0ndWTm1d59Y9lDiwb1aSrmD7m
BEaEkNXAeAtyD44/j+8xkXZkrODkccR8y6NBeE2wyT/xJqH/xyJica5/0LOQE3L1r/4J+nuh09KZ
g0/Q5U/Sbinph1T+3i1nqyJkVt7DpG0cw+docSyk6QRE1NP7iIenBuhdosdMpBB8nQGnCHtCYHtp
d03qP+Zvrj92GfZH1dzELmWDBMJIh9WR5Ir7YPUDfmROyMDILLvbgwFmdSYNTeeU3tq54igeBnCY
sKj2UFL+GIxnk3EePf76zn3cjjUkUkKliei2o1oMrCcKTvs6ZlThBEOZX0ZWbC1Q8mJTwbhNNC8Y
oYPWeXsdYaQ1V+81VtsHQX6Mr/EKpxzJzP9d3yb36IYqz/C0QFvUQ65d8KZBhHA22CiksO9L9YDR
wtEBbWtvINYNg2wWWBXICnn42zUi1lOsOK3/LxNEHui2lkjzmlQV3u3NKzwRZddbGh5pd6WLUJTb
a8UXzyeYI2BxvFebBI5Dday08cqky0+JNjZz0liHbVq6PTQS65pUhRt4QTDU7ebuo+UzjxBhZ3an
1TfpUMb+IZ8lZCPpMTELRO/mUnUqIs6YsaDAGf2lQBqEc9Gr9kaA7th+Tk8UXxhwO7/D9uPSGtJN
cqQVPr6Y0EhARlLsOkO0gEPzuIlQuQJGMZuNAlQbikSMz+7F8GtQ1fdgDUXrcUEGBlI4JnpDzeAl
e/gVhQt5KTfuYWPjktRtUtoLZEiKd82urrib2Q0H64CWHzMeg1tpH7llaGREmjRGb6SPQu9Kr1+Z
gXbxwA/kSBHgkAlfgfWPvRVNJhH/Ebs+O+wvebvi8aB9JuvrD47yRPZ2ibSF2AEPmZAVIxQPGT/A
w0hrMdkBRTvFskRy0Bx6NAlAiZ7FxQue8O6zjepUwzuxa3f/G98jYunEEnVx6AcWKPgC+nJXr8ox
71Tz2jNbmQ1o6hLIFoAJpee4n8jok7REWOSpBDjD+o6K1iWluRURBmfOAgxtOBXRK1f7lrTze3xD
SMUeEQ/ZICYn2KysGbPUvsmHLeI6ehLaupKOMmZrkZIu0BkzvSSgF1D8eBu4Yvw3QA68Csoj/u+b
fBY0kf9ghX6H7JWlEAJH+P28iQOQ1fMf0y2+CSYXB93tLoUlIIkwpUftU/4i/6UKrlysJnLW3+Me
BqFuiSnioACmdM8LPWXxaBPmd4E/lOMGoERyyVUewh4Azjzs9VycTnuSykP+HZJbwJJYFAdpVPgl
ez///HKDXABOXGXX/amHU2z6L/RXpM3AyNnY/ePfVP8iE4EX89SaLWMvppBjUxJody5lZKcRwVSO
ts9E4XG722f3uVI5mTyTjYS4sfVncpv4SFwzctZdlOLs5WysNLDfQQ2KgB5pi5P+M+0Rj2kSVWdy
BjQOrzm2xibVyYTRhTuyecanuJC5k+854f38Hn7WQybBwgcjYXZmVHgQ2F49/Abmnn0Xl4lbpE2E
Bm8Mn+zQjrkqYn2sMwn7yoEjgklsi+9bpE5kmylSBd4/bs2AlHEHAwt6JK/ii8GHggoPao4s7cTp
IaUX5zEWHhdOIIXhPzFrNny6KIKRIaePQzEpgUKHG7glNhS24V/fvWx/zFckT/7FJlh519kTV1zr
KvirQhiXiTojUcj/iINtyvBgutoUNbozbfA1r2+eOCj8e84h634DkdvODT7zQGBe6E8/qD9Um3S3
NxPxYmmGcDpoD3h9bBAx0ur2zz3xLwMUw5SJnadxMmmiHGJ/z0mUwHZL24gvwYu818emCsRqxg8h
Ohxywj14DGWhkeXZqeqhfuS9AW2RPGdMGq5/4yLtRi95zpC8aFDTyFRgR11jSD56E+EV4Baxk7XO
A0wOHcl5LXpAhdGDx98O5TI65k0kmEqSxf6kUY/PhvIM++XbVkffHRQoFCChhRz0ZRnCr/aHnyVl
ujCIvPaP7BIaO94h6dbK8qK5X5gGchxHgJLEaT8Mp5wb4HnlvAihJXxROls5QaXUYxTvDHgIreDj
nGIstTAKhPuGPZwUwWXICmuYd0u9hnXOCBm40KHZJGEcjAb6uguu8M9rQGU9vWONveUIRovwZAp5
Nfa765/YvJk1RC1AlL74XNisry4BfVyO3s7aIZHkOvF+EQr9lo3J9AAaM36U0kJ7UlJNiWoinMQc
EY8Efs7Ivj8cgnDLQifNPxw0puBoTrRAYII34nvYltAsvCLCzKhFBOrKIkFqlLIUpAwEaoPACli7
xACOQ/7CgEuaIEIziF2AHKd8ObkFDQ4+FGJ6/rHbZJ0YqDCHYnzlI/gNf8MHcoc3YjQxYJHU5oLJ
uYG2AZ20oR9Y4yDsK2g8ti5QCiAu4n8WgDPQK1TvMF0y4jjQS9m9iyB4hFTPcRU/R+chBar+GjCB
5TqkafJaCgo8IRpZnyeBVgB/M7rQWtFpATPkj0D4Cu9b8HDvx8SO/0EPh9/Qc4RdrE7JFCG+tZe/
0jo1QobafwIzg/2Fs+TNAAaPaagYTGNm9wX4oIiHQtgPtq0J1enXKYO28QQ8SSZCi+1y0M51v7Do
TF4k/6GZgniNoF3G+ANpKWnaki+rHX28vtrw8I7Pme5z3aSomgKUhk0GeuE0PjsREN51/VmUQTc+
0XQ3Qety1mwG6uydsovl1VKL9egUOA1WN5mAUVpMwuW6NEZVPuyvdBdfc2+636Soi93fnnZgUTq9
4S0hAdAFfpTW7y3miHakRhV4PTp+dNjT2hPhfphh/SGDGyEiOJ1vk9eEd/z3JawztOL2jLGIM2+s
LIW1NrxDRBxJWeh5ChX+yeu2IvNUAOBGzmitIagOHrwVq4qDSswSxuBYu+ThYGzkoAFsn8DOt1+s
i2fgw1gfg112qJWZkiQSCh4uqCe635c9F6zyQpnCRkM6YmMDAuivoFuRviHQpUjCuJu0uiOnUAGL
DiwX9Ovhj3h1jjbMFcs2YsvZGo1PiBItDYJSkXsihloTQS5iLNXoidAA6jMot7zka6f6UNs3zKlI
rEmr5MQdg5OSZM7iZLLzZkyszFZsOcqUMY2MjCVim8/1m1hUbPix9dlz94GpW3xJH2ANxY8F3r8T
Hxv8BWhRRJDL4smrIGIUJFo2C4i8IhEdAmX2RsvHj5cLY8+n7SUfoSYF/iU2aA8zPL3H2GnlMTqI
BY4A+BUcB/wHSC8MPQmWBNvgJiT1aUWuOl+1OHGY2k38JUOlNHFXeCwN3f0pg47fAlMkMczNPTER
7h/Tz6MAAs17WIFhbq6hNf1IMajqb0VQOvzq5q/wUUkUKYZsOePlYCDhHjUuIEqMJ6OliAlv/zE5
hI0hz5DEe8MfcPmMuAKwq9w/xIlW6Z+3kPmIC/guxnayM4jlsxAfG/SZwM6bjQmAPpmnnNAvTA/i
KvAjTM4ZQ46iis9YcyDRAY76wudllA10b+UyUBROmVdDunztu2wPgCU/zKDfRNUiSqf7gp6a2VY8
44IAePgEzhczBAYQn4xtxjXR2gQ5IdC5L4BY+ZTM4wTH5paSHoWnNv6uSExj7+ST8DMbbJzVFAKF
d8N0o5uYSn6Nka9/XBXBSAjuCQoqOASC0xYsJJ4QRCmsVmvKz0J481m3xW3MW0A58u9byDnKCRXh
zWgrrpo57gJh2oKi5adIS0a6Q5wrAU9KDpj+iImzKQ5Iw8lQfqkiEIkgn7hhL9hkxZpo0oTIOSi8
1r4H14U5NlbnCWkgdwdNRYMxVUR/CywIXfxUC6EYvBl3ccCvwtLBoqXG63liaxyDs1O7v9CNo5VB
8fOGoROYBrcEKBmoJBV4oe4+FogaEDtUPjYHSvwZAp37YpPdZsh2IwX68kv+fGu/+5jgANqvWzPr
tgCkZPjvTbQvGzK4OB1I5+fvoQYw0yi5OYYsJ4zJV1Yoh/hjj1AH5AzcFL4UczUDusU8AQhwbiKr
hdvNPHR+lh1eHdc0Ey2RbgTh5q0y5A78iP3nujJ7gkcIxbMYFo4vuYsB32CStrhtuGG9PcPhUcZS
JsTcACOHogRxDzoASuZc8hwPOxpAKvGY9HxQbxBsKH8QIKQ8YwpuZl+Jkw6kEWXEfySdWZOqSBqG
f5ERgGzesq/ivtSN4Yq4oCCI+uv7ydMxMx09dU5VKULml+/K80Ph4fzptGTRvh2VdV0jIJYjtYuI
BWwQkTpXmJNd6d+n5z/WBXQafAWrwGfE4sWlrHYYK8wyEGxmzI/ju64eQzVMPemyc26ZS/I7wEfp
Q7FP9gKDWRL1sFeQItsf8SYEAUMDDcgpMZyiS9aD/b6Me2FOh/GOm2JNwETCYwU3j4EWndM/3Y4J
O9dGVWyExbSPcFBQcfZtxesAHkeohNoL5QfpKthG0U7ZAhbFh877FqcqKvfKVDx0S34mtxlxolzq
DBuAOKqgUuMRICJ8RA7Vg+23hs2GjgKeIq8F0pIjPWu9kWCfoYVgfeW1Px3NaQOUGJthbwbIL6C5
3uyMrkEb/aZoYgLMEzhW14Yj839F/JbPzhjCufksV1N9ibB3IjrkzhFNFeRhQoOwyKpDDSPkE5xc
n9xSuih5HkPUYQGVmJcxTyn5fRDXQbVrY4H9MfmQbWzb7a7xrx6Rkg7Lpjzi8VxpbLwQ+SQx0sEs
ZhgtrJaofOfi7wnoGJkSYKJCYrFTECz4SRuESjz6PHRJ/HMgpW1kEuLsvwLTw6sQCcgc7X283NYc
EbuIbQgVd+4t2CXd1Xk+JYLHRTIEpi65IGss4CwZnzWXF0EPZZRv74WgCHaYG0Lk9Lcx6z6LBzud
hnWr8nCEEBPQpJKjrszs43bk2KGrfinWZXJmC/VJJr7ERgR4EWB1SoFIVQuOgLziK0sz9vw16ZA8
T6L8XbAyDEdu34GgZfIczLi5YRis27DvPsE7CRDgwUdFwB3TW4vKCpIJCOpEYhu0JuU1nhKc/3ik
kF0QD7whO23AQsb39KFEPxErKnPJwAE1LU4Y632DxCUYVYR9vIilFFO/N2WCR93obPldQb47ofPC
IUh6OuuiGiH/dcw5WSLgxsSnoKuCCyPWAq3XOSoJwrxmZnD7g2cxWRbgdlk5pV3hqfHliBrKvTts
5XMKSv3X7hv8e2ewKOixcENre2Q+jRV9aUEgRsjnYRAZxvBR9wxzoK2DblPZgCZtxIYB1fskxfev
/Hv/3UFMrO/y8of2/vKH6OQMDByphDizDr92vIaze44JbJnXKZeeXK2ZCLa+UVWFqoPmWLopabYR
ONjuwznxi51QpNUXi0/WUEgH/7NSJvf4htI3I+20i6TTRgDWHTp0i0A31k7vTWcEEk7qNznxMnsR
dQq4/S/AFX+4kSjDwQEncQQoRGJwxDzSA9EyUyo9adruh3A0MAprPNHkZjMPueUeE134XLGU0U/J
NBj1ULD2EuPQIkN6+owpsNXMKGzflKew0RYyhyYJvn4EO46zkvIAIgyRbJG4wd2jOh80gO+QgI9/
O60IJIW9PaJAPUcN4v9ibZxIGtsqu3mXUC0S9sbF6LegFydj6vOxj3pT8jXtqIzqI4Qcj9eNsGue
u0kXsMxYU8lnQLJSBsMEVg2u7eGcLra4QlP4VeAFzH+k7RMoy5hE1xKfhRTHgiFh4IFOG3FrH5mR
PiwJLEPcLfke2Qo7ncPdxe1NBQok2tNGysczciBrzd7sVe9JBW6MvHGDyGdX+tAEMBSM22h/7DvU
Ivccjzrddw9rORiyRyxUZ3kZ9k/fPf46qEQRin4f3YZUI42UFUTlfaRAdnS8cFoC2HUuvOoN9y8r
EQBicroEWDYJyf7yLHIOh0uhcdiqvNKtoTX41cD/1wXJwaGZclwlHdJFwhtLyX3E3XmLEOttwftI
KQmI13PE4+U9fVQ8Dt2wHntXge3lOuW6Xu3I2eJ+ZVda8ovi9/zpHx6n1vpaJ1G3A0FB2gMD1hxV
g8uSz9nO6bI+PQo8NQt530WHwjnVDkFlIt75MltgsuGt1CyqU2OBuS56jAY+Ud7Ecl6wV9jNUXxY
51E1NPFXT1gOkaFCdMR3D/qUveApjCTBzV/A79sMvK7O0HL5g5tGG5axP7Nw/7XZm01kY38ywpRM
97vD5+Fiz3bfoz5MY7JgO2LL0gOdfQ6Flj5h/FqRXTfr3MVmuDjP7hTRCY7pMd4QxF3E9RQwVt69
l2fgPzK4wgcPI05acOe3fY8qOhWXHAVZCkkYL8YksiKGpdiQNrWGHDWn+uvSS9aZbjW/OTQ/toAJ
BIeSkk2cGeB0Qw3ddUIwxIsSbUASiuEhtP960y+ieoFX0vR5qf6pxgB2TaHekr7243TA82gfajr4
gDkbdKbaFJTguUKVgpeXVoAAtVtanDZHdhRWPeANt9iKmOa98qfjp58weBF5wGlkjQzrsmIEe8DZ
fUWzlDnsdjeGS2L1mRVf7jNBJ0SFR/9gdJzbnnlUOHwaMV1Rf+cxyQwc7hl0+iH3JFOGQDqRpHoa
ZnuKbdBF92LwzykHEBPOC2wVTfg/lb02Uya9gwB52JQ/MlM6umOGz35II58kuZgyX9CcE5Zy4AfW
3z81YE5MOq+JNhQkWRi5JwSFBD/EhFEz6WbG4hFiMVvCgussEC2mlohKFpjZwqPaSTwQZ5eDlQ0U
tRNB92m37HaXv9uRLD7htarp+0XXuKvibvxZVzELf8PeO9Id6C8OQMP9253XR6yLHJE/mLLpAKAR
i13OzUtXbKUc3AcsO7eZIG5/e+FTzrQ90Zpbwkw5nfViAipm9X7MTkw41JADoNOgEeY4De/VT37e
gXLb9Hc8R2185xF/ZNKuB8/877jgUIxEwkT4g6hANpgMHOJ8ypAjUxRqdLxMJn/SCam/mB0NJiWq
DyIVkdjX5YzB6hINWECYwcnF9AnT8jubyFhRTy7iuqbyVLx7uuPsGpmHEnFQd/8eY4Ruv5g6p5FM
wO0EpTkkVrAAT+OCsA3B0MEgAjluRuahAQQF6NvJMXgBykLYko2/4k7lfltyWu1naPPC1p7CEKGx
IFiYxVOYoQdQA50rHMS3hBv/tWhCVg+BaIj6JAIAuwj65cQ90dDlKwLqXxN8rcSk2fnwyW41fq+q
E3kH5pdiJdWuCE0e9O0fcflIED4OqevfDYGH0Aff4RksgF0j64e9w2D06NlNKjPO22+3WGvbasQZ
Ing4SszxdPQamSuGCsG6WNqWoLktCzVKfCzraHHT56QLEemlSCu875lATTV4hWbALjQ4iHAjQmWB
flfiIjis18Fj1z+w2v4ywulk6q9L/8WxZ9q4m6C05rIrKO9LipTGKQiRYRGGDQ7Fx8n/IaxbyIUL
fj/Ja/wZUB6LIjgM0MwIhRxD3VJbc9KSqY5h0MeeKTK76M+acSh+YddE2y9ENgrkUQ5XRiQHqTQs
n4bVrrEJOc/hN4Q/8TgzkzkP58BCgyR7Jp/KxSfCFdREso91VMNYhzhVdCddtvqKbhRup+y2HQhN
LhoT96D6jnfNNhMC7gB1GY1desgntU1qVc4LTkzvukcvRUrAzb4vJMEa0CaF2NhjLrfFQ6qu5lj/
QgNhDC9PzGPM8xiDoW9XnfWdgUauCIqM4dvJnyvh4DnRkVBxTnSXWXJ7Xdxm5FARukRPAT+Bt/Kd
tuG0YJOUs/EtqocN9+CFY/TP66NbYIb3wAN43rXQRekTkxfNXsNp3xHakrdzjfGBLgFDoAg7WItf
1pteGUzSzZzVgr7Bwb7jo/tyN54TMMUeKoc6oTEzh4lCeoyIhHfIHizM9Rl/9QsU9o34gGk/puvW
Pc8QObDk82IJqOMmhbkOn6hp2cB6ewIm4WtG3QIKgEw8OSmGzxDtOOst0h142Mv06ouIpHF37ONo
BwywU0YvFI1MjugeSPm2BQPV21/W8DnLCmHHZ8/D4xPneR3nHHCYcUXrgSCPSTkQLNLyw0XpeSeQ
HeYSasSGtDi6GxQEuEbGZmpkgkKFBAhwWLDOnOlBFrmQ1IT8PAGPit+s+s+ZdELAkk/6e/4eSmPu
Y/YGMFA+V4tjDpnIrL+QkFjurBXDXJKD9lVZ6Z+BoAgeITlmgEaf4D7nrfHoTzWdqAkp2Aw5IfGN
xaSl7egbdYZQoLbRYEp8qi3uLJX6jycIEwrQxPRrhEZc4Mpr5oe4SRrusIZvz0GOmASAOrnhJGSr
AssmnsLnpIaMBm8Nf9a5TYgvypeYQ/hcoxZEGHkRm2VDsYg41Q2mH1RNQjtIRAjqJIZ31CD/xk/Y
VwVTW1jE4BZ89gQODQVNayOpUU7ynguVFHFLcTcXCorgzf2YCVjVI6acshFyeOmgElqXPsctZJxn
FnBRlkfDkAV/Ykwhd4fcJTpXb2XSkXdjasG1sEVsa9E3ZQ9g3jUPzjDC3PscEUTBaEDhQyZi4qWp
6aCB0ybfg36od+zzR21Yx/c5Xov4OqaIGoTTRfNw969pnyw5IprmZUaK1xsjsv2D90//dfVwzcky
duTVl82Hx4AeTtG/8WlI0bLBz+VZOaqJsyWs3ozIqbiiObqOu7TMIBxNaDCIcIpaCOaZ/oLCh1y+
j6GbCtIr6kTQe0iGMrwe6bOx8rTDQA2nGd1dGsJOUCvksFdEdUIVudLHVojkGpsL4ml14i9Ovaxg
qCbfRUFVlDM9ceTlcUT227MUJZSGBp9knZTJosUBDvLH/Fij2xSHB3Bxl/DnWEENAGyRyNAVvzfL
d58sCbuYmuDQ77U2Aug+H3W2empvE4HR9Q58isiNfiFxrEsk4VrwGKIOyC6r70Iwd5AQFR+tkGi8
mF1sJGy4UQ0qk937hFkKHcusnzSjn9gbJUblpFi0aLBGnA6bPbg7gCzjHxG84+bqYVfgSwglt/RY
sPZ03KsU49ls8ub8R8b9YFpi7qHv64UiiBhRtAMo/zhxYlLPdxwWcef2SfHk90A0KWl3zu4xTV6Z
lgHzcwYdYPvHDYUsieMfNyerK4amgFcBh3WPN1vzI6wcVFCvGuI7Vo+Aw2gATALExvSkq2FvdMUW
oXtKosdkbAD9sCnwuC+pHJ3z80ifTD9rDEABdZazEmUUulF/zKEKhIqRF7/NhNtctS/O7DlD06ut
KqhAgssvoGwrc/GY3F0kzhgTRConlUhmyqTTRwdXiaGUf9LgcV2eL+79EYGFg7qjKb/hfASMYuM9
PfctVmDkOVvlj4LYe4i4bcpANQQwk/44m5vEk9whVO7/UrnAgh6UF08xrgIZXhDdtjF003Kwht6C
nWb6QgoMHk3AJ+ClOnxFzNSAfwAu9eQcARTwDX3LJQd3+rEf4Xth0lkbEKrqXibslpCYHmfL6O7R
gEGgscKQckMXWnjVDrU2U+mont+JKxBaOYY+poECwajmYMFzCDOyK8r24HTAnaBXwXDnmgNJ61Fn
lsirYsKWEJORudL5jFpr1QU9RxWQisFEbiS55gPMysBk6BVI9Sss4rTwSVTCTkdINyfMXa0DE72A
X8pxTQg3gm5qAXymPoPTObaGYtfPaLR3piK5dhA9DiXWOIAVAGq06pdUn/zEqc+nvkGCUNpdl48d
xSgEMrLfCs8WgHjaRRploWR96fQxsXywiaJU/CQyapHBUA9pP/BvHEqHCrJ/emYpadB2Hwoj5sge
QvKjE+VDbZPohOKYtzaG9+MFqxwLXb3rI8OCmwnKHXb1JmaORvUiB63/2RUE5IOCIY17pM/l2avm
77gJ5AkqZvt7sTLEQ3HBnmEgRijcd8xein4uZY38LFnEeNu4mazbSNuxcPmlJ7YkkxP0Y3ELuyhf
fPY1OwFDN+GUm6hefzmO5Ytypac9gh/gvjjTL5QI5MdpRbk963cPHzpaUyKDiR1jNvxYA9PacHf9
keeNb+iihfS373pDRHsMEJ4etvP3kqWHM+n9y3iGmY/DWm/H0YqgRTQiqvtzEIaA6UZsBJ8dxYqp
PjIJCoU5DlRu1rEKZJr28AuIYUm6uq8/g9MVEQNAZLseA0M/UHiMOA5H/1bnu1358k7pEfBk32LG
c4vOEZ/1nkJJ2X0uuXbiCwrPqt5Z17SYf9dkDbitI2WbWc6UwE1loDm5pwpY7foGKYA18OGVjwCp
WSbDA3DO4LPu7DduoeX57eVjjh/Hz/K5+wSbtWS4V+FyFIkoJKDXgTK6gM4C3AbP4A6Cnsm602Jx
GhspeREkec4UBGdfjyCIl/Pd687L0zMOyH4ZtN4jrJK+/ww2njKtaYfOeix4ycBfNrE8pFHpn0YY
7gKE5xZ95uRLjmS3tgGVKPcDZxTgD53VvhkrTn6AJBoVB8IqrXytmXYxayD4f0G1f0e9P3ChpOdr
495Y2Rv0xGHC319Dflkq19bj6+nT8+Lpbhpb9h8h0o29OsX9PSbsQuF3MLlqyWMv7clZwQWIDMyX
Jz//Y7fed6SEuAY96WmR965Afvws+W6ds01iAuUS0CFjf/CM9BbXrjrlT/P5BedHfP07OzKRYNZt
u8lIdxF1Of411KK+UA/9rHLIUz2r6djgKj00t0oMv5r1TRthAUj/l4gw44umjZ4w+4wzHyXu2daB
cJCk0MoKa1Ihcnb5UAalSHJ4lgG/t0YLEd2mMN+cs53lm9NEKoVPhOmMkU/iYe/pJ77/PbO73+wG
Wym72+/gOlf5qIl4qNmewCOIfOb6MJIb4OUGm9hJJvDgbKvI+b72ha4ub4PKSKWA4reqHl6t+i2Q
qXv3+0vusXIqasce835jPVJjKIVX7ms0rtOzB7G3+vk5/1Gz17o5kZJow6rNWkRn0WchR61HoGBs
sAwz6DK3E4+HyFUBQGIZmJNXJJIZsDbeSGaDxjoVWBCq0PQYlHxwZpBRPctHFGY43J6QS4w1vLIh
qqsMNfbfO+ZlO2V8TTZT/J6/8S96n+pAn5HTFkqrQdpEJp3CRXB3PzEPop5QAm+/wm5FXqGDlh9u
CpjEWpvTN6lFU6JIWjhyJOOYfNt1lQfdG4UUAkpMRVkPPzbNKj+Hr3Qf/2E/19eoD6G8A9W1W4bn
ftKOaTKNsdwhaiRHjdql8c/SMBTN7z7Xjo1wbHZ4Gkndv/rP5dv+RagD55sE5ivCwOTUc4w7cO9s
cO5Qn4LzWAYOFsA+NprAJM366vRRc6gWBtWvI3S2NNq/I1I1uMU4mxbhFSQcrxvOHsPW9cBAX7v+
SCJ0REJ/BYzy8Z+Vz8c92MRF62hP/sWujkB6lW4TvYQ+cPqcKu5zdmYpY8CE5BXJiMOeFbJ6sZaR
p8UXEeOFpg/G6NxmOgI8ffSGzudwjnL1vPi4tI44qMzo1rZzAPyRluKPLUYXwkzRQKvr91JGB92D
f7TVY02khC2kyExvhBl/gu85kBGs81AuuZIDDPrEUSh2l8p0UHzWMjGmqnXGgIqt50NYPnkrnhar
DByM53OFnZxQKMkxdrpu661jtg4G0u/xCapaed9jTYk8lYiiMY+Y/9LINsiLt11aZ9rLOYOY7zXu
Zfiqm/OgwaixH7nVTF/cIMiHst9LpIBLWzlBiFvcrQpogmHTf4/UBUKvV3qDxh7qW+XFF+9BCWS3
vZMoMea7NUKXAsMzqAWdfWkxwDn8L7gOD8RTcejYRY9l9BGpCLMHYaRkJD+rFL0YcjZ0UzjywVHl
2WXNaUd1mayR/P2sT4BvITCPqotmnWNKZZNLS0llLg61aFAf6fXqUGb4xLiKUJxESCLqOfqzPi7N
deHrDp3PARP4I8X++WixP/AomOvH/DG/cusOJiyWCCO9QW0nOU/5xzbcBpjy4ZlrlIV89MXf3ZfW
TfyJe+5lySOkhHzkQhmuWgQh3xnBabGYfvfERIFC7huDZvVz8B4O5UjPylgo/VvPREU4yedXLHGj
y8n464PGCJOa/YWtsZAEyxt7QrzPG9fljdTugFaxtOCIwXIjgCE4uYzoCfRbljFWMmPgtmtzxha1
Kz186VSE6A7b80O1BnSVk5CA8NAnyDCULVjrIUOLaRmEK6TEjb45Xfj4kiNKRiko75MQS2XbqEh/
MTsvQVEUjM15hJhIuKIghSTS7tAtM3/lx+9FTB7s/QpD85p0L/7KYKKHddCQhF7xk9W5nAg9Y2FR
3MOtUg3cl0GloqddvJZ9CrSCGSKHgV/VfUoA/91pE+UEUFA5WNqJKCItjjg+m+/lUG1k5G7kQcFF
eQcAK5rMdMNqE5zO/mZLwx8wPq+ZtXAGVuvgVo40PAg89KAPIGGhbquLH+rnTXLF3cBLg63lnIGY
3uPuml9tIx3MC5+w2CVOYFOsF9d5Pt6MuJnYKeONw78oIbtm1zjsUmw90v6yqE9MCvrV6835WnPi
UbbEgORXjhzNv8FQ378Ru+ZHLlQdaO4gHfxJ+89ps7+QaEuI2oNyELblB8KdFYHctwWL/FaCeCme
jBYEZ/Y6azOBewXcF1ab3xSciv4/qiivIiWYCaSLe4da/b9At8ZOhoXy45Y3//cbv2r3dz328pmi
2iYfBf9kwj7jtC+3nSeFNQIbsAbciqHxxZ5AXN5Imv4m8lhCuEbLMeIOQD1Sg7k/B37fxW+ZciCx
6+GTnYsiNzYZlyFm+xppEZMA05ZfzNQMBtt7IyRFpXp6wI0azsvRMyqSiJKIddDJPkOGSUaxtESo
gSIMIOCEjRKUB4ENJmEEoppIpoFfRU9CQBuFTQQ5svRQhdhL0KZkhHoI2A0Lh/uNa1+Ju+XzSEeP
YAlKDknwtUJ1QRY8HjO0ijhn6qjnyCMTJgo7IEfb8Btcs9dSRlyw45BGNirANDoZRBmITfDycX4m
jjDS0w45SVBy7EcQFcG1cO5hokGJh6gFgY9kUSFGLjLLtntL857QY5kTDckQCZIIhFqn2gFz8q4Q
cUGYvrhRuBQcpiwq4dBjvnWcyuoERUTvQJQkYlkJBpITJQop2FzKKpboi8CwTCRnlszhjBUN8n/X
/0U9DoDhtXZ55/W4HfG/Q9cHDEbyHErMkaZjqwRsbeWtLznPnEJJD5i4AHnuO8bPviCpkryBLvju
hsSEA5xft7EeyMPi+ifCGjooK0usa+Bu/URGDoYGdcuHSyIEDYskqAFTJi8+Z1LSfiReW/cZ/UtJ
rjL9/FD000Z5um2LEXQlWLg3OOKm5tGMmnE5qSdVCMReDrHCGpFY6vRVHj4S2d9MS4Qt2WVSzMxV
zZD3dw0hljW/PL3dHrNp7WJ69H/RbyyF6oH0MDLRIRmwzSE4QLbLEIGrfTxAix1w5ih3ZtInoYpJ
4rvSkaJMq0TJfk/7NbC+e3yx6TM2UmNcu2WsOteEZyAPK1JOufuJLDwTQ7RGX94EbzjPZQ6rJfm/
IeK0aQUcJJqXfx3pYfzw+lSEZqKHyugWX7u4IdLfMgk2YftmyyQgfD4og+qoLQfLnpjAIXmWr5AJ
D04DZyWhXp3DmIae4fT/73XaPcfCL/gwOWSvq/dFqo0qFxC5t9CdZrkZsa0hKn0cC40uSropWcIE
1Md8unH4yykHLlnzmZ9H79xq2SDjloMZCj4hNuJQSyktqZU62j+UfPPrvAkarPrkv9nvnTa5pgOs
YkZ6HvL+UZdk/SG2J31aJBQj8E3a17nDqLEhvDm6MNFO72lFlKijh981NiTTEmgieN74t+u5t12R
ljs9MbAI9UWw4PMbVBwDQaKRzYFcjq5zM3kH/eWFJBfs+hj/KO4lEStlb3ovzbf7Ot7ZeSeEcwNV
xs+svf6bp+Jv+v0Am9nq/AzLzdj392Xbi3+7J2GfFNRBpf7ha7F7w3wOaQ9BS/rMGVrCtIiPE8Yk
GauWejDDAUMPuxvSzFmfDcB/7AsfiZ5trt9Et6oOxwfGD3lZM7sBP5Hr6r2APB+ks2FGYki+eD9A
QafMzhnGraWJ27JHuWfhksrL4Wic//0Cg3AAC6b5cwDrAtFi3xrfQrr6sJXIDoSzcOfUoQpu+ogM
gBzZGvX+SGQ80vPES1tzen/vVC79sIm6FeKc4WD7jnBZfTkFst3AA9F4dhneUUsQSAcHCHjANLJW
phhMd4X/JtG0PFX4MGmyQ9vB0otEG8SDxaAhi9zJGcqR+PK4MtHyXv9Nlm9x4C/L8LPjkCA3sbjS
+rBfkSvMPRqI8bV2Nd1n8GUO5U4wmWPZuQlKQGxPw7V1kg9EidooLP3v6uURsXy6nbjDKzHbnGGk
asvAiUJLyOiDOJDdI5/10sHN4SwrHbqRAhNJEGfcjQrQtC6pHCLzeHJoBEYyH0zww7HG+WzG4Az6
2hR3YYloxeFDQmsV8QjkrCKYavkcd9LhsWIXJ+j15xPN2BWLgr6Md2huAs5WqurwQxia2r9yRP4x
HjTiGiYboo9HEqmwnPxFlb0aKdvmIBO7KFZ865kpR+ZN6WGXpriitLwCwPBzUEIuubvUkdn53cX5
7DYhs4VG4mLPb9dEcyozdcYp+La77BTdLfyz8AlyRuAq8+q1ZY33CdO89wuJkOt3Q7V0ZFgAngNO
sRhiWjFcceMYql0zGeLBATDtp+8ZXWMMzu+w5FbeyrCFa4iXDz5srGfbAREnSfFwxdiWxz9OroWr
0bPQRiXBzygmAc05cqKzUxxMK/xXcCt0XfzcdguN8+NrjBYnLI5fDwBvAzRN3TQOaHJBx9UJSu1M
6BZpuPSPsLrLM+I08GZAmD0xZTcu9vF20UfhSIIg0jd2bUwRYV/YADZjbWDd9XiTwhmjj5DhdqpA
0I/5vguJH/AIHbkzMrUbDxXfNUCvMaoDGUeRtNUFQwWGtVLTGqU4+vbltS+STrTDG3pgeAWugt+S
s6ej/DP1ccIkuWH33TFg4d9gx9xpSHWVIQH1uAoqGyoCYQ5CZElNEY2DF38aZdki1IARN0li/fdf
qFu+goXmoXpN4xNm+OuWqjnFPw7LjySYjA/C9MAPAoGLIwrg/WgosYz1gEj9PNroR3lkgO0gRKIM
wZYUKjqSPEcsQoO5C7gE0XkohoQphgagNHG9PL5DWFLiApOG0IEz6BTpLQos6znWQKxumxZLTyCN
u23esIucCYmlcVbifiLZYKKWU8PYM8mG+fB+UrFbAekQyJ3CthsZlBdkUOVCLw3EyAauwFGM+0Vw
gVgR4Sr/p+exNgys/l4fkzCPeYjINwQu2opzBV0zLQq0wbReQWYYeNrOR7BiGsVQtV6wilQ7VMat
u8E/bWm8MNEClmkrDQkqWOYY0Yvwe5gwkvmwXDFjOQTwjb8UnnH0BFccyphQIdWIMkKokoB+strw
ESwucExCrfhzLjCYvSkPLNYd4XEtsZ/+guM1OV5weXRz+mQpY8SMO+ZofoZiRUC05Wi81JDPQ95Y
RqwvOIsMcWmhxUCqnH3E0v1JEFhw7EDfwaUR5npOFVfQZp5VTEl3YdOSV03Sbjt3XBNVhc4AN0Kf
zuobChFWzqhnfyYgkhkWXU894XyRvT49Ph8OPmZ0XhuYsWE+9neoWgnrKqwozCWBPCRO4pxOye7E
qSIHu2dijr8uZlCnOt48iOfxC6sgaOk5O2Pwjgmoh/nrbZx7Cp+ME/Wt4dF9CDddkIdqqI/KHTUa
aEZfoTAzKzNQWJDWrrPYIbQXBcPtyyWMBARy1E/bPfhb+qTXlJuY9m722zuRZWQsAUEfn513geZg
FKesXidESQAMBYcIHOVkuHOSf/gQibRNXtX1A/CrnH6k4adOvz13sO/t+zwwjagYYb25toJvf0Ou
EXTsyjcPYP2MnhkJJu91e0F09fLolFEgZU3udjy6UV2PxfJEqvPPHuxrVuszLQRpfXZwijb9pHrE
yHzeKPNIkuq5oofCEoUU6I2kS8jCg5v0YwQ3XM38qXC+iqIYHDGsXIMO37Etk4FpwLK65L93PEx2
T6Uqw1XA0KAJ2Z8cnp+mi7u7j/VLlp2yf3jJUdktaQ74g8B6o0ZcvTnyw8W9BtP+hqJn59L6pEkN
ZAePX67MWEZNTv+GffkOb0ylN3FO3hxh57BjlTbHAKsKwd1hgiC5Sf1FtyISXnjv4iWuEN6cMe0p
rgCLc599jT1Oh2aGpbuHxRyXeK1mLSV/ZPoQyEhIJOnCf2I/My3FxRQEFws6oTG/4Mh+zk1+/4Nt
AKRvedccphmAx8Y6SlNlZobn7Kuw9lD7BzTAMWK4q9LHXD1oruz3Ut9naYqYDzkYcpD4uL2IfNgq
ITOb5+YTbn52fwOXjTOqCFDPH+CETsLnzNndtLstmxor4kqMFbo/QKQBdzH+xKjTMHyDVQhWAV07
Q++SckrhuKzOs9dvDtLwPsd4Cxm2MPEZiGNn9Drzr+qJfac35SpfkHcQtKlllUvEElT8z8snEhZu
HImCieav9Ka0ppMcm94X3/F7EJGgpQTy4aoEF6QIt9kg0yNp0SEAgNwCUmKN50kg0AVVwfCb8q6M
FXw95mkD5InBwP35mxCspealu68UlzU4WueWyB/uUFfnDHzr7rO+smBRfCIKpM4M8Wt928x0AjNe
jrQ4c+It3JdJY+hrywPFX8BWzj9r2k4nVI89SZZcIJaStk3jdtsnO7nAXTqiHlIr1LBmP+b1lFQ2
QruZcsaISXbgmBtERqkR9HhWK3gFt/qwy/Ot361GahleB5CYYTPDx12YjnZ2X8NcFIW1UGg5xfYX
/EZJFWGOfwP9W/e/7mPDHRG11uL7faNIADEizOTAYlCNcyxRQH4YhTmmrB92dzQJKUUk4N48whKG
zEKY0g1YdOQxWOo2wFczIbeWnR3XD+Mr9/bHBuFHQcDZYFdOWUwBSrzB5B6hHGgy8ZkQEfp1riST
45WAOVAceqwYcHjniBkKVArMRWSVcNTFqjnS6RRn+TCdeoOdjiRgqyPMeHI3RYpddwu+W6pAxJdQ
kb4cpivjF9eHdtsoDjb9akLmAkkcwnQtPsXc5QhkbdFa+sDuSwWUCL02fLFbY24AneoxaNllnRr7
76kinQgp4ap0fg6IBfZvIe6HD+fUV2EGXB7AEMZnkK93WqY4uZEMUWQZsjlMrjuY2uN92v0TWr6P
PeeG9AfKmD+/jF6ujvxQqCSwfIFW6HoEziSiOUdyqAAkSzbgyguHSE4El9inFOL33h8fR1UgxUQB
u7RdJflJekJCkyt883MTZwcZN0FOHFM5wQvWm0mkvGEjQ5Z3KJYE3SUkzs02c6I9Sd5iCp70wkiO
Au0AoewRnbOSeKDAe4jJcWR01HOkZj74qL8ZN94geCYfHs6bdxFZiE1fpBo2uEkZ5HTV7xHIACfJ
KHUldxnfDCw46XrhgPBptnrmpiWMmictEQLipTB3IuqXHhrv5wJefTgrMeNzWzWMLpRhrtoAe4QD
Qd10KI/eMmm3n/17jykmLE4Uf6WEBpCG38MK52Crwj3Ts3gBKtpRKmhIuzUs0i8FGcOHZMzoviSN
8LWrLyIzuOUGXLJ6azj/SCcY5yTPrSgQTF6+vPwR8HHx9AX29x8QHP73WN2W2ZNsnT6fPsipAlzs
VAs45Ewd16H3srmY64IeFE4lzCNmxEKhL+iIpH/uxe0zCIyzfwXQZ7n7WaD17YSata20haLOY8X9
0fBXLQDjb8zc9FcBe44atxwaPvHO3JXfBWfUF6uI0MCJGFnkJOnFVRwSunJOpcTqUATM54Hqyy1c
yKLw7nJKZnr3cbPGDBqcgtojcPpn91Kt41CykB1WjglAAVtMatKO430+PmcjaMPZY6asKudI0rZH
4EQfQP/BCYnDm3hle8boE8ddwBxqDGyJIXzNeMamtglFdOMvBqkxhk/0ntzb3LHTfCyovYKaUL+a
36MXzX34EdlsNnTofBF1lH6Z26hySSsGZ2wRYGycitPtCNvKvkz+JmgpsWUlpLXARFZ+Hj3IgHLw
gCKrltdElHI1hhQ/eiWZc9ASYNUAPmjqGsSNmJ5HbM1eTUzXNRkGrwh18BTGI+Dw0dpG9nIJgyKW
FOUH2neyji6+PnDPyByvJ4R4zg4Xlq+hhpgDR5ghvZX+O3zYRXr2yFP3Ffv6B7zrG1l/jxhuJorv
TGGhQGTMiURIksvoPbw6OdqRD0k5xRCRr8VtGUnO6SCsEoievTJC0rIjdcwvx8Ro4ChBocv3KHGb
tbNmkufOB5b747e8TVblpC+Ht4FdQwZtLIA7VKysUpEOoy55t+BJmpoHGOhJDloS8YBBoM8lEFp2
BjZ/UCLifuTYXOSWfx19tgNkbtyBgTx/ImjJXod21o7UWBzEov72lb2R86ag3PUcLj7AVTIxORGM
WgckaktpzIiulzmMs032QIKvDGjr+N01aTMEo7yui9F5WCQkEM6KA8Tn0DSD58OtZgZODODTAbTt
pBfdR8X6ueXHv6xX+CYtekTA12yInR66myyGIV0ft7tDOi5IZeuQILath3eAfp9wcRcHAF0klQ1C
LlGLoseaCCbAczWqb5EhpZCEP3cADEKMzkIDxcy91+w5+fxEsnMf9Q4ROUsy7MbvlMBECn54u28C
kYBYmGKm+FPK1gk01WG1xbbfEpsDbf2kb9Pu/UfSfe0mlmxhAH4iJEzmFjZscrQx5gY5ASbn9PTz
VY/O0WjU092GHapW/XEhtJ1mNtXK/ubvpfn4UsczXCuHSFdLdC/PLSXf5NC9rEjsOU3quXqazRUz
VU7BFM20r2DlwmfIicthhvqZRlPmJ4eH8f1NmPRmX78LFr3XhfrNQcsmZHNNovzye8nW/MTOufLJ
YxaJrC8L/oZh3MX5+Z2p95t3mjum61P7IStaCz8kFyqIpiLWEuWEapdktKFH/0xBckaX1wNqsbp7
Vv0p+0rp/rtK6RET47euPDgKfff9ZP5d+Jo2D9sQPFj8vb0W3n3ev+9H/bGp5unDpflmyjkbL5R0
QJndujETnbqP17NOs0Ws4/yQj9NldADDy8MJHGT8/RDVfkhGSTR9fTtwBcNDJ9s5976B9FWn2hOM
gH2PUS9Ip+cywjLVWz1d3rROrWzjRn+d+b6X9WdEb0txULyiF+Bpup3qriQ19KdV062n6uNcyYzT
8ZYkaZ0rOd/4HJfxC+sXwh8j+jn9Loa/7D4rDPOxcL3qJ87UFPp6+35Ud6lSprRpf89fIXun8bWy
LL11HtX1bFUXiZ20nnwWusnvy3d2Mg/hb5dbaV/bNqe1/UNbUob0+jvfh20nea5aL3hJ8opyup9u
v/RXZK+yFCI08QjkvH2UjjPg+kYbK5t0Lrr14vWs2NbwIWHsC1BsUvNIaVuW6/GVxgDj1hKQ8kPU
edO9HSfrxbcL2+a1lsqWHT6vFfhkdst6QUJhBtYZ1PlrT6EleGHuZ1OufeFcLmYaz0e0frfkbXQV
1zKC3FxFGoBFhzpGyk9o2fCHbrL1qivw3UB4mzdxXz4+KhsCy0M5+eqGHXPiX0tJttE7TUuhmWhQ
DXoPE339F4dsZddLj3K1o8mw5P20ViS8wIM8jEAo3ygR5+NrQ21r6RwvJ5tIfVaDIq/0pqOZvou+
Q9MsTMTmVygHEGYd2p9FFvCXH9//EtaCQOSt+4IwO389eo4TpfxC59XRyzdOl9NvqSYXKMNksDIr
lPu4iKj1jX+TTT5tCQKUdG8J/PHH+S3xsX7b/rJHBY6LK7PBuFCTOWDtbSzeKC0R8T2jlXTn9sKU
NleTV4yuH+fqaiSFcdX3AYlZ6TKxh4evpXVPNEGxHtLGhaDWCtWHq8A7yVBoIPwSVRmvosJADh+6
qmLWFMLrxKmaSYiH+e58bxQ/xDwn6t5kflckD4tmXJA7MY86mS45AQcdjcZklkBkE2UNb15ozBEZ
6Fz87Q5Lq+TJ5z2P9QIMzWBxIh7+ePdbAD9igUdFbodyW4sU+c6r0S/ajlHFAmsuDekYEvf4CoNj
L9lfvp59H2l5b4wvoQ8Ra/52QQAm6hlh/HPS3VmuZkuRNt3ctvWXc/Mu2tz72s6xXNxpebrgossS
WECRr9bGwzv3UI3PvwavKb3No1ufBFJkAVbydVcpTA77Mpzv3o20z47o9vwHunfQJ103x/orkpeB
Zxgs/jTiXtB+TpUGnCFEXqK96ZphQO3kw/z1/H5+sxbISJxOmrN0uc85BWvLEt0XaPOTsV/7kcja
FcfYCccDU25O4tIyPlevY2LdbWvR2juIiJdWA0oBwvoeT9LRNL4Rio+yYrNC5vfzA/VbQqH7vBXK
O0romYTC3svQgAs0q92ady5bzmJmJjheZf6pibw8MxsrfSXj7E4nQJAQsXKu9snTGMp8hYakIPkm
INcw2Kxy6uVXn4tpW60KSTLW9lEmTExch3fn30M01+UHVw7RN9Pt99PUcqykPRaWmrnmuuiSbR4p
C0zlqb1S48j/56eBXKK/WTJfVpSSWs2OJh2pU9NaojBLONUEHzoO9mC0z5ahuk8hLvRXgr0cZuFU
Wi9kfRF4KxksUBuUba8pwDzwCoNzD11I+sXy6nazbgjB2Out5YjA0FrJfOfjS0s29Wsa7i4Wn7Xe
znyOCzXhtVtc0q4+5eJO0flWizFYJmwMeVThtvSxrRGRsRTbiuousBdm3w56KLkK7+s3n4x/TU61
0gjJAjt9Ltv2orIaJ0PIbQMco2po0zJpVZem54SRrdBRMElDzFPjuQ6y4JOwR4/IodLWDBAVypO/
0qtzUCxH3unvHsC3/auKBdpGa3wsa7ktXimTL/9wHwJn8ahg7v69FFVhxWtii1zbKWM8gcYDKUEn
pclc9e2OSDtfSzdvb3K1y6eOwlRwNJDWSdbsCzbzTG8UKMrXj++ZinD6hNSLpfSmUJvGwQzGfygQ
+8SxB1jMop4IASTb8XF8eaC6UU4ld/h+bQKRBUlx0rSu5BghpYMMItE8A31ltbLx+jhCqjbx+tTQ
YHNbNk6P8t+SA/jguxQrdwTS1emN8DtFKXOI0hyKu+bCe8xUHmejPEzlryIpM76DRevrZQhSAFxU
zp1j5aNQQ8o3HtW3S234aWguD28R86rkXF33cSEehcVslo/e0u7RtHlpzuTlljPNjsKISqaDDqAf
UO8L4JtT96q+goTL9/laMG6TrSdYZq2p8k6cP27ymrWi0GGuwwaUopP5oIm7Tgrvma9itGj7ZM8f
/joH5OfHvyMkc/cTFr3pBLOM+u8QDLZtrQhZ3+SMc5qQK2SkNdQOkE1JeVYluUaOcY/GvYtvjbmp
Of4SIhdgAgHOhHWtOu11D+6Hdbx0ADU1RLU+OWIs1YOj45CKTUCjpIPm+kuoX3VTcz6Uek4LmXh2
4CWn0aLH3gF3XCVJcmMRXGl4G3jmWM+9NDKZKkqIl+FFjRLfwo/4kSDT+ONDnX5thvffY/8w5MGj
bQPQhtKZeQTWrYk96Xod2gcnIirXVwV/TdfXA5VIV6Roeabgsy7B5dPZQms5JFjgQHyvikip71ui
oWaLD6KkHJ+0RbPOSRZ02DCcv+b9JzUS3i+c6ADEatruuCHgwHYXp8Kk99Kav2hjjb4Wb9wAwnEf
jc2Is66XqG8n2sya+ZaxGtlVD9Iq+9Nb+lvYEouHxf46tvw7pC3qDikucbKxOSjywVjY18p1+cqv
2TEN3DhHcHeIuUl6vo0+hiB0fwi1W8VnNgrQPqgkBCJvXXdkl8nAmrusGqc6csTKpH1v+UGmnp9k
6ul54ByPX4S0fGfrLhvKPr5ThFDcnWuqZIWZeSVh6aaidRVNFSXbWVuvj5bMRxmepe+luo+Pabxz
ZtHjuZrstnHyJb4e2vN956xOmQ/canMJ1TJe5RCxizYLwV+Zzs3SiKhiCfwbFt3qe68wGScbyWT7
fmgz0Q74v9YfeUtntIiIE6iWHfIxvEN/A0rn2Lu3TqNid2ne7fPekcHlRWEvKk7o7w54SWfJZHUx
YJUuF2rBTw5TqjIg87XJnDDX54Wb8D17wpNe1gujnj8lpPBGYvUXjbB33v8CeMjIWHFgKQ/CVp3v
fp3anA06jsp1ecBNAeDRJhZkFolMbqlj+KWh72zo4qk68Ty1RZVkfk4Ve68/r5DD2rr3Ii2zGG8+
V5SOIpof1QTiftv0zfccWbZOXBy6wHO6LrMjgW0w3LpE7A23KGsSfpQz/n0TaABo1+0WXe2p3k8U
pGnsvhh4n1mj0AVZHAJ57LRyHxfyZXtstusPTXnoXYVHeQH5w4I4uT6qTOfHTOUlX0dIiFW4Haub
W+SH54cSeL/9dXeeYIYqaYx4vHNMdPES2axRGd6v56nBdD5/OhpHt2e7KJRWKqRFx3pPYJAuF1mA
8jbYRs4ieargOwxBRegHAWjDf79kqnIqblkFkYFdRAQ+P4q9sH9dlZJXDjVpFpXwMUWA3qRX2AMO
2ZLFYvp2/mbRUeSGetiMqGIZ+c/gGUzlbdszoqxmy/ngpZvsI1XuuNtcxDa1n1dWMoGPA9Wm+fJZ
O+A4fe+kX294Eka1YsTv9MJQCaBqrdFoucn5G0LpOCg0cMj0ZH1dcTJcqlKONgIzyosWId4ArgIr
/Zdop32JPKK9VqdpKN8Mr/FMS3TMIv3hWSylx39HieCr92TnpcuADeINmuPT25VIcdu6GWE5r4I2
jAGkZYAv1lR/0DcUQ3SEOXotCb0QT39t8CpN5lxAFE4SLQ5M7fN3H1432EEOVqqvujSEvsgMSpYk
KlGaFVTgLKVf8da4ToGPdpeqUobuvRQH5RiE+ee71sQ54cdDmPR0EtLaU35epM7oXA2rm5SQY7GR
nEBD069ZHJ4Rvn35giF86MLgOct1bqZpn032J8F73U9O9ELG424WbHaLN6k42dfrX1NT3t9o+32M
Mo1tays47lodp90Ua7Hx30toHKgEp3e+tHh9mlimbeHzYTrt8BqYrkgVOfNs/Caa7Jhez9lCzpD3
fNPkT7sZQI3WIm/NQotqvoPWrUBKKUMf3FlyKbvreOMjhtIyiMXiy7GtxBglGW3/Un0xBKW7Yb14
6T17h2nZVHJPxPePqxzblr38uOn6pb11TVuJfLCf/Cu9QFovmQCkimH8W1KFB8vtPN5KzbNkCyLW
XQRE9qedddwuPWr5vxCasP1rwoDXLASiSL5WXzmpKIwmTjJwtFzLAczf4aKGanX6z8w+1tNUMHoU
RkpOVu+ZpArT8IBudlFIarnWV4XqZdXOofT+xZct4rkYGIEtBeTGQUP43dofuq+eITLPGhLgPblK
Es6DnceTFfbXbE8IQv9WE922axY69l4rLe/5/3vuS29XuVdDoJ/lvYwIL2LEkOtt0ZPASY4HL8yH
XjdKRt+gWBe/5Fff+fCmZUUGmS9dt5raMazqDbId59BUzfLYLpQ+8/fyQk0xyjFKV7biJ4MXwHez
PnGpMWfW5vqleHQ9Ag1wixV+yT33eN31NHCK8tfXbLR2GquuHX3dZ/lHKkmUGXtCawZ/89E+mO9D
pgpRQU6cDge6DImj1SoAAFSim695NfUukomREdtRUqVRpSty5tdhkRIjkGmKGqOLqqWH4eS9f5sr
DYmu94bYKaF3Hw/j/OH9KaxPFEXlE4wjhJdU/Enhxm6n9dl7/LGYMah0M9X057SUHCuZPlb2zeJb
Fq3gXyE22NEylKkjbjwOPorPTO3BnBez5Tk9UBfVcy6PZAmt8Ha1gsaQhdg+uT8qtsBi20ae/qhy
r7yv4pZE/K9/RePOGc4++zd4xyItMGb9u2+vJ9dYDI64/ENTCBce0unPd4wKtftkD+rPcg60978H
DBUw7tI1ki1X8TJVtdMLFRM31+b2tIY0nIH4sOCXOaaJRSPztf31ewhaABkhDMt1O/PXiLMSb/du
Ydl/m1UDoe0sMyYk+cTUF9po7drxe926d0PaseI5w9e/lh8My6D4qjGCl57RfqHSx8JfrGWoymvb
8fPjLo5s/+1tjjX+dfxsEhOyL4536t7E6xa5tHpnOGyGdAVvRRiE5bmOT58ZN8qwuHjNxD/bdggs
syl9Y5wdxciFZQd4/SQDtFP6iuajZB+vNfY0RfoARXbcKirAmL8x9vv6vn7YSrwKsUOSck7DdDnb
KBRpKoDciUYBPT8uxotUvLvKCcqCn3bQlu5NZ7upsv2gQVdW56HNvy7bswfTWBJyue3f3zItgqIK
rLDFtHV3RPhevZ5HMsD4zZYDRlj3+0T6mqsGq5D2XJZfMoUSc826AT/GbSQlSLYP3T+W2eZFukqm
eW2ffl7g2LfX62TfLwCB39WeY356vWttdyC2TFuRjJKIpuT4LB5eSOCynOGr/TpVb+Pionwe3Von
zXMYuHUN+T+8e0C3pULtWCwD12RpFDSrCWjISvSxHoCC3lPAMjfHimwwDvIh5I0UD+poa2o4wYuf
dOzj7e7zj9fu9cdo31OEVn39q7A1KLRdRNlSP1kSIXbsD0P6n26EssBhmuSZY6PaCYEmqU9nuwqd
pOT7ROnij0qmoC0tLxqalCS+eBKgC2aMv9H1e+7MzyHNbJsK1hQT7WYETBG6Y+6ap2CSVc/Mzvlm
8YNZNNmtT/VisXT4vHTw7VPTNL7Rnxqs0tLO0iEMPXWqIs/Q5sdNed7c99Y9ydiTZ/PrIeYgrThu
Ex2C0M3n/ks6kuwIyVlD5cyE/g07oeymSiD49CpoaeEKGeN/+GGjsyVrWrpesebbaPlxhgMGr++z
fqwvX4kanqJ+1mQJqPLqs+VELmCt8qzvJld2o/jCtpq3VX8h878z7GuC3XPIKxkO4g56IJ4N0Cv/
USiH6eVMlDCvOYnZ+Feo6LXqrl0l8JZiV5tfqoG7889/s3o479z0TOyFRHX+5q7FvpevOU9Wrgdk
n+3t0X+U968v42n773PRmwd5VKGBl9x/XNEBEjDep2w6kRDk8vQVs7fgjGn8xWlQWD1oIZKpRvF7
8ZOZObUFue20fnYU2rP2roeb+CEpUnuCg1C8jrJEYdvuvOE39Rhc2fOCX3fpV54yNglEnu+eiGpQ
sC265Fq+/vc0rt6CMloAe5BW4wrzA1aNlKPkK22pJGWmm69pP1UeFCDlBuhP/MqcrdgaUj0xHu2k
QlAuBU3aC7WLprrO3lUBv3cSY/fLqeslWg7/GoouJFn5laUVYHDgPAmAivsioQIpG66L9odq/l1x
OChSog5v2l1U3N3IKkN7GuPSY62ounY2A5IFio9kxTnRneJSm2Rrh5W0qhW3VzSeVtY7ZoN0T7gY
B8yhvZGKdZMSJTySwbe708ErIgVj/xz/q7s9OjF7NElvLodygUu8U6QbEVJcaAguaYWI4cryJ9dY
DVjmwtx2/sm2Tv22ViSZkgHoMMJccfvXCAVgPUw080NhSi5yTf9PrWh0EKldYX4ELYjQ6/41112+
i1CRUadSkdvMSldRoMGCuCjLfbFvCaEMMRySC4sO8i9k7vRLrb/aS2vlY6lAuP4Ux6sa1R2akssp
303NsmN6qJu3Sr6txKZkQ+tG59z13vzs60e9hAJbaDiS5ZFh0MAFXQZi0X84gheinHCNGh5c/MMd
rnD1SuXahuQJzRaCewjxEA4ZcA6fzcYjv9C2iO8L0skKldG0QW6yaRR6XtXShEO8kq0e4ueKKvwF
oSwvu2wgqmc+c784bJ097SuFlFKkPbko9GXzS0J/fl8+I8m51Pm/m99EJwj+a9blBRZdoqmlghLj
JzO6dsl3naZrmwYxskdHqniDTjm+xeka9zgO+xSfBiDM93vz1t4LqWDEunorlSvYaSrhot1VwnOv
Pyrb6uUt8U7BYmnovIyL39fWhryQbytb+rr0wYmgiFcvL9FIN0hB5yTzAycc6ksWtJQ6iv5N95s3
fxrxGbQe34H410Un1WZub/46J0tnZtyleU0LxV/fN56TDGqmOb7n/EWAWpKhrivG+1ja8joI/L++
53rn9/xg+ZWq+9t7ibZckjJQmE+B8kt/W/sK+gjuYhKGdor6q0klFJ6zl9ZfY/cr1X8ThDcVV3AX
74eU+evhvLGKj2YUXcg0BJneZkyhFRf8p/fEFgRQiN7nkNXSuaAv4de9qIiMYzd5m/cUmk6768Fc
2n+y+1fPx6ika+XamJ4ii8n+nbO2u/4OSOqtYVcWryKZ4N/ytBjmekjc7hWu/XpnDn7QIuHzKNwG
kg+o83LyGkjHLX27cuYSaWk59ZOV9au0IjSkM85iI0eg2NzxJBPPsjWVbhIivN/r7qL6DZapHqJV
vUdwFRNTlPMD41lJS8yr83Gcr1i06gC08jl+5kr/14LBSvjcYke9yt70+QIriKbDe4OTrTLtHdoP
AooCvMbCKdk2yFGDeu0SLz7OvRXDQtLp1kP9+6yFJsnvk7bc0vx1VWdNqBTqq1hiSPmVjNpxb05M
YdkOWKLqGCY8/5PGkOjwXcp70IE6zNfE4lv3bMX3SP9Q+V67OX785iLocWPZbAkaYClPdL6nw16e
Y7LfK7Yv1SIZO4cbaMmcUt2XRAS1k19ziVHrCm0k0j7ZfVQ/yXHqHC6z1rR7/Mwv2nKkaK86U0o4
WYhKcfHyDB9mKz9rzdFYOo0fTOWloxi38Xq2CMnXzVN1+po1rgfK9zi7fe9n+5lbmu5nY668Smda
Gxyt+PcafzhfRjI69jfDY0N6VLQeYWanNVdn9GxMaw/tU3+9fIXBEDF6Eidxj6eve7GTX7Yhxo8z
YuoZJbDVH7zcLATc/lxG4UUiPbqVngZs4ksiLLGOxMiXaK5H5BFnxDyroaHMuUR3ha7n5oGYx3JD
S22lY75aRVem6HQ1o+miWL05M9tt2Y/f0z7I5CGmngt9kiR+0MhxubdX6VAHc+b42jSfov2ZmqvZ
aX26fec4Ll4bL7xzBIxnHY50m9fy+ZaWmfhpoyoku/fcLwXjS4FoLDr8tZcEdHwLaoSlnBVqmXxz
Dh/UHHb6Xia6FHnZY9toJVwpA9ggDT62w0qV/RY0ZoQaWeGXr8BIQzmY27JPtFvAwRS7CZvEX32d
GeT6TgHV3ICsv7emwT73N1Vpsn0hsddfzKpdUMz6Esl6TlUXIY5WB2PtzJRng/hO9xwoIfZl5kKC
uRcKGSBb+vs63reO4385d3Z7zN1+PJ+le1S5pUM8CQMYR48ILqrPPg2U/aT+8nXqn+s+sai/Tr76
dCJGrUnqstGv2tM6/k7nIsT1zhWB0Mv3TjXnIzPPUwzjdAIFO89FvGYGCv7Gc1NcM9vdfqtn+7p8
nS9qMyKOydZDSKfvsAplnOK303mbUWgyhjJwQUh1nleKqJj4Goa8L7CCmkiB7FJQzd/vL45T6eGt
L0Krm5QqKP1nYZto7I6lpeB5XjgP30B3OCL5EfojMd0igBO9v27K16Qp6tOCf+56i02JODDRcxhz
/BcQ9Jborfs3ertUbDIyEVO2/0PFtrK2RDoNQJ/7TMXNDFm3mA7JOMC68r3qAZDmVD+zSjEqWNkk
fEyKf9HRlIgfT6BuQPZC9N6ymn/C2f/YOMYUL0EtuXf40+3TxAoYSkxgWmcml8qyRY+qDOBWVmEF
8ZQvFuKrTp/pcd58ciPGDYTqRYgQOaMHR0pxU86d/ONs9x8uF+gFWWmxA+D5KNRRMFm50Bya5C8B
54TzQBwx77faRnkldLyqjjtzBxnhi3ZESfvR0f4VbwdB3xIiBy1Q8UMoYnMbP7kk7DEAmOkg9fWQ
VBksI7QI/eLvprtub9/crbudjSKgnu2FjM9HJVfeDm+/3qtS3pmyyhEyyg9pv7SqHnu5BhHtX2mM
14bVQXpMk7lBol7oHGoH8yB09laeZZqZ91sIII1G/b4GlVL2a3IhrVzgmqd9RTr85EvCnZiRscSI
H0o0kBIXY5x1P4keKuoFwNtiKA5t8Qpjy7VFrCnlYPxrAUsS25kPy/fGnZKu9xczijWTvXPj22ha
2QgnO72dFXY+49vkno4UBXdNEhcxLv1Te3UvmwkoxBPjS0eUX2mmEAz4kYNe0jB+KrA2/2IwxldZ
Qlk5OU/7fLFyIJS3gSRFGqS8n+1rjeHRIJCPt51N7/EqBKWcV1yWGGUH+YG5oRBCvmqbN57Aa9ME
Toqt7EqIV8jzwkw4/ivK5Fm6SIYzKhe7J7K9RzijamL7o+4+YEk3tWnjeq5cJRY5GSbxK5+HTq7h
fVp17i0NzR1H05+UVUvPbZyvpn7PvU3tMFES0li/3nxa3d9xauQnPpSGnWqrbWVJo0a9JJn3VPUv
mdvbcx4/VrUF+mxD1zxISSoiwiH40b0Ir3WyDZarKCjfy/lDf7OJHKIvKrvEZS9bV91Jz3I4Vhfi
U7b64njG0zu0uCImsrcmPmi5+3g8a8Vz/HIcS26DE+RrJ0V2wjKfdTVdEP+tF+BU8c802kBp+waa
FfmnEzVuN7VtHp617BPZIkZm282fGs/jOLAK1nQUxaUs7xZyn1rWtrSNyfiFhO3eEe/tBmk88m7T
XPauNDUpkW2795Pc7ht7Zbq5GZLc/qHYKVHqR1HM+CF1o/ce4Nt0XoYnAEyK/UP9VF82d9Av4o83
yoThI0517l2HfeQ5kNJm0js2riH7B/Ff05Irj2AkUgysJAX/He9TNwUL+AV2jX9W1dA+a/UwF9Az
BLDp0DyP7+Pd6EhUgtcA0WcIObi+EsPiUNthNCNnisDtbQ/Av0Py+ic3W/4ciuVAgnmgW/NBCJjF
lizrz2rSH5H+FDvZ6gHF6tQCf8WjWwsoR7p7j/Dh2OmQRIRerB1q3EnVML5nq91td8Pach6fx4Ec
g8QVe0F4cOzAzqJ5V9p07YHufOlBmf9n19QGpHu8+DqSwppCIOTVkqYN3B5AQ00ziVi/VsUVlPw1
/0L2AdYK3rwt8i38WtCJaIes7D+yEmQL6ZAE1VhVis1583JC7v1VyPIN34doWk/XjtIpvo5djUYC
un62Lu2f7ZL7qZmu4YArORa9c5Qd7/StGWfa89LrC3fIgkSjmsV8OfadhzoxbQySQXGq/1weuZnl
ONc41gEUNRX27xK6Jg529/GxtextezcP9zg3EtoTnI/4lnGbG4QBUR1k71i/+LEiIIWZPnRl7yTC
SBeiaLYjY65hQiOn+EK8+vRaOagverdPptDG85vK4W9myc9L+M5Xl/+Mhuxkv7svAXgy8nUv4I9O
ogoeTjrv5hq35DUVFxUJ/aMpekGn6+F/lm8jQShlzackrLOMTiplQN2dagm0fmFw+bq8K9W9l7bE
IKlOrh0CgLUmBFnxsXqQZWe3kiAretzUwonTSA93oNWlIipZdb2X3tT+mC7PQtTnPmKuUybaD89Q
CN4WiEc1Ikk1HNFL9gkKM0/2S3k+3IFONOqBwJ36ltEkxPrmQwPLaVO/ftAZk0kYj1KT+eiKpWH2
9MwewW43X/owXHX3Tg9yv8EZlbzQ9yCEVyBB/zzcEC+1CZfLWskwUbk+AKz98pPrZE1K9hSsRTpK
NBf1xDAlrbPwtpo9+qNMG7+SqyxJp5f9J344hPevyzMwJtWGBLR0tKVKrJKHuYOZxjgZMwwEDYz6
MGRj1e0KdzgF/pKU7dvDfzrCSEXzipqm6n/1gpj3TmI7Q+lewbaHt6cAD624+9BuRx1zrSKeW7d+
Tm6m7Lc42UlL351luYqeRh2NHrWwOwdBwhI4gofGgN2jFC9L4CK87Dlji7minq2DSkKVSWow/XXl
Ki/Vcx26uPgwcFOiitCrWyil/ZXp9hEa8HuL6z8nQ/jC6NXKOr6UlNOOmtd4aX6YHchTBGRG5i4M
Imo8uoa+ZvoxJsUR58trYCcB2jb/lOsDzpF1SyRRmty9V0Hab6EJorN/2drJGtA/WROs1xZKhIZz
9eshwdYuUb2Si4Tro2y9foeundF/FtG9oPrQojaifMEYvOmmdxCjtYkNM9ioVbTG+yRrl2FKXQY2
Y2DNCam98kbYKBIYz/w/eh//6UG+av4NzVqIcEmI3o0Q0k9lGCq1/8RRcqVZ4w/qns6iy9kioSxO
SmV4GQFIIBtXk0v7pfRFV30Rt+uR1HDtP4XBgNO+8VcyVItbdl63eEGPiYpS/fmntrgAJGlj0LSb
Mh+eKrMbBcKtFhTQZ5K7n1kKE0X1JB6bpIY4Knw6/FKgoajWvC+LWA/ZX/2JFp5/2pDnyfr6NTO7
WOJbxfGhM28mrXT8jYQRi2+A4s+5fhmcu1eAsKhqs/ZHms8lKPhE2oIa501mD7Wr0q1ean+Nl+YG
auarGNIzwevsIbNNqABNlMPTS7ddCpDNUYBtvnk3xNEaQduKg31lhT7FrAevXjnZ3S7LJLjXBq9c
6XcVX7/+2oX6KYZMEQ7fw3wnG+H9wK5uTa+tfnOMpIV6EPgagNrTnriE9XDXf9p/4Y2g+1uFFq3Q
4Lha/xhEd/PSscue9RmcsPuhaDPr7rP6HKf62JUB4kVBzBuK3qu5/V22Q9Pc8tcq1Cz+0P+cNAum
2snB5p2dSUONxebsOuOMXOtiLZzD5hUItTNRG4mekD+QC41Q6Z5ajdjcPnj8Jkprj//C+5/py+bl
L8s01LSWdm9dfGc8YUbhr+J67rIYt9KQz6e9F4PaDXXtuT5yHG/OU5ygwaGwHI/mEVWASN/8T+Ad
C3FIKebkFjW8LPM6wwkvzUCRWmJ4HMhS9gqaAqs6ITvvrxrFL6cqCi2dR75E8SdkG2V9Vw+7Zcau
AYm0aSho2bf+ouuuisQu0C/k1f9M3/C2Br5qYJ7bQUEq9zIa47CG+7fbF81Zg3JV8+JTYZvDcMiK
bGRLo13VSfhRkyQbdgta0TcqlcGiHtRjbYIUZhyjjya7bNWXaYVqjBCFurGJ+J2rr+13OBrgxV6n
Zo9wE0j7KpduePCDlBQO7G438lYsd7SDYvffZcFlZ8kIa+v2KnJoEjhhMIrd6NTTv0qLdRzLegLC
OHSsamfCCVXSyiXItuD109h5stjTsxIKD6gIUxMTooXRNvhuIszWz9R66cDAv/isBZRuovz8xX1q
JiAWGStPd0xdSCn2PkSyB7wX1zpOZ7aa7XmsH23u4w7/lUQMz/FiVVZSKs1j8k9lKz/fFvidI+EO
4K4Xrh1+6773LK3ir9TsIRvwaA31+RNV7RjPYXo4/xrtAxK46yjL/uLPKE3cWSFIBZSKec8KYbi8
8w7ue6ugVkv+Y4OEiBPD3qvzgQvYSjV2I/ai3r0nrfybwuzIv5eK94agI9JY8XEYN4l+RYh4jmiN
X0hbrerHH+YUa+0sNTAZQxABGnGiFiDvyANJz+Q3PRUeWKcTQaXdIw8MaxyzatCY/TlcvoTkaKdO
m0hSOteFXs2SxYTpbfRis8qKNReKOOM2LP++pkH02db5R4zcX2k+LylOzTfXqfKkEOvXHGeHyASd
Pf5PFNTdjIrD+TYGLBvu/AUdxsvPgII4lprJJQq+io1Arjre14ph9Xgxc6v/C6kCBpTijajVyK+L
gFl3D5D18jr//VU3E2jX5XfdLdQzeAe5cUAMEoDB+jvYSkMTSQLSQoIa5d53w51gXlYamS1VotxM
G6fRdrHqRpq2X/2X7t+4fPUbNL9sIOITGRcxu4JmsQ1RbvioLgn5OlkDklwbWG6V5r9xriS7YEG2
kEx925QfZwnN9ebtZ2fT4t6QrXSDHRNPUtONNz8nmlfR4bUUN9OiRj4lcnczxPoX3lOROgzZM2h5
kMBcFsYJVb6gdJt3CjHoQh/YMVJ+213aKfoBCDE9DuVHg03CK2X1lDBl+g9q+Ns7Cvv7Z88SM0th
iLgJ9I+x8Pib9V3Sg+vSqqqAvAKXIRRnLfdhlyabCKa1NClXwTGCEj+ed0bWIXt7ov2sOI8NSfTp
YROglz+LEPBTrQfgUdJqsbF5PfR29v4dzxGLqsU0pp+rOl+SDITBM5DCxRZ9cGPOtVulWkG0cBRt
yURNmz1LiyiGYhcphe5bvl4s3mEt5tv3loXH2eiUHS/K0xG2o66Z41jq4gVfN2opXKWGK5EfzgfF
bnaI2i+PR9PB1ESd9Em0yyTqRDM0YulSw6zh8HRpunKePcu5YqpCxfJs+RLnZe5IMGXoGOiF/iIz
vMVejx5O+11lZZQPAXlQLI85GUEP3LmqJaW5s+aH0zk8wPcWF14lG4qVcdTHL8EP8lL/04KQ7N+N
key9vlsWunGNxofmsl38ueileHYzg1ASZZBFjTmKqiN/UzdqGvLTL7XZtHOqaZiiy8k70xkeek4i
hUGS31DvyKuWmHPn5KIC6OUgwv1/FYm+v/xQiz3MA3o6ZRObkeY/kE3b1k9ucCa9r+WI1bMslJvq
Mc5569qKTUyYb/6RqrUSnVV704a6RFJapPJIG47eQtb1anio2Yutz7f3XffRpGlelmROsUfT2Swm
rCvOFgF8K+okCfn6Yae4qox51Lh7m+HtnvHeOLFMLpOHV/lF6IsTmmf/4lySkl1a7B6jvvd0lneL
t/FPzhswWcfbxjr4G0lol6qXbXskA+pmrvG8y/NR0T0a9TOePaFbiLIJTMZZmxRL9yCrfXlT3v0e
3w9MGsY/+Svn6LVrZdWR6TakJgKYWc4RSZUJXmQQ2piuTuKGYKpU0QFBEWCurqQ/Fnfqh8frukFt
XlrZexCM+5+sw77HMznQCKBeoZabMSP3w0CS9de4qE0NHv8OZqfOofMMIrga4QqQmXKyvL0rFBUM
uKpS/6T0znUL5RBinQ+weOpAaPGPm+0FDHE0kRlQ3g0Ifl+PTkEpgoUgutQSLcR6V5nlmlrnaryJ
U9jtrneeaGOq5NpCEWohWPwlSkszqF17VvNwGefw3sPZ+20SsCsbgPgX77ETXJEC58V5a9T3+RZv
jhd0eiatSvs8ObD89F9Gw+LPQ3XK9K2Ixzy2gOKlRyn5mn4LpsLpb3/fV6tO2Q8lfrDLcC6QWoxv
I7jXZYQ8DxLxdSNpb45vzbybW1vUQw1JbkQhsKAAuauXzhksxFkZAUMTPPF/wUvhUW/Mo+mbZ796
jUND1yPeIHb8fK5LZ22qbZsaZ8s4N5HHQRZ3Aw2c/A6zBlu+F0gUOi2rdBviKRk67ji8tBaaGqnq
XTIn0KgZrv32bRReznvU/Dlr4TLQUcTjywEsTo93SmpnOEBDkXOGvhf+FrAPKj52JKNYh4s8yXRH
1GZ1fmJ6eiY12YHrOPX+w6dnCSIGLv+EUSuIkmiLazP0dAW2o6X+jcIrZllZ9BOWavNd5VbP1Wr2
M7ZhJ2LzkZKuKPUF8tE/FdSf6ngr08rIUTwm6c8bovc0OcBwjAglkTaP+Cof04beytaXv1tUbSU7
Cl6vTPwyVjsJN9MHXmhb83AZZRWDPKfO/EQG+jf6Vpblm9wj6Dwe8I317eK4DVjIl1ZYGht5TgHd
17QSGlDzMjEdM3PlvRzEhj2k9ZxlQ+RmrEUXgJs3yWqc0QlfFwa4+YGO9pYTzX0OAj+UrtF1cFUD
GfqeRGawqmb6BLubH9rbkLHJ9U9Cm4zDKBYOVX+1e8tz6EGxzF5rj/ejanjHywswvnztU20JUjz0
gubq0fUpFuUrtFM8BaFHNI+nIdQEBIENrKbtosmmdbO9+BcVeBrvKB2D5Wpmcz9cy6cfou54010N
XQpIx+ErObg01D4hCxAKBNGFWB9yajC3Bf3H0n0tp7IsWwD9IiLw5hXvPQjphRBo472Hr7+j1rkR
xywnoJvqqsyZ00zbaHr7DvS/kmXmMB1l0dLkyGhLF5/i6Ts62s3PcqIMUsiqgVvGGjqRb8wqSZGJ
2hmcizdUygyv1X+kXcS+neT4EKKxHkTAD/a75sg+HtCb0bW2FG10zyNVAxYYtrHYjk94/VrWyfZ3
jj8odMGzO4AGhgVY3+vE3W89+mc+eHwK/8iasv56ozU4toWdhnZbTfbidrr6Pj86d2/X/LRBWo5G
cfN6x3IEAe/kORjvx9dFjFIyyco7MDiPeV8lC2BlEFbJOBmeq9S3SkaOsQC2wzC+d2z8w0T4g8pc
9JiH9IO/FYgeJV4SN13JrgDXC70YRKqaouIqR0NuS6IptrvvLF5/+G9yvXvkn9kCG4abEoygOFVO
mIirAENjFk5UAExtWX1LYtQxtAXGRZXKRgIwGwTLb6ZXbxwfRbFu8l/HJpmmeunaJTb6ESgR8dR2
7A35BdT3VTY10SsHlhRuRoY+ocp8bl0nN/jkM6Ntxe8HmBG17DerG8kFwVXkwf53+rebMenXxNc+
tfAJbrakaMV07GT68WxplfS5u3yNoipMJFp7pJOMBuP6u+3PMPurka/7SOeaK7x/zCl/3v+BCdrL
c35oClHgDvU1FVSwLCGhlM8tDs/V+TSQtetsFIrZ2occTDHT2FdhPzJe2DZUsZ6qJCONbDFX2jdp
WnIzbdMIJ6vDvinsYjEps2RLwRwLdMr2eTW8TYh6mh9QaFh575niyb4GlE+Q1RwgdfYlga24g909
94Hhvu2uBdyeCo0FRE9npIeEcDYvZnH2Uy3RlC/6rXJpGdwNSMcFuWUBpSZz8Ptsfz9z2H+7Uwg/
9/Ha1TJXggFRSEHmIBTonKfhbFWeeZYO3XOeAYrYQOWXQDj+qH/P31s3IYAikIvSYPfXd0jIOjFk
eev0G0kRF5qbcCQ1Eo7iOBePPZBg9adL6sxyc0XTK5+sLvQhMAAdzsB5PXk1Q4dtuPDaFqP2TIza
R2sJHL1UgG1I1SEmKeQchcS1e+PD1Alo6b9GFAJcc38g1Ipm9u/vZ1eeFi9fqfYwIHpoEwYYLFVA
ygLz6JQt4nuJXxDYgT+PU5X6Ra+LXRa+AoG9tSSjuVf5Z982xy5NXdxUwugt1jCFJvUMP7nrdMbX
huaVgPGfrRm8JtEhdk33xpuRTKMklv8ThyMS0HOK6SLldC1ogHEOf7DpdWOBwaWRrCzr6SJ2Ej6Z
CHCxn8FALgq7SstSaPp87U153+o0AoCbM8s31824CS6neums8YSneLrC3q/hP0xrrthwWqy5KZPH
LRxBmaJsSBU/1XSw1Y7bpKvPRZTJuGfWWtqY7gT3e9FUHdYybln41va4TmI4R9R2vzd2/xdWIwmI
mye3dwERnV08944kOUS2ffmPwjkQWF1a+diQylzY64EEM5sLL8an5lMdcK3Kd0l0BwmjKnfEW8OX
jQZpdEj9654LHPVS0ufJAl9uzfevjFafAgTdsUE1Xl47ChsdsnCplUM2n+0SxelGj8TcrvypLnvp
79vXg9PSssK/vLwqJmRGyFGQtNyPfT3/y1SPdQkqKByDjVCB50+icet8AorhvbXRGv2pEp093KYT
gt9r2z7wscShEBMt/b1vEcgWrlRq18o+2LSOXo316MOVNtiFlZI1yKV2qLibsUBAAW/gEHPDprns
pvwg7g+e7oj1fD5RPSicX9cie7jN9+7KkayQuxRznWzvMf90mDSCtUtB+bxsL8fQUkgHKgnsEdBx
GC6rEdm5r/J1bBQDDaFHsGR6jFG4nYSXgYE50g2H9SdhfzgM1+1LLTSMNzkvbIIYod86x8K0jCNR
Ikj7vnRWAz4u/7GVmX2q3XfxP36y1VSJ60ZvxTB91ZEj0NrqB7h0FXPBXYa5LOQlfwb1FLLNsAey
amkcgSMT+lX3VDINxqlsLs6/DWCnapbkbRZyDgKLMUSSPKqbzpnRTTV4f13zN1BF4uvZTniPkwXl
ETdZvmrk5DqaKIDupX856WGGIdACMysgzohlvrsZ3WBDKo6ont6+suocmcd6ZOsaCx51qH3rH9xQ
/vY2ccSwSwcOe9WExeTDKF9sG1uuWs9iilnsmrFWunj4un9DKxL9XLSQa69VYYb5zGg+vAfTclID
iIEgR93ytWy+eOtWBOd4/VkqOGfj5z2LSWQwXN7+kLMhgm9IQAkrwfnGCu20QKwarvpyvr5zo0Co
upYP1RDXki0ma8uauXxvvv9vbYNihtbNlFKtdzmQ0wxa8/9Z+nn9U2nH0R7J1h8RG1SAcgx0oop7
5RFdRW4R6THHM/df/1wG/H4nqbILrx5m696ujHvcdYVL5ou32UVXZtNDtqlmCg/eXSIigiW+qOc7
yANnPQD0zVUe0a+Pt/lfcLLTLVfCcnBOs37P/iX101qQGGbkre65uAkausw+/RBD03x/1VH+mktk
smq2uxqE9I9MgSV3NT6h7a4tB8g1ptQsxE+lCAN0chVKs+iqKEjkl1lKc3UNbjMvY/9fsFF2Hg/c
tGTp8S5EcTj/9iZxDMuf+euhEHsX391P/yJIlxR8KrA2nw6j2du5sj82Mx6mezmRLQPHJE/+J4lo
2ctx2+l8HuUtvE/o7M96WUiwML8W2Cq/LjbX7hbJrpk719k8ZiW27UgrxG5VN6lRJl1ZPjtT6VB5
MVQvLuut1Pb7LDP956LseSGypyiZN2Vup3YJKp+wE+GVxtYY8eUoMlAnZaBeu/ee/XsvOdpMlron
DuU/SGfLxmaSaO6rewolGppW3OZoZNGfrgvZcZS/Rf+qRSLo/ld6RYqcPGHbP+lxJJ6Pj97onESA
6I7r4hKxb3g0cRhyz40NKTgTmtgeZ93Q2WIq4NUq1h7Sw/LLd/GEvm8gGgzr0usQnRGZZCatRDnW
NN7Oz/8b+rCHoiiMR83rL4GPt2oOmAL/eBdzLG4TRT/qfXFwuwy5Lt3YMNY844LZOvq771M3V46P
T/zMA1SqROtHs8X7jTdK5fGY7Faz07XoT94iR4b33CR2q6bVxdyofr2FAqWPpH1N9pYMv9TUfDC8
rJIyW0xwxvFXJpUwDDa6Xj81fKGOPirJMeOoPwoGE3gM6tP/XiX+siffEPeuxeSnFB97ywM8NzFT
zEa+bDwKVAmHp/JFJEEwxUQ7SSEA9EkcDKPWxfWh6AWzrI54kzEvqMf+vTwWDPdF1Ugt6LFDcV1b
fb9qKzJB5ox9N6N9bR/70XVBgkqB4yPyn8+2YWJhG6HXdAxlVaUBAtj2IexdBqCqw5fWJ8H9vs4D
UbLt+AWfUOUARJCYTt+I1qOWAFfV49SI332emLFf++e+O3/6VnFli172GAvZkUYQf/FP8EG+9hP8
ZAX84fAX3MOb4cYxr9yf/Exy3uCY/9n2l41tw3dr2qYBSBjWuouEev4S/FietNSS2gBk8GpWkMy6
mLavXUmKgkutyWQWGrjEzXK1TBwx+HOVWKz7VPxnswVpKu7L2d3glUrJLel0X/hJAKw9RaWff5aO
Lzv+q/keTwV0prTC3UAJsckrGzZdkvzwmzDPyjBJDrMTx0O8VJ7wXCxMWpOgJ0/Wf2Je8s2wKM58
HYFInvzW9iKp1CsiL90PZnfV3V+478vK/dc1+P+kK4m2fSIfM7cqfeSAR0ry/OLZYKT4TvT8b2Ry
jnbun5LvkVP0cz/ILpKrVjJSOtzryjpF4Rn5laHr3+pRYSOg0/JIRd7B/y0Tad1SJXODFbnUS1Gx
2OAT3qPV2Kroe9KzZRf0NZ6fqR4YrVtO6RrPsPRZBYEMQ8xISy5nLW4kryfY9oOKoA8AP1KrEcj5
np7F669XY/342TbD5xEipUykulZTGkEMD8PnP4eD3Jy7bp3rXjkmYU/tdRpaqG3fdWSy5+01X/HT
zhTPnMCGqTuHjVDob7r3aM3qf9FOrAuE9Mdf+hhOqleGpdP8k/iRBCQky95qz7E/8eOJe8EHO4m+
G67+9n13wijk+in4Zy4RhYsbaba3mnYwYPbtQMj/I9RYR6vIYSbtHsb4946NpRYDQLYvupa3NjZV
DreGHVKskkP91s/UJtlebMKh+Xf5KhrAuO5IppqZto6Ipnd4YWYS6fDVcb5yxIWtIuASHnrUT21l
xHH8s/8NHgr4y0wexOmO8WNOucrlXiEYQcB5xyqJWz0enBJ4ry/OY3ctNV9fy8dxFBKC6m5HXJUS
u7JuTVNiqMYc4S3sopWhIJcZ1HbLFMRquEzxjpNiyWlrlxVvvyN51IDfK3CEiBAcIn4QgJdNBKl8
xhx4F1ywuZG7nGVf3tjikq3hsiogid337of3MMwV9X2rJFN5ThXP3GB79uOddaqsb/O3cTQqo6c3
kmP1wmfr+B3e9FK8uT/P4urYedAy/KPX7ZYVL0Xp7y3w5KZekKwZcx6/8Z+hMBl//NjFu1u9Gilu
Gvy1SGklHsr0rvs+IpTQCE0E9G9Pe8uP5tQFPLAprJm0ClZJ9i+um7XgeoSZhF+ua30Wlx458gFr
C5GXVUO8+Uj2Y/H/op9akuJ77r1cHejEjUp/altDxmcj+mk9QAdilJmDrWs5ETCyLHL5pZ/Y2a2w
pmt6hgBwtJO92CDY++zMMNa+Bx+cIQkprnEjXrJe1Sv9pCuOrfPYJzRIIaULnJvl7xnfVnuGXodG
yjpg+h+dO9wyawbOTKsaBLbnmi27uOEGjPFW2VVOo10r6ThjdgJ1xkgJiqWP9mZa0emWOqCx2nEh
6ZIszfCHNxMTjsqtVX/ne8kfTjBHAGyc6QODJbUFt5UQQ/00qmB1N0+PVi0d87kqN7aHQLOV3roa
EN/nT5plN2GyHueqwfc4DJMIUg3j+uG+TnSEVhHMnYiod24kBuCcIpNUFOkn9PxlRySsPy7coLDl
Gnjnj6yUVneTCe8Cc101e7iy2qvDMOmqwpVN1h1jrNpngDLkDs/ourBZ4qZoWjC990nDjyPVHb+Y
rbODh6PxbAdnvlpmb9/3hiFkto/+15wW2E1O4joPBb1bozyqBzYQJPw5Rv5rpls/yfGTZONDb8UC
gdBG35at9e9oqAHFcExYhk4D8rHSviUAoX2qRko3EJdS52pCw3IAf8Ru02ArVUNvCxoO0/ln/gRJ
0jZ1TuVI0HPaFp+/TgIbko3AXupxvacbHoxtrHJLlu6kv5GmJX+RHpwspzK1I6obbkOyvMzw6PV4
S52oXRLiBApXsB1bhYn1eZ12W5vEH0cdv+JbEVPKlQ6QQbNgs1tACqf62sYsB6MgbxkCCC9M4M+u
apaYL3/TMKhvdDGwQbZH/MbRNfSWNrt8sr0umsHwx7b1srGXyIJApHXVBJR9pM06oNgWKCvdwl5+
eFZ7vhzjEQQB2P1r28mBYJJ9ixZGidIBjs51EbStmJq/AoEkK4u/pLFSbB7QrAFBsDikAzoC2Znj
+phnKrTYVD6D/dcd4ekf+8Lzwx6DvTxPJtP1a3tNVfNsHSGG2z6+N23Wsr9hen/iGgMVhIu9x9v+
sV1e+weRDkvQkflheX/7R5+Cd2LSMZ4434NfylfmL94P/fLaQAm1Tmbrk9l9N/DP2og3wyAAfeGR
w76zJrSneewPOhvGarkqfUPrgKOamCwNm5uqhms7UQzIyIPXsK8/HEm1s2OSL3lxyTmo9B7ZGIRl
c/tvJYbJn8/8NEly+78uCPPn6Z+M/Lmv9P+7EJ/N+6S0ydZij2fPbsOz3z9hMObwIFLaQ93X+D9o
Xd2HaacRJDXj8ctjWtr+BhqtdrwZAeSDbD2ix35gLUg1L8Lj5d5gyr3afLgq6f7bbC0QH/8OwDuO
rQVejWYqwcFuaeqM/0uFEPlb6sMZbbCYSvHdzi9/pz2mxDx7Sexa5NEadM21qTOP2MLMtgX3Da4U
AgiIxjSus/BrgkbEj4AfbOs7kgOM1oC7IJckS6gqnkEBoX51NgwKtmr+DNciHvAFTSiVjP5TYrfU
QriE2DuIlXjtV+PRWBNJwhLCj4BS/p5i81IlMRupROHxLmcO36u7XMBTYb/5guhnN/UYTsmz+Dr1
HsvSmUXLubq51nlqITVRDxhJfVZ9xjQbdiXvXg4RKpPPgZHP5WQmGIikXxKo5AH21gyYTxj426+Y
zKPgKBKRiDo7NjJrJjUi5wioy5hWxZklUg159pVoaYKW2zsuzDzXON8wJHO/ti/ycy46K5ws69n0
ULzcsD1SCIWV7SDNIGR8ZLd7MkrOfu1+3o3jjI9a9dXZfxH4MMfTThShj0cYP1pgGUc2y8u4c/sv
+hX9OjBTCUSy6yBwCSJ/W7yHQAcKidQBCYrZZW3ZaKd8ehEtPRklBITv+OwZjKsDkelVTtcnqJqo
qmRVBAcp49CtULdsLVKaUTV2MD+N3Xz6KoqsmnihTCwngEH3nxm8X2O1zv930jAehiAFUIiWnJkW
IOZOFpKKBXcKi8i5NFyhDyWN/I+tA8/V9p4PC2wDya9xrjw6mXK2HpoGNi9sm86ZcN2gsUsz1TFt
aycATOUdfdILkzcM88bB6mtTwSfbDR/smC7NBsq8mfGarYPZEMLcMIS1ZI2ZbxWzIBqQ6vbLw14N
lUL+9R8jPiQE7DzrcIsl55ir7avSj5KjQzdo4xFa5fetKHlutUx139NyWKgo4KV77/DN+6bz/G9f
30LQbU/r/rOdBHou1Prg6Vv/vrB1G/VmC7nYeMqV7YWYINimc74E37Bcrv5JV58ZKTVNxoHJXWm7
qb/oNS+dLVgGAameGeY8rE/Ulqyv54PXrATgXS4dFHHuNjmaaK5MXIFoOPEJNucbB3NQAfDJNiKr
rLBhdj2esMg2UPIaVmcn/kY3LD5IbiLd1Pd99vxaD1jj8nnbftGeHAcLk+xiSIrjd2UHXTWdFebV
MbN9G86NF4GvgLnUqaaY4iyhJGkFtsBB0senOtu3Z/1ALZ7hvWsZg24A+Zxb/7pKE1x0mAZCy7LU
Oi8eZWV4eI4gULz7KVICZTRZUr0G3wA12NSDxYcRbTio8dVKz57+hxhurnGxpmw3k+RbNommJOvq
GGBogAROfNGIIo8FUUk9Nc90MnCW6ZjxZ8VulAmfYtvGkcW1oht7UwtlR4m/7LWNEsJyZcBWEzTS
uY2eD/qoQElZ1R4T9f2q650Ow23/8Mf3pvLBieOR0FfX28WTe5faMYUyeFEA6deCbVbKBTE9NP4P
dkrpkTM20/S28fah8EfsTCKODzh+CjB7lSNQsTSD4MKzxzDIUAy/bu7evyaEyO7jtax8u+5LjuoG
Y5/StWuKYlW0z3yUEg4iiUbG2D/XZPn86kx/qUy2MYqcjK2XAhTh3iw0uOSQYZm7r3H517Pd5DSn
GjkzxFR4nAqfbxovp7gnngKBfcnj25fYtn1JmdckBTg/0sRcbvh4KsJ+TqHHf+LTJcIgVP5Cv0v8
3TOchbZfp6eMdPObY+M0UUhf1GOzyL20Ns0Kpnc0fzcmSH/R7eSJ4THc+M3dZF3kOjmTZYtPP0Na
4je/GmHEofwE2/ZLZVe9197DEcvWxnqwegGwilxhVjxarpVNprRJVzcBQKl/Pl22biREn0tN26KT
UmilQQoZmV6GytSE1cdcSxEQBovFZsMhYExkP7ZQC/dxjpHC+h81cNMF8PBXeFRf5mXTsawLWsfL
uhxLVNfHwKgxbmAOHynEId81bcRxHCvvupfOuT3t+bsvdvDb+rH35hmZ/vl0Mp7Ibf5vrzALATro
zwYSe6MFzE6SYQhrQ69gmltMVLntzBO9CEpzUti1oSAFQ/1ilhGFLO7/PVin76dBBWjd5MP+G6+I
fWAeAMoAM1BZaaNz8/vv7u/8G13o2WLz+BMlcU3AFY/WkpCXOBXPJmWCieoJNljEMtUEPhffgfdC
Hy53Jm4DXUAdUnPirf2pK8xGO051pWrCK98X9efxo8MdRzLXOafKOnxV3870zHaoz9PBewA+3fj0
K+i2wKf790/cP7rUji66fYg3TzlbqkN+rkPLnWvO9x3PNY4YUq91KTTgkI5pOOLX40ux6GiwTrVH
Mbw+b/KT/EFZCTy7VliaIzHRhcEJY1BxH9jTupNeTrsT79vQKr+3sYyRfO9aTw1encWv2JpaOKv+
bq00gwa0kNBFPh2W74oFzzQKR6sc2Kw2tdIyDZZDHcR7dhj6HacShVpVBZgYsB8p4961ApMwMqAS
bZ9MvZD2w4h103xNeNHlBuH7nYB91u1NDYMjCD4mZ22LYrhkXdTC1J2/AkQuUKaxOxtJyByUdr6u
Kh8xUCgzCxbx8DYw2XcQUvUwG7Z47adFtHE+SBjjPLJWPeygQLqNzcOyoxDbjPaNQXLy+8yr0JvJ
np0n205hXAdxR7a1/jeH+pc0k1xAnZILO+emy5WldptrI4yKDHHM+3QRvxgwFQosnIFJKPxuVdCo
QUQ5sh69zAVsvQ4t23ypt+8ea4n6gKruUn737pBWdF/EQGFZb+UuxmHp1OqZb9dl3tbeLY9CVZxb
kXM7Eun4qoHMcYvbVXJDpOhYh6dvC6G0iLOKYBrN/30GqdpiGkQz+9nLQPIn3os5Aw6+N2oyTK7O
dpzK5S1eDO4w3yXs+0yUHgrLZK+FRNbLFhZIHUUf8sWSeD8+j3fDZV++jq55EV2EXKsPcsSxityP
TbVFDMUdUXffCsENV6BZMRBuBWRVWeKX+SVYIPFevM4jz+kdBCSK4pHjp3SI4xI8mhKhymmZrAlT
vkD1z7SDHUzo9hSNgR5nqfEpaIVa5VoKhLmUWbTl0U4c8vdKpvFsL6sBiVucF/FeJHjO8pCy20d6
gdr0Lq6/sjQJoGRz4HP5gjVg/LDWX/r49MVHLtOOhUhN+fQHGMnffsFWWCfv6qG3+1mXdd97RGUZ
hw0pQSXoZf8wzJSjMORAXskqUza1xOQ9fhK+EeVw1hOzhrbTRKYcRqiA2YpgB4WFwhOJyNfYBfIM
sIAYxwNw5CAmADI3qQat0T+iVWMRbH97vwCVAnrDZ5LopMSb7EzB9X+pcJ+biLSr/2gm6/KlPKsu
0Sz/O1C/M/m/5T/jrWVxjA3lSxXVTqQj0qBphl/O9jyxBfIzvXAg0MX7VxybkxlniXt75TgkVEWU
BZrFFO3B+jqO3RqEusGa8zp4Dl8/z+Gm1DOqL6G4gStC56vQPrP3iw2SrWBKHfLU7KFK0RMOUepX
PQ4zqgR+57j3u8U1giaC942l+z58/s9MuPh2wWFeTi0OQNmzGHoUe0LFGqoGRH7cDri82nWSCSST
2p58OKiiMMvzNh21QB1k7mUXESh2/kKe5rzxVXDXKHM6NnN9WZbH9m44XqSNFf9SekYsDeaE4V5H
iXiBZKWf5e9TK/gpzo7/MSPy6dgHBJEkH0AlXrgVZnP/HUpJDnR/LeycTW2MOGVFhJjBbG9TC22E
8RmpAf8Js5ZIHnkx18D95ZzJIOfRpB0mZCdmwuGfRKR+RzmSVOO/Gs/r2F900AAa/GH6OQzMG2cx
PNDQe/IT6k1rseqzZXDYdbJoKnD9eFM2/jcuQfUtvpqb2j8fIbXxSluEBLMr7uurQeB9eIhpJ8NA
GbHP6ZAZxBfb/muACGtOrqt1Den+BeThG2NigGkJ+W5w5idRdRhCQt74bduvDV1P6OyN/6nn2N3j
Q63Lma5Hgpd6fl+/NWeC7ErjIFBEgSTuoIH/m1ZwPmlGgkDsyhz2oUYq8wNW2fKKL53d5mj9hzAg
3Vv2Zz+KNC3Vth30tawlLbbdX9COiUfNb3/ONB6Eot+i6CKUoKYjnoFgPqte3tDhBilFqN9hhWGP
UF4Fqci/7yaoKpMV3mIKzFPt+Gtz8gJBYBZc16/9TPWGJ1joJnq1W9c2rPBtkx4MTCPv1GPTenAw
osKurBt4tdV771wgUphNAKRQQzHYEKFD8YBjXIAbKJ2/wspFwmHEoMNHQMTBOgxi+FehmfHNXByk
71IY7axdbGAysXhqrWebOkFMy2YUdy/O+R/wh5N+GcweItQVq1q0nuscx/u2YUtkLhUItNW7FezL
FXLPYJZmuyKLMqwniYMbm3VRVhiQ5k2x1u3tOF53A1MU95F5pIO/Dm4MGw4Za+2oy22eytteRBez
Z34Bk2/vuqdvchl3mMFDcNU+zmgwWq9yrz44IswKY5rHK4Gy/KeaR23BCj+SjOrqR6vaFSzpuX02
ck2caNQeoBofMxuI8qE+s40i/JF8gn32v77/fRER9dC0LFuYSi0VPgt9HLRO2FNPIZAHPJHw1cUN
0fbB6IIBpohAAyF+U/FgUIqrdcQgg49W9p8gmRkD9227KZhj49NR1ivi4VjK4jBlOJRSk7sVwS2H
8ce51c12MuAcDhO6GtcvNMq4ECGc1s1xVjy29j/XdCHdRTTpxweK8yLTxXqklDE8rmRG6eIwy03s
3reObCmIGACjNJs+2WLNoXl1NR0oREFa4GBYttli0YGogstq2UA/3IZeUi2UGwQVZ5yJlahevfkM
6Bt88oC7sqWclwEtnVZCaS0FvLRrzo6V9evfajqbam4xn8I/94xXxCvXcQGq0+GxsCvbqKJB/5bf
nEs/jbO8zxe5mNC68O19qucR1GdbDzpqHHAucs3YAIkFqysW9nzfR9hE9M09GsJhDrAFa5mEBRDo
bMld8WCDB3eEZK9tqWMm4oNzY8MOKS6b03K8Y/5QIMecktJ5CoR+jdn2OdwjnYxgT3x1ogxFn5mP
CWB+25sFrtcB1fdUC0rnrN2dA1YFZn2rGWx3926EUXPXaKDoWJUscSwpIgSpJVscsG5FpEbnh2yF
bAWZyOdS53gyW7Nz6966SuZcDSHxi1tNdRnc8ztESAhPcX32bIe44SS1ZVSO9QPAjlKWUyLywijW
eFrMxhueHVYZgY/MEjmEdMVDAuVJ0TEMNZHiL0TtqsgkLTz40rQyA/OiP4p8GPSvsAl+x3SR70sh
xssl+SMWAuqXmJ+wVFFjWyQc4CB+w58Bm0N4Jv2yfLfDJPyShnVV6mm2S27ldvzPCCUycM91QabV
lGDBCgFf0b7xmFwXNtLOJkdmpsZwu2OVD7LZOr8YXca/KsKYrTQ90qu/e9NR0ubVZRLX5acMo0Or
VcEruNg8rKnZJryxp2pD1hR42sDI1qdjFmtc27Jyw9LkpOWKkfNpRX/27MVmzwX2btW6gQJVfm7A
zrnOKjOxY9nxnIcW4r9NOMFPMk7s/60O62SRAgIVnS07wdGxRDBN8OG2QLqhLsj3COuo4YBIuXmp
P4L6Mrb2goVm6zMgzFHe5JokjAt14WvuMzE9W8BIgqbSyGb8rEggDv4Qe88LIpVHzZSUgaB9icdc
fRYpDPV69k8647EmMclRdP/rHtvoerZaDQzYeN3iJLa0c/NMJMWeXN9eyLGQK59qnSlTLTuFWuik
CGSjYcLDyCCsx9/H0BIvX3u4UQ5iK7KD/UadUniY3alnGNv+67jNIT1Jl1ISrLQcP1yfWlsShLOy
6SyKV87eUFCEZkucn/1dGeOQWexq93FQhIa6cArtk609Jw+g8MZcPDXtJypv4gnTOl42zr18YgCc
b3yQ/tZ1g6MgHY53pfxIPnf3EMEs58JR3sXXJprfzR6N9F9yIDmqmqydZvhRLJTiTtXixSR4MdUL
zDfv/MmNZQq3rFwEa2drqfbNEaVg7CQR9m2kt9kUYbyybqbaz+67e2oEsqK5p4SslIyEEoLjfOgc
cKqu6xbcMBt4alPL6cxmpp3qG7lW9vzSUq1oN9XP/t2+Tl/4XQpHhtLVOK/4hH0Y1o7cmsDzQuFu
vwrzdO1BdW6n5gHHz/i/93dSzr2c76OJZPf1KuVCfHweH6yZKyW7VxTEXSPWe/WS4EDGFQ0ba+PA
7E6q8ChTiv08n9zpIn0kXc2iXMxCzId6d7JNxLWPgg2dMFuUw7sqf/roip6GVGn6l+vHPCkNL8mh
71J127VK4fFRLaEt4HE7fiqS06s5Kk+AXPYbjBKYcZvZeiQBz1ex5JgGRsG4rkW7fNViPTedP557
PDgsLrb5Vrp4mXGIlcC6fckiLyfipWiqeFzVmFzFR7nG81w+8DFRDGFXoVWsvnnaJObGkyitAOXe
296Xa0eUzjm0OdXYPEtv7HCsbMnO96MdvsyWCV0CCKaeNyMB+mA3tS8842J9V2a6VOWAmMYPvGl8
zPV8u5tARy9i6B0W0U6sF695teKrsBEtu3gsnhPkw8YTqU/05MNhdjqV5MEjEzWXI9D8q/8kl5ml
uxukyNE6Xr6Y5tBt71uJZO15LybjZVXb/idzLSTlmVnyu1Lyv+QLWTQNISdupGdjXoQP2Yob27wK
z+C4BtX3yxvwklkzL45s/kJKxliPXRKqerLKwylSzD5LZ152z3L2wZRUef8qRL5eLFOz3cul9IoX
HoLfPcPowAtU0Hbw1cgKCXQu4mZy4rMLsBKb3WZZLNpu8ju5MQ8R38aI+tVf5t8t3822uvkLCR4D
Y9F6ixOcF28kh5m26Dj3ITtMd7uC5kqxWa6faadK66bPKLF6uStde5ktB91W5qECWangshKV68t9
nh8oSXCGjBnpLXMrkWsfHeWnxo5kMrClcPFuD6YinVTSZnRCCKMVeTdSD0KMY39lhP8pXf6wxnbd
+++xLyNUXTdDfa7tvh+4N2cmT/iPBv3qoAUP0h0EH3wOGFjbq/CCInItFihw72BFez85atv0yUqb
VCmOVzKVPl1BS1r3P5dWbvJGE8kFdSxOS3qxPDVQpxQ6uDAgYwyjzOQe7VyFhipq7pkGzHxKPcts
dDlJxuuZ8/B06XEETrJnf+O9dfxh8tP5pOcMVD/cES9Dld9h+N7Vb9faCZk4U8Xged6Vj5d56lZf
y8aTsBFIQCch7q0cNsaB23KT9CWtulMFGYug/853kbrTcXtrmuoxw9M9HqLdaHwYt+0unyN/EUmW
UHUyap3saHNj0KtmdhW6ymSwZ3qEIeClfEv+bZ6rYnpPze1P/Av/MZBFtZaFFausIvXNtMMg6nme
R5F5b/FxCracYQel3QIw6Wd8BdPUJD7t4q7EzOE9oY/R8tZ/Tetexz96uQB0MKWojUVBfAYmELk/
Gf6Zvp8u1QRjEq8IQoMHUQ++OBSou7mrpjqJjnqo5Gi1AxWus91I4rTxYOcSDN3M/B1kvi+BLIQA
lZC3FCRgNrfx0tGP7JU0Hr+WVq1EJxKs0LhW5NP5eb81CR4TCePHtJMfbcTrqLJmdEQFU2P18pzi
ZAKG8WMmFHfHW7zSkNE14bYBXpw8pR7CJaaFl5RQE5nrGEGHwCjVec1xXtI98wfF39wAfFl9DFJV
g9lja1pMtbPFU+k9zwfjtFtVaF1rafM5lVK93yBsp/gwPi3dcQftcAnGntcRMe9/aU+WAcS2cVwy
YTz3EpHCu+VWJl9Fj010WzsjFSDb3QvRUzsx7ezpRvDn5qfNKKDKy19dCbXUnsx08mCIgBnJwwfX
RtpRnMTmTqUQkoJ9SmUErYPaL/zO3fliqE4y9yq9i4OiLoe1JHx47BswKQ/TMYWSCiYKVYEOVI1a
Kmy2fztDsTNFG+O2xLUzv+n8rGo/N95LGCQ926duQUNr1uVnZaMpH5a/N/o5pITgrx+UU8NpEXPZ
VJXh7Uj+qvg1NlYDcUIBINQNFhO819ZQYhjVkkP7EgybglVPe9NWGA7YIQqvryGXafK2ab/OFZYp
hET7xh+sclP5vSAGgXqrZND8YsxCm7veVrG6qwUwjjGuI0jR5QqxVouVThjKL0uPxjCkLXsXg3GC
omzLBMSKA5Kqj9j8IIaSUa4H2+KhRCqHtAAfipMv/wPUcLoykxsISMwRIdJ+HEO0WtfxaK4VXHG3
hK0Qj7DDSAFTMTzicghRnXOox4iBmLGx5EeA4BI0wbo4sE55HJyf1PXaePcAnHKDHcGS0EF463n9
Bofd8nuUZpk1De5v8VBfs9dIScn6+Th5THopw6hSz7V17iuDRpWcPMph2AbxG0lZe4raeZltcfFO
dLMO8C+RxgDNvOvN3QkHIbiWDX+fxhvFghkBu8Mcisi7F03yrX6izMTNDDa1eGF2gQQHBpRxPOQ6
U/zMX1o0jPS8/YmFksMfzgbqV1DqQ/fiyqFTBx1YZhAZxOJNGITYAF+iHAiTrUKDWrOAxhpotLq8
sHL1MKZG+q5NeUI+BYwSoAVNiteBeaLFg5wG5E+xnSlNlVKA92qqyXZLp7DOvzBAcu3T5mf97mQc
rwL+rv1YQImESKeLqBG8tQb2CF976ly7Matc3LFCeMEIoNlU4/s/w5NzWVr210pi5VzMy5Fl+vrn
thXD9V/UBaAd4Agb0gsuFI+7rmmgDnNFuUGgri0BgRF3uBMPWzZjtA9GM4WLWV6smCUzUAQuputq
fMebiEOb76G84pypxdeJV27z6E8Qia3bqc5pkqvyaKiGA2J2KYZJ2tmUvG6ePP8MPhovFrKTNf7Q
xiB0+cWdTNAhnP7HJouNcdsVbM1Mk6Hx/ok9mPa/EW0Dk70jjZW/5czVlEOTpBSZRDDcbaYmbcL8
YJ2WEI5bN05O+zj2Dmn+i+XLsvj6BqhzaLpXP39vQj5Bx7466kawjleMt/dBZ6ZeEDz9mIPgai9u
95Kx9C9B+3aq3EYiKGUYz/aUcPGqceu/11zv4XO3dNNlTffV6LV9v/+tCfTutWmi8jmUN+vGZ5Aj
Q42ZjVjC4N2BHhin/VBo+B3HNAypOFUUT9Bvp020H+u4PfJvhITM1omfmPWlLiy/ulb3q+Q6Prwk
hJt6LrkQ1beDz3+cg/lvsRyQKCMg7MxP59q4bQh4QjbO+SvSEKvdvssDg0VXVmBYPdypFEM4MXvo
52xBAP9amiGF4a4TwNXRrpDQuUU2yPlhHm9f8ItindM8SW6a7OupO/6BYfWxlPSsodaANFruIlZL
hW1SENlmaBGblzkeJSIBEieJx9i08LxI+V4rKAN/OYG73RP+os80e1U7jsTgt3tcfMrwixydD/CU
r4z95dj6UGAISqqlSplSnAMCgllVPdAIricbo+L8epRx6H9FZGTZNXD4jS/6Z9Sq6qv3z//4AVsc
kvP8vbVz4v+6p9KdPEo9f6OO+r78H0nntaSoFoXhJ6JKEQVuyUFEEDHcWNoqZszp6edbTvUJM902
4maHFf6ANigEKLXf4Jh3lbLjIBKOGPh2hR5gxvtBU7n6AOavAzOmz7NuD346XjR7q6RTFBzzIpCO
G2FG0Ha2CtoGa6mQcihzqt5HBrw5BJEThL48Qku6Bugq0Rp42L+dlMLtjwDyBcdEQm3G1N+Q5yIB
LqXNPYsMOjRUZ5Y12rBMHraP4lqcAGxsEbOeEgcAqGOiRxQd8Ysk4cYrGr7jPiArX1NxVXGNoFJY
HvoGlo2k3AVHD4J7QXtCSV3KcxQC6CnwMQSQSyFMWilUvsUCUKUKVI1ovmVYYlwpX/D8jeEske/W
7rasqE13FwLoNe18ynEieMZtovRSuPxkpjNH7c8oMZg5kQjMqLdutXKtEAkvVKjfWYMJTXGMRI/Z
cXEaAy0kX+YQXTE7yOghnvnqaoZgt5CNONz3kdKDH0kXy3kuqxgWQwuFZDoyjPgs1O0VcvI2D7b2
30jFHbxXfvP1AAjdULoLJ85V6peIaPD0sFV7rbFDoCExC7W+Qr2UlAZQGverkMx+nRfZzq++iI5S
ysFWtuFtCn0fYGqEd2FOZa13chb0EhHp3UcNUPmUvSHxFWrJ1EYw7eZj5PYCoVRRXxWHDjq0wLnQ
XkMzlhtUsUHkR6Mqe6yk7kneliFXy0K4L0g2yUEm55jxedyi8/rxpxYfDB3QtyXi9G/41Xqv/n1n
q0Wr14T7Ex8GKn2akbr3ye3ugwOGR3WyQyREDe9LiEngbKHqkEFR6G2UkG8APaJWci0OCGiSEiEB
Vuz6e9C4eORJ/rxxiDJPxfcWgEUgWdHH57t7Kk5fNAA4yqoc6AKZriomnXdixLRDabQRNiufcv6m
UJHXY/gjxF/hZneqpEKWpBJYvZGBdNdhzVMNBEnPSXJZs5O00tMlIdbHLI5q5OMrBS2Kyn+zVWvS
wQvafmPrisY6sAOwccd5PdfT+5gQZlPAFajXhOxkLecuJXQN0GUp8aMzmxrbsIaFjnrun0gJUsyi
3gsyEJGqDJQD0SvUdlhuCbXj5h8A4v0+AmrdSoEz0q6gbSdHhljGuc3KuaNPG15JNEqAioToETbD
ElLAHg8BzRNG3a9BUx9yjJOnzHTw3ca0InLvYEcoqQXoR5zguEH6p8f1++979/kWH0DcQqGPm8h0
cG81Gyyfp3KR/qzXOtg9CtXsBbAfuI8xo3iAh4DQId0YAuqrhy9dZ8gZx5H6G030bw/sTLyJ9Tn/
cSNXxcMr70q29Al3iNzwWf4IKrg+B3E1c1W0tUBLDdt1QsCmt9yZ6R7qAou8KwZ26pT4bb9uDdQ3
ob6WzObtAdHXCx3bp2O25KL1J+APXPJbOZxphCWEddzAYxfoe48PBur6efd5GPpAvzgobeNkyU94
9NxV5+IZWswHoFzLr7aW7TuCnZ0pJyBCt59TNDNJM7Bfd4gXiQ+w/zr/ebx4//Be118MQ+3QzOuP
s7vjzyddlScKjTvRFq+B8wlJAMDxt87OuNXhvQ6hbmNRMeZiSrt7BIlAeHPxagCToNXe/U7Lv5hO
c4DmN3vujMzf2VP3wSAbcSrMFiPz6hrgC5pdAqz7FpgfZa8He2A70lA8OxHdvjlvTaxa3Q3+Ze2o
fU8+rFXjiixofqJU4h/Geyo11cObtcR/sN1xdWONB1+I9JiEBz1Eejn7kY2XANln7wZUXtZ0P9EI
rB1a582wvAI1JI99AB5vU6hVxNHEZ1PtLZsTUZ0R2CVFcre8EDrTmKLh/+XcaBE5gW1shY2c8nxN
FAG+jH4oOoD85JPTF82lBU8YviHAIhILSpGqF93gvRWX4H3k7jpcTCdhm9kKAqRkcYKro8/+8cHa
TAWAXlP37vCIXD1cAp5ALQO4A6gMgiK9aGJ1VyNhx7sWSKEjDIBUIKBKMQ8jSiK25wNDr4a1wI3w
zgu5FTjXvJ0Ax1tMcAnvz9wIWvUxBkOVBdNCsGoKwgnviaQBFNjl7paUifsXwnW9aDt0Q1toBgJC
4qPWjHBNdf45oc6dEs0TpsZY3xkMNM6Zrpq3QdyR4fKGcovcmsQ9XKxDdZzUIqFgIuV+MfIzuygP
dVygcjOB0+UiI4u+7N4qH2IMKc9DRlPekVnEkP6yFbs8/hpCDBEvkS8oHbx5k2cijSJJR+W7HN+o
rdBIBLXHKNDG4tNtkBwhgMOHuOM6OLXHMySADB4+331tGBetpzuZDB11IfmsgdaTzyZTQjAwoIB9
xZMJJN/VRAxNzRl3qjke6jXgh9nD3Jm9vAXZKyBs5wsJInlzQOuMKDJOvMMlWMotKTHPK0e8gJG6
IKyFvAMQmYrOqvxmRhogd7vEM9Ra7uylXGwzZOpgQsgIXtxSnuh3Ir+2hK0SAGKETsFkn2zIbY+j
/Yg/97VcfhEwDgoN8h6C1MeX3roDkeQK8vsdfkk+aFO0MsiMfzMWrDmiyUzVkuFkctQjQmH4cSHi
xmdraYYZvl92luGLycprhxnK1Yw1N1q7JcE1z4JhBKvTXsrt8lY1rmIoGzG6GYus05PcU34kY0Za
Zb+sdbYE6srMaIYMmSASZvaatcXwIx1Dg5lZ0MmpHkCicEouenVkFrR56fIVZBgMxeVS1JHlAfI1
kI8in46G0u9+xm0rvlB7L0C6hGqiJQ1cHMBARBfAF0BYa6RRGjndfDpNMk3xAcNnToDn9DT9ZpiI
Yj/TNFvagd10kb9azgdDTBADuquOOvpYQZahkEGL2yp5aOul0wSXPKfXnsTrDDSb1NKWkg9v3CEV
EbuHf/U8igYBYIAKkBggQCAtiEvYQRBTIxsfLRJtvphrWWAP5+x3ztedBxGGzNCTuBC9QnTwMINn
BV85Y182BY5ySRsfvyeLTQH94WwwQDaca68PPgtw5jLQLasMenwGtzeMBmt+n3/WmC2A7VC6cp9M
G9bv1SnZNFl0zpFdpOHHMR92wMMKMqF3yAuBmfBSnkabUWeJ22MZgA4CoU5J1OWN6RNWAd1p1E1w
E6IBC0fTQf/KWjImrL+M8gJAAZKzcsmIW5RPZB62rDGrq2yARHh68RjlBfTcREGGZw/7PD1SMOOu
Ev4aj50EHe4PH9YF3kVqRPlB8Iw8cilO8D9SCnhh3I00Xx7u+O0k4yQR7i2wBdBcAj0ax08nHk9f
biIv4iU/ui94bprz+H4C8Uqm5mgBusZ/3GXbWC6DYeCgS3h3WE+8vZPgrWMl1FMwwqY3J2+eIJSX
clcygDoJ+d6C7cN9CwghSXhQ45g7mSbFfxrzNKGekkjxdGz44ylXS2Ie1WCZxV8ETwCW8GQ9Z5qk
6cbmZ2AVHcdLnDLxCo/GN6Mn7zueTpNEhoDXSxEXS062xfq3FA72IHuhCzcm+LZZkTHrfvyhrX20
qAwxWHKrfIubZDJBoZQ/Mmagjr04KZON5WS89kmDPM5Kh0cGJFh+x/ndryiX1xaYoJgbGOuOk6ap
x6TQrZI3W/LOcZk409QD1+RxSslZ6cDNSeRpqjYPdsyrx3EJVo7DWPYMFjo76y5hG6dEaNeYxFF4
Qh1ccNfULAqZrVDDaMtyggWdnByNiX+ybyP8i/MdInesO45MfC1fFKd05/niopBmKHt+l+XuKWhA
tgIOHY/9h+/LgUN1G4TXWRR55P3RQeutt1yAhhUabBUCZXI50xGpZwwLHPBqXPMXY7hXr9Fj/xMC
Dbwnmuc9OXwIM7AsV7pLtOQh/MBjEE03NNx+iwiBud52QcRhwK9mE2cVupvhLYbziQUIeAIYJBry
5gyM/2ArWV4W/3fgWkSYRZ6bz4kamJwieJCQCQUGTw7ZrdZEzsqm+M6jaywaJjBL/eaAAppTnnjk
KlgzQfyTSYFQbEJI+Z2BxER3T9Yi8daijRLGgTZ1wSfA8ZjafLCUcUHZIil5eDJJNP8oe8G738jL
5W982UPvfPRgSaxBcYSbIVDkqJCPjC4mw8wT42pxRRW8Kc9GftYKTxRnObJbIYGGPN52X16gT07D
x4hnuWPcWzu0jLYDcR4FV8/2WaUnPFP59P5mWPGzF4V92VRfjJyY2fDePa6S4FkJoYbpEZtUjdh1
MvStgvZAQaYGJfbo44vKZk3QiBsXpQiwkFSLxZxA1gMYJ3ocgiMWxXbqyWBltUy+R5uH0bqzWSEL
RLlc519RcQKTDYYCkWvLmLK7CXJU/NI38FbkpfJfObOoIzNCBGYEeQiy2h0UJBAK5e9E/A6h6i9E
gNkIX1KBSddYoJLKfI516KgvS5lsnXUD6H18pOsb72D1nv0jquLRLvrQajgP0aw9Dz+gKzHSia6+
6Oxz7oAu3yHZLnM5I3gMqWExXxleFPuULoW6N/42dUDdUg4jIK+5tGVwaWUbLuqYF5x2nD81yKPs
FqDaB3aWhsxEQkmJZ7gzatI0M/D1+PCW60PEM1tncm5wsEtwp04bvVsEoqYLEZzCbqTQh2B0PbBJ
ou/lVBSFzl1B5DBsW17H8SCK+UCYEOpjDMFLyBFUttLjmtob6Q37NK86O98BARdb3OmPm5YR3YvL
MoiS4hI0J23qfBpRNbYmC8RZWNmsalCGDw4ouV1lgss200gNrj6uVOAW8TDh9mUf4PsZZT0mmLgo
YC0BNB9AHS0+0CFMyROnNK4fICOda7KJuEgswsHpjtN4/RrBgErgoMSsgpBxQFscgHFzUIJIlSNU
QXda9QWYj146k/CLUO5LhJCjtoQn4Iw94Pm+HLt71pdMoG969xTv6iHElCN1R3lZQDJqOyL4YMMT
5XaOeFkPmTwm9q7+h3gga/8WSbBuxAp23bKlNTiqmAWSRRHOsuNVDkH1baGzXuj47PyL3Dj7H+L6
ELvocLOTLSX14Ai3ZenTjWALlECQVFpOiGSMACdUTmwwZP5IvClbZMleZi3RE+aSIP94Bxl6DM1j
BBmJNHBUIHqVubRkuACty0xbSkQpO44EZ3I+yCzDHIP9EEHCgHgVoTYEF8PLSO7YyNHdlT/IZW8L
VNwExvpT+JHrkUktlaI9MZf8dMRLudqInVOfEFdNkOVcYbcMuJyK90lUqIEDs2Zw9mS+sGNxf78D
53fxEZ8bPK3I7BK3NttE+JJYiFfEcUQQn8jKYCHDB2DHAsXNughkkjFVgHHvPaIxkk22/zZnCfsk
Ap0cA7J3scfL5skjdCpmIOoE3CbK0MrkDJCB84gtThj53JW87n9ELjkQsz3kb8zvGSLJRq6zgxi5
sGtRi3E+PHT5QolXoOSNmEkusFBui8nAT/p7AxonSqZ8awt34JABUMsasEhu6dO/83VMRSAPlSUM
wUVV9ejYa1Y8n0hxzIkM3o22HEYkjJ8QixX+LJdmSK01H5v+IO3KdOvQEfW4gdXW0YLInVB8c0dY
uha1eC/fujj4eXrUcAzURumbID1w9hE+ItwM5sTSOIdghPx07+4N8MTNu3lf/+K0fLH1PvR05Kg2
PZP/tiJqz0TaMqjsuQRvsvci5MsNI0oJJF1UTHfQkytYhbBfaVGyhcbHFAVSV4wDUBXxuPEt0x+q
skvQDs/x4D79F3WXCGg+GQQVLNnYUROgU8iuT8WMJ7oUh5DZ7ycw0YmtaKdz4snqVVgkaE49Rhum
ARoNkBrmFS4fEuojvpzofaXY0Ye7gJxF4RI3gY57+40p5xg5EGfijiI87eVjLCJtbAJ6d08mTWyC
OsHV3QF3+1jPP31ARY4aWGHAtyEXQKySts7ZblC/EVD6fUI2sSRNp7cp9W41V7rkNESKBJgmwZ00
nQlNTYuoGwuAaMzP5BPcJA+FrxBA4bbJgQ92VlNz4C3kAKtAaMltCc2OH0lUJMfDgVFew+6Tx8E3
ZDOR9EMp4JE+PHPrt/qsfh4Qadmvbyl/LksBs9uEGtwV6EGUoSl9EXzoA4KVJ20sdiJiIUltJZRT
vDhrWyAkHy4hLkU9OWTkiJEeGT4ALpoaXei6MWfIzS3jjIk48btwSv6LGUAtTVBDzpZlfHN5TiUh
sVQn3n1oIjFpr5QHiBoBH/iqhCuyIcmJqhRaLyZAoBqCJRC9cyCRONGAA00SxfLCygqL/GjnYV4Q
v4NuTQACkWjI5lbe+cQkQZI4s455Dz4GmwI1JkDEErSduneSDW86JW6ekraMxzEFmVKSR8k9Oskd
vKZE+LKFs5muBx8ZcXtJ2YIPQbJFysqpyeufjjP10sriZmpMB8LUQ9tQVJTSNJxOx2N2SXKo5Mxf
AOaBkajtMARayIyzFpTkqVjgQYOrbdOBb2Z7i6IA9RGHeOQBFsXBQ+YLgGuoaBaJGMkUt8spTtAv
yAeg8R4uxEA/uaIXhk8rx5BxSoI2pc+FIhUckUbERaaLtABK6Ra0wjwirbEG6j8BouWRboC25vGi
JAHcDmY3t7dIF3KP4vpAH2SKZgrJl8M5KMd3xolE/WCdbXw658JgIwQJuR+43z5RMfmWVzIrpP8q
+t8y2yQqlIcjX3Hs6NHcHgycpZTtyImIr8WNDBA87KIZfbozaIiaLksiT5Ff4RHKC0m8mLFktCRh
IlwrUaUkq7+UdMqgnNGMwKjRIusSgtXFShkv0Zc6MiCSj9YWN8hzA/U8vVkhPtqhMx0nXppOpw2b
RIqfyXrlFsAy89FV8N8QRW0N/SvoK0K7oxlbgGFz24jSeot70famW+B/8nZYVfMmVxmMB8jrK3jj
i0WOpoCKQJAMZd7fDJW0XSqDyFdw0BhikURdTHoRnZ6gEITGc8HRnBOfRSiKEMwjqYMRNXAQdnhl
Ar1fd37/kVRFjjfZFsRxhjNv8r9uJwmZ5LESD1PpYRHc/9gR2DubmFV+cmFMivAryVFB2VfugpOd
6tmDbQit/p7Ih8gZOcuxxCTx6OQ6r2ElS0UMfrKEEUJRgDnJZszlcHiTFEjegI0tki8pYVE7bXEf
71TKXVK7kzOdJlNOEOEcG0QZUvbbwOnP5P5l1Unse/IlYKTMkpGecQbsVnJzEgnJG0shmTIsoQjh
xC93ZRuRN5AUiWCoT8Qje+MrWBNay4BJWkt6SmwkrBTDZnqy01LvlUK2bMYCBvm/KVPzDYgBxAkC
xp68XbbM1nJj/7+kwGf09F96RXAi72LiLXDi88hZRYonvF/JjTkDGmRGEnv9dmIm9P/4i51Z6pVE
qrkE9JTKsTTQ2zwAuGuEWg7hIzEnAh7hkpqPzlZfpWZ4Ybj64nbCYwEl9P+5837HkdmFtUd9muI4
n4Mexsc/j69EtnwwWBmLM1tQd4P3+y/0Y9Dak/9x442gZEQhNd0NyZlJPyrCWb6pYzBr5FIF1Zew
uP8PO12T7DT+UjijcgVjVrLz3+Th3Kh+l1SQCkRCJqRAR00XnXyCp8n/+FS20eakHkmsidrQBDI7
YZuUtBkC3G45sE3az6HMY5mEmcSfPM8heXmLOtZI0iKiWyqpRHvwkOlknMfvfgnPnA/IfJZq+RO7
KcnCZMEssQpdzNz1A+sQk4RLI8aVIF7iKDzB8GEcgCQbrkk7iCnPlCiU/osYWjIZUmJCMCfjOvav
ZkJrYb/gWDa7ODiBktjsSvKDvokuw+dnRWsCiZC1E8CylApyoJHfS2NAznGZmXz5uIXB0F0RTP7O
buI5shyWV/2bXTjI2iXAQS6PmZwO4osokHCa3FyCVJ56ZT0WBL9MbeeXSkkKFZ1JuHYZ/6dOSoRF
qE2qKD8gUg3lTN2hJ/t/7iqIJ5IvUMEnbJLVlt1IAfTJK6jQCuKyM6achHW7DFw/GAw+YYg8fi53
QVEVRWd6LreFnNPL9ZrciLFDnsQR0paYOnJuchV6jzjTEIURHgZajCUMdyO2txVGKDLLZH+RlSsE
T3kkfKGd4+wkYSAjx4AX14lf3j24JmTp8pvsgJSTeGRMV++z2O3dF9qlqqfWyLp4T9h/+1jdek+q
Qm3/hEn0K7zW9g4LVqSkPvBP/ObeNergrgFXRVWaW0ybNuB8U+libgtdxLuEQ1IvMqFggAom8erN
aTMDoABPtpP3/Jyfv9ZjgKh+H3v47tXtpLvyXDY8xTf9fXe+HlzLw1wbPNcfT0l0H7GUXpPouGUr
mQZdbd3wmm0P7cIIsHL0GW85H8NmhFv7DpE3kKRdnLs103pp7ozW7vqC/MLAnKIxFVfhbKDje/b1
NyXhdDD5+kjUKlk72rkfay6/HO4xlra/83pigAumrGn6uv9x6D96V/uSAtoMKhCbvqmDTXnaH6/h
3cJDqY6/6NJlz6PTRCVnrEdKdoLKjRQKgObeY2adencIAqfg7j6gy3Zf3UdXyQQq6D2gYTxtFb90
Madt+3f3jspt9xZWfczugbiq3seBzR9K/qHGVzDmI4DiAIItHBzp5sKiOINIic6Bkd68s6sNthC2
WM842x67X1ezLuOLg7N7ZKS7+ct7uy/vJqlN++UcxIXF6Xiqd+niirusnWyWNU0JTcmsGt3rXCJR
AssuuBRQhiGg5A0iibuCwrMAKF98KRF5SwSsEjTZCMiUBXjg/cfcX55tYtmWfXSQZSeVFcEsCe5R
b0a2Cw01oH5vMB3UwtFAYe10UQboaZGOtlEXlA0telmz7iFoz9XuLtjEH5yaZPc6AFL9nVyDNvu4
7Gb0PAcbIKqP4DRkIWB0+ojXZ0rLAjvEuJRNgqoIy0yKhxDMcIyCUgXKSQrcsDgJ9WTf5GwzIAgh
OoOf+Ri6L/UqLmNCCxS0/CwxcR9CXjyaobtys04GjHm0yd+QPSGfiXx3pE0laF6yQqm6fnIFUThi
M4ItRHIZhiPJ7BnA5C45DKtU2FA7F0MZtwHVCf145ERQNWp8UGz5jquejqAXipbRptD8M2RtdOVI
g3eRFh/LJzs92TxpW1R79Ok9CNED7HskrfbYvcQwQo5NRoESVk2JRwcz04E8gBmnaI8deGsEbCgM
yT5FlEOwLJnWCS2XD2VQiJm+ihfpHVQeN3UNNYiRBo8KjXMmZIN/VWc/3oAdidXg6RtBxzN9RBnt
mh+SK2PhRDHQO2eXVIsvqUCLARpnsi+uib6k/0KsI/467LBs8+QbAR7GfMYvleID4R9gSWpPhmvk
/7XVRtROqWrNFuzi38kVzCioDBkg2H95ha+TECEhVwF0I1YFNceTLZvJGx44ka3YjCLQSLQi2u9Y
VhaHYoaGAVpjhl+Bz8IHqPfFGAKoO5ploirEuRIdMTI9TNWAykNyyKRexYzrtfqlNG1BFVL9u4/1
ASgTNJEKVBG7AEJEnLNEZBMRoIg/057og2jw5CHChg7b+Nxyf2SCHKV7auvocAkvHBoN+oKshG7N
I6GMy8VYFMxjvOEa9Etk8UgB4gh0+hh/gDih10flX1Ttvp44XbF+cVyBIYG7F8hf59UVOLJqsRWM
z/uw5T5XB826D7FGnnwwEIjutoEpIa4J7T68PRRIBioV6z01uw8kU80moUPif+NwDQPnDuQPos+o
ovEOWhH4PrVT8OYPYEaAoiWOpSFC4+cDMB9+JK3/F2xbhH4o3n7+0wmbXWWEUeuSRo1A9S7ITdIL
SzFBOwPex95rTBPzWiDCiWTJAglCgB4oeyOmbrpGtwp3ZfdtAcvLhZauTsBSH9I6a3e3MNxfZWd+
HlxgQFhNmEHUcieGQ8KxhUgE4QNw9t2OULrvK8ixiUMmkFsvbMVHm32/h1xq9qUaQE/FEVoXoLd3
qD/J7tGqBhgoqCr5LxUN9vGvfcnl+YqBr/9IUNZBpCm9/gz0gDl1r0jmd8hLH8kIAyprgRFx9bV2
kzsaEFyuzo11W/Q/9mguwiNHKokPZZs2tzYEb9blzRZQydxNL0SZlKpRgewWuyb70N15ohvdAB8I
OjyF/nEorpSQbiildDjHcLGkvO+9WbLc7j2UP+jjDRREEU654Dx+ZhsDEAoQ+jh+RzlozcGpjyJE
0V6wq6m28qe6LUw+OuHMW73x3e6DgwP1wL8qMTjRj7geXD3gT+zcKLMh6hhvFwJ7fcGKFWv6Ddro
U95eBOzAnfv3rmhV7e1wDEMBnSCYAR7srQ0Wi6ix0AvDnph9Wss/kdhLY+gWIic0RrvAReIs7GTv
yX5kFhQpN4Z/nLf+Wgi630NlnADQseo3cDtGj4QWBzoYa0B+Ow8P30TyiQ3BK8Et2EhhwpABkU39
Ce/zEDbHd8mTEENrZJBHDdxApO/bAet57t67Il4orWF5IYhkZ4rAFRq9VMpFyoQuPN3rQ1iuAWxb
in/rYw3Hdlr1gYJlsAQ/lPE4M8NjatAcIfTAC6jC5VYDTk+dsl8NiDc5lNgo2GngxlN3e5LKJwSB
w8P0JTp0+Evo4TEGMZVR5uxfllq8/zPX2ljzeoZ3ovQ3Q9Hw27/+sekdS403VIgHtyVA/0P3suak
foVm1CyN4EmfAM8wMmMKG1Rp5rSwtmQi+zke5+GBXJOFj5e62CWTYHO4dnqU1o5EocszGRmis4Jg
AlCGJApcCpiv1AcCmmyvJpnXJiLtufpvl5AimL/t91o4AqbTLihDsd2JU6Dt+lu74am4AwrZG4Hd
YpZRVr4YFvYSUByRH3nD1YALTGTe8RCTZpB3yZUh0cdUFuxXUQNcwGiQ5B4HFja2HbeqszW2x4DX
aKdRJMWUDNIq7eqYm1OQMTpia9hJgJjVVPZtW6chVrTt5/BMYC8qQojkcZJirBg0PpLyh1d6Mq0Q
R2mAbIAN9fSzZtE+0HTAl8R+gjmdQVdEAnV04ZyCKi1yGzA4nSNlSniMsA7AjyRAOgAnCT7mYFoq
ypuo3UuhjGY81liIXxngQToQZ44siNpvAfIJ2wsNHPTZFX9YPBDO7uwu+1QXZwKWDcyJXmP48LXa
e249KH4br71oIT7yeWIt8F083v5tuBUbcxjBbXDQ14G6uuX4756g0kamx9t9iENydd5iE5nLqjwN
ipgeA13esG1LFRow2HRwpMLCSYQzwiFdEOLgJIHRIKUZ0S0Czxs/EqHzERdQnGhTkNbpqjF6CLVD
6utDGcfuBY4GEQeaBS6rk8D0kT2SS3JIXzCHTpBwVRavCUP71XTfNESxYXujYAJhHtFhFWk7rDXC
ezqLkgudUhQV6Biz+4BfOsZqflW7qLQZPVlFesFxmCkgxP12Ifk8ke3vo/zANTg4Wi2sxKiej1TI
sAGtDdqHKEvAIFT+PnN4kd4MN1dkKmAdsznefHQC4IR1IOpspxscJI5JZyKFQUioHtQ9FFrRcByg
vOLwy39o7Dbm9xTMmUa1C1sa+Dd7ToROCDAxmPhmvvWf0Z/JlgfF+R5g3Lf3v7QdNtFlhd7LpyeW
TcfsKIcbUREkpP4pfcazvh68xU7ilezSVn4DxF257BFovUKCvyGrRkTK5MGXYhutds6i5RGgl2Iz
L3z343pnBy77DpvMcS1Ygw2o603RgUljyioh5vQUpJCr3hIVNBg14uiLZhNCNBwQqSYKAHtXEW0Z
8MDd11BHzERdQ48S4nFwSZ7BN9eTDgv2SbV/a+8Ed/yYn1kD0GZRhvsGzZHYznzRMkbPVFujk2Yg
D7YnoGkxSfhztIeX98SDYr9Kx7Qh8RkhycAyyz0YeF+dRm8rFfHVPWE352rbw7Am9GiT+0iTBO/A
oOQCuFuMNjF6qWDgt2mtMi5QEwW2vg0gyofNkQLm2r74VwQ5YZsrbiHqNA3A6vsh79BOF29rwZxD
glqSKJRbkdyg3LwWBDjsdJ//oWSHwN3oxG0/OZhFKuswhpEjNSWaSSmHD/uk5g3QkDCGWMJCjOCU
tGiFvNmkZlOmKNQgUc8QmfZZdjs6DYTRXHjfqRA42MgYCgyc+EWSWj7dMWsHreCygpVBoYt9/RVl
ALNo6lBB6mpJE800wY+ag5c9MDxY6mDlRDnmSilXdHVWX6Ce7E6ab1qIBOBRIvtX/+9pk6E6kPkc
wqPerAsJDlL535btxg8L5hE6W8RCFwdtX/tgrRTw9GjO2itUCS2xEd/amvW3t/MOEQOHbo8pHrCN
J7oNsf1qvbxtOPv7FMf+1953v73KPyZV0gXINkaRuGz6Hdico4e3RxZc8cHVX93v+liQcsMnefX1
nt4jjBP/EmjcSq+BtBDacggJKOI25LUDamZulVCAx9kyJBzEmAam+QUyPpEGLcpwUflCv1zcSsVa
NXM9T6ln+/QOIj5vyASOqWjg3/JlC1ZsPVdf1vvraPTCmvY7NxNqKtMDSg0tNikA9rfs3v2OmQsL
/qWT0pgc/QP9h7rHN0woC19E2H5qCYG6+nYJGhdnrv2pCTffBjperYDtslys8DgokKl0RXK79htI
4qwu2FaypqBLco/iwAhel9kjMdPoiZlMxc1scRJu9ZANAGALu6A9UlePHMYKThhGK2oiH9u9kU3d
yg9k0TU7VIFmnXMLoPApuCaZHNuUzwHVA2XAaL1L8Z2mDhIqdOd+oQ9gR1wSbj0Gln9n/maC1OUI
yyBhRzgkUvY+gdeAW6+nUyrEW5oOBOoS7OJS4KftOGdHD8x00Qx2vB73D9R4wHEDKxS4xcz/SExM
e6ZiahWScC7SAyg9AmKQejV0DJYYP0ppnEyhtl/sabJYzKSxEgMWclH4P/bwKmFT9S7+Dm3UI1zb
PbvQKqcvVbyt1YrFnXL9MEe0npAF8KFUbVu0QKQ1VZJ9kiAvKaGj1kFOlcJNhrNCoktYr1gLuKjo
jTDfZZb3uUuidO6IoopVFNAokKDc0+6p7aKAESqsGhQGgibHumgNThd0tBTieD/P86fVl+m3QdfS
/vv7+6Qmh6DR7XctaXPIjkAg8HW8aRGiKaxf7aqLWjMm0ezjKN8TPNNoYcx9LZw557gxeCLCY3II
8/GgnlyDDYpM9jlglZzjOz0keCQUt4pOsVtjkIOYAgbfckaYdDat1vSG5MfGm4IeXHMNlO5H25WJ
OSLdcLZUzBx4ED1IGpzINL6AEeDFdgcGQ4q3RbVH2jQmeH0OtS80ahBGVG/Yy9Bb0RmArTU9hKIz
8draYyryDNhuz1PV3Uk3f1vhAiEh9EFVNAmJpAiR6Fyh9YqKFVQy+zhUXJwn1+0e3mUsRnkKX79K
njGcrejbq8dntxGi30BZk5ZIT887odLjaIQcEal4Va8Ii9BhNm1tm9wMPHi8LeHUyd1hM0YRbma1
Kl+0BDnbMHPYuGTJ5Em3sgNI6UsIcRKPQlzZ0QV4AEamtIh65bwujV0IgR+7joYA/OM3cJq2y7l4
fVLehBSJOPxzloieywddn7CN4iP24lyKB7VGPvWsRG/qKs03GZrX3E/fJGd/HYgu9hNQCvsKl/p4
T1748e6I0YmxRMRSbRBr1qle8V526w/N1TWaM0dzcHw5jbp3MueUOvCNgJp/ecHnsfdVMjstH9/w
eg0/37Ca7z5e65y8sJmA+42W5rZLhYlHKcQbKClHam53E94myh0xP0Fil+D3ekpPp5QfbnRaYBdH
owGzGSLKTBTc0X7c1GTbQ0pY2AQU6CPSjlOV67pPimLQW8yMKcUMOBkf3X7jUHx1+QeaS+ftNuHL
vfV5dfTPRooI+MFMYJecxuguto1E0+LnM241R0/dv6EactuGKiEYPmIUh05O82zpL0gw/VfHaRCr
dxxdtTl4j9vicgpmc8OkHNNGKOMZPycnQj9KfLSGroTM8FP8I0ppxI+7RLsR+dUul1PzCxXJUSs8
Lm5o3qG5ovbMJ+D0N0cMB1TDe4NwErFeoE1csUlNRJV+TYe0DoU5Ym+mHUW3Pe6CTfvlYA4/P82b
bgvjKesT0vn2hyqV21P0Xu0H0PWGp2Q2gm+TXpOjY8SQmadHwwKYApACNIc48goNUfDIQ8S9qRmC
VaWgB1Z+f3YJyGHPC0brRs1MWxAIE12T1BBb8HyNmXtDHge4GvVCp7lWkiZVONMRbi29DzZPhB+Q
+UKJi+4AN8fuhU9W8MTSCzE4f00VKevosIOVWNxo96TAneEDGBGwIrQYOfu78dtjLnN8RGRKgdbd
uTW6kgmEs/QI5Iwe06ISqOuAAcvbtkbyqols2iPUTHFzJbcw6b5gZLw4JIBPLshO8n1K0sU1epag
OMgtSQyhOKkCr5h2one4l5COiJJKH/YnDWaP86odKs4ca4J9Q68TPEpfekCjvfpragjwcGZYvYez
DY1Bg70prDieaFecIhoe42MBP4pmkWBbxOx2Ezyl8H4X9BzYt7dnBJc+eJ3JbbSjl09eS8WtMwQo
V4IDjYZktVS0G5bqHEl96JedkPbAyIsSMBQztzGqqShvBpfBubL3Dec83Ts89sEdb1fKT3r0fjgX
bf5F1RFXPbQfN5YO4p+O84MNnI7DvXcMd/NbdzZGRyerXrhiWGZ5Kj+glyPK4fmxuJcaeid3d8ch
Wcw2X4tGy23jXAAc4GOCm0a8t40JGmB+VWz7hxzmdmAgkK4i9HIPbs5cKrK74Z7q8b5/IyApdz2a
Eu2NzYDRnQmVs0unw+xBxf1A+dx2n1ErQSlos1BWm7Uy1BOjy19Po1PcEaNaf9Pb5V9cwCgBP60a
0jxCDhf6u84up61xCQ8I4MHVfNrfcpNfujM2AOLC/i5ATSX4DmcIewCpoiiKjXM1Ub1zuZvT+jm5
qmX633WDsucGSosSDs4oXH+T1vyeaQFPepPxhB4jHVk7ipidZJYs1Vj0KGcrGvZMvDVVyL+qJL11
XvEE/WUWa4tiAjhlq8Uy4k8gdIDyfDb28O0uAXyKmL7iRTItnDqEfWGvCcg8Y0ABFgpaOCCd5B6O
KUWP2TV+v30Iud4DNOprsUk+i80KWB+JKjIKfSDdLOJXXI9oI18JMQVLLIgzptFEo5LhUFikTgGG
r9M7PV0WEI19MonK21Mfpl+AZgYnxSuSEg09ckiY7OBkcsP72HAhT7J0nVufBC7rVQifDHh+1Jz3
fTGR5RmPNn4Diz+SaGCqbNIQ2PogEjfYj4jnNEXjihCfDXZQ9aan9AOwhU4tbdv7hNKXRyz2g35p
6N+tm1S+6G6A6ZZS8XfyTRUP+n8n4cCh+HUqsaBwD+UDxcQLAQKRQ5+tDIfyo6d5rTVLHVWC/qPb
8YYqgAqKWJ1gE4nk7Kb77cO/pGsEnXpOsA/15EUa36GeQ6/TNaNtcZ1/uu0fbk5jMjTYhCoP/jy4
QdrEaxrFHzLCQrod5daZtKDBEgiZGXfyuI1fD3sbNjiWge5e7GY5lJrFc/ICsxq+wG1Cx8mgsyJL
0aKChE0LJYov7q0c55C1zhiO4mqDvU3doFX79qE7UsaDr+OIbC2TmsRrqfoUDd6yswjEfMlf8EOK
gN5Tp4TGev0zu3oh1TSgs5pbwdls0ePVSwqDz5zP84+m81pSVd2i8BNZpUS5JQqKAbM3lqFFTCAY
wKc/31y7zg4rdNtK+sMcc4TlL5acGAHHO4cWysEfW+cJVvvQE2iZjHD6Tw1bF39/HQpbM3gN36E6
J0BphA6BnkopGtuTsoRZmQLunWW3oX3BjXH8KcTvhrWm1+09km3/PX2DGoyObOJXAsbgSxdthEiD
sJEkgQs+QpiXE2pOa9ck7lFi1M46XSBtAb49II6vcoGTNG4dLh6HTz5i29OybEzNLawtCLEhTP5t
rgCNMR76YsmEkXcuOXzlkb2Z2avmzz/B6pcVjms6ngyijLWNYzr4TdLAJJgm1ClO0F2PmWnIPEG2
/ZpxOLjjwEAmtHlAUUyN9CMQhcTKes87fNf1hJzLADcrNsAEsADpFC82yNfg7M4AFTDkpJyeX2Pj
KAHAeDZSE1721Hk5IHEf6yxXj/GLG2cTq9/9e4VI/3fs1ci/cbFvvEf4nG50nPEA/9nK4mLpEKVI
nQRwIGF1JOCYuOLntLonTwhh+TwFGRxhs08CIGbe6JCPpEvyY59ZMQMKIEJUkkAEbdqwMaSbZXBv
d9ZBfH/zDUZO6y8J3siCAgxgSU0V/3zs04CeFKwDz7SQF7RMNVJl3vGvj6UuMgAat/86ni9BJx9i
stEFsTT+MAJdFJjTswG5A1/8UKRBuCghcNz+pSBbTIoH5OoUoxk2fYfLQgOyMhMY9/027dqXZC3w
IGyD2/rGJLZ4T8qZoC+mnyf34Qw0ZpxGKsJiOsNrLDkM+61ObmtCQcbotIFqU52YCV7t1IjqicIA
j/PYL2Kx5bFLoi0qqmu8oEhCFemICvhMcaZi0Ss9v693XiuntFesqzibXGPMDCKh20Eu87AauNZc
z2u/GLcX+D5R17K7tuDVYSVw64YK2yvYw9hJIzbL0arjScYcfKbGGhk9a9EwZkS+BxQKF6ZdOOlJ
GTJhZnt1zKZrwX1hE85G/zzTYV8UELHg/6P+ZXf0a9k6eo65hC+gQYb/H7eO7HVqpgUanjBXeWLZ
1CGGID6qIlc0rkoolceGUol9nIwoqgYfYj4Mkte8zaogvlOwdWG8ktJAbNKoJKTqiploulDxXJW6
YvBgL66gTWfQQd9x989gw6o2FnLfHqRtjD0wyCmXGOoIlnx045hi2e8DRG03kHLpaGFCbcx/OFDw
9Lz2NbEKwAKJ9AFkrwm1F0eSTRVpbKaXkIYGFMQINSFGQdtVxy0OGRc2SIYEC1AiXj2IguIYznqG
pTnFZYpQ5rncUmlS+3ecCwS0fmv8Jr76GypLJx1bkXQViqv3+vs9eRiLvzIGndfgQmU/1zK9R3x9
sPaR8oJSCQOqPixvtsLZnTKE2Z5yBqXf7hV+RgAPU90kJQc89DnJiDorxExAJUzus24mHSQgZwdx
P8OQAfdCG8cSl2PaSiGDSyqMJ2TFky/EWagkpQ1v92NR/dLvw32NG1Sv6u6cZ/vs6PvXCFoYTxJ7
7rA6YTst6SflUTDGlkORDJxAkhVuQ3XPSg5v3/TaY2PQjJrx1+9E29GS1luGaxEmGX1wrdvyQUES
1EtmvjTWlRBJfqhHS9weqfAvJPJu+OPz490vfcxNaJ9RvmNcYH9Yy5cKINWw3BvEaK0xNWTbdiMN
jw5qpdn3uFjK17AmQaKxVEKak7gV98t9BTN6ryZLbYU3ygESz8FisR4rcOkgofYAHAaX/fkZ4MpC
h+GDT+cUd2codrA1x52gfTyzOd5nAb6e9psSXWw7yLfFNsUYa2OMJvrPKAdxbdZnZigsUSdgFgeG
6ugZPNlE4/rReAA8gsExz2M0XveM8TUACoJXgXJz1Ona30TbiTPImcjnkqcTDyvsIbH47rHHdlqr
FhstUuQG2zl47LAjjAvUy5O8YQw83Gb+pVNB/0VKVBUaBEBy/3z4hTVBwIP6SCxEKbENa/xAAlkk
BLlS6eB8GfjV+PzqPaPXFL9GBcbb5LO/0WDS7GJ560jCMskL/h0EQ37UcDtBhjuOMTZg7wzywwdc
DEveoYLX8zN+ja49Ot4ecSBDCd0lQrya5E4WK+FvqBB8ffjtr38Xn54p6bDAMz1tbSUvwL9Palv4
IwfcPfb1PK0BtxfQaY81yybbVLVNywdQrENyE5DPlVWQ8LjPTJZaoNv1F2/xo+4DvoEQJGYfPCOB
sT0qV7ySit0cYSk9vPbph2K9OwH5gHBNUwrRGTNFtqCWLpkm+BfqSwvnO7xaGFfckzPWH9BUsH/N
ZSnHtD6km4WdysXffz3Z/uAjTpgYzv/CZLFG71O6YIeFVwkSo/JwPQnLmDsFXB/xcon0A/9Eqtkd
v5atoXIBRqL5sFJoxE6ruINwU1amYtTdQRRCT8C612VXGz3c27QY0WUgf4vmstlv4Ls3p22kzUHQ
B9aKQOIYh7+kGHXE/lXkdv86U+cRD3PGmtpj7LEWMUVgXHb6uXqPU6Gb0PsMUtxlrpH5b8lHfBfL
tlibWIcrHcH3XD5Rb+NTk/5JyfUGW1gb4yzehlxEVikMokHGNd0p+5x17xsQwkNvh1s+qOB3PTyO
3+4wYwcfz5i+D4b92QnpjAbq7g2p7pOce42/7iwwbJu9oXMjHjm9aFwAAIBxHDGcbcaMb8Z6zEOl
d0kA/mctTQ49dq6T2/TTMxOxBbrhivgnRrxCP/th632Nv4y16zzdsB8CcmSTY7858GKvfQl9Z33l
Tqqge8J5P9MwASonThKydoURvOYwdH8EPTPl0R578ma4uNEXUQihL/btUEcLY3BcxPfhau7i+7R+
9B7LfNX4mfNZ3qBeAOPCxGjGn6U49tZA1c53fmsPiO34ldF5lTPlqUGLjhv5v8TWg2biP4WrJnPw
GvbF4wj+SBsPd/rvrkMhu2Uf6d+Ob4tvPQEZj3wT6sWXH//hWMsk3uNXEmnx07m9PL5IWC7Bvjr2
JNigLjAKLV8e6cTl7Dl8dvGnHn6wzoX2RLN5rBPLi1gqk74tScjVwyPvF39Q6BfvnZolXSUqdM96
B3U5sRofNoaW91kvbjS9f9jPuJ3tqMn7fP2D1UAZ6wZGg2b/3B6ab6c+e80JGPK+s0Z4x7CeI60T
64AtatUz9h3dzRtOANwhqoE+ZReVxvOkQLtyr2RFctt8VkBECWf66tkQiPInJqvvQIVup/fvOAKX
PSYvM1F/VO4870S3dbDJTkl1GgoAD3Ca0FRhIN/W9K3+nvPPvqQNgqOKbQxM2hyOOVQ31vzrG6S6
A+4qzMYTDbuYkX6JzLnlWdK1EWLJbVGRwk6HEcf+FW5f7zXfYOG6YSDN/FLje+TmxUBHXQ0cwoel
G0aR8aCI6DhtyI61oyNzQew0r/iOW6g24eqGhP653Beysg01ItRXZ+MHEOW8DfvLWMKBluKhdDut
mDuR8pydvZY6IACaO2V83ReEUpDXV2TxYJAPDYGm/A1v29G7GLOjsjquvo22jEaGH40pzdMhRd7I
sg3p1ZEvkEOvolW2jSxKHQmrUhqPapFc3jPqqLP37jrsHdhX8VrC+pjRIM3cnN8KwJxwHHlrhVmD
AyHtCTAXmix5qXcPXFaj6qu8FlUfGtsr/uK0uEmcYBPCs5DdXQ4PeB73ITo5vBpfQUr3TsCOhtgu
QNoUAybeY4t94QgHu3cE3AuOzLaXA7WmP9xBLhGmP99fTyXXBZ89oH4G/dl9n/AxJeOp9K4nILYt
NK9ORKrUq+yxs8T6TzEdbFvbqJX0/oNIdUS6EP8X5E0p0KWIdcs23y32hECRbkXnCoKL4iCSfZ6a
iK/yKRwrwApRcjM2v0iRV9Ta1YlAKhBZ04aF/ptuY87TlAPB9XCbe5hzTNl+KzH73kLwRO+iDs+k
6TbuXTQQ+ovu1v0as0VtOh6E8Y7uVGpP/drqC7dbO+84uj6+X2fnc69Nb5vtw9/zNnuqc2UP1TlF
PhvfvPYMUGPWPlxDA17G2elENbS2XT77LBRFaMzAY5ay/ixS3QNJOCfAWI/EXHQW5bCu7NewiC4T
6y9dA+H2ttDqSWuiAYvitYc5Gw2SwqczxI4YJCtD18jvCWpMH5VjWA06Xu7eostG2rnwF7ECusSn
+UW0BtZg4cwfQHbw3Oc5+SS4XLx459yjtStoiyKYQ3d4w+A8avYFfV/wL2iOV3utrHSni6IynRZw
ooDCOxjvtHpwZkLxfQSCRcENPxo/LaxDi14aMPPyhtCklFMXY7YbesCRifIlI/kI3Bz1ybg4tCTu
AbU+ECmk1duKjTJQGbynuRVDHESEI+rYqz3d2r0POzSmMAoQn/HRPq0YwrjLzjW/Ez99+ct3qi3b
oN5o5mZgMKg7eCbQ7bgozxC1ImMWNNUWOmlKryhfUjhF3Q397n8kix9rvwLVDOSArvjkHbWDbLHd
8FmgiN8JABXbUaooqaDwAk2TxsvtaQ2ApgVs5cmbwnAO+1hoe0SBTWt0ExwLJoviRnyfnTkTTGWS
oR6V9hGDo2i7q9GwLswRJ2VB7dUmMmIPlcQiLBCMs9CAxBHJDuL+8otBybiBU8mDT2VApBkkSI6c
RRgGDn5tv6AmEpdIduJVuq5JRzOHz5BGLSzf7WaMnyBDAwu5fYcTbY2IpT87pMTRWVJHZ6lqyfZI
fuPbtgewtSPNe1QeJPkQ+D2bmmuK0s8a0xkWcpovTCB8cPQSywVoa8AmK4JDCQnpTrYbUsZ5eDDG
hb1EXwPjIaGonbYeBndweqdIfmgC2cf1nROPK1dBhMqeDUSx1T8ZvavbWhtDfp1Ai4tfX3wweLxh
nGCR2wcYH2N57qRTaOVgeuR/y1qWSP4iF49ZEqywu4K6TUcAZiLc1dboGen9zixPfrNv8ATrAk4O
fwMKNfLnqBF866C+A5mPGYrAjKcfCNbzblszBY7Ho0eG4g+T+5ZMCD/MuPqUoXQjCBeC49LxTay9
TQAB711E24731gMggI6GoPm9Z/JoHlg8dD2SE5U+HYUCRw1u0CO85uEHRmcZfBTf0EKNTmjmA+pT
45fn3lvxQPSfVyfFzHW+BZ4h0Kgbta6esSw32eoJaXr6JD2IICVyg/5yVsStv0VuCaTzwKnZ6WAx
efffx84taM+s1LEW2/65ZwXPgRrcyRfwfsDEFBm6rQYfbN8zpBnudlrx2M1T9o7FovLfqdesQDhV
ClTSZp5OA7St0PvQoHKchwJhP13yFPKQAO6tfUkMP7/TwNJB1WZsUABaI1zLk3r4Coo5pwdKThyY
0wy4e33IKvhAAGLMWUds2a3quD60xHlpymk5nTmji9ly0gm2PQOwDKj19Fh8LZQKtVcHrYBWJwse
hSEI378dcTZnj28mdFNnGoqI+x+F7KN3HbRi4Nv7QIHQUrL/IVNhrUfFAjl2CHFlvx28omZ0X6lD
qrLwFbV24nRJWfSFPbnXk0fPoNpdQ8buw5J79JrD082CpeLXNOfVwIoRVgdH4VRzsd3ai8S0WFwN
RCq7mHanHyed6VFLOO2RIMYLHhJY/4T3xerfJy4dw6dDUyR0lPrc4DmdQAQLudMsUdaIABETCjvt
2tAfOKL51oNjifJYBHync//N8xhQ7uDBD5TcfkDd/3DT6/gy+QRNaP3RnvpTur5F273fnuTL3/g7
wWkC5ilXkGbzCKC/7c+JIwcq7G5+439MUfHAesKUaAC6kMhJg7Y9pMUGD78LYP74Q21ENAe4N7gY
zQGIlmgQGYe4ouAp4UaY/82xuUMHR/Yv+n5k7R6MX9aabw/shXTonnU6/wHMRSKGlG4XzgJYwSBf
VOLfWKxoSQhH6I463Egg0QtTiCfljJR/y9+biRbjWjjKls1k0tpYk8fuPjMjKzIXV5IyORCcJ3wy
UYFWxuSsJcUKLVvmZ5hFkfxsJHTJeFQh2lOxQZese1CpWLYpNLM+/kosBISuQMWn0fnyafoMLoRB
ibKABjYmqR3Nw9iCWQrw4TNlJtQ77FHAA3UrUqChkd3IDosZ5b74jYodt7xBDFEe8IV2IP7N8HZd
dGgViEWZ2I08p4/IgBJpoMV6ccmRQ01h2vWOt7nploTTgbO1g+NN9igiTP1O2vs6dabAkCwTROnK
XbxEil07NJla9Aml4fBBDAejChM52jKU1QNj9UOy5+Y+hMeE2YlOntqg0sFeIb6E2SmFlU6LS9bM
d5efwJXbdODzY3QJjXPe8pX4dWAm2EGSJX/tjzQtErAxzWRnqkMWlO3Km1WaloZQKkVEi1eHuACN
b6vsxBX+sjE6lKu3x7aX2q+x8915xq34IH+Qf5lsjbmS3JevtRz6FNgMbgEv6G7+aVvQz9CS+7J/
UGiTIuYFqO4GWQIyK90eYDRbj55hFd7dJ6wA/A2JLzhYvXSoTdj6cseBeI7AyURcwqN9BjWprzki
sswZ/4WUrSDAiXrzqbKKmXHaY0DLYQy1EL4hPI3RfqWGdK3B6Ku4PGrwM5+QbvTkHjOk3bMPidBK
Hv+8gWsq2DeeKI9DO7mw2NI3pOsN2E4Bhh/HJWY7Zc2+ywxNqYpdoTri9QB9jxHoP/gou34IrJKD
8+tvXUh1keytjMCEoVfDsBRL9Ds8qesGBiWYLTtaDAkhZP3gYt6/AoIRl34OcYgbo/+F70/5Zu2v
k+f8gtP28kJQCkxIIfe/E0xH8UgG70AaCjELkuAiGyESZlCKXUBnRJn4+vKNtmOix7XWjCw1zHzi
gltHDE3cI/SDCvuqJQ2/1G/bk86oxTxYIWpNp/q4FRZ/JkXboLW6vJw3KbYwg2A+YPcwvC4B9NmX
pEMyCH4szkglVhqKIgxwhArPSk6I6pPJ4ndDzcKTA0b99dgBdU8kuE+IdB7dSN+60RjARHEKdHCC
TjfhajMz0QrRgnQIveFMeiCBIdDXHiH4Iq5kn9VlUKCHgl012wY1kwFid1Ss2JjxzYNC8lgKZY2A
mnr56tnmXINI9QbQi65B609NsDzGBZjSaMdWDp83aNAkuiBF4b7hipMvCCoHIriNiSzrPQNsEHsK
TGemNw9X5d472Z6IW7o6GLkidxR7UFwWygFpiWHa03YaqBD0WRidoh8Qi6taCK7jZ9IZdHdfopWR
cKEPaq3SnuT+6YM22n0cBok1h3KCF6SYohuJ2Bi2oDoL04MKCk3/s1+ziX6yG+5goR1daCHJgaF3
CPbp5mmrQFtOPieUnZ/BxgB0IXr1tn7NBMmliq/DmqcPa1y4tFSWOGHrA+ypxaCaa4Avc7Adt6bc
qYZcTiY0lO3ei/CjjRiNkoSJtDVmyfE/G5SICZXcb0yhdd1/IIaN2ht9ygyslPiuMzGQZ5Il4CT1
AKj1PlH5mOfk0naJfYyKeXvJ6kgbgP09YXM0zy4skTXTDZJ4tGcVZXKMQSxVAe5Ee2PDsQMhT86c
IDM7Ug6OUUzPafpD7esR10tQgUjHmcxJ+xoYwFOCGcOLmgk3FcgI9IqKQTbhWcXoNAkpb2G0fYUP
Cy+WOyQpEBIyTTPFRk9E3gyUZRqOW0m9FrY8u6p+HrHh6pm+3hfq4sXN4V13Q8unsUaW5oVdOXT4
yRXq9dnDqA4NlDligovYcZJ4/DhcAk1GmtSJBHChUjGGSLtR8jYI98uWPSGl1oVegH0L9M3OWB3R
pprhA9/ecAUa+Ac1XtZcsKmFpanP0oexZIMbv4VZsBjOi3pB23SZ9YlZuxHPizYRawXGLCa78G4I
WsX38rSEv0vPkZLsyRKETl583wjl8Lox/Th9BimA/tYawYYV0TGu2QJgNkJzaMrdpaAnsgFDiSzB
y406HUmYq067HqIVZYgxK6bjaHd8gOjosyRze0C3DRcBVH/KACtk8b9hX+egkVzR+2QGazs02DDg
qxjonGe5IggBT4FTQ7erQNssT5RG1KQxUUelX2Gfl/4T54Pyd0S0DzmiIp+56dOWCwhkh0mkh/Tt
+ljawpdGjZlD+5g+DuI3Zw40w61X8Oyg7JyYsDuWzF5vSIGHG8bwad9cagz1lNTgTp8IJGbmx4xo
I/woPmPdVwWVpsl78zr91KNCw8ABceYfzzHkpKoPaQpbs8v8S8lK+ikK8/byNge67dc4TzW9cn6j
xocXcmKBlzvyGGCpQjWJ8WMo9uVCmcdsw4NkBwbGMKbBxQSAmlrcKzDjCjuktOpLcDJrKdc80RIh
hhCUPa7DCg3NlGSyJENAh7wNkRUisQHV/fTMYfn3OYoM4gl1v55RDo1qd9SF+PqgoXUdsv8RX3Sn
nD7jmtFJChVz7l0jXdlgk3XzW14WPP7FjMCs+tn7Nl+OKodwgE2nx/r06qnQh/c0sFm36sP+PvlT
ZsRKDdtjwgDaC6YWTwvanD5zqUft4ul0CWnlKB7eyx1Y9+bw0ZeYgMKrGZFth51E7YthPOtjlDKH
b32LkUfccwxJFCb11tcnJn3/Br+mOmLv7l0nPwDOFOt5Bc4wIGef5Z1YhP1lj6F8Xxtr9KqBx38d
z6Be9mIoEqKOiDurPAFDBapn/XYtxlmvzRz6sttspOMXRTUc/8xTjueGZcpVYAfTIwHbW9Xok3yT
UMSZ7qkA4XwIb/2iv0Z7ATFdr6SX80PmzRbF604vw1fUlerNBBUG4ovgdEEXnLNqgoIMKzeNb+Ch
7vPwm5R3ar7yZAYWW2Ue40kz2vbaY77PGea8MmXPCvOE9PhJRTmDU3l89QevniYHmA+METVYOzRN
p/Wne+2RJNgZU44whHHx/ZexV54dheFwaE/Jqbst0rA93U7bgKBEYo1ucPWHV4BMrrI+uSCWRFWP
IzaT9Oz8XKq0gGltPl3ejSsEZaMZa9P7wJpQChIFv2rNU9UxCwf8DK099BuF3jQzD8FTPX2huNmR
rR+UXxK0eCTOPnxmpAWD9kiYG7CB/ffhO7Y2xuip2PyXHg3Qab/kYnyw/HZM1LNwjl4n7ZAFGqAF
BasOHuu84E7BcrHO/ldz2y1AXfJb+sV3cSF6mYWrLCJNbt837ua77Yf2idcovkrcQAplBan9NdDr
Y+s2eUPWY9XTwnd3UCge+7CXBLddQL95tIiniJDgfGPFM04gPn1zu5asgyp4Q0tUfHIH0jq0YFTR
PwdXqu136pgVkLXzpT1b2430N2fl9F34Z5pmsbWvQ5oZAFZPBzgFi2MmzoE5QrtHAw559OEy/u4e
BXm7lj8rRnRNqZP7lGv+B8I3k/TgHr3/6j1P8USEBqQquozbuOxr9piIBTB3+nW36X3+6neGaay5
lV96WvjoZeEbaI62rr38LFveoIZh9BzfgENyH4H5GPtt1FN+x9se4PV9YehxlJDVp6+ba85bc20m
VgRdttRkWiG6czLaKjk7rIdtAXVWjp5Ia/s6oHtKegIDcskOHWJ9daFYt4aPDlMC2RQGkit63OeR
SmU9fUxv7LbQQHrthXJi09aNrlDWX1NmDPTExM5+9has8M+y5Pcuxaebxfe/D7cGOO0HixzMge2H
BFM9aMhv3TYZHDTDm5Fe8RAzqCuf/D0asR+ch49oSfDRiGnLN1irhV+cS9iShRZRFMNm1Elwe2Mx
aADe6oghPGhWOtMOT8sQ9r8PoclJAzi7oTFKw/Pp/rWJ0KUMhr5+bkBo2KnvaZ90hiZZKurwymTB
jNHVHRCMN1Xll+MnTfgNnQKtAXSx3ldIRERY6zQwvLx2mmvQWXYgBbzs6t+z1D5H6tb9vkkSRPzq
llenqp3L11e+XgEXhV3hhIfu9x3fpjxzLdirhU+LparDjPxJhFZ12P4rMQYklCOL8h+lZ1iXhFnx
dGIRUYJkjcrvUKnJI+pXgGz50+cvJVL/mtxlu9UFdLJb3CVcLTC1o7KZGhnBdHZWeyl5nn+vb2At
S8XJf2t9G2aPRfm27w1UOzvj6YYBjN3d+Nq4W0RP9FoNpNdOG3QhdW4Pv9mo7ueYFw4fpW8h5Xpn
GHiozFhcUz9nTk6d17n/xEiptee7FZZV5XCbOR3F4fWtl1eCUhE2uFNfoX6flzAhiA1BhoWAZkYm
8gW29yeCmPZkaUH52fbUyi2OKdFhEsrRwqcMtwT6EnBcPxha5eW4iy8Gropt/y0EERRyOb2QMTMH
kro7D0hA/mF3oXK0w2YBUg3pgdimzLu8vcy0OVRalzfS0zLvSj/umN975Cj+XgRw9fOuy9eKY4Pb
O61FoA5ax1eek96LuRZYalyAAs2sh3uhIQDczezLNnhdwgTVHVXpvc6jGziaMWBY5YRlNuF3zFJg
bWggpzC237ayKlAknPTGvkLW1AbqjfWstz17HyUo6EEDrdK5swIduy44fpnTwArGDprNm+aJ0wq1
Edlp3Dm7PQIYVsIWE8+dzfR9/iM5E3uSyjEhkOdOW4MRoiY88TR9R8yDhUW4hFvvO1gT7iVGdFKz
QSBXk+xYZIA10Xm0WJgJoqLjsDXAuuNrl8jOYbsABbKVvcXfmCb/X47aDIQk/vs4ZlDsqll6ZHlh
Be2OgAvVoHOJtj0zLkRJhXKkPe1sjBSihozkRAtlZUYCvGfVaq/NoYWXUmhAAMyxlaNc3Z33zwP9
9h+TeqwPIfUELBe3vjIGvOwMfzzWsywgN3vDzopSvz0yOBjgVyhuWBt2e41ia/SZ6YiOaYU2GVgO
DPQP+SVePi6GH5Lrxq3g3AOVW1V359K7Den4gLLfItpOb3qV7ZCT4T8AoC+16gkaq0nXxb6y5Thc
StKTbvv2lMCeyu/KNMg8BgkuzMPllneaqsSp9DKa+xlzlTWBQ+u1/jKTDNqS4Kane158Yeq8kSnS
16cdgrWP+06AbnHzYne0NzSZiFhA2C6xNMpyhcuQDyf/NdKoQyC0BwWuuMdydBllk+emZn37I/RP
X1qFu716WYRkzGWOeLMrQMwzBhkfXPnzyQDj2LLBO3bnFYPNA1HSHLw48AowV1toWifYp9BNSAll
qYwZB6/Zk5QZEtX7W5SNGGpQB9JnI8MVHlOcTdkIGyasM0zWUIArXtZHc/Jd0Ac2TgTn+G1CPrt2
sfVNMEG490IYxFHAPldhRmY9qtXU0VoABQ7uGFpfryFT9B/cPNXNVu/pdq/zfNaeeXXbXVvPHZI8
u3vcRuEpXiC5XaeXCKJatXxClxJHVn39051WscFIjkXlwUoRNjcSYEfCTaIbC1K70BZb+CcIzQ6Q
QJxf9ChlN1kw+haFV/mkETuaa8XPAXuwTqRNf5DLWNGoV8sBue3Bc/7d0H5/uXQn3fJULBivt+F5
yJvcsFP6BUTBhq0ERhxLhb5vQ7CjXhKgoNsC5oLkZk1BsAIMOw3ToWX1YT9lxVda09AdIXL6FEZ0
t7dZmH3dlhm8tx54IMGk1uHHlDfMd/DpaNxK0Ua8IwdBiRG0ENFXozKhsfDDlWhAqIqv0IaEnSrl
Y8dtlRFNg1NXpOA+R3dBZH0NnsFrVKyZzvnP+gR0+03FxjxDX22xo4F/Ar89gvFwkYS6RQcCe4Wb
2YRe9ht0oLTpj300gR3PNz9lh9B4cBy77NqcFF0srcfUe1NJN3G2NErJebho7iX3lQa/6zLFd4ye
T4W8FXLjDM+yRoDRinkH2kXXvs0pu89/T+gu+0fM/XaNlpt3gYgxBjNdlQkR7nrjEYK6LRya77AL
KXMRn7NRu3i8ye0KNXR4L1yEPwqiZ7ZacI5ajkpIFHdH8dMnnVy0LM+8lzF85GGmoy0sSEIXv84H
ux8aVtv+F+EcCofS+a1Blk206BQxy9/0gmm1eqhO1LPovkCAK6IJNP9xUI/oCkjThDh2x+obtgKk
kK57ARQHBfwQVexX2G1AEUOp9HEKq6f9iG0il8/TzeR+710g/isEztskUkHV27XhilyS9BbSn5N7
VLs11R4ibOTTdPlwy8PxavdjX0fM2m187UNT0+aYI2D1mMXZNyln5W1+TSQvmAmUFj6707vPW/FJ
7U9S1e6zE94w0/3YJSXlJ1DRFsD6OQessBzcjzzIym20dQrVp0IqxtJICqB7uQ2uDxfuW55A3Cle
PRPNE+VG5SMHhC3y3qEGZH3tVOHlyFJORvz1DKXBqzvjHAR38MQGRMNAgfHRZtAhi8wx6T9RNPCJ
M+aQ85FjIqgBQV7CmdFXBtQF+/TvEPvy4e1Iq3Kgw96mPu5p9A3oFEYIiDuY9Fig7skN2A6quHHi
Z6XO5KSroQokZa3kxdvTb0CEMSPHxVeTBjGOWWRMYL1A3jNkn9vxOWxDXpPPZRhT9NlSq2Jg5Ba8
M5Fg5Ja+QLHZed+5zlzKeyJxxuind/K7AW8GxrEAGjVXd9YmRqzN29+TfFjBkrlBgASYTTBCiwii
53g7PoR3WGO8kAlk++9ghIWZc9gdsEl19RqgOo5gIiVcGb7TjVQcWgRXVPlZOVS5UHxX3iVNqkWW
MEVT70HpJ6tUFz2sfCLIht8gOSByywZm4UDlJODxyodywOJRcE3AHeQPHV858VVuRttL+5oYrhKo
ke++xEcMtRZ8DeeeXBPVfy/eC5W7J8cnP5Yl+irf6Su5GrhhgONxHznBYlbOcFIZdinufY7p3xeZ
RIggx+qDAnX4HMpnDy7HyzgnhVvm0SDf3eR+yoHdh/chvAJcwnDgGKCm3hmRgcEP/fpTDtm3BR7M
CWsnOXn00lwAOPn8iMSk8pQ4cOzhj2zRA2Dbw/NCNxw7iDG3Uju9H94L4QVDTTyA5De56jyus5rm
iHzIfXjlX7BmviK9Bhwtjvw/rqFcgozzaijJIPM0IhD3Kv9eUYM9vXg7eUfl3+fLz8qDBrcyqnY5
pySydiB7RBIEREo6yYtESzGn4kLBaYhAdKLnDpans6lgn8qjzL9iG4sjLZh8Z3UdwqgS5zeizAc1
Tls12iP2AXIlQITY3soTQGgK8wGfAXbEN85j7j/f/rmiJudC4QNz51NLGmZuwe3YyUWTw9XP/ILj
Gz2u9glDF1ddpQlCBTll+UnWqSHGd9Ie4CuonnzOgSdrCJfPFAcBrjQaQ96NEEZZ2P6NnrRXQm/8
70S4zZxqEQIGFxgOpAlEdJQw/NiMFwm5Yhug3A8hijPzjzXAeYmy4wO5WKRJz2DMRnid8+pXeBtv
gzK0GLdynfh9Ib7CbYej//e/hgsRdnuhyfdiuGas2N+dvBBOGgzB/z6YH8NnWM5Gx6CIeYAdAbZd
EgfzXshN+u9GcZpZwsg4r7eBxSk8Qm4ah38SkPu/uyh0QUohcuW7gQx2uQcQs6kbQhlx3McdHnCR
XD4+3eRN/unCxBWJEYe9D17SzwWGPlyY1oiP9bEso51CE1BQDNhpHGgbVB3BmVsOthOTP/07Ei6o
xRvKmf73tnREZtCRFwVOWSWqiAYrD5yHfxCI/z845Na26UVddynPwkauInRB9ngNCpUO3RxwRcYA
ingu3M+XT5Xbzdwy4HuDV7iRA0cn7ZEjLM+1fOftdSda8C98Y6ZFWSJT7mbTDTB9Yq9VD1oYIXNR
OKl0uI3F7g9rRJokxKl50Kg5HJybIWzamChvGAQQdXgiTcmNWIh9LU4JkRHrgpzfiJ2QVhLEJc6K
huGCDiq6fpnpjcASepH45qAKAZuVICGZEZiLebzg+8YfHwK+CPUlFIe2EHRmmc7hjA83NT0M4URf
+/vNdyE9DY30RZ5cXLJ4Upgca2y1Db7Qpru14Rf4DjSDOBb5CA6Xw0exC4erBSOiv5In4csIwAn7
R94Qa07aQ+fBPSR9cyMdEZXm1Z6bIJlHK9w4+BWDu9ZUPoa7I7LjGH9on2cHwI0WHWmRfBh21gs9
XKw4A+y07RlX7r+jfEMt3/BjMwLBa3tGf97mwsvQ/nAZ7jxIGx5Mnuf/7ql84xFC9jZtf4+sw+cf
6Og29g5iSIwDBL7UiwVnJk+YPBUNbGT2d5KJ1HBoHLD4pYumzPbt2raD5cPGo0E+tfL4ZbOn7uqH
wIT2v3mNs8OAvot6dIUfOIbi8sYWV9eIVuQY8TkwEWQs82Xp+8X9mJcQfcndXzFIuMIYBfUZNUI2
kWPRgrgvN5MMLg5cbmoRrtRVLKNYDoJX/7uqEsbEB7ri67z49/FIbUI+sMv4/e+CbHwft4UkGKwH
yyAJ9wZDQOPHLuPNKEk5vcD+OMG/kxFPC8OhS8kLuLnQ/+SR4J+c6V5mQh2zH0xo+PP5KA8WQ5IL
IK9k3DCn+zFyIqaMuDphdiXfb9M3oIa+eiprUocM9y+lHOVcf5Mv6pV5gIgNiYsWHIQB7LpeAQHb
bRQIn1V3sqEtpIAh4qljTJ66j6rpvntR43yoKGlbXhNouPKjo+vuvlAiJncSd1dZ/0oSAsg+rAGW
H7hjTFCrJ69jcGHNNtEmccrmHFiVQPTviZlhgN0dEosC14vCL47I4MHymBEpxtAH0gT65DY0XQbj
CU6wm0OynJTMsCtj0sIniDYnN1sh6xob9VVD2i8rJAOBE8OHuya9+guJEPufhbjsYdE/boYAw6J/
ODAXk0+L+Sjt8JF6oK6Cj4uof/LF0KdwNZzy0N/xUOiyPsny1eJlaUKfcrpvjYrwAgIywMEpKrkZ
rYN6kP6ZdIouA5hxyDVoqk8ryHkfyTtFDT1hUWDHANtiXvBmaCbI+tmo1FJ39kGfER4ddvv0XOQ7
t4VbgJBCuIKIG6MfIZYzDBllT8qjcplxWTR88dlwIVKRT5UGKDw09mxAVzxb9cRwt8c0AJNoHAP7
gZ2aGLMfxP58lcLooatQJ3DDfPoge6x7RueTCmDKfor2/HeNVje+nOqky99GCg8uaJgNqut06HBv
PeMgJTHU+44v3oXx/0i6r+VEtiwIoF9EBN68YgorvJB5IRA03nv4+lnnTsxMz71qCUHVqW1yZ+YG
d7rphJ9bdhObSi5ROjT2CgZVy6TwFUY+ANWdCdB6oGEog1gwFHW5rVQfjsTJ6QuuBJHXmCQe0WuB
cox/mS3l5dSUigTmmPwkaDFMI9iEDP1LErCdS8nJWKuyCo1JjozgXt3OYq8mvLNOfLCfkdngoYPz
zN5F1XdFFft+R1x6lGjvSLu0S9QJeNVbcbefTdWc4Gek+FzOdDB6l/RIzaIup5meP5PldfhyIugO
zii937rh8Ip8N0c8edeE8w7e3FnxJd+jWSCz16Opg3aT/dBDozU2n8cNb/i18AZbKQChgW5MAZUD
nGnqaof224icmty7QVAd99To/GX6WPOJiHY3iCheIwqGB68HAplt9zHitjQpfJNToEtQUcXne4QM
mgoWG+3FBtZRXPPrCiDO4RKlpsEwExaT+GbbqgJ5V3axily35kNFaqj+uHHnxZX1GxRghamKRrH1
GjnzF0/QBek2ib0bbFsK0+x8145Nr5aXAKf4hZoKYfKEJ2bVBx4VpuqQ///+beQzKMaQMVJB4sKv
5JskYz3EPfKul+feuf5gLI1hFf+4W6ilZ6WWMpCfqzCyxXi26c/HppbH88mXGOJC456D13/TmcMo
ldGNlB44qNt3+46UMgRJJBNVhVL82k++a7Fkazehij7/Zw9zNrVA2rEXYkJifUvYZ15+v6LYmeN5
RTw4ertomxqmebbqr1ftRL6aweCiZm/R7UI4/DdjXm1QaMSfr3vU32lWZq6cHz4r2CKGsK/wVxk4
dfzjLTl952invq+gzO9tvcB8ga0Cmso8NhBCoqN8fUKluEb3b8uxMjhZY8zA5QceAeloCBzxeXC/
mAWn27CkhSndhCw9RaKKkK/WyTVX/XsU7Ns0LGH3M/teez7p7V+yvl2wNW34kF9A01gNBSnIfH1X
ZoCiVL7K/rnQvWSrm3lQp15LWUzB9xR9Lk2EyuWvLqSHWobNDifPIDS/VAQzvxIFYj2MfROnNca/
HoL9kDHTmzFPboA8I9L61Ic80KcEEXpHO+3gsbUZwas2YdN60JHvQYk40XEELypjrHcx0hodTIPW
CNO+epmf+HEd87U4D2X1OwO+ezQ/FwcWTLFLwY9GvJqfIqqyoJIOn7HQutXwvaK/vwzoi3aFQTCq
nkZyPRwFq0rlKWFE4CfWskxdyUZqiFMRBAcx6h7hSlpFyztxlAyzv8Mk3ztV5nFGkLcW7qbvf0ae
PMKXY11VLQoTDmEnQL5Kwd9tG8E8yv9Cp7aqsbuj73k3X+1dIw+z7wb7sVxlk6H5yZUCifZU/hfc
GDmctTaNYI62ZCnOOpxI7PCJQVTWK1GxoU8Z9hu4l32FamBVmr4NI64NmH4tA6/MVM5wqfKjui9T
RNKcsdQpTj0+UbrzfJXGRhBGhFk/fK3F66tqsn6u5a1M92L/uRj2Th/xW3lJIkfyNL3pZJHWvs2m
3sUsCJNLXPfUvg5j2mEx8RovmzhBsF6T2LIc+97OdJHnIRjLJgWaLNjOeVZIhqXoq1P3MoH9rCpQ
IfHxNsp9L/SWb6OqEEWFhvGxHb9E2mMKeUFUf+nIcCVfd2PTxHd87thxMAzSdvothghg4+ulNt7P
9azO+poDNsaLoDM0o5pezYVjlTOFymkUpznP1baLatbth/4796mSMHI+l8XA/389mRyy71m8RdIo
jxloUS4jXfP9/3husGIxwyO72ZUFChwr3xk/R/RBQTDEpoFJk17pXPZneNbttjvXZPIFajG2zX+v
XIiBHEvnV/hOpMqcb3gVBQOQqWcELggk9Uwigp6T89umcXrX7V/3DSsTYnScTZS5VhVT/oHTVDzR
2LLJSM2eQFW8Ud89ZiearhQSLRueLjEGMf3VpvFSC1iw/bsQCDj7ZBnVBAFCCGjlM/k6V24nnOH7
xmSk/J6t/rakm7oe6L7ggHV0+kPkT7btg5utP1ZmC5bZhMUI1WuffUjxFMD6HfPPyrHx/Ej/gWoT
SE18dbwpbrV8ZThdeORMyCa4m90lRN7SyXqTMvjJSnM9NHkgHi42stKpoStzdWbdnBeSlfvsRr+I
elo59I8zIrM7R4hLTbci7dUfZ6VgtOnr8Hnf5XFIxtVmvn+2mCegAcHt3DdQGPKKqsgidzQWNDG+
Z6lopSLFvhY/0+pSbbd+8S9UsJninIG3zkXh20K9LoaaLdbR/ynj4AHYSaDckbpzNCt06TxezNEt
vEkNM/UzIG60N+oqbQZQ6Uz3pGGlkPQjh8r3OmJfqSEjN0M6ytK0MC9APbh93D5XNKAk1YI5ixI9
hXCscdeT6euCVfuf8TsPQD40sQFEIqLMu/AOqStinoOHysjfEbCLpyci7Mto2w19JYoXX31MJzXo
CheHpXnRX+ltu2/2G6mazIE6eNc8oasXB9nay/8t69rbZCmlwnzWkj8B7ItPcgA+6Fg523twISGo
Kb9b6QrZ7yDu3+neKkkCKnOCcloNuKgZM+A3bRr76NrhFj0EM2o8bRw1TWxjZuH1IsrfKr9Y+9hN
Xpvsn6NMvo84phvbBtd9/X7+wzbKP/txPpYVhGuE+HxjN0noCU2/GGMAN0Fu0cM2b84vylHvMZj/
vvXup9F6BuutPcupaWaQrs5whJhnX/VUZ7CDB01qCODFrRK2t2wGYVcbHAYtdNXYUlkRIjLcsRju
zpoi3lhMNvPk7zKm/czpWm1FTDwxBem4hqAjVuHFRuZV3MU+bkvmyXPrG92TkOPiYIRcMTTTu/YD
TTXfIJTnovmdmS7aNEA0okkji85hdBippVbt3TzBqD7Hem7RV8UVOr3LcNyUB3NK8yCoJ/4pc5Mu
WS/gCIf9Krxvq2j8s2ekFEtx7085s5zH52hlILxbcEi4tA+NnZu+2QdhpWJIpbfrP/5tO47XOkoa
nf9tO6nanSIfVrofiq28axQH3GUPkwP11ZMkhXu+OdlEiyJc+0vfIoiRRg4cTq4uuHBKJv1yrqxm
MgHCfcQT1NVRbf9XEac4Mu0q11Bh0EokTPyLb0ZdlEL3f0HFVtt/zJQlnYz9dQGSCAS0wCseM8Az
7VLdKQ7h5SsJ4m8d4aIRzWKQCZiLNqWWuVMymEdQb+7mu3N0mscti7zVwhIBXl0N8XRdDx0ttmmi
+au+eVCjNA3Hsj0k2nW6op/z34e9fiZyy2ICu+bKR/OK5+UNJ1q+S5Jg3CeINjKz07GC6Phohu2A
73X58TduL7FsLVG0a5UGwURqwZiLFxMnOvrhcT+DF/47Ivgvzndlxpj7z7BXwmnDov1Y4aET/lcL
NsqFPZhhl9yl+L7iBa62iiHwdHfFgvzO0oRPR3QiMJE28fg9wKIrF+NSb9MhcmmN2G4Xx42wmI0S
SOWyiKzCyX7srfnb1nMa2Hhjtv88norj/u7v1WdqS6zgpQiO5ggZwmZ5JHm0U3qkWpJTjLQDbbPl
TYmO5t+6SPUVZCrnn6sxHGUUxsHJ5rGaKX0i33zFfKiLdV0J+7JW0STGTv0/bxVSimV70nsm7L0n
YMLifuo8OnjVooc4nSJOVC/L+8EhWg8yWRW5+ryBmCDDQAu+jS4wteDnMv7NwnQJC0rJ7lLfD+gW
NrdEFQ8kzvFH2Fce2OOb2i70qFXRyIISpO7g5hzrJKbGJKSQinW62Ul47vJza+RSkSYoadr6nzs1
bsK+dit//SP0+tA+sov1rLKCXvSYIHQfxhR5Lg3wwbo2YTVi+YpdD1Yvp7zJGOXm0foLjpW2Xmh+
so3fJN4liqWocxxCT0AWfx3BwOhAvOgw5MaTFfhRPN0GbUcZXtAoBLO0zWTc29cVTmFEAfKdB0w3
YR5klSPZC7mfftj+TPZsUph8tmDx3k5GIRkzmsdrDYAqf/Xy5zLsexx5Vhi0FCfxaN3OUZbhP6fZ
/YtupVBMM5lu7WehLL+HTubaspSydtAhNljASFHw0sA5ZthkYuF911ecRMkoc9+bSbCsVpI2gxAj
3TAcqsAOEs19dOpnaitn81o/laJg9eAKlImIDa7Os3iBYQM2aPnxcekdu7c2mOErnLRlh723C7SW
xVLRpXf5RDMLrrlPL7McLD4x1IhjQoCUnaGFv2Hfh+N8/H70zipVyALeQef+d6fLh9o4H3hQpMDq
mOO/7ceLlJiStZHXBIWVoQyXiCDLD5pwNzxVnJ/qa74QwbkpgzYvPmzmDmzoPX1E9D5pHhx2BgvI
4XRJcafQM1RU70bH0ixdxZTXvO3KKADGYQDnUr40yNgXYFcbUVCerOJeno0MWLwiaa5knmFuH1Z2
POYwXABlvqHFX7SbjXixmdSbQQsXNWYZThu8gDmtvtu5e9Z3fRjDu+5ZPUY8BZr1YDZm0EIzB9kE
35c6oCmZ+t18aFGWEUsp53hRc+aGOzYcyG87XskKAaXMHwx01At5Ldm/fh9bxqyCVagsnNiILQTo
COu1Gvj7HoziH0An6ol/pRmczHwxw7NFggVq2YkpaLfCBotbkyGQ5/raAj8KcCboSMpmwpXxrzBb
tPChuwhyrCbl7Tz8NnM0Zm03tyXY+OCnXP4dGlfaC1ximEYrR62N/4GVSSS3rljSU7fLq5H5QRkZ
Lr7zESuKAel3e/cVE5dOlSxrpOr7O6dFzzj5QD5w4avIzZCXj7cQgMFQsV76oKLWDeQQcJKO3vW/
ugtviw95MMa7/Hkl5dM6WkNrjQSbj8oY6BzWFFoiUwZOOg6hdYc0stbiJHeeJCqeQo+xiTSOGz2S
vO7IXnsv3/nsauE9tcuPJWQ99MzP7502hnOXJUZq0HBY97ZIpAkB4g2u5GGgZ1jaT8jemjISEASe
lr048fkLdhNak/Zs2QjV7dEUba0eNmUW/cp3BVMiWrQz4J55sibAHjwXE+fP1mQsilids2gj9U+J
P1jZtxRs8V5zcchVB4mxxO+FBcjL3q6zG5x7eTw+9QmqUbqXmCa2BJTlTFqAEiroeubH1s1luMQA
m0rAb2+WL0jqG/V2cWtBtMBEl9HmXUkUqj4C8kCMkIP/EFMfUEs4BkG7bL/IK/hJ3MIqnPm+0sxX
vSNOIC6Dob852LiaBN/g2wQ5iJ/ibzguLn4WP4fyPKDT6VzoU4WmbZiwBz3Q3dwMmhBJFPZy4Myz
uE+ZvHyvZfmmjDxJfGtKC07Mps26TVFikD+SDuyQQRJIzpOS8TzUpq/GavI0/oKVlPRHqSDeKENv
efOsnSmmSO23lHqcPhbKxuJPWuNBrvqHMG2UoSipA59FE/XdsjKTSSTzS+/uQb59ImvC15KNhwhC
X9gI9YMQMQ3Va9bO7bDeiaNBN/jSh9XoHJcrg0Q97CN9EvuwZ6u7LDm1Zw4oBKsXOGPTnIyxLX0m
gXTWqtEiIyFWGUzYPTb3j8FXQ7qUG0GIzFMcmeJvTsW8kF6RzoJHXUqrXenj9qXLw0OY6UNCIq2e
I44kJUbBLUMq3A9xFGrxSnaiMcKXYwjIxz5gJPZi4EY/ix1sHm5CHFPi4pbq7oMjUIV6Cozmfc4/
+VbaRRJEwHTHVQNBMEB33EBbM30vDI71cKme/FNiJRQm9rClTX1KPMHzJV7RN5e6fY/H3Q89Jj4T
ubt+JVsdV20Mkk8fRUu80jAfbi4hYS/6jgoVEjnGpgJjQ3Mzdn6XxGOVfavwte6ARX1CDKuK/eys
BgwlTBXAHtwJO9Cc0i3alYbmyc/yECV8U/qncCkVpngpQ6QkU3pGUMBJJ6Y6n5SOaw/qwjMBPsuH
K7KZHG/VWHFI4MgjYxV8NR3cr04BQ5pXyS04DcY+YtMLwl4oGjz5Y/zXv9zAQfeQXUYA8kquP9Sg
7iwDZipfWY7Y9W/6986zKSfWZeb+H7RGxxoO6aMaumizzhC3/50rqUZf12Yzydocwon3mXLt1e8B
VTq69HEcIiP6Yo5DvBSza19YXoeLYOzH4uYfTqEBzeX3V04rLRqJGlC08252C4Fd6W8NoYub3vUv
UfyXqP57ylyBI47H/XWsZetBhCmNtIE4HDZplJik3BqZ+new0LCNN5Q14Z4IWmJbPeT2WZA2h2th
CAaBXP6E3RC7dscWwZ2tVn+v+dK6j70qs/CXtU3kJHlJo+3j8FL6l+XF2I39SXQffSVH8/X5rDuy
n+duqmW8thaQcVz44eGaLRD1x/2H6smNsS4xHfGdOZbfHekx8DqiBN1XiE7awtIFX+dQ7SAFhVLJ
rN4jg0Zpw6KPi1gTjNmMjqdmeeykl9VQtp2xGvguJAY3mItYO+fcXJxtAm3DFQ6ZoNCZDW7DswTC
CAPWo9tUffVT//16kmBRKMgZ7djFRa4eu/gAkWboUZqhThaRITBLtAkzB/tarsXL69rnSKTbFWtq
4WIvboRxh4nycPpvHw0SKoKIuYLXCJyRd/1dU6j7uKmv7d5zxP/ffwiPm+/Of21XaCih9rvyzaRN
baLXSoZ9KEGu/4lE3cpwy2YTrP8oDCyw0pttuy+jkLhqf4VFhUvgLUqK+sdo/GGwoyNUUtnHjGfS
kbb1P6tu74YZY2s2WNQr/+Qap3HwjR7OVz4t96JpHLFMO1z6p9br/Sdz1m17iTBMXW1ruWXZnytT
JHFQ6Mg7SZaq3DurSqoZzNyWEQLuUM44BuwzpfVyUHDOMZfE1fWjGPvDTvt+/hj4gIudJvONo6ve
yOOYYCR8o3yE62MnebafGJj42JccOmCi06PI/gr3Ljp/LRrEYig3Kb0K3MQpUl5Y7lxZz7blcSN4
Q8X8Z2wSSMiFL8HArnycx0jkaAAVpLXY362XwzE5LEuLr+W1bBSsSLJMljDwI1w12ryYcioqDM5D
HrMMOZr7unY/XZEfriozeCPY0IcEe6P0Z0Sd/m1kf9cvRDMzzX+s1LxJdKLG+E2vSFTNOyYs2eK1
CR9pQB51RXBP9z6Vr4d8rOGF7Hshnf1rvpgwleQ6nxrX7iwIS6fhZVzc2il5tCc2Bbcn/rdLp7mu
sCMoH4b2962w2QNBlstntKsXMM8NLlXEai2RJFlG+Di3FsqBV7Cgedk4qM3BK0Hr3VEnq1Nv2sbD
6Oa7jYu/cQoj5lousJhZ2fpAlkV9ZxuP9mWOAdU/RkR4+Cs0aB7ckAyWFolug3SmvGkcGqePNF37
qrf9OmkEH/kyeyxAt8GIRX7PgvLjxmjgVDc+0lPJVS4P/R38yTU0mo6y01X5Og0jHv8rK/XTVfrr
VqEeGtkCy5db88AuVkJYtM+H4uyG3MsjZXgrDRKattxgM7EHwmuvolyYYec/xYqzLjB4V8dRyCrx
pov1oaFZtzLDW3PTOQYlF8t5e20Zk5dv3ykvlDJdydi74OdUSLZSNR4odC4qh6jKpprs/kFzOoUm
XhF4Qd63PG5l2wvodjPXibQzRjUsdhpEhvUX28ThonX+e/+F8sje0TznOTooITAfqpjKFdVlSYjJ
k2AFndVfd9a6noAbrtreNmqVBObeOaJ6hNLpU2Vd/E+PuWgXBtvqpmsrKzFsaioRMz3gXb7onkvL
j7AqMl1luJsqxzAF4PP0ScHEKTfFasRUxXKoPnoAtXq2eR9dZXKUrRlEhetrXtsC3Z8mIxhvTYWb
66i9XQND/xGiVzU3XYYyLhAJURGyIM7A+gUQbv4etbgy+DduKsrPh4lzCyPi/i09n4Bi9cRU/CX6
KOr5qsn+fRruiNXzOkxMWVCN9KQaUHN1xCRjD97CkJ4gUiBjcIRSDEg4a0yyvdx0xF6+5NKE59Oh
9XwFCxQ71di76GUOBPeT57p1GT0mqeZ4EmNzsRR+EmMrMRflSarHtUl9CDmHg3lsXxGPoF8zjG3L
YGK9qJpxcvy5Mpg82y7j3DdoWvmVmM+NK6KH0aw5LCYcv1yelUzNsk2j0dj3Hf4FES/f3LWA8BqB
eBh8Qxh14E8owZKbmr5AWViwjDBZfJ+GCmejA/57QJ7Utw+V7OVaT7grNcXSzNjC4P0o37kRaVCW
MZNJQsAezQJLjmQx/g1ZqWRC0h8X742cwokYPGlhqwQXcmWsdpnvALrQH+02GdSIXVL57rPgcYPr
s1APBNraURZ7SzWrynkYOmDz+x1vaiBLIBd7HChX7dEtgSnB4joWNMid5q2Oa4l9iltvL6pKatxZ
NE9tOudtV0OTxO/ga0NK2d8PNxN1AYkkx3fdY2fbyEarcTHeWkXLRuGfP1uo/GQRnDUVUWHDGjvp
TxZ3PmDZeCrzved2WM4pFPLzUI7Jo6h1zrCVyKpxnacH/mZtX762ML7THYRVtofIGb+3V52nrpOT
zPz2X4mw+8ChsDhlkO3xRj+VuUBMVrXUl2dwlN7gaRDUuz5hfMwFbz+VRXfNWA1sX44NX1Wiguu4
9jKDbaf3Dcs6cq3Vs5OPN87KgwErOmng2Sd12K/LC0UloINbMnqBnLVramZXT47j4yhxqluT8VgO
zzHWXbnK9U55UHmuu9tX9fC1bGxtcYx1WSH1N+BM8ZnpC3O/6ltAtQp3C7BvmgfUfYbp8RuPI7J4
QbhUzsBJvPsI0+I1j/c8Ym4IdIWJlqsqEnAvCRy7cReVUdh9Fdmlqr1krU30LihyYlM1fWM80uqo
sYNDWw4+RJpvUzEkMYDHAZ8hV6w+p+dolO5r6UzYwtCAjvzrMC6nfp7d4/dqIpokOuZqdqQYviyK
D7GVh30eM03Hx0lgZfpYubBLy0ex4a55JDoPvEB2IitirfYhfP/tUE4Nc7vOVp3r069/F4PUmnkn
d62g918408wYdqPrdLmo9Tb3EU1MYcYAXzKo3tn5f2wbKx2jQgovUbk5ig1oUL4971xQxlD+9K8D
er2Wr7GwFiH2Y8dCw9qVMU22syMCJX+FvhpefT1We/+MP91977Mu/P3mrBN+9VxJSbqgu4xrZwiy
MDLxt5rYB/AiooBTGCVYtHwu54+ly1xVn+kkBoxJnNQ5Sw4W3MkiNkXsXDkeP8b3X/aEq3T1Se9s
bkBDfeT54uCVbiZUt1rMY2kYZbr37bKvjpX99GppQHfztbP+TfH1pA5ygU+129Ufr1y0BHxME3Sx
X2ETsO2WretP4WrNpQP6Jnv/2zBSg11/ubYrgCq64E/2N4MN9rPm2GoXN5yNLt9e53zEgyA2O31l
flhhGEXD4J4N1mfXRe2abq8f9SO21So6v6pJvt3Mp2CnpWec9Vp11x3/Udf0YRPFV3Nf2XW5hF0N
m/A5cFoZnB8iXqydQq60rGU7Fq2apqwmSBDD29eW0pS/XTTuqIKWNSYyyFh4caNtSRLQ/tIMZxqy
0badbGY5wMkxyjFlhzN+MyIfMKxgD1R1u1lRcpC87Cp3YwMhvu94SGyr0caOXsvl8iX5Osv0b9m4
f4zRtavXCxM4U+3NRF2Z76XqARibH7ovpX3YBvJp2Z/8ETkaWa4K1aTiUAfTDNYb+97LlHLdCobG
0wf6ldYEcW9bLjQywvPsMRt3ktG4ef/Yf6b7qWFsIGS5PEdzlGvkEjj8gRiC6DQ/zE92OAI/VrVk
4BHPzSR1CoFPwsurrTEofFNgqd3Y4xv9GtabLZVOP4vo1txWFDrXlsL0hoodlp4C6Rovn2BP7/b0
vyz3w9RAZTrgxhbFbRLJhTMrXyEumvLvhdh4dEfeEKKjQzfxmTWXFR+TPcZfrSO/slTlCaQm6Gwt
ChaFGKCZ84g0imxPwb5lXDGJA+8Yp1afNjy0JGtlOZc4distHCvcZkB6Il+/ZLHKEQyNciSffaHq
dnonSAliBjOR3AAzYbGvZB+8bWw7NDBQRmy7hameUIbF/9KzyGLNd2vbVQydjCaD0/Ty5ybJsTys
Co+oWOyyS4rYLN31hKhDp+N6frjw/5Fg9rySjsmAAkECpT5/qlpM3XcTstHGYdhe/HCTRLbGWBx9
rGd51yJpZ4Ecyxl+rV1PV3PXQNli4FHJCdXEGyBArKHKLVcGj/8Xrq36pOA0KnhI5shJFiJtC9Vc
rsZmbKgrcRpx/Je647AdE8AxV1GBpuSVr1U5VrVbrJiGWtPO4UgbcH3IZRnGylzJaepZf0XvydLu
g6Ry8DJ/WbgeZBt5jjI2bjVU1qNsY9XEPPAixQWitkIvi2qmw6UXyUJLI/3KtbTsv8pswkwPt8XR
ISBnAUdeqJv0ctq/W/UWq6RAaVaspks+HKA5b5olayMCZnjGnOZ+FBAOC8mW/xCM5CZqnkt7OUvI
96EiQklEsdJx+zt0RvQfzZ21ymqxbaEOdKMLDlx0UBcaTqh2Dcr16SYHJKCv+XkoOHRWCvcVVb+W
eRS61/IKGLPondoEXfCPRvbfdsD1/Yvq080RuMAwp9IfFZmRNfPz6nFw/7I2jPc5D+SLxY7P5gOZ
MEyDpCsO6U/4/9mK2Ex3/S9X5oeV7r1DlxlW+cSbevhcaT6GAN8a8p+npOlEOFyxQXqOGOw3fibK
iqj998e25YSke/f//j3g5BO3IsmOiKVlnRsuvL/OOYy/3al5+7vUQs+v8odSvNr4ugSE8vWnmoWd
k4/iEVKuTZ4qe8hB54q/xzy0ocBlJKTrNehakCSQxTOa51PSjvP7GKTb4880XCZXDeNgE6cfk5Cf
Qu1Uu0bBIyt77Wc6EEepxD52W3Pi+sviyqbxgONLGKPYg4dyOBIMY+B0d4jyrdgwqIs5NKFNA+cn
i9cRN1PAtkcaVj0R3I1cdpF8MQ5PiOnlofZUsYbaM1Z+TuIcomg8Nc08AOdqHzRNO3bRm1u80jvb
ISQUn+LWx5PpBcxt9Y/n+9QyvtJbWQYovYxScOzTx6KP55SE7QaEezvcKc4DNZyzZwWBz8FfePqD
iotUzl4RQ8vKkW/Rwzt/VcFtBd6ebMyPs9xAYdqEnKTKYxmIT7o/19DsdM+DKUTk59i6AhqeexOF
ciRezBMtFF16lclqsu66m4pq+9zEkm2NTTh9bB1MVNDy9/fdHSUG0txMCEuk9B6L5q53TFUKzBdU
6iSV+XJyFZTLJwQoUyjBmZ/Nsn4plJb70k6Ff6ck05B+3r/u8WLiL55m3QFlub1d45Km6b4IpLJT
rOv5xQHLX1p7LoyggkczL2uO14M7UtzGz+W3lQxAnVWSBamPlsKtGVbrqZD2pcyu9epfDWdInh/L
KHWrZ/cNetEfBXWqzvzVJnnfef/JzJilFp/V54ivA2/Duc1V1j2Fnd9ZA8B4g23wuGRU+EHuBuPk
E0IIGwyXpNXdV+JHNRhrKSza57RZVFgz/OIQ9Spxis+0XTdVTvoj3aZ8bvwfDA1TH6l8MyKWlSaV
rQG7lyC4v4WloUraUEKsRhatmGX+BiSzt66pFgR0+eX7NFJEP79HfosIJpTLlkV92Xay7gcUJl8a
oSShOXiUyvhS+6qvfq+LgPG7mcrGYqJAizxGmSDhfM0FpUUfVUuhfhnZwVO9yeCXxsVMHSrQxgd5
ND0TcgPVOis0e7/E+M3IjwS9uipYDhqsJo6ID6Lngm/OaAIeHnUNqoRVwYt9FHOzW203ONStnHJ1
T810/z17NDIdB3jT9mKvXqZzfg7yubCuxVogLEVsKKe7cwpk6kUePhdknYVO+M3UNcAI7fOrFJuu
ZzTOVXdzsDbQbSDwBa5KthqWIidRuellwrh792lG6r3btWPNmHWZVQPa4KVyYao0PVf+5ZoZK8Cf
rBg5VBntZMrJ6v27IP+Hfd7DDzBgIhGoe++B9uxDlZ2BLPe8SRBKYsoVEBISZpjzy0hxITg2vKFT
TRWf+9l/xK1mZ0LzubDb9u/6A5VeyzJlAvO9qmFSuPDmcrvlepxBDqMx5B5bXSd6MixMEx313BoN
k3Ax0J53I2boepcNcMlMUSXj+UhHUFbdkzZe+nwVt9ohhXAls+tczam0YCerSk1FC+WU1fTt1al6
I0dDCPZGyTT01tYd3qLUo7rIRxd7wnBkwrqipAo8ZPB5QSWYqZ80AD+rRMlHox/Pt4XQO+H30I7K
fIH/MKi5mJKvjxUgTi/WDa7XF4IwM9Ts74tb4xi3rKeevzQ2X49z6e7FKl4kNmMqm2ewCrSLCsNL
46iaB+ryAo3Xbn8a020VBbId+0AH5Zu5UtGmuuk2B/WlNjOM1s+2pBokGN671+NPjXadZjyu5uEN
KriVnrzVb5H0iAzMDuxuXkumMOB0nB0HJHjN9fVeP40RT4sgEB9j9/dOgw1NA6JtrBoaGSyMdLTK
NMe59jJbu+QiVzN7nWX2w/V9IPLcx7WnpyVePN7rB/5AyAnSluHvj69l7r23TeIGbXy3YAiH8q22
SsMbz//2/9b/2DrkZpTrFxiEeLUmisd0ut/54pLHNzNWcR+5eJVyuUoiEc233LCYwJs3l572wd8r
uKnHzyvcpTFus2n9ceO1aSCBQ6KSPw3ix8oy/ZXaT5axuRf32Tiy2f72KCWTtbS18SvAU1HD91pG
60U4vC/ba3TRLJfSZS3/gQ1EPjqCa3mtjPGMfDmhgxBwVtXdH+n+xpTi0Do8prtMWq9ygd3lF5X1
OPGzS9IA/N05RO3G93o21rzIJxoT06RcmZHAGVjicVNt6bpNH8TTRZH7vS+GiKDmdOBZjRjKhLFr
DS+/NPKFZ2f1V2hBwSFTuaJrnQQjFGAV2bLDtahcOrF09GNc4RYWBsn7J41hJZNBm2ditIsOJ/ZI
890LDP2KzsBbaK/wenxF2qzspiFIHscfd35rZ2tX/2sC1YHZ2u7SP9w+48+K9ayJVOWQjjbvj0S+
IySk9OBoeew2xp/bWCRwUHuls2XA5zLyEOaN2A7D1a7KSJiCiUzulmlafmtfRhuvePOgwWHeu/hy
A5xZa9cs0OHUwZBe5PsIEJ2RjckDquNsTHK9TYKV6CypJcpIC02QwSIiHNv0z11jVp2i0Zcaskmp
o7qACYYeIoGqKooF6/5IHXf0PkIZchql9GnTuHiCBHHhg1rxjraXhpa1sNSuG5N8ZyzoVO9oZoWg
3gbdH9MPG3FRWVoTbLWaew5cvU/E+MRikhDMB8l0lMl9bkZQSRNSFbjfY72vTnR9beyYz7HbiEW3
fdOvzrLmXX7K8kYWu1dlmyoVTvXEJkqv6odxxT+c7twX4r24q/rfklxuHId4dXutWo2bygWPj7gQ
c1rVL/HhKyX4NI+xanr9fY03b48pnOJgwFxMXrtxS0fSH7YqGLkfyh764JCBYlhdSYa3Vye7Lfvt
3EDOtL3sbVKPTSl9BQuWIU2PVX2ZaGW3FfjQY1tWwF7Mi5hPXmebZG3NGjzT86+F5W9StMiNXvuG
522Zq5xu0b3QT6XK2c9Etraav+zIGWV/HznGQJGzJKz4ObHmWvjYf3OnPn5nP09jU7hH4zxusL24
hKVDUDd91iY4kuB8hgrUwg87bMCioW+HGPqb9MeyCgueZj9doO9crmpOk5rqfwXNykGnfP/B/DmK
opeGsrnkCtWIqFr3b/kGR3cQFxCsTnuQucrFavE1FS1Ddr83FzBFIMwxbWD66K0xii6VLKr3uB/r
pptnfLYwQLtycxBdS4WfV7G0tpflRy8//gwW2rmjMy5MqTF+dTuBNumWz/NgslogavHsSKn8V2UN
wLJ1nJpcgKs8ZOxX2PxuJr/XAHCelGsH3rq2F1R+Cwp+bqP9NYqg1XbmU4KntCRFxWoiu9+A7zQD
wYRRaR/xUotXUGqH9bcbpihKK4K2V3nn88lk3LmzFaoa1ZF0UkV4rTPrRL4wRXk4hqV1fgSnio25
ZcuWlpqO+9k2PEeWB9dESxjj72oOJ+AKfWvS+IiX5SDaOTWZZerMFl8v1FAq2aqfOjW57HAtvnuc
ATiukP0xL6eoGKcwHaa6csNKJfE1/if5xUW5Pbsz4FaFXOBU68nB3oVYvfx86st8YHE5UTFfyoNa
LW16Fxf8Fl/lhQzUBrFEPvO4nese/o7l1QiOmhrK1tefXEv2UgyYYO7T3a059rF4XrNJGa0OjUeB
cVRZ6k/MpBHvJxblYtU8hnrl9pdvH3OVW4FskewzYHiuk6zoIIvur14KswQ99jZ6/+SGkuobKbx+
/yncrF+JVPXpj+vP8qMwA/WFxxFbrpuLR5l9VKjlfw+Vzderf56m6oHNFG/sbF7ZOCjULN/7qVLl
+eBds7SIVDJZexqUGsvIMutcyyMbChSsu+AY1rhCCZBYbtEL3kicxS0WbZRTxhyUT9QmpmMVYLfa
YLCMtqs2fPkZqxb2n/tnNbeb3G5Rchku3pWH9rrqH/yu1Rwunf2FqruB9x83BqMdl2u1KeWUEk7x
Z6Ib//V4J+7NvSKaKkVxcipLFRe29UoC78/9S5oilPKgRN5bFNObKHWqiRgWfrslz3VlZ3lQPlIt
pNvboFcJZVDn+O0zXk/l+O86rLhv560LQ2pkGY8tcXWamcTGqhaCM+LmbeiH+xi7r7Lz7mrs/taf
Sh8X5aHI6Er0DPVaZ6fKNnCcrD+/M2Wg8AWJ4/HzsWeeyuihsekmKs/PXq7saI3R71Gjca0Tg4c/
Q8mpAuuvVFXoFqrGGnj474bE/WP5IkiQSYm+NffHietM44JbubVA7aIN/N0BQs2uYOe5ypMMYNO7
szr+HKfqnu3H3wNr6V55qTk+U3TxRwBaWOAd9ywOT6wHP58/DtFsb8uAIbCplCneojgoDXrYyrMe
dbM5VbAdt76UY4CIerMMqHic2t5plbErl24vvuzmqeS648rOdlxLY4cYus15gQFy1sywvb5XCrM5
jKsWeL3m/K/S98c3TpfZdy+MSmK1ZN9OdSPmfiEut+zZ1nFZhHTkox37OII6UC8QfIgSzkv5EHnd
/RRgxhg4+wkfn1rJ7NxUj5zTQrFdGHKCRlbnK3WNwi5op/+v5x305r3euDQKXcym2IS01XgV+0G4
9AMiFwN43oqjB7cD7/RR0gkF6RG0/cEwAFsUXTL/6QI4njPb5t2vAlS4JIw9u4fmw5jOEzPLDNkw
7f7M//rkK9OzRjkXOSTji5pelNhry9uSaeLn0oQIrj/y/TjOU90hcgoLNfune2kM+65AubR19eMN
8urm6vZ2Dq1pQI3mTR4WCe9kotz/SLqv5USSLAzAT0QEvuAW752QENwQQkg44T1PP1/2xPbu7HS3
MFVZmef87lCU8J73X738vbGkFz796OBmwUoYV1yKbhDKblBPrsOb2EbyO2WG9r4kQ6ot0kAJAyLB
Mc3Qn6feXl0F2PRn2dK35WuXbxPNQ1EPNZe5MXCi6k+ZegvzR/e1K0bj/DiGN7NQ053Y3G6abltf
vqgnJxqS9neQH52rdzd8+t0CBK/ZiU1gmR+U/HWVvr/v4YouRthgODYz6IMUa60Yzm4enoiyFY7/
7uTnm8S7++yXDRWWsVyXXS8Jyzq5yJVyCAy87zRZc4uubrHcTIeJ7Cj2+1CfF6I7iLKiiDEo3BFg
I9R7h+e5tJq9LiX1sUc7I53yVtx96mbN+RGyLlB6htxxfphAugTBGuOcF24dG6rmXxnfqOhgcacy
PSnl2O43RQgN5rbuQnh5eegdHzo+WLYUHCMDoPbFxi9bTtnXS4yPzSClTRk6tGQn244yvefg0Y33
04diOtLqE5nsEwKt79cKj6EOqL6f5ceZuqE/kuGTolSL4WEZefzYfrproItP6+utfzQ+59lC4Ejc
rpIarmaJVfMs4T/XycwjAX+fuXPnhk6TLGvL1OeOrrtafs73RJ3WdjtPYfUub7XUPL2tX+hgVr3V
bD8t7o9VN9PP2VCmZVOhOqDPZooWa7y/VtpqhmnxTwALVCVRdL0TlOrjLH1fZdG1gW6BJSvDzbyJ
nssKTEv/tB6GbtOFUnJZUZx6uweJkM95MvjVIyD70w2SDk/263lU0JiLrR25puXrJcYZ+IZq7bQL
5xGC073ge4vvasv2fmTLi8jhF6EB0pxnp0UPlVMOAN9boKThVbXpwEfL2d7adw/eu8y+kCcPKG7Z
UzJDD/Fx1DdoCXpQzJGfzy8aps2HkjbRg8oa+l5F9+axz2qK7LsE9WYuKrisRr+bNlP/f6WTZYCT
Vh9x0xJk7fD+fRAytq792/Ay52xNmh8hbuMBA25l3qTdFCe70o9o+aiWoL1onagKPgRBYe8be4nu
219UBDkFkOqffj5V29aSHzB7YHy2D78PYml41o66nfOwFqxTbO6dz31zNVLqSqBpiH34CvFYj5Zk
NLIiYUerDhuSLZ9qBqIiqMZj2fJp07TdJOmDqKeZ/jev5CtnWERwbq9etQOzEn1zW5f34qFgRpbi
2uDm1jG2RMDFiEWRdlHuy5mu/Dh9Opfjk1gLxNlczGKVZRsH922soX1ya1a9REeNODVIQE+K6qCs
8AHpMS7HULG5XUq00+QS3n+onFJYbHU9T6fHdRQOg2sgZJPtFLAmX892HmOP3LFpt7FdeJ1r0xSM
3XtUn0oBWbNqR3O6C4BA3mSY6eDyHjNYTkqtOmvCtzqzse8eDViQJ/uZaeRX1WhX7C8DdkYNsAcs
XN7923Rwej/8KD0svMH059mQEqU1Qujcgw7KrBX9AfT/bCK8HUuD8A8qcrr5BiZm/iNBjfIzf42G
KU91lyEP62/7LwOEzZvNOVLwWSZjjhLN7MfVxCMTG8iSTm/s0afebX4X3ibkPRptmrTPIQzuOoBJ
m9wzZYs+dx5v10f5+SWTZVe6/0SVw5hDmg+iBgP/Q7XX5ENQPIEBH8FgfW/Hy35YgmYQ2ENpb59H
x09UV7lMOHwLlzd4eO/+k6mR/JlNPzDR0F97JZcBs0sc+it+51cPXr3EmbBRmSONOOf/vVRXgZBG
lCJJEraX6S6clE4nOMDfpx3exqcqDb+3leOvsIkNFQjK4Ec324ZxLWZ7ZU2YCnHmrtt3EiJbGaON
ybYkHt8h50X63nv8K010QR6ZLPHb0/egvXAX+uvVAsfjm/FwEWsmgjgwQ0YC+PZxGWlz7+mJE9F+
sguQX3pLYKEWgsam3p4DTHsmbN4T0MngQl4V0L3mztR1wyBRhiSi63n0ySkOCTFV4tBMDCRwm7KR
uZFhGjRK/cmJrdo69kloQMPRuiUu4hLVmG/VXBqQ88CJ4kHPEnCTLaMZHlFgOm9/lRQHkxQ0poch
JvW0qIrCsHtwSUIh0FL5c41VwVdGm5JkozH89ItRf1HNbRowdYPqp4u28uZTWI+AEXrZrFO/tt1R
Q5w4PDneL1MJCHhUSK4ppZl91zYU0Oa3PHqbhZCIkd7RrAWC71cvZV9unaiz6qjo5+8dgPXJDp74
9kGBMc9feBHK/374wL5QQt6Eh69bm0V7Jwptg69LffOpH3+hWtANzwrwK3HWySjecxPIyVNvayPd
loWRGvn80FT7V2+vOFoWtx+bj9ilGs8UVrTy7iFcOFXcrusmWvqA6fNgk+jfwr5BBy59lsqM5nIx
NfDC54m6011n3bp9W6xSUM/nVm73kdQ6HPr7RGNDDIjaulbzeV1iHcENVPceYCDlqNe9N5BQi1L8
r+RAbgcYPF3JJfrkdBx0XjK5rqWid7jNDnHzrLuhy/rLjDX99bqhpVrYRRG9NseXV1nXXkBUzea3
RZmC/K0KeIAEY60ol2NJ0iiIjaHiVXAkbkf6K6QHD/OU4s5NKiSK51JUTRQzX2JFkzUwmZ7gPAL7
sl30Y0Yphr2XHJAJRED2cixezsKZsnz/S7N/z9VfNJBcdJ9ucPQdRvwuykmyHkzvwfQYD0EwiC2a
weyU/g3U7nps0Zx3pZQBM0QPxYhUmnoXiGbTf32uOvInQ9YO+1jZBNRQ56BxqsxEIQHpENTUKgXT
tvOzVGlpLEaJrLiUl1S8rf5VLioD6jHSu1whW0wRcW76+Uho83n8cLzXcxJD6OpsVr1HP/n254E3
poLvt5gfXA7lQ65iSEL98mtcam/TWgzTXUg8xrBp4k1dnH9qtn814obuGcgG3idWHt0Hj/nB6WI8
8eTcv/ZjQkGd/5Sm8XJ6V2YFKd87ByLR5Vt0rOa1CzB5Rb5si1fTuOjZfbBmbjOsyoXo0T1Irwxu
w0Tp+TETz29aT+kyzGOWbV/8m/7RyBiEbtaEEGxGhWfZ45tyDPg91PemJMF3iX7t7X8eAq/enu/H
xnWgytU+NF++abywelV3BgM9iuvvTPMqMz1VuX/JHXKCh9R85iTSTrQURn5rGb+0CXGpAqvB0zT3
dT06B8EO2Z44m1x9i+XwAa4iaspnpu+lbIJdkni8tMyUM9C0U52OMEYFQKDdh5UJsRFJIb/imH+z
pxKFaMFYrF51sGqQ5kAPsDHF86vGri+T4FLdPSvYma0seEh2gbpWLnLYPkk+QD5MglBPQbbexqiF
fxNopU1ICrvl/z2lNB2U5d9Bt/NmQaeKgNLktroRKJVoYKkv6cEiwgOcG4AqW5PzyLNJSrekCDiW
Iu1VzDjiVjKQVrdPuoBHVIdUrD6SVe+L4FKM+4npswZehfBp+jIyJ4JePNdeiJ+2h7VsXpCosyF/
Co905e9Ug04YmWsj+1gKzeL/RPB7aNOfCSzaRWNZvAOdsvWrjZ0akQ/GpDyd2RUuPorO1YxQeb2t
K6iQfag4tF9bG9u2rgPaa4dFsSDE7g3tiR5N3awcfkZD1fPBCYmy4kh+ll7j23izCfDuLdXbZBoU
jVknP/5cX3dqXk9N9IRGRzbWDDKwWVWm4EJwx997fl1emt01/QE2OLwf7oZeUW8JJTxWplw/sbqz
cXetO4Htgb4V3PMSapYi3jm5azyTNYq0WAtEkjxU/eHWiS7ubt2P7kCCX2CeQg+KsRUVXggwc6ao
Z7OLJiUqwTGV8tGciFPhpfmcpQfxgeF9SsogafXr1UlHJc+VsVuUQxzP4TB1uUVB5uwfqSL5ryUe
Tw7t74ATPbQZQGgTdSm4Xa+LHowdS9aYFDarAKqdMxjjJBWmtnCKTaWtVBX6t8TPJTmvpB5oNfNG
qvCpC0805PFWmmqBbqYCBAjtda9eompQa+iDBPUEkZ7mBdCjvEweK/nFe4ySlfPR+UEdnBgnVq1T
4iNBLJlVOPVVQyURTKm6dtg1hVjBWmPGprr61nkPNQkJi1qX6GsPOzhX/6Ly4oLLQKBCFE+VvsBp
hVWom0+wEB1tZlpxoQ8Up2GCWsg9uctJsk0n2QVLSjE/fG5IFFia4jz2dn5wvS7v8yUtFYiUAnGI
ooPKxFqqstg8mnt1j2d9UdkaZLWqpMlowJHQMVL9T2UA5VFUBnm+xkui2XuAVVPj/cgLWzCb0QYf
GVAo1VJQ94OojrPcqQl2va2r21TNYjg8GmvU3RyEq+bfjhZ05OCf01GJF5BvFxouiidIEmN0vGpq
7v3PHJL/cOY/6JFWX+2NNOScsNXvGws4zc3T3xbFfXpU3ZebXlBknD5+qAjFao6EzURlKzK69tWg
xr5h1DPogwAFSAOXxmgk3b60N5LDFfMoPBItB5m6M5Qg2+ru0N8FvLKYT6mJghx5YW09e+EWzpPT
VmI5OT/lAAXX0O5TJ5PqmSS4KGj3E292JYSK130dS27NGrUz94Cszp0YoR9+Ojm6Pyn369lj8+Ww
OMjwKeMEMk0lTzqNQ3Oxm9Y5QeVHuq/wyV+qFrPN6rybn9OVbbwa7x8+b8f6TQT9qu6zYeE83BYN
mXdl+mULipYdPMJ117BlZY/4PUBMRfnjC9rR0uH5reE7bJ7K7HP53FheqnYAGf7P+hEF7EPgXBzE
cVdrV1tgZtnVX71AlmuRFoXbz64NxngJLQnBA9CFZUlBnhKjkJIX1j3gN6KilzzkG0s76YRNQVsr
JUL5I7a5qYRE8W9/kW/Zd7tk9j07+fNJRL/DRJ69xWOSW0PEhcwnVAWrvtUCcY+WTQ9Z4sK+jMlU
YNqs10wgTqZ4FdhHmZB9GE5YcgiJ5Gx7QMPH+lb3JQHkSlAMxV9FgllNu+kzOQP+cSHAIo+8J/0x
yCybu1g1cy3HVkizqkfSYs1ky+lVf7WsnGIa40F4MLXH4WEoXsY0OfqKZ8mD/D/I5YnwgACa//bq
/6JfSASLz6O8WVbg5z52fKJfEgJ2tq+U8RKGs6xKeLDMOY6sL272jSxtI+Z6Hoazxpqyau1pCjk+
cblnhrzDMo7nDqT+uG/Av1LjtLzS0Ry0E4auO9Q2v0mj0W0NlDZa1ZKmoHu2aMtpArF2vq7ZaOcE
kr8v+9QB9fzYP2cBQCko1Mrn0pd3r2f+3fNlY9/dtU++DgIk1ju1Q7d0bhoGUnFtL5Uj+ISG6Meo
STq04JtU0pD2od3lU1zL8/0b1KCs2fsgrNQGBWjCJsqzXdh1bxIYgt9ySor1dvg5i2OLVbajyGA+
R+qIXM2iILTNUvicTTDjPE2UulL/v07GhsX0uKaBCWobrX5Szdcsr/iqrL83MghOI4NxmlljQe7j
FzzP0k2ULzOBQ+B4S+RWkRwkZLLOLizwzBRAjk51clMzfunmvnTReUOQUq1D79JLfmx5sPigxECy
Wy+qGsMpeGRZpiX68yqw39al4gZ198BhYRmxIDbVNl3UmTJfzQYuv8lbqkhXbm3K601RPM/LlfHF
z020QiWEieDPeoHCzBdmyzcUq7aGMTrM1Cpdasia0qEiGK6SLtFa8BCdGD71lKB+9r/6prMDAIn5
DtGQphbSLoW8VIljmOrzL/m1E1Smz2QjzHVzLxkvQGHUso3lW+EI2pcQUnxaXKjEBu6ZLYMDfOLo
StWd/wFE5cFwKcexpl63Ov3Zz7YjvxH4x+6+unDnd0jRbaEPZmInaurUGiFKWomI5NeKd5KpgsGx
IV54pkgvDI/FTftv9j0+dYp/hXo9UVtXTLu4lhYUFT+Ln9x4SX1LU3ljUiM9+Mh9hHQowuXM51M5
+nvH+QSd2SSYhE+htJAwpEkVoWjsYr5GtW0cYGhath25mzrlI7Px55Mho7v6si3QeyM8vyX6VPVK
qw8/nM83Qu3wVzj+ciJ9T2EuGj/dD7FPVQutXE33oQr+XdWGFD3PTAgWDeRBGgYkCpzt+VpCKadh
W1AAwT1gkGtnKnGKnusWclfwnrXz5PwuJUMAJxfOo6507RtJVxOl7yvqkVtqGrbcR+kgrhpcLx42
3W4eiQ3Hz6pN/WXJUae3HwJnca1DHsd4E78VE4Ek0Apvk5YUS59y3eCDuFnbkbS919DSEgVGdSGc
1th29bzEvcLsZdhLEJjtf52asUr2PWka5YqRdmeShmxFRRihLYwo/ixcBca44d190TGOjigk38/V
jUytLgb2X5zEbNPfvqfXrN3xN8mGpI3GCJKbmOl5ID0EjRYuuKKuzkd+64Jv5V5I50pycF5mm/yZ
CZxnv+fyD8H8U/DP991NMX+P3Jn8/GWJirkV5+E3gBT2e01S4llZm1lzrcbzaKwAVBBIrzODoMHw
VIAc2G0cCtNy7NDWVvj/oITEtzLy9rn/IBCw+g9tOxRE9Ds3WTGmfYBcpxM4xz8RGrHcn2eqnZ0c
yGeyNYfdmWSjsfmXX/X61BHpWBTeyQ40zGnzecpV81E1iCDtfudGLFU2u/q5qut4DGlSh3xrQPRE
OpUBQ41EAtPaObjSYvJO7ysllI2iDBcNMTN4gOFeG3aSqTxtHOY23H95PGQmUHDNRYsMRaSseQwQ
0HLI+NVvilfwoFainuTrutwLYy3hrUFfkGOGW81TZRL31oFYULJp729IGy88PoSxrcoPJV/j0nvV
ZiEHphWyE7xWK1/a10xhGYXXvDeUKVYQEYAwlnACrN9iA7bGEcSskq0mhpRSTgTqmPrxKySK3Q3B
OM0jcwNL+9+bhb1qXaCXn+kJNcTqwwXZk6cxBgYcZff9BCPeqxoMdGPmDYl8oP1Itj1r9q5w9g6S
k3t/6VDO0I0VNgoXDQ9IX/Lks5SZK4cVOUgpryjm+AvdAL8k11AxBCASUknI5Ce3M7ympidsdIsS
Bco9HsBO6ppFoqgWhh0T3XlfVd8fS5HTRHAjZ76rv+BGLvmjA5n83JB0RILkA1V/F2Pb8hapOXGg
/mr1u82X0vnmdpSjE+/dxr5EYs5d9I+jWhsZNKSFQ43DBuKV1PyWKT5Tdc2Unk+Nq6LE/m+ulcW+
kZl/7NJUl8XnlZ0y8Y8y82MryDYJAgA+eNdTvRd1nY4gKu/PTYyJKt93vI2n6UaQck2UjtgRmDa+
JxQI2YG6BfOChFpTNw7uMxB61CKPcT/S7cWIayoexF3mCZbX7Iw2YoXwe2yuyVHrq3w1tk98nged
haHj06lHiOlwOSHZ8G4gTsGnNU/XWlKALRrg9BjC1XXPte7J8vNYfhGqkv1ZOm/JV3MnymC4uRXy
1S9IaWnxtuwbNu6vhbQlH/LHA2L+bT/+S1w1VC2th+ZRDqCaEp9KW/zITv6Hgp+NFozoG7hwugi3
8x+jeq85u+826p0+7lZx5CHGe5LNqu/POuilG/V8hc1Mw3LmzjqPzqMUy9rVXrWep1rCEJvk6SEJ
RwBmwP2UyI4+IQcdmdU84WcyjbaaZ7YWXjW7moF2HTyGEVBW4U7tmmNJ6AqI1uDePwzHsCcsS2eq
6g+7GFtR8SJ2mKPm0ALifdiFqcqBF4uvkwhce/k/8gjccfu0X0Firg61PWsGnPTaePZJDAGWKRLz
e1P1T6dok0/EK5hUZI06wNxvT/Gz0GY1p+FVsH+JpTE8HGxOH7/rwkVkkJn9zRf5rPBTeDb1D+cW
7aAyIb+CLwS5hGpZrxpbNhPSDuIVJXaml9P8wNmGj65rvzfw29+p/bVvkpUGiQvmJlB3BSJNl1f3
CFG0Al+xwipV02BaI0oTrhSpRhZp4t35F4U7R/pKQ7FIlLGQbKHxDpHPaQFdBegnerjlfw0ZrQnD
63hJLhOL9W//kN7E2yVbSwu7qOnvrlQ/qQACUHYoUg/3wu3xeYrZDZK8RXoLeii7GgHTtUzMgH/1
uXSmNHY+RMYDOCOEOZuX+ZbvMWga1DR2ReBF6I3HtzMFLKWkAJomCFke5c26cfN8q0x0K0hK3zsq
U6lige1mGPV5anj6FqqqM15Q39fBRpRDGOXZX/mvv6siSGtHTBXwVYAg9RvJCRrNJQWkVhvSHRtu
F1H3DrcsOK+tWkc01/+E0IrGePWwmfRxxFwNNk0952+yFC8dirvqo83FxoUh5lNVLhFoJ47JsDaz
a6JKJKBtKpX/+RtMG7EYc/jmS7MVAsoYpHFqUK8vQdAhx0SJk6pEn79/HNYUCn5z+S6+aO4amtNO
RgH8HxHm1dYmZodGhDhHm6nvD1tUXcPVjeo2M9bmj6i1naXGtC4hpSfkkubZLangv2QzxQK8bzHC
XXSsYI/ce1aoyykjgwgAoB77OWwqVrsbmJ8v25tUPfRkeEEYslbjUN7MEnCD4WZkP0gFdUDYd9HU
j3FMFRkMg78ns7TjlYZPHRFpBdew3cA9yHjVglfMz4PyqGOXt26uSmaYi+QNgTFO2VnKNtlYFI/1
I+X3WlrYDoTf2DUOi+LtUTxkfIhS0si+Pac+08Z+FtTZ9hAwl+M8DOwANR8qMXIsZFb5zxhrUfMa
mVr+8/kbJjvc/3ox628SvVqw9kMlKeDoCENP9i5bSPklDJlNzfKj+0SNdZsWhHCgm4B+SUa75MY5
IJJAIKBIomN170bkComaIYHHySsENt/qCaYbCC+RP5OaEiwqxXdViLJ9KiRZ/gbXw72knsqsW4dc
/S4Layp9Taq5hn+5bkHp9jHT8pSOKrWFydYiu2gWBbD4fj9663TTn5zLFyTqowueJRl2vsLX4JSU
uhp8spL45PR9+U6CeMLd+/QTd2zRMtAqZqUddx2cUL4GHagi8Jdtha3GrI5W04n0QQoMOBDUd7iI
6gyUtp1tZ569xWhK8gqmo+0ApoK8mrdYXWf++kc/x9WbYnlWXaPUp+fiYXLrnwlOyvddiBNIbopJ
DYDMEmv8pt7BFahxOD5GRuZW5A6nuSEMbBi+hutvuuz1mFS/C3QPnKUPC4otgqG78RE7kB4sM1Zt
AAk8B/dacia0AN0N/Tt9vr6zuyaFgOFFsm8MiSzHs4XHcCo1sGuUgnHEy7eU4bri4+ZHKTFpTp1K
Qi7+KTCo2gpPrs60BSVQXdnt5TMw4rCBeRjfpqManMCv/dvjPd97jHffu0+GtG6IFjq8bSUr6oB8
Q4WoT+TIlwxG2fjntNh8cX9KoqSU1sI64hIiIL9P3/d17ZquXL6NT9cLeL7mJAEQypScgwJmaz97
jRcjWCZd37Zp/37s27TOkFuCKlWJaoou8zJW08Xu1dS9EU1rwba+ah7yiyASyic7C8VPkAKk6iBI
W+rrDYZ3Mm277/DxGPo4CkM9bjJfOuKWxCrOUopJaq6YpDx4e54R/VgBJrFzO0UIr3bUcvZiFWTQ
FQ2uYK0rYyJAFaTzIPu5N09tMvan/6OS8WUYApq5SVSwtgQ29VRd9DEKcZaSHdywBtaM9ZxlYHo6
g9c4kHgcmKC+GqdeOYjZqIXKVi4L1pP06CTdb9oHDmhiN7WolgkONf6oNI+LRiumHFGRZcLs91H6
URiux39zZQRvnCS8Lq0K1/cYwQS8YC16GgtCjFPBtofuM8iDAzkYm0mF/EE4WTOmxRI2K2gYY03V
4/7DV+f6ubZ4A5ocZV4m8AbRcKlnPLEznwdhvpbThWFbjAoUwmi6Okc8SJoD/Ce7r/iUidr1fY0U
/9E62w01ivnKQxwLOnLIbfovccLYtr5oFwQ2EWogsi6SPhh39z00MxJqi+78JIjN7U/FjVnrUL11
Y534xbFbfrp4p9DrO50tBVOOmORnXUmT7Bz+qVWOFSgproas3fF+P5gm2djwFfEfnvSQZe1BJj9Q
uL6IOx4VBgZ/H8IKoASbR62zG8tbZVUGjaE9fmFe97qQS9ayqa46IKgXGyIFpl8+jvfNCFpQRMQH
C95WGe/mKQaxlLW0b6YURfNnPzuhbYeVHjLF86atnrdTrasvYsTxamTVsgB6BbSRR8ARpl6KVhB/
LqdrQx0X79xWTR8v2TGus3UMGu1MD9wvRayfEk6toO/JIlqXKvV13TGfb2U7qpVD1NqL47bkFS/O
bhECcMgg94zzTkEHD62/h6tZ2FyKV/gauUhAgE/fqw90y0FQ3qVq60hOmrdrLUtETznoEQ16NCBq
agi9DNrjhcpJYo2kF7hbDJlf9tHQRJRwc9WeVmR3q+XNzhU4y8wdSIB1IrRf/r7d9+9nU6I7tGI4
zT+fJflk2bZIzapTxE5CWRDGUEXDqC6MRxjCX7oQSzQXUWMVePxihtb8UbyImNzMr6WkqbmpxqvM
QKqcyZXvfbsCvqDpeetR+/IjId10VaJn7uxVatCmD5rja3hU44NYMzTuaKntx45HgNgEo0k3v23e
syV9E6OQngfIc42CbqCaVTRVEvsWM9Z0imer8QastDA1xWzYtpzC6VLmNFkyiBNR0+Lp3TirfjZY
IyxeSfANSVtz1weBbkqgtDy59T6EAYWWTeCMYphjJWhYkhm8bmV6rVg2Z6VokEJboSrPeJBX2nIW
pkrqso4Ta9YmSBd6+VZ8w8/fzPAQh7KfOWnyq0723qK69+diTT4zPC+yZ4BLiuxh0B22XKPXvpIf
czHnANtvPpRfm7dLe92Mt6TGVENZRhaIL9OmK1vj+mqNc7p+WVfhw+PHs/o4tFbx0rH7mCRbh84D
VL8tvsrL8rXpc651WvpJvEtlM0xIZRjkMtZoMQL6zNfNSNB6XZCVxCuWYD96EXCw53nOlWHe1klH
6VxwOJVT/WXHfPuPTPXRuJYeZb7r7pTdUBssS6gayZGGzoTkiFgpO9uLRAL2fyTthv1EsRGr53uZ
usPqW8L1mUv5/s5H3+vOjjIlM6rskAf3L4VuOdcSVFZAro3A7WxxtSANMsRHO+echVUJL+46MIRy
L/sKWXq2ZwMTfiOngF4aCzm8Dc1IDZNuhAgQLrJ8nKfF1PhY48ZwcCdKy8/LDgIqUbGx5bM3cxIp
/9LfCtl8w3VAPGXZISS7Gj97jM1XaOIoEjJSPff/TCA+zW6z1aK4nZzb626O0LoTtwQ7uVYcAzS+
wZ9LnrKIj7sRFVftDQTPjAaQ3I8a8iuE/DtxohoJx9LxzXeQL+bN4rxdG9LtfFtg3RFe93X8IpRb
ZspkRVdnVRd8tu/KnNBMaisNuDIqRYW8bS45yjWvkestcOPa0IhvZmSZ/4rdl97tG8yFIFiJ3PGN
lJ5/lcD2hnFgWuPFqrgchsQ2NoNhELohZFEJw1frNN8vCnnlrMFgC3aXR+H+EBvdzTlVBmDE9ZAw
4lv3Q3p0M/lKoBIb6qMlj8Iwku6T8LefB2K5g5VNJTuT7zR2TuMd9zS6cFaHm8EGEgOCiYfZp7Nr
CwAeZAfpwZLo8VKyv6fbgP+XgcfucJ6JuLTiTBno2r0LDPPPUHnOHjcuJPQh7wBl5+pegOX+fe1D
vJzuj+Kd561yqj27YSnbnNvHF49oQkreZMexh4EoXGYX1X62KC9zJfBTlF2cn8KYIqGYeUF+XrBx
6G5VmK3jIP4R+7ym+8d8cbMgbIt9J5KlBzAne/9KW9IKc9cTif6qG86ENdHXAwIDTX//F9L6YPE+
Fkm31It4PnmSPIjKfvkVjmHp3MrIRH+xaGdt3p98HwFiCNqvF0QyV3UoL55lbbkSOwn2zFVBa9nT
wDht7dPCV31UPJHptSVVoNLXlOR+pqbYnhtiZG5JcnRddirYZ2qOslw7ZYlM36OW6z3N9G3I8FTC
aJOJtHDUF46T7Lb3sMDpHSZQwdVMkwYf8r/Tn2QHH7sdffCbrGbJiR9DemqGd5/PJ5MJP1YzP1//
oOMITx1Iibkk9UXZnJ9xONhG6MMRfeOeVOyPx+tEdL/a1ZzRr2xrees77wio/Zw9RLQf8IDC2uG/
2LR9LlQhsOF5Kk6/wJN7w6DtGpGz07b+iD4QhX+fzn2N9eBjX7PjXyqwSj+el5DHpvh2iVUDdPWQ
RwzNJFQhXWmmhkGNOXYUp3oYOYDt7NeJcy8k7TpqCZF1DurB2VF7GTshYKJ/1WX5Mri3kjani/yp
dTlWmqvv2BYAzRO6ovdNKc/Ml5WkBsWrvscmu8IbOPw3PgD9FXkHubKhm3TkFz2PwOuctufZ11c8
FK4qfoelv3ch5kVjr36DLmIA2VWCZd8XM26HCHt/bS6rzlGSnIdbu21qe9grxL1eKjQQth3pCGVQ
phNsCy1QRIOA1oIceCFPzUfPbaXRibWo0u9NSYHX1rkFhiqIsB/EWnNT3YvxemfZSLJ/v99L77G6
jUi8FDqzouwTumFuVMmooM7l0wbBqKPCK344mI0qiX9ETQUj64UM7c5Fn8j1Z2F0qCpc1ZihLUwr
hOrzcL7MLX8YxqEq3705LZjhQREZmARixZmGwTQHEOay0F+z7gos4mBJ1g4CGk2PaoQ5C+n+fF3o
B69IcOt83bkPF18h3f1lnKra/duUyiQOXCyzOVwirD4v4sZzeKyOjELm/NUHo1gVs1M68eq8bUp/
5VdZ9TUxRkf1I01qW/llW1wV2udqm0gqKfjdAcRS1sJ+Sn3H4G3K6d9F81E6h3ahFC/PliW603qq
X5X1QlUc+86H5GqqaGOMMoU3cTVZ7WC+9Xo7mqZCG6qFoofmP43XfmHohEuCvngTa/N92bwcaYnU
Vay41ds3K467rSDLt5JtWojoTRb1vSQ+HHYqawj5W/6Ii9DHisJJi3UUfm6yGMwWDcj17/VrPccv
9l/N2RnLjDQqn33EjRECYa7LtgOP0opn6wtUyGZAKLupPer55v19XXm5JGWS45BCC2MbhPd4iSoO
/zFJq3bcFHbwhxr28iUCY/sTxNbU/MNNJ/lvwtRqgIWivKOIxAqiS7FI+RULQIDWyNJkvUxoLWCv
lZrX+oR45nXPGua74DBcwJEP82F8UwES6GdeijJ847mRGqbGCwbGr9t4+R74cOs7Nty1oQ/cCi0r
DzKw6LJN1i8VqGVt2gA5k64z8LyjNdX3xM3rNlUqd7EqRWdjnAUW12BhZ/Jnrj3ZNpygvUOr+aqo
HU6lhATMRqJ8qlJqlpzGEEt6jrpMclGzBs/JtNOIDT5oXVi0PNubD5JfQ1CVvq58TsxuaB3jvwtQ
u26EsdsjwQuxBmUJDSnh/SXDc1yG58nPSDPAe37IzerTsKXZRv/KG8VSZJMu2/GuYsZUvbkiOLu9
mjxGL9B0C6yQm8Qqx+ZU3mjGV6KIqF0g4BuzXB4VnVf34YE5l60NXPaynpQVN5Vtt5DdsfgIfvPL
cMkx+leQTp0tRW1ptaKzeTcqs9yvrr98Gk3Hq8aBPD7X+BdsxcTK7pFqqTMqRw8BOfs36YtJG6/K
hJh2bAITKqZidXGCvElFsxvGG39jTJvckXwFUpcZPWFCEKjCyqVf1ZY9/qNWOxFQPFRYy+I2sj5d
+utCWoY54eMKuW+jipUdL8oEyagyYTVrw11JX8VK0JxW7uNF+1E7t6MRRtt+kJtMhov3qbJiInOq
up3FB8Aaw6mPSIIsGYWevJjtJQ+F9DhJrTc602/xKr5PQfBvmdmpuzR7ISpOs4VYppwNi7woXucz
MO65Ou3o8SvghdnC5PoRAsb5Rjyx33aCMB9VUm4nqH2oV8LOID5k8wWW3Uel1PfK2FekhWKQo9MJ
wVES5Gv88Z+PzwVfoOHAyzExJEw1y90dqxgOYT4filZpgBylIiXvQ8qIu6d4CKbf+CAMNNqIBnbM
0G1jsoV+lHjI0A/nhi3mIUVOgq+lyxXZ6DsqQrKUM6l+LOvbhEi6e4ciNZhDwHRIPPp3POcvUz4M
JF+KnE72s1WxLJTQOaH+ZnSUxY+lGBTZJBlfLl4NL1MzUqvY7D9HVmvajIZU/RTc7k/DKPBgzpcz
35Ntscq6WJ4LeiHmOjeS/nv0NC4+EvVkP/6RD1tRCZShUXj2E11meQqgyvxQ3VU/Lp/yDQdXME5G
+aMkNaMKUggbX7BNfobJCw8u8FzRgdpODVU//yjIJKJAGFeCWZPZyn5+7xiiYOgRa1bIWxC3qirK
llPzqI5TAfFQDVWz77ao1cgRXHUHN7/TVBvHyBWWqsvIBtCKPeGeeZdTWFJA2fdCbBBHeqjxE71A
2EJqOcBeYxo8rknoJUMWMybYJWppDzXCwjp6Dn3tImwg39p9k1atq94nQXrUjjW16IfyX/vKmst1
OzICKICAXufgczBvBjVt7ThLd1SycvJ9y1E60OFbPAYAV3Avk/3s8kl00Q5uxkwPFKeMEKP4cxMx
MnrNjQnjuDfg44c1UvnEsDhiWcU0DZY/99FfNRrGgjVUFGQV/yRhIcFClhlSu7oYPnYiKBx1CUvV
4SqcdTsiStduR98j5sQBPzg2beWvMeiTcpIKxP4GBAzyDKqYgT3csxfM+11vq5E/1lTBHLkAGrUn
M7mRm4fS8mfVVYV1xI9XDlKb4hG+5fKeXqog6OWappHoha0ylU9pHKs+6+nmunGtRQYIOQCQOaK+
yCRx2ioeQh4Uj4iAVUGfkjOPWCCawaoaSONC3ziYKjbTb53Bsnf8YH1zfvzLayKANSp48W46Wq4v
3Oevsmj0xLl9PczOM0Km6wQVXbt/h33XL70FR0AYRUTX+7PvU1XVImcTnOLqgZ8Anwyty4yu748m
9rn6bO+LP4DjYlTMF1eNfVWfIzsuKqzeX0DEwd8s2yOhP++1McW/JF9A4fw+dYnvhce5GDNzy5in
NQJjRVnCl1jcD3bDU33N05UPEWTXr2lU2iBopsEvRf1ujtn1Q5EhvaO7+xMftc9UlvXtCI7iNDg2
TK8dSgMhQGaH4Ug55jugEc3rIaodf7chBj7/JteYqPEWNjE7joOTKN2JRbIp5FbTc6lQvNtqbCnP
mqgK2wJk5cSNuga2m+v1v4MYwRFOtf2MPZoLEK6rrGnuR0r7sZV0MD0w26b/DgcjXGm8+Fi24hPa
3XwLSpPsqErljEYF09IxRBScxLTN1e+U5rn9Sb8anuME8FZD8eomBzS3bxoL9chW/KiIAH1MYF/s
eNuR/kZ3GmF6JYmESAASMShv8E/S7VIjKFgsdFtu/RdIhDGoHb5BATUJEWMBqN2TU9dJYI/LluCX
slTlKmxm+i4FvMc5hCAM/A629DWGlyYHNm223EgapTyPIU4aQ8qWmvkXx6qlOs+i3tqE7lRXVcry
t5llyTJ1+fHi7lGhqKXazhvbzDVud1jHgmTNL0kHgFSsLZjVk28b8gsCxB6I3CMFeb1Ra2o6PIo/
ubL5O7F6bmB7AvID2E6Vez/6j6bz2o0cSaLoFxEgk/5V5b1Ryb4Qkloik55M+q/fwwEW2B3T062q
YqWJuHENJAOsl70NHNf/8ho3GMUSF1H/LPlPCE1BD23IPujdKXU8phDRCbt5EMbZzyLatMRI7ugk
5be38u6g8y/aYwtd/e5C8HTx0cayj+MAUIZ5C7bp2yRBWwxeustP8znBHAHCP+eGdG/IJMccZ8Il
WlngZvMfh5BDVYftDv0jfR+H43TVtsjZ/82rhAE5nR7EMwYRH5SMeXBnXdBCIVsG96Z3n/n5Vn/0
zu0sckZczezwvxVGwzgetKs2m6niP8RMlddklOKdFUOTf5zv9g7exRmAj7OIk5DHS9kKy5EJn/1o
mIj8Y+Kv/QvOwRmsfAY+d5CdWH5XMGf5za8RTRfO7x9LDgb+vE++Tcgt+HFUbya4xw4Y+KS+aQIN
jnP7YfAs1Ld+IFFxjXfzmj7wYP415+Bp2ntwmbK1fyUVAPyQtY7v1kUs+x3WyodnHcoo5M3Vi7xi
m/Sb7nvqjLkWANz98j79Z1ziyXrQ8QufJ1yIEBbGW4JJPydfeS1mvU+ypcq5JBvrQz6907Vw38GX
wlIGDI4se4IVQa2IkMNMC6PV8jKQJucswFDMtb1FcMBRllKMgCefZ5sjol/PVJIvc4BYvsvO5ZW6
bo3dF6EZkD3Nt/g5v8BCX9GrbAYI8R/GXS1NyqlddlRribOm/80weGjofuSBwDIDfkM05zJQweh/
DJZ4PwxROKXJquavuKX+N+5jQgeehtnpbGcx5wPS/X5hgocBINCLfUXqznRuVb7AEWN4wJIjtweU
78rkllFPBtQXUMAC0EHMW7W/2ck4Fwv74KOnWZKeDsUSLuXAdEvODnoUMeUP/R3FBU3zdIUOYDsg
2x7d13pui6lTOapYej+kFczM4JkBO9vzuTyYlNePnlLgCf1O5NwXWR1zlJLN/ZTcq9eZgAxPYI0X
2FMOvPb1BWNpfkmGZ9x07o6Va5GUqlzMs3EzsBcUJJAWIEvQo9A9QdDKt86dc5G7mhVOL2+dERIB
1hMQCwgAUauGQzDPLBjiFDwklrt2pGgB8XHgYIEG9MyvTXMeDsEZYF1zFsMt4vfN4wzcZK9wCI4g
Nfkp+qTi/TA/GBWvMiyD85fZFtqmmATZ50yClGD+K6BaiwSzCH9rc9AhcoavBSkGNf3A8gLQqZkJ
ZtwQl3k6BSb7BgeLcTd8aThM6X7Y9I/xqKjOn1zSa7kIP7pP90tQHXABIu2qj/641vw5oX1ulqw7
cR1zQlHUrAgMfDbfWTpcgcv5mg425HmIZXHmNgVznzCRnY5gwQyDt+HNP5dUaU+g/NvslOzpbA76
6wTBEooKr06zPpuNNO8KwggYLEG4iD7hTMin6m8JgTI6gpAN83HMCUiFxSlOciOWYdkfUy4ONTEu
URxxpjOkx5DDlnSFDlYGV74c7kX7GtyJKDiDIHHpYat9tvAM2okz9dw8YIoPMOfUcOQp8cT4H1oY
yrCBJtV6YyDG4WZcaRc4gluM4TBfwU/vzlcb89SvSXrCSIZvFIgOzA68kTXA0MyeGXtwlyC0eWwZ
fjcXAIcsVBKNgXO8IowFswvsLQ5Nx5BqhXPlojzlRGttXcLYEJvx2/Q1o2x0AIO17L0HzhaafOWH
IMmhABZkDRdHakOWiz0rCbDl4SCMXzAdZ9L3mMc/MOo4d+9lCzUBYmIMSQaiAv+dWx4rl3aNHw50
mCjDACF4YVeIT2rKwLxAm+IM5jmYH93Nync1BSFdQDG8un1FhXLUvW5PzYOS5JkV5YJzBu1foier
YAwQtUTvFvaArffELa3J/AxYG/l3I8XRWtfpaNOTYw5Qxk5D1VD4z/St3ww4xfPfDJMqPXW+Em3C
rYINUncrkWPT5wygnYVnbByLA8m0zFWaFdfAp3iua8xmu3QXuFhaJKM8D8mwSxL/yc6Ghe/p1VOn
rINl6yNMEEhJLhb8nbPuomwf6+rF8qaVlraXmjxLhtrB0O8kS2dSv5E4yFouYj1eq2k65XQ/Ih/v
qncYcmfazZYvSv1kjsXM/my4yU5T+bkDjkl0j6QFf5V2TLL1eKVIjagdxp2/reaRacFKd5uDAzTf
TYjekGsPfBFFibS1IaUy7JBw1vaPXyaPCNKcipOfSDQICy2gND+7Z0myCeyKwtSub4WvH1ttoLs0
lLFnT84yJSzqtLOfEWI1XUyTmtQIf42x/WvC8dAhuoIbGQbDWyrULs6osOKLDFy4kLV/KF0H2Mo+
BWZ11IvPUiv2tQTwwN+jLj0mlwhmDllLABSNh5xuuZrXdIYXJTbhA0G0gQmdNDPeqphqWggYWBg1
Ki4PC9/bUb85xVUS+NowZSu8J122d6fLjrI5ehPXkynZyT4bqclpuKJkUWkHx4aeYYDTwaaJkg6u
m1qOzrQcCD/MgM2wyRV5sJOcjy73qPwwivjAQxc96L1tz2YVQYc+H6Cgn4ZFGIRIKwgagMUQeE9d
jkmXiR2qv5QyO7W1s55fO86JounXsfZb6FThDfOVYF0EUHpKpJRvXnGN8D//Uf2coR5hpo+nMgyk
UIIxFOGL78Rbq01PmeavNBtKwbTuBYDba4DSHHQCf4ZUvdUGTpxu+6nrENlM1HY+NVBVPRVhf+rZ
y02KUrV/8RPvfd4zPV5Ag/yqK22bq60/5ispoYSY09JrSKnN03Pqjk/NezTV91QjCqcPl4UC1umx
a1YAcBITsmG8aAJZjNf9DKTTJX6Js8xUhYA4bccA+9nMcotptLYQ1aZzxNq1AHw8ssBbWqlo2ffE
sbWMAZ1yHbNT5jWQdkdr5KBSOCQ73TKMSTibrK1M248hcPjjqju3sXZsGo8plr8Vhkw3eoO1thtf
Ihy2jMT8NmsDWYoxHKPAAgZUIXMNI1xYNksnTL/7Gn+M2qnPsiAoo9UqKoVoG2Qpc3Buushp+43n
86mtmrAJzd/IXj5sU/7WmbsYS3HzGqyyM0fem4hRYK2uXs2YghCBPM4uFqElft5/ug5m5yKEUJ7g
idkdmtkos/oOaA5jNSxzStEYyw36Yitb9mxbVTIEPXyUAi6t+2tZPs/sQ++Yo0/PXQbhzbrZ3iFJ
1l65hAkkyZoed1FyNBya5fEsqJWDgtIi3/sKqCi2ftC6hdi1yQtzJG/Cn+yKnRlMa35A1Kw965/r
HJJH4m9zGGkpk20LBDMlH+CvtH8kBS7Fk9u8d83eI7XJe8GAJAbAdL8AlM3gPoT/WNRad0JUaeGu
L/8N0U7L9pO5d4mJIJmCxcg/FeOzM6Dro/vppzc+gJ0QNXUuh5dCP/PSfCqt3wXZ2iaOmtuAMfC0
sv96h/woa9ZvwpAosltlvkQhFzqwVveSpTsHYg9jvyLedsJZ+KAhOFxg8VjOVpor1yLQaOopEzcd
xnPjWSW7qv2OmI5yjTiryDyb9Xsev3DkCnHCoN8x9iNoRnU0xDrHsMm79KBbPlxwu9qN4mGLIxvd
9l9G9z3Cxgvkx1rZxmupyDqbaHCpVPVviAmcecr8aud2ul12UEE43rxbLz8c0qGytSoQ+h0hejYH
q9jz+8fyeboW7kcEiqLjVgrU7LxnxT8eOl9Z7DFPP6Xli4Uttvu40eDHeyt55itvTZRrHk5j/JRr
Vq2F9RjTnaq/nPZnvj6choI5YSQ9uz1ZVOw1UyK8WWqGR91b7f2FIeriAyVOUmJSiv8s1MdDP/eJ
koH4sM+TV8s91dgTMLCiu/Z2fvkvxlAqosLB8S+FUsMfoYXKp00n/jomoUwO+RIER/Z8REOp40fp
3Y/m/bKL+JlKrqbwxpoIyPMy9kZx4OdHPQYUzzmQU3vNsIuKNxQC0sCYQlz4IlgDXfjs8obEc9DH
lL3cwHsmq9X4OaltWu9aUOnhl1WYNN85BFJH/ibBq3KuOAEYL3n/a0YfndrE5CSPmzJ8jaOj7D/4
a1IgWVj3/41HutDiVrw47auPkM0z9flpCVwc7SUMPO51luRMtUEnYx3mT9gHbzxwqcF6Pcvx0TWn
PDrHyUX229z9mArSevnREGE+dPVbwXeKe1geFY0mdq4Uv950UpA8xq0THHVBx73p/FVW7mzzXAd3
Tk0J4Btd+mKY/Uqkf/b4qgn2CQ58YWybiWstFY+yuVfYs1eEn+Mzis0p7fdtcK5JzdRYX/MhWKxC
rGV50PulBpUfoMBicUixLcI3t9hFzslPXuLyIzLvbfEjxC2RdMZ2QvNt6aBE6Y2FirYaxTm6JHpX
U1xr6IPhtOcOtott7Hj85CenOA7Jl2U+AtFsfIGNQdRsa48NnzmPucjKjAl2Cuzkxn2r2uSn4Xg0
vkZrlzeffnlPK1hNBwtvkYrLfcU5N8UbWb8J84XNwgEEgGZOa7Yw5x+Dbz4bB4BRfMynoFvehHPI
gQhhWcHQr5achPq0Qe0wP776THDU+GX9wVdH20PzhbKkic+2dRV9Ph8sdb52Dxp6geRLwr/1NX+R
iQxPYqaGIbE++ntnrjXek3huxBELXUTSnBlpSAyWRQgZ9gLWrnOOEBPy6kRXzOUeTFtqHCu+1iCO
gBCgKjHZwrs2vXaIVKsQy5F+U/QmdHWTuTo7pt3J15bOOio/nOnFiJ396P9GnDEDTD69tw5ZJQ+p
nb4MfYg1JkUe6rD5ZBP9gysm77tlDHNx/n9rILPOXf1Dz7NP30v/JS3ZKGMwHctSB37DyFgapybv
uSLj+prXJr5NZXoOtZAaNXofvJSTO0Fu0XbuSeP8lU6+yiVdFPxvJxi/hUQT2SHfhybgAtLX/qdJ
feagqRR9h7+Fw+pBiBzYaI/bZc01mQR/NqDEECyLtgHJiQncq+33PgXSITXAnxJ6TFtblCqfKE1b
vH6wO0iSx5hXe93svprK22Q121TAqoNoXttkcWvDk+ZjKTb8MxKc3idkJBH2K91v1V7nqtEWlK+D
wfCI4VTgcJdxRWj0b6P3JO1Pk3ubFRMaAdqYDqGWce+okm0+R9r2y4JKcsJQwWPFtz5gnoe6LALE
Baiom5U/yaM/dGeP6KIGH9nx6Ca/WkzF5MB1r3p0SXQrlbmqXC48ujar4+/lirJ68k4uz6/CvAtn
cB6M0uCZO7BopoTxBq+n58bGNtKPgmVt9lc80Exn4iNiMphlgCyx1DBFaJCeI9hD1U3mZZO9KobF
npcBTJ/zCZZw+Ns0Lw6oWvneooJKi4/5M+kHi+kdw6+ys556RqFxe84l0qeC+6IgpCJ25w0yPwbp
/kiA8b6Hq9FhPspeKMDbDPmPwmhl6FioGwjvgvQ8bxxN9hdPe/WRm9RVtA/hECcWNsMZr6mhbYbX
qHyK0pBT8blK73zXT/x+yZ2W6dXKcIcnoVGpEiXBl9cNgNblRg85Rv9Vts7inA5d9ah414YCCJA3
v4sZi6POgu2TcvIF5j6MQf94tlrx1rXhTnMlJXR1jJHilLOuhGFoi+YIrhM7fifAkgufyZ87u6wQ
dRIVuzSsz1bE9EJXnFMR6VZRchg5fubSRI4MsTtayRJz18w/R8mwzbt9AFg29zSDwd2cxFsnmhat
nDlKvBsUSllFMLvhUJnynM2mgrus3bJU++zCAL88/Ag4Yu1heK6E+DOpF92UeV9YLufXqaAVVxyY
3UuJmdFQxWuOvKZ6z/SbH0gSRBTsLya9QltEGs2Lo6+jEYAjLiyY7NpbN1II9FN5cAJvn5vlFqN6
VaT3QIkXu2Sa7GcAP+I54aCdt1SYw4JGN6bzkLnQ6wRmlcMsfvAoIprgZfAHkAmBndXNLOCH5uHW
adRpJKiJkhlbCjzgIpMYJv1othXAHRC1IbGJ89EPe+gadfej0yLw34mTICyfCit9yyZxKWGyB+xF
SzdPoWRyKAXLOszAQgITmzxb/65PY/RZCryBM4JTsrsuGYy5TGgK7FV4yGbkcCbkMERqf61Cj1Ot
XLhiOTHPcngjQds4LBPrq/PJQ026s1vDcjCx0G/YZKQ3ghs0ATaEql7mwt3ofKiGxsVvMv8JqZQs
mjOS/K4cYVqCmYrAwXMSpU3cP3SKFzvoLp2KQziNOZZUFllFYfztxxWkoaheCW18NQf6JdPWnn2d
jdtHOBPhqjIrXKYXzS63OlsgJ5eDnkjC6C0BAlIL2yQbTMlHJo2VA/gEXIwqWRbhwkeQQANAhAC7
FXVkgotOjQe+N7xMOcOGRBgHMZSnmgO8c4hNq6fFZxpFl4hP6/3O3WPvsY8Ltc6ZIDXNe85C4ua0
pnBjhK9F4VGlM0NHX9ZRGSfuu28N6wZEO5gZ8cEz75RjBMUApUeK7WCT/w3oNKVbbfqSoaw37EeV
JhjLdI+sRUrFVyvYT8boUScqAKsZZGndhL5QqX+lM6IjGCAAcZlsADfrIMRerfBefEHv3pqCpqdB
gjNmWCR435Pv7UJ4F06N+qG/pRqoTYaMHgAij0hMk+KfJ3Cm3vT9q1VtrI6LMzZOUeF/uSY0nEyn
bqV26FJ8JMTBtsGoB/dtiOhaR8zeiT4ARAt6QscQHXQBIznAFiPArMYyWTurvsD/ote/6dZGtEhW
lb/V1aIlMNvB/2vnxebBiNQt4IV7ld0SzhsAmLufWQREYHDWvxukUQe8bS3GQ1ajSfK5FslNq/i1
fvpJEzh4OXQMSEEZ+KAzfksJPaJsV5zEfE6NXWtIlk3N8jXUSw2wQBXfutm6t6d9NHjY2mHkw4DY
msx36dJGlWfTP2vjJSkusrgE47nUTyI+ts1eY3Rqr3VxDSALuqjNuC1bMZy6FDPCst8GDgy0Erbr
n5fCmWuomkjUaKef1iU8GkFKVC5dl0h0jneuxFE9J+gJKFRnbEzanLJcRyHaPSITRbYP1CtGgoO3
y7qaPmLCN95bG9rNjLRV21BGTDeDW4lLwJDGXtgo6ZG9cl1zNplB/ajN4Dkug43qfKiR8Xvb0Gaz
SIY2Y3OQaNsoBAi7nnjDkl5rktrK1UgX+8vVnl7a7sj8OATtLrwZ2G1MF4Q36R8oEI5PW2045ypc
9CmXpSU3Bj1CXBBr5bKFAxsMmdw9ZsIORZCftai3r5HxCiQZTdNO2hg8JSRjkZGBrpCkvtK7NUaw
qES+bnmWgTFuUqAeSa0gYgRo5q0V/XGk9Dfsf2NApAsBDU3yqTcvkzWfQ4eBuZ0amWZ06cnltu2k
dXcKY2dzZbTd2ZC3ZIDiKw5DwNDEpqMZPnVzU3J2cJUG4tFg3arFOZQyLioLajkXle6JNfWoNUII
N2jDq13Nn3T2nA4du7zuYU5c44DcBVCt+Z52yNjK4iubo49cNAuMVlz3mOtq00fYjSjtXgvobshr
0ko8Rx8eUHdTyQ0k3qOc5oKSRshPFHiScxrZ3PPXINHKOAhw7jWd2fwzy6Rd2mQ4dmimWmyTzEY/
4XaXWAzxqVS0NtsWAGaZqZHUkJnq6hsQswGYKmqMLuHziXKjxmRp0qBBjS0MjCToAFQS/8Q2fOFb
EywHqliqWTMmRjevL02DHujVVP0jLhgQq4D8hxCVSp0/ckNHhtyLgx9qq8Gq96Dsphb9Gt50Lx1/
XbTea6Ka/TR0i1FzfjO3ecRSkPSBhZIob26ptpZp76NoxusakS8MdVHNBKMMD4BoAusfc+sDObxq
/Ppkts1vk76GYpF1qGnTrVbJJ39slxSNgkSZ3jpmPpCq/RbVn3r7lzZQoSi8e9SDMbTq+V0Kkmwm
SzvNsJ3q3bsEYhd8aNKQAmtcozcOeo56duVc2Teac7D1euVxk+gtY63k5PXiCTs6vSIMq8Frh17e
x7OvnUZctd/G5G3KKBnVb+JCB/e5AcZLk+r7Tu+W6XhwWFCGfvakXPK31oGh7joUfft6GFb/3Yiy
Qza88Dr4VEJxtP78VzZDJZ+/89oiSH4oF7Gwl3NrVvX4Jg3o8c190gbHweTojnHiGHJs+SN0MXW7
rQvjB/WWqSFF7HJ4zOk5YA4DiaNLuBuR2mH90RFkit7pP7iEt2hq1doc+VR6vPfmaQ4jZ6+irLaL
/VxlCMqg3IpWRrel9pgbbB7JfJrUAaxm9FWRMWxjBLQZMd1AMI1bA4ysIrxJ4uE7EuJritNdpn/6
ISGSytvSC6wiO/039yuJG7IO6r0zF0j6qL+XlpBYzYJABdHObGlxHZBkq/gx6mEvCvYLaErYg0iH
zMA1bmD22Nr0v5PAegKs0tr4XnZIaKWx6bxNoO4jgsZRNy7o2yCCXiwXeSfYo3DLlzK1j3PF42DQ
1xoBgI+P/yASuTgYr4ZTXTvLoK02/7vt9e5bd181EmNrs9sWnX+0Mtj2KSRWvtMKjN/D9Kvtmd1Y
4V1IeC4UZhP+3ZbiKuPbK6xuE7t/Hjeb5taXpA+W4d2ig1EquX1bv+lHnSWfSnPhKHftt9lpb6mT
DBiRabg2xNVTBbjqJzmj6jJ6jAZy0FCbIAPKESlnZd+auC9WdMrBU1kyFBowbmUnqN4AAuWkiouP
VNnnQvjf2YBrjxtAzNA1Gxml3e6iIK+W1LRZONMFbrJCuRh6K1NpC7cBawqRZ0FC4QQuStidAJ8T
cqeyQG7CZWTRvMRMLKcf4b5UlHG0uUuvVwfpiHvco353NCx1sNW1rFNd8e5UgH6YbyqeCvLsh+qh
dMaRkXZorS97eLDI5mdlv2l6ykxkfO/bcevr9U3J6bso60Xt0CbkKdUe8JpHRmizqgMU2ASvj1jB
q58q/rOSbDOyVHPa4sjtyHQn+jJIN/NRGRnnGC7GDEql3GtGnm98x1qkiXuzI/VbKOvZpA33EAYJ
Kf5qixn8JLdFpcNFb6NtXYdwvQYNpQgyjCRh5YvkoDJGEKabr+z+PUsgRNn+9CrE9JObKuJI1g+a
JpKnwowQlEMENuRLQ+qoOkufAsariVHJ38IpSRZa7MCCkaQt28REi6XsSf6Iu2PCNEeK6KEiY9ca
Bd49IQnuyE0051+ix/Esk8pHgd1xyjvVlbf2R7kRZvqYov7FDop43Wbxs+k4z0EUHo1iPEedQlpV
Q9UtjJjoJMwIVP3puHG1LFMM1AS4oCWzper7tR0RHN7b8UchT1Pn4tvd6c+VYVaLxi1nX2wzc9dl
R0ZR3nN+2IpZeI0H1HCdOsw/QFpNqbahRoYLc8KuBb9Pompf9ZGzqIeS4IrR29bZp6F75daBoKMI
vBpKTKIZxi3Meqr3yOtDUH8j1HZBi5qljA52GD3rWnlswgliRMQNWqXjepQmzAFCjpo4b9fMF3a1
79SbUnbXLje9p7Hzb11O0lqqUA9U6EvUkFO7AeIMXX4IjUl/9q3mU9njQfrNPTS9fk0RdbHy5hjE
2rQkNjbMtV+haY/pPfZ2HjMy/pY3e4PRGBJ97XlM9vyK/v+/8q8F/Qm/VDb71NvN/4JLgJ/HcOMt
dqkdwgf38fQVeyOz7b1tdOLZDVIA/LI9F/E8JO1o1+vmZ8jovPQcqrAmieOMszbAtbY46vYhiZkX
hyVllVnbVM7AH1bp3KnirEWG3s6ZNmFXbCZVOcQI2cPTgDJLWF+BgNLbxu9IhCRWbWn+osGDjYAA
vW1uEFxLml0x6Mu+5KWyftczd7ShnxQ6dEgPbwdJYz+May9NT3aAo8Vor5N+HJ86O7AWdQlNrfev
LfS9KsNi2GFT5P1bFCdY6gRIJCNgJEk5mevaKTTFow9wKjCr/I+Dfe2adPJ+BdlL0ZgUyRdtTps4
dy30z6VIeXH7kZXjwxuKYWl4SCoqgSGBpO8sfvsayFCPrK3n+KdeYR1SBsqiR0UmCmWRQ/riEkrI
zxBAyLSwmV7uywk35l5Pd6UdXEeh74ySeqgcqnNhTQpr3QgqqrOwJL1owQhxPkjM7rVMBeMnC+9p
2hWV6L9dqq/8jGqyTTi5SyrDsfroteEj9asfzcS8a8JnOqcuLxQ/XxWfTqFOshoL5HbFv76Rq2LC
uMKHtKmhb7a5YeOUQ2hiPBXYYul43tWqss80hSao3jXfOE8x7oUDzLCSuXxbNkdfzx+RleDHqZY+
xlklH7SF15plO03Alzdxa3Pg78rSZ7BG6EDqbq1E2ksnLq+q7A6O4xy1wVjkUDkaY21JdRg7rpg6
9vBmrJlgRO+i0H/18XMskXf0zJ21bltJNm4wUH+Ya2ugZ+INLJq+2Geegjigvfh5cEhdBvMBlh05
sqpM7HSzXLeq2NReeyv6BOS8e3bLOtnhd2zy1Q419Zs9EM7W84xtZrdOmXw1k3zLNO6oNsInLCxv
kxk+9/Mx0En1ZeXcR5pzDMrXeDIBHsNT4MwtOhAES6P4yN1vO4+vVo+DMk+l843vYAI7H6ifdX8u
Pt2V6tJ7qTrvSegjs8n0rCRyGw+cvfMvjjaET33dPgxGgjIZ79LBkqM9ebWzyQJ9bXUoc50Usao0
aHUM68rydkvCf8cEx7wYDCi+RZPzrXvEBhobN/6M64ZCLmdooAcoYcxKu2i4VlZRc2Odw9WNsg1o
9o5VYSnQP8ukLS7ie1dkQIshSZ70xNlsmehq30Mi1nbfPzTOZd/2VpmHaojNGBr+j8OnDvTipfWL
XScrfeEbAPBSxwxrzK9tz6YOx482tX7m58OtdM4gHyRxTx1W/TRFCxCdwaP1pk0Vlldm18c0x3/H
yO/RiItfpG/wPwR6d+VNR0KlsmNjBgfHrza1xCuuDAJEaMT6NnSAYSqAMXgCXpkddaxklU+eZFLe
TGwh86zYJxPzC1fd4tL6C2ChiQS/cpXat0yH6iNsaVJWBUfLHB82bq8G+BSEtDLQH54ckk2ZfIo6
oHNLDZgWBPKMLhyMVrt4brvzEkkRWqNNY9tmNSt8/rNx3e8807jg/DjYxXtT1d9Tj8DGjxklNNFw
SFiant/h4+e9K8/f1qWABCHNdxVoD5VA5OKMyWOsMr3wUoNxJHq5LCN/FVT+LSz6T9P3H66Fr0Ro
eVcx4UyjGZx68UsYTOd5JVs180FDewoGB7NvTok0nhE2H0PbYdtljfE0DN5v0pZwVEqbBcj5bK9a
T16s0j0XafgSaZT87Tg/3By2Z158DKn7nVbDXvLlei1faNn/ec7B9BD/p7qzyq3spME+DO0I4S7d
mGetbevbj+ha7G/NK9BeRojJhPccu/NhBj6nOc0i5GkUtS0WVTJ++Cms2wxKOeDgHVMZ5gTzqCj+
4E7bGwYW/D69Liylgkzr6SRr/9IGBbZrK08Ut76B/mf39Cll+Sy75sUdBMZfnblvfBILSMCWGkBl
UFXDoutMMELAeAeXErf7JGijqxBM457v/bkm/jug9q5P2w/rRBkAI1rFNMSrSQPQzbN05gWYkLSb
A0ELRTaVdTQoJTvpY7OX+i8W1GsK2tWUcxNoE+RPNlyqVx985d2ikMkrcMlna+q72oIlb1hrYc/k
ge6ShIBO4XDQ3O41GykUOIMcUR7BMm24YrqQF89P3sawg+lF0purnYaGKy60um2Uh/i/jOKacFfJ
2FiNgU/YQY9fSW3gvQqJXlgWKR0JDjPVZ2ZXb72srvUI7yfUKswvscDjqsqfSiff9G6/zv0AZqSz
ou/FWYlGs04L+plVmOCMUsBhNtizQ8SFNPxVHKB59FMJ/9muxi+/MSBtGA+ytqEKmpvMq2YhLOD/
qA2YImXum+kDEOaJ/O1G/SJag1xDLIu6VSAU+y2kv+bi5oSGO92NxaNkgBC0AhV9MxL9OuwUNDUv
x1FOWfYVnqJgxjK1ySXBTzpJ6GLJ6BPMwfSW2S5RBgyF7okB87fB97CTJ6tylkOnBRRF3r0aJiTS
ySIZULao3AL383/LmoHfBOEEv2Ll2V9T1EB1tFEbhLSgPV9qBJ+q96PPHuuncsRRsXCZKkhG76T7
eE37Co6WMx9+TkIGbH4ovixlwYlEIldFZ8G48inPhMApf+WaY7vp4P8ljEi7cbqGIYzy/964Xp79
ogKmg1dI6lKcITweSdZ2nG2n/8I7GRMGmpqAmVEhfjGUJMyDqkuyv7qqWmqF8VYr7zgpfaNl0DRr
a2lItWnMZKOVMXkh9rAdHbEohXjvlPtsTzXNl00VSdsW5u+mZkAYZaKnJnPT+GJn+vc+YqIvluEg
n53YvwUBPNKGN9DjZ+An+JinWGNZ4i9vPnqsDpjtbGOMoriQKKj7XR3Ff/aUfUjdwsEd3br9b9KM
dWaO337t3Yu+/aELWBgoOtKQbRQ5gEuV9zwY7XVMYDgHWftb8BVmWroxffEvjJmVFEhAISn+FP7w
Gvm4PJbBNo1BcWdp50TlncgUN5VuX436MjUcGlVj51fRqm7BKul8IFnF35OOJ6Y6prW7L4SD/cf0
w1TjJagoI1IF3U+PIF9B6G5qtBhEh9LbLUTC8Corvb+hwQSG5fc/js5juXUkiaJfhAh4FLYkQdB7
itLbIGThvcfX90FvZmKm1TIEqior895zuUivuC4eutb4sGOWhKdhPt+bKuVODh6CwnOSqYu5VZOj
rDpSPHePvXwzoJVr515KdPc9uitNyJuj04HjGtp8CO3YBclKNY1lahIdROYYZz2kkZIdMKT3MFHo
zNpQ8dtyh44I3VCYMLbBqZfyrZ17cOJQoindB3oe1DStYLQl7byrH/GwBaZENeePYn5ewGLU5nau
v2wgO0LZm7+hRRuuZWPUEjhDaPObriT44hMdk5/9MN1yo4auLv8gz6GzqhkdYlop6W8p/GVckgUD
Jy1CjE4x6ymwacHgStdImVZKVK8mnhPTQXi15MgjP9AsHYIsWd2Tspyqdz3aFK3q7llZsAlCTPjw
DSO8fTRVlTGme9Y6fRttbfUPKLzGHLZtnvxAv+fr+VNsNmzRw8pWmhtVycn0672fzSdHC9wJ/SRV
wphSsL8XMo74/LsWr1iplsjZziNiVQkTZcUcPUKNWTNvldKPRJzt4cLVfRHzL1Ki0lfUF/5Lo70v
AbSP1HlUPqzTNFzkJRORg+nTMuSvr+u/KeJ0/PWrr8bGMoBps25UktYwAZCyrvBlnKVm/lsF+CQR
GYaUiCVnskf/bf7YVTRa9HNWHLc9bblwzkvmG81PpaU2z9DC5x26OHxLOT++5PApMH9KaAinSTrS
OvenY2+8B4K5S8ZIARhEC2W7UBtHRD2DbHmpxep2fjIUDbh5Ah3vVPPr82vG2JCztF4VSk0TEpM3
V74xre8Ugl5MkWlX7T1Ih00fEsnFwULHWLSaEz0033ZAPdNxsOv6nBjTOq+J6Zjf3CgED4N6h5mE
ZzCcGKdsE77xZFZDMYIEbAcgFZiP5hVbttVdnccVRurxAE0K0aaHmYtZsSUeykRQVkhMT7v41XBF
A5iR43slfynLNDyOKmHpaprd05qpDxAvO3jSEN5KuuWWfFFuSY+qjI6Dwh/bvGlhu/MnIHSF915k
8t7AwGHpQD+0ETcnNyPLQl9VNPJbFdwSP9kxWT95IN9Nu3M9v/9Xingj8WDN2v4ajO5mKK0bTdRx
cdo5Sv2RwXRqgmqrc2Oocv2PlqabZq7X+zvqUb+kFyfJOisuVl6ZamxbQ777861s8O+CS2IPemO0
aMSw+MtgWpcx9Vs+0NdEP4X05FphDSCvia21H8RLiWdtXPupznl/wDt1JX/TpbhfzFu6wki6UYme
IitcdidbPzSZim9wkuHl4MVuKZSgXBXRZajIttNU/IsejgfN3iVxvFdzAmosmgh2mnyTx4DUmX18
zI5hx1udYs6fw5yyR5+Zt/mbTBqfY0ahDVOn5/eZjzyZst3WCGPLWqYINE1ImcV9HsM8HeXgFJfN
zhwmCjXQKJKsLQuwUIaafHltuEnoDeR5RuiQbG/bGqVJUKBzwklQISq1vDD8/08Z+cRmyYJuXsqh
2LVkQBV67W+6dztgKD1/UlQ732VW3XsPKza/wajjrs+iD/hrgcUkykMc48OsSxX8yr58r63p3hRX
McFxtyf4ODVbSyyla9GNe7Zab9Ya0pzcDEr31FV2KB5D3oZ7rSzXhUAtHVQSchyOR6lVDlOSn1PV
WHtgFVNaFMKu8XFUiNCN0gEGlluN6s590kLuLhKfgDBr1FI9t7ywd+uA89DSmdDBKLWmU9n0PCID
/huVbWrlpyRN7lBu1Sr6qsvQUbAXemH13oD1Vhp44anmnSRa6lNATG9sxbKb68aSKrISGaHlBZdG
I6reBkZ6he8O+bSlhUaK3lR+0JY5KjW7UK+eFW4sc0mfWczLeMuDQv5gx5eJ1dCQ0GTTtKgN7VUq
+XWkiWBnH/5ASpIH1jxsPwNPveQDNq+EgZYn0gNGsTp+8/N9lJCEGyYnNaDJjTWULu0DDdJbof1a
fbvT+k5ZBjFSbrrKSTqecqTGKvtJ3dLx8kXzSPlpnoqPNeWdKVt4fXYL6TYC3NgYv+GUHpg20d9K
DdfquP0no7J8j+z01dfQTZXGOneBh1PqXjXJhxoEADkV9tfuWeFb7cfm2bYddyRi4uf1MHtTbHBX
JPvESbG30voz7GFXyPKj7rExKvT1BNeg0i87lPLdigec2NXD6Kj82lQAJOO+r6swooLqYkYskmaS
s2VK+8CC/Sgx/l+2mg94R+no1aGnLGIe3NjxGgR9eUy4fU8h95jecEKa+WZXfFbZPAXqaBHmYfGc
QTtI4mkT6MeQ0fs0GZse9LPdtAwgJ9w5nZl8jUlwiQILvAkCfPZU+XfWYei7ROrQFfqcM7XPyIV7
XqUz0FKT8U1FOt9Yz0DNCdmJQQaCJFU7+9uIkRfWU/GyRzb2ctqqBQdHaqgfWdLgJJ/oaHrSCFuI
kgDupWjOMidNHgWMMfEH0J30FX9XzFrxBhRdpF3tDCNiBo6lTc+y5J0aGY4Y7iQokgFndNrDAwyT
nVel+6QrzIUgPnCoMie2WNop4iEuAclSEODWyozC9JCR+LvdMfeYQlzkQ4bNqUJ3bif9Nq67baT9
qMVEf3jC1mx0GIeUxuljwbHkq3SMzPpYo6UXbPvhkFFJABNMDC5orRAfeYFYjGXEVGhTSRQKY1x0
eHztv8QG098UPDWDpKYRPtQAt5ZzJhbguhp5Uwr7066NjYHYka4haeL2kxksJKVRu/Da//VlMSfE
cDSGJbQfTcGfZg48A0xpWXpORmRyNg5DYRMGpdzmGjLLxKbRBMIg1TUMndJKhwHiWaemQiQYi/Qu
a70+TxP/Yh8FgYWFkUIsTEL0UvGzW3e1l6Pfn9uC1aZpCmK9aUksRhtlG7xUo/xno740mSKOkv+e
K8Gxa8uPTn6L1E5bWqb9Z00DriBUJmJwRACSLghGphX6pZJcT/GOlVYCPKaCLuaHGV8x5/l5feJq
xxsA+tNrsVbV+Vfi/Wv1OfmiU98Q092qwuJn5nPKWP0RqOU1CjMX8ItWtO+BMrvJBIWmgv41k+lp
NKzWjGMutJG15uCaOJ2GRNwqEy+h0B5+N7qEbNuNfhzN7m9QaVxPQMPmLV3prhWHcpr4EMJkt6Wq
Hiyb9F4f6RoaAqtdhVzdPSt6U0ewOyrX4Tao93YBHnqqt6PsDORPBLxLQdb+6UlNAhouilTf+ZxT
Da7gnDtUPARHPVbYTKiyzfCn4zIzoZOtW3MbUE1bVXQr6a/RcSJmTMlWNrVktO1U75IFwybRJ2ZZ
9l/DLKtB8atQbZpyi3uCLkdQlh+6FK3iiha4VVLwp/FRrxEhymWVA5HXz3RVWB1SDTyZHtRUjMvO
MF6i0X9GxBajBhLSQDjAmY0lZMNZe82Rvmg+GC1LnFJJXWVj9qxt5daK6TuvpacJWxQPRq0l/0Jv
OpYZ7y9IaYnbfixIuy3Eav4s5v/upPEg8g7pHum31mefwuhhyaZ4BK3EvAdgLzzL+zVGE+J/cpnH
paij3roYjp0Urs3sm9PMSYNmJWVYKb+jvNp5GpB6uqxZ49+H6T0A7dsOZNzgLPIhr5XZI0ZoaHqM
BbUUWlHdOwNHboGuUmp8l2Y3aJWSPCSUgwhyszY5d1xbxwoGQ6i5ZmS8K0pNRytZ9R2gTOFVewsY
Szdmy5ADQKn9L5/CNSNUvDY/VNWC7Vfs4xLIXfweSYBsfMtV9M5hpspQadjopk66KGyUMKAZKza5
VO/TsfpLWZuhEKsx05xUio9jbF7RCd80Y3ITnHwSmnFBNTRg/a653hadTAt1IKRG6BwjJmxOub2U
nc2QMD1nLOmsStfoNyEaWdJptO5mkHDnSwUeA7zXmbfB62ja+hzSQ7uHef5aGZWH+dTt+FfEKPwz
VpsskzTIH8inKU+o54WV3fuGOq7F/ay84kJ7DkmMpFpRLmOHcEY9M9zYKkI/WLo2IUEaHF3Pj4G0
S3KG/rquopNlx5Y5MBE8OwWixFB+xon33glEqHFMvDDIgTgt1oxiFqUmnRhXrxUZZ6aXfdpD/hgk
QoQm74EUett5GCXj4FWnglSy4gMh80UIDC24qjBKWo211zVoMtiavbbYdRqz39Zoz2VHALUHm7vr
ZsYIutzcIgMPhZVEVhVnU4SfvlXa74bALojadUlLTKGfD6ybV/e36Nt7HBfrwET5GYIHl72qXQlG
L3FAJpKNeZIbcB9jJ1CnyzCYDtM3H7WjtTJShpeWfPT67t7zpzV2u1aL/MdLNUemqcqJJGDFh4MK
RgROZMn0Oud0nld8WehfAeKQGCKGrIf3vtS/jBI9m9fPKaXjwE2x4nJp1fS6pDp8WQJWGAXVwLJq
OJJ8ikzMlMecHVNO66OC23KYmiWiMT9zc3SDVXhI2MjtMrrpvn01g+JXKfSFaueXGU43Nf98k4Kl
H7n1k14WS7hVbZ9ue5fULsPclzwMOBKw+yB+J/uSVbCT6tZGJy72/I+lXc6e7Np+FjllFbdVL4zp
yCDo8Sl+GEx461HTXFEV66H03CZRt6oYtnkNs5DLntE02zHzUUZnORNvdTFRlU62umklb+0r0s4S
pDxrEYc6kdN/ntWvJpvFxbdVBmCbvcngx+RC0BXGdrTv4pon97kq59yB2xWp20zXzpWlEuhBU0XT
v/3eRvpUshs1h8GOD9WIYxrhbVr9SewsE+15qxXoB4ethaFm1pvl3maUP3+OYR7cNG2kOKn9vxpu
XIlBpsFpLt086lvGq7iQ4vhSTMZf4lW7CiMgLWWm4D21WkBga4nBjrU/yEQMioKki6g56op9Gfs3
zapvOQODHE92bfcc/SkMo5B6IxsGrAmt5s6d2c76F1biVLHv2om2URBrLnHYhZa1HEoNQGT0OWbo
j9hkOzTqeR3D1JVtt1Kh57STgwjVmWitIRejTzp3FxMlf1gx3HzLuvCmHVA+H6YymYuG/WANrs7m
lQbwsoVyHHoEXlVdcPj8+bQLgCvPu7SJgryh9+rF2bLhah9L1MATZQNFgRT84ClrkXKQVqCwP8Bp
D0rjBrwJ91mbYn+j6R1TaYR2uqVZja6eNypER2G9iQKJXkK+RfeoI32tM+u1rW2sT6AxvYekap96
hfFGyldeUq91SFxmFiyzzH+XlafmR2+63X4rPrAu68fUM6gT5lStJuG9+TUhVIqduaUmuIAw7UgM
fO+ZTLOWvto2L2iAtNG+T2iOhOaevXc5ckVZd/lUrwz8xW2YQbwQ+S4XfIc8gzwqy4hSaVuVzcRG
ZancG4MVDnxvYqH40r5W6G+bAuNd3f+01WST/Ce/xir9C0xyxCbpvQkzWuNTyntGElJdDSsNTQ97
UijhrDQ/a/+D/MAwmAnAC6GY7yW52IYMaqo1GiDLAeoerdhaQfRGko3XYMRtTFpTNEuqnny8GGNJ
PugoJxiUhFN47OX67umRv+ogpgiifAp8fpYy0ZcNTV4OAwSzhc8obAACGS0swJxWsuZJd0a7jlnD
H7bIG6sr2kfDMFsOPk2hXPxYWUh+92/y4mURVkt8UmNrkrRgXnsb0ZXghJSw3q6y0nZGfKBZFz8k
TfrgqHSmuE9XSFgY0prNNY1NFVfrzrKqax6ASwshCprap8LhOdh6v/DC84AVZZ73rYMYTk0tXENh
Ap7LxGUhg5aCnrF9BzwgSQFm5g1MA22hV9m/0vcutmbhpf7iFsdZ5V/mCrFoxFfVfRRGCwaezJhU
R+Y0a+ugEOAuzcmbAwSdNcvBG5hoEzL0rcaQLHN0BN2aBQBpkluR7RF/Ywdwb0Kqca05G8o6Nv6N
XHRrYBLc8RdN/mljUtFt/Cs24DScCl+sObrgo1jrIwOwvFlWOQNb/dXhaOUB5fajrAccyqfR8Nf0
TPiXzLxxEmBcmf7iU6sDOHI004tuA8e7t0DDd7D690p0MYcDDc6F6DmF5C8mzwRZeem0rhE/p9au
CTct7sKeY0vHs6AvcC7qM5vo0mqbcOBYYMglfY/KZwF1gAEt57p8S2K6RWi0MO8Zx9AjmeQV+Buq
5JFtF0IIElfuf+xSFgSunjuW90FpS5STjJGZJT08+Mj6GcazUX5z3+nvTUy5tmTcJn3MyG37aqGi
EPv6nHKrEweTM9FEu/yZdY4IsSJ+KNmnRTye9YieUrDJ4j19+YbcFWTpK/BI3j9ou6BVDdiyNO37
Na4VYGMEYOhYVzAdxev21UEfA83Di0vATUDI8Lp4lw13SriTL+SIlpPlWPIvaie1vagzig3Pwo/S
8ZPyW05DRmTALlbGpbAOPCuZPz7wbsAsuML5lSuZF2lwB4WJCGA7uC79BzWA/YPEQqUYk61dbRzh
ohv1SO/ioE0FEVbp0gAgT3/pqlowmpcaiQIRNoRF9GgaXFrs/JKTNDvwHBbmdbqFwSEngUNadc+o
35bpoYp9hzekADDfc6H9bYEBiXfucOwv0iOE5M/OgxjUuLPltiMJkCcYDkHSrhUqxC8ISrWMzQnv
CEpPWlW7xLhUv1a0FwTMlodBR/6IJ/WTW2ui3aOWFx9o+aZ65uom8/jxDrQiCRTYOgDECLWEJOsI
NB2qPij8BVqVzmnmhqAgXeW+0/h6qIH2B7RZEV57PnXk01/pPT/bvxK+tqeXol1aj1+8aL7gTuio
7RuKD6igpBm0+iYlnSah47s3IPGMa8QB2bV9IRRGWBy/tw+9OM+UieKHx5lW90Q4zM7nb0biZXs1
46NcuFB3sTxV1YGYDCj9/By6VKpKofCqp1vQn8vhrW0vWns2Y/SFoMslJHDYxa+D8UpVpgf5oQp2
I0+ZkYuO5HeN3KX+wuwWGeViCn7z8Q1PqazexFeqPq0Yw78Tiu/EXJknkp7HK6SqMdt2w5EXoC13
6Xn8atqjhYVERzdGmUDptSgvdGYxoHAA+eCvAQP+4AKmbKQpMNZr9tUeqkZN6sFSsTbi2ik+GjIG
XjTrAAKCZvEscidoJj9jWLxIMrw92m386ZG1rCX4IUtWHr2eoNnBrTG9i5RfYZr3GHSxg1jpzRd4
r04BsQshbW99m2Q3lsFU4jdgpcvG2WOXG4qnYl7U4bdieN1zWFLjYnKRFzHiWMjdR0s4FC8tPd59
8Q8pIrMJl7cVLSFNkRafyqc6OvK/qGfaukclYmRrJijZz7QF9UTOGt6IbNVhAiQXCa3OpDnQgYh6
MLybhtlsx7aFvUGJ97h2i/C0CmKUEtssYmKm8lG+lPSApM7In3AvvRVYLn1wyG+IDHWNzYsXpWZS
aKucdahuaYZFq1Hi/ngdsH5H3Ng2jF35yEks4aAkOo/3uwndkrtxdQQsgVI6CtyS4V5Dx2EOH0Nw
p1+LdmsPrpwzQnCDHhs7Lb4rOJwudshhAcH/k26aS8OL+NXVvMsAB7NlKVbYWKU7MS0wAKlY7M+5
73yjHwJQAWFecqL77xU7ZmLsFvxisXVM803OKwI2uSRS9nusCIOgBY14OP1B77/si2UC0G6Mpw2E
SlIfARioCGabXzk4889h5XgQU0hlb1yZRjml6cTvBfxtqtDPge1i9ccLetjN1QCeVR7JGc9fveFy
PoX0rnmuIT4HBx8YSow5zr6cbzgIRXBTjzcd1Ujr5m8k5uiX0SbpaWVjKzK5I0c2tL6ieOYRFvOX
glhi5zd3nxBvsHnoyQijyH8VNMCwnDiNhwuPXQCHX/X7CLaO4tg6tJH99AsGLyx2HESEZNKSJDMT
/J+pn6Xg22MzL4AvqLLDvBAWG08RGyQ2ZSwDBlJVvOoLoiiHboUbhlxNV9pO8UychIAFCR8CN6oR
0w0ek7eLpF1JzGmJduOvHm/8KXz0IV+laSuElFMC5+qHO+bwwPqJO6r/VIm/SHaNfkgaav8OyC8p
fev+1hkOeOWZYGkrL3JHsDvWI0XMjnq2fOPJclrggMZyW2GCrNcYe4w3v3/SHkB6gAJm6HdZhoUS
FxKZYatgSzMJnKOG/FZjF+BhBuCQRYOuh2BD+UmcC2+K9XH/I5Crhl3E0bJms2MeyIfYrjX/lpgb
Rp+kdoT5jnZ0Uy648570d5kCRn2iTXMHY1v8hKxZ5qbkvTO1svjgFtCJIGCI4AxyzwoaYnzc6Qx6
3jjTeOyUFSIXnhxHDCJYlEYTnvyuJQympXkzp4CRhM2JMxYbVhc8dXGdAscGb+I5OaRUZ8xOMva4
VYQbZksgBl+bkrg355utQF0R7raLwo2PFZcC2JnW9nsUOmipyfz6Ju2GbllD8Ag0vng1vthCYvtC
KPk0nRgQhg4hEPKn6fo9QmJXhypuzCdx7fPX0Xy6T9XVJDycxJaN9COWnNwQ1ewtW7HpIkKSUche
Z1LWyLAdFQGyYH5/UsQastu6+SWjrzox8fNdNlGOnDlmy/qnK069rzescfLlFLf6kOCjdEt1F1Hy
B3s+LZZcCuXKafyNfdATtzV39OvgOmYCdR/jc5YkUNknqu3iyJZd0ddc2dwigXMtxI0YH4XXAuAh
tWKI3gh/H0c5OYGgKgFDQqqXd5i2iWwgYgYTywpmtnZgNpQc6OaoDHFuaBvIibbXqb8l28vRUL3e
Ryzuhyu7UXpIz3d2Bw3BkryZO/gr7bsBWLn2/pRmU3KbAoQdQw3brhAHmty8iDw6FVANf0ISomhU
ULWqTprspa+MTHv1yJfSQ4/kl2hv/LjyKunmghEPjyYormAkYO7lEKvJRJg7dV4jqOVgNTOUT7Cn
KfgRjPBrlN0yvnd85NK3L/FjjB0Z5HSjmYY05tMSvxHqPGQ95j8JyTXpUZwH9dmIHP9l/gvkiyD8
7M9/M9ByFfduZopD9LyoLB66/fjItqm3oh4OHrStUdYA6wDpDKXQ/oHUKZ+sBYxW+lUNJi3ycl0l
cOic0JDxyI1foW5CBpBHV8Yd+Zet7HXvIzLAZK3bChougr/zcGqOIO+gfbH/6Bvu3UiY9P1ANlZy
0oEhgZE8qPblPcBjppKdbe+sO0F1Vbf0/UVU89lD8w5hzDEePXrsNtJNB7XraAJbCmYqAsNPdOJ6
xFrtASH/BPKTDvt4T8dtdNG41jaHmAaTLR1HeRubBn3QEoHXX0MTUtT0q8qtb7xLDcMbtZ01q4/E
+GpEv0/UH97/nhtA2XwGKtdQZrs1dhjQR7ThY3cMH2VzGuw3MyIuRgelsBk6DNAqKmLUo9x9anZu
4wOniUpxTX66vQqeUXfE3WMScwKGmc5+CclK5hQquLu2KFnW079kU6f/1GCF6VTe4zBOv8ncuBCJ
gQXRAfTGuKFwrQ/PWsOPy0dQAQdKJn65dCW1DD+2nlgq3+0umtutuMO3Mfj3OW/PuKj7/h4nT4QY
TOvmqoZsy4033AIm6pr/baCBOv4hfjK9h3eyQpdinesTfRx0E2zwf+ynxWrEXkjKe/BNozHHxNFv
p2DLGkesOcBD0Pee4pBU1G7UEQssPSHSFTNq85WHl8ilwJQsTrtXEdOyo407T1DoHFWOvAGFSjNL
dU06cdcBJFGLO2OD/j7TfiP1F+NiAacasN6wa/qjx7tLLBKa53KLz1GghTLcPt8W3H+4tue3KD/E
/iG8N82q3fOlgt/E/iWMTjpQKUjZLb+H350CGealQHz2qEevIApSp3OfgAytC0CAjV67lU/8AfUb
9Bs07As//W1sYE+oHQkmzVQiqYxHsEt+i99ohzlducuuweGtoo+0v3KqqxgQZv8vBXfWrtigrPox
rd/S+gCBs7ukvOk2cNHumP8ar1Jbo3SPxJU/bnCLlymc7qsb0Twt1QfjSsNR6n1+JV1lNkscEu/h
x6tuj/HEH9y4OAgLO8CXTeMfSQ8jYKJZoFDprp0cVfWeukwgs+kQsuOSzmnvwyPJb96WYRyFOmWH
uSz5aAzTXVjhWipfGGfr/IY0CIU0wT0pwwKIz7bb3vpjDmW1V9YthX/sVLAPAc5gKtYc72BDZjIQ
5eCIJOyC11+nvJwG5uQ3YHtfA2XeQdkwRl/4xooKbaSrajlNdE2VOxL+ZBXS6uzAhb2HZK0Qd9Ku
bFI+/WLHvRiq3tNyk7fK2FfFvZ3BVYiNOXS5nkvDWxEHdJ/Pyn7gZjhxuy2JpO8/9OJWdNUixdrX
0C7wMSgq7QJqQPUrSpI6O/3wL+vQ43jpquTmJcEZ7ViSwE5l4mkiH+LixWa62USzNWrbFeeOW/kg
G7Dse+YYyItJUrLbYTdohyDMSDBNdzFKc2lCdUVRK8UYj7jowz+jcKW+rrYVtEJFPUCDSyEq0mK3
7+p4VpHBIwLJe0YRaK62xXwaS+tBx6J+ACmzaGxqIeaaZoJnEDrPCICAlHRbOmjhwTQx9uMuLj1U
+m7NfYm7CmUe2pdkXdVbKisDXXPJnHh2I0QHQ3yyAkQ0h/AxhguSNTivJIDaz4kyfKfNp+hUTHqn
0ifsXDIWIxIlwSBSCDCUlGQlpyxQPn+CbwWBAsQrUIGFbZ25X5EsgyBiqBYWaRI9SYpM0hYqtESG
yUuGvuCuSYOU/5n/uvLICeB7nZvDh7KpO3pZX6D51pm0dDY07VFDyGPmm5AZSoQ2JZOoIqR3Kn0R
7QbvG2LHxfOJSLQzWmWYc6Zq6SufHGUq1ZyhXyjYMpqwPZOr+JXRgmIwDQ1UgBLdxzVtEjax8ELq
nSHvY5/xCfaROIPNfKLNRcFHb0jrw62J0K+ivapkh5LKXdCLmfDLR4RCL228izn2SqnfdUyO5H2G
YuWFVdp+1NlmjuHLPuHsWugV0osdbPhSHKi0Yi+kCAKjIUWVmKpWcSLkuivl0xidcSuqJXNq7r2N
dsf/AlOIfNxqD/yWTnVCGYRSfUkXMX8L/5pyJdStngMHOuVE1ukr9vHc3E1E51C1MkLetTtdc0OV
LV/6E8FH2Mw7JCURcPz+VDyDJ6En3uhEF4M4YP+lv9Up1Ol9Wbj2g35IwKnbb+TpUIpjTMVakDu3
CbVn5W87l/a6hNnsLbuSZlDSMFXXrYy1FE0sVtt1SqOcvac5NN/WR2Ktu6NhHarfqkB0gehzWb+x
0PpsB8Wg8LYBIS/mo9wHIKZjsFZrXI4gLnumpH/+Hy/49KzEhaBQSrnasJyJyQhtRG7F1gHYbnm3
lWN167f++zQbKZ0O3zwErisxZT26oAfw1LlkB8YxnEC8J9pLiAewpPIlMfkrDsgJgbnbwS0Pjqp8
LKs3zXcx2Av1UQtQbWuDVg7NMe2O/IejiRtpz3YxgQJeMAPjCpVQCMe7xHoSy1GzHQjKI/rsG08D
j4BDxY3ST0vacrhMHxI8KzoGPvdQaT/dBdxzexGODgR475f0bI1sd2UpcaEjngOxzUc4ftvtsWnO
1BkaUb00QOI3lYYDKXXzBzLHsU0pBfE3VQK3wxwFQKdfGuvQS0zdKTXVd3qGNBbTcGujwprL93E/
R41xSdD/If6uX/3c8CNw9VoyvdCO9Uz1zb963FWDecjepQ1U/mZD4jANRuYOFCHEIFFOqs1nLT+U
4A26bw6TDswu3JZ2zS2GtB0/flnnQr9FSBm0AtThSiEbrQ9x8v9AwrKFY1dPxCfk8xIdilJyWPJK
F990/fk/aIgUyLSlVfLO8Zp/puVpEGDX/hnKTfO40W4iboKdRsp13Rysc1ZeZwO9hM5aR5jvdf8a
yv2QZVwrn17IuqJB0i9rGbM5rsgHHHcj2uvjTcOlaISMZ1L8wAYNPgPRBYxsmYlHHZ5HS3CHQRkX
E82kX8LUXHZW4AAknh0SBb1peEWKXEPxQ+1LJd0rhKig0CpfzeyUp2FjEeCnTruGAUQSf83zCMrJ
lczXwAomG1IFFWjuUrlZ1WXnzMOMcLpdMcJHZbwp6NrXlXXM+ETxM7lqO5BOYy360o2N48j8OfZR
HnTpMratZcaDIKgDgSbnG3isGyMBXz+jNebVidY0OGly2cpawEfqfxrUpnOHabrlNN5z9pi2CpYV
zhHbgKmzQavNzRXh9ACiQrtL7Qe9f36qOmsrsmGZgGYwa2aYyyjdmBsNDZ5P94rDGg4RaBhc5hvU
DfOsTADlXvKJKgOrAJEOPv48cLmqj+pnGz5GAQtm2U4buWA8RL5KfWBhxMWdCpg+tWFzAkkftnSj
amUswHWf2y2zWpU7FntwWQ2LhG5eGiHm5XEyo1OfpQrjaWuk340OX/9gWh9V9gnsDFHJEjxzId46
lQgPS+Kx0FYctlXxbHO6aBZXCRcwNe5ezrwbfSPAmswewNoFGL1C+SvvBofoUPxDi5wwRNLE0iNd
z5rWGMyjbPND8xmjrEwoDhh/H9kQmRfYwuirxWd+QeunzkkSiQOueMt+3E48yBW/Jq4GxgF+dqW1
JPFkBmSyi2p8pydAhsJYuNNH/6riFT188s8M2qYeOS8uKqKgOeOcZLRt+/eud2YYGY03gHD0eaDZ
wu/hPxgz3LgVEvwqW6eqPRbdNdBPyOSJsOWCh7fG6I7NsaRFxCY0D1DRyLFxgoBgfE+/aBlDyDA3
auKUqOyu5B/Q6x5VWhWIXZSlHJ7N6t5N7zM1E5vXkX4ufyCgooguZxis2hH2PxQEzbjYsNowMPMa
FPXaAp/E1G7h3znEi3LbgKcwD2ZzYt9kThRaOz9/L2REM2vUyx197hDQ5Zqojtg/klQBcf0vKI80
D4yf6thMD0zS9UhnYDVuoIr9zj4Y/8Z6JZeCZio+N47CdNwk6j4jKkJ71/nbUsyzeFI6b4ddACNz
Y5HW42jdK5SWbKFNv9EtckuZDkyTxWphhE+YKUsE6IWW+CvwaqSprVKSBuZVlYdro3gyuMqAX978
cE12rEqM6szbsS1ujYG3pl1rSLdGA04VZM4M0SuLXZAZa8Y6gixI0aosZOpH/Z7qz+ifBD/YI1xa
3pGE0i0nbvHlemBEBnIG98rcNPqb6ITi6uSWGm4r7TCdGXVJl6T6RyvSbDa1/qlNvFT6nv/h+RRi
pAVYLPoHlvxCflLGKbhZCcxSmfnfxuLaM/9OHV16jneUN+W68RFTcxSwsc35TjmZHse4vsnQT5kq
bKffsQTDfZPRRZaL7LcI94gZJ+6r/5F0XjuuYlkYfiIkcri1Aeccyq4bVKcCOWeefj56pJmekbq7
ThnDZq0/HpJwa0KuEw5BQ+18a9fvGpHVBVFqI30O7TdRu/vMuNf+Sqabsr/q1qJE+Qwo6BIVK5Jp
gl5roXCppEOKPNfiQr1yxcnGO1uozPnXzHUI5kXxHaJ/M/GMWC5NP/LyaeSnAswUX+41AdGnR4PY
4PqoU5zNbcHzIWz54kZiZa8I2dIPhj6A/JoWNt8R5H09PEBvLklyUtVtF++b6DHcSHUQu7uJhN2k
MiU6dcahFLfGuMu/NAnlwNw4TLIDztJmH8yOE/m3pWpFdUQBwmztFeQoXVvN9a2l8irzc6Hus2oz
gs9SPOuvrNgt2hXDHhYCJgXSdUmgHtMdzx6uZdE23iLN0V9omPHs0EZLnOqifvLzKGoFwUnIeWGR
ILoFBkJvSI1HeEI4DxGqPvY72j45+VoQ0zpmnbmZElG4xPbP+XGNOaxbMv5i+VFr4VLxt5XwN5b8
WGIRpmvLdOrD6nrltOYlC/1UM2kOylHjvg/5OVFaHTxVWvFwjc2ZGBye44QEO4vqGYpjcljiYSHz
TSXja+iXHnUeJjqN9hd6punWEse9pNLQAh0VonCkZXh2ZAWkPgrmrMggLrj7g7CWIbt62g/6X4yv
HwLoiwcnMoF6+tHJH/fJQVE/AvUjAy/IytYp51VRUaCVaQP571XReJHTpCDXAHTwZybyCN8ONaov
NdQ3EcoGTJaEhw0oURBuqYz1QLJNKG7qmKUnChFRXDIfPtcnkx+2mexD7iMRsJ/lG1pP+fKn/Wi9
q4IINs32KDCUH2p4kvAnXIWuWPrDj0ZNQJ/Cil5inuAROA8IO7W2mp+vpFwA3rwN9Sc8VTZY3DhX
xvGeX9EoHj3/PO+zRU57KQdekE8LMbkYETX2LN5N3ztrKEGJIDbQLIIgFT8HuCbNXVlwipqC6RqU
YSqxHbKaNGbnhkipGyJUxWP3J2anIV3lnBEKGpq9aPwUXxPzE9Ly5lJTZBKwnubvCY6QpgjJFj4j
ROBevY1pAvn1UZpnL0J3AncU3QnZOya6JwlPxdfMEWJt8jcibeLaAdQ/YCTDlI+ndNEKDK1sCfx+
srrsG1pDhz9mdgB6go+iO5VO/h9VIEBRlIaXFI0LTy38ycCwOPcKZecPbtwRnHyo9F1p59mp09y2
PHl4L71TWb/ikiRflD8icRJuDaSfZbc4WAVG7Uz1t8Q32p5Z2ebFeYZcBKcC+G/4dXmVxy79eflv
HCMPPSVnoVpzGWpWjCdQDY29pnxpElcLi2Wj/elcjZiU/sZEm+QGwzEV19hgYUvx0LUE0fAEulAx
cnyA2KLSB1Zp4Kv3EeElGcKETyl6KBwkQfNqM7uZnoZ4LDEsALrw632iych+FESPunwpM1uKOYOW
409DDRkhRZDtmf/WspR/8Z84kqjM6crJr1Lkrqx6GhkEWkQ0zissO6FBSHCwjPn8+Qn9Hg0gXN76
1SvJboQdJa8aFNWDx5H+Qu6PFojACFvgAhT1nbjuOaRDmDX1XCfTivdwEzlUufdRuUwZ0xgUjPBo
stPjix8AHJkOzGLFIKIgi6WeI8u+YEXlAYWysQgUIqDrHlcjGrTxauSPjCc+Yt5oTsEhtISF4P2p
vM1j8R/nFxUGOx6KcmLzgQmh+B5jLaIzGufoEYwQgZs9rWz/CvSRXf7gN5vC4zxze2x1JZK+Nbo7
KjtI/2LsJzuEd9tF4H8G9cwyfCyEX8lAEB89JUwPnHAMx6zIPXO8wvPWC+TAiNx5B5J24HuVpSkR
qsREKax7gPeCFihmITIfEf4BpjA2Novod1S+Qp3wWpUZJjvAhJgAaQGdZRsUN0p+BVIVSI9WV4Ny
pgiHoMNpG/0m5Eyx6qMil+3gTFdXDzxlHcAcCHQfoC9iRyJoyd/ErxTRBrpZOy8P9beu7T+w4mrY
BLNLh2qJkSPtf8GR/H9aaBcv9Y+wxMlFLad/sliaiDoA63y7JS16dCXjiVzCI5Fw5r9I5zolW3Kt
9nPFPREnNkk+ClIilOScjRBN2p3f11oVJRwMcug5qw9m0Hj0CcvZsYVAmaP+dACxEhUbGBdXhh9H
LVK/hV0/lLTovDqYCOtIjM1hJjYH2Y0ePXcWsOy2gbslQTNdq4wqTBb6oTmZSIagXw50iu9jbdEV
m67ZkOggGGvNOs1pOXesZdHbpKKydMdp4/8VHNnH2Za50a1jXS5pm6Jup3wrr8klBa/3D42EzPnI
XUTFXdruA1DOX5UZj+wR9aNVCX72CRNcDKHddSss0TzW4rP9DLc+v+6NVa3DJt1SO05tVbNnl1w0
RLVN3sHPj+anSb86vSuognUs4xkYf/PAVMCqL2R3y4MeFTynTJpjDmo1gKGGCEfZuL1fXoXQUwNa
GsA8kWOHxRw96nik2g7wDbkczTIIt7mEH8xN7DfMyl5vwxgDzzHKJrRRdt8AHpkPqoATF+yu377U
S4BHIzD+lcKZVTkpD4T/yMRpt79V+sWxw4SwK7jpf2aMalgiqIGsoKCJdrMXJiW8LKhlcRoK3vWZ
/uEjLCEe6fT6VDaqupID6sNC005Q9uQKarK3iE828raDvsZbh/LoLYVnkJJ8jR6/6Qm7XIzlx8hB
wGLlawej/MSfkZbshcLCbBnuCD6V2kPcR7iMEEqshvaQVcgX2Mh56dfI7bCF1CpFCWCqwgZzMFeS
4IEu4PWykq0dDlaKJuizZAOysv3MEoz+MoO1wMCwYidivfEZb8Tmz7oj6ufQGdDUmU+dX1jhR/V4
kkCIYH9wesUXzpvO2MuIGNbKFy2RyPu0RxkVjC1bnppuw1PPZkThPDxEtqyWBAasITnXDDIE/FtO
Fx+z4ZD8ToQggC226CyImtjUE6mHx4rw5NQ2KewSeDxBMA8x+jLNt61TL2/Hvzl1a1rrB0mh68ri
HZzgs/HQ01CPfOnVcJl6uxH8bBB+LIVFYcWZ03+oH3LoxJq/oNZSNC6pcY9bd8yfafMPwM7MdqG4
Tq9htm1I//SfzKkWBon8ZBIhwCswXGmqU6JZWCKxA9ognEVnlaciBCHQylfCJWchf4sMBnLlJV7q
SB1hfdmhIiAlDpvRuswA0rT1omX27UmEPQNpGdUWTAwdxV8S7wll79V30r7S2iVoyBc3CRBBrW6R
qPdly7t5GQ5swIDbe3QVKHfJsvbpIexcUhDT/uhTFmOzhGm2ODdtp/0/w7OrmwY0BmqzD676G9GD
6W/hT3BaL4qr4YDH5EvPX0f1x8BkqY17y7uLCpA7UxlyN49bY0V9Dck0EPg0n5dsnlOLrZUMD8nv
3Ej+6S98zf4/6he15A04O9bHXqt3Wr9Nh73Ro7TTq7cnET+8D01S9yzB1jLKtjYJq2Zouia4g877
BE3bFJ7Lj3odTC9E6G6trE1eQjHfKm5kRL1EUxEq4akrSv8Qb8MfHCvmZ0BVKLNAdsvg7emfJmi4
t1Sxu6Ka9v6AjOLQFUlprc5i+UbK08ORg03Ju+FNXqKY/QDd1ZR/EAfO6X5MESGUR+tC3qwHnWms
yVWxxs9AuGE1jOOTf2Ps70mQsbtfmVjbWX+wRrTGqIY4WL9QoF7ZA32M8/gYLivsbuXFa65VjEhc
SOzaII51NU7byQS1kk6dvAzIPwJHio8G0xO/PsXrb0+0yfuKVfRVZ3jcyInlWwiTqC6M+N79Oyko
Z1xFPhsE6OYo/XfYavlmzXPfA8yQuL4qMH2fVRw3F6M7JjZdpoHA0EP8+6rR71aywmU6mUe86emy
rs5y9Fcmux6pdZhfCwjXynuTn0Gqn895N9l5uB4+ZCq7V+m+9dZWgEK34gFHZLYc1pgWe1o0CFDH
hUe0NY56fvCknqxqF3O3U3kQr3jo7mG7g5IiU7O9BNpKofWMwoR/KhRYTpAQ3b87pcCMdWyi64zJ
fqzwnRdOF91Ra/0F7Gw/I3oXqqOoauopAYdH8tt7U3xow94PtpP0j1zw0t8YmF8Ah8J9QROQQRKq
Sbgo1yeFgEwd8CjRd0BPe5TEWC1Nb811M40VNFiyVtF/kSshQNBvJeVREhO0NDdX7coUXyHXhHUh
ccWmQcCkzU/Zihw2HBN2s1GzG7nAy70cPwZplZ7FlBBv7JTsjYwXqatsEZqiea9t2Vp3ph1d9W+5
OIz9ThvbhZedOMYz/uwgW/nWJuGxzRzkmZi3vkoAoPwqKLyH0RsTg7JOfqR02eAM0s594SoRNOM6
OQWnFInAQiMc5tdb09w0+1JhVO2hJhJ6PPTeSmkJXrmkSLWRysRLyfpXeZs2DZdcU57+ZNoTtYny
0yTikSTE6VPQ1uqTDeBWwQNfh9xVNv+H59PKtfR/BYvrIl8lI1O69/LyC1kEBl7t5ClZx847d8kv
XlQfYu9mcpAo1dWHHA3BKdrFngINxDpIS8aTGtgeVs/UQaOQTrsh+jlCYybyhdiWoMV9vauaMw8B
nkjzGd0T+dnXrnUV63chEXFInuSZdk36dutrr+8A9Fs4aL1dG4DAzsmD6bualPOytjgtvefDosIe
jPK7eA5kWusLrUGXKfJRBXWp68vxDUBTx/tYmAOxx9itQAL7rfHImjP2qmJvYVRjvSegolr10U4j
R/vq8Zoh4es6bL/jZZdveEdZxoJf3YjuFnNOUq6YIsVkNX0wVnZ8UQep/Actnn3VAKUQFqx91bV6
5ntgzw8sGYZ+zyUKiZg+4G4h78s99rQicklaA9FhAyHr49VD1oBkByT7rCbfVi9av0PmBHsTvPpH
YNJdwJm18I29BuyQOwpEnyP2bHV7rBL0xok1Jlybp1feINNe+A3IOmWAj05didy03aYZ3c78AnyI
TAfVNlQPC2DJMlc7vgHVf+qP7QqQwc/2ATZM5cpVX5pbMbX9cMnw2vHv2/m8SDnWXvR2VPXC7qCy
5Pir25NI4OU/S1mRtUu8Urem3cHE/rCY7OI+Vt8mei2sVfkq6naR9FEOROruseB7m2zXK8/pKnyx
/IuUWAXrhnzx7SDwdGIGgStxWlTuvWMBfKVbic/aagtT3KBNNDuWcz5yQik0EX8LGiRKXrmGXWzo
lM92CIS5uVH8xfPdpOMvehC+H4RXmOw0Vpdg7VG0Zyxv5TW6iaw/QOZojPnzC9ITuTI0PKjmR1je
zMQZ3KbeNN22VrZR9qljOzcR9pQgh+bGG9cafJeM7phINxzaNRjgV085kLSiEnHumFi20jYzNiRI
x1ykVv1MwGqA+ksEo7mND2qRFdcKY4HBEDWLVviWgr35qWe/wNvyfG4g3M3xmfCZcnpXYLqQlrX0
AOU0+Zn0Sx9qvtOpuBDkKWNBKe65cHandoedStUQ1cKJ3SZn+vLgiwlBp+uWXAhIO2yB9FXQVypH
9DyuxeQQBH9A7LpxZ1OlZ4I0uoF6mOyKwgoCphIImF+2SKxIxZfr5YQ6IvTB9UE3gVdnu8ZjpPVG
eIX5N5llRr9jnEcGlzlEQwsCDXp0322IREtp2XEYU33TaXun5KWLFRpWPeSOK6uHFGLqddIAbrtF
Wwy3L27oZgzDF11yZX9AQe7ODkOKR/z6t+VXZOYZ4JWxHR2IoGWFMJJHJt7iLic+0pZeRA+ol8Em
8r3QVlbqqplTIHsAJfrzS+qC2n9meWw2wY+k/mCC5FRFAFxXe0SOqE46A9U2zEf+9guQzu1QbYZX
3u7z4ozwWlJ+hdGNj3HKDHM27iB+l1yiZBPib63+8ecEgaN8m4/+w0N8SSU2ZoQdarZTqHzqq6pd
GcqSq6BzLmC6cg/6SqU66OjBR4XipUJOFdkVKeqK/EEj4oLeIjLrZXZWbDFDf4fcEq07XQU6o1lo
Kxwu9KdSG8h2R+mYccLR21JvAnK6ntoDvKjw38DfdLuLl2+BkNLb5NOeQ3qC28UbqH9JPDRf1p/u
rYRsVQxAJ+S0abdZJ61vkWMzJPvoIeqd0a8muLiaFKiarHKc3gAeYNfWSuKeFGV7+IxJ5Ybu2cLd
EfOO+CED5rmaPGXtysdtVu1r5m6aQlArVzbV6+pPxlzNO3OUbiX3z9pAawJSbawCZdv7uwAVhLpL
pm0Cp9TYAbFdnTN0l6Q9QKNCzaKZGPdEYqno4WTxCmpSLaWHRXBnfcmnjzbEdOaULtXmXDHxJZJ4
XUJz2vgry9QNY9e/6USUijgu4VMsWzZcWNoS2Q8GncKp4ZdyFMq+ZC05PiKCb26o3vw1Mg16Usdo
TX1frly8CwcBT3MJ2GQIsOvTGivkgDYmPMnH6ewdAWUGcw8IK0HZe+WWrwD1R6z/1GQQ3Q2TWpnh
y6CH3nuECj0d6h4TioV9jUkHee3CsqVDD3NLEIfg6OKZVJJqxZOW/3Tls5rD5iv37dRc0xF+L/kI
44cBXolA0nNbNAZE4yyNrbr/asXvBrMPP/dT/883QvQKt/s+GlfRFpsKZZtJvEoePRlHM9A+69/m
eMkRzJfWiKvxppiXVVN7d+QRUPBG1rIxa0Ag21LGdg7rg//FWdeCam/MYKmutG+JUIo1govpG/ud
eB2vBGgQC06w20cIaf72T9w4EcXt6Q6T/96g4Pg9vEk/v4R/0zcQTc78MQ/7y+aFENGtUcqbR74B
zLqAxn/8Qpi08GGvKGbxLs1e21s7dUk2K48a+E+CWrN2lRfoGGhqX5z93UB6NEGMBBWoe4Vp84tS
MpR+GI4WPem9C5jdprKVl3GSbt4nQwt0AZIQ5hnxnP108oL/QJz0T3R10zI6Z2eTQB+ive4h7tWZ
rwxr1/ddUomVEBxrmV4KYdmwkoF/U3Sq2sNHDM+EvnsDgx3M/JmGoHP+67L/UVi4wMjeJsgwEC4J
aMhjHfU10Cq6ZOjK7xF2UwST+cI4FA4VjCfiMJqAoLDleIxCmxaaZXyNdeCNxezcXJTApCZdNBAb
0Q8DL3pTnThmf6nRPci75tHny+mf+RbfNFKyZx/BWdrzXGe28C8ZzdK8s+N7eC+WwSE5ZBfpgqiP
iWbV/iTH8buG4wQ4+SQUhjsQDzIJz6QkanuTnHAVTRKxm1SfW1c4jPoO7/oDQlj/0MmzMI49z8Se
eB6IDmd6NnNpoZYtRfrY3uWGGuAS2wjkyIwcFWgRP1EwcdMikoDiZ7GZo38XRWKX1iLdGyMY8yL9
AdmVDiM5jXPW4VL4o1MDDxkPKu8PfrNZujiOWzQ0OqDlR5SR/GPXnGBQ5zGNNut4WKQPBWkP4nk0
D2guGDReEvkLQMNkC36zYxQnYhwC3TGJqMZIdI1zBPycAnSt2VJFWJ+j3QDZ8ZDMxBqpzeysBlW6
YOxL3yJ+HmIDZQyxdgtyNZcv7jEyl/qr8OHPDdU26L5sobVzeS2gQi30tYmMhj/pi8Z6+U1KtxDt
RxH+0y1hWhO3D0lnWUqlw8UmazOTIU7hSZaZxNuX4GibEgSR3Mj5Ac0r2MwtiVxckRvCVYS2HcwA
HrZl27oGKR5usiwLhz8eQZV+YOYxqvVkosVlvd+U7dWXNsG4mwVLwgHEhUxZROXddEynE9QcBQtD
cGVSQWQtEdqzB8003oyClWvk54kQcf4Z2a5qd6BiUnB6BPZcXl3CGLXpGOlSVyIQJ1mHDBDsc3hA
oIUBWBpXM3Za5tT+LuWk4DTzZlYY9x0qLqQLVu+IzQbLaccggckhXvo03OJsmeELrLoJJNam8g6A
jAIvMHlVBatEscFKC2tlof74mvvdRpeYogUC7TybbygjnQ9NZOWzpAX8GHC7dgy+996OMmc0N5K0
ggkLWTZCGu+5jgtucmnZmm9kavxJNmkl8nRF0rM2fpWvoOC4KfeFdOJ2T2xKF/lV+akpaFB8joDC
9gQnMLOJoSMynCy57USe3urwQTaAk3vwJG5NzvVipbMfDG+E3QmOhXjDLIGJHVX5RO8DjGtefjDv
hZxNkH65/vmHmF/7NAnoSLCbpksFT4oqPxA98K5X0mv5L0IeZTP4DaaE9J9eqwegjtCcLLrFWW/t
JNtHNLMoD0ouSWVoNUSoKOFx0eGdX6XdU5ce2o/w43t4QPN/AZ4PjaBc4SXjhMRnwDtzR25xlD9w
b5BbSIKbLz5yjf5L4NxwGX8mlluajlAv+0PtvQRzY+nX0H8104dAV+neowMOz9cscrxawilP1ywb
BPImoQNsP8WfHV9dI5VHQ0cpmv6gWWM6J3YXXaFPahBJoBu/5IM0oPfgPg1G4IHliqZZYojobqrI
nBzrK5yBVG1KXq+uCR8IqE5YdWBTYmiZHBCP8MtCGI3HJr4Zpzrip6S/FgYL7i8If7g9MSfC4A96
JqhWdMiwe3JExOR3LF4efRNOySkZYl2dXh24eeVzQM84n0XNjHClmOnOsCyS+2R9oA2LoF6AL9nQ
6T3SXvUsXOEMzWyBhdBObqV61Bv8pWQwq4ALKgbbR0ThA8bJnYwxBh+Ax2kg2FM7ABrdZFZfaqMS
6B2Iwp0wfmQ/yAvyhDeL8vZFAI+cwUIiXac4GyUEE69FikOnNRIpRbv2bED87rxBvHeTHIpTjXvC
dDA08yeZ/YZ+PPzuXyb8D5k5wYFhAO9TZ2vWQnph2j6icCEUcY4TQM9C0q1tkP0/YaGmEHCG5wEI
5XNhrg1i1LxTUt6V7O0hSIaG4N0sGQLp9Xvo7jDnKK7ZzxwEz3V2zja6hlqQM1j5IxqDg0tGOMyq
TIi+eGbyCNSrQhBvu+YRtr4KcIoIDUR+wIdoNIeQR0lQpANO9w7LSgmQq4U72C7KcqX8gWLgB8u0
EFEka1vyjvzCxTTcZQj51pNplTr25oU1Mf0H3kgXMwtiha5a2R/EJbPIbG+qGJRXQXnHbyEotgIP
2S+0jcFVYwKg/YcXyElIb1DRzIn6tDe1p8cbVbUhDYG5E94FkJfYojBzq80VvaLkr9eFfo4o/NXR
fqEivdDp2clbQ7pbzGElJbbuQFwnsuXr7MEDWlVqkgIvWkWuFvLqMUJxelFnV8WwISjI3wfGSv8l
usS7RAwnUXaiVLvMdxipRKxXMpzTwmA8EY/+ukbqPW/ZvAsN0ASFwKPwmURnEQJjXhr+ecqG+uma
aLUi+K2Ep6HeRlbdR49UHPfSp0pn2pK0nw2lD90ahqWC65pVVKdkT0s2qRuYwTN+dK9jg0CQRI+S
FT5nVF+kGn0Djda1q2SDrAYRZOlfqJrWkX02NEDLpDxeCfsneu6ezeIMshrgehlVESmiVpO0uwk9
9U0BWnE0ubGsZU7Fx/SdZi+Ds5j+cmszcVMiS8jlq4eXJkI5y6ZCht5I6DkhuJtRWyNtrjWW441Z
XIhFGxHl0XhMImy7m9JvX98Uwxtzs9XbFo7O5tbFv3nRz17RXrGF8k9ChGRktpagV3G6GrkNRlO3
Srd+Qq0FujNs5uSSAtDl3xWFp9FeEEnLE1EkC/zfrdhdGp21ipCQr/0QfVBlSYAdxTmpw75TAPIu
mnjbCq5Eo2W/n3z6dZYUX3QGrzk4KWw82jlFkR4Ju5KSm1fMQ5f7GNI3+eAO9VGQN5WTl8TPInBc
5PtRYGIAWNgAHdT/JPUIAIHRZsCAMDJ/4GLD5DAupnjdEKe5EWxyWMr4zheMD0/+l2RbRHg5tS9e
4PYJkh0IU7ujXeLLopc15e6klhLPn4pPMdtPyAGxIt10+Z6nW4jgbK+4nuCU8VbBAcAJnzEVHeE1
vjSyBZvyVShUIayy+KFjVxQ3BQFdWJAldmig/sEmMADva0bS/hvoQiBaLJxp2OyOkMkD6sEhdRcv
5l8BirtPv+QrZccYbQWCs9AWEY8VfU704oi/gzJbSwk8M/xvZNoI7bg8Ek+IJvyiVy3Ff4Q1oW5q
612coD7q+IcRpWeBfEjRycwqGhpXnX4AoMTlFGREYuM0E5JjWppk5NuQkokbSmfj0ss/MoKuPVkm
jYfQEdhzD14u/mSQSelu/J503pKoz/76W6o8Z+EbGQO5kxRQb4+q21dHIOxg2nA3qcRxaGuBjySi
HAv+WbLbofArupNl7YEkeFBsE0vqH7cdUlXUkEj88gWDej9wUy9Bv+uaZRO3Eaj8An1f7eTGhiEE
Ow3GNvQojFdUgEzptkUnAko5BS4lxcGafAvsdh9oErrkuzwHtDSpT+VZ+Ke0XlXV+YtXbkcclngZ
XdVaeK9gepce3xEg34Pz1EERoW3VZgNUwF0oIUqR+VTYfAS75EyC7DILkDNnsDgaP4Lk22x3Or3f
J8vmU5SmW65JHsKbIeP2RKVjE3OHzg0hdrQm8mopQCJgBYBbJACwvnflAd9LR7zElkA60kX6pQwQ
osk/mAqog+ZN1b5xhWs/M6dKHlX/4DVTzooOwDJd43tmOz4Liau3kLPwjmQ8XMInluhnLW+R9Jug
Q8wHTosCucmyXYzzJhGgTm2x4AGJf6XNdKa+rEyZ8nlk6LmhXXhsj6C1aHYAcSmf+Hx65c7oLhWC
Wol8DACdhVFcQRv11v3j6YmFM0I/bTxj3QXy4JFqy9v81+KmtLwirsYPWlqIO5JEPOUxl80RZ6H6
++LC3cFhPpVrC2UHeu9eJClqNeEvcSCMSkrWOBgE2ETWlFmxc+RW2VKXiLXAUZH7rhNI2tQpe8wx
L9wO6BKBVZuI2k9b+1bl7VBeQu8oab9Nu1UwpNPblDqtuE2f5TUpSAFe9jLL8CowT76IUflnPjm6
GAzHs40fOd8W8OLxPxPRS4yIUOs2Kn2PsC7dgXBEkHnYSc/xpH+jv4/UnZJ8kG9cI1O7yMmdmimY
acaDDdHaCEYhEscbVJPc3IGfRp5QVVtPv1iZUYp/GLpL2kpzJAPQ+O0gXWT9NM5TLMnAHj2n4yPh
xZrdTBZE/YfGad4qfU/cRb7rvS+8Dt8l7XeIZFA9n8ZX9CVimflJy219YmV+yqOLGjbZisVaQutM
2u5uQicX7FMjBVlYB+O9+kQNDNXoNOiQ4Rm05B9hCagh0SDoptsNnGonJfxRx+/gwgYzxT9JScwc
rzJqzBwB+4HsJsNFau05qeU+DYecF7DwT4crqlzKWkkvEdc5uDUAK3PtstrWew37KpvVLdPQLS3N
8lK66Y2ctkA/p6cIRL1dYrWEeqZlFcHKwj/x8u93Fh/xl0kGFI/vijUMVNIzMX8QPUvE0qq4IsMg
lSCqTz7pdmQGAeQF6dODTT5GD17ZHag7SABi6wpJDDwIOcJPplUHLUiLbXBpTbQo3wx/xfsu0mjB
QxFVnnwgTpZVeSvctG80Sy16gZUO1IOyR02Qwl6Nk//01YNVrVv6M7YEgNAwhBP3y7C2Fixm/a/F
/B44KHaH8iAQkT8JnymPjsY90n8XCIYsDnT+UNVWUI6gqHujfJ/bElzRUbyDMrlghfu63+vVvnvh
jq+R015mOakryQAV3V6v9wKb9lP7zmzMAJgScJYwggVnViKeBM4oYd4KwVNdQB5qrCgkmj5qbN8p
eah2xCWCmoA5RWrNC831t2z9pp12a+4Xvt05vpWWJtsgx4TrU+K0HCB3RfXl/zVsciXQyRMJFBsU
+UrYNHO7yjayajcJJPAhUje6fNO7DStAscoo9LFOjUfSjosBnr5UBSsv1UlfBuVui/Ho+0ugj2gB
kWbrX0BqyEWQumAdk9x60V6njcbHJn0CzuPvE7pG+GYs9i7GyTuEZFL/yVukJPxX+c7O45FPnNyi
W/qAG5n1IBTYLNPf8GEc0S/vo3/6vv+WLvQxDhc+t6P/lc9ir3x7n/wsylpOGYPkUb6Wu/JDuLez
SCE44Dn6GDCjuJOwMDbGRjtP79l8S7wA/wbHMv0fC0AZ7xD/6Z8z+sFxudR+mOp5Q7k6bpM/8xLt
mSu4fJgaxZwC5k1PCREUM++ddfwq7CogyOGEjxO1K5Qv8zWIp35sYIVisEBYk2IxJge7hEnlKWGb
KD6R71CSlLt4aRFCUViG6W3WzG75G/g7jI0/7FNzK2dMvHB6MgkR+zYhd6xwRerLrLW0DQNHS3/M
Bq7U2ECZK9HBgmlPfc7pJUbSRTGeyCMYbhGt5+2qlW2yOy1oEP20e/Q7pls9wYw3I08kTJjjRj5g
IzC5CNIWZDadE1CIaLMJDUBF3vCJt94nfcXULRTcIyDZGxrrEs1OhndJrO2XQc4qCJ0NbV+RQpk4
FfAe+s7p5emXYCTCgXac4hpa69pze9o0QhRaSy7jpnvEH8XryTeZGesX2xJz8wUNe6huLFs9Ylw7
+eU1+kFuHpk+tBYS+hXmo559sLtQrJTHLxJv8MLPwk4sksHv7GsJVNHJu2NDxkQr/+PsGdWT1L/7
HaE/rbrhiCw4mjaaTkEeby/0k1x9uXMTnbauZcLEMDtKiEAT+x+iCE3vzdeYjtzP3q7C+qITEYYK
zntXgeKwM4KVhG7wWRX7PL3w4S4xH5EqM+aXoP7CDUj/WqyvRm1TosXs50yKnGP/Y8TviXAtd7RT
pDxNNuf0+l9alA0IpW2ab8hcnmUgpHAFSQMvYYi4AcV/k4aFlsmyBI6Sh+cQI7T0GYZJl6q2+ZsN
xHwpy8zhzTxLN/HbedVHgDITfUfBa+GNB0gb7yQBpDw+MukMU0maFgyMiOcbJzJka4W/VD81ysuK
N0V3pVP0g/CckA3qwAMhvX0MZv0H0c5I9Awu4RR/e8jl9zGRkovyzN6zDvbZtwh/HNkMGfzr5Ilh
s8sX49JaC+0cxzRHeSzsH+PdhmROUKq0yYk9sWVWVpTDtghJEWoHheouAuX16R+u/FmGeubebYYj
eqRZH/f0YwqCv1C9oUl6x8yK0ZYfQl4KsvUeTT45uT2neHJZ/yHXIhsHKLHGaet9YG2CoxR+25Ba
5PeEjYgpZPjtIzfGErPiLqYIEz8N/QbV1jpHyG65xr1nZzyP9U3cMaLwwcPk1A5/xmbWdatzUsO7
aj778XeIK7uheU50xek7WaEKTkhbjYkAl9ihCL2lOpgsuODXc4ItSy/LgSbw+9cUbPdHTz/gxNKv
WXjmoUxW6Ukdn2O9U2GGsGeB23PX9Rv1X2pDJ5iFLe9IO9JOeOaqaWv0ZGqtK0vh2d8GlwuRHoGy
YzFT8cjzlvaeEop972oZ4CjzZd6W2QbdHM+elH/xyyjEepXOVJEt364CWd2mrohMY+Q1FaGwIvxR
/kZ0QaB9DlvCTWp1UCF05TBduNjHOadwUQBlQt34bCc2h7EVngEfeQAJhJP3fPhsJbEU/SIJ417N
fnXxrnpnSSL4mNc++e64kzkoh/Cog+isxxXJpqggF8mJQKylz5rHNCvfPCgNbQU24Qbn5NXuWgIG
0bDfOhAnp37iuFt7R3JiHWvBK3it3OoccxKcA2bDk7R9ZA/1SFyDns4mtfy7IGnDVn/olgGOebf9
wnDexZeKk2GNb1RcY3AmH4LkQJu7m1uxIAYjP6OKxXpGfSbZNfvSvZXpYq40cyNkSp/pDm9c7wT/
I+k8lhvHsiD6RYiAN1uSAAh6T1EbhKSS4L3n189Bz256pnpKIoH3rsk8GW9UFpVbnkiUbijEwR8s
9e/O3HQEgSbbxKF45aFgDGh5VbjNeT1ypmfa0aw2PKyJdpTRs8WuwFXMetMg/mU8BLKFwOtLKXFn
7hpQSymDKK+zXMNFZWVRzcTZquASp4NmlbcgMJhPCImtGM5fGaT/n6r1hnAeCNKpHg19O/EPg/pP
4PBMp08SCbIPY0mpK806J/w0e2aBpuRESyCxYGXey8Dw1J/mNslLa1jL3F21q4Te8C8g+cKHaXUx
dfg6lw7JlVl7EWM6tD3lntR72RFXITM7ApM4NJf1nQ+VL6d4GaAaFlG7iq3TTIdl78y7HF8VDhzG
JoXLfsHYZCybyuNoLhP9h3BYhjauNQGoWNLpsq1tbyRDvZc6QC4Ko6VwIAJQcV9VxRREOSe0pI8+
P1WgAIyY1o9EV6aA9Je2HF/Kt41Brksu40P+CJ/RhuIEfR20lW5RoxpeZneTZRcWbRwyN0RZVNQO
4q+KeAPawXEbm1dkKG26YrPqyduADNJVpG865BWfDPbff5ZGS4ElEKf6C5W578kvayn8ij+IEFiE
4JY3IW8tZd2OuSeiA/kghKoNFBhAOiwk/PP2rgqIQiVY4Em0SrJl9MGTQaoApmA6ZgxuHQr4W/wt
C5cy25uzUEyVt8DO9mzhdVKXNuJH/BCnUyb0qy5Ct7KnuJ/4EIhFamwf6A8QyQVGwEMnLbprfvB/
muBLmDxoNi0K2ZXyzF/MCrl+my2d91jbQJ5Sp522FVr5cmtZnp5u5HuKsftS3wwehMa/KiZCm4ji
aqGxFfJPzcs/qo4ZfofrabzSjNKwo4q7IcUTJ8JiivPbLrfkpRc01z7qpPe+Jc9ApJmT8lPLk5vt
a6bt/kccfEaUkez38mNKyccagXIc2eiiBiD41bkskvGoBhj4MNfYJU1Ve9BP5ZNGFUqW/JUiOEjs
4gJEHr3lsW2ow60t5B/zgY7EJqRhxZ6bOIvQiz/7fYdT0pmhObAenvCG5+AQpjzUMr2DHN9Kma2t
sOMkaDLoIZnY7IK/iaRy6xdCPn1JSCIKgzK8qXwQDhYxly8zPZfX+COfAWMRDRsCaIzr5sKyVrF4
of6P9prJVIF8NkA+3PIWcn5nmNZ4eE1iYjwMk/x4IDASL1nznhvGVz1uKB7wK1rb8YeYNZ/rAitc
4RXuL5skZJ2OT6WyZY+HROUH0qyl7cTRjvicdXKFqCeCyl5Vdjd3E6zAC7t4pneL/UVt56kT8OOj
tohdX3RxbSA9ijeFskoQafof0auTlzPVlPRVhTEhIHVjHRu/EGRI7FnI/zCEACXdK3umPfBbCjZ7
c8IDSkTQoE5/Qy4ouiBLDFu7NBdaf9WpLpk7nDRGOICkqHYxn++FR61QEbJB2NZP3GGkAFt8vbgY
XlnMNJsOGkyBcK5HpgR7ATMGXxHTu4N8dNGnTwWuUvpeZJuZN+DzRCRcOEhsZxEE4rgFszuX8kZZ
+9FND17q8A/pM1syGGjqGScoTwvN5MxNC9DF2xhKsT/QTU8YzJpvrbm07AgK2zhAZcPkAvlVsvNu
O641e+Aj2Va7mGilS/M7HGI+u20JrHYh7HkzM4o93yNHZBez7EZXnGJH0Zgn7xvUWiOKsB3s13Gj
PQMi9jirXsPf+wo3mYPQHWYrZTo7oIkAgehzSBhAouq6fSuHlIElscHcnmhMKa+nSyZ9sTajB2be
esk+CXsqJIUmxA6v6fhvyC4pwEM2ybITsPBq9WMtLX/L9fQPGZDkumiFuUqBfe9RebH7Zu3duJUN
p9wbF5PxyD6VGc8nfwasjHyqQXwc3Z//W7C9zz9qbIJQW807kI9yB7XkJ3RxJyIMwEXH3ABJwbhn
cf1OD5zZ7BSkFw06bpwW3v4q14HGUOXQYzUIPf4J0ZGB0b64pw5OCtWy5wG7uS/b1Qyc95Tk1Ic4
qMcjTSpPmyXBDfMIiZWKHURDSM+k18lrapl9ZbjI73HmHkPvkR06ddMh712Oq/THaJY37Ek+tEyM
pzbkI59RzD3kVc+FWSqylIcdghpAWbBgWQUaa7By7IYIh4HGuWJzzwOY3/1/MQt55RDd4+++Ob1d
glZnhYm0qSSgHYh0bcDuM9irJDCOjY/NeUGusl209N6cdGK0/JE2p4RJQIdYhehrIVpD0qm+oQsx
SGZlMul3pNWcrguUyQne2m2lHAJ07Zdkn5e2enqbTjLYAMklHh0L612dFWi4PQWERfUYxbXs1CYt
ypHkpSBxWgOv4qjyxcA65CwApPcxyD8NKrDYIkaR055I9lex0pR0lRl/dU6z8kjQ4DfNKtRekuz6
DGCkU1LfCGObBU7x+x4HjsLE5iebnPjRoPbcUQwg563P8m4qP0JcyaYjvN1yTl4B8WRZH020kmyg
bJVXP8QZc7TsBZjxPDB6ANDT5O3Sllb/hbQ2Cb5LopDJtqlAsh6QPAsRwdTngcKRewO6J84B+IaZ
qzZ2Ge2rxgNXDq86P08rXf2nanZYHtiL4/u6x79YlDDUELYyuO0nOvQQCeuMjvSftC1jCeuEDnHB
uQZBfNygiO92iBBlyuCrxiQrp12lpaoOOnUl74WBYxqtfGusuMOjYDX+4kUBnV1dqmqDYCtBDs/e
QOd+h53gjUxXaBjYlvbscGfRMCRHCIq15rzRvyFvMNblAlVLhH5zqYurehPaWGN1zGf8lGxNkFdt
cWa04boPnkN3ErcI4sczBrZ4LwvbLjtXpZdqz3Y6R8kxq0BekxH1nmHHN4ahY/AR0kuO1QNWi4Ig
9ocKCSOphsFpriGS2wGwg4uEWu48xv0sNwQ2zwHEvvSAmhoLHoFGOkUGe3Fc23z11jIPgYcny6wB
05qdhcmlA+XqsAnqYWfU3HwFY8Ivw0gWdWV9Gh9oBKk6bz0l2nBNlRuXKei2ZdSv+614pcDb0C2H
GB76HZKrcU9gVbhBEf5Vi59B682u8blrYNj6lh1rxKi98pcCe4R7xHH7DJwMdpiH6YYhKMyCCt34
im3msrPgVq1i9Ej08zjWZoMnNXb4F3HfjY7U/vAaXCUqmnpWK11jVj+50gMJwabCwIwOh8Aja6nl
T+ba6OquAtr3DBLCcOl8N+y/UxTCjFHlCHIjsUEIf/NDzXTYAAHhCihMBScSNjAa4snjx+BtyAXI
U1tRgS4FXmbVN/dc9gwDMNWRfrYXrrKK7Jza/jNxBmDbt1aHhhrzelDVORoIkNXbcN/6jtDHxkty
t7F22cZ69rD/VgMHH1HOZ7/eWca6JtN0xS5+qB8aKp2k+n2LXHXVsWuQplPQyrsEgVauXGJ9TSMn
xsjNVa/8xVKqV27G3a+SjgkLFcoKnz/MBy1233iaHAJfHfQ0rlkCSYMkigUxOnV4xrGo/dXRKk52
NK/luBUh02KNrlaWlwwnJGQQZNqPSt4UzU/HOFB+BT1MmWjFJ2h2sL4grluLWPwwx92aKRIKZVKM
TgOXbBlAdaNm9+CP1aBJEif/P0qWLCgGNZ4w4y7gs0zb8gNFPWbK+v1BPuDSevE+B1e0wswE0HPB
AjFK0kDRNuMdm11R407K4RQ5ub7DboiBDS8X/Za+IpNhAjwpczp/5MkFwyZqr6699KaXv52Ua5/x
iYBMsFmO3xnHDDOCxEo9PCJRzd5NYJmbrjs0ERpnjFz+810uJ1l2I6xGbG3sfVu8ymlefr6RhaIL
m5aG6UozgoN8tAvW9AxBLJtTNNA9RMDF21gbEG/V4tHOukWOIbCWAIrhmDQH9HWIXPb++CEizqNu
kL/b6JUNYKbUpaR5wwXPatl6aYShmYVO0n3jDZWTtYjaKqseBfq1RsM2F7MD/ErQ1UaXVAKgx8zw
9qYeDpQN4hdyk5lVwKlC8J2sWSdVmD2BkVR7Bq+d/JqyP4mZWcyAFyqb2cjLvPJI6SXe6KXO9S+O
XRD0V0zARk4sIBpDqnaT0iJuc16PPbqDIXpq0kph51D8ECWxxDuAurp2+NYK9Ag/ADCxDlRPU/wS
ZNOrZuUG25ZKdWfGExsQv8REg7uIh4XSuPbhhCbUIPwz2ArMCe2xnx1O1DgwWUTqrLFFH8PxM0fw
tQfs5ArdXIhM0wgU9598qEe37s/jyyRpaACZFZ9DM1+OyhN4VlsACCufRE6V/RXPJa4Djmh0DhrE
Y3opAx4LGvUROZuPsg5nGH+1C8h3YAXMIDGzrqzVMVmqvxiOkz0BIpYjacTOV3aYfXTCb8rOgs6G
6uulsNnHAs3/xcD41URy/VUhcLlHOm/c3wgbXeITR5ClPqwhtDO+W2tyDBqeQclXEd+xNI+4O9Tx
kEKodz6i2bzIfDoDSm96hkaqHqrTISUvei2Y32Oyax4x/CV0jV6u/CXlwwxQpc7hkzCOeSqHIF3r
iEAS/oIYr5JR7mSCGUYnNL3R3wwcy3lgHYhxWsbyA76AmiGURALkHotpLz+YcQT7N73NgDJAPDUD
v9vsxoBeyMppgtkfCgwvIp0Ugy1i/fk8iLDVgRJjFiSQxgwDnaoCmgL4T6zVZBvHvw3+ZC6P9iD8
q6MfxEXum29M5qlo1E+8igHQqyj9GPOdLwLOmAWgMkMTshpCju0toEP+uidrZHxdZXwwebb4d98v
UKo4nXP/wj7PQF+r8uigX6+SP0AJbwBDQE3/lfpvLp/00Mu6z5Bss19iG3BBnggjIZ7J2jAHMlHw
8zQMqxF1BeX34Bb9mau5UK4qCh4o/dVvlTywoYo5dEU+k1e/AP0NKkBwqw6N7VHu90F17ybCBv4i
O7JjnZEagtORGRRLsCVuuwXxlGN0zJ/+v0BYF6CbzJsJktRu9TOADgOn/AgPntv3J91iOdyqLynd
j0/eXPUQYSC/GuSYuLW4aufRgATn54AJmmuOy1DdGMEBLYJJ2QHWJvbBRKL+sPXwiuIofz+0cqVt
Fe04rg1tX3xE7wNFEXv4N00Viwl7dovwjDfXDpMF6K1gWVIgaS7FgZwz5kf4oCySv6agmPyaKAoA
n42zqfgy9bQ4y1koT/XRqGtiD0T5O2f8JxsFjzZugTe4GFp/yVOYTPZnlAhx/YWauaQvRkJ/UIcf
TTmZ/admHIut1p2Dbx6GLKZ9hMIIaIRrsB1uXEEM+UltoV96SMJM30YHhmVXG67tB3tRAqNGYgc3
Ufyc0LxHd7/ZDcVh0le1E7pWxJo33IXb/gDhFsciG1Js/SwGAVrMxC2G/VR+ykMwl9Uu0n+SXQAN
aYEW4KWFjHjuCXj8U+ThUhRIdlqLTPSO4SMrz9m8tkNlhUD4i+FyKZMfxiXe8NxeZaYPX6gsR1Aj
FwYAhZ0TYA57+1YP57y4ZCwPOVLo38K7fFF0jzXmiAaX1+gkdlD8VgKMolVhOHLi8jVG8b5KPJAk
QJgzaY2Ap+DC/0P5jyNFhAbxEpRdmTsdW4iFZtNVB7e5tF11pyJzTgHUis3Qb6UcPSTJI864GH6L
dPvmbmaDahuYo7AwQM5Zos8n5iPwms/jt2otwxchFzmoGnByWHr3hCV06XX4Y579Ne2+aOIzkxbT
pl6jPiLodeDXCj/1C2X+l3LNP5ixYIHILpCn37jOoTsyrP4ha4zlMxtCB9FMz/KPbWEancQJDjo7
XYn4hDu6fRnMdnaItNUMKM083wM8VyJEZTS1VrQDDQU6rXWt7whiaDYEneFVoZHFlmL8hCYyhgvy
8+JhBZc6JEICl3uP6hDx/hNJbraQHhXLfRijT/+qudWNs3qj/wdh64xF+8qFPYwqknUThKBX9qG+
HX+ifsKuhfKDIdZvd0ZEjba9esTjlRV5014Y8qhn9tK18zf4DvKS4BitaANgtKPnr2p0BtQUsKtJ
S+xcDXItGqH8UpkNZ8Vu/Guqm1Q+UD7ThsmTU3E5B9WtnTA8IMhH3vevhqKgC/TAAt7IdbZk5uFS
Kh1rfR5UZ6Dj1uxEJFvTdxMNXmeXP1aoeapMjoNN4Olh5OWSxY2ESVlVHRCHQEBwrMBD4zZRydpA
4Ff5rwhdeZ8CIODE/9e/JEk46QTRhThdjTNHPm+4BS8OCy80GU5e7Ualr8WPKTmjGm2zS8yp2aku
smiFD9vPyCiiqtZarLUYTJl+JfuZ7JLHJ5aL20G+9/GhLZyYflL4SdHhQ2EcFC+Of2bMDIhF1C4j
nDYtAi7tSC+F3gLirIk6ZN/pnxjq1ZG8HVxAa/NzIAR60ayr4ZFp8wxQusZ3JuYJOcqMwK1blZ7h
7qmU3UUhOBYSQAtaUM+mCl3HtCyL3R88TowrDXcMiSaQR1hqjZsKReXkL41Ty3gYYVV+aVHrUbmO
c1nR6I6kQH09Kog/iosGqzHuX5WwHcsvllKJ/qmrnpx/YGnrUef01T3TPyOEzyK/ffIDOKse9kN9
7QAa4YHLo38JndX7G0pVCBOtD6jAQHoap/folgO8SCQokh2sVMJrJHbprjBymcxAKm1fJy4LnbDH
Z1QVc9JIonn9e6OOO5ZKydnY4Rk4ovgTa/ZFs0SFX8saN1ZzJEBOVLzOPMv9KWcT76iyx6ec3wUP
GZD43ZBqA1yYQK310AArgMPBHPgIB0dlD+CXM4wCvw87VTLRuAPiX40fvA3/dB5DDdcLTpq9jAla
YOLCHxj4t8BthcIfK3cCWxApqBSSwi83SxC9Whyd7PcwXhAqutDEj1SEU8P0rPgyLckVAQAeSRjJ
+HnpfSIGt+mNrpXmmI0m20v5uwMSzHxBivm7px2RdALlpabnjxyg8GoM/pB1yR3JI4CrgTrR6H83
/qunHYUBlP6GeuR1LECKWthVKfiCZ9LAzyJ8etWyZC6G3rbS6DpCoQWZKIo/ZvvGqcLs4kvTnyIK
zLOF00W2wxSKNtP1/AN2ITkmuK2mc/WmpWd+IVm7HhWcjIYazVrd0vQ1cNvBYAsracDmBDuCdJra
wMcY/8Ul6/hsK2OJ/BhRGcmok8op+Cyp0xj+s16MjYOg3aL3Ixtcf9qO0VlubYlmx45uDeySibEB
QssAolL+zQ9nBrLdZ4ltoZdmPPWGamK0hKKf8vaBMimfXAmgaGePwEnwQGOx7Lm+XcBMCTNhWvyr
NSFZmJfFc+BUdAiuRfwKDcdXbes33pMo8RZ/8QbWFv6YNfkQGHerJ7Th/NNnTcs3sDTRSPrDEQAH
G/jsUDAyduhfqswV4ketnUKVwaaelTbaW/WZWvPCsaUU5bhGjx71B+jJBITl73OsSuspST3Wf3qc
IkO6MQMLzQ+kobyTPHbHQ1WI4JsYmxro+ugOAg34b3Llwqxxq+O7rvuVIq51ikV8rgESn1PRnEsc
wtPD/67ZtEqQoPEhHI2V1QI0gl42NxRgBkAAdrFXfMHWYnZ3btY1j3nA1RiwVJYHgRdtKQ1QFb8E
c3J8nGrqUlR4R4ytr/0q7Y+qg4T7wqgBCLKKtjJi/VMOn2eRsbxckxZYxcji10yUdIYSm3HCaAnj
HzbvXktPfIWSBNVkwmTFWAWmrmeKJ1P5ZVgqgmTBXG7lGynbxoh0bzruFaa/6N16YjAYN5Has2AD
krEEWlLMT3w2BHTzH6ifDmiOMm8enKWXB1qKYMcu0/T/U0VaNiGkPnkurAniWmW8ZjTaBpo4+Hgu
fIVM3m8lezKJidoPxgwt8ImlBebAVslUtODRCWR3bd50+l6Ec15U7ZoGKmFAEDPPlQZiApS/ivOm
fiP1gjTqywxAUT1jQM3Ywuxb+SyxPOdL0MY3Le8uihBS/aEjG1jWpoiXn7gcMjdpXWS7hnhWahJT
7TF3EXdYtPB+srvHA+NoOuhnqXygB4xrjr4eBwKcNPYuiNaZ/UZnhDu69S2yDaDPYzfX650tU4Yi
1Uyv4g9v+p8lujLaLJyJsyzdnQKbrEB71Fcd5n9lUf4Fp5lUZy1liarvowhOpraWtXVZQu12yPtQ
sFRN2FYE8gs4Xngnr8zHVH8ex+a28kB6G+4R8Osh8BPgxcscmhct6ko317rOky3Yr/D9aQHLx/HM
l2yBtkLDJq2i8erD1eiH3YBj2innPVBia4xfMTemK6Z1f+FBxHGSbqobHq3+NznShKMsScc9Y9c3
vknmt2nh8oBwLhOKemSqW3P/RXuBHHl9Hfgb9MwBuKn3SdM/fGPNu8bHE5sou86Gb2cneLmkuyg2
A+NU3kT8iS4E/7mqsWnE1wYiLCFoLH2Zl564IyKcYAoTX+CCC2Ae/KlS3iQ1+2zpLAV7v1lZGVJ+
rMLRQUs+RJIrmAuF5Vrh9mK3wqozdIXF97RnbNQTqE2KOazQxn8o39GEjvM7is5QRcT0oTRutkmD
eAleITqQl9p7JotDhcGt0+/eoTsi/32bF7/9BG41peuQT6A/voVld9cwlM2XGxO880+AsqeKULrp
J4krcnZ+PCPWk5itZXp30Q4xPctrq96zWX0QGC3xqC4Z2LIeRp2mOPK4OE4Pgn+IyEWU9M0lQ2lr
jM+3ozIU6APXl2+T3UAFXwofvpuiM4xf2TpHkqJDA+npSVGdOek/MSStUgb9vyugUTxJgpVfuXVT
AyLkVtmF2jyNZxfvm9dJAaiIJM4/mdJNC+/IjsgRN+b8ISEELvUSsc2/NI5dJMrPZp/80ko0/VEy
Nw0HEEwYZAC/EDNonXYkrcAn3tTG8p3b78CpN39+ynVDYcsLvAA4gxRO/REMHslnpBxKLEEdTCTg
PocyOpbFOu+d8EiWxSCxSn8AQFBffu/V0veck0UN9RkZS37aT3REUuAFznhs/2VAKaPr0CBDNQoG
puEZGUV/l7fUcQ1dpunQR74d0Z1UD7YYYQawDbdheswpOs7BWY23xtuHO7jP3OwOu0cfXWAUl6ex
hzPhA3qEYHfFYE5mF76HZT8tzGuOOsoWHkLok0RLTInwIejniiJXYfbKZK+ZE2W/1fhhdAcu6iZe
+NcwX1W8dboTMKTahP5yKO9RRSWyBDgzXvpmqaOKpdy4WvQV759JXLIzQz6GQ2v6Q2JQvhK8sCab
2H3Tnxv0cBDL0y+9OyuXjFzwEaEwIjOWv3PtigCUQcykLVnyTz3hJSxvC6TT8w/HfM5/VPeBsUjN
fWMu6nKj6PsU3hWZ6owtlyo8WbBNwPv7DSN4tsW9A0mmZB3CQ94Lr1L+Mb5JQgmtTWDTyg7QaBNm
VGsCZ8ez7kEPPbO+RDbzxcCcaAZ3Nq4+A6JoLsDkAAsG3yvzEF2pMRDY4MVZh9z1DOXteNlsFYAD
hF7NoLQzfog/Mgrer1xE5fdG8/FtDZ58YHYs6i8WQ9Cbbk1yTaqfNIP5Qp+RO8Av2HECilnJk1dN
LJExO5DVqtAbnM18TRXJYqP7JsngKn40K4RtqvhA18HhxcKDE8vOfMx6h/+qF1uu3PGV1yjcRAcR
N2BycIt965qpmzP2ZCjJDiPRiWx8itYJJPwiCPC0S78GYQAH4E6/jD1j1aW+4jN9Y8M8hIi3SJwb
WMqhZEJncRJaAGYfSWvnB/kDGT98fulEXIJc/HtPT56BDvDUzPEPJW1BfQ2GEOfB9Bdd2N4G/6Vy
ye9PnPnwPQmf8kLaA+JcnQEEIw63VfjHYlqk+uKA2QWOCPQfR953aLdLVo/QI2YDRBjb84ge/p6A
VJwEColzm5Eca326+QGwCcO7uvqc6Xzi8MNSxiMoN+B29YfM9aGBVtJXg/ISNOeNrYYtI/yLzYQZ
nIvNOjmr4jYjVhQOzq9+CvsHl1FMxVFWroKfd4RDON9OdjKh9YUf2zxT/yzhJ10l6GDYOUT0lwpZ
8DZZN0HeOpMGxL+dbAMlFoPK6D5NSJGopV6lwZ5shf8pBTb90moW+864tuxC2UcAP8dfnUqzd+oJ
e4lTCFgMN2K76tdgXX5zSIMs/KlecRT55p+Ah9BiI/WjKj9vvK1cSol5l/J/b+1DR5fRT8dBWsXv
tXTWxnz9hv7NDlAXzglk+baDScDbQ6pPQgrwP+TR2kbq/w0iV1m+sfRbjkCb5NCXfDXEjc6USHiD
vrcHcgO5vn2UF4q/excsIHInlLG0iX+dtEqLk/UpnQP2UNNCn06FdVSSP1n/nnhSxSPScTe4+cGq
JIELLsPS49EHkPIHT+eXiBrjMzjPh9VvvkIyAsMY8hEm4pIVP5oblR6bFIuSY2GTo/6sriljNJ0N
TvxM+I0Ja8vXerCZkK48MZHhBCLzwaNKIYxvZ3r8+iHwvMs787LoU+bwOkqwAWwxckmDJaveBQeF
1YhohzDfZ8mquDMOpctYooOIo6OwrCDGJMsb4U5DuMFs3LkWWaJv1yy+oUa1RKkFWMU3ZrhQvWAf
qFBQb2XvFOPLkO4yfbdR0FT95c9CPaWh06LSGEF5buonCwVSbpycXVXkEcxs7pDm4JzPj62wM5X5
c6/ao+Bj9l3qVwNh6qUQ/rARjuvwmcVgw0bFmSA9QgI/9Bd9zQxFf9KOqawXn317KaVzrTqTvs5n
yUAt3oOandqKoCd6RybZsZuoT4ZbxSpjGn6OQIdyEW8Zf1Iiq/ISPeMc/Apvx7CFdh8gsFbuTItA
kxamC3xZY1dzVSqHaVCpbcF1OSN7dTqbGKd16XYfDDK/xBV0GNmWV2gA1e8G3pbNk3od3sv0B/+1
BEYMRl1ro7oxtsKDx0s401RC9Z8F+tVavohEyWgr64Gw7avbVTt21Jpx5dduk3WAanze6eOYvUnj
DVZNx4SY/C32X4v8wetKjFbHlg7CHwNTr32opmtGNtup1maVuapbJ72EByavpoHm3jEwVHr5pwoR
ka3QOb9zBZYNwcLoKjn2JxSceFvIr8CoH3FLQM9yvwooAUfE/lpwxpkXissJ4zG92d8ZCeow2flH
r1YrUChl6BL4HK8NT/hDDECemsiUDtEjU6AFmlt638JgAUtdQdmKBzL1hvpWQ2j4oJpej6fxgzAb
1WW9yGidBKTK1m414WTomDrAl/le+bLKU4ExEsabw1e2ELbzAPsIJJOtOSbVD8OTIwcrgdGzofNC
G2y6RrEBQXxDcoPx1+wChlT5Lz9fwXrNZiPXugNOe75I/G7tiotFFlcI9snras/DjkaaPzaFtKZY
hacL/ctG3hs6G6kXeZ6tq7h1Cs/+FENcozV18jtzQwVZ74oP3+68+kDWgWHaGk1c57F+oV774wOU
OZBIoYUMQ0bIYuzXSuwyqgiAFSIjW3KKPEs3XlagGdd+8YRK2o68T8jzEAzv+nxp3ZC0698ILoQN
VstC/W0vRHnetNVjPLH11K7DkwyxyyzHB9TCj8YCks9ZQdXCWRA5KWaCbg1U0dqkyzfsEQaS/Y9u
W9alAkNyRHFCodttockx3AFaHkpEApI115UbjdC2MD4J3gxa7vc6Svqyp1/5CJgKdkjBeJLQrukI
HrsjfFQ5+1BnFB4cl+Sg8sBlexCd8vBbD3i5zjXaf5WSaD5S2BgZ8GS1o0qOHN9Dsaa4oHLuTnFs
4oqZNaSrqjvUCUs1yh5zvlDr+xQfLSpY6dsisgTKdr0k4Jv1WxTsJnAsjAwYrbTjYDMrY4zXqlf+
0CyLX6BES7aASx4kFvwS6dBrzzTcMGXDV9EnpzRY9u3Mz3qFyT8UPNKbJpAfECVfZTmaRk4gv24J
FK+SLkUDGr155syF+I22HfNgeEj8lbOy2/osNO8d/WbYI/gtixHQMUNHaYmT+abT/sHQbPda6fTW
DsQeTiv4UdiWFKiOZxl3dHqWhj2oXiK2UQEgrNEVRNbkES9xdEztNjA3A08yENQIoNsRO3HmbMvi
iiaqhSKALpY0RT73qj/hx2ykfxkbdTaoqD6wvFDzn4zeTs/AvLWNkm/rS3yu9RONhjabSuq9uBg/
Ffb+p1iwxdu0oC18gsqopoXEo1BbdtcfMDOwOeL1WMjHWYPPdCmww19tgKK6yaZ//O9M2QysDhPW
um+V9GEup5XfnnmdIOwxSWQgXv+Obojvl4KZPJl+1R/I7Sryz0B8lDVYZZ5SRpLjiyVYdy0RJP/E
EqZkhgCyO5VHrZ2R/j7aF+sfiqBxWus/4DW2IMHXWO3iXzKqYJUFDvnYJQweFTm/zTfQeRFZSF9p
TZr6N/wUFoKon4JD3Dy4LDg05YrsE3SoMILDS5gglgeTdw8IFjFevbSYWSqwvibkw0sbzhzXDdc8
XYDiVvU6FJ7USFjzi1lRQHWRPAPLVYZ7Pn4lhHYhFBAnR0bQj3mbUSbDIg7aHkSAmx6U4tClOPxX
SIy+mFnckZyoztuuvwQqagPcZz/Zb+FkaR/9zEpKrg3SgzNjA+qrjHLifabzrwCrnZrumLUvMz61
3+WTW6RS0ONqWwR/rXQTZ+P7pxJinKYmReLgWnaw8CgM2H1WvzL66b2mehjGg2756oA5LA7YEFDF
s86W3FZed3gE4jU/d7FSt9OT7YLV2bRtwUpbcY6su3/1/Fu0IyR2tQRHhr3DQZ0v7lIsFOeMadYt
O5XnB9Y11djI1QaK0u59CRDKgqDEzomcATVz+JPe0cnso8ad+M06W4Fj5C+6HQalQkbQmF1LTGMD
+ScyCSOCgy6WjaQK/gnwG63s3ZDsnnn3PjT27+9wFQYAFhYKdHQ7JZl0Odx6O+qfWn6iW/9EA2U2
Gzj0whltQW89lZGoy0v74GrTFQ/3b7wJPJJA/Kv/xlkwgDMlZYy5GVYJhU3avQTsHtH+C+6p3ZiV
pzU7Y4/CTtC2PVoRmvWakaKLr8sY14nvvJMtYmJuJLDe8iGZLiO7r/UMWBcc854Zr0xzC8tptasy
eOhpmhoO/2s+Y9NH5gy6J3Dfr8z7nPBu+B5qRY3AptjJR883Nmj4pb0w8pvYeHGaNTuOFsU42CtG
KGB5tla2KYLvod/EePCEs3TPl4/W9Z/UGlFy+e+TRl01GIwiXcLWzAPZGoD8YmqXPXtwp1Nssqr3
aJXnnQc4o2CFJLMFgJ2sR9+OLNfc8kqxJDvDjGk8bAAclFlnk9oIMBD6+ln4JHWVDp4HGoD5fiyB
gV16pD4/5g/MABKndHVtrkswpQpMSseHesT+cJuytYkoCpoF42K5PqaqU5ZuXV0T5SBD6MN1SX3a
MhA0yCxeiiIgQOeNadpw2nTL2NAqHPLH4hG2FimhKxwxp/V9WzK1x7rHwxfeGXXMhp1fBb+nhBqa
2jVnnwY8Wt2r7a/5/p7YjCXbruG/WW6aExK9RlnFGzYN5voN93VBY4wtU/EC44aSRyOBVDnlEuML
pwPFBtoywolF7jEBDCiO/4upHlnhstMel+1FSNecoGCg8tlLUQzPUGRctOhtcXZBNmhW3jYQuHd6
6hm/d+hZFpywBidf9K/I15p6iLsbsbsxyCNgV+M2YwoGSsKVYMqoq1p+4unCM8OPOOfvHdlP/Aec
534nrT0iGHl2dfqIA3Atf8DQaYylyG1K7eZoxVk7EkqEoCpYfzbFVf8fSee13Ki2RdEvogqReRVR
QjlYsl8oy26DCCIj4Ovv4NzHE7odBHuvMOeYzGeh9wCcIaJXLHyIrLWleR0KII0IxmXB94FzYmL0
72L/oolibmK+B1p6cp0OmPuB7rB4/ph+KCAJ2VPVE6F6KuHMDNTB9nyku57vmTwCTiFepd7cA08w
+PRT/NL8geaP1rxi05n/yqmbIOumdX1jNS9vrEs7yDY3cn56JGdzhNNMkKUI5ibS9M95+7flAuxm
CCzGrPeRP2ElOOvSoMDoB1Pj+iK4QvigZDJknhiKIKlcT5SdvHueLSkeaY9PW2wt5aF/vhgd7XsC
mscfHFfC85e3AOVZ6WrChQWkyMAxffIxrHsPQPP0nf+CZ1QZqkv5JgHXxiTSAybF9QjJWnG15eP1
WMx9ICxigC9LNlivj9n4lj0mZldEhmQPDLXIyhBzSYrP8n1bwE1fRayH1Pljli8MKZ+4sULTGWgr
2GtLzrAjEt0sd/UuvUc2khVo/q9VqlzGP9BEEHeoUfUlW3hUrJFNfMhsIwR8UmJalfly0tVwUcnK
DpeY4k/lJrIIX3PZ0gn285F5DUBDwefQvMe7OMQKyPdmicDn/oXEVkPtbrEYpQ67AkqW+O0XYaDW
e7a/pnLQrvr7PFS2oJzqgmNjj5hRkY+LO6sjIKqGiF7RjT4k2DU77a//7bYJupl+x4y5a106ddw8
gW4xhMkxhofmusXa43NpMCSom2AK7ZAKTUtBwB6R3TCyztEKmQPPBfO0mrVOckqYI4sd6utdhJyf
S46YjC60c4Csz1vPAL6OYKWlfzJzA6diDySAuyJS7EW4EyrB8ZByussKLzmDPX6BSMVkrmME7fgN
H6Jwx0hXj3c9cRJE4E/FB3AJd2gRSDBRlANxMSkHWv9PF360OmDhLx/efPgAlql+C/R/Bx0LIaY1
koZf34QY6h1BlgQqFfM/xEfALtgRUS1Lb/RL5Xcdr00GDBSWlPjGsR0uwqcYf7bU6dq6ZakBE0Rg
KzKvFrN7i982loISw3I6fMTOy9Oncv8aLi9zg9+VrzAvXabiFIafIZUuBavSH4CGlvGaZLn6OuGm
1lhX4UplVw/PKUNEou4aCAIRZdVAn9eCsLElaIrvEFYlqLCWWlJCQFKIm55FU6hvC53au702WHRC
bDCAXF9EeCdQ0NuPPvNk6EvtpXzqqxFWPgtYZaPEj3r8Nl7od4zgbfrZ6/bi1YmIMbgLsPjGwGzc
DvGUqJ0Ww7fEZa8Yj+J5mgRHnXwWXQ0Tex7YgjoHnf2r+JOGswClCI0wSzcIdPCgDOYwtT/gPEq/
Gt1ftw4PmVo470+REht7D5FcEH9eeNaYhaTkDF4Zn9BasPBHK5dvafNU4f4aTowceEYYIxnPH+Mz
NRyUA+j1pnifZag5kF/JK/O04OU3rSdtsPM+JGGwIAkdk8fthBUPgOOZj4nap3G1M5hsFOEXUJdH
RIYkiIWfGnrijtVzQB0shFb/KKzwwlIi9RAqkS1kkMdK+45nAXcmB/43NCiK64amQrpItR1dBge7
duv1bz6u5Rtp4HLgkbcpelmFslBWbJIPBnk1oMV48C9pcHVfdFE+It4Kt8n3S1pX0kbPiREVB27t
Y6oTCrj419aPyNxLMqaXi8CvsyGk6X1MJIdpGkUrmj0rOYkYbigpU9dMlzDpUaXz3TGS1Z4cvba0
ks4bTXH4FAX6f5CTExl2W+jAaMy0MCAJhg6DJ4xCjh+Qnw+PbUTIzPj4JRqY59Pc8N3xGGwxFJkM
8nLSEklfB+OrOSLmP0LTf3sS3VfK21W/kdCiLsEBt37+GuIOsAnyc0n2IUlCj3byPyYVERkUtd+q
TFXWkJ34Secwn//AVoEU1EDYfgXIS6ClRRejy7HwZ30I59WW6UjqK0eJ2QrL6X/K6FISxTs1t1Xg
ait9rTUefw7rB5kTPk0/klq44k4eoN9B2mDBZq4BIK7gOrxcCbYB1pnfzOOMCbLMz4zgSc11M4m7
JLyBYJr70FNiW2+qEjwhBjTnAvOvyxxA/6wUiOhMLYb8kxYXahiMGXs6jzRTyy7fTle68D9MQAc2
9fweDaxzEL2bL/HtFppnojLLzeN4w/Ns+VHjQfrYCorzZkRYp/BVrfyjgbnD6AiYMoqneC3oc25y
gfAHeQBGBJUBF4mKeW/h6aA40h7qDOYwWU2YLnEsPVNzYx0xrolsi4UH2dprVrtCx95+rqwZJdB1
V3ONY+WUqeU1A5eurOKrghGG2BUcLUxeRspST1dcjA/4GGnPNgYpU0xkLJGshk25G6hqT01Ex0eT
G2+40BmCzH15uhYtA5rV21Zp7XgV8p3BRuMKW4bioQTNqAEF/iENrSRmqZPXFEAsB2NGQ+jgiUnJ
kRMMq0Z2zeLzSa5Z1LnVAxK0uRJP+h0pPMoqO8J77MsXnbGgdewogHbigytAKxEfEaRHQnWPO/7C
DCqL/ozY1eIbom5tnkAZfIcUbjm9zJoVawxvZ2FPFGF+0jr8xxQSqeBI3QbdQH1UBEKEb0W0XDyU
KyqvDGFN74aEF7WUzc5L8vvOjZO9lH68J6+lI87txQ+miulu1D9Tsa+GvUzE0nIgIVKynjtguZRb
oI6huK3EDzbvZAF/2/gcIsg0DzwWMP1rWiUfgKNCKBP1xkDPyT1fI9h4uROy/jdbDCwMh/yPhTAt
JS/meBJLRmBm8ym2VyTORNagpRmsklRjrAPLSiXow1nUe1od/gq52BB5WGoHsuzw9thV4jMARBBJ
Jcx7yxQOoQSWEq5YLl/zBMdlX2Ma8l4Etnq83+GJMdTg+gbLKFIzFSe8MptIIe38Zi/SD2zh0gS4
Y8nZBPcuL99kSApPxpeowRABUxhzOVcBfLH3+r2uh3MdgWmfrT+Q6T+eiBig/pP+YKM417K1AlSR
0YIbfXfFjVA4BLAJ0rvht6HWkb6ZVyIWgUti9B8LejH9mP2bU+iOUhMAI+RzhsCQ8hZoTcBPJTw/
Rukaq3bJ/UvtShKv/j7SbQpAWZGHoRzwOdpkRhKcmlG3rvq1plxHdDLw4N/d2Wjskfwfn2TGcrtg
OekYzYFf2hjwGjQ3MAoSNlTWzTgX8y3TqadiIfZFMxvEWzScG9yj7CORH8K90QlFdvQPw/elh3bC
sDPTDfjSbUYOzfJ1LLeVa/7TJhfNRfytLSH9r7LFCh7h7B2knHGR0W646mWr/FCPMsgwG+nOuEEC
BhKAfBZaKavewt3cMvNhjoIGDU0GaA+TJEZUrsgFbJrQKLJr5j9y/0gVAvZ4kfDUQvJao75kfgpL
kn/kqKkCUfVCqwuaQKB9Q7isuJiSqbHoC0t3+tdVoJSIbl8yz2xbO70hFSRIfcKxeRKgi9qv6jvX
VpP4JXUeXyjXPP7+hO4HQRnihmJPMYr7yLgy1LNR8jyJ0kKsYlXO+xix71iS9G5s5GsJMXUT6aee
UiCcR0c5mxRGEtg7lWTT9AFIAMbRMJlDcQ4SrCSf2i8LfQhFwuW1hS7DsgHz7BpYsEFisV9h1vga
izU7EvVcl0cEvdWNBphav8WbLyxf2/Jr2uY/JafuYsuoSySJ8m9x5RkCLnT+o29AK06VOU0+oALm
6CzdK9XLb9oW7s6T7D0U4ZCpOKxJWZyO/ELLxCGT7M2hn9+FVdUGzG8wP2oglms2j9D6HPMzQxfi
mTS8TDgYlFI+qwKPPOp7m7XJC1V1K1E/+e2uNAJQQDYfe8V0NKHDQi2xmPSlmuPGOjA+jMnJdMxw
U5JEwxnd5JaywZktXOB74pdJUnyys76JRggtzTyyQlE5mRY0ANMSmXI+AePMWuGaUgDyOX19TZZL
3LFcIpdZ5gEBxirYeXuJWM+TgANaZc+0MMdUpiJhkz2VDXgp3cP8yj+/o56BWA3bAxBKr+1mLdw5
B37xXKtYDf9gRxhcF1wqVAUj2asU8sLaETwIQrOvCpsrvCTOkq3Z2TRcBRKE8vsFm4SYKCfeSreE
UdFefTORuRcyvw11Hmoh4eG60A6iZKWyrVXHLGZZbKGvK+YBWiD5xWcO9a7ZyvlZH/hTB549jsN3
BYkfhTaXJj8spx6s5yI7vsimpRbQPy1GGMOn6KvlNdniShlLm2OaKt5kXvLeSUFGn1ddJ32zeH9O
ChKtD4IgOJGZjjzTi7Qr79qa5GBtcCibJHkLLdP4Mhmttt6ofcYYA2nUuSkD7KG1x9ad2LnhjrPv
OW2rcZ8Y+xZ3vkaIMWueblyxYkdbDW2TQdNBzh6dvBLB20iP/+7+oVuhDcMBuIWjAAyn11D60Pmw
OyQTuoo3o0wUrwgtChH+IC/XNF+s9iDbWEzd/iOfLHe7UgMfwXIGYz3FUuSy+CnzvUyA6BYn5N9E
pMAaIYkq84ktoEjgpQCGjCD7yjFq3BZczyzoSEzB20Cc8DXaydmmRCuGylKnSNny1JfV15sB+6zr
UAld+SITD/PZYB/gFRTMQinGfSyJKbmi5PHkK8NBNxkJWN4YsDiUMJSvcncZ0WsgQWDGwS1JQURs
crevqyuXbZozFOLsANROe5/Svs9qk3pwhSHCoY/g6muQQd1pa37u7sFvhZhljeEJCuSIMM+1CJoH
PQoOBbYIKJoZv5cuX8w8DLMLNjSDmluUp5/lT/zFMfZMXIYX5iFkSh/xZ5AqrWqArDhxGHBYM91w
qX9AjhxZPdlxoB453rLqwIfml2yjS3eBHAHrNDFHDNEYzqMsChZioGgXavnhXg7QHTy66AyH+l1r
DxyAz/dVpnt1wXJV48b8peuuVOKd+C0iiTu/gC0FHPvtF1vElfCLQYMunbEv9MZ8/KKD0ZicNmty
fhBxKKI3MYVLKduZUfTKSRxXRRG0G0QzOuPogm+xuCwWdlTuSBpd5F8GhkUbD4qeQJykExnd5mlR
McbPay7cBGyg8wIGb6L2ECh7hhtfIsUm952pTkQjYxGS3OU/crkXkSB+U9MxssS6wF21CEKwCCZ1
d8vM5/yOzxNw0UT3hO6sSFQegYK0kwIHaTjbETx8h/yf8V42aPsadkIgU9SBqTl3tIPVCVm1PJ1U
kA+ZZ7zIGDy9wtqvyoY562/I4yTC0NC3rxerG4bXzNMSVlN8DEsEDLHmRaKHDEgAikn4zz8RCOHH
87t+IcvDCZ2sZNgE4+6pM2+i0jBsnTsMTGP0VSeYP5c0w+bLL+lOsIfpVtSumazvQGLOmj4ySsaV
6g1/cUdK3zJZfsKKWWIBz2NHHHc0rcNfsdF+yhh3zMcwBhEpDVk9O1P4PtQa6L+l3l+R11bbSeBg
Q2sb8m4vFSZjcrJRFtBejknsvVpH5ZBbINclL0h9XqlGexQegvRP1x9m/P1C7+RPFyaiU/TFFHNg
8Nrt3qk3mccuDTCkYRabai9HKIdeWKa+453gMtTBIszSpvNojFbEv7vW5ufIBCjx2z819xpMsVeg
AeBpMgZcC7tVyCbzzNZNk53O1FjTHY1QZkq2jliT949XvK7k3KG8kSJEl5g520AwjkMQMsOD3iz0
gIWWSD1K6crQC1QDe3Ej/85eKwUFQ6ht2vQFkTtgG2T0CN1oA9AhpM4wq/NpNRBQL8UzOW4smDAz
6kx6Qh9B/8R2cl77KzOAoh43YvGtjJ604qstKPYWbDCZSK7YO1+nHcrBJljFuKPc9rfskcGuuyG0
xfIXl12KluXc/FHhK5QYH88i6Of6H/EHuBtpX3LGpUu6JXSABP2lkQ8joNg+OS9ePj+w8fTIGtSQ
hDga73luidq6F+8ReIEXhiInVoORKrWVvwnIrEElAsiUryG7Ztk4vQS7Gj2uYXrmbSw5IK8lkgDK
ixZ+aaxeQ/FjhPX7Nr61wZ1yBjk/LWSM/GJWP4vuOhre08QTC06suZMzrup4zRmJzhhPJg0jsY+s
6p6rtv2nmR9N6jGfHJ3uT/wymmX5Pk773n7ot0XQRMM+oaK5adglwW5mxzxaN7TnsvjdJLvM1YpN
diY3CJEzlpRutxg+im4/a3QS1n7KJ58bz4kYrYtr7C4UPoZNcxS4TKIDXhtaPWriy/jRosYtyYDq
uI9Y6REhZvDHeC/62xhfhWEOWXmu2HU/GWYKMID2+rykTpCCxoQ5fDeEEtMovTVXFh+96jFcFcjR
UldoGyOo9+2urQgt3WWo69T4UxmONWG+hcVZNdwq3WRBhgPPz9RVroAm83JPitZP7aZEf1p6MD5R
pteOfEO1xMwKsijeYMRb10KmTOX816CF7Uc6CXmuePN1nF3lOMh6vGnZBR1UxfqE7wUwyOurrvfl
HHsMd3PfxnSvSJPT1hVBffabglud6IBwHaZ2+u+f7C/Ku9EgK15iUBwwQJduwpy88WX84zp7kK6/
lijjaCYEfWXmn62xl4uv9IH0RDfQ1lt6fKiHnThaDbF6O4lknXrf6r/kCTN6r6of+B/c1gmpkMEM
kc6Dt3Kvyh+ChArYEP1PM5CZzXAkU0HIH6Idwvl/TXiaknWCQro1SUAN4KsQlVg/aigzyjmpvTQl
jZRL1BajP87e9Nh4ZCbopq/SPcrrJ9U0wh7KO6QvbMlt/Yqanyez5EOtmeVHs0nUM6rDKJLJtV4g
bWwekPK5RpfltEuJTwPG8MOQJi92VcyKXfTq5DpK3iBuyJ7UmFc8DzEUR8mN072qAv9irbk1VkDe
qiUiklw5GMXXUG+Qfv0h3UwY7GTancneU1j9DOsnlgMSskIybCyoHUhYik2LPjfZETCpc6PFqwzj
Xb1u8VKqO6ybGTmcCGiSapu0/mu4Jc0WokOMO0Rd8m9KbbBLosJqh5Z6+sUsS/iUwvnLVIYe9FaT
+bY46ulsY7BLMg4gOnPJp2LL3JuBeg47Vd2/PArg3mEXh74E70xElXuQWJNy8NKiqYC+kXPYBPcK
6Sy2Qs1QeEhH327FIOA/qmUEvAaDOMyNl/WuGaVZJvti2GdpZy5ZhnBIPC+MXeotBWRM/6uIeDLd
znDb7kKFGy2Ii65sA3rW07Dq+7PZKM2/sP+RcZMx1STqDOuUkDO5JbiaLJXEy9LAwM33ZMeS/LIi
YZOxbeg1ZyENHsN1CBx81Z1jhMQQIAW/Y7nV5Nv5jw1MCB4ZP6nEddYsdk23rqMjE34cGMAzwnCN
g7BVXEbKrxKMx3wVw7fpSQzoLH1ajdOOPEAmKnfSd4QiMAhmmPbyH1GB74vSXIjGQ81MDcUE7Irm
Qyc+lHYRiGUpBW9jrTI4ZW0I2Y75QemzO8rP9EaMH+TUyVIsSZBe+q8F7v9hAXaWC5SQWOslEnng
6ag+8VkalxCnNb06AmPWSPExKlcU3tIJM2uXzpBDC2u2uu2Lk97tKzZaE/Sujs8xzbfsQrBoK93f
QrmRD5CeK/OoACsu/xFOkWFdjNTt0P//70PsMDSfJMCQ7DK8gNKfzMVvxPQtx1iqJUcj9/unlxCe
tPqKhI1afLHyGxjCEM5EcV6RA0IySJxyZiIgmnX2gSCsJlSClNbUB5gKi/aAREpn5pPxMPz2hhNy
zqvCB7DfUj13/aHIXs6LXCDpVABQ+lwUj5RBWVXe2VbTvxpfEpCFCl4LVBi23DzNUrwfWIKFAcXf
ZFPwonNVVzLxW/EK/oU4IDsjAhINUatVOPiDirrlRkK5Hvq4z0wVnPR38hV/xaPHLJX/s5Aha1Bm
x3h984qVP/IKnrocrSnfetEd3v1Pqxze7W5ClQFbbICIBMEXstCK1vvNLKoAwYwUDSzi9NcDWkzj
ryeUsCUNbNCLxGGc0sFtwTRFMVsMsg2lkwaJutV3qfEvVpf0ZHq2Ym5QyujTPE1+TOiPOqYsKlsO
Ddkbfo0+WvFb4EOXwIq+Kwfs1Hakb64lLnBqiKH9LRa9k0JHVICqHxparBY2w28jfMvfzWs7M0sN
/Q9zfj037te3/6fbqeLmdEIAWog13JmizaGuf+rR9TXz2tYt0/vhS+BVW1TqUhf/8IvYEjqTjSqs
5of/Tciyi5sx1bYyWRWYCnC9vB9ZtOL/O4rcbtBkfSW2+GA6RzBd9nkpMv/6+Kq2nF56uw2nVcHa
XYd146TqOXsT42VuauYnMEtHjxku6ols8+q8NzNaYyXK6zK/Mo0eIM6DMDukul2rPwBdCDLKb8Sk
DvaAcCNmyeiCwMCVnlMcJ3A3uuSWPE8pnDzzTLH8XHjUxml3bRbrbNxpGILCL13F80dD5BB8mts5
TIP6mL/+qvA22/TmaAPB8Dl5h8BMNzUIOzqPgpgL4RxD/hBVIiB0P4y3w6ZgaDMGscoQwYk/nzs5
XNfNgkrdS8QDifKMTyXE2YAfM1vPv/vXFf/A9ER6dezLYw1sWt6JOeM7sLrMyd4Wkat04NmmeG9E
kUAH5WQUh5wAGfnEMJodeSXvozxdz6YG9m5pC5agUMhIJCaLcSCgAJuNaELtF1u5uu1IJHIoF3rt
VLy8QcMPYVVU6Rx+kYNjfo/KomaVBImDMHRUhMQxoPfoelfbVUaK6oWnDzsG6sAOmTzug03cb0Pt
ooHzYUzZH/XnBy7jp/3X1IRvomlRyAnktAWhSgu/Y0bXqSvOffSwMPQKlEwIPmyd0TN9XXJvWhS7
Vucz1wavSNAJxVd8maR/svjRoW9mrYWnf0UsYlr+aOD1IoYOvfviKxVw62YEWd/Z+DRe6ELQ5TDc
2PpoDKEEhrBvToCz+Xh5kbIA4NZh+pW+iteHEETYVVq0sV1ApIIuItJZMojIZwgvue6TTQfJXoaf
KfGSbttSk3U74RCX7pnRhnTjRtLgk5yhpOghDZClLu3FWRDtD44Yo8LTbkPLFpF7iuU9lSyNJDys
8+TGlr/m+zwy/zRpBUD9rBhtF+p6wk3eWhPJbO1uoTuMVZB7JMBYFCwWL8gIyjb+102bigB4TM6E
aIU2nB4Jk9iGmZexmzSrkh0uXHASqOXtHPjucIKrjC2I4f6k79ToDIw37T+mJ2o/jCwuw5HnDzrj
8SxCHRQ9UDvEVQnNerGgy78LPr/OmHt2wsETOpBZ5Dcqon1CBkPygWglBf2CNRZpMmIiFAMsu6L9
ywrx6iGXzZi7C+hqkbvDyWQVdhwQ4lBJ5uFunLbGNWODL+2N0yiesnH78nBPQbhawflkr6n4zJM0
2kpYRyiMW7zBiJOoV1lqSj+Q6+D30iVAyeb3gzEi8niJB92HcgWsnKYO7nbvYm0U1mS7eMOxpfq2
6g/ca4f3L7/oLqiQKYCgUH8EdcNZiOWl623RSnedMxnzzI3MUzbJR+lr2ENJjOcMJ5BZQXZFcZtz
O6S2QvsGLccgU834D6e+6b/x1/Npwzk5Ez56wAwc3THMKWcWdg1qDLyOW/aBbXZmqr+OnwErkhBw
D7gBcY7lYtBGNwbpgZaTaIbthI4bmOAPid3aLkMRhUfkYkiX0NOOg4rO/95TIT4/BrBbg9erdluT
IogcpydjnjsUPTeVacXInKRwl4qa17NwMQKVqVfqjgwLnKh6ZBPAmuXWIu0Lqs1qOvNemNE11jYc
JrAr6RNz+uzPmi2VfJZQZr/ASPqpyzZ1am1N9gaXEB7ibGN3wKC9Zmlnht9PaCawHF2in+c3IiHw
yxuUf0p4I12rcGuB7+6I4AopUOWgCqkQaIjHTCIP3cE2z7AzV1eL5++Tx4sltfIf0tqI0S0Bs0A9
8npxl+NjVknl+SLS70uwTZ9EP9a8wjTzRBi4otCOnz55um9gIKWrPNorbxnT1Vidx5sDuQA79pEj
5O28DZJrbW+5KvH0WzkSs1njXIvW0DKhsPRonWTB658OXgcG8RVuYeRyMg4CkzWW/c2S9YRsPb/h
0RvmDgEZOZnlgK/QqwL/fQOcc1+sCSQGPAOYD8Y5RAeEHVYQH6QXvn7iRfge8XrYphGgS2Yblflt
5RK63T3q1OMdZjSo2+zhieLh7EHtT9otSc+/szMCjdwz23AfwDEVtxr7u/Vfz9KjWNLvZffQesmu
4ct68FrzVao6oGCitjorvMVWaU+H556HLd9P/U3ZYjhYYLPAtGJUzvDdkEw3Lf+I2CVqcabbv8+A
JFf8jlkuFKXD1L3zFwfpCNZMGZ03MR2Mm4cYDLeX7pllLLlH/mNEoqBiBCzeSIVk/ElDgapZJ5qX
Cs8uMLz8yx9KgO1kmV9G11wf1O+Z8E8kImPk0oZSmCJ9d6QGUpT1nD8hr0ARnn3mzEJ3vAQgC4AJ
JsvNsP1NHJBEjNSJiyP7ASIiA9i3G+V7dgGgriJnLD4o2Vi4CjYUSRENGXpWAjZIFeWTs2cbP33Z
BacDTJwLz1oaHiREYiyUGDHM6nSHXSpgSp5HmgA2u7CBKw0BhMUZoQ2/nbqG3sZM3m/ygAZAX+WP
eZnLWJDFvS18IpsiTy/zYmWN/lmv3WbVGNsIJadOruW6Zj8HFwcN+BtKEtkbzIt3Ys9J7hrYgvRD
elgYtuDFg61+DwjUOJnY4ccuee68WYJLtLGU7NkJau9/WEAEbcdBrYNJPM6aTtrDivu7TRlyXbJ/
PTgsw6XH5Ns1GVRnT7zCAXwgQtnj3JfLQ8Y49BtKR8OofTk7OqgOUXIs9uv5kF4VOlRiODXLrFll
l7e5Q9YN9edl+jE9fHlIfofW16fdU163ym8WBQZHVb2fSTLLheGyidPdRaB9cO5DSCNikQoEk97b
nW7xjAnsN93fM/deK/3ekSrHPNbw+wRWjI3MrtWJd7bbad354b+YoZ9isYKZaidjxIdMUXMUKzrF
HbcPv8A/ExMQUuZqG7IQal1JXCnf6MD2gnAtqUxLjiisagT44ez2NM9GiI8JKbtgvhoQKDU7Bk+I
Nrz4ZwFwlFZrGfeeyI4N3GPqP0HAmcgvdiB+zej7JeN6JdRnqaF++WN6UiKHp4DjbGCXynaZKqN9
7oT8ZS8oFxVW6AHLahB/+ifHC+sJnsRwC3h7xgIRbM71dye8FmM1+1c+ZGhcIzhdF6JU8132rGdl
YpxiOx3s/LsSNmF7yhqHgEmIvgphzC9e2dUCedRpesLyYZS+qzByK2cxCaqrOW7SarMYt4sTg3OW
a3c2OQke/f6jZINTcCY1MJo9cDuLZIvbTzY+OyhnKMD22f3JrGzZoMMAtsd2hYQkSvSvPuhvJU5t
ovBIcxNZNVvj4DEOvQg69C5bnXhqLK7Id7gtqfkcE/RDLgCAJZemoTsp8Ro1BGudJajCQF+ARUoo
JGTU/fjfX1hDJ9kvA/oLE9frETX0Iv0EfzXUHjNVqG3bzmU136JOFj7yig/3Jtd850v1Icrn5l9y
RgOXXwsU16Wfmk6vsfhkELx+XSJpzZPKZ1iVrvEmbfVacnDJvkmhMa2puoiU8KVhpYcX/IhTejcS
p63WqXGYFAhfLFVqjzFer26iym3eW2DOWApwwD+pv4d109p4uUVcN4yETr2wf38QhSwh41sw16ND
K9J1jPcxbN25EeCyJ8dPIaKLHnODe1xwUy5evAlIuPrfBXXEwpELVj4/KTC+7G6QspHofoRMgWA9
bvKIsGjaJNVYGdu48wCdCzVND8KOiJxiTzqaoSupx4Y6lYp4h4cKFihxvMjvlvUjSbdifGDAoqE9
O5igXE96GCALzASSb+suPywaj6HV0hjX1bBCqkMXYpChUUdf0PwOSnZT2U4McAsvjNAYkyeQ8eSb
IZ+R+oXFxvjk7Ygp1+C3yAtPx7XfIrkKf6KIfR1P95s3kQ1GhR6BluF7gd5/LTCFev+0f5XmkztZ
Iob86JhvYUw91cD5qws9Fjq12bk4WOo/jvfBCvdYXd/XRX/FgBQj+IoJBG/AkDHpGwnXXQ6GqxON
9+grhxhc7dBR6hmLoG+DQjlPxUqlzPTzf+lCcNqht6m7E3ssvwael6fDmF000YVgNrZH9D7ZhqmT
ohNwhdzozZpiKv4N2FTSDceTGiI42IsI2UEIkRGcfavhfRzuCnRt2LCwrtizH1azFecqKQfx+QHa
DxfByBiSQBsaDG0zAWLM2OfW3Z/QfwzIoMRHAe6VgHF+9pfV5bRUjDb0U93uFLCnOD95QNSdMd4j
EzUQZUxFiHobqPjr5rog+tO7A1siBe8j6FLtrxDOenXpUWm4ZX6X+V7wLEJBcPJ/IWvYl698znqx
AW0by7sQDlW1BfIg6Ec+VyQA4uJuMvrXCI9B3KSsmuoalt/kn4npodOshDebX9cdTlx0HOHrtUEH
l1y9vc4rnnOGd1v+UJnuF5JTzAVFtAaMMbJXa+qdei8WA4Iujcml8jtyri68dHEsyo85ZdKvvhkb
Y3BSTNFVubsWjDMYyJKKRtD3SLCfuCU9sfip0pvGRmn8i06TO/JXDF+lsQIcF8FtjkecjHhKxoDN
EBw/CLm8nNMdRjpU+5SEBFFw0upXDVNE8E5KE1FrP1CEs/QaImQz2apkWFDAa8vY4gGhFB8DPc60
2FCK9wN/G7KGHeUTJgCGMCHgjZiaETo8Ww3kSlyyBNrRdrW78KRMpzyqSM36FJD0ztDc4ReZNJNF
M32k74+nsh9YsgFCwEfC/zJyVooEGGxE2haVgwwNKUhtuMQVNXZBp5qxcYt5TGSJikxiwdHuUTty
kjA3oRFcXAeklknwAhkffSYkFJI8pOHF/FSk74rONwFDv57Wop2uWqYQxCzZ7YlGgTKE7NXUhQz/
TqB8oXdZoyNFPbHsvGE1WuKx4dACwAuYvvcRW4yO5NXjgUqDB4UqP/8e39jeQpr7iQLXVfjN9BHL
Nf7eJ9Uzy/hdQdrDqya4dlZ13kSh4py9MwEQKqLHD5o2x5XZ9eKscFm8APtiYArLcyuD/cXqRrrb
8JPwWaKyioAIAivxCvHUCn9vpLUFrD4EDKf3o3yqpKdY1SxX2KpEJHFLszdk7XTHv1EyNXidZno/
7vILn3CFkjWL/ulvmCDJTnOynlzSJWjLUQTapdnK8yJRkIx7+pvBkc8xhyxDCi3QJWscH1SnqPCe
/T/J/FywzgTRVG/CfzPXzVdOWn4wf+OktDW0jNQJQ6Kj4VjNcV7hRWu4wXCrLio2QxjukXBV1Hkt
yhyaTR15bqK7pLAjX4a2uuki29gzEsC1XrjMkNi1ZC04RytBc0+1yLAOxzHQRjYuU/pjJkwl3yvG
boEQH+zSRGfh5AgUKHxEYsKeqJzqOTLcehK5oFjGPT1EuRXvJqAj4qrl8w4D9lHiCWPBpOwoZm+M
xPQQ+ZvP9wfZC9K+H+5ZsnYrgY692bNVQR3faSyibUInf7iEIK7jqo9j69Y69UeCv+Nk1nTzFq/D
WyX3y5KjLVZHLOlcu/0pRRCDD84d8cQj9MytvD4+D3RMzOq1KXOaX2a6JNPjGjwp1ByslMxzDhbQ
VzCZ6XQFnnzRHNQZhu6Oo1+AAeCnLBEX7NF3seMoSr8+qhYm0ZAlCkCcOPvtFo5p8H7P0BwQZNUQ
VEy2EBEUHDHYZFDpnQcWs45xR+3EPc0AEW0yD8ZUbNEME89A/IHP9/OeVzTokkG3DV9AvrGah//o
8ExqscyiEFCMTwymxY0oUhYwnc02yQ9lzixOjTqaAyqX4CPBTj0lW9T87k7dbKeHhLTHyjLBqdCF
7TtiCMCreCioPPQrZcTgqWiWDstTEpfXL776HsNao5zAOGXyavGFAz/nIIsfXGzvhBQ0O3uwY18Y
N9Yv/+PovJpbxbo0/IuoQoh4K5BAKCfLOjeUbdnknPn1/dA1UzNTPV+fI8uw91pvHKtLjsQB2Q7R
/xmaLyt71nP+UHzkoKnyU3vltp3uVY1d1PZ3kuntm+FHCo/krh9JUISJQmn3HBYfwZ25aBYIfwZb
ImHV4klsiZf9GjyY+kpSYUt2EXa20pYxMfRb/eWHFHjmWEW+6vZQALYYGJMabs6VolEIn0Jfk0Jm
kX+kiHvN2HStmdek2JuY1XJvgxyb+GOgJooLoGizPQuisKEp+Nj/q5HEcEzIB2htQf0n8rejAMdc
Eh9wmCIiNQYLD3hAKLs9fCj6Z8tKORYH3reu+9Yaes/xp1GNzEMZO3gHsC90/YO/pb0axs2gtKM5
SIS2dKRu8idGhM2V6KPjv5zI8kTZYSdQ8XfK2lbsMfqtBXQlP1oy98Uw6OHH6Ik8XvB6rAT1MLRY
OO9LfIf16gc7Azl9wE1a6jB7z42o4V7XCHExdvjSlPWSQg/MeMwdI6N2qOEOfsYyAt2NgOf0rz7z
7I8W5+66gE4y6d4YEYcJeyJaJLf7aFIXdRUPLAhHT9oOa/sq/FYD9ICrWeyP9YS0ap5pZBDsoosb
y1rA+5J651FmMj5hZKomW4u39RkMCrOLaJM6EB2B4wBDOTAUkCvBmUs5xivPPeg2rP2ZfRlQhPjF
GZ/GQEu4CboNAO+x4DHkP6MSWVrBRP5eKDjsu49Ru6ACUeGusLAHZHpc6A0jadCcQzAZ/mS6ApBX
G2eS7VmPl8GPkgPQz8hs8uBjjWhWGA8sTPLs+uG6X54MxvICCyLA1IeM3nrpouj1zP5Zd0fk3F77
ToKIyPEDWZGoi/udH726gBTJXVzZYnzqOryIJzyEExJBnYTT/s/oVw4Uj0nJZk87MUNPdmiT14w0
g7dzmgdgLiiT1vlrGA4hLe2o7PqPjFBqrJYe0x7tAKQJadvQuANd78j8AUji3bnNmUPtZiEdOeR5
tFvSUkDkidFas7COKFxru2w/FFQPyHhTqxTmpGpgkGCLRJZBYgaZWrOBtsrOnuQG9yXNChsycSLf
naSj9lJeZB43R+nIWUqmykUb3PyZ73iJqB+FCEd6LZNUsDAjd/lB24XkZCYEZ65C9gcnFGEmulZY
ubl3vT9YixeGEZgL480sEx0IeIqPS9+ll6Kub6L0wBpCcTIJl5ANaOtr7VYq/0Rpa0RrgRQYEFq4
IigKFaXN9xB9l09QPGhMAh0GmyrZ4reieOcxYTL+0uByV8rLgx3oHdTsA6XDYIbRHYjkCR2JRWcl
Eb5hoQjsq1M2ZzsMaDG++WLLZ0wwCyYOVHybAHdNFO3gSwYM/0xF1OEkB1JEA/dGb2dkLl9Q651W
wBwDhtOJyLq7oKSb5ZMflacdOnYeSzBV9PlWlr6D+aNYBfCIacgLUCiQXr7HmcGArGE7AzJoN8kv
FhFemXoHSYZcSK2duc6K12h0md+UF9g7XTiAaR5ZKDZ0pQLwSkCp2P0BchPOWYKp3giyrQ43hCzJ
LZjwhuID2Eg/UkNd9BmZnBib4E6soBIIiE/mP4qs2X9CRAJIr1FslkTOo4CYyQdgMM8jVtZeRDYI
oSHuKHMGXx4VSuA25NJKDnA87Jo/Oi0ZHpIt/onXgHoV7scjfBtmXWiuvWfQObBGd7yEVLfm/92b
rPr0TRPDTO20Th6hRhed2dm8Jdjo2Pzc9LYAvm3Py5ZWexgEk0BCvE6i8m/q7tyzAo3xZBqgHESj
1KNYI0LPUtDt9OxVHYJvnBrps3k1FnmkcxSl2ceOitmJYbfaFcq5GD8TH3EKdqBXRixctZY5fLBW
WhgHficIAy4S4zfDXUCIKkpefvTjzK/fDFezY0qp6bA5QfxXgZO59DLtFmuq4ZuP8FPkVcOO81SE
34ylSNhFAo7A3zHb8qAnw91jhoc9yfqtLz2AeGX1gL5fa15M+gjg55ND3vJXKXTAgE4iEeC1ajoH
Sg8yh/S7H0D0Fi8Eqdjj2+icRNgOCEHKAzNkgOuJNm2KoXfiE01XvGlhUcaPAkiweejjO+aJXPsI
+KOX/JwoC0vweNCOgR9I/U6YFZPJ9hmIYfF3DTLEpMWwv6Ypkj1T5oHuJ8czLlqJ0AXyDMvVb+7v
dWVOiyWqJR3/UBDwNOoghTJia6XdpKjVoiUbF22korzL0IUmpKJOOon2sG+L8E+M5XUtvLT6X5+S
PUHTq80TSbtpStYu3PI2Ez5ksLA2uVfDPSwcNTdW0nDWS9cLCNRQYXidGkF0upRNqmW6vNo0MUm9
hNmq5+TQ/S75LBPVMbRkkYpSaSW0HGjKQFXyBVJ68RmLVrOIKA1mNAq2hUFI5C49id6rNLptW3y2
t9gqbxLxhIh9S/yjMcJ7veGfvNWKKWfEZfFEKx3LuBDhlkj25zISfBcBQjbeC6T+MZdH/C5HHlDs
gzxxImAkXrYiqFcqIFbg7dVmt4jOBFVYgbHPk5PxESICJ9toOGCADaSt9ps3T2FADoRyYVQeKpKG
HEp5QUZlN58gXNFD/E7Vr9D/pxg0Kd2Sef/WXXWXd7xj42vACImZciPtFHTjS+TOfHQeirBePUSU
XBXm7UIyQMnpqSa2T20bQBPAELLjMgy1ubxeJDsVtCwOatZpygc8juBP3Iu8e8ueTmFePi3q9wLU
0fyveLNhr8Y8iP9P5Gcv80NhmARFoQI6ksBxmxlgfT0dDIHrejzk+kHiPyZNf0lhSsSWdvgKtIHX
kJ+0IJAipj7AW97G9gljFPgGWgbubRHqQBZYJrhLtsXVoxjEJxd+zYLhYYGYCISiaLGPHjFtktO5
M/1z+IlnaqnjQyAvDq69+14Mj+CaAoRuCZrQbXIgo9z1q38js96X5+9K/yzP1+3Smsu5yiO6fQXr
eofRO/W4AFwFObF46AN7WpM6RtYbjOY/rrCh/m1jLmbOrIYgQ51XFWxDsll1Eg+39cA7yj8fG4nU
NNze5pIYY+Wqngh1DTJybnHaN+saCEpM/hGgkpM3S3KrZPnCYzlyRsQP2jXoDbxjsUIaJwrWMqws
b+e3tMj9sByEBTEG1Oo1w4GJT0p7kAMR3QkxdvwC8/xSUHsw4EjNlEtFPhwDmKkIaHA4gVUJ7/57
gSRQJ3CGHE4fnygGY6xSOTERG5FTk8pll0+EaDs+4mxygg2mZWq0VN3RTyU7BzEoGu+N6/92/btt
XyWBogwyiPWIKTDsDubY4akgRliyho9ZJgsaZGG/XoIzexQd1M8JKQKp0FZmJqOb/UuVmf8mkEzR
5kEqaE8c20QNTL8/yh84YQqhPG5kFln9W/o3O2izU17O7S8oFElpEOBewWr8Q71dfhHvhaF8cTXo
o5dowOUcANbFUohABeoLooJLgZV4LX0jtZGOCh4Ezi3xIjbaCtEJdpFmNmZIxo+44RmL0NjcIkDf
kfDlVXAhFmMGdSyp+eNOUXDcWExyBuuHqbz5x+U6WofLL/mp/CIkS/6Fm2qxC9GScKqwu4N4anfM
wfwfw2+vOL2DNaU0zs0+VzboKih15fRufGrmpfoIRXZTZSKPGOLobWbvCDESzfIJvFPRITYunf8H
rSEz/kU76hhRWDjaFzc1uz12LIyHTFRhcIBVGdfVkrMX0sC4aer2EwUV1iKe48YAkGbD47SjoCFi
kWFk15DU2vK95uDasW48F95G2ctfIX02COBXnLzmwHsYs4uA0AnkxMibBbFwwGpEoBsI7PHnb2WY
d7QJ0abZU9mYNaIj+iT0kV4gPQkuyDo6kHZpfJerZwFHkBxUf5YujtJXLtJOCdzA20VWk+8s+kt8
6/pXOH5II8HyVvoj70vGoPwdOKIOOTAL02nikN8sVwQwR/oAw08yWXVWxFMrDpuO5iLLmwY+GLzP
bmRd1l6J5EifquMpdqLvyxvnuX8icecblW9kkXRCTcP8+PzwP3JH/1ZkF/0HY/BKf1TjHLYOiouO
gsGbC2Ezz1EQhSuWadGll+TTSknHGFxEfuww2gc5WnrOk0r63lr+hjsg2Er7W/zpNEIC3g5X3M/l
mqMcL/gh5nVEqYATZ3Sx6aR829od6xPBIeM478V/Cql+taPc0CpzHjs8FqgDCWDNsAH7hEXfeFJp
/Xnnix+u5FaBfwG1jE7iLsg+gmEeWvkJ8FQFXPwM5XzhV4phbbLX2Thw620Fb6vjRseMehQsfgTE
NP1302/5pVximMHeDAb2hwgp8VYU4emT5Q6lkDS9AgKXyH3bpdlh8Ygc8qvn2K5wtheq0LjYKaRj
LewTTufD/6QaDzPzVMlzMZdm4arhodJTu1V2AywssU00Zn8OOLBsLJKdv9E+cLCjbjDFa28iK2S1
8T+oL0iXJ7AXlgH1yP8H4yV1QXfEWiy4g5n6ZEwTOhuQ5cI2jKtMw9hkzy1x+ikjbBdeR4Y/GX9I
WuawU6c9qwCbMVUu0YPeUkcDYAchhULUk0/1CPk2gPQwtvY2O7dfMO24XQQGR6SDxzO3JuXc/0xA
CvvwxRZBPEsHCTVeyxrP782THh3BXD1PkPeVk3vETExcn3jvO1v7nfvaAaQluvX44CCOPdJD/1fA
+pJqF7U+1ire3HPsXURERv+Q1qOwhi9lI9CRlB47JmCwUW5HsEKHhYQNF+GRD0PHRqwRP8UyeITm
0svGFWEn0dUR4LFbKMdRdzE3xjJqVrCPhv49VCrbTH4SDq69l6c03BLmS1mPfkeFiWdgpljP/epv
ecZyBi5O6l1GewEHNCDpggZctkelOZE03DsUFhGQosUbcgslsuduVb3mKEfxW1e7GzkH3clXDzTI
pxgk9CPvWE34L5sewuTr4v+VJhT3WWzX5GiGR07U8Qr4MfO86MuEc6VbIwzygXBmqdpXJCjSXLHi
PoXE6t/YjjVUOi/0EKAG8RMxDuUnG3FxZMwRXrxobeb4+Q+1e+k3LDdBGAiJ7iwvUrXL089xROMd
3WnsldNPvG68ZdwZLXp7pOACK/CqaZ142hKpSSrzbRT3Hl9et8aMoIFjYlzigvwUqn8eYoY6voiF
XeB7G1w0skDYFz4ComCSB6nr5R7aVAf+Kc5IlyUi/w4t7kj16k97FJ+kXfir2WGeXFFCgFvjWfO4
fdqzjBIEvC858BvlNSWNymBfEhxZvSNgAnwhqoUjj98m+tDWIapD5jDtP3D9LXp7gPt9IbkBAmfv
sx6vfkuUP6rjcMMpU5PUE3X32eUw2sQqgmLUs+cu+s1mvzPXob8FgGWP57/5gKDVIdSFWQBtbv/C
EyFl9Y74SVTLypluRiQeyWO268LQYMPMBYRymLcRaa1QYQLkENK42HDM2Dy2Yf0kEKjfqQ7PWWIa
53pHue6g8uwlvzNosNgo3YWcSnTovcNajFyzJmX02j7ZaIr4g7DHvpVWDrplxarRuuBO1sDsoktd
sOGLNC0y4RIWvvEuKPQ6vEonrAQrPLFNskaU7/ZsF28kfnx3r4pXClTOBxjIWqv9nrdDStw+2fRd
wExqW8cnZ/qc7xiDGzAO/HYHjqDbEgYanYwY3Ql65VTwdEw9pLa+EUIHLp+brxdMBxMrlT6IJmwx
sPP0gKATAXsG4rMmDs9p+Ov+efyHhTfPIAfKBDcFKQKJy2RU03C+R6SJRZpRmBd/E5FgX9AWRgsT
VyeMBK7bN++dFjjL3tXXD6Q5nJ7cu356zyPsqwyJbjrt30ICLcv6yA+F5AVuq3V7p2T+pO4ekbuJ
OVgBfcVxhPC0f6F8mZY7bLTl8DaI9znGN/I1lfiIJB8lH69jcYg3JXjPF3jLoj0Z8Q4ZT0lmk46+
gHYIx+IKzoFBOO/LjYc5rbxBj6HmTVCF2zLR3w/EGFxiu8heUDRcPFok8hXOidIW4rPef/SsaVr7
jxJSxiPvyJaPxkdd42OL87NCWsWB8cjzFwwwd4P3CbC90tDJ8ILpSPtdQd/p9RYmR9hyKvD56yfb
qOGRz4EsbcfTGKMa5yvnb0xsUDTB/+M5jhcPelPTN7dkznJ7XGp2NthaSq+UM9q8xVhjkeBVc/S4
JJ3w8uDigoGc+QYOoKV6Bn9DeU6y7NhcUkSVCtaSX/55mx0GnGKGSUFwMR9Ty5dyC/2DMXe9sPSx
raHU3SBJAJld8G8hWoNO/UEOcBC1TQ0yTwsuJNOKoG/QAc5S4kHy7p2E7/Kbj9N/K8IfBxoLLBI9
qF8WQUv/JNN3uGhuh5iICLKVmDmd8asBFVvADltMGJTJaD/jOtpPNNiTsEr6vkRlHycjVgdl6Yr3
yp56G8n2kml+OAQPoreX245h/s6jKsmn3Hvp/LpG784pG0eu0rs1jAFnzlRcsWlnS+IU+wsjuqCu
l0hdYgZb09jX8kFBd01uck7blRdfuGQIhSmC35EHMzPjG695QWrW3zCzc/mVZVEFe0Pj7n8uhSPB
fLMLHo1m/DNXI5MljLcn/VYBSdkEBtpff+ebEytrfshQcFh8bmYrpDZo8kYMQisqJ3AiPfg5Snj+
F+8r/CtyY8Rc4k5DCkC4FIQPZYqiSaFp7uYk7NGTS7B+j491MbGM1NFr6h2EjpwVuwKBZPWMhV2M
W5RSTk78KoYo6X+TYj8D7sj4ONzlr4z1UxgwjWO/lQXyPRw2xFe2OCTI88jkBc3lYfdTW9b+zfB2
5t+1r0VxrfVLWR/zWQrUrZd/CZKHDRDuYq+gZf3uin32oL9rAfTUfks4JeOPnDgAuFSzJiQT0KT7
auoHMxSQYfy5gA0gUxlf2fxDrXvmJEoObV7nAdazJtFIzV1P2irL2empVxuxb1fKj8+u0o+mZINz
1zQTUL688XhU/vhPUEuGuuuyNEireMhESZyiPbmzDbpjFjG2JJxcmvTWyQpO6G6IDFIz3EJIiG84
hIFmJQexulHt5cmnHhPURsj3y5hkUiArlarAb2N4kZhLk6F84tTiT2nydKWoSNA0l0wCDyd3f4jT
e0HwKXVJSoFshHQJHWXUXkWhgnP7XUInicPfmH2GpJQS98DXOO67CiaNUBJm4mAyF6Qm6Jao/REc
RLqCLK8JF4K9wa8/VjaBtUSzmC74kIg3kxCl0s2RiHVWbWyf0UTqwypTVyMjE+oBfhBeDOhZKp54
6LU12txm2JYkcod2ieG+tGKOgt7SDZrgjmIAzX5c/r5BhjkguUC7Sy9tQxhyCkmonnfxsDOFAcRc
CJROEeZ3tKKt5MBW3Dlh6eunQBVgrGv0j+OV002bGG0QJf7xPrCNbJJDsdjnhetTerYr2LcKN59+
5jDt4MUa2W47khb+v98wvQSXXD3UFX+7f+sKVhWyYY6L5ZM1T8OW7s33EyUkxC9SYba8+cPvBAP/
JmMgko9kgxA80PRO9zsFN8Ypmsmi6jH3IUcumoGg/DfIx2x5A/o2cPJyap1IEIjI4cbCqboYJlJ5
27fHsnCzeB0ySTszreOww8Mf1c6CnHxEBWSE6Hvjw6PsPrb4hlvD4srxhF2mWLJqEw2aLYlSQlWE
Ruehit+csZgSavHOvSDt0A9jEeRcndsQlSMDAcV5yYGrwZudGNwhjNe8sWwMv3PX9sqYcAZbizfa
KgJyiPtY0vyxoNrBbOszlv5um5FVjTZxRQooeBKUB1YaQK/PYH0JKB9YkT9r6us8f3IFRYc0+2x+
8/E3Lt0CogHkGA36EzEB0Y7kxqrdBj5LQ8KK0Z9rDYcDSUjt/C0ekvX4THRCA19LnfynXY74Sr90
0q6droT97iR521QPvE3MuAA3sd08ZmU622KNV/iFn6XwYZvnWqLMrJkV9AspH1KsEPQ3f3r5KD7D
m7iLJxAo1SnGO1EKGd7hQwA/7E9v/ugYYyITCk1UIyQoe3oz2MZdIB+Lna3nvu9+xeYJsDYhUgp+
458cbTWr6vKLzjX62zhWsW38zsn+G6Z9ztJl+IOhHiIGXyCofPVF8GfrQu0pk42v0OGLxQ5nIy1B
+tXjM6KQhudGWeUGZhp71J0S+RUYkAoz7xb88sbGLPRPARHVKsHA5sY4tXaj/r81oyaqYQZB23Bj
nI32BWOqawd8n+r0LccXfoqILrs5e45wwe6qZHvExzoaMfJec0p3ccWYI42QX1ycmkYIoJk9sCPU
wB2InDeqxxu1rjWbj4gDNfsJHgxLN+wydNPwEf+xpUqFVedbNbnDq4pnQOmajFXS+YyIuAMrwGIY
bf6YP/LRUXjjtU0rY+E9ejj3iIb/R8gaKyQdtJgjYEAAZXZwVQDMWerws4nCi38XUT7XZ5FZgm5G
3jED3SGiivopkv6762LNkypT3me3S6cCmUjmrw4QGN1e5cPCuZOwf+65MQosrUDT8roTT3zlcfOE
SQtUGIq7UGrwC/OqPyHmcdBjNO2eXG2NZsEjFWKCrY2r4Dhng3N2C9RIHb2IwZVHeUd0f7kren7j
Vrl0OG2GrfIowbES6kseKs0jyT/W4vIJhsKCAlZbPZR+iwPcxuyFqZrzKN2YjT2BpoebDpOmFd4y
hILZZHeIIkmVBdtESAekQJw9pQ6HRfwLodfvmopbEDkec7J4Suh7Sb54gBC/zQJjSNXfZjzwfjXS
FoqTXwW0S8lQ7TXPtHl28U6EiUkPuXJiHqjCWWJC+MJpHM4qhXEwDTAcrQaY+CqWdntffPUnmT8E
NdKmO0rVoaQyYs20KW3VHxQHR5ofEKBg45s+AgOQw7u1sllPO7D/aEkQCDl4a+804AUkOZicwfYT
+3MrnIJuj5TT++GgF8oHIF+VcvK5+UD7lp0MrIDBuhKd8M3Lzn5HidYtPbUyowVm3jl3uMFkJMOk
Ecxebz2SEBnt4NlKRChUeqA2jQ2bJUyJtmJq8nGZ6WFeWF5Tkka3JJLSfEGSMQkSMtWXDqI5XSQA
4DIj4IAZrDYsidlhXIApT29iPJu5aCM1/lF70b8T7QyfwGwE2lbzp62M/ApmKPDMBfTw9Ae8F+wC
wNClibomuLZkcHOnB+R0Mh1yRFJsA/U76xAshjaRU4GLFyJUt0tmBxeeklf0b1l88fhxj7Nl6QvU
cZYsDyv/3a073VxMCN7RMRyQT/FSS8OGGVX/zO+MqUFmNyxv9D9S04jk66b+iLUTAR+GVqchfz+X
rWMsXGxHJWQ7szIAOCFtVlTvNek+KXN2S8qewMpwzqFnx7MPm+lbYrsiuFyhbsQK+oc+bMgm5RvP
5qxShyQ3csk6CZ/klkF1WFf1d2u4vcVrh3pQ5yszTC0/swZNPAafGSDSpe1WHuXJPCc6bumFNQ7P
ptjN0qVk3V2KK+kknvpdfJASlTeHNt0Qw9q1BBejfp8LDpOvxb+kAsNdee8STxM5iQNhOmSWIDua
rsXopBVtk2/NzvcMTspRBIrUNgPqvIrHbi1CCGLhKckVXTf0WSasTFT5zRl9Lcub7oTTZhrX+c9A
vaICm8zlYaKCwk0jpEi+LCxrFtw9KmsDiRW9vxRNoVEmZKj6yMWj8gdHw+gVoEi71cbK+FsOCCAR
9TC/4U2c4V0kwfkaoH5Q5oUeUUC3IG2EzFpzMauO1iUhjvzCxzUlj8E32lTG+lizCSKCuyDVqqIH
CCf0DHDwvNRAkRhQeRgABYmV0dZYLCdOoX4daabxRtnJP9CwUC+4BNcyMgQySpDyc6MP+N9nf0pG
TMZf19g4lDysAhwx89G/C2me5hJKNrBbDP45HxY6muDMzylaXbo54mfXECgEA0cmOi614EbWWhNZ
SXik4JYiXJiUpOM+VsxRtDTlyMWzSL5wzCOQ4YbuLgEjS2A9/DPxXoLNfSt+95c6RZqDJ2PGwvhW
0vzAwKH9gW8BaxEhzKWOXqIZ1sw8YWNabAkj4UnIJ1bJw0i/Y7xaxG0NvMfwWbOchfzRYkBv58zX
I9nritP4Ll9VR7IE6C5ZnBbyHhQmxBBQtxRgMeR1f44kJJv8A0hD0khpLOlXLkFhdWtzMSaEq4eU
x20u2gslnCw6+bSGKOXXKy5QI31AHZUVtCXZGDa/eRoVM8gsMiSghm04aqXbspZzNYXc05MtVR9Z
fwwrc/FJZRe8aPNGE0sSPXr2TjQRzUMIL5V11UPC6BYt0SkMzSdOEF399CdE0CfCPI2IxHQWMBKe
+p8lUb9abSfCD89XIHCJ9yjngAcnYJxpeVQXX8yb+uJLDk4lZgP9PhF1AaK8lEClBvKEJYwKaDLj
lLt7us5pZsFvngP5Kf+iiBCBg07cQCdzWqV4G3jXfH8eAinzXWroufBwcx/Behfl448VKbwRFT3f
PMvFp8YOyiLpR/B5LJOVRMQWUEGyRCjbcbBTf9DLd48s4eRHE+n/5k/rB+6H4jpE75y1USUpuhx4
BZkKx8tce06J+YmW5tTfF5PLv0dY2GK8NPE5LJ0wu8Thq8+dKQytikgMxfuIaJUadz3vPHCwZ/Fs
t/hEmfIQY0lMzWTJrRHfGOrZIEwNXQVP6EK9ZQrNEmjf8OEQPafvi3iHrUsrvpCXlZqdRqhiknsa
8wtp0TWeyhoT2ujGwsuAeV74fwrglUqX1z9CEoY/cq1BjarulMC+JHD9AYpKX3nU5AnkA5IZAIYZ
TtRpnoktL5vZcEA/ACMWlCp4etqFG9uuU5OAwczloENRVu7HXWaHJ3J4QgIJEtd/+2f8OphxZ06+
5Bx6IiJJ7IYwtHWPznnD28o0Um7EWV0GXVxsI39LV1Izu47hiiAOUnxUNvE3DOG3secIe3YkGzGX
zkBOdQw5K878cEgQJPIv7kp/InfP0VoL8yWQem5i/wMXJ0aDv2lI1kWM7g5oAce4Lro55dlgE3Pb
QDyz4VRybAowlxIuaUeHcX1iCsOS/qjJ2Z7T1B+B879se+IPa0kRZx7fF5k9Ld3uTwjnqlNt+kc5
OOI7FU7aJKDgC80QARFAovV3/ZSpJgCB2hNBPf2vNqatDOGNCXN39nbYzwWr3AG9U5pRkSthcjcs
kUrjMWDV245bv97Sj6uhqWX4B94SCvKeK0sg086uDtMXS320S9OLDrNUbmKCjIe5oa950NARXYbA
damSyfcjKmYTIA5pb6O+en8veWQqY+KGeGhCtwQx50z7y3m+aS3esqnlGwHbLq3JZvbB3Mr7/D+Y
Xn7j0YwPvXqBR/3j55WNU39LLsgijCtRLQjIJG8rL35mGGyTzHkLX3REEtinhhig54Jy/QrnEFzY
VNkAIdqBFlsL+yzvgYBtltWM95kyAp84HH65tYtkf+nWe/YQr9oW8zvBo+WXSDQoYyUyedniL6xG
lxGFaA9a2zRzsJch3Wwltak/7biLz+XM9i++loFD66TmEmU7aDYI4qx8I7DlpDaxWfdnrjw5vfOy
5ohBHUASXXcWsltdavGHhjfifGhLlCi/VJ/wZVjdG4drPS22yoSTnOn8CobZ3ruJFg2WNUI10L/0
DlT23VPecueihouRsXgax9j/OSSj4vg9fynp6hu/urRv4rexZP2yMWGhHtaRToc3fkqbc5Obf6da
Bqym+lNTmV1v5hGkNKvyr7xrl6LepHe0tb2xBYfdAG7rx0yww+VWO2PF1AtcKCiQfPlbxQSxzctt
T6wMJYspuDF39DPiO1RsXhFOJflb2nFEzdGNKpcjnd8t4gJJv0qI6/UfKZn1QCuSCLwlBXLZ6uX9
MGXLP6Lm4O4gCik+CNcUCKpG9HPk+EXcYwYfPmSqv257ZKVkFTioXhAz9pRYbOQ7S84+w91lWLA3
YPFgv71qZwftTR6SEABzQ/iEG1AOcqt6AYf6nJ2I4lUirHbu3VH8DU2YoPeeYMWfnnJaBNsFiYKs
49Sa4+GYJQPdvtB/QkdM3epdU4Nr5ejCltcw2JDeIDfHfPEFk1D1L8kDz4UQw4JqzaJxdnpxJcoo
EF1EoCTIpoUVb27s7tHGYLeM65f2EXdu2bovMdk0zFrlVVQPOdTWCoRLnj66q0E31YZvqTj4oDZm
fNf1FctGAJ4x684kB0lgNpJhZoYlBvdL5ra6y10ut65P4ggf3iTJ2SY3JuFzyztVtIL8Jov7ItnW
HhAdTPi2GdlIVzzqqxTxOKFkJNEBWpPLtxZC00M0KsvfLEv1DQIc6AhzMk81MbAnCoDiHzCD+JUd
5c+xOmghcWtucWwXzxyp2dQnqwg3O3rk9bL4zabZyUZX6WJdY25NAiIsHg/9e9EhaeipVbI0NGbj
AyM3zvsOzaO8JaCdWfSk06O3TYgj/QqZeoLFhxHsEFOgRuOr2JT3oT/xr3CJqtvk4BXumF6k/NMY
3TrYZwmqTKf65wazcFvezoVVmRX+ISARr5XVWRQW7OhIxje7Uvob5PiAK/Ikfd9K+SEndyJa5hjB
tYwTaUvFS/Dm8RYWFiAuUL3ofabyZ4b5m7GDNjl+6xkDOam/3NAQQfExPMEAhf0xAtwDtOEQV9lU
9yAXvBuEqcxd2XBFJdoDc7nlT0Ib7hFGSmhvtkPTJl75xJ55QYgEzjqdM7gszN7RmTscvM+4U9+j
X0OLHooFwHY+7WHSkdFNB7bGQuYTIbGBPz7kwXdDYUk4WDq4EsfVOH6M3gaJtyx8qanZHTmQNpS7
PuYhQ/hDT19oZqS8AGYDjQ1wXZltuTaYlAixZnZDR8rdaAgfIcuRtOaHSPprOj0ZsKHtIuUJkxM4
WOm8HeJFU5HsqTwPqMY0JApOItkRbnMmAvE45sS58LOCJLQzOo3CX2T7MomuFZjGgn8cNvyCjXNF
9Qx3f9G9CLo3zjcnubilSl/bng+Js0ZZc0TFn1QxKPG5J5gF10pLrNkvUjTwaFQ6vb+jtZ2Y43Ir
lmBNNIwipsO5YSAHjtM9t0/lSk8pd4HWQzg+YtHlebUxcGRZofdqfIeEBMYY/gs0hEqXcwR2aC2I
E8iFS6CfewQ/API5M0Dq1nfSaXLKQXprMlje3Lo4Lb1boX1GWr2mHSSa8+ieovyn9A8hn+eMueT0
L/Y6q8FEGZcXhfcbYlspl6Ckx7bflcMtZKUmo3otUQsad+BqS3cKLpN/ankF2PeReaY/ETPSIkUa
Sa5a52Kg4idZ0HNGvyeTUPaP3yY5BUueGrBcgiRjfF5I1ILc9DllUPwvzhCCibZVsbN2vVuWcxgW
6ckV1kxWRQPWKT2lBEIr2vxtd9WXDuqFXpjvCaRkED7UwimWVG2EDpWcIVcfPiLy8sjEZLZR8Qn+
CvPqgpEPwxMweflU2gNQJOkoKFkkjrnKrYqroR6b5kOFYAvbrcTtK5hR+l098uU3F9Q1lO0JFaxM
PMCWicpDhFgbP9riYOR/sL5Msh9NSWB2z+zZJFzcqLFYY9sn9XhNt8daa9AkYvwZMnHvoAVYmMV/
ebBnlCLwhRV/wteAgXCVHTvh3Kbmgjgqi2xewEEKzHsM68hhChyb0j4Jf6E/AAkjR8xpjhO+VQ3r
bcTeIpuSOE+9ok8X0kdIBkz3mXFIqs2WGRIdyNfikKf3gdxX+oPg5xJhjawTRyHKj2GrgoUGO9/f
oQpllMcApriifIq7M/n9RK8HwyWCBDKmT/j+xgzy9fgt5ha2ClwVxYFcWdio6B4hd6T8gQ+zLu5x
aSKZPJDvBfOdRcc0p/wJhQfp1dz2To+6YFjV1PEhl0CdeZnnzrcxntHyMPF35XY0LPbvgFjfnN/N
xgDPcVnMI23rHWGVvTXN7/o9/iZg+iWQXY2lIyP6CiBT1kykDKlEMvQD96PCfVgBqH+GwGIQCXDZ
6iOLbPlK+MItT20OXDK6wnwdO1hY48dcu+y/SBEdDXhfbUWZCqmoKQ/vuiWVGoB26ai9i/Gp75y+
O4TK2SfoIFXOy8zNOgLPfiS2lAaJRkOXKfn1KTQAGjrmn4M02eFu2teDBcKokBK+KZo1Xrnpk7Ab
lPFAFqcc0PdHtQMTF8NLKG/ePZhz4szSOOnSXhfcib0NCYtbJ4/iAwwHW3NFnCxtruEzDq7/kXQe
y41jWRD9IkTAmy0JAvSeosQNoigD7z2+fg56dj3VE9USCbx3TebJmnMD49V6Po1dUKzes+LIhtM7
3XuVpR+/xtHyiPpaVpV9KspLmtqddPbhPsygfD72tL7hDmN8t00/kC5607ajQWOS1Nz94IsFYLGk
gudUZdyOmgED2UI4gcG0hlsRsSldQtuR1UMmrPWSNdsxiz5mMcD+J/JOBXD61E2I5cyOhGgMvI8r
FIBwJxWAFNizLuC/uj2SAAM59qOncbtNOISAiMU7YfjgRKWBrncD/Rv2Ni25TJzkiFYX3VvK7fBi
HibrR9nXbv+wTKf/jVcCckyQaSxGP9kqifIaUgqAFXH5CaoXRwGRqkSY+PKnQeWza0voF4v6Ekig
e9v5A7uS06ygOwIoOmI+Wkr1JVwXTvAtVK6UAXt2ev/SFAvYkJLTvLNbQZo5AgCHS79cqRc15Ktk
HHvOGdjcMbMB97SnJzPleHl6V+myba4TkWVEMjnQMYgzKJcoTfE7tC5ga3QFIknMgEsXTNc95dL/
08FouGrkmsJ3wFSweSrqplSf8a/PLu2l7YD74nlZSUwuGT3dUvy7OKzUhzzeR8XFnWaP3GUgtVF0
gh19ZCQFWW4J+2o1kx0MW+5tuX6P03oiB26qPptP9BJK+JqxDLnqqOIW62f2DfDM1+Y5FFUPlRUK
XIZ+bO20BSJEoJeKo+yB793yX57OWnGDz/637daoRfjfnUjNu/F1Bpxsy/yQ7nptECRHtc8RQOuZ
biKThUt7kImeof8iSRn9bfkh8mRTTI4nlQWXOZ+juBbNTZPSLNwUEbL3W2WWOZBrHPXo1cmBWPyG
LOYxi3tOydgQK4xnq8pW5lYB+0dCxhIoVsXu4dhJYE0cjcUD29toOXo/mvQvkXBUr9C5t+jYFLdB
hBTvKukd3MKGGRTGQA5f27yVDl5hbsf+9M0rcSBPCk9udAJiPa3hSADiwWk8GzBBvSS8wi5COhUA
wV65W/wM6ID1rSowKPg3eWBCDBIDeqwmHCtOliAEKYhlWiTfjbdoPAfxuxZggztq7WdkbarpWFiI
R5Ym857EHeRbtNxZROnQ2QEBQ+f8iYPL6HGrkYFArxNdyv4HkJW4tVhV2llzS3/18Fv90jcAqnH+
JkiO5rwtjsGnheyxccorEt0cAQKwh9UpuNFBGkSq2j5pv24DUN7WdtktiU7DO+SaVY9D9pkPi45d
DRBCdV9tvPy3ly8eOlmSbmqHGDroLiB2m73hbZNNynfRcXcy2ETTvJuwISh23l+7cKXnroe592cX
HtnSL6VHI9MaansOwZlx9Az2obbBW4iM3tuRtaJ+pPW9vVeomdEK2fo7epTkqPDT58I5B3c3/RM/
Kh4NX+TKiv0THOQg2JvBNgctouxAP6e+I6jMer9SvtMagmYNq3J8ZNDoCx/zxQYzClaWdVuiTSOI
cQ7ARlpUNS47b5a+8VFH9SVj9oFl1f6fR8VcvWOd7gRY/LGeomlETatP32ZyV33oHDWeISdJiJ14
yrbZuYhSmDUV+jm9hRb6A7xKeFWVLdmhJHviqpuXmyQQpcuILQeFXsW+QD3VNv4RRg/Gn/Un6Y4f
uBWj5H7TUX5NI60TTCOnRvxrYF/POsTm34l2lyZX6NfikyEKo0AsXKV6mqChIhsi1QBRsx5vZ9H7
wASFWD3y4rCTsyQjgduXaNKgumZfHs86ACXjKoV2z9usB7+cpQ2WC1oE1C+ExpPMda3Ec6d9tyva
42/tM7lDUNmq7al3kW8SOAg+9UPhCFHJAaOFdJVPP9qYI6b0HwgFBto2dg7zbdLSYHG21+RYMUmW
iTzptwbDoyJ/hBr05R2RyYwQIecOVMzUTLH2K96RFc71aHUrd1QLTJPmSOXSnooLa16T7gurCnB0
9RTQvrJySPNtvGhQxyAe7ddzg/QTm0d+in8mqhX+RF8yZwdnF2UnckPDpb6mTTpwkhaukjnqdYa9
kdHCUmBZn2OBMg+VSodZYPWPUPSUaPQlYY3LHIjXUu128j1n6Jjj1Nj3hisRK3+MgxX73WErfEio
QDaEh5GWBKeO2RouOEZKxUn6q4qdjrmaepj4TBEF1kDqF5noTLxMY1pwqkZvAJKRABiAde8ZAahn
I57tOJ1kp/QfeNBkz4n7M4son9w9lWElkMLWcgOJz2zNY1Ow031Q5OcoFWIdxo1DPNmrLRC3Y+WI
ZEY0nqv9y+i46VcodlP6lIecnFgWdAqplrbRn+bVtfhDmE6HPL3hEH94O0NzTAuR9CkcCO9kRL5R
JMjv3zHBHhOCqZUW3vjYWDWhvmHVlKc46pOX36MSwP1+VLE+LaEmZEiy+D9BaqZtS0ktZOfEKARs
YUWgD/tLp7vwJGmXXPztjgxp88A1GPaIcwqSrFEyzSGx7P6ZHxNnjKARzQHTBGtJT0JJq37kd8Jh
KKMtti4Lsb4w6kDfkKl3Qn/DZj0P30FFfoy25t8DcYUBiPU2jqfawTPLxsu0TeEONy3y/loyyzEZ
WNE5pvUzv2oWPu18Ed976l6kyOGHgDaQ8jZvZ54pKZ2uiX70obIvYWSGcZvBa45XydJdwkWjLXuw
ds0CRDB/kXiNwT0CDwISsHpN3roW3xLWVBG6Z2j773I9spthNk/6BUw8Fsyecac39ob9dO6nr6K7
ScIvbkmEqhWBkIy945NXr7UHs2hMd7TSuIUR9sfhvU4OcXOEISezaGKqGkznAEeC20w7SGUJEddE
WR3qgyfyUb1T5ZhrZ4tV8WxgOsvKsfbXYvsldyvJuHu5U8A21kymAkxOHwqSGK5jVrsB2kCSOASc
CDZkLySqLDNt8G5X4tU8Ctio+1Gjd9P8Td0P4DKyD94ylaLPm9MBH2rYk6BD2oX+7yB8BsJOhZ8H
65MLEL4Sobd8QU6IJpa5ofqoAjQMDL2IclXr77LFNk16L3HA4RFQffW2Woz27OjoyZew5cIEZMAy
1Ft+EiJBdIguzXugoZfyU4cmIPo3b8CadUkOz4eMyPezlGCPouMxFsjRpeCDPZ8s/gt1YlTA2eqr
7IDWMtRcbVjL63C8MkEwOB/b9lx7uBEfTFjRWkDK2JJfA6QwhC9PjcDE3cQunDuN8M3XK1CiBw/Y
o1Z7YVvohRd2b5PyDO21LsEZXGv4XaX4W/iCqDOc02OHNoVK3WOUAMIWuLtbg9p6KT2Mi9/RP3D8
riqYO94uf0cS/ZhmY/dVkDoFyhG8C5tZGjueSvqaiEXEQXazWVihb6SfbLgw4sVpYFWc2++cNBnV
Hrw/hgCgshmQyvmxpkegYGfviQGNOTh6IpC0uKgR+QgCDnJ+SDokkgKCJXs4XLtHLxtwLah0Jzzu
I+E2SxFfE2j54G5uqcFVxs8skbu1iX9sHjzYbXANfdRBhFf0/gZy3mZY6+hEYEza1qFlJIT6iPvw
3V0n+pWl/ANzqlvEuAJ2unFq8rNobnA9eCT9su1big95S+oK80sgy5w88Vbwtpr1oNfDySfxWu7w
99J3UiITn7eibyYmHKAIq+dnpbrFOsAJyd5A3yr5RunOLBFTnjOalfEihS7TWn7jfqkC6OMQaVwE
g8B85lk1ldOhZYjfI8n5CdAurXAvI/g2A4iIjMsYGvbRnZTsEWOVsgkOKKsslp4V/VUJOJkHCInu
muJ9UlbYrOITdknceGgzrHvBl4tDKBlW+O+LxR46CBU7Q063+0JNx0aNw0Zc6xb2dhbHy6W/KT+9
2o3FXfFMcWnwkm8oPAbEEeOm3CGwWPS7iU+YdRWgBjhZSJ5kDk1/me8oYb18JW+VgMXLFRkBTomh
PdXoyfZUIQwO0PW+Kc2QyNX2n6kfTDlzWu5OABvShi0hfzs14L+WCm6iIdDm89ekoN/VhMCfo+yj
8IA10v+C+UkW+UbE6+0fmgjg3iIWTuU+5lM7nH3kjwh8KEbPfDlCD9cJG/eauR+9IGU0D535F9PT
sWveAc9cBSayGZJpMcqVVB+4Qw41d6C1x4VdXzwGZT9FeQrHpVQC6EFfecxJ9wqJ2SKCAHwRQ5kR
iYYzdpQjW6B1oYRoZhOxq7IerfcNw6aVPkr8IQAogdBCUFpZsHY+S38to3R3xHDfkYU9IutgIq6l
Pz5jbHiK4+hMl1b6QQwGsC6ZieUOik3lIcVnRCl9u+V6Q53UlEvEJlSWO+2hTIzRGEVMSM4PCt4l
kyxdNA7R2SImG2EPunEOO6ifZ/OuXeJ8GRK4EhLA05+L+VCtVuVm2tIdjRwLYNiyNaB4QKboq50S
V8Ipw0vqALpnLUOVeNZ5dkGKzIPGaysiKbN9g/0vzM8PaT4srlBrSAIubYITlDnWznpGxM3mDcHc
+T2LLpq2DdLP9HfOcylondziw9qmDm1BUbF5Iq6LaeSGyp2ob5PSiIckJKp4XhWb2DtOfyFWbbuc
lbrMwSg9en1T5xePB+BNZvcacyP6NZEN6zTLVfgYU/A/2UJexyyinsOrK3+j8pigKQzo08YSFBBK
+RkCGKMwQswAv0qydWDcl5aSr0DnNhb3AIGVCFMhw++irvTsXkms/N8jXWaOWnPIPqwezb4d5suB
lCFpNd8sqFEB3z6NIyFBkPb43M17Ma6EA40voie8a1pLkeFt1ZpLGmFvOuEBKJSVjODdAArIHwXS
vRyOCVE4/b55kjYyTTYswwOzqlmcTTAzSSiMnoxVrFwLBOgSE8uVSvavyFLe4fQwQpgACOYhVPTb
CR9RL7jgR06ttambLV5gvq+KkEJ/xZMkcyyZrFrhyyx8lFGj8Da2+vCssp2Ck0L6DcpvnrMOzv3K
usTn9DsvMcebCMh4OKmaihEj5M0KQXAcMTwM26R/cfW3DUuKawX3Vv7zgkeW3PLwpRw9h4O8eWtQ
WoTiZpC5tSw/EwmJ5UITlw3Y6EX6MI5pcNPY4BHEpm0i1EVcmGfKCY5nqKMMNprfScNmdhmim8Ca
Y7Sbd8SIzIuOdXPScZWLb15H1isDYN+XNO5Iq03il4fyBz6ZsMFCdEM6XoTr6hFrriS42LgK6Prm
v7666sN7+EISms/9IHNNpIAGKuO0cxSu0QXi3pEbDjDI9KIVIraTPZqqrMZPvI5fJQ1KynzKprto
D8y1cNRelFuHsl/ftYy8Mniiq+Y2jR8t9SnGiCyeUbYlHbm2yeRl4sSXkPhDXHc/yVOiqSZmfqnz
AMLdQMG+1curIh1D7T7iKZ8Y5V3pyDsJRTZl9paWTsxWQfQg/pav31+JzBZbxya1lV9Tz7ZhtK54
Ow2ePHQR0FrixQpgQbTXHXGxBBR7os0K1VcgrC3rF0cCNNvZl5tvE23OGezCvWrecMiUm65dlvV7
qhAYgrNljmH7zzq1rbVBZlOx9naqCevbKY2rolxQ4zEf6ra1jwloGR744hihit/z3r+vj1h4FMQs
+VoBZT245BWw0WXl1NOUMdahDYPnN8sAIAnjoPlrGHh8+8sUchGGOkZcpMn4rB1jUrKbqwEnCgFE
t2iYaSxiRvDQA8uLzFo3vubVXubaCFbSJ8l+ybzPs4XRxY3RU7aVBGNejI64nLW3TClok7+a0Sqf
JdNJa5m/whUPHNjYkI/IRieNYgALsbLGGtgfuqfuXUM22wiWTGZDuPTdExNsRPRL8iOURcBCASOY
uOF2YDENv+/MTko9+2Nki+cKN+BF4xHCOSD8mj5pnfdRdlSSFap/JVxMVlvcbfpKUj+jcGOwqxpK
5GYhsQQrqAz+Y/AwazQMnlctIZMhR7bIUIPoYAFRpOco9H/m1C8U0XdGhZTSiCUfUT0PVSV65a1S
SVUIoJS1U7J/O5raTt6aIN6AS4t2CNI7R0ck1Lt4O3Aws4cIbcUuuUTNi84Kn7FYZWwV5SGQs4X8
wGVKnz2F9q9j2J6qRDzwdiY2maEnMoF57IuWHGkKw0BilfilpePK8B4KtHl0voS6pw+gzPJfUaMd
AHpYzcvZkugIR6Oe22HTwYbRIqd+NcEXzN7s1roA3qV7dh7Zp3NxMr2a3NZNbgVSJi6yymWyHGoL
rTpU1ronIqhw5OqR3Lq1yKRfswf5odQsxYHm9AcV/CU8KHzTTJSZ4HAcMNt5cC9x1UjwSc8Sk2dv
FXO2QGCJVjmr8Y3AFDdhw8DikVjma9T+GeVTlHYTqV85L1fNkeLyYmeSqwykS0GefwwcSf4ygNWO
F39ZFwctcZPmXIL6MPSLL1NzWpQ1/AWMvk5quAPQZkqg4GcwFPLR5fQ9oZx1G+jO18TaMij1GIwQ
e6GdZRSpP6JO8cCX+DXSBumrynD64Vii7aeyByJNYT40jwbiGenOdu//jNEbdW1z81GPwCi9RsZX
Hx7lhsArQvkAPv8WKBj8dfXsFrL1Ucn/UoE5EnJITOni3gRz/4JRh+0tVGyfz5ylkOWUS5mATYGX
b09SJBPunmx2tioVeXLsCqry2YzXBL84P2FF0johC3d/hfyQ2qOmck6azVhxJWMqDYu/BA2O/jPF
oIR02xBnt3IMLBG/boSVr7oH0nEOxCLV8ZYrQLw+WL7mZMbxnHTtypdeJLQorNFbW9uPLuszbfHJ
KXMaifNGgc2KHsHRuPjAkwTycVucApit0T17satkSzl7R8vpSy12jHz9/C+PWL8yKun/xUK3VRwJ
bY38Jy8PMJ/kr447vyYZEAjZMOyEbnEuv9vWBRaNA7R14BtueD7KmzRXr6YCOYT1RHyhB+LtZyVT
sodeJowcHPIDIZJmxtuHDtY5SfgYWNIJbKWfTbtpPUprnQJexmDEsbpAFBZ8wxYF6TYJ8EsR00a+
/SfwHPRUVomEm1hYROUrVOhPM2QsMNeYDZq/Lb0TOcUmO3tWGr+GtaXfk+U1qU6FageMVkskMmdU
7IhH/gYgL+DYbjU6oalzOKe4w4SV6q3PpsAIQ/iO1JfKvMJHEIb2Ft3mhHB2KFRUK976m1J0vhvN
Q57tdSQXS9LY7mlkD+H9XHNkRfFn0PyKnJNm+NbmvAWKrk+xNn/89mAQDM3OKWXU0A5uprr63Vqp
Pw1uumHfcn4EPikJzA/P8z4KDSqhPeW4zXWy7o/1tB2aXTssx1pEpcDoMq5gjGR2K/AckewydE5A
dzUhQStBp8LLnCiHjJso/ZW1ZkvTIYRj1L/aGY+z83kcMmunKcywA99W9LvAeFZn3cQxXIf74VpC
BwxeXX2uu4va3WsZoSEjYCQzKdkK1C8R5QbABFrSnqzbq8UGjEWcvCc4jbULB7If7Sb1NJ+qbXTM
CNAx/iWgyDXabfmcsZTt5SOS1ZQ+pmr+Chpyj/0nWllGkAcNkUZ/Mb9MGlFyJlNK+iTfsi8xPebH
G505hZggGve3urCGvErTUUyQMpFjvyyU1+O+su4GCzVTQCGAb+Saqox2NzID8YnkUTZA2GV7AqD7
gXzLrxC5hZw94+zm0fa0MzgzjLjxXA3nViYsW1z97bHAAcIKa7AzYzho0y40nj59FMMd+SUOSGg+
fayVusvWw7J8Z5j5DOwVvUtaANrdGx1wgqNWbMr64Yd/WbcjgdC7lOJ6HF+at7WgBgVuqF4GEXrF
PmEbSdAL7fosIt82BNo0h1IhTFLO7IzkoByk1ZPzjC0eh6mIDdUJ2o2l7jPYMkkJGZ3vCFFERqf8
SNSHGNLoLvT4W9SfY/GvjH+i/qzrR984Dum+TDYD+zzEcRCeTckl52CI9628RaFXX0kIqNdjb/Mz
drCUmX1Zj7pcQrIzJkcgM/QvlQ/6h/L2OPd8bmy6ln4XpghagBDLFmcxUSf79hGmR50ig19h4CJo
92ay6bA8RHS2n3l47hmQ86CC7Wz5uhFj7+O933ya5boBZ62uAlI8v8NDQ0ACrFbWjeJZIQgowOay
KYN/Rf9I7+o3rWzJzpv0IKRMVL8IXyokU6fxBrQ0YRFJvrvnFq95Ef3Tng3+Qx/T/MeHHBXMn84s
Vzgwd2oo5gx3nIFlDBv34BHQ6DbsDvHloNPTNoZEdtC+R5sxEURyGfLV8DLILmxu460vTx2BlNzh
7WeDyq9WuDH+0Pqr9146S30IKTbA6GIX6TbxP/0Wp0jxGyn3Ir1VmRvIBLOwJgLv6H1pRNJk635w
so82/2qhaD2awqEwhlPnU0/LtowJqBNRpa6l+BC8xVvGBPom3gQUyIwDESQ0W9lAnL+w/gXJukvd
/hM5nF67AlrMvWdu0zPWFCNlwukixjfEg5TtxHqtn8J6xTrAuIxEf7EfpSf4omcDDEeKg7yDpSDg
0dQdz9wgPAe/1vMuDTvjbyq5uX030p2BGeg9/QHzBa4wyjiiHkxojZFWZ2RsgBLzG2Sg+NkQvjDs
AoQNCOEYlHHOIcrFqx7YWruXumQhPRAHsatrGcuhUskEYp3xzqK9FD+9UwSiNeGE+osHsj872I3C
LJ/NDOJIMCKuadPyc040BkarFl97kt6+enAw5lpLMXTgJsj+9a22UPRdryz7Bqly7IxnKzzlQIfx
lAMVNerjdM3zk1AcC5wsgqNoyFkhb/7VxhU98bYv5hysSZhRPx0Zydka578JRMpD6vaQQwdDZUhO
O9G4D6zcQSfuGyg8tUcGOi5CFf+LKw83NGLQVbq2WAJewDfABkIJDjFuJFyaR409OkIN5g1/qfED
NQ0fVEBMbf6hGUuKTQuZ4TlI3UpyG8xMz7g5MSdCS33pvyf6ccRBjGFor5txRbEu4os+oegh9NkC
UU+Rn0HiXlb+fUXyEo8iD9D4xVwrZ3x36R5RfIQwIqHFJ3FIYP/Iv3DlZlcTDxEhWX10mLor12+e
OSK26jSahzpABnWrQOVViVuinSkpqovqL541culDTl8grpEcQEqPNyGLmqtXkS3kqaqjMwkJoHkz
wZcu9XTsfZLobyiscXtRPtXtZsDOTabErG4Lib6qndhYV+kvEwDsauB+X2FM278ov5B189QXv7Rx
afwZAi1hcnWD9oUOn8jGEu0UZwZlgb43wFH9FaQtcydrroximnsAhOHT0p6s46zMrRVb0HfN5ILN
Y90JDE1QdnQGiv4ZWhupngmQKGw5eDiqqrW6n/kcHya2ASZnu/Jd9VuGzugbMUaYDU0bqgWXcRPj
zfE245DGQxJyRSLmPbJiEU+kGXgW6WKOHjuqdUADDXgalxYmUjNmAUEpooEowVOjXlvQRdbaVFf8
A7Is78A2sKw4Rln9roarbC3ybzX7V9XHsV0E0yZmPujxERO1lLT7gaRZ+TCEl/in3cfSGdGeD7K2
JCDjUWJ//24OAll1rFq+GPuCyRu+rOGcNXZFB5Dl+6478Ict2gjxMGcgya4GJTe6qvD+GOJ1J7pp
XiaaXqO6gBxNd+VE5u6cJBN9NvwOwarLFn4JCq3/p50GZreYix819XZEeXpWuCSYeihM0MzVcEfh
Esfo+LcI69vqCTSK8R0c7UlwIszfJmLebf/kzfZxzoo7SbLlAfXXSpDBcgG5kRCIzDT3pkH4v4p7
R/hirVa9sFGifAyFc8pQkOxVQnbCKyr/eJPQ9bVgUZbGXjqbs9kckBBhgni9SCwLCO4zUGqQ3Ymv
nqWnEm96tOyU1tJtlLYMpFHaKYIdXsWU0AQsu4QlzTi8DLOfseeQRRTeUsQ3NnAe9Qioe7o136F1
hEHa0x7KdPhn+VUACKovw3iLWvpdPttrDhet2VrtUs9WVBxACsX8amK/WcCTja0znyO/Qz+tmOwx
b/A3HgtPUp6ANFCrodrw+31EnO6FMOT+n0qHCnUtdtuM3f6GukBlrCscRElemh8UT8xgE+Kiy1Vr
rkD858nP0HMV2GkJ0zw3NVJQ0UocBQyWMNATdv83xXTKayfve/p+vXI8wiSiBxEW1DnhH4MoxDsA
4o7VKTn5LwvaigIbjd0z2oRF/6+4ZxDeK+hJ/JW9sPK2Q/cZJfvxI+FksG4djONv1kyh2tsCe6VZ
DjHN+yQDygDeaAlX/UI+YL2ed6OseohZ8d2qvgcx/Ou1YZ1yc2ehVymZOKOmwt7CwsWULqL8NfCO
aHCN2bviHTHsnP1MNLOwWOCz7FxigpSvPkOZ4jgwngaFAbsgulNmcGCCXtf4tDlypitc8NQFAI9g
qp44GxxiyEXlFTM6JAGNYEW4vTqqLfiOaLB5pjDwJ8kqv82Q7gYdntMUB5ZdNMX13/gnj6zLxps4
8t9cGIhtUVJROZU6zUq35EXbKD8yvhd4S1W3HnO76A4jw3HD2I/0yOarfls/9TaW77V3xtqYkt+A
fWr2VN2l98DgWgVPBCyphDLW2l7Ph39idFQqDoFs+SGniLNY9mMW7R9hDsI4uCrfU83Iqwb7ypLU
dA3pr542Rf9Uyk2WUCjIP4KyGpiAhSIs37kdRPKuDW7cOqrEmc0WQwnnuOW0HJBPneToUmFLSYKW
9pDyiH7LZY7UMsRLgw3BirKHSD3YQJPAXIF9dMr+wSXU4SSyxs7lfzFsfuW53vL7t/qW1w1VfMR2
LK13UzaxW7sDHZZFcDegnN3mws0gL+WO9LMZUNPO6Q1yfJi17tYvGhFmcg1MhVVNcCyDlGJ7A8pQ
JB++favYWvEztvOk7ArFhtltYuyxZ8Is4r/bP3UMq3xlK5j57NGhAf3HGRy7HzAKKCwyJH8dmEQy
/XpCnJmjgCA5Njl30o5dOgGCIWM50u1AedrEOrbIAyasYXMOH/AqdIgdtoiZwvzdPJgUQuEEzDBa
X4COeI02KW/UkaxKTCWVCwxWTA41ylkMBPGm2GsMqfF23Wn2EMITe7icHvKaayqjVnSpbfjH7iUI
LB0WyQvnA75rxFJcdrgC6ZdYkByHrxD73gp693V6mdCZ6fdgGws7pLsMrJGGI0qhXIS+2m5i3+Vd
juluT/65Y7jDnW6rpzRZ4q+xfhvQH7bxBUqt7z5YVxvmwToXOqOFz3Fe8Qq7RCNxkAg86q2DeOTo
Ywd1MJg34vEbftPoVOqH7MJ0Jk6u8xNJ0RjZ9RPTwRrXoHX+8FYidpUnrhJrR0yxBFVKQC5FVe0E
G4TAwo6zHGxUhstoFQ47HheDuesKgh5LeM9NqR84zLozQj68KI2BgNxW6fbxzwwBcjw47k51tP7I
dG25oeywWvfWCT5NqC6jtblLgvnZYBI/QeayiSNaZJ8gE2vrnHQzO7yInYghTcRz/ingADHsMd0a
oIcru1desOCm/IGNjWNuHA8z+Eq6pSyo2kjiEsXYYFJe88J7VxD9UMjRD6sYyaJf5EWYvTyO1msr
//PAfPUEdkOLTStir5RHCwHmXVNWGdEOPlIZMO3rv0SCeya0ZrtOYfuGrzWKPz40FaJi9B10p56h
RaVLCxkFfxT9SHKHfHwZBnhBEIWxr4/QSYg5+ASf/ER+lpeXY1ru7EC7t1jNLQeCtfGbbiqikp0Q
+kKEzw2yEKcAmc14PhXsK2wiS2KmW43z6oT8YcC6Cck6PUGYU3YaTJQY1HRKE65L17h2KwqKHmdq
+j1iDmlqmD7BJ6EOdbub1dHhAeSxrp96EfF54qLAMTmaFHAyyA6CZR38M8jGaFm67FjChWe1+UzB
i3hnDUIQi9ZGR+atOmZoS6hnTrACOOxDRMpLud/Uvyovsj1+KiXqm7VGdUY5N3cRBtXWI81pmo5p
tIpdTXyzRptUMp1W0vw62eEvY7HE/kJszLpVK3blPRtfQotzzdvnrnomOGTZgqUA/p8Nm3YT3gX2
UD8FPw5LGuB5j3HTlpdm3BD14QLem8eP0ECW+BY03D7/5dTBaThaW+saLjAMsRDl7SJqtHqo7Age
AWTiyQnnoeyugT2xy/KdwngcSHy3i/V18gYIqykujVLauNofL0XTMQhonlrwU7HwMlF/QbHjLmPi
wTdCJz0wBZ41R7glCGxn5SV9YfEhZkODwjybXxBwwKZTA0cgx047oIYR16zr63UPYAIC10XMsWHQ
uJRzKNU1N+SP2CMmLeU+jijYofBqUwOvmiFKyw73awp3WPW9F/DvUUQTSfn/0NLGwTmnKi+/WIU8
0OpZ7fc6GEArgHLr5DuZyecaNA0PqEQ3fTQQCTFsJlBmGaqHIoJ8c/R6Y50Jio0ui+hiFDlw7xha
dmyNf+ZkBk6bMd8KA0tjZdPA3W96rmo0tSnEzVgjsLD9g6DEQrZEJSyuVDAs47BXp7clbPQiWDIc
xQTIvum/u5uAJRZ+mybaSQ3odd7BDvcnWBppbhCIskewZP5XTVuwupcdcgvNJbgJAUlA6u8m3FXP
0A1X3XmnzkLMWFkbA3JaWJffYBXbiDmwhM2aBaf6osY3hgveI45sVncTgWfRB2CikJec8IfBRVS1
ZxgAF0uKuCYTeOJIcxh9dTQo97K6aRaaOO6a9N0vLqAWKhQ/ueNDXwClJETfLNCy7AqKSpYeAZph
5aiObPQaOh5wDeTBiYth5tq0GMiOHO2Ndua2bSUD7AeZjzwlZPM2Z3N6g6rgbsKT2z+p69svicK5
++Du8dsjj2GD8ntE/qRgzrHckYUmrbWmj8tO+Bt15jHeXznusXmyD53blJzsXDgQHJjyWkKxcAyC
bYXCNU0u2LGyfAKBftAhZXZOahpLj2+Nm1rQzg2Prlzv/FPkMyylb5CclkNCxWxM3YoYryCG1ltG
wwWVXNseuf7h6EJRsqIdTrWR/D1hVlj2s0RAY1Qn7MTgiNxG918wXmZ+Rc2FieLlv8uYGTAsWaF3
0z9xK1Urw+bRQuTlG4dILbl7FzUVg+Y2OK4AxgIEn49jtKe5uahezCYRO/EHw0+G+hqRPw5052Jt
CBfnuQUpg2wJl8jlC9Vz8iE6x+FYHGRKJWbYL7xX0V5AC2qre9yDQBvPA4+Ziw+NCge6IZ7T6MCs
pReeRbbEkTgclKUBRADwNH1eT9YVHKr2zU8gMrsCIrYKf+TgGrCQNXZ5QymLSNnnrrSbKz83X22+
sWyZ0eYKhvqcfLuiZArnMK0HvycrHmWO4Jkb9pJZObKA5KgKbPMfKgjJYB4giZ4L8N2yLSZjlGM/
VjqblWexQfyYDkjya0DjdEMI8DCRFysUwBvSQd3hiw82ogREAgmeE6O2HjicA2dVmVu+cbaIpJSN
ZIWzg5DmCBAQwMJPxbZjTMEoLM0rGA0wDlRnomuWpB+zKyLWLEfbdwmZYcNHBGIECnqmgCCDhSXV
BT/wOAx2ZBgD3rxqrBTNWY2iaM+Az181LiG3YslYp1vFyYWstplGAedcYqfVMXVt8HnxbAEvvUa0
uPCl6QPrZRCjpT57wC3ZBEvJuyar7ixpZ4JjaMWtgr8ZCfoy5hRisXwB3TEBALjzGVBjWz6GhVQi
Tng9I6dgiZYZ42EnSc/ClswO8xT7FCkAZ4HmITX1/4iha21SkKr2VHo7uqPkQOwEOct8IEL2QOwe
uHq6Dt9gRIWvLPxIkFIsJ7xPWOPKfV1spWk7bnROF+LiOWgBvhWOFa/Mehfw7ZqOEJ4rkbomZMqK
7h5FTUo4SrrhrWZRrxuXmkketS8GK/p14uhZ+RpEli77m08P/qAY7zH636WBlQO9OxPWNbPcaEdF
akRb/57iZSaVAKUPcp+R+BWSNHh7yG9Sr0H3ZNaHlttjz07u/EzT2LXPDMOXqy+OmkHw1Tr5H0fn
tdyotkXRL6IKRH4VQaCcLfmFcmqSQOT09Wdwqm7uum5bhr1XmHNMeJHbdj27OzWX3RSNar/4EuET
eXyecNjKDfbMML3VyBislgQeWrbys4PMl53mwhr5Ircl6qcb3zYf0LeGZ5IlWYGdwIE/jLJ+Xn/x
BKDC6Zf0uHz2xR90rXO1p96klVR97cyHAEOUaQzayBC5Akwtfir6iWiHewVtG09Zflto6yrd6F/x
Vd2bVunePO2b7DUmaWlsJb9sHX8nHkNWPEfY1JyBc50P9mY2CeGOt6J+p6XWiKb/752fkHvHNNpe
o/KNv0gMOhUMQKFUvOLLPInnznSYyI3NXsI4iP5lwyR82qHuEwuHzkONbrroIkZsRbfSt4szhyka
RfyvUJm5F6Ybtp6BDUxHEhtT0vB1GF01gWvB0sw4L/aGFXzJByVzAhKuBonz+V92YRcYI+6NDoB+
qQvRKQUUwAzxRgenNhPZOLPkf8WLXmZiNjE7f8Jm275A65Aja9cA4E5EqdMchvm+THxq+JKVFjwp
hhaTcmJ+n353T377xmoKbtgO6rUhWtrrUbBEXnUnoNjbPmAIMFOgjU0z0z55vnvLhvqBRbJdI1LP
0O95/K54gHl0E5SJBB2h2ZY/mBMS9kA/CqKZCvQp4kFtbu9DBIDB3DBC4tI5FPewW5KcdRldo7Lx
6/de9g2MHdUmw0LmATQXATrovfA75ptFczOJB/IgAKc2WDwB8SueUkp93Qkc4crRQbjXfNWqBN2K
UEzQQ+b7eSnngYirjGMGbostqR82++kiIlFEJWzjTsbbl34kuyqCV7u40ZBNJBUw52t4Vx4IQQvk
yiQNe+rJrNxZhJpfCFOZrYPJKvtAt87DXIFsdfjE+Sl4qSOEyzNUg2k6iqc51l1Za70LJDzswTys
5GeEXX+ZfQnSJyN0FK5oNAAHcDfPqZ8Yuz+5nL80PtGlDpbeLo7zsDFBHy/Qqr5d6DWvYJ1oW7Py
Mu6Jyqt5Xfg1sJJM9rROLTJUusUcbglieYaufowGLD91n5qIzchE4eC9842xGwmQdQIROLSSueSh
IxJWfMTV0qF6WZBPeHG75Aeiazig4zrJf1yJzYmMw3fjAdKQZ4raGYoUHrF1OrnZj1q4JDIMMwwE
chgQZATEiGsKlCCu3HktoYSkwTNtggt1YlwgKn50W3DqcENTjDO7FPbmKjZpp/y2Y6rkwCntPSz8
L0QjmObe/DHguv7/dA7+ZnL65JR1igsfU0zcAqUf08QbSiiLX/TudUqKL65wihtb+qfQCYELoUs5
toCbwakiJasJOnWkHU6E5A9mLaTCnDgOVovNtX9t4yOaRdbfCnOMm4lTxGUvyYhY31NVasfBYwkL
+Qs/HwDaUHVK9PXQFkZS1hwy6syjtCPZPl7qnyOjBV4sSHZsbEqLeQwzrNpmaLqWP9iyU09bbAaV
eSGIbdXPYdKw6V0RepegBFDd7L1hZMrSNmD4F+20Lwxpb9ERDaBP2KvdFASrdsAC1YBXIwp1rqux
FSXX9o3H6wupi7hmsBPsY9vKLsBAMkpK0aHXRXXDsAv2RO3T0dJ9LXPJL0REj3OlM2Vr4eX140ZB
cO4HGu5ZTIKE23JXEf/FygGyFpysULCR1d2bfzrZ69A4OnAHxMCwymrb3XioEESrDiguwmzAe0kM
M0/RGmSNH/nBDvMojxw1wOIMDjffw3SC+XZrPyig00MGnH3slh22cvGXXz82G5n8o9eaCLqXdOB9
BRVG4UsDeW1/UxgaZ33FnHbi0c6sRWlLzge+46OClElliMVhoeUe1mCKhWQNHqC8KxH2RY9RROMC
Coc0zEw3xyffRpxgVChwcKZ0j0l+UV9a2S7OyMhS5ilkf4bTN72SdFyU7gjEDZ2sAs5kg9KIPTIz
3FBeqxJwmJq7XGKb7r6VHeWWhGCpsWVOWBMpok2ACPqayk3KXfih7TlTKYreCMVgrCIyp6CkbQuN
vS64rwdSI8oYBXq8tIx+m2sn+HjmmZiRIoiblGB7RG6Nr/AW8WX3+SFHq6oNXnJAlZU3lu5hwnTL
xUkzOFk8iVKj9NX+o2OYQgaG7obiCccfa4DFWvlUPvFQ6z6rjrj/MUxHKB5Dv2LEB2q5cLruGnJR
P0XEb5mPrt80V6/r+/3HVWLrl9d2Mg7SL40T0+h8zfGU6p85QgCWJYQlKBhNOmnJ186TH+EKjBe7
B2YcSAOMRPF8iotrY557r/lTUxwTS42VKIEWp1BlzgbunsmXo6AKYHKpCvgIcSI6DMUx1wDIa3Vq
VkdkmkSSnw8HEphr+Qy7DbXIeC19vtkdFQe7fU9fxcc320vkVhAFiDHlMyE/FBcsooYNuod0mAFE
ZeKKm/6kK45p+jq2KSr49CvrD02xRMO9j0VPoQHlJmoDJ6IovQSV29/Vx4SZ8iG3V9ZMfNswgxk6
COb9re/k0AMXDD+qwEJM2T66YeJRxpNtp1Q8Uq52QqQtLfs/7J2C80Y5yz9q6BN8avS9RHYE/U+I
gSmDPjFPXW1lLRvkdp3Sr/o+VCep3HF0FNNeEGYHfKtvyBsSyHJnNVhGUElZS290Altd4YCRnc8l
cjByy7GTgEBESv3emgOO/ZO8Z73dBIwVbNzAjrw1Aqe+s0OhR7AZoWc6+lUrIDMBs/IKN2SE2wpu
/QozoULhsGmZKO1k8UcYtjl2O2X5jak9PzaGF9Zu/4VJtu8Pi/c5ZJxhqz/A4Ot/jUH8NXefXQTX
vKUjYuK+WqznYDsb/KGO6/rNkUcOJ/uMCS7cEZmPql+NJ13+T1Hv4gmDyb5q98QbhX9sFCvP6Fd5
talquNMUIV4XPKfcp9kRGNRnxOUZW3QaNQwFUIz6o1HARUCcwPfD6hIM8+Ka8LNTu96jBetT5ju4
82jeHRaXt0qzGkqNXfmdiauAQXlyRBdRlEfzTv9L00NzT1zB/2zEtTmHdKM8Tq1iVzBmffNe9jOp
v9+g9CVMCWCs1Z6BBBAzhZBn08xsAPQ3MGvhqmEImngf7Z7AFvgw/0cyzSx3kEDVNSvJmPCj+jSl
n8NWsq86SzS00gzG6CRl+2Bip+CRB5UverwcEZe4rd2CncLfSgmFa1/9DWq32M4gXGRrCEhjNFWs
A2ibZj0fBnHK7EDfNX9c7+ovIeF5vAlu+NFD/v8bFbWi4rJC54iwWKws0NmnHtmkX4hC5XojDT86
OsAzyrIeHmRI7qyLVhRbmLCsDadAmO4GIF5nNlK47feSXZdW/w8zM+SJpnICki4pq1nDj65crSWc
BsWvgbITGaVphXeKRHxMvpo/onbDzjB6pBx70JMOAs984wVcjYF4WMSXiVNVWZdYjJDoWzJCoTU7
w+JFDbSLY6+0lFvRegh8JdVpBy9m1siMotuUxZkp9a75yZ8wCtLIF1SvjkIgVIifhuizEdYIp+eD
uDvguub11py5VUEyYSGu7Yk+ZPK80ywEZYXpRy0Nz29bU5j6PBign95gFTNnqn2qfyehecJ6OW3k
jM9wMf+c6ZlMQwnTn8f3p6sO0PwBk/Q1PiOOaqlZdzJ/Aaj07FC+73TMNSFxTwKbiG1AofQvwPL2
o4mnqXIoDN+uyPV6bnacCnPKWrZYiboNWJQDMJgc3CqvB0fC9Mm9/HoAsAD0y28ys3S8VPK/BSNQ
dFM2pxMzmAO/OpmVT30eK7eYs24RlmM1JtxsOpR3plUgNlhl6/G2Ttbyr3LWtxFp2N1y+oGgMek+
U1F0ecUPey76Dn4Z2Uoi//wTQ2Y349NzzL2NPPvK+gzNw7TNadcCDRvbWeKzN8/G9NROeX7g1gRK
xtspeGid+1VnHF7j/sUB8VvvTQhDqzePLVsOnEmWjrUksnpl1wMoMKN9NnoRY9Uahu0iQ/LPUhcJ
9T+a6cFAOCmsVGam7x8NwbH+pJMKkQnOfbzNv8JEiJMDYUXc/oEDDYbABPHGfJDpyyvwxPiaA6Y4
9Lh84Wsc4ha3/0Zr7uS6Tb+07qa+Cr6YbxQ3WgtK/bf8KQfz7s5kHCxodxVAnvnHiIflH423/qxJ
hqX1e90YcTM26UqPiPP3P64zDqjkVrFYv4FhM22IWapPu5WaH+K4W7BhyuNtjr1OOUDvbngeTSLP
RUxd/FHGfZrNw1Acynj7KoXjkRZYn53qGFqvMv+pzuG/hUgNcPkODfp/0skzJMoRUzcmzBmfWMkr
Bow+rBm5PAvS8TDsxpGd8GXfQebXAAdLA41R8Ge0/0wQ6sO9VQ5N9zSfYeGp1IAxLlspIp7Febce
a7yYrQ/ag/o8SVvQXws2E0RmEmkjPqgFKBuZv+n/F48jxhlpspVngyk6QtcUOcW9k9ZEZkAmEuUt
4ONy8c1EMjwAyWcrx+SxYi9kpntaK7O79sN5YGosXIEJQkBrTqzOBS5v9ahQGFPYvObQHBC0ANFj
iS7RBBVM3rY3IFycTYaYyRsg2q81wD4l3QJIGtKVZiyLcyIQygkQz8LXN32RNVT4+ecFzzB2GEC6
zvv3zUB/sKt9AOpoXm6+XdCcSb9TKfj36QNpWXbBKh/AAZ1WSuzU1+Oi9o1gRfCoQi+9rO6YxhgS
v1Yt3r2n/K8trm/x2EqcKRgehZmo/pWjW0GCDWyqo4YoEO3ODZiKiO6DJ0EUNoSpEVdE84vL5f1v
B81AXgsHZM45/d7rlqtcUloCMxVb2+pOMdyX/6hB6ztjhg5KV5bT2zktIOoFudq08CvJ+A7PAFlB
Wc0BA7+lJ/PJWWxDzBIxAkZytSVsxxZsUF5PRbzMhv6XNYIfpjivcktfht3WfLkE4EV2igktb9YU
8MhpqbV4JvrIpYFkzVOtDAb5cAYFzaVYBSYMjpAKGh2GWK4lxZ7HOEyn2UrugWihZ1ReBc5ALkm7
X17Sds92aAHLqYvw7jz0ZDt/Y5Nl4q0DJwil+UktJ2dbAERwjN9O9+RKN3YVNRUskrPRb/lG0u5f
8r5Rm85LmBJO5ApkGu09H51wJQ6ZVphIFP0XSxQrGrKmJujCwR/YvACJswF9w2Hs2sXHAZQ/K4l0
mKePy2DhTcxDpA0O9+QWox/6XaSQ9zbhPDYO178IhyrsfgRXvRcMGv6iXegyEAnANVlseZisjgRR
z4ND6nwU7M/3t4oXI/qhGAYSSFBJj/Ehpd78UzYBAFPGDau5YUCzs3t/d/jlZuk8OOm6OYqradgT
LcssS4RmA3XGYm5oHrF706Scxw3/Lbc8APwx/tc95Q8RfBFmEOVR6HysNy5X0tAw91XpEQww3bD5
XDR7AMtbymfhid+XTOOO3fQ+j/+Vbv2bHuXMJusquFUNTeRtEHcUKOgT+t+vGzL8bgZs8rqbe1aq
6LsWNkpF+nziWhAi4afGDw23fBL2AW6s3kOagnap/ChucCJ6ZNLA9xDiNS7eK3q/xK2gGUEJpea4
AJttj3SJINcZ17HOYHdmLiP8n85w1F/HnPRnDIhYUfCNB3fDHSUiU+c8WOiC2YlNogFBLfIVk2eQ
tFvX9OidGLS7+Q/rrpE6hn0a0itgXQynaAg9k2AeLA2q1RxyG7Iv3y3dgN16dJTjWea+Iz8Ijo7h
8spGn6zTuPZCfQ1rOrfln5hL0s2+g30xj21r5u/X6pGgK/4VdL94wAVnIpKRE0u+Lw9QDzKDRGRm
7M7/f03SA+ZfkU4RqhtiWGXWLOrxtS4rJ4XZBlISfNDrlFFqQO+g1GLC1jv8mMCV2I0XpwWyGa7/
xWzgVft0KeNxNfA2wsExrXQnWAtfPDzTI/xDzEQzmHXZvPbiFYez8Pf+WQhw4xlgbHPsjytcENjD
OFsaZi4+ONE1L2NNvc6mW/XBGwcfQIU1ap7BkfBGvg8IvalMl1LAomFnQOC8pCyxgLvvg8MPOYmE
1tqkf1NzsPa0ofojA+ZjlR3CLrZy/cnPowMoEe2en5P1IkK+r/p3uhfUDQZ2liuekO4Uii6SUDDi
8K4s/YUzk+Nsl38yrexuECXZ1hcvrznXBlwfEolvcwsQAjGjAHrgRUjvlBTwLwYMAmzs+fxmPQZr
omiN4gDcDlByXtu3Yyrf+fBQM1YJHkUFOug5pbD0lE9Tccr3RrvNU0YWBK8Tv9iJ/TItqXCoMbq5
aXIZIXe0Dn6NYaNiNSfYyjMfIDwl46D6L1rbHfiE6Bj9P1oA8SkA6o09sPNGg19JNBDnu5AiEN4N
0V6Yxam2uCvXWbEyQ5bxNogx0Q5sHDt0JC23ExwgeHmzk8ntMRMlpGIXpHxukp4eYKOaX1L5GC2i
EdDW37vpiKgM4UREvTznPOrlAzyzdsMomit74VqhOZKpKKEAJvGtn+f8Hq9DJJzr90dE0GyHfMua
DEYeyZxtQ2tGhg3iNWHbxCu26cCraDX5ucZjsUXAJ5gHgxkbQ68vY11kVtmeEybBW8kkWeg6pEhs
tq3ISoVxejWnCyC/S2JeU8jSyexZaBathxwx44wynPF2Lde4dCTjZ9q2GhEZPgx5AzkA47udkD1f
W5E6ZbR6i5QkpK+vZlXDncsc/r4oZojrBA0zoxW/uoW646ntfVYIiwdwxsJwgBcxZOUcln/1ED8T
7Rx7WtEDydx7pXnirBrLVSd/sKbgLSIOdckdi5QDU+FNU/xUWWXdL4FI4Dzo5XFxydMmAqm9LJGo
ubW8kRl2H+gwfsHsqfV6ZG6W3tTaQcvY2MU1Ed3ws6HpuSkMBm8LWLPyt0zQwWuXXDKAZoxF1E38
VaCXcgV+F+FaiK746hPlSwIDX24WAHgRpNs4t/Kf/xU6zLm7jc5rcVI9tcaQ7NXje6ndEfIZ8SUs
tukJRtOYr5iaifcugiTbbarXweifaghcYdUJNxAnNP4LH8QArO5kTTDQRwWnVUKJg3jCMkg0yQiZ
KX5Fk2UB+x1xz32gWw34jj32fhGaTSt42UnULgoZeIGPnBSZJ2XuYniY+/zCRg/WkzP5I4uQMfUW
on+Ahay8PgJmB63zZmINWfkeQpt4++DCISh+ww5gcZZ5ElArbAnQf7rz4sTvSDyP/yaSjZHffUwT
XXeFLKL2B4POhsLgagrWmK4yL4TFOZP0aut9kyI38Hn0FuS+8fgD8GBQ9NKZLROXMrpv3WffnPpM
QTnwsL0zBJnQV1ozBTI6tM+YOm2toXkBMB0xziQmIgXasBT4c5Em/ybTD+du8aSr3UdAEfZi/FBY
NL+9dD3+VReC6Rm/pF7PZFu2ZSoELbWrSw2O46G059ynRUW603iIJHH+DIILSoSKjaMeN9lSZqSy
HWWo69zB1Faor5xhXjdJLusZu1f9ACXhzoA2GTGWWljxHLxmL1Y1K1Le5yUmg2PB04qCFrtVQ8Rj
sCKWZM2xwpyzXUGLXXDbp1ybxFpL4hKciafrHiOEng+TeAK2G7z1u2/Z9FTWqOqeSVUne0Zir0xH
LdfXhrN2saxoU1iF3JHEYLNj9MCQgm148QFuG7AAj0EIEBP/bHIMVgwzFqgHZHf6roQNxj3Yfpi3
lc7rijX+U2NcYdAcAj+fIynXubDeQY0bjiZnB45mYyVlBGT67I6YFrrBOo1Pw2UwQfWfIm01tBsF
1tcxOmBbPeWv0wuf7REV0GgnsdtrXkr/berWsEAWFngQhoT9qyHxgUkJdZCj+X3nCEjozHCb9U5X
o9XfDAxxk9bnubT18vBW+bwi4C8M0fmnBu6+me5V6YQ88rsGTLTI4BpZ5mw8CrwSAf9mynbXOlpL
0JMY+VnBk+HG+xMiIRKDYNthbzq2aMwHkuKZGhAGzeCFwYYFcY9qb+GAjWMmsyx3Edm8KiUWtnH/
arKzE86L6M4lI/ZoXHm0O9efvPpPQGlTUhgw4O72CRA5Lk4acriaVypPJlSOPCBm+ZywFggfQero
0HqyXf/HCafBwfk2F9/ibfKZUkX1TjMo/5YL1Fc3WIGMoo7mkh6osQas498L1apSK2HyjazNQ1gF
33kOScfjgbUdft44nvQJ5yHbS/hj6ep9akt3YK3GOFllkRDmtvE1MZb30PxUm2xHyIybGOtwXCs3
OfDf/YFwdZ7NlBBjFCLsasOR8ZUB7+ex4CQROAeIisM3xDg3IwhX13FudzrEoV2S5HtR4tRicLcd
ambHym+9WEfCOkbKUJmHsLgnPBT1+ximM+Nfc2AbSSCVDql0plMy1W0LQnbBjQGyCHxqSnCZU443
oSqWQubiZFcWq+DFREagB6d+ioe5vhVHejjF0sVjL1yiAAGNzyoHYXpLPLQt/jGalLc6hV2i/b2q
g8Ryr6ZFsKsR9RLvqAaBRPysiz8Tcnew7qm3pAPgh7i/kWmY6HfttACWhd/KS/HpgL/gHHDa4pwS
NPZ6msZV7rcF6hYWf1xabbmZRv5kuL3SEYEaSg6bLy6YX2LigbeEwTugI8HawFW1T4F1EPWkrlWd
HRJqJuiv2AaFi0ge1r8B5De9t7T0r92Gnzofz+0Tv9ZijV0JkG5+Fu4T3PMK/iMaJ6uHx0Eb1aIy
sXhPZ5ItssHpUcgeq4d/5KgWKQNEsrvns+PFcy9gaoITBQP9hFchji4Kg8P+r2b0/mLYFkRr8LbF
a8vHLqlbRb0msSPlzwUhDnytrwG/lELyk8VOZ6LOImJ5m5FwFK366jfCUT+OJWUIDxUjfxnHLA8o
i14AjvEmS4Ce8FSKVlXvzO4xbal/tDXK9E49G+W3yKxqXIJwxTc7SB8gOllnvUFtxLOqDKME5uAz
y4hFuy3PGmvznMO690bE1IXwfOU85t3G3HMwhSs8vZ14G9hNwGhVVxyvC35avAMnIbUkoG4rARVC
cRjgJPGALxl6Rr/C8vUsBDShDIYdrORMtST8Z0//5WpP7WlO9nBh7uCiDiXIA4eQjC7Z6sidalyt
Z2fBUgI2qgFdndlTwWKU5oOswnKLxz/F74VQ3mZQxfRSE5bStgKrSO0LN8vY9rGHRQQffriTJs7t
bYGquz21iV1B7iA1EmMbEkVrKC151R+pBypUuR/8tTAKRYfdW4wHysU0W2t7FuqrbNpzDVfOdJIG
By5Six1phNAZAJ+2M0REfOyX8bNLQfQT2qc5fXggW4jZ0f+4N+XvPc6Gkx5Fx0o6myYF913NN0i2
ky/YEoG4T+S1RJvE92WQv8ZqfvQHvs3I5XupDykBJKzZ1F3UuSIndlFdFrI9rDVjNY4XgmsM4yBM
JzG+RXul8uv4y6x/ihyz6r6e05uqlTeSPbkMn+xprOkv/yTIaqF4FJp1zU/HLschkSeih6YcZcww
r/sxLmN0yZYRN1uK4RI45TLTPkENk+FUreJLn0PFXmWHbjyxTCDZpr5IA/5LLPHemi+lEfa1TdRT
3bGr4ueIHBUOSwqde1czol+4tMoMNnr6FdpXBk8SHtpN1Tl57zG5SNaRSh4MQDoVm2g2h1MNN8p6
LE7mWh6Qgn7yn7EmvLB3mjLtCrfHSIn4GEBb/OvKn3rBwsYP4302PJtvwtC28mc5XjqSb+qf6U5f
y4AJeYOvM//9Z6IryG2K9Fk6wRLpNPAIBFBaDywug++C4ytfqy1B5J1dEbx4ZyyC3YV4kIEBjYir
Ac24emO+THs1772LfMsccmJDkG0ymYnMj1E9x4D7FnfD+i2At2dqmecB5GavMQqm6UxbHhJY2vfM
Q++VLaR9jBdEVaIsRGk6y8t6VMS0JkRlfeG5lFuQe+PGepEf8d6Mj5gRhwHyRVvUSCr2MtBhPLgC
ECBp9AIMhBKG29JcG2brafmt4kIzxVv1XrO3cfWzEt8N8HIMuXa4Pct5+tM5bboKZxo15gXuAfnb
KDYjqjGfk6uWqDROerV7deuKkTIKMQ32vMXDP05WbaAkeKHRQjb97/3WyQwTl/p3+/eGlwEmrcAH
dRzyXYbRnPNgcWBAH/4pAlYjTkTU9y0EwXLwht8pdsr6NzewsrCgsjHID7/m9CvGl3rHBWwCxNSt
mLPkPZ+m1Cer2pe/phTY3ctHcZXWu5QhPy5EEcCw/jBwE4HBqpKPTkOdvAQNwIGeoP+hKqrIgjuQ
jIncAROyNFugDyp9w9ToSxnikMqPGSkswyonR9+YQ2dD0+8hWCfByzV806rYX2qnyfjoJSgwbq7b
W0jpUrOdKLrZ3dXvzy7eKWG4EtOvvmO2gB0Vxfoxo1YrBehlSxVrDKFLE1kA9bU7j9rB7A9yuw27
lSOlIBpyZ/Hmf2sZpPItjU7JMIJCqE62popXMGU5myzlzBvAUrIUDWcAy3gsbS4ThYeiJB+cHDnC
82iz6l0nn0x4VfwZDYMwfo6c/NG9pdtkPNbYHcstJpuWhC2ecnMxbkaNCqwlXue70rAMkyOdNN/8
cSKtCwePMKj9yWW+YueSBhboQbWqaed+/CgWmAud5CvVvnE7E6cwiKdybhxkK4dvxNWeQeReYdTA
rhV3p5KKtRudKPtX4YdQa5kL4xwhtCqo9uqAbjlegcjkLWz/cpO57a4q7i3TQjU7KvFnjkcVDVbO
BjccVtPIv2nSrvq/g5SJhaOz38jWfbTRXhIlqCP2RY+Jzb7BFDAy8XqDb5Rcfc/WpASIhNxBwRCC
j74fB4r0S8HIr71iWSjt4SQ2dLRLMaLqLn+RrMbQIGMApAzwtUNWr0N/fFkxg4j9QnTjcrfgzhOx
w69TaWug4JBXlBkNbyo156d5E95OYP5iqDVQ3BKMR3VcoCnZ0yAmfODV8qd2gfCU7ByH7QvR35z6
RR8HPDLtT2rp6h3sJCKtuTNwVuOswFIEvBAis13/5Bsl3+qEkUK7CzKivHwNXCuMTeslrn6CLaoB
eCWGzSWW9r4JBfAPsz9/dwGEM96UgjdoJ6H9e5UXXeTpqy5p6aOW7N5HFd8feZM1imBKkhJJCkkK
ottgoas24H/LghicldZxbhyDJ+HD0E+DOw0OTRb4wMK4CLs5zhed+0r5oRppv5J7Ph4KPn6ixrTc
BY/ahx6wIuG1ixCkBNcaCzBJH/jUv1hHS+57T8HB2lMMdxVnFcwY2iSfLkY9l8U/N4kcTVyR4d7b
UvcoYSPMA3b0ZM44Y68kiqtOWJvGrRw+Eyyf8jUTfbyfwFV1MhvQVknGis2uCY9AuMH7ye1gJbkY
YXE25zw4Tdy5g/JrytsQxsy9jf9BW5G0Xb9rrui/Morw+PXRRF+pvG6Fvar+1V9KgjB8sUrPuvpb
8tKUnQXQ1uqL/XtRuUMpW0J5DTjQRrZOL0igAYXOGNMJFpwiHWqqFh8jYYi8ZpTKn6OlVleD46Li
FqvXYnDUickMSPf4DFC54qbWGELhk7VNaGOHbLjF+3w6htoyFS5tzqL+L2Vq9IKrqb7cWvRN7hd6
GZU0hpHORJzrLL5nOfhKXx/QZ5sssYbxg7XGAEbCg5BdEihi4BTUSAJ25ImNqkCdV6nLsaL7OFSY
yv/NYtHIPJetC1g200/5Kv97OcRLbHEMhj/vb0CR3ATZRv3VEQevq/CPXfkRcXN/ynFxSPEx5hga
GCXfUM+lLnsHzIP9SOagnf283kBjb6gBzQS+4+vK4HPmAp4G1vQMcFteV5WrIukOOginalVn1xxS
aPz18nQMT/F9AaefgJqlPH+7MGTVlyX/IOqsyciF3N/bqkLp4hgNM63mDO0kWBFDFITsQpC0hwd9
3KAjw7TyXpzS8KRMXGLGUhDvMtyl8G0PTP0qP68e1XSUf+LpILQr4nGT7tFpTjEDNfw6M2FoIzkP
9qLo81h3xq1vv+aHk1FpcEfq54QkAviyy1ruVT2a+CYM7jvB4VwB1/pgM472F2rWsC1+VZWISmMH
EF7LP0h0TSUPeJjBEsleWOE+PJubN6kYtBDhl/FZepU9ICoVT9nZWDf+tAWf4Oluum6W7y2CwV3g
GVuOyINhDx9AvzYl1nRG37LHvNMWxb3MLxAHt69p3lRsanKFaWlDYD/nTPNk5K7Z2LmYsNjlqycJ
xE4EglqhJEBitezvnEAabfC8XN4ylKjG3xg746VXmHGyGXQoXW0mizZFprW4pGTFnuvaNuY4m3vD
KhJ+RnodYwIOuxVPK9bQAEhQSNrpYwzt9pk96GRHt7obJjofgvSWuCw111g6RbgzX/MlCB96xsxx
37OQ6U8jHsCtqu6oHdRpeWyhtduN5BLTmWNQYSczL2rpvGyefVo4fRZjoQR/stTpnfKuNw6iI0lH
s7jUnsIfQJRQQDZvt7vGWCYLp2bGgFxwdBVjhQITHMSU+cHRGOwhAWexVStfYtr/ICUjQeKpWiz+
1Z95qDP+K+9Jz3jx+EJxzNpuaXqvnewoB3ixYGURRF25mUILEfyyYKWytIkm65f/WLAi116cJYkK
89TA4EfhA+nNyk5NAycbX6Hd+MZJUcEmBA4J39+6xoP7jw3M+c0gMKqQflgjA6lv48lbGdJqJe7w
EQe/ebFOQ59ZXvkZACU40jAVfClUldCs1E3EMYFLN5WfEAc0Zs6g5JfEQfw/D7/byuebpeNev2Yb
IvAg6YFK4B9w1z4hIe3NCyAspO2mra3678qApODgJcovTIbwWebhsREOlfGjuiHypsYptY3sRoD3
XFJWRPXSImZsvkEztSFzUTvo/PBz2gzfCJj4iDEvmH9q96vYDOygrFrcVoei8MLqjN2rfjPdsExt
jYKNPjW+Be5x4aNYRZRc1g/4WBOeZYaXjcfY+CbvePzoPJORES4FM6jv2FGco1ies+S7FS+UowXK
VMTuszZ7w33GWbmhi62zFpjgUWJWta08s1iN7Q6MQW64yfdw8pfDBmZdjz9QJgsIxOFewtHX1Rvg
v/g+E7L1IPQDoAhs6ZsqnEk4Yw6Gb9NmajbwqQgCqFmQUolDk1ojN19JiLqdbD9dTfrSB4slKkN9
Q64NyRgHfdOD7kMyhK2fu5iy/y5nN4RN7+kJ6AwI126odjiKgb4hQ6ykHzGmEaSTB0ojwsSQ9mQI
XgUUcQVXqlMJeILdzk+yWyBQehoYw7JDz+cT/p+RPKj/iPeQ1JsKHKRDMsbMnVIBFeoaqEBoOuX6
9aNIXopES5+FWmbM96egGQnQsK+x4qn8GHzii4hHwGceIttmekhP8kf7x5KH93D+SNaIYXIiATE5
p5xvwaO58AhP+AzazOP54WYPqQTxtPGEwgxCacLHXihbBXU0TIH+zBSSLz5UNNvsRGn22i0bhDPf
PF8TMUokXrLzgm6X71FERp24JJK0FeMsPNzTtinRkkIe1d2k3mXVX4BhDby8eJhK4oKdiKmb2lOY
2JV+yLLNWP7rGVcI4wfXxUBC9kSUD2PFlFV1QZLPMj1zAXRIHfkV4TRBtcSC2jdnKou2qYjJQXhw
ylt1qf+oCmMmAKpC7wzl9f0lEy+r8pkAwH7E3VfCqVlP+ZKoC45dWiEThWPwZV6AZIyIo1qDq1Yy
vZAmRIaw9P5HdZHKqlWM+96h6MyYB7lkVYg6dvVzVVf7BpS7wexYwwVQekVjB/VA70WfJjnvuF/q
wjxXdmfDZYA9K36m6bUxZvY3/dwbIQm+TLmjCulWExDX2Ol7TJq0NMwbtxL6OpskgQf5z+GFOLMI
GxuzZhKNoKMtkxGrOcOq/zg6s+XEsSyKfpEiNA+vBiHEDMYYeFHYONE8z/r6WqqIruiujM5M20j3
nmHvtYt7gBArst4YZoWrdjLQyvgbtAOq/8jgA3IeEJzBL/L+d7S/e0PjtWVayVoffE13DINTzqRT
uUf9zjSfXfPU8IhCgwj/9Qoiw3MOUxIrYLTvIKl221Y/TqaN/61psEK+8TFG4hZzFPMXXLEYZ4EZ
lMq6AB1IyHf2ZSrHKLxhcgU/WElEOjkMiaurx3GJ3gDXDZGVyo+lOrzpAftv5bP4jIF9Its/VNWx
03+S9nMiLyJCg0qvzMjaatbD1YccSfzpWVEXAbk1+ExMEH3hUzZ2Ygepy62wpQKp46xgfs6XKftM
RE4RoetwUvmstGxZlTzm/kovDiZcei58EeTRIwDfDhgjXYzBnm0sOxF5Dg9aMoq7NahHhZ3F1L0H
tcGgHMPsJiwuBqtV88QYfbjGgDEzlLBFBUSSktK0QLJ+9A2Rkmgm0e95oIhF25PvQ4GQagekvlEQ
SvHroJcLusvmI1FcTWamguPeBSpZMYzpDjp802yhPCEYlbswJBp729Zrhee7DW3ZOuIEvcN3mqQr
/ceANkNi9NS9Yuzr7Z9HxRH/Y9SYwu4g0k9SXUC2Wv1tJSBv6PRIbRxw6+KuDKyVruCs69y42A3o
S4piPltLZ7DOtV+uPY2oxOcYfjb0/X38DwGpwWrwcM2Sqzx7iWDCw69kCaaqZ5kBfaLh77Yo8oVj
FP30BXsdDuGiWScjKOtadmvqi6J4GHGx4KgAVMbgpcfj1aKJsoxXlohAi5k1C/q7M3Q+1hkR95za
jUIajRBQkRj9ToCLhT7Uh/9GLTUverqeRB6TR/8239cDRxh8Ue+D1AUEm6X1rYW/qrxOCF2cNXfC
aoldS3IYpmEIyq7IZqsTfAnODtpMNrC28rICp/APKeOBlPUdj/qHAN5xj84SYZNBsx25pAFRVdpK
bbPCqluGbwsVm66PT9tOGEtS6a20HUxgHBgkwYmOD3e3h7if/lNy2wc/XgPWYI0JcBmIqHZMWQ3r
bPJ7WyRlEcxda4+s19JF3MzrXUZ97e5WaG8IPRGLEiRBSfzl+2dz3uMwPaDbIgiGUyUHxFTudQbh
HcNczYRzhHaxttMYZBKCewR+oBGHbciwc3xTyexb20Qm4uWnGE9NX85+OlJt0pl41K3I92HDfBsR
wTc2Lgmk4nV+UIdZBUHBuO3fADfF/G/gLTB/+Wk1jAcFGieTK7FD/agzfDZ8yqk5lkFlhAroYhwI
32YUXpHRQ/WZ052gDYUAla1IYQmJh0hpyFUpWZQZ1wD4KnrGnmIUqPgzUZyyukbZp4pyHKOCZjO2
nIxtZRzyzxbhJi4NgkHVbM3XLkqkJFFuswAAj8Jw9H8xLGvw/oNx0xDNWBmZh19ez6q8/ZzjovCO
AHaeuSqEHBxacdEj000+8Uf52TbC640Hoz91PV6ohSQeumvkvWpxTcMaKZA6uWVU89CMq2LYRmH7
MSYbcpb0ZF57+MxPBfJ9rBEblt7bdfqneSsU2OK2JH9h7F+aRLWAW5cEXe0p9FfvgGCoN55herU4
SWUKefBh/4+ppmExEEhA8JF2Ij0dr7SXrpsIw7ATJnt5XBoo3Wz/nbg+cuGiWle71UBi/MLAJQ++
eEgtVC7fVn/zYDd8y/6R4oPzmdENSyNaibRdyuhR6CL6gVSLny47S/FlJA/iGIvHMd92xLTgGMHG
DsPvaFC1oZJOVz1jpz0RZIOT8DeRaGDYRUlu3AKEMbBodBiEl2psmxx+C8TcoV6K3W/asg86NMqu
K6+09h0XdvxdtrsQqp18bpnGqTBKUbN2BVeit5+oB6QJCjqGKOnuhcBZ68+g/UyQKqwbsB08srVr
3CM+LzrRkSEAAzzezz7/ozUW5fisw3tqEVBC3stL8NQqCWL+PAeStE2CyEUoULLx4Q0sN7gDLggP
VRmDUQRGluGvmia3gOm+bmmbEpEuj4rl+vFRrHGZhKDfcN5N7JlkCY2L3flzW0/H1NsqqoRieKjb
Jv4b9omNlA25qWTdG3YHMqGcdkmWl06Sd8/vRVgQCTuvcUKDmo93NCgPIYsLCyUGZjNm9I78P1NW
IKJ2tjJReyyRZErWexwuanBMuFuynwhZ0jYEkSG3BLGco0ieBbjCCdEXcetEueLNM8H4fEt8ax1F
jZrsIUEQvS5GV4z2Fr8kQJ3t9njHq38146x9xTTbik9+CfcWgIGX8yZVmwZqmykvJfGZsog0vzKg
H3Y1rg08PqXrI9XwfqCGliiS9gnvfs2GYYYf5caFcayQHyLJIQ6S+HrIHSEbjwKJnvCe5LksIewN
FgzLBb/9bJGDmUtGwoR9AH/vvxJkfRQ+XJ4O+Cg6RmHZgNSxbkS3VcR3YD4py0+KGGXcEDcWfJC8
SraMfxuMtWbB1tjQVxhLAXULNQPH6tNYNRS0iO0418cta+VYtAl/RGfcWgfL2gvUSnyYGT3qyfwp
yx8EJmzTBSIrGcJMNoYtxpLtPlv2Tw6JjDmcygFbr548Axr35MVI9yQ8FatJO5b/JmJ82G2UJE8R
cnCUh6s+nf2a/O5plbMuH9SAzQ4Cq/JgViuDZkdDSDwXuiYDKy+QiTYDL6TOeBkeR/GNZgBaI7CJ
yeZJHAE/oRq/SJbLW1vHG52vi/ZJ19A1h8BiPH7lhtbGE52I7yffl9gsomUTrFhz9t5NZLCalesU
u770nMRDdVJWuvQsOAZVLK4jr+2KEkuIHtJw6v3ZsvTFkjlBsVMA/0KMwbcd/BmmSzkmJE9kXnm8
8ZQVw0umPnILOyqzGeEpNSY/hk12uBFYaEhfrBYvASK6j87YZytFv7FPJkGXO19BwJ7+47cpTJGw
9wePRnjoElFNAKN++t6dsDiDhM4eaXVnViwgKjf624Q+RFKgxoTvCn2KwSc1C1FENuxlR+71KobS
K4/XpDIXmfkV0aMBzIvBQ0yzQtf4xbB01zGhrQzykABx2aP6PeDnD08+pTzGUWkRaNuO+QLULHGy
TY15XzsuhxSe751Bb+SfIhK0E+2PDbwxvZPokQs3xWDio+xzmTZMRkn+aAxu2mA5f/QmRnzcttJ0
8mSySRmnxX8sn9k3xf5dtbhV9yp2dJ44JC41evIvgnTS79Fk6aiLbqKtfeZDAwmIgrAlvkv5/dCa
baGgwd6Z9U1vf3mi1BiNHPI5qOtMFGU82JdQ3LJEqoOTRSqcX7mayloYDiqB27O3qb4qiP6ZPiHu
QW4R66+YjS5Bbvjn2EG0/qsfT3XDIlUTF+1DQBpMNgOSQL1blhgs8NhUUHieSnxtyfJBsoljmOql
VNGiHplgY+7Rschy4UeXCE4E/Q8ySB+esVivIs9Vk43GijmfV9rEJRJK9EOjLop78pAna4OxFBha
Mkepcu9DVrrDry7Dv0Fbd2SFtQvoY8BHCJqc87KJ1kSETyzhXi6wUJK7Rf4r/MyMTSyaA1wFiKYG
/teE3JDCidIr46sLhJ++rLetLb4tgJaDwpvKgyLonQ0PmpqTAy6gRJvVNt9Vd+ZNZzaLK1IH4Vog
UigBhKEGaW0SFcqPZbxVSpvPept2lCDy9zBcfKyFLUrMBVFsFUQH1krpRQF3WIi/InaayjwHxbLT
0ksBNlJsapj7WMD6wjkG2b4FUZt4jwzKJ6uH4tNS1x7d2rdFlMJCbO7kKUk4O84wrMkpJTV8+VKX
ZJzAjUcD71LANr88FBhfRJwkC2ZJNe8WYyDeOYuENCDmfAAGFhFvl7Xfg5rYdP4qQwiZ7r8Vcfet
BaAoGoW+x7tZ8rL3HUNqwgiWLTZ+hdreJ01loqSv4CHIOrDT7mxg89DG1fyfKdpTaCYUHfyXyQiu
iZ9FSl437ZHfnVMiMbxvxEh2A97NmpUTdLrB/yRlTt1yzQ3G1HA2HJ8FCz/cvgz9lVAQkuSpLiLK
jIBjY+F/F6XBoQSgE9F0mx/M9OOsl9wpvLwFVF2mBALucOtPfOqKA/jSRC9JNy5Ifwaqc0ycLBKo
oCk2yNqcxmyRGN73CEPPQploIG7DgW6YySNSma2/A81uNJ0bZVR2lPAVkY4i0CNBvsn864Dqqmfu
mEW4aaN230++KwqnmiFIXGz/P/+cQmHPyZvYd/wwjXteHGZq6xwcxuTfFPc1rIiQ5BHCsvHSUBhp
zLI2LfHKpktGsc7ERHe425AmPMMWtF99C054H2WcjiNausaWkDIm3nFMvkkwxwzH0zyyQsI4SRq1
5iKeqsKfMvkU2Ofyd6cHlkw+Yw4WA8uqXfym2ZazHqAyBOr6RU0X5n9htYI2GvzNj0jS2Iqx9pQH
A6naY81IFs/AV+lKCDvRN6BiIiAPY8XVK7at8F1cq+mbe836bO41jhfM3f/vDeJ8u58H2jzgf7gj
a7ZA4lK0bi5zTx+mNPPY8NJVZ/lNAntSnbnnWYskw3fhihsNy12xxHJxC+bpe3oiumYyXfAloXKO
/jhLduRsq5C3kq2yVjdedjCRWMLF3Wj+SSDmA2y8udRv1+4Y00zXAC+86ah4v9ClYAgb20L/R/Y3
MynTbfNt9UiKzRy9zkxTXLNFGZl0gYhnHhCi38EktOUfdO2HOV73LO5N0l0YcQ7boVr7k6sQskA4
2N1z6M4TdJxE/YWrxMcJm7KVpHBdobDf0f2RA4Ec31evgrwU8C5+SO0hylxWTvjz6RQXjMTzs+8U
aySIIeiiVcFFbcI01L/pnYojiz254qsEY3cyAmjZ7sD18m1ADWINGc+KrTH5q8t3AWEsx/3xiZ1T
r5jX2V3louFSk3WSP/jEkE9KntOVNhpielDYQMu5zT0ra89Z4crkSRBTUpEo+1zcQ4iL4HNGLls/
GvbC535f4sBiUcFoNZxdtx/Yk9ngM0afu1tFXA44NDir46Nq07eqbxLbp7sG33BdyleJs048cvj6
FAy7+EzIU3PseSUAssesflbpxciPkIb7r9IxCpu1cxEcDJQar6x1MJ1r2RG7ZDZgTyPG/hh85d+i
tZzDy3VW1aBFgz16NdgE8bqQ39WOqoS+m5+mjuyoWIabgOEnKo4FA5RDCfgWeK4/u8JzcFZLgq/q
ZcwWChB15apn9Vm8xGrbYWvCJjVAinHGS0yvzm3O6ktbTfBUT+w1uJ20HW9MRmq0o3nOPAxxebol
koEYOzJUo/NAkAGfA5WUl52q8srtxfCZz4SRje/4F+TRjvhjrOiYkmKdEwvlcpZhR67neKPEaXa8
/AY4i4psagZu9IjRKsPIRhVU3WUDD23JkPbOn5iymTPXuHoVPk4ES6Wd1Y4FNaZaMDm7Mtxn0rQk
GlbZFLvArUfeZPar1rqa04C7eYFd/Y2H4EEzKaLoZ+AFVYs4GL09muEi3eMNTfC5kqS+zehHyECK
h4+9dZczp4h3dH4KvrumxRzZYc2JPyPlloS7CmjDgIjCXKM+w6py1q6aK8pf9XDsN9txE/D8BQ7T
LHBy850uE7Zpj/CEf3D+x/tGXPodOGT7Wos2+ybBcgjuyElKWvNwKj5+y02d3+R9/UvbDo2MYuvh
/VM+hheDE1yOzBgNKHpI25kBrOSF5/gQqUPW8AA6PvUmXEjVGmaHYP7oBDhT0ZVuz7wstSFwTcdh
PABD9I8AnflhESqECiRhr8fRjmyxocpnYkLe7VxC1Lc6d7C/EJ7KCCb+h2CCLedf/K/cJ95KuIz5
lyDZ2jYe3dy/dn8Jhb7NNwj1uTAvzZWiQ7CHet9/SeKSKK5Lt0k+fpu1JCGwQX/EVhrUMtB2tmCk
jLHoK+64nwxI+fzQH9Mv6v8t6BgAfwQDv5HHDSu1AMBhT8f4gqGe611nfL7QvFNFU8tE5IkuQtGY
OGzjdM3NJdwRDPez5VwB7IPvx65AUpHNwPCNS6ZbeRbQclS3e9kxU+curIDJ6s/STn+Y504+Iac2
uxZvA3KaaVrw2TGxGY+9BGWcloBHZ45YnK8G5ozqOixWnMEsNrDn19UfEzeuNU3F7360SHVX+Upn
rO0yOBH2ysqUdyOyvqLpu9qlPwMyDMMd9SsRATw72YW5L8rQfpOx0R2wXqJe2uUDszDHkHcF6iEO
dRBXmL+YUqHJ6Ja9cp5X5tOJj6CquV8MPuFqrZhfIUxvfe1531Z+HYbVHzFbxEd/WK6abYBs0L2K
9Sm/FHOEV71HIVYKl05kCkOvhp+LoJL8kB7U/6UOXMj8LfO0bWkC4Vu74yGikeAJYiRzjcsT6w1l
nf9DU4fZA7z4o2cwULAlhdpzpqYGNLGEiBkrDjK6KF7NTBltZfWw1xZIy9gyvlGuf85GrWJdXuDR
cDobF8bj5nN6EVTJuBUr1+R4bx+4ji1OLmjyLr3AEtdJn9vQC3ICxhiYJ6hqB2sbrBgb/eg/irWq
/lBMF7w654yvG2FiY/viHClH64t2roZNyLks7MhDGo7IimPzf7QFj9qwro6IAcp/hBhL/wtXiWrk
m8SOkR2RJuiPSSaBQ7cZMIDQXWrwaQDdO0RdWN2PQJQTWKxlYT0I9bqh6VXN3awXpakL7XyxsiCb
4AqSgkM4LmvqQZbuGSXOqS/eAwFX5aNRwDXmjk58DIAHY0PwCzEy4o7vj2kq8TYlwNkPzfjgNkTi
330a1qL4zYdFau0o/A1D4VTaiOYyQvWTz6NyBtj9rFD/tMSTET8lwgMCp2Pv3ri04imdIp9wQlyC
rG877CEu7ZbVLwMDv+BfO9j8fBK+yhwZ5YrhmjQfmCsCdp++DbNeWQcrkBIQ0dtnswtxr9+0YAcu
p17j6osBjg9LcQa86G9PB7lQu3RuKdATe2pc5JWkJeI+2aKhZ6rNLiQQjvRzA7HhNenHPzm+A6Z9
Fgi4lDU554lSXUXlXLjAnJVr5h2pvC2ETvlWqsgTy48Ft0/Hsvs1hTzzzD0C1vZYFGo6sEBCkNQj
sjCWOgIrU75GFo9txfsLt4M5pK+L/DQQ9QOim+sIJ2qdcOJe4WgYbbnHtt9DFUiIHOOvmU1fLbr2
hhkmEZVK8KP3S4Ntv14sqjsPaEkwKg9eUO4965M8n6l4cBxM2qUxfjXciXxnCWYoWNcTGnjLoT61
YVYaHw1XMYOWl0HKpxsqo9PPT0P1YPrB9HwstsjMmWi0sVvNKincM6Q17IADMX/mq+ZSLVpoGcyR
601Zr5hz/ljKnyld5fEIsYd9L6uyBT/o9DJrOASmHulbL26atdeiXTCtsBhxkwRAo6gptRWvjoAi
ciB4KZgrBVoLqgqR3oxeoLbZi8rjc8Ayb+3HkdFz9JXOWZn6H/LWroNmCOADoueNQ41lC4gErO4U
RzDf36ojclCn2T/Kt/nEbNuFzI9682RCrpzTeqUPX1V9x0Mx3IPpQPNNwUoadXELJ7erUXDsVUdi
p9/Hn+jC6vJ3ipmoNntTedKmVcV+MvcDQGDro2FmJQUmJEcd5BF7HwpeVjyRSiyc9RMXL0F95fpW
zG9q9jc10ocYf4r1Liquo/iIol0h/VP03/oNfGbAGNn+SJ6wk4vmS4eRh2hVxBwQUJDL6RuOSI70
Hb3MZCFUvuWAsWsAxajr+eR4g6t+O+CCKfmMeLIknr3Bd1qGd6zbB/Ufh5rCK3ofhm2jXxKGeTCf
eu9QU7G/Mq6XGL9H4TYt4xHkV9rLzP4Jnz3WGr6MlDLqPjLAlJhlxxFSUPU1eZswXbKl0ptdTvq4
j9zDR8US/3isCFDTdRmoiZIVOp1gkyNLSD5HZm2RS93Gl54x4OIe6lJGUQDSgNIHl57nXHk1fAYj
g8+mXc+N6NLEsUKVwvrGiODqx+vcP/PHsH1M2TN4wzOMvr1s2xHLIRM7ShWmAUb+MGBDjOec4lY6
MimsaAQn/3cQDxOz8WZ+7jTjt+ErjGlT6S3L9J0pf1QRnPNS9ojKc9MXtomiTDY+ac6X1EkfAbrc
QgKyVmESzt7wkkxDXDzRl81GlP4CJoLSUdkx8MZDBFxMcek5IsDYxrENUNXVYProl5C8Y7zf105w
fFES1Ey4431JilH87ph6Iltg6w3ymfIPTQOZlT5ZcVLlwKfy/4U6LMFlg90+Q1MHiFDZW8BxTgpg
hzH9Zj9fvyxWj157ySdbamonjLqlj02GZyUQyZcd9bmSS0e0NyN1IZjVr3HkSzZg+nakxq1RbGIk
TAlfIymU0IZ1uMVySMdFti+DIHMfFg6+smDemB709iKym9U55BFkjNZisl783TV5jSHFes7uyEff
zYArBdiMPH/w0kNj7amDK1toywXqS2Vf1MSwFPsUCFuAg/hcB4sQJXmAnXoQGWpmx4ilGxEdLuO1
Pvz2JjeSTtGJj3oCJuPXysrEcRpBSpCICfS9096ngQEnOcjgSKCBSyo2mS8NSULLtEkHVtizZkE/
pSOjBmGGqpChHDJw4d7LruCh7W427Crb6Qg1KpN1G3bP+CQFAHgHlZGUX40KVDo0ty0luCLtLAaZ
GVs2L78Znr8u2EhaKgaB7KQ3jDB/gPAIKxFvNtLB9N+IlbKOXMxTOyIFtJfAikkKv+R6JxMC2mIo
7ZYJnoyOi8GedsaKKZ0IE5rrjHOhW4RSRRixI268ad9V626VsiBlWmGx/fL4bjwebDBATUkRSFlN
+hsN5D1Fmwp2NETxFEwnDVtOyT730AqwbnxbpY2mcVSso9R/aq+GoVdZ3RhETLRncANJqWGbYEA+
gvwpHvl+9dGR1AWdscRIyvJHe86y43pudgKDSBNQ0y2bDlkBzvcro1+YVsM9nlxQ8BSI/FlSuRQD
pjw/qnWQEN8MTKsiHJQqLTX7KCPLV+3tFmJOIA+HhDw9qNEaz6h5h+5nCi4VrRaP7cdEyA3ME+br
LWK0YMG31pNA1RL6YJnH/F3XSDCtfW1XxblgYFQiGGtKXkac2rKGDb1ng1ORFwgghuaNqA0lT/4M
kUpCRpSJmS1e6Po1YVoQybywJrE2bi7NjR/lZWLyA7+F6W9XrDMKphTmnbjz+t8egQdd2h14XH5A
kgE6Kt+ClLJCaErhYmjLpXKPi3eXP2T5igo2HL5kFVUnZTLWSwBbdCQ1eYGWE/i/hcAojs+sM1Av
cG7hRdA4/Tv6I1W7N/ljQECiVGdR+GTqo/gHYJL1iilVz0JaelVAd7StKT7C/ABGhvEx7M1Tpr6g
lyng/MNvbSlTXHwrNUBNdHtA+jwGiKgsrJ7TRYYamTp+/BkCg+61yu3QjdWRdyzRKg0yBaRKLEt7
HcT+xlhSh2xbPAMYzOUNL4+anNh1UB3G0LK1X0rwSfxXQX2HC4OQhpxTZPyLGq3AKdpbIYRgsvhe
A6ljMk92w/dYwY7yyHzTxnKr+T+i9akAY225GmUUTDGlcRb89AbEB94BbtFWw3IJAywbWTAQeJzf
YhQCJlL5hLnE0Cv45Wj1+bYG/r1O/VXH35Ykq664Sj6qZexEBGYFkJanxlrOTC6SfcCVIVgQtXtq
YGAAgtTMGbbjwWPHnQUeIXoLug05Vtn3Xgt/ZtkAvhGLjcUZx0Ge8aIPyiLUMVv1eEhiu8fCUcF3
Yd0scFcwq2Wbx/tkyNIOFiTkTsZ3FXkrKG4rCvgir5HMfNSKYecUHTDIBuw9HbcXYmjM6AScoMWg
QeopQAvU5rDjBiba1U6gfFjCW6UCFajRYxzfLZpyYur5Nx6Q6cDgikcDo8KswWNEMmgXamSaZEs/
ehLFmtVViG9xKHgRI9i7NHynOLB6ajoImKD8VE7WIvvqgRnr54LZx8gdLeu7SZYJ3TNw22oLryHp
4FNdEDgFiJycqLr6zbwcFfHHxPBmTP9V1IB7uT4k8GvYzONHKCE/GSzuV9pHLTl186sWGtPQt4Az
XQkvNYXLoL6B47H2ik4ixgBqmjLZ1B4qPKw8yacMnuFCUhKfAbtGpXQVMrVZpmY8xZDYUqwI4hm6
mmBteswj6MJjukZWqjbegIbTyJTPBeB9OZz4yOy+gIQXcOlzWjDR+JmbRAa6IcWI4bTcLTyTBXLX
dWfh+JdfKJwrb9ORIgO4gUV4f2sd615Y3roPXd0EYclImn84bCQKixXr//J7XBflx/gbDS4M7FkO
OKeyfehAX1LCfcHvHbXWFvijO30HZLpiA9w8UjylSkTTQ55QKEJggFkBRdH2TQt5yVL7ax6cgobB
/KnNT5X1M5+XXIkoJ+hdkzsvH5Zga4udGuiRCtoaKK7g/SFFqkAN9TX3XH4F7TrVd1D4ohQuJuOW
BSj2ooMxOGTC9RF24I++/ZIYmVbUWWOAW+hKc6FzWFvjaSjvRo63bGNEkNSsTc7SawDWG6CY4geF
wieWrkN2HLpvKjxDZrSoCSvDa/ahbK2lFu/3Xo6+IeAxAsHjPBX7BlZCWsfIc+4mH/Mgw2+W3qQi
IwDaBd6+5fVpuEw70OQKrS9bBpT/nwoC0v87KfZayMZMfXb10EMw5dSncIXAVk0nRjRM4SWnMtZy
ZC1CjgWBFkh0xhQj210r9h1b+oAFnCDdUgGnDHeiwUaIIXYt0WOCfy0WMSs/9nr2HJNW8kB3Mb4O
dgWU7WVLc0aTPA1bL6hILYHehfuznOsLf6NR3M3tn9RsuqU3Yhs81KSahoB6auVasIogOp3ePEGB
O3zpdD5MVGLjlJ8RxqZK5Gg0w5WbnEoZdI2DOb1gz2uaeCCdFLJhov8F3tFXzpwGpkGny1FXv41P
Mg1A+zQ2KpglINBtvCp/EzpezJ+MnUMIADpSXgU9aXgpwkvLAIbxn16+fSiTxS3lSiv/htbJhW+V
ToE1igjSM6pwEVGr+MuKrsSiXnEmOkTgkWyl8ILwdclvkxfaE10twPjHuM/ne8LizamLoHIW7XJQ
PyiECc9TiZgmhLVZh6IbZ9uE2EZg5RHnCpfSR8QtKMH/xm3HkDICk0N4AnNyfH47zsRux9nxE1zZ
p7DC2QzCUUSIDqMYaueKOU0bv0LApcS3cn7fSa2rq1tpLtT2a27FlXhhJhtfX/HNDV+Ne4UY0BD5
A2akWWfiLCL/gBUBIcnV4K1ozGY/Y7ruTbSrsGLYmIivDEKYYtGo6QLyVS6oEpQy8EmCYlkyEiTO
JAxCTKDuqhl18krfrY2sdjERziadpHrNc8rakMoedQH5Ln+yfzUYFYoMxYHELiPdZS1IK7wQhJPA
fERK1hETny9X/0GxzWbHE1uaEAhww5fGb6Rbn2+/6dnj9ItpIke0HvT5ur/HwaTnTIEwhdXrNmmP
esogBsEtYQhgmLDLEzdSoud2xC3oLYFs6A9cxixbeCCmq7fUg5P4GBCMskOZVgbhJsGiLYjD3VaM
j0QY5cL4YdXFh4do12QGh0SKJV2qb9mwJNzsJDvsTBy/JjETdo1Vg89JOlh3tN2UkMk1IQGCRyWr
Od/+AkJnRu8AM6IhB71xS7ZE6/5J1kCzsFaqDbWTeo7kebaXRboa0idtWriWWPdH+7G+afW+SVcJ
mfBUq9hiM5fdBf9fQH/4E1vg2QwPkJ1xfwxv5lY9S+VowIO2kmcVDscepRNnio7CnOd6yTDOlpbJ
SSWRemHMAO9FMH4Pya48eA569PSH7QnRNNDCWR2jejkot0Zao9JKeHq/0SwMqq2fUUVNf8DyveE2
sOk7Ci+F7HjeIFgmFVEKB5SciO41BgWJq5UP3vV+WOBqzbZxu+hXZcLE0tjnc5w1yJHSAToQjTtW
gvwJaC55lOvJngf7lGY1zt943Pubxn5pTvGjeQd++0wJKbcKzN+4/tdEpEMvRvMuqG8ExdFPWB6q
B6Ju3H3YJwgD09G0s+a4d2RmfLMhdrL40sS7Ov9M/rhA88vkJstjepa8ZQ46GUjMDFSRF8kVDRIT
mlJbkVpJJSRTvn1kntueAXdU6lpGBaNeq/QplcdO/Pb5XSmkF82m7q44w6lxMUE7hvnLnEGIMElt
RelMntGE9TGjAeJmp0+j5e/lK9sXYBGMCht4GmLzFJU7sBuZGRooZx73nYKva3ZexH9K4Y7ITjKI
Z2gE5zevUmYdNrQFALzhuYJUAiabLrazYSu4/G3liwOalSQrpVLao6AIqHWNX5/65C0c2/bS8142
eA7u2RyK0y7MyWWZMGsRiVkhbHnMZyT1CcmJJ1LOw7gFqck+kY4gEPYeNjWMIsD/8od1j9m8Ijt3
95WIKP1PeAGbQZnj70u7Zt7xBtDF5S3i7Vwqr26cJ31g6pPFvfwugyMHXFF1i56z3a9urLF0mlXd
AXilc0U3NvvkV+R93fB30I+GTPVJJeDGqG7ohhgRINxKVtw8/tq4e+fGQjKNIIJbOMJoPa7l/hkU
vELA9mG//ShkhIhupuFssb7Yw+oywul7B7OfYwZnZ6ty1iv/hGHLIUQLTXPM/Car3Uh/UecVUGEM
74guurUrnsOYGljmCgUOg64uCtD97ZhsSdAPZucqjnK6cW6wWHJHFPTMikAO2x36EQd0NAUkV7BF
fLnpInfzxX1A7b0K6dvWwhVPhbAeOwD1z8Ll/LLW0xbH0vgvtNno5HuJPVC+YJKo/YTnEZV1sxAt
wmWXovzU45kJlMJmeloM8bcQZKOTPLjxgDytXQNkkrqDPPCAgergRV+U07Pyt90OsTRCgqVPzbjc
eucnjpb+VnMies5RWvUb0ybRhjbDWuur9ghjMUBAx/JkTScfI/iRN5XlxqR/cHPa8bb8aowzohpv
4NzbI6JY5+FBf/AyeSvDwRU4SFiMI8Kvt+OyYso3ktqyJLIoIfKUvR1EklkLP0rsv7acHm+gLSN6
O4loBryyxgb7OS87UwIK3bh9VerN2qZfKVPWDU6jk6w+cPgxI93UEqbHJbveOQxWeQf+VkKfPrli
z7YW78kf02MaI3oA/mg7yG3mXg+MKuO7V68A6ipxJ9avNE/WZdOvBtS7FAaZdOpYUYbiczB/O6Hd
jfLDmFEPxyr+SiVXFRVU/fT8n9E9epTV+MFKGigZ6skVG2BZOgvenuoil2bq2eCxQLzkLR3keI7z
b7PcQXAnRuinajf5+MWIDTmGYzpt8qkImzTZsPWSH/pI4od28cWj5u2Zn+ApYhWHRSOSoQE5hlJ9
DDTDAsY6C/cAtI5iVVhX8wGe0fIfCtZJI3M7gimT2/gvfzKmToPvZvgXGE4tP9VwDWHeIzs7So7h
8Cj4HMtV2O9waTkBNgmL3Zdga8TLCz84krXVeKi1Jf3ae8DF2x+VnGh5a53SaJuXwfhrTohBA+Le
3EaVwCKgHgq2Ia6xcIEtF90mKlQqkw4DHPRfztaWsXy6wi+jpp/w4xJq9uIarudtJed/ZP6h32kP
BSLFViLxjvr/kAG9gZmhnQJjYyRXNT6Jxqn6LBvmkNj6EGlxW0ODi9c+4bujtTTMV4uKK8Tkx7E6
V4U9nws/fo9SQ+MmZWe25v+ALa2BBjHYR/aD2mx62/JVjsVKK1lRK89pEV4fau3AQBVfOlwR0meY
D2flUV7gJ45ZJGXRZR7bt2teUEdfgtn1T4x0xDv5B6Adp4OK8atHIYx4YtSWNPvhwnuD8GAu1iYO
gkz/nz4vtlo+a3NxAxWVxCr6mGvEWPheK2eK0czd1v5ZH5+TfqkY3Qwy7tuNeAMktv6Po/NaUhxb
ougXESFvXpHHQwFF8aIo0whJCOQNXz/rTMSNOzM9PdUgczJz5zbPUKr2AyJnksWIH3h8lFg+7NDO
wB7EGxBCv7YoNs+cpTWps6Xzg3sRMqRTglFmf1Qb5FJ+fvdaltCMLtkBeo1kw26DOwPloEYABqHi
BS/04ZcYTh7l3+x+wkcdThsjwf8OAJvnCz5aiJ3OMi/9+qcnptZY1O0Se7BcA7LqiXp34j0JNQRl
zQ65xCYBFNbV9ndAd/BFpR3JSsD+M9+XMyIf6BFUgkWdk1hLfOrOnWwu2QMVggQNwuFC29/imJH8
6olDflB/6pa4HnOQw4Rti9MbvUz+J143cLyn95itZ/pB4RXXZ4syW4H/ccHvHxkGJHNcDvCJTd3n
mR459hPvjVoYX477d5KvsjOsP5YRXzGytxM2TXoBKxaP0CBpXSUy/lrkvExm/0b2gPy+IGcnpfmp
vlCnndV8M9IjMCs+iVR6/91e/qbm7guZtnpTXOsHlju09XDRLHrN0wB7JOEkK5/jZkWjwejpxj7O
HiUGzTg64fwAewUeoTAFiJKQRrfQ8CZfFvv+7erS4s2knB1GdqPMfr42buhXXh4L2iC/L4z+WKwz
klonxzR/B9gWmsN2166Ocn2c/SrvcADOmpnbRIB1kFXMeb3GMfGpBMavNvl39mnM0va/2oEw/K9m
EwlxiqQI7KXIdHXIJNPmWN0JO4QCAqDmaLyPOKUwYZZnw8P3JHfugXKlaY4JfRuu8lL50r0gWUDA
h1jl2w8vg9rq86hLahCPzvGxbS53Zf2ioq0s4oXXeJsUEclCWDJ5Tzbdgr8E1dKgx+m3WMBhBu1G
CWkaWADgo2XTAmKREOMNCjOF1bXgD1K8EHAA2mIcnuyfR/MCoVamfAmUi9kigQWIBR0oDWEaibAH
8KrN8PIYPNtOVPbsuYpPDw5HU+jQjsNrA7m6oWYtzQrXEmAO0pLOkLuuHcIAcE6/Hs9IVaCPsTVd
veUAQEz16pBpBi49l5UJivf+da6x4++TqO+XZCbd9yrx7XvMCx4LW3UMTlF4Txlzb04kgAfaNabu
D/wjx/4k6hcY/qQGsyJALEPKUo+zIuuJett9A/ghXI3xtUKg8AosZObmZcBTV9qx3HrS6MxL5JLz
zEVVV4AJQW8g8P1blFS2NPJCktZJWJvBPQ7s5n8ym7E0yl/sN0ldS4JGRU/vEknCgrYHdmRjDKZA
s/nCKQBZYrkj/uXJghAf1rinY4Mk8PQgIIqJfWMEbRMWFuojeF7C48GiDs17H9/b9b1coUPZu+tt
+5E+lnHpw9FUswMyS4akmlhJ5In/s9WG7yKPcI3D6wOP1vOTuI9H4xnB+2gMaxYV5XniMEzHb3aX
BgIjmCNSf0jlKMYCTr2ByzGkyS3sJlh4cCY8dSniKsDhjnC3oUNBQ5u1eAjfmCmZ4OovioEt/G1x
4sGBcDvjuYAGK1dnFXY3PntB4JNQlTS/2oKOfMZyGlAmmU59g3u0U0y6M1y1kTWsh9GJ4BSyqB7V
myHW1lZUx9uyWxicxTSOcvpdci8exgFY377YhNKYejRVPor9Jg/jM85qELg0KCwLlmeUfIwGC+vF
WYu8h/vKvMjbwkmQ+RyuZYbIHAmguogXQFWRLR1wmK179mxL7RQTb/xjaxEWp7qfhpMcls1XZ/h3
vLa+p+bEXhJZ9wupES0ZgO2Wxydzo6b0U4+ONX8FvPoWQDGOSBsw+4KyUqGPhocPL4ZNXNAxu9UL
LVE9rn+z6avtqHrNtTM+7wQpN+DQliEsACptrpMbnyOV8JuDDk+E8ZoxqCkWKLpEo96wPoRIZIWY
ZNGtOviUCd/hDiWgXPqJuq5K0xkgUkBYNwzEVj4iqKcBxomc7gezO0e6Q9fEzBNhhgPyjUFW/zfg
d4mHg94HdEK0CgUgR3bBu6H6N/xbv3212LKLhkrHHjWrg2E6VbAER1IAfBaWkUh87rK/mbGd5cLL
RGVwiGf4Vq2HDJAPETx0Cfzxds3mJ+rc8pulIrZ4JEVn1W/b4Rr/ZXGLhfBNxqervLMBXGLfgWIm
/lDaFEVMDx/XYxMglhGC4EIvobz+sg9dX4yYDjjGzeYpJX2Axn+ZMsD3HuaRmlgeiEgx+OuMKsdh
WfJjj2CCxu1BJBEuWvjmA4uBKrDk99jiwt3VsJTBDPC16II3Gwic3KnGAc2jxF+pRYXTmOw0XMvY
gQwUezTOUCCzCFIBsD7ZEDrJxrD9sEfHeU6YZyDeIc/COI/oVHZjBE1KKOuxmna76mTNovFzIkSh
A4NvdvqXBFf25ScfJidBbC6Ulab9CQn4+5PAKuK+eviWNGwn/USTYDrWEYb/o/msX2GizVnHTigB
0REyuy0q/764mV9pvcxB6TVzM9Bz8pnxUW7x/jvW94AoGbO9DD02zAtucsZjiJ3GFNYpRh1EWW1A
oThf4LABz17gc7MGQeNL2C5+JUtyWPVuXUkn6D4FCLpCDtGcrd1fPh7adKWSD4W2kAVxvYwxUyFT
BS9ObLdgO+I7tE9vCt6aDcz5B3YWS/ap9+qLBo5nGrBLVg9a/z1x5LHOXTCAlva6mKMHqsTE1lvo
ShmLLYRRpiHkAaXC6obdyo1dLq59vPSKxzYU6xDti37AQi+JZSNkIAVyMjb9aA3eW4hNPZmbPpY4
mFN+jrvykhToB92hOkOqMkef3e9u9pW79lm6Y70JsnwjmcDyNEQK6xlh8Sk+NmzReuPX7i5w5AE7
rMemWvzY/xNmsBmFjDg72F0kjd44fBps0uj+WKxC0VzgAdzhN2ScHz4HefGDEbbx71F74CFz4jWA
/nhbsRorvo0TwkjcbvGdYLHX+6myHEA/51ja4KcKVC0DAamsxh/XhpDYh0P0GNF0hDBzclm3gU6A
ERhdZvrN0Mm+vmBU2+OeMdfJjGMsIUxsaUfxaQJU599iq/0NFxaKEzYDjyAjiQ+ORQcxk49Bzg0+
ipXAUwEIOuKEpUN8peSBw8BsXtG4EhT6FixQ2lcMHz3rovhdRMuzsL+ID+KGxd8FMns2pmeAfd9e
f+EQwSQ+LE13FgJd5PxsVrfoxPAQJOAF8yT0rGS1YYfXoiXxVExaFPBYUVsxk+jAAbDE9vhk+Ea0
v03NVwWukW4CMgaV5bEyIUD4sBRgQyCLZEhi3QqcyiflJyEouGvogQLkuCCHtfsaXCgBKHVSKhu7
YdMHLz8jMWLDJT4ZgakgR6xNEE6ge49v/bGN+hWLlX9Q7OhYoHdO5+Gs+jU1onLqv/eKbcd0U2G4
wzRiL/SLQw2+/dg1CVwIZhvU2TvymoY9LzzKB2YTM49vMlbkg/sYzz9hMOBqx3qwd2GbKnjDKA7K
eOhjK5Uon7uPiidztLW0YRnMpvPBqD64SA74nHEprhFYP0/AbMuxtaWkgbBSqvDqmGGuwSgmexAH
t2jhOjhHO5plwn4s4kmdZk8gjjd9s12gb6Eng5EzuCojhPgWZAxpBrGJ3pOcIToDZI0LAnmOBcor
B0CPtugsGM9o4X0OvNCKmEfwmksGhxWOcBHZol/r+B2xsCZ802bUPjKfiofuYO2hUCncH6ZIjGjZ
pKy6q/4p/6CzF8TM8jNR5iilZMJQ+dOgxn61n2hZ903g4/1IHGHrZdDRaW87CB9svpyEELkvoGTg
GS44F6T+QE5AsjB7bEg/eDUYczhQXOkK0B40mNflloQT3s9yOKyRCf7Wu3Y3XDs+m6MgrKehQdWB
wo20LQomClVM/Ei5atHJLXlrUNdDGzToh+HwFR+Mv4AF5Rbwm00aIORswheKyMk5Z/bMgUZRAG7j
TKsRoEI1kDaG+POp0UiQyceG4c5u4/hA7dXCcsBV3Wl3xAYAZvBo+Di1OCQv+tUcJw3MFFjmpjfr
1CyLLa79PkSrs7EQ7wEvjYqliXgD7BwcD3qjO/x77VUfDog/cOJ14p42Hm8gUe40dxe69zv343b/
EkqGY8NEIxYzzvMLgvbElkkMwdx0qGUoGHzOHqLpXlwNEIWDwt2Bw8oUqtOXztsPWnlOqH80dNze
ujoqcjCYc2xJmz/2t9gSiFDUg7U20AVSUeBZNb4QnfAYYjGAO9aTsQ6vbwxxQnpiRLW6R8ltWw+0
mfzEJ4eKd+WRZR3OUcDMzkfMIHJDpJpbWPvx4URtYP/KaUBwFt6IkETxE8VGgk5RAW7lqkLRjW+s
l3bVjYMBHXG5Q2cYn6FqgjGRFqAivyVmlpMd21okswQFTnxQxlMGkyPSYvp4FC0dXl1z7YyKBcy8
2Ks/UON0nJdEVAmLBAcrAtj3s9SHWCKgIE1cObN2ZrBbs8iovYYVKeF405zFMRiFiu0Y68DaJWR3
yBxrQ/aXhroaawIUETlmxV73jCrbf+LSUHoIq3mx8ftipE3IIKKnSTzmRFjTbKDZ4oCaimMD4cC/
FC5m6jdQj19sFrgqnuANQcmA+wDjhoTWFHM7WDu9u2aTGL1CeyexzYr2HUHWpkvKcjD7sPZv/1Kc
yXWjrL+AlXnwMRivMFTiLOTsgaReXJVtscoLXFhdC14xHmNitegQIcULz3VGpUnhtAG9OXaZPinG
EKS/6bbbHdoNgfMz6N5Y6E9n2d1y37CrBHyb/qDb6MAaB6Ia2OxwURPDAfbitZNwO8CtGvG07rAX
+k2nORUnBdPFD3WAXADwx5HEu0zvHfOE+cqhICBrnp3Ios/S+d/wh46dJFaLBvtf/M3cSXsR7/kr
Yze1hUKKbJQVhv1rXuCoeN1FhRCB9hN8iuhRhGwIuHlBoazzqWZYCLCQFk/Ju/SGDB9+HCVFJeRt
Jx0KRoPdeXfZtSQP4JQfzZnYfeuf7Y+5acMIG4eYdCboNTTFBLYSgjw69g+LyPKLbcobIAUvJ9Hd
OGaYidiUOxRH8XRhl+eYJEyBlc4p8/mHBrnyq1myN/7Az9Pt1w3LqZCe41NZS4vGs8Pxy+AoZuNK
P/OEPI8IEpspyqyj/unbySuCDJUDVlNkPVzRP0rn+Gx/Ap5q/9QVVtf4Pobd2ZyvWVbwiKTspueP
P+2q/9o+b550IjQpgoaO6s9Y5/8/NtyNJ+CwQA+g+3HwMPdhQYRpzh5yIGkZ8/ycbKQF65omWjMa
S/9XPkziknMD6cDhKOco43rOILWAsMA/yUKoWvwP3oVIEIxhrAS15qElEzGCCW6HKGYaDyK0TTge
hp1TyFmQvkNqM8wIg+zcYQnLpSdKHb1sAwWf10KU2osJKZAlMm2Cq2KXysKakDCM3XD2weYxP5bx
t/yYeYkNd3P8s1h3BW8sVRxaGsSgaODohPHORFvOJbofnysKYOAu269pcl8vFxrLC+7T0Vi/OMrx
6ZXpVfCNcBie4cYm/+rGAczG0wNVZKeTzOeUFAvdzTgUyCaPpjNCsFWyMHbkYK7gL4UyVojvZbsk
smnHVj6pOGDQc80YNOfVRjrFPBrUqrW5CYav+7fgoM4ntLUbhUfpO70Kygr+e2eSMVFpyLpv/cbC
s1X/5KQXejCyqZBsOdI/Trxa5q+cvdoZ8yFAfjSR2KPhn7BA+pwry37T/rszkNzi1imQxy2ki77X
m+XrRLKQJ7hI227DpHnKfocDy9c6Yxx3ym2yVM64Mkj0XXRfrBJvnbqst9OGZKkl9gJ4A6KfYpH1
wm8SSQdHAlEfFpGAjPZbmWiHMvIRcIrhOLuYfnXgBeJ54xoA84P18P/33ZpzGvzlXsBNdJJvGm6c
KXqwxFv7O+2Va+1L2P8uxgvj0yU5k7BANgTcJPOYfMrDfM+oOP2wFiZ6K2Vrfq4/Xzsgw6p0s3+c
zrigghgnE7tgiSBFqi+rNwwGfp+9V8QOqMQKxepHGt7/6FKQE3OK0zpA8QPZI/UrPskfOoImCU5m
G0inZMO9gQlz58RGCQLUB2iKcS2fnTONQkkbzBrq/gUEyKU1OrfJXSw2eMyhdsz1T85Q/AK37ZZl
nd9+Yhphe5KfHXRk6XOrddO1vXkTZzOIUNOSN594n887mCwNayNsgw9z2KSzM3lYUMNSECBSb9kj
s/zEziJhdIDhC8H+6cFvEfAG8l7YslSXY/NZwNUQZQau2IdwFVsT1P3HyVh9q77strv2qIjtGqAW
XS70+PhED8flotzTcFfBMTmMbnXmvxgv06GO5LAKqgWPKqA/jlS7ctcfwXFoGbBYFe0Kph6UKzjX
lluCOkED6KHeu+z8ZV+0XUwO0eOow3EmmwD1DnwRzG6Ebk3l/cPlYR3xXmhfNBKYLssH+AObOOx+
aT8zGi4cCeftod0Xv+OmgrgBMIazJbSL+bgAbZvmHQwVA8n4fAHra4J+jc8VqgGqHksaSCh0qh+n
7+xQAXLR8NxMTiLsdeHcRQZ+qlU6X+WRjRM0J8gDVyp5o+O8FCDJIPwXfs3Pa48u7R/HQMZTi5fN
po5GN8eMD/reCKZ7Ns7TLV7LK1SH1DJjwT59Ua3ZpaBEekHFvAozWhhXOUYPWY9WEEeciakZiIAM
CAwCKGPUbXBjuMy019VEieZKdReWFgpeVKmHjSIiRWrk1K1G4Xzi17M1QAvmIsUBc8dqP65IIw24
hTIEJBcGB/wNkQ0BQcr4xjYF9x004iT9zcjfcNNkryJasn74e2Ceei21aDkY+mqd9j/vELsHbSuG
WJfZsdb+6gxrfMT4uDfl/TcfvsIhhFcBAho4Y4LYkFtdHjVcwoD2ECXBaDeQXdDYcUVkf93GAR3s
ivq3F16p+xk2fwCa+UGWVmW66pGnoTsh2oAIo//dxOhq6HooPctLBkDwNeAIm80nyeMoyeDdgJqN
rvK6wZGsj5wwb5JbFa94kt+L0/kvH16NbHef/bvfxYxqXAfHhMJ7fUadypJboNVQyNnOAee29Rou
I3MuScnXkttDQcS29E0kiYdZMHR8HIcNunTluWlwKmk+9Uj9YwtMhrekBDLfataFbXztbAyeaoLa
XSghMGx5PrQFubrJpzn5z79qw4r5/ovH+Ti3otS7f2Cw69a/VrMzYx8jO5dmgihN47EuCVAiCFVP
hBkFsgz8SaCtzrsMoR6cn4YI8u/ZHdw8v+CFawzYh0cJv1HejUhT6WjcB71K2bNNDSFvOpa+l3h+
1PbL6GEpGjz96tby3rI+Dw2qSNzuKst0ChJkYbYNZ1NePsd9y7XS690rfH0DVNQ57jag2xoyHV+S
0VIum8+SrTfdxltdMorPPvAXnq0egRE75Ofh/oAeznKFU4A416fu1vW3WrqMT5/pKP2xhglTGT+X
YdVvSWgf3nWgQxBadvoau7/Mm305z1N5X2RXg0SnNrSf3hhfUjPo19lCHvb6gPib7U6d/t3H4x2g
eZ+wXDSQF483QL3En42L1wCOaHnCgqxG7flZT0HJxhtLhyfYDXGDpNSzEnyGhQmYMh1M2oe3ySOA
UTarCVv+G8v5LSc85H584GtEJL0TI5bPMV2dL+kN8bniQSd2yNf0/Vv+eLU7S1uTR/X+gluis4Al
6iMhBxRnbRaX3EAu9z2ouJkVqgIJevxWFusVtvxrIu20KVKyhVX5pFbeV+Ou4rCMXH7j5h6B+oth
700j+fMnf8DTtEneWSWfWLDhVaJc+UgqJwuaJbgwsZMAfEGyQVBGqqAe4CT/IvlBc7XIOjKN9dac
OBqOIbz/XqqvL7V/OiTXJhA8k85Ndc4S5/HBrM8agmKDC0MC2T5eZKA+N32uoTiEairDhAogjycl
4QhiVUblRcWM3aGB5Rj5WCwAgHr3rKgplhVyyJDoawJbW5Jk33iLOyKu0cD3uEVlC8nFZek5W5nH
JqxCKRyOExkTMV/lp75qYY0Qba4dRqhiP9OBSSa5slP+fINystveT+uBymV/9LiRz4szQEMNvo2t
+pE3CCBGOcfCC7TCTRZ9J144b1du3QkGNGLS6xrKEzdS8xnDkI5wKOpw7fBB/WFcfGONzkw4CAiM
OZoT6rmiH6ZhTjEHyyCD+vByW6iLKVqUUFEjmUADhD+zsMQ9EOqXsNonVsHJmLI1B0IxX4Wnj2ei
eLl95cpQTAGJe/9RwbnwCj1Qe8/EfQfvXvQX3Hh3ZEnWHkZSD469sdMsCCxh9ty+Zz6EI934BZko
uG+dj781kyqNY3mcweS/qdFAWisu/fNkYwnxkpif7xK+Ma6c+pwCqeKrVZBYHtYZmB1w1L0eHoAw
dBJMAXsG1tKDUUFjywdh4vi/fb7DsrOXKJxDxC6H2S/KDehWZetgX3HXScdeKebuMexGcw0ro0gX
Y+v8lD6HPSul0UC/Kna6uU4dR+fuwZJhr/MaQ4bOCUwGR3ZKgtfZnr1EMVs9lrTq1bQwjYVCfRtg
OzmErT34FFgNEerUsUXrXZ5qCnauIk8MsKRsM14mYj/c0giAbRSgjSTC8qXnaQKqg5VM8G7uojYR
OYtkYr9C7LRoVCJ+Nqks72llEOSsb/NhPTDcEdJg+wzKCVkfw1oxdqy3+AX+SREz2fiTDtFrWsgs
3qYVZqQ2s7LEcMP+sDuV1jziMo4OtQAspeTDOviTYX6BtYa4Ez3w5OKNFYoWkoCXwWiiyP/AQf2A
/gJiqpBp+3bNF9Jbn4/5wJGZr674WCE8tbAbwvcnvWUcUWdA3JmWGSIAzOn2AZQxAeAbiwvAdO/o
0Csrcu1wB8MYVIArfJjqSi8lVvxOj5aJaQjepOQS8YXJYWc7j1+wFqYlbiESPiwJ+ULGP742c5TB
fpYuCYI1JUtjZTl/AP9RkD8AuXBtBKcBceAUOzJ5MO8bI4/0nO0G/8VCStHxp7Ss400xgD1B2Dyx
T4U0fQ8N2afFyv/RaROK9EXEI4/lm7dxnv0+KyJawIiQAEd0pXBxrBKH1XD8TB4eCX7vPTKIddCy
/XheeDRn7TIGMBTvxiP1Eno/DNGw7wPpRQk2YwxjecVTJP+8U1R7TkX3HLs+7Ai4nLxfL14xTpsK
izyPzB12kzFUuFRAe8w/tOPo6F7anhxP5lrIopi6xMGTR2+NGc3Gx0Sd9EyVtCIfAw3GJbGKbEI8
3zDTgriIW27r83n0EiE6skkxLknNT3xHt0J8ZjHz/CaNXBxUjGuJXXv+g0iR2QPxKd9JmGbNayCz
8VxYH+sufFwzxc/W+Qcl6K3DCNomMjvkDyBb5DNIUpjJyBS/dSZNHCAq/HgOpU+C2+XBU4gHcO1X
8M43Y8JE/zf20WPYP2XEHGFLOgguu4+giL00RsbkJwDRJVeZwdnvsoW5WsrfdfnNQvaRnTPkckhl
4zmrM6eooaLg5+fUQ2Rh9cmCWg0NXvKOn+kmn/lP3UemtmnGFSm1CppHk1WBw7BIqu2PwdY6TS5P
94HZoTNDjcKbFKF+AeGLI1zWs19Mm6tTR3wk+e8rQAjgrQ+2+iudrSiyMW29fFZHSQ6gK5GUiCMa
TACsHx7vVaTNPBQN3GJBnYSdQfMaAwthrPk/JTFRfToVZvzqoAL7nav/PSkwukBcIZSbRLyycYSJ
F2Md6OT9qqdkXfudfeFPmSz8jYTp8BMv7bunPaHLeAhBxPKBTBQUctIa+krMrG8ZfimL4XkkGZCH
/YjfeTxEJqmqcELpdem0APcKXwH5v0djBlczyq+U77YW51Gz1k45LocSIkoHyVKCJuebGe1OqmHi
q5zMyYIjpyp9uPT5dgbJtnVK6NzlCpyCl/g+QPjAJl0EF0KXxwSxkzxWchn+bSzpsP6hN6sWZrJi
258mUZJEkLoeH3zrSQkasuPGPV59ODT9U3KvmQJmTAdMSHxry3RT1oQz1IxytabPpoEUK6Sz5aHr
BSZ7Zx4h369PRQlfSohHGa2R8VwyqesqRG8vXb5Gz9DdGLb0lg8I365W8RD3YaDblt8ycJseebjP
Ht8VP4JzD1xId/j0f/IDoxrcC/oapN/M+Tn7Xc0z6zBtcXAn8din9kPaAjWH+MqYen7+jok3OdZV
R+GBNmAiFRoxITCJvR3UL/iqE+gh4Ioevukk3bXgLaK6DK1p+27DcqdeWBwbrGp4TG7lL47y961Z
H0cMC1qwZA4AgW5SYQvLk9HWfMD7Tdgnli5nfZEvbV5RFu4/TC6UQ44sRAxn9OeCtwirmiy/dwDR
D6AmeCnH2v7BfiZrgrhzu2snYhFDfhp8WuWxBOZ6Z36aw9P+Wb2FCyHgBXnEpluaByIs8dyZzKX9
9nlsiKJM60P5OPTJNa2+9eIiDceSIrXboiIt5MuU/cL9xf2T231XyZWEGlotOFOhiMBCbuXNJEN5
+LIBJZ7jSsEanNkNLf5Ghs2DOnhT3rHK2WB1hQzW77cFy/G7dRAO1DRX+1Ff8bcoIDD+H43v2Xib
cJ3vx1uF27TSwYdZyiYQsa9jcKof0wLtB59CGL219bHBiwKlq/RRG51fQlI1MIaFMmpq2y7516vf
ynB8PC/3bmk+iZRm08KNSfd6f8nQhvQLqVqNqQv7TPXLZKn2l85avk3KKZhBDyOufw5zWfpNlS3h
zpq9o6BAZLP6HzijXX0jiiGxdwmPWmatk2whyaFV7WA0Dg+ij7b4607YybNdkmYwQjdQl6RuBZdl
SC/WcCDHLZYjKJEG5HRMZSJDXoNO4WQrcQjskIpCpls87IBjnEeWttwIzhjGl5o7oDGGMEDc1QE9
0WzwTao8m7I8FErpX2jLcryvrTXEJsryQzjW0SbpIeBZ4ZePb+o9rxaBCc/i0uCw6+HJhj17HsAm
KRcqMZfB/bknXe41BTGSvh36lPdqVi5a+1jjDfzRKT4kCZoHuDPj8zLR0Cw5FatD9wqk/ms4JQcu
htZe2QhKAEKoBOgbxgVvq2SeH+byHbJofC8fmQ8p6YWvQO5V4NJhq2APFiTDmrhgJT0zjhMMYjhY
N9LK8mtvIk7brTwdZDTIATrRfPiw8BNNtI8pC6rqhMj4gw6q6sWyl3aI1i/v17N0SxLkq/kjhZ0W
lvblhWnB2/c5nyR2rNNS5c0GP2dEV7G5uya9BzPIvPsvzQUeoYGjK0a9/uqgaLM1neOiFeAox4UX
Evv7Sje2PG/YmgLNVn1YQ21pd1npNX2YxbA6EId5JUBfTx29YGvqpoQstZukvsTa4SmvEclM5iHB
p9G34CjlRGMQ9/7RyR9ZFt15hnL0ZuSGNk6KedDDTYzfoluw2mrppbHp3cNF0x+LXHHL5PI4z75J
eoC6PkG1tSuVzTLvpu0qMbw05Dix90rI9oShS4bDzp5c2fJBtFJURMWDltgdDqBRqSm6eNEosnUx
J3muKdc4wezAIeTvhbhPWU7sl8g4b7tP7f/k+i5f8gxTf8By5DViusL46McVBZak0/CFPiVdp48N
dYk0HGYwtoMSfsbL3PbWdyx0kgDRFbcHU8r+4VsT0CM1C9gsRIre1+vsTxJ+XlK5g9EISAddhl0a
AxsqcREdGdZ0XZyh1PsDEhfOOo5n01yAssPNpJnldU+dJ2ZoI+q0w8CVcdJrjsUhiC8+LhnhjP87
AIl2+VDt1+B1SYhYChUl/DPGmXIH76nH0cctiUog44bd7bMMRzH0QrwO1My/i004C/OQqqRbGK/4
msjxqYaQhpw6SW/B2ntaTzT4bGy0bfw8pFfmIWh2OPwM/8C6YLM0tD9z6o6OQghFcu3cc38mPMBW
KgfvHN5c/ZFvJFySi0U1epxbP7S9wPOj27GahConWxGiBM5pmgpoDL+jtYinwNL4B4EX4yr63OLU
zVf54jfA3y0KHnJk4YhqFmm9ASqjldFxK8Gkki0yW8nRNWeL8XV5MWqy4Qmm7FwrIVibOF/qHecf
7QH0a2iQdNDgwlJxBknnhDAp1twADbMz6Qa9tW9h8WJ6MN9yuvvI3wGaEG1ynd9IwWqYW4gxDP89
Iw/uYYdxvsFPb0dRB6no028ETSRYAuIl8FjTsK4W03r2K2kaO/M1Vsfo8jAQYiO+GW3hfmw4us8u
ssE+ETvZp0tDLz09wXzBPNmOppIlTNjiIIf3WKgXV7wtoLlhvsJ4APkjJ9YbI9AMT5Y2gm+3JXKH
7F4uerVnM11pezieSnWbWp9bDWc+hZ4UJKbY+XPpwMjJgFN4IqVwxkMO9+pJdQzY9mCc/ATVNhTo
R2T6ueZPToqGk22t7xjTOBGo1tBXkoQ9x+ytqTZmGT7MBWF4DCq4BDPd4CnIl9OERQQaNi6hoiwQ
W+l6eN++6g2tLpwCuQ/86h3IrvItvwnGFt+NrXK6JAZojIrn4rhG32nHJ34sAw+2aXQXjEcsB+Dl
UK2IGWIga8K3DmYRMLjQac7KqHgDwkXEnnMmmpzo5FMCW82RVcGrA3JGPwumC4eX2Y+upN5pBsg9
4X8E7TkzBY9YQA8h4LTOfErcP0Vtbh0ADDklKUMUNiSBL8Ji2ah8PdV5tkpP7MscbuX08PIx1Mhg
8fTP8YMJvwJYeDktSWW6e8QzleTmx3IijJZoWk8efOzHkEsV9pKT4F0tmKhZDkPK5RgoHU3xDy8g
BPgX3qQubdR6bBnYmHtcQsUQDFvYwTap3wlD6mO8wXfmNad0RCN4D1RKVLcpjAnvpQI7LrUvXh9K
8oSyCR4N3hjaijuGQE/qthpRA8wXxIhrJMh7UhI2SWiZHqv0NEQXpZGOUhvXR+5QQSHa7NJc9Apo
/lhS4bOlKF/V49OUdnfW6jOMphYxelJqOnM0QMk9KlRf61wOPa30LXaZOVkvPkAFhIuKF4YOYfCZ
tolcZT4X/BvYvO9Fo284g4h5QTNbg8s+PN1avOwVRu8D0pQWMsGAkrETO+z+feYGNbRqMQpPlS1W
TeKmxqj6fv89us8cVLqDb6mdGHAUZIZM3ZSf9gLZP7m8AeNzqmzPjnVEw1v2lwZ9dQzwgNBJk68z
HvmGNdAM4UQF7M1rqDAkackF4RQ5LXHXLA3axQzoL6dvVaPptbJo/u/8glR+t+YVfc/T3qevFdqY
pDoktCB/RfovJ3hIFkkHGaCchgD0JNUbqV/hWpFC+dow6sOD5qfyEC+YIOLAuiH523VnGSpRuzJu
EzcEMbWF3S+EFtSz7G/Yjc/xrS4gKxI91bvpUkFCh8CAddfMR3eJsxsRHKDaIvzPZWOCAIRhJpts
vwdzl8F8sHwl6PRNd1USdz3uH9mhbr3aPj0eq94QqxEODo2UWWU34f5bbASpHSoWJvelj//OI9Ct
7w7wSur3b0xItIjsl9o+DtnvQ68djv/RPlLtZwZxlGqIbW51quOvfNybhjmn3QcgaapVnsNEohde
9Ex/FZyJU4rBxJ0x9b5MlIhAMo7DvDtQO5QFyRc0QPflfVrKpOew+IPeldmReEgHNzcvhOSU9Vct
fcbFolHWuGciuDbUPSFgVB3718qi5wNEIWI0htVQFXzIbaUcC+y8O5DAtcRdZhK0zhT0VxkAOOJ4
aebHvts8McocYF7S853ya+a+1pTcme3OnhhFYfn32QqKx787rbJYC6t0apGlhGbuK+uJBucZTsO/
stjU1WmYLQf1pBdbiEPPKaoTWmyO9sf62W9t5aq/F2rn3pFx43NSfNSPSCMSMI+wRH2+veavxMGY
aGpWVXN1OJmLNwL+TccBTyAN9C8z7HQstSk5n7LlqjcbZi3qCIQHqvOK6rNM08QhhR/74Nq6z78j
XPjOg2SfFIT8uIBs+FNNy43fHxhI2jUWOHWQl2Fb/MZ1UGHg8Q7sKVAqvLrdcaAwhq5auPfqYLU7
Gahw2QK50sorSwjLybbEJVrxYuFbNm8tjw0aeDmbd1nxG5M8X9x+okygfPDhnW7wX8UakHsGLxsf
Vt/Ofo0Ye+HA7CNFDTOo96BruWfjtU6DgNTQg79XXyti214Y2HpG6ZoM88E7EQsWmLJ4UG3bpghS
Paz+dAvkcm3DG44bVIVH8/XP4So+ERGAI0wceTGo55OFZO4/YBXMoP5CNMf7cnEvz5XsxkO2SYdw
hrsyOnQmBiy/B7/tXPuLGe0JnYQ3E1ZRT6KvnWJ9KXf9ZkaIxa/ZsdWHV/6aEdBSbTS/Nvy0ZPpD
TxNTmbPE17uVgW4DTfesOuePbcKBAZPlKaT16iYDElsp2rKHdFAQKlbhFupj0J+3t7f22wDq4aH1
1wDiGRlmXWwEnuilsg72E0iM3H2xxmzAuPvlS/l9TvssP78ogM1Z5rlKAedfCTZ7LGVqSCyoh3IM
Jx5D9MQfqP/IGxyTPCRmeh5KChSC9Zu7bNWLVCJGvTNCffYfSee1nDi2heEnUpVyuAUhkTHZ+EaF
A8oBZenp51NP1VSdmT7djW3E3mv9kR10IRWbDJyAQJ4v4+00kCf6QFybsPQqEq8WQ332LRpX9mP4
o/c/cbqrWgI73YIsYazKsrpLhY1YnhVxMzYruDJU71AigdvH36P1J5nPt7AVXS9CnOo09a7BpouQ
DDSOip+Rp7VlQj5O/qk++ZJThESTjCuFoQWzplmFFbLAq3mUy+98/KKzDyODvkuaXTFVLqsfYrZu
aGWu5XsaUGZ86ym+rl8BtVzQZLBrgkHnD7TJV++don4dZKeOcE8ZY8sxhKrCANO71i9nBI8i8O7Z
4BzsdgNpz2w9hyK2+QUZvneh5Nsk3icqi8vaz1aKtxxFx5jcCEOzN6KNGF98PMvqMkP9Xqz5+3x1
OYgkTKCVWPfcmXgoKCbDnQCOLyz5GIWlWwQcOG5gETU1DwmT6BYDGiSm4XnxRUvTCCjitesuZZTD
/1VZCgtCMh8pCMxRbbXMUcMlqz5k9EFKdGzRAZXJsf+emtI8H25RPUjjNhdJ/tcRKwZ/b/Z9IOyW
GLf1qP3JQB8V0ox6LVeoxR9t8ehY03IR2U5I2hB8XAShE5HHIqiXIdjIJdl6yFH9DfPxeE9lPJ3B
U5X2Aj4Vc2kld+z0/O4WcRnppRL/OnBtDdmBcdUgSk58X6zqVK8s4zV4k7jnmyd6rqeOwRNNZkdD
dW3tClj1NelTXPorqWaRnNbc6lKST89MrFws/1LEZ5Oru+m2HBuhbwficvQpPKGrG+RBQCgVHd7e
I/HPwz1J1x1ePmH8HCq+L1AcAL9Vpx3a/hjEBOM1z0F1zBF4bJH5K+JIyCUDolZ8OmY3UJhx/9EG
fyH9gS4GWpOr6pqqy0LbV/KzVPYKQqBw31ObHHFPLPkwRsQB4iEoslMOOYOeJTePQ/u30dG3VudR
2gzqKgh/veRTgMteWjG3tavDCBhfPn8uDx7i+57Bj1GwAwLjlESPd8scL/T4U6TrcsJmO8IzPhLK
BN+uBnigTh/7nCR6cd4jrUEoCdBNLs9SVIFQbdKXfELAs62g2CSp007USk6lumTLi82fYtGHNDv6
LfgpeRGUAS6MyRUevIbOCcpbUSC08NF8InMNVLTNHOkdFDBc8iSdR8xUMlzgVs1OQ7Yi3AWqM74J
fB0sadBEXP4hn+qSRnLo10O/j/xdimlPLxEpNW4R/ZXZD7nOb2qhKe1GLPwcmcQK8q/uonLlQFbr
c6m4ffTbdpcS3Zh1q4tt9lVJH/J0fJKjLhptsQ50BpUp4Oi975W10W4LqtWyY9Q9tPEzl55Re27f
n16195UVpLQQLCPxomjnNMU8wUkTxHCOF5FgkOJQ4WFc5bVrYk1miA9tPsF1uCc1ItyDTpONab6B
w74DpNJ+fR/qS9l+J/HLMos/k8Msx9dJyOZLHTzXU+t5D3whsSnRNYK0FeUTWhoq14fuTE8nDCAL
OnUblsLPlPk2I7yzBgrwrwpzZi9/CjnGhyCfiwUb65TZlUi2Xu0rerMSSFojIC0Sis5hIyHHOA7w
aB7VqflyAZ3XchzFtyraWNaU0GBqeCScKsEXsK6LS4PRuJdeWvKsUCdUiCFIG/MVhmrMg83NeFsL
FRahJWOg5XLy2GmkzoTVB4IE798K8Sot1xUhDvX+Pdih6SggQNZl+jvGIdnmxA3k35mJNuXNJGF9
6PoGyD6CqAbCzXdN+5fDGbuWznl+67uznvETppKsoPyNrPtQRebiihZFV9sw2/nxsRG25AV244KV
iaMsLz4GYAIh/tY8ZEnGVgh/Gs/DwprNAoPtfeaTftstPW7zSta+Y9rC1fSzbgeUDgxtAipik40O
K1ksBaigUNAyRQ0I1el0CT8oqCsA9XQdyVbH9VMguh7o9kHnEPhEmQZHzrK0RxmBB1sMtrXyqauQ
W6S4ihjVUrjFFOCcja1kB+anEvaYNMDkGvmZUk5R4ERSd910kXUrVVsMHfcjtFpFgZnCYIS1gCNt
iDr2CJQlRnZu8keB7MYCOfF0QIHwnAdflPfQPflBt5iSbDKSK9iG2A1ZMJTkpXo/ySTKqF4qmV0F
nHf6OygvUf1Vh3guaOTb8+iZWKDLsyTVs5aNpZnOoIDtCiKgZbVGjGHpZHKI08ry2eNuHhgNBauY
a7x0k1KPhroeqYDMomQFU/bSvSxwWIISyPUy1p49e22qfnfnDoo3G59ayZ9TeDAQX74FFVE+cLXU
E7mTzYuCKCdE7284qZrXkvW/CJ9h+VImfxiTFtJbDUN5z84Wfb/Hb1EC8uNI0ZKbR5u7dKIWkUWg
Uh2NuW1N4N481FQ3xiI0oIAcIcYTNLGkmyjTDnqIsblLqLNcAWczAZrFsjF3yC8QeQP0AFSHDjkm
dJ5H2U1OaBIkoxpPWrQc/5LyFJNQ6zD3RZuY+QAli/hgVF/ltGB9JIojQkMUwo2TwKZ/pCSCuNiF
hyRYhsidralDU0OMO46ujPQP6xnUVkF9QgYFdxv7Yc1I/17LxUL5RcpRuKXbc62rphNybBnY05tx
2+J7gxCPySk6Iv1Xxlm+6rHY2963Ki+aNiA+Cwy5majiYA0D66NejG0sicyOBahcuw94w81ZGZA/
CJLY7RQ0LbV2z31qYLVZMSKHu6ek/IbNxioQ8WH1x+BsxDFUAatYyvam0hrW2ZGqLAedXIRaRwX1
9UKQzV5BQgOxpOQL8rlxhNTuKYsnNNU6cqjJ2kHJVHtIlHUfE3UjhjMtxVAXrusGhwNXWIkRUgNj
xl1dbkWy3tET6o4X0eRz0Pl6BeOjJiDGqSj0Al/nkspK9J5ILSULfRvrcjrZuF/kLpcmmjrMc0Lg
pg2OMek3RuNjPJUFCUOlzKYdT0lkPOw+VTwBVABABnEh3aPfGyeCJRdb5DnkEZBqZRfh2kOnaI7e
SmQuE5cRhWpLnqQ5e6EmGBvTDxmaWPdVmnuvhOLV3LNlv/KFS9d+CHwtqvZkwA9liL7I7ZKLeO+Z
4ouTwoNBVOmYP71TK2/wDeWQiStKmmdrmr388V7QoPboLCgZBREDHJPG5shBbS44YBGFmf7Ok9aI
jOBlCaeA4o+O2RfZCy6og76jU8YNduF5uGg36UamzcpyRafnfxVWeVsSV7S46sKuxZFHZ90UA4sX
e47VxH8QxSBX03nlo4aolzluXggU/h38DsEmiiOWBKR6xIXMxIuKiQz71C8IFvLK4ax/CvgP+Wp5
25rIET1H6+02d0uyHzE/rnrtQtPqyGyMaIdpgKFMYKZNDfI3f9VsxQivJN8aOfgtVTcnJXdM1J8t
3W58llD++3Sj71Q4iXalYHgnYAJRPSpA4ZYgIJGsm0k8ThUcWBpJRYvWifE91mtiDdMbWk7t/Sli
kwHJiclu4taL21fYIDdQNDeYmlOaDwJHJ3F7R47RFF20oq4tH2xxb8pMrfiyCqYyV1vh9G8hPQkE
hsARC+JvsGvUsrgwECwYEu50LqDDO1qTt9RzsZtcUlb4E/wZxsLjw82BknD6K5ihs4CWrivPZfiT
KxQVzFhgsOIwVqocDNoHW4cyXRTWg+UI14hCDSLWhkmuMNcYKV49zRi5s7FCW+/4Ll2kbTqoVk3r
IrIxclc4AQME/JmMEu5VIN1BFD5yJFaIJMNHGh9yCMmAd3v2IufL5afPuxM63aaBWpD8FVWadXTL
/iqe5MZ+U7uckzCF9Kdi7WlQZhnBy+fp5Cxk3ddcqwTRkDe6YDolJ20PSJdJDRzdm3gezsxVuRuY
3UNkeEI12KS8oDTgs0ROpp2tgTAaPvciysKIM8IjSULWCMoaYUlGV4k/+FFpvXvDFWJsu281hbvk
BcbHc61g6mfXv8V8zhTdAVucqyH2Z9YPOxG/O4K1vFc/2GSfsn35+FBd6MQSgRC3d4fDdS71q6yf
cBpTmculXfP948v2FmSTCKQxcKfhPoKrUheVD3VF5qcd8CEqnUBYFCN5HfMKXA5TvsoXkuBsQ7cV
OqycBR8JFVrAbjEcoRIk6pLrJ6Z4iehViB9G7+ldN3Nb/24+AUDBV6PUzUNyiYkVXeB0AZMAPrfY
AmiIehDBA9VHJrzYXPoGhhY+jUuc+IEjFU7c7+T31mi2/YV25MPjpyxvELuHLjhVkUlb3TSAImSb
rGXlU4tXCQUjJoq7H33JASxxeziRsOwVbA3cvv0ngvdS+PW1r7dyqB+ef6hoFsroNv9Joqv0Y+QX
AGCj3LBSpLWtOO89pJYkEwtL9xy6N5TVk/IELxNh39iIcC3Kr4agDjyxDBKTRa9kTP6W4LXwykNT
IuUMHLCsQJ0Z1IBRViXNj03O5Yqfwilzhz2KKU7NbSt0E2zk6YzfjWBco4/RdEwIFG9eIWRlDzuB
/TWm0wJumQ4J3j4NxZTv4ScaSTGDBphPiu0eTf/M/+GrmXyAiGiIQgBAR7XGRxiA1Z9+HrK2TotF
rrqEWFPSmMPYOawRWcDhPWd6JBSAv6V2JwVX5KCseYOwU0g0N6gHo0k4AfWdo+3iwlRwS0OGtS5r
sLB+ZuOsUeecyvwLj5KJQRukHHCFNRWdPvcW9X2gANhwmEtIMUdvR8wlH5I7oxq/F0FpgNUnnNX8
dnzg7MEr6cl3Jt/zM5dg+kumNy5EDOzo0LCsYirKkE3ZCpVrBCJOqQ08sLP0EZArGNrpgzRa7Y89
j3nMuun3BO8Zo8lL/vcSQYVRkxjDuaY5nco7xN2Ep3dWPKUX2GhNgZlsW8G8ovZtTeahR+BZOufD
Y0Au4g4m+RTNDi5jf8GEV+ME1hwubosPZEUbjD2wEjNk+rZCVR63Hv+Q8LaiFXircvJfUOr9DrXd
IZ0m0PEn/eVOan75MkgL4lX4Nke8zNi800U6OJUyJ2eJ+bN8FsKigX7EV7uVtM+aeAXMU0jEDZsY
ac2gSGvRfUj7MuWzhljMZlbgQGhAUVDXXMKHjJEHWXm6CcnPxxoHYxM4aLHNdv7G0Yo+rZ8ynYbf
Fq8dsZyQmdNKbY8v9gOBlaIjHgJa3pWxvgWQXS5bQE0Yd+B2I7q1GSDwm4JBeZ4Lc45JJk8PzyFR
54w3/SxHS4xpF44HXpDUEpInZUfDKS2hxwZgs3nMqanjOmL/VhBfqS4wCPHOOdzaubjykBLdam4A
W336D8rQm5HGi66OoheiQmXUEkvPdPtxScRiWNqFQSKggyfN57pPCQKa64CuwEGTm2gO8s4klG+Z
+A3CUKCU+TvwpxIGQ3AeKwB5psqapz3+5WDhWSIamBMR5DKbd0t5ny8MmPkCoH7ez7kX9TtQS8S3
xTeKb65b5CgwdjzXRWYDmvgEPYU24e4c2sCJtHcyT48mllrwvZ2HkSeF+nT6zLa4e/jLySodHTXe
0s7OoxozJRHZCXlKgyTu5D2g7RYUmkwi21ShMVBwz0xxGwJlKDE/gJtf2byUFm+G8gwqo4FD/oYw
9UtjkxLgC+smoUiwg2aSzsrESO85KhhWEMWbHg5ou0D7Gi/6yE0l9qF5sKAwxUL2zzmB1MTh3QRt
aKoPVTxyLorRPVFuk43L52HAs7MdQgZlIu6EcqcRxoLpi5yFEh5giif0rYkJJrAIxSLOP0oUaSBb
A4xYZxNjNNdRyxUAIlb8GFTi2Bg1YR5h/m0dIp/JAE0x++afBTgrIYC6ZQPHxVko+TZZJj+zJ59y
tO6E9lhzJAMsG1owH2mnUNGu2ZnF1DWXybGS7QzS1JoFEO3kUSi32HJ54tnjCPtmz8LONS7bF0B0
awEKwa/yiMz6Z7AcAlvwFgMSfKxRCGM53qgEwBKNERS8Rtn6whr3Pzl4K95L6mIdxk6tJnaUK+/d
O4H6meUfQXGOW2iAi/LVGZibFtiB200UkdoEpH3HJJoogQu+LVZfMG5tdf+nPqOkC50A0n+1PYl1
tRq8v2+VC480crhcngZ0QGukxR0OfFjwwgYJxE/+MyU38M2CHCngDUgx5mg8vSkoEO+5jY5vKhYh
zrZD+LXL0q0JET5Dd0LOEMJj7tlJKrCImBa+8N2H17HcERlRmzMFj80s/Cv7bfKNuxlBd3AWCFlm
epAWPGcopElamPTS78FF8o5snApHfhsxQBj9YRBY9LFPIMJSV9Fd/kmkZw2eSApVY+ynYg6+CR8/
R86WtaiTncb92Tj/u0lTyaFZmZIvMrKwmvARrK68UgkWdZImFiCxweRJIu7arT4u6KIiABLR8RQu
A2X35gaaSZeGEYqNi4AbDpYpHCvAfEOmAIUMNPRxKQXzFi8r5yWPVONgIo5oiqS3hJ8JsSEQrDzm
/QpilaLRgA/XRLCiVBh6e/gi142XwbcKwDEXV2hguZ5hLqxjcEbc5Ee2+F4VwodRPRu6Kg8aTe/V
1kC3XOMRlEhR0H5N2qFoC5YQBVuG4hboZgX5yIoTIMLQXkmBRsmtMGBIsStnFy35MysyCcl2xKDT
LqvesawNtAuXFffMmwSWetUILAwB+vCUTxIxsnJ41cc3YbkSv+FfDhU3kaJ+tvUpLVc1Xuv3MsaI
QpScD4vALN4uNcoPBHUtFK4q/UbCVvWfTblUZHNWNM/3pSnJuAM6QvU9yzhIfZ69gfl49F9d/9do
dHQdBnlRVpgG4fu0T1A9iiiXJLdHKwsU2NFpmaWMS7WeWVzbXnDqu4Mm7Aey/tAnmwwissvllsu3
kQREhdN3jW6ehJak2/i5HT41/RSJd5QwAT7deltonxk/OMl+o+okQ+2iWc83BXpEocQrCRFLf2x5
HCvCXUbXdER1+y53Zv3G4cR40j+LlvBukt+4AMyF+Hgfww4PtnpXERu1u6KwNniB1HwXRRQHHjTd
Hk/wIXLG8dxh50HwgRmJ8Lo3TZwtpScslBuTPrrUe2+ynEuGIzEY+WMqeRWcIkwT713tH98lH4Yf
qTUY0QC7bozJYvxlshXpsGWZamJH/RWpg6HQpOK/SEwCFUgnP+W5I8stamH1A3zu76eV7AbqFbO1
QY83B1Lx/pHFj0InV0Y+agEznLiJMWsF1wocd4G0L423RCI09kiXBDrxSFyoZLkTCUfGvrAumfwI
6AeD6/KDoDrcoDrVBmm7St8YChbaFBwDcQ9ep+T3hqALxNfznAAL7OidcTDQqTLcBH0BFbYZisCp
out7quB5Q/VyaWOF8jdcsR5rNESopKwVZcctPxE0abbljc9S13t7QKEnmWLfAVYG9BixCkcYWGjT
rtt/Sw8Lc0Qv+2OAhVsIZHyV49LHN8HrdFuRUKFogUM3zg68V2+nEE6jdFj2aki+7JtYkn0T3GNB
oo/rbEabEG2ZB9VyysqTgqLqbmCYJF2ggKn2F6CRugVgOBUNIpZ4ePkB7IrcEjZc79tI76XM1Mb7
GmzUAdspD+ypXWzln3okuZz3a9YjnuMqJBr/kJAd9P4IW5d4jRpt7b/YcpYrYslMt4QrK/XNQ0rW
9XA1nWKns+eb0DxbcdwuR1xeIeoHzDNlCxwXfOo92ryCjKEceHYpo5xsTAoAPSDVr0BxM1+a5x/I
mgMkiywlyIy4Uq1X3ZNdks4ykgelbqUbVH3zRSPo4t2tj3r7yajjzYrTUC3VkRwn5dVov8JweIdX
TrTUzWwyu8gBxjBrm1gMpwAMJrSSib69Vphb+uo76a7eezc4PA7ZMyXnjsltROHO08FXmLvdqmrX
fjQL2bNE5p2GPJvuNAI9ayk9EpeU+XLgkpYkdPPNSo3nHv4MGcyr1ewSwS8dhj37CILLvoPewEuk
MbN4JCp9iuTfR9CjKZgdST4bj3RX9tvBm8XElUW8dL4KYvc1bKBG44ne1ognmUUAoCH/hUAhGNbZ
X8IfNlF9lD1HzvuKysBiEfQP8bAdcAQkKps+CQM8adT7ofZVOrf82TDWoLkh6MDKiRBwvhXyKd3+
1yS+DAMSDP9OnlgDsjGAfMpJxGDWG1VDm8nszME6BswgNvZED8UnnBoU/Na6W968oQG5/9DOxW/L
IrWo1+XCRRBFq/JUoUlDSniUr/pNvSEijR1jGVDCuPlDQas5yAXXS0u+l+9dmV/A6cpfwlneZBsA
9tQ7zjmu3A+NcDN3HO3uQ1tnJx5Z2GZ+GDNzz/mdnr1l8J3Bis7qpa+cpTfl1rSyoY+jP+pzCoxy
i60Ag32IvY28MyA2ZgJz0xVn9SFxppSLGlMiaRlA5sRIiVPMAQHMa5QKGxhFrSOIYvfWdr3QzwbE
aUNPT+aN4gMQE54DNm8zOXoLPElCsWnTD48AC+oPhG2K6XvN5cZzqF4gbhV9AzJWlRwpwZ49oxLv
mkxAMseDuBD4iRdbiHRQET6fLN/ZjtKl4Fe8Y0DVugkPEQJEYPUhVVdWfYh4soafCk3KVH3H6I4G
6hl6F5QswZdvsBqos0oFB+5at1mqsuUC3cbizK4KV26vxL3KksIj/Gti9U3ou5npj6aikNt0ZY+k
6PTKytmBS9rhAtNbQNpDBLg9vfCU9SCgRrWcYe4pLghJW/uuJ+QIwIBV7vjjtQrX5hzpYnFG896o
H6p3MoJLJ7iRyr6szqzC5jikclg4IDIHgvBtkyGBvZ44sH0FujPDZnOlnACPffci8knzvsJXkDgj
pjIyNTkyKQtIbEdq+QAv0uAQ13/koXSENm7O9YA2FIC/QxiLtuVGZOTOt5fVXUTNbX6Gn7ldX+uG
2Z2wpjj5bAoiYBESrxLrYE23vp39vBcqOXWY9w+Kw6vVxTlQVgnf8oVCb77MZO77u+bV/7ChkGi+
u2DNQqqNkd866ZiQrJ4dnGzGCp5Xv/TYSK6oJ6ldt2fmh6cvmA4r4UR62QKDBopWAQvqnQvUCFyL
+YAPYw4lT7EfN/ianNpHoC66u/bwJlRHTPEpbWsJ3n525PQRyTsye5eH5FteWDMnmSJc33sfMwlR
buF3EE+T+V+ULXUEBvgKUO3JD8/+K+86gUOOgfyOKKoZppg6OqElj/gaBNSBP/EeRyKuj37JpKow
ksbm3jYX1XeII+HYnliDgBfACse/jnJ6PlC4NOvZkox+mO8FsU5RN2WbgdIx0LB8ZA6dxxBnyN69
eN0s+EGKX1Hv9uEt6o6dRb6yOQu+yB2IZmi2ugu7sHVpI3AU3NjgVAK5W1+E+DHS0dQ40750nX35
M7RencFTzjEwi3YmdgpnFCF9TMyvjMcR5y2mxOW8xr52R9JWq2fu+wDkirwuCU8/j4qurs7CAwFE
jhaRR4T8rNhzQYUtYOJunv1wfpCtTSRryAGh7huOcFRT7QLTXclZjq6Kk4N0OWkFNG6cvOogvDfd
Q+ZLAlX74RDtLIq1XRtIEOE1QVpg8oCUi4/k7IoHrsqOg1ufI88VFl0zu7JZmmdrfujxTiGaErYj
Bvl4J6u2Is6Ueys6iXYLwL+hH3+Qjndo551OWYM8r+h9sA58EOD/mtklc5DArsSzIhPbsBcsB3V4
vMDBUZP5YB4pY8CVGegLEeAAjVBO9eQ8ARDy/d+ANRg/oBRvrQP5MppxHZkLSXjsHaPE6cBrbgSQ
YzfZJTxyGazEciC6eNF8qwzkefsRkFYLq9HjJCHNRyzWuvQtSZ/JMRRsE0ZQS/aRSt/Rr0LgwXyN
1fxPbUq+5S8z5qdyGhlWgWh2gOZAkQzMrZNdedDM6Zdjx0SpK82iPHJhhYEHMbs8go1GYQxYP4cu
ql2ezaWGLQEX7G850LtN/9KqDFZGuR+FPdEhCRKWBSv4GYSBJTz+Vbs5l4oMHL1oyJphKb6SX/HT
XFTj1Juw7nO+CqlHoOnoJ4Yw4QGEJABBiSdwzeZizhbFLciWoHVQMF7mENY1AVUEcia4je4kAYQ8
jJZ/LYWVl2Pnu+bZSpoAkMRlzug8VPrOAFcYkdC2Htma/N8Cgb5+TYI5SGAvutUndX3yN2IsOoqR
M3DGo24ZjpJ+F0l0NzfKmy/BpukVL/MZElK5PczhDGplHLPZ1a+W8TaknmouP0xlZj54RHpsM1xc
In2NiMO5GZZ0EuPVoA9GXOzMD2QWdBgNzjhntxgPIkZgYBk7XvF3zvUVpDUbxvTULRDEjuJWq47K
tkCAz0rOVTaB9HNoazpbT+j72veHZpkzYo8QliQ/Pp6L+FBgNuU5ILf42pRuNKwFm0kJrdKkUONT
ykx9tvBucjQChyU7sPB/l1vabzVE+Xz+XP0l2U5ziqQTz776GhhGUFHgYh8wojBqznkmenx0DJhM
E6pLWG3ixrSJTpv9oJ5Vmku8v077EHFlnRPpF/2OMOEN1FXlsiN9E9KHTFvSntjfsbCnzSFVzu9m
F5rPylsCl77tLT5lZGfq7+Ct3+N+q39CEiLafGvoLCbAjd2jvwlYjNz0Uh+QO3Xp+v+EelJ05lM3
wDgnnKld8behifPxW2y1I6sD1iHDzkGpsv0eM6ItS4TTrZL0PmL2JY5ZoF0adwMKtaNMHptTSAe/
gQ4BrSbOnPi3hBhbG7yoY7CeDjjedbdcPzvxzoivav2sVo8+N3JJUGMwwKokq1wntFtfdPh+nwO6
0IHEneA4WD+5+SvGTzFXUfnz/3B20e+irQwQUSV4WTRWDCknCwkEydFieB2+h/RTRpZI6vuUpVWs
23jPmV+BePvcJTnw2RnyYoCKlCjl7ddKe3mblzZ/NtrhrS5bYARyRr+E7gF8y66AzKO4Ngw96Aya
5AjpGStXcEMUgnOrx+MqE6Q26Zhy8gj7B0FeB3A1/MMIpnvIFiwAXJ0YI8KbQvvDBjPdY/q64fEh
C2OaGS5asFSjQ/IVwg2qBD+gsK83wQ4P0ZtcMUZl4WXyi2m/6J7aD5ZIlxeVp6KFeeK/LLv7LvCM
zXMJmgfoD79ZuwoPtXfTup3xnq2BijnSaThzVjxhLVIBY01Mmr/7KRfxj7yJNLZRCHTvIW70irQI
O5vkyA2eoQmg5TZE6ClKz/dGoFWSu5ZuKI5d2D/kzv+CSFS08D1jbrwv6Dn6VNpH5T2si6CDhVIr
MB+3xDNQEMEkCVjFrs1YQxkcU7qyxH0YUdJGGo3S/2XtRxQ9jA2tCt5OUfchjvgBVyBrNwMfI1cH
oUdBlgl2he5vWHbVmbFWoS4VdbU1F20gacFEI2jXLvGUU0JltkvMLZcENoD4MJc35ZfeuhbO9GEb
OtFCXlZnaYGB9UN9cIg0w5orXZiHLjwYLO0Cs5fQ0XuG3G4Oevoz2fKGqZiEiLxJOw4eBi5/I4Yg
3qOc4KvptGcubpN2MUTkVYKeZk+Z1K9th+Mm2RRf5STtcigjuys9HP30DUzT/2g3yaWM/oyO7Da6
bDdi8DDFn8Lnbf0ZyFSTWMk/vPJc95dBoD2W9e0yNpyiRyU4Z1/CI/lrIg7N99w8pfm6EvENk/6M
lW8dTJ+aV/cdoxu/nmsy6YW/Eb4X/ErpuOCHedI/Qp7y8i9getxZH/gaLLu5aznAL5L1K0+HXgPf
KleSDWCiAcX87Fr12/S7KqdITVb2Pv5LDeIX9JkauFq6NhglBdnt2dj+ktFkdDFQHe+t1JgP4g9k
SxCc2534nXy1wg0/P8undmjKkchR10R4UXICA9tDhQL4A09ifOdFZ0r5VYknwbqp3a/HqTTlY87x
YAsr8I34hG9G+dfcHcmL97VhFJ6SilHhhMaaUS3M8K28inantEsd7nY9+QSAPo61OH83S7APc2a4
zw5Z+rw81jL+cLsXF5IrcJ/uYqLSqM+gadzgx3boIIyGNSRn1VBXtmCqBdnPftratqJ9fgbLAoSL
5qy0xsGjAvXG8mTBby78J4kIf2sMWi7KuV+FrAI3dtAl0WdJMyaIdov9B3k5UchuhUQashbCVVvg
vtVmlXVhb1MF2sVmL2ulQIAyj+81Ovg67TcwyJxZA3s2wldX7+DgzAkmOTTdRupsc4YDzT+2/bXc
I96T3U6mZyX7ihA76RJmojcBjgOEBfhDvZL9fQ8dX9XHUT3iJMqh5tOf2oxcYK2cXOqk/jF/QkzU
CFMkttAZjPdvwK6BQsoD+9CLtbjJhBsIW2WgVCNY7sByy/oELzPMOLNDOzaPgXovoX3f6hezNaXq
12ZNXfeIojE7mMmLGFoS+zByfhcGKBr+S/KNTq23TAMnai7VouVtmmkZwh7FgiL4pcfYW7KFZgQX
xeoXtcuzHHMATOCXchjWb8klNoHiXAqv6WQniL7GA0FSAPo2qqKwjST3qJ370kG9HUJMHXfiA7Bf
ijpvGSqYDDHNX+TGd6RoYAsr/jwcBCRgQJErd8KUh+KbxCV6lO1EJzHfMDpTZ4XNi1WM9ux+szRc
OUDlNO9WZbsVtzGQkCqeQ3M9uWP4iC91befx/1sPhSxC/1ENW9QpdMNK4Q/S2WGZwFGnjvaH5AiS
w9+oyq1SIfwJcnF1aAByFTDc9q4UfOCfLTcghDGgDYlXfUCOVnCtmXyX5WxhvSQA8nQbat8Dhtzw
Qpj5Mos2LPgMJCCRH7217YcHB2woXMMPpqwWKCT/wdxBFInqdMM+odrKWJbZS3olGWns1So0fqPw
qBL1TRvQV3Ufw40hYFIgcuazzBcqWYhrdBGFcBeNJU00SAcIm1sk3z7/4KX8GYjcFq6DRwHPDlmz
T8Zg850aP5C5aoSXklH6RUb+AlE70Rrit6Tt1HjvPTL5abBMBdS8rDo8LXQIWQfScLNlbcyKZTp8
0qSGkfvrbbsqvoDeQna9Hk8yMeFUIJKMSHrgrbiZ+QE6nTYDctPGJRwCYMKHHu7HN7UxdH8k1Rk/
t2UtDQhto76IoD6EAGGkLq/a+JdqLKL6GS8ZKRU6Yy9ZFs3a4DNFF1w31dQluotOGVOXjImv817C
cDKNLTlS/hHB5nuHeorB0ORWdEtogmB+i7xlPGlnqo/uRVcUSRgQngc65IX2V7hFgDXVwXfhiMfA
6X0mI/GoICgpdSJqjIcyPpRjBVdzgJmcD/eIGCt/jUaJ46fxn23xUuQHCVs8uN6s+ejJsQLIS34b
bJjcJPoNbWUCYYnT6L0tlY3JgqTfJ+7uXGlUJgAloUk1N2FCqq239Rggmoouvx1DoKpuDQ5AwicB
c/ueIsKn6aQNzvHPrEBQi3EVCfXLeAHlUlqqreoTZxOyYqu99kSGIVdggeKXEC72X0LJOrptxH2y
B/Tu8a0jHqLtxQFyRvXezwJlQ5+3+p39pchvLMcPXTxfIV03BBMp7qTXxYLL78NZkyCQy+xRWoJT
C/oZKV6IAiB1Qgan4b17DxszvnbDmVtiKi6mmLJfhPUGVh3krJX5zzlq0mQvGjuBt838DX1U14Tc
ddK+7le8CmpmeUR+j57mkJJsLJwHuy8+RhTq1vsXgbvFeBJf9YoAXnhNYl3y32rkU7eXDc7IvCC0
eZ+rJzn/CkNge/ZgSm7ldVwug9KxeJNVLvvkFdEilO2DFH75Hg77Ifx2m86tc1uTvlvNLXvkGPpX
inuJZIM6cBoiFGCwhA1cC0ZusJhRInTgFxQWLwKpkVOA0pT4jNeuNnZsXJ5JCna8YOcqhP84Oq8d
R7VtDT8REjncOgDOsWxX3yBXIufM06+PJW0drdPqaMOcY/zx3YHBVEAMHI52DFhvwVggvVyEbglg
36x9JCPcaOUn7nt5uozDgXYJctKHVyq7Fl8Ms1+qXiBKaWuj9yXH1Ztd5PpHaB1aGIDdbPMTAwdw
df6vLnfyGjZ3MlHMsKlSIgXJBRnPsUn9W3Unkpnw0eOrl7c11c6Z8lAQ18jtOyavaa3NmX9DxTKy
6P3FI2LGi75D1CxzBD6D60TBVfVhnLmQ+mCRECi3zPu1KIBjQnEuriVzBLsZCn3QM30J7IpP5Ylv
g+2poYcGTJcYXYiZBbbopZzYEcWt1UXE24+fuvikLa1TPtH5Q0DVeGd6W/VoM3bYldLe4VVrzz7l
eXD77bRTahrYYuy51YGJrq5d6ucWl/jrh3MLzaB07iu23T9u/8zRwCUWQkAuFKqsvYENbxtn75nF
1SFCiNJfI6aZwu2onsoRVJ/00TW6XoRDxIHAMnP0sy6yGBCsEP8qj563jCiAHLgIp4XbJSvcazvT
OEiSmxT7tt3ymeEjtbpL8A+Bk7ZNrnlv+6WTnhA5qYUjDvupu2WATTAw6TkJqZbeGuEqUH4nG1ia
BFLDQ6u/ainbYCTAyJHzZ7pU71ATk8pOqGx9wqX++plMSVZGvB0yR9B2CFS0CWycaAG5uXbRtRXO
IuojEVKjS/8l09OyaXvGZiw4LXoVec9zIPAHe4dJeCcIxvrwYBqIPYhRxjfzGUH3SE5LapW8HbS1
qNxjxq+PwXcUEoooG/emfxn6ZjQVBIA0hDqtlNjWvlXR9ZTt3FKLpkKnImyOe6Kmp4RG38cOsNsE
kDo9STNJ9SOxUJXoLSqftofqGMqvqb4p3j3G1ohCyNgzePUtuXkkzjl66JjBMYd5YKbkMqRDdELf
4ybWrM+q6RLg6yaWz4WeHAonFhCBrXv4W8bxjnio+XEcvwULH+SiVzBPLAdSq3v0KsthR9HT70yK
yr9mfhC6f/V3iUrRutWG220NMr+lP/luBrs0424XlJToWDdUoaieyBvFzbd/EH7TzVhv2n1dHabu
K0L2+RLGdWh9qdpV9bZJ+1H90Y4E9mNtmLlkjkza1BfJOzyj21Uu+Z4fLaoHU2KLw5H0kEvPsKyv
moXDpw6m7Krlxux3SXuFCN3DoQ35Q4UVIlaj2UtsPSiFtIWR7vC5MHAz12FyX3KNP2rpKilOc/Ep
o6j4ysxvqThXkgM4qIu2TuYavwiEErVJFR48wp/mFBceLy7wG9HG6MH0Ab5K+RQNVPVeu67ry+Bf
KkGcJU9YVlqao4zdAFgcEl8wTEuKRPJ43+ivrjij66XVCx0nRjqzwFIE3W05Q8PjbYCisKCT+NzQ
Grqo9zSjEekQLDXah3pEQ/jbIipNyJwhAYMx9SPK/3Rvm5HSYvevTrnoJxGsv1vF7bKRNrrNZKZJ
W9VysunEjR34L5NEEgPF/ra1Dp7/ZtzP70P30ReHnrks/WMPHAUOzLNIdav0UewCeGfB9tEutMVd
/BbGpRW7tbzXth6S9vRfbX2V7WyqRWJNJMKwCGuXQT9q3jlxMvU1VPfk9jbiJrrOrUA004vPLLtp
ui0g0hVPbUx83afpH/l/WV97wu2X/CWE4Qrd5VkHInwK7uZzG+5beFisx/ggau+E1CmZNqHvGJnT
vE06YYlUZN5FDF7dIggTHuX0KMRsgzPKxddIyYpAUJNOHO8hU21WuHWCBP5DIdfQPI42aVV0NS2U
tSI6zKmN4tTs8qzFNRPjNQ/sxF8nh2rZn6bcIdofmoXmySWCuprBBGoxi54WzmCBaJSV2R5q0kr5
NGbJG/40BPOzlBVpjOy0xUUiaMZF3488AklH5iY0LKJPsRll0aYmUPO5k1KEN4BiccDP371RH0kq
77TFdlwBN8jPkAn9B20G1tcKvRdrqBmxT7j5JhneEY9fMP3TqAAcnoNy8Yhyb2PKka4aAwG416Zr
9uP3HP0Qb5COZvA9CH1a8VRezM9SG3FS7woI3gGtGykPiBqPQv3VNtsO/Wm1lov7qF6FntApYvbK
g6mnK9h6A8c92jHff6sdj+LoEyDXOjJgojRM6FCXe97o8G6Odl5vauWP5CWBpb1Esorni2CqVjwn
0HslqSopgqSQlL8+YXU3v/ycwPZ72zoRavpBJJL1XM6HNET0XK4IOiQSUXalL5DbrEC44r+V4tE9
Up4RcL3qPmrXMt736MMKD9viHbmYQmUF0w5vjvWVlMe8edXySmdnKFuq6YYPnlfTAD9n+Lanx6Bj
iKESbGsVvzVTg/KXoDvpkUH6rGUNY4CV7wquGukdUxz3QjJnmMvoqPyBjqJlBRbgf9gS2SzE72AW
/c76GG/Yed/CxbPgJdFICLPaZ1b+kn3BPA++MJe6zVZfXjtIqOyhIgLirwfYZy2GByns6dmINzOZ
WIOArND/gpECfD2Lq/lEmcwtHn6yX3IabP0zkhJeNJY+fmF3bTfWLw4SZBe8Q/xLyvvw8M812Vf4
vDNKoCFmp39e8gHQga6gRdwjj6kbGvgvl42APMOFilDKPxmxsVJSRHZNyScOva+p5KFBsYKCTGHZ
3IL6mkxXinJJzwW96qtPrgiePz3knxwz2+Z70rOzh45rDF0JVZnr1kBQdWYKZTgpWI35FKnN5fej
nNOJlK30h0g67CwbFTM+ya1CDGNqfRTTvJL11M/11qzyHTBEYxKI0bjv49ax6Iwm33Eqv6Mjmmtc
Ayl/zixNMb4EZyiO7b7ruWvYUvmFyqy4fYzEkwKJ+NUmevAFCofGOhrZrwfWRJVAJF9QAJXBVSfR
5ClV3K42JmLji7MFjQyKah4KlpO+FVa8KwII+rCWo49vGSCkrS5etVHQfRIrhi7IcND5djrdur8T
8R8HJktr8eS3YzyF8ov2TUBZyWGC64mOOl3H8iPd+EyQp/0eHsN3nkKVUCcBfYviehn+LIzpAAL5
4uzleWrWJh8XcJ07P44kgXCWmKeKCb003UK5yMIhOYZEOPO6MT1QfSjzj4yxycmr7s1YPbPkBWlf
PIT5HQW5jKfcIf/gzdvNX7B4cyKCixluiZb6O8I5yU+lPwA93ieEmDCdpOZLWiLPaR7zb53RjqgW
F+FjwV1Urlo7viNYtmpEoq9BYCCwB2rNVMJJvW24aSQn497EtC+T0wMHvU7ePl+f2jIXHBBMIzRQ
RVDnxOV/5nep4WLhU+aMTJ6EyimfXEc8+Os1MmlZvTbiQUMLgbxItUjPOQ9IjBZyefctZ+3f6cgx
4V7/ScqhWDMHU4K2EsIBiT3P7QyvFIIbCui+sU0Kl3B8VhwYnDd/wXUcbZRa7Myxia5mwWlrGQB9
yoNRGCavc5gUaIyjCmYOhCOY7UwVC0vKvwl8Tq9JRaHZgG/RLz4VgjQK/pJdcoOwGscd2v6ACZqd
GtWsso3jvSQcmR2PrJw/6d3isQ16g/MJxZTEX61gAOIw0hw1+GCyan0HH0Ck3ufUiuLPrC80YXfO
4I+bIt9FHNTDOkNUMOMZnBZe/xxJKOqLezzsZhk3L3ZD6BeJid4hEM49SuaceOr8U2V+CbUf75bR
2rjBcsSjUOYnkZ9ATXb3YBAsHLxU+FvxKnaDi0+db4mR27vKGEa5jKp18osmAv8JN2bXXyYhWbs+
XENGqQof15YkCwT1xUAi+j7/Uohgl8EpDt5a6ACZbuPIrQkuzNITqatcWMG74t5E220ytMFD6Acy
IPB3c6vzE6gNMkMX75SBCmnZcv59SeKr32FLtvwt5pZM2JBtqQnXuRb3ZqmM2SuCetL04vIP8YlW
qHlbVrTgjOoL24sBurvibxoYZ2Oc3Sf5+CdadkuSZXsC8mKEKXY4QxKnX9BYLZ3nMIMF5CJm1Qi6
pxsvmYkHHLNOcsrF1Y7glwypejnnJPPaij8CsBg8qunKFu2M5q5BlCcIZAb84fIU2IDswVjREDI7
hPCQiWux+Q25TjFiYSMiqkiwS9ORLhkQ+6pAob6fH61r+cnxnpqOSms00hZ9FVBKbas4DWa1OKEZ
JNqowLP0s41rxXrihKoDdG/zO58L6FVoBZv4S3rbVP+apG3Br2Bzm6SVtgEYgJ9h++3WltVtEddi
40gRNjVESHK7hdeU13TKz6G5aeSLJG2Z8zxvQ3VNtKpKsAmah57kblIwk1CCznuP1Gih6gI+L+aw
Rald1woLnzi0rjzctPIb5ZHeOIoDVuGEhKCNt5zQnihC1qP9sHlYfy2+Pm4vEnrIfgzPMp4I0fwy
SbqBG5kNZaf5gBTPExOG0r3V0UDxsGF8S9DBTzk5r4dS2M7G6dS4hjpFNvOgOsLEYrMYxaNYu0KO
+2DLDdLJ82+mzwLk3LOWfePsB66gLtthFtaABMR72zhgkGZxR3GvKr9F5kyXst9lzFrY9zwUiVwz
mDATV69Q9GnrGlh0XGl/SnGeZ3twXHMlIbEFiuSuNkXcD/8qJ8AIHqU7wd/IBI7aUn6LG9JJo+Vx
PbbbGuU35zxpdvWqeAxkGkxWvwpoT6VnDZ8OZ2eIzBPfTm0PKFfrlwnMxG4ZNMdJv5cv9UavOkpg
wJn+zmVetIg85krfEy4drVjHu2ITUvCzYp8L4BYxHCz4YeFacb+djWpvAhIx1+gBSNmht5l5dVhD
0u9JvHNSvh8BCV01fAQmr9YZUJfRIcUCegRqwHaHFovlyJa7XSJ/1qu+enFeB4+19o8FH+U2axXA
5qLACkacALYm7Wf2NAGiusVD+jApc9v3GI5slDzTsb71O5xtamBbdyCgdjv9CNo35VohwLPgrqQz
pREIXTTrFGMo4HDeDaxv9B4w9rFEEY1oy5sM8/EeKXB6IVsOU6/31OkrpqxkDpP/RHJ0UJ2IG+3Q
dC4QDe0lPhmShE6x568Ys3OWlRemFIvoJIIy9C99xwEq9o7qwhc1F+TmoqNdBGemz1ngjc+Q3t3v
d3YE0UBJ0YRokhcNt1y/KuYIEqP+lIDY2qV194m/y7GaAxCQoGiTpJfZ4w5bYkvNq+5QwxgA5CKV
+RV+im9MASLuAuocDhuKexbdPsk+ReEcEImxJrfkQ0D4vZN3OEpVTMcnDpIG8HdulUIIs8R3kQ+r
uUFllcIvastB3HX9bNWG/Rd+ve6hRU6uH0SR64rkqJtCnp9G91C+VwS3BUDCrNfjXxupIaxvPjCQ
CQ1dMgrK8GytJf3Kw6OBtJOy0e6oARxgfie8czJHYYYzPqiired/+dMuR4TkfxIlZRk7Acymt74k
Om7wyel2fR/3PFYkpIx7dnWB16wArMKoBJSJeEXhPmWMTNDlPIwUBbt2l/HoNByHI10gveXq/k5r
9oLo6D9AKvTCnirQ1q0mHxKKqidbcBA8IxkOgmWFU3I/ECMIIkuWHudSvRpXtY9QZsm2YFoA2bA/
bHp8gaxy+S/q8Aa8lnn8mHz9EvTYnZHMNWgNluGGNVZWfyihCcBvs82GlSDde99BigqM2PIV5nVR
X7eEgGkNXwH+VpvjYFKclnMeGnYgBirnEG2oBCcnSdpMj+ros4vpnAutzPJc/EYUlgdDtKliCEjp
UD288J/A8n1Ow2vMNOwPt6S+4kIClcC6ql388SjkZ1p5YphrG8cG/yxcI9cp751ufCNp+H8epK2O
7XE+ukhRGQ+h8DUJJCPPinD6UFvkd1VwF5Medt4OmoeiXsh8S5g+VLuFfTLw8iT0CDb9NcBhPmGZ
x4BDVFIFmqKQqWRaJ2xKOWwXk1MRc5TgV+ZHiVVhxOYdqS0mrdLu5R9vOMdQXYvkqV1x9/IbRLdT
/Ut2omWfUD1sxWWHDHlBkw97coTSH+AK9hrrv/pPRARSiAsCX6LmiCuvmmneXUOrEwTpnM729Lwf
Dk0JKCDgjGVxrjlGOd059EtsOQjIS5KFa/U7nc55+BF8RbOPY8f9WExEcRFEvxoz6IkPgWsvh1HX
lshajSPFXoJKAPeiYUXuuLWg3lxNJyeaZRp2z2tgI+GQsvFbjXYNIkPSBZEsSEy/J9FE5WldAwJI
cDLV/T1Fd87XafBNV7asoOaYOw/AgvWNyMfMB6/4r1B4Vx3eEMPV4IziesucWjZuwjatciWzRLKv
yv0R0UBIZvddio9WT1bnBiRf6g/+yMSVbYY58YSsad/HFcEfGfzN0mGLo1THuqifRuMQJD+d/wwy
vsvyXRsHj7eiuDZ6j2loz2+pkZIZ7zCL5/EHKg0ve+XiN/I8yVzn7DMM0VR8CwQayF8Sia50eIwP
s34qaEDJ8lXNy0DK+CTvctQEpDxBcCHkSQZQPHjpoFMXvep6jHol2QAem3hGEJPA5uxHtlo6bQcA
lLw8866QN6s0J4jXkQmeX6shNRhxRYDTK2+R2gDmiRCimT4aXfqKhs+ZQkDc40vfyXgP4Oin8j35
G5EKMzh48lRIEbHQ5ATTp4nHVK3vw/BZUJ/R4oS+CZKt8vv2wLV8VjLu4BzawS/cgsgxaSSNibAx
9UPhXzAC6Cpougek4KP2DkhZJE4UORH/pfuYc+SXhpK4F/disRGRbSG24gjItDvzPbsgIIGgwBsw
qEvfZrNpmp/E2vXUKZu/ocz8OHC9niEB5vTQf0GBCsceb4F06j1eWGMNsuPl1E5chl/0k9boJMa8
Cm7DEamDeR7DNdCDuAdKAbwA+EymA+p6ptqH/w2BKTh4CwHhyVm/h4HDBBTU1+wPFgjmQd2LNoeH
Xm9JVgPTIp7VFugny0i1NduGcZ8i0ATePPc2KkDWmILHvsy57/TXeKu94AaKQwAbOqBI3PTAPmy5
ZEcPl4yA5/JjIiDAf3rcOSMMZUJXgE8sLAtLXZcI77k4fnv46FB8JHA1d1xcZLt5N4+LdK++puJL
AYHLP7M1HgoFI7x+YMV0A8wInMVo0Ezi3ujZRsW19OR49o03M+LXnpGOSuXKg2bD9SDJjubdYp+h
YCMSwoxOxMXtDepzj4tFZiH46LZBOm/yxiqSDgQkmOU9Rq0yvMUXwHqFuNDAoIp3y6XnWstW4E6i
/9FrD8v0t4EaOcM7J09ehT42VzzEq+nR6UyPBC4x9ZHm0nPrWw7XsIfcuks3JbHJf/m5vTe5ZOMe
QC5HSN3fkH8VRJ6uY59IV5rRGeSW+acevw2dUPpgt0vW8yGPRL0N1Z2KrEHmIBJ52zfCCgG9+JN4
+wgjsFKdVYWoM9lcxYTy1fewGygnoAkCLDRBwlUhDhtLUoPu4I8LPkNAkRQ4EfVIHn34JrkJq2mC
lJiR37p/8X8b/xX0b5zUXuUa6ksi/rDnhGiCtWOeZH68DT5KC7/KJghIy2arRPY6fGGE63K3634y
NOT4M7LkUnN+vHo49oX0ImHgrKFMW9k2hTmnNgKNXiksNNIcTYGaUJkOIRIu5VEqpCmtPOqoo6+2
3WSV7Sv7xjt63wZG4vbFp0seDDCs4sThGoFs3yw1RGS+hd3HwzszXMUEletG09DpUv3KdZcdffI9
eiK26kuunPkAEhsrz1liVp8+qvSYnqfiKPevKbuBmHnIb3ghI+UOLbzEeQ2QJrKyDLjZrPJct68w
tf3kn5KjoGf8IBWQnwH8OciOZb0E4SZ2ZDqQtYAa5xzy0kq4R4EwIx3LDKF4hJgDc+G5MsZ/xNoA
q8+ZAYMKReUW8TNFuczxgoYNf9l46smAyX8aSLaKYKOSHoJDXBPe9UVcv/wyHKCitCP6Dju1f+yC
Qxqse/nPg+BhRmU7URc3LC9efxSbNe72fk9wA6xk9UFZmoVckdx79BbAMbxzVAYR3Ss+4FA97dGQ
NfvXi7cJ1youz6dI7B2aJ9dD2O3Pia9Cz9FSPefu89sjtkc30m7TWIAockLuFNTAnDMyOjiNkC36
5mpSdOd4yjE94DE38WrgaaGtW7+E6ZZ3m/yZVAS7eIcyMdEuuCRUxDmyIBzuJRC1cMrZEolNYm+0
XuSR42xKlkhSIYdpSKs2wq2R96p59IgF5MU4eQ/ibBYSC6AnXUy0cyhGQPpYZpjkeY8nUtu3UNui
fK/yz0hG4U5U3EKs+JYhG7MtcdTtrzT+5P/8OehjbkiJzZ2kPqbqglyr5DUgTYgqFNLeGuFk4hPI
DfJT5HMWHBO8TgnjtFnSodhTu4LKfYbLyeXvLRQ4BppDlun2MeJpx5TeEZnLZpDVmwlHErOihQSa
dUnB1FHz3AP5MBrHRHjROna1zN/Sw3WBo+gE/hxjP4D+OOHswlxoyCfr2NAETmgqyD6VLOW2JIbo
n9LtAjxW4EbVyrAcS0X6eg4phylJw3lJsHrVXDQrOlh1eBRNG4Wq4P1QIziGJ7PhnzcM62TbIrF6
1u0GN5Z5lohAjz9YVkkub/jvUViQlHQl/wV/Px5yO0BPj/cSBEr6SKzAlmvOJ9+tZtFOd4h+Bey8
uMvphetICoTrNam0oEiI6f74s9KvWOR8utAJTsVV0h3KGqXJAG1FAKG5f8z3d7OrUV1SNYuSOpR8
2nZOsd1zJ/mkbxWuQHgWabCc9tXi8cw/PWR78bFzADV7/4tQBrTXPAj6zr9HZEQwpB6eXffON7xP
PgIh/WAwrBUIPaOjF33efGKmKWqBhraS7/LEuhDon5V/IlCZSXD8HZAjOx45br2yiig/JTaKeJUZ
hmWm6LUPrqOBr8MUjzOeTMoDwN4uNbeB8kL0OvVr76ubPr2E1gHbYlpRQn+t6g51BzXO5kVl7liG
Gu2OIvZPRLHDc2ItSC6IxH8eUD7Qblb+IqtsLkAoTyPYVJG09IcjoZFCfhNoSZgebw6DPSjUSCMQ
ZFxtWxcspFK5JDYrcKkF3Eb6SsX7/xOzw8WfYrhqS5e59n9eYf4FteVK5s54l93O2xlQoHhpkm1a
uxU5MqvvchPWawZw3Cl9buPU5z9CvkllGbxB+ntaSGmWYqsUn1zg450/gJgXC/mPzofIh4Gesvod
ZTRjsBMgkdElmEjgpEr+qFhL2GYinmrhM6fd7UMZHBGPd+bO6KUAbIwTbJ2BxD3F9IIfYXyOCP7q
p1fCWZFVN2fMf0E3yk+Zbzn6KVtyNlyOLvBHXx7W4pz0uyu9ryxxlXFdQDP0K9LZ6cAxSBfK/jF6
tNuC1F0G64JmxhJbf3nz+c4L1vQu+86sfQsgWBoNvOeXOhHohv/ZHroDycPjrp++PekrH34qZn1B
XqqZ4fTW3aRRQZ2z6eWvSABo4g9beTVO/pwPrFlSLvQ/42f025xKEQ+/agEfShic4zW7stgoIPue
uU1RKRWKtQ5F9Gc7OSAoJwNLqH1WAS5PS/mqtkWv731F2DeXgvTzihCMCTH1RiIf0dQfPcHSMQhV
jCRLk9wGELc2Zx7FgjJRFxkRUBaP8TwtWrPfQ0OXSnKe8eN1/Ry71noMlIs0ugr6C1au388yHbrs
VxkwMHCpC0eiuci5E/Lauvabz3kxMQm2pkvmrv+jEaBfSueifOjFgSQajElsQazNqzq1RTvXvsbK
1cQDfcoFUxiHEk79DQI23xnWjOwwqigLaxvIitgUIbvBxqLszY1/Fh1gHBO9TLHzEV8Xnw9P9qk8
VzIA6g69BA6S9Ckt3zJvgyTcpO5ftCt/gJPRA010XxDg55U0OBy6iiuS4h1MZTGZ4VFC+Vf5x8tA
NVvzgCtreTPJtJ6tv2O9q1lSxgE/PcIzlPjwj17x6oY3hbIC5Q5uQH7sgnTg0Ztfr+FhkjZxJawn
CQ6ZgUxTw3D2o+u/nvowqU9n/ZgBiMIHlgHH8Zg3cl5lb57jfH7zCIamLz8bWjZDyEW2X/p0kJWC
KXRoZVTjxO5QI1Ieyt/Y20S7bWk4SvtPrKhnnjFuxgGupmLcWDw0eXuDlTPUCz9p4ib0SPql/Z2v
Qv8Lq5rFCvEla0rMb1hDOCeIPn144LMOeDhpnyQPwY5rlme3/EDHLdlpnyUKR90OciRnFNggJKe9
MCbpL7+3aOdM70MztaX/E3cEPcXojaBHiKz+q0RS9bbCRETynFMCcFqpeOX1P2ZcMlNDPuckI8eG
MHYsegLCQD7C5j0/vHWUOMV1qjmHN8UV7L9+jAPFliztnGdhcE7BSDoFNzCgyhaFPyHZeblqpNMW
+RYdnMTFG38tqSYkkLV86SKBTvPzhvKAOGZeCZOwouyYXZfzbxQut95O0G5JsiqhIYSBI5zH5qzI
h5AqKs1l/k85X63fwjzzSMoEFaRChZLGMQI32bJsadqdfaDnTuTS4w5Sd6hCbr25bdSdLj57jJ60
NPkM1NnTUrZN+ggKiXImYQGmg7MTyr2Mrg1mQVTzjQsooA2bUKNc7xh1e49/DDrp9CSYL4C8Jvrt
26csX6W4AXg5SzzeJhpLPGL6qkR+u588XtLGJRYMeWaB2C2ROv6dh4ihlQnGVPZRtoq/c51eUB5r
l+Ubg5MF4o8+exUTmusBpCPvA1b0ErpMwqvIPA30iq0PbeRX5c2j7C7vnNiHn9X2PGNit6gZneTW
MXmIZoLQRy/WQSeDzSt7MwBaUP2tQdiTdtV4zLPeh0MiNjPK7Mg7+mcDOLqUGADekL7ysKMxAgew
qvyN5b3s2YMM+AmpWIdFt9Qp8Gh1XPyogbibx6ckkhDk5YSghshQ/rZEDOhxtARRANSBuM6HnYgw
BmVbrH0PVLuUaKjZMiTr1oHJWS0DUEuBRACeKqMq/FfLDx0NfNFzuG+hamb21yi+QzhQLf1V623H
hzt5T5MbETRrxMQpkc80Kj8ZuUREoKnXjmAwj8hoAkJAlyMj3zXVl5zCc/KEBt+TcY8kuuMeDbr9
wgTOtU2AKrumwim35YIQIpA8GfYeM7QTRqioKfMub4m3q/DaAT1SYUaTzbQxQCQ/5Q//t+mQXdS7
QqOZsOcrVxHuYHZDkCbL/0JIBt5+QQSAX0/BPucSpwlD8uzQfMohfTwXbHJlibwYFy3cEcawVZi+
texbOSiG3bmBHV6m8dcafwKqdyloePub8ZuvFKGW/xt2J/xEwhULgP8hpC4yNJEPp8X2TWEyBwuf
Bhr+fYepNOhXtTEcJz4Aybip1an1fjYD9TKow12pwGSyHn8QyzQF3EWtrcb8EhJK1jI39w+FlCZQ
eN+HIifqSZdvafzVp8R74RNeJ8RJDfsGn9XCgIchsKejMwKLQXUz6EDemcJV4erFDZq/45zOLKoP
eTVk8GCUO80i9e9SdkCpq5gXKuzo/6UOciShkrZI0uK2qmzTSchgzAOkVej2jiprFO+6DLsEi8nf
DbHlv/h3Lul9Ct1RHEB6ea1ecKejo6nuENk4t62Ba358iOOWslD2KljGkIwhYByf4hUCrNZiwEZa
bmtiwDAudBCgD2Azo1h7OWT/grM9U94FviGdT6FGPmX5n1b/IPBJWHsrVSNHDaHl7G9WRwgd8xmC
kgCuW+E9mK6Wvg1Y/LzPET0XwQGDrRN2NYIbz4VuRIvR96CTVauTj9bfYuuaqP+gZIBPBw4WhlyY
kfI73JCk5xUXEwQ2QLs4B7atJH2rk5wDJ3sEd4HxSbXrqPFxOU+oMrG/qfm9l35CYw36j5Pdkzhd
OG7yVYqSJ/H3VHeOC4D9wU7R2BP1gaZM/BglfDkrowOk3ZYbVHDS1kEB/C8WtoronnOacP4m4noQ
kADcbIXyfEYOpixRYVi3crhl1KsY2J14rSW2NV4W+AtEGWh5ViLuCGRN+zggCW3yL2NcO2LB0Bic
LZ/JexlyZecpKDh2m5pr0LjnNW6g7sfb95zjy/AwecNSJ3UrnV3GDGjc+DIaHvoOasqu5vy3r0pn
22P0wi8Qde1you/GDviyP8qV6a+9LMKFlNtB9teR7dYj9DE0hoSKouhpkxbIVMg9YtZfF0xlOjoR
KUNO8afkj+gREpoS6LQwLOc0Hj7jDBUxkiz20YqaGOQ2TbJOOLNG9jbpzvvo781qPeHgz++eoCxi
gSbwCsMI8+/AMiKJHLsepWU4vAbD5rNIcOCWAzn22Vng1M1CICHGoSokva2CxAqnjY/2WSd+R2NB
wlc1dCQKAn1EZUxRGhAICmrlGZavQfycnTSI0ZSzkpMW9k9LMhJOmN4GpG3TgowsGlpAUiLzXrlF
c8QTZsUHs63J/zylRrIdlWfDdNR4O/8jjM5tv7wKITK7/tLJH+BX4QfkP/qaMPrWiKwOur/aJE0M
O6G3Atcoge0prFRDQHmU7RP4j3awqBskMCimJpIfBnXBo2FKe1bkUr41c8F7eCYqZnjGDmt1CC3s
RDqNeY6kFHYAS9JArdS7RHnzBydPXhpQyvSlzkZI5ln9g79dbj541zyPjbqGhmeGH8+9xs3LUhf0
qJ7g2j6U/EWqgFU9R8Cc/J1gUCWYQrHHeFUD3g/aoZHdQFjFlKks4l8aJTv9HgUHokl3I0Q78oTh
grb7WZ+TgCAoKgQovF5Nv/VJe/fMGo/kgb0Zi+ZqfAXajvqwnOOXVxFtZ7zo0KccrOmQ7j9ZpxfR
FdYGJJsUOnuN5L3my2QsXbbGxeQAp1ZhoFH9o4WUtySC5+w2iNahnG1VTCnokmdn41NGge5NP5YJ
0NdxOhh2278si5G3CugMUJbMzEgEpXSdY3kDgRaoc9yjnhgeSrGjykE98QxSb9Zs2S3RlyRXCPFu
2kTNdYz/IQYqvDXmbFq8jxxyuNJesrIUjBUjBRvjrb+xnI83EiYpOWW81Q56v40qRzk0j7zlEpg7
LHgdx3VEIcH8fq1RU5R0lS6lCycHdxxKDHKNuHHJIqOEkiCtfcOJwF/2gHxXZynSMBa9PIS36/6L
rhoqkixSeIC3JxTcnABrRBLKP5EPCclbaJerAcYQRVcgbzFbmafAhalZzviWK6t//iwHL/m3Eaol
PdFXS8Tv0cu+Ik0tJBh+k7aXZvYSwT5yWn96lj0hbLwvyc98oEA0J3hN8iDWqueCMyFbKMqt+Imi
ZVhTr8vxNS29chW9We2imZYdtpZq+wKkOYvRkQoD4GaCZAwXLh/vjSFt63qb0x6UuFAk+U3HFs6W
cJDWyracD/gjV2DAhDlr4EO+vj0fvsYwhtCB0qTRXiOsB1UWcCnY/BTSLdcw0ihBqmFNTUqQ7Kxo
LT3G6gB5QxUIj5GwnD6QspbiTUgdXsl+zvCd6hMeCKK61V3Q7wMWZ7owxUV+4sDbFtG2gpvk+DT9
FkmFBCYKxwo05FYCFoMVpCt77ml0URugTtC1jTBsPO+ShNugukJdUFUgw4KEYE5OcZTISB+oy40N
JIOJe45ytoilAkWBqEPKCfmxSXuu0kehHCJpU9DbmK6x9pNCdsJohZuLIir1JdYv6OVQIxaMdEfO
X9Su/Q+FWCpOBLfMXOJPMqc44IUM/iWcS8R8432R7Vick0nriJ6rRX2zoh/v6YPGheQHR0BBEjH6
GXNSZRCHTJaW/x9H57HjOLYFwS8iIHpyK9HIe6lU2hDVZei959dPcPAWb9CY6a6WyHuPyYz0yIGe
583isWSk8aku3pN48M8TdSnahesZuetiXyFZ4nXZqDQLHkU7KFaGjTF5ldjE4PkgLyWDCFJidU+O
n1y2zFhQLAbxWvTO9QsqocSDa570cLzWKkE037JumZf81X+yF5GIpKUWhEH0jUwmZ0BXu8FfnX6K
aUXaB9GsyxKL1RdGAowG/7eUCt9RGV5ZiEGGRYMe/YlvVTrNPtt+FQm7nHXwEayLgzQw/pwODSYU
TmdC/+ji2arPfEPLZwkQu/E3kykNyh5Fp3JL6QJv1NQ07PLEBgPBuSPadQzN2s27FWO3u3mAE0lW
gIyQmyWsU2trjwgtnnjvLDHTaPUNE58AnvNiV39SJDXZDziES2c3R+NfmdxXyhr+Bt0PTOJVmQDP
RIaj1S+Sn6V9dmH6WV3qn3lY0ROsjZfpzHtnXkRCeq7ea5AuCIIhIjOupA3ljagOJKffyENifdNB
emJ4hBAabLV+l97PsN5zsTIHa5B34IKh4o+P88AMb75+GCtXMuDhMuxNKGWlA2QrsnUGaefBjhBL
1UlY2RZjye/pL3F7l8NfTzh7OmM0HYyEBJ+5HZovhdef3lplUqu5A3cDLuzYbge+uN7uuXOY7XrF
Niy3HYjFhIUvKzACsotrrGLm3QAYbrWTMSJJoHdicWtkJntn4hOIJPsNWDoxMOBabD94TbWMa9KV
Eenk3qU18lWWHv30VKmXBUwD9ZGTo3foT/45krZ8qmz6sHCVjMD0P8yV4cAVBvXU4UHVLyo7KTSk
kjvNUXD3WVjn9IzqIyB6T6WGLIXpl8IKnjrL2nm3l9IZa8cRgS/S7vSdMyBINEdjM1SGX7p0ARab
HEfvC1lLOCtZzQ3SHMwuTPIx2yi/sv5Spe3C2CjlheeYvyuCjPFkko+6TP5JiAWrj3kWY9gNHrGf
jFQdWzotvrXv6mn+BdWKqTMgEX4AlbRgdaOiAmLeQY5DBB963ABPisJt+N1vuGsQ65jsuov6i4EX
fjoz3BZb/6d6dn8Dshi+HuwD3z1C8y9KRprx+s1v1BLm6VvRjnr4zJqL2e5VIiOcpbBsY8dTMO82
a+bvXYoDntwgKIHbesL3QUoJJtK4Wc8C2hPVAKts1Prkqng79lHFs1Ztpq7E9uBy/1ejZ0SKre84
KXV2mp78jDQgcdWhy/+aZ/aF8K3Kfys6cXWEBZ1jY8L64yBdh8veuywf8l8MZiUwn2Wzw/+FPoJ5
IT9v7cxyqZd+EbdUyOkPIjiQTqQm0dnTp0vhW78AfyFmuV338HJ8h9CuGk4wkyLOvCzGdWRuiFmM
Bn01V8+YaUzXe8UYKXnSmUENgo0jmB009XI3rhB2IUvY1LiQXMP80gBSMNIgWQuLWf6FYoVltG7a
E3VHTvu7lOdSgXgaGVHGj/JJDekhqC637bD8lf/x9xnP2R+2A8p/UMYtSrh990uUV30LX1ozTw87
9mSsw/6K4sfgDccR+VgU5IC40o/6lr5D85HDkZglOoEVP3iuYMvlW47w4fKRLIsr1y0VF3fGhOf/
Vn4KEximtUo+JKEJPWTW+fGI98hOtVvwjAjyIHHQxrBc26X+iPcsO21tl70TPrENTFGd0AaXzBcM
P7QOLGChWwb9aSgdE9zF+EV4g0qmYSKD3MNui0aRmrlYVel3XG1xJuNIBH2/Ntpu1ZjMKR/EZxHY
ywcfWPq2x8JTrqrcJVIQPVv4E94zwe7+lPqFgLR/gcRVL94puaLK3MhnvtUdyU1ntFmMmcQYS62N
yyD0vrhO+GaabYidBnLN/4RikoTzh9GTMrlNf6EMdzue6qt0QhakMMOd1kzlVcaYA3P5Gcgvo4b7
QonQ3vHF4V4lRlLsqfgrBk8vbmwcB1DiY9Cu2r9g2pDW0PBNp5tiPf6A8NEv5R41OoqQzWJj3AtQ
aj/N1rgFXxw/U/9ovuo7g+bpycKf/RHHyw4bRC9aTDtoDmdWL8ENtPqYfys3w1ffMilbeT8lXEO6
9zdDLP0PIAnOLpDJh+GR2fqWX5TRY4438S+9Y8SbufQu8jVW1tz1wrt9MWVLqNY1WhAIeqGVK+c4
YoFINhSmUqtbNx+Et28z76L+k/9FlKJodE1WtcyDzl5muPI11+3vZPlpup3Nm8eRuu1SSz9kLIV2
CVkFVNchyszrcJHOfeRq+288iByP8O5X2qeyCTeMhfG82OK6U7lIIEU2mNtYQoi29iOsMpL0VnRF
l5h4DlAHWEes1LuCv2Tti9K7Z5LvfGAtWJAdbvPMW8Wv4MpHmhbdVk7klW85EqUdGaC/OOC3TEL5
lO0U/Ymy41KdLBInUssmvoDNEZu8wa6t6sM8ACSlXgQqiT9px3vYnnhm9vW3aufdOlvytyPBfoP0
EDKDmO9sLiQ0sFtaoheLaPRUKi8O0xe36A8QZ4gksKi192Pq9CfkcJBR3FnXxQ9U4bd9Mso7jB96
j6p//FdcKHqPsCvYJyf6WR6o0JfTU//DDETDUCBvoJT+1YCwvktU3wX6qCNrzHrcMVVu7wjcMOB/
J9JBZWDFo/2VXScdkOwj93fQq5hrR8mmWtgodgYyI4caUedLHC6ThAGIzDbvUtCKReNBC6Dae04F
fG2vYIZCRqnXT5UV3uIkCV+MgPTvAhLLwLIgV6+Rect14B8jBVB1ZXRHPZ/J2A3K9zijW+j4G+s6
GyLs6ISlfKCK/4Y1yeunUyINtCaz920OR7jw3ngBoczO5MYbBNBgYVdYEUFyuZNNuIDkpDi3a0S+
G2GL1Qc8E9E98kZlFAqBgi7QCiSmcGs/2V5l7EhrASrHcr0OsPL06yJc08txBnJzsUk7xFvGfoyQ
mDhUHBe0AeAv5iVYsGYQiwQZBMx1sSsbHE5uA3Y6xR5AW7gnEB0yADkHZHQhhVI25Nk2owtPRFaP
lFxDMGvbIDZYCYpXkgARZ5OKDKze0P91mW1ezIVLn69peGyYiGIDX3ufjL0kPi65dAWGGPlc5/Lm
1co5iS5Q7rgPW0eLnTywy7u0r0N67D2NZPSeGL3C+dRvNCUICyBgle2xMWwiZth1GJ7VI4QcJ9BR
WE+3+P794afgK1c3vr8XR6aXymRHARkVtEySXWAEMdjYG92fzCtQfcgx4uXFq8xfpXIa2V0A51Nq
zEjL4b2nKBw38QkMNPOCO5vwHtXvDZWDL+wRALbeJzAyTXWLh/SvHp+CetY+MEfsO5YJsEaRmUoO
oRMSrO0JjAkyxJClCg8Umo9pDbsTf+4MPpgdDX5oiVhf+chEMPTL6MIcfejuuGDGHF/2nI8chRv/
zh5s8c8j3N0Zfhc4yNeACRSHCg5JWgXe+6wiEeZVN7iRRvjDq0rczTJGrOTcA7gVHSZJon9gXDgG
bnONX8h7vvP4Q0Lepa/64S37D0CDKTRvf1U3W0yR3YXQBkHc0YWxadGQID55hhlQrzjfTVgA2+mX
vwX9TYJhfqXZzNjm+vdUJfvw6imO7jn4raRpD4KWfx4pVZGlYGlaorNCPFhZX9HyE4aNzg9+Khkb
BvK1+mamC1gYsRF6FQb8GcOnTQ/AF91LcJISa2rYS+BqvUbxEWzooIMAfuqdXZMjcwiC3z74TIJf
EcsRlpMHHtMRPKd2DXg58z0MLH5MUqlJMh2A/1qNvuG6qVElWNBmDc3iwFt8sJq79aR2B3Zx1NZy
MkfpKdoWJUqZwyPYVr91wfDvpE27sFmr6ov3IwMlCal23NO1k0hhnkYwbQS6N+cc7s8AV5N7B16S
pbkiYJovkxU0yMKVjl/wC/FQvdWuDLyIfv6czsaD+4qKCb1O6vCOjlsTuTXaAkCxOt8Cdq3VdGYD
Xn5mLL46C/WB2KxyVs1LIhTWnMErMDjstvhh/nGOm9gADBfri4S7MuP+dcriOKicPhAVKruwpKNG
dAFD0D3EoAhLAmiHeBkC4CQnAUXNEZgprZW+x2nlf9Cj1PPPsIhui564IsSCCK2JzsMQo69YsIQQ
3GJb5dr66jDE56xUy/uI6sPbNvr6lWzUbyMAUr1Ln5J6kd4D3j0d4AW2MlLrZhs9j4iZPcSOHnU9
st4mTNkXyUK5qZ/+iD55Ff5hfQRCnak0AU5Gptlnx9qC7xcIxrki1uSG4onS0HPL69s/DuPRZ9rD
nHgZNLCCAXtieGBwhf0J8+B7OlEMc+xGR5JMNNzDty5xuvEWBhfV2PQs2A1MUlYnrPV9ZUWcCthu
4nVlpVSmgL01horao8oek3AtEX1wTtooiRZUGg6kerlz+cx4KMB+mdsGV+RlpKaQ4QzQmiRW98nc
h1xEbBEkzBMKOlgNatsVWpJK3/Rr9CjlByX++Fd/eQ8yOkqbrSh3ruHqDFkxKv5JnPvK9/AiUAdt
SsbD6Cr8nh2KIeJK1xJ3taOzfSCzTYHgt4TV+acnq4Khv22epBCGBIpKSDzH3sVkXvEswmulHOjp
1BgqWjl+W++0WBwU3Flt8cNWjWBFYhriFSCB7+mu/UmkvqiOKEPNYDaH45L+3vHEHK6PnS/uogDK
frKbedsQ3nlfdEwHDBHybRShW7eMi8YbuzpArnP8fxB5j4QHJ6+SQU4NXrr/zX/TQ/ym4QbQJSMm
RJeHxmBxSb/Eewrv8wetPymgjIzoyZlYlP4yBEztMqdj6m4j+zJW48+IltZDdWCrO8Uni8tV9JdB
AHxLsFn1k2D7uIvJXspc0VxGmL7x2WDJ+GV1xXE2OR3qK56Hq+EfMvLqeVoFkt+YzVtjCakm3Atr
nw2MGjw6hnwdyx5eMxE0mOtv63nEgJp9Tv0Y9m8eUHlfPwJUYw+kv5+1uWUnRDbautp5c4Xs25EF
EnYj2DlKunO6LW6JpcAkJsUCMQ1gNP9cXstry2I/QBYL8MWKPqWSG/vpE8F01L0HUe3YeRnhJtto
3AWdW3+pr1hDO7H2vWP6JaF//eZsJl4AP81SFhj4HeQTryOaD4YDy/YvfyIJzDbaNj328QZdAzE6
5vdCId11BeTaZMy4XfAJnjW3yE+DkzAhsud0GcwwS85b8uu5oeG6NXzH3mFA771SeGUUF1A9zn7F
5YWx5dExvyMmDAXuexjS39PL/2KLosIZW3UMlvitXiFDaGI5bP+onxqswMJ7rgUG/mX1H6EXhHFw
lfa7Soi3qYI7tUjsBTZZjFxhtCr774JUqhLcS1YiqjbsUHkNUQg/LnuGMgA5dO6sNRxmRxItdt1C
L7rknDOJka1Ujk+v/fGHeRRX70pMxJHAoDbfqjGQenmT8vpkLt72k+Gw0UZIv9jJDGRmptrJRIjz
ySIwngB3HmrdafhoQ3SXwYf4So9i7RYdVgIYPNcAsEiAZPuHfGVTBni4qdszaoJyXPs3BYQMY5Yr
CesIE3UZYumR07/Wb2Ddgp9aXk+UYPhC+zXFuywsmblzvkb/JkCiyhfsCdh5AgHWLKB5tU1H+FE3
2rhupnONG79aJZEtZes0uQh3aNshmZjslAjNyNdcxBbJKwU6s7VECTipBU2ZKxM+R8aiJj5GHTfZ
Q/OBDqrnePwuhR3Z7j4/8FIQ0LXjctupEU5Xu72BTbQ4yylxATfCxOafvXBDbmQQ2Dpf7A8r6Dzc
Q7LBuPLwO+7+VfJJ2o3QrpL8AJSqbvci0WL5kQRE7RJw6dJBiFu+fUGeK7Efb0SODFGF/Qdd6V2a
liOO/u+fiB+BeQiJpXgdl9j1Bivh1qQ3QDBVfDf+tiSr/hJ1Nj8XnyDzaMavXA99BfsdXQr3KYGL
fzeK2I+SVTOn9EhN7gYAPGdF1BKQZbZlqnepOi5ONyUTF2pd5IqnxQXPDzpS80dYN/swPGgXIhwp
2rq1VO0VIrkAgPw1UAyvEbIe4khRb6h3w1ZaJ3qQa2mgD3VTB1/CkTcHbtpGoirHQgkYBoE/3pJD
RQYqa6djyGJgaRV7CXbGRr/zYjx0/UyRX5rWFDEWd/vljh8n+OGg7CWHzxRNDR671ZQ7Eyzsv+Y+
wrUFLnxDVokwhNRpZ3DBa8nnwuIQqL6nHip7sEd5vEBL2uAkcP2rirWvvxJ4gcpUchf0aZ8KUxeR
zx0ZUUXe5bo38Ai/e8SDKFdeushtY6F1Gx1Wx4lie+F6jC4Ne1HLR0ughmBEnf7SljbGz+yl6xvp
AoiTNRSyM5k0gku7uPu6lQlICpaNinHwlggXgKeYNgffxrh9qmF3VrdO/TDPEhuGiBNGMnYcNgQ6
jMvdIDoNwCa2GylpPQ3Kg3wbf4ypLbDV4IkszA1HZeyxteGUX2LnxvHc4ymC/GF7bzTLtw4NdFh8
0CkEeLvs6cyJ0fkWAHFC5MyF0zG+ZGm71D2AHTjM2RmyazpUr56J4InPMKF8XaYHyC2QUTktlfbB
n1nBWVop/b+RMcdGw3L3lkXUI0t+geMwDjfqsItgieHhJu+1IV/E1UlTRl0GJ4OBLoVD3O6VkUEJ
FeK0pubjl9geGUuybB6auKVWOkyhK29YGvvLcrLMT+mAEbvdtaENtfA4nMhCM7lx5wYDg10CgOpr
HFH9IoVAG+LI3+1lPFTQbDaIw1ln4EenyNhT4QJ4E3cllNmt1t+79CBSPodWccb01hdnuHLeIc2P
qOor8Ck378yLr2dQlJm3W+ri6ps7wrJgSzTI2v2d9ivFx4qR9j3qXsjpF9GPSb6ldDAlxgrsFFOq
F/nVAn3C7uZbaM+xP0H9/APxOPyL4jt3kbzTyK2a8ZEbKHQeDac068MRSvBQZ6pd4dEcWakCwSgj
S56O6rxMaV4tesB4Bv2BXDYhKGCxB3xPLBTfbIZzLqDclRr9uPjLutrteeyFc+cZxE7oaxMUbOKB
LeQnU3457EvBTnmKVaD8s3B930UCVPeOlVjJs8WeBbQqabt5cQyAkJUi6IOssaLqHh5Z71TrmH8n
bBHA4OlfpG4UMtXxDpVl3uiU9O6jXbgNvoEqfBuHcHGQjHg9vyGIFPuptDvxL+ZhmwqOnOR3BA3J
AyG/eWQm6eZP1ylAnSQyXdgiJUnIi4VVes4EtoSLXU7FqQ9nU8e/BOqm8X+8mAga3BYCqqrqFgqy
vQARRiH9TDt/X2uFBd9V7y5dTxTZfvoMOkY75Lz625azsu9+UnmzWHyJiydSXhYzKJeBvvFxMaj2
tkbqopOR0CZm56RxG+g7fndMNGlDdrGFWnBjZg7+jk7ip5CjWy2HVkLnlC4MZ1E6OaqZhXELAcgF
0IbEv4wvVkFDFBoNrmfJUnl5Siqobfqev9zMIKFkRrouia9tfn39EgHlpcdZiShdQKqhkZjOVXPV
zTNrY0VaAYaH+GSUJAfAYLCrwWIgmjpUCB0jMHgIuSqcCXLwDglctQ7BJPNDww3TW47ApoWycg6q
tcF2VrLzYDMoj6nEjdi1m2SkmkUX0ThTdu/N16TwNDNa0pATSG12m3rghxrKPw8lVpXvB97fGh9J
QaYDxhO52eZ9twtZmsztN3q4gDJfjEVEb8DKiwk/IUWradhZ7bmtf+AU3/jJbWjGlaLGfymtTx5z
pKC7kcTY8VHhaJcFRuVanBOzGx46H8WhcBO84C8rL3ozOEY5W1OhqUh46RgzRwrqVmI5sk8TAB1O
o0xf123oGIuMp8Ujl09dilr5FCRpE1adlbyiJHDS+K/LL5X+Zfr+WQB/lRoR86wcuV3P60xAEBJQ
+CyCeTRkFq8KylsNnsVp+n9w/FI9NpLtwVMleNhuiC31brafJlPV+AJ4l4mK/JGIKJJyzHZEjiYi
1YxuWINKp54SrUF0dEpWTr5ReGpzcZYTfBA7KTFcToZt/Y9hg6fQcOYWmRbJ4Y/xmn6J0dtkewkM
oJFtmV+B3hT8n4S7hbBTrG5C9Qq5PeguTWErnMa/WHvNLuoRHT9Aq4aoIerwmo89hRFoCPuCYLSh
gB2X/OrVSURuEZ57/zM4RAsclNLaV5zQB2hEU6VJYLnBpCi906GiVO/yRs+cKfqXc2MbApssUpBF
Ar3Cp0o9O0Ad0xhudqS4ZvG4LaaXygUmwHbgtSEMjYs3OLCBRuzCznUQfss4dgtZXaqLED7dMiTe
K3r2C5M/OWCJ9Al3TYGxQmSKJZAQulBJn5Fu2rHIv1R1JfQXLd0MJ0R3QLO5M3q0DMq5Hb57lT/m
KXcL7EWvAIGOqBxrwPT1LWCX1DGeNJgcyf5WaMkMEqDHR8dFDL8+nQVoWI9IKBbtYgbv0jn3Af5Q
w6bezSCqd9m17p9aiTqgRGakBC5ZEEQhxwbycGaBuJk0ytnkUsY9l7flkzafXnSEuui16McZyWYP
nb5fPRK5QXzxTNjP9wEnTfcLzd4J2eyOSKUslDtwvOknPa5ugX/aNeSwZ3tNuwzyR/QwVEx7uBmD
T7nfpNkhH3+gVeAVWUgbcM66vkdvImnb6lByMevnRQzvgbuX2C0eHhRyND7oOy5zp4yq20leMaoE
bdPh4Gcky84FbC6p1BcKOCiw8IM/9A0Tkak78LKhtd/5DtwV+SCeO+7543Rm0jCRBiNSv1OHNwYr
eXmdwh9izJNeFNEOUzegEezGozxSNIGvZkqIsx6JzkSCgtX4a/OOGtdnYBPQ8kx8ABzfoPGA8pZw
ipBfor4D+Yt9Xg33EXNnUii6p+BEiG3QGkj7BX8nA1/hc+wc9LyHBaODYFN8t/Gh0p96aOvibzbP
F2VYzKDXlfEUUCJwmla0SgzqiqOv7/R5HtRe4/K8gCeVu+3ketm/BcQLEqE2lFrY7nouwOAwQ0bN
kUET/wW6cBi4Q+pwhTcLC8calxWCm+nmAyWe6nUBx0Fm6oxOhiK6W8bHBB00wm+4LyN1GYOG1h/I
TmNpmICGZ0RnEv+5o/ATToR9UgALjatOrC5fQ4vRQlsjgx/eYkhmEJsQ6U9BbuOjsjFEdhQMfBwv
HVmKQZNGGkxK4IKBWuwHbvWqyNWpK2dCd1znx0X3SJptqrPCYHZNCN6CT17hmI1raAOUgqT0mKiM
axVfmoSQibUZAxhTwyS+DWokQcfix9uKwT8NuB8FJBIMvJkaLk8dTs2wq6BYVjU7d/brokJeU/bT
GY/AQ8aGvmBhHoeJOmyb81ChWa4/itsY7xiXlK8GeqSTkLFF1QKUGNqDv576HyGrnYT30GtL1ye4
IWCFzCHOQIMH6MC6vn8mMxW2PSdov3dYCVtz3/nvjtyfxYA6aaUac5Qzc1//aGzzqz4jhYQb9ixW
5S2YjpC3EenUgtcC/uBZZ4qsKHdjsHzkWFcFXUEmgbzgQl4zx5Kab+XRnSrpn4lnRLkImssEBJmC
uJMXPCy7CAFqQ+5VtWSVIjMSjQigh3bBldwsrk106nROTwUkJDg2qLXjN5pqXiBzL/6TF//C3xS+
p63cp3TH3zXmqMy+0FCT11VImIfZBjA9Q9STwC99SsFGSVrGp/dJ3aT6AoPPSgAeASlkodzQqrHX
8mtqtPhH6m3kxHqNfOdeROtYsc3oI0cVCfWSGsWblgEeBwRTmj0TMXza+mJG6EfauuXU3Q6EqLbM
g7nvHRXlxOSqqpsjwuwAmVS2Vh7FdhsUGC6vhbCN5Kc0v8QdLgIud7WloxPvGgiJssndZjxzOIGh
n5CZeCytlWsuPrzig1WGngyUdqj2BU7cGqO2+RsEDy07RhI44Hdm/MvLZ40Oy5u/tPxXlqwAqmm7
nwFVw4EJl4x8L8a2EbskRrP61pGwm3u0fpPwqcYrEdFfBi6dvv2SOSGDIvwrFd9go7+FZpcMTp2w
zmLEILm6vB8YYM4RVwjNi84xZLS7NNJPLfgrE9ecfr14l5gQ+4+8cqQJVvWnoZ+jjkFij2OFwuCk
DRd1V0sbH3ldZ0ntSZceA3wM45dRg01jwSMzbRR7FNfyniPPkHf5pUddI0er/lF0x8x4NyAuNIuP
pTxqCH32jNDE9yjctO5ag0kZYvyZOHCwxL91dg6gWpO1JLqEV2cWkmUW2mhYjSWGPXSAKYu9vAbz
/Uhl1w+wbxBY4CrbcSLyVZwXCGnmmuOuHB4mwOstE0w8B062ONJ9MatlnGfwkuCZ8E6afJcZ3nK1
nRRoTvJ0y6q7tHIa6OnigXeONZr4ocNNWdGZ/mE4rsODEhy08dHW34XJsmkr0XUOsU4O1NZH1fqn
6/9Ihg6F8/CtozCBMQriEJkrCnCF2ehD8XFkX8MjFGlzydYtbK6kkXUNGzwGbE9dPEvtFZsGn2Ug
7XtGW/NBXOA9MNA17zxU5AbkWwQ6bFQcs97qnLNgJzI7RQDFarScbKHexJpF6VN4lmwl3rI5ES2g
zBf49e1diLZc1+vuxOjPBoEE7nOXnK6YnnU7N/cqtDJ9Jyd7nybajkjx4P7ibhibbwzhi2SL9brA
mFpehdQZFNFKcO3C/0fTvWsCKy1/gnvs0bDRwPrCjZ2PDMvsQOExJ5E4dy6cUb15wSUgQuwZ0Bms
GU8q03tAy9EDX6RJdvPLwDbOpm/dc7AJCJWCVflUGNy+DlRsWM8HsrLQ7OZ0gKcWEZz859E9ivVL
YZk2YNftmi0QJDtEQlK0hITS/K/o35vpSAcrcLx6lbPApQafESnV/O3IOHcwWRAAGrefvXxDkGMg
X2CbhWY/7++VeopIfWEgtJNyTPbVzeRQZLf3UPcJA1puo8JcyeamHheQWeyqsjPlX+FdkNytBWkp
vNqrvliK6Gra+aj1MT8hQb6kNvW4uDxxGeLrWzC0b7e8Kv69Axx1Q3Zn4/ghIrlhRrnGRVSshI/e
HZ9gHyQrOit/jLvLKgYy9scXXJAFx/PA/1L1IixJUtrw2YeNI4Rf5TFW72nwEr1/ElptKgSPL5ny
gaxXY70byk/feKkzNGU0rWKDoyjawH+3F2zNNkxrhnrN9k9ZDTT/DDTKNYuLgalNqqECx594VjJX
ohU7a9SfuKit6c7hqWBVRt4ktcumOiUyVmuGN3tjwfEbz3zkXbXBtc8txY+MGo3ueFxyQzmxudL1
NS6mHhFYumWxMVUHodkQ+LLkPQ8QHb2IsxWOb57KXHbBeWTxY7jjVivf7ZXh0avhN70CCz7he/Qh
9Bmb3LBY29JxJOaayMs9XINXEnzxMHbCIx0exvjI7vUzEbAkMMzkufHg+cLNpauL35QRYNP8fEdl
UvaQ1QIEdNhdsB3v2smmny8hNUdXQWcYeKjMOc4x+lGrCyP3rN2RobqQt+ma3CHkOzh+bli24h3j
yugsAG2T7O4U6AfjC6IiS7RCthrkA0uMjKrj/Q0Wb7BwK9Tfsgrh23+rKY0D/f7Is/1KgeJN4lnv
SovhOu9AYHOOydJ58MjMtZKWiIPdWDpkNE48ixRH6nQ0pE/ytzMeaNa3VKde/a/w3ZjbCYHECFOc
KsR0KetqsKd1vkW1hEQyifeMpftnwYiNtCL3vVPij4qBkac6lfwX+BQJEwzbeVc6oHWRVRRr6xZs
ntUfmWBnm7rZx0dZ+wZFtlTmgQF/IogHGTVmCQ9SZR2b2ZoLC6F+eXHKIbrjbuYQ8AF6ewjegpiQ
arJA15H3VRHLPY+kJO9GtDjgu+P4VOO3ylnOeu4SODURCMKzZUe6HnA9ovQTHVNaE1gyVG7Ou28+
q+TCdvs95tf/93vYwuJLcetSBuw0b+FW9zaKdBixsTbhnG/kodLDwbh41xMzVlyTGMheoCIW6S7v
G5cTqUPcRL8arvrkLC9A1v31/Wdl3jXm3pHV2yXDne5abTr1qS9u3gIb8DmfJ+nqM1ApnG6kSmjg
TxrONoYkJAeo/6YGZ6hjbNX5mGdmvQSTSAEcwStC9kMjfEV1wOi08nfFnf+P4YkYlrwriQkP3MXK
CLYdN735Jl1NQYPqCiNvLp4n1/htAI9Y+RGLK6Nqi8OMrWMFbnlPycBOamW+vK32RVAr8awiU9FP
rO4ilKi1YHA+HriHJ/jaDXRWmYp25aPCijFuC/+ybmt0//zmWeNqnmOX/zXG0t8aucOIlFKMkdQ0
fbDbLeWBKsiKGJ8qrNzxjPEHT46oXWvfwdKTKp9Sty/OCuTYGF5Gpf8AehF5kjXNABDGri2zC5RI
5nu+e9YKBuR7QyxF0G4obbrUEfXvlq9w1HeHN3s5vjSX17mOP/jE50tP++XMVth4kPmZLSxV3cww
zMVPq+wyFCcJoUq6E6AR8U2Z/c1GRsys3wZEe5zAxNgz2LH9d4EUA2+C1SMOw5osrAwLAWzSO+Ia
CmciMeC7tAlXs7ehTK8nSCfITKtqS1pE1eJT4bzNU/SUWMwdj5DMVz69pYKQj5Mn3UVdhzZx8sPD
gGQKBJQA0QhiIlIlobprUG6KU4fHx79Pyn5+oCQmQNS/4/zN+szKWP8+T4xJ9RLfBugwie6e3p1V
pMEdAidpNz7np5qhf0pX8DeIBIYE/Yp4lzQodirStYcRfVTx22Qfw1wnhdzDFogVbUi8FC6b/NgL
lOqYwsvPAnFj/FYmWLbL6Ef7S4krmm4aenYt/vUIxPlshAtl+eJr4nXxk8ry8xuDLE2nyOU/8SGv
t9CrH42xSSOSZhmtiTr4bVjNbMG+4gsT6pIprXn0fqJ/WDMjlFxQoQiKzsg//K6YSerpRvvpm24p
ygdevqrAPLkeup/Yu+K/lePXKIClg52/6+U5ShCljHoQy5sWkru58rzrSIxMSHvCTEbbTuT5tVY+
bjHNdhzpTHFk7u0kQXX+9t9iQo5bb1NzT5ieCyu+UF4weJbKR8c7FQ+fpArP/wk1P8Ad/awhlyFL
OqytdkaGqU9+geRjDZ+3RColzgfkGeljMT/banPTiO+KpUPbXcO1xKXMytnxwtUidtnwrk53GUw6
TvMV9zSVaBp/QM8PbsYXB3fg7xrJYlIKlvyRvYJzSzaUlR5oEcLMestQQ5YpIqA/Q9vJzot91gIb
N8d3DJNgcqi6OM3p4ViCEA+BUBT2BfsBgOfEia80onXgbdCLMfS7FM6sABCKbbnA3I+caTOLE3iR
WLNNbtGy7jo03EQ68ucKpp9hdRiRwXnS1YimU7qcBJ9AWM3401/Y7fQ5J0g+0MsE0ZcZ75MRQ8Ul
+mxJEb7GAZEkGKeZb7TQ9t5pZhnTvdvQLPDEN/AojK0nHcTeCYNNRxHCSJC4B/HIDetN90okRuFj
Im5g1dHH+88UOLE2rGR0lNqpdDkzS6T1kryLXv4spbVIJzqE2k1jYJE2ywXpxj4CUd4/htWKvzHg
UerfMQ9uKtC4B/xxt/ICc2m4mIT2yeusPQs47mi/KUTB1HFeaVz6mxa3kY+bZMXLX5kbVRZpcPfS
F5VETEMIpHrCzAW9hFySTzOgobDVV0Z4QLwp2XAdwnVVHTQCaLut3+4bc3M4YAu2UvHgHWKmwy9O
VXZzDk1CsQl+iol8Mec/ks6suU0ui6K/iCpAIOBVYhJoHizbLyrLVpgnMfPre/F1d7qTSpxYQnDv
uefsvXbcbJaUWDnNJvHfAIpdOOYLdK/m1JKGQx8UrbSXLs+6ZlJ2xXNB0RbW+FJJWsw+DcGnuEIx
k1f4CFBuMNMbRANDi9OhXU3wAHHA/qd77EeheNFFt662i4cTQC9p582lHX8eOIGE/UTMRm0zE5Yc
HJTS6BfSTtHMBP/zaCWLa0hBzBTm/miAq3Gq++AkwmJXRugQveX7lqUWQhOx8pf5Ja1Pmv5MhIs8
T1Xg4xb8m0yyF96QnAMEttW1JUZQRrBOOUuXRYfFmLDuIinvDzFwIzsvN0J7KRAjL6NPY/L55N9Q
dTLCLrjDGw2vX3UQUG/M/3DNfhyBfzNCjjl6+1wqVyQ7NJXCP2pbg+zadeHJyyPRay2CysTUGjeA
pbFccPnXse5FySsMTF2w6g8NU2Z6n0Tis4CZo9wjPUX1lpxQgVlaCQklnzXHx5BVfTJhHva3Mb0k
ewo1QbFEiYY0a6eKzY/TIG27B0XcfHJ6/Biamyak9jIQeVeLdWrw/btbNwHCRKlKbzy9vMFoc+Ii
7U3CmyjZZbLtGpmgPwiPJOGRxScdRyv8C6OWgg39kPZJDfLAiK0VX3V/q6jNhHkMM1wUo16nhC5r
BG3E0ZlDYiFYLcUexV8gbng72dzeFRNkBCzoDCEF3CxUKottUqHOY3PVoHWUMPDkK+NXJaSj3ZGP
Cq1FRv1XvCrIWx2GyTcpqUO1W+bNdqoVzOnMNhASk5uU1EQ4zyNh7nttorEMZrtafwufyH70Z0lT
iZqy7GBjI1WuLUN+W03Au8eLgjpZkmk6EWI0EO2dw3A12MjmXiPvmyG6EP7EnMXeKcvNA0jPvwh2
EnwzA5txMq91TLwVfAZBcJ1LJX0VOdHrTTWQWOCZkZwuadBtFOpLGlPqkgc+dKbg2T/K9fxY9z3J
ABS23VkHTE+3nIqMgTbyYWTiVvz+CqRNRYPkcU9ixjgmkiEC3RI6gDChcLHSJCmLUyU7MsLJUtrT
7MuGU6/Qnl2Fv3J3pgOqMUq1SX5K/+LQTPsN6y8PVsFBmmc+gI6IrkJba3dtr2wk9MLB94Cnol5r
yTnt/Col347k8wVD0UN5g5dc+jLt6PHWwVCsbO7deUABAxTFZskkATIyqhpHzXdt+Cl23yLByDNk
k4Q7I90EMSd1S42+iA5+8IwAU61N2Mn0n6l0epQTqQYAYPkv1jAxrOF75AVpB8Ilii66ch0xpRtY
MDZafUoq/4HtUXvVI6SqYyMdF3QdEU+C60NfVlklo/Me+QYvqCQDoCYlacQH1sGs8OmxTZMfDvvG
cJlp67hp5bUa2m+DDJM2fK+DmB60JIka/kmM1s+oPo4ThElWdbdCU6OOl46Do3CoqmM73gLJjQZQ
WRanSYVD3ZdKA37DItpwYJI2GfKUx+Sg7hMWCTJWwBEiInBfrPBz0LX/Zmlm+WifurR7/7GVxLSD
kQczwXFLaj9V2LU/SISqPQf2GhH8nSQyBUrLiY5aMJji8vORWZMdCzs6aunXQ9gDxpP/vQ2nLqFy
MIFBoEWHQ/ZQR062Bl0P/6FqNcrHLGjg+SrhJBJsSqPJHmyaoRQzIeMOY/EKfugwc5iml2JMUPVp
0KFmWnxWzXOu0ddaeKb068z2g7IqdbnyxW5YuPAkaOwVwyqgmhw4YueOkl06ZdvyXC2Zo/S83JP+
ak/L8YdtruK0VfLhv68ZeQfz1bsaqgvcZLxpKCtxWhTSXxjYy9/6K3FSMzIsgf1N3ebaH2dJDmqZ
u5zwUhw6FL/Rj05SybRm+aTXJTHW4ZXrvpLds/rjIKGGgS+9aofIXeguvZUy2BvcaU8d5alUIeyh
UNzER9rvtNgwvzNNQUW0kUFZdgtiWZHe8NmPP2VmL8WdTvYLcxA++WEgUKF2xeAE0fb48Iblv4eA
6t/iR0UbkXXX6EM7FHaUz2MW3PulP2HOxX9D+a0dakj4yE54mMzqxJJmHR4o9s6YD2ZtpQokUeSM
IILK39R4hfGMkA3Xzs0TcTPI8CFWDRxh1jr8uKMBr08+zbs9HcXF34CwZ0IyyYSb/WocblLtFtVR
QtNe1H8cvgTj2XEkkNgqKxkYgU9vuQHb5huspQ+CfJIN2/E3DQEBmX664UFBvOCzOSh42N71hrY8
TU96r7yfEXNwd2Mx17go2F1vPbJA/SK/z6IMySqAzd1/d4PN1DXF/a5Y2tsdxOOMTcOLOdKHZ4Nx
3+vYI5V86i8y8HhYF0TlvQjdeIe8K+xqZG6Nsz13UdgRY2vtK4LkwFg1aKBvioz4e6DJh4h4TezA
+vtSvnAhK0vYX9ysPk31mqdFvMuUMIdKOwhxv60JOWcG7NQj1n2bmbWAcWD6JOoLBhHpILiG2Iaw
n41Ooh6G/Kyp6xMHksYUSxo3a3zg/BjheXviqsYJ/o388LsQz9khPgVIYUNmrfirRRKskEeLyuEd
8HSdw9AlF95NSM9eL+/DdxedAMEnjb+s7iYcg1f9HEgN/McRjwok3TYmqbVrQnhrNjFb2CSMesvX
P9H/G/0btpEKC/Nrwaz4xi7MgGcNVd76ms2XoYUngr2voV3cu6D8tnEBL93OfwuCF//vy9p5eE9n
2G0C/tvVvhCigAHUEMYtM8ahnPWh3DMaRlwu0FEkdoHvRKdRY66NQxkqOZep4vhDBzC4YhHpCmuN
eMYOgDlxv5CG4ISAOD6k+G9SSSpBnmBKtTcpGGSsovWViKMi8QANRGP+EYb9hNtnWA0Ggh1JbyP9
5Fl3+/8CTnuYbPeRwa/xcJE8tercwqOageIC5ZHMlX+luh9FRPbDCYZhMZ0Z4rHJF3DssF/6D452
bo2XCJUaYSGi8CVqXpwcY+Efgo7hj79mKHsU4peenFAF/rnJlJ/+8BgfRh+7VINPsNw2LxZsxiWJ
E3trA3CLdMTncmO02cyJ1Y7yHG4MTTk0S5ilFk4jkIn63k5LxtjpNeE8QM4JYoZ0/5heIkO2b8p+
1T7omDF6LcBrNCtL0y23pdD5yPuGgs/dzy689Cr5in6Zju3xY+6rYwF5kZRL9djCIY/m5KXkOFj4
vOUzUl7gBeM5e/LQNLeo2mgEsn30v+opJaOL1h+WdkD+RuajYkTzPRBJ3/Fmmf1TNUCUHD8ynBTE
I1Ft/FMnxgDBWp/sDFdAvEXbQKBH9IuqMToMNZBoekwkaphEVneO8quUV/QS1uOg0opE4eG3i9ml
UysHY4MiZ1O75NnQuuS0xYLkUd3xiWrDHNAXqOjTbOENOmcNZwBYGDI2wADDzKhX/rMACxamfJrb
DdN/ySJHQyciFhQcdoN2MiNOqtRoxFT8oIDQgCIxwB/WemyPUOEtsuE4z5s4j4PfCa5h4ZbcivK5
ZzZK+A2TUppM+2TWqaJQGzDFS5p3Zuv/jqyFbkfkNGnjWjuNpKwZ6xGu3oLDvgSpXOYeUTzZ2BTp
rfgTtyFb2pWGkGLOxlKDPqNwZyBcfPFG+TZUW2RjaKWNHOSHmWQ9k/MhoyADpP0EVn0F66QmQLvw
3ohtMbz8myBlN9usIZFxDosHN9SiDzOIDBNam+vFo0isi9QclYbh2DlnsKC4AssY1D3WpEgyYUQX
upPNWBdEbZslRJSDAO0TbRdeu36b7EKKlHpld8dE8jQkGJ/NH7swHejShabyHs4DNwKgxQondhdb
HC4ZRoTIHQHdIcZYiclWr6yZpiRZ9CfZQBfId9+E5azk8yLZCh5n2GcBpyBRkXWTOm4GiO+JUpq2
RDBV+UZiaYQwMkeT4EIZlGOQMCjHbSvIdHFpypVQUyZM04jzAAZxZM//TfotGwkfMvmBmDqNyMgT
VrN+940cLJv3t3RHWc+ahIw7R5oufuTGq8VjgUqN4lUjIB18NifikBV2cV/e+Gc4TIgpigikNpAr
vXDx20vgXKwUTm0dMxKjpwL/V7yx2xvtpqsJXC5vTaBxeXdxT3AthsaIkhyZFWDnDrnAUG4rdom5
1azPPwJpxMmJhYXlEe+qyA0SCGZEw5KGRwT+poZ+i7JHQ/zLOF+ZfseWj+hxHev7OwXjU99bhq3l
bAiAU87dzBK09B7TkwCUng4WmInZ9UUffNrK3bHDvLfor233escak0KmIeKnLs0kLS+Bocq6bJTw
x6wWXgXqwsqwcS6GWOXK9EN8XGPaJO/k7x3cM/EDsroRbKplsZaZWdNXC2jPpFd9Yij0p4swPmwx
OSePX7l2MuN7oL7nZnhX2zi4j/xqAfE5wstxatWfCsZDG3/l5fnxdvTkYPCNBGNr0OVftn7nxKIn
Li0WspjMDFk/S912IAdAvGfvL41RKa0WVLYwYXJmKiPVzfh4CrKTEMSK7qJVP6Zu29HbebAzPTgr
AMNN+AkI+r3rdbI+DsJwykiBaIix6o5pidsl+WXv0vHGqf+xO7IAlzUotDG5FikT0nru98VOIMAT
s4tKIpvqa7zr/CKm1U/eRARXSCcZgM94Eb3C+AUYsuTRj9JDO3zEJAPx0Y3yUyu3YJEnsA0LKCZK
tsu4DbT82VLIVwBF5AAdWdDBKzo90oOOEwpAR1dtx+auLfwMfd707wG0jh36rYEuT49gM7QeXCuX
QoAIlH9nNuwWS3Hz75Jfv53GeTsQVVi2HfJ70fuXTmHOKPLRJauehf8LcoAjuuJ91uwTrG3L/IH8
FO+IpZZ30cVZzW+Kbvl672QfV6JITs8MyGeS5sWe7MpEnPCL+WsQb+ffsht7+bfoJ/b7xWvx0HDz
J5zj7dLJv9lq+W6xNbyWd4z2Dvxhd/nkC5zswqtwRR8PKb+j8L/5a///9TJ/QidrXvCpHVK+a+n8
/89Fl9wgvqPo4nL1VWXFWyWqh7/Pz1Yz//2EQATSqj2ojm7IXy3s1IM+/eQrZxsLVGL6UHR8LenV
OSl/B1+mw27qQLnK+UpkI9T1t47rqbip1+MadCt+WdjvbzwUNv8ePGr9zmfVnBpH4m/TwbPn15Ba
82sobCYZ/G7Or4cXF310aQmLfATC5k3VdidVVvIAosGEniFBgLywyXdn/LEY2fG0u3G5fjyl21Lg
vXcDn+X7FXu9b2y0jWHiEC1XNM0xoq8BTri3bhdj35ZemY2hkusCXyT3Um9+xbkXfTYOpn46Bg7/
F/3mXn+JfnW7vXANCnvpdo5+77i68/XuuHZrZGXrt0N7gLcjz2V26tEZYE9/e/mpoDLk/AVMydTv
uEmc+sCsmq8EE77OuN8yk5MnZ/tvivTuzLWcrwcX64IAwr5RU9qckFfwa7Ft9IfFT4wX1K5s3Q7d
hRW6D7oNNtuQ8a/fTh+xG/JfzQvdaqN61DN86YafiFMWnPm3o6/up9pgV3YR/P/oFFhuDg6McLoN
c4jcyrlR0l3JszDyM9Nxck2AhOwExJ8c6/e9K5jQPck5JoLnPFFkgivg0GkuPlQubvXHb85vzZFe
7aWEyc8HQniUS5vcG16yz2URfa5G8Jt6uccltOg28RgmsLQUV3YhXcxfjP0BwRFD20Pwq/jzjbPj
N5pdfWCcwQesuNzJ1aU48KU8dfPPPNLeCJTYh2fEjIsliVvzvcNwZePV8JPVv4u8uu8Hj9KdKE3+
azL/f3HX8VB6vKRm1+1gwrkdSx/HAqU04XWd3juezwdjI51/mp8BzMcnTI3JJbqEp/KWHThB8ULJ
Y7yAYjLfu+SSXeIAC1lx4OHapaeEL2l28ystd6Iv+mukIqfkEp8ypOJ89qMTHaIDNnLjSLRiQTOH
htolOJR8fesLm3wXXYSjgSfMv+S3chdc1M4iok1bRahMj8IG0ymemnTX+4+zcaxL7z+LkHrUjvo+
wBpdoPbAYeQHB9TuR4Mh3o4v5AB5XO71vXo0jvHOOJ60jXZUBQTDKrIqB6E/elP+3cdZP7c+Jqrw
Ft9QxdyLev3gbyEfhhN1RlL7sIonJzYf9Slfr+9r1IzYtPnlOeBIz20T77Bw7x58N2GLB23BK1B5
cbOX6L/frf2E4+PCDXe1v/gCFcDfqIkwmw+XCJd5Qe9+JWzD3fyqN+CN0EZvWp+Xeqz8eDe/CWj/
RKGtqjuM9jN6PIvUwf++1QLVy559EqDHjr00iex4x+Xg3Zrtyr/Eaw1vj9lADwH7fueUwZVuaVV4
jzMnQCy9t8e5Ziu76WdUrlq+Xp4xUatfwhW3+r397/v1z/zGdid8Qc6YWfHMYm6ttB6f7Z2j0HyZ
DCjuvume0hv3417bpHy080fKkBOVI69UPaY7YwM+41XSRcSCfRCOwWH+Pbf1+YT5R/b5rorsYL5V
hON8z5CoAHDyIpU/MzNr5LDa9PiJlTu0rYbOs0z1s4EUAYeB7BswHw6PT56pNke5Fh1nCE9e4KRb
pwjKgqWZB3+CTr8hpll9GBgD1i3AvphnkpNeMDZmGIGYUOhXPNvltyHXpsQQIQuJwRzElcqwOBoJ
qBx0RksPa9H3YAgVW0X3Wd5GA5d+c0AvLS7NgmjXQPnqpWsa+PiNGO7p5P3ZoOOTxTb6k5Y2droO
LIPKYgMT1iHyrTLvcfpqKGKRNPKwrwAEenJpYbJG+GLHp2ryexwA6q58//RouZWGgXLvSvXoNQyl
x8c1lWMs7gpGzUMuGhYXHndm/76GJPzpginAdMsu6gd5SRmIUT59YlC1LbVfAvJrMaU45iDAUrrl
qq12p0VKPFyMmqGAOkEnPO0ae1S1Va061NjrgG3erBAy0HTRCZGQ7DQ6Tr3zjmeHXkVze7Hq3r9g
2qp9+pklmwkbXGoKXzX1Ipwiknv7Q5TuBuNPbUts8ow5YmeUwJJAP+5A2TG2pGeDzIDbsic5TXdq
9KMNRq633xp23tyGHzn7DomvsMMlwl0mgosMTeiStQNCRgVierHXOcw8XFavB/GhtEwwGNOoXngL
ef2BOK/KgW80N3rE2k+f3Ih6L2g6kbqFpSW+YcUsmY8kqNQe8J3Ixmze5HEdCgzaN4Yji9glUSb7
FULVUhQGrGgEM67RAkGtFhUrAiCjfT/8covzkZHqIWFVFHlH1eYx3RDvS4YF6CmtD4JGxPhXzQgD
7yPRBQxsO5s3Ff7BmHe6HQ4GFmjRb5ZUmhZokXQXOsgH8Aysi72BJnAyUQr2LuN+X/hHViL2oNrk
tl+NG3nphN+0eih3jeIHWgmeWQZIuPRGZ0lbdWgPMqfznKIZb12/garXJweC7MduX+HIqJaH/Mbt
dJ3rK1+0ucBM8y/iQXhNJ/n6m8bk2GGVBFRFYPn7sWfzZkFSN1WJ3sZWvpe5WfjBpXGmwcwtqs97
P1g8iTH9TSBEDgkqnJqO6m/EOITjwqr2egIW1ukLqyxYR0ZNAO6gEiMc3y0ogDugZTAoCKNETwL3
sz8u0fTtlCN42bcLNQzAJsUMVJsTdgToejeo1x2dTbum47CiIJM3AttKYrHcSZ2FIaOkGOPAwGCB
y0xWJKUtEg5eAx0LqtwbRAWYh6CY+dRXwCHs9x7CabWdw5epRS65P/br7gEX0ozIDlshIfpEiYk0
bZW/8PdwHZsCWz6lPxHmzwaNwniW69disLMP4zf6hyYIUsI5O9NCQx2DYX/9+M4BIQZmQpCt6gcf
tOuFA2N/jspb+nu0VMSFy0M8SX6gn7ifcE7Q8sTqhmFnOOKa/AR6ck2/lBut7Gd1aNINERI0aTjL
LHelatbimbXATdBJJscxxQIDeNdEvLeE/ckCvtRWm/Ei3umlfbfhwT+VK8LLACjuwvN+2FeHojQF
zaJ7q6h8ZjzXhQXdvV1R0JDWAnKwCy5Vxtn3i+3VF52ZSKFvgtyiOJz9qiiQTqF/eeyTe0Z4Dx6b
C8ce6+hgAZKv0RaM/FW80r6o3h5lUkAOn2xzmzZwxUpiN6R1AquTVF+XgBrGXX9edyoOuYoJ5Ss7
wAaGnohjsaBMuXFHYR6dCxxq4cdT7cnU3nBcpO5ZjtvCOOEfNsJoJdNifoecNSZv6HeyYZMl2M0b
145uVC8AOd9QBr4omLEZozVQ+x03ustHOm+4pUOmDJP4L4n+m84DYGIZInYcjh6qSgbSxDNmn6SW
XM+8RE6gDK7W0S7YxUw2KJzn565e5+uSXp2ZOZy4W/iRuItfwrO91a0pnFVr+PewlybE6g4syFrG
1cYNgWTXqRUL1BG2dOtPPeAXei6OjSM4SXmidQNJMJjumkdD60FrCzFYgOT444twF9IiXuK2+SAH
cfkpJHCfsW9OtvFvTLfhxBEalc8c4/z4nKutB2wf0T9f9c3bNeoV6SjdD5xZRwIZ4c3wbIxa41w5
W0QLwQMoTTVya+x9lQ2jOARKP5ncXQRq5wpTW2Gl0xlZid/qFxScucpT2eDdcqcrhxoA8ap6choZ
ScnijqQFtjAVv3o2mI2iffHvv4ECnuDwhZMfKxLHu4zcDqpg2qMcfOj0PkyKj1sZbHgQMbqLotOF
nhqb8z7FyBgSCVAn+jtb6j+YTiHblrAiPg6r2Owyxf2p21Pg0srNkIL1a4pUfFqsGliy3r2blbwg
Hqvyu8924+IwMuJAafIcIS2sgaBJ6G7oENPI7ldiOSeMRb+LuT3YvrcMCWjfUmBRRZHgnbfEiJjR
pTzRTOu+gRshUyZWb2hs2XADcITcxKQNqRtazAXvLrL5dwE+YIqvlM2D401n9a3Nj5aWETdIv6aM
haDD0kPjGxsTi9s7mavzrjVHrgwaCLSb8cxBiC6cEPC6+N1ZYyIloYxeYal5lG5ITB2Mtd6liGTS
DvCHOQmedd2g00ZAD4TTOdoUTae8XIXXuACnZ1H1NrGTSVYs2VilyD0mmlVHEk2TLrP43CrNRD8M
A8CDX9C6XMpCR5VkPcL/v+655UtxSyFUPDkQ8CfcNe/SJsZgxvLaIhN6ieu3fty53WbPBy2ybdB5
MVLFeMb3MiXqVYcFUkGPY9D6Zgq0ju5M+wl8R10G6oMRpzbDuIwYHhLDIVtG4/pkpWCmIEc2yyoL
au1ySpDvXLJJJ6cCkYWr6hb93KQhfNkB3zqwBHW0iDgn1+RVVx5DIHLmO449kLY5xlBlEYfDRhrr
1hKHNm54mvTL+EBOcS/htbHyHa+17+y2syvNm7Gx4zbTPDnfiPc5SXJOylJ/4sGSko+0MalUVGDD
wAs7m0XYOAbtHnAQLscUNJkbt6yKSeXkaC+cMfhiKIPLoThI3e4N/rpfMUPFfYUPBNY7lwJHAfgN
BO/dBpwDSzq/5nJLzeGRe4sF7j2TqVjM3mQQRoVzk6nJupR8PIqwPgYoPpyamNgX23fgBQqqyjM7
arfhuNFBLmqOOemR3WZie2UaCJWCAh3KhWxhW+Wmy34VzqHjb1P8iNTvmcHzBGjg0f6Lwq+cSvTN
abWeXQH8bpggU4fkOB9B0hIwlBfjkahcaUbtzuMqBmNt/08pPXqcFMhcN32riRJqUHWTo6yFhSFb
5eQZxLZTquTn5fseLW4q/3bTfS26ryZBU7BV0lO73BX0RPOnyqlD4bwu9F+iSDh6t2/G6wLIGMi2
0AvhUcHK4Hwn+HpyxbM8oZteWEWxqTtbSn0anXTsSDOua6pGRlWoaoD2nTrCrlNUPTvGRSxUjJNw
Lb+zZwSTgzSEa/lTM/zZKmBHqY5ZXGtEBYzQiPQKRSvKwer5vWBmOrEhFHCoDlFZwRnZ9c+kXWkJ
IpWTCI6LvWcFoFh9HzlhFsx9HhhhYtv4olnK+sGRG1zVQrkn3f4tkBbiPgy+xK3TQ3jLYSA5YoQy
38zBurNlZS4Qa9ZcipTKa9pzI7pDigd11Uc2S+98QMQNFR9Ao5+JSR/m3h1LvG5TYtEZg5WNdkUG
z2TSa4QzTHibmBwihVoQGp4JE4D1nVrEieGn4eml/OxNA5QlibYqTk68w9B6zxX9NbqzOD++3j5E
VSYg8cj+acGNZcTEBIg+ELmg3bq/jlfm1ehjkyNhWFW907zojz/NMhSzli6tcHbGHxFc+bVO9QZb
kVlIQaWHAuSHPFW7vYrMrWBmCFYl/MS6mbHU/GVvhrBugO06aUIGj7LbZsFh0S/3/QgeDE6c2HGi
wDo4ckdPsPRCmSbHJaJfLEKig3U+s1cewOskSPSvcrUFtMlCYV4JmjTzM/X4liCP4KA6b58Q7JVh
faMm73fG+k7lyTScynGduLXzTYINTTsf5Dx1FJhOQp5DxYkIvQOq9/H4pPxWPb4W2t4asTRSV53O
QgMcz3xs0/RzmQPwNWn4/1AstDaseMKhSlBeWHu6g5iwIrrZToxBVDolmmyYZjJmY3a/wF3Gv/Hj
q4nsLNg8mPTsJFrnYnCJZfSgcwqHjWkNN9pI9Cn12AksWzgrR0xKIAMYoooUAK8ScNIdKn+5xHET
0utCSWOLIHyOd8QJ5jCcsYO3igXZPUfWQBgIm9AtlAhgfUPRT1HIb/HMJn9zv6vlaANQrNsKuqm4
zYvnKgdN2ZJlAk/KVLDGc8a9AVkNHN2sF3snLq0eZEQuArR6K2AXfUNcL84awQaMjzDSchxARmXq
jSuqtObdWtqTYfSWDrEffHIISs9jY03oAHWmKjxrGIE3yxb70So8k5ZKvbugyvvU1uIxf17zh4PF
BSRMx3QK1wRV0Jlo5F1LK/tcf6BkQ+Ix4vdBn3OehBvOw4mJyF5OHZw0xCd+ZihSXelZWm990/FB
NiAz7qvlsXY4SzCedpnZgK/4jD9IGzEXT9A+/IFmgSbcTnOewH3aC3MamBsQi8W8TdmIIIVMAACh
0+8em2vublVHPfXRah8tTG52lTMuvtnCPLdA6iB+rORPdjeTYCsrno216mLDORCOh4MMCQ/XGkcY
K/bzccVlKWvWIvjS6KYd+L+aooUUjcHDjCudh6WpH1K882eUyzJ+qvpH6bD2WICOycNTvfyD5qBz
adefFSp+N1xyE6xXtKspUYQfst0c1rnPeqswJm4ssuuN6bscTAbNrJ5kBauzzHZdkyo22TJsPrNS
m/WN8oEjHNh0a/GDPGrxuHCQILuLDAuS2OVVvY22unks4RB7S8NpszWnqXRtxrTpp5G03vlVcCgc
ii10guaW7zj3zZM3Vpbb3GYbV1uEvoUpP1McCS7n/30wzz9X6QGnyh/YXYbMXCroCjznp6G0huE3
2mIE781SojP+ewTOwiIS+qWUrSJYiULkF8+kfriUf8OPE/KGxOiDtoVjwDQ/6p26GVcpXX57bkiC
wBQ//GxkcahTM1m+QtAEi05ZB4u7s3BCOm1l8UdoVs+j9x6t9IOgK2ucgc38B2Gi1PiG8/bkcMvo
bQV4fssVYsxwG3aGh61Q/ac8H5Zga5VJ++9U93u2KhZdtnX2YnWi9RxCzjBmPpRUngeaLkR6/uAc
dJebFiwPg/Djwo3cAYvptvJ6yLkrcaPtk2+agLthw73yhHK561FtrGpKZpej+0qEg4EPe5dl+zq1
7OtqFmlzhrPxFd0Kr+n37WmAP8pKzpNkPUpfGUziYsBMrJEyiX8Phz2a68xoh33HUE3XTWaeGwwb
DU7z4qrSP1/66GffTISzj3BTR54INnryljuh8pJ/I8Otf0XyhWL+RLeqP6aQqvGS2oxlBfcdbk6D
cs7tawbDqP3+VlfN5fMTZ8Hym9TMwDLLT5y5PzA3RGeQVkwL3UdFh8SEoQiz6SAyp+dNbkqmDp8J
lRqC3YN26KdVvlnU6I8RoycB4iIbszuqXWB+JUPzElEXxdx7iLx2qZjLNe68PX9kG/ScP9BH4zPF
Rn+tvVPT7F6ytQnvsz+NRqf/jqyQ/E7o+XbMgMyRZh7juEOi2izM/JgfFsoaz5aPZBXpgPnmZLVd
MsoMHGL2WMKExZoVrf6ZcP0OppKAWQDt4iBvg9Mp5g5Wh0gCZreqflB0a8YT64RkV8xMRrjcOLU5
K61nN911fNGRVLvZSVzriETXTWRqrrTlxpk8THnZedgi7Otavz4j/QMIUm7xaUsQV+zIJ9srRk9U
PovCwqtHQAE20O1CMIkYRsyNpkC65iYCUoMA53xlV98Oqz4qkAJYhs9cv4IksZZAsDKPg3+nugkp
QMoMvwrblXyTngZ+EukeMB2zPtoL3QliifpT7S+tAqMHwsu03Oz0rPxbTui/1vWNqXZ/lmd5lInJ
FFF8cQ7/0r9a+cKvlpzBNAUILhhcxSumusiSyStbrt/ZGtqRaCFcRkKqpJuh2SCo7RsbeaVWb8oA
ufVnpZuAH0FNMOAhItZN3i/sO3/K3W+teSeoNz36WeHAX2Az52B0jOsdH+W0xX6CmoHvPOOyvhbt
GonjgIOL+A8gulgqkIZzcF4HLtY08pb5IGCUfg2raEBRsA7X8SeLym6jDOvP0aEv7kvu9DAlN8e8
uG4uRulR/aQHaBTCPfGCxHnE5LM9+zN5yOHM3sU50hwCT/8qOMp+jZLP2oiKFFzrWj9MOmwVTDpr
wwo8tC6Sj79npI6asskEgg672Zl45+fstPwhatNzeiaNBV/PdBvhR/UseEhbaXvkQTesEAvem9Rl
U4nFVUCJoUYbQmNIbKIBYdJJp2yde/KZU/FtA7SQ1Wkxfg8UGqm94D0YiLjDn3GieniDOMcPm+Po
NcHIQlAa2v0iqQkV9JCI4nRGf3DIjM0bYnwVA6EziWeH1FTPlgk4H9YcurZOP+HIUZsMHC3WrY8w
TvtSiVcj41lYcVKMy22LAbjYGN0uexDF7S+o5ks6/yRWFBuRQ070ldWXx2MNDc2vryiy6HYG6qvm
2k5WQQYlKsrmk6Y7ooOQ1ih1xRyYMkA5XlniSrfYz7hx6b5sg+rCQa77bVre/V4+5y12FabFhSmJ
9nwGnNG2K4b6GLCZoiyRTawW0qda2hH+c+BtfNLMNexyOs25n1n4naE8vDSpM+DNMapz/qBpCg/b
JBZNYvweXWQ+FO1HgRaqn0vC6xerMf8OfRngJ3K06UcZfXpJsFRWCiAYTIHz1oLM5p+AMqtaz/k1
xAbksjPirqFB0v0AcTQEhgY/j9XPW2DrNjYo+GgMzJt/fa2NDUqUxwpR6XaqjkyRO+z8/8q9V+6r
xw2wOIxSlG3lvqGUaTzE5GyzcvuZBfv1eGUXa9ZLnaSaObUkPzc8dtU6rql3n8aCE+OLo5jwj4yf
vjpMpV83m5DQ2IacDsVwPWm6cc8MGMlJHRi+b5x7OYYsZgUb+k42mwAta767kXPaDFbV+oj92oed
G1Ylk8PJNfnLh50unadbGHK8Jv1D/hw14vfObX7quUzCPMfhhIHMhrZUmhK9yCAA6UgbbDOZC7np
BOiNnHUrZIQouMmvGsJNLOKFl34ZMCvBNkXRz6J8EkKvje3q0kwdo1aTECSZU5ZEj3dIf+seA5QX
1rd3RnER41tilbTa8TUh+ynQHObPxYvUgJqYTny+SFLU17LcqIxel/PALhTYrQSTFMUp/YhUPI3Q
oSavUbFiwxqY08lNpGZVP/cQkbkgytI4IJg0fhBgwvVhMb3Rtr0F4lbodx3m3wSdRY04IbblbG4c
k0ltfKTj7odf0P1zOkoXdA0ldLqVchcoBxY2Xa/nsMB1/yoYZ+f1jc6RUdrow9L/cXReO5JiSxT9
IiS8ec2EhPTedL2gspB4775+FiNdqed2V6WBwzkRO7aBL/1LXHU0rGUUadk5YXPGdZzUAplfK/U1
RkiavuQh8NU1sDk8X74Nrz3zQC7CL+UKNaVTlhhGQW8EHY8S29RR2XicGGTO5EiEoV5l7z8R/wuk
R8Yergdgc6KsgnY7hZsAmQHnAaQlv36WaHXO4UfoYKXBaCi2K+LPgOHOMxM652nE8IMv/69JMHng
COPsxxWGMX5o7cqIvAe7c/NTO/s3+cOvEM+jew64cCOFGxVkQQRhx8sEgBHozMxeVMfdvsZSHSoz
UTiW4wsQ1lCElptU+2xI79LWZOSwHJTfvD/Am3l/1+aem7pkTkgVH1THEvdtw+0eMORgRhDcu6WS
hSjTEOYCjTo9teIuM08pNDh29kWKeQjxL3VLIou6gFaK/2ltB8TvRBcjIdZ9UM9OHWLChWHQdWTt
0DDi7+0BKMC7bM6QtbkYXOTS3G/mOjVxinPHUldWJbh56UC54Fkr1rW8hM9iQkbDAvCXhPn6CD/m
xxrI2XbnZONlIW50uFgBHqhYRiTHEuJetvefBkti3r2F1k5twipYPTkVH5HHJJjiWw8z4aoMqHDY
nS7kYDWTe00UBh14GyJAwP0ZxAz2Ge5LkEi0TzVeBpVD6HoDcEVGOYILzq7JZVzNw3fkkWTTlYqV
hHs1NZzsEFXEzqB+heTJaZvES8Vd7K+Gu5Z+37Nh3e2hXrNi+K1wcc9vPJRs2ulhho91LDnxgjmq
PD4YEPSu5kx7clR+yWOCBARn75c9qDrmJwADuulAh5fKVkmCCiZi1R74CR1E7jKTHsxXry5Duux2
x/n3L7Zcix1jaWxy6QS+pfyNL+APRE2CY+31YQUzlcFsy1z7r9yJ35xp0GD/hoZB9F0ctoHKQhF8
7q59GmCIzUOxfT1hCujQ5ClLKXOk4MVrT3jmcGiQJw4Lm9P2k/ChEFmqeFQ45JhA4MyB+uH29l2C
x+XgIOprtfF0uLSgKSRZOqizRnWXddjc0mWtyWzF4/5ENDiSeEohXJs3AO0wGNN/9Q9xRmQaMDA6
0tTxjodMX4AaQc01/kSE2F64ZWDN3+yAzSHgEESBcyMJNgxN4GyP+qXdjehueU/+Or4nph1aSwvl
Nl+YeIRH9SYTrUieXFl+Iq5tTdpzZSHVzgQCwO6fMLNHFdx8qeOCjycwfa1h091CJSYU2vjEeXJP
FQGQPpukwnaEaAvcyyRyXPaz0J5ubMMAAsUA5gIqzpuvORsRH3+duoMZ41mnck/p1pbTgz54rlmm
paLPsCLHEgMY68Hlmxz+jTy7vwp/X6zcxiUBkm/ZJisjICtePPEfLcRBYT+GthjaqrKclsMfdgJk
+LSEXirLngS72mnLG9QMgdDHwe6wrAlt81t9EdyBTROpXbPbsz3HoFGp+Xv+g0SxfjpIaExlu+Pc
h/VN8hTqEaCH2RIFq9f5n7jm6CLI02YWwJVvpZP//99w6RHX8l4mJlSC0zzmG+F/asUJInbzoEkn
w6y+DVhRMKKFvnY2bjgZ7NsfjXgBn/Uhw4yHDoZcczoWoCauOR1K8YSjpp4fQ1QFdo7Fy0EfmGQu
s0vIslfcpCEhxEFzyyDj0O88WDyYLXkiJ375I1suA2SXDEzjbhw68xYU93VPCQ0pF8taN1gYB5BI
2J5okjhFPoV1YDO4GIIfkgu5ADbw9FF5sKBZIsOh24Nrq1BV/58VfGimLduERUwfJO34R/BNNLww
I8lhRE7Cpjk7vcFGt2t0eCvI6NRRZKxMq3frMHiS2Rb+xO/qocTreFqhogGrAolgq4r/QQiS3OiS
NwRUosJGA7SY7s2e8UeYnBARKeOtJ9muuLCRKsOexygg3D5B0+WAn7UnMp/0FTjAEu4lmHq+8rfw
KMhOIfTCLZQVeyezCcplcJtFpv9jUAnUPq7Zi5aoEFvkZzPGM9Pzr905ISoTW0X4OdJr1NYF02fm
jM3efFIlsB0zOjFmk1SyRoTMiSayGHm49JX5Ur8DeXGKDjUgIQlPCzPhXIU10TG2R+lJuBvlVL0e
beKUBde/Ys6FqDO9+dvyqM30BZs+/sCwE2rgd5rvKYmDF/ejX3Np0Z+xrRfrrFhNZKvg4bBmWu0D
fjM4DjeQ4zlBSrwWxTmtsyAUoL9yiuihq7aQ9T1qGpSmZys5kSU3FatWhZ+7ESA4motYQJ7+VYjI
hvF8pboIt+AO+KoKnnKqWA3VltkAkOC0HjYQhvV2yWhMfdEbCBo2fedg3Z8Ig0qeIHg8nfn6wOih
PuXVJqCO/56DRzKnPQ7pgSyRrrONwe6T3fRZ/0TY3lJWauWnUu4qpVjoPRO5Plqp20C4lfGxME4c
WNxFKvx5QNKRd4dqFuYiwK0dwlWmDCIyh7qSq6PgvsSyZUg2bXxMDt0+O2NgrstOWng5tGjma/BI
hfSbRaFpuFZ5kMpH0Y6Mefo2miAytjWeYY8L4ZrFzfHPoJlo6gfnN7CTwqHmC2hBSsMNSrtq7ib8
OmPZiJtCdFKgO0NZiTdyY0RaGbBVspyWnL3UEDBSQ5pbBCOI1VX0MTBVKXWYnhMqFdok2N3IlURj
hNp0TTdSMYKhR8dyiWAxJp6cCTg5VKd5iPoqPtmBFGwGD4ry791tMOIN4BJmdk87AwEnPYuIhZ3m
DKLP473RNrwP2+dH8Opw5TtDt0TJZkvEnZkfKFHM5iqjYr4nlkL9SZj5Jqe0Nk8UM20JlBvuEo0Z
2tJ8Ih4aXKk/0mTw1SPz6WPRL16lcC1y5iN6kbw5C5jjT/tjm9Pi9RtnSxMGBF7cNzZiecU+XuFw
QrjWN704EjXzBtLAYrVzEPq1fKyev+JVBy+eiW7QgdhGbRE8VAS+3hQequt55I8GiBUuY826DG48
kFd5a/3qq/eNsyQ4gYHn3pW8xHaXw/V6NDOOCOtI0w80KxTO9REa665aavf6xN58MqC109UgGnjN
RIPCuE4ck9SkxL3JtlMxdkR+zRDDtYBd54XAOVj+ozr4/yb724bor2C1wSHmX3IxKTMGfUVwJ9UE
xGrjj6YxSTyeGSKPkcHkW5IrzVdDwgxRQ8hw/mYjTuIfFtmnkw7b5g+DM2BjB9sL0WVn4TDJ16TC
8RNwQVBQZw+Z3I4DLfmbw5wDdxeALB/GFbbAxL/E8gJ2o8dJjEUW03cX3N18SSbZXI4DYYv82NrR
vyd87JhU3DUXMaDCHN1Gb/WPS9uuJ7chbBdYJbHTihAuehFi4BAT8bngAMwccz7UMO/0yoZdDmZi
kC6pvFu0BxcWHEwI2FNwI6FS1+vWdylEsM5BuLgozjwGmTxH696DJXsTUu/1HQXGIT1ZLuiASy0h
rrhxVEBrhbprnp3JNtFT2p3mDuiAREPsB4I1zHxKUVqiN5AxWIIFxrbAM2BBZSLtOWkoe4TEizl4
H+OVn+hcNJ6k/YRwlStOSH0u9elKUfW29lun+CEW+Uh5DbOcNpm0bgbbDd1Nekw0VA9L+YnE9ys/
6jRM5dyCIEZb0x+q203VQ2ge9pQ4/P+JuTL4qbGUfrEB3ZIbVnq0frgp0mWYG4smiAEm4xQq+T3D
WyKQmaBaQMxU/x0El/TbCp7vbxBbsOG51auPojHPpDOkhCa5PXvUVRjKiIuxLLmEXIcIPgum1egK
4eFM1Ab8SSxlHFISeir7DpAlY7neIFPyoiKVhramqgioYNhJIpVvjdW319Cgcal5AqIFVx2AAbZe
bYdbCxbVv1iEWK89Ku4dM0mVK0pjGv8gE8OMVwAQ8heHSCoJwh53NSZ5ICXyjoOzMLchNBMmkfWP
Q7kqwFBwDzhhCkfBFShrdweFR2Rz4Bex8OvcQkYI5caYDaQO2Z1IvhG09T4kAU9cQSQVXmoHpRz/
QamNUfffUnrR9GaNR2naFwPY6vsOj3/Z4ewgNpvikUL3lJb/CrI0DDuRqCemRbmexWkGwWGgdMWj
GOGdJRut5+jGAwQjMpC9KthXtbLqp1OJdWmJVZP4q9t+dg9CG26khWTy3PrNOuhx2ikw9EsWF8ZW
w4vIRgkhyfHfoGPYslFTWG/MX7L8JLBufZ1SGFEGQmpTxhhmXFURXkovxYVMkDItD5jCMQqGVc56
HZGOY7jFuOQlM/GxbtMCkwhSB48pvMYIyi8frlLqTWreeyL07sTmVhH0unS4TpgADJtIcg1tO4zH
9xpDM6xxN3Wx52o1zQp0cp1nGLz39rvlHVcIGtkQr/GPiEqzdRtGQRgk5xMBmisBvTETBSr/JZYT
tOQTY4dGrlYa89CSuLc/Ud7pLSoYQ2QS+/DJ+kGHyC3oqAYt/1r8hY/xOGK2QK5mQS+KEFUjP2g/
OcxDEOGl8YU7PyRXpp5clnoXxx8UVDGPdHim0p+ATwNcM7Acyf5OxINnWxOnI6rqHKhvCF5V/1kq
/MwpnKDF5m4eAMT+trVnzQsRgDnGdqGXTmJ6q3WntAQsbHGXmJ6SY0DUEgjKKphgUI426M3AUnRy
OyL1yVFtvv7VeM+JWN+wrGb3s8zNU+WU8vAq4keWJn+q9SUyhJn8K94x+COAexe/ZuuGl8FplJtM
AOkY8QT2fFFtGaqjV5lEkE1g4NromXIDoecV8vLJxSDwyiCV3O38UwDntNUcft0U0Bvj/pN8RFqw
saDG0l5Fs+MB9QEuwRn0T3ke3DoBLMy0Tr2mxqsHPNkoHhAJ0xJb6Xzrc2/rdYMLQTaku5opGEuX
9ueqjnNsHEiJIzkx/H2qOuKWZcluW2lRqr8VhyhLyZQehbyph2cRX1le/lUPCZtoLey288XEej9m
xCIZ87HG8XWTFyruUgiJ37e4xZx8IY1L+Rv8mnMNOzBcsDhP/qpPA+vtQwpJ4b2z/gA3sg/pYX5D
RI4rO/vMb6W/eN/k/Nh3m1g6WXj1YznQnsbW6d+2LznibVQRCW3UVW3zTLSvIn7lymV8b1PGVpWw
G18ERpKYWJmILT/8Eg4BoWPDU0dBlXT3wQyWJQQvTbr1r4wlO1QHQzMX3V8Rbxilxv2VQi2x22O7
C2g1VNx+Mcv4bBwBOAYMFiEleYVYBenbEXNteO/FXsp+QcyntUCIAQX0Ij4TW1hdcuz0rYefbN/E
nd3GZl3oJ/QDE44JGLtXK/PbMAEbwVyRWZbr0ZhlyUNvi91Tk84DD1ws0Xk3u8YxwRsg+9qoVtt7
hb/EjsbLXHyblGUfWXI1wU2KmixNr3m0A6Y/N9xITSht5zY88dRnIwdG647sgy0D2w73Nhyw39W6
gnsXE2E7M90MWkgvxvU+3if1Nk+GtSqtBpAKc99ELHm0sYP8aTmMmspnArp10qK9mGR4HBN6fdG0
c5V5lcxClL268vyVVm5hPUOszqjFe+mvpXcJiHFt/X1T/bzT+8hm31EHOAz0NScKyERyI3M7MrxU
HxnzUW2liN67xvbAE7+7/EQ6dMl5bPd4pJj3crya5W2K1v481dxn6fodHRK8UTbsYVXqNodRP5Ku
LPgnv3alj8qZi+ZdcgGSScg3WjBoGVphEXVf1DYZH6GYcyco1CC8DdIZsmC+Mh7E4NpFb3cGY60p
W1rYPcfsEoBRMjMoApMZ/9vpuKK+7+eI5k2Ie1IcpgRe/lq6rRZ77SP7iy0sY1fKIzW+uY/i+ruA
YEpZiuMMvaqUOhrbpLQPLHTA7Wuqv0oM/tTvsX7RinH4JTK9Gl17ueu1H9n44gxLNyPD3qg8yNqF
3LXaxRBzWRwqMjdlW/qczFOpzxDUZ6z/5P73jDRRUhJ8vRuQSyJyQuri0hbS8pmXDqxmJFPuBIZm
MtoYKDN5w3d1BABT9iLVaOh9sk0zEhE22E9lTvwTr2BeKTufZ4+tKW6cTlkhrVbyz2lYQ+ASjBdC
ONx2zG3hw5BBsJT9heXfUH8BBzEUmXjmR6zcqTSt+ImfxhJ7RGNfxV5Ipg9Mf1BIUreN8gKYFwfR
OSp+LJJiUphXw7VdGS3pHu/P0L+ywQAYRWT6cvIHIvq3h8whHISfFdg4XjLd9FGjMW2+6Fqp0Qrh
F1ZZ1F9M/Dp6dzBODW3gmz2SGYZvfSDep/eeqyWEtzPyJiB1WJQYaJEuMcH42miTS8eq3IAKhgAD
iOvYnaiCTe0YUJ80N1X7NUyQvQbasEXvjblWcvaBRBTITW/MJFKSIQSvHHb5NA9kFYztmMdj99Ue
3iQ7lmAISCwJgTEPuBBlxq6uT2npktXH6JNSQ16hytUOYg/3qsLSM/cYGCTmTi7o1Bij/SgNDeYa
o+aR6GaMhfRlrxzNc3EomEPHuHaTU0ZJyhwOWo6rOB0MZfNf0R6TD6iYEJEa4eBvVeY+0TYlVvfN
DBYiynurrGX5iDlLXy2L1zai7SO5GjrD7h2dDXqzOehnOzLrrr/oqcoAlNlR8p361MPVW77Ri8v1
1rIhE5driLttc+ogTgps8R99/ZUNm44gmnBb2fMQqDyDruUrGMrkNKgxuZY42mHZ5tQeNhmiZ/qk
QxAdCa8bivSU7fBKWAyYmo6uhmQLfYbZHqr0ovffcnuAVzvuIVsPuJ+ytVJeQRdYGfYPbTDb8iwW
CzcCPoBQLGpGt4CLawX7cZya2S2+U0ysZwVOOVOqVX+tQ8aNVr3kJC64nwhn3pYL5CQ4FS3bAp47
mW57nwnm6E4NmZtz7Og8JgUjervMcZtVb/4jGxl+3AFIjIwikB1uT/mlKhS6roK6itrflRQcEL3w
fa9WHaF8yAEDgbr4x7I5CTRMri1yVKHT4jm6CKHCLNMvFo/oSoFT+0zvcHrjPMWBgvvgMjWuETFO
3IVDR7AHRmGQgZdNvDIPPAcoJdCpbwNGc3aw4o5HG4JM2+ELX+VMOOaLvUZG560s8ePnow2dp1/w
l1akHcGDKmSbrbGG+Z3yNTVGZihVND5a/B1mx21cfykmIP/FwsFEPAsppBcWUbRLFKJnT/KG64SR
idfDr8KzHz+1s5//hjdK4XrmFWeYERXxSos+hrpnuGcDmJHPwuxF624Cy6A4Y6m4jOONrq3aT+gk
8hkwTfRIrCOwjIHOk4wfMbGVa/vn+05BOcFjAPwFhjhBZ/G9wXS7ytP3NdNPycVLeUydAJmZPpQO
GiAX2SLRaPxWd0GejFYbDg+JUqQowI/PoMA+2w1RbOK0TuvVu/8coyeUpVB9RGTe/gnWkXSVEr1u
n88yG5Fuat+Mh0QEYpuOs+R41UEUazYPBb3bwKC22Avyo693H+Ts7OsLe0GfUlXjpo4EdlqPxWOO
C+yJ1+o/u1VI7h5tR1We4QP6Xp3hrwt6yHgFkny4nHgfVWPTXI4UotiNjSviqQ6RcYf8z+Qr5xE6
mXsLC7NiusZUAw7max9CtCNKRY+Ylm7bZP1R9p8qYZoynNKQpx9dd76p021kQUnZswb74iBL/3Tq
TS413QdjPuvAA1Cxna8me5rtDufsEZzURhJBpkP9ab06ZYf/I3lqlLshFv045w36rzWdcIbHST5z
hZ+OXvtZtONSu2o5CJGDJaPJIB40+X1/dSse66gk7wc2vS0isaBVhAX/hjinov8E9nOFa/wZPPTe
fu1DohXIbDuKboRjLmjlCacqrniebzEBL5fmhtSIkaA8Ugurbmv88wwQY2mV5xAzAszk9wV6ZJ5F
Huoo/5d7dNb19i1v+k0/8mBuG/xx4g17vDfby8x71vTPWuMwEmAQjf4YI4ks8M7q+5wC27aIhXiW
HY0l/k1Src4CpPNSv6JkBb7vIiRpR1u9CDu8UnCGk+YctXQNd4zTgNwV9aBe6pG+YGsi5nHGYEVI
B84mLF9sRwnaGxpcOulMME8ibS9QzIUO3BBEN+VW1RsT/9/P2A/sTj7ADus3pfqSAfO/845JtYXy
5GU6Snh6jNY2hg2lF1dJIjfxWaof7DVTdyt0rxFcq9lPhORGlrFW+12PpGRd4iLmrwzG6lF64Vah
48SY1rgRgkXEIO4sPoiJciEpt8ehIHtYyN7TnxHGZ1qD91N4ToQHqa8W7EkSYfrw9km/0exCfgr+
b41eDkFGIrh4HYwhFSsg5EqVHfXQ7ZQGnIHjGTTLorCwiVaGCMZyZkm2ZHRBW3Iq6M+pN1Hd9eYz
7+2yInWC6T3NHYPM9GdoKZiflv9RciZJupet4ZrjAM8uLN/4X/GK/Au6y0R5aiFmqgetxGqrPo4T
x7tNCz0KGqqeK8A0IbRwcYwzBOOtjOd5t5yOMYAoA7vTcCqJxwSuYfKCYnl0pHJ2gpSKs9Cu5QjB
1bFJ0ZRbnjg3HksdoRErNN68D/7IsO4h6bvgElQHrft/OwjZRIajKpJhifE21NNd61n6jkwmmVJw
yQRAOsWzO5WNl0xwzAOSxsljTZ8iTgiwJOGNJ27wCQ8axiJPSoyqxYO5EAo02guBIxB31pW5lMf1
TCRcCjtDaUkt2lbNxoJ4n/xhpk+wXwxNs4eTYimuLJzCkohZGtKSsqZ182qV0LKyom1OGqi0IUEQ
7TIGmpy86jaSjRR7PSf1qhZ27F9N9BHD7/TBznEBg7+akBfDvX/fC2oJxK7hjkphElbhaT6DcJcf
HA5czR5HvGJuy2g8tFuTXJxsR/4RJmEwJoRd1POoK+2NiA40pzXmEOrJuuqph08pFEypPhLgKVVH
7MX8dC0ZGOUvZAIK1oayyEdn6NY8FIR4Df9w1W7sEoCQs5ULWBffBc4S2netk7rk5bPN40alr5UZ
LABB+TtVJUSU0gJv45gJmZ4QlBC/Moo1K/3MCxKXl0L0p3rpV6kxf3SMl0IydbJ4/3VIGgyALFRR
5ND/0/6YadLgfZXPChPeD/2D+nkbtcdwYKTxaKz99D1YnG3rChviArW57kXKoXw/K4RsCp53yKga
kbBotkAJ9U93azdTePe1Te0xLw7vln8JCsDPVd3/tDyckwURo1r1AgwQjDsCzuL4i4A7xM2AUiOQ
8lSwMaHVVVXP+mmDfxg9DfIriW0R5nx9aXU7/St1Rz8ITPSqNS5mhE2hvpQUKmsIeRtEn3Cnedp4
rUX2/e4+NZoTUkepTsRu1YOhnTWgNwqj9yc0yQZFHBxPohfawEkBqUamdtmNgDoJjex7qU/k6akL
dGUpccT4T996QP9V/N435loUXZwa82w7NNriJfhIyaxhTa5nD0o4Y7XPDi8anNVN1yrOGgx06Zss
+rr58s1DJx7G7DfVzUXKFIvGTMWpBdvGgN5pG7KDmx5WBF3tNdZmSiAhJtdSuXVzsARzrByJ0nGM
1kO7EUx3GLekypY+1gYwkWZbX4VjWlv0nbGsSa4ICKOb68f8d3jfeXatcIeLA3THH6N5EeVspluV
VaDQmLhsw2Oysaz9wMZZzOzx+stPPWM8SOV6lv9Dt2YJccaLnMck6hAFQZxHXLgBBlDWl9K/rOoc
DTzobBLFj0GubPEdCsxGBfa/w3xYvnhuGv2L+BKBzjg6FZY37Uhg4iq0pKFoXzHo5yidDWaUOn90
T0FajH++yNhzX71PxD6OFTzh1AtyO7iMElxoYgcSHSRfIhHECSHEDNpfrbx03BVS8rLNGyxzwXoy
asc3KCVW+yBMXwpNsI2nWKGDAZxb9SQVjhLdui/DJ8zrpxMo992o9bqbhkBcmsmDJiOWf8HwmQ/M
gHeJgS162S2H1qVOmQ4FlBMafxO7YYPhPP6bDbHRPD/+PGzKj9acZq2vOGu7CdNp0EdzO424WmUe
3OX8RBUhg4spOB1xGynKZOJ5B2dioJkDi1kSoZvL4ZQbNi7fcrMKMIKC2DYFH+Xbk5i3x5z8pKsa
v8quIhwCgSV+Ti0+dPhCC1HhsTCU731o3hvKTwUPWw1JcIUnV/kgmhFrcTnuD3DlnBCBUGhd1OTP
B8gmPYoo91FvVpLakdX0ZeqgXsyjfCYKS7YsmNibd6nb09Ui6t2COyGA6c2fuUxpiil4oi1YtoAO
lFP6yUS1oPg5wtIQcOfDZdQg0q2ma/XGL+ZpKro/NovxSz2H8U6GuetH12kXkoBwSLATUe6Cegxp
CNEwrQJO/Kzcq+DporhpY/6YvhCpVlT5JM93eFXiO7wtkMehna8vseIW8bHGesG4d7gSuonpKdan
MjDSRgELN+3tMhaIa2D8pZBvWqiPnYwrMda5mTs6+VjYdQk0GcAWaSiqlVuCpMsEuWjzHw6knI8g
gOjoMeDOBUWqCWaYVXaET4D8M3fB3xNCWHKu5wWFW4u8e+ePHhlSgrH1hP9HVrpjvzN69rx0EYfQ
v0e7brs1aSdEBg7Ht8b2L7xSVFf6mxNgQQgYo6762EB+y6S7QBZe6xn+N2gvdaSx4i/IOR8EcSuZ
eB9n+BOGmLea8fZtKpi/DIc2YgTZfw9ELaYwb+MJPy0dQzkNVZ0iHghEPbCQqZs7L625uAL2u0l1
HAr90PFzFoYgSaYT5mTANI9E8iDAHeQUCw+f79AZjl6R+zQqd7VJMUenEcmT1ZQbTxPmlNoBI0kV
8yzA+HC6S638zET0oDipTMbOZLNiIgLwUDq6v9W6f6ayHgRc5OXyEoXNM6k+8uL9EeW7+UwfaLnC
2QrehN6KoswSDLLyCOXr8wpp7M/InfRN/7uSIKR2Sn7zVczPRSq2AB4FRGILx3gNRn8Sq+eBJjsl
1lzPlIvqR7AH1QYavSn9E9r4or2/J4xdUuvfO5/slp9L4UwU5vBs0UvzmCvsei0SJgN/mLg9yXFu
l+pRNsIz6eDSXHuMMBXMf0PrE8RjHrsa5ROj0cKw+B6/xJo49dhsgnE39j9hwj4pmre3Wf0J8Eet
qHm+k+EgIrTDACEepq3o+0g29LsnNOo2tAbw8ALV56+Umedc/ErkhBBHRC2psMtJLbZwShnH8rfl
UwN/9Cq0bt9BWCwmGmMUqJ2kj/oKs4E0P5l02a0p7sopvQXXRFaPZHgOAE36Jn9rduabawkBF2sX
qQr3i5QFGEFUKoLcMQL3N/Hwg8YWSrosYHwf1ac4S0/zldHV8iKSpiqyebTdnx8CUk1xWPAJ2ErZ
McZv0kZ+sw7w2w8cBSWIWT7DJL360U2NmX/TpNK4j1nllAG7ObFRgnJNZzOvkVExGe7+H65chYDK
GMBAhNHH5U+ao1bjmVPln6kvLyvT0aT8go5dhOHWJhbCKKw1ePlSqRBks4dXDNglQHC13AXRkbLW
ELS1h5bU6BJbKwi3YCo7+MrJCOmxn6MGz46WN8C8DQU6ACNNG6l1gYf1gJJzehJ4yodplc+8YaTK
553oPg2gtSLuNnIPWXv4aUgGfA8/7dcImZqvU6M+1LDb/6k1A6yCiM+MjBY+LhtVIcwxsdjj0L4r
3kQHqmJ5r4rAtSLJsigwMMMRRyZKQYUh5FKHeDtQd43zNwQorLcxeHeAVl8EHwmuo0XIDylNGJbz
vafeX/qXgp/XfWRkIHxZAB0UBxNJemSxkw3npPi09G6HcRQrcMELiJDfXjK/X8mUDd3f7IhLh1yO
OOOY5/qNzoh5PWbQAZDAi6pwNNv/Xzae7JHnH+9JwIh/IysB390s/+TvBAQbPkuuxIWAV4jE0ZHD
f3NwbsX390umidj0ai3uDdaKfwkLKJVIRniBOeWX+EsopFN7jGTk28cywndQ/DJNptkBXml41Oof
4YfI+uv4elJ24RuEeHpYylXs/vT2MN/pnjFpFoEe1h8G3FjCzQICNRT1oFkiESOacx54jhsR73IB
im87cyLPepGexu4Pv9wwQKEmjoSUQExi4l/S+soZSpaaFBrUpNzzmIHRvCQE9TD0pltAFg0SR7Ab
eZVEFAaKJ6IXmr9tFFxzwHkBoi+cZfPMSlZ5kSqGzIM2hRRrcp7shlvO9e1wTFHxdFEtdvh50Vf5
sKyHR1BjOGbffeVeTt/x+C0rn0mOeZYdAD03QmjPTiZc7QyL1ai6B+NPEgN4zTnHDV+3lh3NghkQ
bQc+KCuz0VkTw62FsBqlX/rUrqpiV/0Wv3mbwSy+IQEp8CUx6XumAWw82ExBtAFJxfSAz+dLGfUN
qYZ8Z74qlKq4sDOZlkuQ5zcrLNRJ4xdDsYSUHlk7qvENjXqRx/z2rwrNReE/seRm/bBksn7Gj/Fo
XxW/uobokj6WdxHYZ63I5XfHDH8Y821XXKUKaAZBY0AMKnBksNEx7ouGi8nD58/2F/HoSlFhT+wG
Q/zd0oFiYqX1OF79Is3PZVDhYWFA2K5r1L14aSu9SJ+2TNKvwGByX8CXQ5OCGCcRSvx/Rc/PC9cc
v9H2V/EjDgSIqvlphv8NbkER/jbw+rT8gkdIzQLGAuch4mMoAlUPCSYKGg/wHRuOmD5oCImSZtlI
BaFy07DDiWaeJaIlN3omWk/etd++/3emHtW1Ej18vnXL14oNMhmSpclKxO5GQoGNWzehzDFtIyOH
rcRVqYZbFZ80QN+vR4GJloiWEjJHR4z3ouu9THzlDABoBTJ+S4k1xy85bRiY+bggh6THXsX+t9FP
WlE7eY1rE0+jinztAyuVnkDNJN5uJV63rkBgeqfjWAmuxYdunuc9wmrJDGlVNj3L9mLSW+OtQERF
GKyjcFNDRDDfK1ayjwOGAnbH4sXITe17oumYV7YVNvNMSjCo6mJEWaSzDdozzvQt1zNLv4wBozzt
qXOlAOMN3idGV/nAShzXhzRfS5iYA7bHJngYLzcs5Kg8TwNTWc3GdFzMSXx0CRCGgBRFP/74rfv/
Aj5LHeLxzPDhlPxOWBVeld7DlWPe9kBCyV6CVqT1mLTJgOBrXCKyd7BJ6o+SlRLynBd8tXRfkRyG
+WHVsakifu4YL0Xo3Jl59KCyllNE6klvtvQVS/K7h9ItkRFy99T62mDDJSh7Kfw18L5LIA4ExJVm
r6bfK/0/PLwaIlbbhtkZf8pcNXGWBGU5Js13tZ08ZL6bByjTbOQ7YVxSoHbp9ZU+kCpeT3fTCN2a
31BM0otn96Nx+JW4KvTtSvg7kqTcncLqPvd0W4PZKtZDFFAhKjV4j9meLDDxvdJYmgK88KhBX700
3jG8TkeHF1rdxacSWmtJO2gY1HAxovJTGjeZBM/bIcsKc918++CVBgaHFlAEImyOu+25BpSvsCud
Pchi5DHngqVSY1ORAyf43Nk4AmFskCzBqsneKPqr1q1hokQlkmicBEiBxzfnnS2U+gOH4XzEvQXn
/LtawQNWP2N0CQMhgC1tYgnvnfuH3/RyVJqN8K4IeIERNPz6fJZIf5YQjkxgBPiLgb7G62s8v/PX
W72//X/V4An5he3dxNdEXtU6Orj3yjQr24AlIbAaxBIEbwu+zUOFP5bBy4/vfxP7cVN/KOxA4pzR
Hg+/PW4RRQYY0Ac0lpAj53vF+E8GZx3t3JjxIejFEM1/JunVZNO1Qrmcg4yrfPE30sr+P47Oa7lR
bAvDT0QVOdxKQqCck28oy3YTRc5PPx9zceqk6W63BHuv9UcEpsOWovd0V9H+Tl4BndZZqNpe5nYl
4qRUmrUfYy6jN8uo0Rg5jQl05D3dlX8+OTwWkg7C2svAJZYn3osFbmNqkdlS2CYqtJSU5CHBHTFt
89l3whUT1uBvzYx6A4+IVh4OTAcZj81kZZLeFFTOPzrXavgXU3Qi90iqAzxB0dJjdedFQ7oqCq8y
WJNCLTWHj4bqi9Cl4S7yQfbUKaV8XMxpjsgLRa5KR4yVhUIBUm0Odd+9p9RcPqcEKldihMqa8SbS
bZATIBFPOc0gTL5C+yIxKB1vH5JzjgsE0OUfsT2Ym/iS0o90QAHfI4eN2mFRyuSyALJKHxZRl0QK
o3SIdJwnHAvSWcWIo9O+UxJTA9mo1V/tHzcx0YU6CkWOzf6F7arlJuwADD9kFIWisYvRZZbx0vJ9
BPVMU2j+QGiSiIDxjf4WDHj8Jc975SsbGWNEmFqzDja5jtWjwb1LVH/1ILUQObm46WDRoEBHjaa4
+iAXpe1D79d5f2ihTHwNka4EJ1ZgddorvJXE1cQWAdw4UjLkIEIxoqUYTp430tfewiFAepstKn/W
yXWDs8z4qEDn+bpPsUEhMMkHQDWyBWpYRPdzMfl3g88n1x8d0YQAI8oAP8kTHn7ArXhHP6Rzc+Xp
6AN6tfoRLGJZSglfCimnIBUo4Pm2wvpRWttP9iRPXC91FI/RZuQrAAmx44+xMMqbyWPdGcOqFMWl
L2YujjgtuQvDmqwlncrGyYOYJvcKb0skeOuQpiiNH6oNViFlkP0tpOYk57vmWPssjeEaQZ3ji1Hj
nQkSWSvkaPGhKPw1BXInpuxo3SKDhRznSTHqTdkk4RQaXeQuc54V7jRg8elbDaEdFcrH+L2FXncV
NiUEn3jiRm1hlZUtBDDs+Rk3WNjwV9CoxTBnfbFFxI4ncfyL7DEhCZKhkbbmO9spquloptYPr2AD
oCM9xsXZQ9zk8jMWt/0tMrqZFx9MPm9skkj+p3TTnjBocRXZAik0ClfKGPwL4xcXEJnxv0J+LqO/
Zuw2PP58agOhfyZF418yPnrIyAr8GM2MldwlGvhQOgw+2u/0ZJB+x+ehXQRAre4YQR7UYreoPlcS
jvgs+N18fqms3vCRCmSNlgQ0isLV44Btd4NwVRpkQsnRIgyJ7t1uX5hrPgdk+a38DMwjoeV8E2Gw
DUeoe4EBDqA7+vxkPBhKb4s+7uTyGwuEHL+6AP0xLmETGg31bPpBdkqegD7+y8R7n4LzletEeSbt
l2x9+WTMmMchf/r9iDnkqPP7YybOiCsgIigIHkZ4KVAQJgOqlQ+ALbwSpTVEgTSYjzXt2tWnaLx9
xEsUXD8WCmj/HmUPX3crzIr1r5k/jckuTKFVDAcrCSAH4h89Hzp52fVvI/5pSG894a2qbxHECfyj
Lp3O+PNyky3qpoVPqWPifRTmr6ndzeLQAWyX1W9d/YrtUzZ+Q/Ikx1venVXy7dstmDOSNVk2FiLp
XGmG9GO4+ea5qE85ZLi8IBAb0UqO56U6sQLOCoGOxQNOvWJqQrz2w61iKxzvVXTOhZw5/ftT7RBl
KvUPGsTCIwXsaHRgMFfJv8rGWe66WWLiQ+7fGW0YsgZLrL71yrmh8DbQHhV0qVn4EwpcLQ2VEGT3
cr7k5y5wpOzfJwsOvna3DHN2zAHe6wbxkY9rzGa6tGUZU8YsI/e3A6rLD0Kwk2M0EsXVyo+T4Kqf
HGQlf+c0cKA+kTPJ8a1ACEluU3djWPeQs1kSX8U2mnz0WLRAamptqXd0er9CUOo6WtVIHweZkJGS
SYsblGt8uOT0Kw7erajdAK6w3FVFtlY9IpF0keoIDgfTRagKkYHYSgIb3mNZfCTEqtTnWl6ryh//
vfVpuUEN2DBStP9qsifKjt7Meq1RxNTVmEOz3w8Gl3FddY8u+opA2KXqnee/pR4vvUB0mlyjMe3M
71XQyjk+WmPT+dgWHwZIu4iDHy0Sgiuk6JgGvUNJeCL4ogQ2GPMoxKCDOVqoCFuAUp1VuLpMsnX8
JHl+T6TXOBEsyHo/EgdRdEE5/Im+/BXRf10xByv2hWVZbdk1gg9se0lmJ7Hx3jqXrgiKAblmdX3O
fI9n+59MH83Ih3QqtWdmuIqIaoWjSDphGSO5N/knagQXaRtZvme8luUHcb3dA9LKa2R8mDkjzgmk
ph/KCiPZYYcYDDdsAWg3SK0Hsg9N87shh1IBNRVL7DsmoeM3xcL0ArdbKP9QiTLXzXFTFPwCmEO+
JCSbZrkyNAAnf+rIeLAkJuWPNH4F3j7pFG5Btqz8iD/fD6HGVe4qOhz12fbVhzLXKQl3xI9E/Hyf
6mnCL5q+iFWRkaFfVsa7KTs6Z29REB9GmnGDeB2RJiOECEwz+MWtlW0yy214tfipWUd5aS+lZ8um
v7GGVQgSZVyzOWEhaQ/CTKWYjABZofr9W2JtESkdhETPe5q15jTDAndu1ASVqfFjksHaIvo8tGeE
kHgkUNfX6YJ6H7Q9HD8eUVfebO0FtADRcMEjcbcacBxbf8rP8R/qOvEZEZ0y2BhdSdfEA0lJCik6
Ip6I2YAiDoe5uJDQvzG6phdDsNtqGZA1fp9/fnAaldqCPMfYe8XL5s34ZkCGtUsACXb5orBxsdf9
nMjBZT73F3PgHF1zhPje1A9NP3YADd1uSK6M8Ey5bJkDO/+Y31SWDQl0bFxYAHcq0RwFzr68P8Uk
rZEgPWX4yXED1cFeC27iVplbR7SOMs22tia4hkWhgdBTrIJXaa4gTWZ+YycqHOQryJYAaIb4JABp
ZysBTCcJfhcRemRup9hD53xL25dBoDnyp+BFKobGMl6peNMzt3r3+IREbcdPZ2BDItt5PYFXLF5U
0w+AMoAuPrBqCP4n86DF2FEaYVOB+/f5TQp+O4ZUinvU6CCCK7hJgeQxQj939dJVyf7ElMk+ZXb9
lv7hWcTtTFC5xkQ5rAkoVEhqY+atu1OERDsjriTaIPmIupcMbNQ9zO5vgA3CgUw8I0ZzFm0D/9UU
6ofq+LvJVnzaGL8JSiOdY6ewi+mVtBirb2x5BZxZoLAZJSst3Fmk9oxc74T0lw5fZePTVrMEqJxL
1KFk4kxSXz1ao/I0BG+t4DKJt3utXBZXgiUNRuZSbKagCf6IjHwk//oxyKFNl5hSJIxBylJmSMu8
pWSxPOM/GcO1lz6xwGO17KZYBhOimc9juFrhHwAt3ANZNQSgeVuyx9FuR5JLTeNUJCm/A2Rx7D0u
7LTm/QT1YvxVEUw2fbrMUFNg22RKgg+AR2hMDBXCilmuqbAqXhAt9um8MpbKhWRyxAOcaJjllj6d
qU50HdaqE1X2pg6/OnnlI3Vsljx0HuwfuzhNfzgrqYgGWdAix7qyLljhsCTyHhS9W01IIhrMKLZL
ACkV/4Z+HqOjCYKXYrUVPSJjeZzzXlxW6G8e3njO2uM0xSfgdcEpndaQxBrogtwX/lbg0dVH7Kkx
8SLhQv+AMfXX1rRFZI9tQutftDRi1BAHqDqSYIc1nT+MyRO1w9jb93N1SqJg7KW8gXCdSTe6FvpV
nuw/jMkmJffTaFxpDVX2CzNPEdrsVEJwyQAXS2Z8bcpbbEpM6XNJ0/kBiLJgoxI4mXM2ynEjVycP
4QgsEYGunr6KMFsUtDH2N5mjmPiUxOIcRutPCQrR4iyE/yxUkUBFAIYogRoQmDdWdKTntWCL5alF
ncfFYDzJruRMh2MMkYkUdMti23di75Aor26gwg+zMhcpneEINvicA2pyvaOSMs6Vs5llLKsbttZH
SNabQBTLYox3avXyek5FgnrNpU5qJXQwPoEM98yW8LmKB4Js4XnMKJJhQMS/iTQ/2Xj1fBvcEQuc
6xAu5NQA6UWuWq+ZIoLvQv35NLvCvFcIix7kAXpLkc38ycucuoDHLWnjreJ68Z7tMNJDFiVUS/vy
rQWvarfi00FgSGpzCuI6IxIxzudWdzRB4ff5ZpRdHSVZ7/AXxAXUtK78S8IKxwQ5ySjibAyT0Efa
YgXs7bOkcL7MyRgmX/5VlBdhLeKB3vAxA0VRjHQR9SvZJymsLKOD9k0bhwPTzJmA/s/pmxX7qXQr
92XqMAIxAuOOBNjfTvYXkUr7yE3CBynKA/kVJoY5fHk0t/mXBjIoXEkrBMXs2TdwbklddxgEswOx
pRxJawT0QXuWwEvFBTlGpuWQMaCCt8rLzjp5Go08gD+CC6WvkmNCxV5jHEaffJRh401NuguuId8/
9vr0MKHcVkgqn0Q3qJSa2Xbv6z+BOW9+dBD7g9lOJTTRpC4mVgTFvjauGClp72G9Qk135J9cV6QD
8hrha8QC5HL8Em+rn6HxOEU4x4kj1YJf7ozgi4uOqhHyaPM1CHM0rAk/Bhrt/RW6SC54XmQg5Eum
r8jDI0+3r6coZvFKhruO7GWNdpAnaakbJ6YdDNFagsR/g6vbBAsYMBFeIXScQDijIkIjisqrSnap
8lAl0JhFpR4SzOnJqQcT1Hv0BFwCgOjNggaDLHetI/q2iLJOF6iRTTsGvanrL59IE+E+5Kvu2m1z
Gq8uA/YteB1vE2BeW8gSCZk2oOyoki07M98wRYtPROAsHV9koIHqHmWCaYh4AduGQGBzzZeVdkCP
rTl9fm5xEpCgTizjkb/cgJbRAUv/HFgfGUQHaPB1TSndoryDcJXz8C6DJu3oKxBW2Cu5vDmk2Y6o
54smSXZ6kr5T+STNs2O6lmDLP3OIORyCc+mQPtOOz45eJn4WggD2ZAfCAX2T2om+ghj6QrspCBY2
KJYRDOkjKbQzYm7hX8A+dPmMDUJCZodenr2rRKcNXb4mRRXUJzJ43zeMUAS0MMWQtsgXYx2NFeo4
6bfFH4+HoFiGFFuGzkDSQnQwBBepjVc47R/YVZlDKX0FlGOhbRlZky/oqPbAL9N45Fb1ftzpreNz
IdcLRd6bIl4jSpTtT3LqNlHg/nYWqCJPKnt7s//ka1NzKkxScU/Q3iw+FGAjVXcsOMdrjjRw4Jg+
HtJW0YkqQk8n64HmjqQ7JIQhCsQ8IqfhaE9N2683DVzBod2F3qn7HUhb/85h/Jbb9h86GQ5XbOWJ
W36dhBU/kCWcBOI6Wnqbp04+OJuG3O2FNlc3lgfNh06c6ZvU5Y4KBkq9UMSRKz5v3u1uxNFL0462
kn7JA0flRDZht9DRwzuklpMBjsBiidIodRTABuoi1yZUgYVgECsN2ONCtxXcTGyXLvSMZzOKTlPr
5tS4wmvcUZVQUQEbkKA1UuA+YfxT8lM9rsmZYMRLNtm2woRF7Gm8IFv3Ckm+RN4EjTPvX/G3xvWe
ryZBIbPfjrxtOmv0r3JVoYF0xHO16VVMHP3H/sZ9psRwb9Vmg9lzafymlCFhokWPYZGU5qh0Ro/0
BBhHMsnH1rW0B27yqW4KHcUO1R1yqMwm2UBbtRjnW5tDpSwYA1HI8G6RPiD/wADPBl7oefBtPhOa
NqZ2Ahpd4HSIRWE2INmetlkkM4ubHqGlLzYyiWQNpU0gJ+bARwa/rDj+gmz38sRHzD/DXduTmB6v
ycSffDTY0Y/de4oYJZWV3yQm4N/91SYskXQC9q4b5paeJya1ab+z+Zn6f+1n4c8JhPEJG1dJIAE+
ijcTtjDSf06j72JYwggTq9DeJFgd8ozRXjOPAgNbEhn4vOBjQUTczCXeEE1AHPFMruvgMsHhRBmR
NJR24HABODi9WOqzxuporCpgeCxMOEOSEx2FZI6DAokgCNY/EvCs2NUQzE5Bpjzrzb4jCKMa3kaz
u43Je/pgw+gFUBs71iu5IV3lxouOQ3GhB1g70vkgYqrhWC5uFq2cRkj8/BLnzhTuIkdbSZ/MiNZf
uOwPDSkMS0QsjfQtq2RHvmii5aoQ52wYogdGPRf1dU2/Z/CF+6WQzyTIc+EFuIO36lYT3Xgac6y9
BOs3V/G7Q2/POtLnxCXqx31nEQlqrBh8NUKSziaGG7Jylkg6waysV75ja3wjmhgUzDnBEcEiaTee
ndQrtDkopsgh1cOVVq4V6dIHP11u00BQiUxGy+ALxYz82dUnRh9zU0bY6R/wro1HVQAGWBJKtH91
/jcMSwLzshBlu1t7i4KK7Y013kJ6CaYqtdvwDqmI+vAu4DctTyXvz65dZK7QIqKluSGyCwN9AAlE
R/lJoi7kB2cpjlUefONIXwH8oUivOfdKvmUNQGUi6AtOTqQvkHkIA//1TyoduMf25JpcsLrOyhUC
HwnsgW3EzUSqSTea/BtneK44MJLPeRjAVxdUMLMmokrP4pPfHD/ECDKHDsKGLwcCJOU69PI19xtt
VrVy4TCNP896cBR/TfkUVNxoNk/Y6IYiTOD5ijB31h3CtCRi2aqSaxaMFQZp6AnxcnBNTQqDnpFc
ILyIJqOJCqy5H+D50vgnM7587Fvh58RGWcAxcSCp0SvgA6U9mGMc7xS9KPRV+Mvwoj6kcc2zuYo5
Ujkw2cnEpyQ+wxDSnTwbA3siVTnlSIyE9kgClzGeHRP9uhRCjKOI8Fq8tMTYPnzlMC2bfEcVr4K6
8i8TP1wilKWbqWTV5EPKo7sUbSL/z+N3AIBrMGEwdopY/bTyq0XIQzTbtIygg8LwFcD1JXS40OaQ
UM9aXhLowYCCn/6XuiBhUUKFqm4okIyP44cdDUVDR2akuqqpxaDtQFhJKr+I04t6Yl/9lvDLfYyv
D/xARzwDm79aPnpKq2RWpFDS8SjMBPFAPDObHIJ3yO642WdT/w3G6WjfyDfOLfopKAhbFWjZm81E
82ft3yDdCv7Th9LUmh2ZpEuU6os2+im5FXvuQmEF5yx5vStaVyUHlWYP1PZS/cWby7QU08/Uh38D
ua8TNt+gH7FsGV3aT1Y75oVsHP1cXbQXCdFr0w2v8JKILanWxa1mS2yiBMhDIMzTH9TzCtCStix/
eNIUm28W8KUlhIFBCerCkUkNawgMITJfR/XBE8LwE7AAfVMEFGCsZqwm5/Wb51zdAhzz/ZIZhUeh
OwmudcmotUbXMR++xyfOjwDrJiQCbVL10jgwF9374wV/PI/vqn/GwUFckweOiY/LUN17FB3lS89G
aqh7VAwgGlhVruadJwUQhxrIe3RMYd9VIARwpoppy254oV/Eiq2KX27Pdv+pp5dICe4jiEprQ8+3
OiI+dMzraXHdWOm5N7cYUGHGeS+ne0kgoc96tT6rERPq3BwW0lQSj0U4+l/Ow4PbUGUMKchhckaU
+sWfzyxsGmvrODjeicT3zu7O1kGrX4IbmO54kY4I8yh8wKkVrW/WvcUtvo7wTWw4lNS85BPZBxta
GjzbcvbZi0deMxz4eTjDfLovSVJd6VdVXeS2Tj5At0om3VsZOqjvyRlx7tFNQTIoUoBYxEtc1QdO
bcTs5sO4VodIoKXTQBLzv7OOTCzmBy4v3aZrg4rsvf9QVdrIXZRf7Rd7MMlzQjZb+JmLjKqqLrAz
c+IAb8RgdRd6AVvbqA7Fu8+/Cgq3FRe0wKC+pXdaeaMTK6p+WyyQPLT4Vh28I9mDoXzvkTzPGToX
/5HsDptgcbJc+TvCoyzSlbEJCDOyq7s2Uy7TqTWVMIDrFQ+LoQrIbZIPUQ/TjT+wguiQqgOdJBAz
ki3xQHi5HWiLfnwWOXHus6ZA9L7gbCPNe47/6NisWHQQ2doZvOeCdKM0Q1M4Z43E7csOD9DOr/Fp
p3TmuZs8zGO8z84ScNEZ+7Or/OlPhuWzvA9uZF3bwS3ZkjR5w4BlHEGySIhsSTsg7VlyRueYT0Vx
CzJ0f0bsvjjWHmG4Jp2+M5zkjk9hB+DzeeQspsTptt/1mc2Zq8LRrG0aP6A2rHW0YXJKDbtdhGeY
0SifhS4/knFtQLCO6HLT1bj4rPEu5Gs1nQOWHvHe4UZPnnfgw/IpEwc1i3kI/IP8WQWcecg6fMbt
rMOpORtIt+ScA9Ui/NytCK88ZMivM+aEDaVLBNUPzH9OdSVGGE7XWLvT2KX0c5ofvIsyztSXwD40
N26EPiG6jhb9bsrXJfuHxBboCLnfAI56tvjFez9Wbie/0pX3p4BXtCshdMDoSFiae7yDc0pKA6rn
EFhoR+Xq14wj8eT5Fr8yckSbJfFru+FPIwXRBu+jP3p02asX/qba/YH/I+OtCX+/ykQXHwAcm/kG
gxljcqbuEPb2gHOv5ImTiHhE4r8wYuw0mPgX3l+mjMZlA6RGDNHZpCgNkytdRyyNrIAhza99dLeQ
XmTLDuzpYzrRBgGNsZS/EtLYZiUTwrYvdjo4PSdxHCHuWYjZUSLKTN9A86hM/LOOZlIsdP66bY/+
FPMOFbHt9gmTDaVoACEc/L8ilWHs6BdVcod00Shryfjp7tVdX8NwSsS9RLw3fhtCyS4C810KyyLL
l7lcQeF+tRGmO+JIVLYBLfHnUkk6jvSXkmwLwYzniAzBLx9h49pUDmF9lOqdIJIPLn3rol3w51co
28D+xcKJrStmD2QV1gJlUYFEJ1vKZ4tHljUwBs6XAKrb7oo+Xgh+1Y51QUOr53XLGp2M1/E2NzBg
ARqVILKpckG5Nmwy+vUA87Bzfwkc2jkSlqwx0cQozUGzEKzv4xkVyGwOMmJLtgh9fA8+ApHuanjF
PBQ2LLUx2moPk2oB1jZv6n3Ddpwi+qppXuNQRkybPTzpG/WqH1JX/qKVBxw99f/iSVQItm0cuTHL
i4qqWFNayqknATbZ5GDa0ymSIaVVaVvljDfUfcJ+hr6UpbJ454j+pKl3sAtykPc/PXnWgKcFCYTV
pvb/heAgRK4Lk4KS8KSeZa0k84Y2nMQg3U87/P/2II0DW2JGS1Dx5KRjpGq8bwaiYEXCzgbyJxm3
w506/vWc9QJ2a+8JqqgZg/NpnkT45B1Zzd6laliz+0vFWlO23wrmxw8WCVZLGRgPILhcgiDBY+XW
Q6jvIdbet4UYp58hYimCtfCoXfCYh7AfUdj462bXP6B5NXjwS7RsN91f5RiYG9/kW2zyR3HT/6o/
YV9vokfu2aVrHrPTZ83RTuTWX7z5uO1GPooX7cv4sk7Uu+x0SN65twV3TTbqgkiRiz7Xj/263ui0
GqgY+07tJtkoJzBRa0eA5k+3Ut/+hQ+CD58eiQUijeRWn4Jvn3zPSQaU7/p2x//Uz8A+MTUwwGvC
CqlQaGsTUt5tACJk8SGlF2+Oj9Y6+FjZqXmnFpRi44NOVANzMIbmZb1YqP843H+RzrDeE/rL+kXc
ik2sVD616tKHs/ST5RRdEYxz6S662i/fjtJemjdCG3L45KWQ7VVcJ7di479rCn4XJ0q/8ilRkozp
yk5m3xSdEhR9k2WEIbZI9am4hEQgOQetObIGIIwPrINGgiMqs9zp0bZ0uPU7DL3ysq0XYDTNXCGr
iWirX2Qz2rw+cBwWA5grTP82EiZHs/9uPhvxZJ75QPLdP3lDsAWdwk3ggOokzgZV0ZPJvwqAT+a8
QuONYHZY9eYCRW4w0Q2T8A5QidRL9lT0aPG1YdWGCHEi4ZIyX/EJPrgoifUjHyBMj0BA2CS7Ae34
TxkRzkhL9fRRJycOSc1OdVDONaC9lWx46fMfTNUGfXsBhnZUH2NE3T2+WJ90M3KeoUiX/HkhP0nv
xm/0v2A5iEZRXAbzw0Z1hpxOBl5alAgBGvfd5MFZi4uppWS0QbaLbAXDNmjQAHPsnEaOA30Q54wQ
oPz1iQcGpEt6fcBBtLm08sOpHZj32cXcT5KB/MW6DKODR0Zhlk/sUnAqbc2gX0qTIbo2tvyon/Y4
TPlrxC6zbwTo8MPgEAGSwl+0OyubdKuKgU+m2rBpNAiiQpDElttm1Tt8cKQAYakgOIjuKNRcFH6a
M+MlWxsNo2Jsy8gyh1WwzjhRNsKSPiQ0jrHrOSA2JYSNhPB38iFyS6k4jur2FINr9Pwo6nlyPTOp
vvz26CGkRW0G/mWSES5/1/Hdok1O/6r/PLSmjW2eQx83KqqW7xSyjPEALBkvcKYBZS471aFCzWd3
ILKksRGq4n8CAx7DvZmuVHUVcEQ2dAZqWHdsOm9ReTGlAxF91K8g+qEXmD6YltvrCY4LVSZqDoPG
VAzEhEvIKexbHLkjAR4EC4w0uI1nPt6K8Uvw/0KyDvP+CnRIYWbJ3sfaI7EcoTAefyztWBDco67i
8JUQQpigbjU5pU1DstPojjaNuTCrLtzkY3eF8YyKGxJ/CEaVGYbdMydqzrurCjtKzbd0mQ5lbq4g
PvLwAI3z99C7u9Jiqm3/Cfzu4UOANlX4Tzo3YwePyi3nWAoRxVy0yw4JcoBUrxpJKabTa2cxm48t
bVNUB/1qtAkZAKHHyf2QIeNlo4EUZL7urNekLXVdA0RrDz9O4TZtZjIXEIpxAfQ8t++JftQ78qr/
kuwcARSiHNaRadca9a79nF7IaM4z/gAxNxZooyERp5hyinT0aoQ7Jp4HgarctLbIMuWv1HCaj2mz
ZL8cHvB6mWzNESnL8HBAL+zgDT8iwv30o28FTZx6/VDvpjsKySnxmmS0H6TEHXsneGwrEHPTz8H7
DB4HUtLRRSFERqs+mggp+FfObt2w6eEmSqcfKjQWkQ4WnaIbg4BGYbiAWw4IcB+T7hRi8qTAYcy/
R8YGBR24wL8nXOAqQj6PkluaKnNOjA8/dYb8nk9d1Q2+USyc1Kmn4LaESBP+bfL+TcmcJFUR3le5
vA1RPi9asonn1GpmLiTBxIJ0Jx+F7eeOqHKkJhPVuwDLyWcVj5S5IRmxEPPRcxgUZ99CDejID0L5
qXdgJi37l0bQfr+b+Gn1PRHb/1P8CswdywJwkcLVLupE/trqu50+CZjz+BqStK9Kw2oM/jxjXf4x
L6TxUQeVehnhb1r4i5KxgfR6AVUueCBJLZP+0PucsvGew5IpEMtjUYFdkeesELfLj63yyhSMSjm3
Z77mucJSYKEbbjoZ1OphCtBg8HD9qU2O8dOo6br+jSGKOheE2ehOEsgQvYsN33cw+FOQPjSMvku0
ffMBrg4XIXE7KAYNK1ypJkBTs7bomS2u8GgU76yA760drdQpgdLg3ZXsJjdIOcbl5oEDpVJXqv7F
QkY0y6DbJhkVkF4fh6pU9lpyk8ZDeCW3ySC2Ozt+7rgRiYgY8LftjYjl8ExkmjpNCPiMt9ot+eK1
KoKl4KrKWmbX3AObmji9LOIvkAZvjPzWiOe+PwE4kd/9LidlLc8+ucFm+YgZu2JEBmizJSoByhvs
NZU6fwj0fOls8v+iWLDi3w7Wog8jRzC3KIYeA+92iOC2p3OE+rRW2weBO9ULsiqIvECcKhWJmDkY
3TADX2JxkAiZTHAVBMy4iUPC18Pky5JAi/lzg/wcoNuVyeGUkfjisw8p0RD662AtSWo1jyF642y4
W8SllZMNX2kPPs3YCH7MlFpyZHb+g5x+9h0YLSyRkI49NdCUyi0//XKkt8TSH81wn4iUCbIKiDUo
7UkmbUxcvxdGbsp0CsMXUGBZ9xxLBJDFnNR1zPiOZlVtAxwkIQpsYjthWCwikxA7kdq/4f429ZM/
pXDj0tSD68DwgRG0qHqby6IafoT8y4dHVcgu4kB8FuzgKNopUIaSCpdQdtPh+gGphvlbmzy1NAWO
2xgtcGnTx0iub/VBDe90oB5d/eiTX0tyBWE/xILtB9u4elQTO9p9R4EjqGeICn7CjrIQsoGQT0LS
tBExIwecFRbDEDgJRHW+wnVb7fsEJdbhI0xluvTXo/HYE0s40PZ1MtD6TCELLrJ24R/gJrctypcI
xjw8e80Zjb8S2ubJr0muXSYDp94y/L6TM9BEhPgDDeO/gmZTd326jehbTVdRvI/1HaMGiVQM8plr
Ue8T2FNkAv2GravAbRq2FrHMw1tj6fsIm1SBukXMw4MFgYeuX4pt9g/+Sp3KSXUGDMN7SQMt9CqZ
RvwQGSchU0q1tgguIsuvIDF8KSe7enxG/NMxsCORSrxh5SuVVxWALDd/R+EsIX/nyQIerRT5bhKl
o+zAqUPug+JStfc6/MEHK+YX3sekxb/CpuWSSzPREnj1ekphnDpFJ78xJh8kXHpLdaQinPiuAdiE
5qQPC32vToFUpPxcOx7qbQ2hqTogctZKWGkvYfsZz8yODAHY5KuUy9uwo/g9Hvnlo4LoMl4UbsEw
rn3xFCUOmWKiCwhUbTT1EowO+deZ9AM42nABMg15e7p7CCDC6kPrFcH/c+kC+MGoAgb75k9vMeRL
+N4W+A3DfBVIT85OP75yINMsywhm0uNAGvmV640Lsc62Y4tEeG6tQClvvHSjTdkRqpd2Vo425Q0D
Fhm12xJCSDx+eSYSinIGgacIG1K2MPdcZ+pnVTwYZhoN9YlEBkVOgFlt0sb0N/H1YFgCTy76q+qC
wh9GQXaDZCNbLjMib4OPZtb2vOfAGcDrsoPpi9z4Hw86XyGwY3uHHLN+A+uuRHvIifKCCK8jqph0
GVD8bO3Dd7ph5irdvKGi9RZjeCXvc+ZpO6rTQCu5iyGk/QuWrgLKOZTOCK9E3CjaAqgNvr2GUuOf
Y8tPtQf7CVuUUNMSUX1xpow4RVh1QfbzHdMANzT7Dbu+1C5UQpoaJPi4j3AsaSoiGPypNaIN6xdc
piKNkVu/v8pvudqYMMmIHmGcV2wc/MHcReeSEraF+rWAJCobVwvR4fkLlLTYldMV/BbZHQ3oD+Ea
uPCzR43p28/XXXnxgTTU87o378oxM6+8yrV29IyT1eyslGy9l9LsGgLP3ioZbQ8IMIsWxgn+/scg
y/SM8pqJZ1wUjwYvRjUPxGfiSDUbGbWCbvUITrIMIyMgkyb3idQjeImg/DJ+9fqow3qhnnBJkt/k
TJEppgqP5Vvfa79E3U2d0NHVg2Him9fvnkZUThIsicsJH2RE/P4GcMth+8tDAx0SOYT+OrkEaUMr
Wa6IrgrykwxrrmigKm4KxO3TWVnapFbTZpBIu/AXAOhbDrmVA54QGK5uRyYQ9b8hYYq16yVLOmIb
sjuZE/ZVg0l95dUb8U3OvH8Yi6nKmqlim0L4T3YueVoW7ijVQF8iJG6OErJ3LwIypYO5QDIx3Rck
Dh1JfqhIa/7Yyg0Kmvm72wjRHj3yHbQZrhyNLLkFjHTmpkCfkqD9WAxEEp8F1kTHWLEKEs0BEDp9
yEzD5D/pGRk+dwIz+GY53qV2o5Fhi/2BLAmuGzuf4D+SCdbtrxyTPdEzfcKopfsE5XuxM/xv0w/m
mv8NCSm2iHbu03Ibck5QYEtRqxIehbifj8pe9bYmkuLu3jCPCN3aDJZKs0oAFXoy02kuio8d7mQN
SlhQCVQBIYefbVriYlAvIb8DEjMyTGFTCULpkNQ/0Nr1h5RViglzsJtwwSjUwSG55CuJiouWY+Qr
3CLPH5Citn8AYLRprz6l4zCKbJiaSHD7ONWwYEhjIS/ems/5QpnJpZv3P8/OuvjSGhCSG4qCwH9a
ZaeruirYzpfBVtZPME2DTJeGSl8MaXgIv5yMw+E1ZQeY9T+jsY1CW3iEVFjtieNBiGgB33csDQOR
/nxdsztjXHj5Vzr/yHc0v4gd1WyylTikyj+TBJpVf6cD4bvfk+OkIJafpVuR3rPFBwyoAIGYVLVK
+ibWvu5O3CeMvUZPyB9fMquPAABHLp9abggr69p7wFn4KR/D54RDMmYqFVCtRtkZ2lTsENOD/lkG
kfxO/qfCWB6QR+XMHSNnFEsFh8bHCbaXZoW3cVhY40pWtgbCUwI8UBURZgdo2zzCqc/gP5LObElR
bAvDT0SEIArcMg+K4mzeEJqaTCoooODT90d1dEWd09VZmQKbvdf61z/cIfMMuUnUY18d5Vh7hhQs
XuQJEcIAA8YkuH/9p8/KIu6p+GOGTL9Gb9dR/8B+YoT1p34t4ZCs6r8cNx46pLc9vnQk9YjsBdhY
gnLN2z2dWt6YcvQ99IULLDwViXdzBrtFGEHivhLslkxMDIsbH2jni1sALNeyYRgq8kqkgzpIb9kp
omlnYTenaHPtQ2vPsCBuH/YEru8NmyN4uFjQYJ29zqRTrsy+2W/+xgCHcGGcVzJ4TezP959E3DQM
NVkwWrIaaTAz5xgC0qh+pbX6CCusnlOLD5NRy5Ta+iHtbhLmhbgpYs8J5UhDUoIJmboWHxh+fkxm
h+NspojXcnJQe2xb/HK0oWLSGDR191PGzeq4xxWvbpPyvk/RZSFYcab/4tXhPrf1sv7O8erBCmXy
WrywjE538Uki7PEd9cqxhjA/zn6h5wjH6XP/JQCxi2AsIaDDeKCFTVgJF+0iwvu7oXsGVdZW0sjB
p+qOKTz2VQQfhs/3SROwolwzGFAdaPDZKeZOMq1st19l13CUt609aefA3IzGoLEIhxz/M5jDOnrS
RsOgEmSZdBj3hUt3ufmq81xojKAsTeECO4ToQaomZUM/Cs/rceyY86yU2sXs2oiBI0ArEUZuKIAH
m4kih+2C33WN16UZg1RBXTdQC0+wslFXd6R4LdN6Z0SHN7IU5SdDLU3I50aU9AqfiJTDopRIFwzj
DzGFM9GW/2q8GCG/TFbfAhLoC3NlcmHimAOwPeWJ8wamPJKmqToluURUhfh4ogn6SpQ1mXV/TfnZ
4B0Z9FSGaAxE4w5fOgoJEHc+78tm7HD7bbTotT6zJLzawhDzonh5NAJR5frizwyrP7VZCg97lC6m
U5axV4NLycIBYzB8OhVt+2UsoqK3xO0bMkorHe87+MqjGCMTH7abOu5NVcQlvdMni1j5ECsPws20
wB9YAQn2C58fZbyKxyPjwer7jJAsNZs0KYne+RmeoVShk425whoN4/1EhjW9kHljvNqbyF8KCBc9
uKVTf2II9zEsf2gL8uL5IYEqoRrBTSCxsYFTakiH1ufMjGiMJXZLSFMD1flFcCt+FqaqBQ+SqkoJ
qyOEWt2PdMP8jBJXm4+wuZXgxmLSfU+wBNq2HyzbBLvpl8DVnZ1NKMQhgDFJFwLaZJEC9UnJyeWk
mJ6946nBbOYJkaCR1lqunssG535wMXgONRUBc6BPQeo6EkTNfAIQfx/2Z3SSWOUpIpsEBOqNycfg
azOK3uJM6CRXJiD3JV7liHb9Zr03z3PbhppHkfglCjmWvHGyVUak7C2fGMXcenBZ4JPkgyVs66bC
L43vqJzaMlUo/A4kRgNd6tOt5CJxxXIO52dqtTDWU0dqdyhQMF1jwEhL1uETWRw+r+BxX8UP891u
Xs1xaCJwDoBHVI+2MheSFQd1tI2zJ00mOy6R1n2YCYnZ4vmT8Nbk700qDRDr5jud1RR5kosJ7veY
MQks0Vl49CSitE7bY5r47HNq5SDcFMkZwi/rvgIn7YvDPQ7oATDxTPOQozB9exyCkFQ5hRPGYoR5
d7BrbCxwXo1ZEywsDtMjaewpj1nSzRQuoCARZScIXnR74+XtMl+K6SoZQ8MiSiCkuxV9C9hzAxuL
U8hbF93sGQd0G+nb4tjDziinRsSWCy7dxKg5hNUd86sExlIFgBmqLzw2/Hbs0QBhSKvKDj8ff5qY
2SeES05VtigsywEBGSLSxcvOmNx2BKoPN2VGr3IyYc2gd9hwwneYDMSTge019fm4Dz7ZkeM9/7gQ
XAeiytOKHy4QL93BiA5tOitlB8oTxX/Ovsf+8HBryHFYjMR/zEXwzMn4pGOP2wQkDsSbSjZsVwRZ
bEJAiPSXVOKTZX9GgjKbUhZRvPKLPq2di+PwwyNI7RKUlCVYQxp2oAdK+IiiTB0v4kE0EvCGUkx9
nz/cUcAc7nbPgK8O6DY1UoG6wfcz5wRIXKhAOF0wrMFQGvvPybHdy+RE9ybzS3pLoNyCUnU/id2B
LNxCA/MQyDwfhCN5LWZdcHyIKsGxVXaKybyczJX3hgnSKFvI/aqQF9x3PkN5HpU+bemtCPEjg3zC
DwD0BT6WX7hwUWuuX3wWGKcE1kLtgHWr6GjWBBcjzBdIY+l2nU8qeo9XcmsOJs4TJ5G9JxvI4GyY
qDYWdbzVOCx2YjDuHA5X+IWEFVE3gfgwscChlZNGfjPzNksOAg1A0CvofFgWDBrZ4eHh0hjjoNLN
uJMgL6M44NlDDnlOfwrtSLv+zsM3E/cLF8d7wFnHsuFTwkXhq+C+V4mP8AJB0ihk7L4QoH+QF3KI
WIFMWelTGtmkz6M1k1bi75QhKqJ69gzBmTxmCqSZ+L0Dted9U2L3/XZvOTDGelwyGuOx8rqJxw5T
i37F7wqMjrN2AUVhnEzLRoPDXeG5QcTkd+1iludkAX6gXcrzeClc7oyksbjMLdpfYA9UMfl43T68
YXGf6SGnK+XyhuEI/US48ACobIUN0AHQ1vDjeCEVhnQ0n5t03hJaNr72QW4om6H3ukCf4k6yru7n
TzAaukDkeFLY/JYBvs8AU4F0Ngq44vBgUegAuXyGBlIUwBF2POLBnbNBgTVSWgxfKLEGmtftkAiV
ySbCwgXigDCGKvzKfKvGX1Kx6n2V444avEXyVp0HkX3KEQtgmurlCAppbKpxE00EgCo2C5dlx5gu
FSCNWYL6QrS4gLV8yxtmdKDdjMKlUWPmc4nTFuc5U0hx1eX7U5rD7aGzOA5VSmvhbUnTIyu80C6l
4Qh0YnWrtmO6wgTWbEXrKzIHn7A0yQsZPdwRl/KknLmTSCiAhfH+a59NjY2telSGZoevvmUyBBuM
piHo5GzGgwHSV8LpFI5AX6Hmf1MWMSmqJLofqAca1upIn5wR6oF+khmfYfc9CszwEv5Gh5lYpm1q
Bh+SdmR6BQogsroUBvsP4S/RAOQgVr3vrTfQVzOmN5AVHm9I8BlDR/mpw/obKqw2g/C0otcfCytU
UtMHqA7CK4v5Sg2LgJKstKvEZRe9UArJ6TEGKmnkPQd839K8X8XxGgCRXaPjESeuIAYg2VMVusVA
uUbeMcZkYoI2zKeLG7p5Fi6g0pu0RYP+eGCTvF2UFwBVCARU7Ioz+wvnR0b6NmMIyUcY3Jve2Df+
5r3DYIINbtiwv6vxY8UWwQdg3xAYjTG1o/GnLKO3BSHjVf94/QRLQIuPB5qDGQlALjRLvpuAijC3
RlD0gJ6fRDMTk4Lpb0Q5A5WIG8A2gR86n5Nj61YO3V76QWC6LIWAa0xeDmpDvtWtd5B0kEjC3FNL
fK6I1fm64Q4Kn8XtZM5wq0ARmcLF3z5kWvPJUsYtjtnaxIGOxQVz16hG+F65aqnTH5K5qeE5+1px
cNNiM8aDBwofd4cPDQR1VwcOJ80h7ExGTFxtP/VRJ/LG/3t/2zMfga/LmuAO1VIiiXLYkvjLPBam
avwwLgiUlRYNjj6Czj42uXP8VE5KJeeIxf5x2ECGr6cHLW2AWHQfrKePRY+aEyKTA2ljmuuMVLuM
hy/kRjyuDA65yQUcz9h8cNM+BjZejGzRtGgNNpXOYDKFHwaENMyU3jbfmgulTW3/LRVAEKSY1JU8
mm8eMilmFXEBXDq6HtYSXKNBRcLltkueKQ+I84RXuP+u0OjAv8OLiA8Qywvhs1FRYIFcj1Z8Hy5b
gbzE2nvPualcM1cAVoy1H28OMrqBg4/Ea8fRxk7AUJiDEQiePes2B/CDeMzf4UPDuOcabh8XzwWk
LNxI8C+eArlhw58DEFTWWGAQRBE93GNoZAInPS0E7xXTLdga6J3uRI8RvYnnXW6MuZXccxR2V146
vgNIJv8RTSCcSvQ9+LqMzu1ZOUL9mmC2WAesUW4ZpEuxtN+8ioXJWuReg5SzdllOw2WjKkOzykkO
innlXUvh5ww1nwWVkz5KjYeSrD1jRZJ2lMvOh5nIhEd4c7CFZnAqXqsrE3a8yc3hhMGqigkxXjBb
RvYgqezvkyVb2G2LG3tpQyXmFxOdgkWEbo0tgBEGA3o6Njy/OGpgLcCZwveD2oGLhtJ3pgSjAuRj
AJ+AuwoC3TtDZovH9M6X+ILwVlKicO9Y0NxmWApcqMRiVZnY4VaERtLENAe2t3C8IxGtfJY0qD0r
+c0yoeDD3pRDgv+D6z/3FIHMy6EnfspIvYcVSpw1t4nnwl8Eu8Ski++TEmbNNsPM+uNyr2F1g2i9
eNHRPSNr+8C1ZOm5MfUiLjJ4uTCqAdDAOUs0cANicbDAywWQD5PDsQyLdol9C5vtE68YxX9KFkv8
Bl2XF7byv1i4qBYCK+YffEb4F0g5eEIEgbJqYSc+HBICvgy3UxeOLxZxfETMhL5smInHFcJyxnyW
kQmkTbxPuoJ9ZSh0EJLwKP7tqyaRJF91VlWzp+zKbTioVquZRrHGOv3O5Olc6X2gNK6QnwUNYpw7
DSbv7UKR1+odB9bN+AM+uCb4G1EWtHuJiTO0+20rmJI6QNjNFbFGv6dy5lNx3SPZxV5LIds09bsx
CXqVsnwx9W0nXiuxeA2Y8vl4wO2Y4zLF/QwRGvj8sMWgHIBL/BnNiLNmMX4n5o2Q7YlHoHjaEYaB
4HHINlGwJkndOyUfg8TKVYsF41qIFPxOgudbszBceCmIe3CJhD5vcHQ3X6MBp30b/YsGQ6+geT/0
E0M/Ag55yUfQl+A0MNtknOARZTlx7q8IwSFBWtXum8wJnXuTaqa4o5tNBE55t1WJERffpDMgVGuM
db2303BoMktCoTDIMMoNSTrYTciwUlAei34n2ymW7jKEJDNG7wype9baGfRQJvn6VLcw74MBwl01
RouW8SGxQrkEIGhKtVUr7k3nyem1DUwlEpg3BRD7bKVBvqjfXKwEVH3GrmFWf5m2KPB8SC0AVZGk
rq9PQtuicifWyHP2bD6/0IENiEAWgkZTdMjdJoAHpR3RS0M4sc7+E5DAYHb6b2O9Ts9NsRSgbyOx
xgjqD1Y3ih2m1DmgCAyTlu5X76DjwkEnFAEq8e8tFH0GoiLNMvWeIeN2ecNrx7iT6Y20y+7gmqgg
zAPenbPL7Khn7rADAnxJls+Len5sUd9HT9uP9VnmCVdli0UAk28q/JsN/+TGNO3l1ofWru3Cexvc
5NfJZarr9g7aKZ19nPuxF8lOxnBzeeqZq+LVb35ah2lBAKm5WKBguVNpX3iOkCBwcWGtCL7gY/eC
0wRLhOs4FSiXEa6DEunK/A6xC3FLYYYnHtckGke9ObZuP8POTkAy6Y0/jznRDkbqaOZl7ee6FbKu
FuVmixYY5CJAbmNOltMwjRpy7gVf4R9xl4bKHPeJxX0p2USLRm2KVuvlk4T40/9OInIMl1JAjBAb
BmNNckR56tr1vh5vWdIieq6QWOoFNqUn5W8IlbaBnBi7qfYwqsDRJtpKJPMwItORLXF2+sgP9JOq
H2+6tZ99zO0aPy89GnxH4W3Np+Fz/5qvQ1UfgkGrXbJMwDrtwhaWGexDoscPgl8e8acQd8RfMY8T
LrdDdbj/MZHQDTpdYrAoxelIkLkhTkAMSN1kcmyUZ0g+3MQXbkdUEJvHSj3X62bb8yY57y0pJaOz
dvxwi1X3vsBibn4fjBhoq4begJGDB3/K0zZI/vlVcbsImWZIRhGPZPo7sPbBT5BvUnCOmHVxkvHr
n68gLMN2Wdrajp8YUBMwp3laU0uaT60+wvyfmSR9xOVCmCQJB4Q941x2gJcWvK6CNyg5tpSMUNmg
EJZnks2u7ZkLSaM1iBinCRKsZnCZAO8lSjHZAe8mJ8jl8RX9Hh0oJPgxYHTmZOTHsuzo6+cH3P9s
pF8OnDesaZ50Y/pAMlIcdd4tBLcMGOAN07s9GAEMTLgZDxfElSwTzR05o/DLi3UCecz+kp1IjImy
znbNQf6ZXPgk9ERArk9C82iZaMj5PvwhQ+4fdHuwi/nj0n0PPGHtqF2A7j9nUIr2zJmvHIeje9UB
5+/Hy/uZMolyhS6JLKFyLy7hVuI3hpoPCFQxKQvQYjDfA1GgZuCU5EiIme9Erffym62wpE8aaodN
t2SwVNMmb8Ye7z9rYzw0Z8Oz5MxnDiDxsHDz2Gs50yX9sWVl0HDBC9licXaG+Iuzm3DEqeP4AlUD
b4NoNBQVdJuU6EFjT+fZHxgzk39YGAzJJzAdIPQa/Ny7iI28xe98TDpBwJVRj18Pak1DrfUxS1hB
C/CXsWXhsoHNBuJT3ETw/7s7ZE6pc2WNa/3zL58xIVHsbM8KGx4YJfb/P43FG0pzyAMO+i2j1jnO
TxRHxLPpcUTclMGsxGw8/MZPavSx8uV4hgmLx1TNa1xqegbnhLl3Acmn1eW7Gbu4jdvFnCgz+72I
/TH47em+alfiud5qwXcGkmIVO7Ij1KjH9+gv/lPcCoOhfSoYYPxHeTk6TtF0nhEuOAJVycjs+Ey9
/3Q+FHPX9krvCbuedJQCM4AzvOfPXN4x+F7n60kQf43Sv8P4PBeR/VjUjHQw3MG9g9eQdYKQfPdB
XoNqWeeriIbW9p95dXyuniv0tgZOt9HTf66UfemLQbFFapbbWfSwsflZ3S6fXb5U7HPm1rvbRrRF
8/mD3c4qC5TzfY68fgnqtazWd/eOZb3+jMZw2RmTrO8R4Bc82LWW6PGSe1Zfa3ZWMKVGTyJxX2/7
a3dOfiY8FkW/JvMK1wW0QdAp1x8ciDrKUFOBx+SKbrV4X6Y75gpfCOyd/rwCowqrIirn8K982bpd
3pv8Ipq4hcV+bUz29+gx3KN6rpBvMDnE0fgXZefUKXcP9F5ON7ttihXWVMH01Kl4LKL/NB6o22n9
a1pkWD7MGWGnUaOTAhbwOxMvJpLlF+r7qZF2Cjh/unqQ7KqF3Xc5mhye/YLpp2w1psoQULYrAo7I
yiSEQEOKyEt8VRo8q9ypGtbCrH7ZeOrdxWPF6QiLtF/2oyhXcCICULNbNSSDK68iplBfhfkpkW1m
0lN1OtnXzfAHfM2QncGOAuNuGZchHDwxLUBHyVRZ1NkwlGHYpm7zGaNGkmo6DbYvJiY6PB1w7+cD
Iheu8ro0l4k0Sx0QpKcCzCgEMKN4rdj58DdreUWpf/TJgSEfJAtx2Iz5vny1Gj5dBPjJy+Y9hMNF
14DxJixYBdYjUDJ7YQ5GFRCFZGG/BJIEZUaHLsysgFHasEWOAHQ4ahKIejCvhhf7wy7MTwYKRDQM
U/QwbMBuu6+2xSKN1PB+fhz61eu3+HscmFLCGmGnfLoiwmwMMOhaAHxggeKYi+R+FV+leXb+IO/I
LZrloSOCq08cTh3sMMnQoUbqUCV0dliD7ZnXDWjbbHHhf3j32xy0CgTyIWIvRe6mM+pXlRiA5QLe
woQRgyfIzGPFNOaj2mgNUfNBHY5B+z05DgCLGxHpkQv4/qSfUaK0WQDBf4kCgOsP+532tpsBAfei
BSiew2y+e8Ml4Hr8GRSBN7p6kLKnk4F9uQDfYNgAgwzyoSj3AH1sCc0SXS8/TeQvAcrLZFOQ+qDz
DHiYLIFqaBQGDj5HHs0cth0rcqbSQbb06miyFlxmQRAWnLYvaka+iQlYAHgLtMEAAoxPxYTm7dIQ
lnvOa20GD3XA5gzGAJ+MgFCDg3yqmV1O7LwN9jvADeAmqn3HoZZtaPCgh5HEoMeD9dK2f4/HamB7
Z2Bn+EVCCWetYQ5FioCmGP37CottIqykIkphsYLYMpSkJ13J4fcyXQneF+2BFPz7h1jKJ44CuY/M
f5Vj/1gHwz/CTEB03vIKnDsZIQVM3fnd7gm8rQ+fQ7XLlu06/2H9xScoVEMvvKepwMGTl8AQLfDJ
PbgmcnFCygm5a/uBnVbvKV6QA4KtdHrtcuhyq/DgptkDQEHDUOwaulCVKGsORuft4nZiSbNRULtd
OwzZFXqOY7wq14qsa/SAEgM0r65cCP052XZD1QRA8EFh8Ej/6MsKBe6rUwFXoxOMADiIkCJcdPww
UQEUDclA0XfEbmHFN0OZy8sqGDtQWGdEV1BKU/bjCXC/3NyOCN0nw+6hC5FVDAcsXM/kzlYbh77m
ydYUTnwlUtePkGhEV3NkszDenALZLJu9qf7vZnFhBseJXZw+f6MQYJ3y/+UnmzeEnNpTg1HwwGeC
qPCQURinvyfb2AKN/dio/bfDaGUo/OQwnWGEE7Z2a9/23zCb3U4phGQ6cE5/RsUmvC54rj4uE4SP
x1iygl4TcPejzkUPN4gFERZhYmPoEKZzdUXxvmoJLEs3mhuHNL0+VgD21x/EFN1PfyZ7T91mJ/as
Jx9Y8x8hvju41gy4CEMfdC42DzgPEog4ME+XI7f16DzQTf4mS3JE1mOke+xiyZqUqSUuiDei+KD/
7yWXRgKwFgObK91Ic6oi6kSDqAb763y8Yl3yWRlOnlDGo718uYCMhsZ/iSmAN2ByxR6Tox2/O3d8
MRqyaGPdeK/cF/RU+vV4TxHr1P6Xk/YeTufEvNiSibVKaRI+bN1mdBZmtiwX6IQoYXjpXCVUYYow
B12XZ3GpzW5O57z8Kkojau0yEC+8o3xvljzcSmZqOKVD6p5VlPQMSOznrqFHPiF+tluPVo+23i4X
Nx+Y16rXuQ8kSwEnzSU/9ieUp1Th6muIZCMukBdBDWG9n5ULj4svE48QAEgFPzMkol5fsZX3qwwz
dngXiGeYbJV7ZSnRNzTzfh+vqBUxipfcxIRU6ybcRZWSIrWnJvR4fP94L3tHWwsYbaSWRKtx26ro
BDio2IrA9vep1VrwKEPN5HS1yD5aPV0NW9XGwDJpWHl8Y3I2FyQnDikLA9oyH/Fe0/wETFZtXvkU
89ub0RrZqpp9f7+LfnVjbYD4W1AEf6dO7Nw8+afMjQnu0ZjUGk96SKirOJn0PCdlkc5yD1tcL/cI
duGzfFyfFtifcEWVg3uDVcN0xJ4vEJmXwZ5bwaEOb46A47+enz4HAn8Ks3Im3m2WYYPEgiUWdInj
1m11c2nJzKlzw/73lHuYVbqMJnSaXL03VLgf+rTXmWBoLnzMXEMeNVnXrmqxSUNM5jVcTB3Jb0z2
QQgcvT91autC3r0RSQYf2USDP7+Qg+oghAkQivpAHvzbbZaSWTixMzeOSsyZkGecK78JRy7aaXfk
j5wd94ubKoXUS2YbZHt5NaSblebNrwwV86XCRAZsjlYTE9cmb7yWoyfzv4v00x0a77kCYrIRzs9k
B22Y+7rkl5TQTe2QBCTOQ5vYNx4maC/vtmwhQ//iwiqeP/NmlvBvCFgZYM262ecPKdE9fNi53WFD
DBpraLQeE0ZiPBGABEoWD72bATeDD4SnFiFW1H+oGSzGhmA6lfs0qS83qvPxO3tkYe95LXw+BJff
sE1UV8BLxRuFxd/nL12mnvYruIiyWXMvL3PHQeI/5zczX+BkZrxnDDMxcRtgUnbym6PNsPF3JiHy
LFPyc5YIULyJIZs9Np+nBpn4g1tcea1T/BS+ZDAdcRS7s1sfdHhFl2yVVmsAzOswQS0CsvXxLAsq
++1WxHYTpUPfF8T+a5btFMGGyCUmTnkSMPGYsA/VVm8Iv69LfbNk/IHAKrCDxDLRzQLkftZzCyFm
Erwv1SKLwDLd9/q2uDsYnKGNRDhrZWEZdsOdsWLn44hcLD5OTsVn7/kTYGAnpQAFpsUWHYx+z4DK
f20el37OHmFIIdIv5hC6sm4tDN8W95/By12vNqy5JZMNqpIV5rHY54A+nFMeBxTzuzn+nf61mfGa
WrfjY6Mtbs7gXV8H0KiWECnQdNMl+aLNEl0S+8cON++Mqf50ho/1nYmb95phYrO4vY2CPYSGEQdH
cjFBEbbj/TOk2M83nPW4m92BBCSH2BmKVwu7ORZ+49EvjVUCH0hMw5NRp3tdqh5dyYjCMirD9JAf
RW40RDK/dd7L1wZNsvtvUYXJSpxlEdXeqlg1rcNkWXJAtBclAIE6x2MXgtHivicALej9ZIVi9++G
g+npGRK9x6q+4avNewXtav50P9Gd6EIUvFG2wPIG0TP7zYe/SHKGrXjtfkJnLjvPXTej0VMWLUEs
bCGCR5f9PUo/eAkj/YT34kC934m/WH88NuJB5h2CCcNzOHab/Bg7lcckliS86R+krGGbIbMGxQRY
hXtbiNgZXOQtyu+WZpBb0P48w0H+uCwCZFx+HA1ZveTcrbC8lq3OnXpPJ1/ePNHEhNWIHYphK/by
NaiiDQ9X+nt76ml8EBd/CGlY6c/wHiKBx0pxRWDxjs3KIt4sbGB53Q3VgZJvkapujJxuqUa3DbvG
Eqpqs6Epgd3DJEAnP3E3Ilhczy/f2WeemjTK/Hqsa2e6A4T4ZZ7bThGHmrdLvSv/Wl/miOjsjwWr
5UvRQU9qpryBIfaEzjeA3mNWs94vd7jhOhDi/CSEBcEDVCMVli7W3r+fqFtC2YH30Bxfv/3qL+Q4
8GmwKFbsCVBA6VRDurUjDxG7bDlkuk4YLUq716GPhJm4bDm5M3e0S0JwCzqo9y/IAE0W7emgILuZ
U7D0xnmi8IGcNsRqJxw4oGH+J1IuGNTNpnDveaUF3BvxmHgdxDW9EMJwDW2hUUBdwQ2LZg8PJy32
ALWy0QnGLAYgtGdALppb+4G4hAs6ilqSnhpnWpFGQJrsKCSGE2UvHJcxjjxMZwCNrd24HQKqWVzU
EeIR4t6D3DAoeKh8LJw4+eGvxkHrQMfGHoNnJlFgR2Aw4CzCrJ5nuii+EyAf/waLDb4U4cDs1vR3
nCCfPSywIDvn28R+rh8/oFyMROlTAIboPvIrinoKBYOzkfDrwOT0WuLYggSGpOQDmQLimovlamoW
PBSCiJgSAxYnsO/DApnU/1I9wrSH0xWwbs/8HCDxi7eXi9eiKXrfNUWB0XgQvQw5LPeZ3V19eZYt
KL+35G7ZkInNcmf2kTleVEOub9j6U/6swqCqsZmjOiNjOr8MvheMUghOSPXLy9iLxn02sfaJ1/kj
nQ3GkOewKoz3IfU++8kv9rq/yqLaVF6+bI6slj+qpwUfNI9AzLwXqt9iAe1hn2/bszv2IFkv+5Vy
ZGX5DL7wrEJCPNh7sRuyf403HHrCOvnjf+IfiKGt9T0kpyRcjDEzhbJOk/uljga3hld/yBO9XFpA
zfmKGvlfUw6RgtFpvhxceSpbwqKIbRovQ+dv0e615SMiZ5hSWnAmlDhvoDNTDdKg9b472qD1FDRT
dYUZ8bwu8q7CAnB/b+ltGAsiB2BIaDCDnRcmSX+LZpi40QlP4TOumb3q6RXBB9VCTy0M8ofYLzFZ
y12+/JuYiO+Np8tCNTWP+ePTnYa58ffxmAAYfzTTwoxubS9cWJ2tTGnVBsPkM52RFGqYo32FNozU
Q1YnldgC9LIi+SE+01I95oCe+A1PNjuyBnBOxB7VY8t5LCULCo1VA97tuPWujG7CymwwSkjFYc+Z
hmcKlWW6ubOJsb+oGASG2B5YCp8WtYnDBo+HITeJfgGR3HbsVmyDqv9YQDJ8rDNrOHXrk3CYcPZy
jBzGhzJswzpSXNkf7SYuJtqLbv2qzVaat9Fnm/3Ag8UefAsVHBOR4qdiHok9L/M1Pk2Hhyn6CH2E
aiwotzUnOJOzxOs7Q6nNT2ITzV0MWXUmplAASJiKHKY/vNY72Uk304gFDQMFdB7Kpt7yhpRYGbVu
7Q7Dmnj+PRSS09EqhEmIJRx3Slky85u92Cyh17ilRQl1yGfEDcPey60MJBcIYmgA8hmOEM5rxtHl
ZvQovCPO8O07O93AtnbuOwWPmJn8U/svGwF32FFJKbNkD5guLuFBli2szQHcev1O1pAPe0pyygiv
OAuzYV2kHqiOLyynJJ+Aoehk4RlcviUC7nwxkMO3JfmbbCDu86rCmOPnc9b0Frgsa5LnxXvc2WXA
+h2FHKFGhrB8nc/YeZzMJCrsSNNF/TiGpDz1gYf0gGOP5SKs2eDJUHjZcvjx5YgS3UpnMfv1cCxS
Bfk3qnrNLfbEWTNFMIvTUFi+jwBeI1pJzRx7FZsJDEgWeE9flNnDzUUM2v1mfMvxBl4XaXF0Mo0j
zwRnylaEYz/Orq17eq1uGEZ0yz6iAGdosCGtNLgNZnVcIUWCVc3SS0VdO8XcHQe7qUNKKXeoPhPF
RwfxWGrnwiIv3kxtjotZsyYz5sac+6efj81vEB+L7Wc+wRNTB7kFnsX4fp/DlRANGUOfyoSo1G/5
Qxez9kXJlPmcbPMzLhvzZgPIvR7j/iYPvhow89aY6XajoRIrOcxKI13LjIZAg53pcgz9QNbxiAix
wXFUD0vJQZ9DNYw5zqrcllEWYHPJn4GSUBJoQU8AVW4UgO6oJWgneTtrrMEI18LRgBGFzjumQLtI
nREC1l8I9ES3aIcx53MdytvCbTw6qg3FB7hktrvv7vybaI6Ddl7j8Tjg5NRVCRsaFVa/g2BJ+6To
aNywj2CkjehFf50bqOVQOmjzMN5RLHXMZFyfMO/Ylr9wE53JKrniPtYeYpcgeIxZX0YXjY6lQ5TL
isLIfs6lHWzhOUfzAuqaPY71ep5tYUHDctm1trTUVs8o86c4ZmmGSAQKgsoKRxRzPCEuEzGlXbig
/txV2qYavwjgf6/aSD40VwsdoRd7JS1ESyvB+MegLFvLy8TKbeptq3RwrWVsEXsTC+aJ3fxzQyn8
b9C43wB3THeIGgaj7YxUsydfWAP6A+k28yNyZ/B5A+yHv1+ZfWmA2Bc/2Q9fXYnUVEZKywaiQVjJ
9X4t5lUALZSi8TuTdtKuP1HbB/minDPBnqfrgqHCB7nTQnS9L1Xkiw+Afsq+OyLAoyHyA8EDCX67
R1ogurWTrzvEq5Fo0gWciI5pd/Wp2iQnea5sgBWYwsJxyKOIrCtnKIgLHfakAQRui/vvPvOL6Ml2
2tVrvnV9LX4ei9u63FI4IlZlkcLNY5GKtdHAr+K0WCjudCefPiE/PWCI6TO5rULkOhb+U2bi31ev
9Wgr7vlu0PtrCT8GV2MSwdGJ3kO1x2rU8nbAHILWjHnsnJ4DEmG86zZjGIGo5V6GOkWODBnTzGMv
HZujHV1BtxY3CkYr7EdEe9RmAyo5Jl2AdYjR3axYKXQOYyT6Ol8lfY1qUzD9Z6TM2YfhEvURCTZ/
Eh1X4j5Xw62jnVnKKIjzsNu9w4fVhARadCP3e/PrlpgXR27g2zAsdiREGsixaLdkZqV9ZtyhlN+l
ef/ofFXzyVjcNaN4fgP7bwF3ptZnTMn9WL69xKUVoq1XPewQ2YZlgxZHYw4RvmeJyyjJaZlfTVKT
fj98eFlQY9Shc+qofrHLCaTOPVjLxnf28oow9u8utvTMP69fjmOWbeEQ4cOoio4wflLc26/NfYUx
VbOsw/qEKzl4CliOePjalXe37i7cIecOtcigU9vipIwn6OrulNeeLYcsg4nzpeLdP6PqZXVtwPP+
ntkBiq3opr/pgfHbXkGds38FWsjySNfC6nVmZLfJ5sJKCNOFFkrLZDb0zcWc3YpOscS2wCvJKuRw
Nl8LrsBtr8qZ4RgTvGafRbwUcESuDMeIGL/tcWPVYnYVnVycNyxwRq5MVqHYu5P+In2smjjpFMKm
xWztrlnPEbw540VMKAABjstUfYdy1f+kB1o1LHZ4WM3dptVNvlh1uCyxEjCMzDJorfr4UJ9Q1B8f
x8JVsdHMzA4lyQOmK7Ry66E5tF60IrxUN0zhBev1z+7sXl4/osOf08bJH8yzDTE134lD+i1js3dz
EMe78YH/WDLzxp3XlP2beXdjfxjA0U6Szt5x18srJgfZ6YkxMRkaDgPICO+clfZLY5XTDKsGnGw1
ZvzroFe6tc5UtiFJyZYcUcDS5A6DcymazidrbY2VCjsZLd/daT8m4WvUvVS68Q/aJowdvxTaEiOX
WSfNnv2gJk9E3CMM6gjQMX6l/5F0X0uKJEkUQL8IM0j0K1priqJesJJorfn6OdFj2zs7212NyIyM
cL/KR9fOY3jprZnIYhWGu/u2nE6UHt+xoY+zWzANyPYyt4ZhBwldjhtnv6qD3rhkgcTaeQriYtbE
J9O04YHP4ussSqZwS5WND99i3I098S+7auIpSr6EiwsT4lb15cr0UYL+ynlbzu9Hy1Mlo6V40why
xp+AxvkCuODNZYM1wLiez/KDtuhZPjwrm313HzWYN3Fz2UvjEWvMX2UprelV67AaG0q/Plf2BEVs
SKfKy/eHReaqy4jTorX1YHFOrZm/uvlj//Tq5F+926yN6XxAhPx8vj3fNc+uhDxHDVGqfIcrnKSw
Fc+7ZvxUyb1quUgmzW886j/MKG4smMa3w8Sse5t1I59r1kldBo9/Lx871X16M2ieFTcVZOLSOGyz
woyvAh8qRm+fH91LppYHiSVKLIGuf+JcPpifk2yhW5+r+jPfeR1Gx8sgcxvPbuNbbrzfDE8b4qrK
61TfXvTw3ShY/+qW5mMZHoX0+8G8lhgGth1Vd61z+QSZONUW+VvpmpiesrX8rnsR2bzrRmdtdJMP
UUhz3NCcdDOfaM3zNqOv2fVzG42uz246+TOft3dPxs6vAzgrnhumckPXCbyjd1//YVdRvNlHJWuM
0LmctOG93Ru7a3H2oe33bKT+Nj/Jlqfv/klQwGPMLsoPli0axLnO2tirknwvu5DOlTxVTA94Ks//
Mt/SiDvHSkpPHLXjHUUmQMhwk8extDk3EmDujACh+jpVmQkERg7MrPC6MEHrRy/PfmlNRZlSxMO6
9VzEbai5TxbFXdJb0Bus18MIvL9s+VEGyMOFK0xwclX0xw1abSHGKmn7PCJoXVmcart7c3donw7t
pFJZOF+mtKZaWzXct0R3dQe7QQbm9oQyE+TSTPjz/jvnoV3qzfylY22VKotEcWE21eyimTs2r6dW
9iHoqTpLihjq3C/j5WrIupwWrGa0QRKpGNhk80zIVxjD9cP31iZTywpz2daXfCOGTh8ITY0vL7yG
F4ngxuAyKhtBvi/HzIeK6lQ9j2s5Ep0Rq7N7YaBTHy+ZG3y/cUZJwVwVpXmIOH8EKCW7bSFO/Zqr
vTZon+LrSnBN5l30m9zL6WSJX1uMY5pCQjcXdReCgrC5pEPsvNmpuC4ylcWyeTN1L2icSgnvb5+W
2bWgyOnl78GQad4Jr8ZrKQaiytDAxbXhWXbsx4sLTgQQ5xIRbc5w+M39rvaYHpId6WTisbC/XoA9
cAVEuujV32N5xG7zecEi5n9ikPRV/36dGb57L72uo1mynTI2hXfINFTbH3odDJIvZb3bLUSfIDl3
+UFMFQhw0+931stRFgDLoMWKMte7Hqr8efPgT+tcduN01LlyvgYpcs2NyC59bydpPbV11LR21/pB
Hnqq4n5gJaIHv1Nlc6my/ppP9rrWk9daJqpf7o2Et85wr5ZBxeZaBWcdS5xos5aX9H+P27oXy3GE
iJhLDE/XUXRvLdnw/t3KXJ7ILtz/XLLqA2o5H8vqwXW/1mQyX/AkB8Q7S0Y5ea8Gj8+1pnknJFpO
btOHJvGAI4xVbK3wC/ryVXk+jI3WE/Q5dGqR7MzOvZlD3mstm2QEeAUo1+7bWtPY+kjgMr1oLE6N
THpt7mWJtMKnCr4T5rv5HQsb1g4JFmLeh1gGn5q083DlfQCfjIOQ5kDDfF4FAZS/78fkJnCzh7Up
8uKkBC3l5L6RJMmRXLV9jdW1vUr1NsumZbuIhq8tl615crIZEsHK5OGZ7J+DS6r3XI5iMbL65i7R
5H1ijlzu6o9LCad/dVSfE2NZAdtcJSsdVSrL3oZeQI9ivBf7SuxeTYuTb2WyFTieJR4DB8WLdAAb
Hvxl1fWINbPDNApVznLr1DtXkxNTsZS7y2upotogLJGNQbn19ZSYDxNq7BopSOaqFlAejS11AlcT
AxvqMBi5oAYygXWSz8GMzuSya/mwjG4etOT287lub/eN/LKZXHINlahNRPhtkzU+xrl/5t5e566n
hkTCF4MxRiKcVpRjReqJdDQkA5GT0VyxvJy7suQf7o+SbivfJYY9CveScs4F92KJ48fKOIMz/9mj
dQnReEGZwWFJhXHnnltUgmMP/UL7TgwQDVPXX+a8dNKDEXR83p04Yn9uUlgkbiP/7t0o2XakATES
RS5Jv5f9sQapYS63Wvba5tCbJbv769+NUWi7eQ9m0eft7Rig1diP7GB/yc8IeWD4uRp7wWOhIH+V
FqmCD3eR/3Drn1cjwgx/dLrVb4r/2LX9vOASKbFWwafIX+lCS28+zRv3XYg/d9dXs7/9pRPbCkOu
5R6tc7qdsOMJ9c8JBi8z+czsTmGoAB1Kw8XaH6vslJlU1QdxQawsEhwaRvLAeVfsLVeNoHQlbe4t
JbSLI3XeiFaj6PV1owcRz2AElKkq2Qg+MPA+4GKWdwoSypLnoexyXPSwK2mJJtNVOE15VF8sQklp
BmUWO1+bhetlrfJf5UZ34YDzmh++y8HhnrAoMg2+nNutfCASOTcNQ/Hi+fnPRfjr64tiBqLCcAHZ
5MejSSRziR6tZfxr5m7EjOfkYRKmS4/DWMjtJLCVYFIQUdrPelJNmgHEUUBkTX8WLFsW64MLTwQL
Wcun8DuQza2wlUxD6tpl9bYWRLwe3WKDl2DkR4NXBr4tgJ7PIi7Fl8e/ckp1rqluNiGXqifM1wC0
O034qpmUu42uSuj1m1LZOQ6kTtwSTbcvfqyaSMPZlUnWKFKsBSk5rP8uDQfOdcImEMyMNAyb9g2u
zaew6nkBthpWoj3lrUBBBkvZcfzWKMB7/4BG3Cc/Y5fuQiJO/MvNZIbyK3cM5q7V3EQkOj4KDUmP
rjGkRpLlMNtbtZPcmWa1Rk1TXVuH/q5tPdhYLzSf17A3s+OCvfjO6ZLkrgTvY/SZpUmI0WcWXTbx
tkc1HKdXgrvI89aFSpP00gEROt3DH7DO+Bv72x9VkTl1ueNkYTb7Pbi1KHHitwpvBd+OT5lFVfCz
crf9s2X6d55jj+OVu2tXZ835X+pkmUnPXp6Gi+Rwc5sy0tkciaLcY+KrZKJ5uPdjHsh8umjJBioD
fwGPIxPmaN4J06SAa7lHIYTp/pO6VrYTlQ0jNFp7RYheX5FFXXqHm1Kkvmfks23GqhyGNhFqrO0x
qK0sNk+ARb27tS3b5bk5TwvmazDwesZywqqoT5PdLEiQOMLuY8nPpOaHyigo6lRzbibEy9myE/DC
ktLwKHi2jHxgOxIDmqt4EEO4D5PVsumfu1Uzy9N7+rg/v61Qemm7AVFabNdKKYoY/NjwptfmdmKn
vqO0//nEfF/vYEm5KSnUfqqQUpmSvAohwXL9Pr9io/nb8S2ll9FVwExxNRh5sK5gMPoP4rTJtvsY
X4fYASbqn2tDUxD1eVy7ye9bxet7O0vXOa2Ofdyb6mSJIVvJTAR/zjKJ7csOcRq5n+HvN14OjDw/
P5CInvlsgKAdpRLtG9HXhhDkUt3wBO+7hmX07zXj4gbGepBlPyqzto7kVfkgsxIjqgNs35E6zD4D
686RpNy3vsa+uweGhAbEev7C7HM85afsUFZZUKfJuAVDpv93edk6JMSVKF4IugjPid3uNTg56m5T
T6o2Tj5Rb13b1fdvBjD1OZcsf+hGM4VnzP7IqyZUhKPPxkJmwtkZ3rWAw6oq/XBhVEkeM1EhRtQV
RDeI+Lquu3RiIWJnghgpn94lKz5DwtDsdxViJiovWmGsbT7cgAxJ2LUukilOe4E+tG3s6jeq7Gtn
Iy0M4LIesakJAGaVe3JT3upMoMlbPagZK75XipZSjuyee4F9YdU0+u4C81pVzt30eCvGlNiQfUju
NW9Ue/VBGZ5qXX/2CPqhQTdWzPNYdsuosTzQtr9jLd3NGNvRzAtT2uIO0Pcm1EA6Gkskc7yB31tu
jXymDm49jaM8NR0/IgbWXImKIGW3O/SFM7RXyLDOhfuxHFq5DG7pxu5bQ3YqnP+S18AEH3qP4dPM
voD7YfgrGJuFQeWF0zs+r+WvOHJu+1YIK+ByJGL5ll9LP5v+zpERk/ubvkv0aHzX3M3ZjM9m6Snb
pGYQpewqF3o4MWmPgTL/1T1V9n+aPXE4MwNFjkVtIWQBwPJKledv+9piLP6l+hzdu8fucuiK5H8C
pbz+9IGADz52ClwOSOHGedJQtb2AkB2iYJ1WEAtZT2bVwf6MnltXtIe6HrXoac6AE3TBPmRsZI+z
Mdwh4wZjE6Ecyixsi77K7PylikL2momBb9loiwxil7efby3ajJXjbXNmml5FipZ2d/ed6kPrOrve
xiQ6ao95P8ZYy1/5KlWY5ipUdxYzlaptKztiOyDSNStGwZuYya8YZa/1PnNFypwqel97FhrBZzk0
iGZtJ44Lj5PJZ8t3Rpbz6PZ2EMLPDbLsrX8eZRop8zQS+JJcWQR77dXNDJaTOJJ9tOjODoX84NHU
NlSxaG/UIhUjfDo3CptLa9+x+aKWBAalhZ5hk8t0EO+uGXQHO0A/pBUqxhvkGYRSe9z4HW90b1zp
nYwMKMQaB1ApRG24nupryhdzvrA188lsrEWl71xDlm1ydHV9z62A4HGyG2smf15duoHxouVO/6qj
ePo9tNevo1lkh7I9WBFITHc/VK+KXuN9W4GGe1o4iH6v0p6/zcaZj0xakHrhwrrz6KXpST8egK9S
3CCRU9neyVEyyI2vhvoMY13sCNzz3lgj0ZSGI2Htw927ffjxne4mvm/TVOfZvDcNsGqf0URYII4e
FjSsUMBKJJ65FlRXnFZvt9ZldBo9/xb1WVFEyChtsLpA8eox8FnutWaRoPEzzDB4y49ynWU3+jp2
E+27lIFsPTOQ01XJzj24RR1CrLvtQGdMCn97vSfeF6N749V7iAug3sSsPqnWTpXkd/KdK+5Pj4r7
o5ILm+/iN8FKcqhKS6Q03bWFjVLI5Qq2wy6rIH0kVPxjPkyLCgzLijw9+rh8J79Xo/TQ0IR6pvMk
9zHarZ3qrKHv2AXP9aqQHvJ21rGvucKznbY3m9lSCxzgPBhlRIdowJZ6l2w3iHTEt7yjhDKfm2m8
fKpLRGo9ZAwWjgbCqLSBPadRsgJcEamE64tDjIpiFybrrh6g/pjum7i+73MjkiO5a7ldC3///Hd9
W/3cWkFTlqZVMyOgce2S1g3cp2qiq9IoAWOGh4/d7/lrO3n2981FW7Z5iyIGJ5t83w7uHUFDm+9H
SzJod06pwfySxT9mQ0iRtZNpPwf7SdSZfYYvNsh1cgP3qcL9VUkWCfxhscfa68cacU5kxvSDnU2R
LF8H9poe3lPIAnAwAeyrlqCyNCrr75GtZjjKvtI/Oh3yj5tUkmXF0ccZLcLPjAzCh9NbVDnWT5/U
q5sOOyVnWl4uUYpSYsCc/OsknXVIlirOs2vTQ117hgnG0SBefVUozQTipz7u/XjfDIxnlXWbnOnU
vrRTtYVmct88IXNT1SDk46YhTtq5g4d6evh4n7X3HR7RDyVDKbC2pHg9k5XLdqaBOUEX8kYPVLwR
NcKIjVzbJotx5ex4Fz5PH5qrspK8WssOURIVnMnV3ag/f6MQbIAZ58vi/m3T2tDzAXS00XOqgqBi
FakZXaTIxSv5/gNYpzAKQ7v3rHvZxuXNuKI0s8TP4218xx/L5FnIh3LLBvu3fIvYprrtLpqcw3Ss
ZmSWFrVXOV1UwhD0wsKIK5cVnkGa2E1VidRQ9YGYC1zj5URv982GW3827o2zx2RlntcgJo1jP5HZ
9L6qn//2b9nhIV+4vSvwl5+pIHjskuSXjV9roYnr/tM6k4r++zwDxGdMUfd2NTvKPpRpn9kjgj5u
5fl6W3aOf89BepqoM4+3T6iWlSFyBmu62N/iyjzp3fkEnBa1SVa6DhZQ9vOPg4dcFSxP7HR+Yxgi
+76X8jSl9xJAnT4uLqGcJSXXgUA0CK4FcJ5+TfIsxzH+p/qD5vJmO3+0trU0hvJS21ZPxjVEdfhv
DVVRW1bPlXlrXsWMNh+T9Ue8nGqEWygspDbvP5qH2qsa3LeJRu57PsoMH4NMK90hoa5vqwV6/LIz
sJSv7ksXLtBz/VGmHisF92q8LsNgUr0owNxuJCwzliqCP/fL+zSIZYKkq/N6Vux16S5N7vMv+X7E
iSw/z5QOmcatpQQoImO5iMv30rG+4xq5F9tf5IoFo8erhhAe3tL7Tsy0RUisJzjMfajt6XGfhf17
roVg7s1aB2CC3hHykKjcvvDBgbBXgHHLE4R1T8yg6OOrkTs1pFhOxvqB1DL1e+zvEoV7vnzflLdy
RnbF7K2YyRc3tsLparql6V4Wz0ZIW90DnrL7vpqxEuVlRULuWndrcVEWvL7OlQ6YdGGC35ZGNtmK
dlWFGzaIsuQSa+c3laT40J5loAsormbUNdX9GeAQoozqsWM/na3d983sWdx5+b4tceBAeBGW22Lq
n4b3jHkKM+RLr2xNiN92W0pD8L3FOyLDxna6NO6reilzqsQT/WW6snLzsRfrBm7j4N1TZWzQIWqt
oZ9e/Fnm35p3Mn3nvTEMSilqOTOc+wicZ7r5Ev52Lr/s26n41CSKc36yPg+2uc6akClTU0+B5xk4
c/EqEDw9vMb77FfpWYCHVxdNdDVuka3es8le/PYNWT3HxzGa712I4tLyaesVXNsolLyxXoJpNl/f
Dx8sHRPjWZuyd9qnQd4DMYrVda6nRiTjurBqPOWBgVPyJRVOP/meaphkF1LLS/tHEXeYbt6r1w7+
M/fnVAXm7VqX92y3ne8uPzce6M3Ppjfrk3F/Zj5UOTgcumD9RtgEsYKe4UH2/dhJR5QG5TAlTmVM
HJCrLx7crFWMU/SSEmVkmMmU/KRcStVMppQ4N5AAx7IMJ2NiId6ZbT2ex3LVOFWXCyCocPGSARdq
QchYfGAC6whZdVYBEzMqM+5NHETuUXbWkAjFs0VJ6fs/VfH9L63+V+jeS1ivDdc+HtLANsxdtooa
U/lQ8mDAosPbel07/h2SxRwWZW7IdG1OPOcAXL7tLt1EtmXEA5hAn64djP3AV6RfPKj+1t2t8lEW
zz80TqyWdrmQkqvvPVEIz8oq1sAAepPTrrt/1ZEiIkpvEmJvIisMGCvltMuiK9o7PNWZiD1J9Sjm
lIb01VufWwpv2C9EUsAY8+oNJTECHdmPF8SoTc0b+oHtJlv7pwEiVGhHE8MzOllZAIXXd/xjO1F7
aCp4tpSLoalgz98XVsc+ufDoMEKwt/ZB8Lr5yTYPw0cz05MsTtRAY8ORyh+5Nx4oJ4u2kHRaXj0V
Mohh84E/XNhOsiWUFZVprn26N/POtBW4s86+x093ZCZ8KIOy3xGBw4yTFC8kgqJ2OtrHCcJ4LLb1
9KUN9nfsmbahqQzH2DxwdynL5eOCvcoX8IeuiSKHZ1ABkQrRgvgfjujttpy7lfw59uz4rG2jmohV
XEKaRJqL+da0tJJJ6WSiKssInoVoEw1FNR+vLMUd/ag7/M1bpnbK1gWPXvJ0X+k6BfxcDhPtSSkr
ZSIdXI7UpSaKdszsMm8nwWtTMbTEr/xuhPe46JJAppLKUiFTW7w7wEQpA9b7H97H4hyN9pG8d21H
qXYMXA2ZUXamCtzNEAJiVXX8U6xy7EdZD7OgJGTmz/6PHZQtu5/bPfiNNv88zDBD6DJg8OVCH8qx
TGvzqO6WPcQPNsgf8YADiNerEewoNAfJ2inJO9MM8GOyrvcH0MBeAU+y8EDP52tF/CSIbXnWUIYo
o/CL3di6z1bkqMKavQ7szMMAT3uZ5IGk2NXhQSCHeKLMniiuDV6xWDUvq7LMS3Wf0BceytkAqJW9
90XSyByycIOhfoIpUPGBeyFcAWh3FmnXdUugLjFIsI9XSd8MYYJAicPxuX2485cgPzgrHFkyjusC
xyXaBG3N5XWLg2LO+dcdxUYuD5AbguXPA9qKCwGO/MNeoK1iDtfJGhgXACmI6rHuhJEo4N2VCJmi
T0MsaNqNAYXbL98qkQ3xUDkTGAo7tTjAM38o+KcvLxdPAtWQKxHEuxzOj+Xz17XWtzFwuEP6XDQS
Z/7A2D2M3pSpdPwCUWpuWchA6P7Ql/ALNORnw+qQ0crKthtbI5sxyGfMkG+VfMgOWv3yR22/FuTN
+XpNFhUcU9CSodBhQLdjm3jK3E/D2BRUiWCvFwd8+Y2bernSiPtIjPGLtuZlFtXg7XTYAfgHc8CA
KIs9I202ve6qfa6pueQ/8LyCa66FC4sD13IpP5XoIAKjmrPlSL/Qb8za6W6qnx9lA3pGAtIQVlU9
MxZsg41pcC3GB5n2P9NC8mf95fJ8BTMMuz9BWAgPcsWRDj6TX9ZM2LZADOwiUq36xkL4ud1v+Gi/
i/5+mIAaU07R1Ao7+nW9/uUyRF8avGuwAsvj66V7+SnGrqUhmaR7QKaeqWNjklFMYl1epkUX+7l/
CeYJl0o1rNYZrkunB01HCCoCle0nj+mqfaiirJvX3sYUCq3frf3gT7zIJTWt0jTq7/hoVbu87VvR
yFCQybwluCsYGgvL6qyV4UU8mlVQyrNM7ctUf12HNFP4vaTZvqnnVLC5/ul9Nkb9JofPfla4OLH5
0MFefvQS3Cp33t+6daDRN8h7Ei79eD959eABaxLTYxOV3VqPVoNnKejChaM1dHTT9ZfeFZhlsWRH
C6+W8N+sDmkvrABo/Z78jtXgOISiQ+Bq7/GtiqFdTHT33vI52Xevvfm36P2uOQ0hFQ0T2dj03fDq
tbmfGJIiihSSlijF1pVMvHomBwXKEzluC8E5JxvMOClLZeDVmotGxgDRTzNTjCh/0u9UhxrvSkKj
oMLQ3JDULsbXphxk2vBg9ZnOvfXrWT2I4qAO7t0nWf9LsNogJ6Nbv9aSvTOmQlHPyVnDfE/nP4m3
BBubzk5WkpF0zRyfLxVs5aQ6Sv5I7K0jF8m+zz5QLpgqmCs0Jp1jI91UCAUl57x5bAgtgK0WZlPy
vd2Qt+k2XLrsPyTN9EqKivnbWpcuFUMUI4t6qiQADpgvq029dfi41mUDfWbB1uf6dlZ4vZ2ITbkJ
si1blP4pFEg0HIsiBZEcD7o1RGkJYd4/V+flfHFblWEijIfem7Vu8bP4Uf42jG1YFOMHDe9knl8P
tywq+/5ueBO3K11LYvyjcCHf/44pk33a6V7YMYnWuRQ9TFFMy6ouKMijXTklrORcUGXz6rxom0i+
TqWDEP2odIyVb7n604RGCQX5ISXPicjnVaMlcgYrXX3i9basyk0/0FTeoLz4N2iyakjYYVk1XjEZ
r6DcKSp2vOi0m+YWEZcxHEU15PdWt5isq2gY4mV5Bg4U4vlzN9RWbocWFXshKc5EsnvBvmjXzchc
zY1wTAtRgY8qyNiZ9+8kaWYQHkK+zCJq3ycsJFiLY9q/2qOXFXh3DbLvrJJve2SVAuckBN/qxyAq
CC/qa8F/steCKQTldWvH6nb73e9rvFg0jk14L4rdmXSPvT+6KIf0kDeWzcSIWUOAQ1JIiAGuKluE
o9RSG/bMfEvxAxkP0IyeerluH8EwEmENF6omwVTGzgk9ioYPIp7lsstmC548DGkNfFuMT56UYXqF
NE1DuMnC4bHqO0ed1r5UmAqOLwi9OmbHZUAP75F295BSIK02zhjT8a/SQLcToDYWTWwfnszU2BDW
EhuF3MyRY93Ze7wAb3BPMm2tYTsFjEfJsqp6gdUY+Ho1f+yYn+7vajLV4HZ/KW+pvnsINi/Dsmum
AmbnH73B6VA9f4mqpwAIJ8C8lpWzjo2uO2B/cgP/r2dI4T3EuznPTjyxfT7cqqEg3VzZNxeSJEPU
rNT5MNNJ1BVjffkLUccDhjBzALIFa/J5kmIlnAk6zKO/GGNW8lObjUOOCkNSEPfPdNFetS0FIaMV
zGwtOMuB0iiE6GPZyX+fKvlRRtizTaOfe1+CgHPjvB16417qEZo8UVBJ2nhxF8X5JMLyHKFTpqyM
X+PkVG5CkZrJyNaDUSMTh9ip8fi4tPM9d0iNwefZnnXyvbm4yxHa15BfTwH12jBTdgp2uFc+dVZ/
JsxDrEzjA9Qc2aQVJtvgtfL+hXhp3tseBOCHzayaixeWXdBaeMnsz7/7F+63fIHfaKC8T08R2e6o
g3BTVSHA/ucV+j2VCRadreoo28+5obJJ9JR+UUfuEEmeoOOg9P/JTjNeZBzO2LYKEapslkYY8IzM
3f261F7QhT7zwfxfILiJ/+BTbDwGmXShm6rdAq40dopeazOx/UX8gdsLhq88J6iysj25dmn3N20q
x9bel/GoWXfqZr6L9r6rKoIWyrFW5vzuqhIhvg7CHSrR5NDYfebfhEfVWgq0yqk43FZW/Ygvh1LN
sp1KHvm4XGUN2TZU7iGHaFd8U7jCatVD5W1paDMov61IIWvX5mmsGEPrFUwybfedqV9g81ByCYrj
pwzld2H+pd7NWrKnQaq56CPN7825sK9+7ms/NO/b9/QAKFw4klSwEp/aLGCPihblyfKoUWkD4x9T
4SxxDgvVvuAVxHUxo8Ee85+rsl3uj1QYm+fFIM73QvaHTUWKyPITSKqMz9deUw+OHnDsWRL5nBks
buVcMdELJU9TXFoYNxGqVCKvugeotui76QYIZEv6DvvdjEPfTRQp2bO9rMbGdmm/CnhQwuKhYXgX
2EwD6y4YUvnqraRtrbqLsqKslvwxKsNeEfmWCHOjotNvzy+f09mnbUKoapKwWfO0x6wYlmN/fG4y
3dJlyKAJuZP5eqwnS2BXGKcUToeqsVO4sqGkBrSe/ItHqtBxEZozyafdFNUZ7jJfs9VDkUHYsG8q
NVtfXc1PXbdYtqCjZNbW5VgTbM0T582ttx5mXoF9V0AXXq5ReXvpKOHXX2sNS/06yXBheVqVUE7I
X5i3W9xd9Q1tq1A5MEPf+cwd37FertO3wV23oRHCEMsd0EWooerh568/amk+tnwv3/M/L+N8f+MT
iveP+Ai4ividRlk70pgpVrxfj0tDtpioMNNrQk0cw3n8PJUdVL50rHgZZa5+QeOZLpw6yylxze1X
PeWq/2MNbHL5nxWdoxHK/McA4mMxYS+N9Y7dXfmF/yPz//B8SrKgiStfKofWO3QEr9PNhrwTT1Ph
NniwSI4uAPpD9VloCu2pCZ9t5ymMW7Ib6/g74ojxsnv8sakG5iwUva/PS0daqZzXQdSP+iBdSHPw
Iu1hFfnhCWq9ZwVxvvisGBo0GFcr4Gg25rT6N3YKfWsCq50tOXU3HI8C61KT3a/kmHnx2ZRyfazR
G9kutZCHUtTE0DSkPhfk0i7ahI5K2MKN+ZvULvuDV6Cz6uxX3c2i9pyQyMwRw4X18HEsmMP6VCE+
pQVmnQ5N+b8jXIAHoelHQnDurBQxnZin8kXRei15dsLRu+6TJrh0GrjIeBJ067Wy/zLuKp1oytOx
pWsog6xHtSBYR5zmKHH6yM2aKHnTx0kc/9+0qglCuqr495sRMRodAh9io9hsEOJSfTYDJbp/S4+X
V0wyXdqLDAt6ZFt5gXHp3afQW3DS+TI0U8kS2p27DuNZOQcW0RI6OGemsaEhiaNY7/eDpaiae01L
nAgJ9rozz5X3k9AMJmIJJoLR+50pAR4UGqDlWy11nCh+IlPTTGKNjA6Wreo2+CGIy2m4iiqe+lnp
iZaX7c1KVtJAe07mU5dPY0nx2Tf87tiw3BK8jVHTdb/Mi+kSLO3tNpd/GlJY/c3FuvevkS7gfvcg
hICamnrlPP1LCb8cnKPG/g9U42vFKiG5IzGOPQv5qkmIGxOrC/RhncTYx7uTTBCDeW69Z9RMfUXB
bdaA6Qncw5dlpTFQYChs9WNX8EVgg42tyQ0u7fWPAjwqHU7Fcfr3XH99AkafI1McLp/zUXbcewxm
omp2udLq8/ougCtH3qzrnv8l5eB8rwdQw0UvcKUcnCAbEt1M6ZUzjg9n9Wzq/esrmRqSZ+/D5dlU
LOOWOpe3Owl5AS7MO3BblO+ZZmxTudQxyHzryQpP9rMxe4R1rQQO6hH13D+KJUEZJsXa7Ni0nhsK
YvIBrj1gHdoXmWuZYgq00gfrPoezZPExzvaQItrFX1mmj7aDkNKHtHTxe6mul+XXx6UftG3X33+1
C819IImLhHbJeZh8dhSb2naQSdWXMStEiIImPRc0s4jLOG/lq+tpTBoprV9590sdQzGxv3xS/cKp
bL8JdZUPGZrW7vnPRrJ+lbOHLvehTP58KRqoF9a0U8P9qapbPzVmhvWGIHgCHrt+hcpndujuf0wt
S3J4hMmt9Aut3aUKpSQMEYXqpOEzqaanEnYFOuekXK+LqpjHuavECMthpmLKFdT9rtI5UwJSzQ2H
bafHJr3m306pwuXjiUsyAmZTFyiUF6qiV89V4gCBJLoJGxBjr1gUob+PbD03hrDtJ/Zehx65quJ+
804on55rBht6r53w6EzZoIBQaO3lXYcJ7ocFVqUgIFccsIdQ+v9TIvo/2WMyz85EvbVYo0ofhgZG
nz5sjlEkVza5SpDV9tpTqJ4X0zA93bsKd0AQQPpGABEiyoBtkXlS/FC5TsiTduzLIOk198MM9l4i
SoVv0e7Fzdt9WrnHpOnWJi/PBnOTqaQ89gQgP+8/m1XwEwpwPIK9pc5OXiGbuyk65iZwuJI7DnN8
EWciu+ElNpjfemEfkyP9lVx8B+Zh3kjLKVGRn4eIBMDbj0mNcbzjPltOpdvJ2LFYWxMcOYIOTDbo
2Mu25BacyBEKh8b+WIKb/VoV24noRDJ5JHD8bzV6PgvJEXhUaU8alPViCQP1qkoSO4ut6ELdKI+O
FvG0NqObV26fr2ZuBX22slZvGCmzPCRJimvtYJisZf8B5TNi+IJoayOQAlIIT9tUCcjXiAKzN3ED
mxJeKPNhh5KWTbFIi7j5vA38PaUdPcmF8fpWfI1tpBparUxy1XtR8CWaqQ/TMTlh8yEGOmx5iSKD
hAZ2xoS7b0l33q4qi6TMczMqxJOUPHaE3Ydb7SQzqZ2fm8ldlvWGQ10FM0RBAgRfu7IoQXKWLGUf
xZv66HcF18Q6ZYtB5E1+fO1ymZsJt9mUDo+6zf4GlBPkcy9dmAq59dKFCPuD+Bxv3s8swzys3MvQ
QM6GfSGlYb0L4TP5tlC4KRLebYmBGYL6xkp2EEe5PIu5q91D47Ambd4ZO/aF16t4YssDI+oK2Wtp
+0innI6pnjI5s+4z3jtXngPej2zoFoj6Gclj9F2F+y20MXaXHaZ832FySkx13AFf1RvZIuKle6Yt
7+xmRiL9j0bVBMV58WIQjvDg0O2GGEK2pg8NtUb7BsLalsH1+R8R5h+5iSAmQfqu9f0G0iZQVBEZ
ZeYOHqV4irAlWFlAb1Y/tvQA86txNN/oylxdcReSP00w5b/ZBlBOmRjaaLkAvfvCxDh+j0ruhKwy
rCK2qW36xqkDDZIKEhJzRLaShUK8SLNBcLan3MDq00X+mn37G6o7yHa+BPCO/OwXcCw9tW4ssp9z
0wa+6l3Hjy+c67UT+55/Jn9Wv/N/AVvEVGHh/NMUJ7vLYzH57pBbbSvbD3MyYVIX7Yhi1lZnvN2D
r5r3oowwY8J4Kan6nGiPRen5R+alF3Mi+iuAH3wr1VYxqkX0E9mhx9AEqp1EEbW00pVDnIME8/Tx
bEKn9yHnL1RxlgaPAoIs33L7gxPgUI6+5M8RagDpSTlTWppryVENWzd+aE/pK7KFwv8OtTSulbks
VYQ5BMcS3cDh2ztqg9RhoWfRlIwS9EefyupltpEE4zkNCpEKobpwlkxv/6gS/aeiOVjIPk8zuz+z
awF2hOONPpcyqH7TEdl9mCFxUD6S92+LKy4bZHUn4u+E6f69pvAZDYsF2LHXhxM+/E6qZquwwZm9
/Mn1iQW2gGxDWdbADQGE5KDTh+5BIFJ90Xw8Qu2nGgtlrWJd8u3vXg7NWsq2UO1lITl+Jaorxo5h
+peKJd3j4kMonaRzwnhvZBhG6VZyH+u3U0QvePpYqaEnLE6Pb5/tXFOxJ31gUdTdMM/RIx88ArmJ
l35+7/rqL3L/8gobOj1/p953x2K2H2+iz9wom5IH59k6Ytx0EWnpKoW7Du1jnixm3mGRDiS9lQJT
CH28tJxG8hiC8DYL2cgWl24HD85AIxzOfyvgMi/N/wwTuOgSBSibJ2eOh62cwlZ5rr88NFSWntu4
OTpZM84lFJ6+kwmMmaRd1RAqS41Ndx62bTjrnzDTGN/bsY4ll3DKG7Zf1XCz+fjbPvY+wwemUm2e
h5PJorkRRDCHyOHozzboDhfiJnwSlVney3DtV2BqCtQQi/22E4MZHlCmmvgHKIqZJaPPVYCaZHbg
3wxWVPJNG5GwE132U4eya9imqESmiyBaKMze419WuQ7XxMFXK38Tf2nein5em+kRDnBTqpD+9FVA
Idm3s3aHAuD6xla9ytWIJO4PMaDaRs9MTHIOOR6zKh9PUHryh2BtSH3TuVJuUzkdi3kFJfHfU7Xu
z/H5xmrECVunt77GyHBfIB9LyGuq570fjVstXUkC3IOkkdWl2T8sgSogzd2SaTgCT4vGBQGTrKQs
6VAvnkqrv8WiGM3LB3uIIyJvsnjhNdbm5ol98tPEz/5PQfmx+biYF/J+Hz3rm84MW/y1MZLoJT9g
dimmqwwaZTK9v8N30E3eqi/zJguZ711DVfgPxz99+6KdzFfybbqr5YbHuprlrjU5VV/jg6hjqTXU
hsJSo0Iq4jBwwy5jx9YqMqInLHL9zpU4i8WaevcfNr3/jPezPVK2+lJE0+jZtMK0q6yrpWUr9nnv
3fNeZf6NGGit/07fNrt9DSzz/Nr8HrOFTf1Vyb6vkSRv0d9uhPUYcsdOknW6w2SIfaxGX/+xdF/L
iSxZFEC/iAi8ecUV3gqE9EK0hIT3nq+flboT0dNX060WUJWVec4+2xzauY/Lhwkz3CXB+9qyWaa7
D/4qn+cBGfi5mPtGzrpH2X8ISkhi6X/T6IqCW78qIedlA+nc1VOcGNrRqcgsR2zfsIK87B/LmaI9
lD70NKkgmgo2ljlw3/4dNPOzGrx+0xNdd6EFlcp7gHoGoZ+r/qFv077zOzaDKN0+tz0UWXvk+C8D
dtd37ZdvhU+KzEPH+bz8iJVDS/GHNeY/c8M5j57C3/TdcfelFf06/VAhscn/DosuU7yJCPexsMWe
TZa4zUBCQ/9IIwsuv45f05/pKBwdOfuQvYHN6WsodgstkGyteX6Pl6UQ9rhF/NsCDIvp/s1ISUVq
ewmU6WcffWnqfNGYydOt0we/5CzgA75qyeV7hjeorl1Ngv1z50XQyaR79qSdsNN4GsD1btXAaQD3
EAkskuJ22kM6SD07KZ4A0hTijWNcGlf7dJQN29SOKJq1NhjbimN8cFth2HmznReZeoJdliFYL3g/
gbnr1IQNkr9KrE71V5rcx8h88f65oZWui6czeqkuDNIWPcwkHmJO9dgw/5n9XH5lR8qHF9/M+fe2
em69fp9OH1Grd3z5wnAbqxTYEvIVYaXHru09h6ssCLUbm51Yxa3adCXRC62QYSHY5vP2uWp63KbC
DcRRjIa6/tJsWwRiLIuaqqSYW2cOqPJn1bgMrq0LsvCRW1DiG4lo9PzCYWwJF15aMVGgQD4HL246
Pnoc2zHfUac4KWJNVlUGcMaWYrmSeBbwpO8bKWDCx70M8Ah+Qr7Zujsaiu3hb0rmLR1NeQLO+Yxv
K58YNEy5w0xDzTYRz1h0jYYqCiwq3idQXU9AccuiwIw0o5sDmqioL8BAEalJdh9/URlfeWFaYdZL
F1B429QXhIB+xlWt6mzW/AE/nnWVnALyrMsxrW8bVmmP8iwpBDb0HeJhFN5M/fCG9yDdv+IdJDm8
pHaujo9GAsqCrvocsvxPFr1tMtlzjTtaf//OxfYzvtNaMLxGc6CeuA/ydkhbx/Fd3Qp8LmghJxkj
ZEZElSz2aL7BWrZle872Vx/neF3FNH04Yyvzr+XY9alRAHCHydwC6e0OpEPX06X8epQVQ5D1Bz+K
QiV0QAqVz6fwF+kgNutiOl9SuORHm5/lgzRNr2BL1iKBj4HICJAoDPCXGDuaYmz0wioXbYZtliwW
cGL1U5VsLc7vc8a3urt0a51XDPSM9qZBF8Cyw0Wdc2oKzgzFyzeOlA3JQ6LfATMlfq5v1y8zB7Up
Ly3MAvSA7NfZzNGsALKl77kzS7Hf2+s84PH+Q92WLmXZlquTcr3ET+7fZWQzdo5cOfy2HOsnQ10i
VC7Zdr6ZcC5RWUAAyKxEmwLkoPKSyancUK+auPiovZQz8VC0jTl6ny27h8XTTb2xLhQHsRzmcQuy
Xl0oeriyWa51Lku2uXJBtqLbiwIDP5a/CrkYvu5r2N++z3+X4xe3s+e7gIgwv46e/fiva2KyhKFb
Wn/EW5u+FByLFAj56k7/qXyzXwfmNGyczkGVu/ihczIHATOd2Decq9McaKMkjfRwYODOiiP3lVVn
zEuvQ5kav/F6i72n0qjC9/E9aJbw3l/hQChIfn8GatrcQDj3x8/p6OaQO+7V/+b6OhI9Tq4u9LVX
eEt+CupVLjJQ9zzPq4eGflAn4ZnW/uRmG8uoDcuhqTdzcN035rZb0pvK7lxLxNq8uS5MZ186ULmX
5JCd2yLavLmHq0XFNn5iuB+cqMPs5lqHahI5CQ8nzD3SLiaZyAPYy4H/zovOLPBH6qYOu3dvGGTa
T0DFR2vl+gXjA9HUrDwiEnTIzLkRa9HXKk6XzfSApKyAIuY0TndU+aGWdo1zpFExo7fmvZE51m7H
sgre625DIKLnhdRq+X78ugWWhoNSpqMy3AuJmdJwslCPtajiH84nC4RUHm3JtsAp9xnZbB+KQjqf
/9TsP6k3r0Y6f6lOl31DizvO4bZr2pspgYoe3WQWzTlw7T2KyiK7HWnB5GQY2lldGibdLM2EZ+qL
czaaiuILSvHo6rQ0VtiqhxtzkzKfNfNC2uY5uPJmYX5CypU86juWwa9e8OVk+q9q2aVtms+b1FqZ
2uNbdGo7jt5fGd7HwXA3bGwfq/6C9SGDhfWvMSYe7s+r67g51jaRVnzgnVDBuKhMLnbq5KAWcT7r
3/DOaZ6D0vlemvmGHdNng8RpJckVMsz8XE0X90VUY3dedVZ36RLkDFCu86pROFVu96F7KL5eiHYS
FUzGL4fHLnaqd+hLjfGCkGolvWOg9XWvYGSkG4tDH33VXD+H/nztLzdtPDQoutk1iaQvIAb7lEKz
Ns/2/9sZ9IwFkUarR/s8jHGg+rvC8c4pxVBgePkmWl+teq57iIel6UwNZ5fp79nREwKIleAqq7zH
NBdUfNqZVENF+XS7wF/QzOJpwN/7VD3dh/c1/c1u9HhF5HfV+/KTgVasM2/tABqDxc/0n6Jz2i8U
POKMmlkTwf5exeCDIU+K9XW2tbyNs6OnWIV8e5fvFloUkEhVqEf5W3HvAPm0PyrtUL/YwAiehjvQ
6YruzIuZKt1elcKxBFddDezar9AJvhy62tZ87RaOTpP2BxuJVxA7hSsLsxnEB7a369ecbQW8DfFw
HgyolPKr2hZ18gc8SjJGCfO4NKaUN4cFR5f6lcfBP9M4mAfpz7X3SKnObyssKv3Echs9L62cgQWE
Uz7avDX9sjrd9cu1n66c72XCtWvw4JbC81XoTf9N4xWcgRMO/KLKUKJgWpItCrp6gT745ubDbpQw
qnyV/Dpc+fOVqVt3+4GYtSdEbN567AhF6+ttyX51aGvwzd15D0u8aaX/0XggU0K8aYJ39zrze/8u
XsvD4ZMfjzwshlC8lPz7tQjeQ9U0Ungp1dalmnodGouwlJ797CeAo+curu1b5Ck8+xx8ir0FOy8p
5700ShiVNfSarErvF2sr5DFlcFthA3Ftc8rYICynTUTbfCOTL2pUjlCnrFM4DPQ1Ec4ITxbY5LVH
i3C42tnEwmXesNiW2H09UPS6q4AAbOrybdCFbvJZWRWix/ducu8/B7YD48/KYXz4lU5wZKTzeX4D
tSOwjR49QR2ZY10ZlS3ef10lR/fpZiyDDIj1c6ptNOYs9jrHL+CeCnqfaCzyXbhfsp95Vvc85Zk8
fOdHrx5EWZGXvJbo3VzE86LsH+61yXi6KTGzpZTKonJ8N6ie8yvVcEHgKfw0h9Ye5DBdLXw/O3As
bXvYmtAFxSEVUNG2w+3MT93REl4aC+1ZB6P5Q++zr+0+b+N5T9B67eSz/xOs5eHBYbl8O5iQti14
aLDLzB5dL6r2ShThUujRRmWJ4QI/EFXuL8iJkD5dy7wqt7H+TjWDODwYnaJjb2c1i9QNSkQDLo/d
i70aMlnTGI+D07UUG971YQxEIFO54hS2vVaTBPmsGoezRPrPR1KV/+mugTK0psmveKaWv0aZn8uy
vd2W1rP9upUsm8hE3G7/oDjlLSeFfOm5K1//mTrxQ/KpdKy6zt40V0TOcTBMGQuEOMTqIzLxfkdg
xhLJCPC5ejln5qvXDKAnasGX7Lt8ofoinc1WE45F6Cz25rGqhUmxAtQArXrws5Q9BnaospLgMv9T
SRds+fFV/YQTYhYPPXOUhVR2TPnW9QiNLSPEZYNNCMWphMzM7QMqYHdCpjNS2fSF2L8S+L+1Ka+Q
F4Ov2tTcRbtkW4kNFuvIZrqlIu6/8qWTYl6Ukwn9M14OHIh8e/tvjgUySCWLLsp51beZQIAZQOxi
A5j95gF1V13Sqackf2++AHyAYfYf0jycSiFa+1Y7b1k/syUzad3VbnMvYMAM50828+/84ih80SHg
9at0x2TDczl1MrF8NeB+FbeCbJsCnOe3zvVdovkzMVoYoSrVsw3l5npfO+Rb82EgDhwaaa54Rx8j
n/3cPKS9lk6FynroJbF9sS5wU1YlLxRsAoyRYrIL3QeKmmt5hmedRs7SdaxpcRiiHhrQasVQIaUw
Kq2opHQ3UkKDhPu1jlbP6GLuiYl7vf9mFx+yPE+bDo7DZpSGnjWg8IWZVbsPTYbZmYMdcJ5DqY7j
Cy2ZF7oqBtOZgAx4OA2DjI5eA6Gpq8D4MuFVRd5vVUmRi4DfoVf/28VqIWtl3khjaGh6kY8TieYL
9Uq3CBZKVqAGsUejn4lBeJPEcs8io/bSSNZiIjkpbMaHH9Y6FhLQBc19yUrxOSoseus7HsENC69+
SDTntNyE2biim372yfWRw8p5eLz14IEIbfJoCyvlEZjqpzDPlzNC+xLoHeYHF3wUMzirkkyDd4rc
eKcgJilSWyZ63GviNRN7wV15BrLf1t3yNVtVrpfmOUWQ9JjNlccOlRDat/khip5ua245bnswE0Ci
u3ZhgYlFDZdlf6+uHhU9y8K0N/5mBcl2VmNj+uU+2DA8qtdCcG+RRGPFm33Ceke6QMzcxzqyCcNw
ebosRAYLq/VN8ZKYWjN8vQOSx/T9PMvs+KUG2gx2G17cqiE+iXD6pOCbFw/fzrXdd3Igp5fBCNDu
sf7O5xr7SylXmEzziMqDbDNdS6ZbmXxvSa7yfYgJSdmNjklT7LojRoKbPbyn9lETKwUZzawPDZ/T
JhZfvVPj5Urnpl7eSQLd2sbLm09BvA+VyPoj9W867eY17ulg/BLy4zx7a7zkFG5GHavqzngUgmKi
cGcocGyg5ODRMPFAsMT3PVQ29zfu2zfsi0dpNx3nljnPbtnmdI+VLH6JI8yOlsHdJ7GrAmYz+KnP
xuFQvcfEF1VtODGs1109e00WY/QP8cHrFh4DegNjRKGlB8ZKjoDqatMkP62peo6JhiJVwQkuU/zj
OvNz5tvqIf6xPbvtQfivWDUC45a/KFPtGLPF+9yf+upNXbijMr+qHWJA1KAWWA5BGKyDHlLUHcqk
Qzaqi0FH5/T9kmFlW2g+RplXibLiHbHTka7iNd5VyGwjdnxgKBIG5q+3eu7WtlTspcbQp/V4tfxJ
3c17aut4OS4RJAREl+eaoSwu/bITDzpOJTiDDlKL3LwWe4SQZhuRcfFxUU2wBjImUYOH4vZP1gJU
CSXCLUwxjg6LWEiFwVRfwN90RsYcpDQMFwosrAqB+nh7dOZBY0QXNV/V5r6yZNVp0svvqS7nj1c6
8DeYbd/oGIrJliEjegLWn8Py0QsOB/gRhXK+k5gxpl8o7m0qhcfETaWjsJM9fhwGi1H8kyGLiV36
1kw1AmGGQRwI6wVdzA7gI9MftANUXf8mRQFTCke2VnlZPbQ9dtnPVL74eWqtm+fpYFeDH1++ltnS
nNvlO3deGsNj5W33kZswo4babMFZBFsRbmLoxsYI5R4xkBl0Nkxs+7eJqvZP7+WSyDW4tR71Kkuo
21BrOTZqxW41llH5s8Q3K+ULJ9aP7ZfC0qHfY7mQ7+e+5wWWrYePVOvZ3vHw3HQPjsTIG8Ombp4/
gY4n5affe5mJtX/ibRlvp871dWyokacpe0zItHM1dYEMuAW+II/35SdrV4/WH/yPHoCCIPX53DQn
cucMq6amOjmnP5paZqarBjCxPJkOEj1UCQ6Hw3M/u6J/LjFIblCs7k9GmMXXtvjGHTGeMyShbrVG
pAqQOdmnj+EgDGhLWaONQJ0xu/0jyJAK3T7MfxsLTtWVxWz/D2FbS8FmKZ+J0mdjnFwgq59DQGJq
lpZ5cG2rYPqX7snxe4wWiPLt1QSref1vPha1g1KjreKWXj/zlo1l2gyGl56IYiqmtClfeonyHaSf
LGaqx3/phkB1sTLPxqblggsHXEYzOr751+47UTdhiwdqTn5kCNo2zNz+c0UL3WlfNPHQQ7gegM22
/9JYcFT89Uv1PrVe1Om8IswLYTsWyaFFRBgkfs1XoSHxZQiHXv97VXXLq7qVcWqRyt4rnvlX9cY7
vXuZnCZtcPjum28fAMBOcm/QcfXvj8rEQi7U6EwCrpWMVKa3yY65+ILfMTiSFL69vbd5Gpt2xotP
8m3qTyvhGj4kP4U+c73e3aM7LgwNXqd9rYGyPUC2JVDy8lXhHMqZs8CNPl0B76Tb8f6iDkKOTD8R
TeXGcIuAOLCyphX5PD6DH2PqLUNP3tynIyWbk2X/bmOYCeBEadc4xSYBTA4kTJlknj9SJNhgtrJt
Hvl+cWkvWSb8EJ7SRj3zT+A4sAOVFPszcKLDxLIZBpsvIYADFNxFpELmA1QIPluZ2b52t/h39WM6
MokK010vBIMMIqUgWbTpIMrS0gBwZ7YVgaHk4qprZie5epA9YXfkZhpJx1Ts7cGrOkSsl7MateHu
YRIWATWZeNyNtfjQ2N7hGedK4dsTB1yPu9slxD5F66bFyAeeuKliUQGXvYjyCKzulA3nkEHFC0J7
L9tID7NLrJTPlwgaEjORSAb45tUQig9TDFwVpoeJXnIAL9l+aVzZZ2Co6uzECNjS/rxjo9vX8VFM
jnHLuGzSq2eYzq3Hoa0XYyjqWPPc0rbMCtSCwVtu0Z92771H//4mj4qjynocL20v1f3YU7P/pZ2o
3ibmJitwcH/RPlYxvXuHTtaz9skygr2L0wbsdm5Mf8B6SDAdQF8vY5mpdqejbWNlgpGVDfOomhu+
hlboqaVb1VK4FCSHDlEwWwcEY19wbBSoft0vSlTCsp4CAAZ5CHTHiMRiP15MDnWnbjJavfFzo49J
lPaT+52nMVQ3Fjqk5+D2cW4ev9xCewQhEfALT6b/EP9iYCgfsimZnf1qGxMr9+EehlwusqpHBWLJ
Ijj/qxU9GAGiriCPye17X9QTXHC7rrxXZEjOxeYJYLfLb3+z/XVtISlo3nTzT9KvtmFp8tdwxAgw
clVsmwZF3o44KHRc8FXIomelEe6tGZrHNxDGyQjd9EGh90vBESjA1/fAXQc3ahn9fdCNaqOsf428
LVl9Zug38i1Ux8F81MtZiHyfNHNtpojYOsHjxpHoZ3D7xFU8NhlVWZ9Y5rPsCKDAfdHxywjalk7Z
F3Hz9FJeA7EvoAWmv+sv3HBkIpv0sZYfZHqryA5cqGsepp0zRoHVaVN0jkHLv7KW4vl92kFot0Rn
ujuWGNviGL0fvrEM8YCoLgyC9ESdRA8DbXl6DwRUXmCLD7VMx4fIDyBJ87I6xSO7ih5ec/OFQpjH
x750xtRYasM3ZE1Onoga1xrOEUzIUIo0MPOJxLbTwRZ4aqx64to8uizxtK4qb9CXLMo0zVRhHGpr
XS2NZnDqKx2b42tTSQA65uTQQ/Cq2qEquqvYraJbmV2bYx/FW5M5b/OyJCksFo1DBBBogFnSX8Zp
nm6UO2M0jnrYG/t3dNpxobxPE5JjvITggmHhEVGU3Mk0RSwq1/PBTwvSHPtYgj7Hq3kVyF5/wIHb
j31J4zQGmW5GkhEbCuGHMMbz5Fndzq69X2/cVdUrjMia2vchbOP5LW4+LHGknv7VCPQYihN2F1Oy
UPCuacC1mPghyXvn7bHvOW9QCx+CbdhDS0YuK0dwuo35zebu7ybzfnxYv8h3bDaauGKPH9zGdE1F
fA1SxV2bKgKTqq8ELzL/q+d+s81NOxdagNgwM4SLNxZkkKiUPLwoFNgYsZx9oiZmetz/vC33DyEB
vqyao5heDh6zwkR8BpP7+qtL740AtZRAXLtxmTMmdo+AU0UVVPkwM9u+lR+b6pEpxabK2CCipEgP
JF8fKgnN5ueoULfPIxXzidkWOCWUHCXEuIpv7mMWfPFe9G5Kl+pzWbc/2necPNGrNAKmmVMdP5CJ
KkJntvZTtYX50CXi0GE2x3kBr0KnYV9TtPQ9rPYUOwdBQ8xR2jPrtLzX1rNNQ3W0SIY5O8vdWy7C
+5P57XdKM/MDWBkJ0tjjNXZJ2CVCG8615bUz0jWf8uRXtYxYF5nj5PPCAVVLjLm45aWLhfIa13ma
wJssg6LTpGGJkrYQKECQYPYwvzTtH+N5+fUxT9VfH6hZSOuqnMEYn9wjhi6JIisW7Gv95ZnI1TVZ
o+f7pX0YhUVWfJ75hzVhDnYH7K7jux96u7U95vhnAVVYBWfM8Z9L5eXR+Luteg3cV8WjzerybCRe
E9zKAsuGQ92R+vjQXcyHlzYCzoZd8M8Ny7v6BJm7L477t40ni1LzWIkbVDqbdTYU5ypF9G+6ZOMt
unMU9vTQB1/0Tf/mzKHSkZ/t6+e1A6JYMWXTM4Uodmm0ud4M7oEe4vLlerlZuDGbaJqvBg02QN8F
IahFNK/Ev+ydo0X/JIXBfF+0d8/F8xbmvoejrnLK8V6izZ1R4kv7SklB6Uj+ti3jZSDXZHq2r3G+
MzZo8EYe9zdEsnGWav3ShC5fm3IM3L5DBWGrgVMvyppLC45haYQonT+UU68I+VMTFiuf71VGgonq
Ew5IInOh8ttU9rkG2UVcVcxQSXAph0bGkF+7dmO7DRca293Q6lqmiKEMDD58AINYHYhECjS2Gk6A
i/WtN3+29h673MmML9cY7Z7h5Miu3rJkcC5DzHgx1+CTpkUmW7DqoB7PyLsePeKTKe/TbHuHJJoc
BQwo0x6j+ppvgJa9qTQG3bWz3/SNPUYgsqVgKH34o2FT9u+e92Dh0QOi3K7lhzzj5YySd/472skj
IzEfgkPW98jmmtG4PsfJ6RtIcZmt5PeKM44xEsKiYMSVbaLhnT5Jtuqr8e1JTfz6RcN3QZRoQAln
mC2s0BvemynLpDxyYOXYWXhY8LTDzmBbKutzqb5UO7kWVse/5Lv7dsnJr3HArCpjQAYAoYrO+KsJ
tSl+PD5UP04ElzhP83CsDH266Ts3j1JyeBlLjGAAaunpd4wl/AtHNVDM19T5yKujZDvZUSF7iC9R
HMl4XoXqIBourUxWUD4rSiMCFMyGYweBbg3NVnM/zfWzlceHuaNqFpmaaPPYnEP7MKNKuaw5rxoq
bPexpjM8jFxblOzpTm6Gjxt63z33r0uUbIVETlhvPz6AYFww+hhhWqwG6bnSoqE+iXcSOHERCnAt
31YLTkndlgDG0vFXIZRnEXlDAQTtZCZHFe0jP0pLIZcMkYC2rtgF4fmWl8pT4ByZJ18E6ZByH+U1
4K09OM+lQ3tzmpjeMB2opLqXqtvymUT9UDy3wp8xTalfG6dQEiR6z3WfnWUMXeDaiIfoZ/E+9WMl
6eW8PRR3zjfGauxDbt+XcrCzcnzMx77npJRM6hXyRK6qJQd5f9M6xRpHonbFA+rPsQLcGM/DPyWg
/J2Pr5X52Pur8zt2aHZ97BijveA6tg6+JOl09/i1/4oPqNW7IgaPpeyzmN3U8oEI4sX74T1nlI3X
kFMoKTPeB7N9WTGraM1XpxRHrUAGZFf0HrTtnIsyVSfZ/vTNdIahoYHGqayMHOYtQR84SWXZjFUt
msr6nQUmSfAuI4czM7x9p7osp7a/ZjevrtEODzUdrIufqEPt/zS6Zse8j8L8FzChWH70jgDMkjNV
UUd5blZxxH3dVy3SRI/I8/3RFS2RKAoNOFf4Cm1eHVSTKaNFzB6lMOaugVI6Shsu6jcfCi3uFLo5
FndvgK0sL5VdNwRGnE14XsXXZZIpRDt+U8qwIPnWg6+YtOgmjw6x98cbckRsmD63qEySAk8AtdAH
syzrZNVyTvcBdqfa2ko7r5m11uPJt8wRUnGqxnjhcdQfrqCExcRJaL3aWlJIyJ2f/9uc6pSibQSS
X0IYz8PQSrkXOtNIJ7/Lfs+TUaxb6OrTcZVuz+pTm/w8foeYD2LMgwq5ddp3n4g35wTe7Lm+X9cz
+Trecej8TSxxlrm6wnCqq494rDIXobyuXzKkFgM+OvyDMOYWg8S6lc01p8vSadPdM4VgNlDDLSFp
MByspTJdqT8gf6Mrs5fjpdU+nqv5X0P6Qro1jfaOHCIsEUWZX5SIeVbseQ3IsloOCmyKxraDhe1O
Kdp+dMND8WxkFFOmu6dO/MF4UgxGmfkmy554FKI3EtE22YgNkw0zdtfh1Io9q65bKl/bCS6jAsKE
e3BMxMGTTyfBpeKqycOMJ6LnTmEOp6hux5lUKY7HI7thOtzw+XsJDygnM+V9vrX9vNThJPgdKFt9
igMX3W66xbw5tvPsvYS2Pd/X+sJtvJZ4NJmfhYt9b7KsSrw6bLDOTA1ZX/kYuwhJZHXiPMN/KkoK
wjSPMyGVdTxX6OhQSoVLIwwSM2G5ekVhimgW8f5lYiq4O/UpEC+CYlbT7rKTLPAmnx3WIheal1Z6
Ojx2Tq18NO1PpUKWnok+p8ZNqOmemlcL4lA3QDNiZM0DBNKB0jFy4pr8+WadFM0C36gK743s56oF
6E03rr+vaxT7zuXZKpSyo1WkKtxDYlqvHp1hmL7aNJIdcbGtZciD3EDcu3eKWQv9aYHmd53b9+bx
zmZKVgvxJ/lPTfizY+I2PJFb+oIz39DbyT4GBpJ8HRBivzFQYQUUTJdqhjalLlFkjwkQJuiVRaEr
kSMYYq1eCII8mxqLeQX2OEfLzJSMoF7zBs4QVEW3BNOhlsrleANDgXbTxpRCiYqhDxZyegHzhgyw
1Ia0FKX0rnk5lW0Pq0vla5topxPRF1bKF2uejplfOGfXTLuV1qVpvjP/dX+scZ53q97OIenu0OAK
ma5D0dg5qWxcbEc4qLfQYDVhxIWE/ajcx69qyCtx9aoItq4SdnLsLw4jNWQuF0iQuUL9JpJc+vPe
CNR6kUlxb1p82Txv2/KtTEmBimEoPgDfys0Zon4cy4h5ZCheRz5SLoTcsFNkg3WqpU711RozRKpC
kcFFWkJsSboRR/TiThX+zl55Xd7awa7VwzsY9hjtPkxzBVldsr+nJZFOM56KUvKGYnRWy1KmUE/R
cWyrvuNwY+34FyN7O/vvnTq8fkuWJafGGqtY+6hVeDyr58sAnUqMgjeFYkVxwwMELHeNYBNu6WMi
H+iQ+ln+i80rTFmSDc/zCkZ85IoJ/DC4fkyQVleyYh7vgmliPT9K0qBwYizyZHExSTS3UUZyMZru
uYRD/rHO1VNIGqQBLLWbmfd0KT22R3+dP06VglerPD8W5e9sb/N+2jfiu1YS83E8OJieWkikc1y6
kCUat2bsn7Te7r6XbcqEhN69TbuctjPF5yzzGOBklhdlg5Ly9+X9O8sLiPN3vwB4aVwc/rDpYyOR
/7zKNp4+6tdkfXGPNgyxjt3rpr4Gdp/baaS5snzKwTpbPa1Hz0e+fH1VUunfk2fmkf55GYgn2WY2
svbul8MtmStfmPGC38z4FlfNfOCSuQiLygsNdL/HwwNqTSur1O95+s7wK5aj/NyP82xPXPMrRvAs
JjRzGc07Msf2YwLug4Q/0NapNh+bxzzZh5mzx77PyY9wpOBYXqBLfOpMadLmr3BaFUlIcTpV54m3
7ZOJHNvOcXYbQobIg+7x/nbRzc0BNQPinALZBZqZAPRp8T44DM/ryr3touwy3nNf0aPiQcC4iyWc
L+sGza97YNyhrG1UQ8NzczfhCZb+VFK80pXdt2oWysOoRRvtMXoly49CV4jQNF3lFHjJ1ZfzNhga
gL9z0N8ipJScFDNszKBwd8ioiBY+hdpQAE7c6i6lsjXo99lBkOcLDz0qiahLSkMEKL2fLiYs5c0i
4hdK53pnKnNfNyQJCb9U6BYA98vWH2dLc72INZK7Jle2U24k3V377fGFUG8rYM39lklZlMlFODt4
oYtwWk1HK8ZxJ4djzbpOJVrkVJdQXi1+jN7T6SaRmndLz3H9i+3KpGfpF+e26JIcXzGLlEbLoAeC
F5JRpvIR4DE/7TjoIQ+BSGtw4/5kJlX7kC1CLpPM0MaCt2cqqF3mHWg6D6JcjfxVavL8UYIJzgd4
OddxwYios0uWv27lLrZF01lYchJ/PspdTNf4r4kBKlwL8JE5lqftUFvN3m49iegiCi+8C5O+y+ks
jOWrca+BfDN1BM9M8Zes3d5eCHTb20eimygUm7tWk0OT7au4at2FxgZ8OMbBAc5zSc8YHdi3FWsk
O91H+XxoFr6DjzIp07GuVofEzsu6eLYcp+FsU0KUCdywOJohOXZgG5TBWc07pFZH3aTISRHgTyuB
NwSthPXCfN724MDic9XYsRyQWFk0EiuPb2X3MQ7ManjSjv+6i56L0X1WCl3PwX7cFfC6KwLIWZBz
eARIjrPRWMw1qRVPw2/OdV8Oixr0vvKxYClCLFn5tfH7RirY0Js9m4ajDbC5MnczSX/mnCIYQuJJ
rxWlfHP5L/zucHZym3N4+a/E2zLcqcq5xHlo4V2fumK139RMqWr9MW8uZvNBd/N2K1uy5kh/nq63
QvvMv9f5H6Eyrmquf/pTM9D2etuK2cOm/Jg0RXLxZS81hactSvti/FDKrKu38lhZUsn3x9l+M1yX
XLF5Kzez0TlTZTvRnHeaj0l4k+G7vJly+AjKXnvlhrI6nO+z6Wj6E9N4PRUdvHqfxe6h3jW5mfbH
4Z9eJtqpWdxbO1Z8bK/opXwRmFaQcMDWowojaYzlTqFJen4VOaoHKO1Nx5Dr5ob7YngL6ubwH+/H
O9zUfe3dblrpQylHtuRjtn2qyGFtmlWc5T+X1A1FXeKzfV/WTbXYtpZugnCb8eVbmO86wTuHu4xu
Ouj6Y1c9fJ8mKdWAt2Sj7N7OtcmyYwDqMy+0LNxHZDy2cpo2S7eQMu9x+Rl6d9u2IjlyfJ668ZI/
yLKRLb7BCP29//iVbwAHLRyGRxOlpiuBVO79gaqUWGwRW+Prr30ouS2/wcdNKn9lrldO33aItY/G
23gSStDdq6P8m9wbkufY3eA4Wv7hKQAVaaCZmQCFwvPw9+v/XwRwG1xKPKMW0hQUHz4og6Vs/8JR
PB8AXY5AN08T7rwCC/jAUV/lt6t74L/mRSMCtsOM7g3ASrNVC3vivzvi/u1RMPreJ2rKN9p0im5y
HuWmjeZ2rM79yM1+Dz/J2u8oVhYHAFcqN+7FkYdC8fzz+nD1vxE+oNhlP9E9nW6jeCMbNVUTTZBL
9d4whJlWMuVZczEqfKyHFWrSyj+TrgjkJKXYZ3IdrUzDlE+Q7e//P3Su3jQUdk3ypV/ePBi9UtiK
1sqpGmysDpPJWFYSpNn6D59sUT9NXNdXNQy9i0qlUg0Hix3TRRwK0BeYoVHH3+KI9FtgeJYLYWr9
9OfMCeQZGByTpd8RsKiXqmMrodoTNJuitHXsgxWqpMt9M5iyMp+NcR9w+w3SBru48BkXgODS6ONS
BS5kqst/HsJ7w25p2muS6GS81sHMeNLKgyAmsoWkvpP3cjfZ6D7mjMJKKtJXlSRjbGoWbs+mHh6y
8MF8JX5o4tH57/Hzl+no7y8Vpp4tz5jnx59ux2PHg83QkWI3/HK9dEdiS3kNW5OScPFAo2Px7Vxc
Nt9kUyiAP3PNB9oAPhxtXRNmb6fVSf8LY95l1Pppfec/UjXc0PbC4YKTgEdStDfni49iRrix32uf
cz9o75nZl/IIE3VVENs4z3Yv3eieUWF7krgr1X2pe2zfo1i6dHujFVjThMGm3rvTXncDVSgmylyT
aO+yGKyWKDxxHikkHy1bURTSiWVuplBdp8W3Obp7mQJNvW2vOmQq4VFNVRcfklKv9Gn+cEXWpr5R
WfkbedvjxLeMTK1fN934clQsB91Yt8vG3zF2LblfigM7v/3TENzYF5AYvTYfW9P1tNcOu+aKu8ul
ioVhJYZ7NHd7aiG12FZmIHrFHvCnYQubxRsze5E/8Qebc6gi3L7C0NZ0eHX+u7HW76UqRhPMFHbV
WdihLaKElRnexd/Nb5qEiRD3f8IPAhTDI66i7kIXk42/IZabgxd3E/tupnwvZbat7K3cx2HJ1tGI
ct00Pta3c+HeECCIpus9hi14O3ZmG7bPF222I/oAr58ZTozar8YWPpTMwfN1hKQx//9Hz/6dfQaG
+OU4KecGaMwannivzh5nWVhy1Kwy14UaY9mVlqao64oQ49Ol2OOr/fYoRiTgpWk52kZyTYsFJ6TV
dLK4CqV5saco8L9dcx9Fh2m5Oi/KNo63T/4s+W8rxu6miDltq1+x97NF9p7pvKKPnlFXe9nfnkX9
KpuVQ0oglYikzik33mkoSWzoEI71vrLGIEkv+kfaCC9PONOVoW3S+nkwO2gy95ah44m5lUVaSK9G
2LB9xqh76t3rmNvFOM2qXnkNnP/F+XsLPzszIZvNPiuCSceUfc1CtymIVATlJ+DJxn8P9NCUtq3u
mxOTjbVcuDXdtkeKoD/art+JAW1Q+uTWdCxeOly3NYrY2kcp3keXbq4qe6vidbGTH9/b8XJZ8sJV
dIxwdP19PLZ5b49yeNa78KOuwrCafn0erwMq+GVncrE1oCDlSnGmUqNnqYbm1NV3OCTC7OteTLO4
UCcVaw87FXR+8KDdSXRv5RAAW05xuC8rLIgS0fXhYOPDJUJUBt9Qcy/IK3TEP/MYNVeJLjAu05g3
RSUmc0bjgobxq86FwG471kwQpV9kK9OEf8Xo4MUR/EghHnjrWrzlI8ASb4tZJjzyu7dVL6AyuTI8
SrF3rkztslrVp8CRiWdv03J0MAtnhlSPdTe9JK1zGea29EzRQs4L73pZTvr91Fvu7WTcqcJUcJLB
UvptZUdFma5q/IKWJSI7SiyqMUTI0f1ApgPcEj0uDrx0+tJJlI+lyzBTJfrNVD4X7KO6u+oGB3iU
LBBylqZcQdrMbGrLxry4bJzbR9wtBgspYZk11qn0UPWdXkkoaye7+5XUmwQtexonVLVjqEIAVv/8
llVSlRAn4HB3pW9OFtBQHW0JL9wbPlwjia/JfZOTZMVCv10aGhgIRRdUS2eH1I5DIzaqojAfa+gd
CnaPZsbW4RRx0cJ+EuRJ+D8sdvEk/orv1u/2y1g1RfTZWGebTUjnBpVDaxPv6U7OiQhKkitOmq/J
OPwfDJRXdlV8amz/R9J5LTeqZWH4iagiCBC35CiULMu+oWy5hVBEJIGefr59pqbb06ftlhBh77X+
9QcBeODnozLsSV4jtyUpx4gSm+i67LZlqDqwmq44y0DZ2I3u6JqFDfHvtkBkxFZICu3Rz/DapOdI
LyYRE/NJFGfAJGxpgskCn8Ce3k7/86oc02eBH/4e/QFQEL980DusOZWTB4NodDElRzGk+9vsxkPO
Yk2pRAjVfvTHPQwjAr2p60EnbpfoSi9FJDMN8tvO7+5jZVo+SMaJPsx5/Tvnd67vyRlImoAqnajG
/rYeUgmqSNN5QExgfOwkxQrQEQN+wprrbftzWbMuuY/1qSRAASxzfpwQxJyghX8858R0YyCODWkj
oJhCCXhKNSkGzZ14WIbUgvPknZyMzpdBBjvpEFa4QJB+/cxm7LmVJyMw80Fz7QsssFwr+Bjudrzb
xYWMU/FvOvxV3B7PUwBXMKdltSZHYseD/lK/qHwoOf3vIqBPKa/htxFfAcnwR7Lnakzl23V7cDbo
d0AM7FcSN9FMu4cIWXigOJVYmF0ucc/whLvSZ9xOGjPPH1MV8HrDJcX2cSSnkKF8qwDDc6Jc3aZg
v6YIjmlXRRdfvCOQvfiFavHm+FJO2IEa3N6O0gtxHigrOkqV0OyYLV4REdg69QDr3TQH5Duyvf/B
W4WwI4o3tm1pQ7OeCNs1erLGhWN3ZNObf1C2ofqcM2UZ8JKpOJIBs7yDcgAbMVYvCtAIq7lJWt4j
gT6vKIBRyaxYNmbBOA/64+Tsi2+jWyNxLhi2E6+wkPa5fBThy8ebGmhmOIIcL4cUEI8hxWVhBOrx
KUKlKBwEPVDLEzh0828hMfXhCwGpEurJHzBYIj+bjhWPpeAKqmOC5A6wHzGqk53HL+aGKLFna4aw
Hkb3yJlPLmWL4pfrrlllcIL28xXZ1efQCiFg4OAreNLsDAgQ8UD8I6NniU+jGLNJyXBQWeGM4JrO
VxcKbfMA2rNHxSwUtgicFSJ5n1s+iqJ7ShcTF8E6tMUFLdaxrQq5ia5/oAI+1DvZea2ZnTg5H8lj
xPC2SxRmN/fb2rPvyru96HqKGpfClI7tm6ddAUX3mB0VY25tsqe3hxDYPxaKRtVs7vuRVMxIlHFv
v1rP4JFfwpoDMQ/X5fy6aYF0/nPY92fekBszGxraA+tJOF1hDb+ZFWUJbXorzzlYnmKW4BJEK1Fu
/yGywIj6mrASNtsMo4ZZ1DGRZ/e/rKxfxc6HZRG3C9WZjnVa/tAdNnQJbAtsW6GRdK3dfBgLQRzV
7N0pJXOlE4YVBtMv0aTcjr3YQ6DQlkf1m5BlBlRrHgGazw2Z896O71BDXfBSHuzsRX4Gpg4TDipE
nPMIQtzGT5h97gwVg8nW/jlbfT8Xb8wfRAFKAX9hzWZoQeEKdYymzxnKtHW2szt7UvjG5untkdrm
PDFTc40jGI9PAiLknhzwaPX+hM3CbNsrIkDBmyNZbgEvkA8J0ZHr4V2C9cA+9bTX0RgOn3xRwhl8
PWZed4ekj6TDsCukXv3oP8rVgCxkjIuv2RgUyyoTy49ZOMO0Bpx+flTxBP8JCJuMccxzEFrI9hau
bdR/F3BOjeA2uTpLnuY+1+UsPn9ZLDEUiaSA8/krr+fJ82sic1IJ09s3tG7Oa93SPuiQjA1cc0Wl
vaCUKqRPBmQ1MMB9i8t+8D3Vi/Pbf8OBhb2EDhmtyY8GsYS/AaK1gkqLWWEBGIm0U+OJO765fT8a
9pb/v+AN8io7J2o0tdyzhgtZmqsfiHzBqyTijWFOPl8/lhkO1Jowb25Gwiz1veci0rcxmSATnrVU
6QPLKmxgb6Lh4UnWEfsXY4cW6eIP6TusNQzk4Qc+t79sawziSpaNLwgZjC2IiXlt9HyY0zSzV7PF
90ea8H3WdypRqtNpbUk+xSRzKk2Bg43kvlzz+my2JqN0qXdM4rwU5il79eloqp2tUEdCGtVi7qfV
dVk/t0/cKGqsCy7E95C4pBzMNgbNI3JORbQvlbBE4tuOem61XX1rOUjlfctukUTX9H6Y1gy3C6+h
z4fCHZ5LTBYuiyuaA+5BVHcCf2M3sCKKt/dehTxFPUwfw6KMVNbZcgfL4Ug8msMKBm+AojeVUDiz
oGW9aELgKFP7n6Idg1yBNp5QAl99C7NVNcYDPGXYU/qqoxUBdg51gDzREEUeCt8i4O/IU+KkcIKC
M727HE5J94W0mznLN7TXrHN7sJXSx41wXwqH1Opku5cNkEkIVOCWAAVrK9ESBscXVO49llqQnMv1
/Q/BtNNQvyUjIdKw2W+yIDg3pJmBxs6IqMRwbPMIZoZT2eOvtCgAnmDGwExIqMZLJWx32sl9Lqw9
CweMoeMDm6zC5hlAnX/Dgc3Ztzt9T0UHKkTVwuTguWPoTFuATk4mlFHaQOuaiWwuI+B6oUrMoViV
Htg68yY11m0Yp2F/xzz9thNJIHDB4AtMsUTZqkOrQwMCRvVyjftiVP8xA/QuD7E2oeFmI3xbeLkT
t0LIDov+QeyWpIVw8fT8TogaInp6QF04nJDHzfsT9DXmYK8oFSUCiDwxcHW7gzUurumzigD96/3t
yPeEahoxnuRTQ0IlN3gmznOwF4mM6L9L9dkjJQBIN0Fp2N+OXcqSKHjBVMZA+Z+ob84u1yzXv3bl
JywFjqA3ubcFtwOopjF/KqhTQJLlsXbvSqpvSQmC+Ed8mbYZoS7IARl9AjZJ4agQrK4u5vimfevC
eB0fdvWbVxysWGUJbHxS6jQ4MP/ZZGPsxm3V7SCQazpQmIiSWaordu0dnfEp4rswIeQ1e4HeOS2y
Pwx/M1BsCHw2lPPLfcnAAN0NnX/V+y5BCQjiUqYZc5SMLM6NgNVZC5jDoLxCxWQSTMHDEWGFMOYz
ICMrGZfWLYVJrfT0LLO14WE+h0OAp29RDez/I0+Ajcw/KBzK7h9KcE6R6gPPXYkNxEwbm2AcxuL7
8p0qpHhNRDPSlOksE3reYgkAQ+9DvtLZUQeNbkZtrQCes8uLyory9P4lf7Ayiz3lXLksKdy1OM2w
ks3vxHFANvObLSssRMqlETDbmmcMmNjFfpCjQBx1NVbskPXzTSArYM0en8eAQXhju99qnBGd6GWJ
jzHUE/kSyuKbd1GCqr94JOUwrNdJjeQf6BtuURhVrOUcJ7uicLuzuZ9rplzchTQz9Bz0hPsyZEuI
Hjjxte5bhzP/WNAs+GflEwoBHRGTDkpjft20IFBxaNK/eOM/uvZ58KLjZC6JMKRk3Ae33EUZlOo1
rRh4E1DTRNijeXLnMYBBa9dNxkR8j/7DyU7bp+iuUIoAH7mPnaamFlmUryND3r2SE23p3Xbl4nkF
kSS1Z7UffG7ZNsYVA3tg7Asol0UtOCOgVgUwVXx5Vw/J22+PbEKqe1ubaDLmwiSIdTaXAM4u0QXe
rypGlBynNP81qZee+fMaSuDTeCCztOBP0weiND5Djbt7E7XqwHyoFzof2Xsg89cItDChaXEe5Tuz
nQcX657gH7JB5Tw1PIenyLowQAzUCevSl4AnPVAqcT1ypoZPhkvok316f4blBrM/k7As/neOCjwX
2ACxIhoXOX0tYpZRfOq5JZ7j+tDDVayJRGJQqAaAawwHgdq5uPRnMFjzad35E/F6PBYPL+++lGeI
yZquOoRDSbLLiaJsMnAstpuLj4LcOaWdiN4dHqtnHZgsYUqKGZ8QKavUpCKJCwX8dY+1J52u8IUF
zCuPPL4wm0oRkDWt6lL2eAfj6rEMWDUdjOxPK0KTTMOjYob3y3MK1wAtHatW8kAAAfndCM37lqcf
twkALAw/OH6eyhkNHuMjaHm8Igz6Mxp+2o9pybLKeah0UqeT35u3phZNT293gFBvrdsv8sqf/ntx
ajbG4Flzv4jSeWSVlGF28YrUf6+AV3l6enK9fOXlGcNXZ74bZRKIHP+dkjg+YCYUnL4ea82Xpk2G
IU/3p1i+9Wn8ww5RH2itudeBw8Bktxj/CLoLQ9V1L3nmYaRp3HFjU3AfjeeBp5mhLZcYUM8IMFG0
NpSyTzobtiJGOPPhR57yAsum7AR8hi9fm1pmQOXGub9dMlKLcLpdHwsnXCGrIU/aEeEzLb5R4oTC
rtslEqbU0H0q74WMiGcXWsegeV1UBO0lui2o51gveo1EOY7Cxp4MBtNCsmyWG/qGecTUlbWCcgFO
Am0FR46FWtZeN5gWbYvvawTcQR+FfAkUAk71yVl9s6NBobt/Mc0tYXvByWu4c1/yV+PmbIlQvRID
dkh8Ec81prHyLWjPn2chr0JLychNy/NrEVezPdiHaWfwMHAVB+ul7yhRIHw2QrcPnMQMmDf0mdFD
/iIAm2mYn+2KTCXnlB2XvY2n/owXK6uLEWobEF+eK3Dq/Eav/rdFCLJnziSMSmonR0Sz+j6zVqG2
YSYrAjSR4cMnpHbxZFT/7ORcm5tCFIo/KC4kJny0c1lKT+YHfQ2y4uS/jCJ84R4rfp3Iu4GZ8o2x
IB/KgMF22b1QjjFzZo8yMYIDKdT1X4UlV+xXjFx1g57bwx+FbD2mtzi9txjQil18JTJvi+M7yl5e
s32zbJFWSRga7ieIo2hCzxE7mFcelRPsCF9MrVjcG29LEWiFuLR95r0cWCHo+Zl1FQydxD5c01oM
aj3CQ07a+nLe8DfyN3upBMtU+s9qEy9PHr73nvGla+0tGojRnQeD2+CnauYQU37kmKtBL867vmI1
YDENHp76TbR04RHwChvtCsHaYs+6xaIPmi/LFbjrqXb717b+o6vg4QCPrPHqmInMmC4vkbLO7fum
Job0iza2nW2el8Aup20zj+9tcAFFQHH+wDcV8PqBim2iU5GRJ3fzX0tfG/UtEreqxNjt2UK/Rj4J
QDm7/xXYmO2rYnkb89t5xbD7JdMKhuxibvH6rpsIyo3mNLC/rv4EM46wwSo9IbjMlNP6SqjmskPk
VNc5XbQybthFnkjm1S/WVgSaNdAkctuzaivYxB6530oWNYm6z9ygE6Nu7N8QSInVpD/hgXo7NBYI
UccXXmMtKDG8OWsBVa1W0mEPHQgE8l7nOkWRrGFY9KXMcGyPDYBxuEs8ymVS3GKL8lfy7l2cNZw9
E3Lgm7r29rMfcWcGEHH1/55nQ0AvBDFzgvdAJqgNMXUt4v7ninGtYNMMLg3BFM8CGXoYKPXVAcTj
NPIMuEA2pg0ao4+frx2Jij8NSqKBQBlsgcEMAXltiQESdJOZIx2A2aH6Cc82EdZ4o8seISthgTL5
rHCk9w177hk1hnIiHnpmAcHzSGg1C4jHCgVLLK0k72LsH+th2TM5gd+x4N3ld/RUvt6QDaAdQr55
FEuj+2EqjCKFEX35WIidkqxIPCB4jef3CzXSB09JUO9xsTNi7e+9KeDVaNga3p6Vc1UwS9pi62HA
Tr2nKKjQK58JCHjw0DBlxixi90419z853JxLSRir5r9+mN6d+0j+V4LrLBk1EMvJ6kc3dI7QaYrP
c9tpIHR6XhfxFSrW/Lw5qSlz0DMPgAyQAg6SqcJKnqPQoaaialBwncgtwCLA1qCuXePlXWsGsEMM
S+r69xxFpTfHeOqOq4yZDDPo3O6V4vmCUdWvec7P6AN6OAVPl2tx/1Pefk/mOdg+G+DsH3XLXN12
3dNVZpWY21BvqYAMCcIPpm4hjqdUzseWHsDEyu60HnAS7b17VYMk0o+p+s2hbFGVLRWKAsh4TeEe
PPXEUrDLPhQZI3f2ZRjS7OUvuMpq9yNXn/MXmBkuJgzsHrgE4rABh1CZHUpw225aVNS7kP7f0em5
0iopnGGZU/7MWQ4Fb5HrVcMN9wseo37KG95P3VbNA0LHnJCDDg8EAoNcMAE4i6UcXdRV9lxA0AP3
/j7/9TsmrLMScAaldV4jn5v7+CNY24rzP6Uj/nGH7px2Kloi7Z/Mp8PK70L1eCFDyfp81yBLD2yh
OkxC+BgdUJsJSCAyp2Q4YECcFHt9RS3c1wlUE2aqOWjt+Sz2afWbagqfEnqlg3p8cZ7/qjlcJeJm
K64ehZ62U0s2amn0prpy8QDQNg8qDk6fVLkCCbDs4rEslBWzh771h84b4JEj1Iq0ka4z0kuqWfMg
o4tgbDG9ABXmK9Fe6MiqZp42pxMB+yzy+z3vnplwa1I2ko/l9K2KwEGfUOe/BUyQvRl3vfcNGeIQ
nl6vtbWnV6GOkpktD+6ezuCE29PVHfbswKVJ9UG9T8EgjafkLkUzUwnxWTNWo/WKYPDUjJdhqJn+
idpq4l93uoMW4TnsMCy+U2y34zkfv94srzf5w8KzFP/N/mU5LRhB9SuoN9ryUqInZ3sesaE97Yp+
Zwj9V9JVCcbiM2CQeTN6I1YS8Pk6yNTFZQGjijheHT3zK+1gPvCjJtuM4EJrf1ojO5PRksQG/b97
IfUTxkzUvZS50EOI16I8kzPoyCp9xAf1Z2ru6+1pU/wVf09cBt61p+OYT9F8EgM4UD4UJRBGMKT4
GFUP2MZw7s0nap0Rego6ImI6Z3Q1TI3b86afpd2q+cC8Ah3ITkgSnsf7yYO+zPSAHnPqNRvoeR7e
rqEMXXxkSNHHHR5RzZjMoBjaxAE/Lp/Mj3kuKcoa922GJjO6+7/KWmiweR9/MMNHn+2u20MUmuEJ
IfTyTAjQhMWtnlAX14CrRLunWq5ieXhSd+3zV23S/r68KLGk/E0TAKMDksEHI/BeyFfa5dNKsCTs
+q3SZU8hy/VnqBka8l9SbgJu85oFp5aCAV4yXejlnt4U1qWy9endexIMHjUWUtQUxvRLddoWM7d5
n8K5lcimrzKIRLtxbn2uyAWPipNpIRc5c9yXy0qy1shToc/ZmD+kY8lgfRZwRaVwnIOi3rEhd27/
F5lVwXBm2naCoYc09h6SvKP+UICiGeVqwCfRvgwdH+e/WyHMxVGVXwDzHydNGOST4GnQT0xV3oHW
HVv95aPi6UDBFhAATv6Lz8+N+KdVC/1NbInlWjIOEngUrvmCz/Sd4xVec2NKIqpyB6rJH9c9xv4o
uHBO4YjYQKHonZBWOPi8vHWHWxQnBQo+qSUJNrg8N1clKS4QlM1U73J02mTz9owiIY+XAYs4McKy
/8LceY71f9a3O/W2oVfBlycq1AQ5xnRevOU1nOXB8FQM1kGlEYZqfOiUB7rHP4HO+/Wy2x9qhHsb
qc5l0e/4c3nfyPI3NyMNC+vo9eqTcPw6Mt2D6vaG70xmNdb0evLooI89KzehomHEhKTxxIKpoFk4
c4/Rl8dMYqwNgxBwrnsKafUb8x5hZzgc7jSI8krZmKJ74JtyrNPJW5jkMV3JJVwZUbdf6QwKUKTi
X3MQsT+NL1Q75LR9KBt1NcumgLCrBvhFAoEkDyGcVvq2+qx+Zwttq2biR8EE4jeQwQeF1zyrU1Fq
s6HUexZUZKOnqIRx1expT6EvEoMcG9kphX+EeYQVSmEfM/FhPokgXGW2g2FkgmZpo/KDfMLv4TAe
MAjdEDoZm0Y0oXUqdxOHA9TJm/PV9MGYsvemjTHTjBskREgZQLhkAjD4Ty164bORWKn2p2J7fEsU
bHNf1ByJvMY5hNks9EwGS+r6ERpr7uLEQl69Bk4h8vHyyzH5+Nuc7TY5ZafMWIi8UVKZUkb2ogW3
0o7ouaeQOa21pR7pkUngXDn3NQhXAukSMgYpoahn3KhFUoiu7BT8YXhFtuGXvh35MfpwRCTfygYe
VXoHcDkvRTrnFEMy3lXhfWvElwUwDFKCrPwR8LGYf9UE29d/OFOSqvnew37dNtGc0PqRToIpqZQT
2rQco1dwZ35v/RJ7iRMUDuf9+hKOaYfb8XUrqAjwC95OGSLpB8Vl9jcATgvqAt55F4bDJ2xDnjss
BbbtkQaNagSp2MrMaaOljRwzJe9S+tk6BfVqUmDaDU0m+C5HBa8IX2RSoSlKrfwCWQOq95F7gjhx
5o8xLIf7nlsqJuCaK0l/IFxFIGuO2BPMhfPyKTI3daoscZdC1sQItPjS77Rj1voyfHWePITSDOd9
v6U8N5BfYxR786zVPL9Ecn6LlLiMqvQdlKmRS3HLfwMN5W12ypFoJVIGMpTWiyf256eFlImflD6m
3MCDxxnXOFx6D8qCkOFUMK6umENEs8hcPD5u2S0rMz0zMwm1WTDwLmSTRNijJUU6i4y0jPr9g+c0
1mMtltDZenp8WV6Wzc94vEWIqLblstqaUAS3j6gXs2D7Ep1+JmwtcyO/pdpqjC9RR6d8eO2raGS+
SrGYjvF5d91Vkb7SAwaA/DY2p12Zlqn1cT7KebvXsntyTZTv1u/oNxYvjcO/Uq171wQf2wVd58cY
FlGTWNkjlfj9SIdjxegN2PPnmXK+tt2Rl/3v3NWo4fmBdzyjo0lHZ9qrh+7YImlZXRC52tP+umuO
CILScltRAu+KDTN5/7TQ8JHZjbGVSd+3dJb3TBfz2UYJlNU7qDhaZSVv5PyNN+cDAGs9/b2W/Ren
+kRO91pbFKmGl5A4XnaVhbpUo/l/1/C9UjgvZtYeHpbd+mWk5m9ekfMweux49wS+4bpI1eX8rw6R
uK/l6ElZghnTGkPZqE4mRJXQ/6SFudC9CqSjSqpQ2zOwpxhD6bNl7aWIXTRRte5SCccaYRHTkGMb
1RhkMOXoIjhzvp7OvGKOHGlczjIR5EsPr23hUIZIk5RoxNgDbTDODRl8+0wGtLboxhVINM/sgao2
Hn6HhFpN5qMVfvE3j4qvW1ZE0lpacGejfuIO5R7Fb3UjrcdkDG//3XOPD2lxwVONSXN2+yeti+Xl
g6nm8GnO/SGBuvEJADeGDCsr5qXldxkryeNftRrR2kZvJA4P5/Ixx70NcCrjVfj3WfXR/XYczvt3
DJ9QzqgUeTe+OSf93S4i4wvoC56btLbWOHxy5w/whqSF8d+flU90bfGIR1CiQTm7ZOZiwJ7gRQFv
m6DAvMIS4TOJu5XHmDfEsC/SsllUovw5+7iTueV2AlhfXkvbYFK8H51PJcQ2GO9oZgM3v4hfPwVk
GRjA/9GB5vHkVfxAs3wu5ita/4H+YSc2tpvgqVXr+/L5c1vQElubO7uiuWl36AqYviOJySoughYW
seXjihbrofi44lxLiyFpPokgkb+e7mzT7zHH0EA7MVp1Xl/L+68MY3ZZ+NyVnuEygr2KXG6MHghx
BACdrfpjta63Y/R0LlhBlU65+o99B15pGwBfT4+t78pa8rK1Dbjjj4nuE67CR3Uko4SN9wq7oDqy
gy0eny1rnbDXwZmlWEhfZS7/NoGatJs5IQzPfMgws96oyStUf+/I1OVklkgsMjqhCQ//skFyEqmZ
wUYMqBdztzNI0/ISCLWLWjaHMrwvjZiGCE7MT7lGLLFgtHFbXKGnXbfPH8hXI0sXIFS54DVWMgLD
PbPX506AUPyjBX3EhLMrZshi6gHBlKEyKznlEsB9+k7eAk7CKRSzWU1QkYr4HgmxJPND5jH7uvOK
gKMR5EBoKE2Kla373AGDZnSndeR+n7d1RCWO2jAG8ETIw24FC6qw6y1UTF4wmB3bHYQw3JkgILw+
EEQWAbwaXhN4xmdW7CBJYDc6k0kh3nU6IqydjqCvMOdpszGUg84KkL/pac+O1e4c7V64VfCZoW4g
O5ns74EJHhgJAAMLAn5zdHmpAAHfhwG+Y39kYwwM5Pv2LURoSrKSrf1OGT0+zIBu+92wHRcBDDYI
YC5kYSYz5RqS1tvnT5xKuuaFACREWh4jIkbEyyLjkJj4p1DdbSk3c3ZSlGxHTjgj1OqHAuAa8QVO
GDxJOGC8NGNapiazozAsZysSTNh+p8sLLL/gxXpQorq03yk+UxPzwPbucukgNGNzLiI3QGShTS1m
Twf+Bf3vCqVhFT7Wkp0BSxI4ToEvfg6aJp/FgYTQ78bGJSRPqH4xxcIpi9nsDuQPtICnjmYmFkZZ
R7o62jbAF7AsbJJcpseZdvMJni54KcGjYyb3N+3QMrZw5CZxuKCSEVcRoA5dAi9kHqgu7lGLNT/o
yXsv1OddeltcBIEViBSpng/KJ0QtyAdab59J+WPBp/uBqCBWgx8zv6faQbAXVMeXfwSJ+52SpPaX
nZEK453WCVrQrmW8l2q+zNKSITZihG/EPREi82Ae8JkFMYPcCsgY0n7m3JfQzvl79FWj+8sQ7cyN
wDSRgZgAClFODrwFB3yaieKJ0wZKN4uJAZhzabM7lNaC6SRCWSN4HWk5vDfT5Vw4O3NiQWd2oFiA
628EFijDxb9n1hXWkM5RBiz2IDXs6BAAUtg4yt6l+rnBBmmEtrZzifDGl6P0YNncqN251SBHCk7z
cJgxQKBbBaiG3oxzjHta1tvH4rKoiU0Br8L2mZk2M5eAk2Uc+93pDyAekJCJaMxEkNuS2xlyH6NO
nXc74j4qJno8kxOvB7eOZ2fyy4XeerycWxPH5ff2HpMePFbwp8exQF1R5MkR95NWfVDfr6BRgiiJ
W++Crxz3BZzgLeCbOEl+cWTLBarHzwyWMPyJxEoY92PrTm5Bi4Xgi+eDZephuzRAnPEBKtdAN9Vj
PgVDwhDGdnTpzDIbXhE3Z142MPeARgSfU9ARgnAfbbf4ECQ5yCNsJlzDHDB2ZPqwG5G3Eb2ZoE7h
NA7+xUSaRcYfQ1U0jxDDvnngXoIhs1ehbPAx9DcLiHgNIW5K6P5x4Ll9ErR9+mcZqbF+Y8OUtARb
hSd8alydekEKSc51Tzqp7HxSlvawYv4JzO3MQx58K+jTamnAzTp+Say8PNXp5PbLDyLapIhNwoBy
9J+lSQOkKMRl138Pth20KbekcV00rdwn9xTwDJgZiNjMuceEa5V3BifS7ARTKyp2xm+sjNgRHa+k
sgtSCY5Y+HLOflF8OgUegB84tDoVwa3Ep/n1Cv4C6C6WV+4PuUu4KZoxXtCyfw4158c8UvR+NQYz
/Ld3Xhe2wkTdvhv+zEekvJjc59aMZTBJlEKlX+7fDFvBXP6duO3FL+tf0zgQU+x+C28Nk27OhM3Q
sbA93uSLsK3RM486tFd3SnXuyo+SQYFdQ6XFF9UecF5wZwSNALUH5Zfq9i2wg9MvMY7CBoU7kgE8
/ElGVavWLaZl5UjE32Q9XOfAAmkJy62CacbhxX/fd/ebW+RYbd+2ixeUn7d9mOWd98QM5ebCuMAy
WSLsF7OXErsa01X+ShcbGS7NWv/DnwZnks+CgRQKGAh+eCg2EU9rwp80y97v59n+9Xu8+eIjmhOO
9A7ICEPK3HhGDWgeqACLtPPcyr5xwEqfchy/76j86wxONzsLqKZzjomupdHkoWPmYOD9zd6xp82a
CUB5ilE94yL/2uXGkuLOSvLfmXNZKycc9Zgw3WkBduwl7LTs0nKoH+4R8Rrjph1+BrJqMqHUmifj
kSdo+i6XJT6lrx+MqVlPDVgI3tDSe42wxX+bg45RIxM/Q4WKNHW+QjQ4qzfQcQ2M+RRaMjaKW0+B
rZBS7Z0UQJFGhy7wMJPrsgpPsBJowMrkaSY35MnwpHScCiK29aNvxDgxssUhKPSgshGOSyHmvhYy
HnQB4V1QPjBt8IQ8EtMLCMzwKUGBydLDdOOnf3jmKZjdEce3sy3Ea+MJrz08Vd6T0khVWJ3bawyM
DY8TaBeaCG3x+UtX2bNu67e6vE0fpZZVoc4CiVRhsILnokdrf8I27nf+b5jHOtkuO8GVwgeA3bLh
C8pxQfpUdyb700mkY6xAie7lEm19XUTZyGwJgLoLh5TqBuAZGAtfW3T+EF62yApUfEFQ7rjXrXle
QwlVwvryM/00+q7GP78f1nV0m7vYVmj+f2+LKMGt1Ox+XjPmK1BGvXYPHO9YvQnIA3qLH/0a+BwK
8jxgAsRwmsPDMmBsg65cYpqajzpqR+dWQrJ4ruuvd+H2uN0o6571lWZm9cI//OwPLPzmJb/ECAgw
vnbxH3GohKiBIUu2Y0h4oVa7185huAIX7YltM8/HEGMl6lt19II+JKTppGYS39fBFMr7j+KZDpU3
PTb3u//e9idKk3Z7WTcdX4pAuBUQx/I3/TD4v8ziVouHSwrhtQy4qZBssCAzVysygojhYslIh6hU
30AFmdZBWUib8TCZuBYxrcZ8JEY4BoL8it7P4P1b8dgjsF78u3/eyEB9uMXDLy/Ls/orjX8q3zTw
qvQxKi3Ots7AFX4KdkmKV5UbTCNothrJeY04+ewIKBTszsnzjQuaF44UYH77PIXP8+FOd8jG3l+S
rvs8VV9IzuZPdrfclNc15kV2VLhS7Wk3e5KYp/zdR3SEd5qvARBc8ibFV8yV+lrNtc0JI0x9qSgs
ByfyIvgXr9DABjtsAy7DI5vPsNVn1MrFGUnJIq3hg9doZIakDimSGzH2neOn7oCl4ytzxlfy7HQ6
glJ4JZ6p5efPkQX2a/4nf+HVnnXMvRhXQZa1Frcheg6r8R7eqt1t2D6KdY3/DA0Uanp+UT7qsYF3
xBjonrwRPXzhW5hBoD8R7dYt6z6hv1fQsX6xTYCmS7NY//Kl+TQX1qLK1C8dIoc9fXXchalOxMXo
WT/SFeq408C4ebhmkzQJ+Kq+KDPNcs01Qvy1ueD3erbsfq31JNkzza6TOuGlxM+Zi9my/DCWwye3
66b9d83bQIMozCXCpiLrkiE0Is58lfHSYZP0KGImt07ejDoku+WyL55YU301iRE1oYoG87cLq0y8
QwEgoQW3tPfhuUWtr3sgQcAOXcirJnDC40tW+DAK+S7/Y4GIHoc6vP4acJOb8A2f2Sd+JcBYL66i
fuaNTI3ZpmMByyhxARMnbQ9lJCCU274OBULSiN+Jtjh/VpINhIIkA/oIbq74zbhnFkjN6w+nxr/D
G0QgxPLL+AReIpsu/vqzJR/vjYMRDRt2M4jk+Agvn+fUJYwz0tblP8tyJTJ38WIbvJvw6Q8MOTHu
af9yJhz+zltzlt3171OHJQSMhd4/0ddTO58DlVAmLLiHSDW91xiY3ZJJM1jd3J8VodUu5i88sDA2
1tzK9OYVZrNuhf8amb0UK8fr5JXcUtDo8LtZUDu0Ko9eIFEc3gMFJInSCe4o9pU812+4Fsv2OQ+n
ebGZTcJQTebyylWiDB8lWw37mrdmjSs9GY8EZNnwuuDnTZC4/j3S8vFlEfah2/+wEUlPOy2oJHZQ
sK/5xY//xaRk1vSRp9G+2pu3cwLlal/2mxrCnR/IK7Gag6XbS9lPlxbW3nBNHkvpRWm3nOfaUYtH
j6NyuSCvPXOR+/Gzhr5R23YHe9u571ooXexUqL7skfwMdXX+6V4fASEFTCJbrC9d9vcP/k9uVoR8
bJ6q+3mFFdJEhp3yrfnG6W7BGt0pfEcCYhHEqO77+DXAQCfVpAw+b9u7tWkF9PTXvGHIZyJXzAwf
20aOdEgp9tm2A9C/lbO0THeQ8IJcNt16uvo9GPCobi+84DucM4lY6Q01CHsOx8Pwwwnex219D+T9
3L4M9lLHaK7cvnAtcT4AY+3iIFF26DM7sILlSD8/kTI7QRsQ3z4Uh69lubSXRFh5s4M14+HgXN8n
22EyaXfHS2RNOYsf1ZdJQSMpWw2HOQQx9jtenHclgqu4a3zHaRo7RqxkMwjMa89BHtEehnh0tvLo
99qy/mySGSrzf3MXyt+nDn/COX2SEiFqLIuG1NWJRPt8LcnPOi6AdGOm0BRgJ7zffqRMpRPA7Sni
8nn1YzGrs/b2hTxgyQMD3yqYAfCecdPPlca5cPhuSUDT/3g6qyXVtS0MP1GqAiF2C0QI7nJD0VgE
Qlx4+vPN7nV2FZvNAhpCMmXIL0DGKJ1GEH2tr1ce3iDapw22rSxh0P3tSVvvVUdx6KB9YIIMzmjA
swVUzMS3Y267ulMvmNKScop7U92igEk8f6pIPSGp7qJ0WVjRqMThCi3JPikXcUo2unpAd6zyMEC7
ZVkT0tPgcpIHg1+dPpG46Ic/b4b7XV1RzvqYD0XbPJG5dZT8zuxL3KfToLMJtKP/LpzSpkz7JA5s
Obf61NSGFZDwjJxSd5QT5gr9TmfzddBIdevAQbHf7rPaeI4JfneUEJH2PQNNan2kGfMKqT3K5QaB
9bsz9Ap0NZYs6V3oE/Eg7ew2GM28b4sKMhIgB3x4ytGzcqPQknaqPohQ5pCVWV6OpJN0z9yyFL6G
b3S8YNlddTb58MTg088WkWg9NJHHBlTGlG0Ab+aTFIQO+IfSCZKlCcuOsv32CYZCbX5k3GP9jo6J
Ctx6kA+YQhiA/lHnoTG/bCRCyheZB6afQqW9u2CtXBjvi5KN2aEsUI6d1hz0ymgVfLGOpreRner2
oJ7HBRlMCuTxqbKozSNYYx8aFEbH7n1s/UtZqXq8gqMeu2CJQjIffIWPOGQS4Erc3Kw3qlzTOMak
xx9bBmxtt7rVaSZQjqVVz9d+/6qDbif255DXjWNAVZnuvBuCvXSNrm6nsGjMjfyxgWFo0r1T3+Nq
wU0HvVaQ3r60eVcZJ/P4OwkgD5jB0Ui3ClrhZF8oCtFah4EMSIaaXtTXAg9aTIwqHz9r+1r72kid
IPbRAyUInL9wAN7VVnYDb4b6QLwQgAgORaY239zfvttW809oDEvB00Fz/1SnWHb1VfSTUnLQUaG4
4Q4T73Nz0wNPLkXa6RWo4HW7w66PsPDQ12wcVppL1du8u2gDY5PYadGGY0M2IB8UbmrQb03nCtAa
/IRxZW5QRmoxK64Xaut06M8scYnB+WgGEKr/Msa44CTacPGmG/3axuZA3hiVl7EYZIMF/Wb6ZBZt
2ucMU6+zanmG4ZKpKuZAvdeMgc6sLdw7Ok0+nk39EG8feMGQBfsUlc6TEGhFfeyWS0k7an1n3vMX
Rtz/UU4wil6+3Zkl5a5XLt8Ua6ARIdZxvcBWZjWpxyrmqp2hY1RjdgPrLtHNOVsGUoqwIgd3Lk5J
/kcMHtpR08fxaUvMC7zN1Sgss9uGlCcIorJgnvyYun3XESsvhk1pI771wbbLoodOL5xRP9hgQZ9w
xIHn26k6fM2RvJIGRMFjeO7DD4Vy+gkuzQS6Fr5Nn8160vN6OoUH7mgDwhRbMWKQYBLw/8LLbYBV
1tlmMtEJ646+vIRncc2i0E8I6AghQBZ+fChkxjKvp53zsE5sjkDXSMKwX5WGFZ4T5VRbAB76bH04
IjD/my1EUEFjH6x6a6lnK3TCPtfgZUunfMi+Hn6u5dPiAd02XmMeGwiTJixaWvemsKt70YRlorNU
lvUhe4SrzBzmbLXFJCbYgfsBO+wGAIJASG8JzWJ9GJG79TYFvpUEk70EHj+xXTD8Tmi8rJjNcJ7r
O3F62RtCH9uCYjB2RbEQabBr7kuiq9g69xa6TzIGdCw6fzxto+g16Ge5IA3gTPgKJhhh3w4sAmbI
O82AQr1FqDM1VwTgwZI2Tg6kXwPO5Wq7J2wTUXZ3YiQz2vAmVZ5GY5RCcnYk0SskT26RAfKdTJqT
yCccvAWt5NWfjtP+dChQB6r9gw8GGRtZGFjCFAbLavieAXvOwZ/Z7UXoHRLroWLP2gCvDgBhOv4E
Y9NGn4C0ujwla3J3QKDqAWx00ZmA8TTJS6yCrfXVxa0R3PLQqAex/a6FJxAiRSc5hg1JWE+5nHSf
ryA8DVCdbtZnOELfE8zqsCtUFkL1JtHZNobnXf11sjfpUbzq6iBfvLOnUsxueynhJisCtQT6Si2Y
xs67N657KtQJlLjiTZouoJ4Z8dM2WvBpgPzgwCDCqlfjHmyZAFGwSUdy3tVWQuGKYmx8/7JsRhii
+ertTU+chYF3vUq76U2+CXW79gJWi7oWHcl6piVjTnbVwzOc3+B+Cbi8Lu3FYnGn09WsIxcyadWZ
sVrL68/bDY+CL03JikJgujO8xM5P7/fPV/4pL4r94irE8gJ1rM7ZQ1KAAcEkBJosW+90QXX9XZA1
vjwE9XoAs4h+QrrSmJvkCBvO4Yky/6ufcK6Me5f3SqVdYM6fz2mSQ+hRr4GG53A3voFE0kJPhxL1
rLbA9rsxG5sQ8Y1D0kBCxW9MhsRmlSuIlK/qfbDO5AM+SDiN1z03nfvhrSNzpBTksLBS0PxcReqp
qaxnzy0ktwAQt8ikG/CZJymATHz/sf3Qouwvw5Hsw1jGoeVjjjvA9h+1ysDpLdJsnFzN8wiuaZN7
OQEoPgnae0z7vytWCU8ZlXRZkGX4NcB5j9SNWjuStnsZoBmJaUN9F4G3Ku4vMwK8Q3WYrTch2XHi
Aj8gmw1Jh7YNGJagiUQQAlY4NhBqpHaBQswmnpXRJH672bTd1PTBSOSMiw+lUevjybYpNciCwnTq
swf5z2dn2NUUc/xXzhhlgGod0XsROm9HFWiGARcOx9Ub3tFP5KpAsdai5UJ3DxMN2aFbgwosSF2V
xMvVESseSvv4hiIpUplA9SjtF6MEfGH2wxP0mNrnpocfH5U9lrpkCi4IHlFHecjoAiBFAP1yQ9Gw
oDPRunI7ap2QOINZR8x37/qOvhh30eZsqBp1nR3AUpyqw6U0dH0HS1AKqiPpB9EaF6iOg2gaogwo
KwCJAUbYGRlTOENiOZgiURJ5z+eg+qHfu9fzcXCK15FFZ6vZwEWG8hirkxJCKzv0AAog5jafrocH
Xq4enjVLOx4VTLt95wYiTAbJh6UzHUmqXIz0iFIY7XpwSKi5uyoJZbKn/Kzrk8T3ytRC6LcLlxah
dkCg0OcJpRAbsj6tfZ4ruwaAKUwUhokqEIWQ1xg4sGAwrqWkroSL9kcLbJlud8/1aXgz9h80CMBW
GRFeep6RLOBmI61Q0YgCfagf3sHgTeUc7j49zPzylRfUxiT1GoZbZmY6kOawmdB7nBBWdoXWDUUm
6utKPAnqnbTA/dMEZ1F7cegooLbkPpLXiTkgb56aixesqS8FGKOvtE5wtrFfveKNzPqzA81IlSa9
dy0VjRS8hhkXMyBqyi1rbJAE5657np2RC5qW6+1HnVQr7QfNJkzNaTHMuAbRCjGEWYqaAHXyegKJ
B99W1OqxYnATlrbOT34+VvUUoXvd95R6muueThMH36jKBYcJuRIwTmchcHlyH9VVEDQxPnaG1bC5
daykGVTw07FbG6H0XlMpZRIpFOAHz4+rEMo+XXTuXz54ObcU7JJfcwJMZhH+h0lYyeMC+yHZ5vAq
yAIADxDdvUFmBtQPRpCzZt60FVYTbTwqf9Kv+E7pWCMZj4Hmnc1SKYc1pMZZs3sFAwWdwthBNHNI
gEZXId3Ue1ys0anu4bZTHLpTZLvBCpmuTOPrBSb9bSlgGsppaCc25rAzZFd2iMC80WkqRtkGMZbP
TGvptJoEs5pneOYB4AesdjY6zAx2r815CTjkSv9Em+obfcMpQK0yg/ycjcBYwYmaQX8gCB2lU9+O
cf6YMb65MtUmXRUbky9YxRu61izvFwFvpRLNpWeYkVj/6gu0O/xZAmEmRJO394DcOEQ1c5tv1XG+
zPBNWzXrhJ7FijrHpMvGEbnFqNgkx9cxPvLOZbmS9s26uwUoNi5nyeKzervVIui/vXaLwNyd+20X
m52JQXtvY+wol1PV/W58PIYQC+LYiWdOybFZFxv6voeMDW523rWnHO0h6sW8AQh0MAyPxYYKdbsz
Hhy4OvlCwkQ/YXWGanVgv+JkUoUlCsPZI7Kh/nlgNtJLvkxPAFGWzfhzKrfFgo9MbpwglJo7VL03
2QZVDFvnG8AjUDBHLCS+NZv6UrGyCof1YtFBxkYF8vFcpaCmYTJATQxW2UjgcPyrTOtuWGx6u2Ij
X17Hszi6qON2tX4+KxbqJJKtZzo2ATWgE6baAK6jFXespRyK8TDuvwq3oHmqGycR3ZRLfkEbCW70
hmSRVY5oSOZaE2Bx1VgijoRj6HiIr0Eu7CbtTRyNt6gsxeuCfpil/hDYvumXoNH4Q8TO/43Fe2KM
cWtgQoEeZ4phd8j+/rymiwx3Wxaf4v5Z1xhWzAy4ng+8RVHzpwrlE0eAXiSUIFoY0CAaZ167DoHS
zHyijaVGVsmhIrfgNbveodP2vw9/RWXnUk8kxx+32Iy36/M45NHz+F4Et3Ly2gl8iwxO6+ucJ+o0
s6j7ErBSCSgQoRh09vVn8PSQYlkZN+2ITKq+L8G8d0XOgfSjiMj9fp4ikGO9rqi3tKcINx0hZ8VQ
YZ+iMy5DUkeGEGQe/aRODsCTlg3jvDJpP+a7yFX2xsdGhIFPpx2V3v15OSXThIEOO/3FP8iefj5e
ey9PXcH1E4v1gz4J7WlEDRIa4mQTdAh7A+BZNAXAlzS31POPgqgDwZf3s5kWSPJ8+yd2TRrLX9pt
+SjXhLwErRt2IVADAXs+uzm6A1QGCU4B8LAnIGtg9jWwvnRdMS2vhxFLiQAcu0QViH+yapZQYmgH
0IXEaxTAaAMjB7HyAfoDPMP994lQyBBeOvf5C42jhWFasL9YQPnzbzChqQxO9/22IMS8v1P+nFYt
XtTwz6BgIskT7KWbsmhXKhDIeFIBg4UvgcZU4GhradpZAR6jAuPveiNjc96oszfsXaFuqAmBP7Q9
QuAhsEivQCR8aUo+wCoDeA9WEFVM9FK7fX49LW8QDnSsOQfskRmYkF92H51KoQl8RTBmCbLN8q1s
pnUngBV1sEBBv4s2W7950EelBpkxUlMM8frVg9IM70kuRW5Hm+fts5kVu4S65ko75Asz7atstnz3
xWzhqfS1K8VcKqB5iR7qkCqZ/x3lV3Pr788TY6JMn3wRVNVHfvAvyrK9dq/keilLzbW+Jg/lhRsQ
yV199eVpe6DUW+fWhyATyUpKVRC2+s2zTw9jZW7TQ35IHhGNSDZxUJUcckDokwyoIGJ9Ul9JfGSo
lPweuL9qn+r76/F6pGa/RyoK7P6UH/hfMFFn55Ei+n/4cUP1FWxCUHpW5p5dSpD8fdTl5KTAJtUp
ufAGRBydCHnxnX2Xysl4UgbG9WV6nugzHQCm7+Z4UUDY3GMHhV7ZDcIp6J2UNJIBzlAW9FTIXJoq
oLdpK7hu7EdkBDkm0SBgwM4AZ8gwLRF8Tbg/6dmqCgc2XEkj9nfnhYaf+wPU9Qw8JsoBYqvnlBTt
BZfTwp2nA5DKXyGJB60F2A5/mZ8tXCr5gieMGwp6wHshmKFlRf0UxXZiRFI/pKiorROokqwQ9cLR
YN7v2FdYXj+rED3Ynid2Vy4tsC4J2RLRn4Owg60RoDL+iX4acw4GIMAEPpffRJkXtnWNdFy9ZkoZ
2wJwN4wyL1q9bga98ct7p51QBeSQtMbKDj6QI5bFEKtGeOwjDp/WGtsQhEw8utCwJMxJDsGu/IyB
dSGIiIIEkzxksFNGRu77NWDmdxnKG37NFxxK6GmI2OJtRHWSLnoxACBOGGNkaJoIKw4IFBp2KpK4
EVzKpX1GJRM3COronNRpPsanpFj2XEALMPVtc4EqKoQStvcTGBg6BqCugku7+47wDyX1otuaO2yn
3752edOk3UqY14CdSzYg5kSPmVTi+p6JM/2A6swkBqaDnhCZA2vrgTwBonk8yXdgt6R18EiuUADd
8PA5yXeihEV0EeeDiBYgTRfSi37gGlU3XFohat5y0zrvkHXrTNpThmNmthCYcKAA8g403YDVtMYK
hCIbvpgXskHyWQY+1wYA+iaYcS05qcKKgKQETMUjuJxTm+bktGdFp+9PukUIHVDHpgXdLIYKvwYQ
HAHXorclJMmOvYsKfxGcBiitimKr92E8UfFHM+EFCRq8kV3gWv8W6s3UGV8oh1Py6hBHgRgRYzwx
Bek5OXzXPGK9RagXji8DJHgY29JryXEi2oaUNkfhQkf/4eN9oiHbjDlOFl92Wk48QT4rBooQ3z7p
DbuKUFiQXfr/+aX34Jg5txw/Z4RBSIhHrYDHQLr4RWwkZH0GJW/QqExRhKORPrliSJFfikm9O5U7
+fHaYMF9IPAjzKNpLl39G4p5sDN87EcMELL1/elCdpkzs/JH58CX+TeuNvUcrjJDHKmcLgrROCmh
Nf3rLVEa4EJ+TSYI4/l5qK+0Qr2M08akBo5HOQQQSCdzyTOFFvuDV0JAUr+IPsT62YxR5mHSwwqF
hUOdgcz5eyUU49Ceo4ZMzN9lbPTk8Pid0l4m70FY5QyoFhgPmlUE5CZAXVdmonT6tNzTesgNpReh
Cv+LQeE4wJyxSjG3UNKAcU5DB49M+N2spkxdhAZgvAl3epjaiA38XVExxTm1/G42FTZo8zfRA6vJ
7xMUr+cD3Yz4yvLLRecNZJwfdF0Cwc7mzQwOmd25Z0uKVT2tDDayDod0gLaLTx5BjQtMOq0FytXK
kFQLYC5jhsMogLq3YnhxMNAT+GQyF3yASIwOLLtRtIZMXiIXwZprilCANaJgg8DbwQECjuAK6gsZ
TFyqrf3ex+KD3Q4l2LML34PcLkaGRz/qJcUioFUzKExf7Clq/EU3mZ0bYJpRUkIN53wJigcW8RS0
KbLklEbgdrXdUbdZIUcdGo+3ik8ZxCgKv8b0A6vISrtwOaHWvfMZ6pcqjJz3uInnAp37HSmtHT7H
OrY08rSrQit1KMcBuaWkBYBTEKRrYrhk8WrXLbRbZbKjgtBq4zc4+9Xze+qlGOzNWUIFyk+e9hzq
TYjy3lFV6CRPOv5bP3cRzcQmxSjQdQGGuavIjERCi27mmLVB7Y8613SXPwg2GGOE8ny3dmjeGJXB
Vwj6qriSbGhzFcoNMpLhKDa3OTpLdv3y4MArCI/E0akn0IxxuEUUaA7NnLW/91mgtlflLgH5RMbT
ZKnFdLWs7htJTI/PNIW1Tg8OOaBLWL34U3RaWwH/aQzo6zxQMQhHApOIzMklAxlYAy3kOLBXQb+q
BkX32TG30tfaPHsJalRNcGkW2D8Lx0dhdKce8SvpngewqULUSKdUU3RlmHsqQqqI7oYuRUgjg541
11H+TwaY7MwzuYPGDJypc+CiVCBsZbAj72KWPUQOwjcF8NTw7AggNSWvl90AJkQfAoAlkGZQw5ji
CLAWnPUdqy4/n5QSYr6/KHKXdBoZitxdYraXHJflRYq2VIQ/42U32kv9YXdHRYqPjanJJ1TBmbLW
VI48/BHowZN3IEKTA7nfvEbsVAPWCspxPoISWXfylPZfY9SVRyx94LN5c1RODgx8gJ+7E1uN4byp
wUZuCwEOGj563RKih8mji5LqTnCE7Zr1kX0XiBCYsXTZgoYdFuunRXGsF6G0q8VAYi+gd9cZQ4g4
nlo3lwoMbTghMgPRDcwI2dwJlEwKbE1u1Xhdr+d6ycxfxx1/MBc7+QmZ2CoB7fha7DbEtirKeV0v
SwAe2OxbjCMZDIHkZYZ7q2lBQgZFxhcnOUSF0DDOhoD0lqZBGU38aksjesLdCPK0WE4ILYjNoJhr
J1HIjGyhLDUgURzqAFOEOuiO68RIqmzulMP3yuIqm3sSGNZlPxer4Zx6JVM/emjTRneg2bGkVMpC
Vyckg25gjzsbYozVa2QTPeCNOgr2nLZNBfoAcVvqN/6cddk45SFqBRiUw3LnyJzWyiGXQtrDgriz
HrNGEmghe4syRHJV4esRgjAIUaUwpsy5czDSJft8YsUgeQc1/EZsqWeBSG+I9dhbFDAYI3IlqWQh
P0N43zDRz+38mx9Ql0d/DYGSptlDm+asRvKI+c3UJtZ4NTgsACmma8SpwAhFd5vrc+WDzzpxCdFQ
2nHtiEugO3MKDoS5RGWCz82KivwmGBZebhfJAd8sFnPiQgYN8SlrP0lO4TTQDIEYA62AJ9BAuoE1
2bbCJo3fQF0Maf1U3nygPcRIe1qomvu94XsfhQPsengRrRAEPaCbYSD+Ke1a9nJUtrAsQPmAvQa0
Lxd1Sb+ARRQQdwvZcUbLQ8AZRwwj8IdnBwg7BSFyUtZWAJ760Mw9Be4kO8nnUcYeoSRKBZgSLOhJ
9FASRwS5oVw2UTOHXlL33iTDL/pX2IfSB0KtDfAnW64MlQJFNtBkID/BqtHwzwhmwTP6h0IaPmXn
mwwrODTNKAPCDmeIcFizSEeQ7zHxbx2UsqW9PY2BLgkBUiH0Hc81mlaUJ+Bgs+ROdJ4aiewYzy9W
RlGDeQJCLFz/xzKtHv3wead/UOGNoMT6dnNIJJFFqLpC5RZAYr806BRCev5B6wbpTP2ae0JeshhR
uAmH3SNeUMxUdDykOfD+DjASKjwHNBgAXCoAMuUd7adyBirzm4+QaY1iS8mYLC0Q0cUbsLAIiHGC
caSVbsHfsnK3M2+uRKe/a0Z5oeQpwnrxG+oZrS/rtdMf5ow6TclHUTPGmeQmglmLCY53uzyCBI40
0IjDB/jYk6eCN4n+iNkHG6//nDl4tgG0o06wRpJN8rUp1eMcg8DoB0zfCz+CfpUPEe4h2pCG6PZ1
6BXnLmOAmV3iGbsst205VNDmGiFI4lL/f7S785c91UKTCcwKMDxa3/mJsDj7kTcdFPeWGHTRz71q
gKfPe8Mub0fw1v3YC0g8Pf1CLZ3NAJlcbYhlodsBSqJ6n4PiZevyZaGclGE/qlnaRZeGnLH8onPq
ooYg1wHI2nIxzqNS69PKm4Y5fXlRusTBqMkHnR+b2QNYgBwQgU6EZynltw92lfNv1SDI7V5Lh32S
fucA9f0Ni1rG9LLeyzO56MvOfoWyOW9cOwz5yE5QFkHdHyrQFeNzCiI92iLE9Mr1jEsh1xwqgblm
CygwcCEAgdQQY3gvdCmwBidqQTmBmIEbzUiLYIxHLBF/Nx4TP4oIjdbAEAFk/oB//XfrevqcHBJ5
xrbPjdSOBYNGFPdEnNwTYLIewig5kXMS5hG2EoF+QKT8pgzMekom3HiG55m78BYQ1nGUEcThWjz9
9yKR48eST4Q63JB4gMHMdORb6l9PXaYDGSFlf0QwAgfobfDDqo3IBKUivonHBJc8YAHj6HhA0iIi
YT6uFkQxFvc/nQQecOODz3cOmNWYhICpxI3LQs5BaM+9n4gUgcc8z8jmGVRv/s4YT1b2GPtMkGKk
HpSvWJ0ISlKPxtXvyeOE8oAbwS4LK9+BThWjnxufxS7PVttyrSlmI8RNHPfpn3ZcCKYgH04+w3eJ
vfTRgWG2Ya8vED4sHxzfqffgExhI6MrTjYOy8vtJPODacM2459fzu/hyHnAtuPGAU0zczNUhF+CK
cCa45YIJwslOanEDaopzE58BsFuEAr+HwLHwgC2E+hdHz+/lt/2dBh68L4Bcp6Q2IOQYQBPfacfU
sqqZYGr+nhquBj+KxO7fsaH/VG7pVK3zC3sapQaiUs4ght19CCDTlpXit/wFiI6yF8Em8hhcLQ6f
H6FeOcvMhHdfuGTggdMvrmxTDEB4JGIoMgL4998JaNjFfk/JmCvAaxwuN4YvJ55mCko+vIw88g7a
CcixsL9kMIZpn/ZLw5na6MP3D9x5qyBcoiOD5DUqR6LHQnCNThMPiBhghZSGnf46E2N4RbNHHqvb
V9rnH3wQ97yPB+IxNV74odA6GLo4NQNlZv2mYL6vtkXaT+CFAZT+/QbezWPu+Xg+i9YOSEmekfe1
K/88cR/Yc1rw6+WLM7HW0RXCZAIlA0t2M69xDFcmIxQkfALyGf4rS9MD/AeDot85ElvV7ncaUCEP
LUQDdlSU4gWFgvPjvDMBviqYCCBGdW9n8JMODDp5yRL1XXyENh+FA5h26D7suBqZhc02Z6UGgjoN
N9GlRgKzb06yfE4nKlirOxZZcxcoww5sEJgMMlCMB+7HCyEY150VlUXrDT3UUTCUJgHyK8YDbQ4M
JIE7c70e4UTUhqzW6VlvOL/oEgRcdkA+NnqyUTAiuM89JDDpWvpYkiJN8pr2UodOXXPHIp5i2MY8
huic70PonriTZQ7nrDfDzui7CJ94Tw6ao498AA0zJJyw7KK7cI9A83j5nE/xe7wZQlBKnHo0R9U0
WPP3nSNtVkkex5WLKkGNziAYS3xQEetEBNpYlpa5xilgxsLyuRggHEbSgdSgh3LCmmjK0WB4wphj
lyVlPpkb8txRQCF5TIjtj4j3pfkbJlglmHss99pZRI6KPsLpk9UYuCI8PDKNLo5HnA+SrHBBLI4O
fxS5sEsHSbpEDJgiIHOQQr+GWqxARqB4RGGJJC4PR9jz0aoy+pt2AFCbhKMZ9NAovkQOlIXzwPls
M7hzUB0BVShuNAUdtn/DUQb4PyoYXP0CA1kK/oMIYou/bitq9yzFiXU5T6LQsV7RstkpFIFBLmwa
CGl2dflSC0flq994ibUhWAK73F2Am5Sm1z5YZw4bCo5sM4eO6SyqRoHvBNMCbf8eWFkr/NHppPN2
GpomuA4sJ8VuS3na4Mo/hUEMNdY3ZrywCbrPIQ0d1s3abgRk0fFhPR4rPjqby9smGpROsQaxiOQl
PFJODxoeO1SXMvD/mwBPWxNOwkBuaNx6wgZwks2DOw17o//dZ2tVBRqoHdOunZfDKKLtTYhAcT+c
p+VQC53zqNI82jxgTEEL/tqaBNiB88dEpM9RhTnQPV6nDuEnCot4+rxQwGdbRx5KKDZ8gcCyXiBI
pvRfia1Elh85XdcgtKAzhGVtPkDC+AdlEg8U99iPrFe9xDXzfKEskuFpD28LeRiwJQ2SdfRrYe2B
owWZAMECG5Wvj62pDUQr7YxLrOYToCczjQZuuJGUkYpEqjaABoHQqqJ7n2rOmYiYfp2xkMniRyRD
nuFeE19sV2iPvJcC+IgG1x7rYkqtH1dWp3irSmCqndDzTetd7D/jDAhN6HwjR+65nXKO23dTbxou
dI+qg60AZIbVjF8fvanhl6VynFeu3tl2omWoOigXdSq7greNiftrFuvTqJniguLm0riGWhMunvka
I4x+hVG4tOq8ljmN2yWEfZk9cJCpc34Q6M5nOKYDSylvhQC+3fkxqhH92tfc5OQAwn9a4ZkNgiqH
NGjXnwVMvuTe28fLV43d1eAZCYNqH6WHYw7g/xnNv+g64/FlUDI17UCijz/C/v0VzYJiHH9WL23x
qkeZtqiRR3eLIZM0sav3wVe25CcmfWO2k3F6EStsujQ8goiUBvIank/pU/CeENtGJ+5CPA4LgG19
AGDSQIfvSGr/XEv5WsLfGS/nUTBTDqjTdgwnr7YkfmR6+hq9GSrkFX7ac6PZtaNaoYcjoBDPAa3T
HTkqg/Kzb0W2B7a9GN921Bf9hlxRVairgkhkiWmWCLQDJ8IihR2U2g+FxlQ4r9ZonC0YHc2gZtBU
s7YLDrQvRZskcz7NgL4F5OUdHK0HeR+fNOI/Si4UkBCD4r58mGgsACYfFXsaKO0JDEeDxU6rzor3
Ur7XO+qwxlKIm4UoRnxJXp/CfFTvy6uqu1OSZVPv0fFpDkVjd88ToQuG5krtafBbmes/H8OOIdVW
4zcYMX8X/JiNelHksRGbi3c9kenO6bElMbPQ2OohCt5baOnx8zWm8aBzBOxW1ejoxlAdN5FGtfOF
T6HdsushX6OLbkWFNDV9Y5SfgAU/hc163JsRBl2QNIByoCUW20AMPZ3DwDO7mbCR3KSNwNEgoVHg
qsl2jPRBnliMfYBR5ka5veBK3Trq4Km4z85Aq3Yi9PghgvtK/de0/elSY0MXuho9AX12LB0l+dVX
2cuGDd4LNHQZi0Iar2dPz5RGCK2ezWFVWV1aK8pcAuYTOvgWMAqAzB+f5eKtL9POQIU9hNLFdwjs
BEkpVJwMslL4XIMosAG0KaHFg5fKkF6qi0RdhL0Zlt0lMv+d8VMa5+chv0snnOyO467N2JfQB0mt
IAEqs0w/aOHikigdXwhRj2uQnLIIOQnRVQq/jwfIPnagCf1y2PoNFRNxeHxg62Y0mQb+PaFVRBw6
6gzk/nIJNsT6oIf8GaTrnnBjWMbvfujOwrFPg/88MmhBxsSRz2GHLdpux+/A7iaW7+nw09oJ+Chg
OUxa5mcPC+IevTjsTcYR5KISF0tPFWv6FJO8ntx/ed09HeQt2JnGiV9DycmI5VmorIJCkIN4DDZY
hxqEHcH7Dk7x+EPrIieLpA0Hxay0wX2vQP+NIbY8h9VV0lk8rfrjUsyct2PfWgcHPjy4KnfjpzrJ
G8xqqxXQuUW9btfG/ruV+8myw4sEkqAbUnr6xCoQC34fN/dwWd21fXyqpsl2SM8MteQGOjOkXyKL
kQ5yYatsy3m2xJI1ODyv55963TiIcEjDZgqHArWLDqTTU4AIV/dS7KqdPKOrdCTcVKmIE/HtCWf5
P5eX0JR7ni6BQVHn/31SPBM6RLA8kIgJQSPV/ZZ1ilPQiHf+PcOTPBBv+AUl8ZJ42+8zPEi6dPee
82z6Nm1e4m2Av6jr84B/8iCkhQmUiS2eqPr3E3iGaRTZxZak36bVHJ/+XuAdfD3HKu99z+isiEEc
tEQHWJcf8hvo+B4gjd+beVcEP1q/l7cvKveU7YlKkJng0pKrUYEEfQ/QhS79pu32Z/LwtXoei8uX
+EboX6LTwxJyfJ3SBcRoSj4Bb3zPFaR/ohtBUEjixPLORYXve38Pn1eA8y9l7EqtQ8XCMXffE4hR
/a5f+MryxtDi6EgS4GlzGE+qq7+pwd9p5+xx6jhXnGdubFX1mlE+4vzwkkDprSM7c4yf84+6lQU2
3krnxCHLcs2es33NCktbn12E95f1vCVGB9PSF/xzKV6bp+LyPJBJAPdzI/uzZoMzmv3fN/EFZBui
ycKqB1aFJRP0yu+DL3xYoDYs4NBT79E1PfJP8/6+8tM5be2aw+XG8fG3RWJzzy27h3Rzk1NGr55V
8PcD+OHpkZPBJbmkt3zzWvER3FIw0+RxW42O6EE5MTX+xtfvofD176ty4W1cjy/0ynl0+z7tN15A
oxD3JpsT+fpNu8pbPDXnNH6eP2Klk/vE/Ixjjo0HjG8DCTLcwl9Tdiughg8aSyP0pMalyzngLf5W
71Huqe+0Gj7ESLCrikjvx9pApi73hcmYqOzfZ1Q3oAIYlgbJMCPeaFNP1kb6x2kBonw76UUfIJk3
pGdOhbE9A2zkzHYGEq0PfdJWuzf5AcyQN1NjyJVYyEN5jHYN+80yORmzUrdJGDl8klFmn38HEPP7
Q/gJPODnkC62a2aAuSCJ5MD/+538jr83/U0SxhTv5sbzPMOfMdX+Lg+H9HdS/l59de3evjPtTfgT
5ivnn3eyfPI4WD+JlhiX4jlOXHz/ezUwxZVmiPDa3/D8m8cc+99s5p98OK/yXcxVjpcRxj1//nfP
23j174v49H+fM8ZMelwuyPZ/j/7vTdz//U3rRnMkKPgHb2egcgjiMVlz+pygCTANT8WW50tWTpqQ
VAoRAbLzBYiwZie0Idi5d9omXEdbdSl5xBsTyhkzZLuBc/snsfiujXO/EnIR2Sk+iQvFND4F1+DA
2D3pl3bD1tAhFLOSmQ6Q75H060m8AhSDWhP5xfBNA+Bg4DSAYs+P8ey3rjTkqvicBWfpb+sfLiKZ
tLFPtiJrZS6R99yLVXY3N+z9EUUR9CgoQdxBmTJ+uXjc/115Fgdx8f9/kf6uZQEf5Hf6ciaYtX/T
l5c473zM30n63nnL38VlTWVO/U0MrgX/7O7DU5s567R3SSMaxt57HbpPzCZ3xVT5XDhEbaxsWa1Y
K+O7dpKXH5gbtL3IRQbPAX3U+Y3dgQo/slQsa3azYPgSAHDPb+AKc8Qczd8h/A0fFCXX/JuLjJgg
44SBxHVliWnXvUn0w5+xHVF7kk/8n9P3dy5449/n8IAfxo0HorvzW7rheKotdwxBThrP8bUZye8P
/+JMRPZ7zRd0QY6dxFqG2kjZl933nM/gSwiJ/2Ycp5pj5En+jHuOjF2JU9ZlQJG4gYSiajYHQ81f
cFVLgZChkLIHh+1W1GrsLqIZnJ5088S+gOIYRapUF8XNv1PCAzrOFOtwCaBSF0Jig9Wk08v6d8L+
3skV6p5Sq15ybMmdwh+Cx0jmW5/1C8Er3yGmM1bfBUqiw9ApbMqIc2mjHr7U0UWVuBl9ZugY0BXU
19UhcHsW4m22MO9CgGlD+cRcBxdlE6yAzYAOVA/qWttKOG9Te0TC+5BfqPhTT6OIRyFCF3VMahOU
JCmtdR+VMqSbgc/EMLjIuFwkEw2RmRQ/LXkXL94zY0rYG/+Pp3NrUpXZwfAvokpAUG4FOQqexnE5
N9Q4OuAJUFQGf/1+Iru+Wi5HEfqYTtLp5M2+L0nHKQEsezYW0ZbyeGHdGETDLwx3bE3wAMA6qVej
0zjFd4AglPkFyx37AQfY2gBPnM7AR80o27RJ/EE4e5tyGVeJklhtTZpFRiO895FHeG+w88eiKOg8
/zej0nLM8EcmBoOlOGz0Q4zUGw5J8YEGmA63XTalbzM0g8/rcAVpVKYD2zMfXtihcZ5/zyB7b4gR
UkFv5zMXdX00Vyq5uyP4jni5o3vBaPkAK+d6dZ/+97n7wDvXmWx9k465iU88IK+O6AHZz1cPH4jN
NxPo3iH5fA/4Jsl7En0zmO2sACunfsRBYXQWt/ozR+U2lyBhyOfIgmCVQbHv8llO3YeOxlmD1MVt
lmNsEJI889imCX+6BdB94In/PvAcVSNI42ypHj2us8bPXyyG7glK5AO38P4Le+PZgptxRX8zvNMS
y6e5xh53jKsHkOYkd6++GEHuo21wONojFbwNpZTB7+379j3NY9EjSKiCOzCXHJa0nEewgx7lLy/K
6ArgJm6FHfDOdd7hCN14sMK76yxv7rc27F7esgS1++ZVXoXJSmqgCD7w6p6ncjQoeBBBFRR3JCjv
fYVS+IC00MdXF8nDfWyT9sW+k1Td834e/g2i17jF4Piof5QpycDtueX8hssj8knf6IEOwm0RGdfA
cEjKu61Wxy/85XgxtrwzkbxoloiNEpQyqZX3JX1ntPhEM/mNdz5zH3fzGZnCV965h6+802Wu0Al6
I9fp9PuR7oauEMaDn7rS/iuEi/jtdX3tetV9pSg+cFvXIB6kZIrtHuRX2c68x4yK+JXa+aC8mTVf
u5bwSNcevvLi8e6d0eQz5YuEe1/siu3azHt3/70ZMw/cwBVu5iKN4R1Cu3l5yCV+5jtNoRremahO
UeAZBD5305SuodxJKd3z/MpXHpdf3yVws6gX73eK4rO0Gy+qLROBxv3evf1elzzAi/go1GAq5j7K
4p2vyP6uW+z5jnNcgbh1Wnldl7pmyLHCu2F87VrCVx6lzbSnq5di/msJRVA81ykkH5/n6nDMF140
lLJ4dX2juK7FS/QdLnUPcYkC5Ol3JVTFwQO/8gGpxv61aw4PUzmPdP3hBh58DaX9fOBm3nP6I6P3
LojiaDyjR3e50l3knScpqPvwXzO7D5Te3UaVFIcGxp18WBZfXKHA47z1L8uuvq5Y2sqLp7ihH2k+
N/G9h+5GiDbR1u9p4zMvKfH9ogVcb/0q/u8SBdCEZbrlNwruRpdnyiVFdcPQ1cq1x7sp3MiLizwn
NcLYeCpFh5iIEslN/713vel6AAvhsRc7rPfwWrjkQIwwDiBy31d6ssmSC++et++6qIW7mvddvPMo
lXJRWvr+yv1c/O/9gDvfuzAusoHjevcsZTOf3ecWYLL3dUroeqFtS0f3cKX42LzGBJ+S6OaZwfTI
w+hdqs/njZQWKcfo4rnCgcah5/C6nVLMqi4+3xm5Cvvu4xrjb94fKSuM9A3H/A679wtOMjaaMnok
YTQfMD3Gn6K7RnKE9npPIe3pWvtfs6F4LtJCxoyRG2ogj8vkMH48Kwp6Nx90iR/oBmOO2a8beS5S
HO/cwyvVxnzmp0wfUx+jjaFAPRNB956LN6FQAnVTNI4R8gzP87MmnksjBg9aYEJ450r//aErvauG
4rpJ4FmGWd5Ra1k/d0LcuIVKeeeWbqL5yhPsjdEvKZKL/MqLD7yutzGV8IH7qfNI9jvOP+QaDzGA
WDNoJs/9v4z3tHLvMvvpCuP6AcGYyQ2Padd4W1RZ9DO8/SVKTbrBFWtPBdT0wEQpf609J5r8dLZk
tGmmtecJZsna8xgvvnVto/F0kTseOyrg0WZHu7iDAt8f2X51DTUww3ArFoBPja0Zg9fsKOYh91Mr
r65oa08plDXYc4kW1nKXtbf2lAR+XSOFUF+zozncwXsjreYnnn/3hW/c0DWDz3SFX/jw7ljX//+3
KtEcrlP+uyn8zjdaDYH+fWO3+TRW5ebC5obTGTTi3DMwfZOwFk/eUf9i6yBwPkPLdLM0MPZp9MRn
4+6X2Ndx4yWRkVsk5sXOtaDG1PPnYIjpX8RmcSzHNXj3Q1JYSfjj5eD05CjsRJL4RLnaRN0exuoh
rvGSA+vbyTbA5PzyrTjY9WyAEzUqKbtQDs8sEM6S4hL28AiqHaxRDWB7IIaW3lGLH6Ds43aQO88C
ALigMX+aw3dOzmt90gdi/zQ5Lx7p6E5cD0EZeE5aHC2MDrMjIQpo6b+nl3u8zoAT0sBmKcY33KPY
SAC/CWIPuvtcmQMO8CKf71wPGxfFBkSUU6AAvv/zCntuL3PuYMf/gJ99C4AbUADMDzFaHgl7Oi91
4inYHZXTy8BX1TmBMM3k8rQN/MT6eyM8+vfv68NLl4MWxDjnSR6bJ4GycQlI2/Q6GeC0Sn7qi3MC
rztRsf5pc6OcDeIKT8ufagGoYfnwAKY5ktYafwrimwBoMEBWUVY9vJrpATlAyYG1PEDmWAK+FVtJ
Dn2OAU9z8+PggR6NpHGLKbF43kNirkoXLOexvug7NCdS50RpfhOafHEe9xCgoIc1EgAW9nMbc6cV
dtIsdW9mzAXwYsQLvIxRnqSEo1zsE3udfwAi+eevx5JJuoWHf38mOWBsGcTnbzolzodbX+Nbz1c/
+7VfXtwclNidEeaLgiPhf3+YHt1MBwlifJjJ4CF0v8FAAmWxBillontEEhHCQ4iPhu8Ma8DDVU7z
am9AwN5Cewa4ZABR/XFy1XD4o+JRuyhv4/IDQ9tw2v4rcJYhmg3EGGI7JjmIeb/qnL5bc6AgqMzy
SAgJvdtFiLjr+09Asu2/b9CWzucwnZ6BeEj0b/AZQVgqN30cZ2lLsMRcHvbwNSMnOm64NxdkjIAj
yzHn0StW7GlTTx4BTqmly/HO9xBnnx+IogxowjeIURgNF61zng+HoztnsJzxuvnlzdq/jJX6nf7A
A6qBTdYN7LkOS498EDmOKEDeEFJnV8Ras7pM9wbCCsv5AnoJ8dMOK/mZcK3QQ9aOhSH3CWCKqwwc
ToaaD5YluCVH8lKU3nmh4g1I1DkSTyPgCgSI6JqPWSQq/jEcx/sDj9GosThxl+XhNaMM7QNWJXOk
pgnj3HcH5O5eXGvsjwrRcyTt/eVW/Vfrj8+/zaxnkdh31HCc9ltfbFY0nvme+m3+070hp+htIIYn
YHx5gemFvyxfBceTIaey5h+QTtdA8YjgICvyw34R8xKa0+OWATfIYCcL98le2Unx8OVY5pyUwR8u
GQ8P7CjOPO4ckk5MfGdzAGpHx4VquBQrFHZ2zWEAYd4/6TBrk5PRwXww5w9YOOz0AzDVUBLGV2cM
Av7sCGs1p617CXoOzBYSYMnX9IIgqY8a+5jOVFd4wX5QJi+68AeCJfw9d24GWKLX4BE0LHcCNFhk
MhV3wmSpl1xHud0HDZh0e5l3OCzywnuyolvSCXkwmB7oAuoIVUMlypuwif6s3RS/GN4rRiYLHzER
nJZ7w4TyGLNi2O2B0PVdE/OIX0lIeoPWZvFQ+YSwWt1+YNMj8ivlkG1EtNvgq6/ZsIxUI72L06s3
5/Wlwe+bfAbarF5V0/6qTl5AKf67xhOC0WzdL1BWLrHukP38t+SUGyPEF/NKVhsHb9/zFK3Vya4f
FjvIeUYA9RK3RqzM2PUWxrc2eZ5lC/H3BSWraGZTwvzLJWofNrM04bAJVxsOSQpP22Ll+mlfLlg7
PSYE10LDVb+eY7IuaBitbW1yDFFKnoubV+/U32ZqMWmqWMIycCd9fX+LMc1h2CYkY1bP7otyNlxb
mV3Mn3OkNZKKEQL07P4J0OqddMhMCbYk1bsSr/YLhmymxIQ4MpJnHxhb/CV0jwEkjPASHL97U206
XKZ30QSLow0WiqWu0g8gLp1yykn9DZxCWw/InTIiXCe4E1k77ckRhRZB8hwChmQbdIcENkqPBiGA
tcfFYWPehLzOyZ93xwBcwxnmRXLAhX87wN+CxIHj4ouR6q3RHZUrgWx2vSwoTEOclh5sAIi1jvws
YlU4tbBUl80YG/ABiiABFezOOZzdY0Q8/PQm0CiHPV/YzF3j++k9opNjRm0V9gkSa+Ih2AB+muJ1
75/+VYvD06tnh/PkshM5zClooo9p7JX0U7Jub3O4/jBqAuuz716duwc2mYLDy6RqxheySJrgF+tY
4ZwLybH0jzpKF/kX8wFjQ94jCnUAnukqagu87O9TI/wNL3y7Skz3OoWftsvBt4lacIuLJE1XQ8Ij
HTnt4igWWbQkAlPybqTRMMKnFq3q0bcNAlDwF0AtmNe78TO5fMAJDwRjDQMFICoAOkCHIFAJzK81
S/IyQznon/F48OpJmnm1Qf6OlCh7UKhA9CNikORRdcCVA44k5b4gKyEtKIVlgsbW1H7v4W16jI2O
iLdXuBtFv/NzosxzLG8g2NipSihBoJ6XPKCYHD+Hab7o6b8VWWI+++Xmhf/Aa3om6KAGPZBY5g/N
WKTDdjSoJ4OvV89uQBTENRqobeQwccdAKLhXnFO0aAjMJviGbaAPnO/ZssHBHyC/2Y3MTYV4ipGP
dHEWOZNqiLjfYl/jBeoqvxqxpGOcpoF+HuNPIema3HR79Ivvy6SZbLSf22hjzTnfdzmq8WGBhDMI
pjKqMvO8NBxcvlyUACiY2bpm3kRzzdFeDyeLBNC++rCABQ1x9JxZeNTjGNX/MbzW4Zhg9HA0oqa9
7+JTc2fLa+5Q8uKX1W6AzwxiN26QZzQklZwooJkCfgwy5Cs2vo+oFyEZElykFK4d6bpHAsezX82f
i0dw+eA43teeHiiR5mhDrPEUopk25H8cM/VPWw/zAccLDsksUQ8kqrgGFQbhjPwfwctns3x7dWgF
gm9DVIPgc/404HviXgboHqMHRJc1/7E+Bc36EBDD8A8HBR4mvpjtiE2Cmvs3DA9XMnYFDkGwBEbs
LE8+IjvRS2rHCF+2uUTMgXThoHsiz3CWG9MAp/g+EJLmwOA5Yt1UY41YvpBTPPc6EV4KyPWYpeGt
ri45hAMUlYQjx7lKgYaNcLUBEXUbt2KlKQFYKjZJ2kbnEdvg1uGAFTNjs8RqBY2TsCW2ACr8+zTX
5xBFAg+7AIQOt13/JchsDoZwO5sev+FxCNzrD156IyuGIexe4yqs13dvlc3yCFMsLbwtsKi1yyY6
zu2ebznHeTou7AfhLPeT9ytWv3G2HHwQXttini3wtIQTWR+PqNy2PpbROmnwrfb9PtujQN2Ilwr5
yXZyFEKcnm0B5utQikojEoKsNFIazyRVhp25mE1XbVTg16tFWHVWZnR1CS7mqOG8T/FvP3LMQCDH
+LV/NfaSwL0VzsPxffXasPYnxdcAMCkP+2gRp+B7bQ9YUYNzaIEvkoFkf7Mb4VVh/WtNetvBhh56
mTPg3P80bpasgomB0lvu8ghuiPF8A5/5eVl44fhgodR4Tzuvb/WznGU7UAV1O9sUCShzf84zMcih
G1pelRxmqEfXoHVexDFcZuyQvJtMKz8SKP7RTJ7EToN9gvql2z0l7hEerIwv/Uk2BMqVNL1MI6z/
/oleWbzI7mwfQYNoOd4h3ZaJpnC7/SAXeu6zSmqC6+5h8Wmcl6hsBONzA5CmNTF8OH4HOOhXuxeY
+IhY18piXEKuMEzvQt4Bw+XqmdntxUWatKcvU/ssqs8s84oqsQ3cS27n5VGZNS1B4spM75OpuZ3q
uHKyluun4etgkAwLkn/i4Hk/sQjuKLLttDJQu3t3dmq/NSUSR3sgMOF1BYKwvRHNE75Iu6SGMEXg
z1N/iP9/mVyKzVHdHOBI1/j67+ropnNHkeaB1vo+9jA0ZIhv8B/vIUpKSaAGcYd3r8wXaFx8uGbf
7KZQEW+n8JLGlerdqk/VSrQ2+QPu+PWKdTXUOP1p69A6gcjl/hFrCuiq05v12evmZXKvF2R/5BCu
/ABvaqR795tbkw8GaJIsT6MK8aZbM21ZXTgWW71uJ9xAvxQiLvvVfNCPbgRRprNKnZvEZcAk7qjK
Oo4aJxxBRjUx9+qGrjbkwXxZ6xvW9BJHM5YHfXnh7vMHZie7NG1iLv/CfmrZ4OP1pwO2CSAcPMAI
GMKECgLWnvWBGCZ8WHBiurGBOy21ZQl80SBW51bc/Ct+H82Sfe0Jh2fTR0VkUDJUUvcZaksOguHC
iBYThJcBbpMj5QtlGzwG5YtLfXW0xq9W0nlu2n9sGlD5rzVo1YLqgIYJpCp7L3AZjp8DQeMjnvgH
rb7+B/au8oXQZnP2JLoCMYoKhL47BVB5glaqzo+fjx80SD2uN5nwsF+aBQxi/Q+pcTzao94StTUl
AINdAWHMKH6t289ki/yqbGpEXVa/4F0KMVOY7HT7RCzbE79M/CyJFgA8AfyzkfJ9+dd7DzeX2seo
YQlPKIMeMQsUzAcug47aTs80gPO4r5zxaezBqnafRJo5gI79U7+A9x2stCV9SFHYf0trBGRqcw3q
zGkp3z0fguNg1BDScbdbGMiNnEhnAtqwp4HDBEqXOc7xIiDPxd0hPxYwsNRprQYrngLRosTFK7j8
u6psKAScuj14YNVVg5FFyPqSQWNCMBPhy4idDBCpCfmbKsEvfWy4cgMjfHMncWLfURfV2ent0p57
HzA2+Gxin7L57XrA1RliO257G8K+4j/yKdrD4OARxzd6gqhYO14W9GZD5+QdVil/+44x1kGk+Pk7
O38oJ8BhrZVvc6KAL6k6QOKyKQHjGRjq0iBfKxkLBIz60ncU3TN69gVwqedctZwC+NVWMCxTslYf
wsfq7BrRA1s7lvyVPhgV2xYLBbomDlQA2nhoPwOw/RLKYKRuLWiDJNN0r8fxrSSH86hIIWEHsPDr
HYuGU+UuuLKHvlOSNwS8ppK4PftyHP9R85onbjgNuw+O7HDoByALi9eu//Fg8BaMBiM0WNzX2b63
4ZZ9Q1YMCE7b3MgQkoIRB0i03YLUpOBGTkStPfxg/sC3LSJzx1e1dBhg2q6D9QmYEKaOj/6ua+kN
CwKOBoadGvbJw/QVLZhlCqtSAvPtO40k9dvx48yhK7HlwZkjvO3x5WTxa/EkWHObb3GDp4FXQFc3
WWwl2T7dqQn09Epg8aSEM3cpTtYcvAW5QxDZ5Id0dWwnNsd1f2eiIwC7fh/tbxG47e0sxajUH+2H
AbninFO8xxfhXzWuxn1nDzo66BZogRvAMFfppMVDbaOMAfO5b7P9VRndohYxDCb+n1f/eXjXp6k/
AAKTQFawPQEU2mnVCL96DRMuack4aLUPJAR7gLDxYSA3q/C+5W9R25VqW6WD+Qof3QPx0ZwNfKlr
NcKP/rj8W985jMWKiP1H8bMwm78oMwsIq+PYyQeMBNzSI6CmpXcKCxdcvfg+bdmj0FHSmOwAaQBS
s/0lkmQABqMEjoDpQKbP8w434PtU8nyWUP6rJH3BqKFfBIMcHQPnX3OiojdyqL4ymW6Akk72YSjN
S52DD4e1/hlu4z2Xhn/G/3qNXyV9qDhlXPY3hxhUdW+wglOqPbtXjc4lnv9jpt4jJUHbkNfHHX70
NtrM3LWYsfF/PgqcvnoArlfw08/qiqpByTcS8UPmM6O3GSxAGr2vKcICOj+dpeRuc8xNSs67+5rM
bUADnVZERGBW4sR/ZQ1Gl/gZ5UPJBDcEpb5m9MGzB5xf7gfNMspQgk/2a33I7DIOXhGieorX7Lxc
Hebn6XH5ih6xETEZP2fFyQ9wISJTnx8aFotprW0OFihiJenuho6ZLw6zP4I28006e5Jpzpzd1wzb
cAB00kr1r6vXNptDCOSd26ebU5x91XENals5L6ZA1sV6pINJCxrswwOLojScocHexCeGsr86nQOi
TZ5kyABezqlcENJ6ZG1AAoKa7px/hHEo/nD2XJszgSFTI6CqBjggoFRv2q8j6ifE7RduNh8kQPi4
GFWNRE1Sl3VcgCkJgL8A94D9GRBWuujhMBbdw96M+wYLE5+dLYC5kRGRshwYmT1e9D5wu7lDqr+V
Cu7/Kah+JwKtjc84SQIycmCNMpI0UujCErxwFn4/YN1AC8AYKyPujXXya226NTL8KMgsUP6TfIXa
Rl8olQdfKNa485M7YK0nfZI53iLYOymx11JNBqhXRUKBIvoDdUiQochDMINUpN3TZgMXgvkPEgI5
ol6QY7MISC0RgSP9NyL5XyQOK8zUgaXOGLQ7SanYa0Zk/wMdnkn6Wx/mqv96oWRBRebRucQD1sO0
2QNiOxf3+Hu0r3zJt0hjYsBbyXFokrtSiQ1ScGruManxKzOnxacV54nhqWEJJtkrvEzS5fGzdq2v
FCwl5RPWSyzZb/HuyYssm3qcr/W4Al9YEjoet1XE2MBEHxs9eYHROustJeEClgafGxMjOa8ZXZCx
FnointjYZVIX0CxXhofEA+mEkWJq8rUMpbpgwZlBsZZVil0gOaysBSEP9zXhMORlTCT34R3k74x3
yYiYBhfyQR58yaA6BKDokVxILigEXe7TGUvUSuR28KI+yGiZEMaOy5T38uAAMc0pWAoHVuF9SzLR
+WmlD937utretoi/jK2ln5m2sSCzhMwQMh4KBufbJG/HEzMyfjK7bNWgfCRkkJhhDcTxgF70YBz0
Fv0u+mO1Cz/XNhpKxaxapx+3rj273gZYaGh1jeDEr38mtAM13oUDVGP4TbqzFtx8GQ1nWgPBsoIi
2vWM6r5zVG14EZlHHGMBpyZdx2KwIGNIsb5HwJT30Zti+uE/16cVGScPX8Jn1kpy31Lm2gwOK3Rk
uv1kecDjIaMMnj/cwMRDUTbISrlHgiHFqi3s/U5cCWcTSoK44DH+0aJqi5BlECDMHmKTiUx9ZnyB
AJSBMhZ/A5GfhZ9NesAegSvAQe0cwAxU6ASJTr4Lda562tQUSK8eKV/J2zUF6Nm3VufoGUq2UizG
U33eXxZ+b6qs0J2eoUp+jxdPncjggSkWVZ10rISeTjEL3m0jvofaFIjj+h8HJ5hUM+d18dof7Mgk
ELhA5CRuNYDiRQlEcx4uOSsacqBCSf3pKMe0O1f2+S9kAtNPJzd/QD5QZTEErTUGiNgnqSQ5RNB6
UO9IMosBlNMUsquQ/vVbVKsfFOyr1PbyaK0GQjST05/B2XknCQKpTVBzSFcCQ/gA+z+++yr8Qxgf
kKcw99O8Qt8StnWLdGEeEy0g0UiE+sIMM3GSuCWd/TGZVjIMXpy6APUtSUgyliXBN7CY1CVWzsOg
8N0PjAQB6uvRKxoQhxghDi/xcSnSaBhYC6Jc9q+IrhHcs6xcgocSAFqXV1YDqVBpGIF8C2WRhVjJ
SNLyAvDx4g/+lYkhDYQLwBn8SzbWls/whYW7SIDLmSihzsHL1eVA9Baex5gApsOomvcjAIu9nmKL
30wVH6ZpMlyckKRJ7uEmpyVETrpmQpBIjLckNlrMF7cYj86wWvXWrY/Pa5BNhwtzcY714LXpsZNb
Wx9AoZLyeZOvVIzd2Fd7/j3G1wNkYQwI0S1uooIMxMuM6gYzQrhmOang+3OTvNqWr5FPWp2Zi0eE
YQLPtgC7wwLIGf8YSvtAs8WuoczOsRIUq2bdiNn4VNskoV704bixRYswQmRkWRxpPnDNnKMU42MI
MLD/xF5gzdklcRCWXH36FpN39DOdC6A2QXMgaZLJLv0aLJXo6g+TJrpGdYTN5QGs0MhcXLdmQghp
Y1uge8c6cglXIkI/CNwgOAUXWOq2iExTbYarjnLTtgK8+iLOWPDeMxosnoPZcXWO8UZfpwtp6jHm
gXZ9wKcHrAPX9OWwCIsik6fEAyblSHZssnJHJmdDR/9vny2lTBN3iKDnZezHOV3ohbiEBmmSTc2E
aoG5c4cJ9i1ianSAM9uIsNUpgL0hoaht2J9rcemrJOU2gmGCvx5TpK1lgLOppLp7RK1Pvu+g2fai
07Lna++R60elyzj6j+CwE2LhGb8K8YJzAZYO6kid1bQDHPTZCbhXp03HYIT4vSTd/83UoL4QUzz4
+NtcyAiOW6sM3nBRM32NChizz/lW8FgXmKLIsvdYDxc4N+arO4yrsckW/oH75HAgDoIpJi08eSUT
X86xbYbFjm94faH+YF6MlRldm2qx4gLGSz0mFP3YMiMFdHvifDQ29j2G0wrM5AUI3al0CAUbYHEf
zIYLy2894sbxFc3W6mywU4PL+rK+bon6YkmYyWGJIyNVQ30bPsfnkPOVZcUZA//G+v4c5mETSZLz
69rYQN4BI5lKP30x/T09fayPH0HfrTjEuIGNNURYXhJlqRAEDTj8BDwFFlu6GMzyPmTRi6oY+CvK
IdM3dNNGMlm3VRXfvX50lDW7VGYMCz6h6qz1GtLHV2QXJ7XtrxJp7DCSnBVRR3gR11ushrLAh1wz
AuIQjjELViGardxeaWcdPSIcLzPCvwNau0oTZWIExJUmaUJAQNysWcw0AsKdWTPxil4ZwTXqL5rS
6S+ggKNzXtEWqGidc19kLvARmqjBCwJQJnU0XGRTVm08XJSMDvinE+ujK57nEgibkB2CNR5bWRYE
rZ22eTzYAfBT26zBOqrXf6hcO7ox2HBhuBgAQ8ESw9T5MYT4W4bZTB4RyxQ70E7Z8Qh5f7mw1hI1
AKJ81kTNuusrC088rWU4rltcaPM9D9Vr7PX8z1fy7FZWPy66shiEqTxgMysAKRfDBYxodYx1KrY+
ruucSTIha3NxjGGVFFDziLIpVtI4jLgRiPsfRM7LEGeO0YyO/JLC4x6YTOGDNDdwmBFlQmgAfGat
z6TthKpszrDLbEl2zzkhZmGPAshtNkNZZ16FdyqTq6TKDI5xGenTfML3iEGlNVd8xoUf8omoGGgI
Dpm8NvJJFrkMMlUzmdmShkTWjCNG1g/e55uC0N8WP1YlyEdSqdCcMLfWu362oIlo82qC47XJCi8m
GfhsJDyZKj7UGwD7IfON+LDYCEYNpSnOwRUpcJr28IOoT6Rl7EeXqRRPL/1rBDJFyUT9EQ7IWEFL
vhAWtCjrGdLzwD/8EPZHUhXw2JvwQjSPtLPxCxjRgaLgcfHQbwJ9TDhSSKwfEgOpAanMHkgBDqhB
kSmIHLy5cCXYP3D/FE5kM49WjBLf4KB5rMAK9MDym1DxcVNzVBjFg2qensrKhUtFbVhNWhbacXJk
bs4rwosifHeiPlxV4RqhK3ODM9vxYUayowla0JTUK8LQvfP4HBPMU7N0MYcXsYH4Y6xhuO8JZDBF
EqXhM7BcFVBbQOkXArR+cy24WR1mn1329PoXHJDSh9XN+gRBQ6XQQx6n9Ar7MlIdGOFvUrXMDsEz
pBku/ghBG0oCdwPReSC24JBYUyQumJQFOSe1MEtaUkoPqTpbGMwlh6FEkkMTUAp7eayUEtLnapHp
M5TJOTl8lJOBR0KyIEPbKUkjjrkhzKMC1+i7V8Wtny3xpCFYpyUt9yPieCJbCg0TC4rjRDOpJ0os
J//GrIyGJIQvfWsGNw8cWXbwJh98u7moARj5g0tQhXIuYTFGyjIDExI2hp4dskGYSzkNEZZ3eCpV
Ti6TOjAJf3vGPYqyJoh5H+YOZ2XtkztdmQJbH/bj9Psx0RzhiemC86DH5JbA01cSLNLjtETkxHFe
+jfy22P8AL+7mFw+i4k6NT5K/wqvkXYOWBdW0CI4iTOFySbqTN3orFHhvdriGrGkZak3AvshbIQF
h/veGr7NSjRmgwDhvaF2DoiifE5YziB0AL1VXE534OtEBgNexAAWKGnMrEO4qSPhgegMMBp+ENUG
q90Y/xuXnECIGLzuw/6WuNIbIzJ01XEOVp1ACz85xMfdQkEQMZc8ZwVv5oHXI19YMr5wTPInEIp+
IAVyPzwH4Ab5NVoA3jM+G23uaD1iwNswD+QHHNh9uihU+EAj5LDoxlkTrClQ3Av7Jq5KCIESCAvQ
fHPLOSnV8kgtRGYET9JFwqToJdzZf3M5n761fucPb+yQ42TvgzfAsa2AMD4R5igj+piV4+XIRiEp
fdynWLQ6kO4VZgdYgQiyxc0VSrjvObRC6sk/xW1EQX3AZDrx0LD6pPMEltFyhRHpnOxb/7m/eRdo
mBFlEPu4ATngk0Wlf/5H04Fy4UnEi39z86BA8mohULC60x8XmztQ+y2nFpwrwUmIX2kBNmNSSzge
fZdRz8Nniep9hMEOt+fwxMmyjAwJdL1mqjOdhx8ZDZlDC4PAK8R6jkWA2SOfSGgEb8w6YQ0yDUIG
Qv1d+3rgkdA5ttsBruwyrkog/7nDkUdhnnSZo0Umqvq5CQZDRITGFf2n5x04aPAIa6anN0/hXzFu
fSH0I21B1jOe0ioZltLBpOznc5BaWGnoyoR5k1KQtBmQdSCu8ghCmRPYS5jHb65NQ4hfaSLynrsl
mRvBhPb08AXwDVoJp3XuIGDu1xKeoVAMmlkAz2xg/kI583YrCg2s1kVXYzpNrNtSnEhpS+7M4z5q
DWVosEGOtNwBrsSoUowCvVVcNbiOo+yXRMZeDWnK6pHuIOf4RnhK61/R0Ag0di3GyUBvQIxEHMoi
y7BQMA5wWACM3v3ELiSVEVZ3HOO840l/oWQZX7mKE4gvHlpXgOdlbhhz5gIdwb9vel83t/cliiog
oawPaQC/0l3RFuV5kYNyHZA0DlZRKiHqd3W0mamR6ROivrmH35be0DXDviIoYFk/R+H34DdOeuGN
UynqwNFmg3yjvBPk0610hhFJV/6SXs3lFhmNknNzPdQ5XO3DTZgWvAcD1ZMMVjW5OMniydBKD9Cg
AtFo7zQE9oYJMcChRvqseMKKRD95s/HxGZ6v8A09yK1+VNqH4tl1x+K0XIXUW4hHqE/xZaULU2Eg
3wvzTdd9mCN9rvYVIlcJNLxQIALFlSUM8/Wfpi3rVsropIcsd7oKAoyPM7kwN4bdBI17LJQBk3X7
XIN/0PS3AGUkST8e3r7OY6EamSrqYkRYRKzXRwTQUB4/AfCjo8AdsLRm77k4IupN9jCogxBDInMn
q/Y9zvnIv+2BHYeWRCzSjIg9rZAUXj5BtpZhdKB6/GkhNZ1UZMw++1+iqiK0atErWXWMc4s6Y27x
KP7C/aEnQlRWhIgftpSBCbgm7l22tGdGe1hAcFcRfTwoWjXMDgb7XqMDtBzci5I3kYoWKOuGrTyN
luGWAmUkRe5fnswhg4b2i8+6T9AoE885s83Oi3IDlp2UJk0XbmJuH+wW31zFt5FmDamh6KtMuQIz
kTHvMcrZFi0SMhfeK6LmKsRg0GvZdTRg4VBVFcs+SlonbZIW5iEi4fdWSrwWw836w1WWf8K4ZOZ6
Ps6psstHTcVPBFWalVPtZU2xL2TdDkTioO/TXBkXKdFvarAsmogi8/D8Z1f7m5BRy46UMhlHuQ1R
IBQn3UI3hkKESoiCOeFGTIPZz+zZwvJGc4WYpLGDQMLssF2T+EZ2WGi1b43WQG+X/QD6+DFmH6SO
eQrdEmOiI0JefoCwhAhkpwRNEYIDv2EcedGSlpuFZmWYmQk27TScyYDmhqkNBbA7Sxqih/fIPhGh
ykw02wZVTNoFgXIP2w9QeYXPsGDEm4MBQyPhNqEVqmTupOcMk+yQZPNASBoiXDqXudhbqEGGFxpU
gsMUBZ2zKMXOq7dg6OhIRoYKA2Iudf68ebKsOxlvkbEMPQXJppNtD3DBgPQIwbIgIhrH7HC+KUvv
vXmBKctGhnjEt21HJgnbCvyxa6ioFzIErBn+QbB5KO1n0qUu5lIC84H9pAaKvdRsw1gpqIOUMaMv
h2lWOdJg1FRO0mO6S+8J32dEGBN62vgWDPjMpg1IgUCcYZgLfjkzi4xzzi7iLWaL9xilY9RWqvbv
pmCl0BSWnMwlA90xBhQSj5geGkrd0LhaunI/cVpcRfDBumRdCyVxFd4hgqXbLUH5NJ4mvKnwuWex
fN2R0EL7MsCdYkR33fZDFhyj+JYbVxiULG9hsiX7tPM/skxBwC0HclQpmgyeRTLgwr1kAUpnOmki
st8CzGvElA3ZUknjhDQYUqiDL5CErOwpZCQdpB6CRIYjAozYMw28GjkBLUqKBoQN654SYEh9DEyy
QFGA4M7STIurb42FKXjbPCCHAXqycKUeuoZsnWS2Ma+xZ2ZEZdaE9KAr0d+E1YqaIOuDRggn5Hdh
XqzxN7k+fIhJ2Ia+w7REB2B+PIp2CwtkooVtydZZOg5bM2wMdsII0DNgH+xQ+A8RUDvbchgLzZX+
opO+tzUd45d2SbnDFDAvJBAaHGIl3T4RK+TfIvSERQa1Q48xgSbdSoNT7rBiOIBmg3LzpntZs1LS
m+gijQ2o8DppprDJjhFAM11/D+5SxBXiTJbSg0x976l57/WF3CFiNvBCIdjJhMnSawSqtP693GBZ
stmC8bMGEGgRpjbhCdx+zxFc1FgQCCw0Cc9vZLPy1pogPFlOQhT8EQVW5K6YRguyNVILU/yWXkRb
0X2EmMw7kX6sjz0p9f5H0nk2qYptYfgXUQVI/CpRxKxt+GK1bTcCBoKSfv08+0zNrVMz53YbYLP3
Wu96A54Z/MS/rQSej+hxLtW/22hdtJCSiisHRs0iEU8Fn5QrhnsGzxe/Ix48seWLCymKhn9X7fn7
/wpufsWpSz/o3ilqRD0nKrAsEm0Rw6sJThD4eN0mfR1AsV5BI11y8D4IEdIwe8F4DoyatVXNKqbt
enhNN+DZ1CncH6GzFn4H0rTJv4Ay8R987cUBDAL9C6fv95lG2h5ux87est+wrRKqQSQjzw7kdLzR
XRC83EVW8YXtFr1ULHc/q9Xn7D6jB94lEfcQylJrIheP3pqoOfTlbfwlNXiBQa5T3dHX95L0b3tC
eVbYh5yZUzB8IcVx76ikNklxeDsHlFV5sjx/guzbWBTwT2P7Vzaj2orOREwgyHvhM3n7xZcAp83x
bVfsKhAK7M03jIcCY99uEFGge3mRXSUyp6sodz/70QRXKlx+dwUFMxk4oULWTeW/v7PxjrOTbeJM
PeNqq9sPXl88+tjwOtg0zd8+TBqo7k42ZQnCaZqUR0i1/RWDIMk9e1we+l6Rg7AoGBT0I9EMLW94
jCPqQG0FwRsxTBnjoC6oER+Ani6fqnTSrw1KExUuxBGTGWieMzJ1eoi4HJCpfzivd5bsufY1At10
Me5pnYjeGjMFK0D/e4PO6jzh11FWfD++rdn7qDDnDkTBhyozlE/q6r787ODq/J5dZvLpqm68/sTw
Da7m+g6jUXYW5GTgBfuFUpKMZX/4wQd9gIRdQlXyeDXuQepJPzgHF3CvoAReLQ1KBnSwr+ekuLn1
nzS+8hqn1TkoieNFuIjhATz2hXTIlkXlNm+vz0OmECcsJYiPu0shF6sPSLUgY5FUD9uxIUsNM2On
X/WthXEU+x5l9tVEGHlQ5+qNHPpxCcuByJtOhE7VGBOlwghCZkQ9ISzAwBLcMTCnRW5w9/Tcx38A
+mrn3Z/eDnZRNs7H7m2CJzvW4LqbYMYFPwijhJaInEWrT2UH7ti4DXAQg36Ouz8URWgHIoAk5433
NFKhOv+MeQYJMxAZGDqTusEzx7NZQpioUxxuHRXhk2Ya6MaIVvdfoNAwC7QzmRDjD6ZxBC6Dz8BY
JXvhyB9nLOm1qDD80deOOQBR3OP7DgPGGkvIbRUYhbAsA3puhMnrCL8vAjs1P6HHXdlbnlZEmSjg
zXF6XyEagIQKD7uMZbebG/vmhHnuWg+eX0ncQ9snCRLMyeFbW3664ZC6qxsQ6kIY3Payk7xco/R1
CJhwiEcTN90/LdLMncz0MsV/4Wjx895wO4yAnE1KsB2+AgAFhEPBgW5xoAwIwar/0jku7NxXcnnw
ulCiEc8mPqVutmpbf3MP/hjgvEciBQlXjRp6YOk+CUIlNyF+/D2FY/njHhh/6do6YZqJtVuCxxfv
Oi8hSl9yRilzTg2a8+pX1BGzLHO/7K3Y/4FrKIkxpMOW6wIDmSX0QAMk3KO7g50E8kzBTjRSG+HM
vlUgl8S2j3wOegSjfebSjLdPDahRG5EMal67xfOnnD5357U6v+/oxvQjb0P7JGNdSVF7Mkn7ffq4
04HsD7qT7vkrHNh4iGaVJKKIIGrai+ETPhDsQDUkLZpvVPivoP24dz3UVAJkAxberBahe695oboE
weTFUvlJ+xMeq+cVwmYxvRF9oeg4ePJpdDkAIJPDX11k9gKCTv29wCO+XKsOewJEV6w58PQMJdkl
jII8DzLKOFKl7edSBCDYjxzOdeK60OJMPit8UzqqnVo43EZsvQ/sAYvi5yn56uodc0klMgKAy+3U
651W5GvA+i+cxiUFZ8BKtoJ1KQmv4NdFmWgzAwnlBrP+bDLFO7FAGxbkvccdn+ChH1S4ej3pNOQ9
mRnCAKR4uxLPqcgL4oUN1zppPHXz4oAdJwaHc2nRkeLECJBU1JslcoDe6Zyvz7dHh0PG6LI58gmK
zNM3GasRsZJOlqfJhSZFhFVMgowxawiSiggaUoP00o4Wo3SJBfgpNQOjJPwSJ1Iv39ywA+e0LYTd
BeYXpv/x0mT88Xj+7XTOlddR1aJuyDKkYj0VkuSKGh/GnwMuP6U+VHzhE4ybTrdQmZv10z+MTpbK
1eWDD5sBy/PpG86gd171uNuy0wTd+Ma7r+VoSobJ8vxyO0gQ1sKSA7hkju5/uvEFJrIM1S3FQIzM
xE+ywoE4t4mAzufJnIwv9kMVUZJNhCJ+stjIFFjsMswmz2Yyw/ScaD6/gdElrGaMin8l84uUFYXk
nx3XkmK4nj44+nw6JpyZl8MGo5lGRN3ixKn9lcrkdi0mVZzhjH+YvjkMtqwSMfJO94kf3Xdw+bsl
2ROfSIpF5Q85f8VmYofpQr+WpK1zYYTfje73eGyrQRb/a30pmkVTRitGMZZFKhWVqGJvEYX4vwKT
HxA4C2nvE+bFkRgVi8GGQCsTvIKayTmSv60/jI6x5kweLnv1M379PeN3LMDfZ5z/icy7mAQZ/qOP
VGAm/gqx2+wT3WKB1wgcTSCuH9KNJeCkG7jkPb4TzodvkDBCTjGYBATtI/Zc8QsCa+ojsVthH0QE
BOSWlSlCcqeWsk2f0zbb6Bu+7PuBt6hW+caK/YAUIh82RxaBHhHgQ1ya+6ccGV8MYSdCeyFjVF7L
BYS9jmYTNTn3ep2suwN3bdEQrexb96CXvQ+s1HGieHiF1kwEi7G0ZbY/ZK5UfPCOKutNhfGr25II
scNlcuXW4GIhUe246086vpoRmgTW2jPDs90VyQ7P3i/1aWsv/fTmLPos6kBoSl8rAqo24IYKl0iH
t6K+ccQTrjhFEhpriN00U71bC2DJHm0KjGQa7wyhckGe6/T8IwUWdJgfKBu0YV79RW1xvG8TfI+C
1bUWDY0Rqj8akkJI5D66cpi2gKZK66lzc1xt8WPKjs+tqCIIM4jEJfIzw0MMRKViOcS1kD8RvyEq
zO6uT67yFn33dvsIzLVMkyM7fRc9IehhXNRHcAw/s1rfKJfH7ua/HCI7So29z3v9NNUaFjHULDSU
uZOo/kNDPOZjpfywvAwuXyjznPXbp+SahVuo61s31xwbqJhBs0Xkuha9pQVyPSR2cxJQ07VNJXWa
yX+V7j3m9RNG5Pj28yzdF7gyue3EQkFCJpqjmFirKSE9WvQA5WPO9PdGEUIaqe5prTvV3vELx6ax
ToVUrXrTnejlTDlgFU2hRi4rcWPVTB/mxXmXvDwllmey4SRFDGeRgk4arzhHUdcNK+3t99Bl6ple
rSyiTTi4IvJyi+uZluq1VvbbRbWoaIhF/HBWzxSCMAo++5ig9or9NDdg4ZO5MqsYH0zefnPA+zVK
lBnhpbGRzLQhzLa6KESnt23y9MSN2jJener2JLfcQ7OV8vXICk9To5irf5QLo21RbmXJm1Vs+cb4
1vtGsCBV4J1wDR/Bze1QV77HHQ5Jv3VQm0sD0d/a/BzKctnEAzY0yJCtSyKDVZMMdfNRnFhBo7LG
o2xJaAHKMmXbfditINZ7ZhnUs/x+TSuHqGUauPvYR0eIaqkfv0dft9s3/iBz2SF1qjmk4ZO1drxt
sh+j42zBuamjIqPsKGC940L2rTOyrX0C486Rrznp9O4G5qWCc5YHLToMKToHJxGIiJ+xW9i7c3TJ
DtqX9X3ifbWIAxTX/yH02Zis0/k5X1DKFi56tZ9BofIttZMbcZoaapjveRJShSge8cZFTFwPi9+f
ajKFNI7rIvXACM71hUwjWMT6WgvY7WVmNdHjjwHhc0l2czahAhApk94C6+TnMf8qku97bG9ajn4q
387mY0hYF8NeRlm7IfZNwat/tObWZAc7dalFydg521Npe6cQpAlVkA7hAndR588nnuGLF1Q8C/K9
26k4AIZ3AiOQtaE5SmZf6be+uTBzJo0uKo0xwbtTCQyLFTzNSb/EmAvtwOaheWcfUv2SRDJZG6el
bzaO8QrKp6shR7MnULpJOMOKnXzalqMMWI7jhEZp9GdFhICxh979yyhsUMYG75uXENcuxlf0SgaK
umLs2fR/zpXRH6YI7gvtmzGV7qcnxyUOAdJCgTK65Hra9eH9WmAG7KX4k0jV5EMR1r3Gh8cQps13
c/efmHIPC0yfB3p4aFco++nzflB8YKHhzUzRlJBSwyStHjwql9YYTwET3p5uXgYSMye9cUhTxyAB
ni7HtIK297LKJcXqGZsLbrRYvZh6+ljHKZ0vC+57uvcfPbeQY4/H99UtXtYmx5JQxfs5/VJXGjUZ
jn9fIt/Kxl4dSzo6pWEhI4vcW/K39DrBNXnMF88DbWMdVdWEWDyX8zhZW4HxvrQsrHOPawu7gK96
3QaX8HuA6sLRftldFjjaSSRHvSTEP4EmiI6FsxAxbWY5oUeqUNJVruwxO55UB2JGafLKh9ejrfJr
73lInxC2rp+wSpdUUVdcnFlgPY58XPHzn6bOunpCgC1p8zC86niksCaziblQfsRKBaNY3Cbayt7Y
i2d8XhlMdT8eNI7AXBAFd+gO2qr+M5mKAy7OHl86f3uPRYB4FlcHGj5yEUzaeoCrgxRqJ2tHO6Fs
GKrP5KCOrJ2gk4HdxXbYkovLOdgcMYe8qOvmyPx7/YLV8YJLB6EKvsJr+gE3ZE4jrwtJRLuIqpzz
FbIhQeXK8nER04CEdAI22rUxHzEiHx0Fz8ZkXK4vbYoa/txCL9pKMfQsnnN4Zt9iok/27IIUwuSP
uCwGW7QhkcwYXt8yVdxCLYyHTeVjgz4dlo99c7QpRZ4/6V7jJ4aj9O8lc+g8+jUF5ngxXbZjTDAj
BIU27KBoSrETySuq7Zz8llnPG4ivXUcMrQTjJRbfUHevUtzB7NDmYJ3b/6+LmGErS5WvaG+5g1LM
HxrkAG2tLMuQb5/vNWjHfFnqNqYAExsmzwPi3nDk3yFB4b0vgVDBF1iWzI2QefIevPHajBn1suOK
a8pFmVOCcr3+ZclDknpdqB4uxhpSy3E0UdcwjOjFpCnXAITTjrU103NB2zRQ8kwe0BdAFejEHntL
7J/5Xkwu8gscTRie4FG4hYN7rTXEh7CJ6HP1rbxWyP8IqOG5CjLfWfKn8JCo8zJYFqIQhCvDWqTb
fxNuhtV7H4n1aM3wGA2UhbKQSaWMspgVFX+4YxI4sAxhBWShXbFW+sCqx+4IRgFUgZRPlMLnkufJ
RVAKH+zmoDc4vIpvcBVENOlqAlI2Ev2/mCrBJOKyKkv6mK1+rXy+hXLkXqwfl2E54uqXjFYZwpLW
N2FEz10LgQnEgFldc8nmLNJGh4VI3ch0ct0t5TV9KihLztLjq4srJHMxBtbka2puKbehNUAM0+Ys
5EAMfbgr3Blzm1/4bOAPU2Oe7coL2C6TxImg8AgqZknaMcMe+H4ANXA8KSZ2ggomVMCPi6B1Sf6N
v3ldoNzOeTp46HgCpJj7bF/lNTdiol9p9oGqxbrixu1TOnloB7DvRteBFJRpeiG0l8XnmlyMEZww
vqvggipL4mFCFuAVOESs3NusO9LyMlJmaCDe+6quIf2VTKzkJ1+Zz7EX7D6dVcNVFAgs3M5yj5+9
uAFwCvcdErhJeYH8JgZAfEsgHMakVO8wn7nkHS70jliH6b478ozCuxQ8J8p7bW1v9QLEiA/Polzb
V2Fiz458FJQR3D24LMOROw+jlKe5O9qxWMXU1WLWJJqeB2ukELNWXnuJ/QzhFQL56d1/C6r8cHPf
QFtLyZfno+1oQvc+53kDAKYhfvo91/LfJrgyN8OPmrGWPxGHDLQBke66+URQOt5HMxaMjjvVBnTp
YQwAxCoRqxR1Gs/YE4HqCqwMF1l1zoHCFrjlUWa35GFOuXzamjUGX4iHEmAJwAU2H4tT+H6WIQ05
gFcBYLJNLv+eLn4ICI0/DRh+3PmtYALW4BLxv+eea9KKH3ixhWlr2LOgKhL9Hv+v4HJDU+N+KQW/
zfdk18HW9OzwxELcE8E2Fvtji0SagzhZp2tSPZdKrCGdHmP37ZURXbCLn9TXoriSIf/ePsJHSAcO
Gg4PvZ4r5CHzU2/49ggW+Ic90ZcXMN9QTj5hwqMgWLygVvSk8DQwWO+Qic8HBlWxhT3Byy0i5duO
zODso1CDiNYGQyjN6onlw1iaGQtt0cCkp8pBKzeVr1b8hiEYvqMCF5fQmoymhc+xjNkGzSoZO5x6
P4Kk1IOMsEr/PdcTccNBnkiXiFBsLZopfk4M5mZn5ECIxLbpDL0ZMp+lsXz9I+Qj8Zk0l1RIMDIk
YEOIMCVC6PVyhlAhNWb2mj26Me+9KFcJ6GdIl9JM1G9irOdPGJDzIda+bZ/wPQM7sQlNxi8l9wa8
uZ+ZtOBtkCnjYkEU457C7UPtxqvnu9vmvqDmjpR/AgekBWsDOT+hWSTBHI1linQNzctFyAdV1E2I
Ht5EkjIfDpOJ7qnI12y0cE1oz4VuB7yZqy+kHeZMIl89x65liJIJRDlfB25y2+WwErIGeZkGxgRd
XjPNFimXqN9p3sgdQAseaxzR51AnV2IzT+bZlk6K2pHAHqpQjGyZkjA4YbXOUc5MB9SwKqFu0eiE
sojlQO8VKvw5hOcJEqlJDo0LMUe2KTaPCMgHhcMzzOOE939PhSTivnjt8sj078sMKVHht2TF5CGl
agRmzkJWV8m8AGQQhaMageHlc/vQsBDbefYj7W32mLCe4YWFAilOQ8YD4vdRS0CrzBG9CTGkHgqc
YJqzy4S2b4Y6/yCYA3dHx7V6bh6rekc8GrckOSE+il6z52YUPiIhwa0WQPjtDMJXWAe82CoVbfKa
bxny24jqTlyV+yJdCWEgMpUVbd7mkXvJqcQgwO3CbFHOXidSA7nLBDDhQc3t0713dEfdNlrrqD2w
/g+5I2jX+qOyRsSFfOy9N+fvENkd+rWyHZ9DeaKv01m6S3f5DGkVB6aCh5WLpLDwqn0ya9H8THlC
tgMyS/mazJAZJzN+rgAKXqIqtrzbRkFAulDCB0mzfD0ejTf6GHPdKR6qU3OONNdkKVX790VaN/sX
9wf94wZZpLFEZslnFToxe06dGiAET5EeJYGEo8McQRIrIjT4Gys2Jiov+jYRoPGI8VHu+/P1fhGi
O312+1LuboGOZYSai01k2J8n5wkSv6u85KlH05egkqouNzKYZkLKhpAt4RtX6OpGa5Sdy3r2iNrZ
I9QR5PwiKGOjCLuoYHMT6vof5PlpnO3NyuHRELuTii5uCBDMxTJENIP/T58LqRQSRTRaOyQ+CRoe
5FKLbtVE1iKZnKFB3S89ENKsu/l8wRItGQs2FRf1n0h43rPZL6twtGYD1Cba9hlml2GNYvDjIdBZ
6nN1iZQJxXCFnDaZnskJI36QUQgSjXSdo4GmN4wyrgD4CNBB6mpU9/bx1rucv2fZ46Cxx/aP7IHu
LGvSMnBld1e9GrajyRdcPvYfdPBuJkCykJlX6EB4vM0izj+kK8pY7Vz70tue9WsgsVemZhnVT3dx
uR0s3tLPRi6eVQpIZ9TTusWJ7egHXHYskyabJnBSbEvTATSDkwGEvn8fqINJ9nZBZ3FRQnPB98bO
IPNSl2Lnc+HEg5KSAKqNGaUCTSZMpuBQQDOFemBsFLbFMEGFk/lpORlywoJ9tD0Mvgl4EfoJyjkK
DEFJEloEQZo2KCYo8G4BlYSovyjkUUDAJqLsRHMAsW7ervqVempX0tSMqSaBaJmOQ2UWBC1IDO2e
WDkY4AJtFaNjYREuXhd8ikoXdJVuhWJ9KcjvQh8DJTjMTrcICtHLZcZNtlAXwTETBJtOmJQizVFh
tkNloN4sSCJai+JUnZMMIeQk1Bmc9GrvapzE9D6Zo5rU85RqUB6WQjFxmw1L6okQY5U/gt9pEEcL
DuaDzsEsDud/CaBgtMoPqE8BC9pciFhQGrZ/oC2QOfYR3E9aILAIcyPkIB9mNWD3L/HXfaCuaDXB
BZnasNKsKJ3aPOwcMtM6eLCT2365HmLjy/T7WbGoA7EXDnFxFTvmaKpMX2K/nJKEB4Pa3lgr5gHb
LjZ9k5M3z4BdV4wrKrSP9ZSHHqzfkEauzgShR2ezbuR1i6NVEd/9LN++GGjzDL7vK7U9vskjOB/v
xURS1i0YLW4sJ6k6fu60yoeOYacl1MuQk+zoLM0HrBxYmbeEhggHrkKea+3OMHo3McZ57X/Kq4mx
3GOXpKvz03vcw+Y85VO92hn2Ei3HN5l0KMoRe94pzvBsYjneQhNXByCnweMAT+BH6GT0jkFXsAhI
INATPdzDT+gpDqNEc2WaAjSaJ2OiTI34hvUP06Onk/GViDkrYXcSNilfpMLrjeUA1xBc5tcaoucj
zmBhcYCkO7S4WP4gDCHG9BnemGy0X1yqBM9Qm9HiY9bm86yMHieOFY4kC06BV6VePoxNKv4y8RF4
N4vzEbF15iBavUMXKDYfCPLzoQxSfV/reBUGtuq9TLiBe21HlTFgPQL6+ctky/p7rZBrh8k96ACW
HS4wKWVqdOEsUM1Y2E20L6eRXe2XS0QKM4GpjPHev8PO/n2vXgsSJJ4M0miW4N5xhzbq/rwfNOxr
HWaj/CWgH/lPQxIBnH+ykNXBQPylhAyGzSQgNpXQ9ObGXNUXOCRjF8azuEKBLHfAUOVMQrrIgZeQ
PkEqthlZ+XIL9MxIJ8VbkCtuOnXij97YQGHi4RBmMCm/V/YYfNUB8FhHFn6OrPjganZbGHKSxnHk
At5LOrDnpFVm55rPXTlyuz6roIZb6pfqOWPzTWYSWTH+RZlHOLDkMQmGc1xqMBGbpcHZLY41sJFt
ggfMPpRArBwIwkgRWV7AAzL5zwNGQyP9THw1q25yg+aDK/LmbQTZLTasJRn2n9XntwHTcrqMCOn7
T7PUvm5H40+YLZBoreyfm2zDQQHngIMGMyvGsavXjDILmD3HASYgZZFj568UGcUSUbKEsrHGT0S8
22OkgZ9hrE/h756MLpgwnn1rQUptsyYFsdnbvftoSG7wK0x2Y8vJL1yrckAPYayBxfgfm1RagPW5
5H2yNdJZ0nQCLdBDnpI5rg5gdIDbvDdjLrt0mwSruuBtYyvGqVS5EulwGCt2bt6u26fbEYeiQdwK
iwt2FaIwI/51SyziBT6SGDxTPDQh8Yg8aBjllu+wMp32isMzTtAv/lpxaC5JRUsvNFTwFHgKZCAJ
WqMaYwayLrdFYJWBjmsgned7kX3cEi7REDX3aXcPcFBuma8vH/geEkg7jM+olJlQBVgAI30ScCCP
1tthCG8Y+CWNmAKDrXwIoHRujWfZro1FKqf+x1P1KE0X5StiQy9frn4bGx4cAAZQ8hykjLaKTpV2
VWfyE2r84sdry81bwmrJBCMZNnAvQPjJzR7ZIeOMrnHOMBK+CSaHjHImdo9cXW4eHqXvSYPdYRVJ
mW/bUAp3jdv9EH9BvEZJMDUnNLKEv9u1uqpfeZgxkcbTMepx+O3mPUBRi/XE5Ln8fFdbmAECYSaf
6ftDHf1E2jpLlKDgBfAzffoPFbrvxPoqf6ku+VDroXEl8M4qVq8toYH9rCMFhJOQw/SozEeghf+m
/uwa5LZbzeLVTYzs1ySS+zZ59O7t/GNjqfcMmLUyxAG75qbz5JbzmsNiGBsGfbOXmH5SBDQTz+1b
c5LKEeNvOFFAvA+uOOCON2IE/ps+XfsmAsW1P36Xi8bkkmR2CasLdcxopRQuQm7NzOBKYmsGXyif
dHXIGgVBZq9hoFDPKD8BRwjABcAzqGLwn0yC/oV83gVwhyqQ3ekPPZjzZ6zpqhUpq2q2h6DDheZD
A6P/i23GR4snrDSpf1zJmpRw/BCyvWN+TypmJrp5toSf+g/5h6b7GRO3b2aht0n18/jre54S9zn4
1dur5PkdYgBvjitrN2UE8PHkZMan6fnu+HdgGYyHq7xIlVl73gwAQu230u+T6kvjwJVGzr0OtWyi
GoeXPJGJaH9NGdD09+iFZfTbY3rGBKloAhWafb26oU0ZvPIRve6hzjJPVDpoMnr9YZICJxsUE+55
xXp4fFdx/cV9p92jLi1Uz3xhEIBFYF2vAdWznq7BkZ7HFlLN2eK8WZ2ZvL5j+8f6bkdTi1wajeK7
YInIvnF8Xm/bFGrEPDnZb5+Gg1JcXnZk9JBKiNeuNaaBifHRU/bFe8oKlZvwofil5mHz8Fnchkv6
im1rm9lM751b53cqjgzj+5+yfglzVbl0YPE92jHWLJYyJTS0cm5WeKdK25dBu+b8UmJafnA15jxO
1ZGpCIhEeSo9YgSCmAewFh27pZb5oHErf3PTaXJH5RU7Z5T5iuXXjEStmDT7Km76w/3w+bsv05Ff
5stu2/X+C7Nv7LlUK5AwmuPmjhW4RFg/1Ut0O5ijqvXk/sQbqilc6uwWUQjd7eC2awOV3lLD/ZNt
OhaBwhUkIPM8vrV+Pq1ZGzjIGuNXEZh4aWKwgH8ZVAMInlPwHbiFNqfL7uGbVBwlgvuPAi/y+fK7
7Gt0BkaSzVVxYKkq3OX7hligOP2X2012bdfHj9Nnbo/E635GETWQ+ZxokDQYRcD/ONFnL+9kDOLs
lvtNu71DALTGz1Oe7JIFw68WFVYd2Cn2FhSyZPBKS/OIIBbV9kq2OKh5ZJmmVTomrTcSu9wCaLmL
URZoRWRTSwo8D06kVk+Tep/nK1gv6vv7UcxhTjF/ZGp7RxWfh201vmIoFUnFX3rHHpGpfYYqT2kC
crweyBblg5R/3TCKGm3afq2LoZuousIHnOE+7pLNg3wuCnRsz2tsfmucRLLwfm9gGD0hvE1vvTl+
w4GZpZkvMLwfUDYNG/6NhoM93ql/GkDbttOX9DXWKARXPT9/GTs99uz5WATH2FCn4I04RlL7Swel
PI2aMC+DG9apOl0cseqRmCmxcsrk+EUS6JPOgxrmX6WkPUJICVni3WvvfrBkx668hD1Y/Xw9fxoN
YA/tmzwl9PNG24F7GgF4/JShCsyLGX+vssGpWz4xDoLjdyVyTVxFhgFdvbbJpmudRt3w9r0M0cIv
Rm4lTdmzS4KXxcTIO8f1jvk1pwlWeDejMMaUSYv7zSt4+drrKjcv/6TaIxmcCChcQ2X3VbgpA2Zo
PA9uAs8SBETXMF2qs/vHw2QInytFXWTs+pirwr6VHQtesUWAsqgaKoMS1Zd/WYNvRhYLCsgeb84V
E6zU8HkICZoCreXHW6x2PPUruRG8TaGhT67Nz9NwE8l5Wcc6ujUzw9zwCXndOuAxxPyIsQ9ePJnX
LnTON20sQU2GCPLcfsi5YsxduiRhhfaBogW6SCG7b6wpTs0PV+j+ceQEPZ955TEZyGKAx04qIbSl
yn3iUJ5Gk8catT7qripxelzjaOVErOCdsS4sOwBUrGkf7g1n8Umah/dleeKTMd3n/CMXyH9AzMhg
PYZDfnqraJLymIedifi/zUDR4OARx05+FwbSzyU1c7smwJrLy7Lkvz7fJDhX2G1Msu1oSslZ/DW4
xQK/5F/K9oEYl1x2zS0sbKHju+3jYF9GiuE9Zd88X/I3G+gK0+pyGHM3qiPfzew2iI0fsf6jmk7/
d7sFMFep9DANaPzyy6DT/MmheDp6aF3xFUyn9WcGt4Cj+EyegjyEunF5oxEHuFft/W20HqBFqg6J
3HQkHOX4aDwn9xQL0Eh/zXILV3YP8qhxX2nqaGwTbKskkdF03juD4PqKPqPv2jp+NFIeddK4t+KB
ttcwCls99ajBKuvL7pfkvU/PLw+GUNpxjr3vzt2GM+I8gYaODNAh3jbttEtP+mKEOyO8Dtca4Gmn
DKlLl0nPeV3k7rnw9Hrx0QKAFehBtw9d+PmXIfB5xXnf4xbz9j7Ba9fhNNspDnho6ohrFuatN2LE
sS/oCo8W5ySWWrbbmqtMG8spKabBc4Rk5HNBOsIj/vWuJy98nNQ4SwLRpjPIg7SM+6mehcbiDhCm
ewThogWjf7jdkWyr04dbfJe9X+TCCh4d68fHjfVhjemxzNzth2l1InRYxsrbxEkbHqBiQ/QocI+z
fJmm305CHt5z/c0+Y9OVMdgYjeaMTfrP9Yb5j/1XPL5flwGA6vbzbrbPZtV8JoyWuWBFiSPxJJGW
OTWylYXYi9ZxBUT6oZd0VUQZ0rcsLQ0+pxrYzQG+mOFDMTE/AUN+6K4Ge90Ip3N+lNpgBFPgcd70
901jXkbaWrbm735Z2tOOiHQcN5OjUWyGJRxjtfRtnCbx71x0cbMYTaGb1kS0WwRk2wesBIJsVRZu
TYSwNrOeLp++4RF/C25g95PFtCMUk+c/xDcQnOcqjh54el+KU2a7D3D+hrBheX8DJhPPzPjlGWya
Mzg0ie5LVXi3dxLT4pzM7p4t6fVNN9yeqM55KNJvk8J73YjASFRf1ofMDK+0CO5j4OkzhTLiKgvI
0C10lyaGn0pfK7iiuJn0N99QF2XLEJEW/uEZw4QKqjGDURoopofoidnNGVNImX50fNanwyJD5iIp
2DknLi/0lW+rseoX6w4hYTO3mCJp+wojnmGNDUphOvffzxtYoAzMxqPlTUqKNYl88rA+H9XPcki/
kPQxnOsCFX6+5jIDUkp3UFyaiSH3aal4eyWbnpUdA19GPWhdiFsjCwQW4uvSKOMEMl45VbQlFHLl
/q2ncZ2JbzFSYmvYpYgsoE8/OMZwAjnIp+TvXE7Z0z8mVRcstyqbKs3sBnQFlASE+iCKU2/4Gkve
TSoPKrTsxx+s0ZYy6PZPzlNnC6emImF4jy3RP3kUOznSSFpQqEIqF23almyRMHyYnm1fSQx+mBEM
gbUz/vMIxwbHhqUakpVBxEBm+s+7199iOxGGAkbwyRZQ7RvL47hnyqyUk8cX9Pcb3v0MY3NPNjyR
KYMfsekSu/L44actA2LcPFtZ/uivXiCbSAMG+Ldo2H1Y48yIIG6UszeifKJHR2PNws18z4eXnsGr
3z+WrMDkuUNDKGFmeTIt5wbAlovSwc69nNWC9k138RzPS1dtxvmhYfRxkhhNGlHRBbC48Qr6JPHt
NEi/z3yKAc4Ip+w3XCU4L2F6fKqBDNqqOVruNB+aTzfrkFDc1YCQH0mC9puEGejraFq/JvlBuHnj
6T/WQQbXqOY403BJkdyXhbBlqg2zIT3UZyj4wk3ZCAzmK5oVvGwmc4/PCn3QMLNUILRxO7jlsCaB
/fRYaGgGDYco6rtngawBK7erB6w9bEAx6rTZaN022z4VlyPXzDwUvZ8R8J/fEBHyW3E1judvEMQn
h0mL/Ca4m/GgQ1vc2Zgw8mjT9HfwlXFi+oTvJgSPZQNop009LrKAWoIFwNTemmN3f+sjgHOExz8U
/XkZteqOq2IJKugBsrV3R5qdOJjab6qvCk2TTR3H66X7eooeiViPbNnkXrHjkxaBMsMYvaRSBFHO
6SXzlq4zOuPqR72Vz3VmgTv1NaE+sn8/jaPcJnm+VnE2n9UFGwkBMIZXtoH5WbdaXDMYnUPzDR6Y
4BbF34v/xvn1PUlG+rxtdVpOlqX03X3WBKKfoaHUY6Pxrc/8hsWD7Y2GAKyicUTSOFB+wuy3BNej
0j0HVRV//iPpvJYT17Yo+kWqUg6voEg0YGPsFxW22xISCgjlrz9j+1Tf7nvabYOQdlh7rhlkl9Qf
sg96yjsUDIg8cUis4IN5w/1DtX4s86RVBH5DEIfQma47a+/cV+QsKzYHULJZnl+MbO35yYxEfkZB
xDGljWIJjUd6KWyXirAxv6Zy3dw2HIjRIDjDqYNCA5HZDqBxU/IXZ6sNqRUGYCGstEmA/6w6SDjk
3eOXjr6Dctb4MCGllGTmJHCMKKupCaiQ4+0wesgiCsR1HDqDxACaO1epXwO1Quu0vIlrPeVXfWt9
9P9AIuUjb1qFeDQJqKrzoCDEbI9wv3qECoe227JUKKXfU5trEUWIDXwt/UxF9FS8WXfHyp+sgwEk
FsvsDYB2khDwvdX/nhA6aDZAEr6gSHtjZGM7Bm+9XIJB3bcUS3E7h6oyLVTOzM0n1HoCG3TpNW0/
H/ZKUX3p+abDgHW8sl6axvVBywdHUFY+kmdI2L0Qv9UGCWdbYk2lX1t1LfhvN1aHReWsbgq2oy+5
GUm2sFc3a7eQvqofwlYIl+qe0XwWVuv5S7PAgkVIrCrqljbUU2+W2bGToHC+cjCdfyRYp2nEEM+I
oyJLCvrHLZyTKLmY8ZaXsyk2H6d6hgZ/LLuNyIIa1528M7pNXazIwbIeuzQsn2c7O+oFgdk4XLil
s7SJV6IXUr4Xz63tBDI+I9Na6Y6cn6RV1uyuXbK2OxQuX3f9lfMF616GKL76IG6H5J+spKDfS+2R
AJpUjvRuWdbwHOyvfFr3nDIhE3bZUcJsVfqySo+InpEfuOrshmnNaf27vqo0mZETqfh6A6OlnmVy
RcLbnLVbnnc9mP2tW9WEfDe+onwkr/q3lEXzfVUYHjlK0gsLNa7XWAnFJydfPaX74iMmp0AlCwsu
enO4O0v10p8NXt3mhNstUzwLOZpPzl55Hkdj/VA57d4+CxHFkwDE+thp35+7ufNvGyy2y+w9nbGN
ON67N6zB5R+dPoHmyieQNWmK2Dea1Jc5jEs+3ts4MZNf0WUeSBuWx4wzzS0c2AUEaYTjSMIcnrRf
2XN5fwS9sRrbXV+G92zVylf9tjY0+sIA+ANqJV9/SXIytLY2vDkgdVatz/spSU4G0VAKXebafYDU
lPta3Q3AslhoLppsZbcfo2iEwtwuDFfN1nmgv7a/lJHtVbO5RRyMVg6x2Lfo20BnXERSAg12YffL
7oLhfMJg4hSLOgXkjaMsx/xX2/yKndVTPmc35NuBfppkPw9moPkygnOuqmf80fHk/yYP5HbbYCLN
v1lH521c4YKuTF4++d3dV5+rWuhy8aoknIegAiKzNjickwbGI5aILzxruO7m+CRc+A8r9ggaeqRH
/l37Hcp9ioILD8gq2zWEmKBpdNaF5TmOyz8UWLPZr8BQPONU38tQ/B+BzVpo7ExpQb9AUjyZzRip
HEblzOCR7SWcfhYzgpgvgyN+7fVcNPoS2hHMjotySOvdo37lNAy28lzk//K3CegJLpG6IgakBcTP
8rAb3ivqBsjAViQrZ9gctzg0dlb/mWM8ZG3U+q1UvmTpFyrIHTZe7xXL+9ctEVbd+gdImtoueRfG
nHLEF9QCmYONgZ+F5T1Qd+SeMn91kKpSNxmWD3WDJzs//vrwiaqngVl6GARpmKxmQvJzojrOpPDG
soY2hBxQa2XSzUH6RN2tLLU86EJKwpQSGW4PaRiGOyYAaMjHqPJAIUJas8ju2e2VnE0CC0RUtk+D
wGUXG5gar7hB9WbV70IFKVcSkedDiTPga8TJdfxHYynt93SKb2YAh40jDcFdWHYry8rc9+NhRtQv
rWdEteO56l8oeMdxkXRAqP+UIdKQod93aYOg9ZuVg5Qdg6wl1eO/Tx0oEtUl9FczqC2/IcFOdqlf
nm4KF+D5QtaI8zjqbWRgWw0QqJO3k+Sb7jK8jKz3sKiVLVk9fBvBdI29LAfX/M5a364/qsnH2t3e
O5LXNZSUCMj9KgmGnK6mr39R3qC6kx5XaqtsCSd+QCy4VRxMLaBa03EX6thmOaESS94kGI1OWANF
NMfqRqQHh7ane8PEdIBqMMipGzcH1l0emtq8stDeOBuzHeZknWnnkUMb4eTpjkxAAmJyjgm79rd4
RhbKwSE9xsY3NI20iLLfHsp0jtsLMqPOv1+ecwRRYARGk8SBXRwU8EkoabRR7zAymt57QMB4eJgF
OJhg3SKdG0wFZp85yoAnyRDZAnAzaIR0MEg/kf7JMK3oxUArsj3Gko5pV7O8k/QlCtAWcCPjMB+2
1XFGWjJQwunvaka+qAsYxUAgfHqgsv6+W27yXEmfNo7BNMQi55+qEp8EoX2BMHgkG/BqX2yEk/OJ
rU79olWlnZB/3C/UkIirbzkWBDTLR0+ZgvkeJNmHboSMpLvhNrJX2Yea43O75Ba2x/GNz81BF5t+
ttTbnkPNEIootl2G4H5Drcuu9MvuoqG7yJZg17ou5M1p88LWnd7JzAo5mVRdpP5I5oHbz+OoObAs
BdJFj4jq+q2g+P2YNb88ck4hjRGxdTKLbbJ1lpKMV1zIykYIm0R5hhVV6UtUMi9yGpAmVHzLD49S
gAQnSX+1MKep18UIsoywqHOCZngjuk4xL4Oz79Rzpn7UDq7r3WXkaG1BXwISwHcXbKMJs9Rv2515
8+7xS4lQCSZx6WIbjLF+TfoAYRTotAyfkZ6Qj0Lzo+LZa9FYB7dXCohbcyDHwWl8YjmAKyQC6LNP
WRFBDWNGm6RFbCfyJ7wRol0CLBk02JHR6HAH4Okh8FTcaRSXY3G/gNTneTFMiPGTEIunt6n022Kj
6D77JwbF9a+pICM+SsrrBM354VfxUSes4LmsiDxIhQSpBWcs90nD0PRUGIbjS3U767fgPu5jK2gN
EjIgTNPhx4kYMmiThcoRh7uAWTUf2aeUT47RMakVTbGY8ZCSghviVyxrFG7rYmPdorIgMyN8PqIU
XQc6HI6NAfzDrXYgJ60+xyfj80EwpiGaxdK5uwXs6QMOAFgjCsx5QeJK/2vgB9heYdcunLMGsx5R
Ye3H+FDBhrEXlOS6yMFGEHYXceg4Q3AAlpd0ZTmGxPQ+HdfMty1gcLa+9XQf1vNIHNfGKI94KzT/
9HciP1+fP53mjmd589yb61Gcq9BPY+PGYp+T+rTM9+q7/k7u7oSt0/wL78JBDq6K2hDhGW3VHNe/
IWLlbrA8vTId1k++/pe/a0PqYeYHbAuKwHVF4FojM3MU3B8++VcCsVnfgd0yFoAltGLIy+v5JGSP
5QV0CggO0nUVEnu/y784fY8vDgRjFGnvrDcpivPMK/b1AZfVLR3T7P2eb0CH0VFz1BPwPHftJmhJ
khnQLazIxbOW6sSpl2Z8OGNxRxKci8YORKmo3PxXlsHWKa7Rm6CprvHaUN6ejms7nioHxTuEJMB9
eYdmp7eD+4W36OqVFvXfnCWwY5gdcAGvQehCKZJkJ3re5maie6kLLhLCQGe+jJn3XCGvA2w2aMFQ
DB0AmLVLvE2IiysQbioRr3YDHR989lelprd/eyvvSyAxfHhuHkeXsQU/wQdkajb3ntfLdxZJBpFq
MOncJ2K/fIuq26m2NcIvJnO3fFzzK8QezjkcRjgW6bHbQ9N4zD64A+gTDWl60/aBC+IOAs0AzhU+
xgFgynSFIRQlus+Cjr3Iq0npjXEH6oeDeEkatPMSfwE45giPKrerEcWOijs2ISPRFNcQ/+O031Wh
wFCoFODFIDgB83OwsqBQwgaGViMCJytEcTfSfcV6uoWx46b4HQNf0Mz1JXJKVc9ORa1GL4PRx1m1
PNhHZT+UFE8Q2Cpq0A3BQW+oLPo1knjtpIGWI4DPNvKvfG3VpSzyZVbxG0OrbT+eSJm67W12uXJD
8/EVhlKFPJwBUkIQgKv0zW4FNsK7Ea96JaNv/sfqzJkP3jgtCiopuiO/0yy4MQ8ZPap66FgKEXTW
70p/wOxRgW8U9PC2xpXksn11zIpvzqa0RgSmVx3BLpJLDEurB1PHF2spSqY/1+E+3iJRYgvgyFpk
B1yQUueocYj7kg+3He+cKi54jwZfR6G/jwV5v63MLWWW3IsNEB4DdRHa0e655vPkRoDy8ycpAhqy
vRlyx/NpyWYATcExlgN51VAe1sxl2m/P+Sjh4WCGPOJ5XKvXcq+80rGjLYE7BS0KAbkoPvMBMw9T
DEwBMMHaw+/0FakLXSvQgFvNZOIEeuL1AT/utZhOE5qgKbSHHwwEZn0H6PP4qPZPYpC+UDXdJ79h
bqDiP96fbCpejMwDLDpLwknf69oVYiHaH+sHJwX7rZx2g/JBr346cidq55zZm7L/sG67gbZq5qI6
t/NDhV5WD1J8BXUcnAhj2QOh3SgNqMW/ten9oqdL+qoxdDIaa1Kga+jh2C67hdLa3zoPqNze/01Q
HSVpkcASdKUMZOEyjPAfCA2ZMSzRmacQ7ZTi4bVS6koDzc8UKUvDqvQCEjsnJ1D/NvlV8pfa2GUk
E+snStK2I9KN4WU5zEOsBMyVNr6a9iGO1wVmAzGV4L4gugG2l72gfgkZ/Cx5n7EHfyrdQOgRnteZ
QTc4TFmQnxbJ0HhTYWRneS2ntpbapTom5p6KZELQ4YiLV2++lAe0N3r6jYyX+djanmYuW9BgcI2k
J9Ta2Kr2a5rv9LgjFXQtJWEuMGWsu90n8Hq9AmIGrKBXUyFa5qta+q9jsUjH1zvIs37SsrXaiCxc
fp7GMacM8OrMTRgeEmpeZXh9irhb5nE6Z0s2nvTuzgb+DDV0jE1qPd2WYfVoKcyvuXI05MuDH7Wq
453RNac/bYLbC8GByle77J6nhx7OGVhWEo2dq1fhNJ3N/mUGDrReiuKQ4yWQn/uRown8WRjZpDRA
kHlwLHrXSR8mTgf3fC00pNAwdvb90KehnSZAwpweSZUlTGVLxTc9CJ4JGDwO9pDFttZ8++bHdVjn
OzrIlvFu9ftRXXfSEoOZ7gf9ArZGW3HKGehi437KggvKmnd/myaVSRfSi9Y61ByBg7MgEGGGW99j
bSQrno+TB5xVcC1o2/2YfdMngzI5k5Zg+PivlN1r8m6BIVNFYclQwk0BjoQBQ58AaVL/Tz9qztmC
cWw98dlBagGCxRNgXixl6ugMgyQmTL7m+eo84nFrDCHwVGbTSBi25RDW/YdKlsORKdHMl6oyl/fk
ZPM5BqoQn7mi4Ui2ljoyfATdaUDYDbuYqMeHqIhf7vopVf0Rhsbnzb+/Nbcf66UBiwPcZmS1FBM2
2SNMUlwI8oNtHVgmeWn78X5P/7XDa/ap6ntYgizDqF2k1z7zWHjAZr5iej7RYPhKvDcExRUUYXrp
qwMaWxrBCEoBC5+evJorsaMlZ/UIv+/2hT6e/ttjjXwRmxw0g6hXD7q8RUfqzLsHYeE7+Y1eaneV
4djEntCM4zXhhGjsXtNNRbf4QgojvYxO8SyeXPOGzblLVCdznz4YrdFAvq8kiClzNDRfT7LnaINQ
6TXcnPd7t51u+w4WaGN5bOrmvGUvqChBSuEBK5cRDSM2AE5G+gFjjxT+FBLdCqnIpqrXh4e5ahFE
X7ARwROO0xxHYnWXc+xIPbFWPjcjPCzIoGX1Vo6riSWf2rFVfQ1lVesidcHGpxrdkj1cBAEHAKUT
wGZOr3JhpBzkUWSxYqvbwj5QJKX6DkaGNkFRWZ5LyHes+hXd5cUohdR1sbTM8jXHtdTyAObZNx/s
DxZOFv2LlX7U8CkQ7EPpnJbO65jt5Ac5wbh0kQMdWSelCdlRaCerpg/4qx9g3lCw3XYaZ1hcpYoI
4mdMllK9qfvdzRIGJunFKSMYMhl97eKvaHB5V0RdVC58dPhVk4dlCo88jUOOqrdHwIeG6giVDhSF
E6o4pw1nyiCanWC9OH085T08EhTW8qf93FUznMeAJTcezlV+aKqNaI4+3Nhy4VcqVdjW8PmCaWST
8nOaJSnN4qsC/VIl8qX5os4bigA2F9ysGjI9rocz5gXLJ2m5cwSxYZjDLn5XuYlGTVogBiDkLuHM
dXcfkgc5YzJw+lmY3SZRgxGLWSJ/4xVsVGhn3CXltRsiHapm4Y+UTRVW5jZ6N3Krn6jB4OyWqlAS
9QQCyrQIk/XdBLugDd+bADaE6IXduIf7AclVt0+Nri6Ub9iYPZHPT2ybkAZzuJHIfDnSqtflV4pf
CmGk+ezNul6TtIpXS7XtEpRkFtqG53UYPxPR5oevmp8cQupxfMtPsxWqv2j49ZSWcynd/+Wore/n
OvunNzzwz4mVSnZiyu8j/5sUisKkhgYDhF575iPQWNnvMUQeFWUKPXX2jhYHeZ0ug4yQOYXpl53h
dxQCF0wYVaFBc6jyORmM1iZ9Y8CDJ4xjQFNsuO01DDwsr9F3TXmkJqsFn4DzHMBBky7pknIyumvM
JczWNBhMOOEZwkVQYxt1dVqmH/J9O1oMYyADfM2p6kL1Buuv/3Wi3xSAQfykxYlp6l7GUgsaS/Ub
pG9d+iFzuHV6NqXn5ik7y0qjLsIcNKHoeqmad0FFYnuY0o+555H4KWnExnamnS2Vx+ROGqLtxerb
wIbGBs7K27n0Ryf7QBtXNz+z/CV/eDXkPNu/U4TcHl6DM51fwqPPA8QUYCX40LH523gawMx0smAU
34c012CdYKtEiDZELLxTc8qrqLJWWRqOSC8e40+CT87XlEBQ7be/bPEFhveEqA3bB0TgUbw6fPl8
aSPB63+hSrDPt/g9jUNUEfUpHDbNz/b5Wf25ptyLr5u5bWgs1qJFVQ7bytjTq+M1NE5/tbl89j6d
wEex7bQ3PnaprrHgqymL7OadvcrK1kOHgzn0QHI1aheoUP2ysoD7wRnmqUeDds2GiMuShkNvb5p6
M0OSsFaDQZWE/45ypDmKEGIK9GkTd4C77/fxYA2HxLSQvUB/TX4xegV0IoHGnL+thIjpD1FOEcON
4AYeUO4+4g8Z5GIehWglmpzXbAS5XVeYsKCBZOmKXT7jiIgCuQm21HXua/VIt5G7TVtF4fIeWDNI
PIspLqmUtxq70jPFyA7dLbHfKa1DuX8ZHzQswa1KvEQ6SSVgHTa7QRb6ALEz+X0+T8X8XfBK0/BP
H88luTX81M051GzbogJaMejhRHMGKFhwU1jn1qccfxiUdGhURUWVrxUaO23HiTVMb6GThrSIJ3PL
XfszuvH6t/hrvjq4/AXaP1oHuRc7r+0QjjfMT+oQTLYmr31cxlWY+8m8MYaPUXiWV3vVIa5pqam+
UvsYuWBSzY+0Zb0yv4biMKZhVYfAAiqWemQcLNXZPZESDKPS8c2vE03601KmO3gtOKZDleqh8dKn
rpTj/XDgVcFBFk9SrKk3J2uVIANWQ7fGkFL4RX3YdJy8AjI1Aag4VfYc0oJiPf9SaIwejUplFJZc
DDj4wMb+qaFZYDSUtW/S/dFzAPDyQpg34ySs6JBkzMAi4syccbZtXmQsMn6mSB78otySjkQdzr73
T8fWwWRbAmN3QcsBOXDyWYJk36RXatHMo/ZkVSj8Dt67WhyUNJwWq/4pLVYpsMjvlF8VzGyQDdvu
3LxpzZuCzCs5sRyBqfT6bkAwpgwhrUmNorZYqXTn6JVAxyrXdMtAiCB6EP1Nhi1s+ZYAxxrjN9r7
EYcMGR9bcqjgVg7fZskKvc+aa0OjFxkPsz9zW5OTCOiYwbR9aTk7ZDuoIFMGQY/Ddziyw8OGsimL
oelzJZh2Y6FnMIo5OFq7jH2nyV3+B3AJrNP/67cAPl2FVe8mZ+2pOD3Lqnc/aAMxhOexPgKszhRq
VXmQ7rQXyR8N6gOQjo+dZFidZg70dw+sq8Hes8YatQ7un7BM354n8a3i7yLm4H/z7Dse4cO+cPnl
i9/iZYSZp/g5gFG+Uh7uXuECrN695wmg14P+4RtLyPlLld+VS0gkP5R5//9qA2HYroLv0tJ8vs4a
lufV5hYlkcgxE3/m/E389y2aV43ITbACY1VgZ1uJ3xvtz7a+iB78UrA8N1YqdvZOQJv0SnsT15Wj
wjWIz5j7uI0CcwmlmVCr/W+AC7QnzFcbUkHY64HK/7VI+rwuDmaUFWfAW/GWIggwwX89QaBYXJLI
2s6BQmCeQdoz/vnckJwhV3OzSOnmtaFI+hgGMNlwCwmMZX91gBnFpY+/RsDlbtJdEdGqw9cfc3dB
MGl3wtQf2s76uX/4jxcKQv5hp7oof3yFrfmF/S//eGA4ClzpQfR40GbuIjAFbhE2LHxywPhVFdHN
IROEuPMQv0LuyuzpvoqLPCYm+ITddveIMnpYCev+exQHBbZjzaaMMhiZ3CAccKP60ASY9vrOHgZD
dI8yfMtEzgRyvAiQSRg7YMbLvoMBnrCDHfjz/9EDMY5AgQfGcoUP+kYkw7/psYrZLsVQ4ImA6nc0
zMJh/3ypARs9cb2AAf54frzoPn3nKmKTl3mK4nceZeQw8vBJ+EUSHXa+yF4AOn7hsLbkcLCiiYRc
mfZpoAWPSNwuzaPC5XE3PIppRRkS8eFExctpzldcCOiUCXjsXIQvMXpCMg/Ec5tYXBkGDOYJF2IE
WSwHjAphpE+PHWvoFMIFo2dGBcn/s4nwGQE0/YkfZ7slIgyHhZWYPQ08RmbAg3EOA4XnXUXmfVkQ
6diju5bOSdCTZ5gQSVBFhIEYjLCC2yC79VHfdFhRN/49ohNlrlB580yw5Yv0d9Ljg5JAC6Q7wsoj
EiMWvf6hB6MtcP2mHCHbwcKsWvyJTUuENGcIyYZgneZguIkDEyU+XMVWWWPlCdiCWTW2/Si9TmQE
cjuZpQxBHh7utwWxAxng8N+AQ8rBaoAda4hd7pH5jbyBu4RNCg4jsgeZmeHCcW9VM/aF7zeHBZwK
Jxi65kViaXD+chT4aoCDw6b7Tb5SZKefjLTPflw8TvqGtcFDUMW0FqEHYo2gafq3bgD8sEbAW2Ni
Yof6N7+E5Z1MBpATX9XV8JtGZPKw9bmwQKIEgbzKvwm3PNSRWOjBGkScjmuRGOp2oAPm1pF1EdIK
8dXpV8eVr0RZj0Ldo+HkIahHgBj2fIOYG7wTv1lGaREOKyoOKlMeC0sjzt342wur6imEKMU1ixVA
qFdJOOG9S+6CeOE4aF/jQBYauTpSf3lZH/M9Lq2J5DPKHBO/LZ2LSXZ6UP/dxzJqcfwT2S/iM6AN
+nMN9J1IrL+sWThUlUxf8xeMt97Qn11xceLz8ZqkoIhbcOeiS+xfhAGMzN/uEb63+up5xcwW4zZz
JW6F9f33+uJGMELEGNGwmurJdsZryZVzXBNLaYvmptqJeyTuH7UNlQbncHHVcSBMClt+VtxERAAb
GVs4IJT93533b8fHtWbYiq+JF8j4f/FR6D/9PR1SMViDfYNvF89HXIwIBsKHUcTKiCg1O2j5UJiO
/XLVGz6lMJTA65DzPbkr8ZUIkluQcmImVcrGD0iYH8qfIpggvmqMRPEL9TkLmMR3MLfwUMRUkRYQ
KZncFDGAeGu+CrbISjFhg/NnqShmy4ruhcj1EEk64oUwbBcqZn7hwSKmGQcg0gxwSUZz9TfIxcwT
+QbiG8Qv6EtU+rRYILz8CEeedJPQhRTJMZEweco2KWlG+BthYyQRSfIXKfX3bg6eIOKiAfV3wnmH
f+HvDDUgCa6wY379XXO8Fa8mpMa8AnV5iDekuGYRKgOowo0QquwCTyCclPDZefB6wujpgR2UiJcT
rkis+/ydrasQpC3hJCNE2SJ8RSSSsV7CfBZLP5qL/7/M2YwpC4FUIdJc/BtkZIY/JvN/Ym7xcbmJ
TENrT/oJj7qGK8/Z+m/QMm66a78BnSqWN3w946BajK6NIYgYVDZDo2FsN5HJI4f5wIbAsMCBkk+X
/KqfQIW4w6AzF+OA3pXI9ImvuLb8PMCf0ENwo4T/DH5XIt5IUL+5cf8/Ph6F8fMnVie4RLja87R+
xF0Wd4zXx9fzJlpaxj77Gxti/ovLF6uK+DB/d1w8tT8bKijnMn6e4lfGGsTAQte7+nusUO5XwkXp
bygFk/MCFJX8AmhiKQRyImz4YXg7tP2Cv8c2CcdVMWGJMEKH97doAL62G3NizWAxiJKQZaTHhVTM
I2FlKnw31JWzF7e4xOPp/6vkOtl6mfHs8+0GW2Mx8cg0C2DfHIeggEpv4JZx91/jCEeV6LZyfMsX
M1S8jbqK8e4qXAuokynBUBWfRliHyrie8gFpT3Z/ixEfVbypGIQVU4ERxPOYxJuLNc/kkYpXFI8R
R5gHS5zJIqML5Ts5Y1wVZ3muu+b+in2jRv2Wsi6JS4Uos8Od9u8zifW83tAcu/ElddUrjZeNa2Uv
fK3kAH+0v8kpJo0YCuLP5jvF7erO/WEhjJBuRoYPaffvKXL8rHZN1G9QJPIV/qPG9g4TwpX4/MlO
+O4w1jZAHyLlTRhnic8nEnzUFRaqOCwyEsvNfBHXKL4Xcjt3huuGMM5SqK4I7WIZEcsRFZAASOGG
cOf4uDxfvsTwGlb1t8YNi69yEP+Diun9gCRsWH7+vrmOmCfi2pLQYGqw2PrC9sfxNVd8FtkTU0b2
hh1dvBc6O0fNxdWR6kYYBtIBwq4PN1lxU01upthWUPCIOy3u5d/KJ9YLKVQ/nytLmB0x/juM2xzW
FhF3pLFa3BkI4uElvJWwl8FHF+uXAh8awp95czFnxeBrN3PU4JzThv9v3AbOQTnh0cLO4BncVtDp
Xu573HrCm/kyrrXwEZTEoT8OTwFfuBY9wlMOtwEZeurON2gPaL9xzF+S421I7kQBsxxYylLU12m7
LF1cSJGLeWYltunHAvSvPHVjIJHUc7Kkteb4CtyN/Qw9KgQJiuUQ184HrP8CYfNS9+ZISQHMosdK
c7vKu2vCaPQLTRAqI/8O6HmCRUB1iStA5eV4L37EJXaJmycYRr40Ibz7jeTK42v1ib73MRwdfTlv
xpuLKHH4N4F7v1W1H0HjwNLaS7HIb3BSXOSrPvZjBeucih2Ss8UGv5tpZ58HUOgltk03kNSFVSx1
EExPPiN1RdLR/tBAuBGagtcqHFncIkmBh9AYDdcWP0nAWYPqbbqavwYK/h5tVRzYfIPo7ZXP7XOn
dBcFnRHacv2+0jsMpse1XAbF6F6qswZZGIumq2VHdw1SGY40QGc7ZGKNssPaoKQxtBgSBlYd0xJa
IOXY6ivlYoBr9RvjgvszeMr4FgdPxxZa4hrIdl5uPyfPojC88BPJgR8yV9XxqeAHINHIZFnAJDFG
MKRsae/aOUso6x2SLWwdhN8+jRfXwkAQrNrknI+3sLPAr075nvJ31FoVocviRSbABSYac8Y59Thv
PjeKutFjb6xfh+VsxgskvriWXwwrdBYuV8QyOLs3Aqg8ZLlmMJjr/Nr9at9kIrhMZRaogDb6eOkT
1B+4WVYE9QlVBX/ikKxABzURAneBpXv1Jn2NqxcaHxlhoWC59NTwreYUlnh60GOv+DzyY83FnICW
A0n96Tnq4jO1ghzQO2SC6Je+AFD1HdxSravFca56fJXfErJrcKo0gZ5Mwu2wMl4bPiTuZQ+oJixT
90BqydUdkSzcXKLEBBfBcYnLxYXSODRsAcduBJ8HOYbtgRgEw6oKJR+UNP0T/3sL9Siu3806bn9h
CrB5W3GIIypbaN1tu843fmpzg0Nxd9AioV7CojljQnm412g/TvpCSYIhnXBNHPKLgi0MPQHoMT0m
uT70Fxrd+UFGzsAbJh9jTxMZbpYNZR0P5xoyBpRdutazW9++AeKMl7nb4qbVrDu6HYvqC2JbvGwV
7GNsY6WUm17x1c5PyVkwiBV4vBv9K3Cz9dxbOpkafjH80BO74Y0OCShFbQuZ6USTHtKBcNuh64KH
C0q0qabhc+V8Vm3mJ8fDpXrbH6BHQk7j+Krh6099gwJiRv7BS9FGzG/QNt1h0feeeSSWuN3Fy7on
dxpXPwyrafP1FAslH/BBFA7WQih7QYxrWB/gpAtqI3TE5C9j+ASEzCGMY4YWPh1rmdOYAh23j+r8
5fJOXMNYivIpTf4B4Ty+uu6F2/huEFX9DsaEz43lgb4SKwUX+xGQhxMfSToCjeUfkHAAzlJt0mzU
xLEUZxxoIgq52FK+ZDV/+T0clPgXNgIBgNPfoT2klQzjM3Pjo9FHoLKVvr8Hxsc9yLL1Dy3v4RH8
pm/wCQ4HmxwE0Fg3oWHM1R3QCjmZ57Rkg/AqvCvfVfOBNZ0zHmZBaN7u25/Q7P+RGJ6Z60yS3Db5
N5G5Wj5gydTLhM9fDoeMtluaQ4ptPUeUbHjzazc6Zj3fgRihxQWx7xcWVhp3glQVNvSeTg56IJgq
KV4PTdai51xJj7cmBxUr9UM+bX7vgdN0XpeTJIR2p2rI2DBtvBwQM4H09sDJKna/TYHto5bFNDbP
N5+TqDr8e1pwgGtK3xhOUEKisz0fZUgDcv4KsyA9gDjHvNwNUDR3aU3HDamJ1bhsWYHwJ8rdHwBd
GY5irBVsV6v0UBZfdb6mC3v9AbFrBzt4tmv5naQcvQjykw3JWA1B/o2AUAZJnD1sekS5p36J3uYu
wXWsoaAK4cYQsQJBNz8pfIiaAzscEPFZoN0+Tmez2K6f+pVvY80oq2PzL5HZTywIsqtHuiARiH8v
F2duyI9AflvCtuBYgiGzuT54u6SO1tWerrki0MVyexopU27tCQ5vuvjN5mBarIFYyzcFRUJLnQyi
3lfzIvMIJpOW/Pih9Nawl8kIWgD+35DjgLxS55o7xBbnxx5iskGHHeMQMlUHtz9273Pm2kgL8f27
mF+AmGZI8wpvANuDPQElwCIiqxJ9DxmoHxZgiisNx6b5QBPV5JT+vk7wMrl/Ir6zVtM7jQQnIXwJ
zU73YFS5B2V87cFlaIBYnx2ngOm9g2SBADOu0R+8tVxfPUTlnb04DWmEEV/YyJd5fi5XnbUCVS70
q0pX3OmwUMLynH7FwLK8AeSF9FzKhEGw1Wf7ofa0m0g5rt9IDAiKE3ZIOQt2di3UhYasUVnMEA1h
YQQy4lnvubnZMG9Q8l3o6sJQW671d12P6MvQl5ZrT+miBER3mwsbGBi8xbxBa5otxEPsp8O8VdB8
ruAz28+wR7HxUgn+qIBQJwTRi3pnojWJV8mryWrV77S3dLG0TJrIkBMOGb2adKFsDYbbMYkX98UV
fd6i6iEahtwLa1X8NIk/EJO1iJstt5zNgaYRliYXcPuycJGnrx5kcMYu3E5CZsLitqSXChKeA+ZH
nU+v3YedzI63qK/WZ43w4q3jVaRFaWzjjVN+D6Q9wAFD8L1szhBgtYD1OVvaEYRXBA1L/WdeqZfk
pQS7r+h069wZV2G2dKfKbRBtLaUD5iURXhMK/u3x+vX+lbLWswa+ABR+a0TSv7LMZBNr0EI9OZ/K
jOfMffQg4qHZ4BlAmuqAbyS0XMZmeMngCGDSx9FF3Ovmc10fWMbRLntnkFZ/jaSM9muz/CVt7htY
YsanFEYBTp047CoueRzwSYfVJ84lZCeNVF/sLI0LACafTS246cQzWCeORg+MWOgxNzRTg3S6KB+M
93gJaUVZ7nq2Ye/5yrzGscDaZFThpHLVLuOjAgt9BgzHmA596xJ/wUqPLckHs8OhHeTjreppjaiV
NDvaXohNqZC/IyGRBbthhRlXu2nd/ZYDxuzfdrASxuKDpvNPGtTVVYV9am1yHFY5Zc5h76x+hgpR
/+GAtB7Kn7YdIGfGy5Fe3bxp39Y0kVi0RErgj/bC8o3Rew39kpoFWDLdwIBW2nP/2ULjSgmtt/HD
PVKOPKR1KGJv+BCkmnhwzH4y5JanbjqPKdYpggg0pqu+9ts32nmsnb2xE80uTgypWLF4OR3ndSxL
1vMH7/4BTAs5Jj8Ri+ZOzJV9jqBBxwJhsWJjhcjXQJVBLSxfuptr+7lrPomaJu1YKFXBsIWzEtgu
6k0slagZdGizxgAbxTqleN4QNwcvvsQ0KiiNHatRCh5FKUQvA8eBRbNYPaOHuhiXH8O39ZY+AtMF
t2X2X/6j6cyWVFWWMPxCxwgVBb2lmARFAcXhxhAnnGcBn35/2SvOdrXd27ZVoCorK/Mf6MoPL7Qi
8AAHHAJC3PAPFa0lRQEZGiuZFYJmur8vd6c37N6TZt+byDN/kBmJl+vStv3W+nJ2LjUz3nZwImMv
SOLkNsL9bYwORYcLDR7MLPrH0Dj6L+tj/V7xftx/786gLaAU7Zqd3k8ZudJ+Htk5HR9kV+iojGCT
FePiq8rF+dmnq1CfLdGycC7zCwkB5az827tNH4EQ8YFOjeo0DY5A5hHWFZYIyQZ0P/D+2CcSEA6F
NH/8ZgZ2gAYhCN1bw78DpEGCcnycXa+DX9aEcjHJVbuPdn4nMmAcYRZh//AZsW4rjUrP00FgxxAp
tQKJlIbZesDjRrpJHIKIU3cFmro9j0Bci3p8J8JdoNsjk2azNZ2pmf94xcZbaWNrwjpR9O54rIn/
Hv4o0BzU5YFKPEgQuNZgKtFe7FT2e9Y2Ea/v7JAqQqqCEocAUlklmhdzDrabKjgUCvG3JLB3kCim
TnPl8we3FD81QMvwoDaoYOHxROpm06g/b3e8aRVct3UQ/iKMkWMBA2gT47Q5C/OKwhpcxbbFfT2o
zNOw08gAEsgErsmC/qOyZF3G8/78RPnGroGo6dOYO9u0Fu08bChvrnfAghAA3yERTm+iW0ChyGfh
h2grr/nJDBn53dFnWCMyoWlg3sAssUvq/0BdsUf3T2Pal/RtR9Cpazo+eN+IISCkozSpMsCsvdP4
1LtfbTgP7fTIVpqWDmIZ0X1RQXMV7oPhPkav4dEHQwdO+r14fczP6AtQGF8WkaREnRoq2Qbc7kjQ
Qu8sH3UND10k9Cu+FOQoJiDcfxzry+R06n3pFJ36MFJrIBh/AFSA0c1K6z4uux5gIiAV/rfJdllb
69Hsh9T//e39nM6CPQLzz6L5jCX2edIKPidhyFBJlqIX3gyra815N80rDM8ifbn5/N3xlqfp5ZF2
l5yz4PQb0k65kERDm3ERWvkhZgeuqrlArrFbhm3DvVsUSWKwm7DKxS72kEFdhOmxLvBtvFjo4bQw
UJvTzv1kiCYUpHOumI8xmjBnMGDa9BpDMPXaHbDLjTw6Y1/0m+NLRDOJUqIqnVvawdou70M6cVvr
DqpoVS+fVhrpiF9O2waaTFgPDnFK+Dl3xkcjhaV8vNsd0uCmOiyuWTu6jA/z309xqR40EldgAMKe
tmDl29vHxMiKLagkbdC26yD2ESfCqkbvVVVo6Ba4nI/Ra7D44eMB/AgxrKsNaR7GHAS/uuHdfiGU
khZ44dVj/hiSOhBkr8u4cUSSAp0xdW4Evgbwo0tJpK+NUM4giD4XHXhP4AnZGBzLF7EVxDq9oNr8
6n5OY7JnRr20+nNPIDCXqJn10yfJa8E+0wKOAgqn3sJ9Fzki+NpTMC6Xu3k1O4lGsyOF9CncL3CN
L7sQGLB1/9ki/TNqX90HGlGO3kr3CKM0rNBn47nh5AL71ir7UIXt6JTbh1Zfaw72I1HVwCb75RXH
+A3tR1NqyoFXlBfebmfddauzA34yx+1uvJwZPjQY5qUBFJr64Kw+xu8mAOn7wU8IxgAwTjbdaJ6z
J877OVwZbEnyYTmE0y0YNDSyUFSievFc3+xacBPbtRka+si6AvtAqu+igs+qA4ORFSWP60hCIKhD
h/CooawOjdo+M0ofvYBHp4CP4WxUFqdYUAR4XgGBb4UdVChBZ4A9qscoMQH8zv33FhDIecE+B6hV
d4Q+A2QmFF519cW+gqJWBpACY8crch8/9ekf5gDkqcwIxB26/wN2YsWmkAfByvZypNdBR4yQ/MMI
dgIbX4IPGx6Ep2NaC5SB+qd4+aQb100Qcr+0/a9O1kf9BGG1x9FvtaNOc8hr3Inl2N5s/kKsNuyy
oGiwr6CpeQA/OYx88aXv6OjRhUKeSyX7J4Yzbwfsx3af7Iiu8BDG8CjwdURidNlNAE5euEAIg5JC
aOR26J/UGy4hHsWh46jsGdKB9RBmh3DQtJhxnR6RrrOGwcnc8WswlJk2mpdD/8FS0NSHH4xYRlCl
LkTen3kD0ala1se5enrvSm7IrmvaGsc/1DQBHx5MSf7NfFdoJrXN5QZiGv9ayHMi/F9AafphOUe5
KNZiNuMkZyfUyJ5na99je9yAsrjMRHq0Y9XzoNYZzV75omhMO58EnHtRQG0ZoDIC2uhZ+e9uH3QN
YKimB02MYo6CAAhLaUwOhQeX9UwJBzq5g06vbtZGCPMEjM+TlOTTGN1Q7QKHRw7h1ssRGoV2grF0
EbSs1/qctRCqPdrXj1NP7nYZPT7Cxyv6S02VBalGbljLh6WxH3vs8hj/HYQZzXzVafQbUAworxTq
zBZZt+u926z+9Arrgc79Zw53k4bPljLNx7p7N73/ONkQk/d4PgGm0JPjE0HmjoYI93HagFdWuvWR
ociK795SC5uF3+g4aFnfLkMC1rL/9UYGzfPTprU0fwocDJSuO6s1wAjSI21QQjOhyusgKzMCbf/p
XdYcsMPeoGM1STccBIgtar32VafZf7AOM+Cw3s88qHnd+WzYMBOIdMoqPSRogdD9IR4gGCwoBHTY
yJOWspsDJWlTYOO3vcJpV6b9GBbB29UoHw3LQR5VQLWI67rDjJKg1VJf0Lqjt/JeiWyAWPrtTtAR
cLTdbJFUO9C9gFWCvkDQaKPLbvq9RW6keNiVuXcqM6JE2DIb2F5MsQu2y0HpNuxXD18aKBRC3TVP
8L397+DuJ8+y12AbPi0RLnevi8vD72JfQ1ZO7MBpmHaetUN2ZMSOrWNjFsw4mqIUA2wKVhm6be9g
R7dsbOGkUPj48GCX/khwqLWvbsGbTrGHRG/CI/Ih+bE9uwVQfHLV0aEN/s86UqEfHNiandyO2ElY
yK0cI/DQ0wNZA9BZhQnv5D15qtP6iKqfu7u6xwF6ELzey8snUCEgv2LwrkjGgDigHtcEe+0+xgd9
cxuxKoBjyq7uC0ki0BPBfnb5eGzxeL2mrSENLzKgn+nhNGRTsHegNuDaMIX+SiS7OcfCAzTaag2X
8Q5kI7CFlgXZad5GDklRWUfNL7qAP5neAKXiM7hAcwfbInwRun7XYrdza038F9xLDopp3XTgX7Tn
7FGi64JUGYBAYsx3Qnp1qFFhF4xoAqIkV5r07R0ix/chMLS771M1awnqAjIQnLtFgW0OwNyrT2Rt
nh3j4ueCheiCAlSvjFNagU5xqLcmt7v/LO1HQsWPsuoyPDhQaCszQfcCOjo8G1oqPrDgDMQCT0EU
ABg7TlN3qG45ewMCk3qvgYSzfnPl6aqepmDbNxX7TOc2hdPBHD9PKPMBeDBvnMoAps4pYVN6cHZH
l5W/Ht9w5O7CH3Ihr0NfVjcUJYsx2m9tCoU9kh0603DY9uD3XIfk3qYhSLmBUhhEg4aC93twWALo
i4qa4YFkk6Ixqdx5yxtyZJjyqcdJWXgM0RVDZzLM0UM4uQwlcitqiBXzMrebXhdlcjg3IGZeHhrs
2phNyxGuvwejiOLSEbrlgNe7VF4DfnGO2fC4OTiS/2Ai4Hz8Os1gClBX9yxUunxCuXgBvA1yE0iw
ygKYZL1Gn6QGNth6BTiHeL816jD+OV8/LetlozOKuJh+Ce7VqCImDjltMKV1D+8/qWkBzLrgXkhB
XnSp9uiBOt+QQQjZ/DHozMAYaXaH9UOvnN/kf/t60e12nvmXcK5bXWWoDvcdC5F7BQCYpenf10Gh
0fr3Gzo46h2Q0KKsfxjcpzUWDFWzT+4JvFGrtNCUDxCgDoHhZ2JDI8gCZnVXlDfZHlHXA5yD91xf
boeUcpRdOiX2oR/7i8Pfu0+5rrcP9kETfMwnYn5ZAqja09ixyei4Vdwajtz/6Ej++5Ku5L9b2Ud0
Nfz3DHnW0j3AhXPlxwbdxIZTWrfw2y+tS3gLS6TuOn5piX8ojpnco2VnyncHVgE/GCaJvvW0GkMU
LgYFWzz2pLxmlQrk66+Feu99+B95femdF6u9xxvi3pneYs15j+s2wsd2S+kp+zz6by1FMYiuIirQ
DtLg3B+5nYEcUOaiAm5ua/a2kWGJoejiWvDvFEs2ywUFPjp0L3Mx7PiUFcyGxUYVPAOnwSk4h88+
+xD2Ml8kjFR+jQouCFkXikU/v+zBmMSj5HV2DyjD+8BeKfTS1LvFx7t1ETcLzdOyX9vFkZMyuSIF
4TqXrPbgSBkDU9ik6g3ijc0BGL/WtO7pWTM4WRSlFTo/JnkPX0/USs8u5XFg6yBIFSsrf1f13opQ
CYwJwFuCGiaCEsZcYJJSzKdU5fwDQAriErttFtJ7elyVlVk5qG47H2s62n4RQwGaqLrcRlv0bDhX
MOqUNGhxXuSKLn28SpV80Q4KikEbt8GTbQQ0c2no6jyetZ2XmZEF2fuIEtiElu7kntyiK6L33wQz
EHFpdoYnOxsPEWlyPtHBHPLTMFfZ8Au6SGBx0hN/xDIOpTm9dOXRnwX/0Wrx5uKhCFGVa0ytzQQA
8XfZfuZ2u11P1zKbcKBWKByoLaJLas9pZj5zui8ckfzixBTcns0RNQxuusmhy3UoufjyNHouDAW5
PvhBm1nLzkgOTOow3D6I3v+7Uf5GFl2GsgztwoZMbv1DcXxx9Lv3sQb4G+oAjHkeneuAvSX0Q2Sy
LBnt2N3ZaOYz1v/NAZkHYoL3tn7rryNT9mFTy8IjHLDgDB4wBn+iA49gmkIIXLFhUude5w+1tXQL
Jt6/+fruAX1bEfPj+wi6bHwdPZkf59FAAF1fVHu/ffnp2buEbwAbGBuDiBA4zHLQGbSHHe47Aw1Q
hjZ8r1uL1uI6A9bQ9Mj56xHVc2jTEIQ1jH5SYv+zV1sLWKKuXqmA8eRcSAj4FxuoJ2tlgHQh5SLM
LZdEgY57HcupmlUquJmD7KUydEzMfdB2hsMsw8Nnm3NlaYZynseaNx6/1LBH8+fvsp7NKWR5q88W
mSsHT4+cscN28k6whVxmrlhm0Z3VqWj9uwnss2npQFlr7hKQ6jmsLMPv7mqu4X9t1qhxaT9TSXvl
1gQp2XLOgEQriwzOaWDWXvKsUgaP/4ieiRE8h/lawBOadbWOjgwplGnQLThnSCT02AMQpDu91vxf
sOZ+gCC92ZOBRTrKLSMAulQH8Wjr0Sqq/Cbwp64n2KG6C1UdoIoefexOxDYBM1ZQLcRIMEZ2Piot
uSHTR0RGP5R2vsTrQ3CJMSFpAx1EcX6VT5Z228ph4FdY+hz77QT367SJvcR+BViHyvVXU6eUt2Yb
dgcrDOZfGcN89EkvMcWObrJf0a+IPjvYc30eYp1F350AW0fvWR1n99nHTymw6eEe2eiAekor9DDK
DppYxKjvAXlgK0U/FD9iV6I5be9f8vx41d3FsfuOq0HXNoB/dhTil0AVwPQgeY8Yy5msDRwEdVNR
2ynIi70fTFGR/G8CvUYtZkrDnQpIXEf/xaw2B8A/vUsXswIMIPkD6+Yeh49JHUCKwkbqQkXiHDQ7
lEJoZluor4Sldzg7rad1P/tsg/C/mFFdOBD40te4Qsz9a+YMxg0yVaf5UzcbaWd2jcM6122sUz9A
h9SmZnAA5l5Yec2uawohc1h62M3TXKIZsucwHH5oGOpBeYYiDX0ExgvDiJLc6J/ZzRZtJiPMqarE
rbEW559UuyMqZnXWbVd+ctA4IU1ROjPeyi7eg0XoS16kTgEfDEPgi9mOGyJQVZCAb2pI1Iz0fj3B
FQeno+7gcDN5vuqwodycd5Qd8PXBsOikHmj4IsyEbGPZr9VV/IVbhXQCgjWIHJP8Ut/x2frVUZ9l
Fzx4g5b/ssLoFtveYr9pAOsgR6yTizR7jZhrVJg1O0dViE+IaMUD2gLrqTZdsgsbQmdDlF+QIVQQ
6JekwN+0GThB5JyxQQHrsqplXOWHi0aL1Y6bmw7XaX2bvWa3WSt5rfMpMniMs01zc82q+XL8nua4
WJXZ+BQZ0/vwmTQn+haaIdAhYEfN1XF2AtnovUKAVDRxwucYHBW4sabiDDuSkNzHDG3Wk4OHHc9B
yQJzCQnQu3OvDRhj2OhdQHuNsa8F/3Z7qBzUhomN+QyLF6BltxWMRBLveotNyuBE7RepGpwRO1tq
7LWnbTACqPYS3xrZj652QxXMnXx4WTTB6l1HzNFUa9IYG7RuSFxjDENrE1ewrgMs6rA4bTnDHzJx
KM6Lz3pJEgB+BCmr/ar5dh8gfNib5+oErb6GmCRanmr5sirDfdfdVwmqyDpxCe8KLZZamr+AJnrN
GjMmWMLKEfl1RpR5XNIdRzlSXYHitJz6ut5Fcg11BoQM4FVBqXGKrrvsTroQI66uURs9tP51VbuA
UIB86JS4MpJtUkQApr2rZthnjOmPosG2ZfpShYfEmpOwI5VX1KyDEeyv4kOwvlBjOVy2BR4YJ6Ta
uxKGzvMPM/Vk4mGm7sFdOqo9wqiFumuvic/aqf+2D5DGaEjYta0xeVITw5RCM8cIYoPmRIUEUHTU
xJQ0pxZXRUS3U/xE2BZB5ld439xHANtmYAwxHWYj2JCGFYBkJDZQMbUgNfMHjTUF6wpq7fg3O13d
9qxwNZzpDrQyjQiNMRul6U9XfeL3uMBN4tSrze4bUhLyezGW+AL/XuJWdqZ/bi97TQARpGKUCQpg
mp8FP1UTWqvkOS3QYK3VJzaCbvZCUhdicR/xcyRdqOyxESp7SNw2s/udqndiiJejgSUnSl8DJLVg
rsLBKumbfan7q2aAOB7KRei1l6DN6PuOcsRKKcFDmSWzAKFBNxby3o4SBah70sja+A60zbykd7IH
YjIuzXArVzW/S8kYZVH2Hm2LLjWdfERaO0E9KxKDIU4Pg2KOfcACeXYYQ5vuU7SmZKptb0n3AQIP
BSz00enY5dFvy0aekPpCyhCEAa+EVAr/olPWHLxnqKZgHAyNm9OOKDYqGkofUDW9kBw1ByjFokKK
xsl+d1qK58obs15KThSI2OYDzmiDE7GJIrh2Y/lAYC34u3qubqkxgu/4ho19dn+bV66+UAJySrxY
PdcjuP7guuAYsw0iXVuDCYaeW1+UDekkfXLnRxduQd8JHjRyxyWi6GvgdMz8FlaXoY6gnrAFYETs
6sg2m+3ZIXgmFfo8dONKeL7UeE0U01+sAgwjqne5DZYf2zheYVEhH0mvEHE30jYuCI9dSadbRHJE
Xdmj05562Gf2kT5e74hi35A9+VjaEsjkvHVf3eCItUMjwLoofsVFiBDV4rVl/JdTiKWrQ0wiNryw
3UAIedCI68OGf0xRhhodfM2Ag6jefQIw8RDzkAo7tLTCB5C5CGW2kuBZheDenvM7jPDNni37HJOQ
J54VDAogCHSU+jiDXCySvdeq7bQQ5ubEAiWdXPyj02KavuafeZtmj+gnYsT4HgG7u8RYBwLvHOqg
L+ylD/gO15QfeV19gmKmgkCX0H6GYVAbEqdGrBUEyuNVnexPjNEUudf05OMVuD3YdPVJzZ6qOWgt
EBeDqfyA0vEcvevJ6+rnRQhItFenzOletMKxv7bNepMiB5W2ZssZ6nXy2k4TXvfSfIY3rB0g4FCj
E1agyQ+38TGmxPNyihmiYoj1WOQPIwr37ungkN3skD1nZXM+OnLC8ZPrv5vwRKqxVXBn0xp2t50p
Veor/D00R9XPULTzIozKegaaWd43eoZl+pzoUzrfDzYc0yZp4+ZDu4JZQjbfNG+b/eweUcn+bmvW
MutQM5x8jg4c2E9ipPT0DuNruqSEbBLx0VHyyxk9BcYxkmVct+1X6pgwH1E8X9JSp2c/0SYPfglb
gU0Sq/Rd5JEpmQCNa5eu/gSoYJbzfFv02/559YFZT7QHOUlz5U9nuNleUO36bjXgEoiXdizOVfdG
M6HZAQqDNBxCZaBT7j+2wehj965k/HUxzjRKmwOin01cMLbtLYsKXR4kRGlWU8quVfYH827KngyG
s0CIfvxsWABaS8rhs2pN7Zem1alp2rRsCGK0tCvD470E30OiSPUXr54m1kE2Jfz2LQDKhGoItNoq
AzL3+/NakkINYRH0HXvBq9lCreu8kDaJ1JsQ6URjzEwMAAiALy7KWC3ZADL++EzicUW3C1KyfAw9
MRbaooZCLKd+x/dqZNjGpAvQEwkWc710ujZs9CGNhrg+z6eYlJQxfPa2eZtp9A5vJpgZTN1DFsv9
nGlo9xv2ft4ldB7I0Slo4SZ7yEQNkMnGkEKtD6gH7WfaizQeID2zHdXQRpRWCAXhAmL/9hvV+9ew
28JeB1MkE3vQMM/IGwq2yKTCFNyy61Sn6TH+cXEh8E5QmJkA18D0j7ae2AiYr6yY3qn3IlJ1J69f
ANSib/fd6lN4nqSbkTbpBNCZtzeCHOxhavVQkUUlrACkgKdPetohvYALjY2wkzZHduQ917H9/cgH
f0OxQy6IpojmAfETsOWAEEggBHNwni0n70ev5YKoXWJhp0qMrIm6IN3RK4WGTIBoucVuQdqzAL0I
dHtKy4u+PKLecLVvB4chTeGLAdxv42KJizaODiaEOKBmWXuDdcuwkdxs5JIpDqZ0+QEh4yFUvmy8
gJo5LSh6x8Mug1kxj3I0yIBWr7rDatdiKKZIk9TTnFLDZfHNTludkx8bMWkH7ntiZVnYGOOcQW8H
FXg/tEGnLAOP7TNjp8IibHaz51zDKSx3wJXTEHq5D9+Ylkg587q3mA0zGIY51SDvtnhMThEOep52
MfdbUuknqQfqUVj2kng4Qu+A5jFATDaJT9ER/P3B511KPF1PkTYl6WCDpGVAkGsxrgiz/YoutIsx
2bTywCJXCS0OJLgyAD40GoB45m2LNjhIA3RkQHrsGb3xI6NFV2WMsH965QR4Fr/urPlT4NAjal75
CDYC8Pgfe3tUwUjn9zU4/qp5V+RVPzqj/A0nmVOJ69JjxXPhLFDIAmMGEPznPIhAS/YKau89sf92
8T0aQ6Rje9ikkme9HR3chhAvjGePZZhdLwUQ6HHsoQpavuhN4hMBD6sxX9qH7GrY2FRjOg+QrgQQ
59dfHqVa3sJpbQyQdMDIKQ2562uquWx/Tn2mc42a9tO+rT9ztAk746cvvRxMkveAMjrWZdRYlT+b
XKh0S/iJtd1p8305y9k5hNa7dw9L87g6itNUr029ktUxt6rx7WVdKXLsmIvnoJP8wgLtLbQrh4Xh
PXILJCI6onQUkDKjT0uSpN8smMr1jNSIfi/FdtrizI73/IufO8nA0rljR6aMMyhohInMfHPcVOTU
c1bIk+400wx6Qcz/LFvmKShSmCwMb+Nj6hHZLa0NhM5O8Y8MZwdjpUaOiB0frCkAK9tPQChEAqct
ltgEmFN2mwJowDKC1IT0iL/qJq1QB5kv6daRuDVuI2lIU2dQblseWgnpZdy0Pn2MCT5siImXtFzp
TdabCOl5BxG/Vi0qNCPE926IfeGEgEGDatI/YfuBEL4hyJw2BGJawvBD2MuPf6N9RiZ22H2o44Mx
hz82fo6ue4vcCPuokO3ooJaVydI9pV0svrXRLetuRF1PjNePA0YEh0jpnfu6CyjosyNruUFDD/fB
yTPYvwWtyXtUDCoSEoucrRroW1KnCOPtPgYmyQ0sMS0TYhTnZHqedDcfhMDme1ByoF4A1MBMOUDO
4OxwQh9TKu6O7uVBN/r63UljUfq1AZLKdEYY6tQnF4R90O/DOlnU/BsBJvZO5Bi5h5WtRSzvMdq9
Zv81eovu7i0h/w+r/jX9Ah/4SDkBIOV71ZrVZ6x0LZnGzNM1qEWgnkhMS2sVYWbOeqLPixkABpZT
ShTPASshavOduwXyETlggnuBlR8oXwHUXbcfNNzW2paByMgHWEvPmcfpO05o2iD1/oRtxJ73Eusu
nXjKdszeO9ikHKdcRRCodshKIF94SWGRs7PngHe/WWuwp4Hkf2WH+E1vwPitoi5iJlSHaLAxqEnx
EOp0K2rE9DWsEiEuRXufpL7mfWevHYMBdb0mlplNk/iFYk6fDcEYZ/sTFi19bUyuclnhO5P8hq2F
HlGhytCBaszuLLsNmtdqxvwh1cEf9pcsJ4Xp7YIogLUye1oXM/D93PyYUbBJb9SaqTdLSXg8rJn8
POaUWQdbC8Z7MyatNMeoglGre6gxcEbb4RljnoyVFsWkNsXuDLivTRVvXJrxTcX8mdwuLn8+7u3N
njzIDgCsX4/aiFT349iNt/E2t+J4uz24sTsaEZJc92GZcRyPRrG7dudbnvQLKcG7NUXEiuMen2Z8
MOOaHfOy8hnGYz5vlom3cMOMS5MCOlXA4UKOMxsusuF4scBAzVwsRFmLFow5m7Xc2WIwkwpikxoi
v6C+YA+k7/JzFvyGV1wMuqZwNqXICNDJqigt8wyUJqg6deVvGPQH+iC+PI+aLeDTIY9KUephDl/m
ULPuQ94J1S5zFlhpAIgopP12npwV+7MgQRQS0Pfmg77/yQxOfCwpY880My1UUKhob0W7FOlYuDj3
3mI20F0wfbNCtU0umGEGg4v81poNZl9LWkVGoiN2wHMIWU+LdXzYcKA72uwO5IrKx5QjfNLyQoaY
Y+e7qw9YE/iM7OcizsrFnKXAS3iqdMTkuKgccV9ai7paDApbjl06DvL9xlfTXyyyFgSs7r+j5tpQ
OqA+zQWXoZRl8gDD4eiMs4w0kFEhWI5fwEDRezGXtsc/RgeP8Tv+MHal7UA3ir8aD7nrleZaHvh6
N7cMejJipHwmJ/Zlp5yJmWEeexy4xqdP2RObs4/iPEYbw4qQNRzA6p1i9mFyaJzpIA0OgCYBfv8d
HlRBNeP0p8HTmUWRx6S9qyTn4hzNiaYmN2sVIoAdbo7m05yE4d30wwlLuDWh+eTxxN1V7XK7Amro
5Sb/nwTBJipMmCXyav6OxnIU0PLlBeGxaFCuC7iqG51y9N3S7YBqLx+r6ULU4wg+fJAo4E+8NAgQ
6+w1krxHF7tcLxdNRC1eHnUDL7JAAlrQes5qx3t5UUS7XiGqHLPRspHA+qv+0xLoA5sFu2uBupy+
rPl0jvOtBerY1nlGHl/NkIoRN1e6BfOp/bIKpz9aj5D/cN2DckfTrfSGtqMubVg2XOqr+KVLTwk4
i3X4a4q57ttkcvJPB2k/4r94P9DBv0D7t/jDddxV7nTahyDQB0ltTud4jpk8MCeRMvs8zidI+WRz
PoLmHznFOFwujqv+1+4DSrLlcZ4175fKnk5NDkWOcN7h7+5m6K/QsVPzEEac9dftAPDPS0wwMrIm
eeAb7mvcYV06jemS2DyTVwrnvPB0up3ak/m837dtLvTd7NNI6T/NkDCzbfG+WCaqW2/a4FPOS+W2
+C0VCLffn9tL0w75xuGGIZ9pu+2HFAnkTVeMErbPFfIwtC5w18rtuhntaCnK4ECSiOzFlvHStXa7
gwVWZMcvI/BlJlVyZ5ckZCGs4lEQQQaY5OTOhbnZbCKe7VDkCY50sSFAMmYY65EFzESB4Veev4ku
tGgdJrF8X5SOzI9Z+lGBPJJSQA1v9lFFm4jPwCDfecnuaO/w+GLs7odhP1Q5ekOiihQEuwkje5f4
u2Tn7SJLhvJVJQkQYEAHXoRx+eXoUfuxuwQuviRSwO5xgo9dqQHxUMLOOOPe4AmzATFYou1iQfSg
l4lJj0Pwfg3IIAgQxImMLwIGgZrF3+QVOI63xaxGd5kZIjf6xfLo3y8KRfQLOirl4CqVpjRfHjZH
eVTMPgAVBdmB9IafzGX2P+yTQPNtlhy/AdBiw6pHoAVoKC1DXoIT9aHxaMgbL/i4PGRxWNLl/val
0SrhTpqREkQX7L3pLP6tAv+PkRwlOAEiqfF3z66TD9JRmxTskYVWNLyfDm/dUUG+oB7i+wwGdpl8
Tjn7nGhqCNbq7K0YtGyI1SpcAZaY93Ov5VC5qVvsUQLD/yFTUgL7Tij8mHJ1+Fv2MyYQpyjIJ3uK
oTeT9/yY4JOjxE+iTRrQJ5XbJoWRDc5r8+KK8tuIZSjabADthZuIIogOulF74x0fcWr5x2rDBfhK
T3a19FuyUi5dQj6NtsUllmWOohM1rwV0lb8l4eDVzEGNc8MTBCGAkbHJNc2AtLBwLN69v4sLIF2W
T1qdXEo5nfJFCOc9CZMB6yQXVi6zLIiaGbDaLWThmZXOAMSPPC6/XQCiZlnae1VKB5WSGUVIaXrT
DP9ZLD0sPOMeq0k8iv9SkIbpjLt0BuUDCYhhz4dt8FHkeleKVRRcOdNmuGBbIIeesk7IsjBY8FYy
utOIeq65YpInJFKwbAMecUEIq02U6rbWSwG9OsGGU88ptQnLxGNVGwtDc7MrTGZ5bnOxcE5G2msy
mTTNcA9CQbN5yQfkPbrZCWWF78Rnv0B92mAc+Ie2Td576uEcyz0BkBg1WtPUn88b6qf6BNJ+GIYS
kxB8s4h9vt3258TE0g5XIVEpXFHgk9iURGq1ChO0GZgbfBCIpSCyCEObDdp8oza6HwZa27q9SWsO
M0sHLsd6xSrasY8u1QwzmfgcNEPV9xl9Mu6SXQ3NNdNLVryLbAlNBefKfkYAA4mD6Oj4X+IJmxBC
39GnwJYxLz1kiP4eOSG3RiGYM5CoyXwaooYHWoNnSiR9YJilpZBogeWvJisObQ5gmfXsiZQc0H40
XFagPm9D+U1ps5pQB6F/a+EACHQDn18Melga9OEUIlg3okxkYRpCv/uedm7Qw658tjf0DoDvyNnK
iaDubW6YuwDWK/zdAHMtnqAScPfhdu0xGXB7YiAKFIdyLo39O2AD/IhdBDPp45cWvpgIKIhaxst+
2VhbAlhAzdm52TcCQCQxQG6ccOB64FHZgSCoww/o08tn6P79EmcXvh855RRCaUTLbR8CbUAWBbeJ
vzxBnrG0907NkjgiNwFxwjLjiyVB0iOUWk3UEGV+/UAJ/QOM8Cn70gL8l7PpYI8kERZgBpALX8K3
6EJQXeI9Yeg7ErzkleVeXpmtGi88+FqD2V+yxRyZyfH+g27g1cWpEqq7zKe62setnRHUMlRL7TcF
XKo/pHb/sEYk8aW5pWzjXdwtIBsvrpH58dhNlR7PHOrMoR7OXIMmZmnsGmIBnxxI5Yd1RSz4l8DN
ZnKeiQgttsISRiRy0UPoQ0hxmZN/kazlyqO0/VkhetTZHGAnSedm5zCMeC6HF6VplDLriS0EJ1nA
WK2IREyAiNUgQ6+XZWpIt4AzIbduX+6JoyRk2HzK0IFNtjF6ASldJBnZEgT7ebLzmOt+kniJJ6bC
pVtkzbgV7pg2ElBIQKbzcEU0WPlMY3fl+0fTh3gVrua3nqQ+q+l8vjTnP/QNBgUdxtfNOlJ3A7JR
S16bJ5vJWginCVqiRc5jilib3O4u0FUaY3uozLLOHLpNr1HubThs5hQwPHnYX9KHnaw5bUdUOX2Z
PDbQ4KVJbhUDhzYbTCLoB2RZ4UQ2jKS3k9VPPcCaSA7GzLuTTL65Pckdl+A3nJf1VU8b9ThqfH1o
T39IEIEXCSqkBngKPLHFRlL2SGNsgMzhos1JlX1LBtiFHWN891ySzB8XGvqsGY865iocyX4PCKX8
2d+eYjydT+PcYncABpBS4cmlshTAW7BKtgryZnLPzyaSo7wxjoaCk5FAyuG3zPULtAToT/OA+t7b
LtUHRAukA6sbHcb3FDTYm65J4RBNZoXzpkdFIS7pJP8O9ckBawIpANFg0RIlPf6FVFec91213qTJ
coNu+odhOwH/Prg4QMz3k/2kZuOnJbjFpXWa4JVpy2er/Z0cIDE556czp2MhA//v47NHOpvruy2n
Fa7Ty8KzluyUDnMf/L5J2/MKastas3+eTtc89W227VGrtyZj5R9hEpSQQCvRWP07Ezn3OUAKmWhg
/wb4voAIe9B++kP8MccK8jIyM/fiy3yTLyBf/MvVx6VlRw0YYCr3uZqxMSRpo+HJJpAbsAFZgpk8
zT+g17/9s2RJiyFFBWdwt5hhcvtLr6ghszc3nLLHyizvIjAyeUfJHXhDWakF0/NCuow8gnyiSbJB
+tBxFwuGg0QTSHp8VAcCxt9fA09TxQSvTsoS1z9AkkDiBBT3kgqG++94QAc7QBQcjoSjoDzG43I8
gtYTaKdkfAuDlETCQcaxYwWllpHseeUI5faXqH7JGX+ktvgkk9YevE/cdvLh0poiEjPV529fW7SS
JwL2SoseM31YDfOs4dZ7z73wJmqrzlgf81R16lMzi9AEBD0fliTf8k8KBHyXbUPOvGbyUbv6u+2S
ySSZ7HbRLqIXzYoJDsYTPKQs6QfrPpD9oaxq/Myj/27JRdZqTCd5XO75n/+IOrMtRbVmC7/QdgxQ
ULilF/s+zRuGZoOIIAKi8vTnC3Pv8w8rs6qyVVgrVsSMGXNSxtJoteW8ZoQ1EEyCo/ZdxXCYcw7T
H+TzkklLQQzG9v5bPmqMwJY8OZ67Y2FZwsB00pn8JriZ7xN/E8j3yHeCYNmP4X0o2SzDRzo6mHTk
OwvUQuFcyk6r2WnqouS97iNsyZKmb0f1JUnOg4kMCUQocdAqoiMEr40pNf8vOF0YHcRTlq/bcZac
2P0/F2LS01W8h2Nw7ncWJNIUhCKxerIOlI+7HKVFBrn9h9cL9fDG0OhtrUGHk9csZDmpG0p7U9ub
wY8x4hWSfkOp5qSli0Qs/UXDVS7GsmeTwjmwDd6MOPmtwhwttkIkLbfCo3t/jGRMWHTc3Ba9SgXJ
QhELrflNkLaJ1ae3YCjON9wQ3W6W59F5dJ9jAEM2JQ8gZFvxKEOpNGXfEiVid/lDOJMrtSPLXS53
xnu3WxjFWOedaeejKJACve/0HWNtEmXyI/8bEohsQoQQWZ+W5wlX83Z4K+WhnUf/jv0Fl9Q22U4V
FpxCaCdT5t+yccoVpgfv/aA6u741ns9/5sRldiWbNeZ4h14qsV6iH4GKpwfNkdq9ZWSHuSICEffo
DwD8o3JLTBKqoNC8hfANUs5ekTPkaZ+2yTvvpbfFeYPy6xfj+hKlSfFmdxbFndGW5/v3AD/8gRES
54RAntlcoysbXg0ksPUUnpvAT8J8FRyz4nhB+sUDjHJj9y8aSugVdq+cFkKU5WW8I+fgHcpvDk0Q
+xlC4pKTpHa5+vKAJWEJiP0Yy1FJusmLlWcrL1heR3eYsxw00zKg2vg6aw4Bji1DL1uOy55/OsgH
1DBFL1UFrBj4yLh7Ju9RzPSabfR1w+XBZk5ND6uxDCNJFvvH+RXeLwF5lIZpWBDOqL22UmzJQ0Vj
k0F+pDTv3D8CGDdIQrJAmg2EU7xMIIVCvoDAjSnDNsL9Yy18eLpQ5HA4fVMbS0UMVZc89+mc5hLT
5VfKQ8LyO2Mkc0TIxSaf4m8Jj2RIZMcltDLJLIHGA3kvuaC8Ca4oyfTLZsgVQqegjPJz5Ctov7Lw
jqYlKN6dilWyOUnyBHuUavP9wykbS6CNB09OuMI3LHbv9l/VxcaUooQ4CQFQqmLBAeSBo/37Bwpx
mAw/xmXtL2VGJpTczyHnl/RWUAJSGB76/O9bBrysv0sBfAJEJ/CrQImnIWeQ0IuFpizPX7JlyYzv
lsTkb5LO85Bkc/GNW8oUVIJbzTdS4vG4DBkcJDFvvOcXg8JDQTAkX5aXSuIJ8izXQjYh9+z9R07j
hHUrtP0E/rhApbJambwhnRA+Ov+b/W/9phNZw3+Pvx0h7G7ZY7JLGMAKINEMe9MnqCo348mBB/ay
lqP3fZjPjus1KZqQ3GEq857U4Od5ZMMwFkDflhNXtlP83k7jselTfE13AIf+ssNLEASHF/LR9+XG
Grx/MCrwoVJj/+Xs8ml5zMix5YsfwEgCJsm1/E9cT262XInPd1y52bP1TDB8qv8FWNgClDcjSf8k
GZSmAH+IQy2I8ewoV+5TLqDgE7JqXkxsPN8LT8oaIJ/Q4L1AQSA0f7f877ZfbFkxcnaygCCHdZkx
oHHDUrr4vzKlJatKyueLy9np/S02AYBzn9lqvhQLKb7izGelQl5JPfuyOsNkJosKJBiwACDme3FQ
bbJplqk8LmggMWwl5d9iteJUXgWsn5o9ostq5Xu+oVFRTrYUnn8Lrvv7t7le0F+f3DtYEJIWo+PF
7ZEcqrLSQLoxP7EL4yNQCXl/oxw9/n1iYUm2JpdXbokUlLKyX9CcpU3+VzuiKPmupMC1wvZ96+Kp
fLX8Zqy5uap/+xGCGd8piR5rhz+mhAzUL+V2ogVH0Ojaj608T4k+AGoOVES+Svjwr608DzlbhAhO
Kcjj56tPqsoRJQ9MhThO5IGxDu/7nG76sg7qd4Yv8ZqIHsbheSVxnKYVP4p+EFdDdbggKitU6g3p
Z0miJ2Ma9GDmAlhpdspMzG35t06861T+gUzbVDRy+7ZQ2fG95Sd2jpDcZ/qo2rC4ofUz8Y1VxsqY
U9CCOk1oJcQy6kp1MDSXpL9DZV4E0AmOqT9wtWExMvH+xZwxwJXCa6frImAO2IU9FNDyGnbnCO0L
03cfswjCeGO65rJL6sSzbrgqlAnvKor+h02On1A7dFx9ghyAZEmOH40zhktjZlHjCe65Tn+oDW/v
g//hdewv+UWJvW/9yisoWi4YHfr4uXE6SQ3BQKjLL/ezcRO+OIhk1ArFK+q4rzyYIvJhHR5zjQ9K
3cTIuVcjfRhT75huE/Jbh6qfjyRZS4Y3Jxk+ka8+36boHW3ih2UEjeG8rNseRMeVHBVlKerShHkc
1JzBPR5oDSEv1AxpX/jAZaiTdXjIppMkUrE2LqkY4h2RBb4kWRA0NJAdBnOkdvtikUiQ05ifF83p
XeYLloD6lA8D9f9P8L+VRPJB1yNFM0T6H1Lb3Z3Kkc9ddpRmc8mUNF6vnO6pDUTRsnakfJR8Rh5S
NEmicHakuBChyNT9L304e1I6lavcYZmwaFLCtARrShAKkwyBScmi9FF5t2qA/k91ejIo5LHLsaFi
HBBQ8mV64+7IHJLMcMignGTAkkvAJpteDiidyJfgK/pOd+VTkhjdHYWMU3IGyFQq5nMhrDLj6zoU
zQvybNLtavxgtxKWx9nwNL2OacifpgNSEZ1sQ36hfPfLmQK/UW28qDsYf4W0pqzSz3Y0lHVI9GAH
yYPWOW/UTVIn/aGtaJ0wC/aXWiCR7Cu/rYfBjtOisN44nZlgZbLxW7B0iOahZBGI6VBtygBaskgW
koedvNNK/gao5dBDGYN9zAEzufnE9jkcUDLDLzAg2sr9OXUfpF9Ch8HIF6Ol5OKmkBLqrnP5buYV
U+s4AnpYgp1nxtwscKeH6WObX9nhMkexnc3q5KMYqfXLId+lG2NMZU2O1kNAZQHDLaFiWTc41NH7
RIMEGydTOGWpmMc7T+bbLw4TFgWgBQad7aQ3Oavua37fX377q8vvC20QH00dbvEgoIuELDZpIG6k
dxQULAVLIus6Vj7MhWSJp2kNdHLZSjIbr6UWwiQYZq0nea7c48aVO9X9wnmaJctw9/t+IT3lQ4aQ
O+fdgIFr9zrG8Gx6msqCkU3yl44yOf4uOK7fyji2y2XXMjyBnNGimRl4zUpxx4gcf7PfgnehOTsv
2H/vjXr61AIt6AYQq4MCFfnzpxgmiCKRh3QTqgjvN6ZT2dv/SpqLHYG5ffrVXFQfkXCXsxJGKpwN
FpYckLy5K9qXj9Hj+DjGYJ+o56EwM4mYMh+J2v5pkazEFVQblcLq5slKZSSC5Gc3tmnZSeEz3j3t
HQDTJzubTfp8L1BZngkTdDKz+F++L4WOPORvYqurzA1Hn+Jq+J7kg37lsZwgcNeodKnuFTTPO0Hh
b0n1JZEXjOjfcAJcI8UCoIkvS1d2uLmrOXpw6OrYKYwt4skx22j77n6g+SayYcgvoUjhKrPsMYoJ
AU8o41I3L6MPKt8uVHD8IBGHYl1YOt3mK64SUqdeQrkfkmvY4ADcuXcZKCFQXjvQHYsdewZ5cgRC
ORhThgUaSwAgCdvv0MhLTpi0EtRNUkQpf9hWKIS9H7KpE4t0ii5y7i8WoJ60tmafZFpAK+BnvOz5
kpyKcTO2Wscq13KKy5SVzL4i68qb1I8lsySirC4Tf7Llj2SOAsD9JIBjD3x6WOaDBcHW1d/vZU1T
w3AGMtlDBURR9CFrXGplqO5LCGcwXyiY/0bPFMcM78Nz8OBN6vDrvppzurIiMPiasaYWoPiMt2kB
UzmM2mPOMUPin8vY35W2cWTl0LuRvgMLnKZHCd6P0/1RlvP7LJoxGfJG3qVJh5QfSb82gcZL4670
pCygZziSggS1MCSYaZMNpY6gz/auOLojSQrlLSQFTqC2LP0DaRwo7mEabgRGENiEdoiAxPJz4HCJ
oicP6dujps7QEKmiZJBv+AbBEckl5f5D4eIHA6v8/Pc52ULSVMF9gT3J0L/9LYA3iH8JWC8liDyk
vokdNjIZ6N/+FI8D2eSChPwLzAScBKNQkAh5dMEfcD6SK8zVu696XEtBbnRADnQlHEbi3jWubAk5
euWE/UMSBT2U3PPi6IE+kr9ZYTs5NqDckY9WKeAbhQtfxOCiQLiSkJ6d9BMJH6pwOVaziaA3/6GQ
8r03FqsUGaxnnVApYKdwBQ4HNgRPTYAmyRPO+PPZlwVkXp/25zu+yB3+Q6H6RJBq1Q3q1GomcgFk
0WS8YHnR8uUCVclHDFr1fd7w7JzI/28zNAne0Uud5KgTwOWbw1PjBN7t4MPDQhjv6a+RluBIH54D
tA+HEmHrJS3cwxts4gYRt67eRpctLP+jJKVZ+L2loy8FwSoMD9O9K/gIsUYNDXY2oDoHDgFatxVH
fixOKfxL3l7vB2cRIZ+JI/IEjBoZ4IQK6pVb6fgpfBQIChQCYJ6hzgKnEcbyyZkMAJMLMEKIEiJD
ekvJMsotPFGXtOHJXpTfLkg/M/1Dwf2TucBrPQAoue2R1eUH9ex8KWlJtmYU6/0ZeQ8FlGAmnYCX
k/NLX7QhkA8DqEN9l2GxoPPbMk/T4SIxVUMLGzEj5EnY5G+QQ5xuXqB+AoP0fMF+SqDumyMPzRnY
/7yu3eoUXcsKpYDuA2EwHa0c/2Yy43WzYP2S+IUooSA/ndtqubshZA0t+zLKEJFyayiXT9yt7Jtu
6wNU+ywUsWEcZ8xD4hpsM53XSxnaWjzQ2gdL6I3UNTzS128LCgxM2g96FIi/l68YmDqbatdF1d9Q
Nt8f2LjZEIyTNmyHJwycik0LuYfZhG7wKOzXL/K0ncusHd9jzyB7uayvGio5MQfRuIfK0vxuJ6aD
jjVOiSeG7Gr/qntt7PeIu5ybt471RJK0S9YyZE6NCfoHdbo+Sy5fg+yDZ/q8j+Jq068/0xMUSCZO
+nONwXYMy7obXT3kxj4qPuvHVxbTdetysCIeDA9z19YJQtcH5ca8FxmNyY9q++jURiQ9DCbdMauy
+vvXrMU73G1jXOdMVBfOx8uxHmDKbfPEBiXTBsm8qadGRimW9FZXiJDQf+jUiuI5zQ51lGCpdnXV
Ey1O+MzW+WguB8zCLK6MkUATN71SG5adUVXDv15iwQe8EO2j/QBN52O9q4/lLv7R9gOO6TcaLQFL
XFokA0C4B/OZnsvK8iuSns6kP+tMjJm5oMk7MydN2Pp12H3PysU460i1eOK4VndnL/48e0+IZNEw
Ghrvx1/pmQiU4Ur1IJ0ZMT+qvC6VWzyJJ8nEGEp7Ur7nOXqOpN5sR+2IqdqJOmIFpWEvuPtorzNF
iZ+xJyAZtHSSijikNTUymDN561R0yD4602yCDNPoNOss5XGaVZPck+H9FDn8ZmhAosZfALt1pKGk
bSxT78xoeY0TBwMvgzvzcqVCf9h8nlEJY2qg7IHWDUYW+aT0kat6hwuOSFfcfnKMbS58vhqdMb04
S6qFL8RmsB/sq522hB06V6b3sM98AXycRbtLFtXPjUd7vP6cwDl+zNh6nedC+mcWc9kaHqLlI3Wn
j17TXtcxv1Dt+kgxD0u9QZceNe7vfpfh0id1PzwAWLWk+JTTs0ffZv4zGl4RbIcKR696n1K/m2jR
WcWxs0zyJcsuUhl2/o7VUX51TsZe1XyNGGg6Pwpj1w324gwcUUpln/XxwpSA/YxG/WHvt8ZA++nE
Xee0zUurRVaDKrZ2DPTABxwWO/ZohhWtpQNJ/pL/Ls0xw23m2PzWEGdxe2vYzJf1APakQOSHphto
aA4iBBuQOC2fWDMNwNTVq5vvIqZd4DHWFuJaHFF5WGNx7Z5brP3QiKcRmKuL6/gBWw+pjNxL4PFp
fp4NlWH7Qub88GM4P0sSMm8pLUqh14054xggnNMZkoq0pW+nDKGIs4ZPmHwTXEe8HP6Js6ay/0Ga
a1fs0jOmUb0YFa7oG5vGn+KodHhKJy8f3Zx8y1lC7oKvPGZyaBGVjYOuYeKok5j8oBimH9HOCPpB
NCoH0+SDzFNlTMlKnx7+R0kJQQJUsm/VGDFciROUxid0mhmBUTeGskrubm9rBDBVOmEbeyXGaOqk
0jecswOKiHH34egr5bMsvBfjYkdI17c/B1620cnDvj1a0jivtV0/GmnvQYb0iMx5wTAwMwJIrQ1P
3QNDJZMarVivp7r9Dg0zysabL7oI3d8HCnmzK5pNAHsMRmg/+SrvOLdFPmdEIJp0J3Cp8dJBiNxn
TiY0OQYHlyC4poBVLxkwra9wvArKvkHyhbMhonLm9q4csesNxC5e5EEiFIf3xc+1HrVo2ZwCZIGa
3ugSQrJMnWyVza4geDSCBnNAvMucSSqMRi9B+YkCkvog5xGfBygpub4aMAmiwUszkQzAk7A7ypRl
Vu60Zz5D0g7tEljnwS8iqbYyvmK6lq71DfKwFTgvQ3km9P3nTGHYLLcN5Wigku6gJKjBLwKsPFv8
o1d+JiTabW9nMDBuaH7E3OO+INlX6nn2zD2OvTxA4zYTcdruEv2M81HpBgwMXT7SpmKNMwDyhDDO
wkMEHas5NHOYvaplB947RpAr1hWYu7d7GOQdpsP+LY6XFl+GH2qdJ1PBDKn1Bogw9mgHk0chmuV0
FVKiymYHF4/tKw6NOTbp1tOwCdDzdhftY86OY+/IKNFn5DHXfgewtfvfCa2gn0GE2B9l/rXr1eQi
9G8BVGGtb7r7ZlTSy2d+ZJf8dLbRNxnmlQGkJ1YTTt2xDdw5H4GCGTna/FvGdUJGyVu0WbRDu1bX
JhNBmi4c4vLiISt8ZmY6c+4vlyim7rqANBeq5CB1zVGXc39369sKWNnTvqajF3IDJA9BN8Wfk6Ft
AXRKRsHQwmBg3dFVkA5GRcq1+RW9rGKOkwTi1Yhwoorw2+y0me6b/CJK5mU8fzmon4qSgkHwmWJ3
7j+XsX/fQOqYxyhauffpZU63xO1iwmLiiQUPaNkP1RnqjoG6NMYn74LY73iwa8h5fl4HfZfPlMl5
1eziTTTXR4jS2t15f98c89n1U989iVC7pBiTFM0SRqjOcwrXYj6AXEArRahOMVM0E/MGEOL1RrHM
3hfHZ4QDM44bdtSxwE64B9w2TXP4IAd2ge8E+fum3WlIM6zTZtK9eiWbVf8sVRtQ8+qb97mWL6+v
cJkAmukz6Vh1ACaBcG7JXi/CvPSzU6gyNdZ4XFz+cdOdHjcdvV7FqX6YfcUZfHNHRqjvVMv7dEC6
ulQRG2NoDMjubDVAwXRiTk7xnRdWOW+AAa5W+RVN4m16YOjlM/0sGNNU0NTmUskZctSZOBILlw4N
Quece+1a4wgxgPCKb+1wyWxm3so1sSHfk7ToKEQxm45qQR8lJnxiDKvGNZ5z9iMLkTJi9rc3qibX
RTuOD+kWicjzKnuuszsyGA6/9FxiGMO14Mirg/J4jMMTOiU3qz5eN3pGwdSja8Q1/u4BsmuwQPRo
dDb3hvMMektQRzKNF+qn9g2Tqy+inPnyuqxa3as/TpPOmkCO8lbXQprgqE3PIqPGUNX1Mumbo4F5
Wt06IZgg6T7xtu5tu91NR5mY7NKQUZ8LxR/afTTXx2ipASC41+2LWXzd6ccyXnk/Mv6VmzYD5XP9
ARU3+tSm2jKaKqPBHAG5Yz7hC6+z24phU/c0MRk0LEDgAOChsbSjAUNguscsY0wm0tUn2g3YU2UA
nbnu87SHFq9uJ4xd73CtZiT+teSI6E/5TTGM9Z1Kf2P1QB5KYXpSjEkHrH59HjtlHCgYQty9GlN6
1NI/7r9EyesR1bJJHoJhTbKjqBsy2ntXbOaxeyO6UiUc05HZoMEwKh+jiOZrG2CgfX/ZNVHybL+Y
yXr7hOnrxwIp8fMwThBCtg1wOv6Tz69QN2YdgBhOSRYHHKixtuh9naMlluz9KWTKBHsOpjhp+bF/
sI9YP/fqvCS1XuJj0oFMltHRh3fG8DYXjM7hPNdeNu5jwWmiTe+wcTng+EZc0ZDK8KGHIt617HhM
x9Lc681wsk+PNf1ZpNrwmoEAS2ctsmP4LYTXswyZIgb43T5kWhYhZyoA0hzzm4HD/jKu7JjWoSID
0JQFXFLuHd/xe4d9S2yiNBWiGlpZOkOS5sC9/Nx35p4lhfO2gZiCzT8Fp0N+eKIwRIuxZIy1g495
Qp/9xbkNAPHJwNMmvq80LTg1MxNOQ+o/RtfSb/Bi18RCpHd2GFDlecYsQAbxmFJlkmzUB8w4xSsU
DjEWYYyNQ680S7yVx3zPGTEz0ulmWF/HOs2Oet5FrZfvqujnDXkR7dkdKLDkH/Q2a6czfr2gNL8U
hICh7OH1cgOXiwIMYHCBWXMn+Lq2h/Ks1UFFGtH6bHnvA+w8XROhESi9/fEZtjANlQzBmowSzkDU
kYG2R4EqItcwhal6Dk/Pp1U3q8uKOJHPiLVkUuF9QlSgFsA/d9QONVSJdDRW8LwKI5wE/wSnRMtN
TOCeXp/GO1k+2X7j1RBHRfmtYFaL6WDyf2kHSvv87030juShuEemJ+lV9cE9e072bjgwGLsiMV7c
NlKlxCAkqd0mXvYTc0j+nEGO+LO6bs6ry0yHHvHuF9ISzAH1OOhc1cFUDE0sFPUxJ+z78va/9+1b
UksYUrBZcMdCRDmk6UEldJvAJZu0u2aX4i0l91SXWUGzCrX+qDUe9rPYnxgN7Rw7Hx2Vjl7lUe3m
dyp0dAPhdwz0SYn2rT47PSV4D280pzMvVj9vr679ylB2vVzCARVkQcB45evLAMbvYHNpeo72mV4S
+I0wiLJR/7ksKjCU3IBCqlDs06O7emraD8qGs6sDWwAFjrIY653Gyw1zXH0XbfHTly5Jx72zgh4P
usYaRD0OQ5GDGbTOfa98t3SmNPu6Pi36n9kvTFz6Wc+DMYuHxfQ8GmwpjJE7AGLvbVtIa130zhOE
F2covy6y/aM31n9Pyqz7BbXbeK6S2mVQ5/ZdMO7JrGieakF1WpoYjr3wojk+z0iukI4iUtGmKzSW
ngBdpAn4SlVAHF9pPDJVJq2V4RmuW8qkdL1g8la7jHtYZbRAZek3jhsFApLonAYNJx4iozCW+KV4
UVvGVNODCIfqdK4DkyhBDBT5CkvdiclzAdU58Rh5j+3batVBVrR3PN1AbSLkIlu/ge52o5xyKpjP
hnUGgaRqgvDIFeg5J/TOgHefjsYloFDbJnMkaJNvZIZR6g2j2esrHTOG7vd2GGI0M6S6ftEBCrJN
fazIMYmpoxdXDai8ryKmS9Zptwy/fNGM4RL0Fr2FuohWMGI45oPi5v3T6/YfaV1l9TrrDAemfaEE
vbvpGeMspzC8+DFM0WLB/UC1S/iRkZ0ix00uRLSKkQqIrocOgZqYzGQlDfFpxUj55oL3JXETPgE9
gdopcJZhIuTYgcRBKjhBYIQhdX2ZTaiSb9S0qH2jl0PyS4vhPEO8pPqpfsjAM/+0St2HTy55WZFz
rZig59VippYt2DykbPVslo6qJcdIWK5pkHsmuC3myrQVkXYngFS+skXNKfotEWDmRPgwGW3d35ZP
upPL11bcTA2bT0we2xOo3zbn41uT4+luZS6ydAtla4TRonL7LhLdkzQ8JeSp+NLf7M5KRAZ65O6l
0z/ZXdGJQX9m1HzXqBfs8hXnxq6zy9hTzg2aq5TJxrZBvggYZeB0c1/t2UwYI/+tYUWwzldITSGn
2X1ZGiYGs8ePuSu+8V9X6nEPHLn0SvSYLjb2Rzey5s88F1iumTUIIho/5GeE0MePjlYGlqjXabUV
bT481R6/NX0gOubLZEoCHyTTaomgUbvGAYMiztIJk+jUEMhHFCHxgRJW9eqhED8K8toBrBCoBu57
JqXawnoCdD55zLNi3vcMGkTEONeQWNpNd8Jkq0edJVJ2P51Y1kXyyd8G5wy3eRcbbrsDxOgFA8RC
GfmnG5SC9VCOuLFQxS/MflZ+7lXIuryVCdQdsTfad6adpYncWju6+jfWwW1zWj1BxqJ9cRyACz13
JWoNM2NcAdreAD9PjukiDI1ixA/rFGgu/tSP1aQDAvk6PHxzVBDp+djyvAOyg1Rk+iUjyaR50x6d
3jOCh1Fo7uIQRHUNTgHGr1HYyLKr16rIQt2nyOViTU5d6JSdMILCpsFryvF8kRmX64sN4pa0YvvW
4COdMlg8g6uizohKwFArDuzmC+Tkvu3/IiTRY5x0ooTZiA/xRFhLA1hfkdvEbjdya+RM4JSA5qBU
93lD9qD0WqxNacrl1uB7QNX9TQHGcUtrpGSaTI5Bs7HvHez9XKP5zJ9ej9wNjBqBBgbCvtLf8gPB
l25r6UDS33HhYvbW8HPWHNroIXDSG4pdDNxKLMqC/Orl1zFZ8SV1evSktrXtnoPmU0NugO4DWryp
zUT5CwW4ysEcvY+uUyMSMqdF8SNaID/R7rVO98kX8ZGUp3+keD//FM9wJHT/yCWC7k8bbNJyFB00
TLEYIvEyw7ucqVvCHm7mojWj0vgCgMdYzVzjhdPX/RsOKdhnT24z7ezVy2L5cDoLmVoBiWyD9iWa
eRWs2yvT9NjV2K+7/GloW1Qu6mPlzX4h14FO4903Phhu6UG7BDSCk0vk+uj9Vus79QH+7ADrJkoO
KvqNQjd9jSHVTpPvyxKBM+QbsFmgQKCIuEyrMeI/KNkkpDmQUOAqwCs4uUR0Qnve90xm4lvv2nrN
YKTwdIAwLK7dowHjEPmHqnYHh+ch02xstrtjaocXrtdwPRs7IzvMQr3rK/y8xkJTRbNfuvsaq9ua
NAS+Ss9RYp9vzZUgrzyjmBjl8BxNa4ydmN8gk+L20FXEt+AeqplLOlaNFehIJ7fAIiH2B3AQNQyD
PDQIOTMy4N3udjCwL/n0H/1+v6b93rNeX3YDeOzHAfR8KDZstC+TpjC8nFExotcA25iL0dXnKFcy
D0qOFpjLNHVLxSqYMtidVs2RqHBvgsEAcKGMnHbUQTx0cZrRCr6m6JFw5qJJRWLk396MkjPQKceE
tMcswFbeq0dUNCkTQprJ/FfeYmvp//j+13wHbXlKt6n6ujlfNeMZSFNC4JFBWzrgEJmFPyAUIuo1
B2rQnvYczSRpldEd5mufIsLPYvYHUwpLJKUJKGDtPiiMc50If5CiZsgQ/pNfKtFQGC6RzCB4iK5I
Vzzlk8KsEuqfjF9nP+jQrKSRzP9tnAg3JFTYfn4ibgvb6t9kEuRtqtEP25jTFomuGhAkd4BtOAOv
i3plAnqOH0tBKqplFjzX+f6OOiExnFONwKJs46DQbP5v/L62j635pX9cp8VlU3Y26Id9Px4H8V/A
1kIJqLXV4Z224do8j5HL6czOc0Y9VqcPpLN6utt2LY42vqA6aGQfv7eDhk6fEuhXq1hzotLNdjt3
u0ujChxtW66j32YItoTn7Lji1oSc8PCxeoypHXufSDEhNbHFceFTug7ZOKOgp8WOEE4FWXewMCfq
wjw8uBI9S4MW/0Lrla6S6MX1TvLfuHErSAwTdZptgEYi3b4B5Bdupjnq3YOmkjbDaJ1MWj8bdnw0
5cbR9/N4miXLCLvbyLlMEz+nZULHCUTUiTzGP4LLyeNE0NED6ZpYxz7GqbFTu+hkR62PYqMVbR+V
Vao0ghAi6zXAmpQMfH6WEAcTdqWXwdujHAUMTNCmd9K7owMofbIy7wQt1Yu73gk3Pl9VjwJ5teML
ghU9fFcz6EAQLRLndfW7rU1CD1PA9HGNrRYN3YA13Sz1Rl1iAIMgtTnFtRHFe0xjaSifUBJzAP+j
AuQSS+0WCwpB68nMdNOpAxXR97HGlTyTdoEAayRayuTy8J8rfdyO8znZGWcdzia8PMZkvvmf8oti
Tl275+9kVEH4Smxsd7RfNJC2CVJx2QKnHEmaIlhZwe3zNcUGD31X07+TuiLdQqZwlX+AJLWYURMA
6ENTeqDYBZzM/mRVMplZuRyVDRpePfBTpNuP1N0JpCy2RWnpIOyl14NnDKRANohKMJzht+Oqqlrd
hSoIo1T78dHYaAtaEk9W4qoE92CEIryheZv8IsoP8N4i+Men910s9q4wAs4LA/CcUa8vlGH4qU9i
NakVLeoWqErro8KNFL0ZWQh8ktt9IDn0fTNt0GizCChZTzRJI2ugOCW2xQM2LNCZ8iON+nJ/2aN5
VduP1jpyGuCxGFuDyNLHKOraR3K7/Lxk1wyfYzb7CDVT8yNZ4ktyU4Jr179CrhCBcTJSfZyhSUGr
6gwBfh4h2fqTuSiUbwsOB9hwDOpuEsUmUW3W529Sushvl/nZbn5T9GJrm6jc0PuhYUMgMyzpqjZH
4/tOC/Djb2tlF/v21S7vHwkTWJtHYXVXLQyZ4OG1/rULIRmsyJEvzcedQ+Sh9CrxLU+8hN4drxnM
sxI4qJ1K03hgXSL7mNrPHUtfd2mpYN6iUVfY82JXHrXwvn0c6Pi2y0Rlx10hAxLIO/b1FPK8pLKI
5pS/KNbM0odLt1c0acXwkxZExx0MhsYirTwV0mvs4OntvxZ6x+fuo8Wxx6DDBYyJMUhk6QtIAiwF
iOErj62izXp79R60q9v5I5F0vprAKSqVY0clJmWPBdZxQX3GtygA9GazGpTip25qkVM36Uz5yYIs
dZqaIuKIjmRCBILZke7rSQqixKQLxoy0RLB2GJVMIAovpPafhptfbYSw1HoWY/WBzxG2R+oHuJF3
21HWg8fkQONOb66IoECNx88dwr+2MMAk2RENTyMGY7yMSzPIqnm+b7F0f1G6kXgR7L5Y0wpCj7gh
ki+wWdndyVQFrEFQi4GQUeOBmM8AVnLdBj/TSqSEcYizaIjkm1uOmdyw5HAuAF7seg9Uh1Tl+exk
O3UPFISEUgUcmcE4Q2yWF5ktigemJUW4yQ/FoUQ9PQnYI8kvmhz81Aqgom/jFPoaJSdUa93VpeBJ
UGYzp1MgZMFIDE8xR98NuOsxy+b0RhR8AupkjRMLDUdgxeKzxRuGXNk2mVnsWe6AxhLDy9jXdPYD
aHxzdRXzksKNehndwJvprBkOey2zC+DP9CNLnAtVM61t69qE/Qb7HvgYCJCN2Z+ImW0ZIXJEtjv5
qNYkTZlH2U0CBzkPd6P8FDxMb0DodbSxuulrNl+CDRo5YGFf7642jnYq+E5F1gojpZrh/Ih7KN5/
113KtEU/3Ep0I8mDNzTkb05Gdv+dCSAtjK9uPcx1l4iYLE0aF4h46p5x6DUfOQS4e/hwoUw08xcZ
D4afiLN1t8oFJ/LnCrLFmebjsqTT6vXGxVxBBuw36fptOVEI2yQr1KQJ8g395T2Mgz5qSzbR8U77
AdU3KBq/xYdMXMuMRIJ+RTdIZiCa3A/0kZIj7jPPcbVD+WoIYMxKAFfGsW1Omk6v9Gnrh3azQq2P
+7o/oGQ97sJFXNxmzbKeZvNqqG6hyYzva3VijIqw2XC7qELOPxinD6PJbXv6vk57uBSKr8nwVnlE
6hoO0As3SA+TkY6KBBN6S+kLJZ4aORYT7Z2A5V1IVcJwcbWttsjp5TAtl7ft9RLQcgK5R+L7SQaG
yqJzab2ngyS8ZtixgjG3U66oE61YZ+IicXHZPj2twRqId9vP/MdigOdm+yHiZiwiFUALziodV2+Q
jGncdCfZLskRbf5OleMAGX2rfIZJ4Zod/1ZbvXimRD4zVGd61MgvjG/IeU7riQjZ5BgRwIeGCkNO
yMAhvsxcXyeZXWcQ6lgza4wYIbHTbyjXwFf9j0EalqjWYi7IGAUkC6QiUboyvgYT8T4Cl7KrztCg
UzSsvh5zdQkdhj0+jIf64rzVqWgMv6N5dw0OeX8Mf+cM2xyQuz70P1SQA9xZg5pXxLid9zJ8lTCB
dU5FhMIdxRymXpVPqsovL77iNNNO2Ez73g0upU2mNQfAxXriZVckXlDwE1LfxD8Ls0T3CY3PHSjD
WF8+F5WXMGLYuCVDzfCXvDslsRFomArCkOp6047/iERF7LRM5ya2ljOGPrAKrIDQJp39aSHSphzf
LmXWa11MczASmiAKvmyr9lBMEbc8GNZ0j1YNijGl5UKlspFJmO5RqBFCC/IkK/NlfdHzvfOZuwg4
QB6jSO9ae2Rq+EahWsnEI1IOsa2R7gEYwtgCD0cfoVqb4XQQIvyg2u74zhwZcn7WHmiM9gqXn+bZ
EA6z9pWtb9UChTbIWnY0ve1M8mjOKZqlnM43P8jFOUY9hWg3hNoIF41V4V/crlUv6eijSqGNMg7U
Gc5CBGFaQLgNnaiKGW1hsQzwc3ZOT5uFQzDFiWhAV5o6XRE1vxenCtUC1omE2t3FD5SFGVTIoKg/
99UT8szH83Nw4OpxFsxyxU7nmncd0ngYRrPW7YXor7a/T5VjHe31e8cDB+zHzv9RdmbLiatdmr6V
iv+4Fa156OjqA0Ajk8FgG58QNraFEIOQBJK4+n4W/itipysjMyq80/Y2An36hjW+6111ol0H5kC9
PbADEepvwBz2OHPzbiRva8rBM7v7PFJmzQgP4OkMFv+hGdBlMHvIHhQCiHl8Gp1jlUm8YK4gGuwN
BHJgv71X59UZK0vzsYMZm9o/7I4U83jdP54lw0xMhghhQZE3qRAiQ0vCQsocW7ay+oc27FgwYhcC
QC/tGZBf5Y0+vleAqLAJNf18N1hje4NNYSev++qHPSixfGB8gIXvQIWCAiXGLXLGDmDK8TECO8yY
OGn74fGra4PtE7Dyehdf3b5NB74J3OTd9g0thMpwnm5o8Tw4A85GawxrQv+0nY3U5/0ny4WXTOFD
CB3WYKcHdCbUd1N4xzFcz9x7HWk7H7laASr4sMtH72H3Wo6vnxikYTc6sMYDtksK7hkkdTGgK9Vl
gKVCd6yVGjXPe+S50LLSvPZCdyEFFjx4rZrBy+kNo9mRBMaFUmV7CMm1MyVKR6i+KkK4gDuPnqjB
rHo3CJWQzVJ6iHIqCh9PQ2V0eS4goo8SO1JWbCCiP2wsRnyD5jK7Dc7PMF5OLWI9IaIberXyM3/U
39X3Hb2sejqO+pL3l59s2jKEd2R2pdKF5svDfGpOwJ4rfUpVSFbBeGsBDv+0r2QiddAXVN5O99JI
KmmfiFrTYg6FXnLQQEwsMVIYRQ1SYUB3oVdMGGWzX5XT07x9yaDvZao35H9fixcKE7LnFDQYoZUX
b7NbkFWlvMTtE5ws4fpOiksfUm2nfLEeqbE6jY1Fk7y007YBfFIMntBw1gNJ1vJxB8F7tG38zgae
SigKntr84fRo9ekv1VpIfZQJDGPAvZp+N68iQ1oHF8sM7Df08HG7MujBA7eyT6dXfXxl+CQPR+aE
Nmk0vLelIdTtwZxoD9cV3loPyEcfByMH+exNSNN62UiflZ382pwmlItSeerDhEgp1cthXq4yX3sG
B2CvjteguY5tc5K/0gTIKYgbeEQnyUDh7wncJMJvbZ9ttCwaaX5KqVcZCJ4Mg4zUGYU2FmqI5EZ8
KEaaNXV20xN9onHET2NQAbb5uK0fr0qfJjtEWAeVESjw3iWQOPoYG838dg21BT4IGSQiCfo+sglh
RZdbf2z2iT7Xt2D7cO2CcSZ0oeabSgma4YW4sGDv6ASLORbvH4gu2LvY7cCBpm/MOdm/DZo7g+i0
wuahtjN/K8u4wqQlLZMHMDfW4RWBRhI0cAz/RDRKDTsUducPHAZfwr9FTBooEBhaKmtC7ZEtgRrX
Ht1XaElWO+Cgb5cExzF94moSxySpcSufSQXTsO6EuyF2N+4lcprV6oYYODR2noHcV4f5I+3zDlMz
spY6oa57s/O6r4Q5FqZmzLqX/dx+l06Kz22ohPaGvErLfAGhsobqOkGVgwwgsoGMJZpWP50fLHBd
iOdxCazwPAT17pBCcnEJBkdfS27zHZ29XF+hP8mZDoOcICPvFaSh+oVvUtiB/WA/54/WQzME5/Rs
xbTTuKxAEEnESBuaMefRdzfnxY6UEYhFw+07tylxxzX834OCGBMP1O6jwwPeoDo9YeoAaD490OPZ
zUfFZU6R05mIWUatRgb+6xLsnnVj4BAtB6VHfxQKNwI4WR9SOz5hmiADlkr6aZ2CzozhMh2QQz69
61v6jA9s4bUBE8GYQT8BYix5+KHpwOhp1KFr46BxZuhBpD7t72eGUsfJ8aHreieBIwzvoufaEvDs
m7q/Z5vgpD6XlBzOt8wIkv4WoKSIzjYvxoRyiFNvRTWWd/C70wqybjDU+Sgl04Wt9KCtLr2B8Ljm
LlyxxqfzdJ2X+xhn4JrHWxCBRDh7tpJ0wO72RHt6dUJ1kv5Yf1U0ZScCe+v7xIfbpFpppIqJkUd8
o0kBVDR1b2OiM6WcXbj7cBgpiBF4hhuXQ64y4wy0aw0ewekJn0oN5hWAIljZHeQQ58GBuIg+Ohho
ckTLhKT37Iypsu6dr8x5fw94T6PO0JtRI6WMKSCDbBs3+0DR5WMFX39LbHNBywGsBJJvU+cysRDQ
Z9+K2sfpdXFdHEecLc5Zqw3oYQqnPozattMHBGceEy8L09sgRzW839xp4z0fvrIvQgj5OShWhRTZ
gEpIbjyvOjjB3Z8BTOufpeh0vwB83fO2A3JKCtHtSQXl7ft65C4KdB39XB3phQr6zYGSkuiTk/dG
OxqYr30DHez0Fc9PoXvzbznRlOyzCgCeXiYHKKNJUb9aVV98b9hI2t6Z6h2yFu8EW89AcKiK9AG/
6Y5PPGuyBZixXTRUzYUOVX8A4OzIRWxYgG9AV4ILu3Y9yryMfgYvxJuD5jkDuicibgEa+jrHlwXp
TMzzAP7qdkBIivIZ7G0wOxN2Ro7Pxy4hKh9jE1zfVOobriG1Mo+cQci+MMIuQyf2oIoGP4gwgPL9
2K+LwKDpeUKaYzbrehF1MRQ3L5ffnB0YPnCGYZK+IelwRoFiewm/p335Bz0h/02W4LBB9ZOB5KuK
31T4MHgPsev6SWrQhL5D/rFBi6dnytOgo8ywxagZf77XcXmXL3qyEB+XQu4YQING47R3yJYyKT0C
lQ1DVNoTXp/Pz3T8+enxl0/+OJSqprY3l/j0YXyPmy+yZJH5oMr6i3+H2KkJBrI5gPvgOhAncpzD
bvjxcezPqNB57IbQM0LTWIwvz7tlM5wJHyNVGtHHB3yCKGDsXb6Eq44Qf6D2X1+kRpgq4TtDznvW
m+IN85djYA0NWkfOLneMM5qqPvs2JgWNpcA4AEtY0YWmMkYnKtaoK23p3gyxvwGg4NwrbiP4ytv4
PCeItq+iLI93eP/NYD2mCcTbnt7vIOiLQfqJO3TaDlQCF/pt0n6tp4AooxbI8KK69VN8NxUVswBn
bZ8CDFN6Dt4A9NF+Z5JTW9yDqbu+vRqO4/Mp9pTySHLXwY1T+AGZwQBy42Lrl+mgC2naNlDgfAtA
h81NjuiFpl3Dw1P2TMiF9gB5L3tyZ7eXdKgq/vWB3EfjUG+RHLSgdAPkBQBvx05QXrCbNb6ZJhwM
MIGE22ixtEPkQpRID1/YjjEH4AD4oKM2EKu1HJLI6KjvCJAyYBPKpWE+ghfCntsmfHOh8gDbRicj
UEc3ulEMThTzPl0naO/lbomdS5NR8F4kEHOVJlxV/bCjLfQ6UtShSqSvX71X0+282MVeR8wfA7DX
eoFNo6aGMOropODbeo1vAJWwKSUjU1i8UlUDjHKTh3Y7a6lIgA8KvGA6MFcdLBRgW4kMTSwqp40h
KmBt0T0e0q97vcLgTKOFZ5QKxYt0WqbVO0WrqO7383O7IknZAeoSNgLB+jQJ8d4pZL4YFPIlhWhV
AmAXFNjQBavOhWh/ePmo832QorQqGmAY9u1JCzC4j3EMzFf4KV5ehHVB0ELQVZ76MedKcktS/idE
CUAeBgsSQoRC78RPpJ4kPvpd8SzZoAPaQUru1wtC5fwG5gNoW49g2FBQ6XR4uE12z1kfGlghgtXB
qm8ePj/naU+K6F89Mu9CkCmkAOQIYVcWkkepUtvF/8WGJw3CZbACbrJnLbCnPS3e5KTVJCzGpBfI
KtNyu98M9eFxlgLbw+o9+ztvRH9YuPMgaVjSTpYTe1wKoZGQN1CrA0Fu9SycbKx0RCSpBzYaBOCH
M/hgqvwbClafGHExkLkaYuk6xEM+JiKnNKq7pLp6ldsbEqt6BfG9OGUCqKYmBzfsiUr5mAz+8DhU
P7bvNblijiLxS2Z0uA7Om4qI3dQaayG51nA9JFQwbSikayenVbY6vpbz6gGg9ou2bD+Pif7evdef
DVxKpY5M8wDEOjB0kNZDMJb+YbSObhPl83+VpWPYXgG4ZX8JdPyfJSFqdA1Q3Nvz+ZV2CdS8S8uN
w8uIRlZ7N4YBmnxa1D5zEg1KYzAQUOn0iia47QNF11E62mA3Sim5J5sU7Ue06sqATVqPadczaFzs
O8AyYq/E5Q9KL2mgfNm4X+0jQDPALicgcPS/XZS3uXkFBLND66HzqMdKyEo8HeMOvsQGgtYl7RJn
qHRC4VRkCHhjC6fBA2HBkPgDTXSLbTTbA5z42PX1uZCtoO0bdVavjsAOqE4hswuhBklIug4kkntJ
FOpeAT7AogQzCc02XqsZWt0FOHNcILJShf6A2YScnkHxoguSqQ8uX4hFBM1LWK6bWx9Y0DiqBcRA
ZAlpxn4mB/Wm6GQeEg1uPMoMInVCPQKE6gA7yXlQS75hDmhllnFmbr3jtd+87YlAk1PWad8LRAgW
a6pkmvRzp/Tp+1UPiBgwKdfbO3aQjaoVvDxmFoJ73lHbdh6UQNCZffqEvsMDqfV1ZE8a5fmgkp3e
I6JN6dpnt9y+YDBVTY+gHdGty8vxa/uFueLhJHQ9FVqhPVz5I0rUq5TWL/4Bd/hGNzZOLhahXcVe
SA/nhf2oPCnTwxOg1St1n9Wg2o7pAzcirUAMdW6N9iDxkroYgMZZD8gzNA2Ag75JUbRApgGYK1j6
/m5a0hYLPGdfeyfpPb1SELuNckrBjUcTpGZUuqjfNmowRvz1E4mkR5rqklLJaLK1XdhLGO67Wf6O
xW18qK/gjXtgQPbL9URreuA6kPq4NtmUAMMSX2cr3aNbqPlVM1TgCypHKfSkuhoSqQatRBj1CE6D
ClFuR2E1FvBDMwfzRwO5iUPPz449yQ3NnvUM7NF9ALyVfyrICExf+sDY4HO2ZEVRLo/F1HhmJ+EL
Yj+SDVYBwTxRK4huTqlieCdv6T6w+6tlMz4uzk/K43nCw7Cl2KLGho0tTn/2tH/B4weRHdxoj7dO
Ssyr06oklL4gGT/bDTNaguGOENMolutp/amLOlBWRNKIydDs7PpavFJfMtWp8iPXROwa1D+B9RVw
6C2oowfSHeQ/TvhjOH8kAC5TWvmEZkAUw/hsCop6yO1I/CNC+exeafM81ocm9c6HwVuXDSxi/zTv
JK4yqMc0ojBcCqy3Jekf8EGRqQy32yidsj5H7wlgcPpYuCNntZ5nBIUNUqMD3BOiJyC1KRiZDtFP
Kn6GObgAOzdW5LW0lVdwyJ1RvdqPxIbRXkyQYI8qFnKCpc9uIrtM0cSOfBN4SugeJreN6/TrzdVA
YxFiN8jkS7PMLkE09e2ZCzqJaCTodidSaZo6Bgy9ch6AiFOkfcGDSNwNRpUujaeH9NdoJ5Ude220
dnvX2+xYhKegQIuf/OrxovGkHRXAgQPC0UhgZTtlA6UKcgJ5W228IzWTrKPyaTsnFuey2fZ9dVqR
8DX9ph1aDd1O6EUWHm++BQ/0LdrjAeYj+zy+IR/GGGYlbrvpZwJShesh0uv+lozalfrOp+sb6BnF
ogAUZ3uArZ9jZzl9QnPHY2ggWohS9C/miJifNWuxlSHhouteGqpO1O1GJSII/40kAvTiFHuTIh49
G7PbRJMkek+6A95m5odJsGB+CeqJ9mVZtOmj/VLp/+s//vf/+7+b9v+kn6eH075LT8f/OF4OD6fs
WFf/+S9dNax//Ufx/UL88Z//si3bMl0HY9F2NV3zLM/l9c0bVXop12v/y81Kt91eunaBvUK/1j09
UNWwSbqQ9ijhNtb53R3DbAAdLq0jaRsFR9JImkjqIp8fKUJ5SicEwvZc0iVHqMrWY2nzaobp5Ej/
3fUYpqwLvWB3NOR1pnt6Ix1HBZ/gzoRiV/7Rk4NWvdDvUh5DxmaWTdREQVYk7v1T5A0qLxFz7BIZ
kRrKhqQBbIyNFh8gg5UvGI+mxaj5cjiv7qygyEPeJOOWf1eY1OTTvUf5Lr87U5MyADQbT7mHLHcL
01q72d2HTFhHD8uX85d8pHx0NiFs5Ey7hBaDI5WaEB6/GH1/0HEkQ1nfd7ma5E/nL4+Ow/JY3wNo
2P3MgNyTln28zXs8jrqEe8hj7OJipIdMPN/lMfRQJoeBBTsGdeEtW/mdV450TAH9uR6LbWnO5C30
PUhoZhzIRfuRw+fKxxB/kh9dwmX3h+NPDF2eQw9lZNyFkOakY0XlaJKn+57AHR+iTZWIxpNUJ7lj
lanWZypVaD1x5IlC8wGULfFn61GGp9LfV8Ygt2oSGZPMouwZ434Vv88oyY7sV3bQyB3Lh8qVdUBY
gGRQIFvrwv+q8OGrIUivoAu5cCnfi83Jt2H5VV8BlXBFvaHvu4flbPuY0r5Ha3juH2ixvQR++KZE
h6ESkeVcKdElKTf2KyFcMLjRbtTx6XVw4LT625BqW94n73eXJbejKWrIZ1CnS7APuCT1uP6Bcgxg
Gxj1EB1CFgFZP3+/JFWyfpNnpnfilzOyfSvehsrHObJiKepQAoJsQyWInAVd62l8XH2P90D52/sp
6riAUgSGyKeeI3loULRcCETTv67knaDeebqK02f7ykge+7hRAhqpMSIZUxnIfQTSCSMdROU8MU8g
z6Dwmj5Gp8hdHJ74MMQKik/RloYzdbAnvc9FyuAEKkWuZYLBcV7gwJNFllAmlvRCxiKfuyW/sKOF
mzuRaAPzTXKE4cgLZ/5ATUls0XtdiatIOr1doio6vFfDMwOWpe1CgwlRuF4GdvLP/OaMjhuZaNCo
PhkGql79UyT3QMtUpJL4Gz/+/WXE2n1G5Sm5AR5SNbT43YoNbgko50H8p5bCRr+byyPJfez7fWQp
ZIzKyInzZxmfO5cFog8QQ+KiMsCdjEzS0OeooYMaUy7jlMmm2n0EWjvy2Ni278VOvH+R17Z8PvPK
c3EfnkXWkP3IzmQjQKLEB+DfwOPUkIm8BAITY3p7baIsC7/wFYB5cUGKVJWvR8vfl/A0A2SNALdQ
zD/PQvsD1yxy4BYiiNWs0lCPzYHyJD+P/Fn9QCWE6qNwf1kQxkC7EBsf29D6INVCFoD1lR0nW+MM
swmg1YpHvq3kieXBdI6QsfD4TYZvQ2V+399eVLzIZm7Y3rJb02c4zvl/NdyOZHvKuZHtLhtEjrl8
F0lBSS7iL9YAhOSTdC6/1aMi/u5m71A7r4M1sOADNgZEpkbCm9Us98G95P5egL+OycXB7xXx4xA6
c4i/hgd6JaMkEwFWCxQ/PIen8A7qJoop8+dBkObGcMdFLiBOsECSFS4In20jPHwhFBjDI8WmbKiW
F4YjqhEHtyXxuaCCnqJNLpBT4IAE6wjuNgqQmVw8H4jWmpXlXyBWS+N1INPN57Y4OnjEji+LUEeg
sjMggqD3oBsgpx3JYjl+GpqxvSgjU/46ZJhkqMvI8sHcsk5pWETWRCCpll/SdNfywXD6NpXpaVhS
7k7uBPoEWqvXQ+gv7l9ZaBx6HujA6z10y0v8lO/mg3RfBwIlVHSRkD/STo07gW0O+BtoVwBSALBk
VFAeMDq5/406VG7wUXB3GOp2kq8shpYPx5BEiuUhVC5Ow2O0e4ZKa3SMqsAc3ISK7g5blI8CV4sv
Au0d4BHf82WoeWgRZaUKHAOWdaI6PjKhO8gmQlfaJCIF5OhmzyJOZEfRP9G/JAbHl0O8kD0nHDwi
+ChjRqlssR1kx9WBaEFUo6grUVTygVwwu27YiAgyRJa8V86gF+nj7FlE9ymS7zqNkr+ljRAuEGMp
0Q1yseiLM0cWEcP9OM3fEgk5wUtd6C517ot2fBWzR8wgFNZS3ma+IvjvY9UnXpQ+c1LQhvsXeb67
ZuJclKgeadAqz1cH1802Pn19a295No8v8C70LSwDCkLkWYiI7EXnYwqU1Gc5HJYDHNfHgelTjRq0
IxrrJS6bBIgocw/U4r6RQpEHWUyCF7alanNhFwMb9bcs211CsFC3+X6oTe6EFyI32BHkCVi14xB5
wPXm4LxJkU8GHwqgA1nVJjl4g7u8Ii9wTTRIM0RMnTceFigoOjWW/V9yYMpo+4xbGNWwaQDGCGs2
sGx62UOyMeQcyetyBGSbywYlosR7s/D7Otnh8klIO4rlOizD1BmwxkCFWXM8BMyILmlZaDW8sg9k
V8hM0vkuQpWj2Vl0+VciwWTiZfuoyBZgfJRirLm9iAe5zZVDRZYkNhfOUs6FnFQ5KQXH/BZegkyC
MmxwIZCWL28s83IJDtAq5qM2MUJnJqxWMh/yd2smwqHgE5h1ToJ8kbNigWSSQAkD+k1AU/CxFpSK
8vIFUcMHQAl8S2BknBph8SWTKwriAm19tXJ8GQJ13QwakTCu36/IgXV8rXC8b5FIS/4w5Mgi8Ugr
8QQQE7yT3fA1JASJHia3ZvprnhaKE/6vfLfl45AV8jqvTWxmBSnFPnCku/UQLooTaXJfe5UnYhgv
V+SiNyaKHdK3PVDGBs99iIUBW0tKXHL+R0vAYBAOy2C30MLDi0zocchQPthaizSUjWgO1pEB/ZfD
9TAAMRsnHMDQG0sIjHzZVLiR5aOgUiBPRhzulhxGVpjFOV+EPYBhj7gz/+6U3vffLKS2fAYukmxb
WPj43yz2XmVZUv6vYA6vCY/B/F8ToCUs1k2290gebvclV8nCyaLL2AnVG+CFZI3lD/Jy4Yuj+D0b
8iBVkFK5Ix8ti2XwRpYQLpIkiyn6D41E3UD1zMqRnuOySwA4a2TyeFR5JDBLT68Jae9RTr/3y8ak
qlCbbWG8ZvhtYs1kcvL4WpIqkutdyAIOo27DxoN0M10IDw4dYtg1oJ9kasBNbTifvXwk9XItN8hi
ga5TOxfSQoBVk1MrKygjlf174Mak1gIZjBGSXJQxyU2VsTK+8SdhCWWumEPGJZMi2upyX3mel2Gc
ZTCsg0gaIDsj2RvyxvOInJZBiAGE0jn2ILqXxT5BSOmS98pjBzhOPmpotMASsRQZU79lrMDp2Uty
FHJotGXRZVOdR5RQ8unG7HuJEHYYRyKzxDKS3S5ny3q9MYZsVL2smfTvJf8eM7Ti9Cv8941kdZyZ
PW1Jad0lHPNCOIdBNSyfw095sO9BiJkmTFU5IDYga98nmyefZVx8Y5zHJzmqstHksHIhMpLKHRab
m4Dp1x9Vtp6YDDIyHYOuQFDKprifqEBMvG5qDoxxsxIp8a3zhSPmCGf3EZ1mh5BL4H7dv1SfKtOZ
sBOVopox7xDwA06DlshMKWP53gW7CfSiX9+nU8YmlzXsXxmFzMslcF6r4BC3T3uyYdhDyfF1m1De
jWGN8YwdPKFYmp8Vmm2LrtyOXbSzuBCiNzV0s1jOti90Ab7Y3Fj+YMfpO+/F4gZATBVhEz9UvOOC
6S7muLwPUH60fvtzYMJS/xKW8H4NS2iXa5dqZ6tdWIFURFchvSsxikySmWI9Rcd3sYfqCMoF0S/U
1dGn8pPAeqBhCx7xX8gQ4U0AbxA9gRIWT+LbY+Nx71ZiwxMKs5L9l6iKZv9m8K7tGoal6Y5jueav
gz8TgFlvC4UeugSrt+uxCXA+Da6lv95SvRaXIPdOz3pGSeCrR6VTHe+M4bbsBn+eQ+13c+g6lq46
FF2bjObXYZTNrTYPN6NbVFuQmVvS/wrm/7EZ2hbJDp28jLIeG9mX0qThX279u6jSP28tM/SPqJKu
XnTjYNndwjw8KPpXlj83kvXTwq5LFJIf7oV0crYk0gai0XTBBy53x7/sIU3/zTJ4hmFrrm2otuVq
vw6isXJnr1+abpE6RO0ps1AAbNvG7GgeA6XKk+PJ9a3qfa2vZ6751lnJXybB/M0APNVUNcNwJbTm
Gb8O4Ko21r6sL+2C+pBQ0g+0xyZWbyZ2QhbFeckIe5mEo8xET2iMZlKgL7EvCSsdMRHF+i1GdKXV
sRTF2YLC+/5dXpb3HWMJnMnHAbqGyJjyVVQ9dggiZx2TS6JDhoF2LhClYiyQcCoiurcjUXPkhoOy
9kKh8tv7DZaVhLmk+OruIoqP30Ety2HiAtB01DGGIGuNpP3SEqAwYtyoG7iL0ToGtxUNUaBwRa9e
+4imAy/xHa2pJXoAjv2/6GiT42cTiZsmEgWfO/jzvOu/Ex6/zPuP82ce8rZNNeZ9RyhtTE6Smcon
BTE75iqEGEXMb/gr7hFCiV5JYKwj+inugcgKCT+JyS6Rrm+Xl3W4hzMJQkpMU94qkTQ9sW/R4dwv
RjbMDpj0uMbe1CZimU4kbikxN4mL3sN9V5yMI16NxE9lbWV1JepJ1QWtz8Xjy9DhCH9UE+FqEfCi
gETkW9gbkAnTWsKeQg7MVAvPYotliVHBYoqKcEIxssSOENNNpSsKHSs2DUlbtC2aV+iIc0wbAhJP
uHMYyyJAhW27jcTbJv+InD0ibUXiwtuBPyK6SfVLtq78K2ISN9EBhj1KrcVS5af4rvJJeeh+qIQi
IrFJZNk1BplhR/o2al5howGHHujBaeHxfzqCGtTuh/yU34wvPTjDmOWFa66Wbi46LJgQXRLq4HVq
OMDjsRcPEBoL46sKaSo7aEjlh0I4ah+iqSRoJaEY8QUlQPjnXWX+RqR5qq06pmfbuq0bP0Ta1jxe
r2Z5lkD5d5wWSju2zXcwU1SLfJ2jjo1lJzkzeWZm4eCa7N/Tu4lV0Iu0CbxZNZLn5zAFpxEWtw6R
+q7/9OfRWqIff4T1fxmt86vosW5eikQsISpDqKxD5eU8TyOLig+Y4CYqdVzVW0kporSMOdJcROL3
iB8oLxElLS6aspRtJ5aWRJ3ExgDOnQAFm4CPHhwCqiInFAiG7ROEEFQiS9MdipICBXOhiv78MJr6
G032y9P8SFLU+uHqmmVN9/R7VErClSpxcuAF9zi3rIOE+yWsLvFza2MSnpKA1DpUfYOeTrDOAI2h
BI59rfLPCbR/73Gd3Y73jZUhO/+E2XmBlxWx+CSmhDCc3nzZvaf4+GZw/rSkBrFz/coXBzjBa1/k
m4UZK1JOJJ5MmfeK+YkgQLaCHw9hIoHKRrameKwV4vXP86PrItD+tNo/raUqL7zKqmRvEq0nngGz
0n0ZxR2mThgHOUuE691NRAlB84yo/xaBMmPMnDjheuhMJdlg3GPCEhKU8J/43XvoNtkVSCk6iRCU
u0XaO9sbEs3LibK0Y1BPKdnBu5fQlr0Q9/uENCEyRJsI0VtHAh9yJwnrfPPQUElIOzBpdFOyTuqT
jErkM9wZtBEj4ibuLmsh8o/uAmxG8aRFo9zuZvHdhQA/dBeP+Gi4prIQiLviTfhyT/F6I9tTYRF0
ukLJZk0/pCnPOXZownNCNLVfQrp/jlvfQdLsJ+KcfStH+XkFI1uNcFHibqBQbi+SChkWbKPWl/eI
TNJ8YF1IpR2EgxKgligQ8Z5QQj30XySyuo2Nxyax77kUiWzIK+AqbisJ1yojTOiPKjoPjZU5kcDU
3/bGb86Oqxu643rILd3zLP2HFegenG3Tbrt80XDqTda/CR0EjvdQjJUBBKV0yriMq3HmA8RIdg8k
qfzrUKW+Yj9H3Xer/dSI9NVh7DwfxqkPccWyBUcwrebum7osH6Hkg5ANOOhl0sbHIKfawZjYD/V7
OiYymZw+QMqqo5ogvjkj9Rk48XW5OwdGPrC1/jYH3EGOVOodqEJ5NCOFgtSE4qxNF3fDaniJ6M0h
1s0YGBUOHdLFWR3HpN4/oYP8i8Fs/BQznqsZnqVajqO5qu1YP0T8ybP3xt4uwVqzE28Z3F5srIYq
fM2a6Dq9bjSC72cgkG2ZLbe1M6gpJdunBwpEM0xYaOQKfnecoLvg7V3fcmtkrNeJ5g63YNexD88D
16qCssmCPDfpgZolRuMErQJl559Fwn+z/XkUE7vfNdBVorF+2L7WrjWctcmjuFSr62PHmzWEm6vr
UIPhMH+qjLeD/Rd796fK+b6lw011TbcNR6zhf9j8TXe11tbhaMxqJyzdd6rWc9g5u25SY3JDxevO
/vyMhpjP/5R6ckPd4k6ua+mapf7QCpa936mntavN0pKaif0W9PLpONEJMF2a9OXq1ZObB/dyZlGH
CePeJbVhIfK3x6GVUZnYgI4ixWz42ZYFQxhAb1nVhX8qla+T+aVcXrP2TKU6GJPLUeutnWJ4uHmr
yozTKyxYFiy95/Pf/KafHgOPZGuyajhPqsZz/ZhDt2ku68LUZwfKAY9KFVv4Kec0n1F31ELM4Vnl
MLWbxMERrtl0zd+cFl32+I9JxWEyPFvVHBOf5cfGuVxV76CbFWnfliZXt6+tkvp2RnOfA6Uzl3Xv
VF389eXoWwCM7Gw9uGhF/3ZNgZkAbVLHZyc8nvJAy7pe3RlcnS2O7tOpu/XqbFgX64lJtNSqD/0/
74Xf7fdfhv1j83mtYZxPdkF5CxHTa+Yr5pfN7qsxDUCj7pu3mqTbX7egJrPxc7Z003JVtr1h2+qP
9dJM78Sk2Nosv8z3KX2NSzje977CNko3HQDVHI3ljiugan954N/tFN32XAuRrlrs/l93Stmku93a
OOizC451Ri0FUCc4bgr8BOud7yrO3vepK6u/zvZvTp5tWJ7mma6p6pjEv95cz/WmuTpnbeY2b3b2
stUnIvV0eFRMgxaL67jOJw0scuTxTsi5xhr/+eldMV9/zrvhcPRNR/WY/x8DyI/7MkstRYWEASDv
5LAeOelrfQ0JsHjtR4evAxnu1p6frm/m8aFCpXVzp/48Haj4CU1jWMN0aT5ydVvN0vOD277qECZo
BJKUwWH/nvPaE8Dvw27c5E+mPbplsXJK2sMiV9Ve07lU3sAHiV2izex1sOtGlpUcoC45PCpkI09z
DehcNT7aw9oe7g5Jan2o5sgAI3W1A0pZGmVwW48s3PBtaK5jqmA947lsom3+Rb1+XU0z7d0VdLQV
XxSgUUCoLpOL8nK6fGrH+bFa7jTQYyibxpmB6zxmT03x+Ocp/m9BLBFFpmWxvprsbkv2wD/E+fmW
V2vFMdTZgZxbqlEjW88KjNnLLINjTmnfd0SBs7kCexd6bqu+1mgzAGzHzV8G8rudTvzE1izDME31
HmX5x0D03Nzpqtey1tu3QzEsD8sLqsy5btLQLWdlvVx7iwNozdv7n2/8W1Hooj5dR3cJonk/fCiV
FUjNTHCsO2vkmnQNOxawYFKV/6rm7wZxhEoTlm2qeU8EGRoaw5TPzI9Dw0fgYia18Tal6jeS3GvK
8Grl85bRabijZF6Uv6dEFqR/fx60Jkrv58ngYOqWa2HAOHel+Y/ZUotj2xheeZuVeguPP+HRXaJT
NUSHAVDCr7vLxG0nZVkOuvW4yt4yEyyK97ojBgI1b+vbBB7+5yNyVMSF7ZmCMrN/RGPWpWee0iZT
Z+5heE0vPWtHk57x0YtTXI5rXO1GV8zqeny+zFqCcuYM0qktKVyhjvz4y1j03wgOJIbj6R4Wg+aa
PwZzU3N3tytSdWaDcktnXjbfux/G9v3qLU/ZNNtOs3SlwWbZqOHR+KzpqXtNztWyuE6Kh63Z39N0
UZ/tTtMrCCsyMmf/dF1ZWL/a8cW60MYCSGR2Hh4pr789NHqYW7Mc1pbmZEAwG7m4/c6jm22qhgYe
egO1/SrTPtX9rbeDu6ei7MG7fjRUs7YUUnQCPrrRMmxaZovd+sGzB9vm1d1uqorGQd3TIXvcuRuz
+GrB+BbwLF1KSMveLFpT0GkFHMkWCj/9qTHnN2r/tZRWHtvx/vDglU/1maSiubKwbxqHiunHhnQt
TYvbKG2D/W2m5BsP7XlliO3u4WZPcmsJk6tKWTA1XIRZDmGnAM7P37v6Yft5pZb31H6ANexZNqWi
e8q9TqeBbb+WuV+U0AgoGFzF0qwmrUKUiCrWI8jodqyZyfVCnezqyltS0N52BoKpyf6iLH9zJhzT
9YgC4wpZjvfDrr9cFd1J0+o203UOZ786zi86BcF+ShlDNvzbFvvvB9BFJxF2tnG7rJ/b/aA67rnQ
D7fZiZY92aFvrd/OWaQ819gA292jXSeZBzk+cOSz/+db/8YAB8Rp6a5leLrhqT8ktutl9dbVtrfZ
rhliEezJ0FHCSPE/5NNAsrz5n2939xx/iBrXtYlvew6CBj3xq4ZQd12uV4iZGZIQohxIl2r9/t+1
f3OpEu8TD4RslUJCDSdkUWf9Gv44sLE2JB/9ZpG+wYwB4y/mtH37ny+5Kz6vaVgG5qz+wze4mc61
MM5Vy/F7u9Ww6vitlTTGV0fk4/r054m4Y2R/TISHkvQcJt1ztHt45h8y99LZ+eWm1RB70LIBSpDo
9E7577rrA5c3sEXfvefulaIuk14uvVLpFRuw+90S4QzM/ggFERk7uh8BpX7ZwSwFGTCsYCCon4EA
K3O4yQW8v6WmqreGtREeB1reUHtG0crqsqGknQSxsoT4tn3bwm/5wvlBvphYRriuT4cP6lSN/8/Z
mfXGDSRJ+BcR4F3ka5PsQy211JJalvRCWLLN+7756/ejF7trtQQ1ZgeDmcGMx8Umq7IyIyMjbuj1
QldmPyK/YfzsKbyf5R4t2ZUwVsEL8hX8SYb9XuPX/Dcz+uJXw9wVUlin6qE8KUhOLdLg0Q+4ouIx
QdGof+EPMN9aPSy64trj96/084lVLUuWOT4K4YA9/XFrzWYjkqkW7bGZX+3ymflSrT+1QAko/KiX
9oqiflH427qs6aYwDdv8dNM3YSAFgY8UU24j2uvg5sOwCnxf67VCHCh0qH1whnjuH5MrY4szqbaV
nOpgv+d33VN2n90P99ref7Ke+KLac/vY3xan+bH5qf7kv4hfpqfp52txP6PesYoU0K7gvjoOTzOY
yWt0tH6Ve1Rmmf/jq0OLGIn8zxHjEBr4ABKrK5lZQVzcSU/RDGD+2A1a1CIoW90SDr2NnpobIccY
urRokLvkX9GcZJYU5UUyf+RXGsgV5CYMssz8NS7yWOYAmX0ZiWDPDbuZuTzJUTAIbV0NqggcA4bF
AHUQ/c8X/QVFWiEH0eGXjmM0moeC7cFYXptfSBU+f3UqClU2dZqWRJa/Db1/zpE2yH6Va0Z/NJNt
0u80pNAhDP30f/iMdny/wT715mxQCqIlW0wjWxL62Z0wSZaS+z13gl496UyW4H3k+TUuvuq7NcQY
tTzYPvjYgKdCzlfV7hUNsljBkEBZr5IMD9XQXhdmj60J0Q5vmjhelyXDewycBRoQuX3fKpEbMmJj
ix9D+SxqIKDkKZr6H5MMY66uwBYgV7gWeaJdHKzqahKg9PnqYoBSPt8McPtNU8i6ois25+njcQpF
VabDMDCxYxNM5EMf97cmYmDjQa2Y6Q+nq3qedqP8FpQoGOn418/qTYstV47s5zBkj30y70zOK43b
xP3+S3z+6CoPppAbyhZdO/WslGurQIqN1B6PsrwjZXM6WmjlcFIZjcuV59m4tMeW0PExWC9ls6aq
xnJJG+e1qxVITToNynCUjHlTF8i2UvlVCAF0E6ewF8eAuULEAeu+waniea7BgFGeNPR7RYibUaFL
pyG6kzLe3T8HNRbt9iap8WIxEW+PUSFBQsruEcWkSgy1YBskTFBFv/xa/11o0VXsl4gQ3De2urbc
REofJqm4zqvZtZt7GQfG+Z77djXzl/Xh81weyquUCZfAxzynR0MrsPkOXCxMNKmKtg/C7ibsoTE1
xb6W32cUGmzjOZ9Nt2+UrZwEbhRsrcbHvWxYRaiSDzaZGFDm4GuvFCjbUI43+YKY1dWdolUrI5Pd
ILP39SwYuGg3ma/uK1ncD3N2Aev6Am1VAU2orBRAaVk3z65o3/dpmxfJcGyZd7d7hkaZSjIYrlh2
gGUy/TnJd3kGmC9XG238pTOQr2bEoQbhS9NEpeiK2kYamd2BG4oKjB7BO5J+CDneNXqNXlZzF0WD
2+b+/cAcY0G8K2GSfb99leXsnO0nIE9yS0AYS1AyfzxbnRRJqWYVGNYNsGodJT8qhGZ/yXhROWPs
l3oBbwjT2ATN3vJE8TPjkr/wEJ/LGlWohs4R5xGoss5L1XywIxFzgU3NtYZwe2ERb6xXXyXH90hY
tqT6O4VmdlyuzXHEykZZldp+liSvMlE87ncXHugzMPbxgc4+rigbzex6HqjKNiqBPENFu3/BDsDH
QSzPCOwFmU/lcNi+X/lvH/b8e+hAl0JWl3T/PJ7kVTSrpR72R8EVZ1sCgzrbYSLewh3GMh7N4ahn
h6H7KezEqebXykTR5r1R5VuZxMviGQeEIOjmB2Fxmhi9S+bGlaGaCcYxwxKHpzDaVsW1WR+VGYjU
Thm7CAyviNXnPPUIODsdhZ+Gybvvfxiskc87zSJkmbrKRzbV89p1yq25jzSpP/rIEkvFS54h5c8G
j3LFi1vJrZp3Y0RgCyuTycQ7Ey5dfldHsheDFNH4wGf51hTHeWJqFFnTyZty32ul4KW1t/7ThC2P
EgUHA2caOX7ppMcWo8gWLbWR8Vh/TYbkGiWSWKiF29m9hWo3WYhg3K6F7jZikAjHP75m+LbhLLbp
i10jv4FaziDcENuxrMB/Ev+zpVqufNQs81M0ontrz14W/orF4FaLIpUkb6xg2kjmSxxWrqLWyM2y
j4WbEnEzbLJ6iH39+C4N/DUdrOkANzRGChN/SXBzt5AryKbaTCwX2JGvLUK5Huzy+V2KjCsBeaBH
JohbOerC7dT5O4Jukpy0/MegOIW/byrjIXksJSC+fPQ0/OL8AtMHZpPxd9ReGqtwK4OcyjoK/mZt
wlZ5IqMXuypKvchqnbz8o5k9ONHbuEiB6Iz49mLVCTScxrtKeZaKp6xASqNDLVLy1ORUIlTUD8mN
nYcXYFL7i7sOiAMamm6p3Kznd13X6MkMNaqnQ/IuTUguZf6VJiOeZl/XfchZzN1Us+8qqbz3O4Z4
m/rWViosm+J1xw3TtelmopSLri3zVJNJ6hh+IPetmfGmYHIRZBr1Ts8goNSUCAkiE2hHamiRJgYo
xTEXANLZJpcQGTNqjFcsT9dntMfQOGVqUoTha65ZL5XcunpYb1qgTh+DMB2RgsxQ1uT6obWJxteW
S6uKhWvLlJD9sM6rQ2r1m8BeqRMsCmY4EZa247WqT1c2IkchBoJ8oCR/LAwdKw+EyVsEVlKmdYYJ
VBzZUpsxxmgz1X9K+d1C6FxM6wqfkMZ7GGUGvU0fr6fWiXfLR1YLsR84DlH6qrTlhftD+yJ0W1Qd
wK0KKZAizoD8Dt2YeCgNYFVa5qRnurku8yXMHDUV+2xUQK1cf2jq64SaJOPCY0i6xOiAi3o5A42E
P1qZHboOVAWzmNyvVoU0HTXyfc6VLW+M4gnGG7EPAmiG1QZR0Y38bNcOLyXpnW8xDQJgrnYXwLa/
CPFZJLaEJatAyKasyefxys+jsQ6VsjsGxV2LfXsisMmyGgmPGAuZCkjhE1XybLg9yDaSTYOJUJYz
hOjg14hskrW0SJeZGmaUM+PC/eK4hkG0hJiHb/xOm3XepAdfu55t1Jcy0EMfPQ/EprurVDdJstDg
G49mOjnz+DhPUD5KUrnwj6p6RYR0JQ517N+MzZlko9dQOgUl51zHYVBg42orvtNvsnS4EMftBWL8
/FqEoqh/QeVzdmijGAWtlbw7DpG5NjoZV50JPUxM4OJgE4MOZ8ObWZmbUdmnaGebIegAbiMDcgt6
73Klz4FOB7pDxpCxPP1O7Q6SbG6rfp/36SaEWZzID7K9TtXraYabp6sbS0YADA+FSqxtQjAHbRug
amDM1dVAK38zAAKIEBVP9M3MdqFnXpd9qK4a7Kz0QnbpSaqryMAetUJUZJodKOCDuTH8+RrVb7fr
u6tqbaAJjfkRSunDBuNPo/tl24cpOHToZIA7tNatJB0r7Ilx6JEnVwi0rd/SKdwSUmeG5om/lfwu
SFSFuG3CXYa0S88QKleA4lcUw9SqQBugSSVDhEaPZIyCHo6wDnl4AdH5Iqdj5/7fJzrL6bI4U5VK
CrtjGL214a2WHaTowhJf9FdUCyDaoPrhQicP/pg3RpU1Zkk8dMfUsrwwW+MC12hoGs8ZggtZ1zgW
pr9meSKDscN5Mw7wEQJ0PznzeXwJtPwitbApvDVZkRU4bvIZlBe0UdEHStoeE3Od+0fdh4KRomh4
NVr36A4JCUcnX9suD9BnOAJm998nN18UgbZp02cC7KHXdN7Ps9resFu/a49B+ZROYCmqFLpAPpHy
Ywn+//liYrkSuRc1m6rt45s3lFlJZDtuj7X0KqytD/NaNhwdK8fgpAP4fL/a34Tz7LzbJOfkc5CQ
daqyj8vNpsjzQI3aoyQhLoK0rHE0DBR7iL0VUhkF/cBa/ASwzcLW65KQxhHK5sgT9Bh5VBG2olQR
HY5NQwOug5qzFje7tof1D+yTNvN1q/q4Jp5s+Ulk4063L2Bxn5iPQCVAm6osQ0nQZNs6u6HMOU7V
3LCbI+dySND+bmsvFA15H+LaMdJByF3U6HtLbYneGmJtFbvFvsqsZ1Upbqxi3phdifMuSu3BfCoq
3DIXw8BY/G7RoEyR+NDbX4P/M5LeTHQSslZ1chxgZv0QyOtYoX1wbNOdYTQdxdTe5r0peUIgvKso
m3H22qXlK605qETh5vtv98XdbAsLuEAGLKCDcPbpBhDmPLXq5tg2O9r6JmWB37xk4V6VL5XDX9WR
rKNz/HRTIyacrQV/jxbaoDXHFJnEGbVKs0IzB9HZLl9TNwXIwmTGIUBwp0Q3QuG12IwT2lgZx4fv
f/UXrAb1w6MsN9g/ONxoDHUDtN4cDa4Qe9pwDaxTpEeyTVUau75Al7Gk0lX3Svfy/dJiQXvODwu0
HtAAzVr6c2dn08/MAFaD0hxtlBpD5bpvJncMfi71vmxad23QLFoK5pzjAIxmjITelyQUxyd5QFRF
f4uRNPIxNkIYZareK/nRyAwvFoyihfEmmd/jrL1Vm3lrDD96Y3FNqJiKlGJaGBEJYed1k+Y182Mq
645dBV4fzuuZeYW+Zx60JgdLKjdIEI4eVzFEGBWs1ELSWpQYVODWivCPQqdnSB3QNB+ANnGVVKwC
1NvKAJMdecTcvkYaWANpwueTyQ94omYg3wq5w+zmkOIO5auw8khJNQSJ5LokQ+FKRZs/xB53mELH
R91+BLvXpwtB+Ost+M/LPyvac+EHhalAiWgFmrMHhTtfpS834138hryaYb1INLnFcCq0FLWlmwc/
sS9EywV2/fT9wSgB/hmcEeczG62dZrpWMBSimAS8xBPZRkeH+OJG+6IRDAwKnqgvCNRCLv64xwel
UEVWSOVxKH/FUMUKnxErzd9UI+OUhn7bmc1WbpX7UL5RNRSG4/mqQIV4yRwbRAA5P6RjkWeUOBc+
yCTfyMt3GB/WqFUpGnJ4JlO9Ctq9det9f0Y+zbUs6CVng0amoKVOtPj46Hk8yGna++Uxaa+jiR5J
9acdXpWGAkBGZxuWfCY2ZfpeFxFGHBc+0N/r6uMX+rj6WXCw9WEoJIXV2wEp2+CU2sFaJQPPVIiw
KqUEjWgT24p88rqqcYpS2V2+VL/gexGidMtSwfA1QFz14zsoNa3LK61HNUx6NZhNaB7LboQiaiGq
lLjBIlJIomTDzbjw8r8MUDZ3IV+YmZ6/IM0/sbEWVhimk6iXl99Qa8r1SeZSq3sUJuB6IBWpj4sB
8sEfjuS/rcTNlb77SCfZEfvkANJN0OkuXFSf8ydN5u6gyIfVryvnzFW11WSr15X66CMeYOMLUxwV
Y2/PWBTo1HvxheX+/n1nm4D1KFl1k6PD9fjx9RuN4vdVJNfHpYRqrdEd/Xzt9wwgEQnNKnAberxl
u53G15EpD85AYN7WWecUghH3GOvt6kGBnqZk1SkJfrVV4qWIcqUTYy94yFDzeXa2SdXTgp80mJEM
VeNaLpyO1QghE+qX1xj3KcD1dRhkQOWo82rwKTQImzQOhgYLCnN4iGWFxsy8s/BqgMqA/3RT/DYy
sSaTsWnrxCmK8oR68zJa97f7ffaK6FsaugGPUtX/G837Z6MYiW8MqWqXR71+rwlh8iT4EK+wG2jq
ITwnad4MwyMZYab2hqNE9V4UCtrS1jYdbNyZMrfEt6BlO0dztTaz25ge3wixKKf6L0d4b7gzGKVr
Tl6KgpqoIKhRZ0UtQ0nkW0YY7bJceZUnEyc3b0Fl0grNrh7QHwd5bXGOacNjOr+nUbtkGBnQjMkV
2AZHLUal0z/lh3B8tXqIOiA6Y0jIl69CjBK0WFvZ2n455suYd+9NEEVyVLT9J5BwR6Y2DRtktGmo
FFUNf3VToXkd0V6IlNgdO1QsRfFsit+xujfLTUOFhdCq1L2pvIQFyW/Jfsz3lg5mPSAcDlijR9VN
WJdPonwLOWdLJjqa9F3Q5KUpWYApLl2MSsZwyiyvSobNfaSAsb3SY8QCclqhT6manRKrw8gJj/rW
G9krgX0MNaYUwuDJtN8wtQvxjJvBf/TbgUT7+9Dx+WrDv5SmNvWNaSxzRB/PjB/JaVwUXXlM7dOC
uCKeyOM3UAG+X+dz+rYMv1lQdzmgNFI/NVasglRy5GKwAY8UcqLqJcxbxyhHsBEalDd19Ktl/DPK
d9+v/CkKsTC8F/JU6DaaLc6igkhBxCNpbo7J5KHenhmPtv0SWCcD8bb+5fu1PsXhs7WWt/3P8YrN
WraHXm6OxVxhroC/iv0mye9dgtLh6PRpuiU9/n7Jz5fOsiZURKo5Xi4t6o9rKpGqtuZy6cSNV9jI
cLKRrCMdDSqCBeRV8Mu5BBd9TlTOFl1exD8/NDX1LqBGZEI82TUySSpTxDu7P1jx+7gNp/eoRhwb
3DAyJdQLyn5XopAqn5TmNukgw3sjKv6l11QbP0MM1r/W7ka8wM0L9+Knzf3xKe2zdCpS1EKp/A42
reXwoFkqwwR6bsv8wuZWl+TmQ1g9W+gMqZBgeXXaUpJV0nXf4W8+BG7ZMEyMpClAmSSD5CELlEuu
CRZt07/IIkQfkG6BrjskOErsjYZOB50dGVr/BOF3bPFHDcWFN/Kpdjx70LMMRdGUyJclvluue5kw
nPh5SZ4Jchdb2p85n3+XsoD6YX7J/PvHLUKKlPS6WTZwkUHFa+06znAoI4xBMYsAPtXuxZKMTaza
Gxl+QRYe6KxHMR7rPgJU2X7yy41Mxf79cfkqGpg0rEiwaewTEz4+Va9qNfdCThWJeVxeWstmXQol
LZtWM6SwVrtQtxpfvfJ/Vzw7n1pWJ3bRZM2xV+vfbdCvLZwI6nhxA38suDWKDgEhOsEm6EIY62vJ
x0UQN/tO3vkxfUD9zTcSrsJjAwhpygz3JYjv0O/DCF4wsV2hoCTM9yTdzOOrJKyHBMGU+i0xe1cl
rYuk7XLLTuqvKHjz+wH6uOYUuOFwzXTG8FOarePYYMyhRPeNeFDossR4fRftTzZlpLYP6eQOtbyS
R1zqgl8hW1LJL42Y/CW2nB8goVFbMRPGxMJ5qziRw7jIKrU+psFCpUqeyh1CMyh5VgC34E+uRsKI
mOlCQnXgY0QIVbduGTsyjaHUTbHPAKnE5OFBHO1jgFozUzTeEZw8xDSb9jyFEYapJ6hDxt28qJsm
DwMyWQJGhRfFF07Z31vzu59z9s3zKE+GKuXnTJ72jqf0Funum9jVjwNCJaDnDv03sqpd9Ufbdvfy
HzqYxb39NvzGrOIXAEDzW31s3n3VGelW0q/rVg1y17g/wkNAYvndf2CksHiEHcHE/p9D5PbKuim9
erjwQ74KoBC2dVuDRWiCFX48LX4gR1U6dDVIxM5nrFnmGQIbX4zpQgT9Mj34d6WzCFpKqejzeqyP
IrsdaT3U8M5qJdtI9XVTe6m6L4trlY6qPFx/HxA+l47EqX9XPguJqhmwKTt+Y2Q5hgCpZN64Wtt7
KgncLYTfO1Cu8MTB5VBcyhe+ikaCNhtQpgLR7/z90qoM8nGe2SfjrZVtQPPC6DahumDJOL/wSz8l
J5AJFj7IMkvIkufKG6bep0OS1/VxmJiCpQS0mZ5GTDGbPDtAJxkt60skxk+x7++Slg6vSeV36mf7
p7EbMQkrr49Wc19h7RoDDhd144HoPuR+tPn+U356m8tqDFwxZQB1i+Ly4261g14ajSirj1nyMI/7
rjoFYHXzLmhvLob1LwB0FmPfQOeAnPkpcU67KC8nvawX+rZPls8wpWtaxk1f1ocYZ80B/nEgDkIc
9RgVMyR0jVLgU+lWpbVJKPEsA+sYQhP47UoxgQgk+1YpkZunXwbaRp9j8LLohxGXV1lPkOqa5+9f
1xcEvKW1AnjOUB8zS+cM4YLWhjmmYc1UHXh+cp3C0aEvFvbP0FBoetMtO3TN4LXLIPa6rRS4GYFD
GWPXzUrCNcIYafpeyGe/KlF5KpMWFFOHPNzZeUzNrpVFJqqjZR8a7raCjEm17gpxgMuA5dKCPjPz
MO17aS+P+8leq6ipyesa452mDRj0EqvUOMSXUOCvHgwog7G6ZXsx93MWoqhPoSdMSXVMW3sdDtaq
0Mht0P2kqb0wmZbIQU/9moa3Pe2asMN9g5OVX2mgqxrWFjX0uhIwaFb2MgJP/SXS4hdQqaYuOD2E
RUp7wzjLytU6yzOl7qujDOyWC/PBFtNz0k5uNR59fb5LZ3/bdcKN7eCquUuUhgI1La+KYbjRQ8O9
sL2WwurDJQgiyCgeDWXyLMScz57GVqJOtZOAD5ltSgxaBUlHH71IkDLi7KjJtInXCxnF+DNoAoo6
RPK2WVEfXHiOL8ICVD6GqAl6hmGcF0ikuWGVxoCqeOSKGlIyBBAl3CRTsGYXKd0fM+ycEisUX/+t
q0T51McnaDvZljtPuHgICZbjJarvF5Fx4Rda5DyMWIMsf4xVnR+29uwDWPJyBgth7uElxIMDbLK6
CF9/uRZEDhgMTCaKv8XcP8Var0tKyrhmeYQumtrR8hFiNGCax7EILnz0L9/1P0udheBI1wJESszy
SOcwBO/kjNb2AdKooEEW6hc+7afVlqvbBL5QmCWH6nxWYsxhrkz6zNXtT0snLCU/iBnfQjCvPF3k
8H16iyxGM3hh4/8tas7ikqqWiqlFYXMMu00SHXPtxNUS6W/iUgQUy2N/ODjLSrpBRF7uM3bJx70R
DlI4TGlCRV/gtBi+RQ1iFwamOsarHgHuVte9sa3i4lTSAa+Y1YfjFLGbq0xdGfP7LF6CBB4OGE5s
m+S9p4WGM9BLKiaBFtB7AQcxEYglATKORuKmQXyAeeFZUB/pS2nWuvhdJCq9JqzrHzDZAm1TMDVP
UljC3ExYVIWw/AmR75Kv/pgD5lgs5ixpf+a5J2iNZ1B+9TrDdwHhuqF0RhtXHC9BRrbozHU4vkjW
HRNJqwY4vF1umHFwbTzRNcg4FYr3dYjPJe43hcIfCCqwVYwv/9OwcPaWz3ChqgnzROls0GKUHutT
QfMqSrBBjhgqgScLWXQd4ikMA+Gw0PXo7JqxdS8vqHGQ3Eqdvk+r5KYs1heeS/vy61OcWgwAsOOW
//2f09qOsqETVGvyhqsCqUB9b4WGt1AP4mTLKEbR7zFphDK7NFTgBn6//Je7nKby/6x+tvf8cLa7
OodHmuv3CawdjPUSeJKcqf/PUuxtg6vUoLcGgPXxh2ZwxoJckBy27WZCZMRaaxaKFlR4F34TgPvn
d8o6GtGWVAd7gbOlAokkqx3T+qg1qmelKJ2QMhgtvh0/cwOzA0oMv50dpcOKbngDi98M82Mk41Uy
me9T9R6GwPIUnHnF1ArTGWP10FdY+doncz4m6OkB/f79M4Dhy1+YtZgswTAaE/xLl1ENLvtVSMFN
Jec/VVr8s9dn/iSWPsbe5EAvzCmDRKda13OP7+RwghK15e9v6kOnyiSQFh1ba/JiC8fuHsh84WRI
EUY3+qMYELgPekcaxK6w0VJS6sNCfcwm7ZcZT/ssYFsr/TrgNrPIKn2czzvLa/tns9zzl+I6YeAl
2dwLJduq0HJj2E29Za4S2K1hcKppLy5zn0Gr4OKN34qqr4ZRrPvC2sllfKVH0MpDzP5w7QR6tA1p
Hws4H7THaV46NVSWdiIFgiGSqchR2W+h/DhSABeihkJEStec5g4VGLrhWv/QLoyUCAuxJ/hGKdTb
MILoEF/nbfVnyaPlxL5X4ubQWOk24joz5p+2GJ1SwZJJmW6scRNJ0SZUaocwiKnXL8l8WLKLGf+O
vq03SnmYmTqzEZ35YXVY+UYS0y31VQaRDa4XefnfRmorDa6BJSXt8nYE3+zH9Ww+ZwWGrcvLGKT3
ApedibK7NfuVrN37a5mw27a9F/egSUxmzzptkZCEonUq9Y6kNBMls57Hvuh2UXBdBs8aR2zG2Sml
eRExVtUHgjbdix9QI/SoRmWbREUl2/C9HFG7Kr9m/ZsWtxbYJUrVQ766Nax70XptXVzZfrDtMAqX
VfiGuC8PA46VYqd0TDLDILKkdIliKUsaarS174w6x/sRucH0/vsgoi134dkN9uG8naUBVaT5ml4X
VGLKS9ikmOEg7+sjJ4iqkPXY8+l7UK+wUVYtTkmmPMC2dJvxAeHDpSEQrXotBxttMMDaVLTQKOXA
wWYYC3R5oS4jsMb8qBpPf4zqvor9hZb4/U/4Cr6kSWYrlJPEE+O8OGrLwB7VTK2Ok27u1B5V7tY4
SjEotX3SwJVMKzkpZu71GRJmmnFbTIkTQthVoAJbHQM7NF2TzF4BrHgXHu2LG8JgPMyCba/ATzsv
RJIgG5RskKtjECMoxoxKCQfAlDKnGrD5At4bcx53Htcd7bSlmxgMoWck798/xt/GyaeP/M9jnCVE
sSLn9RxN1VHqqHVtP/vRVcOaaR2m92MZ9Sg4nkFnMX9kbUcGt1FR2FX2S0VkSqXZ7VNUsYJoUYzZ
MGXVWsdWgmKNWi0+dg1SnEKT7g1bvVrSEKOuf1uEsaWv0DeRN6DqMVLotf7aDm4V/5CV+O36iZvT
ZITAJQlQbTDmYsRoGDuixXlJi510ZMQV8k4jaL+O/R0pvjLhfiirHoR+rTv4zF9oTeQ2herVSNsk
k4KRFoTODp6nMbk6jcHE9PogWiucIyXTbiZcUrXkXZKtN8PyemhnFp+gutxB+yLbBRACHTU1WLqf
RpMqs2EAVamroyDuMCRC59Wz1dqFvb4RFVZh3DP61G/gu2bi94CZV8C20NNtQNdQGdDlnN4DY7iU
r3yClYDRUeOg5mRHMnN0Vhbzlvq29TO2AfJTIbITVg7ZiblOapkcCzE5Vh/nevTaEiMvmENK0O8Q
O6BWL1c6byrOa6bVEiditnY1QwD+fpt+prT+fT5NF1ArF9jrrAwdqilP2ornI2+HWCmT52lEw3Fo
0K5XzMmte+HACPYtGs22A7+/ZtRrjN/pTn3/KF+gqbyp/32SczTMLruk0jSexDT3OnoGw+0UnC5H
rr9v/PxgUlLCucBESYW9+jGxMku/m1t/4Iug96GvBAZ9OO4hiVYypkb0XNlvAWa5uqMzUAhbu8Nr
CxcW3XYNwzEVz7LWZbDlMrYjN5fWMSrHszPjoMm1z/wFfZOYme0V1u5M16f432DE2KyWPwC6TUGP
eqfiao0nUqdW3axZmYWj/OCimWJXVvat4gkEpSkrWrfqqa234ewC6M8Y+pLVYiE2u+2bTs/whyqt
Ymk/g+mHa7X3ymiNXVrT3/Cfa1TuCheRiS53EFrmnyn+obDjYRPEjqZ44e3IKLqMMHl83+wA/mvc
7/gLXIG9YelNiqfkTkVFwriIzqFBPWaDZ/Mycdx7BQ7irM0jKw6qEPz5FkQMa4zZzYBme/y1vKDb
BhrD8nimA5Y51WOGca5wS2kZhC4JOCh+cuMCA2HkipxqtPEjF613csQEwjrjhNZKqOsOjwQ6HhwG
2kLHRnHQq6EZGsaeXDtz7lBhRPaa7ktWXrpIvmrjoqUDBKEupC1ach93StpmxZwo7BSBW3C30dJ1
DMUQS0SZUWyyoJWl4wUIXQqiu8v2iRgpjhArc5j3txBLNpAz2oz9WufVoeeruzX26RLDvO7c4zV8
06GYYkPFhTPrDLnL/10LXRYqQ9cOvBkLxAHyCIzjFSOUOrYrAao1Tg4BARcdClCUGmOHUdVg8VD1
ytIdkVZs9wOqh8Mq4AM9pcpNgkZIsY9azxdbm0bvvsJlJnERuYGpknO2+QHVVT3uJMPFky6IPLP1
NKZrnnDHztVNRXUVejiiMZ6uUdY644nQFZ7wahyHFeSNqFx8G8eXoHG0FdkIhnQazo25Y7x07cp6
k2CDYEE/e9roDrBL0FHq3LB3k4da3U2Pgb9GVdAOttwpPvJl46WwsqDo5+edQSrIwKAgpnYOcHHc
pbBWC4C2yRmtnTaRma+QNZSuXAtrA92bcc22V/Vdtq14W26FEYbilfIK8rPZ71RlnyWHBMH7ERhq
ayHe3HsYPLBVl/ZTulXtXYFINNk8uuCBG8QueIL66D8G161HWy2Bz0QzrmUw3dGrja2sA3wexk0r
FncTamW2+g99+hWYN+Lx+5BKAXf245eulEWixs+Hw/IJSCssbSgjuZdPo73KG3euNyVXNpn0bfyS
P875ut8RAEfcrq5wXL0mNDwgv4dKhWM/tG7sSDscdRsXW3Sc5uONcZfjEb0pb5qrZPbqu/Q2mTby
7xwhekGo3FNfPJnoLTQn5OJ4x3fizerhXDhMOGU/sQ5pV6Vb/Ezv5keqpK5aCQurDxhk0cbGi0f9
qRoMjKyiU/M7EF77Bp16spzKaZT1xOzZqh1WxgN5b7SHWuTz9p3upoXNdltiCF486Qigap5411zM
hma+ntesLFR4+OH2GhdKZoqyGxQV8GZ+mg7wsDog54foOOu30Qi44z+Q8TwWOqPMq2ZT/7Bvshts
h+PKswk8+DLihKKtx8blJOI6PmvbWXJkRkHQ9/CsbMd1oR6rp/qRbLP3V9MNLct0B0CTVlcBzVQE
ZEYcVLBaxXhwhSMm9Road9FJMm7yW6vi10i/M0/KV2/gGTgY4IWMbJbv1nhw/pYRuvCvus6JyscI
4+xFTgw/xK3Ss7Xel+qn/yFhOhZ4qEeM+UEabwW+aLtaX7ce0JP5XjwihIm4SMi2y++D5wZ74cFJ
lMX8spXhmznZXlFWmeIFt+J3BVGLsBI4aExgGMupL/stAjlb6WRvYtTSepBEkpSbiXnhH1iHYKyo
r0mzwnFn62Bhe316D+O9xmzrVkyrMrrJ1vaLTrMZM9vEHdSfVwn6Qc8pXqUHEkwnOflbtPZfiTPy
m34fvUdr/s9zDUVmFfxRV8Uuekb2ws/doUU7WrttvB6hszWyawhihGjTLL8kCF5SLKUXI0mq8WRT
uBjyIFVEm3LAjh2fz2oN72RU18ZpyndcYBa637ErIVkd3muWF5VXAVas3MLtSiU8cmfmzuKeOrmd
4y8yG+3pygw85j3aU1Wuei7w28h8RYMFKOA+4H+/9l/1e47E9+dZPUdq/h5nle4dIBf/sM6yyWQQ
XTdWDI6AWDo36zWSves3ZfV4v7q/vr5CpMy5evizvVTsnWdm56ue3YN1G1RtrmXyKVu9Dti5t/3q
9nYHKrVC2MSZncMlApX2Zdj653ee5WhdB6NLk/+uCPKzqrxF8JoR+HW+w2x3NboMDri399c/Ohep
ffflXUMpy0nuFO/qz/ev/FMb8PzHn0F+4Cb2fxF2bl2KKkvX/kWOgQgebjM5ing+lTcMrbIAQUBR
EH7997C+m7X73WP36Iu9dneVcsiMjJgxY864RmJhdzyNxNH3F+56abeyNL7kW2R/EwH/6513K+Bf
+ObkFiWPtuQN+yNxWpxyxltPOHBal1bY9uz8FYj57JCKr3luOCvjL/faAX3/Pir/vNduIfz7y9NX
VKRvvvzoW5fUuBniJUy8vp3dxvn5y3cN/+uq0mm0M8XWCX39gYJ8Gi1Ohu+g3T2N92+NS3QuNLv8
HduleIhO3HwiCteyUJIWrq8vWOzrb9E61l3sU7m/Cx2GiNUZHg+Xwezlra3jyzo9xLqHMrpl218m
1uoX9+pyclg4Mm/xq81xD8Rn1HgZl23ud45LsUy9yW42FrjYT78+8kuywTe7r9mskibBeT+Rs/kM
G3Jx8zgC5K6apvvxprGoDWS2UpxkAYVZ4Msh78K3KrH2E+F9rF/MWIWPQ7RYmeJhmL+/01p0n74C
eORPZRgeqpR/iQ9/Fpvd++smv9C678RZ/in2/vX+yljNFOxl2102A2JlSN4snE8jkuXtb7lxF2j+
XCmTbhYScUCVcPQHdQFFA63U+/d2V3emggdOz/z0jfyQf8/AXv9WpP6Xb+uTh4M4Dbvhv38AtX/d
1ztm7HYUPNUdpwUjGssTXGND+Y7O6hGX5v+9MP/P6BwP8T++7I/YM44ZRx+FfJnayNsW2dzWKu9G
nkzftdEDZ0US4dxqVEA4/KTz5jRO7OwfLajqJrUNisbPMwPC8JLI0h/H2z47I9IVgul1aLTbggL4
VWkBFPc+26aat4nJYdZzg9YY33FwHv2Nfvl/4MY/b+iPCPbRH59Jm5bqjlaTqnUGkF6xqdeTo/7d
8yYurfoJVb4EPh/uk+kI6fBtr9PVGRn53QKEjKYF+f3xtqyMsSSD02Uc/WU9qd0R8sd6gtXADFHH
RYae8kcLImDiUJ98eOhkcNniE1Jci2K47x+G7sN4v6bahgg//o5KCl3RYjP9EB8IobJdaPO/HrP9
7on8r6v5IzTpr09TxSFPbEy/9BxfEElkvpFkaU4nDr2IJwqx0OXqv3bdurX1v774DzQmGlfxbZhl
3WNQZQjLUxPaVzUNt2PYfZRrq+I6qv727Lsj5X986Z97+f3S+q/P86HusDcpmJay8E2m9wK+XgGM
CdRkU0N7G3dNPL37EUOufRAJPNOG4gPC31V2E6O//N+78B+U9n9d1B+ZTl8N0v5HZUGQdwHBvNyR
IloUXMTd6R9ebkUWjC3K043PhZUumsXdLk+Bqy21woefiVA40iW0SVHaG42N+Pi4oHf5vy/xv2UG
CALQhh7RpKMl+EcMTJNRmbWN3t9BAEKrPMjtHgKayxqx7JP2jfjbe3Nf9Gi97JBLgJeIdUBz+Ms1
/JdE6T+u4Y/HFL3K+xttgv4ujOUYb3lnhFSgzfQ/KgmqjP+WIPy39fnvW+628b8C8Shv68FnxNcR
RO5T4LKbaiJxmMsWxsxwpqIfaqcf9y83+d/CP1GhE6zkyGFe6j+/NXwM+p93oPR32EzbI0fT5sGP
csQBa4yOG/KNr7/dJrDjf9sU//7OPwJS71kkeqPm6i7Oloh78f5e20Flvf0EocVNWVntbT7YVE8D
J4Vmrp1UnsVWN/AM6bQVKTwSI+/YrXcbbQbo5FSUN1W2OBz3GiSkBYo8Q/txqOV7P9mi5KAYSTwt
a+fu3N4yYhDDCwr5CMy+y+nQXllGzYG6qvSym4kYb95Jdz5/egAs52SdcNxcE7C/U7rUjXws3lxp
T2IQNcttdElkXkqFoSZxn4/3+uFTygYpbON1HMq0MMd9mmzGA6lIrPtGawpzvW+2XrUogCeHRwro
6E7NFgFmSl2VGrUijj2lORgk9oB2imr0EdedoeDOAEmT2Y2JULDWOu/WKTPvNrF7m9fw0vYN1DWZ
/BKQDz9jO92+Y9kgfFGm8p5ueh/rkRr9h0/f4PVNE6JQvKjiE1fAj4PYS4PfmCqxeUsIFO/tPXdf
O1RFlIO+rO8maEOiyOcm0Y3gZuhe4X6+8RHgFAtu8lM7N23+2FeUEmNR+s9mlq8euNDDCdnTyx0j
QGMMJX0UJg/qU/tmdBjCogh8DmRaVOR9xhjmoojPIX7kc6x3zBJA1OlIWtRA5vNYOvFYYHjhgB18
kECcRrL5nSAWOTGwbQewMDuYZZTzcb0W63eAy5gReqnrbrkGF8LD2WcmBgR3OEVrEkMN1Wh8hInH
05TpRLN/mBS4gQ7fYjQXfe69cJKUFowgKOu5Ad9GdxSM6gZmVhiTYvqOnadixPmF1uwNnOSrocE+
MEAqlV0VztKhm00c1tzrZbazlD0MFL57abuUgbP3PAbG7qF7HHwhNjKsfWVg6el23DDm/v0YL+8x
Cq2zQTpLsZSNjdHb60iHTG8HGMAimPi2h69ZhKh8c/vQghKwo8uIETiFhQcJ8WPojMt98Ttqswqx
yL7C2olzU/tF0I8uRPiYtziyoH5zHoJTalPGPZ54G+GjFvn18KsARIiMfgwL2MzG6zRjeMVQEmOU
yPtaKZafWfQ22a/PfFGXVt7scDiozfQ7Qe0gF/zTG9DDo4lx+ykzI+EQv8dSHXqI72XtoRwbE5Z5
Y93HsvmYaGFhH4Zi/fsMLgY+K9K3uKB3BLI0sk6o/mGVwhs2QwTs8mXPAV1AiXoC5ZwCRV11/0di
VybDcyPVm4uQFO70+/DC/kcoKcdn26Zr7h0rg9Yt5ged5T2tht5P492u47XuBiYHIC0gAddu0V+k
s+OxBe6gDFo56qV2fgqjlg+K5Kw0QcEjSo7BAoA6EMGKhqE4qqdO5NZ5GtU3en17iqOhDKmNnkC5
wrJKcfKxNCaoHRd3c9t6buVdQ582CA734nr9iC3DevzpKi4A/Uxq/tM4joS/eNsufUax/lZ+KjE2
1oQN5LSpGUdSfIGsicE5m7dy+5l9sLSUrIFY3DY3w11nh3UorJivzqmW8PrEWZNegxjb/sCIJHul
FZFxnSgS2Tmx3Z78U7TV7NNwOhEgOFbGEIh8BjDuTfSJlqW48KkupeIh3oJT28uruwX6m2a9xWVi
bcfu+ho44429XK+3W5CDYKrPHuJEgqNh9Sb1jUd3pBY/Tx5rso+2vcVrsouWr9lpQXOQwLiODFdx
l/FM2EhiiO1Qtu5DRF+qLFwubcQUMbCqAX5dC+9oOG/KQbSVjccvwZcdIE4na9t3XEZFQiEiaEPy
BhFXjHBM+5hkeYsOTxLhMqIbUxvIdvEgtSV9XDc0rVKewGwtHli+A2sqvbvUMplIHacd2b2rigEA
x22Z5IBH6zAuC6a4Xk/QmMNalNoV1XHx4FeJb7gjiNGletoP+lUP7mVyGfSMC8KCIqRClqPc+IjI
ulnpJplu36fnVyQf63yNmC7m5IZOWxpyZELxfURSnLU/tOu+rfZtJn7fKe9nFBGEmL2ZVe7zLRKT
QFR2R6RU9tUsF0+V4rdbmA3zokYxkP1vjhbwTfxasvkT/YZPd7Bak4dL6Htixlk6bNm29vy7KPeY
90Bv/qEHDobNPiCgy/Sb++AhzHgHNuIPx65wmxBrCUlMsoqF7hEt9hekyIi5uEzEA9/n2OIFxmax
PT1nrDPW4WLPQSyMbrHrTyMC5l3z+slveEh4hQmUrrZVARdXMBlLw+vrLhUqI/45NS4L7QOubD1n
Jw/nY6mjKiqOtXn6bLlMtHBzOzLGtGWAdlN5yTbl7iEHTgE68eiZ1Qy3N6HFstdFfsB3fpORFgtS
zXcdmMQMfZY7zq+cZ/OzYkhHBuYKoMFPVS5XWzX2ZLbqGZv22gjnp7H39BxFveeEQ5rGLCz2aWDg
/D15whWQ155puSesBgSc31zEcz7iIU8QEfL5hFGbC8ScmI1VIUwoWqLGDc0CMdwNzZTezjIwe1s6
NUHm9NRNuJCbab1FK9BwGEOS/X/aQoH5M31KpL28TSFrrxarfc/xjU+Xv5EId8eqfhyik2z2S0Pd
P3jiydzQRX9DSwRQ3/kFR9h4ZNJAbtEymXfxDvl+m30VWaNZaR4t6z7dPnapkbA/xO0mTjjeDKzW
Yh2Wv3e+5S3HEvlObt38GZovMBo0b4waaWhuqzMhUY1TfUZ0ZJ5Z27ULFs9jci0wN/bRUxxTV23A
dEqxcIMv12eVNrK3sEbW1kLHu/L46RHcNfGtkBrIK9/zdV0qbmsHzjVwXVcxF+h7E2992r/8cZe3
g712o43rXpCw1J0+4uFDXrkq6f/B8WCOgM67BSv0n++qaMjwATOKspIJfcUtGZAVuWrffmJqmjV0
t0omoYVCNEfimw+5F0uO0jOX30jjSF7DtugOvYfItmMVpEYhLUEMw9xPHGa/rqRUm8ci6Uw+/dXE
WBGN/cf6+cJVbPvw++yaSPqvGY2PWeTuyymTyLMfKsKL4tDwjcRq9dM9y3R70hvvhMYMG2cBYRC9
8Xc5z+ilZehPiZsdGs5uWplAtV3KJEO4aIuN4wSyXa6c2JCgyOa59zsd4wAjmDASjViFxs8PLu0y
7460UV9wcV3+RJekWy431QjQvuS//EZ6Rjn1VvrXXrEN7nlm0ZsloetCxam2tw+ZS63nBEZx0N/W
y2GCH/hAJImhX1oKSo21jgSS9OvpSjc89oW/jVcxAXe4Yp3hYry9cwpBkttqu4sqT/kZCW9IsACW
6az63tPuvAlvZAxQtvkZ/fQy681N83DR4d7dGN7kfpghkaMv1raowQBRra5Y0sSH0yJxFuTcW65i
HTuhE9jELy84G97b5MAbWD6n4pHFrJhIXRu/EQ3abgoedQpoCMJ5HxqR7lR+EkzCLgN5I/i4H9gM
suuPTSmgn0RlRFHlUcNQd/NPzJgccZaT22TVCusSddgr8nmU2SfuMDWyTShwt+CmKWRIAT65cfeJ
GcNpLvrB1B9w/qvS0kzrZkQbFWtigcsgJxMpReBGCI/yu+UV0QB6c4uXy9Ce3xPp8nTseRjEebnj
1VPAAzkRgX3ipN5ftj0OxRV4rgh3UAB4IARu/3HuId3OQgxXodAP20hWsAWJG4wFQaa6HRccxpTd
uW4AqN140V0wXlxO2vTovb48RgM9Glc8mkE2Y9Xv9cXxsT8Nf31dKHy7zxkgyWNuxlXrgnNqXZo5
5bzJbnbXE3lt572dvU7sj3BbMXDI/gaoyWcIbHK0XU6KPBrNaiw9YrDMXN/XdgsfapmckAkOFd6F
eupSm9OJ/r7IE36N6TJ4oA7VD4ifrcih/WTjcy3j6eUxLT8caEy4xWSbJ8o3gRhvaaK/l++H9gn/
YefU3zIDTTp1xPMVN8acHGzLA5FuaoVivX6JQ3Q+qO41MLasXaFNyasr4/R0T9UmNkcXzq/3jnsw
cjIPqZq3mJMQBtoiio2egAtW2ynekAvrpI1ZGIsMB03jsW4NImM8FD6LqJGDIzsPnY+B/ZhWY96R
seAkJdd6+yCGyGhzIiS8irevmbdMDjSoduvMmPToJoqb7tK0oofD5Q15BAAox8GxO68juUit7bOY
Yl25chf0ednh4ZoswB1CHBbHzCWgDozt+nVYx2xyy+hyNnqOS1YjO50K8OPwAcaWU4wUj0ZCJbrM
lvTGXF/vPTKv0ZqFbd0dP5mz1R4m+/10KuXCbQPyzQwvCLnVFS4+s56c+r7CKf2RD92A3CETrxmy
XheEIdbE+GaQVQGOyboy1y+cZEzsZvnbeJWje8oL4Y+5HYdO8iG56osTaw5PTb27F57g3SQltiK4
3VZWTHkq/lGxaTIxDmJoX+GVnfDodkJNzk5pcQFoRwe31sjR7r7LQp1iAUmKPK7l69DLHJJ6JKwO
8EyodkLr6eSs/DVqwDb8fX89WXf00cTkOk6M2xG/6BQbp0W3i0KxRIFTHDS0YwtzOFvylEIzNt/2
ZbE4HY/hWZ0qMl4/xKVy1rfMGW8Lj9jgkgyfECveBLsxKZq12PL616N5jwQ1GBjKQHyPdrdULJvF
9bpuxXOzGBjsT58KXAQ7n7xkE4vFhAOXZeCfBoGwyDxHI7FNLesadrfXHojGLheRmx4HygggmkRd
vIzJgxSbj7kSp7cuHXV26TZ8G9eXwwDlXQ6/1uvKC83npYHDABlaFPqUo5pHR+HTnSjNtDLYtqTG
+W74hRYBMH5J8oj08qX1oXdU4vxwS9WogwXj+aSkAmiRtNeq1iSCZghLdzUwn0JVxfOcbDNRPo3c
/bp9DPpHZ2jzv/HdGouvfBbd6Vbi/tAYt3Uxv/9ozKTIWYy0CMyDZ+uiv/JilMEaNAtNW+tPS7cn
d/NZLBHoJTojqHsnAWzF9Dk01FkVdr3286TwCjGFMehs+IEuyUGJD8KGVol5SWMrhWQVmp8c+V04
R7/lQLa6iICxJ9Mim49Ss/mZUAF7g1IsQYJmTFuh9zN4yJ5Nzc7Ko8oydik+jIszfJf1x2T0A2Px
6VPsXitARkUE3pzjO+dsBwR4GHbF0xGwxFQD0D5xw6fRjueIr81038bNsZ8fgsmP5uYjsw4cFKlQ
eIaRDuEGxsPgEMLoqmU4e+b70loun94Q6oxTY1MG7DwpheLGzN5Y1VMux/BXOrylfxfLeok781Bk
YvQU8wc7YzsW7XleiGBhYhXZpzhEwqe1epsKVit54ijt2oUPwfpma/rXhKOHKs9aHIOdd1z4bsAm
ezqIJ4LH9JccrCviKKyU3Hqyv19LJuYfLvpuofhJK+fWc0I6eqtyqm/YBpQ5XQO3FNvtzSAj5apQ
AmcwwB59ZtnAqW/zUUR4yOU1iJfFezmmMSiLAMWkWDs8Qej4jus609wubtx3bDmupmQvwGlwrhiD
wdnhv62gS1q1fBbCNYIS5iKpXPn/FBp3m9+9Jjn3dbMozEvpbl32Zm4/HoKBBy3ieh67AsHnDaT+
w+QArrGLqGwrl/Jap7piOdL6EgBVFU/KBwclSadUQu5prS8f/K+muj0PKGxx7KJD3hVcU1o3G3Im
kuThF880WUGmYlcNyBVJK24eZ8AcynvP7K7tgouOxXmLMSY6BirxMCHQdecrN3bffYROdPtys832
c4GktIg2UGKwtRUD8oKHXAzPyOIv+g7x/aSx41gjl1DznvDbsKnqGWFvH3t4UI+YdTD179p+0y/G
yx54dFe+F3c6lx9nfAy3k3m24GxCPmHI4VXCDMUa0R0usvljGXMYPFacVoPv9gca5CBBoHB5o3f8
9TLAIQDWPmOmRRclwzPq8oZna2kwKNk+jaRdfJ5GyCkd5l2NrJx5T/WuVYz+JY6mIG7ZQk1dFBzU
yBlAJAqnxeb9cVqOaixkAgHGXMMBpp+rbPOR8WkOIyLN18AbYZ284xvwlki3+aoNDIC0tN4zv0bf
aLzUifvMqmX4/g4pzI/1WWt34FuqvoWOpZJFJabWW5eFBZcJ4cJQN56LsHWgHHJmL4KfKhQFz5wR
cefz8OkeJmes9CLtCk2xOQcfxP5s2NWPxNCW9dCZeFSJt3bOJANj22YUnmnXNHOSnqo7ZZodz7To
IcjPlrViu6CutfM1WLd6bb4+KAGZTc8dvEFHvAHjdwbFFVTaspbQTr+VRmjXAqF+cgSLw+3xset1
PpHPJTJUTep9yImvJQ70gAQk/t819jCLODPTJZBi4sHFTMG7XgLTJh51MunWe3WtE693CG/TMHWL
gfFE2KPvUqQqp8fYC3KABuJNGtmo5Y8xfBk7LYO6+m3d7/lJdrdHKBMwyAk/qG9VpRukB40qDnKX
EgE5xjL+nEEHa1gr+lV/60j9udVgKJFVCe8tfnmg/C+qZO6iitcoZYnmgxpbzNGeITk7osOxYnjq
iVBYP+hZ3ThTM0TMn4GzPNhgi5nMPmwjjbqrve0q6F3V2FAI2S9e4GvWJM7tzuwVv/bmLx8Mx0Wv
45iqJ4LhGQ1+I7iobaXPg/JSN6c8X1b54g0gmc+PNa4jeH/1BrGY9Kzk/kKm74Ro27FgpkmDFM6M
tw5zdJx59wYrgdrQ8sKKGqsOeV3ZV/XiYAzp2OI3Caj7COxK+86DQ/0ciCZ2gyo3lQbPbRXEc0ID
gl6CCM83+o0blcPOZfghZZLQy3eI0iXzoa9Sh+A6/QWqHJ6TFLlHFGGMKDLemFwSShbIoVnjZbFs
FWEpBLzl7W2Pbw5U9lGBN40DlJ+nRt1gIx9tb5rZCw1KyGdqpQZ6D0WfHWq0incv6NPgfP2CoGwm
401K6/m2Dcn5GSAa0A5dKZXFmL+mrCvKj9RMYnvw26Nhen5CqIaVhqj27k075WlqiuAhp4biNe06
q50cSQCNUt6AS5lw+p7fT/MWHprbIjlWyfKO8KJFRv6DBtwChe6XqbnEPs0qrp0C2020m3QbvK2e
hUQEtDjmxaGOvna0aCNKPAuQsVm9ZiA5o+Kr+Z1scjP1c+hxwElLZV6DP5MmE1Pf4sECtPHIyj58
pGakeBmJ4Ochg9+Pe08gA6APKJQXjQr6WZeGPkHtftBifSA4Mg38+1mxC9jgIm/dXoDVN+7hkP9W
o+Pzbj3Ot6/WG2eyQfMV7nxjpBt9IqLA1xrz6Ubf4JzwStd3h1piYoXXfmFTMfSmr9mAYT9vtGte
9s1QFQeJzMh878ZYlNfA8BOQWVxAAOR0k/e3xp3zqKaCwPreZUO3eYg6ng5XIfDzQvuNqk0RiAEa
grHUWBrneD+EnmcD0tZmhhYeSAONOQTkkVhHqJbdWloDl1Sla2fxD3ZvzhkygTsP93qXfAyqo1B1
HqcHXa/hlKvGJw9y/rHZa2tEeD4y5eZ5EbOS6bktBIXAHKRwFc38FK5Gl/iUeRGXaxdQCWLM5AEv
3g95s/RT5dynJKCkb/OJ10DIPA0MNJpB89fQT5orwFb5CyKJQCDAlRP4b+TDUHrnaJ53XA5aKc1Q
Bj8DDyz1+w25EtNHuLXAbMRDeAQQ6DqzC5nse6Uc8pAI48SPJVyPt09/g0cLeDQl8oyvBPplQwhC
vMIaMA8EbllJOr1BaBVbctTUo378HBRXP0EADH181RAeH+KQbsc8YI5TTARrmQKYBpzsVK41ogFv
ylAFH10bDJUZhLpT+UnxCpDND8dsCG5h5yTWv/dzjrPTKVo0I0zkh0YJPdvjrKyvTEToDuAdL2bc
sXBpGQyt4Gt0mKx7bFZ7BAmJI+KzJfolU22wuVVW/cUp6JESoDC3VUZyuBr/8ooAHAF90nnfWSss
LFqvoYxzjIbczBg+rT7IYrrs3azR/J7YSDEOjumyWjQUIgX6HhJEmRSEGq8Yf41ggcHH7wGv4iOl
fGHCMe+GFqFdgXYOvpN1kxrYZ1gjlZERWZGFZMtPswRfbMwCNjWlDYTn+22ZWoNAxqPZC+yeSN1K
3FV0X31/cX4GVrTPr8MVh6M+K/3qMnkx2CVUV1s0xBlQN5vdVuw/qzvKpSiJei9sPSm10CS5Uq7e
LLJ7lbelQvP13+qMomxC+joyiOzD5bNAzoExU/qcg8P7e2KSlNC2pB3MVzOqDvmVhiCllVfQFf1S
QmP4lVrNHKBQrY16Hp5qfYlzODjQaB1nZ9JUmg4lMX7Vt4qvcvdRoI48ji9azNcwwa3Z4MbpQ9AU
Z4ndjmQcpc03DZxyfqeDaFGlT7UetqIskwSq3UDiSPPRZKHNAubKWoM0oN+7BCQF1CPUGQ9jEnk3
l+7pR5Y7bH+GtT2Zf7bMUbCpRp1Dn7LkovAPSfHUk4gmLZLRTOmxHR2q4gujdr11sQAEfoxNZpCm
2kgm89RQtwkql4KO9mupz8uYBmxSCmY8Bt6djphfOYrfTIS6fLLcGHTw0pnG6LEq+ofCGy5Cn9pr
c6MfArgW76CRp62Bi8Nbjha8zf6eEVxTD038GSKZgoCdqhnlxhDRco5Wj+617mp28aCV9CYbc7sk
4VxwWFJFGdX0RvFFwXkjQ377wz1Aj846Ks3I5nTqY/PzVRk4ytq1Lhlyaql3ndS+nehMw3pWV+iD
IhnzOdaewqmrYTgskd1+LV8kBu6Nxw1Y2R2rExm7gEA20xMXTvXo50lcZZ1iFMSWn1Yb0Gcqfcx5
7PJyY9TOqLz3jsZ09dvHdt78YKr3A3Gi7wwzMn79Oy2NzwGhQWXx8kgbwQpXcUIxb6bKt/YymmU7
V5YQFGYEk3B+95J9QxXg6xY79RkYyibE6g5zEBPhgzEl37zJrNa7T/Fh8PHMUAsg49cBpn/D+5QF
zPH1cE3bfUbu3YMVxDXawTRy0Xei4qKVRIsdoXCTrUhTvxyZbIZgOtq8UWEcdei3rBLJC+A1vRZE
V8hIGi5yyBJ1ZamktwB91R7/8PAXlAZEh2WTScCmzFDt0bc6L5FIsGnLvd4W6WkWkG5YvFfrduhj
NvikXYt9pUCINSIk+jy510KFEwscxwxDI56LNy6kl4ddLMHkRu0yG+0GqtQHNIrfbKvhVe2GB4gg
Gg2Fea84dJQGEChSEI8N1J+1TuwDBeiocyOz1CGReubWfZH0fvSC1iwTcPIxGhmPz5QBmM8AZYXl
cGRmBn1tOTnVDGCvAgAH453K8Wxyd4dvs3jNU+KdglbbVvnCubS0nlS+ugDLGG4fN1uZ/JYapEkI
LXPtSvn9mMh080n91sntKmNXTQco9gETr3Xyg1PaE69j4mCTEpGjdIvsFyE/u6BRxZSekzUUwjo5
1kL56TvsQfI/ngC/7sXzmHd67scmqYxybpiPPbyOwSr6ZpeRP9xESM5AH60xgmXfo/1S4OEqcY3u
w+5PVvWN2SQJ5J2vFBYMRSjMFDPETZO8BLc12nEQzXvmxBqQzYlwGmxggHrJ3SMFURtT4+/OZJfZ
Nu0L5fdT25HLuUimlp+1Lh2lFPqU/HM9r3e6bhNnqPXoqIJjwzZp5uWVF9M7D5f3VVHaOPkFxfqp
uVlpZw+jiIEew2syrWCiTIER+uq+7s0Ytx6eCtnue8CVVv/rQUOIQQhz5LEC+x0EocLG+W37AK2x
r25KeGgZIUSGu3vkUKdQL000DlXn2TNY0j0CCnQq0php0SUBDtEmX1OqPOEa0S+D5dCYY3UBE2lX
Ij3YdZMerfme0Ihmng/hYPliRBLg2+7StIK61pkcu4kMqJNsRDCk3NZQdQBH+3ljDSVeU7pfncgR
DKSpwi4bu/94n9vF4nMZGpNV8EUSfBovONXg5zAaa/XXAxLkHm0b6ESFOqvtB4OKlElLSsQXCAXt
h8J59e03ftcms+8HLuvjUhQP1ulvuCtrlwIV0J6SgqGs2yykY+CWXUOLddk9Krx15oRb2SX4Uv0Y
2YxbSO2CrUDOlj0WekSCOsicSJbTfDJvXVZnewnY9K1JNdoW/592PWSW0mDP9xXJu1XP1SH6bZvv
uKZecmDwRL0vZRltJpc+M36rXmZEjDDQPTu+vu/7kJyQaITDkMcTe8++iVxjl3qOeM+ZKC9v4nK7
Bssb4mQ+fcInvh+T0Hy/7HBGfsGg1OOAQZeuuf2hH9T+C5AK5qxVzgdexOTTzXx5ujXMbB5bsOO4
b3EFQec8sbE381q4WHxibfYOjzlEtV9ghS2sHG/oR36wGsxiGi4+AMGLI0N+vMwa7gdHSBB3r5ON
5k3UtOhmQF2bDy1+lSXgIhpIPQsxCctb58VzW6FQ2beBVFsMa9ARdCA09SZbMnlOcaJGvfts7v4I
vamDzokOJgLYAfNgM8JcMjAYta1P0fcEWwsHmwlFDooD4etzyHpexpiO/drctq/aK1+zfkTpJSm0
sSob38yWuZ5VDpfOVfYhGZrJWBgJ582Ac6eYn8Obt4BPHkp8fYOmsbZG3xrKVrPS7naYkbdVl06b
QfQXKE+sRssC+g5qzcFi4oNlZSYfw48p9BT9tCfVI1NN02pbXW6t09IpTBV3GK3fJarAOEWI8f38
6Dn4UNAwyZ7mY0xK2fEFk2vmUN1ALn95gTOgbw2/cqkMZDV900zbRKwz5vFpjFvtOgemZPDrGFFU
EaSNMlu8IqupnLh2MNy4E+vwP34yyi3hefvQnwb0uWkdeeh7MNm1hfbt9n9pMihvY+h+Vi9voO6S
xH5uXkStvoseNyocbJYeeOA0/n1M+cFg37e0dX/DZKf9vAwsXDDOvGwiFHAHLB5mookipkL+aJR+
PY8zJsnQ8tsySccEHKaSA6PFVAPTT6K6Sk2gO52NHww2BifXuY8m/kxfl6cBGcQiqyiw4G0d1Bqx
zxFC4wbi6Qxn9KZhCfWOtrj9Kdch2SLdz8kvbZKm8nOpjy0F5WW4y5f0voo49MgO+rKnyOBlEHjB
YeSIviufDVlyIF4X3sT947PoODK0ax92U8+MR14yRAXXgASG/VM4YdBZ3uncA+VwWA3N2xdpjX7M
seMlK4bCsxrNbtfbNuhAvmZOpC/3jMpNahn5YDq3n2wL0A75/r742dcm3BqLSq72wePMJcU8LKDA
4NyewqM83dd5BnQJsnofyQhy+Me8gxuV7tgn4CoUZxQme+1czCI/OefzfJUBZOKIKUeb53cC9Olw
uqH+YL0Q6nErpeMwvLas7uGpkf2jYt6nI5qnpBhWPOPijYg89fiBn/I0JpvUvZtQc8TQRVBnTlIN
5Q1Q0gWWkSMfleavyosZISWtDyUpVBVbSudfv1UYT86xUPnMgr6lqsQC5N6bb7ZFwLpbvxxeVenT
fNkPrPv1rdF21X7uPhDO+/9xdF49iqNLGP5FlpzDLTiS0wDdN1ZD0zbOCWzz6/fx6kij3Tkz2+Dw
VdWbikkQ8yjtUqQee2P1SuxPfDEV+6n7YnkqBMc8VhbpPDcaIIFXh3kRoTjt0aL5FpBHhfNfZUfp
gX7vPO3pg47hXfRwu5/Y62ywrxqWoJ9X+jIFCSockBnenv7UaagCr1jUPwiqRELDxlm9+iyk+eIX
pR03BgGFMlv8a87lKjsI6Bqqc7hNNjjULzCAQvFXeIkfH7KKyd3PvywyXHqiexzRB7qTdIBeuwhh
JupuMbAtmBACZjPh76db5PX6bRJYsmFBjY4UkgIcWd7wNwAwjdMQY+G427EST/J6O9yW8Y/EUcsc
+fORvEG/CnRIL4/kwNZai60jlL9RvTaegXykAwpxy9+YFVi5NyBlxGNprQsJcPMKePtM2IM6jy/6
4NIesh6z4fgnpADdzJnmqA4Plr54IcgFQ4rdHIiGYn8oPqdRJLMaeH/W9IuXtiC/lyyz4u0Pgl8/
3VDzXp+VpGJdCCv/dSSghGSJ+kT+RjQuPy8FPQsooa18h6+g8SOA1GbO0C9f9aWZzFmZEPsAm9lK
Qedi0jJs0ZnfhMQbA8ye7W80uM1mWDfg3TwEbrOW1pY33sWVXvp4GMJm3s0//5jFmbdpDGW7qucq
i2H3yo/4nNXxgcsKeteg8nuMfqbvqn9EOCeiT3sOy+4m9abVnLfmVtYx3anJT8q68IUEfSajIrWF
Pw1Q6884qy0klF2eVEzEFw2X2VwuZvVOWyiy97bm5tHypLPyx/1Pnw7/V2gFIeexXTHteu9wo9BC
3jv6x3QRt9N4HvIeUAsEV4a8fAYjj02HITf/DDMFVbjmGsSjr4hGAMvV/vF5S8rHnA2cxSsQW3bf
OW2yGKxHi+WoxPX//javNbsoztJapyv4hzeirG2Vv/zXn5TKbWmr12rGWHnSJPvza2ZXTQc1IlxB
YekfSzjuHbIV1UkR54gLK3WbzlN6r/zT2toW/wA9sn45yI9X4gMi44foFwNx+9p8+HrqQP7omsDL
ruG41YulPgbjCPK9+7iIFngKZ9JpHJ3I7bfhgf3sSCZpc9wo4HGTT4zFZF3TRrqfLdge6A9hb9Qh
t+JiPAawKWQSzVqlyrypKbYgf3Vi7ZjVWovn8YbfVD5QZLP8t814ug/GD0tUk6ffBln/DwyVR/k1
HquzuDV3rcumxNiRV7Kf+T3EzRe7ZyPDy784LSxPvyTR3PRHG/gkdQUiHaIAR86oBjx/bC7pJsDo
+4XwUna1L5ogrmulwrZNc2SIZhiselxoEGaUGeJG1Yrt9YgK5C/ZnKf6NTpQbNJlcSzlZbqErNG6
QHgtRNEvItvkaUMpsKVj1sKUiK6/6uNWyBysedS5dTnp7z+RBy4Y0+yUHqPJhPwjFlMNG1N57zCS
oQuoZuQw8LXU/9c4HtmrchWObEejNQnFf6Fw1XbkfGD7Au5S3OhYX3Jjloun7uU35Uk+AIT/v0Fy
pkDBn5vDx5w3+4SRi4AhuhHUnn720PPAADtK/gle2u9UiLWfetdumexyQAgSMGesx8v0KRvkGRI9
w54DjvBZHbw9QIW3csD2rQhBu8BUT3JDZwTVNV4XD1l0alxZo//idYhSn2+L0BH4alxaqoPiW7c2
zMgI0dt21rNa4L0qkMkpC6Lgwv5G18FwaEL8/jDMSPcJE0HxEvsdYBaHY6mdIrSO/0Mjk97bNpba
wQQ6ZIX8gkWfz27Fvyn3HiifTqeX1xBH2S7/yZoA4jq2nztp/TFXwNcYw7NFPy4rUMWE0wu1upM0
37KbrsSvDNkR0gyercc08vdch1m0UpH6/Iz0NPmx5lzM5jJ7WORZsYH3GXJfI194DdrMCZUfmldQ
7QdU6gZrzoI0ZJrcmzfjh/NKkheq3y4FcNPGnciZzEZv/mHaecjv81C6sbkCvx74D3c/+ta8hzHx
k05N6uS8V88ZslGR1yfgJpHVQUyWxiJLCqFhh1cToe0/gvll0zUTN9+GdNr9gk3L7/woKvAV8kq9
ducU1ySbcJrpHCR22PriNIl5qB7Jfvj+nKNd1NnKfnASDH8YDd+e2thhRKTsJDho83m7s8ZFvYxY
k3ip9tWhO5eGT3lTf3kPXysxPah06LljMpQySxeXXF8pQMjj25GIfvhM2Xi2toLEtsIZdEAYTE+E
yexR2Jq0azDom4Tgf/eCk5kB+HR0wDjAbuvXMsfxwLLk8CEwfbnkurwOaICIlBcO2SUFlazWHe9T
DmufO87Y+G+EXl3LViPMK/Mi3CWfbcfoeaSprTrQaT9/z4TvKGGvh9tRbz6+wKInFlrwHEs285t6
ROzBWGskvq46+vUJPAbxSAoRUODHDa+VcqqjnSD6mexlojDThwt4jYBCtFlW0o/yrSLhfLnvG90S
+T79Ljm/hyDLl3EcVBhU0H4fWSLEocruSTobFuy1wYhdhWgPMiSIq+nPHcozkNd4YUADWAzMdv41
4PzgagRGCOjD1i7woRen4IaL8WqAB+40ZCW7nR2BxJTQzqbuB8cISMAUgCMOwfCx+Wc18QYWbDXe
cy+Yp7gMMvxJoEzpmm0gBmUMlEWcBp3+4yEDHJbMBMK0+uMuK0ehPkags9ktYRrv52XqKLdMcSpY
CIinmP4nCM1NF9u8+w0bGICOpbuKwP/1r3p+qRC/aOTxBVGDRjtOfJn2VqvoF+yyCeRtQdNoyAEf
nce4Q/vDbmZmn9Uo+loYmAt0kXq8znRHipcpEkDlnCP9YnVJf6wl7x3gvWGahDxO5q9+IXE2hDwT
9lD86aNrrDs6N9YVi5S5aYwXxu/KAPwDd5uNOzApIPlMXqDKMXmlcBbBlGvXUPeHYhlxHUKHFQ5y
i4qd1Bx0Ti0nH6vbZrpxE1F8QNmBeBgMHMuX4NGTJOEx/SWCTSRuCstIuRlGp+cJpdiqBxQ44HMS
9C3/JYZFpqU9CDdanYu5eqLwINAf98kTUVRkKwDdONHkRYO8FOk72TGz/ETVGB4pU+dZv8aGnTa+
RsMt7PRlv9QUoqycl0Ed/Pe84Jx59rbVoulFfGHL0gIzLTue4VPevZdYaygQTtKBJIv6SLJG3hxY
XDhFa/ZzS1p+RoSsUMPatniUyakOp/iXGu0kiUfCFFpEYePJrhPON7ekUwoD4eOkJzXyom7RmCBR
LiOz2S6Gv/y3omN5PC2/+aZoFO8Ty7RCa86MWiH/7jbdV3NXVW8R3hq0cWvJtEdg/Gu84YqSO60A
IIA1UaK2WrkYDi+APW3Zw6MiawNI0WVoAT67HtBRNwZIvcPN6SqvkJx0WDBkElkMmDItq1Byz2wC
elGBBlc/cFizFLvOXARm6W/bInw9J9K6Fn7wGOcIySJPMqltMDycBZwjRoHkYlPXJ0YCWsmudtmU
kzrhwYTK0gnRYW2Gwct5qMniy4P8hiYZF9Uq+wEnt9Zhxqo327xzvy7tMTJ9Ya2jMe9cFWGq6Us/
1iPcCAq7313zz7CmViMVjg36W4kTegYFU/+wc73evG+IMLoL3JrqAP0JRhAb/vMMzYt5A+xnXmoz
hw4enuG9jiEwuysNN6ZYCQVi6NKT0kjF1FBAahxYMryIx9q0TsCK4LbmBr7H/I7+YI7RSkaCQ+PB
8WKL+VKQHmIze8foXhhSHLihd+Gq2r4UvQQU6W0zDy9fL5f8spxMQ9X+kC11S5ho+vlwlyf2Er4G
hg6WW7aLL+AmhDCWmylzLZtTKt9kGoxXkt5qCR3FrD2RU8Zzr6erDu6JJsvuj5M+rre5X8P3W9/I
NQGo7lgFaTHPpCBuHxoZeSXCvLZZp/pfzzI8ZfWybiXFpKAhRF2FZ+ATyOlxqPbvyI6L1Ts7SM9V
ry0b20DloGw1xRFFz4jszPzXXOXcV+DJCfHCgwZFkju8EJr5A0T12YL7giXHZFwZ8xyiX/SKFbeu
qk4i9KUMYLHnH7piLoBQTSjcluWkyT8T3DWyn9lRRBzCnrhJp0PiSOtWsSMyysI+k+2sAHi8hQV3
BC0I172U2EvlAXP0yeU9HEFNYkYBydZq9ljNTBpMYPW4pwJPqG/J+2KgB7IRo3+u2h19goCv9Ifa
mYIJCnflOXERh/bSF9eUoQkNOd3Qo4T+bB0sf/Syppfkc61fogkZF+ZBXL0h3fBHuc3BVOe0F1zX
9PdNS65uee7LPzwQvV0/g0nzqDrvP3bKsocX/vg4htvuNd3Ip+EXrDThUBWAfONzWNtatBY0ZHE2
nwb3+Gi3uJnpn8XNmz0gSGppXZHbbDuwOR4eBiFyQBgFY7yVAeHAespCdQ/tTngPUd7a4YZgtOjI
sk1roV6ZPWhdWNxnw8wy2ykGFSBBH/ogQbM2jtbgkr5Uukq/L6wV9Z8YvKcMq8vRYm6J/SYj/nkU
ThLGSj40C1Z/+kvM+6JeQw4yni8ICJh1m1GsuhNOyC151yfzWywdTQiwAJfpPsx9xvOERS6k6tBB
NAuzePDydsUWXZZYzfN0TwJAf6MnSMc7f/z5Ry5yDVoGN0MCWrwSb+9kx8D9BmJp5/gBSTTkYWBm
I4BrzdP5pGdDXR9edFzR0HaFz1udlGBhJYeThJwSUZBd3UOCsOijeJklw0dkIBEZxsflUrwoocUm
JffLvGKrEuEfQeOKmXp+fy4DsXRmgHkIvwwFueQqm35+gBRFs4ZykYi5al7mx5zOywXuxOQ5oBTf
Z6ulVmskvT9Ic3wnNwO/sgDsSAeCwRFd2h7vhnCXnhu+U3fH2hG8URdT/SIvIfboBW7pMz4B7kq/
EeHXK0UBHZlTxwokB1jv0ez2Hv7NLuAlYHxprv1fKi86hk4MoGbAXiIzkK8MEYxfya4i5iLPLfJS
mGfHRYcQodFsqf1ut1N/durhZLWNMpDJyuu+zmFcGu8dL57yjQXPlbIO8Z+BNzd2fjItr37Snddf
3CTeoifwBObWY1a7YARxdGmISlHVOZvDyt83ky4/y3vthp+snstby3tyHO3SeOoMaN/QUSp7Ykxa
W3HiQ9p51kE9JWfBGxjQLsopH2emHFi7VnIyz+w3pcgJMcWp0m53vLfkjOz41wF08Pu5Aql0VZ6h
bYVcj9wWTl4HWI7fSt1wSbbo2+vkdTZJou9cCnKeSSs0+HXKJDnqKccUAPyCd48uKBsPI9JYyeBI
tp/rCoExdBg/kz8vz/XCr8cVRV0aggZpHT0NtOF7lcD3cUvOeEMLeZHQ/lw+TvYzWMeKEvJBDmmy
FsFp+4VhuN3zJBF/me2JJA85wcTqR0EA9l1UAcTJoPpGtGKJSbp9ZsuEp42RrtyzuVSlhhr1vaL7
/ysAqbtFcghlGCAbXpUNn4AQcKSNsKL3+zRLRDLUQSj0cEIYjT0HVZZcWoRh2iLFGgzjsye0M4OO
L+3s6Wqfg4qzqmBsAstoNuEFVwu1vl4Oa2XRbEZI5VvDKhPesH5TPdL+oXD8TNtUMdlTXxftTe5X
gHUyXucZwwSJwNMk8GYtWH1/9zY4KmxCvyvO7VeiLxLVQ2WZ4EmHsDNLNOC4moyTQUWZeIRf4YeT
KTxK8r41fTn8Sb+olk9tPeF/JPpd+kmcgJrZlVmcQ//G5m6/+2ceUskpYxdIJ3n+1qpfMnjHK07w
6I6xqe7mfXeULEe1As7eDuUO+gY3dqaVpTgOmZkTikvw1MFmUebpcKKc0HQW12Fn9MtC3L2rEz+f
g13G4tCfTZxR6U6Dw0vIiWKpC7v0NMLr69eirreMu0VJK5i5huK9BJcuSUNyLh81xWMdUTss+vLf
gd8lRY56+7UflSDRMbN4gDgq0lNeTDTwxt/Q7Bj3NcTTThm8v1WRuHVmV0nYU1W75yHcNy+0Ag7I
WVJ9C6JbDIvn0x0IykvOhvCnpqd3j7KLCmpii/810t9MaO2KY09q/szkkH5abxyXsnWrml9BzJ2Y
xkz2eHc5yFLwJ8R2+bGUFGJjZzHhd4PN/vJGOZE29HwjfHMl0ig+5bJ9/lDenuDjikGmrZsYVDrL
02DmOecK4ypm3xXtta78jYLpKK9DYizHzC1Qo6xkJmLlSwL9SHWyxUHpxF0zyVU59XNe/zdLgR0B
QLxeiyNUmX6V0aj2w8X6BIPVzvvw41VkGEYSJaW9mdie+qXaSTO2onShE+Iy1VEn/i8y4n2OzjgU
EmOSuDQ3GCA4o2P9mFxignNqPR5YTiaRYAevOjfnEeqiaEg/d62ffseEJ+yNhe7Ksz3E4QGWfFcQ
7rX81dejh1wHZoNAKUcLYs+w/xYODbQtT9xy5cCBQcA0M561WeFlXu83nFas9XWn/xXzfxuoSnIe
3n74NSzfZJCZv9G/dE1TMtsQpuDnx8Rp5itc3NJyfFQuegVXtfVtc6Yk0wjDvG0+cPJMth9wbmzh
qY3RAWaSeQ9WcD54Gpkq3Rp6VERvinW5WqR0d+H1A0L4nFcW2TfdvfaRpWhY7OoInzrXCiHVuRQ2
lsv5AgrSfq7EAZfqBuazJiTczRpPhEmpvQ/fQ0Bhi1cSspPwWYGx0iP5uw+Up9s2sKpobIojwKN2
K8dF//Trg/mDSOfF1SH2Uzir0byLvWHSM8O3rYi6HVWknOgb3eGGFJDvFH9Wo+xCRCPIZiUjtF79
siVMCId2jwCorw4WLtCb+k9ftH/tD3rwa7KFcCj/IeD4zTe5Iy2psNT6T+xEzbTfin0OcjqdvI3q
K70r6dPvjwB/e1rM1MSoNQGGtI0wlZ9TLHD0k9eB3sxPTehcHyNk/TdEzBJO1LpwapnmVOMyZE2D
K90QZ8jliqx0RfVF1Iwarm0QBy4lub26cin/sa9WNZxcpQi5Tx11KVS7Z5Eq957RiBHfEh3yLOBP
gxe1S/Ql9TcOOEImMA+2TDzpetL1EIj6+DAfaoD2jjx6UhV0InMn+cHuIB1wAs7qA5IZDW6qmlnc
GexUEfYX/TIdBJg4SGHWEUWykZKktwJrGI4b4oZnVDNJDbjS5O/rP2q8wNfQuwnnAnaT/fNfOWyG
0MkEBwqsKjwBuFOevYJS2Br1WWldA/ng4U14MZ6miSOxX+hDqaQBCruFotrp1iBp6Mf8vyNtWGgb
TZCyXPrWQ1yJDaX4oluBmc9zrjvkz9r4S9UVS3RiW7eTLUrbX4YgYydPEbt+1X8BdQ8ui8gNLhHz
h8QyeN47TPcEZg+X1vDzYantxd9Yw5LuVt8AVOOqYfuO5pIW3dN78GGp6clKmoiYhn77DFcmte57
XSAKNYHsIGwOzQFwtltBEVr07u951fyMT2dcaZS+lOd71mN8x8C6VDBq5WylxhU57/6e0H3xHD9X
S/0zQY3s4o9VKOCNfJ1bDgtOUQW/sLmSAvrwGZOhAB4rP7+fySr5mdikzM1VZ6juvO7dH9+rec7b
9JvFFQZTGu/EL2lrOTYw0i2bQOfX1uczfuodfJOCamSmLaSU5JyfXOPHzlkSbVa4UBg8vP43/pyq
hxi7Lb7sdidhX4N0cy3haOUL4L1Q3Uo45CfWIY6AuAB+ZjJmiG/z/kkCbjFXcLxVCGCt83gB6jX+
aFhwHPTjjrvPUnH06fo8f7uM7C+GnaevKa7xYQ3JDDwhvINMNJrLKhKQo4I2gFxExuQvoH4DMyFp
15EL0VS/l+JnSV9HeZr8WVwJdKA/BpFuV4WslNqOTbsokVXOgaTfS6QtTFZvQIePL+pTnq/IRp/G
LzC4sMxqBYxqooeVwWxlvwVcuSAXTpavdvu2lqToi78qMgGzv3LNeybJZKUfhynL3qlJXh+3CCko
m93nWxFxbl1EmiGeeGKTLgkKCXZv75vuoJrbEDs8oRftrnzNkaVkR5pVMJMiWwjSumpdc0WuurSH
x+yyRfpGgeBa+3x0Z8qixvjX7F/vBdSy1ZyLOBjaH55UFupg5dOfTl0sPhs1DBSUkZuPOpd/Jpx+
Fz8yPCwgIw8MdTrQ9ewZb97PedLMM3RAGhzRqAeY5SMQw84v8ykqffGKPOAiyNTw9pRBZJcstrUe
RekRg2SkToYkGOw0sZt1vAA3YqroL2nskMheniwUUaySb31hz+Vi8qRovy/SIeI7AwHt9HxenpSz
aOc7axG9Ftpe+n6ySP6uJH71YZ3jjL+WXydK43sCytBRhQ4U8qAtnisJWea4661Jc0yCscFVHo8T
txYwIVjfExFLl42nv7dLxAl/nKjvP+6AxPuOPmkF+76vLjoqHsKnvnNyfchE0lClod9wWsxpytcr
BF/zcvUspJdeBUhz+Ahw2hrUgW65421SJW3VZYE9w3LanSb6IY4d7JH7HGlhfsi6rU7sPQWvdwzT
ybBSxL5RzmXSjTBnf+bV+4bvM0ESUKTBB33uFlY7AknKXSBQ5Q8EhdYjbP3X7/tf8Q8nU8EdDib3
crGKcm9EgdrfBEROD0lZQr2JNvilEC3q16aXbvED1K2fPgxdlnCSN+iDEW+60r23LhhPApXH5mMD
atH/sg+Z3nrzvGE9iuPF+4HNo+udmH7XnOVHhd4lJhzalda0Gq8jtFoc+70wNw/4RhgAku/0SksY
3dmTpVN+ezgxd9oyzZqMLawpyqZ21tSb6kd+0fjWFx3DHxpuHkpi2mfWXzJFl6vLN3FYwOuTqySW
9/KdG26ayAXQIbqmVM+e0QF1kVysUpiscLJSPitWS1+FzxdzDhipCDgDEYbMGGzuRmthKscMi/fg
fepLdrMsnj47giNJHBbJKGu18dI7pCEg4gQB/4MMRHEIpsDJxDFq4isv5+2to4L0MyDhurKbBY7Z
rJpPpzl5IsCR6izfQoY04wl1QkUFRW2ubieWds3qP7BOIu95i7iSaML33HoRlU3uCoITzSlRcbUc
Y0+ndzxN4CW4L9M/r5G1CeNDD0rOulMNR7uSTw7YlwaS5qi5m77nbbj+AP6DoUJxaWdNDCjCpbwi
OjvO/lrpTKq3zChN9HlMr5QoW3QYpnVGF56l65jVQHnQI4nHD/v+zRMv/1dsxYwWbnyekZXnD0Rx
Q+3gbxvZFCE6IcSd6kc4Nr6Ig2p/NB5/x1KxldA/CqrzvCUBgXE+vcjLI+kHZxIQE1ZusulSpi0b
2dxH+0t/BIwwWwMhSuZaBI0fdWlbZfuR14umfwCLJdXLsYgU0m3a+uYinIszlIi8oz0iOQcdMZFz
eTKpqeSvRJrXRA8xMkSLCM6J6kdfQuwDz9giPxd3sfC63SSyDlE5IRAzF7iD8naKx5GQxiLFQypF
VMOFE7EtZ0gYkJRVXpgdouKQPuiTrEN9FSEvLso0SoPTBFjCcSIeuu27m0mH5z9w6xdnTmQ3rPXY
a4uQE8VavAnmRUKN8JrZlZ61Tndm6sj6JUdly0KQP8P03jmB6ev8bK14YeRvg6mLtg6WH+740t1j
1G+rHBZ8hwIMixWGQXEvjtuJZ878pj0hP4vxeW/5RGgR8Y0GM4wruAJXFi8gwzjSTO+1ZpRykf22
D/yP5Trrjj37YSLEbnkXsGM26276FmCmatwBjS/aANLDPi6amDybYy0e7C+T/Cl5wRIyjVDy/gjX
1FuLkchjANuGzH9h/tzzZCVTd0E9gw2WEAX37tiR0se8z9C2pAdRpV3Mp0SGM951Y5ZISwRsBk0P
dP0hbIKMWq664QV88Y1ZpfQBt9gvwSkbsw4jglAMRmuvDHMi4lVfhWGMWIJzMEmngaTiT4LNMA0Z
HKxJvcykCZ4NzduoHXIgQUIyGPXsd/UvRJnm0TI+6XradN6IVy3dvBK2SRi71FyQpBtdrYfGQf26
wbijRQAGgkt6a3PVICmAkaqMVm2LbQzye6B08KJ6aUP+1ixvvkptJSwGSjahS9lCTcE3tdGLUYLH
JtHj1qbP8CoRIoCsPblZ/3iXaU2qZ9DkHuhv+D4pmyhAQxITd2EXmY+coWFRtuCAtZRPlso6uuXr
uK5D14iv7wFslo06kPIrToNExIm7MB5ixcBvwzvEg9/+Wvlx4v8pLElwCetrvZKi+bChkOp3aKba
8ro/mL2svhkbyhvtz7hnXgl9+g7ooc77hOd+a9EtCQ70/bP56t/eJw4iyl7sf9Bmyi6yGlQs9a26
f5j7J3bcRGWBAgwBD+h/7oU16KVdJtjrcCo8lx2iRoSEa21yem2Fj/e0dfSVyyJzAAWUpy/6yb/o
ZtnDx+tFF3QnhXACk4qBhN1OCjiFY/YZsmjVcmTTTw6NgDLfAzSEhbwPIG+s3Ct99StcSQeBAMVd
Djcy0+i0QMMPw0Zdyk/3PaC85fCWIh8hUIRamUnC7/UtsH3Y7ktW9syU6Fha6BwJzuth1rF5YKKU
3NDYmy/GY+rondGSPTxoR6pfbMWFzzAaWSt5mJBlpDQaeicoBDRLXrkpFPu9YsJLsUQARrw8fOLw
RcCz5+KElVI7ykS5eGgulsmwUMNlGGn4nnObTVwAu2LlC7orPSISxHiRGRyXAuF1o1dz3PZuW3Ed
F/WvHjtq6wn6RYBqL7eGcSHrMqaWxiipMqw9K7nk6XaKB1nRDXpvZmhf4azGJpKh1Ub5Pb7mRElQ
VYx/n3bzIUHq8tlPDjDMXoVr/ibNUSwwb7vPev8qJlZiAmdQIekHugLASGDKEpcQMi6sa9F+GgI+
u2e4fSWrKn8I2vWT+EMKz8eKo5nMoLtAr4g4g11fQLTat7AG13x+pdcMVg7+aFY8WL9Q3yYbAcej
dAS7qBdGP6OdwVcKMce3Q0DzBABiXmtYgrS02EMkOZYJs7YbsvPwzV4zZCovxWlz9lk07QG4uvop
dNe8CV8WszmE8LrtaLrgX2CzLdFD/lVStQxbLb5y+vPPlgNNQj0iI/oLGbx8i4SafvZEotD7iBFl
wwen/8x1ZT7Kf58zeHdSOA38w9PO8g09mHTM67uVzYWlgRIQVhcg23KLh0goNbNxCHSkrYE6hx16
s5aRgHUQR1rBZpjr4yo96rWX9278T/n9oKSQ+HMKKn+OIC2IQEHhlH9R9BWsqay/wsxFAlS3tO6L
Hc1lCm5jcUSyqcSCRkYXO8/8mnPNhqGUOd8jWle6x/ePIO1f3ITPHPZbzVvbKnYmNgL22T/Ze4IO
DtLfmN7tIKKd4863iAycrLyH5l9mcgJeUXPEc+XyBM8L6SyyYgay9GbcOMAHgxeNUNn6LdIJaaXy
yJ6IWu6btMEXfQv0wzp06foLJi31iZQCIqDFXghqn3YlwCJ4DiEf/A3xrH12UEeDvGuNOZajiYWb
1WtThVLm+j602yu6PJNrrl9emdMDFXjFpf9qOcB3+q9y0fIZ7kL5hDoYvFq+MoKCFdb4fg7hl0Ud
C+huSAkUQlsxaVNmqUfgLEHWZB2qs8pHeWFknhK702ZQHFrzZFIX2C9QHuId+zWPBu6OFme2L5uO
EHolmgXLfesOQbMS176nv53TqHY3vGkxhQgCirBLvMNY0ZtxJSaspXFJFlIQjN/N0HmfuqOGHG6C
5G2UnjikBnQ6ALKwJXrEohFHxN5SYgMmBmM0kcHMjGVPyAKi2tpL2MTyaNdgABHtEb5qdnL5beyL
cBh0dW9XH+YJS3aEqcEhQJPmy6KtKRF0zIpttSuZI6giIZaT8A31gcRg3gPVwUZ+HCJXf4Sb0U3X
hgnQsmz+bvn43Or9SIxDMSU7mSqIGNkjA5QEPmN+GhikxmsUjA+EnNmLkAMe4F/twuZVYN2VZiH3
tSODFWLn5r0D4lQh3JJNRZ53skvhq2gCaGwwn1Su+C9dPBeRM2geTQpqLlpIftyUb/Sc1loh8ueb
lQQyLZD1R/2aj6EnXmg4Il1zy548MC4dcyMfh+Ug3QzzJx9aufFgmkynZJAYrvCQ8y+kLrw2r3HJ
/ImMrkOVBSA4CXE2srgcRCLjglFGBKxssCTKyiYcqtmjapdvY6ax4ixy0pbU1XI3IReJDwidoFKl
z6UoqdhDcfUhB+P5or5VwpGpV1hr38CGZoxHBj0VIszXsrk35tl4B8LbAVeL5sAxFgdpy7k704HL
l8L7xJTG3MKkUVp+FV1RF2UiLm2XDXOEh3CZwlWCOlzaN/Ecr1wquXS1/PoiWDUApMHSoCB7r7ew
B0u8yrjnOBhX4tSKFQdrP4CWbvimkWwbC9NHYpjMu331g0YI9jG/hYj5MXhx3yClpdPn2u/BJ5rv
PEC3mJJt/f/XLG1rZzB2Pv+luS1v5BuyvbOyptOWdxDln7UKAOClrnSkBxsvuqsfkdEhQ5f9Sdx5
by99MC2Ie61YXIdPZvYvo7OdmuWJY/a7nwoDxUjqEmjfhOQ9A9p1aRHd2c234UR+/uWX7F+z56by
9ZhNsEYwzBGA59A2hjeSVr/1+7BXCTxMPOlI2pTCcuAZxi8Doeu/wongQ1kwu+wu6DCg6kFgQzc8
dIih7slu2MZIxFF4TDlGQ2B6z8W4i07Acu8/tlAfolvFWbLDHps7yPqeO3GXBq9TSCtEy3Qi0TTx
jNX7Sgq0Rq7OQqbN8rJ/1R4yptkbX7Ef/yFefBAwEXu0nKfEm0ik33YrPl1zU1w7HIxuN1cWrB4b
g5RBA+NdwHlqOpXXIRpgy5aTrNm1/EsDV604orB4BtTD8abt0BZYM3WdPUxXAwlaKGd2YV6eLqKG
L0ZVqJr1a8HoMu0ljHfJqp/b+hQbgBseJ8BZd7ipNMO8WZ5wb5cCqSIXtoD9dBCI7SK7lsRQOrBG
1peyK15zhOtIAtcI8XmDru3vNCH1RK+46fbtFH+w4Dt1hRAdyXG/Kojrv6HSepRuufpgEbiWLu5l
UAa30ghwQjfVzV9LZbKc2uE/da/csy9keNku2tCe3QUG+xOTWHQA5xe20cW4WuSxOuUfXuqO5YPV
3AT1SG3pBwd3uQVCCZ3u+v4qyCXZf9ZQ/65BV/3NllWEtkjqjqbXXMmBSICiVuG6vKTbV7TSD+Qw
10vQkPAfCasbUwfe9NmOB8NKiSH45en+x9l57biOZWn6VRp9PcTQm8bMXNAbUd7fCAojSpREiaJE
inr6+XgamI6KjDkBNAqoykTlSdFs7r3Wv36zT4XQGLQBo5i+uXgssl3HoRoVQ7l2YQ+UCbIH6jDG
50JULsSuq6mGwFfIASyEIweYj67sUj892Q8f/TwEyIKSchvfRlSGi5s+7AhIiH0GRzOFJzUpable
PUoRCcuEhbYCdwG6KiO4I9YceUg54YQ9+WqaB2bpARApXBkAiuqfl9f17RgIWYhcBZqgzQgZA2kg
dM6Ped6rBs2Uf/D0CZwLjwtaTqdRd2HcYHbg7lMEQKoDbjCVcZiY71NpWSVQhsU3ZYjSTMGII1EG
JYdWR3uHwdQFJTDALSIBX/KAmcG9tIVrh7gVMFkxhhi9PKhRT46Mo3ta849WyQbakuJkVYSCA1X0
zIAK5D4BYJlWO81bxWpeAa4A/87VhXql2GttcA0vR1iY98pp+fGg2JNiKzjRlNPLMN8dmokYvDBM
hQrdeciB0fXlGFuYoExeNdQpVnn9Tn2Xx+zdECoOQGfeYZvj6YRS9MLoCHb1I4YtM71DVnSPIVYI
mxlM9YOL2uCIOFAH0vEKzPizbu/MU8gOaJvVs6dNy3aM1paiC18fhpOhwUZF+Mptimii2hUp1zaF
xdYXHuRj22XjGlpPgqUCJ9kKmhoput1G56gGthAXyBLPbt1B2l3K2rNP4jVxhN55IiR7/MQERA4Q
yI9DGugt7iUYLUSbN3ox+iBQnYJ9uRmpnLVr7ORUgcZ1SMGrHGMOxWzF+X2bQTqHp4jR7TnAlieP
TR8lE3gerNoJBDv1be/x2dKa6dgigJ2979egjG3VR0Pea/dDbbQBaqIEpeHBnTu8peCNheIIPUBJ
UOpyCIhuxc+ZWERn/zR/eewt3VTbNpMF5VXjc+9DRvwM8nS/2OLMV4TZZ40+Dqsbvo/3x1QYth05
tlcm9EOkK5ihch0q1/4GChTKYTMw4G+OZSTb0an3egT7CIED0o3s/aJGRhZBXOA0Ngd03rTbTWSw
AKC1wQxMIHVoWDyy6KFLjWQfKBEWFg7E8g6cm6LWO34ofHLj+7puVupb5zTx0bzDS2YM9GKy5GDD
iKdfJAyrJIOkR5EGqsE+m9PWzbuT2AxvY2NYxPfxteywVHom9a0i+M7smsYnMteBDjHUblaXz3Pe
u3zIIak3PWMzphNFBbXYw6lHFFMt63k5ECLTf7gCtJCdPCinkP/4O6f5pBQKrPk9MFYiz6iFqOs8
wUbCF0zzT77MVh280LSJEeI4Ii19gf3GwA2XAEZEDuhHAyktbkMNcRpucbsNQySTQVDMt+ZIj2Cz
k6q0LDyZgc2GD0paVSSaq7tNKjFQf7g8NzyDFAQFgNEUoyFO4pnU/TctNWxGbH43Jy7K17rtpOCa
u9gGNmsdM9WINQ8YDdpO6RXh0BqKMUDd4jHpImvhTyKG95r3Uz/3aqpewYdSB9o2R1HA2OWTNhR7
FDqwDYUELhW+BKK6ZYSgxM9zwKm9YjhincLXjgqTgPKFFQMkTIw3w1NGjwHnJRoDow/Vb9GEFVMr
yzGCx0Be3hcvpL4OL4wWmBX4Lm1NuHm7DYg2XNTl85NUVJpBRxtfliizGXjjd8LsQelx+qWnQB/p
8pRoDBTEfB+4807Bq8QNYau2SuEBlk0J07KTRpcuBFH9PKyZZCOUX/HGcjbGPuUXpJLOs2lPzc5G
gEGIxWlJ3f4mPobAZucyfp1IgxxxMjyGKlvABHQGUx7QkPR296XoMTyNHotaofB19pAjfWGQY2nx
cC/sSN0oCEV22oxR/CFs8gGW8bHtN0/Mt4I7sQy0grARo+NcnhHZhGMP+incAMHAOH2koDskbsOC
yRguqY2b0wCO0ZQFWUjXU30+2TRKH9y4QEkI+4XWX3JwwniypUKN3vSfWSJUXq7MFXTgN1iwYI+L
6kXHcITt5WhWqneEv0AAuajryQuIBWU+EbbXZ+wqKKcN1J/8rH8nw23GgLvzXLkw4XRYrdxrYPF9
m9R6PE3jo3uQ0/PieHfg+Z0cpg6IGjAh7DYwOeTrPuGLFB35xF4rNnw0bVtK4HMPHn8KR7C8Ub0R
pYzHmI0tiDpm4Cb2OjnIm/Vx7WPQ/qatzNbGSyBSQ8Rn7RsnVvbeXGMYTZs/aEkTPpkfnTr9lpql
KPwXekoD3+AQXHkWj3py5Jvt5e+HLcXrxqu8CgEKoQVEwGM6dHCRJx/6BJ+455EMX0xwNzs+Mrl1
qLxNDvQGlTPNQEYSuXNiboTXIe4rEWvn3mcvD62bm8+gYeNBGxou2vRAxxQjokFlKogGOT4M6pUF
PQR3cjjqjISD5/Ly1q1Ldi2s36i37/6jnDxMv5U6tj7/fi2oTEYs/HEaiSUgykpCxR3/YbUeSBf3
O8wq2mOoiVtSQ5jsfguC6UBMGGTmH43p6gELO76NmjfA934ZqwjacOxYAL1dPQxrLIqcDRvHFT99
7kVI7hwk0+zm3wGfQHIwuhxI79aH/ByUYAaAyHyBpwgSKNYc6LlrxJt5dCgoNYWkoh8MEavzL6Ty
19yX7rDRgpN3Xf8z4bmWmLkpAQ06LRUQ/nVwxruz/3h6m506u0bWQJmQrnr3D1sqJ2VQw4gi/Prl
iTrew4+Z5UNOuUY19/xu4BbqH/rmFpV9C2p0m6rHmC9fGmCKoWNau4YL1x1tE72/72GcdiWLbYxW
4+Xk6XXNGSVi+eueZFuc6fBpp9eJvNI/QUkYuTQzXFM69TehA2t5XncV5WZ4uiIbAwbzTXBgAFGM
0oDwuraRsgR7Ih/CEO4DUiJkvBHEOckRO5s3OU/2tDwZ41K2Bc49kxqJ5VThzIAIx35+3D40Kzgf
I12OGfIw01M4Dl7Y48a4BFl373HtM1finxFZOBXtu3kZnust2i1L9JVJE3MXaOqPW6WMDKq16/qO
4Inb6FpQh4IZG0HeHhSl8GZEmG/yNXWnIGXBzW0pk7COuZw59F2oc7AYe+LYwkGK8uGwqke5J/ez
LY68t9nzHbMvDAJfw2xCnyBu9bR2y8Ds6Z9MxV5dPs/m7Ime9cZbuWLrojuH8MoJJDgV4wBsxLIb
2nV1y2CnwGRwmmrlaD+tIx6L33giXdaw8QBRwYVIC48e6hSfScHk7hwiJ4Ljpo9uEZJcUSfPs39W
RvUKMFBNa8UpeDzeMW04yZJb6XWubQ8w8oyxPlxgnAdgDrPRC+EpRrXDzPCWUtSJY3l0vPfA8elb
JNRAq/O6jp7vGQcILMm2VyJqANxpCfb2y0SE4jnHJe9STE77twfaHZzmhKwnEiqEXJTfPfHcuz15
E0IMLiGoktQbS2MREtC1J2gD3eodlOXD7FzzOlv5s3emH4PGg3snh3xZ4T4lTZtPDE9yv5y1gG8K
shzmo3jSd04P5BbVuM3QzuA1eLtRoXssXb6ALDFg3Avp5dbb3wa4BGHLo/KVFY8lA8hH9X48uUo1
EjintINXs+NgQGceUSAjjO3mdadNVImxVqW3Yp2VO+mWYsBw3nSs8gIdNOo1zJqOiM26jK4KQBCs
XurVd9c4DK3DW2Y6NeWu3q6PzAQOMKX4mzxuqVKATNlKc21M1os+Qw+NROPRAKu1bH+p+Epb2s1z
eEZaX0b363pzGIkGN8jYKjaOfnmG2GPFx7drHV3U4MiAsEWcaB9RM+tqQHMop9V10TD43vsHwHgz
KN6tnkmTST8BwL0Pz1VIQZpR33OCoWFBr4lHdiq+MZSxPvY9nHro9MLnM+g4OFs6vXvIFLqWIqZp
GkaOkBeVLqgIqQBvq0EbFNRYbj4clLOvB5kDOd/pcXHR/Lr179wvlA36L4rt1iFVh3wDdWXA8UIc
AgwxtYzAEKNGxHcZi6s+ks/XkxHMFURXDR5Qa9wC/3QeqawF9xkgQWlF53cmcMd6WM/ypnddix0r
8gxTlGF5lkBfyt7PK8ZpQFKYaeARCxZOqfguk0Ui90rIVkc8OXEPmFhK0Amr7o/tkTExLFfDrYz3
grBpJrU0YzLGANJ0TzAHH9DTkzYeYrYaybKUnuDLyu5eXh3Mt9rq58hCTkblUNMZJUkjRvTAyLcN
MUzYUyxI21sNMtwEdbO+chQJlY7HE768BYOPOf6EJIJa1FZv5RPQPDpKL9z6zmuWD2N8XeuBExrV
WMX8kzoQhAiICYr7ni1BiiTgc1rwByqvxGz9zSN4grN0HPiJXAd5O9N0v4UP+0YlTeyD9YAo4IhF
vNlbTnOZS2X0EhDU7mcWG35G8VchsxN1+1mGZ2X9Qkm0X8i32s2NuXRDX9y1n2ChGX7FezQSZqbj
+dUvoZAvYdJ3rVwb5WETSUpA93Oand+ewxC08uHSXT3ecnA1EEc4wbhl5ttme6zHryosNZ+XzHmV
F9s9jpRCgkNqjFafoniv9FmRA0vpI005kEcXbNgGEX/nk+ufWNfb+8WwuYjLffiCIJiQqSdiFeq2
my7LG5aA4J5L99lNj/GyXh/b3gNJr6IurlfN37S9J7k6J3pVdKyP0lNJ5yF0/Ro1OQ5sxdsTYOHF
9ADdAyxR7bMo4rPoH8lByYZsU3dQuRd5OYGHOWBWDp64fT2cnM0MSb2RQJ5+4tv1Co8a48oFXL8X
Rw5TsA1mntjcwdpNz6+AiFCAagXS/hU37hh9btG64mOqou5iKiTPWqzTFrfoXMCzVVE5ZWMknCIz
9wg+yem0eDCu2KRC8FrfoKv4eGvgTTE/rrDn+uCQejsyvyEhJuML8ho1ZPRGB1ot5L4GBdR0nkNh
eJhWPdZ3gFw4AHl5VT4hrowbbBCwW/qY5uPm7DNsh2RI0wPNVbChreEoPUcoQkUm7J47JKoYUxxQ
yH6cUkOaaNGN5+o8cFzj2KMVGuUo+sBOUiumqQCSRXAOOkl/eWWQa1+2Z54OBD8GO2VEo4+9ru4f
56cPdpQLfmL02DTO8CCxtQDaPuMx6zFEyu9dxiAwjIl/EJxstXE3yEvZ/iHeBCwEzrjO4uPInme6
pRbuEXsN2vAisURQL9J6evqC/QVV475/labmwJjj0m0msi9HGexFgmBccWnE7IPiIlPDZ8qw7ejo
0RFvL/Ck16ehOXl87YOeAbMWiHlKyH0nOZQnjNzF0IqyGm+zQ7IZk2/fy6Za0+tmnjnYPjAqFIt9
Xz866J6KlPattq8BOMyeIIs3nNYdVgV7EhRAI+CELQIoRnuvRhlHzgSG7uw5IfxSDBw+X+njTQ0f
Pd4kew8V+t7OceJB7sc/LjxwFXzEee01HO1MU3xGnSe4SZcJne7ddDdnjNQweDgMRCKc1nxZ6vgw
gHdqozU9qghluDD8283gzETWwxST5IJRE93lAILJhpj7GxamnuxT6/EJXKbPS0CVgTzt9tl1Nji+
OefCyWoWD2oMsXXprVFG0Jt55APTm8LZf2fEAmMxlYbdxYOIJda6G154Nft8qETGChdcjwlANWUR
5OC+iYxXYNwMwPDLCadUS7eZMDCva6ajjO/d/bNTdWRqemCPuxJttbElPIWgTQxfS8hzRU/EtOkD
BySRg+r1Tv3kyGMsEGip13uQ3MPTPfWsD31EO2M42KXQ4iHvRAk+kvsq/smYjkXaH8syTrcb3+i6
2mJUzceTcYNPcOLogGEijiUiCUQaJsdki5zxTXewxZDy5EzC0B3MctzBlmP8oeqe9i6PROIpl6xw
Jqe0PIQydhlPGGgWCG/sKgRqwk4kVjPXGJXAv9uOAxJXizuTQ3Zp+7GTJjRFyJMJ6cL/uAeGAw9Y
JLRA8cG1jpb/hGU1JMtl8ylbfbpYuD8hYkpYBpoP1aS/mVVv/BGUXidP7eso9Ph1YojgSUFDAa0Y
40wRQRMQRjnjowEf1Qv2KY4GMfNb1p2ckkoI0R/j8zsYlisEzfKl+UihCwPsX0A9fsAEAcEIi8xG
N4h9wozgIESbhI/oIYMX2QbYhgnXfNxP+A15m8eEKUuV9cykdbuLxBcAywMJTz/3OKYkwROAE3b/
cWJOOm9iyjyODi6CPbxM0AU1tBAfVEHqA8OGCPsm6NfKJxQ/NoHqHh6Xcpin+ImUl0UGrK7sGIZD
yYX1yTbV4CsZPZHNAqHm6ZNNapPos3MeabydIbUk2TRbeaTed0YVMFxKoem2tX/IBzTh5wn7UO0U
I2Ia87CKaRGNzyYBeybyzoYxzLz9lMA1V3Bt4rpCGCoHMNONjyrv83VydhX5aIGw2cItCcsJ5HF5
oY4LzQGIFxZyULLOcQWNH3s2VuVTZcchUevgqoh6GGdpQwbvuEEUA4EzPuFfjY8aYJBvDFv2nNvy
Aa+q22p8Pi2EyPKaLAGGaecsBb65r15nojfYgSD1MFSjiyqdJs1XbVx0GiAPzTi5oZseLCFGC4+Q
f1tpoJ6IqQP5KqgrWUjX+atiwMNK0Hbi+4VTAi0A5CxYOgz6HtD7OgSJJufW4yPDsHWrsV2w+SkJ
nPiNo/dzWESDAr3g4tB8MhEoGPGDshlDnJuywRkdYsfWZDyg+sxoc3Ceyu3gU/Qfqb4zXygEWVqo
q2OG38zWgCJmDEqZjxw+6k9xJAz0F9Z7iO+G5tWjfKHxx5yqGzvh2jAud5ZC2cbGc/FlHzOsluEc
o7CT1yEjdM9gAZHVRpeoo8XHm5DvntH4caYqmCSH+vu1D5DGHW/65h6dkUhYOf5TexsRL6yzf/+3
//l//tf78z+yz8vwP8Ov/614nIeXQ3Gv/ve/Kz/lIMuybpqiohmSoX1LX85vZS7ogiDOHuh9MWWe
naZNRvpOPQQzQ58iOConLlFC0hg2srKT5sTC3FIThzkwNkQR11k7bemu8ciw/ArYtrGt8O8XKf0U
nPz1IrsI6fctts8ZtyT9D8uspbY5Z9KstPonAL/+K8zSCvjs7kPyFVIOlGLNAA7ej9D75be7XPbv
oeFff/tb0v1h00onqeW3z3NxBxfq8wZ+gH/KHG2E/9rBcoRrRxeE7cHQ6GmrX37+x/ejiIqkK4ok
SuK3zOjDxdqL5f3Kz7cULe22wZ/i4aCF45Afs8b7v/xe977/cbtffu9bTP0rV0XrLPF7tyVes4bm
QZfV+nuMnObIflnPsC78X37zx9erKCw+RVRN1ej+/y+vVzAs8Xa4FtKs0vwnokFcIX0DVpZzmCqz
2XVbTUzFOU6MXyO5f7zX//rdbxng0l63dFG/SDMxyKhz4M/B9u8c0HEcdK9rE6u5q/fLvf6Udi6T
7m6asmHqpmr9671e5Zf2uvOEZwfTAQk8DZDiIgBOsMKJpfkGihl4zS8/qvz8Uv/fj2rfUuWFl14X
JymXZngNjpmPYs7ZhZedXAxbHM7K8RWna2GMDiZZiL7IoXYPZpSi4R5cVMQgEM1i89/6qFVDtXRZ
FCVL+fZhFbp51Q8nXZxZAzBBbDKMd6DH89bwjb6ioiP02FYooMU3WJZ/fwt699V8X+V8UrKk6YZu
Kd+/KvWaW6oq8ds3t0t9fYWFD+OMCAjZKz4OIVpq3NCxyknwwXJIfcT4Fb9OSlQ4W2tSdpyHi7Ib
s2dGjWkWE1nj3jwrAE0JrCGOc0wjrh4k03QT0d8F8HT50y1zu6NvrPIZCNgZB+xVs0AngO/xL49W
6RbR327v20e8N877l9DdHi6ejgzd3cBS+0gOZD7cxEQ+Eg6HiWu694mLdWVuW0k2ke7SpVLaqW9y
ck9zimL+U0ZM+3qbt8tg9PdXIIk/LUpVlg1FNHXNNMTvF6ler49n+RAZBsODdM5zBirFxc8tyjG/
md+GENIEUh58yILSxhUoxE/b2wCCG6D7XvHgdunNFCnAsxkCF8PJaqCpXnq65iA+ftIkVA7sRlJD
wNL3LYwRBHLYkk32RdIO+afkoQnwRUTNCTUnLhmddS4QCtjQbU49Z7Aqqfw4t4tPbVWfx6UCl6hj
i3Tcb+gWTMEw52NcQ65v585wWDxx/qT1FeDP0w25+OYUmxA7PqC654PxMfQWADlG3AkFYdPxWA+D
YoSXZ44lLGmctLAYSp79AspNef5l0Rs/bT2qpuiaqrPPivK3XeB03ct505ovVgWRZeEyT5OPLnlr
zTyqVxJbhxQxBVcJuuU/zOx0vnHc1D+5kDKWVgLXLYKSyODx4GTpIQ3svndPZwib68weBrV3t70W
l2D4FvZq1Qnzc2+0T3cu4g84DM0vt/PTGtcUKhdZlFlAendwfjk0TlZpna6PvTRjLIxRRXzu+l66
UA1C1S9L9afz6etPdSv5y081zUvKW7TQM1QO5TFUxfBqEvCa+4eZaYSrnDQYpIhVyMAl+uWnu3fy
/Uv++tPfKp/8osnlReenYWnT3J+pI0Mj7+Rur5jFG/z95+Tf7vTbniw3SlsKNQfFoS+zv5E1CicN
2SOBm+RjeKQj+XWyx4YGa4geNBlH7N3GnA3J369D+u22u+v88sSPZnMU9y0v9zVhmjVoLqS7tYOn
QxVMvf33HzN+KrG+PuNvZYB4eDX588KPKUZE442gOxvTuYiqrW6VJWW9bjIztTNg8979EYvbEkIt
L2CV7WiGAPmgv7aaK8+EV78wxoy/SsO/fqgzbSyBcWWelsd8IkjTAH1Npsacuc/okNYS/DpXmN13
j9uIvUkT+ifLK3RXWO0FTO+c6/r1DKxnQIxUgSaC6pwEiTF69bH2tG/oUeiqwsuk3Hv7XyoG+acD
UuOhWIZpSDp10L++gPNp/7jrMpsztGqXjsvB2wq3ASLq/aIHA3CMPsvqG6kaYXA6uAyggJUDQqmS
a4odwC/LsjsJ/vERfLmY7mK/rIbXfZNbt5qL0QOmiLcho8NmqZPE9NvX9tMOqRmGQk1imqh8uz3n
yw/Jr7YsL5c7d23BKCsr/qt2L3FwdPItJnD75Lc7+1Pafr81XdbYlhVZllX52y52tdrmxbPGIfUQ
dknibMI4dAN9TMV4yckhKONkXW7Xe0eaTon7PgdPHDlsYT6sXK/2etVyKPVJq/iUkdfUnd3y+eIb
Bc2oM2Z68LTHZq8XNG4fp+kDWLaHknm2t+PLcNZM+AuIR26YDZimiHq6w5OCuGegjYfz929M/lPN
/eNGFVmRNVm3LEn9dqOnsnjmyqsUZ81o3saGvUF64loWx0/Ra515gREGEmaiasHA0cba57HsDBgf
Yvz6yX3Tc6KeQwdI5eqIsAEwdMTuzWW+E67Xik8cwnsOghtVOwprI/MghSyvkew8e2utNyjXJ/eS
drmQZBccvMshvvqn90Gq7gizs3FQqbyXv5+C3SxLQDa3AqOyj+NiiiZ+vonXLcfgoJvV2mK63uy6
aUcVMb1kh5CdGuW0h7ddvMZXiiRbsjykwn6bHuISSrs1HlOXvAK7V/VQilw7wz02clBD2V21ndxk
25ydMrKCCyKRfRFcer3TKWbQBHqOia+9YpaOLL4HEwfz6NXGntXBvnPzoPsLq4kcChhaA7pPwib5
eOaosW1acMHeHScIexsnVMdgbWUInsr/7mBZl7LH7AMGoS33wFaiK8BFbELo6+tIyezZcXjbqkt1
CWZIk1C7mQXw7jymyKLPSHbslWnBY3MASgZdOGp/do0n0CJIx7SNFfKVt4+/rx6l223+sXgMRdN0
S9Mszfx2HFja/i6c7sJr1kBWmT88w06J8Y7XkECXa8ke2Ki+JocIcqzda5cgUPaqdbczZ9fYozI8
LP5+OfKfr/Jv1/Ntd9SfbSEXRibOxJm/Tl3FTsoFtHM7WZ77xhKRjs1kNpHTjzZJQqI2nRJWCgXW
flpuS0gBqeTjaNnVXkxL7I8qRAT0cXPn0K6DdDAA6e5q3K5BG4+z1KDoOvaGn/rw6PzZAAYyydzT
zB5vepE9gCK7Zn/wx89REE2lRTQmgIvh0XsgODp4Wtj96RP9x+NgLzpUF/6UexeD0pVq10AoHUrj
BawGrAt25kBq7VUOxjlTk3IQ91ma/Ti3WUmElA8tN5nPefiWnYWYXFa2v54nYTi5B5ORGIzcWHJm
+8SJwyIIR68V5OnFvIukT4mxGqSnyOIZrAda781fGvbccEfO422X6N5rIo4SdrXJ2V4ebnYyEoaN
/aGPR5NyQBo9o80D06b8lwpSNn465QxNpxRWZJOS+Fu50xrVVXwe5NeMd1HuAJgJEva7z/7p5it1
/uJLXV0/LB/1s/jZBPz9cZyNlxji8+rwzcJXir88Ra3D1Wt3vH+MQTY/s8HpwfLuJuvGW197rl/Z
6cWmDk5ThrYADVoCwBa1f+zmsKfbZZnfkib3dNV5O+fYaVIpRFuyXzadgNbWt1JPj4spnyE054EZ
EL3Tv1EX7bE0WbXefbJ3GJJXUPd7tBBpS0uKQV14SC59AQMaVEFAq/YrGQvesws9evW1tUEGyQCD
BSF9gO9BQvCQpsHiPsAgdYQ1lNVz5PW72vbd67FwYnhTvZ7UL0J5OOwt0DvaK5iJPlB0v6+/GyMZ
+LyHHkMYKYERFFucDbIpjFe2MCpzLE8wnLcrpq0nwtrIG6kBfT0tUBjY7Z3bK2wJVQLHtyFlP/xz
DwUxDoVsifXZNZcEQ99GaPRS9pnLBGO9AHMDNx/tqkRjnoI98RuNt1slp9nGE1yQZve1ZkxztkcY
LLmPxBqCx4/qABLHaB9fuhOPP1Vx9p0CIUE+Gs2rkMWaPFfmy57DmYGf35HOMZSBRdkvk80LShqC
wOpNi5AH0y09FrgS/lJ5/Sf28H1zMQxdV3TJkERd/NamKXvtJJ6ris3OUQbY33q439CwScvHDspE
jRIxqHvCO8QnFpAZYMoyYTNxOhwDFMMVlhkOB2fafvT5qA2IJ0aCC5z9x2EY+yKJN1uxbtatV2J1
aGtLbIQUfyN48rz4UPxrRLV/i+An9iDd4vATP8aPNfmJjKUBEtZFJC3BQvkjb/fho0/GukHhskx9
P8LrqrbHU+KsGkLeyZkf5RP69nKE3KwaoePysxG0IydLaNWIAYLbhUj/NKmCdrZhNEXSDRWmW/bJ
5PQgo56iTueAZeOuxBnUe3iNowYArtwqCdh7fgzrv4gZeXiED5xYzov5xuw4Q4CWSkhusHgNNz3D
uXpP3M1dK1VGN49B0HtlIZJ1WP1G2r7DA/LrXd4XfSM+DyUstm6BuaDJo1ySUehjHLjTa/pyh0yA
Ygy93q96Ko06Xl4r5Kojkanc2Xk6597DZ/YcHKcIpACGu3nRdObUs7PbRmLv+HEbE9ARMS/14ZKt
nmme6EnpM0JyEBVEFAYUAVPJE3vU9/xhsbPV3ixxQhNiahvvMWgijWwRtArPmRzGzFs9o8s6gifK
okdaFl6Da4pVSEBFgxtvkcYIZph+4s/zwdgWWRSc+lEeM/6JwibcjA2+pA8+pY99qg2RlLLPhu3Y
CrFWDPlrpkD5b6Vgt6l+X9+mrBqKxZZrGNq3TTc/qPdakIvXLOEkOSMZZ0MkLIFkNK97n/BTOxSE
fmL4nKHWSeBZMocobffvp7j+43UAAkrd1EOl5P/XYv8K4mxU2fU1w3gCgVzeu6GIgU1Yuo3ukutd
WCh/+hI5e8iFLp66hj0IkaBGmInyFE9a+4Ybwsm5bOn/sOH9VJ/xi3Q19mu07FnSzg1zdb/AJ5g8
lfXl6J+k+IA2AtalzmQeSyZiETsp0bR4DWQSkZnYt7gSQFmHJJkI5PatSTGuFgVaBUwXOYaykOmK
gDSh/uWlKD813HQ8wHHUV6ohf3sp1caqy/NRaGcGLDo3WcoQP9z06Pl0EKUb9CSnv/Ws0eIdckqv
H09GH+dfqqofQeqvl/CtyMvKi1ae5P1rBgKoQkOl3b5N8Y/TJq3oHHfSOyX5baUtytkj+7zxyNf1
jq45J/sGtb0+MtbWCIMvGAVPuIaYhGQxWjdA1t9WsPQTYPD1Sr+tnPqgyJdncSADJn7MzyGxorRN
Cy1gtHiiWF/9faEq3Y3/44PRLNHizSiSqn/7uZd80W/3nHdzfcdb05Yy1xVhGaSDt+jkYi226jZC
euJP1UX65Oh27zLto5+JR4I7qsKP6y9fjvrjl/Plgr7145l4vL7UxoBAZrtdSUfBymjwLSNainMn
C5FFX2JzVUvbK0SRvhKcbE/aedexlELHX4SFE9IlQDJx93A/shD22hsTPD28vmM8+EJZ+kul9/9Z
W//1CL9hzUZZH+vS3LRAn1pXpW+7Ek6ZLNO0cqZs3TxU+5O8Kcf2NjbdFFupHd/GoTP677xL3VJF
Q9VVkNhvizxnxylVJe8OdxgSzFwhlPtYePlPd43mKymdiBSriBwtwdNX6GueNPDdcKGAhnTtm0vF
gV569HZ58PH3S/sR+zMBPiyAD03Rvs9j9qah7WVBaenQLfpL+7hNB5UdRbfkU512u/Kxh1p20Xec
0QjqyvGXd/QjFPL19789mvosS9n+qbWzPe0Fx74MIKJhluxdMAqib8CuIuHcP8QHQvXG4HH2Oa2E
EDG9gI8l3lz+Z4cJjOvks4aA4B0xecT8cnw9RyeiCqQFOWCM8s/RsHZ6D9dzTH9CJbmDwzZq7Qlc
Issd7YMqqbMQbtAZ86MSxRjSi1MdWoWPKVRj+Df/74/d/KkH+Xrb377uymj0TC/5mJhlO7QJPPPB
822KaMymvivtwZsScqsgcLZ/H6DfhzEVvvAU6gp8iFSEDpdQ8uzB3knXJS3k0y+ilMXkT6NoTLTJ
yRlir5ufPcRmwxI8j2Y+0tKeF0KtsJ3R/tNAtwe5gjQNDEK7zHhQgxeNwzA8+mBC5YJDp+aTvV38
Xxbdj5Oqr3f/bStRxKrcKJbagjNSey/X0fjweUuexnQj+qbutdS/7pF8tXcuHmqRvXWcyWgzZliI
hZfz0YjTtqbx1h7YYYVzYZpstn9/P3IH7v9j9/3yWXzbOsqjYJpGzhUWS+3mzdPBFKdYtrhDcC9i
OEF2P7fjzIVk5Wofvz2en7Z+i0GxZDEhNU2pAyy/AJJNU14UudyLbP333vnpkkhC6SGTWSylrQTe
1EWiAMxKXo1lV2cdQcxDYIyqGgtFSHA3WF6b6IxBk39kV0Z8sriPj1bUYknwxov++7P6kUxiqQxV
ZUuimDC+reXD7XbYXGsmTHdqWqWztyqmecTHfJVtXYyKoYQGJbl8Ggb6ffnp43+AC/QUwmNcbYI7
bBtQpZ1O+CbMHkxZZDzLyHH4bZ7zU7HDfNfiiZqWqCvfXmn12BytrAG+QZJsnzBwSI4pZU+fscfk
709EFXXGxv9cQcyoRA5MRVKoe7vj9MtLvG+Mqqly6zUTktvyhD9FBwnFaIdOHELaBP+yeL2hp0dJ
N07TuRYh9BstiXuRXLAkPVj7x2TAmAFKpu0+2H1xsXZG89dkro7OpDDUxF0Cq5jbNc5ucbp0b37C
4A3G8DLhBvFlKwVvuVTs0W43ke1wstsHSRuAtTReLfMvXVJuXbiK/TBdmtAB4sSYkKZAFK/g0W9y
Ug6Soqs9FhpY1pPLJukzc9u4ZRyQriGpJ1AX3dvU38MetN8Q5Nyo6pHH2Gly80ePcGSFtKsxYhoG
nWmirKzpR2Nng/Dj4s3xz/fY3R99avzl1Q1b+/+SdGZLqiJbGH4iIxQc8DaTGQERROXG0HLCWURF
n76/3B3dZ0ef2lWlQpK51r/+gcbkigjJTe8FyFMyMKsuj9dmk7edOSJA/OGogHjfLYb2tMZhATDp
xig5d0MRx09po3fFSJEe8+HAiCRkaWKYEyLrFpSzh9jzOmY4EPMjjDuub7gPAHKxBOMi3FY4moy4
LQeRz49AvCxerMn4OlzuUUFRiriUPIdSgu2EJthVwtBZwJzE8DPdEcYF3RYclK9qgZtATifmd2Ry
pe3DYtkXxG3z3vgfdUcBMkZWMCPWg4QmkIHhcZP/eM0IUAnyjfiAgSAAMQ2HljcqEFLQ+5vzIMj5
/fnXCebYXxDErfG9+py/+Uron6QEfCQkYxNKtAKqnn6OWOcTkMkbrO7RVCpc9I26XcLhTnL1UQ1r
s4N+lxLqlybHMOU8lBFEY6mJ1AwOXJAyQhWJSjBI3FQzp/vSXDWF33bdPSeoBc9483KHZr7pAy04
LjwJOW0s6e/IJLQwaYBqfwdCPM1Y2wLD7Dppi90+TTplcIcECvxn7tKvl6Yo1wO8OGy00Eh4WV+o
2NuEY4bzl1WbeXfAu5jfRw23CuSiIdDMZ7ov4+wZgimASrIY4FQTSPviHlVDR+Gxis1noTppbPRT
cGI5KfDgKFPkw/70wO69U+txaEIyXSeub1mjYWiBtEuWonub3QLqCR7avMN97Gr+j3ED2jHeiTFV
rhR8OFBQORpOkQNDHVpIotJSQNBNfp8H8/aXm4CO8d8DR708aa/ijrgVUETxPBat9ROUBUz1mCnk
uB7yB1J9TMQwHXeqmwiM6Xux4ZFHlh+nAU+SQoToRZlcOHlguljtpm0hqfY3GtLOg4fvDgtV1HYw
NNN2sINwb+b96QN7U/dp9VXxW6EPBpjL68oNOmk+OIyDQ4hQrIOs/tOGyJ2+j7Tep/iRagFzKDMh
WdnkLRwtH1OTaAryBhudL1d2fhjhkLPreGwx0m9yfyqvcscwAm8NMF6Yq+aU53jDc3wUufvlCadh
kqyrOeMf/LesAL0wX2HKitVDgV9EpVNg9rzEhUZLQ90WPnf6JlYHMaV9AByGA2eCs2qOHmPaL6mi
XddfHSYrTSDBxPTCvZh+nVvTV7oa7Faa6dN1/Fq8sMvatHRnYYjIvyd+NPAt+pHAnVZKkb3ydy0z
TZJvkN7sdzQlT7wRvIWdOuD18c2ilPTNPJXWoucco1W0eic8JAeujEIhWUA8DTwnlRkesx+iMBwz
kN4drOcOTHg/wUoKBI5YXubpu6I4sXPqQZkA5mvZeHKRmR2v2Zv45yXmbVkA3mJehASTwfTXjI9A
zoguaf667L6VaQ5HKK4Y5eA5Pw/xD6FifLCc8PeLSx+Zpe2xq4YG9x6ALv7iPLXOTi6oHs514/XV
zo5smCIGzehL78bkTGx/M28dF4S+DEXxjDSJgK/oTluQVXjvdgENnP3252UNkgTAvHW1WT+SdYjQ
MWQ3judzIEnie1yMX1evtqegyc8qxK4cu4+DxXzDM8aNyDqu55GSPN8Oo4ZfjfPQ+ok7DsaEiNCt
PnYj8pmUykJKvJLBrCzO9voTXXhgWAkY0peI9cxmNGQGhPyjj2ROObpTWTxHV2Sxld3GM+dCtll8
Jr6WULH4efT6TtOkdQ+1ha34Rly2nu++3N0rdtmrA57vkE2M7fAOh0uFQ+DrRRqKyI9K/kZnmrHG
j+FyQstw3iYsacPi+wZSf+Bfwg1BwjTACZE9S3H8JYls5OiZuJ8sMJRHMiZvSZa9seYXa8Lf+qvh
eTTg5AeRvRlmfY/PrbAtywh/1NpBfaMp2ZiJUYHpsgj9b+a7vKVkg1vv/cLKR4fEAVjEb27ipfD6
kn2EQ4qz8WnNH2f0YN6HT/ASgNovkbDH766gNzCuZHU0H3drk0DsFv4hSHeMyn6wwj9Oy/6yQUCd
anOcPaz8gu8jO879LIF6yUuf9+LbV3Cbi7YVn21vsneExyn8vW/AmpGXs4DBh3V57yLLZMNRGRXI
YH8Y4m6uTdA8LUxCjo+kUyseedZuwE7Z5n1+pC1fT7vCLLENOoBOyr5hHi9+mBQ19hEqOofcIOWo
41ZfW/6pZ38H5kA8d+jc0dWe3KunFMHiwbq9cGajyWzj9G/OW/G8ZuGWTELV/GqZcHTOgZgJDDqD
+5E8DYnrdCDZusdGzNF7cT486X3n/osM3Ir6Tu/vq/H/+W5qpYE6azmaGWSQc1rtHd4McniW4AiE
fRTmDdA9V2iglMQ/SNyUK/k+n88JnWJJ4w7JX30sRE3iys1SDW6sTfkTQx8f5Ni70cl1ZQExjlwW
r6gW62uqYJau5Krv+MrDz0qLceCkvfAINVd/1xm11M9/BdtDa80kWpUTdnyx1jzZ2cGc4L1nlQJ2
d4urUKiaZpheWCxFwTeV5HRjlkawkNOoSRFmq6a2uMgWvXZp2fEvi7MM2zMG8dtuf3Tvhq0bmXTk
B+POe9relD1ddpgjzyasSLcxJ5JLWHc465hPwGzkruS9YcWtoXTie0o3bof0u7xdcOC2VTDK3WO3
+HbilljmTNAz+KniPbOzuKhHbC2nHXiNvVbQun0DMi6BA5lqIUeDnXJvyYrM062SWip2YG9oZ1gX
E3QOKkWXsRyzuc1idMJrtj7MfkEzTqNuy3qsDuP+yWXpLCt7TwAAexKJWuLxc1EkPndt/CfpRn6y
i+YfMbhEG3TJHzmOLxoovmjnXwJnHaYqiN8Wr4n9a8msZMPaWx33HDPFi2EdcFaYy4+EcHk1BGwm
Cqrpdgmqy3nPkwAB87llY/8FwMe41yGsp6lv6PPRxu+tC+aEd1QsUq0BauzLGJc/JjxU71fcljut
8E0yBcEUhfaDMREPZr0bP8uVku+MCGTAEi6TOeAt/1hP1JEsN2yDZsoGVmTUpJiGc50qF/zOG+vh
6w/BJraWfRM70lpAYK1v/oTy2S0TOrIuV70zY//4eOpnLyfTQ24uut5y9Bn3CobMLTC/XqL03hJ3
cI5BloEVKcBh95ndZWq40WUsawm2K9xH/Ioljl1oABk7dp/+7BhFq19xVObhU/78+75lxBhksDPE
mSE/7pvaX58GCsFIePhardLtmx+mi1ebCNjD7M0YSK1THnb5ClkP5sWh6I/6I3ItK2vE2X+Nopvp
83aWE0qTtvhtwYYqktoZkIjPaNWbfjIKDs22rj9S2mydWQ/2cK0t+eYCh1Jr6Ef+KyaQpajClrdj
c2WW3Xb9hy1JzVTJ4OgEEj1pzju9Io3UasgkjdDvOlqMvXRym/8dnyg9rPFQGR+unb45Gy3atvgl
BEpRzxOvgMS/mI0oVCJ9aqzx8bCioSFXTeSjXwGQu4oU03dbanb/jzQhygQd80QsqzINK7k3GVDW
rzW+eYZ4tlZ33Lk0DRbyJYNbsOM94AKChqJvIjwhn30on0cL51GqTFluQWHYfaMxVwsTIz6L8bfC
0QsJ3Tdd1U8u0nVliH7MbJEeGn7L5y7wFaZ3ahyyCyDetq/McE14STCnUXJNtoe4DrZL+2XjEhj1
5PRi+3CmR9BFm4Tk2tbQak3/qg8UUqbAM14Wx/0fzwtng60PZ9zts0AceNfgqpRjlhUbAMG3zl7W
EdF2FMz8hUZ0I3pbF9F6+NszXmlwxZbjUk4m1ByxXbD3Yrcg3n86LH/JScb2A8fVc65t1iwvYqQd
53mNv0e8IZCJ9ewZgqurGC0W5Yl78SDvXTQ5DRD1IvGrXqSuL/9g2MKGiaMz//5ZpCZgzGNXlT0+
B2N4GJgeTkkXwnoj7+fYg9EIIDFrkfL8lTVbCjs3Tc1AbcwHyXRzcg8oRuaNHfzS05ozzc2NEA1I
18IqXmpQqOCTbB4/0iPoELtOt+P3YTEY8gQQRZ4GXm/2k4gAtJPYs+ITBlnwKiFd4Cy+3gw2Ab2J
KhK6fqGbMb7+oqFULIrLCre/3h8H1upGBieZIeqF1KnVdTpDbHxtg6Ox4xy+KTL/Ft/I/qfJ3vxE
0bKPnhVGkSFNFlLEt/mCiyWaef2Hljhn8/TzmxUcnN3+BpyIUe+ha250THn31OWgi0Z0ZIhivVte
/W9AoOuC3gvIAU9iVe3Oz1STHyvusvcf7MkAn9abeXLKxt8P84N5tI3Fc+9fJFuSHHSsvU/jDwrw
UB03+Vr2If3NluZPPIkLCrDQIA7mZ2baVp0lv+D+xvsTptm/2vThxN1pR9nQw3+OOR+eYo2emDKN
Ws3mXtlI6nj9+LdI4Ahc1klPXfZRMC8jtg0Jg0zGD6fD7ioKRfdBqElDy/ZjDlNST96qWA2LmL2a
/s8u9pS+eATTtsJFU63l10kgHvQjUJTgRJ03L2wknqZdp+2HmMAqO8aUexi0+qwXDvXtacuJgxqP
Pe+eZu90XYS6Wmbxl/LwkmQtQhdCj/rhMAbjQDVJs6Azzn+LediL32Zn/j25iNpsPi0QsMuuDnJS
i+wm0aL/OyS8IWyIgJmtih8yO+saU7GB1RskgO9kh+BIQzwZraBGDfGYEsWEPf/DOROUA/CybDmC
u+FlnMHxT+hvGx5Tj1ahuyPp3DP7TD7vMtdP9n5g9guMzS1s4VkYyVJ15gpioAcbE94BaaMimwbC
2RdJBsYdspom7OIpBtinON3jDsnJYS1/9PUYFI835ezrnFQ5pp3cDm0QlVPmXQAL9tidqhvF+rA8
mge+9ACGKidFqAqiDEMraEkRR6mVKW7NU3pHuwuCweUBxLHV1ybe+BcJD6MyuT4F62/JwUyFSZn6
lcUab/paGCt46fYzpy7+sUOf/DOICn2zTtd7do5Tkh6muNmZmxe7KXA2EBmdSBEP3DUVEniGIlyt
nzQGe3ov3piafvDeKLzHzuI5Wsw+sBjOYhbbAL6lLA44Rc81TEq/cOUa8jgs1Srg/YeF41HqzPWZ
73JSEr4hgQ5qafmwiDkilH3XdNVyfHra9EOrfQOx0cKcKrFDQdyq5byiwuUfiB+GozaQfEALuvm4
u5ONjUPsj35y3CQzSBWjSDLs/sRnOAj1FpnD5r732R15bMYoJcy3fb3G2P6CD2OHiuiawT9/D8em
jx3uWLEJd3fpX60V1MSpT3f9EQHoJGiKglQo+XGPglwGoHdyMqgj8WUSf6L1PR0EQHsTTHMJPDCA
/MyluW1dxERVyQokwu0CsHAArASFEFmzrEd3tpag+RtqaKo7A29+9QrNyk5WVt7Q+TzYK3TWypB9
Fa5/n0hZRnYnlw4aA213cnG2mscNOHmzNgH3mM6I8d19S0d3xlCnqmDSuBkF1ORvidkiZ62hC8Mc
f8bO6DXHfRB9UEf87Ud7mttR32zoG3TucCMA9OVrWhYT3kZ30fXG4y5n7piCfl2cx7adDSJYE6Nx
I2cvc9SOnyYHJ86JZ/I4b2zceTfrTLaDaA+dwOB5pPx8nKDflNa/Wtijgxh/x85pNDOwr7lYi1cp
IAsvMFRl5Odo2RbW7fkcbpfsyBIf7QbLc3RjtJY9szx49WGUFYjBxeCPNd970rzQF7YYY02zy5Y7
SU2hKtmjDfOsPJlfdS31Ox0x/ftnYmsYrqpdCmJ3EdtQnNWHNjICveAsDhIO8J49Gn3ws0wJOKWo
9BfjeyVm51xPCIIilr5zQZbyJb0Yq/UeFsjKtzP4e84rRoJYaowwMec/ZtfVx5SrCGbOXfgr0DkQ
Z2zEEKm8HeqqBQkwyxj3EDIQDKeTLHk18V2wdDKeKdD3MHs52WTb3Yw7xY+AhFv0MuvdAvJc9V49
YOP15niiN3E5jC/ol0kpwnTZoyA1cC5S7qZafoGP0It5IKlrKrfGHmtg1i3/jQNobyh0bTQQBDXX
/enX+Z4VnDBgjT9W1wyEOs5Ovrr43cW2md2oGGNObZqOr8UpfCAQBnVor2VfYMceni4HNRfkH8GU
Pphy50UPYaqD5XPNPwcbHO4GnkE5IeYdngmssvdCdxUwfdpiLQHhv8+DCfCE5EMWCiB/vc01DWll
uMV1UaexwoHOYyybF1l2Tb11GB+yoqCmmqrNCabk29In9FIM1+v1DzjqCqu63gxQevXp5OX7R5xM
DEyADYq5TKC935HU9VkKdfaKCAgk8BliDarMzRrjK1otnDkVMQSyDlZcdPVvk6kB0K8ecKID90ME
L6P5AfMgs9fd0HurwkjVVAhJcSwRRoj51MDLqUtqGygOL9QKCJQWlZ1tSM3woC06jovaW7/YKbJO
4O1PDsJIROWNry+Des34QF2dvWbTVGAZQ8XAFeqINeAOx7i6lLeCA3NyXXPAD4Szfc/2Amw6+3Ks
fFbPSVhAIMX3iXKJvrvx1h16qSWteVS35XaLOgwHf0uprs0WDXh5srB8Rw5bM1YJfqMnB2v0tS6v
NS45YB2VpzecM7cHYES/snt/Z0y+SPBlh6ajVZ+IMNhd1eYZ07BG25/JIsDEJ9L1Ue0RdKTecdUi
hFu+HKT6ZjY4keJDEor9UaTAu9ca4umQvtohZSY+Vpzd5yat9A2eXExzOGKwzDjb5GiXK/JlBXsm
5rv2j0YBQzdRJvSV7J/8ZiwWMLswOWWhNj+n3jNpnWR72r1zKI9fTqeF08C/C1jBEzS7NNa0u3ga
nRyl/qmZg3etwvDx2gBgaWP3xpL/GHLe9rUEc1osBLhi17gX56ddXg8cDbNC0GgxGpbucAqB4ixG
Vb54ZL7fdykWPjjBi/SJaafcYAxAgSGwigGjN5ziQaMqi2AeJGZpp2DOD2VwkbqAwEPTiDrjzXvR
t06H+NR2cg6hGzgHNwAEan/iGDF6ysRYkwBxFMD6CwtGX++7GnKfsLa7d8lrzJnsl1YH4zQn27I5
t3hOWFG4kbEA9sroQVvomM7gnhc+MBIox5c9VtoEDXOM7tIrHGu5+Q7JUiKnytUXvw+OH2gMxw+s
Jd8e0WSHsPwB8523pYkNhPuwUSrS2eJPysOOC2PfrSyyzK3ZcWBavfDXxXhDzL42pEO5wNJiSZ4S
pFzamBGdotKexbdhSJuneX/LDYZEWw6erM+ZT+KDN0biqvp5vHo02/1g4KsjQeDa1cnZosLoqnAt
v/Kja2MyVSKe2dGn0QBKl1DsRWaS0HXpA/Bx4qa77oOnnwRFrGAuaXtdmjDgvmJHveeAXzKPaUe0
Q6ppukRF0JC3PL+rJqp7Ep2xIY2zdRL5M0h2122ytGihiAPB/jreg5jkHM8j+nNifdA8LJbpYuhg
MVnKFQZoEQLCS8/FsUOsMLCixzvhdCb9d7Jainq1+NqHVQ/xF+0lPfFLLo4r+m6YmKtFHa1I+/qD
X2mpjyv2Zh9rU1ZKtNEmhqxhDND0oDsdKJ2lkexUDr36TM3Xx/mE8fwWO3Fq2GPxVd6LWAVhRx1U
KCssNOFkn8PxRB0khj1b/xJNbZ48ePunQv+YChW5R9jQgl8cCeGks2QIdRAGvoIvMW35lSg/AkOW
7kjDIkX9iqHTYZfxhwnmgfag4LBv2tbtOjL63M5z3hfvnm0NQlgXLkUF5YAul4F6mXzWTx9AqFfx
R/gxVAjU2zXL9gBZsCXHRAWpa4s6hJ/Yy2mdvEPFOMXka0c9/3Jpaziiw+9sh7/75kbet3R73B/7
vfUros+YxCNbUPkJq+rfMEfJkriXd3DwD4MvcVdzvNY7eFjMLs/nlkCEe32F+/WHklB3CL2DV6YG
jTcoIv0oYd7H2Bj3TOYX+oiSQ/XOgNjXOTEaFtwzpre6olbuXEZfrvv1VkSLXsWsvNH29/zo7vvt
4IRPvhHw1rpzsim5HlZUR8BaGJ9M2VmJChFsDpMXnEPaFd4Kc+8Uc50LYJDaat6NRCrxxf16h1Bn
KTe1/U1yKOVd5m58K7gY2rnNcqsszXI1FLa3Fydbg1CoVk2dX19Jt/6v3QN2KyhlAeOAfkEPO6Ja
2ocaRdSTmt58gQcv83WPUBdQ5ma5+lcwvzr+i6T2VrEsrtQaDKUwk1hV2brBYO5sEmdyjk/Ws3jR
Yxzkh4SaIQ3mK1E96h0Nr8BWtxyaWfZRw5kGF+IDh9fFZ4T1lppKzO1aJK5l9ol5FuSs2jR0c9II
0M4MXFNBl3ppAUwPxfdKsBt1d9taP5P3OEb+cHDKmntzx9/DunQaycltnNP92e8nYL/XbSt9g03n
QBm/MbVRDzcgKpul3bJhDJ7WSwKl1gOG8fgme1AGfkemzQSBvvM6f4x6iRHrPgGsELCXYqWNoqfn
72UqIWxWW9KSeNRKU2NoaGiWAgQ7krHjrJIaQUSrBfAlUu8VUM//D/6QSZK4jI75k54Klym+fKeW
+yqnb5XiTPbBAY8UXLDYOm88BhA/UFogjH5brGwmv2NDTBcYalrRtHsVLCBM5Nkhm2jV1kRE93Wc
ko+A4W3FiXTA2xv073207t0+nbDHcOgJoBg0qpT4fdLzwD3fsz4uSsNw37M/PbgLT5ZaDTmuwzsl
14asixaNXxP3dOKDonZyUhNF641ZewCxftcGwikhHpyYHKeKgql7m6Eu9iTrrZcWrVewS89QxznT
1nv7gW3tiCFsEKqRZtsiZU+UObqjAwh5YxvhLw0Iy4BaV9o0f3w+xq/9l33CztDMlXE9w9t8g9Vo
6gZqXgqt4Jz8P2fG4D83poEit5xEkqRcmXRvu6mifXHM0R6TL+aWB0lXqk4AsGzMiHhMOFXnx1Hi
XuxIvkYvbyV5BHPFmWXksmNV8V/ES3DSP9bImehrsUzKnz5d9/roALDVZhgW+qj4mQXoTD9RV55O
FHPjIKdkVmNuGt6B6MypVXvMLHnphy/iitw7oeoT+vSJ4in0rxETszOWnRZ4ihrHqhHv0vsyBfAu
VMgPB4DpGy19plGUvn3GeKB6N2r8CGhINdiMsS7dTNt1IDXSbRcwznPeTXAgX0zea5gTJs9qmNFd
ZU0bOB4/LfHao9E49j2sKWDtmDf1/GJjsH46nFEPNBlMhUWNGAu39S7PcN2nrWnk2XynYIpnp9uP
iMjG9kkeUzJnQG4oQEm/dNDsYOZoxmuNsdLlSytA0NHDbG9j2rjHz78UEBHNo9lQqzbrjou/o12K
92YddoGjniaWuv19MmQUxjDIOldZ74BFLcYIc53GUO1SOPSeDffbR1GtgpDP6eUzfbbDF6Mjdf/6
DkaQXNNhfKD055J9ZdirMMRklMmheN47H0sJzLg71HBVE1yYFxjMhYCnP/tw2LUQlj4giz+6ilO1
vwX6J7jUE646IYFqO6nsbtsypjDPiSac97u8Whepxuq5woNZkwbP9wgL0as1p6Z+7GCS9N3mj8eb
Jch4pVgm6us59mY7OEINszj8nHE4U0yhG2/3IvI+5YpgvSqu1ycqSlibjKmg7XW3VZz1FHhm6TW4
PzMglsjeym6FAf/3Zeou83cyBqigW2p1QA1t94O2AQ+883SvY/pvm63347RmXXXt+S2/NTu0mrTf
A0dpI5+jiMDO7AUpgwGYheCrpS0Wrcq+5kRJUxF2fuGZGulrHVc9tusZmPZg3WVW3tVG7GjVI2/a
lIGDI7EN8prjZPUtnuQD85Nfdro3Qq9qGZ1rIsTnd1zfdu9leiLj9GOW7eio+23NvNzjpTgMyX2W
50l9JgpMcjuOzOc+5mHS+Uw1nqrlmSSjyjv+bk71kNUL+VZXGflLjZBXj/kGmda1s8Qlj3gZ3Jo5
FTm/4cAb2eGJIn68WDw8tlBYLPKryEYrJhWWQ0+O4A6riu4dVfSCUtNiaTkX6QDJ0PVY2/2LX1K5
Ts8a/Xwxuwbbvgd6TxookVEZdfASRGc87m/eYq84xt/N8WV3HGuBLlms0gv419mN3i1qg45PKjot
G/JZ2QdG55YvsamMivgUoK5KmZJywM+JKwD+Z/5JN+B5jfjrgreYHpvKbULwoT8bSESfBpzwvTUB
T0VDwlMOY/1epVvVH+4L74TM+J2CTe6BuyBRVLg7shxZWPw1nOH1cjlhBGo6WffNJz7aPJ0+isQQ
ZMGjRWlDKsN/Xy2tUny2F7WLVaPO38sKaWm9X5DFcfGze+m/iQP3gU9TD50i/DiAX8ST8DHXMfuY
wpXfjBmM4uvU3B1W2WJzlQiO2zOGvON86PJoXr3D+LMCR9MNDGnw5Os2Yg2L9VBZLfYOUKeTQyQs
jnhotAkR+/YJ1wR4/YbrgSYgzGQ05hNYzEyRRtFtjMcdKdJyKaLnWIPRIHQs6v/oP+Na1gUJTHh3
34meINkamNNaxsyV5szOznIISXzbmgAeIJQPGoFhdMurXFbf4SgdKvg7xW+5Zz5VWbDJxOhFuus/
js4RzgNR7127Z/11vQkgkadm1HGY2QILpee8FmOaetDDn8gmSFf75pUCXDqTS3iI1RwCms34BJxI
/5eAG2R1VvRpnzEY+fxCoo4GEO4YoYfI39U4QlXX1JjidzO5qYZVB13vAcIzsCbHmQJZtLdLt9h9
xvf1725tmyO+dpZ+d4bH5MBdHu/f7h4vXlpAGI+ZNnaOnh7f/3Lg5eLjlEOrQb09mFUvUbRX96wB
AarXe423xJHKDjefv9k2B+xd7Huprlv4Uc/rYVw+YJ17jOO3+/C45vcP6GMVNM4mZCp3IbvgV5gv
P+gsAtM+ubVnQObabVS/jaFJM+Y+eKhUOIODTrwshp/gY+D2ypav/3GCYm4JBZKlR27XLahHHZsR
t22zqU0AVt4cZ4/wkGbZU67BznK1Ny5rnjsthzTLwlnbg6eryPCa9DwOlWmcHecAFIinx5OrQcvC
ZGKcgUrYz/DJvXhGPKVNVlyiKzy6AWWF9qVgVbSqasEsp2pHP3MJyK82dQgcZ8gicyh0AdwENUHr
Ys0IH13ySN/Zlm9o+KNjdh2ZijijAAauHI/BKZpTZRD7oFIDmS3EOnAjo3tETpwPlTL9tz63iHlg
rl5cYUt3OD66+TOp6f7gtuSnlnWCldkwoDuLebEmGclda9M1QwKwh12DnysnHSyoRlWRy8bSYzac
N9UWZuRmZ0EfulliJE2Qn0xT2jNEF23z6k/LlvN20J890nsj/OFDyNRd0lDvu5CmNgy8ugNMLnd7
O8EUEx4UDWq4UTRIPhfgbziw12RtPPBRpOyIBwDeeA1D5wdmhKVQc0pzfIFN9wAgv2pCQbHVEH+L
TFJ+qXe/14ALlbOvJwM1pB2+gyvCVtgE9r6JCUXed/GZ7cOAYLoAixiUAS0W7wQG7ofarm6cBPEj
YESCUE0p2myYwqh+FNB8YNAiXrkiW9Ygoi+QnwTqbkoVGs7bO/ZiLijjsUotdSBUxAXogV6Q+r7J
fY4t+3x5ArJVZUYNfRFneDdhDdO/g158RbLB4IJ8mj/qRhT1mKqrQcF1/MMfF307a5YujZEQdI4I
e8kndGl1FqzhtSGdxrQaM2Rsudk3jh3hHcwtyqQhbKgYO3IVqhoO0W0zP2iER8nAUEGnwqhHhkOy
CC65KRhQ4ipXgRuDWPNxwWYaeT0zXzdwpd4w1VFN+NJC3GlYRukOXshsrn+Mo7jiJ+ClytTh6QKJ
km7UteiyVqps3n8FbJhLDoUHAuQOffwbePDcnywhSNnlBHrVENPfP6YalICY2r5ETvrM3SRElQ9V
QH1qyD+Vp/wlO22bX0vxrvnwqBS7HJhn6ZYd6wukd5Q5k+nBizeEgUIfAx3mMvsDRl08WlZStXAo
eQWdt3skNeImNwlENSC8J7mG5PhYMNyWtN6bS3BkBGQSkuqk5Y0k2u35E1Y8j7SwCMIPllrwhNiz
glkou98HbkPzMktE5QX+9uzcVNd0cuax3BkzDd8hQZ6U1SCtJTRcKA4FsgUYX5irXDJ00rJxVMlx
S/3pTYcWcBxKX4Oba9Ew1aA8rm/Mjv7jRF9ZJTIqxxYEBV+LdWcxuvToCrH9XK1OfevG85K8GTTD
KASxgbo0j/zBqm/7L81cYXYlVy+vy8jwZx0nTbvYb3gHQHGoSs2aWgSMLIedEbWgolzM6fuhKDdY
+E7Sj+jqPMiATp2B9QHuJ+XRWvJ8GLCeSJo0b9YFfH3+gEoxIMJKeWqH9xHMPZRnlH4YtpxZmvLK
swOorh4C9n+tsjXcBP/6HR/TFY3inNkiviZKyW8qDJ5O1W4OK3TcJO00Brtqo6oEeCddmx8yeMYY
+nWof8330q+6k3fLfljXls0sLjAkUctpx7sv3TaqIDyhCcW9H60O7tWLJ88g+DRHK9IRituhpV/s
j7KZlZgyXNR8IFYAvW2zQ3tKoU4qT5ENbTtcOsU628MxnmXsuox3liEMVuqy7ILXruHvaSfQS7ec
ikKRbYJdcynBtG/LUaOz02nxsbX+7ucnmo7aBfGtecDRWFGx9/d+rU0J5SyPVtnetfJLC2dScgNC
4ziu3lFnz9wbL388BmH6NEGJt1U9Qup2zL6ksAMw0Xm9bZTxTd8aqkfhtQVgqzHcFb2BAIG9G2mr
sb4UtOvh5HXEqZ0wavN6dZnGa7o1/LoffXzt+Q8oWtpH1G1KcmyBbu7rOdUMq3lFgOvVzX23iCil
s4Oj+HHaR3OfnA8j2gjeA8/3JWFkOuz5nTueygQjjB58EJJOS+NkPg7sqsCt76TpZz9kioLKtBrY
F+IedEy5z/cRY/hX1rk69zaBYnb3ZN9bo/bAuX3878vlvT7hDLDrndmINpMDBzEtaopJjxhQlsv+
hnkeM5RhgMkuv/7fHOHZi264B+DMSFNJZPFVqf949X9nN8HqbreatjTry4BXEPgKQ9R8MSIi/wMl
EQESVCWVoYouPNsZ21ZpdrAPn/wKZA7CIs6EhNbmSzGWyqFwPvboif0ONKMrTbXA3PheyRVt5WlM
ftgTNxWwmL8KeAPY3jnDOcO9aT/5OUcS3Pn36B/Zs0FHasfpJYshbC4HgbfmLJZ/XfEHFe2O1boz
WxCKvXD0kvnxHmqSQ0gAk1rNAal/mcCuRHElN5W5+rYEZgbbMUYEDOgA+ihdPMhaU3AjoR8WHh/k
odOB8QHI9YVWfiDYgV5FG7f6CW3PSbJ42pX1R08BO99uw/pSpdrvR+lPdVEU7LX/eC3zf3pUZnZq
AFotqW/5hpCoZpSy/AEfM8ZxIfYUQfMmaflq9IhiMpiwEZm0TARqKL9qjHgizJAtP2X4RKZl6Ee4
ZEazWZOcJFSuGTcWcHDQkd5kKLkAejhyoiW2zyPIWE97PJT0WeOxGD08a4ZfA1NZy8Jt05ngvbfp
Qc6wmhkVvEOd4BQE6nlqkk9gDoxlXPqptCC+a/4FtoI+yrIL1hC20vmAfqpxAaoWS4edqJpqG0mO
Gl1qQNFqAXkQNz+W5zg/BzBSdodsscdcLG1Vb+/ppE7WxPv7xr3CUmw0Go/colHkzDibJ+JcB1PH
22bxZ6JUSOoV2QD/kW3bP1mggRIDimCtCD7M1ch1+exw339IsnWeE+K2Mhg2Cl3NyiCu9NFgDrAB
WgXFiAGf0oaUtApwvbh+o/PR1L3eIdjP+I2DBXXQQRzxqFPV0VJe1pqKCHWZdKd76TPNj/o6cw5N
+GmJFQvVC0pAg5BxPDBtvAdm+Sc5eJz6V4f28EdD7vflZwJnZ1AH5dkZrJ/T/+fDXCWFOqiBHYAD
fqk4ctL33N5hv8sKvfxH0pktKapEUfSLjAAEwVdmECecfSG0VERQUETQr78r+0b0XF1VCknmOfvs
YdzkMxw/uJo0QleYEp8npKzgvTECHjz4WsAMyfoD5WIBZLyHaLSJZ3H2xeQsqEa/WF2QV0L2lvWm
6LtivPIbEy9+w3mfuYf9hZys3ETWdaY7Rs8bcOplU1DnoXMfxpracABF14v6cmYPxiUI6qysFzap
1xsPk1kyhF/QTQfTdtva/RBeAVEOwuDqfcD0hpHKazjhTP1jWFJNDt3PPEAu3EadZSykgHHHOPcq
ti5i4IlbsmbKUp5jhsVNsXcHzVrpT5NZCd/3O00j+r8bvUJpbjDTAVwoTCYbMkf7E1XLVNEDhz+o
L3s3+COVnqox0vfPcqnoHtkY96iE0kF3zPQDVFbB0SSBX1XYwxHl5GMH8zc9CkKLdBnMc/BpARiC
wwpjosEvuL7sHrwAHRktwGTCbMDZMhq+LouPWa/hkODiQrYokMUmQZjRi40TIdWQHyVUwdbrG5ec
1dyuIRy1hw1phvpcrL8Hg07lQr9Vmyzo1M+l6Xs5ZRRej6GZg1XpPr4lpnH5gu7B7mAsWkc8lBKC
oZ4r704sUkojyTzlIF2JfXq50KOoip/he1G1rkRY+Vw+sv+wdFh7BjnHHzcWtFRP3m+40vAr7Um+
Ozi/CztnlFnD0mFvjG90dzr2a3uIJLgiCBZKIvZMwRidfG+mPOEuFdbf8FDTSozZ8kV0dpAzhGXR
Q2N3c+vtX5Fc2t8PGUfs4DWnhmSl6DSsX8ExTjHs6uiy513pE07AcsjBWt4CYWUL6fw0C+9gfZJT
w0stoqNQy4hO4zsfkwA8BTcWyVEQQDu7I441ps2HOkHF/2pd4tapL1NkP8jDMO2xhpmLf9NNQekt
6AVMa6afJcS/lJy9iQKsHaJ4bA/UOsRwOOm+XvXeo4q57Ooz8AaGgwl/Z/VhK7jgnCgWVEjmBHKG
cusYZVBZ+cCDjTkXbBFcfLCL4ryb6yOwVCbolwW4YzNK2kn4XvmwpWkE5jy1lU24cJa41XeZyFb/
G3YctE5dBopkMukKQTFS80AE0YEpIxyZIuwkyo/gJcGWFfsl1N1wpa9TyhNLP6+M9wg5XpePpE1y
3S3EDsYgy3puSG6RHcNR9Dt++SMmEXRu+fxejFVgYbvcJISq68uGA7vGfWc1EkDr2L07AfAXbaWZ
rzDTB2m5+x+gD2Y0sRGkDm9SDV8RmyqZkXhU3fw+bx8hyXpMgz1xvzAWftjJYg399AJsuPrCEkGI
MwRQfCLGFB50+KBV8IezE0MJVpJ91zziS/BHvzQb+qzBI/iOivMlJ1H9XIJo8Z7mr5JcgkUO+a1d
tsy1F8wP1VGpo7mU7D5YF40saSWj021MC9Qz54WHAK+vmgvG3wUfJKhlWY4InBPANTRf0cQqYT7g
UNvvWW5D8w6z5IMSCUGN8rXEOcekh/3PLKvFWxgqsAZykBJ9CPIKhtHPTAJBGBMIZhzd+WuMcium
Le1tfjBmbHrUylV/njp0VLZQdEaw4TDy6PGMFLdp9dxkWCs8ozqhNeRhJSy1v34vn0bUaHZVxAlv
ubQowYaIgx+Kc2tmGXXQ0H0gBKm0VZkuyOl5NP4zt7s3NJFAw9HhhhJwVZaW1FmlyEohTyq8tScj
KCn5CMliIvpzHkR01BFHVLcARqHAvZbBIJ8MDoAttJ/fzyz7XAzJ6lriOr1bQ5zisplR1aUJZAb4
8UxFzDpbJo0L3pHPfsDWbAOnktA5OOKCgoSe5Bv201ADa1Gnw9x71m/r0RLRijKODAuCPx/2o+fl
zNd/NNt8wmdlwG9AydZ3P2qo/cjEdZNt83K+6OWQlEFslCnDrA+hwLfZgNCpDlDapuOkRyWDSqW0
xfPj43C8qzf/Ply8314PW/bRldiFKaFcmRifG9BsCI6nzMQaktLOz44QIV719koQMmgn/W9u3Sn9
SYqmO/g4Sj6WZFKsbFWOa5lguOgLaFwiI6CYfUg7+gac2hKGMSSzT9XXgoa78Rkqf60aIS0cIx4C
pgLvyYA81wSpaMKeu7wSmYN955Ew3868MTKFTkHGjL4lfafsoWXxbpTbxQQnbWK74KdwQxjhQZop
i4Wmxi8tzu8w2AeFrdzCkoONIw+g/qfOmKIrDGU/lOi2PAzfBMfh2wVnjpGMRFiLYdcvOsnZo/If
sqlRDUBnmrZyMJCDnsLx0zwWz+rqSckCAgB28tX49g5fpL8DstFWKHb6GuVIDjinGX0kga6Ix0HR
UOAXH+e6v2Oh9xuiObAN1f2ALRJoDu+TJC+4fAXRaU/MofpuqwBfsB2Du6SkD1X7TmN9rD7tPNG8
wXX3JlW0sspTBdNcnn2L5ZdZuQ6Dag5lSS1sIKbrc68wTlLt1i+6JVvos28/aAc1Sgf7lwYVGpxV
WjL6tY2vncHspzmjl1LgRGoWO0UjhRnv5G7/AJgW9M7S0P4ObEZlZfhwayghtduCeEivi4KhyyD+
/qYixIhbntbHDyXa0x8+majYebluO+dO6QjD7LMjqyUpbb2MUz2EsYE3CrgLI3P4HECA8/5srbSR
tsRB7xFtMbEFJAyIpjr5aP/HW4XQ9C/jMPVcMjGiSXfYkbRZBbHg+I2v75ACue8OPzM84hLv93dj
A0M/ohxkyOO7nIjHjbJ/UQVQlrf2G5CJzRxSvO5InEyba8SQ7ouX3cs1Ykg7T78NiR+SSf+BF86T
CkWDxdYcezxMNbqvijAWJAzmc/f1+511neMgDgKSW2QY8kwqTAPDb/T5Empece2FlZdlxDpdOZ9/
lGJeX2aXQZ/7PlUiwuEIoS7CEql6aw2EEvwKCX3TSN7w9A3aTDwQyabERs5/jDuvifJoQK1Xw7vp
Dt+RfMISfq/G1+C3hWFnhPhL++AL+uzrDYlUhfn/At57JCQNgEXTjAe9h/v4u0M1qCCY2UMmHZwY
S4RdfXhdqxp+mfkacQbgb8eoZiH7L0b4Yxbx12tDI7zRLk+J2KXJnKM89d5H3EPu1nNuhPfLm557
SwhiOAikQGddTvoKPn0/NJy1ma4pheo701ub4N95EZUTmmo5IhYFafQ0mX+ClgppLU3uH/p9E0IW
2M5wSx5jjQyrpdpbA6gioXcgl/ZHaOhsdVcwVlV+QRpXzAJRIbMJwNpsfHDq6jHFCPun2uqEC8FC
7DzDoWy946lmP1wp/JGYQ0ZB4WtRf9Mz3Eo2f9vP31tMurIzWNUFpQjHBWMXTjBDXKH20ngSfJv5
te8XXDCgVcLHrJzGCiMQQqIZ3qvmLSfYz/kwQZzKbnkxPBAbpLApgd1ZlO+lUzbmv/Q2UoYXzFOF
3NiIAOvhtPYoMFXVTvqYHQ6n0pwhgpsJz095K9vd0C7TUKmIBgDc+UwId1TxQUzguhAFDePX1aQw
hQZ4z91MteWb9ZYJV8Iu3NQrn7269zu+ytwqwG1uaItCJbNw2rgrYYE3fzXGNOBb+DeCaGFzvtxq
2cMsuYoUh0YBLYgYGKTjSl8Z89cMoeQz7tMWB8CTcG/WH/gEFMC9Yzmpe065ThjABb8lPgO5mFFg
UwBD+uuQX00UzSPqj7h3rnRRbj7Z6O/dh4JpWixRQXGkkIQGa2f0Pcq48Ruqd416C+lwA455wBfl
ssfUIL+KMD/3vskuGiMMsqDIFvTKeTKvQ+302CYglUx1I+RDEKM2L3lE4sJ1lSd4oKdHehBcUnXz
uiAH4ot8YpwijIAicVs2uHfh9KSV9k8P30CyN3vQ+MbyfZS0TVJGrBLjgkPNM2486Om/fPkSRjMB
a2GIJEEWbpkl1pG7lIRUCBWZ/exs+KZaf61UlL/ybNAi4qHZWg9z90MEOwOix0rav7cZ1UrVWNmL
UxcvTC5ngkMRLxUYE0ZoNXp9QLKc7OcbBjI9wXHSiBzzKKfqCTXcD7v9J5zD2gKVBQ/l3GFQ6mN4
TZMsE2Qosjt+9uBm31uH96FrDmOVd2U/w2ImsW53kHicgWI1OAjjvHuucNcore+esFuF7R4d05Um
2FG/1hNKE3IheBlQDbBcHAPb6jA5J7da4L2v5bfvfWhmCCtuwgG7NCOd9wxTQ8jsXzLSrDfDOe3Y
Cx661Zvlm5Sv17cG4+t5QIycKWQwAqxn3+n9FTVc5Xauzd6uxgKBW+aw3zusvobBPigWmSQ8sbAt
QICoQB5OidJIqjHs8qH2JOdaRV/oGfBemH5aL0Z++D/cVlnhc7WfUJ/nSWtD1gGcAlNFrEu+Rt7E
SOrvfaI7LAz5sUTlQ2/S7Qxu150UWVOuLb4BatYB6cKuzv5+Vi+/rdYu9C8Upg+Ov7xCrBroXr0c
UtSwdrTtT1SgXG00qIDfUOYJcKMzNCCh9KY4pr4VR0ldAFZDW6YIdmkraJZ+IU0EtjGwtDx9Slg1
c5ZT4wzJEbd6R9nVmL6DrM8+J9azotqQBj4QeOCGV5NieVUmvdaF7t/v2TINFs30ThshGHvNoAx9
YX1QytRolCHbo6BdMUNvOsDoBCzo9UdVSN3fEYRyJHDw/gqJ1ImHU7g4HxrxzDYSctTaOWp3BJAR
SVqCOyZPOSoJISi2Ze7ztHawpja5Ab4kE0PeRVdYnAfyyKfvlgeSeoXaTgVxCukpBoce7Q5U5rG8
x7+6sgcXsbpKcSR0y2qaf73bIBwQpjL9XTkOsjNlyxMiwoW+RegZxTNa5JwRxBmH+Wr4vgBj03bD
RiqOL+5zLPdX9zEOXFISd+iBgH4ug3ZxZ0j0tkiyGVWSmecjvRgrNdGStaX1A6UXEL5kfhj6auMH
46qhGnw29y7EbmxwHRk8rd/BqmRK8rCQffWpb8sDm3NCvjd99ap3n12NCam9aeeVmVe1f4q84ZB8
HOomfMq5lZ/62CW/CBNPAzRo2szomRLI+HP6GJwYGVcSQU/MyZmeTh5QOnRWKo/sD+IhqDZyRM5a
2QGM6LV/GYtV6jsVwEvjtmmYcHnfRwzfbvr+c7xSj+0h6wxX+f69yESq4Y8m+0QMBYyMd9SXbWmM
jvy1AUUHJb25PbQDOfTBPm3yVAKd46Teo9hrkYSok2yODhyqKrwI0ooIxwVEq7xGmMVVCH9yFaqg
m/MEEVS564bO9+2kqjWUAjl1RTmDOw6z6Z6Tgr9iSfE5ygSVHBoBlMjjhxQMDI/JBYE7Cw3sBfzJ
1VgtQVVyQco5VocY7kg4HtHeG4estrvLp5y9EkcvHPllPY4vdnFawTK6vUefeoEso9edsiup0Yy0
ACpjhRi9YxlpqHcyhqUGsHmc0vl3m/hM8eRJwUyF/tOoThfCHTsBFuENfDZmMVcc4LptzTPsBU+V
zZnytjaDacS4BUqRiak89Yo5WHgQgjsMEO8992Oh4wZjF7kEU3dM2SJ8V4C/wHkKGxQZlhIufezP
KK3KMa+eS+eVDytyfk6KyUwzO/RDWNvItLLo+3IAkFS7qjywLZge0w7YgX2hAzOl5GA9gJUn0Z/w
X3w777tdrHl/vVn0ds6xGyzL8IX23dyPs/h9dQgoyIBkOVcsOCmwLwpoazDv7KFiIz7qodMBKtB9
2GEUQBgSDLxXZYPwCQH/+TudbR6X2Ux3ZkgdYwo1wP90nuc236LDNcAnGEbQCsfj+2GrT7s/e7wf
80T6DKtjBk5nokl++Na/RER10OVb9CbAMAIcXg436C0ZrnCkMfxyYp4/M3us/rDv3wkuVsoOzGkw
w2+gGD1z9y+mBDpn3plhgIMM3grRE5yBUczwnpjO57JJv+6LPW65mXgVhwmiBRJpQJTy7ScHobAn
YT7DI/kBPmGLO/8p7NnGaMwZKwTpeYRIWHxRaz7PjggFnhKQOec9yhTT8MPeZaISOW8dqMhD2HND
8pq/zP6AHjsrF9TfjVFYCNUqxzwHoJ/M4kH0rs4eAVzwtJZeoDkIAEGf304POsEWgb92YQXcahNl
Gm7A9KvLQZgDQBukVQhjM0GLTqpZybSVs41idzAQenCeyh8sQJ5lW5OQU/0oUa/m8jf6HJsWQgCA
L8GfWEI4uQNn6Gp1iza1juwKALUMY/+nvz7ESL83OiEbGX09yVOQPjGPfcNoeGGZ7qpf3FoSLm7r
vKPO1odeXvg52mRuecwCf4jVzVQm8nLk3NvheKZbfyo2zRTPwsFoANhvQCVisbRh4nqE3nheMfLw
XyMlnu+E/9Y4t3gkqS302sRZHnry1fGcv1kcFC48HvUJ16Vn8AucNrDbDA1Wzfp6Mbl3AjP3tMkf
wY+DxulPGFqa58zaeNH1Z2EXcOOwtiRQTud1yLfM8b/eQAu4X86KZF0zhyXWvGxipTfg8cD16/d0
OMKx3/yy544oIHp/8FvdoQuTThMW/PUKEhMaCpPjFJBs/+4hWevpvsAC3SkNAVp0RNR7wZ94bLcI
2bDf7FtCRQoAx+j7953Ujt65kqeB+RQc+/cL/C60U4j9CrDjDvo6FkIfwTa1DEvTpz18gXSXscpC
IJL7KhAUmaejL+dpM7muOIdH2vLNoNI8ATWmjRlKkp328S1HGW1Dz0T0YzUDzrfo9aRVw5qobMFX
rkGt4Rg3pR2XLPvlUqTBGc5mpznqLbuFOsmqz8TBi7YE9UnBAU7wAeXG+ZMGrxy4/pqbl7tL/JNZ
ng48IOxHYxGObA936FYQW3+FZNtXEwto4Jo7Ot5sHQSLB0xofpNKvwdb2G7NRQna2w7GoabZyZuv
DFaB6Vhqg3yenn45etaT0bzeIJJxMGGDEj8pYmdCXrP3GfOqLk8YYx9hEqZTzng9mLg0Jtu++k/T
aEBX5kOYh4pLitcbFl6j9T+vJMzzaGjgQMM/W/fJnBaot2QxL4G86PITC0IlIpIOz/33GL9vcrHn
+pK8bFLEKQeTFVkAaqAcvwsGSPBCCtx0aG55e5DOfgFFnMrUhyr2NlVvI0rML0JI9rsSQb2JL37r
CS1xNzq+Awoi6AmoLJ2P+Vfbf2f8CeADPiDOJUEnvAfYJfcykzX/I9xWoFWY0CRvf+qKbK7V0DDz
0WehOs+w40vMvmOyJGd0ArsSMj/Tl1/UBSkrNaAGHSowhPmHZZpiMyn+lmHBk47omM2rvd/3FoaH
BZMDB2N5yxzdTbyasR4qf9EgxKh6kHSOOySiwTC+DrymipClnxqONvQtxPOu6sW8HhkxxzExSfix
ocJyem7FhRR8+o6ZB+5r3B44G256wdQAUb6GOB2M4A0ozeeJPrTl45TFJkU0W6m2xYuXUA2RCNQX
Xn+gdL3tY2l4yVwiKaAKiIwsJzRNRDQCe6vUvK/lD4shfkTAy7fZm9D1bRanfrHMYMwsi0B2PxlQ
RBpnmPVdrrOv0GbBlMMXpL0UwZMxWQOzjgl46pN+Zv/+iuDnFkvRN5jqGsrqO2icdFLBZIFU3rHp
wwkAi8YD8/ePJF7AeDCrYLrU8VKZ7tfrFsUXoBabROdCmQEo7/+pc5EM0zGVcgymBsB+Vjkixdxw
hrZgrzFJ5p8brkmC2y1PcwDKAr8KRy6QmF3D2FiftqGEtyYqeUrW5dCX4qevYwALkIp1RHbUI3Us
I2ykJSVu1Ku2GlSa7xwoTMO4rHdSJ8jxKf4LAgP4Pg6uYhj87a4TsuUEj+rrSz4dr/mNJJ7RGzIo
e2H5l8IiNSC1xfOK8pInbd0CgPzcBk0xED9TP+dSnYVUchj07PcYmB0VosRCYW+CD8bSsJrRGloN
n8AMRna5wUy9mrF+5ClBGz4anEVICvMrkD0InK7wvGDqvhRTxX8TRXGwvQPyOm2inbycgxKQGUMB
c0kn41/nvYDtqGd//de48qAE8S4OzwD2eZzOSLg5LLAyhJD2crfXWQdnAEY+R58xB1DKJ+mEChpL
eW6ukHNoC9WDvtZBcVS9Kqov+QG5+xS5SAK6idgf7uZXNPasI4Ag1FVSKIUwnLY0Ui2p6ESMJAdl
Qv6SyiON8znifiZGMrOcPsOjXbmpUTv2SKMnZYcadiSkP/nlATceWcu4vqBKGLfYRuDl4DFMNWjW
gP0+fxoFGC1w83K7Hj7iTfjhdY8/DMLEwsGc0m+tH7YpH7cb+Ma+hygeM0C2Nb7sPlurHnYbV6II
xr+BD+PvFjVw8iz+W4YMCAL1E1AHLbokhcWWiUg5tPGHK0UWiugOl0M0m9zLkvPJv7HPQYIg4GqD
j8uqWuVT8J6RPhOo+J13BHaHxopQlpGIZDH6UBV16L+I93SW0b+7daHOtxeZW785LcQExWv92n+O
DPymUl/CRqSMDGpYDGLSENxKAY6uICSBblnP4ZyJprYq1nQeVLZayJCXbkAPnwNHeTrX88fgIbWT
fP7Vl1dICcR9YLZOKXJ+W9nptyrymVra6TNMH+PM1SCrBrDeDLAc+ZhQabCAUyxZeqHKJOFc5DZd
L0fdO19LRz5RbZhof6iV9DknVIWXmTfcqSMQB97OO3d4ve17pQDJSxYEU2Rs7BLsVbfXMvUVlj00
PEAidjKqfxycrOFI7LZok8fFDKe7xMM7mYTWQ73uQ9WiN60xbLP6eC5U67ycsH/dR3yrW4Rjo5x6
yc8CrHnsangnnIMhmEnq6xN5sJTAVOrpFeUmAxsjxJhsoEeicmO7HzFRac8ZHayPOulntfyY1Hi9
2aoyYo/j9UEPKwmO+3k/X+8imUoO8eXXfgVogYAjS2LWBy5CtXt//q7nv6EHEdCo3RdHee1W3UhW
1lUJESnbpHjr2d3fE2saDmwdQwmrRy7VlqEGp9uQfoDx0boGGFr31bXS2a8dvIAkZy8R4TXQrDXo
Bg9h4wN8e7Ved2v4AyoZCRzhr44V1KCVn+3xBRpzCD6uXo5jKBPRkmWAZQVSKObvqB1OuBdhtoav
gOzpowQ3dMBAzjaKvde4YDoaAtHx7lugQfLkByOskYuPxzmarJHnXP8eJ14GmOqPo/FChfUL4Lqo
kFVVv0ZgJUIk8V6gSUa2/0H74FFiKABhmFzGlLevj8tsBKSKt5QitPnNaOllGXWzQnvpSs2qfkz6
L0eToUX25hky4i+V1quIDYVZhHUf8fUaYiebMcss1QJwP05G8ByQAG4oBPoa/tnpdwIiwxPuXMeI
RNCHgUT1rvZ1yUChYjdundxnYoRLFcIiOIuq2SijXj/oNjq1IQcYDwPA2dGY4bana0FL4Eb44q2E
4ElNaICXmIxmW4QTh6cUdEQLP/3e4nHC1XCj1U4+gpP3ORrR62sBL9DU5K3ZQaQMAMlhA2X4XWre
K1mywGhz+kDjAdNfupubsmrwUaI6aDGts+pP8Ch9LXPTyjVOdFha4dXbilE+xPKrBR3IeE3rhpuL
BwmWQqgXKAEQVWNgKANLQK25TvCAYFaGVwc76JyPXJ92e6A0rz0l+0uZcz389O1dsV2mNdOs94iO
ikzouE/BKFkfCu4mYI4gnZCCAMlAQIKmSBzI2VBFk0azBuYkVx4vtvz4ehsNyhW0u+GhwzpyYO/y
VcoOAtgHyTBnIOC2zxWjiwc5b1DqisTqaeFDtprGvpXB+z5mCn5/2M2kS1c3NynivAsZb8gyUhbI
RfJ+MNM2g8NzzoxHR1AIoDN+9EagLPyNnSPvHHwkKtW/4bpS2T2Zi492uPlB2rFA1hjmmLc/zUdm
O2ZZWMlJCWjAMG+x4ZjA/0M+gK3XI+gLemDPfC0KGiWFqpHhknP8UlbPvhh9phMVeepry8Z0uV+6
LbOmNL5PxthHwgpz4f/3pnsXvCGBqlXrzpc7ytVr/GT5Hhk7I2C875CcPWJSQNcnkp7QlW86y5ud
cyK1RWr5FbIeI6YFeasgFMBq0BhRPYbdolsqQl4E3gXillBbGJ7+h4Yzejrw8qeQw6HRtcKsoKUr
kCajsT0OEOsELsEJ3xAiIKiOUAMxlgaR4C+NV887OrrMrieZf5ShvcF7hDwNRQQ6hIMQNE6gFi+5
kpLzXZOnxQYGen9q4mnQnIVCGmriUlhVt5PP9OE+hbBncqy9nG0f4oGDef/otsj5w5nlaIJeDmao
e4YQkrxsXsBoghIbPPjnnQBNqs2NuR+2l4E3M63KjCLwNNnbcBCGxUH5E3woeG7WbXqb9qowWGZn
AynBpHbviJGD77TeqUvYT9JpABf+alU++TFfZpwnHR0C77xHJzB5h/DsPqE8b//URUdTDcPbht0B
M/a67u3LCE3ewOyjLnyH5zMeRXHs0fMHfCsjQtw3rjY6zF4eg/IsItYxF2WrRuXoDft0NCzdB8As
lK47yaU27K3hgZgKIcGDWQf8ymumebxNZcONz2Rw3LC9wUQJpNI756qdjuHsxpC77JRhaLTk6nXm
uS84XH8Vjt3WudooTDa4xB4wnFWuQNNxwyVLHKWX8C34en2NlZ57MZaF6syw4/uKeNAnklr4YkHs
3Y4VfLPqGM/UpbfpQoAkDBAG5s6pbannChwO28PZRMEqHTfEvyjCQDCPmjp8Gt4d7wBUtWQpBTzT
a/biNTW9RiHuiojKwQL/IuGdyOa12SS+jH5MUOpvAYtViE90Dqax28yPUPsKkX8C0mu256U+AoOB
z31FOurzQLeGI/ivA0thgGSzD9Bq9amqmbQJjqvgnKrCZ+0eC6d0zMfE9JFHeiyV7vl9zJlO2kkX
xqWw9aywI7Xfx8+op7J+MsOBDafZanpe9pGUstyhAH1ybgReTk8vv/pi5kuXC9pFMguFwFL0kwFi
t0gOtfnsaRcMPcVX1lWfZyQ456CckGgtdYERhXu+CnAU1h7sAMxXJbvGSRYJ2fgMkZPvM46DoA8q
h8ufGFPxZB4ZhjKo9GFxf0YwmVmsMLWEaaXKk3PDnTZfxVgSPS2NwQNuYtZR7GE6KPC5H7P/UQcA
xU1nKPegwqA+5P0858yC1tO9gm2LEJI/HwTr7ZOQMxNeMFO9n8mQ8AnvlY2Z1twXxOtAeM4vG0m4
iEHvxFJisRWxTMu4F9+RlApoGnb22WjDniWATc2KtUn7sM6xzupGZt1a6E/TlfGIzpDPOZ2OuCR5
gGA3OELus+8pz9HdwTIajYvgr3cGvwTBYIbY71z5lUPuun/2dCsaYEcRhtTXpLpMHGOqbjuHHNe1
sLKPGnSmVzsCq/Rqm8X5pyy7WHfUzFN2OGeB8zAhIExX7GSyfcS5mnm5sAYLzmwSGEKljgBn5U1q
mnBfZ7Bg/yR0jxSAP8JpjNk5HpzA9OjQ2KA6wqgc7mKc73H74frDuxY4njmtZsflcmnG5tMWDl4R
A0sqJYk2WXfeqfnHdblx87lNfHrpsaMEMGcTAudn2jzaPfkqxgxQ3tadP+cemTMNALz0YBrneBbD
juwdM0ALChuPB/lxfDNpsdjF9Omf9/ywOyQ7sZPOwemPpDm0DncM+Acjqf2+iR+2xlgW1976yjPC
YL5wbwjgHaphxM1WEGQrzxMHewj6P7BRV/LL2NvoujV4AnIn7izzSl65DNZNQ4qb0ncyRfmOUe/Q
y9jM8IL/5+UxxmOagwPbY2uMbd3TCq6L+HXsUbZwKz6gwyxnRXbTedOClHc+SDkb9IfBDFhaTUy4
fYev8/VTSPgjagzuJGyi0fDwtNl2lC36BEiZ1gGjnfkE5fc/t5sN+jEmDsYEQ/GGEQcYdla4EGmv
E5kKG6efdbQBaYcwTQTPv9kDVcmSKlzpmYHHTeh7FPXBU6BxifgFSXSPIVaw2020w6FvEYYojQ3u
bm3SglCAGqGBGOjOQK83pIpL4Qpb+l+LmzDvHkH8EJUJjCCo7exZw205GVe7Y70/0k1wi2SDo9c4
9CPoyhZ8IWj65hSLaRhiXCO464ZdGT4cOYbIlfWCCu1RnmRkR1YB3woWY0YORFsDHsAUQ7WpgTOw
Far5BiJLjRGmRO1CqhT8c0hQJiM4pkwPFeytLCOmUuWqB9ELI66vjP94hBQBRjRVMZTc+cBOImnH
DiW0Atd/FciZ84g2MR83DLM5V675UkOtdLU/GcVOPHRiryHk9O4NOOOtQrdru7g0KkBANWcRQaJk
Fzd/t2CDjKa2NY+Yno0k27oBYxnD9NrdQdWzN/S1OGmbRApyJEUR0uRd3/qtse3r4wwU/sIs0ld4
s66bHSLhbHwfCxoxDGAGLxsaDsbh2H2Jd3ybUuMwWiXdsm9KCfs3IjoazhvnMaWFzLDmMWroeW1p
17MKsSyZZw6XyKiQtwvxjlXuyQFITQ3ao/j9OV5iB2MzpPWmV6BiYfYNsyTnNgGOjD+KraG1tveP
k4I62DjzLVeUhYFLq0G1f46Z1dKVUnT9u64LktCExRC7VKOLB5jGl41o1B9BdRaGnbI5HKEqrtgu
g2XDCQ89GkmkU6cuA0oD6W874UgSc6Vuw+jgNbRjtjK2NAg6TGjY/7E7O0ESsinPYNGQpMPcAZ9P
CJlmPuewdK5bzWdvzNn7hrvccP6dvktEgnOsJamcOXiF1XHBrJZBXfwAELf0OBuLCV46F0Kk3uQt
8NPOO5/T8Go/0RdxUIuHgN62Vl1FmvM8CFGsGNDBDq9jRi3fFbqKUb2itvVw0APaWv6Wvwg9PRJM
Icq+q0A89X30o29BLFuCqjl0vvSQe7Ydln4yUUMGwyRmAwt5NJ7jwd0+5j7HI2ay/HxaDK2ALNiY
mP/wxBj2v2qjQY1oq2Q3xe/ohQc8juh2OlLAlDmGEA+bmo9kgOEhn6yy7SPoNAPBUrdlH1+TaY6u
3wKZwT2Wq+3iHJJcjiKInet+Y6hJSNt7xJRZ3AcErtQAOcvJwHOw4eIpGg/abTOAUc0FNYS7+HJ5
xIH3xYzsSl5r6WKcjbFbgYxiMju/p0cdNcOE5fZShFkxB3JftZoLRu0Q5Zwb/i1ilgJU9885hDEB
gl4B3U4LbKTWBP1cftglC0ff2kFesy0PTF7IYjbbmLrDQie2TJGIchpwM8LMF1UWRi2g2TfSn8XK
Rve9x/T3IKqvzhX/tgLbJvwmeq57bHl7ia9GewujjCqMao5Qy8krQqDNHgW1iqGfp4HUQQ+BxDKh
nWZ/oh4hzghTEAEsB7icU2d5N+HQ71/dDGnDXRRTWMQxyU9Dzhxe4erqcozQKIuOIbGv7o/XfXWT
AMYagwQ+8Tr9cKpMeYQ54vI9H8MeQlRdCBdM6oDb4kl/2W2ubrlKduyK4KqLny/7NB1U46NicZve
PWH2Re3lMItHg/Ucfzj1ZPxwzCwWb450ypj/QowAy2cy2InXIYsTb8hoNIhpUVrXG/KcJJSbMBue
FFV/M06lmsfPbt3EfdpnzGDi9NwnCnf39qtR6olzrjhKuw99Eetkhjr6Xy66GqgUJr8JuWcu+jaK
zJm0oDikhF0NY66EDealWyUDHEpwJ+OhhXfjfAT7545LCpcrx6X1To8vtps7sVFpKKYd2Ny7Qkcn
WlB1R0TH8bURvQG7dqNzjEwL+18L6ONkNbDuTssze8eDn1GSMVY8oWL/uf2tIP1Aa7Q5lrg4fJzf
qSmFWbW4SeZx3AccObAGAdBbSlDqsL3tr8KwIg1rNWASdQIoFQOvfwvZ441ASqzpPsUOBVmaBkc0
NmcGSar9qJxik3ov/7GhS4q/pzT4S1w+VNsU3rbO6VK7COzsvw8W8/dI9owFJm+bjin7y2ld6c+Y
3sFcDpxB7sf5bl+UBVgMD/6uqJowUoVbb2LxthNmv2gZ9fGG8soa4GyPzWIk/iyHFM0IGN8OpIlf
iCdcsX4710mGZx26HVKJ6VV5iL3DBI0XSkr7O4TdwJHH18E9xEwamCuOWBD/kXReW4obQRh+Ip0j
QAFulTOIIMINh7AgRBYiPr2/GnvttT3LDEjqrq7whxrakv10rksk91gd6ubHT/zykvmSOZ5KtdOl
H4RBZoYzVSdrgetr+iZBB9QtvCO68ypw3uJNzFRtI2Lj9/pHhkav5DDk37nSb+/q5FHI5uuNmM+c
QvDa41sC2tucAU+167EwCKmk6JiDNkuFs/e2UfTmoZZ424EehXLYxaknO4Gq4mjEa0oZMdv1lnmd
HFadDaMGUpz+05X67oWb1T5D2qGPnQgdfWQTHsVhyIx+9WGVvJIfRxi5LOHSXc45vmzD7tNkYVz5
8lAHSShjneId0fFnyqYzPjNHDJytLQPg22SXx3Rq0CGlIEJ4F3ZggEjLG8FM8ZvTfP5MsVIcitLh
P+5F2lvsJatnm+AxieelGIc0wGtFo5l5HABzFh4tMhv4nmRrfSIkpBPmV61QHd6knx0rnsyoCvDv
WRHjI8049zgSvcwxHAoUTCfKAG0genz/KtBzk+f0lOpw96atl7t0Kx+9Et8YVr65Za4gnO9rgFsV
03It741E/8Ogn8dNBmFb3MKFqE9X4x57qf9GFIkT07QKtPQqPnEMQ43wKtNLRpz5HSwMI9K/bYMs
WZ+pN2CHj+OR9iOs/kSroDUvfS1DpZzn2mFG1wNqy3i4E2oZpXXcCQ33MO3ix2BvgcIPxTDn6KC/
ifOMg9MUICqLn1SgLTFA3ona0q+S7uQRdZiK8Hac0RWvvU67LtL8Do23uAEePGsTL7ft7AstyX0w
pmUmNCgBOTIZovPHfG1XYiLH4C0EAj4ZCbHo5POPXaV6+Ajaw0vFB2iFunONt2XK7EjfKok27Awe
jFaYwRb52bk6Z76v5/AWiCwNKpoXTCn4xNvtZwAYgZQDq6IjxCGmrwRPqtm3DL0veJbYLdQ6Xi62
QKMtmmNseUEWGNl1XfrmuBPSsAm6k9PsGWmLu/uIDOoa4CR9TCDQ9SRwwGjXN0dykCW7RtJ8On/M
ZbsRWTyeCxfvtW0RwTookV36ZmwGmity7A1HJIBrD0r/+o0sbTNqyNSpk0iCBq0EmHkmWkUXFJTk
5QdarvVIWmz3rLsDh8kRRJ2wnB8iVP5F5gmFJNHj/yXXoTJb+tVAi6D3A+DiWzN0i5jxcrzqnu5R
qpEAATfhKOPdHBqcDvrR7jVioM4mJDagn9QCIQ+oFImbH1uUcA8Mj3Q0WoZjrifXYxJg+QmdmObI
ISdz4UaO2c9Y16LiL3RGkM4+hCaUc2gprKlg/XIkfwbSj8OYPNSVw8/GhqOXCae6DtqDf9Lr4mAS
EeIP6Ra51p3PxPsiyB3+ZcKxo0Ua7VgaRqkwNNcCMFgQj5BxprMB3RnWZnQK29EX2ISxkMPklmjs
CH5xZp2Yab9dupNSR2v2ek2BiM0WyUkkW2pM0UAW3iVvE0OdctTFfLoVj080SZhSeQf+UKIVySDj
Wsqo9D6RD0xWSSIwvKZD2iGbAZpMqMs7+B1wBL3sQR1gHUMF/a9LV0VD7YrTFtH9O+LLJCWczHR/
Jpy4UheQYh44mWmDgNoPgOjK3QBKOL1Mj/7Z7zr1uucuk1uwT7mDXcdwHi9SEJSSXsGBVAUAoWWE
2pxarRtepvWazgY5TOn81qRIpEm/P3Ta1afI4QL455Gec4Qxo5P39BHAQ/nHAF5x82QQfSMIIX/O
vWYEaq1/3stDbWCGdh8bS2EJ0P44uJTwPDl6au6eOgQg3LovjaYPqXw3wvro53Q8JCcChGJCuk/0
oI9Zk8C2LwBIcFScQhoVpJR01p8uJpiNt932nN2OcRW0w0P/xBT2DeqCU5LBPmTOXuiU/iOoaeoS
n1vABEB9BbceYjWd0YOf9we6mJVh1bHpRJThFRUYlJ3wvlRzaCON1wu2rQFCLtsObS0qODISqZ5J
eKUz2QfAwIA5VH1ce6k5HPn6BXovshv2m1d9PM1vWFMA570OGTEaMStK/78AUI9po8c0yl2wiAPS
oWLpIwKfGdhaGdFpLAttrViXsSArnPPwhVC1hHpRP1LTTtLzGEGzRF6kazggIFPqc1dpDMWHyVB4
2VeeJsRs+uRSXtxRct4SnlPkU01R3yP5stEy4AT92mmTgPJAnofGK9ylLagE7AVwjLTosSouy4Vs
kGVHobRmMAL+iEta+pzFPQ8MpFys3n+4XSIfIxbLiOQ9iH6gQxLcxXROEwFaYXIJbCsQBVt9JMrr
16BhoSwxf0jo9b48tFeIw+oXfIz4hHw8YLl2vQGil/22hiv6PQzhBgKcwBdtYoYMAP+gF4Ri+Aju
d9ijFf23Sj4e2GUeNDIe9p5TWQ5X8iMuJzAWLM/daybkBfA7eAqLmhQDnBWxicWvuGN6sATVDpI+
LU+LyMgIInJtgn0gvv+BNzggeMy/WQu7tgh1rlOI58kD9Ae2WSiYfQj83CavkHAin4WLt2m1s15M
UiIxUCSXwhzvkyCOSXkTQc0GvihDPnrKJ+YEVI8c2YDQqMchm4TwAjDEqNhkYBn5RITrrZ4AwwtQ
WXTXZw4O6LCRPqU70CWrl4JHaOAwmKiZdI/Sldk3QfH/TwaiA94vCVzKrBwYiuhCUTvJhCCQEknG
SaTVsfzUb3qn1UHVSsMcY3bnFUgMQcgGZD7rS9YacYpVdsVoSmZT/J90yp/0iivCWOWdF4JtZdHK
j0HjAJPyA8uHRqtcu1zwWpQdCQlUTfiJvKZkbfwHMwuC7oIGyhswlEEuK7mhKOby/ZVAJTv0t4Vi
L6cgWpPWGqAUUjgfHmqH9schbhH20Zv74TTDLv7DukmckimBNB/kwb5ALJEV+9UYkJiFzRuxivju
h96iQKGYPwEeZ+B5avJinq58/1999wkfGbFL7h0HzAlzSe7jCVrHDDw+YKO/fST7/7nqeGvNxuwK
NDIpLtSaULHW4/4jHa97Yk32hgeP7w2pD41qJM16/SqcrTvOsnhmsP34rMQbHAtgsNlddm7Dlura
OdTw2ATYxzYEKkZziyGHrJAyPBQf7xR+UN6SKCxn2YkCdjmgtmXag4IJdxASvepSRNl6IscdX+hQ
cQsUCeY0AezlfaMllgGz1shgbqjjARlyTRg0iC0zSimAqKDBHYYyaaEIUCPk9tUvo5c9TTw6EUk1
rgYMH/92s8lc50td1+Pmv138/qg2ikJ0R/m1IQyhftYklS7AM/rYqJW0kpazp9VkN6P35OKUs14X
TX8aLxzH+G/ND/EBhAbpWsZuYU6fXjn52QWcTmuTmG5fPP5aM5iVo0p1BVHX3smFdoI+lkQfHrvU
BGRkPEkwVbBcGF4hPGXICOk5/N4GRzDxXOu7qF/24uP8Sqe5UTEuU7UdtTyy7APisuu3e9HdBZL3
BojzcAFPaf5LoKW53eI0v80feR9XayfmPUX7jWkUFQjhjrCPV01vxjmwKbcaax14Ci9hjReXAe/m
3PghHMdtUrLeDGwMOELyQNhIr4RR7Y7yrG13dx2PM4YKarYVUUHpK4syn7K5vTh2BPBHl4zc880/
5fhrk6RndViHt7BFeRF1IZzxwOFo/S3fbmTsWt6F8c3Q5McU/JCr0FzYTj92HywsjzaaBlRlyJot
wNs3SZMoG31mRIehDMZV6IJ8GQgEGoKyoDpklccMNQ0Qaz3QmAIiJGxBBfo45GNFiwIyWlOmkTO5
zIMYJNNUQ9bhwMHU8r4u6RmcZKIDt/aeyXZa+hSJrCN5P0UONCLLPveOmEy0EnrABLyWA8F+QFeq
nL+SsyyqZS4f9bEygZWvlL7hN4AkSTWQxbth2Cg4Y+4yBzJzWToIFs9c4ZQFZUdeMmaiDXNz14M+
iSYJl1NyUkh9SqMSGjqiVdZpe4jNeM30jmPXSyW3pJW5AA9yGhi4i/9vTrsgiQzTFHfsbWzTb5hn
iGCXlpOnnRliuWs02ogfRyumJkagfAYgWBSQrZkTxFGEuRsthn2YzDWva+1tl2aEHTgOY/0gWH1x
GVy5IDVsJmNDEi1CDGMqKA0MXCPsCbJ7GE0CijGcTXNG35FYI6vUfqB7BcNyv/5bptIZwN6sPiad
PdalGQRTosRvCgD8fo46JN+0T7rxFXvUubYqy/hC3nv29nuPocSpCVQ1aOkuKIASjuzVZzM+DYGD
UvIgpcoj+Sgpa/ddnDNIt1mfHJ1UtYF+0Q43Q4/zOybtoplLbX9zOugSUq/fxWTSEVgqJObZs9D3
/g15aDYJLfVlf+kr/ePwWKaXxqVSNmdHdnHpsApBKslEkzyfRc/b0oK/4lPQiSD6ldT1PNw5oB9/
zUE5NZjqwmOd3kbvtGQGiQ4irQwm/iDVKJHE82nxSjiPSChVX1DwN7aKND2+NhnFSHJBk6O61yKg
6xt6zuGSt+aQ4QUSE4Gl2FJoCOhTPhRNVCN/dm1W+BUdWxC9uHufxqBJqc+lWUgSce0bOa87kMvA
6R+1JUNt+y+wRU/rZ4byo1OEv5cL8o99wRnVA9X6Rs+wm7eg7CNpBzIO0GLOziXiRTBMkU9u+afT
Atrg+RiW2y6VeScptyDA+BY2CxMkRhYvh4YlPdjFgo3LWWLCBpndxks8ONXgeI7asHFslZU/74Bs
vIXHT/DNeNhMPkDDDdkpi/OFXcr8S5Ts94+/eFSOPxtYbvcdoFEj/0GopIGjW4he/nj254IbgIIz
FPHRnn4T1x52FxAuBTCM5wXCN12fvL3tAzA1RxDA98ilNxtzdEr2Re1QzrWi1zf7v5u1TOEbPEAM
fzZoV4qc6S08o2AKiPyfjIIE2iOtXdFrvdo/neT5ENE/PqbnCcikwz9+a9NnALUdUIUR8f+R97zg
jTP3tJZbWLYGvDzqMzShp/W0S4HakfmKlG3NFC2yNhnK/MO8+9+P+PaK6ykDkuNEJ5uYaMyYu9tr
2gT7f8sBssoMgdDRIY07MNDF6+YvJ8TXThjfh3zYdZiEl94NkssEz1JwD9dJM70LZQ3W9Iu07bMG
JYDvqwvpikQNY8+/ElL65FQLpdeSP5PWq+c5aRxjuEBLh0xoQAPdKSgSBP3DjqFPX2ELDILmM6Uq
J21BnCSmK25ten9TMBLM/ku17rRdQ/SRaBeDP6gFqw8HMwCMvNwHywuz4CNVrd6ekOUCjCE11Aaf
KT/4MRE/zCZWsg9+qRHdilTJJBmkoH2RDktNv89fa1h8SybPnwAlDZ4Wqo0iU6RfA/AY98ly0L5S
dV9zBOUnHUEFAaIDqvjDehZcIgTtfwAkj/aSCQ8DrfF7CNAUivM1/0CnoUFyjwBZPZAZuHmMYKRe
b9U+w7wrUgakeW0PHz/YUMQGShbqlgWcaq0MQPG0qcF0+8hElUc9XP7c95CZS4Ng2WWgs1XQZKbI
MPLOpgSLmkOiPeOkysLm5ACnFXTnHXJJOm7DzuL8zPdmuGeCzHw0qNbQKPvmolTQwYJLD5SpR997
pnYc8+49IQyeXGT3Oh/3fQ+B0vUQy7IOIcAGhLZqIhzcN/qRqo9wY9OKENVrMPGm8Jth+vtLgeh8
RJpPP4SPFuoa4mD6oM/a2J2bfZ81h/BGs4TuDcKXDMe8m1tNq9q61dZHjczJ9Ya9JUDQQIE4/UCy
qfbObdrXl2PEm9VoXfBQbnnHZ6iOQAuj3PYJKqfdps44eeit70v3jr9IG3m81bL/5AQug1bLZvaz
z5Q6pD39cmYFf9GqItpTV10LOOSHs1OXAC2PmZTb0n/W0nYu3cZCMp6KVOH3l7wSAA2+jtqvDBMa
SkkQjW5vdGxBpALjLkH55RgkcNCwqYQerpY3s04f37u+CifMTGi4g63rWYDBsQbYO8ddPaNN8Nl8
epxdXj1Di/dNf6jjU9HC/QMXW9qzorILA7AV5Su9ymtxgTR8HcPXruoAmX6qR0L36Zvxk56/0HzS
iP1GDzCw0fvsavCNeNkt5Z1rJAYuAFrdZoZITI+BxF/su80Apd953L1IAY/JHYGGVEV8gDaCl+cY
u/P9FxSbMMqxXINHD+ZdSxsRkgAg+82fEO77FMLHaqSqdoveubRSygSKrAM0X9/+dV6fcS/cOypW
IDiczt7hx0d3we+htcDcAkk3trx1OTs6PfDkGsItxFQuLGPFx1jkVZwu7nLzA+DgGx4HrfPsL+Pr
HN061fqkLR6HbyIcZ9f5Kb9EtY+jz0AJRdKhjK5dS1sf+1CufWVcdV3ghmIC9KXTDJUCqTemLqo1
+fhRadX+xVcG+dK+uqwvv2cEZr+N+oNN8SXt5oqOUJXmT6D1NIegUI1YPSDv6STbYFhXe5tZp4eH
Fl5+nuJI6/1H6xv2yV+hVXGovtVQR+SVHvFq33W+RZMckKPmvTiShRRRhu0c9xGws78eJcxxpS8j
/ieVkxz4r3PzO7X46U4vRe8XNuCqQRVbHWyyeCA73X8717H29U7Z19E8MQDQNuBT2Y2d5M3sD3yf
r41v7t6/BABEpa9zTpXK1lsU+ibcEJOq5ukjwgZyllEkDUZbd+ENWFeG8XhXuaDPXcMSsN0HlucV
CYcSE9L5EUbKov53RUADcSzv+vb2+FuYEBLt89u7tL1Kd05toSDc7nhBIPzhLjPzbZ0Ih0vHuPs6
Ccd6ObwDu3WU0ND6OtIUV2d3AKXLTT+lF7RbBuYH47Lg9E/teoeRGkDvkYEHf9j2LvBm9khR5VV6
8U1gbo2VH7peO2B9fv3H3X3HyDfeIeQterCQUTaGUdGjkfOFlUrbco8SGO2Kf9U/tFGMpX3BU6Wi
+Xd9eeiQyX/vnccUBd+QgcrgQWOQUvnkd0Cfcv8cTDh/ut1pnBsmzddI2d7Xn6unm26loXCDfM0z
vq8VDnmYdvJlGIWPqfaIL2ieAA7yr94l1+Im5UBMnyM0d9SkDKCMqrSZbT1S8hMgeRgSpb2vHXVz
QiWhf8T21EPBgKEg0VZJO/6HiZ6YUvx2EDWILaZTq+kX2+oQ7Q7AL0RVBnsApQBOKnCBaGs19ORJ
mzVcqR4zipBQ618KuNg+wInQ5onrfidajn52mc1loPhylfTWJKfi5Z6ytqf4j/HV6XatI1xJJj8j
tKU9VnzwGLStnRqfnc7HqulMb0cBWBo4sOEqsIOuG9jRn8O0piUgx5n9RCvRrzO8GuI90SE6uWfn
sUXuxsoYazIX/fHdaP5U8VmZqJrdpfIxt6XpHeePsUlgSWwSa8zFf27vGMJ31144s3s6kumNe0Ff
oe2Xrf6pZ/O9xwNgRzIRVPWcT6E/vP1WJTvYtBhplq5SW90N+j7h/GeiZZV+9z5+G1cwtMVypkeH
Ae7launuSQ1xCa+CX1ExdXK/iRI9whLkRdTQVnWRh7fu4QSRW1d1KnT6nA6KbMMWDOdsRKEmSRIT
OvrBHZG6q6EjoyVJSEJTDc1sXHcv/ujo4ZBHE/ofXU0CUNG8oYnVEFll+vUiTQGpncG7YWkBTgF2
LPB/UqSOIB+ltY8AsTU82hvDggBea/6/ISkQadvLGvhZFhDtTvYuyqb/hpSYjP//MW2hzI1rBciQ
TWOOQQO9PyiXQKpAih9TbaA5m4u10jxM46gi0Z2OMQXEVvzt+DTpfD+7ZPUhfY8njU84gHBnDiBS
BGyzd4zANH7HIeh0Rl+ESdhx/sE7OiMuNprI01YtVNz8KzbwiPvt+4SAKEsoNv1wDVSGZh8fiVae
WwOcmAlJkFlAgAdE7ZMBAsRABFXSOulmixPJZjBIsl50Gx7nSMOhYjJHQPGB1gLRi024BCjTx1HX
5NkhVYrK8vA9roZlUA0RbCEaQjIn+zEsDb83XEiYqlkM7535hBibibG9iXCNz1a93bLjwOwi/Gs/
NBs5sfkta3UiE8Z7x+XoDC/D/cM5Dq77+DC/jtVqyE1Sz/aTv8eZmmQaoqnvBImRYqU6LBNIS2e7
g6gVra8I4knIpq6d47iXg/j2HwnIQN8ApEYTwVFnjOwBreExSbl+AX74dDK3CjIgnbovBlnzLpHE
9L+lo0MdzPQzsmZ2yQhvpvh49B22X4fTmFAjZ+4lQ+rW4jMc7MNAIQFIsgRg4vyDcmtDEYxv19/L
K+Y1jh7tsSrzePXqPH4k+u4M5YY8bUc21t30/Pu4jTGeyeFk3ugV7LeQlwrDu4l1TngPEebbidDv
/O3Mdfud7OfnQRuBgA9YWgv4XJtq0Lllj3E9hGJ4yTRPdY6wpQYqd6sMEHjXeWzys74J6ab72Ers
vA/K4AkS8mb9Vo8xrz+wEVdqoiZI3EMjA5ha9IolWDy3nXxDfWJ06WXoAML9kmzaivbkJx9bfcva
DAJ8MNKWl6aOEyBlAH8CLcPga9XpqElp5zmtQnUm+sdaybUA7om5/pWmFdmJUfRRza6Nm63oybgA
QQzL9KvgwkziGNSrey98nL3bKWy6sp7MFXiq0ocZVlrCEh9Ftu0qeea23PoUQnkKohGzKCePzYQc
Ve/PaOPKGNgcSW/IS0Hx0QimhTxLiwBm4M2H08g1OExKFI9zK9hWNiN2tl+UZW/HJf8JONNZeK4d
nb2ILXhybbbzz46i3hxMSjuwMzwtFQNIycmak6G5kR1d7DyIv8OAtfWzD0c4hEFyCJNsXgbZCRjL
NZkOWjkiE407JXch8+XKUdcBEAvCUuuRVQiuH835yaBnP3V7oBSbaQu/TLFgrNipda59RmBjgPdn
3y+PGMTvE7Hl5jMxHmFDk+XirI4dK9J098RK1niuXFTnaI0+ky8RFEyNa2f38fza8+fa1cpaRZZh
xXlj1SKUhSSLfWdMEhyWOBB0gx5OuShhICOYRLJhdZ0cKpu0X3b1wvrsub0C6MQWIwAT8zkg8sEa
pi30s1e3DwtWlmGEhXrb+sJ3xQ/WPqFwfHiNTnXyEzwf2EmHo/148J/qqGwHUXUCcBcRhUYY473s
8mxl+g6f0PAwaLHoDwe2W0me6BxAagHJdYxHQEnOkcbNo1xQPFaoJAPoVTFl2d0pMujXOhgpK4dp
7f55WbI4fGQZgN9aiQHEieFmiIm2QI5QTaEGy1lT54HhGd6eN2257AguE96Y0/ijb6yuqQSCfEJU
ADALwKjnf1kIyYYDxWSO3soO4K3g1dhmJgmjaf8A0r5nPMBQ9eqCmTSIpBbNLnd13T7H1wFaB0MR
FMG5eQI/PKRUY7efwwdMiE21Ur1reA7FvOoePpOv8xj/3C6bvld8Q+RJh+fxcbBEjpMQiKNgUAZt
NuApuDp/lpyqNUK5jIWvD3qDJVCTnsNGPTijyqc3ycMlVS84uEk6oio6Aecw1kfv6t37RoyghVw6
mW78DqAR47jBRvmkNc+2tsk0g1dekeMj2gANGromiJzeG4GGLxxv9pjijE6cy08rijLDmhJ+kk+k
u7VL8OQIINJFl9XHbRHlOPD5kfAfXX4PriNisq1QV9Azo1KCXs65nO/7X1HwfXIW0hXBeeLktgn6
TRYBWn47K2TxEJMgeeIo5XVUOf+UEDkIqh98J8leK/qd7yjO2TSSEz4TCDXApAGp2+1w6k/3g4/7
SAyQaU9gbL3FzVVI/qjlbeTIeKff7h5+nWo4J/Uav4p61YOts+yrHlKvYdfiXtZc923SDuCEUwbJ
3YM+6In4BXJ7MMU5/MnvgMhauUBmDvyiy+edIkxnXQIuD/CSLWc3wvqbcQD3xvSP4e1Movl2qBgI
S6pTcxyhCsHrT4GCxaTid3YCq2Pv/jB2dKT+EoIGIngIkowpTeZENmpG8uEfHKuPq0enjIYua7BH
ckk+FkvWiayoLUYjb9YVyBwCw3DV9o4PTl8zUr35lPbZhmZ6lL8pZwvWEUmJ0xvI82+jUhwcsXEE
zDRXEbDihiNNPLlM3nTADFqs/jv+cqnPAbkBFgRTwzrgmQnaP2H7iTyPaPic7XVLaPjgSG3c7Q+2
nvJCZGrHXWvFfT3OTtEtv3qNXQ9lnbdFRkcEBZgz+C/Soe1joK/A+npaICUsCeMtbTjGJriZ+LV/
ithl9pJDvoFNNGgKPTo27q9rI4u++nodv5bYz3Mk4Y6iSAtGd5hcxKPlku/DwJecPNDi0e4bV/nN
jr4hiQEVpdFlh/b2oAfb3uqVS+17gbtQIv/gENufIJWaxMAr1ztCt/aeTnc01SkIbQOepOU/HUoO
FuIjec5u7p0KPj0zngZF2YMkTHYK5l/ApMM6ONqtxfe02lRkaU1p83GVX0DRW0K34AlTUxWr1SvT
RDml+ljoRFOpBb1t0XpHhnsX2NcJWuIz5vGp05EGa93CJ5fNku6dD95XV5Z+csboxWr3YeGwR1SP
5ZjBNp/AzHt4kVkIPX21ZNF82fijvKfbVK8XzRpp69G7jyx3ZU2QErZak6MDuT16+Rmp5SrbA4Tl
6WcXN8qpPyVORNIEmbDh2whSHI52EGGFy2W0dj0gj6B3GIVRQrHec5oSV8eN7nREMA7mvDRiel3s
DNgJX2c5i15D9kXzjxy7n0d7J0A4wCTWBUYwIRMhuHe9CZEJbRdtDbnRA+4XYF2b2a8MyQl8nJiE
kNq80Z5kujAr2mlRw10a0IL69C8XFG9AQDwhPmOHcAAlbT+uH+uwvtwXZ3gzQ/Aed7AYvw+Matgx
AxBuBy+49qFUSicAc4TdDhX04vwFOQHU9gmFxd7fIsQ4pIKRSsY0XN1w909ETV5EvUckZid8XSGD
tZ+4EAO6ESuoPcG1+Yy/7C0bR+CguInsvfoNXl7305/tswPwxcsS+Hk5cID34Bvzu87BfBBYaTKd
3Y85gaaN1MQ9N0dNzyp+pg9aBNbGlxYb6qFWDeTwbb3AYqOUzehLw2KIFtuVkEWTgN5o11VjaTNB
o34iHK0RefvHtru7dwnmD5pSkTsnvdmXDvL52bzOGMF9MaKle0UMYRMBP9wiaLztusA5FScIKJD8
0Yh322pDLM17dvOmWyTL1QRZ5QVySmTkBNnk6k1GiD/MFc6wy+Jm795Bg/iW3Rm0wmaOLg+91T8j
1ntAYYnULcr5LNV3IyLnr6MVIEi0o/OxlY5i++Pi5tRYvUGgxiOE0yimH2E24uykK+TlsTxOGoSG
oy627SHG5G5nDkFm8LRiaY3dnragr00hoLBqFDUJlMra7doB0M1ycZt8LRpvpK/pSMDW75e1igI5
pXpz1oPJ9kTzAHhPhQYe2sZnxvUOysrbZ8vFhpznDypUNC5Gl3SkTfEJ11EpoCnMEdwx7EgOjayL
FK2z+q3IKqqPM2+RhmovK2pNRur64u/YhKPKwr0bqWXyHJcdyU6ISL8mtEIYXN4ieA7u5LeIssdZ
4lpEYRN1Az57s6dFSF+G5iA7XBkED85pf9sLscukFWhdABJxFYgp73HfdDXOtrzMSTmtnRLutp85
Nb1FY/Sdf4GebtF1eUODt3Z4Hy5amvXnX7WjEabM80t+dFaNTTVFf4Fg1iVpaoB721lkB1wGQ0sF
jZrcaLnbziAvCqRRsRfeOygjHWFpMcnfIup+c7c5TekIj7ui0KGcMPp6mSE7O6/s87RCsoSmW4g4
y9eR9UW7gCqAjjul9jy+TnP6X/QN7AJNJhDPJcRp/n0nz3P17eESstvxfq78t4UmBwu4BCWSVyjK
PP6hnghhg5b8PxWmFvZ3z9bqcXU4EXkHVXW5E1Zrfl9rX77RMK3Ry7BvNJMXoztx4sFCoDuEZLml
Bari/AgvswkP9eshAfdDjhlKw/faZ1pKJthkHYOckUDPMRfnZFp2m/HZCdB2QoOa9xfMnPYiqn0G
r7dVLGnc2WVn+qS9EgNpedp5D5gwku3yfJt/t5Qegxqf8va0WmDNYkQ09Er/pnP1KCUOLpOla2Ra
9gy4hBhkLqivE3kW4geePqDHiASRy5I+0mjEudY3YtxemByQSRsz2MTRkR7Dp8DJ9OgcR3jQk1fy
WWYNdh1okWzNEDwyfg5YRmAISGqBX3r0cycHT7XItb4kuC83GxnTEnRxLhP8pwsS4oXqttDh7ysA
Ju8CrosFLgkBu7u/ZKoNOvLivQ92Na8H6h+ClEnMgIkfA++WVycIpWCkwQLup8Aq8QdUfSaeX4r7
fw0otwSQ9pA1EsqFOvjOrOsFTlP+d90DQehXOTrl7XWXPZEbsfZwfgvjPbiPVMw0WAzRt2s9bvD0
rMvkGf9oUTmnycmODf9RyMha5s9AiApMHJc56J52bTnKiDks5vGd0aHYr2Z3QcwLMhhvw4YkGgJR
Vg86yT3XE+Thnjw5ZOhi5DXfE5DM7OfFc/JhzcPf22OsbMI+BOcDHFKfrYFy0AvCgkSoN/b4hrRS
8MwRVUhfSP0h67oSXM0aEjdEbUB3zLl/s86mw6eUAc8XthHScox4GQfJ9mJ6IsNxoTRDR1kINkoo
4GIeowOZ+yNkdjY1wzPa/iC7c73P4KWt4mBlMU1PvhEY8m6mOzPAjg8UwhV+AqAO0FVPYhxL+rAW
7OnNP/d32y24hW5+x+1Nt5g8FEAjGUgofUb6TOHT++7DxP8SgpTxoa4VXf8G5Boa1cDwuz4ieocM
ubJATJZR+43eusV78LfACQUsA6Igrwc0C0zwp/KEMJN5RijKAQajXzp48sZf4DnV4Aka0Xqu2ju5
2HvObYQLtnqvlhEmycG+ZwPv+YLbqcfMKkDu9mEEbParMiwhf+VodkMaZBJYibAJYlYa8G1hChBG
K7+dgbpn2Y0br+FztpFeA9bz451rx1gw/nptuvzG0K6bI4KGGpQPXHEGgPGGUDovviDpDMZqBcUC
IKPoYpRzAQofgYYLSwvot5jUwOUZNlN45HDemX2mypAvs6nsW/wE6J8h8SFwZ3MIqtjuQC/sud0B
g/qj36W9Gu5zFDP2oKDrgP4pPKZjevDblAgIXh+pqO5OJ38BnEVmc8PRDPGGQsYlo2WOMvDv1MxP
70e+jWzmw2lvvjOt/2GuR43SuHqKoq57Jead4iMsb9/35xSL6E90kHYUluaNOcV8OUc59i7WujLj
17vQzu6Ml9vt+PgJBWGiTgR2AGbeSyW182aCZOphagH8DfkJwPpAAy9jsfP6OJwfoMZeSZ20I5Um
JzArE0wG2MR2ZBBtZIYHJyJTvCvSWS9+YVaZLVmOykgWItgTQO/AncQvRSHFU5InQkI8WZoQSK91
3T8ItU2i9kMjZAEwYU3jPjJnC3j/vB/AMQB8YLxh93OJkNRSMwZT6NC+RqYVZbK4HohJa+l5rzWz
8xZXw/iYEMdeDxHA+wD4pMsdYijWUEvtLbBAuUCqe4jIQoHlb9+fLlHamNLgJgSur5PxmQ44t5hR
MxMfj2ZlBtY9KIH0Aqn/F/ahuzgxtj1M7u0xFci/YYzCIVhJZBjLHMnnmEMNvC7A7z5ow7GSoJw0
bQ+7mTnHTiY49GvfmDKd8plOMRN6LJ3LRMEFtnKlSiSNCig66MTt+wwh7f2u4QarmYLjLV0jQI0C
UcEYDtQJ9JBQGZmb6xnESHhDFjgCmgcbrhXAIRQVE3R5Ch2roi8oR3GwVUYP+pJ/EB2i6+URCASI
kSCAPxB/GwHrgjVOsFrAhhLRadBvWqECH+0cAFLSsc3bXyQ9HHHhFcWMdr6E1oTCVrynetkYE4S3
SX+o8vm3Ppb+AkDwR8Bvs0U6bqaiR7NuRhBVA+QCnd4GvUBolvWAD91FRgkLGjzJOQ/zChogWvD9
02iPtC/iPA7Gzf4T5O9v3YkBi3jHqIK28o9ZojeEK6yAjhmc/SVMFyYdH5pUYEf27MOzPWBg5f9P
QITHKWocJ4ixgqfDVHjYDFpt0LyX/vmN1KI2b2KYIf3OtBOY00c+PoN9ZyLo41AaI/5Kjw/upUl2
guGW6FxUzm0EKXCjHoHlPcWrGGTYfWXIlFwILy9nmQor7RJW4WmMphjcekbioP4AmgrdwXAwxRbA
O8ZiwpiVcEz0iySGnRKFHABQRzcXMJ+QdESm8QfXDWyixlG+h8YJSoUT/hOiiZWch99C20FKsREr
OUADtKuuhLO/1ptJLFKyc9oKaHF7y+g8FEp+T6CY2Z2PfkfF+Bh9Jz3YJZP2BJz3Y3gIDkhiCDGb
fn7GyFECHGX4ddNJb8EyMJweZl57v42V97/jPzic2BEAT2Trct7FwISvw/XZ5fbcDiKW/XMA6rGt
S48QOzz793/AiP7J+YsYj78U5BMsolQYlusuHQNkIuhkpCeHpToQHeP7ZNw3dkYE6g6JyaEOk0NQ
uPeFOoHO1CbbeYUImgOiFBaNXBzoX+AaaLPjj7PiqTBEd9ZElWEfzKSW/kfUmS0pjjRL+IlkBgiE
uEX7viBAcIOxFPsqQCxP/39Bz7EzbdPTU11QSMqMjPBw9+DcJgJiGQVhHkoYIS6B0gvjIa5DSOyW
Nr/aXZtm6ZuHjmOTCTfIwoZAS99XS0txJokwJ2KNfoNbdJjenfubdAt50I9YXw1EniRap437Iek4
xap9TFujLgzXGd6hEvR6kFmFHQI/x4INYtMTIKhWpjRW7uaGk6KxWqoO6MPsAizrnGxpLvWoUo7u
I64dcgNwAY02y+TBRFpDMDHwMJ957Lg2mDV+jB/3ydjMBPSpSe56G486/ZLwyAEgFENY6EVUSv0i
p27XpKZONoMjHpqrDo6EP78IosgLCnHLp8PL7i9/rOJ5F4VsQF+g47e2JrOnyhO9Fwqpyrk6wqPo
EsRuYA8KlTI1LolzAWXFGrkbWzTiQon+WDdsnlTzI3f4ZD3zV/712syDwGmAbaGOUQYHuGJIg/HN
AbCZEhIKAvDf/a8CQQFZYWdgC8XAtqQXwpcBOvQpNaPD4Ajng5FT5+jl9jwaHoYywddzQo0zQ/lv
Di6gKYPP+AM+9uAuNQJAuctgQK+IG7jvM2YI2Q2oiTgrSsufiyW5QqW1ED4/pajEOxYWAOQAm06A
I4MChJC+swWXpYdg6+Prryr1eyCtuLrj3qHTJcMthCwZgJ9GJpjoC5SUhjiA5j05UA3xNfeQMJYN
LEkx1zRYDV9btFzez25G+wCcHDwFmNl+UWg8mdhM42dmqVAQRLZIW87NOh5mvAGlYGW3p6R3a/zR
0EiLTgjvTVaciGK7CDu1DzuCSZib4GOdYtEEtWBf0+oVenoUlZHJOF+M8KhpmQViUlTmuMwV7fgG
HrKumdnDXdjwrPH4U63HUvhRwnNSB/sQOZQoTKUdtQ+Fk/qGk1qZe+9lrDhMSCRwDYrOy6fRwzx1
H9b2KEC4ia5SJKI9F0kPUoqeWy+DbIBBidmJGh77YtJyaUbQdhhMmM9YY/Uewxkxut7MGAzmMYgp
tljAeTsToNQ04vE3dibca5AEqrgVVTfPLCNvnhmoDOQTn1PGc+NFDdkUnpZGEJZc+xzRJNCsbEBv
FyEbAnvqTmcy1xcMp717d4/6PPa5cnJ06wJ/uGO2yOCldx6mTFxAagdwywua1sWUXjZ4HEM8jG2k
rHSjEZNZcK4DrNmylTgyqfImd7Z6eP9p8O9UjqkSE2WcWUrOISGfcTT91mCMQw4tbycNmZ7Rn8+B
aBqu3w8R6MtMWKbQduHnOBPeEhgCt6BUMbPBhIbb7zvkSCAlJQVtFcueRUvMGNOy0lvcGdAuVrqG
/KOhmdhGLhT8RO/BSLHxxeX5K8ipdHhOXbooTbmWW6AWjVh/s9SoXc3voCpbGQom+1TOMGK2P1j1
YHSimbrZzTFJQSc/vIsf2gF9To/ZkG9k7FbVH0rmwGJAUScCrq7H7EMoKFJwm89xNqj64y64Mpi5
0TKv+XukjuiG2XS3cR5l8JtxBhNu802OBeb6CXaJbMeL/Srgj2OkrRrV/Hrn1bTyKUpoX1DZJs0K
V7VudqLShuJmv50GlJE371zhIzb7xNv4OnqZNY5icb1u2ErXfNOeLK5zOtrOg/77LcSuBxm+ENZi
HwIH/dSQxYD5ai+4QQKaqP02YrDNXBZ4y1fLM+TDl2AxXC9cOC3X+A0TNVTbNXOrQNjpOvYVZ5Yo
0R34+dHPC1aIjUsMzfYOzUuanzcWn31IoS6Zl3QLTjSRHoYmDQHn43a57PH570HPz/+46zZ0J2hN
qw+zrYCoQAQZJATzraLKafTlS56SNoKW+41A+A21eL+ML0S+ptWCFA1/b6IUODmCmBPYwU908fJ9
sE/EVFiSasl1sGQ/9M0Do+vgooV3nyl6CLuL5qAV4cgOQiGasoe5J6VpOEcYgSAuoAkU0pw5LxBH
MBC3F67AUUE787NxSZj8R4x7Yo4M6Pb4q0C1wcc2bKS9tT5GEPb6gO6mu/fXrJJJJ23HjzZoCbSq
+1hMyamQ0453CS7UIcKgJ9odvcvoEPPp5StX1P0BUYEu2Vo36FWBYYBP4VoICutbTgzS/zXiQbYi
NmWfPrDZioDs8pIROqWEuwNeeQzvawSjc5ETiihRdw7zNox9IoxIHzumNhSNgWKvDhwDJ6wDLNxp
Wt5sdR1XbkVoLv4bfLxUf6oL3KM6zn5O/2XSTpwnNhuX5VKD04z9lYlhFLY8cRtyDwNyVacT3W2t
6BopNBG7nzNFK/HEr2Nj/aUOHI9x7TMTiNVNh5wuifMbPS0CG3RvKObI6GpiCnoDD3OSg4FNAfM4
TtRHSJqg8FslBNlnfzOW0g4nSY7kjaWbxAbYYDRdMhUKigr9iaYrnR6gdqvLz6JIfYXtktAH6K11
qWz6T3YJIOYxDtOUc7Dr0Ph0Zq78vNFYfA9v5jlgaKbZSt5bukEaFfZfx1KnM3cXqker9q+owPOG
1xi0Bl/cSUjykXlLs+yvCyFxy8mXNqng/rDC6xozmop7oqDqLK+WHj58vLg8PaHHBfnT/ti9v/f0
4UBdp+TaA8hWCIVg/GGH8Mm0iJnRYC7o33DzZ5Cfcyy7IUtt9QDF5bRlgWAt0HU2iwtH1jZSOXuI
/cXqpNvgf8R1GIDuawyNkaYzLb8nUmEkncLP2htgjhwzAZo0fJ3N7mRnVxgdAC9DrvM52HzMPAwy
ipmVjbaeOJH8Iu7kteDcd67RefocAPiCmA79lye+A4flze75nREclvd8G1Sx4t9gDri7dAIeSJ6+
c5bfXDOXh7CVfBKCG217urawEVQYdXX0A+/O0wunakAPI3hPUTy7pHI0G38/gMJO8YSURbpxp5HP
nrxOu2T8gyYDOlBGb9jGXY/lvVu8015YI6wDKFyQ0pJ2dBI9+xg6lZG/m1MTPg3Nwnv7Lhg6mWY7
FsBH9UozMyxrYg1OyYslyy14wYVkJ+rck0bwjg7lk6bsnoX2tD8krMaXPWuyVugvDk8mkwukV38y
fcgxNxgEl9WXv/KaI3FMu3i34q1xMu0DBuFqxh1IcnBmwCyd+jEHBmhIuv27Nw0onzuTNo5Ov/QR
aS5sDg6AHLICBZXHCGZvu8b8FuokHEp6liYm7vqi0ecQ+Hg/6lUXDi5TXKUd+bCYehV2eZFwbXfM
O8YOEK67SreTc+U6h4FlHUg4+/fkZDOV80CYo7N05kA8Qje9ux0Ca5kkhd0LoKLROJlT0/dV1M2z
+XZv3UDpCg4Segobe73SIKrkzXTVnqqD1vRabgFi+CDJw27Fm7H27dN7BbNnzi9nPCGRcWYHRADr
bon4DdmK9P32xm7cAlLtB5GEM8oDSdsE3ugyPZpkGD382SBR6ADoPY3Raob5ozQzZpxq9zFu3OSx
zGBwPnzVebfNLXRJ3u7FROog25FOGro9ADchUR381tfW2tlP6AHDY8xoX2muc5SCC5N3qCQvIMUN
pmpUtgmZwG3Ha0jA3/RMggwdgz4y5wPkGg6LDMUd7Tpa8bzhOZpBuuYXLu959TA5v1i9YiIitYlu
8ehVKoTpNWtaD5ouEOON4Ine6hoGrsEi62S3kG6rYq44s1zqAl5ZbJ3TQnTh9PhdhnvJKUciK4p2
OiAab/HkUTz7ZWWilBSl7gO2etgsKdogEQr/E3JF2FiOcXcWR1bi2AW/CbzqvD8NxAnXTrca1xfz
vECNgY+BGBwOTj/zKDzPBBGsoRtOrKNPhxnygsFc0cpShjN7Zzj0Qybqy5ToqsAypEtL4Kd/LX9F
41EhEX3Hn0IHdibvjY9x17kKVZC9BosIfxgl7JhqKkms4m0FmypbW5jiUAoqihlx9RcWeZUNm0zE
7eByOdYKTqSW16JJQEopzC7SMrMLQpw1oZQ/fk59Djn53W6t6OIHWzzuKncv9n7VQkT/WFtaeUrP
INbD14Thx2k9hmeOSUpNYne3u/KdeA5csLhovB3FyFMHXi29kMcVSsenFAoyghFl3oyxkWW5su7W
z/JZ7rw3Tum4+zJiy/iUnQzmHkBZeSm/F4suL7gLe1IQ2KZzt5vZ3e5Y10CctJCb2zWXxQkdYI/2
YvYfpy+eTk3MXZhp1HQOYQ0QNji8+gC2r9fgQJM66WTbuAOUbnV9dXRPIQe4QvS44gu4Nd8cUcsX
7BKZL4UdZDvRkNGG29F2VOMLWb4NvRXOEuibCgpyxpWHRBFAuyXdSnheW81+hle4KD3CvlCENsve
nx4wE5U2OaALQLX5jRgQPJAaFOI4rGsmzsGwPqwgrrIQNimsA8ILeZNutcl0KBfpHPOwVcnsJyrN
TKbzUOmBYEmX5+y//3yyoDfMP2Xazc6jbU7EsxFsOu0lxHOhWsDuMTOW/4HMjzKMPCkYAcsRZFUS
rzdoKHVD2I6DC0TDDl4XEDAs/EDJvRlxb4CbSn+J7SM5WzOh/z6Veigz6XNsdyKFf5Tg/S9kevJW
jLvqNxYDLvKU1A6lBGxFw896/OCDPbTG8umUaXtwXcvkeuQ/9t2T5rCUkE0Q968k0k3MG9uIGhEC
GFdLmMS9TC7sXlJhPqw+lKqGzpnchP/iZut/B7ea6jlcbCyWuD+iW6FHy7d3rFCmTSHhsXvZqzyv
Q8vI6PIiy+mG3+RqXigjTVSRZQ208wUfwgs9aBIPfekJcz2uxHlKn1CC0ysAv4DZtqvpcqrZDGsT
qVMqpJjlJkVxIUwgiP+e5cLeXBE1W8HDeRg8JsZkjXHiXD6orwftAUusUcIJ6UCd1m0pK6TbEE6g
JQ2xRX6izqqNcWgYA0kyVO5uM/lkIpT/+Hp0RoZC30U0oNrN/jgyHoXGpDEBagoBPTaU2+vVqPMQ
y4saVyB5RAIyHHizDulAi0JZCHh4ZdNH4BCH+o5UJyb7wBmb+VETga+OkKyejAuZWGPH6Vp/ziS0
oB3NP5AIqdNUC9r3oA3JBuZk/JizEtcf4svNhA8fWnPfkCh1hv814/k+zTZZYJo2/S5bnQf88Dnc
SHG1cNxIxiwA/xU2bDgCMpYE9jk8IAQ5E8Ueya0HF2cXwO+DLbPeEgt7DEjqbDnELnQ8zhRfDwE1
ZJtksPC3P/aanNOvMfoVOJQUI+zL282UShIO9hz7NU6ymZEpSh9O/pAuAUANkuiH8yE2w+2Fpvkm
3Q3joVTxw7t3RqtBv//Do7qXS8YAmBpA42m4ywQvPThqrhXNGFK+p2JwIebA4ZhV2uj7Ez25m1ZI
JnR1hn6DklQ1IAAd7iSn7XzGB+T5Xf15c1S9TcW/xvDBWWAu94wjtD95R7A9gSBI4JH2ohczj/OX
qWFFJ0RM6uyxo8LrRKe6anvdWLzDScGHXU6vSEMPY+nemxE6QB8YToOAme0CY7xFG45P7bax8cLk
BWzipx5qQC58kgVRuPOjLxC+McgR9JDTfkg2nZ+C0wJqEYnz2TDihn0j87uvJJEDCaKl9vYv4Yb5
8t7ut5YIb6wwoVPWVpeDhx1951xglZGf+YM1UQZ518GmeCT/f4ZfMIf5GAc8UrCu08uEhe2zMZ59
JvG0XS1Q39wqMmCANhJCBETG8GzRoBD6IhXhGU8MVotuaTnV4KozaU4OY8U2V5hX0g0iUDBkCOMY
/nQn8DGqmRlGflNUxCD7NaSRHbYUnLWy24wTf0QaCUEhOLPNdIN0zZHIibqy6JqCWlJzYNZW8e01
btcwCRUgl2qJSpmubHz3mfUErAqoSwfgBpRnA6UCt4tfEtycJcmSLsZqGP7ler4f9t4OEpINa5gD
g1L7OnxwcbguAGFnPWw7ykZxsVXrjDNqy2nbesmwtR9lWKAj3CDRiow5taS7+UnV+IlmI2jGM07I
ouF96mC//ma9qDPlvL0szy6v8lpYHzKZD+6CeLnhG0v6BBfp7Ogxo8j2jhkEWiT40t5ZnZ0La3Wo
ku84NVw2SdpOpHYQ0xidbLcZvfNO2Jrfwe+yLot9RHIzuPwUYFsfWkI64863Yy1Xr/C2cL1jFImR
Xaza5kQZBbBySFuZZo7HSXJ7mXjsDXrhO5VajlImpXCLSH/s41CAVYX5OXtKQens16aJEdzoZj1J
FXkoov5iHozfC4l8632oDqQ1X4XYm83/9SA2LqO+g/3khRvqe1mKO9MxlU4nFlYQ63ZjJdxGggn2
io75vvaDU8/kKdcysOe2AE4L8ARp0CWozdG1LCP0qr2l7tNdEauaHZ47YieDoQwKbfyPgaSugTah
N/YmnZT+ysm9EuIpEvwmmZ/4UZCQJqdRTfuWUVkp3sk0QRjhQmzjfqr9LyLVbchyOwX7sOVQvNHH
ahjTHu46FSZOtQklQtTu7UxmY0EX+XlmZG8ZgbYodtBK2tgB9Vh/MAgsBKgd4JiHfQQWlsJaTUat
qehWk2OTLzVyPLTAenyWdsD95HFvEihFkDrMA10abHZMhBbwGqZPXrOjbueObWBbXxEcyCkq5kVY
zbJLSOyvBv80QW5IIh48LCugxxFvC2WgZVLQs+1WsAndVqZiCfhlfRzM9YrvMxlZgctXJJQcJmrB
cWPC1sUNwLz1D0qJC44Wd5oaFPdSzyPX60CLzOgSmOzkj29G1L00rG5/t4MlITHetImLnRjnLAYn
4SgLRQBZJeL6feXQrEXVJkr9BY7POteOy8cbB+SzrcFVwagsYIwdTkBLBVVfw2PgL03fkYZeB+do
7/lh3ED/RSoJtg4zhZDB5byTC0Zre7fx40g83c7MbsMEIidNZ+S8xbOLBv/urnpwyi948ccfZpgA
9y4qZ7f0qXr2aKVVX/jTkN4h+W+jLiPPocpSrP9K4z007cpQ4OugS5T0seetpb+i0Jmg9l4/ZW/t
QbxBcHkfbNntOVOHV0OOQjEDIQYfjRXgI3WoYq8h+1Mb0nwLVmejch7DMzCjnmNjMxVvKlyorCnV
lAZpDBCCe+rdgytwFIVqG7KmhsEI61YaWA1nMypXMkSB76SzAi10C62UkVdhr+iFgAxRO4ahJWC7
UTLYzr+z/2q6FBeLXXfkLuSfXNim57bZjutJG4D+g3KZdPYWNFfUv9SAkh992TUyNaKG43AZbbc4
ylZsICxw7sQXMciEGcfiaec17cUxys+AqnzyoN7omQ3YuLSR3Q+4/4MSltpZp0vSNhX2HYO8X334
g9elbd9ZHDi0PTwVLg5SRKcK31vzidAQC5BtWmEyc0BjssPVZpNrxOIlknZxf4EbRYKKRyrGNdIB
5Tccp+wC4sOix8cUWg/f/whhdrC+OrgmI3ZZtzBrIoi4HOjiLbg3Z97fGwERLn+4RN/BCdPxYz2m
l1zTAS/k2cyyKMG/gcfq+hQaHf/k+S6QBbfqZzD15CnfXB1mDvIaYDaod1Ev1bli7jyHY4THPxNs
wgbGJEAg81P+NauVPmKg7hN9Cokbv+g5igp/NtXBNngZ2IWK95FX2mX5nGMXQi8LE6hfF6cZvmI8
utJHYbdG+9U5VWCONQGF4l5ZFeRsVN/XHH6oNE2fHlo1hL9ARXvX+BSnJQY0ZP2v8JDqy54P63qb
d50xJpsWgpp76Xz9LSIO1VGzfdy/5qI+A3OnPjJO9s2+stwVH9MGZxs0TJHI4Vwd3oo5RdceGdVc
yWjdWm/QICfegQt8GVNc86uiWtWSXvT1Dwy6SigXkfZWIxKTiB6DN0sOHhNOdsV+/jWesz4DidhV
ODshRdqgBFEtkv87YxuXDSgoc0a0qp0+VsEQYAWR3RSXXZ9UDrL4RPFP6Da+1EMTvUcZxEQB8kWE
lf6ZBIMskrKSVFr1b+FscECrw3NjBoAIoUZfS3EgJY72c/5yScvk3n8V9/TlyS24Fx2ShrP/WiGq
qzMRsHwWs1i0q38HunEYRCeo7qkW6Kf9cRtAbEzS3b3bRMEZXbMXPdl6CPD3Hm7hxueIZY03bAn4
IFJcAPrXQ2moopKkr/MAdMOxHrqLPTD8YUfjM94HUkyceSZ0xzOszZ1XQcGwK7b5PkfoQkJ8S0+p
OidwTXnKPHY04vlltTF6/sXbxyLvbJg1on20Ewm6O39INm9fs4obQ0+Z/A9oTpwDCHoSiTiD7DUf
DPwWrTkpJzB4xpBWYo6OpS0rHZdfyI6NvvoHTQSuEHRXtthe8phe0vZba3FCFhNjNgOz0+nF7IfY
Enj7rCIJM7G38Q8oWnCFMY4WVf0YiipUc/wsKYkQqZi3cFNg7bu8e3SC3KtOvG2yUlg/NdAjAz+G
APyk7yS6Fs74zmEIObYaH2scWozHuEc2Zb2A62gJNkFBNo78V0uQ+VI6YXFH57rriHcAWkOuohlB
tMDKgHawvUu2VsNleu3ZIYZ1Jy/3HEFr2jNBYgHfIP5OgP1eaJ8RxTQyfdrBjwBTsuzBgU5pCsoP
U+yLH5a0TMT3UCjfbzCAtJ2LJkB1Lwuox4HSMYiO3FtZTMMdKCyDjZ0znfPFs7Z7kytD3c1jxM/l
e+AbDFjH7hvV+7S1UCabQWsBqAFw/+LcOTqAfxYPgFMAoE6xs1EEFE9uhQgeM0a030R25tIQMYnP
c2iQO5fuNJ5YkqxzFowEOcUJ+iQHxnNr0wGlv2O1G4a+zzqrGdPyMGP+Tm5u1bQPCx02drp9+2pa
19lp3OR7GROH0mEjXTgt70w4rpTiQkqzqhXYXyIcq5gK4jOvkhb/kGuCAdxqsppeC/wCEAlwVv19
cNJsmyjx3A2ThKcbk1Yvd6N+G92/I+jn5moiEWKp0vB2sHyxP2PoEQj2PubgxBGMvoAmLv0OYbB1
8M95GdlKH4rlZIPZykLYK08YxbXWTPkIN/G7/MLWFBPONXmvPsQGs56clzs6bQz2sk28R4MI74+9
t1vXGIpdyw+GlQz45UCsdn3agl1+neaVuWVAGPRZLF76GnqyJQSpVC1P81NMXrotsGnqgHlkL4uJ
x8bma0AWQ5GL+odW43HZnEEwPMRsGTzdjoXQFnfQDzGfwodw2fBJ7lvZaa1Nm4PRDCUBiUZUimOL
sMDVRMAJJCW4NEjJJTRWOS6x3msxOABuBM97Q6bIR8swuRLPShApwDn4rSdsUs7hFgsaiw/E+Gmu
CrSYmkW6nM8+cpg9WDcO13SSOO6Fn6HlLA9JIsUPQo7FpxHg3DzYejwtH4oNvZL9HjgaXkLPIz3q
hrrBllExmw7kE0LJdboDqCd2QrcusZVy2iP96AJS/2euCdOuNX1lTW8L7i5cl5E5wtJL/BWniT5q
W0wKYFznUklOJ2B8rPj4brJE90ossg4LPE2f9oqoROsAEi7UeDJkBClSK4rkAhLs5L7YOyPdgu4Y
CCFACW/uZvEVp8hGjPq83/iBRgy1EJIlaTG4HweRQU0EVk3ptrM0qLhumxW4qgmChDMkk1eLfdBd
kV0ppAwB94G8iC/tmFw2ZhYp5RnpPD1UvoNCyAWktJUCUmEQUAqUpdofnYILPAomnlIt2fDscNS5
kLDvHVRFYwjrWEvBcYWw4wDBCXoYZBmSKDfLVndyeXnnbSizWwNEFR6kFhcXvDbk1ixwXUFJf6oN
bkmHZUtXwED1DesTeLbP81lxqbwL/t422ghgf3FFx37VgYCTC3dBt1DWoK0RBtGKUeCGO1hRzklv
hPeHe8QnuUOK3ZIaIUGTXoaBIoMYRaVL25oSmQnd4AzCv1jvne1QGg5ApaIGEtz0ZYz4OMKpvYhI
JhbgXj6JtCC4XVwMTZGMTj9L8kSIAa29OYQQjV5n3oQODXN7qIr9gkalDFIxRrBV9GCvqsUF7PbG
HskhdSwxIjqXe7iyg9kR+HaDfUxFwr0PYbCrieJWS5jcTebJ0wSet6ZKoEdXSk10qmSiEDk+YEXW
MdSjzWgPKNqh3qbkBAUGxSCilscQTpizow9PLknrPINI4QJovG1SP3JsDgyYle2PtU03CELLBmy+
kR5hUurjuszVclN4ATyEH3H9YdL1wt8l+2Sj1RpsmroStEAGTstgeR0KQoSrZtRj6zcJ+72lCp8d
1jhzr08xaXRjLQR8CEijUZatKe9+XqRMcDOSKILGEl7DThLgxoTCJtuNZ3+gNyx5roLBBhhLweV8
lO8l1/1cw+PECwpzOdicpPBlG7uuGX9u+Qd4mFWxn2gjffQuZhhutvBAnzm6L1a6vXKfHtNeyQXX
9BtpnlMEIA6oOTDbvlkVtznGd58Rg2V93MF8XAf5OY9QLSkSs9NI+PbXUGEUQm2fQ9kdOvAKVl1A
KFKMy+ND5dEi5LMhzXbeMetJRdaUUVRRS7K72TYCRYFYUOWfSwF4kdHRLXziqXgsalggMoKSY9zc
uYdAPDEr7xZjJvoNZ7CS5SZ2kxn8a9EM4FMfSl0whQCC15S4ZZ0hhJyJ58xm4JXcfTj+JsO5XM2/
sMVY6CI+grVuRlN7R8tfTHN3Tt737EWS40ciLABq7m6AXyvmijef+UjJAbEH0Vvs6J1zcmV2wUkq
KXl1smjyEhnz2O/juUIvhPxRB/y0sLKhK2t/VkLd0tJezKSkLfUwVrYqFkGIqv8+0St/4hazM06Q
YkcP7wsjljIIc4gVh9cTCjqLgOEm9B93lGlfHDmB8dcPtgLZE85jcl61LIxis/Zfb/ElI2XoC5PV
MExn5knfSZsfg3rj0V86YL+OeLRrE5pk2CUDs1IQ7m3MsY8Mh2F8GnoY5DvwoI9QkGUKg8yuF76u
mDY94Smr5hsUsMfRCfF21y+a6DSqBF6vi/U/Q9PegzrR5lBb4b5hKuVt8ZP9hseUy6ogLWMoiG2m
aIkeOJvuYq7pPtIYMlBhMBxtoS0nVFfiJSkT7Wmb06G+rg4oXpg4ta69mQ/mpIo5HmtOzLuFT/qx
yLNggas872PRKdWSueA8cqG2U9gi8dgxKkQOFA5KqMTC0WXnY2L9QeZEyDLP5pWhVElikqCMViyR
9YcnLYhTj7gsEYO9Mss2+S5v+5LQQf/ljcR4WuXmoOqRdzixWoTzRwuKwt+IZAVjiGoJH3cGiMpn
5IVnJpRgN8n6lP+KRxwr1+r1N8EhZxw98UAgOPYdVrlMsV/f83OK/mrmtA3c5uW2fbH3F7HMLpc7
B3DGwCHsvsNDzIfyJbpRglMJ4Jut2jW3YMcbi0dul35Kty+3pvjiOCucf+rtCrv6BrjfPyvlgtax
GMDibh7KSAFJZKNoCkccsjXXkQEY/LCBzrJFfJBwxw+IIxAjSN/MquJTek0Yn5jT8Fzk3yf1M/xg
MmGiEWxQnQGNKLQ+EsNPozdwIdkHT5LoDT9YPiCA5mVEnCc1ApAibfqg28f/DoSTePEi7yqn0KL/
/RCxl5eE5FjIrHlb6ZOATekCcnIypw/+un8tKP5HSrKTOLwtNjHxpSIAKQOdwKln8gjEgK9pa4S9
jzXViZqH/BnvzmZrVLP05q/8am9I40fN4j144RGOLzN2GAKIt8gp8aMg68OKWTyvz15FNL7MAVFc
FgwBe6SWMpTmGG69rcdZzTLEeZ0b8v23epiDttkwB61nt4nWB5dJGMdVe82A6yYInvvwGLtdPNFu
vQXSECkSnpgUOAIeS5Wh2l9Tg03i9FiVshB6S26FrLhm/znVLsYHvNN9vGz48Blx55qcfNifUL2B
VFsjjbXOqIivp+APMOiEjUgZLxaRPHYZqZZwQFWAZgexbGdt3rmVTEZammJ+zzHKb6OK52/DbRIO
H/w94sSZyIHrCGJB5h1e/dsfxpoCTO5hhQ0xav+FWQyFi7z/l3qIa1AZHKwDxqCiLGSuEPH2MahQ
RKDkiE5WzybiCpkeRSvhqGNPj+nG7cCGb7F8uQPhnZ1xTGU5UL/gFXpmHqZ4wIJKcIr8W5N4NrNM
F1+ipKh8GhaniiMjBCSktX0FpcqFYW35kk7Oly7a2IFYt3POAZR3ZlV0rdwrEoBjIbBqkiUWwiuG
UciahInHwpQ3osSL5aAiY/jFmq7Lp2fiBycIX2EEAZuArUD1gZ1jJCWrxFP+zrB5Z6keQF/5IHRb
iCf1Cs9Ft+te/OtA/l+8wmU+Emm4BAqstX//Rzhu4j7/ps5l6MWNblOicke5ZxrjNj5TZiETypsu
IzFsCdtbzKpBjq92IZOv7v2ExP7pFN6fh65LVAycv+67YJCgymEgCi/GDwI5c27QdvvS/DD1lKMm
ukXIFZxbhMkqX5NRAIzfNEXjgrW+s03QiTE5xeQECHD6wsC1x5xzjksZ0MBZ61+m1QCX0ysi3eHJ
5xd7gMBPzKRDUapA1xJo/7noiwd3iy266PLgZbO1iLTyO6xzgrc8BhK2moG8RfHvJOeuyAPNsWYF
yoAckjM/NZfl1wwQ+PxIisJYftB2f3Ocoyb5jeMS2wxwJJ4JgjGmsRQwpmlkcCaSsZHp0ZPoF6zb
AnUJjjLsII4BFoGlMXhWfl/grW3Iq8RjWwRCcg0/x21D1DCcoxYRxt25Er7kEqaLBSP9+G8RTWWZ
T/Hl53dCK9gba2KbcoXllNKtxKdZVhlgltwAa8pA1IZR8tdBOf3Ns5W4zLKQzUD6+jUTni913nTB
jFtRc/G5f/eHC8AADKXahi0DcYh+wd4umKTMthdlo6xYrp1vl5kFXCiXWyT0hvh73pKX//+vosAl
u/CSohAJLFd+sH4/g7198Iu8QCvH0iIe8LO9/L+xtVb+7zExzpA4wYdhsoLVcUksJCbYBYv89wT5
yQv7Sz4i324XRSFrR+YjbHweprMloZG/4c/yaAvelWm04CBsWJkH9PsgknjJ3J7fp2YMj5f834f/
kxf99+VuLG+de0yh5tWsl79lDsLGhy6SiAv4MDr4d1uav0/Gg15wU+TeiZhwa7IRUPUwBp0xJ2im
CIM0amRiHEuLIRc/adIbb7mCBbQgPP7ei3hMxJQrPZqP5EDDRsRK4OsXXsm1cxuSo12c3BOpHlM2
bCYB3IkBRO1wgVLM/4x40rKKZC0xgW46lXQCM/7Wb4XIJBcSRlkWsmtqT2zJH/wuL+B8YQ+xYMoE
8N2O7Kj8wRw6RayJ916DzBnwZAr/LJpGCYFJBlP2OKxfnJvTLgl4h1NAZozB4ZsNIahQZ4tkX4h0
lKcj+iMAd8YGP/4r0o0eJ8TNpzpHCbfxL1Evh7k8noU3JLvoImgGRA0QqnQz/IKb0GWPdHo1zh2x
aKzmx0UjVdnEwhh+pV2rk+tFZ9OvXDXao7jwvlnbvDLnA6NBwj/Ysau9cBXkh9CdKhSrvxluhq30
hRJmWAWzOgO3hB2GHlel80O+R1xCzZse/tCG2o25hL2Nr0+6/OwKJkJzCqUueCyAPbVJs2mJeeEb
d7t+vZDJi6orz/SEGf6fpOH6xCtSeNDnscxYLtrWJxYpGAbQ5qyYhQyjtWv/4XciuLTOErmpzOBA
Ho2CrAzIg6EMP31pbeDZdKVLqYRH4BTpVIIHGMANFAXkLWxGiVNduyo+DLLH8TSSnUTWIlsWx19L
siURBsogBGpUslRkNfSbqZx5cEQWeZh6JnmprCNknMxiaJCqd8glWH9se4kzH4OqSXYZsyARRBqT
EAoU7SXr4Svzs3sK9QFDbJETi6fOw9VTdoInt2Gb8GfUJwqDyZmZlWyGx7HMY9QnBzrK6Bfx6Gbq
PecE35IzyRKF5sk44SxwY7jLJWIA/DE5ZfccSx/vGXfJRtAlZluu+eR+GdnBRSFZfTD5zukFr/iW
3/IDw566wdWuGcTRQS4phwm5ljtb3+4cnvtUbsb0iS5VFKtyr1cBgIj7QUswktkkcprLMpcDRhr1
QkbC7Z2km5DczujZy5CKWSR5T9t5k4e/+R4GA+nTK3n1h9kdyGPtQ3YeoAMdnweYj5tH88roBSkV
5G1Vzv0D45MoVSn0dnGnvLJn/ddaIOyGL82pHbTtl+jpu0mbbJXkVSztwRoac2HeM+UFS+X4MmqW
u5gJqbs5YqykLoENegM1kdNDAD4kUx8gkcoGaRWWiNB1eSuKB3hr8Dwy4DxZFKLkQqXNCmCxsILk
lJEVpXC4SV5FQLLuSCyJa5hfYp+EB/KiizlpfGezkcdaj619RWBOHxiNU8VubiFA2gz/Tft6wTNh
uuVxgW26qAXY8vqqlvnFzZjRsgfO4o51w8cZsSKCA76hG+tmM64YI9qNN04vVqBTqjkx+++9QKOO
7UKuI55kCblwW+vxLKUJQWnrfwN4TtBfOeUnh5e354j5yx3HovmCQmMghd5afNYwEbOvtGh835qH
oeMhjRL2gxwqJDJ9NLGkMidrkXC4yj3ZBFNJSmQGdZu4uyDRumE7L2YSFQoP9gcZ5b+JCbKzgJZ/
M21axFHxX274Ap3c14iUM7FT5NFY9GQpX6fIfEVXDjp79rAJ5tqaRnTGKIwOC+UA1pCIxNuiK3AB
DPk2mw2uWLaWiizd82wGmoWRbXqF5zmegy2w6aQO2Y/HAfzv3JJZb1L5y0n4R3ylV1ONFbbfxnr+
ecXibkxbtEtTmQwntqeEFcRCnESEM4EQmKGNB58kbzJ6VpK8u1MD5hEWFi867A3riWdibRy4MbSI
vwGLn4TzB7UwaJbxb2RGu4C0RgrfQ3TGX5uvnu0LNcnJKjwytB1Ka+yyHId5I7bM7CRCoXMQ2mcm
wA2cWUuu3M6TYsrx+O3XAdp/qR0bkBhOMD5PIO0PsO7mYPP1Xv6FTUcQ7QwazncADUWLZlOt09+y
/BxAxeaSEczUmgpbAUsBzE1hQBIxMy3rweroDR7LagnDEt+Bx8P5Jo9ydAdfzBgXGZGCh59hAy4g
1KPBZ3gd3CPU0twbF68UjP4vkRhE9HLkzSGzzYwD/85stknwGNdjfCI4QdCCMxFBTxkMYb0oTRCX
HLy7/ZogNEFqwfZ6Tpqx5lXyACC5MVvA/awq9+E+AqTo9s34+1uyEbgVuz4cPmibTo7mhrpawtoh
hvbgoI+0mD5Hx9Hc06SBWv5bazJWChn7DuWr5Lc4O7DopVJhJdfYltz7L2chkZAJHsA9T+IGylVo
p30Qw7hpIoqWuatMS80/FtU7SCXr/yKHxv9IOq/dxpUgiH6RAOXwyjDMChQVXwQr55y/fk9pscBe
37VNkcOZDtXV1QA6hexLnvuiQjynkXp5zn5zksQ2oOixqlqJ9ARAdDU9A0UIT8NXVxBFy97qr9YS
5jumaaX7bR1nqD/Ex1hSH1dzBu+HB9fIajGUoh9nKkf71TZG475bJLvBf0TPaNJG3pLhX5pTcR0Q
n5nr9EDCclrsQPlHUGomkLKwazUf0ZfKDVbUBZts6GHg6TeokGMe/sQWoCm1L70GQ2zJiC31G9da
j6Vm/HH3m79Nf9PfbsQuvg5XS+oUpWwdoKFU7uAOVtRiu4XWG0GTpBAU02/7RE8rQz8YY8CKL9lF
4JA9hJTi+xBQF3Cr3KHE9WUSwASRhh9i0gFvJaoiJmBaITOmXh4N4dGD2J92ewrMKHQj2uETCz1p
QMDsNq5RKd1OP8D6bKzPqDqfZOeokhbbZeyFtuW5daFKOsgvmAmOILv6QSNGKnL04Q8tlCQKkZJq
QZVx60CeRDYhY6GwCOkMO2Ct0nknioRobDNGRQDT4FRwHXWw2vX8Caz3Bs3jnDcRaACrVZx5DVYp
SgYgtMPCkGG6yIR3ay1V27aByGEcz3WQ828uzROUO6I5vcaIUjFnnIbb+MG0UhV4KLQE4oXTYNg+
FyJ6DCujiTufw/E6MdJ0HcNudIX+/ySnoCm63/mF6K797UKWZgSqyrUQQ1eU1ubzCOSPzFu+knFg
GG3CsHDLXEDqC/jRfTxJhEtrI9C7EutP8diW7dYItCKRxQkBgfNco7S0bMCoeAwBGuTcEQkwYynl
OA8dUmUWlHnTnn5ScCqYZtVmHPWULKXdgOZ6D2+GUnvyhEp+ox0JNi9TKixg3L2FBSYzyXP0qw5z
rz1PEjDIgPLvaFSgkbr7jcp8W3qRWzxHCq02T95EnD9Y/Hi1xReBFUi3exLLtjy6RrUJY0zv012y
dgqccyJ1op98oodgyCkudu20vAlCFRD8r8R6YCMfBkhTNY9QRGG+dlCPd/LDBEBUCamDkFot0hlM
XErLmx//owBvuswDqGlJSpTqgWa8iJmJrUw3QJMwAgICzbhWccakBoZczzaBfkPa9Ij/BjnoLCvA
r+WN/ooHeToKHDa/Xv8RnhlmvVOEbabjzHiWRxtwXBmXxl+84DektZBP5CcOyQoAAx7Oz8WDFQF9
IOHhbOHwI23DBLcB0WLz05RywKupRH2cOEAL1C8uPyG5xBBsI0Duua7mkef69ApiNlvFjtBlzTZN
2KAE1GTIiCQLWMMp4N547yvusO2G1cGefv1duwcEx421U1JNL46bf+X47wEdBc1VZEfg19OMEyPW
aN7hGZbPHixOFSc2pNpEJXPFB8y2dG8ipI9GyoeJTppWj/AUkkzCRhS8VcFAFd1y+jhnSDRBk2L6
JxEkbd+ZMtctnvzE+6s7lYOlYA0gkD2CI0YGZcG6MfzGeRzpk1lg/FpT7AOD+YgFNQx363wWh3A6
/Y9wSN9EtRJpqOuSuCcCFEQ9DlwS6g3x8Nda3Eb57ps87WBnULHQ5/EeDK0WcE4xcyCd05dPpTEa
RknSInrAIwrxAhVogS0YqBMwL2hoXEIQFA8GzrHzQXBTOvAU+z4rbABk5+hDuKuqM4R7ogdGhPY1
xJsiHCMzJIfjrSnwFmH90Un8+4ba1dZMbVIpHwphHemiIvZAo+/uIO0azZRjdDgib26eWr3sAXYi
1jAS4oG02oNDDZdv0vtS37o6H3I1OoUNxgnTVaV/eMv4kpxB9IBMDuYnhOCX9aIVvu5KQRQ6GyMg
JOoDl7orcV1kBmgpZt7Jx9MjnaLd4BTVsglM9q13i/RHZAyp4EJhSR7+JMWvwyN/k+IjMVSb10WM
xGr97CK+s8poRN2RqIj7nak3bKQRKWWHjxoWswT0L4RdDNzvb4ItFJt9XO7AjzZVxFO0+2ipIRCC
8LqOj8O8B4UW1qpsLsmFH4nkcAeMKrWe8HNRs/ZINiBKS5BEq45WuVUFolfAdqMg7lD/duawAIxQ
Aywxv6tman1f/xcN88193KcO71Z76J2pb5pceN5BnlNpDJJjNm8a880vYrdsorhfgvSLP1Cd2AaI
SnFJJ0J4DAKHxVyEk9sfOqitCx0bJ2qt45Ve1XnOr6LxxemAe6vqkEo9wtrIL5n4Q5GlAeNZybH8
3FQQGygdLMi2kr/GL0anD0m9jyJmSMaNncFOUoFBiH2d2s56DmmaitXEwxpF5T5YJjjdeKhqv+MY
pKZqtkfU/QMfFZopZseIM6p6D3KkKYPT7AESJZh8CnR+7hLgYr34+1fVLETEnuPbjjHrqB4xbgV5
q19FK28jzUf+NIQe+eqT/8bPFvE5Cj9YVsAqbkNOEIhPB7aBqaZvznkPtooJrIxQNQeqi5MBlWGO
b496pXsf3KMCNgynAsbF0VcycsJEvClAHFzUVbuo2zjEv8RhEkqrNIuBuGNEED3p8O68Cew6Esli
ViLRkyYvCzArPuhYwu+dIZ4tCF3U6joHiQSwlMll+FjNXeEiINxaaFUTkMywg3F7r1Qyh0sT3ttW
sC19M1JJf9VBVshD1orfn23s07A4v1OqxkLh/xj4hR9oUeX10J4jpBY4CnAQCXmHaU2IjmyQf+xK
+k9ZOz1p1pmqDWOtozX43IMrl0gCDFVBhrFtu6fxtstY2qiKaEU7DnsIXFguzqfhgnFUA6aNEaQ3
XelXO+oylThLt273Efyoc+sMml0g5o4dxXUgy1SLiosN47irzv95OaMRYT5fuj2ERRUhfOiJpz2Y
VdYkXRKnFzFOH3GCbj7EE3CZUvzmKDwwCapRvsg7Mdsj4hDeGohtBAjJEtXbm6Q9k6XOuTX6cyoo
ZdIoPIM7KnwGLJq72tgrApANs3W/vt4J9R3y+qf9okcG/Q2U5BCotMg6uYrd1jyCGDKyueCf8IkU
+iXMpi6HO0YDjgkoOSSRB4ojDMRx36Nich9VexgNyBG0OTjJhHph+hZQQ9f3qgkpbNmQP7RRATTq
OJPfoGnDHLroSMK9EdsGtTiBXF0IHfBiHoN6Wmk/6J8/0oBDWwbUyjKUqnWy5c/GTJr8FiOnvrhJ
uYgvRwdO33dEa3lEqFgK4OHhfcRLUlR+daLeaYT+8RIdi/7/Zo6ahMrEBiKQgbfFGOhJj4wFrgMi
ZpzopZQKRZtA5QVWg6gZLy/PEFhAX3ChS6dEEoKxAKHTHFs5r21SaddG9abaaWkawJVNYOj8QFpZ
F8bD2sV+DtuH0cXO1azp9GgePWr6BOzUFPqNoYLvMrwLEDwuTs4SVrqV1pGUizCh36HlzZ6rlfuM
ZaNZT+T/O0165N3BE7ALGZYj7ShMoqOfcpg8Mbx9mm2sa+9j0elOhwOq5V3anXiT+Cfc2Ft+rUMo
byF00KDbH+Uj3JK6gut4oyvvUepBYssRd6O2jOjwWEx+GIv+elx44b4qEGKX4vejMpuIuZGjx79M
9sSrWOPrYDBCbkTliFkrSKHzKRJaWIFpzn/ZbhNeJkKriCtUUZiptOvuBlDKIR/C6QzesGwRzIMc
e6DTjhzAz1tLydXAul7Bv+aWIc9KZCcXSAYlF3x89PT5ShIPWzbberwOH4wlMtdFFTYkmrtak334
7f2h+u6iB8EvkZCIOyd9Er01AhJfPbH0JKgd7RKJmHYLIac1Lz57Hn/RYIry02z6dLlAqgcvermQ
O816KIm64BtgaXqkFv65XTGb6IK6GKOSgTc3/hWyxC6qUbwKchsqyrAvmAN7Sl+enNUbRkIh3jF8
uyFr7pUQE63Eqwh2DeVjpS6PzrP97u5UrwwBf+C+KKq7MQOxFuV7lZjiEaky42kf/cZsrFqFan2S
aivgKyH/Q1jjKP/YPjDo0ED7LMvskCZpNOwh5kAAZHdfB28fk/aVxDw8ZqdmEX4UtsX6oiv6odBf
o4G4IU7ve5gryDNqYC5oWF4Xq3tMX2Un/6RMCU4eaMySVvZpUdj116ATABCyFx/3CL+i+OEzzvHu
gt8jU2YhEXk1Z3ie0BUMwCk4xcq/oGMLNQodDVhGVCFcOoeyclLqQkPTKHha52iI+zFZZzWCaCjW
NZ/aCqydySUtntvMZGbQk1OtmDdSjwREjxDGV82+o0JSdu81v4I8KHu+jA6Sqa0RDkDF3M2dcNql
h1enO82qv5zG2in3PjQPYK123hUi1cW9IYOwsp90OqI00c09+3fy47pT3LSflYRifuXeLBx/CNAB
l1zOadynXW0fp4DrTgPIqDr/Ahhmkyw/enP+30iP1oOnT6T/HKy7ufRNJzydoGNVcXedUvRKKv4j
qdGMiauDOXDskinad8C8wFiDtjeJZ2QBmso5I5/aEAsIpAXWwh/cqbtoBmYZNiHVOqo39CaSut0M
+ytQTqEa3sXOVFoEwC0H37UpZ2BhWzKFXBOfXO5+WtLguLo4t320yUd3MGUQPlHK8W1HnD5q/c2J
kUZqDTd0cySE1hzMpCAoHdPK3qOvVW5wsccNMVVY/hC6q267HqjE21AFuvoiSkHjdFTeevc7SBDC
ewU/m1BZGb2/DjWI3i1h/be488bgCicfS/1ZkC1BakC9+hePERGRRVeaqv8pXV47Z/pWmtwFM+7/
hNDpttA0OWBUUPMgiyt0kGKKH/Ga4USMJlgFNJGnT4voY+KU5zWY8qWkcGXijsXg1Zu14MX2QA/B
Bm1v1ibDXyUoyoLwlHkaytWI8zDWdcI4++Li1ZPbXpFGEaKxPu5jtLFLiaZtHILBbDCgFwSBvU2b
Do+/Qti+WwOQVjR6RmXSMwWZ3MjbomqKbalYhfUvkyM/hemPJtYRg77cIEQGP8Ir4G5QtwVDbW96
5+l9QEVrJJ1MwWkQET64pLZw+4nZLgdYXjv9nxBCHSC8UYwI4q9CEbPquN678wUQqDpcd1Fzv2kZ
8TE4a6AbA2XB6DnsvBmB1MsMzv47XcUlMl/mpv1dXlYO9bEZ7aDmEN8cgSa5xcrbDmrugV0D6B/P
igHjHiZZNWMHf5uWG1IP9VwvaIHlUeFasb8mc8WodUSRuKr7hPBDr/SZV1gkfFWM+2kzHnqY+6sk
V1QzSunE7GlotlzW7wRZqcAgkEmLYBSJpP7dZcbQ1V03n6h/7QVj0FOCPgY987OvD9IvNOzt1D/M
EGD4K1nHNsNMUY15uHTgHQM1f0Er/VCPUybCPkRjczo1U1EfAsrVFPVQm22Bv0omFy6A+4RtgEK2
U3TvrYxMedoijiVsYVoQXn+lYdaQTUIaEciWZNgeS0BIMmAwyjJNudA5CSc+JDjUOYhxJLBFUwUy
vVU1iwGMfogzqjAYSqhOJgdfZLUnDK4vxpG+Kwd9BVroeqUWfWtOhWDKAxKOITVIKItuAmxznyxN
w+X6a57KP0B3R+T26j/wEDzF2NGziuMhPkM1oXYM6JqxJXe8GiE82t8p1iP7oRAq9FcDQWvvukXh
htjduyVHet04nuGuszaFQW3iFKaF6JQc2c3IhfAdrrJHHPaW7FtHioOnDvqv/Bvaj6RQ2r6NqNij
DYTaLpShAk5UDJhaJFIk7AAZkjd69Db/A4ZiBYsNI+tUGsGiNdFdmTiqTyGyjHiAh66JN0AgGAEQ
2mk3PQ70D1F5tQfkKkfgKahZYQxQRXcyI5mZD+zQQe+VW88rklhv5rPdJEUwqyHAVZBChvOHNgYY
UdG/76yfjopd9yWnckEEANANPR2L6SJIQ4YlfuMQHOF7PprsGW59wQdgCFAGHPE9Zo92G94jRh+k
2q0QfIjfnyeSvKshASnxZZ3codh7x0eqOVjNtICtyneftvTjuBmXMh01JqakJxAHldLvYzCCYdSZ
uKC0AN7diFiWpPzD6N4fsMDBwomrXKAU/deMy61BtWA1QY/Iz1TD8BD2YrgLfUenGLEA1gkg8IU+
0hfJOnO1mhSfEf9C1KbueGn7YQIqwgyoT0AR2N5s8iZwPcATjEbOyHgLQ7BkRK+to1v+5cTB0qp7
FXCeGureFlHEBlZkMvmREdmAJ272DVLynIntvPoDI14tpcwomWZBO6ruqQDM3xSCBPLkaH/RzAMq
EkSUHSV1iEZ2BUpV6DcXVT8XRzlOmcRLG90tfMAKX0f8wC1SskKlwMk3/0tGispPb5i3XLvnt80k
2IOBYLwyfIXIB6JdSwFep7vlIOu/xHBYnV/833qb/w9xD4A4FCzBlGZlVNSvUB8EnRCbEp5aKkOT
FF0i+n1Qmf23ImLQXSlnUvaZAuYWl3lyRd5cmP8hZQLq9tgRFYlZ1q8jQsOYKE287gPXg4BFRfw/
iw1e0o8PyxqRgIBEqrAsTQFxRQ2pczb9fYgQFw78EESf1EI5AcvfQnxOICI1X5DtYhvhMVzFEUEd
ysTEMYAT7ux3qMAdQtwnhkBg4aMDh5GAFmjnHAi5mQKKBK2EL6sWTwRB5mJB2XxBllb7T8FAjvmA
a0HapICVgDpFtDXzXtZ0+e7uVr8qCUbkAmi7UNuKMiHyoOGl/7trUj/eHACjuqMcZ58d0qKtSyVE
xyY5B/DVHunNbgXPSLyf/1wMkBqhoVMVRaH/4HwzsJGTl1KPdVOvjLUrtzkJ1P6SjBnqqfAYnBml
vSDVL1Gg4hfJvaNG1IAHKbtJosDfU/ga+q6ISXUnR9kbfhtyl1XrvXyT0LOcJWuDp163vljGQ2cX
7sanTo2vbzCN6Z2u0cEE5FqHWCd6JYFzxJqh3idWT425w5VgLpGdckrshPs1fVra7ReFauw33Ehw
NnajH/V5/oCYVG7VC8ZigFMVpp7cAMhouJ9nqjhcFH2xzNf2+A2jYTyBO5v/uzTP7VVkstSrNXG8
livtE66KCCuKMfh3TKvmCXY6CK/wgajcvf+s+E7pYbeAUlKHmLIKJHh4dQWPVC0CMLc5iNuYYUV+
JebOnxJwaacFy1VpMRWtG0WtD1t+fA/Y00MKxciSseXH4wSOfsLMdpzQ22+k+m9mwNXgR8Dl1mFY
YVHeFLyYlFAZ8hyQcijqpPcIy7Z2hJyPX7RXvGNeECWDINt2Ibsaqu4Wm3PXbN3bqphB5w4aYhWO
s5MHCmigLQXwRS4CGlVOe1IFkPTArYYY9i+vrzRIsGh/oK+DDjOaSMI3PT2/ynmUR7TF72p0F/aC
gVRKe9dluizV0c4cqyjqAIiTagDbIq6LFy/i1M+BDsYqVRZVmV1phALjzAN7CP5WMWwlIFi5NPm8
4cgyZgA6u5z4D5Cgx5KdSUU/yzVZh7WNRWF+IEu+WOD2EDpqohJrLSBiUSJo5lKCbtwLy/Va3LuX
cY7NuOkITtzDjav5UCs20RTFCaQwCqSNDUqOwK2s7xcke/LX38e0OBXRwd1RB8GOwjnLY6SfK/e+
IjQ5O8XkCsLB2cZHJJiWwhSW4pGMdmPVheMS0chY1OD6/+cD7am1KhEvM3bjh6zIiKkagLQ6K48y
OEYEPba8u/HJt4+jR7qJMmBAtjKdC2QL26Fon3eGas8JI8jTGQDyje/BjQYN6wzwRgyHhroqbThX
nPNJqcuPwyg+F9kgpNOYwVLBq/ns4hohat/ynPT9SNMNDqnMHA0Y7IwxLHri2Efnd7GVC7GAyk7r
qALdxhNNRrQtzILquNOxIGi5v7VIR6KoTMZFQH5mMfOMIv7TxGSRr6pim2eKyjW+EFUEeuj6Ek+Z
aqFU/X6WaL3cFnH4USeao4/XZVOZvd2Zwwd8uPQZrpRacRw59TwhPEpuVZtlRXMPJwwfsvLh7E4L
vEl6ZN7+FwXRhVdxvdWikqbHiFiKaRnulUrkzjvSR6Ync0hRFfeBRVKxhtYZcIq4howZ7TWUx4s9
uL8rQmQq+z70HwgasNAgGk1BazemQIPbSHapYSviWqNA3Kn1NCh0XOjMZin3mlr0bBeH2+YmU1zf
lFzwX6VX988IRFFw+Vjdil0Go9aY0TYEZ/1HgcrHVIf01BO/gEsjy0ihkOSNCbvM0b7FIwp8CIKR
NdANj6ACuKy37a/IFhje55aSxtGpM2kqKNPBU/BynZeDUJddYLzisz/62rUK8k6PwP0D9D6h7fRp
WIRB50HOnpGChzOk/6rO2Sd/JCQl/5SS3ulot8W1EiEyqkPMcttUYie+SK6sY5Nfe4czxXFm+nHl
G8/RN35BqHHrNzpoVrQfIJYbET+JuRNVgPUyrAZ1F+KctStBG2nYIKKjynlQxOGf3EK7DiKkM8eB
I8RTJXmVVoYnNKx9sRyK/8MQq9wT/bXaJoqzjqSEE15qNqWZxxScZJ1pvtOStldrFyj+fXrS8sUV
nVw66ggViv3I6YTdrQ/sDDyXLMNb+411Wfu9jUHEUb0YarbYuZ9k50/P2Zg2eVhEtBzaB24LAHOF
HuONcYP5Wa6z75OkIX34BOtj6mRUam9dytiP1q577m17eLk3rXA0DQckHee6lUt3roFySCgB8bzR
bKFYR+D14aC1iD/x2WmWJT7lDFDK+ZwpJRKh6PTQeu8MJ6Fin3kHFfAqJHnrSFu+4giaKjDOMDdp
GBjCyIV8wnBg4aVfs26zopy2/4yFZDzd8BGTOH06U5heZOqEvL8BIxXLEaf3ZNdUuIHbjw+Hq4Fd
wxWL367TAyGA5icaZiB3tqaQLak2TIesbN4bJhwqWJn1YLPARtuedzOzGkFY1WmTQCinZSQGjor4
ioRzZQFQwvMkTju9LK+iN46dldsST5Uoix5IKGwSu4fIVfoVlTT2opU4n86v7AcRjkCJsAe94cH2
j7K+8ibxr/GZ42GjW2bL0CVWIGSQ470xSgBnMFTg8x9MluDKK6yP76bawy3t+kPyZWIhJ0DzWAWq
jFSPiULbn/l9wMMosMtzNNIQHe6zujfpEAjMRNVTaZE7HpNGiMIBF9CXJ5NFnpbtGhcFv2eL3nj+
XUWhpR60GJLpUDXNqFis/GmNsQ0/LhTzEZR/5FpXXHg5nHSANB+MU6IiR7KfD483mhhfgNwcIZiY
cKKkBBZ0+tGKfrH3cAjnNvAGnPXFIphCyOYVvTgD+c4wGQetFDAHFkiQ67Xblpe2AladZiE1rdE3
9ofzpnYMz3PYKrrcxg41Fy1ZhejrtLHrB8KOx83caYv7reSfmjJVHD38lTSp6j+j7mM7FCl+21Ag
NRxXu6BAI+9NelsIdqRMnA6H6TuEPnRVxrkEfFDlVYSfqYpM7M6N8YY4kG9STMrJyV0tG37/GJPo
i/p8pPq8DiaMUftQd1c9I0eLOK3JtKOXRhSOKR9jNxpd1M+9NWQip0KBP6Ye/aQ2RUGmiNcpdXUp
4GbxXJFbatCY7SSEbwBSbtIKYCE361sLlp7Sd2qdK5dNOkVpYXDtsjtMdblJC3SEIwPh52NyZImD
r8Mc2rEPjD1zGdCFqKf7BeGo0Pv5jkG3Ozu2mrdsgvpciMglGRqa0S1Ux5D8uI/X1iUroYWyG2lS
wytClPhq90Yf0wyr/qtVsfkVjzGfKxuJkbx5aja2e8Xj3KADG42YbaLuV0KZhZRv3idFUbImjMTt
3KLHtMTaUYGweijMXhGckpSV6ol/a+ZS+IR7jWBjdkYDv/cVC8kG+CVmwhWZiiwtT6QRsayjQ6Dh
25IwAh2reO6o96dnZz5g+3W3/O6jdTJ1FEC5Kho01vJJTaX7Zp6tw1y2bqONzjtjJ7pdyWdeK4xM
YKTpCJISgXoY8k+LV06KLT7tfzSS291rqI9FkoaLXTtu3WrXEpgwBbfKj/DHz40mqaR9+y8by0WE
88HONthROp+ia3xAqZgsKlFcuD9UvNwLhXGhZWqAeXSAF8yTWFYtkVQ6yP2SMW3j9CK8KQwQfIxv
tgNxgCosoyzRqzkzi5x4xbnb56vN1PUF8fJoHTJizpN6cg4tr24IJhGPUDE5BZvsTdXC+UiYymHx
P9amdUed5Y6TQnwQVbE9EnxKHQUKiIh2Q6iBcueVwqwppiBhVPL2SCh/sNHx2uvAWHNJqTTD2Kma
PxblY96AiFfUy4vdByO9VBY/BeW9GTX/wiPUiq+7Yrru2kdkK6ubW/vAuUHoCxhdCAoiP+jqWm0Q
8hlZVD4rxgjRcKM874UqwZZcgOKqgzukzvtXj6rm931mXCPErVkYvCmkuLp/f2GPada8bQnUvAa5
YNNddhjg2SdhJCn5EScqpCDRC+LsywYHKtHnf6ZgiuABogRIGDADjxKdBhdfGZ0WirrDljJNpi86
zNvMmxepGiCukDEGvY/C8K/IfBMRou5U5djdzKLJIRlTX7HWGgdD3ZZmeeJc/lk87rx/RGkVPc+q
dwY3NDwokcPRQoxNpVscKGoOLA0pvLAacnopF344GcwW0gzPuvn2HxlymjdlKWi2TiIOZcMDdupy
eT6gg+CDuJgkE0XGL5S9+vgWlgIEnIMDiWZ0MeHtxsWkqlPiIPMOgeyu6aFdNghpmjvRxj4sMvb4
qFHoKDlUo51TKDNUy94Y7cPKiEz34xWCT/qgxNBD7IOqL9N3BmckSpf9vvJNWtoJoNm9js3ASgco
Tgmxv1yzWHkOPy/Wpaipk0pxs8uROzLUFe011BVtQCXKErioVp2G3/GWl1FYUESrW0yGZGbM2aag
u3ahJals+4iYdizJLSnmIj3KMOiSK/NRBFx2nv1v/8rS95hrvfZLyEFVmZnOFgzRXgUZZyczxsbH
ktqQdxkTu+3wKH5eL63ra0NtzJ3Z6VdKpnnu9sI6/WG6cEoORu2337hZ8LBcsPfQe2KHonbx8pcf
eowIyxKU13nY3xieo9dl7rrP3X8inh0VOXYNk0VR4EAPHnnavR1i89xwjYQpzFKktTsREwN5tD5B
JbguJdm6G+VT/AfLHlGndn6dE8xgYy/T+CkBDkT7fF7X2YZvML5hzR/tQvLo5uvI1EGA6PYKzHR/
09zC20V+qcJ0ePdAo8GJH2VMawipMcRCKCv30KErDtBql90Or7KUksGbHwZ1LMGr5Nfa696keZme
bnYFyVFq37eCvoO+Ppb4MPugmcVLR1Dq6TFx/sPU3SOl+btXhetjr1GrQsE+3uJOXPfPZmz31QZJ
hEhFYRxW+A+oVAkfGjEHQSE0u8SqzPNN9Dvmj8GqbiE8HYbdx4ATZ3wOCVqmCYM6EVTDbCHw8bAZ
m0gZz5AaREt8wN1eQcTqdS/mal9aYd2EiEeHBxzIO0F5ayUGpKsZ1dJDXWCBogMiuLzWOrdARvHS
HBMO+QXxJ1T15bhQoebQ+Mcd3oybXKzDWlvkmXcFAztfcXcbJPrK6CsGMAPZ75DkKiMi+OOCPY4b
hG+H4wVT5V0jixKgDgNRDgSVDepT93PRTZqwJMjtrb01QyPRlSkmjfiE5FTOSMlG/W3rWARi6KD9
PvqrD2wIkvpA5TYBCTAKxL8ffB4zvtYmzKVLw+lDFpz1VfdYMSvdqRTBTMrJi+64i9/5T4wQL4Cn
Y5Ffg1pQ4vz3c9Fm4FyYNY42ldUpAgvvlk/VxLE7bBwb7rVmaBIMfIcUzfPhdQN/ud4BbD9YZjwm
UHbpPQfMoQP+SRtADXUkJQ1SloHRh0FUvkYEIzj6ABGbuAtQolMV8CGJTcpBzAK+U+JxJK53F9ef
OaXBEKV+97Z8m3KH3J/b6RcCDtLq74NWAZG6+SyTPiWAZgR0IkJhOdyj0NaE/M30sgQgkfG5LWRP
pU5bt7+j0pkXot2OYdBOzrWX6nFbdjqi/F0g/0G+aaN72ATuw8v6S3Et2DzwYyAX9i8cldU0yncc
+CZbG7lN2hfLYRW1pmH/bqD4NNBg7SD6Q586Q3Q8Tj0BLjlFi/bgtjhmV9eixEvTBJwiUGupsWIO
eEMuESokvlAhKfN53ajUIiFjjvkQdqpF116rSnKbJH1RT0hvEiL9hJHVfoQKxJDkAYALNNJCqdoi
D6H+rJJ5y5AZO4a6tLqMyEmImxFaYGcE+7Zm85F82wy5OMfUUlAUxUqM5ss+v5QkmTULUsM6I+3Q
Ly75Wd4ojOBPiHWlTwZjJt4MtCEHPwXez4BSMyXqV/+wmsiG+mx2DAJJ/KkxYwjF7tbwTKGD4B50
3KjzGHwHuREkLCAKOtwP2oywn2maBpSDQG0RW7g8Odel+LKxU48MUX67bLkY3Hi2JnUEg9maVike
q5Fw4tHpTfcEPYqIGFCH6dQstvOL6ehJ3+euwc87BLWsWTs1dBzeN9zENkDUBWEXfnIydgxwlLdK
1fHc70MIEiAvNqwksUCnhXo6sLyVDKJXFAnTYgcLtBuyPoXfspKOfEJxekWjPqOnoxf1YcdEndyI
l3hx64C/5R9HjRXhWY0hjWLrJCyv30/oevEy5JmdITtsZ43TmYVOgjPn5ZuWxb3zMa8+PdgKVZ/B
+NYvcAE6aPv9UqACwhbVso/N2Xlr+JExVARBiFLjJBzU9wyEkhzY844WMw/4cGSFpdklaYTAIx68
W1YL0qg4ZKRtTYS8XAoDFgVCl84vXoh6PTd+0W0FO/DjsiuFK7WFqm9NaFldBbuHm9ChZcZEEZCD
ogD2w1Q50oOk+kpszC5n4zcoKbDzZTUIkle4sGgdDOHMcgcG/3jxnSRKpie4qXSNkVGBUsboBXhf
3xqw8+HiF2BpMBo3oI4Oe4Qe/7SdBmpLpUCydrJWycmO6AZQMIWT3tBztuqemN/U4oDYnQusQw/D
k6kSvDb6IMjg4Ime1XT/ZmRw4cYNKG0ibU5U6QDCqq1djIq3DyYBa3GqeoaaeaGgtIyhtZnSBC3s
rhFSkkMfNgEK3hsLUM7yuA0o7D11bgVMhOt2qXJu6aur2hn/eVLRoO6EODVnILNQio/TtcMpSZSj
kCBrQO5zujaMqVhsbOLuexg0aG5r0WrF2CEw/aNz7VKDSILbghZXjwtTss/G00BwqXDSNRQJkwE9
8BE8JKuYQl3hSfljeJhxQjzrdCDIb8I0jZvk/pZd9hmVNLCoFRjhp4uUAZPjt/8rkAMug++M8U0R
/t6JzNQs0i865UQOtru3XN+1WA5eWjqQkrx3HNSdVa/h3rZOlSmR7hM6aN0pA+/k6C96+psefYce
L2SCgcOCsVqZoXAI/i0hoUaUwbzg0GNoZSfTAUGXVaAJkEYzxJXUbJYheWAoUWFOeJ9gTe9gPzql
qrwyvafaBPswBoCI/vjWoUkGDzbkEL3SLPP1DSpajCsgYCSY/Y3R6gifbLVKUzUfqMivMa0pU+qQ
P7I8Eae/zlSaJsk1XqXFUKg3GWQY1RhTEnWU18mnwjjYI0EIeNYvtJkWuAaQUzb6S6VXXcAEgHaZ
BLziwxZRPAioOgWe27Qs6HlvIEaOqxMRgywpgplxzsoksgF848U2w1EPLrggBBcOvQs3IA2yKdVZ
DN/D7r9nIiFGCSDhc5CUO5x7alKQZtkZAD/0o+Dv+Wn+vewGgRsDa7AwqnxCbsBuO332Ndwal/cp
gjgqHNQSYfpULc9jK6zwGpQ/slUH8acupxJ0hiuiWeREftenvPPmeMCzxwM7nUjfiPrsvEXDpeAF
B4XCJRuZn16rwi8nRsKNOaR4py5smYBvtMHQbyitPZJjl8bUSHG8//OOCWUXL2a4GFaDXnAOfMSJ
RttEBAn5SLbTBqx2R0ci5ukBggkejSNmr085v1Peo6jxor9P1ba4c6EkYNMsy/1DvGLfAkIMMAIZ
3GxeFD2qJSjKKn8sgMaC6dTQV2emAVt3cfWxs+MbdSvI8s5w3sH280QOCgw7FxCSIkAbXwuAZ6b4
UFaC1afzwKlZQsJUmcNEnQC5eLUxEQRcD+6lwcdhV8WxubNLfbbqGK+dlq12QEnES2PyD5t0JA14
oiigU1KdLdA1HVQmLK4BB8vn8JQ9kLSNtZgBCLHFDEtRayU8l0rGLGsC0Zk4l+5lzAFGLaGKpffY
IfDQIqn5liLIhJ03slgBD41XKwCRpLxOpcjiZ3kLuGgEYd4+KhdbB5UwCwOq24gREy6hbPaiK3rN
89CtQdEejIVCS7qwYiuG6kKdIqCPTQRIOIJ1jPJAW483kUENaadfn9oWjC76w8H3Z5D2scDopoAs
l202NSiTxToY4NPs5vFyVfrKxCjAduBvlpHDIpLktpCooD94RmMrI8XZtRVraAhJ2PMIm6zt5O2w
r+8RurMUvNh0aKdzTIgAq4ghOmMaGADqidN4vVXsA47J4uC0WMV8CkAosoj0fXCLIvVj5M34Luy9
n5gxCwYziFViv6TtgLez72IDiLE7IMzwZUN4PURFTBbGw3TRDYFyto9gzNElx9PR5oQsZTciXYl2
TUHKVgxm6IHOBGManYZC4Cl+q3XE4qWZhD0qLHwsnRX8kSFMXWHV2x4OAb+omDga6kkE8LcI1/ix
MlV2Ilii3MS0g6NJg0XajmPLqCKQ8x2AdkTs+6jkJBmv3kEFlEZxDk7quVYP84x3NUD03JAa3cC9
w5XVgqRhaFlYG3ntVkDFyNsk/FaMU2Lbu21QJXsw4l+eXIopqVDiOAgpWDs8npTaPV/twmN3R98j
G56TibSbKv8KX/CZFfZOEjFQARgYJUvUcXVofLuncT6QVZJ5ZHCPTI/W7mPv891QKWyXzN5lok4H
s70NxmbK20WDg5q6YGqHAC0SmQkTzcNQodhgRCgYKaJ76qdW7pT7wUpgPthGRJ46FXBzM2RQmNrC
yTWsmSIFWb0pr2IR8AbYslQ8aL5RnHBLFL9PsQaZt3AHfAMhHF4SwI599ZDpdcAFSTBD29XJdkc2
FCyW7c+NYXPS9Y7XZ5n4N0xDkmBcuAlxN9gfar1rLyghEfc4sHT5MKZqXyH++tvhNE8Xkoq3clhs
TKxqQO0E4luPkmgPOysZDXWEe+6fXg4miijxjbuFODiOWGw0BJOMwAsuBdbLS58DosXedAwCj48Z
B5gqdlTGmcADIyhF/Ml+cW3mGOHssFnBFGYDm4vNxKZkZX9vCAMccDP6SYqdmEU28KbDniA2nhC4
vQey9DgmmmpENVbJHJdyw3iRPLVYa3bfT1QpXGDcN/aCKUhX24UMyqIofTqIupvDKdlpzoYKtLBS
OH4oiqA2gvd7INHA4e8dklQrcPMOnewSvrxWkaKGGsSRENDJKfBnjOQVhy5BRBs3ZcOaYwticMCT
WQj4QOyLC0ZgHCwgohbs9o0o1uNcILeARQ4s9v/ZGgT4jISJmVBlEB8MWJEuF2nxLnEbHE/WiDgF
T2Cw89prIhWQP8h5SxlKBtdKDVh1i9gYxc+kRQJBjM3mqCsmhcLFm8KUCHjkehBpsEB4apSAFGOw
UTUziBfh4DmY8ZexdB67nlCPzUSASPH9GiCYMi0hoMWTsQGwoTw65wF5Mz5AKf9UJVjiE50JVC9K
7ElNrYz6HbSAQcxxQgQQ/I0hHhLcGQuKz8+LsmXEDHhx5Cg1eflQEQFOZg21EtmnN9EcjhTSMjpR
NZZXMUeJhVFQhpPIKPQTOacBVgu2zMaHv0qpNulTLiQUVGLI4EL6TwkahoxkwEqw4MoNWmZogi1t
6Wh5rpQvJeB2t2ieY7kJT8J9V/EKCOASZoKD1SSD4NRwDEyORtgMos3aoeTohm5aV4rl2l0/tJgV
DpUzvRmuu/HUKw0dwfuISEzlvM4LO/op99poqtTJGuI7J/E/ls5rSXEsCKJfRAQghHmVl0AghG1e
iBYNQnjvvn5PMhu9O6aHxkj31q3KyswifxnOk9CcZKI0cZ7l1uw2FDEX7sP6D50EJTWWL8gNRMit
RSw+rTdxmMh5qUIlSzR5g9xQQbYrPinHEKXlfZSxmBxnJaCL7ggYyDiu0npvO+QJJWanEaUpHgbE
n+SBCbs+iU3zIuIU9/lo0CH51omMv+qw33nXqUy/UqpGCKiLpsNaLnsW2uazg2xt6XeSF09CIdPB
kIUZsH6ZQ4YIKNIDZwZRq95JCClscCojn1W2vAWL5WLil2YY19IrLkM/5dgSORbmPu1BlAcvHkwa
wBwI2hMcmSgZoPtQQYqAi+1fZBBZT57RxAabOACbJskySie82LJe3Iz4zLqyjTbrM57J/0wtXMTa
n86sEWRnFt0b86IbAhiZBFLVzs6/BotvhkeBBm2wYbBbpfyW4yprNdJM+tJCnrdvSCt7zl7nj1OQ
5R7nMIzgw2xTJBwGP4+FhSMZ8AU7Tl57M4xxAZn7ULXV16W+4nbNbcAAunO+FqDTX0HQ7Mfnrl6L
RIJIcLFtB4PhftlyqJ+xcIBRLc7lkJ07JasA80EYnKz+aPZxWpMpxVN2IJndgPDUJ3ZTJYiQJD3q
IZEjRB0ZXgaCQPIntoCTyY6lh7fp2SZfx6mD6kgvzwFYU8+Y1Y1TTC+bkbgr8xTohzQqhrrW4hMj
QnMoQkj1sJNJU3Jn+njM0ryHDEmHrssIQdIdggBRJVa9E4OhBtQ77CtOWd42S3YK4DQTQUHIEcZv
rDfMu1IWgQpZuAm9KccGzW1ogdSINyslwvkIGX2ceEght5iSNDxOWjZXBbddLMgIA3SdB7R86QHz
FybhkcQ6fICqH/Nkop9hgsMcHV7a4HOHuLt63B3eF2UBtWo77WU9TA5pG2LjQYEaOHtkZwfuCAFl
L82TsBUF0eE+YmQVRes5VrD1smzYC6Htzcg3yZrzGVWljTHQ0wU/ismb+hrTZfUJwco5SNt6ijz9
AJrxDOBrRkxQdfxaWzdqnq3bykQJFYut1IUfF4Tpkk3GXksp+NNKFsZcXE+2fDwhKQyhjr/r+MOW
TGcQZ+/03ScMf+mGRBjibZZt/xcHsJbgCvoNbjpNOtakGJn1SMw5FRzc+biXrr9QDtmzB5gpkonH
qXYcARHxPUp3tjVp3t0BUQB2ZDXBSeE+TOEZQs+nuEcYTvR7TaBeYcklKRhobzU6Nxyzh39KgYwN
dFjsgCbGzAxyojyUOLFkZSL9LY8Q/cTqgpAy+ASojs4U8C/8m1TeZeCiNHb3s02P2OaKyIYnwbc0
k6OL5ElfGj7Hy3dNAQEM93BGpUqDgP+x/Tm3nRO/i56bs5KNILVOPVw0WcRgt1B7kL082i+cngQx
mG1ufEwVDrOmQq2Cb9SyMyGNcdHoaKDSPZaZoIYrPSbMVIXgxEBRfANdz8B0hoNkaxtNZjOlJHn0
f0bUeUmyAPaV56UctKhfVd9MSdwZzo3T0RKqVlLiI0vnhKyKsLl2sK8i1al0iZzQtia8juDUbf8E
6O/W69Yco+7mwZ2f7eZKZrvv8XNcNB2k3Xf0DXM4XN33ygAZXuPX/0Gkse0+gAN+D6ExfUHre1s1
OBKLNUY83VOn1VsPz+PSoMUgL00/wHj35VXgwchV+w2nS8ZVTFzuImfEoXCIUKjuPJh2yoTMsGZ9
gMOMvnhufACk3eLrbf1acgsQ1YS7uYO93i27MivAKri3J7e8/ts8UA6Vfp+Lze+b/JBeKcWD4Jz3
F9JRE5PemUvHJhaXIodYqEl4tAXow45o8v10LAPNt+nuGCzZDGrgmGi2HdEZ9kPNGYEuJzKFhANN
lAR3p9G/kET+k+NcnQnpNV8agPmQ8wrJ9gEjQZTkuc/EcJszH2SHqCQWJTew5XLsK4QpJQdshM/2
zUTR2kF6GiF+8vdYpALgyQOS+8lK1bomIQAQxHarCQcJC1xIx/zT1wZXJtwy0+IUJjTpT/Ss/YLX
0dejvUdhxwa9TdJvwKWfiOT669wtwJT4KIgHmU/0CY+INs/Y+mBy4rIXokd2hLPnkgefY6BdaV5k
PwPVRX8sXGOizsOcmiatk7NoC4osqcojFROXI33IBgCP5ViWERgQ05dRyduUTyMP4/jotacBRGIa
cHXk02onrAa/J4v2o4oymWSofyNu0HYsvJrl+cJ3vsJhRHoLL7gy2WlqVv/EjMnjX6eymi8O3fJU
bQSzf/fuiAcnP3BTmLA4ilbB6m/t05Te0KJ8WyvaQAGFVcCxRcNLof9bULbZvXAtuv3A5iRZfD1M
gDg77mj0+6sOs1rKq9pNc5R6UAQCZVPy0KCFw4StHEcNqITZgX70yS68i3/zD+7OvcHloZNM+/TC
NB3xEApm+62X8+4100DM2h55xl0jOmQ7lCtNKwNXiv0xB0RcqV91nzDjkf4UUwkDZjDwSfwChdIG
AYh6mVJLt2BItGjPyBdE4wulFH79rH2xjfAOkYlGe93Bb2NRhkib++t7RGpy+nj7g7uuExCSytAM
zoCQRFRqIRDZf7a8iJ7IQtVrKiORpdLiDigg0isg8skcGcNuhO3VCHxBCA3NUVKM8ZueygvFx40b
BzoyI8HS9x8el/lv3GA+ESMy4Fk94ZRo3praBDkTs7dsIfrF675G6JTpvzKJnOZr7u14EE1ieq4t
55ytUXdvYl0w/Z0Oy/cSeAeff8958rnLZbO4elT8rDNRh5jDwLwOriE/8XOHnrCBaaMZrCua0yK3
5E6T5Si3f30paPCTgoykU2OAkK9xBQ/6l0LooNdRRT+QzeCPg8m4BOpMNsGF7OGtwzp+MDf6paA3
Vd8c3HjgmZEkJl1PZWHSgjCBuGf2IJRev+GyzjiGO1pl/RxNpvDlSctvYhKElaMtUy8U0P8T9WGh
dMY8gLcm/ix6I05VQ241sxlZlckXL6NlsEMerw6X3tsDrpvE4mLgCTGC0Mq2opnJ6cLRD80bZ0xt
hhPKf5T23ED+55k1teQv4EKukOurvSMvCBpapA9AlvSdVPXHoWMHzpjdy1EwFiG86cvVUO1gwCMc
CALuxr+FrQugl6CWsx1VKhj0sbTk9c7mBs4bKuj0lAMqz9F5j/ANGuMyBRUycCwRk1NAkD6Jvhpk
ZbXvTs6DmSrjVltz214hT6G2DooYH3PcOv2Qsy0nUF0nXSmPGSpwZrlyLcwxyYHg9zsZzHteWRko
NipEbxkXwtsnO9z9ADsx6kD9FHj0V0CVK2xiPFDXWIIadBqnYyd4+SqpK06/UbcHsnmoYvK0dV/Y
cVPGVixJgslU8LNEqRzEHlMTMSvriQXQ4G2JeIzFlA2wgRUevfQxdWiEWG9OPGvQvgh2RI4Ld3du
Y/VDO49bOnaqEnNBq8KknQtD9tji6suzg3q14aELePovMmLE0ynoI7npyzJ49A8WSWTdBi1RjRdV
yy+7j94jgnyNfJoN/e0hkRsF5KZz0bSZ96OVpESdvL+9gjWjhgqT41jcMtT5fgJKQVIdbiAFOKku
GCUBg+fQXFiyyfXcUq9amR5lSnt1i0/xtbcfBEqjaPJS31D5S+rARSLXl6kJHa84aANcnDkbpX5Q
aLr7xoFfqOrLvzUM02DyA69hGAubmraW7KWaSBtICI/RPX5QEwLW0UL20eL7j6/ci/Y9rSKqEVy2
GF6MbMiZZU/y/oD+67Q3LNzW5AXrmE8gJ6sQ1GnGYtFKq3CUVixDsIu0icwVCG8eDW91jsBmtVuw
D+FOVDwHXA86wZWS702blaw9oUITjRVGMOhmFD+pxtbAYaTz1rNjp5hm9zNuz5nSis4QNBAtkC6l
XbpcWjCj/7gH5Pa6VZSfFw/IqST+d9vTlnDaK6YFIfQiC0fKMptB8wd+AoCm3uAHNacEmeYfzXqu
FOKKYZFqqtGXMNG02zCkIOuBo5dt0gUwYpUnNJ7Ysqsg4k4BgavO+n4T5AEkjPYPjcI4pD6VTjpW
Bc6PPToU0oy6bwOi0Gyvwhj2qFBnJRUMIqZtIR3n7c1QlcDHMegKscmV8uPQ7LamZKy7ny01AMBr
xoUlzR1emZ+wV06r0qKsHn7Lyk5epl5gDJ7KwqMJQ92vE+vcZSBBilarRPU7K361ZajEn0zcarJ7
2SYrViO3SwMXKMhxN9bziF8sLdfFKbDFIYB69Xgd1uKz5iATV7HxwvGhXwrQQ++ma1JkKAIc6b+A
NHAB2uPPwOCRDKBl/e86T4Q5HAqSfq7x1yRyU/GKIsKfFlX4t0x8KFamlY8ZgbbgOTUl501uzZ8w
9vca2PNi9Mzee2K5d4Gsc3RFdsbpKzrrPMAQke4Se99kiBlGNxRZHNVamHjIcx+AnI/ofei8EtIk
3x9Kz4xdVPTlNlfQK+/71TOrPJPY6A5Tn3ln+zTHO0Sp197dB5vFu/vgRmVDypcrhYUEhC/mfXFN
39+w3prO6uMHIyBeDAVgYm/3CWeemTXHJuFC+DNCJLJQvHch72t8EIao2Mysk2qTy2RoiijgSjRr
4nkl8S22iixXSUGZcuK8V9SbaO2eANKZupPkvHWoWM4xJoMl7V4uChR7SrPXTqkrn+gdyON51LpZ
FIqEBnIMd6h4KD06Q1LUi+pm1fGLt1zBB+SM7JHLJh/SCv/KeusILLolOlToOPW8GcqEJpJkBuyl
WmAQJ+y8/aArJ+8vkSlYxN7FJGc6QCTefy1X+BbDQT/DqpRjG0Yde82VCTdqWCE1AmTprv+2qabM
4EQyfI8BrJKKxxgVDUW5DA0O53pUf1ukbGX7vcpTSrPLmgNCs/E4zTVmSRkayBQIE16Z5MvSxhNF
FbSGeUStAJKeygb/isEX8rrwTYl7G+oKCHxgtANu8Y1ACnY4GaDOTHNFVDnD94WJEsyVoEOWtZQr
0MmA98U9/Djlcc51FPbOErNNQnxGl76+/D6As7YIDn96/5ewJTPPTVKP+Nhoq6fMToHwQ9jjwKjj
OyhWyQwsMbR6XBCZqW0DFmM3MzqAvxkmRbS4e8/UwA37mT5TmY5mGaFF1xxgA8xJ+BSRrteavOO8
wYI9RppHsFbErCb0b5fgFF+f5rYyH77MNi4AUW35TFveZsN7F/gvQdg5enOIf1gQkmgqW8K613l0
CghpfBaN7Mv27r1Pawrfbjra5AVqwSIRbE0AIu8cRWUkZV8FqKsCbmvjqUKFd4Nry1sCT1Hydezr
jCpNinbvNpD8r+FJ+SdPgyPrwSQS4lQefIY3oGvFW83N2Cp7AE9QQbaBD0JgNDsGq5bBtH86OqWa
bkab5PoL9YPr/WBa7/TrgAd8T+0vla5SLq7erKH1rjRA0ExIWEjzUR7LmqWEj4cq0ot8ScIydHc0
dQJTFgsXtnUj6rrWz9NrxP6F09ha5CH0FuonQGS3NNqsFlTakxwovEVxq2q2BfxG7AG+ZRq18zq7
eCzclzunlD2afDjArirntuCeB2N4tXq1DOur6qrFR9OIArngbf6KtEDp6OFHxuajLzM0gifEgV2J
2dc5JUyLJg+AiH+MH2ULG5hwOf8RmtJMLlnJhYnyI37KDf1xUA0Pb+d6dmrOp2/MTu6WaLvYofaN
b1G9iqfqBmIstic/H7/A28tvjeaU/OXQMDCdM+JPWhrnfrNTDdcTgJchx5xfugKANynxt/F2RPWN
ez/oRwrWnXfm3pLyknkE/i0AX+diJsfFK60PywjuwAtwqQPAabkGLQRd+iXIQQK3RgGbhkVGq3uo
xaSFlMeNNCmxto743rMrVG6HyxMDJUiXfFzmBkrzvrb69h0tNRMEtlx1bITgro+WxGM3XR5jLsoE
UwwS1WQ3oVlxwSQXX70iboZYTrdNMGOQafrwoDYVt1iSN3InU+z5E0ROWOYQfp+EhCEhsm5hEs9I
NWa43V3DAL97Qp3nPMTynGQry8S3IK/s4Sy2Ov7OaOzv1IK0BJAY8a5trbtPb0+SyfgCzPGSc9Nd
7+IrNLOKdXu7ldEWih9FXP/SgPMfpmc7pKf3JDvxKt11Vg3vqC5ROFiXij18bAlKQwAYLCiSPWvg
xUCbAgUXR/UK9AVNrPfeovhpWVxtVnYNdpRJjkJvYCLXK0Jz9wauAogGqOMcT+567e8pXu1nv7on
wasN+QTCSJj2AbVhNvdNap6LR11ReDuY04xF9oK+SiKMfzn2TGqTjFF7oLrcCraMTzmAcRb3qXfm
tTkSyTj0FE27gusXBVjDWVPswiqGaSI5Gx0J6qDrNwDIfebM9cfc5hDkX92uIhDnfZcpauZaM47q
bCNSY2JU7tIsQLfNUjGpgbAa69WZ1Xm3yDKacWvQnL34NiFwpiFDbwrAygBXTqJd1c4wG8MUJoDm
KQ0EJxMeBBAiAYnQzYA3bDQOHU3wkRKADHe5Bn7dL5uJwemIOpxhVJTlLa7tYg42CBoD7RxcoUzV
sOffHlNVqjX/s6j3n5CnmDrWRDauCVEti9RNyLu8tqTdY+87zy6HFVPSSMcF+sO/6TMdKAb6ApZL
GrCT97SQuZ2T4rdG9sSngTOMAJ7UDmtNTDpqfjF+0NCWI/On82AQWdnlCMAfYc9nK5+tG3DGyzKr
JG9/M5oa5YNdHVy2O2+O74h1LFXJT8ltxqS5gO8WC9a7ph/8eH54gJ+C4sGcyX0Ds+J5ZzOhYavT
SRzcS3gAEqYGT3EzMG3lAZMiLX9m9+0R9H/qxO89wLsX7mycR7bvTgWZvRnUaqARyCvtYnLzavmt
A6WYuVs9s0AOqCr6WuVYZxS9ap7cqj4BKI9TjKDHuzxeR/Udsx/c9Yr5ujnYMTL3jKElEDGdT7Bz
nlCXC2v+YBAei71F/MT4CfjVJHavIalVAB15CGlhSGMPedEc8g6umT+ghgatdFgDSJYnS/qbd9qg
9Oq/hYXRubFFPvhJb0cU0x0m3ljJh7YNBZYquPif/P3FmQdeSBivjZrkhoNHork1+74J0qTypDFV
6YMdHe+YypkO4z9yGZV9wV3nLKTPuys5+6jFhDQTz/MP/Zq3bDpunRbOsYRX/g7KssbcLU816fEW
bqbHSEjWTP4mvdqSQrnqnv5eHSaFbKid6tEGaoiqkWA3bPFGPkwTuTKUhVE4vx9gBHp7xrQGdYpU
5dk1aKo9Sa+LGQ5yjH5wt8sXSL+IY22C/WRNKoplB0csCcliIUJPEu6X6zXtTL6poA5/7OPXO8Ta
F97Zn+482E2emj9z3Fiv9LFzkskJ+uW+MzlgkgmxIzqHHwy2XsAkDVuTNGBKO4REigR8hrhFXK1W
Bftus51x95b1LS0FII2ROrCihenuiAmBt9rPN63IPhNOaM7lgfDdMw5vyj3Os+1M0MyeEmLjPHGR
Hlya1iNbQ1Dfa3TO10IOh6/b2Z//NdJLGQBbMPG/AM+HB5WuP4Jb9sbIyacVtqOnux2pGXOlrSxH
M7xH6IWkS0HhvCX4oo9Mb2432G6tfIbtbKRFw8kg2q6GUvw7C2ktLJYT+CxP5wYHbYJLWXLewYaB
0yonFLyCOK2vHnQSpuss9xxtDXUoDwG0o2X44vl4TQ5phO4cRNDvNTuhGRbxa46XDMRWfkKdJOrK
on9Cvw+IIq7cZtEi21IGjTBcINSjY3BsOweG2HsGKTr0DOYDpKVFS2OgCX7Q0S8S2t7HpZ7J9xp3
+7Ojqa9KWENjHo45hdQFjibvIMgasqiwKiHu9gwhLrJ+fXRYSPh7pZqkXAcemtsrfPVB56Q2GbeG
TWkEtyvZLQuB2LevUbX7Tsm25JV6xP6k5D0pc8eQNJi1CovKAiQXXDhGm8fPCIdiwBhD4JjNTWVw
u5GX4i/hPvigoDGiQF31B9JdqNTckbt/gUElexkwt9mwMWmAA8CJBZ+sx0Kk8IhH6ELbUdjAWu1J
tTVPA9nbZ7RXSTuhDiWTu5fkIV5+8rbC1H26AOlh9hZgmy408mkskIM54sxHh6kLRElEG5yJwpkB
PWwGKpgD5L0caDrnIONPIaTQh1XmfLaHypOwB8GS90wNRIz/Tm/NmO9mNW7Wg3lGOApBL9KXOmuP
r5Dyuri45Bd9czb3rqywhl+xR2g244sfILu3uy9aRTjlECtrbD1oCo58wkzcERttcbNY53YCcanu
bFZ3bz0+uWZsnOwWmFvDNmP8jW0Di6oNfazL6BE3J+de9dtmOrnGJjJnk531u0YOtvdQmNoP3N0N
v9w7ubjXNGw03pgs0nKd1AaNuMZ3EhZ8CCmod509qO/3MHeJN5Oz84revcvFmt/sxuy+aMTn6W71
3GEhWCNbJZC6dwSO7ErYSkmBWt/0WxfPxD3s14jKi4fb6n9kqSV7nMN40+W8cG8yUeapiVxYRRJt
dohEaJZjcmimZm69gcKtBKHhzzH5uK3IPibPvYcNhvmxD+nbaUWbbt3gM1W2Qf0WPdy3c5ucQgDC
Uq8GIrCgVW7cfSms65xkf7fwzYiAFagSa3H9cxsSi8njYrWpY5rjusMnrO9YJznbTxgCRWp8wxuI
/QiE0Km6jWA+lqswaRBfgPNY+G5IasYiWQng1rzYq3t8k8tpCqpmjTSsuagEesQNPB9cd2/BIEWu
wZaFNNj95+HEgSO/76825wVxHxJc8OZcYCYwfs+PnkY4FKnKyKq75/C4jstjzhSfMxjmNUaRjMzA
3JeNBBu5/WSiMAYCHjNxgc/e3T1qZs2qZUBG5wTUpCYLCNDd/ru2JfzCgjamIdWu0d3QLAuycDpA
ze69LBcm4skzYqgLLusM0kAncyPVrWNgwH7/rUyPvxhUMUWFA1LOLUD43nt1Hjf76r6ViTfX8X2F
G/iBi1rq7X8vXFrwdgADdhHReMAq/6Kiql3hK62UWAkU0FCuvL8fnX3m/lCbZByhbIpXG34tXD6I
lU8KmMaEnx5QPXvXrqrAf6N9oc/8Ara5GhGiOpipUt4LfgVkHiLI9+gaPRiVBYMc1tYWN25Kyif1
D81wOhvtwn2SYegMwZzaPQQt94Z2FHnwwVJdRmrPFc0hU+ytypPoxaKsF6Q5tCEr4sLpIVhYnJ1W
XEdII9lXC5cURp98jcfxuRxtOS9aLjXyd4JVncDVoq3d7DB9Cg4TJqO+uF8qpnTG3rAThz7t5Eu5
1PAAPQxbboq/Bvv6RiSp4PAHc9H0r47hnzvqBojisOPAA/FRNxXCuE4jsTa4uFxgDkJoUZrAdFSh
zU5e6+DnV3EXVKjt+T6J0/e18UEDBeN4fHzdNFvpnjepvVuz6Hfa95pLsKJqp6GN2aqlwVB3BOud
HOKhuiSUUXxmWOwiKIx0PlbxDdWQvQ+OH2fn6l091C7Oh5F7D74392TUiRkmn4HMg38hwBMoT1xL
UjfylZt19/Bwb8KTUFd78qSP+7KL8O48FzRiz87Z+el2NlUmGdnncNeFXWJweS6uScMfe4WwRp/n
pxHO3X2WOwM1Wt/Bc0KLkTbjOl6jFdR+cLC0OvgIgG1iqQObwT5Fgvx3tGjXEjh7J/s2Og4u/v7b
uJV8e2DTHkSgOnp7JqJzg75uE02q6d+dM/4yx7A8NSKDwJX/NfEB0FMZ6vj6u/7Fv0RVZLW4K/h0
Ia9Bi3eF/7Nt8pQnf4MUeufqfTBLrVP13l7FbvnHsIlxDQcOn04zTppQSMFZlgWwKaonfCofGo3q
/lteEAg5kh5YPtZ7Wzh3W/xO9btYdFVmiTe6crCsdDTfVbqOV/vom8HpB0sZog0r/wxuarQ3veqZ
I6/MvtNeYSCAB+brzqiUibtAfTRhIIfBiyFdrFiAs/SX3BksaTOgXtz6oQGjjGmTvWN/jour2S2H
Ree+KMV7+Ner5qA0yy9Ow69PK1y9dVBGuX/svOyGjyZKa82qpCEIhdmtl6xcaR2EGWagmKB+c8a7
E14RqmKhzhiE43hNODRp5DEDLUyga6AizK1MPcch9EMj4oR2X33WEAnYmHEuvSt0jitX5g4hNo9P
7UNQ+JXU7OJkDEBDO71rMqRM43C4Kv2PxpUiLuoQnOkdbLsY8okKZ/ZQyirfEEdBHYAjgyT2muJL
1Q5u+2K2MerAfqv3Bq/a0qEoMKKFPALZDXTFr87eacN5QgjY0vBGmE1iJwdGjZSmO+yMV0GfJVjO
Co9lGza7+aCZwtoMn+2VGAFjxEftBqeYOe/NndPvxpksuIHkZsowoGSwhf07wI/UCBeIRYC8GUOt
KaDAjqB59EvphsGKajJpXuvRh1qjMk9JWG1ZFih+qNBNQzBHXQC4mBExmELKnwJqP1hSoFK+gNR/
gJ6Am7W3JSfPaLao/7EHGd/5tXgNCo4Z/cY+t+9tduPa2vaQgPunJW7o8b29xmRODeVKglfAxj7U
nP2kkhwhIfinxfPE/KsH853Ww28fnRYUl1zu/btw+7vD7wVzIBg6DJB+gX+rN35a3OmfgGSYHILB
DS/63Ybj7vNXhmBHQ1F9UHFAs6NGWn+CLVy4SlDJjmSBRcTmmJyYSeJvoHpBCdd8peExLqLWZNsn
XOEJnW2X9R+itoVRmnbfNgZoBEyHYONTzVH+7rwH6KiHndapDSPoQePS/aDsBvsh0pbDd69BKSHf
rWpSNZB5HNoAh85hApwFf1qqK5chD5ssBXNL0zOeLjhxO2ZKecucWDGOFfk1B5Nt23Rqw01G3B6B
Z/rnp4218cKf3KDJH8O3N3HvnaezGWM7AhfmYM0Htd5p/PQ0e9PoY4i8B1E78bp5XE8AKvFEo9/d
l1Q358Q+R1BIuea51OconbjReVA6kMlVk7oDsD7VkXh1Gjgb51UplX9243mvvlBUlEHtwy3NSBVv
bv7QsI0Xgk5ilEcNO/n4ebjt1Hqb8cUFpaAFbC3IEK1HlJPOIn/Ej2oJ7zg5O4tnQvQvOKoS0lyr
6Hz6PLg0TkqjXbuO0cq4Crt4cSKQ+xw01XCio4qn7clw+sSxgfkUP11wUwiYBDYVm3QJJZ5GfoQa
iIt+BCiyhpX2PedoktX4ncgoQcbLnuhNgw3fIfPZ9ghDhF+GZ1xmERn/6RubX/a5wxXudjftslNx
ce0gmOc4V/xWnZf/DI2qb0dnr7v9qzTt7q+7w+7ig6lCFVLRkaER1m+XrTDo1nuiy3K33O7NjiYu
H31n0d/swWQ6OuKuUepjyvCQYPplHyxw0GJ498z4ERXhHCbVtPG2Scjvho1DHL/iBnx9e+vuFuDD
r3pwrHKce9w527Tz4vz1Pi6/dW1Mxn075bbDpF9yfCPaQeAAzxaFgDokQ9b8N3vIAadzQGw89+wO
JCvCQCh0HlCQmB3Qbb9h+oz0hSJZ5Yj140YHt3sEj6Dt2ntielOb4k/UcX9glXNieCVMIknoIbSm
+5jGgeqKu+OjSU6X8xJdfHSj1rKThx+fwpAeESKZnx+M8n4QVkwmb++jq1FXrXIKQIwvQUWV1ono
fhfejRU3uQF1PTgC9DPkaiFxaqjibriP5Si6BEJOdaIN0WOytiCadFKfi6H+cY8ePlOoQY/BBDis
ePmz4/OynYXKUx9KShMpG3bCiqcixWb0hdSSuoWZ5qCrlyQ14XDDwQv6P9ut6b4iDDLAgjVqawbn
mnpY3SOmDPqpNjixhfRusUhkMvCwd1yROdw0LntynNbYgqpLMfwjDPBYLu4Pc23Famhkqr6lps2y
r9GjQnKD2ltFDgRjSLrSQzdDoTO4m6fcWZ20eiL9LqaMIhy3vNejqQLEZUluAkNYuow69C9gYM3z
puVk0zSmcbNzIFaQVeKRRRDh0rexelsqNLKGaNX0ehl/BtwmCC5usD59i7mjMZoQ4BSMyVKkR2R8
rABEULSUGXGzTCdWx7IHyJ/IQl9pY0REOASazHb3hGbisqPll0PEfbC5yXhwNNQ2B7FxLrl1CmoJ
EQUUyQUBlZVCTogOgZtIXCRzYX3q0+pFGwG3jDeT9zH3JQQK8NLvR8oHCghONi4S/EldJVExaZro
kGUOAlnqslHmPnFfloy0cy6B/kWjA6g1CDTEkhd3+0KvC2EMKgFSf4bfkKtjOPkYvOo04VSCwrCQ
pAZtD7OrpOWYkih979t0qgxBSIb4CCo4N+GY8ZXIWyjHrAwJx3lWkI/D0uUEB+ZSJdEEISzgCAMs
0H1T8Lx6bDmClFyzfrs4C6EvG3zNoeF12eiVA7zFZKz1ca2Xa0SYe5cQG0Wmr3lyX1wjngdU3R2a
K8wGiAyaJZq6cMBwX/EgSQR61MNkabobyBHMypwfwIcQ2KRqGHLXkwvFjb9r0yVk6zJtD5VhDo5M
sGH3057mTNMlJ9Kk3B/+S3UZJRmoTOYUl4Jvsh72c/Q5y4wYAcxRrcDt0TD3ku3RnwBx4jW5WYD1
zfGJdVaNUBMgC4JvEIlmY4LQ0/ukv80B0CmvSG6jmRz1NOmq1DtVrQadfQsYSYy5e9RAaJKUvAZM
SyPEfUSsK6U1IGb93MM2xxf/WGXC0Ynozss/CA4y3jN7D3UNhkiQFNsazfZXSWSFLNIWHRQ4qTJ2
+MOtjvHnQAtwTzpnTI5sZlbSB7lH0vc0bUicORDfFO1CX5CExkarWyILf43fvo9rhF+2e0F/PlPu
xlQmJr4/kuzqC0Vo4DAL0quv4+wOYYdyW7s28Jh3HFWYrA4r4jyje++LFXUoIa4SHSDjwqo0IxxA
/DUnn0mNG37G8rJr2N2n83Ab8v9iK2L/RpFi2KU3rZJoTqj3DI545Lsno3ejmWJ59/GxP6X9lMNM
d7Yfes9NuFe74WsoSsEH4oU0/s8tSX09Z3D3GpFcyDxqe0EESMCFpWbEFbYyGRJOwhQ9adiNWMij
++CY3BOKN+v88+RexR/OPuiOK5IQel7wYDBTeDu0NFmQD6htqnhye/+ysi+7kKDLAms3n/EGrKJh
H1uAsEXFn/b/+uT4uOFg+DE9JAC25qLecPJdZCz24x13wGn8vblHJj25+9f4Zo96u+SpX8eNliXX
vgnZFCyhREtFw0rHY6cdgxVxiVYsRBIRKiecKA5e1mo3xw8CDo7Hre7LwBXz7q8HlCPUt96NxeHc
RzV3M70l2310H5u5v+22dijv6St6d4ZCkErXXMoTGnI0UnD792moNcC2drhGum8eqUXz9usjDdiT
JTv+QyFMUbmgPFmY+KJwUJR9QC9Kmrj4Km6P3YaHFkj1QA+GCWUReqYmGuXhtQTvlzqMfiFg1oHa
RxGK7XTBwQQWl2e8vc3QXKgKYrIPaoKiq9+fFcQl+DFyntDmhI4MUxpDFdQudB23QcYE+YlO36WO
7YXaGhMyxjkzNXbZOtvQM4RoH77/+K25tjoMTqHWWy6WHMQcOyD7ADs70MkD63bDenoMdtBFanQg
cdrkQINQR5QhPVlyFK49K+2g+MCGFzyj6eyyll1J4Q4gTf7hjCnFRr9jFSxFHV2MDy3IltEjaUZL
CTxFx3WTk2+dHYJEgW5LJQYk41SXkOWCol0wIo1YRO8fQQzudJpAgANq3WIEjWk3vYrbJaf8UTz+
xw4/+TDOD9T8pHuSw4kyIKGB7PxmMLtggImLKhySfhXaak4aP2UQDYj2EagQ3qgq1amHSveFhC9Z
fB13PDgySC+RpgNh0mhF/sTJw41At8WkAwNovWel/oS3gxmZ+9PhwJTAkRkpRG0SokZfAr66Dl62
5AS5Ja9DmwLLTTLFXk89pU1vSKGw/CYH2l6ze52Zz9JTi6L8dX5A2ArXtgTO8B7PYA/3GsAMFyKB
MT2OC+yeHoxdeq9OnaIL6LjAQcrJGd1Gpe0+NjjHiJctGzp5PYnzLpQHA0as/gbMPvBxgcIO8Zjl
N+s4OQZv2CZQvAWDHvFoMxPsGL19uxTUkXviJJWeNQs6aYTYLnrbHrTz/kkTFIjxjPpNjwz+vRnW
p7k8BhuF7b8zv2PaN6x3S4znFFkcF+iENr1CeoOGbiOsYLYNYZ2Jm+hJW8MKwZF/ZUIVlih/zDmD
cAWtJRAg9eboIkyENICN0CQ9r9goAT41ZzPaLHfLO8owk5FiODJdvFIA2RvO+YbreRqWplVCtMjb
SNTB/Mgzyd209LIvYZQ7O+c4FJfz/WXQgznAEdcGfxIJ6Kkzm/Q2vRKx2fE5uALFLzx3EUyfDaca
PVdfkT1HjZjSM+6Z/ImP6BFnJND/ZBP6tcHC+RSo01hNom89uXUqtt82JEc6MpTscXkGGIDnqr5j
twJckfBLR9VFBIB9CX6OLO/tFxMcEYeM9iNS3ldYkzHQ02CuXg1VMCA1Nqa/6vMotshd6hP+s0E/
k7kCMEEz1Ylej6pROar3mVvbf0cG45s1T/SwuP2UsFNuErNL3HGtiDXzUVsMJJUl6MtjBrjvcW0g
I9yh8O5CDNCIWlOOQRLiaI9+6wN+r5xOvZQcE19GPzE6BhITBbO7j0tgm5QgIWGL1FMZOhhwlyIV
eFf1ZzUROtpg0FNBWlajpq07r7TZQR073LXVmNmGzd7D3YcKecr7rw551bxzai/XGJ1QeIfSFC+U
8bb4n9MxrvcKRluduGvxtoMfd71znK7J+L5MP0/D12DUk4C19Oj+2wNh7Gh4y4sBjSpUsWB0jjjQ
MsC+W/Ib/mm87l4de4Agp4IOalul/7MPNVBl36n2GnG5d51SazNinjLR8D+omV+pEb9SqE+/dJPm
a+vT1/DhC5W3xhAfghtdUWhG0iYxMitgLL0vVPOdXIGEmXxT+tYfSjPojCg+C+gGZQSLLijQ6kmr
K3m+pIswjYRq5+TkNISRzpH+BUUExq1pHrSqGS5Me12It3igJOOg8sx5CheEZj0heLj2C5mQdotg
UWgcNCH16qjMOAFS3ka25y1DdH0g7GRl80yXiZ5FTJti1EweSN2l86r+wIPKYwavTZid3hUOU3LL
T2sHhoGFEHPVfHKNy4RkVPUmJRKDt8B4Rszr6OpPeqMFY0ik54IbgHqROU9BSiXIuaSOwb8ZXmcH
0RzwJfM6nX1CpuVhookr6CXF+ju42Zf05d/sEb05v8moHzl4gnz5R+8QDV4xskoLAa5AiapFnipJ
jXJV4/uwgnHIN1uOovKlr4AEYC+CY3xUiqpet+rcgKi7avVV/KJzpfnxoh0qWP8QXH8EXzFz5EfL
/USdTiee2wEJkpaEyl4Ne5rB1+Zaq7kFFwemGgwHQDJdw3yUUkmS5tOZDIc6mFVyq++MT/HdpegU
YqfyEWqYsO65pwpvjpcZ/vgheBJt/poFgqZrpfvN+Ok/imegrH+xUPe4cEscZOxGl3P3tKpRFXKM
g1dJLub/dN3kQyNVI9TVbmbC2YJW6w78fRsKh6fZyytCvoCOQPeEGpfXWYAxF6GPp4myD6wkWECU
jaI/bCOMpojDjupwJRpCTlKWGNy3ppIc2pYJ/4qjEwwuSFjil5K9UY9UIR9XafVpvJA48YrwW9hW
5FffwZfEe85wBShR1qGnR1PYZpjBYTrYtGs554wOHmmlJPsxqTTWca2r4UPK/V6eTPH+PdmLUKmX
UEX5IMZ/OeMtzg7RTw9QhNka+lLvbgtfTUCGPp8AAm0+bRd2ClkVCayqaS3mL2ASU6h8nw0SJcmF
Xo4c9HtgHC1qHJIPbqzuMKoPWWYyd8PqF14xOMSotmiSSBD2DHJMbQv9j0brn4xJjt5jZS86Zj7O
vavZFoAUemfHL3jRe1LB6K8ci+A52z5i8/jfjteHYewsWkc1DhlmyRe5rHjaqsH/I+nMmhTFgij8
i4hQUIRXdhBR3PWFcCkXFBU3xF/fX9pR0zPdPVWKcG/ezJMnzxEs5j+ZmcQV+zFMqm8O1Dh6v2OI
KvxI7a6/wvb4udFLE8TkL4UbC8/pR0LxN0O5OwITCO1JWESvVKxxKO3JvWQERGp6Lh/SPqccj0wq
yuNaYxxKVONlTCiLLmPhkIjRhrSQm07He46lm2pEAujIjZQPL/ms4G0FbtA1YgNJJ7h5ddJiCkq+
ICmxBX90ByHKyZSKQATrL/M/COIw0dfkxCzch69BIJY/CW7EF/FO6IxsX15h/DfmRqKExRkH+cZc
43l//FivSY4WxlriJmm6C8109ihZABJiBUDEbonw+CejqEKwZqmAeJz+5HdimEwxGXAp3XnpiqWw
fBrh771K3pWnROu2B530feOysOSRXTQWiQ/wbpYZq+/HppBxVoFxmeVJnyc45xfw++YMbyLe6/Ur
e2FUQ9bqBCppJ3RB3JdlMHWtzd7ALtNiCBf98Ga1N2iiQidR0FV59Wqc4Irllwu8cshghjISux9M
CKE/C+YvGP0fSFPmtRwdUAmzYwDBD4ZpT468GdbRQQN3xr1fOlqPjjH7XwSIflEvwEWT2yRLdYii
huCcTfszlVRfTnvw2BDOdZdOVpxxNF/cDuBboBPsF5Xjvqi7i3Chgfu+vCfT4fegFf5JbBK8hxqA
rjhDu7L0OR+DBpjs8gPNnJY4DB14aOLwHELLhqvyJbV4klDIIamHfwXPF+/tk32VefGyp615nntC
tXxuueSh8HsQlMNamC4794uLhWjGed7u6fGeBiHVeI475Ct+TmvOkwbpeNNVPdIKKgbOr0iOfOGl
IGqYOY3c0bEtcIs/uNlfsqgrCClc+S/TcG0G5TgLyqT6+k92c/CN2RC0PfNRsTx4xYTmPhJwkwYJ
7aggFoubJJiv4L9cL0fLEwPJD8EwNsbfYWNAfJ6AVK2FEEzD/nD0gATxCUICDpC4scBEfHH6DWEf
PDhfsxMXRoz4rW45NzgN3t1sUE6EMbm+sPTbs9JuoH/LyNg+qFyc4Bh5tzSOVnqLJucjJ5PEgbSG
SLIsYKz9WH0wOWzj7729Do+Gg2yhU/yVIhu5robNWOgTggoCGO4Z4TJJJmXNs4m7HaIrMDgQCCto
HzGIQUupy2bYp0y0HPf2tXc/oitR9LgnZCsJWBlPC9Le+oif+J6jiunCbrNhvZbQB5hNk8K6hcJk
x1buNmdrPrsH+oCsVmBfgX2Gf/GTnqobg9QSu37Irx8asUDNMk3+U5kaXTdtV4D2D1HNRwxBBvKo
2MU6FDadD9VvYIRl3pW7qiJXIHAkijFw5rlbWAg7l9q+8sfS4WBn8P8EVZG1bR2uweHmwCoF+OBi
aGQ+rQcTfKLKgHDeI9VXciJdFl9JX2t2UcMzl3e3aZO0wsOiQs2Cpo+DAWtUnGsefNhAYxhyAUo7
bgMDLMgNAQnhZbJUmSJZtCkUt1yoUKn5v/jdkqKdoL0Jt/2i2Edur56ziYhFS4N2KR+UrEEksj7W
bZ3vWhjooGT391ctaP7xpjT6GDSA2olxhKiYgNfDTWb7Iz3v02mLMgiILULCZnEZwjn5vZLoZOrg
4rC2+2JvJZyRJjv5GyB7c/3YLBegaEk/wVtP9it3aoC/5ZNDkI0PAwZT1gN3quzVZKN09py/nOTY
h14GnuI+16TRLC3pE4sLIuA7FrwA5YM/Fd9S7qekWSf/u2bRyZWumeAiq5ahjfD7IJcRr6lPl7uW
DcyZjMlwNjK8Zunje3DBX3JA1yWLOxNyIuC/+kKRc6ZF5eaQNkhjv5G0AQhddCS7+5bT2JJBEqcz
+92xXuBzvJHQRp7Q0UzCAQzjj32YarJIWlDWZNWw5PgTe8x+LLjckzU4rLP4KVevhte5tnxcrQEd
AHqHc8T05Fu/dgscA4IEb6713nxK8bj93DAPflJiL/FMIpL3sxHh6owXEyYNkM9YYhxiO3hvxL/k
5eQkwg8HRopHm3JvVS+8U17eMVQ3yvJXJIX3VZ6I85Lm15vzrvGyeIt6e0DDO3e5NoCBtXzypsuM
xfXNNGbH3cdfn3bGxVLom1ZeNW/JBTQr5zg+DirOodBM4cLQ66u8IzUgFbx/CtupuWRMBTCMQQll
Aie4YN7naZebdqtLOdguPbUPPfBuvTatFz/aSVk/8QWy5ObF+Nactpm+MdNT+HhxGFSMv/SuECFJ
HCCbpXd+Dp3s2n1sFNoPyzM+PJN9fIwPJMa0awv3ebfoLio9IT3qozv0GM53dBoQTUGH4co0JOlN
29KbTqVOlZYnv8cXADL7dUBPkkf0AchDz7hwPqDIAPNMnOFFu3e1Frx2l4bOSU6WgiSv9LSP+9Yd
7iPjOB/A+497YJi8dJRJvZUur6hzXKxJgUTDaj9wIdTQQVSQqHu78TBcSxYmExWS8bJdJG1BXtKG
HnxlHmHFzTI4hcmytgCKFZxU02HhtJdfRiG5MKucH6ZnnCmga/aMF3YuUanZtWbTG8GHVrP3EIeA
CqG4qiyS1hxqC4Y05BdJMzop0dugooJLVr9sbvBt2qytB7CvikkXD/i7uz4MPL4eaB7H8jE66Pwf
hodhqQK27xeq144e8XtqkCeQLXzdNsQhS7r8TBDaVZjo8zJU/OOiisvBG7xNtw7D0wCPlHjfsrN5
J8ISJr4k96+tXq1VHnzc5k71UHpxntMWM9tzaJjZ/Jbo3h7Q2OnsMnxJrk5DBrqLARsIttIT3J4W
kerg0FD1D13zbBmsyLhJN/uCM0nynV4H+EnoLDXLvY6/ro5Fh+5hKYuI/942urfh+eIoCKyAIM5o
9g+Iz5X3QJngbB1WdK3PK9ljLHVoeeGF7h4FFhWv990dx6eQ2197cHzCWeVcf13iWaf34LcYfPl6
HxNnT+fnnlAbztOHs495hSOVKIvjYytL1u1jzqpmofHb6j9SwRp+bb61zRZ6zI3RyyOKj/gmpehC
02XvHNkpVrNjfxNtaZrumfU5Ik52YQ/RfbnYT4onBmL8L1W+iQBsbjP3devuGc2D6Suxqk2E15IG
x40eM2i20B1+vsO09oFzh8ZsbpEu37p0EYkFJj3OiqK6fXbfWMlYGWiI0+q3+gd4Evs3sUeZzDAa
A/1u9TvL/YsaNF+Z7MGsz/odKT0pzoWjyNpDtmZHW3wf+7hK54qrgfT5n6id8u8dVichK7adsi0b
8wJyCQjabwUTBA7JVbX23POS7RfepqzVK22NHt8DD5gVm/X5CcOK3xf21wfTBtDspprqG1xYvIHl
lTayopTQblzGSh7ebrpdUZ/y0ojDn1Z0OhG1vuAVydC9S1+CvoHI6YrBVStSNrV9XH2cZ3xdnVYv
HnnS4jlRK+TgioiQDiU36lNjiteTOhQ/H2Y/xYKMIXAx5JTyTkYaL/ENKPkxpdFQgGiYhDRL2UAi
8ztIkRu+jP1IGS22A3uPjip2ZhTXUzV6SqsHy9v0RltQSmUxu4Ud6mGyRf/tRuNETxtw+Oev3Tku
poX0CpH5cJpy8TDvf39ptSD90aNDDmYq/FWw1esdDliGm1CDcHgM3xv0WJbtA8YGtGzy3MHNp6eF
N8Fqc0wkWkNt0EowRerpru42F+UMDHm/3nYQnGkPbrmr6XFuvyu/NdTF6gHHAfqGwLw6CSxqDlPn
jmp9HgN3QzPHAyHV+lJ1tcgHiXKgw3pPQ/wfyPU4zcnz2rQgWz1RNTFSvIlR85DPfQNiECpQNsHR
N234oLdzJtIvcRtvNeG6ie/ZY4cCxpx2n/PYoWqCl1Zn7xwNLCZgDCObUovBmvPaCf7cSGlKxd/N
28tx70L9EbU1BCJ7lITsRhADZKcwLH24Go94C1mMtppw5MSwQMO0FHWyjVgX8CgQ5hN3AnC44bwD
PFJgTUk4LVYnmNKyHm58vR1lBG4iKgN3PJ07m1bUmdfT4/CLgRDvLtzx8Z81u1gqdhiemNQBb87i
D+cKZHS64vaB2MScTXxl0ubl3KjaNKKTYWUbwvQ1NpczMKD1mvVDoAJPVlNprYhhtNhfQIxhtJYh
i7PPU5FlhngIpENkcrmuc5jzGhbIEMN3d5QSSipbRbT06W+kSPbRLURtEKr1N/7E5QP5/oeQn8FR
ZMSJj0wBL6U4hgI0GOHd2RUFL/sAqEZqFA4d1JqfYcUxBIfziOfyQEZNHi5OddT5EDvtNQdjl+lK
ilXSz0UTEAQie1OlUdOCHDg9Jcw6M4LB02mLguK6iNbSEyiGDEV7zY30zwXyeVCzINPpSl9Aniwq
YKAWNaJj/mHQnheJEd0G58Ezxi50cxh8VF7SOw5lEplZQC5K9lvm67uasT+h1dOeEqKDgP4Ci5l9
oYBeQnm/Dz+CdbT0BJpsaK4e/pFA+HzbHKfSwQmplPFhkAGXCVW9PTc3N8bxv6BSqiM+d82XTILy
zE6rEzn977d3zsRUP9j89+M1s+gJ+cI+TfNQ2zx2x7PVyNzvk7lEGZSkEXqPv3NCjXBDadBTt7MI
qXXT/B6qqUIyzl9tLm37A+Wew6jRbfh4wNR252Xdcufett8Q/ivns2nc/Iw2HFX0Y5gx9tpxjhf/
TFUPV5GJ1LJXKoMPepLkHZVzMuzLp6sWQCKMAGVRqXexVvHvoiaChIJma5t9Gx8w+2MSKFt34qV5
6307iEfwwnNCqhoJjVI/owCL8ZdsWD7DGd6uZTw4Ld0DjERLOXlG71r49ItxNux1aarYhuxRynfO
aYTcEfwFVxhCI6X+o+5cKnjLCFIP9joquKAEVJsBMNqxuX2GnPewR2mnom0mliuMV6yPMGExFcOV
CUMm/I0E7WvBCw+drRlwbZWRKOwL53j3oHbupyrqN9P3phIfQUZt03czfppW96u50/boujPy4Lpj
z5RzNa3pchNhcs1+ttzrKiOg08EXtYl+JZ5votAobeONOn4ix3G2/UqyuqvhL1TuWzg7r94I9Qn5
XjYtkOzOlFgxHsJoqcixzitoNgzJJNQVgKX0xzNEKIeCEcOJx5uZxhrobGdcBteAcEV0bvh67z7X
UEI4WkhMAq2RQbRMq5p/UhMJQry7Bha94qc76viQD/3eGPldqnBMQ2CNxG1rK6pMT0iZdcSEWAPR
KtEPq33ZfqKyy6gUFFaqO31LbpWUP9o9T0cUMWi4oFN3VMJNxXrs0Ux62zO9/9495vkjro9MHW6e
aK6M8t3dVfuS3ht9F0NB0WUt2VIwaWnt1RERVesL3wG1wDlq3B5L/SLeBnB+9jTLBam/zh9eNdhs
aJ7Yx536cUuz+wWGpkhAW4SFTkv4GoJIjcCA0aSHEKMiHCyQNCSo/fSx0zmlmbO1UBP5eFoMxNnH
1HQ+l2E5NFf5RlRZ5m9AYQgSnNr9L9EENejSQaSbOg+eCSjNWJovxEKfHnevh7yaEu7pdgqSrHFq
61idyJAxG5fPRizOcIP5UlYCaX4B/ah4g9sDbAm3VWrPYg4MQ/cGtJ9+zhiqQXutgOFBEWCKZ9+j
BxKgqXYB8RXolLnU+8wYfGcZZDWGBIegjo+j+Mgj5IH287OvM13FTA2ulzxBpuQPzo36nYYNNVob
pgTr/EWhN1WAaXedvraRcZ39sFhl35CBVrIVs1/thGqhEmsOjvYSLUfkX4hgZFy3t6VtVMo609rT
k6GbaqC12unfYlxCa/s530MwvFv7XbMMmgSleVG4WUfcMBFnKqb75CrxwRyVRIWdpDrznL+XSJgT
QMq75DmiOiNPg0SngGHQ7GPt+aSvcMeX2Fbp18tfC6tJtiKrl/ljjvYTqUeHU9R+4UL0XJgx2AvA
P+3uG3o7t/l30RzQ+iZPeVlqcvDphdvNAVJ+W80yJp34u8AdF82phmWOt4i+2de16WSJNAyyhBoO
R83RRATkmFJnhUkjhHyiS/5EHPEocCOszW89JbzZu1GO39vNGsH6wSiMQTDZTSJM3d21upOR2jWG
N//g4qR34QfMwQT7NfjsanCwJtzmKL/a4pjumjBpsLkENAIwAI0bSDuGjK4FvsFn45UzG4NhYXaJ
RiUKdZNzdOpnSTs0xbl1WnYvPpOczRB7Ku8+wcoswtms6B+dm38c6QEN2/CeUCu6SdueYHknURNa
kqMsgl1aoYR3mVy4/qlOs9uw03SU1rMWZoEYxElnhY12mj3YBKCguG5ypdc19nrRDe9iDEFr66vb
t79WsoXR0D31CdU3LNZuNs6Dy/tfDekCobzMvv/xk7dexX2RgYbd6E7XePdaH6743JmDk2EpKDTm
Leuw3Bo2YgggId3b5IyOgVAlEKnmTslzebEMSrEkzVxRKtTC1GBUXBEyha3EUwjw9/9LvLYvDHOw
3ufQCOC5HAl5ZdDd7vvBdZb30tzXh7L8xBzT3mH8F5uBNmgPXkH3QHdnKPyH9CUvrSbqsstw9OqK
3v1/ijMGVkADyHGl3AF0/6YM1c/F+my6xTW6K8GCygJttwBy36hLxKt4OeG0bLnnuy7XibuUBDQY
JfS0WJWQLRD6C9A2U9MmlyTMlVHaDIuuHAN8BsteVR4nIpCnhvI1KNANtJx5EQ/CNpuNevctfcrh
2z0Mb9EKjrk6V5GZPPc0jdP0hu9UJz6ud4dUbuPdYxgFC/s9vDN0IKFaCOuE/yPmhGyxz4DRYCGT
Xsmsp0qMRdyswrjvS0LexWfQr28u7oAR59Wjmy+rgCXCaTVny+hglk3W65O2e68OosiNJv9Xggkt
ss3MlWhZ0qwjFracV5ezvH/s17w9Q8U+azy6ehm7lJaaiojid/Ocd0Yfdu+TVNc/VyHLFqyPAS1h
04mKoMEUJqGHAixuZST8xdT4BlWbWY9fP/GLrN3Ha1AB6JkrfI/7nCWh9Rvpnt5vH65QxQYj4bCb
FU+kSaWTZAmCiHRG245JbdRm7KQMcOBEUsN0WIvnVBIRRsUwmzQgxAXs6Mcsc+HwDPYkL9B1aFfG
29O6JIVhx3CzJLK81iT1tG68bccxaSi52US07xtLNtD2Bc0H4hB7hoIhdzD7XD9kEFNmrdP8T6IA
ocztLFga7IiBTmp+ja8zcXcVA1RlDIlojQvy3ioYxAi1XzhRtiynY9vHwm6Y+1/Md125b+I/p+M1
WXY7261JtxQBMBqsxOCeiQ8tlKZEhElVrDYvDI76jKCNPok2OXTr8Jlms8K5LIvRgUhAZbm3O39G
9xy0p98lnQ0Injs7iVdiy3mDYXUgkRTuU95TnBujpiVj5GyroURZERWRT5W5OxlnPsJmIqT6Nzuq
vTJsOMxNK4S63pvK6GQRiYi9BxEvxBY+WnyjOEL1xFXCuktb2FPRWCUPJuju+NQBYYSFebezrlAZ
CHQoogyBTK0rkRA+HxdaeOeg5V0Yz2hSyTFSzQY9OmoXO0GG7fb2rlqn0y2xPEAtGOdjxclRbmAh
kkXlYBXiMWoMj6i8HvBPpRXdr4gvuDf7R3bJcVSjSsO6/WNQ6XddqlMd6NQV/R/VlwPhaYMUDnZM
AdqLKEhbuCb8p3FTsnji8CNFuPCStL7JHiVvKamgS7czelGBh2dU4ExUlREiW2X0hA5oXrzHtCd9
xltpDsFy8W4HUhqDgxTqKtAt+5JBFnp1Iya6oiuKwjnN6h+Phm+MGGHyS2mw0trzESF/0/VFnoLO
IB0WJnKpHqWVhpznF5kcnRkkmO5oBTG7msB6QX8iG9CHoCtDw+60bmtWOaWp9EYNlb7H9jUp/+70
5pITsTOB5rXLNxoYUm6rdDFbxG0nAwP0z+NbCKmPPCt5gHTC8rqD6XTmIpDwjMuLa4KlJubmI056
FFSoRr7ccvqmCYw8wmsHk3RHssQLiD75JfzOAXbgEVMyN3/lYYeOPdViuRci6XkrFvK6XyYlsiHH
IGONDO8D7uqQgfEpTHAUX2DcXoeiLNBwz9umcw/LRAMDIG8s6KXvA8Y44CqSbaNiBmtvKpBRA2JY
zQB2AbG1XkkLUMh0ivkDSwouhHySgsHlumWq74ZPD3kuuLPIgCJ2TmmKFAl55iUmk4JvS2ARo3Lq
m1GJfC9ZPnQ4yVVkZJXta38H7C7/uHtFVfqImFOHngCtQBSL23AHUNxxn5und4i1PYUkcMgGnQl6
tnS8eVNhzCGPRdt/xKNfH3sNTtchCuFtnGsnOnymFsXU1VHfgbFgcbGRmDP+CsupJ0Qk6UQiY1Iy
xHzwmutiImuss2ZsanldHijLZwqCzPT14Z1XExP9uHyOYjuQw7IVmcAKyzOVP3wJVrJQTs5Q60Qj
lOIHHEDZvFagDhDAhyand4FOJOiICT4DFxTGSQC78MSydNHZdNAcUu3n+HJDXI2pbkgPZLARjRgS
qWxN4zn+9nRqmuFp8V3dEx0nYdrcuvVdGUj1dMU2HcycUduvW4YveOvarijEyjxqMcLb8HKQcxB2
+7MkUMClP9kljDbmOLyi31qT7jzgDh49CYgBaR7nYs1E761nhqbDH/ShSha8YRjfvPEQIXG7RiIE
UcLklkQpJBM64s3KMeQf9naWExxFL5pkRSGZev9dvVYgYtGGZwR0ieJirPhN24CkC9vuGMo0WGPz
mAN5j9o9EKfQWjzFnIMZDeZ/2/DztASIWNgEfOjoFBuwltGEsKV9k++u8xtMHpbiPegsrfPuYz8I
wYL20ld6IuwSfgz7tnqExobg6By3X7fKLLuApVw7E+BMy4zuw8khgHKGt/UTJQcsth1AIucRigzG
xVV2RnBn3KzhVCE9hrj5FUf5i9+BehvYscSVARJh3s1SSRoDOiOwBa78MT7Zi1csejbQtOiGrWix
EAOi/bZ2lHQBYOF83ONApuMNqzo4DdXRHp5h+k/VP6AJ/eo2q5BMVZLhRhdgYYZecZsD8epuhSas
y5hGZzHipMltzoM9ZN0s6YQPnsaFgI01cU8EoCV3Of8dPc53lpWcpuIVqiffRYknrGy4bHV3OuA+
iDCQS4H2+sd1TnKNencxknsxGYmPKtZnFWmzq4wlF0PvmRggO5bzTrTA997lj0FweB4cXhQ+1mjv
IT8LZcORtEnqI17RsIMJkvQfN1LBIg8Q+1iPqIrrrBrJPlhS7qvbzikusuTsf3Jixh3fYbW3rVik
HKwp70Zb7Mbh18SdXmN4fjX7CI1tfPQrls/HzldK2rSfSR1y9eKGTr5IKsYhTF8WLk7FYP0BT/r2
guxpC6UZUSpnvpQyTbTOTtN7bKQA8WDEnf5xKjiHRlIF5ZnTWT42IRHVDAehVGjRUpg1sLtG6510
lNzoYE1uFlgrfSfO40iD3f32G3LJshZkpOsSbGjmCoHVnTTphMFD+rWKQSVY5Catujt9aL6ldK4V
1FJt+AW2DiDvR7QKARAcbfLFinmGbfimQylEDzp69T/0vNpapKosN5pyjXyib8Bc3AN6C0MzasUG
GQI/QspNIsMsvxogHID1e7k+v1NtkSVKKEsHJ3S+CKCsebi0NFSlcSW5+1O4IHYzZTJ1y/xUqM5v
K21XcxQYwSvmyto1Tb52dBy3LMazcjIWrAcaKC1A6+QPL6ECRS9W9ZJ/ITqPgr1Blak45ajR3Y+w
Ab/4Kmk8U0hdSYy4tb8AQvbD6sD9wNXgrCvxtdvWnGu3XHec5kJx2AXfnp0HAmFXc2ktigU7Yn3e
20d8htxqVFv1jDeZ3ZbNCZUf/vNPMnmx8Ga6u8O6IoGCU/rtqcHVYUETITk4+Agnoior9NNr9tST
/aYAR9RebMsnBE0ukVvJ0yVKpPXIoCGEF3n7r9kT1tC9N6kPTE61/969EToMfB/rRHLKtAa0IZVx
djd78kQ9Yc+X3KH/ILxBRFE9BZd3w5PENutWI7q6XSNgVcd1/CLt3NtEUq/N6qrojmjk/2dU8inH
2SnskXsP525LZ0eStQkHdrHSaXlyJ6gN7GAkH4MNSacoOGIvwZPv8Tvghr0nOalCcl/haiDLXniY
wmRkBIC82wxEdqWBiJPoTwgHn1VPSqqgU2+GL64Ca3F+sVXCJoWAZKJiLUABhuO96eBIjw6zjOd0
mBeDOMgKt7g7/CVl3vDQI9+nrkD0nyBLCkv84EFNmOJgqCTthNQzvIfMnSlstv1IpibauKDLTiSA
kMa3ndpvOzKFJjxEQToZ8fEFYTcBQYR/KOM80gL630FX2NIiXC2oTm3ToOh2O/yVGKBIyckvqnwp
tES/CoUZT8pdGVTCA5vEjQ4CUUEAIokgUiubDuem3DlJvHPu3Nm+TeRzXPFb6PHlS21okAuV5EEv
gqrwRql0y64St5F7dD79gguitcWMXGd0jkEZfbAtvl86dgIhkV1xw+U2iJaWUC4FwgeeZYtwMVMW
Q1cAE9KoUAy8m/2an0OGUePSn0xEvD2CWiCzU0gS0Hmg+/FjLrZRIBSePXxBaFdCQP3JrJDurFFe
rbCUkqbEMdknyB+GHVJF6Up+gRzl7V8gcsDpOJI/Pd2tiZBXArjgDb01Wux0N6X9QHdojqeATGfI
I2gzgyVf4uQn7gsMOAp4eUcYGllvWkGQklDYFAK1TPLd0CW+DVREa4Vfv+YS0YARiuqD6d5995Wc
gu9veEvM3WVK4456AtVrqlDLn33KY6n1WEK7t//tfZCnWjGqDxRgDm6Tet1YU3s9+kbw8a99Nn7S
7L39FrVjubhEJ1RUDG/yIfqui9zTu0b3OWlA1m7aeXTxH90vQS/ksZD4AmeEZdAOH90ChOpMjWVP
MphxVtToPtG/J4DcJ4qTEgB2u/MfNSEUYc5tPDhkM9fga68Zjhyj3L/ODjDGZqwkJnKy4etn+80O
4J1eHOd0IdoL7rWMZpqDQ0/0Y17ASK+ZyQbi2OkBA02+yHkRACTQEeQtc2p4r7FKIoJgDLVfHrXA
ze6TOzdxpM5YscQFgK/b5La8sD1lwB8ZS/fWKxD+7YpW2CXSA/gU5KM5/zVmvOjuBfHj454yWDnP
3Qb5Unrt5x3teZoCMESc07jjHxJkVGLkZ6Lb6u2eBs2odlTvnGSb+/S+updQEZw9FFROOgO6BveJ
dxfITxoqRw80bNewosTyETEALMLuHTOU3cF9T0BgkB7kJwkX99KyI0hOKzTlw5AyeCJsA510LENz
wX0i5ycDFW4rHNJOEGU9UlDqCJF6ROAWyhwkNv9PxgFUhFQ20DzwiLR3tqv4NWx94i+ChZK//Sfs
QAVh4EykC++o1qDdIMIQd1dSPCQVZtD7ET9ymMevIYVQ6ZHmDhB5ECmxVYJuwiLmhfhDBHR2tDcz
EssvMmIX3K/92E8iO8D8LBvmKRMOVjNtccgyvU/HBiNShBiSzTtCNwAyY7ShacNHGTQGDwihOpX0
1+/A5fRRHUD4qEI2Bn6uBR0EmRoUGz/M0wj5a8+0cLpIVidvNRmRor3C/aCgRWz6fKyS8QFJrBoe
tN2Mu8jSGObsTSCJiHHsSdL8u4MVBXLOvQFdzmQRcgwKyPLknEIAbtnssdNY+mInowaFA+icqgEw
BCdRNiQ+Ag3xiEF2D8AmZzAWcgEgY0I7BijY/XGG7EoDlxmkSyldTszLNbrHPitAoiGSgdszEi1m
LHYzgkjjNBGN1IyklC05fHHs4fyxVWKJws8mALYgzZwgC3kDQbKYyQN0YteuR6ORvT1AXNhyxNLN
4X+bgKR81YLJIl9ziBup0VNTEnNsJGsbcFFe5EpmnbnMAQjkoyPTzkdi/+UWyYNk4XsnNVyw2/Q0
a4awPpIrx0EGvz3obCVDP/sqk6cg2WhoEUP+nyPcE0SXzBDxHDqNYPb8ktw2S34nuhy65J9SYtOT
N1yTtOjknLwTMUqyHXYQq+6DM20dr1Cx0H/4EQQ6krDrSLx8akYVzhNlcHQAtyXdogJkppCzSR8S
zMaCxQfYu3VTwkqo/1QcBfHj7bgxYyknbsAnn6gxfGEhFwdtkpP76Niwps29o43PH7/RgYsxpwJW
2x42I5x4ih7qDL5d7HLWyZ0mMTJCzVkUlDKcWtkOkwho0ZnenWnKSR+SvvNQCYo8fwoiAoHhfga1
r+Nj3lg2fCWoGJOTe8rI5BkMn4RIIF1tcPOJFPpQ/nBqgs3r4JoPztsDqW5Qpc9FJy458e+c8tr2
RjHsFutGclw/F7BUgqkh0HAJTyVLKvBMYFRi7WlEJwKOXaCCzfoAqIRucLe3y4Q8gQjpnQTg7CVp
ZOGgEUhrRbOPA4llxDAgQmataeKCEb/sYKpy0pEk0LPCK/nucd3kvqd+RfpKBdm78W+pB1mn51AS
DnIwf/eTXuIQoAJ3Lx+rsSbx5+vitqfFQnVqhKLjd5JZUTHQIEBMG84rTMiXJZ0721OQ/9oW9fcT
DzvCPWOxDzRvD102KWXsp562pjLVCKcJdC0DqULEkKkOTvLoEB7CouXNr24LFTRYTfa0GYq6ztZp
JdcZsCr5ITwb+wgJundmmLWmkert+/kfaftAiVswvyt2q0Iuo0/0Hnjbnj0lOG+bI/Axk74Rr+Jq
OBzJHU8FfgC/ZpVZzz9Wy8np0JdiibCKR4pPp4r7R9q6lchwp/KQ2810/KKBtBkDgGOIsG84ZWgG
IQUBfgvh7onfZzGGCHZOvrBj3/R/POH3z8oY0VXaovSemRC2mEdTmV6gbAW+If2WeGj6COh8Vu2d
DtEMYns3Ol8ZULfq0VVygyeP/b3s/ClgGOnr4UTF4gDS59pfzn4WTqAiE8fxYaeYNxcdsVhCPJga
XNDmis+ETyklBjcAYkCzLx0YBqHCEmFElBisz6RgsdhF/1fGILpLen2YyObgPG+xVFgUE0H6H9GU
FmgrNc4OlrTwvg5jxMw3OnpTKD4ydQXXTFYUlB4ZVBLIRveoX71ctyLN1UluIba6thmV249/sCiP
iC79upuWa3IOqxN+LjaFjViB5fQ1wQsGj65G9gNqT1WRA1PvwaXaiMjxjD1z0RmUMyVGfn6k945T
dckSCAl3CnSSkgz36+HBN7qTaRP1JW3iyP646OS0CWVofkAwcZPVnt/KYj8TaCVkATng8ChDYmxQ
0qL/AhUCURxcYPNw9bUhDZMeyI8pCxy5rNOoXp/66qxen/f2Ib1DDAU6+GvM8rTVff49fXV9Gj0o
0T90/g6RGkiGdOvdamoamkyEy2x4+NOJQS8QbxlozrCmgUZAGweuELDnGd5eCYigEpuE9QUADPur
jopdg4En1j7LPbrBieoBnvPP9eJ/55/NaVoU0PRycbnKyXtkSNzoSkUNjNRiFEWLqvjJsU0Xf/qZ
FgNjcxRjWqUHhRQVusprRosXIo8aSifNFCYztN5rnKnTJvxbhQlLvav/Xk8Itx2ibjZ7IxIov85p
K/j0+NTFxaJHur4wnw5Nk4aef//bsz7kZkiGqEqjdcJCWN/RGGwQF6sZ4M2j+4rO8dMTDw+oFV0T
Hb70w4m5gnOHHvpnni1fO9VvLfWl3oNhBEref0APQAOiOgVKH8IcVYFmN3aova+E53QJmRljuWa9
5lz6ZAa0Pqk/zD5CubAWW71W79uvotNuP+UFoWnSknvsFHSGsLN5RNmkSr8MUR9XWQ2ZSCianCk3
xqcJ/gRwuO39R8eaTo/wZHfSd0VVSshUGhAvEA6MS4K11ErMd8PmlLpSnubbm3Ph7U21m2PNM4eJ
hfOym0OcHutRa3dNluPSDlEDxr7IAXC0k1HhRfYjbO+eU5WXJ6N+eA2mHzHKIq3TAYMWMPPowX9h
5t13+3EFzgafAr7rIkmo7B3bEZtV7HukOSyr+2Lbt3SSuHRUqZHPUZSQTyeTwE4ZDC9myLI7u4hp
Bitaobe1e+4OZMVMd8VwZ3xAHQi4I8Q59VHTj1WIw28y+lSF6fvwhNOPcjeMGPJF6N6ncD+uN4fp
m3EoZXdafJJy8e2dXWjRfJp9YTfmwD8DPCfB3JJzgqafoLyQbsm8+xrnXV/vG6OjasH+5yNC3j3C
OqwR/6vic3AIruNX+Arr0Xv46MNgSC7DYnAOTKCQTnSgCBMc5sj4qn9f6mvjiLUeWaFQI0gRPbKy
QHqMUrTLF5sL3Br12ER+9+CIW7HjpNxWk/NcEAxzjPcBJgiTzoCa7bWma78uZ9nLE6iCmuvQEzmF
x5p3INLeyWoJuUYXIbQ+1cli0qLaYK4GxQbOVHgXO6otXKrSIEglIhXOaES9kg3JOiWOZx3+w9XZ
Ae3lIN1uv4NrtzHU3f9NbS4Z8WuOdSkesUsAIOEJ26fdZa6NPv2pQqf3GkxbYJV7DsdPH6Rg0aCE
5jkTKMk4tyx4lyO340iztwR+He1AX9bo+JxBvVrgrIImS+/vjlbd6MCxRHPv11gHkZhiwSR+6B8H
yk09fZjQLMXodk5m1Ha2qSA0ZGNTlh4ASa+NBzosg4ozBQWEucH6WAl00piqVO4/GpPIC8M5mGpW
d4sgJHrZItNxZ3BXejmU7+OLA3uUKr2HlL1M2/aVxWuHF5P4IpsjuH50lyRLkcFeNZpzQghhSs4u
cyToARStnjPvSRett0Yb+0gCg9vRuOwgSpXPKwohV3SERHIb3pn4YMnGgRq8FBkOyMODJsNMAZl3
QALbStTkuXgRMYqazq+YW0FjOQstpwwa8LKk1ESEInqD6tHt8O+9N60O0o0UIsFi8bEZF5HxkZDW
7+YSxLOFYTEmAOkfyvuHgo4RvH8sndeW4koSRb+ItUAG8yrvAeF5YWEKL4yEBOLr7w76Ts/0dFeX
ASmVGXHimBN0MtxeXf5pIb0tVtlJpG2/e20uT27vj0PXuTHGpLjJlxV33VIiaZyOKd3YcHFMT2Oc
rAocjOh1bQC+1/4pIoHaoTca1E67r4P8CuA8224poxfPKEmaY4GJme6+3CeqFgdFhnOYv0ed6eQb
361X+ubhU9cvykXBUJEOBHi6eK1JsM4Gl8EKuQk0H/71y2iFjl51i7nMZk5AxLSP86KHIv3xtiSt
dGUkYmmXoPkYrNeJgH5msMB6QaHTf0cPKD8i4anshDeQ8P8Lu8UGBgW564IiNwDHPwiPVt6MC2iL
VCM4p0dvPREzqhd84XXOGAsUto4S2dtgcTQtPqbavwex4Qtq2MQxl2G4dF989G55QALSuO2910TZ
3CbS9PBg2GIVBmKvB3a3jxne7Glh5ziboQhE3k7Cr1j14XrGG+Jf7ISrIjesstfrzGrPZGbG4xQ/
DnRIZxrenG96Dmhxyayke4VLovtakmlui7J+d4NfwOMkqBvYmfBlj37tfgatAfQ/rENgW5OVqTBq
lFw0aj4O/RH8kSRU+3UgQBsNjt+IaiHeCveLPg0uVv8Cdi7mMQfeTCtYbW9UqWcGDEyxmvgUCsUb
m56Z2JZ1jTXhwFMWT7JosSKPabdPbcuqZsFQq60fRjBE/tpza0cAA76O0ZctTX3DYpuBxQWcBKHM
ebnA26Y+XbPVff6aIZiQLU3OZVBb12R9p7oW+wHN30bJmwqlRLb2sDPoLFxPC7YQvDQ2OF99W5wf
gp1EiDIse1+lzYiR2F856v0J8tSy1+/d1WZ/p6UHR/hTPGmjIJL1H67Cz/UmisW7B4WLyVCeiS+E
YpmgNTngf3i0rwTdMgN9IM4/MiNakvKIAHJZpXdnJOhzE0dM3U0S+BQU3Xgko8ACd2jCiuFYOTiy
KQtDRZhdK06Qu83dBIgdhuxTSyIB2KgiXPorhwxTYwqfixlZi9sMc+07erPnQDxsw5G4Q+wlRYBm
PbbgvDeQrvdj+rDpVLdC6Pxg1B2JCAejbuaUL5VjQSrB3yhmDM82hyIhJAmRmFGNnMc54Y5YVIq+
XvZcYgtpDDz5bJLHUiwSsU3CWDaPyF65mHxAbAxQ5FNNdQNiGK3R7zs7BiirTzPwgg/PwmRyFtTB
STr3MjhAWQLwRCsvlyIEPF4hdRETP3GGX8JBtaxw5Fn8WBj4+CTFtUm/IVZHcEA/ZF/xcsJhbKGV
eQcUSfDq06d4Lndzg/IJ+Ll/St6ZdcI/fi5JgwIU/+vF2+zKJwjAgOpC6JOnF3JWX1+8wzf9tjSx
cvYBQmAABO3k6HNaOc/hi2bZ7HAU2eK2LDYDsCq4rF9eRBhDDHGIVSMcrAepH3Aau6CAfJonODPy
AG7KEgkRKHgDJ+TbAFIGgDK5FoMen5cL5Q6spvQ6Fig9HRnLk9M9lbGERhfodpPjH0zD6x8vkoZc
m+GdR3ITmDJWcwCC8szRTTJXQtthcUrXw/cleGxlvCAtD9CQVHVHm4jg0WSSIKRjS80N3yetFctK
wu0QdAsFGrtYoMBC+Mwm4CPl5YRT6GsXvsyTEpTEAQZ3QkjSUH/DH8FpaMqDfj9aX65kdOnaDxhc
E+gwD2bizPd0XBK7BgVNgHePzSRt/6s+OV2oFPXhN0iOa93Vg9I6JrMv+dQCqELQt/X1WZDKL6FI
e6ae51BgB7HGho5lUpfm7oi96RvTCDKJTDgUg0nTC6Sfy6yJDL/OeJQZtkVmNQ0fbH8nMSu3YOMG
B+CVZHTwLd4VU8PZDVYnPA6qHHAwfEVkw338nTG8YsPlpdumZCtLh3cNpFU+w8oaZoBGQIjUYZ75
ij3bjFg7sOCGUBgmDV+4+6O9zKmECHqBOuaZsh+Snyq3xPIAZw1vX2yggV6pC49UYcwS7hRaslYh
K376Z3hw9hDxAsLWHaYPkUosshJAo+Dw7H+gsXTYEqRGYv0LnURcUcB0rPhmLXmOVjYrSiy0WZMs
0PnLQdLG3oGjlHQXlDD9vuRp1WZMkXPDHZKHJQgtKrNhSJElIxXEGHwxwmW3HVBgxdRv8lfV6gYX
T3wx0lTiVdHjQG9nbgKPBSd0Bwk+sSUx1Z+YraGj6W9Qmq7z8TOV1AlYTHUQV4hMcfOXTKbHnK61
C22qBeHLOx7sDncqC5X4iu9LfGZqydSG55tT0ZPPsVTCG1DPZMahdN5DNCQgf81boDOQziE2uqfN
B4yLeeGba/cEx9yIERnSzYPxloq2h/yaZ52a1qm9PH65LxY24Cf79UiC+6KFaY4YKNIsD5F+m5MI
S4doIEvhgnHYk0OLyUUG/MQBbC0JeKVYJ7N9AviaXt2E5STk2GHp0aJD79pJy8kZTGN/YE7NDnT9
EwczwRclcqJm1lUHPW/+gfsj0X5sv2zjFsPOEb6Id2PjYJqHSyWmCOKWg76Eto1tnBgomathgNP7
N/8yuktl2J3Mu3y9akyHe557yHjAQtwNmQLqzCQx++dLT9iuWvMpdb7u76ax9cBWjJ4Tfq9iOyyg
aRfpHPRzJG74Pnok2u7fQ/xZuP+U4RCA4zl6J4i/ZwMy9RvBzaCdqDv+wPoFM/0uwI4jfaePuwXS
GeP7MJopv2XcgXEIzbgMQvqrlU2djO3/uNF0VAg7X7ZEYL5G6SmpljYi0tMqe1qcTb4r+6WWFF59
dNqK9wQObBoQOz5n+8djLVo2Y2V2UNiKbo8fRGH4iVoN7w7IFF0ZjExGMteCLcDRrRT0L3mshA88
qE83QVR5uO2mR9J6PXqPADVm3fDAWD4s/SOkozdaY/rMV40A+zvUIAWm/rLHrTot4RXi67SN2F0v
fuNhfhAHQ+pnXEOdx/5JzQ10fqCWYS9lMz4AWq7sGtAI5EtokUU/j9l5ANxuLELigyGGWOYbpN/O
A2ll286d6gRvP+YAwoSRWTDv1FxPGPQB1OEiAJZ/gniv8Q1He+/zNlTG+YwLm0yQx1+2ixsPHNFd
fBw0+cacDj995njEK9BvCuCs7vjcH1f6Dfvw9+kq97TGWxGCljB+32FjcIfzD/eD+eKNYUsDfgFQ
FhKqp3BGmTR204MjQB06DZkFzOQFt2IOp5FeWtXHuPai7wXxOhN7O580N/lfRSVxsfMPl//F9t/Y
v/1q+ORaUVMz8XoZLbqwBszkdyhsHvD6G7ihMMTOKAQYi9C4g9vxAsBxbwbzHkplbqTDPzsPirj2
LHcZ9UiAhQRZTK5QdWldmZ4+/i79c8Bb8krK2rsp9d9xeRGK65IieCYFfzY6MPWAWfSJhSrV9JRN
HUqze0YoINoH7iIns94GWOMryT56uTRarb/uRuYlQgKp4jd4iwLYu32lXygdQWdd7mBV0BsFDH45
u/n5sHCZpxzQHyFfL8cd+iIE6KUftZ0LZK8vDh7ZWDzqEKVIZX2jJzqnd7+NPSGuZPr+Pm7tccVY
NJ3utud+7LuvbbE2OK8z/whwTDiTgNSZD1KChT5nd9QgrKNDkAq+oZqdd6wP7BanarnCrCJVnXmc
3OQLwx0wROr52mJoB+Ciu6vRJyNPjDaLrnOiwAh5+1KxP1LFydc995gWEeBQidE9DD3k/CS3ta02
pNncQ/jURVA1EzbJ0we+gv78toqIkSEdJvINsXVve9y4cLQfcmY+bQyGuymL4GwSpr0yRp5qeMDt
9EhJckyENoYggHH18Oh2LLkrSAr2IWWYzP+xBUZ6IZu9shHCDcOsEaaWjBB+95e8k2pYuTlTsfto
n/Wvw9EosPGxx4CUQRu0bCnqL47HfB2X+BCADMvzynSjfPq2JklmCXuSSyNUwEufFzFle/zR26Xs
B75xqR9gJ91ldfDSkrMHC0WAceLMMeG4+zgY0QFKjXFEHo70jB/945yxKKSnqFmXGT0SDSOD0hY9
vTCqKurLK59XF/jrK5ZGiZSQbWDSxgIy8WbYipYQirhKoLEW1Q8tpZkxCGfDYSqr0w1/bSyLb8Bw
kuFy8T+BJj4b4NQGnwCEOZZWyk5oam4GHijI71hdsjKk4YUqS4/Ixu6MKNFaEInOqZSXXxph+R1g
vRzIqhB+0Ut6Iw87M3poJrg8BW+ivNgKJt/Jx2URHeYAFdAIorv1HHQhq+epTFs+LDOkhLgZCCSt
00nO3lZzjqWCtTiYC7Dpi9/uAV6/+WTumID5Vcyj575izu9hqfymlmD+jaE8OwJtPkcFD+T1wqQS
LjsXt3MHZHu5EDawdODN+RDI5DKGrH42PBlr0rnFzOoo4LTkGXIGdm1ig4UKI6wUDEjBkAso0KW9
GhK9gUamsBseOBQYuplvGygBThtGI9BrtivEuWC95FG/fyEoX0d8kCtS1GnFP4i7OligaUk7KcKa
ooJaYZjJGHJ/ndBVSp+iW7+BBgEJTbbjAO8qBv+CAJmBLGuZ/9HWsIVebUoOVDoWZ7+EhWfrKaCB
SF8ALPH8ZKdidPK00V8yrp5+GU/DvYkRYPhKwtCTRoVBdumpi3ZGtQrHi91K1hDjYJaIEC+ZIfPj
eLICb6cLFu6p/Zzfc2eF7RNz0HeApaotpqVQpYKOcR5LF0VqN5Hc3Zy/XpI2ykW03OOqgiG+clXU
hi6BZoSayicJpUd+31C2LtvuQ6HZgnlF3ynC7Q69qNDSNXMpcVxZUk7/xY/3xKUJUTnp6JL6reNb
ATgjU8mDJxaMFFTveLMRvTTRqcmGng3n0iv0pf4hVDCVlpxweiRczwrKXkmyrGELiRL95FHZIiWg
CRY6/SXpUibh2MP/WqiuRav9AMSmghbZ+ypuiLGzGD13uO1ZckIeLrbLEpIu6OVz2nJWpPggJryh
P6wh+MODQsHIDyQQTRrQzhEFOJSpfRM40RHHFtWSQOtPtAr6bLDQrOA2KUKt4udHiLvh8iOstCFc
VbTawJxU/PIiP+SVS3w7V4Sv15CUKwEScX/ltrjKH6LZf3GLmFnQlfOPfBHR0uNT8vDxVSc8kKky
PLF/rCshw9HHmneiP3/26KW7RHhPwkE5XdIuk9P9u0hiKIBvoE0Y3Ye+peuqSPy5VBKjRMbo1Rdj
gxuEWXmG8L/ARuLH4YLZFaAvmIvxLALUKXOeuSgma8ZgjBMXpan87DLoNtCsya0S70xxFuvZFWZN
Y1Ty0rVfx/Ue4dpaJO+yGAqWDEwwuXnSR53HCOqFuNamay8wKSRibol3Lnp/VqNzR9OAJR9vpRv8
sJaHxNVqAZpaFhPebaLzvjq9FwvqPWmhMeiwmnSvh+ve0dQmHa/EhE6+NxenwR82HYmwMz5jouts
tAFcfhQTU+iFjMTj8xh4blrv8WBYfzFmaJol+zDS/Jr0PiLg8DYmA4qVKsW/ZKyP/9m7EkbEW+9a
avoiQS2DwwMDifPUlJQAnfPFeg4laa7gRXW4Xe21gNyqc158gQDsQ0g+PT6XolrAslA9SEDFh6XV
mn1ICekcjAeJA+Lr2NqAbvCZN14B4RRdBONEUoVirng3yTfGspR6jm+DfbxFoO7wPjlb0qvIA5Jz
rR/jRmlWGKX5nTnqfgQkHw4yWSS81ykdR9hflu7THaNtxKj8ZIPoVw5T/SVkA5XW9yxuI6xGAo9q
G8cCBgdfB+2MzehTc1VQL+4xY7XO6El55t6E73jCwZmxMEOAGj7jt09IsBhuivRIYwvUO64CPmOf
yeuyXpiLO2+6sm4PWQn+AWSFPnFl79fpao1dM3pT0hFvNzM/G9/dZ/BagK+qdEH3kF2PbZAK3Vz9
EVuA1uwM0dCigcVphJ1bftVptdC4sP5l1sSo2IToQAqj+8H1EhRiVnSMNqootL/C4zltmulZg1Ok
o1570hnRX92ZBGdMEhqRkookTj7vHlZnW0uPMYLfcWmcNkj8SJ/uwAQdwO/c0BXATJoUzLFaCyR3
tIKNqMAugX//kEeadNN28txIN7H7aXKFOgsqjKqOURB9IocPsyHh4CO1g2Ao3++7KMCv6NmeM2Cz
M4J0/ErkQBQx0sqVrUX9bd5KcPMPqThS8OgIHvbwi7Vs2LLH6gALHAZwh9gji2kLVgp7Z8UdYASL
m4lsm1wThr6KqxJJOkKsTUfbjTsjhrWUrczFYYGwZc3h3a7QjtDPXiMFt2tMAZzckQvfgEpaktgO
FIgoGt7wmy8Bg//nO/5EXrzi4Q+UuE6nYqtzi8T7+zFnQrbogqBzdivDuZjjiH2HzI4eMGpzEJA2
ZFQZ6R7S+JScMFvRXBJJOGVt4NkbuSVP+wm4I0v2yEi51W8CCNwiAQVWy7Pf6r+2pBD0n/uzj2/i
Icnw1WC/I4JzipvG8OOEiJi421xy4CgmzvIXIfaefSWQ4bi09iAJbjMl0BaCrsp7QW9FUcF4oIra
AWYB03rIGoTwy4VDP8zRf/QFJFJSTF39Y9QI30GDeX5c6tQAORdLqMGySoT+WwZqv9MyegcQAbws
fu+wpNO1IU0BY9PtS9VhqgtINmGH/8HAe4erRCCRxsCi88S9fQL6+tMnMiikmtqP4NEN/2mL/81G
6e3ku4guneJjtxfP2yuTMng/fOhEVQ9XSRDNZvijbUk1pP4qItYA3bGQ4lC/QzvnuwjLRzQAoGuM
N+gKMDSiYoKiugTAOQeVUGkLWkYyZFER1BS0bWckvFaGTNLPnCmfXuZaGCxSEiNasE/jzI+Yk3FQ
S2rY/mUT4DeWPgc2pAXUuG8zVzlNuQnCFmYF6AhDgHl2d6+HLRFDZd6SKYRwOPBj4TPJ4/VrqE16
HZSfmcP43qbdymgXXvQfuVn72A7QWq2MSSL9nbE4G6DYUFq4CrTZCPqlbqWejxUkDG+L0ruJr1iL
kU0C/1DYrjB2KbelAXlQrEl1qIRMHvko3QjpdNhot7eJ4CD7HY8Colln0LbAggPGF8J/G+6DCVwK
q+YXwWl9oGQQ26kKnaemA3nBGR00rWva26/mTPfmHxsy1A3suAPMm/mqSzbOvENaqBAU4BggKkgz
aNDhbajN8ovMEl9/5O6Yl4XQPRWPxIdOsJ5Myt0HFULyaBvrSdGnVQaCQFV6GjXAxie0fg2UUtRm
3D/N02ZIcU3oNmjGaN3AAIT6WSIEoGYXNyiZJEMHr2B/49bkA2N1KCKpDFtsWYwtZFths6MIxwRf
BYU/uk1crs4UwWB37KV+O/1HV1IH8vOLDRw9dOC9wVlxDqMe0BZeooMex5/TeFNAv3FxmYDv8DHc
hJir9o8nOBm8Dem1CPmlTW65+G734FVesOm8oTyjFefIp72j8nMN2mU4OVErkOawuSW+DQeMx++b
RJ34RZlvRKl41+IkLEamGNvjnS8yem6Ki5nmy0jb/on0+T8RDhH/xVGV5hzo+GqKkfvgb9ZBbK8H
orSvRAbFJ2GDazH0XTl8gw8kZywzhxVHT/wJX5sTRgzB0Un/BowDB7O/zMziFjVB/9F/fgyCdkbk
/jGaNb8bREgE3HbAjMuYMNshtoxkM10CyqWb83TV2Tjv35edjRQaDS7kRiyPL0G7a9cTfYMDb2Mz
fsYYGmc2kYpeAYObQiNbFvFHQb2ZYWidLeu/FxAaxSrzGeJsWiGsSe4k5UbT0BZ4fvolTd2sgT1J
JyVvFhIyrpoY9qSd5MltMrkazX69Q/0F190VP8zeWtmRil4sVk4nnm0xiHFhLDmpYc8mdJEjtNdE
kuhD8I1TLakAuETW2/aoC0fEItKT3yFow9hwyrvIEW27O+oMr4w9xGQdfvsM8owodRqxSLLXRJ8w
bOfZX8gMJlo0t1f2mDaf0Nofdm/gxOs0Wti/x5V5K7GCGEcG9faRO7faYBXgRVfSCtvZHNc+3PEE
7+Fn6VgngsXMSf+Ma8irgDztPi8AGWRt8aNe3HNI54ueG0Vo4EjFAtpgejPqjnpxi9k5nppi5gw2
dDWS3l5Uom8UwoNyDEAiO8bFYb9sxTf7Mj+HR2hP1og2nx3pN1ofjX5bFduZmbDiDzt4swMkk5B0
C3aM++JDECfcnCO8nSbcBGTqGrP9Hm77jb049wfMkSFCOkEeH4e04w7de+6a633wXLwSEFzhUeKl
EB7Doyd/uo/oo912KLubqAIn68VijZAswYYUDGB9GnRc1YSMzu7GBCkXbeVa4Q7MG9DhzmnTQQ07
/5gzG4ZgzcSbS7fEpiolVKegs9BpMiJ9CcGp2+/2NQxRBHpoxaoNlMEEGY5FJdraR0J8wGXMY4Be
YzrgWYoGsyzaHnxyoKxZPm1yaACwXKHed7nGJFvApXdbwYewCPcbYCPoMzCzZ4sIF9NxNl71+etl
bEdbuXlOb4jvI30mL3fmohNoscfOZPsgU4ehRtsTvsMEooMrA8DLIpjky3o0eXFKrLDodRP+jUv5
x0SDyYqpRII2QzsmD5zzTXVLRyQJttv0o9zGkfUnQmhvmesFglWBDAnMbUdBO8Q/e/r2J3Ddce0U
r7gIdklCZiPMjOSFYbp9CzjLJkgxPA92+AhEDZjr6duJ98s87cAHmp990AkG2HjeUwjUIcRWKJNd
HmE2I3RrE1QyRgCCG3TYEsXc1JlovOqgHLRDFTkARbjd+dPp7DgNA14jZATwN6Hvg3UJt0rwsPuo
wl8mgwmp2uXoGEK5yBEpI/YUsV82XqsA/q8kWXxssCxYZUbCXkwOxLQjShB5czpKgO05BTmzGrRw
w4onkItVGzPuYPTmVORH7c/TT/AdsqkjhErAPa1eeiFyzZXcDsY5NO5YOd8lD0Gsk/GJ3DYXuPCy
kf9JCDYfQzLCFj7omGnXWvmDnnlwMSdOoR4P0J4YCD+I3uvBnWFQ/ptNIA35sHAWd/ibpGHwLPI+
QY+kkmnZsnEpTJZ4aDTQOHdE3B2tCtip6XWdgEoBai36kLbtwYIYdUVG8YCBIjxzkLAR7iAUbJQU
9ALqQCqP0oNgnMPdG6GcgXHjewHJ00vOZ2tIXSleIjvh/DeAjSxvT6nIMXyYCgvyQQV8mIq4/zLb
7aAIgLhrK6ui5IHY4oLtVzH3GQSdQVwx6rKcZWwr9hlH40p1jLbxbvG48/CBhtb+RcVD1rq+HI0Z
7c1qww28WSVMVOr6sei2v2hu8uQz1fhKTXRDPPhSKGU7qFvjAr4wRhnjHPNbkE3sVAAX2SzZyLtq
evDfzhuY9IWhruI+2K4bschvtDnWQ9MOQVBUROdU4kaimTosqAZZC2Lw3TD/Mgzz/VRNEAol3V0b
Nwn8pWeCa4p6BhPqAfod2cr+7Y3ouxhYPYKu00S6oBFn8nRew7vT0i24xWdMWXibbt6NSuhHvUG5
6UAgxqWjJWYuQmSEVss1AsNlQvGadGejHOB1xQcpsPsIXkSYKfigIOU/TmECuGeN2h6TpuFpq3mM
u9kTqCcBljGuZI7F0N2eMA8bN60KMSngNRybJ6zKtlOMq+SMn5l1WCBRP3ul33USefjfvlIZWOFW
a6jzZaSzA24Jx8MNmFumROt1EZ0G8rbraLW9tg1VCY48U6st3B1YVOwzDRf1KkfgM4J5Jia+GUww
Ku2fpfAzWt8oi4/e2Wtxs5D1w7KyORvhZnuCoctdxW1XYPNqyJSXte414en2rF2IQhNVpEH//7DC
3oihF3jbEjTBLJIiUR08+uxNg48xd7R1R7WW5fqUHgeiWmwPX5bVXjK2nhIWpyxb/l2apjt+dqQF
mEMU3tSBLHQpIoVhy68pfmR2DC9FflKLjDCojcedaCI6tMvi8NCxQH2mN5ZgcgJxpPVzD16TxzzS
t9iiCWUY5AJmzYXHR9KpqGAguEyFA/YF1NL2BH/3axCqJaQcW1vrmJxZkh4A9mJvltBRfoioTPZF
F0nZA6Gjjld/SFCTImhUTGIf8B1SJX2GjFjRQM064hKUbXS/4TQTYGPUu92UGDCBgzvS8UmalP9Z
PGmYMcygcH6RyvVy6vRCOQRaYIVMQ0rjO1LHT7wGOGv2tURX8RYwaIBJucY0QBxteS/MqRlCvhHM
K+CEz7UCqQAtCZl7iqnfwRmXPZAAQTLRnoqvIz6i1P14Sr5asCQqvh76pzAzQ52fmDutHVgKHrJP
74J6BNchGShhWuAVd6tN6vkmh0LzwNNLgZgNYeJl8Acsnxq8a6A9DQcjEXy17xZuWZ3W/65Hd6p9
HqW7ef3b7zDtQv2OWbAD/3tzfhq3CR3B9WIzSz6MYPUtGoPrBG+cKxrGt5G3eexwGGvO6srhAQyO
yHwecb2R7qBhvmfH5UszmqT5/PGp/PELR+VirU7O9QNcYZ2HQpK/NCzhrjFylcmEu9+bAaMjvIYD
/qNsoNYrdHjX4XnJ4JjoLLqAD/HY/vdgqlB9/pgG8d9idA4a/BDaQP3vS+k3ak0mjQDpudkDnXSv
is/R/YJT5XwwBcDxbq8HieYkpEk+/dOg4vQX0Z/7h65REvw68Tc4rql+Y0hqvuxptnelf1ylJpKx
LTGmA5KEoogBox1xdil+4fQovv+2r6AyBn9jItgJFl9ZXf9MGKyhpkSaiDM/2ygJYbBEfZ3y0heZ
DVuCsL3PXnJOD4PG8ItlI8eieCOI7DGiVsIpEubqNyixvJZxPEqUlN5zrSPrP3pSa1PsenfIMt4q
fFJVdtYIoSB4rGB5wtDGEKrJcb9RJ9Xy+/dxL0xtTyx5u/QVrLCxS5CiViaWjESWV7ah5wKzlYt/
S9cfm3qgtDRiHLZ4yXNwPKaMPIMqeLGxUTM259SdmX8fU8Mx2OpJD176V/ZGGayKdf4Ne11NPoX5
KBvqY/0CiyAML3gk6pRZT2WfU40O8mtrzmutTu+VefWEGaUzq6RhHX0+6ItzRv0vqL9QCNCeGOfh
NejdYXN+Jkebxtuk+LnaOFyxKtTJKqyQJPUzroUSZtSY2BhkCw4f6cjDF2NSOcs5sKWyevbVDwdT
wbEhnIDeoMLSKqMoAJcow6Hw1mV4dnMvfZFciqISe7ENDyEalr1IkbAADSG1poLu7K9wlOWb8rPG
/L4s+yUvA4cKSNLCvj0u8dxjLIcAkrN8mjN0hMtLsf5kskXX64J2VFDPSFqHfvHFNIupJTf4tlaD
Ex3QmoKWT7gM5BD5cnZRQydY8DJKPIzVgDYLNt1l/GSImnFqiNFGwcSbG6NjhCNcZBWS6o3GJXNa
yJbhgnDSQvZnRNe4mW+my0zJHWzSco2qU7AvlW0qAcUCgrKwOmXfRFYm/VK5wTlrUiLr/klHB28E
UMqMb2J0xp2oC79sD1HhOfgkzeiwwDyiC3hOg2wq8xvLiOLO/jKqoTo9iy4zLpHiEWs2Qrh2cEo2
D5SjB4vd44T4u4MAQMAnZtNNg+UqrvbNyijwoKcCpzDCmh4HX8Z55OZ1zQoGhXSEB5/pKjfYmkUg
PknhU3tDfT3BcUB9ZakLvEsE+kQQ+WahnJzXpGC2O+KpobuQSrwNqG+p+0xHseDxnWuN916RsUAj
eVv3sPveQqrRtl3NxpE16mW2siUPoL3NyBnLaFLw9WnOD5XRqu3Xvo0vdu5jQ0JRVtjt/mFMWwWL
bF7t6YRVoTe8Lfzfou6ImXC/h8/u21qN6Mofe5Wmqsrsen4ikUv2kAthuEgvSHcY3qZXynTxkb8a
+Z7AC48MhViWznEt+TwvloFOPN/XbUwwtb4Ap9A6wkrXRlnUoaNdOSwsLGIJuR7Qfg22hKzEuX3z
yPZZqoJ48d2VcWcCsuJ34uauw072tNgL+C7X5BIhFyC0+2RGApJJTGAWlfOVp40KR7j5qwipDK9p
eopKZ9uxyXkzT1wmFu5MJ+JwS7RhlH5IVBWBeRtvFUmbmZHw6x3cW6gh6OpaOiEqCuEaGPXb0XrG
aIfoOGsVncnh4JNWXpu/dGzyb5hnpS3raSpnHiploS1aVEaptlDTJrBRgprYbltwr/PMUGMsZW6z
VtpKNb99Is4DUyVzq+KRDMmjuzvED5hnDyJLumM1URZ85zvbeuambS6Ybh83bYsvTpo7UeoeNxIV
mXt/qMpJFZRQFG0ssE1YqkYF4c8tF6umQ27K5vehM6S+Bx/NO0Ss0CmJFRfGwVScXgUYlp5squyT
20ok2SQlQOYRnnir3XHunWLciRMSDO3cay7EPP8U/3EOncjN0/j7KX5JxFAvlcOHKZRDwq8Y3ZKc
lEio321DysyxMGsAJi8P3y0MwbokUeYhJPXeL3uKjMaDmIm9NuKMq8FVHxCE94sEepJqjyEd31qH
dhdiicxITw45nzGZd1ryK8A2gxBETMWIsGKGe2D67Iydc78cnjxsfDfkQ0fPhPF0ApRJDYkZxtHs
OcI2BoYb0V2ytokF08xn+m/AUhjlkOkeA0BCjQLJfLsywWvj0VzthM9JBjs//Tq6T2Sa/IxB7fqP
kb7J7E6oEkDFeNH+eCtfhXuHybqnQoexCIR3e7hZY4PwdCXobeWvyGNSZwcc+QiRZkp+CfnuzGXF
W0Ns40STAAKrRl8fQiMTdLzjavuqiTB4lVOjXsKN7kgh3pZ5rMlEPuYqWMUvnU28OZjc8xfeK5pv
657yDRiPMoZfM6omggUCOJ3c+lsye78yAkFFuT8lzb0Y3POZDIC/lpT0BIEwhAUw5CIsP1a/juW7
yUxXgvuO1h9WKhiYNJh2SqpqQSCbDor5NK9wSMwWQZst3pRmZx4BjYxZJdrtbLFa6Ojjb0gHz07o
H4ZHdr0/8oE2hyFhcQebRLINI1kgSnizEAk+4ZGvf7pcJlbBv+A8bpLYhh+IFJLkMlYFd62BHSud
DNbJsiwlCeqJjThR2cRLXuzjXEwLy0nJx4AXglaosmHjTy23QoL++HQ864SxSGSUpJ99PHl/qwGX
E+Nv2gvGcL7v+rhL9+VTWBRt82TwFMHJlCoMC8W/HPPnfCOQxYFQSQEvuqQvVTPwCau76CWEAKas
BlKkGB2DRtvp2UH7LIPylMww9pR0fDd9n38A/DiO/u4uT5nkCWZm+pUflsJ14BbQMT/NVH4u4U4u
wW1c3INxIYWNVhrYRN5XLPcKgrBNgx0eSb6DlNwyeN7OFkRkrBvHmcl02mG7k5y8sSTtScYVckrS
prh7/EDy/RiJP02CEnlhNwv7PNqO5WZF9yUmPw9s9Wu7Tbw4tBNrFSh2a0y8r3XwYAMcTejNJ+gi
8pHjAgGu+xh35rAaSkgdQPrWJxIixcFjPB0v8aQnZgCCZxNWiqjI+hoMD4QOy+60wybDMmAhid+5
LAUZu0sKHWe/uenLqJ5gaLRpMvUX00SgJCPfIYPgl8Zz/Az6ypqnR2IN+6zKN0HSXsvaCEtliYPg
5jbYFCmJBskhLMjFLvj6Dze75/QZeu+QNUSQrs3K52ngZ83lOWWUDvNk2YJn0jarMRQTuDtrJv9h
zWtum2OJ8nu7l1+A4ZXthRx2rspYsiRvFhi/aAwg1vACj+ZrxJ95cSVb0hcSEMzzX5JBOeQq8m4C
BxbHx2+uhUuSeW+3xF3B/HaNJs8p8lm3wL7bPG4zMvQsvMQbG2WiTR5OKVvWSLa7NhaKEDkQ6rVC
Zg73gA9Rp8S8MhaPLKAiJuX+xCiB3Q5YnFe+YcviMSzdMQlnuBbx0tm4WDLgbzJ5yT3Ojyd+aznV
JXHBc6kG1FjnhC+AwVI1rZikkBvIHkeswEBPH4B3khLIYb1yDpzvOA9a540ciITimtfZjT+TW4xx
TB5+OSIbxnXz8nRKcXnSOFK8gjxZNCHJX8750TCvKCtmB5pIeM0+pw4NEQfiBJ8ZnjvVaD3sFbx2
H5oG9Gwel17ymjH6WFkHtlCqFo5wnswq5IAEMHEyniKdiN0DtNOG2cLpgd+hbRsFHaaVd433n8px
8Oi/RtURx0ej3zZ1NO+/fbfjZV6ZKutn+iwgIL3GvbnYPRD6p4uYZ1ih2MGVWnymSvOnooU3502n
lXNlpA5m8kSn+rTfaBKGV+g8Eq2ioKvGiXmOvTQBHJhJRNqR7l70OyJlWSWinRBhQm22eiim0XAP
j2OYc0TRAGzA5wkuOjt506a/hmzzlJHT7EakoM54T4WU9fCfxmp6nrNwnmhFv1ZW8FSSHcqjq3Ii
kGnhqzz8N8nPZNcUf89eegKb+3iHgIBFthv2IondPNk6/B09wgbMP3kfzcx354ViPxYctugziG0v
MXJ9nYwu+4Z7uiPkaGf2u/7xBPPt3ftQ0KMHtbhf77PVpuBgYbircffBHpuHTNMouAYP7AWIeq68
1WI1yP5I3itiiVps0R7CAxI9ElEn7GKQxwTzOHLpsPB1hcMnCIlQzFQ2FTYPOdkzbLjN/qaBxYwt
9q6czIEvBrrgXJq5efUJBOAJycx800klqrvpH1+UNz1673aE0q7Z32rWGx9EUpvUVPFLCLvMLilu
KW/7UpUWEPIzY9D08QkiJBJhHuUr6nB+M8jsQlHI7GgF5IqHAuAPZTAfB1nshhfQk25aG5hlC7tb
aNz4BZzBkrWQFFzUiO7o1IfBOiz6cM6ha5qPdM3wBkozyVeQUpldo0nES3M2y3yFGv1NZg1k57Vq
rht4bhQM0QOM5nH0QbtnDK3wZc134qC/Y0jr7XbIpXq0sftJDgIieGfhi4ZVuNe8QtiDEJUfvPDa
eoNaNi00R3ggoFAtiJ/uMUxB5Qp+KzGlvwHISRzzZGh/S3Vz/QArQF5SMMCRrpI9ARoxgzn0nw2G
dCef7wTA6rEu0P7ASRC+tea0yU2Tsazuqi4508O633I/NLMMIpBj2VCPsXzBzp5vvniYdOmMZSY2
L9uedGG2JiJ5R7p4M0dApZqjOK+bXQCMTsVA60QTCKq2rSWJTtlWgDIRc8keY8h63og/wRv1bLmV
huhLxU51PlBwEk2on92OLZG2Uj/n3iuUxGsgGbKkQH5yu9UxD9GBaTURIkZ6wU43JXYy3J5zAxBo
xbJHRLhF4xzN3JU12CLcdQlwZNV8gua2hXZMQBugf/uJPQOf3O4/9gQAAkEzR41oxRd8AfIsD4l8
xrK4BVg8obN6hNDTbforg3o+bUy/KfrQF9cPHbB9GKAZZgOv7EB0oNzG3sUFW9Mgo/g64YNocBlc
wmfa/cfSeW0pji1B9ItYC2GlV3mLkAFUemFhhfDeff3spOf2nZnq7ioQ0jknMyMjItdIN2lj0f/D
2ErI3oaBDYrwhXF6FDCi+k0NSNo5aktMm0AgjACre7goMl9ainrDhaKxVPnjJtQnSXSLAOYUDVjY
N2LrJM+kgVRUAX7LMjwRwYafNoCp7GUCdlSMxa1IQHoUFVkCl6gfB+MkwxBVMUBvBLjHTQi2Br5G
PYjIRQmKGT/tJkQGlPLithpUcLewclyDQgjXRH5Dwwdot8bNVbwR+2J4xcCCzQrDDfEkct8NAPL+
n5jzHn8YL5eKnKnR5afEBeI26f6Bc1aM5TFuSA5sjGy96QDcBwNInPH+ID8I8WZDa0EbQswfgXtK
y6IS74/a/mAdwCbP0FpknwnSdyHicG8TKCCb5CxMENGnnExsIYadsF6IuA//oRQXNx49vg70e6eF
fE1LBxiMNm6WLHHwQqABnYUBELQWrYmVsZsuLlBrw7yX+/TIlmnq6hzw6kovktYghvY8SOMcoePg
sKkRjAjbn34jwiah5IP2+DJHfquD7NFw8gc/37EmdH+U5IAcDdEoun99/z6YnQdNiDAinJZOE2st
xDO4+HtJ/5ALEg9N6SXSyQfaB10663/ahzGEENoR8oXn8ZbDYDM4eGJt98JnS6Tip7DKKef9XkYv
+GlQ69NDopqtdKc/oIlLmetoFqnHgt1IIg3jQl+BARxQHDoO5ewvDybsR3ikk6yTUMtP7aKUYjfd
OTSnnI7J9kxrg994dxIePAXAMcBoRyghaOMATYoWLSgIKfwHQyxRGNSZi+eakY0QV2Erl9HmSwAC
n9xCQQf/+bYhVOUMl6Yr9AxY9hk3qm08x5Zv0PBFkSymCGswez1glX0YIEC72sg0nkqTBvYaszBo
+dgPm1iGPfDFN7CNYCbdfsTaoTXIHsv25cHuBOrkSzu4RxtTZDcoCu70nVL/QbxRAGxp1znc8MGR
8RKKj+j0n42ukrwUfXJfvw1M9Uj2RJ0KkrSh1yTtJBSzTIbkP3SteF4zecBAkLS6DqbBsEh5bWAx
3ASSEef/y/P5iDTy0M78+Z0JdlMy0CVYjscQ9vTlibbquhXgZ0SkoSUqYGrbc7O78+NWog5FoscR
wUeTvm2L0CGIr7S//sKZuDqApTh9X+zzuix8kb9OQlbPn4JP99MiuIhdA5oOvo2FB8LprFD+QNCZ
mpyBdNTECdeFAAkUyNL1kam6Pk1sXAgwBjTpi5mZL3Z4OEbQQRRlB84QPDKBQ/0R+g95noS+QTgQ
qhJ8lBGuLRwNFjQTNAizUy6DW4XiIuKRo67DKUHEQVMHsZHm8GoOoU7ULzPg3Iy+vEhHfHnCv+eb
mAZ8pwf/rnRehg3n+9A84Odxw/U1gLXBps04Ec+RjHahpedydWjZzJEcu74GCwALL8OocyQiWKj0
8QJLDKYoGHTnugjV+/qYk4HlJJamMpEHTq5Ol4rz+8apCXILVorfND1slheMQNzCsMzkcUGiZoMT
UFHHyyG+9rvGg2RBKHRw8lx3zKlvNTne1qQToLhrScY4xQOmpRS8O79geL/IOaOvTQInLPhfeSZ0
tK8dN3SbnqT8Rkz1sSsxbzMGM+IIFAJdQIglCkiGR6bHYWxAYe1Z4koDLQ1HdeIPp3kD28IltqEm
Li4pM2sw/toSKHqDB/0rhKdbnbDEblsKHr/Bl1rms4x54YbLcsU+jIYiBE9hvzJzKhDeL6HBRfbi
0vDDK9DqEGeGKrQ4bi2jOPp/mxWMTwtF8w2qgTNNEVzFWLu/dBpp2xFk4YsMkdA8lfgz70OBVywi
ADnfDWvSxvBxQ5tIJ+sjhnf/rAmnKdRGkm46/YwWjKCM2EL9AWOPzggwMGxozoUeSosNpQ5GDRuf
L5rzjUVE3xJFtkmTjYk2nGbYV7VoZqCVsV9X580mj/aleG3stvbR3ydHaIE2UUckWCK1upKZAr/v
0QZeoRHRHrGbeKZZt7g3eUYHm/5JVbTc251VzwxjGs2cAaLVUqFU0jY/Wq8MGtQ3ujBZh6ZSXezd
vYW6jxzDnIIXAI6PN5BPAPZvYPyMsc9bnCyKhezvQe+B/v8mUKyT7Y8GLdKe3VC8MpumCtDn99e0
tKEGwkYghT6E3WSrGuDaD/tCIi4sIsURt5gTZ96dlBizEbxkToi36IC1ybh/ynun69DbcG4erAWg
dwdTPhvl3m4obqQvk8AkeipJl7q4gMHNJC6wHc/kw6JAk1N2j+ys/rssEca9Ub/pexJMBl/ZLe4I
6fZsNi0kUA4GVX4di2Va36HlRUquxg2wfy6OJo24ST4KqDMMpb0y4lWLbnYzu5i7kE9jb9Z9iW0y
Efx11oe0KGnvSLKP0z62YyL3r4c375ZfcrlL58EGjBFbVc2Z4TNzIVP4mDNxDNecXiF38jnGZ5w/
xbvsTS4pQwJA6nXoMi/OQPEVYaw0vbe/2SOnkcav0UYfvYhrBBeOqGQsxweeXew0Cjho6j+URNQt
srdfhkgE2nB+OwMVcXN7WJEjuS2QYPTeiKJ32CR4yGvbf6dJB3ZNKC90ITqOGmElZgPkTzSd0aTC
pYEH1Uvx5Z0LD1uMfYU8TPnCQZSw4fHl19gWNQwdcfgVAjTlU3NKaMGhgLvDPoHjU8fbkrWbuUuj
gbuNSoiAxEyLimgoEjxCNUlhchJuD26n9LUyKHWkQA+6OTMoQfQUP3w5Uoy/EbGB7EnfMgJHdI+n
/G3hOXYJadNg9Go2FyGo/XDSdybh09dAXVg2SKahkAk9SeblTSY7T2UEESS3rjQyWK9P/2L2cvrH
Uk+qmeL/ovDfEwO+l0smmwQSJiRgT90/UUbCMMKz0jhddTf723MO4+qYdeajsGLwcTi7O284RM6d
ERWQYOZGIqfpk/mYAicQ+JIEgsBnzoiD1QfHDwfFSbAZqTA2HmuFEXAM+zwNpgjgF0p8DLEDtYVu
Lw57d7tnVfMrqgGSbDQEZN9d8xB081Nfrycbxb4TIx42sr2WtAWZgDF8cSpx8BwTA49duDyEL3J8
7Dh+cELjB/WlKqJeGs7T4AM/AvNXOou+OmmLLrFhjhkNLPj2zTLXB7M981kDbguGFCWAeLoQA+Dk
j5kUZ7WwujtBaOEDAZd4mnv0GFkbXvBzFWfV7Yh8/dceFJtpKPIGBIlgO+qiLKEY+NuuttGNREWG
/qJb5LZ5z7hlFZ0EyL22mK9zMlZ0ZFTQ8ZPRn+r9llmWyzW4zYFH4UJEYXidXtpvtEI514WpjaCa
ejsew7kZs1ciBAUPKheeBJX3dAQNZCBzBhmdCgvPPdNmE8cmGe3hrASWm9tlwTSgesZkzoROj48N
84LsrSYtbsYPO31Yisz429KbH7AUB31aC41iP5z3jINfHgZEe1KvPTW1JAsPNi+Hj7OnRTnkU30n
twguMiARgz4xZcDX2yPe44rwm1djnNZvW+G6sdJBlLVfQg/xz5RoTGFdP6xgzKS1JYY1UgBePdvb
x30o0kCeL/oXIj8OqMDcXpBoZgDgS9PBsonLpkn7w+wWbUJ9fo7fgehfIg11DPwXWhL4jBUxmL5d
ohXFX0OwbBDbH/60yulcCML1vus5cI44oYn4pV4ztd7v4DR2h0iJYIqBYtNShFM4J16YRKyW3EcM
HVCUVjjGV7ObdW/zzaKs6cKi4ZsL/CMzcDo04kUv6WeMMMxu62kpnCOEiSC4JtNP78UFDs8+vDJ0
TlRY4uIj2s4PyAeO8dYGIGrvdVhB/8wt9l4tQjbe4uMzFlasJu5ggfINGFaAfkvx+rYFzwMk4yc7
NtoSsWZ8Lt54WO494MTvohtvcbpqOkxJW0CjYtLlPuzGoqfFRj9+2/UMKzcc6YueQyWN5lRlnzMB
7Wkzg5MRa9zYq757CVGIycs7gApqNz711usqXNvvF8OUeS8GUVFGcxcgm6yfCy7m5bcV/YPx4J7R
ygiTUI0VuwMSX3X0YojzAy8VX8u2rFOqOeYQXc1+drfvC5m+xlhobCsP6z5NczoOFw/Tp7gX3ZGo
0YI+WE1uNDSmaang8rIbq1GvZG5oi+4c81nX7Z09LRmnvcaQ8rRmuzCHw+NnzxWmoBvv5D6wWOKF
+D8f776ox/CYmCnEPFEAUSQ+jC/ILrzj+W13SpwqGRfpPWAlus3E3FcIeLANwtuj4Sp3CFvf5ZNz
aNTFksP8Zv3wvOiHWPOW6C39DkYew4ogbx+gu9FsG51Ay5mhhxDuBmZxsZ8kNP50dv/ZJDZLTsUt
ZvGIrYuLJrI6++Y3YarafRBWizf6xupb75EXb/QvbW+0etFhvQnVEW+FsUGGwDq6Lj4Jn4ZbjHAq
4XYguYJqxO1lMIB72xhb1MVZL1HLadnONkCvYM8LNcJdav3EDOVddD4GUzu5cZDDNviKMSu0zdAf
S1vQLtwN3mQkjlLcxkeGELDfRF0l3gCV3fdEV4btwCj0E9hmJN5PPn1Xj+iubuKYjF6AIDETuFnR
ySiZasvuFoYMtkicweT8bjF+kR+Gs4SDWrop5PlMfO74xTunlVlWYCVBVIBA85qYiehND3yM3gG9
4olozRgjUYsL4sfgZdlopOelnBI3/Se5dL0qoDey44QAsKerSz1RkjIRXqTX7tkxHjJjikoIIKGM
9XthWvjGVbUgmDSpM/1sjeOBvtLDGS5gFEIu/FJSgmBG0ufTt+ZRSTDrQ9eVz0bhQhsZ/wtXncnk
WLcjhGLOVoMrhaJ3cLEgEkjSXvMHTeM4vCVMB5MZ3UezP3mC5hlKTjvGpwtD+PvStsFPyuz5eKry
HHH0RsLW9CEowhOUYdksbbVUxeL1II5oVP8bk7OGWeuYGhjcGsbukQoyZn2To/dsQu8Y88D5/mr8
XTxtJiFK8H4u+lw/XnOhlm283bp/MVsb+JNvBmYXbUbueA2IOmz8w5rzA7wOaR27R1YWq6rldLMj
c5MVVFovswFYTtLKGVSw3PoZJ0OETplt/CRajq82fjsO19orm0lHfpzDTpSKIo3kuF6L07h0Q8gy
ngthorYSvjxqlKTV130WTY4cyNEynP5cbMIjAlhxTvNbjkZ977eJ0Y2rpUZ81rt9oQTs0EKRNSI5
6HQlBSIqydE2PHHw8768eDf7xg13SuBKWgknJxvsQSg7UyjyzhzlxRuPOBEqqqW0aRgWZMrk7I8v
r9lwW5Fo25BgQz31m04Ne41oQnQVyitnBhFd6J9dXcwuGwG01H3YS0Qpfl2Iw+yPLNvOuDQ0lpsT
SjdxMgKbNAzQMQPGGkDCzM9cN6ABtPcKGVQAA2ztDgwWLTjFwKfABk4pzIBSmx+zcPZYk08AXQBW
uKSES5m+9E+bXqdlfEvmJdGBt2YTMq6GzAnVK79nm4M/TY3CjKRp87LoPD6HLEw2FY3Abead7Vd0
xgaU9ii/5GgQ4m7H4exhGmHNh3/sTe5svW5yRoitP3NoyNqRN4RLrKuxA6Aoruy1qA5e1MubVZaB
KmhLBqKlDNQFvs9IC9aZhlySq6PYNdsvBgWLU9dYEjL2FIMK8MOL+MR8qwC3cteiKGaAcmQzFlqk
0MU4GffBxx7EvgO1vYWI4uEvkyTBokGAN6E7X82CFy7nngCEtk3Q7+vRmCyRbw6wRKLwDsakMUGE
nxP1dYI8mj5afNKjjhWzy4Jg9+UKVAMin4ljGP8rogAvJ91FMGhEZjSHgwIwoBdleR0+Gasi1Gbk
wOZSLBXFmyhxcarmTQTOKHlN3LnfXNfG4/tsJewxUID2sFu50neW7Kkwk7VpBKh9f2PV4/kryss4
KgugKld8fwz8kjiO4MiedRsbQ0mvQXgOAwjVQi0p583Ra9Dlry6kKDiY5fCePHwkMLtqOdHF6KPR
39t5FMHoph2PdP3rpsf44nj1iE4g/ACdCpXDNT3hdMvvkEtJR3h4tRw0GTsHtqm0Lib8FRQdad8f
HG/hORa1qcXPkg3arElSwyCFyRPjMmvzEBi3YQx0IFr4Dgwo91DS6RToYaincBfSxQ5AkgudiLRP
Jf+xtQFKej+2o3M4BoqNeDO4Gq8hDacQ8kR6zm7Ja1BzpzBam/qavh9qxWUGMWg7JCKIYUTbnHM+
Tx0sMWibssn6GdEtJzwkfYF3edY3hoEHxRJscp2QQRENQLS4pwxh5vaBWpkRa5B7TqBJkcINHAeL
N5tHzzEs7mIsKNbWQSwmC4ETqQCYiiRNjYAnxiIHScaJ0uLcgQMf/A6fkzUG0lsGgUYbV2wjiJQR
sdWl7G4CCR8wGsOsGihNR/0rc6f4rawh7iW1FO6UkLtinm1UMlcCO7MoEmu6gC5NQGjFoNFL737K
I5d1RKXCZbEX6JxOQNa4TOz+EipqWR82cz69jU0A9ngNXLhNmtVyvyO7G/QMgAhPz+05BzW9UuEy
RKUQ+w8DfDMQmxcsfjYRcyaEGC4+ci6tJFmSUZmTxkNHmeOklywzXID4+yRhc2usu4vDuwVn7g3v
hGuFQICnmcZyoYszllOZT8V9N22mVtLXBicM0FoaXkN/erGYf4Ir2naet8OORb+3AUPs5fTGd48Q
PU54ZJE9t81ItjXGfDj0caTgOoq3Z8V0eC3mOGBJ8bXcEvLXIJpHVy6b3YXnBJkJZyEPde/x5+Iw
KB/J9hoDuUukND8xLSkAx4KuO/JCOTaAvFRgqlbi2maFa2jEPoi8nN32gQJjyJ4TdxFWnGpw88m+
TE5RMyBGwRYhkeGByQEtRe3DiqK2HHmFicsgm4r0S04S1l170QRIbVrwByI87GzvMsp52JQaPA7p
vB09xRbXgQ0VYc4CQ6YfxXeFLSFPS44plpdQ6Vkzv6XLneC2eCvxEEH6IelJfOOMo5n2K/YU/EMg
V8S1fknaQY6H6te0WUcYlHIFdu6xSrBM8uw8JgCVX45KvrcNEy6SkhiWC5NpIR7RhCcx5Zc0Z2Kv
5N7DPrrpezxFIz7MXNFJBqFN8tDzfJNdDF5wngsdbp95lOZH8+TDmq9krlWpcAlAP/Jk5hEfpLBZ
bheDB0Izg6ciD1cxI44Btg0vD9oM9cvBNtuKOIK23Fi5PLO0oYfpqWHxL1iCtscJxMVhREOC8YFV
kJ9G3DzYSdDTpWtL1spHZV2PCU3U7CD3tjxiHoVwmV6sbR4TKwOaK9uKFVlgk8rJK+YpN0hcaeqE
gHFOmKa5Z9NN7lq0jVcN4wv1eLKjSTzlKN6a7cmDFVu58whWl5B7WCUEIVncvC18Jt4tBXJK+euD
lXNfB/DxeB4pj1LIibwpdre2vupbPB3hBKWateJTypMhD+KFpkMIH7zKJOUpvU3bg6cDGwSSD9c3
dLzUi225Q7qz43Px956jw9gPufYt5Bn4E4HORuM67Smc3FR3JvJDwq6ADrqwdYmAco+hwPF80lAf
sGHkPsX9IL6MZAYxK8USj5Wbs49zPd2TnXs1rDVOnQ+kKxbi0VkCey1pPhN1Od1zFg1EsRwmV5w/
RnlM5Kbe4jrga8H++vB6rCMHx3BZb6I+fJpwwjSbF1uLZ1pAGUJiQXbQskp2rkaAoVFoLBY6zSE+
ufwcdzNP+Y/NCuIJCi5xcmSzKXwCB6LHRFqT3HjMeCCssW/EY6UQDRBVkx3zK4oanNlmUOYpnUeG
YTk8fghr7ZCq1ed2eshGWK5eDtXtNCgik3gnGAXhiQcE3YyPZttpw/JiwKGIlPX/PVtwvohjZiTe
TjeH21WK52h3caZeYCbylmOEA0Ns5lmOT+q4ApJo0xf6zN08rasZjiEkX1fyVoEXaHBIgg/wYfxc
TfiC6oJeT62/iZ4yZORikf6/MfD6rCXqEU6x/uK1xpIISclwWQOJvG0VxVg9ZnI7UaJHviherF0O
U/EceAMzClwjeIhgGXfJ/sFa1EihDCPVBjehIhLvpYb7xWasGuzGp/UNMaSnRqgd1UGPWpdyR6VM
r8YCHiRgAb/CqeOoABzUVHtTHTFFpHhCkjobTzj41BfQrjQBJ66aju/NFxgkrD9ScXG7RviKRExj
pkoRGGQTfijJruTOQEO4ldQDWpff5RUo5724odhGcchxCES06MEAA76mBupnn6QX8QlCmRzYI4px
gZPGEftpX+bEvnw8MrBbkPKKymfCdBrkFhkQOlXE2awgMzOWi5apYmVCXlgjeYD3MB08o8oeXRiK
l9wRr8r9pInFOS5+aWv6PnSvZyM2yLq/QV9tYehLM0/0Gks2X3y0WTjk/HFOHH2bcG7jYgy0d7Qb
Oh4jFkJihLKzPa4myD2aNLtVpsRL56uFfnBDukCqDpjYcrMls/lMADbBBcCRBbwjPAYsynexm0np
cBmo/tRXxzs4cpztzCmvdUHtBEGAB85Zc6Ei3nJYQAUbemwCA+YxREVWLLtMRukK9QQkeFjvxD6W
AuYEiK1iYiPDb7AlKtBN5l3ye5SFJkJAmJ3U09Q1HetOYHjbYrNzS+I7NlrEuifFaQpEzXZp+owZ
YKuS+1I7wuM7+MdYSGZtuAGLjkQfaLMHWP0nZ/7G1wy0zzizUymghJwtZ31X1F7mqvGbu8DHgqTr
CLnxguhgyLH55rhg27+opd/UV0RszqK3vrphJUVQ1Me/HcP7VHhu8f34QCHW+sJuAADO4TekMVe6
DTm3N2Z/cLYWdTR8+0xH4Eu5TweDJs7wrUcfSLOL4c5DpEHDG9JDchjdODTh2xMN5FrTFJE9d5Fv
BMwyf4vgkKSeQ6ucvyY2lRGcJQYA60rJ9xnnOUEo2JWv0cs5VMyk6BgfpvIACjLVTR+4yxf4Ig5F
hacPaSYdPFrwvEsM3dWUoId/L3cEqwwALWyD2EmBAEgFVOQFGQJGXj8ar4QoIh94CqWUoEsXFMPp
0/DyO9zwBmYb1BpGap/tD+7mqvM2oeFAmcNBXFBWvE/dL7a++o9pDU5fc1NuQu4gOAuBpLIcCoW/
ITIVYZjKSPOT8RrVZCQxEMWTSTPtGvLyPld98POu+8zxjkMCyw40wNSZhQlDnmwjEeOx/O3eRhub
F+/Bnf3szBURsfQ8PX9Y8Y4VcgXPcxV9H3O7N2YOdznaAz5JBs+4aMqENsDljYk6ZEb4VnH0fXyO
eKoWGXjEcV7OsYUDwXXEkYzdxeo4E/eFnCkqgrMn3nb/BzIB1Z/5TqQUF78Pp71nptAyxXOdpAE+
vYMqgq9pPxDdHqQbfRKbI8FLkN4ot1dvl+ysBrHHWcTLVU/C75YSe2MLmC/zHVeV3/LeBqDcUWHt
Xkq5Mzuc/Og8wLMclxhfUbjA2eGJ/xB8DqXimbHpzYfDC8NM/QkDkOmfeAEFX6en3eZQ49u69n7Z
tu9Q7rmK4JSCmPEONukxwKV39TZ/7xx+q8sanpo/vvo70AYKhHfVTGUsiey5nneItnY8HZKE2P3U
8+Jynk894jCZLMRf8guonsYmu0FsjYA+8JEqjlmD3Cftweg8W334+jIZpulEJI5nuPoIt8z51mZP
/dILKkqGCoDMeXP489QgmpXKq7FAjQtdFDHC26JZwTAuwEZlNZeEbEoK+EvLmIKJe6nOkTv8/DWM
BoYIPU/6gp1hwzpzDH6RyJCIjToIZXRUNHjdI7rB3oDvPAf3yXSIkkbfIaGHb80GrpH7IGQxKcM3
Ij7wNuatQ5JIbwpo8Wg+IdorHFlN2kt0/gYnbBrFQZvBZbh1UgVwKqVn1+sGlY6LAsRErn8nozqh
UbNeyOXQZCCJ2EWHFfcRKQgiKgEsT47wxmX5sdfh0TuH6BJVoxN56k/hM6nLKYk390Y/jDhVcuLK
mKSffNTYRYxzgT/JqvlrDuH8mlec3ExEotd1P1H1vycqzYyG7NaR7jAuh4Rc4TligCDy0m1QGe8Z
eP/yNERnx2hZ0OIEi+p8736yy9+XSfVN87GsjAez5jXn5DWi7RinAfiddQeZPDQ1u+tsLkYnhrm7
4MvB3WpEwrZ8Q0crztbqbGnRo7KUcrtujFrYfnFDWMHe8apXZFaFkmijyuuAvsba6GY3IMWEh+L8
EapleKcTMNQstMwv4cM3rObLuE+eAdKTLvoAWeQvGUBgNYiUJIVR9M0fCWiw1EWF9C5Bfq6GVut7
BhaCGV8SCZqn1VbVt1S8co+7ad/qwvXO75MPhq+I0Dg98tZfjyWLuxKeDQwPL+7jL4deEzbAB3dY
mj1gYRurhyonrRowirGAbQUdRDJ0EzMGAdwJlSejN/8SMja6OmGQt/UctEy1ZWlCbOshZq6Qp9Id
aM07c3rpv8ll0AZxJ3nEiKvPyMLPRndFBhYcEEpuaOmiFh3B6+jBmMBj1rwbB2wsaKt/XOz23Gb5
RT/fyGXQjLARGSoqs4EgQPINVQyCGMvsvW5OourQeKNfg1sgJ+fdPoZafBjvmbYqjmN4CpNRYj42
6S7bQvPx+gjbVVrXp6C//GDrd9e7ZAF3vQ2L+053YzOClNDvGn1wRnS6D/cYMQEyqrPPvMWubEKT
aXAlfF6oNgkuLKcYMbfHrXlHV1+BjwDDBSeuK6kX46xsjNxxXmjDDumPG3tdY0YrrWIsLPaa8eC8
vpmnIXplaHnjM32Hh4eidVpUS+TMUAm6EFs+pno1b96HVu7wOGiQAhe9gmGLjaS7xnQD7viCkcDi
c91b3Mf3mTxU/DrG37Xi8zUy3d5Cc2p8chScdypGpP0ANpxrZEzDfqzRDI8Uv8N5gBKU4XeXq7k/
oPbkT54fqwYKxPoWqnWfFgKNBrv22JIZGnfslE5hE5lpAi/6Aw0FZ+tkPz6uYTmUb0B4HzY3evN2
2cPPHAViN1KSu3+zj+spiyGbMv0HWgutpcUejrKcNchaB23UIPTT23SGBgT5Uc88os90psMGtGNC
F/+g0lDMdGj5A4/DlqpmiCVljCSkx98cnF20sfsDhCPkjxxLSJc2unekdYyQ3tmNEBARx+QEbrvE
QvMeTL36YcLrb9L6pmL0t/GNla/q2uS1OlVG/iX5+LwNBZCpO3msdv5ndMOTPLo456xFvZ9oQYv9
wTMvuy6mW2d7z8JGkpA0Tl4fE9AHHSCgyLK+2O1AaRjdSQd4Fi4SQLT9IvSRG3hfnCeMb9g2tcmh
vOCaSoPXPcf7jPhl720kL4NqVUWckxDPn27XQnmZ9lNSOuNO3NsSVEXMNods0CO3BdNEF4jsqO1u
TRVB287ZmAgemqvaf4z22TGmzUh8+JIWOEp5dg+8jJZy378oyV76hUOkbyhl5bxg8aPfsLWPWY/U
o9ER4Wajr6t/bzZARz+tNtl2R7h7rQ7cYRH0UWr2yaMuo/ZcmRwz5EVwAG4jTTEaN+N9dl9vY6vo
V9Qaw81CXX3o45DWc+in75DJqOgSN8Pd0TqS+eYQAGZvuu/UcsnpYB4JbAnVIIyJeiDdp8aDRLhF
7/7zoelOkUcTi/qM+pFGKL+lKKT8+yR3W8nomH7jfqjQEYDqOEEajg5/S5fm9E+hDm/O3Say1X+D
3Zz9qLYxzsE5W6bgPYKLzP2Gq6TSvqhszm5jGzZRg+raQrF3abvgQh+zDUTWjdkZv3mYlSvqm44B
bcR7Lm8DecBdtzvZwQdBRuQ0JsRN5IpvEJEwbCS7ln5gRhauDcE3JWOYht1KR0dLJVfpGooWm2wN
kASFUzWS6LyJp+QdlB3zXXkbvUYnCkqun+8PrtkW4i/hVc2PwXBFzRB8GJW1m5PSEEYezimZnri6
R4Si6Tbq7Sx++MaF7YwX4j33BjnLQkNHbtnC2ZcJEYhnKI5Rwt0GxCLgui17VvU0AxBk8xcBaiyx
5hYwHFGq/pyTbZra1TzmlxmK1jHJ9LJvd0MoLDSkA7vADIC2lrQGxcGEozfG54Rm59tuZIf11qOz
dNY4wW/YCdDqr8cwEkLmPU4gFDHtj2v5GHXIYVN7zHCkWQCxdkaNezWVBQeb+/pQXEGnoF+nUPFD
c1hgNAp+AOdDuBm4zPxjGcDb8HFn4c3E+nPPc6Wb7H8cDFx69JeVjNbjrOGegRuq+StpDbQlHbQj
NNrnX0/GVo36XkPGd6SaiVlXOoaVATE8adjj9cvtWWfzO9zAl70JEZb58UCruwxbFKFINrDvYuCn
3p6JbdNleTlDQYPbyQg8TFVECyDk8alRZW04MRBPf/N2LmSS89v8QEpKvOpjs3A603ImcFcxHujw
RkfCLl+rA+ZP2E2GqmK36G1W29EL4GnY3Vq9QcWhx2j5sJpAdwg7Jwsuw3zKeBKo7PM9nNSm8aA9
OxR/YcxaQSYk1HaXOMfg/PgHLY+BRcNXIIYu2+RDuY6+n/nkIw31nnOb4DdKrrYkwPZp3SGTHx6Z
blTJ/HA8KpHsYTpKMZ9s3voH6uqWKI+r1sOA0y7YUCfSyLy7sG+UxZ3mNZA1hQ05ZH/CyqNk4wrB
+i/kmNXqfSQpnXraoIXvnVep1pP5OxnCa9HDbmOkYop7QhjKwR/txUE56UrskCPqNdrTbDjBCzU4
kY+CQ3P2Nybd4Mqi763e2R5zmD6lUB9RD2cZwmw4h0SYv9fs7kHd0BtU7Zxc37Bl4SQeanpjUbm4
+FgHRgcaVXo8YI8r2AADxXB1FuT97TFY5oWt+YtubT+/TSj6qRXzC9UV72/1/gD1qHboOG9hWYBp
ssnQ6ho1RUNJgxayFV61Dtw4QJwkEMSnD4mmGpAupm9Qk0vJJ6fOm5rnOQr8EPks9+KBw3ujuNO9
rWvMvtXkYgEAtekG3MZaIWdWbT2cJ/LGqcM23drk66i8wWRWKHAJJg2kgK+VQjErmtf0QHcPpF6E
phhEESMly29GDycFj6S66Qc7S3FvK9Fcn+dUmgQl6giqlLe7Z6AYR4ib74JP1AaReKVHs40Sdzp+
DJ5D+GLp3dsMN1POerHHv4bgNTJHk1okBqlQ/S7CYpp7zocxeaYSHtKufR82aT7xgajptuC8MUCz
jamVfdDzHVlGnn9NyBbMzoXgxgU9v5SHB8tjiaDwhNMkfawNqDGovij8GwO5jd8JYnE5bqXF9HYf
6KKzXXla7TMBd0RFfYrQpL/1KlHR/E141ef8PecUJVMXc82UGEm9hAp2hU2SfRnVPhWS/3TfiOS7
82NMDnEGEwFUcbvBOdslkHD8FlPC23zCNhV9k12hJkx6Gs1jTe8xjYLCuZFCewtY0xiHnuPav8Yf
dAZA0O35OeNNrGt8JZn3qcQQ8jb5PrT6td9mQPbqtKNiFXnllEJ7H1eJMnnOp0MktMSbjf1mmyHa
Zx/ZnT9UtADbo0M0fSHPp1aYs+v8qkSJubxOzkBOlIRfvAkyZPLJE4Eofk/Jwb8ITe/AVezK5qrH
yt7aO79LOtQmB2vw+tQ+TpeVIOp6YtyHUfeYURzB1LCRQGs5oLD5vHSR/tZ5NdK4gd++/npaUqZD
oTWOk9dfO2rllwKTyDWWnwqGQqfw62/Hlde7G0eXOHrXD0XLQ7J5A9fdw/1W42aBKgQtaNrm+7++
4pwh0Lg1CuP2QDUvDf3DAYrxlbFnPeaKamsYgwDeZHeFk+WAdvZlHNgH7wmPOIN6eGZwSaIEfbKI
1alsXpAuG/35w2FBsaqiD7Ls+91oTA6cBCLnxvHIkK4JLhn8i8TI04JnBudidqyd1t3eQCAf1nQ+
56cSo1j3gj3tUkwRWJvzM60uJTylPaPFgfr39E4DcW0gz002bEHSOm5dNWrTqHq8pBh8M+oEo2hQ
j7ZxKyZt5wnazieuvaO7IU5yQDpTu4nm56F/Fi8QcIu/vi1UDqu2vVCSK3Itp77Cp9d6JuH3fnBu
OBiZb7+V1RzPG1pU+OM2Y8xVwtq4+9sp1FXB1kSfVaGPvLo7Y4+E11gdot6wjsRTRLNkDnyP7L3z
91Fs8k9yW5JLT5wTpubhh1p+KZXF0R9AQ9YJKMdzQuo6xw5gApDJ7eNv8Y/4AmyKMQRmE/PbiBxL
HD3w9Zi0ycK35LzK/BYpk9bJeMAoZWWiHiYTUclX79ln9cWUnhko1m0lEv65CIKZv7WS/4qdxNme
jhk1AN5CIaCyWanGVg8W79Fu0QMY9l0t2DIPHb7c07j+7UGWyYM4qukWp5e0M+5uHKIG+LZbu0rY
0KuAqYkAIaBbA2kLifFG7d7zpnXNz5xiKFwsiv4WPNrmuIc0dgm7uDVWOQnFdKBpbf4+YAbNWcsQ
6wWZLdEC5sYiDyn0Cw8cX0F4wHdqxXb5QusAUNsBS54xgXh2eps33I0AjvLt8Jxf8Y5adivnPh09
lKiDVTu+Ry39zcDsu7V7m1iR7A9G92NfYbXD84JEgWbpxQSOKqg5uffkoiecK8R8eGNfVgdf6Xqf
aEtIP/ORr/khveddNvv48wg7Des2u3qv8WmwA5dNmcy6G9zGGESwJyDI+20mETPOpF901lOfGQjr
Om3Sct+bMSffr5XF9trQEZc5eof0GcJlX3bGp3R/dz9j4PtvO7wQzmW0RdEjXT8zrONDJYtbfVR6
oLV5WdI/Z4xf2yVnxzZG02UEOjerC/P5bXIHiI/thwENsmEdPei05LGwIu1yHsU85nlUMpSU3sIp
FWZOPXiHpejwi5JZKUbP36VPr2aAhHz94cq+BKinKcM2VDoMADrrI6RDul1PHAf10sSdLoBlDr+O
eoJX6hhnO6ZbRx+xxH1CWzzD00DcN+ijLS7jfX7M0esrobrmkV54uFRNR7Q+HogxS2SfwyBvWdN1
b81gyz1e+AOqkFDGeHwias4j7KIHWbzaYc+A4E2683aLwA+RcUHIIEbQAvngIsG9EqOUyvKki0xD
dydOOcEh0o5e/QLpJK6c3GdwDXBqmJpU0exMfprX5J8Pk2WC/1g6q2XFsSgMP1GqgCDhNu6Gc0Md
NAQPGp5+vkVP9Uz3kRDd2XvJL5doSLVWgECl2e+RMHYZFXD+UXlBi0XPd6MHL3Efeuvky/RAu5Gd
ELYw1RJ/EeXNevl+RCJ0JXxm3k0vo1tElk6yYx01XZJZlVLwI9mVRlszezAW7TIlzhJ7kA78Z7uB
lQ652Z0/4mFBOf0QKyv6n8PjMKLuTLdCSZrTPfp3N2Jek4hDqbyPOl5kT+tCV5oiG/VltDwYuZCs
Di656RnJVOhAuDS1gXkvom5rWJyMz9NZoMt9twlZexXtzD6tvtVTM75gG7MXidKw5LOFdbgE529c
8Pi/XsWeMRAikER0gXfgZH1oMNjXFmHe7eDurulV81qXGKtbVCDUMix2TvkJFrWhoDzQJ5J29x37
+vC12pi20IKq9fKSfFSjdx1eNKOgCgnokKfdnLFv7R4234EKn6/FYmjftwy6cwD0qWdqUb/nvfp/
4ORr3Ggf+NbS+ESlkhSgqMzFUXClZWXSwsWc5mp8VzRZVTR1gMQvojcMZNoai/l+fOcMEAKbgzYF
4rvCJuFBjvUFmr6YP6g2YYEkaE+Q4MAmF3P2wqGOIf/yo9rfjYHYC1T9MX1N2S0feYPSv7FJZ0BD
9qwa/BJoOV9zAJCneJjwd4fSP/R4IsmODsaU39La3Y35kl/ydwW8m0wTmARQ9hvasVZB9/j3CTbk
02+fH+xr2QUfrmCFM2H+9vX7uezuiOi/w3f0jd9U0dkQq90mOb9A3Y+hnBTtpd+5yFac3Zgd8x/H
xE9C/iajA5QJp6uWrx/Tw5Z//v+1x0m1KGXJh9QBZ8Bn2E5Opdb7LeOw/VC8AHmMBAr56Otm8h8Y
WLxa+EKw4Y12UNfRcdqYf9IrQpzQ6/vWuzLuFH3J55LPVe+/jEa8+HtxwQ1jt2yuH7NP8oLL1jBI
/D5JI68dNnvv9FbUXCNnCjMMbq5qPnAgQXEVcvrDrMRhQ/aYfgl+MX0BEO2oXpsSxIt+1idt5A0q
s/SFSRx/Gh/s7yIZNF1AIpL0kx5xq1x/B5+kY+4n+0kf95ZWfppg6hJ/zvgCoxSSfmadIUaoDn6l
Ha837Ic1EFza2018wHrrd5uuwC3oIShYOlhuwjNrw/Hsxsq6G3fQZSenFG/je6BZl4kybPT0L33q
nFqwbE8q7PEnvUyKSMF+oqQZd5vIHzbs5sD4XWXYX/e8zmzBxppVREV0hyaKWdioM7sty9G3NFEb
hmCaliOx2JB+3hvthHZOpSx+TvhUrqYlLjSAYL1e+sS25DZRZ7fJBwe/SMtvky+WKzgydGZyEX0P
hcL0hv0tzpb44WqwvrS4byqeUNHAy5r4ICND8G9fGjafsMKoR0HlCaBXp3IRa2RajQ5acCbEA3QW
0XEla99TJo6VsF2bFYzWWTNVbMJqrwOM/pu2enbhKPwPiZZQPPw8vUZc5wWBMISIGlYsBff5Y9VC
k0HAceIL/aQfKTZZEiKhCXZgii/AHgrSxDgSWkFSQHaInIOEjwwFSa8mdae9hRLXpDm5RReyIElV
SttDbA28r3VMyJOOySVCzQpGD71G54TMB60uWRe+LC0k6xE1L3TWIlEJU2It5SuaVbTyJJMzXu6D
2Pf068cdRqcRUmOT00ixFinfRUgCUE2mbQ4ZK9XSQ4QqmXWIHnzoAH6Jw5HokKLxF9JCOxoshanE
r0CCSYJCwfGQ4B7mxISEPHJMaYqjahp2rGZcBRoFazWnD+O+0AUjtMUloaK6KqLkXRPqpkYGjZsE
FE6quZHmLQjXiVLNJCc35U4O6SCbJ8QJHpOTI3JXQluQPqGHiRVNPqTuRFZOvpR+7V7ACDtEechR
pSZHTsjHQU/IrSO1Pg4AftFjVUhk5QeyZ7lPksBLwAnVgL19ZEHPlfyEsBx6VXS0OzwUQmFEtKSC
TABAB5GaeUDCwyFEvG7H56S6QjubrB3zNWoz3CSWfaKC4XKYy4EotaN6h8AbYTnppCuhPEssEjtt
0fEDaUzSzYGk+/5Lt0mfUGEiLUVZzzzxwPhDN1GxWtA0bL4ZfYID0HT6Zy9useQR1UQD7ipyZ9wq
Hq6WPiYUh17Bg7SPZIN7vwgVbkvOmUFK4TYEUk+XtuaOJ6+RcipG2osVnrrCM81xucjltu83VE89
hg4X+SLXBPuFqhVbyS1mr/xYigM8APqerXSzYcxGm4/Od4KKbqU9K905dOAA8Ek2e+X/B8d6ueyB
zicjopJv2fWvUUeSdFzWsz0wsO5vXDVIDnHgTVNa7vGm6yE8xMmeg9fVQeSiTqsqaCA43dPpnl4n
PWrEXAQGIfz5wqTP2x7Jr3QIqoD7RI/8POl6VfApOZ0uc/pEftr2HjRWgDKKIUhFci/nto+gojhf
xB3foAvcK7nbgawfFAy/lo3kzw61LvbFMB5Kw1l+hGZWzBtMaZHP9O76amHLZ/eRZOHB1aV2OGyC
XQBKFqN0mVN9sNWIPhByT7aIaapfAOlysH93iHPgLL78kgx2YZ+apjqXl2dh3+06qROOR6gZ31ZN
h2XYkIasR+LaRoaYngKXWadfpzsotxWkA4b8Kt339QWwBCIYCGKrQz/6OuTHsKlRx3HkBBtPaeqe
pmwOwt2TLHd1mrb3Jjs9EYDzukMMS24rdsl/Z9ggFMNAuwHFhhCxfujllq/rFKkzhyvrIvRCifts
cgweXk+/z9gHN4GtiyUuFXPOh2+5Wwd64HIXgXc4eCSoESWLKyKbV7cJJuHrlNtGIl/z5F1O6Dn7
xsq4Tnl4jKCwTtQ5Z34jCb+tkCIVKQ8Z2nIn2/gmqBF35uMvIN+C7fGKcZP8XBsSt9s7DxOOD8Rz
7WOfaAy/TcokxVGKJcq8HD+nXZp+lNu7gzZb8/8BCWl+f9x+jJo1ZnUKTyEMdi69Y7UH3wxVJp8n
QQ/9aRfju30Im04T+kDG7WzOm9k3K7ddtm4PeAxtnY/EbDBn0xXnD3uGU5K98JwaSXOODFJSbnce
p/112oMmY6LcHrd1Qt3hodcJTq0Pg9vITftmSp/Kw9XlPAmdwJvtzLsKeuk0VTbcNG5MzPfyex4D
v+QxgDg4SH2Ep6WMeTEWlCSo18V12mbe/vIOMs4oNCNeuzf/PdLnjMfZpnAhDUeZNZD75LUQhEzl
PtHIT58fFGn61lAwSABDHMXo5TkLDmibnkVF1lvw1jDbMHmzVhg5sAXX07yhbBN0Zx7dT4RQWWJk
xUupiggPjrkLDUwWBVAkCc02+poBaayk/R9TEJfjNSZ8OF2Mrob/JyLNqMdM6x/1hFvBkgxkmlgU
Yg/Lh6VzAXYnbjPPiDwuaP6Xe116SFpNAPbnOfUjMGayfh8EyIQyGpkjc7zntWYei6NUL6lwypes
1ihlMsfmlLMK01sA3UsKG+grqwdVKckHJdPEiogtWTMIPg86Dco7Pz7S6fxO8jJhcwCvlGtACsta
RB5KUVnWG+8JlHrJGiyNW4BdIscqeLkcPDZfycpIishyRxV/OPSeaCMe7UvmyebUp4e0zmS5PNoJ
p18Nrsn7930dnc0HUqcUJVnshm308kDBi0xkktzzQyBYQAry9rJJqaOB/SeqkObBneNc+aDqtnDI
zsnXQTnWVpFGcDC+wNHAd9nMM07XB6BsTSPpm0FsiKK2D9ib3OaOFGBtgDqCbfSh+IMYJZXlwkiW
0r6VgOriX0HLy6XySvO4zgQH1Dyp9+rO8EvBiZMAsCeHZrTBEak5uakd3cfB/HeoqAuajt4g81DP
EsCYqIAeuRU/e0r07ywpmAl+TEIZkERSun87AHvoPeu5pwM0lKRZessla/WG80MqUaZ9SvuoJfSt
NthE4w+uJFkIL3/YwMZMn+yNDcg38IegvFkSwQGORpgh6y0d/tUDCbgrxLY0jQ3X5/OphQ6d8EJG
AImNPa5GuoWRmiEqcMY+RSPPMJDk8IocaQX0ylC4wgJol4YNdIvC8BIihGBNkKrQBnxF0vnEYQow
TnLcXq02Ahboy3FmNFX7o4YHtAq/IrAFtjP8MS2HoLJ+9waZKEBdTmrhtNFOOtZk7zlP+wXm6m7e
0Hz7xv+kptAmdFhFfrM0bwxXiZhsLk36PQU9qVPdDNCYDwSo/tAH3IjX5yEipORZ5nbOC1cRcuTX
iUekIEIeMtUwN1Al5RVkDVux0HcRyqdRlMxQGwfKOXkZosRkobfZMzAns8TKg0XDABluTeKJ6Gj7
f9xkvrX+QhI8FJcG3FA//lMRiXuGIliEeUgYW9zumB+9PfE6QjXQ+Dh/6KZr9s4QXSseERTYUWmh
B+MwiSgeUKsty5wF0AcjJ1yV0TDRsJ/aIQkoX7OmOIOzNbiYBQ1MeyRHRlmM7nXwV4Ne2RlopSOm
ooI9YjriV2zSBa1sx0fx20YKSaRTdItdwVoUD2odxq2vWnIuNprpOh7k6ApyubHOBWDXbuCgh04Y
Hw1BrcxCnKyeJmphlnz7smbnv9lnq6GnrmR79JcYONX45DFILMgFVsh9m8lXCIazU1EAoXu8H7LH
nqNkSP6FFkZ0K4sf3EJrP2TP/cw6/inZTOO+qz76KU5cixZ+Nf6dT4wTWYiylMWw3A1nFqpZs99e
MWTfD+8hB29NRUFPnO5mnFE4Q6PqqodWKFL74UyP+dLiXFAssS225CAXj8cpGjOqb+E1dR73HAOh
FufP4S5AYUHuCgkv6tfhx5qJwRGKUz2Hncp+AQl9DbklZTzRMFvjBDkA121xcD4/4UbwXYlw1e9X
HJ/T0g2Utfg5lyEniacep3Dw3uasn5V/3IWmL6cZOy9LS9BNiR1Nd+ITYjZyNVpyHH+pniBXX/zR
Y1nRj+F91JLH2wTYQItCPN0KY7Eze9neU7MmPOGkleDXpg3CycJ9GZY6/+aPSXHxjkTZD1MFAHGx
H7DlJz2KBsAi9nCe7fvHuWB8dI7VnlFM0Eh/GQt3tSGBS3k3e6MeVFAKH0xL0kuQTEWA0SQled50
8xzeDSsvktZeJ2+dCZCJncEXs86wWpDFmqjMlvq+rVOr7ALbp2LBvHtzaOUhB+5CONpnokpO8+DK
ey05EZjweLPwPAJ/b+h5iMeTYZA3uJfoOwH3aHAIyRRYdhGwhlTDNPu8sR5VyZMpYjc/mtVZX6I8
yurJimi2RvX84quurGm0OlwlBnFD25Apu0pYx6UpHAmzhOY0PMr5CZodlNsf4WrPrP0F+QtSmxiW
lGtZW9JssgFaRNHrhdKrrDE4IDOnkxFLDhNxF3NOkrkH0XmmuNDxWEnKMADUEIzhw0Ey2eRM7zfz
um0lk5kxMHSi0gkDVXFK7Ir8lohV+n+XNd+7z/TpdcaNIZ51F+fI9N1AgZQekYV30Y4p6BhPJGZf
pbBXILa97GkVtrao07Ie7nIwKJ5wV+70aSHW5avGQIT8CRqxd++CEGXS0kM4ZQB7p9DBKYlZxRBm
CWVLsgv7tjfmEBqgJaXiQhDOmlY8cywvby6P9lIk4Kn70mIX+ZODvg62ZyxYQa/TX6ZEz2oYP8gq
kZl5b18krPGD0roU58FWsnTXYH9eNqR6cdYFhmSvM7F31fI249WgmU87ns2bkARBjLPAfOlrn+k+
57CB4Jf19YSoaJiAiFdsOvgwKrnBMOZArwTo+wB4ddmLEHRBznKRYLhBDhNj5hvuGp6rzKYWA153
DJQBmR+wQQiZ/0VAVDBylM5pVzEQndXenUbzpJjKyAZS39dBaYtv95DKfAIUPeEYZuWZUAUh7gm0
R6ovsBSIe4I3jQMF9BVCO9M5ERM3W139+Ea2cONE2IROQK4AV5grDEj5QrXhMrYdrggWPZRKyA5f
thZlYWq/BuxK2l7SBQG+GUQUxQlQYUER5wB056KhYThItkzHAdRRZA9QefiyyyoUO3BSLNj62nzf
hH5TM2Kib6pRgYC+D34JVGGR9Ie99QeJyhJD5x6qbm/qFM73YbY7vmZpMIDicrMwilGTPQfKEOtO
wH+07cF98vCNNhgYCYsKoE4oQOziFxITvABednOrs1TMPAURuYJSi7EOpuYcgqFQgqG+HNqQet5Z
DZuEUHyKFNLA/0OfD67MyHTh/9UjKA0AE4JIiHKgpZd5nq5yENEw9zaeDRPWHLTAN2dQt4RpjJuI
S1hl6E87NA6rMkAQIBBi7lEYgzAMW/MxjF5YhtT4/NuoI237yTUpE/UBaSy1cu51ImitDlPbd7L3
cxBbMmGJSj5kbmjXsMs4g2RJ2Lx5gXSQis2FJGT/dh9LakbMqoCMR5KzYJvqMG/mTrqpmkaH+PXX
y6XQldK1TsFuPukacB9MGUEqZslMo0/KdbSSbHtudg+u2JuX1Iz1J5CwHe0zYd0xMIqUJhwNz15h
CZKGjqd4wO/dJ30v2Mn2OxYegb4ikLvhJ6kSMsQi+GiNRqx3o4fBsvcZ/5UByrbGSGINUfhFn5i2
IwvPMf5ueyAHd85n2+3rk+vB7WXdhd/LKoLQyUrKJDunNbxMf8JbSK/GX4RywbCGb7sXAQbnw/bV
etAp70cXTC5tC7FhuNOglHjdifGhXwddS1TQRLIAmDry3M7DRjcD1UATv+wK0+2CCYNxzdbT4GIF
KCfQL3jYF8vMeOdZXR9bEfv9+CBsAaRZJ4rP0ffK8pamUhnYk+GmiNZxdpefQYqCIyTAJTclH+c/
8mk1u7btST+a9MhdYfesnA4SpkcW2crak4jzMWtFmtom918J3PBu7w2pFNFN9vpAnES4Wo33Dk03
FSI+ksE6dbTDKN8AgfJE7zpN28kqBc2ihX2Lrv7BSNOXQaFiVbF24fNC2YaUMs0lL/McDzXRtGeo
8YZCUbpJYV1yMZXUJbtem7pIcODSxMehE/dRmCDfvlqN5L3iwltJ52ocj8APmlejz6RNYevqbkSo
dRLmnBZ1IehVkdoDycmwE2iAFHDhVcjED3ESs5KEQL2bKrEgfz09p1gHzuXeNs9NS2BRhUl6Tu1X
1aSIyBwo5UvNeyzBEkxYRqXgqG9Wu7DFw3DkqnhHRBQfDhJkqYnO0q4zbnjl9uiBt81G+snL5Rcm
lwvJlVUfUIw2YzF66CmfYKfOA+kboxOAiEEWlDiCZZ7+CDhipwnsQKQ3Ppp+8z+DhkWiu1RDabOj
xICeIaCZPhWJAPpPYovB3cJv8FYxoUKQE/JkM2H6hTfleZBHwl2kkspLlg14NOqzQrHed4fHiQJj
7q63PI1lCQqQkzrc1uOESkTwU1igfOpxuiR8tHlQsqTekKkBaN1bdnKrVErh9L8IiWgMMmxc1W1E
V/zpKsgb4PW6TuSh/V9gvUMltGd0mIBi/rqTkBYTnjPFy+tEqMgbyvLUfCnxaumGv2igUKntLC8+
aa+xRE6fDj9IqJPxJXahVjbVtpV39exhfgVfGBdNK6XQx/vr5dhjOE4asmLqIU6yDsNQT9uDhSvV
qPRuT7CenZBCiJowtBmA6gKWj9FMrt2nisrsjHVf96RkDcwLS5GbAQvY/PFoh80AjwbKF0vKLj7l
CVwTahpeIu9AHpnAArTfOGgLoOBlXkNUW+Yy/5KQ20xz7R+KoRl4eZo6DqqAaZtTIEa96g9SP2rf
BIWyLGiUeg+IFTdS/BFiwceseGWEr5xaRoxTKaEXwjAkdZZRWP6IJEBYbbge/YpDS7g1e1+QdrYN
YNckuoqotHMr74QlfWarIxIjEj8Wxhy8wQJMApFhbaDeR+qFDkIjW4za0euJlTOg2I45BmULrJWQ
mqRVdsdXDjEbcitdpxhKGHVFuQQSN5cQ9WJBHfFOY+RJZL4B5hNWAcMLalLOhQg40Nm09U0LodoY
8yFqWt7uKZAy4VAJWm0HewpvUEL3EjAcdgPXgSgEfOWV+HrviwWPE4xDYUBcqihS3c1DDhiwRSHs
KqDBYTlcNB11eh620MWDynYESM87CFkjV7kLwJHKCUk3UsWq2/IuV2jwEi3uKTkB1kCtpevQTUd9
l/V7Oo0ekBVJ7nPgebROeFHpI7Rw1Ebyuge870QKDzAfb22hMSzsm9nCNB4alxofGf5VAK4sZwEd
docNbyVG5H0mPCkM9ox6RgnA6XqrVBYh2kakKyADQdMYi7W0BmRu3I9ebh9z7u5MDlRNhFYu3Z4h
7SXpZEhK8aIwGB3mp513yWiPM9gOAa04z8YvctMMiOeS+TV95qp9o6q12JazAy9j/I6bhBKS4IgI
6fZEBMj5ST3Q4biRxIHeZcM0wCtKnCB8fzDexLFdQ8YqAbgaoppAKAt3ifKRFAilgzfkTbFkEYTe
yfADAUN9hOoWNbJkmLP+POjxIH6/pH5CP6XkrgpQhOrgaXQTtvrHXDLzoRXx+cmSAHJ92aKNOCVe
JFEiOQkQIwG2AOGdUUzHcTmXswBNQLyGWBL6yNsnPdMxkaE1HtOKJjPwTiIaP5BuajburHmLyGhF
MJlcWmosg+1R9mnwKqCvVILBlRqdLaot0lYVAWuB/vQIRpaUX0muFrOdz+kK6kVLiwEMXVkfKIsC
mWVhWKXtmVSJgZ1SZNIIzqlsOtIeJXVE5DHA2IcnAwRXip32xQcySOv0C8K2RoDmHj/W1bptqRq6
JLWR9F46SOgjnMjkR0cl3E7w9qgJzoe00uC7nIjimMN1Flah1hDBMdpyQeDwNj1jlHOI25zDpt02
X0EDJqAEwss2L6HI1fx0b+Y2FUhmrHd+ARWVNaLHQMXzqqmzpKDgkAozWCVaT5a9ZQmhH3APURcC
8fM2YPM252B+5xdbnBBRrAE+HvS9fRt3vyLqxl1a+bMFAmyicDOfAz+VudO7RR4jFCkiHqw5heA3
eFJWGMEb21Ro/cPKmV/9FsyhNQLC1jF7wPLVILCdBhwxrBAuLvz3sgKgh7JyOULhHw2zbEAETTLA
ImweR0iQhne3xN/gtsR0NGOcMKp2S4L+eYXiQcNvZPwLh/hmtbPTWyTXbFDWvgJLGUjCBxw/rfsl
ji3cNJ2u/eYJdACplOS8kW77FhfTK47iZwfCvLE1fGPQpl+FG+DJrHUwFOkAY8CohmqipIhh/eps
IN97qJ5fbBmV28pg2OK5gLJLkJAW9Oz3X7eWEAZXdOhcFsIalH070weSmY903jCIpYUczIuR1H93
pCXBBDVQcgS9VHrCcDeBur3MBWHqH8BhEUUjp2b0JLxXRYruBeIxgJgJzmRAbtKQfIOASOYimr1E
acz2JJ9Cjrpo1t4HXWk9Hrz9GyrK2Ao1ItLEP/U3KCVpXEZMulX43vYAJ8U7BJhuY4GmsdqA+Inr
7Ql/hj7LpuDZwCn99GhNTU5rqtqgjfAOxh5Hligpc5CUkQ4dw5Y49b4t4as2gCEgpWb+w72jfIfe
K08NRj1oQtGPkxXPISJloLIftC2ORls+2J4jyfBJxG8T3TWoIKpIT87EqBi24E/gEyQ+w+UzK5za
Qb41BF0DRh9w34dp0iY08ACfoyjDGjh9sq+Lu/hD/23ccmRuuIEOuU3Q+HlPunxoIsLdcAIjxLlu
ukGhFMFGY9QwW3iRkspVXIKA+EkJSDkZ93ImwZS+SUQinzClmhAfGcOXYJ0hnUSRzmCAFMRKaHN3
J6PRl4q1C2+iMiW1WI9VOClrdKFo86GHnDVIJhnjJvrs4zGPfTmnQEJMwsGiG5wpMzPwcLcKN76E
M+TtY321Wgz3DpD9TZ7ym7hwqXPG4h6PXAQ5yz9dt+ucHMvf9rzxY3YGFWqpSX8QHb3mFIDoCXs5
knWr3wKj2AcHq7o3aME3Rw3qC+KMqPU0G7q3x3f2IEwOKm0PHFU//mvZPHsqnHJSy3N/WOLwWZo1
fW/v3ANAmlVIKn6c3SGGhGQHnTUlCFsDg4ma2dU8VpOqcj70ZzoD7ZhWC+/9pzWTHdLE2QGc9MUt
en4bR4Cbvz9anxuDe/HiryUIUFXAsFR8mnQIsejogUGfnCjwVdadKtwXLO7epYb21akUY5uenXX0
gUCxM6+jchyCjl04IHbHGmDVvuY8x7D+7EdLL3CwfBnFEOze7u86ZQFSBwEFmxud7T/jvm1WXg//
seNUmWPJWlCyr23nfTPr6aVlHhSQX3HdMvZPvUntfWd0J9fsPKqDbtzKzw6gJgRjrfU+aU0+kbbs
74294hyBspVw5kD9PMD3H4IOdYOOuW160VT7WvNG1ECsmH5wA7GfnKLgPr/Hy/JJG5Q3sQVYatnW
Zxy6YI1jDVU+TlUyiVuNYNB4GF3kRFj3pio/frvvu7F+oSSFyLz+Yu2Huq5/4i/DU1fALo3rvIMp
LIgO8rn5249QGEUioH1ZTUUT5tK1O2gqjhM4J/h+Ut77e1vB+2rh1Nx/M2ueO+Z7+ezbBcbQxMpv
90KcjO9V+tbRst41jWPXGPeILXBcKIP6hFJSI1CHl3fYnbf9GgsmRD3/FF2DzYaRneCz3U1vhJ+O
9dBASesn5A8uXz8Hjd6iDuW3Acpjd65fw4u+uOl09zBz8+dMZLzMPjC6K9w5/70ItjdEZBkCXqZC
oxv4/Rllpgy44dPA1eiPuLKtG7e0KqJKP7rq1b5oerlpEQANs52mIx7Ixv7tpccvkAqD7rIxFPo6
JWv8kuGyWUXD7b9H578PV0A9N76APUFcgbnyZOJ6bMx6TsOu/jq1/iFD3WJWezzDy3bPd3uRtOCm
WVTf2ZFP+6fvHP86CEl3RJpE77CWHfyvT3k70ZJmZX8pNiA/7tBEOHmMvJ77gfsy7EcPmh+tFZox
r215pub/Nlu29N0adssOnXz48oQblCNlkOI6Ze29uwmPkS4FwkekJjoeGF/cLCw71+k2/PG4/o5x
6Fsu41pHpdKdAjBtO4HpG/r5SKfO0W0m7vncpkFM59z6o13x8h2SnrjQffQSkWBzY4sOzXW8SLjE
C9dDFYimDCWOOpnQ7COLdPRNuLpNsW6hWWGMKsOnpUHdtIOJ02LQn0s/DQdaGpg0K6WqolKslwQU
m09UIz506IrlRqN6KkU01Lgs8siN1Ba81eZXnxfBw08Gl7myyCPDme8WKGqPurYxCLLCyZ4iLx41
odiD7Ef4wFbeBrw3rNHJl6wzWZaYJinA+rai6Vk620EXiN4AYtwx2rYANUhpCZVJZInsgVsgMW+4
fa+GhL6FyZdlCLRTOyYnSg6JOP1s1+9fBZMlByp7tN02KCJezUwZLixBFEJSnK3XlwBFIFyX3/rj
gt/RDXZiCaTwApIhdfsdoxzt7D202DuMPNYr1p2Ohwgs2MYy6lJP5XDPyZuW3A46ubJGrFeH7A+O
GzGhlrsnxnk5pVUvO2/CboIYLpE2DW+uw5vBBW9/Sv41K0nfe+vFfIdrSUHszSqlEBKu0XMej5En
h/Ao4v0sOI18m6Hz8wxEH5CQq4FbPBM0HNyAyjBBeS/tEEkp8B7YHPsWJBVdVe4inh93bt8dGwt4
nFnP0yzhymXsP8PnJeP4DqLEvTDAkGQ9RnsB1w/mlckl4B8OrNiKW9kaOZLfaBCuEhwzXEk6Lq5i
q3p7Pl6z3MI0va5eTX2PsmzhqWjKiuYqSr0GYSNyA+Ndjf4U67PdwOJbgd5IwpiIhux6vLCw8aFQ
86tPnYw0p2BBfqxPeJ9C6ayT0OteSKUAsXyqMZSbpFlS+xemZffNXjXrO2A3/XWGozwibqDfKedK
XXI8pgY01uBgIvLfM4lrXe5GgKvBHXxrH62oXfJeXjfnCElW/2MpfuHehm1bwc3maP2zLfq0cBg5
37CZIVvqv3nqg4GE2ciw8nPjkmzfwZb7jsMX/E1G1Zoi+v1qoQIvRluPl9XOm2+Au+38m66Do3Oa
fNObtdYMbObHLF3lP2wwSq7OkzJ5H/3LhXU0apeHEzF8CaayLQ4MZwPRK8W8zm/JFaWKGlsr/TXC
WIRXih42ARavMjZ2jBHhuyLXyU13QWQ5LBAicpsxYE2wuYRBGYmfiMkyFtalkXWA4W7OG4SkGA3b
3eCI+5VI0T6BLtObka1vLgPbZWOpjpSWC/z3jYOXu4i3l0nfzArZId8ToplbTnSQrddBTcw1lvPo
p11wwcGYam/GJwpZGs1zxHjdbk3S1Gs0WGfI/3s8rDJCzJOnZbojV7p5zBCDu9tguKL8zQDtDEFK
yK0P0MYcZ1vy03emshpSEfIXWKgMJPRjnhTsPorh+piuDt3CxJyL4iJdmED1CAeDn3wcv2DcWgk1
FKGjKQNGovfT6iMfQ2zulyoAyj+MUcU1A0rcZMGGBKIGp0fQSvglxSC4NA+T2hfKmmipI/spI5ye
KeEwRgtWB+V04ljeVcJ4qRIE4KrXJDg3KuJUlR6IEEKhQplffi2ySCe9Eh4AnIm5Arc0Q8weQdE3
i5d/ytvw565wNu/k0NLMkz5mh/ZahwT1HvWxNGPUPqhRUg8QRlSN36WKw/HFR4+Ixk4E0lQqwbBA
XQIAqSSJc2TX11CChczRZ+aifEc5c0fuJAAbyccZRnRvBOj6oYqBgt6VRPESn2qSjaf1ml7QsKY8
gfoVJALsBhoOyzo5Bd6d8hgKtOlFYr5khoA0gLCQhjz8Cub727z8Kcku72KBy1Ujwk/36TstgZT9
NVgce9JPs0pqOGSpPj4NR+8wriHv7mMw/6QPCNGKhnrDb7N3+CP3rbqihyaHRkq1+euMNozO9NXS
Oz8ZwyVYbEpdS/pymCiREzyoZuA/gCgx8nv7vzNquG34vIQ/qFbi0gAvgkNEXYNY0iWaJ9Gb91eQ
q1oGXFx5BnfH7nGW3OjpnR5ECL2ekrHN8DinKDc9xyCfOB2aYrVjMpApFIKk9eiCKjqGqdxlMkNk
8mJTvBZMk6agBlZQf25JEE0FhXriRApHT4t9c0oRVwLcCqNSu+1LZoZpwU8KInvWBjf3fsLtQIo0
dGBz2FNUW9DiEmsGssaByAbybKgcytzIIoecrz21Xwtav1SPum9OwISb00sKT2qlxFz0pSqzu33A
Np6KStp82f1rWG8L2+JxjaFhbd3iE5JKjA2Z+suwWiG6PyrC72DRZ+UnloNzSfAX9Ly3u6DoIEK2
CoLRncHvpRDhVwSkzcYcHIBB77KzLl9Wb03fkq9B8lkaUylr0GnJ1MS14o23kWoKIjkawgN9s4Ha
/lvXiFKeZl8h/CaaMMt5w71+dFLGR9QKNFfxjbjjV+NqrH99wVkROgm6ZQbsypp8jN1eJ8UkSA9L
nXgNxMrbvuGO0zNCHfBPDWXB9Y0Z3S8ARYtJh4gHHA5uYihB4vCEF9yC9Cbrp+S7zrZD7rp9k+C6
ssLjUGN1LR7KJWfgITY0rx2XmQ6J1jXTG/MduBAx/cEskWgB5VvNWNM/IW4QU4H2BP8d/J8E5WWV
lJTaOfI8GL6oaBsY2BGtDmz5UwryBhyO9cTYm1sxNjUpbMt000HNgoRapiXuE6Z55tFirUQXlJy5
z9pAtIX/wH7gngbGeQ6SMtaB7IClIVRMCfOsEZ0DwxJHuhFBrBQRCwQbIP2yHohXoqCg3AHLLZ40
2Zhrqd1KZJXEFO+PRPtT6zNakcbPE0/c65o4WXUAYvkNIFMjQtmOE9NXpHoUxop/97C9Mn2AVH++
eJrWpu/LYviTxDo6+K4Nti4zabYd+CNRipA1erulKEbBicVwO2BlQZpvuxXBppacoQRpNKsDWkXr
NZAH/jnog4zVhGVFljXqn2vU1SUGM+ulMjsMDiYKkFxAh3slF0roxJHvOGJEfzF+sjP6bJMJQfrM
omIw41mX6PPgYhqjb+QCCGMF5+yujEIJ/Wr9uVx39LXLKpoNTubN/vMHSD8wX7Ic8qDdzuhDc3VU
s8IqHoek9GBx82bcJFFpOZks7TvTf2VHtwwWe13Z7oweqMJDKnambxtOpLkCRBUK2swCJUJ3ekN/
jmb3LAQ0hBvhaMBV7LlHJ/uRDVjwVRlTv0D1zbAiYHUGuJQNtiz7TwwCRbIftWNRnef2siFji6Wf
kNHdDkpmkYxQ8M1kD4+TJ8+FSMVky4/HRJuc9DUiwCAeKkZSZpXFgfAm4FcyiNZSs+nzZKj9UQ3E
cVWiGUoipsDmZm/za7ztIt61zMZUEGEG+x6IK88YiZMMSh4WEC2Is1OmWPhRzLUM9gQl0x7wq6iL
cjW95+AMYn9njtdZsRH1UIrnT+rZ0Kc4c2Ts18ir6f0hYTwb9IcdXsY1U42reFIlldWfGEbK4R1+
Tl38gZxVJXQhZiNnPObQH9Zw7fjbRuruyLUun7+C8oVVqsIgWlZTIK4idtag6w/D9ph+wiWl66FU
p6UAKZjTpYQjID6OtoKWIUE3O6aNrgxqLFGcJh4WIhJ7vvsXC9FUIg2RZKXLIOVB4VK3DfQjLGy5
M6yBaIA1zX+AKeqLUhys6diLKUIkUhwvcL5LVp+f3kbID2tWfVk6k/u2/dbpE3/9Ce23Fa1SDb1N
ATZ8g+cGsWRqRxCF6L+bffo/xOfU/Y1DJgQV4bDSz/iJ3aCOTZ8Q5ZKlGqAggsoEhfVYQ3DygCIp
BH9ui6i8yb9S8RR5bQje3ADE7fd/LTlVVvKGNbzT0mN+H+y7xn6OsCAd1y69nB9oDW4sjH+ap95p
Q7VLdB4F4tELVPM4O6fPWDVpJvwQaFTrB9IJ7wDf3mc3+t10ZrksmhMvkPHiQoKYIT6UqHcckT9F
ahoa/c15RgJiQraPTdsmMNovaDHwGLTrpVqMgB+NDlQwRXSOOg29B6rKkYbd+54cux8fUWH1Dptq
2SrBvC+8Bd2zmOYfwiK2vkHsVcREcr4roAl7TVQnr7Qd+hO0KcCUG8R8/7F0Zk2qYlsQ/kVGIODA
K/Mk4jy8GA4ligOiIuqv7295OjruPX2qq0qFzd5rZebKpPiohkffxRhBADbuLVok0O0PKjE8P1pu
cbcQEuHVjJ/gh6vJ6S8sISYgG2A6BtpvY4Mp03QV4sD2xU6SymODMVcRikFF0y6HJ8a2l8yhCx8D
eZbjOfD5E27lYGUsHpPbKiQOwivTEU83X+JD2eTYxxe4Xh8JeWaaRZQBgi1hjthDcwNCsnKJMnAB
D/itmF4zTg1dJxqCdvB36AfHEHuDC/NGXIR39IdUizsC28lFH4+xsTa7a6B+CF2EY1x/ann4W1YF
ptA9meLKsH/G/bkdilsqWvFuiLNJ+gz6c3LnbWho3rmg+zSUYj8rChXWOmp1juJrTPXTtCnXXHKa
1PCXNPNmHo0iUeohzz4lX/fNP6idepRsWJ/zItRenpTzvP7J6cCXc425F/wacPEpudEGNJw2sgva
PPRWoY+XmMzWiHaVPUzs8Lh6cuaLQIpNnchTC3tki1qy9zNMp4dkbzr0fCuMK5cEVWct0MPB6T45
6Qb4LgfY9JGK1x3KlsoWwFsQ6Qd6xgFjBCwa4RzdKdsfERkSYOP2+h1u5XiYop1rm50BomovzTD3
xldjFS6ZGZdPPFfJs6P5Y7SLyE5LDP7JpyVCXI5Y3Kcow2oTuTJnou4uSHXNYtNZYLA3sjlxMQbz
qHIRCVm9rrwvcHaZmLwAHXB2nnBKpGxwB9Y0QhbEjLV3HTdbxNB3Gbghkclu0JfQvlCn5yNXPOtZ
o9C4tDU4FYmaarXI+02/XJ4Gbw7Hp7VBDsbnQwPiQsGyxDJYaW1zHLCowLVYdZBr4oE3ZJv62+Jn
REWIx9EHhYQ60jCjJdEG6y0lBAS97LWR6pGzuvKE5XjKxio39pkiIThiZv9LyyAG6Y8mFM4X7UxR
8+UhHu9P8peaNtYkaDSxdKOgfkxxu0159I5+ObztmMWQD8D6oe0UiwNhtoAyqaq0qcm9o6U4Rh2/
79KVfpzL158izOOoZtzKe+qmsqkJyZ4QasySuXnX3iEsR3rDsu6kolJ/np12VPQffd0vXDkmr95o
NaNwuHv35b2nzECqNIqRx8iqUgwrHeo9AbH4SZWwzjqwbkiF07tVkqN+IEMeTEnhvh9dKoW9xbMO
F+NHBMPyZODAbOmgW/2Ai75pbOlybpAwxFbwXAAUezwrPCaAlvIEnEEusHMilBdwAh4HdT1v2K9H
Cap1a0IVYSVrh1qQRGiKcOpy0/BaYQjjEyLtREROHWrW8Wm8mieLR3xKVToTAPekjj9x11fjiaUB
bG5ARnjX/L7RCAL22cvJtPI7qbW/uL54g30i4C9rf7SJPwTdqamwTjxUZFmGpGMOahAGAXMs9If7
y8MyxvaeYWQHFKJjy3FPn0jGGIe+1AWofH4kFjFqos2EyOrSRdahTv4YjViIsRuFKRIuGrx5zgF7
i7O1sqdDxpBEBCQHoPbylygEB9bE8Esd3OJ5NK8pbVh9JxMMjrwlSGQUKsf9JXrzK3f1oJkKnmgt
zBR82Nr/+oyp/92R28Y3UKbQGGumb8TMQpNk+HQZWB8eAJvnsOpslT3BQbgndmuH+hMvND3Bx832
iWfj+ZaPhp8H20bUTAWSOW0um+7wm9F7CXbF5vaJeE1BvjKCi8a0XgklJWAnfPfJPfsjrpnF2iLV
mbU5otC900FRkb57b681NaYHR42BphVWH7MZmIWiNQHWREyMIT0Nz2A/2AniWkvBe/DEEhUHIXvw
II/+xMg/5akav71bR3quuCAhO3dYsZf+3VIR8MOcs5RPW8WcdNarmTZlYM1dkdpO/iuilhFAkTV6
eYSbxl+GGCY+N3l08+RJmeQyQLJWbcsyPLKJ00Wx06wn87GyC5qAQF1myTvBkeFB3hFr2v0wh95c
ALIidrPb6HhsrOa0RYdAaMJYJUgVPPlNxPXNauom/VmYNAnahvA645EK6e3XjPFrwRFgGSNdOVjY
gKa96SOUQrT0wWHp0AwL4KtrNQXaq/ydbcTKsGsB9tJkUYMKSLvj4bsGPd7kjd/3ouFPwfQIliN3
mZBPXDCHcGaggSGu9bxjILaSdoYnQ94lnSHd+8cTSCoSvQmbOO6FP7ky5issR/nfa3GzD3zNwZpg
QolNyQtCwuZL7TnB9hDaW2byQHCmLbcMP6gPKTdMY8WBugQrA2djgo+T+gIEhcE9rDLaB3xBdzn2
19iXWXPccIRZfMcGfm1LuwNCIwhGAb9/I5YRU0OJoVpKcgqDCX0yUNzghgGgc8KyjYN7KVp1oYSl
MJYhsaU9lxDUMip5Bm1cHrznQkdzgqdC9jQjuApwZLuxuLKioyu0q8fMP+YXgSBJbbFCAZnp9boe
YMjcxbCHd9MlOqbLKwlGxgAbE3dL9a+EMbtSYH6RDiMrmr02jSGa9EkjuTPoiNqS8b4mcw2VZ0TU
lt9I/sr8FIWvRqEOIieFCv/wMcYcF1KavjfQ4eBWMpxhJDLrLZWwhs6FE9qnHsJ/fGPgGPovgDP7
eXB0RlVI5ATNwSec2uh8ILmAi+8mNNFMxe5Zsu0ZF5qwX9JMD3A+BEHoDmEqRjy3Hq3f7+hxISB+
pwSVBgt3vaJ2wVuJxh+/UDZPv7jZ954++8WcY8kQHf7sAQtYRi6ouCgBVzX/IvN2V/vCGGU1pBQH
XUOlNJq8PPpyAtxZgnIQ7XhyBE+QL9BAEVfbSqF7aL+Z6/SZnaKrhA4yiR6WHpR4cH4oH3RYg8gL
WP8VXTQJSaSESICx/KqRlTQ8ZBb2d9L10UVTSMVQ/Wf/yYZEQn0VSF70l1MHDWGQBv2x5/Fd6Sx1
mO2Ahtl/B8pO1cwuBIxw+ZTpKHcBpeKMYXUp9BGKevHiZn6C4/yBNXfBXkSxhOyHHHRrJwJBdKq/
0AN5h7JvKqAO1ErTzojnlBoLh2ay4LrDLpCb18FVQ7ng3lyxjHWsOM0aE9fWSAMdpmX1p1V4p5nk
rK1JCHavHedGOjX51ZMreH6L5MTVJXrBabcQsNjN2gRyMxiMy51iA3meoOgAaMCSL7rP8ZKRPJLC
uWxOR/fddKvSK1HtDL8ANPgsWRXVa49S0Bi3h2evseBR6eQmEeqcnyecMTYNKGnExHn6fvkqJqBj
sEVCR5t357Y1YiRneJsUJKCT2Iqrqeqpy6ebY8OKb/U7VYe3jpPzFEfGrjP+6mmBd3Rj+DjApOcc
w/xy9lNfJTyS3rcOVw8uIHad/c6ICRMsi7/tsIELf3S+BBr5QF9m8bMs7OQWbeA5d++Ii8mEYXz3
D98llchGxaRorKY1aReXP1ROHx78k5tNjUOsScbLh9bg4RATSSZo5hUtaZkA36si+bInN5mmw74y
gzttoYs3CCgAIDxB2A0P1LBiR/RE9IEqXLvjz3frjlUUHl3nrZgX5n4wNEhumEUMysqmj1Wg7Vv2
2QiPGd5khDUzT9JlvCZAwtAcFXlYh/YV0e85+BjOAx+22q3YJ/v6WkWmeHUa9ahgWxhekF+Ob6rJ
z6L1+dIiEJgipjF227sHz5d1BLu+DFB93A9mE361nX5fVkZ8Ey5ujKnl9OXOqz1uYxB+Z5lTQiTZ
23p4FNJA4bnXGCL+ZYEn6FjY4i6kp0AnjJBHtfH/wEladHYMrdXVIqdCa8eXPDqiJY9W2Dk5uVdw
LGDuimEp+yN54h9izLtonWCkk+vJ0Vv9z+Z8SjsEYVrNPOF2d3GwuQLOxtctSA4mUtl69fGbbOKl
GAQdZGil0n3j5WR9ZYZC4s128SrNkdTKOcZpUCE4Brqjc1ggOLr51ajt69iqPn0lxpe9vtlXvGed
rIK1ndwe7CxCxK2Gwsnee0jtzjdPx85hiRl8iZlE07k8EwMTTpIvd6dL8ATFyXiS25ULSvthDpXG
RsXmxLk6XZdymi2tGxWl0/XP/gElXT7RivRyduOn83oyXam6T4r957zB8L/FqK/TerOZfUD3Hszg
43PzAn2hNBpTmrUsqg0Vm+gZ12LGdkxZUePZr0Pb7R5EHChoOwew2XF9cOdKcptjogiAVgQ3Z3V0
DJ71wlnV4bGIX7qHsujR8A22msLHrqJOq/mhbb6Ssn90oawPf/j5WMdNt3CUDiu631W271N66XfO
WxlWLQocEZPO361t53yCldlmsonoiZP/IJnI8BZ3VMfgOPvvVJ13Sxtj9cuq13rTE2wr99hgsJiT
qIXvVm2fhwWc+yO6vt0HFQYG0zzppN2Uzvc7voCx+Q00jaWrE05qherdq3CmoIg/2s+W3aK8Rb5U
M0fctD5fW1QEheYA+cOIXvRAO3A+caJnVtbpqXQ0tf8CHPoEqErAF4vRq7Krb3xqbvHl/4RdPBlJ
VAAWwUnpSOi57r4qq2xFaq+6OSX5knXYGX3C+tNvHONVx7ptUes0wVzRPZ68D07imlk8/JWxbvQu
wavlxpcxV6hY4b2/eVNJ0nGw0O4cb5eG9UG5obonu7yadPTqTPFRFxUuYizQ33AEfyGYMd5o4Cz4
srFAwb5BRSEomHbuAp9fUKwwRFzbL0ZuT+hP0FvhOYG0hfHoFfwG94pJ5qcnw84t6uLvWmBewW6B
+zkWODChpOGZzz3ijDoUr1DRODSTgDDJ+h0REqySrA+t4PKWeT+y7sSWacVPyzuCC6adwqrZUyM0
FZx8V8rZky3f/+NQ1oncgSpqoXcE4eDIobuAVZbPQe0g+AfnFEyU6AC7ic5BhQO0fFRRTOSOOruh
HrxOGjhD5T1tgXUJ575g9RBDVLhoNFK2pxhHKGrZRoBTFN9vgJ3gKZU+ZiAonYA/bM7T0n/4Ynql
BSurjBqxlIOH3gpiZie1Bh0gWwA/KD+6kP/AO6PUPPFVwknlLf4wYsIROvwGPelC6JTOIVYGhxjr
a6djW91hPjn/ZaPrX4XN7MZomNkoX6LW+szoAO7460JJNbj+jUD5XedslGGFHyCUaVO49z6zxoJv
5BN7VwwG8KiVR5KGFD/2PjpbSvlPBCJPA0p9asCUSCEmvAbXO6QgYlPy9Uj1uesT1nfvNriFVfq4
wWkd/MuCRWAjrUsvKWYx1rfXnOh+e6NHIaO+G6FQDvya6wA9S/QEJ9jvgWukmrkAHFCDdaxuhOf2
mtaKTm7JUR2W7lk2Lm1y53U+Af/lEJU3s1Dcchc2HQIc7NW8jm/JJ/4QoXFTve8ZCExxZfSbdRsq
8wPGCZpXu9tf1hIr4AeGox3H+MV+mjPdFIMDDFc4dN+Il85TCtzgiM6qBfy6BdTB3YFqs42TDqi0
1MlAjgxuG79qD9fWXsVDwj6FSzoqfxOqr4JUwBLXnl0CxugkhYMJN6nhMmvN5wan6vpfMNCUje7r
ZM/gtNMYw7LuySmlAXO+jo4ubVgGqnsZt8IbLpQu1Bb1DeqwFUcW7rptLBuOIlrrfJhgb/dbXja+
4AuDYQSfI44XOnTe27rEW4annJnoXmYO1YT3mzJ8melWfG+Y01j/gWKN6QgI9saxWNXBTjFdsGEL
LP1POgSZlCCAiaulMPN2RL/cZTqBAY/rjNgEZzVmGivDF6ZrMyekDd9oDPwO43wYeJEw4TLe9Ls4
MkDvYGdD2csWhHgJ0S49A22yisTx6uTOEy0TM5q38IpORCpxGmx0s0wgQiaxSNhdXAV879fYC+8H
kWM/4mRN0wsfFDHXixJCVtoIQbjd2InC5ToQaJE/JzAcEVU+/bcgRsIpFdDWpGcz9Ap/LkASaOdM
cBtR3vA0YNvBDnTs01vf4lsPNRiChQFaSJRhG4is3gdKp73h8XCEZCzTvGsTMGLxKuywl9FEjfXY
4imYPUY8KP1JvWuuq7HIOZ3GvoUvSMCNNzwLru/EUPfHVtzalnnuK80D95rF/OE+lgEOCJX9IU7n
ErQ81jPThSv/CPmDoY/4YOnMNXEb9J3WW/mn+ARFZzJvgpcPOrpG7+W86UG4/onCUsVW00l4ArlO
+FhM/J3I6cUaAb//BRccKjueLZw192ECLczBYtZzWdYLhrmArtAJXk1hDb+YieR+AovG30O5m+yP
J3fEYcp1wFdCB7dPEiGMR2sQGm7dwB70uE/MbzHcK9HaoPwgSlP+3VkkiwnTYmzcbOc7CDiMW6Op
xTkrtxPdnuyk+2kOptoBO2iBvI/fUb8JLg5A5hm04jd3s9mM2ScweaWJn0+nZBplLosDTtCmJ+SI
htnlFCLqV44Hoa+Fn90z/CvCGhHsSGfvglKxJMSdT8LR+Ypo5IVIknHADijWCow5mv9CHu2pNF5A
psAxSLVASgY+hyyAFqtVWrEKPpBPDfqNLmEneDnoF2uVF6kd3gUONsDi/HK4uB/c8Zu7eaDKEVfb
+RUyhT/gzhg+QFQiefXIxS01Oc3klTnUHCYbJH5jyqHyZQKfuTPAuGUP4oVfyw9PGyhn5kzzCA1W
extgi5Un8goUOYD4n1BjvJF+HlPCE7WeAjRYgQZE2u5YhGCTqMQJUQQsye3pjZe/R+cae0NtRyV5
5y1RcD9tv0khfvWVD6De1H7wiR36xMj+alhDnjZHrZ+/Bp96W/qfZ4YYkWikpqsOeSEjftUYtNIb
cqoyBeLcMUjsjDVaNeIsKveLFNr7tqyChxTDssb81XEoTKniixndaQtJ2Xil0E3y7Rqgw8uhFViB
1+keTWZJ6FjwATQEUUqQqEWYKCMSuZmPyKAxQyaAH+CMLuLajGRmx6c15G8SiFj5h15roWEhWYrR
ZAosB9xZ2EXTOjJlRf9oc8AaQYs1SoVASWMbCzrtBsCEPf23xKSzZgFwj7URQ8m0qVx5FvcdBknk
ZnpvNZkLl6F7Yn0M96TCY/bAwV8sFXp7kKaGhNW/sXJw1eSn5WO13Xu3yR7Rq3fu8ZnvNFfUSBRD
YBLUYk2HHkK4Ig09biF1AZCnIaIPyB86Z1SqhY1wsfKbCy6+bgjvzJdWX8oSbUxpAlIncjfhjIk6
Ff+iasDJgGcVfR4WHSBtHA9E59wjaDnsQSx0u80loTRuPlNBhqEiH4CTsy88SbY06PbtEooCbg7n
1NTA6w8XkUDcOwhDZyyT6FshmcROAZdloWojw58KhWuYfYY84UgILQd0e9uoTXiCcnZyuPhAQCEZ
/D/YkMb8/8ODGRx6b4vBOogQtgJOJfvuYgExAGdlSxmJyJBQFVGJqhYKOzajkdSTcI4/Zt2OfruT
LfPlc36KIRGOJ7mrArxIATeNdmAdSFu5kdjv2pK4KtIo7h/St43CJwVDLBhoFNtl4WwZbQCNBCL/
ZY/JNjJn69DEmYEHH5sRfivqP+0HkgOi89yyY/hTXnZUs7MKFixihzcDkkLPs7sBpZLJ4+Dyy8Co
4Kg8LijkZMnB4tmnGbuYYLMsfqw0BOE60RRdRiFCz9B/egpHGIzfYCqTWPJTcqF4aZGPr5Y3fplI
4WQJNMnVEOxVQ0YOEyn2HJKIa5DiwtuHpRAzUx5eUEEh1mvuH7sMnK+kcLOrIQWAdfjIRjgtfJkD
RDNdcxCrYNJsfCJH+NHGKsnPXMWRgR1qe/BwIm6AXLDlcomVAvAI/3B1SaLk3cjjIi8mAbdcAH4E
DPiyviRtrw2ZIu+FDoqEYtYyRQd65BW6bOxiudCZaKJGUh8M9uSbsj7gRNhADRqxMwG65fRl68Rj
fI8suGvwIidCxG8G6y6QnfhMUNLTFdGDXLJfiiLBu4dU4XOAEvAhsOFh2pXbLRSLXES2X2Bo+yHy
SJSHDMcSdA7bLHeaiycTnXIIAUyLaLKaivkYbZ216USbvqgZDgsM6mWQvo9TTgiEK4QLGlA0vSR+
opCTpSQUi5XNYHa804pdWtbrDjvb6J/AW/iTHGnx0UWL1EyZ2yRGFpksP/0Is9kjvMEnGST+VeYz
c8SGAa0cJJQg9nPuoWTo6gO5yWhXRHnSl8/TBMI8LUVlgsebYPZySf7Zh7ALjbnAwYGVWaAS+fbl
vouc9YkRTNf7d33OOLe/3FWvyX8VNiB62fX+KbFTcEwoxm3OYQ3C6eMJ+SXCFHnWxJ6P5ch6REvb
cHkafznCU/mqSGGa7mXIyiNGGQ/4uT7gDOSvbxzk5T12zMaIj6140fzFnZ/z7KHfkd8uV5IBN1u8
aST9RXSEr7h2njE0HLdZ9qTMF/N/0a1iZS8e+1IcCOkmy5VrKh44b25QH4c95i+xnw/F717yR7nh
jCyZEcymjWIMAR2/u+ZuSwwUz5f8FqEroHIZkUbMIloSTPwyDOtafl/M65GRikBDWBFSBxgEhNgg
uOUZy6GONkOgcMyBieZp+i3T339gW2msqVWld39aCZI7ajeC7qyPmHx9gBjTJLHWZ3/y9uCxUPRb
PHm8BCUWYDMPy+Vq7u3dPDoHLY1J7v+LkcZICVFLEQale194bvXAg81so9Dw8+VmwzWXomoa0aUP
pnL3uR2okLX+cdruvVx5dLQRezhOOdxL2a1ke+HEkypONkJHq/DPRv8ZMPCFFBS6E0mvDZDCbeI2
b0Eorw+MZbgsTjOoV9Boh9oaHBDksRRqa8rmV9MzjFYgzeAojsqutgIPYFIUmUT+KxyApe1G2zkg
azpOLrwWxOACVpDxJgq7K6XSk92/RQmFSHSpoOBsWKNRE7WqV6XNte7eYZE/mZfR62EVZziKf24h
SSes6lduPAEdYMQTIpVnaum1sOkmitv6QnE2kAOPjaNY5pxrX4XK6V36BzK1XG5LB/UCA6tf6+yH
ys0+3uzXHyQ3Kp+dvqk2+SvQnr3ussTzXRlk63JKhETtXLCjYOG22CC3tXNV7RbmYjdH5RFVcXTR
oZtxySqtz8W9K34ZtzB0rRqurtHulZT0nRZNDZPzLGaUPUxuHkgvebLjswu9XNxnvquISChmtWhD
bq7xiIChlb/Ow26UC/RCxdHKt6sUFPBM8UGHPyggpDBGn/wxl6h0nCvu4ViEtKiWYNSYMDTVwr2h
eKLt4VE4/TXHX1RTJzMwNuimMDkA9cZFCZwSj/a3+QD1W7yHGOx2htpQtzsTsdygD5I/kFI1sIUm
3xXvivZOu1FfdCTp1XpZTybTD1PSam7ThHGvEpu1Bx8Y9qblVXNN8hUHZ9Mr7WMcK4E61sdpg76f
VwAEa0yMdYZN8Jvui9kw+rdFjTgyS49pnqyr4IHNCLAG4K5ImIwFgxNZ/9l79FGuIri1AJIvzHG7
Fb1uPToD6Tb2JKMypkXj19yv6X79zl51Swy+xKKuiN/7j910MJs7gz+AbdnMLCFuDZkMgyrBlRq+
CR2Ad/iDQOmCazfTCoIoG+3Bgm7Ws/ckbHNEBw3f/V5+xsy2nkyGPKwFI2RFmlmaw1PvrAETsxfo
39dStpp3jOv0WFve9hlulZRPbxaGmSpphzpvSz9pPT+8O37FF6QFxvk7Pfuq+2ZI73C0FBdPIN3V
C9MpXCYMiRz1HnRqbF9+03vYgrXEW5VcRstT+lxYZzv0IFmUG3P71G78/3VGNG+PC51NhqWt92s3
dhA5KX1e3jtsdPvuqFvoB6s1PP2dJqyCZm4FWMVRbQUYOYDaYP/ELPVfmsYP+xKgy56SUUssQYwz
jNkJzwlgUlrbvFXWAv2yuuvw++pta6n3T3Gn1zarOSaIoWom6zc9eO0KfGECBLMOznggn6NVrNAr
ZDB1QxGlvTZBMUEMhF8IJrMnLCf5b/co6/H2NMFJYLPuZloDi2zTk5di0+dtvTOzwUfcVWYegXsC
wq4RpYAcbL+h0XtbGtvKvDiaN8Cp577lSVJoa6BsG72Wh34Vc0WYo6bHCoKocDueMRDwqzsvgurI
ahG18xshwjpZq2aInOqP/zUtWV0LJg/vU8V9rb/09+I0R5ik15yWwZPLFLAgBTg4DxPoWcrhhekx
pY3eLjYXC1TKQE1NXpv5RJlwHFvOl7DULtWS1/Yn1nOoAePc6LgRjBOM6t0dPt+iOcXvEDvIU1qO
23Ot5TqqK56OnEcADXYSJgmTDkAf3CJvwUIiVfcEuCWYNNonuOaPezZn3xBXZwy8v7ND/8k+shVp
JHZJYvWZzjBu4dORBJsTu4lTM4YeItGTpxjz0G2Lp5dEnZ9nPKX5JAuZO9kc+t1Al+S0kyeiSzGu
Rw6GCuASdvwWdhrid68H+eaxSId/+On8/Xm82InKHgdX+w/H70h4c6LJ+ozEZogDnAZyRSuQVKab
gv0PydI8/pC8QzHHJ1sPD3iizaG4ejlvbiZeRl377+nfZt4z0jU2Madr48Xdth+12aGRyq3DHmMm
fLCbGaZdOcgc/kpDdr1OcukxWo7ZCWY1/JnCx7hHzpWrXWnm0fvtVw9X6c+quThwx/RHM2fVh05w
2m7De68xjIK+dpDRX8HsjilZznfWVLefw3PzsCxAfWSBXaeHIeooYCu+iBodg1OmHLzZNsbjE5W9
VGoDG9EeFQZwJjukBfiTuUwyoElhsJ6hTllOjmIju8/sC6i87l95F3hdmgl7FbVYZA/24Yhtqkon
/gsBlzNLMU5h8lTceSxB3GK25WEcd7wuCyeD0UAv6qGvegQlQFqXwsYJRZoFNiNja4w54JKrsXfS
CViTmnhLFpkAY13TWpCqjLNZgtrdUs0RgiBAZEDZYQEGfjBfww5aqrC9uS2tF2qbEjJQBt8YdGAb
TM80Uu3ZGdWCAr7OGe5bZUCHRWikkA10GmQ6F/ZtWI9B3kYIkpiN3IdstjhZYEU3wl0MHcEbglDQ
HDF5fXkom24I7QaN2LcWlSuPCEg5MrQ/EpsnKu9q4DN1BtwRMvKHtpcmH5E4qh1EdWAduYOkaXBn
6AGhIqyK6OAhMB2rsxCCwBUVhrJZWdwtqXXFzIDnnEFD1E0z6j+x1sjcHcWSiHcMlGKi/pJGRr7Z
BcBj2FgUBw337tJyOMh6zCijI3q7SIowSq4cSVSiFGFQawJSlCONEccQ5ggRSR1++O4IwmhCXw5I
yFz6gPqMj0BaB8W8P6DnBRBmNreKGqkwRHfCY2nZ/DaVEBeAscS+j2YLBsNm3qgTADzdEd2S8M3s
Fv9CB0IHjEYJBoNBAHr/vQ61IbduSpDK4LV9UI1vNn1aGWRyc35aGmZYG4srzEP8E5zQqMS9S3Ly
pbynz5D+Ubwr8uBuY3Vh7jAU5HSlTLxiySHS2K/LECBSUnpVFIyMcL1tRsxksukWtxk0peXt0yz9
sjjAPyTRSmbpDnM8f8xvDMbx8x95OEr45dNgaLpYvggc/jKQt2m6r0CRTAlnid/d2426oJ9HOvND
ejHzsTh1IP8LdG4sbD2i4d2ZZBMNyZFMtr1dSfeuGM7y7b0/YjSGKesjFno76cnsHnoj0e1zz/jw
NLZIE6jzaVg2ArHi2cUnwvyVfY4+Vp8+hnh2JYR3hH/ddCzNOeZCIiNiR/zD14i2vfgX47XiSqvY
TVLv9bk383k2vAXLc6rvZZjwQ+qJjJHRL7fM9hLVGX8Dlmz3iC0SGS1gy7d/d3VpawkhulMwk4hT
KRYLSx3qQzWBg7NfYA4wWL6WDi6zdqIT8dJsmO2kwtvBsNtDFMY4iSc0M+TXMJqB5s+wmR1JmMgA
1D17kHhMVvHljO9zKKTGmd2CAixmPxEeA76b5tszbB0NRG2CtCHFkdDzigBaIzCedmexGpIl89ce
8npYl/ITvvYOz38FkGTSWiD3BCIc4lSgYfNCJ95As09hRHje7CjP//kXjMzfhSId/DSjTHEbqSgW
MYTI3JsnX5QnKKyj40iB1z+EKlp5mLPk6gDcX1z5ixBxit3wFpSmvhmyby4uAUNsHkNpBEEPjxfr
gXHgvDVlOJIcGlux8TQIy3SyrihR2SVPWJGI35MithCvP/HYgSBuu/nw4KtsRmyCfUCkyIIdvHn2
dTDyhcPpzh79lmX8rasLRwmnBmyB4WU7DBewqIUFE8oPmuRf70mViwGDy0L8siFCahEFOfyikIT6
gJZgFIoGSwaKjkzMP2bITtMOEMavTb/SdB5Q6/Y/w8IBVGKU99d9S88nIEMj4vn26/ADRPhyZQCl
Y5ZTdHceTqr/pmHoOCXNWFp72dkA1EA70C5lSbcH1vPeGpx6g4+XTZ/uJfqm+yYsdWfcYUoIzWuT
eQHGCxkJ+w18RZKxdd9WITI+nhkBp25Ba8Rse6Rm7Ne56du7FutThiMLvwRdkBBo0AEceW3GfIG8
JYxI1h3zjA4LlNUYMYf2YghwtEdtf7dlVkj49Np/RPw3LKBc2ttdJxChJSDfqOgjo7M5+yCfCEHm
8Axf3CVkI+yynG7CugsfDQ56dhh88/a8CmvVQdw5wHEXQkTgMTlM97QWdDD8DZMptroPLXdtsSEA
eox7SDFBpzD4L/BIJdAGfcsI+bz1Gn1BLWCMp5jVIDxn3gXrHaT3/XZ4HF4SkA0UlmOME1HbBxiV
MoMiKQRHh82n9q7uHSSZ3yxQL1J3Qb4KptLPzOv0wVFQz6/FSURQSVACtJNLphFb/WMic70C1pAA
DALH6CeiUMDFD38p9w+oSC9CEGTpg84POfowV8x95U6JKJr8NUQpa63Pt4TtwZkhVVZKj/W1+mP5
AExwKsXcvggd175ynmAQ7GYPpyS1OlpNWvDtfkVYeh9XqF4e1CF8D+iqDKVduR6FmSGfyBwmV3Fx
7Mq41kxxzjyPTB/nfNxq8OK54+GQQZ02sxtec1P12gV+lK8UkA3HpzuQuoUVUAYacBzmladtTyiY
sl6J7Cn3y28vewzfZaAoXkZS33NNLlX7Ghorv6v67YML7dVciOLoGuTeYdKGICHNz2EdUMXxBudH
9wKxkjudRaNAfuR8Fyfk4YyFZ+RgB9dnv+uUlVt2EJQzypvhNkleHsowxUZYlw1xcW5z8pGvHMhu
boAQzj90ySPj4VyJnTi5D9TSBlVwdNog0rpDWN6c9mSVhwoiHKpmkOeaP5H0MTHNzPYZzZnuqh+z
XFcGZoEVhndAPdiIPp3y4dZTLCraZjcPzjrOCBh4rQYFlztLCOhbDdT1Zf3ang3zutUw57Pyxlb9
9E7799N75LM37xZ8EzkrW/UFvw0NqgYBXLu1rAtG08lEwSAInnd07jrPk1OvGAcmTAuNepOpeGQG
MvzJdpotVDZQgSWc+AzrOl0j0oK+LuNad3K8jR7MOdCCG5RAtZUdsFA+4ziKnKB3IgTHrNK7VzSs
Jkf9IufoL9n0mlZ5QSOJgz4fVIqRfEBtScj6N3jbd9yywxZzuYSg3+1G/0m0A/GxNvmAb9xwAT41
8zsq1rqnhhX4KXPdhndIfx7l2vw7avF0d5B0gn3iyLbWScaKz/Fv6k/GUx8jjqrgxWZEO8dIfIuJ
Rn7FOT6QzI7mzkJv2cKR8NuwaqbB0xdPxt1pNoI3ey1mUqB6eJMhwcn/dI7VQZ5RHQK0fvDzgKhD
/Kle/S8BbYUNkfGAWCxk1zN4/x5ffrdjZZlT/Sy/iwzXKuQzB4ubqCfwWhbfsILpTpAJtNMVTzB+
Fmj8HNxUPFA/Lq13klmPLuef+BmLZOg+KVVHod9a1v1LekFngK4CoeLNzKE8wk+Uw6F4zT9RFO2u
8zr3L3V8dxl4byO/OVHfav3DrVcCE9wxQ7uj5ekm7VaPWqDkecG4LYdAUJcPZ3n/uLz1DuPeDVMD
oyrCDlJZ3T7gVNqIMsVGWaixj7b6RjN6HmFrgL1AC7B6e/VWIAvISsgzAM9psKvRvg7IcaULBJgz
SKyukntAwce0I3YiW2P0Nfpf4Ln7wWll3ivI51fXyPsd9q3SJnCF+IdO77xlyqkzL9YH4rGTNomS
3BnMIdm7G8yF1N9e6+TqHQbn75XfRs/HfkvaLRqB5tPeabvieTBXj4Q1Rdw8kxiFdcPUp/9Kugfn
RUmJXZ/C4doeXIRv+R19hMQymsSz2nJK5B3jymm2/cMx4Tv4p18nyknSzcJHlC9VZK+MnyMMKAOk
yeZVt8vm5EuqK5xh7RgvxNgrZ39i1Zx6+G/VhKW/3Es52jVf48YRGalFWdjwn9uH8zbMJ6l4CnYc
bfNwmjBtRXz503kjp/ZxqmgabnWKTkj8NhfwEh7y0RPMGN/fhlXiCviEfPWO7Pt/yuQ5UjCxEFe+
fit+j0kqxvPbvY5w7C3wucDpglq4Sr5xC1Emx+ADf1DVuqaXYT29jmVka9M0+xuB6W/cszeofklr
IGcms4X4alwxhFAZU1P3XfiqNop169LlTMo169tHXwZBIgUGuDaIt1j0KYR43gzze4KrEtLtEbaX
Qtq9UCK0zOm73wwKP2/H2nhHiTtQZmK/306ai6co3nnU2hxDdDg1/oA8pe3Jg8Yt47mCAm53XEjk
orAfCODGqrD46pBLW2EwMDtMdjB3YqcvPrAnBtDaYT6+Y2rKXB1Gt1PSXOkujiacDWMsg2OSH2xO
Ar4DyL5k0ghD1cLUeZ44ahl/wKivd4VEAPrv5zGnJswNo313syA49Y7Jz2dQsVCaJgdrPfhW+ALp
PQ3CZXAkWBuviXqgeG0gXUooajqzF/Tx0JSYr7+MAdHhWFwY66aXB+8t+yS7xFoUDjrufEx4eGQx
W9RacOQy6617pyltapLvPqhVx+9Ai1+Ypz0Bhc26Vy1biJxrmGku+uThPUzVeQUY230wwGUA2O1U
uH0a/QYFSOUIMYhrCTLpErDcb6bg1f6ZKeIR9f4Ka3zUCiWmDcKwC41hbCXwseIYW4WYkF4X6vq1
Uw3Jk5KKiU9B/cGRRjkzEDsSaTrbiAmEU6ycY8JzR8MnlJNMoxjuL7WKM6yiQng6WDp7/9F0Zs2J
clsY/kVWoSLDLfOg4mz0xgqJDQ4ogoL668+zzHcq1el02qhh2Hutd1rVMBt/WquZRlLPioMoaYhC
nWNXR8JA1gMhw+LfhBDo87QiIIFwbTkWZKi+Ri3TnAbDC3a8ZLT9Io49pi41dNokig7XJHfoLwUC
lhBbyDuJHTOo0CBkTLy8uncWftU3OPAVlfWTkqzna1vWpxBDfZQPW8jLN8YzHDEnUkHFwI8ihbdx
oD98OrAbPd5Hl8VM6qJR5r5JLb545ORyxyFJJ9AVPbhLpUReNvMtcD2fpreljFiWmQvo47Pt4MBs
xpPbMOnV7S1TmDOhx5TvM9K9SPhmadlZpP49vZyWYqc5XHHZP2EZxcD+xG3IcsL4CzrY1u9YulcQ
vdgkp7iZ3OcXh1LXpXBt/d6qHVeTP3YRznioEj8jbQcWUNukLgRmIBe4gqwTelhwFxXzik5B/BEw
hX3KW84ibw78mmgh1b4huBBTTgKrymHhQnBhjKmMmUxez7Dc4pjH9+x+KsiahUWWJYw/Tjc9et31
Y6mvuwybfKc3IAMOSCSu/ZdLMySkuTT6kGxyISIaEveoDJycSaS1d4olLl2uqo4YhtJyvkiptZvK
oaxT8DdQ5ImIBYDhQw+iTrCDL54E7z+QhpDDPBrAYZAY22xlLLN/OSTvHVWLUH5SoRu+rGoEXTLz
F7qd8nv2RDIgx09ua8mIUVyh+sXT+PZeVDgyxuKGMazB/3lHp2QODVu47wdLgRirJMmGbRNHF9AA
Q8MErALMwC4cE2wav1k6PkEltIsimtoxyDZnkaT2R90D1oW4V/xs2E0glsKMRqmGZEMmQVskaVcS
0UYG7ufzhU6c6tC7jMpR5+OxO3j8CyWxhEnx9ZyfJ5/rzPxZ+Y5Ebkhn3oaIjsYIZuFie3TXatD4
4JO02VBHlDVuhxdG7ctTiRY6RwZZgWhnNgJvHqVYGpzPN9u4hex6Pv9HXijpXmAH5KeIcFc0p8Cd
8khgMgC1yi8/b0raOPQ/fJbHy/AwGQYlhidekz/I9wSxl+cg+5dnGe/IMnwgA6euFLaAby3FWUl1
Ox5vdgntvTy82ZP5Egm++PeKAhnIk4g4XHHwDfFRQUa80Df2vAHTbERabk5bz5cUA9MuIUlOIi6F
KjzA+sDnAe44kHFQFwavmoGPnhzyO/gVgF+OsLhUe74G32WgW+iTq2HwqwHluILfELcJJiM0GCim
fBwjsE8Ljxno9koUwhL2mNlLZIsf2bdJxSVH+08ejs5raCCgMdyOp7mHdUFnjAyu4xluP7xiNx8A
mL1QvMiVqPjVj3wlpj4gqs+VybaEfAJZjtxXSGFSGQq0OHsDADwFDzMoHwz+k+sayOHALagz164Y
m+zy5bBBdkU/g7Nd8sQERpAbXj7LUiKaCANzsD4XsYeoM6QXFguRjHMRHFMAQ9FHYvXhDxSGfZ4f
PdxXPhOW+B7JHeh7RVgigV/c2TV3eCpCg4GXBRWJsJQcO78MdZ5UnlJaalFDyK27QwIiy4VHIgBC
YJe5wK5QGn8TMU3+ZhgqHIowF+bs5B+WMp2R/iKGJ8HRIwaqZYeUBm1DD8eQexFH4T10JMz7KQzK
J/9DPl9HiJI/0imMjlVt81PMjc09JgovC8bwCeVGhEbwBzdm7pM5uIxLFKrnKqyMw7xDJFiM92Go
MeOMP9NswSkY/eu+4+dnJouM4ZUEZmTebCw8p5u5HXpdxuyCYTJqsaANlwANItUZhlvYn9HGy9xB
1yVyswlTkX1iaunfnVnuMR93LVqvgkfsYQXVCVICMkyeAWn2vvmZecz/opzr8CvDGzFS5rrkXd7Q
XUNSESIhhYsc4lL+UtFUgMHeAW7lLI/IicDRKSK6N0STDJWh1mHGFlwVzyrPKwSUHBh5xOJmy7BH
npZrl4G7clxERwLyLCs7OO1nrBE7DeNzUGSJ/IjqUooNWTa/HO+jZWNbmBHzM5GhFfy0zJGUn4cx
tYFbSeptVyDWaZozNsDVufBSBsEHfGJUksQRfB0XopJ5siWw11DFsrzzuyCTQ+qYT2QH3vly0aJx
kmQEXlmuNilDnnQTknLzJeojSbnlagRGRhdL82hteQEix0YSpEfUHzY72VF/A4kCAMla/cr0IvHZ
1m5P7s4vEvZ5ex5HeAXW/YXETl5NNmKsnXeUYpiqlgMHrBysS7YJ+Dbs+MgNkUAC1Kmj+Pe38laI
fCXVCqv0b7ASIYoIx/iCmd9zkSeJpqjnVwzQkjtZ/oi0iW0I1eJHiIfg2HEojLT4yXoqLNIRdZ5L
3qAYIyI1mCsEXkURqC2UaA6VBALbso7JCi7MjfzC4JsBkWiUS/LyL/sLiROQE9goZnwKYlQQ2VTO
OQkV8PeSm8I/riPKCQm9kesI6MFfcCISzlb/M06agB1MiFwl3AhcQ4TgyBRGmeAmP4ZEhT8fXzHO
iAOVCXmBPO7sIf4C5WOpkbuO6gMYkAmnDE4JLh9MkMLkvyuXl8buGsv0JB7BhLbyM0mJB9Jd8bYi
rLDYlS8Ah2cHDoW3JuvVINYJzjm5g1jargIdXA8KpJq8w2bSHVKTBQ8/J66w5TODP9NUpHIj6jIZ
zIDcWS6wVFgWXp7yRBZIlHUUjM4BIZcsx3JJieaKdGIgQ4SctBV/666Jr3O7TV6oGmXtPm4GzC6R
RVZqNVHpQdjwf1AGvnwtheJWQZslz4aU2eXlOz+XkMtdWkE1koLzyegGuS2k7EEayIsBfaNgIrOE
xXfnv5hzVoa9fyN+SjReT3rBkvkv8nIwPZSRsCnU53IvSWFZMksjX/xXu1M7cc8J4ZKKHvEw7iTC
xzWf16MZCeRWPJALiNDxDFRXk2lP8+yJlks+hHl60lSe8cRLn/H8UipuQwXtObva8DIEhvo6h80X
WRDy06JDRSwKkAH3BAQgEjDeA/AopkCeWep5qXgBrbgPJXZe8ltKhOxAbxIbMBetABv1usP+3nKZ
Zx4l2ER2eilujr74Fonic5BnD3/NISJyEZgbeKMMPtNgLrDgxz16rgVdCaVAHXThzPn5wURKvF4G
4o33Ck6H6seXDFvqA6deZ84NUoEsgz1IDuTPjvdNqBhWKympKB9EriN2k+j7W+yUhvX9vbxDZCCT
gyHEAAdTEvFvEz8FJUbfXo6jCz5yFdL3HInh/ELKrhRHn8g1XlzWFRS6YP5S5XLyWTovNDOP0cNH
Xk3x3pL+g0Pks02zmMYv7LQpUdv2YCgxNgxz4tTKFaEDunaSHjRhRiso9YGcCmkQ/xDYnn8mxr+i
ZoAakTMlLQQBTqzjsiNUDAtBPxE2cYEaofM3yAi59vRPSLPbsOXRcmG2x6kre2g2lZ1Ztj52XWQP
7NmBJA/I4sDuOT2yZX5MU0D5h6kUICSKyjwDYBM+s1bEKBJjydBiAZie5G9yLpk7zP3Ydy40J9Lv
yFqBH5kgGGlnBCfROBrcUFizAfL4oCEk0GhAwNIHeqEte/Bx9j5HkAAw3dtF7XfOfCO5Tz8NpHcK
BEFT3ef8GeKCYMkjN6DnpjJDqO/wWT7gLBj9xH0s+w47z1bQGkk8enNzCpMgSk25qWSH+ivMqqGZ
3B1zTjdH3KlgOY2MHqBXlE6H9hzXMcFR4Fe8jPSKvAwvgrwRgd7XXx34dspFuxLRZ/udBSpTi2Vt
0elnJKhVuh0FgvT0T7aWynsmYtLDrv4r3TL2AugnsuJGZDzkVDz7z0JPNcDG/8QPgygKcjCmKojp
jxl9LSesq0BA1/6A6dP19K9zvPlnyBoa0kAO8ttJpPfLgjvGdDnO8qdDTyr9KaTv05FVSo0IBWNd
63B6ZMWTk9OEr5UcrC7LZJ+T9ESVKlLZhoaDvZ75zlKniuZWlgWR2f6/xlWF1JZlEeG1B7DFf/1X
gXKvKMD1IhSXJD6ZwCEK4L+ymCkTbLpSn4ruGwoBg3tL1y1ghjxW0DU52grr0B1WGz4bFe3lszVf
hhQH0o8KECMrpDyE+YTOByY4WLOfiZgVOuLNJ3FOcuZkH2oS2n12IGmSVe5LNqqzl0qBdLVpgFPm
J3BE/g6YNPmEyxHhpHKkuhTVUmjJ8ZPyRiw78t3rn/SXg/lPdpAdA6+boRE1oRz5mg3u4M4OvDLL
AhOTZIcSzYFoYIWPA9PgZpHhOFLOg7w6ZXgfdok9kfHJg6GcYapMNlRS85j3pNOKyCNh8dltJZ+N
HDlbWd6izxhPZjWlQCRcqgPvQero9J3gXiENeM8mO2/f/JS3fXt3DyrzhaglOBiWua/XoL6/dyQX
3YRAEwUEEKXKQe7Xwq5+BTpL8p+cHIepsSfQj5QOPa4aDC839Fy625BacqOni4uDfeem/CKY2O3g
OPbQXK8oChAvjIyoOnLQTC5qp7uuR3D7IMU0wTkCc69Z1SyONKBwCoM99lBKx2F+dRtq1oG1fnnj
OyGk2EqLtYF60jp9NdMugMXyslXu5Fqdp9XstrPu0/P+Pdem+pCRN0/8kSTcpDBpWL4JBjqzquMX
IQagJHheCNXz8sJn/LG0vAMeoyDavDp9BjwXKJwwWnid0Jzom0esb3RJfl8iKJgxhnCS7zEisa89
4poYWwnsRiITtrGJ5CVL+Ez0JTEEwAKId8ggdSr76onbVvXy4DLWI91AbvRmbnCfEQJPiKOep0ck
BIVt2Phl1F3ep+X0lqhxGfX3Bo7OoJrKn2r7mNeJFhB2FNXz693erR85EV7GWh7cjDT+rufvjNCu
s8tuptu9+LK9iYmEKDBCcTBgGgSTk/lDOFNnQmzLuj5xcHMIlcwRdlp+D0byJLsxHyxmACVXJANQ
Fz5S5vtICSqCwe+j9+gYmL4MSri7fUYsoy/k0PlkFmCzlF8fozZP8yIScXJBz9qZcLyXSooOG2Nz
m4K+zDuhaC8wbTIdpo37Ezz/f4ezg1N/+Qhu8XHE5r8HXIGp3RBhrm+yuSqqDyCetWSU87HEOJ1w
yrmieFiGjxXofEJdEpoYVcV9rW9IY8r3/IW0aH5ecn6oWnIhCj+IDZJy9E1iBhRIRs47eg0MR6RG
ZMkB27WgSzKA4JGSD4otHokIFnRUBSgLELDUZFtgUkEDpY5pF9i3Cd+g3Kctku2G1A8+rizuMh5N
Gr7F4hT08RalM1n98aWxO/PdhG7OWf0ijAJMEmkAAuT2A3D8I4yWFFJ5i9OjL0AHuwg7jL7gAJdP
W+ftD2yttM251IxHKtLnLwA4zMmD3ZnYnk6QY/dhPqFdP3i9gsmm0mPTiwPiNBiR1RA9ZMDErPVh
Ktv7m697jVuRwIBlEVM6pRNxAhtzrOA+25yWh70KX1xYkumDgTwte26J0oGsFeYjZky3sU5bvsGO
Neqmg4aqoYWGMqgvrjxm3p7im/+CN+MCXr5O/iOzH0sA++piscFxs6p8v6WaBxZC/5uQ6aTgsYhv
4M38783S7/J/EF2vZc3UxXSQXrd88ViW8xdHJL1JBNNUGQ0CfU3IqLJ/Lc01D2+Xj9ElqebyjStM
AaSBub5g4pm3QK/XLSFVnXU7uk5fy5KHXac8fE62aPig5KFtoh2RUohuhw90VOwohYu+qx3pTKK8
RkA00YDxeNdoQMtEbZhQSXk1EzVk5k/UldJwWTDREX6QYkjn79cohwVs95ekiF7LdlRTTGSxpP+Z
JHIyaFJQKFqnhK0eJL0GGKpHj33t9wPZJCQj8UKHD8BOI3KefALI2Y8aqoABcaBsefv7nA1obNKS
wXD610jgcNqzoHA5PsEdu54yMuNSZmoqo9e4s9Z5aEH5pQdNwkP5/fOvZvIaQWj68HGx/N368v2C
yvGe8KN60I51pmAx/RIsukBJQtqXq8ctAVfttvTaWek9tqgoMCYiJQfK6juMlQn4H3+3OvG4808R
FLyfE2mtVH1hwf91HZ6tCN7AZeelVk2OaLg6J37tjJeIXzSFZ7vanOHKT7O8Qy+Z7NRp8iLLgp4Y
DeX4df8pW/86Kw+Ouuod7OedKcFhBR3aRLcbem9qXGizbT3eKdss3j5v3A/1qj0HB5TENNyG86LD
NJyyibrYt2urZH8zfk46uAu7oBIc1eHuFJrg20xvfXuDV9xksYEeE0/n3b6Th0MJ1hlVZE0d3F62
YKh2eDLtAWvqKTwg0CNoXt3cNCqIkaoEVwgSiK87zSngvl3sTSoyPfMft7EGwod7laYtizX6Ad9U
iYIl/zwqbpNrERXoFpUx1qaOHpwbv19hhKPFW8HBEUX4smivH+NrVM3PwJ8UrQ/gUKIvyK/AhgFS
ZBtI4ZewvCtkG8hcdK7xQrrve8hsqNe/JuTis8kryiIZ+AnVmbu373vPucl4JlLEnJii44JcyX53
rab60jTnAr6GuIE5jxGZtKIbpHyrOvTUlHiUQuTkYauT0vBEXmvtoUt5oMAY1hSWaFUCKM+KqvL8
q3/1hBDxL13aFO4lxpyaur3WAfzOXum9hyUxfiwOj3JyJNuRQk242vbiFwpuSyRGEcq/gLgbsk48
6ivcsEEVok+UQJAeNGAe1pQOaJYQWlzs7rD+Vm0ls5vfEwALfDTa6Of8VE60++y2Oi5MWjmlF52Y
4X7e5jvrWk4uQEo1hMYOgxJZtaPeVK8Qq8DmPlA8OJLu0kVDcoRDoc1lgjaGUNrqiW49oIVgNunl
ufkpGvf4D+785kjN35R2lLjsJatyIj4qGd54HGbm/Au0reKY2g0g8RxSNkO0MuZWxanbHd/Pjglo
hHZp2ueAFfF5qH3vfAP95imAfmobVrE3DrV3wLiIx5YeDCFOGynI5bgejksDtUcKf/8CKLio9gnk
zdO/dixx9YzuaAVAkGSr+pl0FAfd0jXm72Nr34CUjo62G+oauShZijM8BxD1IJrvP43+rRUxQ7Bo
sobdeZ8wWfTINyzpDNCJC/A7qpvM6RVIddW7N6D6DeGlSbwm4qruDN9dR9EdWPdbH2yXKvO2ElC9
RfUxPzK9iGzugcwAAFz80r9wqCZ6Mnh6X72d+1aZhoDGuSHmCsxD1fl53apCrs5s9saWC4PfB+NA
YsMlpaJ1w5ElQ1QB/HsMWunbT+5IbK89JFpuB3bwGB6+9bN3Q/wxKZrZg4Tmxr6aqFy3GSVvD/Tl
ATSDkECBwB4dhyK2ILGCGQn0WLCmNxu36ok0korEJAj+LNU/tBO5av2QTLQpEGrjdTxUXcQbqE62
o5ukCwNIfcZU+7axrFj+WCmaOdsNnTzbcWemIDh+fRUIIsqNtpIRwehcgTUwmjgq4kl4xGCwYeQY
U0g1hKzQWJfp2TPdMth5nRNGKcHEW/9OoVL7Wt960ioZBBSBpuckK43MdnJ5rnYTk0tpCowQ6Wuz
WLD00xVdhlgLR4/oCWWFqyh6uSzs3iU5tO4TjRQTakAm8zIswGy44MjGdDskrLHkEZUyQd/AmKIz
VA0NOm28LDOz5hrlCdgkAW63PZaP+7z2dSL98ogS4EacrzAN8CXb8+ax6n4hPnqs0A/+y+9+H05w
fbl6RGaiU96hba8ynxmQ+a8SvXK7Xu2YLX0mh4p+/RSgOunurOJC/6PH3PRhS+82vU23PXp6evzW
auaLH+VByZSySBlRj3LgAU/JSUVn43UIfyed3NOQlksmGiPjaYhwSWnRm3SwflhLxKr9Yp7F9/o6
sHdk8YEIIWzBn4fDZU8kTY6hAx+Hf2XsMBOfktOCVQ4jmfYeP8cd5xGgnX2xtjp5eD0Gr4cHcPb0
RakgfL1EH5El2v2uyL7i+vCKIX0eLkxs9uFlpp1tnt4ElhuaI/UDhaEFmKhG+sRayKgmHCde/XWg
g60s7afS450e5N8Kp2LFQkBfXVtoya5onwR8/VYKxGycaWmPdYuLWXu5bHI3qySEEG2g/cKii4y2
npRb5rJNh/1pN6oZva4kTYU1LVese3SC33AGLP7kUey7HQT2urvOJmewEPdMJJBmmSMZoNbBBU9g
mfMjOfMdMDmEL1Bqn3ARcA4BNDB3As+qjK9BPiQ0tCFSEZr8BLmeSL8HE5Q6dypmT6NBhH5gWGjG
4Y5NFGB5GTFBuKEA0z12gEHQ5yLbKuicIVKH5KHaz4X+8wxBxEFoJke4c9BoWKiUTS2l0RpsUI4o
M8FMEbX6+fy4NtnC704n2F2cUd/JEIRPn7N3oJwsM72RH0Uu3HkE+amHKsaCEm00AENI8XKbZTMC
pCurw+IuWMPRCF5Tmt2WNQqUlv3nPewBLqNAYMeSu+rNugetJNObr9MD1pKLpy45hRvGS1LYcfUG
2cOp2dLOyc5wjndbXXaHh25Q6N4JHKUzzwJd/xGkWjlH0sO/q9LqoET4Zrc5i42exgYjmRFqJJcg
Iz15twKd3kR5iVaqXTWvubJqkgu4HaPHlVB/uruAzhNjVD7viFIVlfqwv7OodpphMatXx0kZsrux
EiNOgrIxImrSuJ2RGXBAYiNij85cEDkBjsTMoH5yJeBFqESQeM4QprGkM4qIUBla9NH1seQUL+rS
/UfPW/q4LGkMB7il9iRaMoVJ6Jfub04sZw2L3HOqhRk/pbGgPxvj6xo8vOuo8Ks7ftQuYNuTGm7B
ynCYoWh+g8jqrLj6y9Np+bIROs3G0U7BcbObvqYVgLXmnsbsW3KEuIWJ5WXjQPO54HrjcszGbFPg
LDwBSQnYPehPHzIDirD01lJY/gnYaUD4KARCOL4qMni5LvjbFXlhEf9DuBppLjJSjzEVO+/Kgfwl
cy9FVXsCjRHVW8ZUgN42m/U947vnUuy2pADsWOHpQoPDthsfDeuCFKIZ1mOAPoPoe2U7YhjiED1R
72092OnR9mOqxBz1LzuECAw78Tab3qApbgJmP6JAwdDEzElQXaLRpeZYbCWv2LQWpz3jlwCui6AD
3lUHAmMrU51fgaG3GmRSttfs7cPtbbsMjMrYC824typmoFrT6/aKCKnnKUe3JPsBHefBe9NR+g1e
pzx8GC6uY/rE8BplMUUZOkqwTs+YIqctw4w5TAXonEQZ3CF8wPwQihExMCdQkys5d6kpdtSOQfIc
opWt2em42vJ5Dxa67/SusUn8xiqLL3CTR5vSogGSpM6hsWJUrvvVYYgF5BPRPvilX/92mV3MjrgW
2bqgbtEgt6Z7SS6Gdcaw2rCjmop7GUTaQzh1ct3oYumXtze7eqOUtnJUSy4NdkPmA4EwA6cLuso4
1St2dfc2pXFGZBxzz17a37ti1SREsDsjT8d/tD48nBsDPVXr0dn3dzYpm4SBzUugU208aKhf+2Az
sL19jxak/r7kvm6El8K7fnMnA+yCdpDcPD5PjJf12M0HA3aqSQFgglSuT2/wdAfrQ8QYemhPEj+R
lZSgERjzUL25eh60KIhxUHd8jfgK1KlJjWb8HXZGPe/2yx45QAxC8hnCGchSNT44oHakW2KUzRa1
gyU7ps9nxjsm4yyEqRkPbNyQeVJD5LJj2CfDbXMM5cytpeF7k23nsukfEHpm7q0JzUNgcrCxZb4m
d9UbjNoNeGE2vKQPz5yWjABHeI+6nSMeZei4SxKbk93wPS4vk+4xOoXXsO8SPzrr/P52nOvcHOul
i7yFSHFPMDsJ37qF4Kw7NIW8ujlmPKbd2Zuj47gJy+Goc0f2+GcyuLoyjuzw3YAXn9yqa/OCFxoc
5ojt++PMr3AveUbtnyvSdp6RltSIO4H+bj0rY2rNd7m4hNS0MPnHyeP7voDnHps/IMVJe4y46GYN
Aj07n6uTx9HptXQ/A271g9wmmGpzw+ogmCN0dd/niHI9BOrVezHCc9APzpBkb8ykyImjbulyUEm9
vZFcjMQFGW0WcVneoOuQrrKBk1iG2ocy7t9gZXi79RlZ5UlmvJTrYmk4hsN2PZEdeX23JlnojqMl
ZU8C/y9s1R89ICwMuV+ppzXuofTOEEkZFcx0N2mb0XUw0TY6eh3E/6ygIjThzbWsTDxHwl04YAlh
ukxmiXQNLkAmozsZw7Zv8YnB8KcVc73KJtS73plQJSof0MJTPS85Uer42UoMcq05rEi0hAW/5rjg
dKVZET7D0/bIVoq+0M2ei/yYvDFIYVoalXOtWlYNvixIQEOC65Wjx8AfjqXXQAO8HZKt2/VF/GW7
l/Nb4HjCoacRtsI5Zj17ph3IDaAEVFTY6Spwl1TZt37yuImc6rvCaWqQ+gbMjy35ZJfAV+L9P8Iv
oKskI+1fzTLf3RyJZFPj6uY9s0Ritf8x0yOzSNQidAsdqr64XAihaWDAr3kIHgTOFreravM6OfX+
TQwshMD3FcRvshvTZdkl0LlXTK9Lxv6CfXEyRkptV4Tn7C/bgWpVpvumXbrPuyXiNwDT9+aGP+BC
CnUPACLlBQZBb7mlhSWc9JQ+yHgCRE30lgCxhC22PLo1x41zUHZI7SOdnnwuEyaMUo4AJB2lKMk1
N1dDjrB9c/ezrxwCvBRnrCqEDdv3JZLWF7QaaWFUyEioGqfH2DmmWGhujYasCFV0Th2/aRbUVqjZ
ewTALl/xnVWCa+6CAQfmATEGMu0R4Vy96YsEFPBsL0d3SO30OqLlJiL58X38OoDq5U5/VKG3JfXO
vSUsdxH1Sc9a4zKPc1SACJaY7nOagsjNTjNKaAphMEHrTPzAg5EegDR0o4pvBsUa7fuSmcsz5eFn
yEmtrrhvHvF3jyG1DJVtiU9627QZ2Zv29HfeII5MjjB0XRujGw3hAuqGGkUfVQjc1speOaN/Na0+
s7KxE/XB14yMHGjgvpxR8TeIJ+RoWXBiM3wMJmWtMfQETVOvCYwHMr/nz7H9PXDdPtg99cVxF2s9
jtlx0Ycs4OY7d+17DKo7uGRxZW4odQxWO929ZZF5W3fPXy/g1/tjnPGi5uoId6NNeoN13lkUpU1G
SId9vPD7D9oROt5a8wYkOZwtChqDcz3fvcMLSmz6a00ES0hAhucJNyJJJzTRZBBbowM6ub6tQsBe
FrEqJJ/Mh9FefGJOqxqZlldu4Lv8vohOHoKLP2WR+kCuziVJjG+qGADQlC3hGi12bZjekJ8z5RJD
wOsdpeAu5yYqCLpdQMf1gEv0eS6trjCEt1VxjrBRAFwdrO29gfysQg0zIYtP8aI5NC0QTjC/gZN2
F/UY5YV02T2d4jK+Caz/VQ2Ru+KHSBccKxxyf4IRGtkJaPHBWuQkEuwLplJaM+p5PPTWaUmwxGyh
kmrAt3RiWKwdY41Yv3klVNwXym0gRQajVsIQEslj14X7mg4uHrZZIQwb3h6ohxbRXHzTYC22SHCp
OZAPRBdkZtnBHkFLazRm2GTsDFQWnfVgeGUAAveixTnaIbLxiwLsgPbNI6UOWIGHkJgD+sH0ZKyX
+BiAhvl1dy+rW3G2tlmGi2tLy/w1+iLM3CoL77LzNemDU4ZDRYC5dD8mUDAy5HIDmOsubvvMuqeG
DvuabNnQUB4+meqg17Z35/hcEhBGZ/bURQYXLoAFWI6f1oTch/19fbJ1t1vZexVfueRDHFPl4dIU
79WN5vQWun37yZhjRz6TEK4hgik1nOREO/j39aVrz3a7gFRrDj30+eK0vS2xKSE7CQeVrR2cJnq+
7AkhE1gBjtaeEVvNWp811pOzYndMe2+64dVHDEUlF6XAbq73WvXsI1LzXy7Md7gICxXJX3rZaPYC
qn5/IwvIIcikIcbCP6+wDTNDW8jnM8JXy8SJgXxrN+GEl/y+nHh2n+uIku0C3WmAFDuiBESp+LaK
7YJL7W2NaJ8vfed05xfERUiz0w1EFMBPEE2BwCJ59xyDME8rkW/fY/Z/UDwY7Bq7y+JNfB/cycFC
IqIx+BvswVq6jO0ORabhhcPByJqxoy7SFFXd1247wglytZJUPJ+vEaYMffy0cMOXkyx4zoW+yv66
rvMP0zUQfQDIl1ZKEEZYrmcsYAotaLJbpeC2SZrOZuHZGu6SsY/6MISneVvVztl37ElVWD/Hl7X2
aeE1aNbGb+c75gsoovOcgznpJOE+KQkVFdqYOQz+5Kj4M3WDSXAwms1exspwqHPBVojQyKySzRY5
CybWW8+7cqe6Dz69kX6ya3GeMOv1A+2cCu+mPrCFBipuQSKhhiXFIekOgQqB3SXcUAs5PfxjjC50
eLI73zohrbqrOTvvEh/8E6/XBB33MNJng7FJQpHm7M3xPa5SipXTskAIe4qIG/afQbYVNEz0Gghe
XSr16xVe6wYkBPWN04H8JJZurgrKeEgbyYZjbBhsEBMxAhXKBOAFuic1vf6QpcFecFoceJCWu04e
KPIEzU7EicX9iUCuAAdHFogGhBWQ1RIJoFWPWMFQhmBUVlxUD6ITPqGZk4mAWFdG9RIejWuWSStX
7DDEkVkpHE5EBo5oB4FvUJ0i5oOhYYlyu2uuFJQHXGczI3zyhkVUIRdFymRct2vNiGUm44WKkPx1
0oYnhsP6Rlln2r78+zXZu+sh/wmsw6wxjOKtt14f7P54MN6rCxL5adH9Mu6BFS3+jvbsmBT8FiJU
PM+ZGwgPAeofYAoBrho9g9PSCKE1n/xOB1Y7ZcRa6bZ7GeOHGAuvzhK48EoaNUcb6q0b9+NBDJF4
nRZTQAaZQTKA7Lv5YBJd2LUztxDSRq8fMwYBycaN2QpURTy5UDA9PA0msgzVPcXkLTAwmTHKIpPi
IEiB5aIHoxOOiwgN2McfIgoQ6DrRlkDRDXPep2hIFgx9BBRD2kgBLyolEEiOo7HhCe2FyJZRWnIm
26UoPoAlfuUB6ZvRjTpKKGH55MhDHRMgTgjEl6gaUUhyl4qIJ23Hsp7KIz7aTiBRLjC5xFKh3eSF
u6wZpNewCsvHR3It75mlA/EuaiB546wx5RxWjDcPLZ3bISc9o7xihhoHjjeZcTHIbVXFcrbuaxk9
w1R24He+LWJqgecO/j2AxOiyqdp3Arp/qrVVlS7970B+XgTh1Oe7jdwsckV+FDefi+vmd1NuJQ4J
Sm9ucRTe3G0q2Q1ot1nZsy312IxtIxURtbHo4pmD6rg5IPo2izxpVZJh8LY10qyZS+bq9mvTneko
3GVIywz9tT/5XK17vkTMndF0z+TYM6hSzgmTBrG7g0qKwhkps2cRJkXsE+FBPwirJU5L/ijJjVir
jaQfYVSQTJguH5J7NGACvUYADznLSAteFuEJheO6T6wRpbURV0gkkdikUouVA+2LxPqjTxmhOMT+
UeA0QZ5AFsRjWA93/Iw8OcJjNaZ7AR3u0TuK06If9b66UbbIx+51mJH6RQr+tCB0SQV5GiqJTCZ5
RxmzH1RHG7KY2QMOhk5Yem+iStbbG8Fn2B/rHLKK59sluND46uZ0txDwXhlUL6fJrJaDPgL4/wEn
8dmJJ5OfNQMDw1A2wd1CDd8UQFSiCLF3cE+Dq4NkoElzj0kgGjX1kgAnK+VgDljTUskp5/APVesj
1Mo9rgY8JQNqJp2hRrhKwpmcHzEszCQlfSLmAFEx8jDMC+z3ust4zqWcTf9nvy98g8Dzs7UB5LN4
Wt1WwmPabjTwG6BDfp2H1xKO9fJA7XwOGvlJ55l4jiUyq/Ua9h5W+6ExJD2ONLoX43KkbDhxWFix
gDHoeH/IqqK0sX6yUCXKKShjjThcTXertImbtEMVIDtSw+CZUCR7t2V/XTI2BO0KpUzEQnOFSag2
aOCRESCPmKIviQxyxYiuZ/mUy6jjAnQhIROhcpNUSUL/zs5xnndTEU4VUZVbxsOhqNd7LjNkwI/O
kDvJ7saME+v4dQIAwYlA8wW3D1BHLC+2EixjBxRb94PTW12Y+SmixWKM3IsK/lnYCrQivpaaOV3F
bFSRbClqTVnlUYJb7YzVD2hOdjR9diBC6+V1o/L7cbA6I2AhkpxIQB+/3eUtfJG4BqMNhHJ3O9Ni
IeFNr4MFM+Td3faL2rRvn797nkHY3LfB72tYOXEjkiuCN59AsdoZljjyLTRRLWjTekJuHYe+ccsV
6VDfmlfJFOD7P0keGdhPf8C9wEwN0gD73HEtbqXTJJ8ZP5fvhoHVG7n7J/VGCftbdQ7s7Pf907DX
tSqY0rD9Ar8izM3k0juMWJOeGJp5sdLCqYXyivdOxsndZcCAfeT+A1WM7qyt/uNhKeF7RnDkyJRC
hAucq6U3YYWxO6uWNpGlL8qwxKHcOLv9UZ+dgwJR+8TDP4YyfOBExp1k42n4p5Dkpk/LP9FIxtx4
PuvY8j3rztRwMFPCfE0VEsAbGY1tXpw3T13/XII+QLiVYYnq29evGylpXW7inddLlLD4usTtZuex
1iYHkh34FVkG+ljt/hU0Qpx2pJzk8UzzcZf1owhlDamZy5Lb93+kIRTD9u6ryQWSyT7gDozeU9pE
fhOFm18NoWwu6Wdp597W3R0l85tyEKcthHqEUmf+t3lqEIs0BPeu9Zjlm9eK6RQx04Iijdkgfcx2
jJBynswLwe7PRMr7svQrFMSj85RJF4lkcx+X+QgEQB2T8Tl8Mm4HS+qROKbK6U3VrbH9CGxrlz4I
TD3z77gv0ZkKp6tG92ExBqsl+E9ad7h9eEVXKt0VBmjxsTYeU9hHOnueGMNlK5MlCqIGnbk+WWHj
95VZa3+xgfrG5onD4REZbqGQQT9w+skTbkTlRmLGp2Vscyq34BH12T5htnS7qBAh2CahKDeHN44G
QK1h0Ttxb/yEf6pf9uHf9eUM9KT8ajKn/2P+gC9HZBPjI1TWGlfZnERfk+wB8A2ME5qTUWE8rIZB
JDfHgDlNe9vPQcGNjToC8BnZhSDavU98iQRn4b6b/goi1/ygM34tUwkDVjWnwp3EliYK9oQvS2f3
JDAHnYXbRXWGf4BnqQAgV/0v+A4T3TKr9paIFKKWKRK2IicWLSyZUP8j6cyWFcWCKPpFRqgo4ivz
IKKIirwY4ogjgvPX18pbURHd1dWWV+FwTubOPWhjYeQiTAAoAW9DDVt6xw0zOOZPend9SH7rNs4s
RE8NMHNh6L5ujrWwi6Zx3ItoYcUQ5hI/PCwqhLTCsBuXgy4mCSp2yhQcRmSnY0TYszLtToBR3gz6
kTk8MWoxQ+niMf05wBoG4QnvuL+mNZM83p0eSn+sMYVxHvTJIAu04+ZGfO/EEVKkjSc0oTDPIrih
VAoKx3sxwmAeAeODjaNparYGM3TyBqG6BZs3mgLXB0v4QVRFsWmOoW6ru8vwiuqvM+Z7wua/MC1g
+j0isfAy3PcZDAAubBiQ1/pyd0MnMvpgwa7RxcvYMlUgJ7xnB3m5igcN8UKUrgwJEOHW3Ie2ydUA
mK+wjdTyxsM/dq33jhpuOW/G7RAo7bM4zYHVnj3U/2j+OzA2nEuuWg23xG6pu4BcCTanQb4W5REm
abAqcZ9HiQlDMTqYEUbXqEHwHKdIA2jFKcSYvX2CzwAhRMhIRBbjMvgxSC76wo9PeYj02u0NDg6G
9AafYqRA5MLruZh1IyV6+vIX2nuR6avDuwsTaQhjY6RxnxfqEC/0GH6l6pzx4ysRhWrx1XnqpOAg
7eCdxy/niz0XEhJjI6ETNQov1boFXwfyBIZfDTQm9dVTYx6mT1SLSuKBI3fb/O46vmhwOr44Ch05
cGYNZAcXq+S3mHDW1nnQLI3muO9ywfruEm42QvcOhIwrP5pkkYMDoOv9gMFBN2lP3M/N7i3ucA/d
D+4lwKFkFIhsvot9TNoOsW0Qj+NfJHHBS5Lln/57/BlJ2jv2ZNnbFTHyqOGdIllBILc/bAXujHyw
77m7Z8BE4M8N2wQYDCQXhoNPNhaEakf0PTwq5JygROUIx5lCBuv/6aRfS8JaEfdnz5mGoQCbOVX9
a/Bcqf45gd6FkfDVW46fuyMNE+seWwdk8BccSK4jRgxCy+7ZGfPyNZqImUKByyapmHQaeo6LIMaa
AFaMQts2Z9pyQ4rfG/yCoDbYEI8NzhkmzhlsBViYwJLqrUHstwOODU5ozumG9Zr3gTqgaHd4MwCL
5UAaASD46XGyt2p4gdoKqYHFUhclAqpFogCVSQdPn9NKZAIg2wwtj4u2dRvz2KB9lzJE2pi3AyBI
xyWtCgnKw2tSxI9Bc9dbPzWkAC0KJriAQip8hiCPlF/yQlnZnb3Rc+lm19WilTyHnVnLPAV92g0h
3/Ni4uz4DTWacCtb7gMfSZiFX4otkc393OKj36bg2i4Q1nlCrr1F9xwyxQ+YpYrOFEUoDQsEVeHG
5TD/hwoDNPuwUODFcc0UzBig3jrSmY0ciE0n79pjp3nbLYeT9mkfZiQxKCHlttXcdC2KDUrNHkNz
zavyxpKZ7bIh1/TlvtxiS6whQ7kbk0ChErgP6AW8XP4NC0UEtwwKyxpVr+rViLqs74jbADTgSExl
4XTjbkxDho6IOntxCfmbOc0djZV3mNy3zIbtvbAgvCVAZmdUuR2vueh4DaON/rfLrJfwUno9ZEhz
avxKJh7wIBAXJnnHOFJIIk3GJazGlyOXBv6I+YrD+Ow33/tIj/AQw+M8SxiasEYQ4P5MYLjgFJa5
tImF8ef2i7fcTJqlrkOpXRhgMhatqq3MpWkdFTR56zsAzsOHRuIXXnM9X+NJXNAci2uF7Axi4SDS
qdPwyxy9jRGT2LdBbhun9B/b7R5YRyNDVQOsKJzzHOzPIYfOotJ52gOK/jPNh4rTcYeq7WufPOxw
yfVm9qLyVAkSzMnrvRnNE1VTmvsvRuDsB00ntT3pXKGQQAe+2r15I79YN6JBHAoi5SrMQpx5qPGr
5BLLM8BzexmW3okjKp1hs8VmLTswEiTMFsQei90YQ3zAczGbUPGkF5WKqCm79nl02Kjsfb30nHBY
Ly/MITvOZ82kGqc64XFoPswF1RfVLlMRK8vATAFU16UVJ7A8sNEQZgWowX0ljHWs0mChizE+4teZ
spiRwSLWaGLWwC+xseeuitqLZq6P3Ifz3bnNMOfbQfYq0VVdPcgOV4hxX6O1rtHJIjrE1YpyY/Dc
KbD3fHblmwBOSSb4tQhqcoSkfC7BDGjPWSEOIjY9wnhKD84h5PdOvPnvyFA54gdKBMSeg0k25KcQ
Tc9p7dfUjzai3rQRHZJqcMONjPadQaIPaokbj38e9CcEHNgS71PhcoEtlM+XPGKoepRZP6eiZCCU
pAXwwfDBBEMVqEPk2f+dgikwLS+5CeThgqHaAAknR8pGJchDFTeLFMJ/zdURlGRvtQKmp1MB8ACk
fjg9dV1Gr2wf7nN6ntxDGWOArgF5tKdAgamIZpWc3TYURBGwllR1ue7GG3klPrM4IuzNDZUaMdxy
cPKBEWZSgEl6LKaXWMhyQQSuACsTLEOgSPYoHUIEGQCGxqFqbIKMrV4wIC4wKnLOE26oXCYeTlr3
iq62crUN2wg6wUPUiBtW3wLibjMURLT0MDt0rGAxjAYwKGmGHy86kzfoRf2g8dCTbzmA9WRWHPQf
tstkiTvz5DskWKQBXY5Cj9DzmtRFqCVnjqal/lopBhaYFAQoMlptaAJfNA2G9jOPJ8Ig9clzcl/4
2FQ3LwZKIH/yxQWRe7bome24DbXCqvASH3WeeD0wK9WGjUQuhYSjdHU7kbMDAxp4+8jrj/9BnbZh
q8CEGQsMpZ4MOrIc9RQXjNHEaDuHMWcNnBFwe8wIh6xq800NgGSPq5u2jXC2IR6U5EPieNIwFw2A
QKYQYLws5FVi1yGYjt82ERMhODo7uw3CVw8Jh7gIyU1jYcsLbwBG4oAmsYVv98H0F6s10ZMwOOUL
7u1TVE7xOWOsDVGOpxBKTNLbPBk7g85hJ3zHrQRADWowwlFI1MKWZ54P0yRRSIKVFHriUvH27Smi
WOWWaw5+tIMlk2vpldgoWUlHp1hRFmhjKmeo0qrTiC7DHy2OMFi7k2XGTMU+zRoT2VlOuzsAFD4H
cmzP2iG9knyjLGSSCTyJS4OgsF23iuDtYGYdP5Ie3CGX2hVYoSkqbpn6AGrKrOkGP4dGDVVertih
BwZ6MG103IwFLdh5/OpD0b0x9ZKwDcEmr+ZrAs8mFg2f+GGUE+Ba9CpYKzCNYl+EAPUz8f/to4SE
CIuAu8ljhC/DDFcl6Lg0wl5aW5cdhxlkwbYP54YmRiSA8GoVtlcpi1rmK2qwUX0gOBIr48H7l30X
nWXYIte3I2EX8oui+MDthEh8YDOU8K9c4HTsDwRMhZ0/7UMH+QNL4xxrXTSE6fjNFtaZFybesbCS
kBbH7VgaS4ShT2SCsC0XwtRnZwORjvI0lQLwxpKZmRQ9BlaLAwjVX8w9Owy5X4smvNOR5uSCxtmx
xyCJXRUSF/ZOkMX5Fjx9/E9mXSejglPFTgA6v9frrYIspL3CCZG2GHL4YYTOArT5a4kl44mPexhp
497oMDwlt6QPJDDra+jVOkB1s06gId6605BcmYPRPjzhMzYIxm2YE2sl7jEY0lzMYf3ieWIy5gho
2omU8ZNEAbgD1p8dO+PSdc1rkSjwlL11H/dssJ8p9CRsTAnEYrE9+fo7l+bbaFlHt2t8E+R6ALFE
ZQEOLQTWYRROf9cHMS0JW1DtqfhhF2ID5JTTycXsrcq/HMOmTWqeZv8X/IFzBPfoZk4xvCFW0jpN
TpjXbDnMs1ObZkkAWnUO4IFB0N6WBC8M2rAP12AOADgGAM4AP2WumSdj3g3X8JdGJNtyvvaGwKGD
X1wYTt8XK56uA8XKqWbL6DFT7RfGv8SMYl9U5D/8cb8EkI9oO90iPQbYuq/PK42tf1AN38lniLAO
AGZVjLToQSqjuv7s9glGvsDCAMj2sGCqd1h11tRBX3ArDhRs4m+F3qeri542UzclfPgvQxGH/vdA
g2Fqfc1Oqq41tqoVV59WAg/iq9WyrsP9iDgBKC7BB1SvjbzAO7ofox2JlT9FGTGfFcSoFe272ccZ
aHEb3Ct3tAarPTlxXROM2EC/hkGAvyoF+zNVuz97IbgHQdKv2SM8+JPJ3W4P2uwGf2ZDQ04DfsGq
sDkU3iYIueglNbvDeWmjg5uIAI+4cpbI7uuKmwaO5bRacEvMyZTkW2si0sNlTFr93X0s7m6XxHW5
9w26sH1UsmGIa/MOCNT9fIyjT7QnPJ/dGR95p5kX9onzlY/sPt4eMj/6Uaza2WYPsH6F4hWoMf7V
Ad7hEyjZDxSW32AiTkxfl9COaRle3x61jl+Fl0knb+dLRhIVA0hqFD4l5gTIQnOs3/E5uLtgcvyA
N79whHbF0egxVd27fTpiwHRgR8ILHnbY9uGoARIMOUtwxjTguBkrSXglOHZBUuyJxU2/6e1vPHaQ
wBf0mbX7wq9t+FksofZxEYih5UehPufRqtETkipnn8dqDnORp7QM+cS042ogdlN7NIx9b/ci7QUH
hAsBvne73tzMNp0N5B+0sjcbX3aYhvAV8CS03PK4/urELZNt88z39q7b4aTUDnYNo0vvbzZHqAcl
1ohfPCGujuv7iydu0xAYEa84F6+FW4CujNt4Ph/dt/k29whvsUMi4AUUUtRVZstX18w13qhBOMtS
8bxmURGxCVgsWbGXQQNq+O7myonflZ8+ZIn4EwseKzDzYMEn75b6YYqQFLrYTuNSitX+ZS3JBl0f
sXHfr6OXw7vW3rAzwBCi61eFcXuh0VXTy+j50tm/bqQu1PDrAxbM82ZWUH02sLeeKvDOADnAoiDy
pWffSiCX5dNuvSwIXq1j0FAmrK2SZPdBE7cwggo+zuqeLKwiWXRRAekXZhgEa6zwAgZ4rnEIm57d
yTmbIL1VJX2mNJ4/c7dTmwBPpWFoGEW/HH8HV4vHJVjK3nTMxm0FC61dA6mmySv9CqY8KTQGV3Mw
GJwJNsSEdG8OLOJoh2IfTy5yXxChwpwuNf2rmKwrYG2Jz24sQGHoiqcEsPqPGOH0tOn6v5/OM9MO
QNmI/oWKqumYpaGJdeFYDgNyKAEmwCzOG/FLwQIAQAOLSkoD3B679tsIPmQJgIZMG6YrSEeovikA
QoU8CSR4+o/K2cJQsKcrtUUrcWv5xYyu4YdoCNsqmVXbMGGFSIF9XpKx71cmVg+ed6JqOJt5zoG3
khNdo3iEeu4UuyvZ57D8f80ZEOd+HlzAyH6L7gaR7jmUZUJXSrQOF77/Mbs3540P9+R6ki/2DDZ3
TMDhxsx/k3bfbBScQ9feoHkzAXladlHzuAgT8Wl2yCuRvHExkNtHe5u4P27DX/btw7lm7AonaweV
j7BaysIyK3gIycUENb1iR/TN0e/udr3RZnxzg7dxvsGtDtzzdBy0PPNT+10sljLKZ+H5B8ss+EAD
0O9cJuJKk6AR3OboYtJWlOJt3jRQk9pJTXuRhKEpdcbe5M6kIYrVoxnlWZqCC6X4AS5D3IegR4me
7Et3anAzjkuyTaEhjcW55aSbR9RmYUDuQDuYjGeHwYxs0yxsJTaNKm58C76FJTZOOGyHp2FW64nc
DVWh4feYVhNays8KgyKnKH7ZqeqEdGQQxZkgM20Xx0xayTWOUEzC8P/UnPQ0w97d7sygiuu4BVa2
VhmbB3ulgXkNVYxNo8ga8LaV4hUO1IITcAgDSIEFeMtx/qHpk9orTWu5cMy7TaAGIb4jcbXpd6hU
qFoB/gGMmPDG8SGPaZhyLAjgahoAbFRZKOmWrOdUvD6EDBgvTS/RfNv2YIsQqbP0E9CuGNPSkLQF
dGK4bu7IjQMl2TqyPJ+xrcMSiT17T/TG9uoyZ7oMRtAe4ZM04UDCqN16XQpdaOtZmNSG18BA0vaw
WX/Owoi8QTFagrw4pE4G4ZtdVjwXjXL8obWHIArGgVNoFtm2oE9ZVoFi6kxAiOZtkK4OZ2yJW41C
M1h5dl6Ir4iKKJyJ/i9nuJ1dhhEGnCwS8aYLQ/g+nuc1hrG2Ic6Tl4uLZtAUw48DiYcIUQB/dyGI
cQhvCHKHh2ursAJ8TNO0Tdyn/tRhtHFF4SVl9aov2Ju4M1UXPlhejmyoXsKGgLGFCAXqFiwWxLWd
mbi1yB3izx7ulhArYwT+vXQbgEyIh7a02vEnB6eai/Xc0uRHSaOGdkUMPcSsCd87at1b9y8IFKGq
jvMjOilObUkmTEPIlxnWKDGDYFQlM7ZU4IskOdikjakeEUlMGdKyL+/BdMOiweezSKskUqLaUu82
8xM+H/EY3DDWllJZ+26gfb3UzoWyXIF0mlzmMOQBrv8LOZkPyJw3ykBsl1seLuHP5Xxp6DxcPg93
HsNxDvNR4Y2a3tqJi2k3Bv3g4kcP3FPlfeHbbFEGcPq8dTzfbOY3tF48t6GdiM8dnzNOSJPc7wSf
YUIzVvFzRv6PWOgdJ8ltCpvETWLh4DAvHHlixEWYIrRRvocTlZFAGIRRw7+JYz5QbSAaATlLH2ue
Hq6GXCnPA4S0uLN3ro7PZ+jJ1p6CtywpniErwIVFwyqpezgeKDTIl5h2O1mawqIQjOhtdZjSpGlv
ArilIl7Fj/vB8ehBFwCa+3P/1B+swQ5wFBzQyadlhjdKMX38mzBc+OEAerOEbdtAvtthuGZ9/ZTE
ZEWuZRTxkCKNubEX3V2TNcpemXHTZfOSwoDlIIWOy4MdhIyvIllwCQyxPZAvKEh0E1PenZkeCd8k
HkeGJVDA+VJsWUxIFJ19VFI7dkdn9h7PEJZQUDPWA1ws4uxFpaDf2vIM4fw0557ATyADamR7Cbvy
uzQYFvGsliO5fJLTqnERU3pZumBwr8MaStE5+rncnvx1oX/9oOcshkvOMUcony9hBClB0p4WyJz4
1EIkPDlIIIjrqAFj+fEwZWKNeThdG6qOP3QWGMZOEnEGet6cTm2/C6Mog5cK2hN3z/ZSCKEPOH+G
Osbpn+ka6uPxYenCCeX7f4mLPUHk5XRGMnugP+ZgsiCCMXBD7bR0pEuseZ74kHTAZ/ujGKceD8x7
9xExYMZNES4hj0UExoJ+qAW1FnrLBvskthc2+w8Y5Rv+LX0yVB1QTEEjVewU9AdDsLNFxsANV6Ue
Q/lvqDYqm5GpipmbMvyhzmYfp4IOiLh8nEyF0o8S1Xxsvy0Jqic082T4EGqMM33kMiaxCWoN5HFK
fKKsOgQukewyoVJSDIM7OzYejAOb8DRMhcYGqSzJ9L3t3ujytCjmsQtjxyrjvUHh61JG7phlUcrj
LsoqTkOoFKch5oHUGpMP9gTJW1eRYcypx2gleavpMaBx/ZFo1YMIxsgL/Iwxl4LGcLG7RDvKiB2t
znoirjGXuzXBMsb0BZjkj9EVHn0qW4UPyliGLqbN/mf8NmCzPI0eoBJFwZhIpu+cBJrfYgOmtHvz
kjN4ttXfUL4wlCI+6JkLaMXULnnu9X5NW339SzdgrwwIEIBmJK1VZQecG004gz9uum1XE3b68qGL
qXBUxMJPAeKA0ga+50UhoUACgKFIlmjU3aQwn/OeV3J0/BmMiyEfkxjC3zE3lBmBPJYiuvcOlPkY
EKL7Zz95zWN23Szkr+EUy07wRkR6AYO9+xzAlZdHUT3N8x47MKNUL00PN8Bqc4bDtm3XTvJ3fnqY
YmN5DRmjiewzzRQzyxQ7Ffo0BxrsaLZztk/8JClAkot7gP8N2rK+jrKMoy09D+4CZesKOC4PJyfB
JxCKU2NYNuHvuh67IFt5j6YZr9QHbtcYD/6hPBfrhYqAKQoRd4zrYnVBfnR0wcgZPpOQeiDdUhKJ
CSu+qebjZ8ZbCqUlLqon59jC+psDFLc2zjb2JjS2ARQfMTCAfw4w57T/9OeMtY9UWw9qv95GbHWx
y0MPwJ2mKOXiEzAzlmwvGORAaCCJhs0ufvZmAvK1v5yJ9xwRhyyXrs4wXSxp5VH8mFRA5UQmwrcZ
e/us754BGwgS27H+aJVJ4m47Kf+7s+P2PXfE3+4us4MEKZ/0DrAU63DNOW8ncYMjhaNQSoce1IjK
TD+4eEp9Ubl6EmWSLy1/y5w1BgHYofgOwj/mpsnMmYIGkgkVWdTDpIG7zJ0WS31JBX43RneIN/Zh
JAZ6LY4oZv3g1+I3tvQZS6b8WcneOmNtAH7xBjbVGwdqlobM1TFnBOT7cxVhJiHcA2lVwH9/Rtic
gdX5IaCajI6yPlgfc1cwU484Gt4LW2LsF0ENWbq1H4x73pgitcCfBGdznGJZ3KhXE9ZnRjL3Bjxn
vNlIthljc2JyP0kG5b7ExZIbSHYxJndA4uIkhkaHzZ31Ro3fc3O2zX7a4KhNSlYyVRcxFgzCy8GH
z3ODipX1GK3h4ck8DbM/Ux1dS2iN8Fd+JiqDz9OuSqeAdb/uhwrqaZ101F8MUwmm42Uqlc2Jiq1z
lenblo9MWfO3yCnn+M9YcFnmxj4hyMllzPdKor7Y3D7mxCXGyZnjMiZYdXCHtPCHti1WzcFw+Nu9
TR1G01nXVG+EGmSjeVsldkiSZdpI7AxVeqdDiRTt91J4eNTGS9OJum7iaSJdhhxIUFp2HzKzwkOM
JQvyu6ZIr3XPEWoObFFeRv0edJOAkooQFL0YiroA4rtn87wlHrPtqP0h2+pK+bZFtUgFBY3YSNik
wjbfyfYwZOO05BNtkZA/7HUs8QMUYn0mARd9tOwOloPqaTcJdWEa1SS4nUv7ICrXgGPIxHQoG8cz
zLUZ0HCM5DwtYngu8Iy84wienJV8ctb/pwXt6OLIjgZVWaruGPvgSeKRt+sifb0NOxrbJfwWXhxD
qavX873DvQpiuhWp/Ng8QMTZg0PYyn9EYjn2+9bxBoUVLR6jWwp12IB3mD9W+zx8/5z6bNVYfl2G
CGIed1f7ePujf+kEyn4G65coDXajViBc3TZE1vqZLIFT4Il6i7Pw6U5CwyNmND6wLug9pi+ncbKW
WFMiQMU1DAzqQ6ZvZdQQOgCH4O6rOOzerbbbCS42DjTmsjV8Y5FHKOW17WB0cuNMtfu7L3OQNkDG
CbysxIhvWtjT94Qc3Vcr/FydO4qsA2HFENVG/dW6DLbsrYUdl+cxN53xncr58nMaFQZMzam6t21S
H2iH6XLeq+In+v+H/wNXJaMHevXeLReUrQz0paAtgnL0eljVwcnaF7N/i14DJs6FVWEMCh0cN9Ul
iyz/WssStU89ZIjRmCsBzyScxFG8D5ujttciFGewbQDHOOrH2T6AwJjaRK90dk73d0dmT/jrQU87
ULh9idbxiU2hejLGG/cMmny0MAMBD6X9dyZws4TS9lq0Jr3KYoaHRfDXpnLvkRvxs7PKq4e1SM76
+2HRZnn31N2LRGLYR0GpbfpSWeyTsrC6P3rYG9OALk0XfiwsaeAXjIYaadd+4p626Cj+Ev7LgW/2
XdVXxrcMiW8wI3aaDH++Btw5nHqe+uxrIGzC9tnujLWxeN12kScU5l21IVvwyHqJEvAYtb6YlnOU
0kQ9Wvqxss6UMesGkB5ZxOALSIM4eS5n91sYDTY1NjBq5TR9HURl3qU3YGcD9bOpKCALc1K0KA8E
g6BtQtAns4qZ2OqKC+jhrdOk0qDgYcZ2BT8bRYDM4LtCiQkhgEFHowp4pZx31CpspH8BBMbxYbGH
FDP2X6qxkkOqQyDHMVF9fEW1lfiLtneEcsnOzoR6BmDR09n6UaDZtrptYfQ5y6k6mhzN9v1j2OSl
oZrcIPwiD5t0HAUniG7l9ltchdmxveesEXvLY1Kc3RIOV5Sq4y50KBJbrD4y0TsUn5nb+5NFPpfG
h4GP1ZowjqJyHgFSaLOsl9IPJAnhtpwkNXsxe0EHAnIfEq9IKP52MzPBuspIntM4wbatuYgZlp1U
w4s+TMRuMfAjLchz6n1yMUgq9OJlJs/t0W5Dxdyj7bg5NO7dGHkGzO28AbrBDQp/a7otbsMSdUka
Qq7sMhMT+6Ssz2Nglou8r3calGMH9JttziZ4DC/wFNbFnifsOQbFwFjSyxEB9TAXNFDetkyUDrO9
exuC+mB+YBNCJhUK5/nbysA3hHXvay8PsoqTUIxhZYZjB1WL6jd3aN2Ki0l+/JNG7P2x2uz2IfYX
d72gg5PlEu5jYEMzDN9DO7PvK05ZaT9hVL19cRtv2WF+wkcs6aEe1BPI2VxSoS9TozH5rnGR8R4E
ykOOgxb+xgpXZTcHWghQEjXLaaPH4oS8Ypca/0JoKM3dM24N4GTpbwbXMEqaHo5XXKWog38Xckez
Ra1EVfxFyoHTpRwVdks0ggryrtZcZBbKgbITrWKPd0E5SC3kN8FIJyxXij1wVy6wGd00zD0ZdNpc
GFCtrJSEFN5CL+HS8gzw7Iy68cn4QJ/hmHngvYNVxcVQN0zl2t6vpNzsnnR1UDRkFNVUONmQL9Tk
CK+Vn86ECqrMelQ3IMo/IUlD3rogfF8K7H666fO1Vpij6uiWYBMSiLY4d+35x5873wqC0rrNgI01
dPiZPSKRv2nrgXCoJyNO7c2y691MruUSG6cmf7SEF7V8Jusu+xdcmkXHhkptGRYqvpivl+MtB94n
NUDhb08QqlVz3cE3ihHLg3Z22OGecptsCDmr16y3u8YdMVlj8tV8gOAXmyPrpgoX+A0c4OjaSscu
+/N1fbW/Lf39dkrSN7ccsObgteMI5GuWQcxu8qcPo99Dh4W66B0mfdj0lIcXFCcctXr7rW9BiFp6
cyogX6pmqc1RTED5F6kRPKqbQaiBgRRgoKH78N9Miu+z4bBxJbn7NTtiWyM/DgxQjyrY14QeeE5t
WqQwt1atj2kAprtMssaAdS4GpMNFueoTtaR3vvaisr4P53M2VZI6mNieOri60SvsqS+w2dMEuKRu
C6k60SHsETxojIqwW8JagNzFc0INrI6P7NM9nh+lZBgzfucfxMuavtu5u74Hg6R2ceFqf70Dq3EC
M2b93YH/9nm4HxQCZgWRVIbfH/NYSYWNERkP2d7N2Bc9iF+ATxaFIYV9i5nuz8k4W1ysN05mAX8S
BIWSwb8EJBofUeWZh+lf5tffllfxJAnXmBwn8t0N3JNKi3aeEhs7TyFLdmL8xTdQMd3+BjJUMKta
poKlXdRmvf7ZmrMPa5Bg2BeNm0bWpENl3t8j0kXk+8Sji5O08ZST7ojBOr87D8DVy1Qp39AtG2AV
+l2YFM3WtPu46Zv76yDK/CU0T6PrbeB28jIAdKryd5x/Tjz75x547B17fCgumIyY9vUl7ny1nv3a
uqDuLZ26DSfnPnjduuZxe8l0y7mk2/O8AVanjTx0iSzcgzColEGk2BlfgLCov3lFt4Ltyv1fYurO
tcHPDCtriMGwI35D1cd+LXrHyEGUPrWNShPMKuD9BAxH+Fr2xv2rq3lLLpOxFXZPjHWPA4fvIwx4
EYiKcgzbkJb+2vBpZTc5P8UB2U68/TjeIoiVMvwkVLXauGXsz0dTw4Qaz091gaMFJERPlKwoA+lr
n5QU2AQ/IUV4Ij4BjjJ40k8I4K7mZ9Mxlj+O+nOyjyFXcDw3jUdbzkWJ6JSkhhv69xltOWJ6nPjk
6afWA2LddjbArEgUdHUFdvihNLTF8rhXC1qmBC122NdoH/Rh8HBwtmffIRBBCLggkwAqowNbtdlA
xwsrZYi0lzfF//TCSRey3Tydln7pyWM+Rrwn27J+rZ0GxE4z//7gAcnnFQRgH0sLGCGI/ZPtxtsO
NITRtuIj0uJLbab/SZQGXYedbOQtG3L7vRIHqkUPlSSodY9tpmQkNAbZp44FpNEfeT/mKjL3NR1l
yJA9c0itL3M29MV220Mz+feBDxSxujd6vnWP94ATY0UJcl4QhMcoSkD19Hj9gVnQmDoOG3G8Riul
H1ZXHW1arUjmupou9PneG71H6FgpIowuIDpTPYvSnm1pzrZ2wjicq2N523LuyUVF5Qcwf/MjHuUD
5b7ypJi+AtUBi3DkDjIb3iInF7pSTtC9n4DsVaDtipm84abSdDH24RR6NvT4kdNjVW63aZDFIl+f
BbXnjPJ+rvy16L6yI0E1q5KcCkxwD7rX6nFVlqMEK0IRPHtOc8E/FTSzLEHwaWFi7fVIc6iEcU1P
liMIg3yDlwsGDAJ0nSTaLKKOkCvFxJD5mrPcyL26ExrYdTCf5tvLod4EUkWy3MR2ziwfmKV/EfMn
F4OnlmcWDXqcA28tsZewmi84RXuSBj9mWZsHZEyH4cV9wJwsVLv9M9qa2T84R+yYLlmvHlf7/NyY
9sqoVnx6EUJPvpNbM9JIfC3CGjLF1SohXB6svXv+Bv2DeY//OKG1jjqsj3JUqoWaOXav/MtBB9cv
ZmxQPEPQX0Ful+XoV4WdXUvD2gfkhjrt0oYw7ndu20Yfo5r3qtkeZ3esbCvv95n32IwBOGbqz3sh
E71YHWgSLVUQ3hftNVT85GdmAqRzZ9Hay0MmtSRP9JewF+Q0uCfqX0FsLi0WwTk+VcFyyx/5UMyw
K6dYop6mccIRqDkSPIwZZPi0GhP51PshdEHB9wGT4YiR48Bhk7KFypLgIuOzOWKqwOyNpQaNgPOG
LZeRUWQnUQ5DE1Ma3HEV7NZMpMAgbGNoxCjwM5wG7w5vInsWIU237cfdVtCHQ9SBVF7iDCZOYW1E
sQ/v5dkhpO94H4eHhAS+CMOKxtdmQqWUrgoDA1Ns1HMQwm/jK5EGf9ECBBJgAanNbHmfqCyp1yDc
SppBPSzc9+rh2X1oVpqPh5TQbPmXKD6+FjavEvSh+ZrfT/sUphWjw/tK6GulF7Yx/uTG+W/nRRVM
PSfMvcMI8zXrfTHZJDEihKgPZoSfrNhOYd/pcyJ/rcPoQdIUZDRG8INqcBq+8RmTSAmFV/D7WAjx
Ytv/tLIXWEl7dxpyzzhj6pmkkJDOi8ym9M6o53HaIGvWLwdg+1gZibObePR/bKH5oidCEiFzj4PT
oHMho5Wka2E/yqiH3B0CAbVxiPEXtHrl72rBH2MRNA0TY48cDAndhZU3kB/KhiuWyT+GnReoaFSZ
znF0GEHo2+F4Zhyx2hw+BmKw8Rjg1imZuDPgaJlikk7XG4xTJi1MBGwhVial2UBvIOBlpeMQHNH/
UrKks+8Y1C0wvzubMyY9DMhzps8Qt/07/+yM22xwKWiOarI2e8KclQkMtGsefjyjQ7vLlhizaTOz
oMdMikACY74z8eMX3vMjpZr63U01Y/4UNofV3jSLXYU8pesdDVptCXkwSZTgbfeY1zLv6MBsxlRU
M0qaxV7LZIANMMyvgGlBeN3UXLD/vklvaKTSJY3q8EXcgwgXOOOppXtoby9yuhAN9Ai64RUyx1Vf
DyDFN2YdxTzvmi190Bu3nEE3K4zfeO8wPtUGPWt7hSkveSEAgw9dqQy9j1U/ux/iDApRToEDda/3
uqNlIKxjiqZr3YEg3ovwjw3ZWaBa6nestEug3HBGKiYEgbCvh+QoeqjQCVLorDIJFExl65DvIhFU
jUnIgh3gf2lyFG0Tnu3068MNCGUl4HmAJSb2DIQAZSyiih6eFsRFrC6sVIZa9POb8WH7WpvyJDxR
3a4YWKap6e4uMLTUgJJ5s8G11H7uRGyFwcvoiTAk69H5m+eku7bD5goMFdS8s+O8Cu0vMUdLj4KI
nZ9yw37az0FzsLIsKAqMpVUYmhWUvwh/0fHBhoi4jN7mkRx2GMAAl5RN3ykOSk+mxi0066QpMNaU
v4VRxWnLkUk/10Ac+yNqgS/YauoYFrShfWIgW42qyalrMvJ95OXLLqYiie94lFowMGnqj3n7yKG3
LbZ3zPcEO8Ggmpr1CMDLFsnla9k5w4A/LJq5r0H+js6IpEmDywHGGJzJSctI7NQ03Wc+NgM4CDdc
J/GGbZPNxtgCbgom70pwIpUSj2+Lo2+AHoFuO+SoLkFWGTpY8F6nd7CEFxmcfFPxH8cpgi2iGCoS
ccfk+jttIuoR/bHUOXQyjveXHAVchSTgvGjOyA/uzHBBwJO8YGaDNEnT29tysjyNcGKBZwf6xeaJ
RR30cGlnQGGpXNiKGVdKXSnHkLwnHzw+RMX4GnU6ehdpaUJF2zeoaPEqBseEZiW4xduAxZHho5uw
0RgRl4PWHdCcwFN3XEwYgEEIANgAlGKUI1OX07gY2yH0iDk8eJgBQt9lK2HhXvFfkyFIAlzrc+kh
MyADobqicqFtxwMFeILaj9L+xRVLCi4mH+yT36fPbSunHm9zEhw2zC9hStONw/A7hFLozjKTvICu
zgZpMjugneGQYw7FBWZ2KqceYiXjGPFgKnmFFxTzTCo03CqYjZGspbjt7dXMM/nKPf6yzLiDNGOG
jboEMQ0niKPMe3PsLvbjE8fgbbsf1wD9GY94HSpBLjFX7xn7/0jUOYyUx112VFBKvPB9Is/Wvz0b
/hklI9QB3OcUSgDiuZ5xk3SjNzPnBpOTpf9jS3JaaUk4LY6q/gHd4ycFjx+/g8JmMq54Y2iTnDJf
zDKYprHL7u3NRh0zSutQmKHb+SKsSWi1mY1vO9x+8mnl6McbWeRb+XsrThvND6sfCA5Ri90gKoim
gmtPTErQoPv2IqYnoJN2LnemYaDWx25CMpEKnvAbrogS1GMTguSMSmsLZu+MBk9TmvFF7WnucIHV
oPNGTDwo3Q89YLzPXkEx1RbqaDvSna6jcx3jWB/8jJ7zNZmg1PboYXXWXw4AQ4PCexxCoutW/Nd5
VnhAC/ZtrYS/4d0svMsAMuzguuoj3NQbztfu/qPpvJYT15Yw/ERUgQJCtyhL5Aw3KoIBEZVAEk9/
vp5dZ3t7xmNsktbq1eEP3pYBM9A8yADF1yJ/mgiU8B5AmUAWLECkAaXuL4GeeVdjX4mP6EJZmq0j
P4NcBS/acG5r7cR44gEMQwaGyIcGGoBjUn+dDAj5gOIF3Ut0ESTdvR0I+uvkr7vVJj27t+C3kbah
iqMaLA8cB/Dxhi3ndYDmMcijNypsa/LlpTrMQQCAo9yZjGdBGCF0ozspLcrz7awOb+v2XENHoYGN
MwdO3J/wYFGG1BB4qa71W9c/m/CORuHXuSUuzZFl/fZpqTVoyl76MEbiCUQwXwdl/xSfhtecpEum
Kl0+MntQOoYHllKhwWFVg4x7X2mg/GjqkE0gKzDJNvX0Gw6ei3x0hdiHMelr9EbaCYIWpZRXT5vJ
ZUDD3G399Qa0TjglDet1NlOUKBv3371cFobXCZ90TDpTUM+b3rgHmFQ9P0i6rRKjFaXfSazPRAz+
Uu+1bPznWIPiBko2G+sUtNPEFQ8QY/ugjJX0GT4qKVEXwoa6BWE6THjcQ2LniDRESfnP+EXmKkgT
AMX+AhL3KtsI8SmAaGi3zp8BOglBjZyIYSGSgnYUikh8iImrHn5YhfILFPijZlCfvw58ESdjATGx
0cz+bYR0JGL/w8w+oj3gwMDE9XGwHe1zC8ADgHmYTb5qbfmF1WC7rIcXCwUFXj5qtp7B+kOOZ3gJ
2nxo1EoUJMhB9YHGPAmau4Uc4I1DZL25hD7eUh0pDdE8Ec0Gh+4DIk4NyOAL2cQYdeVZtq7QTLzu
LvNibWyvEPh7oyLCkZWhs4ls3x36wbCcgjMFoUG7KJ8qA9Tz3Cxo25nbXtz8yxHJZX628Pmv7+jI
lXSp5yf9EDhHPLr29yh8vPp1yNHBEr+AkRWTLGJG6qqiy0Or5U4L5sqoS4SX6FMtu6zl9jj1J5NO
KDon8C/3P3DvGkWzOTSGWv8N67CwL4McbFHhJIE5NJfoHyTMJXi1CFr4L7+eXj7g0rq2glVKL9AY
IJ10xZeOpch6bmmf3q5W6reDMjSGGX2+KROtJKAnd7VZfZdF7dD+vFjZtstLB4IeNv7H72IjYwai
AhMuca1zNHic45tTLq9kcBPch4Kbl6ElKPl3ZDANvuyN8X2vhDHxtwpbmIphq4dzjmlfxukwYS7A
oqWUsJLt1e9YxaAGDD1qTbdd+O0TEUERX+Abi4MP8LwKFzBdJqDU6UsMr0tjAu3IbtZifdxB16aD
FNcPb19vIL1IThjRahHRzgudF9uA6Ml6RZsCDZlxa1c6CaxXcApPW2yIi8F11vlPSaM1vc5kUCwY
blyQE+yBl6MtS8kc1laq94/dMRIdOxqqvJGjW2IVpZOO1FU5QsEMfPrf1cnFRLmxRTekS4vy0VeO
alhd7W2HZY1e+tNNAOCyPW2kOkkTb6IGKkwp4KwH4GQlSh24LpiDTnADOeh1GGggWhdbuVtuc5cE
P2Y2T58agrd6Mk4tQBbguB8eqKInljt/WuIqEaTu6O7mAIZgJnBcK4w1OU4h88BURNQSTE2U2r1l
lzZsbxptTH/6jKEZzJ31OnUq2pQYkJGKvnQ2YQd0CXRC8x3G2/qg+jSC2MMQz0UxBdQgagRsOTAy
MDSYYRELvBbdaY5//3KzWWvc1ZtpJ6M5y9jpwxp1cRWlWm0L6MR//tG5M0fm7O9vMsCegxY4Mkbk
MOjpwewC9gZQ1JaDU3zkaKx8B3+PQxr9I4jWMzncfqE5/JCwfDxIJ2iLc4r2MbHythiaEKjdgieh
jGO/cJPgxco635W+CLS0hCZkEEb3GS5RgP3D0jGH98Ev5BCdigZu44qA0YiLV9mPEXQexe0geiSf
ILIhFkAKYhcRZ4RI14YukmzLbv++aE3brpzpylibZ9CA5aTssSVR0nFEdEz+ZsaFOyLze4iMEcJa
nvxLXHevIHLQSf7XAaWtCy8d9T26TAmCXk8kssk06JfirhgIfZJbbOmcCpQVE0ByQZj1VDySckry
Jl1ChAhvtoHMlQz5uW/RExM7VLI5SJ5LYE7xVnJtZH6QY+GKojcU+z9P9hCC4iE8BrjfFDsgvXhV
Qj1+bz7uayXCN+yDTgirKdhTb9gC+b+FSvRAjOLhM0hwUNU8GfwAvB7b8O6BEKEYdztEs6A5ipKT
PIwIYl2hydT/Hr5GRh/a+RNBHB0ahpwxl4U5veEMoG3i/uW0/y3f7hfXL90qArENyEevWQvZpK77
c3JoQl0fZAFRKvee0EKAzHNYekD7cUwz6aHDxHRoYtmgzXCxwqgbqRe8xaBQXcO2r0RZ2/5OtUEe
qo42KCaf4OrzlJxqYCIZ3fJqPgt0pTMkmhtEsPgpDNKM8LfKR/VKnpHc3uGnVJaF5rbCKlDsp6jJ
hA1W7W27GchPpCPyiIUC40mc14oghIjHjbKm5EN8396TDkEGQw+3CuT7KpyXKshZcYApobfDWYLp
hZWCB8b/wHmKk1zDqEI84i9I5r5IBXAvH3XBCG1biwLLsn83uCYUCzE7FWJuzyogQZTQLJmWI78h
Af19AD44Eg+xCrc0rixBW4k0KDYPp3fISRe77nvyEGe7Ak2UUFTF2puPDY+u7Htks2hdWfOpD0Uh
ms7n87dbWo5zk5/nBRN5u/2BBx2t5bAymdNg5zNIMFKgQpLhkZQ4KangLEOismCBAyqiMIduiMae
iE7h2ysC0fiIMjZGFBd2ZYgaG9oAdCLHqEYDUplL/5icIzJG2IeRxcWLBIGgLoT6lqOCi+aGMgL+
NpRteAHK/cVonFHjUhJZ2aPCpO6C5GeEZJO5IZZwtXb/QARSFCEDS1NOervuE4Kt6t/pIhSoUYid
yHuHEBajiCnlEoxqKp0XKowIx67FpkuN+DnKp9e4GFKWY9SKaDiSdnwDaTw62BCt2cpiiPyj0kK5
wRMbV8as2JI9d4z9vftU3omO/2GcwohQxB26vFVSHMeedN9MVICkg4a8SCBoe8S+V++z2L0/BhWi
AyX0k4SJFwLfdHX5MbgNAviRjwVIOOT4RB8UTb3/+tIShrkyDCD/e0LCHJfu2ZukXup0Tl5qHPng
UoAuIerw6xZgMOeJHyiSD3zSw0RNMmPQBAWdH32SC4nsnTAUJTJK4vflyCZ7b297gyPvPGnBN8zs
r5WQEOaOJKMfm9OHrJokiyXEXXAiIYWAGQMZ2W/2Q+lKWVC7kzTdiR9vVHVEbU84WdsetMy2G4+/
GBzK/cgRtiagU00priQSPdFpo73eX6JOTQC7QSQUPqKEf/YgqmxMQTf5Cg4VeXuDptjHlnOmtUTd
jzyZaQbM0cLFtM4+dnnenFZkPeSw//T/mLqtAaLxZHCssqugBe2TzAo+G/WtI/vkFonZYwnRS2Lm
h0Sl5peOsP3/E078cdVF/lDc7DkuaJAIgUT2AfA5TtXjGrXX2Yw+CAB3Ka8hA0shK8PTHV0Ketcy
SpZWvuw0KcoEtIVONYEYAlZjkxGhJtQHGDw/N31fKIA54uOlVw6lemjB7xdzQmHrQU+EbnW3wXSJ
VtGISZzzCZiCAqlSiWCIunB+8vHvvQUF04dHBpPeUjlw5SwQXbUOoog/ct8O4mJy0eT0FACf/IS8
V9zKOoAB21fmjKfMeUUfFnMnqOOxmH+M6BNjIt2aJ3xVu+KkK91badfTWGCGQHua5cfLfjq03xS6
2T0Q4kgSWzdRkqSv9PNBtXCeslh5P+RTpBR7HEud8Eo+wTWbTCaVO5Fvcwkl6RQBkK0XI7QTSglX
2IiXkbBPEWlreP4qNVz7qHOISaopYn7vIB7LMmREQHd1caBDj6EsxkOCdeqrR2l0t0M8X0IRjWqH
GjBh2PFT+Z4xruluCLYVlWtMttGZOuPnJdh1eaXSAxJUC7ND9qUgnlkuiFRiuQSW8TbHDImCnAbR
z4PCuhFUhbzXGlqnsr7YKIPWTqV1S0eB73+Y1ctu+3kpbFqbSG04IGTTG+UE2sneb9ajTOMeQgrD
kJoUsZicnVSwYmveGNlI2b/OBpuD6ynXsrKVzfcspcbkNmq7CbKQaN+zi7rHbeUOBr15tXmSXZOD
/8sWSue1kt2JRDkyiPIsqeYD1sB4PeEJESqsI3rLkq0AliIcyBOnrSLxIx5Qti+ua41NKFK5El1E
7EdkZURRT/4trb0e7cKnx/fZF9QLnDT/HT6UkxwYEl7om8gOVgA7iQAIfqTr0pdzRB9d1yR3/1aL
3LWJKm/L6W5FqgYJHEIdjod8io1i8u/aKA6oo73GnwnYbuZp0N4Eqd5Bn0KmTYLfEoog5sFiN6Cw
aImbHCnoN3BciIJAayTcLHMGCkRA7fySIH8yjhWR8GU6RQ7ImpeZtNwzfQPazGK93Pk3hRGs9mPS
gHyqB3F4YVQogqrpoqEr9bO75xxD+J7XMpf6Bd9pGeHx1+5ROowLa/uz1+CJIdeEhiRjkttELIX/
f8cirfJzxRpZPtMBEncAl1MA51TlzKiuXQdBmVUCGOkMpFlmEBtGKX5K4XR3NX8ONuNumylf6j8P
C+BbmI1Ta94hzYFKLr7n1n+B5u1a1H1U+E5KLEcMI0fRNOTvznk04jspGSDk6dcfWd36hj4FOR78
atgJXJCJCKHcLCS7HFIg+0Qss3yfbiygBmAoTIERCkAOQ1QuejOIjw2cWTGK18GymwNxgufX/Bs+
q5XoAcAvJWsaZuuaYc/63XFs7qM9Uv/JbNC57IsCwW9yym2VqCUtV5sHr/qI8mgo6/6A2hkL8B7Y
ZrXQfmEgGVC++iaJC5heCek1fTWyliA9gPpFrsSnzT9szaCcRW+RD6eM4p+t0Z9USkBvRGtXF390
kqVnKFLLIBPWkpu83HQuR8e/uiIU4pRJmjS+7IAg9CX0iRwvKLgTmkQ05hlhkxHRsfB6EwIJ6BFS
Hn7iMwwoGzh4INTRUEaJCgjKAvMBGWFc+jTqb2Q+TMnp/qbgQPitpb7GA4LsqAaGTvJjYTZhBXid
emP0gl4MJQCqa5I+sV2wCmFoysJiZgkYkpMIwhlt38aRIeaoFyqr1gajQGRAdEFnstit8oPUROLi
PwXLhaYeEnr9FRO6eWg569gv++vKdUxpLj0HA+cdbIuFzmVATcLJrlQndNk4sKYizmSO0fxZDTfW
KEn7ScwN1aKZp+F72/PBFrsx1l7/0MXrOKorJyUozT+6hxshtOqLvYqGVPTS2nGe8M7cHDgIr6Fk
0GtIl1yFH8Pi2OzoJnO55ZylGxZqcf9LtfJyfvsbaDv3Ed52z3H6l8ybw32e4037117nyw/+NGxm
cGEUoLRpOtYSgcpQWd/nfhM9JFWnLQilDNAsTUhXZD6EG0U4WcmapP5HquUi2nZDKSOg6FMqtJis
sWcT0K1faulz5wjTlZbYvB3+NoBwkz0eDUfsHYBcuSldz2N+VHZwUEVfLjtfaTOmwXUST9XjhxqQ
Sd1nhbMRTjHKHiSwsvqR4Z3fYOwWwAyMDYj0dk68vdr6iPMFvxma+nStz/FGS/rKJuFdYYxMG2h1
ReMREJwpLjEmFg80++j0/mba4jf6gb3XILXG0mi+D3XE10vK50vIYPFjJ5g1mQedYqG1/gUIAUJP
Cwygd7RF42nOhjwCgqUP7mvTzvh+FoHALnhOEDmeGRhbcyLdLyhHrS9kpndEN4bt+oQUBinihSXY
hZeKSFt2qLfqVp8kB2XWXGjbXDWbgioh2Wj6uEkIOaNBBspmRguqYQ7UC83MB5E2Bx7QcjE8gKv5
jGq3zfwVnDnQ5kFMHonoGrMv3pZNEr0xNybADOmJ5NGLY+2CXtFCmQB2vAxh55TRBzMrfOb/OmvI
Phxcu2vLqtfaNscXr+orCP5BHJgUN1s7ob3q41i0wR+m7V5KLP9QUHKQ9nmrvkZ8S7F/GVWpA48N
WziDqQ8yfrWnzZ4dS6+sO9BzCkbkTrYf4Ei1A9C4t4Pswij8u7ms8mMRZo2leFhW8GLxYSvYjjko
t8K5rBB7ACsz1zMbfk6LShOnaLHcEJuODO+tUXFuj/RJJ4j/WKw8gLqA7jOAA8gjZOcvPBRghxQe
Z/w/EHwZqAgBwRi/wz75TrKQSDW8DGqE0osZKJnnCj1PfQw6cJVeHaw+gHTsAXvnNJkA1AxiBoGQ
QNFwgMfn1ciuxrM3tZMYA2EyjP5nGvzYtfNkbwzUsfqwashnouXF5DMOzBmmJTSkuzdKyO4pNe0u
zoLQ5+g5Zh7drQfEsxlXiWvTCzpINdI/uns57EXcBY+PBdcXuPu0EVpia5xQJvSsbsfT0aZlZE5L
U9yP0dEJALeWMGCAYQ+vnxBfpRmDzUoGsfV6VhnoYQG2A7HCqBfg0vhQdx3Vbv7Y038zZKgf0aQ3
V1TL3OwQMYW+Mo8QO7WUGW8q1mUYxdzn897h2o8j9KsiXNy8JwNziDQ9i9irDtQBU2tg7Alohi9+
BNMuMyY8WY9ViOLm4AI2d1/s8wFS/tUSr7aot6W0ZxLjPCJc00b5gOWekJCg2EoqCxIktW6UpzmB
EZoa2lsd23TvJCv3sDMDdnXUMHott7DZGAia8xsxgYNrUuzr9cUpMUj7oPXUOKabdYF/3VfcqoQp
dimvyX0G+ZpJ/t1mlKNHMSwK7k+ddwLYaBWoelQwiSi0FVJRguB/uY9TMeI8vNkViKEhbyUjdD0y
Nsm+iwIKlmospNLsF1frczaPpsskosGBnK1GPgd4Di1tkJyKdcW2UI2QHhl22W4sChGrpO2KWjen
2UDZv6dMguMJCAqAZd3gsWZqtmRmP9JPCj5KdH045699U2XT9QuKFZ9n3Z4VobqAXfmr+qQaN+n5
PMI4c7C63+UecrAeJ9GNoeOpZz02xLVyk4x+pkQg4lCDWjayrUcCFjuv5rDbteYpY4xPdFtmNILp
t/AcdYukxFjcDzG1IQQaLsO4NvufHo1V4XL0/grgcMffIoEH+et/aVDwKjYaQkFXJ+bw5vEVt/Q6
uFt8bLPy3zeX86o4/LaEzJ86+2Y2ysEpSdO5A0GFwNgDdc/rabkV0MvSMy6OjsIeWT5dVxypUxhp
SFMA+yXT/vsN9VWXMMpQicn45gUANQUsYpXIsJ9efx+MXfoK++CvCaszV8pQrBhvFTxj9ige67Sl
UaTBLRGAYWphDXm72mSpGgpO+3vNyNPBUGXJ9F8lvmWAn4B0cjlhbX3nzQ6wfMFMfJWzvoqVRq/b
vURwCdCH1NkrUFYPvQtC5r/CLvm/9Nv7Loku5QjZKgJsaNNwlALqxCyViSAB6Al7d5o/LZDN1f57
ysEEM8+E53ripjchq4gQ0RXtPs63nFgGNgelPXSDdLsL4whOCqdZgAk6ZhHF9LHFE2INyFXU28U6
bGoe6ljkFalnj5/wN/+peCIXqwbFFR57+g2652z1ogioZggj//PnAfbHQQ0IjDCRK7DYEHYgCWBe
YqD3AWYImArcReoI0JWI02BIwApDyxeaCczevs5AaQ1bO0Va21IxDjz16Dn9acsCRcSFNlYYPZ5B
nOGnwASUVsqqQXSMYrpw9avDJWelNT+rnVkGlO170MqmiKygyddFVTs5U/zinjruUUyikj4y5kV4
p3VJuOrClbzsewgYsT+uHmq/rFHnMqv2gDIqcJZT5A3rBVJLdxFt/SsRatxVwwakWLr4ZBDFOx9L
WLh7cdJg8z/G7xAQXm/VUfBy+sKfY9u+LG0Lolm5IcUJY9KpaIfFdpvT+FTRmZjV68RBYnzIJsfP
zuahr8f28HvCirEANUzn6w31pwNp8uJrq+9As4w12XmIsOn8Zd9OD2hAJaPOE6JuV1uAckVGrvFv
Oun6ah+OEpSnVeYDUm44dnnKYY/NzpDZwoDMRB7y4r8G9RGf44mKgzYkmEMXOTc4/JqTTjp+A0ME
lxS/g4ZWyyr+kuhxAoVnAFEf67xwBm68GUPSHXwTV68BApvgeYYXxkiVTwSdcgHA4PlX5xX2Rgpy
vpc9NKUHctH4IM9BWLtw3ID19Q0QITgNH1p8aX2OlOkQoYiIA0ZzNfkd0xf/hprioWcz5tfm3DD9
CKYG9DjcII22F5JT+Db280l5qqhf/kUGg7sY/UhSMqCIKBY0nr59HhQ4lLiyL8l96KgqBRrGFL9k
3oBjObkub69BwSmBlWITXbre9aQgPs0ukANYg+D38cgJuxQZDKrhRNhfhs3cjDQbQbTw+Tojf0a/
jElcDkeP864zJm5+GvuuDc0TQE0r3d25VIUPvgK7SC16sNR2NN+f69ItBwbMUHNQhF9sNbE8Djnw
Zub8vm9Py817VUfa1nReUUb6R8JEYtCbfgdcLzhiEeXE6DLreVf6fGgMBBcEao8fDO87fh49onjR
xqKqb4Lf98sDSIcxkRUBgyMIULszyxA3nJR4xWKu4OPy61cr7WwCEC0p2LMRHQra4D/sB0QJrjUq
UfnkrCKwoUAUwUUhm4LXo9JUQ6rZToadWe6/1uQ4ncjwm2ESVbsbgrttrlbU3daiVdzlIOjftq2N
VGcpqRTwX8NPIBelYNyXHJvxFhrQDzEFu5qYu9e+2VxXbyjIjnYyHURoSKzuf7duKNB2xI3WbZhT
GCseFglczn5CWyChFusnTPmfU339RVYTg52KBz7Q2hwmO85SAHIYUmKqxLgxHhRbLK/yw2VpYkXA
4NC7HGVKVQyegbmreasGBdMZ5PvAtMR2ThXRteAY8FyFoWD47x1F7e6++3LUk0GL1dAVY3K7S2lL
S7NPYDFBjMcub16qovYckyWBBgJqPwBaysLq0KuhXm2Kfvm1LpQSaEL3/E579Omg6grw+uGrdfRl
wlJH5DMdaFTgePJpg+ryghyXbrz9Kh201yupXn0kMiSNjodftJwEgYW6SHlKJ0LU6nPyKIQzkqOv
DTQWAWvAnm3rAQoM4SpRt9z9kDQwQX59MPwjuFBVhixRgXPvxrM/WO7w3bFDA+qfDNENTkRnZZxx
Gb6L10m8WXdsdPW++yegT6ameRIcfpPOPNJtkLAfMsso6nroGnzt3evEQU8gYgCIOh9iUD4hSVCE
CdsSWYsJ1FeeM33azXehLcfKiosMNsKgV0SKHH6KAWLp2Q8NYRPT+eNlxaHe3T0hCXKCIsm0QTrs
TPsm2uiGz17fuXdWQD+ZcZTQcW0PxwRUMJhDVFG4DIcXFJPDcwZgckxURPi5X8ywtvIPOsjxDx3o
zNqBUd7dAkCiaE1UM/AmwF8xYIYbhumS4PCFvAongTfCpNxnoCP8ucOD16p1guoJOqy9Ry2B7NQy
Mah4OT0AJKqVKjxjTjN81QNSrFtAyhZRf6ocD421gQqKFkHUW65QfigD1LI4YCOwZSbrCvTZZgja
MvrAUSJVWRFYfmMh84NLRXICcDGJ++qzR+MqC8f6AVwkfIYIcR1aASKx1ZwVD4Qdslf0DG8kWZPn
3tiwNoVAyWWwnyNQzeh6PhEWAHXyz7eCUIlQypjcoIchS5+FBze3prd1A/5BH+vFucAT4bfguK8M
junNC0kCWWk8ikwcoI6YAvnrnndcHkZ90ITZrfImJf5uiGyopGkEQDhGKx4aVD7WGMVKYNRloK1q
03fpojDWdp/7IY+F+QPAZ7+3Q1JjZQxuFuagLIBO0HiIs+RHVspHhKfAuY9Fa4HpwYJegNazGxT2
6S91mWGZayw2hIpD5HrT7ELNGwW5rQyQOg9bHPmOrzUxCQqn+DvB01lKW63TsvG46fTjFblckkWK
Y+jOFdyW4jGJooKyHvRa2Gjs1Toblin8KnP/E592RAwI9Mi17ysdjYVsD4RexLM3kVF4bUOYpcZc
g7bXjPM2QJt02I2R8nhcZ1Dnclc1/I+TZJbSIBWNyXl3eEWukhzMYB7wMvcIyVZ2dlboZ6H2oJ+Y
5c66MfKONzC6K1YPl0NbPU7fgXnc4dQO3cJuEZZf/+Qj3vQrKdMhYXzCKfbk/AoSXDB7KbqCAyam
DCytCDm9HZ1t0Fedw+KwcyX6xHpE60fn69eANtFHQg4XyVbZQyh0rOx7W4gjZDGEAxhaFkhVF570
cCMSP1SliIv9w8Pi78Ulo0PcWJF7AMoKGlrA9OyFpGdtSI3ZTV0Udg94sXvQQVC2/wGNJ6eDeg2k
88lqIjBkTR9O148ntNuREhzyYCfx8Epw3FR3nz70F0idO8w3sjeGKHYJq5UjZrfQfVDPDEY06amy
oQ/3R8izjJcc3QKSdcG4/tbZctEsVezAIJZ2HAFfixPcrobpcD2RdtToHUKmvURj5d4/kA22h3To
Rzv0hTayvVBJI2mL0LnI/nB7o8d5Q2pOzNde4PPLYFeTC1pjhqVCzhPnmsWBV55ZrF1ZOSwzk0j2
nY9Fr/haoCX8HO2omnZmnyCb7XGpV+3OAo0P296wGGLntOItoYbCYht9mRYiZ1YqgoWE0fooEkHA
kEhxpAtKwyyDSffYgnXloGUikW8Tw2pTX6jC5uaQ4VwDWQ1/Ddsgm5immlwB7psY8z1S5gv7EVjw
XgZdtwXPDWwwnZO20w2N/rvgJbxXBvoPoJ1vC9kJ9T95Y3TOOGwgc7rYqUxjJ1IDYEvdKSx2FNsE
KMB7c0WcTlokCftJjke2Gg3oETBRzWWmLcddXAzu9zBOj9UXnIH2/ed5v6Yr70+jZhZNE+Qqh0wW
6P0LFWNITkjGF1FYIeI9R+6UMcT5dErtiOA4BoUjijVDfc6f/8apkIUo4sWVAH0td0eizWra5Edq
7w1affYQsZJLbg2xY6f4K95OZ/Fy9QNyDF+APIhq0TUKKkJNWR9iqPinLzkzZEw0urK/f7xzHAah
VxPA9ahhCb13BikA4RwXhfljnNUWDgYm1A3OfsNJ/iB3A9zNZxxppu48HoOvDuemikfQd7gm1Him
0GSJwnC6WMEBqXGEryflPeQi9sg4G0Ht4TEmsKRXnMJQYGaCsB8daIywBpeLzMrHeY9OCcGQrK+S
nEkfGcXk+jmRqs16W5xE17Adf2Hr0H44sMVVWaQGAV9dL+5L7689P6pTwFJBTNjrV1QmQIEItMBE
1d3toNNH0xnQPQ7PjcYgFQlf+256ucyPzXCftF2+2A7WkLRdpA8gAyMPIGva1tDRCkCS4BUrfBZS
b4T+T8iIZN73ZZ2QH0I+AB9rxMEzDlzaqQnS7Vz69/mJdZcoUOworGuNMsvlDaetA5gBwfA1met2
d8PkHdT3ldh1PVLA1icSPMOlhE0YKzbr331Qc5qzMdLC3tE7I2YB1NSpmrX2cKhhAPTGwYbmOh0D
1UFDINggi05AFlVub5HivwYE/R7RMdvFUwl0wwa9DRAhjALx0mTpVMsFB9UVcmD/SvPRas3+boUV
J96zjUMERxd0BGEjAGgGVfLzn1hb3TnmUrelM4esF4+Tiltke7Xj8IeFLUzqi987Jz6werpwSGYp
loggiMUJ+x78igksx6F0PsgcKLNAyzPj5CRNXTRy3ksajAAQ5k9UABhSijObS65PIfcOn76OO6jM
o3/Y3pJD3nfpWLQWZ19WCG0Nh9tH+YSuB+0SSqJdN4Q0Admap8bV62+iaCpwrejUmUiGyiZFKSdA
5qd7asG6GLuIUoJ1mJkFoMMYFCjiHQF9GwawxbTwxghpmmsZh1I5F+gwkFBPsJdDtBJuCKZnTrqQ
Kckhnx82duQLLkr8m5CISkbXSTrYdKFK1Y1LGfhz04tni6Ajk/m9BEhJDhdodaQD3Lu4QX6Gi5wP
+OoVVB2P3EOcHN4r7DLOrfk/qTry/rPm/dxkX9Ied/mDjgoVHcQZAHeojCoyH+CweaBwL06q0dC3
GRlGEMNc8AsZ7zyqQa5rM8BEV81H1w7hEflnbPluJCGKRIy/OKZE8STuWWPSVq4qIWBITk8nWeAh
sE2QhRui8Okih8hvRYVjuy1LVEzIrkRgcjdG5GwxC2aG9ccl70Jy+PsLFoshMo+CDQUPQa+PVIlD
mstLonthIklvRJA9R1i26Frg8ZKywTYgYpjRd8fAJ5jwGNP66ajedaWSYgZwDQJt3vFefvlksE8y
DT0aI1tjBkSLgIieqcbQG96QcL1lxPgV25lrxuplFo7fZv+vtzDRbce3Dnj09WzunxVIAO6Bhh7L
cgf8/zUXsQvpkB/UKJ8LUCKdi1cqJzOZDA2/F+k/QodEql+PCvgt0CpL+aN5RTufJqDgLF2t73kB
2SFcNcbx3GvqFsPOAX7sAy49snxrqUiL6RVM74nmKDUkUAsLFTA7YrmK64Bon9nnaAWOpQ+z5zLt
3w4z3ndAWZHrJtafaBf8WIYuFQsrN0LpxiUPmvUd7PUwvBTXm7tHZZYfAC9Eyc4AA5U52l++xdOA
pjo9NYotwtKFziSDTRai3d4/IUU2S5krJ8vHzdLaLlCItvPUbPgdR40eJVWbi6LFFURSn0GTKztM
pJPzh1vmLP2dCw/+uflaYH5vPXAZBrGQrg8qK77p1U/7B4y3KYD1oIQ9SJ7WQNX76dMrWpQ2VhsK
loMvoSDTzacPWP00E0q9I6NqvFbdL+1wTsATs2SGFmnzH956u88YvZajUQpMeA9kqpwq1NsWoktW
ExWg3nZNf56H1nNCL9VWkaxnc8JPwH2vceN6dG3E6RD1DqXr3J7BX/Kd3l5+YnVjH1gMAFuwwyQ/
fYNQcdXJuaphx58ltCjBzB9rKwPRyhm52Lfavgb21ETSzFF6/s+JW2G+v0wgT2Qf3gUVkPFq2wyq
wIQvAlwtYxtaLbh3njq8F+EznQ5MtBRoMVjxouSREUZrb19R4a4xXWJ6ZNPxYWT3ja22NhGqAFY9
FY0MkpF5BergE53S76JnrTKnN8x5mdruZt0EXCBnHVrP+2pq+ozYEMwszhecMkiyRFP1QCHyxrsz
D/AMp3KCxANMTTK8y1P8esWYfkbhSKdZJCk2XNy+PqF9pQPlPvD+LlXwbevB3go7SDzQ5LDAWVT9
27CIyti/g1k9MSxtLd4RbkOPrt/q0eb5cqq+6RF+0PvNqAq/4Fu6UgL1PBOBhTGAyn+Yz3irVWTU
i1vM4QHXGqSv/2n7lCoKjCPS3BJu17/BBkIUBaMlumo1zDDrDYsQwh5KzKX9uh0gvjycR+llTOLe
5x+N0ITaXRJLStADFteBpzvv17j1cI5oFlB8XFa9L6RhRXP1sQETWwlbyfJahs1nfw1QzUqok+MM
4RbCXNr/wnzdQhEBiwSYDa1+za+9H47hdxetfavnqqBy3+Kd4T9XGe1DETqu7VvptKmfq72mhCqj
QBDhhq1AHnt5pToQn0AuNEOpXmBm0ySeo9Y0YuZFK+ZSHjh+Lj/rjsoRPoqgmxBZvO/0Yw70CiIY
lpAaYAPpiFMUvgJgYZXJ5b9gTme15hUAC/OpuHmxacdOm0cqsBsBZHRbP0qECp/FoV0MbtiYPM+d
IrwUh+ysNaBa3orTKjqMLPyEGTR41cvXbWWmXRJaHi8KEqAHJWqR74XB3u5liXV/r1hzCr6nkKfu
Zend1Ifbbk87JhIALBVSlk5OQyaGh16PXvGuvLvvJNDpqHXmcuutmdRl6jzRq38j8KVkX7uXQ8a7
TgrOBSM+dpdFB7HzyzL/BHp81K+GU7eoPZSRVg06l+PPqHEto2P8hCqWAFUrQMi1wNczkUk8vRt0
MKj4NrQtFL0c6K+2yz3QCFbG+mP25go9ris6ullr020vfxxNFdhx/epCDqe4bFVer+hPo5LJNCIh
X/r9H59/GFX4IXG4Lr7l9nE9JimEbvRutTx6ZvMHNVaSolqhjr7wJ3O6Gy1m47NYGV+/flUyOKkJ
lfiTfNwKKln/fgux3cw018w4xiueLIpRJCDMNymvGGt0Ad3ZX8o47HDoFEtKT2S1IOYjOa8OEAUT
Zb/ASyyaumExGMWM6qzeZitWtBgpcyzOKC7KCUk5OjHd/pVRcTaC3bjSn4DGtCW9YkzSGMiR5ZNi
kzu1jt0zLwQYw0ZHcYJoTXpnZUisN8zcr6TJu9aMLrCknyBkQAcAVMi8uIHE8pIyBy9NXJoGnWb2
uXByXLa9xFM5kxXcL5vDj3SjAyqR0c9V9VMS5Kr2mq/foiYd8nd+YSwGCs4YVAh0E6qZqmZf3+zC
xr+umLM2HRTcFN+4/0A5tif3VqDB44cD8AziK3JRYL+UQMkJI/UsbS+y1/L3DHI9/H2ILUysYutW
jK55lAP2Mm3+/F3Xr4hF13o7ldQiH8MxGI1aCuC/rnOhx5H318bj/KhgzOCwxlTAVZ8erhEmXY94
+DEOv7DZ/GLnaYIb4HoeVaq2i7HU7Ax85w01Yyt7zNJy/72fE6uCbVOM7h33/trHwDq0/g9r8Jf/
ePsV1teoVvklGL067OF1TIfZ7LkGYHDPHFEN3C3ETIxRi0FhnEyYS/89364GHgSIWMxh/4Gb13G0
ctyymGJxB8uO7gHOuodkLGjp3FzBPjIcWAeM7eKbRy5DbkXF11m/YVWJ9OEFg3co7TaUeS1sHXci
yEb/BRnap4cAVAmLyTKZI5Nx2vWMWQTXG2BBx/rFFjwiaP5pVED+Z2UiQk4FUfO08T9et6C4PU3Y
dFPmuGtzmKVTlRAOFHVwmWz3uJFLfd7Aov8fS2e2rKiSheEnMkJFRW8zmUEUcL4xdKuAAzih4NP3
l3U6TvQ5u6tq71LMYa1//QOErvk6uATIaB7WctgR04dGlSkzjtKBY7d2KGjeKO9Ums+Tn2Xjhv/A
J9tbcZTm4YZewLVrZoUMj+EcQdSlLjEQnaH9pfS+GjVMZKQJI+BYus94jadB3RfB9SGXA0H12jGW
/wIl9duRUnbK3o1xIC/Zb3jmFH6gXrD3lg6kQBIcuLElGrN/XltKbmQvVbTyklf2pYZsuzjxEOx3
5JJ0ptmiYCyluOfew4La6ExrkR/h7P6BUhpBGw+LzToLr22Hb2eODNjVs94ApCSwOwVnqC47bfMP
Om0QCKY0rq0D/APFbl40xkO5XjZM4IaogtrQ05fdjrEFpdTltO3SOXWZciOUkMqtzUR4sUDn1vGC
pTa27RqGyaMPmb/24yMFio0R2rFkkF6QST7t2D+5DvFMC9ZQcb8P40PadjjluwAmNMx0VgZFDxVF
l39/IwLiXMPXksEcf9y/RZrhLoFskNMEIT+9zZ2TkNOme2L2jhUmUaKggGCJbDdXmSWTnWysNCKX
c3Sv+pwxl+J604Zxq/gT5WdMx+DAeWJtqP5yduN0osxSAoE7oUKiC2YuujPuKvYLAEYp38sOS2to
KeFy2hKUXPdljW8lYjnJ5AwjBCAGHPpoeqfKFuEs32Tg9aW2DUba6qvbxYALVta6/CLcTgIW1qdv
XQvEQo3Vgj5ODYCCDxppcHm693L6IH61fK6+HBWDcrZ1ziyRhztM7gwoexhLgLu1pj3dufet+8Dv
Q5Uh1uxq3bqLwcvrnB3WKQEEv/U5d/PzHkrcC4KQNu22/SPmt9jOBabADxtk1rBi/X38U+KDK2xS
ymZwOAY241QP0sv+/PI5bPMxdAc6q+Zs90aLHiJ7BBxzBmA/dinz2Nt4BE3UeLRX+uf0wW4gxYMN
pq45Iss9W3dHC9o+qlU4qG7e2HBhGjLu6e7PtFSvr1n/AgxvaqkRcQlFhTgeifsD5hBcGmpay6VU
hS2z2xI8cA4IXuATwc0TfDH6MNo2oXuMlBQCUQDiLfE7XbHJgyaoUpm61ogrbpgsaTSZ3sHqhkFd
wve+2HyqsH/I0uKTY/CXJSSp1n37ynAZXc3VaCPof/KJyQ9k0gEPiyatelvD1KrA7PAKVhSXrLYq
6BBw0yB/ePxatqIfTr07vC4xIouHtpArj8cNFZfmT9KR4Ws1TZvw2fE6PWQgBF9ax+50egbwhKIv
2n/qAEMLPiscvjrdF0RmVQiN7+J2mNPDANYMlGQTcv7k7ISXv2b2crcii7OQ5vk0mKi1wUyhARmj
sUg1COrKLrhNHgUCEGQhADQzpqEqL5epBsYQZzn9POXfZWhvcVaDbFsyQsQzBTtrocWxtbfGEGbz
/cjhHlbgKSU2XGhcjVTgwOnrIGjYGgyu1gVc6Cu2LUCkOTnOiJCt/GsMxy1kKKndSijt8aRW0QCA
S3Hu9IPP7ML+p6vWwdAUPvRiRFZtqrCYUm/VjH92HRxJSWCACtm5UN0j/DzBtxIZFxjsfPTCCB2D
lnNBTOcjJp4xaeSChlj8z91WOxMmdZakhdDYu7e56u/p32fwhDHVlxMV+Er4hFfRsYGCXp3VQ5vB
jlAIONQztPGmSmMDXSEfghmaQtGZGIJmNx370rcgF396jF86zNWKl0tHAtY7qcaXCFMsNsgFiOT6
ljAthncrG3r8/UoB9dnDSGVJHwHh9mej33N4Wbmj+zi9ZROu+M9yVqbI2s6V0H0g0AMBE27rOhuO
gnLj3o7cZDmqe6TT+jSdHPz+VKuMtCM647esOGsnkOaPt47ixT++FkIdrDcaiTEFIAaYyQW2QLOh
tdt6b7eLYG2qxAU4vWIjMA/PMRUV+P3fjYYHgU8NY9E+Ez9w5yOSzcyD4EGpnrbgn+k9Hs8VmrcY
LC/WCx2E1WtBMs4G8s74U/R68w4XUnffr5RQHC8JN0QdfBc1GkejSyrRk7bH0DBLILyyD4EHNujQ
+NE8izVyD56vOYr4jlvXGDbW7nLY9WmwowzaCD0+nv9yiKYaKpOFKOtKQscwzi9WjvQY7Sv0qK1N
JBvyq7ZJSB4BZI1Ik6T+jHlyxuds4tXUn8J5Et24+IMN9zaoo1PmuzbTdoaTamZRMdFkNbemzyej
hi6pqPWEiWZGHUlFjhUOH655Kh/m3R5qjvNkatAamkUtnWqfGvx2alRcO0sSuH6QsC/GsAch5BSx
TzBVcpKhMx/QQ/cw2jFed68Fecx4lsGg9Ko7A3362G14lckF2ITVxkMtZHd/Bt5HfY4GDG2o7mln
+9Ny2v3N5Re/nkn+sbovX4cqcQ57I6PbdV4AQ3Tt9D+0F8ymkSvcnKEaNb/C97+cKVjFvasxSuO3
AfmtX4LHDe+CznKL3gGE4zcSvbtMW0FvA8tbh7P1gVTym9ZPJ9cJIetw4nAX645+3pSIvXV3yEVe
TlQGT4p5HSGz3Y/hq/3Ikn0wof5w4FBs9FtQ+eXbIicD+573Ltt6Og21ntLIgHcObLj8166Bwa4S
o5AJcgvHq+G4kQqvpBp1BXfacv2gurGxVN9vSA1VgZwmBR6LW83Y9j3zM8GEcvTPsKctZs8+Zchx
qAkO5eNzeaxj+2+YkGrmrlmBAQomfUwe48cMgimVa6CP0SFhh0ANugxNXE/NoQj+9DkzJjmcKSG8
ktXx4DlVz0Ph7vcd5bo6ceN8fmT8+MEi2dbDGGucyUwVd1ge+v8J11pX7oE79pkygLq4XqcHNHGr
9aVLR9YDEb22beA4pHt9X1nAVHexPC++L7MDh1qkbmDfnePHFzbPAMI2tlvxe1kLWxVr5Z8dqBDL
uzCXyh+XtMI27KQp3uVwbjAhbCGJWXc8hN4D52lOZ12c1CrEqFeWPVFLwxMUxBHV2g8RZw9WHHPp
tkuLDlRA+81/5e9vS5AErL6tV6sZf7uvMjhuqEzpQ1XKAdFbAwJhgdPVUPofW4LmYLxR2gNjuLlR
nzHK2EZdYDiNX2Nm929+VpAo0pNgzW/Db8edic8RC2LPwPJMxCjakIq4HKrdmO/qWNlBDRFhr9Du
fp6Ii0CxyGJh0gMTeWiPMUXbQ+NUglZ+IsPaOzPl18WhSQanYIHS6MszQyLkP/YLcxFFxxk2QFJj
lfbSuziKKZNCv0Y9cU4OvXgo73+kGC5YxIvMxpop8tP9yzmMkNSX1i23kjY70zofo4c/moFwRF+Z
XwXjc/8wCI1rjwJCnB8iUpoCEDJxUCk/0DLurrXBGewd4NDOU+42VLgvHhG20Sse7b5Rvn61AfNQ
VDDH+HXGVTA3bmJBroqMomYfERT3n2XTaqWRvuRgCo4FL1Wvh1eZcklkvk9awmr1ZK7heDJkWYTe
zYoWKxg1MOBBEDThoN1kLGU3bzkPd+sKBd7bNM2Eg8sfJYzrF6eWC4JuhFjwB2bwZ+NlwOwSRknp
ubE9Nfl2c4ToezAxd44HDQ2sRPRiIMlyj538nVxDQHJ5jpLn5ptAVJZR5Ry06Sm1krOZMIvtTJFD
EWqE6whX9le+NfH9AAFA6/zHZUEO9A4wb/RQSHD3YadOgsv3Ne13wwcJhF47d7s3H4pB7+zcTrDF
iIvc+jA8uDqQPadhD09I+Uvj3qaTbfrQ+dXJ8lTz4srMCI614B/BrRkJNfYYEUE32dDf7qn88NqH
ARpMvpo3wUFREfGYMz+G4C2tCWu+gz9DOWF7sJSLPO5sJ+gMaJJZcsS3Ro1kHbL+yISi4uKOuaN9
4Z8u4UZq3yhuAkwjJquwDP6uHwFzA5JT/z47M4W0hlDPjd9qkI6zZlmf5/oDd+tywmdHtIT2YWaI
c9prHlOAogDrl97b+RVOpkc5Qj7CyOhXYtumNuaYaNFz9rucZUxrzVjJ3Jne/D6Gzemlx4MvBS2V
C86zV6OHfNGisqF4RFbAkJkhSM5ITQmwILLdkgwIFS6rVWTG60R7hrcWrPM3LmJg8RG5Rjb5mi1o
SSpMiiEr7YNK62mU+eDlySTkFt+0qIRzAZsIzKeHEcATYqJeYaCKd6k56EWPp3xw9wwWZeOWhEdA
rnPL6DtW3rAehRPCdJS6R5z3i5KJ0PE9nA2nvQ+WiZ6+pRIfZWTb9D5Of4vQn8yLV88o0jV4/nXV
MsHY/6E6KCdiMKivnSG5bgwqLvv7FSlHfvVmDlFw2JaGGvLo8fHumGJNOtMXGwClfqfnj4FZoJK9
xKOgYezTDzBU6CYDtHTQTOXyBhiMJvifyvky232DkNbwa6yHq624TXdeWyRpwt5P2sT7MuNIJekT
TPfNkJYyGjLKYG+tlXj9Rs1sFAwZH4t1FucHc2B51FWyGVmn9rJaNlu8piH76BDkjNPzYmbmF7d7
T6VuOglFylZ2U7EoncbmiOMtBPc/dqhG78KsxACq/OKCRYJTcWR4hzABY0a6NfGwvFAlghYvCzU0
b9Td6T8Z6rXxjrzB/rlRSVQMuAja2Xsf9vDWYgQ0v0dg11E9xE2nKO15wfl1IG758oF/KOSW6lps
n0YP2xYTz4uSqU0DPd4Kb4ddrxRron9VYkvQQbL3NW7XzfmFQngAl8t80b5gUHg8X7jR9OjWVTnC
iA0w0VAjK23gg3FevGGKkwn1C4O31LBbC9vuM6bevo1aj7bKOjqnLWR3oNyJlbYxntGR5tTuLLmW
nE2qSLc4pxkZ48uKVMo/FfMvJy/kXpsRw2Z1hXECN0YzviXj419wn8EofFKdGwRwK8CCw/rHLTem
HFdSt3+5gkwgmJwSWnajn1hxkKhZuzLzhEMQ7h8bxnLmLLNqEed227XNtYfuNSmOzm/sESsLP8JG
FqrG7dcJhOES4lDOac/c3QNTM+1hoCZz5waTLFxWrq2gE904YHgu9GhDt8rFsrKaydXP9ldo15As
aFsRajoMOHHYGBk5qkBTd2bKRHnriuvDftHqyU4dDI1vC/mb+dMZGbaUoxutHA09nLhDrhLRlaYW
Qyh8xtrMo2Tp30bGb/oFkTGi/sc8XD4L2HkvP2qWyp2IDagZCRYlDuM87BxwVwmVfwns7rc4Rcqo
pfkXH9WffdbFKsMBEHn/4jqFuS1XVBnaw+3XVlFM3iMPUYmGhS1DD3pIldEx7pmA1aA7IA0iLj8O
ux+nHcXn5YJE6fqa30wEAVeyxzr8Ui6UiFWD9/meqdwJAvroQs1N7gAC4B6JMfBrQUfahWC0UiEb
0xruPiogZ8+fesLpe2uyftsa5kkvaijwI9GZAvB22FLZ5vvgnuMyjCAydMeLy4Ia6tTGcxeawAEA
fpNTqLBBpXrRW6jkr2Wna3YvyNgQMiHZJS2HlyJ/T29SzxBPm5iRdtQaU/nwFO2MBtQcgJop4Qcg
vlfHo4qMAJqcvSKNp8AEHKZSLtCQbeCbMB4+bLTgFfVwTKXCwhWZ+KvBQvXOir0D/KMsJ6CeK5KR
8VIx9vA3ufcJ4+WaYmZ75q/B20NACNvzd94tlFD+hoJKhd+YVJCNKsxz9fNLzZ40PMZ2G7VX/281
qOb/iKGbDbxDdp1yaznmtj19e7Y4Qk6Y7eEvFAHpshiUWjMUr+jb9xONoQPpFVQ5pF6427U7+YbY
j8Pr/IkJlSM0B/cGFCVjLMAxDn8z5C+Mz3RCxUVMJvuFvTUDHx0BRtCU/4zcbD0wObnxzl5cJfhB
XMwJTEfNYm7Kza1G/iaUlYdiP5XR5L4GKcIoVXk/5mAp0DDnE2u0gpStMI9NsX4fyp8igLdN0DFV
Z2WH8aQ3B98yYDs1TNCVS/7styRpE42S00LNZL5i3FUlA1nAz4IpgvlUM08stCmeS934oj1YQRqh
b1X8w+6YqdN1tehSYPT/MEFdKEt4pe7iNykNqnDyxl7e6A2gOG25g1EKEQoNR/gSsljUXQw7URE8
sB0mS5b1mIeUP7XuoCd6221PsfGeXTROiDLvL+fLJA2REgQS1Cb0AgzGEEAxDUI5oqZPgD0hWOn0
gS1fCXPNwnlkQhqDxdRHbcHJ5wOxinSCIxuEIcEELOACF+MCLyg323cLuxz8ZNQjVa66UCQ3OaQ1
JQgCt7ixjLY2k2Io3CX9NM/gXyBRX2xv9q+xwIl2/4ZlDJuVbfPh/y9Tg/KqUhiYmf0jYkGNJloW
9IYFNuG/G34oEjQccOkaKFI0iO85W6QwwJp/Fpva2G6nlOcXZ7VqXZS9ARFpLuW4KtWphHhuAz6C
69b7WBnW2DkdsMKQFOxSxtwR/1j3UMf9h1k28naClvNiG4xAS1BMVpw3il9ZK327yn7F8RUm5Pjd
MWir9WQBW40rTBPp8t/HiseDG/cxINvXU7jiXUpZ9etjmOlouHZ34msaPo9tZI2/NmWyAFjnjSOT
3DDL5UvFAoXMeDpEFWE6T6y1Mcf686kB/KZtfhtMDt4PKv/R7KDm+n4B/6stmHk+/EOlkpf9EdRu
h+m+F2GYZfSVDzf6wdFdnNq+4y9W3GWUtD/rbN5JljzlEyU+lpX6ltTZxqf7PIG3cTUpFQrv2hi/
VBY4pFm78J7L8EGg+9DxBndj689HXhGuud+HtLYYrq1HHRv0F47FsGJMNGBuo3ppWCpljya5/bdm
MmIuS6pRK+it1mE7ABnj73u1xUGxjmscSuQTnRQoMjtNtIGHVPrINnSS7d3MJxmH9MTLD+E3M3eF
ycmNnj/D5cweAO4axbhMvPPI8EIqMNqkayOWEJuWeL4J7GMP08pa4y2A81Vheh5Phw7E92GCXoPF
yxuYUZJFzoJZ71km+BJ8DYnRYHSoKbLenD3AqmcsPWHlj5Oz3wQh46PG8eZwCQXueOoKf2VmCOmA
pE5tDpyk/BELOVKJ3ueoNT1tdYH84UGpV9Q2smu/GJ9S49CjVcFrRB6S1tQht7pYLX5r/4xIrC86
fyjTIWjQJNtf2XQ80Jy7ALbJe8qOorDQxjoHwmWL8ZexhHg5I/dEp0MvjMLKYJUMz3Sj6MRLs+gZ
6R5d2p6ODsnqa4nxOEQNoHd7G4IhP8cAcREtdR8M+YHiRHlCni7GiedsHfTD4UAZi39hBrtnnjl0
BErpiTFAaLaF5P3dLN7Ol9eggW/xg2ElXRzWNizxynOi+ogvOy25pCGdA93F4S5pGShRVL43DtwA
yDRlxiCkHY2wt1QOT4ThSM859V1Kgfl9fpddcM+qEGCk5TqVO+TaNM3hw0r4pBadtkXzf4rOJnZH
8r0LvXoTVri7JfghXSQeJgB3HN1HCKIi/YPHwyeooMLOGAwmi9edxXv33GU/s8qMUJpvO8nBf35G
komhH+qeV1pznEpojhfNDeo9rWi5GCXw8ltOZh+uY4fHxXrGwcGsFD5+WUZszOQ+jmC4jvqyYio8
y2xdm/aNLVAl4mk6Tz8aUM5xUBtVHbQvq3ZjPPOppjS/FL0dD2xhNHC24wdjFgHHZHOdgqpRrN7i
7LCZ5D5my/Mbttnc9M9kr1H6bLhfyFSAc9C7kgrEyQWtJzq7bwul6vYlfOgvoredPi4OTS8SUUGn
TrtMmi0fB2Kpfwpz2v3FcDNAOZeaKvGNP7UAZAeiAp3nXkTs8hKd4N8tOobQ/lEWKWghAGsUhag1
AcVRNk5fuz0HiHuEz5dDE03sHuXR22uBNYWbj9uFg8yhu1pNYHdzCjJPo6ciX1WS1tmC8qJ4NiRR
YPWsu5hgIH95QnfdDsS+wxSb7E1uce5SZTby4SftyajBxWCpRuYzjWZJIliSGcwgaHqkyGH+xOu+
UvnJTUUPVJiQreh0u9oMZS+vCg4W9FHdgHM8prCkyyiwCASYEBg+AUVd8KuEQf40wG08OaxkCKWC
Zf1NWCmnr6C31tAi0Jgw3kCj5caWC7mV4mJ8dX29I4C1W5PukPR2DdnQbQLfvWXdBO/gwvCbDmT4
D5nA2cDa5BSKEEFERxH5r2T/TZ5J7TMkxCaIJgBmHJUe7Beo39/5twLHNysYhGZn+TgywLvZDT3U
jTHHv3ETTGnTha0MoIh9hWQ6hj/F3bGZO/+d1Z9+a05M67Vn9PSad8RnQFVjkaCIm99FTGoU9Fgd
ZMpq/AxVEUjanVB2aCsDyKbxFlryxnWGTIor9TllOooTc3y5ONpfZ2gDdRNCkjpdqm//1qe4q8Ao
H+ZxBtd+6x67mKB8g+GMEByj/SE8xUGTLspC/g0PeJSQTRDHNxjuLGc0m1xtcCGhiStIjm4PHtkX
7alzeo4JkjJyqJJLuuaYeG9NHPzOV0Z65fYaA1S/j/kKt2aLdWjsWQmfpF1T3aMD3n/ZWIPC7Cit
24fyyMimjAYpUyp1eY8VZsrCf6PWxX/CRGLwje97WAJXP21ZmUpcJzIIi54UprUV32z3CL2CDMQ2
fNQY1huoiG3N9nuL6qQVHLh+lf8RUBu71OEI5jI7qRd+qKGiG3gpuvGFtpKObwYpFW2POi24JnkE
ZG+Dyx4Gcb8vD4deeGg0F64FHfPkA2tPseKfa+jXLyro7wXviR+1Ht4G2OTD4L1JGCuqy27Wf5Bd
IPfz2vMxXJavnMVIOGv6CP6lqOAU/zgYZS5RhJ01T1OpMziuuMB73HEqeusA3vmNVJjG2JhMcJSf
jax9HfAyoKCASNZ79+bdqRD+pdChnusb1CjOEHHFODP5Ep6cccC6Tsy7hUq7VHOi0xsKI0onR+sZ
p4QqBWcXWMCQSpO20xY3IyVNGefehuOLAgB646eg2XvR8tM9ql6JDYF10UMl/PncP5z/V9PTdqhf
hVe2jOSOqg68QSrpzaBwrzbvQ7Efvh42DaKgB3kb0fNtXM82uisQS2YuY9xCLl6+66Smj08GOGHP
41XNRqKvSY0CvmHpjLrG0x0RjLaqILEHyDr5M4QGsYeZ/CgSJ8d5tZ0Cz734AumDGG+jkcgrYGF4
wb1Tfl1WvwksTHV8A0YASZxzBm0YP1Mz43gdwvarmGGKbWZdW87LqZiSGg2WQbhmOI9GEnD9sDQi
yJ9oIZpVm/z4ynpgX/o2kGk/a/vWH5ObFmUmBKzU4k9R3zSJFxWqFmgFi5ZDg/IJxiu+cFrrRnjv
mKnZKBgZybPmFm373PlOMTTJqjKciNMMzcFkpepifxtHry+LT/eSLWIIsKo5lrAzyHlThHfH3ALH
wvRrhLXaSybDp119QhUCR+A5z39S84LQaYjd0CmUGvgmTU5Yd843bZwGp6XcYnRgq1VQb7CNPlQf
Owd/zeWPxuWO/Yf84ff6w4dDjE74RH1sHadcwoCuy5+ZpdYjNwaqegNT17z1SMcsNuyYhTmndMPA
mi9ABJm+Zeb6vQhp6G4C73XMVVDeMxlVbshXNnZM3w9xaWqzaP2nR1YFpYRWQ6fBiViTc+8dheZ2
AoOpE9nBmliA+W8MDWRtBtvaYuJaXHBFVk7u/4jZenn4NAKKtzJX/H0N+ElQqOAskIn8V0d/y/Ur
M4LhPXrfuBiAlZ7G8omTbHmEUDsLd325623n9cX9Gi1GQvjuhk1PtqBi3G4YO3aYp5wgMo2wXhRa
JgPTu5q47KpZ7EjlyKs3Ls31MrBtQrnG8V9q2+tuJYPAXh6PQyU1sHlreIPPRvb6ioOr+a8K24rd
2YGEKudmK/rJgATghFKpwwiYY4zDAtNuxp+Ot6Zke2hBsMvXCnhsG2FXC9qghvwDf1bks3Vt/h4y
POurkEJOWWclXhdL23k15Vxgio3DsLF7CswszeUdDnoonevc6TnXzfxG/f+Tz8Vuu9JPuwT9ReJ5
YTrF1rGXBKaC7BwZ+VRBfhTNO5TvJlM/5nQZ01/DpG+gcgQQmXg3IzSDx4oICTcYrML5zmlNk7nH
I2UhShhngclPXf9wKAYM/vFszXAuk22YqG8NAhWEGcB0W78wz5c3Q6FqvQDTcrsnprDKp9rYNsOq
a6yXXUaMNZ/ujXN2PFhD6KHtrvlX35/QtCt/kvqwn1UYzsjzSgE2yDOn6iYivlZHgWtt+rixTIlF
m72U6RBoaie+wHVRXpGQ6yury3yhY/T+wMjPjNbxaQ5zTYSj9qbM7HvcBK8DUv1mjCco81N2jwHf
k/aLUYnBmbMCKI7xHL2JcLhqc2uCeacfRF7U/3cxz/gwWKgBMKbI2hPtRBi0ttA8czqaL5frfAat
LpOkXTLh4lyenKPTglCgVdfDZVB21gc+voSPQthtnCPmtljfXNQEsVfb6hYw1LBpsfqHqPlvS1Vd
BQwjRqqaZFlJn0rZSGpbrke22QRqLgw1MJ3WZoOW1LwPjX/r6IHD7Ti5GF1BjxggG/a5+3j0LcKR
fjA8RSi5TRxuAPoieidHSk8tDvYwV8/h85WH1DLukmMsWE+Vl+x1TziqIu0E4KM7lrIwK+a9eKbC
yMF/NFAG+hw/Hn3hg1+GYfg3/Mig9gLz3HboMedeIVsux275MHbePdxxcqkmkv/V4Zyt9egaaCYw
Y0DldnprUXjHjUUwamggEifTdsvSOp4GzW9ArircbdB5hCHi+htvnb/BDBSYubEiimG/DBuJ674f
8trhxweQH7d8em84Y5IBG4F1opyG6yUb6jYdrvoghSwdHD5HYz5l8wtpbzSGnj9Vge/8jECEqeRS
Zb4gh7mQYUCqggtIKPgdk/fUhWAZCP5K4DSfYST5jOqLaTP9I81UMUcjeikafNWvMdWEeAVjFDZW
Oo4JF6zmpOhMhSl7fBIYvFLF/BD6zOLLvIcEQfwdJTtIeslznNAr8pGbRLNQLlYtt6G6H1ojcDB4
XwQnGrdxfjFv/H/Znf7ZW8cmCoOMoZVeTm0tWpKJGA/QOPKsBtMYntu1Og7vIlalMBAvKD5mRNLN
iXu/iKk9mN6IjAY9O/YOw+CIHWSXFpApl/MDrbbbX6Wga0NxIYBgf8EwjGEXFdU/2dWAWGQwrRTy
qocGpiB7ka8+PSxqhxQf4ky+xI+AUsYno3G3nOFx+vKWPRjztsln/7f+Yg+iq0zaMvjAhLtYQQ1f
IkMBzTL+cSqG73CHVGWFr6s6UT/pGIXm8BxcFwPMmPuQzJdk/rAeBwxgHjA7hM0xzn2FXIHahTOv
/8TUtczuEhovtrFBi7G9gN6hCOqFMActXmz93H9kHgwCfJSvWwmZYnldAP1tdNlOUsDtuNE46fI5
9S8r6x/Q2CiZGk9NxWv2XEiEP/ZHlymcBo8360Zs6wpY1xghn+4a6fqW+j/AoyZp3YzdXM55RSpR
pfGzTU7jB9+b7h1AjPGHywR+JL18dY/AicAYdr8FSNG64jdY4F7aEd7TCwsCKjJ7Vxpebl0SyAE9
sTVbB6IrjM9XPMFq5BWtiNXo4oAutmX0Z1TpFOXckB8nt75cFVGLzhy1uA+XCGigbfR3HS7e16zm
6vkxbW9nuOQirhpdPOgs71PwMNqJDf1nJAulrSqWBAYbPeAZox///f1C1tUbqp7bm7xWFAoh1GjE
9+CJjEfiwhHLiyvU0LHPR5ZdHFU1YLwLBC8eDJBgStkvJB86ZmSTKSxZxZ/tTmOYwLo5fRkIJQbJ
CxCzlv1GLtcNozytNWWDYxlY+iA5l1nHI+cF6XKe2stOX4yYPCuqgaIPMwq9PAwGga0T48Hhy/DO
pX1HzYfNK4qvsiFE4/eyEF/hrd//SY27QX5KDEENnUaubeR4GiL0ICpN1qFXxCHJweLWd+9U+6l6
jkmyg5TmEQxASkdYfjg+dj+AmdNjrw7hn0n5pTP8iTy4CYPwekw8Kgn9xB11/pk1Q1VrPdCkyXWO
ychl4sFNoz6l0CcopeRvgB1kO1dnV5AH4sleMFTj2aT9ppdwLhh6l/GzxnpKKtwptSKcAAvZQWyn
goQ1+sfv7HJXMFDm8ZgbQj3o8rkS6A/Aq0ws+aD2rfyDYrIduvGC2drlHF3g2d+vWDemCpv7omGQ
HdC7d21dGnr87hgfLKFr2GEt2jb0Kw3DSRsQZh1dQMTs+otJ6goSCFlmtekDqWx7dAlKCd9xF734
8PKYHBCOKCpPx6pD1H+L7bH0QbKRSzMjw5vGGBfkzugSqOqFY7JGPCi99+Gc4hkc359OnZqwYTT3
gEYrnWChl3rYTXzBBCM+P+/9dw7wJVh0oCvJC10H0YS8tSXjZILZlUUC8hD6HDVagUnAgE+nXmIL
RV+RJqfkPYdFEuHOSxcHsMOrB/Avka/1k/TGK+Yngt4QLYnXiu//DirjnQ578AW6Pr10WFNuD8ZF
JYc/yD8IRchdp/a56T6shDaeTxgjKYsIUEYjjUGJ6NZp4zifzE2GZtmcnP9Gfr8lMyLBoW/iOtVR
wZ4KQHve18gm1bfQkDFpUXyr2wKjDago5aSiHE4wN0EfAmD/WjBBRSR34h3/QObyEygUcxaG34uK
hHn6FXAzqD94JDjFn/+x+uIDVxW+EllnN5gWNVMguWhZxMrwWPlthhGKwgoFyn8X82Hu4GJKAvlB
z22WRbr+dnZttCFgsBxJrJPG9mkzmRXRYzm62zIOhPe0ubR1S40SIFV1zx7Dg8z+Cq0ltPUgvO3p
yD9/5FGvW0EFkF7iAWjwGhdvFO5Q2U4H0BCqnT1yATD4x9NnmHEfebCrWo5ONtLTzBDBQ+36yhRm
Bcqn6+4OjkZ4hnihw/IboJSzWetmVO2TdhcMA6x4K6OUrXOWzVMt+EEIiB+fMrVxhiqgqZgnJXsJ
KtLHbMNYN+oj8X+FqA5n8FgMwmL2qQpKUwWTt+y/qCfW5m6uTl+B5UkGvGVFvT1k1mral2G3D2Bo
PV4OOPx3RREqmGA4Sbvndj+WQie+mD+DIqj3Cot+1b5CEKF5gqZsEnKoqm0mjFCyUMWZs3J8PKoq
FObJMuZ+tFU48hrlLD+XFsGeur2WiF9sx2sLbQpEYzmYXolDwiu/LcgPdgX/hUf0AbJBMUvJnqA6
/uG3t2RWi7hZ2Z9A6KbCBKiPFgvsVqwJ+ROArPtjhh/8Y8mQlBnqHNbiczJ7QZ8Uw+lzWWJUz22u
FDQvCyln24Z+qkS+3PE3I4u3UEEGf7B4ntSe9Zn6JieIDc0oflUY8eCpaN3FbfavhaVCVd8HDfHh
8vQg/nYgJL7cnuV9kZIyUcSzHDrt1Uvuc8YDGNUwGyhk/bXBuL4im2/jllv5ecJJ6BwGDexEiHI8
4qjPydiNCZl4W2iY+fRHCOlYGAiNzmQ9B734NbT4Bo6FvofvQ5b/fQunfIcXjbQ7YIxL1C2NtkbA
1fbDuLt1AK5LDa1a9zAaObOTepvSH5wjbH3zycu/1h6q1uW5tH4NoA2v49a33y3nm7NpwSig8w+4
aUZu1Kfbd65j7m4I1See/qUtdGwlsAontglcKZ+wYJHH6tXs9tt/UjQZeqAb/LAXzz1NOmVwOkPz
trbhAeBlaB4qTmMonWyIA/DInEGCxjLnZiynNEajY4kPBypG8Yao0Au2lQeowfheNNzhlQGBFJfS
G292obWJYTKX5iUY1haqgQ9iJ2CA3mRZLCjIXgGF1xoBUziwdkXjVi9oqC46ysvHR+hMwG2eXM16
/DoTwNXpknjq3fGaPkTcLg8TQptR8QhwOaf1vaubYCjpaNiEyF1OuQX9j7x2lLK6TTm47BDKQupr
aVSQmsV2ZjcTe1kZa1PiYe20XEAjBoZFvhgZrT789AgRsj69gSbL+9moaDptjZHeVzR18K69xwc+
NmwW47tMadgaUR/J2xEF0wPaAKAsAan6h+hKtLjl+dWFfhU70IFOLbPapHQ7kROUQldG7gckcPXU
OdLbgzrhbszipjF9Cm0+YOR25go/sXKk9vXSh33IkC3RQrMMO2sdgcQN9ckvKDInHVnkcqlcpOTF
KqG6SOX1E2Q+DDxAWmMwsPMR7Be9B9tMDoCEcsZb/2xKlLTifyyd17Lq1hJFv4gqsuBVOScECL1Q
REnknL7eo/dxua7tc71hg6S1VvfsGc4/p5xcHtY3YcOboHemheM4++FbQTQLdIcD0IeQnwVj7ohj
iZAkOdoUDhruBTs2B3On5SuVOvzET+Tcgxt/SzpntjnCwAa86ZDJ9s+EvAC6DlxMPjGThQSP+76B
G0QDwK8fCOO0y0FjcZJPGH9HN46Whstch3OZ8c+Q2X7EB2Pwi4IawtTAevjHO9NmCaynUBD+gobZ
9ADO5ZhjOOpafQtpAYPY9AmzXlufVq+Wzzmil2H7a8wLJvubiSQWlTjl90bomClkpFqZfGYscC5P
jUM/pLfkpI22JdWqlnCpwef5bOJbfJIyoMDgiFQydQl4z8ReAf/BLRrUFCrGl6G2Ot+e05/+fOnR
g2Ei4xOAeCKMqHj/zdEx6tr+vQdHPaZ943vEQhsjOmIlarXuicCDYuS8S85ABDqCGVx7FYslYduU
iifvwgn/Qe2fwg4M+/pz1oRw+gjLYHXMr/nPRc2Yhfds8az14wwNSTSCEZ0AIvPZjJ7DSPWGheZb
6xvUCR//7l0f4QEbYLaV4THFGeU331IvfVeHclORxvXYhSX5fyXiQ9YCZ5lezYfEOgFvi8LgySk1
dLhWuDJRQry134FDEJ9WVYnxfgBcMqA2V+615lgrzfsgIbzpKZqFNkQmtuyoaT82F3wXzlETEJ0r
gcgEO2EKqNUc4h4RmXqHur5p9twhOxG4zfg9IB5xjr37Jb2/VFznXbjAgymbRUMd7Xj+IZ2Phz+t
Nx5jjgO5TJ/L4rtxKAm2BuOQOTn3o8Ez2/B3Yv+JUuKhuYe+GiKe5VZgCnIVaEUAwStmUetGEzqh
0eDh5qZSFEJJoO76atDD8IUSo0+NehE/29Gk4XdYdFIBjUAUmMsQ6ebCSoZSxN7loFWGgjsDmPl6
xyYlugFuk5BtCIfarLHrfFpNvBU6OmRuWXiQtCWUBUoH9mgfnLfwKGDeOOmxRnF9XQB5czLDkN5p
R28CyamTI2FgiHEUYS5hHyrGdYShQyMBOLrq2DseMAqCB42ggzJvRWSf+ud3yKjWuDPGQ33FY0uh
DF9+P+Y8U3C7BsVCbflAGsXO3a0jBCeckNFJO7+3iTJ7U0T/7Siq+TipGWuhpJgtYCFTptYLUFPL
05OR/RAoCG4FWAHA9OLplNpwwvHN1eF5+qnJIOy8DFqiZ23yzmd2g8qQSKDBw2t3xsh3fkJFrbkd
2IO2DmHZYcLB3NSAmfThH60JeR0hTw0QAa36FS05UKXm14C/DFFuAr+VI0q7Hfv4wufMAnN7qjfY
VnuTihqs+DhO1anVSADmZvsH2MLRn7bSuTmFbDoRRS4rUaOh5sMI2Rzz3JwoHQUPANLPZL9tTjta
Hc9A2zkx/v4K3TGd+1A/jHFxHXjjLu0sKkP6Y0tQpVrHk4x6FJQW5NdvPizJCmokg1wLK/W1110Y
IMZ8hQns4KyGbUmI3EcjDehcEJTuarjY3JZQ86pRil7kyI/N4RHviB3NUKVctgA16gnRvHrN73p1
BNCFxvn5Gv77YO4WCIq/xvnO8f0BkZm1tDElK06zfE/gXg79u5CFbwafS7TH1Ge+33yqfs31vGoL
5hbh3QEABaZlAgUE21GYJNC6kzE+TJVUkRljeoZlOnhBcsa2HihM0UrHaAS9pBG8ofcx/IPcAHK4
kDvIH41OAiGGzJ4KPqu2Cwf8V0A/jc3mbDCnLk5xwXTTQxohYikb6xR+Zm6qxsKA5OO7rm0fGuo1
GjG6orK5OgolJYixCgQ1Ree4w1fppiJmjcUTiFMFzA9Us8h2I0rtUAlX91l82u5RRnPhIFg0msH9
aQ1K47btl/ppS7wUCDjpkV00P2q/p7XpMbARAEP6IAKbglVtLxhoqKQeUQZziuMTy1yrR72CVBXR
TcmMpR+d4aip57d3g8h9AEYNmRrcJgKMTV/MO9DZDNEUAXPI+AYKsnB3ZhfmTAwtjGrblYsk8ZBT
yao5zhgZxFe6Z93nRhmvcLH76Mbt4ISSpsUbTasJXRISqUy1+vDsFAFnZm8fhAkOLYgCM4/FV2eq
UVbU22jZuZfgGV4IdZrD7GbOSOJlHNTUKxt+kzyx74f1zh/b09aYce/3zJopzEutZon1QDxAhu+O
MftslXn81EFtjMaXH0AnJSMFBO6j/hLrE2JP3e+IMB7w+gO9cmn1/7A14BVfbRWW0VNAqW4nI4Rj
wVhf/S34cT4KJHrEksxXryd1ezw7cGdKa0cWKLRZQpYG4EJc4mnPNZh09JcDGrG5x8MtuDuuDPGm
IuUDa8Z5vNkomvjm6HcZDeRMDbgY7/WNybOFPo+hCMOZ32Tf46VwzP0zzgoA0gkL8qtezvwNwg9l
aW9yrSy6mXiGBdUK/7nNxeD3D90Zk7uYu56lN8OadXN55FtGH/IoVSWnUqlv14rerczt0AGuZYNl
31gn9g9MV8fGn3NKC+crJgnsCfSkjZhhK4y2sTCZ+qUYuI8psR9qIk28KEJqHM68yk+6KYDsQ+ut
iXnlM2rH2Ugb0W2UI444mECvMeymhi5ACErtjg2mtCc2k8qpib2+9zxaOVQYnM1lsPun5Qoe+FLi
HGHStkRNKDIinTr5iGrUCZBLRAUs7bWt6H+mKIlN/hIo2HbrgT9ckBEN7fUTcbX6BYsYQtxVPaiB
X2vAKVYBeAhbSMH8TMc+QQOnaTmnefrrQU8ra5PqnBNDgWgSfLoAbPYIUSPSUnBCOxl9oHWcF/dl
SVtJB0S9j2rqa18vLlSFevRCcb03vvus95qdh2Z1Tu8Cyr6T1h61j0Vw87c2v7SJknnJP73RtkH2
MPnbRw5RfUhTfkiUe9FguHLbyJe8Ds3m129Oa6Q/XuU2dnEfdw30H+ZFInZIHKij09eCNVCyWynd
EfcaYhoGZ/1YyB+/tvf4uo+9dwsGPeJ5UCfZQt67VG7dXkI6uFmvQ0hxcn6CVe5nNH34R7ETSHV0
CEMOiN/b4CkEN4reayjwspWwv7TZqBlwQvhRoXWNhjX/0r7oY/qWs/4l9qoBhk2eOCodftJvbRfh
2wHOmOH8MK3RPVOUaWd9PKJtvi5RpvFtSMKiRdUvwYNlCGP4YVZNAphBpWA8wX8133p/NZ2zSXIc
oEm8iBVF7yKIe1ySasSZJMcEp6K0KLzXdkRDZY139qJdU/RRcifQ908QE+eoSreiBqMw9N/m6xfI
F0b1Mo/e1wBEF1i5ewPxnz+0e/7i/PYfsDHZpqCt81t/oA399EbQyN2pf2bHRdoB78ckUpzx8sxg
FMbeKQOEIl5JynzMvB0LNqG7nwOA/3kWryh21TeIA5sP79h0XoZ/H6r+7CLHIc6VE3ZGo/KaRC+k
8O9y0qHgnV+I3aJIkX3/pa3u84B99sbh9vUpUzh/mCRfQpde1GVj1jjYTtb6vMQjC82aJkhv8PWe
CKX0bauhKs5ehoGkLo+YGDPfX60eF3L2FB4v9UcE8kYmRKhfwo9Az5AcOR2mnBa+QdnD9kQZxT2L
tl3awuPqPgS36gqZgPnbLpQR7zfafEomRcYD4uw+4zlHLp33OW7kXDHe2SVF4W32D5wHi2PcNfcD
m/8SLsKBRwdLUaaPFAf/IgXzKE49xqvklp9hDLBXaou+zbiNQ70TpOlhj+ke/CnViv2XgYA7hCkx
907szh8rBBafR8NiGjItHx+4QOM28/RbOn+pC5nlKFqcKmfmXqclp3cXCQrP2TELGUTiWEWMAiiW
VO7UZjYND9sd1Sk04HvG7MnmkRO6BLsm5dt2eDafbZaNwtGnoiUZ7oQB8bmaXSatD6NXBadG2Dbb
FOWP/DUp10cEQMxKngwcFD389alhY5xPu+q4NwYx4TRinvnUOtuG+7L6mP6e9GXtfaDIXI6a+SZm
8wXBv6U6ZWI5PegAVzIDe221ahgz+B9at5dCED7qF/g6/pEwPeM5pPg6M12+xqewwrK0RUC3fj9F
zQ9uELymmZ2G+mqepZxialQyDoJki7PlByb8B7udAWy8Aywpq5XK5VbDRwADx1vIwvfv+fTBKH9o
cEvU/XgnVhooGjBVdd4x3i+UUVWijXbotiglKKgZddBijfYDdQQ/JuTwbeezFybq6NzN+y9+QeWP
JQtx7py+PtZBDa31NH+KymynohZS9x84vip8Lj5u8IAkR10tb4uYaIbkqsRGjhHU+2azfpkHcikg
vPxNbnDf0Jg/yoai9uA9tqwj2PhRG9PwQVWY1mw3Gtv/dk+AonCk7l7zao129L+3g4EHt+w27N4z
dmMb0wlr1NPY3fqcpiETnlLTOJ0pdRqWNn7ANoffPIxHR5Pixac3lOHzPavF5uDmkpP2GF+sPeq6
h7Z48RxATopOPK3qTK3Zd43Z+HjVsbjD22+BLk+exzoiXH3JsUiDiiaPLW5a+jFJnpq2vU9Jlzth
igyw891r79HXccu1IY1DtKWO6mjhiNx7qRAS92GNK2ZQ86NqAyyJkjYcnyABw0Syw1m7o80Aox+M
wtiuEh6NWvMhL/MZBFTncgx+jAE5I2biadjNQ9eF2iTkb0wE6fW5mJw82vYwTn4749kyaPnHoKo0
8n3r1dce4FYHRU4UwagYWDtbLfxthQUA+elTiNExXTpHhr1tU0hALeIru+5rYow1++6BstHr27Ri
f/Q5t7L5snuTd6v25CX+yMSlc4i33KF7NBrxMRgs4I3BJToUnx7R9IePU/MPvhA2Fu3KxDdsimV8
DR2dn7dsWikXuxxKfephMAfgd2QpuggsSCewSWlkSscRx8ZRq12VRNZwQW1Ug5i4fKzRIfBaJ/+F
JzH2IIzDsAPcNm0I3pf0Y5HqDdjAJTkvr5gtaMJlv23ATc7w7h9089yiNq6aKiTBLjsN8F4i84yG
x6/P8+MCBgxTGv4IGEMBxE15r3CTQMXwIUN5D3IPEUq9odcRb/QbmK5gFXd0RYIO/da8CsAcETDK
MUzHh2qAFzbUmqf7TqigQHhRWYhwmme/fnInmbQLjMgpoHbZjMHyrpy5Fxe4xN5y5ni2Nvq3bdol
ff0abFprOV6Q7+JigNtOimVoyCRntFfh2Ql0wVtAqu+pbtN/UB6MtK3XQEpvtoEqYujAxUNvujIt
6yJHFXKd3ZcrwUW52xOFGvH65f9tOTC4ChfIfkh8emXpVH4t88TOyfLGQVB9Oc/0ENP/lFZAvMQ3
WBZ9EYEtTx21CPYLyQjsWjfhg/fQ1PePcf9sPG/eoJHfT/YHuOJqvVvjajjZNdL66+NuIVTV7UGr
B3yT+SPsnhwZFtgJvMIR49rhDJi9C61OK4fZNhltQbVgcj6no9OZM7pxSrdsIvGWUVD3Ge4j+KTz
riMBWmO4gZVbGf1+cH54t711gZqxvMEm6/HIMg309kyiB+aou2wC3o7ZRj9ogeZsIV8qeK27bBCg
WOEysh39Am2hfP+NOGgOFsbLemjlQxPh/CVl29pyUoFokS3VVUfIXcDmoQMZw4nLe4EfDP2jWH9A
VKTTokSB8U+AFtvidgJJ/mr/1cMUuE1PxlL0fFejhgt4dcq3eoEeYdeUmOxlR7q07pU0aoA9KEOz
Y/zXw9DGujR2ODpIg3rnfzBr6EjQ/gcu6gRysH3m0ybmEeysX52DiyN+v3LDB6UJOF4TqYJ5Gttj
l25G/L5CTnB3VLHtYhxA0xjCxwOdZ7OipO4Dm/SB/cBuTsBqd5gRcPwxa2W3r/VhLDxOvUBWH0Cb
tZNnU03O02TLJzmDDLAS1vb2lHBjbWjrMPaLLzYq2Jar+WSSwLJip2OHgNCKoCnwPPoqNkC2eYtB
Q4IdoKDcj3eSkO8mhcLVRoYqAiaAG1sMLMQrCOYDVlSVjtav0CcDuhP2AkBXPiQWWDKFxThELWU+
+yGXhrCcB5IerDwDvMl0STwgBMs5+b+SSA8bTa/RZMEQ3ICchvQqFSvfiz4kz7rSiB3DtyjBDuKg
sfv6A2PX0yaY+zx2dFNnXgwxv+tiMM8566QXuiTmew65CuQb9VaBiOmcn72ZQ/onaJ2h3ZJv7g2C
F3ZJVXFbvcyzRGNpd9DcDFEbEkVqCli9XvCiQGVw3k8EOuey8+UL3o7uzYUmiTKtcvjlbEmQ+80C
OyYmC63spk9eMwYiSKdQECnMzbkQaFJkZ9iHen4FpNS7Vmf1GjKAfjA9Toe2nu9DIl0yjO2AwW08
qh8j7IudY5DCMo/a2ilGHyoCCkQOjCQBHIfqPgw8kij5scghp3qnYl1+xAjYGcw237e6Sc/YRaE7
wdyJJJn8nfT4MPumBfjYi0UFc9N3tTpBbsWjtoZJMwYxBnga2Qcr6YfrbgB9n0b4rGIl7iV2064K
RrVLxVEcBnKVdTb6mIEd9E7EIITfdS9M3dvL3ALGRbGsaNM103lhz/wXyXLGHRJGnDpRuLxB08iy
IXireg+qkZNBpwxymve/SJTHDHvnroWfevHJ8NOkExeg92hHaalWf64CEiwEpxJfO8xsHPA/yzQR
OxDYxl1Y4nN+ImIMzQLctbcDUO4RADz94G+JXN0t3ZQi0jEb6t474N+NsyLlqgSF3h5yFesE5Tm8
MiWMq+0KOxpK5IvqECNtmlWM/Ui0M9P0jncp0GeL9bmzr3q8gcqWOYeVI7LoNCXyu5M6lZk5bysP
xGIUVznoyMhDYFxJYjApOsryi7j4Pj6g1X1E75SbnjLdaynmoeNAtXOuwd3goS7hYZSokE2GaSuv
OInPeAEhIy8Ue8nwCGQblaxTQLwQbWozCQLSBkq+VGZ+nAhLM1iKBuKSTOzbUOgUhcgZASquKiI0
ZmqsbPzgaVWyok6jIDu1uOLOIOayQK2bTukErQ2Xfzk0X5CWoYaaJ4LucBBkZGZ0Ld0efYLRVkoB
88+5KXjVarFPuav8AgXggKhU5tQQ4yHAG7iLyK4KU0MybpSzLChzvzngV/QhnhmRAhrqBmrTN4lB
sDt/DNzu0e6DMOv74dVvzsHixp0GMjnvXNzOzsa6A7GBY3d6opUUGjw9FV2WsJAabyppSJzSfHaZ
1lBejRN8N1WlRZ3yNoZg+PuTjm/4zcd3RK5huchNM0txCf3T5L4tViccSlF7iBj8zl9/EcHUOEIn
OThUDeBRjMH0eklhBBRzEbFfi/HzDqSK2sqjmMDjxNrrI2SkHlosgmue2ho0i6QMWEJktKIARfXa
wkldD/bTnC38yQCut3puA/NpmXqu+ES8YiUAWSWXZ+Nwd5jOLLh5LTtC5Ps2mCaokkAF2/ispZvb
XHOc4IViNsMh4btT085PjXm0xunL23wUc9e2V92YZ9YhvRV3KVxcwNi+ai5xw5CAWKsMKr/htYCm
2dOdLsJBI2AcA2eD86JPydjwdW4lzyi/kgv6ZSYEp2pM/bGlO0F2NsOUGynH5Myh4CGGl91S/63Y
N4rS/rFk2mctwn14vTy6/7MqZkfMGflQzs8xMQy52G8sNJ30J+JncMwTuCQuLV0MVrv0IVS3Pv31
W6dFODr4Um0cOHrvfxEUP2JmMH3q6/H06NcIAqz0oyJjjj4VsN6L8kumnFGLa3SrxFBlnvAAwNuo
DC5FIJ8S6VFWC+n0S/vDm9HhlfzF0KetFY3lsig6eRvR+8M/Aei9w+xgEoazN/AXUs8UfGvmSMzY
MAVsrLty+47w3KUGHKompqNnK7PubNoOf1iaRRezPlitQ215my0/+htOsfHIej4HEOt2cl3+HbGc
HjsKTHbbOXJ4Su18x+ot1eJt5Kw7D1StzsdMBwKcl01+WwODHJVNXwbQkqem2AXf7fJEgigr+ZJx
JmHPyX/ptXVCAvBpAJZhLsPf6LV56jf7i8nytAak48l2sNPZl+E5pYqJ4K+VMfPHy+BvdPyUZCju
kLXy4V0y/nJDlAuMRRia3Ulo0LqSqXJxhjmKfTn9Wl7GeX2J97aZnUbLxvQ02plvIAR+dRYdA+eh
Wk/dV9yZ0Sj82HE4NFC4hYzQxxeRLxHHvk8iANrigOkFFTYXE4sDvc1JtDPSN+iI1tVhvVOIiR1I
5nC8cBfdj0oWU6WR9TNPkH0Owy9Vs9avJVusGFiFLCac9ln62XLI9e4mJyfoa8TA7DXqTvYidh8l
RmrFv3FPeQExILV8f844PEcAnwmh03721WqpjSX+mbMl97KHSxc+KcyoEKrwFXBlI7gHtx7wYVEv
vZCoYx3EkNG9qx0kehakw3KS52ZxtHm49sl1jJ9o9qejKr49Eyu+0cEPyN0YOH9rjApYfcTcOA6D
uuB8YWcpBi5+6agnC1O5c5ubAm2LKQZZvQ9zrdnu78582aCcpIRhErpmrecBhk0FG0R2Dc4aSwda
YZ+8KERj0pdFh5VZ1cbcfSs5BlAo1Dp6NEAQuw/zXPSWjoOvRIYVBJSHMp2IRm3bbtKIo1VTJx5i
J8wvYD9weLEDnXCRABxk8MnnozmS7UKOOuokBtJ6NASPjtjfPlMnFq2A5Syd/mZZF8cxwZxqx/8j
Iy6lVuOp+kBFNbEGILN6rm0vwNjb93L9m20PFti91mPmpMN2g0wllEhIHxOE0Vz6Xq1WL7xGSvsV
8zQxVv5qk5uJaBn8Tbiwf2o4LlOSPN1JHnS4O6RSUCotG7NkImdUMLACzJjaRpe13JZgiYIcjD+3
sQ+2lk16WOB4huEMcMIiBzCR/RNyCvxIHS8yk1S6801tjUDDoVfTX2+74bqBqyfvfO0T3UejmjwC
+w31UD+TBrQcztq05rb3lu8g41oorApz1z+23d85ww5Qwa40CfLt7M137XRKki9ppns6Ev9mX7+s
hLKaE0H1yyHD4H3IW3XENSWoQbyPBiyPnjpQ+IJ5nR7VpBwlkyNiazyGeQQZpLEFZDxeJk62P8/M
MF7kxdj6kOOCrz8vzyGIctIADtitGILMV9EeJjUxHl5PyVL9atWheDKGwoaBFkIP3tvilPGHCRJP
FNS1Wt8mvQYpSw08ZtO/+901eILoMZl5sy0xIi7H5zf+w6kxxR4e/Nc6IrxBdY2DgepfsaTpMqW3
DFw4FhuBBSX1J3Xuec/YUFLixvGzMzJMgitZQYRiN7t6eu9rxGsFz4XyFLkyG2aWV+x4lJURewNO
Em03kGAdFLwUk1nrxILjHjzpYOy2bSP3R1Ff7G3klxy54kn0wD/ZEk0RRxqvwj7GxL8m/OBxy+MC
v6BnopKGWHhioZa2+abWzlAJXzUiRqT+yod4IfFPSm8+EbUgFoKy0n/TU9Ti3wB+xvJnHGBY0kRP
zSWBCgj1VOotaIzH4rfkeVCvQdZniC4L68wHQkoiIwJatr+0HUqRv0AI3BrxhDlTTTQMx1kS3Ug1
8N2SuAIVckbEDdsoY01pHM7h+8MCbkGIVD8+DQyZcg1m5yaCLXEvGuNyuqDVp2wEIBIl2uGsbddP
FEUFHigRneZAdyQvL2/waLT1wRbnTpVdMgiaX0pWswYHVisTLe9dxZRkh2hCLW+cyNFfGXd7EVxm
iR3gNS3Yd0Ah2F1KPF3JqW0QTeTShN6xlOqQPJayIeMwk2Hili2bxl96BqXKniVUptiTyLmZ0xXy
iPO+7OtCWaH16ZjEgn3HNDAkq09YvGK0FCCUp0Tn48yp3b2d0yaO+ozgOswrMnyQ61PVIWyfdLUe
uAIPVaVSl+OWLDJz0CjA9L97NqbsWD44W3+UCryCOuWUfzlOWIEEGTCPt4gI5Wpl+4QUvVmtfjcR
bdF9i307xQUEm6uWcnpym4oM4UILf5m3EUT0XFkgHy7vrNhdLyyuoJtwkwpWmCdCa9bZYNN4IBOG
Ek+Ad4EtETTuuyOhINHeXmbXMVFW4rjIfZa2nv1A8tIVGXHe/OvinykMv5TSCWIJHZIa0T4Vt4dB
rgdXqW1k37OGyTXWRFeODbNOhQZ0nlBNU4RKSZkGLV1ckBGopHN/U7GlOK8WB+Z97GAtl+KNczC+
H/Uhq4dlkbEniKdYVhptasgSPrHYVNHQcIbTYGTitCIBm9T9Bc0cxeXGmuLa3h+h4qQwJixWfdN4
k7nbZKmVdORDoyY4CQyBCmDvZmXiqL3grm9YtXSnD0H7GUGo3dmchilD0iUP5eawxMuU21IDOqn0
Y5vHkld/Rswz4fhhB+E1x/O9V0tcQPWm6MeFlRbfEqsZ2OjfBISB2EOKKoFcYFbUaEmk9sQ76WDO
J8sP+wNLLcvzj+kNqcf7bbvGY48oVDENZVSJt0GuKz59BRdVhUmyxKOsNkr0Vnj9seWwDXWJ7Rau
nlz44E/DEN9dQGSsb2QBYk4io4wsuxFo9NOlEz/wKilVfiYbuMy0v9qJVYJvRRHkPBh8KJmQN0r9
unPmELmOlQZbXRbQPvway70X/S46KA2WVipCZDhTLHj8CvJgoMHwqsZsBgPgZKxFgNHxco7/NOwN
9rmRgmLcuDwMOIrEVXI6Ke6d0An2N0lH6L+5QC/7MZUuIsXfgaBSpGmrp8lg1oVPAfrbIAYS/g3D
SL+TIMQknoZ9BujAOmsSSciXjkWe08PwH+67j/itbojWty8e+ExF4R/pjbTHEBGAAUGlrlnPVY9z
5AOfhoVMRce15U02tdYqqtO6X6nTm/FJY9GQwQyHmCMj7UaXT2UMKSbcxT4PDRqXl4tYc6FMFq9F
eDA0mApbcM4tFcfEh0ghjhAIkNxjIc19+kutP6+x1PIZrrwWC/9ZMs1GtFWs/LCfz3gBTyGPtJNO
DVSQ/uLphx/rejIXLtyj0Gjd2YXL+K3PG+aNLGvFKMebfkm8Ekieehtwykgbzj1f9bVPQ8M/cqeX
OJGop2mcisslQYsVK/KPWD+LxeWf/5jW43RTWqspiwqxDrxlP2RWa1hWpTunUQuDjGPAyBlF6bTX
g7FixB9FRW6Fd/uKES02vs9V6ViOBJTFrXBF68qvopw/agzdrjnW8AgRMzP68CRc1st3wf0HX6mT
qlJJlIgF0Tkmpdrl6EEE/kxY5xigpQOdtAvelG0rYhdznHnc0MBuZqWKRNFK9wFsp/hwsv8Ov/Ne
P/c5Z5dBSeV5yAKKUEn8eHLMEC/Lmt8AM6WYKNgY08qxmN9vKllxxFN0H1psOeSOa8t7KA5q9LCW
sQih3cBgWizGNbVv7DLpxUU5TKupZTD+0wCVNZ64lI9djdj8nwXa4VbNd1u2xxkpq/zineag5nfM
9BtTQGTZ3muBHL2WzrJL1XK1mEq+Z0Mj/cl1xn75OMbC0U/PmtpYxIQcxp1AkuwOJjuo0bNAwLX6
jSQ0jolE2FMzvezvzEllRBojFWQAn2bZUhKMg+UXGFfaCilijbS6a/il4g6lK31mtMMh11K2WynC
70BztbXfWQ8eEzSZZHaIBM7v4AORo51EoNhCw9OTNAN5TVbbdBV04kG0zHaRld7NGJ4CbZ+MylUe
nTQ68+CnXBWeOeC2PWscSnDTmd5BkcA5uK8NNcqJhaIwyoOjwbbL9rVxONedtDEBqhOZ5N2f+k6K
MR4lGneuw49oG/hLb7M9sD4kPcE1eLdUyCj2hmGITrmhlSH1xslEeU+tEXCYmsCRCc1sIPMbwLJN
z1ih83vTKOMv3Z19+ISUkEuOENxRkN76fs/1OQhLiv7wHNw3Yjg8d6izahyk1JhQrYFbRE/rx/W6
TXnMd+gF42o3vetQSXj0kd5me/u5aOlv60xqJFJ0dgG2gdja+zCiyU8LLzB1WNi02r9pmnZVlYcK
izBMUil2/QNZK5hDCY/mHhn8P9ODZ8HOlHFNH2oPxIEGBP/wIKLdq86T/ViyoardTLCT/xmSPtXh
fixmr9XyZDMi0cS5ABpMu4ssESdR5C7MZn/tpG0azEMFgYAtjO9sNNCYxDBzJa76qPuzIfs9et1L
WGeXydGHDPFAEdkf9+dm40M3VEevufeugUusTatlzOG9veuLPnB6LQBkBxQGg8NLRZNR98LrJ0F/
BBezieSUrcqCGQDTP3huSLd/tY2TOYTw9U1eHC2vqDyQsoXv6pj6K9ox7OaRoUM5OcwCyAUDnUv6
VEfcaLRpNLQ+D/1Pu85hC3/vZrHcCTGW+96iQMIwveQXKcs7Vn4t/4f30WTgRtJodfA8UWje3J66
50Cb272be2nIAGOg/eJyW08AAhu0XaRlft1DRxt8SWW3B0Nc5dA6RgS1rCbtgFOSwQQUEgQjcrai
7IM6Sx4rsUtOArMIFWA0T0t8x2mo0QRe3i6qIMVYNzl/Pw2TUYv4GRYoFpgG4HDrH3YG9l9y4H9o
I14AX4hryCQwMe1pUIgUtZR9QTAZ9MH44X1jcyQFII5H1wXrAd993HTmEplMO7YU9FqZ0m4vo6K5
pQfKWjzG9LDMYgZ00W2SfB1qHkr2oiBiivp1r+gEr33hrQ40amn8zkkszi8CC8+RYbWcvtHB9kDz
8KXuOPD+7j+db4dWEnsv1jerBXAwPZDmCjhPq0I50NeeyXI3Qgb7Y/WxuuCZRxHrF4N9q+rbiv9D
arMjHh20jA9hXvtmA+Pwnp+dQBXMxrSLKVX0+9F04SRqXEwel5a6o67vme0rn/sDc0GjULrpXxlf
sd9TBG07KDq9SVJGNjc29+bJIMhxCtYOoNf4sa4nyklmSAUG7ZwTEs2DRWXBm/rSgvU3v3d8GxZv
xIu4kYOzs6HspY7knHrFBz36DojjGYFRt7WIJjc7bjYwaFTOFxAvrXgxESBsXFAmCJRq1JB5wRVX
Td2JALE30vBhRMq05mpcqZP1KPusL+aOX87QdKCmEeAMj5TUh5+rwQxjaBzYDf1ObeLsmTD34t1w
taQfrKTirVZ/krndUwJA5VAitGPHj1JP0sUUdKJA0uKG26e0xx+pyCnncYb3vIBKlxbzyPZBCTUM
WamcsEB/oJjs/I7qQCFVimmtWakc/y0QXyVF3jBpRkC9HW1/N95UXjQigo6/2jzUdDoyVHxK+u2H
GvV2oX7lMEFXxQLSTc7QKC+3tG40PteNnDaYkyLHpt3YtUFR0nvY8++qJART4wtxieZmZ4IKmt5P
4uRo2RZy7PX8JQO/ks335d2m0lsA9QESIj8dBsqIvgfOnY9GQlS6a5g9CnNURHdJNyBUiu4RDHw9
1NedjPHLtt9kdv1mOrK+2pATRv0pIq7E9vZbns+LT/o6nqrvDR8jCrybmet0m7Bcido9yWTUAwWi
0ncDfb3+8k7waW7W1/6q62qTIBdinSgRoMw+ZBITNTsWOPUuA83Weku0BHoANHFkIIei46+8Ib9F
hfHapqQnJFOboJl+2w1sgND6TNFQe4BjYmUUr9cd5rS0FNGXqzLkDZhHY8dkwbU4JMJQRVmqMWLK
EXtE37DP5spTD1/2bE+2kCu5EGBKjDv8gsXkycRgvUWSBLXnVAhB5w1gwpCEM3fvvUagpsyyDV5j
91MS/7TvS5+s+XAiC5+3CS95BGLXIbEhtC5MqXsejzL90clh4Qd7IZ9g+YhR0p8OpZGByDzdn3jJ
81tInUyYjgaB7Ev5BEythAnBOxFwgOnvnPseFDoKdxs6WMOR74YakV+PU+WLabW8gtBNtHA9GDew
G/jwPahcGkR5Fzc6QKGieDhgOcsrMB/78F3Iw2wC7MRIFYc7A66JOoxvbF9kJQxteiZQ0J/eqtW8
YU6YpFwC3eYDebI9R/RwjHuWbM6QOyBRNMXowwO03RWwl4xGXELo+TLoz4sPU40Ln2NoZDcK9Y8t
zc7FHvgWxMUpFjjEHabWcUPyHBtm62qwuFnsFnURBZgYG6ArcS+UMKAuJ7/QYQCwYK32jSaSlUR7
KvjxhehhKmrHzM4WZhtSmGSCDTR4tETrw4qnR0jLB6biBq+KgqKLophZF0U4BmYIBtWPZ0bvo84X
PPg5mmohXXcNQBRNRuFAHdl3vUqlt8L/NxgClDC8Q2rPTJxrYmYPeAgxn0exgczDP11RF3llv7gf
9In8ICjuyy/g+lbq8vsPkZ2rP4Zm6L+Yh9M143gxY1cBf7j4HwAX7CEqbgXTmoGUI+okPziS2QJe
TbnAzKVtlTdzd3WAUb3+hzMTR3UAJYYq857qkQF6erg9oRKcaLqhLrElkQa8ErPGCwxJrW5bxX3A
6LG7bQ80HrfD+kqzBSL0Uw8jkAjMAwuQ8ANVXFwN7d5v1F6AIWjXBOtoRXGvydF4wAkG62bLOgZW
u2ER3+zcwfx2+dF1sDd3Vu113O8wP3nSHAHTvWxqe0P6+JP5GH3WkAQeaPUBn5hdMJ/RnDo5dtX0
3+gbFxVgkw7jJHU3ek3VljSf8xjOL00S3WH2ZmOpfxxuyNinPESkJvS5S005wMAOUFoDAFGsfUgM
0Pb4BFpZ1DaWA3kAot9fk/MfS+fWpCqWROFfRIQgirxyR0QU8fpiFJYH74qAqL9+vqyeODHTp6st
Rdg7d+bKtVYCSxUBcVR5BrHYfC8iO4DPZJ02MLWmizvoMtGsdVkvR6ulyhnQv9B5pmQnq/i7Ta50
ezUnVldyDFohJeSTpY5UntwxraM96QiAzoUDSrWoKrBG9oUOooJixB/WGA/fywVCyKjdaA4BT4Bv
9GSnwmGmvUvrf8Mod844Cigdz7Cl7lA7pukR5kab4mBPuUQ6roU0CjhsnaPPR+lwHf4ZHIg/ptX/
py06P5Kh0Kxyzv4OWEF2o4Cvzf4wsLwMtPWGQpfvGJrML4TdzUmXplTNzIJnM9Ca84Dbvsz+DSiG
KrumowNGV84Ffd2X0AAY4cIUAioYjIRMyOfIJMFZLaxlHkHfkfIDmkF85lFvzhEOvExc0F2mJfrG
Xxn0RrDhuqd0boBn/KxfC6HPGhtlMaFMAiah/XMcWuHSX2MCUACfrmBMdTwTjTqVw7xrujROsU4D
1VWh4QlxVB8NkSzpKwKOEb+nHLGGu4U/bkFbhAPbMEtSqv4BmLbuKLbxcO+YG1FTC85lfB2Aa7Kf
N46qTwnFNE18rCE5rHm8aXe8OxcMgwxI9YivD89jaDATwZzNAzEU37W7hN3YgmZkyhVKA2vfHN/9
M4joMaVtyweJKyd1MvdtciX2IK7a81yl39fG4VuamIAT+y1DMW/rhKI51dCSFxbwH2mVYOeQenGq
ZIk7adhlzBetU5rAP5v+j2L1IZ5KFr3Y2s7wvMPGCjYUXozEIvr1w5MGnHDGgDwwnn4GtmIdIPVi
v4npo8mzkhhwqG18CvjGFMoejPBXQG/cmWCZNp8NXeK3afcdVG+T81yIMYAmtJ/JGST6dvpWf3EN
ugOLlJ7m3FEII+waziCSC/qa1KD9UKkAMQJgngLCovCpL86GdHarQR+GXXnF6mJK/oYdu93fP1s6
imoEusZlTNLJg/Xy80KjbVAeuCMM8dhxehtmW93psgYU+1zYD4WdWMUJUSS5p3JirKL3pEsAoGEi
V0KfmULMEwlPRECHJzYUJLYELu56HRuXDUgdv+RAcdw9MPKS9wBWrXxTxTMCX9y0Ya4mP2vYO9wq
5cs/KT5oHHTsyyQXf3/6GuwK/uCwHq5ELB1fEJoeTtwnupeH1qLZHkckYEJmEeztl6kDYuTG+Q/e
/WH2AbodwntNKIEcYXj5URom6vIKTtBnSMpLGkxYzrmQFbhL7fgcaC6MXl/vOWIR1+v72wW5DKn2
5kUPO1VcFg3t4gAkXaDmtOdKxX6IxnCrBUtRRyEWG+7FggtRoUHKJQu97Ojp+ql4/gnyx3Jc/IwA
IH2gLhgEjwnlTKhGb4Jx1tlfnGp+t6+ECAg+ENJZPPDjR0eb8J11o4tmA5Pwc2H1VbqVgRr6iHld
dGumLUQJ7jMp3DfkxYQ42BRmqq97BjAfNmI/eOdZ/Aq3N7xOOf7PgsERCPc6StkTA3PYJ+sva5ZG
LZz39bDNahsLP5/2V5rdp7SxbWovj2NrBBXTGGLYxxSPiXCxMtoFx4CwCzwEUIxLRZbzGPcgeemO
eWAja0LpfZllgIlQupL+0AtPSVqD5kEF5A4x6MzyBS3kP0IwycynA9Ej8wh7I1cbMat1b8GKYnKB
jDXcUBVIGGFz0wFM2fteAh+RzEFhdBvOKhastDqkGuJlAKN3TrkjQ8vAvGkIkgDdnJtn8VQ4ZRED
La3U8/KY3GjjQd8RaA7zVRZTfEQJCbGI+y7nD/kqJcpus3lCYmYn0Frr/+5DeDH1hFaUJMr4CcYJ
J5LUjIB90oXn9M6d2OmiJFtQCJDXMNrb3jrpxJjvJVpzxzF3OxnWpF3R9iRMXV/UE9Wmtzw4Z051
urKEwU2s+WRTupt7FUDxwElFM0pqF0LgIqDiAZzJqdmO+YRimlbMQQaKykKoBD5nPj0RgNaDl0LB
Z9DmAl07hxa3yMOGh80r5cGNWs3zZNbKPlXHe+YDKSR0qX7yBRorV77vdWIAHdglUARoEnHAn/7K
xOGFWuyP3PGXNcJXD4PWivQY8YnAABS/LM+URYpPLtPsJJ+82/7X/3hWyIwwoD8Ay1UCzJN9xF3m
yAqXXOAOZGN5q8HcWfE13iE5NTuga1jU3Qxi8OB0rVo7+sW8H/qn1JX08zaE7U1e0tNRc8pDiJ8j
5uylg980NBj0RLViwfonJ0dV8e83IPd3GKmCpy7SFBTnolSk+UaGJdfALU4NdjbcYv/2M7JuQbrn
XjPfTB9yOtyHFLJgz1f4iqCLT04Exa5Z/r5hW8jt1+vKWSs+2hoWKppwBlBLCnJyutxRWyygDzbB
ntUzo59Pp4Si3t504pWZLRy42wBBMA2oNGWGI3r7C6k2MYj7TkvOfUm6J+9U2IoSMfDay/9oHyA/
f2sXNaQg7lF3i0DFrnUyStof7uPvYji5nzPIjfdpFmLkA8ybqpuRGSvTdQdhDVo21Cd8uy+OdSt3
WfjFC34lOSXPxJfmM71wnI1pD6zdoQJ6OYY2TfrQeJNzCyj6DAZKuO+TgN5XaXqacScPiVcz0eQd
kOdyoLkXVKX2M6pa4GufVgXHDx02EmfiBNGl9d72usIZHbmuffnHLKusAyy+HNUL9znGS1OkZfqq
oViwK0jGM8BgJkxCSrHvTaw+I/PDLui0tkG+FbFk6J/br7wY9mQqipA7QuMWZkXP4ehm0bm9/FQz
YQiyNUnRhtyl0Lky1+yGH3LVG3LC8BW8ciCdjwJST5++su/x8wWhtyUuszS5lQ9Oawy3+C7HwoaM
V338Hgg8WR+UDvkQ3I7gEGgQ9cY3PATujIQfPk3PQCGP6vKFSciwr3m9p789++d3TGbUwGat/Eui
nXnuZ4aJ0PbR5zz93hcflLvd8PxxB9LP/hbKE8pErA1at9tEN/5CGlwOedId0CJl2jIxZkC71tAm
N2Xat29d5/318PXKj4Z1ama8ihmW9JC878seFHZ5WL5oRp6GfTBf60gt/Vvg3s/B3/X0s5MbHXjg
2KvbVfrshzXzPgbp5ZrU7eox+P0+120Znc4en9K/+yXS5aer7/MPKlO3ZvCkThnTfU940fUDYxlO
Ng6R6QfEcsuAl2N8NSMw3BtSmj7+ULPBoui4/Nu3mPCXu2kPGDmsjM+F13mlHQhvRVQOoormLc7/
4ebRdzUc/x7QkbCmJz4/nV4blZdZpU1N6zSRaUFQtFefKTxSdvs+lH4wWBhkt3q0IQQw8CXmsE7Y
iAxJCYRErVABXClLOBEUGp3EgJzzGvT9d0JMS+F5UQ4jOSdWG8uW3fsMpbiIAU8fGM8A/J6gV24k
yvyFxSwMDWLDH95HnSD8AtKhf8bOAPPlfyATUJqE0xDVo5dD+Qe4tIjw6cPhTriaMbT9R5YMfjh8
Kd/Jq1Iaf5/fSQewnzwBZ005AoVgfO87xwjuBc8SBr5wZHOs4KA75TfvU8Kc013Wx3sQY+Ouv3mw
vtkMP8j7y+r39nssPKOWJvQA9O6B8MT0KXZ5A9NSG1/ZbbTn701JzgzZDbpF/jj4HZNlsf3azdu5
1vQg/cMaNlo8KBen6oFZN4o7Y6XA5cRwKi6760Ef07oq5PHXVBOEPDz2TqPqPvk885VBOqoQHrwH
jDO0xsyxCCDrTCnhY8Ldqjc7ouqQKRgatOEaEAzFNIJ1w0VT88nhG6/RCtOn/oVtRSUpQEL+Sm7e
YAEY2izARzSr+vfa0XDYMMEFteYCEZMdM/+TIvjrkqYyAlRonBqqNb/z9OipI7FhTsc/4RffP+QA
HFMQVGhA0hChDMmbKeUgvWVQknkOkT5JcTtjpcIyxNyKwl8SDiayySCHQQXvgRyHuggCU0beuSfs
7LYkBeadh6i+vEKiTnhJPDxZ7VtOdkbcYsZUDW3qWo54oD0viemRtAsPHzvgUpP88rsMby9C7SDU
7nMNerEAu4eEKnFzcnTE5ERzkx6DlCWEaUJ84zywLCCO2iqHGfUSoxgf3qWf9Grr07qUAZ15DsWv
2bwHlN+OsmSm1bhgzfBNk8ONeRVwx33NTs7RDXLJFxIHvcMEVvomHvzcvOsGgEo1KPbI66mosves
txRy6QlmDr+UPGY1ak2rJrWtyqgkIWbRMlEYuocMX6dpkfT/9YD8YxnZEcM8AiEFLz1PTzPe7s7x
/xnHYHM0Dg6Ue/T8y5L438y5SQfcdqxHQcJVQnb4gkm8Gp9mJI1JwOMeginiutqhrJzk9zFtJ3Rv
W/+wRfc+ehaRcR614owcfK7OEfKnqMAiStp+2j4mdRduIk5SyFdMWjcyovMJ8wLlipCoMyVlaJmd
eNiPSS/HKEkOtQ3dB5EG36Nvxzsxe6ZwMGn/B+a6WqkoCbI3zhsLffEKryl8p4NzIm+UOUoQApPu
7M4kU5bmUAjGra3OAK//tdHv1r5D/Ma5DawGEcof6E9NydredR52iTbEPwmO97FjNlejILIxLJmw
sQLjoiGEEQt8k9VnCKN1KS0wSCh2R1C1nqeYYd+mZiWZkdq6xarWyvPbpAEsGL80Z7Pa4rpF6iXZ
X1xwebH0pGF8ZyqE6JWSGFx8PwZhr+Ppv+jXDEgV4/sPDC1cN5lK8YOTDXiu9btYwPTtPEmva4QJ
GAxNP6IonP7+yaekoU/CRNMfSot6oQzdJFSLOCwwNpc8biWDqUSBVI9QCYGMk0ma6G08ZMlsVH4J
KuMmzkPvTTHCTqJxQ7xk1bPEkPYLPCGT3XHWZohDQcVI0RcCqOVJmfY80I7qR39Mnlf6w/BI7fpN
aUx7ASIMAgDQz5dIkZifyGhf9hxvm6MyOQvhbZML7/czP0FbhD+cwb8Ncy9uqPaZkgC07MkQL9iM
l+T+34nDlHKQFd7YmK2YS8yx0nFJpo9Mg2WOSY+troLrUSd2ZHYnGfwVVkA3yq44j1Dt5UgkMrQ8
nhk187yFYC+lIqkYSHLazenFffzwHACI/GOrAOF46WCdZgwlENAj9fu/vIuXMXKOrwLokUA+T88G
qx96vqwLjW2V84xTwIo968HcmWxKVr0UOgJ7bFXvfh8dgW0EXqs28BNoSwHK7M3KuuV74A0ZvMGD
6LDNt6G/m7jQYXCyFrwaBoh73KgQsxLKv3QwIhPrOsgvE4Ef0Fv90OK5MP0LHJBhdn80Qboz0v1k
sSEim8qa/LjUhlTeW0d/gEKKKEmQxfjMiewey3GD8vYYV2O6eoP4G3Z1ThPvYfh3HWIYgSThiBVs
lUAJKNjDgcs7eB98zBSfxLfnMt36gsvwev7xEHDPSxoaV++1ZzYHrgMjH7ub6hh9fpfKXE9wsLkN
GJnjARyhXxTXYZ4XsPJAmnKsSDuVFSLF1YG717PDkIIGCObtxQzuO1qMKAnTZxRSRvEybMIfAZ7f
DLt3R3sz9eH67AFiSWGEikN2wVBsSiRK9SNyVJYKAAwHfwipiO+THl1rXw8n//96f5z15ofXw04C
aNMtwatELtHZQHD3Wj/Bgu43gRV2S3pbB+IRzULepvtxyMFB46iCRhhHW2Nwg1CAOBJ0klfqcvu6
IulBBsV+RT8U+k/ohGMgDyxC0wujX0hQvE3cS2IyMzAYkAwAVo/HtCpdSKUk2XWUMsDcZys2wkTd
aP8utIbiqDcjKSK3z84+N4/aGAiMDcu7ocb5y7r4ytRgQFmAFgYaqL+giAYwgl2HwopkHtYscpKv
wwTGzXFM9I452p9UYBB95Ahiil78yDbcuBrlusIk2zey9rFG4QS8psNVSTk2g2JIfQaVEamD95rQ
pRjCC5tTN7fspu94MqIOh3Wm0TQ9wWagidMvA+q5k7U74CmMFptHdJ/+ZWpGEDIEmPOfHUOtj2YM
+bb111zSl4Hzy6CIePCPbgUXJyUaB3oYVpsEyNSH1jWwZAKE6y9BeFhfSfO2u0GOII2e8hClTz+G
f05rjvBIfNesRDphDAKmTIN24/qj4wQgWE/8iQ7YWuzR9wzuQAHM8OxCbaIGy9hnf+2CnsX8KYJ7
xbHHcPMTjhLZi4HhexXrHAspu8lu/BN0wmDAdYaT6fRLrkibcUVLfuDHbFCqr2+K0wkQU5g8f7ma
T0xZVtp5meaSrXZzNqFi+f6XYjEhAgjBNjv26ZTdaCUAk8DOctL9ewrAw+j1PAF9tvY9YFSeDQR/
wsw+k0RLFjfIauJJn1qSjCxNTfbiYbkNboFCOBVoha7G00Gh55QxZodO5VVESHQcDT17jlbXIOK+
ZZwWIcmwz8M6hEFE81HzsScO8DlDNUgq5Om+zK8GRB+/gzrA3nbY+jBMg8Gw/CnSzz8z6U8982Lf
+8xPvUy2/87pefxdnUYYVWfKSBld87sYDbAh/EtcBofRd61Pnw6zaX19WARm0mFA3jXESy7oodFE
8mQCjGiSt24YYuNfPE7uMQ6z9mNEFcpI3BvFkcH4yL7fQB65OH1cnpFe2weZMY4/5azLfaddgvJN
458YTLoxXQXP8F/89jcymHEr+idYA5h2OJC2IHAVDB35ujyNgqPp5DxBRin2nDdzN7E6/tcgSi5S
1WlRdhzF7Qt3ZWBb99/8yeVrLlN/rYlMyFo24Y/JUKjCvYnv4EifN/GVI7zL+ajSlDt5amRExdS0
a1uL1gOnS8b5Dt4BByLAbheWMEc9nTKI1Asj6XzIr2ukR67hBG+qGdxbJsd/3VDzFfpWY6Z2ehfQ
xKejhsdFB6XtRQrEU2ACNj/8vq+5x6niUiYzt30wfHA6Xmbv6O5/3LeHByVdcikzcF+Nrpv3rObL
xjAw6NgiGqXo7FIqhGiuSbqLcC/4Dy4tOF8gmmV/CUlGBbxF6sKXq0c1iwkRETsWuOtIPtYOz4st
1wDmTgM9QM8DW3/yCp6RyveXKdFfH0MwpxiybiMFGBlQgJV3nALs8XILoh9TYOELQIzEIoJjXqW0
kNAEX5m2BScs/itnJlrByPfZ5E7N6dkBIN+9Od1Nogt9IEY12dJSglLmwEkNelAo5bQCxubneORJ
99P3a5dzRmNlKBxuA36r4J1VPJfvvPM7Ihj6hb/uOxgahRU1xnlYway7AcZzLQP/67wiFVjo7kMX
jqBfD1uQysZFGsf7dGxJ8MjoucKrew70qQZB6+rvZKWowcVj4oBtsj/BHWX4rQ2wykxbx+A1Xe8p
6rP7uB6V48E/0z6PmJIZNt4RrmRFpaFGpm3MD+N7WI4+WDVxhck9bPj78rGwzhN8eLwuAlJeDwl6
fGP1Ftgsk6Xapn9nGhJ3yH34Jx9nAOvsw1v9OPX8CRG5F3+H4rSGG5jdIzITacYzmA62kby8RQ/3
7dvw4RvhFdYBc7nwWiidvuN2EdYBqrmYfUd8loN3kyMODDTH7Y73cQ54Gpj+NYRj7BrT79CM9eQY
vpluInrKgj+qX4MxDhtP7K93WU6LwpHnCybGVAXWHj2qxvlhcqW35obwZ4hny3wN15c/Lc+58ooQ
/wVuUcNnk7M6pn1KDsQTHh6pgcjKTzwNwdlOzq4bMJqTxVXIZKAllSw9ZrYNNT62YR341bQOabiA
BWHbzZIoOETlV6k1QVErZ7770YHE07tN042uTQmHDKiFBMvZ8incV3uiWFnNAWzjN+DyYm7/194j
iQV4wVqcgLz8GX68j0dv01qWfsXw5kWPeH7hDV/2HgScwpnoXlHA045iYygs6dpdVnwnzK2pMrlB
JRAB6Zg9IQTywJ5uWlIaQxG//t2nCVwNLGzI4aCulvgkmXxnPsxHMsYtEeFP5fb5prQRUYh1rcXb
Q5JoZ73kEsqMR4jRzqqBgFPBvND5BNm4gM78olS1kKB4G8BgRyq0lp+uIs2bUayRWtJzB1znv5b+
zcFC09tOzn6fLa+hCn+4gxkDJeA2ivqj4sw7c6taAsmJ5yhg8O4Y02SaVM5lcVq02FtSQ2Ak/PUK
lwY8AJ2TJcR1GvKhD+XXybMBbG9aCU/3hyfSIUygKIUecmY9MyW2xXPqb4mITdK8w1pQeMuts4MO
Y014BvZ+wJIl4eGAGf0wSG9fW7szOSCcRULz32vpzrGvlmfSMz5ZRiQf//uuXyeXwwRPPAu+9Hom
kjBZu4xm2e0JU2Q/UnG8hfEIP4a/UL0BCcs2VVEKyJsprPKW9Xt1JqAfGFrBrLd+YOHz1zd3R/Ay
fo0pdNSQqMf49C3RnUGbYEqMGGRpSdGJlPQLpsFb6vySWGT2wYWpkAHpeB58kk+ld3RfgVi5khmA
jehsADm7pIRjQCIPgY0CV4lmoiuzYrGzJfawDofXWCWQisC3pIcCKwUuCLXXwQMIsVq/GG7DmsVm
Emc4WbiAB0bWgN/2TnhGTxyS6cOxxOQG7TBt/fnHIJe/L371Wrafat/D2n0P62Ex0sJB1ht3U71L
CbbNntH2t6OglDHHVJAntkFwjq/xN1Ij67pRA8qOaenzEIYPUJpq3mVo+rCat63bzB8QHp7JJ74P
P/ED1h0xgaB+83pR5ePYEBURZtTpOXiFz+yaFsEjIxMZ9yASvUavUA2kH7qd1Ms+Nej6HBvjYt6D
Pn5bbkfPqDPRJwrJhDYUSyJKGHuCi501P/scIxxfjV/SWpPHyOSAyBzLmJiLwzFDq9zK/3hOHHZX
ApXJYuM4ExhhwIq4kgqL5pCdAhXiY/+yNlm9R1sSG9pgdG0ZfgdZ5OxTfMIG5dB2uk5+dHdrEQdD
8yXyzxR2uOaKXuvjLuC28Ngq7oAAAU+gH2ByPkHeGLmBgAJMv8hLnzOVC+jbe9TCux/Md7j+nycD
4bg0AE1CLcoy5xggd+Ncg2DC9ZOwfmIIdxw/LQ8aYhS/diJvo1TrOCNZstleihzxwuGYF2jjLFwV
f70jH6CwBPJcYL6BcYlsPDBGPLpYWXNWIr/EkAMudVRx4hi8AGyJP+ieppvdy8plgVM5EqIohLl2
jTVGSo0+UyKwgA5s6f0+E4zyxUobHqwRz82T5aDjrSKWLBLSqGPEknbHcKQ/pgnVoz5kM4Wk09xo
qhQaTH8hQSR03OyWHUsWRCM8eOObKKdoQ9pEa52OqOykktTg8MvnoH43eMXXVW3mzH2cM35pEsjh
T3GwUPpQIncS5lldySU/iTY7LOvoSDLSJ5IhGJs2PnllAO3F77GuZD3dPGPZR7aGPzt+80xix6eV
hI6dNuCJSJoj7IUEJTMVq+r8KuGZ6zsyuKGQSQ58b9SzTgmjgSgw/NOKDS8Q/yRabYfH2HCx2rR+
MFJcoZIkgfNw6PHI67nb9Axd1h8P++AC3UIQjOQo1P0TgIlE8jUpI5JXNgfVHgHeO7Ciylhn9Tx5
RiXvAovBG6y3PGAO3Zc3sJnSaz09fUyB4tLHI4ZgzeycmUlDfc6Sf9sDzxgPwkdwIRna5ZXbBX1X
4FKWBLM+A2URUXDQEeBYea+os66Xh7PdRTpPfD4MzUooMR9O+aSbV3ODzDDh/+h5NURQlqN9Yc66
9SEE65ZGPSZANk1Fajs2S8dp58IDeTN7zK3e9pnel94GvWWHVQ6Xrj+mAV26gBJH99PjZD0+bIXD
TeGvGrZw4Ayvcb/nfEwVM/b15TbtnpGJbBFCiKjWLEafr99vzt43vF6jAuK/2Y67zezIYjmuXgDH
xpZ2mne/hMqWpJc31o/72yPcnp1HO27L9GTSz2pmnxg07esjNBgUoZI/O07xneqvxDOMePsdttvR
lVLsEt2wU3gHg2/WjpsHCQGzM5jMaj+pH8nRDll363Uq2nmtdLJMiPxFdukv+jiCPn+3l+C5DU+v
YdP3rq/R6ei012FfDZVyfflVNctkKEc5LpWxenB7jd/e3CK4gFZ/Ir3v1aQRGhPdIzBrVc7Sz6ba
fDOkVRfdVguOI1pOEQS1T0zZ0aWp6XzZuD3OPqPnNoPVgPJKTb5OdQnOKe/mteew3wnvD4a8jZ/0
VZube1eBgpSEZg5iLuor+iWP8KkX9CvDLSL176znnTrMmaGU4N4eHknrXgerk5Gqn8hohg8o/UoC
w+dCDmb6lzoY4D5m1Wd2yOHmqZVPj/KDZWpLoLrMq+7w6zyrbLMd2FqJ07GxqtVJt7dXETyUoPUX
tP/nN5HuOT33qFduHbfVhmY57d/HHdWvtKz7DL8aCMVlO1QV72ImteLVhdvUsHrfqw6MpFf4YH4t
kud/X8hRLFxLg1p8wNsZ4zPC6t0X51r84uEi+XNoWE4XXz/sLgRvXEUPxwkIM9gbM2yVXq1d4aJo
D2ezXyX7Ld0FyvuAIi55Zj2SN8ujGwq1hdwLAylvCmV4PgsAvxHgkmKgp46gtz5XSj+QSRKSVVa0
vuCqJitmR0DHAsmKsYKJulYkfsx8KBzsFBA6ABuKiPQC0wIZq8kKyJgDYnKhJwoawsyReXj2Q6Rg
USJ+SAjExRsoTjyBpE87YnFwZHCLdR7iAoIQJ2bqkwnU9nR+HUoD/A3u7sp5HxxIFAc8w+wpPmh0
Jx3v4fEUUZABstIHaLg18DVpV7RkwmKoQ+69uqH0eHrTbpefLQbzKMZqKbS2gS+ZP3gjmtjW1/af
jbBGUl+3fAyxXbJGmDAZ8DgGSBPAxBgnItwvpM1xy8QpCVCTV3pLDqMUXpSTa/ZDnFPO8M6X9zcZ
PNgz5kH8R1BCtGGKnWJJ8H3aO6A30KISoichSNql5Gw/m3ZMWnkdL3iyePbPpp0NtQT0eZrA5VBA
Jm4+RTgd2s1zfVmD8MsN/+viwDpxYffdMhGogS/pmFFBD4JHAnDFZux6QP2S7etTgNBZDI12JQxr
6NoJan3J8j/TBSJisE9XJBc7WBMk+nQBtw76NLPj7gG8Clg+0BUT2oAbxDTRhrPICzWdE/9Le5gb
xdF8XfHhNPsAWCmBS3tFwxE5nsmn3yY4c50gS0X0Z8A9ohUcPyFDoWyIHQ/s3YOfJzha4d9XMtY6
nfTgoCnTZd9S5suLJWMOQW6UhZ7tfD0ZrTVs8LfB42ohTRv1xgydRDRLbqtOcXTFKpwsTGhsgxnk
uAkkRV/LcYW28Ax2OcXRp5JAtDN7fLq525m//EwmMDv0HvICyO1M1r5doeGqDAqxyzuoAbAnMMTL
ewq5MDzLqiXP6JwQDuOeD7ZKYUjrMeOHemu/GhDV7Zo1IIc39GdMT1urzgkiTByhA/j6OvjpAGsb
FKZCnzlOYXhy6qJirlUbAhg33RIe6lMlDQIZdRVeKikoSh/3+aRxwynYzO89Zgj5gM4X7/9HmgWb
n17q59Ox4ULAo+Okb2Es2OWVluA7vk6VOrrNLidP+Y4eCQhSZij2U3HIAiE8uzjbUDc+3eeHKFt6
tO35MdojHVyhdN/w5wFNYUugZDvmHTXsmSENO92+lRCar8MtsmGr+7I3p8voOIgu6/7P6+k26Wld
HeNNg4YUoc3tQA1jvOzyGCiU0D89zINz3uOx9fViqikzlYGbTheigBlWhac9yPBv6rhDb9EyDu6t
/6s0KxgBLfWy1TUCysV/Jn5UDykyj/CtjS5VtoEUQ4a83Q8wUdFsNN7vKW5hSFsQcQsv+sVPR+3a
uhgpIROLvxAQjtGd2MmAH/bEl+5PF8oohA1g1jCHB0pzm4dUWTL2Q/mAGpXSNYrR1cGFtlsZlvIY
xbQwcujlQP5/C2Iz+MAcg/7qAUVXV7Q3OWXcxkN2RMY9mFRv9ttZowoLJ0cSYHfUaNby8G+yl4Hw
3y14G8sOqBFCPbtUlfwHUqfEmSxjcHwD8FqE5+Ep0d7ZoIWB1Vwm19IjOdG+Q2g95+SIOXD50/gI
BlTrgd7wgrytg+G/GVzR+uERdsjULQJYWLM7KDua28Nc82xG93pxasJDf2E+148BdX6z+7wd5Qgm
oyZmmZBImKxanHlfaf2dPSqn/4g4q7+417saDuQGhxA6fG0x0LOC9LZMXqOu9+o+XLUZ3vg3dls5
rrrTmnJpEBSP6PLytxy99qGHF63KdJl6dSwpiL3XMaVJFZ4youMx7V0rWy8XOuSOlTLbxid6IrPX
7r4QBSMaA+oetCJ4QsUPQvA27uHLdQkURnl9rGqxGuC75+jU39JToLt6ElSkP222qPviagHteAFx
Aj5PRpvltaudqF53xvVaj+tH/DDjqhcxagYFCq2I5h+6ZgahqA5kwVfj9xHtA8AYsATVHEi163zI
qt33b2/05ud1SHpRNqkIZMQAy6CE7xNGoHZNZXG14/wM3Ue8gP7GIN7RXNZQhSAYMuZLhE60jTgV
6T6elp/hyhQJzoZyaUsO5cIiERYKvQ6KBrqywiniUEXkMe3O4CDaztdjbdI3Fqg2gPOJtjgnbTvR
5jIFeqB32xtzQtOJZatDcsZEgMJimWZSPaGKVqJMEmSWvic9aCHAiurztSQwzLoDyG08AAL/wF81
NB5ezimrRw+AwFWPCoJwwghjpEEgRyWvqsbJ9WHn9FlTaZiK0qIb9IiGNOc6dD6li0J3gG7Hk8ks
+8+YzqzOTiBtoNibcgLzFMgrAL+GC0Oz8WM6j+n5tMOYZvYq3s4XneF/UIAmhlKNS64As7cdgd+j
XrtgXdJD/jqFisDSoWEiLFRRqhgBFNyvYzI81s0xbUzi7fRjMx8BVg7rcZMnFBVgEYF8l97OII60
KmDxvQcO101IWRYkRsImSTpYwqxLXsrZWGuc9jC41rnossSuoLsFgwwzqhTGL8jBwnAtFpGYuPx3
y9/QY9juwCXIdCkbgEJAASj5PosnfCnUbvIZF7hhwPcU6vChTrp9EJmRgo9ATtYhgqLcjJK8zmD2
Jt0lZxXmifZ5DwRjGbkYsWmAWklyZmWC4grbgcQCpAsl0YazCt4Z2c6m+qGLP+yAtcZ0razPDxu5
+TK/k9iL90/fioufxWq7x+CD6GyI0hLq/JgvS/vyHZWMoKDr6eygXc52A2a6ytEquceRtUZByYFA
XStGIjpj8mCp4WuGISiG8PT6a4uR0QUVHecfyWuzgG3nkWhxhG4nfxQdLkzb68JjBT8W77QEeQA0
yZoawBKmhgj7jsFn3K34Opcjotb+F90nfrknbvYDsBNVCJks+n5SJ1mSOVoJ9gVO7DbhTLO9FiIw
hlRY5uFGhiHBITEhG2zZMQeV36MTTljLuVnEdGyTl/usA/UYJSrJdFI+wVOOwZUKHZOb8aPFsKtj
c+s2KLAIF5fZ0aXsw21GWtv0m1SqN7cv6gaTNPRIRzPHQ+bjFiRhB1GLFfhowq/m+KOfJR4RSBL+
jgc18ljDNDU9+DXCvUAjQ39CG8IgqWSvwdFDLMc6Y2FIk5NoobDk4CeeS1bMdVpBF3UuEDPOex4V
3VnMg1j0hOOs06cJPfjJ9a/N9XQdsoObx8YERfNYdJeApJYyk7z5HXKkyH4FKgi1HmtdIVE8zUAS
OLpc9rpg8zyA71GEHCoYa/bKSZoxdZN/1dll9utXFE68mzh+yLviko3Huz34Ye0/X+wzr035K2dH
s+h5PXQaP9T0kKWQmsoC4vbLrSL9gGkhjrnhrvPn4MHty8liBc86wh/bGgRGSb9KP4SRBrafoqpg
G6ADi2HQROxr9j80GmXVv/mbnpdf3h5cdfQUTvsYZYN1A4wZ081LD94WDIXeOevpNdNBquQpiOFA
RWhY9TeAS0+vtd8UWjIBbSNpPFo5yayJQHn+DOnGw7PSOKUMAOKYb5MJlxNu5Mb0AJO48jzMUGiQ
bb6xgyleMqGVOSTSauleMc+4xCnMboZXwxAjH4VO3O7rGU1Qzlh7Y8Ck7yEVhjIWkbTwAaJBA2AW
50ANJn7I3e9z1ddAszmpQJpwcF3xOvBAvhpZorjaVgXWOJDVLzUJmQe6CThooIfruSlwq2/Z/Yi5
PnRZtGR3hLch3FT47MvRGTE4zSxVGRUjnHR8RY9JqzWFtfx4La4y7jMw3pB7+i2TcPi20BXf5LUD
KP+W/l2hk0EHRCFCJv05BG86kMYwfHQcjfC19ShbuLizLFoagS62yIanbsWswTG8tu/BCO4pToKi
EhcBlbwK7nbhmoMpw2ePG5gSl2as0Mz9Og896IKBnf1yfvn8Erajim22r/O0s96bPzjw0WCmd203
u0bg85erdrD6+f5DRMcsjfhiPCwTtBCeacENMu3bEgEg/dVAGb8C9A9+b5kP9qagttc+6biq2A8y
big71iXvO3fcbU/OJ5kszXh0+DnRnmjs4uo1I+MUut/pZH8mnbxxDnMW42wz+SS7a4XI4GjvDgzZ
QEYKGIYC1tb3i8rdfuzvbvWkP/R4e1cGTv9e877MR4QazJLYwFfCdO0KCkdOyTXQTfsyptUvBi7O
k39k9OVLfE5Oig2v6M4CoaIZqssC9qcBpw0O6qc/wT1PHg6bDmsrwFC+znncHoJmwDa3b0jcT71Q
K8L6Ae3xaN+8zv50GP2PpPNachTJwvATKQIQ9hbv5G3VDSGpqgQySMIKPf182RMbu9PbUyUDSeY5
vzty5hfQUpoQ/zy5lIy9AAzMts8fcdRK9Ew8gZzlo9Xbf+8fNWJDSpu//7MK4dLw1cVqfCk8xNoX
DIrBJ2Vb639popARHIeJtgNZFF+LpxY9K3txpIW805mn1XuvEUJSwvLXBrLbenLp5sZU7tzx9DK7
ipOOm295BtvJhj6ZHYWoOUDnnLoBIa9/++mid8TgXMiS45VZJv57J5jj84tXGw5FyAGNTPDYouHo
OFUolAGm+8maK1V/67/jVFx88pao1f1reD/7HIqdaWvjENzzo21M5K8rzurdk7GSQTZ/qhGZDK/4
Urvd/JxH5m0uTVS22MdiNFo3/ZS9mS3YJCChRloF0Nes3/LcGM1A+bTTY7A/K0vyH565kYLzViaU
xOlSILW0XF1/yyph01ZgVEF+h1dkvW0yrmmiCVnhaT++YvXtmtsG3UDntguOXDm3sTkJVLzbUeKB
p2MzwLeQr8YJGLTXJGxI2byYiAqUI9Hg6c3C+e+T1rfYnCFEhK7WsRJCHimX6d/YaOBzvy6+NdW/
uElvaKOrZ/lP7sUacQHbNAoKi3VB1uBBhodnO/W3lltjHxZsG8JeqjOODf5D6Ss0mSWM3F1wXIDg
VEKT0VJH9SA+WObqUEIaj+Wdj8hOQCT19BNeMTzUC75h+kklcrBFYhGcJmUFWmGxuWP7Y9Phy3/L
O9Bo9hxgZWQiGj62/MSLxyiG/inkv7fCW1ZGNEOYDFmVZDnTFDqBgEHOqHZ0rKC/u9aHJCggaMiA
enNCiCyqkbMmeRucne6TD2aBOoAQODr77xHLfrolc6CHcWarDIUylM7hf0iMHpumga8s2MwxF13s
sY2YjBX/CoSBB9K+/ViQxi90IrkjUpHFJLSeNtpIoZWg09xyfVt/oAbWALMut0+wRZAUTzThdYC+
N1BEO00B6SwFQSkObBGmQ1HEkTgTwQZUbs4vnH8wxr+aRQBBfCACeIE02Kk5tADXBL9IddA4aNxH
v2rBxx49EKyQY+LjLFrihYoLYp3LpAzP7ASOZTjkg+BW7n0dQlV2pdk4GPbZ6jLtU9Pvloqb40Jd
t1E7GyNkTSVgG7Sl0RjI6M+caZxq0Ws/2tzTD47/1h72RYTHJRhte3dIYeGD1+7qK7AeuOewSKK0
QHbyRhSxQ3HTOUsh9+voh6AVuGpitACnKf2ps0ad4ATPQ+OddLzY3LNtgSaqQ7s09mkN+XnIMidb
yQxRZNqT+wkqujPe/QXK1HqN2/mXdPYmGcKEYRFqVGJskJr7eQr3c3r93Q8tWZYt4/xAPrlPxfQ9
ZprJk2d7r+0f046bA9AgaBiWywuRGMMDGULknjfgWpxxr804wWtxrANL0DBoehb5DK8RD9njF6Kd
X45M8OEFK49qFAJOiOUfgg7jppjpJ3jwcQn56mIhqTF5sMRt78kT2WJRPJKph6vzl9s00U8c+Dnp
YUzSeWXMJVNn+eG5lfw6whoQKL6QsEASap4cXxFhQMRT9hxJWcU9YQCFPxigtIQVS89h/zfECm0b
QA3Bd34XSVvLp/VRt59Uf7vvSHiZduQZ/KoosoLLjMBnyqKeSbvXn+fh45nhJVYSEqmgyCpCEURi
o4BlwZqhxagg44xceAADlfUoBqR1jPtyBmR5t0hH7QPNaoinzMeZFZZJ4TTJM+mS94WnkV2kF65j
9MjALjXIb+FRs3BK7GnX++D3Qz2XSFEW3tZqZe+JX2LEBSYthHzn0qVQQd+Vof55eNaeqKI+GLL0
VuLFHd6RtDkbjmXG55v34JPNhN/aWJ+L5DO4A+8o+wAs4I6vX3iwT0MibWRgAgx7XAm89w2ly2uS
+4IeFKOTyLqIhH7pX1cdmCCf1wlE9y+kWkGOMsggh/nF13a3WbUqUERiQ3nvSvYInBzuiGNvDurj
YQCGq+W4FtL2QJtIM6QP8WfRsdygcZtYnjahHlWhoNZ/xc/N2OntFFGPFpz4EDMhAzo1pC8iDggI
VkQKBGWI2sz5oAMZ0FQwRQ1VxBvB0gMtYsnw3INQIlFxGYsuhjtOWrY+qmRegCxIESFgIYkYCXoX
lco9eE1YXmx3lIMizVzQk6c5NReM7/wpcvhan5mY7AbnaI76yO3wClfOF86yOccnV4FKHtrddBmB
yti7hOgAIa25IFoVnOvv5OmS5hXdt5yFoIFQZKku0roY8cYsEowUlC7L21oIEzXIC8omeyvTMI3Y
f0EV2ClFTc1UEht16x201WHbAFrlpsxrzinw34VooMQQseDIhWb9IB9EgXSHBmGDPdHn4lZaDDFd
SVqmt+iJFnEIKJGmbOzIX0wkPLIQmUlfnYGMjL0WNV++op8lPwgFC6OKnCExp11vS8vG12bnP821
1iAs0+L7nahesexJzJVdpfKJ8qpOpgO8HSzevhgAw6HL8SOkLEzW5fHF/hVICD1IEEkoDv2j0Hv/
ioaKh1jQF8yCQE/HICWOQJmjElc/4lEIZQhvoe8ZA2+79xhR1oe1iP6Ogyp3mqPhwRSQBGuwvp7h
U0YoIXYlyqfASIgeQqdHX/XyOheHS1jOm3R8KqboWCkmGIH5d0vhZ6Vv08uWpnPfPSfiBiF0sTFJ
Oj/vSc9wMzu8JOCo7gve/YICRkg3LzGcEjo6cn0JZCo3jGGLFxWXQCeUbWDM41VmtGGdjFxlaqUW
Odfq1FgPnPMRMpmQyLNJFYziFWY1LjSkRTl5+MyH8PPg7jKfDe7iyRtcbN0XurszUy2o0p0sMaH9
NiMGut3TjQmbcVDcMWMl6HUQI9w8k2dDnuRh5WwG9xLe3cGN5Y3kvhHx6T6qKZKsU8Wv0xcinfM6
X47ZcdmDeTdmGyE1klwg96D2T4gNmcO2eURdUPhXwHKoTKZXiK9+mzzJNXOeURlJcXd6A5LDvjpb
Ez0KjcRfQ2pR7T33cpRPmgs04QMhz2zkavMLg1uzu12spOMlHsLrjKHaCUNluJL5JA+sSCSV54tq
cvutfp+88fu38G/e2LswH3uEzQ4dKh+gYdBj5nFtQ/yePIEbptMsxuCRJ36TGIgLI88HfHRQwmPY
fvQBJ8rgY/utbpr5OdFCOR2mWVzOu0hsiI+pHpuxsTf2BOEDVPJ4+0YKhwOWOnjPH/UAQv6JipBM
bswkSA9zh3NFfxHaWyTq9nZqVuzJU7BcMPVqLhS21EGOcmjZD9YS5OklInMvMvbStmVQmZfHl1gN
kf06eVw5n0kzffloPkdxFRu/ak5oyrAuF89YSe9PbA7Mjrvu39Mqbpa3EIK4XWWJxjgG+xKq/nn+
2Y5i6+/Cvc3tbnrxDrrNSvChlbugmsQsEX11erHhtighae0X7N7xOHwvykRUS5l9OxDj8kgb9oap
kkKcEGP1iuRJtSgX3XfzrYfPh6NwsF6/ZCS+7Ifl3oSAomNh2HNYLXJIYs5MVuHROEc3OmkMwIw4
+mWCOCOldEJpwPSOm8Kt6Y+YR8oUGbeaPM+Rcmw25eJD6CNzhAd39EfDPx975rE8OzqdMfZGtAOL
x6ycZOOwB6F5YCp25XkLNLGUlq/wEtQQ5XyavQVnPgqejuk9QouY/POSUTOwkseR//Ky72KLdVkg
aFoC3oRghLa1fol6vd/QXiq/ZEnKx2pu7WDGcEk/vkeZ25LOA5yIkJlBpoTXfN9B0t6RpW4+ze4x
fJmYF/NUueCVZrwkgukc6H0DHShtbizT/eXUo52w8/0rJnhK/x3AGFJs0xzIMxWgheeZEw5qyz5D
06zbxdq8uneDCYWOfnYA380Dy5dRCazpzB5QkzI4nMrpaY9Qb0k4nfqAD6/+5qf8xKu23zqtAOPW
rrSN/Do/Tki+DipusxjNQ0bc6JReUkHszrU9M47FlSadHrUvH0D5mki1TeHEPzcsaPpoSjW0z5z9
YhivC+ujoDTdZ9txyks3P+81rXJP2FS34jeHqcXb4lQ+mFuDYBwLlHOcQgiWP1jnmjyg+ewi9ePx
yvz7GsGcKISuYR2AHpBJwc6Tg2gZpi3kM4t3ors3KiQGrE+NzWhAOgSqpN3RF6agTccIPRCYUIL3
XjSElvdMjM01sk+ICxFgTa4T6i0qMKhRGz0K5SPVSYXz4rpBLxligkB/eVzT+6g21H8x3xFRklKg
CUEnXCP0wjILOS7tQ4nMSwiZhcgJlLeDkqNyVnviCc+/FFxUKRsS+JA5Zi6Nmj837ROJotQDmGy9
KiwmCqm8hqctqcGDuaguNZppGiCgMNNFJIAA051LkcIxn/kIoAznxg7GrC5vRN64EMzO5+DylNlk
ISCrE03ybxVKJae5ShoCKkKKEQryKc+1Z3nUOjpvOUKseCU/16LOG3PWbzjn/WsgooSSB0ki1Y7w
3pAzlJRF0XNR9JKLtBOwRce0ACHZuhItRnMsegDRN+hfAFaos8yo2lXHN8UvLTP5Bcmv7mY+wwrc
3dtRTq2bQ93FLzj8apsvJSYkrsfxfT1QnGyrA00A7Vfvfil23LttJE4iQhI8oC6vCaqgIg0ZWYvG
kZQR2ns5PNLRhLwoFTkzsxtCRmR2/IL1ocZoAiDf5Iz2FrmslsigGd7DvfuMdCXT0M8nfwW3y73h
4nbem2bCdvLd0LoGZUwmgz1EFrFd6zwEcEmGiDiL4MEIqQeDM3mPIQL6cDUUNwrGFKZhoSKyv0xG
OFMqbhSm+d79K73TdqCOcflO5kyfnRkywGdy1ZnMtAzKsFH6Wept2F9sBqXjYjRdkKfrRB2TGAxi
WmxG40hi2kgzJcjjHtBGHEfgvpt/yJlV+OME5VplQr8y9FXE9ZyRxu14WF6BCenNvUHiykzs2VV0
dAD5GLPbc1hp3yDA1iuAYFLxsKjRWaxVNC3ERL25Gthzw/dOUAxlHVwatn4gGwrz3peuPzckek+X
uIGJnI721mXzXOvPP4vytHJqeh2gR9MdfXxo/vtrilCgVb5vVmjqvjKaasq8GjNcxb4JkuCaqM8E
HOuOAqZN+V8rgWCQRhH5H2lribUg+dPnVB6tSCzuU4tSdAwdSZEaDTKTqzvVB3a6ENZxcX+JFupH
4ZUyG6ORkmTa/FYFn8LP77StyijksmYYQxDrfqtkrzBFAxNySpP3Tdkl+z1DWnSGsj9CMmbN6Zlz
E8vZM2ZyJhPpcwTkrx/gAS0elQnrVqGEJ5Vn7GSMGaFemmXoM7d15T7/tCd9+u7a2znq5rB2We8Q
XOkDOGr/WdzbhXXQ4OGZZPptTTqE10EJSHAG3o2YBI36FchkU5f2JTn/3N4u4ShD6wCMtkhDzKAc
xe3W/OMSohK+GGAtXDdh7W6Z9IV1poIycQkQy5AZySFJW0CZ4TWU2VQPrxcNwVBhFrdb9pHFuUWL
Zisv3/xWGfGIAx6VJhFJHx7yN2rJ8Vye9hfvbVF20z1Z07fsXbRAnXfMfDW8j+S0Xy0BvO9ZKccX
09GNyDy7HYJ3pOtGlLU28MvwU2uONrgGs8co+oZYUvx2ggANy5JwVM3GCVrK56qdcEQ+IFHht2Jp
8LP9lekG25rqdfvxFLaK50zTk2JtsNcPNvnQUU1+/8cjkjK94rLIvNvgECXXm78SatF8Nppm7hNh
s0z4DIkHg8hxbsuglYOX6VzqkBFG1WttYd4BLKrDVxnc1sULZZ9nICUADaujETPdD3LKca0ILRqk
QL24xt2uCvsvvXBvO+Me3XZXtA1ljKBBWmV69DAioBqe8Vfl7r7ug//gHOHzv1KvOU+wnSyFoPi6
thiJCTZdiORUizG4NPn35aRYVqm6YI4iCpQC2xs4B0ZHeW+ZwXkKy8yNyyN5plxWRRGRXsxW0TPV
JLyRQjN2u68zNXm2LH8vyGHt+6yeMRedh//rTqbAPf7ADyiumHLfu52R1Ne0eyQXKsgtYooc80l6
brwymyoVyRgrLu57qktsLS4jfq31RQxhwv9tD/dEe08RMbJmPn7eeKRWvG5xzZTuSGNIYY3zOieF
yUDTj75WcZo5zKYC3UjuZg+GP81VNyvdO5W+BLo3coew+VXC1+xDE+eFZhkxojXUaF9zO9PjW/C+
2KBbyvfWMmdl+t5flVgZnGsZaLKrY+qqlneaBy0uOX0JplHpEIygxxNzfMnO87cwSVNFlwXZAW3D
8Zmzuzhc9ff+zvB1QnMNhiQzckrkOhVITKeoYt9w/fWkWKCJCI07PtSq23KsS/nPY8N5Gd7xF+Kr
MJaEiCH4KKCa0OEjY4iv9VSOUDvfbSIRmLX+KHxyBG7AuFXQJ/UxZ2xa5z9J3hnZ2teNVIxn3IZ3
8Jewh7qaZ5Wjuf1i+/pTQImAsWSXNXqBjAUt5i5T1rxcmVOKj3ZzTVTnc2FBUHrqQhF5J0updcSG
pvjFwFyoOTUtrJcPQMHAil8yzhF7EGvKKL6zzzDMs8vJR9awFl2uHoRUPnkk0qLa59GHVC16nzHW
TZhYfbRti7hicgvBPzAjAPdjDvts/phggFEjOA+uluZCUEFlEKrlaTsBdL8CRfEDv/hlez/HuVv/
yuE9ttBvQRO322xxi67bXkvU7w82k9CQ7Qrw14waBg4h7KJ7uknuK2iO4+XyxUTn/SdQVurqMXb0
Vf4nf8vLvLFVqAhqDAAcKEklbnBXlN5no+6YAfy+BJ/Sab4ajmOmAiIkWvRxB4Ywe2JrB9ILyKPv
7bsWNcEhZpA3VepXA08NRXHQT2OsZv88aa7CNnx6O/ppZIhjHUaPeEslGY4903V6WnJ1NyaM5fus
eEaPPz08E1lC0wagDoiJmJeW4UXvLCYGfyY8XOFrxQNWAiF988CsyVA6qqka8hcZrfMTUxhPW4Db
08HruR5hX3XVhLfQqXeoplcN/Li8HyTE+ub0R5nkkTG76vZj5DUppDerhkfUkFP0vEaqUlyvWZA0
4CNn/PQ/30MT3lB8MF2mZva0P4BQ2oo7bbRF1R/7n3cejap5nrx1/zkdqIum9xbka3w4Y9CAaBvH
je6/sqBvHJkuIr3+3LugV9OWqK1n0p6TRwYBaHOilUV8NSZFl7MrKZI9QtGoTa1m1hEIqAUNz+Pb
SBHLkV/vao1LP0dbqD1wuX7UqcYOWPZR5rWZw1/fnulY4zknB2ti6osxYv0MdXwHx+wp0L/L91wt
Fu0/+dUz/Ty+iPR+jiakB0mE+DuwwBdjJuK8R/98CG/Piu/QFWZ4ndeAP0lBvkbrfBjZN2ZeC94O
KdGW4wu6M89Esp6g9q6+i8mtnddQy3inqO4j9qOH98rZsGWhzXC726Qlj9ptqJd7BHl2/YuIEru/
1IUjycl+PmqQE18NkrNoCPFYvRjV+W2yh1xDFqW60IpULE5ufHX8wMMiYSuWTdRgYTawhTzpzy2X
KaqWa43t/rMsjbRN6uptL5yH34DbtL6KD/NFZCoL1XIeWIXnb2RXFJ988ad/N20zcyVkj5ycmOFv
sGNoytKzbsvoMpgmBdQ8xFp6RYWzLCO5ilDuEny7Zrc/f1B6ehit8WeYDvPYm7RaV18KgdduNS/g
0cgEyWy1YrA7LISHJAktC9Xb6JT/yH596D1jBmpPKaLGSiyOuJM6EcsAwhER8gUT4wQlBJnLBMJo
aya+3nfjuY4yxtGicaR9CTjmzavn0XlbHG/Bc1JuXiR5/A7h+OKC+ZQYWzPDZqVYdKMQ9+5tM4CV
5YvbZDQXaGb52ybGFw2BMZcxoVFeLS+BBgAHQgCHqTmfL53Y9nKfp9lvv6jpnX0FW3bjr2oX92Hv
9OLQBs4StkuAWQ+qjVHIWEXIe2/DbaLGqKndm4NnfvvDCRC8gHhaVNoG/m7wKv+2oQEhJZCZ7A6o
SPBKxhx9hOz7fKbOyyEWwja8YO/twzLIf/XpBTWs/TgKhKNna9B48vuwRpyPXQQqrolAfikqV9cD
kjLAZrCr+iB556k2+xDv9fFx3v+ByR2yAHXoat1EoxO2BPR0GLIDZZ6lwH6as+HeOPlyRw7pa2ki
vKU+J3o9eqfM/JpDGyRnHO9ZjNJtWYTKFk/d7EJy14euQDmIYL0a3trBwoERNTSDBlwtp/wU7m7m
NvmDN+aVruE71UG64ToQbrJtj5kSeIdTfCCCLELZZb4wTgGFgRGgVIAcYPQIe8UIQDkinxTEn12J
Mb4aY3UBOqVwEFOiNpTgGBDf3iUEFBBQ6cU+MC6RsfXBkOje31cZjmNsjMlrdsMvcQvrqFoCo30O
8h8IWmrFPf539+VTTrvd9AnAEeuJlF7nxXo0kXzJLWPTr5hT0q8vS/p6lKuxFsvOkoIIdkeQoSfO
Wl/HM0Xo8d29zqF6a/v09cZ7NfANhU0PIwodRbMd8KPOleTKPHpGIP6wBAWuiVJ5/dgN2BZYThyt
wp6H4l248K5AoJzxfzpY2ygiGMy/RzITnd5TM8kXirgObk/XDrAod6ExB3yrZ5BpTGBRd2oib5vF
JTYYo/FDNQdBKG3HnV3pnoVhDdMbh1OUbRH7oYJYvlfcei1t5g+UuoQnLGn2VCzcYTU/s7prYSAC
WGIV8HPotcfgNJev8guNJDMVQ36abq/8Qsg9b6eaz0KQkCaTcoYDACToBr18+TknfIBmrW95yRen
7wceWt9mXCViFRAtfpVzMya4Ausk5tcSclnQx9L29qNu+8ODjRGtBuzBUnaF+lTzlS1/mp6T4aB4
0va1HO2v4dhvCeCFVpjyhvhBId7AfAnlSgexwJfis4uVCSSFVEBMQdsTXuBckU+iHSC7YPpJW7TN
vEGD/VZotioQOI9heYVz4aGgn/n5Fu+eBRj9+b/f+h8vD6lLLKAj3P9kr4Fw8OwRrOBU//yM6YCP
k+AflDHb6zILcAOtIYAOwt/7OoA/84pVxNOKvCm+T804g2SU/WLJ5Bl+s97m8wssBp+TfDGeebbM
/dgXKrs4nxdL41SlGDxajyyMmEyOBTFbDeETlwgZUDrEOZN4mBrA+Iif8ZcwyXyj/BMCO4Fq30iE
gJl5IlFRNlA2U4OMidGeyheBrYfkHMyoZCgabMDbkdUQbJRSD/vAc4VU5R4zfBN1+fx1D/XXlPVF
D9VbjjXieapmH6gW3LmFxNiYiENGw0KG2Kea3ZWZaboY0bp11Tm9EtzG7A+3iAjANw/sl5FtVJif
xkP2P2BCcxQaW9PtG98yw1YJuAgIxzUh7BUer5K3ez5EqwWDf41GTXy9heWHg7M4XMEcL/J8gEW4
k993Iiyrg0VUAtTYbJ4yF5MW9rwfgaR61yv8Rut1qmfNiqk1ux/wnfHoEgm6/UjTijg93hl2RHwr
wzaL+GEmMhBphWKaGNKabNUlGdCDC3mFxqxIrsaq0tKqY9KPfTu7GoSiuSS0lvw80iTRmUk+85TH
sIVsU3kyGs3K6+GuLqgCQFHQdusfTwdauaGTih+PoOTNG3+Uu/mbY4+l88Rcj7Ds47Nu77xrq67/
R27px9prJBLWDvwr8FcCFb9MMd/xnfQM+buQwFUe0Rx2oGboiTCyCDs7eKJNAzuE+RZAwzpPsseX
8prch9Xbk+rwk2GLb6kKMbN42ekOhEnQCqxfGZiW4BP+RiypFLo5fI/Z6W4g8z2rkgEjeCyS+5Hy
rk7knzHFHmYvDsIROiY7/37TO1390d+Fh+DmW2XA7qb47JtM8gBEJ8CIXTw+E34SYH6QEAMDjXAy
Ywe/J6d5GQ5zXUoANe5ZiLdbTxuZfRh97jspLV8u0bIjpqat6u1igt3nobr5TiJgki8CYuYrMNp4
8lZKVO703mHODrqwcWLsgLxZeqzh208B8LWvp7f58DfcvX8NG80TcLdLEyTv3jto1gnRVZvXRIjK
ilgDmsGq+RIM+//m1G+s1iUpz/+0wNM7itUTo7Hh5v2zImacj5NrAiVm2OCWwsJPss6iycQZzyZO
mftO6Rc31cryR9z/i4vvg4Linog6ijLv0kevJrG+8g0krvy0JVylXwwUfvyVvIIcdL4UwEqNqGYo
AREdiEFUeM4I4dB83XCRB0KTvjLvieqFCVJqIlFxFMEYrQ/zWTB+0z2KVMCxdrzePQkO1/ncCPCz
rRN69H77XEMSzAwY6u6ISdj09Qi5IzDzI8yZBfDy2nNkDsEdh7+tcfa2C2X+NP2B5g2R7vJCzQuZ
w1QsysYZowkY6XDfMCuBqIKe1NykSZDXmZ3QVOCtwqFMkqrpjOd/dNT3hMG4o8T4gcY7Mb1qAvWK
SIu97vmlkTTAGEPyp1EscUjh7KQk6RESbwzXKJd/mUforRbVx5F7JRUIzSwXEGXG2WY62YSmEq2W
FNBl1bH8Y05vE7PwOxSpaA5+QTX4+zlknkuB2u+KZ8iaBXWMaHM46w3SR13JgD0Mqqvbr6gZ7jxl
seY9w9rw0GhS65e1r/NYh/0MCi0CNxiy5MNHcmHjTb9BKoBUjzL0jPOHZMc5eyATgjk99EfCUIv8
8B52qLuBv8DpAQtfuFzuHrU+FfyjPkl/7AJy+ogNPuGk/X4gFOPQervWjH2OuIea3yJR04wH5p2j
+sI2j8wFdYwnu1RlJU4WIIWRODdWKCRFWhwn+B/unfEeMRwra8H1YZbHxYxEd8oXHOM++7diCXJi
GL1wTMclSiM+oI1HHtIeRsYrJC//4qSkm327Yszyln1WjcctQV7UFlB18cOTlm+YR0bduQYnmBr3
iBpQ2tyR+z/kSM5dabAf224UD7Sfqs90luw7W1RRO9W3T/+IHQ/pEpd9qdPN5UyXp0X7px6Oz2cb
kKc8J3wJcJ4G9/PHCjrGAOPZOCeV5pVrCRMwn1FEi91qiufKVXTJfbx+pepHeh/ON5CRCK/Bq77Y
RsmUtJq0YRrB4x1t510Jhi27MVZouXDLAmj+45PMWnZOUTkMTle6461ZM8ICX46KbHj8IrbTxqKM
wLJeEpxrdAHnKseDdI8rqjeyq1DYLd9d8IaVoT7uCFEPdA6vJmzlCHy+62ypZM7sVBwcB0smFXna
8HxW2y4DisaCHRbqOj8neFgNxe2YfsaDdgvvz0S5Rs8habBpIYU9WKCobBTIaP4dxqwhbrip+U8z
FCCgEqhlwL5Bi8jXvLXxG5VkzdnrN3XEvZRbpyFGBoMCOjTTMQ0X8x7nuYoZQaLhdO/X6FX7mKHq
kQdE1+TemZiI7FCN02s+6R9JzQC+OsT3RL853mcIbVkXmX0tnMeBbjWnBSoDFjpo0oeYLXbInCGn
Hkuo/eOlwNaUZokLzHgtHozzO4xRy1CyW8Ho7FXQ7nkdFpRNVBmoTp5QCjT2NNTOu3Ktka/2mPu9
ekungq+YR4Qgsu/sQcd73gHLgjKDNsOdOH/uc5F7i7NP/+e/iHEE5ugp8hksgb/eprcUY2V+itkr
ATeOFfZNgfkQLuy2R9Mj2TtG7xcxIJf5AzI6F/ETwsksEh4svJPoDxT28YHzgGcPfSkiLEB30BCV
Ax22lVrRpDF9z3J6zx92G0ILECW8HIMWeQmhF3wIrFe89gB3O7kvwQL+ci43P7BiTpm4LqBx/i0q
wOC3yvfr4jQcmKkcifNbchh1wCG2QEzvXbmHM+YrldP3qf/TAax/XlTOHzrAs0hwhmOymAgWMD0N
ywgS7hsRWhf/9ozvCzSa3jPNFbTb30c6hBBig6AsOrMdwmhUQ4aPa+PtN4hfyD9D0Gj+5Xok6/+0
aFC+PLy4G/HwzHuvzR2wRd3rVq1JNMwVsx0ZLUf6opTpLQWxyF6WMigiXxXxaGp56pr54qgRvoRB
VzC7SLW2b+fpEXShkT5LmhRjKxq8lMwEdYXmMLwzFk9MmOQTIlNyIxRYDLy9OAqcrDYpGDWEjkZz
3nT4FLixRnDW92dKCbx8JsTErV5RHo63j7nkVxTs5AYFJ6mHppWX3JBdHZBOhSTq7c/Ic0GghdXA
fc2pEPgsQgHMuHASsSBkIbHR/jOolKnP9iFLUHDwKlw2VhPfG2paiQakYkXlHpoFh/S+d6nQQBAP
BTK3kbckVG2FX4rQMhqU/XNL5pijprJHviZi6JEHN5qzJWeobjt+kX3decB2Mo8zQgzrc5GejoKZ
AZ0eH7CEwZ1pogePPwHyyPpXvHZ9dskgJjHgEp9nShnBUydSNiE3apX58lR3f1GhsQ8D4AeuiG0R
xOQLohsOzO2W3bRyzu59Z8zpFEDrnlsKa5OEoSp48QVtxCa+fpJOQlrIlFuqJnEjSc2EzY31U/n3
QcTKuHWufmenXzc+xt0/OyU65GVNpafZ46fT7olf/dLtHpLQgzuISeTAPOs3sZnKy/II1PxGt7wm
4Q6FH3q/O+OSRWwaCWEIrmevPTe5dntSQqITk7fg8O3L9IoO01XrsPPg6tObnTYewTcIa1rq2JtT
3r2+tfvWQ9DcNzhDA2v5ue3rRwpySI+lXLYvizfBRIh3oiRJHLkER0UNhwLtXvvXqONOwYJrHy9n
+BsNBCuEsB4UaLMrYUsecpoaMbk5kRpnjDalFH8YIebm4RZVSjdVffmvdbUgX17nt9rOstmo38io
2faQG/gDHCMwhbmEoH5mXfoWYznJ9yP3yHQGdan++7OKhySbFI03NkFQ3XI55hlaNiitdbAUGdjt
7F8ZC1Y6yvLpcvR58E4wdcjqUfHRnDv9tIro+hfaqv3L0Kyfp53/IWdyIOrzu/gDSqTiYLCsOz4R
me7lP0ib2cUXeFmDPhbz8ygFxL7EQWpHd2c5E16pxfQvCVnM9nMCM9VMejZQCIKn0yyaab+SNywD
e/X8rdBwF6iN48uyWD/m6r5W7MxCc0EeTnOQfL5YcI2gHtlEBu4AD5wDHXwHBfp4AGbhkD4AzKvp
m+Hi1dSKKTYiMwFK9EoPNRLEb1xu8ngUCUwKQR6jJd5/fQq6nUh+T3qcFVux5jxcKy7mEqK889yI
s5O5vzHAO5u1voaiD7Z8rvjXeXbztcGmvyoU11roGJMPrKcGQJbEub+hFlJYcwUbS9V8haQCm/f0
mTrrT0DbBhKScTBeKNhcz26Fek8j5kL5eiYDfCbSf/IAaP8JW4KLBi5jLgauofGUWpTAhHdsfU/H
f+r+QPqHjgZoCvQboF9T7b8bqKRQUH6oAKeg0yD02JT8i70hjVBEBvJxupgFTx5t+3U5jkmZuiUY
Stg+WHd+lTx30lyJpJnGbvJhe0HvcYBW9vmv25OvZMQtsF4956Sf3w5GcJsKDv7rPL8hsNmOF8Ti
Mbn86uygiPx2ff9RcURpsbJHa8I1LZe94hp/3DiViCiocTawgbQbuzwwW1pn5xNXN38EMjpLedJ9
My75OdUcPaQYOiCInCq+acfo9kB7IfpBYFcPHzl2VEf9qpu0MyTY/uOrWtYp22GOsVZTPFRwnNwD
GiJ6U7cTCU1cZwTNyIHY2clTS41AQnxHiSnil0IzufpCEjmaj74uCEB3NUHqtZNVgfIMNdV+UGwT
1VTyvm3nMG7t8whGf9pWQt6FGHBeLi9L5PTZXkbGh3moci90W7ewIfNOieUmRb+gv1fWQiwDeQF9
Ls1YDRW1Mnvb4j+SzqtLUWUNw7+ItUiC3pJBxBxvXIaWoIiiIvjr91Oz10lzZs90NwJV9b1R+zpl
yPOdTnpROikSkzdPHjHK1wAj6agMS9WSOIDoLlRYp9kx/5OiO+zsDxP/4X15IPzph5+PXZuOeioO
YKpAAC7EJQz/5kkyXecx0hWrBvnAF1zgN5Xn360cyk/qJNS3be7yD0lL1r3m03nsXXXONRpOb9ej
4vFLQzun3RNKEe2e1C6bFs7CWmAN6cDnh20Y22lkxPeF1Lv0+af84mkG/AJ2Hnnf5n35koUJdZry
9JhYF9vhvg7zhXjQqh6WbbcXac/VM/xhQoE3F4SgWVt8JsiKE0oGw3cnKjHLGN3DGz3tmFRpZIyK
D4FknMrMfbKnR2+3Jm6SpEw0H8Rm3l6e0v27yYMpJDVcC23X8uZ2kKasKQ+CDlP6f+6Hh2GlEy16
vYKrkN7uO48HVoDM3BhglVfmcj3NBX2T6fAneP3vq4/z7/f49fvyhmRYIcKA9zplfXZrBRcu0Lkr
f4cim/PpvE4p128Xsi/D0uGgn3zNGI0R/75yo63eEXCPfmBR2oAUnbdc+LxKhE9UTvdQjoQ8LprP
p5kulEs+yYJy0unIs7rwO2ZJ26BSFYFx35gff9zzB6OUPf1C2V/4NIgUVHxWaLgHURglkS4gZjBx
zEO5x/cTaSr3uTIU513q5a/Eyhr2lxEcfxEhctLwVjnFdW0CSsF0sdzPuJMwzNhthDkLVXzwOxIJ
xgkhEglrOblwyhBtIdLzgfeZQtcE73Gt2j+UfGggxXcBqeGPObe5staCKoKrOJAychbi9G5JaMrV
+eGAadA1eObeJn6DUdE1k3zJMbo+5theUP2/gTKdXoI4FB3iGvb74yDK0SRO4cSegHHuo2oGqiuG
XRAoTijYGfgcefEGIxwSDMj83p2ckukN3V4dmO5sRFnu29FAdjGSo8ew8xEKrxRr2GmrkV/8x44/
maXUJm4retxwm9TkDPbH+zFPHsVHkyePb5G0oJq2tGS1v+/dVg0Np8VxFszaIz+GTOp9Nkb9irph
RABNgGtNOXLgwMxLKuoReRrFRI+jTobJG49DTDJW1D/lgzAzhzq2fn8/l0CQ8HgR9ClEiWuxuIlO
OyZsei113OLlcr8dAJtIolJMz4daGbJS++/rQjnq6HQxHdDrptDdGqaYvTClCHWiErwp8Tv+Foz8
3QoUwgBdZ9xkwB7VRMI/OWRhUlgOuA0yeZI5tqm3y2ZYr55Yx4Rt600A5R0rDtVBa2Gix2DOk/IH
LOdBCRyA0X4aljWs1xv0WA4gEMYBTs4zccGP4U8f/upZgehCswAXJUojP6Sgoic/KVfv7X1B67Fl
PT42LNtg/uL8sx8zS8JDd5FCkKiOPoAeYmaGapgZMxlFAcG98/1BhcDSxbE2fK4Rqn8pc74ja8MV
6Ta/aFkQStKN9qB8dukVpF291lKMMbNPAJ1lmNbgbr/WRoIcf1KZ0eU+far2Z17P9LgYICe/nFfM
UupqVALoNWRg84urFdyW9Blmf8XoBeBjocK3oUAz/wNx+RsPR8e+czuCHuDOrGyO0civVuWKzihY
WnTW07uNJMqaM9F+Am0COQvosiJl23uMruO3r4kmKLDZOuKnoLj1bTP+IKLzhWkBPQP4J2FH6EUv
DNjksPxYgCOKk8inqMh5ZhHvuTdj9uBYc91VL48xLnNByKI+GCVbwvDBEQkoTzkr2zdVzhCkd/uD
oRprvmt0dvULxOSqw3CAMTC54rmLIIAC3I0YQff+5/BaQVwyHYS3cwpgdXqurquni3CbSOQZuyUo
3CccyIEC4wtagLsteH5Qf6KiHrf/yzOEOYUDq7UaiiQDbCgIgWuSgZDXWR3a+wYduxTWdjNFdMSz
huGBSwx4zVwZD8gnutnFVFv+C9S0MLGRSWAchF4PyurQxoSQkJgFWvHjAGq/iYRXNob/YgscgO3G
RgctlOFmWKE9gQ0TVBEcsN+E+GI4q7ERvBqLfeb0CH4wdPVCB0JjvZ/rVDS5Gqnp2A6AIiroqEdc
rdBToE4SGWtV0E9AKbSJRHyy0+wuX5spjSstoorDUW/6s2toV/Km/e+6R9hkdwGxqg4mnI7Nlhs9
n0xwPO/M/r4QsQzmBimywo2KloeQSbSqQkYbqHsbyROYXovCSSQzqRFQ9e9hAW0yJvDtBxPBcLZg
nkbC72PNmNEQzNfwH4OjJmLcEMNMc27db/zEph5ED8bgSeqvk84yXK6CaJGwhdkaS3Y3Ad+fzY4b
6rZJ00foRJ4mvUsI1MgEEgJx8kLEMiJKYUt/AeAAXgEcB5wgGD81SvlGqIF4LsdFqE+HLaRaF5Ep
uOn2GAoQUFKSM87il4vQ0V6Zzkr8bVYVbFjCddTx/CIFZDtpvcbriarwvk9wA6WJfkXuAi8Sze+8
sfspXKZXx9fDEREJwDY2RV5HtOzwMDh42dHG3m44PM+xzEzg764A7zUxQAVKgnz+AfY/IxqwVqMO
0aArR+Whjh8h2R4sa+RDGKS/7IiPoKoKcsJr4m6FnBOMaPcvpQc4DQ6bRAQyoG20DWik3ONYka0F
UTB8bgO4T9UenkGfqbEVWituHuPruEzwL2NNVf0a3y9hPVwqrVNH6t55RdgLrv7A5Wh1Mq+WNtJG
PTTtF3CBpojo4WXnmL9w8+1UX57+zlQ3UNiNOgytGu8YcYVDjdnuN8/X/5zHQkQikCDDFak9q8zv
kak1E8moDqFcR8KRCl+zVncsXvLl0SDiJGlHrNLjYz5dgKkujG1LsyLXeMNmBPDCayjmxmNuiTJL
cM1jis1MhLykM8w9yPwzr7RNdrU2mBiUwggEGmCNknGayMDLi1DkdwzmInUzQ9Hf2C2g5FTayfiO
EUqeHuTvzxS7x7mX/8HPGmarFD1+KAHLAONaNU9wPKERgxioiXtLrpN2lUQDZ2mMv545woasbrID
py6/1GzMAA0PC1rgvgh5BvJZgsDwUQ1ve7tYwx1UCJhx9V3JhERP2zlIFbBNznACoLOGEIPhs7Vp
bssy0gvkYjS5IWlL8gsnQfTS6M726ORNh4MeH9PPY5ruETTiGrjqgDnvpyx+OKgFvSogkBMFwy4L
NYqifuAZU8h8MJydJnl7hqWbB3t0j7MGc1/jHHdA8FCUr4SbspobQRR80cKkMNPt6XcSBnH+ldwJ
5VCwSx95KcSCyzrKcyTqHTpi60jLXad4SnXqGcCImN7wf7LmmTsCZq0od+ZJfCX2ArKOQxLiyE0V
DuDIcCUI1u3OWhSCTC3SJbniE84EEqJ4lOSFTxpfuzawk2Amb+3ae8ToT54rAohASdFB8ZkC8EFW
DHCo8Q2PN6++W9X0Sag+2eYot9wKUjP1XsyFB1UTl0ohBn9PwlwGBfKVQ1g1nW1cnvTkifw6FUrS
9M+F5BcbBSmQTdRrO4darLfvGt/JwBiTW5tprk44VIDF9yGiuLJP+EXVhV+7dX/v6Q8aQdAxWHC1
QESHXfE4trzNxgzColsPcEwQu1s+kUpGbyDmDPr9uehYPXPe//RArRfzmVDkbJ5XhBxaXI/zdpQB
QF6dnjzXgexuLjJ+/ABX2e31BfYdfJf3edPzie/5B1kKbRCH6SX6c5Fu04TFRHbRG49QBL9E+Uqx
YO9iOT8QEsUunydl8oFsIv0G7beAmmGHEPjiJoVYG/amnYe0ltEUKcZS4cohLqfAbHSjo7yYPScV
Eht1eLv6N2P9zqLb9O3rlF+SPUweshYas1utW5KElEFFkPwJzLuXaqX13nb8XGgfd8q83bxBnRuW
a9yzce8x7YHoIpltrWGBLN1kK/tWTm9BRMYWb6jbgx2I2SxCJSI5IH5E7ORJAZGTvM5bxu4Gp8ih
XEiXe8JYR0Cfc9vVeDxJ2Zv1vfwkx6gjq8XNVdfZDpMLKKVyKM8InrmpbMx3oKE+HYWcOWhmgOfC
1yavv8NqjWwM/o8fQdOdfC0FtPxCKSzb/SqFnhyrAXDz95zexaGrTl4NfIrzVn2yDhQGdQDHzKkP
z5/HgJnN3nLAWNms3isVGbRGNC4drM0qBQeDo6kx5pAlNrsdnpB4nSWqHQSSIk2V6IF3CYPGZyJg
YsC+3+WBu5TRf4WrQWVR+F/YytIMyJpvmyT3+kgJPRJtR4X7GpceqFttaeiWsAdErfsCD2VJc7YH
RIko4lyBGqGawwBU20uw0gaJV2rrgeFlgeop7r8TsQUgUySyKMkA6zSjd9LX4owjJHFOqZMN+QS5
K6DjHaevctz7Wp8AbGp77VjdzFC4SQv3ir2ZcwAbyIDziOrfYxWndBF/p7eNbNqfSApqbwXNuP1Y
xUhPDPoyjJE6lQJlrhNz20d5+4mUObm+2wzenfsB7USoNlFilB2xzYaXPd9PGhoj3YdPcwSHkYXG
iGOED8FSrWoOeHsWz/akjF8RT9fvnKElcmDwuX6Y+fLCPsh2JFZJzNSBviMFYHGWnDNrC6OAoFbo
camZsyKS0VDUSGxlt/BV0s/K3xHcfu3t/5AmWq9hz/nNtbGgx3vnzv9EBgVYSC5H4vi2aTmZMgw5
19paIVq5mOM0YUWgGghTMfEKIK438oz7UxkpaNL3W0JOXGWTJzBiNEKqqPCARhF2SnPIN2WDjpz/
dykWvNzfS43YYEq6FVkVWfwkpSJb5AeZ/LHfmWJkmnfKRKKtQo6eF+FU/xLvLLvNQtQ7XqdYMjvE
nU4FHln7jKdTJCOEnopcCrqPdvf5HX/JAyEX8VgEFWXe+0j/EfGqMMzzHn5ncIQv3jm+CFb+1B6Q
HdaMhZQt7irXQAlmAsh5Sjwg0g1j6LpCnUJkDjFEzbje8j5OET8F/IaKJwbsl90IMY3h3SZtaGiC
TSaXgjMFlwoeLYShnwNw26aOGWykMTxdShQhcrkEU3C855l7O/0RJ8hI/NmfBwPIEYUER9Ro8Ggq
8WLXRPGyxQZB8ANen2qhG1sjsQF5olEglLzDfFbCtILvmAEXwqLJkZVajetU5/R2C/fTO4x3yUlF
E1vr9BGnB25ltRJ5HD1IQ8TSQBpAa8l1pA2Zt9ek2PEZEvhDoJr+x+MV6Wi5QFBIgbqJHi9EpmCD
szxB6XILRQ41dofOGoqajp9H7iG3jfCQG0EQdSgyLtrgRb8bU46Qlzn1AqkbT4TKc805jmjV54GE
G5/HC6XEMMMe/d4+6Z8hziQEz+Hw0fl60k7ogZ2a8weS0hP71YzIFBZlNLF6gneiHD6+lspFZSPe
oP2SNyQ2Y375xHDfC5kpGg3qM+dtIySXZQXvhAfy0gfRQ8SBpBrfPqdlPhxibULkE4I31fjTmO05
QPY8LXNQ+xkXBj8mgYw/wl2VL9L8FvdHJYzjkiwydtgvwgCkws4nGmLNQrDYIw9IfiKwli+crtmA
mdc4OZJodAJt+KfyJ1A3MscS+864HfddM67cikdBAMWMqHzK4usQnIf5ixIKMUfh3sPkBJjVsMqT
kEAioPx3HbYLdSUCFg9PtF28huWKV59sU4JjYojs2XXGN7/HCtwINQi8rbxsJTFCn0tnry5L1YtE
9qVByVeL64wzH9e5ok63xiVj8MCS8wOBkTo/nHAkMokYDUFKAjhZ8gTaYZKJ3kYcAlxh5VIRJk7U
mTOGJ65GEGh2bMBZSgkRIiQ29bxy9iMAds+8ABVFCKC4sj/W7wDpikeIxgxLoCUoVs3ZT8qliGKZ
kWEsj47VDBMzIiQH1Jmz4YLIEvFT6BaPbDGBcQ4apJEq51t0KwiOmcMEozrMPUc0dSqYZJG1cbgS
o2f44DlGRMMYJUbRRW6vSzAe/aIjuuwTllGEjCNIpg0i4XsnIbnswVZGaEFMTz+I4Kfsn06VjirW
YyFUFoPJy++WA2DMDzZ7iYlos+IlJdUSUJNMbaydLxSWx4VoDWmZNYgnsTYXW3HRQFkr9mZnlA+x
7MD5DiCj/R52avGl96Q2eqQ8i7rK6/LYXUoEoMcyWPCd3eNu9eFjF4lUYheoF1hfbGMHgeCaZH88
XTHH4ikKxyLXUMwxQg4lR6J2jTC1y+rS8TqI+GLgEqreQANYpliJ/hlTNo1zFtkWd/v8QZnw/wgk
8oSEVyp3d0fTIpMerz2fCVpR6zZK2Uek8YODoMhtPAqOb8dQSUSEy2zzprdwgVQx0ca7H02Iv/AX
KLPTGtx5UVKF+fIpgNSOR3JBHnHfH4kcTx5GVti1TDGFaEGhxs2WJ74SrRGqu4vKDsmbH4toxoGD
qMJgys4D3kCeNt6vIalg1pg1xDHnLaEO4JBeB8ZSrRvnsR14d2dGnfuc0aHFqsQrBscqJcTBdx7x
W2jRrBNFao07IxW8gryJocJ7Pt0iZCy2AQI/j1pvEDDWIsJDQWV0DvB8zsStiKcLlS2Ymj1hYAO3
jbG+k63/cza8VQfV3tROe+cukPZH7tgfomeMSTwYmUObs8eWvrn5xgwC0QfNAQRiLA0/wNr98DsR
cDH8hq34fbpw2BR5k0qfIQPOlJJjWm/ITHWfQ91vNioLBlvZ6H58QrAR0sOJdqyGeYhwvbGvRPp8
DoQfUEiyJ58s5SkTJtDcFW8ULnxosz5ECYHr7otHgRVfI7j6xpvYE+kdyMd+wQe4moIP9AOPAK1Z
aEa9bQFFMrhylGzxQVYcKNP4Gpqj9YsyS7IZ+UHTyAS9bezejNyX2cdnoLEgbxECSHazoJRii6QK
MNWrRogKMAz0vBw1CYMtoetIM4oFAg0SYBS89NlY4VZizMGVm4km3myMtGzTcV407T8Kg1ipSQB3
JV7ngvJZrMAuLRtcZjpKUaAZ+C5ZtQPRE0avWBPexXfVmP9BsVHFArm360EivhlfHuM9oaVsp2JC
ZLpWz4TOTr9C/zmYqV9gl8f6A9zd2M8Xl1gkzzMcj/2alyGAatD4A5hnffgZ14DmeHtd4WXvAgzv
QPEcxoeJOsRLBAVaY1ovgn6w/W7eGWzU4/ByXqNf8Jru6bhr3XfS8VpAIw9IZwzVU28E7XIfQrrg
7jCG0lR8+nxtRFVcXR5DmLhiqOW7fDDYmSIlYI6+NiaRrxy9gzfrA7ekz7PV0MXIGABcEahz3IZM
3ML0UG2+3ofEjttwrUL4oJ3NDs9NcRhM3+Q17c9QcDwF/ZBUrBVHfkB5pidSRZgsjPELSjtfgFlK
IW7DUJvi0V+RN0MekIh6WpQLEpegspA4SFPyunO3xzhD1ZMR9nzyMmblH5lbdDJhIWaMjvj+aHqp
2RmJCCNWD/LZRZEFDh6h+Hc+0D2m9xwJkc3uxxrJPqeyZDxkKJ2909uTJlrZ4x14H0swsRy8i5VN
++AQizpoKAc6bDviDCZgieOXyin4QwvB3BunQDrbpN4QoT55Ywy7IYQvA8VdxHqI3gAbunHNG2Yv
SHflIMHJnd0ATv0RzEr34483Q2B1FgW8saK3kI1v/Efv2IIGWwUMTUQ0Y9G2Tl8kAyhQ+FmZzixL
mk6Y3vhK+6Cm2RHJO0iYwT+FqNIECMzHMSOHXizwP2c8O7n65gc9BCtMoCCZG1Zo8jDAkHBrc6is
nAVY7OL4wjkvMSpQe0T+vagFoIiLQDjuvChLXgiJTou2RYC8fxM3QpLI7+hcKqQRB5Zj63DSkeYN
79fTGo+RESHsEWS94FM5Dfj7uCXIgjKZhj2YJ9f+dGBJI1HZIRpF71zuxJyiJnHJW4DMZv3hysMX
f5fSDVFaPdIjGEp2aQR7yFRrjg5iBV6lzhl7VJqoF3Fo3nBg4UQBis7DLrIFMw9uDEQFswOJjlz+
4zgrPGI0dGt7+EzAogHxqDeExkRf9AkZlL0UQOlmHfqQ9aTiuMvLzY76oncwoX2w5VCZ2nHMIjTg
qfo7xQcCSxllO2up2L+LSNOp/cy9+eyxNxfNnj2fMwfbt+DncoA6rYV2i5S1J3khfNnaEllNIv0w
J/jxDST7ppSZT4UUxju3ggWJ3A+d0kQtKhFjEZ2BwtWKiIIi65tVNl6Kcy5LBrfos2hXg+kW85Id
i9ujLqSVHP7s6DIt0Oc+3WELIExgpDKvwOPuNrWUHxGMaEYNNDZ8o8nz9kJynXnEnaGMI88iQUDw
r2xji1SPNdccITalInJvaSvV0ePoC+UBq2UvhbSFF/YOE2EXB/XEknTo+TULS3EpLh94kzNKbzX8
zYQCmH3VYOknnYqqsdfkx2rIY2br8y9eiRGROHdLPgsksze7M92tyXpxddYhTCMnZdpGX8bkkXgw
pak5zSfGpmfvNypQ0uf8mLVJFojdR0veQ1bmfHnjQ49yZmyRDsMbRUHoi7FWCDUYaHPw8xqJI3U4
4gjJ64JGJkJmMmIPR7hhbJ4xugddRBnCuJM0iSA90TfPsEiaC/cEu24MSfqido/JK4RO2v7cJsmg
ikXGVoLKy+nzx1kJF/sxz4GHgiB8X24QWdM9midUEwaCtjj1n1j+GeZYSXnJsdmIYwI745ABZfEm
W++B9R+hxWCH/o6bgeggptwImRARX+tuU8Zb9ADk2gHTsN8/nRyiw3kLFpkmnN+0O9GzGvVuPltD
46JqEvbERLjYhHjmuuBiUIKTnxmq25YA1Ar1hjU4Mosv38HAvdNk/GQPIlQY2dpmH6BSADYXaxQJ
HoRN7HfpYT8tE7TELKKJMobNayd7ltNLJezzEpQicV2ze/hcNXGZoCD3QEcYjHXgfDViEKOMdcXc
aUTdhXiACccE1uX+JQ9YqWKZ+AVqGHixRuI42yXmENMtf0dQ7u0ww1WINJBDd588USmR8RKj+3o7
eHnvT1w+Ilu8W7Y0kTcu21Ms7RADgr6DuzHqjQteT5Axj6ERaRXyk+dJnpsAf5kQgqpbVRP9BNVS
4cxgbjj/JKwpw5obBj7MfuZnlwFrMo5apClYtryM4YP+Zhlraefii+v7yrw+5as9U2EErkS1xYC5
BF8d178dcH7aI6Wrhl/ONOvMv6PDA5ysDiAvd2oEDiAHJ1qd+1NwJTou5t2sd96jvIL8lC2F1zwZ
nM3zgKwHa/jFXlhgkLdyzgULHBIZ6z0VsRd9ipsh1dHe1YpzB1oSU2lBLzyvAMQO5BkJCZs02Yk8
RBIVRlfVyuPPFtqY7NzJe2hsTUypDNxHKRVtODUJWzOYq2mBriwfPrY6qBOpYbt2LH6kdLx3Gc/N
UNny0+D3NWY9tI9brfDvy8tzLhPmY8x+rB/HXxPsZ+SISfgxTJDQoNg1HMKXj919+iJ05IPMrtwi
69QRC4Tvf6pRdmr2lsekfoUMrS9yMMTcC9BcKX51Uf08s2UkbK+hTivndLB9rhEr4pdi1g3UqKYd
mSdseR3VwWc7qNyC6+FEykTdRs3D7ZpA1klaxVxufRuXq07/9orH3jeYyQUT3o1FDkNkorKXwkdz
WiI6FRkJ4YcchhW3JL7pCvdtt+jkSMxq7eov/7qtNOSfkGJDqM0LVTfTMQBWz0l75LX9AFYIHSVz
FN5JuC80YEjAoDhn6GdXvaTDfzMrYraaEMcfAnJxqhAzw4CdsfUIEoGxpvWZJYB+0tqNDUcoXfr8
/8G0QMElQReqwlikgXMZNFTIbrERne9EeXCC+9KzVPNOs+S3QbUkRAJGjN37wvsKVgHf5GYuMRNL
ceqCHt4UHDTKmAMhB/mXmDMjmEXO3ZPFx9lmhwap1GDH1npoo9lzhUNyAQm+ZwQnb9Z+xeSpjVLM
xCRSIfnhNBOg9e95Jq3N7wgFHI+mgj4c/NXTt2Su59ZJ385Aa+Y5prwP0hLOOvHjKNNifXVVUPKk
gHH4sZ4wnByMzlIvQJXQIqwfYB0XkkHAWtca2RvNZj+FzEwMJp5OHAg5M8Jns03bJNRjSRrryHhy
MvUyvNJMWhz8OfB+kN1od5eN1+lxAIYQBzwjlM3LDj+YUJ3ALL3gPRPx/lfUltfhjaZe3pyOgIuH
113dhpjubF7gxjKjJ6atN4F+3QoEE8HMTbINxIaEMyF6wfM0UZk/1XEVP8lvpGT3eYIuZOFnH/nh
B4AEqxgU0bel5z2u9ahlGL7IXD4bmOaXm5Y9FSE2fqYmBQVrAItqYrI8KkFXfc6dCU1FeYkRyLpl
wrsPGmm8Y/BAEjTBAQaBQS4ApnwBZGL4PMNaAJSLGsvBwoD8vlMUth+x8nnIP9Bu4+W1kX+5GXos
YjpQat2cxyOQmTNJTaTyHBYiMIfUG5FpF//DTh+wiOHzgCElO5PAaEmsKZBTKede5NfAVmehNwLv
TXGp2Xx47cPplkQ9/hAmwa/SmcwSEWRbQBtZDv/99IYPsqp1iUxJN6DEBY9OH10tFmJCs9AeiYDS
Ad8gD3Fi1Zw+U0ZSySWVJNsAFuuYC14jjeitvqPy0HNB90lF6jExXL+hykbw5D988Ky1pHx9HFST
4vRPILJ/p1FlRK5ykPuvnNpZDjEsQJQ0DDEjRXysAjIW8K9+YKPDfXqLv5G8q4JngLKW5QoqgrHb
cJ6MvJtiwQthwrxHd4JAlPuYl5y0XhByIhwgpJkjQa5uYW9uxthSag/GH50CG+sIvLl0qw68luyS
02NiBr2ANvfkhuBUhFW0gIBreS6POVxwxkhqMp1znnFMDrnNVBmhQW7A3ij6g9pXpgVdJCGfL1YX
jhpfpz2wuwIyQFG7JNSnu3bd6Un9T+jbRK+NMZbpUK2Q9ALsDzUOuUMKh3xkar9iLj/D7lysa9G0
C6M8vs8NbCMc40mL132wiFXZF4ecsCCPggVIW7UXExwdgGt1A3B5LOTNHV3o4gmtSMbbpO/zWQLr
tY/xJ8Pu0i64ET/Vfk214E15MeLaZaV6vFbXP2Nizm5YFekKbtYlI4VPQhdCI5GyDzC0J43Zuv9C
Tfb3KX4HGXVcn4GUDZ8Gk6mKvbycFaVHA+aN+XlF8ONUYT7rUfRZ04XpPXn/R7SDyNtuIteusRgk
DWE8Dv+uOIXF1QyCBbXI6hWZOMRQ4YC8wdqBz7UITJ2laIR/RXAy0lC/+ffTYN6q54ERXC/3Ux++
Yt1+CY/J/ggY0mmkoF2TAZd7hdAPNg2l4a7rESLAOQIMtWZbaDwYBrG9m3NtfnsTVPJvrtI2xfK2
RJ8C2p4VQyO1XsRChdKkXwUqL/RYHZJcNsb7NdFYkWdP7zku4OD3RLlqD6S3lom8GWzXN4QA6EnR
H2g5tWo1gBIMz4Q6JbrkOugBAvf0AOXmHa69Cgn20T/jVNmgTfx2HI0hm0j2B6W3v63Vf8Z9rJZQ
ExhJqV14zEjrxKyCXDCzPgXOWmQdFDQTZtddnllYI/d52yIRcxBdu7Defiq3IVPA4Aj0xi0kz9W+
Q4ldH/aL1hr6n9Lkq0XG4fYM3vP9hJy2tZZ0W3WxlpjN9EU901yUbojNOXQjtbD7Wz1kPCznRD7l
4ztxtG3yJbFHtfjvgrMmKXkLks00mfqqeQfsAtbVx8HloMgGgOEohVxfTJynJtKAoejADUm3Q5c7
GGL3GgBS7H7DEsUHenzEvF/yH154z+UAqlP3+EY5Fk/cOSQGoaTaiiTDdtU/FYkx5giKcCE2FqyO
vOHt8X1k/Pl+bTyPOar1L5C0yGw8ZAPncx4g/dbHr4GVdezLF8oGk/6HqaDbPC7Skp8NqSqhAPPP
qeKRHt2HGHaBw5oAFJThZPQ+5qN09N2qhusne05NoE8KJ8ZrrGsu7z0DCpLpDO53ML2hjusR2y7E
a7Z+DvWod7rHPckTPBUewn7f3v+YIJh7oVJ/W8LuWRBJTWD9AoRhw4bvBt28kcaTEgw3voKekMBu
Orj3rtJEhr+CBtEWevJam46I5sfRnC3q+PPyVCQuyOQ/GxpSkUxlEPgMvX2/n9kcGCVUb6+AJOCb
9zQdSlz1alUCHiIwxY4+/p1KssWRu19emGEInxrsQ50667kBVsTgAxPeuBxr24mZWSJjmk0w7lG+
DKDdhM1EJqgei2YZfZGcnmljnD1JeCCYlEAcXN9k/kAF9JNidO/I72WwmT2ksFwbMzT0bLU9cI2O
QOKxjgdrildlOjgTnoSb2dV9ZYM58yeNDAJMqmGFHbhHES7Jf34r7LI1d9NTxpIHMa5NZB8pHZRX
Z4tUNBUz0cLsJvWpt+BtL6Yyh6rMClK0uGw67iCz0vtwo1nziqRUxkSFH0XwVSgSRWkcLkTOMzDm
Zwy7yHjixbjw+nCBeJg4eAYkoJCi8Zq9DikEHMjMZ6YMYB2VjXn1PisSlElRhz8haQOuE9TuHXIK
FZ1O2H/oLH26aqIpXn9JiDcSeBdEthTSveuOQhbEA/BhfZRGuxSM6GP3iliBWP9wx3Noaj5QG1uR
/Q51YVLszQ1WwNec0wLnbEhA5tGOB1BDfZf6n1PqY3yCe8FvFb8JZwP44wcSJml0dwyo6G2G++2E
jfi0B5MAuYGHcgDeMB6CBLK7rgb07zYhmp3XiA2mj8ZIVCoCtT0CsGaio+9n6QQxmELAdmPGCLZM
jgoCH1nvoVVSbkE9/akOKY/wGJgnaUwFFQKoILbE7zNhJq/oEX9HCJngyeVROpTGX8rSbELQamg8
dJqOxAmHyGEoSHqGx+Wyv/iafpN530kV55tslq3IWEN8HuIWAs9jlH3+GRRW1cNP7nek7GyV4NsS
Nhf+CAmVZjlnItpQZMP+aMPn1b8SSrQfDirnuVxQr0g39/qOUMPl0W5CKgfqkWpgWjTXXCiic46H
D+chOte/aWg8Y3nEBv+wrkqIB938J9J+DystUbTwVTgGfnjFK1C8sHwTgFzbNz0sEGgTM4mR6n3o
B8hpUMa8EXQUf+Wc4Ss0xts+Q8OHsMBo3QAORLzjuLQZkh4xjznEfNQuZpwubKmcVBCkaDKF0SUn
MWfAylL1IWb3PrkasHNA/+P2dC3ZvUODkMakLxyuoj/hRS/M9Q9O4Bc8VJdcCbk4/QYLFYazFzQP
R9goUApuOM7lFsE3BsRQVNDy4XPa5IcpL2zue5G4qJO7e0uqjn12EBuf5A1HAR8dEd5VzhWkux96
3g2UxZzuWdQ4jJ6o+vaZFSt8vCAYJfcujUoeDtwM3IOfw4tVQ4JJW1PiNbrT7DnClxvBMFR4O9m9
D6xq2GpIdrqNZXpMeDGvvtQXUAmRUTP4lY0EnEyhAJZyEE5XTTnTYkGatLzxrwOfxk/YuQcbQUT3
vwJK54VE6v0lnqdzsXsCTlBz0izu8/Zl97A9IJuTKLRkHVjyZFjVcDDRJs1pMBaRVdx/6s35uSsU
G8p+WvR3j350bZysjkpEbjl5uGgSqPZgoxQihq+fXl3OBCa+jtrdcwjDBquQ0/7mHI6iZCtRF/tM
ehkY9o6YTVLlYgk7xEn/K/ricCyteTl5TpXseKtIkEknyv64f3kEfHdL2b2Z5zs2/W+2aQ2wLc2p
HiBAnPWpsS8dA4a4OhRnqsalfYnZ03tdwxdbtU4HX06CHj/G9qHFX1mEf6ADoKEOmcbvLUJ7PiYm
eMJh5ECk1eQmk/sNOedB7Q2BsJA2IhclewmXYupoeFuVoKc6lKwjHxxsSBxZ6SQRQsKAv/NaoSnl
qcId8ab/6Tkl6Q8LEknrRCoNJKfCOI3Rmkfv5RQ0IA5E0CIzwfiNrfJma8jXL4IOJymiMoftL8Ef
/8ptIV3EEfcG6QCmTZEnvqzrm8ayhmw5lyt+3Slbqc+Dntt+Iq2bs10rMgALvk7T4/pAtrR6IeHe
r6fN/tBmMx05CLo99mdhBP/BBAXyzX9xqkW2yAvyaHwKeLNuOEAHSTppJ06lQBHX1Cs2PGk8XTxE
yKRbgpRDnYobxeVIDQWu/TvLzK56otPUnAa6LpaZghHVNWcPymqumGxR94KYUq9buyDRPETC99j/
jKl2K7PgXgXlN1Cq4I1EiXLdPCD7+Gk3TKXyCgV62QYMmHAgTr7c58MPFhSDMOzr6Iq5igi+YwUh
CMpYPAJoEuUe9GaoPOH10F1yhCBtBfgVYBU7ahF9T33uCNOhgSDcCKSnd++cJ4cDIrVmhkOIeJij
KKPRhQ29772D+igXE4kqYJUUknKmKW7mfTiLETMPJSftPl47yy5Mq6wsmD7zGBOzedEu1/N2C/wA
IdiiQaYZRWX++0HbV9Zoszu+RuoC0bdXzZCDCsQHAgU62nCjq7XhxAS3eqczgXN4GqmYmcmMA52H
N0GdcjRRRxe2DExauhlwLeZkcK6CW1KdmlLYxDjb3mY0FZDCSOgzfoWfffsuhemYiiV/Ky2bqOCP
sBD/sBc2U/J7FDzf+eRBMglr3pHQXT1Dy0XSL0a9LtGfgYYdMc/jGwGNIhdeOfTeE5bZEWlfQvnO
Ey21SXdfXe9DhYVmBLTDrAw6fEWWVQo9Plu6GRovk9DiORW+v7k8cKj0PWXkv3Iqv5DO8Zg0yKSR
+YKc0X/NoJF7WV/UarKTl9P/SDqzJVWRLQw/EREKKHjLDArO442hpSIgCCIiPn1/uTuqT+8+O6os
BTJzrX/9w8CL6dP5qiPZriL6vLAZEh68kzCq+NmZuupLQbwQ4dGDP662dHQu9IrECi3QNpudRuYo
3m9YH3SjqLjbP8zDl1QtrLwswr9Lg0kxqm0d1SVknnKWNm6pQMlHD957OZAcGEISyI1O+73IjlsL
zwr5F+YblCKpPJHhhRFufc5SU7AbHxNYZ9AaFsUIe0iBNjf4jf18+Xs4psvB1yHv+Dv0UiqamOIm
QzwFnZmfc1O3VIl3GasLhVmwPH7+RG9HKAlHNoTYfZ9UAqtzqTko2D8O9lZGVXgSJ4DgvGUjfLIq
KA59NxOqCf3hQmNrb/nPzo/RR/MSiPN/zcuAoAGVgGLceUpLdqFCeHvkSE+lgDMKwtUQo7eswF8I
ehbvP4/CbOiMwPUBNzl3Qhb3th8HokztMNPeH6fsf4Z2IgPjrJz0aTcbRAmoxB2gFKkp0tQPVJnl
K2d29ruHR9B+IPDE/SGKZm6WwmAt3aaZFXhMUhuF2PV29IoiXQOkuXWhJUPahj+NOFsnrnoKz1YG
gXsQMVcwej098u2Ip6frxp8RFoZ7XQrlXlQjcmK2NjrnTZDXPsYIp98DZewLOzMcTXSLDm6I1BBC
QrKRLkDd8nm4lVunKIKBigOQQy+MJljVnRxvhmb8zMjSPhGk8VGIxDB6WnCv16p2AEPv4gnhGZSB
d/zdz8nPGvbtsnOHnMqt/9TnGpMLqK5Ja7ylBfiA+sQgE4XjWKhK5Ju6RhQJcWvclk6bRZK8HiCX
KRc/wAQ+Cn5I8CTIKCv9jjFzzyaWCgu3TEcyTLJ1tRjVYffeZGCMo7EirGvY3HHb3JMZ3xTLNF8n
778XWbkwxEFHn4tc3Q+h8ZU3TVu0pzdMCTrrCg0Uwrl4PlAm3e8wSBbpjGO2d4RqIdRSdGj8wl6g
TGGze9xBr2KAvpXD3jzHeMNr4R/8qS7pvVEvhAmK0c0jeA6d94R6UOC5NWOZ2K5CUnljD0oiw9X3
DBc/PKxYQ0R+s8DAnl9/w4AmhZHqRihDHrOak9LQHuanHUvypI9tpffDEkRYrI5miKlwo2aWDdZ2
a5nvA3wfiukw9gZ9YVIk76/hb9Htk2t1/ZDx/J5AGIVIIspf9Q54DGPyvVMlW5fnMp0x+elUPAvM
tTSGQjvKBFbRAIvM5UjG6a/vDCZ98LWHDdzIJp4s+L1M7Db0fEDx5nFh1YLI9lmRYvIh7uIBbmdB
IodlMIOg7B2p6XIITDDdqEvcYUsM5giNFf3QY8VIyJHPQo8j6J74Gcz1VshgmVX/rDgarnchHYbg
UyCH2XErEGRMSsB0cHp8+objEX8BED8fJtyRbHLERruMyK29y1bv1vVd+jSpHb/US4sFCVB7cf02
JF4qE8yEhr9pQTtC5Q4hsyqFa58K+v+nIU5D/Eh3Q+51/vpDIqfnrvbHBiqxtbHZxNxiiq1qjrgp
e5/BkHGBbxiV4wEAKi7oHHUvZANGwVbjqY3tmVLb2am5/QjwoREGS3xRBPk95ulHryrNI4P7gEQ+
Y3hBWeyxEX/KeQP3dRAc707K4JXON8SJtsKhTrTnC37o99eLyJLHz7zGiWTZkbznN7Dfrnc33g6E
wqYxoFRhIm72p5xeCjy0I2e0+odRGHxh1b4DH3gcI5vnhoLcIRAGKuhciI8+k8cFDDP5Gr2v8Bn+
Fh43BR81+CbbryfvCdDNFGrOHiJUZqgOJRGDqK9/pjfAaSnq062VcLbIuvKGeOrhu79nwB4bcMua
dVrj8UROg9VFPJgNNvNfR2KaGCUce2t4KJPqQj2ASebHvAONU7cEWESXGx0375ejvs1BBB8KvsAQ
nTAz1U3TisiUcx8bV3TQ7QLBTQPR/Uw99hOOBGHZLdqZMmf+3TZGvxOz0xfX8Gs/bvhaNGj571bf
DIZOKvv3DpaC5jJF27zsEnVnf3O/DeoTFZt+Ux+LFq/ThdIJXTQFU37H1xywE/PpECkzT276V3ST
mKBf5iVxF6APZtjHxS4e8x/8RqhwsPCekYhrJ8vJE5HQGSZojEVFJrjQlpcXyogtQ87HyFFkWLlP
OkJ+TLcGW7hJ47xcx/j+Kh4vqYxWcTOtaVOVdYXlOpR++HUMKJQztpnZG40VUjnWi4zV58un/pA3
A5T4iLJ/MIWqER+RzBunj96OhmXxBB/kbVHdsmuvPmdijL5bRNdrTI70r9uhwCn9OGCz0Wf4CkFS
kY+wWfbSx8r6E8q2PxJIKqR1J0488LcEj3bY+HBooKU87EHPTkKpcfpQy73+9O3MrXliaQxgJ0lp
P0dkO51pkfsK28pg+dJ8cLg3O0BnfHZtVIv0ke7pfEBk+tm8eZ4QypNjycWmuqWqa+KgUS3GpneO
kaellRiL3no122sJRDfw1dbTVO8FYHPsVnW+qUImMciytpBjMAfaHc86wRJg97BBMNgBAb4+D6SU
H5AIfDgXD4wyGOjAXNG5ri6YEn6lhAvVslOh+wfkuHs9OnNM+pjW9Yz3+f1xkgymcceRoDCq4cnD
Y6HC+4kdJTHwQ1QxNZu//kCI+7MeOyeAZJ8MLD+ZPvsm9v5MEj0VctRaBewsjATLDg5y2emdX5Wx
zJwSFtmYb4KrL0eYgsMmizUMlodYJTG4GHWX7DHu64SbbL8KTFx4g/i4F3OdIGT2hS+Lvybsa1as
6L1GDK/kRU0q4wBQAU8cBGkOz+v9MgSSRMSJVow0eltGzUvGk4THCtoIGH60O78BNYJZYeVUufRT
D8xcnvDi5XWah/LzhJV/9rWVGqKagBnBnvUL1B/ma+5wotnplhn280oCjQqf6x+mpTQRYenAQsSQ
iGhtu5nrAQ6HkyWFCme0cwTNdOEPiSn4rnaJNh8zVh/3R2N5jwcjrlvfaZba0iD4Pa1+aafDQwZy
Y79xiIY9/dlz6zLIo+fRQmKH5YmfMSl557vyuB+yLlSsQPXBMei1fkF+yCC652EFdBZ/5+V7nFY2
/1GTzsr8rQuk0UqjRUManI2Zt1PMx0Hd3+W4Rtt9iJTkIOK5dRcdHJgH4Mo2Tfcv2e4ohnAryPAO
APfSZjk+F2m2j5PbWzl3nL31jG0SB2VIdW9nkC4kbCSkdQFnM57RafwwP2pJkDB5AlmW/0KVIkaD
fEB5m+BSoVoa4A+WqF1Ak+lCsbWGNIvE8WIw1OH9FSHn6pyB27xdIlMk2a/hG8DXwzXzwnARYJpC
AjZgbT+hd43cTDUpU4sjGJ/EHoMmgU6e2mHIK8KGwNF8ZOM04FNsAyrQwaDHy+CNwbowHy+7rpw3
6SgRkGeORO55KvzvrubJfPkVzm6bxy4Fon1HyRnOCJAtE2SLcDuRrY6qoTOkFypoNOE4LjFIx8SY
38tUlS32LpkvNOI5fD2sA0ovfUxBb7hqJcmAG+g58pJLAYeE5fwb/wMk3+N7iU3jAA86D0SSMK1O
kC/Sc0xSy6AHi8cd4acEPYsq/W4wI3qx9EM+rWG2F/pOhuH4pXKOgDlBfBDaWXaKGuIXfMozzA0o
+9C77BglJV2AuC+NGuEMO6v+ZP3UaBi/QFmmEj8pP9OGh9hAdIeu8wYzrHGpW4/IVYMkASs29u7f
yQgbNawztlJnvXCB/fwWLDnwzOI4jkOepSHM+rX+8e+JUz7pqYXFyEthpdfj42zUzFhNvzNuxo6y
1We8Kkay8LpxxlkW9XaQ75AyxY+Idz86v6YYlDKzHmfevTUIp+bUQNw60aCTL9TLqP3LwWngMVOY
7ocEMcAHKE9fzvIEnIg4CfN5v9UZvopLDIU1clbcjGxW7tQQD47qHuQcIR6iKBUQtx0aWXaJB8yv
4Ano9Nrb42jyQJBsSlCFIemQiPdZxrD0QS1lv3rNSvYshOevfQnkSx/wlBvjrcBD14H0HtvHh2GU
surQxTCgP6U7p70SE/phHDnW99xtgBEqMNzZsCBItziNgCKua0GkWWlCA9tD4wjomFRYN37JXdfm
Ok9Qfy0dx7Bvkt+Oi/HFmHLxI9kXP5rq6/Zm9zPj2hGTmhTnICtp50mxeFBoNumm30DXo9t6LtLl
+0nI2CFufX0v1KPVUn1b9Xuq6E5dYMUJ5D6YZfgVOw+m7Kovt/NUnb7S6We0T+4B5yDVV/t0sjV7
KHYsU9TGeK2AGs8lopWW/Cini0lrciSsBoCGcwg3AsBJsoSZjy0V0iaWTzLJWmcl20IFJgCaBG4X
FwFcn/7Ku9OR/OXe6DyEu0e42KsMMnWpqWLHGw6N9E/fx2tW1BFDFhKi5j8Py4MnvJWfV7kiS5tJ
FrNVzmIP0xfUDHyBuBAPAMUUCCfia6FPMD12NfM7R3DE/YOwzwVBaIBTCp4yAZUygcpQuvf9TbFQ
j0Y5F475iv0NR+UEyxKxSXu/TXtJVmV018x2FTMcGY6H7bgHr+RoK+7+g1T+DeuwOHyBGoleQ+wO
4YiJJA5r67rHVNd+hMl2oNg613BbkU7bFZ6aTOn8KwSocGdDzt3etsumn2F0pBosVvcE/7FbH6ss
7KoUS+Oxw92jJwXZTBLuTtBWkaF2RqntBphZ2XgowfJDWzpi0kybtBZYwewXKYH2he/D2NnTK1wl
4H7MNJ5ZeJMVTIwaXmGQ4xTKyeNSRaS9k4ZFDJUe1SoF0rBwmLPoyVkl8Az+osu5+IGvzdPtHy8y
8541Y1SoWiYsv5DVN0Jjtc13tQVfHlg1YzBnZ5McDeHth77lD5uR9GEPIcGIoYmIjmCoj+yDAwEp
ex85r3nBIeNvGDbseg+MH56wb0MwnOzcIxONmRa4R/Rwn2cSVPEwsv/llfCsrL+lqQCzQxCAJxv8
k8VLjK3U0sC54XH+Lp5rMgdhwPV7Nrng9B0A8UguKIZxd3bKHpqOBnESMso8GrR/hbT7yt5wOBn6
uG5XqtVReqR0PhlSzTvLMouwC5q+qQ8/mA0l4zdkf7p/5fOX4wCeQWcYmfqKSp6dHSXLd8J8sP3s
f0iS8XQeyySqtamVPsGqo08ZtNLiKHkN/TLMrHZovhOHoR6xS4XZJkJLoAhvLo1QQvTFH/wsYB4+
5qO7lxRm2q3xMidSldZ7RilEq1/7IEVa2F24mzX2GPQ69fjFFA/rGiPZkfNTYRsAUQTSwWOWw9ht
xjEx6pg7Q7MCpd/DSKiGES6M1A/KeHS0XkvpPRaqPqQhRrPvD8bf74Kgta3EbvCPlU67lJ41Lmru
A2O/vxPWW3mW2Q+3eksJ4JZ9sysmcZhCDOkZ92RVqTOdEEV5yqCfaoU3uhXeNCOGlfpLmHKX+EIe
4eRCK0QcBMfti9BmJuT6aInBNxFQ+t0eyT++N4nxwfDl9l3gB98i6BIug0Dm2oKjmZgP3Fb1APjZ
pwXFvWDLpkKW0Um6L14zZds75SflYWYnUPnMg3kDd98fnVdgYfWVoZXiMYgak4qB64fktZCXSv8x
axZxZ/XWnHKQsj/nQuDL+oUngUuIg2flJnOwY2jRiJpe2xEEgLF4PmlxPd4r/xRPi5YOAAPEmNr3
pxlXDDwAEMG0YWDtVORfHTm8q98OpjAUB9QNcqhdPh87+6FjZtpoyAIH63DTwooUvYqHO5PbiT/S
dWs8t1DJbuNPGb7gn62lcaztGcmpYX60hyFNpoozTabhlol5kTCCEeo3Yci6cr6e7/hDFeEBCSlP
AgE8GlIkyj8YY1TB6NdWqUURKgxHOANCf+qzRq5Yy3JQqXxNGB8U+NIyvDvuYQ0Y3zM9THVQZ4wK
DqsmXPGXHlYJWEkCU+Cmxdmyol3EVkQIT8XRgdnHB99D444LIska0AUqG9exKSbR/wj7II6gaOOc
EpiHzVIzyLCcYbuaj/OaHAr4fefPcsWYsTK5jUIropXWh9n/d5zwIROvMhit5+jsGc9BfYZ2mu7V
DY+h07gyDTSpN8btHiwxjHocuFGq4QWj/W2uUkJSeaU2YT+XZ+OMLxbNaypCfEL8SEg3BenkeyUs
7uFEmRmoCe2UvA48AFdJ5HqWZrV8s86gBWGddR9aJJ055Xr5cDto48YctMaYD8BcwvA8GE/DELsY
tCKw4sB4uRcCwLtJlohkfruDL8EVHp2R+aR7Y20vqd4L45Y7hR3gOMRwCjqPaX/mCXiHecKLBBEt
A0Y7OLWjMybvlZkaDRyJ4blnmGQ52xzy9E4M95yW4scK3vgRm8WBa675ELzhcwyIaEfkjwg+Jm1C
fXhgnLs6FSV625s+H17V8wdYOLptZ1gKuxYY5P7tNDAbwt+MK+TOb4U5Z/OGSRK+yJ3ZlqaqeqX5
pBHSyXIkT4xMaKbLfBZyyp7TuDXIan598XaSLIUujOS0Dy0Y/v7n7wf7vj1WE3x8NlDy8JhKr3k4
oIZgYDbgu+9/KWye4fzx8X4JpCmf0wVL66MH36tvJ9vi6z40O3lBCplXOP5MmGXnZ5yTohFaE7d3
NAf5okyx3jS/VKatWRaTFNsLFmHUwPti1RXsijDgU2BE+5mFg7cZI/5Eg0/dN5q8j4ukAHB1v/3r
sMW5WPp79tcpFiV9VFx8esWV61mmY73EE0ZWHHJCuDUVETjzVEag4MPigd6Kw/3DSuFbEeUX57BE
cAKcZWt5DUiVW33w6BlW8qCMJdDlc/qDK//FEgq2MzOct+ZJU6aSfgtYXMDrNPkdzPn7D6fbvI/o
FY8SuC5pDpzUPk9K7kj0fjxAmkWwnK5hbpH3ZjrQbo5nHXstIYDOu4FWCuFIhqSVvTw5tl7FTO6R
gIQ/BAV3mhD1531q5omdXx+9wXEnpeGXZ0NUgd/27wvzBus7uFp3Tew5KjrAr/vkEeSRUw8AcSXz
0Ie+v1N2xt5b8RiIvsffZPpVMExhjkNWbZQXi5pWOH+cVW5Mf0ztywGofa5IkD5+LiFcpZphOau+
lrPtZNV6WK5fj1AQN8nfgZeko4ghXwtRMCVwjlR0yS64pU4ytEH4GLLVSOPndWrosUeXQxeGMeRx
RkOgOyv2sYP6nMQB9wai9yNbrRrpJvwJaWX41tZjp2QKKupmjia8sDAeYxNdJof71HH84+vAZjjD
IhHusA+mAOJPrbAh0QOrZcf3uUgo3lfH/UpkAnCjxGZG488rHmcOyrtQbLYQjgVDlOodQbtDtb6i
RYhxLwR/paVffb0+bjjT5ADPFfzQhNH7+swaql4+M2aAD2AIElpT7Jx5NTwl2b5/Y8459LnjgmyI
btInPY42LngjIpu/8DJPrf6ZAgHHise8vx08vQfwLYchE5jHkjZiTmNQmb7i5XPkuhzY5PGAs5GM
MUmncMVR4Ahx9m9chfx/8cuYX6cChxH+jLH9WDL7uPJNY1Zfz/B5184KFJP3bPfHELMFGMw1Wa3w
LuA/+UXiQvAv7cxhgxr2ADwR8npPc8SHduE9s3R53xRv4NR8PmOaYgfxA7ziSBIulqXON2NSxE9m
cFHEt9UhWyWfRpyElal8nBac5VCqXnK/JTYLCTKceMnHv+zjAKc5IJSn+RGOSaUgPOT2yFE3P6yI
zWk2PuNDBA0NOJYSmMO3i9K/ml9J3rGvY2Po+CvxxgZnVJLhYsRxKu6wYuFkJly9+D2MI89hKYQN
juZxMEPbBytFwcBFC1ZnTAh4OAJ4Pw7r5e4spt/V+WHJ62lMVPiE0n+WY0YKhWW80hPzvEJX5F/1
NohD8RL5GlQgWmSBMm44ZK6cJG4c+BzX4nGqBAmLWqA2DoPd05hyfxGp5q0xQ3kMCRRlZcMd+f7j
gsZuO/sjfnbWXf66fdcaWoQSRYKMieFP4iyI0xhyN7LDCgIt5B7+LRgMvL5fr8FjWTnPMDfP/ue8
YkVSxrZivENpQydZ2tejxd8xD6B2mfr5mhvk8cOQmghb9lkw/BwvsmLx8yyoxkJ+omznGRL4fgwp
H8kKQuEPDzFe/0m74oNcF7DEQMC35+PmnHgHBlZnDVFKuhTyW59X8adg1uIVpzAN/v1enwf5zhqK
D31iW0hVZG7eZ3YHI+UqCh1WuYp1nVGc+xBEvO+im2J++oIQAbCujKziXLDvXoWgki0sEZsxj694
7rnylF6ro2r5yMTuxoI3EVIJwz9m6eFnpfDe+Sb4/uLe8zhxpiLL6QL8UragIzjOckPRQACTeW+E
b39MUNyJDfBqoqPh7SRm74UkhOq5EdOLo/Hcn4bMSYyRZtF8tlDJ47DrQ4pZA77r0tOkbjWrDO/f
OQnDzX12fEI6+6Iwedp3nDK0TZmP495Yq8bNPufv5cYrMICiuXxoq3xQWf1kBWzCtfiBV+xzmP+e
uq8lj9ZrQDQweWlmjwU1ONwt5j/9avvxhhhc+T0KJEI6wbmzsNesRqDIHWLJd/R8HZi4Gt1gBujW
PSdaMgWffR2ZVRHsYa7YNLjrohq8o7Dm6eVZxZOGmhdx/tg4H1m93y18RiGLTx0JAbdZY+MIrsta
XbAv+xxJ4En2rOdvt8D6TmRj72+URApOm2WC0SjVIOwlg9BSMWpiA+ASMhnSxqcS387Pokeg7RIo
lXrO8zhzgGj70OSxQkd9QdGpzJQLWQlrKKzjO+6n81u89NieGUqJ/Cjq3ouguB7N2/L3CetH+IN+
fcHt4h/gQlTG4T0JoZmyCM1F2wcRWNROY80wBhQtMpRaPizkOGzuKmO3SycbDD4pg0g4fZ5pMC6a
ai2xp9NiH84uWsRD6ZaUt6P9fJ6cQVRIfcSYmHfaGqZp2rTjtWSoF+Vp/zUO+Vp2NYmi4Bu9Dh3i
YbCMZw5LbVzX1pv4uqcrRgHKpFicht6T2MN8ikZ5PsYyRBjvSHi02IFGohNs8TVZghTP3XhJ0rl1
01rjMpg9jxa1FqcP/bmX0qErPopB7S7YQAUUaxSjSHqhYuHLEye++AONrDW/DOlLN6ME2Vfl3W5e
ZLvypZ39GPuJsC+pIW31jX5wEMDdpIkvDzMea/wQviaKUbNEv8HAdtKfA4WZM2k0BhM5Sn5BZiep
n4XHXHeRHi0Zm3qgEqKngOHOSMPpSQGu9yPEWAx6wq3vOyMjpFalEGDnZutso2mz5lH88O2+j7EI
W2Nlrx7L1MHPwxM7bs6JXhI3UNGEY0IsmSt/QF1CDWM86Ln77JW0ZGz6Yg4Hv4T9i5XTw76p5Gep
MEmF7hvT2m0oAUR6HmchxyzAXoANBXAabEx8B6eL7OpTTcRkdUGC5uLTFQoiEYxNvtuprzGszRom
Z08AglXARDezIfRW15rQTj5FzqbLNBPKZbgTfgaK8LgREUlDzfp+x7h/rypDJCuHx7CEl/CXQFQK
FB7EO3PyA0xIrgm+RbA9EW7BkbcguTKy72pjGvaIB9V7rkL0Ckkq0x2NCEcPijfZmDoqJ3CMoceK
M0HUEyux5SVG6zpYXu0qeBBY36zwtYEZxvwCVCbsa3MqRPbcF96K+8958R1zG0TB1D9X7BSAPDzY
/I8rHvlTsjVynBf8BQcGl4sazFo9M5vbAzETfNpL4wkJMyMHhF69NojafTHswhjJYs4A4wgDZ1oD
WtzYO2feGd0qp3vfWx0rw7+CA4glypnVcsCw5aPCohxbxvOVT/XiLsQWxEPIgAjbaKLBmJ/B0q2A
LpAjAy1z0ToDkgOjeWUb3/mUuFKvYmMlzDQpnyu0+LG9oB7jSHV4NtSWLUJfLQb2ZM8hcDML+/SO
cqRAO4npEMYxNXEl8AegQeb2EPMIiLydQ1LLndrm7VaqnauLXub0G+7E19Yf+2G8Ycd/3R1JOUDE
wvL18tWdDFmN5XI5eS5B4JhgC/419FeeLmqZBNMZnC6YMhrH0y6EZk21K6rowuH4e5pXdLtl33QX
FM0w7ploT8XnF7ZyRzckuSuJnAcdv2Jhwsh1Q3XIgG8h2WBvH5RRMWZo1ooKG+9SbLhJC+zByLtv
8SdCvcmxW+La1PadniSkwJRZWLNU5kpIUeOfIRlTbczicke4Y4g7JJoHfIxh2N2dkrjqLYdfKGRX
c4xD3xPY/7sdUUBEGHH0rwj6oIgN+7n/8vix8CpGxDWyVgGSoMifNI481dYSvIVBIDZSHgPFV2d0
P9DGFuwqWBjyCym/Dbg5iGKhxC1g0T4XtfCuSp3FZ3vlGfXvRwQ+gE0Swk8l/ASo1SAjWGpj2t/N
KeGg3XDazzDPdxunk5xeMkGsqkDBtH7Rg6S6IqgIlIYoCAlNnamfuXIco/5q3lNpZLEvKoseB0/P
qfdJ/9rgNBNPBqNZv3I+9Ef1TOut+7h6tTC01zEdmIYm9m4dP9Rk/w5dqi1qVl2UrWMkGMaKPPiz
fpoiP3oYhwyTrx8CGmmJYfBviZfsogHZ6bmW7tY/8zDFcuvfulh8DSwwMpP0Hr1vTBgryqsCEyQZ
hspyMnlvdAwmrOCfvEszloTQEofBCR2cXhGjxkGgk3dpK0IcjNZkAxcZEggsVEIIyT2+ohliuWDg
H1eH0SAYystCPv3gsZnsK6IEX/W3ZDX5gHUtuVx4zs3Pq9V3y1BuDYx+/cBLRz0NmQsHJ/T13y1N
CYiiX1O859fHcnWWbZx8SAwbBgfMXxQWKsSucik6l5VkXjWzdtrdC3fLvfYwotba/ubk8vRNIzC/
YUAbi/2h1ZHTly87I57SBYGWgE3J22VQ7U/oizpqDmJtsCTVndNvc4IBiA0m9d0LSd/QsHu7jLyI
eW9XYwiFF9HDmXyp8zGER+IkQoPqN95HGvacvB2WALUxZxVIiaUupfXbPibroQAWWqvP2xu4LYlM
dYB1oSOzN2trRMPkZdX2gADvzNPmX3LOoCR1UZtChrr0/DvWkrWxcItB0O2hwEi5rzfha8t0itZn
wLDEvHL6zko7wfsNup7fErk7imorf0JC9x/GRya1xAE/4NFnXcc2TrxtKDOO8eST0IrTy/0sp2N/
QdaD6eARcxca28VxViIspM522Z4yNNGua+DjWS1ffCAXCyMS/YQa7hG9NqAJk+FS+E+Rt87CVS32
fl/sXY5qdpvpYDLFmMNmUwP29T5nOjYfpyYi/hhhgXdasxiFwL87/sXcjr0Ln7mRIIofHFGhCd8s
Vwi1Z4zmsOLUTO1rJ3DaYKoxEfCuC+AIynvKUNpP8zzlo3A+EpdoODKfmFpBwrd2ndjdlVkBHlMA
dbA5r4TjKpSMLggoHBGTUyBfA+seZ2RDSOQxcBKsxcdHrK6gyyNGiKyFhHRR/JMWxiw6UQF6y4du
d8bS3ht/LtME4eFRWX+1ZSsmzhs4rM07zWgMb2nbLlqN2S/Yinq4QOtmRPkqEvan+Cglb3OJwtWK
4eQuLsvHnNJjtzSXD9O7h96Y9HDwUWuNY6swQMFJZVLeJvtsBX44vhvqdil+F+JLo4RTdvCaLR4j
uKlQQZmFS216WN4kH1Klbss4GpkMV0FkP2vCvBQzIhwb2Omafo3gYRMkpdxsOpnJyx4c/n5pOBuS
L24SlDKYM3JiwtY3bWZ24zUz98xcttubnBsko4PQWrd268V9kyiE2pjfUAQaZChN9gx6tw+eFHFe
RjXuE+OTsmaxgacS611ggkGaHkF7QJXCOxYnif5ex/1uBouKkwOq0oWrA0pcwzCyRk/Hy50gxb18
z3r92WXU4M3G7MKIRjeSfkquLkaz5u29Hm5vPQMgmM1yZM3NACySb+PqWgXdHzBzb5zcDS7f01qD
AP9u0dr0Lpt34byZ+plPYfv6wbXpZWvYptnCDHb+uC5R3zJvK61NF6B/JfK+uIiaBXdAPRwXf7RG
s7kMJPexwaTnbEFw4BTjBkwaeDj+EjOBLYhIigY6WVFMCrmdoEOPhHrqADGNkk7wwiFLwiSgCB4Y
oTOd0ryvVuG0haFCgZzOUND+MJUsfQCOkNkZfhxv57F7pQa6RSVfxKwMym1By+JQMl/YbRDI18Mj
cch24CAXgSM17s7FWprBLl4OykU/5rK818sSoWJ5oCvgqjfnOUOUTa2Btxd/pZUjxIXj+Ha02o2f
1uUnjjxyDodIhe8h89azwPMlS37zR1/a8Equ7NV0qlzwu01+1Nd8hwOUwms4jTCtRODScQuUhblP
Y+f7ciG5P2zGRkSMblqR3XMv8CmTwma3HeJpJnzDUpP+NQPYTbcz1Wp28BuPPnlNivu+QflyIVfT
Yz28aBmTQWMTK+96b9OMaFL2QeoF/DZSHgpztIfFqxm16NiEwLM/xQsUgQgHa+V5PJSsTHsdVf5k
/6E4YCDyF8NbzCYpsEBqo8Du3gYIfHG9G2LZOjfIuHMuGoJuSFfYeTDONMU84EI72DcZhZdmLjLo
1xVdLxzfOIKZRg/8BjFSMYcbOj+km7RXu68dCKcHJBLoS18QT8y+Nt4Hre4NZUuC+wrD/QSI/Cts
vgl/BK/XYFB1n+f636ewH8ysfnYL/fZuD2DoQCTm642c36xbOvPtvhCeTOwlVUCHQxUZXyEfigIQ
eA9UNDYxT0AKKCCtFQ7r/5eGX4AFaD+wdhBwUmFry3wHeK2JqS4uhRrKyd7+MbJmxOUs/2bganh1
kVY2wQuKQCuWGsMUpqtGvINxw3THaGQbQi2b1Wg2JxlowhiEzhkTbOP2ZJeFqs/Mp3CPi6MNtX25
ZILnsWW5sAtExpf9BTfIZig67mbBXoWriY1kIPBSqlMIvORRfPYam/9qw41pjSU/EiERi5oV8byR
DGvZjYK16OhFjoC0Gs1uPR5HTjs2jNhcR/CCp8Sjzic0teZfPJlNoknA04Rm3o0iWvHhH9dxe3Su
x8u151NA9s1Id9Y9T6yEmFksQna+gtNeJAXYpMAixJ3OmeHgC725NWM+VewQdWkw/JLxvYCzgvHm
PUyvDHUYBLr34BO+zOdKCbbQaoEkCVEWRl3HKQyw18aM0NmIPIduuQw6r/XmqXm73Y2IITlvZn36
P+cBhKIGGNpXOHOT53K7tQR08OK2llIutayIzPE4lKJ6wgNyxGuaBOjw6WtugCUZ2zQuiFEzvi05
KTg6CDY3uHGPK4MkPWLumob8iNglkefybmVPXlwY8GGRhobVRKPCdA/JIrUW3mL5yr4TajSpd9ue
GMdLG9H9/4JJzEe5ew8Pcco8mbKV+MPSvmXOzXxOpcoIvqcTx1AZvU7f6vKrHa3nP3rTb2G/2frk
bN0nUbH+U8R4pieMzAhE/PRDOHe6cXosVCeZ8UMkxLHLDJiuib+rPZXauzkfX3P0/HHuaNgLjFUp
PO5ep7vHZOeFEhDT9/dpWLBV9MMokMABESP3SbR2R4Wbzwb3UOO8kOxBULKEcZXCAdK5L+JL7der
V20E0OEx93FADCmuX0ayGrhbFmFrvZgIp4uvnX9cNXafQ5RAhsLHQt+WESV2GYLW9KIINlvJJdiw
6JOcYoBfM/xFVCQU7ckMnTtO7NzwEUsdRwEJQpVfYsHSwjiRY3cEy0PXuES1J73P0nOcNUHdBG9l
fxyQfmyknDsWf5JUjQCmjEbUGkPBuOJ51caFhmsEDQdWaGzGtAgIHJ6IwkZcfsrpYcOeK3+MqNoT
MbiHcbPVp1+9NDv9fExovFaaPH8xJ8RnDSur7/tFhNyyThbKcXl8TjHMPxrBaBOVIvZGe1hbEisB
v34NneokRsv1xoTjjTDr/Z489TOvVCqoPnH9t6VPY+4fhq08lgP33a6Zv/3whrnbOggmJixt58Ap
y/EukInbuxum2E/wMrDtxO8gY8/RJL13iryXqPBVBvRcowiuimLemXQYn8Wyap1bkeGns2nP88yw
diWH92gsIlzPmg60j68kZwaeLNRYbDKQyVYEfON/hObRHN3D0+hnk3hADDhdhg7l6n1WpBlZm6Qf
9sKeU9U+2/XR+G0kJiHc8Iy85xpXuW6ZYR5cOUM2TlRnb4STZs94sirKa+4sQR+/mS3pNpUfHY/O
SWzUGN6MJv+RdF7NimJrGP5FVilB5JYMYkLdhhvKSDATBPz186yeOufUmenu3SrCWt96I0R2x63P
jG8GQRowW7Uvp5fbdBmTbPE02bOWfM7Fj6b1HrgCB0ryCPqU6xH9C5jXOWk7rkvAAAOdEb0PctD9
6aBTmPFnzW0JOHcHUIGwxl/RefgMhxY2k1yPcCP1XfU7HjxXBNXvpAj1ErUc2kJug9gsEP+nRIBJ
TILOEH8puUG8BtuG6wxAiwieMKnMtXQRUHSrQjIcKLeBZDaeuof0GS4IraGXygYGYkJ+QEvR8ZI6
YupcrS/SGvzBYA8cMENUiihhi1VeYLMjJogJnfGESgCD0WihaMaZUcyCquUGqq+8EnYb3ImfY6k5
BTtQb7Vggl4vQWEfDr0GVw7bYw0oZmAxpVF7Ye9vHgiWVdGobpa51dLxufzrjUdcXi99Oar/0Lgd
+ijt/R+RtyxwqCksqBMgeMc2gW8x67HWsxZ/1+tmxhK70FdX7zUvxIgSeIukNBc9KzDtUFrdjU1I
nyjHvRyZr4F+jHLC4BWSIYWix6i30OgHyK4IgaIAtEYr0FJxaJ5oswnIyAqwCBEJTlSCgeY+IY2I
9OFaXEBw4iZn9k6hRYZU0c3QnOFchqLyH5cLTAMsGPxM7vjRSVOCDdJ0a2hkwGK31CXadb/+LNc9
AnsNj0Q0gjwevbDfTfDEkGzhwlvjufSI9es5w+XTCGlRLNiz1f4swYhmpC9bHo2pYCS0kfjHM8/K
bbv+YUbCh637X+SKKOceZpe4Iworf9CU5ijd6yTMmwOJeFqO5aS/giYbssg2/k3hh7Rd+9v1EeqR
OqgHbTTXNex+zCJhqzgFKxhLVzocfxKXZw+zEusVRZNYBdAGdsbuw80FBLKdfv++1GOYdDwaPU3g
RSgP/RhVnEgDmyf4+hoCd3+pI/OqRC+8KveEfindvDcX1tviZc0J8uF0yCnCPH3lPd4XtBHH7JJB
ysUQihxye1BiKomk1iUX6Q9OBL8vRwRCGsprVVt4OrCRF1YYEmKIdYIgFTCaTOG5MALmjGwncBud
9b5nHz6r7D3DHYmTJ8mgtY6QwCmI0mi97a5Y3WoXsJUdkuKw1D2WP6NhPuNYjBmEhFpHHGMoIjfe
lL3l3rY/cKWfrxkNN5jP4XrWw9RgQcxKKtn1iA+I6WO6tOrXGOPTiTNCDRpdfEEehWqj70vELuK4
WlLrjkD+jzSBp9CrvcGjIW853jNIG6vJVoSM4+pXQMSdXxj/xX88r2sI9NYgii8frRAGwCoORkBB
xfI3dgaGY43bGTqS1L0qMWe8Mbog1ieiYbZKMJnMHuDdguZUX9ZrTfmViDqfSK5q/Mmr8+OI4HnO
0DNeLhf15jyMcNiG8QU3yB6mZdQBsP9DI9AU4OT6mBOFmjmqgBWulmwReZbtQS5htXoQurkxZ+wk
n1PNvXtJO0zwZjLAQmokeajMOs505n24TdiQmMfKaFAf3Ow9QtqEK+oW3CmEUtkJ7b5iv0a+iqQF
S225xbJVMOQlD7O2SILeDXC+Ed9J2hmOuFugkVxVOBJQkA5Vnfb9rty+a5AfWzrxG0W318owU851
acsqVwYv66UdvjFkeW3wkRhx+8SgKZARg8VIYSynyG/WtpL1ZgOWEFK+B7sXEZz6fNMfWNoA4cal
aZa3OBi+yEXAfQy9meDfoA/ygkZeoJ+0WSnHWCa7yHrrPIyVsp2zvCSazUUaVaZ+4LxEUPcuBe7i
zEtkQjz0sHCZl6fs81BA7wDTrITgsV5wMDZ99+1tyKkkNojIJrMvIGGexDEebTz0w57xi83+1x7W
YKmQoPAV7zEt7JTZmxCnSm5fnvyBvgNieXkfEVQCKq1qQhS9izqVzqfohTJOyF4ul5NmboD+NoSl
nXjaNxhlcFcRDLC+JBPdrAJpNo8dwh2ISTGjSxIKfU/464gqq8B+5gg9SZTk5T5fL++imDLa3S/d
IMn1FI4CDNim9rJdADzgfshHCNr06et2N39736AgJNzul0HOEbzzVTqFiuhXrR+DMImJKtNj7E73
iJScpFn03pvnhi++0JFBWmw9Q6sbhkWPm/a7anG4S+nNuCD+m38RbkrLpgGd/OSuCiKIcpHjs6U1
YYFEDd0D63lvDeeIr+yACq/zFlfoy0UcgZ4swUVYssG+wD0frsJRy6zrnfT1tPt2WO/aJ/jYOBYS
M/ieVdn47WOCIR47nwMjBu8DxaR9nRWRyvuR6uxnnwCwTXjc4qf5JiAH2156X5Cpid1Ce2+0PuAw
lGlo25UJwkY6mMsQ2J7gfyurt5LRRjRAaleMmo0AOO6uZwZzde8CskMpKgOnZ19GZLuc02IpZEvN
4oadBBmbUU5WCsrFJAFd1Me8jWQfxRbkSQVF8VCtDy6/zMGkxGOtWClQSd/kWj0xcRCwg+3gK4QU
hs+KVI2cTrM/SQAVX5G6S0libvM6Mh1tYsUaKWR/ziruuUEbyT/2V3UPwxwJKSd02xfqwphBjVFG
ADKGjKbkQX9fgZXTP9ItyJZFr4w7eUIIcWlMWxeC+Tsx7TqEb9qRrbQW+wj5mOEGK4tByvNuLdsm
WKF3flfW+broexwmR+wnwbp4WgCO8TapA3rfwWy/xo7tI07AWXimMi/oM94kjiT7TDxXdIJihl0k
BLVZyuDYEZ/PnGkE3yl/zehl4GWd3Kex0bH8/xIiqU8QRkNcPFQwugScdImjYBIqzBwxXis4xsb+
joCfrKfi4f8Bz0dN7OJ9g7PR2UY+HNGYHslM0GOUijD0PrGHFHiZzRp9iGgWeZgIQk4hGUB0JEA7
a6AQeYaRle8VhcnxSwLOXqQAfgxEsllrTZgAycSdJxQSatakPQFfbf/w9KKFbSnvSgiAv/3hpy49
wMbExYxMmQox5KzfBDAYXWpun5LVArCQ96KPDGqMfwajKQwigE7h/QYW5Op+9mRs5XAF1ywo39XE
um/BHMD8UH2h5EC2cC0u98v1beaBGY/X8IcAC8tsdkXUb03YJ/evytn3ANVbuJ+uXSh32VgVS/yp
iSmrfnY7z/DdsDdUBAERXYWrtH7a/3B78TDF82iu2vkNfkFFbg2HZ+Yj58W4Taxa8DDdYe1JpMjG
pGTY2NXZLHqXUyjdzc1nq5m6EgyL4Jf5896hU6n5/fhVL5T7wdzPFkKVQyf5maJpt9EnzJwjpP9Y
Nj6GEfXP802zVbi52QbAFkMV/zZYAPfj2+ABoHD+04zDzrmRZmbQOvAQIHmd2zwGfGcIzlGq4aeY
w/khTzf2UjCZqWM/kqdRuMFMORK6SpAd1w6ewbI5Xj8De5FYy996TZrw2Uwzc/fRjjw56rbTJ9PK
TjB9k33TGZ/R4Zd774er9t2ym35/ftmMZXVclFFrxr19Su7CTYnAUvLBotcPUsxaX+szoOnJrjKw
xIq61zeLTaIbnx7mG9aWorrUdN6jfuivVXiymq8cM+3iR56ORgsZQdV859CRsUmcDavA5ReVJzF0
o8VKrYuDBHJo+ozebJazf0vSatV9J/2Xg3YBb0ChuqyKyCGJtOavIoClFQmmPDFwIYLkeLnyJhLq
qmAgCgbIERbcOguv0AEiJbQcIS4TmkcMloKq/yfcqQwCT7jkcPIvE+of1ZkwCIlFz/XJEftfCtaO
Hf92waKbW0KsifoCh0w7nuHfg24m7FiliWpe5uNOeB24s+4vD+4VtSie68d6NWpEXYDP8r+nweMd
JAmvJeQQ7fFj8k4H47qZiApTedyHog18mhAYBZew+Jj4codfTGx/BVfE5shnFQqkXGgRxzxcRe50
E3h7Yrze32BP7KcVA5QwowkSmaHKy3BeMSJGeuqgggKbzac9zllDeelHTJk+mj4uOxwPGpKWGSAJ
0PD/PJhshAxP/LoOgyhrP6uNRHyJ26Bx5Wdw7qHS5FCDN4/fnDI3Mw8PO3ObRLpxixKE8mQaPEfY
+CnD4jjMpE3uQE3+XhEiZCHjWMyJ0vld8oBxeHXLfApr/BCJ09ws6FV6XuTH/sMlSMruPXgnvBVJ
mX7YkXC3Wgn9eiRezDRRk0T50Cq2oqE4ihFzN7tk8GOjh5gL8AFn2JkuMHjinoOGlxg5tBD5jZ4Y
/TvsG4UwXCdUtfFOgLzcVnvizPNZyqqBIriAK1OmGmbP50FPAAM+mGinfU7bg1i8Xfa4VHVHu4f5
7+YFEgZ+RT7wZfVjIaJPU7wwv5ddQJiml14UcQWFvQCC+4Zs3RL3X8KWwC6ZGUJ2NyIUmwqmgcU5
pCE3miY662U/RIwCWaZGH6m2YEYw78/ZJZJxQ9yz0aH148Y/rtCJTvZt4spiPx1QN+kcSQ7jHpnv
Oxppje1PCIh+cNFJa0G4IPDBxMOEMLJOYu4pt+4TqlzlbSZiTRN3SdwG4gLNgcJtyAWGo311N/qy
+bk7w8KHGMe/eBvwG/lf58SzFwMzLDktpfdlpkbE1jbWm4bLhDBTfEX6/mcys5IQSpgO+vOIcnNL
i21J81tzx6IfCkSweLKA+wNpAXg4/R4IeeaAF3L8jXlRCiLx3hx6D1vpHAxMT2PKovqjH5Tj6FyC
Q/J58mjGcIToxmA1BSfDw+TEQ78+iTZ3MjqxNIgehmLoPGTGgTdqdODvGgrNHFynobKt/jD+uRwZ
BC2gYCiY/56ukkUx2SPs+SFWssGiyjdZR0SrqQP2kBglNDl97oeerU1T2jz68lyZEzyM0ZWS4BPj
Pf8FpjB3o212vt89OAuy5By416MApWHeUu8Aj78ckWEBnr2rOH7vQGV/RlAEJh4H8nK95ToYDMH0
F5p1XdKOoT6s3f2wA2+ZNB+qbP6l/H8gRPmsZAS6hgnkwrmpc9DbxZuQRhugPhQlV8Q5zCICLrFQ
R+gLBSEFWUkg+MPTsLB2BucGNJeM/uxYz5nezsqh93ubm2/h3GRzE9LXYzx5lSvmiqmgBZpTM/ij
WUB1Kaq8M4x9CP01exNSizmtAaS/b8GGknt8D2Zz6sFtg54scWCFpejcdMNfEfVaZLpmKP6KnVBB
ttPRmOSifWUGP3uXrXi7zgkJjMQxrRAnHIpycA6M2paGzKjcFtfWTCTrFaJ8wk5ubUZL3gC6TICK
IYjqNHxeN/xgx92yGXJGJtWJwSa2a0fuvPQqwQsSKQG+UVqq+6PoAGj+fZUINqEFtjEAOvTnn34n
0vyoCQUheXYNQ0d6VO3HzSHToTtysMqcwYdVrMV8sebGaHriwCDit+unI09KZ2OypYtZVdputD1W
Mg5fxlxn7DE2Lwbg6d0+8Pk1d/OFK/z7Fc7AzcXEZ++4a4LULkxzl0ZhOGB2qEBbeAESGjwC5A8J
Qhx0HqPDgAgSzjKSyCv5ojfB6TbnObYDM1iMVQvaXjCAzZgE5cQyCyjwnbHR1hzm+KunnOZ2G9ts
vCWEITfccHo7Egwb9fd9tw7+YhNeotgHdw9h5y+aS7PPSZRK2AZi1b83x1zNGHuFG0wRbBi8prfI
ZDSWLTpTfR4T/3E3/zyvhHTm5ofiwh06v090HyiCw9bLDJCk8Lh2zuZB+NssDMyFxJZANbxZjhnU
+SkH9c4B0uBvB7DAoxg+fNsMCqj+wj3Y3Ih7VD5c0dFy90OAGizqcWYJV9B0U113U++qrc7YyyeZ
cy49bb7wgmqSwktez1LEkwYt8/KnEJ+m99fOVfA5hlmroMb1T+YLYA4bL9AK4OE2HvPqUB1gJr+l
8/GRw636YXLm3ztwIUt7WHz75LUCRRrhHHSMpkNuxt30PSXxRUNcYG1OJ/nhnQau4R+xaETRac5i
YcPjo7wO24DFyIRova+v3Zg8xrG1eHkWIDb8G1SBPHHtg+ldJd0qj4vl9AAbNk/CL65vy4WbndkH
TorXenMNpqY952mwovdR7Jj8vm3Yy2V9JLfRXXyIHEA7C3Vu96DCAhvEBUFbSWuYZorXgEh8i6Ee
TQaq3tRYT+/TMOxmXHtlZk89kzMpziZraUIXonNA0YBqY619DHM6DR9haB9gXvjOuawdXwcmtGBB
FqJ5liDN7ubyYbGu4FSVXrtsGMUKxzQbqQe7zS+odZZQikpsWgd25AXCfaPHA2yAEEJEFSHIYceP
5szcGwzFX35EWaZ0mjC6j1YoXHWZeEOFWF0XQduKF5kJADefmlOGXPjqsceiOuVLqtg9GFIDZHgo
XVoDTfgFLbgV1T0j0kz0zM1sSpOYQQMR66RqanRgC9Vf5EPoh45v5A+fswjzt7UZUkxtAHixpt1W
dlBwnM95IuxsZaJG+S3VZY/F0iZ+5m1wJ149ZGlosyCSNiH+XhYFxLMrnsvujMjJtdEmqKuxGXz8
teeB/b2tGADKHiy56uaOaiJEJm/DPPNVcphd/CmwHz4Scp5UVnlQo4CmnrWnW6/jA3kruoC+F3TW
IVh7vyHfaQVra3C2pp/obiP9Tz0jzDeh/bVNsIhgmZuLZoPep4Y7ebusInxDo9nT4JtdLx8zkqI5
J2ewMoZtuu7wHHXn2tmMjCkPU2MEa5uHWndplDK5he9m8URnrcNB09ADIXUI7N28XfCzh6Xp3V3V
R+Ruj3Toiuzj1hrwKNZ7c1zSgwWQC9x92j5XSHyHHFaHhVB3q5T/LPk2IZuheaXxo3G+68yq3CsP
OxI4EAoqk8tUSHdg5gzByw4hcfknif97IOj5d/aP+xxby3GpoRXJ1xj6VfP6XCN3tzkKEj5Ol+Vj
PM+R0zhsb1OiIPt46YhahN9XmclX2tM9ENEDARV9VBsWVut7+lX7mM/pbX6X3MFvr6P/tqBMBSv3
HCiQX/DCTSi/xllBNPlMro4qcW9C5T6w4dH0Kx1S6AkB6xW26b6V7LJzVUfwmGqzbl/Xsli9OZkz
6vdvawVBNQ9HCKEqOXCfRd+/kQJJEDm5UEH1xxRCD7WxhkOD4EGaA3oMeWeqMfbCOsE067fgaUQR
r1JBW6ElGEW3Co40eOCo46vJjqyhKIGepsWKEE//lUY3ipu6wLqNuXi9KU+t2UXEOsaajMHBcF3V
3U0VnsX33UI3nXMabm8LYivmo1AFit/FuL4F3cLBCMtwMpmzZysUAR4AWdmGu7N7Y4njmmvBQWET
M7xRtDQDVqGvbRNVP7XrLTKrDGzGQX18I4kTmoPQlBKFCUlpKp2FaOGBU1mrH/NpPLNZXG4+O+XD
KshDmUrYWA4bHcCnYcJld+2mOiaBmtFqkxTioYZ8yiCINctgkEU9lyLLmEnkst331eevI5ycrJbd
Xd6V711S8AVzZ3wPjH+Y1/FEQhe7SG4H+PApTCz701EPPJlI61lX+tWh5zZ8fGKKBsR9ml0ojbxY
5tEdZtxeJG08rekN6+4HUykA9YisjhW0x6AKeePMzKmrwr6tYhQbL0HYvzqCmYyddvOGW5gzSP1h
BMsl6O5ID14sVRmneb/SxuoLQyRcPFWG/isczcC4PsxYhimEwXyJfQcKlOku6Tb90ZHxQqLuB3D0
R7j98TmY1E+ynN1pOYfa4gq0dlcT37Ua6SScGFJ6eMLkyy+oYWloZvMO/knc2Z9d8Jz2VAMZivy6
QLnHw9Nd2w63+d0riDikWIzP3RuOpxonIUFUEzsph7yzm3KNT+2BaYp/esu7FDEDAyzEvUqTOP8y
Qr37OetvcmOsWoFmunvVe17yT894GhJCZE8PTFYgNQUqBthqmUZMen9olnlBDb9FSuIAm6DJWyHR
qQr5HERisbvYTfgesqa69wMTiBg0RzLnR6ZTxnqoYIJL0Ia+ny7aBpnDBKqA28PMky2axT5/a+eE
G/gs6iiZ7YEQ8Qq7ckMr0Ucy4tJOCIwkOpmTFS94X4ZJFoU7GLq4oGEtf9o1OLs8HEud0xHsJ0KQ
Spt5p+/0edsFkgE6VK9oMMx73+frYSPNf6ZbqI4im5rLLcmTgGyAvNXSY/3qlVgT+FO3eFZonIbk
zohPvQWJdCw3oXbb9JLJ+y8UskhEVOm0RuSfRRjBGLFsHL+ofzSrsgfD8SNxN4011I07Ua8+H8/m
u/uR/cgfMmre6d35VhE/n043LRfiEc9UxjeOhS/qmEp89afi5n0R2FnojuWcVGUCIfwCcXOBV4QC
lHhCAHF/C//DnwkBdVboSF4Qo4U3aCwe8owEWj4c/9TEk365zUZ+Li3oVlGIAfzc9vfhGFytssGz
a/cJLye+LkJt5ym5miobLsKwkPo3nnA6HVoOULIo5uW8w7FXo4RklYDdY46BjNEnO8D7IZ0eYyKQ
b53T1Px4+HyOSw7LNYpqO1GjHqUWMzZn3vfILdANJGm040eIyKVAmfxHSWJBUxdJan86hxjCTx5y
SOtgv7giHbcDAG0eShUb9m3DeZXPKpXbhh5ictIAJ6Ink1lH1Te5Oxu9DAUHB6+m4+L5G/B6crtv
n+M84YFjwMsprU0Om++VwQQYncpNFpZkUhHlZ7U/qtBCJiiomFJCBzouEAQjbKBfq6kmpw9YJ5DF
9cV9ONyiqnSWSx0Jw8uTl7yxRLXVSFibzAqyPF9q0qx/linsUG5O+3BvNFLoAfpvTdnWZQDVjRsR
qpHc3TL4NeTBWykBPh0R8xvZhbFrThUJOXSsFY7eeaCT/RaEEN0FD7Ct48En1lNxyFPiVzihdsQI
fMV7BQPtkZeLTLcgXsvEhIiVsR6EXWIx2JQ353Ui3padpXd3+YU097rZQ45KafqT/H7jDmULoVuz
y/CHNeYP+wzfkyc9MclSlWPSuEcmlpKNm8qCHoPjwMnwIysTKAyuJnfj7wICewBrXAlF+P0IR/pq
XUbIYc/XCfWfk6WFR/BfpmPlxSr8mJw6zKfJJcFz8I1w35DxNssXCb1DsZmQq5U5Nx5rn0WZ+onW
bWVDpmR7p60ypx7nk6IxZcw1xm+XbDp3MB9O+1H63jcse8yx7O/xuIvN+6RD8cZxaPkGO+Px2X4j
+dIyz0SIsjP+wkxIicmg0S7VvpqMcCHqVjrps80SR7zT5oANk5uhzdTVaF1SPqcus003tLQQwVty
pGmegwIHkT6GQnvocOAywnVnXFVrkTByASdbj/HHI7jBWiwTcSAVXaDbWWZrztOBsyR7Jz4DPPYR
jf7lbnK8HVGsqKuKT9oseAb4oD3auqir7+87oo05w/axN0r7flRY1QlS1qkDAmrGeQ98zWmpal3+
zl2EBHoln9+53Sy+uzTUVkQ30MRn986jFjXwDR3msXoxs/Fdm9WuuJsaym+nuZIFr4E69efNtSIH
RPPT1e1Pmch+CQonpc4LUT1Ob9nLZsVk/L4g1quooFy/5tm8Bi2RXajx/vazqpFYcpRVyjkDOrLk
F1JQFDyK04oEXkdh2ggItSEMon/9/JFgS+3Gkpw/L7nWgZ5x4YYUNqDDhsCpdj2/wT687Ma5+xhr
Qo4zcNqQI7N5+7kNSC1iL6IWQSR+wstXu+Dl42T8mpaQ8lMS/yc/YhkzkhhQToj4Cu4rHS8t0YMg
3UTgzjXyHQcMsGN2Fa1H3hJv+7slfwFlWYFprfsZxEUDFMbnXPYLUF59mmFo36WzFWB849TEAmcj
IHzt9GQUPCP+pXKJObwcmAXj8cjgb0aMtkmsxWD3oFjOjafE0+wBvZozdcnDEiXQOvNdqK90g72k
c3PqU6JHNoV+kPFXicw8mH9iz2xeCTsN9NbTufWMEceZ6+8v936T+/6W7fL9W8yq+WJ45DQd3IjJ
N0i8TAniMrpQVxls1EXnsMgQ/C7lHDmoZ8MIgW6F2P14pVKTXeYYmrBNITlKp8mc0LpI40uT2G/R
K7Id3qfplAPrcKZNRlkoLbsZiwycNYz4mxRIb0QYHtfr2TM/E5LXNwOhpIgoAPrrbeMAnptld1GL
JDMezWbxftvSuT8bivjMsRz8sFEysAnpEHME9h5xPnz+VexeACWiJzXjQC5sXUR9IiQl/ByIDLGp
Rl64sqzIBTZ+i3IL8kbFhKdzjIHN3XB0hp9gcyYGGdtcYkcaFsDPhT4BK5tokTpl3ODYAxjQ7YYr
hTIzfD8ris4mtcP+x+GHKvTamqLLEWZxFg/F6UL574cus8Wsyy8ZERIg/DCjoJgPEDORqmC8IoKg
LO6Ui8IAnk+BCNFn8h8oWzDI1HEvDFL2aQRTIM1FNTwOp1BQNXhVeO9Di7w2/7amo3Tc8qsQ2WPF
emzZV7bsMZzMdTvL7SQsHXRhdkXryOq+GXLexHlhEaTpdCeONh5XBWhSOSfu4MEsJMK6lPMoxJhl
zPYjd18a/pyIRDm4+ZsTL7+ma/V7jFlVx0PWdXQbhEmsIDFXSM8UajHgKH6eRjtzZd4WAmvPJs+N
Bl7JmBIqK+KyUW8oyyepWwXdecIqOI89zaaCgaQBGtyI3oQtu5FnkBHYgHbiTUs0usAb5STEF8Ib
v3EV8axuaAsKPoROlAYx0PpyyzAqLH8EXrCiirCO7/E1EXYjURGd2LHVmwpCjL9m/IKKqtf8JZ5I
6hKAUOwRlEDXBaZS/gDnLzc6RdGss31cpsR8DbzBP6pJcEYse+bx2K40B2kQi4BIFBAJXdu+u22d
P5GaBGeUQBgTb2NWs3r/WaRbcHf0piH9qeZvNQirFfE3oPkreKz9j3rt1vo5+5SQJ0gSWKxxbCUX
ZU4UxFHchiXZVm41HnGJCHwhfbePytFTRKIkwYRfT2V58jD4Ym7uYXnkCcZNaOFPxxgFvUHltkm1
Kxd3IgQK/GlSDug3FW+dTAkbtsiksRGyhLfCvc8IQxJCb3qf4byDdhM246+zd5CsydbPkoJGWHZh
XSDzSQN1MuoEMYeiSVCJrchRs8EcewlX9HZpj1wuvKcYRpnhjeOTEhDxr4IYJLwhnxGYMQF3IuHk
zlcrSg/RmlHczs2EN7mk9IFXwggp9CR4f9FRuL6z33KrHfloNpmViukI9y/4O+QZh2YsWfB5b/yD
FdETkFJ2dDkecY65hIHA7xAjw/1FhBp5Pk7spnOEMKa4XJ9gwCev14Qxkh7CEypszsKJLBqQB7jK
NAcbbPikJbW2RbU037yJ8uDLRr7nA1ET53Mjzvx545xAIk0QcWqelEu3pn5VdE085xrbiGb8LTpg
HJIFjRZj/5Dr+wc4rBmz4V/i7Wk4tD4RQSbGdmijjeAC0KcT6UY6V5BysjLf7O4wCInaJP2L0d2S
+OWIm8C4CIckoBxzhMMUhpFI/IH/2695ZQkN83UN3oEc13oIuUTqU73O+0AJ/K8Qk6eWFUasUnDI
84uobof0BHkChUAHwZXlc9oP+8h2CvXa42NwY1t87JL/EA8RIKo1NO44BprlYIOXRDywRPkQ6aM5
HICWPbs4fo15qAacpKCkecZ4UXuNmFUsXWuobNkipyagvooQlNUHK7MQXZN4HTuRYA8Bj1k5Kapj
tF5D3OJuFvc5t+6Mu/j/yzDi4cBruR0ap5bfI7aFMcCmeNsFFSXciUIpVnNqv0m1E4+8uAeJPqTp
WcGTTHaq++UvDWDh7Se3n+qQ0I9LWfiUWfJkrulRPCfiyfp5NdeFoz6gKyUjNjHog+iC1BXplLLE
72gqhNYNHBhGsYSjGGAIpCvDLqx+MOE+F/kHvjbdDAL3vik2CCVk9ttTJHTJhP6DJiH94NWcy9Cn
tTeqt2x+KCxWJSppCHJC9BSI2rfLUN4nret7fjM6l6j/hdX4/f1TdpiwGqaUBxzWpv/1oIezSVWO
8TyiDIF5Vvgx1e3z64UyYxvEQeYO6Uu/m+kDYqGNTinqigaETQh7k97+gWd7EL5/PrpA2nE4hSBR
jbVZXzsU2rIilZgr0hLpMNcPGRbREkJn8x6ZG8409uYNYJsLqPimis04zGNWN7R9hiuCQ4BR3GVC
BR2loMYLXmow0WHDSL34OGSxbrzXyMkv4OnLX2vWqDb2KckhqGwSZNTXxfAFkP+eAO73VugxsjEo
87dxcdecIJZDPRzq1hngnfTvRb7+geHZMi+5S9EkgH56vZDUi+gObZLNlnnwcBTvNjyi3VZAH+jF
neoIXxF6s3P0Z4Bo34f9CF+6MSeZOCXF2Hyns9H5UtJ6TGX2BjVFsogYMyDcMyZug1kjPzka21Xj
ktZMuJKIeUJswb2x9mffOeY4HsoEMYfFbzp0r95Y4FhtbsZsdJjgryWvjfso5bEX1ehU/0xnNGYB
5LJ1fxY1OryHt6cqColSuT9yBVgi8FT3ATgmpDwh3+cQkXP7pmj1FlCARWO8T9KiGQSIaGkl53Bi
qxJUNkcTBUUGG1drkZ4C+Oycr/3jsqn+DZUJqyMocsFDit52p88RsZTmFeXTX21OqOxKWdFVpAct
MLT4AEf6QoXACTEDkn8CHcghR7UuAqj2jHtehbvxy5KuN04CSuq/d7PPfiVWCUyQvSkrE/FCMclf
MN+xhboGCVa2oFbWrS9ITR772XcpBroaC46JKNQ5roSNHFqfPWm0i0ihqAynXuiOJMKK0QSORxeC
rIj1GFGkyQ6TpIGICmLlYTljNxb8ekZzJ7XO7JgvEZmaXXhkWHiQ1WMy1sHUK1MRsjbivVnTuV8C
IXYp12+RP44Om6MIohi2S+sGrsaM0TXoIGgMZ6N2jvzTLyC6TERLiZCk1R1+Go0O3yKW0iNZS8w1
A6Mh7J7vnC/7K1my82BLRFvZok/7vNmLRPRDdY4DndOU8FV8HcjYGK1bcnhnOAFKG3Np+DmQOeIm
Y7QuuJsv9V4fV/P3ORlrqd3caEYUuwlbTeUV4ib8gax21l22iViQDZFQ4lTck09CqzOnxZBiCoFR
kC65NDdCYJzfZkCQFvFe9T6hheBmHpubVa7/TSjES7k4HlF2F2NUIhEXOHfI2Now3xOAwvSf8gy0
HrQWQQ8ZPxTPB+PjwwaDDyQWPD49XwLq7uJHYAJ+Eec9b5elyS7Ps9MDNyd1TLwUZLkgxn4eOnIc
jDVDJOl2M+REpFcQCoHdMcf2yBAxo3lZSIme3J5aZTCjvFMyGGwxJaxFltewozOYXQINDPldTFR8
EdHojxB8Hp9FbsW7D7/9YeDT+mLqcu8IckXis/uZZKL7Qz6i4t/gPc9nZHdDp6NNopr4QhviCZnp
KfZYPcIMwi4PAU3fP9QioGGXoXICzBvN0CxQa4gRm6iAiiiGv3iWRo31nEqqnXTjto5qjFLDaMgB
DH4ARpvU2iCVFju4RP2+/EroOUk4oDRoDbSv0JKpAGnulBMihQ9oHvLunz96k4tAYKV66gGkERM0
Mmmk6/v9E5DcG5yyc0Asbdjbt+q0DIBw8HQiP8fgiL+gX3ijntOJQ2SFmEu6fpRTdVu+B6sWleP7
eU71zbdea7TRrXpFdKMx7TE6PHMPJKvrLX40fYEx67Jb9nylmhScVmllf62VPrViqk6rdPFl3++5
2XcRk8K2ljU2yY0W0VGhoiP8+qjQNf6IVl/rr93kdFBbozl7SmwiTBgMAziD77jfuyg9KioMFXsT
auzoe2Tk538Ik6iAbLkrH5dPygyLrI41mSUHPyxxc05Ohl5V8EXfnYb7hqA+MS2ybiw6usT2Vc8k
8ZwnG7FrfUcpa2adWS3bMwuvDVUvMcwCdtCFJP3dgTjN1tk+q6Cy7rW5zZkVmY6/FlJi94snXGZB
eU5WD9aIUgjGbxdpVw7GHwRdpJKI8HOKIMQp9pW5yBg3BD8kK0x4W1iE5IyfLENE9Fph6xvFsDD3
m99ewbQ5vrwumBFKnh+O7AhsOxj/bqt15i0Pv/XbIp2LAhYjeTkVqP7uopEZYQ5x8+DlZNBJcV05
tEBkRF2aaNk5szLaWVHhIS7h+RLKGqO3gPdcB29SDNZnTGaDV7jANhoccOBHSY1R8T+azrM7VW0L
w7+IMQRB8Cu9CPb6xWFMBCzYUNBff5+5z7g3Nzl7ZycWWGuuWd7yfIrvcesUO5qbOM8tW8+yt6s1
kBhAU8HRknkUovAHhGEOtw+ELr+Te6SSwXWwLKE00KAfoL/Ts6+DB3raHFPu1eKvcHroGg4R2Cjv
41odP11gS1CArMH556+cY8b8/iEds+wJQm/2fklvmmkNE0Emh/YR3nDaAwl8t6edZDq3kjj7DNa0
G+gXqx/n6YJnGvUGfUdTggeu8AH9ZJpXU0Z8l/CqgtJZkCjFtRfQRAY2c6Jt4qnZHc2Q5e2w9NC2
vxSemJ3b0qBQQRY1N3ukfoDwC+NHDVo6GLw1A5cXZ9f1YOM7RwLIeYx1EUYEPJ6vkwkgh2N/8Hoo
gmNYkI7psxua8LTJTA2TSk8h+cn0Evdi+gm8Npfh6PU0L/lRkNvb1WWL9eukAhBm96ywGbTe9jjv
YXWnI9wIuWwG9RORO75AAVqdNFdfaVx6fVEZNMG/AoljIHEjIXmBLNP5d5qDWKm4N/4BpgR3UaO5
N+izDte0+K3H+NYJNcZeOOMWaM/JNAvCaekqNesNq8oxK/K26/XnoMCOanqZEdvw4WJM+zbwvrqB
Xeh1IfnS3NkOG+JAF+qtjXFBNzjutFVVpK0yUg8wZx2BT9XB6+7ttxhqQKaiq2zm/FqhBQjgoMef
GabLtAmuzI19cXED8DSVx5j4wwCF0Qwv3pgzo4dyMFDSloYPdwiuWWhsng83Xu8Kru5xYGix9VxZ
w/MOvmmg+4jHJFvv2o2+sJ26VEB3tIHH9XWUCwZGffjMdRgZ5aOcMakzYGbT/ZLay2jrrHiMe6zc
Y3JyeXqPA7/CGuh/HEZqTMuAHl4ZYtviCaKv8rU++KYgIz0SbuUTmijTQonXmPsiBGOi0IBi3oIp
jin66Ff8Ay/39Axs+OG/Dyr6GMy9QH4iROp8jaRaPDwQbNbd1UCImUGpe506eAgzKX5ZgX6Puowh
Gtf4MJqdnwbnA1qV99sMrtNxB1dOg37214RI7O20sdp1rbSGxrS6VkHxBsIND6GMvjBBKGXISShS
Ook20SeWp2d09dluDyIEW7eMuhvS5xY6HWGUndv4x+w0O4Zw8JBgh+BgokqDNxbyChXwWnQ7ow9z
XZoabm+5RubX8BiIYdyAPoAx7wYMb1hVL6MA7HK8TOFOQBk2U3XDaBF8FTZiTEUSfbXe6bir5Oeh
Bgz4MjwB8bPc96b5wXhOo/VPYtyNqEI8fBuqvUWvJH3iXOC2A9rJR8q/M7MJ+rFgl+eMqy52Dp6t
nxrE51PACfSSiZy26vhroOTv3LkCdDFiepVjayB1V/S4RLihPq8QIJzLmDbBF+0t3Slb795zKysu
Vk3ABG72NgBDBEoeFNBjewh+w5JPCdurBueuqBfTCX8e8PDem3tD/NC3gZTNXZCh+O0yxXsh+I5V
sPTaBUt98shQSUR7jnbF1Ttqp12yVu1P/zN98nXK9r8cQxTqywsgJqCs8c1DDWX8VgPWKyu0qBhq
/WOoIYjE0WZf97QROUi7yamb3P8IjRj73tz6h3Tn5wF2qYnfnfgz7CDtxiQXlKswmDjavghaOs/1
N4CJNG0eYWX4sX7G5Ml7d9LPvozaGMMp6iyeGnjnQAwJAy8HU5WBka3xv4NFRxipCFegHu53hlAT
hqBnfF4i4jcDOgbMCAwPavr0KH7gsFMHLSP/J2SbT/fvUkye5DK0SU5TZUO4vzNEZYZOMHx66pg3
Cw2tnzKkXLd0M8k9iiVm2t8RDYxDB29yNbamdFR9ZopOOS+V6LpnqndcQIzl6e9uM2J6Z+OnVjLL
9j9E5acNKI7+xPDp0/WQTgVtFAaG27AZISufcjLQnkWAGIVhzOBgoJkilR9dPHrz2sycUPXQVDWy
fPOEXIy2zxFCjoC1IVngQfFItNda30ItdOofOsAcWB3aPkN4FQ7HXqiP0K+zl4+LR5D4fgjNbGa0
61SQY8C0Wq+3v0ErZY67VgHPVhTfbeWCUaG53UR4+C1N1A1RI0ZNgjLd1UPq9Q8Goul12H25l2ER
59Pjn4xd59YEvEx6XxYpRaOA+ZBUTx6TJjqh+II+Qtbu+txE0DM0Yn5vWZX1EF9gis//VZJfplxU
kQjlUjBTOO54F9wckKc79cB/DFA9LQ4Ps8us41oEUpBOR9hMC3pBtCvvtGpednxaocbBCMmwBcVv
AhNDTI2dSYm5jSsMI+uopaNGH66Kn6M2wy/bqec3dEGQrh8sepnpGrPurLMpf444ip7/nj+Wh4WZ
Q199O/vULpbslcP7+/1mn2EewMeRI6Mz3ItPLstSjYusnPWD3koj4yIqAfkdqlhjC3zCxxAvEfGi
lhonvs2xLOVJYNcj0XFCtW76mJ98eg6wEVBNEkRnNS+YgfCXo4eNtX8doYKBBpoehnQSRaH/kV5w
cEcvYNyPEBtvEuRIqvlxY2ESMQYl1l8zr3surQkTLgvc07LzY2KEA6JDddAaAO2hOjialmToubl/
L0C2DEpYUceoG/THDec67SWS++PswX1hBb0Ybbn93v5CeGhdGBH7lp4suxSLv5TGRzHEoZIrdh1o
aMGjXcGqXJ7+ofAnpfdE1Pfq5ON3Uk3poWTEOSrhy7hLRs5AJirQe2xDlAUpxpLbFGcHVjuSrpV7
Z5DwSGg2oVwtnJHvD31lmBt3SCy0wnN0fq9pvczHxfAN4r9ZVyEec6AswfsFyw7iSqLEXQsFgpkD
Um+hSWZLZY91ZjnpxbfBHZ7+oRODr9x/6M1yvWJZV1eLYrka3D2cS6UjTFAm228Q6maPmnM09ocY
7TBfgwYwyEmeydLLGYXTdqrtBUV1iSQVz1PUeANrr++3w6/XdWjGBH0X8GLHp5ILvt79t1w/IODV
zu4ZWaAPevYAHRQPE5w2U6JzMP5lmunsAFiDbLwPGQkEoIXPeMyKkwJoxtPvDiOQ4BZXCyBhVWD8
5ThwXdyTFeZ5gnXOaVabq9ojJrJSXyhTW9EdLcudGfB3bd+a7iki2oN+6Zmh+g2f36w9QI3HCHzf
Pvz+2GoSRGy9e3+4vUe99xTiVX1dQBPuisYAcA0MNYpJ7+RjTXjSR2gxArWHblKCxOg4fRQp4eRA
wXwBUTXsb8pRb9Av54hgoFom2ilVIwDU30+GcoF/vKcauxpShCw/pAvuoBc24H/q3k8D7zxeWeP+
sL9vXZN2XpfcwzXuKS6sZ1AzbtIskv5+YXyzEs0/fr1DA882tRzVAhfxQXzUuluuAgnWUOtx0DnP
yTbeHj47GVVWa91rpxV8EloCEpzpIsOKuqfFHvcB9+nfxyUOBcj4+nRrZs8FRg3ZeXYcwSHv+vUU
B404z4qIzKS7IuZOr39daUtcxmXc/cELDUovrQsukIMBV6THr4V1aLxeIIYnGEzvvitUzhlJ7pil
0DdZlgzCaNhEd0qBIf5lEGaj0yLPlGEx+qAy2/EeEeTFa9wN++QyR0R/A2tTWo5cuCGpFLIcMns/
j7hYxEN28+JO7j7pik/tJcN4FzyQ28EK5uXl2fNwG9wKOtdbdGqfH+/6sSliyY6KCL17JLR49oyS
1mJuwXCH4MS7+A614IYmCIThCSGm9Ik4/bXFKzuBCKByy8qJangqWezijWq05eSZhgMhdXuQZwId
ykQg4EW/vw4BpbAUVyVjTpA7bkXTqpkzvkTMhHjmXZP+oGUudA1OG3pS6IYk5UZNLuPKp6G3qcNe
ZP1uB73B6x9VEZHMyBqAmebIBbE65RSmGufA6QsYqGDpLuBIH3ILiymPok0HS567MEeA33CkMrvF
vBRLkhTpK4PSlC4ZDYlZFxoyp3O6/bXQJaex1U8AKHjdJfNgW3UNX1tc8Oz6h06IS+xlhCFFTEOz
gLET3TkyW3llHPWPHwvvsnIMy+2bUH73EEBjngH/GDcvhhbM2rBPmRjwH0EV1d5uuXX37JxhOcBb
CQ6GiTD4n5o1a7bY3b+7nV8MR8k9R8q/ibc1aCUR7U/AMHwJyj88gZKVrRgo0s58D7+dwSugu8zA
D0c2NBLB/KALfMermXX1iMzNERmXV8hOvyq+CSVDj4yJDtwn96wIQ05a/Awcxnj0gQYy61H5niFp
zsxBK/bbmfaKqqUIX4CoAlwOSy5QcJKtwjdGe2iHcZuiGmtO00MQ6+cRKjccCr2vNHxIkeTKQe87
Lwvh5bCHBZm6stxyThOQc7nohs+30OC2Eex4JsdBb3ZXkBAIkIyGOIeGK96XtI8uKdY7P1hJNgyE
rjTx6Wp7WD3Qhn7yxGv14nSf2CDFDeUiyLVPwtcXCMtF676jhr7fff7PHJEBk/K3bf3qG322aNe1
MX2xb8dr6AYzNTA3761Hy4aqjfSrLCbLPgAT3T4CxZD5ExEwh7yTA4n7jECitdVoicAElB3oO83+
o/7lD7It54gk1VRbMXFL2h+WzRtsBF+v2JGwJND1ZUx/9Lh61Y+FwrcLU1cDoQ8obQrL54P/G9Hv
Mzr+6JH+SzRGmxXNT3ifJ+e8MIInlIkbKsDvEAWYmN45/M4vU2HFUzJ8J3yMr7gfPfR49XU5r5O+
R/saPU7RkSeeZ5cU0Mdc6Jx0QzlO1XDIpmJXThiu0UyioUSVTGMPhQM1uAN/KGiuMnPztlGfRuYO
BT3a49AWUxl96y7hYZxHtHqA6Crj1gO7g/W7NvhENTZqfM0Q1ZxsAWLkWGdmDw5SAPfWivxV9w2w
q91D94Bs7QrdyOgzuFNNo7BCX0cekFQMuCpV6BjgM82uk7P1v+PlyyVZw/mY8pqywJpqw9cK8lh3
bIy5g2ClKY3SYvHZ07l0y8iaEhpOA2oWioKFOi4jpcrATkuvqFgcCWB7KFpElguqsFOdQqjn3ld3
RunBdYXTKC2SII8YJcG2Ru70LWIXMle7fZz7niILj0dgLcoip07AAU2bWQPuYU2f/98UrdLT8w+Q
G21Uh30oI3mw/UUhAridFVExIP5NNZCcAiajDcYCAZiIHzr3NLG7ANzdCuEUlcm7DGcYXozvMY3X
N+xPxt717+PX8OtZh5/oDrCq/WRlYoYVE93b9N4i9Uz6hs/KZd7+XOYUtlQdS4itIADAEXELQRE6
gP9qBmK8gAAoCpNKVv2DuwRaBx7kDysNL8Kj6tSvEbGO3iJ9XOnbLrG2lcxPCVGhp+N7AtXPdyEm
S+2jeU+QHiSY2wjn2QZg21NqnV6RcH3eU2UHmMJwGX+iEXLs+1vFJgtF9+Ho3EqEqICp8MRgP2rp
i+gXtseS/jbSQtdnTPeR3IdeGQBXq+vQttyqLhsXFl3Rg+xKiDEMcvnXxdH3/VRB1MXR1MOXE/3I
neco7cMVo7eXqR3cTlxqX+mRA1Bn/k53s+RU6bh1HxvCmwRyZdEd8zwgb+l5qRljgtMdEjP4SCbt
T09B7bh1lurbLWjdkgUvodhixYBzTXJrfAQb/grVFk1vbMrQuKgYgCHoDW4SCc7S/7y97S9iJHS/
YUEz8UIvHOjJPWsRk52fxicMQDNDXLzcugMuH5uGgXoew/5G2hvxO8Zo44G16k0BXa1wl/bKPDrX
TqXBclOcCzhJuYSkRSrcHh10soNIyLaTdOBOwIv0vhlwYnSLYByChEf8HTH4ZRcmIiVTmegv7w4S
RtqhCojRhvzwIkFJWbRcYjYB6Rszsdl1Bg+CiNBzEdD4OkzewtvmnF5cJ1ueE2lCd9w3k31EemDA
YlSHFZjIQfOO3LVADhh4e6ID/lLQg+rTu+tSp4c95CBvi/w+ozn4OEbbW5pXa4Yb4JDhQPQ3cHtB
0rb9pUVu3a/n8JQU08/njMpPLWzZbIINNUNclXPJx2/XWtB66dGwkW8q4LoQp6OLxPmKPwIk56uH
yJNwZCWboLmBmPzFBQrdT6U7jGKV4SEY7W6n73pgbpf5qKUxT7HLO/Z6UxNn5zEFIM1nAL2sCiin
yu5GJ/RQLQZH1uyupavGS1XT581uIv1ycZrBd3F6B9ABdH2hKt5rwHttKFEuCI4HRvy4Hu6dUW+P
UyXA9jcJGHpz5FzdBWB8HSkpw3+AbYP7ZLcLqoZe3diA6uFLaO20j+QxRUUFZ58uNnk9hXodg15n
64hq1RuWBSDniHGUhvPF2quQ6nOt/bFHfxQOF1g+6zsqzjGkhdvTv53Cspzo2oK2Pz1obf9GMugb
0exnk4Ez/EawUe5IRkLk3YPerz8eP2Ex1Bf4OheUi6JrA8SwwMt3VpfB4/DJAUUz9ozhx1wZmUCb
Ghdf+LpmUExMFN6zT5ceMQwMOg6EwsNxO+WXy37A1xfXhFfw8doDj0nTRysmnU9GpLgAP0QmDUrs
0z6r0WXG9AKTAOrlD0jW2VGIpbxJli+UBLgIMuZAZG/CPqfLux2eZo/FeYcjmPM6+wzoqAk1rD6E
WfCRCSDCrbzscnBnUogEpe6SBtTcghsf1G+ocR8zDidgkFzoDecB+xQO8xBKoUGHOO78kHGfN2fn
mjTwgIPuUGUqxaopXI1aybCfH7u3oRwBDNA2+LFdPWNKyVsNigf5Iv1X3xo38Wesp5+xNUeaIAE4
XFXOe62i+hk/gLIGXy0rGudMGwTqXS06w908xJUuZ6hkjbEUPqFbBkX55h6ZsM9P8wvJMRw0c1BM
n1ryZetg+8VBQCrY2YbX/h99h0ZmJyVaxWv6ZVrUn4sdgASE2yfMo24MzBrSBbCh5f5vv6dD+PJP
HGyIw129HkSF4Bu0Hw51bX/+OsfMGtLrOi6+zITgT+ZpVybFjNdAzMWnzXX8mF65cgcNIbmVdqPh
7CthP+S9CixODVvGhwzF0FO5tDE9S0ITTMyrQnA39YRDnMOC04Ot/EFCNkRE9f+9RAS0esNGRf8x
oNcOtYL8/wbvxn0caKmmVg+Qu+D433LeaGTZudffPIhRvYFKIwTMJvH6KkiHPbkZ1XTtVWRojTRF
ZWlE348DkwA+g7TpqX1AsYCHlheAoRksy4BJRT+m50qXEZIDai5m2Kx6Q1Z5gcdLxVjVRoRsS6Oe
SUwBPwGdMx9+JzpBhU/50IXWzbuns4GmPCLiL++W6EBTyfu7m+01NUAay477b7vz/IbuI9l+/iJF
FN84LNnTByBDWut/wWPCIX2AIHTKVPCC92BWJ+Qp6K4nNQ5MN8FNEdn7gaBrn3sIGMbV+4KTD6Wt
bkwA1ACGKhwNIBo4EoEQngLONXPCa6Qs0uQmoWAhfhK8JtQN7ZHg8RitMus9DoEGhJe5pdgMg9nW
CdlPwxMCMCVdWZ5Ln3SAnJN68OMa6EQpk9sy5zzxCvIXxP5C3V4iixsraDYIWxjUmgBWAT+eAiHo
s3TPSbNmoBKRVXRGJpmYOinZFv/sGB4eXGWoIrSbbmGO0azDfQRJ1dnTaTYDkgzanHfsCidEDtg3
xAD4QxeK8e6Non2hqYNCw7MY90MjQQpgQF4B7GZmUVgTWx5ecQD9jExqCH0pkQYz0yB9qI7ZE9WS
5OD0t0VfPAGB679jhvcr+BhAloXg2QJ1orrsrHE4xrw1e5PQH7HvIbO6Wf5j2fZgpiXPP7AORxpf
CC9u3Sue4h0m4QYn7Oa60d9DkpDXiTUe06AAJyIm5ckXUwa08wzRoATqMrni74v6wxj5Q5lyX/2y
nVHTYZoOJimQV0ceR6ZGCdefWMx9qC9u6FOptv5O2Cyj9wcZ19fZaZjmrLQ9E7Xao26na4+k5Qxs
hNTeI4pV3PnUxIAuDFLvAo6WNBQ3q+SUlmkedIYdiLy0lFen0XMAUII5JV0vMFbdAVKw7/dEievJ
Fs2Wyi3yIa3quGaaAlXhvCkmtwUjXSiIXQLLY8/A4QQ3J67Z/TmKShM93ynv+fEU5vTXXA6ubsAJ
zwtn3kdJ0X5DgwkFN0aDx/k08SploNnpI6bKUBQHa0AftOHKCCM0uFHnhQ6diumFOe4bSTd4x+cE
nPeDouRF/mCbm2ZPhCtnCIXQZSSd6Mawwp6M9dnQZqrti4yDCMnkj3vMONP4YY5NOIjvg74y4uvM
OHD4kDwwyWXpFaia0ORR/KqfnbUZ3DA4zzDBFB8wCHknVd17bp5oZvY35Lm87sfzh7wZ1UFmtU9e
MMnYh9RuTnDQ1MW3v6Q98OmFyHje2uEDn+lld0IUtkYFjozNH+40uMP5pQEcq7E8BahlwJFgq39f
MsWk/XsHmIDGnLn6Hg7i93DeoVbxDTWgxUhNYbvB1IbLqDyQawm1PSc3YBYMysvrkE3EnSVZfyyu
EbM1+Ew0EkaNDt8k6B50AHErLj9kRPXQwmu1q+y7aJnCW2EdXIfvvxYM0fS0Z4F4JrRTTveSGf6o
QFQTeLRnqsHp6Z5GWyTNIrinKLDDfj5n5AXbVS3qJ+cs39omr4GeGd69JSQskI0za6ieQqYATJL2
SDqYnaAB3qmM8y8T0O53eCUjHRSMOYjiGmKQ4VsZdelYK8tjRrBgfADqRZ017dQckw/NtlOOhM+K
96ukwsEEkECRioI6x6P8tfGZbh0XD0+KfMkfx1AZukFnfxkUakBGxLcY9kD2KKPe9B2bKevlZS/l
3NGGNYkIoYvxpQLC9UbtTtsJEzswtgSgGRL9kBMAw9DzgRLXn6DUSE0nckxgpKjun6CkBUxdRVqM
xJ4rWptgvMe4StE3b0HlUB2C+2Xvf36Bab0BndDBB5kLfgqsGK675DDZUyDKAVITGU3QocKpsJSo
Wu0QmrNFEuXl3ged/c37wEhBj56sPw+00QheX9id9L829RZ9QGDBHgo2GTpk+fg+p1sofVgGB5y2
AmqjIbS8MIi4OCbvwFqf5u8QnT8SelIlpgpHEM5HXOMEjchrdyYkuPHZP/EQSJwOqa8TBeYyCDlq
zDKVFolF0w0EDedWE8AsYP7KmBMeAdwd4S1gACQPCAsangK2WfjvXVKaVzUn4yO8mlBy+i+qDshz
bi2VNOBZxVHoqUAfoQfTJz9EMGb/tmmVChT7D7FfOhowlB2AUooz0l3WWij9z+te7ubyD6zzRVDI
/MTFlpFMbyTnWQka+0H0QMRB80Fy/Ju1PwINUh/2GR/EM5RRMSYZ+Cl9NAL8c8p0vHJQuRA5eRyY
ddzDglt6mp5cak+7CfOpcKBOyBLoIf5JUxl4MdZCvoR5FiMrMZsz4F7dw2doZWjyh1V6GX7nzS/j
ipYtsFNiE92Gd1BneWMXoUk0mywxirHYX8LQnCsuY10KPbofPUadxxj7ACgEoIR49Cu9BoqurOQL
Ckambfx2fwvM4CZYWLCYJiBircnx6uCiE2hJNdd+lNEtqP46SWM/w++aFBep1hCc6O8dbXz0F0mw
kYwE9gRtOtCRY4CuMHqkT07S1rH8y+gaGQdKyy7aFY9FvUO4l+IH0b0UxrQ6Pybf9Bjn7jXBdzyw
APyS0Uyv0Ovmaum2Yu5uBTK/tLILSQpAfQCH2BzRQ37uakY1C1El4xP0A7wKOsiedIiO/m34hmu1
0byvT75fB7VP6/1iF+MOh7TfX7zoftEsNgEj0fwHVrH968JfPICU5hNFgPkN+f7vHCE9StoFvCbf
mi4JF407b1CneO8hrIDBc345+XjrcCuBnA63pKoVkl5WUFFGvGxcuX8RtENUonQXzHVyl2rhmpjR
cdzwy+q+ia0NzS0ofAzSDvnifuBGIDOU7+6L24woHGlBtcqXXVifo+dPAVjYywGZufiWVIZ7AkaE
RujDayD6ISg2xUbTrhm9JkWYraWylFAgqs+83ahaCLMbMqkTP2ze4I3FStnjXlmsYgmjuDme1b/c
64Q5OqIQFl/vye+BafIjYJJa2MhRZX2Euh7/aX/wPWF2HgPxEaHDBN0CwfHB2wXK4m7ySQPmtvFo
e0O0oQfsdxxj1XiNtwId6HIWubV/9z4B6wPXGSMS2xkjgs73KyTEF9xTKL7BGYegBgt7+RCNGpn6
yktH1eXfC6e89GQK/HDO8dF7pye3Y+vhlEmSN5cvYrMiokMXQEo6gJrigcU5Ep0MB+njx3dfUCnb
hFYWnVMouXxeXY49/guQy6dMdZRYvl87XU9+Rn4KP84IVKlr0DpRDpq/az2UidBfAEpws+dzGi5c
yF+ZRDchm18cOWCr3kMLn3bMfNjwfS53Y0N1xQ8eKjQBpfAKD2fNsGBFfZCjJRdkxl4H9NmjHO8p
hEDIis14bcbfhXyD279G5Aa3oZ3qZMK6WwsGcblGEB9o3z0CeuU07gCXgNFgnXFNDlw/rh6JdErO
yjWj20NfRfU6romswnWG0rNXccN7nNIANiHMyGqovC/ePws8JZE5hlNKNjE0c1cdXsPLUlxLsDcl
yuV+E265aTl/yt3+SFnLbaJ9h72ROeI7bhXImy2FoRCILw55NPuPMSQvBNFdLSk8uVqEQtYE6w+i
jhIire1hDS/rkc8bG+qIZv8vcvZcxtJ/zK9Tcdg5ubHcbxa1R2yVi8cyOHphzL/y7yI59Xs4s3q2
fIj20HWpZyG3gBtiugvYzS43BIUb+eFHwHry4vluN5+ivCmLLMRTCeJE104X4FdP9orjwqXuhA7z
8BmBsaMXvMwA9DATbGSQktInP/23cqBvEGFdVBGcdQH2QVu1zqhGESrmpjgxWkk7xJNYN9PfZHGx
0+T3ZL9Q7KkCXvw0jL9z/BNCC6CEOAR92MffA2UUNxULFz4+9hSbJQJNz8Mh1TlzEhzj3vKN0Iss
cA2ZmdPIcHZHG5REL9Rceu3eFikPCO0r8fSdq3S2xE9D0Kivwcf1NH8gGJmlF3KNEsKMfbFdzhLO
EzJUyFcoz/rypnU0YPiYn4MifSZGVATdUVs5qH/9gNFMIU5vHsH2517YGg5Wz+lraPn30dW9uCi9
cf8Kw+X+yP6jowMlVEA6oil0dn5pF/qtyAEVwfWHrcR3Lz7usGzlo1enMPpRPgrOSCw1s4s774Q8
3hAfmIRFEHPqhvRdPqHGca2C9OK0lauokMr6mPLWgEeqDUuGjXUZFUAO6DEWCTbmnhm3C+lnYQjD
ro6OJFZYoAmaqpi8Fx8UXMxDr2T/aQOkDn022eBNL5V+Fu9CVjKx1IdXE/UHd7YPrztg50lIQSfM
mQNUGLOx0WADthLgB+yVcP6rjZYQYr5plonl2BJMEwnM3wzohk8uSCYIre3rQpwh2xp5axzJvBGV
fensUeRYr7Pd1ZXHJK75XGc6TixnQD8ThVDEE/QcuS5yjWRVxjsUrgdrOBg8DDZA7HlaIE5/1vPa
0S9icRj9hOOtOLRJ1JU49JqCsGWShGPD7zFpg2Z4G7fBHQGomv4zcTc8xqfhDc8p7efQ4tuDWpqs
PfJuT64Z1xKAqb1Ej0xIsQ+QJjRRYNnx8kXBancMNY4YCexsOcsjgE6nnFW8U1i3rMuH5DT2HJ0y
LHnQzdoZ8W6KLJuwywFXkYhJ9PT0hBodgAuQIokwZ3YH4dhNUlBgzO0Xi/E4nE47dnzBZ6QOqrGs
ww5oo+NYpBlFrwzVt9jj8gakjAHXhztm08brR/1R88MJ3B9ND/I9qPyeZHDEPsL5a4liUqAe7YSF
67KPGwclTweOsOAZnt4nNoYvStRFGOeyFzs2gl5ukripnyILnygikQ1R8eGegTOiAKCExwHwdHZe
O6JfW9iLIsJnoz8QwQUiFn3JuMuzSGxE3DhREjREWGh+EdUcxi+vE5s22HvgDLdI9b9+f3iOjtF5
IALQAGw9KzjPdEoR8BmZRrtlVcy4SjyyEX2ZnjrFn7yjZyLxiO8uyGUG1oYMxRxCusmqiCZ1XIw6
h1v08ZDfiTY+VIG28kUDUAIvlhAeETXAI0+Jcr/kSh83fJMzEikrFgYZYfBxOYbPgObp5pEqQ6aL
rWWLS4gsaAEEzd8Bglbc/y0RQgX6Bvn9ggZZf0zrgRqPrr9o1rzI1luojRas+Asqk0yVeTQOuAgE
UmSmtwPtP5ly0jtsY9UQaeYqEY9Q2Qbi7sNNyTzi8SEMf8Px79hthl37PVpw0EynonvmuA4LqfG4
GL+SPsVrNUB100YNy8UE7qCxKI5erNv8jw3kupihTGONHECFlwW17RgysuRNEQROPhdIMv8DKnAa
GJzRMxwTGDgFWYIoZneIJxAH3hudX5IdxqFm1xuCHIZVWlijz9HOb5vH5j4ltIGQeweACtxdh8wk
d0AZ2u9gTprCkFhWM0xG6kTTQSwT+X70COUdw1n6BweWRGGLmDrTEqICQKxXNKeB7549hv3eOQSz
jtqb3CBOdM62goNWTvQX1cozLAJSGy/hqty9m9u1FxyUY3ZIDeqK9z6fxkjMmQHn3U7nCY8TWR+i
cQbCy0EAUCI/rWyEtbZTQQz+U+Y6mGO07v0Xd8fxwilZBKGoJDTxwna7G+dpRjjgAJXsVGPfZtn6
tmAidIkQWQSjSilYA9zNo5ob8hJFH265j84ncqacvjZa+/O5463Jmr7OdiiouMFIxdCkTKnBqQhR
5HItdC2EmD4UnhT2vSiqOj2qEmjJdovQMa7VJLcKyiVMR1zlH9m7cH6MkMMEkrXQrEtqE2L3LJoE
I6nUeSap1PkjE8GCaC9vXxLHbF55097PEdG8tSRxIOgoOvpjI6hxvDnJkgZjC51jb3iB1LcFBBQ6
uVLHX5w/MQwF7+Lt9y2DfVnTb6ImR6C724EKZWnSAoUk+uEM+C+kyxZD4V6yZ1Ji703Ww7WFPsbZ
hmBfE6E5gXiu7svxqLFwCY7kQXI8H6gWvN6kSF8hqXp2TK2M7I+6VXFB5aWVDqiyoJHgWllf8irS
LwFxcoR6/6pnSXt9qTlKamczUhkm/CizIjBnakQ6RmUhLxfpPiQ8ZcVLyO9HPKnz+/t7gE9JOS1v
hu0j2Zm8M8k6z0Qr0+1NupKH8Clsb1mnlH/5sEollaMkJwxJ6ijlOEuKl4FnBwmHEV1/eplUHZJa
SiQCZv6vgmB5eRfZY8GJ5PacvhKeKi3+JLOvUmWtjPLTv+dhZu991xQzRM+cB6d24kCkjCbzrdJz
0EeGx8qK1IiOAbouJLZdGOR3r/a1ABiZFlAIjyvoUP8waP5p0vURvcowPnH7VMPKHtDpNjjO6kE5
Yeg3eINQhKmIKU5WIPdQw7kCPh+aJcsTrRaWZONBso8bjzLs430Ald2iZtH1n1melKHmGfxJZ6H+
CBj4MbtmBkY0eSg/inAT9TVrHgVplaW9Bf4pBH6DAykRl0556YarRq+4IUfvZKgAUQc2zts3wOrK
CUUaaxsjqXXk9pyhlmzJDOX4+o+ej4ynvSqZugCvgkwLXRZ/4AXzb49JEkyxr99D2Qc58RR+iZzj
c9ROb/Y9UoJn9PhXvGhUcnfVjpHJ+xfFEYGlG/KgGxN+RsATnX4q0oGMWZ8sZ8khJD5KFn2zKZJr
T9A+l4ExxmnzX4G8o30bPbLrbxMhOOoDfpHikhLz7rMndPJp+ai8J5kPhYYvqwl9u0RKaOkFsMGS
KkVrCftcNNr9TiJeg2RGOsmq/Lh8dBIW1PA83sIiFWyz37HJWd7ziiJ2+zOfU6LP2xRGDm61xDtc
N/+92ccEfyayRKnZ5OO/t/Kw4RIST6uJ7ksT9hmZsebTfr1wVl6Q9fvG3eDu5hHG3ODkuhk2uQw4
RBeAliNjKJkGAKsKLisJMKZXBnlqIhaD4TMRWPrdEkXEyZIHppwHemQhU+uAuqClegKXRLRFhBVR
A/mrMSaw3RYSUDN2ZkIiLx9bx3DRDLOVEE1hirlLoqXX8Boabj/8BEoomgDoyDu1X/vSFKC1gByn
MZIcBMNoooQxwstlZMFNkaqDpbR+LmV5bemcKUhYPlyNZk8xYGJHZYICt4u5AN+VxXr1nrE865vH
Bt0bnQ4GUuvvfQ9zpCbWGU8MH4iJblNUIWIFhaFp90WZA1aVBd9S4enBe6UH6l7WLDld19/Q9kf/
4u3meKJ9AGzeyNaeHuxKNgnr+uMwlgC8WQ06wHVbn2+5i8WCdJxsm9gVUbSV1MlVCn28+Xktcw63
KVqtHGnpga9EHVJiVgdRSEpciVePf/m4BJaC1HMq+YPUr33XpIFiukZkED7PVGRC5reccTLl+RZd
+3chXTzpsZwlSQWMqk9M9xnS4fk9CFPhX1UsRZZCjO1l8ml5v/LLLzbxEwJDkeoZrsT/XVoYHvJI
PF5/II9DKAukFpZ8lPEwVw1gFr+IzQ3fp+HIDe4E0I25yfJR+xItDJdHl/Mhdw+HqTPI4mwaJkmC
w8jDXcljdYcSKeQe1NxMufYktwSHfb06DjpjeN1Bw0WXz3zRS2HlgShJO1m+3O4oT+3OBPs1r0bH
2P2OLonl1evu7IXq8ZEmwP9oOq8txbEliH6R1sKbV3kLCGHrhYUpXOE9fP3sED23bk93OZA5ypMZ
GRFJXenU49sYcYO5KHN9DL+8QCbBFTjOrphhgUWAQBmkOats0gUqtHE/oP317pD3QU53o8l5djJ+
zvsNaTe5YsKSW9kSTbHSWFuNnxKnf3NrjIVr8OfhDrT4H65ydy1D5r+cnWJbF+cZrgPo3cEz1BOg
i/RwtQC38Q2mfQ27k0JY8ahh0lOM8+2dBB9VF/4kWm+0YWym0Xhgb+4F3gTLcheQzGO9kZCwnmJk
UmnNg4+M7YdrtJvt4mgFCdApjsB5KCzIjXAgU0vih1Zxz8Uf5ePenedyF+wC2urepqXiAZskD7Gu
twtGg4EfHQLXHekn4KaFlfTA29yXhb3D+LQq2H6cHJCeHB2Y3X8c8T56kPx6FZRx7+TGqRr+cSnM
8EXJUm4X9h6eN896uAIrLfp0pg8Yz8hYQE4kJ/e709GeJnlbIcpHEeeUeR4/c9YITyjBo8rztg3g
VoB5axk+nW1cnG+m1TY2ADyK7KMr/2XvoSQG26a5j2iYpwx1ZgFADYcEhEdEFcgh3XNcILQWe1vN
/rTp53EX1j3tfrLEO9kvqNCEDmZeNP3BbfSa30OcmRkDviYEQcaOjBicSVgqtjH0A37KJlLWjStJ
3cS546ZbYcM0InzGgXJx4mXnAHnHjoIKEumwcoQTMyEaP08eE6EJ1c4d8Hg/rApTjrGQTB/2Xxfc
3H0zcogn5ezso23FPg7RxiUYgWC0HRJggOFykI0U2YfO79+jMo53w8rEso1v8Ow1EMPU8FtPHkSJ
GeFg129WWgfEjSROfIN5W7RSwGoJ1jywwaq9chV/7tkLxPWAVAgciz1L+KKgm6Z4MuzyEHWF1YHl
7PjdnUdjg4jxRUEXUZQk+B01yahfLtJProKe2CMP6dlX5NDnsJDNAYEoGiUjnHS9Q8D14jG6cBGU
XyhuUagmdJi53npnsg28EUm0fGAp65MtFiRjzCQ3iJ6lGZDRC1Acf+gNQ9gnXWZQwmxSErhlpg2V
/T1ip8HyUJUNA1zzQ8K2mk2GYydaCbjW/qI4LoBl4tAwsZRpKpfTAemUYbbxtOtzfciF6OG+3Bcq
hputh6mZaUdotte9VauJFfF03TOy4qhAxjMCWdTLbBhhzoLSh9IsQexMHGQHA2YUEnp0dDSsdS1d
joeyazRKfmZ1H2K1ObvKGQh3DDjFd3litZMjwKKdklkvtX0AZy5XLrlzSp8Io2vPwMBESbkwUmW/
4Cwga60+enZ9wjVq64wXACjK4qH/khupJJhOp2MVlLK5R1XlXl0e3Khid2KnxSyBRZoyjLU1juHe
t8VRHDrKCkq+UJZsuRwM8Py0EKTplgv+ZA6gJWcgUljwEDbM85AxZqy7BmXgMlMtwAGA9gqsKTuO
aQYrbODnUKEo6Vr9aT3cdaH9grY+bYF3AGQ8rHZHmgLxrpXW0Nhr0ER7Y8er2p9eGse/M+kdiv/c
YYoKcytIY6iSNW6E8lmD0UGAKJ821OGUw0rLgK2E4S4zxs1Si1IVCzDTg6wCgyKhD/kg2M8mTlGP
3refsVz+sdMvBELzKDhKilV+cFd+qbC5N8AgJI1ffFzVMYWzrhTrlUKLW8AjtdCun/qgw6AUmPg8
cepWIXYFfAIx94uB0iFtOIhwqVBr3iVGX8RoWbYIbRuCptSN+dAIA9PWfq3KFoURW4d+vuappi1Q
W+S859woRFXvm9y8KBySnSIZ2Sn+9n3MQ/N8lJTc6tPyJCcGFPtC/yxSO12AL3LsdZKTM2jyCjO+
FnhQDvBsmApwnimVKGZ5+cCe1QiZNAPzrOJcW/ASg0Ov4WkX+4w4GTZPYver807ZVttPOhUjhQmK
CPoxCMFiGMlTCQILUW22Nqe1UX95namTwZ5ORLnyQkb7TsRBB0TOt6aShiREIvFp1xy8PwiXHgF5
y6IvCYdhLnavUpZ6X44JJW4/94pUn5IU9rh9Hioe0pQrzEB6Cav8Cw2PshKlOJOLbjB6vpn2pHd4
BchiRmC7TuVP87PUrdoLo3Of1QPSKCpwiupnHTtVZ1jpVYIjCR6CWWSxNPrc2h2XhWpaxLwBTh96
TbXy1MRAMky92m+ycEPIr28bhgZ8XzwuytC40QvICPxKe1xiWniN4XsE76cNE0L0sD/vhdN+p/Q0
K4RvmAOcunXBwg8Hw5u/6UNGZuYRrXgBDfAb1ldoCqUxGK7D4LN23ZvMC5BIXCFHzJ9Dhvqhg8CN
sWpRY7Zzbl3B4vR2ZrukdMQWw6136mNI5AZjT8bNMXU51Ebc3+k+PIhAZRwKmR32WwdvNWwc+jFW
2Z5YL1u6OoIEMG7NI9SbVgYDUk60XBqtI8JOrj2tHPzuNlO1JItUC2w/J+v2w2W6RoQ4GZsS5bhi
5cVnTNaKnJE5lvzOHocrkkCeVCWGh/kTmGD+xpM2UurYjP3F1uORc2JKH0hC/FHgeCNyxNRAM3cg
6KqGHMcaJI+xgBnHHa/jxXFr3GIoCekW3bhxAXj0HFBmhg7jFBnNnWGVu1Ti/Uc85sMHmsBjOexb
2VKNMwqGjP8tsVNVy3WpHyYKEEAin/7WMrWyMLP4UVkC55CEpzDOrsvJ60eJ73BbbVALQhJEBf5y
m4G+pPmH/LuzXENPI/Ks7C2IFj+X+gwIUE5O05cLzF+Ob6WpNmjeesfFVCqjDTDvZfK6G16KbIMH
Y5eAtVgnhi8oHzDAVpT0GHHDIc+gRXSlpbSyrzMBRjQlMCvT7swe/QUX8zvLNVHBQ8UvmJ0bCGLl
L5cYDmxxECRcgS6QsLDxCXycWFwXLpN9s6MBe6Tar7rD6WKgDM8jLRycnRrDbLQ8SMUdJej6KHj7
JUzeAXvpmkY2Leh8rwVj5wUWKi2J2lYOZQxGd1Jt/vOt+u4OxSYtMQ2lYMumHUg7W81AtSypMnib
qOSxr729aBBFg3TJ3SqjdmcHhAgbMtWa8cmQWpsWGqcKJMVyCiq4Y9EIDlRbbtpvMR6D5aQC/GQO
i9aYoMALsKOJ38kINGwxDR7TBjSdzu9vPqizA84IBWbeeYTxEDGFXrHD7AOHXU1Llq5eDb9yJoMk
+pbDnAbQOpeQ4tBSdELLylJMzLSrcPbAaew1xGylOTsrYjsHzmPLY0kJjtOHSkp16ATOcWu0Zytl
5bKyRlksKX+p6bpkG0iV1Gix79jgFv83pEWZWfFck3T4LeYPqf2TsuAV1MJs2srBao25cuiZZqyf
NFqoD0khaY+iQZJw38m4SdRIodtL1iIf20SZIFPU2Y5xtnlG6lOz33oL1jd84BblZ+pTjOu9SANp
o+JRo/08zMeV0GPyrdDql0ltGR1An6zFUBPLZ8v1E5LXESeqBD/PAgnCyXW27W9BRPUc5eEpcxhB
BcZbA/0WGMucljD0BfgDBLBotOM+bCEGV0f1y51+zoALVifPEHSaKjTYPOcpC1pgZ8pKsqnoUEAQ
5UiPRiPSJY/1OeAx09XecrWbgXY2d0A3ecCd0z1bLrk2C16aVJnmjqkXXNJ9sgeRv1y5Cia8CI+V
8ACuRerTvGi7LiVkSZVnTtMY5IkwqK3uPy2MLW1kejliLfT7JzIg/HZILGFmeGqP9Vm+JIDhclkH
udUDxQnoOW209Fjpyg14xIRd6HaR9fDM60MRXmmeohPa/fZ9xg2EEWXYvHEGPk47RoGQJ5M0ndt6
z19M61OIhW7I1lJeSeLB7VUEJQRyKQnggkFAG3gtnWaWEV/Ui9HtWq7IcHf8RH4Ry0FDgURrhlyA
I9nwMiQ13pINREenlundZyHagyv3DXtRLjNvp9wY/Jv/JO/oya9i9MSSyOkyKaGLK5HHK4GixOC8
80puhKu7zV3YR38zSiPCzIi7k6YsyYJp84C93/Onr/W1Tmp4yJwjmFx/6KbYs1vniFuKPRprb432
KX9heFsT+4QDBJ+TiAqxZ/V3tx7jPwmXviBqzi9dPkloGexDtK91mz32ZJdgSLbNmywIteBYiK8A
xExycyWLPz8zdwMXK8Bf0ZwFM0S91hp2FhPe4LyyjtcB0Y6RUXa6Nyd9OE2iRyjwkprqgtr0nGmF
nAlJSALe8xtJiJHEkBnULeIxJXmm3ABzZBEhZUhoYpFYXjxKEG6GX0G7AMrMdljyjxE9g28YArPi
macIe3vNuAQpAB1GhxWn3oTwMDJsLlLd3OCzDJybU6CoA4t4IFMekk0zDCes0cA6RuQNSqnwTxsb
MTtOw7mANzIdhyJxsWYuNa6FVxC8bQqIuw7kVFFg3Wcbw370+VdpNgHEX/kfRE429jiyn/B2/Qeu
7men+RyXuDPob3FXRzbBqNHgxjJ8z0ACMaPWYj23J1ER63MEZvDaUIZV0ANizPlhv8NPd17Hh/Fg
0tDfX7zlBrmBc0m26aTFceB9TruwAo1pl0y69+GrYj7gi1lGvKf9ydQ2MPAMK5wDPlZ0cpX23LNa
Ee8yBnfb/XJ/LwoVTbMLjBCETuspQiQGnkCEZnTDE5cCq8JUhQU6BZw1jlaFtM3Bh4LGZt0s7n00
YY9olXqHbLJyNbR+8vI2jPWAaoo+dwPhcwfciIZaM2PxyFlhjou0LUS7RMpfEv2vycr+0QzVwGgh
TmZCTE2GA7WqxZhg3BKRiFCnmBhcNPDQZJCstfphjOV+FVbL/gR77j6CCofG3RlRgMVQ6gnRE+PZ
2fnhnOvOlc/YNZEOQ7DFqhD1sg7gI9Xcb6dDY5CxQsOhd3JI9JTeMfWFP0UIMcLHm/wuigeHXhss
0VpcIr5w8Gt84YwWam93PVgPn1ULP/pTNIklRq0hKaBN98KkEeuaGtszhn8y/LXw79AnSCKoXztS
v6E/hNTRpJUnr72wHKEZMXvdIOekdj1Iqc2felIlkahb3d9fTKGp7q+JvB+73Y6KYPKHbQuK/R3w
nsFFA3U/GdD+ttaz3QwRNGq8Yvfgl2iH+MXWISKb2OW2bKoGnmI7khZcbX1VdfELW+UHq+Hq1q1P
6wKvoVNH0neJDOeG6OM2FDelJ2n/YfwI3KDbWeHtZ87jOqNUmVPzcBDZBYxz1EQmBs3QgL1jSkRH
5h4Ul+LY3AY4K5Lz0Nqw1JfBlZ+Wp9SM4m9X2jW0ULQmVkAIrHvSnj8Lai+jOqyTj4BbQimq9XKq
do5GXMIyGcctet9q9yBJBL1I98HbVSfkSHcZxrpXQqUMmVtvog5Q3iOaf/AHMrF9l12WVxhhk2Yy
JKC+o9JXL7wSvR+uFTP27Yi/CjxlnDfNLpevntAoGeEcViM93qFlulzM/c3js8ve+yBclfDyZiL4
jjwgBhIxnPnN82jio3SKh/ML79fnbBx0zvhEYrhGtkZq6MWmOPitfQYtsC8eQYkah/v6jY2nPrQq
cAixCexTMon2nUKPeZi0t1R/8cdmnpIJQ/DL7cJX0MJfr/W24c3XRozLsqcniVLX8HnoRNHiEq9n
57+8Pntsvr0pkSar81OSIRIjHySENjnmkpwP5n5DjJuvdLNFMt0HE1rWD56eA/kSMwzhF5Fm8qaQ
9YvcWeh0wEU1d0rPX4MTcWNLsXGm86+GEggSv0iK92fFMeO84AzAW1DhFJue1zUd1pIjKITZfRl1
AzsK9SBZB1hM/0a8W5vn9qNfg7x542y+TeHsTpBknyVlxNo2+2uLMbill7h22PaoOrUrqryCf7hO
s427XKrWIAshu4FeQFxeMqwCVsaZH4F/kUJSgjwEoE25htGTDRomdAzJrKtrpSxYvd2JQ8qlb63c
TFxOOpSANWzCAnwKCMDIe/yILIbMJIMJsiSBDMlI9qQ4OyouKCdKiVYcEDMr3JSclrwbwhIIy9r0
M+bw6UD9pRK+xUqZERe3VWJfy1Il3H9mBNyYUHmQu9sRCQrVIwwTCCxRMkpAyadMHFnSavl+qIR5
h/ovY8vZuev8PtVLoWW4ojnapLsFi5y1aka4KLNNXtksX+3VDFMZoUYrHm8E1WAkrn6Znxzoh4Xo
6EW3geyTlbMzApE0cx0IcMetRgQl0lh+nhe6OgkZLv9O7jTSojznUKEH6rk42Qs7s2FsOFREn9Bh
4ehDjzvmO4iIFC5UdwPcdSomdQ+VNwvI6vdzdsW0NcXVEsCPFeXwZGOZMN13TqZWYDPh90WCaRyh
POhrlEhMnthhxqgVz/+CbtB25bRyNpOfu3M0Xbcd9H67hGR6nxCseQLGsDl4dYo4PRH8/ok1xHg6
igCtb9iaLB2oukWLYVv6iiIV4EwLDsp4qMcAcieeRTDRB1BxMADCwrEKqnYmHomLWEepzKwwfPze
GCStei9CKb4rNnGMdy9aU67NzakI6bG3g/VUJRPy4pRJNPF6WvWEIWlSMLI3mDACL0AqKkhgOFqK
kxaTIX2yVVJs2IFeTBGJ3K/KaFlxVvRkN6FrfQk7EK14tiHdUJsxRGXEC4m0YiJLlRsSvm5YWlNS
JLh1Mp5XJnGNjEA5QquA9PNFT/oRatbHtYn1HZisywQbPEYLAVpuv9FjMAYugijWUNHsEzbqBJNa
nNsBpth5DAvVid/rtdvQE9q4MhfJKeRWjXML7vfoFp3vJnvBRBfRB+6luGyIIvOL655cOKRswdmj
s7aZdDEh0/gNgHnDaUhexFxKwuZEUSy/MPE4Hnbyf49jKFkXcweVfJvnp8vMpyS0rLCFtG3++/vw
u+QQXNrxyRwP1Q5n7jXRT/U8MwjhisqqEz7wh/sO+S3+bnp3vlzg34bHN/FEg5+p92H0rKnZwAII
BKcrI1ZyjMBQfG9t0R2d5z+ti6gPL7ZCrT4RwrFxaoHJhbV5efnXO7J8tIyeUL0gr4LOiWZw8W5w
e4iJfVHfd+K7EK2gQ4bb8PGrYqzk57FWDZ81/ARxV9WSFiENFi+KFhi5kPD5FdJq8S6R+lIDfWs5
MY1ItcFiReEHNKIkWrmN1sqmGKsTBAmZFGMMuqLAUiFC1a9qS6U79RaljIp5cnGnCgCx0JdV3/AB
vqSAq4YLPQn1wRlalMMOxQ5Dq6Cyypxykd59omGZsPMUjuNHbGO+ykcpbtS1EYhEuaX6eyAolXY2
bBNIPryiQGNVrDjEWwKicrAOtJ0m2opjJ6mnVmFCJRWkdhweHjT69hKiD8fYcAi5QoTeemNBZ2cq
VgV+JEOc1Nvf9VWdcnqUAlS4PhsGGxUh+21BBNUUDAVU244W361FB8IekVfKZj+c9tkFWmWrz37K
fg2YwiW+s0A4xWXGZFlmwHqIysAgh0MyQ8dhsHLezRFQwscS2JoTmFhLoAKiLrMWXPFuRFZV+1kg
gxoFP/L8pCkAA6hAU0CjQ2phmYbskyit/qNgDMV64d0NrmiDTe6MLGRwsUEQ2O34gGTEUBaz5KiP
+3FPAUF0oNeXOGTVxRqEQA8GCwUEmTkvhss2CEmBj+9bvmgM1FHFnBhDYrQrF3aa+7LKCghEZ6W9
xseNo1e7TXyB778BhqjoJxALluqX6W7DVfzyFLZBXaxWNRM5Zbrham7rQ85gt/gUXOKnQ1XLdqaz
O+XoMpgKN0fkjybNELXJ1aoCP+d9Q2gJQZnVij9YGdoEkYKxm3TVaTZ8fxs8hpo0yxYLwEaYbncw
EIp8+kgKpWSGHXGk1cmyWAqkC4AbiGLsb0N0D8c47/8Vsw/LCVxGpAp6i1yFWIzhd7iNGZtB16eR
3p01VtVeHVYWZK5DgJ6IK4+OH07yLthP1TpWG/Ll0pYciXxQztZY+ulJ0PXcYEOm9dA0ZxXqe+79
8hCsOwcu9y5oZseB+kdQ1RiaYLo/bXiSvbY708Voz4iptCBFG2uau84l2HZYPCVGgcKQZLyDv+vA
iuZ3R69RJcXpLd0ifaLJXkq/LI86vf2Gpzv/dP5autCY2JpXJIN7R3b1W9kSYFyPjp1zKln71lNk
t2Ujv4EfPPDK8x3PIpp/tzivw3fAKs0thaJRvFytLTVTDV99LzqjeglhG/r07LAqBXVgSM7TJ7XS
jU6avsU6oOtVgqcGsRM9pvSct2Df5UGYvuwGsY5z4pLSLPu5xEielj+00JyzKRWUbsG2h8Xca8OD
BoGCDCkSMge+uiDTKpF0sbBE1NZl1THokTRTBqUTH0kQwS/gmfFw57keqTviyh4NL1hfB0IARtR8
hU1aqfiNMbgfFG6kBU7Y4kvaF+6uMpOrHXcYA64vWk5IzktyCviilor6wj4G5iaBhTRTsKwQPfYD
wrgi3D6HwQhxiuvQIXMVh9CZLBOku3IBLl1I8m1IcIz8Pv0eMO88eBilhDDl6RkzFwGoSFIFiqr8
Lfp0GFqxZ3qWJFuiO+2QIbGnsJOQNN9+KwpnoBzqu+7SW9IXJEaHhPQ//3GOj+0HgQein70rDRht
7fztuE65csviWpGmMNCS/bw1xV2cJi27jU6Z7SllE7NOoSoHliger0a49q+QDA3mKJ8xoK6G8lrZ
B/vgjzKy7KEuJo0qhkJ1aQFDmVU2nnHGPLFN+z0T6CescP2CSvEe7gGBmULN7rEBXFFpIdlZgzpL
7yYivOE1Q3qW4jSqLNPfYuz2OfCCi3X5lwRIMYfTpUon3rLATymveDBhG71l3iUWXq6TIoFjb6dr
7JOhMXgWhRFp6BB4n2TUI7qgNtJFpaq4AHiqbGF9sf1ys8kx2CNEfiUZYFXkN5+UgXd4ukNeaPxw
xsLEOQYKF7Wrn+Z5pkAl5qxao5lOMv8WshDR1XXzHkkl4vW12eeZA8xjsRrxUEdmJ5WIEq/cPX8P
yZLjr+asR8ECNTHFSYWqetcp/p95MtUimwpepC/kX8TKbeJnCFtIsq1w33PoGxg2nTGoBrGEGico
6fwQO7bib4nBjRnJHt+mXiL+khIABy/5vM+bFGyEAHHsoQno9zdzHga9MfJNt8/1zVYuJi9bGP+L
+1AAsaBCobrV4KwR7bfxkb1P3TeQ/hQMtWye7EjA7yBFLMkBLAAbB01IXw0rQmZDFVllFNSvyAPK
CHiURBzgxnBBF9jmQRuuB0vAZJByaNWNbrVTDYBSGWU61i5xn3Hxf3fwB1CZwjgmR0DKhmAZyCAv
kHOmvO5qwX8DSaOT2dXY9cmMjpHhLtTfIX1KB5NfXGoo+LcWX4Ll1FmjZaXDUsxqSeXnGd5D9h1s
2VO1HUo/QIqwjsxSOCgxW4caD5072wIx3L1AyLz69TF0JGudYI1TD4SKc1Aqx9FDguSuyX9YICCF
Jk8KD4xVppbhLBrwepz7ycGXtL74QD6HzAW1osnQVRxLufSkbiQblxEDSvxy73NiNqaaizSTt0jn
yCyDA/Lrw4/6ivsC7ceaU/gpZm+a7WuvPG4UhIdGMuU8z8hC4zu+t/iyN8u0hYpBKVlD5G60IJzS
R1kNSunkpwZjTSxHMj9UToffXYKcRc7EHglwJoHECd5x8vr9/J7dilsQW5gxs5yVMT6elOz9no6c
eTOodTlyNm1xRV9wmiasN7bEjc+E6+6hUzWYiaTpMGu76Rxw7f3zjG6jirm25Phn65mUbZxDK5by
IHxIOidYlcrYCiGDyPeOkR1wTv2wNR7DtfUggyGRolkJik8PhhzgFhRIUF6jOjVTUPN+qm6BDf1t
cSfR0yyKWTE7O6W0nr0xlU8bGJ1aj5Wj3OKKuw9zg9JmJo/ZLRbBu0WB/Cw5DlYtvgO1KWF9ILgm
mxKJ2zAZJ4NlCaYWJ5dBdvBKSkyxtV53Sx6ETF9JTlNVkip24NqnJxB5CRBQsA875QRfS6ua3ina
CQNO2Zm+qPQn7aZHnU4tWiYCy6B9PegwB9s9x+d409vn1XaRwEqR4ypQ0lLf/sIk6DRlG5/Qclm1
G62D95fdZ0vu2hKlJMGUPaIABEhE587t8ZdS5cImkQLai/VzY47usX1A11aym0xxf6JBhyNe6FU5
mRpeiVUq8htFvKp+xc7KEHEiUFQD5aMwp9vReuCdPtMBbQiQoP/FPgI1/9A3AkgIRQO2PDNqicbk
8IJ7iILUiMEzA5SPtD1LPFDsGG6zd5xVIQOKSMhDQh+Jha7+iuGKSYWUj8xR8UFN3LwVm4yolHvt
GZnISBkeRGx3MCh4pKZzPeroyUiN36xM9bXFxntaKT3bvPtdaH074k+TgPI2kYCjMYf6RARRHaEI
9v1b7WDtJzRZJanVETXROqhwUZmkaCTu15YdBrhKm92F7U6CpRNmM0yMAK0h2mon1dacZyQ+W9X0
HxuCUoXN5WItieUAY9pK9Zr0q+E35D0tVZR1PGpNEQ4k51B8VFNwBTsagofqNWA0pTMsuUiSLc5R
BSYFYYudjIigaA56JeyKpizlCAL1vKWqmkZpe50oIj60tHh07CSXd2o01ERHvA4VtTk+5U8X7WEk
R3r7PFBzbdRJzzmQsbpVRqQeFi8P77hO42nNtnIeMuqaM0KZ0tHVXahcESP42ybW7fseWy0Vr5zP
yDknngRJzKgkab7wmEvWofGG+v6A20SDM8/h4JWDYWp35sqxKpU25aU3n5c4WK62thGV4JMuy4jV
RdDKSXdcMyRANh8mmYNuKWocnRo5H11V5X/1jqpwiFaob3RaBNMPq0u8KpwEY8PdzHCzdPgtkFY0
vGSGdHz3ZAQQVkdKxPrASMpcBWI8SVhPDP8QuPZV6aFda/VZJXlCp556S8voK5jiFyAjskLhnpBy
CETViVHl6oECOuC5IOgvXh2qKVq2XzKIbgJ9yWzvZl/6HRdKK4uUSx/X9sOTDE4aKek0lOsprkvG
qExT60lEUVWtuDoEdFTJVwV0c4iaITmPlWVwGOyy/BwLhmdPeICgB7UZ85peq10fWtFY3ZCIlmKe
fj0f/RDfAkAXfRHlKJ775H1KlVrT8ZPQqKyftLZPqKPXruRYMLJgAs7ePSHJEvAilo0SFhH6F8Af
LHtwa+7rJk85Ft8+Ou1OPb66WTohnl8+viX51ip2jsMy104YCQ86S1S0Hy0WcG19omdID4iuxA2a
3tk5Q4ITAPyt8wUWVMJNd9sxWKhgAVRSGlhXyDEBYR1CGwQmJJRaqOz1YrpICjC6hwRN8zgi+QZH
W/vYDNllUuddd2LWl4Im112Uwu7OL8PNLwODqdy5B9eFEb4B2PB8DEpIK1m/Low+V51l0nCaHsUk
Y9yBjzDbP/3uvAsikrXHxID02D62NX9gHaID6JySSx/m6Uv0U9xVhGSxtqK6waB5hwdFk6VReZLm
0vH9+8RbPHSHpei5eMa7Giq6F6Z8/cqMHGXdr7yhFH+YCcxPX355wT+Tr1/p1IzvWBk/gh3TGXAB
Y4wiUBFSXvtvuNRucjKZ2w5WTxLx52/PnZez/jgniu2kMGwy5ITqksbhyfksrvCd2GQNUJH98kWO
hFbYW/eLD2eFojw8nBklUyhJtG7XNJ2CHLTcPcyYh/Mww+stLNjN32MGI+yB8WL3QrVM/5NR3Md4
ZZeIkTzIkPkubaIinlrII2aYndEqjR50mprW88GSraG7N3qMZGDVVtNVkS4eQyuZD73r35GfxBWY
BvEtqoM+7t2bWBpcRywObSSlfe0lSl+30XTT2TK9h5FEINuwxkrRBVVnM4fAaXDjEQTl6S2Fkoe8
vak42r/SdUMPs3x5ckDoa/M/eJUrSse9Ox3XqSi25ngVMIILZue4X4umIKVAxZWAR2jKRbLYh54z
vARY2iLinbwio+4YycxR4F1HMYi9nPXYWpgtVXYMOjjbr+4txMPV+vtlhlSX2aTYb3dfRafWaSz+
POYwcqzl1o62O/CzRjrWrN6LdjSt1fAPunzdxoWwkhmDh/DxZRXDUvM8CUugeoDmjex2Ma+j3dL4
OWAEBoVx7xlbv5FdMTSsAW9R/Q3KDLe0blAv3DVeY6jeM/wi0+rPg2QL8lhk9D9ppY3JFQ9u52Ot
OIkzzTo1eDERh8lreMxmYmq708BLFitPgvCSsSYBXQcg5cEzLrgbhjlserflOS6GTZipG01zwHz1
zqgY/m1zRPDi4rur8eoFWhUHTWVC+vo2sVLjRDcg4A1UgmzBtClw48EvTadkYuETbII6EBMzRFZ5
tb2hDb/nD15wOJgxDzp42g+GJjBcr9VwG/7lYR+cXEY8PY/vvaIlpZ9jQT16dDFwCVHtnKZY67J6
xrRmtKcM98ic9x5m1cAxFo7VoKM0y+maxYw5hwp+d9WZvWG/uaELS4dozAGA6ut7r7Rie3EHfkSK
nzlaWyTVXxHcc65OsrYuTD5IJT8qy/Ft4ZE1sSQl01FfVh2UifQSr6t56R4Xu9ZYsevFj2F+iLHD
lIP3bThDUYpIYgQohBMLODwKv9NGRsyYtRkJLaelkRTxOLuOCu2iV2ojEYZF8GTqyqpXxR6rEfxx
Yviqh+vuPX4NcJJa+wp9R3pdR9yRrEPerXnSAqcj7tbmuDr59Z8SCvF6cp7jpohx6MPZI+lDhkya
kQMTdHNX+AXe45LL/DQS1Gd8auGTazWRHTa9CW9StkqQSa7BoQvz2EX17hv0VTh5s4ZUkX8tNz39
LFofpJSV/Ll9OVVkjfVwAvRq0bITffgd7/w7aswGbj3Eb7bil/dqfXBUT24aBodfhoS1tNpdrgpK
ylNYiZ9ZGcuAow2daOX6dCwY4ZAcnEf6wEeAzM/fOvKnqMy2tJKLHBNZ+u/j50bSUIgqQ3HPTr/Q
kBK8JTqVSPJoUok+If0Jw54hC5IbxghyAmx9Ue1fo/UvziuxAapchud69j+devzJTtSVa+rpckda
O+np6nyX6o90qj5G/tyrte7wYUlUW6JdwfuO9m0hUK8WbRZ/+2MEzfGy2dEuc+Cb9yF97OhNAQq+
JmnOigLmzUHqm8Z45yn1+msbSAFr3RcyovGTFoMRvGcqfmibwFnXWVEa/6JSI9kvs9fz6qRnwNJU
HIiyLLAEkuC7Vfp5UwRXO4iZVnQujn6ttY/KvaMjqaWA9DKWDk1YcoVWOSA8ZugKwT/y2pycEWtD
6zUuBtfwicIKPyFh7NU26jY0yYINmC4waCRrMqyT99q0bpuofG0bB/cyEp2v5jxTkuKWCPupAY4C
1Q6Ct3pG1Y4aNEavCoX55J2HDUxoJANV/l4clztnHxO1UPen2eMY2rf5HloZFc+dQT1ipMXrGPVA
90NWvvZ0FxoojlRV1ehOL4yoBrtOmlOGN+EMJRpJfzF62W1GlUFhNoA2bmO201qyCxo/TAThY9NC
eyeRmQTcBUrxUyzQmZEg5SZVNtCBJROPSoqQtHunXVGBIWJu48Poj5RKY41IoqeA4If5flhzLi5N
A4lD7sGSX/nr4jUL6jQA2p+rSM9QVCI2K1AvljvFTqmbM94qH9CLv6FKkmJQSRDTgdGku/g0ouh2
n8AqHDn4fLaLH3M0CHeaBW9Uh8rSqycTlAYB/8p9NZx9Jv8hiJXROoEr6NPhj/A0paY6+oXWNSy0
GH9lr+NSq+nvkQgypYQuQ7oOpOPbxbJa+cwBBDY0BDkE1GDdIv3Z2btmPmKswaw6E6mg745Qir/h
uHFMJTxtdbRNLsHXG0x9vkcCqqrHRjDHBZV8vf3cBiqAyKA1b5CExnumHKuc5EifYdzxaApgudmT
lIaMW1aZTMmxi2vI3PJ515wWpLcbRha7fn18ZyoXL8c9CZttekpAPjWENNWxERcApvrVjrFodNd9
iiDuFOkJj5u/JnZcGKaAgwx1UzUo8pwcRvDrCnQwrowu/xu85g+32H61iwGcu81wH+G1dzWfqitr
P9u4SQ0xv7hIk31RFXl0rn6tWxyfo7/hY7xniU+sCvK71nGoly+iPOmWUUMbCyp9D6Uv8gUslixW
YqPgfLL8B5glFr1ZYPvhGy+Fs/83q+g+Sm1zjTYIZH4nrVp3PwTzAkpETA1RRd5r5O3YN+GzBwd0
QelJjWPhQkaXE+it2jmDLwLX/TaZDHmguF8RZOBR/qG+8c6MLZ+BYIx34CNvn1/lsgKpf6b9xcOt
LF80QtbOFNdQzac4B29IDm964i+IRNj3WxAPmCrpFh2xgzZ2y4zx3WmCvmoP98EhRjTApBZUm6bo
ql5wk1HkY4EtAFzoedHRSwokot2hWvG2FOEdRQbJZi1rJmUPYp05r8CsU3bW+T1B8Bt3HI/eKE65
8McYiOV0SOzlNS2dy8ucQw4KPAc7FFlgMKvNLE/licJGrN4GRaY6GuqGa9/aUyyZp/AUquYH0lQ0
5aISkgWtGvEp1xXsrP1MXFQVS8Js/+W6zUDlqdDfFe4StMjZ01YufGTZoS3VSxb5u94hcAPLq2AG
HiE/uCRyi1HvQbiqoHa2Ln6iyJ+Sf29QoKLSiyQbr/gV8Cy8ZE8hFo7uPTtipaWSEibBkdSiBOym
ArPPteyVnf6jdeQ7fAzI1YHg9dk7W0fq/YtgVWa3FiIHRBiX7GfQpyh/238LbuOuK/6ZDL20iU9L
/Pwbt4acRw9cpjfL9+pzG/DdCUWMgnTQFlCS4wDuyTq6mN6QyMvDCTyCtJZaXvC1roSu0oLYBPH5
GFHQarPAhYIvbPkX21oXSXUAMpxjxKpAZS5wogFr+F/VOYrbIZiKytQ7v6Ki/GndRruY3WlUz16j
KsOgTbBUTZM6ErppUjazv0ElLc4nSTPjm0S8bcBIRyTZ7xCRN01i0FWC/jY4L9VTlTr7jiOixHZM
PgzP/FdtYvXXBSsBytDmV72rdf0zU19WrhfP5aRqGgCsD1rJk0QvKM3oIX4ciarNtoRl9fYBzfTd
aaJi2warlrq1ej9osu5eJGyFoKfF4VmHgBdE+V2wyvOH3eBfJfamb2tcB4Fc40GoVNuSMB4X2J6R
l6cVRm5t0X1fgREa1md+uluTn8nPO6S85B0+VDsDGVqVPH5Zuwg9dNkmXHZsuHfaBAfMEuh5N2kT
GH4FYf5mOekb/mEktFqh3IjUIZDNA9dXViLcMJ4V5R4Ci+q9B90aSATvLunHflhq+W9ABGbwmTem
Y9jFRTFoclu3cYWMPXl7OGYB+J2jArKOUvfyNPnJtbdnaLIVvYVY7Hld2U0C1bBxF2AxFN2Vf4KI
UEFVf4DteY1fPOn39pnAcuwdyBvfPMMF8ju8pPpkSll9vEOUBsKX7PqF2XOIIHRLu29L52abliDu
olVAxEbjb0VRf6lZMAybZCn9B5/31z9/GQLkFbxHgiSwBxzyToHKG8Y4fNb8/4VZQwqKVVab2IWq
BzqNtQykxd/n8MJE1qOFzhAHJija/D4qUWFG8qnk+Vqnl98TY0yQGvIOYMmMv7Gf+L5mYAtkiyDM
ZYM0Lw/ZtdnlZRYR0yfnNqq6iJ4rDdCz24hIoNurprkZleLmAMIKOG5Gc4Hab4NhczlUfaUy5gDz
BC0kU5RLbn25WlBO+yKIvfjzGOAPDvUM59dDS2k+5Fu6qKJCXRkzcZhu+Wimk3aByXt7DSmAUTT9
CyZZYQ45ePTGBno9Lc3VGGBono1/mGxViKc7nobBUr3cI0760j9tQgMbZtZIsnYnkKfh2rWZJ5hR
UAc0avFapH8A5+3MSGPGIFAQcsz2L+wvk9kcTeQ5dW/LQW46e2oSnddmcewUbCMssYedQlrDXSx4
f3Y+WLHDncu4utaNI3v8PFKaxrD/lwIOrEb0N2J8ZEk00VOYvVmmT+s8WHeM+Xq87kzSPcTudnV+
iv/OxIYaqRmZKaYT+AusSSXL2aQ/+S38kKKiCR+yoR8Bv5Avsi8OV6SFuMcSVMk0EKomI6lYNbnz
ExcZ48L8ARzcNlMjuy9J8g7B9T+WzqxJUW0Lwr/ICOfhlRkcwLn0xShtCxERR0R//f3Sc6POie6q
LgU3e1grV67Mv9vuNQaj/schrx5+YY6HAajY0ynN+WsL7uQyiemVBxr1MMqgUwG8eX5fXrfIDESc
OMDTA7riCC8J/kqMpKimYP9NkaI3o/mkjStBFC/rbmXae+JyYtBKW1r/qB65fN9giNphb53im4B9
odl6m6sgJh5rrJod0MdV5pZHeSGevX0dp3dUaDazsmNcX2YXlzbsJlatyWXbvVB0spos+lF1lQzx
mN0X/c1qE91aMtzqGnlppuMmMeWo/a/u44CBijhWRYdR9eey6FDXGQEIfKjptoLLbzyrh4119KYa
0TILPA4+OBMbCRiY/2oY5bhGKwCbVnjFk+q6e4fPXUGkDi//LlXtHyFOuAX8gBhtfko7ZZ6Udp3e
2oZbxVZl9vabiKPd3HvY9E78WRu2l+1+k5vkRCvn3e1nfxmjPOly8SHag9PUauzrXt27oA5BLIGa
aXP5ABNHeAUcHjPZJni2mphoslIRChEqzkmwLAraBzs40SG0EkSWweOoUEBQlxtMpQH6fxwyUEVt
qPsNYhcTzrfYCg+w4OeS+m9wDm7BmVii7o6rnOEN+zHOp0nIZsRBK8xcPdVaBYTVdnV7tLvLzbIL
nnkzlV43l2Cwyo7WTWzHj+Ou19izp6AKOS/mxdVoL++c3CVy92atKdktyNmqTmPOSgGVLam6bS8P
ATH1nHrqMAHtX8Jsk1frZXhhg8UEdhmT9RDyoo0BJhh2Vm/wWvMZsLe/1HoK1NJv/zsuuQrlQwp8
/Bpr1D/N2ZKHSHP5ZHAETZQURxKeoE2YMEE1HwKt/XNJsEpBfayrxFPEy9S4j5gpNcJIGKTy6kR1
+MMcOBF6Q+KQDMyUZiubptdbQp9aL50VOTxC4HyFpA7EaC+ogzw2HkkFGqEkJWh+fNKeT42EI7Bw
3i+O9Te4bh4hXjhgG2U4kUuj1n+BaHkmG2MFzVX574lmwwQhQmTekp9LIQaSgO1d3C53yA899MgY
wJ6fL0F5kUAiw4FPmnGbcGHmiDf0wTFfaL+lFJVQp4VCj5gZfHj0qKbwPHDeRV7auW5pogoKEBcR
3IGFNTnrfZigyG5SVvRKpwGv/DgYM6e5QBLVB/HqzM3Vue3jWKKf4EBgKq/lm+oaGRLN1/hfTJ+g
wxUYFXh+UZY5jyWglYUEhJCaHjxwOdchsOVpR82mdCrCfCF8pAT7I6LRjan2DGu4/F6CKr9C89BI
nQpnuw1uXAPgYSoGr+mLWrwECxtf5bbc4c2o3KZ0fJPtD1BsQRDm4OeIymJXBjmX+B7X54zgtRfI
y7m5/ap4gaZsRnfmnzj4xCiT9kRNiKofH/aIUlFUlfiGYrm/LgUfHtfkue2RIjOHeIotrdFhjrcc
bcWXfCAIPQ86JFzdhl+WAVMCkU6a0elHrfHE9vctoxuREPDrUu/Ez/w8y4wpQ7D6tbG+ooPCgd41
+p0GlHsji+2AneG5VZ5BFKyIWP0ESLdEgobCPwg99GFDG5tVBiL3UPNTaU+JA6EBIJI1FYEVO1Ig
fnho1O/4ewvKHnFD/7pE0BSJP1FglXDy8ZYsGt6Pi6kmc+0LdjkMoYuocxR2LdaywDBXicTAlYSn
CK9FOVDX9J6EH/27x3iQeVpEcip8PQg8Jk9jQcxIXqtGvp5V1z9RiyJJUsQ/VfGUG05QrIHHwWAu
/53cNtAJa1EPQXFZ759USkkNfDVy0sXptXkXSRNyNV1ez549b6/R4JBjsBGGZYeJWRB85D8yCtYQ
GwbR1hkmFAqHc6i4/1jgyFbsOYDIjeZEUl/RfpaQozoRbIDUpFTI2ivJtCB8pQ7fUqFB8sk9rdXW
IX1inbOf3Jx+00XSGutKhEhtKyj3GU729SULGzhFGyW5GusOfpTT3nZpEsRYgbyF5VJhUbJou7CL
ySy955ZHRgkWmkC//3BEf5YUi+qEKpwzCxg/VW9ProhF9HsySVSwa63aE9hE/MZVOj9SAYAO9ffP
k8YrXcT8KlsYCdaXSU30x3PeshERS++B9qj+8M7wcGLmLugLoAhld/ZDNI1eHmiFZHOaw38MoDFn
SOgCfVELZfil84iEDkU09kC02xgoVbfv3/5YOGhgoqpRwg6CW/NeQhjnMBD54jCGQdeHy8MZ8dxA
na6s4hDCNCulfUSRRQgOe/e+2+ERxyEnACBqdXmZv2EhMlXfQCR/I3TvOiZdDqPp90fKAsbTv/mv
7oLmHRJclZG7CKJyNBD206TheWJfTg92G7I/T5xjb97gm27/zp4niVTw9PfgDfiNMDeJQ4U4VzLQ
4krC11SdHPlizE/o9cOQgX8TCF7Hce5tUXkJjr9Y4VA3wQxx0Rt3AkHRvIASBUVAZc4YCPGEx9Bj
SrNKnxu+Pj4FC/qsOM7BOcA2qEL18NAuKeN8UL7tra/0g1R3h983gTXMQOQobvaG9r+H3XBRvXVV
XkLpi6CSOoqkO960XsnEAblYgA76uGWmTdWjS1ff0UmDpl23tzNFy216bShgUph6OpX16+eFs1xl
WNg33klddNjiDNUBdqUFRRIGb6cyfFMGOFOU02sbsHUaQe5XAf5jkgi85b7NgXXKufWBSakCwCLq
/CG+GLUdiS92+yQkaGQgFw43jIUEc8hti5czfhB5n4LrtEFFZviYo9g+v+1PxAFNDsgKzwtSAxtE
h6JdvX8ckzy01ZXN5jekXHtJ2XafwCQpK5TIg+lM8iYZ6QqgGPqlcyhDLWa5mPlsGvLSOLP1g8Zk
HJlPoCErv0IYY2G9l/B0frG3ZfkfcZENiKTrhVPB1YmyP+AYvq5Ug/kLmR5BTDyleYGOCPp/CbZI
bBJqa4U98nKYdGDzhzE8saoX8KMRHHESa+yieROK01tKz7Sw0cA8Dmg1GvxO2dcJ1ETbJVGnLHCy
q3Twkysd1rw/RzkwNucecP+/g81W9xUbZDv8Ln5ig/eSgqtwZhD+3owqhf1oGFWQf+nRoavzF4/A
sm9WHcOpEeKj77dRoO9CXrwxHv4Vd9u7MQwbP2fUn5tBO4gnpd+AYiSpDITlwDjkkkLXxRiduXiU
IsNxc247Kr8w+ujIZqjWMcAO1IHcbq7BhMuoC3/ujqza1aZ3XBQ5sBlK2D1jDabwA/xdq3Ha3Kwq
9Qii/ulXuXGHAXexA1iwupDZN0izofAGNPKCL05PFy2cvypAILM6aIGhvDAVB8pAxxT9OG6NamVm
Pf960zMijofZaQYVAfxejQk4VuEEvoa1HMiHG4KN3cGo5mS958/hc5/aM3UdHWHm5XP49pR4L57/
IbZx4/WRbiVr7ZCRz2kygjriXN3MO0eJkRgTNnfKxz6+OXarzzBa4xsSK6mx3riiuteMfHwfY6aY
mfcRAvZmFcOTm3+O3r/ZJP0Yw/qiGyTe+V8PQNBE8vVjHaMPhBGfpJBfa/J0orqNIUnwpErtx97N
317NCShnKMI8PCMAMDiIdHPko4ffckqfNeJk47uhbl6o93/w2fFQ7/1sUF+qOS9606JjxNNvOPe2
kauZowUgCxvxPnrMNu598UA89vVbDMTsmKWuP/xpWX1sXPB9GVRfKA3WOOyB17rrHMHGrN8ZIJK/
jNHMn3UgWy621SEdKW6J2PIwm8KnyMLustuPrwSNuVN886rWnkpfUGB1LU9p48apDJCCX6m7QTMN
Lkb/Dr6tEF2ClTWZruS0Z4was+RGCPhwQN4vP1SkWtOiZ0iUjaQciG6c4sR+y8wc2/fHrA56jEtT
YeaxUU7f64a1AT6GyPiYnnbtffVuPCJ4K/ZtFvcvjEo6yn5r9BHheg2PKqg5VZM0oYMUJB0VIXQa
6S0QLap60TDaPaszyyB+VZngR6vFGgcT+/LoqDNQSVtxmFZrNiWeXsQ+wikVIU63BQyqwKdB/gmH
gzONAZLqZOnDQkEoiYwAGdqoTkj9oRAoSjyhDSFsoZ3viRwtAcKm33XwCn9vjDyCv4jlFQfUH7IC
JLS/mKUO2HFJ4zGQadnYHMSgEJEahMv5eU2cT6T+YkebSpYDnzwiJlILgdfA1neTTQcHBuxMZGhy
m4uuT744z6b1bbEvwF05WyktjlUzfDibNXg+c+ZlJ79qJrmyLpHDiydVKmQv5LhugKW0cbTd5+JG
la0a0OhCdIxBJVVW2myZeFybT4XIOuNBT/wKiqp7MMZ8Z05BZFCyCqrWHQ+7URplEUVudCr8p98L
Km78bwPL6vc1OMNqby263jmAhYKEA4lrXcJV4/aW0CuqLot9fVsSPj4Qn5XwQ6/CkCvhOdgcQNQt
Nv03dmn0LDzIry7me5laXBvQmgQQ1VIRfroKgTNeDfEYPvCYmtzuDoSLGiBLF9NrD2vWj/H6vfkJ
AsxdsFyANxOoCJU2BKElOw7ren3G5nPaoIxILI7UI8Yb6+cWJYhQknEPQvw0bC6f0/Oac2oLdBMd
90TBhOG1qH1wiN3RTe0OX2YCMZte27bt/Y0pqxIIkk2+DSnvH/o14hmMZuwMiT360Q3Yrokxgj5F
udavZXY6TyfZ5DEraKSMOj8tuL8DdM5jI/VqxmX6CNsLn/bYzPWN/akvT9LZTbaQR7TG4qH8z7tW
B8wO+op5mmIaNkRKIg6uZr00pVmYpFihd63nEaIMpArhd2CCv1WnwMJOOm8gciMwlEnhwjS6wYyQ
lvzLuVod89owErcG4mW3kNMwT8u6n2Dj2EWk2+aabaSs/Tg4hXHwIKQPjiF063GD+/74T5wY2qXx
3je8+/45rFQxRUtLs1zWkDk5TbP1mRaUaWPb8BpLmaU1vBcdl7RkjN/7u1lMuwv2wsSL+5ugjaiJ
Ufr0TaFfBzzHI/QL0LpaZtYXasPqIO/9trd4um0/SGh0fSAuPEcnkE6sxlj+x08LA+7LQt25Faqj
sG5OeGnQeSLO8+snRlnFTmmF3h3+HmhNJOhs9EYHjNTubmObDa9mYuPpVhobjvMnFudJkIzRxLgR
nGTGZ1v0wdFku7Y8TjdRl/XWx/ytNK7DmnFnEIY9QF/yGTozKD0sTlEPlbzFJig4Kt6Lqp15NStD
obznYMhNf9fpHx90gO2W1fzjBGhT/TXKf8/1AyZnmKyP0w6cvz33c8Tz7ejgocnNfJZ+TPfKCwmP
7tFFFYT/6i/zfIfbZDRXtY5RxxyGvZAHDn2Q7nTSHFaA+9w1vxAvBuSgJ7dRtivWB8LFbYeIcA3p
Gk+Bu0WInsP+KyGhfNjl0qjEwBjsLgQSE0gMIYnO5JZx+XvukMY72W6euFUQpQIjDgyHo96k+bCq
mMB7FXtjHSCGhoCOFN0gqTIPUe8AtncKYxLSsBZsUztFSQ1L3RuQYL/aNF77lvdy76kxuwGEhL3+
cbdZVIc89FafCbXPkANhVbwjVskY4tO4pM8bbZMo+QdFKsEllO33Yz9nlT90IP6pwHbGDPsfEpcP
G6rMbfQrOOtNKuchVfgh6obTBTAvh5+XBVObcFnIjdQzY/KKOVQkGoONZYJ8CMistcrod4crT+OE
33Reg8cIRo9V5y1J38neBqf+Uhnww8RnqoBuC4Qzu9A9r+KfrtMElmg6SYT4wAn+5YU0mYj4Anp5
AexRTZYX/c1bcDAV+Ks7dd5zydtvzpS7GUVNaym7smDMsNqs7A5lA3rZcyL/oEq/LlBnSrGDsB8C
CzEuafIUoJJdVXAE3EJX3S7vJc1MRM7LqsG5BzFX0rRwfnifcj79yxyyNz7qt/X6yifNfQ4DUpGC
ckQjaO7EZcMsWzw2tc/ROkfRmLzMXkJ+Y+YD8sqeqD2tT1/O7QaKDmdNtnAJREBs7SVlhN8o7WFP
57ggOsml5oaGyvS1a7j6k8oG3G4YYsChfhd1S1h9Rm3cnfbW711nXeXXCvP8tioPJ/uJ3c58gze9
VemZD0KQyeGvhLSEGaTdXCHtft2+3tNer2oer4xkB8UVvJAB94F64Tem1vSPCnJiUZp3swrd0gxQ
v8kMBnddvpdUkd5X+0lqhoiOlzAB/dfsPZ2z39v21aqNBvHL4Jt76I0rg983Gi14pULXZFROQOp/
Tfr5Sad5zGfMiqx7z3BHcxJvA63D5WEB7dnYH0J2eLZ6KeWgblMNb9ApFtrfHgZAoGbG02pCMOuM
eWuYAOS0GlLmwsP8EvHYWaEHULVXEwij7MMfsUuyaUQW2O8vvJk5j2fKrsUQxAmQvVINkBsDk8el
BEVo01uR0cLNhMWnVLXGIEpgZIHQC4cNagW80M0RgGgErBkycJvnpuYUMdBXvMr+/W/Sjgx7wLOL
7g6qCLwFrElu9u3EBXy/ksAG5ZghaRkHUEyOmaHcRPbSdOW7I1YQpGYiGZuOaAqQcF7Crrse1ghx
ABr4n35PiM9oyw8PEX+hsEyRaMNvS5JDsoMhjRuyHHHWjZ+vHVc42a5xCxP9/IcGXGg+HbkNDWnq
eZK1/Cz+dc1FPYBGuJBaHP0fM7Z2pOn5PfUD08dzoEJ8RptDosOs96fZMSqh6FnS9Gh984MUbpN6
ldTOM1TcrCI2TcFhIroEt35yF9Sj+fDkSzKvgOLjceK1A+nI1hEs77p1DCWoPZIFnZzreBt2jO5Y
N1TOxAJvBlkPCwvCCU6G6xg3XFKmzSoJ8tQuHsh/H50ESxtIy6AzdgtQdYooxJw9OI7NWQoFZFnr
cx5TN8NtmY4jCjD7Aw6jLUdvOGz04/V1X3of7xze5zXvohMpi81sfXIuTDaYenfz3Taf+/fVaCw5
rcZH6zylSOc+OO3zdQ0vb/02p394hobscUqaWXCNzafMs69zaVNkcEv8VmritbwlqRvj5xueQt0k
5tmTHspH7t5PjDVPvWGF8bgguiB8hlDYRokCB9NRb4LqxZ2o6OOFJNFvqAHDLZZKig9qy8meXWS5
n0gZS+kmf0qEyCu2pJoBwhdOPoyDrGvH45jSjZXONyv8XImuEgKrk5WC42D9DJ9vfp+fnf+azHIE
NRhhY7at8oDwZqX17GAerdJwo5xQ7OicnScKWRs/G8aEEwhu0PzrUbi3UEB8M9fMNu99de9u2+yR
Qp5WZ+caNKyL0/GKKLNLolmQAlxG2jiUbBvU3D8WdlG+2sHUV65IiKk0myCmhMjViGzGgohCD9hA
UeLDiHaMONoFbJ+gSVK1Em1IHumIGQEroWrCOu245i/albB9l9Ee4ZcVEhrSUJGmk5TNsHl//9Dx
LImplyUR1gZ6LxKnkuEdPUj85OkjEFOiDtVyCbIAtZA1Yb3D9/abUTIv+ikJH0EMksjpJB8pK37/
9cL7IiNlrJILy2lFQvzqwaE1HAWBx6D5p4Y7PUs5Yj5hm7zpyv9YN7xVBEOoXf5jbPu0EbExfMin
ZwcLYocAlM1Y650lrT59FP8lbPpvUdDb9yYfl/A+7Xf2GgyDdFMMk+HbtNZriaKUkD2aoB1VdzNE
LSEoHdkHPGCmsPcsNmMxqTbsAz/0NrG/FOotCt/mlozYgjSCsEEBE0SVEjaXHgD/G4Hk9d1Y94zX
QteGQ8LbwZkBnSloY6QI7agt/s4bEPhxu8JPBRWDU0NvPNBWgbQQIIpkB9rjjhFmaPGr71CyES1q
5XJ60EbH3JYON+7JyAjkdC9tRNDET0+ABcki+aFsYSS9Ks2GesA4BFS8F82gDoHlR3sVcNFMwAtU
MsADY+LyXicGrsPwq9MEXQDG7McSz1rSkJbJhDGB4sFgUM00IeeobUVmzZXp0e+FmzHl9kEDk7Q6
12oGJPyjSrhxm1jq4EMLkz1KJm0QogbZM6hJddGB6bRoDDrsSLGN/zN6BQ8lGzbKOA6dsngtJ0EW
PIfn8DJ952Zjex/KJrrlZQHezvwKLtne3Y3ZAOA5wDTnXNLITLhzdc00Bg3s3fNhNj+wIUoZ50FE
fzBzk+OV9XQOP4jctVd4UU/okPB6o8uSiJo/ti0aBGBA0ebopy6ZwDIbbny+rB1gNUI5wCBsaQno
8fcUnAcDl6068TC3AuRC3H2lpij8cb7VvINNDiyiHHRZisUShsmt6ZV/bQLkkv3S2k8DfJMMG26L
Q9EA1JEOraAcFpNDx+ksYI/Rdt/1ajb+xpDEboDqlPAQP6v9Hvov/9AXh/xjnydPWOVth/ATdrh+
q0bDArmnGl4lQdcMikHigU1BjGCIMLO3Y69JN1zSv0+EgsWkLXWbeTrZ0B/bckjA6nYTnKxh1Qi/
Vo1Ba1Cz0v7Lzc0Juj9ntiLYIC71H+yb8TxUK8vbWq0kjtc06j7CeGN4LpMbffoXw51xbIzBTcg/
SV16NIEcw7tbnbsu7rmNRXXQC+S0pbhZLLmX36ByqY+IlWymQoRXHTTpIFYJk7DTKRdndqUnEToM
ujuDRJUBSANKon/AfvLuy4a2ZpOW857SD8JFkkn0oAVQShvlQJvsY1YO3r9XtqmGc8XkKePD55NW
C3WKY1SA+wl96IEd6piugUbUUHxJ6UnGDaqvU9TSo38ixv4avXi9mJixl3odpwlrDZX4ABDD/xAW
kEDjQMVVDB0oDDOTOHdPToMLXIOec+AUqP7Sc4wx1XvBQNupnQR3Nx9r69iy93Fi0918N2/h/esA
/RXlMLY1dB9pfSf/iA6hBBwr1CT2D2Onv0kr0Z50zP3E3263TmxwkpIv7mdtlKGuLgd2v8PoSIVS
jmmj2NjvXMK7wUx7FiIn7LLblGMyN2nB6HPuWTNy/atOQNQh71eiCLmiYzXAWRU2OSNJsvm9mqfj
+UjYcc3Nw/Sz5LB30IJkNcJitbk92pFXNfPxex8YRG5rLORajoIenRHMS5uPjsGc1nj3pcgCAStM
0nMzm/uszWHJ4UyKKHqL2E7AJnbbuvS7Vi0mKW1GqdvEnxhJrMuSNX1ZnqhhYLU8akaX/nmrE7Tt
3zwJVibuefmEe2ztE/PUT7g/KWKl5s7eqTxTZ6U+aT9QBROAVJRLULw/OKfgabA7act8O6sWyox3
S2xa9TZKs/C+qvo0TVm7jnnpc3OzGzdmHLYvbOZ1r7GLKOag6d/4x5vXIm+10MCkBdKM5w1wyIrR
9pNha5S47m6H52wUuw9j3wSzSdzYRZyeW5wQcKut5oKNF418thOW1vrhb9dgTAq8enaPycDLaHgx
apO2ddwSb01i3iAxlwV1r86Qe1SjmOE24QjRxQMv5mpdvJ3gqMTs8EU3l98MVSm8eIftxTv3Py4r
JMwBwUanZcJ9XbzKhwaxgkoqe6loShrp85ZbnV+Wyby5SuYb/+BUmAU8zmJZeEW/N6nERrHlJxE1
gBJohlkIXYU42is8QBs+IeqQtpqL2nDXwLl+OqhGouapD69GrI3THty8tv/wejYioj17oqlawoMq
vMzlApOuT/RnIxHgZPNexzg4mjiHcMNigRUnVTQXzltn1BsVfSJFc0IHVVSZ5MOPB97PTK95d2Zj
g3KBdsyt1u1M83LCbh813M20GUJmZJjkPlCQHytp+tD+9XHfYWMYD+pT4/h39khaO0MBWPEAlIZW
IqqFlHVoqUr9kjRNlmsZDp3/CcplFJGawXHWCTthPRBrdTOkjeKOEjudAINeqCqSdNsfyEzVyUMQ
0PUkStGo8eMmhktSp4Y0xvrR0uuh3OPyUdyMPT3uA5uZt1kNP/L+YYX8APWNj7FnspDegYIIG5au
CRW4z7iF2kJzCs8LKzNyxAKYMNsTpPMHOnQlEq/GBgHbJmrHJ6LnK1F6Yqfr+xB5g4BNjDE/TBPM
em+oksZD6kBSqS2YnpnJrOEh+ptVNn+wBpg0fouUoMXBnA0zV5S2Gzhlh0yBJ8f7trafZc51at61
5BwnAWKPZEci5D+wS/DECWzoM0QUQve38R99sgB7cnAkpAupjbuZaUB4TW174Nq5eQkBBIeJrZFq
LcEU2Lue7p2fZPMrk6lFem5dh7nLFLefbhUrAIL6xKszkHdG7kUBhFziBFOLX8rdxO4x2dCn7RPA
hEV4JsDKXCRaGQueyOi0u+8b/UPNyMiFNtSO75jDnPqvqGSHQBTirY5i74P7VfKHnL6JnBNnLEoR
ZBNmHpCxjAu2kOO2QuzUNQ/0lSgHvYVchhrcdX1xWkt9YMzYsnEx/fg1HjWVUqtDZyVxjkenjf1h
OeaQSt5c4XQxGoN8UufcKTjk9cFqHAD3yX3EVU0EeBMzmsGJ/jh3GhJJXWrOuuU1rMK/TorB4WI8
RwozHn54H57JwuCzkPGr7bRHo11JuEQdA+sHt0KRFTEodmKSggXuhRyTZy54H2Wst6ZZzO6ju/GN
NOwT6H7mXYPy32d2QXLW6S7OqxqTVaUnnwiQM4iZzUJUpnZyZht0y7rQfVCVkY56wWH6HhHbwMJZ
twaHn45XJcszrkH39xq8RjUvR5a4CKrTj4t6GsTsH4qklFXJwGPqjK9JTp8JEWXSrw4/JGaQ9xAQ
YSgNKPDWx9v4RK1cOmUwiwG9HdDKYHWQKsCjPke3GePEKfvxtoAUBfMvXFBQJpBH0NlOvefkQY+H
c9wBhwfFtOWRO9snMvPmPCOXLWi14KCM98WyO2j7B0qyNf8wkGu8chPSgdHd7Cyv4yssmWkW3Ie1
fg88/uNdwjSI0OTmm3yu4GOrw3pbUqpljo8b/fec+ikJeJC5jVFlvjH2OYuGQ4fSJ+Vlv0Ni9BmA
swZPF9XpbFzeONWJwd0b0sWlcQmzoEPWV+PzKUwHHlBYfF6G7SAPzmFry+ix9fRDSh0sjxzlSSgF
rKsH0SdjQi9GPw7SEvVngVOjKLabFvAGmtARWwSnvTbn3By2jEWHpBowhWo8SkLAMZmcfqRXR+GI
Fcue0G942Zp6RZgLZL7uTyy1dJwGH/xqZ5Jj5wcGVT5wEzZ0FjuLlAr9EB4H+3ZiAru8CMq2L7eY
CgA4s46yADSBRKlG2ili84SR86gfW3mQr9nZOFAPvPPbVvGiYXEVQrMLL02Zly+Xhxl0+P9M/YrK
NrrbhD4j/+cn9zoGG5DWoehhubGlSL1xFVOeVrfoHAkH6Di1gaABJhyRVsMDtlLieJp9rIefj7pB
saF1Qs0TtN/xcNnk+BiluSs5ibqgLbw3JXxHA8dVoC8spNamTgpSbjAnpcmlpQrjOh9JG6NJ7l0H
5AJdYSeXtvYGCAU0iYN2rR4SIDM1Zd2hCmj51kgTUW8ju6+b6SSZICLHG6OFZ3dP3yCu90N5m2Jl
7Qd3VvKyCx5zG5eCGN/YfGZJ40PQwjpDqnr0d0gyj6/ngtf9tXZNPhyJle38vEhd73z+40ydHTfY
3XRi0MNHTiuvJhLvDrelRLzPc/xTj6Ewwiz9Ogkmf2j3tYz68BNedi9aUuouPSqXwW3QhdiEk2s3
0IC2nE0grsAAQUfqUbXByy39tP/xe05qZ3Z7nwe3sOWdoAGkQTYGL+M0zccpYeqZGJ4+PzcLWv18
nJG5CqY7OjxkL98fw5QAGDF7ZAzQVgcrmVNs60bdVTdCqb3w4j2BBKbvirAhMWGuzM9Awufpvk2e
FBu3quIhUlhe5KPfylP5/t/v6oDjZMn5vvBaOaFMOkyHTAXkVikT8usxKQ5LaWMpZCYIY2nJ1xSR
efBMm7ipnwyb8IUJoG4ejPLzQxWlNiVGjmEUpxULn7fAPPzTlnoMAaXN6ep2aTHoIZjeGpF4N0Yd
uzsjBOJI2nG89/VNjcBVmuTvf01g7rZFlPavHlWjtkX5nGBdQtmouyOLgBIwwjWobE3nNkh3acIN
o4mAwVCUQrLDqTwSk4QhZSFK4FYndGzrWKZUk5pnQuiLV0dZoDZRJ1ub2sw7ag8yGEVgWOHdaQ0/
uEMp1K0Re92xz346grg/qHS3w9f3u+tP7LenN+IyaScXX1+Szc+RSfjvMnqM0BNACO/o/dZphlCT
l6RukexRiv+VH5Gy7GMB8f2bCVdcqQ/SXm4jFXBkcRJWlXYXprz8oHqu/rz8lvYL/vRIveQqfwjJ
IC966OcWBSlE7CrjOKIydxzlCO71xsdfHaYw+ymu0MsOQar4k5ctAD90hXU6KIMCd29iUa9aM6TG
UAQw9sHyAQYpFihL0VdnrL/pw9IhP2VwxncGpBwXvDve8W+Dt7v9baZdmIJOaT645NOpPw0o5bqr
6GrZ/PVB2VX/hKw9D6JtbTyqFb+/iOkJAoBdQx5Uo3ij0oR6ViS+rva3CqQ4djC+p62OrP7gwSOd
30wb9ta3ODeCOCZMcxNyQvL1RqAEgj8vwege8Wlp3ikdOxrMmTY61Xc0GaQbrUIfjQjoUodC7FRQ
3jJX+HJ3Uk9f2YMoAsspmEnKG5VEdMiS/ktLtfomTBMc+cj8KHeQGjChvxkIpVBHGd4OsiEfTLZ+
pCVc8qs2vMMdr0kWlQ6KFj9niH8kMcDMYuhVsl4qxkdjYdGWBDfYqaup/wRflfX6f++C4jTpWA3g
loPfvi3OUMn5UzxCLn3jNmiv4W9PR4M7CddbFmlXGaZetWO9R1QuAYYVXFconaNUYXBnEtrnfkPN
DL1SxgA7yuTpgHLVV0BoCYOAKfeysEeetYIW3UyaznI3lkr+G1UZAcRAx6NfPQc6FRGXYBWYj1Gi
cqZKnpTFYMTQhr14D56+LAbAjKmE1eC+A/kZlSaFsZFA55dVGQMrk7LqOg872oOpsYWycbLG6THd
sQ4Y3y9fUjI2IhrHsDhGq6VfonIqAJO4i0OPYtt/PORfac3RNgSOBq8PLA2+L70K0vqRXoAaRmmp
gNrHL2W0ekIGEn6FzL/uVTqOdGn9HbyDl0T5DNg7pILndoAH2OwYScABwtkc9Jv1RrfuCBajU4lk
Xo5SM/1BiArAAJao10nM5EiahdN2vwpGhdyGWcE28upQd2esJOWm0QTLJHSnw9pUUPlyL04KDidC
BDgKX2Q1DmmS0pglNIiE3V07+paKA4WFO6Ep7DPMywVNS8i1SVGpdHJEF9RhS9MzwSxMAZDll/KI
SOhVy+GErtp3KCmNgUOgptE8hGCl/H8lmCMoVmLscFC4BJ8gp1BE7OMUEgQpmXAYjirOPb2u4f0H
DpH2fJO/1xwUF+IebUvUkBL77HxNcL7/Rp5YU8XKhijgZKDsPu9KFP1NGgnlicw48cOr5F2lXMzB
vgUvtDOwnqODtQSocDLm3O0/4aCcuDqRmvMi35DMeRKEW8UP63CS8gGE04JV8Tr+jUwLddwzSKZg
Lwbui7s96E4IT9OPd+TQgblIsOOKzlCyWSRjjheO2oOl6tN/B60+94f48UTSocCoovyVxBL1Go5i
nYmcjN+NRO/0X+WJCDKEeUL4p8NqA+JXerlLMAD64BdcDJhqBSxixnvJt6dDwJIhJzD/ZOY8dkaI
AdPYnMGvCSad9q8okBrVA9MG9uM3m1I5JGRldMDmyYFWBByTTUTyrNhBdiSbWezevEu/usKxli+8
Dtnn5NvC7vc9itsDIdzkUsQXSp+pKjqX3CN94TNrhItIuCYTk+ufLGYk+cS3JHEIP16jnxhf9JOn
llIkWU8Kz9fOGBvMPYd9dIIOEUcbB/sJ7IAR4f6o0DJsD++BnqQHkmS+ox4mMoobwEkAumA5nfqK
tXsjTf6UaSatR0ppTJacISoRwleir306NT/uLiONSSjzhdc2y0dT7cCmsmEGX83Z7ONrWd25bSHR
OLQIGlGsW/SFN5SgJWftQKRiTDZm6nEKjkZ81aFrgxnBhfYKuJQeEhgwMuBF4F4EUwmxWI9HJdQi
3lc0bfsEgIAPB2ZjZbI/kIOR+jCS1HG+80tZmXrrFWqLk3Q3Z3jtgEkygYWUsdqDmCwmCRgtfufj
UXB1PsJCqWlm4xOAadtMmdt6J12Q/0FasewhAWLxPd0XgI+DkZA+KFgsH7tJjZZ7zzzBkQCDFEZ4
6kJ1lI1VeLEAMyW3Gg09fJpf+uDPX8yNJxNpA26RnIEY7fbL5eDRxTjCNiY144fCH0zOD97XVLiJ
8BNmStO8+T2owhS/HfEVEdcEnqIcT8UBsPwYUefMRx2K/Ehnk4BWze/dd/ggzEQeYMX8EK2O8nky
flKAU6GWJ8wUCp6YJkxbS0hnAB0ko/0zFdfELtmVWMHjgiVFHAzOy4d0jgcgMKhVp2mHrNq+qGL9
X/TOX67gfWnb7Ea3ZRPx7FU67AEgkFqBojDhljoXJHFM9ywUoF1p3n9A72rr2voBS+qANU0RnP8u
/6dNcbZuvNawpJeBboa7fd9BhOEXN4QoA3BYv7liD4BjB1madAE08rFsqOfTqtIVvT2ehqTBgLST
J/X+2cWrhi37sITidViW4xgcYIRp75ny62bQmccgL6sOXZmNNcYS155xR68IRTDC1Ebwcjrrzjrm
Fwm8R3tV01PWVTKETJbNU2YFWwQJyWV5k/gWl2iMcvqKCODowkhnT+uw+ARVSiDEg/gRIei0a84+
o5gdBQ8qMhSy44/3Gnb6DcyPwmdq5GvG80PhDBS77fOxWDslvG9UPgFKRX2p2L0JX5zeasCgEv23
CXEnASGDUMYyVg6rDZwCgvWcn8jAtGL/A/BgDlgzITcADl5lQj7F6sS4QpnQVwuWJ0uhnZIJ9HRj
QUO9I9HOtzmcMWPopYXzCD4vXBufIz7tDYJgM1KGlc6pomx8PtOZ22Wj0blz4gTRiZjysnynnQle
JfPq0a+vHv1bn/BQqZM1oTIB/gzGMRK4qUXc+b7F7MpOLaLqy95eiTfZ0w/khsw8UIYmX89RTTEq
PM8xCdxcx4w+sA64D5uDDmAtf+3aCjtro4v3357YYiLpU4Of8hh4me6VAFbp1anvPoKUDZ37HbGX
sMi5gBaUPEP0efgc/E/4WHK76OZygb0O/O43wILRoPxL5yWNb6xJ3X/V3FIkIqyGHvNCTJNyGJO4
BAPWrotCCKPOHsaRx6Gnkg/bL3ASkQNkcPgaglsrMDEBbcaEPnxE1cBKBp5RRy6SA1R4A/Pm0m8w
jPhZMac8FWv+23x0lKpGBOpBeQrwSQxLwh5XJ78jZ/sPsKXE8OGnggwxhSgyt5hT7JVayU0bCf7/
0XReW4pjSxD9ItYqPLzKIoGEEAIBLyy8956vnx2i59adnp6qAqSjc9JERkZi4IX06wooaoExvBsx
SJpw4TpFjqf/QJlNCP2edOSOD2uBXbFLdnBCdvgcDLgBIkNV3pLAg0pW0JSBfqg64/w0oBkMj7Kh
Smh1AA8YRfxJ40BGVyLAEVwhxAnWhPdwtaZ140yN8WnRc/FEMJrRAS+b7atSu4RxpJghZJL6+wX0
Fmlp3LAkMhQEbJoUFTG2oyfhoBgPtEi4KtDtu4o7OEVdyCuCunGfMF+Io774Eug02GcsJpF0hmFm
bi8pgpWxMPYDuitVbRXlePuAbUwYo+Vis7BhRflPFIKp1UWylbBkGk9vFLzBGy/6OaAchUPydzY5
2FDJZy0EEteBXa60k2iKxh/hKcQEER00lUTSTs0ARItHNCIMbMLc4BrQFMFHKoyRXVDUuIGGSy0U
wPhLiRIH0ma8DDVI8HGOw50wZ0c+xPByDiIoqpKeGnuHDSo4cNXQJhF4xrszxOPq1eCfHSaC45gh
KmQOThqkjiLM3zWFwlIkRyJWKxPpLhmCoXOFjXB2SB/KTu27xy68gsyflzhCnpfA45hqF64tN6rS
t8TYWbYxxFZAT5XBV70yxngVcGMmBSzwUQhz1AKp8ZmS0SNPvPstZSBQQS8WOaMKu01tQhkC5Yzk
SYRI1DLRImWJmCUoWhgnuqHqyipYKPbYEfnpkCt4l8/R5XoxeDKYEkyHt/H3gmh1EHSksBaToMSq
zhsczAQiXfMNBxZTavFsKfQSagH9PtA5g6KFTpvaU6UnLsWSE/JkeQ/I9tIoxV+UojLRscYTrRlA
HWBEppl7V2bcmMVI7Y63pgS16EWNty5aC2hopIcpgr9oUklddd26On/xCz9iF+nOlCYUvd9oMqmH
Ned83E7/lKqBHYU1u19xEfRUEwlzLemt0sBG8VYkWad2W2mkIdeyePhNuidgCJ05llIDLtmJzC9W
Eg7zXjPciXZ+oBq7RyuiCImILjsoK19Y8oG9LjtEVoXNufNOX+xPGTGdElU3DJITTBXwVfgd8ZE+
4LASf10zToQhLM6g5kuAWOAshB8YGeCZX2fMcJIbhoVqNPdCzxainHmNAIA6Qqco8u3SfUUwuMG7
GWrh5an0WW461RpVa35CQoZbpMdaWrW5TDemefMl5YuUDOftzawPODKOsF8NdDm3SBjBZdHa4Xp0
CZomQ63GXieaP6O0sY7d3DWpnDy7lezIiT5RdN43oG5lIYXJpomfID/BkA1yKJlZFb9AgafsTFF6
4eDrPYuzXPfLyoVSYeZuzXHn7FWRQrsZj76A6fwg7yhQrLl32qSqzieEFgcyP9iRT0sZeI88D9iK
RaCY571FlVDdaIqVtYpUrRRX8wUeu8H541xkhpWu6Ann8bCKiRPMlUuzUlQgVOJrD96OgU524T4B
mYZIBKwNPc2rEpoqrf7yX1fWKu9M1dW1asBna60Z9kn32dd69WXTvt4R7CNWFl/nw2UpVWRQolF4
c3U5PgiWp70ifAiPMMSozZqXiT7/nZDwAr7726GgACJm1lQMEWVZxUa5QZ1ybx1xXr8UMoHB0t06
7+aFEgNcStIu+JftHDXqHmEw/AuBptrX9J/5xQaVw3LjEdB6sjPfxAMF5zKqNnJpgTaFDZh5cG+/
57UFdE48WPvbOtSs0vJWgcvGFsHGU30YIEvcxtOcWUxKpf6hd50qTDin6z8jz6YPyzHh5fz29gtl
c0yrkHtuP17euYZpGUfywnBLCsxDXbxojVaAdypZ9SvxETCxPJl9R0YQohHZErQsjypx62/+B+5H
DxcySjfzPTa/Y+LVenhN4Xf84S/DQ5AxVnbY9g6FpPOachNs2J3KW0GxtZ5R4DSLMLYa9a/z9f5O
5rFmHGDz+sxhDfLTAyynqnOwXyfzlb0cPABy7su+9J7twqRE6fdA025AzSt6jXIEdfMV1LGSWgoP
9jU6xe/kGm3n9+TqqemH+sGAmTZswS/KbnX6Hp5l+4Za0sbclugrXCMJOnv0XxDS4320j6AGzR6n
5hPci6m7wJtrq8iQM7KnS1CphzWKNB9a3dzn2jp7x6S2VI3/YedmZTpLKLXjjOVWd+Fusoqv3quf
G/z178kBatIbgqWKOEo7iemdaNfLw9tSOfcU5mZcEce3tZ3zCigNeSM601tQR4KIVmT/5h2iso8s
KyhruBrSGmKXBgDMdCmXGU2ngXWAzf0xhIxae9wtopWFL4cajWzqcswhHOTROr3SqvtHY+8UcSh6
qtontEyLo32TWA5ifQ6KBGgA8DiytcIA2CWrxqP/+NqUTC1GaPmCrjA0fpGeeTbdvVGxCm0o/Z+o
BG9v06MP263eJFJTmdfm1RhHdk/H0Ttdd/eqbN7h/206xy5V+SPF0Yt/MmCSvugJ/mR963RRYFNI
lhSe9F4aOJsq2T2IsNA+QF+ekiwx4xUQAgKgQCE53hheUIu+DwH7cP8B53doxkwqM25n8nHqnV0C
3r+fjNtizr9oqiNUgVX5MarQh8N1SB7Fd2mceDxM2ioQJ+LIQlohY+zSVxFQofDJvLb9luh+H0bE
XuCSD4pasSLKPKhFP5e8aZ5Ge/WM89c7LRagyBuv6A6H4vbzVFxI/ukZ7BgIH8GQCmoQZYOOgO6h
hdJwjX+tknF7FRWXwjLzFDEYLSTiokS+EPsClO+dJGdAHR0niuDmzbugS1h0mQCpxhgYA/65z5Wu
kiej9CDguUdqFJdWhXocDGQj1y8AAAn5V95c6J7YF0DnTNAFyuapUT+q2hF57VIlmVKbccQNdJNs
eEgl6xtqQGLdfMNVOqZkrL3KEDYbxagm+UCjNofSSTa08gpJ2d6m6qVYp39FY3FNwTBM6EnYHqyP
KFVEMwvxg4RhkqtAO9osKoRyBcyMECou6EQHhEIq1TAoe7kwwVaRyVTQpUYYDocGlOsW7RwtF1gs
St3WDEALcjjBLZldS36Clus+GPPO6XYYVbdjWt0qbic/lImKoT2q1cwCAZ2HuberjXP34q67FLrZ
VapOUJ3G+ogBXoJdj8UjIBF0eTMgqIBEkhHRgAcdmESC42HnW6hf21+qxNcI60I6uULvaxVQH2we
VDQmQMEwjV3Ot3WndACRtLcDaoAzQyNcAAEWEESARx2iVplGsuE4qXnHr7XpXTHRFPQBukHlO7fe
yd2NaDIogjoRRLeVvQqCOzQYY61p5+7FXXXIPq0HnpWaugTHIlj+ztnhNDtEEgUCfTySTg+UM3CL
Ms/1S/FiFRyb2+kdRc8IzCzc9Mpne8s1Phm/mbVoF+x3970m17jxrrAV0LyPwHBwS1ZR7FXlyWA3
ePcqnYc3ROBwI0C6oH65mLnT4TgRRZ3nTufiuVtUjwOcBEV3AOo8xOYXIsIp2HfXO3PbPnXOOxMK
C063XUCSYiTYdW0SH45JqmHpwGup9u4+QKPi4w21LbxZlvxCBMHhrJrA6taGrOtX0SaeUo4iXihB
ETQyEQiEjIOQsw3ycD7PEf7KevWqTWyPfelACtkP4b3AqNkdjBy1P4pyHnFSnXxx0xDgS3Wfzn9A
cqwmFXe1u0csNSC4Cr+UnKFSQ34IfygJ0Al3MfYPv3zp2+KNcEjMWxPXYE+L4i5UQDh27/BC1cK/
d1ajYvPkX27GFjdM3UAADAyr28fdAwwIQD+wZvU85GyiEfqv2a9PTO6xe+qoneX7Z1y7r1G9Zjzh
iuRZkw/Oi5mI2HvcInbRmoGY3q3acNcBvhD6Rbknuk73qHwAC6WQOD2IX7nJu2rehvu0gtTBllOy
dc5AIX983sa+dh/gg8pvKlFheKSTdhPwNqDg4LhszCrFlinbalQi+gBprRkn2l1yLD70miZhxJpa
JIahCKx6Z3rWyVm3abrtcaeEEooXaY3p7llPpqF34aGzCnlRy7OAYdW5N/bTwhyyE/iMsJ+qWQ7A
/p7EnqMvQdEqGLfOjReA0rQUVXDDVPyFZMPoiZj/DrdcRIusTEdWhY0Cjo+B/oJizJWxeSPRa08B
8HBvE1D9D3cBoCZ/gqOxAL5Y7lvgQ4Ih5sJuIGoeMiPNRHCIonVqlIySpWts36BDz1hAYGO3yq48
GT546e8TbU/oj6D1HNwGs/ha18EYIGETA0zRDUPU7H/h369G9AXJfpTOzgHo4mxjP76AIyxpBuxh
S+ohQR5xXd2ElluKCkWjNL+S00LMpGG5HILrXFOGy3fH3qYjQkSsKix9rd4a1ahAvYJpyd8/Jdkn
olWxNS1jYzLggdJINYb1K7N1IF6gPkGBAxhLgShoHYaPf4GVze+pUEFgJoBCiLBE0c02TOemtmjw
ABdRYQgTaNabdfAa0ROB7EnCAZ+ouAACASV83bGeBouPp4XXTJkdDHkrm8JyCVMm4gBSzsor0wLD
9XimVAv4TE5Hj4rSN+s/IN3uYk7xWBQpydwr1j6Vk9mYjyH9i9B2BGkVG+oB0vhQxf0XTqdQH3hO
c+x92QhGiYqicFPdaBYrEhkpdRhxxsnkVRMRJELL1woYG1/j73x4tXzFhDHvlPIIIdaaBDabD6/K
PIMD4BsIHjFYP+Wp9F+RO6OPFdOl42+j0d17PpWOGAs5Q4rVsnOJCPBsYYdEB9QlK1ICh9WbZA9w
SjfgKspblE3T4p78wTKaiiqHO+LiFhwUzCVGU0bX3ox04WtnjytU2UW8Gex6E+N7oxKe56xV03Kz
/QIpffVk6EGr6ITkPOJyets2FRuGH8MOIQ1JFfU/3GqjtqhibIjSnXKjTmL+hNeIo4AZwCWvIyWz
wGMjcoEzfMkiFK1dcz/cDzXCFUUKFM2YocYcWw0u0uKfjFEJXhdticAU6IL9m0DbEKt/zELdvUNY
b4tsW7HrczQjEZhLc0O0Kc4V87yo07N9Ih9HigbmwuKIGvGqveuihsb8mUIDMYr0yiTHS7uS3juP
dnjlCwXRZc7dDB/eGaoD+quelPbRiLI2bRpIkG4rSBAfHTmEtjLRhW0FQYWxWUXF6g/hAOSiNgJV
EPjNkwS38whGFJPVEg1gfw2l+Dm4Si/mOy9czQeIiWbySmYbLUzK4k+3nHVKq7kjB5el1vjyUOm5
QKTAkuQg0n2g6ocmAt0IEdOXLHncVoker79+kVx6xHzT9Gh9glsMfE5sQ1375L/iWwxrE3rVNQE1
4Z9nC7UcdUQIPbiqUqVAvGLe57D/2USLOqlj1l8AdgmDu0tUsltcOMJf70OSdo+KbBWCnzJ1n3KT
dNv1RqAqyOMzcWfxkwOvIwymUZt1JOYq6OA/McY5oCV04SQKTQtV2XoPgVVaNGte0W6vor2DLm+5
LRXfF9QvyNWbPi2rgDh+sV3swl+VLvpzgICOBlAJStKZlV4wyjyo/UKw9SsBSufOfW2p8wrlYUtA
5bhfoLOkQJb+Z7/CUcW/9Tchk+NeFoTuk1FBhjg/OCC3ckyAg5mwegYKoqimJVI5TQNVS6bYpU94
SyxDvlV3xn1FYWdc4QG8oDqlFGsLlafmCeRx6BR6dedBahPST0RUUSbhnLz6NbSKEpLRChMIliD6
7oqurU28gp5YNebCW+50qQob3dDPgkfQ0FfK819rpH6vPSIvGzr4zw5NpAD7YpklCb7U+KMi6cN5
vhInXALB7lUOomyADC8elScrp/dMk+QG0uaQZiHF9WmrA7zs5gJSEy/Te1D2peEuN1g3NBNRpS7G
u5Kl0B8Q4DOsJcUwawwthsdULRW/Fq1Z3SYo2MOOYMBhmiD4QKPrmZ1IvMN7XKCikX/gIQ00Drfh
jelUyNQ+TRaLoqr5gr+Rt1/D6PqxVB9fOIPdUvJJqz4KNe0b80lmlU42NJgqDWFmSI2XtvYeTrVV
8Bk67CAIxahdl+e1vB+YmQfVnj/W8/XGKmM0v950jOByPRO02zh5oM9mhWosY2Z6ErJBkIOjXAaO
YmDN1r5RiByWmIniHAdrNBp6e4gjHj3NGOMr2FTpY2znRGrn+Qm5736RXGH4UdOwh7QRbsApAu6d
MW/TK8J/Dnh3DkOLWG5NchbgQlfa7Ai4P6NPSHoRXZr54c3/dGgj6NSkFhavA743z+HUEAgYnWcV
Lma2b636VUl+F1Cemj2WRYjc7HbMCs2PNYA6qJ4PcxWfnzQjfgfXVsXPQcmiLgDQlycOzidIFOMP
YLG7u+aGZjSSjvhveQBXw0SztBDtQZQZ/wP+h1ILenfi2jC1y6ourgxVA1NGyJrQFgI0yAAAJxP7
mNi86jPD2LluuQD0zl9+pXNbMg2b/vyrdYGNp0ZPsNdJfcYpqFB0cP/6r3AFipmb7mfXYS4l5XiT
LKjczhp9S95u9CAgfLODldhcROFQm8OpU0DZJyjZz/bZuUF5wSOTesDgDIp/1Am/W7OwtTcB0RHE
nS9CmhFpR4WkK1dyxRGg8dgn4mTYDrWST8CbuAfU2tAsZdNeYahwZjNWsU3Zmv3cfAQHX793IGil
KkIVlxp5rr/nEJWGgCCrnvgTP4bYRrQIGihqlAkREZ6L5Fm2C2Rf6nwaJ0WyMEA4lRySGq1It2Fl
viGYLllCDo5LcQnzo3Hj5rwixialG/gxysMVK6kYsnPvacUjFaacobhIiZAON16VEHNjFzlt6vv7
GiRQEBmwFNBfeLAHcC5joZfUCEsQISJrX/WuFHhKw6yZh9IKcQ6lQxAdUrfYTSNGEpD//8I0FbNU
0Tim1yb1jxmskbEzS6mHwH6jjEzAonKK4mmiIOEAMc2nRhyTkCeJhogqAYMdhIWkcUAmiaSQlpsk
Sci3ORUNr07SzefAMlDIqm+qZEiwQg5yougjfJlWDB5b0k6oFSnwWeOMCBdJ5Ll4uD/0ocdEjC7F
IHjkfJ7qyUTRVLTFU8jIUGyp4pTWEJsgT2FeHCu9hjmSlb/5YZML5tXCBzBb5qbzbcaxN1t4cUzR
Ij6wA0idKfywJ3cLNVFxwVDWFAjr1lWdhbvFE1vT/KRHkJW6vUp0R+tm1fGeU/GDqf3AXGFdaZ6q
0T6lqkdRrVjqg63xGHLUkfVfYzJC1l1VIuJCjO55Ki7lylVf22x2c1BxddBTvNqoQKCuCKP0ZqXn
JdSJFhrUmPRq8BhUA1rkqKTd/Zls8gYhCpEbxQ+Ci9ICWuYtoUPBUAb2BdR5ZKSrwwK+walHJEAz
YAmkrvYSqwMh+q5iShaD3QldCOlzLQxgCA+O4t0ckhOXLFBICdAlUDETHjbEZ44PnC/SlFnJghoK
KxpKEWU/oYF62Po9YR6iUZPg6FdVNj83xft5GwvqciJYbmAfbcHOuA3KhLyd3pF/4tGgOe/Pm4Mm
DejtNvuWQ2mA1HBhXAz8oHyqKqOSioMJEVJ9cqUXey9nshdJKCjZ6TpIuqmXAzNwB/EirrRiLgU+
h5g5IrJiS+kMF/ylQ7SCQoLj4UFRdKzSXSHcPc+Bp45NJRsaCOlipXVsRNT9xXvliz2QIx/+LQkE
NJN7oHl07BSDB+LKvigplCMDVgiQTFuEVxY5q+BHWmeVyaohG578zFwsqDhkhUi+kbOr8D1+ZHXR
rPSBagBUG3A11BOrctz0e1p5GN2pKEkq+oMVhX+cb/1dXxgNXs+ts+xl4gZuAmSm4tHfqQvSTtyn
+nPXy5GH8kn6LP1Z8mjxnIHetlKkEK4Nro97jyJOEWc8eyqZkVjprE0Tra7xpnUUU1nBGmx69MeB
/s4AJwxRbLn7yE3RQWllbOcbTOoSudXs9+wjSrNwpX2MEriir58QbBnpMGO3Z8112xBCuAGfltnh
WyaKoagyhCALIeZui4KevTQatoZV/80QhoKDSg//MOTR2iUQnRFuF7Z74xKg54fIuDMD/Tk5Zyxb
+veIKmF86wMlHaN/6xfz5snjr1ChvzZ0WvBlXv+yhjXjSC+uRhNcvMlfawKtVvPEx4YPwf1qcpl4
2yjnqlYg7uoYDZhWPRjqfX3E0ZhWjzosb6vx6uCmtn3yJHIqwrhto5JEmIBYV83wQ37hA3m76/v8
/iTsHW2GmWim+geNC/2kl7WMF6l8hoy7mbktJrSj4Ia0NyN7wFfRUcq44oRwan+FiS7wW0/THqLV
iuqRBpb7Nu2UdBnbRXMy5C/ColGMdVp6Td2tGbO0aroMvAnDXrfbRdd/i9bLkstizvmay+gskZBu
mJTuH5Y5nPAgEGpV3z9rRVs/9zpMXViLCy7QtlHGpeps6p4kZ3vxRPPPHo20e9IIO6fEX2RtWPIQ
0Vk4uPJXg+Vk/RkbkfNZB59VfNvDgjNsGS5EQ9c1dP/Mb0eBvtHzw4mewSaqwXXnoYWTPWPkWEHG
unWZcsrVT6o+/QQqBAyHLRx8lKLJ49tdZsR0u6bPsnA9odnzWWp7uSQTkloUK3C0u50lalNIFDOn
VcMzmA+J3C5Lv2w09IB90+9q1gzy0ogsMvXJLCM5z1eHl09QCMJJR1ErDRGhQ6SAwsHRBoPLuPpd
mgrMFb1UkWbPWsgk8jhRau52e5OJrwekja/CkHofpBlQQJcYTUvEbXWtZ/QoPsa8M3+YVsfSQttD
jb8Vx57hDZYI2/pKvwzUuLRa6ezJYnNiiTGwq41EpdZAlVihQhSqsO7UA2mMa48cGrMY4F1wayiF
0CoLNUTsGilpQEPh/7QUNgdB0G47iZfgoc8p/24D5gPFSFSDXihjgCYRoiDWgOJ/4CQxSB4mvrEg
OLKxJrKQ8iVKe0SyaePw15lHimkJjzClYrdgyWPMGKRWcbbkpeDaep7ruhiuiggf/D9Vu7mY+/w1
NmKakRcYJ1U65HDuxEvUf3yIS7kgZf/ULNfdoxtjsh3ctGLQZaPhuB90yXSqP5mt2CXajmWdUzRg
GFmIaZr0Ks13sBXFXoT1SY/9CaGCKQFLWmt4HjyEsGW7GFGSLte1W7YZcg42VqPr9yahaXY1NoE5
1WK8Z0aH5yPkSa04CtQoAS3ieAZ/lN+lG6zTaPCOXGcauxhm3CtGlhtphRiYZVekhw7vjd1suS03
5nY5Hmhzdbt05JNRMdiwh9QWE0ywNtL90q5Sa80ZqetZRODU5sF5seFyCmOmwYY3dYBmVOWr/e+D
6CrhjiF/DYcMneQQCfZvpcMUS6yFUwMAP8RI2eHBY0TkQC34E8AMOqd/7RGZUPUX3Szb75pLVqvR
6JpMJp7IdGx5a9nqFnJzT5n5VBJfQxQ3f4sU2vD5GAlZQaazxwSbnq/OBvTSzWx+MXd5pizFJeom
uVDWGWuKRGehwbxeVEYYCAn5M8YnXhsP8mqvmLe/6Zh8AWz52DR+mxHvrk4W/L/hQZjN9hHbzGZF
cd+Ediy8vBZCb9twG/66VN56ha/sGd0x4jn1s1eDPGHeg2plrrOJZPTVilPKHvI3pttF35AllPvi
TtmTnAfKSgpl9IiBkinZzfDvBCDqMZPPJlolCOboziK6EBQW7syM77jqEYTCs67BoFfUAtmtJ7j1
RJmHqJXsQlW1K9FADIGJyPtDS7HCZwlTQBF7xRAZnPyaUyhySM1fzy+IDdH4QA94Q1GZKFS6Ku3Q
n8V+Goo6Ilr1FKFZApP5hkKEWZRGEfEOnwrpyo05nqwoa0tYvoAudrY1DbdMdUC1SIEU2vsRi8pk
1WyZHk5GIC4RSsZEfCyNImvsAYG+brpuRrGuiPKUyTGnOR5K2JkVIdHj8zfuQlzWWSSWW4HiKSwT
TMmZ6jXBkok+la+QSmHpHyFQmW49xa8ilZElFYitFEHxQioGhH6AqqRqrFZ7Kt7nDYaLuqiAU/Sw
yB3qYQxhWFj5ype9inS7OdacbjypMGDiFDrT4MmX2ipISGjHOlpTlBNGwSYcOVAtMYdqMtSDppYB
Y51HRBulzLLM4lEM+INJmKXIuhzm+D3Fx6La1ohVwdtJ71gMm+ex6a16Cv5EEtByKTZTkC28WTkg
+HfAJUM75hVaiYs1y/HzMem4+HjEonRkUvsUwVBlEz1iUcAEY8NIgR5HbkLfIRfErogiBRCaPEEH
G18aNMcYiT+NRmcULT9RzEOd/MfPw1yknHEFr+rL0nvLI11h/OnStGMV/mqnKbTkSc5+736MV0M5
Po1rZ/4BjnBraHyS/nv7lkXI5ISltstgGksDLCjVY5XBgmOiJAgOTLhjgEL2zY+BFekhfci3mX6u
qXjS+NcU9DEDTjTIvtDEUK00KwcVynm/ZvaJDca4+32PX0Gc6AEBD1m9F9OkgF8YMhCUX0bxRdR2
dJkaw4iPzC9IZjJz9sQJzFGiI2sPKK05GRtcft2qweYbm/OzVTSgqI3Bd8Bf6fCGAoy4CuXzjztn
nIVA8g693uK6oZRr1+AP8kYoO2psF2Mns4/pXRxElFh6RQqKEc5MfFFz1zp7LHziiKkW9tM9+hfQ
bS2H5iYgSg/j4R3QtO8wyYWHKNSbURpMiyhgyBtMutA9QLqLxFJkNmZvi4ehxp+z/hgywk3xn3KD
ChUVu6ILw1qhr9kVsvx/Y+jW2Az2No/t0/xoh2DP/e5SQyeQua7Z6CEYaBWDcE5XTJigZUxXWDAm
mi4oYVKFT6Iy8tB47mdXcy5YVkVsmUfgR2c9Ij6861NIJWi+0HB2gNTz+5LeqGYua/oAoe6VLKP1
106xw+g0qmNSDk0ykmloh71JVyOUJJCt6R9lpvOog06zsDSNEUYSm4oZAvxs5fCJ3FDWh8kQAjzV
TwLqTeTP3CHKjpsjiqvDkKhDlgE+rg5Ong/8Q8SpSGRYyHYhTXmomeq9uWn102aZAANm2CoMmHkw
XviWMhUyZhgnZYpaqKkDK2sfLAusqQacSFb7PELYlMcBaSUby3kDx9SGqTNQfs+0i1vjwlQBQox8
NK9G2oU1WtpPqvmIh8rYOjZU4waT2ULNm7l0DEfgCbN9+Q7nm5kr+tLt67hly8EgUIYJAAEqNxl1
lSj1lkskv9mFL6PGNB2qSQb8TJ4y8PGDuasicWckVk4W0gZMmdWPefYMWmKQkfeHcrd2AuNT2Ouc
OS6SWTI6ztwyL9E5UZIEMcrWxmM/rhxgUYiumbp3N0vEQuZ8vzgkWhGOJxecfQy3o03LLbiKyqVL
psbObKqG3owNb87LHPW9+bMFnD1tUl7kLjvwdudzvo8wXIeBwBp3I12GeX/r9rnCDo+w0c0hps6k
o+6RF1Wz5dPnZUfDzMzPmpFJ2lAai8pnMmprx/HgJZrV0s2ePSfbt3sheZdt2mbPJJchBSIE5AWk
MGfOkL/ExJFwcS3YDO5VU34ahJDA6Vw957S75M3uDOVCsArrrNWSfeCbMhU/E6HBHnwLOoFza1ca
WEie31LLC6puXIZaEyxfYx0c6FqjMqiBLrp0qT+x+y3fHtJsTEESyA5dCVU0Me58wW1RpfdKJ0Nm
5qnvE6rg3H4uboNTpj2CCJ/XgfJ8GwnOUBnClnooajOqdRPMQ5oRiduNF4sYcLmtFkpVSSGE4jXl
RhczRVM431kUPc1IPobQQOCg8L44AhN9OJxApWZekqC1xYg8K6hT4IGniIsfIQyoDIdZrJSzxKEW
l/ljVo1AXGHUAO9WgNNuk4c4zkh6CwHMp4ywxIepupxFa011d6Cph3geHYyEYlzbhihJtV8ui1hd
pAWRc2htZJFEZafFsvuD37hAblAIqHo+NtR+Vl6EzhUUm4gAcogWfdjCksSshoApxTMkYithUBt8
uvRz1RefzmZSG6iiWkRwpE8HUQV9Fvyp5Rc/V3FGhm5VLJcfCmpVthXLQ3OZQrJZOQVGSsl0tdL9
zOwXEkgDrKZQHU3H/VXTUd5QU7nQddH3wa4I9hSo8FbIlKl4mYGvujfFusLiuHouhybDXxCsHUOb
Ab8ufFJIJkEb70FeNdbbFLwFnYe/qAh8MQJZMCkjS5r+Q8U5S+V/HoDEfRursxoLLwnfDw+skzub
r8GOBvQnQQbpBm5AqYPClJezQfdgi3xAsPKqyFZpOvB1WQ8ku6yV/T9m1ZtJoYCwRkFsthwSEX3j
cNaZCiH8VbSjKwhUF+jvR38WBOQP5ueL1ODMIwTCkAFl8gyHm+v8o0OtTl/oqVVDPDqdpUMpDJeV
o+qDKlw46vUCkYCqlDHJdyiDQgabdFQqCTWyqQ898WB66R0zofST8s8JnRL+9ZsoW0VfWNtZ/0b/
8iQdIwgOatxBV7h/Jw5hAAVWmbKwhFOyYah8Q3qMl/SCIcaHEJlQ/MYVyDDjcUw/YrfGbC/tMbUB
H0iblNCTsrB3fntJMT/x+0yq0EqRJKlVdTeJmv5l0Xo2cB+SSpAkjzxVwyWvrfKNi5VHFkoQeTWA
eAjABQwbCUf865aoSz4zFQiehA6CkaYoOVhDO8SIokHEbE6S0YLjhz1wMEy1ojhFb8ulDC5u+jCT
rfV72F1NP+OvJLZvEK2JXnA058yh4mFp5tbavroFhjZqfgOGUZYVsKe3p529VwTewcB2FKtkYJGc
/h3TivsMDs7BubRLjFnW/K1Suif+PGDY5WTkL1e8Icaf/ybL1cdSeCX4w54ju4130xhXeXdtbV2I
ZgKhQtq3kN6WP16DfQ3PZMFXxLXZ67UMYgD9M8MJN9Ize9KTPFjdXldx8NbPUEGhEWu70GT8htv1
l1e3IU0CgYV7A5HKRGyTYpMCKdCb+JsIjdFrniHvlGWUmmCd0ViSsBkNChtqPoBA7Km7BRQ0pQMO
cCl5uDIzMmYyxkrDSN+oKAh3GjmB1cxwNvxV0woc5MA3RmHxgDYvQo8KiCD+9GnRroM3qcAcg/km
lbQaynTXKZUCVPIQbVHRQDYBwQQyCOWYfD0BnbN9UfIATo9MC+90JJDLyskH82C14Dj8PMdvMuTE
iaHLwWHICXOtzUlI/g+3FWUzWH8Iw9JRl1PdX9wessJfsSyr/5H4yXbHIGsb6DS4MW4FZT0rEaMH
yhX8DR0Iebw2ehzESYBqI7yKSiEJ9k8GWbkmyyaepcjXwQj3coJz1YM+RP1TXD21relXUWMONDtC
GrejdkWdYTBDeQQvyJJvUkh9bdBMjr2knE75SHWWaNK6mheVyIqFgSTIiA8ZSZe3Tt+dXJwwPxSC
xW8S0QK6D/9MaYkYqd+xgGxoZfmxz1A9PrzT16m4YktJLvcPjykLIt85wHzonPXVtycAUXK89I2o
VY0+tiRRBq1nqtQS38/NyeWRArbX4omRCUNrcmnhRzRoRTDgUxuib5uF7KmyLLckX6KikESs9CxU
OiSnHFJJYpn3vKUU6FSAVRau34CHrOpjkqzNTzj1CEK8BIF0MI+MEkG8otqYB/JCSq5YRd2hcqoR
aasg8w9ABX8VVITlp/xlzrTP5An0J4r+ok+vPNE0cB7kAWSzJcvwAFO3jJuSfOHVOtnZstDRQ6Mm
g1g1XepOyHGkr0f2WX9nDJFV76r1CWl3DHKVAfE3+9jSDO41fePSPIWr3JFlz3XVQaV3Hmg8N40o
RiW4oQz/Qi9RBJYmWCKKIcDkmAPlKSiCEMwxRRHsWiZxTPSqr06Nj1LQOJ/rAWL55ze/PyDSEXFW
En8QHig7ZvV94Ru/IE6Hleqdti/0vV3jAK+HX2cjoqdoSQhKLaewmth1Y6g0ajr8C6qQ/UqwcTUw
ZNV4tqD7hCW/tHyhmtC0mg2rGVBNpsOS5qAWlB3anP6Q+Kj4l8k9Y+5eeNO1icLyKmZzHqATqX/o
jqLVtUUXIzLYb8hGZVqVPmjJipa1C58w1NXrtQlXsTpRP5yatyeKtRrgChnUjWr53dqEVfgRN5i6
2tkFGkU+NLJKYEsMIDWG6QzBoUPBrshHQFmcSSkOvIcSaVau7GxzMgTsXrg+irSm6FT0V40CTV+D
ZoBXPhhEnANshmroWj8FPLmY3S9yLvOnY9lMyVTJekaLFJlTldU4Ob9a/Q0yIJQCxUqYaLQYdegx
PcRwsrrOVLoIbZSt/1VOsQ/8AkdNR48zgTodBlpvoGve2FMuAyzwp4Uy9iR/oROqJrILNko2TFci
bGkWua2QwR1KyJleXiDKAa8GBlXDxd1O2WsrXCAemOJMYVDqzlSzJPDzyw3dKtdny97TRJQJw0mZ
ZJ3dwBuvk+UQC5qc2UCQ4DIATZ+vKPvahMnOmsjeZ4RPXZNY7FCGObwqhwr3E9EYVCk7pqpLyc8T
OLe4DlGoZj/lj9lPAVeF0jpVkhKV+Kr9NwQDhEksE6NHyaOD8VVXGnCzZbphosZxVDVbrk3wqMKl
aouKbKS/VLbfce3JFC6oF+BlyRUWjFrLf7dL8WXkJAiOS4YpRFI+tInZNNeHSB4rkg4Pnm27Hr+P
PdOjxQFL88RLFhgkKF0SYqnHWRRP2A+vZAPJO8mIIGQWyTTbAxllgxdrpXkvPTR++KULTjKTRbrc
9kMH6TnN4hvUs5rNC7GZKpZczX7YdxqTL9gPKj4D2tIYxRVwGTrXUjilofdmsiqjIJtVgQ+hIiSU
WuKaYtnsgA9FZJBckPSflCLov12qrENqpoTBE7sF20EsXBqp9B3iHe8RIS0m6EmhEYU1GwYAm+wK
/tP7kS8nOPOPQzcQ1tWTxvCGD8JgA9qWYQbbfMAfgtmKxPRUFGEqphPwU6Rv58ITqvIKoE6J1VDC
vzNcgbSD3oZkT3Jr6Uk5FZZ97cQtoxXyRnZoME5eSctsdiW4gEego0C7M8dF5bSARmk1ppU66mrU
2hXpbqVrFw38tbeZyO9e8RgzOHHy29iOFhuBwUm44zreOqvE4cgY2gSxSiZUPTVouKOgnW+pqfye
iW9nvh2nNsWaiCO9idV0vs5aG9R4iVWkU/PsiTup5kXYc7TeXr2gaakmx4AOvDV6oHzR/IaBlIOv
Q+rUdckVJqJuU7izKC4SlKEVg1mnc5KAZ9qeCgAPRoMbuRa2MUd3nxT3q1DZ1NypbUpdIWDT8TVV
7/8mlrCqkHNtm0yhCEetxgy1hSqwpKke7pAWHXXJzCfr9x99IgYYgjgfGe5gNBWMrvOuNdJvx6Qc
yXSqgCxbPMgsNOpkP4lmRuywuNQpeWv1ov5eIuPlQW9SN7qs3gGuvlhGmTIm3/mVIfFqhLUoIdCC
KsuPNiKTHGqkTPraNKQywPxH/KzCG2jRajTVk1SZlGVkeHfJx7nfB3sGSgOaO78wiNUFOnA5+aRp
5L4pvexUtClC0+VD7etoUK3MdnNMorsQo4UeeTULyeyR6i9YHYRr7HbAqqyj0XSa5y31yYPA8Txl
Wgqj1ENFvCP1XkJ2zmr2YIkygsHg6ViO48UuMml8hhJ8bTitjreATNP+GQ+tzM9aIakDOQxDSnA7
KiCOqSUYydOrJ4tta52jMs9e0b/c5y8U2elAEI26NFZNds185oXh/bHd4DfaUoUvMBhOjvXXer5q
3MIRW1Oxj3q0FT42rQGZxIh7VGin+STKPqiQYON4hihW8VQVMp86G7sNECMop1VhvC4rrrERehja
1VolAmvMImQsvG17NCI24vlYQZNcF5jc2tq7g51b+yu6svOUeI80Ku2tcyWsjvZQV4Bg9nYJy2HU
6ICb8SR+8ITYc9su4kR4T0WZSPOMsMtugfMKZgEiZM7Kdq4v2y7nQlGjbu5T8gVoWKgdqEwjag8A
mVoplFXJ1wtFYtkx7mQ/LH9t+MNmHkhJ0z4AtY1fkTClEiqRtCRJBnGOgjrRLZgYIVi1KTsCu5TE
5fe4CDKo++moPFkE+eA80YF448Q/8hriJPNj9o0OJ2Eyl6KbkE+VMf9DUsBSs/IYrXGInaFKaxwh
fkEYV4VeEHpWYJrJC6i75RBgPDx2q+PQSzJzS5SPcXCq971NdjuRdctYIeqXwlpUDVDJq4rVw49F
kVlRBPVdEF3+J+dKgF2B16h3ACSggdhcSR3Ph/TSKQLJrPuyzXIJBQ5DwYtUwxLyAKNSD8JYOFhD
bQmE4TEgKlvWpCcxdkrWfrrwTr1fwwgszzr3RSumI4mhqg3hOrtPRR0w69DS1mszf3C2xw3x9ejH
YRkkSSWyncq3cDQJ4qDvYWmQ3yIo0/wcBVO/9FZpj76jnaMVV3qoPS1D9/sbrdgUpKlCeh6MWA61
thm7WO5Cz0v7X9ZM+akcBm7AYI4FfyJfUuu/Pfq90bBeNTVdp847qDMRUldF9hZTxAholaOHEIOY
Pk3XLEufltr5jtQFWSHe57cgLcq0v4emij2/tUpaf0ySqxkiN4n4lRLm4dkBS4BHlhkKvgQ1on9E
eQTTTVEtVuGKQgEDQT+UyrbgIH8ZTlJh7sfRBlqZ7e27q++dGI9JHUVx5du9OEdb9SJGV5jUWaiL
CLRRdUTyl0RfF4eRGVnN4QTCQluIQjKRuf6Y4qaSz8sS5WpIgd6F9fFC3XE4YUS27qRGLEEPARSH
CXd/hU2ijSgoQIqVavPdebnR73sqZ77ofYSsIPqgTvcs0m5OicyLgSh4BUlRgYcK4/o4w1IblUq+
WLEML3yy1TbsJ6ZQomNZpJP8x14p8cm/z64y5e8G75hdrnrpDKHYwlD18rN9GbxmTygH2QmZ1Bpg
WzVKVhmPhVBKZCqEQ6h5CWh8EAbRacMdpkwu/FWcuFfgyBr7VpHgfzyd2Xbi2rJEv4gxECABr+qF
EH1XvDAMthGiE73g6+8MeZ976tSuKmyDtLSazMiISNF2NdEk49fk0c5eczhQSecUdD6ZtiN949/R
LHECNFXmMyquAdQcdh8I1QMduTo/NCsBijwciQwUXIIXhB8s4vibx00/WrCqrRvm4Fh00Fn4SyYh
wAfwDlO678czEqLZ9+zlJC7WRJnL6pxEvruYfTeBH1Vi0aHwPQw7zh/RcN5FmTzTWQEaBrQ1Hg7D
t+3SIZnL6Ez6JMmgRcjcOUr6QDP9JInb4SxJIhGLHBG9cQNMIIHHGM6z2qM8rg2EW6/8KoElUOLm
gYRnelncYI1u2uUuYLDtilIhxEmY4w4l7w0n3ZySei3KqbxbkdIQnjJmaJCy9QL7EIROfaqInRQH
jtTqKX7zgvZ6bbSwMGXeu5HDjaYKE4h5mc4EcKqxO5J/qCZdycG1T0pr/gRv1kM2wJe3DiYFNHjR
nzXEN8EXFKarfQjBh3ErHdEZhy4xLPVb9I++dL1/HiSqOXsokTeoQG6LNXm129SG1cGxQSusklKj
BK8kIWouaQfQLNXm/YTTQ1PIsOFj7NlFpDnUV4tSqqKv618sDfq9y91V2G7pFMvcg8XM+TBJ1pz3
CpL4I/EDbaEqIsBfsw80reSqVZAT4eovjp+z6gS6gOnR2Y+XS3BT0CaV5AbWubwCLYt/ootISRva
URuZFiCualgHUSt/x38lVXeoGONJCXIB+qMy0Av0RGbqdfvbcTwwHricmqk7KlxwA6fTrypbCP+p
0bjo1i8BW6qfKpOJmfA7fMTfv2NVgHkArDLtK6THK5sSuCqqK6KyO+WJU3L2advDljFg6U0RRca5
+ipYUM0hb8NM+lCMVDsH7yMnRo5XQQCtiO9BY4A9G3OGuKDN8oyRC6uSpgUKBhsCBfTXBL0umE5J
0sP1hPNHCRj2gJyrkCsvJRV1O9lO2jQQ0X4m6+Q9S/23GaQj9kyoV2ROowaueeeosdGkcMhGOTuU
trwdYFo/CuYCw+odHrdrJvXE3NvN5X5nv/tbIrikkuwmWOY9bQtfGww4Rs3f4uvjvYiH0InfwzpH
9/ebDYMn+nJrZzv/ajJXv6x+Nqtjupui0j1G7aSyvP7iDHH32sP06wZVvvawG2Oj9/r3GX2CovO5
2k/m7HJHXDC2xm8EapPmcDt57bgPUy6znTx5A7zLd1Ys1GpXR8sdBWGTfmM0M2RqUBE3o0t8gCDS
A7xD9kHBDGuPDCKx2XnOzN/94EzvR6ozdARt8PhMXB4MiBTV8ERtPPMutEI2KS6vPHye5tTo48s8
S5A39nNolT8tpnsnSxq9dvf37h1JeVtd7PbWIBZZFYtFsymfPdTOwYFZrcu7Tu8/Bwow06zzvNjP
BAacf/w+f3Mp/ygzEYpJjnHoX6aYVeETcYpXodblByeNPSPfDPCjeGFW0s4di+D7DZfS+me07axG
N291zOb/e4woX0GWuxWajNR7NTrTIJxIEUMtZakA7o+FAgENqiu6CiDN7753yO4sCmU7YvddrzJO
o8qYXnCWXeOUjJ9j2n4Mz50b/XGADXwTgfgOd9M7ugCqQo0cNQkS9gWzjXbFx0lKfuJSbjtC+M2d
M1ubNdnCVNb5h8sAQASNXirhe3T1EXn1b0f39ZujjY6yyZ2F0cvhcbHzEjhMjEWdhGiSTdCgblb4
epCI1miguRvl9J5ACIsEJA9NgkRrQqMzqmeZfW5JvY0wqd37jG7ubmIxZhz5tX+yGq39XAerX3wA
vrJNvbsfLRBidz8TUo2tg4HvY/pKWp3bKPu3R9SH2DMqfNOt/7uE7bCVHMBp6/gnKemf4V5zU2eF
3F0B5xs2VdFR2dTi4W+YGX1I//CpPjGFBnIiVrNKGIot/9LRHaddT5GMBCOan3IT2UYstsfCTNg1
QdPU7g/0DPoUvpx8tUyvhbMYHZaTY4VfrcU5qiTW+PN2ClatNCYYcOJe2XTSM1EuuDK50cvezg8L
OgIuCyxWKGXQFODCtYAA8jSam9pvPjl8y5Xpg38sQvnpaiALhB8hVyQCbBF4cuJI9erhqIlr+Aa9
ODoU/H4Jh3EwiVvdN6zw0WmNHQFHKBknBguNfkYIntuVL0x0LgtWMxI1Y9N+2Glk9C+hNSrlxLs+
NCuOx/Vlbr7sI5EIxJVZCj4wvAohP8f1yBqZbpXWBneX3kB4jzgQxWnbB1E6jmWLKD9lk8omLml7
+7vl3UJWv3uM4xg4qbuMqNtIiaKCjN9fzNTgWLwXc1BSTaCFxzOOqyXJ9o8QPWz+yKhNfM7iGbFJ
26U1oGwKj+VKYzCs4duJXRf2BxfAl1L0ive2TQ4OgAjKxHb9Bm1WCl/w38WCdotibCgyhpF+gVoC
n+RF4COpLatqcaUmIAczzNMgKtz9WSupDeWkpgOtgX2f7MpU4lUivccwbpbzE09fdmo3L3N2ffFR
hhds0vb2cAud++7n/LXO6TejB8UCBol4atDdfOJ1InakwSkWdaqc6oBsJKoPi38kqzrE0lGr14zE
DeLCZSuOfoDt9VuX/B7poaTBJUwDq2dGlW6KchxRMlQ7lR6kE+9XoJy9bHVuFgdOvBV9FMRSfgnj
x9SFtjryrBZH9TA4Is4Vri8QS803cC3s5IOLfHXd7J/cA7KB/ptiLYVyl0Fpj1fLU3f7lUWr5NQ1
+weOy37GkhWGJQ82SlxrPXraFpW+3SiNhLGLcy6ADwzaqYFaqKamQpIQMq06oBViY47jncfSXszO
3t2/MM5qOXIH+ksjyinOOcaqklHRPeY49nJSwB2chYhDmBlJf7KmBkgIiLGL3qkeH5fyXEbxCBB+
4rZvZHryMAZbI0C/TgTqS0kuERQlEmJ2gpgknlW6Mh+8hPI7b04s7xYr5ZI9YYvXD3CrNJdXrBpU
WAQ+8sy8y7wUKxZZGajkRzuUHdZzTRzysoiOouxgVaoqBbYlKvcdZ3LGM/GzUbYgpXeBzrfJ327e
9kt2f1pbmiB18byaLLmmdoUIeFRrD9891uars+eCIaCrJsdQTqoJnnLUg6hgxA3S1n34xO6A3jzR
qiPPFXocKRPVgtHEvroc3FcqXZrpbzD5WtBa4kIcvYeadUozCYDAyN5fH0zDqHy6568T7oN0Z8Hj
ZTvajtTCNOOVgt5+mkSFi0I3qvRbKJp1ochkO+/OBRdC/X50tJZw08bcYDd/B4/O2cu6qyl2Asjs
z3g86oaF+L4DrZBq8B5euKqryzZj0CNVa8zox/rrAw0ypl7Dw6KAfINPZDGooGh+Dz/9xpKtjLdc
fQEcL998WMuTr+QDR4IW3L3HWrnzIySm/b1C/PtlHuFZ0EN94raxiEy7bXqfCXKmVwzRrYilrOh2
/8SdWUEj+NCH9Vo6FFidE7ZIKoFp59FzN/yLRcfXFgU6mQ/SqLmbc57WjrgYHnulWeLOziYtbFS6
cu9DS431g+HKXu5DTezPHFDL5K91kMqF15TcEjW+n32D8LFmWCYgpsB6DVnoFqwrPvFXbWdYBMyG
FHBS/oIh0oQRgArML7hWzG32wT3BgEoUaJrjWmJ5bODi5NHxVuRY/v69hU4HJcKHX0oa4BTTGtjR
zk+9Kmln6m2h5Ik62OpBOCA3cL9h+GXOMTYGpf+kW+EM2a/le9EcwHB7+GxFrBZthllAkBi2vEYP
s8/wyAWsvnB+8AosJbT3Vnz4iWzMf0jviwr5s3Q7gE8TVQOjXw3yRb6pxDtsBnLmimrld3fbk7lC
DWeFYvMw2StyVo/eDhvYgTZNLVqVQapxbb3ri7Jw8KzYoF9ecOdcP7tbolxRiY4uGQ4wiWvhXlb3
xh3omZwhqvbuXRATwBRlR3pFLBSlRGwGqb1qwuarTMTsYWtwUtxB63BC0+Rv3t1CY4ApVe+KkU0P
Y1NGo9llpBlqFYwfhM38Yr1plJoMpjZuyttHij34MrEpFkRyOuS0UHXMVRb49rF3tqlT7Ci+ukss
MAOVIlSpMPn+NwVgNTSCbXfzrGQ2g1XJR3AucYQuqHETatk6vi240PWSppRGMkxHrB9kXSZJp5Vo
Gya9+/tsWmqyn+Xd2y+dk5iAmu6lZRR7G/DwDUg9mgQRrCk7gMQYGVA5zgQ0AM2AbWthbcsllTJw
Yw5zKa84CQVltXptl7PrFf7NutTmIv9XTG9PIIjzPRpajQ1g2Px7OGNw4oWKPiwColRQbcq/yKk/
pcXuHxYAQR/sGsY9Og4qInTZ4ptACUvCDQcUjtJ//KrmyFAPwR1IFPU2LLzJJXYXzidBinRjQmp+
/vlgv/+Zf+bFOh3T3ZHvH4AIrXwVwWiqifqzBTuz+pI7D9oC2v5WkEUQ36xoCwYHEXNvSZCx+Q6v
cyWgaqgkKX2TRB4QQ/Av38fbBqCxVRrTwREE9kDzoSqb8lcMwiUvZjmrqCpJF4ct1TNsemRITep6
C/xH2XpQqS9uQfCOdnidZfh5YHvIznH0qvQSx+yZhnE6icVJwhpcxfZgpBso/cE5IjReE1rM9Zeq
klCyVadqzYNEuX6FLpI6D7DDsfOJICrhVjrmecqcvhKaqWZcQvCEBEqu/1dwEnUJcJ4OVcL4+c0n
8TWejWbIGhaUmA34SogsoEeswpo2Vm2gHKvaWLWTqkyhNmD6VXXoFFcN2QnfdqPTCnDHO/ZkImN1
qBTmkTzJcvZpVVcoYjwCmj97z0HuV/FKwwzFO/3LMigMH5p0yS3mtRQaLDxOV3ZJLtwgo/kXzxRA
Csrxxql/TJgnoAgA9xihl4V5nqLQatWcFdXo7gpGRhhzWTohylhzCwtRhxhZBWdckcpAZHMUxRRO
sJT4Xa4ZfDapoJV1Fw2xKCBNnhykIwEJSiJoE1wCj3qUF2JpblIjpsMB99zJ6Z98lBoU4LbUPj80
HtUAVj0V0PXxTyyGGzRh03rm2IjkeLARPmRT/BvZ3lykyO7TgfJbrhaQNw4UaEeq8EbiYVEPowak
G6HOyo3isk/vPTEnttgPBFToqeuDmXnOF2qwoBwWtDdKztoONCN8BrB0EykL45mE61qr3aw+jEoa
Hqn41WowtHbBa6irjLRgJN9BhT3Qwcb/DtFxRr7z+K2Mz7PHrzUsFkc2CbZR7RVNBmS5XJ9UXAcR
RVQqKBeFtNA5Wge59Ke64Vq8OYPniY67GWwoTmkZYFiYbIcZPb7xR+O2yylbwq2wqygZIfFid9jt
Axzql8Y6G5PXXjAQQF21HU58xuVIQpL0E1GpWImKeBWB18l3tZoE2B5jWVTji02O3pMjuxFZeC+r
Kfz3d+jAZkTJONRm+e3Cefkoxzlq8/4MFBabriXrbHc3r/hpYHIACed9MC194n9ys1iQrgjucMmI
WRcLFezY6lErRA0+8DyvfJMJmpHyCe2zY+iQrfiCZrZrTlfx2A3dWZxxPGTYtNCAgoj2PNsjeLVj
urjHt/hFApOzSPyrnf5kyaFMYH7fnJCiB6rEUKM50i0yZ5YPggroibivsWgG+exMDk4DsRoWp4in
/4Expfb4d0jOpp6MOqo42T6sf0xwf1s8V+WeeLSY0G5owIe5daIjTntTg1F9syTWa5mcwETyXsFj
SFef0QcTNLxRaCuBzcodvfbKxVeN7ZH9B++vPc8abzVoIGcML45lTz3EbftgQOWL8hqC0hCnGIZU
51CWNKMHEg8phna+9XGPBALzfT8bQuJJ9hX34n+m0x6zvkfMIPqo6idoa+EyitQOcrL74WxqkUPi
QrdPDit16mgN4E00TKcliKfi0Len8W8XGL0mLlx2a2J942y3NkY3CDFYE7YmuQD3ArvVUXVwQ2jE
4d2rj9o3kAGVF1Wz2wZPDLnApdQKV4fMEaiEjQuAdalmMMBToDQwAacccnNe/nOykHbgj/8vNMyy
n79CONOedMLX37TXHvY6HZBdzusWAux0uM8RdFCPiisRmVmKLP7mbMdIyM7Oe40EZfxeVwg6+YbT
lH/Ep6TyT95fiLd9osqkahfL7eLo791GON2WuLSKTe3ksTnYXQ8yt2BtIbCNslggzd0H6HXzQxHi
p+Vis+GWgoC/o4SupRTiOXulVpBfQu4ZQ3yEU/6hEiztRnyBNjpY4WBtRK9GzOddYwIBypQ9DKG0
u2j7V2VHB4FqOZHcOeTUkcc/G+1gCho2A/aMN93pC86e8hqhSf37Z89/dHIP7h6I6Tkqi3sN+/VP
ldA2R/gIDgJ7HTAwRcJAUwwJPdUD2qNREZz/lQhEbmpgnCzpr4jq/wqHkYDfFIvVLej5GAFJq3xR
lDVIKX4hMNNaWeU0yiB0pPUkyEHWxppmwkWYHiGiIzAnGKSuY7s9b4CYA5h5gK/tCPVFHVYojocq
qLAaRk8bmUayTCJ/FG02DMUP4l6KqIhUJBzhxBEHV7GpIBuoeMsEbTzYD2Vrjd5E9Fj2OuABcR3Y
zTncSPpvsGx1Kom98Eet5eSHC7Wk/wI6FaFHggjAE4P2SuifjhOCSe2hE3qg8nAorlLfUvmNxhN0
h+YDZOOqY1En4BpPviUnlCgVyz6nG9f+M+K/xExs4Yo4+uu1KIi0LO0QcuhQvnANawUriFvgOPyX
trn0QFdMUwpEaO8izYTmI9rFsAGpUMdY5kdo/+Fdsjm7fvTDvKIxDMU+LBN63hf0K+oanWmRdDx5
Dag1t2o9jD6Ua8S3znzewm1DRdkjKcmU4qpKN0jfqVHSkI6NRM/X8L4ozZbiPHlDFLNH9KEzHvbO
riQM9xlNv+HC6ZHKe0WN6VvfbU9ltuAHkWpGuHIHLKW4PrrO0axylbRFZwGJhyCuXnn2HhHKIIrH
zxiYU4QaVdQ0r3TbqLC5Yap3/ITeWDIUbuFnQGxAdFqenT9aVgNU8qySBHATSTaFMgr6qoduOWLR
z8MrIsJs2oB6VBSp3qn8J+CWi9d7A4d6/BW3SMDZh12nqwfH2RF2kPI8y1N2H6P6BAGCjzNSklt6
JiQLTkdgN8A40EDauoLwiArOPAAygUuxhIYDD13xli4GmYWnP7Uo+5B7Yo6fEO2iTjDEAbhVTJ3x
F2YGX6SHnE/hkO4IZUn1ezgEz+TS7Pj7ZZML/n4PucC6XQvUNx0VFLCg0lGEIRxnemNBO4sXTn8F
RhGzakA+Ji2Jrk5xLoj3THVfTUexaVsdAjWYW+sj/BygTr1Ls0RCE98nzmdeRnYQzAeijez/ZE8T
POUJ+PU2mtMptAXhQqnTZ5YreaPARSSwgojEcOzEYkD40cVJQNuMapq4TIHmYRXY8fn6icUi4Gy9
/HBVaqlACHITXucD43IBgt+AY/uspwshL0CEiOH9pE+wgfoLEV08pIRXAnjAlS6JHEc4aSdmawyS
ytNCERSVfAADXp1KOEMOiTokLlNQpb0EUhS2CeeE2qYT7ThlFBTT+TsOlcvOSomjwhyWoDAuRYA3
AKgH8FYVUAkk0a50QYD5XH26Pl9PTiK9mt1ZUYksnUMwBuWX6tI6JSrTPWSzejAIRgSbLeYR8Y+d
lDt3YBtD2AFzyBtaHiJBbPi3Qhrs6HlVfoMXytErfxWqHA5Rres4QOCaFrp7wcFCmESiUowlsZw4
XCmtTYTxFX0a2oDamDZMqxt8LCFmV3c7SyNsN0nRifJmgkzV6gechO1UIEBJ0EGCIHIS3s8kAfql
/U2Tiukv7LfM/5hDRwwbyC8glKeoKbTYZNAomEnwyp2uILNjvF1LPcrpYMeJn0S2H2xW3QYNxTiM
ZJwmOhdaFkkH4BxPJ6ylv3onY3V3Maxaako6BiHYIyHEJ4tgDxeZllxzVHvRMQodfoVqNnQq9pHS
0LiTIjtUPolenq5q8n0T65ADQJ5KcsHFYF1KOEgAE+vEv2AV0WkRggC7vXYR9BBiB8CJYktHkaNk
QsmnKF9bRkMe58gjdel/NQu+CE9qTlQPa+j2Q3cpeMH9NQePAgv82Tg68MT9i/4v00NfMok/djc4
HcfQk+I7HpVH752cMI7FYm96H080FsA0VYfTUqno36MQNVNehWu1x1KL6DueEkr05NsumpmIo3+/
9C+xQptzDid9E0NHQJuP9eQYVf79J9OYRHwsXXXK3iUcj/oK3A39wT+oa6nFtH4ZjL2GAwM5Fq1S
N3KsDrEhRLSSRgf5TM+B8NhTOqQSFFEBUTND2lcJXb90TpNY6VGexuWolB+kpJfXyOxE3S8/HVCC
oScu+Kz/Y2Hp3/pRFd+5cXJevQ1NBR3B2lgiwvPaU0jQlWl6nUFBxAGTzzBBKnw5YSx/oa2MPoSS
3GMcJDAWo0aJqSDKSG6BWTD6uYc/Epfe6YFmDZojOVVXVJdltm2nzZ6ydpAJcaDjZ7iFtt9yZVCI
TR3ZPdV9PgeH+9GfUzBVR/L/Grkc5Gc8HxBSyWutLaIh8dPoby6ByUzhlg25Hx6apLm3qTCFP3qQ
ysNUKxh3jb+esh7hH51I38V9M7WIz8uEUyMlKVSd9qKCujTuek3HF63avR/WgcZGC1DUOu6bXdwX
8Pt9AEWjnDTjyIh4VnoE3DepwFiHvX6OkcUVRGNBjsJI/uDlzArS8xsReTHsvgZHq0mN5XRiqkUG
64hXAHp4Ax6QwzVwRWQV8PT4r3CdUl3Bvd9QSejuWAjc6d/fNCMljdA4TPhwtAJ8NF7lehaMDqMv
+xM9OEUqIqhjqlE2Hse4nOv5f6YnV6BBHFEOECH6v48F/+PnFehrjrR5P8UYeETGtLMSEWbHi6KQ
lohek7/izqnQiN9Y34Hi8T3ylOOeeUF3TTxTviFfhsClqaJpx2QhGuLrvLmG9MyfTAP2Iz4Yf7vW
wCq1BeWk5Uv8CDkaECEhzggOPbfynOupKWo78qG6MQ0p0MMaDIrnfglEPaXqRtStOaJVzLD+TSWe
Tjl2bIPwW8R4ljGIQjDFZ6dQXZpzT0xPGYZBtBtaYwMCs5SxO/hIpW0iXM2ms8fLmGOvQXeM46Ke
0IGwfNlCJ4qmjDfUkGjQysFzNsJAb34xvEH//PtWOfttS9IoRqKMLScoNysYlNF20pLj6SBu4HeL
ByjDFN0x906R+xOOYMYQUuLVK+WqlAZU42nCPpDVjYhbxCfNoAm3pElm9fYNp94xaB+i/uHqSW4G
24kyozOH9oN6/1USMvHA9Eu8CClg1RG8GbxgLBx5i6dndMThkToYJqBSqod7g4rjQ+bx9ZYXGrD8
tUdXzP7vTSuVZiDi53Zy+Kr6Ji5qCuhfaHLFmZStnkGLFrU3P0YKqyATuudo1TfeZGt6uQX76wKL
TH5wkikTMsBkXPX1xrotNWX/cGMQUIanWaMNhfLlvxdm0OpXEvEx/6iJNwIW8RoU4Y9MdKdPInU0
zcGR7u3NpAW0SL8XtX8rB4AoZBvVE+IROrv4lWmtL/GdfkZPD9IOj76+LEawHePXoP316Z1kcJzO
TSTwTR7gpskTtWgaCv8Stl51kK1hIzR4IY/zTF8DaTjyrHnigYmlsjieq4ke8ZnmH38YmrxFQUDU
61d7nw7UzDdwdBXRmtxQ+imOQ/DQuv9xM5pKwARZPLzVkEZH5HY1Ej4wQ9zihWlLq7mNC7gKu14r
SG7sYKVajD1Fu6gI9AfiXwPafG32odrG+cpvUXmV7V1Q1qk8LXq8ziKRxWUKz1E5YV5C33lypghj
0O9mL2Od/gUQ7JOJDNaK+DmnLQin5G6p/VqtpR8J+ah6Fqrh756FDd2TEaEHnPjqpJCiP+IPhKJI
2jRtULR9deRqymphbHM4lLXog9SGLj40tZElpPiAsBhdfFFPuBq0nWyuPa3iqIrwZJnDfTzNycR2
kclkArohn6ryA9C7ebD6LH5+B/kF/hR7abNHE1OOSG1ICrRGelC5p4/Rs74xJdPey/8EcNYFwchR
r2A5NsjmFPBq1qqPiUi7W66bsoaLhaG8z0BnmCrkhGzAvLIt+TiaHffY5NitMUtI69iz2PHxTMW0
F+67emRT1ihPlCOHHg1VGFQBdZxCZSB243krgIWxQBay3Hc4krh/UhBFG2yIouNXPYkb++25tkia
mc3qIYV/9dTsNqYnGpKUwV5n9e8zh6xOh4OPXVlLdCgHV4sz7ULwZTkSAXBO6iSj7yI+zDplYaxc
iDs1buyv3MkFUf2FPf5JoUk2Upa2tAhBibrvMSXZ1yy32j+FVRQKMnNo87QUxTzpPdT08CrDJaEx
Aamh30cTg+TP1q4N7ltbr2sbfcaiLAIG0rSCbhT8jLjytQGPBGjM9Kr9wQlfkDddKs1RDfiAJzV/
8iYV2I5bZhddnLH5PQ/3eK/v0JE0aUOiJio0uEEBPWnPMS5Ufdn0n5RGwUY4VFC8vC6Em8cwp7nH
PToNTNzh79FtZHZvdkQXORXbQLnRW9zBLQdmz4ADjGoYwDzrtwQmsS4AVTlB6FwCnbdGUZ8MZJpV
HIPj5gxE7VBZSd0KnZp6iCG6n+Ht5uW4MQn9LAwnJeDEcP3cWU3ouj35hJv5A+bf0TmNC9ynZURb
D3A60+nRtXxvs00AD0D1n+zsg8fmCCmj+ts8ewfQZKc+KqreCQ9+mGduPnsc2HTbpt26hudFJWiF
9BirYUDQvfkvd5oOV6XHC84wGCrBcryhddkOVnYWpsP2YOXRquAQFNMWTF96AgCxmfiWTjERLzFv
DDa3WJHDHA+uP/QIG6v51StshLhFjaDiUpGujb7VSsAYvOcrausnfNkx+sEpqP2PD0fOkkwLAIjH
PJ9WGZKotj5Ma0e701hwnjmn4LbOvBafbA6yDg5WYKrdfPiOr8FzKhebHzBYbGXqvgVGvb7c7Vd8
jPnj8EM3iRd/5v4rTqGT4hO075+WT5jG/e4eD4RiVtTVd6xWxX2v8NLtsPj0awvLTnvW5sypP7lt
g3Ob3HXVa9DlaTU2PxX7SmZH88zG9wEu4Tm1P5XBY9XyqrBGkQDD9cQplg5teA807p3WJv0sT9XI
kJdHcfq987Lzedv1Nx76jc2t0rmrDZkam12GAd81P9ZxAr/X7bYxrMDR+AKmQJUIb/Xt7C8J5Mxs
H57u3QLW1JbQMToRdZ/7l659SV3eo5JadvUa3l/uFSD4GlmtwHj3qzADKFVRKTc3GUGo6V1Qlnc/
n6SdHEnhTGDdBtZqeJ7NrqZ/TnW1OCLUh0QWUBw+AwP629avxkaS91b9GiXtl1t5hzVjTl/laNty
RL6rXnyr6WxX3u5g1zdQ9klzzpSEMYqEJXMeptS1NUwhP4/o4e3cD7/5r4kcfVOMdloLraZ3PHdz
dIZHu/ZyXo9/NNQiCZNr9aE1ObX8B83osGXEtDJ5vZz7nDbZeVWU2MvLAdVm5wL0Cc4/J0YNa7oh
LUvOUzokxfuXPEDRRUBY/q1g2R8Uo0FrsqUPR9Ybpa71XqBiebYIjAYbHTJF096cEZk+7GJo9Nhn
3ljWwZKmtVsN3bUBloVR18u+ks6RWHJDiljX0fPjbgnPqnb7EjSeEdWPa3wg+ODw2BGWMsjVDR4t
jvmxc+4Exux8P4Riep2fdv33AN9fw8uqjrP9Z3xda0GBKQBhxgB7UafdUT88fDWnvOs2Cz6YuFSm
N3K37dSCdMFGGP5YlLMmh7eX0kM8H98Ikl2QGoiokGxpVOV12jNszqrh/jps9D+jJ0zHasBeYXps
ThT3njH+4ZRJOZINDE2b9c75+4uWKp+mm/OcFXhV+/Wk3UYie+seB42j36q4D/pp9Q+O+ziFVu+7
1bQdfKpec+dwdoav+WP9jrdmdOicbgNjeq52TdO9/zwa0ZmOBC37HV4b9hsSa0H/HPcaFKi3GkTT
lNS8GiBJ/0CxJDkU0fhth/myXvONd6f29K/74PHyt1t3f0LNMD3DK+y8urerWxl+QQuv2XnPOREc
tJxPa7zaukf4UoTDHHUY7BIAWHar5npn0zuv+u+s28YW4OHUOErhvVwXuffCSmP+XKeUk7E7xBi0
Ot5G6JG/dptHtxkcHw7Tpfqv+r19OHTSG7xg7i3SEZYgHT3pk1vlMf1I141Iwn8hQc6ZNKDbVRI3
kjMM2KC/klmsvlvUnvcTuMb+obPKvT21RAxk7sOvV59SGXjSHXXTis2X3cPueTaXX4dc3T90GvOd
W3nZe7RZDfuDhnKdP/DaKxgykPzfw83OrjNyh8/yeRzf65MMkk3H+DoxD+MT9I/OZXD9Kqx4G01q
3vLyldWQe0/avTbdlk5zzI2ysECwcaN+283PyhUeFIpoeFlza4u9tam+/bT3UKvTHrvNJcNwj747
bEvWJr93P0awL+LmZXO7JO9rdF4lVq17suJWv9FcQzd/3kfVjXH0tkead9edFj1t2r3qkyzg3mmc
+nwqe97N3Firzu0GeNge19r953lw4oiv2fwgaYoxNIO0MjCHjYNz6WqLOQbX3zybm0CWx8vwfadl
rRGY+ebUdLew2pGhbKpt9U1ZopyB7Hp6M3hP27g1Kbn6L8PNqHXWP4mBKsgYti7Ipt6trwONcJz6
8F5nLe+mt8bm056bx9xvjE8oWttJVv1Xh8eZb/KbVF3bxqZ92rkkIbiUnyZVEL/XYM8NUn6eVqMb
JNqVU314b9KPA2UqkvDd8AyJIfqMWhOkQuBnPbJImDU0213Du543oUTRjmzQGNwoCGM+SsMWZfQ/
bFhEWsoxCzSZapUglEUK/Ou/uqsGemZIkAP8GUUjAHCshfFK7HCCiu41BhYeT+GIccjXPQonQQ0V
RAeXN4o5GCv+FbjHKFY6B08mcB00NCjwQ9Uw1SON42ZG2U72tVJ5SHOETJC8teW5SLDGQ4x3cUbO
cQziULcxFu9RXtj6Lu5kFEv+iW2mst34NwRGn8VDivhvitCQpjyxfuXBA+t/LBNB6XXwNVLFwr9j
YqnOJrpA7kHqHZHWVqom6uMk42gsSHK7baRLOuWVjR6f/2WuHL71zueXRYWrD69eZxlFX0BRLx1V
SZZbHLu2tbgxxCevAIk42Go0VWXtzQ5h79l7fN9HOUjV7IG0ZeccsXmffYywDSsl8034TXQuavuf
V0iQkpFQ7F0ihredDXOnuNhbWPqWk0+3wPDMUEJE0jSe4JaT2DZNp0rImQU3A1sodsMGzwIIizdd
v0E6EoM1PyeAwX+je2fxXJz8aWemd6RKCOcVA8V+3j3QCJGv0W8mMVP7/OYz3etmheMLP5e37S05
Drp1ZNBXu7n3H9WAV2jchMgSNU4WIaGwgsdvP3va7qkdmAvMhtAUWd06RglY7nA/rMD55YTiPH7D
jIhN0X633p1WlYsdRRjINwf70XIKCEe/dLhZ3UfGvts2R+kAA5sPNOKrvR9d2Rgv9KwFTko+Tbve
QGn3XNNC6V3xoDa1EjqkD1Jy23/7uTlZTQlr3PeyvSNH3o0uPJkF9jZskvZ3pXtvBtV4eh9ZPmbq
RJlvEnCMb/z2xCQrAGM3nOYuuDyAo8OV4cVZsqdHzLc5OYdnsoJdxBg1IEcdKaL8IsaxL8ynLhvC
fYladTtOk1MRWG/3TKwZYmpWhQ7wFKmlRcFijyzHxKkHBgkGZd0b9475XQcE3jl+WfuwEdSgVSD1
ea2Nf4fFjnoMu9qm2ED1SO9B/UGLrPQWWqaNpAIvAnJnE/B4Sr0CDiig2L1zR0w1aXcPDbv1LkmF
7PstXEBRJrT7FgsEfpC9GxeWQ7hcIZSs28a/lVdwFtFCC6Fh0+GRIH1v/OaD1+gxxT+Fkj2FucvR
va86n8W+t0JM66zr/pVTyq+HtwZAH4F0UFm88Vc4sQHOclAHv+EVjdDM3U9s9/c/mAJ/P5t2BRpp
w/ZpQwyrUxwfwoH6oADJYjbBy6qzBnpCKUi8qBh+H6YcXq/1qh6+q7bTzAJnK3aFjVMf+QNEEe8X
WukoDZo7t8jtF8XRn2aUZm6z4VqjT+bVK1HR9LKkHTUH3zciL/yQ6HmEpEq01wd7GDyfdbZ17olJ
5TUu6F734zxojUVSMw/f6+PFq8YQfVFQ+0cibtDDAO4sDL6X95yfuBqfWgkNESGL7eiJnXsEbBZA
l5qeNvbuLaHEc7f953pNLGic3ROsDueak3H6RtGvTC0CBqS2NbuBnOrILvLkCWzdC4HGzX2hPjrM
D7Xg+H39eMav+aYZJucsbYH7xsqrrZLPGREwYuM+rZARmt42iE+/rW678PCNaSke3w4uQFq0vEh7
nKSf4G2wF9ceQQblHzx7k88aFxeahRVb+Js7D4w4IIlcnFrNxW+w5Wy/nzfIwJ23feynXn1vQ3nB
3dNg3Fgcb3b5B7Bv0JifEKRP2doKoCGbh7SFaJyhxAybUJvV+e8zeXZX0A59Y1zxVxSCzm7jaDfe
bgbJd9hg5mt9wAGv9A3/SRuU7hWCDZKabPLu5PRINOi89WEl9VakjyN4+fQNvwXF2piYNfuDA8Wm
tXyhwkm71rQNs+Yu310LGnLD5tk15u8wZuLHzbu7QuGdFHUpPhl+j0047lgtv0Na2AKd9Y90vhq2
KD9T0YZSVl1e2xTp0zvIizUr1Nq126w759EL5vb+gl/qczp+Dl9Ro9uIG0/iIKyZMWYEaoav2rT7
RYgNKZhrjkyRJrktzrYz5ftNk3OD3hkoDU1j8ljkCJaG+0oA7L672D81AA3sw8G+qwUYQK2wH4Vd
ZRpRbRiD/qOEOoXdfbSbCC15yX+SLtKd+7TR/TrQ92KFR8abWN9pn5iUBuBVvbN6OP8qw/c1rA8N
2Ozo1pxWXY1ZjKvzog57G+zRG+O6BKMjeM6NuWl4OccdSgcazw8uiMRe9A3utL+gCT98DiUyAgKD
ptQl7vW7OlsFt499jdJ/xbc896r9zLJzTkue16bANxMl1j2wCr+9ND9oOMu4C8g1AF+ud6pQNwMm
Lw1Zrh963jsFXtbVMKtGQYeyMRDxYWwtGtsg750QtUDaYfIdwh2H8qNrWhzwvaIWHBBE3Iavulsk
r3FK6Mbaajunj5f3zJ8PWsjR84ueZ/i8seJ+rAvBQ7F0HEn3ulUEZowGPbrHq1E9t9uDy9hAO4OZ
RGUfZqOz2wTDOdnp2aGkVMUBkm8/93EUd4nNd322/J/HdzbKiSeubyKHG7hvtL+FBL/4f7DvdRrd
bHlP6lOiBvKNrFdrhu9VJz0FYNxN9ZxlkZsglKZnYCyeJxzwTEzR5KeNNTseKMAOGTDGa6Q6KVk4
ExpxW9qpE1vSORFukGv8S6fc3fi1fuJ8VrEP0+P/0XRmS4piWxh+IiJEVPSWGQRxnm4MSWdFEUWQ
p+9vWdFR53R3VWWaCpu91/rXP8S7FxHyXgkCisYKQdfbes6P42paIzNqju9u807lpK7OVmvBexwc
M4P1I9paG+LOBYPU0mgeOULotCM+6+TRsOqXEWxX+bY2m8sTI2CFAQB+CINBy7kc4ewUMHlwh6QT
Adsgb9Kiu8gN/qr7MAbtcpttG0zyr+GjwLe0u6HoYJk4Sn41NsIAB7TApYnbwl708mflLrWoTM/4
OZ8XKPTfziaCRjji86+P16C1PubOE1qe8wSsvPAMucXDqrF+UG0VVonxRCD7gFOBYAGSgeFxmqQc
pXrw7tqXpjPCCZOPKHL/S4VmYzPeYVN8MRuABHKMcr25gAagFiDWHiafQ5nOH0zOTpncmSEaCvOZ
qFWzC3QUK2gCLxFWsZci9Bl/WZyzNsjcZNJYXCnm2CYPiuX1d1A9oJclwiMRwB6+2FKHtytv52Kj
ztD3s4I9eV/4G8jc7BiwHlA1Gu8KuKwF57SiwH3iXXBZ80PGCOLk0jAt6PMyP3me1L9Hyniomo6+
59Zl0dEhn0e0XchgXIS8wirpP/vKDiJmaowA2gqj91i/22aNgemGjpFb+KTPrr/uoTecvzx8XGYn
n3IQXJDYzSvqfLAerDueDpvPikWspPhlVaDhzVg4e1oNEPxdEW9FPzKsjbIlgZXMWEmkugPHM7ee
xh+8o8biZfN+QVKGNniKaNPF/SI7yBAnh/661r7mqWtyyn2CjkHrudrE9y1FJyfWoWmxVhUE9OaZ
1fendtHav3X658FXVOnatJ7DLev2pVFoJF7ZP4j1OhV2Z5AusMa/mPfKKc0zQah4cVHn1uCjhIkq
INr3KVWrCqwFOb8kyxSZOj/DOC7mlORotOiRzPRh7ZTd6ELVat7bnEBU8aPJOa7Y9eUJwO+eTeca
Y8LqAL2I13qXewzPJD5MOglG35eIwFyS268W8u3MbC6uEHaFRTy57G/4jyocpzCqIKggh7mhRjDy
j4nSLfEBt64jsWJqQK4x3tN163AfIlOA8MHXtty2ZE4Kg/ljwRnnHwiSH0j7d8/aaDJSNRo9iU4W
4lQJoxhJefii3Qr7WkdoNocTLh+i+ubVJqge0fbiZLDtGdk04sf3SBIVkzlh5nfdy1RFIrFUNXP9
tZP6TZ3q827hTT1UNwvf8DuyAV3Aslpa19yYn1zvsocV1TCouHF7OfOFoqYtB3ERaQsKLeoJC5mY
Cq8b+VrbL9ClNqM5rQwFAXdh3vtg7mPBbppNnpR4B6z9mf/NGl3s4M9WjpyrfJuzi30JJLNAHssJ
NVfQ6k+8UzA5FbSkXk9hZ0WnBSWKoBgcgkKAPhbie/57+D52NkdbvqoPwD2URV5fccCe/V7cRm5U
/x4DJdaRZtlvSi7pLRV38No9gXDq1GLgKdQqlNMBFEoiAV/QChhVE1LfEL6CM/2KAoAh3huet2gi
MzFN8MdHl37/JMbfxz0uJI0bvLUfbW1/fls8Lcqgo8AXIVAOwiWdgJz3w+a0XL3EE+lbmHRv/iln
xlJmEWx/yfr6WwVVZZVvjIpP45w0EwnauhKyczRxfndND38c287nAzxBAkBzybFqWgMetj91QKXE
yMZYtQ/nabiBVRa1mTlcpymY5IsHEZAN148pgRBgTk+G5vTpFIwo4wkpEPif3dP+fOy2Hn77UAzr
rp1BY7Iq0NL9/UaaRL1WAkW3etB87W3hi7sybarFPseGJ08PjTNn8c2sGKHijGV1USSX0BUfPK6G
3VpWzWDFGbvNMbrH3GXXNR+eGiyOBNj0KLSUNfXF72sfAIJCPG5aV2qkQ1kEt9penVc4kzy4GPU8
2HZYGrjVi4jvw6ipCgkISHhcwRZmALkuR0o/h/HeXa5AwfDWuRmNv4rDngIgpG2krkmtwqel/Qtk
GDLpcMzYKnXZgH4yRzalGP1m1+kKxZ7i+CcKXBJ7u3waatiw1+WBZ+U60Hgo0PvJrqPD4wM6JQnk
kEHjGtKIZl37FNRN590NwRMKyNpsZuaDnOvzcrZVDo2m8RxqYmIy+Sb5fgPhzVOGylDU1ITTqnZb
Qsh4CIGIz25z8PB6RDhP6RMlY2G0GdA/V+5sxYwWUInzihhg+xLDl/GZMEFNAPtEKwnpV20HwFSP
i+2m4PfWO7Oho43jKSNHxpRM1vITmwWtfaa7HaQbJLzjnsNDDFWiBQE9xctMRsAX4AfzjI+AiTPH
X37okFknlRXVClH1TXygMHgw3rV9AsmCZ3JyS5+pGmY0xXQgokaPS+DutOEmRwZymGzPlIgagBZl
YfC+Gq3kCXffBExmS3CvMBLvhPj2KaMmpUQvtAlEoa48nq0PHZhd0AxQ4JQ9134NZywJqaNoWzT4
lWxH4i1UGOj47vP2yKXa/f61aa17VDHNJVltfDMlfiSHz5tkqVPwOjtPq+HDjfkAwPHhB/4QiuRK
C7QuaKX1mL4/4xVPgdakhXsgP+hag2I4aXqf0dscnLz2QZzhj/iRcE8Rzh9gIHwtilMKN/9wWj9i
whh4bgdHSA5z1iANwCOPFHBNQ38nXXZ8F1Me+CvgEB9j9VQi8YXPuhaOB5/x5D6atF7spABL7qXD
q5YS1hIfStbDbtffHGOtsOcIO3vT3bfrPJK2XOkL0+mWiPfn9W75pbAQAiwLcijPIUjGuY/Yp4D4
KSu4Q2tz9zEBIN/XHnXNDkpUoxJYQIS5EwDvK30+kQoSdwd5hJxSu9kYv48IVr8ceMt2GnwwKDNp
B6jUs1E906520FTYek5GOjkUSWe8sa+Lagjc1e5/nEaQznuYaZRsivSR1apyt4JbvucULfoVJkyF
G4NxxoMKpeM9YV77kCm7LM9iz/kKKnE0Sw58LDyEHImmxShLg6YXnRxhtm9YFOcgpYeabvzyw439
wPoWl7YrnMjHEWVO91Dc7fWjNqLLUrNq/GZDFNDhEX/Mpu0I0fIBk1Oo3+2HzSyGDE+UAxRn0xzV
AhMxq4Wwp226d29RLsMbZ+noNGAn6xonVADOoAWu8LTcNhwVMduCr+kIueSygms5fblTSFfyaBod
xVWIDBbqFRQC8iwoqXUY4qULg/lb4mTSKYNK5sfYb6SGr3JiTd+CKD+PAUM1EkX/GsNOiGMqkYGA
v/HFcsqZkPrOI2bY0/uEfK/aSNeUBjh+GPcPfNxynhXBGtKnP31GHOrOOwQL/FjYAVBS3O2yJhZd
O/H74oy0XIjaXYCo5fMgxObrYB1/B8gNeMeAYB3IhcEDaIIbolnx+glZX3CrPu4HibbIJrfJDQQx
m/AuCLUQdmWtQB9DODzhsL36PUCGYWlrX6dn5PieYZ2N48AN9bXAUggKx5RXxQgMAhFw08peVo/B
YMdYt6VU6vWdx9FM8EimEuEzWoBYRuwjbQIUMqJfmKHQicUllfUpcr7GjDsAWbDLdghlwCxnrCbc
nXg3aDaZlvCyP19qIX7AM92Pq/44kfWlGnzlVHStfJTfUrxZzphp4R4aIdrXHyMIXMvMYtbaOiVb
WU2YKklAOabybjrKyBjoIJPXGnCDPsTYGncIU2/+/dmJFhT/GCaF5gPjAfSSZRpsDtSSZxsTGwxT
vEaNsz5L53uB89EtTcd3Kqa5Nyfj7sevfeNhlpXRkusq9CSPYXSUJcLlE6Ym1jf9nsGNXTNLuk3Y
8cayMm/Wh9UBbPvZ1WhqGziAmG9klQgJRFqgTdtWjvmBuDU0gvP2drJPbZtqa31aNdidc7hN3S3D
ldcYmPLDu99U1mOsMAj6uBvMZ952rPF8Xf4UIMmGBRAJPxKuLjUlDQjoxY0/p8g2M7gTxhsMCOCO
d5PIuoF6YT0vHGQPRupQR2GE0rRUYxJV2CI0gNOmeW6b+5bfWkEjiiWGpNwnl7/ksRbeNjnupcmI
GmMdnIshzwlFLqjwGvzsmwvOwWjG5GDwi1IdpkuQGN2uCoc3ofD4fmSCLUPiB313/5KMj/te3qdW
1DcmtGwAVfG0L0gDYIjA0cetxysV8gbtndlkcCBSQf7YfwYJ3qZH73o0uEhWqdhrZZn7wNBZz+1R
Z7SIr+KnGToeu+g3EF0FSROKzKwY4VKyUoz4GTTZW2xam+GDO+MK137NXralc6ARWU/jdC1csgaP
/081fBRCLiZeCooh4GpRbL8erLQKLHXCPJVWRccag8/C1YbXa6X7F/ak1x56ozF0muH5aDcmcCh3
yHKpwuEnwubKrfA4fM/tb3gxenN8DJSHuUnON1OD9mg9nPIM9taENcWSHnWdRngd4lxnZHPG61Fo
bCccJD0BH2mBURMi1qSZHg3SnXoj/rHrTV54cnbMTnK1gk2XcdZ1Sf8PGEnhenc/pHtxdF877i9/
6excYwamRzADE1wIKZ9LZ2BdlzOdiq/FIEw7fEmjoMCkdHhJUkSl2AMMMAY96urC71LfZhiyYVUd
3Bv2Z/SKW16BDsVswaIEgDrs6hVAPdo1xU+vnMHEb9izOgr02jy/LOzTj+LSp8Ij0PjggBBff/sl
S3qbD9rHZQ+FtMag927QIXPgf53j8Djs/klMGXTKLwWVnuIiqY/EPfLDEDJiTry8K1wy8d3jvC2p
wq1F9hqz5ZAmSDGjmp3lt3YYpn39wHt6I+/tghHTSNs4Z1j/6C71IUU1CS6kwsm1IaJQ1GgpE0Rq
+oeMCWUeB1BWm6cxfmOgPLBXUACIkEQPjqvN38MHHBJ94RU6WUtYdfyM7gApVv87PF7sFlkSvEEV
9pHqnofU36xLyqFrxo04LicN5CF78s1kWCb+J1ceqoXGPAPtL24q+AkYV+xumuYro8j1FU/129P2
Tr2b81cAMEKDfThvP9bSUcOYtPkzUqJ1lIdZyPD50J7gI9pZDtT59m22Z5PcpeWUyugJONJcZ0iv
7j4HFZYBKHdG/dEkZah6IROYirPP2M2hudjqW9HFvaSOezoTivbgwQTY6MFOZAqPvN6c3Rmv6seY
MSLDxMcq6B1UEPqzQQE4s3bl1yp0g0yt5LGgfaZ2t3reF3ysOXr6g8vWHpAf9mDiTUifRMbgoUmr
8NtaSKinXIGBhEsmRGuUaaDOreEtuZAu87GH5fDlhMo6/D7gPlir0wttJnwYpukLljWjXCXYEov7
CAcrtMzcTTDU7Ysu4+W1uyx9BgmkK5OoAGY1yMYbqHJeSZn5ZSdo2wWsMqzYDJgrn8xkKk++PXCD
UZCtRIinEKrT0pCgK6SOkrAlDXEUqbhrMKIZIyw8Ym6ogrnAE4fkxw4yPafG9GqPXeWyRBQMjToI
Q5GPnqmBGfq+8O6HAifWv5puhZBLz2ahoIgtQZtWth38kLXDMbMOt0CN3qY2f0O4doLP+roMVNAm
6zOyZ7dxAU2EJmOnzVONnEo+lITVXm7WlyYPxbrWMWu4NXhnJamVi3TuRoMTrOAhsJFpfFx0qSuW
TQ9s7uoI0gNmw02itpQxxUG92LfIoztJYVA2eKrJJWNNGyWzducaUGGN2N1jDj3YPX4FXHLcFnjk
2/fp115DZyTUD3LfvtMzvy/ji7zCuD7sL7K8h/vx8+nHf3UcxXC+A9QC15HmQTxHSb0QEhLAvrMf
clrj3H7WIQuzv2vTW9dT/s54GM4bT1PJ8Z24fSdlw2+VVhOPLPRw3dy55VZTDXBKYW5hF2wXCBaz
kqq/T+8ghmQfYBgq/KWOS1bPq1xQ5cPL2x0zGywOkNXFDGCOQLBe5jxkX4bQwbLNlmFQGn9a/Ls6
um2KqQ9QUisQJ7+vuUYjyFUYsoIrz+8NpnJ43xhkOzCpKQW3ywihW8+LYhwu7HYYR/cp1w57INyj
b4cWDWx2E3Zpw9QQlOtOM8Wovxs+L0mNJ4hRFMb9oOaGMloFLxSpqjlAs5yShVbMRDbJ4WQbW1FG
fg0eVSIDtWCV2zDJEE+Mx5TNYxxhrZyx655aHuL/FdpGaAxGQWpJ9LBwxXF1WA2bu4KlSZQQ2X30
26OJOYBDH4rfb+VRfSBCTpHnCFp0tLGfuCGfYEyeVL7mOfJpbFsZocbLb1Y1WjB3gam8flpsjsIu
xhzPQBCDso0+h29Tlucxet1XZrJSIoXj0nnyLFpnnS3CbA7SRCcdyUSgmGLm/9lRABv68jUXNDGn
ThMZ17oB0Rvbv5xqTwjI5ThWDJB8SmU6HMTFUwrRBxA1XDO2O2b5U75EauHe8rKLwBmtkZdaHu5m
c4rkW8u8DBuUGEkicii1f72K4zi4KZF0hA2rgIXmh+fZ0xvh06hZEZQWHPc4npxSB7bDek3LHcXt
vsRGfYZJimzz3I/LGdVo/03Bp4WxvjzWIvG746zwgZHg6LGKzFDNydaRXV8nlIzlE+qGElc5BPzN
l+X2NfF+7YPhd63tpk+ue+ntOoMGavJHQAqrgkNdY9C9uc2bVXIi8R0fuL9dHpSyY8B5uE01fGrA
4qbdoFuMtS+lMEiU0zB1wB+335ntRmRuy9HuAWP2o0outI6SCo+yJ8Tv+I6MDmK2yAKSK9s+fsPY
1It9YXtSnMx2XNgt7NNOlOcHuRT59DtIgFow5fDj2+SKofFnGDcJmx4U82K+vnFLPzuu6x4qs1jH
GXD2DAAbWG3XkVRsGF9ZvQ2SnhT4T9Aeh3ZruiH78IwBKRG7SAMeH78F3/mG4EMTj/SidBtDMCH2
be9pbgoIy8cI6iBHTZx63butv7x1HlLLu30C4LygC2fmLAFoE88btSdsF18PAAvPBI/0taDZNAYM
NA+rgTcZoQvVwWOILMqt3/zkauC6JivxsyPPEYT6ic6xjZtKjVroGjw/VhyRpNCOu+76iQeghAnR
e50r2SMsfXFd09huiCZgPEFl65DkY7ZY0TzY2IdAxLLydsw15GIIAi06wtOSnYapf79GivgLgUBw
Yrw3zho3ICg0FhsSn/Rs3PVIp/K60OaRqs0PbIEJGimzRBxSfw3htWutNdpOvodIHwbM8kt3+A07
WrVLElbsbzuDM8vDtrTEbAYvfGxhuB9ZnBTYCKjGN0p4vdBJYh/yvO9ghhzNmywFflnWksVk4WGA
8tGS9RNr2ORJLlu7PxUlFb1XMk6lk+B5474FEpCNeq5nDmnfXKJ/RIm1vy9EXcqMik/GdUYuwjvD
UAN4QWQLrK8rXRUSkIl8F9/Q47tgpNK3MsTGtcCJNwFPtmT30Pzxc5PuNpHXElEghm9oWtRE1tjv
WmPvXEY4gwIoPGEQgZ7ITXl+wUbYYpChOlNaab4WTYATFaYVWchWMiygRN2HotXcIwUQnYDIuj5Y
R9jfpRLBwBze+n7UCBDGLysnYlW8uOixXGbGsDgbMYQ7/YlrUBXCVALYFx0wj/SXMcP6Ms3Z1bFl
kbOHFnS95kxhj6FJpkgBVbKbQUSuRgyOw7Tja6KZjvGXxOgOJ1r6K6Q46+g2jdh1eGl6MoZKKHdE
b3wbyn/r/H+ZItyWeK5lhHsEURcYj0uw2jrGlqrmqisDKYvGvqg+kd2N5RwSeOBFd80V5WxDihcN
x+47GIPkiEhSbhNr1vOnZDUwsMdo4mtHceGKgyjr6nH4Zxrw+7FcFfx7DU5KaFauwGW9SXG4h5ub
9WbmxwnRNXEcglJWw5w+G485l+nvNFSdMxSuf4YYX9NaYmZqkVwGw0tyxfTJCas76D83n1cRX0eN
YWflKEwbJx/niMTGme+oA+baBE5YlIUiducqR7xFam725+765BcQng11cgmfJ1Pxqvh8YISkGV8G
y4SLQVbENxLpPSAATat89r58+q7V3QFD58kv551RClLVcyTmaFrC9QikGNb6j0DUMUhejBjO2hjW
HFvgZ/FUvJbibT72jeCjpNdgzd5x25GiNA/Rh2BAdrLy5J2c4mrxnD3Xn6kCCLZ673QIhBnIid7n
IXgTfKZ6rwgVCZrlJ8u1EdU+p1m/gVBLBFhk1Sab1YVNG+1r1S9htCXsNYt0lI5ydhVOVzRgskow
nfwjezMhPIaYw8kzmkLFGhOXNlyvsaHEq8fgcz3N6Ir7wHzJszLGCBGOnzQ/DBK+g57RFzPE2ol/
fC9gj1NcBuyv+BEDbSDhvjGeejntQUbz1abaljxFtf/CdJygjz6JtFBMx8/ZFBkWDjJ7wT+0o5F5
clHp5+Hdk41zDu40XoSBMBBGC1a4vfGGUgcZEJV3YyI8XfVQB6gywcc8jKjDlOAsHl7VvSRPmvSD
Mmr0wUvoH8c1Fw78BrNwmjIQCTJ1GoPSzAhg66DsU63NKg2OfTWpk8esB2LL9qHbp+S7y5MSCU6b
UXR2qEf1uApeKJ7QRcU5M0aMkbC6xMkjaTK5AtEsVl9m3CHjtIXsh7fnBKZ3b9BkNwEJnsHvJkTV
0kaf4LQ9+vym4zdK47XnDT4xoKcRRB+FD5OJ6z4+4F+z/HvfrKZmZfAGdhqmbRBRk3Tf1O2G4mMk
YNcw9FZcKjRFl4d//rrHNdbaD/TAGJT8dZY6jwcKKgilq+sSkkS9bf1h0q2PerwJZMtsYDNGTuNe
8OZv0vAIQfVwnL7Cz+HD9Gx5m2eQU6/D9+EIIBicp0zt7M6uIhcWlkVBmiePCMOzisa9ssO2azP6
ywzz6SuAGhWW85Xdwqec5AtRioorUomu9C9khH9LhsOwgeP/YNBxoFqbTYO5WEU0/G392T8nqdVd
MFAkq9x8EVdGibvNiBolTxCGO85XDYduFgo9HS8sdLYU/pJanGZevOQZ2AsT+GRn0YSaWfLiTrCN
Z68h3ZZYTUFhY8rZZZv64udbEifFbjlg4I5bHNgtpw9kUBYklrjY9AkBGh+elpn7UktpwN6yU7Dj
S16lnMcElcGQs1ucyDF7/cfqusJ0gIT8xm6vtNcWZWbqceBQy3KmAV9Br+b8okRQOVmfLnMEqoiU
P0nwEZbXTcSW5zzg1MHv+Wmr8dsRl1kxwZDM3Dden0ALqBHxQud0EVuEjGauYZ6GlIykRxVz8fLb
8E4wUNWWGccP8A1uq/DgXbGMRuHgKX1xOG0b30Bq2SUIHacl8CBVJPlqV1BvcRySz8Dhw3QRFoDA
IfMb+QXisvGC+CAfWBokUmUQgcbi5Q4Kj6RQrsm/coX9Azw+J/eX/+I7IEPA0Pvnhixja94n31QO
8MGUE552nspHjljbx/A64tj7d9AB9NJdQPvhsIl/hT85oUDA5nWQDuTlxaNPDlsYg9gcSsColI5f
uSWjyjoPLlNJZRS2AmQ3Tl/xS5Ovh95s/oxmKK6xSDHnYi1SO8vI6/esXV/uZcTOuYxglX9pTEcW
3jkwcST5XHxM6UfEv6aPc7UAhEBcnjkhK6QwiEU/Wj2QFBjbP+I5ICKw3AFu1iMBY8PdZMm95A4C
Yxc4+MI2hE8A1afPTIwpNX/f33kT0imxppuYhxH2dhNvEjAWJLiGqjZzGZTRslolcI7lmVuTmHRv
wtTOPIAwFRKa7BT8nH+uqf3C3NXDk0vf/Ap2HVgo4jT84I/bfIzzYs4nK5iq9aF+iPEKwziGa+Iy
jKXezd09FmlSGrqvDfkdnCcFd1YccTEOd+nORON14BLJNThFkk9Q4pxF1MqXk4LXF2+FA+glFyTn
MiAjNFpeTqRGbw4+BtdIfIRABT3xs9lhpHLB5pUvVnzctxgsGa2R2J8Xhlj/wWD2mi6sosppSggX
arHaoj5d47UDnekS7g4jzXBe43+PKsh9yN/8PEP0fkwVrS+ljm5SkYFZzYW1IwvnFzlGvpws4pZk
z+EFzE2QwsKP6R34eRBLJSt0HV0AtyMIitTQY8N1kbowvJuK4wqcyCEqc6ZODE2sHs6TL5a2OHSw
gVBoxEvL6j+SUWbiiAQ1FOdDAKtl35vMBpgKMmg+THKTfa+yV4HJWNWY2Ktw+DZCw8bzTzYDuU0U
+GLjhavRmHad+i+KpklEq8z7irEBm76MzTxhb6FGkW6GwhiLkHKP2QYzIKn0hkPsU/fSbNdMKsRf
LbgHgIw+zKzCerJZrrYrFWLiM6zsyob7AGVj1QWjtkOX4Y5Mmuh2Unf/twDr23i8iBSXT/5mfzNg
jBzZ58OxPw5Dhs8+4ovADodIBXELbP2uUEKpP/j57xw9MVmPP7/qONJ8Sru3U/3RYDeDggeXPXW3
hKsWsZZ2Hgh+Zk4C09vNURb9bt53nv6qY9kqPsvHXIZpCrcsTmSHlX0FVX0AXMW7e8iYCeG7+HFM
GXj2EymXU6ayYiIigSgUYbQGHM8k/04Y45XI5T/MdNCgS31MUa2xZ9OAsS3KdF/m2Dxy/d6KCYDD
5oDv88nAjnLEvB1KCEQiMVfmvf/+ruiXIKwQ1mVecDdvSF107NIvkE/Ei2s+X3oeeIdE4kAPVHCb
FDd1SaiUJwLTfOjEGhJH2CZiRYkD+XRKLbOQBl1CoCGW04NTp4l1iWLek+MeUnnqdlZ8gP7GB9JN
mVWJ/FiVgbWEvErnyGYto8wYSRV/pqCkzqSaYcbsVXx6oWXQCrq4fQaVIRdGYYecjZnybSigJTKR
iU2AQSKOtbwCPb0kJ9fev9mqDMXONHn0JFxc+ZsTbRutsmSFyWlIZ+VUvD2JoZHQOnFbE1sS+S8x
7upaw4YPSXch42qE/6uudZx1MfDAC5KbKVM08f7o0Jo3bdUqBu8dT4BvbG2Gahu8AKRYRBpGRSbe
pmJ3QcG6JmZL/uifv0Pb7oYISRllj6fQLQ3DDtyQXo7v7eEW2aKXyr0zjnE14nNiLZpD/klMXg9N
uyLf5TiJ4xgurCjb/RvuWegfVFk9+yeFx37yiJsBOB5V8P9xdtd/375SbB0LmR5I9YUGHCROftFW
MMfnQ/5cIggQ5aMCFPbMsT44R1pKywImiaUA1gh8kT4+R8fZycF+uS/t9RGDP+HawVPn/3CE1nHL
dIiU/bNJDVoIQCkWy5Cl3JZUlUQm4bqcL1gag964R9csBnZkbyXiLjQW25yzMeVoTjkwJaHHmco1
sl1+0hlX9V+CumQFHe2xNAK1J62TNOuXSTpjhbIaxNHiJB4/fXHoYUVELKkSbZDEArKFqmzd9O80
sDyf9PEy6OY+QqRAhCapsu2wZaf8qn0SG9gECUemW5VSCEQkoSJZgjNfKGzav2qM81yGAvJLqhop
xV68mtgGy34FpsM00c7ACRAU2W3MNOQEQLxBzVE5Ypz64+xgpUdwhVh7UTfREC21uDn69DhcNjRP
Szk95zy8UlxQNP0MZPugMP/KDPhbvE6TAqhyjoOCfkRKlqi/syivSEBdsmY4ZKT04Ir67pADxH6s
6S/xjBvjVn+xiG+Q8OiGjY2cUAqmgmSL94NUXOJYdjIjyTOtCCLoUN3wMMNlgfiMH5zQIAu5Y4LH
gnFxlcgoK8zlmgS0KXhQy3JD1x1DvejO30NZMbDQHYrCJaXjSKqiZexwegGZCYSAZRQGUWwR9njq
gFtQ68qhA8zSAQ06sVQEyJJTZo+jovhsLoasI9kVruvT5Moyujnj398DEopHpdxpMTn57cRr6nD2
V4AK8+VqfbHNFjNMaTnZ7PGy5ulmRfByAfvFSmyk+G52EUnuZB+hvmYJ7sV6RDYF2WzEZokOjS2I
HX4thlNyJIsheNJit+PYln19+o8cITuZeDGJ59e/XAyxCZMlBmgnRakQTHLri/273G5ckVmFDZmF
U2TIHZlyryiNxSeFHyK4FJdEsOq7vG/BsMRPDoU1n1EKb/GFphHn7+i5+D/fKT6gzCsABcBhirEU
1cK8IASBKowNyVG5DIJCChjYI09hLekKt2lhI2kr7ZwfQ+oE942bLy7yG7MzftiUtA8xhIdiI3ne
3DCZUOAvKUVoIwCSAZkUVEtedZ3IQvCnY4pxzoYebzORYN7p1LfhEIWGAU+GcCjQQbk6sip5bn91
POeu3BF80y0+DY+lIGciMh2LDSI3yfTJb+JO/cvd7pzNL9uhAaCAJA+lwLaTWm3m24yXGR2oU2UJ
nHsZVqE88XlhtDegsp3tffi1azQ0YWvUGd2mbWB4/zpn3R8Pmv+9e+8VTVAdvj98rtsGTRyuJlUC
DejhQthAh8XAJPgsjqG+Lon6fuwvf4wC4nKg0pET02Z19m/mYFCYP7Ax7WPHzJGW3zmbiDOaK3MF
l9YFc28N5jNQVY9ZJDt3F0hgBVwM7SWFyQBP8eHcFyfCROtDw+9iUQqej+r8YvoqYzSw2X5B1hYO
Pjq32ta95/4UOzoeM2+2dTwQQK0azhnPvszJ+KrK+h420Td1n/Nef8pOS7JTw5gq9m2RM40wxxwa
O9hncaoDTD0iGFxAIS1rJWPF75BBu2JWgEwqx362OnoXNL7MQSfpGtUaf6RYQFDnjvkWlEPVSau+
a/EnN4+kvUSXOYNeNbV6QVsoKXf0tPgZg8R/XHT+6NAxiXhZRvNtkqIG5UafQb43zk2cVMJLbW5o
uZqWag96+zPkTqy3axfJRJNyaXIDUN5DroSl2sOBJz5bTLovfTQmr/BPn2V37E/Cp5+NUgfKagar
tW6bJXEVSsnKmb6vhKI8+ih+19dJZ1FgRJJt9cNbNxnBmq3l28a+ihSw4Z2l6d9I3JXExeNwVfgM
7PBKSD8uxEZMo3o+yn+oBuZtu8mmz+VVDdHrD1clrNA4g3nG0LJlf3SrImMghpXxNvESgTNj3mbv
fRuWMGPA1E97Ll/Txi9CGWZzWJ6o2S+QT94BYiVeGLuM+r7Xyc7qDW5zLJDPhrKxO0yYMiJxLDUo
ntG7FkOOK0VA86DWfrMediCzI846n5B4q6vnl4VUQyDknqtu9y5eBM9wk40+2EbdJpt8WVwg+iLA
HbTv/eclVGmiNfNauCWaBaa6l/AESnQH/IkfnGZvrDq75ukxqBg/GTdsSe6r8sWWo067EAfa7T4R
aiq9/A2PD77/nRthK/46JOO6qlsBTi2r4E1eeuFUwQ2Kay/qxL3obeMIgpGauH++bWov/gmRBF6J
2ELnUEs6cTeWIEfGa4Q51nDkghSlcHZoj9qjzUSSd1U3/wJJyQ8641ymRC+LRqJ0xPGM2afZhPgb
a6MqKDEGk1ck2I/1qkd1AJDll8uzn7MGYOZFGvllp22o6zero86br6AB36SdJ4qCyANra0U3sy9i
/9R8MuehWrFu6aGwzqAqcVNx6osHvXkOc573eL5ax3Jy2dgpO+Q5vOVJ77VtbNY5ey3cSSYLDzjs
/GKmS6hz6zu8NEb3plcPUrY71WluvFLImjA2v0RtqaYw9YhcfKLkI/1QupIO+d14mwwgF2hQT0UY
OLlvsYo5YJsGvug+/x4djxG0VkJbejuPt3vpLV7P5V8GE0YNUQ12tL/bfXiE71YVu+5xftMahBrf
cyPtRTccLk6zjE3M17jPqoXjS7v2NxNuw/vefy3rYsbrbxoUo3nfP842TgfHKjIBjiH2hlSrIO2k
Mrw8vbQ2cQeG5kGsHZojHc3WZfuoFkWOrtW98SDoVtoY6o9dpzVmLVap/e5NWuyeqLkauv/JnR4y
bLGjyx6Dbs9ACfj862SjC8jB7bCo3ardb14quAuSSPAh5eZPc8V9Bj2DsYBAva4gzY+aR1uPchtF
w1UeJXMwO2DBT0NFT23bm/gVYhSen8wz6Y8vi2e1MKF9iNPcUAgE6HhCAAYEUtd5jk0slwmo6OIv
P1J6radiVUbhdebkrzFZwN9v3Yxv4ujlFn9cVAzhPDHvOpuLFygo5gVPiDyDLVim5EuzGB0sKDaY
VPBI8NR0YJ0pM3Fn0aIC3SM+V7Y+O4ZPoAgUuVDckZicTfXro/JiLz9b1OocvmgUjuFC1t7S3bPa
+F85HMJunNYj9RfwuyA1ADZl9AdHvg1rsDP1Xdoh8bPLDuGwMZGAPm1wS7o7xI4CSVOn9197vwZ2
poHg4fKaD6dKMJrE4+XZsjTqNg4F6P4W1jrg3L2BeDp2OR8ZQLtNyofVcfZzGrVRrWAGOmsCPZRG
jXVegfLVbWUGA2S8KLBwZFS+4PfkXt/Md7vfe/YJ1GY/5c4h1VHczCMj+xvrGLnaMH0+fAymYWae
/A2NYRpu4q6hw3tvB/zbfUOb+caXrlkuVUDodbokB9m7zFETESqMWppfqklfJAksKQZriyoQNzkc
dVzZjsTpciNMCr87gSkdotBhJsG2DPTTdVv8F3ebh0BHsPYiKrHlqHaTVp4wBw+Sn5Obbxh8zKL1
4IVtRG90nmYoOLcaW5yoNh8kKTYnyqxltSatSXZQZoDsz79vrHHsIikd9LZHBmAYCKykD0T5msFT
eI5KN48rxcL3dgQ3PHhPGtG5f+4TQon707Z5tx1K/ytcZYb6IEClfev577ZdMm9bI6hKX/AHyB+j
tWfJQl7VLaFXcUxxOZ4mNKxv10MScLc+2KgfX/yLxbqh5zLLaeo8nCauXEWcj+roP5LOa+lRZAnC
T6QIeXOLBwEC5HWjkPTLe2+efr5kYs6e3XEy0HRXZaVZj5rtU/DrX1J4T8sypK203r53b5Pa8tkt
LT9R/+zoz9XbDxddpzEDMHJfFGT+Hk3U06l2tiGOiiXcKsljH1W767DoF2by9szcYZODGUMva5vI
dWPf+zpfpxacCUFtOh+36bz9c/LICsGzd7tDjtRPy+HsG27a5fDpl1HPYPHe27Tr3sE+Og9okgVC
F51q+/VRiWFLutIEPStiPP4wDx/79ksbSRn35zapmTXyW+H2g3Bfth767gcDhvEYamE4XaNXBtyU
KAkVaGtnHEhFg8hTw/ssRaFOY6cmcUW9hKvmDHlDcJjcol1aHN76uCmQD+se0n3n2N1MirIqUBTG
LUJO0vm2y+0j9NB997bcIv0D0PHge3EoY31mol6QjwpHQ6+2RJRT9tYYYA3LHr+ZlttYMSFg0Kjj
6FSYoPT5Vt7sY8eB9zZSgVJdr98HRkxBXOFvo085eMdxQ7LbD4MbnrM7usmiM0V6qm8owBrXFYC6
pAhW10ArVjAN3Jzkz3kxJHDJU5o1AtIvzajb0pYPCEX42N87fQKLWA0CkUn6sKrM49husUrnKZbO
DXIf1xTlGBC1aYZDFyQE+CN+edkSEOZLkuxmdhhQBXwNTOyGL8qFDzae8I+ZChEdXzLRnBwymHK2
N8NEyLoETec4fvZ+tpRprDbFxPMpmUfJXmYcMzR6W0Ca2nj/e4/LL/Vml1x25rWPBVB+DaoGnpM/
lw/hMmjCCC0XqDaNITUIm7H7wKpkHMR7oiDCZncYBlPz7j25yObMsMcJEJHip1omYEj84NPCyIIq
TQnDEcqbUQo9bPoZNga28rDJ9GtqEAM/xABFOjvQ3hk7CcxMyKhQA6FHOn2RvMSu5VBZuONx3OeG
/bfCETrLnWr3OVL4krkd/SfAmgeyJ8ioYNrhxR6GPFBjcNyfzS7rIoXxUCJrIPE1QGMLuTAMixyW
2cWEWqj1TXr6G1jy4ApYrJM6Bm7pXtxbtAlO/cOykKx2bjOuoM7wWsS3CZck5878uwcSq12HBxe9
HdGBCNGJEBxO4zeQ/h04H09/75d8EiX3FBxgFAQ/4urvwmZUTds1ox7hAgcjdZD+Ep7ROfD4qOCt
Z+u4HFwHArbxYsHvvWZghD+Nn5DBBGukQsNvTvuEdquhz+4zQJiahO2QmLxkilPzeaUU9TYgaopN
EDg7Qhg35h9uU8DlaTqsSi5BN4VleGdugbibL8MDPvyfOYo7BDTw97A1Fk8YWR4xaz5pQKhwPX5j
zTO8dZhtoHva0Q+dXI8EF+PJadp0CskNYgp7hZ5tmhUciD79VwRdN6XV4ek5s4rXkGRfKRTci/mn
cQ1Rmua9XThheGdM42/7PX/zDpv02Cljwajs05t5Cl7x11cwX93D0QFaDczdh3smkuFmkiM+uyBi
Q2q94h6RqTdl6+KzRHRqBMqg7Du5TUZhHFtbJORb1IId+jg8hTAwOfXLQyWO44lga4+5uDR5V1uK
2JvbbH9iJJvOuYOenS1uDd+dUReeKV964/GF1TKlC6WuZtfb2ffO0YGzqt2XPo+xWdLMtlpxkwYm
I7g+Hjv3gsk1OiFp3mGVOqxVLfl+QJGeF5g1tS5o0P82fYxtkGgd3BpVTPL0MKchSbu/714Yxo6r
nA3zwxJ+/cbm3fadV3RLofo/gaKRS/9V4McfolbBPby5eRS68wNYU8G44ZO65iq8cfIBIYGNipPK
aofHHHehlNR87gRsGX8rznTBeY2VwFB6M8/CXwDbgiNXbxorMQZxGqtdXjPTn/EY35zq5IIDlT5x
HfTT3VWt9fz15rVKZL9f7fam3/jDiabftMlfjFo8SBtcnPqofSOlQSLRh8ngg96B2rCMGQ+uHa2i
Hb+9cWFOayCscwiLgb+0mTUuRqFXScivRLLa/sqYYmrDU0+gHSIE/SVlchXrWTVLZyfD5lBxU9EP
Pxazz4EmFigD7w9jtXW4YGvnsuzPghXOLOvOmiOmD5MZA8AiDHHYdjzgkAHUqnMn8QfgWjBst1fc
D+fS/3r8DJutdml5tmroDrVHhXiDxarE5aNVX6x7w2NYXmh7q7gF9Yds9Xe8I8dMutiwH+bD3TsB
kS2KpG4aNTLT7Z3XdHiwGP/Aqhy0B9q5CKRgQsKDm2erm1fGGugRmCFkHwNwvMBwAKARoIuiz9Ue
TRZCLYY3UveX+JtjFUXAfbY33+NKXAf6v3mLIYFUzLiy5cYRgg4vNsflQd0lVSW6pY5T67tmUggf
eTmc8tkD6NLkyqv4BR+4P4dJwRmAHiXe6n37c9Fy5vOroDqCDALwWYbV4MDOO4ZZ4ODvxFR6UoNp
UA+qgDz8gUL3/UVpd7e/ILBncK4fScIKzK11IrhRuHIQAI7hAyPwFkWqMix+/rwjFPMcyJx5P8lH
fykWvqBZtC3n5ZQhUDM5mosMtjhILvQcbOyXmGgClNDJVCJVPKTXLDmuEtv0PPJjPMvEXkn7Y5pa
XZNlwbCLh/6vMkY/DwfZa1cMj+NgxwarvdQCXb7bzFCxEGi3mfxx2kIWwV7BDt8OVi7YoHOsabij
qwxE65ANxJ3ScM1xyCtOua3EY5lfBN3akOvwumoMN30f1e/HAORi5JBCVIe3VcsuwL4uU6G/Mj7x
4mPXYe2f2saiEq39qfN0qDbBFgh9l2cABLuOsZDPe6P/gOHDlofchPbPZZjahOsLDJ8pmEgrQllW
ZbQ5JIRtwMXcKhMnbPACnAM4TopGd8bi5fgOG7SQUxUdAZvdxYy7nsky5awYM45OPZtGkVEJk3Av
MGhhaHGpjio+bmvwWOFkiMaGMxA3+woxniE4Y3hNvdnvR79AJzmuuNg4UiVjIuDjEWYMSc8C2VsI
fjFc5RgwmPk4zWjj0+2SXyOehhUJwH/ayiTVd5+zOBn4Xrw7beADCQ+Mb2F0ZmhW0MgyzXF9KTQ3
puEY2BrwPuzL1pg6A68DqpEsgwVnzBmSf6yO82b8DpfQRRth2gGG8mNEDsTiEdHk9IvsHRsG14j5
MedcdfHtYzJr5XyF7mkJdpe8OdByEFH18IrikROre7RWK065iEmmjXGOs+OQjwoWh1tXJ1bZI2s+
DDHr1nTp0FmD1DOfYhJvFy07D+06YPS7djhAVwMu5l+6onqmXsvZDC0L3kK06yNppyzoQMOKa1Bq
OVbYS9cdzwyw8KaKG8/MYO90byxal7gM48XDRetiyHrJSIwATwmHDo1aDCMPVsPbqGf/6RZNG4rh
D36icIMD82ze2HuY+vDYAJV1flp928Z9zRiygzBIQS+IhBMJcJQtGuQ2sDEtXOi0JtbgTPhwPmkJ
Qt9AHeKP9bIr4xTxXtGourvOMThOmGGbWfIwbbenQQrT1n7Tr2WGTbXdzH0JvFWXLK2Nw0ao1SNZ
GbcJ76a0kB5mp8EVqyhUhfYQtUJCRQ0T2aU5Zkv4mCzvLY+u4IySSWdcwz2/zj2fwa4qmTO1aARA
rbbWSqXjH5UmH0RJIdohYXfrsjF1KPGjyCiD6RKTrmXDRNi+5MszBqrMdQ0UtkWzXiXj6gFUcsNO
vUJzzsoLXxgl0H25LWQWNCvZbdAIMKMYz3SaId1i9J7uXE4yNqC9w0cRrPxFVbK36DZY9YYR2N3H
xzDXI3nrQCZIeQIDnF716c+cLTe3C3KrJEv1+jLC1Lymp5HIZA6To70xcSUhMHFvI5PttpDOM0DJ
ckCFfSti43B6mnRx3PDj52tXLpuNvCnvfawKqx9uK7v/qTe9wT6Be/UikGgb/wgcxkoGZpbmi1X3
are8E9vfzXwWzW+6wbEiAodSfhFM2M9oh2kzXLCmS7A11v9wWbANW9egg2pNXLDIwVSOMaHiUXpP
jMGiU/fC6HXPcOsIm2Upf52TQx5Lb8sY7Rr95shdUWAEmWsDZ3Q3e8Psvy0WP5iHO+6zF6PdS2nc
oNXR+xo2mbj7lHzenuZzZfh0PydLoDUamhLiD8+Y78WEUoNLwucYPTq90hBaANxOhM9L9kJeh0Lz
ZnbXlkkpDk6X62PKMAChDz7DmCdW6cZBQNWQsGdyWQNp3iGR4MhsBJiNACezk7MHS0F2YgMHNGT6
yUWC/nFiZMroico0OvqJwYSVARPjPvimaKaQO6Eun3QuPEfsiDB37OHR9IEFlTmTO8s/2trxF4DT
djhcLvnGZp3TU477axsAKxlT5No2l9qUcWrUhC3WcTTdJ+BDRUGHSMTwO3qPLgPFZS1chL1H62Sr
yoL8obXK8jVmkGvIJNR2nrfWOBKZ397bPzpBv+5cAlyH+ap2YqjRNWZYy5HAjbgOVMT0oCL9tTm1
2oGJrdKFh0U1k+7TeIi1Gr193Wk6/KXxxqjPb6bJGVKGTGlYKadhy5hHNChlvLzcodvTfm/zB142
GdWOc52VHDhwGlP6DPtD/c3//4Da8XaH+OhDrtwntN8le+PFs27QFShiIWKk+U9cov0KLumgLUs7
IMl+C5sgR8XEXR1+fmAZXNxu0N9hFBa78Ng3ZgfGgA8LXazzic/2rkn4z3KOUBM7UUFpy1YnW4Yh
cajq8+mH9a+yU0jLDl9DRWMo9OaJb+s1RIVo832axtcKdzNMW4icrLG/F8Pz3yfeeUDpOG9hGMMW
cqL13UUpBovDRtL645DI7u3GWPnjraQuzyuKeNmhxOR5qjViPwdWxkGDY25FQwfwIms/mYdxUvF/
ULo4/9gTEYjP755+R1aitMXeuW15Ox1LuI/gIVlLoPZIGpiX4DCDWPocgzgTnaJVbmSzczk6kf6Q
55e2ebeVno9rO6UtbsPB43RT1YA/p1HtsNpcfxvVRaixuHkMXX2KXv4r43DJN12YH6zSfV97B6p0
Buk8/tJ1UDAvEi6YKL3sADi+tXolcIrDcN3f2vPvQJYFyBp6vAIbJWyVJoknGXQC0bkhIHsQUEx+
BxKRUj2K0Fsol11/Y2Xwwzu7Dtwx7AgYx0O8hSGks4G9aIo0j9CHdouSu560SKRqWpkoAhDsp0yT
qb+T5Q6FmwmFJTC7ugchNoTGjVJfBfjGOfb5+PCByFWAUHJgJcEYd+aYBsTTQMkOkBwwDApfUPIv
/nNwzF6hyKwVqJw+hpH+JjkShS1KWoOBdHPlbL01xbk4NDq7xG6FRHiHb8bwBv1Hmcn01979IS/y
r7H+VpUJfKezbzecLf/MfxvOkEMX9i//3+Mvw2nxOewI0eB4meTzeKbxLp2Gzzt2/CQEZDt4daAr
DGWe5nhtcgJjJ2UnBQYU3Fh2P/tEsaYkecg65nAoCe/DfbirZ5uiFMntYCjETlBjYL9sGYRPeUpv
g7qR3B0ubTMnLCV7TvEP5PPhAoCdTJ0n6tNxAAWRKANjAdedfbXqYDfDEOPkdm17WLeG7DJ9/JMF
kNBNwqYCU8uw8dWpx3GJkoISPMydkw06LbHtds4J+QF7pEtKollqE6hxwmxCVIh1CiUPqgYuCniY
sa/qNkIeMuYYggFa90ijzlOK8hig00BVAfLvlD5ln18xtT/iKvznZohrPMCgDkhEQZijg18MOH/j
Xra8tB8erpQZVf3fxSt2Af2Awz1Fxe8RsataMfkFbPvZ2vGkFf4prpgLOebmJVx6zghvoX+rBs6y
ZUZ698kYDw3aP0oXFCMBDxcPgDrONRcDHhN0OOb5BgdThMyKTwTJZ7k4tQtUaGQpkxsOwJdRyn5g
ZdpuzBTBNseAmGqV+VGlhPPM9Ov+rfplNhtKauwDbgDs8vSBV2nGwZgIpFC2257YWASYBdyFJGEi
NgyTi51gfNkJ3dAQUJlxkpJUFZAl4tDl8KGlwqJqgYInBdUbwnr+6DIQYYL1w0Fv2tE6YJ9Xuoc9
diG7snJ1pjNP5qD9T3wHPKHfYH+etOC1KuITrGMHPtim8F0dAEcwp+tSxAfwmzkhPhbHDywq5wvo
/oaMzrwtFn1HejG6QixM2BccdhV4OhCzMHWeTKqM2RIFdTIZZUiiEFYmKNyz/ypwUcwIdNlGrfiM
nIRPUuigf4G226Ms5gAXHehjwPowfPhkUBF5O3atjIYoy36o4Zop32GeXwI1SkS8hgDwps3EUOHn
4xjBoW2HXDCc91n84tIF7NEmbR0rhQ6IxhkvZydpmJ9MhTYzPp7Vi+GSjbYkzLYSsKpC9LlsVEt6
4APMQbZGVjwFBQVCPiYsOuMPLNoZ57KdEJx35D5h9QPRcKmVtZ9ACyOpz1ggWuNjKZWKapqNW7BD
3uHZ8ezqzOKxUOZxaAaByTmEkRr5NwbI4Be9RCBp8ThcLDhqT+QUAxy4HZ8b68yvJPqJzMV1mkw0
4xC7mqBiZwKD7AsFC3qSA5Bl6UjnQAUWMtKrt3NhJ4/Q2EiDOvmx6PMw9gnENeoq9ocO0bGcaQIp
y1a/i/gDUTTrIRqRrsN5D0mtxo93MIqe9in8Igl7wZHmuOn46mryO8Lo1w5DOd6Feq4ovEYRKxJJ
W37AlUTOja4DMBTPvFOzoBrpSz+MvxdbjOpXj6b8YVEhw8gmARWSH6R7KS2g6KbtNrUqHDlwDPWr
nNLcXYZiXiDKPZuL1nkdxyF9O2AdSHyRdc2JyhP1ChexCT2o1qYzZ0MH3uH05VhQU0Gvk2RVa+ln
vgNz+AzoGMHIfnkUzdARdU7C6H6jusvyi9+BbPkG7qOHVKgpTwyJ2GoFCzmhjiGhsXRZKNRP1NIx
V4W9CyMZdVzka2EsYbFLqDlNRxYmRcjhuJHC0Wl2YdnD+YduTA3ucQ+in8UfTy+up4ob6g1oH7hN
0TFjz+MTwHuULGQUpW1vtVohgABz91CIedZKL3AYKVL4hnrvizfhJUTFwj5QhBLJGrIhHVLroFuA
yo3qUTS6CQG9VA9ZAaeaaGSB4x/40R60v+aux1LgtyEM4zwAuZj/QrHHuWGqzgJ5EXs6/dPdkEyy
RO4uXNBwTrmQPdjF1y7MZaa1jLCOBGAhO+aN/Eh2bO2pfWY57NwzemwsxsTGVB+GMpMPoie7EtMJ
QAgUR62GTJiRP53LcnG1EhK79LqLMNz26Ao4GzI9LDo48gIHl2xvmXU4uia5eqcNT93Dx1VVGlLH
lI/OZbAGT3sdf7lYGlC0uOp8tYc1wFcx/fsrUD6j8GBewLrElAA9LZxG4lghSa/7N3bHXqdskqvK
E8NW1Ut4FnRWCL3pqYiguYmWcrzIDNceq0vCE4Py4w4slEpMn1rcSv72QGx0Z5UWnL8cHkn/GJRw
UaNO7wM9d64gMTYEjJEQPoxqFvcTIYMCTzkMFZm3YL1lLFotbdhoCaguwoHQhsQKi7WERsKyuurr
2phgcgQqcRiOUfRua+7DJSGc2GPpzeeU/FfzGHSoLfdooBxc/EUD1UavnQjaNNUgXzZrWuxX61gs
f538CkW/ONdU7Ev2vjSnZjB24QkkuMyrDA8dOOdUuQTigTQqfExiAHRLlF2IcGFfjsr2XHZaPR5a
9MTb9OeRaQIXV0FY8mw8+y23kGKO49ClknLhyPmTFBxSDMdHv+jwAGKRa31oI/qA0h/7EFPE/ewY
3EkzGCj+wIX0VcSXc7qLAwUVAYYeNy0v+BmhGF2T8fHUCBfJNKTFBXe6Gd1BiwcLmwcbrQfRCXX8
r0EfrXYkoEAqFekC+lO6Z151/Ap4kMTf/ThWNOmxU7jiXC04GfwenWmcbyBwBoW6sk+qZqpgFluz
zu0BPOS7S9Q6N5UTyeDoEsYoNQtNhNODUwUOk48bY45EOzBCHgZKUxxYkrHNykWqFJ/9GW3JatUN
4jFPBw/KEBeT2NbZlGRGD6gbIToHrh6XzttuBnTkPLQQTekOOCAaPI18Sn6VX9RJpp5CrItPChq5
qJCr+EmrMPY1lVUSJDeCc5jFyAcfUvL8zF3GDDSsjn4yw39b0H3wZQFIGkOaorB6UT9+sVv8Mvgm
tPFFQdmKeErAbLkIL4fZirZFxn0RnWNGWwQc4AKx7gY01GM7hi3Nt+lEHIXobQA/uSpYorEkno6b
wO4Hilsy88Z5idKH6Q7uhw1wsVP0ZXS/ujDeuKSf/rdp/PqnySW9dh7R2OUKAepZtTZ+GCUDqFHa
ITzTu9BekSfyVOvxqHhyuJ2rd+JWMZq+o9AZ65TniuLbatVssG+sCrn6ShuVhoIoxVj1hdAYuNRQ
x8mrNQ5tAG1TYZcvLodMZ2GeMzpZwNmOtyPpd5h+n9o36EyqlAGT4GmIOwRlllHJkmn3Jdt5mNjC
xNOfuAic9DlVddKxuvcmBopho08SFR+NQnnfAx4yF1hYX/ziqsXWXXbvyu7ehMoZR/J2YAad0sSC
ZCNHQakFexi+OlC2NvrB2mpwKOdguQbCZ7BdjpQIFRwyGmnZahx4k/kXfZQOoWjQ4C+kOkAtLIUt
AWtynRncOK/fZtEtMkvTIwRfgemWpWIENhm/0MRthqMNRY71YyjwQpN+t5Hc85efyO4/FK03IhQ5
L3pNkaKmf0cOZPKi23uwJRT9CKhHL4t6oMCmB8EET5QR3OeOM7E40nl09aL1SXEiERMVjqoJ0egp
fmmk7qz/MpLlJlz+EiXOJMJ22cGQhkxwOfbhW8JZW/JVFSCM0vynbKM3DepoThnOcXApQ1jlwZQC
mgXDXk91JfI356oUlQ/0gTXOf6w5O0Sn46hu/3ES5pbpe9KyAJB0Ix7OHcsQKfLfIpDDrmK086GN
5RBvP6wRh4NqHmaJjrR0fJfRiBMCU1rCxCGR0OtabWauuJWMJiN2LYzkemc8DziGcSxgKiEh5Jm5
RMmbI2WTujxHpWi/h8WIDaRlPwzGPgbd038lqMJezBaBiMuHhnfMcQhXIkDSGM76M1vP+iKpsyGW
QdFiMul1fvD4ar8YNkARmRL0xyCMMQ0TYyaqYYJnK666JaULlb3YLmBxNrywWVP5hwnhyohv2LPZ
S9h4Pmnxb9EiSFt1RY/ajkjT7mdIlqShIvcc8YE0hSJ/iaqd3QCiy6PdBBneWAjp+cpw4imqa2wz
Kg7Zjm9DDndan6vJpWOlfO0R4IN7xMNS1n4Xm1587d6dpahGjBOCp/HjrvFfZkuiSP6LCPnz4BDZ
nmmBvw3aaE6CIuU4lU4AP6foYhfRfgY4jnu6vpMBq6YImnHzP1PjXWfBCaxk3OBTrmIhsGH10Ltv
cuxFeyCla2eEUPQ8PJio1KI6FA6pVRk0RQ9CAQCBrzccPPHqe1DD4qYbMFL6dqshJtrlsBziKxmX
ZjswL/WwzAraVIKs3rzqPjDpUeHBIj2yxc2Bltj9e3Uu6NXtsag0nadawgkfxJk2YPF0kvxYY2Wr
Rn6aOLfyasTbVk3pgv1hLUrYqHtzRY0ieynw4g2uOc4AqHN1HSUILjl17MZl5aNlWKNO7/VINGVy
QQY2crj8mb85qjJVbZwSpwMA1bBdGW+rHO9tJ3SUlH9yzf7kXTMFEUeZHmH2MMTHEndjgF5zOj7o
8/+KppVlvRoVz87K9EYMbPgLWhy87KOrPZrwDM5pWkT1mZRZyx6LY+oCO62PoE2ALfjtZO5CIxtm
03mUN+zP7t25MllXEiNzbMTZSJ8C3Dv2sGle7GZ5A8EI+GAYJdjaF7jYJZfoCd5k2gUOIr3xsA7v
9miaHmflAD99dOgVoxj/L+15vPFwZA4SXYXbICMdGtcwXC6Rk0p/h89m3ulIOMjJSHs6dJc8BXwT
P0mgSHOVyGMt/YwijGxIrMEQNrcIYmrUNONpGgdqrCIQtwheZYBmEbw27U90tKpzUNW3saHCEccK
VOvti/FVpgSbdY/dC5UJQAhHk/22DGpSPfwqI0GewJZebai7QHVCX6JbG7kGVccDOQSOHkIC0DVR
aMrv69FuaO8EdqTxkIRINajytx9eE1wVy0kLiQmNN+k3JaPYUQox3BMwtCZYdBFmziHnWfRJQOTk
A7EDGXhb0FIhcw81XZQnI2enIoOREN/x81z8Z9xpz1D/hp0S+AfAFQe6d2iXu7BZvxCCSy5ZXp3n
6Ong13C0r9Ybur1YxW8HncGdxwG2qbhthb7SXyEWm+U/oo/huN6tBvEpbJG6eiRdum/Wys9t5BwM
yXuvvW8IpdLDjK5kv+D69EUK1NS1CZho3cxKH8tM8ttibhGKCIjNFDliNgoCScjLxBkDNx3JKGu0
oCa2FeTZcMsfEK8bbgufiGtPFwfWGQMliJDuucM4dA3CRCKEeewzNjQXoR0XwyKcwS8YPh4QH9QB
eE6ssJ4Gv8D6jt707T99LuQUkEsazhvQf3NBzdeU/jiGzErZjs049Z6q9QeJajwUFUp/aP43HiSp
8FDjpeVAA7opczRJqS7QB4L37OZXVITeemC/zITecRlw+Lg1z3XjPjv8XXqtEViUDr/mYH43G8Mr
qVVX9o8Wr/UEDPgGRQ3s6umR54ozt8EfZvtwakONpaZUCfnJsbEExTap1FWfqYdRJ6X9FkZh0awB
p6t5pfzljt1DtVbDJbuaNLxcJyKHIpEkmcNqlFTExJBxdX7q9At2HeBdWttOBaWbKfAbzwWEYzwO
KU8vP15eE8lKgS1mbz4fvFW+5WnQ8YLjYtzZWflkSQ2ZMyyjBMIbzLpA+b7VtcH/VD5Jlr8JH84L
vWQVczTAGoJEWMHtF8HIzeDm74hILmFygRcs1wq3KKbCQPy+gY80VRAGFccYtLfikJ8MtWB5JHy5
FAppv9vgDlD+8rS+cvvEchGLTj6AABgYeph3Pgf1Yrs8OXtqY6pxASnQL+Hc41O96YQ2LzZ6JqjB
l9tSd/GvgFRTvlFN7AdVCstBPS10tTcqWurFV3hQj93CKoo47fiV8JLcErlZ6ZL98FgEMapzoTSU
wEIfnsgL8szb0Q56d3xQi7s6K71TXnTJokKnfZPCj4UQyaJCXQ7HJzpTVp77Rf8+v4xleiesTcdS
NSgsdkmJwfgWis/aa/Lpj1kRPnfMPLm5qji4WL9n13jtzRmx/qwbJkGUm4zPKLxYQ3avNny6b/cd
YafTxvVqcjefGXYziOKlbHxDab/QjdXNljO/TzQ1PmCNxcS4g+iXKPcfroSF2aUNWsXJ30EeFNZQ
uKIi1ubEimlR3g/R98PXPmBoCPzg0oTVbPowQfS3gcaIih67DIaor+yzj2W7hT+kc+ZnXwv3FnvX
nrYP9jV5YHj7ZpAH55/NcvYC7P+YzS5cly1baokXL7mtCZ1G0SnT0mlfgEeRrM1niBwHE5i7D+RA
g7MxX34tPIG8s7j5kJuh0JwyhAIakp879aQMUcB7FQqOyP8VPvQLqsMr0FZJu8KzBvfZAxE50pkc
wit2SGLnnMKqW1lsZ2/zRztyJ6jsajf7A8L/7AvthJrGmvGEmuDjxwyIwaNjP1cvGg9qZ5qROlV0
oSv3wDe8LjJB3jl4vvVeMiWtm5dkzVLm47/892zrlSwuOctI1uYaM+29Ir9aAXB0wG9uZgBjVVRA
UU5a1htPjmr8zCuhQRunj5Z349AGSTU/C4FtX1oppAHIQlnyNVr+Ch769b7cOTC+9SFv0UE9eZ4r
PkDowV13ZCJCpdeEQDnGjr+8JnjFwvCgTSfbbtd5Abw4aQle/zuQvA+gSET1faTN10Kf9K6wU5pj
aiGQJtg2sCUTjVjf3nMIwRVYxIdwCzuF/FVowq+dajO6aPo1IgeZpqsRlGVMoYMQ2dY2QkmsQowA
AdovzaU1iKvTSykVrlTmOkKC0ziI4YT5v3m5hC38wj7jQVtPmwSz9NKAxeKJfcecufFiiZ+pIJHe
5BXeZw9Ggg1qxtvTLHTZPbSla1ioYrnkPAAjcAqpocQ7gFQ9sIA7x5waRQYYNYrym1Ng6wEVFRha
ZCgC2Knb3aCgL2FuFr6JDg/2cQORLn5ldJPPrwH54wb/KwdFz/FzdozrGL0XzfuAvYKNAAciykmw
KrS/vRaTxS0mynx3gatKHVJnJKH71M3V/sw3IUF492DAVjbZ4ujfYX/9WLnxmi0zANEReyWmbpSq
OqyBBNb2B+2qjkf6MDis/7crLmbexWLCnS8ivAUJdryBJVOfA5aSe8B2cY72UZOkA2c+oc1DoIpn
GO0v/gAfTKDGi6HLzr4Zrz0sOa1P+OhdEuajdKMkDVrXfmUI3PgpQecqzcl8YqYMk69BabMVhGBS
GNVilHkNW9VFgQ8LOImAm3kOLKUhBtLwXqA9Odc+AyRnnzKcE3evagFIYI+hkzWS+wnGXw1rV4Wf
sUO+RU5ic+pUD946IowXXtK6jabmmp2Sa3bmRyFvBxpOw5H+ugRASOWAFp3zU4eBjCtycbquJtW7
IBl6d30SNd+wcGTCyDkvtFS+CKKrnbq14Tl991EYH3Hf3+Ai2j2mWOzV86YFdzrg+g6ek5M7Yp+q
ZOe75JjtkhqWjnt6fO3+wY14zV7J2ce10aF36E1dDqvVlYU7dRujNRKiwZegPdx4s312SB6+5t+f
F5ULv8eZwipx2MnPWZHXp7hxNxCelf6LMz12Z7pQk3OK+JxK5QD0fuHTPWiptu1b99kHfJqrWaH0
afLLgAp+wykOsE0Vo1iS+AaFA8XQJWliRqVPUsZU8gKkhSdNPiF/xt9Z2Tzcrebqa1cYZ/bes13y
PApsSetso19Wc4lGmQwI3b2N5WOocaY/c9c9FJ3M4hDONQ/UdoUaS6zC9FysBqatjGKP/UaMVS9P
dNOf/p2Gu6GbJTt8r7FcNhZZDb3VTmSbpOgvGnJfe13Melj8q1p70NTk0q7E0x7CZ6RB9oPkCza0
5rgBAAWfGOmajAHFXsBSl2rNY5a96dIodxnYLFF+44eCuJx3lg3cq4Tv3TGa0mbsKK7I4iODhGXA
IrnaBwChu/mgUn7SKAJ71oR+hi88vXQNywy/phPwKo+TpYP9lr2tG+vsBo6uvnmactvNCqRWjnsw
vowzR140MECsGnvWz5oGDLJwyT+6tWy+ZyIKeYCOi9I+3NpFxk570OEvdcuGwuO7mswXKrOTBj3s
LXxZ8zMBvUCbV0Zow2ROBeUSMAQzVFNtmicQv6xTGWGPWoBY+HSaYSkumPMaXaoCXRlsQ6xJqn/8
Oprdh/10hGmIw4zlKvsNAI624BPUAhP4PNlHezdJkruF3/elZhCjzkcDWUyoclG2RjTBCB9tF4IT
zVbdB/Kl0SOJsRfj4N3RBAyEvd55Yecd9xUsyJTx7lPH0lvgRwcDvRCNhT4QzUQcIzybnQv8011T
PsNzobpYAN4+QAK1mBL1l7Ro/YA4HTockEmiwQgAwAtJUnAEGwzhYUCKBnX1gZu/xrBytGETiyn5
pgzCVDn80rk3GT0H1z7bq1/GxKaUsQ6bILV3/txijz4d3Ba0iKVb7AN5txcVc7HHZLXJiroMYZgX
iPMtgkr+1f9a9maOZLjuD1XBwNJYLNmCM9nAXK3FDTX1Ffa1Ve4kJ2BbZJrLQsx1TkCI31ayYI+i
H1STdO5dCWUZvgJCQmFSzWjC8PCy0wvsMky5qm0u54Y+ilZJGYvlEdh3Kdjgz4+uG/ryewFowJbI
236v9K/lOnlMz4J7RClQ4evxIaFMn4a0Ly45Mfs+zxM8iy0fhm96V3fDE7qPrlFt+O0fnDsLF9db
Npx3votrWL83sWLdmjyW0nojOeiR6TeoOh8c8Jzaioz6bSJNQamBjPeA2nt/Z4FTlspzHkFodVTK
xV9P6xd8gmr3FdytUgrWR4dICwuFSJw0IjapKTXZgGuKKBeVNWm5QOLhNnw6CN03MUQz3A0bMC1+
ecVYc2vUskXSfQk8O+FMuE3uNKO4xO3zGh9jheRt11MAIo7JqDNh8AUqpyJRbGBo32BnB1FmHXSA
FsKwkhapU3LHGHSXAtjh3fQvnzaPDuF6NniCz66dPdzoIKgtSQnzwDpnRecQc2/yjjdkmH+F7FYj
yxD3P1a9+XXgBjAdiG1G/cHVKVqxCWu5P2NaFJvkKmz/wCx6U2PTJuUOrQY1eoyMo2yIcRQClMa8
QKH/Cp50JtQzi0/gjsNaALR0MuALhsMtOs2mse2tE4k40KF9kBZPux9wETZY3MXtqnXJ/yG3amiT
4nrn4XUT+P8LNoiQQPca5XuwsUk86fefyYcPZ0M7dQ0OIufxB5Zt+0ufRStDpIL98pYweS7YpWsU
IV9I7jiLO59NXWabTExStHA0CKPm4jGAAti70RUzETJgN4nhfOZO7TLeRqyoVvCZwY0E88UWnM7k
S2Nl4HMAKrPtkT6KopAHeot4L55VUCOyTfDshLjun2bqyRkpqR/BZoNpbd0x0xp+5VXmPAQc2+kU
igTbckqB7vE0MbOugzkzweb7IoRGTcEg3jtyBZ0LuwASuoKFgmrbPfQR2Dk4RKDO8d4lc9+Ey1W6
wspl2Hfnjt1prp7h2X80gQOhmFx9caJ/JpYT2i6HN6qnqfNOuPxcscXwbYVg4TtLQPiCjRNiFz8g
nWGUPwJgbplwNUFdGHjG3NxhJcImvuwkRuY4JWekoeIkt9FzhBprQNEyNjjhaQz7XzVPqYkXEr9F
wbNcJi3oKoXBC0/Fm7ml6ta+83Pr5F7jnL+4Oxe7BnTB08W7fVbckzx3rT9t77zWEg0scEZ1g2YU
hrbuUE3hv3f2UooM+2crzKOw+loPdHAVTEftOJb3KHdLOAlLjEhPGS7QRiI+EdiFzrXhCWVsAW2D
gP3gz16y2rLiNhgk4gFVX1L5UKAAQajaU/X33zoLuL5l4KR/IlFO//7JpH1Hd0kDzyjEuVnqEDWi
mqZ1dwo/tYgXE8SUuIa+p2if/n4WTUpQPFpEL8D/gtcQMTopbCjFnzOUX/TjmP0yr37iwY0UZoEc
QAN0w18u6E9R9ZuuY1jU5eqGNImCRcEO0sRAmRYMYYxeksEBwzfQAM5qZpP8NG8piF2lMxjdVz/6
C2b4b7P9W8DSKNK33sHSOw82JCVk0rtYlQ9trUDvh3XwC4Rs8Z4M4yzPNhksPM3qBCepKB+93/DX
hyw1cRhOPRlKUeoyujTkIUzDlzOinR6TY6cziiKK/Q0Aw6Zzj9gQKfCBEKC7LRiVgkgzL7O4JJAT
0IhgjIXLAdbvXa9sBMyhPObdvOMIDEsqp2XWA2ChygBAm76x8QGKcV5zCR7YV07oapAr2YhlWVAl
aZjgiayUPAOZKuQN13ZpzgfAbdzB2+jFaGvCpxNYCcZL7yHctdfhGuZIOdQcvgEGWGu6ClWZp2GW
qV/ifcESoQ32qU79M0Fca+O5hkDScZpLzf2OWbT2jvEd7EI+0bOmW+g+7ajVOWysRucb1LneLGl7
GpUIqXQIL3feK1nVP5B1TUYMwaeTbazlRdP9xdtQXenkikE90UUU1CxK/gaI0OyHU9edJhKrF/+y
pVtV+UiGA3EViwat8zbezxqdbfyPpvPaUhxbtugXMQZIwr3KG4QMLuGFgZVwQggj4Ot7BnXO7Xuq
q6sySZC29o5YsUwn6UbZsBwgNkBNJstXc2QBa0nTlzdQDup9A0rUFBdOZo60b+JCfliJLOll5mNi
D1p/qmrU+15SDSo0MeYU6gqZLZxo35HQG5u+4Ghvu2DcWg2EIRjJsBpvP88Rt7inaXly81WXSsks
CVtYNKdX6LQyFn0iV7Kh47GCuOYLPiChDXMIu1/zSxgd0SUdn4ZmK2PDqIW1Ne1/Km2pRmDVzWcl
KswVp0xXZZwKowy/OzRj1HMUI0z6hSRI+ktUjbrrWgJSbdrPpokAQLhpkCVSDktjNaIsMEpKwz00
I0M4ALKciV9xrpObM4ZJIWgNUjv99sum4061mNchdLCp+n+Aqyzpi344i84PFJc34ukbCIKyOhbH
7RLAgsvugPX5156hJVC7Gu5FzMqxd4G7WuO4+20xIl0zW3JRycDe/mFKvcUXWxDntZFCIvfufmWS
5gOVqyaKXsQuCkcRY4Um1jovrDthpogkD+tZUBv5noqAhGwlDcTpQKBgf32gdXmw0VnljPqSkRrm
j0Cch0Ujxez+7X5bRr6RdvbQBTMgnUFA0S635DFe+s+hDNsO6We/BKCprSJ+0PXyeAErMHOFK4y4
nV3WqIbnFIT/a8AL/pj4ZKAtGcSpEDyYf/L80r15jLYUkgYk0XXuDOKrUc16ZmdwOZr9/7VR0s4L
bNCWZxKjyB02gMJbZawmxpMvLheM47Avkqq7Lvx0YdJAvuzw+12EFQYexDNI6GaJu0dY0sVQxnYn
hLQNBC/YSFEhx/qbwrZt7eo2LM7+itjjIXgRxGbmQOMWc5/ZLmUmK1NZmayAdwIfOnFznjlCRccV
xQV6ACDJLBVpjc0cR8ZjbPEJmJgQKeRvG+lxxG9kmMxLkcyLA+SBzpRJtVBMdk58oFxqMt4R9YJc
FGKJqDvl9mZjjs7rQPkbPPZSun5s6l2OyDlz7GVmKhu6F6zNgEBoWTn/oRHDD9TFvVXnSKGYX2LA
jZwEda0Vk7eAmTtugylesF8qKjGoTN/ozuCQcPowfwBS5jRll4TbImc2TFX8EG6mNSEVK6GKQRAh
eWWGT4VyI3TF6UVi/SQj848Y2Dz4XpLpmFuEFxjUciN/o3FYMxjN8PBd+NTMyihOEWkYlTORsxx7
WTg9DDeezEB5v17m8J48uk8Xjh4nDSNiF5BALP3U4EajRYYs8z11iEGbHP8EXMFRKl01zRhECnbN
1l5z3DEwlyqGm9GM6dDe3B1uLsOTLiUDQjer9kClh8iRzwj7M5tPsmE5mvxYcRAcy3aGEt8fdh1h
+owM7IUoW9lGHC5OP5R5GhYxyEEsxKHdRczUgxQM9rd4YI18kRrC6tp5DpW/PpM39gAisUU3hIl+
36KZO+Bn34Xf/wH1LoCphxjbRzh0MPzZxZSC+9FyyECUsefZr9iwIEXiDoRfg8GNpZYTZtpxSEH7
3iPNapnnKSoORojdghndc64BjwjdRNhhFDlczD7L0dGo3b7DBx0T/TLCzgkuKjbBzS8rT28xqiMd
eP+LUXC+elJpVVY7oaicdRBI9HETQ3lvS6hQY/d1HhmeRGJ7OtNnHZ3xpNLn67sLWvwnuzt1ys3M
p2L0QYjcy4dfec1oiwEgiDQ9wj7CC1/DTfhqQy6iFAq0EeUc9VyOycYBSfdCoB+Zu8tPfZ+ZPBRH
92a+4DvYzejtt9pMEPg5ykgNqT9TNW1uedjt02DJV/mY8hBL0LWemLcM35zvuroQpfCH8pSrf/0r
Pub1bdNTu6wKvP1yfYlpCqjxt2R4kGEOlMQ3kxHwp8VqY4G+k9cHcW2z5n3l0oI38ERo2oCWjBMw
2Sl8BTXuUe/WmEyZ/WNynlFVvDYlfius2CbdUHhu0j8zjqvcpWp2xstBMdM88M8eeHUZgFH0PB3I
WmcdejiH1QXGgx3vsNPmSiyPxgVrPJUlD8yFgHlWzNppf8g2gEPsLkMfxyvFmU/oTzG6OyCRODhS
rmZQ2sa6zdC+5UNx09nJtFpHldHvygqJungafgMg3rdJtWmzO9hjsGhmkSHesJY4CjuQ4uXWwfyC
kTo/TMrfuo4wnpXAxtT5Ojp7cgUSECJq7QI3iUTNojRDf4l6hSUsA0xRpyNKWCD28SQKnc0bVgav
we6Vkm8eIQH7M439J7iMXPTifyFnMLh1BCkB1i4klbAXM+z3UsCTC3Sh3ljjWIg33L+73Rk9ub3c
O3WBpRRctqDB8SLayU8oozN+NJyAqon/GJbJXAOtDV1AI1CQS5KFy7GybawYqQfcL7VvlqWVQ6iH
r+vE+dLgoldHo51mE+gFbaPJt0v4Ebd025yrmU5ohHgY9602MWfsZfy3EPE0uhbVeeyZSiU9gqVv
dhvikzgP8wUKBpUX4KF8hDQKiIoOkeWV4Wwlw6wX2p3avI4ZqQ0+ZmdzGNPb4K02ZSzXM7BsZG68
p4vVQH7hwuBr5/X9xs34gM+dU9W4ibj8Elc9zHO6Pkn2ZyMf3iuTZ7WpGvym5WsbfIXIXjgnTXxB
enZ70sbvC8uRJl5Pr2QCgJGRVfih+OQtCOSmWo/0gic93vV0DLBRxaOXig4gZAqh9ZyIucwR7wv8
swIkp3TP4lKEV6T3XbXCmkD3k9hM4WoCE44oB6tPF2e9Fg9YB+0byByG5Rl+HjQIJwArowPxJyBz
SzdeoRLQwKPNe0ANpLkxvlEwTZLeEJ028+OPRF4HsBvmfbBP97W6k8mXGTcbbUAFpqdwOVrWB0Jj
j0ql9m4H6zFsLnX8p4Z9juJuxRWtzXpAkkVh4fsV4udiY4cCKaHy/RMf7LyDNWEWSW/9oCKBOgHd
1D36ud/XzPsXjaE6BylW9RZPL7Y1+YKj82Ec3Uq/oVGoPRLnFxrWVthYIsBa4Yixq8DlVGspviyc
AuztpOB8giYAMikWQJOvzHgtss0L61Jd3ZWLkRKQSi6gwiXiSgrfonwTfw3b1Oi5p3lrpe554Vsk
8OcN668Xd22oEl7oljRBehtLKbpvGbV2/kqAtuOQ8kL5uzysY9rdn+InYbBjTmuO7JunHPRqeL/Y
n0H7azQHNXcbXGk1B3RJOV0YiOhNhhvYFX/Nnv8YMwfi21eQwjen9D2gTTikMpnYt+3e9LwVotN9
imTaruKD+xg0ok5CTwqlkl4KELqhd0Fp9FMgjAkqfHYra270QaEr5E7wlV+g11++goH+35nzzz4y
hqWAxdoAg+i/NRxEqSOZphIGDK59nfZgAXxJe4JP7vzIEZD+pNagEZdWUWZt0EZUm55Bqg3it9k6
2I4Y0duL2srjmx6JJlKOf9AhgEbYuRyUGSaJ3EXwU9oEELfHCn4Q72hq9f40vAaxKOf5M/AMAj7B
XJTCmA7L7CfI7HHxA+8VuZN53K5Vsko0o9wKhcJb2/aCTU/6LXqoxd3qoYIRA2mdTsMB/tXZsjUA
Buie0C8lHLkYHBkaNfTP5McypOc+Eo6IoTcPJt0KjVtFj1l51zsiq7d5Svs26kWqqJXQSi+WBn2U
wC1c82np2MaRO73A3hA8fZ0Nk/l5L6icx+Qm4A1gFZoUX+gonhPx+lAN2u4puYdkoLjlCB9e2nlm
qHvps0Xyu4bS8K/llg14Ixz5YqVh8ZfJwp+UEKJ4bjW7JwBQCXwNudA8u4X1XbR49Cb8LJoeIEnH
4dzEpy0BFwP7xDPMrUcCMvJUk8unDHpoIefIzK0vjn7BzSa+s7EvUnUK+AWlWTHBoPQGB1O6ZJE5
4nuWV+CqZWE2B+2O3hFjRu5sjVId7TFMqIZz9w7b3IVVCiI45yexdTEWyN2MWpbh+cG8zTsBz6YK
+ywsFmxQhNhPzskSE4EIA4PRBNyN+TfKPuGwnf1rdCAmHopqjR0i87P15Hsyy2TfdL/h2eLbmkEV
NoMeHRbfFF6izwyLuagCOpk9Ow5OccqsQIxMSoN99O+YR/Xspo593xv6Obm31+jIzzj6rYnSpdzf
FYX/3DL9LPUcM0IG0U2zivtL3FBhVCoXCDDartcxrm8cIZnlQVSfHRVcNPVnbX0m10V/Vjt9wD/+
QUQhjxD0xKTlqgFfI1rItotbBaccflcPCceCzk58m3ELkYP6xYiI81CY7jTZSZt6/mKNnyEFPZU2
dgvu1Rcbbnqo5AZ1SQ3eQKa0fHTlLZfeBfkG7lUP45ncYT9fE4EX2rO7sYRTeSdli01n/xh/2FGa
jCw1g0/D6HO5l+eqA4SSQufad/wch2UhFGg8VX8BtjZT+w/xGl9xY1L9L1iRaAEvP8JuenQsvKuf
ac1+BFOM51/2JUxBSRIXJ/u7voYIxQzVChctk9Dt8alpHYIsuLjvBxNooi8v1tX/cqC4jwj6zVO2
yFfMN9XSmn/NclwueUFB1hgc0Xfs0geI+i5m8nYwmjzqoH6EFyKsacyIMnSoxfAhEJAN1aQMJak7
GSKhXoiB2geYuFw9FqRPQe82dQ5CCM63waRIcp8TlPtk5+FlxlCEvsdwLDoBdUh1atADdXgmwC9h
7w5hUVurD74pTNF6YN1M3swbU4CePul7uT5pf3B7whQd5iBuBRB6XmiQ2f0mDDQEu5xO31HPAgbH
MIpT6VL8CH3+yoKe5ww2QvnGEwUchTYIAYn43nLaS4G4f3L0jTB56wyTevZcA+Wmady1dm8U4Gz4
hHe8XSYEvJW2cecjwevHBoQQiB0+vqFUhCB2DnWwUwQUfszPPg/nTfHVy+hkmD7u6Oo3s4EzRDGY
jYDsZXCg4Rdkbp6bA2ITEcaJWSKt1lHj6Ib36K5+ktDfEEKGjzILurO62OPZQCrxYtBmxcT1J4wJ
GcLgGAF9WBjVF6NacopIP3HjvICeSdI9w1QGq2zvCPUUVmtnJTxheDXpBeiALtHtDEpxmOV2f2c8
jGSKy0qAWnKMlf2RNQwVBv6NhEIRt8eQLNX2L4QhaU7Bt4Q/gILTbmxaCtPmU1ogka4rsUYKoYpQ
Y5N3OfTE9Z2dFlZ/4ZkXYKMnEl01WnLSvOySXoJ/woViFFueL5570Od6b6O0ja4EWxWY0gBPLPCH
Dy/ocUGvwtdg6fdWLw+awOLbwOTq1nQ7Pu6a/SdHsGI0NvzRFPUp/yf5T0g+dcb+FrxOmem902a0
oQBnMbcS7pKQHGkLhJ8Ah5plwDTTn9BR/9BFwu4EY2+Ajgvz8rPoBhK9pc1h/hq7LGzOvzxLnO4o
nhAevWTLk14h5BfRn6vus04ldDFiGIBHPpSvP4Bvm62M0yqioEW4h8G3t927IylcxYRitfLxBMUV
r3bPzmjEEjlFrFbxpQnID/YODPnQmkICsoX3IyRAeXiFiN8iOFSAZ5Fi/5SfgBQQhwDkySX+8eQx
zVks6hTMOkSkBNeI24MNGNXUTzJwhk/29zXDFkIdIu4AV6KF4P3TNoWFyUEg80YUn4moRszpP6pm
iHXs74Jn/tWgbOGCIgFCNDaXhkSJNoLa0HhuaD0PwBLLrVLrkCuMkk/iHSZd6Ul3ahq3UrYZgocA
SXGtsVE8DkSOwwaabJNRw/zynjDNJLS6dnvDJt/2k2A2ofSbijNFHnLEVm/25NoEvDfRhDSNdQOT
ePhyAqFm7vkFAnyOnyuxAUt1jmDETybFltfHp5/yBj9JzHeJuD0SfSCiCCV1r+43OkxrwHN6WB52
mHh/IRusECU1dun+z4WBrZPdQ6T6PEhknJezg1PXxMYHYsaUOeqwt6WkBPv7uUogR+famqKcnbgj
2HhNxEjO0QE0F6Ld21QsNbA5QNom64Q2Xcg/4AHwzs/RUkBJ2bfRMcG068bL3+RlAZpMc82yMt3z
jrHhdstkMKOVyK3L6DSSZfSzHQ3caSApXUt0shJQRe1GIUVOqnB49HVe68oOpRDeNp5jzSjS6Nrb
g9KOqPT44PCXUCK76oBQCQKhhJKzjpRVnTbxG8OTkquCkmP6ZSpCghfpQkh5ONHvDrAua+rqNIAt
h/zCvyD0MVZBGPteX3dEEY7ACg4QoEaSedACvK0CNe1zTpFc6ADLYErMmKBkz2P018Ti+b45DDIu
i9/CHIMC2O6gLNjcN42Tzv9jSJfrX+x65XtaJcdQRQnqsU0+HP6mhIMsf1PkrNFvx2wvToPzXola
iegAYcpfNOtJJwurfPLWMAMb5ffBuR08fH4k3//wKdA/fAQdD/bMfJYyn2yO6b0PAwzP+XcGqOG3
XuadVrxj3udHLNgg0b8g1vdGx6maA0869pqojPC9zvxOradnOEOwFiQZaDnuebBkYshlaxAG494K
8DfpxEAAb0CteaurewDskIsynxCICbmA+jUzDr7w8GTSrWASFHbGD3Aj6h5Hib9g9vDs0ngXa7yT
E+cSf56iZrCI3UU5G8K7Y/6xZSyII5AC4VTuH7hJS0deJdYqZCbRHJ3IohWWSwW5iUAwi7XN2Yee
3malg1FiszTJTxynV4NKYoT0eC5fzAMPYGGlHe9WA1pbJx4SAZNATwwel2dt4K6oec342gZhu7A2
9i8j/8qNxgiPP9LGRZCvKSmc5aBym1xxrus7xeqcU+8hdu7ftt76wLAgrwF6ddTy34QT6ML1QttX
AvEBLSYnBrtX7ixKSNoV2HuQvQ5O1+rDb4fKS9tHXrpxnKl3vTM+8FcwulJylTD9xoN0yOcLMfJ2
z7Cc2Yg8cS5hBRtPCPpGdw0JbsEtcFnjkPPhzwZkq4bfGezCpA8MShNLAcvWEZRz6C9yhYCE3zpA
nOi9sLAUrs0V0hQG+Igikq3o50gnMbomtnR4pBq+NoCw3Np3/WUEiNmJoJvYh8E7zWe7g0M2CEd6
A82Y9LX6gIpC4DieOMpAIW7LQ/o1aYCPcem9UBi9Gb1L5Nl6LBVQwVYiAWA9CFo9Zu3UkjxDtf3a
nzwcieWnvRPwRqbjP//NDImZon82/cWNfmbfX5R7BSYxNwXORW68IZMxkdJV1HKTpduf3MhAcJaK
QSACfoDtxYXHROeJ2QD8ZeiJQ35YfJI//Gx7pOOwrChu0k90+1u676Qq4YYQr+p8h/zbUUZnwKe/
T9RmqoMaCVQNngW+9NlApKzKFhiG7UIZf6LfVvH68GgIpHdwquC4ht7Q1Ule+Q5L98VYcXjHVAuG
MC3slc8O0Cq4P89QiYy1CHaZ84GmIw44Y0hYT3AEqw1zF0N6k67Efug7Es4sDsFsUq4JoA2U+R2y
b6ogQ/iIkb0yB0g9OWqqxMB/HfO8NHiBd1fvjWXAgSZRjkqC12bLbcdsqkB7xMQYL96ThfOompIB
cwbO7ZjX2sjX2viNzMBojv7JcQ8DKhsIEjnmlLCelnbhXv4KN4ZVX7jcRUEJsfAfy4JT3RcP9rHF
b2i9kIvYJZK2sG9feT/jzqpmrQy16dsr4/f4BmNjWG77ilnE5TafN+ESl7HY8GENoCOWaa1AfaDK
6E+vY1/jenwfY0HkPcePobrq2Uf3Pezlzq12Sv89LPxHsuw4R18ljP6F4ftypk5wkUD+fo2aIqKd
KPqVfvPhKPqDTjcspefAweQGfNXCf325Lvxj8EA/3KbdBe7SV9CxGiadh0B/mIQfcI2s9dEEZwmh
gX8MKpmTvsXZD0G9IT6DewW8WGBDcUh7YJBdARAY94fVbSUU+DdG+rMD7mQU/hDoXEZfIX2FEzOV
hDxCMgi+cMjCaXD/hCVSgL3C24MO6jN/AFdViHU3Mq8zQnElEH/XaCXMk+h83Bp23YM11YE+c8Ft
BjyXHe4Gzw8SI3OsSKjpa0Z4/wdxS9oNxetBXu4jGXmSHQJRisOEiQNIuSlKNDlTJQZNGgNmRF9S
PevAXV08/4UabnK2RhlO70JaXA5pnvZs832XWDLxyLvMRMYsjnKY8/lD5hcvLOUwEmDv8xy1aZTk
FuH2SkGneDQzolaczXbeuMX7xP5iDWdH5nqAfAQJ85Z6WPOLvO2n4dDp+F76TPwePnYsVDq4RW5/
pfFYy/AOYJZirBlh9P8TwEGmSytuKrfYcj+kfU7oAhnazG40WTKqxGEdyNjJ6T+BckQaBqPsJe7y
8Db5EDA2Sm4+dr+Tfe02Yno/uc8rzWYcc/mZurTxpR9wCHL4CxMVru9crDSBonDUIS2Dru4BwQsO
2xLyJ9MqNsjkmN4H1fTiib0VuBVAnF0OMbHDH6ttCC4CSnvAlgXfcnnbBT3sVSyRMewQMYUon9lq
YVYjyWhBoZayUtg/Ip0Qhb+EM4r9JM31aMWAdMWnAURtT2UKqLjuZwadS0zbXKmNYWr9UfqqXh9l
hWixRdnQRFxL2YffsobUa2YxcuTAbadyOp/63BFCOIYPZp/UEbhGMfV2vrQ2J2hLQA0Iy/K4Qesn
2t1NDKGXzR4e4PI3ipX7hqmo4rESZAvFdQgdWYjFA3PQIWsOpwA0kic8TR401DuJu3ia1ZRPIgA5
qLkrrn89bjctGUNdue6nibNxYNap5EUzxhvC+VuoC01GxLB2nTy9w5SCIydD6lfFpA7D3AKy1mnc
tAVnf6QCMb/Fq4GXYG7skxgHL1vG8cwMQZd9TPqGp7HQUxF3zuXHq05vpEQHrx1q5nVTWo1JhzXd
TUXcCc+DZb7pwLQ989QxybZeBMQxfVULBPTvgJLrHdwwW2gYt8mX6q2F1Qm1M7poelM5SjXgahXE
SlRfwuxBZWlkkEBytOfyxMhXCVxbYwNPGFLM1iT98BrIR+VmcMii42EszTSJSS3mKNJfbK5AxQ75
PV9jJrxDxpoxA5Ms7myy+FhYCh00DGBGtkJHlk30g/1xgvoNKUwDfQxiHwdj5JJ9lyJVtkGLBlR8
ZwER4meAY4XAx47IIys2wxbJKFChn0CzP96ATS0s8nUeEZ4QMCS0HkLmxjkPPfCJYzmfzs5TyLIG
sD6QtdlwcJgH+AGcFL8Msbno+6dYbIjhBbPIRzke5zXdnLy7K5og/p2ymrGxkeTeKSZONGNTgJ8/
qGKyn7c8fI9E5Ub/jI20bGc1HwaqF2MdY4Ic1HS3DTJ+8XtGWC2sF8hrJp442wSeqIhR5VxQY3Vb
B7fgtqa05Mf16O8iclIxUoQIZWgz5kbY1GuB4r7I5RJfiT3RXg5cJQyaGx6Y6aQKEbeKYZ6EY7xX
15hf2QKWs6aOLhXQgBciMslpw/qEJkodRulgz/li1dDF5fs4iu5AeyyKHagvLrLEPSdCnC6Qt47A
jnwMHQHMDAySSDT32UlGWOYN9AlsTpPdCVMuswdDTQUmt1ajcuKT6wC0ywXZJ/0xhmnGgIcMngE7
4McdPRyOyAsz/spwpwVMpcoxz0k1Ge23KDPZamWX/IB4XcB9ZYXsz/6o4bFclgHzrYlEh5xGsEtB
AjC3ZB9SvbvLr7GStr2j04Gr5LXm9OdtlFn9OdbI9PtetyTftkcfgk4sY5uDzTFjVMBEBmW/T7f+
/lM3p2l/JO62HVwkCMyprWqczwUZ/XqifGVuo6sbsdEoKYXv7lYFaHEw9k4ecJlK8ymiU44ytl6J
EZCM6AezOBbFipToFtxOzR4ywcy2+Au4BRqJc6wY9nkO5WjLoMJ7UPYKJEweEacCe0DTu/1JVUWx
p8VNKn+O3g76cyxLRTQg+QlQpu9Y7qg+XG6cix4MUvOVKOc1us+2AIMbqRDuoPobWthA03fFrOOd
0E4I3Sijo3/MDhMq9mxXzYTYXq1RNKw1r8KXEeo6pRo7kNVOe16BD61F9z87ju67ijQQmggcYGbX
Gye+OCHKwEq2mZ9trnyas91a3yZCSXwSk3rw2end2w73UIqEp6NgziFWMe4tFAWGvBt5Dfp5BISc
BkhMoLOyI/1iGMcg0HBcy0gN2IV4CYLpbSpnzrRQNDY/8xKxFpMaRHyBoTOAZIiF0AZtgeetsZ7S
6xBggaaHLREwDAMqEtkLj7+IN4PZZlcFY7R4AjTcf9vlErYLGaOUMzgcCLa1m7POH1DSb94gZqA/
hgglROKDGCa+UO1j20pP4THfb+khKCXbpzPmr0XOuaO1Mvjupe1B4jsQQmbQZFW6mFIy/pmsIFKc
dayTduAEnBqUS/tcH84rCxfTgbXZ8AYahjg3wmrC146SR59TsgMijj1YVYz8KZLyCITQInGxy3nM
jRMbhplg6TfGzZTX6uDWND4L4hUvKmyDm0MLDQhywxfmPACRS7/emd0ypiGg7bvl/LmCG8zR05z2
Btc4lMaloudo9pgpQgDIwosB5ojQe4s/4JdzVRL0JBUBLHwWQ3Cjw+RuHNwxxgqAqmuad7RYFQo/
LXlgTFP7mvOEkRm2/srBc6/sAVKBd2A1wh2CriVOfihjhZFcoRVI3n8d+J5fLBXG9+mD9xIXAMWg
uXAROdlQXf1uMcw/LnxpZ8lB2HTCkvnM+1QN3LPrBEoFFAb6Gk6UjJP6xxeDj8dcom2pC0B0dCdQ
vYx4s8m8Yv+l9BCbgRd/qSachNDC/H6iMVlGf8ecbuk+C4OOPfOIzpEItJ9sBkMBsaonNSAEfSHw
jDRuHJuWoxroE2UK+PQCcHj/TqSsvFAQUhMkkip4ns7we1L+pLv15sOnN4P96edRn7OOYSN+wgfo
Z8RcMVz54tYyE2vRGWjw1VkvAMx5GDMfLh/t2PYTM2KfPoHjgCsfg5dXMZxp2a+BaOXYC67gJFw3
gf/gzd71v9pgEstyj1PRAkqqNeMGCqwUgMHmO5IzZhRPB9AUtNdWA24y3u6uJHgfkiWUnVIsLXtz
gYF2vxDu9VsvZ6J6PPlA6yAO7CzAQvdCeEXXjTbqEK11txtTWne0OCNlxIVwus5r+loVzEAP2ydG
GSAuVATlKtu29jVwWUc/bNu+hgcRlhE9gjkO49a+R6FG+Bl1Y8vvJl8KvqeHH4Qiw0kSvob3gT+q
sY/UiHZ/epmhMUCVo1EAj95vf65WDaobCuDDeNim0eD28d8SP7XkAMWqwlTsY8CDJw82QHUL9XqJ
6PLS5CmzyzHOCtVSj5rhWrG6a7YOHycji7TxS3iMot6umK8P0DDZq6RyQVckqj9IOwC0bxd/cdw8
mXvFOSozYRtKtdyBO0Oj0Df4AgvVnqAKsIE3VJhZLEYWNBbecdjb3DgPVt/FnOGK8NRvlI3sQY4W
aaPZfHW2KArCCdXR6jKuzUbS9lXjGSkDKdeA1GzGvr9wJ945Ml12ZJQjNlPINQIKhi5iLADzGvdh
pvrsxVejGwDIlmhzeYyZyB/wIYCmzbJcvyBLNBgNLAo7qjAnbrKpPyc2BFYGmJhVQHIWo807Rqls
s3y+XdeCh75ANX1zGRogeg4Z3hv4Y3JmMwrIDTGDbJiTidH1Jw0P1qCxRarl/GFW4TSIlu9xOBdk
8cEjvwypZkUgLIXy6EouYElJkUCvRF+JJ+ODE/C13pFsYy3nKUeitIinJOf8zW0+J+C1LXOPy8wt
Quo/6gAeLeJWqL6vzLHEbOUKXz8fzuLYi0KJqyC7W1/TpaOfZLFjtkLjM+xbSsveUaASlFpFLa9k
KjB80VG45Y4II3OZLokhpAQkfcd6BvsGdYWvBPWMqgW/MIKuemnSxcKCbAI1btg0aNvkal0rPRz3
hycIDfZie6Js6pOQowyvs+pIJSJeprlzWG9rsifMnELu5rZGiB/hUyBm4yuoy61p0+9LbK/iSLC3
NHCBO4EXtHLd0nTZ2mR8+BxQ4U2LDXpdfd+IheiO42PuNNCIA/XRPhLklrz+xPwIJ46oTb4ASBYb
jOlO9uT06SAkWLJQ1n3caUU7UNOQqr+vLuNF4L4SFxGQvWWuSgeoTLD60M0zgQPYPT4prQwADJL1
Bn5iDQnGpfFOepTdYmpgmhPUpSfAct575b29MXsXjlF988kqWBxI0G5AcYEZfNDDAM+BoBjLywdw
vBSEgX6Bcr/vgTOHDUkeGSyu/o/FHSQdlxbgYbMEiYGpjYAxMTMMUXYchmfKkSZXsU1BKZl8SoJT
gXUZoiRBou0fo25X3+FixEMNC90kLDKormZzLp4OnGkDAMkrQlzDYdyKoEtocB3Q8K5DlijeheKs
vKN3XvElPT0WqUaY2/pgIw0PJZDZmT48pND9v7fXGuPdYkCAHxdowFXM3sBUB2w/iHBXHf/GMQDs
b4vJmezuqEkStFw3KVNNd3UbGzQ+QbD4QqS2q+36tkAPXLNTjjoGtg6IcF6QzjHt4Hunid9n+71B
sO65VaK4j/A02pvTP5H08tJn446Z4Qn9Xg40CfWC/s94GBfztascDZKchLcVhA+2zRZGEre94hde
w219gPqv02VY79+Djv9vrKVYC+j+jIz6c5EOHnnzHfQdQm7go+BIJfwEWJnhC7sCufiZC/2qByke
6nXDB+qE3HKLJZYus4mciCSOhrHMYMLcgausJoPiGz0P+oyz2B7eMOt5WRCN+yEEEpnRuzUqcK6T
ciGxxuRXjUGBSq+KAD9813p2c/rbJ2uabNaTXWMmoQ0/6N9cU414LjyZZar6Ldi3PTKfGbb70nd0
iMZhpd6tfMx6oQPvoXHRITAx+TAzDG4oN98mUissODCgZWKtX4OWN631IB8EiS8x1Q/KFgpzswqs
fAhlr3AmH7PJ8wzAAckuFh3mczDQNm2nsxGrz3LI56RPiMCn9oLN4H+TYj7PlhCo4kunxm30JZAN
av2+7npbdCzI3tibj/F0D8zFipHeUxwvtFTdsjGpXitWPXaApCRC72W2Rwwa/opN7uVea9OI4MMJ
u416jN6M2+313WYSfFETPPWak2ZRwWLLx7A5Caoe/4FFrMURp0/4IoNmYsne3Hbmnh90PT1mZBwf
l/Rjaejx/wLUFzAu/iUeSC/dZ0G9o5vVdF42GKuE3lJVgkOdQSAONK303vh0DOuAnDdXI4yONvwU
AfJSXgs7StxcBLUAAqa5zqL7upiwH/Us3kHTZ7e4Wii4pkmP+0Nk2BZWkl8wBw8Z6jlwxewmpkJE
zfGDSBwj+/vA/SBLFEgA7IFtj9WRPIHjSifAgYQjK72DfC5XH6dEziIOkgRjs41QcatnTDv6ETIo
OUhfZj+CO8iHVvnRmdknBRk6RuHcadLDGhhU05PGvHa7c06RO3Skz0CSHc0tOB/sNJRFy7Z4na/H
dD6CmcVSU/Df+OJSreieiTlEPm/BYPxYyl4hg5WZ1KDCiI0ZTc8/pA3IdE1u0gf/kr68Jn4Imn/2
jt4LCZa4p1z3DJVESfn58CCK3yOtF8IW0P11letqcFkQ82NSJNJKHfQFUBNGAdWAhnz0tj/GnYl3
B0sHDcsQsUWJaNrI8ORLQ34Cb4tqQShJFLvuzWlTRIL6UX21reZc8gMoiGlCsJSYESavP2hwq0Cs
jZhlULLKXFJqDprEG1AjxvwqmIxYXIkQaOxdwzHv6I2MTHqHhxfl9KDMcyOIWeJnDS1ggZn3+4+M
G/kunE5459wobEZGgZa8wVFxepI1J0o35vg4lrEdisFti6k1/lD5+A/Hzko/fDCuufvPjH1gy8GR
zb7bzuTOjcv0iyBQVWG85n33xBDBSBqEl3WgXpqHfc6szFsueGYEnIBkMv1wvOG+gkGL4rAzQ5o1
Xix6SgsGmYQ9Lof5ibxCLNOj5pqgVjcr9D3rskCgK86wh9Epl42OtDtAFci4QD9Gk6q4CWx2Rjoi
bCl4vzbPiYTZgduMfBJYOPkzcyu2LMcBNo5+tr9odvH3jjqYXnnigiOmVrzz7lhoyyXYCJWbjHGl
buiFPJ1cuR/mv9822JFBYJzzgLDqy43FWmFfk7kHt1cGgBL2e9Sb5kfdpGMZt+0nTKDgJkSf6ddj
9/fE7+N5NfAbAQ44bl5Mndz36Mgw4mTC/FR2n/C4yf8wAhE0YXQE6OqDnbpUaN7LrTgsYKKKO3Ud
0mCyOP9ZNItjPzV9+6UvOr4MQmRMyppkJo7jBHIrKXnBNwBRTIrM96Be9TG56tIen3mYcQad9n45
nDyxthv8vFc/Rhh8xiCazAA4HSu/i88nSVq3KPc5NZsQvs+cE/sQcS/UROE1fN16cvArmHUkJgM+
wZ3lTL5aJzzOmJXjUtPVb9PioJ9WJ06VmrVZeRVeKeVYRIPXMRk5sEnPAbiP19seaPQuTs+7OOW6
5924yiHzc6RmlL7pCW4Zj9GEy9OZI+OSL+2mL7q2XxtLVvZpgtda/GgZV4oTwBqLFBSG1OT1CbYh
BiE3LlR0jn7yH3QHapCPSBRc8Fr4DlIVM/Ik8u4ZwsGl6OfCSXsgGw7GL4yBIc9S/R8WT3pVSICI
G2EtURjwwPU5jHL6AIGOpCeHLPGLuhanvgFJXpHkeTXCg4dextFG0sLP5DczplzdMF66aljA3ijc
A2Q1xWulpVu4GhQkiiOR+PBq9qZrxZW1IaIcpjdf0pVBl7trrDKhptN6NT3NO67r+RGwmr9hCCUD
M0Cz1vDByh4w10jV4RfP4afdSmTWJKZfDJUGvAZqB/EK2SzHV/jLbUPbZk7cSoq9DG2buHtlDgkm
HMEEQmBa7O46ZhZCRYCSIYBR34iFxk0WI41Ew+jKfJe71mGU4oDuOY6MbpteESzlxYbvDJJTvGmO
iqBw8zUiQDXTtVKvazyOK7d0D444eJBFKHyHh3tywIyYMMgqkHZRvC9PTg//TtgGdo/mqBfDuxCW
hsVSYELhghPGjA257b+OivUgfdPBR+Nhv6m6xeS3gJxE1wS/hqEFACDFK/2RAPZC/ZPeGbYAAh8M
FoXmidsHkRR4IzCBZlsnSqcBN4ReC0Pz+0+e3GCtpaQx7YkLRh8mAxqhWWuALgfDAZiOycywnQGd
7GgvjGTxYXtATRQ8hn/o8YRZAeUHCh3WGPK/G7iZzC+5OW3rHLT5agFaBb/p45ezgSdSBQpOwF0c
e8X074RpKLsG+Aa9haxt+eeERY4cQULqk6YbGAZsDIIGP4gLIHW/BFIzcoVKxGzI3DQjmfjIUmUp
4nTwH03n1Zy6tgThX6QqEEHwqiwBAgRYhhfKYFnkJPKvv1+zzy2fHQ7bJkhrzZrp6e45QdZnfDf3
AS0/i/XFjBdBr5SPDQesACwgH2idIJQCs+Om0amlzECMyL4A1YT3AtTaERIr+yaQWNBUBqbRYBPW
+3m7fLDLZ4pM8QEVBDrkWpcnBtfr7WMuz9NAvMhUaaiNm4sp/89GV7QFynR+hj34OYCxbUmIGPOI
IYZ8aA3uE98Z3jOdJ9lMgWuP5SLQgsRU71JgjF9vfChvP/O4LPw7QN2Nnf/01xkyN6IiTE4TnuEx
fECtr/knP9p1Cu/CeNSHt40bAA9n/MqQg9jzvD6sfgMKn5zzE6b3AxR6yydZd0UshZCNpWDVPcmh
TENeASijxxCYgDqiCK+/T8xDM4Nqsi/PPMgZ0yry/qz5cM75NryjE4G1XEIWQueHcBWTpvpI167Q
hJL+c4QQ4Om1L8F1AXukTo3JKYQVlrfBdIdt/7Kbpj2Fx0UBd9GJ8yYTmdKiZQW03OOEbGaAkoQL
iXyv1+pfYCkvSWnCdLNUB8BKW4RGKBu0OGBZjKzF87fp8AEbGaT2G7UdWRuMqAWbGfsX7HBod5eu
10K/+BJ5hMhggf8dYWXdL3CkGtm27daf7qZ0i7WDvVbSvnKswd0kuoJksPornI7m1BwXbPwUUoAB
/e3u0HS+Nu0LrjEeyj93O0BFOli+UTeG9LudU1qniEYr0xgCXQZG2l75wO34+7ArQevwfnbMgn4S
Teq7/X7LzPS7dO1ttySUf/Ph3gkmidXZbt4hRt3xFluf4ApjkO3h6ju+eEVwydZDIzE/wBuoqcfM
s3tyIAbz91Z/37bh073hgxx8amqUoe+jx015TE/0exm7g8S9BW5+8qowTlEatu3doYPGsWgFKCPX
9UFrHjbYpM6z6p0oegw4uSN80HkI89F5Dao6+YPBlN3EBKSdIc1DuU5fAMbheZIW3mk6A6pmmXyB
ldAmxsaIN9LmbMFSlzEBd7tAxRpi/DWkAc7naP0euOK/lvMiyaDXOgIDCHeLO+BlqrJOkcLkTJDd
I+dWD+SZqFF33ylXFcLGlvACvSrkty1bVn7kKHzEhGXOnA2VGBuqjz5arF5NPs26W/FyeCc5rQOD
dVw58FsjIU+GSeIMCAKEga6GYZjTJqC1WkAk07TTiSyEcekZUNDTziT+0rWQF6YOXN6ibxLBc3B6
oN4cls+aCMV5R2CHpCSDYt9IdJhYrHXcdDhFceTvHMjVDRWynJb3eNstPk/F2EHELwqFguv5dzix
QpOIPGr18yqyGN5BReMPjm4gNh08KfS/NZ+i7QQDr0vvtwK8A8DZwKtTnkQnzneFzjqh84L/sUIn
2czn5NMbhNIKJXdpYvDMJbrCRzSnfACyDIVsLk4ujp16+u46WkfVGE0ycDLpxpMBvJpDxe0iIR2b
EUYNjeTQ2fGFqKiI+OpCHETDcLc424rehYFdum90fwbLAW+JpCo8VeAvcMYO+MC4rU0LEtuSigeG
IBVPrdPEJ+0C5Lqjl3Z0wB+Z7aKel84VkHZH/JMb4oN3wHZ4DJ5pNblDOZo2klznNkOTI7JdqF2R
kXDH28lnighxnaeA347LFm7SAvON5N7R4S1WJYbcHOTPkPODk4XWpB6nt6RfCOxcGiszhLMzuhJw
TWEcQu7H9EvD0OAcoPfk2OD26Gn0O+RanUE6PPUwXb1hlWqMqoxcj8kD4UdNg8UhIUBLWslervyT
uBEapAvKH5Q0aDUqcTTp72kwMHRrWvdHr/i7xWcAYM1IKEmGmb0we3cNex9K78YrYZFNOcd60VEn
duHyjJ+SUgA1TGU4VOeLnImd0WDNFhMlWpeM84QJupgRk+aSHolH/jn/deyq6fnP+3weIy9DzS+f
RQ0zqNGw1Im44rvIN9okFDqjCQuQLxdUo/o8fEwiiU5YHbw0Rf79Qn7b4lDB+o4fNZyPEpjdB4FZ
umJ57YMnK1+QwvYzmgJt6w+koGDJC4nAp+6WOVCVrNfnYn8wdhppeFWozQrNngxcqCBCFyrsf5dT
j/znEEnZ3CHhBDji5pC26aqvnIVGWmjgoMZTSF5ACcIXLEme5cMZoy7CWqIQs4XDj6lyomkqVz4B
c2Khx17pU004Qa5/yGR1dIFHho6ZMebHB5+nzU7lrEUhovy+7u46LwzXFVCWYkod2ERNtzUmS/MK
TDvNAZs0bMApYuAwnEorgYOTzn+RbpPkyCQdJg0ddBzRE2obHjktmlF9ytNHzQEBmhOAZBte5BS2
t8cGtsQuIfquvmq94/ebnH7NI5az5F3wDyKhoHTp3b4VWxBjf9/j3Z8eEwuvSR+JyUpNWLEyGbCC
Pfrmh8uMQtjeWFSZPp0lqAyYncEo08ITie4T1sje51C1K/1X/03Mghn03fDeQ/qRvdJH65ym4Bh8
KTknbozznGm0/8bB8zGU93BA7DJdM1bBvyGJn+/lA6KH4BQZQC2YNPb2eiKH5FNWMWxCj0jZV7Ih
hk9mdEYJCKTdrGuBNp8EMRWVeO3t4xtJvAF/DLgX0dhC3PpbAKIiuRwU+zV77Uyvi6Qjo1Lg60Rp
fhqdRujo2IVKKnniDjai/iNQAQiuQUijAsPHGeEqO0MfkHqERaypFWuSbQAv/t5ESEyWL3o2Hhq9
1oEqpc1x2fYOqB22ZLYYVsJjrCXK5om0iECUxO+yakLY5gSEnj/6YL+Q52vB45v+6xM2MRkbkCqg
KjMzmF33IN1riexXZyHephUMCXaL9BLK+NAixbGoPNvQvtfQjZS3bxYW75WDjH+5cPjpiGL+8+do
o4rbZRR8lcFr2hpDsKaWAMoHIacl0OSkrw/qAw2ZVgGGeSSfGbJXnbDdHBj/YhSNQP1Np58aSh+2
Ok5RAyOdR62HczoyqxQfuoEdPbhbRoK1P/p1nSL37DAyYUhTGsZVqBbQq1VsyzDV8lFlYdeE21L3
+LVmlAGhFHe0oE//wA0yr/tz/PUiJtdc+mMZpXLAmmMSPCczhnBqu6hYEbEyG6HmxSL0QHySp0sV
50GuMldjz32Gh0FxSmzH3J/+BqEVSn7CObnnfgSnlg/04FQ4cQ2iFGUTwW7rkIhTvBLfPp4MG79K
/q+LPbBzPz0CgMDuxKHyGd/j1QuS8dyncuZTE1AOuM/gZ77YT7QazjU2VhOyjBIyHdG7jPL388xy
OKLjzZNtfvdhFAX0TX1Ip7wVTsknpEwCviL1LQC3AifE9uoAZYFmlNvDBsIX5aMe96JxHmSQAhHh
fzVIR9h4tupRjP4JBFCiK+SJHA4c5WyVGQ6lIJse5H1GhW3gwZtf4Dl2pFMJVObaISvq1GbV4Q0R
eF5MxIihwfuP5kZuTNBE4IDuBTE7eZKMP0hc+K5hcyoVgB0wA+aH+QrJvHs8dIugQlOdSjaB+I16
4HlNTPQtExpSoyMlc93m91rHxEkUMWkLFPHuNxmrgjkGpSz8AiUXXM8QRAFoeowdXWhOb0VIjlIr
nftgHRNuGl6VwEiFC2aDkODYmxcxRWiHt/nV6O4njw21PEjq6hQ3p6QEoA5v0CAdnCprqlmbhjDV
KTJ8eJE45YQt8CelHJSw9g6OzToemx7Ty+TDI4oL6QxGXZNaeEM1qeZ4C9TzYa8fHp9ni+XwNoTY
371815mLYi35NLK8IWF3m3fPnzEp8uX48r7JCpLFwE6jzegcAP5ysMX9nGyUdYBLBWkYQl13w9Um
QAkz5+zDaQDT7J891+vTmkbmXmXv4r4hvsolrNP6GcF7IskhGx+j88qy6emHIWZcyrzK7bxgREcD
DnaMHOl+J3c42/Jwb/SWqv8TmcMBz2Oix4PT6RYe9e0TvQkuvdYvd4aMcDHD18zvZjQHlQ7ADJ1z
xivRwdGrgKZN25ulRWbbXUKDFsBkeVKQEKf1q+beEiIztX3nCajxDE+lgyyAzcgSFidJwMqFrqSU
F/jUUkK0Oc8R7/ZgpMWVSIIihEGde8VpMXYdwgK6hk0GevJgO8v0pzlWDNQhyzHMvG/OaTmskAkS
6XDlRxB8JxeBlQVE0RoouVSWUjq0Nz8rgvCrDNwkdhgTPHqCLezsGxt5y+LAwll+5WjslBLJDqqF
64Bo+Ey8I53QUSEqu+qDrdcIBUUJ/Jz/ktTxvg6oKa64YcmP8xjsfKVtOxciWKo5SgpuEH3oIpoY
F2kCh14ZJj2pgfElQxtKFFaecM0riNmcrdEmARFCaiRKgo20OeVkxX158uyIFnPn7jFMmsOVykOL
UfAI6ZanuUw1xP0ojbEEevkML4MrWbgGYL3Gcx8Jrk/v+XWiUyVvtAsUUBTH/IZ3h9jMVayD8NOk
Q4cNvv832vefvbVfjAp/12P4Nz2BOZPb5gCAlr3qwfWGNcFcFJkcPADHcB0i4Bws/or/wCatOS9q
2MsL4nXXGNIVoxsXEkzLpTlC88KiLF3sQz/kHCsQ02YvJI18DxQ1XP01ZtaEQg+Vkm4tczLsAYRc
7LQHR8xdWyi+nIh0t5w8wXjhEDVJlrGF8HpNkKOFpts/CW858Y2CMTgzmmHOEY35C2cGQpzvZlfa
mxr+tTqiWbCWtzxO8ru+gRoIndWegx1BUDHefL2+bxfcP4BvTriF4OD2vf01jZ5lZO09pH0vHs0d
J+RvO8DEEvUDCQzBD54lR0Y1ePjPl4dLtyastwPa2aA6q46FP3S4i+uneJO/oM1cbCOu4g2CaasR
G0GdTh6D2bffpjE+sDsXwBD0Vg54iZ4n5316fFKJzFtdAFEgHIod7zq6QTGDiwXE08GyQJ0uNi8H
9TZk8smnfdHfjQ79km5QzQZo4i/Nn3JYxSkt2jPru/GNGd587xbpPDhAavfVHFrt8GO80p+DKme1
7fPBe5jDAzw6EVqB1H11s2Dq+AwIj69XRhnSy2Am7XjsywqPqbJ/u671fVp5c0Z5Mx8SIKvbwFH2
6xwXQ5wri5yaXzW3sl/CG50yuH10EkUHYmOege7FOXg4zSGNYhdPq5jQnVm/dRgv0zsd1MmFqRW9
9u8cLAzGIdQDmvzbr3XCyIPrzbH6qzGdxSbs/bdjnqBjsH69M6BIjU9l754xcxaeO6fGEa+e2Sri
GZxvWtq/VZ+R9SdG1AlfrC65KckTm3BC65j4nIl1hM0DFTXjlWl2jxgIEVldWlJWV4O1KsR74uWH
h7pmGSvjRnnVdOFfwikkiv0Hh5PkajZTHYf9FVWQNAxiKuqT6yY0A01hKcmfmSMfNdGECSJWwUtG
oEME8iWAUPMXueUvcaVD/dF0q8lqUU0bSS3hf/+JMU1agyEHOKUNpDrFLUSZACyKcRRZnSptCcyV
APURfemrFQnE4CfqyGjEDG0kICAMwqLASWiukaL1WtMmHD36PUkzop0QVaYgYUIMGHw/fWK8LgSe
Vxms3PsCo9CRemfkoZTBIEN0U2nYMNJx7b16aPzRzSu/V3NW2RNJDoAAA02HwORbDmt4hLR8EwEC
ytDe4LLJfEo2REGg0d24S1Dek+yzp3nfOSct7/If0q6eHAb/1NVVKlTZfUEn1ag0NYdhCn1pNJiw
AJDJrjH66JghrkicLk2KjDxVtsrYFmUDGQdOdkSVj1syLoTLQ4si4EnGk8saXwA+sBgnH7oe1aKy
5FHOAuNO1SpiArdKdadJL3AQWfyCdGhMITsUwLZUKOKLSMpz8o24umpylY4TDSHHm4Tjqh3U4mqM
95W/BbxlmuoCCQjR/IGIokX22uAA5qAdVwYld/G3lrwoF4oexlx4zX8M1awESSvVGjems9k6Y24P
h5zKCCyBh6pg6BWwbgAXsIwUw7DJv2EBcNQQYSbYRsyjhHMGjyWAmAExS5dooUiEfIAg8PbfXEU2
zQI4ylewWrBbLDaImvwCOajickACp6QA1bqkUvmU/KRrH9GMRRSVk7ygiLMDrKEyqvUPkII9yMJT
Wst8QlYREDxuI3VEK4JYtCxpJsFBZMwAAZGuPA2mN1NwteIpyaOM44uXgege01eB7vmMb8Bxt6Wc
+HQthSb+e0UhkkIc56RGSkepG8EA7QHWexzCqm6r2J286KqbsEgkS9ckqxSKdXfFcCCd/3U2LnAK
FRIdI9SlRDyBkMI5wThZOpJWC9QYaKKIYJcqHGlogSKqKaJogo1FXECvNrNTwNbPu9TsL9ULSmJk
GKkxjXfvhBU29ctojXN9X9CJPuIepEFZmBrX4FfkG8quBFCRgLIXlUKhgoIuLkOtI0PcLviIoA/g
z9voEF/IMrAyJYsw3ap3i87RuUuBVl/Ob/bq7CCufaAkrHLGSxi177FtgT0YU/CHnB1V7Pfur9Kv
9M1xfTwPyyXD76Cdo7hjB9QZvlfQfWfszajZv6HEYZDfVKUg8gI6Ox08/ZZAKcnZ4O2/AyprUHQM
zLt8F+4sxEOXVQ5IipZ13VOdkiir/qeCqowqfbBzNPaPqruvOfvSM3pSv90wc7egCW/JzYzZFjfN
G0Qtr7LcWa45j9s9Y4ZgqbKsDeeAgAgfcfI+bv3bLSyhoXE08A5/hPnxvxgj1sAFrr1Wd/99Kv8u
p+BRQyNZQYLJlAv7uhmW4CXEWc+oeOCrEL5xzWtcHB4+PhxgaWwkxk+OPE48lz8fRpRfOGFpdjpk
QWQREEOH7x7Zwg7i1txporv7RfWCvUXhwuFknCdMoksAI+CJZtlrhuWo2jNdzNtu4zfG7w1u7Riz
SEaItIPtYEP/8AIFtYlT5DuuzcqlNaGZRblf8MZhLhuEGLw8gxJnJBayfurtYc8UPtuwxV7RfmnB
Cb73ylF9oRfeM9C+RJUD6Wv2j5GwJ8lgxJXexXmwn96Tnbf3m4v96IpHW31xRfHUzG4rzKB4ODTR
8BjuLbstCsiqZWgmq6D8v1gQIsRm/PwMjP2tdHDBWWM6Z/IRW50JZp9Y1nWvP+vfDfstW+EEH2SV
ZePv+kPiVesVAAEW3AnTWycqVTWtqsF4yxcdPcyOXo7JvLJXbAb4iCnpMBiS9s28rwvBngNAx0DN
3w0IZbP+TJ4jGIaSco0jjFypviON+xiwAdEqIVlyBqAd6pkYXyBx93hJhz0SD1OelWplk+vQ5drG
5dneDxuLW7AfGgh5V7ZxZwKZ8gurU5/g1YxnezAGacDCCbcZOpzerH+HveKDqY45iZgyDoNcOpW0
P8brgt2BfLHfhxK4gFyBdxuoK9DMmIHfoGUu0pF/rXSdlWuv78PsesMio1vgU79ATqmO96GFdhQe
1oeXjWU7RjgQlI52kbRHMHeip98DxOBNvLxvX3P/sKvBGQ6ISEY2FYK5vvuFGYMc1mBhYKkFebEn
82Vx7DpmMJ9AAOIbOgeEHKKMFXBEoazFogGLW6VrDgD/u0++DxiCY4qDsRuubj0srvU9LafXi/zc
97G4advQbPmGILVnEe90bGiyuXQ9pAV4DwvBknYERntYMqZeY3L66Iw5DYASPi0BEAem8c0spC93
srWX8Qn9+6A+Lag4gREvMJvUeniHtD6BleJ9r1Hrv4AzXbKhdT7/RdmOSYS58db5pyE436f0JLHE
aDy7FxHp6+RmU9gz7mGxhZCrTEEg5uJNa7sAVUW/gyng14oT0ISyAhT+XGyHgGdeF4Ts2cPWVBN4
YxpoLYBUSIhj6UbJFSPBwHRkF8bPJqsPyH5Ul64nFVz8OTIQTrWPmsdjEmkoV1c+flCr0Rg5VrjO
+WR1oirKP8KLOghGHdU6pRUUtL83+p/KgsRrPTsBliUmHYe2Y+Lk6hNKnxjTHL/EWxKhD3ijurzR
MUeYaGZHk7JlDTH9V5M8RFbt/HbK8HD0MYKAnD/slR63bdxPo8AO7AHwRXq8g8WnqVLAD5GEA5OC
jh6FJkeBhkKrK+LonK98qcQiGFn5FrOJwGqljQUMLupD+3Kxo/up5pckDAYC/x14AGKxGgf/O9y5
rR9G0cIkeDCeBGfE76HGCHzx5kTNgx1WJK2eBQnyEFhHw20WTqUHpQiyvhNwgwHPJK3QG2T8JKwa
6OEcqLHaDtteM6rt7Zz8PKg87Lw+yHPsdGS5juHrE8ya+EkbfVzuKiwx5m18MSSKnGQ+IJle928H
D5sUKu0j+O7tET5bIddjM4bUEMNuMzR9bX/Lt6X9gmb1B3Jt3YKq1X1vntG7BVcVwxS3vA0g2Fnu
nSbZCr3m39UiA96uJu+/eYm806r2RKGqP5ihevh7/e7oLIOjbaJuq49OZXiNzxv7vFyTcmzs4on3
T3reuKxjPmhDXtoYRQlTpg9JysJWKuJLJgFeizwGUIQyWJJrWkl0Pn1S64W2nXI0uZCIn2N4Bxbc
IJfEBwtyLg3Zcm7iHpyRL90XrQ3ZXX6wYxveC3R6ugIFOeen64QyFZNa6HNSaX1XbwTEK2oQzkPq
pmeIwonXopTCjiY6jXD4hYNCL4IdXIAXwo7Bq0Avp+aGvJ/xtlA/HKSV+og1Bz6W0rgg+CjgaSBl
K1bov3RBcuXSiNR7IFE2pr1iCW3QAJBqY9G1HUwFvymPV5MHewTm7Zz+Tn/NUWXUQLmyIWsxhq/u
5afRAhHYpc3v1Rfchdby9LPDloDODqIubEcMJkPQRXC4iku0eacQ8gSNeAZxBxkVmgoJFg9pMi3X
cYuEDe+VBxmXUAel6HsHEysKzCJOVZ/uvXf0ZlbXcSI+zrsD7u/ynEltKF6Z1OGAH2Bks6pMTSxl
oDgnYblO0cepQl8bqBFbAdoI/Aoaw7uz1ICwO6BctA52lo0rtRvkTB/ry91B7jQldCSyQAaWoRrl
AiF5Xy7BeTd/Z/LU/bccxjX8WO0rDWzuBqTf+l9wPyF+k+U6GtD9oCYiyS4mcBqQqClg86n5gErr
DzAFVUPzLlPk/uvJfUH7QoUxgR6FJjtUhYxQPOSXlNl9mkvc2AYVyjViiAJwuk8iH3SPJH9N+wOF
cXSKtd730VKUzDqyl4yHcfr9J5PrMSkf2D6RWTfIGA58hINz/Mofa5skCo8A9o2PvBlxn7zKP6bG
gE6UfsmeDg1gvKwmmD35ZaDvfHaFU4rCI5ZWhc3T8KBG0A6JJ0k7qBLqT1+ylRBMhRQENI8ASZiP
lxFkOhoR6EKm2yBYZhkWDs8WGjZq7wB6zrtr+eCgewIla0WN8k+U1M1/Z2/bqtiPHHiX7jLItYPr
FfsEig+aVXR5NHEqDuUI9QdnJFPxPnQsns4C6WB262z1+2AeZaMfYWIE0u7MKVfSCEEfTywQGBoo
uJQqbaa/4JUnlHWfPEEA6KXrE0fcPJFuzwR/JRF4GZOoiGOm0dPLDAGsWNOF+CY0gpcpfjQpQimK
wBJ2wtLstyd4H83DzOrhu/ByV2HVu8QX+56u0Oo/0ey/uhZImof9RdaUdUXoxD8TDXlCzcAg1i7h
6d/kaVLcq4w90KRgBOmB5gsPTk8eAQ9BF2Ww40286TZqMXHm7HX+GIHWafpvJkuoyjZvVOa4JUKt
g7eZMZ8ZB155Al2p2eLKiAp6F1Ag2GjshuJZvsN0WcX/Mq0x5dzGqglXm112IgP6PXU4W26kuATH
qZY7i35BmGavu2+4H1k9GlxZCfsuxaRbakaRGTG/7ONQZO3y60vWLDCHii4uRNRT4bp7AKATpE4t
wfRDFBWwbMB61izOwadRXUS8b2GfiloImInf8/AdaNjcEg8vCrT3kMtTdx+D04Urspx3q4hF6GXm
5QNzMme5pOoSh8oH5Z8TNtr4yuwoAL32O6LRBp0Mrpa7vjloltaYGlGDbf5qPQrC6kxdgNdgvvbq
NB/Rq1Fjf/rv1KsZiNMTfqI/HzMBLuLStAw2Ea5CNxAwvjBEPWALQs/zMYXSDwuZrmd0ftIHE8ty
vqZhUARveqQn1VOt8ZJz7T00ZmC6JFEgIwwWwNUJIsK3NavGYNZ87d1nUqfDjgaGb2JmAKj6dRi/
vVV4YzyvOvJvNuHD7069mAMAv3ZHfjNyWKlyJxj2mXWnyOrhU6jsGYV/X40ImeHIeCDLY5+NKqF+
TGaeOCdFf9gnjmJegIELDve0y7HJrIofvG/zvX+Jf4xgf/WMoMF63o+3v0dK7vp3jRsdld2yy9Sr
A8tcrppo5KQoYZraBYeGpv9TcfcDYtPBZsEb6FhrsYe99TOg1doNujSRu6Krlr4sVTWmjFULOkXD
mMYGK2Upf7UqbUKIIsvjt6E2Cc2dERNspj9oXcgVAyw6MhQrOFnaRzywrvQd2q41LTtzp0o0DPFU
6G0QbKFccTRv8LEYYQuhulS/qr2yv/Mm/zCGl9ud8oJmvxrwglaiuwe/Wm8TvlfYYOG+ppsFb3GV
gQU0WUrmuCRh2XztvvTOrEmVMYutEfMdmM+2+dFUTAp6PViD3s1UO85CYPGfuyVj5e/V2mniefBw
IRZqPl6VClg/qVup0RUne3JEySBh68GxqHlzzZBBXeO/+2hEqwA49uF7FV0Yt234+qznrIVuDdkf
n3nFnpdcgqwMWSxD6/C/YFWYLmXuc1LPNsNrLrEEtkYYZoTmAqNj/Mrxl+Bylp0Sd5D79D0QqNZg
zs0Wi2LiMnUSUjkqBg71Dxdi22vTcyDzXFEsQHL+uAQffNyB994zavgamUuhqiFlV44e6rGP6vAF
qK/7s17IcwKXiym6KccYlziSAGQkumNIzoanp1MJKdTpGVVCDdjAqp5PQ5rf05t/4mCEwf0m+GUR
s7B0pTCCtxlKt0mOLM8NMyd1fi0h6YRBl9l5U3xC185P1WP9TAAmsFip+5cU52JcoF/hxcH2ojd5
jXbUDvgg9Yxok+syYmnSuYMVrLBUqmh3nTDKOaKkZs8EEA8x99WcznZiYID5dCnhO2hJOh2EIaA0
bo/RbQeYIgtoSCEj6PsHEAc6b9eF4PQx1LhXcphi8w2Mh9qIFso+vA7gyGIXhjkp/6+zSlbpSIwi
TRw2seicgRb/f6RhI0Jw9ukePHTgvUkgffr1Fh4Qo1uOKKjGzRAMefBLTl+YodSSG3eLRfR+1ljs
qG+KmbD0YmIwzgJnyZQdIGqwbi9dwjGnIXMlGJ7CVSTCVL2fag9tJNbXsly5gs2NRkPdS90/Lb4L
wpsjDUAjxt9Mi1pHnwiI7Qm3pAhW2dahXhGfkfIG4PrdsYglTefWOzBE+Di79q+jPSvoEiEYAT8A
h2MYEi1RCgCZG/C2LiHolOLHE4/KgDY0AQUHSuZLlP6yzTmjb9OXCjp4fnqRd8jd2Hs1t8KdspYi
g62/DvjTUzp6bRzrnxCvmXSFpLhI9DgdnBcXny5rhavepk7DARYUgCMYRnbdmaFkkdLudGSrHF82
g+1fsb7ebdB8InxcJBDEeQ32ETXfFVWcrFBpIPlVaroUs/BeJbj6q+7NNvwNvjAXACKNi7K6Zmr4
zxoPs/G1Zwz/wmurS3SJ6K5Rh0uOcvCh/DI8GJeS3oqbpjOqmnCR1YIwuAbcPQ58bJsYBct5Kh6+
Ht7mqz5V6Wgdfy46K2QfmujqeOPj9hL13ZDx3X35ylijVVQJKsGDi/WKwVNn9dnnU8Kku7p89EP3
gjYbG9E/fWaSFS4TaxRE5gsre+x7a3aHB8Qx1KvAhv9t+AwYwJPAO9F5K8IaCE6Dst7EwUT7Rr0R
jaw2eDOoZ6NZf7zBfKR/jaTrJY+WPN/08PuouthFdV4AVjTG8NLVRfh3GSDWpGPVa8KEep0vAKFY
91U/juJW8YyWCjrAAjbg7IMq0WofAtn3ysmuRSa/OrnoFGhMTNc5YAo14rFKEcmG0JgR4h8gh4WL
BOj/gm6WEdGwwp3NQ7ayKh2KmyfecHCbQBbuNYofkqGiDqHgdYte03IK/+AFQl5rftIaRBV0k909
KjgozsRVUJExLyC1SsE1Otvrs71pyD8MllTlKO4vSH/VqV1tsIYmvCBsZVUwVP7a9oJcctm01YEW
6k5bhyaAbCNLeoqz24MhPe+kSlHg1d68C6RFyWMe4pV3iO+NGEoYiDtyW8Z+p6RyIgjswY3W/IKM
AZ2GOcsD+EYvcl6EWKKIolDL7rBrwvU2gdhS4EjKDnReRrRHf0+Sd4KTfOoozaM6CgocTekb0i8R
p/co/RbecZw4Xy+6uxieQElw8dkg/2pz/S6ZlWDFxmNAIfpZUq2pCtAcTg3JJas9oGwL7G6S/Nyi
adcGh4RZbjoLgkeeN1JyzQ+724TZiUBqwWcCThCZFtTEGeif+dj0VmDs0UcULwKwB4rEYINhvlge
xE9CsWYBMmD9SGeJLslpivU+q/ofCVBBXKxaUYWhf8eY/+pHtMLbkA+1uZgtGOBTDE2Jue4gmCJL
a764uIeqRLR6xYsRxiFme623Jjl54Lby4W9ykWgHkQ+j+6J4gAVcRIOl/DoVCvlWWjwksYgr1nRt
VVGLx3rIzEHt5bJKqXK5UstdNu9anl5jL/CBsKG+Uqo6neonsjnQqJB59qWecCkyDNeda0NzY58j
5zhP9Pkodrf2WOuQdAeUSyilWNTQgaPWVLe0SZV2X1ASY5UEcjAhCvN9aq2qP0rP1D/ClwPLgU4J
0xoIkGeh48eXLgZ4YSqHbG6h6jJ8uDXVV2i2pv7Rd+vDAoJUqq/2xslRAFQAIC8LUeGhWdIshrQG
kBjqS+2ygpN6j318+hTlSZ0oCtprp04/mZveUSdatT/rg1we3h1qLq5RDgq7oNCHYo7LCZ9QSkLk
BcKJaAoTItxUHOfwuWiXiGHtF6Uz1Bz2Cs/2guy6pkrABfXQCVKiMX6ztPBYhp0leEWdYaNNN7dz
w9F/UIBFLMQxM81TQXo5/FjMaPJrmEd5zhZwcyC++iAixJzII/gHfTuRQbBfW9tkAEuOFiA261dc
l3hUHus8GfI7O+UmENU+FDx6AiA1JWAg58mBWLpQa1SEVlBpdhC/03ZAD62FrT6mbgNMAtXwaw9U
m/9N9YdAfTaElvtn6CkeAGDqAUesJ8tvX8+wmZ5Btip4PbS/RTX4R8nGIrOL/0oFFydJ8dUWYYQk
r938KKdX7C6glc9q2fSZS1XYg5QTTf3KJf3Sf51LuX1KLQf6BxWPipri4wnLSEq6KQgJdZIKV6pu
YRoDLWmEhNT5qES5plwZ0AOu2BoeTyyvf2JLqNAfgdAJYrxn/4BhpU56M/8kY/rcQEIQQJGKkGmw
SjkkgIB2vFOuLY1INUiqdgQHfbnQgXYZv0kzqv5zRQ5Cn5pYoBAFqsLziJzBj3EBivDFdTom6/AS
zWhv0GrRiy24MZAw9vEb4BFsCcbWHYoWKO6H3M870NKhY94RVQs8pCO6/kJ31vJPHHkNDuLNYEZH
5909p8wRG+/6h9EW9FK9aTHMtA2E4v2TkP+TCrADPdJAHmQPan6n9u6/EBWgB9mRjUF6g68IByll
s0jdQ91U4GmpRTwg5qrnuvoSIQqXSRbm0vLQyqAuod5fkkSjuYJncMoWY1rlRAz6U8jxiNWLSpOg
cc8MzlwO2N8iX09Ehq9aHARwBrAxZfs26ISw1dnFlpa6dfKum/6FQVvTHc6G2w4PRA8WfqdSxFvT
X/Men84O+86w8tVk/i9su2C1ADTbeBbDpvCVJ0VdlHB6hrRlriT94Wsy1lGhhscZhs/sunIue48G
MMgCZ2ttaDIyttE5EuQpG/Y288jWwbHqHxEr/ALElodus9JpYxB5dB+G6Lq4Y17gv3OYYqdSZ3Tl
FbmXNOG98+yWA1QFJt+nA0VdlPfi1nufvRWTwzlzNxmpwmP6mqKIIldo4+ri7GpcF26EEVWAc+B5
tHwxX9DGdvHS/Xuo5ozwEDkiAICJRzIslc6VzZQRLCFWX22OcMCfQRPN1iqjMQxCRCP4I7s1ByBE
REuINfISArur2qnX/EZPOHyQTlw3cQMaPP7MAD9I+Uh3NhlSnpQRbkgZ7iEAPog+ctROhRY6YMSV
8QQwvFySG2l4Lhm8eIzVOo2jDMKb010jOJSddW61fGj+c4I5qU+1KnXWYDUSuQe1jslxQRBCV7Is
3dc3ffRjV7R4kOVeDTlz3Q7Y2yTVOWUBpfdoi3HUh+Nxgw9oBa3vFy3f0wPDl/w5Gljh9udwDfp1
C59bYsl10gqX8QQWhdvs3vf2sorhtXhP0OA5UqVEmE9JeLYkWJRxLPz3Yj+ERezcGWcWGd8v+uEo
Ms+YiXTOPSaPQgYqh/uYv0NtBD/nnkED5gbSkwdZ57j6DEOm7wN0GdIaEw3mjeJdQlVlBzqO6SaA
WSNDzpeIy/I7aSfJC6kZl1DuZcmdLgcdDX7jRsH9YKjrmKlLjJl9jm4BZuUjccFYX5/LmHO91zk4
N/v6uqLl9mT4kb0bWdk4ZU9LS8/VwzB8heNbF2O/AYRSfMPxC3dbv2B/yNhocgT0A/THIM8UmZes
ozXIth1xOHKWaIw0bWTKg8sHE8B4akZ74xkpR2KU1wZfvBqh/xPvFogxoFsp2VnTlB3NURs/h2a/
BAtBwgbNd4Vp+mrvCvb+uvy1+nPszP5W4C93xkD9wd0HAozOF/fC5AIwtBXFKqBKwKymwCDe/CuQ
iJP9bYzRFtkHXQSAQfpB8eEPZXb3QB+yX36z58Ed2W7GlyDzRsr6HgA413+xEGevH8IiMiaIboKM
i8SZ4tAJPDAR4eYTDG5n97yEZkgqV3QlmTZ+blMUWzZMXYbzcj8SE3ewk9OCEyAOAnOEClyId4gX
OpF1pDvFHSWa7/x2p/lzS+VBRo3//jAVOYrICNhWZLgdgsk9q08VHzdzF2kNKQ4rjDvc3zBigtXc
2Q5PfTQrP3vuNDeldF4T8dOO5LpN2FquZnDgn9CpHV39JONayfTKHLSAc4cpQvkFhGdYyV8THf1i
NOHptwKqUG13wqn/MUFiTMbr7VC5rzgnOaOy6kK9UH0xGG18jwya9vNgzpCcB/MG8Juk0GMM7j91
OlkUZ4uaSsYXcPa/KaUP90b/A5/xqOpskotIRt56/MK0JEL1cuwemMMIXWIkbpwS49XCcorIHF/g
CZMomDAYzSuPyHWydHh+0cHbP2gcEciIpCS7UXIJeFi4G5DNrmMLmsYqQiU+bOCk5atqx+ukGr0w
MWNi9AXPFf+GlSoWqhiGPPuv9OsO5/7C3Jj13wNFX+szFYLCuN3f/mB4AZnABJWDsNettxjo3WQG
eAWBdoCJK3Umk6eNTm1sJka3mVRSK3rgPDWK9y6g1eHNNMJz1IgfUKlLZj3ev/Bm/iCvIFSn4Hpz
8YjtnyaP8DAxXGx1sKWlLbuJD8PTsBWWpFCgNa0KzvtOeNQ2uExWHhjbBEegXsE421XemJbZChMj
XGjN5AKOLAE6kHTaHjxCuDVbBDOYgTFCWr69Qk8N+tMLYLlg2z80HXyAgf1xlMIkHq90rzFg7s4x
azXiOx2AxXZx7jQvTm0MbNmBMXuLKwljt2G+PEDi4Hb/XZcv3PmBw0E6ngMYsg9T/ktpbVzn5zhM
EUuevjGjMYdvXmR0wAIcz5p+uwpV1oxX49XYRBsFASQ2h1s84jhMsJ5hJPrRXv8ggCgfbp3JI7Mb
bbNeDQhytv66nrDTbfUeOPFVEvgCLa+ZNpNNgOvRxitgZfu7GXBWf4sXFlfWlllfMy2u9m8NC/Iv
+eWAL/ToKS0YfPSLcQrucXJonjt/V4Bq52a3uzResfPdYDvXGLOMMtCc8aYHcCcfuhOUBnETv2e0
nNPLAnoGjSgAOUKw3+uFLc9C/p2CnTaTX5xVD/EpAO12/zDhszglIM3tYjOD8SBO8jyVGRVjh8LP
3KM3hlMAwYvG9Jzd0X39j6UzW04dW4LoFxEBiPFVs4SQhBAIeCEAY+Z59tf3Sk5f33M62m0Dkvau
XZWVmZXVadMDs3rllruh8ia+8lLt6ObXkGIMcCgwggdoMh967dU4wrttrnlwBFZm5Bw98347wAob
uLXB4ikDF8tJetOHSVVH7UvwpoLjbHzYjw6+OgiuMBluM4HXvBoAXidwPgyD4jKF7+A9ZvhQU2YK
1uljNQwPFSydWyCeqv0ZHuJHxcMlhuf0wB0LsdKr8yhFOwbM8emuzuH3xIPAPcuq+zUMU7a/eyB0
5o8iZB3STELks2o5K+j5U/sGMRFwAgUl5OP4dYrW/RUjEbf9w0SF3IZ+GcThFtNe93MOtQ94wJON
ZtXKnemP0qjvSD0YIRSbDSDqZWsMyxAxgOHvOu9gSm/ZJ5syT72blevggmmAeOS2db6zfJ++gb8Q
sXC57TPkfaWh9iSqW/Zh1Tn2N1AH5gBe61SmkYjF2HvQgzR4b9e595s+VLYxnjeUahTcyRyaJ2eF
Rw4WJHPqC41AwcbGaul3VIKt/DK4vWlPvW1eGz6yU9ZEuXjxkskcIPpo10E0Tx7lGsXeC/z58M33
dcgceruQj3UY3Ocqm6kdpxFJBrgAlCUOgI35oucKVMHFgHrI+UaFQpDDQn1GSaNh5Ttq/d3k2idT
pAlIvw3kR2gYSRrws4ZLidcmqj/7xk0An5lDxzAx8oLE8D9daBsQsplXSTU5r1otb17hd5lWBny0
6cJv4dZog0hAxICz19uCwNauWDzO5P3HCC61vdGq2I0UIfcXvJEKPuduYladPmAS3X82VA8Ec+Zq
ElnRynWanVf2iaFly07MYl7bM3p/i1eqHaZ8zpSVqC4GhwMalCxbainSGqq6fzVvm4eyD6RNmIBd
IgrheOWLBKcB8Eh6x1eXt2MW/Vfa84CIw80QoNQkHH29pubtDrUKaKhqwDfg5J/7xNNbJWPJfJIn
CTmiePsAWKN8lLnUM/iz12PGdKUroFWYI6OPIw/KGgMJaogS9E+R4qDVLVoeFAQMAGhW0CHH4RKa
v6i91IVRjUOYu82xx1kUtxfnQLzzJ46kNdK+/DT8ytIS+W2KX1fDvwtKgXMndL3CGwT2Nx33p72Z
HYYNrI7frtSHe4xR9gFU7FBRGZydKV1wuVo9bLNmtbAy+mPOXZ3T7w//x3UqbPzzvR9nKEfivoMI
czlphf8s2KxMwfyGq3ePytwIqbelhnyxxlg6h57cHtQzUaYx58aLuNzyWiBv8sLCFoMEVHCC2Bqi
7kDtmdz7sHbIqezGjNq2EY4SAA9RhyqFAnC+6+jOswaVwiiHlaGswUfTLcXyqXNGQ6HvK7uFvDPT
A3vbesu22/TVwGGb+QeYgOw9uA68tBKc2peZL/BsTgrMYgMpdynyEUQe5eM1n3fJg5G8yZQAhrR+
nQs6cOjceG9MAgBnVIUDGQGN6fj5ttsmcxA5TLtdosSDZwq48ATBDYL5jUk1LF4gH2YcdvUBxU3X
aNgdu/7RlX8B1lV1ug8IRm0ugVuoHz8Ncv0GXSWRFP6RyZX8MQ8cMz6ag4JDtUlBnTOY1dT4kcen
+Ieaci+dHGNzFsrwYXa5i+ATGCsx1g0gb4l5ucsir8MlFdCX7YlzUmlc56BYcCv5/MJUhc8wzJCt
4dJOE16DYBak7mv+oNrDWhITCHBfiEpKcOQfAlJhMcjv7J9cW6wR5fkqaZa4f+CcRLIocZhUWFQa
5J0S08smSGKQnNGAYAO0oCSHlX2EQOe1SjC4TI0c0hD1KvUWshblrMu0xIf/97u8B8CQCgLVZugG
UwHiQNbrRDUcLZpvbQO4pHdTOQd7l/Eo0eI1ZiBmFPd/MSbt0MOHtCRp7bhBd1hMe0raBYA61RGy
ceptoEVIGnJfYTo5agFAFSgrNjWO1B4CxPh1zFQd8gMsp3AagUo9GMSoSKvMjrnZpYmaz4zHYEgI
qija0qiqzDGtcZxS4PfU8ep6hzA+Fyc0c2onNbhtpM2UYgVkBgmJYWSiNRAsV+sjZitExqp4UmJW
EBirp19NjN4uaPbOQwgsLl7UI3m87NBJSvmYYmzMnQMqAr4+mMU41uRRfzBmjhaDqJzbWGSRTGtE
W1f2TssgMuHRt3DUiit8zLLbxnD+SIsRloEYWBk3Vry0MyxJIB0og2B7cCKJE3SXPs6UeHiIpR+T
YIpjLVnbbEvBS9KfcALq5AGWA2yTxJqGiFROupHjF4rOOiW3uhgUjiwXxg0CKAOTt74VvAIRMQNf
EQ/bvCIDNuWjs5O1IetOKnp7wzQzyNxSUmeU8doycg7j9PemYz4NixkTbK3L1Jv2x/HWiSFqYDOj
BXyg+ffy6hL+QUGx6ZrQ6X/jrfp0BnXVR/wMQ2uvBbZxMGexAsNFocu2Q7bEwqTUFWTAK/F9bwEc
TcXFXYW+SzrA3cV2gce7C6ifOL5V6UEodbOFDMsYxzGmXkILy6EHDU8z4YAksg2FpPQj2rRZVNCG
946+Q9d4oPlISFQXTCX0camjZ4KPwFfZApeT8DCfHHO40/R4oeypf8HdqJgvT2AjENKGPGPDIZxh
k4ErFYgGEg2wgUrPA+B9QQ1YWYYV92EPwFgsFmwBNbGHp8VCM8EyAM6A6Jen2RuDvpc1yWHOk9uB
zOtIVlSG0YfwNy/Dp+TdM3AaoqPPI2CjemOYMYY1ZvswDoibJuaDrAEda6BZzxAyZ7OzCemFIYE6
N3jMaHbwkueBZsrX8PlPcJ2j0YQxCFCG6SbnwKVHA1QdkExkwPoCSccAT7yT5Kx1C4NvhS/SHdoZ
nBk/GOMQ77+uEvfO8h6mmbxXsC8y0WXQbefM0sUgb8wEhZ8C+JvrThtqGipcmC4NVoSCTRtgxejW
uyxl0CS+M9ATIxyn6dtKsQPg7n6RRyIJ9kKo8uwWSfHCQa7C61ZC8QSZ3KLJX9VoFqV14DaFgwW7
YAv+zDS3Caj3pCytf3Y3qziK0/Ogs4RO1IzA4YUJF1jUN/iUZTdi4xeXaAxka44rIeV8EAHwbZP5
SKoIDjuBXyskfcv0aMazqslkmRljJ/i9q09QzpEyOHmwYNAIfTFZDey6orz/QRvmkqV0Uu9Wpnns
J4g+rFScmfhof4wdSzMdcR2ST1abOlZcAy8KXU3Uoz14A5Eqj6KMNSiDIEIVGLzuEAcwe4ze6XrO
XmALXa0Sb5Y1+RfiwX3ezoDlFY8aEUve/3BEyPYByhn7DuSej7Zcphh37LlJCjiuiKQBsQFfD7hZ
Kw5QKI98XOUefxzr3Ax5va65kCLijtaxV9aaGUdOqo8k2yTonbF8lKDzwazigKMrEvD5OcLXoxtM
ZCYviIxIkG8AXiPkRls91u+D7UNbDXD1MAcNBkA9vxRZQ/1VsQkU70UFJlRHgAB3nITj6cghknMw
LV7Q8Q5Rsytd9Z/XgJK74FDRPAP9F15dy0xBEK8vtIUSfJ0HULPWnSoESdTPjI8AYSfqGX72NSj0
SOcHGHR5oom/4He8M25NCx7OrOXqfIuwJljADKZ5PqKbc6B/y+0Gfax4vB+8fQcLLODhqS8Ysu1q
TOOe1cB6g2dLXGMwnXjVTIaxOKI5mV/ptmninYPLxzgrEZAEQ6bMdntjnCkrMCAjOUxxKWfYrsp7
JF4E5zYLQJn+FvJWwyUoAAvbkIZgdfFqGry4XErJJ5xVeVUWIN8xo++YKJ5Q4Xl5lhFusgw2s5Xl
FDoBSQ/EhyCrc1gzrIij3CbCH7AxY22wkVZdDs4FF4BxGmfzuCgyxnJHX2cv6q6p24o8jhYJPUWu
00bgLYJvtbWUzb/SuRqFr3pac1jhHpaIGY9ZbkFXRxrIdbzK2z0jZHIeLnxELIIrXR+OQxqY0inq
FhHOyFdvJiBz5mWFM5ZfENeULq4dfl6ncQMyi2rFxB1qS8vGBTNnN4CrXX2YPFTtZbwiHXraIMfK
nRCw5uxVRnkFGl/dNDVxkwE4OJiwMZUUOcxh5WVheZnx3WFGdeHxWBVlCFV3yLIVAmnVbUFUZJWZ
L5NArVERTdIGOHe8wgEs+WyyzDlHZGzEeh0rAXq5hvfG2AByeBciaeSVDRueQQPIsJyIUI5ov49Z
IK1HiSDlL3CzF5hW4JxKfxebnYp3IavcsGjWvzUbHJjMgVGbYMCy0IQ036sGizvcfukylzRuFLVE
ctDJLEelIx4mdJv4RYw4UNGpJ3En+dD38InwGnkt4JeazGrAVjVeYWwhJzreE1MZtH6sWnbc7rvp
HgPqHlLYU5ftzTwWoh9ropyWJQ5HR8IJ9bURXc/ligFJVwUK3QeUW2oYi+NQRWqvZ0w/kbORvFhn
D+Lo7F5slpuHGpJf1zR+S83ynUec43p2TH+svkg4siWWaDEGjFZp+byS8CoKep+fjA2vdAYWWqHC
XeFV3QnqA2YvCfkGb6DNk3lODIs3XOOhfjVJ+Qg6SmnZLQQ0WVMYdp6lzB8g2xBEtbMt/BFIluGZ
CRXgCCBqRbP+rx9HsIM16YDGxWwBzUQFgDgWisNsKW6rFOogZJQBRI8/WknjMY6VWvZKlTSRtx1X
YcJTZhBuiRKsDnn5VbFeopOIIIsno8qAOqCrxNNQy1JMgH2hSaQaUmVu4LIB0LsXfoKMArBg+z1g
pPPXGSQuxL8iBKG6RwtJIzz42P/6PeqxijzyDoKMbczHgLxCC1ZHyqLgMrTzVLKxsTimlJ2z/LA3
cmJr0IcYizf2GH0HaTXQY5Ax+cghieoz7a7ft6ru24GcXscKDOLukhNybel9TMjmHntVsXxO7fd0
JasuI1cIMjInMtazn46f7Kx4RmzfuOR+mMnzzMSfxK5/NsMxBKkFTpnYJ8orhTSJTAMquBY/TWi+
vukykATS91BQiJyM/qgepV2jTDa9GOFDzBJ4cnCOWmakQEnNmogXwdRR/osTYyWNsnNl//Z3dlVS
lhsB8RuPnpg+cAWEMiK+48R93x/2ejFRI+V7xMBMd4tK5kUDoRXJXa9SZpwQ1CR+iTZRrg8q/1sc
LCKavPQY8k8KrdyVT/O5Q/9T/XRWibUgukObvztFrc/A3Yl2tNzRcHekBf4vD9ffsolTJir8gkv0
Uk9HrAVt2luQ5nRUSnLOsI7/9fxV3vLIseKig7hhEDUadxr8oiqCuDNw7JuHcjwtl+SWjtibA2e2
PdisDA5AjmFk2l8uJuU1zAPBGB9IgOTvJOKsGa/QplDAUWQUY/9MvmTCncBoc8yEmjL8NlrPXeQb
f9RkHNsx/SuAlYNHqYQt6erj7bAPWe529m2Jpg+3pNugPV+PBANWkWq0wjXZxHJd8DERFC2RhTSg
2/SNtfn+uWRQUib6UJDXchrxmCRWPfVaznaNsGVTfVicJpMSl0oRIWfYM8pPHRUPs04b4sQ0DkZa
gFLwEhBMktNvGR1uE9NuDHE1+GUTvzD+mHoiBpJY8VCfoZKVhUyX8ZcloVEXTXCjTnzDvqdBlrZ7
ChSq9V/j0oB0Wl55WNPoIEaxUF0c6AqF9RDNNryUD/Pu7NoIfxdweWY3orJ0LkHVXVmzwT7E5lpN
rQMclX2GhQI+g5hy41g0jVhEsJB0bAJkInaBat07whtjljyUhLWVI73hYymf0A6E/cc1CKWhL7xM
q/S7NmQ0DUgSBS1eOCZc4J6/cXxi6KhwCPIZ0wMxkPsea+SbomkGHXiTSCBCVigRqQpLTu7SE8PX
f+3B8nUbGTd+BNcQJipraSWVIgmHjw/YqJEYVAn98YG0VvxzgG5GTJq10SUqGiblHYx9Jp9LeSUq
j/bIxSZzx2pJLBTqD/YuDO+fn5+t9YNjCs0UjiIUMFVmoVY3qCPGKE1c6Am1nDShI8gmSxfjeBb+
9mpxC/p7OHuzeaA8VM3m3kZ30VULWYUsyav3WhGWa6nSMRhxFD3RQi3s8p1yay/Q6e4TB1D6KNF5
mtCA8F+UwTcAPbZIDCWGVv0EtFtbBB1hvwxK5oa0epM5GtcVtmlAnSe+I3cKgZoJDrg6DSCkkWby
2neoytvZw14EcyDcNMlWXlbiBMJ992OudW8KxB4rixynCYJDPeCyXb8puyremPSyzlDPreVb45fN
/L7Isn4dB0NAZSMFIhjlcDogSZelHsE2bbIaTO3LoGJTaZDiCSLgo56QMTOFZHQDE6wDYjPWnUWE
9VeEN0GwAFijX2AdyfZ5holRpyTaRRrxQ940oCP1w3xR+PXmNhZawLuGdUdRUjbr+eQ0mwSp2UqU
8nDQaGLbLq71WpT22lLS/miInKYTc9innswnsYZyl5kiITlpEzFgMG8Ljsy8hd7gTHa24HtzF4WW
x9W3VZR6EeCPhzbUInaCZikPgrUyL49fd85rVVytH6h+PFjQA2f60yZUcagSBM70pMGCGKmQSZNB
GpLxCtLG6O+a2Z61ZxpHMMWeTkbsVBIVfLoTFaNyXhToSXCcQ7liRexwtRC82cQ98uDc0UO0R0Jb
lbRSuyRGeIs8Gjc3HWMPu8nxkAXdCWMOHUavasvJjF8+JH/oBqyCAzqXxelr1gqF+dc4uMhz4pbJ
yEZI8t+iZ0HLDWkYcnzIc6quxL33svkSkE84U/40zckckZiTMhLApplDkx/uch/U9zSjYXSbvfCE
UfIvk8E8zyJYE1PESUyFJj3mzuZVAaFNjuakq+QdgK2G5aeUl00o/oa3yg0PNhDKxYmxKONz2Obh
rbJd9ozmq3AOWEy/tC90nKLWzLAQ73/n2w6boM5foJCzn3pNxiniOYDy8ydB30lRcy0Y8QmalwcJ
LwQJFxYMj02vRPyDWGtwAhEEGHbIddNmsbJkngU4IsA8JqbIYZDRxmygB/6XJXaJuKNvgOIEua03
z5aCYIEbsahMTjMX9i8BT33/skNRdDd5wqpCkm73ZQ3LLUQZ6sTQwiLenjtZghCdff6xOIKF26lu
5MnKUIZRfrBK3qKkw+EHFOE24y8D4ZgGb5MVk6cFCQkcGDdXbEiVG+PdmS7FV1R5sQh2PIGIqEct
q3ScCklclGsHsffT97wUORXuvwAhdTUbaJOodzTtSr5TN1dDhaB5drGlS1JIz6BHs7UgjL9t/Hcy
VqYNOHDjqci+WPRxzO3oNdK0Ots2iyoP0qBpdnodPRHha4IzAQW/rQS4XU7bxNcimdMUO/hzblSd
eVGTJo+mZslSS8fymcOsU7f79gizK2ZbbYNHWPKb5uTpctcm+dNfIotVoQ9EFtZ4G2+Gnht9B10G
mIxo1y0QkLc7ms/5lC0glfUcIR8bKyrGeBgtsBHHlQJwT5Ee4usTHBLlCnFi8bTWQ83S4DHunOWG
eGwGMiwMeAgjm8vg2VKFt6AAkTOzzzmLBvdvFOVwAF9XBsST/OBgiO3GYgnAhSsPl0dXAp0uMB4F
b8AdqbiuFIKUPBk5A00gdzLShB12w5PBRdyOKvJuoEWWCcJx8J6k2/DUEcVII0sFmYEDEZf1ranH
WXKjTafk9mZxTzRmdwWwygVkGzNIsyD3UpWjqegGPUuLuMbCi2IHNR5wKIUg1dWTPRY5VjgFn7DI
z3cEiZrZnCCbfLjQAfEe4vDr4KbIOUb7FMyOY5X0crDj1IANK5tv6rod2V1GPAWXR8w9We3d5sda
t5QDtc1t0z6z8bsnnMtIrz4stneIO1RYRllGjsG8uJxik34F6eyeGK3MqfLLQ7/aFwytJOHHq0qE
L9zj2bDVAKZZ22qiQQMvBoOc+jojb/ZrJIiMQttu9CXq5hkBdzc5eU7BzFHmkZQGzEhlYLnkpIfR
Fqmuddhb698rc8NRAq65WqAe5pfwaK/WYfR6mFeExy/vna0ilH3Hzt38YNy1Rty6/pBwGPig01tx
cTqO9TnkIHcZ0VwpJwhiKz2DU6M8+rNKvbZ3BpJp8I51AA0ObjlprqlfPqhmRPho9ZrQoG6xZABq
9ePdVZwa1r1igTFC3mpnq0ENmx5Ygob5Qn1Gekn0U6UkBciLlA6WF3zBnM74lKYF1TayHgYgkNOg
Yz3ZxwLN7DSH/F/rGmsX/KUqnzQiXoyq1ZwCTw3acRta7R9dX96u9GHW3xN5KDJ7Up2CBx7/G9XR
NZ9lckzKDYnaobDwLogLvCqp2U813c955axJOeWfcQMpAf8CApSf3d1gAxMdBhtUshV5angG9nUN
zpFaK9o4r3P2JOVhap+Ozelw1Zl/nLe94ry4xDCUOZefaHU27Jvzw9q0rDWLBGUYcqRp9zCsfpx6
yzsyLM+aJPDYkFJwBvwvNEKegBO460s92Tv5JGi/k1M8v2QJSQhggnvuA7dpjbN1mgPGsN8p6uCR
awoCG0aOXMs2CO3X2A2JbVTHgyGl5qMkh/YPmnI+4s3wcboM9h0RFA8aA6qOkxmMGl20f+6yBsGS
Qn9JfyRtvMJSm7P9sfhDJtpmPMKXGDkxOIAPlPE50DnBXw53ZQboZY2fRS0vqnAFD8njYS5BIYsg
Nzokp5xqhxHcjJR6pOCulzmyzyXrsWxQyANIcrKTaL7MywplsnXqXWhY45tr7V7+jm7z10ifcota
rmM0+fl1//vt1855zpfQAFsksJriqtbIBwBs4+b7qpUfzhwHVIxPu6Yi8eBPPkfnQy9QYyYay+MW
Sxn7LxI/EU8ZnFyaiMM6K+SJTdhEsJh6w5N/taHzjA5EzKBs0MNzYQd0Sv4I7R+9bxyEJja0xb0z
fGp4qgIg7fBMIa+cMtiIeOt2cXREvkejPhe6i4XgNICB+nDJ/85DE/TzdrS8RgKWaLqI5WC6B3SD
2Ka1BCLSkI5meDb/6BTk4AbFwQBHLxNozeYvORX+mmm9i1TcOp0AyVgKn6S4o3wl4YWFOB3Fpd4p
KnDjpnmDnyoonB19FvAdZ4WDirglQ+YgMMgdzWXGlA6ahIasfte2cVCy4lSKvEUQmNfxaoB6kRPu
j0aA8XFQgc0HbEuuERz7AYz6ko4/DtkLzXksnBGWMQR6f+aAgmIP6HciveSJbswD4TgXzYESoX/q
BeczDjfs1OxgfZIUATJ+oAXuFrexmsRyXgOQqn1nTSN0W7YVANNlM+aOKjOzmEZCq4kjlFo/4UWE
gQPtQECmEMPEADmVacwNzrY6Bsig6sGqFZGHCVVI3gFZx2cPnQBY+V8T81Ai5XGF0DwP6LKYRUPu
fuU8MZFwZQS+Jt5YddvAO7V7Wf7rya2p4QmHoAFCRK5jVD8KBYSE6ccySu795qCqRBTZW2/tny5e
GRgi2yOjwog7TbuLIUhsE/I6HrjaQNzHYz9vcPzCohFTo7LYBlWv2qsY9mqIJ9RpCHufCP4LS5BF
VklaFMzRxxsyPNPzu90JnpHmYQl4L0eFDfguPq5nK3DLa2s0ybnS5fJWt7ZzDGdrfU6zv18G9hyc
giORzK05WE6Pbvr5ua5JJGgDYl4JR7ddcYDNN2b5HzdlRyEwP/jXPutigxk5xsL7cXlYpXefvSC0
cQdusFlElKuFZXiYmNmH682EXXaxYZWSxWBnmr68pFuGcfgDa29/MbFGGj6Qb44uwxFDG5WKlBL4
V8AgpZMdGLDWuTOUWI8h/iQ7ulv0WewUfwAzbrixyf4jjgH5cQeMksUQddM+Rt1522UhLB/jwvAo
Uwl/RHkHxsi1/1GWTyKlyJZMvurZam9EIYTxFxNPWcIEIGA2jV5BCMBRwsKTsgRThY5+vIut98+l
+OEjC/MPgg9wmclS4Q1pPpPl0yo5dbOsBL5FNkhYtoiPBx8pK3AIQNgw2XXmjbDlMeGYlJwvefds
g05zLe5lvZYykwgsqXy2tm0evzmp7c2EdA3ogzVfJdo37t3SK1JiBKe7iLDKoa9w5smXupHRxCiz
aN0lCME0p9wHR1kq9s6V9TESdc44c3ubojYm0379/i10TMy5tSTZZ//KzS27p4DsCy0l5fOc5MLL
OGAxjbqnk+4qG7W6t4/VYaW6kLJ4Zn8u7mrcowMZmTYOAp0dwQYDP0pf1iEEKVe4Jmdxhvk9U1Z9
9GFLdB0Qn6GwWTAReYpMNAderrD9SS/GtFeafg2/tc7lY13tfQSMRDqeMJYrJ4+3X70u8/1yaDBT
fKUEZn4oDgqaBFfMHQEjcyJZ+8+m37kZZKtJTjOWRccAU0rWtslOGhrpzhw2MfizleeTdKMvXQav
C0GN3M5afPkpCz4xIghQJvyMSgfIsLjmqaOJ/Jv4ea5YSOjdhvXKaEPEEwrMLpA0uw5xCGasCecx
2dvEwD7LSs6UTU9KjjVLEu/f7c9pY61/QKsVQoZ7IJtf+IxXs8NOKrknf4oikwGZ+6DDefVTXWHF
Gxh46I9GBxTC13zSFiykq91WyOtZiMi7oHyGzPLFSq6EnRcvNjoxavaHYYfwtOrM73VHhtsNKn62
PwatLZnZGxhfprGcoGckWceAIeBXe/g6IPvmXNwfrFG35N8xcMhQmtO3TWAHet17zaJGucI4N+72
T+fDioYA+HEqTOvtD09OOfuw1bfWcbTdmEOmyoqqPkRYB6NFcqAVY7XtvyOVBZEeguu+Ix5lkPyx
rWj/1S2oOkavEnpeYyzJPzkQEBQPhjMaRfkTfWLgzrfj7uS6grdvuDDlYLAGwxq1E0vlxkFLItIp
kaUv/+LTqPKx4OOCYpUpFLaFNgQChglhA0jsyl+XoVwlJvMANY84DZI6UYC2549/uYVIJMxP4cyB
DfqNN0wzrYZdF8PhBfyRhcriNR0ZaoglCIiODAhppz+nO/zrv6wON0839dEkVnYO8eR4syd1nx4F
VQwHMvEicRNqrM4ZR40PskOf6AiPmxJc2V2ls9gWoL/4Y5W8mcWU0JXtr7HfKvAZuARQDCgazNcm
Bs68jQhF+dyweXUcFCjCc9n9/oO6Jvbz7j1HPMQqtoiER9ODGMz14j8aQSPa20WaQcrrbnOmNDQH
FyQ/Ji5i3x91R0fsIS13rtaj5OFlZCXYwDxIdepgOXSUqfnrtNZwqesEbG0YwLzz0U7yNwPImLLx
GKcSfS08ihFwM3z70/IP7XTZmcDpqqBd3Y8TzBiy72BI7GQeduF90iVO/4OrhR3Gz2H+y2Bp5heG
jtyp4vhqwf3euVsTIkjbe1G5Cc1A6sRboGcJfYQO/uCWhK3R2RwfL5hi8qErPTo8jTwjo945pHSN
yIkqFnPRQganOpIr9E9u6LRGDGyVA8rK3g9uN+u3X+ZfY/w7jOHX5OPteJ+EoRwAEOPo/OvEPB5s
4yGid2o7RsFjGRv2Xj7bYb+3bH/jHgcXXsbfT+7efQB/GxK99zEHzx5zEWpW/ei1Lvkel9H6FRbQ
h6U1VrUmHh95MQ2iqZtSTR/N0Fo7/R4m3r0jBiW/4cWNX1BsTgAcQQuUFV+mA1UtVqs0Efa0jloV
+ZCMbtGnahoyDYF0x2TPxWoiwdhAZkh6n4808jTNbrbjTM1XzXLuQ+rXRVF3gmxNgIMZxeLCXI4Z
e8x7KmB9kHVtLKc6uqw5hKqMAk+bleA9I4FtM1vQXmHZ/Qf9Yy34+jByImsw2LmDqnnO2l7tU5z+
iqZXfnfGz19Yf3U6FmAoBHUQstdIcBmqKw+84Dq8BE44qM1BomcQDzSEHKP6omWus2/XrGmf3Jh1
VZlSgwMzw8ICFq6alqUV0/IHzuVpjtcXC3cWJ2RgySVxWBPFZQXW6xi/ADRrUl3vCFLKlvI4oDbY
BcJ2mMEA9MMry21FSbQwKuEDijbGkta1xrTMy9uVq7TapdAOAnj3AXUs3rys4yZ+qI51or25SWFu
hai0PB+nkpAHEJ7Dqr/S7IG3vQYjxqjBavf2w8cIIKS+tz97iA+QFj9+hFawdrHLrQSCwv2YPqFD
Qj1cOdUGJlfGATVn9KTuxPL+Y1Zg92wZCh+Uq/SiWrExuSw+yXETNFFBJ3WmGr8ZaAHC8FjZ5Yt/
Z2woNJG7VUaBeg13l+CvHPL/5qDWcI7b8PZ2Dcx2aTlCs17ZFIA7SH23dFfy0GUiO9t3Km/n3fvg
BwR/e+/wDmfgsYqNKXINY4mb+3B5UCXscFmJo8+IPukhX/t/3U+n0uPTtgds2PrkgYUqoP9wmpz5
8+ZnobbgC5rfDOs2gn3EFV4WF5z6zQv0f9twXlGJbXT1zgwkQB7U4PCDRADyiXlRt1zsHwwjTCq9
FSjUH1bRb1wHoVGwsPfx81cmy7vgOKyHchWWnmiTljyWCIGF94avEYtTpF5auVOGmVTGmK7sr8My
cqg2M+zrQSvbJBgC+Td/ZZO4YQfU8J/e3cPHdrDpv/wzbj1ln9rNxZGqu7OfUAVwW/l+bZ0Bn5UG
Ap0nWW9DQaI1DZ0zWmdbvJI0dZXWLHlRVPG2s7p3CtpYD2uCxfmfMVDaTPeD1ooh1XuyRGKbWaK0
Q2DaP3OkD4g5jJLWsGgE8L2GVw6n3VqPyBiRAO0t6k41wlEID45drPG9R3L39g7mxP2jt0qoMyzG
rDOwvo35kJRUU2vGfdTIWEMzu9zyYpVjiKwJfiCk6lECiYFos5ndFh1GPLJhHV1pgNHxhn30Y8Dn
Bu7iT91uOVPn2JWp0j48ufgi/9wghzfMLYZXT4y6WgvjY16p+Ud1GWIjpDRqDJa5wdV9O4XqUmBz
aIYVxNtIuLs4TE5YZSHjFIlBfc09KVegGNAqYpc+sO+6OsWbMYnYPPduC6C0K+KyAGk0acWbe0jL
GxKcB6g4APiaMsHxL36MryD2TzYhHC9Lp8DHtArScfEqyRESoFy5NorGrWCosYsrME6cI43u9hcp
IAv+XCexHnP6DM+nTplhX8gF73tq/+ew3aM7i4MTA0icXd4YTffwgCKMt3HuqpsUyGT95zlpOMe4
gLnqsuKbWTnAtM1jGGo4m+39zdGKbzla8SiezZ49XCeQ07V3MaYpqK9QjXVw797/kuWQ+5ax3DYf
srhyj8uPzwBzTiQe0DYcXC52/GywyuEOOJeYRhR9tDFZEA2Ydd+4f/P8pcFZiWOLB7xa/5B/sAkg
08gsg5/Y0AKkt37lVc0XCpbXjE2JcBq1P/T9kzO/0FZ6RhW3/rAAHkeNwU8lPXfXzgueB364Ww9B
FnViCYjsgtdeX+PisX29XazmqBEqGUOfHb4jOZJiqfKRbCSUIkOqlhqoaO9Dm6aCorM+KiUnQIyR
ge7VqbRBaWpN64TsAmVJt9JH6he+erXuhWnwb3fz25jwhngfhc1ISpK7W0nWRBmWrjn8GWKCxJfs
w17spxotSoYUfZupcr/CDMkuIwkskbUNlSLJsExfwlc190qJprqyu1k13M30b1f7vWBQrrwhSQlR
BlKDAsSSo5O8a4PoV6tguSFtZU+dbhJxdxtVe5ffD4LOj3WMdLGNHsd11gRo+fkLGsCXDetMHYI+
Jzunf9H+B9seZpXRTSV13VOObTHmmXxvHv2itksBiAEXUCr1g8T00OdEfpKsSTKFJUgfxxJJrVwZ
yNopiGm9M6+m8Fz8OPRcpSx6dfd2PsdfVLqUh6evDVwg/qDt/v8XaRpeg22+za8Rd2S4m1VGd8Qj
a0tN3jsAKyZtSJhoQLz7K1pELq/3j3o1HSMhPww4WpnfzY/tstXRpnafsyVgeVEMVmtgO9hZc5lY
sUCwkATpEq/Hz+iMKOnslsA3zcgxSVrILukfyMyHAkouHKIbtNnA4uTu17Bo6Dsw7emM3xhuKcv3
0/tkenpiszAnBpedOoUfDFj3+bPhfUEhQw2LFl6wQmHokjYIlqV16e2ca6LkW335F9wOMTsmfwCJ
4CLyFP9zpcWiDMWJBIkZ7lmyaFOdyesOIQsRIPHGk4n0zuXoYeqAAZVAZwWTe4mvZUBl5JyoMKcx
8lisptvBx+dI4kvB9SzfOtLjNWZyJXb9qyC2E9kbTPmUGfnFAfeya1413MS7WY1Np942GgQqQwjw
mNPAp6A+Z9Io5jKnwWnAuJHxtg+k+M9bBKnTxUG0VtQc9EHhK6tHMm7ZdB7cfhYmSAFbl7zDaien
4et3Nav3a97OvC8MFMsdrfNRV1bq+R/0vPPNQvUda55k27lT1c0Jzc/vnAADtwOi9V+2YtgAuFPd
qlytE70D9FIPH5cHhXLILXUi8cegq6NJAtOoyrRcIBO+I43Mux5CQqYsYeDU62idms4Wk6KCiekn
9Cu1/LJ1UDDCjN94j7tNSrzx3ngvwfxs5czcu7CG7ykcljNC6AJjHpuc9vGiuWzza/CtoXhfO/s5
o2CIR0frRpOJvsm0gxtBfaX/l1848uA8wT8rRy7YoOeGWi6+k+d+Z8y3wQgd0E6R/t5gCQSezOAG
YLAMFgNkK9Y38xpxcb4XtRL2VlMqONoIUOyZJHsEnzw4bZAnHMpaHg+01JeqDrmlfLg9eHXbIRUi
IqhaeGQ7aSXnpSYrt0JPvWIztHnlQ6wUMkS1jSUymZAoAlgWIS4BCUGB8HF3+TamCRGJ4l5jqhUG
TbTy2U5wF7002A2yJWTUBShUJrkoJN1Fij2sxnMhTKj2F2m6vM5hUHiYqEjFRCatRtkZ9i30sy8X
DnpKEDD6JtbOyo2I1iT4MgAWqynsjADq7ZHbzYENvhw0C/UGfVlmBZzgHVbicuBRGkyT8mgMwo4J
zzShbqIGojRsD4wuohI6WBgovQvWOU2vy2DjgCPPr/0rg7wluoE2D/+JEhyNBfQMUhPHYDJfZV4v
HhOxLmCaERUmwoBJlTCc67Kpy2o//1NYBGLT878A5V1A8OH8ZDAPxOUdLBY52gC1OpObBUg8RHpM
nBCguBMjw83x4q8hC3oTLrqTuURpos9JqPD3SwIBfaBgct4Acs5NJsCuUxS0HvAQkiLOALrDCpxJ
B4e3+arbQBl4DxL58N2D68u0YhqYPMApFC/oCeisBwpTABvcX7dCT2OdVwDxyo5C/D8dIhwazKKX
YuXSSrNO5NJUajeI2XK4jiJdKD8rLCpg3CG+qQXTaQvvSeoNfrNMxYvsTmrhk8sG+hbInIMtAEEK
1aeoZigpr/dKocMix2rRPlWy7oRW/+G/mM9myWvWiSKAv0WGTAWmsp2BvBJwwV0b9MygW75gKEdO
2RYxK4WwUn2RoNHugpINcXwTHNWr5UUqEGkbnAotE+dka4yMSIZSecb+1sJDp5vAQe/ytDKY4gRr
jKTomUPrRLETpBUPxY+4p/CDhfhIUqkEpen+3ZFlwqZIwHMMTg66QwHuJbrfDzeFrctd4+mBc/F3
PMNmgBIRq5gr+EHZnrIJokKMKLVbdOhCD/3KvvyLuk8tmz1ieubXrAwCjlYa7N64ZYN6Z7cXSgIH
8RXyLBgfcMapt61ey2o5vb4voV2Rlobj2ZZK+pXL5reR3Db0qmpQc0Rjp9kIRe38K2oT3rddyMkV
AAQ+7g0q4hhq+syQhIeCqV37VixN++e354cY05uG84ypuT9osl6206A1LjfZs/kCujoFf7+GNdji
YfDb7/k/vu/3rb0/mPKL4R53iavl/0fTmS0rqmRh+ImMEESFW+bBGaftjeEIgohMIj59f1knuqvj
nDq1a7sVyMy1/vUPIW90bIpXI6bLsGAP9zikpRkXDGT6PnAgV/wdiQXeTdBl/VbtH4KZyw6CLSz/
D3dyvIxAwnCC5HF0WGsDaA+7BJkjhY1xE1wFnhwcSE5CcfJPWCjkWpHxBHTb0geKx41T1vYNsBrc
jV33CMX7bvh9hTa9d5/JwsDYf+xPP4gNE96+yH4Z7Z7LWG/nkfFXyXq5OKs3NSWZ7GV2s+9aOsLL
WFdOhw+b/ipJ9z2fmRwECgwt0gvwwwKMDsnoQJGwwvpdPIXCk0+zoTbtU27L9oDb54gqt0fKty5S
Q3KrxIlhlu2uDTyLbKdaWNAG2z0syOJfShusU4rKlAL2PoIkxHdQneJAw0H8sUU1SyHSzCBxOjlS
GnbMBMoSPxU14pBySWi5S++xYsbg4BzLQuVtiWZE0IgFfe5SuhEWSpY49KjY2ZoAKi0PtrD3FkSW
yNEw8BEUCUBXwU8mGEJQGTnFhPJD4CSinGcDPM8x6MT28p/6jzX9H1VciD/Zrg2qHYt9RQxeqQT0
CbWPpS+EKoWxLtFSNUxmFgMw5do+Txm9C0kukh7+dwyR5FiOEIkiZ6Nre+8SODT4Ep7JoJAFv1Io
YASfVDwfGOy5IP2qN2oJDvjsclwueVLsuKAqTkJ+2c+eUSC0poWek74oW8NddxNFHtNBZSP03zIy
55HxCCSTscAKY0AXW1C73ZYe4k4nnQmlCdJzUcH7yrLzj4cXDRcOIYkHpUCdPhucWpktso3gTVTb
I2tk3SFU29iqoDWwEx+rYWhS3CBmL3hmQfeCGkh/CPkaOja1LMuWZpkoZjsemx306wML3Bw4ECZf
958PD2RXsMAFNXNAbGV7+a99h2+HMLbhLwqe15irC8sIKznYNpwoFGWQLMRxeIFdyykas/+/iLLi
HPARp/igUm9AN5UnGkNqQRTjBqwY9yzYdAVLBBL5KrqhKuDuiPqWZ2VOwftv/ukJ83shPbVgHaDm
4vXECcnBwLRCqJtSYHsYd7sVj1Nl9zbJnRRqj21pG89a+wgPZmjtYGtNBKeX7/4vnuKf5XfOXF0A
FqWVs8vduTSQXQe02ZEsArtEemfkXRZMlJUFOwTzkQxas2i2WYiMcwxKmMVuAeIBf2Z1YQ9HlQOY
xRibW3KCMbSJDP+ftd+IwkJQ0503NTVd8o7nl8rJplMStDNOcM+7CXackCcrLA5o1TYHCHWBGNCt
vRdyVJr7gCf/D8GAL7DrELBzY8UrQUQdQ9QQ2xfu9eL0Fvg9vyy2NUHS442yv3FggEVPi+kHNxZL
uIEK8pZgrqZbjF0CDK/2NuNpmzezgsyPOk3oqcecvailVjl0KuO2+xJxsbhB4XEiyCuIbUVN3z/Z
IvS3Yz+P8Cg7BmLL5xgReWigk/YJhpc4UP44MgSuFd93nG8CaxV+hxAZKnMIbDGzjOX9enWNGecL
yogJuyan8eTC2/9P7wCtGdbXTVn/Zm/wIiBksYKVWlxTnNWoGol4BZGBYSyOMwoSnkuhh6EooijZ
k2FnDpcAeYJaxjOBmg48W6hCF/jOuGTB/0kiydEbEEWzQLkCquBxTJjS+d+GJIwoRKMWVJaAq5iU
2gwSbzqj1t9y4QhJCFXwAlmfWC0WexRgfMlTYLGKjO+qGvBe5BCpAolPYbKV5+LNXRZ0CjhsEpxr
kUrnDbCLJocVdi10kbfF0mHLw9hsMN05gOo7x1gSrPpnoSNzAKYpFlMr2KrGNjD30Wxq27pQF3K+
nYUHiVgm6vX24wFSTOFoD4N+Yp3c0AVDxrsXlOxBEQTPhkvJ3eBmQwGnGNZ5fP7TdQm1/dd62DgF
UcotUPnpVM6NB2b5WDNjnsDrZbMVujIRPmHH56HFvg4LjJdwhCoTCM1ohgY1yHCmXtXRJHXK89Ec
HtFl1O57Rxt1rYMB5NDaRQCLY6pMA/dPo75+0vgKsZB4xWSnoQbmWkSThVhEMmEDky82ZRkmAMIs
D5b25cW0QFw8yenP8UDkQ1FnXobTcoi0i1hzEmgCWqzaLLVAfVggzORDyi48lQcmn4vL2KJ7rNGy
wrFDuzB50Je1E+FegOEOH3IBJEgK/QAJjRNBwWmylfCs7Rl88dXM3jvoab0i7ClT+ronFBvC6B6L
QUOz+SGUaj9U/+DqF9gFJfJp8HKfzz3DlZIUrOLwUe3fZ1u+CC0S8vFu9ZIMRuFupGOzhnJ0qkp2
DCeDfRMfpQVzeN/2pPhvtT6iVrmVzymGejFdCvwbMIehoyo4EKKsAEBLFpkUGSPF7KTgyHy0nmWR
6GmL2mQcdFGHkwU+kRPGEX+0+08X0E/7WR+0Q2IMoexfaJmBINs9pV503SgTDLzebjXyBJKbA/8a
Cegy+XYVtKMxvrLY4WPn9ZjXqsV+VR/eX0PtrbEd+nodjEY9fNSsjzez800fUhatCib6GZzWsNO/
N/Dq9y2UaE/0L0KKjx3NYQNWOH61dCKPQB7bdQ9rqEHjprkZgftOqtxcbvnPymj16sfLHdlXVpFs
P249Qx4aDcN+/MAVp3eK3yHati5BPod6Jfu43Khcmb1yIYUz1A8eh1zeIWzFtyARHnvCYSgm6VWB
7gf3ouGAg2JIQZGwuXRE0dnJloJjPQcmETYxP0xkRg4AI8DJXAu0MwF27wQr9NiAc29WAOa1FccO
BzHj8zY29unsgIYBqhue0oRLaTxT6qRq3AWZJZSm2SQ57VJ2nsMnC4ZTcZSdMrMrnYTguBTpKGA8
Flhm3teXbV+/t5pdOgOYCDFzCm5JrN9J1sAiixGpAcGnYokwvkvQqGEqzxL/e7Nw3tuoMZ4yBY8L
s7BmRL8arRmaPc1xb1K37N/Wrz/lqBuhSUjFeQ9btbe9QH5WH4GwcQZxiXcquNQnTPissDuIzXVT
WhaGiGg2QZgsBdqBMRlJ7PtF5aZHfZaQmrZiGCsmGD3mCkdDBtwIQlE/s1js4/4vmU0gscStmZIk
bHz4gVdoU9wGnEehXowrqp0y6JNRy6ZCJVvSITCcKp7A0QyokFSzi9oMHVM63vkFEGK47E3fXEPU
aI7yWA37XilCf5x62076k4jnnEOLA++7vN3GY52QLyEIik/ovEuTqohZHCLY0l3hpXU0O3XW8a7J
TktVo+msBua4BcMQlnF1eZBMw7eus21ZWQ21OhO66RCXOmDd7+xDW93c8/uDV8Q2C1aHxx5yHS6K
o3EdjKzxwEqFXGzsZUdiRJTV+Cqi2RTq78IkyIGS7Z8b/WMIQINdG1DvYFLNphle8r/al4QZzziE
PQayfk2BpvCQy4NXNodk1KNBSdzsaKF9xh62dFvjX4BH8XZewPRWb1087MZVV701w55J4VYRbLZB
WGrT6DuHKtkZ08Qbz/ff0hzjlimtz9Ws2/Jc0xfxC8zjJ0IkNtXmh72okO0MNHdIdqMoQgYwvieV
QEr4CAdI+YBTBxgOxDI207Gqt5vmab2EjqybRUxj6Hn6d9knPPc/q0Ij24LHHa1x+LOZCGjkMFaq
wbJ7TkbL5q6xtpAK4RAxDpL3XIIbOTbTSof4x01XrPauTrcJvKqAHytEH8Ik6dvn+o2jyZheAgg7
sTuZNuM5TyOvVa1G0Ad7KC+5T79Lnm7ZbHHojIR6MAmj1io2EU8YZvk+45ER67l4TxAzv01cy37U
r60nAYGxKaHVxxwWInJ1+yI7VISTKt+ahE+8/Tc5nkdlYUnUUhyrJDpA3d1IZwG/04GA+Qzn/Bug
W7axdWW+EnNK5OokMRv6yZ2EEFVd/gQ7sW1dQg77q2Iz/pmD3K1aIqXeLX97wztJ7KbYlLCueGsY
lJyhN0J/7uNEaEku21yXzo5K2Ifhwk8lH5UNJ1v+s2rVvts3C5DPEVl1YZWa3aULSXEx1Yy0SddO
y9yrX/uW2cOQlLXv26XT7ZB4YZBJoonKJKCJjC9bU4OVVYGDn8v7AW9imtVMR8JHZ8jYCgAzBerY
MHaJDMjZcmrVMqjorK9aDKH4aSg3f4rLx67EveljQoVCCqqhlQ/N/PBYNjgIdc4Pr94RdoGq/lWX
+FXR7719zO8SRhtvKOFmSuEufCNGwscjxaMXezxOmNyqqBWgXeH407cB2beMpTjY7iDm4tST3psK
7kjwgSX1to+Yfh3NUELLxuDLbHOoHk7ZmI8woRdHlyBb8fLNGcG+RZZtFaSfRalarxhQPueBA3iH
IQw7snP4/UCZRWGCCXfDGLl96dGFyHveSkdKUK0unszUGyYAlYLR4kNlSvwt4KFoQkl8jBbfn1MQ
p0g4Us/MemZqvgA0lonF0dykfxHdZG2k5MywXxAT4XfMWTnKf7d603IKm7xPQ0ucLxeT+z5LmZNH
RunkrMq3T0oPgia8EgOZC5rqs6Exy392sWaWbw62HLYjC2zkpNbeAFbby3wzBTHevCKevrIxBmHe
PQ9y7jKLz4hdE86NkA12GfHK7DxOw67/8rSFsPXEpp4NU68Wr77ReNnDVJBXVotN7ShuybE8QEbf
uRxtL8PYzGZ4HOwEULwQ64k5FhmJjwND3Y/l2Ydf4yCj+aznGYtjFLk4TKQ0EoLoyNT1CVgK1R70
EGnTI+iTtbwQAQ6rFaERt6M3HOskmiJTAPJgHrSgbWztHeNZobHLy+nv/r0DIt7jEanxvOQk4cA8
kTH8JkdtspNLa4C4aeh8cMgQjlDdh1Tkpf/8AfUNjd+UcqkGYSodbWi8P97yMW8DqTCO+xgWtWZs
VP19giL9c95U2GVA/zwWZHymAbVk4QYJ5CJSv5hiCx0pgtP6Ya+YVjnSqgFCb1moDLcdCJDPUOxi
gZgI4A0JmVdszGw8rAkJbyMsAAR4LppGT7EKBnxuuspWTzpIqJXQUKOXxfFCvASzPUYL7qE9ZQgA
YRXYMZMX1cxXQwbTDOqtQUnTNCimUul+u9njGe7NHl5+CNiG6KQYCvYWIxrnGRgAqrM1dEAhg0S1
Ung9HvCPSY+yEpg1TvurOa9aEoHzIfnEZUD4m/UzNK5DO3VBjmhTKdONi3aorW+pU9UIzOJFchAt
+yoiZP0/nwiePlwm6f2A0xBKet/zCvIwOh0VQhe/Kdm1a/MW4/YoyIVZEsAGFuqUhcyd/EcMAA3u
ZZ6U+6mj/KnX1PhQ4TDUoZstYShYUPaVHtgjIlQMlvga/MKggLTEM9nnlKDUY3cDqMlSc7B7QvqH
u39r1QnBgnjv6/P1jzqWa+LAxMztVUKBSqODGdtL8eJ5eeY0ZDNAAviDmPYzwWLewQJKEavM8AWg
C/UOIw29OIC8k19y5EHh4V0dW/a4muoQXeOmZmZlK6ezOiKFzjgOzSNUyIHOrEO+0ctJLgjFijJj
LcWgXoZd4LBsfOZfKmHQPibLEo6iIE7snyHND+cYbYeY85eNpR1RDnQkqUGRJUWRT7wUTqKN0y+Y
2VQEaG3QGokJn3c+HLTGwMWS2ndLCbDfdw5JaenH1hZ3bGKvZuNnOtlH2PgJYfl4xxXiW9nt+bgh
P5H0zj+uCGg+QTGLH6ODm+rl/NBzK+SmTPcdJF3O/kc4ub5/wFRGtM+X5mM8OpFXBudpshCPVIGa
sDXuwol7yFvUQ1qbsMEAVJfZeCZf9hv9E7vdLgHQsx8jTIcBrp+3JU38KsFs4GHmAVzNx067Ph32
ULxvl/VUASJkk4ghxuuxNTpTeOFqy14yDRBhIwWgnoEW0eCXB2HfHTM7Kf2x6ndsXjrnJjY+X0th
TKE3lPPLetGDLzDD+tIRMVtknT8dIsLTfYONRD3FChj+hhuoMA6eUH8fq8MBuknLrdRwigmKSk8l
L6vtcyUjzvgQQzQwxxjQ0KTTbhvlG73j8SzL02KWYRA3Y23XGWCVlE6aU1ZclfE+XrTWcwy3qbIq
QHoou9ZRNQ7a5aU5n8prkKDBXgJYX7w/Tl7bOeGQsh4RLQEdMFnJKdbzx2b1YWIevOcgp4Y0qU7U
qvVkwCL5ZxBLvFMVvKbCJKG4I8d26Yz3KYF9wmTalH52ndm9vSZj5W9kq/fPjh9myU362cpdpdJ7
GCnyj98kW2lA1xSZyXV077YqQStILa8pbAg41+xaz+tg/1zwF0aYUoMEzhQ/J2YcK+i+98BMZ/HB
zxMMXcCvwpnyIKw/VT/HmUH1j7Lfbt8elqzQnTFcZ3zP5Rg52kXpGEoeHepwRvIAuTiI4ic+y2Gb
XhLgBEgP2amG2oDuFFIU72YrVVZ64lGNDXWZkBNp96CQlZ6yzO8dZamkfy5FqR83sEiD5T2kGQBi
Nd+Iw1c8d6te3wZpYK7HM7HkXDKWRzRN1EFAVg0Zd8LpmefOwVglzE0/ZFlzzNMDiGLFjfBd+3sZ
d4IXVZuLgTpq05z5A/o54U5k+e6sI7IPEzuGNLCfMI46FJIOvzCHDNP3DHe5hLejX1MhcPmayR/X
VHVkSn30q0ueUvyUvaUbbl7WhphHP4SrJdt//gz/FQIX9HuwnAaCr83of2DitucCU0Jw17eoIRp3
tBrDbrsuxUeBVUPYBB6iOFTzpOeodsfCGPQKO57S6iAYbrmLhTXXqSVU8jGP/dqwxAQKMi5rb2hG
uzyQV8rsugyN3G7n0lS137yTDfjY0gyC6cHmYIkxJP5eEU9y0gnNCvJqc69upJDwzI0wmYW9zUjG
nJq8KPflyT+4/lCCllArAhcmA6jAge/qWK0m/P194CaG6xrhxoA7WhvhsdYpXQwsCMDiBXieToYH
7fCB4oM2U8wjxUTSD5l2bpd7Xt6KtoIopE4T4lJIiw/3UEZE/Pzj9Jg9IFO82FCg61Hd6k/yJDA7
D1qL69hzBzrMDH3fMo5GF2jx7nLkAyIILTt1BAO6S/ghPI4EcDI50mrPNDU3CKC5howkV5saQiMg
ebARe+Q9CEzKAZy1UswEZDErPrJOoY5bEMWKVeaimMx9aT1iDCKEYAkrQMVZn4wzu8Hf8iCGTlQ3
JpyEVnhCS1gE57MB7C1x50lzI9W+ugPNsf3QXpqCss47F6sM4cTIpwkivEpjC23vg72MlCZZED0g
ZPe5L1wzxbs5+hqN4L+PDMadbdawz9noQvymhD1IoaMcXaZLCiAaLs4D4W3zEOPv83pgUpIIxH/N
EJsaYy3Y1mhAziK4eEXOuywzooOT9KCijIlfQuqBwvGAmTUqQ9tmdqEsOPRX+FaLWR5cQtACyIky
qjwQRs16MGkiPUzMsbCbJGSUrmo0xLGE0/76EdQjYTkiQHwB7aeWeI3s9s/UCpGrAFp/S8nRNiXu
LfjI8+QA5IrpGuCNCfQlbJ9yTD4w2xstcNlUHIob+C7ElAB70QCNsKkxhG+I8yqdF/pXlWQNapXB
Tpjh3BBXUkGA9hAbmE0H/3quorUoX444zccu3aPGhB3iLmyrCxHhOFYbylZD/cXosJ0K1cv8yez+
xK0g7vai3L9mduqFnV9DGqZ4tZWxmHJV1vEwFPJ7VpRY/oKXJqQV3HIRCgTH48LxgYsW4zXcLXh0
3hC5DtwsfADgiZEp4332+z5HvcxJCXDnYZzw8h4nHiUm4mtuqKBcjfHfZ4J5RzDzw6uZsbBHt2sn
C6F75ykT60HYOpwhLET6Is+DN2Jp1UUXyBFkSxxVuGcArrPX1wzzBD3gsWoyoqPq6xMR4PSBz411
VixG9Jj+pFN4OnBdnL80ZiBFxpYwCj5EqIfgDYiqF6ULHoAMtBffI/KHSsyBQAIZGLkR0+7POeLW
CyMtyMgMgdUtLtPQhfOgBFWDjEEB/6aix7idx+5lx/t1zmWh1KP6p9NM6KVFhgYKl7l6EnyE/LA+
xwlV5ot7G1llgFhfDFYLD4W1/eeM8S6Cul9vxw5fwYphc17DqVvdwASFAAU3JaR/4BD/miwEXKse
JQItQ7b56cAGYlYzhm5DmBbMpRWsmb/IEhnbkt6/1W9U5uW8o+SnqgAq4qJjbg2pZ00Q3urogneO
O+MNghtD8Z+tkOYIH3RYJmK260vTmdEJ1E62m8yePRZIY3EtYdqqP3GKHxgw47NyX5jt137zOpIP
+I9cdity6Mrc1wQTrPpDn9OY/WTzYIVexkcLKFcOWThjwEixGDXp9GNPeNgZo3wQxn8MEBhdDutF
/ngPZqrg0USfZBvMepgRp5s2cRCOjFqjRyfWLo+0YbUQEcZAOpD+BieWForo+A8qZRo8xz4QxQ/v
DSqr8xh3OAG+VEOzcmoaAlauVUzb1hvsciCC/48CCHQEthGW9Jmwu09Q0LFf9cHb3b6izylqX/jX
8RuW25lXcDKVLeMJhkXh7B5UuFk6Pdmz8WWKpkPS6jlFO57z8+zln6OxcR6duq852n49YVTebj4A
EaUDGAWhhXyF6XFNhjS7CUFaLAIWN46NDiHdHg9tZyzekF9Rx31Vm+YU0uNxTCrB1207In1eLx0v
fOmMFVwSSG//gysoDYWQ4pE3hT6+Em9mbCd/34fJO2NayePp90mb+UHKqj82cnE+tGBQiJXcnA6N
YEWt2p5wQOL/X36JVkCYaAJBUjxHxvl7PRfLnwtxk6kehknfZa2LCGQGtm1j1HeSozt7HBujOROO
UnJyRChbAl1X9Um692v/r88csdqT5bqC9AfHDlromDE0+8z10oePvxR4/OtntJGTD+GbSNg8V3uJ
jhsRwy6iwvPFhIpQarde0tSSmBhTTJvhMwJyeRoEXYxzOyy/BuRFu+zTxaWUsuMAztF73pdFsgwi
HT4NBlVw1/AVPerRW4dNHxwBe/RZfSpkU9WTp1spTPYenNFUbNKNouoMy9ALoh1aiq+NEg+hh9me
w1/q9HXeSTGvlzk2zRFl4NNq3mb4YhCAaCAx+4Hi0ltN/RMQxbE3PeoltYEe/Q2MHvT2LwbA/Y9+
+uABxCh2i1DsqffZX5fvnvWn5Pqpm5R6F2YmmRuvZdhjJkMGixFPUUJBjSsZ1kBSucYK/YvRX402
I6YHjmrFm4ZUOzM/B4Fo/MhsZRStfy+kbECrfuD/gFKQooYekXyQRrIklif8cWJ2jPdN2eFO9WW2
VFEfklZKmVIWdtUE4GK7YuxTbIVc4ozrE4aZgI2i+bLMbddVzikNHNdhVFjKrp7mko6yI7W1vxgB
Hgyf4S2Fgblnwg13VscY9jjW789DuFHo87kPQVga93gZ2XSH4f25edigfPd03qHW08P3VA5ClisE
Ezpkvff0f9AW7rD1k8JOLzHTj7eRkflmgqICIvtR2A++lMrktbrHfTvpTJQnm8c82VRBb4Jaglij
0igTa3CVyfwBnSIHbmB2q3b5bayiA533+NO2NJLJtmLk260KwVyyS3J4RpvKKrYk/DiVGx+0P3as
GZHS4fPQufGSIG62dy7OgQv4PuT2d1qEmWy8/AcWJMuc+LBnkMExYpZNxxoZXNH0ZX9eNMnyZEwC
1h/OKgP9pYlH5AGx2mE3JZ4HEop/iq5sel5mZuEPlRn3x6/mIzcu9SbWB5wct9ZDdOJvBttEL1Sa
cBpa+dzBWBaJzj0i3/mBCNwIvja07cDqmPeeeoVx0j8jm3XBz0uv5aybjHk0t4+HCQanZLbma361
UBk6nN5AeBA3j07MgIBK9fp6mVphyGazZuUdxb9HsZV9+FvWg1cvDEU2P/y+MnM8Wq5vKhACYV9m
u24W2Z8GEeFnsyiyhTSC19ZBvhD/gQLuteKZiYH4ZuMX6fM0SvJEOhVA9289G5gD5g6LbqLdqzWL
LA4yUEujAdtFtaYEbY8frY9kKyPH3mrnPdCiDY+odIpAIbdfzWjXT1e1j8IiWbLe8EI54vQ00X+n
kd08zCd5YqaKsQszVfdFYjjD2vBhqwyu2aZQ29UGEV8J2w7ugAC9jGZDBBS76jxctGIO1ezSuQaF
r9W/rZDpA3o/tcl7eUzn0cBihSgYeeHgcuJOP2q3jxjpxIb1+lEaWkXvJGPZq7efQm8rV1a9wWgv
D4yjgrAlwuewXD5nKh2cXmMDiCRP+3f7Olh1HOklnv/fO47gS/a83rLFJ+/OSw8LYxSb8E1W2nb2
o4GE9AG8+p9Y/SRhOaB/DgMIWWbVOjxulJH6eMttgZGygvRgx8Epu7YApH+x21430PlQvPQDrsWy
5j69zB6e/2L/ZL+xiaryVHLDu2DIqYFtHJu+96abRrB1Ld3FCLIzJKoBigWmmtX+Qm4xvxjlTUkh
aPSK3v6uoP8CVhECxE9rypIZxdbw58Yj/feba72Flt8yVqHss482T/vviCtjtGps670dIk4p7UnV
BhosNgyCLDklDaFfMlxAzTiat2ymxFX/pq+x+YhNBqV8wdlFeIb0mBOnA2PSKdYr9bUp2YITIUeq
gzpYUZZgIEDO83eFJrC3ZZVipURuJQM+wXuk42gEvQtuwy3f7xD9RoiZGnivr2FQ62VnAp4z+rz9
l7WDiQLUEbomiFawdSeP62wAhKDLeD9zxEG+gKqVm9DxI0BvIOL7QHaxdaYmjwAFoWtfRpPdwFFx
KeGIuf4N/D+M2y5wSrIWet4igpF2dLnsgs2mhpIveKTyHAIHXGxZ2Ob33tboj4Kyg28CeYp4SvzT
P9/JLTmD6L+d5GiIDwmEJ8jIAaZiXx3InDL7eOVtkCQHoNoIZ4XHdMHI54I+HIndUXW6Pbexv8eN
ao45pAuP0VprQBTjyqPy41imNRzu1gyX6BSF4yVvuRi5DkQ7FF1yZ8MvF1OC393KeV4FdX4Mv53+
kuGn6g/3n9J8yaZQrovsFBVZPL5Fm6gBy4ha8yvpW3NKNwnUguUBtMyRWWFPkBGUEgX5rCQJHbVQ
r/Dan9cbcUyXLvPounTT8vzkhpZjjz/6jTeRIjD+JQIjenkgREre5Util1hiXCS+WJu9sGihg74j
ZyBA0xcvUhj9o8WR6LR94I7PBdcbGqrOKiRHcaSBAR+Fs7n4TcVZ3Xv+g8DA9IHMQnnZElvh4YPi
TYeVJbMewwqDJBB8UB4VYepaJrFqFnusq9go7koGOtEDGWaEbkkdwWs2CBlsiiPypvQFapFcs9mg
52O7KwEkfCjUMSvrUyeoDNt7++9agAhIwHjzTNQzfQ+YR1O3EqTCnx00sTEttuyXQ6vj188e7Js7
FgZkgTDP7xCmKHdgwLJcHkb3ou+qJLaZx8w69PvesZ7kx7B8rHoY0jcrNd1F0PvQxFSo5I0+FLzU
HeIJox/LSREbWyLitMnjHKm2xnPLqJoRsBl/rBceDUYxRv1m/hZD2agSV6uNAMOCw2din8eBINbG
4ef8plpmF4aHmsJGWyAYIZ9V0W5FS40i1IWjtfZY1homZNn+hWsoDZx0fx+t8ijoMpb8tX+Jq3CY
Jt67uLx/XkWaFv1Glkxe26azn91Be13ZIDJ5wgYSJ56EzNlKtgBOAzX8voKCW126SRVZn074p/0w
nuObSSFkS0kp2H4oK9vgKyGT+om5x6vHfDP1h537qVYP+R53lowSN/GLNkzATY4QCzWhxP8OmZI6
UDqkZV75n8Rth2epbdhnNmkbPnqHHgJmFc8xbsrT+h2BegZGPkohq0U9O/6ikOUVPoTCl8YjWuWF
Ny4nagbRXNLjezY8q+P5L7v2B2bZX6fNsuw7I5JJs8VX9jqYDM/T72s9PzjfqNN+BlovUSgUbtZz
8sbrh0r1T8acQQToY+xQT4eKbJTy/EdW2WiEypqacDGswNKT8/uDVFiA4TMZw5Se5/xkr0/UafWX
a6tXb3/p9TfHSaw4HUTDl18rdGxik61muUaXTGVGIYVthxpvJZbbCylEkeHF9Lik6bkczJPvpf9F
xvRxJeXwwaW9sb/pFIFRnftfZRpNVSRY8WXYrfLPukxweBFTq+rrSDWjsnj+0O4fIgmTzHum05HZ
Ai8ZxcMZvsOo5w0glRsa+PVleNgxNwPTAoUGcFokq8qj3NkMKYo7w2cAfE9tuYZi5JL9k++GrT7o
uR2krsa8MwmpjREjkxjzgSfk0AOVXZMa4Ve2K+JazfL2ow/4Gn5i3Y+is2AM/N1sVJQWIoiQaad+
tPC7WfY7g5ztKnVHHamjPHThu0Mq7sbJZAS5x+svFQSFPkSV1nhRS6fJ8ggvpc9QXx7i42cXud8f
6z8hxxx1ZgpSRVCw9e15MrDKk3r5NRmvRVks2RWb2R+5fpcxf/Rs9eVS+1uaKntaBXban6FIXhGp
yA2CwIWs8xrf6GAcAbfzfER9LBXs4fH67fEVpu+GSn8Oz2k1WAy8/mxkDb1GbyWrcj+kLsANMY4r
RkW8OmmGDst5wahmU0I9OccYTIBLO8uBvlWWrVH57BHBcSbovmSnCJti7CzcpeYtx+ZzyqH4NVwy
L8MEGgXAFc7T2bJ+i2tNBYccCPaGkI4ru7cxTE1Vtpq5H9aMHE3EFZvcPiEXfBIs4MChEFQGmi5+
lHS7h09neWUEV1l7ZWxmY4b82Fo+3DkgQnWbA+NmuSXhhWNohLkB244vtalJDAyMiLOeXMeYyZPW
LdqHl+pfnHVa2rnY+jdjMLVr8kFnWPnbDjSGcDaoXujiZsR6XvvoFsGsKyNJgiGnLtmSRw7u8bYZ
07oqUC48RTPxt0hhkYwnI462D+XZAJImz9w0gmghAeoEIZ0LOyiS+LAN8NPA59sc4KiczGgZd9Hb
CnhGx2992ezCe4gg2v20hniq4bmKVk/zjmQ3ppRIEiL3ujXQssi7PhfpYY+58gZMrCdTlHvGT+IN
UzzTAzX094rtt+uTKsza/IFlUGvfpYTXoycFNlfsgeEPNSOx6IaZr7QBy8IYGieK4szrORtgdpgl
tLPsYowoyMJ8TTP6x5eI3yW0lNa38sHxhWT0sQL0jD1mIMw0ST9rDor1QKnxWD1mnf+1D9WsZ9P1
4ZWf0a4ODQJYFiKCFhcPHBJmhb259xY0q7SH+dPcVrBRuTqULpXxCOucBe/4s3RBydJNEvczg2kX
hP0zV048usmU7je58TBmQYBe84C+U19XmPYo1vywf3nTwXzPnYqNgGoD1qZ5gNn1gBf1cYlDX4xR
EiOsZ+C/fpM1tB5fQHkpA1iX29rEUuo9ea2xAKtNU2a2z4nJTKv3J/xCmdGvjlcewPUFJmF0lfeR
1/eS8xBruieAxMkKGfng0/G2rktIK7HV84paF84L7FL0oJBWrNQTFnkaAXjmDhKx7z+tO7gHHi+s
No5rB7Z6RsX7LxsM79EL6PqP2nZMtMMpZMZqNuf49pzeAR2MrzPzJwLpEZooFqDpC/yl0+Wf2Wt5
DEfknlNjcvJCRUGdJtj4pKe+F/P+FHMrzDAURDx9Rzhh9KYf8PxDikZhFDknv7/u9CoVQ6uncx2J
/cUacTHOr6nAj3is3m7Y3/HVmwvEwm/ELvadswLD4QX/3AHKnT4cXuoyMUIf8yTmdroXz2tGl/x3
vAjpJqa2H6MVDntfPYUguKliMvdGIIgGSK8I7f7HNBFJHo54iOhF0KKtPFuxPNoHxhr/XKd/kznG
ANTX4HiWk00UnGGA36mh0bAwfqfyAvGfHB5ugk9fC4gOxQtED/BJ1TVQHv02nC3qzhTjDx4yUVJj
ObaS0ZD8QdplSAL4TjUEM/dI5pOwUtkNlz8xKtPXOgMRAvRuCUAxba1NlT/XkH6hB8Xg8x9k+gOl
plVFNaCGfyDHs8horz6uHtEa0FkYfX+Rb8j2yY/2G2tMQ7woCRoKcgatPCIRmFCBr9BFF8LSg0BV
1QLv9IEYHLUb5iGUbw8k15oLAyKz+HREcQocc7VQJ4oph8CCXG1F0+Ea0RrtkGhGxkZ0oDFyN+QC
1uLjE/yUO9VtpQEWEaKywo3lywYAmkyD+j+WzmxJVXSJwk9khICK3DJPIiKKemOo2xFHFEWf/nxZ
faLPia7url2lCH9mrlwDghss6BwlguBXAOx73QiWEGlU4uiMiTuce+RxQgbCrZrtydc+9EJ1buDV
goPNgJkRgUfH7hMHATa924vT08cFfDa5jP0hBKWpym2PmLfj3vInaksxTqc1CU+Y0AjPXkQt2O/C
xjcLPPTHcX/4CzcIf8ihoexsRM/LXveHfPcxMwYft2+Y59XbKVI+tX/M0DD5U0IQGceuUclAB4y3
0WFVXSa9+ckVvQVQcxSgLPFag84wFY+4lOfK3afh5DBqpXfrmXYnKwcvjj/RxGN2xHEGfg4SEYkR
kMAwxUeLxtKbwfQCzQEjbWReoiToM3qxosDqXmcs7Trpd7PZyv0iZvu6Fc/3qYHxCSkgRSHhErjZ
dAl45YK2WOichsoawomdbTcQgjVggV+2jFEw5UN0NShXkYamm1Ryno5ORlIO0gFxdC+tb5p2vWYn
Pi4oZFCCR89Iz+GOIMIME6Jg5McJlnxCws+2eik7GYzsRYc0R82CHgeHqpfPyArWDfjOlap4coYd
MN5s+0XIgr/vPsUJCWcZmJlgdXvrgoMLdlAmniDtuAHRbJGOAPRzS3vcyBUNm+mPVfsH2Ia750TW
u8houCfPYT0cQycKP8Fn+BxXAxA7qjw34aSVgtoBl4Wf6O7d3Dult+03E4BOd+8ewqt3Z1g0r9ty
fEIDc7OThCOWxKIu3eVdJCVzLLr8VoA9jjNZYTn15uAWO0+0uxyBfWxQJZXhSGy4ln7JSgAXwAvM
vQQASjy1urjfr65JF4qF0/XmIEjWpLRPi4MZJieW5WAyZ+4sUIHEy+Rp5zQ39R9Qk2Jh1reh/ikD
3iQTBecsLe/QcSZ933rGYrzCIOw45xXisNP0vqOl566++mlRcOsP3w7kSqfLZ8WDK+/CflA04eXk
nxwLpIFcwIrf1nZ5W0R1yFtZAT5BqoQHAtOeDxkNMlITVsnIXHKFZeeTdSO7RHF84DHFux45u0Na
qLfBvjbQQkY18wUv4Dz9us+Yq0ENU93l8EX0m8R+MVFpWPUriHDFAwJkiEcazAvIU3N4jus/zTSK
5k50B+Xbfc1/1BCrhx9QbUYwM1hV2PShXENePLditZIr8Zc0kkoCTor7GLF3aVrEVvhahKyGYX6F
BSP2GRulA/GH+Q3f2kuAPID6AG9UtnTPf18bvEOS85hXcRdCZ43k7kj+Y40nEFJ8E/Irv1SIVF9z
Nfmyl7EYOpGLcN3eqyOPPbrf90AgOdLYAAHMCosgtbi8RN5wJiuU/jogCyCcsLnp4T7VW/dYKw6W
Y5j9tbXcHI3gfIs4tE7F5VO0zvZ76Xgq1laEEZVv53Yi9ko3uAPLGPWfKKJKkdI8tneyDhz2mUuJ
OtpyeqQgO09iT2E3NM+MGtjDmumIFh1TVdk1XEc9Xm7H5WFeEfwmsaXtr6tjEeN2R89nyJAIsGLY
H8LHlpa2tPYf/7Vu/dEtl/8eaEx5XmAFlCL7uu++YE6Hc9jGLLQGPzLKcN4fF0gvODGhP35wEtba
YQfLLiE8vpFnMxIri+PJkZM/uTXeFRSMc9VYeSJWlNcKJRzsk0Pl5/CRzG/8/xL0zTb70BaR5Df8
Ckltg0LbIfYpKEd53nEGJ0D+2eUJV21Y+gHr4xPhhDfrXVxgi2EVqiSb58zhIwXTZBMFfMtoAeqP
/1m+fHknFbjuxeCfKlmKoPIxyLvRWl3p7nKq+ev91wZOs0rs4yLJJVeQGzZZQ0hcz3mF3mlazN+o
zI0Li1fzzMSd3x+8v+x6jWJuld7wunKo41B3xlfrYyrzKcHtRpP+2ANQWdjRTJ63YHmHLo9wFrY0
yxz0u3b5cQ3vgdLyMoHHP254bqLjAlKHciPV+P2KllhpcHZjLHuEUYIxMgHSPJoE0l2gUYpYBwSv
N4X4VU9/ZEofp8/KPavx++m8bUiyCC9mkH9a6Kz+nEb1mW4IKoVYwggvbe+AAQz7UhwM9+NdNRhb
3/GkT0dBjEzVdhpvzJjAbiz6jSGiknysV37tlO2gxhEQEXcf0e9LpbPGM/e2u+Lt+dTN883tJYeJ
8WFoANg+OZgNTrhumgVi9OFmYAC0xnt7xKApvLBmM7uqZh8Gs9kpg2U7oFe8gJZdkp9IRE/Bx5pW
7s2hn0Cu5T4LRXcOWtG1AbCmyy08q2FXnzQvL4LJYx6oKztmavdL1wATilG3bxn4yIIcdsVetZn9
+oF+it82eN+pIoz6OcWPGaIOvE7JbF90YXuBVWyXeAnAYGNSZnLvgn4srT8qG6OFhuubzVbTD7VG
HruWsNfY5g33bsseXdbT13ymcs6FB93vo23HAg9cVVKUFuv3MM+P+BQ7xID8kVWfVoVIRRyLIBWA
Fn4Z/r84ESuBEf/rJ0bO78WH9YMpjT5sDdV7KnJtbFkZS1QPDPVrAQO2LSaVx27K7NsZABU8gNLn
ePmXzk+Jjt3BYVDRcnVD3f7SfER3XDiBqQL61qejEYfxdK57r1sryNaY23npkk9erg45ajJ4TW/7
kgh9ELyzzJoYOosWw/pAk0zcUnQeojtZ3D7BA9E4+WsXK6Dx3MO3514dfLLbBrp1XPrV0X5mpL9w
frxDshfx0Kc3BX86jq4P/4TQiOkPWwmFzhU3ArGBacPSMmB19UIN0uPyL61cgs07Frc+3yviGBfa
wqBh76LAtdcRLwmp5IkTf84WHpgACYMLGOlVNsvnuDZZ8OJsAnHx3+gT7WHCAnlU7h97i7sO/xT8
ZjrODZGxdDfjevKGHT3QCjGQ+q0Jq0OiAS3G7LGNgLABmMUb3jvs/IXN+sBvmGMpQge7xGPwBTFl
S0edkZnTDsRUhOUA9VaYNHxWTrBtMASpXcTx2IQahMDxpAQUKQlsXg6X49+XOseugZKyuDPHJ+8+
bYKuUuqedpvUT5YDl6DMAR6YHY7/DL7fSlYtDO+Aeilwe2mUVis2RWlNZxcQ6IeGbjkuXnSFDZdK
ZD0nm/eaGZZXUFeRoXc9LSzSItuDXZtfULnNrHZ4It+xrYNqY6a7Oy2+5t4dRdyKInSiKTwiMmvD
/jhYcCqIBn8NDyRBoTrkg6+Cd9//xS1SlHrWmj6DswfzqSrAlIC9AnBmkIv9LceApy7AzdGDS1Zu
6XTgVsG0wryWUBGu94IiPmfhVkABYRJBDsUHQqkgj1BmqzTVcaenhC0R4T8Yr42FSIkvMzF84Pzh
TGIBcx0+8QfT4owk7RUVgurONhfkKoJpSge1pAWbE5a1tJ4YKfqTFXYeZaAyWiRQod1HzFoQLxoe
RPYSOKsw57ICMXPp8PmLe1w2S0TO4TjO3tquJzJVaP6ZN/TxOtY1P6UISrBc+Fh6fMN0TTi1KnZK
IH8nFee17uYc9LxzINuFPZlsXK1Y2ZTTc8B/fnKIx0t+jupU46f4knPCI+rNl/w2xb6FlLawtTmn
Er5y5SHRIlVoPicXShBXaq6Rcn0sTdLWn1tx2WlJNgEWdrPrEtohi7RYEoD+bhEj40HF7oBrn0LM
8reE2EkkyJ7wTWUhwm0awvkcRTgmv+LGxiKFlyPHce00/3/yHg5uHxF4DMhp5Rr+wVPupv13Zh+R
UsBZ8nXAMwjm5jO824+olynzvsXJ7/ecpXVF29+OJ5PrSDQ6XyaFj+n/g6vHsw0pz3DF9khodDAD
CVW4Te+xRAG3KJG9+X3dZTEGV1G3MrEVwY1D/NthJuISbiR9wAWMq5De4qEYaklJzJZSaJC+8jWc
OlLzLtiIVWMhOv3WfIj2ge9rZXkZNmaGM4hAK4q9Hv58mJisNTc1DjA/b7MHOeBy7PllUl8kn5hM
67WyRo0owQMGDhEyI8Btx/4t19FLCK3TlZKNu5HCn5VTApIo5q2cHLRSKGLEYA5BCjEPAxY2AwkU
Yps/2JOdBsHNf43xg3o417Hm66SzbCvc7vq48VBmIFpv5cCEP0iC11/m7VoesMviGAbbzY+L85f/
NtETUs5DXg+Ucwu5A+ooiHpb9V9268DMsbJqnV0GQd719WjIfhPI4+Hx8J9M/NmCrQo1iAG1n+Ls
RMg482NshCktnVhqE4jgr+vsyVshKvNMTqV4+aLVl38GUKXjhDA6CDqaedxmREBtTGc8Bhzm4eyv
y9kk6e6YSsEyvmKqb85b3rzAFZo1nNiHsGQMzq+lmQJv4PRKuMB9P9AuNJ99sms4OeLPDEsQUwth
XP0wZ4ZbUar2C+NLOVXKHHLAObvkDDfAjuLJeskBQ+2fgxdy2mZmYNlvJSFcmrDKmuRiX0dYHTND
44o+FWz2MDrjXXrqILEzQU1buQVn/TdFufe2mEL7Q+GAm4AonknO6AoxgX+zb0OZYZWT3U2f/mPd
pwe3z4t39hjfvfHVQWo2Uf12cWX3nPUSLb0UraMnHo/oc/Gr7GVPYVbjCwMrDZky2j7U6bVfF8dh
268GX/9lIRJjYMBNgaNDdPX41GohjiE4ztqno0W9AJlUfdWshw/oMM2CmBevnL28vs/g7T4o1Cau
qGO1uE/8z3BSFyd8g58R49rPYqpElmJrFv6xYr7xSqAV4TyrmquOC8135iSI42iAbYbREJj5zFBV
zlQfYyjODWwvYJVYHDspMBAW2pg1KdbGzLgrblsCM4lnbXy5F9drcQJ6Jj3OVO4mfLb23hb7A4Sa
WxpkiKh4IYIAi4/ZjQcaxdITF8VeKoEFyERO5nmNS5BJiNnyH4GGmPL92w9OQt0T552G+/beJgAG
qKrB/yJoJahpfdArnmwy68wDgBrJoQzNIraXdoG6dB7exzyu93QthmiyIP9LqaVpwGFLAEPJJNvj
5oZY1+ZMSPnoCVkbypAMBqbmafpx2+4ZMk7+c1Yf+B+AZmy/DtGSMQYgCyczPHLwX/kC8mPFiyeq
44ASwtSzNaftMqcyHtPDAiUuwW9OFDFUPun4+98/wArw+9EkJMsgb09qVFPwyjHpO73dSrKrlsy6
frNGk2dpf9Tf/9J92dZBNGEkL4jHvaCMExd13A4mneFhBSbHS+y5LFzPjsoU/MifOf7a8+I8xVcL
XODNEYdfoSQ1i8/IfqumLTlkIVWSSyhIdRxvYXCweZbd/YeGHW35fvxPz/m7Po8QSAzo0QeSNiKt
weFflwkS7/acz6FBq3bmNKELxKvnzte3hQL3J6+nnV2Zoe9rncXVdZ+97ef0skLROdwnJ4g25L61
QfAoFeKBKqv6F79EbD/jtyvbDfldjUxN6MJV6vWaQfSvfh/MNbE96xr0XOKUf7momsR68xH26FUX
svwQdU4TL3qhtPt/tXlxze95CxEQSrBwGQLY6hGOnezZVRQ87SkXcK67624EgvfM6OaFGdcJjyJo
oJeiAjDwkgKbed5RMH40iVQKoZl0TrjEVAXwt8OC4Wx1xvhAXP2lK2aS2LtQwlnFiXUxuBEsJUA7
n2hH2KzAnDALZJGDq8ec1TKtWEMJRcGgSsN3r+w32Qtt/E4SMZkVU9neZIrdXHvHRb2tWI1Kiac9
HK5xaHDrrPY+g89APhmwtB9HmHWFNGHdbyHWlYeCCLQ2pjMdkcaC3l7NSRWGipPgcdd1QEJ4r/b2
84EbC/Mz33tvoji0pDeveEI6yG8pEp2O3eZ/6DVaAWwv8NXa7Z2cB2TRlsdDLFuAC/pwKdX0Ifb2
jlY107M3WPUDDre+HmZYa8h6AH3pMMDqryogfjMlcbrAxKYPlOiDfZjrbZSZxVbrENGt/uv1HAl9
AETFb0IwtdfFrmOMO803i6yXoGtcQgtCmXPZTKD8Qb3TLvSEbvlzkx7SM1h1bQpYuGNZfUfjyeYE
13W2hsvk8bP55HQpGFfrMT47z9SfTJK5IyAMO4mMv4sK57A6JCBZjQMvF5SsnNHKhuMJp/kzYGIX
jfLRr8DejpLMqX1wuJBg9MPqNAWZEkwOG2q2LB2sfvA9V3QowUnogGx+sOQT6endb4+7gKFHULTa
Zhi5kKbGwgC7H86pLpDr/HvCUaPyz4UKN+tlFsUlIDMZpirnDejr8AjNVY1kJTmRU+xneTH4tZr2
we5goWGFgbPFpjfj/3xV/l9e9B0+Zx34YZ0hoCfyoxGriY4NDoQlyvbY40w1skfUTY1AEJbb+lJI
KsUpODHB/jb3GIb9kIiiPdQhXWHz9GOQVlzSQrpDzB2Jt2GbPq1gqFls3GdTDhz4Py6RiXhqIeVn
RHbWa+mC0UWUU/FKblNePyNUXbCzbXbrJ2vE1Lgc9L2KqC1rOfpPuNFHWIfng8sP7HmY1qIAGsIN
d9doP8icOtPk880SvIzZ1is9Rk90yeYjvLuv62DxQuEKDzTCirGfvtNHZ9ySoeaChMELkJ54bXaW
J/u3FumCIpYQbHMw54JQjsQJF9+SVX42+DzdzwXA9pYsaGpylLS5QjMpJQ8eGrabDMl3CqJK1QRk
KuToJx+POVlWOE1RixcDoTTEf8DqZ2ruWe/0ltGEvtBFULn65IUtax4B/EtbDLysU8wSyhabzV/A
J1awlTxJAgVO6/HdSb274khgQpzQVq2ozXJqlRi1b6TEvqK9g8vFcNAcTabKfdadyeBc+nSyZr6c
Qp0jWedKIUfYJa7K1XzR33XhoW8WawbKgmVcNuyHb1rozWLwSmXceEASeZOyrblavA6IgoAsz5XC
EBi6NSIBhA8FvLlulF8G0ldLH08MCN3zLxIuvQ7kxzLsjA9NGfTM48W6TpHLp9h/4gHHTMzzZVZj
xTzBuefT4NPC4JpOvbKHTAiUGERooiU5p60N/8JfByKApnjSNNicMC9JLDm4W/gzf3EseTcWIiCq
FGZ9nJQynOLE2coxtzgLbuTUZ18LtGEh+3uwuXWCGirDJD+W8uPYhGyHNWfaPoTpY7+HL/aqVskq
gcMMwoEMD7xsNNK8dpMF1NF5DGo2UyMakQXvRt1+O+YPdiy6Xof9IRL3A/cDXgNHqH2qOj7CSams
hwS0IbqwW0mu0DhJs8VCCGOpd/TssjJBIjQmIFXuOLhRfs62ExFE8KXeccz/g3XJTpDHF0QbCD5p
OWnKtGglj9pMnGpaQ6nbPdGr25LTmbuDsmcO7ojvhEUgD6kbeFsypPTFhi6Cb3HfgcuRnu3D87DN
MZXRh3H2qtSumWIwYLLmlaPhXlvvGbWscck4N95WicsBVWy2zzS3TuqEB1THedJBBpTKJfqxopIr
Xob7kZvfQgiaWXvOW0lpW7C7z+A1taFGVIg4Lnr8YQpumQyW26aQj1G2fhg0o83zt7x35eC2jvmT
BerbvBdtPJ07wf0KStR/YwOgFKRAGaQsmKzO/pOM5Ll6itC08FmqSAaDNtNU6+r3UlK9WPyRZorX
dROxR9YUCnjdMqslXs/bJsO3VWM1ApGZpBaYz/qJO+mG8xBiLzn0603HhJebKM4rm8y5sctUlhaG
E7bZFP2oJBSL3Z02flWR8glxoP+0SIKxDsA68LVRAVCascdqpTcI/JvkllZZcqWa/K1X6E6L18Hy
ftmmIzxYCLx0R/l+BJr0JoiYWZDJsb66WUcd8+64ZA+gSJtHU4yZWuRtoRYrw7PbR1hhamu2lhfA
sy87Kza1tDRlFTDKnVeyHDNKn2WB/cM7+epUT3M175L13eEDtPqsE4XXBam6SlZ1bOgYh82Xsz1O
II+8jpnxSGH2uDKxU5G3srowtTD21PjKMPopuyW56RW2vqITXv6wWR33Cn8H/VwPokqjAkBlqawJ
e/UUfjAbPfwVdM3jnHNiLqXqaiFd+mFKPU23HjeBTMGvaHtr0Z9tiWFEHhQ9PKDRnNuCB1+8oSuR
ge7Jkz5xwuOV8youA7YBtub3d+jEj/4vv+A/zykM1CzDxcnFRo2EOLlxGpMmyeMqb37e6+TTbkEu
LE8OIrIeRmihvJY/yggYtdes+LD7LZstWExjSPuTl42JMRFV3sbzFTOgIFjOO/Ma10uTwwCHdSoV
z5ZwrTjzlubikrStgxajof3YdZ19HlPlD7PTjuaifNHsABBqM6ymzAi4/foh54EAv0OMwSOdI2jF
1R1mQfadcwQ2f9UnX1P+OLwXw+bfsIl/kgd3ND+63fuag+Ejew/7U2Au68n9VvqfKRxZtiKctGWk
R/0pD3+peo+z/AsIzY/RN+nfLCrjTfF1cWu4AJUw7gE5x9wpb4fnAQAAadQe64BHAImvhdkmczAg
1n0FclpZ4xZ8KYbY8JgmofEwJ858Dhc8bWo341p3CdWA7Fq0FoWQsnE1bsFjS3D69DabLCDKdoym
koqz5nDQ6cvTtDXBD4O6jmP3c0A5/TDZwoI8kYZi8qPA8NOnXfrs2XBRwsTGbWgo4DAvqelYPP+B
/Ke4S34hAeGbNip64LUHNGH6ndYQi6k7M/JdhP4L/QiyKtTp2Qd0DNKNRD3AP5Zd0OPqPS72GW6Q
XNHWTHuHcHNAzRCM7p4Xe/C1OqIMYmPxc4/ZE9ADEW2CNI3FBjLmc2qYnR0Ir7zQNgw6lirjL9bv
8ctWeGl36YweaONU8skdVITcSCFGdSqeGJs9p+vs3doj1rc6rHvPdvN1Op+odWHPGCu8kW/Aggum
P032Jdh0gYVNdVgQIYRSxlwZdZyQ47S/89SyZSbcqeG4S44XkJrlgVaWQ2CJtgbVToasf0YEqU8g
6ivyNqRvve/pvHsBfZCmesM6ipMHcA9qr3f6mj9U9qg4ErDzxBhJk8x5BaRkXCIGLvzvUM4CtnMI
meIEzIPrLV2+3s2fMcfhHImi2dOsQ+I5ZKpmkjFLAWHikBUE497Se/SI9TMDWUKCQPGmzAwA1iEz
FqycYj0K1vuI9pNPXLzVD3M43nQS5jcZ8hms2bQQbyXTLv1K26T+g7xJ29MR37ErEhSuFh0JDmNd
mjJTxO4PDlo+NFCKnrm/7XhwevSCIO/L96r14W+XJ0h//jUS9Rotf0HTYaA7JsDI/Fgmj6M9lIh5
yMBC8SPjo+MaY1zmeABh/ZjfHfjj7fs3BBLW3bPAP1l8dHHjv643d3/TBXAfXOGyxgQ8s9etSURg
L0JyO/3Dp0VcKgYb8w2d/hLmJAsoya3mw4AWhwmgOP7++klrMb8Y3mvVsBZRVpOKkDeWGQltpndk
tzOUhDTB5w4RtSsUfRakwp0RdyqIBYbt+5Ule+HYmYRYTG3hclyd1YqtM3B+zsNrVbvlkJ+NWMzp
zebOFn8iJxApaHvP6fwE1qT9WuB5rY7Q2LI6e0ZRT7wMHqar+27WyrJrsfy3VdGmoJ8/jPlcNV8y
R650sCbIUCZKj5cPALpX7C3HXuNjmkaQhdWlQfd6R/ttncAE5+9p2779+2KMDD/d6ZMgZVU9CyJt
3YLjx9pYscYqBe6b84JPj5QNul3jKJrMjx1uYJ6cQ4Z5oH2KVuxaf5buJdVOH7UJKcRbkdgpmBII
vInAUhi84B1uNjQk3KF5GdVedtuiC7aGhtsaEnriMgmQuqfZgxl0yJuPn4eefqPz5F/UoqGiPSPA
ieNDi692zlQBdCtd53XM2TtE2dvYyCWW2A5b73jvG3jn4LVnrQHVkcV8pXhlwWWEi/fRB+cgSgCp
vuDeUFdHSOT/BiwSSCCVDvEuwAHvgM9IJP0rr7H5R8QinEJ2uyZKbgYGyFNzGqMt2D5xnRcxZ6Tn
PfxFDNhNAQhIp8qUf7Y/2+cA7h4VzqUOoaW1jrJLp7aW4Q3Abomv69yhDyfRCQXTE32N6yCYESNi
vo83cEfix1/YuLFGYj6SNT2tdhktFqdUdkKzpuVqG93c4w7FNd90sQljfMQSB/krq2r94UvGCbpS
WeywQr+xWrJ6WGGxMH0Hh/lfWpBmfTAANxcG22bGcHHAYartj4CVGuT2OF9n6UMcorL2yWvjJrU3
e0DO7MIevM5lCtGBxI8Ss3M+WAY+ZqL9IO0z9kD4vLncq3ZXN69wgIbcA0OXMs/4yMqNeXvPUqBb
XJzTbLm3frSCGgbVgCgd8vw6UAtZ0d4aX+n6321+XLB75fLhMghRFhftxW3AjzhueUHw4OBKYkvH
NEAC6c8HVtnj4IddOSMnFrJf5kn6ALZya+YhjScmZ6GnUDoPrgrjmAiL4NDGgdAyDIuZhMvOUYI8
ANaUU8dgpbD3ScVLjqfkO79C7OVkESsAUFhcrw5cKDgkPHOFIvOuTLxQQ0nEhn3AK20lmdexiQ2B
+2Ps/npax2C9k5+m12lRz6CkIFlzKprav7kepSCGMGSIHsCSLbwvf+6HgjgkbpVgZMOcqd57M2OV
DCwmKRUHOpBvA4T340Bmgl1zXbj1A5YmWXZcZAGzVA+iS1cBX8b8os2lR1cPPvuArtyffo/W8LzB
xZYHS1nfGDnpLR64NrzpyCxNnMizDEQMGKXAWpz2sz8+ky/CF1wqDL+s1grXQuamn8/oC/rMr1mf
1ky7QIIF/NWMFlCxUlkgAQZEX+Z/JZJtZcdZfzm/UNZxRoDDMPvJZsZ6tvzPCSjgl3iFMeoNCTlg
mcAqBlNXxImZBG4+MQiBpchnnvUwExfnAweUev4lVE62L3E9Mxqn+IWELFKpATyJ5DJbI5LIqqcb
Mp5YF4468u2cEPFqB7ci/97YsCJps59OMa9YSQSf2Wun4iNPYuBZZ7ktN39TXGizqY9/1mVEKx9Y
ceuQqkizsxylMSdzBS6PglJE21nd6eRPiC08+l4EoP635cVKfiMwOmEU4zC58MXNhiF7hd2nMy1a
bDzKlz/nbVx35LjRvUlzU6gGars7g8j1YrIkdrxSsS89P62+pNPQSlbCF7vZkh3yYBlPG2L8JhuC
Ekcxf5RK5LQa2QXAzzoVACi/BPYnu5C2q8EBnDv4zEMl3bKiw8rO6gpbWBkdP1H58rrXVH2GEIhf
MLweT6fXctX76HzZKl5JB97z919MPeo+olnryMuEMX62DzyNvwF4cWv6/FgqHu/k0nGnP2s/2y5l
u/ImIwQ4FZgFBP8Af4CwReZ1g7NQ8BvdxT3ecFjbf3f04e0BJh2BSTdbvJGaYuKR6o9oU/LxqjNl
97Grq2MlxhF2aN/W+gCWTFMMW7teghDihY2iXGjWQB20+8pAw/geOIFp6eziosgNagJCVBZ9dIse
AyN/fN8VK9a8Pjuk7X7yN7OQrCT8thPvAl47m0jGTdn5ckQxBewH8NYqw9ZAH/wNEHU7KN5WrI/i
H62v+T7b6ZfDHafwc0H+6tFOj0HlqDXhJoizoHPxTa8z23CYysIHTWN4Bg29hHYK2jNYYUBdN9Oh
Y71O5x9uZuiwBnd2b1xwfG0AqwEGqMxn6KM0manQfhm0Ar6O2T3SnbZjNiiXoF4yX8Z1E/192zf1
iBY4ySxHuqwxXfFK8jlUPt7Tr+AACE7rPmN7DCLr8/Ma84HlS/q+W9xn+qjgT0JDaXOnpp8N2DCB
jqjCEVYoFvJ/YPOBWhzdU9e+D9AMmCiPVZ48SuCZaclGDlzcebeIRM3e7PcQFpdBT/6Pnhf/BX13
oJf2VFj2eNoeTUZ19KYQuN/mXENmR34bHbVIF4yPDZ5Mo42Bw6A/Lg92dZH+baXaFhw5+MHRGNs7
NOhfCMg4GGw/5vdmd5bWjqWj9V1bk/of5OI67avmpE73M+w6rdOoZV+GO4Ne2Ry/Me7G+wAPMPzw
YA90x3ebrv0NGewZDmCwDWXjAzzEuGg+wdCJIvy0LXwMRLHwYdpym4D/pgQHS2ChW7huKM0LHVsX
c9Yd9qGHiTacHdGBgxjYkNxKbf5PY0EfENJ7GNGunTlSz+nB6SDPwmHda7Ynpx3t8NiAKNbB0SGs
RqtXsiQt4WjtZX7piQhd46ZA05HBzXxYv741b1bLjfGFw0MTDMiBtPBH89p3x+N/p+3uFH4KxFn6
vAzw9UQ8Dda0p9RAawl+sJBuyWkOf27JONiVAR7P6gr0a8W5IbrTgSLAKuKEq7N/MrX/7OePwc6r
gu7ea+zWwRYD5R7mRdkzAzYnmJuu4lY6tz1+G2KZQp0GX6TAgokq9Iq9nqWtxTGfjJXSorzf8H2n
BaP1FfLyJWZYmpf/xKzV8OaHhLsSQIcNOhKWUThxWFRwMyQYE1TmLY+N0bsi+qf9sDV44VQQotXA
rgYZr1mBYu0gCOLa8BCCVnatbYVeDXiOsmppVB4hFAR8mHgskUYEoglKySurSGNxkXuwDxIiSIlt
FuioR4Dux6QZpq+ji2v+5NBU7PW6h+KJRphWjxXzoY/Rh/N5O/TKeU5kTp3pb2utu+/xLwoaP9jS
qmy3ZJ6ZOEdtc3Wir4XB8cslGGHzdD0HiDexJp0ohMHsOOm9MjfJ/RzGYOPfNKMjysrFEZG9fVDM
dQueHVAR00JO2BNLiykGabsI35K/fDqdQYPG7Z1f/PzhEdedDxnJZv0B39kaamCoMosb9FRuGea3
CT5IJ6nuLo6p91yY3sceOII+lHXnO14sXukwYBIVfhbcjOCTps7ywWByuDoJdbvG7smef1yOBGPA
xM5quvlL3rg+TVTlxK4S6sna10xJIb3aA/d9cKgLWFA52VZrW2nlzLUvO1+WTSJCVzUEU+ky5xAk
8QYom44F3t/Ohajv2DqOcGh1vu4h1wE0urXH0NXFIyeYIRKfitWhJlgHu5cvG9cShIOZuTtbvAK3
StdLorzQcGDvOGcUTnCe4iMxrxDCWLxCwSSw2CTMGGOxO7fsu/IYK16wPGmqpM3HcpU14S2UD5SC
gxEe6JzcKW0QDet9Q+yCDxuzAz1q3n7niDuW0ZWH+h+TVx9/U0aMF8pPeDvoZLuZsp/TaTXrfXgk
kpyBH4jgMmnoWIjLYB3JA7Ofs36sj8yJEKjv5eCDyca2K74PIHqpouDiZPzbYOMLIfwQbTjapeOT
ykUTgtuCxN59Svd3pBkUWrLZw2rF8b6104t7Nt0RQu2eZALyG3FMczfi7dfRbEOFjKJqwPTnwqP3
Xhzja8c9Wp0jha7zD3r6my1TL9bZn1qVThT3d045abLS4odCGEhUffrT5y9o14YFPo7Lm3/8WA9G
/FozTJ5KbFjE5c3IStUN1I8JAvCKvm8fNBg8lG4dszCmF7bwrBPulF4GF5BfHHosjPY378pK+zlm
mBYLzI13X9P+5yQ9N9lFd+Akf9iGs2ihp9/3HeFiDtBpHVzE6ukPL4zWhDI0Ag6fn6TuetKz0X39
SJrRElocObGeHowZEBkOM8iI5k+h0+X9XswUHdm8zGP0HOn2WiCAKoA40L9w1wo/sdvmT/8dfyiP
SjY3dgan9TDGLqwE9mXl1UCa43CnNz7dHZoTJaMfXfrLt1D9f2TQXO2NYXVPI3yLb+4WvNBrKve/
PsGsSEiCPnXGdpqfQgeQXvi9UoQWv9woHndYfN65L3hjzk6BmbeVvESn9T7lHaZbhu2A3of3GLzE
w2uraSQTdlrsYv72D9ABg+zYl1RNJucbB+FV87f7m+XVjdfpxXAZryHxukdKDMt4kmMjGvoMedeW
hX1jdsUCumF3fefWaWFVCQCBGkbuEuQEfE7kJvjLpevpugWgxofgfGC7NeOaBOAaXstNRjnaImWO
j8gXwmynFqKLscOhuo4vAV7V0wK/FmeelP/A/6xvntDLx4cpESFfq6jhhzBhWhVtp8D6pA7Sokqt
4WEOqCfzZkf2D35b6VJiJbLLJDO9za0FfufoUJEE4VU5yjB8uaOQ7bg4eTmARepabGzP5Ieg29TV
CL3zn8/57rpFeYv4FJL4wxxZMNNMYiU2jhmiAKj4jx9WdqaSAu5+rCWolC+403X0HmhbJOlpYoTJ
ows86twz+DzK4IBIeuzz5/w+AQLuA1TyAxPgsLjzw59Iiu4h5kYHBOM+6oNk/viOmWFU95HzxO0F
utrj0WTehkD+4Oar9xhUhS2t06KHtQ7WYu8DA5Mybf+ob1hvE50xOiCeZ15nkh1DtKNQbymsDLX/
Ui8gSQTD0fibQFHukrnAk4BPoDNcwsCKIDXtR7Lhe12RLizlHhNZKdxvHoM9Q7msgOA3IhjjTZrP
PbMA3oIvIU+Ra8JYkQ/hmtYMfeyZyVrAwy0np4xxHI4GfKkiAD1Ml0CkVcSz4BxTh5YvgdYEaCMk
fRr5Yk9SCO4uovRL6rjN2ZV0w/s9UUHkL3BLUBhCyFrDxmEoR9C0YTXCSG7h2MisPgPmptXrUgnr
jN0z/rrKbKYRTY5w4oaE2TBvGaRlDQujTf/j5HgsYnWHeV+fK0byc9t0h9B98BefcVKxvkZO+ldG
z9YYedPo4dfme94Mp9HgXnsSd3oAkjApzHxFNCLgwcIwv6onCOu96wxAB+KFSmAjOxa6SpWL80rz
73YIXgvtGnp/V4odO0ukrzaOv1iU82+/XffnwvgFW18Bnx2wZAmgh/JgKuawvyPbGqZcF9tIyj+k
KWtx6QMDmq06JGqCZfbwdPTWL9XaQ10gWKaE+Po/ks5sWVEsC8NPZITghLdshi0ggojTjeFwxBlU
UPDp69tZXdEdnZWZR8U9rPWvf6DO0UFbpoAznIqzB5ZhlgbNUDKtPsdUEGf4rA/nO+Z6JVvp6zSk
agM/K2SDk3PGpKA+gCM5LlN1kij/pzKc7+Zu0mAFTBATmt5XUky+jGpnE+YQmG/DflIhw5xS3IGK
jT677SHvBo+Ti4mjhaL1bd47/zBJRVD4WF93iK4bGcAHgjfcoxu2SRDw+7hm40YhZpcn3suDharv
Li3W73s8PU3+sAXsMYI/WZ8FVy5Ai51R3tezJn3+kVNdTtrovSCyfUUNL6xv11rK7Tb7EL3j5JoC
UKt9WbhnzLFmHXcz6a0v77A7QfPFtKIzbn/84qu6JMjj2EBgFaEdO0NGO1VwfUvF1+dg32RkovYT
sJke19NFZqMeXPU2OtB8qYSw1MAn0sy5qLiqfm6HvaxOTrrMr4VTSmvdfBPaQ0YWbyN9459PMk5+
c0495wxlSxQ4ciKsM0Zn3Rr+Ro2DyTrM1Za3XZ2maNcpQl3qjUi5SRkJkiwr3BpSMts8GmFMQ0H7
6HLWvDTZEWHG/tursT1a+ZfqJmtvwV8BkoBzRMuy7QaYQCTKOiJzeiuK+MYRYVqOvd4WHghNuk+K
GQI2Ni1FBhWT/Qc5EpaWO+2PsLt0lSqMgxf5FJh/aR4zLAcO7108BIecYEhHu+oODafBA44zJ7Mp
288xoMQFqjHaY4anzEUhMrAkc9wjC5hfCu20IF/YL92Guzz6exJILhRlgKEnOK036XUFFSBMNUaF
mhp4IaGg1cU/EAxP0UrMCtKc85xy2e50xBJzxe478SixMuAWkLfNyLh7eM1yyAC3VhQDFJEb8gJH
kLt373U7G/VVsgajI4+OvLNjURIY0tHE3Qgcpd0+xwpOi9/rdwo/tQNbp3d2WrlUgMvFxXGSAOXv
1TZakguaQGflBQoVjS/zoio7LsrZHW5/Z8TSe1tdgA90KGPQT/20h2Hj9rruj5h2+Eag/SQ6DC1K
osKncmkTRrhq9wSgahP1lcAEsvIWSNx7JBs0IlYvbD8InknaB0bvTL2YtGhTvrxn66CICF00Wmpz
98qo6oTFRm0Wlmm/YxubEW5e7ckZ02fOLfQtkCyZWsXYWg7udqNZhBdBwH7Y1+GobI/KwdJokh8Q
ATmfP+eGTmLyuNlaz/qs6zUWO70U579VN6ho9Gafobig3DYwdXxH7xnlMee9qeP0j/YOAhIi2DbB
HSAAhJo0wAHcnbCW2Y9vSA13pxz30aXEqa4LOHaAT8UausZfDLlcOc3xRyYXGRrcUjxD1uQld0ug
DAd84mF7375bDAnCYHslGOHBNShHOmthXzGchtVcapId9/dxu/7rinVbbdiA03SoRouOqQLEtz9K
EvrB27NTBT87PzyjdNiWAvZ1L/ev56mdPz9Id16QpxHvmbzifX+R24ziBPHpHbcYAceq/4qzIV+L
+A04azK8/iiDIu3iwQJzXg0q9xpatNJ5qAz5oW3un5Yb/I4rKpzVC6Fie/Z0EJTNwoEH4nkKV4sP
Bp//HMaeFsGEGNeryg1q9Ipb3N3IiGHcY7JBHKawHWMIsOPRx14P2xsHhakA1Uu4WKC8gUI350+D
DnEH37Y97yLfQ4mwawk/zTCTt87n6i+glXTM7avP4VTDAYK0BLWYlE4VakXRTMo4HSEn9FrFyeFO
+nQ7SBDbuU3FmOPegouh60O4G+MyArj+cFqoQOQL5zfRoVjlWri/Ii7vb9pZvIyYdJ7m78fgsY0O
pkmB8uHVYTuACofC6GMy4epNMhTV5pAgdmvYdp4Sq6xsY8UN5xYg4j+fmB6cZG7W1hz6rUoK4abj
grXHPtPQNcCSv9Qg1V5mTNdra90m8YU/hOM3zbWl7ZnIK6fn1h7XKia63PgXOtMz6r1f/Ou7PaAT
soRI/BYAK7Oc/ytOiF7+aIrTHQdWVzAMoBq4zUo8WOm0eXEqV6pgA5P4agopLuOj79rjydpQU2Em
UXNFpto5J5wyj2/mn/B9VcGCQfTwH4eicPICQNja3W0eT6NaHq4VpsdXSSQDtEFO0Ex1yjPSl86Y
YeMSovwyJtNMgSn/MB/Ao6THaKiGuoEWDzPuIQs8l7Oe4SAXYVoNftGlBAWh0PhFjz/2SKrxqwW/
Ub1lBKi8Kr04dGt5QZfnNOsyud+gSnL8to+QwDiUA+dGnYvqUVQdjwp2bihOQjF7wS6f5WExQro0
015E0I3gj5AT0fE0CtqAnAr2TgH3lISw6hllhn9++tW0DR+sHLVbdrFqz09D9zbr9ezvT3wOjwhy
SzfFc9yY1xwuCEEM68HaeNr16KR4GvXb1Vr/0qRUdgoev3yo3lsUNCL5CC1S8IkeOlbQPo7DV5Rb
0PgKy4H5RYfLvjyDP76TWQezf2vQI6r3hpxKPtdPDNWH4aCxSGW8XWPMs3csA24wXNJBHLSO7Hao
/sQvbvaGHjCn+oEXP0dA/D/vmrk/PA5VP6XxLd6t80u295qHm/85eK/AMdrJECLcw8rwN5NGTUN3
QlR7MAaB/pHGaDggIuQzepFaQCpSraZRFy4uSJgbwmQUFnKpA24NRqkIx/Vz1P/E9MePhYb2Dy22
b2BugIsF0AiJO2MQ43y5Odu0jDS4AOdfRQnvB52eTymzfevmuSt+25yAEn2BPROWuZRitLgZtcR5
N+TNNOMGNhMqxcz0BqQWeVij3s2XS4s0MvzrhN7snry8flD4RoCBtBorlziRh93kG0FXRSzfHF6X
pAbdPTmbA/5kLV0Sdln+sEiUxcu9pzD8EOeb5+0T2X/bbmrFh2Tad2WybrFvckYy6TMGXmv5ZGsO
GHlPR66G78nZZ/cBGP7kBjvPGbOWxWexMy5W85h+PtgBe3f3t6hwR/i5D+yEX2nradNEsEmwbFDk
S2LpkCEDMHYcouZyoc362x7VfPvY3G1t+d4aXn2A0Un8TWc5uAlt45109n8+7Xo8VWAhj9uU8jhb
N0q98DrZRjMClB7Oeri50neHBFx1AaIwmqBZh79qGvsaMSXh0M49aEFTReEENt0a3chzOM3qid5Y
OBz3Qw1vs9zpZ+aNZLMnRr+LH/AusOS6E11I6Vu9znj+fucVPFBcT3ATg8UOUm/4D3cDdml0Xfn0
vVN6o7aYtXyfR84Yf+hsXCJYeoyP7qouYl9oT1rLn7yiLBMkRpHb1q4A6TCcX18N28litsjjE3Zx
+DeBYpFNc2hsvnaT2zflWkdl+U2v0AH464UcwZJu96zu1eKHtphm88Cf3qnytb7btAHkKZZAgRkk
ewOOqY+jZ5KXKCRYK28bXiynL9s2i0Fx6EqZZa7VzJo9Tt9CxiWPgHEPhtmcWbjGJucZoAzEltYU
CYE6gG8rNpFunad4KI+12q/w9T0O/Sfxv+jounBEtIdHxdTFuKltFt+//CS7NE8xoPn3mcJA1akA
MeNZFwm17ctg6B53HqOJRv25Y+l+zAkDMN7eJvMmn7Y5ucMw4vHRMUJhRcGuXyKm+ljBOyT9dcCn
CHez6nzU9KMqrd+Jepu9xaaanJzy5bLescT/SWa+LvD+ty9eL9d5XQWypifbAcUYxPOYhzNoideq
tbyHvUrohqUxzB09kH6rv/L0YG/WWGLYFwABvt8IL0o6mSeD5KuvfyZd3qCneGHb19t6btt6TEtY
wZBnQNERr1EO1diwulssnDkQK3/Ic0Lcu+j8LHL3numdixDw/UI+xx830fq0ZN7AzwPRAIUCZxBD
5zYD7pjc/IER4n2hXb3vZvtetjOLcTM5XLp12fb5jmkMGlxNCqJqIEd1zLLv1D/7SwbOW15nLeYO
aOXQS036CWK5Zq+qGHR/lcCHaHabPk82cy2t5xhLzq+zXeNzggA/KHvO+2NWh+ZfXhOzNWpvqiVk
SF9LD/oLHJHBCUc6rl/uuWcXHuXku2N1nQuZkC+rnmOwHH39xvzERe4ay0zB7QO+gYCpWmsMjpuP
QrSAu3zyPmxgoY9pJg4IlelKyPwauI/poM8WL+cl0pxhUhO8yHwXWwjUHNcK5x9eBY3wgGJ+4yDM
HOewBkvvnOEw22b2wViO2RtH9wLWvIMCTLK8YVB+OdQ9Gos7ED1lwtOtd2C2iGHSK8RRYr2vf7fF
aaeC7ChzL/PTovqCChJ/fs38m90F7ZAvLztc/NYKUjNbDGwa7d3ukHwX9HwtiunfkRp9wfWb27hk
Bzn6K4S8GGxG96u9Y/lDlAD8bfbMxq4cgsOwTbJb7/8JJUD20KLzvr8kRE5EhudRM4H48sHeYIsi
Z6IozjBzj8W8tgdb5sudgdVihEuLQCnJZx7AjoG/9PLbB0Yyzdtmlhm6og8JT744maIb1QD+wThx
naFHKigQZws2fv/AYLeN/dR5dpme5CVs/b2O+g9Ra70JL9pYdwrqqT7dx5Usxh+K/C4MAhiQmMXj
FGOXywL19zHVScwxjycMU4CSLEIQGZfOr4fs5zQ353UZ6d0pAXGGO2jsAuOhDbf8/LXlEGRA2508
75PhGAQUaiVoADkfgGuEioOmrzfA4ORYWrfGqg3x/JhvwpN196G75VOkZ4QM7j3aQOgj7WwjfofN
uvW21zDdrebYdXPsy0VnqSufjpLk1vBrckc/afjxS3wWohUMo2Jcu9fDw1aPCANCBkU8qHFGV4jo
noqlPWElVyo6YN9/y+rE0IcIUPwv8DIIcXo3GSYzaOZz5rMzCgjGwmCrDxwhcUBFHdKmZsYL0z1u
Xi4r5xYPVzWwP1rbrpn0Vj9wt66XsZmX5b6fUi+0F3rbau8Neqcq6nIh5WqN3Z1/GqhE2Yp1QYBg
1zGYiX5/2rjrsMOyoINF16dgHuFka+cjm0M3Qegl7mpsS6EDzWZRJbX7NbNFZ/Vyng0eHYcK+wHR
xMVNfON+2Iq6OBW2NyN9caEm0pyMXAuc/2i+v1ADrB7D3XF3d5xDnFtyZWuTDpujZwECzj5nmLio
D59WCf4gvgt0vEXtVsy1GIl+zf508zc4tAb2pyVPuBfB+ELNCtPlt7+d5Bs64cn7wPjESqBcVMXo
vKwmWLG3HvARZEO4OSSM4Vh5fB9ax/OFk1241xmWRTt+20GY9TOSjF9nTr7ToQlt5BD9PrZVFh7l
A5zyEXB8vOeGtI8AYsOFs035i/fcO2YKuVmWQQnU+1HUkmbSAvdbb6LuapB2js/ogh3vnJa1SwWo
pgWcjBAqSGLmqH3bA9rPMySRBewVpcFnzIuiWODkgeVS6VbocbAEDkbgtd6IWjvzlM0cVoRhcIbC
VDKxG9or3jk+YsakO+l5tJdaxq3E0z5ivkmEQ9yhyUOmXXdBzjWPUFQVmpgH3AJdaXBJjp8z/eZo
7i98Dczv6iHhbiyz2Wn6xCPdTG+y9mr7jXvIGv8CmEAWxVE7xM+5DRvLOS9IZLV0aRBApUIWsH38
xFc+DNbX5hlcfQmvwjzve+IMHMhq0/EZq6fUu8wMJAPt65gTrmaeztQckS3wDpGnRz3RZ+ezz9Qd
qKZ8sWOaiea+QfVgm5H8jrtHR6zIaOBxfUe/YylaX/Nkv9aNP4xas+95hoO+ylSyv9eYccVj3F08
UHFr8+H8vDd2BZbA1lu1K1yPdhuWBYEGukuLXwysbPRgNAdONtnM+veAD5LRX3W5g8dP3MLENaWE
opIhmnQHiJ8jCuBq4Rgq5GnSWTAchSZA2Ojr2OHRUZEOPBTn8ERMogh8XKnjKjdfVIJQZ3eZvaP/
2XAE7++VIGSBtAalPpzrLOMb5Klbet/VkQ411/vGwxlhAETWgvDc245+sjF+OvNUtqVgWPMlfgMd
SAJ1LI8qfFDm/CTgLIvtUMTMUbhOO/E3AEWKSvzgzSrBM8vg1l/BD8+xJ3wvq70dhIVhYecmPQ7t
sxNf3DiJPagn29s0RCgD0v81WyNoZ3b8W/lsSPx6wP1VgjjIwQ4wFb/dJEmO6sm7xw82eaNPx4z9
pEgtOZ+P/QtOydjwIHM2xOFZBzEa0LZ/i7G9Ow0Y/PBBjmcyIC9emmr2FjYYAtBtNeOTVVQoPEpI
iqsHVAJvOE89zuVYnR64pY8PhNHxy0us5/IEHmVIb9tYtrvowPn6lq4Learcbms3wezvSTpF6FVJ
6ikXgGDgcncH0T6C2QND0hT2fbVlWIfGb77QhOLn+SobnMO9woSACDx/fN8iu6oGYmmhgl4u6UxE
e3qIjQH2gu0dHI/3W8RXh0MbfkxCcQ3i3MjYN8QcDiwcWZTau7mPn10jk8zBphhH3qGk6grgavrz
Y7MDvoOGx383NNsCyowHbAxTiO+EosLNAM9ydfdhW8gyWwVK87QtTMXUG6774OmGUmuoh3Gy1VN9
MLBr+6QwCGFhQ0c8XhEA4/hzKymvvEePzQQ4ukjrEP5fulFeOmGxDUG9t6yBDs6CygQytI2KH45r
AbkQsFLIhAoht1mncYxLCbmI+FCMLhwPuCnLNjglPLgiXHF3B3e4EM+XDGyxJU5iFZCta5fCez9M
UQ5EmvCFWnEPPyvfwjcsScufmf4/E6R6N38UC2YPna1+Nr2GTESmU5W7gBGgqGLKp+8bhL05jrSQ
bhQWCrrOBU7DZL5VCOA596Anc+b+LOJhuM5oIdbq7Ny2rQA2x6JsoJX2PNyOpyyU2uW11dPDxIwI
R+Un2JxQyHgrdA8FY/LVigeeYbnHy20JBQq3DxvRHEqqjU12IMsEOn6DPSwbPDjIBCo/305/Ty/C
++31fQhwXAS/eZe7+uVBTEu99IJHtI3jBjo0kGLJZJR3KviLTM7fJqGzW9ZCI4+8eRgpY64Vsx6n
TA54dm9NsPZlZphHsSF4J30epLA6oxgVgBT+RVjJk+fYmOfk6LU8tWGrEZ8sQUYgSzfBuzAIbZa7
IdOrI5caKCn2aMwi7VUNn1TghGFeCazsbNMPq/peWAJAVM3s76MQc8k2WZp8R0K+F9K77sXxCe3a
VucBFLVv7McebmhQgf4lUJKhypyY+qIyJS+tdq2VxMdDm/TZ+ChFh4Gx4FmG8THHlDlhSszD7D9G
GCcf+QW6x49Dzy+eT1d/yOztq3+XYWKpUoIwdk4s9iC/vTgccRB+iQdENbAoj+8zplbh1GkoVDk5
RyGnIaUmKSFqyxQm3pS2KOd8LPYW5yTnjWQNQK0DrYnzgtd4uPOyRS0UPzgmjZ2Xr8IW1MfF4mq4
C04oL/XisyNxJpbioI3YGo+/fzbJhzmQRUu2H+Hy5zDrZEzaj08zPNh1F9HYP7FR3221nP8J1/z2
2x5OGsZC2OngrRQhV5lPHDVonJY7XEAYMI/XfrsRy3F2Fvji9SZji4Cm5fo+HS8/+7myZOPHYmpm
fvipg8m/4TBzVeUOjNgKvtFPAsw+XMQvy3UOis5LQa1qeznDL87ol1NY/RSrgA7jGFyxnxAVVKoC
qUgPcjjz3EvYY0ChFi5GugQ4sjpMZpTFNVjfxx5Gl/E357vZMM+FLStuOef/W0hK6pZ5tg49rgm1
GlIu8/TuoNb/ItAxfwU7o16zGJVfOONI1oqqy4XfDw9Cbgcg6MJjM984O8S2YWj+En0sKz2KnALt
DJu7ZJ6LS2jS33nx8RhnkPmgHiTexxXZirPErEO1hZok29MbTJIXG33gca5+wg8yQzys1So9xrm0
ZAr3E1CJWCLLLkKBoJetf156GnIAUwy225McsLzV1EcRn3ucmDU4DEVdtzdiKehW+BxhEePhY8pb
4tp72AwnFFL1fFreZklvEKrEEjwImBOurhHzygCqOScA2zQZ0PAzr/xOMoFtcmBS0u059mwhYHDw
Ffz7EtBx7i5d3zDWeCdfGfmYWt/0KGdPJhH1uFAAj823eDVkfVvDmJk3hXaUKuUHu5VcRehJaiCk
PBcgbCpHFqImHggGoMLqJpbgYfrw0v4dm4TVCmcDE3b6qn47HJu5G272sBHs81uG9j1HLIsml+gH
SBNjgu31WckIOnnZWiPUwJe6mmshz9xF33RPdyyObXSrqyBw8e1kGPNorH9cYTvk4JC3NJvgHAHC
zEGQ4LAelvYKaAIK9saBgcEE32H+UOPTONkxodTEiGxO9BHQJ5lYieRkS79u8dfVP4UrUli6q6C1
tqHC80EFC4F0MK4yRG4eqiSxvUx5zu6CidJoioBmhkqIYRO1NDOfQPOCPS/sktAo2I9/f9HN52aY
225w2jFJtj/z8OR7NM8QXtLePGSy4q1wH8dX1ua8s70VpTGTpQsubITgsrZXc6vtYTB/MGxVbvgc
CON1J5iMl5aPc98R/xsh8V5Shg2+T83DqQSh/CjvnFEDd4G5chR1oHH9COCxSRWFgnkLWR7S6o75
ER7PbF5Q4CRS9ululfRT8Sv9gelXGa9nVZQ6Unoetqoe/cO8cXFqi6UQar2xEGGiCnZoEsuKftCH
0c7Fdfz61sb29XAukaCZno0dlUongrUKQMN/vxNqj9LlUI57o4Pa6PBxLuaxEHLeOcRxI7ETkaxg
Lspmd4hPrj+mHSeA1zp8zQQ7NG4Cju35chP/HGfgOGP/tjxYfHwqQT5M7svEphbia2GfCeVeYdjc
fngB0o1iwck1po5wCyMmu+dxPCfnyfGQLw6qnFNCwKV1uKQxn//aiGJJzu5jZi2tXB46VDWJJ0Sg
XIEREs8XIbkC7GCLTIoeVaBFMZibY39wMg+dCIvFLMFTT+Jfzglxn9XHxYIxY0Qs7OXkRAsuE2rk
OPZ/0UF9pJ6Fbo/q8LjhC8FDVKYei45Sd7BeYItsmB/4ESxg3nnIPZaQSxHWW0r/L3d5cjwMKHLg
bEnr5VhjUoa9sd+4c//oY84571Bw/7tIeIMNK4vfgf3wYtUpkypGvSnH6rBjqsWQOaxJ4t+4yAj6
otaU/o0CsWP2LJaaPEqGzd5zlUHM+tjRoo5dXKvCvrNF4MFkWgogcI16zEMnJFYCUT1PwB66qjKg
1LaBwgzMpfkm34uDoMAQPmEGMuFrl6wzi+/MnyvTgjHCabwmyKnwYCpQoVKdstv1ZehZb+kX+POw
Ryp7Ocis5fyOzkwVDJzA9oC9zHkYluG2xq087CNPELFfeXPmgOSbQInnBw7lPGEgzyswXlHuUZSi
2AehCRRmxISJDYKvlyqUsslx/mbswMsB5a+X1rySbFiIaHwWjjjWkjJqcHlJOjH2IHOgjpfPqLq9
R3r0BnMPrr8go5H6hxEFfKkT9VWXXdQ4kKDrOKLJCcV579lBz6U81tpu1A/cPzbxVUSBa1POq/gt
dcyz6GK/XEnURTqUrdGKlXR8pBmulHrII2gkD4H9EK5ApVa04Yjh1whOCc20W3MQ8yGLGuIkduwZ
LvrRd8VhNoWFJZjvTs2/vsVxQakTD0YS7b+rYizC7jKwXYxQcBdhTO3BrXamHHYQSkYjF2sdKqQw
3HocCPF5wUZ5TClyA9edMg2OIpNds2LzSPZ9TCeafrZQ+j0WE+HD0o9514IAzhUlE12YusbOah2o
Zavoz4qoxgCXBotims+W0QWBBdhpNcpo59gU+QqM6TNF5OoMYUOZt7WxUNEqKuBmaLGyQeMC9wFo
4f1QMU+no92kA249BbpVXK9mzFWhKNCfBUIqWNHKtQ8Nu7pfYRbc2Ha+t+Kot/eno2sG3IysdZV0
EvvAZD6JF8JDmRPj/uLhEPdy+XYiHvpHsXdL03YNejVOph4fj79ICTKfK38ev0HxXztfMf9UajFb
ltpmv5YpY+9KMI95NjiarZyzRNDMrmjExLG1kr7ephgCRiOysRt4jGstCKIYOqzx7uY+E5wTafIa
Y7f0x3pra/aB2HDukTF2ROa6LRw20HvASVsBvgPdVMxx48IjShLyhw5QYwGVgjlacHIB+oHmOAu5
SYBo8fIWpP7CkscbHfHWGfIx+l7GZiXAiTlCvAjnEVacGpa/kfU5pmmu/u2WlLjNUFwjKBBnEZou
8gMThp05+0TrIvq6zvRpRXbAPBdQAs05e3EUuYviiF82VQbMUYgmHuuDU8r3sfy9gklxcKrznK3h
3o5B0HZCW3qYByYeXxm3HjuNz3iK6XcKRMnEodBjcC4rf3wKe7cf7Kel/KdguPNuM1rPyVvMtIVa
6vwuIXb4MdKvbAuPOUfxL8TFOlI+qBsBMQ+EdO0IRWBExb9V2xPBMaHugFxKmdPeJSWl5016PAK6
do+wT5q8lGuB9FST97sS4bWy+QM4rPONI3xOQV/BBvyxMl7mwVOHD8zH2Xwe/XkzfbfTfCMOdzz7
LC2nM2V6h5Hu2aGVOTYa/3udFGvaMKTVFmIhm1Ug0PynvSg+DIK5r9AF1YgRVHO4sUak0qApEORh
p59xL1VmfAM3CAYfi8yWgLMqTa4TNq7SjNLs8wuiUQ6dwjxgY09ZcDG3DHS2T05zhGhmvohR/NDO
bftkWtM8Mm81KV1Z9roq3LJJe3e2vEcMrqSmORxU+HP04uASIuwu1a9sEHtT0uL6h80fpQfQxZH7
3YqTe9KXvx9UHqZAW/wdj0Q6it8LJg1RagzcWg5URPAc5Yb/mq/AAki/wqkMvW6EneonZrUw6XdB
kVsWq6S/I/9XfOLybT7xV1NCdJ0quVgnKh5i4FJcNspuf5Ngt69cyFquOqy+hyfL3aEyIKFq0HIb
aDJQ2Cgc6cFjPCV3sLGulGppb1tOM1jvPOGPy93N2XY8tGYHXG/RJFa2Ic47IjMO7wWoWm7RZlDI
ZVx1K5YGSl1O41D9UHYywIAdGAnQScJXGmsrqsDvi46oE3GBj4YW5U5cWIBLrQojDNzJ55wSx3+f
5mz1pypvic3eZmY6eTdBpaxj+jsKK2hRnBvcF7+jQXlTHJFpBxx/zgqxHKrUhJLkmHFHcwtziIx3
l+VJjGH5jClAIcTSTvXDOmqdOb/0u6QdjPvMa4Xeda9ES2FUzpLDpIjiAdz5CEhdk9fb6ZreT+2R
gkPN2mQsDRknTBf4INOLO6AYG9isUiqkoXVM9N0X5+e+C0iVOQcDCbio/Jvb0M1zKxDzgDQEDAwS
vB1WEbiR+36CPRG3/GTCwneqjVk4nNRAkS26d2rK1/oTnmkAnzAnrN+YI1ABBKwwflzJKEl8pjQd
z4R7MJ9oTKYFnHOV7cqWIDOVV7nRJbZ9/p0hlR/d9UC1wVCRjV40I+/CiAZfKQHf/kQQo6LQlTXv
ZFPKZycCT+VgaKyX9yALb8AP5QXJY8U+kHTAsB4zq1VBx0TXblmWSKhSfSgz9DwvW7zvzkVhvduO
rWDTlseADTLeEcSXiSMI8YYxB6laiqrWWGTinqH3MRDDoYCWH93bme6Lvuw5p3lrcXu0rnSt7xeK
O6Evf0Kj8xtYtWDMURExaG6QZ2pW5yRO21pUznt5gcAEYMl49XQ83fEzfK/23dE+J/kTvrF2Z/Hj
YkWMA4KtTYROFp8YgP4RQ27wXyQfzCGz3HS7E2agWUTs1UXi+HoyY2p1gL9LKlAIpMfcyRVm1mNl
clwPxs8mgs2tFD8ZkhcO8Z4qlBUfEewYfxgEBwBMCh1H/kx5OZjB5mT3m3PC5tA+rQlZex8HJtbd
WOiZOarHKxRp/sAXwdOqIhLvTQ94MlsrDodyffMo1b8FJ+m/7HAq+0lM4PTG7uFwNb7+yCcQVW5d
62Cucc4KJi6XP/qFIaAnAk54wrjkVRZaB8DnK+rNhMWY6MFWA9lW0eHfErbgr3QA0T4YB/L9vz/q
hOGrfjjauAy7uslXrZN2H7y7DFKbk8vAFmNEJ/xH2iT1gSRmg6wBfKN52FChvNuQZjYfcpJrN1ny
51yu3K3R2uZdplH+wCMsGIJHOdo+6e1hxBi8CZYA0wt0mMxMgT/kBWAHbbvdtnTGOSA+zr3FZMiu
UUPo7hcLRvVq7WALcMs+6ghj6ZUUOEDM3I1bVhCGNTThgnLtPsu7otBGmng97AHHUIxt6uvm5aPW
TyrzRjoDHCSry3RoiB/1MGpw3S1wHBu3a3+AyYv3wTLhW5FFzVdN/Qg4D1fhtX0rGxzMcfqoBVgo
+TWAk9CikdKirFsK4y3Fb77qY+FUkU82Ke5JEQIabVk6vPSP54SPrG5pnIvRt3eguCyi1mXUGoYn
JF0rvcvlz3vlZtdsPVm8qON+/L1mgh4U8gxU6dKl6szUJLBLezg8jwYkKGksmN8YXZO5SbIrFb7S
AJr3Idz2DbYBUQ9NxwmBgao6N0Ro8etfbg26Y3Sb1mVSm53dFL3Z34DBIWN/4Ab+Jtp5BXSgfQ2M
B4EhB8NqvtDM4b6M+5CXYIP5w57Xsqm84cfk4o/9OPjn9D2kSqP8cc5dc4pAysxqVcxjpHqmrG8n
/wpHegoad9Ne8MMV0uy+7EWNiU7y70V5C9CL8NhQFFXltvgl30vUss+YkDQklgiTSTYnFwmbE4aZ
cNGj/XUu4g8eGcFXGxRuF8rznEkaUgOD4prBKEMyuzbPuKT8UTNOedsQTsWtI5XyHSCKahLZMPM1
xY9FpTNh8Bpg24GN+xP6tyK47U+7fJmVFnLLEmdfVZpWKNixIFPC1J8JyRrlg9mfo961qKNyzMeI
SYNfOidj4J+OQ7l5P2mJHNwfakaySvdGefocj6YQdINgFdLBNKaXhlRtL2AV9wnV2NVXMPqVDJHv
GazSxQVtpNLY/tDz8PRWAR0aWkCXjoLhOHpGARWSkwfLN9SQiPYeiz9aKWxZMVWGQju5E+s86kzd
qZL+zO42K0T5tPN98c/L4MNMsXn8m/6wL4EYBHT8caCLAhGrRzKaKq78QCyoLi3cJqaRo8IBR+b0
h/EOyRVTt2Ig6EeI56i88b/IUxbJX7/gI8M6vvAdD6a3Ha6yi4g2kJNKcRC/i2Pi2cL9U1l1/xZS
Nv6D8cHnxuqAzUvfrAQThaQjIAIL311uYc7QJNYuKmuL/C0zwLUPdZZF9aWJj/wzA3fFehOUMhlz
YjFtDa0/HgVkaNonpiAMUAwBLvQP48qsI9YJHFoYx2KOP6aq8fDR5RvfR9Op8eXBqFzsKfPliG8I
tPDfKJHaxxPAPBf3KJjIqmxPyRybHAIAbTjrigHd8sGUqTyYkZmY35HTMq+J0DTWNKcH8hfxV7Ji
EZKZ9XVAs06c69IfWJJSMqWFVw04IJyKL4ljuX1GoYZcCqiDw0ghCNQUImO4R/PLMBBEYcQwBY4U
Bl8UhMwSBtZ1B8DWSeafVYwFX8pFvJmsvC2IzhGJSiJVd/MhMYsQWhZbsAJPeVEueMl7AY7OLlzg
tDPXx7hGf4XvWwDhNhGDRGqBaAoGNhhDzXzcEnVxxdFVJRse6SlhAZFLGUP452pVwnS62oT2AWQK
ZG8zBKURqSAOjYg8wHU1STv4BuIT7snh4RBTltqkqIHwrlx4L6r0UrNjsHjK7QSsriGLdM64hZGC
30WF51g0/XzlEuhLIZsUkBSr0n8vmNz+MC6Qku+NYlcegK0qm3E+JowK8fQ+MRO6m6zO1vZ6WG06
Cv9A4sCE7Dhcqds6ShLw9BbUPTwwLK/EtvCH6QZy720Kx6bhLxYU4lywnb6DHceQthnzs28JrEa+
GRKwPZpMF4lqSU3TcRenM0DDY8qsIKyPpU2dske21FdkYoC8faQ0RWrJf8A4F/DUbJB+L1xQMi0j
QAb826c124sYq8eOYihlM7KjBJ1jK4h5x0IADSj03mWxCsCoocX898hKjHlWsbRtxdZaQIET24QB
ksIWY6DfEC+B0AP6tk2yAv6ujIDMyARYThMAukR6ImzFahyAS0QsPC/8MFC4mFaisn5PrsVL92Cl
EOZi7cmKB8OmF2UxsUyIoeX6JpBFxxHqX8sPL9VC4X7H/FMsUBhCZiGy/k4aaISSkvMDGfMgxG9n
pA5aOPF9JWuOOPEE/+G7q3YK85JqvL+1F2pk+jJXpYKYPHn7S6gXOI/UgPDwRJFiNlN6PCk8RrHB
vvC7B2XAuwB3AEVkXcTAfAqxTvJJAl4qD/cdkUT47EM3Cxb4RzOjs+bZIv6PpDNrUlQJovAvMkJR
XF4pdgRF2vXFUBEUdxS3Xz9fOtN3JuZO2wpFVS4nT56k4hap+fKoLFJ93t8nmns4vhUhWAkZ2BkJ
uIDGCsYWN0UKTpHaIj4HZbzYgEXb05gGYoRRDeRdVMRc1gxKMYnTjFxpPpdxeYxYAlkcMgFw79QI
bDHRsUdH0vYYUMqYajPLGTK6eojDfE/xbPQLBDUlEvxEUAZw2mbv9Y0RQ71GhmXM4Tk2Qp+JzgAH
1FpRmZ4Nh1RAaI1l2afE41RE+te6g4RirwjvUMS/o5p6413pSH5MpUkMSitaGH/UklhJTAUuxPOG
58AYCUDTkPkelfOHDCn6KcyBpLOM4KwvlyL9J/hSvNaUZ2z0b9jQ48diF0CwRw4bgM8C8RZzdQpI
7SpmM5Eph0zU8rR4UtoTDKiPv7uJ0h/2Qp5vesNGZipClpBWZUgUfmZmuikPx3IcugKcYgrOKS2A
RyTe4buLeGsnPGByjjt1zqbFnSEBiP5HQPe/bT+uu2cgnTgfuNTbrSEteiNHgEs8C/Bt3reItFip
0qWLfVohCQtSCP8C3mK3v+lZbW86x5YVgEjsKATOyElETaZJL/wYV97++/lPI3wdgaDhbHt4buru
DEXzvApNjCMOeYs8bo+2Q5NgDEwWlKk0xq5LxO+OBdbh3xDm4yaJtERaz/7bIlxmOdbNQ6uWuspD
MQSZ2bIpxpHW14NNTdWayGrRWh0JLtSsE1PSvogGJ3NchkMgNCyjK4Sc2E8si9wHnJhzgd4r6IVF
MEyxAEmdNya/OaHUX4QuQyewEpXJLcvB0IcfAIMd74C7nUEvwjkxXwGmyJjZ85wNJi0AhguYP3eG
NOh7KHMsTdr+PQDM+SqiUvAIE9gqnFi4Mx9zhfXoU17DZxujLqAfc5VcVEL2EmpC0g2u7vQ2oxtt
AHeA/wjrsTTW74FswJOdgydMFbAfTqDC51w3ByNHZ1U1mmwv3I+aG2caly88wQ/1e+APnhumncoE
RDiSPHZnURpUvSjtTN5XAwIASAlqZ+oqgjeFDuMURtIOC3uzadOn8gWEhUuuzcFGan8gSralEOSH
6N5no1v4ZdJG9jkdRABZVEPY1gUV2KuOqb7RBWoOm4sNAy8p8jll8DQ8us3IglecJqD6lb+0gCQj
ngW7A1fvx4BvfCXUKGnIClref7xfKVo7XBeimothsawNBNfRVseqg00CMBBkwLIiIBjzEKklTyEm
T/HSMniPudmD5L+VBCKS0R7O6BsNbz1jCNGYdCUiTIE+o6REyrbCYz+UeFeFvgBPwacMJjXE9yBA
nI9dSG4MCZe46DClwE/X19WgU0bVo55ZrRMN1j5OmBlZmEIqPX0OVp+0UEIL6oQWQCr6oTWb5ySx
l++SBwPfMEyOylZws77DgNoWPBJX/VAtEWeCdNqJ0Kk6Ky6ZPl3KpMRGgIM/kgxOl/vYI1bLsBPm
QygmH2x7RKdPPvhDvifb6elLfB3hsi5wk+vAvC/YL6Vzs/HtiCn0+1PKUI6IfYyQW4GDS1c4SD/t
/jwEDPd0CjEdncwEBU2RgQLiZKPLXkAog4AYc+7f6L7+GzGHa4gmLgV7qG3Yk5BCi+bmDQP8hehs
OXAaujHF7++ZWUFk7XfWOV08rmhkF4h4QQ7nSvA6SK+3vNwZHjxnytbx1kzQoiLBCXdgN2Im8z/S
qR1hHiI0IzJdCDkIqzmG7TVNFNM3dF5voLSzt9gKFEMI43xBrE40PEeR4LaSrG1GdYBW46/JZZA3
TEc9y9nt1FAcjQtOaMpjg0iNJZHCsHCTcjs7M4rdVZ++rsY6BFNQK0r+ok/3BiCCdsfWR9BTGJw2
FPDh3umaJBIeYje7xMYBPkVy7O+yEGG9rjdCXXmwz0mw6OGfLda06gPoD9awoIchZo/+wUXjvxjY
BhwcW0KiJyUjhn0IPmRK2Cs0NHBthgzBsWGn/bZaKzHmsBGik53F92kGE2CMsZSdv0xksiyM3NFw
2x02ybF57OYtpKeSzLXtMfJJt8jEnTm1wZ9+9uqA5PG4O6V61RuyjOa4+qNAMcEwWfedzFQlpycI
ahhT0Ho2OMcY1Tq05UgGxCeOiSvoDrWGuUfNn3Rd7oIZDt8Ou5yGY3E65DU0A5oo2hoI2o3gD6vh
03f65wnaQnjMnjMlviRnUpkbXAoVuOZqjpyYIA9UeZNEkPAdMx805z3TjXDXR126s+kh0GV0EupH
j7luvjRo1YSXeMYxFt/5zIfIgDSZhc6ebs9Ofc7mi3nXGMqg8PZdRcO/I7Xd4wxYV6mxlFmIRduc
Uvh8UBJW/jGKIsiGAdFoQzE3jjRoikmnJrRBNseZUiaSMkpvIYwPCREUQX8c63+Q9+wYelAQUlaH
vgS36W2Hk4vlpj/6Y4tP7rILTgEO7UmZkdJBSnLCoJr3Rqf6cd0wcY/iPkVtSuw7Y5L2UrA3cDgq
OZRQKKrgSiQ82aBu076GGtOkQPScZmn3Wbr53Txn/ekcZ0stxFXg11KRx+2+BA+MoSHBUQIF5k33
dgKXTjbaFQT/GfrjecViEVTuZRQRKl3a7OKRPioU2OmPwFfmw74xdT4ytn4+/MZTVpp0FKpB0lpj
h4TJ8QKgxopSciGg9ZXzZvuWhP1ZnAaTEibWrOvQRquDo++GM6qBnD6cM/a2JLuhkAUP32dZ+y9S
BKKnrj3mFiCQxl+cnOrMzwQeMJioFdRtuAIN/OnN21AOMqZdoXxjAKnOGYKboNEz+pV22WOFSDI2
lK8uA7kT9JwF136EEFZhXv6l2TkUDkRgzl7Zj6orxCw3kfQmc6mGA29jM6h1QN36cCFH1YWBFze8
zwiFOWgpCxjBknN2+vXFzSopQMZwKdAcQCaUx94m7wZ7vcO8k/k6EkhezaUSThzFiz3l/87ZmBBl
MnmEUTu0bwJkLf9IMKRYKC3AP9iDSThGvrplz9ya1JjLN5jV7CDOKDykObzywmqNJhfQdfMttWQG
7JXBo+aQMaSvIDm/jey8jX3oobndfAK1Ghnk2C5jXF7gO+p9k7z9x/tSCXCwtk4w9juKWcC00RHx
dQhPty4kiHxpvCn/1VsEWh0hMTGL8Y6jnos2DlVC47aOqR/8/o4fhikHVFCC4bMIpd3FK2OJsX0g
J4xx2Xs/F086huef1Hjp0z7TcSArQ2aH1bubgizSxmP2wYIVWwzG0Oeqgr1Mf4WkQKPzZ/KyQn4g
uRIz5ibM7NEseLPFLvBkUStCob4ewbAxxj7mrZUAb5HV4Duojt+o1PhTSr5dIN+5b0GsEfJF2I1p
XoMPz+Nhki9qHRgCisGcMoOQimCF0bOLl3rMdt4EOnFMOROjQpmQ+5Rv8JEISrDXITUYe5lMUcCz
yUqz8EBhHuakOw7uFlthczXR7Nv1IbWACnT6ZiwMH4DcAIorBDgotC14zsTGzCMArWDOwYvJYneT
Cj1OQfqXoiv4COAK/M9Y+CXQPeBKGOZHPTYPk1EbD6jaE5jWRi9dwjNUveGL2mt3aZKIgiKQIldd
mgrquLoF5aNjXIbQRv12oHWNukZCWSz2ZiamJA4mFQTwhr1AmeIb3EfSn0f74KCcN/rSK19ixR2R
Rj6swh6dmDTKdzYMncLFM9mTNKQkdX/WsAyMcGj1xxQjCRlYaoqmcFPeQBz55toKKASB10y6e2Ml
I9U1miA0+2arpIjpq8IdsUsBt0hCcrP3MDteo8OgUGL13C4OppsnzYt9Zhtye4yWpCSWEJuCxQPv
n9hIR046rW585A2pTRo1/eJo1brWY3xJni9rR1huv7el2t/o+TRRaqibDXrCkBL5OL5OKcGGmv2+
9W+JX6WSqwkq9BsTYZPZgitpwjQYuykSA5WMDnwi8WDt4M9U5ryVOBIX0ppbCMtphdIlQ95a/BB6
5eg/aXvowmMiAepCUod+c2AM4BhIAiMNHSck3KINcKtFs6F6O0Kmz6DPUTcWqtQJvqLCqpdYsGq4
uwXjqmkWF/Cjd9QCUb0bY1Cgm6SOENa2W2DfPzBbJNNITAHiwPKcVvJDFXcjtCrU+OWmutcEARNn
+1DWGTYYXoHwibYCAqqvxbOlDoPimQH2BDsefeLeAifRV8SQr7QUBnT7h5NAl0D2ZEuoQmUQ2KgO
a1DY0WNM0y48oGBmmuCeOEgWBlsvClki91kBI7WiNK3IeDgVpdStL7BLS9rdJpj/0kRIk+ilUkgW
04xDAZq0iq+7xyzHPuBkB+8uhEEEeE5/eIVdjx/+9Mdv5xqT52UVtS36/24YAopyHg4zK94KhkF5
UdRvrw7Hwy38x7bY0ZJwoosVNyIhpHHl4hM6R9AwCqgCR63oCg/2Cv4EssXSUcw19Is1rGwOcMdB
t4Cb4wICOlfgq24+sHKsh3OqApIOs0nBMH8594eHWgp7tk12gy86DYTvUAcNatJySEZ3bRmtBmmK
zrxA2LyAgbBqqZV23lRa2dWr84hncu2p6mGtoh3myNSYrkVN2Mgr60DpiGbEs1k3l+2UZFcjq/+2
AWlHSXU1xzBGpseOeewyLOk6KcBwoENigUidxgx0eFjYTGN6Z1CGO9Qj8MVopJPfPE6SFBI5oYBK
9osMNNAcaVN2ARjL8PR+9DGhP8D2La8OsSVhLwkU0J0sXSOnfQJEuDNpSEsbHybJ3U0IOhKNcKwS
htSYcUCyK5msj8vXmDh3oGPTr0O+Ix9bkZ4gjKK+jMLoW7pUrGrhnkm2V3iZhkSiqNuNvGLwBwhP
QE8SPxohBD8FEL7B1XlMjP72gxmnvVWqOyerhjSSUbVoyyZdnXLIJQahpyZ7joHPue4wAcjwMS1f
pTtOfdCRzd19AXaxIAJ4Cr4PotZWRHIywYB8HnAEqPVuYzeIlKabT0qKIfrDzKAb6hL360xv67pv
ZtpolQIzILk7u1tJrSTvAG2bwimWQt04vobJN4zEo6HhaT/V4xQgCPQ0GCmrunPv77uutnsaqD+L
PxIkhtE0RSkQVG57tzfy1jwOynkIGGreDryN7jwB6tCTBxKCYIngaIiEvL9tUeCmWkWs31Pk7XWy
8zZMpNJygFwjgA5JsTgWtDVkCagJvDgsSp9E8XO2N1QDp5q38UZS3mEim/E+G+uvce7iQ2gMVTWs
scg+GaPrVEpTLsQkbATFF2Qmhp3FkGAP9+J1eRSMP+SaYW4AkZA26oB1caeQ6IJErw9yvSEmsRSw
AmwKIm2iMJp+aP8w5my/atOP5pHWF1YoyoO+TwdFdpvSeAr9w0eLjlhAMEFBAiHpRXeIBxDOiHYQ
qnUcTGZuSZ2uDORWvIbrcVGoPvYJRtlHQHbJnqrEePWdRIYz9DyZLdn4G/yR2Tqw3KEPjscQMwjs
F1xUFs+C0iSBoq7VDScm5WSY8/b8wfBZQHpuw6UyFExe/ozGCvBEOCzWcgD/yj2HUF7JO5qkl+jl
2AsUVWQOscSSpAciekOookVuKmydMT+IuDkJL2BJ3M45RQ+HmCyoR4G8qwIKtyyu6GOYMWgJkeM2
ce8B7W5h8cdIEDUL7j6hSrpEagtg5oMTJHRkdAUkI6EJLEcZPppi1emPR0HsjzYSMdDHnwQ9N7gF
6d0nBIZUcxpp6lfIKyFpE4qT1GvfoFQ4dXQXx0F8YdoXks3HhokUEFRfB0JOjb4JD87sLBTK++Iu
Uyj+M8aIqAq547t/cd9zUigvhUWzT+prSD8BlavjSuBy4INFEtPHa8KQ62kMlNIolIj7aPocHsjt
DsfIEsc4En08x0NgFPK7v2cowRtIF7AFRVz4od0d24i6QTlR0Xjs1jzXbUXU3rFTfAqs1eA8o9hm
33BY9zVL6vv94VRHUkOdXfJ1eovc+C2Obbc9qgmsayAJzgz1nQOvJtSq/cmeFRlcRmesmRNh0sDW
pYaJIueaILfBnuC9L352ws19eQSv6Vkd8BPP8dPp4D0vw172RmVo1B8ehTPGPfr4O5UuLTO/mJKL
yrGFu1pPAIEsJSlp5WshQR5lOkhQcmTa7qryQMb7Q7pYp46yaN+jQkBiRqp6YO/Fqu0yywvUmhyA
3UyYMOnsiXu6VoADhwAk3Or93C9X7c3c0QbE9XMCGyqtsKYK9R32+rDoZdvs3FUBMIY2ON3V2c6H
WDKUxTiGUL6k7ZIrpDA0qY9MAm4oj9l8fB9Q/uvDv+871Hagr/DgaXYi+WZ8ODv2EEFSskPzFacP
We8SHT1o/mD1EBrxa8wuhLBBR1SaFmjiksrqZkr2IRQGAWBB9ntLajryiBXlTMwVBFuancgCTy2n
MmDDVeRXDgC0xb5f0X4L0DlmlUn+C8brdSD+ag6agyh1M6XSpvyZZaVDtg9q1VAplZ4DzPbbgJYJ
gkSIITw8nhMpKo84BzaVjgBgGmAy2hJQCQesjO/0NOMHqTq1p5wNGrUa0OIIjxNgnYQqcJK0bX6M
Lw4izKCUpoMfpu4+Yj+oOgbbJ6d3mC9GTHPbgkKnvb94x5vQgM7pxsfmipx53n8hTAV2b8DJU0l8
mU6g1ML3okXRpONoHuC+M3x3HRE1PpBjJ3IBj1AajYizNVzCh+wiQaCFsiFKnrCD+0xA6JOMUVKG
Rcqem0iXKI3d3qTXpx0+IrQf/pcLohjmgoFYr4Fgn6UD59PJ8q40FCX5AIOEs6TRxSMjx3x0RzLU
bW+W2yyDoJRAV7vY3y2JVbElbpdE8BmRh/RJ/egudNnscWm32PxufA6TBP0F2oUJVpKXOJTzSgK2
B90aTEbyrts695XsX5J8oRcyh8Zu6SMqpIrQCqyaLhf2jjEssUJWNW/RRfLGXvsutQQ3TrnP/cnh
LtMJBMaKRX4ZvsKuaPbFY41FJPIuGnrGBSYugeqPTi+fjGYc6/bNKLQTuEpZDlQaRzbde6wEb0RH
QEjbGRcB+1IaGElKNMTofb89FUIDhe8pDkicNLJ6FNTZAK2dTUsL9xD/4JokuxPmCv/RXN6NVAqk
DOVSWHi2O+2UIBs6KE44Kc+qKbMWyTMRKjIu1mGa7iDmgzBwnz2My0Rb6Njqis3LPrM/RkoGCvje
ti4U52mBkcon0T12RGrjHYw9p2NCnjH5HdwznRi4NpAlKJJHp4aXoGC586lbkpJKJZXSLU+RcNMf
yypieBJ4EuLU+WfCMSYc/OhsfI/nuIooPEtPHT01AjR8uIFJxdGtODsyEjDlF3tgEtrhGsbMwB6g
/4pLngVwcjNoAjQ7W7wmjjnXcQp72Ux8X0jOv0407hMnHYB0Laj0X/BS8KIJeBWxK/Uo7hMCPUR4
8AJSQl4Zzma8jNFaCLvKx4T83yIMTIj/sAky1kEHKIqZoGamXJ0sRJpxIWNGvMFfGy9Bt2njoPPA
EIqTNCmMRgKtTOlpXanxmN0CC29CBUS2n4qBNgAHuB3XzAizWSw4K7ATMgj4/tEdExrA35Lha3xF
0Zi9L7GcvIwKzThiw68kY6U4xloClZDyCIOQixonpAzjFUk2xp1L6DugwqC/RKHUGamlbxwHq8/j
ILtKWYkJ3oeCF+YaX5mmF3p1se4xqUCWsdVck8DJ6YMfcuwoT3FuKH1Tw0S9+AA/qPUwt0Paz5Dv
DqnWEpCbbOY0ZRfwmwAllT6ltMA8c+AwuGwBtjWsbMzy3QUHYeIVr+Q6mHXFokgs0rCBmcHiUnm4
5BkxIBCMjZBvfqye0fYl6qBoFH3UfnUGnxZYU+AtqSGlkyOmWRpeeFLA08YkEzOKQzyT1OYs1P9u
zgtdbiXXVpoPQetsIbHIu7DzUi1CAZFTl+2BacUuc0uT9AssRDeqJbshNbPY5115bFx8GrBhdfQF
njbS6nFlCXVe+kh4xrI3E44x+x32CXdBEC8seLbxzgFsBoHlvnoGotGm9MmwaWX6YMAJDfCa4cK2
RUWfVlsa3XhisnVe8DdpKpJD8v/psdEUSXGcBKw+po+dIntGeAkEeb/sgQY0/j0hB1aYU7EFPG5W
FUsSLhh6EJrcE/3KcGFWQq+Rd+RlQkbiRNjMKF4MFmFIR5sbjVdy5wSMoVyz/A4HHcPkF8eb8AHE
1pUDKI9xVnf4g78EMy5W95bq7u4cWEEmiDznKcYnmgFn3V4znuzGwslqyPKxCnSRVZiHnXNzda9L
W1bUtbr8qPywHF45++LRZLvRby0nmiXlr4RDYlDuPk6MbSDBKreq09EFEZ7SzYd5qyUsbko8PAhQ
G/bnZKIDOcvW5Mxjw1guXnDmNEwmsjWl6QNTA03pC1Imjp7thElkd8iXvKn4XIGnySgo2XFehCcO
VQTm6EqsOSGRUK0S3BNbSn4KpgKz2am2CNBEQirObOXzd1BHbPWLAwPgzh6CmEyjU1pjV3Nx3ELC
JmL5UjpMoLwk8hIYC1gaSsl+IrcVx0iCsp25Y2yMrBMMKAkU4XZRqYHYCfkIor8FsM5pvwWFk3Jd
UN0sej7ENsuKYWnpMWC55ePOrBkfLSsjl4ff4EpkHY5KuuDFwfDBsvS3oKsuU8iX5t3lfYkNuF7i
iN8/gNKburcL70E3Wlo9DhSketbzN569wx75LSvbjw9vIntnNVB53zmNYds64bRa4cW6oVEqLXsf
dbeOXmU1Nm+bxi0OxiED/v9ZBLEM4s2WDNzs0Ib+4mAuychkEKeGhNrV2w3LfvH3NOW7DZvTJ1Kj
MrHldxTrHLLq4J69Ek33Q3T++1hifF7W2TtEzVm7FHv1UYXXDW9o09wtCXQ7/H6Y5/7OA+3liCJP
r1JpbJXzmGTcETEbZQ5NMahV9vhkxq/SrKzKepiaXxtovmx/ceecT/mSK9ayriPXSe2t8uvOzUKe
hQWo+y2n7gdvDE8rppkL11VXVHcWAj3LXZ01/qDR3mGQGUd1gIY4A9kpcnCz9pr+fTrceE9u1EKe
tdqxnOz1hd1SNqZIVkC+Jev6wL6WNK1SRrAmOEq+/UV+lRv+f5Wy0lr8ey6JxI9tLKrY1J0ndvZh
V0oiVc6ubuZr3ez1d2yrXSgLInWXB7FKKgULtmDKwWfez+9xEoxgi2XI5J0ghk3oLK0OtlCj1G3p
w8rQCE6CJRxNHRKq1/OOoRzL3D6zi3KiFbSDTXFnAR3WPlsXFoaZiiPg6VCBwV5x0jmsbF5+8yGU
6HRPNmhz2Ip2Dp9iiqnWIomJmwipswVLloE0kFu8W2L3b9ax//HvPMG6TyM15LXJ8+cKlrHmnz0N
Icmz90QXFuXrDWpuk4/FI2oyXlFT6wVKr2uiDh7fpO187W4sBOF30+wC3FPNhuNVo5besw6O8LQh
XVHqhou7HrD8onorA5UQul2v8RQ/kCMHDxE0h9cs2NOmbWIOMAO4LIoa9DiglsNfx5gMMThIuIBg
4S5czhsrj7D5QnNCdHYXYbOlXt/x5xZ8GBAHfvXu2czHKxJmQYrSIvzXwTeQOvPbrQklVjTHu5S9
ne3SHm4f8C2kYg//DMiMUgfTIaU4vmcOtUxOFwJt7ssUtNwq+LPJ5MiDpbva9mqjeDvcqSssYbeD
A3ohsb+uHLT9qOezeIsBKwOHeYGghHZij5d91l51HZwI6pcmmrKdHae6IbplZcXpOTz6Rw/3iRSS
UfKIyOFnrbqF1PGrTvc50g65+XyGd7dHlxkcEqKDDQ8a7Rd+FJvWKywMIeEzGxmrTvaduCTIe/Mo
xhUOCNWchurubTZZvJxKhCytV9etbK0EnYc6m49Xwz0z4quk5Gy845hAid44TOeZvNcm4i9wKZk+
nHybIphNy4ndYjAO3UOAR+zdbpS2CUFSRHrpkZ9MUCrpmHC0squT+DLmQswzFduO+WjY6ZteFsbj
mF9W0FiO5AJOJLmahY6/SL9f+3WX2txhUCD9QrchaTX6IRLkY5iLcGl1GRVlnbENooBRXzzsUynm
qcHwWranfZE6WvjJ6uoBsQbDefoaixejB3InrCUstCl7CaFWAf+W4+8ANTKq6IBL6aXl3ddFZSKJ
RdoUL5dcW/MZUiI0k/+VpazQbK4uvhzhMzVbprZUu3HXKtFcNmpIBQ/dhJzzO7y4T3jbUaFuFC+X
ZxMGFhfLQCkp+ZUYP+d7sDtM4DZqydF7Hsk6dpqRc8gZ5eHlkzfubfac75xXx3jjx5ZEEKAQnXhZ
2UdVvuIOo0LpJAleTD93EOodYXSYZUYtOfwsh7gVZGH7vcpp+7/SG1tOYrQ2CRIbc8YIb+nUx8rp
SQvJqF/V9CyQ2rLNH1CihnRz/YAYrNtl0J7mb/vAyGwaKWGqwiFTBRMsXrb0jaOU1KALkG9e1ZPF
aw/wwUg2USbZwyW1arp6Pi38+IVLLj6zJRMcjNp9ru+CSeeB/uzsNGHudcOYFX8zpJ2f6gVkyJSU
h1v+EYiiGBwVfzIx9U4Aok47fuTCV1GDGQ9flqPAU9gu1Q9w6Zgv2i8ru9gP01bPlIEc4GMzTers
LSp/QPJMkoFhKE+4OeRktVnVsxu3GuysV4OGSKT2KIeDNFT27y2FUdfFNtvZMwSOcqSyftdw6QFK
feCKoGtGcR8slzO9bbVDRrNe41ppFQg8LldaqdIc0tcHldygfPv4gNdklwPuEbURS9ypmnMKRVmJ
SbHNx4DoI5/3OpaAXQdLNhvFSsbIZdmpRj+UTSWK73BkKSU+KQa7QEy8nGBMpMZuvBdBJNwOjiz7
WMKnesXhhVZI7nEuzDr692aKfi+v+poEfecGFLszo/Ic2LQijUhdkiZGpCykyeAlh5/wCSyRl+lM
bGASGnq/VqE+I7qPA2bdLCYvydEeY6LT/x5rf0HZmdoxtJt1+4EBgFlH/dSHcSCQMIepZmooKFr7
zTnmjD/b6o1Rs6XZ9Qadv+OjEM2/i6HKRKgf5BnfmLzWbuL25lkTyoGd8FM1E6jqLDstt392ixuq
eYTFiBQF+nzfAMT57OyLy3PQQCOM1xFGhyq0fouGNNVyPoVLuKH3jO/mThDXDt8NUr3LlHZxnWK2
enGVb6FBxFTQxnWp7j1jWhqpVO/V5Y8mDpomFYOptY5L4WVH5eOVU/Joa+ohA6AgbiKwOv11QM3f
um3NGSzwGlCmHECktkHDSJbBVpI9DWjU7wKysurso0DtpliNF8FlkxG/E/ZcV93XJ0ZzUazvWPc1
fbIfBn+zNL1GQFGSi+0NM4Q6JhwndFTxgObzO2V4TInXQQL9ROfACqHIm2o8PL1fxTv1GVeIzPfx
bN6ta4Y4dwT9oIzCVmJwl2E+eMAMLP6A1/iSObdGwGg5+0GDYLIrzIL2sX6viS1+ymlEEk4wSOwp
IQsUioK46FOoDMFKICUUAzFitT6qdyXUg7CiAfnPXqzPUGWb0781EsbnvxqCqFZ3sn59/d2MuVIe
04JucCaWDFIXJKTuMwxZU6FI+a8vv9GNFdxYoxsTs0qAJyUPpqARVjOI+rKSQPMkyvtvr2EuwnzU
M8ImnITFkmmHX2EdXeilIsQw0sf8ZOwzGBEHUhpMytsvJKeyYSmPyQqbKZhfjN5BzzzI5Ihv7leu
/sCVtTkSZBDlS84d2N05R/gMI1hI1xA7GEdORzbSfXw9x9hRtige99bkzKpMFApeQccrtmhYbMEJ
MQUINpgdGq1VMwUvf2P2iovB/hQtf0ZLVx9D35T9499tpSnElNdVdAh2DKBjrdDfpKi0N5lpdjZv
i57U9AYH5hrE6+YTH2ksIGcE689brR80kjVpRaXFiihEVH4BfgmA9hbysEmdinGsM3S+fKgy4UXF
gBLdB6aBdwv/BtWI2sJq8bozzaeBsjdz93ApvZbVOlltp9JtyG60l4Yvi9RiUQ4XYW0D4eJDqNpo
jwWdQPNBnBKrVriIYKC4ijdEcNWrZwys0tSg2WeH0p6A5LB/pN3uzV0Qe95CDTdjeLWoK8MvCdXi
wm64DYY8spFov9gRT9DXR6GGwULvgB6GnIFVRKAxEeihw2Ck0wI5YeYQGQ3Da/b3dCVQMBL+2QTQ
vksKET5nzFQs+3lUY3vYD7YhQ74D2bg8FYJSEtnHjMTOxjlQ7a+WRoqjjnXuBxDgw7xcIi3sASQw
t+dh6B6gdOixYbB78x0dFlenu26ty3GB58N6IZ1OJdYod54u2laQGKBZ+Y1JaRQi+HGMv5BgXF5z
VZqLGXqP/Qc8BKGUjMs62nX2lbLBK0h1qYfQGkDwVVh6zjRp9LclrahBMGjVfLqaX+YdLslq78Gp
69MeAjRXmTpKiU0HGYGHsJdp6MxNGJka4Tw/oToHT5qqGxYzPbQoxx7p6ta0qPCsIAhMpD/oauz/
hJlFR3WG+NfdO9YHTUaywFZ4ARf7j6Zzezmdt4GiJdjc5W+1eqVj2AkrWnUj/t7WQBk1BkpwywCK
ZSdonC2oPvtHrJmoZrTp/lqKsF5dU/gGYSkN8TJXuOPtNYHmKqpOan5FA7nnofs8o+F2jibypV99
h2/4i1JcOBsVXenoe1zpD2EqwnR8jZeU3seX9EsFj7JYmzTypu79VheOOEJ4L7OqUVGia3WItop5
sxFsOJhlCPYifAt8HBoYWV5TiRQd0IPqtgaM1P1g+mksx+5RsZvk0+BBmoqOHGBS1x+cSpW7ZMUf
azd8msQ9aNEhPHc0Jj26GS6WTvaN7rqjN6MOb6MqPdSIdL6jLnkfjthtIVVvwWasuUuvFzFSo2Ff
1/n29Xwa10PcNcsHhIYTwyzjnJbDYgIDggq3MMLKuuVb3GQBe7NY1cJvvKHLVcau1ef1Ao44LTBy
qE6AYlcTB8ksOdJlcLvB3cDikzBR5TYP8JNp4UWrkS9ac1hdLUCC45AwnYD6NxVwEquvexvXt4e3
e8gxQxeHf6dvakkeYf4tr79ZipzLO6anHDSMd/KKXl0mX5i4oBFjv95my+81VT4C2kAk4hy0Hc3v
cVB7yOhbSx9jR1RoPJKmuTjtlf1MmVveWXtyB38ldC3j97liFvofFR5WAoYsvyHjODruueN2jJ1m
Ilz/NhmN8qh8ecfncC3WrjH9q3UZTdZcD7BDNYPBuKAVX6TIo8ewpWozppbgu2pLmSuQ48NlsgyX
Nm+pQ3CTcXuLDqPfRnlutLOStvS3WX6TxSvSZHDKEQ2EtHlSDd3iViZabg9yF0f1Nj/WoJjvCvKW
dtYzGieFz3uT25eI52uqe+Mti6GWPZ+KjFxnDrXSD+qunmm9G7QUkyLmNeyfcxy2uqrbIb1/YYlr
CQMn6mFlNZmaaZ1u6lgfalTHADPt3O1OyGFjDKL/pWUcFP3g0Kmlrxn6QnMr2WtDvbYejeVX86gp
7RBUV5shV3+MYVgXEJYglzHlrY34BfISusfcJ/Y+HImkGmu8rDClw5uWg980MLqOy6fdbLqFKTp1
9+0t5OVH++YcFucrz8H4rk9bzDrGnufXQ0aBIQsyi7K6MsoRpgyzyDAy6HQ8+K3XvabP3lst98Zz
VAQi7bonIyS/oh74gIUQwohKcuLBWzEgkyM+abqZCDOYSRMAprg6uWLE8vKCPaCG+0fRVxgdDFBm
bjq55E6RkNj1nnEjS7PbHOKuN78/jah2txlXTofuJUlaV7gi2hRJq7d7qv9aMj8cysLW31TBsWgI
E6BhfpixVvg5pBl69LdF78jd3UYP56tzQ84ygG4O0Y+aC3wTClmipkpxN4JJN4qmKACTVBwpT6o7
c7qz+TOjUCkDLpE5P5vTRsz3HjRmPdwRLq85lfVDn2/dNfl/1hrchgOMD99q6ZZhZ8BkNGIDc7Do
uVWz2KT44u+MMsqQpk34UGXAaTwZ21pFB8fSG9Hy2C2cGp/BOBsblWvjxFC9XHrgD2FN9YDe1BX/
XTCJ3dw2eubmk+JioIUhT9GEBdFlFNV7NW7DcQzGNQeuvYECojTLQcmGDzBuUlKFBUcP2qY9m1NF
a1H3h0w4t7bIe9Y47LZneNyxw+swAcZzxUQw9V5AEsIxEDpBr4S9Mv42mcLOT9Yyak91u7zxxiih
82clHWsiVs3tQFs68XYoaivtCoWJHFa6NzYldCdrSy82ZB73CO3MaHSMrXNkVh2zdIVp9Hz3ly9s
YAkbBIrkhn63jZUrnT5byHYHB0FLPguBiehKvxxDT9xWGe6fCieXo2ioUJBA54esi/axafdmFhN9
iVs8TyyhXUAuennwF5Auq0nrQi0WJyzmu/vElecdx3+OjjzSIxVPv3OwpPIAXxecX1D1JVGUuuYq
u+9t5KkFQX+SUX4v5EgEpwJb6sSoIjBPandLbsyXc4DitbNLhkdzYyskpQMo6BH8MGLJ0HcWtjaP
0eZALuUJknu3liGMRE4KiXUPZ0XSEA56waDswywme6g1jMsLaS1qz+rDhLboVwuqr1F2J8Y0vouP
EDpA65NqSsYKyYroh0LDbfBJ3tGeIYPCK7z/fUxopDybeNmypg0fsYt7n8kWDKGHg0UL9PFt7jRm
+5pF3WUo7LQW6gWcHGZhtAwGKOy9egea3zGrJ5trHQYkNfYdQY2t5zg3/Tw/H21daFGVhS8Auvsc
DWYfLJtADxWGkilhTxJEkUcx3psPIHmpMTHQl2A2fxD1ggfSNgltTXyjl4u6C7Aj0KL4u9w4J5S7
MPfrwTX5k2m7227arVzULBBvedlTWHwwKG9/L+Km3smaRhzv/CQnfGks34GEKsRPtMlDwVoOpsbT
71hDB0LgbfFF43uoATeAcTYv5tJk3mHNYvqvcxhjYI9PGm64Ho46vMOn9V7nRtO9g7rDT1XY9ZzG
XoQeDiDZjGOxn5W1vtrngtQI8Gx5mDbs++qYrruTwXWA39n+Y+nMtlVFljX8RI6hCKK3JH2jIiri
jcNpg32H/dPXF67a65yqvavmtIEkM+KPv2GjaKmBXi6P3kW+Xn+TDfbJSqfglMxraI1wBR+SSwi5
QW/wjJFb+Rbd7qNYND48Y03Tgg/KozQQnfRw+Eqeyw331noTPt6M/kwwVqnDm1hs81+onra0Diwo
BgY6IwXt1Ne865q5KCf5gfB2jBMFBZTJg8mjgLeS93JgIsjvnpbTzoKsPmW6z6ZTqeuUyzEdkNu9
Im+grz0s9nn9mtxNO78+JGazwvpezKWJh+5/KcK0oGV/O/YWgWMr0Nm60U/JWXbozfqDtv26c83v
PlskumJUdTTSVBpXbjo5j5o7s1tPP/hXToF9lxd3lz237nDHWdew7jX7IBZ7w0G7xl5rVmSwUWyK
4z9NznUkUSzn9MtpZuH4wpM+5WiGlMo9PCTtYHXJEQIiRqDqVvEVyeOr75E5PtBN9vEH0PW2Xz59
g3O07bbgIT6SDtEGyBlt44gUUC/aJzVAsbohGVwsL87neD8CzWdX/5QrIir/ncDo21HnJtcVCZU0
WlSPnAM79w4OhbMKdiFleuoML0931fzYIvrb0GrwzYZfiYll4bWKrd7lTu288+FvhbPL02/tHKFy
JkTJLA7m71BfdG6mpfX6F5yZGasOn4/x+xR6Laz33EaTDQYWKMI1nEJMq94f9K9nl3/a7hMP+oFz
iJoMpL9DcoA6fyeNpr+9WvtXetx1uQBiY2LW0QvuFHFPTddwWvZj53g7fLmIKhBajbjEnwNkw8ch
1r0X66WzrfIH+ofPEXyFK/GmDDDqw/cdxizVqWqcORR2+UwCsktqKPhcfElngAz97d/P/qx4/g3e
DXVO6EZ3lLK0pN+LTel06WDR0ZnZEG55GKG2NmjUG5X3oo3EUfqFUEkGGvaQ77Ox62fuyEEYrgT1
LbHEzDjxKZAJGVOdjTLC1juqqDu6tRvlyYO8EZj0PHo3cOZzDhmV5f6o+QcAQZ3L8znHgxVF+HA1
PI/YHJ7+bZ/e/c4AhxmbJ1nHCImQdkpOvq+OQTGhDDfxud/fQ9wP9NJp1QgWMpN4gZJSK21sZuj+
IeCwHjvcI/u0JSXQClpipnLf9rajF7GjT7/+9I9e7ZrXujTbPukX25CMNZ7IsJlvbCJU96vb1p0F
tz8qE2UM+iTyYJWw5rpLZEyx/2Qvmw1y1pttR29lpMYFEfJhXQEW4rDE+/qnjn3xPwUs7bPpXHLt
pFYz/r/kO3AaOcfkXKL6vzIGsbEvNp7uAaE26/VrkaSFy41qStJRrcU+wQqf2Ycnu1TTv5PcgkyX
jSZv0tDt9GC24x7xG2/QCItXJiV6Q/4sr3L2hvu918xPOB9JsvKmxUDokUg67UPMb6iQxMimZoS0
xVtatF3bbZ9GbSOuzY0njkDPj7qs85sJqX4n5x+0USBOGSUaBbNpSLlSu5AeARO1vbP2yd33KIao
HApxrNigb00bTsN5SwNNRbvDdLHpXPt1fNxkSQvBS/frTMuJM3br0R5WFnum/4mgo0DUZVzpPfKD
BwrtGAGxPT5v/da72ikoXdhzQjjb2meZ6VA939TJVPutF+KDvIVhukPhd+vWY6JwrHY+q6lNJW22
ybS6abdcArcKvfIrDculr3K0BYWhPFlvtWCsAUn63x+eP1s0n7QddlHk/QUE7z5yX1KIhZW5mYsf
B/ceqfHdQuLaohxjM6QzoL2/SxFlUajzV/kV8FIpkB+uOX2H26AirIpX43dq0NmF0o4DA4Q8zMaC
Rvr74ZWcY20aXBTL7KWnu7UCyrY3pHoKQsaOyB/5+5n9mIXc+Nu5wwb9jMwM+Sl+7s0roGZu2f9e
qy+F5YZX247EPeoeUSpLPRv0cDoKhiwkdrC7f4/ukV6IUlYrysRgTsmkMm7Fm7z9VPVgRu2J5vZL
VgTx0MkzvPCp4e5ZeRGjZ4WuDSaV4rcQsyL40gUUyi5sLrT7SPuxqcOS6A3WI+KJFpcSe45GiCOz
h1sTzyF/Bp64lBaEuyAplTsgF5Gf+Hdb0Ar/+1W5ZR+0ltshBYkIX9uS5fyUEDDAEuqYB5Z5hsfJ
DxMREab8lpTgVLq4Sb5sHucvnyOXV+9il1PglCSfVfhoBTwxvkC+6De8BmQzuD0oSoEw6G34P5Y5
LHkkpNDbWBhyg/99PHlbWUjyTx4un7jihYVPKl9DPv9XYTQC0MWrobXiXbC1+aXVyl/ftCAYSoa4
gCqEC/ewj0yA//DzQiWDmn3H7kN8Jy2+MOQzlH5rq8/iirnMYjTADyMFFPIKDShjEIAgBtqMtN9w
XRluw/Hco1w9203nDdGedN8uUiuRUfe7Dg0eBLuzhWsCT0vDgWVadGPeXepYrm+eV/aTmF+d81K0
/5SIvBWsOeHJoWzAp5oOmOYAKwD+81Mhd+H1iXVEV2LB+RZyjy38TsD4OgkEObYavhH6cpZBjoi9
43gLcTWHS4f9mBosFkhJRCsBoRu2CKsKJzTsCwMohYNVH+54HlueFbjwwdjuqSSwcsadAzNZ1hEk
XoepPqQuH6Kev8YLM4VcJHNcOEfpeAmt0aRKm8B/CjHzmUHSYoYITNjFD4+sJboWND+gp6OvOM4Y
7Bigovve96wgFgFlYTp/sHjOpXMsuOZ34SiVkMlSCEniJMy0Cr4g9+GpAxWSi+DvRpBYs5TZn+Pk
6NcBxaBKipEEt4cIo8K0Lzu4HCmTNMwvyRcYhcU1KBBRS3uKgi8bgXEp5nEZNxVzqQ1PCSIeuhg4
InXTKr9smxi66/YybfSoTVtQOxnccyMQKc4mc5QWMsvahXsiROF2G+iHZTr+ADFJMmBdYM1p5msA
wMxWQXdLajP5O96NSzT2MCtTZi4Mn9NspPufwHyrG38ypoQ2nCZm4uQwMLJSe5nIM//3R+d+E346
gUyQAHjrt7qgJ4MZuPGvZnjbg8gO+QDw2ShWTizZ595piegNTw5YVeyl0ZpLCJh8UQyF+eJmq38E
b8YAV1b48+I2L3zYt3R1+0nVx4Yh24DPPnLsvkof5AV2d6RxAzvoCkSNSFIWo373Q5YrD4kkSzT2
BBET2LdxGrj4Upa5IDQn4l0gFvxIWHedU3DWhX5eYx3pNCw862CKzI97FVfnAufsN2ISsqSwzBpw
fmbTGVAfxCjvEtSaYF20sR36WagBwIGT/Xg8g/qibi6MsueOi8fQHu0t4JtTQ2nFebk+WK23u3jy
sDyKQavq9Qc3Gp8nXriAT7UU7F9XpHK/ZfNzvjcr/+qumWzZrgFic73g6MAnknkqUGKL0p7KYnDz
xQwcP3i67yFUu/2k5e+4Oa1nd7SfcO8JDWxYm6YLhFT/xrrfBsqVrvnu3VBvYE+zYkZwU9XMvXu1
TXjYBFtoL87n5ZoXuB47ELhV/eLf3hR3zFiRKa6/K4zCOlGIrH9dzxkahI3KIlTSrz1wGUU6QPAl
6dwEq4B0BlcuhVc/JRuoQ0wCXm652FbcJqxrb3tbj75Xi7uTLZkUw2YkZBqyYsqtfOCmnDw4CjAn
KWYTbDGPBOJ6X7Nbb7A9Af+3DDj3fODyQRIHO6UsEp8pe3tQ2j6ioTV4OVQGyJHwcbmkHHYmRzTW
srRh9ZpsTR02eTk62tYj/ty5Ux7dMXmco5m5+I7vQDLWA2MgERN/nfmOOjjsVk8P4IU2+liU6pOJ
5y9KgQ3qWOEPykbT/oMZgP63/lSfTdTGKrRi9bp31WkE30Zwwz1xiN/npQvwYn4B55pb9YAAs/o8
Jnh+Gg6rQBAu9naeA56SHxYF615GiXBBBjwMQTPglfA5avaIf4SUC8JqCQNIu6iI/fA6n/aefSBo
pk0CJzefcIegxgmdKpqgcBeu92zAwLfAeQXRKP7BWDcsxTIOZ7Hii/BvM9BcnENZmAXb4YZgccDa
8Ub1NOUyANbU1n8Hf6+EajeneKHeHQw8Uy1yjnBHSaiUoTprhtYIGboYkAF4xnGn7kkAEMpJnuA5
ke/7Jp2TqQZ7bzAT8Z/34slRqxYWnscR5pX0yBuB1ihRLaOL+QyOLHuNm/YM+4dXfJVT5yfKjHPg
DECRu/+Gw8ULgR1IWgb7Jbtq/Q+f2Xb3Sv4CF5J7xXOCIAKV9OOAI5bzfItMq1x+8R5APIpGAteT
ZoJjKQjEVneIzsyoPhjuK4NZOXYQjy+OEOdg193N8xNeEdgJ8XSfIo9HrRgc1fMPcpjJIQgLDZMK
xrMd9KbcQBYMpH3CFEQUJMJr7zvwAqkMaXiJU8fVRWxuvMEiRo3z7hIcAb0yBWmrDTkHt9wifnnf
R5Kfkn0DyrfwBoxS8H2XZPWAyPSz2rNVCO5q5XIwgezxoAlkXZNsoDVPPmwQMSt/WK2bgigALxI4
oRckQPs2CqLoWQsMewyRcCtUz9pQWKrlX8SlzO6KjyRiLDqKAMcYzIhOI7j/Qk0l+4gnjrE37HDy
5DiE0LVQV7CpFWInSw2yj3P8n2LaslwKHpyk5MwUaggBmZzzjL/5nC7iZqLwoKRktB1d5UhiQzP9
cqFpWAZ0SKsVcHT1ChcExFjybXj+WYbIazhqFCqNLlZcSQwnEMqzOEZQS6EImTtOv04dD5JHvSiS
jcwnA4CCCqEAjGkSWGiUuNpEKUD0mb779Tq+CzPUYpxbzOVSrbQ4NjN2B4c1Bo+jbq34EOKOz9zd
gwtdQlrDqbOSI6fDgF4eMQ2iLF+EuJrdnFvyCZzuYVxQKSL9wEUDKu2L6mgWSUWIt+XZ+YAvAi2K
9IU+FCpBvRRD7xsXZDmDj5SvNy9fWCXMgNdkhN5INXuR0NQOq96DwNo5D98JfPhGXXKmp4NhNUV5
SqQdXhRxXoH0iBl6ODpNKQ6WOJUsRU7Cfe2+x13USZzM/AspZ9ALsCefwlcWkgPyeVqv+A5o4FV4
zBdkAOP6S73gnNak+ugWkygYkZe/J92k98IJh8siZB5yKUZOXrke+2mYbe1OUWZcn+XyGpEYPtYH
VBm+pIeZCKfNQR3EwXp1vBmWSWBPdvc7hbgPWZBHqXQ/f9xl/dm/kJzK6Q5Wzcthyr7zWrv08Rwb
TBFhSsEyiZC6+FkDOSz2n0uhQRxFYXCzNw94AhoJwew5ttZIOw2LuanY+XNwa/BjTbtpCOuntPTW
sD417InwfO4/sseL89/cUnh2OGDEiCdFE8I5l2aUhryNtZzs0BcJQzMRzuuju+FwhEhzaPsM9fzr
oGMdu0li9KCiNymzYHpaS7nZkGVqvekUqomGtBKGr2Uw3rPPpWXW4yPNNl8L8KGuTlfo3JuHg6My
NahlQEbeKlrpYUvNOJJlCt0lIF4ZUBbpBQy4ooPjJjoRUHtwGteI2clHo59vE1fVPQfScYk50+Kd
cjQ6q5O/wFKAbqjZJr2PdACxP//wv5/SYNPoVEjIrvb3aWPWs/8A4zmQ7rFugnjbLqOmQ11wZFTp
HVF6Md1ukVcN5+DNRudkpJXtWVJ7m0r1om7JrCP3HcsLUHEmjLBdnsqkBcOBCzQbBQ4BYF8lnChW
mi7uJFJIawhl42ZKagSLjFOXmY16CGEty0pKc4wT0Rj9Y3T5BmawYYYDPWtlN/oZqqEAnojMtxF3
rHIwTTTnb1gH7rU3agqfRw9lIiGsdFYLaomdQukzZmDBMBRnBxVJczCG+Xy9Kgasi4eTJNxoLn0/
mdZN3IevUzCiR2KA6Zu+NmfM+2HJQZyUkLUuin0k08/RjuPIAEDzkPiPceFu48m2KWkr344ByaLz
9eM9+yUGljmeeK8Fl76Txjl9FVibN2jFC0xy6LUdeLs+pVCG5+Y8LHBjbWMTFO4r4KqIPONqSFVy
MBWGIztEDAwjvoy9NCaA6tjo6+5mm1CPzMPvdISWBtIsG4uUkPg85RQ3f2u2PMXnlq7wBEjPsW06
JZP44DqSiJLBFgmW78EAkWXkIMvCxZidFteAeZyjc+ZW0qIKc1IyjLyWtQA+/6YlXbPM6ur2J8Pv
MeCfi8Nlm38UNkYoOCAZAssbGQotjhW0p8i54WruL47oyjhLCDxG94HO8ooEhBmfD6OecoZqXqFY
tNkhaI0YCLmcpg2EKMenWHKhOuWwf4c358PUSeGdiQ14XO/PhhQjuK2dPTEYE9i3Q+F4t/JznOvW
zx85wHUujlGFAXf9ehdkMFcO8+K14DW76oRC03JWSNPAafTAYz5jeD8b2Yzio7Q4wzOORd6+b3yp
dzhJ+NRoICmCobMfkb75lb9Mt70TRwg7izBPk6adQLKXzQOWUQSbL1JwWEbz95xlLiWNbq05pXhh
PATE81wcGrgjVBpwC7cc2hoVJX34zYZSt+CYjmyKTOXEN+q9ZggOEKqazZyZMzFUpPRsrB/nkvND
HiPyTnAP2jiSeVYUBMREgB0i3vSXn8FYWklIQ1adWj7dJWkbfgQGxyAhTuHkizZ+oluvQdCno+TT
rnmOS2upbEwUn+oX4UXWC5ymADrtuFxTg+zoRn+fDWM48sWIqkKj9JZC2KKpg64JhU6kNURxqAxz
TsFpwAuRnWLsObaRd9WdBDJfNMZ6ssQJt856ZjLOCp5Lq80T7dsjJVQkvrBooZdkfBDYthbZiMhU
oKhjlsDR51yz0XoLYVYa1e2CfuNVqYw3pcyAAkNchJxCG774amksPycKNRh5ZbY+Z9vFjo5Zy+lE
eztAHeabdKm2OhbUQ3XX8eLdGvDNsHggTCbvTI4KDGQ40HGTni+0PhnGD3dh4oHB7oVEuQ3mSn8N
BAIUMZoXZR+7f+8Lnxp58K/Xp4riQH2UgCZaRKXXAdKbzXmaUe5EktAGF/aT83GbWFVyk+mgcSIT
ISFMdSkKWXtRc3i0GmxwUn5s0DmRPbveZxe2rFJ+o3RNqdq4ZazNF3q+xwFRDcUfQhqb4CzAYXZh
yofZByijUUPGCW8TiTizWg0XPhTo7FdZloIFUx34uxKPrpN3Yd7NJ6K5J9eGa/2ipzTG2woO75B2
TFeYOmVyYsgb6D4aIABU5wjniuoaqvdvHzkvRaNb/Ma9G/+MqMAaOZVmO8c+WbNGW+G/IUeiAAwc
qPaIZuAj+yDv0LQZMf+o1GwbPxNMVsZBQT71GS+z7nQwAk/MsQme4RJD99xQekYyddbgDrS8VybC
WITUbW4LLq9zOBjAMAXYNttoxPflMGH/QjY26y6bAefKWFLhJneSGZApo1P6OHf3TJJmQkTyEY60
kKc1BpUK9jcq6O9pALXcz4wan+3WUuAcR0k65z5axHHLQmz9MWWUBrLRJhYFFR6oSyKqdYpc5lxI
79avXJD2zos1zppIa1DOHfYmvs5mtZEs3BSP6xTNBlA9X44ngP6XTSSkNMT0JDOFi986o/yjg9/B
m5Au5WERWvzNxi/dZdgWm2l+ZtgDSPjClstiKDQYlOHwHEJVDCXvoMO5sbLggemg3rBCsExm4JtT
uLNDz5vjBmdr3efArLj9rSc8jEqOhRWWREzm3F3Y/IRNBiIwHCurWuKLtLxv1cane/8EfP+3M8IE
eoaREYkzwy2zEpcAKaDxtjTXpJL/Ujtey7N9CEGiXDJSfOwurjlKrLpqblERm2/x9aDwF/JkeCye
6YiCtuJooYva3aeb9PXHg8DN4c8njfQdjpA1l6qc5B3XQd6OSBonnpu1iTjvRq+XqB6m3CrY2nUL
6bzGYIPjb+PDF5x3T3Xn28DJi6wDIeUUYN6Asug+BBBw5HgWhSIAFI0Fewn92OiNsRJQGE5ksJFw
6+GeigOf7l/mFGXaApeXQ8Z6hAxwaCSPuGNAW1xsHjdVxLs5RHO7dXBB0zlLBTU9jGnR4U86rcl1
2AnnOrG9QixFlnFmh7k0qQkghVQXW/vG0FwmjQRuSveb0PDtpkAgmrODNMUG2CMTk+0ai/FTeoXy
OjHkyXzTLHGX5j/kCLjJCjsPSCdkizE47/CdKikSgDRpRiBFQDtwbo/BayvRaW1CP7wamhuLCQ7T
yaOzeCMpVbebi5jCrc1rHVB2Koi3IttJvGRpMucwXObg4t02RxvBjmB9shHPb9SqRYe5Em8TXpgu
cis2Pm6VXfyr5JOyaYAJXaS4rFNSvHLRKAmoe+9iAAW/SPzOsG5GN2vEryEq9uwMgfMwIvCvyste
za7n1LwrRbAcTu06fBEZxpEmNOeLcppUmoOfg//qzYm3LytbbKHnxQ1HiHnLJVm0DZZEVN1oBntp
AzTb6Ze2xl4EfqGcyxwURUmeMxWqC0qMQhID3Fre+5Wv5zE+OBRN7Jd493Frfqw1YvYqtM9aws/D
qU6mwlUsB0JorJF0bJ3HULiVcHJayWwlkrklnSe8mh19y5mD7ZWXIjwka/ScwXjlIC1tqPxpxr7D
ScfDBdAchBWmETPBfKBtnKL+7k9HWC81lhxx+LNChVvEDmQu8Y/9LHEvizuQk14TNl9XEiNpYcEO
GDsJ9j7Cedvd81r9i4H3EsBdL2/qDOeAKm+4KDGVegj5+Ga4bwKV8sW3S4ICZgHMirBhjDEK56D0
4suGfxsXc1w5YPyuOWwc5sJxXBtxvh4xJfZWElRy4xXhiR9Hg/4stizVYsXL4y74vJ+1I/Eb4XDC
mbTdlZOT+C26WkyqOPLQyCw5KmH2okfHbg4/apvlxW3U6D24ShkvwBEHeJLN/thc7ROqHWGDvzAk
4y8tbuTJN4Mlj8+aSSi1C6qAn5LOrhXQ/IH7saLiJCXdOdRzBDbrVO+iPx2C1bN18/TgdBQeF5DF
uibP+vzpCNYkM8vrApsVtUUObHuvjoVTMJ49xG4xC9mRhxiynKi7+Jy1AKNvvgaoRcsd+eufgq+0
RUS6ZEWFW4A6TuUAnKAnVTkb3QQjsiP5zNhGeWt+jMYby3HZxJxYEPvsd9YjG8wEf0RGfaYoo2Ph
3XB/XMrSEi31EtyH82UdAso4JP6yCgjzW7dNfkkMIQDX12Lbw7ks9nhydSgm+f7Vhxp1g5WPvVON
AH9bl/KEKc5sJeKAycuZbpZNt9YjJHLcuKtISx+NULTWN8LdmNYgA/r4DDXuhMBve3tXpxlp0Anx
6FxckjD0P410U0d8dDqKi8wt+L0FlfT1osZyqIsyYzY/Y4HBHixrRg79bOuuqVPHVWmNKaWMvkDV
eSbUexmDY6a4XttyYtSA5PkvWBSGBjQ9zS0groOWiKPvz5FLBoY+OhjxmvBNXPBoyKiR44bHPJPY
MkkNT1kqKA+GS/sFgXFFqU0RuwT3XALBXDxcw2RbzOLi/aOAGh7N04kzlUeEx3eNZXLLEY9d+meq
zCWLOsywxWISZFVhSg+YpbsRL3nMMvIKkZOyPtdCuNPoYOiHKL7bBNhBEMSBCOltpy9rRi7MzYVd
RWhLjApFbXWPnYay52xNSx96oPQ20m+LuAqzAymlXzh2erX49Ey5aE+0YfW2+7k48oYcbhl/Bxd7
FuMmeEvNXaLgXOOEDbNf1cNnUxkN7FA1rz3lBj1xaLTHwE7lBkR32C2ozYwwzgW28ooqnkORqFN2
z2EdsNx4Lnka1Qv2m5e1/vhyNoue7iRt9pfvHr1XkkzFCG1qWlPZMOt1tPmzkYboz56HFTwXMQYW
nRe36oPEbrN32H87LFY20gclez+bbYv2o/u5R4cyyCpGYhf/9ZLBXhM3RLLZKg9I5ERlxtRmVqMw
peaRyndvlzeHL+h9MhQMJ0ynHTiOUu1Jq5HtOXoZtty8jpzWV/fK8Nr9zp81DFac0S/Bo7nx5Uc/
wXz//B1jElaADsKUipJfZj4jrmtYF/+OlvFHNRYTnirtpo44tLFSNfUFrvoWKLhKLlWT5e62GxSl
PpAk2BwvMxJJ7vp4pNazMbKU4R1koON4dKkrjfk12BRFRvdoP8XJCWCThWr7QJjIxWzTepj2IfgI
0gKs4rqDN8g+/CwXhns0/br6H2+hHsASswhbdZnCH4N4H+zKBHyEubFYbr3s85Ds5at7ZLumcl+H
oyZQAYkplKTfm1gWxRRYFOtAIbjwGYQGM8w+RLqt111M6g3DAmyhF4ZRcCIEPOU0q5PfuyC+HLaO
8DDNLmMPRshNL+drg41/HYeOwgfIvfItAHjlzBDnOXpQtj0cw7Ef/fn/MQIhI1SBcvGoCXPFIakC
cItSBwCbhg4jWJ4XinY6jAjcUuRCUUpPjfdl3t78HKYYpogXD6g1e24lD4RBIbr08SyBRQBOw3eU
GAEe3N/xhfOJpCtJSAZH/tWWRvfjRbQnTGnwpFxDheAaAWGATHfi8w7KLU3gnY74FTLtvB6ROIH2
Y1VCd0/lTdhgF9Y66Z1BlInlmwOcSFrA7uj0xbdW4N41JGGeCesGQVlkRUDBUAlM9a3TADcU251I
zhMCN7FLgCnJ/Ft1CO+hog0xJM6fTETBV0KOAggA6QbYFYOno91lL4tvayCGETsjB6kFoMAp/uKs
B/5DInnmuaG052lmKCjuvuImriK+wyy9zhGVIcX6GSW9Y3DU6fQe46uNZfd6LU8Ik1SeemypyNPm
u5MgC8FziKfS3jfzHnI4xmHJ057QBAOnkGSIwyi7/qhGbACUcgn83Dk+HusdG385sJyalUUR1nF1
WuY66B6hnzb9uCyRgyMd89ooyJEFbIPYnnXIs4phDW9lriK3CaBY/BgT5gJpVKIMY7/HkxmrDREq
1qzncCpdONsq0mjX5gpBBblsxXuFE10MmozsaL3dr87N/31ocBs/0+lM3l5TSazh/OfddfKw8fnJ
0xjZWfZhgy8EezOsBIQk9C6q7IpDBpjm68uM8eEdm27Das0ZNgL+U6LQqjyWGxKGR62O+0zAFKv+
J36OYWMxj8UjbPGW8OPKxkmfR4vAwuITK4m9xeaNU6ZbHBFrUefLAm50obh535kE5qH+uKrBSsg1
Frx/RZ4rtJAWFpQK8E+xrkhuJtbCbmKvfyIP5cagnRcHaiFhPY+FzCNNLHsTzgdLiCU07A4ey/h0
ioVGmuIrCNF82QYRgmTAzuB4Dap45cmLhGxabLKli4M+BxSPCS3WnmmKR8xPzkCfBOOR4lYLcIfu
no1UTLyEi8Pu62OHBTrvUzrghlkw3ga7w3U2y/gXECREc4f9EL7euAoSKx1xYq8beA+4dN9KHlDP
SDzwMEZ/3e6BT5MyXOHkkx0T+SnDVHSPUTT21xBFuifpNkBEaX8Z/bHvENYCX0g+L/yeC22GbHwt
ZnmAqqlvc8OFss9GpdiiT12KP8ZzdtpY8uCItxDHfAPr5y1CH5d2NqKmpfRVRXsxw7mZmp03YKDG
ch6hW3DqTWVuVF4G7AWw7tIt2X0QF4A8He9a4pC+GgSVNxzMirfV6g9+DESeZdY+vZEWgRSFrA3H
66hBsMuafwyiM+zIpJiGwZDRvjHOu1ugtG+IrkiOgRMgDUGmuQwwDOOzU4389ttnl6/IicRg70PT
Qo5d94Bzs4DEdP08RWMsSONJ4ppuj8uPkQ1CdF/R2VpVgIGrBH3JftrgL/gvstFQ0IkPzYRLho1l
IOb3dEkRvjOcWFh4mExj9+mw13HZU47zhCLEttmkeSzC7ApcsmZjp0KHhV8mElREkyCV4nL/t/xl
2Ci4dqTBF2eaIc1mD5NKGRUx3gJMFpMM1NGJoXJhHCyBU0x8VwH5WhgFz81xlh2xwQB87SIMcOZt
d7QDV2P34xBs5/JKJ/Ba3C5ZNa2D1btl7l9i393IX7MagVe8eWtDJAr2Pg54dPgKMknvAbstzI81
b7A3Ev03vglVkMHlEZCQTGLqDezWEkptqDHB9I5YdxxlHBKjLiON7izC2pp7YmO8IL4uOxTprqnh
eHJ0XLK1OI77fdovGWeTVMCdqPUmW8rEq0OuvT+qUy74ilEbMbRgt1jucVLiFnezBJHyQYyPJrUj
LRfD2dYCxiHMamjtDNK50xoeCPQZckr+gc/nrSxniKRsuP8dEHH9RtMAWR9TrzefTgw+KON9ej8V
skOL99ZV+orx1Wn0fnm3krSA9xfFHMB9FLmJCNCP6Q/e+uydqxrqDqXLG8ljZI+XGp5IzEkLSuTM
Z9K7JvFaHG3x6qtFuPVPJpfSY9XM6+EhnpDynGKgD+WS/rSyPSNk2+S5x6vX9pNolkJ+xBqKTXmM
vwKzU1BJaSLNi8WYRCxCIwOE10I3s15rkufsINUjZzPetCFNln1gCFRrVhbSPkFno+AXO+IHdMc7
huCjFgue3iFLefVnwUl8s9jgzFR4kEInvnHepkSkpEmio0bFgAzbBemJBUDeEwniY2bLAmVLlBx5
eSvObogynH6fVGqJekij63G0Ln0uAs69jEIFCD0Fk+l9OHUnpjU26XVJsuXlv/2xRMpEH1xFdsFk
M6yc6JtBuFqLPPq5IiLSI+ODOo9vLrZM0WQm4za5Scs6AgeL0sKnZRA+5ecPdekezA8w1gEeGvCl
a6DHMCrpWHAKN1A6YYlCVzFOIsTk8H+lO5mhXoMuxb+s/gTwu8s2EPHUCsTC9zYhClCFcIARqjBv
T0ZA8jAj3CQ6o2nn96cyWhCPqms3QdOyrCFP3/TrD26XVA4Y1JGnwzRmDv9nBKsCRJXzQNz1es9g
Ssmg7Il0YoLHCyVBOEej56ALFQW+pQencrh3rEEfEmXRpJ7E7pYJGsAsVilS5oAQPRzTssfAttRW
WTbrAm79KGRVn2hCp8YNFrxRsZXZ9rj6KCyrZFwlh09BL05Hj6Hq2l+OS7RvNjNRualy28X/cYIL
YNDDDZcihQl6XB8IdWH8Ce8TfpIx+ZKD0aP5oL4dFV6NjU/hHktPGzEwx6baTYEApLKr2RRKuECM
oV5wbUZdh0oPWvaNQl+mndKMmVjmigflXHfVwVmjdQwt6LOy4qRT5uHCX0QcyPY+zyHbOl6bbFiS
xSWp00wZpEVna6NMIqQc8CMlZwsPgSg5aTbHsMMz2yjwmnBrbrvpQVXASQGvt+PTJR+Hf4FIoz+u
bpbNV2v0DcqxOi2jMvrr+gxcZ1k21BocBT9/mLdWG5dyLKDJKhJS+ozpLKDuh1HweyysDOHFGEkO
fLn3YD/0b39ovPpM8PQGxSxlDqcQAItwaM2R5/Ckzh1E5P62RwnQGa7HvD3b4N6m2HKci/iJbA10
g2K8X828ug17rdbmyGfYAdFwN/gQOg0wjcdU+kbZBr7W5JiGFjJnc7Klb9mEUs8zSacjdR+v7AqJ
rNODWgl15O1RcEmPSD0/PkaUqQc6e8Mq8YHjXIgaBXsmnkLkeZPb8/KuFPi70RqDEcYOAnpZVcM5
eJVQd0rciNR6D/6gWhHzF+LWc9g0amlffSYgTB4lIkcK3p9HC9MrVr6oPFVXn/Dc0mMoijeQIXz7
Ofb56OlpIUakwCzeh0tFRPtlYHz4djnzXnqiNz1XWXSV11/U4BR1FOm3D9DHwuEKpksMrGUikoI+
+hnh4POXfb+qWW/TzTeUmJ5UKZBrJRUlwl/98WGPurlE11LwZ0SmoBY9UGpR0swoCr2+EHyNEXMY
W7BXWdCNDzwcJ64vJFy97HPRb5gb+y/kCjQ51PSYjExRdR/oEeqDaKIDVGNEh3/ckNM2WcpqaFK+
fcc8TFJEkloLLHELpvsukssIHAeDdYdI7znBNdwnjHoqlqSbsU3yOPVo8mgbAylQebjJoAGZpdTy
BsaAnDjHq0+EjCopv0LzStcQgsCaffoN7OHw3n1xEuF+D09KmC5JrxnhHzLFdpYxqtG0xfxucpy3
PX56gj07RozLB3PQ9RnCMusWKn/cZHcXXh3K1KQl/Z2kJt1cOg7T2gxlCntZUFG97Vn4/7ca1+GF
sSKgAV2glRxSPKTXMLg4Xuj0qVd1qps7y4LgRRhyTP24q8I0Y0tWXGjytvrGyV7cHOmKax6nVEbG
bmqPxxLKwwQTLBCe2NvBWKLN9NehBzgI+PUBexyD8dVNMLZ4/CO8IVHd/nK/MIi/OvubVeZ1AjqY
QKO7h25BbzV6MxKRtBSoCgxi0l9s7Y+IhCU7V+/b58Yo3+n29SzP50Ao69QGzsfoQfSKaLBmsIyO
c+xV34uXFCD6QKV4Cm0+Hvzo04q5+UVM9TF9gUOGelFjtY64ayQzURFQTrkA0RxRJzpgzm0Vzwhc
ZeegpOSHcEmytzn36tTkWx4mkhL2w38wf1vLSpS6NZl+5h0+xkms0KKE6ovTSs0Nhr72zr8PqOyo
oaGtjY88CMAUw3SJ6xRe0ZzNb4vIjZD6DBL1hLM5ssHdOUP4rxyJaYLtoE2/TQkjW0NpR3qXTogz
BKuCszWuQiDGjMwojhjgRiwm91/1cJ74YET3gvcKzjko7wE3DaZ7b+HqdwpczJlQsNCxR1TU9i9U
c649ubmEJs8u+OkcwDAfHI20Gh+4fqRd0UIToMxBSbWXdvQfwM8In0f6KgcFlYOM/V4R6SwYytkY
g2cwjJm1d+gEKE/XKgRqk+6QjmJd5agHcJuD2AeTEHBq52br98Nuoge6Ou1BJ96ZfjVun5wqwYci
07pmccGc3dGj4xje8ncywyu/E4Nt4njF9CnfNDiDgkuJ9+suxqj/Uan2Odxobht4b+dRc80uHmTz
4/j2dU3DOTRto/cIm71W8iRiCt5L9ztpJ3pCcztusLdKygI49lYXQ1wgo84xphgr70yz7XxRf7F3
XSdbSK2I2gvUqDP2aeYib/569DQ8mRCwGwO0BuBi33B7d1o9DUZpr7oFZf+6nGmQjnwdg7KD3aw7
NdNt979bt9r47/wLIe0clslX9xontHPBM2RwhwiydYKgFD7zdnxBxj2uAvTt+yY0hVpxoMfZew3N
bZb+PsMiBHRWu3qfp7sb1XbejcWzdc1nUJ39ztPfcYZqLiESjZq/BQsl4i2GJ73/+rVIG+xGuDcc
GSZquAXgeqcnjaDWvyVn3X+xfUwvo078CN+gGf3jxq31K77RI2i7d1M1TzTGzbTef0FqeHvHMjjd
vHJax/p75z4090442stpXr02TMKoYquev2Lo4ppqbd19xzV3HmoG/P9OmvukPGk7T3ROD/u790oS
BDUHTcVudce6V3PO/7F0Zt2qaskS/kWOoag0r/Stiojdi0O3iiIqNtj9+vpynbrn1q5Ta7tUYM6c
mZERkRgIAo32TPrW9CBuPb/z9rulR3dCsdozg5o34YYYqqW3IXOfdPNXu9rX6yvud9ZQqOQPMMm3
g4EUvcNF/fV6vqo4mCTekTfzXbn79g87to91qn2M9B+MBf8gJ+UlloF+A7mBCDsspWc9l72XCxSB
NAAk9Y2LT8Y35S3Pw2tDa/zUsnsG9mDOfalistGmhWJ3AzUpcahU6NriN+N2GmtF1I4/w94DnwVL
TcvJ82j/5vyoYxtu/2mWOjYuhwmPqsdJF4jLXMtXnVb0co3sNu0Pv3QEmhk8pbXzT2XuYz19fpmY
3R2jmn3NWFLgUthdxwdgCL40LjLTg4bsqT2B5K8OdcWiDdsadSfsPKLZPehCt7O0afft3N7uDy9d
ens+aZk2RYMeMpsjP6Y9lI2127CmZl9U5il0797wgtDkktMYv7bsVx9Wj1mzPNA13Jx3y8ZiqYTx
aPAQin915fz69u/gG30bg7r+yTkC0B2RELyHlyXP7X6iEnmj9QhRUvatJlbdmgbk4p6cZ9JXmmG5
gNBK2Le6e2vZ5ctWMQZRrIbrQRbIbsBwECYdYR5zRo27bdMcwEPirVg1TqrYu4rxol3cbH5lhWzo
7lwM51A5R3qXL1iM9hU6/cO+dkVk2f3YF5DEwj7c3LIMq3a46lkdmL2N8/tJp+FrM+DPKdY/HOiO
1nMCeHpsO9jJ9KbnMYjCcXz0y1E56Vbu+eECGSql/8I15hSWGBt37F7llJjK4vPq385BF7Tt0ydW
mleIVduqR80hZg4ktKMXQg9PBRMtl36+YrWYnc3VeqItNt80Nr0Wpo7oLJ+1owfV5vzGmMU2aNDN
zjAPCAp4n66cEgcHfHpKX8/a82rQnt9+LuqO0ocW0PnYbbitPUCC0rAKRDo3q3V2OvsLFjs6/oLO
g4kJin1HEqK65dOtVfd1cdoIwBX7TANFh7Hg8ZNu21cN78Tgq2J+NbyGjtDwTm73cy9oA09Bh8zb
vuo+g5mavtOu3FV2v3hXtKHTHvQfm3nKX6eYnGhKPVz1X/vraj8Cj6L5dZ+5c/7x4b9+gcEld8Iv
XhNft9Vzj42nt9xC81cnt1P6DD1snl599i7H2ZvV+nHrnvtpA8U5iuowa7av+KeOe/p4pyI0rqHe
cd9vv8Z20zmPl5vz1y6wNrYOb/OZTS6CqIm9Q0eU1szexs9tKAplnD3NU6K/zd3RoyVDqY7NcuIG
Lp4HDxrv9JMtSbJ/TIdxHNJnAc5oPtEDpmYT3xpQJGfdjLiTKVOzzRFkVmYvMcT3B4RXc+SAFf5C
cGIQ+L8sJgW+yfoAfscJhP8BaFb+3gKh0gMAI25no1jzYvNfsxgtZGz3zxmwck0DyjoVABM2c2mc
1bQ/74PcmA4gfsCiRd5yQKM6YDAMHAsytMWPsYcLiITkj6+0zyyub8zXZENSBbUSTM5mMyGaMHeg
t+APxsHDQnEM9pxp5Lsdg8qUEeOJMdUa9n3sj+TuTdyzsykQdY/7Z3OMbJj+DwXFUFqrdM8zdEUT
2kLVbr/vbWpoM3vok7qD+Svi94iak1kyFTkLVB+Gkw763oLZV1YNwwaXXkpvcc/dV2nGSHHBc5uG
G9HKAVzpnBB0z9EMWr43Y/wzbdbhDRqAaC9uVImkx2voLuFAknHvMfc+Y2/3QVyOtGGEQxJIEUy6
Dq8b/DcnkJ+Pv4vduzb/Mb9YCnFIoySf4GpH3N1GmGVqsYGJJY2u04z9vBqLco96jL8WjAAw3KYv
Vzwd1r24JP3NhaUEwuvVhODRynuIsD14F2fU+yrA8BezahdOrr4VyfO4SAtz04/oKpoTJKT98QVH
S7uBDVXDNZ7FBzAUGFtSnoVQX0NrH8lAZqHMAK7Eux00syI5WSsfyS1T19Gp+KCiXINg+d541xoH
uxm/yf+dhoydIvVzBech+6eqndsAlyefJj1NdltbpNv2GPwCPAK3/WifXYfcTDgj/0a7jw/lxXDg
n4C2019AOQhkIilXhuLSB9iZRmwbJG8ggUAB/ATJSYIzfZXbU92ioqaC+kqTCBNG4MTVgp5jx6RZ
Pt0+Zm+fetnPOUjAPu47HemndRzuV2fKNVFt/u0acSJP0+khjuYfFzCnIcenpw1Vl7kUcqTWyBOi
rXJKptvVjlL+P9zvwPZqQ3z5WQMnh3IN7Hyd6Q7F1xmJBORaGL4iEGGadhfi6sIizxepy/bJyKAU
mJiuHE1WsDWL3tdbAnkP2tKe3ovhMZwMdqF/I+vMZIQP/EGfoSlz9eRjTkkTTqmgO5ORcwUOTeXs
tZOaqGbgSUZHXNiNzOC0dSS2EBanNFpG+z9/aEGA58l7ihuGeYyW3KcT3xe2RxNu021YFNINE3Dg
ukEwxBSOMeXevGUmE+wqJ/jruMkWlBFijiiX8G1PENMNW2aHgHjzhpjDkaoLcWr6HXM1SHj33Btc
3qnLv+bPbYdlkExJbbj3FnCUrBxjZOA2LQ64YvxOkTjlwBFjGZQAbgQcpo2o4qhZGEQMJGsJQsmi
pe0hkrPFS1aMQy9QVC/paQM3Zg+q78DfiQEsgWvaQ+6zBZPEh32pP1ioxzaekot5VDFCpLZ/Gbiq
BpimJNO0ia4TqN7FC74IJNUBgxWEs5NBQKFMoi9JWefTq7oPBp6o7RyTQM56YThG3KWlKmotmaUM
1UPoObS59xRIyhjiudm6gUXthQoGTfUhIOwXoZqgBDwH8XealwHo0NnRz4MGnP5pF23zvGHR3Cir
TKCy/gj75KMLoeno9vCCtjMyTZpW7jdjPVLceRV2WJg6frCzfGI2SLPRXrzgfHXQBWqVLU5IOg4s
izXt7PyKDRw4IiJfP1wLji7DOWdIoJjlAR0gOjh/RIWmzT3DFJtmqxC+y51yZYlQwEu36DZb4Z5C
47pnnrGt2yljLur99V8nd3VzLy23enrKzb32vBuWzwg5NUe7uAdsZVa+fg7uL/9X+BQs5POPHiCM
vrLOV/+hYroZtruBPr51fSqQIuOP1scrv979HWhXSz5Px5jde9Lb+XrcodU1NCg3Xi5sIByD4b5W
gxKCdyvuBt1hC5mciqHEZBUXo8cLRw7Dv04/sZoqEVXrxfntTtnz5UhFqA4ewWWKr0/WhOXkNEa8
3B0VzHIl5T1mj9k5Il1rY+k6en4BhA9pl186ZvhQT3spWXm5g4hySKm9qEw/SFx6/svTmHmlz167
3uaJhvEGI8Xie/P/0HNPwxWlEza3L5c7/spJgkmIO8klv0WQolbwEeZHw9IKT00pGdwbVu5H1DBr
IUG0AXPattBgT/TeTbqW0u/5U5hT8+y4EYAG9xM+zojDXFo5QLQ4f5gN4BdRCUPsRGyDCTaP6Fna
W5iLbMzjP+qQdK+hsN/3hYIO8axlgnpC8QYQ+8CWhxBzcED1SUhPoktfrl9ELhmeA0gB5MqRJxPW
uiNOYC/1z8MQuzj8+bBKIWa68P9Ik03J2Ado8jBmtv+43ziaRJlFBr+DrFDoJpPaMsSSQt0qd3Cm
Ik2arSl2gK6OFBUDB5Q+pr4QdS2wPpAnVHTYJZJE7Ri4hcKGWb3MUcsIsq2/ruUqytP+Yk83zhF2
I6M/F7v+g7QD/dRwIcc8TUKR4FrCPIim0CngE2i2AnBFXyB/Im1JHzPpQoJjIj4CwqSNJrIrGVum
+PvjBYILb0AHdk3DQ3g+ElspqJz43wkUfIgwsbQ8kFJsLvZ8MyIbgwQypCkaBwMfLd1IP20P0i09
LOA+mj4BKKI9Z4VBk5seWiYQ2PQ3xBn8T1dK9AS35y4xnRubC0gkGVrUBbRDw6O3Tv80p4PiA1lp
NdMDpFEkuCQGxzYiVkZrPYC6fPBhxbxN1vkP51WC7nban9D5zjtMu2RmT8VkAQIBIzJrVLrkgWQR
LB0b6d/vTwfBBmzQQ11y8CoFHued5w3X6z6W3rfMB4+mXMAWQAp8lol0hLfzBiZkGI5uF+sfYqUF
Y4vvvK+PhUX6ox1I8gYYRyaLL8qMigWmyylYCLwPSpbJgc5Fe9voCWazz5rA2rOgacH4wF8RJ4c4
9nUKcNy/mQtMnyQzcAkON6YTw2XMVmOADDV9BaVUacW4lR1WZjXCr/RFwblVkbdM9aTYrzS3Obir
MREIjgKfwdn7YtuEsvMv2xp7pQPNo+Tlvi1FtVH8kd8TbsnjsAoLKFtoJbx7JOgINUoMe6bt4Dk7
51XfK1+ugnMXS5qJupRgmNXFVxdOQgckGTzj7p1Ur3VCisOZ2YFe8S/P7uRlZJC103kFn45LfJW5
ZV8f2RydAc4ZDllYM7hy8CCs8DkOn4kkl5BC6JKChyID27YaRzqgZBvk2ULVzSo+ApjOLQczp4Tp
/qdXF4b0Pu3b3ck2gk7blnQMcBiVirhsgjTvbQ0WkPNtI4fxI+EC8lH4odCyuQLrIq1iMUte9WTT
w75K/z5JxMeSPLIctjTyijWUjtXuwMBRXso31IGSJbFU2vzBiobtEYYfYadI8pAadFCA9SQ9PdoC
gC6fn+COYgXJ/h9P2LDf6Ime5DPPj7cCS1sYMYMDkE93YP+Zat/VW3iXf+ar5RFJCbXAvABdZ1Dq
Ydf4baAi+4bHum8kWqqFT2pd7DWQu0HpObsGul7APTII7K4UzLMCLMSwietZPF4q4tvReSOxNvJq
9sTntgVaEFBKKmBPb78BG0iLfMWIZtCh65CwqkTlsgbKNARTuqcgLEVjXhBv0O4RQ2omtEtGSxy1
7mMSRX2+mkM9tgpWv/SOU9XZsumQS8+genkZaQtkftYLdvqupPtnG1xqCzSNeMnHFsrl4REshbzF
Le9zOsDQskXQBTubnsnpiNEmVL2MPcSx4TCWhMdlG+ANfk5lOFpfF3SBYIqzZP6UVJLkYsO8stoH
iBqkfD0TOhDqP2RlkMBpQ0C6g37WuCNl0jBVmp4TGyHX6THIWx9ob0cv0vc534ko/wfHOw67nfHT
7GLSYhLCGFyWJuVvSPKkmR3QzxZ1P6WswgnHc9IeZEJXDv5e3+k+3GPGmMSoTt5h99+t7z7B2MYG
nGVf8ZHvXbCs0d1HwPk9+c1BZOLiafY154VbYMS8ETIXpleE7y/0+vZcC1sjNX3HKsyQsFoffNIA
BG6X8AxlIyJdiG94M0aPjarJ2JOS/ILwgCuc9Wamh/8IWumjsVopMGpMUHh58ooGqrd/LbyCz8Ew
Ie0E53V3eJ1ekfSDgYxJZ3pHkC/yXy0rbtYr1hOFNQl7CKSkAgTXho1XAYVbVd6C+Yu0elrGrYxv
cJoSls5irk4HCwkyJN4+KaIYp2jJYbAoRrQ0Ydm8wm/l4gGuRFUenuImuORPQO/BD0pqyLF18EFK
2QvVUKXjeplWfjEHALv4xfiQ1SCBJFQL8hc11UMBtnT3BaLpH1Lcb4BYc8glFOxowW8tp70u88OY
bOy0fXlKtH8y1AHCd390hcPJJVuNV4y7IOWDy0BLaYEdftYz+R6gmmvhIW3im0sKDxDWysqcD8ST
1b9+SHitA91EPBn8w/w4foT90cXpYKqNgUnYmX+z1qieVqE+lv7AtQxuPC8cSHvwlXquEqkDNV3x
OzxO8ium5rRisM3JMa7IwhqoyWMleM8ghq4xikn06TPAA2bUZ8HUzNaalnnN6BJGDmMrwhCxpOff
SDFVANnbtk70xIgp8Iy4P/w1loFxbjVoguNEdZuYDNIHfmdtPMwiZp7ioMg0IIGHxZ9Xn7E1MWNF
UFZxDkU0Qoj6JHDdYTXpDytwmEq+dGr4VcivdIMvNMSIFY6v7EgdYAEEww2Vss+AZ197W40aElC0
q/vhfOHrCFzc63k1RHLMqWIIDWr6w1DGsBqm0/8co/BWGKh3KrfUfdaS4ZICdEiOecKvgDe8WIxl
aMJWtrqbN+CKi9cF+NPci9/j67GkSgzp1k+kKAq35bvF51jtmgVOQDM6AGalu0rQ0TivoAAoXavT
8Y4joEPdFdgR+uMWdwao3bpNonscVmETIFfTwltyKoJTrrIeV7iWDc/hs213olMJtuJgFFk27srv
Ew2OUJdAQNjjWKV9PdZ132a3VgoYo4c9FMXHEeXNlWkSAd0F2OGd2n3iFPp2WGsk++yiVQIM8JCZ
LeRI4WMLTvE7gM7w3938OnzPVjevffNQfKk3R6z6hvjQ0KHNqQL8b2aEr5TvcCql3/LV3feMTgXN
ANYF8zs6LhUP9QwNjAoGa2GBVBRd3MORyPD7lMc5NRahCoAaueJvV9UuOcFp2OZIccsU9SHmFap1
pMQcHdIXE5mfhP17UnvtCP08OXoxpMTOqedcSFxYaRNIEcjJuJu2KOxExC48P4ni1HJ1jmIMge2O
qVEyXpwEtrAZFoVNrE9asdLACHjZ1+d4JtHlX09D422+N6S5jIht/Xf81nm1g6k8RGvjsVttNVLw
oWpvMArfSdnZnvU2BEUY+Fm9fO3Obp0+REPU9tszDi2bw5Aj8QvdFSJSiv/9rnSUCDnMCVbFw5ch
KHQ2nZf7+YcvBGS7wuUXQ16N5M4qP3Y9EHtE+iNWjQ5IJLl0nKll9DGSIqrX/LmDdl+FZwKDIapQ
FK3yD18i5eblXNrF47Fd4F5uquUByR53hRNY1C9CLaJSUmanjENOMBrJOsRC0oARGdFcZTyJx8fw
Ll9fG4GS8QKS/pB/k0+HylDvRDHVjsRQm48gfjwpD1XczdUZAecxZGTC5rVjpHh0T/4+lzeoE54z
Dm7goCi0sPbYXDCquexatvycIzJqgw4YdmdUzB4hpjPTxlH2n/jh4NqZ0AMRU8nVbBU1BCF5MhhR
7XPmXwwOGItSJqHvlcVh64MPsiqmrDBaBm2625vdcT6I8EKOjnYJFbhaHt1XEXA5HvLWDZ/N7VTQ
853hWtBm8fg5q2FULe8WSiSeHAOc7HZ04FbyF+2NPNk7d4gue41sg/XFUmLn3b0D5DN5FPy5Y8Xw
b/KrvAO9NEQ3DG05LKG67GqvXgqPU5kpEZfV25zAivBCtS+5UBYPwdP+hr0l1TbuTdDSKCth6Q67
O6ylJ0icERHpc3FLozfeozYpbOb+qIwTOyStWF5d2DWFEOULNTVqgyHgs4suX15ZhWqE9smn/KhI
ORnXhU60Yx3IrElDeIGsOMNubYX9xu/xMyBcUNZbgGjK7HGjeJW8IsZ5bfZMb7w7fXePO4Y1KBPa
CCMijsRHFWYx31Gx9fk37pNR1WnF+uvxoI81n9TMULWR6GMbYgR8cFZ5lx2VOdtB8mRM4AEKuwFr
7iMbbFN5ZVIwAItNyM0VsIfQPTlvuQZutHyvSua/IaeAusUMBxxXuJGeMngSOiBFP+xmLn6x4mHF
Ygk//Pg3hczObronrRHhgbVxynTm/AATLPmjizUThZi+eWGoUwzZu0BvZGIWdvyWrABRE9ytd3C1
m2w1I/ItuQwCEV61Y9FGXDcGV9ralvmRIPYYvQbn7TuATeCgWra0LSOENtRKmTAnsZqj6OQAl8f3
V4BumwnzeYD0Vv+EWCa1KFmPc/EesAIs1jg3jhBWgq+DifU2hEqbOQ8xT4t0+OA8k2dOHsnTorVM
IlpbKzqOJyxdrwRrcuMV88xkFqWoFRXg7pr8GY03DH8CDo/6O4OfRVFSuDyTjQqwx0R0okyCWf2w
cEHK7Q798nGRyQUrBV9et4qZiEHIpiHsoL3HvZ8eweBAVY3DIPO7uqPWxBjViURunisRXJlRJfBP
vWRwHsFteYBRzCMmRLvPXGyQdgREPGf4a/K+HqGf6NMhtPYo2ivS/9X4yqd2gw/iXLl13IOozQIi
yeLiAGV8jhV5UsP3sOIu0QBwmeHEejECAqIsH1YbRKKV+Vmv2+Yjw44AdJJ5F3Y9ecZiBCjjDQ+J
PmDAk9wuGLMteOQIQrxHBqTlszeJwsTLqDWSQb/sCu6CNloN+ASAR0N0vsPbrLMgMzOFkNg49wkd
XDH4CoYJcIgsA1Ep6IxTg2/437QgyO49gGmxEWqsmyPox69ywVYgzFSTOwJ8GLcuGUiXbqtDG5xw
/+IPZVgcafloFlxyMYHHRDnHiyw52GpAWo/FLR51VDOGh7J++kCx+098ckmWEPmPdYiKGqO4Ca/W
C5kEqKw80ZzJi2kv6uHpxIFiHzAP3LIEuguKcdH7OMpVeNlsTp4Q/RPRC5ij3csfjcS4zWeX+mvL
87zxGfyLXiKcTmphVnHo547Jzw/u2BzhtwoqDUMLjmrojP7tYEpe6PcNoChj0omNI94pPyYPwOde
5Qcaz0kDkCNMSc40lA8oTcTF1msHOIr9Nb6QCcMC5EulGR6hCMkWM5p/uEbQ7mjgSEtL0tpOrz7K
u+xtwbPb/pHcM0q/j/X7CkqJ5xmNIF6LN5M1PuAC7I1fuK1eg0EI/icolc+iJUh06N90CBcdGqNo
l2JYuK0TMNppEtMIQ9wAuA/zHi+YHPBL2Fjo7pAmWgKdInx8+CBN1KxwHyFSgcyEU0aPCXU41Gds
af56wsqm11KGL7IaLosITuzeagFMbYg/N+Fh3yuLSNCLjwv0Lpg10CozkhkOXw71N3R6HGEN1OCu
UOnQseyZ+n1xaWmMBOe605aFldoyMPiyhVpJS5EVDlnK74/Sw5XvmaZ1LiAs3wabHnL1P/sROTOB
AanLN4Bm6P+ywSCedZaIwwbcclAVi7Z/neR9bO0WYs25FWSX85MhfgQFlDUMgBp8NNs5jBcDRCf8
FKLQ3fJlicnw+qdMB+qVzC6RJRReMd/Zt2SH/ngzPNb4J6qP9IGMGPKcoAM172mLzylKJJzbhZgA
8Ahy4A+wj6tMfNEZRbIgDojsoErEjQ3vRPpCemVzJ11O48bMbM5dZ6DOMX6nBKOl9J4xAU5UMSx8
PgY0NLeE1XyYLli0EuJ8sG76rBjiYoSxurjPs+mN4JrAv8WqTWayCq5k4bQgQRqpLiRtBLTJsGNj
8MiccmonGcfO8PPjYC5svsaCSwZjkNif85/QaiZCCD7bBtR06O55JoonWpg2X0DENr9Q1ih41m1h
AVtGU2jjX8c9LJbQQdb0I+1r9I0H5zOdQVDLZ4KWhswBfQzQBzZQV6+0GTQQjGmB/nWoOKA4Q0m6
yQb+HjeVbMJC2EZoHEy36pqblon4xoIUK42E20J2s5wk0vEvWjb9Kcf5otpnYWJokgygbPAvP0Rm
OcojnOf+2rg76VOy9UnUWSQppHkKRf5h1u/BOp2Z+vd3U5LHGlsEGoUw4H1YVLRQ0V1FGtvdIgzj
dyfdABb1/pWzVo7DFCRQPv5jIUTkMbTCtX6w18INbZMGYi9HRkwqeceSBSIqfTjVh94+dT5hPPoi
LCAYgDMRo0iP6PS4BEExc2Qh04PkBtbChdyjsULGwQkqG1owQ1nBLJ9/C4e2v5AaJZbRvCXOOaZz
+BL6pPdOn1LUZD66K6IZHAbgZHQSPikL5s8cTWQKkCvBraCyWiIbE98dprf7KFEtS7yPyNFRBUl/
cE+SRUMAAB6YlzGK+NuRcECK3O5bI/i/+BHIJDIMCqFxYHOlXFyUr7CYaRg8eBzfo40gnd7CCFrg
+GhJ81Ju5//v6n+Al2PpQ9jTMICl730RO04ASXT9FxdUh50Z5dYJoxlo8V52xxbNwR/ZotHwFfmZ
2KFKUEtxrgSph6qbOw7FN4q2AZHyZKsbdgbR0gOK9+/waFsqgZroim+l2HPFejaDgLCmv0Ij/g8y
x/eJWHz23lahE0G1YfRNHyDw57v0nVAEG0wGEKNeWNqh2C2sLAagXpxw7UA+8Wj1v6LxuNyIBTwV
s3cxrwrH6oDyLGRFAlbQFYfDznQMMJPpnMmLIgfbakgJLL7/7O7cv9iviyncVhqnrMaIb0zQJqnm
6YqWnEiBy70njmH0YmZd9DjCqMkuFgmAjtRBixtG3HGvtYVUaxwWTKfjazhm7Yw9ZilBqBBDNhOZ
JTRzsdtK92x6oC5roPjS5pCKluUpadKVIoTcj0bvm6g7BTsVbc4j3KriwcArYCDTF2Ho+3zKF46h
ekKnDHToMAokmYXm4ZBbWDB9qS7CnPSnsdYVhgXrLDwN99VOWuyUhKJErmKG5rxMjJTnHF3wxm0H
4bB4rf9wIi9wNse0CThxEXtw77nEjtwCsRvk+JYzJYJ7TdLDGeNBEWLboDqM0a5RSXMAsXh5+nyZ
9UDc3N/2j+aXig/HNG35vfRuf+Ya4/xCpk54CIWYe87lopcxRsqT89IILDLw9JLs/crBzQyR1BzN
Mmo2xI4WDGF/+y5MH+weSiJabjyF9+IrTKvtsxbj+EqVI7NvVTQwpEfPzOFV/nLtpe6J8o3pzf6S
5BkCgTgJfG42B/KWOywNJlZQ0zHz/R5rEPmEUPfD0yjXOT5FcYgRBvxazKjQ4CEeQqjBndGcN+X5
Aht5AmONLyIbnbfDD/mmiXsaEgU88uBhz+curnIyoZ0z4uDZqUWi0XVK/454ifbNF/bVHz8+I8qB
RkAk0FEwdR7QvDnSWQYp2y+UA8XCI1eYIJ89ya7H+cnDxUaDooBpxDAqvvhthST46Ov3Irm/oRLG
gAfZAniHVEeA1Jy7bxt7eJLIwoTQNUOhseKUIluKbhuEV1AU1AQ2QZfnZdscWunRJkAw7+w8QoLK
vtM0CxoYZ2iSOzCLsJYbrdr2P/GTkv24zqjH0qk2ifw98hFJPkk/bJIqujPzKp5ehXITKV8kFzDN
CXcMPWhPOBpT5D0PUZFFBu1ZjlLwC53kBeNpOq1Z9hiSfxxfdFg9LRFvxB7k6BEmiOjbv4wdiT3M
3BbxA9dAklhZl9K9FFrcghRrrcDtCjkEUJPdXXqXCCbERw39gFQtMD0FurrvMtpSOFRQhuMoNagY
eQkD6wbOCpRjGstbx66dT/pwd5qD/d+MWqGHXNsUbWHiNvDzDq4efJh5aPUCGQSzcmftf7cjv8yT
oQMRgk4homYKcUw1QOZUb8b/vBcHYDVYlH6e0WiTPFNEAdMpT4Jn4WLGkEhvTFrP5DmkV3gVMBx3
DrNpi/cqfTIeZPyDogHvC9EAFwMWscIiRGPUlEMqTukOWiOdFNX9rK2clhFzR9Y0qGB00QQ3TBnt
hpMt6wfrZ4+eXUygKUiqgyKEZRUg+sI5Ae0wKQ3uetj/9/5BXrQGYru4huKf4bed0VbPhX6IDQQM
vJdOVXNljjvVBbOVWS7Hkajv4F1IQznnS5IRKGMaNdjCUK/JLLb1wrlM40U51s3ulxD8/hePWruR
yHQ5rRHKsiikmqusug/Vw+7bTxrXtJbZsTzjNZyb+9RCg107tbMbMVLJHH+osfGZRAHdC0D4XRGn
xAiIwtzGI45WI3PrxAn1FCAAJWnjBpYc/UISirHZZbrMbBJgpcagHB9WOj9aQb8SGTRJI0kcmbC0
8f/hikS9RKNZEBNiGavbJ36lhMiMwtTBXBkh8XikWaNz7HFUGA6Wa3DxfCyVeIYQJSlrpDruH/hl
sDl2NsKBr5fYiWINgy60vHE5hPG4WSY4KUA4Q0PooycQiKMxf8PpVh1vt5Lt0yKdpQgsyWDrYM59
ig45+fg0mUMpJjcU2fYzfY0BQ8QhJ+PUQW6YYNM6tGmycy5mkDLyjAW5TWmnnRBJIsaBSNBLSVM1
1mairuGAVZNeCLcrmFQZ3rhA/ehAUC1SeHjpFsF2RAb9utu05UoFNGiF7I8iK21TuyBRBgIQPBej
Vk5aMJABSjupydvLVT5Pend8+0g1pZSDQkGRJasL6xkRxiC+zCkB9SEGF3+9PbkNDzlKLGRqwLh7
H90ghIcQvdPNiVJSyC2ee9BKCIm01VZzSQ2FO/EVoES3eg8pAMX47QJXgZce4mI/TU6D+mwtueir
f+S0fZB1tdL7VCU1Vk2VzXOMR/90u0iQr9qYpI+8GecgPUvQurZuamzJtj3Q1jRbIJyeMR4SapdY
Q/ZhRXDdJDx/Rm4NqcAloQF/xcsS7gcTXnBneFnfITNz6HK5IjSnWWhXPmnyorsXMMBBZ7TnKkiT
tUXlCdAiQe1gNiO8psmqSK0rDHr4o5z2SO0HC3ylGFxIJQnnDHMUCq2MjE8Zb1M8jUAKBkAvXCgu
VPB5Jtx2+ynq570Pnovzpkc9IlsfS64+efebiAs8RFoweDozobEhN6PRDrVinGXCKaZVHCKZFutw
LpaxIk8X4zSOitoSfx28SfCXRhcPW4Q6L0qUPTo7W7SkB4+TFXSy9B5+K+Z/Gv6Pgj6usOWXIdCr
9GudOC2FiUexLkpkUPo91l4w1AhJKjXUpYAK3cGTdqJDyYsXM9X2dvooQAnvQTEWG2YorZ2EqyX5
hZDhR9EBt3+RG5bWi3wNmfrLe42f8AY4L/F7dSjE8aS42TgnAKm8TGYAcSiRMVFVo989SPJApg+s
+IYLyjnDUSfGHyjYMGzRXbwDgXSrpNxZJE93j7Py4uAFKMlcj3r/PPzyJz40dIo8b8GTyDIyesTB
MufGM8FOBdPTQsm0SBDOk4VETxKGKXhM9LI5HIgBmt0nqyDbpX4Rvi4WPg/8gyF7Sc0jnAwhQguS
GvUqmzOR6ojS6DzE6F1g/D2X8ZddKEQ0kh9i1oh4ao6rGdwjx2H5kiTRQueDWR9ko/vtXu7an5MO
zi2aWNmg82+NttwOvtvbYmyF858pdwktUAiaiBxfRBlYgrsMu0feidqJw7nBrX6L7xfZQ2c4fULy
6DL1kru5p7CpUh3IkVVNS8y8LMX78/AGx7FfCUaaOLP9VRZqxuHLUidP9EPZFISlZLv9c0M/YuKI
YUBLMA9BesVe8xxRqVvgRAA0InRmyw5mfUSFIK62hX2CYf3BZyEUGbgSxiJNb2TUiUKMYb36Edj1
H9UsJ/UvHRVnKioBaTcVm+0Z2X7EqwhH8zdbksAG0iSWWktjTuE32CwxM5hzu9IM4ZywJEifuB3C
YeEwJSeEHHwJkPnM52whKDPi9iorktSolZIFswaooADf2LM0MIR4BoSJvQAKYyJJqFm1o0zgqzeY
vxDGvAURdNZ2OcMziT5U5xylWZiBkOHUxCjIwWgEXIhHGrpo2O7/RmKGcbY0GeJ3ttqj0flijeQs
la8aQcPEQ5WYwfoOmQYLO9tHSRL+26lbr+94VFk4hcDDILry6FvAPzbHrQBz7KBR++KytkU3y+kh
STHAMEZyCRw1bMbY4FETwQe+mvqdM4ysesqq4fTIQLsAlCxOXEt3C6sPjAxmzjWxjNnUe0AbST0/
Llko+ouYBQTZn20s87ZkXAGJLaUcX0U6R0BuNigaN95L05Z7+TcF4ctIbXAM8qckqRQSISQT5oC3
KzL9Gs8N5IkhVZWzvrPPeCsPlRRen9xHLpiowuot/3iA3CZqNuwg7DgWN/8HMGRnjIdjA4/dWoRc
RyZVOAQxZAnO+jJYr79ARs4M3HJGiksgcbIS/HH9psEA7EAVgFHi1Bd3DSwChsPg55vuDUk+bsHI
EB3qLdZc4ywBHYakD+ecFAKsu+fgeoBJZRIVU070ctS2OG4JIK0LVzaA+i1mARUWBjeVzI84XVH2
9wMi8bbY81Ey4fvD3E/dszEwovzC36hec/bxUhCVaRuSIA5QMWo3rEi6B3OzdCUoTJVE6NqKh5xN
vloCkYLHyVO2hFcoxhKYZ6JI99H5WuoaZoNmUZX2zV/QMi/bZNniDVEGdzr2RY6CdR0kD3PT5JNh
gubJnN+cOeXfn2NTgoDKMDdnf7h82Ust4xLprZ8tvBSmKMvZk1u+ws+9rRi/DYkadEKEyoBnLrdr
IiYzCVoBEOH2eDuVORxi5Pkx6A928aRgyZg2wABLDKD3zuvm006AlwGQ2xU1N/v8JT74eEIy3nzT
dd1e+KRDekveB7K6k8FUAQaKK9ay07OYYYBd/geUIHzG+teRgfNWOYEAv+cuV+bmPcC3NfzisGu1
ebUxvw4QMLet48NdpW+Ia+bPMC8U/J+GF6iU12azfkx74aEb9whGQEbBG1LTbaBYDCsvYGhAXe3d
3cfPL7u4SDl91X9bxtOqYmyx4LrxfoxnWjGv7QJhVNdAcGqbyS2kQXZzGF41YNCCCZfmZQ7WzrFJ
ume3Kh5CTwkLjkVpj/zm77d91uzPMa+V3YUezjEvK4jrU25s6X+tBnpO0O1uf++oOzxcFu/Psrm7
r/k37LfceeO0wxqCUdq0RpAGtDnvr4Rax5ab0xqWsKFvWtT8+NDHDQOQ6zt/O2UTIu9/230YM+bX
US7Oq+DutXC53X8phJg48vBJIWg7btHP0r6xXgH2WkwbOMrU2iWP5DIiLjtUYOSgbz6t6NPfYZiE
Q1I7V8rgsxp+9IAc5Gy3lPiiByVvw81kpq71mneG3SGNsJaNb/uXsbc1LDB8dQFKQdSc54vnBihx
gzLzmZf34OOyfA6H8ZxEea4f+DtdGl6GYao/X/W4MuPvUn6OYj3G6jnsxE/aZJBMg5fBaGX/94N1
h27GrFehct/0zVsrPtGJxZGUOJe+5s3b5u+P3+EhqIJKD/gfRsZ31HJei9D8wTyDuO09j/ERKV8v
BDsqneOGduvF/ej7Dyyt+LlQyoTVp9GeeCvBsRXT4tWCPvPyCjJ/6ru0cYzuDouPtlU9He1ua5C1
KhV+CWIwlW1QEoq+bO829mOkw/8j6cyWFMW2MPxERAgOwC2bUZxxSL0x0nTAGUEEfPr+VnWc6NPn
dFdlKexhrX/9g9J9lmaX+DMc0j1IQsPNLdo2LOGAtV27ZhE+H54VnPFdsPh0rjn+cJB/R6/nSGc6
Rz14TpFXHAkcoWHgbthsXiNblP3ECJVKMpxq/2wp1nvltscmsb6AUuzLnFfatgLOmxsUX15Te7t5
3lzj5uXppFNqWIr0u2dO0bIe4z7wfQ+LYnSp+r32z6seV8K1s+60GiYcHFemPW1M5L5m0OlOM7dV
Db5ayrUN8RGFpHpdhxnDvsEWbwemBjcN5NfGycWMcjfrzFrP5e3kVX3rHl9Tdb/0tTTW8r4WMvdA
b4ok66+ru4LjbacGK7vyzrOWylJvO9XrVXqePV/wyF692D55hT69W4pl2s1JUbPZ1FZkdmc2O5Pc
5pRxOIow32Cp/PGwh6ce1i3sJ1ElgOXKF2G4iSUSRu50ZfG25vbkQ1Bln8VR1IT1/eh6r2yUdb23
FXKKEQg9M9Qb/ZHfSqPvBSljveevi/9lvOm8J5xViFZtUfLwubabz19XJMjAMfbcAqQwGKlTEifU
VRSmjGJCRjHX6kCJRlnymFkzhKrtSvXakTRrMgUygBO/3CcESeP4gy92sGu1A3TBALVO9LCc6Ppy
CM3N4+0WZNtIDGz4CH3+OrSqrUW2LpBaQjsnKMBrWyED5m1gqAqNX3Bhmux23rOCCf3v/RfF3r9v
7XDgZy556Z1BRkoPysRT7g7uyH0ySKPaynJ67NCgQqUQmj1qZvuw6BdbyhV3LRbr5pkyXFpT3F1p
UqY9Rozr99tyTlvXbVKfSq3YVc71n63pZ3GDiHGioRFZcL9xbXJWcfL+ZVSy9ScIsnGWwvbGxFBZ
92aHqwQ/W0//5DzITPqgiEQe6XzgkTjziH/5iUmFtECK3d7aujiHyN6qmWN6k4HxY5Af76wxOn9g
N0lSlhDPxYSqrqmp9Lb/bqOdUb/QktMwM4L1P7S4Q22NtSCWRhjAi9Ep3aZxIxRTEK1rNGhn6uVS
Bt1/2u2gm84p8MThMzsCNqELBcmckhEPLVBUWL9l6pUnuNpYpbu9PHqbLi66zAKNGh+ToBvgzwW/
bz2guDpBtFjr1NRvr00P4Fy1/pOxGhOsf/b59jon2q4snPTUf63Sat6mvKCTaXdGOG4QMHan3rdN
z3iP4LXgCZgFuNFf3yO9q2yrdsrvjlRd00vhPSBAWX/flNN7QuYWsKhgZ9JvMMiE/waeqBNYROpw
ZF2Hxkw+kcNh2YuW961H0dobahQY+gR8AfbJSySa57Ew03LIvR9AXNYBs2P4IoltDlj7wr5h7CXy
mO4Bo3dJHfx9g8zxAjB0fdvqt2z5jEak+YHABXgBmF1X0BTYFV+K/dzf/nIBebK/al9vfLjDWBUh
cHQaZEooDH7aEA9M90ur5zXHjzvkxjY6JCL4r8d++WpUlasvIqs2TjBFO7rRP9SXwMTg8HjpqYzO
Qdnre059rjEJoUhPMgC+0+A2zTO4StdxHhw/RvzKXH4tFHLrAqOqXUVXJmgpOgqu4AhWh4hcWnwL
IV4RU68RWQQBKckWgru3mPVcVVEvDShR3rumyNeqsNUJGT5D4cLg/6hdPEj9OXQMMX4uIBM5rti2
cX27u7PTjV8MpvMtevYUsD1zU6g5Tv2QEqqjWksu1cYBQaupO1+05DY/7cXQZnZM+42YqvCSDnR5
GNDRgX3pEu15e17ySt8+YywLH4ETdaRJpgx67STLpqm2acMAc+wx11TAxMEvnKp2xtQmTo8DG/QM
dGJKPYTMzoq2U+ovdBdwPwoHvuzOjB9unjm7x4Qr/W24H9A2M/xQx+W+CSjfogSsfje92tkZB6Pr
2prqqfK7eNthtr6CqjWuGY5P4SYf/Lx/pF/GPmvdlVy8YncaCzeH+Q1xoUwaj2eok7sQV/xv+CRN
2+q40XxOTARYKYcmR8rhTQ776k3/IgaJo/saol+tHrkYdADst7z308txGnbebBjDqwHER/ZxfTEC
rtg+2vw6d2wxpO6fJyNyF3XSrZ8VIDRnyHWfA8iUp+BRLdjWpznzvK2ohr5Xeh8x5wXEZccDgCN3
ycPGxirFODwpKbGxyFSZDSlNh8a8PbPcHnW34jMzGx/KV3nhSbLD8hJWwuTjfGcS77QuDGeNUuDC
LM4KF3RYWa2Oja6gCHHt4AiBPhAIAaIcc4v3bJTj6Y7YD5cMDjXC3Yd/3z5EFWyGOA/bHWSb6KG+
PZjf2ahjhdevr3EQXamp3Cdca+od/U4OFAHfyNehUDlemc+3OPZH19OE6FeGvFBZSOok8xRysqdB
bNQiNnQOPWlyzWCYLnLOc4uD4Hi7jo4JmwJdEtBeBabADjQHNU3HpZ3cVHutYSdPVrn28wpr2v7g
do4/5bxH0oVTUXiyzHvcto2H1V9veG1U3oqNdPxKhYz9yrztdXiBgJxcgntBy9c+9Y+wc78zXILy
BSqisl5+acNeHv+tnSK2YwbLAG08XL4vB5s5MSdizw6G+nVao9zP/ec9yPKQMvOGn4xXkes4KvV1
GhmWlGxfM8Li7Rs9zpuPPaRutHW0tQNLn1KUnZ1N8/U2doojrVP02EVtl7SAk3MaWqUH+vQBmIb2
05C8En5i4r/lpjsT754X/Kp7f15H481jPqScpG6H0W/dmD33NoVnsjW/ckR87v79IaD6tedQN9HQ
jWlgiv4DJhP4aeMaqH1M7/yg2Oh5ZUvxI5b5j02/59y3idEatlgsTobDiZPTbW1vrnYeUKMzzHa+
+bTFZp5/T0GrhwRdA73BwACSal+3nRY1+DbhvpG0NSiSy7u0La+tu0UqXrl4bbci5rE3A5uZvokS
b3zGU71lD+HKkg137dfHD+TrqLCD9pHssTt0+b9VN7A7fscK8u8Y6kn37nbEHYPGi+6m8XJPQ8fW
8WCnDsxyz/Gyja0ywh765Ra620vY2Q7mCydKFaSD8fmvj7aY+DIu3Fq9GLBBm72De76PLeY+cGxg
iXFOM6UOuCIuQ+SZ3wPRJD6bHhJwCaeWCWSmftOvyHPEN2sa6wnNsP+1+GK0NS2IbppPIU8BrSXL
tFTXS/+tRWXj9uiLLlTMFxqc9fL7UN3oxUev/55FbEbZJ0JKZ5ycC3xkisTFaw00Y07+udCDGXdh
VdAHDEXpCHKYOTgHHLm+hAppMXt4sP4mVgfKYW5EzzLUvO36llzG8OBaFVkndkttexija8EhX3Gw
EHp6aEWDbkooH3yMevbX2+t0FKEFoQHLD7aHE9U75n4RiabBJyMMkFxFPl/mdcqo0MnycY2TW6ui
4z0YsHvd77BFl97FIOU0vBjzD8vmyS4xo/c54ldaVPDuqfDIejMOcBu/oX0/PAuv4JNP9eD92hUP
/6UBHHVPztUc9KKGNIFnODsfaufmzvUV/9jTCnKMv7Ee3mtVVmHRRVLo1PfpS+EZsyk77C31pjiv
PJwPIi4nqIgdbgDkS471mX7Rm1AIoHDev41xd1MW/dLvbm4Et9DbYqyIQsm3sKUN3i3VwTDMdu+6
33u7jw9T0JnWUifOUIQGGO87Df+ej1ug9+gOm0uMM0oH3ekwy/rzu5zd/ml6X5j4M6zPKA5dNvv0
nw8KHzn1Xyo6E7vYVVDpLyQZvTCEeqoi879hmoXlcL5dFpjDhvl6h+YMTxDO0fi9QxyOsqMdztsD
jXzV3tzwCHRs0IV41xmjW5vNOzzZUAqTM3mQBCi79rtv1vHzLmqUc1dEFeNtkJl/1RKN+dsjNvKl
R9svWnDVDG18nFTL8C9+dbhuXgpR3r12Xg1//JUKLmEFjCm/uZKG1OEyt5Pe47V4DsVpokCO+Ubi
FvXuuxMRFwf51qwm+hf3VCu+5dX9rp4nhc40QLV18cmLhpzLdIhXtDpzc8+7u/kZKnzTf6qtJiHB
TEIsOnWfQxKiKmPorHF1GjeOp025xQOwfYlKrZ+j+tomJ32CCfj7Ggqdgsv1o8q/ifXAY6aBk7ql
roaiqsGp8tgCMwzBCVBbDkr2QIU/yacT4BaeEYSbJreXd4JokSdz66xyBlbS5deRBt3sS9np2gZF
2ZamvksNdt90C/V88XHTq8LCxYSagNcaaTja7N6mEHYOF11lzB8eUYavAzO98MYwt6mDj+y5yxiP
8pNz1kLjHNtf7GIQc+t+s2UOY6yt6F3E3VdQYnNWQvJTtDrETO9OOHwY1dz6RA8YdTxHJhHdoeXe
uLbKyPTK3iC7R1pFu9ILt2FBYNO8qYn+0pdd8Lt73BijuqVetAg9fFLjByqiWZsXCkl9ePjwU1w2
421XF6PTfWb1vHs5NXpd9woWDf0l/dNb3vPFaUDxZOMV07yHIOfpzrL33XvYNpPSGGXFpHtJOqdZ
o9Mvthmf31D8Es8Y3CyysGZtWNKSzWS+AQTNULeTx3fMCPKm1jBynlHn5iOUMvLp9gddAlq4Fxc1
WjSvezxhb2MxmL7jxNT1Op1ljl9S1/942DvYud/4Of1WlSANU4bd129u58TIAO6CQDQewx46Nzez
40cxumvB/RWJ1ZGX9oAyOIoYn3jd1lzHMKs6eb1e2DMXDwJxXm+dgNORpR8s5mG6m98PlD1b74wB
qaPZo5R1eEHPQHpi/vDMNi3y/bqoWhP79fc5EUxKFNXl7ua35FOByQIgGwSeNdmca+2r8N+x7DGM
WXtq2b+Nb3Rnl9GHMA8CVPTJrQe8aLLcXuv7ZUb6XGfeKcKLGXOt+QUp4F+Py+lmEgDYimhfuTbr
4+WREnQXWB2v8+5XrzlNaYuWKXeIVHr3s5TwujHHNH98aaDOpu8p1afjN+0z4rT0EXDSWsG2iovC
a9rcqcbJS3mFLhwVSUKXsDLtCAW13U9HSMDsbnzPo4FNzwXx+UH0Ax4N30nb5MT0c6Rs7/63GdeI
RO1hDjZTxdoleYMpPcaWPkj1oKfjQtvqziyoKdXZv/2OeJ7WGNZFnftnjtJ7VGJKxJ8O/eJxC2sz
pu9+fuTTjL3VQ0oDIltMqsO2olYdXfdMq6EI4tWGtgfIjik3GG6/MpwOwCm3lqNtaERhYVMvg6/q
rjU+3RXiU6xrg+9x3XQ8ONqc8nvO+w4cnbc70RalX7jf/hvfH1HNlPNL2GZYdYac5VOKSw/RHB/m
6JIFBtTjzksc9Th/kfpMHwi4QNY61EiYbaFeKGTaj+EqIxWNJhssOqjoY29gtZ/Ji3sDj8Cb35xU
9FiPOS4dUNQzf2tU0+9tAOy/kz3DtLV1F/7dAx0FL/0wjfEaxkGzpWRKUnBkYzD08M/OcAN8rH6Y
Y9briqKj/LoQ15Crhk+s4j2GgFTqaFTsCSPQ58qe5xd6CtEZwOGCi35sMYMSnc9RG0w1plhUKKId
qIUXRvdZqdsPGWB7wKB7M4AIenycSImR77hIUFpmgoY1QBbUMCf/KhX6vqDrTxgSAwDQmkO/M8KF
Xaukh3YDuZ6kBEGoMmni1YeqlvkP1jCrwnROhYIlC58d2U9chAUjSQr5JrxU2DVg15Epe5KSgCNw
xQ6TBxnFoHBnPM2w7/icXGbbMhhlS0IHYGqrPL4rescnJcUV0z2O5Z4W/rvG7uAEqTPbuu9wi43c
wW5HbZIiXuBfJ68DaQOngT5OsTn2Lc5MJlK4E851y+lgsu3Pekznv047jmZVmzlkMLsuOvxWxfmv
O9H9KaUN50b/A0Er4FosS25PG3qWY71xzaTC7U8GqC+8dDkBecZHjTKD6zF1df6Y6wG+5uH88QyN
n8k/5uP/Hw0/2+61r3B+7sOTd93UKz4Ntzi0zk4kmSfgdziUTOtDv+d7BNy3xtTkMWSvAISND7xC
3jGZTYD2I2EZkRAoTmezbeb20aV5SS3M8re6xG8ot5/f6hTIvOw+GdES9kenfc//1Rf9ZwIKBBqk
YdqMgSGqldhbS9beff4rrDrQTERBxHPCucMXQmiojW9On/BDf4v9yCPluL7D7zBVED1ZyRYwIcgU
VWVnbDBfUimxx50/2G3kfypYwMmCIfm6/JPq9PZbuOfoJekhfoYi487BwWnLw0SiAo0J74ItAMAY
fgvdCSge6N2ohLL571gB0Avyjn/SnEN3RBmC1ZzlwuFdDehv1qtb46xwveovkpCyHHIH2eFQVhL4
ldJ7MBTVNnLVXBHAHO7Dp/Lv/Zt7cVP+Y7kmlLqe7jxS9aHRmHKqopevMPN2DHDXTHFBXnkqJsNt
LFUo+UMGMRB0Hr+W8+YrYNTPb+CyYSUerIjZQ4Z2QfJPVlqm8BBXje50h1TqpSKMhHEwg9jXDnd+
1R+sOcm1aQY+wD/HCUzeY3/9gsp/V/UvBOpPIGpR4U8jW8DU/LINNVj24gTPoQtDr27UEwTJqayI
EuL4HGCnhE6dh0vj1XPSZY+nO1AjkbX/k0aIkmoPFevYXHxSVHg6EMhLoUyvH/94KCO1CGGPwj0V
lpVLHLqcLY0wr/6lvGxBDxEhVDuhPnicdixBaPeA6tuDwOhljLEdtyr0UehDcOC0jeVcRovcITgJ
Ucrf5HyA18LHZ1mKzgCq5lbdV0dsrgnDTXKF3pQ0C0SA4TP69mJLLhtG4Eqsq5fnO/7w56Xp5GeO
UMYcDMuh78B5AQDshF2iXNVJSEFiNIHIK5aY2Pu+06wehMguDHQ+Hygw7CTg6JEF3QEFF+gNr4AG
FbbMAsvs/YN55ZxodxLnXvBdnXsuTIkIyOMxoD/8TAGbbl9VDCSCtpnDrCOAl+PcxOG4UqhlkptX
wYg6zQdMuU9/CrAlWTKfgdBxbMUwNtVarEwwPvm9hPIHGzDbYZJ2nZRYeEdPyEng7M8XtMT7z5pn
L/wyRzJGxcbkDHzMXQCf4Qz0by6xwmc2BkvJrSseRiVUvCaaEEby8fojYa/M+pizOMyQsI2GrwBs
SEIHi3CxxjIHR3qLywHxK1wHIG+CeJlAaMN7JAI/KGKw9JN/jTecJrjA98EqncHNRdfsM5aNIZLy
9Be/0MkMuFfQHGw4ArRz6G9ASmWv87qhKCicFZJXglY4SB4oPgvsSmCXQZVO0KUIkwbhI0A2bJ+n
x03TBOh44D//S00djV6GC8M5jfG456cjHnzwDXRuevn0cIsEkoQBRcA0zge7K6PqEFXnBTu3I8fB
y++bFnSCRQhH81/sleVgYSPuPUwq2IWY3kqIYIiVSTNoWyob9UkiFlUmIzdRagHWfLDS4cNB7Pln
CCMiR4MDr3GrLRmualEDBYLboc5MUQ/K1zcZ/XgFHHH3DPl2us6Xo5GNSg36mgYULjxLzP8gNyR8
ANnVdR8zJlZxRIGFdduaD/6LsSnxwi6MIQKJP0QLPKb41mYcG8dqR6L2SPNlhP7ymArn8C3w70f9
We2Sgs3JQhI/dMGVO7ARe0gPpjjmJBcoLixkfDUvI3QlKKme/1x68HTjwl1gTYVAhX3hdTnJFdue
r7SAHfZrMCBmQoOBtLigECF3QfsO2O0x014Kt9L4MrQAKmTGN5RXuSygIC2o/BZcLL+QznPuF2iD
jxl/Oaua6Q7OPaxxoWpBcSP1CrSFkesQRg4RcyrbEC4wJKoGCBlTFjKgUMkAe3ZRzVhP0i+kIFq2
sdadYQnXkHHDYk965NeFAP+8EM4G4g9+75EXvPFFHc9m4BJqhaWe85qwaPMh1J5QNCqiKWOIcvL3
pRrCxfZ3dCaUIeNXnxQX3tfJP/bzKWMIuPzanrXOzOK5I3aQz8Bu3ZNIjjoApH7TDncdj8vRla+x
3Av/Bg6eBBkJzZfELuo2aCKUwHclvwSCzCnh8EzaKHB4Eudx8sI6gYjOQ01FmSmkQhzMmeZImmjf
PEiaLDKHxwfDWyXVa83hP8QTCZ69HIALiUOTE+GOx8MWctzTE8iMfBRqtz2aKR4jdK+EbHbkngJW
p9AFCd8dKd6OHsDjImL0MRRzJa4KKOYzm0ror+MaYxy/J6ClK25VfAcLt/J7+EsFuGuHWYwJOXev
JWoAjICg86GGZsdCBqn9HFIylUL7xocPl/vc7214NsR4oEpJ8HSXISyIWozb+/Sf+PGfT5Md/siT
om7swYzDHhGvOp5nhY64DkZa0PJ/F6wCKHQw9khd7TFrmvKb/g053DSCxDPcnGM4TFCSKrVEr5GI
rwOb61/gIIzzEGojqxU2TOE0DPzJ9OLXDmGQsprgE8PmXHL3sODtw+g242gQ3J+8zL1wiWXebRPU
skf1kf47rNfGH6xdpGQi8epKUlhJ7eDu8Yzn98rdJ6kDkj5P/azx0afVCjtSAeS5TvdFBvs9QPMG
tRce52y06C5UiTkd50TCSb78ubPZoB3BoO5tpA3YcydM6/WTDnNlwL5kkN0WU9KcLOwh3rNTsqqc
2Ndd2N+WguSddoSwmMO7AMTxAK/9KhhfDLWzYXpdKDw0trUwvucPd2z9buBfNgpPTUUXvhta6ND4
w6/kXbBNNs2mgNGNQREPYRkev9JrkSAy5YOJlpcEIHSJpNnEPyiloEKfdu41YZsi5Hfdcap2F3fM
T/G4ojRpJGJe8RI/T9qs3+LXH99c5s54vY53m/bPkEzO2Ytkg26K9VKwh6oG1Cf8rDH4ESty1ps8
oZDXqRPNgXYOjKxbhzk9QA6uOhedBQJMRBsMNUt+Ky6pimEdr4GtB1opweCtPtwItiWn2c9PsfQ/
UQEWinEhqNt8TtPwGspzsQHopUaK9y66JUk4HY4LNcb83rFH87H/0/57YvgDvWdj+8ZCKJkoNFnE
hJHe/oa+G3MXo8ZEmbJHbVZ4WvIVIFFSmnwwOFd3xxc/OgWRozmM4q6/LwJgOGnho42rAByqdi7P
0Gp5J6xrXj5vbIDR3PICs6IXwF1BGvj5GUI52gbjXUQP6kPZP3mitqwsdV/+fBiWBRsbxIE/FNoe
Dz4GI8+65KluOqMtlka4WXqdB9C/Fj3+IExzC87pAJcEX/WoioRp81xmBALZIVkMPAS/361Z4cj9
384D7zKrs9Enlh1rGoUNMQhb1pBf3oaNDgLFlBqGOesNIy2eP9BhmF9kDeiLK5UWoTQePjfYyOEq
U61oLxZMfsVDwPA6usJV/2isuOX4jTuGVaanryVrcXwUnwvr5cnfcuIjOKvJOa8DptCr6uuS5c2E
zOGdn2FCsP9IUuYQZUB/GfW61BH1iYiAuNjhCMp6xWamtcObtGZy9GKiixZ1oQEQQDlhSs9QmVm+
Xc0pbWw3ufY2HPDU+sWWND4G+1TpC8naoEEvZaSzbZyNXgamIwPzSkh+xBCwJgb6GtNXbQ7P25Sy
gzijzvjS9Vs/FYVvE7dNF05Ix3uaISjdtuMhrSkiFEZnhaxX7Asgp5IEidPgjz3ujtt/HAB2uG9r
EZTRFWMUuQ+rK1NHvgvR7RdcIwiH58k2uF0NXJRfvAvsO07ELOG5YLScrZyrl01nR8lPQAqaU9qR
2knqk8IslCLu5JsM5Eyy0fjDpaypeLKMsBXFtc0wpzdqZtx1Pz/Xwu+AyMGWiq/MvZwnE3NJb4N2
tGU53uYCYdxdpoqvhqkoYz5WsYGBq7pACjth2dOEGa5hXYp/7a3kUTLsssfb1G3ODpOlXoJ9fPED
1ljiAOm0KdD+9K4zMCBHlnQj5JgLvsUvf0rdUVMkgZP9U3+akAnJVO4xccpaMOV7dtByWfHhgte4
Hb2p/xgMP12gtNLhuvwKKFNivTA+dj+4mZYOdOx0AZmcYiJXGjC2PLZaCtyOCJT/eQPySu84fZl7
KofbMGwBWqlKXgk0kJzK6e0c0xJyMP56nbPPoW155qR4O3sWUSGR43bUgPSrp9ieJiQmEP+gcT3d
DhQN/8gn2twS3WCNBcUrSoEsG7W8w2T7Fh7nSimP/067S3XmGkhGd3Lo8dJxGrlCx2eRRyy8P8Di
niOGbkugPHpKnjLTUue8R5/YGZgHUrdr51hX0cU7nqncYGq0EZTE5ZOhM6UEKyjLBviW4UOB0ZP+
VGLU2qVmJRCq2/TTTRUnvXrL1/X4APjzuvSMwzL6Pf8sMFeDacjqzDdfsAp6A7x89WvwvVL3822B
sxqQsL2+zn2YoqUimuLH/hsav+OqVm1O+GfgB1Sz8Cz+Ta50B08uawl0R0wnQjf4N1DZ5BjDZLAN
DY97rtNiXsarlcu8gJi2rFXupWg7Ss0Bp8+Z50/gm6e/6F+OlHCjfEbJR8E0fAyhjkz/6X43DO8o
rG/tQF9KcVm5kmh/W67MTUsfVD8ZNBnF2luPbICEOTe53JMU4icFdT4d0YgXrll7dzbDEvY3+nXM
afUepQ3rJXjCI6K9DfkrwdyICo/atfjn7kj33tYD3tBk8JygxK6QC4gp0uII3D0lwHA2XZYnkTyB
MwjoWVOmwBV6iy6067xlpp6JFyb2P4dpwkZ++qP+FV9crIY6A7jwNBuoLsIl535J9cB5qpZvnwsY
U1RwF9LOqh0NmPqinFWdV9AhMyZqtRR+qggBGoqtpJzwX/yh9E8xY/ElsndRx6L7RTqxlybiB8YL
fO0g3vdGbJgdfRGobdLnF/DRYc3Q3lUDJvkV/FLGuFcxg5YeKMVg6MFjai+kW5KcwERShWhlxOsa
cT3Zqer2knwDehg2ksikKbNMasA7FHGzTd+ERwvmTENiA9y3zeqgI3eL1JdMKwofEjLbAoq8eWiq
i1SoE9xy/p/1GEF2bvovz6YVIk2KSp/SNflACeEajZ0ZM7WXupMskNJKeFdYbGfsV/tduAtb6GfY
ko5Guvd7nqCTsjhc6EdNZI6iYZ/klLtP75I7l9z/O4Mcv9z2FMgrIwf2Bk4LjsPxxOpEUvwZ9fUj
thpPoT1OcTxpO/Ur4qjVGVrDy+AE6zwlJQp1lMMFysl+Jd9kdLTeOCKFncwtHg5n+mezXZGv8Eu2
xignCtulTYMlN8BDLzIfLtYzOH4YNoNbANgyzBucUhofzwQUQBfVtGg1aB4Vg3s1ENZeu4kgzYy4
hvYfYCGmAKS6BkDVWvLjIpHZc536KfNfgIcYrP70V+1bgycxMv1fDvbeHyMqhpW9NSIXNQBIOJYS
EOCxhOqxnkDWxXjIhc8F8GE458oREwsepGOICwXKT2k4346+mZwDreXZfCpaH3XsULaZ8+s96uHR
ksTQ7dxiR2xO43w3GdS4+1+yfcOv7KcxQeHENbB2OaLhqICkS7dk/vbTe/+JdB4fxBD+D/5sMDOY
1/4syB/6Wde8jl9OK9m9JZ3skXwg8WVjB3T3b9ZJGNKB2QEKOkUKKG9VKZT8N5ZefIFm3EvVY/AW
0I92HeAtIZbrBqMGrUAvuJJHQGefUlKZvFAES3KHUIa8RMUhm4okPEFD0VzF+wymMkUfBSriehYd
5uoewCm3G77GqF6IIKD3FRsqvjDC3Ulv3+mCmmrqTwfBXq1HowQDwv+Bg9Hof7EfsdAkHwattSlN
PBJcnt2Jmg0QKjleOg5NVa+ldCFftOfcbzR3EggH0whnMzo4NC0aKI82xzohwswex2GfIL61N3nh
SrBKR9dotWYdSdhH7ydDrxJcUpHWIDgLuQQoTVYh/17yGgDB2OXiadBG14ERpTRfWPoyK8HLd3cF
lppiEaQFJeqX+nhm4ICLUPAxnb8vFkb82j4exiRiTJbIRZcF/PXaf3rIOFvIvMWxhyf6UG3O9wMp
EphGLoliqNfYOqEwRSSLWJCSAB9zOCGYOz/VFOTqrnP6fDhEAZQYmLUJlQDmlsz4FcwLCG1spVb0
17VdApEO+oioQlFUop/iZ1ilT1coNXE3AmJ9+x9+VsUfV5y42AVawRVIDjgrvE8Eegc2htEaMEK8
3HCosP4EwJ93WTlNwfk4jY1NLM6J+z3urSw0Fgg6rMnMYkBPhEg7AJNEqhwCCTBMFr0uxzoGgtOS
iBHR09M44s1CpEaM/fzq2XUjfEfGRv/nx6q9RqUGx2Z3zIOhfgZ90wLy6E0+P0aNUsKQ5iX0ejS0
PpnLnoxpxrvxhsaBW5AfD1Ygcbsjhs8gYcDSAJA3drWYvuwNE8FWPd4e+BjiCMi4DScV4c3iOs3t
YSIDw5N9ePYTa7eQLGhyYtAmQgnEaqAbv1HhfY8WcnFmKBZG9OfSwQgbe4knjKgKS00A+457Vqmu
/gJSXak9gr4cf8DkhxtQq7fCIF6MgtDaAr0lC7XSR7P3aubc4gCw1DMAXgEQxbZlynelQ2ecz42E
4x+pAPHxmCggh2xE2d5xVpzqA5GwrcXXBfRIeOvtNh3xkpa6199kpTeuB/gQdmi0AbvFNkNYuFuG
8/xgaTvJF2QH0z5eOR9pc9A7tqgWEfZXK5AIry0U2vP4C1U5CSuQV2LwKB7ZOqt2BZJM/QhwdSXU
BpCnHGRLFgynJx0NV9fhKLkM75l6WO7vE4g5uQ2pcveCPOP0mcPbU+CwmO8s9/9E5cNmNPynl4qX
e/UCrI55StTAYGXT9mTfdh5/AvO8LPXEXgUk+ptMcXqnGztyN+2HeEgGesWBwDowaPf/mbny/UIx
8F9aCxdg/OQvjdGP31Gb+UudifoYW0HDAkSSLug6dgbkYuQDeNIwIFm74eUwBcT5sVF1UVY9YToo
KUtY/CFXND+dLYRv/TCG2sDD/vo/9ZjNjRivE7BQ/6XcAlSUHKf87cv2B0058n+53U+WQ9/HuRuA
tNIrnNdYAWIDpj5T0CGxSVQ3vM3W7YZBWDv302vITVa6QX3EDijnd0rOdyhWDuZxdKrYrdGH0cBp
HrCBr4NngY8s8VBgb5BR2jBPcrp8DsuW+pt14GCYJPwEGBI/REv7F0UXCDHnf8SZCGsRvAMIDJ7L
jOPDHXV+8D+urhdM0gRCMuDILMV8QgUgUutFuV8AwsYYwOGpN8U2gGqWGmnHlOfita6qL3Lq6Ols
+9tA+zNZflNqxGqAUFgYCNxdCAjwbHDjH/Rp3O6npbR2O5Iw2f8Za/u54yjjh1MFiiMK2TuAdzZ2
z95aJNAdHYMG3KyaiPoNiBR7V7wvORQyysUJQJKsfmR0D3cO0ye697PxuBbBYY9uWjtjGfWzxydJ
rpExX5iPLw6WbISj+JmKVncqAn6sLkBjrg5bBiYho88dsACHDn0YnGaK1n283PjNF4yLP3NKJZM0
FN2chLz/fZwxIocq8q9sTgdDKkM2K9CzV/Dgn1MfbAkjJlKxf8hCILNi2iW0gqvBhCpGW488kLsd
CZ8JDHCfgTfiti9je2SAYzjh6YHb/BQeTarhBxpnAGnO93yD5cqLGkmcu7wHl3qFq8cyJsx7h05x
g+AwxrHteBvugRgkjxvsEq4LsnN2B/HtopCm1v/nnjDc6IPxT6oh7O4EjcB4UBJw3nJh9w5f6rmZ
7yR/edmaUYpPMViCjqMx+eDg4au21Mb/DgQMdLtO1fGXWEFw7oJ5C2G3JYf9XuyCjB0/mXocAJMR
CrsENABImweOKFv8rjxrEAAb0ySt2wpANAmXreBOAcmQAjEK1i80K2A9L16Rs+jbbBeyVFjBx6O2
j0l0OAIv/mNvcFQFaMVHXUw2+gnHjByVEGVtZ1gG8HdTqHI6M/ldR4xauP14x9g2SC8qdmr2ntBQ
ubcJp100hkNUMrQHqaRMkBH+I/p76qc4K1j+rtRcjGzkJGeg4ZnBqvQZixFsT6+GkR/vGnGHzOy4
P8D7S5o0huIJNruUfZwfpHbwExnyDTnj9hhyiK9Tj+otaVZU4ovb3cG5pX//I6EEHwUaE94pobpc
u9j/QIrTYxLKhkQuoV+mOnizqGiUsg0YsgzQ6PPikDp4Lbk/OP+VcC6k933PwRwN5hgEtAJjfxjA
1j1xUsCTZr0QjTN1NWrrePn9E1k0UMKIzo23C07Ie2/QzG2Whth1bPxrKBRHttxSp6ykk+IrI704
yipAik0eJuX9PIbqLGEeIYbN4XGP/aAMGxlDCSDvN6PxtT8vnA0b8i7jSR5rtRIl/Bf8AHwj2n8n
LGMG0QEu/MbwvOOtKeTYIx7Wfs+8BkCl//ZbgHrMCm0magz8cMx9KpIK6HXOwm45Jj3qTZB1yDkY
bv/DGYnZgoi+5+uZzjTth8xvf2K851593G0WDM44KJOEKiaFxwfIwfDafMXVOxhwdQ/6eCfgzwyo
WJAYzhlDRuO/a2CY6AfBBI7SsOKliL+fvQfmdCx6BkVVhasGE80jKT8xoMsKFhJ7+uHAs2kJQ4pP
SAVZ8eVZf3zXKm7tHofiRWDwWxwhE50VuaFto5HEahef+H8AAtm/OKuL+oV/WhtQPR4isIEj1Mqg
mMCyd/fpgdyt/0g6sy5VsSUI/yLWQgSVV2ADgjPOLy6rPCLiAKKI/vr+snqdvre7q6sshr1zZ0ZG
Rlwpd8Gles6ClnfbpX9NF5cM7+Iuy8INqbFlXfCLX8wgXZoIk7GXiyTMtDuRsiWBnITzzpMyiQoc
znN4GdLbNtm8x+uP7Nw3Y8u8ie/dF7lO+jHyDa+WoqEtXcmHRgMSwXuLb20nspOQTkB3tV+T1Uud
gUpeO+LK9mLth16JQsBPp/CqmZEoceArGgcF5H0xG12I9E93U5TuhoT+ORVBNBApR2QyK7Yg75Yp
QNTHvJW2GGCyB+WOhgz9GLKRRGgz6FSJcQzgFm6HD4cOz65NRsl7PyMoamN02KEBpoL+bpC5AYQU
/E4itJFJOqU/RzMvRF2O7KQMpTUXP3+nFFBKsBq6dz5ZEiIQ8my/GqP+OAfWWxDGwcxS2RAGi9qM
EkAKmCrlgYMXqxQkRvTBqH1UyF7SWV7BCKE6WJ1+gl/IgZg0witzEwqS2fQY1vQEafmTI8kuRxfo
b7qfPjRXfHdh+M56G7gpc1xC5qJFsL+StoJKS0r08NcpVmtL6nS7DzcI7UFa+u4o/5VU5oi6IdZe
TQDnEsqR4lQeYcr4QO4OgFyfxUQZwjj2GYs2BbBT/Mt98E0+mYpOMB0OcXRbpAeoEg8BIaR/MHSB
+ReBUBEykz9N5wADRWASKgOe94hH/C8fdhEmNX2FtsoGs3TJoHCXl3b/sQewICc4zdkH+RV6tL9q
f385yNoQsvcXhQuXfAM9hPBgzdGBiEYo5fILR8RlAXxW9CKOHMYimeU6559/JD996ec0q3k79qWz
iS4U8OaCt3nsAgc5wq2aInq2SlwWQop47WYkbdijDUJPEomaQx9G8CjcD4DuajhnikRoxG87Eue5
M4/cZXnpCycEUZZvBS61oGV4IqTCGmEBSWWHnsNIRH9WtGKRqHNagePmfiwqoJwUCD9BsJpMWrOJ
sMVY5nFihmhjsHcC6R1F73EUTNqzfzC++/KqBE2hncHZEj8F0EQCZXoAl+KnqfUQiPpQygYD+ub0
+vkyWRzdXrCmiUgOwU3rz0TH9oYMHocD0jO+BEmaynAkwd1WCCLhJci25MEmLgeGHBqossB2jLNV
zATweN6Hs88YFVyxH39IRg4/ctLVSGbu1A8dtWRMkEbi0CNWkEM3i3NUBOwFzhFyAMdjyJjxeXJ7
6BvMH9BfpGlGny/ckcdd5OyeghshQEqn/hVW4TdZyo7kYYlXBYTFD2GVh5CSsnkcLG+Xdlknuszv
MeQrbKJmfCOMRV4l+8frKHIZL/dxHaKHnx4RtsVcDbc2hDgPj7NzEG4m/WoX0pXa7MUPzBW9pUN+
p2yjb4us3R9AIwQ4eYtoJ3POS1uYGwVY8ugKEHC0PkgLLMjlm1EiOl7BFBhkSiH7dsgawHhA3bvD
VPNZiEy4ifCPhuA0mU8B3RZKDRJhD7YY0y9P3xzSrFszSw5nIpBBw8xjlFGYVCZALAJQnEuovYou
T0z8FtIEExhcHmIp+3Zy6v/RqDiH12jUUCVEWD0i3jfNf6Aqoc0INYw/cEynkZisUo7AfBN9J26V
XGEqkYfJP+pvfj++p9L9Xcfp8R1dhjIWq69YFyZHvT9vnHGL7rAxFY0N0BSITsO/UVMOkRMW2zRA
SMEqai1tTGYurokEVBrXiAe5C1w/IdM0OAmiIvfDNhW0Z2EiK80g4d+1iDIaUjiCmJFQy6zO/ywd
jYYWOOEiFzBDh5u2OMCF4IGFFAmRS2wT1SFIY/QYuKt9eykbjPhOksitIeEcm7Ci2GT09OV74UOg
MQusGXwml5jYTHiR2SVhV9Lz4NC06HlxoKaVGy9bicj9btvMjM59xkTc5bLbT8SwbfFGljIxUU2j
2qeKX0vTFfyt1+XDgJck4XorEykucXa4sopZl95ninKFgSAONZTUdApKusRCpHrHQCAkTGg7088j
S9Vp19PuB16MEzATrmiaoLmzaKBjMxSLqj/iOrx6JlbGphraDrBOZ7u+nfAF/kA7KIYJHmuQBsmN
27zfHWkOA35Y0DHVx4kGdNdStHqpqsheI2RynE3QRJIc6Yh58RvoOMScw9Oc7UBxz3DVfMmGoB0t
IzQyLSNUZeFoHQ7iRRqbX0IlbUj4Sa0MVlmCcq7AJEx8N6ljzEXnG7Npwu6SMzOdIFYjkoykC+6S
fta0tak3U8jg3yWqhQlB+7iE5sKEHZqbxqyjhuvzfE3rAjMtjjENEVIG+CCMH5cM6wJLwPWhP+CO
SVF4Jcvyr3F6mHbl2aM+9O4vDP9GSJQsDSuEACVK2D7fX0YC6YOA2TLv5idIozsrIwkUUtjulFPk
FVoHUAkOf14ZL5MgindfAQvj0Tdc+JVYtHCB/EoRfVq+MN67eqOPPEY/lP4EyTsRHbUrkgiSYnIP
UGT3q6o+A0yBtJkG9ItYmkRPG7bbNPuBXjTkeXBKfPpAmitRM+R8TJDuRUOGjNoQ7GgZuwmV95FA
PxrBNKHK5nE4ojZTQetiQyBk3UOHra1GALJnB4nSNgphFDVhCLuczes2EypboXrdLBelXGdoEtQB
86BjEP7skL2TyBQuyQy12oMYpCHzlEZneNy/zOCBzG0iKIYuxgM08wglYpYATotebwK8y0Hjwox2
zqtAJCU5PoExPAnrRDRQ7mJKboDvBWkf4s7O+wfdXo21XHu3/hYLdKf703LkiOcYuTJ+1ArHPgXV
gTjMi70ycCrocHdwPw7X5S2Q1k8OTLS2SU6zFS0m4CFSmylgwRSpHlB2esIZTKab1NTrDgRQyA/A
R5T2kNVRrPvNKULUL908MhdMK6LrwAqKb58MDkHGryKbvSMfWkSN1PNJMYRwe2MzFzB0hH0KGh52
xyE0qa8buV7ICj67ErwjrJlURKQjoXbC0xAndoXRH6yLF31MCPZT0OEPYC21l3MgjyjXGdLnoHob
KtBXMipmTzjWf6aHmi8L4MYRsPsXA1M/F1hACWwNiRI7VFlldN0eJNWSTx3N2f0Gx2bZHadI9DHv
RdkAykKRdE7ZkzDMdh62wC+pgTgyAPsIwYwdIc7GqX3gnIYieywiXt300OL8xzDryQfN4wpPGMEX
eOR0+SXR81DwJK0dQhLffPwz6KyCLU3BQxF1hyiSELex0DRJYbr0JRxqsYgUgv+g9pwHnMo6CTFW
QsB1kBcYZrQ/HqYEjYOo/L9biKrpm1y+zZlWtt1dUkqPyATmDMC5iPWWp0+/uV9JV/BNhuSOcN0C
1vbN9QiurHBMvYM9iLWEQd8wEiIbWBWx9tRPR7e+PT59fQR8gGnXXa9KoD4jKn71uDSBFZ78T487
K0MWL+0SmG4HGjonhrJEiGUIBQuSGhP3vZke3Aa0pDMRtYMuy+quIr2g3X2gIWF56ZHKTEKOwQl0
ArVtB1pHHJZjAUwjVz3lbLt68BeGRIbpXZUKSl0o+B7lQtv607YkzsM7ZdlOfmd50EHGI3eZTmU0
gZAABY+nCxIYoNRFU8/YcvuMj1MJ2v0qPACFxahnjkpoaS5Q2/TQ4yJ8+zWnWeE+9kQQ+rOcrxQv
IOPAx8HuRDPrYIMR0c61aBN65joz4NcjTcE6qrnJVHKBMFogpj5g3v7fGbMlZ6ItU9lCjPK7jwDk
ZfqOQXGW9Kzbjd9b9KTnyEEE4yeUmWFck5tj6eFoWeBJQTCGRjl8im+b4FDp+EmPTLCThhqbzYSQ
BalXj4mCbjRCmD5cIlA2Xk7DY4QqqOGnJvCmAunPhhM1Yt0zWv88ia0CADzBgMTDthHbjz0yUIhz
g2O4J20xpBFs9w2OQSoTWMPOSluSW1MYRR6x8fh2TuxM2NM6L8EZfBAEHDHbIPzafSJF5fWHA4zo
BBLhgVGS7ZAHjc7MY491n0Ydg/U8stXZ8J80mwiQDrp3/25loLkB4pxis8Ajw9xCm/Cy0hW0b9fl
nCaW8lnAAlXUSoYe1DIPLgQ52YyWEJlq4R5abfTrGwYy/cWRgHKg8U9QgCytanQjhYgeQP+saLL3
eVE0MKS2LCm4AfgEp5Sj7sgYCB6q6O56LlUXEMMR23V6BevrHsxzGaJHfcF8Qn5U3FDI7J3gEn8D
Ng2jO2Pa0cf9wxHBuzDmAirmi9DH48w1UeoUdPbo7UEXHGRMcQYJyJFX9tSigFqEFsSWIriDqtwC
BI8J1sOh/43HYwhwQGRrpGmHyMbF5qhLe5xItBy+SLGn5Xw0OO8RDTyyaEaB0Xcc8jDOzsvwGGEB
oRiDYQ5px7uj3uJJQHBJOGQp2DjvRLPJY09F086omcBoGPZA3PRRypUT10CigNneK/r7o54rFWD+
ow3A+tlwUJSB5kUG8R8aiZBEqQBEBhGT5SmHZyKqhg/l8EJ5YO5ZIyno0VgVcSUa2SGdBoKf1IXn
AUUfHbNzsPxLGYdLeVKAmIJa68GSJghS4oxop4pJq6Tvb8e8DH6GEa7VmT4V+pqU5sQREaI7HuxN
IuULyOgeMJPcFw0Qx94HGAmMhONwXLB29eShBAblPQNMvH6miOaQ8CH1K7kNfX8roT/aX4+ZeUZy
hKrwO5lOLcSY3mK0IJeWNQNUhiVXh+quWkEXGryAFUiWBLtpDFxBgkW/nCFTenXIcDDWIPu3RAog
5qbePAs4J+Cuik4w+/nkBKKpzHkpadYO2iv8cIgJ7iDjpwW7SC6L9gSlpF4lngzMMBKogDa8PyC1
+BXoFTCM+CSdeRRopR2R1GwHWvLRc0QRyahMJ1jamHu8JXenSMQewZazBIAqTHpya4f7igOigQA8
IzKq0Pw50ttAYGCDvh3agqTHrlY4+o6ZJ4AzJBJrtFRBYaQCy+l9ZdiWTI7AKB9HxEZ5QoRHh2UT
oEvKVITw8CWtlDmFh/c+PmHq0vSS63z/8CphTYUuMQbJhVXWdlfEWxr9fH2SgBRL2FB6smLiRiHR
5YT30HLiEnYdjxTNeJfTMkfoFnD9OL2SFelboZVBlHCvI4TC+L5KMZLTFe4orOXp9PYPQdUkBLTh
jYEhKCuihyo5vBaIpw7rVGBHmolHcvhBMPinuc+fWeYO0LMbRG6IkzrdJEGVT9GUW99BkPTWlzkV
b7xkwYAGdWE+7LjLX4BghBQ5CTjlprlPKdJxHqRphD9E6z2vi/qkS5hBml6AA5h6jOmIrg5weNvz
M4WMlec7479E6iDGK8slgjdMPFEs0bSgRdBCR4JHW4FsawPhA8rEiRlLBaqIOQPOWWAEOiFPHxNs
Fs9pGP9/QZBSQjx9wqUF20WoU7i7TAkYI+hgf4YIMaAZIAXFutpQMyTUW30tHvqG2npUB7RXzNFB
Ev8XLU1iq7gjIssrZSOPvBbcZUq7gEZTT31mT5Ysf+Znl/zKk3eremNz3N22/3ZCPC1RsNaSv8qn
t1j2drCfYYY4566yB0vBeFxWTfZDFtdH5RS8vgkQa5aTaHXgQUp3f32/srzWPYYWqHAtD6LRPSaj
A9vXWJkouW46C5JKKbkTmLge7Y3XmFSKqVT6eTGdaDWwthuQhe8GqMxVTH+W3sp1UesT74ZECCoi
MHsLV8pzD2xOXu1lyNeVyWECAehD7sTuDdvqI14Bv7BVgI7NgbSR2DJQI3SS0GVrkz6dmI0JKAnI
y9skjDMUBfvl5cmxEb4rl8LYTB4pkBdJNrGZ5TV6/SThcyEpy/C0QKRNHLtAaXvxYr+57EFuOW2F
38Rlsncg23hE/8lRYIUWhA5fcZSLMRNpkQ84wPHG7ixX4h7vIXsNIpfQrlKYCTmSBtpYmXFxL0wZ
mAkVKBtG4ozmxorSWSphljQT7A5qSiSyu83J+9eedeEjUoyBDxBwmVR0OgtheR2OMJk5WAERn1jx
kMuDgwkkQblFO9D9zPh00k8ogPvuccGEhjUp487sFcMNSDj+2+LvCzxJkSpl8UtJg3K4BKrjQe7W
L68VDfbiLH+fcxSJbsvhKn3aowyeyRFFuYgTtLCxXj8Y2YkxSYV2ie2Je8iw6GdfGOfpbC1eMmSu
GgUg33vkQjCsIFfyjtLf4JJrHhvuYLwnddubvwNoUG5MQuxNI1GRRXX3gPU556p/ZMQB1IroO3Lu
YOusIP4cWv1sJadjOvrgdstC2COvkbl7cMchUNPaQJsFOJ0jG8qA4JRn0UY+tAh7jDCND5yiNKP+
cXC2NvefU8AOQEqHteBefbAHuVXq7r9ATeQhugjgRR283hJipJrguZDZUzFCnqFqxkFaThICLBCe
NOFwEyKB5n3LamVTbV9LtlVvuMz38KWdGAyZqj5sCCsABMPzgBhjz+nLzpj/5mYJlWGBDj3jh2zM
z8zi3GkRAA5lCAIohyXr8/p/94ATBQOVgP7zQdBC9k/0V0kxpijZBqN7YYdVRI9XfvVBsAuyLQL9
uc+VCJLc3nCMkQa6uy4B1HpycyyLv3nJA9MkyFLDUBbTSkoD98CJ9vcKe4oOkHvozrseCz/zYkjS
TDlmoNenIKTCbuAxC1WVukVm8Gr6HDLaVduD76Jz9sWRKjwIVg2pu3JIhae0WbpThnKvAbfWpTGs
7hb3UPUV5BX3LHLaPHuaUO2RbkWtyYmp9sMHluTdSz+/n3rJtsITSdroWCTCNA5ovF6YbwFclkEt
ohkQEf8q9GMpPekdnKS/qZOytRXIWOi150tuh7z1j0ipQ19WXxQP2BlLnM1c4j6rRtoNjwA1IdpS
NI6afwt9DqMI35mBiaMuv8/5nTVOE/eDzgBPpIUM/WbU1f9ohBP9RYQU0WU8TuVFIlOoQhyxxS2t
XpJ0o9UEl8QNerU7Uc4+AgohZcBhqOkqnvZpcFtDVoDXWytA9zUJMCMrbDHJ9pgAIqM9EfSwVeT9
U5xzOf/Ow/uKXGXMzMvniG7lW/FYwKdKXJUtAJrn05vSVUTgDCoHMCl0YlqTWp9TGQyTIcRSfaIL
A0VndEhFyQtDzbE0fJgmkrkM/xHwvIGCOCC2YmwHUr5Tyxc/iWwWQ0Jv9VJsGkleqhVIAAB4wY/o
mO9qFNQG/SBiHqMMP2It+/kht2EtT+8PCnjkzkCH1hcYNWJn9HAJjZ8QZLbEb9PX+m2aouo0JKuF
pVgxUwzgymPAnhXs6SZ9UohNHb6VxV+FT6jfMv3JNAxUZDgBZ+IG64qBFK2Pj8CUV180bv3vjvYN
wiV4F1+29d2F4YLCoH9ayHn29M/9r98J/NqDN+PYmM64hvrw5+uLl+Yj0GExCveEq+HG0dkawizm
Zx6GY3fDhsTj6vWeP9evqplIou3ejduIPvlliVZz8JhfbwmkVidHwjf5emckgG+q8RBvQwKeywJP
5/7hcDkXBgcayPGPR1ANL967cVrOd17Sx38tewHTQM0aVeSvNTsZnoHqF5NNYFndsBgguYxlufus
1LU1tcamBavtE8Gc4bGj/4xWoN+4KMsYEEkNzsS8b+yi7rf/wd32Ofue+6W0T9VNif2nDDZYGvoQ
T8PHftnyarj2bicsSA+c7ldM4izIjYIKaIF2idKC2QfCZtvNsKbM1I0+sdGacEhZmrp1Y1rEOBgx
C9xzV+/1zbHekJrR5w3hDjOwCVNaxsC7zIyN8zXkiqcL8X5BBZ8m2JIDcFkwExER0aVjZ0Nf5/32
ZjTP0cdDf7+hI0xjpXCrRKycW3BWSfeuPva7AWtLVgsb1uB25M2LYOVJvXvEjYv6bm9kadwcE0gu
pZ94zzO8AN4A744P5v8zj4miTsUAEY46cYkzETujxW/LWfd8PaPH/zevk1O6/O5WpnT8IQd8Z4YW
FD+aTlSu/ZflfS7LZz0xaWjefqrntm0oCwI4E8unxOLafqpPUOuzDswINHRs/wnlBA2qVZYH+ie4
m0AljCmfyqCLROfY/HdO3jB/HgEqGkYT5sxb/lC2pe+wVQbnMYJIHah40/vLO0M4Bp7HdaYbtTOE
Q+661yBk8wiQcfwYOIV5NWKH4xQM2FrUQ8gCnZB2fvEJHgtUT5BsR2slgiCBicXwrP0jAaPtivL/
ykQbKH73pvkYALEFbR2X9nzJT9hm0i1wZMcUMiyfccNgST223kqvfeO2ftV+aagCQePu8G37aU1i
3M2GnR1+s3n87kapuSjP/nOY0ikpI/Pr3b9Mwn49K//9dLtOtybtRxgs24Ejsoa0Zmp8B00eGMgC
UKc0/U/hcQlvq/8kyjxQzVHpHUm5uCj8uvArM9Q/A5RGv4afkWj2orfuWU2fJUN2PCZo0IveoZ4W
3roTVhZoEskMMsWMCfQEV+WtPJFBCTkrSd00MbSC4HGmDRsl5KTNyzN/Woj/vbysHmkcXnrFrFVA
DjXV2gkvO6d1XgkYi+9iFuqvuBMX2wdbnwBgqMtWJFoAwWRkCOyDXN8L22jERG1CBoM3Y+goD95Q
I+zII9fEIZHHSMi8C+9PSrWDUzCM90W5wXqszXHNwpaKiGcoJJQXd3Hv39+T+l9ej44ZN+pex2ap
EJe250Wr4JvN1b1H7OMFWmlfO0U1/uc8bpHQNJAWYdJPp+tCUHaJ6e9nnIJwF/QbX5prGbHcG+wt
9gH/qaon3/fw+vbP1UIrBifUqVWeVLb/eY3+lGLtPP5eJvdedPoGcheaC6OGn2UVPha8gwIVOS/X
UF6C7VSjt3aKoqIc3LLw1ii78HHj/ikMn5XbsMyYf0v7QBRsoB/2ddpHWfaPin6CXeqyQDCZtyAg
8kqRqh+YhkoujTJ6vIzOeQPsCx+OXJ2sIGPcGXNUxi9ixFy0ZZP2mb44K+0yKexB+R3oIb+TrluP
OTPJRm4dOKLkQ7QhGJIetZu5lPC7u2Tz+ZiffbPrX2NzpYcaYl/q3VbvJyhWO/deneCCzEy7tc4t
ZrT6LCN08oqQFUw0+ooxYdJFieGxuJyivBtZ+eTSRn5P9Fiz86Zn+99TaKOKqHttgyW+yJ5Jft60
3syZOa/OMDMX99bsUY9N2981KHXMDZ3msXmNm3XnFlzR9LPVE2m7S3y7Ta0qeV7mFaXMKXpQkLdj
zVD2jnNztMvVPQ9u2aYAWs/z5bdUxincLW+dwK6Y2uy/el6RqdfNOz3U560KVI1BUJrDTl93PgGh
bUeob79HtTVoVV7HGKYosCOPj4Y4MHp3lBez1xcFtKhmV2KJbHKC6152+32gHL+bWnZ4YmyU9lY2
NArIaa+bavtoo5euZQd0LcvD00K/6KlKI+igG/tUJpIiVyaKEWBsiS5a9KkY3O2l0xQd0YoS6o0e
I2N7EQ0RpLIMBxsDA+lzzvUvwjAuOv6967+bScPEG5YPiuQ2tVzrYDQUspxgnA4LvQfHhjn/zGde
DoFj9m+iTU4KQlZKAq06MrZCml1l/oFkp3hs7Rcz2l73wKDUmYFdUSLfGF2/OP02r74dXhE9+uiK
aR2apzZVDpL+MOZXDPjorZPze7Pjew+NRy1ouqxyVBvcyv6HJGONkyINPA4mdJjcjqg1NSGqkCw4
iMsOtGLbDPEW0OLUqb/egwngyrUheTGQF7VnolG6ydwPaPixfvjvtmtvCczlkgSBpJqhbs1UtJmo
lzza1170VY+rVyGtj/CWpr46ngoJYQIptu++e1Ota/QZNEZw6viGj3YJ0h0aonb0TPAHYOgLNr7d
PzdeVoytyCaJOlfokTv7oh68UjHlO70GoOf724yu1vyJE41b1B6n7e21fdiDqgOLPv0sC5HX7ZCr
fu7rZ9tv2rEc0FcEcEg98BN59g2i25k4iCzM6OmWOZNOvcH3rTgMz9tz4cthrnsmbI/OvZ9wEu04
rTinbKEuPfE/R/3YQtXIt9DaxJX3HRLztNO/R7H/VKsn5zwnudD8R5kx01szM25dRmlrBsVfk8Nw
2NtNs3SCnlZ52X60/bPj59Rz60vet9LfL/EdRYC3qnjYjVMRfP+f/CU0FJJoPIcthiSFKX3VCR05
cUOC7SmqUKgfo6xWTEF2vDt3zfXevQokFCpeD2YMVJuajwQdIoYO66mVutXTfTNZm2SGi0TVi+kO
fHGGWNDmbikDMoCakCXaDAgil6TsCxXNKSwnJBDPr1Numq14Y7Ub5zFlzPj7z+KlTOF9DUmszk2/
t+J0axG/6O22nGrM23oOucO/IQh+byeuhzoxVf5O/SBHLADgzOIzr57h3Xlaf6ZZzeIC5GVwenoX
xm4BjkgjcczywUHpUoOolz75HmNQAbPoPlfxxzMjP0MVaki85S9uhiEx8+cUkcidp5xgFDX07kGi
6BrOW+5uTdLIh7WQBmaMlV989Sz3nbw4QckkffI5/EY68Zd8EFcRtLlKSg5401dZheWYRwv7/s48
IfUFRyu/0FjdAsqp8AQJQVRwDK+HKMuXkdIn5NhO2GKJc+bzZvgEacHdDU4BznfYFDi+F/LOcCDb
mrgK8MZIpDorSVJP6hSRI1zHJAi34IRuG6cZw+JBD1+dLwzaBZMz0i1tH2vUZNmUXTZfDyeyQQa/
3D3JwHQbYrQ8Y37HK+GmmNNj8cBlZgShGVrgenFXFoPO0dcFPqyUGZiBUCgs0m1UE1XZTw89Aibi
FseebPMTHAia2M3wb5rq7ssq8hsS7IuMFpurHI181tWuco0f/El/Pj/v1W5Gzc/A6eY+6ICA7sYX
dEKE/nKfkOKj+CDP5jXmrLizkoetBRel9+SLVBJcKdkSFgokNZKwYs0AKRV3PJdaosmQNBbplOxX
Qybk5TRbEiFodD0kT2LYDnTnerJCApbZ1b8BbzXbZyCBZXr+2+xbiA2MDHCmmiy5Z1AAHpXjFHQe
6635x8snuvdEhqTf8y1eL9dk8BLPlB0P9GC4uswjOSNHvlLmoj7kdQMGypBLVOYVv70dzVavpS6h
VEUs1hR0EvCAgMgkseFasvjPgLfDDltW9/9oibbpdHrCmSMwcNXjR+N2XxTeVDjBHQtcI6LFiuDk
bdSdppOCvl7DyFxputnmPf/MLbcF5mf61eS+gROAhttNXRk//ToFcrHyvDF0kH/6Dpm22FKCeSzS
77atWLmtYTk2Qn4z0YJs56+GBoXpzbrAXSw6mb3UgnLAOOC8qkHT3Mx0rWMNcmh4u/gxZZUZDm+S
p0+nkTtichRJpta+g2J7RrDKaJJOGpS/bbc6XEKqMsPhrxbdnrYqMRvEnpyC12UPNSMMMqy9vbxg
SOI8OSH7GnMqXK0NsajATo9XOiXYkUl+VrsRXg2ZQ5WQHsqdc8VyadkuXf7KD2jD48zIEkFFQlYV
64wX5CMr8OVpoBFQcgHvZ/hVL65V1YF8O3tnwNGhIx035+9QRUY9n2d0ShnD5jGyz3S4MXIHA5ZI
6kLr5TqNQc/nEo1Ba/+Y2UuUqzr+p985BbrHUnI/fZbt1zmHOjMvfJ88Crce8W1vufxL+E7qoQXn
kUvLN/Lo6J6FlXxuzaeyWVKArpCdfpdQA4/kwQ7ka3z4l6XJd7blmuSrn3nBkNzJJnqeQjT9vg5R
/Rz3QrxH3v0LXzJ2FPb6QJ68SeXsAQBD4ZUlZOAs4ZrYyjLACMnJRtU10pBam5iDGv4Kkk9sw3rE
Bz5mrPKTLPMrmnuD68a+sQD/ni2PquPz5tvL1r62XX7+s3MYuGffGlf3XYlahjzJX2I65z1VlA6Y
9PxXRK++Me4ctH8P0mskkvGzAe3teVUd3K/++R6ce56FU3k1NdiPp+kHNWebVNWtL+H1GeoIIs5t
oja26iR8uEIwcQjkcXXNEwrPzoV7T33WVN6/a+PeK3h0HPu7NR4en6tzNL0igyYaFJ6+Xoy/l8jw
myXm9bndv04Kp3nvOxe/BRYk5iqvfJB+YosF9zKI4VDE7Jy4jxJqOn28901xuKb0uOp9xSPmZlpk
NyUKuHQr6jw0q3V93KRXF8Xcc0mhOs9fwQtHLBxIkMiA1fRyKyxqgmB0KZcnuF9WyWl3VW2bXuEb
kqVzgzrTv2Nzc2GcV32K2tXzKxey5H7a+co4wx9l/L7z8AwK119DHxmmnBI2gDdi2MgubC+Kw13a
kPqDwl7p91BLo2s+B/Q73JFa0ZzU7It2kTlibkIYKF9+fi4d1Q4z7knqQz7gaNh5h8L0mAYxmBe7
fzjL5/rMNPq5ETbNCOBSIOsWivet6Nnyshw5NQ0hqtcnzC7HNuyjChNxPQALeqK/PF4ukU96/jaU
rNdJDbvEdm1jVGMYnwXnMynqPT9m1Si7e7vnP7yauKwNAEL+9bqb6VeTQSj+mauCz3kLLYD9vCtc
ezxVFuXqwaVgmuMS2GiS3+7+AQYtwiFuWbmP+yD1rRRcGn2xKx1UQCiTDcvIL7yBfzIkCbR7H9CP
ALpmVAM6S5aQWxKnV48FyiNvRs7IY+CIhxSuArm8POplZpuOj1OEU+2xi7T78ECH8kF+xkwrs+So
x3v0URBiLIOb6dm9pU0n+R6nXCIUgylAPugnlLsNbEimM68rejM2tEqUJOkbOXU1BiJNCwXPiGYK
cWQi82CrG0wVt91BrcY5IffD6EfBxbgv1Fsy/pEm7PHtNmMdJoSVBSlB+h7TZkDjQRdy0uGu1kag
RzJdjJ0omPUJrWa3qTYynplCZ0HxQuh3TcuLTx161swglxdeUGvc29JMeVCm9St1brt512Na+zPp
FkNk8I+3C6Dslflrr/cZW6l6XPwuvCW0hyFNPR99AKk00DS/DbWHMo2TwTnZi/MJhDrrOFXJCNzN
K9rOuBfdicvuDrF2JsX33zcuFIxeIDfsVE4vZ6KuFX5pVCFHDQTb/BBdo3vQBUouvEydvRLWnTvH
XY6EKHcvY7by6yOYW0W6znmodsWghap7WCTVYgbalm3J8kDdpzidoGDsnrpD7REUbaUP8yIgZdib
yL15KVN6LxFNb3OW+ZZJcbrTcaS6YnlWy8yhDc9f1WC/l4kl8k1Y8mHlte0dUXUwvO0uysOfEuV4
2JLYkTPo9dMxUa71zmjNclfaD6T8p+2DFjsWt+L83HX3/Du2mXKtBd7en+geZbxnxzfcWtSRhgU6
U0xGIvCDW9ovTlN/9jq1jX0DfmVc4Ri7mc4LsnROsuxcgdacFImiU5gDQTC+55eL+SMph68FKvZ8
Y65aHZR15+/Ufc1O7hUN/v0Vr0C0CZ3PkJYbm8c90cHZMbwGK49S7IUtyVKn2F1D3nsXaGZ775sa
5q0Qm5+TQoRnPrYGpTsXqJzPzkjp/T4Pwp9/mFVvVlQFjKatSjHKenCGkKV6p3SIrnpVKeTwhUZW
XvyGZUNz6nI7YLV2n6JWGzE4v2JGquXnmICAMIM7s95BPWg3vcKrBZfh2omq1eF6jzA8ZcNDVHv8
gyGRlIwbcHovLrPskG6Qh73XpD+wy9yEfUb7w3sQCMjgKER6mnu+xACUHfQ6VM3hjPCIy9Erw9hM
PpGD0JaS1p5ICV0TurfdCUNK/8B/HgEFwoLxCEy7GpWZ/ywLKX2/9/HR9ZdCBr3x47Vv/H5+V5wB
FmW28yfhC6103xuv7C7M1+4CFO33jO7NBM1fspzlLbb3rGjvwShWixTRs1CLGDyWm1Xm/toscTST
s3eEsj3tjWyS0aYpgsdzUpyhQj13RG5m/WdX0/swNgZEuUMHV3V5G6RbAA5X+IjMGqqyVnnQLoN8
yANatFYN+EP6CexZj+fslv+ylzfnPfIzM6v2Tz2+mEXUXO9/aD//pOh/Kb6YvtWFNJ5SEEkibYan
RRNqu7+p6gv8i2CHIL7aboF/OscHM9ldkGDYg0jlyibqIoa2fKmWLdwMLVVFiuI1doznwRmUpYUB
0U2BMiHnrPJ7MPxq0RaDpa4jVoS1n0ESWd/3zHl2a+dnF7zbkcm0VyvY1vkCO7k+yIjuPj2bkkMc
b4QwygQ0anRoUGfOzU8fznibz0rn5PrzdDruX0O8oi7Egft+fRt8fZnzNZbbMdGr9H4qqFjOZ7l7
Dpi3MdWDi33jNwTvZ7lOey4iXNwCpglkfWJzaYORu5fNth4QOz7Kggd8dbfI2kIfZLdF5PN9Ulpv
yy7XEVOp5MfGXZqNH+hE2Yg+Il517kt9151OvJtiuolPItYD4sFoBF2Oy5Pc7brxPxaDAtYvrhlC
LhK+mu6WyxvxqrPc8hgNTBgB1eACIaXVjLGD//NtJD9E0cVJ8R98uzHSoUHS4DyNPjE0NmYXOVx+
RFzAW3a2bzIFZSfxbg9hDj4MMUH6os/fdfv3uuwwcPpiSql+INF5d8r9HavP2wHCPmqdjSduFPdZ
TfXgd0BS+XcWgUwYpx+ky8vtDxZD62y2rWaiJsBAE26ahNcrr+Yj+m9bzGf5Myc+gijy8umt+VUk
jOP2+I92IYSN5DBdQtbn5SQiCNgI6wZrYBrXwMWwGiF1WZN23xgttbB4J8s38qA0e5liTx1hjLbn
AOUZnxQa7BYKKiWsoTeSMuvit+uc5y+1ji1PxoFhbS3prb9QvPx62xhS5Gnxpk8FsQWav6Ltz9T6
Q17GEhbF4bLuomw7oPHH0e3o06cMOuFLBFMEiUea+32+62iA10Peynx+AXMJCb3zs5Qhz/9IOrMl
RZEoDD8RESKyeMu+iIq73hBlWYLiwu7y9PNlT3RMd89MlaWQZJ7zn39ZwOh4WHCLFXARgZRDRSkx
Q6bnAKmRPFA/DIX2+Gj8CJ8q7fhaCniC6azNdJZOxNPWtT0qISMNwthVJjNhBTFyjgdD5mjjkfrE
3+CIY1NBAWGJpwsXd2beHTXkBjo/QpRscVsNrcvYGvKZybJSheXDh+PXKfjyOre7dKnmtpJ5NRkX
jjQGAeXkGuV0BIGkHfNVi+XAI0Xaa1UYhAEmKDE5UNqPAtplH9SLOTiXk01tDwZON2btmwPdBMFl
smIwMa+tkIFnSKNqQ6jVbJLl2LDG1gXf8Mn2M4Gf2ydWj3rlAKXpqE1P5PF9iC3UrOfN/pYc4DYq
hpGCdJ3qU794CtIjqB/zYvv0Bx7nazzG5Fw8Qrr5/rUHh9496K5eOXIxe+P1dDi2c3loEhwFoStN
3nzYu8Xx/WIZrlcXpICIUF/W9zhgtgs0RRIhSPTsa+YPc3U/fP5kX6I/ZeAqW0O+5G/cgDt7xZ/E
OB3rtYe76peP/XdoNiAmHOm5lYZloLqNhyPWfU1j6FfCR/8Z32bvaLhvwxGm7MZcchTMAS3Zz5e4
MNzm5H2CydPx8lAes7AKnyETbRPYHa0Or5z5hf+44JSputfV9TRicyrIa8UlJSErkN2Zg5ucq+MI
X4njh0rVfCx10NhQmiIheEQawsfKqoPG7OclW1hj3j1DCAec3OV2u/KWd++OvLfNhhnylAtTlqvd
H5/ee4vVryPe2I03fnX7ozbnOPGbNbF2YpNyvjbJGnMtFPrD7EfprJ5o69tu5JEwek698UziF8bi
IfuWD9uKZPcXfEqfxub69zxKtra9zHL2KNiHV9C+ATAF9ePTOpexyrMFemQZx4utw98WNfk/omEe
vGC9kJ3HadNNjfBhX1dtMD5eZ9qLLKPMu3hGYAAoxdWaN72U/caS7cEPe+qhMbk/bOPkSQb1ZOgY
XOzCGYoPYvbb0bw+ErroPKLLBI/7yh5C3SOe1mnZ5ucDmJQFdS0kh4mawPgMyignPCOdX2I5M3O7
jiSH6SRPq+Qs0HWmVMvjhT4lt2orLvf4uLr/Xd13pPj9vCVs9r2Tflsut7j2CklLj1O9hxRhmKyc
+Ot3pPpZlSVxImjWxen92v96Y+fuXQyH2c4ttQ2E6HHrP47lVqcgpHOikVkwRXRq/+7ly9ZXHd1K
7Z5RF7BcXPuPiGSbOVdp3bMMERh4atwgXPqav4PgjQUJylvzcsGB32LMnRgmtQ21eOGWkIWPN/vq
ipiP72qmnTECASAIoNLqGSg3a3iTHd9zwUaOcwKaq022iFVXSs1LablVrERY6w6pQykgcrsVB2/0
+ef2g20lJ/+1tiksRiERtW9Xku3q3JMwfqV5Rc0Wcniwfp4IKany5k+HYYqPgliYJyU0Ux1MyO01
Foy8FEyX5GBL7O4YNwjFEJqrnKNDjBn9cGrR4JtF4LA7Ix6O2NL/vRhMxLMVwh3DEhX6GXnyqCtr
tvFwDUeLtjSB8p1EfAGHRMJSxFIPWWPmNnCSGF4j4Dd/qLwCxBEh1MF/ojk7Dy82+s2zeAf46MB1
RYIeIabQEY8eDweEpb09zC1Cc4d35zK9YX5GtHo6zey9UDwI9vx+yrwYWEIODaSy3KBt7+RTJRxC
CAGMFYiFYe7HnvDe9nnt3Y5LKPbIl7XbHXgOhV2ublID0ILioIq0Bs0GZjYRTsCbiP8IZRMmIu+Q
SnnZemswIo/SWriP04oPYPUhQf3nBRPHURIloeCtFe4ACSaz4vdfzbWEt8pXhk2A8SFUW44+jvKe
VETAHk5b+FcWByWvowr9kKBVA/d5w3hAIy1EmNzCgde7GkLQUCM59D3D03s2jOm7p5to83YjHGzw
r6kxQBl4GqOJNbQq1lsXvuc2/KITpQIKm8ppXWUpiL+bytkM0ZJhap9xjyV/7H9nGwpVfolzFO8Y
2R6zHqOYC0dyLGI9oTcCeJgJNU1my3sgUEeeS640Edb4DPYgVUJwbPhHEL4EyZMDX0GzaP1AFihZ
K7hVMNoXi+3Gpy4gheE5lJxLRtsiL/XhQRLyROHGisK2DbzbOp9POKciCDAcalN+ELgBfCnxA2tX
XqqouJ/OJxkwOoSXjqNqcGfuTMo3QY7EozofaEdZ43KssT0UP0xOXhHejXUv4tUHpEO9I7TjtPyf
r58lH8W6r1/t4vJay68lnk3DqN8pwjfoap2wLZd8QucDBAXWhsdH2eMzBWft6ZzkORwx2Oqt24VV
zZXeUSXBCdWSnF2RMwS32+D+86/kAwIBUfipJyB1y0HY28quxOl2hMVKaX/nGwga7PgPLvNyiYxH
JdOEyYSnAFuzfuDbJrhHy3MhVMSkDL0ELFssG4j+gJYqWMRXD7UuYZwUYzxbV2w6zj4rOmXVsxX5
Dn2c/cbtb8o151qfkpMgAI9Z56xyOFj2mWrLX06nwiWDR/ftaaQFwxfkaz48bzCz2AXRZovIGOZu
Qo8NuV8sC2pKeN9rDXDdIAniY/eOwYu053Ijh3f2//jj5lP8Ya2tGmtLcmLMzlU8nDExi7xPGpfp
P3ssvKL5ZNvZ98loxpgKA8jhUuOeu3B7fkUGVD4dQaJUPbo/hm01Pwi0qmdWA3p+2T/JgmU6QmgV
GdTZKp2JTCnmwlLyXMnn+me0S2fPSf6j3j3CyfIs5/L+TIHFSZQq9tdoYP8gPzK2X0YUhYuvAkzM
9In/ozTPhKMP/h9/17+PPw46P1tqcMb2LxQsLx8LGhzYcIhBq3qEUTaFfsizKQj2T0SBlhg+GK6y
+aktnn0gevFE3Jc+0Q5Pa2iYt7DGHtCWgdCdEUUAk8ynnYN1jTBeYOxSgJicxKyESoA0Byas/eLq
v6f3k+OUP1Xm7ZlJXE6Az69A2bzEnEuGROkzcdK+guxCj8DTqVXb9jl5X22VO7wXFrFj5C86Adbe
RXXHM1E70gPBKITLcNvDPozHnSXRzdS/b2VynetuChi/HFCQoYGeXUxlon1Biq0H1fzIbKBgMlOp
7ZK8J8iDfuYb4vR6BMovUton2K9X/+pMKG4kO+QBUmxkCQ9Yl9blSNFM/YOKEoufoZdNxW6ozkeL
CuO4uVICqgmVQ0ew5CpftyhfsM873SBt0mU8gFshIgs17SDR1uk6y93ibKxHh+9cwgwH+gL0Koic
LvEu3yUb4LbadlG+lmki5xXoCw+AjPvyjS9d/u+Fxp4DEIhlCuNmSKt0JEzlURBhViVNxjbBEbdk
GKnGhMvL0BlSZynibrFJ/hwh8Sj+3UigCOEZwhwWtvppPFdl94ZpFiYYKxT8IMegOWAlH5J8ybu2
E3it7rTLbWvNzUL0Am5w9E+kAtSh06HuEFavCLZsaByYVODJx3D4KHH0aXNp/mH0exDDWenM9AWl
wlpkFNdvq1sOetTgKM8T5oHaI05x8caavQ2YCD5uXnmNB0z2+rCp9wgg5T/IUoIDhk8wWKdDrAjT
y0nuPwa+tnMYqq4t8PtHsg6b+ZTZ1wVeJdzMfKH9QgctDI/wwifqTkTHWAzeVyM3TCPm6dfp67oi
GvfeTodqKKELvgeD776FBTSkVbs6BUgbx1JHdCKT0Q/Jth+472o4GHk1//drlwUEIBedkTH80ZRg
hEz5AfcJGD74juwbq5I2GLpHWkVG86cPuA1IQz5xCgbzecwbNrIqGFM69eveOBp4B387r1j0K8V9
BGKBPpzip5zUAASyecWVUfFaIpxIueCRYaemKWGREA9vJHke3j5eii0CZqEQzmuiS39p1dJ6csmt
V9gAVY+3XU7w9dD6kjr1+z3pr7C+2jd9gp049PQvPDqVMdqjXDfG6kZWW59I8nKAB0W6+z5jvfJL
8o2BuhlAkXYLPfciOS/U77MO9++lWoffzm8LQNkcu31a888HwJKWo83tIaccGLUrEa2TGpP680ej
B2KECze9kjR7t44BnYzKk3c4o3XBhRsvYkMO8UPYfF2Wfg+XZppKk36MxrCl0QYqgiI+GBEMPx/F
HML59L3nyYyu8Wu41ns/f/lD8ltptmZ8tnvlQJVVmXn0kl/Ahz3fgHTULiRHtX15g5tfukeZce8X
Y4TOghzVMofKge+h+nrPY6GFiu6MyGFxXpXHY5cO/YS5A/wmwum0/lCMvP4K/lF6o2uCLkJbYB3p
wzS82MTslWu0y+8Y5oOnbsJeQ0zr4dz7te/dVJFZCYfKcKkB7k9syPwWk/cS/w36Lx7RalY18XAc
9AttC7ubiu77N2gZzvd/4LSQTdvOZlpzgfiJAgNxtc8kZNX+EsmD9bpaBxk9KiQN1QFfA2QYPqcE
WVdyiBX5E+IY/+n59W8KRu7RiHK1aiaMq4YHfYjsmkRrkDKDYDgjIGVq3FVgC+o4hQpq6bN+5Ohv
t1G56SYmGjl5MBBSVY/Hq8/Cf+OkFATgFT9frjFY1PSu6vSiBjWDOYzBtSl1Im8TYF6ubeNcni6c
oafPz2cw6wSv3pKOskl0KTQ7UMYZeThPOkAWPHyBP3zue7cFf3y30esDZA4koNTLoKBj8OtZv/wg
PDefX6rIx2jyVmlIGQdA5aJzQ69YhOqsTUMDQSfoyzkzbGJxLzd/AEfm42J3AggpZj5v4fSufc1T
zx7fJ0U3/7wnd5WRHpu/fnpIJmt/oxTMdSoMGzCG0H4bGbQrayclE9D7RjdftJ3w9TrzSSqGEV86
V+whMO9TeM9iQ/7negCL53HI3hoBByQQYugxIhoxua7BWBj+ZVt5mU909i7Zfu+G7eIjRsWAtB4U
eeBNPsiQEKax2dXAk5pX/bj9yLpx6CtuwNVrlKiC/yJZX8linJLDgD2uAun4XR1vF/vwHtpFz6Sa
4eSLVWxhR3EpwkftDxPO5ft1dx+5Q4XRNm4Fd1uX7VuPY2lF10FlgDrGN6LHRnvjFhdKVLxt+CZz
df02pjfC0Wuc5qyMCOunQ3IfMXGS08GQX44KV8d8jLEXaxC4S6Kau4ICzI3jGg63Wrr37+adB+Pi
1HXOg83lbHa/NLsjxd5So3VtZRM8nT1nb1hCnKas4++Mv1xfthLfdLNCPSdB8fMk520SALzKwsHQ
Ld7Bt/Q1zVrxLwhgVrTfmVmsr0JoYUE/HCrO9x7pusUFCXtqSnD9hktNjFC5QWGAQx0D6Rjti9og
QpdHcVs6n5Gtt1NdoJ2K+ZAd5WuOlnxp9YpqTFjxLQfY/bqXLELTzzx9BKpdJpP26z8nw9+p8rJ7
iVQNZvaQTXuOqc9SuHpbSrm+vpxs5I9HNn8RiHL3+QXL6yRO0m2GxIUkEkHrN/33JexSnKzLRfPd
Xlv3RpO2ud0CydNALZHfcm3uCoUsqEIW651L5jybfmEpkQ7ZrohyHtTnohPIhvwMaqamstWPV5Ju
ypDlHr6MQORpd1RDiBFyazhTk4l6Wz6eZ2b73/FSHsQsv+7j3jYYHv+SMsioh9QRLbjB38FOEV+U
ETzZoEnjCm8ULaqqWErnQ0RcRrkavaJh47QOAYzTigrQmr924yKUc0sF8RkLAGRIGmuBdB1Joh5K
JbRMAqr7xqriHPIn3PEHLZUFa/eCRWJQpJy2ivc5jCpTDCvGOiEb5k0LxzzS4/eEOx+wdeglUtyg
+gvuSU/Qaj2y6v09lPlKe9WfAiV6xkA76ti8KUF+vGF3UqSMPTDI2CrEHxqb7mq/RvbrGunct6vT
vARiM1xOKH1+slMpWgL2gvrmlIDCoKUE2F7wnLcaCnDD4mSNU3cYfFGEPPyB7KqMnLkHnlE4q2dl
tmC32+aJUWuHNGL9TuYaQ1A5Yez1xZ6+RiJwVg5yKcIkO5DtakVXoSfSSIQh67WLo0mm+/z+pvGA
NdJIs25k4d6WAY0K0joaiM91rw0WGSGLOZAwdb8bZpB4coIkXjaKDZHZrl04sGI4GV/Nvnbr8djK
oIsqM6UxvS9iw017fvc/rDE8InCSbybyZStfwx6DHKqO6w4+byeKZ/8z1yi85xlEuWyfN5z1l7k0
8sqLy7Ze/CGF6Hki/zRwQmX5JkruZZGhXSMQedrgYupheL1aVRrTzSliOXnN7/O3zviuHOQY3O06
bej6CEwAsggeR3hnSPShLDHtJje2OpTH8hbLafQw3IbY3dX2jXEheOEUls2onGnF5DJPmcH3F+fS
eeV4+qZPsAo8iFljCK9nelwD68v2aNWg+MsgVw7gsIB+aRLjd6aCo3A8pCmDpKH46jMc9gG3Ng3e
0UpkcYNoP4Kedm4UVymYYA2UM7IbmjYiQSTGi9NCnb/QR/BTFYIoh6shzOxx2Ja/FTXQa3gmNNTw
wAS5uNyW0UldXOJFFZfwe6GyhZlzXT6p+HXg7BQ6HH676C36aELww+h3YAQqN38OrVkGw/vOkfQ3
7qfxL733LaMu9dJqpmy+mxLvRHjPBuRYi8qv62HQQC4ifPvShdLHETvj5A5QTbXXOINZ0YSYXfL4
GjseEL2ea3dXuiPIYju02IPYBuHydF9qRDNf3BYMIjRfyhm+tH+v1rQr/6O7hN2kIIWdO6YiVeZR
Z71rh8xi+B0cl5TcRLrch0yN4bfBZHLeXgjRE4IrMklU5M9tE0btjlNpt4mW9V+6ECRSWkkeOwtC
yPzwwtL25ez6XazCv8AbotcDqiVuMEwzTLohxnOkyUlKOHTjAwJ+iiDnMF2V9Oymvutp0xer1WPJ
LjSaa4SzouB6WQEv1nC+2h99WkGw/dCwI26z43ZyGyK5dJlZ3duJcbPHkG2tXiKylV1bmhdLCL5n
ylSGaf55zdR9gAXOd09ZpQtjLCD0CTQnhpK7HcWW3e/fc4SwuUQ3Ks+/j0k6sG4STLCpgYOvZBtD
B+GLkOcinC5Uj1LD0EUdU+6kyqYeLNO4ps0JxmXCxJhqN5diuXFGX1zkJjQfvVtMiaUBq7tRUIR2
CeKPMlNdYXO/bP+M6DPhZtJv3aYUDa+b+6oDtprqOTMY0cAIHbqVa93+pGaW3P7IfrZI/gA+e+9H
ile7Yz87D3SLBhvUEcPm2hmvL5I71PAYAU214KHTEkWfoDZsLbdz36o3+OQQGLm4kB48YUNn/nSZ
cJSUcPaWjw22TFWQKk6zmyAGvH/cGuER3UkJARoHVovLjNcuGVfRiIEilIvTA9mPCLTGwvkt8qLQ
gZYTYVbtv2bIM8GdJfQEfqQEJB3gpUFjqZXhXYvR2OEz87ZQPzCn5Nh1hpC1hXJ9XYJAFTOEeY8C
ljTsbiK51/Sno+Pz81fghQ/vyb6+/Wse9GvMdwclMGRjHCokMl+vLRd67tcHjEc1da1fz1dllyNq
3n/RhBh3ajnSg1z4kRi2Y4aIFlGBeDSe6eMpJ+/A8Aw9uLyjwfhnBEzAzjAIr2culWDuTa4bMlyd
+95JZ/VWZBn3lufgZvi0Le148x0pmRQdyoXRzuADDSEg21tj9iLf85xh5qpYpvd8mRXjBlTkD7zo
8BjJvyJVPaTbnnwxEcP24jJ3lM1owCnhQ5d4zfgJ5nO3hdaAvwEaR2aJkIxwuo+PbsB+5RIOF4Mk
or97RcoDF6bkLll9FsAwzkt31ESXGSFWrCyd702GPnEl+HJRPE6sH1BGvmVsN1t2js/n/9AnkvBY
7bYFXb9gVgBeA5dv6S8xH5wOcejwUawgYyNmZV1jZYiy1cNqk5cHc1/CukYzYLVIJiHZ6KhO/3TN
/Wru+MueH5SPcMDABTZRDtT3hQN126rpkosz0nGXJq6+gu1qaQs54FmjGWMssBhs4Z8n7NFgmmF5
WPMFn8l1zD4qwNQSe53P8X685O5gKiMsaLFq4REXTclOCyEMGptvaR/fy1m5umNZzv75iwB+iSlp
Ml7xpr+YP77MaBe79Wm8Y+jKdw69CIGy5kT3TRwNFyx5BitcN4jYsF63mRvhhDyxYwaw2MVzcJO3
BXMp5MeGzy2eBDY0jnYLhRquB9CJmW2H9Gqx/V0yhR7yBNMjmNN7zvwNh60fi8GPEef0PkD3L5vE
uQz2kARfEfkYEpzJ41deGog4ARobUJEIxuFVxeoWoGmQjGLhXD66Mh3THbSWksnQEcUl/U1MTgSm
uC+rffndEWFz4bWMfaWCPKFjzeazRkN5hlzI95Jk2VhLNtEwPeJMbJhLMuYxyJ77JdHS4+BsZTpW
f7c/7EwiMAvVqvDnj4oBzyCN5YtciRalJbYL+AHOGAMB4PCyQeIPjzmhrghKEcfmCQ34mRjq1Hmz
vUZV7g4XnNH70xP7OyIkGPWDCYEiviCO4JF0FHMun6kODmGY3FEOFxYaRT4ctx4Lmj2+qqHFdn/K
saHCywLY3csPBrJ/s1RctCV64dwhv6FhzJZnGEkLPJKWQCTLS4VfGD7tkc4iWmCl4p30Pc6YDGWg
zSed8wZCF3zJ5fLcwcrAUVW4Rov40ceFt/MZu7V1DpHx4Jeh+jrBbPZ6T5nA6v7nr3FCI7a4sXLI
4BAnNEpRetJ3/89lFeOp0ruA2lnjAMTex/sjpWrxjMU1BlFiZHTkXS4Bq1EuT1PY6zBDA5yxIYL8
k4ACc7wxQ0PGgPJ0Vtg8mgFER2kj7gEmmqDd52vSjV1M4075umLOt2TB83POxiIRXgED4fGOE7i4
gZSyvAThiwxF8L7IGAYK+2FA7DN/CF94fEPhUVFYC2OEMmGMBgkOMUwI6YzcF9tC/ilULS9SADBr
FRNCYNFxIIZfOo7w+L4QBfnvyJB0LGTgsPI1TLWiscZEU0WYDwxffCZYHksPV7fvxmrM9+V/wvKR
SzQOuPAHNJ+Fl42T4fE5G4v02xxs/vykA3DAFEY1NqQnjU/Am0EVOTqiB9GOKKZiBlG3NYNOhly1
pa604Qzzk2sXgzkZqNLMd082TaKPbDLTqQPQkGNSzOL+l163vK6TBhgZKgcOfrmLKg/IyrCKwZqW
l73bqBHzmfo/fi9DfdwhhQQFjTz3gl9i/M/Kv9ifLerfdo1AbMTItsgmPGN3g2XLkBCwx07kd/h9
EZzC0AtxF32/7bdX+0QNitnnAH+X2lwXKk+kutI3a65IiKgEmg4MK2BmJprkaS/5Ttg3LNSebBng
btaXBE+bW6xSAfIEmZm6luuf1DAHMN9DdWy9eL8mTpbZ7MSax1jt36c50xjzHmaJss8xWxDUJQDy
Ja3Sm0+11F8YbLpfBIkMa1VfoyObhQyHX8D9vjD1G/moHDpnkPJEtMkYavmS6QdKOho3HCnpoQQj
Cgt1DDBEYvYLEZ6K6gC6feaSnY12gwmXuH4i3Zrrv1iKnY/1ivjUvgl5/lCyygO5loIvRXwdHOzP
8SyS8iiO10L0gbsgXM2yI4EDKAmpwzUcVg6iJlA3IAvGdHgvQ70mCwqe2TNkDnqB9V3zmBVxo68a
Kl/NwXEm2TxUjOYcZYWjic6x+myhery4bn6neucmOikBdWk+x/ds8QHTvwqizzW+ia8JBcQQit1M
+IKqNtWn2OCdzeCAjElhKnHihBezYjHUVx58GYN+x4BZcnHZaHNHqLPZXD/RCyuRC0Z2LPT15plC
GNhUT/xjCLRKbLyn/ZAN3V9PLdqLPWIfx2dg659SsE1I4+LndgDM0gR87itDeGQdPx6TZzs3nGeK
CZoywBKP507tg9eWR5+NRIiMGXzgA6jSp/NmE1WdZ/ZQbFR1dlLnMvDuyFODKgLBF5+AnNhWhhoA
pIk3Z8q55FXjvRJctH87DGahTEwAX5aYJMAOY0TB9UHQzg2iG2zhXQRDn0y5QRkoKOeMb6T8qGAm
UGhpWgYcoHitCfVzgu/tP4oY0ADf5t1+HgTbTC/7HwydUkg3Fpt4oiKRfXJNSUGYC7vJ2CdlkUD6
oobriaj0wQuSlvSlBqM43DpzoCnMNGXLQtB3ViU2T9Ykz4IMDV+kBdSeQB2b45lZBXUSF+jBSr3x
TyLZNCb48iKutIRVjWmzNCBz4FbJYLDi/EWNySNXDgP0dmmg/Ny+P2MUsK8FoqBHP7mSFGmtW2vJ
lNBKbmuxZ7XTpGCf8I0tGn+gNQgc49y/dOZaVrxcZUasQxNk7iG0oEzocfQn1PyzqDFxdgaH6Bnl
fdISnWFUy4G8ZnKIp/u2Mzc1trSWil4g/scJfOGqO8TemZCpdC5spwwV1p08F6Mzu0w5rAHa6S9p
PnoseBsuQsaOwHw041R+qkF5eBZ7tgcg2PKA8YCK7l6b5vLAyph6wPE37PscUWPM4BX4gLAnDg5C
SJtlI5ujHu2QWyFUA6aCHn3fjpDjTJibSh8Gr2WoRY9DVYHtGxGv1VNwXGYcMziBfAjcjS9HPXh4
VjMQgs0GOBRt7oRdZezRiuMeRCIg8kPMCm9rY6Hu+SiF4bLbDadkR3ENQKwhUAyCYnpboZCHF8DG
ntk9PvcnspKnbWB4whSqCC8/2MAkRkLSbQ7n8O5AciH177m5/1wW90Uz7U+VBr/0c0GUzv7o9MED
msYFiYkJYsP0pWKojhfurmrMsnWuLVYD+BuQ7EzfDNcfTP9VWRkGPlDcMEDe6SOnkJwLqh/FetTB
NY1hbbLozfaoTvOjtjImAygwnVtwtPwAthjLDvU1lLDwG/J/RqLR2+hcgjSiaYFBjebuscGsM7oe
5RoYR0X2Tt6HfT3m27H1OY3BYFEsIfmBeSLk35kHuvL4hwPms5tbohQlHTvznz/Fj0IzDVGK6sfW
FiUsXR/foVl3vvOeNbiyjR498fdD2gE7iiL77nC5biiZVs159MU6WZ+NSKhS7HIm+300JpITwjtk
e1Y2BL8i7q7OC+9hPvE6Q7X8ByLP2ba8HILByF6M5r8dXK8N3LXZVjo8NkpSbvSksjUBf6F3N78w
jAoYcBfv9xngQeF31OG3BTitQ2MWQBmcwWazswPAZeYIuQAf7W1WazDeACf4QRbCvEPBz5DI2Pwt
CJQ2LwhGkEo89pjxKOG3dR5zxX3RFpFCDL8Y/jNsb3g7J44WTovU0u2H7MLqVVqeoOGUmjFWe1hD
/5zGKojLJJVO0HLMGWww+iNI2X7BwiIraGdsjg1kZqJ+z4L0nAdQnrIjblHiDGowjIGqRVnO6Tsw
E8pEaiqJzYfjhkwZD5+mm80oEyDi9zF5VIngd4PIroBRLGMzI98cgORwSDe0KFY5sh7zg9skK+jo
PMtxMNctr3P7M3kZBr595DTOP6e/MZJboEYuVmoHPViyy5IFdEXkkUBJOK4YOl3MTww1d7mzBX/9
GB/I8RW0NA4kSGcwmXbxrA/c+F9CUQSQcBKpSLcDrRkVsk2Bej4RRB0VG0EQMooQVh4jWSHuGSYP
ju3V83jinKQ2Fr9RBonjFr9FXDSWnM2PmP1fmhhfM6GBfmUmSREckBQQ24ifBK+m3fNu6LROVPnQ
a6ozv+GJ5ZMsQR6Hddo8P7hcxTsZ7hnKJtLSoxP+DlSZTJQ3ZNiLIHAmzWwU7u21RAwAZoWSB0bq
AjIGl7m4ID0aOascvsjAXgkXp0vC7CTI7ZR0e4x42kiyPiTJcqLa3XX6b7IARHFke1H998jnzx0X
ZPVFL4d7JOAtVrpwGlvreY82BVMFE0RMW1S3OKWHjjCUZnPPzjsgMMZMzebADe3nRQTLPXibZiCs
xxZ//ZHouSoGzadNBY3D6kGyBi+LiQ8Xc9/jDuDeIgBJe8E4gU3lZmr278UjFXorWdJiEaTzDJy/
iZu3ufryGsYVWYgW1P7f5/SFKOFcO7c1J4YAP9CY2Lo1thYMmKEaw7SORZBLoALlipVxWx0Od4eN
ZbnSe3fF+KDwK/MAHZrKzLwh+GLM6HF9xzPjZWNsxSoAkgPmROxlbdwdF71ZHGQkQylcrE/IoJtJ
K+NeuybiwXwlG+WEqSvME8pr6poIuXJzZCpNSJYiFF+ced4KEI6bAtjMJxuYi7dP1b99xjnznnfJ
+30zM3la+nX2li12BmanqRUEt24qb9mNIVnzrcwdMsedPfZwE3Es5BHHdg/rGhepSQCsPD3I9jNc
KTL8agA/R1BH0SWg2IKAyu1o2F3Er7H4gWSh1fPHieQ3w+PGpwcGrLHLK8x4Pk3uom7+wcdmLs2d
VB+8J9jT4sE7HJkwMrWFbGpv8okPVCJbm8EUGiUbEAxodoD5weCZP+bYSzHmN7tkxsLdEaslYd1s
xkc9Qp7GxiPxDlOwJJOHdeViuwnUZDKFzZxflolk3uB2+G1qLUAq+NmKb2j80fx9zdndn8X6TtgI
w6D98ODm/GVwSCo/wR3LbhCCUmREducc4jScre5JsNLRRPgwvulK7Js9WB/zF2kkHB+YWiL85Aqg
6+ttoehbVTFY+vQKLtGZiCXfHl6Rl10I+0UUiAkayZN+ghV0/YPGQ7uItQfN4PkE854JMdsFlRNl
E9Xo4y/HD8XCRsxq2ewtkc9yJgKKikKFUUZAqPbrvHaMiSYD92dNi0NjagOqh+due4ERi/2Di0o7
s6bTtnF/xuEaRwWXHED+U8gkK8W1FydTJBH0bvSSLvWjfwKdM4RIlrUJm1aYOqgoyJDV05VRUmaF
tbQamfLz6iHxLEVJfTqlD/tERVfJDqTesxQgKy0h6f7LfGlsBS0srtq9I1hzYNYgj1NcR6nUEGQI
61pqphNgC08Wz4PIYx58AuUygS/8T1ByxfXEvBzJERzwxKkzDjL7Tkl+4xo3fkQTsADehQmGzyRT
FwJQkZeAJ0pvLzk1AFgNJiTOeSwSxVJOpVIwpnCmZzzx70u958WFV+cWoDJzdug7xWhaLqkzu9U/
gis9OFKiBxxLqlv8e0FZQnWFye6E5DFkxrwWbU8HWXWZHyi90Ru379XyOWOy4TymwiWad3E+V0d2
+RfJAX08fnuo8mbLMk7GtkxeA0lvQpXsn0WMxQd0hyME7uX/5+j17x+1F2hEtKC0KKyPMuE1b54I
zeqeNqU+Lsv8uLe1369xWRYJj2FtWpMGj2DaUwiDy/sMt1vone3Nhub5mb9+t/srxExhOLN/BuaW
5ohqV7V+L9aWKADCjYM/I7h7TJ8WAKn+L2cvsz82UYdLsy4x7KQB5zAgzUsTKZNLkmfuWJVg08ki
jmnAx6KhxGnkCzRAsQ6WmDH5w+DugV4QSwyAo1r4Y6Gj/+dt8iP//KzBcvCDxAsVFXfLkbk/M1wY
OmAAJg01v6Px6WY/3coA8ULCyEXHTiHbjTeYJnAEgs9glcVkzczLBVAHQxRgGNHWki+u9XOojHDc
IODBku1QQ6X0MHgJ0Km/eF/dVgPaQvchMuOGW43PA7kN4EW92pzpGr4YFD8kz8jRC2CEjw/1+rIE
VPqQy8DlqAprGL2nAwoGmCFAMXmCYcUaqJ2Qi0yAUX3csYjmQ5dBL1PBmtsGSdgcMOH6bJX9JzIW
zy1TACgAt2k+NWYg5RnOTZ0/mspLPcCP6NAQiHJNyIXg8j5plgGFXwF0guYEVQlzbLZwLslz/poN
o2zXWm8stD+BHhbzcjHozedKD+vFJ7j0FmZbvVUqmJvBcJc2Ywhy+9RNZdMpgmp+1bFFGnvp78B9
fK0idwa/TKCNzrr9tOd0pifU9jp6f2oL6mlOkBmaVm3Zn0sQWEaNbs5Mu6H2gMgGbsfWjSc/Gzmy
2nb+hdvBTqKb6HlyhNTmA8+U1i6PGsfixfvSNXFmskVrflH7PRUhcQOa3bTMwrxPHxHO0I7tEvuc
EacOpKb9Y8s4lr8ZTDmgiGSB/B9J57WkuLmF0SdSlUAJ3aIIiJy5UUE3rYRyQPD0XhrXObbH45lp
WvrDDt+39oPLMfo4GtcVDATKJfn8NTIUcCObhr7dA9fr9GN3RvjXu81DW+WN+b7iT0HJy47C7cJx
EaJy0XGrXrrvkAACjV6k6wmI+HPBfm14v1WPTJF9Dnx1wAeh/Xwoo0Uwtlgp1PI+j2DNCaFAIkDa
u1UZZ1cDSpFRO3nIPjjrJciiiAHVubZR3qR+LAxczWYfW0hRiC5Fbt8Hdh4PH1i7wK+/kOgr26Gn
e3QqiJ3c8EiZj/Ie6a90JWXhTwEkQJfma4uMAEDLPiBT+lVHQ7jZcfX4Zx8XF72uPbgoApD0QVDK
Z8x+CCSbz0qN3S6D3OR8sgWJZUgxHEVRb41Qf2T4Xo0eqSvJL1+8dPreaUunUjZj+vwT+0uS5C+C
BpF9I4C+IEQOP3Yx9pR9hS0ZbxomcDdB3zGlY/nm2gNAXdKztUjLsGrQuS3JYq3ikoY2gODc6vg+
8HHMEF7SHkl2PSnsHS8r+3hHH346spEoUeLFtwtCrOJl4ACj+YH+DbNH6r53kdt+jfoUbqRLicSd
zPcuXBQ+wKEkIs11A2lDbcadUd4/mtnRSQzNFPBpNB1QtPj1PH9L56aZ9TPxKS5HnDnivNr3HDeX
V+Rk1xdchq81So1qMzl97uW9PpWJK+F/CMzMG4E3pdfd4cxo6bN8sAyuhb0Gv0yfosL8XhIU63+V
Pm1+ENTh8FrVj3HAqSAsuh9hH27wrapoQSoTQ/D6RSf8T92O32awUrfp/eUPXIH83kkGjydd6ZiI
WnmqPCQu2k0H1LU3+WRRZoL58HwcZythnw7zKvybvsa7R3I8+GNoOPLNDJlx5cW/eFR/Mzt1akqo
VhB5Y3VGUEWoTqnD8d3wrKwQPKDQ6M6jheZ+VviDeTHpiXIPd/HbeKCjsPRDTR30RbHR6k4DGRkx
q9W6wNDGq3o+3iKsa3m/Y1AbsqMCmQ4ezRUXtWwWC5+QnuobhjzSLbAOCCEojzl9Nc1OwUHaIs6a
NQv1GpMJ2O2q88bzdDWmm21p+wbzy479N10DHHPyec3IQBhmVEyb3g5JLjzIGErbsUvCTT0VKEKa
7Zw+G78vGDZQ224QBff6CSm2BM7rRre3mJeHHoehxcBB3Fwcv8m/eiEnG2DFocW7qlVskwQai0zZ
1KggVvhzyLgrsgNOoVWC9BGL9bPrXDDc3FLo8T52fuovzYWQJ3lwvs/FM/5MeE8qlcPuSJBWrkdg
iZx0hmqnIZRCL1bZ+s1HGaNBU0Uh2C5rhqfuv3/Bb3Lhphljrmjt+C8MbWZk7aRNOVh3FArlpYnh
l14AYf0BoZxAM513fCn+8IfgtEUQhd56iI9M8nfpij55Ts8uxbuYWM2N7/c1l4x4JSk4sXBwHoWZ
KlNwgxWXO2LgFFOdeh3c36/BXZGD59FonQMB8AT//AVdsO+h4IxMggwN3SEO90GF1lkl/gq/NHUn
2VRb9QGD+e3cM3A2AK2O3uhPYHGODzSyadRmxQbJFQvckbZIPAAO9lgF1GGFJhKkwWnwsaWtP3st
nsAeV1g3e9bsObHepwhdaTGZtsf3qqJytJLsF9WSzixXpfGMZvEqZ1TYW7G4JtWLNqdHAJEKYTtU
aFS7PZneANDNcBzp3PbXEuMYMoPE0t8ocY9CzvD2rh4ITCVBJAvWjBfc00t6mlRFC1RtOx6mwGsl
Zn57IDnNz6JcpwMJkL/28JRy84tD8IcWR4vbvzdkcQ8RCGoTk4vgZ2kY3idGRHkf4xONZeqsL7ce
I7UmD3oy9yq2ft80Igg4gA5+v4gFTXGCcNcIT4EH6Jyhrim+Nt4jJBdL+P0d7/KFZk4IkCcWGmdi
TLBG1THmgioY1PqaJ3QumAAjzGKCJ41UQxuTKf5Tnw+haz6y6JKOJkytcN57faPuPkgMne6pyQOd
61DawpWgl/zG+1AEoDjK2vRpDSmniH7a2PGJyXE651PpNY2RQSOih2N2F7nmNRw9QILuhYX8NCQ1
7unay8tgYo2DX2pqMrs1WkiQI1Ht8CFaO13W2S44jhg0wg26qNavdddRJTQCYG+90yH9fmPbbUK7
mcNcIo/2bWWZzpJN+iNDvRAhzI9mLa4RSrJ8eZP7ZoZM3aV2+zHik+boc/2UmPAzn3jAXH8ar5Cu
gCqcX4dSDRoyeilbSg2sQas6KXQp2CnlbHJpPSq/pN/bop6GIPYahyvJLhguMcQa/p10b4nJ4D37
YnMYX4btFayPAK1vw+yqyOZKJ14glE0Z9EIKLDP7FAsGRCp9Hh0qsrTYAlOIvGnLExlvqGkjp+qW
0UVKMLf1l+QMkE96Un69s2UprEf0trJt9CPbmiPxP2UeugIkOOirBNK1x8m3E1b6TmKjP3wO/p6D
RZ9Fa6b6CNsjmLypMi8cEc1JzoysN3MDXkRN/wMtYABom+EsvXJJX0WkVBaxsdNYpaejjSWcsNoA
WA2lBGBZG4JympDsEur2bJ4+M1FwjF7u6NRbklNfI5SYvAv7TS8SEb7McRVZEL8hruXIbfUZm6Bi
o/B/3gJeYvgyi3SpzmRT2saZk3M70XLn+xpyQdEZUWo/kr7iNBzG1wUXxBy2inbDFs19vOy4IszJ
4n1Q5p0ReemFuNZqZwPTn88Ig/7e/33nsKSNBvMxArvlGOkgxjZeIHdIO+ci/eUKh5Tijl24ksnP
aCmDWGt2YTBNAInVtuSvGqYbC8vmNa/9tZBSfp+F7U7O1+N8rX2skWLjZWFMdfNdRwBkiYqQ9nxs
dMD6F6q1ORKXaKMSaBqv6XcEy9lCyZWO6fNanbqIAKD51pfMUXMD+vL0sz0eg0Tmhuwog/BlDt+V
eJD6qU5SRoP9zEzV+hHte0ebQxR0lNvbvk9WrUuAzwxNLp6rSuq/IlokrETc+a9RT3TzgQZs5m9P
3Gkzmk/0qTgnPIEjjk7XsX6oVnAqBmEDpwRntIeXaHC6AbMRuRd30Ip5TMGaqT64CctrMYDoiPa6
KUKb4DedceIBmSW7wGqX3ZNuquM+OX1m0P9QO+CWopFQ8LjnozmpB1Iz0RYjOmTE2fRnzfTQ4Qsd
mzyt+C5eKo67CTJ4Q8Odj1MH0csgDB0pU/lHvhSr/jSiRBQa3usO1iwKTQEdISXfHy4bfcnYOQyA
NWc1Vm1MxV40QzDHvwfjaXRQ1zygWbRFouUoVkEmBXlw9jlUO85xyeqP3Y6EbJvPYF7O20c4h3k1
f2MyXDX3cva2SzNZ9qhuGMY2+J2QGlGrWrx2GYqje7bKOVY0tPm6kToj9wkjnJhrbEp/kpXbyfqD
DphzkkoqQRF0ZdqRV4l5Irnxbdb+x8wfRPuk6P4OvxM+NcpPSb2geNTFTuKbMrrdfJiqS+5qVrwD
nHDxmmT8PML6Hc95nMXTx1HMkEwzpv8io0Fkwhb9+ew5wa1+nuyKJ191souGCJZDFNVHW+99nmvq
teSmXDCTRzGEU4lNnnrgmWXDl0OhVz/eLuqx+lE/yLl7B/3IkMqMjDeeP6pXqPce2maEk1QbvFNU
0+hykoaQJKTaNPgLMWuSAePfggaYogEaQEkLcXoFK8RlYXp0VfZC5tGiQHKBxY/yUkfSg8DMN8pF
9Hh5TOME/0vOSlUAusNSYmDtxXeKQ7ZROWIHroAV3PETUoTGsQBb5a+B3ZiZzaHYCOjsCORRXR0+
J1Gd1isKrF8jjRAebqKv1fcLILrFivphqlAla9DFQ/E80Ufhj3y97PBld9FA3YklrxYsvqJUwVpw
q0tAcFIBzDNyxbbDAwW4DQwav9p9y1kd7wtycJIKzUEC273slgPqJ26ccOJ8VRcjF38GP/camSEZ
iU+HYIB+UDcTUEdWmsVj68gA6t6rebKaTfxJXjepFq22xa6I9qBvhpsH+c882HNcCpvBgLMsqSYh
Gkqn8/c5shF9Mo1tIVyrG792vNIja9zvKNghX1BFQ2X1MfxDN0kTWXmpPJvrSKQXUsxwCoiUjUn1
UZFWKiu6LPohERbMgjkfpEzbGkkKMTln/D8MsR/baGxHluIId3/2wRCvOspCgUQxzGL56zOI+Mu2
JlwMN2dUHtnSbKi1Adh7LXNmG7QTSD9DxY5xYSr6iFZZUs5Tergq8w9Zd0tcI1JbIJRXPQZi5fYn
Orwu5KUNdGeqQQHoO8S9SnBMmdYFTN9GHFK1bslMII0E+VBmMxL4/JHKTlDgnsdtmlJ5lu2mI6fD
gTPGHOV2zXxReOrHGMduKTrSuruQjyVwM9P5C75vZH7N3v/glnP71MDZYLwdumXztLInS61ysTil
2UIjrZLtAGUa2jGUQOmjLgmyCR+dkeYhqqNwJo6GKdNMGBFAXQOpVtx6HwEobHAOwwQPSXGequSy
ETnsUb9LJra4BoOjxp8x04Rb/XXD/Noz53Mxmji0g/V1V25FI/PIlTNxo3Z3MV+Mx4EpRdNqM2A2
YMjljGidsi2KI3Wej7zCqfKyJcLx3fg3WdJimHRWgYaFUIOO4sLvqbiLQEBGxjrELfqsxwDjp73b
vpcB3VZn3TJpBWEVeZdIOGQnpS1C23rPRl8zW0MRf6XLCogOSRMdjH/OxQjAd+KRHK9N1Wla4wIJ
Q6isOPJGGnzaeh4rBsbMhPcdgkFqTTV3SfqoLuB41eJN8Qz2c4RRKVJHxHFEqQ2bdi29XYrnSLNQ
AY4j9PPzqDAHp2ziVNom7Vbpvvx4VYxXbVs2q/KBfkJ4kWPFw2BwAc6aEZ3I1zV93g24Qf8v/k1W
8hsbncyJf0hZYhtdetoL6FbJyKnlDkUYijWK5gjQyVh1wX6rC21tL2xIU72trFkIBXjRhtVGXPVH
T/+VeBNx2efrRTqeS8Gd+opMM378TMUly67z5630YeiGpf3oXEhO89m00WxoVzEBdexWRKs/Ia/f
pgSEjS2YUHjPLnI8pMo+NRoy6CY6Celd+GLUWL2EnYIem6IAlSt9Nxo8d/QH+vI2IC5HYKA8BYdx
TwfeFh/s5RgZdmIZsI3m5lfzpOrGRaTM0tdyyDIKYM7Ab2UnlDfvfjeiaqeickt3L6QnqVcBD2Pt
OLTRuPRiC0xhMCgSEdxB3v2ihl800bwDPgfGw0V31r2c7DUQlvNsm4QeEmNR376UvdvG1ypidJOX
dLQ2cwkbKTC+t6ODgxRNHcH+U6C9ZMXkrIFBRRe9MtotwhPGV2/J2LaTcwsKtrTArH9fVlTNE6rc
+iXbhboBdk/UZwEexq8VdM67Wk7EVd/tyu7iZzcxxKCPNHTNtxYuUUOvAYm/B+/caNnd4dOa2K6J
IJVgjWytrE1/YAy0m6ba+AQ/EXc9Ilt5i9R+AObe+9Gtfnk6GZ82iM6RoJTjAVVbZrbekzcaJVtz
Tz2w3iM+i4n69hnSxO/TV1w+d0Y/SVvjzvABu299LlKYtF+r1CGB4U4w9CcQ6TA4y+d2kw+U4Q7Q
Yj57P/Y0tngurc9oWU1eHTUOTWD7jwmiGYfCu2hTZjp1N/Wcg32k1Qd79r0kSME22UI2IWKJ0K8C
Z96Ve0TeGlPs+z+kWGpi9MsSH2nqvmjgAWcNV98Rgie6CCdBdN+AtlPit4mDC7HzrVf1kJyRuqBO
QnqyQuHufxbiQXudgmqO8RYAcaBPc67ZKKQ3ObnR5NLfy4niFLfvDbud6zKQ6SMNuX9wLUbLpjdl
fx2oO+m11yiWSbRC5OT4Rn5DNFoZOgYyVy5Qc+6++UKWPJIwYjIcVJlg6bcYXejHxhfYM3nOnNgc
tzSCUMUPYQ1S3MJC0TaflE6u3CRsaBig8LXjrQbXWlHzUpzAfN2o1hbbvsDjw1BNlkPxsgzqOWMa
IXCGAuDqoSl6+QawPq2RSibF379QPNPfubbmmdz7ijCYzLtCrwxOg0QJ1oc6HWyYIIi0I0NTly/m
Cu3AESWYKwZjUqETW492gdcZ52HgejI22UpECgr1KOayAsYwWEnDnKKEaWv9tHIYWch4LhRqgS1+
fnQkem83iex/JWkGX71dt3wkdLAQwXWt+RfwpIdveM0tWS2Bx++xZeD/QjOMpmsounEyMzjgj592
Mbq5FbB/jvnXJoAegb4aejdUggGrv0dhDRGQoe5A4YQ/0nkY7+DsKQ987ukm96d33tcXGklNYGx9
qddad6WnkWeKZhBPB/zAHVG5arWyMUeYSu2fq6aHoDKxj+XgnIJ00K0CfPLjWc70jEFJdtdI4ncI
cn5DzS43BY0LslCiR5uhA7dw+ocSNhrYSETXA9AG7AAZqEaKTeb5S5DDk4Hb0XO8CDMEjElE/eYc
49rBV42lFLPn1n9qB1MD0HbouChWMeR2Xk9i0tl8v7Y1A+Hj1vA/Xlbs/AbGCfOOGa1lfGIc8Cy8
YUgb082S+biVGWnwm0GOEadl7qpcx2LmVoJbfk00v5xAIHQVhqOI23D0TKhFNuhC+M/adpJspdih
VxGsGXxLIR+dy5fp64beuXrg+j7EWZoq+S6nKvMhUssmlgxbJd/RhR14EW9OwPvoff3o21JdZiAg
QEoOozE4rqVkwdSZkOp1ZAVXHIVg4BpDBdPGSJn644nELq1UGdk/aTJf8Rv9cK+KGdiG2QiSYWP6
0fo7ske/fPqEPdnX8zqeSZB2wOts9H5PCNW2uxZn9pvSUJV438qs/xod5irFZY0dC10QiJ2NSQOW
JaeDv81kDhM8O6iHoXK4EliY2pDbP/Yrd86LCTyFhzleTJfahx6IpaK/CF1ZOlafedmuholF9S2X
Z8S6qr9oEW1Xa+kgkGlSrZVnX83qWMuSuH3HFNGcXep0WCTM4OhktMcihwiUlco/EKvNHNLVFSXI
HUmNPD3s+C5uaJ1mh0GjYNPkUqlIGztM9F8ONxB1CJ+G0FiDV5sfKTrcgltstiiCYAHDmQuVGafX
2GpDV1KcNxeEEbYLzIeg+jL/SthGUe21lHN7l6CmSQjUfOMHIVx6EV7O5hyfGKJV8adhOqrppVC2
eCu/jJGRT5zI6MShiueEIlS9OSh/6mQ4jvXM+YZLMroIIbRZe3W/GDbztJuXZvExfqrFdGYr9tre
7YKYGT3zD9zqBYmjB/F1N+0Wz6dsDiPm73sInUi7IRBN1ik92dRVzfHmSWUgWj8LclqwiNxWhOHo
52hufTy2q0sH2U4NwqjizNUoPBlScXyOc7vBqkOgfiybNc/V38yE0vHNZ9vPpXYzSG0q3c5lBDkP
3Tf66as2DtSWt5LqQF/r9gqiUXtk1khkJBQn+tgS5Dv2SZhsiWQTkAIxWMS8GEGmg9I+kzmhajQ/
fDFOOFBoc2B60VynaIuaxdIRLmKfGuaEkwaxbyyIQCiJ5mJ+71G4meobzU0ysRC5WD7vJTlAqP1o
ntys226pCtPkyO+G4YDeL7ZYFBPZ5DeEv28iDbOR2PjeE2llN1Usved4xCJ+3vyUwc8HIhbIyWl7
QSBKAf7Mi1kiFquPB38z2fgmPVamehTW03lr3k63VNzcRb2ChUkbzP2uSKolo7I0wqzpWAdv9wUC
gqPGy4hs0Rl5ufxTWJSeNMbROZtUcH4UwmEDd/YTuRVaqKniHg6wIda7sWYJqB2ryO6nzXm3w6GZ
P/0NiQE1j+2B2s0htWpD7A0W8r4vrfwG5Dma16Q7scNoTKCDPFLMtoseGQIvhodAXdv6FlZOvWXx
0azv5JqQlkhuK0yfDZAW88VeR3kK+pZvgWLZOaFk7ctW6URoshbrN//k8Yf2oFJDlTZpZ+zUwmoF
FGXChC1vwAvCKcjNyKwis10GutUe08I+rAvqwrc+XNEsP5Y3duEBk90A2y5QGkMxWfLqmCFCfsk0
jQ2tnhIax7RGOXB8wMRMKY9Ttz3pnb1e3xiQxAJHOxkgxDOS8fLW1TNg1ZTpEZxZX6+9I/qtZv3n
rGPbGvCMouRkJO7gECUTVfP9Noy5onumqQ75RGkJTLjrzDqhekqWRR5OPZnxh1alzBj/d/CT0wG5
K+1GFrQwYowIRyWz8OzDbAAOdGe831TUr7uD2lm7HebaYHqYXHuEPoaisXAnuS1Y8psf+aOFnmz5
/LmJVoy3qRKp95skM3vVojsyMceMyJl+4SQbsT5TWofAS3XQjDGElsHGMPwRNaCMN91/3LgLMm+0
uubl0tLANZU14AjjG8YkIwyI0WiPcNqniq0yDp5uqsiDEzO+EGCPBSq/2BSZLzt9J2xOsOHMu0jW
eXIK3svvcPVwNwToDITJdTKyq6/JIf0hwiIfR5L76M/vZ9WAYKDrKh7HOrZDk13PFAxiDd2hmNM3
nJmG/ZlnIRvC1CHFFauIWmbUPgBTVgeRWbSEnNs259xlnda4NvDNjs2wnr1FoLG7GpwQu8waed1v
SlOF0D1FewoLw+21eUnKQ1iO/+TY0WxiHwiBNyZaDJhqxQ1jBpE76alekDcZ38Mbtw1TCKwvpVZ4
W7Oa6UzURJfBOeSk+OOsgWPEY5L9cxjt3hn3pDOBK8Y0UjqRCi7nlSjZMX6br5N/nfTF7ee92LgF
g/aYkDaa1jAkCxfmOzrmj2Pnzmst4gSK7fqIMA8UK3hsTjBdWYbr/vx1UThz0nL1vJl1k6GGYODG
Dw3sJnRyaZ7Q60oNWJddBp032xS/vWR+vXKlLOj1l3OVtUGGQYl0TRFIUZzRAvw9B6s2tmQ4T/to
Kz0UwOw0MFud2QpWTClfMhvYPLCOABcip+sEgRrNdZyde9HMEYmeFUDodo770beLda1biopvmaLW
tCZi+NJzHp8EWpbM4thTq4PlvBOfuJzBQznRmYKfqpnJDtZOFjof1N/BBl121Rkx57poshfFlyNx
D3yWWs03SsBtNr8yMwBEQ+Q6Jl+lEd6tw94eTeaUNMYUaVTwOctPv5Qgs47BLyVr/eFrGyndxrUT
QETs1hqzjKh4DlKFbDLXcEtS9rCy60h9Fp1DXVJL8TfgNLB5I+/h4vE32qq94rV+b0JphoDyu0sv
74ihMb+vxYRiXlmv9XoFR/01BGEjA8K+v9EB87kTcnDryyi54XqMGa11ZimiY31jULNee163T8GZ
LgPjOZY+NT4aD28NgGqnm6LvSqs24GCo2K3Zxwz6eUlJhMv4zc6cXMXM7j54kWc6xBVYYInGMFfk
DiFw+dcew64sW83n1sF1oSHyet9f7Btq6QKlW6ZicFCR341P+m10izhjF4VL15wBBQhyP/BMNv08
o1UkWxKdUBrMXwbf0eAcuAwKahQKafRZG0dcDyRX0epBGhTTdMnZHt1SR8SvqsAdXxB9SKFNG54S
Vpy78CkSNhC3M0LPeBO05rMZcXGNx4sRFUOPPVGVVqoah+7xSJcgR9KlE9FDblfv9xJ2vEYMlaxG
jyE44Ett+Zs9dAQSx8cbAP4YChOpSTw9DH+FhckEPeAok8DlzRBGfnLuS+RO6gG1Vc66Bu2wEZyX
+xmc+DLVMbbMMKsTRyhb0kG1VqkGI+WQ9QUEhXaxZAIpY8JmJFPCtXgCwRKutbJO6Yso51cIyGZP
T7Fn+CvYBKYboV1mHIW0RycHp2uOcA5JXXUki6ZWQYeOUXkp0yTAFTjOGNVNhFpPvby+zAXoP9ZE
n45bR/v79mYtmWUHk98yzobanyt6QLzbFalm2++JlENjeiVZtLTsmVOJ/M592jGJHVByTODN66Z6
6Fo7l84teiGIeOi9H+CkeoZw8W+dG40X0LSmERQuZucpTtqtR17Sm4SvcNu8sARtXSAZsQm93rkt
o0W7UkekqEs18D2YUGJILgtCJ7TrKRwn9N8/pfozDhgfwPnEwODRhnFCLwh26jQhuD1RikBpH1iv
YTHSFxbtFTbXwPA+gCGOr0WD+mmm0KSD4YDDN7e0QcLQgrWnoahMhae068kgWW5OEjsy+Xgy+65S
GHI71ElIqgh+Ypt+NqnqCG8Oak00MnMgQighfbdf6AiJeFRk8uksQCZLVYtjp19rL2dMOPKmlrv+
ChcRY5CGnBFd6KB4YTQ3ZdWhbV6RqJyTZIUknaA4egZwKnKvpQsDWok33azL3IuBaU1gNsyl/qeM
V0rvidTvhI85koCPXKXM1RVKYghpwW92vwI+H0E7TEL6U+RCGqIsoT01WGdZg6NsHqczVfFqzqqo
0hjsNGvqXZSt9WgWnnLajbxvqd596jmpg+rPc819ja4D5TPqYE6SNalrkENMJeonhopQuis2GWFc
ZqF0FD06uzsdczV5KhrczWe64uXAbOEok3HFmRgGVkB2GgIz6qjIQXAwTRATnAJ/mncDLaOgzYNm
wZaMjzlZo4Akus3g/JNupg6UFxqsLUcFphiwv2h5KbhLxvv6poWKppihekgRaKJ9dsUjz20yDgkO
EmJkfDKIZoERCqjkLJVG8tsoO5fwFMsTGJ0JHTqL/d09RtSHRrkpQ8UhVsZk+hT5aU6Mj1NwugDv
AniD7/yfHpI/lJu1BulNOMqpRGBcI+Fjjhu9DZp1Zh7SykdZQDYU40OKhnSS8i2IHtnkKC7gb7V2
ANVuMnxYFgjC4ORZnNvATY/JktW5V8m20iPrhUNIpCQQ2i8F0pATEg6L0y/qSGH2+QXzgz+BVtSf
cHpHzgjJgThd83hNsGBWtBSsKccx05DNLxutMLnCJfBxqkUBw0exi3zTN0mOIgYMhnNyGaoq6Mhz
gCyu5BsjBPZkrVipYRExczK3GbfyuXaF09DTAEPK0gZeRMH/TEq81VekswKIBmH4mDzi6BjaOdQi
M38GFmeAT6UAC9a02WsugzUmE5NrmAg5/DdkhhNZAf2dMbxC5RsgDEhRLw4R1ogfELussz0VlvTI
05xceeqvPdhwkvqNsEuPfG52Kxwfq59/fl5/hTv5TTuo52x//WWJo6n4W3LBUAdBaMjcOiv8UICe
giVTlvL+u/J/FQt+Er1/1qWGg5xa/Jdzx4b5JNZsOHysLnsAZQRaMv6eYPBj81wQ7SqUWmA1Ir1S
bM4lpnjxr1Z8BxPVXsK78DKhd3XlTw8i/K5t1QEHpWebLy3D5i6PSQ4zp5UthTSPhvWnJxh1hGM6
cdD8o9GtQgOlEkpz7cbhBvfyL5r402Z8oCb7+SlGc43ZTVSh+JUoBY7Ig+W1NHCpSvNti2wVG3kX
Whm4u7qTD1wOj/vhzrRWa3xhfsreL13+OwHmWVqNZ8qNgsyMkSyLZBk4iCvm+abVHbr9PBNQRzKa
RDooxPeD7prtWtEr4wippv669Ypdd2sPTHmDGLV+nZAVrsVLigIM+vIBrcq0RI1Nj56j9wt3hd/+
QZ3TznDgHqnGYujWBMaVo8uBlzTlz+vNqrbfHlTUGfOrbzLqo3390A8dVZ8aQQzdQ35feMwfIJEO
3/V4W/4Ja98RrXoL1I4RUK78RxYQD/1L4h4q1jMazskKbqHrO5OtvBWRQXNkurqnaaeEgG2DFKP4
USeQ1MCOfombFh++SfTaWzyK/pUOW7Lk3l8W6wmCaczlm95LVvEM79hCXWVOsh4TN9JfmjOYOTsq
13BJQWE53mJw+v5QXwyYvnQZrVOc2SByxd2XSVlfu4h3ZWbJN4AR6MU6R5iXrH3VBrrKD6mBBjbt
xO6aik5wnmRzP3VHe2n9vZRokn/GlY30Vb2pRyi048LB0vZqrzyVX3UXH8Nt+ygfKVDbDCQmjSVa
q8GaGeMLtsVPRcmX886CDo/umpejOeddQkXnvBqgyoVx/9i1ndGgQV8V3bwR8uWYAe7W+wfi20y2
BYcAwKt/vngbAK7vv+2RczvwoHGVQBLRLst2mtj89vFes5SVyqwHivaI4jML8TctxpoYgMlr9hvn
O100lBwDMKZFn4/yqthKIKyDa3RlhOKiYgbME2EF0m36wtohOYPGYSgJv0oZGjzxbfATkMMsstLD
10B99uMle3KubTubEDlcRNTRJv6apUDVYRjzQE8euT+KKGET7RNG29MZhifxRJuGYoTuz3c5qGqg
j2NHUu2oNoUXSrlpsgnddl3chsebP7A/U3jPwNEjekSjtIgZWT8IW1VUIlSZJUBQI4uRhHxxztRH
x69At7XJ5hhW1hofKB8+/K1d90SCXKQ+G42qkpl2c0rwW6aAGgjXYWxsYGCgheML4arkURQOajL4
nZavWCH89WY2Wmbb6kiseaYc/oGD4FaBGwu7CdVQYUHP8LV9/6a/FWEBMG/Ip75DcZuuVrsRGFU+
WtYHZijuMWqAOWFWPQRkF97LevSs5jmluEuzUnWnBOuNuGpiNCcGBk5cpEREBngkaAtPicS+1l/w
NZVr/qAejii+f+2CagETt5Xt94dKHKaCQcQeY2XvrsIvjQofC49L30Bhci/W3jFivGJZbas501GM
yYp1S/U+dkZLtGmr32F4zWvL/EgKEAwIg0BZmf09hdmyopgHSgv63mUAG7Edx6z10ktmSPE3GF2/
u2gWHbo/nBbwkO+sCdFOUA2J9muHGtGK0elOIdts8oVwqDB8O+PHiwbdnuXAy3mnhg9AdWLqIWXC
5YgpsDBBEKYCwgKuwdy0xipwr/EwcZXlTAn2d/lasrq/cFVxD1T3fFNvIjSlkQXNimm7G9FG2WBX
cPkoZSVGm4C7YcQsoMkp7HOSeSrIJjog5Zd1ZpBYzyoE0ZQ3psRm8voK42uQFmE/qc3PrHHS8y8T
P/GaCquGAR9bmWfFsPN8FcAqpdaMaEMz9W1P3dr5YHIqPXQ5VnhDMYsWt9v5Fy1xhwsxcYcC9EE6
0aVa1Rv4VsfPeQCQ1PBq6KJeQuL+DJWLSXI5+kt+xx6fxUSPBuLo/U/HIYPMfA86quqJ32P+9pID
awZxG5KfGRWD7NSdGJjr5g+0ToayHV8qa6LOEJORYkrOSt29HEL8CP0n4q+W5lu6748fNLQIaetH
BUt3QvxKe9+IBVclpoKdwI8BB5CNHcm7ZEzVnH9nxJ+4g2miRwpqBgwWDI1jB7Ah2sIMRhCF6dgO
CkPazVxF3SkkVERS3LjNTg8MoAYyQqtf4gPmgWIc+ns3VhigNmLXO/zAv9QHiaoIaO03liKuBFT6
A7VePNPtuirm4Ekqr5kITwWd5scVUPmPZgwYie7KOvRKV+ZQeIgP8sICQQZll8IkCeROodcVP1GY
KQJeKZQ62/imcvDa1ZIBzM2Sdlf/gpg81f+aXc3YSbJTaQJngR5nE+GWqZ68ACxswnsW61azbOSp
vKjm2qlbNYwb+s1Dhi9YpJXlAfgvmkIUYQi/KmOPFvNROOW1t36CbeamXr/tDYUb6Qge1sgvujUM
ljcKRIck1nPklSvVqI1ukT6JdbWdfKgsFthBu8f0IYwocF4M7HSGeQP0GSbeG3dUa5KSnQu3nyOV
QlkMhNFmixWoD6a6pRviDE05mPxdcmQiITlpda4g4SBRDWakK5t8Vtsk24y1+O5KaSEQhmKaOyaL
ZNHvKeXxE0TrD1IBygA5ZmkgmO2TIURAmpGzJYv09h9J57WkOLJF0S8iAiGcXjPlPZJAwAsBFB4h
rDBfPyt7Yibu7emurgKU5px9tqnn+2SfDNN7SS19eMsD9SNDDyKrjaAGMtds+r/DpmHNMEfAyVxc
E0BB8EyQhsP8WfZpW71f8HCwvcSrX+sIuzs5r1t755E10F95sjFpVTUeCJCxiA6B9geU0Vbf6qys
L8335jZ+jT/eAnuFpP7IGmtuRcgxsAREnkNMLXFGevj8G26ff+Bn95nye13QvGx+DPDK1kq/kr2K
xYNtlEQ0Zbrd9pEvId7pb0HRhv4pOAD1H0HolMFBOIDTrfBpH0obguHI28NrcB4RHT+qdrbQUPnI
Gnzcf9dil9Xxyb3nlPJA0kjLjUoFUaEuwYOhYzWrc1KP3vGzePIjKQtxvqDQIrUWPPeL3Offg9hP
nzngABU8wMNNI3OKnm2H+QIY1T/4FnAFVctPAlkTYEBAZt/WYLUBQpOGcvR+68X87HXkA0KLz6OD
DwUPinkgIxKTEKIKQH7n0y4cGKm7tXLnRXaMy1fepO3lEK0I1xZZDOY5fNzkArCbI0ZH9vP07ljd
HuZDz8h2I4ynA8LpxLlo+6hmIXyyF25Br4DtHP3s/Qyx1LQNddheTPC2LzQqZgu0sXKvaUWB2YYT
r/LxDq/wGbbyJ+pXpqrmOX8xJ5qRuTSUt0mVHbHDJXMJNwrgBfbQrQvCIxZ+teyOGFxDrv2Yemis
2up58FmThnlO+Baf4vyHEtgGZf9IlOeAMcwHgjeRXOy4oD+ps3MXwZEW0GECTRoh8M3rqqYRXULO
c718uq1lPcVN+Gp9OKrHoI/eLePHdaxT0AtuG51AMoRbSMp6U2L3YCf8MZSjRfmZrwmmJ8x3gRCH
270u8E1LFCZ5sHkpd86bdHAQPbsXDjmDyiO/4V5cnojV39zz96ZX3nxjb5GuOEEf9RD97cD+uBXK
y6j2v7gjy15o0Ae4/8yMTbKjgk95GBFtph7QqB6Dg2pIQ+ePqBf8vMY7ZYyZT2eyFqvRR/WvLK2d
f0wqBhOop/zG2+PCm8MM2dSbR3S1nx4O6JcCACx4jS9KyNILDsG58bXw7TD2GtKRGrZ+8xkP0O5f
c9523ZhvWkZ3ZzGHUeFoR7sikYtMLnpHr473aRc/wD1rBfq4Rcixb8BgH5IYJ9G4RCAM/dmDyX92
5nArIX4wWj59mXvamDerPXe1eyjbwmo4vWVweijG5S4gEGy5eyC3r0jOQLydv6yuhCwQt6wCnhFg
cD89Rb/y4bxiAiI71sOhapSgDA5pbiV4GW3VPwQPrLkeD4GaD9aXI+YRM6u/E3Wj51+Crag2GWxJ
glw5zHR38TFPvkpP9ZqglWkuLGVyRh4RQ67i5KIdUvKffY5vBHAIEDjAA3pU5oAAHc9ynzMlIBGO
Q/BDa5MeZ8Mt4iDri/hskaq4r11YT9t4OAUG/hQt8oHaY81dKH+XpvyUesnk45Jf866FgYlnJNgp
qpS2c8qcMtJWmFAzKVX5cE1wNncKD0ZCqAeDnwlqXkeHSI/r9bE8r7qzU6T41Zxtd2LY6pjhAlE1
0z3vsXZa+HbDprb70MQJjIMI3gQ/hlZAq+Y+JYxznzaeAV2S1LSyGmuIR8aNO8BG4jC6mHVGmPAx
ZyD3CTQX3we5G7dTwzra9QhlFlDo32PUY0TzdJn5HVn9k3Y0KOuT8wBQemOG7H7pJD9u5+SczjHh
LV0k/ri6ZACGQ44cIKic9UAab/a2WvmPEeMlOVk9qKii9g8+cMjRNuxn8Vrq08cE0JBnTcBB2KY8
3n45A/o4DkomPEz/DNkdY+DcT3YfrwvUdcc6TVxb0EivB2v4cVneIESgW+Rqwl8GmeCmYu7WsxCK
ej230v1d3MvP3tV7eq/4c8cV3GxT0uUwSfmAlR/nLqP3wALVZUpztUlbVoJhuCmiIuiY+c2b8fwQ
IFilnIv9i0vnOP3BD1vv1yfD2vXN+wyDGT7AijvjA5w54hjtcXxACeQKibgYXkMJBzy4zO68kGt4
XPh9fJ+jPZ7LDkTi/rzeamvcXZY79+YPJxzihBUjhDzb7c03fqbQQUkidoaRvgbrx3y7ihsbBWHH
h7iNYBUqOtXL5IIdPhLa4oolEggCbY44Jh2ufx/+JUgGBZNT+bdNK4YJ5KHQk7ifuJ/ipYxZONB3
XLJgerBHYaaS0Vw5O0s3L97F61jQGJ55d3POf8Egqx1ghF/YEFB45jmyJ4/U76BpDLXN1hoSfGfc
trrq6j6wx7il9CcZ2Ex24ibB8tBr3BY3dj3CjJvkghGn8SU9LU/9wCDm4eXUGcbbJmguEBB+Ug51
5PaZ1hIw1sZReNd4z1Q3d1RwEHV0qUDMi7lB0i5pbs3Wpp12MI0iOJPY97h2mM+YhxDQnsapFb3s
H2etQD9gc/uOHjMIPBagmtd5U7mhvKb4Y8UtZvchpu6LsH1aGZXXPaRVDcNWdw9vF3xFMT9cpCaw
QFXt0loNysGKkdpudJhzH1DEQyFZE37MHMokMXD82CxUIHTClXldsd+zZw7doOLwO/kGLG3OLQXV
M2ugHiRHsgZ+oFlba2AOwNF/rRU+9R9zSIvC6diZaGKj+xs2lw1/JKK445v8Mw2vx2xuEMZ0SMTW
ApU7AxckI/DcWPcnuc85Kz+lRq0JUvDihv6ypriDD3Mqosf8nC9mg1iPB+MhyREhoqlM86GZz4fm
Llo3WPQJkrtrvqmrBZVzhfcAY92qSU4R1by/pUwqPuqNHf++vKOtkVd9+zz7IQz72R2IAicH13Ub
viXxXzuPEw97MlACPsMJoxWgeDBnPqRaV/7cMJb6oJ7ETp053i6d9GCBzSVtm+xv3tidsT1VI7t2
ONPKU99sU/vK66qVcZ8wLrRb8W70ZmQ7Ovn9FME6rUFyc6C+oHcbSKX3enjPydPqUO2/UcJdMup3
uv5xxzX8+wTFKrUW7SZ3YnGI1MH9w3w5JSydk5PZliBlnCBLFcPKjBO9siH2xdDpcqPpPEaZ6o4h
+6n6i0z5eypudG8fmOTozsDpr5Vhgo6389sGwc5a1tnsb4wDJIobkzv/Pa2n3b+f6qD5k+5P8kfd
JSFAtBgeVSMsIYz2w77Z4vQ5WYvJ7iPYPHD0uNUIKFAppsqVh8Gc/3aYlzcwNxZm2zM43X7UTLVc
D/N9vPsDKX2kwDDvkOLQh8HDccdWWEEle+IgXGhjpiC7g+D2O0IiR2RDuzqmWxBNcrXp80uGrulu
1HOPUyO45Dtcznrxzlq1JcYVlDOAZRCDhrxSyAA2g774tmyPu014Ty7JMW9KEivgttxzODOsQO/p
4qdv1h3BRPAR9pNT2Ck+ICDomHmEoPw7MYhRF1DMQ296deMhP/1sDoIui0IRJYlVqaj7K/9p2L9V
U0IpST9tiYqR5gdk8h7t7B22CcznhfLO3jOT0OPDmLoe1ah7iBbhHsiSVm0RdlMjq8e1Iq6rQpHC
cabumbgrmy6X74FHjCzQ6eLacVk2pEoYcbU5RO30aunYgdwoX/+AcOylSi4keIxNNbTBUph85JX3
8D5WTUodNDw2LAoE/G2oHKKn2nWyTbQ9owfnmr0hwj19nPrwWO+44zcB4vbiiXITVIR/tYNHVBbt
3x2eOPwGX3Mwzugz5FtfJoyzSVr44hf/vJrHu9262S+yaAgkrcLvxb5iRYc2/4L/37zzNA+berww
+aDPzWY4+8dRg7HGRJqLg6V8k9GOmNyLrYJ2q/ExP+Y0A6ZhwVuEPuHenKtNKMLOSlDG4hS2cCgz
RpfkwvbvEuSLFX9/goTEwowr+ow66dD7uQxeGdXiYM7NbejylOkmgmr4aC02CkYsFlcVKdtpg8WC
VuzX1Yge6uRomR51kof5nrY+xLvI/V4OD9jKkCUkEQIxrzquiIYxSVYN0OxFJ2dAXQqyybu457TT
ukupE2Bk+DeISVrgyKFhaVuLynqz3Q8S+6gdY8CMykumJED+3UKcTC6oafGf+khmBiwRxeujIyUW
94xJF+tFHb8dT8/uZT/dTxes/4gmhlRZOlX2Ygw36DUC7IdsBssV18OaEmaIThUnDVoaJvzDCSk7
b/U6vw7zutO/b3hcMZTGi1GcU4ho8OO4+ZDJk6phwsea7JeD7Ld6ugNGKHAvrbL7t4sY0FmEu3D3
oC1inZLCwB35sq8BEy9wCBZZfAm6ycJ9zxaDyYCK88hPZuw24uoSbxLMH9SWD4cqVhzcN2J5pmM8
HF48ORV0ADT6z5TpFMje9Ugu32lST/DM8M8mL/yI7VyPIhmyoMmcPGrkzydVkRk830b9gEuK2oCp
rYQDTflOr8sq4U5kkODC/zSWimi14tCzX5hBtLe4POANSCxQSjDx9D2hzuBR4aViPlfwGvg8oQlL
tVk+/sfnPaKWBIuxHkezM6OyU00I3TrFDmccpnV73hZ6BK6xSq4b6IoLyGcdXg2RbmKvyJsDe0Uh
hTJzb2LCRtmhllNn3AsP/ApqhkKF1LmyxuPVBfv+yWHy5vRC3SLUz2/PmNbw6avbn1G9et6Y7CGA
4io74OTfTx5eM6nSu9AkmmYGDszW0XnWBbgq35iAMB7zwNfkdbnDm5EvoS2lcz8p90N+yVe8AEKP
gT5pWBJq6538WvaZudpImGG+gm7xI2nDof0nEBd7sAFgfXytB4W8fE8YfnNIvycgFHwYPzYHlZwH
U35M3XcF2J333GeO/yM4o9BovHDzwoBFXQnq5zFf4oaG3CZ3G5o19a4URUWxJDFF8tRb52bnsdJe
5PAZmN3y8Qe9UqPHrJyKrzpJ2M68jR//jxWQ1goAnMDP8aSQQ9h8jDusK69ov2BHHxFbme+M1ihj
26ChoxLhRw5DRyB3IJZ0MGHirznngAMGrKAfghaAHs1BuTjVYIXifYjNiAN4n4TCkBt41QWicXKA
4eR6mfOw06Fotk4oUi27uKFjOG9Gf3BddD7+ft4Va0gWLRceZIsI+8czrKGHi/npaVctD27beY3t
KpS8M1Jc3eyVPCjKkFdy8OH4XU2vMLKW7KaKkry3i5vjoVp3Ul6S1VhoNT5L2AIoZkSIjnjTiI2W
lc7dKuE3QZkW6avLm9BWR2ZBEIBoxToMqjmqxP33j/pM1Y+1qcYKyza19GzmH0Hicft72YbCmGGl
3Dnh3VK+2db+3wSTY+9uhuF1GBvLDdIAkH2af7aw4hSK6LSMIgpF9o3X4sP/+JwRdzxEIM67/CiT
8T8Pk2PmjIy5h6rMUy+IF3ljl8AFZbtV6kUWnxIg8m0pKiCAF4ujP9scaTEQlMtmpRAKrbMC3Yuy
hZdC+C5F2JDUzLsGRX/xC2qU2OegEVvEw19xj/yOiF8UfA+7GaO0APK+RxjvITZDTw6eztTAp2RG
rrS8FUvy2IizqOED5u6YyciDAuHraxEzKVgGcgmTRWHmMdqpY0ZeSWnROAysnVW0Sh3LzM3JYYGv
yz7S4intIb0rg62rKNfO2qMAg4lpZpioOT/f+tXOuCFxIT41MlaHgcNtB8sJNEYDTiUoffbpyhVb
Dfo9O6TQKYTYILSz1+6m17HsNyi4pFPL+l4fY06x4XF+XvHABZ4RFNhzm85uxceKAarIvklKT0LK
RY7x5WZzKTcDa/2yX9OwbSD2gRBn/L0u4T24HpIe9tcYGr8tqDrkrGJbIvBj1CWcKqoJ89hyhriW
wb1SyMJihgPMjZViHugqL2aj+MnUKQ58B7g6CoTFHwg0UHHN6UUWeCYOSjgj1Kk/c45vZ8c0RN/H
PMS2dXYDuUr9x6z9cvtt+7DYqHpSZpzKImMbor+UvKWDDxcDruGuG9+xoFD/cUl4ADBSYD7tD4Xe
JxuSoOaOuyj2Q/uAppbjG+5TW4XJw/mu5YaqDaT1Ra/T91VeUgEOGTz2fvs3NdpCX9iHw2jFJAN+
BtsD1sfAas5RBZO+8Sq5YUuBcEJ9DzYnNPbO/mduUOeHcnZ0f9YpyoqHU+zEh0C2PeNe53grswNW
dFh1Yt/pJXMb1vI0SWBJd7i0V/NLccvw/KJ/Vkad/DbB9Wrj/mhc0CsdOYHeGF5T3SdzxOORbjYc
/aJH0dejdEsSPYD9KIqGO3DHcH83IuoHXrchKxdgH56M7nKIF6v5vZhfFEdct+eIccMeNk1z7eVz
hIcrjVBqqDwy2YG0ilvMKxrK3iEjwsSDkccYsWe2VjCcP4VRJppJG4ZmrMFDXa5ookh0u1kJ2Jow
kKrIOaZpPAnrCxhHaKMh5wm0Hq4OTdhQYu3Lnw6FkyV74iM7B72GJB58aV+qzGI0qV6hZoL7PvCE
izqUkuC8Yv5RZ2pciwD1eiWmtyV+WVoC+KyWvqHcSv+9vSr7LQAjDIwfcBZKkkvKn9MrcaF1W9b0
6CkDxzuxK+ZAXDF6suA0YN0KQEKnhyOG/STmZRnt4fTFt4vz7/XU/IT55cnivVZ240H7x/usZDhz
4f2AdfN50p57tZgTBvgx6eoOT3uOhZiGZbOJcgk7Y1IWHwSiz1dYb1mFmjEVinlFpbdRts1UHOTc
0XbzsRz3zsdstfyuz+sZuC9LXzkD2KV4Zh8GCMDvtIvhwIktlK2qAzcZCCBgb5A6iKdsMv/XF8sx
Sxx1GRCzCigAWbTGSBKNeAgBvy92WJBP7uccV6bBmzDBCcw4Ranyw6ES5pkl3JiPnC0MHDWGLyde
fEpUg+UA2fqQa7KLiIB8rLtdn21QNhhFyHAM39cxDeJnoddiMpxW3lsz3/wTxx20cY4FYFqW4QUm
hsB/KO16az1K0aEiauaM8x3CoiXfHaPQcH03TOMeQsiCGwSrXFaOKsraOJ6JJ6FnKuybdpgukfLI
iHYecPq2YvrV9x4zlDr+C1bH01rYNAtzI+6kN6x+6WEw4bNPaX/aTgbZE6O+Us/4ell7p/SjxnTy
ubqWi/BaDmJchPomLAlVhA24/QD36Xg8CHzNDZBpN1cN/wuTKNSA7nOF7OZYHolMbaLvn4Fl6j/q
NcMSSuV3fGpLhaamz+Sa7EZ3/vroNdYE523tYKjj9UqI8PN+CirfR6/SZofDzIEKijFQfPXelQmF
5wp7q8D0Fh832OMDhs4F0vbukiqmv+yOuSDQv3RP5lCx8xCzOV/Vpr6pVUi1k8DLjAJ05OwHm5aC
8uzBrAeGm2gPLDo1Phyaf0h+syd+jZhO4t+XddJj2cVDiiYHph62R1vsV0hEbXKkbNHHpdm9M0Cl
8SQ+rDt9bo0xNC5gMmg5oMUF80QOcz547nI1HGmtOBoA81yYWhmNaRdFVctKkTxQ+pJ9uq52znd6
ergMyk2thHNnaTInhBRywz02nMtkMG/nO6LdoXvS7OXwLI9xZ02APJYpN9LEdiF8MTivZOLat+m+
fKcv5rCgwNbdak/7SW/emgyptzfki/ugf45hAfv3LH3E6h5gQoNzOeiSv/vTJqf0hS6jokev0yY7
oLZ/mAMKPmhlaKaJlc11qhfmB8lgs0d5A0T/wF3zOems98vb1z4Olb9OzyFb2h4YeO6w1FmzJJoi
X++NkNHigYkCZb3HaO8rT0yHjdHC/teEAZV7WkySDJYohuQaQr90KTsF9MnHmt7WeNoHY69YpfDR
ayirR1MnbPWl2PQ11ZPSgo2OGrgujbWBdUQAh1P/hKy9RQqpFJfo6935bg5Dq1UJDOwhDxA4wIPG
Gc5q6GM61vfr/Fr4Jx5A6agMvj5Kl8HqeDPvOW0AwwrqdEOq6dmVOGoBZD7sjBT2vHO7fncEt0u5
77VcTAqatV5HWtID2GPZUy4kdcyc1WO+uHA+3oU58s+uJp81zn9780MbkiF/or/sTL/z9vLnqQxb
5iNNfsX7PzNAWp8jpY4YcwFd9wGyhu5EB0O5OPg0kEeAYz2IPYS373KH+dcN5zrG5eP9lCnK+2M2
f3dSOjdcNNtqSUzpzAg7cTc6TTr+LxxOGkZy8JIVD7UXQwKGzGRzOJTPADet4leTxRx86O6vQtvb
d93tvqJ9z7l0ka7w7wLVBaI7zgvwhf2KZ3ReQdkl4xi1IOcKPt7Dt9jpSERtNsEwHMTDv1+/wBNF
U/5D/47DGlCkMaGJ77f9fQyCARiqXUvI2O2P0501JWWRkd3dXUvoIzCiwQgi1N/DBh7GfWdcQb2h
MTJseL80rgcGGZxvB9GhJQ57TM3B3xG2xTq+ZWiF2DQrvlKDO0c91dgMzjkQOM2xa3KPuvVyGEvp
vHrKp6vJg9eoz8NT12cFjxmm4XZ2j78Ut38QWbedLbNlXChIybXIbY/nsAy7cuHPv0xUzOSHqg+j
LbodumBzBfNevQCGHKpKm59AKYFPjky8vhEtJTqdj8C97Z4rwjJrAFnMhpRXrKpY1//4yy6lMixh
5vzkIOw8xqYK+W3fxOpLXz+jvKKNH55cTuG713vgQX7Fh9RAzeG9rAHFAQXE3qpe4dd6L5nmyqLe
UIW3VtekqJEPOvuFdadXLDfMtdAA0MFQSj7V/a3xckBz+IHQXZ33XCkL1T+U3OHvoeSs+jdqgy38
slDMPttZx9b9WdkaM7i5Tc8iXtb2+MMZimkhIRAvLWwPll08F6FQLqSzbk3W7GWUEMggN0dTaX7p
zuM+4iTJPm+4cRCs0+HtX2kGW4V5mpc0f0nlUz6fMW/v8lQ5coHu+tQ4yS1LDMEQVKHHFOvAJf/m
wt9NwYiplgnlpleguBzSvVCgDAK9XPVldN1bXR5qb2/NL29nF1wwWwEUaXEv0tWBDwCagRO4bRyL
Zlj//w8IqQ4ze9Ctcz7JjKYJdJ65MxQ4eYXR6tcUv/WVSpcC6zXp41vGFHcPKg6vQvUzbTybQxAh
hyUR2GrYO+84kzv4u/W3y0cQT7B42qp0r8nVDHqMgZ/mDqyXRUx9x/uM+suf2ZYfjvGst3Mo3Yq9
zV5F6tcF56ioLnHmUmNCIrdEd0LFXcAueDkF9rEs0KuJFqSyKncFFUF6jOTpoQbWQfYiPcJhnoo6
A77g88V3H0k27VjAE3rxHPDMzu5BSnhsdQjuTJ0wPVRqLHs1PICb0Cgkc5XxN583BYq2VXd5+WOq
g72mLpJWiRkvOQvAqDnUE/Dti3duBa86/HaBeh0OkRbmTOwgxoyAW2otXtWIoSWZZL/pXkvVhG+q
iD7codmmafjGqqFyOl6j1F2oo2mxoULAyBdZtkZp3IAVMQ1GVLvjy0FVrc4FPgrDFgILoWWAjUHw
wV73AhFdPvGP/1i3D8RzlzV07HuvDFjBEKw+Ggd8RyjKafN+Kme1Y1FOU4Mr3awPnu80vrMrqAHB
h1gXqNYJ+1BZHzwa3UTgqh4EOIgCaLE2jX9warOXfQ7STYuvVriJeKcllL/QUsRxMFx2SEbPWfn8
T+YsgNbCGEkG2uVZ/AUlmDFSG4DTLjPnBTBGbyIfUbH6eJpqVeE2MD0Z07n5TEwLRO3YYsxQmvP6
VCjGjQ+S5pZHXDkeo4+HWBkAVp9cK3YDbKrdPn4/R5EYq0SDngQh/GIrI+KHiVVTW14/6fljI1De
NPm7SpPBCv91Nbnu1V77zZABiBOX5kALVK/6HheXCwcYDHDNtQVQB3WB5aMEEJ1Vp0l7WITjvta5
k0hylZ1+BE/bJbWCLvvj4TZz0q1hO8SrtjpnLSP0yQSlPqYgwu7Z8Ou6aFNW9UZvZbC94GJGOWd2
8sbHXMb+4G0NMIw1snLZu2LLGg4kT6HzN9Sc+d1LOM3UiaLQGjy7L2CXdHI4NjBAio7K0AmaDtgi
k/67xnEj4McgT1GgEbq6Q3g3VaIJNeE0mtvXmcZcf0llDN4UoStucpzDoL3/TO6lrpwb0/aWRXFi
sod/wZ24+/7HO4P5mqc5FyynbqPWrwalSwWbq/sB4g+YYgFYrR7Uv6OYAu8124GqtS2ygm2bxfLA
/r4RDjyIo43CQTK0p8scTDV7egmn84dQ+NhmWHgeK/9Kbze50vSoAxRL5X9pFuPKKnZdkbWvLIxB
fC7Xr3XKNZ16TUn7Tr/CuUmnz7zivhNOGPtDV8ac8wPpcKVwOnBob452pmecPEyby4/wvMpKABqc
G9jbZcnGluRj4yBGHemfy6Eubm8FYsD7UCgDZ663C9MNv7/nRVEIcV3hXjvOOGcfLGvL26ivYNsQ
coKJQev+D9xcDVzeWIa7P4VXxiZDgmY7oJjMIzgSFD3oTUUnO7PX7Dc6eOFva4mSMiZsJ0+RArew
K8i58EBGyWzGVc2fCTDQQh17oGKZo412YVh55UluFDGODelYszDlM/U8YFRSyMGrPSY9TFx4N+qq
RwUP7hF4jrCE9GFs3vCzOeWsekvSmMa69LEWDbTS4wjOPO/IFIDvtj54JcFoSxTD0mrmxgTLGKil
8rU6y610x5ZljOKdjNFxiZ3Hq8/+YUHCy7pCWHVB5unDBGNdPlLmnATZmZl3zyFJiAM3jiwA9gXn
OOtg4K6gwljZphdvCtYXR913i/Q+KVpxxv3B5881w19Drcvhtyq4+4Bwy/MSMHCzOfD2gJA6Xjsv
rXNspbyElW7y1vFO2NseY4MSerJu+bNXGId47ou1aE/Ll/0I07P6Im6avVkUNzJJOOL6BU3MYwby
yCnFmiiS7Gx6WRpa/lYZXcYGZ0Qcz1hWaltwZkWF8Dpe+TBBqx3qYRgQ0BYyj6peXQGXlVpTjOl6
4eq98bL1x6fzdeIldsOWcFJOQVWTJaT2gF9zTKnZknMLHc1ZU4RWsjuDZVC+bXriWfxZ0jC6491s
KEIPpPiIUGQCzSS8VZLv6GuWZTkbdVarmas2Si2ewb9wwK3CZC2R1VG2sWDdXpYxmK40Xd2b5LIy
47AV6V/O9R5ZF8/tUMw6pu9uTZRDJ/HXm/WisManwTix6RCgmePKdNVfNokNvoXWz4pd1/wko/jN
ntTG/pfMhvsYc6LggvlWu8Qr6bfBnkkSGQE3nXV78Nrr11mGGUsVu9PYozb0WC0s1fj8E4AqrCLn
MyrFzPClyKi3FWWI6odMJTYmda3P9I//5AOz1I6JX4nFgnziVWpZ/sX3ZyE0gL7O/GiQpSfAqnTN
rryKMGUAoWJr6lEBEYAtN5DW7Bg8Zd4JtrtcssAPxczvuxwtu8KB2KycT2gG4SDwTK4Byxn4jcKk
9IAqy48Mw5jFrm1C3kvBpJ2ZEYUi0zdq16MtNpcgZcYOQnO39Dk1ZcT51PlbCxj2zF9nvGvC0Tmy
E9Ys61t3hFNw0japouG+bvCUMu5eYS3f3ixkh2K+mjBoECDjPsvSchxWq2d3LE847ylFqcfenrFK
PK2wvezARySfGc8WioSj+7HlmiSyTCb36VAGIwsPYOYSYjYmepgTYsvQIyeRUoxx6EZNQdyiJi2R
iqLoygQsklVdONwAC7No9oLzEY+OjBflPVdZuueEykqWKB8r5cEo9ntLK1yEllhMh8hzU8QwTAuk
eRKTgNAZV/5A1vJdnueImsjOvivZCbleLmJsspQi3aaZSYDjKnM7CkiIMgMzr824cxDxk3NIt3ZT
/KWe7I5OOHZHwxqVynY0mV6KA72fufdqO3fvVMnBHO8L8Vg+4q9g1auf8Uc0dPSAjhnv5S2mmK7Y
WAcxp4NuxPydEe9lr2Duua8NKUfRV0YViCmIc/BJj84rkHlb9F3/OSYufdvPSBO6b5oNL88/mHdU
SZJ3u1Tv9T0aQdfKiM7D1z+7jMnEBG3HvKqtTMTisXTN28p1Yx8J81J9PMpC2cQaeCev8fLjyO02
qAaYV+mkWbcld3/U42sWMSX7yfZ1ntWYZUtmeXwf+S4Ka6H/IeKARm1KnrwKcUKaqea3fFYyz7+r
s7Ogdbb+jKOQ20WMamS0ZduUP59Vvb6WxFfasXySy2wD2z/E6O8cufmwvDuEGs/2/ray/SZ+4bXb
zP2D7Q5jRA1HyJ0C5JLjZUSabhBFQ2c+fy/hrE9/dmAG+TAYvxfCx5TODV5iGrxwUCKTKMJsZBy3
Q980g86cpLaBOfh7C5egGRI1aLdPcht04+pqTchnmy6iaYck538hTq57Rgvkq2Rc/5W46NNyDhlj
JGNtLKtk5P7dePhT7L/E15lgSot3nMzvzAZBd3fylFoDh+oMkngCVFAORiFWxMqRDax/u5RqT6g0
dJ7KjNmzOE9KqKpoHyOGRmqy2poAwsaYMoFtDUWJNocG2w4tPjpe0wiaNeg64zXvM/36KN/k6EBq
CVcKy1aNpHEAYIyKu0LZWEtfjt6iLs/O9u74zxg75xlzxGZr4B83077CYvP83agJxScdkdLjSrRR
lzUuvYD5IOc42uzlNOqtwfftBL8O1z4miAwchjDR22rLoDP6rBGhuK5bmZKCPuY0R+oWHEpQK+ur
hgsft9DMudkz/wgdCoIvaH9E6x8FLznit0ZHOQ0i0v7mkdm6iMmAD0+i3Fq+rPcvae34JvSVdUyz
aeHVXS3hBdoTfLJZlX0rQEKtks6mbe6zl5wc2g5JfP63yPMRcA8ut1+eFHlQPXasbkcY00wua90j
pZsHvUWhl9/n+RebUCIYT5hUIfHgoAktmk7ycVtHcXbcyUuaQa3GIyA3hR1Fi9EA7sTfyEgJqH0R
1dZnNy9GMOYYbsyViaP8Tpj+763pxICkLjugfizQ0XZPZjo2RwLfY+ka5l/fAqa3CK3yviBsPzWR
uBdMMtIdsJwaXMT6dCAYAGH3hMu9ePiTo/wzvBEd9ZS0GwdO1bwnCMFi+Wxv20nLNkeXaEROAAtl
+t4+TWxi3FswIhqx7bI927BPNi3zTQJZZ6XdhO/3Jj9r1hrN6Cf2kruFmQMDorBsAH0zZ0jR0jUZ
PvdfJARTIqr8QUfEderL/YjHbvGJEVDPV5xCEB5vdsEHQYwle+Lqj6vcb/nPjNjmP8BFdxIBxN7h
CVqLhfU0P6pqJ7GGPdWOe/1waNWrt9gjoIFRLl6oVohl+2xuPD8aFka9QX48Mk/e44I/MXYjglSQ
uko0W4SlfU0JzIvzsO9bTD3KduI4KioRDB01XXEJSs2xSDAA+4H2MGa2SAi4+rPNOWCwweagmJqN
Pxs+hDC1DCce62PlzKj4Z9IlHTgWlFDrJ5ULiwQFMbNsKd2J9pRknOU5jqPQuyL3SMatnXdXEgua
Ntde21zWuFzL2x+6PeZObNI9rw+7yBfRApflmQARTMu9izXEqgrU5JaPBxPw9PBmEpOtC6e09lm8
CJZo30zshf6/Dl7BCGBVTHDZOouorbYJyomYX1V8qqx6O3C5Um4zssY2oxFRiPPvRAOnMSd/nBjz
fluMHwmJ9RMtf/m6GH1XbffB6bhWSdtcknjdqVS5TpmPcbCJUVdKSbyEO9JFN7qbg1wDRFhDTGtb
17cctXpSe6P7RXC7JYa4BwIBnSN7rUYM9Xvm+yTzQ9JKK7bbcedtAefdLZbU7IkfYyZORLS421bq
jn/jbonuZnoXy7s/fjCSEIOJ/wIBmP1gp1inv3c4VLZ0s6/Znc74mMnWq7ku6nSBNjw+ivH26rh+
3yY6rZncwjI8hWfB3o7J3uNq/QboauO9+zVns2FymTytQXQRgvsJxRiV6YOyT3LvDfAPsEfEqkvf
SuthEvr3+D+SzmtJcW3Zol9EBEgIwau8QwbhXwgKL0DIIuDr91i9456Hc/p2V2GWcmXOnIa+eMZE
EcvTVYAlPNHQ+ZRsOFyuPPGQ4O5kgnp8DY/a+sXVHPjLzqYp+l7RqP/01YDZRQ/MjUnn65nh6nBS
Zyexy1pR8mk3M1qJRLr+/3s5YYpnmxAEZmy1VcYSczHCEZo+IXMalQ6Y03Dd8smN/7gM9bDHSYb/
59GXMzbRhbGYXNFDLAqN99ZbrOjxO0Own7g3P9t9CF8Dn1HnnPTm3IeUtI5i2HcWEleWjCk0w2Ox
DM1B7HAUOOFpyelFPWuYYfDh9fOnt6jDoPvXacdicU7HTHUID1/cLr+7tg9vMSJQfbUi087ebPoG
V1lK9PxCDw6F6c64Oa0Yo8AH35VX8KHdLKougfFIYTXy8Gh6qDuB3W1mwWagc9fDctJpOY8kqxPs
nTh8zqtsKDK+cUkNzNzHeo7JZaDNmNs/TLB1SZ+rHQKzIuMx4VewhX3Q1xBYrhpJ53+1pMUBbkUO
LJ8hASjYptOlYLSdDDZ+x92q3x9TWdba1fmc3klo5M4H4HwxxFL7RRzQcUJwEP/sjFVk22hnXNep
06Sx0EE4ht/XO1NApS9tzS2VIT3i/+hMai5OnRCHRZjBvtRguExAaKlg7VymZTWkt5466fFYmmsc
NL0pCcrs7EMsgzoQ1PXD7Ri8AJD2UGNNj4v3OJkj1Jrwp19HfOs4A47guu0/ofeMzgl9OtfnRFt3
HtdKDTsUrpWFI0CQ8Hl7Q2u0XvCEpzoHZBbyLscIouNLdDwC4K6zpx418+3YntbcuhXNB/1PSx4k
/YP4JKpDzxqb1G9U8uQNpRf6TrpO0jgUWv8QyC7cP42FqJHp18XxFyU1BFmT5MPCPnPJcjew068G
hv/e+DxSPCComVlQa78FfhRMfMeHPTaXPh0KJW/7cf+m2RymjAcLw03OKaVXkN5h57EdrOd09KR2
nhO+gyWNbkZkbMNff8zheTTWyz+KThVbn7+S+k1HAUGJw/ZyWXnSAmwux30/0Olc/n1b3nTI/T7m
BRKhM+DynRZGgoFu89EcfNsnMY4AuqrExam34ei+bd38mBzcBnhJlBavzy85XlZ0ItPXXtWWY75h
Rbv9USuR0xp9I1T3lZ5zPvtONb0bffGgFfqZ+JqLdjazhIkmJXuDyEzunNJYjk3jvMD1ErEy6JWk
7X9LGFMp0ZOdT5Ubz4ZbIb2+HfOHRwDRDITmfvAGOtghV61x09VkpzVJQ05ot3p/bAWZZ2nKmAyz
ODM/XElWcZYiSIlsJQMV+5PcQZ1gZz7rb+vCdz1wKwuQk7PIl5CMsAYgd0WCYRhP4q+veI33hXDP
pIoMXEGfjQsPXTIkxKlIG5skT5TWZNE5KJOmfUI9ErTIq56luq0/NnnXAil54UvC7tW99vVvwA7c
5R4wQRgZLH7gB3g4TRHXB5goOXxSJoNNzxnaCu2xCqnFFX4GI5LLLmFFhiiGE6dH+KAjGaEO5zuj
ax9TMAUXSUSBYCzJlMQy0HssHtvrqVzhE73FrdpFLMO6LAvErNatqpa0TB5h7231rNrv/Ff0ToZW
CRcOScC6dnsJntBLLMOi33Ts/E7Vojg9scTw3kSeTLBF0JCo65l3T7kYCq0PbRRNdL4gcKH1b6io
C+++/oJP248EWlyWIEDH2VxlGINhDDV0K61ePaORrBYFOjJl+odKA5i6wJot/KC0bq028q8e0U0L
uHeYdGhlDCSdZnjp9+EZxFe2cJYMDeVilfgDwki5xGoirbG1cLqddTlU29thTKQkdgdjFOb4VwQ9
5qkv+w7wR6Pc8WjfQTmNyiOHaisPDcHyK0BkodaBW/QMOs74XvM5ty6yBUzC2qjvM++ZXUT4oLbE
5x/I+UjEnXWZqzZozXNDjiRJXMSAsmhKHt6HTpOfP+0JZbuxhwgzThldLvGQSmY/cIU+qnsCvR4/
+9Y3+M89wrJiuCNQlpFgj5vO46bXMJhpZxnM4Pp4eGei0t7U7moHQPqegUct7xB4R8fn+uNJh/dy
4nURzAHFHh5WDTtVoDToxpy5l/3zP84wHs7f2NgKa27U+hbsptmD6VKJdyYZjumGY6oXhKwi1wxA
DSALi+zoarq/c/kyM/K15xe9+kcUethXdsAmZgt6vsr/4OfW1o/ntdLPr79JvLhAgzR705DFuCgE
o7DQ8X1A2Yh3pY5JPdtquj0R6+SONSGvoq0d+B+QIr7ePBlbe6ijzhgaNSx+xtAO2PonREM6Zn8Y
dheYjjzMzsEijpeC44l4nEFv50CNuLYoMRbjp4shz+/nMWAlRYwKb/6m8r53nlDEW5ZRTuY8nC4S
RjpvUlW/AeUM84QB91NNMnJGeuvQ+pk9jOVZirAds4jAWvT4b7yRo4oXKLRPzFpmDPxoLDD0i3no
XfwkqeIdpx2DEPaoUDgenA6EGUhg+96R5TxpW+YFXA//ujzBHMNu0TRfMUv9scomC4Uvgfsm2ZmT
4MqreN8J6euolYQJkU1b6CRYESvHLWi0HMkjeSr7j8Vsj79C5f3M8TpzBlMIqL2NtBoCbOGKpu9a
xhxZX5TUwMFGPba+hAsXRGC2zxtcXEZ4F+wEleOKLUB4mSKWYsQJhtiqtl5OymGDaZqZzXDvICno
pj/ndyS3rUenxCT6g2PJ6P8IpXUW1jhZtEEHAUslu0TjYMEx69vP85em8ks0GcD6cncYn1CM2pBo
zhVcFVw4oBFAjkJeBQFsdqcTLDQb1GYUlGtly0buRnpNJFfEIH3XkBgawrM4Ffjz7OEukvs1PlxF
rNFwYMB2qCCETGtgyxnN4ujA5EORU+zsadwmWl+EyX6jbgO/Hc/hbywYR+QoXYy3WboDc2xxStlo
sjw38rA9kqzQELn82Y/WWLT1GA3CPnJMrZcwBo3WODYBkvIo8Cxvr0bhQH3QVVTBNFpO5hGkS0wR
vwavnHqehbtU9rgm/VtcEeE2pOQ1usgpZDhb34X3K6wiOZEw4YLevpBn6Hz+fj68K+uFCdUo3jmV
idEJQXydQ+F6268x57av7QeePP2ilti5t+mAvsRdcWbEeACsT4mCg2TT5fBgj6yRNebEPw3ud6Cm
LABJM7n5PmI2EFFddDe6HF89vCtTFXBe4cfRCfYASUTfjJW3dVtmAQ5LAA3D2cTFTH8xSS7xi72L
hSeSNpw9Vy9TIpGzZ/Hq/P4fok97FDG/0v1SyWG6ddH5wiVAjGHt8vVXyxtFt4/ee3nZoE+0vvPf
koRAHiYyEuUg41XthTTvycEfEkasGjJILS0QBne6TFePIZ8JKyrleeTedh8MDJhZmiVMIzogcm2A
LX5WQ/dIu2JfuLQxUtvmoHe80TNP880iiIG71zuMYDhCsyIiy6kAmXPSxF7EiP5Y5u3A9GRL1ZIL
cM4DLxZlqTZYlqD426ELkbCLEsZsQl+6afRbOuEOdL8zlaf6DjqNJRmRB29TlNsaFQHNicNv5gcQ
dqdVlEvtvSeN3UYFYe9CstpNmp4DRlgBTEBHFkGvpn+LwOgOnDjjxoiKk5QNaXMx4VO5mmFn/ZK3
Sf0m8nQHyIqt0vZl8FwB1t/mtXF6JbB3IIeIz+cSFTb1VsV7kuW0mZP1JZRristHly52q5471uW5
9+EhZl49V8YO2diWCPrSvYNbyz164/zOQtkcb3ZziUupotXqbb7w7B4qrM+HQ11hrKZ8fTChcnvC
+MdQ8McacGf05wQ4/PX42D7sB76UDZMsFFsNpIT4L10OSLR6LbP5BNGaNogfNoR8KJtnaS3r/YCc
hIzdkfWwJ/OvtkDNC85Rx8JpZof5WB78oHCg4uYV0UAUp4f3nglm6sXeHQ8QVG3uWlvCHdbCygIE
56tqHbEjVF0Fk2DRvnREFWNYyanvktqE02aIu0R0eV88iriZlgOQMQYgbgmczoyz4QO8sd6GZAJP
xFpi12hW4GCscAjo+Jn7zCfb2+9WuGbikoY7La//kpKq4KjGugfs94sZSRxM9zxs2RCp7MyRAJ6s
iVM7NXcnD4waDzbiwHCZuzzH+OAcoUrzb8HDs7uR1D7PAvS2mAOkvzE8If4KbNr0ap8YSg70KOJa
PbLEtw9QR0CUPrN+tEvptHl3vEL63UkAxI7v02imzlM89N9ea/DvvyQHj0yF0yFiDIEGLRiIb5Jr
Rdg6ZmUzBdPNTrul7Qo7IxxF+yBCFB8+MZ5QkwcWnTPvqsXsowaevxsp6RPRhzf9Jb6cM0AHyaVu
VIbkje3/P3NmFj4nvBycDFM2eJVpvi5FmNT9D+82CVOuBf5r+nU2sZuQoBm7dXCYCpToRnbvxbmt
ehcHvIYG82KhOCWctaUw4U13+MLfji9jLfNyAnKQh3FKsK9NKFfMZPxaAtLxpsFMAAkaQXZcS82S
34SHkWJAZoDd1yZXJES3io4WTA/BrTVxgQXNhH27ZL3t9yI30WWwffIgOj+WNWuxmUyLdN0qm3JF
z6Xv/IrNXGb92Ok1/s5CtnVQwUvwXzQfaOV/EIOG7AXFruUWlRYg48N+/Q1cBelN6H/9Y22qUW0S
MonHWM/mJ3JW+96XbkEFTk1yU+ax4XDYDLwLfE+p4zYidSo/PA01mdiVdmh8bIj4pv7FzNuyWyPN
kkxpdo94SEKyS7lPZAH7AeNIhuT3MmPS0ei/P+SBad/0yoLQyLalNbRYEpNVlz4ieNYzBhWzhN4s
dMk84VeHBCsxr+gVAda8ZH/oK/z9D7jPhUpWJA+VD7jweOyOX6/DEoq/RHOE6vgTDKjMjjjqv6j1
FJ5HYIcHA6n8768kg9MPx8Wcs0QTx/g4MGWxbQKfh6iYuzyC/aAlvV76y5LSQp7NKVbJegX5rQOs
D6xbmi9ISCDnBRH5ci++aJ4BYZWGrParAamY9X53hlHWzm7+s68jh25teYX8zEcRzCdcrsoevLGx
PZomHyzGtaeFE9p4VUyBAjAtA2YR/wV+Lv0UDumTNIGMeSz56S2eHhJpXWsRe4iXmMewgBhWBhvF
Hc7sRZlLoiVfEelDM8A31eudf1v82qk0gpMGO48bBiKcwr2XJ4Chn9Od1kONJ7gksdQTfTfDGxjx
9mnhmctU6d8pafhaca01x/xYY01rNglGyp/waRFXanT8CdZfYEoMy31HPomM6l6guOLkXv1iVogb
lEegCKSzoh1xtnP6wcjJZ8ryY0ur1r8zfRuZGSjTgb2LBsxSPxyi6EXcdgUSXBRaTbMkaHYGoxYo
/PSHSd83ICOY/t3KQ0I7jd4RtIhMekLAqFIs2cFsKWsafzVFOM5Jb/+4wP0vckcFqri4ZMnJ1Tum
Ichmq37N5I2k535o7CGH6EYDa+Y56TkaB7eaMcp1eKVj9oBtO+JXflosraXapOkcR59zPyiATWWF
BC3t8jf6EmndUpF5YQYwFMLHjWI23mQhEQgAt2ZInKmwzCp3Dv9D1hooZZBhoX6oemn0EJ6iD77b
JCYIISNxEPpCRTo6XF4RcsLkQv+IEZH9NOCfD/SFuHyb6VfzM+CynitMFbEQEAD0CGxjRNbwat8z
ejROrF7hw0AU1b5gzj+Pbh0qDqQiawdEbYHz6U5jKsk1xPMeIGunvze06rRVz7gLeL6VCmG0GMuG
3C9wJ+iQaLVrizVM0vc3lYkMQsySNjd5+oQHcqCivb8YrGK7cdoZJaVOhuj5m5M3glzsEssm+KfP
p8/wygujw+4oU8wLOJxhYZnryd3iVsRjD/Ooof2FT/th+8DMK7CNITg0z6WF4S/pz4X3csVjSCRX
sBbtTodVz8DimlvkB25HtomqDaEejL2wRwTCcTAeriJ6Uj+3ucb1oT3BOLKakgpqWkd86JiDZcqh
qOfiQWpYxU5svhwDmITuYXTmuepFT66rrz1JB2l/NlFNudMH8RimKePlAm9cDTgQKYfBDYUCVoMy
HtDAhKQAYsMiKGq7UNa2VYyWgt9TmwOrW+Zu33vEFBDVQg9sVDgoUB7nQ3qW2psQmwGlFz8xnCXY
3tLB9fmtdi+49mbgzVynjNd+kwi/PMkhyqzmEYjBZVQS1/FHtbOkYJgeLLvovSgWjN07kytTCq/Q
a9dkDT/sGn/W4YUekCdb5YNcfU4S0NKU3Dge/ocnmmxeifGMeITAbvTH7C6jAoUI1AWfsCZIwwSv
8HZ6yYfLIMk1QBDtqU1vBwKfiffbX2/T25FLE5qF6CGxhJALkXg7md7mz/i+ecKT2eXOY5olQydT
UdNglQkAu5fW2Ouif1ThDbJZXhf7SfIDRMZv9H6QF03IBqrYX5vZLsWGIMLTvKUneyd4awB6Ip97
Sgg3SvJ0B+bD4UdA+dwOFmy8mO9Gzgjmu9axySZvABo62bliH3eJkWPibQR36uoPGTYE0HYxS6Qp
wXNTeFymq9o5j5AcfYRUF7eHkdXyaHTHc+2/6Dq/f90q0yUgK1G/f1FzUCN5PTl0vHSGPRsJ+sfq
29nFoVFqENr26BqMMedD1UiofS/eyQSJuRiVHo5IUwW25jLn1qAsG5mN3zT0UHZkzx2295rCpQrM
x1vB5QX/1mTEN07S0GdHiKPWh6f+d4Gq67c+CFi9wrCTWKgy5dvPtyMSoRRkEHr/L8fAi4UX6C31
iCwIhJHh1ZboA+eYmr0DYYyHpwDzJnBZ4dzI5vhoHcg+hoz8Id2ux0MWSfT+s4Gh/FHetQl/NcCu
pXHgwC/HSR8rEat2QJnowBFOM8LeU9LUPZyFcIIjMG/iUI4cJv3PFNGdjgG/oc5Gm9yql6V2+oVS
JB0wj6PDK1PEpRYQK98an0emN9iaZ3R3x4zRZkVi8fweU9lLBqurO1nSXPSIA8QekORw1FIpvp7c
6h+2T+OIYNHJ9q0aw9rEsyCQDtieok4+nUaHmpRublv76WJ9OTpwVvTOuy2VCJkf2pOre1keFz+d
vIhJAvLh5iD/+XT01EQaNQ1XeOUpI1x8zlPymnNiR+tdVC1rq/L76Zca96XrL/1dCPpMqeN2gkdh
kErGwRPOAgwt2m0tBhwlvhnmFx96UDggIhnLW3RMe2xm9Z470EmzB68WpYDOnFHjkeyhmcnk+E3o
4u8G2FWMMesMY87TD4Mm4zsfBg+KFeifgDuv7KVuxi6kuYDbO0oHHp8MNiJNco92Ol7QrhKrLtJV
6ze9bPDDBPjEarX2mKz81qEuTxlZWUxkC3LUuZw6/Tumc6NmPRbF9H2iAyWfJwALc8s/jjQxbSY8
ARZaKcgQlajigqM5z4N+8liPtpQ/lrX3PSXGGN/Ek/DjtMfXhENKkqXT3w7S98CQoTBw6JYNxPCI
f4dQbj5Im/VvAtvlYwP7XNw+aSwwso8vzKpAfgZLBQ+L0pApY85k1lyFFu1CQg1YYBv0LWbyxTi4
2dXfEEfP5DVlIY/aD2o5fikX9+Nl8Msw2gefWZOhybpZbMBzVqtI4LCCerkfu5nSuUACoB0JxgMu
REAz7uuwsAFEFQZUfHGFF4vsldiQwOjjc2QOgXiWv/g+2ZdD1cRFPVY4Exd3L5B/jFCnvRQuwk/W
BSLJzAzjcFPDi70Crb6pGjy5ADjOmBtNNV5mCfWkxYwqZsE9uBuvlFn2sRhCdCE8d05BKFdfsAEG
GtLs5fDCevRKLpOs9xR+vairj9Vj1c+DfFX5Mp4xJdIsLBg1xhp96NaG4iE9Q5wsOoWKC2I3o5uO
C04oLYq96C0xkqOBI0R0ynDEKa6pkIS5OTyr2ACKgQvwDbBpq07FogV/ZkiT4xVqP8CQn4m3rw02
bPahkee+pjof7LhbLncwI56VKIenmHubD7BFtZB86HDJdVX4KL09FVsvGhJhmspww0iITyyaE4ZA
OsObfVtc7Is78FbCi+ftlCANl6QHoj2wgQUxztfpTjBmNRTiYkDZKhT8dE3mhd5iR//Mz2OX1K7U
+fX0MkdTFSLJCjSVkGxLFpHiSly+xOfBRB/3w/dBmiou1uE08e4QlIGCjckajE22Zn9XvClWXBsv
nZB1sn4fhZjwxojSOSY+uAQ4WX9WLZ4uwAcOjcyb1s3F6CQ3B5vdiWuA1vR0WcvLDxeUDsBv8Gff
1RgnxjNu+/cYAazPLcnNh88OQ1FlvQ+7xQvEazGO9p1WOujcmHkuemO2ZD6jKeKWtkEDwmwpbz98
z5//cXCfhv1zgNc0ZMbY4qarv0mW0UvnF1ODh7MHIEjfYR/GPjv+RKNeMIQGHRbTMiJiVcK4hCL6
t2O/kNwb/5W+UjYLwvPRoPHH1LnZvqcQcfrENJzw3oawebsauWLtMUlAwIgfVvDzJOvO86uP1+89
TxuPZuPcFxM0RkPqJmo2ons1ePFP+zVtopd9F9+xvnhaVy6YG6gEGRaGThUhUbx1+iGDZISB6rQX
1H/csML3dWTKcXaiLfqyoZ3sB3ZBd/Dz5AQx59uE3Vs6KtERJ/CDGrhkx/PCa6XBTZESRx8eUnaV
BAzEH5uE2FUzZfC0UJDySi/Jc0GnPB0bikk9Ysxklpm46kks0oqpQPxA1qjbDGWoPeNCuBlfLDm+
IQtbfd6uvLlm9giBUKeDtAw2JXRMlTD3f6TBSyTdrMeJog6qUVFYV/W/fG761WzxXHEyy0Z7/dHD
sqRwb3c3Y8fF8wSamSHe1ocvb/B2HidCU5+Iu4Utosb4hcEUoISxc1/2WzsAw9KoAi03mANd6CVM
fOSf7k0fu4g/RdPPCGA2W3p7DVawABWgGBOKKrFNCnaGcFRBtGSPGXtEIztxyX7niWqMnP1sjjBx
A9mLLnMhcs+1YpGT0svU9zDBInCScIS1Fuj8+Qe7k+WK+4uH2z6IYaYLq/LSaf1BrMRYGgRX/n9s
AGfSDEDJJpLbxiwczFX1qPUMSO36y37rYlwQPCF2r+Mv+6YXv5xMeWPk04lSsL5uCB+HhAbh3fXw
W9o/Yc5NWb0bYYn90H0xphCOgdhwdaXf2DFi8XDzGu+xRIIrZoCd0c4/dsU0JQNWIUc3fpvaG9qS
t5s2Aaw4MAtU1QhsBdysv9gAo9GW7PyAz7zBMJ6+NmJUV4z7kggS/n37z0z/TdiiSJQqltTiM0ok
DjafZKsdk8IWn5M8sG9uYQpLJtTN37XomD4mwLnTm6sQ1yFcWgyKNukrfyriBWwF/TNdPvgiBxjM
YJ45KRxeLxk7ilvom8mWadSjcaVr/U1752/wOj6W5RGPDCJsKDxxjY0665j3lOQB/iNfvKIlj+Cb
vqJLxA1IbUE6r4TF3xgiNbAab9xBCqlgjP1cD4UrGQ/7THhkKzrwkkRFQhpiNL5i1oc+gZ5OH8dw
rfjD8WT+SW6Bgl32W8fhflqYT/vD9rC2egs00cHQ+pgp5EIsXQlo07hKaVymzT8d8RTUSNuDgrWH
e/xbgqiwhwukaBzd5yRAcd4eyWVNyjRwN2Lq4frqXPBxiVAxwF7+a52vf2ExiMvkfBc1+3vMYsvi
WQLfFHAZZzhgjLUam4Ploow6v/G1YsvBT18OlkMuanoEviVWvMoCKp0USAFfhkPnuiN92MsrfbD8
hNWUyeCz3R36LOB9+VxM9HLe50xd6PEu8259nRX7sSVupetJ3RRACTasvfDH3hutywDOXntEQgZl
m4e//usZ7wlDPMbEs9J9n++BPH383RGcYCj8jjI+6BUm44Gy4DXycJ4u4E2M1XRIb4cgWcYeRb8d
VGw7MGIMr3sFiwIlJENq1LqfCuMhoakDPCRxRdA2ykXj0C9E37ghk5g68ydTHVDUwW9DqbpsgweK
uidAimgTkEdDjeDUsKKBz9M5LOPaAi2Lif+VJxPFDrmGXeyDLox1sVMbe1FAXn80P/BWrQK5ZHr1
Bz/eOaTLkNBesgRYQl5Zm49Qx7OZMcV41YQdRwYvA4AO0cjUFn5YbIpAfLyJt//QoQH20NRBL9DO
pa+AO9DLzGEAtqkIeir9VAwpsodc3Fv1QVAyoMMvIMtPbFFgWVRWp8suDsfknOTBJWx1hr5B3DtW
OfwaKD9HTmd4TYoTU9kl5csBUIVMSrHrGSS2b7DR05FCwxb5wtCknZ6NwTN2iwetEpwKUC+cT4V8
laZbv+KMGrztM0YTdmuu2SI/tQ9mGqg2Qhztk/cJe7YZWR9cCLips5oEw4uYQNzRAvaBNw6/K1ba
yK4FkM2wwhgBSYo5pwfIkTLYcxZ7nH+27T/j4ZWEUjfhNy3w0LqfK6vk/d5ZGKEq1ERbzEaaZDEO
Xrato8GyjB/eEJI8cGqoGhQoCF2KMXEfJ9xg/IuRL1RXdlkoeriFrzH5RvJ3BbnBKtLd8p7gLYvN
m9CB31ggRSOi5Z/AgXeK5HN53xcBGS+df0/hDCvo7/P181ytc1n/pWAc3fpzppi9XDbbrSyYPQTx
lUG7hkJ8pwE6/MALCzpNsQHpotLFKyylWzFvx0f4TrIlX0QrQCVU74ouK2yB80TCDsBvAJcYZWH8
QmoJMmz77rpiyGtwafatLYeHZq6xuVMMOLVwjzJ2iKxQWM7wIqlKO10NMoSN/3b+8sjE1iAarGtW
EJF6kLzOI/45ySWBGyQ5RLAquE302+zh9u2e83Dh1pmXFdjOH+ie+zuymCEI4yeAGbx9pqxagcu+
2MByVEikoDv7cgOIh5PBFPZSq0/Svp27OxA1BvZghFMMmnbkszWbp+6KMX9GYfQUV43Bdv9B61f3
vvwmxKXGrd+LWcpggmOzM9N6wU/GcR7iISmn0WAhBNUqygvs5aaSz5aN6n/1XhFU3hKA626+NuwS
2eMJe0plO/DGzJUsPjE1cFaf5M66UCwzSicDdu6i55E0qidtgoPA02imxWISv1a9ubLJZWtEYKYr
Jy/3Mev4d/jkWZiZ4dMyGwf9jfDaFHyS/RhW3oildRmxHti/7bu1H3PUhZcmn8cFzQEd6kz0V+xA
QXjIzcK7mZfFq1eNtCFFhdWhl1LL/OsUNq3ZM+oVQ9a5CPL52+BK55OBZuHigbVlTmGoO9Ur1VCD
e6XJ7nUqu/hhAmJGBc4+mpwC+29+sYInP0A25CV94kJ6r9husPiY8y4paYwdE2fxCrBlMFngiAWc
eeVcQYh+EyNr0KE6fUhOS7GABW51BtC4UUQwNBagsUFvXq/GhTkOxWqKRxpufo8MNPZWOGDrDcq9
xfiudymbnLqzvjQ4BVkruoBTeNz/2g1DspIwf7T6BYZWO5tQMXfah4S3mynnhrQj0xDAGzEEbk8k
XtrPPqYmERdIBpOTrp9Xe4ne7IvxtSwrouB0cHcV6FrLXiZrXOkf8YnK85hJsACwNgyuKlJgTeLR
IgzD59OZnCiX9PA3c0jCz9Mgu8gQS2Dts5gMNTAcHF9aguf2iMFLft7yuryuvhRblX0UAncXa23a
tYJzIOhIOPochlbrUjkZEuHzNoAftVviMkNckWyusP2LYaPS2XD1X2dVqHKnDLWbfT9NTAF0D5Zv
BEE8zQZ7jxpTN5bXkyBbwJnFagLKAaMYw+zdJR2AFTBjFqsvBwtJ3J8rZwf4hzf0ZzaMXgHMEprS
uZBmZbgX70CDt+8TbfFsOBuG9d8lBVqOSpZbYhX6W49sYuadG/2GjPe/wLfGQG3aemf3EGmhIaa6
/jYF5/G1x0brlZtlmMdfunaMtdaswx7z7x5DoFs4tK+4lXROplcH1chPT2voD6lLoermiHfZAUzZ
JjcyC1Do4ZhRzt5DYxKrx16HRwlLpOfhGWXb1p+wWjoBKNDOTX/bsQZ3+yu4dpippr3j84/7ipM5
canHPZf0FwYFjiT2+Dsr5q4DliO6F5BUPdTmuh8yXDH1WGyA6GyUmObdfVG3IXpMNrdI7DJ3XE9c
Ujc+6K/drKWwZHPGWgrIFyhLNaRZbpdpBf+R5sTMgzfbD4Y6ai/V5Gdc1lWIooQLYzwD/5t+7SO3
bjA5Kp1W4U0T/7heVLwvh5XN9QVIPwKy+Zzx3NBLutDws7zNJUtdStbT3aW3RvCoDk3I+SX3abie
eG0MpRHGNsi4GOYZGA70EHj60e2g1Xsnxey2bnnajD6A+hPGiLj4v3jIaeItw8mG404C2oKGOQKF
5L09zGZ2t674MnHwoWp+Ql5t02k1GFcIf3zad0RvIj4GDFkTfIHx7QrD7KRsvhAyosbquEpB0yiz
Jh6o6cisHdxKCGcFR7XeA20Mg2qhnCTGI8RhX/ZmDSBvyZ3BmsB8+29fIoaEy+2ZIp6gZPJ7SHwC
K4dAXEdCffK0BOVpskEbyOZe5s08YW4WIqfKTYR+qAqWN+Yr+ut/29lyWQFu36MeTP/d+htUXrOF
t/9ZvCzcMV72bZthsWmP3AOjpMMcNb2kLBaNwVTAbkwIRpcW8AZ6UzIdGdTGPLMjXz59XvoLQIWB
CiqSrE+cROFqlNmRv2dPi61GtS1O3d+/hIox2C4es+eR84JnR72mjUclBCNBXQrYhNOv91JsFRtD
RQTYwEF+pZ+lxHKz/INp3PFJNNM3e5fM/PryRt7kdtgBuxu0iCyxmN1gHD1gasJupnnmAvkZTOdf
bXMTDhwC7hW1W3BJg0uwyUxzCE+Dxg6eBhEUC5JQuQ0p17mzEeTKkpnVfh5g/8+RHLNeBs2P1A0/
14V6lkzoNfBb9ndL1scsPL7gzNcpBSPdjCAGXn0JZIJN7HvB10vzbcIj0pVIWeMal3SmcsAKfJxc
6feTat3wkSgLh4Tb2ejc15W0MM5V8krzU7HtfNSdbM7wNQhJDVijYFtlizVh2m4BATKgeChzrzau
Au5T4R08zPqPctis+7ParP0H8Y4aHyUbSaJcmWypI6w0AD74fpKMKdM8XDAorURvwIH6mCJUa2j1
X5AJBlCWAK3YfrvQtj1oG0pSGuyNF2zErB6JZeBC77/bFtdI/06Yrs3hpfiCTxGWGOFbTEfHGetw
jceJiovCbs4lODBwuttzH96mY1IaW2/+TuUfhocdXYLkl2k+zU7Zv0RY6lMPatIw5M6llrxWhWo+
/95qsNv50myI1yz8y0rLD58Njx2So+uJPfIkZvVy4TifUINAh6/nLcO22yozgnJpODJfsoADgPno
Xc2BzL4VBiS8MME2EhsoIcLEMzgFSwRc4unajrgMHva+DDoX3SadWg/44hPeNl0ECYwBj6uXkYfZ
S119SMTVeuJpFgdU/9gfc3Lmw4eIM3CHQl0qFrAqoWQdqg+APtijyIOYpkdEdO0gXOR83dAFVBrM
M5v2WeacsTp35TkUu2SIzedLG53H2w9Mfnar69vmGV0XEuU7lLARbFCpmBcKN5NAf4vHOk2OP5o1
WJbwXgTaKIDTyrrsB+ssltmLPL3f/CcFSooTJ2Am2+9M71RCU63+CPYe7LKPDY+dBVnnt3/5CRb6
2x4Bw9j0H3DnHovKlgz6dlCkwmPu2cBjzhcg9WA8XNOQtOtAomhnDnMsq13r6rVoUWmQAZGd61QC
W2DVAtSb9m5EE/LY9NkNpQzxrKf11ivPl31ZUVLvRJdlgQr3HtlFH8JWJNnN1ZDOkqeQV7Czq6A1
B+lriVfQd4kxYdpYv/j9tTrvpZAo9PedsbAO6jmtBcEc63r/NVuqthpMAqF+AJyDUNtBuPHlyHQA
II59gyXzBA2rUEYzZTGDDFLKHgokHYKkqeuJ4zN35mxmQKuHM+QqCGDRkf8TaaSkmq867cx27Kxu
Og3xJ5MKfKXOW/ZVoS1LcjtNBye0cCQvcgLo2bUxA5sz2SCNC0hxZbbSEvmI+AhmJEHQ1rVnyfMX
RvWycUQd/kS797HDkMUuKpp/2imIvUzKVyQOp4k+m31qfTYfmkOWRwYWEM58fjPxvbhhxW7v+gY5
eJ0PvVGHo1COHa4KrXqw5YKqP9bqakrLF6zkJLaHLpb0LrI1tP0yJOECydgNCB+jiJuRehk8PN0r
tinqGx3IK/intBuy919e/XDTLIUkbTIVYKXu1dF97SUIPdataaC+0oSSjaRHOORCoJ36yfQX+Yah
I2bDRyAA/IWF+B9HZ9arqLKG4V9k4gAKt8yTCKKo68Y4g4gTKMiv76c6Oye7k7N7DVJUffWOxaJc
4O0D98MRp79xgSVD9NUc/I4zcA0jGa+Wmf/J0A4qTsJUZMRkAkyvEW5HY308fraa7qc9B6vxFzlE
JEQ0fo+TJ+q1dswZkA2FiuI0wEMhPJ08XN+fTjRjnTo42Yf0/PGZwFfmINEYzf1Y93a7TcN7g8gF
2F7Cz4IKbHn+aV/hxtgtHwIlUbTL5nLgYH1pS2gPMjQwTIQ7R/x0hEnaBoph39HZhU38DBjx8Ok7
PtbdGnyVik3zi8F2qy3l3U4M1E3lfGWrQWoZLoWJHCArPgIuHoTO/QwxGaP+4K/3hbB9zPjCxTFx
VIVFixfBAAbAI48yxOHU15GMYU17GunQ5v6NWBrJ0FVPhW8674IScAxeHPs9HrKJTYlRedMPq2Cb
3LUVgSKTh8lBoDfo5M0VinhedcKmFk/SYZAZe/i9rhM/xHTEoEz23lJ49YWYQgF3QFETKLOxxuXi
otgBMerrzVPjU+Yu7aA+e/ArxDc7TmBlaTOdkx+iRuhDHKgqNws7mDMd9IGfDeTso5V8MLx4ZkIe
mXbmx4ZkDpWhALWDYQ/gUT2PPMjG5d3ZJYnj0PQ5P/P7P3cPdJ7HOlXIWRNpp/bA106TELqyp60Y
10JHd6Qhdkx+LNgzsjEaeFRiEUTqRMuiQUuNSJuEFGYNgjlu+yvaQ/6tYUW0TO3L5W22XWFiDe9h
SDADarjECxnwsKOq0xXvyYbVvwuzucncksRxf27EAprSluItJKuBG39C4y6dRFOeIEkpHuGpusFD
z1zmeS3FVf4BT0KeqqVrbirulEyL4/GuY/ym11KJB+xfgA/E/n5c9XhjodyXZ8y4ryGaHAfPFB52
9HOIcEFztYHC49mhCUief+zrerNnZp8lhEkENZLiO65OFqnnANnxXYXJsVqxd+WK5pxfiVRwVTnz
sNjfCIFrYhb5JMlQJtJ9ZK3fVuzH9TQMMYjmi5VEk7HX9RHSt3qAlxdVIGOzt3wkWAJYDw9DN4Mn
UQUmWQ4hCSrCX0tq5zUNQuVg8uO8UeDpDCAtMWB0Dj0ehPDMyd4hz2dJocvY0GyTEBgn1GwlEPuI
iUuUH15MsKMoVl1HH/LigiOYqKd5A0Vk2UrotaKo1k5URRDg8T9tCq7UfTWkx1BkBdnCKm9muiki
0mBkyK4kWmmu5QGQ/UtlZAo8ggNJsJV4SbENhIFGmk6PxnGqUCgEhzje3/0tZZRtYyBFp1DRYcLV
iE0Yma8mGuPztN5I3APRXIpA5T2v2eP7lcNCp2lFjkWcTH9ELUB4Q4FMFPHN62SL3Aj1bf0QHYcY
3bOSMFp3jCTZEpDNm1q0r54RC4jfShVfhmpRAOyLIYMyH9Xdx4I9YjystAn32GO5aN5IUlHxXDs9
C99nyJ1ZR07FFj8BSQcOXTUUP7x9mCf08Bf9i/7jExCmums41IWNUZykmOlMMM8eRjkFmEOjqJRL
Rfydtzvu2Rf0gmH906SLEQl962BeiCYralmGiIfgwdH8E6+LwuV2BiT4sPlhWSP/h1/1YbyQPxZC
eB3npIrB9eOmz/yOLeCtf7vZD+/HgfQ9tmGZFtIdBSqGDFpA77vH4ZcQ5HjzR/Ni+sUH6FOCUxPr
2iO18+YLtoOZGZpXkEFgCdMCTcS8AY7bbEEsS43aeiS+BAUrkP03MgT1Lh4bP4zDkUwMETEJK8o+
NznMu/NFjdyuaEKzsqQlTLov8jMpyuzpEGSBKEyRIc1PqO3RTGRh7pbrO+HHvbSPIpnXbHjM8KKH
3/Q+B4XuEb2BkiZfcFr9egTSwhINyHNBDOffLKIQzz9zRGvDBOwSzBoZHyJqk9IQOBTdUChTj7kp
6XSgXS2FzClKNoBpqRfYqKEc1oiI3ILI5s6MSr2Axr/5UoJDBwpnBvfSuCwr4scY9OHv7I+1gXQZ
61d8AFZ4S1FmELVenJRoIPJZnz5MeN+XHPuO9ECjJNWpHVw9kEK0HP93BdHFww0CEjlYVg4jTkJO
qfVf5iHITIxZLipF7m2M6Ho4dhSkkReOI6HoxLXmN0QIBDRmJSApDHmMjsuXP1owIa5/P136++hJ
WOAQ5XUEKOFnJT6Ye+F/1S0K2aiGbuZtchG31MxBQbPhmbN+hEZBXBAFGVKgt72DTEXlXV8JHL+C
Ex252x1hjHPkiQe8M8uH8FA1USESX4SJBgbFvHk7u3bG3Ei/ei/eFS6iA+CNr8k5MYW8uzsoInKD
krc3uDV/n3uNF0oBknYdkBtS+fRa4AT4e2AJhSCVoKVdr1jQGat1e9hjFBeiUXQi4qCoEJoduHy5
HwQvQ7/CfSUu3sOfofILwX/j9RTqqTDq5pWxYh3osgtUchSCVuwP04lRXHUHr5eY9cTHOaQaRfYe
kYgRqNGSIrvb/qXX8FJSofLWjqNZykH4p6wQlTslmNpHY6cYeNy8V1iBzRywizgFLA4/W/h9FLvH
dvojgZav5WEP5Bu/uZQhAoGEeZjb6SN9pUO9BHxJO+qmoXrWin6W9StMS+NjUcSUAweEmuI5Faul
39drFti5OlfmEV2OuYHZREcoglsumFZxk0Z9fgL+o+v0HHB+T6YlnAra5rDc88k/TWox8JsBrd3Q
sEE2mj08m9d4HGI1a9d52phjvVnK1oSgTOA9kSdfpR/WLNYpE2GGEHYBqbEmdgLsFmKGF0k4vSlt
vQDrYJMWzP2U2xE/g2B5J3/PkCEL1c4bvra2dFLkvsyNJEqawKM11PnHyXkgXOnkzc0u/RazAE51
bJo3FHhsmjpbM+oJP8fKMh/Y17RP3EyKPQ8cmGkec564lyQ99F6FBcZN1gihmwhPULnzB96ghTIA
YMK+w93lPNAfgWAuJzH34vjNR0VnsiJ+XpKh2oihtrdoGTL2j8zyAuxcv2O96zufQ1fyJUDGmEaD
Ck0PO+1tJ/Rc9BI5UihvuGKBN8+2jAMDVOgOp8NyEAt9EwTdKmMVYCgyJkwz/ZjWW2IlvVm5G9pX
2joRCF6AjfIVgp3MRjPnZiaJhx8s4VCajItIx+wJJexyjIUCdROq2NLltPygHHygj2KFw0jDK9hf
Ljdmt0HEZUqxZAOhMPDSCkaOQV/wEBmguso34C1huUk+ukPcORKKfJvSNeJG0DXXywy9A6Y9eOoJ
aoieM/Reu5pQMIAi/INosZzx9Ly774ZGd/6eBXx9Z1wEXGIhY/z67PkfzouC5kfMWAlj+1SCJrrQ
Id1H4wkZh0OBF+Q2E86l/ryLxkvpb0Tvrz1eDu08HBGy6xIoP7Lat9FbDyT9fry9jVtmjtblrkaE
yShzswCZ1KRTvcGxF9xOD0Oi9EXAUWbPu3qNz4MYc5X1H/jkswUFPjNuyd2x2I820N02dxWhEEAy
4F0O3SaRUcZz/4xevjJHWOVIHB1EZVydTFgmS47g135whgHio32iQRNKb4gJtHNoVR663AJzP8Dt
Auza/uoHGo4JJWaVUantji2uISAQ1jt4E69ZejS8EPOJSwJe7wRYrpAtpFWL4YpmO9BQgRsqrca9
3bq5vVkfO93h5ko4QG5IJX3lpaUpR6FfMg2o7OrC93y1SrCr/gzBiU9XMNNaYxPkzMuiM8TQxift
ruvcfyZF/E3ux4v/icmMljn+n0Zjd8Fj90aSv24PH67xxKQGY3v4hyIZmTUatVl6s2tJ4zqaJ5Oo
3Vz2E7dEeigMOUB9aOl7kTIXxMGQNo+PXcYN/oT9wKfKmlS4NukWZThYt+s6kFBnvuzLH2fxgHbR
nmjrpYjRbo0nE+L87V7I28WG1IerGKAZMz+iQqCmhQTpK3iU/yX6kOxnUyWdnGY09YC+USiS1LBC
0g+AFIMgdoccNDYPnmsuBdIfgBpK6z5gSDvL3Jq8mvV3zaWjMfrYhOBygUraYzW/s56jamA/GgNJ
0RAKOSz7bp5Kb+uBYPxJe2C9AfAdJLeRPsQrxe1H7aeZZCK/H/6xeVU/p305vIr30UAznocBVxEV
HE/uy1oNBEzj6YobBTeuDlkrHCKaMs67Bdlvd1Q/mEMkv3g6wz3BVUxMS5SMlQnelCFEunG5WI8J
5J1sAUmIKCB2gB03TzpJU/YVmMUJW40vq/r99KUrwq2cbrZtgQLKPQTr++v+JgS4UzDPfUKfIFME
+NkaYFKX2SS6jvVb/JzCsqxqxP8VzkWeK+pg9pHlZYY8jF3koxpyboDPgUq+9qioyPBQzG6WBc+r
mXPFuiA1oBycX5HvyIE0iO4oN4TOWEb5daxtHov7AxviF4JCeCNSwWKdAIFi+7ubKM+RXqPbgKgL
E3a2NY4C6ihmE3fivo3vmp5xfi044+MYpA/G7Bc3q8p7MF3fvBv8nGwOWBYeQnr6Oamwe1sdIyEj
B99yYkoEIVOb87VQ0PcmJtuZ/zz8vFdpUKxMuII2AOwHdedYWt7tByFBsFVCmFuTZABC37AXIDAj
IoKzjVcc0nn6XhbcmFmjYcshI9hhIX8GncMXQvKXp/AW3aGyP8k3HLPrLFpUlEjAThiKJorxrCle
sgc7xedKAyNXESJKVxpeIzcbuQMKRaIJT4vIjz5tzaOQqN0x4qwOe9kP6PISqaWpzDLO5Z+FvI2q
NoWUVlUf7Oh2eHrdDm8Vug+W5mwE8aFOVaTyvMnsXI8Zx7803D/5ynySvDbnvupW1OFAtCDMAlyg
4hZBNL4fhbqIrUOLlt162wQxxHD9nhj9dbb7qVgCh+s8wjHxFM0/TodV+XQ9jTZfXC/Rx6Pjxuxy
44FV2VNnki3dDMBtCcyv0mpOTFhEtF2APVPxLu7xhThNcnVEMAGfupDqrFSU/zAUzugFew55hZF8
hIUPy9t4L6GLNaoIgeF2fXMggAzy2G7zivwBhKSId6bIKbiuFes7dQ1B79wgNHhy2L4chsbfvNtk
UyXkKAVb13iX7vZgg/L0MjTE5Q1ZF/gHlZ+umFuHK6BOeFJABqR2BmQuuhiGmV7QxO3F+LDTg/Kb
BEZwyd28UA568NLbNR+nnOucDp34QDEiIHFmTUEYVD6hD2tyDc8TtMm3GGrJBXfCXEep7fYsHEY8
JUQAwc/b2hPrEz+xFOLz7VltxL5p0ZJOS49GqEZLxfh/rxB/yVXsKuynLTmjX+rWabsD+hqgxmZN
4rSA8qa+nRKhFo3j00C14YjQlIag+YmPXpIdeCaKEQASDfoh4+dsgGmMSqIirCpL2DveLkLx/G4M
gjYZBUOwFy6J6w/6yswkNDvFfemNTenufH6QaHJ0m0I+oUzuscPVcbsErz/iG8Z420XA8pSB4OO8
+jQPsn0ELbYVAVoPqGo2Pvv+SvLRNHBZ6sg96lA8xNKeJ2a1liKiR5W+g2ZeG29mT34IUnTO3aE7
NOzJpfjSnK6Rmj5mN0R2GY3XjXm5G+PdyIKs+qB9IqS0NaikWDX2tzctX/qVy1Sm0xpSlCY7Nz6c
4dUpQiw4X122YJm5DMBscm36sLFisafhnS6yjyUbAjCfmHWjN+AvNXOJSJJ5oOwG1mtB9Vz+/ALg
zsPnKPzJngwD3nNYUz9pKqMChQh62QhgxiF7TM7j5NHi5xrsGBQ6dK55NAEYaxZb2ssp1xNU7uhq
lp1Ijbie4JOQ6rPxkjM5eTv3AGhMEDMIXfC3bEsLYOI21tEElyxeic9Z8Ttydlp7jBioQ6aMKvi3
wNhhjpkbGTMon7HGC2xPmBq5QWGm3nBvqnDAJsgEzaHQB4HezZd4+oAsnHB18wd/uYsIDQsej9W4
7EiIIczR29IIP7/vxKiF7mJ+tYEk3mh9e9TzVjQl1uFjc48FF/9YjK0fLLyCD5QkPlhFZxA3szFJ
Cai0t1znhaawBzmM7LsnNo2R2XntnOz4+IuwsWCmJo0SsexjR8InmCv3VNCY/qL+607tn+TchAvm
6uGxw+MBm8WNgn+4lPSCMzJWT4gF22mZdEPeVKEfHHMZxHTBLQolQ8jlnyhlofgTaxj+8QiZXmFF
KNHvXqJm/TUZ/zF8TUwMI2TrCEkqZFoivsl2jiZWRg2CdAk9A4cs03nAImPMwO7AIwTE+cxUsdVa
gznJ/56KTBjB3ybzmxk2GJdbIRj3+8T9mp0LS9xCkvTqKJ9/8Hdoc26e2IKWPdor2T+HE23ZWGqc
R6/NaIRjWnZv+u4W4ufOzUcS/zAlc21+LWgQRGR5cyDsoGkwB6WDJZo8ZJa4KgNp303hVvHw19PC
+rAhCDI4M7m08McGxSZRM+Y7LKOHu50R1YLMmyHaY7oluUmIM3fwdNPvMvsa/MVacO39/TVGvY/b
yB6zpCgnZ5fFmj9DcCUMrJNdvilQAnhZSFiD7mIhKyF+yA8CfGCZkgXlqbnOwXhDLw7A6RSMqM1e
8sGPCFTGcSrqj0TiErzTceJeT4jdAOQmhE9RpsYzQhRAUGOfQMi4ABJGG6MLChUpbg+UfWQz9bba
NXn7wwRDELL0l7b1r+YbbeJTBGltQAq4BxvNgeJuRP2vTbsk+qj/O25Ntgf6qRgHxRD3PpUJyRfD
PUKtH5rH3EK0+pw+Zm/aq2wAquLv8dBHq59ivk4tontEgaBJ++LEBbzB+ID94401RfJ/FYxldhJ/
HZ1TpX+w+qHPW7GAgy8O7RcAu4AOhvGH9pySegx9shqSOfrH2MT2ThQg90aoTXy0N/Tt6LbGX0tg
GlrOVQIfwCnu8+4NcXhOMPu+HOJX1wNj4pQnkQsrzfFVKxgMv0bBvtich2ySAyzhRdqP/Z712LOM
B0a5EnFRz0OeYOTZo5bDVnoijWzNDIZhgcEMTvJi5MJZOoIPv8XCDTRhEjDHnYXpRM8ZwaBkfWmP
JMclD0HsKocKEgCsfKKHklMeiJqaDR0SV6lw60LuQuA1ewnkwbmxZaHq4FRFHsjX5D+SYa0v+Gft
otSBh1/IGtDDLYsZ+zmI1+p5Ep4bbfQ280wf0hiKRWX/4aTEGuAx6AEEhHw8yEGFSFNetoADzaJK
CItg7IGcn2wY00IsKXMuLAgHhccQUayBKxvPBwgUgFGft5xhWWQ4oDFAGz0m/z2DmWJGDh+w/8fC
hClGuJSD/+ZrhROOazEy3/3HU/6e8eSInA9Bzw96hir2nLssVxHhnEZ64rU7wGy4xgnnuhrEL4BH
hAywnryxoVegm8TxAo1B7RyLfozeHIulDdhJHzL3b31LEMcO87vzOFXLDA5VpGgNls3iZX0JKfs4
kHaHnhkJReVXvywLe1UtJNQ2CAAO5yMRcos/siJ9kug4HS6GiGPIw7HHaOvV7tBEMUouBpoXhgTS
lzCbDp24v4Vg3PrcM+ppNu35X6IIYfvV880c0vY6YHWZHRd59K+lteFlZ6yYjuL+QVogNOzhQAYW
RRRfo9vL9SEzNJa1DecLrWvHMiDBSAheppnN1nLhQWR7sSWji+AZ9VfCP3dN1Slx/VyoesR1owmw
hou7M7Kx4SxgOlZ49v0q6f7EW4dqikwwlWRJzNwUu/IL4kbFkobLlEGeZvVFucrR2I4AU6/aaifc
4dcpeRGE0oiGZpPVMCLwUPFFdE+BNu1hbYmcGq/aGW/OFU0C0WD464S+h4CXJey6jgQnbdmTvqFE
1CkBZeghErwr/yFfythJ1dDv8cUaI8PF6jlZItlzbiT12GghEzX97F/c6fCQzC975a0rYe+oBqhC
QY4r6yr6bPUxW7AICh4Ab+ERh96gsPXJj9pfIWUG23mZFSFNHVNLo98P+Ni03BniqUepY9+80V0f
wHqTe80eO39ww+MdRIaWBxeM2bhoaNAjqYCzrY9iKzOHqDi5BFrcwDUoThf4j6vhcscNd8q4AYpM
lyJv/hFhfHwT6qJ8Lso1W6MiJeS76psTEWSizvL5dyF5BXvAYsviYiRApYmb231hqGqnw57OZP+M
UY+h/ScqBlDKlbgb5+YtuoRFWgJm5LNRqxWHJyEc5WwLcioToak6n1RmwmbLMdIHFO+Yowflv/lb
qIhqBlPY7ioYYSlogNSqALJV/54eFsAcHkQ04h2+OqHgzYBwiEIq0pfp4B6w+BxE7iM+mGhMxDd4
JWNaWvIV+SsfkCQRzJ+v8gSwFLQq++O24FXuxM6pt8j8vs/kgY6+59xdhB2c3mYWVGf+wMCKppis
gFtwd8fnnp9wOkENENBt/g9wjms+oxb9CckBcUmgJMg34g8QoMueVaH1xgZNgeSe1DYH+CwDGWe3
sh8/841+CjuA95rTQeNXUzi8Tq+DLwHfRz7YQfQGL6Yfx6IlF8ZsVge5o9j5joHbJ0CTa83HrGnS
+0Vc++YES85ou6OPlEIsg0Kjl0PMQTAi/QVYzShN1ELhk0qBbdz3JjMqeYzOJx+dgBMp/gIOcp2L
7wdpKv3hMUQQMIyBYkA83h93RB0fPqc76V1lCg5WzetkmxJ2QiaMJG8+9H4BdjMLcUBCCmKgBXYj
j6EdUoWsNcxDBcIlRVNRcmNUESgrj7SjxKi1t4D06LP4mltU8Jc52nikmIwLNl8Hpa1DuN36oivs
SMCUDbna6OE59fCyaWm2UMDBLb+jUl1ZY6sY7Z5gtgtkuixeztQbsCN5k/BkQifINk5VFM/i3aHJ
hNgz6jlSGvsdreH/bKRFr9lIxa9Rp19GoiNnQaf/oKIpbZCNhkuoRM5gCQdhf9E3ltHAKRgRwEdV
vhJwKVWtAxdAa01vBbJiBrjfouflyB7o8vLqSksexFWnzQLM8Vt6gAKsb/t8Yb6uRGTmdfpANL5j
CRCEebEQ9Pe4qQ9X1AURAodwYIJLiiGXa4VwxhmM9aBBXG0cVVtfbtyd1xIw5d0CK+GlfTMRErdG
31sk8LqcJGJ5ySzbEHTTpK2Fjv5z7HmKNawE+PrzQLOnk0Ojk0MJJ/LhXvM8ZdP/gjS+DykSOuPn
di4fvxt2N5lcDlC+nF/cMn4rNYJtEkgILBR2J4/RdgiWRuIg0tXfbCTTO4ITnCOOCuKPYZV/l/hW
Q+XJRLMK3qi1J7ZIduDyMj8DJPyh2mawwCXSzmVTJpIvI7uKlPEl1OV2U9r0+ywmIA3LLIFghjkV
FRMsoKhf4+5E9U2CQM+epMhl7WJdkz+xaXX8cbwP3CWoY9kakqla39mbT5bVUJjUYVvvzXVTON9k
QtA7evUChkoGmP8xmAh/6GZkcwhJJ6ZJqqtouSro+qUSUyNMnFBZC60RMQksYhwtEQrsHfQfUbX6
CEW5zyZmui/7dGn4LQHpnB1XeCCEYIsODIQbDatwjPSx4fCe1DjZ4WJgr4MubPc5PrKnNyC7OG1T
xEJdet8dIN/JCFQWsiV5fVMWwMXpY1znXG4QvvIIZ88pbQU+l+b1mFiSPrdBu6Ko8bn/+sX0Tu5c
yGxB8iYCV0lbbTUOwcrE/K+J3MHjz+EbXjkOy4g9jCkMIeOHuG931YbtSULnjcytR+rawBiCjLxs
EFqk4dBNAGaZJ7mNuzWl8GKA02yojzhi2nH9xnxHiNF1cgIENccIiMmUcBuOrcVVv4SZC3UGe6XJ
lsrchq7li2VLzHTSuSVpFEcOkiRJnPLkzQoPQt88drOWWzemFKMf9u1n0KJ4OQv/igwi2ZFgQ6zK
TI24wGHFED48aEqnA+10+1HFaHp8+0qk0q+BhoHuWdIo55uC48KqQyTNlHJYAweX4OKLfrlyG+MV
5GYd/dClk8eD8YiHf7Hec/ExKpiltw5pUN5wLZZlbmbUw2WzzldRiFC2SQSQOEhw4Qww9lUFGDdF
64QgWO9dDdJmlY5gdy4w/4gRVtcE04P7+uLY5ZOg/A3B+iPzW2SS1IlzVe4xevsvPKXCAd7Nn/7W
HS+2nK7fsDv1yVrl0m0BZI8uFrMzRbmPBWRKBt5iyM6noChLwKCVUcDvX2KqN6+sBJIq9CeU/3gB
a/8ij4UbsJtyIk65jYGokE44B3n2ueOteUX8QQivfhRj1oZRVlNSWuklaKGnI4JzK3InR+xqJcO/
EordjU+WT1tcUyVfCYX/XbYDslNpW2odAGZN/H5k/c0GdrU+TPTrbsBkuSqoanyaOJMx18s26bvC
IARQb8HzIEUngEN/xRW7QyGibnCS8S0/gJSS08cDMrZ/6RG/NSqRPUrw02MvZMbN7JNr0iJ3rw52
vTmpK32wmirIfHY8qvq4QIo9lmOeFXoxWqI659yKAGnFfw/morg3tkb36XA8PFzu2dFg93NzS6AD
Y8eUeaaz8YxnCVD5PN1PRG/ghzQeVlQ75TQ7ww9bGE7Z29k1MUkg3tfRdWygIrhYJl8qjcbMAv0p
l3aA4Y5CwZ5IUoi2RIMSgEvc8nYqsDlcod8pf+syo1KUSaXCywCr31mPUCG7kQGL2G1TpS0WjpIe
IV2JqaROq92FX5BIr53sVcd6ehy5gIUkwnbWJNePwln5cwlRg8EwV/RfEjSFkRGKgsEJrY5RIQlw
nvC6v4hIAC5BhB1qnUjxK/+PflKc+yrn+ZtzlHZg4EiCjXizcrQj9Y5/4+LKpiUZ+0BnaDsIodOx
Reldph/Y+PjqdDN42IxTLEAkXYpsC0yfFhdcfAzooVEjO+TbznBSMkGXKdzXzU3fdo/k7ti7rEtD
RPL4fewLWPQZvpvzxSn8EYDuxf/tBhZpghZ7cc8RUvq7eywTcNW+Qe+OKBT/7gjnKjelsChWjmyM
7RQ3zolZcnUT9yLOKghT4DhgUXwxkn1fzEiaEJUK3IhepuJfVv0dweVcTS9s5CoJdzWGDUyJIGwM
h4B7R/GjXRFZ/MiTKYZA2VtWDK64hLBEG+crF+WG6QpQPdrOs7/+C13I/aKtiof+3j+Chuh1D2Ui
REpGW8TkWMrsQLJ3YQBZfBgEwFf1853L8sdRYAVFnS9BeOCQWEngkmBp+ES5kuEoBUBh4fNXXBnZ
ETsYYazMddF72U5JTcXqQ44iB8p/dY0IbRKSEgl1ftCP5qqFWIBHL5Hxh5Vux50blUiAFgkPDrCE
UZJU3ffFacR3KwdkDKgis0IgdpgiR8D5lDoI2cwQe8J1itSafcb7+DgWuGK+6Ztjp+F1OJCaTqhn
THDTXERTI4sPOnxGKejOhSlqcIwrxBZ4a5BhuC0s/MNhDiGKLOrImVp0bkE2vPyfSUdQf766dLhj
j+J+ItzDZCs7P7MGjI1fDKBvi7+rX7iECHA/bbztHdOxUKTnwLPLbXILGTZikbPzcSaadH4xXQsS
hRqT3yqWGS6GO7gEUyiWJgjTANswXq+V84V3IybgK8YuQzCVMQr4cKDLyHWbtXaVSKuhX5Oi5MLs
wKy9nIaE04o6MHFXxFwAs0c4+haLTDlTViTjOLyoAGq1zSs6SH+Ast/5k3BIIfQV3LKMnqLlVrjF
u89ztrMlJzapiVQLAWLiabzZfULJeXgC8maeJImQCMfobuV/FaHm4iODsCMejvTUaBgq3Nb5jtOa
kJke2luVXKX7IVk92F84e/BaLeHJ1I2MkfeiTT9TZGYEYPBrc9cFA8BwkGZ3iJW0QRZUkHP0Aofi
XDuWq8FiQGBUjGLo/+JhpHoeUyLBvWaFs9IYIvFJyzmNpXHB0DV7JtsNM67ANgfafTFZX84sPJDX
iA8UCROf2fk+3c4LEDqr8cb2J2xgwmzy1zDibBpMfbtaW71EaB9qKH/ItUCItTPSMt/kNz/n5LDq
kOdkq+iyRDIkmYDGds+b/UqYP2jDOX4xZ8jWx5bS74LuIvZAFiRbFbSR9c2N/h2+/UFccnFQVq9k
uC/B5zEnAQioydB7OKPZLbjqy0wEM2PWRyhz0TJjJex8wh9VwuixG4s4I8LJfQA36H6VSQz4FQAI
IHIScW8nIJVytSfXyDd3RJBnAuIqLVvLiBpAN7keLLF3W3QmgQyvu7/XrESNJBxPmAmMaWPzRF6o
UbQjboEv4X+gmPzXW3uMFtt5QA2ZbLEcMYjNasAssa83qWITvxfFjxnUPPccnOOmvK7dgnbQkdE/
3w+446wK/ghDhZGgBiHDobUhc8WbSdA1aNc+tA+nDQkTNtcjluyepeVej5Ley8zbRgxcAPSphIoq
kmg163uKN5zXPVoLiOphWoWCw5ufbThwGIswjrs47dzhvFqhMI1KQ2Lg3fLkcNULmrMHbtZyPrLG
sUcfq/MAeyf7MHbFu1tTKp4F4gpjcAXl/CaQIFWYSiOZKy1m/f8WU7xL2vevonpAWdcmQTh+xrR0
iTJfJZAqNzwxTKhiFsGsaMRkyRGx2k2f9m1ZaBP+iQGaB6y4t7Z6O61zg0JrtXwq0iN/lpxmzhmo
0OZvkaLIskWH3aAu4QenO2PBGW1BZ1EU2ScB6Wtd5go3VHRlzgOAbHMxuN2n0IOgmKTWsjD41UR2
pvWzby4058W/Rld3GPdmVSfOA/bR2xcvMdcQIX3Sx0RSRxdx1f5NdF91cHvCii14mYGuwWmlOapK
3qcLVPidohFVv9bGD5Sxsn99S3KLq/G4mlv8V/p9X05MsMBzx3aIFLLh4ED/evc7DsSh0OGZyl4m
JrCLf2vuvRqpJHDpQlpMCFXhTmI5RlAY9bxgMr+g34LKJAdCz5cSNAN5JXpNVDzXSNHQwZcBOjOz
JajpLJyYG4xkAGCgua7QcJHTX5MGw+bD1MA7jzhZWCgXFSliHF1iA8itWqfOwCLFjSiExn5aP5Mo
4ul/UzxO+sFU0FtDjc2P7AGMia9aQ5CY/wHaPva1BaKnEdrhv2yJVThJuhmSF4KGuC00/ijKUEQs
hbPxa0xwW6Ay0glWYEQagshrcoIQmmCLMT9Gter7HbgSqkD9TnQ1OxBzA2FTyRV5Smdfx4YS4aNj
HTZOtW/8+q/GkSnUHxQXYSeBTEa5Rhl4xVytMV1CABJLlLOl/AdqrdfqqZPwNLLRY4YAUM9dj+qW
l0WYH8YNcdsGF7JyfRSSOMwcTIT7goudtXyb1xVw7boI3k7tC0t5N0XfrVVIbZjBO2byL91k3AjY
wJ5eTbiWqZhEB1g7wmL8lcJNsbavcTkklkqBsmsB0eDVCPsliQZj6X9BKEI4YV+GPbChtVjLvzNT
lcn8wA9uk9qIqy0V6ohjQcyNgP4IWjDICUWakDPqEkpt9sTAu4ffwfh2oUlFBEVRh2rcgAbEi1UD
XH0BTBHO9AQXK9K0WFAc+Dk8umrXYeb3vIypipMCcTaJlG8LBZzEYPnhB0VziTkaDpEJQbUUBNYu
0wVPjI8z5xMlQRWdOy51nqJ3RUVq1mx8MLtzhq0GFsu5+nwnNDfIMkgALGaChkJ0QlRWf/ELiHUf
ba5/vaDgnSXNAu6bfFWb2lJDOYgcezGysG6INujNpNA31oN1qaUqi/dte6zt0PzGu++OjmccGdGZ
4+qMo4pmU39q0Qb3N6VxykjvRcSwQSPUxYhTEX/MJAG9/LctiSCtXNXe5Pkckw50s8glwJwu6ifv
PLW3vWxwf4jsshpPMqZVJFCgc2aO4l7E86vGaKRhiVuNppR4mR7AwrbWvDMwA+DTvO8QQoYWDsWI
xbADAy1yYrTgJM+/2mlLsSX1oefGOdJSKbAmfnhW4o1oGmhBzVxdMLxqAQtoQ4U0x9UVBlLYmZlt
3TXOWGEiW6f+GZReQ8nz1pkmz2gAYkenwJdCUdVccGq73C2sjQ7kALGdMAPtQswl7Ji+U1s9XFBs
Abrv18Ya4g5TzM3b+kRr5lb8JCIZMVg8EOoh6N3N1tmEy4RaJsYPHaqR8u/le5ksFYvfhKmSOZfE
Pjpm7p4a0auF+V38UFdzKbLYsPu1GvggCOH+fEYna+qrYL4QJbgRLiKTMHlMT/lYpEhAu7R83lmA
qMnkV3zRz+AksdAsFJrfWWvqW434aSe0Ip6P9GgeiZXBz0Kwc+JjGeY0ZqFaZQ4NIyg15EAd/EEX
4YUE2JtzDMjE9mYPCxEGMoknM2inHcEBaq9BCcfzO97J/VvcVmODbnLVnG+hQrrQntOK4ZUn+kzc
FvCD/4+Ibg1tfDSfv7BiE1vm5mScSZYZqDoGmceUFsmosnDjCKAlCKqBsQouEc6RA7r7YDUptENU
2KdDYOMEC4Vpq8PEMpyhJjd3Faf+jDaWJX/gsfARJt7ONO1xoFFk/AVpqGYQjIPC/grvmyGuGFDq
5ADcIWc+qyPa3Z92P7FMRE+WrCeo3GnK4s/NDOskJW1YCPHowxuaCY4o/s2CmtAz7QisLWGkQ7/v
tXowsHlMG8gxhhK/mwqa8GoRLwKBIuE9tz9/b4rziACgx0FPuLb/8OChcHVFZ2/snEtWO4VzhjPS
puvbojEbrHLvOTCITwYKZEKTaQl2syMvcGv8AVH4PGZ+aZiOkTAWcjmPvYTODt6C7RkOg7eUHr9d
ufgZr2hAKlwzM5jc+ubfdLpmbNJiOny9YU5FKNON5xgp4J7krdfUcccOXYJvbwfmAEfDtuehwxvs
1JQ3p2DC9vp26guP5kg7Tqf/WDqvbsWVLAn/ItbCCcGrUt4LIfvCwgnv4YD49f1l3Z6e6bmmiuJI
mdvEjh0RDA2zZ9aeFCbS+KdpeiG427skPesphEjZHt/vVqLGHMFH0Dy7WjIXdkMubT64x4b7zRA+
wFzfpVPGKQzFja9H7lKmG1XsYwhlMjH1pi8aC8Aidg0wZ2DExbVt8QIhzSUU/Ai9SlO783rLnrqT
TirEJazUNejqe1iDM8xBBdjYVhdD2dspbnY80JvLpOADpQRwKt46KwN+/jN6sW5xBKP9pOOJDQUK
wDfcHzMWBnRwyLfjflKXC0s43BDW5RwI9sZ7ZoQKlBlcPjqU5Oa9HFinRTyaWUWBA++CNU+sevGc
W3dMOuDEazq6tEImph47WmxwdFye3foDTYLEd/JQUfqDsQM/g931M/pxbxWe6NOjVSFHQUpCNpv5
9p9WBjmqUNBDG9v9skSngC//W8e9O0TdMTUIVKe0oa5MknUXgjKrz0BlSGAHXQNtfMoRmrxSAcYY
J5geX4EwHzrMBDpbMhwbhLM3y1rWekLZ3Fyy7pJpKem5aji1eMWvmP7qN9nD/jZkhXvMeGTCDhEW
M4DR1Mad+kBRgEDmzAe405yrmFovrgv1QjpCPIGG2NjKXfy/Dhb0vcC13w+rkRqrzBH01rIhj/N4
oBD8Gt/N2LscCzZVSS8JdCV+GklhPi9ULXqH9cco/8z8LfJtOu5qTaonE3/tMc0Vie7lXaI5Z1S4
stlSznw9fMR0xlZcLd7HX4aMxjxsjiQfGSzgJPMjp5AjmU7t8OD0Ukb9E0VPG3Qf5QpB4nUtj3XO
gGtz40IkBIoMY2rMUONn2rSWEl2luxzVS3qMVbEzz+6dRcFHPl713D3w12GJIb2RZWnKpsDHyZhD
U6xLABKm1bSjc1681mXt2AYLT48vYd/Qb2u1jD6U10IO4pqxJqpXOKjT/uehoAzIYZy4AUiSTqXF
IrH0mZfenNhbal5+Kd8ED0Ib+KjrNjs3lXHNCFWrEiH2RDYgFmawOM8BD+nZgN/39sPTv71YJ7S5
xvp6LLxgXnuy6tE5EKl9MnhDBMJCC8neJM/8iQgSK9GN/aUh8lLWuOlMQVR7RkpR2gdUDBNkStio
Lk+Azq75ZLrAk9LqA+t/FUQaIR0RUcUgsaHcAS6Jwrbv2Zz0T8SuLZvO6WMDH9dmfZf6GCZeyBYv
KCHMMi/A0JHFZk+X+dFudFuWP6A/chZR2w0nDNoy6ZPUuSYFQk99IPBKAtjrAnNUbhwPiyKNuSpX
UBqKooNmg+sqmcuCu21jlpBAWpKMlVOQ7CxljfezA/r8t0mlcyh6PB87WZNeiN8RpR/h48PC3FgM
V77xYNotN8KwBKp7B0ESxUAYLRjX5YdB5RzadowN6EO4/4xOt1Y//mEjoDn8QoPfrrFCLbiS3oAU
wMBlznuWCQiuxP/dXsmoIAtFxf64zV3BIwMTdJyuFT1JAKQGiKRbx/gBq5cZa++mrRu+eybIu5/Y
Mti0t5M75QOm2CneNCYV2n7GjjJJQG7q+tbvIVbTV4Hi9GzAjTrITeaGUvIMWQDUiDcvqKlcBOBY
nmU2xsxPToct2O3w2dxn8cZb7Y/VZ1xNeESconX+SeBBnAQHmyVv9cs/tr0+L5XY+OGoJV5Z7kOK
XY5NknBlCbnJKUNsO0kRKmRNn4KusIoREFKyL0HMSY1UTtj/UV41vHBcjGKbRRU87soxWrnLd8So
CvLWYUBXKnMp5e0U4T8oR7OvOWplgB1ofxUaEUQH3A4dVfJE0SBg21AuK/KILxrlCXp3uCNFbnOx
7BypgmBgMi4z5QlsGjhs7MKsuzuTQyNhRJuekKjDREQbroY8TQodMT1AVIGEFVuURAt8ae0d8S7l
/s6l1EAleFCM5lzy1h2jbY9lnaPAi2joZSGhk2KGA43s7oCFEGfrbmtHm27m/kpGW/yPXbYVBLkX
lYgEFyWKwIg0trMeK26MQQ+7aAUOzqjQ6CdCxA7JcAjnBrGt7PMcyn4gzc33xOMdjWbtUpHsdQT1
Uo44vEBo/L8YhfluOER0r0NswF2ohMVKbFSNnN0zah2iWLewbX3N/WcPgfPbR/P3QJ7J9fK+4NWO
IO/0TdVSNl2dqXxoWLHVHzB3NePCv9ja9GxN7+BrlAp/zGvoN48ZlEZj8vAwckMQtStWu/zkTdgB
5KBgbrY6eZvHcsqAIf63OX6hdzWoxKnXRejvxeZWbDaxr525+1x4zFm1qfPkQ+f6ZhDClDQwNtcz
gD+Oo33IbHZHDVy4C98I37Ow6prYosNmZA3cU6cjfIvlPW5nILgRTZARWyQ9x1oZGhI3oeb79ESC
TEbTwbsc23RMjnY7a5fi6zL90Z1NZ4GmRkiw7zPHWIAiPGeLygAkmjJWNimK4fFOONhdisbmxpsm
NCFxrQmjgjRnOdYx64jNhqZ3FjvTo4vPsUEYIGaiT44kRC9F7YH3KAUziP0Tc7AZ0p+xWL/CI3m/
5dtOffIStcPraLUUi2+tP11LxQM25fHIRjGBxnG+5CgYaNftkAUmEy9+CMZp0d+svszuIYVmCUk3
4c8B0sVQNEV2S5uDCBOl2DknGFxwKcaWrosKTzdd8XIoA8ACM7theEOtp61zbjrbbx+jnrv1cWoe
PVnAEskIpGYAIGYGXp7ci18qeTQqMU62arwrelhymeHS69jEvjL4GNHhoNV4hyHaRLh+8/Ed2j1C
VwiPhBnLOZbejb9qjR6I3OoMcvnducwBFEOtVKgckGP4HWlkP96aQiIA3w2C57SGfOF5fZRuvQPT
aNbA/HE6kkEhdKn6bAW9yA9PgBzCWDz0MR6Hrlz1AbKQ4KAy+Yjy0yDcMKZ93VItFcTIMKT0fRBq
YUvqcsFnQcFEbh6SNTm4NoiDHtQ1tVue63YDVvyckYKZHiMROLsxKBnIolAKVVAR6GzZMueTX5S/
0SmBD3jX43uO5sjdXktLeCyVR2VoSB+hb/QtoSlRV/Gf1vLgqIEgUIC4feqEeblgIMZTSLPF23fJ
E/JP4J20EjVMQHvBmqFor6HUccKYjYExffFlSAvrw032d/YIHjfYUtpAnEU0iGp+5CtT6JNoER8U
Rjy07ZxI+HtwHbV02KcOZlyqwP+AOeGhniF4F9nc40dA3IRO5MFhSYhs1GQQ+T2aGIr/qriX0LLO
4GqYPxhnI7pqHtCHnjREPo4kljLfN6eS5bLA1hv53oMy5zbpieonHJSUijuxU9rK79S3QvqWEeak
VGFSreeQNTadtrceP6kUdIFMb8WtpXOUdWaJZCoVmCfsK5FSfk2WpGi3jQCcNmAAlNv/+kEozx61
lnAZzaMAomYFKwKHCc18NQyb5F0k617FSnrTvIZas2YLjYMrS9PDpqHHIWqJ8O7QwxQkv0XYOplo
Wm4m0aphlMh5pfzXFYfMI3/et8YyxhhPd4fMwgpbkvYw0hRPKE+64Mj6Rkwsm2omfJ1efUDm3ZaE
Osh2ElO8YLFJPHjbNnzR3+bXhAaHQSZwYzLbYZogcLw/5ZAr3HAbPe0TTj/uLSSQ8AjY+2xARd5I
ej6LJD2QDFDbxczPkKo63OenVsu7ftWW9cHp6B+26w5JL32T+hG50N5LilWcoVJbFGHFweOB7hDq
obDrizLY53mwmxEcKE6xructIU7Vo45TiAffDHR7Qd3PuoOrNri/aJB3/Ftu3FdaRRAKOdsyo5n8
MP++rdSMgYRh0M2mtAdpShpedSyDFj99HQ2kDfDckCc9YVzXXX5SRIDHrXljCgQJBEedvjjY24NO
NulstWm892FCCHSn9SaVcyr+iz8yxHoShIc/NnONy4IKnF9DdwidKEbTkAqH94hzHmZlyKdImWD4
clDq4vxX0TLQnkRSK8mAVDMcO9XQpGWn89B0fh2rlhz4mmvJIFB/sQHvs64MHibtxFNOZHOlSWoB
IwXlO830l1qT2ZcNDSzx2ERfb/n/tDilyufc0EKDwnfyFZhLf7TCBhRC9pT0o2mH4Gosh3MCPzo6
auLvIusX9FPS1ksgUXrlHwS2r4nYkpfj7JRMZv9equsFQNx7UZYqUcfs0w6jNEtdru0hNjyIYUP+
+qpDEVmA8P2osZA30bKRDPFyOVTWZNr7xn6H1GfE5grFKSJExAvHkIyN2RFbGOzhIGMjRaBQJ+PZ
vL01Ja+yVmcDiKCHE+NIHAu1d1Pem07PH0rNIyVlcxlGrNhJXjzVF3Kz8fi9llNt8OAefTp6Mcbx
5s6RfOCbYH/WiSlfcyWle74eijc8DLPzDQnunejhjBmZfchQJ7+EG0FeB8+6afToAmWcRKHn28sp
LOEGzfkdRHebjYTkYNke/lRsP2z5lxN57XEY+ofu2bSqGJOm8gzSw8297PZEhEeeFvtTtJrbB5yw
AD+x24NNAlZUD3hqO+OPXXXtTS3TQh9pVH29BQJu+TuEttCQJe4euzqV5Wnz2Dw5KOQitqFcWsUm
oZyj4eXFk5jRlbIajCao4yFPwqGC0Qn8s09Temb5ej7LlAo/3D3piKV7Kp9M0B5Djt5N3TC11Rhm
49dybe/syX5RzgJkzUyyZfKuKf/UjIihPDF0inhDOseovsPRAmDTM5yEKyFTaDOf6l9Kybd4jovB
LiQc/xg63yD40oe5MtMn/HjMu5sO6pCNcgX8PKAbCiMItFRlF4cfBlAveVKRwmVPbAZHG0CyDkSi
r8/IsTzaJpD7Kgi2dh0oBHdX1Wq41BQgNIASMc7JHSBzgQ7oqswA5AdRCTJ/5c6wmWCYKDDZBNrW
663/JtoP+UXBnfgrJTfjtuLHD4KOtgxK/Wl4rdWtPRaEoYAm/wAG9IFbPkjatg3MyLzo3+KxvGds
pOMeyVzp4yoDY8jmdjKAjjyxPkhPH5pBQOOFwS7UCCjucpIvu4f044SPBXCV/0MWE041VJJmNX+4
g/rKwBHL1RJPhdnoSYVGIULVkuKY84PhG0BqGQJw3qZjQHj9ZDPsZont675OxA7Kc2TYtitXXPBU
LRd387UBPiv5SX1ouj3myBTjzy30s54QWdYgIcXAQYQhbisEPi69jIhUoRYfRqgO7wywFoP84LGM
AlIKD7zEX7KOnhT/W4PnQIffAb5l455HlnhKzMXeIrFMnXqQRQAlZ/pFvZYVtl/96RuAGSDHPwhP
WvUlCZxy5HPhzcQb2oqd7mAd4M6Ar6cMGKh06Jlk5CcxCv91oiAmuz5E9ob/Baz/tsGEORugSlJ2
C8amo/9RhmCAJwnsyV/w/bFOYxQ/q7CIz8aRfCehAy/f+bls2flsWsC0uW0QTEOnjGqGFS5AA2oe
+1FDGhQL9U7Aa7/eYsGCD/K4VcWCIU8SfhStp1+x1HUTp5oVEA07yXChNOTw7azo3AQDTpm9vuQs
2sy38K13RfMxPJk+9oKaxdi5o2mbl9TDAvnpQ/1hfVteWyF4C1oMuM+/SsG++FNcdF3jBI4LESE/
BUPzA/2HUTfx51DLK0/dYXsdAvvTlaxPTj5UM7PDfgEF8hfiXXInWzwfWtlz8oSaU/A6eI6eQkVG
AYAz72k90foNtU9wNfJkR1XtDWuZYwAAQMsPBtg5daNYhL984cpyPCRxWbvWoAnvmqHgX+rc6atN
FRAwDqH053PYQUdGzcs5PRMEalksZh2iC3KBz04qq9xh4NVzS15VKd6AuyQcoLNH3QUgiIgoPELq
IGtNga/QOqFYxp+yJIeAvb7pX1jmZOmGElkOD0Aaes44CWo6hj6zMa18wIFgBQAxFsWo/xhi6BMo
+SP+vL7MO3d8gRQu9smXpcsVlUI2v0jBIx21KzZzVgy7/Co82GzgjbUu6v2roppH4R0pHbnAx5wv
oyAdMdlNtwRfW+US6ITevoYVH9vHDgdeddE+4UeR0oKlqgV5TuduA23wN4Oy5HlzirN10/Cb2AFB
Q8rhhSegF8DMflBObLnWUL0h+/ORs4f2nXDcIJDbZ5NyxebpBiMrCFjEYYdZPHy4uUEqULieU3Ck
bBjauTobM46yE+nOognuJgomUBP35nsNvw1Ct1zwkbOY9AUstKiuTgUmA1dszBzpxWfRS+V5rZpB
LXtLz05fQdpj/I6O0pWu18DshrGlIIiAJ1EdJXk3TKjmQegsGoJvkHGOPFtBFO/mq1q+bXg7YGL/
dPLQv4e+6hsuaouNd1PEmrsvsY5xkbJ07qLGzzdI1vlLzl74MUbTXoaYy1tH/xR62E967SBnJRCk
RF2OqMlVZ8EdrFFmZOrXY8FAboMOA4hi0EviE+IS4c3+wGeg5F693BX4KfO+BXMpkOQzNfT1LEJG
XF+KGlop1KasRP+hsET/e8V57KzhuQ4WedX5VeBP1MQfz7YfSJEeZ0RvEjLDCppYpqg0H84vMUgN
Lv1jc7AS+RakCt3ctjad8AuZDyawjY2TXynuYojx2WhVyXqXAhc5UtSBiYG8fqgu0luDr9Ost0ug
m4PDpgMqc6uJpva1GrHBGyfiw2Mc4wwBeE3RZbOxJxbovDOfeAMlgjaHQzMcYKSJGLWkxD9EyPDa
YCYydY5u1P60SHPASi4j8zAyw8XlahAhEV2WFaEIEcsOocHC9SmfKH3KMbbiJDYpKqVvtzypBwBR
EB6AzpRquRP3oxZBwI6+eiAFLhMQ6YPLD0G28LYUPcStuyEdszkfY0F3xlbG4regcJRlLA2v2+f7
GsQYdgDBK6WaKBvf8op/oSLcFqx+nGehS8clMCIkDp//AIJkr74GRGhZsOaO5x0vJ8iC4VFUPfLi
Y1Zg9y7uIW4Lx9B5lk96ajm4YSlZjc9e4FFpmEc7ojMFg3h7CY0Pk0M6Yys/ja1tD+GXh36HTASM
Vx4XRFK6S53vuaO9oDDH8NDnMoEMM7TwRSbvo5x0kKv4XSRQCt4F0UoGI2oUNzNY9iVp8CQ55WxJ
MvV0ehEBnR6A4qwHrZn50GkGM/tf1FLRKVZl/w88i2YD8nSLSVkv23Cv7Vj6E1E9xywdzwt+M6Aq
0jVqeUUwyLtJbuMBFB2m8BpAl0INzt+e7R9EyV0brxTBvjJ3DYOy3tnYRax1rjeIKm92cxH3ndXN
uHRpVOFVR/s9pCqJM3NImcZz8vueK54xa0U7435mu9gEezeK105wADto8GjsGLU6Ahk+VIIYkgMJ
9UwLvvVjB5TRelLXahsVmgIXYxDy1/RxqwPiG9DKo/PG6uRTzZksHUCzaXyz+e0c721Mku1Hvr+A
Y+SEleajAald0hcA+I+8igG7BphuaKt/uOCK9EsjylemcwMvET9GYN7LpNRFu8WDs8D7CM8zqAIi
uxAHsvPboI7/8X+pnvDGuqIe5kGP+jQASWKyQ5GpCcHwF3EeeVWS9eFgDAxmnT5mRgUUlyqDMbr4
ALjJLoH2VTcMYCnBT6pJRczQyD4p5wIEhs7TlOzTq48/kOVozlPTHPZgfMZNwKB/1ErOzJED8L/c
50MGtYWuSr90rHiIkCIEs64WKwalwiDxQwQaW33RAmf6GsD01ImeXWE6U+DK1c+yRqmk8vs76EUr
g06YkSwBwZo6Djxr+6k5zg94kwCFmjDLl4j/frQ+CUa2dsOCZoox4oLO05UTD/J9wB7bf5gX7HG6
Z4+mF1RVTvS++QLjckMAvZySdA42iYuJfnOiL0N9TE0pE+7M2V8Ahlhzme6dhlW7vtAJoHOSk/tt
QaW3AwJKX+GC9yY7HlR8kGHy63t4l9g/9X8qWXlogvT1h4PMDp2lVybMlVOdb8OrA9EMzP1U/hrI
eLJkQq6aXw84T/mj65wC7jU3HZMd5mC4JxBX5VzIYNbhEvAfGe+I72QYZymxTIhUZ9h0GgjuMaHA
uNL3hylqukAymDhWWTgACbkQQ2HjACPZdiZLPUmLsyy/KKj+4RC8goMH6Y54L69T9dHBZT8Rp9Yv
8NpmXEH97srsdi/sBg2gO6GGPMNon7qegbe7SEHBnl7TUEoaVpcvwVcTNi1fkvfJyRRJoImcSM76
lR+TCaVUv60ZpbD8Ip1TzRH7oxx3eDdichGEBSA1NXrpfc48iZOHW/beGu1TJ/0X72TAowCcUhCh
056pDn3zHX8Iewc40bNiGEwnAH5Bpoan+XiYqMciqAuCJ2iZND+ONYcWYIOOa8y+6FhzFxmzTnv9
VOHjs2NSkWFdOBjsMZPzbGYHR4dk+eLTQPx/rDSGw1VF8KYUlkhSyjF+OgfrwpLyTO4lkrsyDEB+
d80NaZlo/1uUYR12D6ovANQNfAkM1gwrHzpCwcMJ3ewzhuAzU4FACD19Z0q/wkVVjIpHnNoNCJvI
2ykpwTUqskn1LH1Cd7GnGuqbhvEySABoFt9phtnOTXwuv5T0zsSxTE9uA/hc6h0CB6QhhmSgC3Sp
JLzwFC50ux/Sd52sNenGQ6uHYpf9QdOA6kS91zFzahrEu+Tw/M12UJTxgOjc9hCr+C4hLT6FqJly
N0ILqd2NKEj6Cw4G4nI5ccplaMMrk5WgzZykKp5mTEgy/gBamRqi77kYS+1CapAUMg6h8KCFW8Zg
erKnjJ1APkX/FEmWZmgefYKJ6ewIJpYqRyWF/2AUzA4VNZDgSFbbmd9LChB5G1RlFEIDIOZZ1uus
bYp+ihPJTaBDF4JVAHB24XBXspM5apS1OCwD3bHSJPYjTYp/n5l4gwx7vGo+jhEB8TrAWf1kkt+w
WzDyHSV+n5GdcGHDyVKj0YFMKBZ6abfkqI9SC6xN/mavW58m5F3gX8Pv8kUM/g3nYSFrE9sQP2k6
i9WM9cq5WAqPy5NcPla7QduZQiS8Ndsr7zAwoisXliQL9rdOqAMnfGOKERvvvqM2SWjFkcTrWi8f
azFnSN9GMfgnxT+rhd3LWgfGtktKLolEKkVBP3my3Hf1+NaD2dkkDVUgBj944093hC4FPp6rX4wb
MfNnRDoCjxqCJBSdzAgcF/6B3HeXOA5DkgVA32/1LXezazOyOitmfkMmdLh9UPQYD5Z2tjztLbM5
1Ocma4ZtuGz0bbciGbES9GDmjUI6rbEUZMJME2OLt8u6SKJQLevEtg5s1FippdzqARkHBtX0oxMn
SdF3EBdYKtxpt5W8H0CgXXCwOJzZZBNW87eGfPp2p6MM3RHST+fRSBHukO6GW3zRkn+gBB9QKIlF
BqzrwBwKJ5o6HOpiR7nBoeW9UGkNkqKiVUsFOD1vHW4u3Tx5h6HQSWe6DRfF7nK7rk548MKno7i+
ZkCGA3iY/sire/Ei4g4jyQmBLi8oxHgAriHDu+8/wHf4g6ABkObQ8yoRiWfxh/+RRyzPfxEEHpXg
JGUUjilxhhTN6u4LubP3iSUqh2OFbiz4NjffU2cJvGF6BDOk1JNPepxS9QkuG08lMrhnkhlhr9MD
EvXGLi84sOCVHNQLyhmrP2GR+k2ZlaexpPT4jPMoGdG7p4iRwMnIw4mb5PwmOqJaqvUlPopmCGt2
AwI71z4V1dnROINkdKBvPB85/ozvY54k9G4Uw0r0kiJZq1KIsgABiyekNCevQIwYs25n8BcS7JQM
IVl6yZNC5yvWe4ihAnwGJO5b5k83Zx3JgZVh0krN3ApYxuVXwmoL5xECH4bC9fP3FCUdY0oy9P35
SeYkf6gPnTZYMVRntHp2pFi4gWFgRfdksOLJADlG/nq6kr/WZ3pJ6O/EZAe3NSHEJLxgqPN6z5Oa
RqDZFIm92sIPwR9hUYfOlcbwsTrPfAPVZOtfqiWt49nHiIW9O5cAv4bbCa2LhdRJ5qOOA8yQ9Lku
F5vpR2pjpFyMZrDxH9pKpgfmfzH/9WZ5744nsM4DkY11WBXUmVfukfxMm2xpCMI1yQuk699nDv5F
PEpoa15jqkiOa1KGwmeH9MjIktLiiZ8N4nJg+iIzENguOPkhaXVD4XgPZtb0u4XGUlT80oyWtwGU
IIWmhgtfQr6YV0jEb4ccMbBmyjCYq7xPD0oEkUzOy2AMPA3ZjsOQcxLJuy2D8yIgy+cgwH3rCF1w
ZxLpl0FAbbZvQAAlYAyQChg4tsxlj+N4VrhSZq2UNa+fDVat3k5LWMFDSgeC2Zvg5p4qdEX4neyu
JOOz0WKSDkVGtn6Gl+7qrU6BhgKqpwdy0Gyeja12iL5sPxhOdJEczL+dzvYhcY7mq7tsThY/AqB4
OcFySDA9BnpievKUIjnrniNxFMQfZpQY0ygySRYBjG2Q4jUplitjr4fheNrxxklXvBfRSMxYz2Vl
Dq+KFjnpAGW1QamYs0tq8qXlFJfFkAk8q+DrP/ORYD18m8zMqG9E9QOWE9EXcCq/Mw+l/9WRqzf3
xmwI/xM+xnnZ8b0L0ZrlLGQTWKc3iYhUoLNn+MxLPH7JYJhW4f5I/uRVkmm88mfW0V0sI4akinZt
nsaw5kqieLnTPHLfw2kxgEJd++D8IMNIzOtnzlv5ZLWjShE7qglOJ5DSgwPo9LxT8nryZat4DmAI
0PL3lM4nKhXtBXPQnqA1Ij+/87K6Z+tDQkuA5klp/DxRFM16thNJLGhs/cdVBGTUg+WWFR1/yzKa
fDdto+BNSWc0r9E9uNvf66xjP1tdgQGomgdF3DsQqeEZ3iaETfCFi5mvLwg1daHcP79sZ+WktT77
k30FTdI526YHRqkqcp5DkB1QNlYJWGwTEAZlzbAeyfWA7cg9tSWQwr6YoDEKXx+4hoeNJgq4oXs+
W4glQSB985EYg71hSw20LfLUAl+0N0o0XyBz/vO5Gflg9jshvvpkEeiDtxVkNUaaVKAo6DEqFwo7
nl1xl0WEV8Lfjb70Z+1WRIoP4MHRmdCaj6w/XSYGNBywnNKeTMI1XmLPfD81hUnG/Ca+yEqsDixr
4nfC4M2UjKD3w2z5X9bVEHbq2DlTC0U7NmcEebVtWCIlqvKI57KE0H8MyBzWis4/3K0kOHCj2/kg
OKeN96Kuh2f2j+a52SmOHgDoF4p109ky/ni2Yr5neMLi3GtssMHCRBq06Q+fyy1zduaTrbVjrtMK
mqAW/QKVkt87L2gATFqss/ijscezlLoMEAIAlSLrJsn57yGLobmHUiYVT3iDDmyOspyNLwnyIgaC
YAqiCnzNoXUq+bOuBj/Pdnrm1CzObKLn3Yt1PrlYVPAx9HlsuzALiNfe5I/W8h91QLr0JPtIDovW
8n4AOEstE+IG9fJeT8hK7sf5hoj22M14Lho29FkEohHdsfXJ6mSSjybGaTDdN9vpJ3/FUWcpvXjm
HS2afQ/m7JB+2WUXeza++Osf7EFxFzPVg94lIvZ3G+gQ3hK9gj2iEz/t9BLL5fhpPpDT0PgBxGnI
Jht2OlRVYKDBCz1+RK5q6kUm6Uo1RjiBMAxVluBd4GDKDDLvcqfzcS2jIgalk6jdcX33IeMNFqM1
/U8GTOIudWbyG3LbNQi3HtqkeVC+m8fW6rKyCoa/eFrEsDrYTglFLJTxjS5OfZHwPi5m7LEb6qpL
5yYvFxy0DrePaj3GFGYA1Q7dWfBXFXpTz6Bjh8FJc21kYUe2C7KvZGRQQhnls+T34fy+FW2AkQAn
84wah/gMzXKYlKc+37lVGH+PcF6TABUC3xef4HZZXWGbSMMfKHZ0wqDlYC8wepMrQfmml2p5mI1w
q9+mBGg+4OT3MZ1CtIqSkE3wDzNSjV3tjnMdSy7/UO/4FChXm/TFA8KGAuvR5y46ey9k52aD1bkj
ZXaVVfejMxhWIzC0kUotfipfnM0/RJxYCWma7vK69aFKyHUA5h/4PqWgE7u6cRnYduLbx5A7Bfj3
PO39XKyv2L1jiqWt+ZCxwSDzF3UGK0h4JJJs//DOx+BGYT2/LT/IOyguApoXJDUZXSgdEjMcHX73
IBobEGjgag1KM/qEiv8gBrscKu2ZzaZjrKYVnqvgXEIOc3FAvor2C6x3qZQri8p2F1V/ehPwKwBy
BljJ+G2ydNbwJ0iCD/hEfUn2rILSzWmPrpE9eNv2DzVv7xVcCaOrbsF8+2O/0VXFGMeVjtWyJEFJ
cVB9OCcmixOaQgjWCr6aQ2V+1tHhf8spx3j5GIEC09kGX1FV4QhqmBSISRtJCgAMSxcGMiylQe3q
YlsDWQ7Il/iKWPX0xLIZ0x2J3UiChaSd5+sWC0tFgxPwMq8wCU4174I8LmvHvX4JGjpBF8GWUPaS
E51ydr9cw0pmtn3wgBIKibfKuQwS6Xy4WrHxy7tKvsEtUNc4VbuTDHkZj/0phjIHC+UdFv9Rr2A2
/U+NB4lodhE96lfUljv8ESz9m/u0H0ItWX5jHBSzfTGsewgpXfzulOlIC3OKHwLZE/jhu4DfFavx
xG8Z/6sJHgZBx5YqZBPngO8hO63uWO5yDuKjeYyvjAm7zjb4hX/sUn2Wz2JgHgO22tjbQI3w4hyT
nbMDlwqkQ/DJUHCCuNCG09x4GHDi2bbX+fLuyxxN5yEOGOlj1YvU6J6P7Fs+5Okg30v37N9CNOKs
h+x9D4tJ3QnnKC39QrWWymnqeh/9AoAsNCJVxNfG4ShR19clEgfxPN1ND3UvbpcIPzK6fgH9+cNw
559QhPr4NDXzaBCc7EfQtzto9r9ponCsQUdwqaL2+Vn2GRTw/Q/ZNtx7SsHI7lsqBLyU27xtRk/t
W5EClJumro/FpRy73+pc7Jxf0eGnwELYH0Qf9zjtLiYRAspEgMUFqjVwHR8kFaFPqAGMmAmzHl2r
1m1DZO1Ose5h9ho9oT/mvfgWoI3qQPk+5KdFq49YPsKM+Lbpg0ZuZzdclmGIj+3X9Lg+TB/4++zx
00MTARXXN/KpwThtK5yxvvxcyR6/YoRKnB9WnJ8YvQwfGZBsHw9cxDtBxRnPJge2zgY+im0sqiMD
CwdtuBwZL58n6uJw7CIeyhqS/0TQb6HCRU8xXX9rY3xmbjRGP7ctnzN8qB3Mj8lBxRA/wT57KSrH
pJcgqxWEX/vIKNT74tv9djC6xMXmxoNnMYzlrX38olj7YdeqfVejZBCx1xpcsTLfIwt9RCbtio7N
27uaI3jSclj+9vrFy7zQn1/Cuznx+y6YStfdzXbGPh6VSsMCOR7MRa8iK3lnENjvhrH5csAe3obn
hKjhu+wEQ/1XXNgUyp7MwF/TFn41rBiEevy991uq4YVHAwMj73sPRhwqc1pqH6wIJtFzOjSQw7eG
xStAi+nOgn1LCseVaZTewJDes763qwcx7DmEnIJPQKU13ZK+Ps41GmQPBFjHGZLTyd1Ax9b5YGlx
xmsdQ2oWmF4uwnX4TyOI7J1wAVdSVlOp7/lHatTiy3OwoFJ8YVM08+a0Pq2fIwRZKIQP1TX5FQcf
Webmc5J2jwpWiSuqfIy0WYkEQBxwCBeP+mV9+jy7r9Et+5jW4EWLLN60JVISllXc2mFEvFbNKBqV
WNeyExsTcmVdRKdH8GNN2DkXBAV2vslud28Y3dgiWT8o5tAc32q7nZjwJMFEVufZzm29mzd0/izG
M2hB+A9e7IgVIjgmoA7VltcY6OoMMftVm/yqXkcbrKlqd9k3O8/ukLI/Wo8Fwc0jf2SqNZCjlt/0
Nz0iF+Tdl/vVPpK1IEzjToIxigtQ3XqXhG9M/F6PzOOSO36MutN3OiyH5XcxDw/TPwRLDot38Fve
cnQR64HzAVZkHouKG96TiMDunSE2ITiXOp9gGzzQO+h6H1Q+57ZU77txMv6C92y001HzKK4F+b0t
EOBG5RZvz/kCgZLhtON8CixBTCZuaPFcHMw3UcL4Vm+XbgxZBk+ueR481cED3mm9YXFgEWIUcg/N
XT2etslf/PV7yBF3+DX/bGHxAWY9mwq459xm3UUbXGJEvCEnvTlZL6u19+FYILPlscXHgnNfihUp
jpQdf3rsNxf34rL6xtDPnFaCdaznPQJ8McIPwzVZlPSnyPNwJX22h91L/UVT97vZMUaYcIu2Ec+W
o3H2fvEXfL0TvVbKbJ71p/eIbQf2SVCThl/vDFwCdMUjYB8bZVIFVQG8OZJJhBQ3BOw+FUKXhPGZ
nTKYV90pO8DB0WmXBxbX1+DGB6cnxV+UmDdYPMo38WBYoJaQEc2P0aDCCdsCB/rm34xJs3Unqm4I
oFQvo+C3UlJcLKj5x8l5QbXZ8SixFHInLsXTXtDL9mjaMl81x3sUczmTe/PmHaaQYrJBNPEIMS56
Z+HNf474uFfVr7c57dgP1ZPVJ+HejUKUGDcd+1cSUgDI2N5FXTR6+yRoTHu6OqvPA1bNA76PrO5y
bGZZ2+74WEnB2U07s7+MaBpdgja9mm8MFroU9af4fySdWZOq2BaEf5ERDqD4Wioyzzi9GM6AgjKL
v74/TkffPrfqVLVVwmbvtTJzZU7OoiwdRLZSSS8ROsOlM/s/ucwu7xMn+4choXc/G5SFvaEtU2c4
f0zUj/PFT+2ol/A4DEirNX4PqSMYEf4UhOPkKqpDiyEVQJ4zCatrUUndDnoVdbHCKMsU2KXDYAV3
QaV2H+yWpStxDiCbNqUzq5mmNKz7hD5OdKijmMqhf2SJgtISpjJi0Jm5k58Fqz4zp1JvBY9l9PTJ
jUQGo0WmpIl6LyYXl7i+Y3nKPCLmHC2Wx+M1/6A/R3SmiI5gMWLMITVmYIHXnztzf24D22pDl4J1
EMyur93gOvSeW3HCZjg3aqViMIN5ALPTBsonYBrFHGE3M9t3HlpNb7bP0YbgZXB6udRVqJ5oFr+O
hAPVcnga44xQ/NEKUmTPoe/SZcEoI80bh3W05M/6Xt9/NjKIjiyK5QAUg69M/yhJ6l3LvvrURIwV
2EYBqkYnYpGaE2bhKJco9IOv/bNTJ9nMwq/H9hUxfHKJTgNzrov6ZyvtEz87J9vKz7H+b2/SPjqD
Y3YX4peQAfw2CPMn9xlLCKZfQhIYQLA+l0+CJonCZdz2a/KwEUNCUnH/fJZ2S//ARS/t554kXb49
3n1N1DDhZ1vdO6ZXWXHLj/50R9uR21i1gzEu6ckEKzt81aJD84vNcTVy5vux1aDHwcRX8Ca7hgfx
YT2szHy5w/NYJ0benDviBVuQ01x5BX1MCCOdXi6n6Kjac243m9E94sQIewuYUFqK25cvruJdEU7P
+EQ5KPOzcMRxmPkz5Y0lNHY0bkVUMOlvu4qPI6iGG38Q/OGX59LuDK7GkZ8sWXP8qB42HYlWGXzH
gJM66SOv8XkYb6NQ0l/e9IIF3JOGygRLTk48hiT/9K/w8sQNGiRlupti6bghuwLbYbve+kdbXHHR
y0DcsHpwOEIwjB82uFIIR/neDNgZrZ/RbqVzvMNJ2BHuVSCgBDQ6UkCQ7Pp0KCHJ9Zq0feuv4GH9
aKl2tbScyI/+cR0EBaczv/IUs15O/rkhmA//Z2KoUPvTM99BNMnf3PtsSzs5vA6QZC9XDMRg6g7D
Vvh74so1ucQ4AM0vudeZ+T29/+hfsVnGzJ98M9oG/NyczHvvE128tf6clcG+jwTHaw7PPc5J18g7
Xo47DLnL4L2Pd7mDz5Y70ab225k7ER3lxHn4gpUwONna5FNf8c+6xafaKyl4/RgUwRv59LlaeRXD
56W6/UKkKy/ULIww+83huMWuj8cv9ocYHEmsYw4/LqTSanNQo9rvggrUGWO5KmitVsntKqy1Isj2
8zP5FpvS7Ld51gGPft/jMG52qLcib7nY9UJbacUOJHnclpxJSLDllkIiuWW711XcIeTd1ZvIjdik
7ITS/U1z6wPP1O6PQtlNvWSfOE+3M2sr3jy8weVlljaDQGqJB13uDu/p5rVLwcVqrbEzZ7Cbhl+7
8+aAvBjoVx7KAcyxVODh8ebtFfvC6cLcG+LCN1eHXnJN9g3OrJfyhFgw23fFX7bLkdERmXKXoCU2
P2Jbe5kWUR3DfkEV19qNH3/s9hLKHKLj0z8UxT8OuxmklvX0Ba88PamgNK58xTtsLu1nAa5/TBXJ
yiFflATgm+65PIvAZl4VlO6nD7Iu/iLte6hohqtDdnjUNKR1vzf0bprs9trRTNRo/1IlnbB4dvHz
k8im4Zob9vbeNvLMfDV7/7FDn79hTq/EIXsdI1On+KOgGm6rA52PuH/6YyNDV4kTvfUkMt3lxkz2
nY9tilNqxwuW0MpQnmsDdiVP0H63gSMQTQsWpz4uIrPf2Y33nJ6ku3SfMLNRK2S74COlVzcsK/dI
ePtqIvydBhrMFPs5O/SDn1Buy/sneJ+Oeh0wko/C9BPC8VsCvovo4lwC0q84TzEHwk48M2q12bwO
IDHFjvQ1M9+O/OxWuN32Z6b3eDsGWUYUTSniS+cpMSh96bjGpZ7NXBV3E4wb2CzqgBNFLdGq85rP
E3xnwQBjdqAt29QBz9kgwIjZijg2wXLdsU7ZtqtxdRO23bbaicrMnu0aAw62mv8VFxAhygdTkufq
lA+N/jR+K9QJifMoFpVdOWwuAgLuO7XL8fSdUA0r4r/pA1iN4pK1cJ+C+byPowW357hO9qmS3BO/
QT4DXHk7UitDhznPcjE8TPBiq0we0gy78+KMKe6oIgjivYPB/jF1cRdPqc9oTJEs2UQevyUO8Sgo
SG+a/BjrWuKLOsACAntYcQk80wgg0ctx9de8FwQjPKX+UzAFRB0i3oysyfeipFeU/jqclNgasA3N
5dHtPeinHlCVizehXrNYeFSP6BmufAOnBSMbLcJ6/sN4xZ9EK2FcOJnydeJ9JGoEZAgMi2IUgu4D
j9Q99m18+TuVxd9igj4MwOkSeRWhswztRIvJb1Fe36DyFC/fP2QR2NXQEYrigv81whJ/FzEzpF+P
sQ/yJaVdTWuHzdhsAbgvQWGPlvhivvAUSwm0XRTRchot+JsCYc9lKrr5Hkl7Fi/K8XJa/6HdIMEc
qXVON4Bjd74o8sWUKqMmcZFkpxda9vkfvpVoEH6cGq9lBB6MPSUlJZ9Cqu8HXB0MQb2ZO8S48lzg
I3Z7MRtDos+MuN2lCOsxXCSfpUity5wSYDxupzwSXLbH4ssEnPCX1P9u7vdvSiom9xbPYF6rIiBy
UfOl7QNBPoMtjMXw+5x/IQADn1c+lsvCRbw3p+LEkhA3hYsv5mTz3k0nf9GZ3+eR/zX31QgrjdO0
b9iHECC4QXR/vPcGppbzDrjtPpIWHLRSvUjIWACCv74vtIOf+zxaUB4hIks/f499d2G4iIwoJkIr
k64pOSTu79biCN/tpkS9D1DJ32rlcyi0+QGR63ezKonKsnO/cD9hZI6tl0kGzroNML7Esoi+TCn9
0knpCqLgobxtHE+3vTFkYgrWS+ubqtQnidrkpJ04ExUTQesot8bLmh+m9o/AWpx5/ez0I9FXwD/u
bZb7/gkZ7jKL8kJv3W5dydhEX0Qzv7TO2CeCdY2ZIYkEc0CqakW0r/kw8AcjyZAoYT3zy3Dk9p5h
b4KgJsQ0T+2B+9l81yS4h4QewulLu1YdG6Sr4DZZWn3V/QZU+CkPJ1KOyjvIPDJWFEIGKlzpB3vy
nc4hpbH1cyWbFTMuV+2OW0Hl8vE4okyscLQveZ5zMK0vbmiAIA64aYgC9jDCCuttZ25zA7BgmpbI
D6swuaBsVz8Gdz4hRdRtak2Cl5N7sUVHi4SlhwcFS8CRLjVEbf+0KWR29D77HEi5T/qsSdci4pnu
eWiUDo858xIaWxpyIVJ+Q1CmTXuP9sLqcWJ/DzAo3KZ6ikwT41rnYeBQRdVVAoRlGl1jRqtZmJXL
troYbz9ht42tpzIg/2SgZ1pf85b4PbuUBowPJDjIREFsvcg/kzzBhVt4nsq74L1u7HYEQQxk7DTu
qY5bpI3nOJMTFBbJjQZYTTy6k/MI70/Maz1JLtzmkKwivJUyd3YaGySIoTzMML0UnZlaExHUPzWB
YIN6XZpNHjSbJ9HWdI9vFh0DTd4jeOwl1guL0MhOmVWdPlrN4fExR1qmCMvWFPWvTn6qUhPc9NDi
9dvI3CxE1lqreMXRppOm4M5N4DQ9DlnbztT5eg8zvQnOcX+URQupqc7f0buN2VHMr1vvqs1rk/QR
ai/UdJcKue7lAYvpPG8PnfZVl+g4pkZ868z5+WVnmNSGUvv3PdfrjyLtKz3ep061eQSR15zAoBho
DyNGbXvFbG9S9aWWE/exPFl/tsdrgqr0KL/d2vxQUTl9vuS2YsiWLPKB22HpdbRJR1FzmRAxuzbr
dWWnJhFx5AX1DjwV3joJsbgR/WhD7NLYnq0o+XQUeFoGPnk8iNRjhYm5GQEMsTFgGWSr76bvXYfa
PCi1t/fUS47Kxz+kslOaQ+POSIyI9/hZHxigN55O7pfqC+Ba8hA2wzbo1GrgG0iI7OF6vpvvXjgS
pHauPLwpaHAagAe8+t0whzXKDvxL52pP1xHHNVWjP1MrozsVzitez7aTc0sgtKhyoDQmwHPm5n7m
js9A3fpgB7nxhpeTzAekoFcELSavuJYhEn9pRZ8EpROoHpBC6FZyco2c9JQFYHSJ85MlZbIh+gWo
e5d40mq4RuR+6c2iybHxSZcJU78x33ht//QJyfI/s+0fmXW0fnpfozcTHXDC4wWnPKlEpXusP70X
wQTst/nqLWMRh9fTfNOYM7X3yx3IkdPj8wKysMIBPJBfq4aav2Vavw2o6zCRlXCVfMgQpVYNwSOx
x9GimUPlysS7PD2NNWlNQpwxunEFEBD5r3AWxF6spNqT2RIK9N6elit8KTftZmS066E+uR2xnxd2
zJr7dEWnbxi5lE6QDQAoQKeLRvmefyy0GgCA+eGQldEnLdlsfQAdRHka2M0HmMuSzRcr1w/yIXxV
CRfOkSYSN+JMDORiXr557XOtDqeLGAPS5DDUv0ZmS3zHlCYLaHv1lTFPo/gqrFeYb3PWMNi/T0nS
wFfEhILNrLHKoNrArWnhSzwBHzwovS94u81Mbe7Bdxg/Dc0pt4QoE0yW+H8Tu7fedgZS1/6B7kxO
NOX0479bH0xbn6pA2hTcy9qmhOlNItmzMcGYkspGUc5MWHQ9spM16xy9XLObX5r4rxj/NcGQkvzw
hDcaGZARtzZ8DZbvgyh/zGlFnwg8k/qvW2N8r/WhY4bZHwVH3gsTTuYwbByiW0ipoasDHjoAXist
MeQPjwhh5eOwO687jYyQ5g8jauOo/Xi/MRGcTTAOu/UnHJGnnvSLwe95fhxb3cKvrpXz9MaLOfB0
ds29ZDfbAu6/vSjoIyQHuGZjfUhBQs5khtFtUa1Eo3suR9sjrppYnDXywKaymth4kVMCxtievrBo
royMKcunQ2WYuXj5wifXm49RWZlXA16ixV3QVXulhZrBpBTA0jXWhU1rZcGYQEtaNELe7Uyjgf2D
cZXT9YBR9wgoVcdR2xbcehOvMjlRYzLnC0N+erFeem3YqF9jum/Uh8KmFtmjbWmON33aw8iYEa88
NTtYq6/xhhT7kObzDQuX5c0dG99FBiiENX7Mm3TfuDXNIM3eFgmJHuvf6zeI9jiIm18rvjx2jwsU
xWYmE3TN8Fwfi57RxXwOQ63C9p/hzdgrIJt7s3nBwOYPRoPd6HEB8evBXjB/laRlJz9wfOQLtg66
SxQm+84Sbt8gQQRijddvn71h/TIQtcA8gHrGf5/gpYobcTNgkEqySBvb0920p9wdh2MaeBAxvzNT
i2pJq1w0ALQKJToVNrkbDRk9XY8Jk+YByO8JVitL146fdQGIhTc6vM/AkuBx9IaMCcudTs3FnBLM
09sArgop5soth3sLR5cvX3g8TnfzHlc20UoOvTdMUK4Oz/n2scWG1sESxCWbaIGD7XXq8WCW+DlP
UHGiNLkiHaJQb5nVH63Hoz9OPapVYVdgfjnwHxwTV4qhOMjJtpsxeDhdTklq2Cfn1wafO73dfrRZ
8OH3mS/RUhHYB0F7nlwfdH9n2jn9c546QHLA70hEt/GSzmD5WidmODWOLIyNqNXb6DZQyTvF3zWy
hswgQHVnWykYwjpi6uswyRxC2e+4feeBPHcImVyPlLk97yHmnujLz9BXYBzUH1h8KgXX49cfo9l2
4tUqFYrkTb0Hx/1DxRh7j0zAbnUQZ2K12d2Ajva4Vsmf3vic4LhOT9FvjxWwuloTkOuArm19nGf1
1sGADrKFn02oKbFP7FHMQmXExj78I7uMoND4Jma9TLYzs7edxR8aliPiuMY+2kPghWx54IjOzyF4
5w6p4uQbOuzJpbXeVnd/bAD3e4wQBr4AWhgaw0u3hXbzBOOjpctw7n0ZOcYY9n60G0rZDz6w2OyG
8NJ6cXlv8o3oSKu3LdoQ7EZz4m1Scxn5lprKKe0ZLP32ZbQKibMrcIqZM1CkxdGa73t4FcMgLqA9
pcCClzEH8H7YmxMVPFaizdR59oYp38UEiTbvBb4JT/PXvYZ1ZZeHC4oOlNa6qyGv0Y6Ll8OTBBhT
BLE+JHNldp/jsCCQWNIuAXv5ZFd45fXDcYAiWptuMidyav782FNIwMGls75YWXcauynW4gj4O6/W
mNFlsmC2fAI2DZaYhK+/O95hvhmQ5sxlDmaA94nWESfRWPONBPfz9l99i5KCekL4QCzzI64To7QI
40DfV4dl+LLBfzCI5uQcb/neWq857bvTEXXA18qvbwfc1XnsxjqWCGTUZiFUsV2TQYUKevVdVkse
STnXP4a0oJaWlOm2IXnijXN54XBt1h97eBP1KSgrhNjmPV/MyTqyU+2L4QKpuP70xJX6XGfjfmt5
0ZadUN+B4W3569JLrQJdIPDqTlgNXVgjMG3sICmEb9IONWnWv2e8u3o0N2Wr7tTGAwdddyTi9b0I
8NKaKnwlYIbfx31NUfd/+jGgN0Icgo23fVE4oE7+rvG3pyp6+gyAyJoj0WSJkKsvr9BqBSJXzo3e
2BkPSu56hY90q0KD62MKlC5HM0kC+6bCF/6tCQsUQHRaL+WJvf/XIDiCIdKY/AWa9/VnDempCquZ
ktlEKvkDlsiYoqNPdjxCFookBUjrifzhqw/KPuEOHrOOlcKexH/Te4tsc7yeGbyMTzYLmuV81W4G
u4fHIuDOEG8mD60BI5kJXQ8OyGRSAY6W5PjR2ZiiNSC7q/UG29ZK9lWQOUOevnY9P+c3PKcOlYrX
hocZvtFymLWn2mx84tt88tD2Y5b41Hty6k/PxCXCpf5faY81UKbMaTeYWeAnNdvgkrxLgNNS3tB7
Fa1Sv13QPjiZ062lFagWljhvCsk+He2od8QODpTUm8mlRTwZKlvcKFyJiMGJM1XQhPxCimKlA/R6
eqCKE2NkFH26of89fOnGE2zwme1HxPlxhKlMuDFHjl/ZXx9veAJufsaXAjVzZtCLqZcqc69QIw6c
+2/3JUFYcl72exM5CaFokfvSYkuAWzpRJL2MgQMfxUPz1NOVqCCVJv9PXB61d1jz3EJ1oiFAtIjJ
PDEJZoYwF66U4D1yum1U9x5QnJLsS6twKN6bJdFA+0R7rYke2v/U4SbXWij8ud4EjVqQlhZpzTJx
2tMwfLuJ3Wz5ujnmx/M760d0OhxwcB3wYdZbaczGjK1G/akfxkib9UOeyHMq0x4Z/BriBdmDNaOD
niq5nlpNMDEyMPFoV4f1ISd6r7q+vV+Q923N32wn3LMrl1YcL2Om0TcFBRmYMl1HuaxPHQ7M0I9+
SyrS0KQsht/vxYpDkJ0LX6nvLUKJjDpnztjKFstqoz5nN6g7mL0iLAH/hUu3qwDlgLFPjUWMwZay
tnEzgPAZwH5AqzJzIYmTDQDE2Ph4o9MoBHOgb9wBa9iffr7Ya2CAaiiWz60Iq/BBM3UkS/fjRWti
VkBq+t3Qo1/ymzWO5QaKzCCd4sXxN4JTA+48mpTAhEbYuf7eVMGbACfCxXqY9MDkvw04/dul968T
hdmuusyvk+sTQBSYDEMVtu053zh14UbIbB5M/hD4c2L1WtxkOWqh+xB77ZgkOXqwc5zIlKUAzrjE
gAxWPT7IfwmQ+s0WvTSIFCtJ/mIgw0AWiBlu+YjChn+Yr/DBHP0pYdTEReFag+KXuJ5kMUIpQQgc
L86wsstZjK9XGAWJQ2im8JcdnhegMpHuvQaegwei4IL8ICjtMaLoI7IXkB8J3PHcHABTpfOMmv7Q
f9OBTZWaMkztAjQDq3oEZg14zZibKJR9MDXiywkBB/s3wjlGr7ekk0Bz/mj3JDUbL9u8BzLH6ZLp
W1SboMjTbsEgjwSQt94hNNDGl5r5QcQ+0iKF1mCaYE9VCMuF0VZzev/D/77ukUGNDXqZx36Mv96e
oVmUdP2B+VmASkRAjFTkgI+4WZ/jIDm1A+R8fwDQU9xobxPKh71A8CdiIIpU2PfCyi9j4lneyxgK
tH/5zEt0oFM+pVS+8NHUrrTRerqjEwSJJwaaJYpwIdmkuwKX2vMIPFQZsfr1h1bpMytVxzbYTWzG
RGPGarfHCtgbaZHSLfv5FaAgnk/8w+RWntN1A3OtPqsRgh5yoRGzTxA+ReHQYpBwN3YBKJQENZbo
MoZB3gO/34b+BqtrnkMZX13M92P6yjdZErEs7QjyIbMHsZr5Y3JquERUKkveZ90tB2q1eIT8YqXM
8SxTi8ngkcqI5G2mjyySCCh8xjpK2xLntiAmfAItz9id++UdNcCOOdUIpIXrliPrImbUIEdyieLU
HRo0yB51QzA2B87AwLDSE28dsXep8Vh3uxmboESSSqR3y9GZAtRq1c5Aq/SvcYuX3MH4Wge0YCzN
H7ekCVNMNY4hb2zdXgZhtElVfig0NObHhPNNVvBAYAWpLGpYj+RyLM/8oym5kx2VFf4MpAyjxu/W
JQVSRzLXCx+EZsFLmB8NQ9MtUZW0ztQoSgx5SSd4wFAyEP2Xgdom+HejATJau/afl4I7wzkJjkLo
gzZDJUgYkp2d3s5LiYOSjMfSSO7ToDjXt9Qs0BKQE6FxXjkxlXOiZJse8IUc/rpiP6CRu5Xep3TP
tHglrF6gLY81xiBvFHDAcat2f2QaNg2P6B0Ta74erY5qvaYNWHZqtkJ10Gu1NgTKE+dBePESZI80
idymjXGP2sT4GsI9CTIDmJpsitEGrQKXeoLfNpYfJm8QXRvTUYycIpGzvto7qBb0JGrskMwuM5TA
cUhknfFRyTQAGSsVtlAbxaIebyqjDyTKOEDG94IxBcg9hqZGeLSSRWIyJ2A8VEGZ+Kgn1tDs6yIY
ApaMFcmdanN7emev9Y7u1EJL6D0cbvvnVMCnnH4mF9rpV1bwlGmre7cq6imSqI3RciCT28cbeyqJ
A8eLhmYOLsuQ+Wx5xN+jVkfk6kE8WkNUSC8n2n/4KSRKscze1w9ZnvWJvlrOLY7NNRI6Kiy3d1Dg
+kGzcQ/3PCPocvqY90SdS+qgk6eiLO6orbcAblaWLwDHrYricG4MtV5/v8KDleoD2xCkk8tMe6xb
FGIxoCbn0CoiTha6j4llcfsOSZW8JkiJWl8AB8pdlMs/Vm7tCPrIJhgV97KnNTL643u2BI5w+D31
fP9xEwVYG+UFHH4qcwRWjN4tMMwKyY9TeET8jzFSmmV5JhkmRGNB/4gQsj635JfN7Imc7dIN5P/P
GN9zGNABQsvEaM/4NoS+JCduEkROEf8d9KeVAM7A/+XaU0fWs6jWR4JbqFJBLDKUPBTTfn3tVS4l
9721ajBVeETu8tyHmMxgA1ScEtSJzDuqFzLZnU9CWVFNnZ4IXnpavpE5sDeA3BA1oJ+jwSq+FqcW
lVoDwvA8xZ5cBAUhwE/Gexj3SdJFdOUo5nXyk+SWjGBnNzBTtuDv6bspNimMxYIZNHLLVyKo4sBh
FTHw+iK/N1fJTn15GYoqImTs9ERXTd41TvgMib8IgWL2kNKtIFYpRTOZ2+BsiHmSoO9qGjVxJFQ4
A52RXUdgiXhEpp6kXWFNEV4iWzMBLSgqj7tmLTEuyDAMTdzESA9w4WZ/OpITYs0MZGU/J72/rXSD
mgCxw0+Lg1P6T+r8WQ8UABOSOyYgv3i3KB8q6J9c2G+yc4kBxs4YFHpBWWaQlKj07vDjNUSv2rck
Y40w3tUU9Vex6fB/83q1DuKahi2W0l5DNi7/KKLwlTNJJaJDjNTJLu6BW2OObiYlIvLSGtLu6ZAx
S1LzhF6nhib5XSn0WYzjjaRxHRZfEzEFzSLCZQ3/XHl2iZzylFofdcg8Jhm69Ok1lFZJAzOzH0C4
wOb0kB8DZRm4Egy1TGtNaeW1BgNNq5fB6ITDVC0p1yhr0C5TI2ogjieSl8Dn02CuRbxIP4/BKgbK
rXlWBUVgfofIoSgQwTUb0oQ5oNiYXmbFo1/qDCvwAJUePaY2huKp79Eq8joCr0mtXfZhcp0/lCtd
YoOdgHYBfi8SOebAHtt9WGaOqSf1lIwFkY2wTxnyZPee9eTrmAliSEFLfU6ZfS8tSYjwyMiqRebt
0uwokj6ith4yLppA7WSuuJCWJWpTYIm+1QT0yNx3MFnRfO5H5gT0mgVE4B21vVfZ3QHmHXD0Z05A
aY/6JDzSkqPTvqEdPU8t1GKjyxEO9w7rzoPi4UXK+FXiMCy0SwOCiRRQ3OABKnzkcmMxq7ZIdecK
KWzugHdJ1JykPPvNNuVmd+qLQO8C4400qIPYaWAHx+z7xFUr0hbjCONjsIcaDyu1BpeMpzyz4v3n
NLyML0jSCouz3RU4OWfsJt0J9SApUuinPJp6QH5cs3DfwuAHLzUmmFuSotL1wx1ZI1yTHSFIjV7w
jODFSW0mgjsdIOmvPBMfqEUqQwP9e1iU6sNvV7Q5SJHeCqvZHKi19rM5BmhZXwwdKyFLj8GVsQZr
cH+fXupbbjbpdY4+ymo2g8NX+56fwXdFzLIl6bWRnAooJ4GJFfp0DOdFaFK0usvnbaz+tJLd/8H+
z91bE3hKLUWkIP6hSKU1VE5LQZ67rCnOI+TnC/yS0LOg2tNGHMqWJA8owAj1AYbE1tycOaTxGDkD
ND5gLTnptX4iexTbjwcE8lMVLUjMxYQfCocrZywPoNO/hjKByQAMJCacw+KiZgcZyMKq0ZEVqI18
1BpmKFtzBBOBVMUQ3PeSR5j9kSoE5xOdCdE1IReCllv/Hj+dDrRnrbATX6DbRmG2JIF4OWczpKrL
TzSza3CL3mPvEZSU0kF2mjMHTWSwoGCzuaI546RGK65Hq5otgFE+M8Xc46vCz/CY9GFBjBN23ucy
M6aHbDd0u/uPrM6vLF7aQ2KAKxK/xCkMtwWqXio/4/1PrBKDYgMq0pSBP/VjMoS8kRwvqiASMn2L
Je2OZxKhSRtqbjjqa8k6pSpIDgAmSF2HytEbA86LKrlsIHzUuoiR0WcG8+vAeKlcMJTPwJ4Pmx5v
mZjz5cwp0ZR29CpJSOvUP7VotyPzFWLvbGIn3JOMsBUkcKymrLAC0kXsif3wjQfazGB8cwathb2E
kS2fVJTtliEg1EWlfsSpASoKERGek3bUCwj5hCTQkC4MiFeWtBHs4CBZIcudzFb0bC1xH5+/Cvja
I6qaVddehngmS5RFpT002Cjvwi6n6EJkumazZNE3qwh2+efWVLqvsJQhTpdDutxES1UUvYfIFZDE
fjCYIaHV/Bx6Cmu2HqwrXOyJM7d5nKgXsnCGogz8DqsBaGlkTAKQ4Gdz3OGYuKLDqrRCrxlRmqxH
+nSZqrPVS67DnMDt1xI0wxlZj/UEFUFq/NZxiKp0e1QZIV1gU7ekKXr0DdL3TsQIOcU/dbDoSFAn
JFAdAcMm/tsoEYCRZsXjNAHMfnn+YC3pU0yPM5Wge7XPFASg5KDtk7wjHur0UgecPwoR2kxHfIOj
RjGMmPB3mPcZbTx8L4vydsmejdICQdmCJw4SnYw90I+WsUfE5pIJhrYVlacLleXOlKF51AY2cr8z
ro1e7hwvFZBeYfaVBx603r89kuhMXhw7LVYP9myt/L236ofoQUkh8dgHxPIEwJV0Q8CdEcFnAly7
aZB4vAG5g1x42Ejm8SPBh4n4O6rvnYQw/EsByZTQ2p+7A1NczK9CH/84ggjoc0mbDeFBa5JB0T68
A9hH1PFkgCBjjlawN/Q8DGgd3rZPj57aJeubdDKcNpkPNgWISRrCZWeOV0emnBnehT/9rvujO9L7
AhQu9dz1lZr3k6MV2T0aVIPR+0r32BloCDO46ArY5ArmP97onYgnIyecvmM9BmpL1z8FCRbU9tPG
EcOMliLiV67JIsZ8rFdyMLisjeyXiXWxMQcn+5jksKIfYcYKHVwKf4XDHyMMVYjXqtJ3MJB1Gpmu
gFiinsnNaoIkF5155uLr6h+3zFigywVPGyPdFkmcjRc/sNl+ef9LLXRLFD0wv/ASTkV061SZ+tD7
/jskzFh78ED3L15iMzBcOiNonwcJfbkZ2a8lP1Puf58e/64wuq25+mPKxLE6lsXFdxXJEFTKAAO4
yaLH7WCZ3ditQwmemJKCzCMGxoKpnvIbMMmEBue3GvI74nHK9CcTTBDELXaV5GVjuEfQsfXGUmHE
jijp8JUaNoKUGx3o9JO9MSJzGq81iy3PfK2/ZMaPrLkVh6Q6KwQG4ItZKYLKa9Aj6y9bILNuvGVP
1PsbMMYeDz8rgmFDpGh8wK6K/xsS6k5Hi1aFccJmN9y+QqZ6V0MjO1CNUHEIenZIDtnt6D0WD/O4
f3AhSPTsXUJ3c/ujvpUshCin90Oyta1uqMVIRrOYcHIQN3b3EWpZTJj82X7iP7HNPnrMIkPG6Zhi
/7iL4My2cCbIlwnGsUYxP3KGZ6TLjLPQ9l6Pxu/O4w+dA5PEZFXqtdYLWBDsCrrkI/x9+p8ICUxF
8tRhmYchnElOX7V/wrGwb2rsbLcaLQBSiPl2XtHAkFN+Q0CNlPqQPxf0Q3itstmJTrz54grB7h99
+WoL5o+IixGViS7cSMyeb6dmfvo4xMErR1Sow23BhXyRntyd8h/KaokZtdJJmNu4TM+xfy9kCmEm
mq/jXn7bQbVPVx+4DbrYwX3K49RpX8onhjPCF00dvDhD+HaL8wE8NYL3bg1GyphYOGaWXJfMZj/Z
wekEA+S7GlWZhPzoY87tbD+9NX55a/SYSqrZjig/miDZf5wGzdjk3GwnVuE3qFQqJ3VHSNSQL7GV
B2M2syPibuaFGK/IrZkiaFUw158KUMGavHizDXtarR8bfPlTmuOnfjQi5Na0X5EKHqQeIYeHIaNp
CiTc02uAbwdeaQ5P0ZXm7pWC4f11CK+/Rq1BjXGmfBfFodc+9oTS0x/dQGrQZlRq5cyUr0FFqANK
5v38ygdeODO+CNf7mmkGrZb6LLZu24/qErp73LYU9D9ocvbmngWjbGOysBcXT0EDeiQAl7shU0dN
KK0KEAsOuvUUS01pnf/pDHoR/zrRAejlEv4GEwK3MsQdNbrD9LBM+B0bERUFRIywHcLrAQxYTzpk
BiqtyhHVeHfUG5f487BP3cTvNJyokTNdL1taotKZI0ODGNfwgBSVhr+XtnQCsCuZihNT2OFCj40q
W0JNucPoPrB47rbh0LSHK5gTswtBAfqCARMuDW9CZv+YWNGi/VubMZ0zD9Le0zJSj27pwYHtxHwZ
9Z4EbfeHcBxZ0lEDY6bM+Tf7Ekp0KpNLBpTM1txPHx1DyTuGI/+1Y1Zu7B0PMZLn4+23H1x5eIHB
x1R7fOPuG5wh7VC9fPrhReYfEM/2jz1MAmztBECaa1TLoNGUe0+c1P4h06DZYNLM/fzx0XcvHJ4b
Hv7fDiwAJR8pal+wefYNRgibELUfNUFfnNBGUrjRw7oTYuJwC5nvpr0JxOJ4YBp8S40EOl4gDwCg
PnxhwUJWFY+wMGPkb9GXL6j3ql7SC/c/QRZrzDbxHh3wx/28FzUNstB/vcVIkgQaVO1e2v0BUbQi
ouaSIu789MP/SDqvJcWxJAw/kSJADnQrL+GtgBsCCpAwkhACuaef7/TETmzv9nRXUTJ5Mv/8DRsG
v0chiFoE3xC2W1ikpNJghwntVjeHBhE7NiDFL/FkyfrNa+bXLXRVhdk4SRx4qR04cmbx5g7nD1eA
yjvExht0eNwPIgSqjbaRz1woFCeY0vJRvrHFPlkKpclrluzKTcrxHPEX4Vyyg3xsGBKxLzMHy2IH
wZVgMjRXxVpDylp7dF42SSPuFXjFlveDSbWt0bCIiLw8eG0lDlFU0CtolKgLjTm6FKslazwPjAVN
2XH22mb+HY9J0FKLSMS9tnycvgi8s6nud14Vm8m2tHUXlwUO2/fC0qngxZxzVZytZBFGb472mN3b
e40hCVw2CTD2e+IPzV70mIih51/YVh9bx4SkYEHWhmI6+kLxFoJnJczO4MXul60eExiEPCNEGAXT
8rGhDlD/RWe86u8w+DBmbKV2OqX+wErhfqK+dCwHBMsBOqalrnI8orBK+Otu7y2pAK52SYFqKFg8
/wdjNdy0uCysMFiQwyaQVm+IN1inxLfhRLWAEucsrqM3Kz+W/OJNgsERDQjWdZ+BXtgY6L3w3ab6
FVZ1k3f8f6Ly8jH8RuNQ75RFDvQr0M4EhXc5ZlcAi4GNb4fKQJ7olR1v78ufB6pxYyNdk3kg9O99
W6fy/LavgBqMJVY+4s06LtsI2vV4MK728fa7+wrxTjHNl/elsRLseUSPXjlOlvK4Yjn9cgQVSdsg
t7T1WXK6j+vdYNGxaviNe0xPElfZWGgTdVWFBiRhBpmFsqhBuWkZLW44Ov0YK7CXk4RxIE2zSJu2
c5yAYWDgTLErxtn27fQI0YNJM9Ff9uBnopxAVmEEiVda8YLFFstzY8/r+6fZ93O2w4P6eOgdkDsg
QILGNMM3R+gHknm3G9KVI7NcIi3afP/0SY28erjp0JpAKgAr0NYdeX5M1HsBfCXOP2AC5OTO2i21
03Gz6C/0mbGBQUFgQy8S+EqykKCpZVESPabs9CY0awdlOuQkGYEY0Eoj1nsLFajQKaej+mas8Atq
l3cInryFUzaAUTMvbu2N9GO2ICG7vPuSXwAO0RKgc0d3Be4CBWCAXQKCh+EG9UR8olCm0/ycHZAe
3S8cbXQQyrVeDyOUB+ynqiVo7YFdVbWgEPGawwgjVluoLBOAS+bi0PhrVmyLHztJRljzRmX89+gT
gJ5dcCtBrZIE9i5nN4424Es7gPhizWcHRUVnsGZFCJGZCL8SOqVMgh4iiIiCyAIRrQMFFikFSq7L
Y3KxLUSuFHC6vBlXJimtBifKjgpq9vFqoM3B+QPtOQY8l8GmNFChszj73pj8M+xpkGkTqI4M6xhx
zCobIsaKC5lwiLQrYNf88rzwZ8r58IyFBl1fqF4IQFV3Q0hhc+n2WN73RG8mDmucHzNatWGvgnWK
IPYn5BpXHF0rJAW8VDI1FmS1RNoPdon08FKvi8vghkDuGHuArgk7ZtAN8kqgMQFPpBaDHf+dIpH8
WcXOgKPOe5nvWPnx0w0gEcWODLpyx3+OuqqYvwDQetzyfKBm6Mwep9UBBfZSPn8PxMWgX2IbQwwk
ZwcXUjgkMUgIVnpvmTF89NCW4rggWvscBpZ8Bs6lkFPdeX05tpmjh6McDPv+x1CLQPmUXsTPM2Vb
hFSpXnz+un0jGPSrMmqg9B2X30U5rybfKxA9dKI5Z0UZcb9QZJ+Hy5L2ga8pj1ltM6u3K1rjXbvr
qLN80OEEMxyATmXV/fVZ6d2nj/VRM3mEG2i1yD+xlKHocdatUUrxBNAD984YJkbNTF2ma5Zva22H
/JXF1JcZ9HluZkklwlfO7Kgb1X5sRIeDpwObbYmmAe94emc6upiO7vt24f7AfA6eJ1aS8/dC58uj
Ln1a8PUYwroJC5HvMmExuspFMp2y4Voo2/sfTF2Vdlk9Z2x8MjbJG2OPyI0xBjntvzX5ETIEsYvf
BQmuE3xq2O89DnfGeaxYoGCxhoPfri26W3F5L1kgvE4YdhxXcAv3ZKiOfzsFs5tp15p4msDOY9H2
ESqQB2pQ5gqUe6j06SEO1fkbJefBUon6S2XRowdaKnSJe56WhK6GzoN/Io7Dbhqvn3Nqyk6NjkSH
HM/skshoGWB5US3FNWnEW66f2ZfTnSS6JdiIGHWxds5tig8zV7OtL7pkiYw+Vh5oQ7k80FZsKlx6
pibxSNI8YBBAU6BZmSruV9JYzTXnhwIRQFqNWa5KoQCfq5DiWHdIOlAooQhEct9M/8lNUVPx42qd
yVv+xsXy3z/pRpp+tyyo5Z3+p8G/OKjwuo9j/oy0oGYoe1wO7uhKnys+cbsEi4Lrl1y/i1q19F1F
0jXHMmoyvC2xs4rgN0+r2eCcLr+712SwVbYofX1t9dzWo/tad5XJl2E2P/M3/pSZhtfdADSdrZ11
XMmz742PUI+1/T8l51he5v4QtwTcYKIabp3CQQ391ICiRiTfesBT9jCfIFXZAYQ9VFlwoP+oqYec
NSAvKBD+ZOSFaARxHFyjqIXLVN3ep4qRAdYQm25U9lYTSdRBMk2CwaKAVwK29faOJ2OODQoSh+Gq
ZKqAncv7PYmDFk5wKhGjY3aYqvwiAWsuYpZUwfevRT6iLrliaYQTy3HBW5bN5W0/qM/KXJ4ODauN
5AnnBPQsSsZE+nus3qhon1FKuM7fD1/qBX0qqrZDNvvOWFHTWbXgJGjkb/kWLV48VTDWo93JdryK
wyltYzNvz4NxQ2dA986YXmEGHvRRSJGSk0AfpylHiM40tMJG7E1Ropoe6taCkAIWEpt8XPnAAca1
5Io2827Vx34Jfqs0+f39KKiYb+0zjKAv2YCSXDPM/8Fi/eCTloj+51mhzO7DzNix2ufPIvi53Pe8
yqhlKHs+feKTzF0z58+JGJOU/PbXlfccoT4/wkH66y17EeUUNiXE3D3lUuc37tjCHcr5oLZFvQQJ
YXU/lg76HysZIDv09skGPiV7GACW2RDmmprYH7z8IVDyQy5LPArkc0Og4j9LIvxJVi/EPyzTE2v4
siAI8bL1t/nb/OCEiU8HnAzUVZXzObUQTWs3nhthtayAufqmShRUQBCwh/gGzZ2PMNV9m/0bWqpJ
bhdBzMPI6wDVpJrKD7cO2E1/HUjCIGocwxGngI6DRI9/3eJ+NFxhssxB7bIKW+pcy2ld+sV66GIs
5QjV6Ce2FDhJJPkGBaQPVFK0ZBgdDmbYy7PWffn1mogJFcyBERnC5ByTJN4QYYHFNuVPYjsA6SIQ
I31GsBNGow48NI9JiN3fixXSa8LmzJOIGVRog5CIkC9Kn3IRDNIyimdwb3i0TmQ/5CzNDFuzdecF
hVPw51PVOpLn+q8BYB7hqw0C3EWmd1ZRYJ54EKCGQHLILgWyDbiXoImzlHSVRcu6VXc554cu0KwM
wZxCXPzP48GZNItkfNIsdv2csBTHlyD5zqiiP18Gmn/agjJY+NRE+zdvuaiu7LZub9aAmuV2H18s
dfZlYRhSs4Hvev5bt36+AjgFusYTBhuFE9f5bGpA1gE0hw/BNS/n5RgwB9DIUNoOxRsbowGXEWtu
69C3t3eXGi1TgWgKLThgYH13EcSEhV9vCWrL6/biDyOpR4BJlwTl0OYl8TFrW0OV2aIL8/So2wiQ
9+t+3dtzrcGigGBn4k0aSjsF1wm+WMnGyQiFZRXAUzv6wPMASV40PEWwLuwYdS/xX2yULNkTSAXO
BOEDvjNSAj7ghxiEfC3CcyB1kxHRkrz8WA/Ev+YpwTTQarf69oXmILFLto9faFOwRUu2rIg48lOp
m7AuGww52D47+qkwxd9Fw+OQe8Sc61MTHSXQVvUi1cy+0GxgJwZlBude/hjf1uMd4FbK7ubC+mNK
DBp8QpfO2F/FdoeG/4Gu4h+0V0C92G3vq5gvQJgtqVlYPu11nGyP1sdGO9DfwQHdihDOHnaXPecZ
Ds5fOOpbfH2gsAGyT7JJiWseRpYAPRrXpLGJRiM5Shr9f0aJhJsrFxLaHBq2I4E1ZDMBWrzt5ukA
FUJFE0x6U3PUQJmiOKzd093GX3FFvPOqdqG6OD3mQTKNtTDF7v0JRZqj2/mjZXJRoESnMTbMNDVs
gdDnWoIfYqrz+ZD1ON4kGEVdmZcwFhJPQstapCIqAYAf4LGHdYgciQegttAElDMCuVeUYSG///Hq
XjJLaJOtaBh01AyA9DevPGnZr7Bl10RzWbHQaMwP/SWND52FJHDLB08hRw6kObZ2YCsVFSNmQyXb
L9znnmTwwQo0LyBY/kU4RrQOfhqp7KBwokZyd2wgg021Yk2LkwrqxeAFSwMUuSOLlGxyHIImGo7+
vyVeEw6aW/veQ6ckTAsNc8D1trlDR4ckZAvyEJtvofwCcsbQ5kr7wndS2ZV7bZASSysikZMJSwWH
Wgc/IHGo/ixQTdV56vZgpEGIGcG8rYIap7cU9s48FihJ7H687GMlCKALBirM75B9k+d1B8QGDUf3
DSUFO3CMWvmIpGAzZa20GEe9KHaA+Z2IoxZqNAs3drS6hz3EuPxYMZ5AbjGBkNiiP+ex2xINvKrJ
ROAhvLBWc5lbuHsjYy6RmVWyf+KIG/q1nWzxqOKO0+C4isMwBQWcc235Uz3sDCWbVgxMvgUCa23V
3ovplD7Exmwu5JHknw7/jI8jE+JnJfM++S+w+fozXGAc0OslR1PLpiif/+CwUDd49DW7QsF070x4
hMklu/yWyZ+EQyMeZE7fjR8Wxg4JYaWbhoaWtpGDHd4rpLVrxuDDrxcw34ELTVn8Jf5KBxw6XMhh
PmXabB2YA1soqvXivn3bbItRkExQ1T8ORxb1ELpWaHFOvW3CUwud8tKDKQ2O8++Bodm2qE0jZAI8
fqkjW52dh7vCP2iVdRh9PR2LRPVMBvyPEtqMsCX4ohYI+uYBg1YHA9AwBtJU4UKz419IY1QVZOmw
bUEPKFQxeVQ4PcRYwPmBEED8KMgciN3JyLjdx6s0rqFjELi+VGAm8bjMZbeBF4ctzTK3b//KtMpu
WwT+VNv4koA4v+10qylWQi3B2NMZkBomUVFQCVT2wD3CMOktsvFn/NgPvdapVpUtL+qFuhTEaSRP
hx/RNnR7He/zC6Ml4Y30mbwbixfzLQJZWud7axyN0t2tgFf/vYli4fLhFXmNRXBrjbX4iUA5yILw
NHB8VG6cHSX+L09XVJOerY6lEPqbgYLdvlPVOGEa3soLKoAlx+LRflw5yFFY8QrigkW4I3AS3s8Q
GhFEpj7fKVBE5eF9MRO2xHfBDvfacUpQpZfRWw+91FzAQmFNhWwP55dasnhfh6WVsawZOjJcuAfs
I2A5nnSGIOqihuDlY9dBiWwdGjLKoq/5AdgEggwBX/GquNt0b5Y2ZTTTSbOmWoEkQwnBUMT+3PRV
PwRKG1V+vJBwl1HtSNxovBwGgERUPRAqp/IlB0b0OXYEnxI9FW/w3fo4J7oqTEuFj2bn6YA9jDR8
b7o/dhlYahZjIDn4Nap5EtLsDwFeG53cTAbr2r52o9x7YFRg7jnfFjCAiK0FE+U9hE61PxLQbVdm
tNHF5CGAUi5bFE/609KFELlsnMh8hr9FYf0dfSo+4TtvRyyT8SnCacEEdhHL5T9QWzjsT0gbhPPh
l1XPFCuSoBPl3h846o+/xSxhK1E6Gdpvh+bZID+RTugY9PtWWmOv/fHTSTGJHU4aLl9/ghRv/PVf
bnkYnBtz/BjBC+en1PcP9/s2y0W6aM5ZaX0iNFuCBgiOvMA1Ydtz+ww7FTRwOkiMAZapxzQLuvOm
bfq/b5ACGje7cOmDyDCiTprHgJXs/hFlo94MznYoCpABAIBbX4LBaW1OWelPDBCk/O9JIkF6KVAN
ctvgriDGoP+nb+VGOj8XsrEN/lSWVhl9H85r4JB0Nsud7c2A9ptt/+A+zoXJe3S6Yy1XChNF4en1
uIqVH9qTnnl5c8LUzpakNR/OPoJtiisidjBm1EPQlJE84BPPvpuzjt2AxPoAcTY3IsXYXf3/rR7/
TNwUUYFxMbGvwQme2ZmAeTa1O5wkUfk+7Nfs4c5ZPIbTZmEAaMKDBxcT1hq1BybvGpbY9Fjz4XwA
/4GPwfgJe4QO6VTRvQob0ZS28AYGvfv4RxtmxOS9wsbCnaPCBKy24itCdyCL4ppOeAxLiYdkAGOC
WCHs/nkbL8O5MdUc7QB27V7fs9wznG6q014N+etQpBjRC4IiNrHNCHrb13PRKOpYXQ2nCCK1nwMg
xbjVh/pEUQRDudvkn5gDD0NKm233XnNgTvKf/Z8Rm3+INcK5ZOlB7HVhw5sJucnKbLaZ2ITwgn1G
0inzBRkYDM3iapKQCXkM8GHI9+RgThYn1b4H4lliK8+Aojh36AiPYEGEzy1zgG0AHlvqBrAWcxo8
KPrfZN5at6EPcOHyGdsF47umUNxW7TindGC8TjYQVGdreq8tDMjeAx6mhkgdjCxAi0bCkK2m8TNM
Tm4oHEzKoh/EKY/XsZ3xvv9r6gxUK5od45inuZya2VxFaVuNHhxRjb0dcMaX0C3Y5aHtAVR9Efig
ML8NQtKtlkxC6hhVvvkNjuGAJoUaBg8LbUpJfdtSrcEcYfc6EHjoJy45xBvEFcOcnh10LWaWUJDU
lQ7pkRwUt779wlrUYuHIu0CFbvlL5/6IhzE8Ls6Sg+RjIVuZmyC4pfd13MYH6h0Xtx+RXmxmJIYV
0hOYzCAYouaO1HPi6NMSSocU7GRH0r3U33LCPU0NIcEZs3qbvsqSrxlGfPV0QKcYu/9OdGAe8+UK
oRE7JoRIO06A2N6iy2W5THfw4/+9F5R3LIOgHWF0DXXxFXCtuWHwz+wdO1Cb+KXw6HQr1aMp5LbS
bDsYv1Qr6XxEKqaa+bWiPcRypJzEG702Z4R1QOUx86lq/Tw26tnTws8FiFEP2UyHuPW6Hc/e00ot
oqndOy0o0iCoYyDdImERnj0pmglb3bddbkUmnsFgJjbXDQNtxsCLL5dZWFBfIbbtgJHX7Jh53s4P
d4b6pO+Chbiae/erseyIR+EYMBxYCY0tCFbq9hE1ynDjP8FzidQp2KpErrNShGVrpj6OOKujaDvo
917hRVxcxa2we23Wbzd2eKFnGtcOlpdpOFc2JNBH16UlWfL66zd+fU198gCEVAjHbItSivaI5+vc
+UzDPMk55orfjRjbUAIEGmi1wTE4440nXFy04KUwI/BrL7fwrnYeHO6w2Lipsg/bB67C5A1KeMZz
ZsaMdcYtnXePqzKCofexz26B8PzwIhgBN0F8xUBB6YcToOLiLF2SwFhd0AmjmRDeeawu/deBij9E
1v7ju0PMvbIcoCl5h5tInIh71kI+UHI1cNQl65IVsyR5INSJ1wK3bHZB/Q36V8y9c3s1ZS70nqhv
DTLdKgv9FcHjGPdxvG4kK6Ii0Tp6moogOSHy7o0dxw/WVsEMnAlPbXpz4siWhnmBfQRLCKJvw2vx
/YMsB8+Dv50jjcGzxhTkOkziY3dHkOEis6GT3d9+jr6tMfvQAK6MdEsFiS/dCzpbfukQTqgBPfnj
6SW139GEbH6j9/U1UTCgrjmEQDuuLFBaKI70UNCXMosTjfKnXZrZkadxkltrngeM3RjH0HX5x4El
T/UJkj4IVUPRK1v1JmXasVjqMLZiswFVALNLjjD2KARdDhY1/EvMkxeAxu2ZNgerYhaivxGynRnI
Ix9GWJI+PPo+4DKNV2ffn792IlTj70Gfx+WAs74R3UwGcSvZMGW7Od3OBEgOYy9Ogz0c+JqdngL1
FggXN0q4FkehHatqk5VDSrbFrvUMdGn2cQRuYrLGOWa+tv9AwVCXOb2yhOETEiyzOUtLnkSRCJE7
HUJwWOeLGo06uSGVrRLVgND6rHDcN3ZiYSDUYPAfL2j+IbEDLB2nrAn46wx05DbYnVuKf+80AZUh
3RjTFMka/swPOzfViXipqp5JBv35a1dcw83b3okyjvpppKi8Bigu0Mz+vCKkhrq4KGKowfKeTmWI
Wk90ul8EIk/nBfT+NQepue5ctHshYjieudlxjUGY+Sypcx/72PFudK7hPg+PpzWkNOMfuzecM9Xl
JsI2drzi06NNLDAFQHIHa3yYdtxs2LQDKsVvUlzjEDBlxizuwvuszRuvx4lxl2JDugAAmfNcUB6N
5QE+PHZbfBVuSDHqr742jJ3jnKXEB9vfhseFM4iXUrrIy9aTWE+jeuGK3p3CUgA59g98GKja5G9w
a7ipjPFH5PpkAJtPp4SYxiHApSm9xHpOz6REePocV30G5hkAuEgwQWddW92e6BDAANy88ET92lhx
OMWEPwF0isN/z6OK0tDT6fej6izjHqTSAVj0OdwhsGi6g+nLeWxI2QzSGwgHzB9AG7TSXCdSQJcN
otm1YR432C5xWQhZhprCG3Cm5C8KumrRFBtuGuLBPev7T+/cd+GBHDq3ImRX8hseJYFytpTd5+nH
yCZoY0B2lOB0K/O7LwjCj3FJpY/ArnWUN1gWHw/P6XHxQn8ABAoYggITm1dwTLRx5YhCo7LgPi6f
Rxt2Bhv3OerCLd+T8srEPdXWyI7NODyLZw3EAwo1ACqZiMJvShdKGE5JvzyDuGsBKBRHIt3Z83w8
YdLqGO7wRgxjfYKwAEmB3fWoxjr2g9dUTePIekwnjYfHt3EJ6MDy1ELAGXYrFneMer0PKATGLSzt
LBKTQ6A263nAws2qRozqopde8+XIEVnhUA9ZEfsRE208swHpPaKWMtARlgwQS8358m0GoAg/AsiZ
UyxAMnHUaNBdWwJo8DGBaUgPTQzRZRS7owxxcWVvN3dkzmQTEwGnT3OnvMF1nkGJslrsXy4frHVN
8fWHP1vhQeBEWdRPoeGfUoJgT7Y+/T/uQtYbwJjOHmLO12ZgwdT3t8k4yOGLxz4+WYI7DwQ9qw6Q
ock+iYzgKQP6k/TD+W6MoEMRnyBZn5ViQ8uS+9brwGY1kua48PpHi2/DMYDtH9ZK7GjrMxwlcGUJ
h0HmOEv1zoV1P3xQHkcZX0Xwjw+1ybDLKqlgpwxixO14kS+yEW9sB8i0+TIMsnQDpMWFKEbSAMWC
5ilzu9HLzgLF7yh3oiCAcAYjLGB5lMDGHAgp5vCK2G5399XNe1V48EVs+s2IvQj3++uJsycJh1zQ
C2MoEpQ7dmAF3FBcNngFCSwQ3RYNGleb3KYXHEXOQJS+VFeWvXOdI9PWxt3oucExy0MzPjCve27V
24T59able63iMF6kk47asO32eP5bNzFZcYwB7lDXpTVG8B5RMxNOF7BrsJCOeNLGRW52pkm34rBH
T0ZuLm85W0Voqg+7AJRNVsZUnrNpd/p+Zn/oI3dDC5yGzxxPQTY2C2OeR3yHl0dasa5bWOyAvTIG
bui9Dy2VVtQdQAtFQQ0vniXFTx18KO1uTxynsF9ivXvlYx6nF14EOsIJ8jWGYWimmBy4lN7pPTRc
eCfhM+wCrKAYH9hHG9wP2AKjL1V+RRew6F2pYQv2/8mKms1b1dH6gjTwlsGyhliW2cXEWA7n90MV
5WE5SXg8+XNeDAjxJIlActq95LDo8XhAcYAg1JwutnQO0N75EXKan8LhnSwtFKI7LiG9fAr+bede
n87JwGfh8ASs5WAYUh05SV3dKaIBr6MojPyrZIWt2WPE/+pHsL76GL+QQH5fZmOcHth7gTL6AlhT
rQGo+MAHQnN5DjWLF/83QkBq7Xg7MOed5ROQaw7nkoeF48PFkwa9HOq3KHO52gZBMD3el/fmjTp0
mxguvLfEzc65de7c++3fEzDi+5c85ejTOI9wywL3t58HrmAFGINXJd3r4WFn9rYc3RnJBTzI+pKY
Ady3eB24cKwxI/1tZpRT+wyFIaRztgum3wnhfpifcUS9LJyKUMGhPVskVA2rdrCOzPD5o/LSucdo
Ze59i/NQMSUX+B4e+g+NQToBNfkxJPAW0MUjqrBoesmc4j6+ZiSMduczvpRjOhhq85F9zcs9tNA9
hWCs9L4UeY+LbtLZQivDUOaKapWhXRxamnnAZom3BbqNGm7foh0l8gUJMJ4jIRAhbnKYXpl9P70O
zvkm1q3UQyXwcXt0dc9QOZeEuyIvzGc9qKkJkC3PRUDizFqYPojtDFgdZMc3HKqP+xp/aVBEXcxX
hi28bQykVxpl/T76zDT6Nvog1ezBjLHPHCwq46DLz4ZGnn7ySNt4SHayNfoU7PL6rLVq+G/goWzs
cP8wD31TmrrbijEKWjkXqOeJ8aqGwi+E+KvsT2Ib9Ziw3QmG3O/Z/SAxWLHHore0AWJUvqxobH5O
zzl6OxLBBIu+JS6L9gmiLhyVkZhMdji08ptUD2oeWQJ9mwZsxa3y8RUjixOuQg+8lta2N4LGAEOE
UtM3M1BB+hFNgCSZOSOf5MNiiOMRt29kYlDy6B4u8oTAPMBI7sQPkU62+YBunuFv/ts/RJ19OU5b
Gv/5EdETRNGWSY4SCwQ9+p2HDLpjkIGH12MNJDbkAzAjyrarjdPwtZKm4oFGiuVjIxbT1wSxvRFI
1qr2H3y7WuyqBwE7rA2Y75qUDIszGkFVyrKQL8792uBNYn64v5eK2/6cDZc0YdQtlR0hpxo3qSYh
QayseD/pcEEdmBxQoGbi1y3pPOzEvtf2XJNIQzpD4dCV0n3ONf93ha7UhHjuDNYwGewbYCvjFnOI
hhXb18b0eXA0RzzlNMfY+dFiwZXkU72Fr0SnYEsLnV7M+gqTKagw2UwJPLd2yVdhQLSRuplvGknZ
wsWQd/7ZWIfLcfk72l+Gdyi0jsbz1scAn4rH8XjOz2BrVDKMElR0WA2sFidDs0I9B/Hn4wR8OPbV
9AMVKwUmfcUfYDmvYfZ0x2A6D/Fo1CIJ14qJKrtKpJ1F0fMfMwW/D8Wl55wXI47teQfrasEJn6/i
HW8LGwK3D40DDd0o8UBZGL10w35VwWCe0iBxD0rvfOdhyuw+hPkM2mf6z9VhAxUXVJWaSViXjYGw
irstSlagBsJk5wMi20VPp4ywOV/dQ5hv6QYOgjiqWZHky9jnAtps5oHLQ/BdkQR1uPFk8vMteWRy
RyADPe6aeOxfglKXF/ifgb6l5A7RSnL9X/Y3woOX0xPsj0PBIn+PC0oABw0TdIrEzDec53xUcf7y
PNkGtQFmIrZwCuBAyx6XoKoZCnfnHv5zqhADTAcUUDAoUWfjMJ3wO/HDO1RUelppCLOscqfaMuGQ
wTR4BiWQcaUnPHgfbGoRL9XWd+h+/XauX37QiGzxcxMlB059ROm6Hyooc9LNfYPCkI2cry1pNNgh
YxQlPtIbM5huaH5WjxlHJkF9OI83tARYC5k4e/Y4dtgx2eAf08I68FJ41a52ZAfLQ4aShtpemKn3
Hr0iesIwp39vgvY6wIkjrHCC5WBijyjkzPdbxsTIaHeVxY568kHbWxfisgYGY9QnE1Nh/5xP0g3Q
NiP87Hng27dgZJ033Gpsn7EZ6ctixxhSon9bVh5+dQXj4t5XCJloATx9n7jQtMze9GsfaDCwbrpb
A/D3ePGgJvJMQ0HgpVKAo7nBaIaYhVKP/xqyMogn6p5OxPlNC13YT6WEizz4BXsTG8mFjTPGD7tR
mm1BzjSLjiOcO8zuH78KYu3Z2wBxurQ3hT6nGwn0NVcFkIfYMKIvVcADBWFFvCh5W0U/WOZAZHRW
CZq/6MkyddRff1maiuBFMaSDLELklJZ3jpzckZfUpaCZyRwBbH7/6KR6bEERs5Emh64OWcSDQwOb
KXorlWc2mbRLWhzO7PBB1Tp61erhDtlKvEcph8l9il0daCXHEPARFA0T2yC+z3EpkLIOzxxOEjyq
aMfdL2df2GEWUaH9/eJfVjt9++2CLtMB6aRyie8KOgLDkp/ek5YceFzVpBOnSnHFOmr+YPtxy3Wz
gvcJI5uTqLMK1rJYJuLVuyCqUyB/alieimXr5FCsj/hppfSHyG9+W1bjKho5jIM4CjurdxOBb6hh
nr5B7GAzirFhYUu8aFaYqdKz8GStUqd3Eu1tzGIhKPdDO4UkHfXXkub8DrwOQpT9uiiswZirMkjh
HpY2j8fshRSvsEvEGI0js05nYQ2Io7rS5tNaaWbl1PCeoNzCImxnSTmt32bO7I3XAgW3ttoHLjNB
jhM46XPcwMRVVK8jAhtCDiEapF02u5yWUPWKr/14TpTcGcoWbC1toSQWRLrn0VTZajLV85jZA8j0
CXmBlk7+L8+zV7t4BlYEqnFhBg7+3a++pTfhE+AtLLx0otvNskIyynDlQN/8cSCndDLQfDSPgD8y
8Vp1FktWjicWQY6C4YrFh5kGIO5Y6KNxfC3uzPw1Cz1UbhBy3Tf5NqhyWXi2o6Ri0cR3XE1x8fi3
odmjNCWQYzB/ex+WaMc1Jz2bnAfGfoLxijCR4FTzNSUjLZDodMJGbCISLAXhzBCIp2K/7v6wfWvN
+xw7HhhIAMDQ3lGownoMNSdjRk9N5aAshJT8jr3i0MchXbOwwUXjqBHUh81YoN0Up+BFAxBdx+v+
DdmHtohZjGA7XLpEch0pB3CUcD6jX0XYmPiIJv1mWzlxIHaSgwDOpiy6gp7/3OnoTgUX6UUCDg0M
O392nIANCuCEsKliD2hrhFB/kEay4DAhbwIPwRZCyM5Cgxw2VM8dy50SlgnG+fMnFjPY1OCoM4eq
Bp2IYCnuKABLMZE5zb/Xodsn9Jk3C5CG7R5E2Kx0uVzC/x161rR1S9eYtLv7nN/sECBvsdNy+BD4
+UA1tTX6e8OBHB0OZ6/pcNbcBl1Qy2M4pEnnN2DbmIwDpXpqoO5lFCvRUGWpgbO6zWPqx7gP/DEw
8nY8LW3y4QF3SalaSBTRYpdFFaw9coPOMYuMS7WQXUGp4f1FV92zC1ZgJMRf+ND4MuK/UDDJTnmY
f89x/HX4x1TQwJI/2ZoV0MU/mneOrLEvvBB7A/9XTIqXWytWk8+VH/kqVjzw7928w/UJ4cJg4Obw
q2YNBKvZ0H7Mvv5vn0VQPUfMpS/Zqp/YGB/t7BxvmCJ0zsScNRql86LbEkTlxO1h93lm8IUhh49P
AdPf+aK9uxuWYl+pTEE7L93H7de4kuK1+xrSbsSRHl8/TIQVrQIHFCJRJmZiWzf6OmEkOobYgoDp
3x2uG6oIPJIC0Urw82zy64ueDJoILm5vPYxV7LtsXRKnHR0XoF/hQbpeHm9fOv0dpzLKeokP9ZjR
CTQjALSRGMhoIdiF7jn8tSV739eZc914WBkkAEgSnQ0emrfh23CVM9eALehqOIe00ttnwMwrrbP5
/UkGS/maA2K0G76eO0SrZClLyenYgbQgG00wOPeHpjZmKdZ2TnL5t24r76S80TDQIR3t+MrHbzim
i8Ys/iEApddfYw1H5O5pgIsu3kMcEczmDZckW3U+T6QjzzQERNA8XZwMyCwo4TjdjI3GD0IZyHA/
0jZYYrm4mQdr3ktUKNUl9hWqQgix9aehzqhebrxstyT04jz5hkSiTrQg2dAt08NjxEK6EF3ttASo
fINOA0UNJ0nQ3rAE5OTkVJso2LhCGzoAjzMWi0jEmn4YaiBLajh9gifJ0/IaHxc1McZiosIuBd8r
zLW8/PxjFYPJCWYfMY0dC1ox44G17g0KJgRhC44NdMrvBGFuVJ/hT9DjrhoXBgmioAG/dq62+oDr
ssOfXOixdQA3R55mFoG8FNWNCh4mxtmpcelNBUKEdT9NCqjOtd3w5J9YPnLU4SW85CinfwGNmELc
erlIbnthC8EaRHkNJCAsnTwRIQo26rzdkpzyp3fNLW1ceh3KsLsnFGfD9XcUg8NQuDizw77PU0Cg
YYGI8e5gKUJ4b+/GrkP9d+a2t3rIU/LcqqHu6QfSH0Cw4iu1ASeHt1NgI0BJxbdPg2VK8qzq5ixE
WJxy0LpDcM45vrOLFIeCkTzXNUDibvRmArwAgqLthKHO7nXTITw/2p+IfgW4BHSGCY81zbREM9x3
261oQfK7Jfp0UIQclR2QJ0SeCdQiK5+StK2MZWbeiLmqvlstFgGco78QSl3/j8HCFZac+E+6j9ln
9KZxHg338hz2KhI7ODE33VyeG1i968Nn/96XqFS8xsW2BPiyJTYYF7uj911zmccFmwm9NSlB0PYt
yL11KK7Jb6q4Msyyj90w/66GrOEzl7BuyNHXlnwyCNBzxg/WJgHEbSAJv4ZVSHAey3+092RSutUC
Yp1trMViFuIeOldYSyxinn4eIpocx6fjhC+u0nWlDBTs2f/ZohJ3LuEJy0IWud/qeIq1sIP6VDkq
kyUG7KXPXEZUJ9+vPoPJiqV+Y8rIHVWResSGDrKltn8LYCHbyR4drlI6ErARlM/3nq33Y4cIFm8t
JhxohU8sJIzRJyCs68YactAnVb0HrgopaadBR4I4iaEdLzuKasM0iByVsDMnMAILaJLoyfe2jqx0
HjZeiIy6mVct3z1LHjE3PryOcoNERCIJjwbmAe2TLEjvJfKj2Wgb174DSkhKJCyJ1gNAg0AG+kIX
I9COmLyuevTjz9Ch0Y0N/mPprpYUS7MoAD8REbjcIokk7nBDIIm7w9PPd6onoqenKqsrIQ+/7L32
kuwKVS9QaXpeYUWy7j6DjQ1QCNA38cvfRagU1kNXrq7bKCbCw2ZKS8YCmzXTFlXZYAAE8khlv4Hm
AfE2vzLvhhDmxAdR8oUr77kJdCXUAfdnVvkATEOgINyxSHbtDY9ekwC3xgo+9r7m0TwnS4zPlNH4
pBirhv+2yt/q2SgxXHjVwwGry1Tx61DWoWWMvRKB5nYlUa6SrAksBbPGdQ+pwaQPc5NvvoZ5OLdJ
JJfhaXoaz+Ti39yHn47nr1yhEwFF48uTVPCoxUbR44wY8AZRoafWZHRobW+tSWx05gIbHk+ilUxi
kfJG7Wgavj27Od9A/8P4y/u/+5NreXvNW3wnX5fNncmuVWY8iyNZazETyWaYzprcTG/U1slaUubu
RiQFMEIDn8nft3mIkmZ+z4amdxk9xbd9g/DbmFLNkBBIEiQBstydJRp+7tjck9UQtLkjl6Hb0fZr
eWxO+rc6NuPDdPaSo5Hy+iuBWBNAH2x8FJ3pmnrGonQXh0Ct6V2Gxz5JgNJz6D/e8Z/UCs38eRRh
ZhFBLphfpF3guvFBInj7BOqrNBydIu6aNZayb61hM1fIAapyckyZcR9FsPqa8BaD45i2yCRv6GSd
HHOX3mNqVr9ZJhy03U88kLFdbzn0stPfCuFlk+V95tG67T4UTmg+i4h2YvZqnZYhcswhKGKjArFL
a75tdPnwm7HghOAXEHlQQOiPNkLrmQ66L+3n/pENzWJevXhofw55RoGL2Pw7jw3uDYFmTunxbapg
uow9EErWKZ5ClcWsRD52AgYdoSGKOMu3prY89et2EU3pWV9a4VHmmz3Otg2PJ9R51LadbXfb0ehR
XvnJTNuawE60ufuA+/H0zrbBvBdHyUmvdkn9Ptr3wQV/txftvbuB8Ua096qByzctf+8+y7T9sPG/
9ULPzfq6F/STgTf1Q7lGNU2vQ1xv6t58c048N/fdZ/c7wIg7JhrXTrzntWKzAIgxp6s5pq6z2wi5
rsFVARjcf7TWopgCPst9Fhls2nwgqs9OYuYlbr14PzM8HoLLLhjkWsskof3oOBL4BfQzs09tLxZK
JWTwiH+/qZ8b68F/7wmEBgXxBA5/V+cMpHL2CGU/o1so+zIHVO5ByiEoqoxgiAK9ifMo+ValKDxA
0P7vvNDHwvm6ESZ7izRz035IjGNy9Bq/IbHh6ROXBrA+8enj98hHKHhgf96ADn1G3ocUNA6lAlLa
moae7XAvdsx+u9HpffGSaZDsX5txdj8Qn/59kOolndXGdO4oAyKb11ySOKyti8304t1wJ053TVh2
vuTS8612I1AIudxj16x+atXdaKyU+7yLBIvUCOLym5pKIPDlnKu7jCO+kqoYfrEN9W/4A9ZbLGC2
x5xo/+CTKCusrg9lO793onwB/g7j0zsrReYVlDs2TgL2A7CZncb3dDbmdkfxAcDGAzzdOP30FwJI
//mqJXr7kxDxGYd7yelupdvOx6cykrApV4WsGV8IEuLBiJUgmcLbeUazrnjnGtPEuOlPICf8PWxy
/on4u+bNRr3Ychous8Zj4YrkCV5c5d2tG0J1miKj5OX+lUXLMJ/YaX41t6/c8f0TxbJ3Gd4Em8DD
Ly1VOxnTSoeXjdJppbKhvt0CHAkG8Cic30DEGnMWLTNGbgNfFcrz92wkqq+/xD14IBt9MtfdPyz0
sO8w2w/Wzpyzeuo+c4as+6/hq7mfbf7wISbdj/Di367aqHTBGM8mZt/uNiKE6623/XuscqGBLfDp
vQUxTz/uksKqJG+ws7EwZ3ute3MD7YGgeLCv3jXAeQ9jJwVElRxRDaDvsheTI4ivBe8dfnoTxiDW
bbQfhjvsers/0OZOKPVjHHnmMN2DP9BnBQPHSOkz3S7E5bTI338f4+8A0LNkrfWzmZ4gcM1MsP7t
/Q2AB93QSWXTTFeD/jaXMr/2JSMxTpGkCudWEHWyiEy/IKWA50cOxkt/bEigmuDr5aCecpAi4I5W
X5xeZAywwzyb3YWqtyUoqr0dXpkiIsj9RXtOy0fLnanQWXgwTmVlZnIZdZ2hbEnjRl5zOs/j5MO4
Z3r6fQ4SZb3dG4+eZ38GDjilFAgqTzO3V/YAXvML9wHG9KPgt1edit9+g8/9M7oMr4nsdnnUzHY+
i9A43vGx+jbX4HP1jcLNT4/LU/9RT53+Ldd1jvX0yTVHB7x0c7sUL+LPpIh6fDQ9vtJmZp3Pn+q3
aeAu+ukeeLfg3VJ5rHMxGsVOhNVoP8UuYkjU91xSA15c8JC7wCZZaXX9Uyv5553IuYef+5yS7hrL
uRGjRKiON6UTXuTSdG2dCQSIexcm1hFdhVGbUaLx9r8bPpEqmPdc0tkXkXJ3N1oRUgCev4Gye7vJ
eXUCxCgl3ngy3PDSMUZanCbZG1WUjhrstUhN0USv4/TAbCxZV3qnCQqRove5k0KN+k1aNlmlvcgN
SR7mPOSqzCkSFGwJDn7//mz9zFkzq1KyspsqT06vvCJhjXH8cbPnMpyRjf3Kj0OWJP8K3/7knz42
fLSTAp59KR5u/gTrklOiXdO6/UXRSMPZBDcUvAN6hb8YEeHAyzot0kQDJPbrPKw6ZLor3gATd/E9
5M6LdF8cisP+2XiothID+8dU/jnbjM1qT39bTOe/DYJabtPS5d1UyeN1rJCZvTsTM5fX+NHaYnH1
LVBDWQtlwa5Ii4OFtPtmz/Bebfwlp7xTC7LgVvP59yqTA7kqkDJ+5NSvvbMxm0iaiwAo7sG0NjmF
Ab8KblqpXbNbzdvKHMvOTGeCOYh/3N446f8G0lZ41Cj3mrPI48gAZnr6h2PJao0uaEw/i8j49Apm
IPCJzwh4vfr7/ruXusYVeyx7a8fRAXo8wyB9aweJE8YEwnqiAqfKAkN7vKqGwckrj163bJRfE0iC
WgbgBy1Sjl1yDm8/ynUSbNVAhVfYLo6jOwLqjqUXwOBnuCu92Zwe5KuR/0Dw+hkwRTM9VTvA1sxh
3p1bO/FLCUD3LBWgqwqunFrIZcGA+lcKa2FTSvBRmrSG32rY9P832X+yGc7MI0EVHF76l8KNa6eZ
gCPBOnREiYsrxobUfUm7rBYbHipW4mfJgqLGDHTAvC5oNDgQ21vpnILaBWnphFN5J01Qcx5yqVju
Gwu+V5LECVBuo4xV2A7G0/I8R7QL+tGgnsQiUxMv4/XnaLNMLU5On8UN68gUVzmiOZzvrFYGfpv8
nmWob2F+Ec2+eF0i8D21PoVYonAvR9EpGZp94c2FO2nJMX/vhnUv0QpTjH26mDYXv5Yu/Y+ynS9T
rGjDnLalfejneccGXzX3bSFWy3Q30ia7i4xtaEA2vPK6JEM+BBs8xfvH9e4wnUcjQYDkG5iALKI7
WudXE3peTtypZXy+wr76TfRXmawvCPhoxQjq+SWklRLds1nMFPB5pP958KpqThrn/oMeckxy8+jS
w4+uEMypl4AvjR8iJgdwdbDEg45Kb+wUIcVf/XzMV6dOYm/XYIDKv7PpCpAreqeZqTd6t4SUCvGf
iCGZD+WTTZyxowLjmDvjmE1ubaCipjGEh2HhwjLO6Psx/C6hewALGlXFcjfIjEXCyQLA6rxMy/TM
xtImr9kPa8N1/qVY+uZSHGn+SZlfE3fa/Zu9jN7juL0y3CDNBv+fQgoO5b+9CEXVO5sK/Pp9aTPf
DE+EW4Ooj9sVOPoQdoHYXFaTbDjw8ngrYRbCYvqXZqLvllzZwTjLQ5ZNO2dkIN5+x7NJ9QuzjkiO
Go+Jh45sk87GTcWRBNB5FLJGQkiY0JlEQI3F59D76n9wLE9sls/FtFZ6ktNoZbqfNtuApq5t8W3y
pxKfnWzEzK2zmUVkm996NbYp/+ybiIVo6bUGYfNYQthnTxjyhhLlNOIMWHvyfpxUd/8M4V/VHSbx
uXIDNN/8alsS+CLb0ESlu56uOSHwbW+eZCimWrumCy7DlJezyLvveSSm1FgjP32iP8mUBKXU70Vs
g/hvqHJssS0tJWenIMb4WWO4MvOyw322yDKpUOlwqhXou48HLR9hVXKgvvCeDb9VRXqVVNY1kfz1
oLhz4kOh/TR4WtJnnekrT81ra4X+Q/5ZfDdRAjegJYkJLvV+KpO98vSYpw3P3bQuG7xkD6SaBue0
zP9fZJ2UAIDJbrQdzYeb6/axfQ8kkMIvBjCl/TC24AtonlJMBpWfjiBPE4MQOH8MFRqCrMQR6YW2
OZ0rfz7O33QcxihqleZkuLbhBLRMBmHcC2RhTal/U15ZGzzXGFysgwTwyL9POmwmZhqPBOpESWXF
+aZ1HV37xFuC3t/b9OT1D+wsiHvXYdgysfEuk11pJJwWADLl6yTn2kgvvuHCcWljbKfK3kTKtCHH
t0V9q0/aDs59ynKONeNAdgXrl7rl5h7a09GOluv0N0HhgAqx0hhAbC9DNhG29welb+Z20ao1Xs2y
lom1oGKGMwHioP1+zfnZtctfjKUUnDK3Z8GNmBPJKcZCwct/jrnk4mVQudj6onJO6xDJ6ea2g+b+
l/am+K2f17k4qCaRPQQQSPaINMZkLZ/pRMgB+iE8SldwVcnlqPAsXt0vWnuXfYkGzs2Vce7c5hdK
iFFoyY/sowRUEp26W+PtPoMeHiAmgJ8oD7yXXPO9OFtF7+hDJz5Ozz6GdbP3X9rNqoZHrePuMHti
Rg3s2HdvM7LBmZINkCGhbC2upiiG46dJR0CtVJFtx0uTLJuOM+6EPQke1Swy2nROCPgcpov7XqLp
8gCscQDNvUWCqX04yApISZQX7PJmie5keiXipsxXRaCA1+QIzJVHIUjtwgEoPLT4ls/iuHiEc09r
ynuvf3uMXz5Zn6ezMDw4eBMKRTNSS0qVqI7QgwYBV1D5+/yf6GOO6ejwCS2sSzvL4US4qwjbBa5N
mjmIzc0adq207AKQ+k2VUvvnwuCMXmZax74mC//h7/XjOOEnmv5J/5iZlc7yN8/jZ/HQ3HGYude/
KIRjscEumm4KzXAZ+ExML+rmVsKh5CaK1NLxYBwbnmegaTWCeZfKmX5xlX0g/gWVjQ5/M1bkTEah
qSZo5eDSOocXNp3u7R7JxWbRXvxPD9bY9SKwb8dxa7J4zlZjHUOkle5M5vj6LBFXzecy2nE3RTuh
oo30Nc34tSpEnxyXnJWuM5fQdrBe7vtfB4K+HNbuFjQBOZi/8X3f3lSx7pK4DQm/nIoQ5L2DvvTO
QX1f3l7YBzB4K60HtxlCDkeNoTrx0s/XQBwadXX2dl14K7IZBNC/rjj3PudnnXA0B/HiSLIjXyTR
BmOgdnZ8HkoPeJrPRhfA7A3OZ5GlrQLAgxt44LO8oLnschltai8iZ7GeE1o6fs7B0h3SsxZPcqW/
bpPJr0FIELj+akGCir6dJcm2vPsZXzvGXbe/Q/FHnWaOVtjVXzWb/VZLBJGJlXdzs3x2992wCmP6
nSubns0X4EiVJZVXcD0+Qzc9vdQzA1gFjO89d/tdmNuK7mocm191GPqZUz6A45Q6yWsObQtH6eNK
dOrAKHDxXkY1Zka/kZYCwT3uR9wFaTXvuq5rt/CVd+88puZ4jpMDfw1pSejJmGKVb7NzFdTpJ93+
2aehkQskNnJHRn+XArQqzMxn694XtOe4/L23vzX4fKQn96hFTG03zJBP7Wx8oJm2Vh/eORM+qIaX
z1potJSW15GDyD/kOI8tXMvsB6rSRgP/M5vqNbt1k7NvM9xKSHY9sZsy6NoREJ3/3tN92wrfLZ7t
99+z5tCIKRlam99H/9VKLTLNRCcx1CPXvuVkSzben40ZZuCxqnxMRwesh1HIFpkymOH30w63TDpC
OmP1LT6KE8G9hQYpjdwT8ImmErmHWv/f7bMbXIfxmqNlvF/lvtEfnlQH4Ng/Jy5BrY7RwMxj00j8
RWqrudTmoBKM9DdsXX5F+g5DtXvh1gmYsccKEnkME8iRnnbYnDrc/+nhFc2L5wgE7Xp1joTboFoN
LNei3zgfMJsA2JlsPcvJ6av/+mSB2Ba0A/A4dob5Y8eTVjPZI7WKBr+BCUQaT2UhOB/L2xYbWTWu
yKvhjivcZM/TTgWzAy+ZGnECMWubnQaJYax06qUGqflWKsL8y9XtrOSJNe9BAE9myEcQ1lvbI7AB
6yRop3/T7VclNdz0HYd2GMbaDUNEZ+C8PNf2rXtv0zEXaEWpBJS4s28oN2nJK4OXJ+7F1fUHjC3Q
sw/L+rKTiP9sBFrB3PY5/7yh1/zmfx/miDywZDqh5LpPkc3kHHCmQTx6onRqt4Oi8Br5BbKQhHkP
PnzzFIYdIymihqiHfgbsa4emBvhNAOpX7zXeVGKlREm/G7kUdYUG4FEMNjy6waFnON28uGUJwk95
J3jSx3PH28xps51PkZqP/eVn/ff5Mw12ptwyPwHbP5V1D9oh0VkEXtXhTeMauJ4CMvEuraLN36gs
aV31k6Hs95hzRCURBjvhf7gopAnEI8me54VCxyfb3tZkNmxyx6m9fDvkhCCME9NJNJ8e6DH2fQjK
Uz/UP/fuf+Eq99ryh/mmYiVesqdvQd+l0NKxHbu7tu98a13aDh2rCKD8vgSSp5B4Inf3JHezqF5g
QMSjoNSyZDazeJsnDsv44CT1xRzI6M6/h7p0k7/hHKH7WLfSrrGxMLWaLPsOIyVDlPOK9oYJySqb
0e5rzrWfh9xWA+USwNvE6NQKOUMvue/0A8cGjjiuCDSGnDx/U8trPzo81xPL9a9qY99WvkTq8cV+
xr699F7uFoH4rBf5e3VYUty6n+HtpzIpARBmwRKMFNSCAbt3ldsp/BC/5+l0NvWnlXtvcloQlk2Z
C+09N5owdHSdfy5jdo6JJX5fJnio7yWA2UNGDfDG3u2tPx7fhsIchgEvSts2fy/1V+5ozveX5l0J
7BWZUQ90D2kPsxX5s0RilBwayHDg3mfkB6SNlf95Xf93kKm0T7NgkfzR5z2Z1654yyIyv4MuK74p
7DRU+iYX6b2+Y4vQz/Sv9SA+Y7MQ5i6Ua/lZRMuCo3691h0wJy2BNJHDNcZUo86JoIMhXZrgJXoD
97/V/NWJsgGdxd7KtzC6z7EU6iFmDm4iVhl+UjAt4ewMrXyiDAR0iFE4uXvezFi9PtHviqJpTeZB
1teaz2pcmsttuJaYfm+fmkmDpm9OBRAdfVuh3mQRR+SJtGhRxGKHRu9aYpocvpcqToYjY3Y1v8o7
pXb10X22gxljTD6E2FaPJ67cqAmI7coQESgJpaytFuf+oas19cm822pvNXGajflJKMRalbn+S40Y
dy1DtBk5t5cTEQoZbWf+9XlXK2L8XMZndp9bwZn/amkmvPxq8IFskOQiWlFo/+tSTrOJyPoAnGIw
bKe6E2ymb+c+cn4C3Uht4zNm6JEc8SMysbP9ZZytjLkWdw2FiANALRYkPG9Gn+6Vncv8NAQMFG7d
1Cv/LJI+ztg8+lhaj8Vh9O3H50/PVqV0n+pbJsPVwvZIz3dPEKm0uMZtvgoMPa79yFIcb0sZN7nl
z0GyIbfSxqq67h/KKbEBN4FqQZxH2r4dpOBji5twILa7dXSOa++wOE+DyuwZwBAmLqExDODSXKdy
jwWTmOp3GlhQi56iHLp0xcnwyu+l8epiv+Haoy1trBWeejKw5osfOxXAbkkPh2/ApokCCHBLsYVa
/1zm8cYrn+xkxJtH+peGq0adXT3OwqPLPET5JIG8euaBH56/5rqOqvnwUAMWaXNDWv3FxtYxftmu
eh18i7GcoU5gAnZdPivPyqfxTOm8PvVj4zqAU2do8tBgKhhV5fNvuvHIJ6XwHDk5hOcYU3/fY2k7
EP9riJBbtSyb9SDpVqqdi/eKX9jjWsTjMqihDVirlR6fbWEX70qUelmAEpnxqiij42c7+7b915nA
BXTbj0CjYUQfi8yqfjG6fXC3+lY49UoaCEt2jeQ0UpL1KqiI/MhWrXj+Vk43hD/02bQ10OLAE5kS
mgPmLk5k9lzK1E4Ua0Hm16QmjaQqLADf8Vxk+S90h1SocmAL4BKsRcXL3rj1HmVQHqq77knDtGJm
Lwh5fCph8bLSYqhVDOULOVaCvKaS9XgQG4pdGcdROk13fVWpqgG+x87zUdA0ehtjXn+dVZ8rZm3V
yQA/LsyGjaQfiawK5YW0x/SPfCBLv2DL0B26cR1ATs8yzGnJDqdpttEOD7ftD1YUZObbWS2xpjyo
Yt/wwa13CmYF9iHKhW4L/cP6eKg9F4oTR6Wr9CIG79xSm68CETKi5gbKPT7Mz3r7DGOVxBgRkLPh
ofGdglXcM04VYCDy0nvssHdyRliomKND6iX3aoCXhoW9gZlwnZ2Gnjka2HD7hFD7mLsajLhOXtlN
wJLb6/D+jbZAAcmyZEkelhCHgRi9X7JE+otUcYLMSstBXB4dOADYK+f3lfjA866YrtdMLzr7XtAr
4PEynTAIUN8yfGCkcgiCV5v4N71IK3D6OPej1U/ZedeQUThQePUypYhOQ1qOxTQZr+qOH9/KuXMV
sPKqhqur3G3IZ7vy7gtaksG1Fw91I2A6syrJMD5+Sd+Q0j5d/d67qY6TIDx26OlLFb2XAfVeZ92F
yxtOJHsUqa5pJ2pWT3seR1XRvzZt9do7DUKK1NKrleSV7j96j+7/+ialz/UPWBcf6JjqoIdXOcVX
eYJcN2lvJWABcYs8nCg0nyL60jhuH5FzyTqM71vjyspQORxAU9RolJf1WNnLb0u76nnwRPoO23xI
a4i0YU59+wJfsnGmLq+yFB5sUWGoaUov5NRdQw7OeJXvyEBpbZeb2pOEPNnd1N7tnVAb0Cq/o30r
9EM4X7rwMGS/X1mVJjbknSuCXzeibW27oidCyX5shQfHyqEhZa2/VWwkf9/FpwCLqIQzW7RwYUX4
FAZ0Kp0an+KqzaZjwVmqfKwhpKOjo5ZTF8caKzYdkfm6cCsjBMm4PAVvt4xuXJaBxyDoNSD8F/yq
mZVOwJXpJyy/A8uqJRZXLtaxpw9b9xKcMKi7iq9ZYMKUMRd4z3c/h+6tzLW0zLu5chlsa/L12LWr
awThZUqdTPFZ3MmES9YC8XTC1pffUvxkW6v84pUtPbKLwNZsW0uVAydUexEz41k9iHIypx1/y2T2
Atg39WM31YjIldK9BSHdJSdEePkhGsh0bN3gbyT7NNPwgM6zaiYb8Pb638ZnFsyf/4698PjdFOE5
v0xXpej4OiRQvmlFSEz1Ws+COZbyKMYc8RuAJvaIJfq2OtVh88yQ3PzAkxUzSgWeoPHUVQ4kL80A
d8ArpZpZHWhwoRV13Z7fOWcI3x5623vCQMHCBKMcpI9CpCM5K/r9zmH10GDpA9JBJ3Z8o+kUWN59
/zbD5K/91XVspBvX5bbOu/XWpeItbWeC1phoRdrfSlwIfWYcb64HqYqZwW0I+2Xq8JmtRiecxkmT
319DwbdP5CIqo8hypfBtEHL4X7gZzQsZkrAHJUHk0s7R23dPc9Gwiw0YaF1XIShHhyN+ByW6Xyf0
y/WXyjXv2cFXdko0YOxxlboXGJg20+1E414VX0iBhnHI4R33s3HPXUTeya7Kp3lL8a5s7Mpbh9SL
s0rvZZ3F6sdfQ3y6M7Fpv2KCVj+Pn7UsPbNGF93jJ/5jwOCQ2TVwqwvFV54BESv4Q8dZ8BMrr2Yx
5llBjNNnlhg9R2svsrdjXFJyrkJdYtBq/DeQHgqWqm5LYQzxHU+k4Bq85tI/saZTzDnCkfYnUUOk
3/YTLcB+LdgcQejPtvrt2DQYUih3Ksnhvn6uT2SF4qMXN42gjC4+oO1xZrqOjHg79MsyXa881xyv
ZtG6gpubp7CFcqYmMDUfaf7fpZ0brMAgETpkBAm6+fXvuR4cm/vebhBtBzaFZ1lbgbIkkWe1qyR2
vd1+IZIeNieVXzw8ubWoqcL64hWGke1tl5Qij3rkbHjwquR7SM+7rQkVKN3695/bQN3bTNdX9U07
WtwNwiXnUTFwGDRkLKTnVKVVoYL9hMyfJ23frp+QmJjoKNVAKnzjr8NowOiKAJalLohibVHbeRiP
qo1pBWDWVtghBNXebnAfniSRhEsr2e1g81Up0Tgsn0MVbGL+Kp6rYJXjMN1zXsidREVsXYB44Nyl
cbZ9vEL8J7+ZuuHxIKYuhreCqJpobGa7mQ8FhtYAB7x635neWfWn8oJ4rWcK/k8TZ+/v0ksMzo1V
O9lb9XmYGjuqLLzC+i9he3cz2htJHb+yIRWy8yCyXe4AY5zL+N6V88CVoxL+/XSOrdTo8usCbL4G
ATbSFhIMqOV/nGIJuJoBWIeAMurgntiqkUyeGVTl5yyNILYMWTNi9jwQEdrVdetZhD25zZr3OSdQ
/EDcflLksacCfMjMn53ULFbFRkKNVKAgoblpsU5XUwWCeeAMpKTACWoTLUXR8IUfE6Bbj7Hd5RN4
kcj+OrbZum3SdZ+el/zAT0MW1L2QUhUbrg8YClW8obVQMVDuKS/mrhdZrGbJ9r0m3mf86azFY8gO
Za/5mUWzI9Y21XuF4dyL1xjZjPgyrlxT1+1PMV2eLK6lwKk2Xg0cjBMjLCcG8D53qFCWwlE1+ZjF
fDlCs3FqHr/Z9TEfrsqfax2uRZB8JZnP8IAL4MHCke2kkNVxDO5QiAYZXTlNyLG/qVbx0HOrZqQS
q8MBvsUPuPrde9Y+1U80X9CXffY/p+qdGMjYOVbYwXWqO0DJOeCb+BuqqTjSZpBYkjKxIy8rboqT
0i2fznKQq4U7k2guMzaK/SqIkj9b6u1JOzZSLsp/GK9+ENNPA7D8RjAg5QNKUjBpgLvfZreAJPv8
ZyO4txkZVhjMTL9caK/VYGHvy9GKgWLh09pWkVWzlxJ8M1kP/b7YAaOAtJydpsCdSS/euvRvyzis
RGhHdVK5lpMMUU6/jhZeGv8eB01DSFjEQ0zerXnCyvvWL7fy4SkRepVLOyYx8AQ1dgIXOVbJkQIx
k+wempuE4xGa4By/jQDwFdNC5szbQqj8CMKRe8/5x3C88a7ey7v6HW/AsvvnllBZN5+yLpl6tVPd
cBuvV3mQoHXbluNLiR6/KdRTgJFRv7wGkHrUSqaN2LXPk+zVjV8+FD71hIFeorM4tmBOYrj+ZPM4
V3RXHVdFXrd50yWFq5Flehi6NOvXtpxqYEBgdJ0p2cGtuEbhE1AHmHtQx53FfX4K4KmUcMUzkZKq
hWPh8NmOYKsxq8Mwofsmq0pqTNjDsZGaFOTQQZ3nh0Mh3trVd1NtOQbqK9eC5wauoL2J5xCUEYD+
TqSzrxLdUq3sHJ/8VYqA0FfuMCOFamTIK5nQGGgxsdUCnfMKns6VUd3aGzYaL8PN9uV46/vIYsAi
Aws1ieUPA3+ttUir7CykNUhGY8RENxACrKrk48vp0U1znAbxfnxbCCkm4+AkzJGdlTTjz2lEIMKx
oqrYdCZtgwONy310wq5j7cY24INtO5n+5m+VgJFV+DYnfyg9q0Gs+yk6tPKFO1kWdbRcPaL19p2P
Mxvl4npNatg/Kku2UttCVRFjNhNvaA7BzsuF2fZxiHbfhK8yd2fH/8mGW/Gimd53vsJBz+3JTvyh
DLq2azpgC505AQvU3pbihFhRNDU2k5xA8hdxB3bKamDiWBtlaptypBKq8DMtJv4Iy0r/mjF3uR5q
w8jQFPFoLi0AZcz+yXu+DO46nOl+JecvrLnkyyje/dCNVVjTdHZVgiqPi9Sjt/8XSeS9bfNoTLJa
7jnkEBvvOtQ4qo3rd4bmnUgGflM+k+wxPP3S6LCILCAlUU70v9SyyHicaernbmiOeieZmVsrypa/
VQk8LPiAvf0vlQ+39tU3/bMc55ce07go1JFhnyCQuE3tqQenDX/ZvTVNJQqrVXbf3LQ3k3qM1xNX
2cahr+L4uVef+TtthYI++Nz4Unms35GyGz3dRAuTpnJq03EkqmEcuF3hRAwS751ydzokbzxc41TT
XqHNiq08yzJclbhqEC+3YrNHkRlJ/qrgbIxZDpjWJMoMZ3MBaFxffnPT5AAzDYTHDcIE3+4dTQq2
rFJHt5Z6ZS/mOw5VbmLJHGMql8+5B06oRBGLcNcdVXx3ku1/w5tV5676Bw+8/Ry3U77/cPTKVG7G
x0FC0pF8cRRrmu6U3aT9wJT4kc2MYPi+y7r2bsTUDv9wSRkN/wzujBOqB25Hz6HLM1yBqMUa6UDg
g/ncjfEW3P2l1GfnQpJ7+qp4L7HwMv0q0ncJQ1rnM/MgTJkSwSPk5iULtv6tfgo6T4j+TyyPhWDn
R/iGEO3e9ArHJnpYhMrb9Dwwg6FY1pZW92KLTrNAMj1pbxqBUcjVHcGPHMMpJTlNJNDyjONSuet0
zeUdlyvusOvfuCDzHZtt1AgGQpo8mCMU9lU6zML1yV9chllkyBzHqDjHTqkgQi8fq6Zxgqvsw4si
xmmzyIwOjC+4YOQdufJJd1Tn0srr7/KlyHWWcVbKsLj4rRp4lDJ1Cr8eVvOrGdCMft595rSl8yDt
Ujz96JW+JgwGBy0ZoT+kyLfpYxrIiCvHqueClOwWcD9lyDFShj5GJeVLKk+ZHK0YCd3q4dq1e2Bn
SDcpxPg0tYs0C5UMp+tdKWra7D2gx56KCUaGd1Va6db6BJ7Um9aFa8Hm98jXJdROtBMFAlRjsHKY
Ff2OlOb38pdsSn3MMuXLvnMn/HK2zLXrYMekc8DhvDiB9VdXsdzKKdicLFIGbKks19nyTu/9/j3V
Tr1087bNA0zeg6Mfjxj8iC3pex/Ga0C8AdFMq4Z6qmYtRss6qdg4Jn5y345ihqEo66KRse+52CxV
ik6f8dx+hKZCaiKZObEwrpDlwuTr3H0vntWx8rEeyZKe5ZTULzGZb98r2Yh3PiYdFVpP17Ngy/1s
9cdyKBYQy2VOGnjjbcAi0L1xvnGC46zfAGBqwGRRKYpFfK86TQIDsGg9Wkx1wuOYyLoEV/wtWfw+
f2OpE/mB8vMkeefx98abMVbzYZw0z3744/X8IRtx22CgwFsFyseEKX8ZP2V77+rRSuInH29Juh+l
flYltS9/6E1QBTj/5tHWnR+YmSj7FJLxyj7vVHndsmvP8U66bwxZjLRTdTSSUBu3+tjZdtBILmZN
2P8dRkKBVO0NE6VNNDlm8Xyvxqqb0r6bmr+m6eIt2H+rwhlH4Zdelyms1NGmmTQfwdjPrc5gFHXz
XXYcW3aIIJ0azw0uN2W78w4NVam64g75nW0Rr/GwMxJu3H++DeDAtxH6jWl79jVmIOqYXfv2Fzgh
PApPmUTfxmYQAIflQ+NYEBPOM8aNlxcW2E+33vjyac+BVFBNteLTE+Zr+mAXcxT4JrCPSKDpdDC4
nfBE+CwJcJqCquPMHFeqQwaIq/q2ep0rAGJdN2hKSw9W44LJz88HZTaaYIOhCIHPP0tPEaqzVzCu
P51yewKnJ6iQgTs7rBFs/VBb1eiIi8XY72a8pqZ8V+LNZPPVRJdQzBI/v36S+T8iXAZpQoIkr647
O3YEtC71RCki7H33R2OTHKW7x5LhXLRzEV7/KMvHMPNRdsQkxb7/wfldnsG/px4XscDsG52Ju28L
JVrvHA9c401grv3kXKDAJndrQnfliX+nl/KhjJRBh+xcutUnHHYbm8qaFvxceH6yMmBryGlZs30e
tZ/65KFFVTEGjO1SonqqcAQJVroImbgCar/4mHrUA6nVP2VVjJhZADLdM8f7bf7DP/o5WLWunWvD
cao8xG3LXrEIV4Vfvd4K2f/+4xp08Kc50Jkmu4H7O5chrPwnw7mFPfsS0UGXDJRQIAR+tptpbMjV
okAztCkkfhM/LoXblx+ITIufY6IQcdHPHYvX8mG6m77nKD6rolDNfHAZoAiaB/IF4B1U2hiQj10D
tIbuhmPvNYhyxh4BQIJ63kVXjsPG19lp3IBx+/tsB+F2+5YRv+bpBrdATj2pLyUMolT+ebP95CUX
/eYCbj2qcygP5gq6317q+XMO5VJsan5X41gp3Av/bTgr6/83zKvyyVvn/iqkE8VLKCcGRGaF4fkQ
F74edQynct9dznlMVRL55XD76E3KCZOchjoCdSdTOnzy986Gjd3Yfs6kfx7FVGliGNV0MzgyBDFN
w/VrPl7E4mXp4sEdKuEa4nhOyuGDUeeldAEWQPhGEAbDqrFbJKrV0ubhvvY8m5yeYfnpRGq3YOp0
uOXxPm9N3XN2Z8CLAzv9fvmZyrj8lB/YQ8cC3Tv/K0wcYO+x8jmXsDzjPzhhYKU+k3w/WAMqHZBI
C9/+bpThcdFMLc+Ve08yfSth7NQ1UxrdOGI1D2UHcwK72fQ2ozU0Xqw237PrgM81jOxeCS+egdB+
V9Z5GwyqLW5yTGyXapJ9/tD881L9yon2c5XPpWclBlWreAGAfBDcCvQTZvYD4N8tYpXPMNKKdj7N
J0eb6hF/tpDOv38PZF6uZ+QO0+NV+TQHKwLr4KsQPEqiT/Oz2FWF1QWe4/xeufvg5LkFPGjQUIk4
uewgTQz5LCP6HnKEmAM5JvUVYbj4mGEmypyT8jng3QaQX4Q5bD4+vJVTf+9CfCj95kVtYJdScyvx
Pr+TKDtZpXxF1cITatfYllR5eeA5bfq1v+8HGB7/c65Q8Bg8uEiBovSf8DQwLBTTDojFCAoQaiGw
maYIdzft/0g6syVFtW0NP5ERKghyKz0CNtjfEJo2KKIISvf065u1Ykeci7OqKjNNmHOMvwVZRUi7
+1q5H6QOXnhDw3W4IOWfkXpeXzur8skW1nj5Mmd8LNw74c6kt3BIw2u3kBmcVh290hbpcbaGTOaE
FBdw9lU7cJ68gpCniZcZ6/o8unwPnWR1YM94pphyoocJn53+9YREGKy2nZ77dnZ9ua9VeeyY9PXh
ol0gzqNraJlcUJ7ylgbAT8z7fGxAX/wsSkg4+Lo1CtiO9xxXoY3tGUcIV5IaUbRpdxGsv/00kaoj
drbYEvXp10LjgSSNHRYbHaMqISSgIzMYMAqVmMEAkYwBJnkY3PuMt5aX9UnCLsUO6FJwo/Kg7JIV
lms9DrMtsCVTo5H+geAQE/DxS9qLqBz5zDqTc/mOyK53yafKi4Ci7jQ2kKagHlepDhpP8jWAERAp
Gl8a4l1ELTICj1bQ/xxdAyTUa2RmTjvNySBg37pbz8v7FMFztRYEsA+i6UGDjQciAAQLHIpqNAVr
9TLA6Qhn473RBYAROv++Ow9yGQUBIe/su6DQGZFNdhVCorFpbolntj4rkkrgh9AEkXLytki1Jgy7
uuvSkYXe7CP6v0rEoxNeD2Ul3N8Yc9nmYcjfH94GSW8tbFwCTYeOIoOdWHSMuAytEYGpen3KUeHx
ULzWKPximf5x2X9pupoZ381QNkcLgXWLj//N3kpFM3wuwdjgdEHvej9za60V/uPT5LkTbeM420oA
8ZGB0kcJaXFp7QLj1ODv6feFHI++HWn/m5IWpE5klIDkdTnUgy0K7wt43bfQiJK1SZqFi63d4hQT
VXGkvBGsji+CjHWONfn0L2bGYzEnHrE9CXUPOZ8IC3s0RvWx5TeLEVR0OQNoXgEuM9FTNWMgZ6E7
GfiNY2Jo8dWmpSjqiglT6Bs9FNcnRDKrmpvc+l4opcAY/iTjiOA4dn50eHcoC4KZtjwVIQt0wEtM
rDlOaARzYI0ojGhbd7qgFdGMPhnMVGupRwH+iYwlxFocHjwaNN9f2CO/BM7DoxFaQ8QtEdWHL68d
+iO2+MKofOAGMpzR0PWmzbycIn0fclRgO0PrfBHWf0BNzUUx55A6QQYpQUJz+gj0tyP+Ntu3DflL
h4lI2ez5BdD0rPY6I/eHLYMZwcMkc7wXjaPQezFwJN6nh5X8PQk6OVfz/hoYetW5Wk6SeV8/039H
Jvii3Io0cTSzDi4cJvEHJrY2UFM99fKUcFZ1qrGxZJccA/qJG7ekvZkN8eUO+U1hxiMvouDmvMHP
4dlfP3Z02iKzdIcbRUchMMOUPjgwlJAM8iHV8Dk5kUhWmMlO4Gi3QtztFcTJ4rP+BDiMgULQ1uMH
Aj8rbdSado3zd9b5mhVvHnugBIbI9XsFMsQEwe+yRzGXcJ4QkWeJHgL0fe9VPglhtJlzmFgJ0aIV
oM8zxk+sGgR82th9V2MyuwykifDfiv69FB44KmMvUQ4eJ0+DfgcVdiUw3aDvp6VRbUCYWczYJRI7
N9hUHjqMC6JjYKXPTFqj4sCikaCELE88h5mOcCsAfgEpqKdjlMbfULqUs6FPBNLhPXut1XlEAG6A
ktHQ3rqwEaQRtBnqRgTdA2pzg6dXBAwUDWMjyHzJr4ORhe0HRn7O2m0oAVzBWmVWz5FKgi+u5wUZ
OIPwK/LWjc7e9o3qZcSk68CA8ffH066ZAJsj2WeciPYFsNtn/yELhA9A9bqjpJnKNkM/IFSfI16w
qahwHm+5fnhO6x5YKLS7X32QQJQDm8ZgG5j3Ti7Yg3A/WqL20O0TRBRRX2hZRXBlQUjGkBtNBvFB
pa4n0HBI8IPKBH6iM13INT5bEJjS+fE4qRa/sH/nzVinfSYOyVWEipwrIdaZTTo5y1NkXlS/hWg2
I3LGI80nUEC8w3yHnMZKSdQ5Yl2cPCiMI2kvlMcsJwRfe9gIzPsMbwXnYn3K0BvyDs1FxgqxAS0A
sKbXmzdKnj8oDpYlWhBEvt99fh+7H3y8JgKor35uLB6ryRBOu0Kt8tmSPrG/naDABpnfsktrk3xX
7Z4uTkuHEE60PoZoKriZnYN5+Tbphy+Sh7uZsn7tEHe+zQWRWs6nA0xVV9kJQAhajND/Omf2wk9m
5D12pemArFmu3Gb3gToi+wXeJJ/j0oer3w94AQDCISG8R8DkOePPvK8ltAq6DBxz+8oHXuP8NMGk
mErGZm6LlrLrd8FJyaucMveMT/ddE2Bidkt6ZkpLBQ9fNF5/N54R3/Fg/hmYGUmuHHwRDDbyKnpb
HkFc0Ir0NBUr3hUbMEwU6QXHZiI6XxBM30/9pUqnC9/0cQiNQXXWZN8sRbMAol7BHGM62cs4QzBB
9oTIODvdTw+s6Cpu0mk78vgPFE4n1g18JtIANNjeEFdxBVLdNAD9xQj3JVhBNdorSY/ex2SjpZOj
JBTvZ7789/WB8kOIbET6jkQ8YE+XiDwmJXjxs39LokvYfRiMqQ6RQfBQWlPFMTpzwo5DJk2nNAl5
c3+8SjbrlVNz8lCqd3nZTfAVZQU9lDYVMF4orUpRXdedWQ+8IVHnpAI66HYxP8wrctToXkKxkJ0K
cbQP7dGss35EfPBemIKjukhzEBawxxsI5LkgOBbWl8ksSEM0uwKc5oby4pDrU8SSiMA2MY3Cj/IT
08XBUZSiSg8WSTCYIwU9knhOLWK59XDL6WgyGV6T4Da2sqk4N9otSOctGrlkwvlV7A0KR/2Syadn
qiHJZltMKiSZ1ufIg4OrMRuR5cv3QQBf9jKh7D5H6Q+tAnViJKDw+o4skAlC9HL/x28KbDET2UVM
SzDiSDRS7xHFeDyQShqvmbaV5cn7UAf3KbbVhE9DBDWnJoiTqwEJSAamWTJmbFGcgqbP7MObn7oJ
EZaARA93eLhvEY88EGuN7YHROd/tO0BJNh8kE0AxPhIRjoj3NucUP5OjgLDPBuEE2LW+cyCrEIhh
7I38gYPe6HaAxfa7FTGFbMVct4T+Gc/VAxDnC7UwmPWicqI6DRRrt/oSn85vjctoYID2wArCxiKS
837kETAMRM1WBDsy15JamNnPbcmYYr/XPfC6JX9UBBASGmYihqOgClMfpUD1XkPELyInerOBEQvE
Bg4UIBUDnQ4xCv/NToHpGNhU1IsPvY5R24NR/Rf4qGd/FSML/zuAWfPcx/Yv/NkVXSy9HZOhaFcZ
Um+oVzBt4DU2W2eY0sYQuwKbGAITlIv6IJuELWJrAh9DkMJsAa1ukT1Oe81bZEzqvC6EAJHETbTc
2H1YIxGEdgswbk5o0HAISFgqLsccAUgFyUgSScvqrPJ7UbzgWxXE/YiIxofF0rIgLNUXHX/N6rV/
WsgZ4SEIWQIBY68XIVQA8iSIYb2tBMCrWqo15hl4O1wU0Op+y/RPuul9saKyNdMPIFFzybEq9JLb
bJFzthgMHtquoh6ScUbhXzceBIFhjs5d8JOE8qSVvIkJRRmS/fb2sP/6ysDuzZpdr7HGC5Ry9LJw
/uPIpf8IgWfC+dASpFXzf2FGFCFK2ONTNHP34aYb8Vllzh2HFGng6E9sPL5iMSKMc0hDjikksTQf
lI6oVeiJSC5KqYA7E4Npg1oD0f8axksEM0QT8RSru2xZA4qLUsfSJpoEH/JrNforr8DkBthFsucu
mwH3pkFH5PrX5ZGNeYK0SPayEIsyJ9rnyNTFF/ptuDDSZY9HYsw4isnDgYA1Acq3SYCbU9CdCABZ
A810h9wGlbpgEcn8xzdUR0Q4Qn8gIpPOsf5iZlqjlQZowTv1tkpQCnEzcLdYUB3cOczLrfOylRAh
iY6TlVWHHdFtfL6Zr49BulcKVJQURbc+flf1xxqswMU6Fxh0201H0yriahugWGjNws1J7wDJU0nF
4BF6zdsAKCifVTORSQ3dvGlcVutdj7R5fmOAKxGyJlQGhZVte1PQXTDMJ4mpnF/M0jChTo5p5acT
6gtICsruvAYT/uerf2Lv5BwK65AAMVKV+pw+IRmwGrnHIG0wZiLulL4NtDwBuJHs9qMfA00nnO5A
JbnTzlh3Y6J470AcHC2g1Fv5IuPQoc6SeKhdZXQGr+SaV3/kP+faTmas9eMbUDQpqnSPu7nfB7dg
TW92KVwwOAel0rP8r4VBoG/J/mq8GoXfkviaLUanaioty30FCBPKcAGcR8ZHBCliW0O//+XeBkTO
zI+bOKo9WvyEnJmG2MTIMY9xa1x7qh7z4y/i1et0D4hNn/K9vb6YGPSPYnRjAXyPYLcRkTDFeTJc
HfqUbKk01Ee1hMrEJPiCqnGVjnyVjAUugIFRBxoCl3iRLkecVVfRcQTfbLHfP+GmIj7mL4jMWAev
RTfwBgmhSdJggeWGVUIatXgRWW0Q83BUzOujGKJIw1jEgVCg8GahByCtUJrRan+M7XrJNK4XSJx4
bLg1vww63rjEZk913Js4gfQ0Jp3Cy40ROqXj52mMPxZTRNdY6RVijZZoNu2frizg28FV3/CsGh+8
GqWwaES9ucXNfm+gJKsbfDokanp8rsRPL3FfUGSyTMBuRjsCv1MWHrBst6Wmmp2CNIhR9DE3txPA
ETn+HunoPj/syCpVvXciz433ND2qMzXilJRmw0CUowh2rERnqKzvlCJgJkaSvB3RgwzK9RJENCNN
//rWdFKSsBnq/GkCBTJbUfVx8PUFNgkBv8y5n9MrV6XEt9M3S57s7wwS1VaXyWl4Toyg1RNN6MIe
aLyU6e2vnCUiK64+UUmN3hYLzp5WqAz1JhdRn6LJB0tBz5D2qZFio0DfbGyUNU3I8x8mFfAhXnYY
96m0R9W0RmaGfOSQ/iHVjQ34wMdEEP3S6go5ZjceMpn/xRthQk90E/zQvqc7ZmtSInMM3XghkLmB
2ewAl36u7H8qHZgE+/0GD22ZWeUKPchPs2X2h2s2wy3Ny6/NHkNDvdGpQsAX/S4iM00ZWQ1+fFz9
3M718s3o0pGGoUyYbFikMezCnEB8kEABJlQTmpj4Z9HhEhWBmNveCHqe5ntWR2xC2kV2wLrJTvsQ
Q0KIAd9gD/LKxiI65DNY0ChtA6BhiFGRCwR3NKz4lp08Nb8BXdrkChFQEj3D0k0bIKAh28p4AiYA
cNNOkUG5yB2ZZzi7TWkpGz9L5OYVXrxFyHdFw45YAFjW17yO45kiKnwBFv7txOuAGNgI0bbyRd5+
35J90mih55TZACV94fCI6e/96Cph5/m4xAW7b4SKbcRSDezM+bMmVYR5k9uKJtpJRbPmLcKUBT77
QbGSOFgVKLgkirhliLFUqlnrCPzsDuRXIj9HGmwgln7ZqGr8ioeq3uZrmo9FprDjDa0+ymDtCmB2
xOoDhJ2tCAR06z9WrLDwZOxqJ+lCgTplsf8y/Ca4DIKElRWri+AM+qfXvzIR3qWgsd801csWKQzi
a9GdxlX0wNarbb4Q0J0yUXG8z0mEWGAhE/3X8RGRbGtXaA5ZMvLUIn9/i1MrgNVmYSdLuM9TCphp
5ks81jz37D4eaJyHY0m69nccoVSI4emnva7nprNBUP/TMJ/vEKgENrLLDqkpS9iSboQ68+wjAgEH
jyM5Uu0CtQg1R1SxpseadhnaWh3+mA4+RnakembmEwWY7tvCWsTFbuRAv0gUAlSdNqWo+vePnQCV
Su9a81DUFpLtHaEY09+8Gbgf9+2PYHRjYNGPNUqBqX5OevqdyhN3O7qnAJqbM0CEkI5BW4mi9mpW
XDq8XG4h8sYPtYc0zHovxNFaWSyzKEdgFkXSqSiOpeCeJOTERBSMAEQcQ/JCAxPhOX/wD0oUpKPX
S9Bv5V7KTwo+/jWIlUHpLxphEk741nzOb9OGK4Bjxx4D8Lh352cPCIotIJ+j7vQwmNEgXgZbKJgn
7VGZQ+eSMzoBA/G5DUg1T6wHCe80RPO9I7P3xdjYOGo4nr/t/F/hb2MU+2rWub2d6gzg/d12o0J1
lct8/10lBA6B7x5uDv5OTl68zfku21Df5pAfaf+uCMr17r5JSbZBri2AOPwiYPIVBYqvNQAO3Qvd
+WsdHjO6YI10Sn2JyCa6k7v08KUzVk3RRWtjrJo9/IF7Pw0PtCpHv428kL1i9TTiOTqBIQza5Xm3
Kuc1JVBrOC/ERA0QJ23r9d2Duy+oDUtNAvFkA4eEroWZYJlfs5pplfWxEC6CwoJxBVPAS6F/p4nF
7sWPXcI1jwM0dX94wIleT6dfd8DYwGzxQb0jRE8Qxg1y5+TAJqhxh73Az//1iAD7ogrMEYGJX+7b
RC5ugTSwESz5lQ8syIvX1yxAErEDU+jETGLhYeyiz5RceIM1UaTnXrklXDQc95/VkJa+VdIFptHY
hBge0WM+JwrD4SGvT1w3mlvYCA2pzKNRnFfIlgCYKRGZQs68x9ATd2ClHzxjH6cNmkOkAVASVmO1
V2R8yDUqv0CPFqBCweNJikY9GVVOjf58WwWKQ8a4++YgJ0IUnBrLyCNxmreuOHmIpc8BLBqzOntP
mBf+ikjxyA8jfH/NFacQnydE/gL4ziL1E+CeS4XQ4Qs4DXAJlszJ03mZicdJD0sFnPW2nkA6lJlC
tC4QrlG7OPTGIDM8T9qcg57zcdwZCE6pLihn+QEo5Cc+heESlDRQZzTZATsITTNNQYthAIfKxcbP
VDr16cXBU6NaIt60SM1WfN8363Xpgs8MxuNLZ31PCO4H/DfAODnV4ynMDdLUOBwCtPf4uj1KR4Zh
x8dwYWcXtEd4t1ok0zS1ACVoxo9oEPgPUD/QvdJboHygi1dC10vlA+07H4dbFpOu0P+MqKsZmwkd
gMMlPbXA1+I1x3BMUgBKvQF/V78fH6vejEwkT5pLk8cKWVdsnwi5t9D/EC1BBWjdoq1jVtIIk6z8
mjrwg8bNCiMQ9i9kM8KfV2dQGBQShC51ernsP20JTSsPGxfmEplGk6FG02IPTDI+JIDUdxbY/qYR
gC2pRRuFcRTGSnyccpASl/aYF/6uNIdYVPJLuR3TgAquwIefnQjnod1AnCpDMKngyXET2xCNpBni
FEbOMGdhH3JIDiidUZaKhtCvdl56vG2N1wbYCgObEEqqMwnDyr/5ihyz1+FV6JUyGVv82glwCJBU
EWGPGJRFUBRPy/wQyHuUqLhiQEwLl8iK65CZ+UNdicufkmetJSRCX5jUXoC36s7v9sX9znaEBoxd
Aj0g/eGCYnugUQBOskZUgyFxckcCBcs5lpG0GrDUXoPwjjyDbKuhSn9gO+H4FhW8OrgtFU0SXIjm
54ifWB5Ffx9nzOTc2uNDdm3+qCWfJ75KguTmh3r1gAKg99xjYoergJJY3Zc9RjYR6znghNsmEaZj
Y2zLI8hnPlxB/GBVdnCYji35hPFm+nZef4iEcxJwgIyDkrrdnG0ItM8HuWdj42kE739dhg7sRYCq
donpg3+cLZM+Or3eiqp5ohrXMZsne8QbV0KVw7mUMKl+cn6u4oDtCT3Nor0+51+YcFtrLaS7ZF7w
0CE4uIINAAzB4F3ZM76UyG5aHNrYwHt9FwR4xN0k0ucIEeqON1BXxqbNjylE2zD5uHltwFrXGFQE
CgoJygyG2lVmH9ImN3h3JDB/LwK5mX023QIa/o5kka3Uz59GejNH6MVZ/hGpMjz6KPOQCZcQ7jQn
UaqyrpY9W/Ik3cSS1wUv6BNS3sDrJaDZpym+GE/EwOORwcb6g4ZATBfm3G7MGkRNI0gtjsWx9fsl
AnpDEcyYKMNhLtJ/5PXyrHDYN8ACPBCiRL6m0w99x5gz2GsOHws4b/dzGwg2rg604UOmF1QdAKIZ
Ao3LZ/b76hi/8TrXhYlv5BHUsMeoEc64bOiKgVuPp4NLtU4O4/Dh4a2WRJkiO7t922d7pVwws+UN
wXmmdhWrAr/56YNPzkIEcUD+WpucnUNHwuDFhEomuyk7Q2S3XGCwegjS8YEODYkBpDb6f1RK8HCQ
P2L3Vu9YLzjw7McBci76RcNKv/2NLtl+1OmJYvVgHERuVnezumB4ajuDOwoO1YOeyQyVY/rOa9cI
Qzn16cUF3g8THkRHA9VlY9bj90VY0Dab9TWL/zfmsxUxOcZtNyLSzKrYmwEZN8yjt9JRB3ZL77sj
o7xPvMLr2RryD26XpwdHvmb9hd0cRv0/dgImaQ5FDwJqwCEL4Q8gjrjdi3f9BBkwePtAJ39wmV+6
BxNp+McxAbER3vyfodk9r1g+lzFxWAP+huQhiVyqy/icbMmPkWckZh0bmwQzBt9m8+4F5XCCPsRt
lh+uOto+lr31G5ilhbMZMfUZDS3Z3GarZMtMRVWSYgwR+12P+zvgGWsL3hpfag15Phzp9UgfqZay
6hbqAY6e5Wb15CrHV3IeIY5Sg/qPBIF/0WgNngZLslGB9K2RzWGGg/hzYgtLT0SXixaOesr9KJgG
WNL50JF5CqzbaozTu0/2FyYE4xlwIeVrBmdvbN5Pty1XB+3iNyylF5Jb9I6/yvONt7TQ+ywtJ9iH
H68M6+L+xeWJiHopLwkjR2GSRnDtjPcETJCVtEZ38VzjtyXe5HMnQ6iNOrQLXPCX976Co6eRBte+
iHyTHi5L20s1FJzjDZIZZCaCN0EolcOoOcD7uO1kboegPDHbZLMn5ZEZoTNAHUwhYTkwyS31sOu8
N0//k4N4smpEbxPeox+yyH+cBicfU1XUKfDPdGw9KOgtDKiKU7rtWTQ3CjdKzL3+4OES4mV+VnV/
t7ABegylZoZIH8oc2ndNWsztrBE+qr9yYfZFanM3hj6JF2uC0Aj2WGXnZvN0+sYjBFLqYDRJk3hw
PEV4cO/kObHtlrO+w0TxFYGZEtua/5l+TuwA+8zCveACMQH6X9SHcJc6nNT2kVkvgORPIZr5XoLK
/vC64mAgEoLza4gvXTX7JBk8p8iGetRF9ybFqdo+IpBom8hcXT3WEcOOxkdKaqe+hZkDF7ioH5Fg
eTPn8KpPazSiW4VSmGO+/B6BDPine+hUEH7Ey2gbn4Hs14huPIUcxnO5zOgbI95jBVoKaoqczU5W
dHiAdyfGpTRqpCcE0WHfkKcD8+1zgqMqHB1ai9ZZ/CnNRt5lhM/VAlfTONd1Xi86wZkSot4m2Xa0
B03+be488gkUyl+q2Som4mRKcA8TICSlGA3/RfJ/WW05u1u/OYiKQfYJKfpSQjfEQQxwoUZ3nMY5
sxzJFhBVZLa9KvM7sGqJaxADz8SEzVlK4d3+br+n1ylHWPxzJxCf9sOSGcY529AZgYr541nP/nKg
b9gN2Qi5KEm6SELQQ7LZ3LIW6DKAPGfLKd4MUFvOf4HIIieMHzMhT1WkQhYQTNAg8ifcfpOZiTF0
KQax62AwTe0+dYdcFo8piM5EMW7rsUHgvc2nOakujT3Q/2T3th6ufn/K7LtBgAK/8LOpcrp0NqmU
DvkwDb/xsAaM4BtpD91qsFLJUsVfSp0O9bjuL+hOv/X3TFPDrzHq8AG3n1LWVTHJs3GsFBe5LekG
7wqiiKq19WiqYgbYkl9jDpFoTYmPTuAsSpjAzmHu9gYWYaPGZ/0LSlsonGsmLidDYopo+9UZRMkN
CeU7wVtUCHm3jZNE74CuRF11UlXPZ0LHSuhY7N4WPx7SdYtEzxzx/8DL4aK/jvPJgyK3gZBsTJ8z
oGU+aPq5CCXnA4iN+4Fvkc55BlBoot+6hts+0mFtImCX+FmsYp46mG4koss/KL/Ldeeipka3AXJe
rV4CTn8RvnpkbasPnf8gJeoHsfYdmoNtS4/0yP8sy6U0RRddosotXP5BJk+SWY7lpjcbRZSILt8e
VX8ivxbN9B/F0T/ndJu+j3VtjKIUPlJCEP6ZPlVz4CZ03WTLDgIA3w3XPwQYjFDvX9Df11BIE8AK
FRFqitGVq7Jmzx2In85Pl32P842ccticKXaTdJk56vQVZfYoHIRSwNSkIvn6ojWalaiBqmtxfe8e
19r6nQWc5N9d5MAQdOF3W00bpw5iQ6WcYFKhnx/gYgt4DPj9E9E2dO1mUe6E3JdhlMdpvBqEo0O9
A9FitkF2T4o2Xyg5lRKassxFEynToiW7scEWrac6JRHhc0okituetdGiEEpG0S73uKpmC4IT9ucN
JYqg6UOXrpPK0NbFVQ3A8hBO0sSEgni8ewhCFnWxy8eCGJ42ql5uMieXBEfNmXA2TJ5oUnFe/MzG
p+qON0rTS2O4U2a5We8rPdkIE9CHZAmy7vWtZvKsqaaKHI1AlWXCPTgVl2xuagu8rrYG0vr+4361
x0SckrcKUn4qphTTgZq+TRTpAVZjQWtYBNTwrpNIxbN8A3t8C5MFaR1xhDeZqQ/IUP/tK6/zOo7I
SG1EZ5mimD9Ke/djn9s9ZseY9i5EMsruF9K0OqmhFI5CVWcQ0OmXwgLxnfbdAiB2No7kybKnI6T/
zm50Yms8A5KFLRTDHQCAT/A9TU6VI9e0FtJ/ILsZ7yNrEczwzUQ4DqdPIB99ZxVXgwJ5b8izmzvk
K4taZ/4ZA5G1Vzj39YxHYbK8+7x9Y+aXhrSQj6EBl419VPgLNN+2tpRXW2HuEcJRK4466oxnHyTd
moBilWhEwU2n1wBt2EUsHswvfy5SfHVZ4FBD5djfcUu2fzFH1iKfgtasaUyUDfl888l02PT/cAGJ
Jpw7Hetvr/vOeRc4S/jtyUZl/oHbmM/tt5jKkqGsUsyc5+QEg5Ewf6m6fDPy64j29MYs3hvtwGP2
ImHDphFLxkuuRIzpc4RLZJaix52jcX0eiQg6NtcYJBFIgmcE8JB1cUmaD/kWDfWx829IQZePA49p
+2nft+IK0DyksWNQxJ9LrmpI5m1/xiho3g5jt91XUzwp88qJzy/Gp3Xqqbgw4MQ3QxMAyhmZks0Y
mYREDfj8Ks4/a/jHu2gjQgxyU57fLgg1tRvHLg21YblRPAL74PnHRqUT+uny6fEOdssBXkFUztwZ
vCeyW2DVxpmUrpNkssqaSRLFbo7PNltVGwhUveI4LymtfFJuKDHXBFVrpLFzRxi3k91e2DNZ4CZr
TPbrWHIGb4s0oU5mRzGw7qHbGB5a4ioIQsi2ZWIxyNxQm78coE50EwsQIY9UqxKH5fjUhKPjZ669
MKJmEQl0qBafawS2jBbQtyg1xZawV0LNbQLRI8vUV556e3IPFPIsWtHHy76guUg1mN5Q0gO567nH
oObI4pdU0xOBGBeL5xK4mrg8acUJa/9Or9RMc2TzYAfvgr2AH8YrkYgrYFCY0fghoBaZ2fIlshoh
4u4d+tab0CqyCGncylYoMoX6qjOrBbGi6Ll6Kw1/V7vEtj6IsIY/jRpzwUJZZ1OUy2+En7XDnJbN
xg6pxF2gnIjpZJQlVOphj7i0OJFZ9EQ624Ct5EVmAExC638YjwE3DIXxKCWJJCe7No16xEUaoRLl
mwzj4seFZETVj2GJwd9B7PU5Ad/x0ZOUgiNuVgvwuQSSPeCwx887T9EJmCBFL6TCwI/CtsMw5VYa
pC8WIsAICUsbwowCzcSPOX77QH4Z49FDWoO1kNnVrrf8PrHrGM2TE9PAXercQP6BkP8vna/dx7rb
j/YkyDjCngAHxKxrpGyhLpZO8AZ+7GSCLas0WLIs5LhEs1noENEvTsmZ8u8ryX5Ob4SxJCIyQ1mx
0sdWg8HRLk4JUonwrQnt/LTHgjTpVMKH7nApL4u4s7uAeJgtRwObOfIHWHFQ/Ofb+NWT+5qA0Xhf
TO+qWX+NPpojvpEZXqp2ZNwWvFEFSArT1qqHFIWr5ZxQCceetrz56qFiP8GCayt8YPSmh/FMzTnd
WiKofXwHr+XIZrh3OFv4sv5tz3pvqypnWghDt9MW8kzlBQaaXlRmJcK2+zu2NtV+bsodN0tC/9fd
BcG4+yCovGMAkx+aJ8UHjT1lzuL786GOguZyo6T61J9mbFzD09du3fuZ9be/+7A2Knyobx4Xecau
oTdERYLnNCYaapv8Dbszh6Q/38ieSSG2Xh48Q9j6X1pSDRbhXqAdQBnuBN4zhqPIBUBGKTUjhHyw
KJ7GKFQwOvCRM7Z1uZegdn3Oum1xutl9940Uxn7X9Kujf0XVEeBSONCDy9hB1R8Hzz24ywbhe1Bo
sdE9dM71kfne/fYEZ33FlHwqGYsbRLR5dPOKl8vwZ769l0EUY1XYGtmFugDgkRvQsfix06epyc5T
MmmzWdcX3Cn/qofRLf1sYSyb/SumUJ2WgAtwNv5r6rXNAjsMAQiETLnE/wN6xh7lbMq1ODereqme
xLSMw8BOEV7yyW8pQMSbOAW7hB2gzd6maICknmb7LXWMWC11POaN5dztRHonmNNwxnM3ju6yOcBM
2Ue1zFxLhACBOUwM7h3HLV6FA4/eh1iSJa9FvVeofwwoAoSXEA7C2yKn4ekm6twU2RD3rT8+w29k
u+eWpDIMmiuY7yDfPJaIs7FAI+UnDcEbHKQlbYqAYaxZcFuJTidNLlQWyYxZjdqHSSqb/I55yvRi
mzt8ZR+rL+Iov3bJO1gyltPGXl/V2acV9k0U5esXZKh27pOgxFSLlcQgBHnMURORRu6RyMY0xpMe
ZH5/BwT7g2ft9Of1yzP3dMCyBj+jwKUG5c0AG97mLEaCfaVRAxVwqBQOOz5xDqDQf82xnAPystNW
3Lcc0azQFPGUgPL3SKgaNAPqyGZ5T431M5QWHYvsGzYa0jPG3+TwrYokTbBNAsbGdOaY/X/q8CmU
wsOGPM1cotJiMijG/45M0pz7BkmX9QnweSqGs76PHWjB+fwkdKAmYwWxK0fzy9ZWNxBCyEIjJbj3
xoVnyUWqJxJwRoyym5wnsISc/bhZdzJudqjuBPkPzbC4SYiW36KWFk4KnW2alns61rC9JIdH0H97
YCwlBAdjK+huzxmzR34QTtKWfm2dzJLMY8ig8i/WkTnq7ifU5dREz3yvr+NrgyGhtborG/odKx9c
zQ2zbw8WQYJEB7PBEKF66V5hpmACdb4bYjnzsCFg7Y4gVEfCLahb1Erb6vKO2lP/ROIQ33dxeS7E
5dyKPkU4ygM9C1N0WPpQ6MeV08vj2sQjEMAHlZiWEBl3O2Xx4FZ9OPx2AQNuerEAPlU3GbhKxojW
/+NoIbJnuOPZQQHKVwB6FtA/UxqLlCXPXiROU37qZ2fyADwpQMNtqptqqXoyKCZGAZ6MlLi536zE
Y4k9ENkjV8DDRoal/kw0xPAXoPSoBCKYrmYm7jFAD6S6SAiZcM2PySVnVRaK6Mf6FsnC9CCL0tqf
XhGdOwxvFuLQ+4zbfYp9yyoo3fwW+ndRuwnq1Qd0DiL5cUSQiVVR7krSMNe0hRdG9ABb9znQDIzS
A6k79GKDSEyQB+AdYXlNwDVRMXdzbYW2ulJ0ZYvDJNWlRkwgfLKKBYthQJoQHeS//RrZBDDv0Gkw
MJxKp1Rx96HllYGk+YVvEoIc+Bq7OECM82H5ZkpRjQHxD6oOdYRamXGAyAs+H0KCIe/UfW8lrRAC
p1dueTQpAwD8oVElwgMjtFKc/KkorEhoxEIi0rndX+42Rkw2SUWNgo0BkiULw8CKNB7ChQRXkOWI
9qEZxNpa4Y3IhbHvvZD85/lxVrzGvzOuxmxn1HjMP8hTP2HHWrp7zNNJ1OmDDSdHZ3IG2Qjxi6DA
A2yoH10i0tMfO9QFbAfAyLPplD69v45MtPigzdSd7OH/xGmJ6h1J7yihF3rCz4LZ/E/mIUGaw1aF
nQ31yLRCpnz6mATXIm8euANM/Pif+lt8YUFif8yKDLqYWR5C0rny04d4bHhbURSf60kD7IeFaAUr
ip6G84v3DvFKh2JjiFDvveUZE5KrBBAdfHItSCTGMlyFFuMhoTBIEl1cFpEC0o4eeIXG/oQMQif6
Mmhnw6j+S0DHiJA9fg9gmdsSprE73HdYDrIBkaPESwhMzyUXcJKytO6HbqWHw2nMTPQ18TpRl4wj
giUsINiBqJoU8qLFaFiwTD7YkEJ4AZBMrDegSZyX+zQAeyeQi6cDfUZusr2Ft0O8V1yqgBlzVsRY
egOvhSsjijBbhd7T+zKfizg4gcrGhFUywLnIc3MGRP6wL/cmwdNv4bGm0rmB3OIGQaxF9xp5O2vp
BNzioIVjwXCL7dAdLBjusl1tjbyMqJwQUyZ2NMr++JneduqVQS+8B7aqs5zcA2FEZs6DTObgICQR
8cZvJyLOvqKYHv+fukX4ECBK5xH8mKP+xErpbRzoGUiWCDh/nJgQAe6ql3O/dOAARMHy5Uj/sB4X
qJEWVFgHhIo+IO2IFcxKf/E2MrTrmT6m+6jW8VGDpsIufXCSYvMT2+S3xaZnvgjc6xxQ+gS94IIJ
knXMbxkwtqAajEsUyv3f1UOF2HMwqebfFTJkkO4Vlpz78jtvD6NtzxTSQ/mvhlLF1O+xd7EylyTh
bV/bPiHSp7GrLZ8zddv/j6Tz6lIVWcPwL2ItBBG4JQdBMNs3LnNAxACK/Pp5as/FmXVmz+5um1D1
1RsR/pv2FaEoj3lMuSHB65GK0OWJ+7ZfCF30daT2XA7JjFm/lTwBLSDyuMBL3nqf6MUw64Ohstac
ATIABm4ceFLyDkjHIrL2X8/ei9PpgHOnTm4a7cWAGcrqmZhbfXH6qxcvBnQHlo1B5mQMnyDBr1EF
AmACncKPjJgOD90Uk5K+/EMXTHhJDFJmRPSgIqV7hUUsH74p7Tmf4TVsXIU1udt9kYAgOyVgDvuF
3e4QAaMPfv91nAcXNPK1QYGRm1NqiuASvZQvBJPatsop3EUsfl9IHGPBVcEEuGawufjPrTfgTxs0
B65VmV/+PrFJnEHQOCvKkp03CaKunHVCXb6GaG+t9+xFIE34nZdIw9JCs0wWQto3WJrFJaZ9tIgu
wt3cxVx2GhJTsHOoWu6JtlDj16TJH9l7ficbX0NzLfLMUh3R9ebZuaJz2Ji/cw3Y/JXdKZiu2kBb
IK80AGZ6wXr+xA1936tDbK4X4cAXVgCa0lyEsF+mSP4JSpkDIIMfL95+lVwiTtUpM3eTAJqu+tmL
LMqPhRyW0AJP2AKIQAYsvfzxaWsyvG+inOqB8w7iGsP/ljte4xWaP9NHqI/uITlySPSj9aoD6hXp
AOD+71DF2yRsG8wU0GVEJWEkGF2wZ7EWEvc7Geg+YA66O05B3wZGEDQQIOLBPRBkfbE0Fo/8enMJ
xGQyr20ZeVPSnw1YRffVGCW4UxF7S0sTezdv1NdRkeV4f2xCMod0iHMcMBDYnMlNtN0j0KtDjx0H
4oLCcBJraKg6Ae6zYSDQg3hGnr7vb27e2QFaKv4eI515Pa6sPZlLZJkHKunC6MdQpQif5XsKKX1a
NRm91BNhJKL4dHQNsR+N5n/SYk1R0RL338lfo7IYggm/sDb9EZPzifWUTLOY2qHouZFdBT6ZxakF
vBXRKuddFVVA+URlFzyDPzSElNSAy/DYnbFMDfvkowFeZebPMfC8of0aaWPeRSBIkC+889Tpkbwz
eyccSYCyvwTuWw81mC4Z1B1anDm1TahmwCjymqKH9totoBJXBgYhP8+BvChc+YIqPTmFKJvfjB4u
ipAZckgfejU+9RTmrg4/o++4IwBoyvWGGtnJ7q+D7dBdomh5QfEQCAy18OEQbnExJPlY5ImXyzsY
3WfbLZqknQi7gEeWQP6JIU8IeTG3rdhpZIelNKCLDW+ibcbvWS/uU5j4nNOL0e00yP2kNyJbS93V
aMbfCdyFg/6FQCkeXRenCF3ZNxLEmHwIvdzgz3DBe+jMEqotIzVSJZFzhqzbkkhFByqcWGAXhGn2
8aUQ5+zgHqiIy3FmNy6PC4EDKMkB5NmsGY3UaXE8Ha8nV2LeOspjhkgNyF+3f6BDIHo3mv9cDsG4
ZIoI+wxb7koY/dmSyBE8RQDjQNg3IcsTvnzUZV6BYDkAju62BenL6vjsvWdg8zOCQL060n2Ga5t4
cxixHRL461ZeFd8AdLWXdfyT9EFHUEbVn+rwROOFJXvlDrGFGzb6zQaHX/Kd8RyA4D0H7EvRBf5e
3l7yamZCi454rU9ibWq34l/PlrYV7QAFI9KMUpUS9SGnaNCGiaAtQEHwq9TAwSbWEcJjFERW54Su
zvpGm2S3rObnULhnKPUiT1Glc/K5GLj1sht9cxHl+sP4vXaptHDmN/8Hsa47SqIwThVkiKn/nPDc
rqmQbRdQykr+RL4yGfhY+RLF/bpCxdi361FLmOm238fHHlx59GWmli4XBBobqXn2wGZKmJFFleu1
tYVSQezNxaFkxEMr89y8idtSPeG0URBayTZAzoBUAp1smFPhAhpNKNv1lUODhB0mCAvLm3Q2i7M2
UT3eB7k6eUhsMoN5BT4wIimSNPzWZ2ectfRHcTawv96FnQJFcEXkurMOxuD4+Bwn5IyGfXyIIdlj
3mH0JRiAx2vz2q/937FI+1S42CDrYd85zy8QHIAGkvAy+s0MgXX8CJS9NjZEVSBA1CcGb2LKGSJO
cp+HdXhJYAR45V9wMiWshLJah++EYtqggzLjcRPM2wSwPj3PBzgufUrUtOg0VfOB8z82LmeiA6rP
mdolcoFI1HMqlNAcaimhBp5Cm8AY5wNkCKxixrT0TOptPwMj825QRfy+oE/2ev/WXVhYX/VXOlHh
xGaBCUMS07uNWRPOF7ma4g9oAeA97oYUXDDEeX3gZDNlopz2J2piTE9ELba5stfR0tPnC6CGjT3o
oWA2I/qbR79MTb4ZWAeU9cM9p2/nutBS2D7dfTvnlEyLwvJxKTzc1ZOVNGkJeVhUeFFX6uqi+agT
NIrPWf5F0+lTZH6wVBALStsu52eBh/8msvMeIg77XxVGj5rzWpxyZLMeay/ose5p6Yt9kjOvt8VG
dpRzyi1B23mt4CltpjYeT69Kbo6yeUYmhlpAXsKfmPdz6JL41gP66XIqxBCrcIT4xsTkBoLFBQAC
E/YZg0NjzoJODs8LRFlx0t1rSzAPN1of/zImb6GQuruc5YH9HHjm67FZggoehKoQeIfxDjbGX4e8
O56GhYMpUvdGZHccabX3ON7yY9pF4WpkeqADwyoJqOuX4OOMo0jxQShMjwmqyMuoSXipfinG8Rdi
UTEmKDBY9M4vwI7kjOfOmPan9NrWHJy6RL+nV8NeN1aFPZBded5S75f2AEnVm3NHM4moPTGGWPrw
dgKKkSVkZJxnmdySs1dhjUD6E5L1jjppdEkZ+djeT6lyfOLJpF3SRUuG3+AefgGWlu87IyDhDO5g
+okUEEFINt6P+xEolQx8PjDMOrn9ANvE9aq+SjynQnaw4pk+TE7eXHx5JP0xpTcg3+wyIstFIe/R
Jb0lMQW6sLlickiBR9YQUvmNPJCTZaJao39Dm39H5oDoDVEa9wt/sKeJWrF6t0S+EXMyU952yuP4
Bm9bQRGwFC/oxGYodyGRiVY+L+5b/ifuPtlJT7bTqPO7MVaOGeu3MDVe/tSt6Abessb1r/ElIevr
7DCxET/1mj6G4PnB+xxVfFCSXXycoO55xASHpLMTg+OTfpbD2zZ8VZRr9gt/gJtoW0S3UR2XuJH6
mdGHKj07Gl+eaOQaAMai3LeNxvkeTFMUiHJYpyD5s+VWPw+8DUkvlaEWGWtdeMeFiIL6BAwn/ezt
EWUdMEA5/SFHHqj5+O5vaGNxNkhmaQBQWL9mJhIdHP5oWTJOw2hqiKNUYnidwqAM0iIxYAYwLTI4
7xFVTJQHovS/Eek4YADid5Xs//8i8SOwQjr2TwQ58aknArFLFHL8njFZIoCB7osAWW5ZtR94i9J/
HqgHzQwOpoJmpKbVZrp6tENMqsWsW7wThZGEcy8ey4qK3ZaKHFBC5CTwg+KNv4B6VQFycdqM0h+/
bfESwsPGsaCc3RNhECA9GLp8k5Zm0x6Aybfol2bn9FyyvqtJHVV9F8yK2dWHUmPaadGgeWtHxebJ
NqBxjnqAvtLsMeEgYjpiZ5vdHCo0Myb6FNFp9vBGSCaQLHMc8cthf8TQ4LYxb+4AVt2/hJRghqHG
aszwR/yQEQI8QyVEzTAjs2lBpGmEgC7VSQqtOLn1xtdFQ/4Q+BpP9gk0Yw4L4HNiQVs1J//WK51m
iqtG3chT8gtEdn1YGv6d1PoJXvOwZHR9JuvVZ3FTsbJuySfG+nqGVn7DR0HwW/CWeA9GHIoUlOlI
aP5e/x4p5UuiRhuq8YWImkNJgdGFBTdkIFyQirE9fzzEIH1KAV8x1QV8OQ82nUcU++LqHuoU4vCt
TeKznoKhjjluMtfzm/I6Lb8vzgiWTqpH6d5L9/RCHBZ9mctXSsZ71THvq4HBBzzwfdkpsU5TySuM
zvyhuna446c//rxeSD8Oso4+xgCYKRnIKguH/SJpX3I20l+JwYrslQmyQ8YdQk89QulIHy+dH9Yf
EfWCTHdkIhJQfcjssGKV46Oi8huZ7jo7zTT3mzHpj26b2l0TtnsL3pNNX8AKGWFUmFjt14BNoiUV
YfwMIJuF4K1wVig9Rhp4DUMKLDfRmrecbSlCQWgNyKfhYiX1BxfBT2DGQOOTtS2ibFqnN/0hJOpw
UPej3u46/PkoALd9hDaGK9XoTK9/yr/A+VJxDRFDhkgvuM/M7E171zfXJvropVjdUj5exv+k35x9
STIDsaORXvjNVzJ7BKmDn+UAx8Cb9S8SwZxatk4ZsNZkc9stRB4leit9Xm+Kjz0geG/X4VacGsRA
m3jXuFieFK1j2t0OVIMiOWRTm1HFhhDuyb3j4QL4Z0+FWD0Fp9+QKIdfFb2hrLedJsL19RXlY6cJ
RBktB5OS4dZR52CI6FxNh+hQbU9u+d8z/lIMUY0kR9+r0x9IsXOZNxHAKM5/fUpIQkGSHkUwUTsy
XAR2A/tKdm830fZSLNjUFesWJcNMORhIrRkQ7Tv7IFVuHHhqR5oSvcYDysfh89tIKM1MSBoBd9Wr
I24cMfcGKwurbyzFl5fFh2N1MzP+pLnapJ6gNTREngNMMYxAgqVDhH1Kw1tSbu/+vo+ikaH26oL4
Mk2YDhT7FwKgcwasiXDZHJmRNK45aVJ8ckvIUjD35z6mJz2jRoLoCDWqU7aPH3gWlSSzM1wcZuT2
izq4mwhbzQBTwmOI248nCNFTbghMNG+23BKuroTNZ8vVX6eSmK0kDxcjYCaJUvAz8DHS/oK/rSN2
izh/mdRzmbUUdh83EMpRNHOAxAjwuA4g5/iw1q7kvCdvqLdttapCnZXoMoHadEuIRy6x/NdbcVGn
BjaxfqweZicbabgHeQK708A8IfKakTqUgZETg2KdF9KMg668K5mQjkL0ewuuOXUbjE3M3pNmVAqN
P8WbfPoTHTSqq/s7E/TPHTCa2Rn27pnKSQgDDPEp7IFIIBFrJHd2FHzSYYXluXA5xD/JwmK51cby
5BNRBzWspoJvuWEtq8kH4BBQGzgr1bl2VNAEQ9Kz7LPdsD+xkC3RVCF5vB7lEZRNf1cMYXIWyqqu
WHuK2RNb6YAArrWAOUPhUuDlwMlH5yArjzJGKX4iOvbMIuBfOFCiwbhwyl7vzfTqPbzfQZ4ZG6Ax
ex1oySPQdZjWurSYpesFimbWTh3FObntE7aA11gZPuh/kZx+isyaZJF6/vWg1T/uLYC/waHxRW7p
/HxpuE4jerE0pCJapEXoMqcn5ptvSoJfJHLIyeZgP3tR7Ioj8XX8mYKLHsKOm39wyGAtNDIQNkzU
wd/NQ4k6PKM6+rnQFB2HTgjiF68Ret3oyyLt13GXKoSgfqLBREqKKdVCRJudNGKKxLWgnYXOhyK8
hJdMSirQaeA9l4PSrL0Hv1WXqjpgNJDHvXK6cbmUs0vSZ81bKPsOhgj44rcaiP3hhHyICX8Q6u5u
4NxjkX/J5qSzdAgchlHcdH+MEt/Db2ArCAcDNm/SaSl4CRnC8juxHLfsumywYBKpx+5EJgp4Aosh
Xfd9pmfmQqRibOC7D8P8hnFrqeaZgbY2NMIO9NIezNHj2KZ9sTAYj5m2S0iK1ofjbXNUUSnZFtBi
xEles4p8BHx7znrIzmVNVXadsI4vcN1E9g1blT48B0Dlh0WHWoQbvhmZog9sFjtpNyAflB9AQCmS
RkXEVOMLMScd0Sp5tyNCviVg70m1hNja3kf21QzPFKm1fQQi1+nAF1iT8ETrnBSDwQ+rPwMA7D3l
Xt5JhCFjH1MIaVYIHFRtbUdBEwKUi0UJuwScM7xnuveYCG1ezWHkRJrpKzTjL+HKAoo4uYVPIu8U
fx4qDTns0xA81JTQbGkdBr8yZ+vgxTjpVsmYE8/qvuiYbV6VOOCCdjAXsZVz0rhJdtk40hikHLw0
+sSIvTHsvIbkzSu8KSR7eU8iuDELshvtAfNV8Y7cF2v2TKSU+Hgnl5marvcoCoGMbUQbFBX1rVDa
fTjQnv7uH+9ECQs9Qn2BpBSg1p9h6xE8PeJSEzgREFbMlxqTFjksRkFwJ9nmqViHzUGCm2cxUKZo
upDakCgnMB0zvVDhJM5Pr4WOyu/toOwTK6HIv/M5Np1HKtnI64gWyrDD2Xn2XnEdwedkp6gCNDHd
OkI5fKCzjqA33hqL48w1NiMNN/PLHv52/Z7Q1tmILCA4wEeIbkFXOG6JaOVYixiQ4g5PjbvFAzKV
3RbltsITg8BBwyYqpXLt9EU3r8rzOeM3P08MxEv255/u7osBFqOgBOxmD3jF0Lrxcma3FDkCXPfN
gSpRsrqHbu0BuMWB/+NAnfyy15ZGKibroaiAGAQt44zlM4iDOUfNmGxkErWJpUZwPBW1R5DkAQQl
DgoksvwfFS1vGzCvhbs6ugwJVFk9tibD6j1AcuiIJdcWljOOhrzQwJFfR5nC8bQArWJ0HbXEsBHW
M7+ka/+R4a05tDEJDotqWWAaY93eGnDFWcNvxvFwK1Jw2/F62J+qf0Kb5HD9D1fEzEGzI7HiRGoE
h/4bXTSIRW0aMTPGd1gbTA+pxAZB5slHyJUTMiI4mErz+oGCxUYh+V1yO7Hy+Seb/hlrBdYSlOii
Xi7LRuP4d5AwFm9SRaF+vda6O1OCnbJPxIEb7PlfgjWqFPo6Y2gPzgdfHl3MpvZ7KeWsyTQaSEgf
hK1io9GcAsVESwcb3BoVZ5eDGqHwieo5hiOeNqfK+Yyj0jUidUggb9xOiZoD/9Jv7q8R0RCDl/vc
wdydkv6KR2Lt1LESCueJ6LZrGKS8RWNwQCok7xE80aGgLDqjMLlukGWpwCEZp4Yu3/X3xv63erGt
MEutvitlUi3fK+TkCI0HQ6VNH4GxB4GOZNU2UdKQncqWKRxfKCFlVp7S3nJRYWbomS0juCdWhf6E
31O331j+/0Hlr3g9FFEBw8F+gKqZ7fflrh2k7FrarNSE+AfnTKxPH3QUhHz0hMDSx/8/2QVm0A5N
U+dzia5HMa9+h0gTQJhzgTP8CCLixtNn0U0rvo/h/Eadvx7y8dce2tIHKFAdELwVvWLk1dr4gEyf
E1wHwMBTs0K8ix6bE57P8b/BJcGL3Xf0P5SoU/3FqU2ofFSaHXAmWPfFx4ZtobSDVBJGJVV8BFGY
IN4yNhqZcwa7V5XoBKBUeLxJ9bf7oGCuPPpyMh5yxELMTF4A4rXXHNDPTPjFOMahDRbQ1M+5ZFr0
mOv5ZXidYxxhSbW74DGCChB2TdgvNvmz03dkngL/EWuAJ1RmEpZ5dbkhMFKlr4tHZBAiBxtxo0vy
thmNA7KhfX0hAGYc15HsA9VwCq4XZ++8hNJwXhK4Bn8lbhgpSPoPebbcHrA5jvZQ27VLBPWs6KUP
s8XZbNyOO1/eXaZgeKh5iuGAjyViFUUUs8C9gF+esLo39yMk+S1VuktkDjSBXDb60ymO8EgK7AKx
UCg1mQg43nHGJEKLjBANDzT2yvJIyQCDW6ZOiDX5ASxgSwEI5ZCvIB3p26cIHLfpeWvV4QD8XbHK
yZCYD+hUtm5UXtRN7IXjggmDk/EWoKoAT6a7esyX8PlDCmduC/6gTx3Bgm8moCyEpexZBCQ83Ffc
Nd4aRJbcqI50A3Khb7Yx6/F+AUwOWwyRGJyLqEpY1NkFLwd4f+/pSCAFddynuOo03XFb/HbLukj4
wUwdl8iRIGne7EFvjmB/jIYs3wIgYyu/27yQkzvSgZ00ZpVvFxyIUc4CGxrGEGFfjbDOcCtykvMq
xweOMq9hJAwuQc014T1amcs3KoOMJnEfU9u/pKzSR1BuMWiNChslcoDjAQk7XeaOHv084u7BtEso
CeOo00EnPnovbXkEB8iVy6+lY3aBXEM/BvD1L/mmIywARu2SS/DMvKxu31p1dmOCIvNMyVYIuKWS
S4k0i9HpbJU2bmBrln7Ylh+LHWz+YRDLQxHxyKbLUv0Oh08H18jHFZrUrbnCy7VxTc3SYX5l/70z
/1CerpktP+QPc7TnxSY6fdmwUSvTHqsCxxP2PBB2YwIG4KJhSdVMsB3d6IXsjJpBlM2zmt8cSauk
eq29utszcpvhvnEfls5lCsgObSXSSq5zrMfcu96RJlUR+oGrjvYTj7DPrNyD26RrpCLryYno6CdA
tuKUI0BhhBhtJOUIaUQlCxoXdJ9UYj52jTUD9HkgvKuPsAMcIBFzafbwfxhvU9A0oR1+OH3VlVxb
YNmskhIpUsBHHBepacLRXtH6LSJsjyLfWYPBQsHMZMnKrZKKJ1qepPxzZGFFTIicZDYDk6KVwRcY
RwGZxhNAi7LIIHWy1r3siz1FV+6FniTJO/vAG1ya81FN5T3zt7+jRYH2F80n3OUniu0Kcjtenkxy
0z2EJfEf9gcNLfJsZFLQFBw0MBflKBqyZ3AdwreL4DB4WgyIA86/+JNwSlO7gCdnJI857UweM7JP
haIfBczHvQcarCzOaO4jpA42H04VSgzGMEKq6z6X8ArhyzpeyWTDAYveV0a0TY4wgb7YYtzLlCgd
1mWK8+zJGbssApi8SytmBRyuXk05hxZC2PFdsZTOcG5yH8AJOJICn2OiaFhUqaGVSe6/sN2r+Y9n
qhph4w5/O4l+bFGBdXHwUU6/+VwUqMh0IZKxdiYgQSIHmtCalXCsQo6AFnI/oMn9I7dCdAUBACBF
+sUyAqCLvZ52KfQSaFXlkH+6J+V31/HoI8IDMZk20fpGngrGaxd08Lb5LTfHgdtPeYxRKz2K8L75
HDeovqmjQ6LuCE8OPGazarBwgmL42djNmGE9gw5dZHIkeNwQwyGEwTfd967os8bXMZ1F9mlBxiJN
T401wQ4YcnAPRVBsmT1XV7ch4QLRpcGDP3D14eaUkYAdPcYGuNjNhkOkDA7b8AAsRUKRSnI/RReV
G0w69zU3I348qgMCDzB0feKPNRbyJCk36bqH1ojMjD4VnNo/K4rA9jFfA1o7A//rxs/5dUp+9lUY
WPjWxGm5c+AgEgbwZFFFhmphcQ5ELHFrEQzxstxmSprMP1VhSdzjZ/iz9+RlQJmSgLzXyPxQbAzp
zmSA7VIm35zsgPDt7rkbPlYRX+qRttSPCJ77HeGqZyRBACqDEhGJlwqZXcvLJ/E1BCkSkcPexPDL
lvXciLoPEblJ5RMKfQJkQgAK+/yBq0J8FJF0ZnMWgfK+TckeQMX8JcOEc9k5A+PYEJS4NDBNIwZA
mSgf9Zcj3USXzZpGVHFsbOAFCVGmcAILW+31Mn45CB9HGIDdLwyqviQKSvaL7S8wM9r7fG3SG9Fr
kB5r+oAF//Kz5hzb2P7gbFCK2HO4nyNxZL1lTbLJF7Xo2jdHyyXJFvxQexnfd+0K6OFr2fFb2HSV
dxzka+Z03sAH8ZtNkNtolgKpD44Fk52b1O1VgdqDfYydWE4D6/uvipkHBFvmLSDZICm5bVS0WQNJ
VGpe7smJHBTZuXDh2e2D4IyEmTGF1Zf1zhLWFI0H/AlQEhoBrwkZ4/jhSZC/+lV8fNMfTKQXwBEZ
RXycW1RxvTvre/b1I4inatfgWSV9wgPkyNSXhm+x1fCxH1g7XPQCwid8DT7zbo6zNu8vUOhyhno7
zwzYKlLIlVjgQJYDAM3rTEKWvYD93JT8ePJzRApTE/eDwZt364JRn0cq/v3zvvOCkqrRTfbnSOL8
hxLxvkNEJd+Em+OOzfZnnVBasTgF+wGZTd2qI24DCatQvprEJgH7U30LULytPHkNyq76eNS+zgbf
lHPBW2YkDQHu7AvoIXiXwYI33zmirk+GmSsxNw9QHmqPNp/wJxiwAi0I5n5QBcIS0zZDCJCRwUkg
OkV5K6pR37gYTIeuGLKQUen7y4eocUZxBL/ZkrXQiD4vT9mL+E9G8Q+SqMo+sasgykThMgV4l1av
hBvQshCv3fsO7obotN+EmDTqA1NU5Uy6cDjr1oMi6C4hQnXDYoLHgGBVZO9z4pmRGUbzefL0DKR4
q9MKK8fMPFwZ45kaOcl5yJzP8ctwOsKqgGqmMg/EPcLdwpmV9IEqUwjYFAsGIRInzBuf+Xf4Gjcj
Y9HCFV68V9/qGQQt0F0d43jaf8PP3zUGFdcQ4Pb8O7uVcK2IE4bQG6YLdISkASDS+xAvJuU3UrU8
zO3QWuvRY45Q3q4jkXbCqZp9Ug4F2Wzmkr+uSZaN+x9fvrj1HyYnsm5A1rne675/w08WKIhUNRSu
oOrNlrZW1KAaVcw8wAC1T6//sZgV5OWDTscm0yFH8DPOCKwEkceK8iOgnjuKb/5s9TmU5HZgY80K
NSKz5QuIAey580SAS5ZxezT9vvdKCV5LtJwdkkvHHfHRmAPhXQMKp2m5QK7wQhURVbBRJL48F8Rx
+1fLwl6OLQQctCKKBc0pf1pRL4yq/EnB+wfe6+kRFQFgkVdctOv4Mm3IGiVM5IiU+DGmhYLtPGFz
Fn8XHTT1V+jIS3a+HsaYLzhD8ps2w/XoB1+H24/dfsGiAuQnrOpwjDPCwxgLf3s1FxqFSYNQkMfJ
sC8h50iUKg5a1D4b//Kcfnd4LWjpoGclwFKoTErN/jCqxNd54+kuYlNFEgmX8ocKTA4J9y1Zl8xY
SHWiLkbJg8gFdGZRzdCrfge2dlnBx66zMoGox45iYAjHggd/+0tI6JUx2mI9ccFClEjHXgkVJTJo
oTPXzklzWuhG9hcGq4djHPq1V3YztbSf49f0LzGgyt7i5TVykDyW/Wrz5gHwqF9ngs1bZnnyJiH0
1hbpiLQbWAMKlFrcW2mDtM67IOKkC2H6zp/RB+gIpz8bJnvICbr+5egcLJZAf+whT+JaiQRDpvN2
ejTJ3a3XSBWoCue7gGxjysiI1QoeuK276ZkkIp+ve0z7EUHR7tPyNGvJL3gkhJvQrM9SNHssl6xg
SMpsMihqNidfnfCpqb3yiMbJFYSDdF/4RVBPr/uu8QuwtRRfvXLkk12CL4AqMF5MAO3hGXG8xJsB
IYqCFtgc9aQK9PSalDntUoEMBC3oOnnyplUJao6siQ+4LV/k1wAiSd/uho3/9U+cA1PMQREQMdm8
t0lvqwVntC17HXM6WWQo2bmGeNq//pNzEY1Zb2znaFpDtmm+43VEznH+CmvChE8HwCZkTHu8Sa9R
kyNBVWvOXFaV38hjRniiBQCZoMBG2MbGBsSiLzC7kkMiatC+i8kprTYGy2lBJzZUKhUGDk9eQQKT
SlIHCUZ/Z1jU5XfT7rWYv8B9PBi8Wz4Vav59z8965uifSKAfPxCwtRy4wDklofMFjez3PKGwcguE
WClzq4Y5lbmttqwWmpurCagwlFf1Fhycf+NA9jPnDw4Wml367z90ydKix+rO+k7Kg8tCNtejG7L0
c1xOu2g9QmExQ/E0UUgnqO31xwaze9ZO1frELvCNEMW6qHFb549AvJCjNMm9BU8MTwAYwSUux0Uw
2Nzx82FkA59FOsIYdPO4v8JRT/i58Nyxdi44ctsjkpqnkOvW4EBAlK1Mu/ELaq+2m8lDxBla0hzv
JtxzxgiQPb17om4K773lik/55f9Ex09FGi8UC8yQYpPLTJVyzxofiNMoaLDEFuO94GtQVEgHDrts
33IAZcVu9VxQiL0iHJFc/Z69IBrrMBhS/zqwe1gP/n1Qqr2IhUBig6oc8qg/6mFJxULtP+aabj+O
gqwh7wljuZltOG84NSp1cJtGyBPJkMVQzFlqsVGCDRsp+Pqact51COE0qp2p6fIrYE0XnmwSiNk4
SVePpSHAIigu59oltQqUyjvmKsV7y0/huIweaXTNIxrc1BT1hyMcAopDeFuWw4WeI4oX3Gp63+g5
5xy+IPYAcogWRMrQBoBS+EqXQJULIZ7omPsl347sqPQuE5lp+j0css1ylzIJf/6iDhZ4AmaPP1w/
yF55aPRctB41Ym8nyYohnD3YENyrDQdZBT0MTfhZaR1Me9RWVK4U3+A1pSGdH/+i7+vVhy3/QAhm
RKNNIu01BFlg/18hFhu8rZgj8xlZ3580AcuNBc58SrHvvF2MDf7XcgKOHzgRvy5Blc1LjJcjpkoq
bYiY+nTWGa0q9a9lpPeSJ0pAILvGf+GcAJdhX+rsE4MVVBJYhuT+sCsojvqYE29VDSuyNwF/WWsu
6LdkFwj7vhCBjCI2EE8/exs4I5slUURXcqweqbKE8TQTafZeYqIlA6oPu5h+oppE4JcLwNxxuEcu
8MXV6/R0uIbywIt9G5X5FIwnAUbx0Satpy81GOiuqSPh4C0p89Kdyq4JXgZNA4+ZnfeFq8NCkOE+
ZI2m+yqAAfaqqEDsy/iL5xJFAP9hAiyVfH01Jlx6rw1Rwn7Rvbydw+kP+JUn4Zd21mNxHpUoXNmg
aJ4Pzx7JrsQ7t8BEBLmgdsXw6BjYcNGUQacI0qOyM0RhvMon9wvSzcODEgzhDoZMhHczNjz0SciS
yF7iJIpa2WZYpHwrXcNTGft1MJicj3x1gqqHsz0wHS2HLB2gEmZq8AUZjK+NIizV4Guyyv4j6JGf
ejATZbTj4PBnjksX+P7w2ZaHO82GoFL+JT9Fgg0mBCUrEo4rAFlXL0RuUhyUFffvFrMuQ7YYU3gA
DlU24zWc49WAEBLIFRX3dzyFfWhvQCmcLRsS2uz7+Atqj9yGpiItL0K8593xOkZtWq4yk52qxSlC
Qget4T9qppDjIx6ADK/zC0qrCwT3O3jxzCtXvuv7X04eP+nstqtjjXIGTYLOCBL1ELQ9Doi0OLp7
OKzZ3N1d0ZLTZsMYrFRfG5sEtnJwGFVexZx9m7FUYKxl8ZydvCae1FZgjNUV79/dX11CytCY3VcG
PDM5Addk0rrAajZ7nGYf6F9xDSSNTAv2QWa1NYXZhlgQsALKpqjmnOG0xZdZDMvQ2oKHee+/J/dl
ysoohh24KEdnOW980l3+tVd37ntCINsYBRbHoCE7AzgTSxStaJy1rxYjMqzy7DGp/GxBKTCRr7eg
mbZzLDgp8XKYfqSwYZIdoh/hGXRAdyPEHljX6bE4u5jtSmuCNipErpEjusou7BwbOUiZA3kWCVYF
8R4MF2frGUfVVGREUmyUkO5hUl6CYDSikpTr9bOG3HF++SYkbgUMSFignDeD0P8HQ7w4O3aoP8wj
YJYAnrhYuPccIbck9I4KsqLEDEhItXOgZ4hvIqxJTaj/wKKuFuLrAkq3HfUBQVT4KiAqtCkIXsSh
NfqGZXZyeisiGlj7qi15hB1JYFfX2Ja7W6AwyHDIwaxJCLDCWbmcuOnJygr7H6RVKM6pGOpdyHjd
RqdQAHuSdX64YkyBzlIA3hlySr+fFYf7xTsdigRLC4zEStm/GX4lMGiunfOunZpTJkq073ABsr/C
vOJfKBwF0mcL2Ztuc4mhCO8LVfcAdUuPvZMaIow+f/2pCK0yLLYmAMwmtofShhMglb02TXCWNhWa
jQtSswoUnPKygOkD+k1LH4B7cHaEN/Mk+BLCO2XHdklk32odrEzVmgjnD/lJOqo8yT2sqdNrXcoE
o2q08c8Od9FaYWMGTbqybe/uk/MEfsap3fAE/n0Fs4Y8jj+oOD5butZjbTwASmj/EEGZc2AF0bHO
CrwVEhEYanez2IhDy99gscIRljB/9RS3bG05kQd2ODrbX78MMCoxSDrk5KMhZNuKr8EdvPLpIcIg
Lsd6Uq62JqRaGUo+/4k3lxUqQkRvUa6JxANMa8EC51+YosXayuwOWP6kXoItiEq8zcud8Ch8LVef
caWhESOCTYb6vrHz1Z33EuqMvyi6F0QF4FDs1eeAumzhKm+ReN2T2aJObyK01AVeXWLi7LkG8N8S
zM7VphOWAdRXHtUuPLnrfWunD3uGKIx0aB0f9iIqw39oWJw2Hpjqi0r27ZV0nH/QOG06AG+6YwbX
hJ07BQ7cRrRYuFjZHvE9IIqNNey9VfcP4FgsOlwaquGId3Zb1N4c3nrRihI/cWg+Pp3dg2MW7yss
LkRl49FuhZxUyq75hikECoHXeTi5HyY9O0IlvBAQVmqceTmjk6Pur0Rb35I7qnozpxYKWw/oBRbE
n/d2Go56QsGBuJHfy17zNXqCaKiOFyIyBozfPfLagaUKdIJ4GCOtsDqbgTI+i2DJdJYzuTlIv6i/
y95DMRILomLH0890NQg/C1J7UIkfeIPYPm4H7hqhI4WD0pPrxVOdIogBtj8/PB4oCcxiVfi7D7RN
Z2WNc0ul6OOLNQioAMvJ3WXBtBkGp5iE/AfrOIsEbsOAZbA7DNF9wml6Y/YoakQ4p2FdFpAfXZ+S
u2Pto5IWqUzhU50tOOH0u+UptIA/We1V//kvt2wpi1MO5GnMOocczIrQkEXZPV4QARchRGObB/1O
JdjRjpNvHX+IVZSd5/SX6aghNGjFq7XBu7eCNfc4dnOqPnsHRPG1tVDgGDaspiwRm5e16/FDZB5w
FNNBwQcQu/6BhjQ+SWexj+64ftxj3gawUQJzgjUrcmevbLv/4EHR7EzDqZCgAhYkoo9IkXcd2gN4
y7qM0sJeELUjsvkw0nAdQaitMX+ts8V7WITZtp08yGMiI4l/f9guykqEzGDKVvZko9r17P9IOrNl
RdElCj+REYIocMssiOKs+4ZwBGcUEfHp+8vq6DP06VNVW+EfMleuYXC4IU7NMFM6oa49dEIVq/Yh
1s4ulul+e/aaY1HJbkv6kwM0cAT8Ha5NhXOu4QNCWKCviAoI1vQI0MYhFmwzDiJreHyMkL9aiWFN
KHbY2qr3Zv5drn++C9xfwupaoyiFGbWmoY+arRZ98GXHst3GZOETU5tBL1TBviit7XpQz8xFHtaB
5EQXGWqO2wIHbMK6/gUU4nACCo/KjGf2mTB6tozlZw7HLzJQEdF2o0NwhAxuOkcmrQku8nQHS9zW
XLmCctEoh4RU78pQ5xxhIXqoVNjy+9PisimftmRsQVZFWExqIQj+7wgaifj+sczD4W8IGwdcCNtD
0DWwclbm8T6E4uLKifNkRt0syhYZLrDi4PIoDngTyhs+VQHy4hpAj9cDGQUUEiYkEsBkhkr/whXM
vpk0WzGSh6XZ7RcOESNY9TJK9kAeGnH7xlWSCEfVV6aG3SM/Cua5q/fZz3HqPtz3OvOgTP+ILRmd
kpo3hJcNrvdoGv7lgOJhyDgCjyVmF3oCndLXEF1z5tCl9TG/GDSzs/tDlM0n0nznRxRr8FxAwuqX
sBNzLo6O3Vq3I6jyf9qyHHQRLEOXJAgUr07M8OmJcXNRWbQthzsPbvK5Zy8QUShOD0ewJ53/Kegt
TgFezmG2gBjGbGwHh5khKYFuV2Il8zknCIOaqz39kaU7e+Jg8KYe4zHzkcbX4EtUV8rPbS+5EmJM
YO3WNLf/eqE5IgXIfzn4eccVLwUubpBG5VTD7INf9facOPWBiHBbBOBAH9mQZXLvE7jIu6I/soko
/RLakcNExV5/99spo178QXPOZLHef2i5ei6Bm0exTqZm47HiEJ9Ui2zy/j9mOxSHAHw3bPoxl/SQ
hkbeGtPyWKdJtXkuiBK6QCQSNSZxSMP2WLcwjPGFVk4O3MKAn4oEDlYcbD4yk0PynSB23WcvGmjm
E+8Z6WUjAgmIFa5n+Ksf/nmCXO0FI2f+LcEfzPZAZvL9d9AaAZBFnQgeE6A1ZlofZ0GA4QTA1SPY
g78o8P2GX3+fKUBSExo/yKU8iA3rP+wdmcZM3ySlnSK4NLibVtNjdJp8vc/MCNsuqeyM/fdHSR8n
4ZOv/PPuWE0jhHUQx7oZvwsQ1c02j4XAZlATF8Wg1/Uew2ryRpACUIGoA41n0NiMoaDswY6z9m1M
HM6+0hfy+DuBqYeOiKiTBXYOwROk3X+tjPjez7CqR7qHv8hPcmh5zjp2h8U6i9Q5SWwMqwjAGn8Y
2bXDRR0saCQwEMeiDGUXToiih0595h+A3QQ50alnWy7szl7moNX+gRP2LnMWqr+HXm9DGArE0KvL
sA5oebPZIxB1ag5ihav9DqabQ8suXb7x2vB7vsg7K4gvvbECFvnDwXyVHm8S9+Olm8v2zGb54H9E
bSzB7cTf5sE5ItGQQhijWg+XVSJTdFJGhc39mPycxX5fu7wohCQGY2TMCdFm6Fjla5K2QxYgO+Wo
+j+y9lx9lUOQ8U+b9079Z+6dsidU/74zZxcds4/bEoQC3KBNIdfhYJszfpm2w4vF8crZNcYClx4D
UrXw22DHRbW1wJioj5jZOBIS5IoqVHcP1HTQJu8DMeKpyZXSAlx5mSdkpmXgSi85ntWiBefB3usW
6aD84QCCGktDDMOPiDusTU7xz9iVGasUdKs8IS3U3pOtHW5Rkw14yhjZvHZygtX8b34tbgqz3hx8
g7Yoc2B6wXpSIA96wqP30nkXpHl22baHYzL3TpRHKKAZ9YEkBhfFLnULUzZzwKyliuptxvyhueJP
s+g6+ygiShgDXLIBGPUatoKVCQ+rijA6u8dfGI6gOsvnlmxwpOpEmCxvbF+/YTB5Z61gfzYl/9dA
Gt9/ESfchE3qnGmRINOZXguSgDY8FTB3WPP9Uy9ut6135dwpmWjRH31Dcfk52aP/UN3s7EFBxNro
3YSEG2ilmPykP+d1cbqqxyjlNlJA5gqvA9OCZoOL+kNMmUONb1yIenLbMxM1ZtvtUCGh6gILgIP5
+KC0tz9kAzN24yyGv8sxsDuhGEEK/LVuf1iWUqH8kCdhlYk0bSOUj5wKE4cdL7+z8DtiHv3CGsKc
SAX9pAWjB4RgHfdwGC5BymCRiCXJMfWq9T+aN+SXKVYSNilZQQERYwfDD4Ihk1v5CyMN3tFYYD9u
fhyCGgvIteUuw4K+/unKyqKoIqSBd4/iyMmfFvyZFtx0KjrrTQHdsY9oqrlpWGk/54+x6rTDNZuP
sxFDlj5xLRZrjQuASAwYLBj5VQTwVaQD9yZ6UnE5wJhz75Q5oqEwSaoZK8ASswKPjbmSPLZdWWYu
IU9QlDFnc+R0ShEV/0CXudUBAlBRETcJB3VPO1swcu8Fqeme6XNIsWQkTX3ViPfOD31BfE4D3GB+
mGP/+5f+jisQsT6nj35yPmlwfq8fiNTei1KfnsAr1/e38+oNzox5CBCCbqI5CpIwZFlrEo/rtnVG
IkFjrfU7Em2Sc5xpMDy//VfP7ZHf516huxvr9O2Ap5HFwuwJ9ewhY5m/x8WkHnSOzwTEEPf256jA
kB4gL2P+qw5ew0Z1uIS7mNgctd2AkruZlX0FqUKOrIKZrAiCePKMhsupcEgu+FLpIbQ+cdzs+jl+
7jfqCrbAgJkKl2Y15cpyKcc88ukt2qk7VzUEeOb6PGSuDi0oLxKhi7cllWZnU+4vBBHxwfwXNR0v
WWK/6N35nEC91p6y5t4vYN9Z44cD2kJ8ApDp6oz5NxIIVMa0lsUO5hAD9ZDZG8c/E1fDtPfkrZBg
uxTc4+lRUmxvo6a0T2dPjQYABRRBFNZ0U7Ofi0uCRtlahLckD24lrUzb+R4+hw3OmdDS/IyFX08V
mEMuJLq/wjniCQujaoG5DoUhugMLLfuRuEcSKhpuYHhPT7Tq0HD+argrd9EdIjVDQKXy6lS3E+jA
Jc6KgrAeZ14Lv+/3+IVHllC6hB4AMsN/UunROrVXqqdAc8jBJnEtVZkIg4Gvcchwq6A9eWxN2cfC
DPva38mV3Z6xi6FEEPjUdvhaMQdebaUrnDXE7zbjROCXSzQxChJc7qhueHjcLeF3d9mcCXA4C+fn
tRLE730UsJgCiZr+PAbcYcZOrGfy9eTLkDZ6H4zlzjIl+9rRFs3PxmhF54W3pm9u0Qpg9zy7LNqh
XOc6VhiXbTept7ekcyRNyiPo3RkDKMIgL+Y6EwWSu14xlpuXHfZoMf4yvHjTmWIrNaRzdfZqGEyZ
nmsrubNbjiFyKbraqHIpOu09bnuL0/4zYTRL7Wt/fYN8Q4RGoQmc/vtj8svpzyUhg5XPnxK2Uhdw
1L4xMFgiq+FRDz9RArjLcYq4Jw9YZTRI/HxVD/AqwhktZWUlOxU/Y3M80aMZ2XyTbP2etAcd7ncg
GUAS1iI8FUy3LJIb0HGlQpw7oSfG1Td49lVH4QRnjoUpCOOOtrUsosFt9/DysEeBp1tX+h360gIg
syvlqLg3bc5oxggmd164TVSWVFB5Io5XMG48IkYncJ2xPlSWlMusU2g6RC4h55hk+PER4/T1NPxZ
aHFF/fdeOYHLN8G3+6FAxEMqDG2pg+B8IAyQ1CYsobVG1ESU5KRaFjHNk07lRzHAyn5R8h73iA2Y
lnNGoAPr9LHRAAX2MH4iF4iYMMBVZSzEAToGfP9vuEgJdnT6e3MlAPOgyWPOtFJX6BrR7Zx9zNAj
wimBELR/bAKeEHxOenKAYlykno2PLPkj+LtgksJGvLF9NdrpkFIn1GVxi19qBVPx9e+sR/vgPN2C
8noElbUzotxBvjzcV1BlmS0zBvCIJWQoADzI88ScMKi2FxyJovaYvsxbEKsIBCoEG5Bu2k/x7qLu
cYtBd0WrkQvZfYMUCSXYCHv4oJminPP2QnZpQ9vRnRcKNrlkN8J9Qdo3PA+MOQ1GSFvjbArs9/yM
eD7i6ufkSzzshlPoM7lbnfgDcNWiZzbHwARQZXloYA0loy3xbgKoFrI5DpyIGrDeYgllozOx93lI
sXVk4D5+OcfGUY6nGY0fwzec/FGp0X5aqHYzZMM/sLt2BA3GxeDNiDumiOPNEQ5Re+k19lCq7n1k
NReg3gXOF8CSAKL4pMAKO6Ngx3KuNykpuranKS8Kn0YyqPb/bFHgi0MidXDLAp1l5mn3sOkZGkxc
qQgxAQeEhXUkj6MKT4sewYYVodxE6npH6Fw7zi1EVwrCcrDzE0q5B2YsrwdJVdUiwhGPy8wCCHSU
qeYXfSG9sQznuPfy/kQ6S1mWTa8xmdeU75wD/WIJcdrTPG2wVtEpa6ufe6Wb79TWkSgk9OKZh9sR
FTjh1HLjIX/2W7saEvTXk4IYYXGE07kD4l0tO2ttSKE3gEd3mXxgkNNS+TqDZk6gpKHRR5LZcZ+Y
3aNR/2DX3z4TSfE6vOeIRftkyrJN0gk8WAi2wmsH1ELNSMgXacvzl5/tzuOcKsBSl1f3mSjzdNnq
QXzBzCXE3pw4lxELAPyuSyCBJO2dwCicE6bxwCu3Qpx71yen5pY1OEzR4I71GSZDy2qLK3H0A2Sk
B7JfoHXpjgk45CO7KpycIfkBmWZDmTTmmqcGavwe7zvMljVtmU4QQ07iCVczXc5vxx3hQ7Fy0Q36
xbzlqfGTRB9Ml6oRnLMWhSiEpbFcPqQ0knoP0N2RjYmrdjbIYiGo7L9AiKxCgVj4RTzbJjiNsOpj
Xw1TRbyZYMP0nNOcqAlPGeQwVxETAX2Y/vKHVUHGRPBEpYkRIvIkuCbhZ5vArFEDxiKw5JE7hi9X
Lm9MFYhbb82qLX0I1akwCbCFYyII7mm1rHrx7WPsBEUG7+lhJdpAnTL0jREIpumwADPOgad38VCF
YurExYxtEqgD9aHZh9OlQu1AR5yAPhJeRgtBBBrbhQA+HBHcTi5ikPMR7USvj9HKCzKISdUaMse/
hBfGL6rnSwboLzgY1hfIcfmwv9PDW7SjZGFwwoLFkgaRksYgRpAGIA8mhlYbEhRchBa884v/AYMu
JpTs9Gc7AkXYExk+m3QHlxWch7+7a4bNwPDUAKordCP7SkjQd3gd5psT6UWkCFvZgYMXzF2nUvYe
HHv1jgAMeVhMLnoDbVpnjNv4x1CjHNO9zXVXpQw8D79uDfz4Hl8cbmzsKS8Jvp8nRhsFpy6vvUYt
YLrLQY+YHwNmQXehIRV6DZlXebREeAs/PVRkIV2MDBXJd7z62oQbEGfxMcUlRepmzizANfmagKrw
9VFk7YRLIIEnWoBrwSvKhy+GGitoWN3wPpGYN5Jg8IRIVMBH1L6D5/7qFjHTdKiB7Ek7/IZrBsMM
kIJm1o4oOlRG1uQFYqE9oSkFju/BkeWMtzkqOsy5ZjKE+DiYdKG59n6oQFS7srsi8K65IrSh4R5r
eLe3SIufR21ck9vFhB1hJdDOSnIJCHUOXwSXt4LuqGbG+JFk6oJmEe7wGSiclD5ATnXyTd4YqjnZ
skW7I3UMwln8AJ5EI9abK3udSWUbOOB0fHscifWAqm4Ap34L6EqlLgc7Gke3hVELHTB8eWb6Fg5B
XOCdpCSb77RAZU427QxfLwRqlEjzDMIGAiJX4bulNSwmYQNRpEyJcp5VACQ1HqUF6uXvrKKw8WGF
Jwq+/3lywaDeYjpGPzGoxjWeV390sEvVheIrNBngfWAB8LHbsIuPTznHgOg+5ebFLBncszfPNi9G
yU+c19Wt6bwRchGTW6w4uLZm0t5e42fQCk6LDIYtkCiMFsBSM7rA1odOoVvGw8V39667d4A3xcWT
vARSBA7h9GXKjt4aafUyBVGe6Yxb4EVJwN95vhqJnIp3YKx/lrL8K7c6jvts3iaAFQ4Wz6vlk/Co
4XhjkXCfdLIQP3qIwo/2BDSANj8ryIq1slfYZvP+Paacu5/D64CH7/wGoUBx0bPfKPdV73UQkTVj
TxJ/Ng0PbEywGJccXArIiv6TVgr/bWZLn7WOiwLGsEp8upMlRvle9k0eJS+R+2iTia3MibZ3aCB7
hf0I+SMfZrPHTFOtzlF1vvMbL9Rh93bpfszxHSAbcbcjxEicRGaQVgH7P8OaLmaTQVOJaOoue9ik
8EUJd0xtkycvXrzj3rYa4XqixIjER2/C1fFGTy6pla1bUDH5HC986BZY7fY7cy1Cp68FhvgW2AoT
UI8fWPZfk1fP6UCZwOBt0qWUmGERDD0nwdGWkTpU5lYY3tbA9y67D6E4IoPPofBJ2vnMcWqBNHPo
0tyOb5ADWsfrpB5pBKKP3pNjHn5ioPkJ9E+qdEyMFRzPXi6j39cV4lTtZGsDI+EK6nYVvjq2wfOl
Qg3IVAgNzhxWCcSCbNqa3WOkCyUHawxFv0Lyj0vzuA7Q0rjfYz6UoECZATDx5mqTaSUc41Fr9HC/
pLgrnAQXgRnfTnyllWmzPUfnGC0GIqjBD5SBz5CUicZI7swXttrERz6jNhcLzq5CRWv1JcHsGraX
DVMw5xxgUg/xAf8ikGRQOJrjJsCEgsfMwcbivODCcXK4eXrDf+GaUPbeTtlzPmtz/wFAoDgfpviO
7G/JFyJYBS86x0Hcec+ZF7uvrQj+gHKwFI+pr0liO42aZW/78qEWfXwNB2kOlY/f2zbLlKFEK2h5
KUeAGkkmFWz2ZcojxXkFO2dqn8wGiQJFwq4+aAfq8u3Xe6yGib3LS9Y5ecBgisJDASJxpKZhvDd6
9MXl+LRHYuAwscvsw43znUknrCtePADUmnpo+lwaDN0DfXAf6CNwYgjnZ4B83uKXmBSuWC5mSltM
I+0yIFdr9vLSPwykA+y274erT6eMzWqGexfPoxT/3C5y9I8DcFg4TIG67LhNsWgoTi+QCC0ekLGC
7sLTqWBTaJ46UL3r5gtbD03RUMOHR8RI5jqd0K3/seQJuruNPsyjGNrEiOPnBodv0f+DoXqfNWAa
MoXSwywphhCmI3m13bUgntfkk/Sw2Q66UnqO2HktrE0YmANFC4bA32Hp63YPMrEB+8TPg8VhAlSc
I+rW5ffwHmseWIQwGt+huucC5ywB34Zwsp7jgSXEpWWXjwuVGvr+2/ocJR7kMf+aGFZya7M5QaMf
3nsOUxluynUs5J4SdEZiyDpJBh+CA4KnyJlBcBaEHcjimwrlgfovqVr5U8ZdF1PRuaisMWxj+rlA
Zc3OzbiLMG5xW3sAu4E+pRNTAYdNwvaAbsC6UbPN7hMzrDjY3GLxIwv5krQwCUYRsDEZkWLe/lrQ
i0v9gLMeVlIJ1/4ViErzYCl1xzDFR6SO/BvYFP5z2t6mWzzGafRTqYLc1tqg4GZrpdFn/JyB3C07
X4b0FHVwdFARIZRNNAclH9baaomFRBcr8zs6HEbYjKCpuZYnH7VU5RTb3cel1F6x2lHU9OmwMdbs
AdXcVioeU8kVugUaZdrTf73t60k7zEDe6QXveREcSAqgwHozNNpXToISVwUyR0+CZzuEplZMwpjf
mT8dWKjeb1GEjQEsQ/YiwCezEgaJKUI7LXqFLRhAGy6S4DnN3Q3Hr/W1ZiTVzHW6HYAi93X45wpT
BjTmT/fK9OsUQK8Wm/fkgkrs1kdMhXUmVoFMTu8uS5g2oJjjqOaJzRMsU6l8O0zrb/jIq548Q18f
MGYYFA4SDihgLDomeeNsehmJGea8lg6LL3/xhTghujZeQsR88HXgzDTXlPhXlImNg5ATNihd+8SM
3+55uG68DcJiwAg0f+LPvqVJdZVFD5QAU6bWRD5jz2vn1isGKH9/2aKFn+Nox4DuUKNXypb05hmz
JeLEtSX1Haivvi5iriMoPURYcrJzl4AM2+r4hgenLlDz2UI/f5kBiHo8ybWEvbiKL2SKi/ywz5xT
BTyhWZliX7yUV/lEF3DzXvAQuoyN3/b5j2DzmMb9yySeMoZP/It+qJD1yT2AunbF2In7i4lPiI8j
vbOnrXX8dOAXNSjtNjAiL4wL+R38IH43gtpyXowMoQ/zPlE1Ss4HxtF4tJSzX5zTXyEOQ0mBcobD
QgI2I9QFtKZfomt1xHhoBRHEcfgTAM5Mi6uMg0kEdGc0IZC7XD0WGqYoD1QP4wf+gX2esi5pu8Hp
78j9f0zcZVpPtxBpEc0n8gQ/hL7N0P+Hs+MF9Jhx8PI6B3Xl+eMi0qeFs0kEufhq/4CpPOcJepDX
/BpXS+azGPJDffg51ZYB1SPA2AbdX8AcefLwXnOVMyuDpGgSYoExIEdgtX3NlUOrb4ohEjV5mtpz
uFADaCfMmpCIMNFHQ3JIwQvFm8N5Me/SHIPcvUMDQwSGBBPLeZfr71Dhf2Z4Gp4KhvNOHXOY4p8A
oZGTpDUkEonlDg/bxi+R9WekzMuolUgi9bl0mJ7CZ3dk6X6FGhHzPFmk0n7O+CRZ+CXDG/3vKcw9
PC9OX6wbE9zoPd5SL6KLCTBj5OnoMwBenIV4SpT2InCEtoGGSk9oR8AZxU394h9KTAE5gHQaPtLg
h+A0vDD2D5D53Qdm8TYSU9mjQequGdkHXGBYH2GqJXZNT3RgJc/PtCemy3qCmd11P5DK5GwUdKiV
tOluDunkHquTnksc4Y2ci2oL9mQX8fnvBCmxx/GecWoK3eA6ZrjWWZMseqHDEl9J1t2s5oAGPRm+
wmwnzIrzBA25SxnMw9sRAeWSVLTtDT8U3n+M0yOiGrbwGsFlaSiYE6OySaeF22Cmw3LqwrKD8wmZ
E+OYns0HfANUwaRTk0+EkXl56C5v8Wsp46S2Y2x1dEQrTivBP40Jmwu0F5Ia+CVWhtgsUdPAVg55
WsETHc/bLxNRv5rJpUUQL3JwnTOD46TjMjGKsbY6z3MXI4xydQO4xTuaKYZQKrG7iUEAJNBwVzpl
SZ2Gx9Ba8mwUmgwftCpEOYVtGr0VBJYdzgtYxRRbTY437icCvw80LdsXk0iQmfOQCHQu4a8rL0jG
cI3XGqNeInIBdAyumcwppCaijeZlc2H9XQ+oju9bTlPuxrbV4WqP6wAwrVxjATIiG8Bb46Ufdya7
dUm01UV1LyN3h319jblqNibOhKUFEzBEvMhIOcnj7/qxffNpfPiyt/47JMqeTCQj6PiY2fiyw09+
BssdePECQosquLLGKiQmTFjZ1OTVXuj5s0EKs7Tl020GcHpL8IcClS5wHgs5DVqbU587yYXVCx1d
+Lao62jeuTFZ2axadqduMdjSsdNM3nPQBmaunJU8Kuc7fvDAQQejFuACMH1UhghwBybvk7CtQNtC
LbWRw+/MuGMPTzsCnm0MLQGEXxQsgOfpcI6XCW4VPHGLZxYQhGzVS64EwHbo9HOYQ4eLsySkjXzV
+BQnQ/QIwffj1svL1AWUykCqNY6y1xayKudaq3+e9ya0kgSKPneiPhZaImoAiEo2fLJrpDB3BmJt
+frmRKvm1Diji88F3/0BxCFXjLrkRLFpPvdQmVwlVPwXdLvboFl9OFJ7xLnrDrc1Zkh8XGB44a4V
LNYQYvc/Sq8ouZ8jhGzLsi/gJYPrAbWqAuGFG6ZBIVegm/Cp8ACW+dj4gX5x0DIwCYSNPhDPLN4j
ZkAGpTMyaR9cEe4j6K9fHccaozztwdziLGMMLh18P7judL6eXOqIIYlJkNIcJsDZ2hnOdyt3lmx4
gN+M0VMRYIHwCQ4sOa+Yw3g8UYyssQVh11G3CVl2bYY/d8n3joWgTooJqBO78hJ/ttkcWqs9JAPm
a++FlcA0fv+cYt6JVuQDP5FhO3OA1FN8HriV3DAesCddd82486AFHLXclYW1h/o6usdUm5yXKC30
AQxGef7JN+4k3f45/iaoN/I5RGcGR/QBDWp9BV/by1AmwLj4EkJWwfWAG6V4336XYde1j8wMDTcs
FiZJOnhhMy+RPZkjxGK98dejb0RiV2Er0l1qjPfwbUqYKTBdKEPSQICQ75i7mJPf8uq8+HIykTgN
f057bno3Xg5X3qiG3lA3aIb957kvnAkdW4+uRYz9lxlOMXvxQhNDJxvltLnQXrjdVVdxcOB1iEaf
QBCBWhQXg2KWhufVz9P8DHm5uGOD7Tggms9xOamZX7yYXvTQgEOOeYKrY3Q4bG86jEGqxjKk0Kwn
GsEJkLEmT1g2qX952atmAkzjKgNE3bzV5NO/7uoNarT3TF9lTBOCirABjQLIfo6vu4aABnR2MNpY
XQ/AdFGIIfie6lH9J2g9Zn1o6qMWrCZs5KjnYrBMXpa9vQwVy1i3hmfnGaZo/uphehSRxuxnHVCf
rn6hDl5DFqFlxLiq/MDWdq2gyQjEI0EnMZY8XTuDKLXuDuqJynu8sn0vNMqGvT+e3QvzmXRoYL/X
tvEE98vDFqbUBKcw4Fd4pINe+Bxe1/UCcI/ffRv28CAhQ4bQxAVm9nvVXtFagVCBgvntCaWcRwku
kDuIhXPd88liCoMf00RhK6hjsPKkPj5Odn28TXjnb+f6oZPN8ezBDl8kRCBMtNEKJ1iJxSFFxxUT
islPc8z9M+rCKISFZvi3CTYyVMCjVk3cgpiU3twI4tP1j5IEmhHQ3inK4RhwW/moVTBOmUh2WS/5
LTELdC90ceigLcpk3WnGvVgYWB++cie4RPqqGl6Z1ap/nVnGnGlf3Cn3ub6gUVRLobCfoeR1rDsh
p284Q+YaSsJcRmuy9u9e86WEFIeyHs+tHZ77xhwf0ALkA2IOhzjAeADd5Y5LJOHuLm5xLL0on7cg
6YrLpL4/orHc9DyaLsFesOrAhF8F16hck81oFdMb67hHjsAv6U5f8NueU3pUXILh/ixP1BsV6b5n
pz3UHWTRcK4vo3Rozp5iESkWAm37FHSIEdLCeyJcouWiNcXkie3rIyZyPmD6+Jkw98ymev+Ec9oQ
7wH+Tsw3/OLY9cnaI7/6E78P7WWbKYKyM3z2IL+GUJ454EJOiy6u36fBpm6BUJDCwZO5/RHTClXy
KXOpsyNJX68zM/S3d8djpiQwBmPYcq7BEOxae/4YNG0QqZb6utxCm+Rk6ji4v91CGfDirgqLzpDy
gPU/JDAKJ7weQlQYEbAV6fKqjeYvoFZ4DYF7dEsQNo6YkgL+XDkZxJ67GQu5Qq4bfvKiN9aJJuBP
PLRmmdO2BGyDOipAOIbJHLvdpAPKAUcMX80HDMM3kR264pyhf3USnEv3nT5XLiwr5Ei/wFjjVQbC
XUMe6ucVbBQkG+xSQgvt56I8Xp54R5MDCaoOAKvvTegBHG+X4Y/xG5/RLo9qyM7rp2E9IcaA9L3T
GFN3r/I/GIyfIpWoD/xEQwJPGtL03glMvxDHvD7ehdXkhsgVHgZ7DTkBI3d2YMeuLoGmOzXjEgTM
5jQbYuJ/nf1gcqy/U2z4P6Vf/YGnq/NnmEEfJhPiM1PhCM9+/duVbCPrisXHD+GlzEJlxWAZx9ti
p7pqbmswhXSndw446WASqRyrfJYsShcjCIkMlWlu6HP6r122/U3ZQAiFBuKXS5kRSExXO9TiHLIP
tHk2Fl8j9yo2zRA22zP4jbBLXJUhtccNHBwVOkfAH376Mq9EfnzEGTM0ke8wJh2qtMWDvH9C9gTs
4dWhNjbGZ81NY6ioUAk+UCGf7j7SW0CGBcIa7NVtdQhjkenE1wVdag0AHL1sR1vZWzY0Jv59bgzZ
EmChhKrO9WQhAsFq8cH7FyiSZcFKvFJhkUgrmwBGCXuixV/Z8LL5evvCL6eX6ZkaUso2hsSM7fkJ
nkzSGTYnKuSMMylozNFBiltjDVAkuv+zDuZQoz75y3bHzzxbfeb5n+nU4R5CEQsalRipZ1ArUaVC
lP2T8uUBD4lMdzZtBRL6JLuD00H6WIyzF7fZP1oT1C9qNqZAwyf8KI5OniW8ZgYlH8YrGBt7eZB2
bF3kod1Q20F3kwYZu72wFROD2vn7uLekghiNUyi3CBzanUa50WLM1AfvQs6WT87DfFIMH0l3zkv1
CdzygO6hK3g04sArCkAPOtMu1ZT4+t6ctcAlX1pCAH8eh//y6jHRwdM7tSOM83QiU+3f1IjLI8v6
7Rx7PHi4glcqrYZzI0/uQgPxxsqohSpP26bMpEiXG4uKFMXo52sN7lGJzK7ETqjhMoSA4FOL0yLZ
nXnbyZKO/9jV8IX4UFOBxVlnHGegrktpj0ijWL6tJZjPlLOIKQWWCOJN0l1Low5wSAtmsIE71gMn
xeZP93Qu5HO/579mzCm8bGTYZHGsDJ+jqnGbv2r4ghUTiovNuX8bwn8u+qSvhEj7YbP02SSwkrwO
TD58SqD6lZA9PztjTCKehuHN95Ct2lEeTpX5kfq1a0Evoobim67eGMENtIVpXWgq5Keq8DevtkZy
GqEhY7yCHVSDNKOUejVWTRfriEXDgLjFocG7n0KotHOs8PkI7F6gWY0xAgzxdJzGRKZMfys00oPP
7gW1ZPBbwxeGuka/zhz+uYfW5i47zOq+8W9zD6HqWPqoGNwWKqTvn4XmnUICZx26gDK37ysuKyxj
fi6doIxL70PhrgC7ByLgwsGwHDCy7SdnZ4QN1j/gH5J8GgNJwHajpNuWLIxb9F53IfiWC2X1TVoB
+TUDOAnobV9RRuFZuSJ0+DMAPRKZ2T8YHtfej2zFzHtGULIsxnLE1bgIMxAlXAgIPo2AXWAC6LVF
WS28l2bZhQ+gxdCtA0IY19iP5pCU9UFG6/TGv0KWnJSip+g9eA/g7IqvMQ631m2DTasR1+MxKARI
KEC2yyXG49R3ulf6ZwFZRRavOO0w7z+CX9JjQNt/UYrdhp3K3oLy/jsoOWxDCBerukuppZF7w0+A
m0EwNq8bt98hgddEemzmS+Dwvs94D1V1QXp5RY4XKknQNPHFb1lXoixKn9/Tpywf94BXz5BI0FRg
sQAdnXVYhwYeEjiBGTFuFG1+Rol/RWWpKel/t0XKhPO6w5E36RA3915KlNqtXw0ezoDL+oH0zFZk
vOmUGyr9M1+qFeBv7P4VEO/b8XPcJZNFUtsPMBAf6FF7SKi6GOW2RrQKHsgwdQEeBs4u9woOKF71
H0qvRAlMRrU1ZxWxks6Kb+IpImOm3iOgHk1RFTdU9NvHYtuCxWaC/1+nuKkWEDS5L+ZZ9Br9IlAv
HvCoTfnNOU3mAZ5YDGvRURMIhuD46XeDzhIsC25C8MankvCXEH1p36hDyQExKGeIq43wPsT2go8k
wTroCFXgBpxS+cfavMRfT8OP501XKyZwMtF13mjFuMqr+SUqmBv/OObK1FYg27hqDKN9UszQC1Aw
KE4xUjAUYFjwHamweOm1nydP15wTWlQsCqk++lymjLMJfZ2R2TvgJwOHBhpnMjAjwkZcMCRuohPQ
X/UnxqGa88sgeSAgxfik65BRRcCcS3QdTdt1hGkFY01RlQHfMySJFBz4lC2/NJ9eJMjolVQ4xH74
upeh7qUY7KFrYBruF3/QZeyVuWoWFZkscFsYGTu9wwl9CDcKGwhKo83sX3qD3zaHqNIBgoIVTmLp
lL+9PvpPjVfZdl9IGLEvfm6kpKIagCKiibWsIP+ZYS0wx52TriYK9/4O7Nomx1eJ6CNtQnQ3iGN9
A0gFLR21U3jHp0QI//I4yAlgd/LfvpGgo+c7pwvRxP6srTllhjnRFtqcND9O79uQ/9vJ3O+AVRBw
lY8wmRj8VEd/OV1hfUH+HGRLJUGVRHxtQ2r3ETX5uiJ4HbkOTeXHUTAr/cEPpfSE2AAZC34R5CIO
r7/aJ37pzsbssTQYSQDMxx10FR6Wnwmy96j7kOffoUfn8kRgBdkiVv8okCN2AtuC5MPwSp6FAa1B
p7Y2UeMsugQRWtoQhkZJQ4uvDeCS0zCsQMDg/XNpfkO4eDk5RTd2kRHWqDdfCsuas+i0bftscDg/
PepX9gg1Lgc1VdwCk7+48a+D6kiFlc/Svxz3/cytwFymlJRfB++a4Ar9YEb7igk0Ps1AwLjlA8mK
WPdODVtuyDttU3RSMwO75RgscbF42FCMAM8Ujn124bJYPRqrurn6tIVBHu8+6A3L5X1+I+GU5Qi9
6WKnXV/4KSDR23Ph1cvWHsBoSoK5/fAItz1ARGrz3P5otRroH+0xIxv6EGP8oV29+hW4m7Rv7qpD
6XjIWMp0ltwCBXIGXhJ6cNoKzvG2veqFYhJLlMAhb9mdpWhuqs1jgx0ypVtApVeDxn3W17henv0n
8X/wu2GY8ueBarf6FFbsVGh45dLsi4gDLUOU0xFJ1dpl45hSIYxoR+jB2Qrd4DEp+vlM0hKKLlNc
k2YEaoHhvccwWQBkCNvlVaWMvlViZRAMnPih4BmE4eHuA0nlzirtRvepONSEKk7cl40Rs3G4oFFN
0V+RgHi3HnUfqXNQLb7sjju3Aacj8zf8RvkjcsyruxiOM5adlcMGQggM+8U1yRPUMUAyjX1dpTBo
SRs1p92RIgaMXKhQjNIJD/7adXhJzNHkPzmMVJdWlAeLvoNBtAY8SNEx2ZtUxyL1+caX6R2lS9dh
GUgxckezpnPukGeJGzbfZ3nJpmVPvMCdCtMeFHDYCRmh4aNEAtei7VQwCI+owHjqHAbY2/qfmOKd
/8HVbTL7A5rjtX6tKsW5yWILtuAqCmnyvO+CgRyrBUoRPyUAw4bIBB0p/0dKesvB1+FBvZm592KO
9zH2SUxcmHPRMoElROSZPf4q/41T1L/DKzaOj8mNIfvi2ZN738R3E+Mg7872xZtJ0n97DU/BanJI
puXmniDrQ2Im1E/vVbonw4ZUms/MnWi2eNq53VEkVxdZR5cc6MJWXi6FkxDeS87PbU5BwfTaxScA
2fpz2qOYx+AeVsUcIzZJS4GWzpCc8BI2RjdRJwANyX8kndmSolgURb/ICBURfHVAmWVGXwg1FRAn
RFH5+l63OqK7orsqM0vlDufsswfpw1DnvBqIbAhEVtz9dfyBqv1JaGqoMz74Tc1jNDtCIoT4AAhi
xfr7Z/SiGoRfAl2wRqH/osIic/aSft3xVrFG/tl+HIdJQ3QAkdtiObClAh7GeSGif9/JgA//772/
RaATRE1UTGVAy808hOGMwFho1BGK0yExbIKmghiReVPmf1YPgd8zga+F2Clz+nv4Jy1yru90BOC6
eBoDMfW1ZPKlhByYswDuXAVJ8AbM+15dgXnJS4rGSU8H7wsmoawLhuhOzCS+DlZxHJbs9ql8rBBu
uIL8KeRYYE5ssZHdIQj86uIuFuNnyA02OjkUmFT7XyBSm0S2xV1Da4h0BhkeO4jwerzB76woPjH/
FXzsK3KAPp099NlFBoJnwSjYytp7e1+yX7vku8ptcsOQuoYtB9Q+Z54GvO7c4xqsjqhAr6dx39hi
sE8kN1sa4UIR0vFeEXycMgPvcH4O5953isiaSxWjszdh69yy3oeevG+kBEK6k+kzqKmKyiO3zp4/
PQcq3IEvnenLrMhRR50N73pGtXSFccOwORjCwLFGNBGK1QJnPN0BOnmO/XWzhGhfL16tVnkQ77FI
HVKTtngPw4+hPi1pkoOBma0ZSJI0w2jKpNbFroYZONsIFeg2R/+HNSRSOGmhjmejKDOEfSYH0mB/
Q8wg0F1RLwnzHPTYhqK1wME642H1s2iqeZ83kGk3t/FIm+IUCyqKfPwcYXpQvbXzSTJAaYwEm79x
liH5+un88QTGpXfddvVioBijwnjh6hBo3V7FdbjySJvgAtrzEnlpH+fMfgHNwbdahA4AZUiHD2AD
NS1rjgw266zqJR7zX62MuwNd2IXQOPAWivyeNghenDF9wCGKbS5IDkoSbRVm8asf2kwK04MCQvR0
qzdhB/Oyv/vRe6UKg3cLdJcbkcsQTKQFPIBSj7sb4zarTLLoehJtznPdurJJEh6sZ69/zM2BBt4C
i71UxCuzsFM6XVYXBw3chYnDY1bsbhDxbwz/mAgCdIqJaMkMnfMAOh5cNEhelT4OnsXs5xZJy82O
vhABBpUhO20qv+fsFsHypcpCLkiL1Irb8EH1YmT7yqU7wmFwhEy4ECFDZXCFMZAVVCkMHXNrsFSZ
J0GQw5gEpGAH+Q+P26t+cQhENfvBxGYwNIMOBceAuiZpkt++DylLWjQIB/nWl32jaoyEFKqh0j2N
kEyQjQYIY0ziWp+Qw1rEPxrZ7xL8pulDARCz0Gpf738IDO0vCAmkPYQLt+PriLALL547WG+vmf8o
alYFQzrBMOow/5KNF4m5ZI+s5NMn/AruhcG8isH1AD43t7oxSAER0Ti9tu0xvjrsRbLnKSEu4qoj
Wq6dImeO2Uj/rvCPkVGXcBxqikdwb6igKdycvTcSeFuE/fZWEjvHfeJ7hRcqnDhkKfYoZOXSr5fu
Zw+tds+8m4ahgZ73VqZ9PH3x56OZI9nVeK4lITCGeMeFd44ed/LQP4Z04BQHqOvSj7h4BnMEncYX
h9nxcuzRGV/j3z94cDTb57sHnzHUF19d5tzAFIuEyzmFJbwsVU8+dKkoH7/mGPpt9E22mf1i3VNa
41XEVYGX71qtqXxRd1idS4C8lNYOnuWw7LRWf+ifD8m71BFTMIA+Gb7jE/pZYbw7XF5Syb2Su8Lf
TvyrzLxpAlsHfM0oSPLRkAfjp4fdIGB1HfxWDQU4MDjJ0WTTuw3wksFxg/ppzj5tdXqiL8rusw7p
yh19eM+vDRikdSFjCrACV/mPlYONQyfD64bLAuYRED1C1CWhsz7AT04ylgkcNUe6yiKCF9bf81BV
Kg+BZItUsD5iHSShpxE9PZdThqsNmUcB6uf9m1Q9lF0y4Pijv0gOnYnUoICEDi1QP/sCLTwJd6aX
AWsNk5NyupQW0nFyxJ4PaAqhPpJxKfwYeU0TfoemANzR29yiL4vVYwEhuQL/uUUMijXaThPmM4hy
/0C+p08c8WxDVkvCHBLoimIFZ23JewGzTIyXX+l8N6+Db6VhJyBKaxa4Gm+fmmLJ+mDTCxsoSP+G
Hh5nA7NiDiD76THmHpsvn4D6IV6M1tN4u89pgvsPHLrm7xesBfuNguQ5GwpJ9YeR0g/R43tFBpoH
owJHJjhOVE8YF876Ft7UDCBH3sMaemIUxL2KZwuosEDeLkfGVMA/T2OEY9/3OF7BEsWtg0+V0gbR
bFxfBDY4qx6ooAZHHAN1PBJB5s4mSeo68kUbqCwh88sY4wbzFCILTQaZgjuUmVcXBuWMwxosHpoj
spVeKOl9b8IHcFleGbSCpItpK+l5TKH5ACFszMFm22Mf7Bn1JYST+R1C6s27bV/IDgEOkU2aCMvj
r3CFNz2F6SeodSDJc0gwFsM9zI0adwDBZ5YRhy0EvyiYuRHn22IpmMa2MNgWtv0IWmAOPAGMb8Jw
H08aaSmkjOLTSIQQmREvHTxUmhVEYcGZBGj7zXrpR2QYi8VTuncVqgvcGUekRozMG6tKTHq7OZPa
FVaNqxqrJLtyJJfx0L6nncOz3qdVL7U2ARixCTbByeqyxZ6LMgdpk3Zd5dt2ehAk+q/ew+ro7tx0
0Etz5BcRwbDgNBCBCA+Ae4dFligry/koGZm75YHzQstMa0RUwhsjffQbe6F1xZ12eVJnG4G7nhc/
Ft0dp1k4pbBrsFxmFMULs+gGqx1unLj5EdF9E1IQGXuY6O39HELqHCKKBbuNB5f8FYvH9oZbg4wL
RrMDuNJK3C1ownogKEN05tMLcR8EJoFjF6vP3xlrfEIt+fXrnI3eBm7CEq6vCcbGGUkDkQwIs0Yw
SObaYC2Fl9mstL7IxQbTJh14UNpGKRwAB+G4YC1Cj9Z7fz//eVDGqzvzYMav9ORWFTID8TCgYRXC
w3IhVLIJiFXRsTqd/xJcHtZnu/vrWZT2zR5HNLMfwluBKJacTbHF0bdAIGBRLjsq2fP2DNjwXoFC
WDlngTUIuj857Aun1in/qIhiQmWDVxu43I/XEKMnymn4PX4DhQlaJhsS9kRhA7bzq/9lwoptzvqF
wG6HhSpGsipwJSdvLAX97dB/4BpFaYjP0w+H9JZhXOWgb9XuwPWChdTXuLi9Uu9mBaqf97xFOaWV
Oq50mOvDBBL53YCrvRUDu2XNKBFZ1Y8CWVkp+5q5zO0g6SZj7AdjGauMJwMGTEyMkf9yOn03oPV0
jRR66ILIyoDfRqXJfXAqTdn8Rc+g1Rn9GfnulY4jhr2I4VOucuwHaNRpmpdi9ec75cBQnu/LsL1k
xArvGao6rFdLhFSIIY6Q07aaDLedR8ywAIx3tFAOT3L7Lij4SpSFH3j2Ka/v8dRTQGyu7FyZM4en
X2swdiAgJazrWU4pQF5Kp99PPUT94dgA/SJIbkDkChW+wSQQnK936KyaP1G5KCfB2GGqBVtVsOux
2dpv35SuPVQkZ+TabJujvOrClzVxKRgOuPUCCT115gjMSBnztMd38tcXQB25pNp9GgvUTYGRQGOv
xhfKbHRDe6b92UzZmKX57nCUfLgPRFU2oLoj7Hqe6yHhOdWsf1QYTz4QlWU6jMa/A84JwSOA6Le9
WOI8ANmd9vY/VC143P+9QPizaLKCBvtH/wcKVZvPOaXC/KLnu8o5/2XMD5H8pML/id4Ci0ec4NaX
/fpAcani7zYg+BYOBDAK/ir4KUpYcDBS+hs7Q4cxBQ6rxVxhSSFE4RUyLtGo2u92zxnrAqfFgmFd
Aov1yLJpVxe3t39sfmz/sz459GnKeivORQe6A77DE01d3mlgABgvaM//iPrCXBoDyhEdHNMqFVSE
x6tVBk0w1xhHphDvgLI0oL04r2DwC6tgJfLOSgqaLdXEojSenJFo0/DexZ0SOBnJXrklEEBXXGa+
DIXwsVypawgwbklQQhlhysmD759Gs8roKKph+S4H4eezeHM1NMQqgS4Pd1efTxf+wnl5Hcx6AkS2
WvcVSGS6wknC3BPYZg7VSmNc77OsqbmNwt1fGESQLLW9IxFsV9vcGfL6u1V1BHBEcBXzkB/16qoI
7k02Rv0NmaVd39ACXynYGlxJx7y0jHkHZSLhG8sWqDEzJoSUvVayc8axVSzleww8Mrt6EtP1d1wv
hOEU2KPoTi/Ue2BUWB1XhDCjYAxq+24QSiuwRY4bGiFCdV6WwF9U7tly0QbFjIGTYooUsR4hckT1
zifu+yRgxobwIrjM09HioQOKYvAcVgKHhOEDDbWFalCtWGdgCqhfZyU2CXAHUMNRjOOvendanbn4
6Eed+G8sh6MqeayYoLCN8IGZ01EulaC64tGD28xJtfM43zHlZkSdr/Dc/lFVFgjIv2mGOc/byWIo
Lcyw6x2vmUMC8gmsfxIoJD4nVgJ2wLnZ8rfI6fa+y6AQGwoPpIkUji7hxjoxi/Tcm0+ASBX0KFoN
TM8jKBejCSP7aavSqWdAk+ust2jE9H3xhrp9N6nkf7hZg4ExR7wu8/v6xUZDEAyXHBOqy/x7wWE3
6NVzukeOqQyciShLGGAUfbCBAL3Ib4aHu+KKQA7mD/HAxQ+lSNTwkZBK1mCJpH2oHNEDTL8Gs0Lm
uZifCa01fFqzQG3wXFx270M/6Pxbgu1Y84Aq/aY1hrKOFEHHFr2KetjnMvhl4itKF8HKHmCmiwMA
eScoZeiw6PlX5Zq7guxmeIiMg4VEXnJIWO6I6ZzJ25oRICAoUO5BInEZ0irCYsV4xtBElzj3EuqW
yeQloRans4Renk5v5vgPzXUxJzUKoma+JLIQbg57EjLKSjJBWgiEowZVfvM+MpMFylQ5gbnHiUSo
YQMaCakJxfV7XhAf/FzKe8CbZspoosL+rpmO2UBLoqZX5ZGE+vSNc+UEr3PJ7EdnWDq4onHIX3fF
eoI0SsYtsSGQQhxqSvjdfF2ZsQ1UkEVHfAdt4YKORRiDYIm0RE4B14nCEOxgRltyIHFZv+4vqcCi
JC2m3mRge7N6U0CJfAWIzehPaPkWpXN1XiHNP1fbkgEZVL6chdVEpcnwAsX61Rw6IOp4b8DnyMRo
XZBekKeMfHC+PTRzZTGgpsunX7TknLe1QTQNmmRO8S/Xy3nJby96KUATmBSwH0l+276Hh4Cokfai
C70uwJ0gAQAO0Az90PhcqMJGsdAY9UjzUdA2PA3AWNLHsdFgQA8TjJsfl2g2zWeW74c/keELmlAS
LhkM7rM+m8DOtS9dlZbBFQI70FAc13TpJY5yO2gH/5RiVISgyB+D5a58oRyCd+97fyMHQfmzxyC+
PQhyoWqPI2qeO5PaFXTvCvSDYovun6qGpNo5sBT8JdoK6xXf10JP91s9yfNlBI725oFRILJ5aKtf
nyUzgjipUYjTHxnFUUCbuqgdoKshNKd7BGTh9n0uHimoeVvr1W9aYOS3zK8Lmh1ZWaogbNmCjVvz
MdZac5nLODiVes1QbWB9vPqn36hRlPhFaVesH7BqlWmO9qCN6U6LCI0eXegjws0JJcJjCeQCbxfJ
hYA7gJL1vwckVni0eEw0Ov5b0FqFURA0loruj7m7JnNWSqmUqoCLmKbRn4pn31sLF17BCH7MXpRQ
/zwrAUTFh3EPRbgLBEBjaJgEdBCYksHS+c1KH9bVE8480dLzAveOhQiJKhBmABfBf8c0L5sNt1iy
LWLhiIPJGhk76HHo/ckn4LDuIHopq5yQ0HXjDczSUDEXnkmMqLgYX8H5MGJSxiVxbKf7CymVjFAD
9usQ38pKIsCvhlcOBcMfUXup89t6GN9JuPsZLUPy9/SGtnunUFQiWXmLYSHj7cG8jCntmUt7kBnk
gHL9zZueTH9UxBRzyGzl6Sv90UqsQJv1yd+Eyh5A7ufnexYq+ll53rkyldWqB6C7kCBSMBiixaAd
/GOhngfa+De/3uc5+YQETX6tCaSE1xw2EwFQjL06xG7SlH8g6gx5vM2sJUNd1XJwNfzJBhqAd82F
ESoBiW8a9YKNcwsd8oRwC0X8mkNmjpqgO47AyXI4oP2kDN57JQTdq/bYgIEbgjWjPuHlCuyfOBfo
u+DbvCT2BjuEUQaEqMmcr8kmQjOMXBfe4PA+5+uBm5j6DxaAfWgIha8PHEoW4NDhrOqFeLrTHf8V
S8YLZp42wdMrvjMo2Besv/gHD3X2MJm+1ATIYUZTMc7rT59EpUAVeggwkQGRRJ0J9MJEgN9kwM18
gOHK35mRJEU5M9cDgvsr0XFsRD9DcfGNu9M5HofDDeXMhHZDWb6t1gQiJuGxi3HSmWMnsm7neFvc
fNoQqo6abC8ppjexJPNu36Fa4gHrwEvQfvq0WtPiY0gyRic09rjvoUH4TE1GibrHJsDFFR+V5T0g
jsyt0aw0bv6XmSOLzXXeffTMRB1J2SUvVa1Pj/s9QV+Bk32z+w5nKkcezwkjYq6+iLd23ZSbPivy
745S/4R1PJG8uCaj1viZpU5+JPr70oUN6hZmz/5Y4zQLLuZwU6edh0zCG7r9Dbis4pOK6kqA89R6
RF8SH7VsuRpVq1yoXkVG2cBDX6WTXoqtIkRbgtJaYxj0Inq4+SW+xMNVz+ttJ9uKjjEobKbvBM6B
CYGWDG0JEzB4ptDnsqhzeygHH+BH+Jizzd+ru3kWhLeRjyjOZ9TzOg6OmFH+Mdsd/QuHIRu0QLWy
Gep1OtowyNdlp4rIzg0zKw/JkHdfDgZCYFh3Ez6tf/bUQ0GadnkklTjANEy/EuF8PvU3INzbRjz9
TWXkWxkFaeErj8V480VKflvlxsukNU0uSFbkxcRGhopAEHhKz9ZcoTUFCaz/Xd8c6GMHSRXBGsyV
x/uKiLqRA0XMkFOG6IoF25dDAzwU9+JoaPH4i3CwxhHaYnu+IOnR1f+xERB9qSbv93CNP3vcOv1X
lPuTdGSo+9q9eczO2CN9vwft7+lBlTGex9avw08KP4eoXsyHwzdC2L5Fjg7xF5+kcaUTgqttu5SY
8fQMDJKSpyGdfof8qGzxXDKlzcAdJtiehxCl8rVYfENTtSu3wFq22L3JxSl88DV8uxDZXByga4Oa
hFhrEbRLDXVdv5ybBz0q6MEEGx/UwzggZ9GF2BcrBgYWy4tRw6mbRCT6alLU4sdy9uQNhOK0s0pa
ztq5Bm9saxsWyj2YYHWsaqXdRC9wk4fXrIfWJ1GdNlVYuG08cm+miBtRwgmOl7y5CFw9LKMXQwef
4M0XJSA/JHNYRx7TS/PudhFiG7TR/tc8CxMSFKONdj9OfIo1PPW4VJKM7de3Wvus//hIvhsAcTRe
D2ZMQgX0wLkD3x0HKHEhuVQojPJvyzJEDswY/b1GWKTocH/tF9SlLUwPzYBTs35rmKVg6IGBRE9n
2y0uzmTx3d9OwuVDJxqQZcOw2ZYDvFAxvrkY5JXuzrgX4BgmCInnv6ufGXBx8NB77CEH2xPSG9qE
fsepBeCxzROyWJmAeIT+mcMlA6Q+mFnho0rX291wvpmc8Og8IHalUyEdWudTMRpmvSi6++jWlRUL
R3u7CGcyZ5COEIhi9pOcvYHeM8c4jnzmXfyyFUg4H6fZqRDHwcWhOztPG9EkXHd09dRSV7cjkp7b
3wNZM3suLcrhHN59uhuI7O5Lm7h0PTggoQ22Xs7IK53R6avB+96VdDLZ7MXmy31OfhxwgGegDBGo
ybT5N489KXiSLneFWP5kMuPegNTfvLj6xMB13e4YIgWPedqmma9yUD48xrrmKIAO60qbF1T7Pro8
jM9OP3e0+qEjK6PrGsUZ2O8QFWYRP52xm4d41EFVDxSXJgi6d+ZdIjlWMRK4+cOVh8SMu2/scPuV
J05eFD2PHTyKBobfRsFDNWoSIgRJ3Oq2uK/4GRNM7vORL3ufw1v/7Yvj3aRIvEVt+tWv5A0PcGIF
ClOC4RZ5hTc+QdH7d0UVnpxifXreXHeP6OndTW7mGyF5mUtZnwrSxJtSGTJycXxzN0NuxeQC80gT
dY5Hyqj/dupTFQhFuboaBJnRBXgRrz6uvAb0pPCSFj+NbGpKehMYq9gyXKO0wMtOWSPos2pnZLQW
/8+sN7gdC2rGi0jx9DAqWAN6ls7XBQ9+EWTeW3Upxrdw1cu5EtwOgz/mIOiME/gQFAeQKcuQI4ET
C6vs9dj5WGeQfByAIY1TxXnfxWNfhUgjVxhdW8PgFrco5glgw1+Q8Tk/iCibsAq/tpi+yyCQm0HA
/PJnjtOH0QRf1EaMDhgD8ByZCOzHJoZ3NnUhXnGbek+Jw7NSyWu7I67M/LtZ7t7JcN8ZqMfwNOMC
0bJjsbgGinU9UbT391CDvIGviLAwKNRpubmIGYGzJgIjsBYFQ47mUIWPaHi4LEZbBeqsrPU2eOKp
K9bEndHj/W9onuHm47LHmcp44ZNAUirjHvYRJZxXJlTeY75C/4fpBqxjfHmp/QbBg1VQJxI/G2OH
VRUUlAzd5hZivUvnsoe8MTnUHNUypUH0psaGU3GCT7vQPnEDhYhS9AKfIPdU3OMrvKQwwYFPke2E
FxhKCcXlSMHzRiPQz2Dubyn/QPbP/LETrOozTnFPXKFhsKxp96Tg6xZLWBKEBvxWGD7nAL98j6V6
Of0Rxm1IoZl9mh+DqRokKKEFlRkdf0FxrrbsF1rfHzko6eD5tcTOZEvINyEBPX0CL/lCsLkG+w3M
Q4Tdl2ML2RAx1kbfh8rB1Nc+SSR6f/VqwT3HCBlO5oy+hCSjM0LDkXde92PmcRbkNgQLOQrD6om3
gLS5JvfFkIMQfmRcmZl3LTRK1NtkOvLG2Matz8HvhKOs+7B7xL+Q/uzJ5tUYmIqbbXHbsfrLgmw8
7aVdSTO8Q9ksDdl8WtL6ezb/GWZg9kC32uzgFQp3bsgPzOmuMQwb/MpPYH51DARb+g3+a09Kis/q
ulfWr40KMZd/GRw22Hnj/ANgm0W3FE88p0pg4HzX1R5AOpXM2gAPOl6TGt9K7LMpdzhycmTFvLHr
7t/9AE2gCG/6d4Uuij79zAc/WpDXuOOuAItOnyl/OyeDdY+v8egELwyvoJ8BrM9B9l0PISqzQU7l
biCSYVZ8aS1mX6pRU1rgeAxdpZyX7tvo+Ig5qDqAv9q/hcqUY7yJh14OQbE3h+HTmGVytkoojhMs
C/CBWNjl7nMaQUHz8tMz7Q5iaer0aJdpdZLBtel8H7MhnamwMc9313i8BrODYl0hJPl4hIdHj+RM
rn1vm+svWk2nH6veE0/3PKmXl4AOb/+ZxeNF9wEzLr0h8M5FG+E89hC8QMY5aPX0IUAUJk1nq4rb
PVwsAsYKTcHcW93JqUJ7WPqq0YbV7h13eh8Dezl9ukVIxWi1Vu1B/eddH4ACe6a86VlZxLF66mj6
VSRgnTU4DH16MuRaGwCUhGkqm9u8n5qYb1ECVoxJwHbEcB6Gr0LYcTujSKUmIN3JHIYjXXGw//JK
q7SOE2INmqOU1N7X6nD7Pf8h2Q95o/DcTbiZ8FBAfP8YQSM2aU6Se1mTJh7kHizkNXAKBhUQ9yrB
7oRGxjd8oot23wpWJ0yVOua7xqeGCR8DKrZuLMOEYExex1I5ZcG+Qa1LmLNidDBURXosv8NAvSjm
zN4zVOx8DYbz6eNQBU9btYf2z5fcrwum67/7YlYx2pLNVccYmW9AbnC82RdR9weB/MBD3j70xs7t
H/kRGfOdcpUTcQ9dMIIs5I/Wna6evqFyoJ+WA1g41sSvDMmfOFDeHAkgN7xifYETGwj/d9/tJ/5j
D9zvwFYxaWSFlQuhZFyIHLfMPlaEdpMyMKtchkufhNDrqckJ8on7J2RKCdUK4Mp2jIl1FvH1fedh
UGs4Y4iffX8c/TxIcqzYLhj81SeETt0hg4Pt8daSMY4CCczGLORjliz1RIHDZ1NYNPNl3HKpoNwa
blH85PFjOG3i8lTBQK3i66k+sSp5WUG2abyvCCUVJ3iH1dLAvmyhOnLRW3gghsyBJla27VJ1y9Zj
GBGNyNIL62PjdWG9YxNRIhbWI22c11o+DKBeMVfjwlsDzPbjl06YYr5j888hFSG14IfcsfbGKxFc
Z7Q/m9Kp1j5ASQn/P9mMhHw1ZtFGsoY52oZdzLRMY+brgNXBnkFPgjEVwpHLLD91JJoSzMTHkMJ3
GPs9CyLhY9nuYJlgIO3Ify9bOl3QPvEweFE3F9LTI5wklQc//OWOottfj3c+x13v4sqkVWOEhimA
fJ0KwYBNYlmKQoRGublMBeGDQKsDQ7CfMeeNskjvznmDQ3uEjqbw1MUMU+kz3e0tesBI40kk9WHI
RJKpKGPQ9WcwA2gAmRt30ytaE5Y/8Acz61xwjXgHwC0QIG7UjrRiQBqgI0qP8rgO+UMWFuL2fkLB
fGEQnaUKz4UqpAxgvvD+GnF4ySHPHs6IzQO9QIf668h6UkvQ7S/3aua8A67z5w4XypILfGQUw2ma
lmOYx9PfdQGlKh8u+VlP40dqUdz3xZm9pqrmwcEzuHlYHgZ8CkPu+PF2fJICxqWfZBA/aDnfFriB
x6mdMX/Y3SghGEQMUhbAxwRb4CfxgWFuHBO2mLO0n5Fqvik5doQjeYAp9/1IwQ3zFhUhEoLP7p+2
eJJeNr1UotaA40NTSANNCWyhndnd/rg+/zgwJsHPR7F2m/Ms37aApwdUCzLV4//2SpBEQHx7pHD9
AWHKf42qDRDX0E1/ZgCM/IlY8PwHEoVCK474s8LQoAU+HwGP+F5YtsWR8u18BB0ClwIR4PWOAVOi
TzLD/Y0mGpeaSQsTEzP2PaUmz7rbFPzkP9XBF9PDceuY7T8uu/0BkZbVd+RHVC7keuP0xExpOk5w
sem28pH+UIb8TV90A+hF6zidHIlXKWBcvqfKEU830rUamkgIfDThDAbTyXj6wWhmQhjgY5pjrAhd
EnUMntx/LUFLgMkbTOBAx+DpMw0A8eahYI/xnkk/DeFOidwb216CRqBjorNCmYi7SznTnvDiMPnk
QiPj7t+8BlFJBW2EkqabQRkc757MTwg3379Y5aTCYHvEuibyghINE+Rjv5ojEWU8AT+SICgpoS7B
6lJWpz0CZUFzsRzg3mQue1RIJbnMmBoNI6a5wyNKAPBOhrf4re0lEz00C2AHUfASoUN74RuMLOQ+
Q1Y9gsaEzzfsIHiZUPMZMvYgL+AIOMV2uZb1Fso+Hx5U0aDjz7elxEfC51P+I8HIuzNgCLM3GFx8
XDTtrZj24GoG5W07vNJSjywyoX8cs+Lj5hFMqB5GM+Fud50hKKbQ3w5qgiV5KCB8wH6YG5/x3was
HQikkIbgTGioWFBMDrsRHBtlV23oe1Tah/Z09iW7n9YWeATbz4JWofXmsLdCKDw2Ht7oDZ9xtkCP
jjtTHcPG3VTmL6YOdHrhVXuhYeDg/YkrQD5Ih9HsQQmJXT2XxftE/ksBxTnHpYUpw+tAYAslEdjX
Gjmn8+Jw/XIl21LKAf1ZMhGOR/47qZPJSg5oME9K0vO519uExFlh0qY6MkhNE08sZYPoD2CdrXaA
MLeGacSgKVUxWoX5hvLnQuZGP50Yqj/2XunVpaHXpAA7ARhwVP6cCpc1t5zZ4scASwJgaaIPUgTv
HhNnUcH2baC0Jf2akfvVHurZzavSFiTnZxXRe4/aBBiR+x5qthT2NggWILlzvm/FOfBN+qeXNfhr
bfLkbdUpVhNqJ4arGquoWz+MdyKGVlYdtlxDlcvT4QT4eMw2Bht46WQBp5dguAHTA5cnaauigHkE
ozW3AkTKHIelHo50Ab+QDou5G49TnnJOTQ5vH3DE6lJK/Y8nftThGQ5tCgSe730nBVhf0FypdN6d
eXeotzt2665LOW5gezoiMVb6QyKsRlV8Xmfbekd9IB6PSthCFQ2XVA/e9aiuoab1dUQ8KbT2Lh1v
KWknf9IfBN5kjBcU2r/9jyq4iRlLw6yk/NLa9G4PDqPthA3GxvtnnLYaM6aD7Y3xLcFGmFL/Uliu
kbyuTpXzcM86L0xe584dvEQJC/uMf2rDzy3hm5dr7Go+c5TRa1hNpAhd9K8lInJuIloBf0RQytJl
ommL4MexLwVqNNDFGZv0VnV0hQqypl7lWh8657h/gFYbvakQWGRf9IjMnhYzWlSSGVwup5yJMbUt
Ld6m3UhB/YMWUsRqwJA1vcSFf4EB+LHuWOWgfb0slW234IbFD3hL9jdNLE9Rl+3fBvEMzruTzRfW
oLJtySzhJfwRBQOdMGZ9PA50wggXXoev24jU9Kg5vFPwTfcKfnnBsu0Dx3n/8yeH5pQnVxeWLaAq
N+LkrzhyZ6hka1f+CGumU4WHq/kFcps/QjyKPYTWiCbQTKDGyINRAvaNtuGyveLoMYompmRxNOso
5vkYn2vijdvwAb1ficfmeI8QMyB2Tn9EkGj6Ajsp1zgBHMF9aX4/ABUUVEANHPUU4RCmUI7Ohm4O
xhIMKdGfyWDZB0scugPv4t8MlP/7LGGfIqWATOjxpDtYBUvGfdjA8SF0f/zW+aj8wVG7njpXmppv
Y0TW1EeTceDDnKKPtKXet0ve9dhH7pJc99K6SqTgteFby70CH9FTzLshB2+jR9xvu+X6dy7WJ4Zi
752DV6LwjOxPNEG1BlFC7AmuLcTtH4e+ZgzFR0IicUJs61a7Z9DnEycY2UQOq1/9q0kZoJjD49hA
KE2y5AlLl31hNV4VITBT0uaU9lHgx9VUW+4JMbQJcXPgPIEmYPOWgCnMbq60+tiiue5ZLE0KL3E4
Urnq3apblSAr/WXmUKXmwX019jBDAGsodKjQGvG3q858BqPF277aFYnNRJ+vcCaH3HexuaTItayj
G55gXANijKkAIJa75qSk9915XbrZ4Rp+McfI11izonwuY2TRweBQxo8UMprLTEPkXLQ2cGOESloH
P13fvJp/HxHKF+KgENUOjafeWmwkVEy5WTsTTQhQmaXP1U1pkMOjZ87PYKutmGDBzH7aFCq9Nd7s
vuzCHGHoDsn6iAoUhK7ZdWusQbQbucCdrZJs9HIIsIDbRs4CwYUfl8v1hQZGRLIu/g8rYAiHxRFu
xsJXF2d8QYs8G1BPV1iRRLCMwAvgTD70h8aTs7/7a3RxP7a65jkvOzcn5YzPF4Eh/hn34LK8Q8/h
k523eo19HqDIQkYJnBuVLZLRkXm6oCi4kt+oTWvtZfOJswafzBeG8DnhvOt0jbr50kS6A7ghPHnc
6N7mAxiix70lFgB5nCaH1e5pPdbnw1cHuoLUrcxX8BVWxRTG7siGCfB1OYs7tyNaERgl86uE8Cpf
WlMVvvc4BUsbiNyns/XQ78eynn4TEtspPyG8w3jkilrR+C4niBRBNlDycwKfXimgORmbVwNexjm4
HxXnZQq4DBqPKHQeKVfC2/hhGXC6/rgIfiily5iaFV7hJSxCGQqzxFF8D2TvETf6kKMZ3GIOyRTe
5AJXRhtXrW22LU89beT1uO96XkM9oW5J/wDwCDP4CvcEaMt+ppwWQxRObPcMo36Gx0Zjl9vrYhLC
xOeixcUdHJLpJco2LMfVoC2EesC7IjVnOmOjc6cgDa/7ETGP1MPR9wDHEFYGcTtTJtBWBs7381F9
D7cAhhzknxlbCs04nZUKKxQQxi3DPvYJKha0X1e8IKfv0J3mPm/beO6/1DRVQpfMD3Puc5U50IRp
35ARi2yMDw+xd47f9cSCGPrd4FFuFb/pZ9N5nY8WYTbYsH+hpXBI90KOyMEfJxqGZ/7tkEWwQEce
gnYw7c8SWFQKwPgPOB2hfmcSzNeNbyuZFY7cHYOogrzOPjab1PNnLkl4pcj3ug03E1MxGgnRsB1K
/xrRZd+jD95Cl7WUFCEwJNct9el+ErYHaQP1r9ybd1P+a+HeOw2nRq5F9B4g1tKf+GXdbarTBViC
ETxPfH879n3M+j3kaeFrfU/ue+xx13SSecJ9rgSTQwcJBxjc7flofZKny3FhnDUNrTpigS6gLqCE
iyh/LAW8Lt+WiLJglp0tnm67Ub+8cinkDceFDkNj9Vy+mdTwZ4DvCKQeuiDqwaVIhs7VUzQWzCvt
rbh5Hsv3lLlP6T10Wbx3KrZr1KJHTCZQB2FIYNBG28vODGmp+9H4BKb1ZTYlud2Bh1IIW4gMd7wN
w5ctLXeHnwrbjrfFDUxdRNTeKM7xqJGx52mSJv4xeZYIeIIcRxPAHeGTfgEUuaNhvWvK6U4lA1h5
w9bSps0rAM3OFvUKcwCJUDBu+g8epNBbCgP/YbfcvOLv6T+SzmxZdZxZwk9EBPNwK1nYeMQYG+Mb
AvAy82AGG3j6/rQ7Tsf5d/dei0GWSlVZmVklTdvd5OTCD3O5mS3I0qDu+CnQl0h2U7rd2Ypg1sA5
5DRvhK+innSZPHkJmMnuYWKxCUmRiazXP+6QRk6dSdnVWkYPwNP+jP0DKef+B4zaWrIJ+QeK5mp9
KFZ/4CJYM73MVfTd0hBYnvEmfSTNBaQJ6tQfBCnNiSH00HtAQgh7eaYbtoAImLiXPknpANlUL2qH
D5eKvkqvmGl258wtxRIp7AFZcJYSRmZ15kM+Q0qSo2/3tG2ywaNbePv7ehDlHjoZY3giEnV0+zwP
IANYU0h5WeqYzjJTq1jVelP9tV3aovE9BujmtFTzRkBHaXsHcF4Pgs92xY302w7AuZqYKUFDxqYZ
8sYGzi1s/X12cWhKjzvulx4iDmpbr0sRwIH/BbDT0dJ048f0Z3TB5iEURRec6+FXxrB5tu8hI7Fw
DprDfyGGvj1cs3rOCZ40SmOzA4Ze/t0D8GZUg8cpaAgtZK9Pu/frMEx2e5030i8C/64aLZ4ecKzX
o7j5zWtMsaMjTm4YJSGhA0sdmk0ddp337OreFg200Ig8pk2vud453bjnAmbgHdICa1k21ysM/QAf
PhqgBbdyLz4YJoqfNeSBuDu7h2VA6b8P79lRU5vIBi7zC5kLDBx/T0nNPVkXPexdOuBpne1u3Vk2
F0duYG1s9yal+s5uDBTooscug0fYQoXxO5m95Uo7xfhtwjzDCcLSrqaDaGh2nRv4KK1/6zjF3o48
j26w85o8k3KGcs5uUhD8JmcGce4iVJl2m3YL82QwcD74j+A8oe067S379i0sQ7z9sXYm30QbS/6B
6gtG+QfrXdpLYdfsF/W65362SAoWuy316rKd0rCfY5A6WsI3IzLgXoA8gilVElp1+C+vx4L6TmV2
zoaYig2czQ99O03OBcLw9DonAd10lu2wJqM6ulfkp0UDp7IyYtAsEhGE5FNsTgJUAS4ucP4TmhOm
1h7U7RkTCzwkveSGRMbkk1TmObvGRFN6mP4Pl2gmphJ0K7fr0NrKtMdbJ6JfFRARPgCxH9qEF+M2
xxeeB/50KHaLNkPRm+nA1rhe0t3+QG2+M8yuiF9UCFvGaKHGq2pjQEwrDty1F2ZAtjHTxz6bIXhv
rIvg1NMyHgQjVGAYC0E9e5gX4+Q+aVNXLn5qfpm0fdrWNm3J0xySTrAvkDSOsg8AwROpBKnHFtJB
cZiXk9327epJHBg/8YOIxSbvFBdjkOfZEwvNZohhguygHXxbw4yT/0n7sHgxpIEBoJm0Ohpo7UMp
KWWP064pc6z+ndaU6465Ht0xmfuOrjVZGxgvdS3HhcH3FPhYokBS6Qcr6xowUxJiwDNjckQCTk2S
G31C8mWrmRxmoKWEAhyPt7wpmFF/MpodSdt2FMcDppA+wNIhJTCYxO0YlcX4yvVhVgUn5xzsvMnI
P0cnB505LYDP/DV/pQdM8PAxP1u3BFHwedqOKXp56S7ujMgQsSSzfn+tZJSs4Kg8F1gVQj7kQoXB
ibIwLJNnXMMWvUdPs/wbkBjeZujtXnNQbTTey44Lx4a5A3wzOsdZY8NwIHPnveaM4sjJylyYMwW3
3oaUBhQKDsuLtGc3g6nftuvF0TtOn9nT191z1Jo+tFb/nNfeZ95OquBKZ24Ftkl6a0MFMIcRQ+Vg
eFQeWcmU0v5dUKfT+38kRzyF2G7Rgd4SUg+cF8Drp2fXIPDRLApaeCiAr91mZQzZnXi34p7fS4QJ
UBuQhM966WnW2N7W4Dl0VYLhF1CoIkRN9xEDvfnnEFeL6wJKFIuvVRogd7hSvqCuDBatbWk2lzgR
5p9JZ1YtkCCUSAEqB8OScPfXVGUygjsQaM3BjclIoLxgvFzXXK0NQxf8nPbBdJf2nSES2LZHqrfK
mGs553lgqZSCgNC5I9EiNDlXl6bM8mFfOHbQktbDGX12nEHmdMYmnQjhFmKCK5ZHD0CLRvJe7jFu
em3wWNFIWb2BGAGaOP9sYY9OgYTnxyXA97c4YU+gNaE1x5aFz5hKO9Pk3Y/bMj4BWA19BKiS/AHk
imYuMpZZaz7wYYfj5kTzAtoTTmvBYFEn9zk7Wyv9jnMcbfVYXjq3RHvtjQQqS334xFiJS1oPCk5b
L1NbF3XSpqSqRNbQXYEFYImh6o96dtO3nXrw5YcM6IA9Pv5yyGphDRUAf7fjVUtaxHCErxVDVWAf
nl9GZ2K8NwXztxsS1hU08JurYS/ttIL3Ipo4XD1lmp7nuE9dcN8g9SKHpycC95dSr4Ui3PgAqYFI
fkQkm5su0nCsGRuyoD5DaMfNYzADcoYV8FdeJn7UmEbRQ8ilWtTbhaoN/+v6IMFjBgh90J7b6Ihg
IXHaLEh0UlqVySzOMGIang8euiZgWD6dUsVJtf0j83+YbAWWLM/CxIIxukrraElm1PJrL1Hk5H41
TYIiP2MxjRDGKP/xqa8rQJ98MIngiSv8Zie2HX1FiE5u4yAvT5A+WUx2mDgDWqspWILyNnrIPHW8
6Xkvg0068ZB5eZTgVFIi5E0WBSAo4zZ2BXTU8JI4aRKufNxD3aSbOZ/UqSXWiZ0pa8swbZ4ZHNle
f0Jq6nheNR97KfkrFT2VXZEcNnmOo8Jq0100pgbsWkowJubtMcICTz4gVqSvoHA5YdY347eBkm4i
HUQlTpXMNsVWyMprKyTTpqbGjtGw+Di0nqhcDSs8MHsD09EIkJoR2UeJHI1ZaEhDLSpj5KKsYn5x
0OdiCUcJ9RaoIqA3zOmyoHQywuNfyNjbLy0p/f1oF/hhGEWxXngHhhKEdTc9AGPK495AP8JBwFJ1
BnbZgquROp3ISD/uVzFwUMOa3oC+gszaKhjf4smc0Vkg7opFTmlynARCZo9fHTBVDpkH5k3UTaha
8BPAkqVqGzX+r8YofbkehzFZZQPR4QageUzLvY9judxjlHNV/xqR3DeNIXkkjbYPegJEHlQc9Hgk
KQDjivp2hsjR5nMKDGPhWoqAp0LtqTvyiMW/fLRTQq4hQF0PCcbSYf69q/fH3ZFKvp8YwdASGIBk
YfMiDwAkIGW0ffELlNdXcMNr+4frYXmzv1Ds5PloHg5BB6dU74PUHMIrEBvpcsd41KJJPm7S3n0B
AOhSrdF3712jvw+GEE7YAvBcKDGu1gfx2srae52PmdNlrHG6GeTtowyxvcCcccZ0PkoEJsquDGoF
znQZDeXTWTHFvLJKgBeEhGilSkjvnxctBecJQtAjySgpk2gglloPNxpfj+Zrl7db8Y86HuYsC0B1
iNnRjWl5D0ziq8moO6X3WpJiNTqL6sr2+Y5k95S26bisviiWX2CUoPrUJDfSYkXRw1ffyV2D8g5/
m+KJru+f9EG7e8PEaepShykLzLAVzZsRDh9OSH0JB1uw8amZB4xpNdr+YJ7/HgoBwMPoZ3SDZJVy
HmgKGm2UTz8j6Llzbpp5eXIO6svuEfijdX4G8B331Q74HQ+mJj1R3CMw2N0Hu9UMic5dfVbyvmmo
emcPp30KLvRJj56Jec1kPsHV6EyLKdzhciEvku++hPzB3hghicGQ7m8nLvFPTLgAm1qN9j2Zz711
EJPW5jgUvDUQJL5oOzXv13PyvgBrMEzWRAAiCXntrjAsnly8n9NHOCpYaHxGZQshOgTpmoqJ+05U
ND7AshVe68h+5Wg/Hk6bUDWtvfGoxjNGw1O90naeTCZIr8RsMmkep3uc4joltWzYPBpob2Yv9N5M
EPvxo1dGp6GUjdtHY2gwi4R/Rv6Pbdvnq5uzldFlwbq0LMdwsoOjMR9sgK4W+Pq8yWer8d/k3hR/
+/GMpqgzMy8MxWKp0KLJIQ2CwxRZCqj8QB1xUadHiu44q9k0oocJE506dnaNVuTkNidVZ3KEd4cN
3mB5RIN8YhFeQMFGg2jBtBPmXJ78+Ri1SFN2ZeYZHZEwGRaRh9XDgpKQ7DjeyfIMr2FRBlMajG/h
/CnGAERj3KTmrwnOM0xhJ8z9CISlg70zwZvoWulwShDjXnW8dGgGGKDiOwpXSnQ2FWk2sRgWD39g
J/FY702DvBWc4/LHivBYw40W2fIoH8G8wwI9MZNAgPe7GzVeTMzq0IvNqmNEJnstdeV7yo8DEZ/8
SfME9Nb54+m/NrM2s+JEvbIGypwNwJZ4DEh3efKOXuFzsJpMTL2SglbNR/xBy5fs9Mns9zVGcqRu
WPCK6dbti4UQkwnMBPIzNgL7eHOSMz6mw3NtTk2AmcUfvgd/Yn5QEx6uMevMKO7nz4x/mwNCb+Zg
j8cm73JGJYC5/2z0FFP9rscxP8Jfzk5qhpa0vZzgirjhCZ0kOR7v+LFmYvo8ir/ZawEGA8fN+dv2
lGnOD/ZsdsCPjg0yG4IAGN8j+xSzmvBgs5KXvz4udkCe0EwyrH7iloOjvroyeTC6ed11Y1HN9yhN
Ge6jzbZuHfOCZQA+4rvxA65Qz2jdJlcGv/L52DsH7yMaOHGOP/pLzsjTuzzAeQUZNXyVFrbA547R
hw+EQy9eZBuErk7AvzeYzCYgKOHvi3kG3hjPNcbeeNFg0UOJjowfV3yKGrhy++GkB/LLdXd+4rH4
pXH1mn1bNtYCQ/PeNq5zGtztEdtP98dHPNkp9EkuSVrDBPmVIDrtg1YThgbWdSdMWDAyRvyh5rBL
0M8z72fMU6iwtHQ2g838zAYzqCdgUI/Zbb8JbJOjMZk0ZCVo3U27WtG3RefHpJ3p7wMGJ5qgwEOD
x7UTYryyBwtmfZhXx1w8lEsaVk9gHX/FXhSAMZYV04vBG5JHYc5L86TYCKMxdB2EL+ynlXty+6fx
FKoxb9iBPMo6yylOUjN4mU5dqeGUme7cncyqReJHQFK3gcSjrlR03g+qGaP0vKL/zL5rVhLEGG0d
h7q/Bg0YGk21WSX6CzIAkOD0NDL2IYfq6e0jjhszKuou45XAuOfz7l/3NT4A/V3xn8drKskuzJiR
DxAC/P8G9Iiwq+dNqDH8EaQn45hvOsZk/FmgKYfmLOf3EwkeR3D297dyt/uNSajkOo9Lk/Z8fBCb
DH6PLhi1/9oABxwGSWLjMPzjA/9c4C/SEGgx2avhYZvwL6/BvmPd7I1vlKm6pELojlD1ZvN0eW98
GOYtaw6Oy9vsiWwKNSrRusQiCpUkW+yckwBx6rFEa5ZyoClOjNziB5q16jktEqAN/o2fHu6kHRyl
bmg0q2lXcycwsu431LcRDV6qypEjDdFg/yo5ahvkUmc4aId1A3cmWX7QlNEqH1DN4V4FeQxVtl8K
+JZEoKEx+zgToKyfkZX4QW5KQQbXBa2gGunROuN/fuM0CA4kXCJrVSK784YXLCObBWkzdcplTToN
Mp9cqEL5Li/JFGgE3exJFu/t74EYassJm2aa7qceZmipQ9BN07ykBZzfDSP1ds4GfNnfBYXhpAPh
4ZKPyepXJrj6EfAJ+hg2YkmN+U+eM08qdL4zJ4QYdxVFiDAlz2vNrbnKIsfBVqJZf7LmlYU0qyVz
KjSTlrCTNMEqAaBx9nurLONKwjHm5bzpWnVxMmmPeWyPYHPv0ACVF5qezhug8WXskSAPqD3OWJ3A
n78Y0Kh2Wwyw2+q5cw/G/Y9Spg+ZPPHOZLfZ13+bIwfZFbVrgqthibEWG9ELKneFxjOF3zUi+oyz
l2us7lJXfqCvApOhtJY0jRNydQvAu2CqyIcvRWO02HvMrUAIBVsIBnrX2Ol5ygz6hTtyIV+PQz7S
W9jF9U+f7V1qWwXpF7Xhka5aBPamCz68HT/i3zyWDfPbLuPo+FesID3iRoq+k2OKxl6b5FBj4Ysh
qp/dO+H1Mt5n+PrgicclOTt71FH20Frf/fhuW5Qh2HbhZrPncYAMTXNaioZ+s92CJ0WYwalDqHUP
bbXsrW14Squ7ETUtbWBMlj+NeIZRFcfYtGDjzOMMcSMRF2yHwOx5dJh4hMXrr2CJk3PKPAOCVmWC
TUZsizNmHjIMLZptzyiKQit0uk/hWJaPnw8VaUgWNlV+xFweILdC5uFVf/yrzQfALlwQCteYMasb
Ehmh7Ki94EXbAxFakbSZToMrybIlr7PvJLqbxXuxUiFGNpIfCjuT0LIxyLsL2RasF5o+gW5ktbAt
/rq2aM7QqS9ecTQyGnPWaehccKNpivJhNkXUFray/fZBrJkxJvcq7DMXdtVUb1Hw4vd/pdrICMMc
+MmhqizOmKsPP7MVKkNdiu8M9j2rzcJnvB3Xs1l00SyK4hJ0/po8ZX4Zwg4Fah5yOnMHm0tti9km
uVJsYe2qEr+8OrA/6/Uep24kk9jR0I673a3rVS19ew2brEkHFsMWiKl5WJxZMkvL81BQsR1AD8TD
jKvQfvbyBr84We5kfyVUSyr3oZZ2xeqUOb2VmhWybaWUu+hHrtsc+5JlOv+FlOdSwaSgyn+LRc90
R1kvM7EqWmNkJjltZqM91l+5vAtABXzJ2cpR52REVveu6OgDGzBuMV3adlgw2jO6S6R8yDN8GKMx
x6PpQKbCjzryXXEWs9+GdOjsbPkUQyEhEcbIyM1py3fVRyl811zlD4VibhOkgxFmMriMCT5JxMTK
3Tiy28Jn7iNDe35DY10lfD3XXUwP+NhxvxbuwFR2UYTJp0WyOuIYRLJvxetyJdbI7U5GW8Q+c/lk
RDtDH9k6j6M7BxhD9RfeC+PVSzHuyWCZ6eMbL9OO2cW/Yul3En/Z78hlSzGJyGYHe19RyKbwT1M/
fk+vM3ZyVOzGbBWUDWdGVS0a2ZkvcSzxDnqApvg2RT+RhNA5HOejf3uGPpMXhvAai9GkYLFs+449
1dJteItGyLOzCRF7BU9ArpBhhovlfd0rpfphjIHzge9/J3xQkBHmaGBTHnaWb4cjBChl0IQEalDx
jzWNLwHPbxzfZ74+TBih/+QHZzJGarHaJVEIYWlzwXiKjMd3ZZg29LlZbbR3Zm2gvrzx8+2xTxEh
7XNY0PwqriYTYM9xQdMD4y1+G232jmACFqNvAkxTTwahuek80aP87b/Sfj6Ncu6juzz3kWIdpsu7
r19xHTeH4sOWqkU+fMgKLtL/IeOqOnFMjFuvI7B6wRofRWSx5au4Mk8D80L4RJF7VCPmnJ64E0DK
9qiiMWfCaKmNBrx3k52//qLA0wwnPR209RWiBYmKWVhtPnlzQ4eZ0Hk0b+gn9CnB41V8Kq/g4fKo
iFXXLG5z3Ho/lnIkkVkZPgAZfE+ODZJNEH2m1f8UpwDNbAT/LQfhohd8KlqMQOdGNEuH+VA8Hudn
HjrSdXluFCRivXy7eveCtF3Fgj6B/uIjBhaFu6lUts3Hs6+K/XCYrpnp22BDUAVPFepRpBVa2T+5
crNPmeBirzFURDz38qyvU+gvpCEj5NsQIc6S7x/tDLjGhdUGgRdDBPrjcIdohGCju5lYXBFR7EtU
1Lj23LmG3ouQGFz0mN8gC71Ie1XVDC6LcKNnQip5pXG7WQbflhE4jNKFi8hY59wpWDBaZF/NudVE
JA7ZDdn+v+wh55LD58jnDmtBteXmWfLMm4+oCG/kJ6z9o8+9h2JX6c/KpcTOijtk6wzYPAW8ND+z
4ciGp7dfcEE2mV4KCZWJmPpekK+ukbeHwBvPo4y5dB92pIPUUD9RsMsPL1cQs/XNgSMy4fhpJ5Si
OC0zNMUIa6uQvBZDeKGjMkUs0MGjRD5By7OGSrMYXq3bBqAHBf0btz3MEVIm05lX/NGt510xfa5H
bjNaYixc9abPS9qsduJN4mi0WzLSVncRbR1Yrd3J7Tb594lgulb38R17o7tqD+EtMpZI8T75ldxe
fFkd/LS+W/yQXwxrPeSt1mY27QrFRD+b6yMmyHYZ7SzuIAR9wWb6Rn7DXolDl5gKH4y7DRd12z9V
ErIRdw7XHGcDgPgK6YAWTBxZ5HV6qAuX0qAxAbp/D8AeC0xxwSlrrSy7w2GHBVBNrBIMk3hGC1Rp
0LuzBCErN/xOC38QjmcpCkYuM4kxOHs5j4NNSBCq3ixk7eS8Q+k8rULPYmBIuXAgBIBO6AGtYbtt
WSGDcNhf/OwAeDxJHO+bYCQlngzyA3HQVeCIyRh80bXCfK6BCb/QzVUCZrL+XA30kqQcrosXXk8s
pk9jR0tJ354nKihxaPMvLfh36Oq+4+eeEYIuVIOk/1C0K7CC4G46MvNLlduFWz2Ee5tIaWuIF8cV
EYakLWw9xr2KouAsy+ZA5HgOR7Zkij1sll+2/lKyT3W8VO62nm5NLGJezl9vBjzwmynzI4WCUjw9
zoYibs6J7JLDrbjrzHPxNPiMmIe6aopY3Oy7iyeYPhnUWy4XGKKKo99P2y43o76pabpxKeGEID6q
7gDnq5Ht22eSt70iEcNTQ94Fd4PfHhNvmYoN/Tv1udClZZSWRaTy3e+WIPKTBLMd6dPVfpkR0Z/c
eouPM6wRzgolg45kSdUiFUxAils5nv7izMHZLRIgRmfAMDfyYZ2aFtcM14kJdxcfbU+YuwuojdTY
dvnGYwcEAKLjnGaP7XceYkl+QWBnfengaP0KJrsGZFuMSTVGTzUPxJsCbA9E+npY+E53gqQjMHHI
wYyS8NIUTLlPWkyafqr/607PAUWmXUYPJz0zyEWg2jKNG3ZP9Fnmt4WTN00AK4r78WTckJPxGHAK
QsyV1/hhVQaqH+jfPq0HlCiA5nSYMOijFqpY5xf25DQUgNlN58dwNAjZUBXPMqHm0KtwqsY5tFr5
ix7GK0VlZRNStL86Of3T2e9kdDEuWzL6OOY+VohsSXvXLc/G1vM7eZCE0lAWNvle7MN0c11SX3xs
Rzyi43ECtfWA0+Jt2zVAQG/G9Bug1B6xC/AdcheM2gM6FtuH+p2Ng8vc3uW0GyzYKK7rE90taguy
jh0Lp3tDjPyW3AhWrql+fECS4TrAaHQTtTzyNS4e0N/4IddLheWnbxJv8EbizwM1G07IQxQ0dXNB
/d4y3UdSzmH8hkQ43xxli9q4jCa9HuwbzsU34sJV0YWs8UYiCY24eFJVFSt1pEo6nSQlCz7xaDVM
BotCV1mGd4QybCgGYCkWcIiF7d14bJOu7qvQhbmJcXAAgBlnnrN3HzijYe2HbyKFmjYhZ4gYnkAH
gYkbwOFRvTYrYEHgZ4gB9QiW003hjie7ofPu8R8pRRlqk3WMbExvJwlJYqJPRkGIdyVFzU2lRgZa
0o1/k+DnZsdprQbsijQZMIVbAIGnHjgIpWNbeNgfpelTgYM83MNPeRmQAFtYeVwvSYe0gAnjCR+N
kQo0vNhammnuBScrmB/HFK2e4cDSY1OfU36UjiSvPtzLtFzTMdloVkzAtI0Zjf82bIwPXgRa7f4V
2bXiI8F/BvS3Qp4EDd0JulaRIESmhZLu/LfqfaLmkBF/HbZ/zx3PN01v0we8B3nTQjNM6OYcOYzK
9Jr0DIPasLDoYCE2JsvTcy5q6WDRJNI2GdPNeeGZBTABp5EWbU7pQ2krzzRMcvz1EQcijq1lC/oS
Q6x5hE8bciKclkzPntmUjAtD8RQDW4KLM99izMiPvgyfi6Kp69/ivdkZ1Cz/auYouoZ262pApvpa
9aa4y+iqfCqMjx9LkoKrdFDc8FzxMkrgw+uRu1CTkR/qAXTOwEjuLAUOVcxWJa2IhjoFit6LEYQm
uPNnBmQV3U0ROtCiNVcxRS6m9pNhlvLY6LldxrGNIyYGLwLZgj43YX7TwT9Wi/OXgH31/ddTrP3V
1vc5CIJ6k8bZXugSQlkcssTDaK39FJtmDMA3B+v2QMVlkhe7gDqyinsljkhZQTbEh2g4Tn6NjbAn
Ug85yH0S4By+wYoIUjhPh2dkp+nNIscb6SJ+fxH2Q0b6qa82tv3sSrsK419S49Ox/mVtYSFoKYdk
QDqNKxjLJZwXJDbalwg6A5qvfZMQ93LHGWQNJHEb8M+sIWi65gYsrzqQUXfDdd1Z0mA7UtKeYyvq
xBJfeko2E+/elYu9o8ltstpiV2asaEqzwvUi4m2jsGHkIZEn5yUsO5ZqMYi3yqyoTf22ARWEqvfM
rRpRhB4mC+50RSKrgaSQcfQjI2/pVgOqu5w08y8MeUqpl43GryDwdISNGOjwL+NFegPn/oI+Mz0w
AAA1Qi1vX/27fOXH0Y8s3uELLY/SRlB6uk9D3ddsJKLfg7C3H0gbW2BIRiRJV2x2sEymfiUj0fNv
KPWN8LpNSKj5D6OcXiyoAXQjxlC/Zuvl0qQ5rpiQNuSz4ypOyvN2ckCxkJjlJLx3dzsUS59ilEBa
GkJRwPMmdIKVPPr++sGljM85T3EWVdTLAHHHGG9b+r/S0viG27KVOZ2OFK0L3kqtV47F8aRzD0KT
4DAszv88GN/CiPYMzFr5Bb0Wx6OBHgTBiY7rPBu3boIpLZlHVPI0YrgDMgyBAB9jZq1g681PZwHg
rxnA6zOydqEPQ09w/V8c598T1Gkn/W52Uf4NEzq+kyzTsCuwphqJpBWRxDeWVtTf2OV07b/bYn3m
UGjq2NcZTWmYMzATrgRYmhVF644iZ+OeShcIOdSD+veorOL4d5YH8lIBg/HBSso25+UCtIk+g9gC
PYJARJTSJRh1Hx0ve4mHcCQNHWvTSk9ygWjjYON9tM5Dcz95X6EGwCOQezPkMop5zu+5JNyHeefO
YqkC6yfUCSBlrdhGdYbnh+92t4qVp3xi3y7NbuSay6/xNVQJHQo8QaP3joOSwcrZF0XExl2X2sfH
VOaTb9RNXfdnu00tjDPq8ZtbfWCruBzbrpx2YZTi10gDXaxKQ9eAuz3ZKx2F2WhGN9dFneceixYY
AudiqUtDgRlIS11Qmko+xthlHDzaPOEC9gC2yAgIAYK8D/uLevTRlHEZkW0XTdIKnlqM1Q+RyV9e
177io1OqAYbIVUqP26AofY8X/ucfGsAc+YfwDxWpLSklVwGkWE2bcLJ+bwxOrgWHv/HB/8oeDWiG
rXIp9mmWGvdKcB+yiSAVcZ/i6aGpG4dFznx19GSWLiec+zYMvxovpBzBXhnXMvYYkDMMJ4++IO0D
SDBjlJtxwGvdJ9DZfymw48gauR1953rZc928GPQJ7GsFDJ4NTxasHzwthHbBJfFDJcCAI3R2KN5U
kxEE7nmlSUtI7MB44DQcuEZXO68ymL+nvQ2/Jopp3wGyi/SZotPpOH2dIDQeKrl8sTfPexOcNrxD
AiB+ToeqBpV/e/lNgU4zRbRr9i+TLpDppveevGFEIyXZcDb/QQu/GeqXnYGdDYUDV9adR8HCIvT8
G2Ipxh0U/qY6Pegxt0QH5BHuZXy/15zYDy8WGhhth1ljRg/8qFYGbetDiCUgPdDj+JSVsovuU7xB
o+lL3t8+XgVkP/RzP8yWYzyWoC379rP9lOeGhHegF+jg9/Uzastm0oX1xzJ++D8jfTEepIKx1Ylq
shXaZ3KPDOOWpIhdsDL+GQe8uky7aVB2XQx/YPvLF8MRF8eER2E+SJ1S/Yd94oJRAWWtMbdatvri
8eE3bheQXi5uICpGRUNiejCFjRbB/e8KPkzIP3oaQVlJkMXqNkadURQ4I1Nr4aE5u8sC5CG6EXlH
f8zgewJRAi0fLcqJ+5o3GiUgQx2iSHtcTvY0hMwfyGTFiTA4PDUFhvDXl2Xs/xpqvbdulezfhO3/
PKSkPQBk3M/IYutI48gaKtCbE+UCGAEBKNklKWS+1Zec8C0tgBaNCRdxtLZVf/uT5sHdCsZdzbgR
hbuKgC92ylWPZCnbAmRcIw5JV+taBgaXYkExyV9U4XqtdvMlB/KjwSIcq2wfEugKAucq7QoTh7JK
S3R2U2hec+4q4EAOOVSt04qK//gaVz+17jNkHl+06c9uB4ttvdxOqSupHde3qV/rHNxml50MUoEo
HiQNRN7bp7sY8R/FN8AMYXqqxXTgUa3gJUlsaQsm3q/vvMG9oZT/CLEpQFEsWGRAOa49CBum36wE
Udtd7OAYiQUhpGMv9dN4ASlHxHue1RgAoAitHApAalwwOyRnlGQ5pCusgIx7ayvSQdRJb0lleCs7
01MEU4+p3+zO4xz9FvmtJAPupSmEAV6nr0pLNzkYGU0egt9jvqbSBbwFCCNE/qiHqN8Jt7g+AVmv
3z3VkTQ/bAPExwm5y0PaXbChOuM04yW5ny1JsXMgRjbbct0d+3UA5FgA7McFVQp3AjaV1LbvgwIz
d3AryfMh3a+uh+1ihGKUDeJgyi/PHqadbKE49jvFXazj9r+Oyj/sCSKQCGmzEFBh1vAp+PjUhJyk
jopBZL6ipHKvAwjADpbaHvIZh0f9hvMljjsBVDoE132eJGgq+OPzzT5HMe5T+3DxOLoA112RN6Q2
IjWHlXzOGxETYVokBE+4eK1l4nTmD6Kb5vDgqEFxH1oDbmuLNhGBr1sSlorrSYF6hE7vAfcqZG2E
/Q9rWIKbxzY5F4Ew4VsHJAYcXrsn/QFWAZLLPDoE0Q2sOXwv2PJrNsgaZPEo2ECq7XCAQ+oDnmFP
eNhwMbRRjaA8InCQv3mfDrXKBnxeU9fXSO93WCqYxE0D6neNbkdT9PIGv461GmMm0xbnAICoMjJ4
qGQFIfPNIIjR8cxOpCT0BoX2vr1l85OVZWQOXrazgqAMiardBKv2MQSImzdviYC/uZK/NBr2aMV4
RzR5CULugE4wWxJYCOaPKPvj92nyVb3fojwwCA+aXLNet8YD5tOa/1cNJeeDW6Mfst0vqPp5SVrK
0BcgStHEhbW3fY2T7r88fpU5Dmy6kMzYCblVeGRYOmr+HUwH/h/VIxOPtSqCsR0mngrjXcfk+xGT
FdQGyMEQbqpgPIc8QHIHWyJv86VGgvbwsNgwzB0dOY1On5sYU2XyuBEfDe4NkBpK9CFjqFT5QJJ+
o8Q+mI2TtvHY8z53EpZWOzod50B7iKHw3BwAvVyrcHVfaGD5XOliu+OD2kECBRKtBTx8RsbEX8io
wzEGunSxzALDNJzk9JwcGKq18Sr14dJghyLuDp2IXgPaeqD9EUMgoEsTqB5EqE7cZNrWThdQp8Cy
qD1TGtSYHD0ZXA9BiMGp5WzTcedviikv80gGb4q6xIRSSXt6auhEFVrF+jJ9YpgPCkpdNnwa+B0a
l5VYgpfOdOSHEuuSRce0WHRa+kV0CIYkUngEYlXQRa7PIhvRK74wYldkTUi6eWuSo52hs9dhRjzn
XTcMnhRsVJEEOyCdGDOBvfh40sZzkC9pUUDkFbc2V7csaJedw09sHQj1VOiDSX6taYnSNiMaEiyA
diHw0quqD/pzav6tblDKh824iFDbtZI3k7/SfsGeuMP3LE4B6HwfDFeHHoQVmJIiBuMrVmtZQpPk
icAHWq94eVsWZ0lJgqtwS8MX5zTfNQWt+gK43P5lb4rWO6oGyi2zxD1Axq044tINQLhz5xdhSISA
cIxdB23wJqmkDRIhbFoO/KLfKjTC+KGiwqdsXQfUTv/a/gTsFp9IhiRDe4Z3DKiu7hRc0ZOGjjo/
AXF3y/VRyXoRSnJCX5EXl1vdo1yu6ZMomlRYSCikhUp3O6AoUy7x1mCJBfBl27Ct6GoWRo9deTdI
XORRY3DQZKFKkoFSSIX/uglH+9dlFKPxfUqiVNRlvMs7Z7V5LWn/azJpWDtH68ZHDfeKbutOS6Ws
6ENawfpZIZnw8cMy2vELOLgAIaKC6hEJAacoLcBfNBH6aCZHiBegV8UbK85xQQAjbp4BK06E2biO
1qcpbWecEmH/QS0iF2yzkhejzjkD2fUuR63J6Sr9LitsnJbf+QE7Xm4W9g9NjTLS2wzf3Iw6XN80
Pv/KuGpJlllD6dAw1mUbr3/JUawBCTTI995w2/gKYDDSkhSTBOEOUsxJ+R/954PrDIhvQmzj2rKt
HQfU/I+wM9ttXMnW9KsU6rqF5jw0+vQFg7NmWfONIFkWqXmgKJF6+v7ChcbJ9Hbb2FUbVZnOFEUG
I9b61z/IThYMw42nvhW1wW/mYKuvUGW/+qRMlBBanE3XWcItPg6693XDC1EsejQFELidpY78HGwF
+o7a5NEvbL4CoAeXxJuXx6PjO7tFQbGyehsprdHrxTWlnLo8AGPQR0E6xzmAG3sIOmI3oP5wgM1R
4DPf582L6VwZzyNY8Hk0iNjVgLfKxhLWpKtB27mJbyJlYEzEB4uEF7YhMaBHm1kwDTePOAtpRC0D
H3DWeQwUK1qMDMDiZU1zunlRS1aWsg+iDeR2BcEzJBVsBhpkQVGgbn2KzW3EaB1ylyx4bzwXmkvO
ct7DmzCa4J31Cm/p4sQM8xqn1y4IDYgHue1Cbh9jvMf0tyLAzh/cAqenPfYvAud+IgJgS7PtwFmX
QOV0Pr/i4dnw5q/cp+mmS9i4/B8fcLC7JfIB5aUkw8LxRpcJkI1M9CgR8el1zF9073WRggl3G+Kn
N0zgacoDCQjIHRJlCLGnr3QosPjxqf0utZyaWOXsfhfkB3f4Y88OUu5jSI6VIMOtpRLVBCNPMJhB
HfJZmxkFn7kTFe+Q65fNDXug2M6sk5dal5h6hsGzRIb6/rPf9oFdjTG+GPK6hsdUn1AFkBMZI1Z6
hXlvfoFJ5Z3uHMWHmSbm1Arsv3VkBc2ao17QHtAZVMSGysnMGtNr3jrkjQCBsmGho8RG+3rzxuDJ
kPovgUPN/hYEThfoJH0M4rdNTK52s23wCZ/gRRdrLdpQoFU/NEO6JUmrunEk+xrFKILGZiz3b0x7
jiH6Eod3Sqp9+/nojrwSHMXaCdYU2wPp2fKMkONHhMa+eCvfaPnYCFRGb35jtnk7pEzRYhvWGfQN
5rbwZ3j9+haplbS7j5pQKkznfZO+BOPu7Wo83rU+CXbtdtWaoxCmBBo3muM9qdAAEPsVhzJ2JlJh
+llYH1JZed9H/B8btja+U5tD2xlgywhpxNs1KZu51NsHW4LmMyvs0C2xi2hMCjDc99e8WKcIgRuQ
Uz6etMAHAARuA6ZMQAZ0yX6fire5d8QU1FmstQFu6V2YvC5gUwHDLgtgRLMSuw1vNa1YHVM5bW20
aJn6JHA0Ia1dX2DOFFXeMfNWsnens+epSYD9loSIV0EDWm2DzAqmSGFyAPV/dnC+wXnGU64eLEmZ
Y2HTe0Pe0318J4ZGMN9iSI0PCYkhdLT1mNyMFuRlrIAkqIA5Vw/xAY970ZfYPdhV1zyxfBM+ChB0
l7QhiuouuJhDs6IQ+Narx42SFbE7MvFjB9SRG4Uk/rBioAgKDM0IZWeQ2jo1wpuvJk2QZrxR2hRz
bJEndFmUgBVcztPs6tVFOMdeiXmqwJTVrppA8vsGP4CdjqQ5nijrPeYNZMGB2Q2PwvNkgxUABdFa
hpewCzCi3uBb8969JANYFnhkNIKcsNkmbAZtHZYkZFk2EjJ86d5vgHKkCwfgFxsSZ2WPLdZMNSQC
wsRlTJksulPkXznfUDSZXD0yAJECr4cN6CkXt9UIXrZuXrsKxzl6peKCnGU/6TMxf4urivnOAhby
3kfHvvcZHJL+xsZGs4P3QsZ2II9gCGo3/4l6YGpyWtpM2erN0eMieMxGUM/t5grhnRLLJ0nRu6oD
Rbjv1GLI2THbAtxE1BLKh7VaXMXKbAGN3LHRqIOyCCEJgSAvjZeghG3wj/YS892QzW2L7QaoOU4N
7XC1Rf3BMnO9m+a3bfjM/M/ywGJgEJPzPY/Xdb0H2GNIAiEtNKSixnwDPA+qHsubDvjFQRNLG1NE
IAndUyMuQcA0XtgQM8Ee/or+enPhOXuQ/KAW8Q87a7B24yYZoTyPcA7e8nmbb/6YLM0iVfH6lxBn
kUpo6+Zx/xFZjKnRbdyT5vN2N2Qp8V5NpdybruIFTj8olq63sgSaBkkOv8cfCdImOQcK54uM/Z9D
gz90aHGzkf33fYAKSddjs2rqiH9tLzTZZZH1oLBmt+U+g3VhB2eeRyb6aPFij4ieXkP+b3WGvusF
FYb4JRZ6pEz2nMByWAlA2IgyUSdwEEs2WR/gbzuYZ4xR5tNb6+63eemlgJ6ezTc91EoIgZAw4zaV
SJE9pc4FGiFDaQp2ydJwEMxlq3Wzv9lsHji0MNlAxXYfB9B2HqO3N2AC6UkxRd9ugelaFwHD+033
1PUYokmbPdAOmvBAWS3xE1fqPKVSotAk6tobj1nSBURAYg8gh79EmeyRMPSeu8ELJf5kj3X7hOa5
pLukjZhI/gmznzcnTuFrv0FrpGDG/MSNEDRon6Phd026kBL3votJ55miaT8v5127yVzZ36H2lETr
l+blMx4Hzx0XUe4HYxXuyLgPBxcL1xfhmyyMvVzE2MzAdv/sNbJY/hEHYi/+7MlimzCRbgQHfLJD
LZVVAr0s6wgfxdbBpfUE2Myacxi9n90dxhBvHGRYwjIrxsxyQFztPdieo/1AeoxhQWninYrjRBnq
THtHHTui3sGxClBmvd7B6AxJhm3qvH+XPLgtloejyDWfv1IehIz1uOUYVvByOcwEF0Jil3caryvi
oDOOty7+QsRI+/59O+6fzSiGf8kcEVgAM/PdEeB8O+X0wS9aHkyykjMh3VIXAkhSlEaSLngYKav+
Zs3YhykvAo0pryM0YM4AYmY06tnkIqkhvAfdxxDMqD0lsWTRfnBcK71HHjDa1PvsDhjFTM9PDiCm
lfKeNXacB7cHbz1Ns0ubizI63A4QObenRuTMASZ05kvHYlx0ZEcND14hFn2FvmR4jAkRpRPBcyRo
aB6v0G7rd8vBUCK0R1gxmkheCWCCHne3rAKs8YBh71Mmlv3+2GkzPLo6IWSB10zrsBSv+B5BvVGa
i1N61bvXRXOdbcPs0HaJ4M3YPLaw6KiVqSNGmg/JhVBZZn2kOmoi3TM9iA32/5CvsCJrNpOoKNMT
aG9OcKK+hAR5D5sA6Ct168/nPlPlPV3IpB9DYQD6ngOEYJUwHWuDJiMT2Ngkw4jzMS480oGghLDY
xDaeV4zbh1J/fvNry5fjIAnHA+H1y1gWESJDve3RE7FjFDEM7ybFWltbOvfQGu+eNM5UWKchD2A5
NWzB34Hj6yU6uj3c3c3W7SQeZPdgvGgzvW+WEK5w4ipRiqPOo5LTh3JIS4crty+qevKH9MhtFQan
ENsGpG3ovzFwIz311opKAsKiW+mjTIVewL+B8w+jFxoCSjuqQFsajRxXl7uvsqtnsLjPF3+za/fZ
tynoPlwfow5Sfb1sdcHvziuLAWPvsSK30jPzJDbrFJSBi+/RGBXxhW4TJiktZvMWAqbIDXcM1R0L
plurJvwO83lCSrzFx2LEDAV3J9SD28k1LunTIJHRsZpWoB0YdUrzpLZKDuijj9eNbElg6jVMaBHr
80QqrlZACFCO7118SF/kdpk92qgNBC6qyhOKU0wl2tYEm0StAdhhNB8UoDjmfa6mEg9MM+HCY853
eaqu3PUnbAGfE44fTnaG75wh0nMTIvMpOeiM39f2SSBlfjwCeH60ZG7y1l9vdIMgqOamD+ErrzzO
e6ZMEgpxmE3JE0PFXh1UA+N/NiTuQsreSQVg8X3ZFvpY7GwwlX97sv+LBUnKErzkI5E80EszZqaF
Ls2IhlhSiiDPvXj4JzhjfWsgmUZ4RTor0qgItd+FzoQ30Q2uixBEtIYe9mHtkLKJTel40Eq8DBRD
i0c5TgmoecMXZCc6spMszWU30szlLvRGtPpZ4ijyeRMipFA7RyDxJE1L5rG22vo0dHyhGY1n9kZ/
02it12+EMxwZX294cFBYcs5Ov27y5gKkvj4hGnyK+Ig3c8uLe6Yf4CMAaeHXPRci4yij5BPHN9CF
jnJE6ujnTckvvXgNEsQgu+6ZSMImzOc0rNwry2c0AGJM/PF7vFzoAN5WqMGseoGQOnKycl4Dd3lu
AYuPKdXTj46aN5ncQOQDKGPMIk60llOY3t3St+CrvJK8U+oCDxw8C1v2Mfdaz3P3GSqN0LrFampT
9T9RmsArhywHh5VsbOY6R4kRJhYNsgJlvBKdrMc49Dk0QijcUPMYQB74qQQO92HZkX720rufd9yb
KNOod7G9nt4OJi8OTGI0CAIAp+fKgCNqjR1Facr2ZUSHXfuvpQvpm3x0tkPIvx5zdE/rtgKE0TTl
DE9XNCmv+TmMJVbNolrQiEm4wRooKuuNBFHidcW///U//8//fq/+V/Zxxh2nzs6nf51KrK+2p3vx
X//WjH//6/KfX07W//Vvy7R0XVMtR9dt1XEMSzH5/fflYHvK+Gn1f1z3ReOkPbR6pEjcV+z8O/kG
kdohyEYQZ0D8zw3/3bs4AfLbvf52grINe+Ofr0JXfrkK6++ryMyGndklV6G12XYgvzHQx9kOn6mG
TJHrKxmCXZRMVuSwe4W2KLCHHG6b+/YirNLLRnu3cVV7RDBCrc7P16bZ312b7ViGqSqua3/+/h93
aGGWpetuubZmOL/NVO/gn0mj+6g8V0R3SV9A6iHfNx+2jKySx798/rdP6I/Pd/6+N/d7w1qYFz5/
n4tMmmmfO/kabSEppdnefyBMhknJAVOIrA3nE+/jW/qoxIGUZJm1Jl87yFg/X5T+20W5f1+Uap+y
2nDUGlRmGg4fTTl3oGptUisUSP2SQbSFHLJgvO+mImWrR9IX/nwN2reL5r9vzOei+uPB1Nru/qjN
z2vQqejw24EHiZg1Ci6wRFUGd37880fq8mt9fVtMw9JcQ1cVUzH1v7929jxVr6oqqpEkyz0SLXi1
ikHV0jEDB9LH157IxqtvkrhLRNZys7EREvC2b5CRUCXivjyCOhmCCcb9n6/Msr9bpn9emnxif9yN
++X4NBeXWzV6MuY2+uTBvh3I/wkdfOlVzkmL+LUTB1ieSP4D3DwYboRWbu5+OPgYnCNYbJSSVPrz
leTXKDTMRHTSON58SdiSRiIOdTnTF9n8mN5YSM4HipLg4s2yYflesbnO9q07Yh94szM0OW+wikq/
Q8tD0agDzwIdj5uoXVsLI7QWPZNiqIiLo6+fuzT+jIEg9Sh5uzEtx4a4tQrKQhqpfYxvg30IG3as
bTTb1/axjsxU5D3bQV2rM/54hc+y5TSCRbQt2E176HALY5aReZqFNgWniwFOaYUmh2QxbDTadMkO
RxuwaK8cO5j6IB51p7JVv2He8fKJnqz3ibEh1w7ExKH38bkG/eYDZOLDhUggzAbVvmVt8JLJBbl+
4aoQqwZ4D1M/0r8xx+gz3ZPUyCu5vLX0nKDEZuZVOwSbB7ctyZW7Hn8MbTgzw0eiBFvQ34owSWlC
oBqC4hw7nwLTeTwJcgkbWmzRhiCADKikYqa2jRfjHf7hzUe3nA+hVPR6k0np6+nJm92DQoPU6z1z
vwT0OpEmakHAxfdlmK2xl+sUPBs3tggZxQNwfd76ylDzmUQI0qPTSo8owpluBa1BDwyMqZwzzuzw
GW2DLG0ISRFDi80v7/HBdJaXtSEqyvUJhTc4yK63Azfuk92bPB1fqzBswhqL7/Gkm3kGEsNoDz8i
A50IqbsyqQcvK6Nbvr+QPuNpUgvS525xGaJF8Cd1OMGovHmo5s9T16IAuJPUA6HYs9uQMZ7+Uyan
suI4Y2eMWyAgobAWhkE34USH54h6AbJcHZI1CVlet/0CVhFF2Ja4KV1kazutAjda3hmfFIkKvH4K
yECKb/PHiOihhx4u8GFb0Lt6T3z/O04eNGrPPEFe/6wHyP4aU/lNS1awQPu3VxB2+3tcci5dxYcn
sl3btIO9nFnf8Ab8vhU17hnBNTF5P15BhYKXfo7F5EaXik5T5PWIy9jiNQMyG1ganNyI9j7r3PCJ
UkIgnc7ZCtDGnRi308+v5SyU0S3/YF6AyQ3iOHlHJoPe4IMTSsDTLnr7Y6tS0ZDIqcg1ZJIp0g3I
D3oAXklmt2tZXShMDg3KehykicGpQl7RArKttKRU30vej4cvoUMm1ZDM6c7ZCGhzsEXZdqaEfpLY
O5YoFCgb/bUD7mtEMHBHTCxiEEBvmHjwMpg7YDnEGPXCkM4zCXHlV/TozsCQL8xdlM/vGS7I0KOU
YpuBbkgVQon0XqXy6TqSQzCLogQUsZsM3gsfU5+g1hl2UBoQl2vwBy2+efTx8N57FUz+gIHHrDNC
h8YErvBnjgenfMYzEHLwR+W7bv68I+ua9sth8aW0cvfq7XCr7hVnpNSAS7008MUC0XMLFOw0hBJb
AloyIsdemVzbXuVnMVmbA36DTvUp43LY5iAmPmj3twMa+TH5xziqJ0cshuG7sBMzmcc2DcFHD15Y
3QiKZUHCw9K84WYif3PsOgnAYl6m10sHKTbk6I0OEbvhJMzHEaUfeqfhvWVs9sxjHMxduLAnxu5g
OXpaOFOj8YZLgnZMF5QUGiWYgQ0C8Yd4UWAq8bEXtgA7a5vRU/J2Op1OxbubjxFKOG8qr8gSr4Kl
JAgeW8XzLTuEuyMl+oWNZRm0Ku+dd9I/ax9mVKu+AnKUZnhmhbwYLGOG/xLbh72y9jsTSm7gijDg
Y2YNohJPkdPNee6NwMHaNXyJawsSrMOZ9OBIkiZRzvv2Hsh24ugv3l0wM7wkeOEW051LcN1i+oRu
iHKtJKh1CRmRETsG3f4r2GM/Vy15bbmt8SsoE+hDO+L+3DR/eQRmMU8bVFzbgjQNr0S+CXFa/sm6
tRsQSY5TMb9+7B0G+3WOlzVURGzdl6eBETIiVgPIR3CZ0LcSFwWdR+BpA/qI3zLu74SucKRyqC5N
8WCRw0W4QPZNBrnP6xM0otpX+aRU+Ph0nWMgvmOzFNkEn9lGmOGBxSEePy9se16Jkqp3bYL2Sisf
fWb29B6zMXRLi8CFYNSSbPaf17z1XVloGq6tK5pj6IYqX4k/ipBzWR4ei8arGgG67BqwT5TKL86B
IR0NnsgrvNoK94TIk3QEIhBrY4ZvhBUeWzswWK/rocdw5wXMZrRFhKuxohMNBoLRrJBgvt37zMoX
PMN90XZfwXFtGJsFuEWn8xjc4T3R+qZqG/FSeLAgZ4zgFUCV93/5jrLe/kcNaOqqZWmmozrKlxrQ
2Z6L+9msKmorOcxEJsHGe/6QrzdgpzpcETXDTiw1CDmsHh9gnmknUxPe85SzNI0GRqKSisekRLpu
HLzWa0PE5VQViFrrB2q3pX30WSVCTrdo8pld7QZIuEAewzeGmz9/If2flaOp2KZuqq5lq7aqfmm+
LPWkZvnpWI/QqbWB+2CTvVp4OpDs6yVZO+p5s1SALIxQQqcdKlheyS2Kql8anc/P+fvGmqZqqY5t
qIpBWyrr/T8Wj71raKeH/byOGjB4x8e4uw8Uw6cV5WUG+jDiCuFr+UtJ/+2nUskbtmo4jqJ87SKu
9fmqnLLtlboZdm7ud08+jJK5lYAMMSzwl+ewfPnOL323Lm/q1y9rapplqrpJ6+1+aaDKapFtLw2d
xDwOyeNSClv+o2FZYd3kvT9Ic//I0oHRfVACuWykED84q7kZyJ4lmrL4taFS5YH0/78mV/nyACq7
utTng3EB3VNItAZipvwcYqWJUq+Emz46/XIXtH/2U6atmYprWKprK679pWnRlPNW19XHiSOSIf/R
txH5gIAPk0fcCLJ279Bs7ZMO9FgH64VOmnIU+PZv4IPzz2eha+Yfb/SXq6gN7X64GHU1KtObP1Xf
dSOgkjEoxwMmvs5r/rgNmTk8t+KYDVd7E/NxHzSYAwtmAwO8tdoANsNe8dgxDbFjL38IQ0/lVI5z
uM1sayBVZs97akYeo11NFFvhnJtMZRen6P4KC7tJiM0Dx0ENLVJGYukLMWSfiYvO3LEOIPm5APOE
iXy4tBSd0+SF5Hv2sj0Hjp7AYozzZjQ8SUcbOZTdFYiw5LhYlxO3xy22KTGk3wxzx5gua9IA6MVB
5jZ5klo1yO5+7w6yhgSIfejdpNByPaPR1uDtwpu/IfmNNwfgVEBFsqKbb/BHE4UQOc5SLIPDTmMz
m+01dKhG+Ox2ArIrCXj4lEmyWJfkB0Mv8qEzSNIxlCyvCYpMXywF/sgrGr460hxMIxAk4QzsU5Si
1Jy23fd22QnlhLtU6US7luji86T63fa+s4O5M63+o9TI4tfCC2kDp9PxJxS6aC5rgqBf4Z2HVjc1
fIaM2cPx+cUzfB/gP9xtGEHYy5KFtR+is40Gr0mO1VPPFpSLEwcGa8DNuGwmM6oGVUhtAqpUmA+S
epTOUCNSUIrDHHpcUKGx7Vwv1AOf1F2oXA/oT61nYqCEEBc1xm+WaTIMpLABI9zpwLX38R4kswcL
U6IWo7Pjz1kqLwp42qRQ5Vs/l3g/64gT2iYeN7E0F6GqWcqaABabTdkQbq6qNwI4JjwcMlXwICNu
lZve6EWT5cZ3US1ad1GbY5O8i6PQ01ajQIhJtXQqwplUBmOy+aJZ1JU20l1iXtB4bfqwa38+YOxv
C+E/3q8vhXBxvi6yR/mQ79e0fRpC8ylIOBLYNN+F6qstrJraGdJH5ri8GldC69Xwxgqu3gAAmxUe
XKBtSq+3CB0Evd3GXJK7n2UULHm0o/0UVJyBXC6nJBbUMN3DV1nxRja0NOD4vH/uikYmgJtjtE9F
rP9S9djOP0/QvzeQLydorZ7OVUPhC4LAc+zbdOeXoXQjdlKsWnvHzoMebkrFrjOlIhh1uogY/aV6
l1CT+CnC3Innsrem0fYi2t3IFh9HBBEn5JpV8hi+Wrw2vMM3NCFQyWeYWMAF9hwFVzqi09gjrpee
UuqSWvBkDgavTXdWt2Ed5KTppqdLFyhjjfRyWwMlzFarxyJ00fZz2CsBzB38sxZmCKZB2MaOLg8K
QR3Ucju+ZVF1CG9IMhyMKJsPX2OwP8/X7IVIr/iJaxuOF/JNGumOEaFNJfaUN3zbgXygiOeGSesx
gI5bhDUeDF1uhEREjHFJE4q71QqLQ+lklWxRnaaQSCB+uCG5jt7cYrE04SqtY5w5JAfNH0k2JtTX
IroPSB7LhNMUG5g/6cgKl6jVn0jSaR9zcXeEiRTbu91X+aB2I7MRKHgcDnRhNFLMn9gQHP/h4ugA
83x2O3LS553LuKPSJrMtkKUSpIu62SFNb5TrjAR5jd50sTuhHU7Ps7yZN893HIVhRNGb9I9nyBJZ
GLP5aID5ta8Bl3iGk9DFoKhj7bGJUuoHgR308LwjkTLz7MnwrnrhPh0OBi6nvSOP/HscDbD886SI
Ft9ByXLej6WqBx/dQ0SkQdtI4XiEK1tKhxd+5kVyevEMtfcTM4yX6U3ovCbBDHADl5MtqM4xXKbK
CXbtCQZo3+jg5UuTkJ3QK7lD2BF9xnIolLnVjoD2BGFn0ZiU5eCJ7SJeDc3LvnW6Iap060lN1gXn
YXrJI03USpczEVDtuW0/l5q4qT1jY2YsS4iVZ8+H/nEOmoyZoPA3QUtNDXbArndJ9DJqlJG+6Crl
QG7gzyt8lEjP+DsXFvBjlawufLkDzhzeleeYnBRmkf41f1PrTUlKdHB4Jw40Oc20rYD8cplx3LIe
bZCWuF7WSxz5GtNb4b9a+Irxuh0JLtJIFuTo2KIlip9UeK3jyc8lUngCg7t2zLBKaFKqI+wGJ93N
4K4rS5jxSlB0FpvLEHAO+8bWY9ieyzr/wpvlELrTTbb9LEhcDAkPOFliyibAIPn3wld5YsN91BAK
mV24Z9SzBUmsUnBuB5fYPk9sgtE+ridhJFsmui0bpQ3ijieHKDypF90lGTGgFTUgCQp7LSxazlR3
JDRCd7uTiiAc+1lh5+H9JW5jTqyESVJn26ON4MexWAjPQ84fckz4axAuEj3TiLSw1Pzt+gFi1Yg4
2YjUQXbkLRsRVWVvgRpGFfaGDreBVVHeVPw7zslSCHNNUMMncEXplbGzEfyI5l/wdy+SY89M1bHW
OgUkmwQmozTfxghQD/I4Wy+mi2k1bkTyOx175fA85OV4LFEeNrT+8R7YCwiQt/cM5K1GElLyFe5g
JBdJrz9K1iVs8aZ/gwN6SC4Sija0obob7TumQ0IOjiGvjmY1T1BHXjwYSRaCEcI/fck+lipDLtmo
mmWpNFEZPRToTwfNAwU1xVXndVay5hI4zX++7cnwFFWk3MXLBSBzz0JlCcNYpmM3uXY9eC4i8/7e
SLe6rypd9ZDa2fRQLV1YRebxrXhENKfLXVODn84XpHry5OME3PKrwAilOwUMAwGWxr2R/8Y1K8Gc
iOAsfE7W9lUQN82cl8pEcm8dgL4Dj07xi3U2s8JrD4IVl/gabX45n789vizdoPGyXctVv3S0F+NR
ZdkZoOoMIwKO2RSlYi6GVzEEtm3PyeUc18LHADU8MGDxegOtl0hyCI3vxV/MIaSQHnwZzqdG2njj
VS8+31ySbyacZzZL1gbF94pCRoEfBuDO4B5jyUQWDM7YlJrr345kTZbsf7cynMh/fKUvJf1Bqxov
dVFW9LS3FrKKYIWtqBvYwvCviKW5y5Cp0J1Dp4JOEP18Q3/99C8Fz/V+uBoH+enNXBfTuS0pOt0y
Cnn70c0CdMJI4S0V8MVj/+fP/r4W+eObf6lFlFem1c6VEZUONMH8Jri3rLQc21Moz628x6ZWU15B
NCTN/jLcrVEIdXBvIKHXJy88hvA+OA6wvE+VYHFk/8SlcdVGNsTuqfraGEl95D3SMrz6nLUG3h16
mg/OiQZs11Jax4Idg/UtOEsrFrkaLF9SGIEvKA693na2o6vC8Sbdz8jzgrwM6acFQvXzTTD+2cnK
x89SVlSADe3z9/+AEqxFcX49tKt8/JAPA+gUiJzYHK7AqNkAmJEDeM8G7AYMUb3DGya3H0CRVAwe
EX8juccBM8/wHWLHhjfBwS6VOL9AxOZ3L57lGoqhqo5pOOaX0W5xvy+OtctlSqWVJIa67w1ZJnK2
8ITAAz4J3Q9ECqygziJq8GaG4QA0gA7lsmxQVKSlP+lQ7SI1iVoB8kE10DHkS2SJPJvhHtVf/3xv
v+nZdc3RDReoRtWAv768WpZVmMfbxXlR7HLJDASk9LbwGFHlYpUMBu93730CGpuoKXwMvPl5w3bi
HPx8Ge53MNyfl/HlHeMR327lwX2NbtC2Jd+ax9xxm8by1FukhLhQZe8AtsGyuMCckvk+XCUyuX6b
7vzraIu97DOym1dxoIraBh84WDfNdjUowywpKQhJmAYOVtjGkXyFlXDnu/ExaVnvzIDwiAg4V55d
DejY5ejUfFLfoiPlPKFm/fjt1ZbWMPDimsUEAiHhZpkPXUaiNsCyOsF35i9L/tsm68/78eW9vxRG
dj4ceCxj+VTufOk2dsAbhpOhLXt+bygpfFk6hDzZxgU3fMV8Z4nel/4DS/KqGUVZBDcmAM/WJPAs
jdbB2SNZwbVhs8ljFXHKyHonwM6HVZeOkH/qbKYRrEi8G35ZacZ3A35XZ5XpuqNomv0Fj9Kt2rAL
4/QanUE+cUYnVKSUOVE5gaZMRWaNQtDFNLZ4joXnDxyhM1tsA7tTPL195C5wzMZMfUe+L9o/Txte
gjNWWCYuLZVn4b1lMqicG0V0g5rl+lXv5wWqqd8cQa6p2rqraexGqvz9P/YgI3dvZ/2ZvUZV6Cyz
TJBQH/YiTIwEup2nh0sVdMHQwkbu5w9WvyVG/PnJX1D4g7JzctPMWQpFUEor3VpIe6g5ndUllGPj
K7RWMYZ0yuJ/xUx42QotLLjxaO/OsSaPvEmEOgZUKcSX/Bp5vY8hJTny+8rD5nsfHEJ+Wup0Dn4v
YIY3mqBIyj0nZnws3miLtn5fQHqtQXXkWBQTWSYud2kUha49lTYvd9GC4AmKDOFRbBkSosyTvOmf
b4Yml/3XQsC1HFd1FVdjJPFlizWOjmMe7jwFogMxUpDNJ4VN5oVeEr1vWf3MrbCz3Ic8kt/pVd9s
Ujx6iWe7muLw37/XQKVpuba9mvWoBNQwYVYZjH4IMXjGP39N1flmtf31SV9XW1mrr6rkk+Su3KaX
luEZJZtiTm7ZfCWf5XCQeNENmOQqWBNNyd6vwAhNl7J5deSoUcjUYIMY8tMFmqrurruSAqw2EisQ
iQEPf8d6GEQ19nxM2VvWuhHs28bFez9OI343SgwPv4Yo6mWJkuxFMlglCQM+ds86lA6ZohV9JBPv
Mr4HVheJWQ3jj70znVUikJWxYClg7drZ0anjSAkL0KeQ7iyZ5IesGQmfHUZQAhG4Sr/Chp/DSpNB
bjCRjYGZOALgEA+Y5hSVExxlqeZELY4LIziL9O/4+a6b35QZf930Ly+aW9d5fnxw049eWHcKMVxh
RtU9QgU6ha9kH6yQZR8YJxRCj2k6m10aMsnw/aRsHlJ8RB5wM99GwA04qQBQwazkPzemLfDJoZH/
fL3/GeV8eRt0ZnOsRROuEFOWv9fjPT9Q6ZeXGv5SMiSTsbltH0eN4LGCmID14fA6UC697b212E4K
pY9kKbw44RmOhaN3TmZ7p3hVP1dIBMBoEPB52MsXwZ2BJF3Ktvk8Dt5vGXYvGbaF0S73wt0sHFjJ
Q4sNfbBdtDElPOL1eYt1WxzrzgzGhIJxBf4Eh7NAUbnX44XeJlrLdHIfE84TCVJtp6+lruaR1XE/
Cf8y6ldbbAsID2LMzxoUh6C/xit20s9WpbRopOy9vp2tdBddpAfn4dzKocFJyV5MvFWSf+BF1P3l
pPpmcqL/dV+Nv++rdT64t6o+1SOOXV6/8NEbbj+YRBstuAXBr5TE77YVXXV1GJuablM6/v1xp+tZ
s27VGdImJlJPHD2kEAYsF9uT1TBZEOZA0lJyCxyIlN3WktuA1/Rvq1/99io0zWFbdW2GoV+3nELb
F1XGl27EOCCw4A/h/uNjN+nh69lyEK24O/+XFfwdGZPJ4H9/5pc37vLMHnc1ZwFjqx7p3Tag1bhN
SbwIo6RqNoTlP9JF+D7DKRBxbtT4pWLXv/nOtMlg2TbthWJ+HdvtKsW6HU6QiqDGozTAglEktBLt
gTN83cQAacW+nxxJM9B6kdzaIIYG5HliUB42mdGT6fN7ryu/85eX+o9rspQvh0xuPK/KY8c1vboP
mmvR7up+mJgv7xIvwl7QAmsZ+VARxz/vJuY/h3cSMvh/98JSvjz/q226h4e7f/IslP5xAwVT2UgX
Pna9K6VmTl19bQ9vb8MBCviODk2WfNM35vnSSSbaJg9xit+P4sN4epGWRCWHQdZzoxYqKrhzpHsb
gMi/XTVr5Zfb9WUJGYdcqwzj+Bwh9CFHeF4GbQmmvprM0ISz43yTeTFnOyBqkKgFCcdC7cNgX77a
p89/MeAHAvIejrfKxXnQlYXRHm7Mfh9cr6TsDivvw5hZvQoBtBh8HFYPbxgWc8wRk8E2whIVAzXL
9SZBxHr1HjE0Gp7UPTiNt63kg/gc0lDa++hBeaK8A1oMLpOo8UFpDltktIMxJtHwtAAU/zSJ7Vn+
9SkkEb21TOPGjOMFaXnrXFJiXeC0PYecorPg/Z5GH5eJ/olMAjarsPhewo1SWAri0cYreC8hkV5f
Q2PaOaFiwHMGZT6CR+Qgt+nUefjNO15UiAm78DhjXDGo2tJ86yHg1VFkXFfoBxi5ZCiGN3gNe+oM
oQb7E9qXLsEaciSAdmdsShnfbk4SnFhfbY/W4arQWlid31+Ob+o/g80JToohgQDly5y9WJyuW9dh
kWroSlmhon0Jhzl3fRs9ew6NdAvaX4z3C5NlHSNl9B0/vyb6N0UCV2C6us6nqzAt/t6srw3dtR7l
7jmSosI2U0x3QhBL5pVt+FOnGCYl1qdYBaYlQtMUpnAjWr5xObIezVY/X4wq94J/7BV/XMyXLtF6
GvXzcuBirsGp5USQNduL2OrumvUvO6UmS4mfPkliH3+0P+rdUV7PPZ+EGvQGnaRBSAhFqB6HNNF+
1ML3GZf5PKU++/k7fndG/HXD5Qbwxydn+uGhX3M+mXRapnElKNh8zvCYhJKPwSWeQDKVr5K0sMfi
HIOLXz7/2w3mj3v8ZckdncXlcnP5fMRpBKYzDQvn3fDwlnlOMvjY8uHO28SNOir2/n2kqa3/y9l5
7baObdv2iwQwh1fmLCqHF8GyZVGRyunrT5sC7j1eKsMCzsOuXahaZTNMzjBG762/u4A3j956WRAW
0uSxXGqM+b1/xnwP7kKc/JGV2B8ltSOwLH7E6UzH5P3m1t+M9ecp5cejXyD+OqripTciiEqgnRM0
jOOAHB93phdhBlJ3QXGNyYvKAUyTN7/+l3razzdvvUztk4a52d5X3Ph2mOJIxYPKIZb1WXT2nTvq
aDTGovrL7qCzm7Ejar25gN9nm///rVsv++tqU2vLes4F9KGjNUUjVAa/4DZ5+NFsl6L2ylCeFskj
7wAmePPefxFysSD/78CzXraF1+P+fFgpPH3C9NZo9um3bfgAtpmSiAr0ihXukkLY9QclMnGuwy9M
pAvoowdLhJNgJwV95p014ZfLEiIfE62crGmm+ZwgfwyKva1b1mpxJkYByO5wLHvdJZFgN4AUkHXp
wWm0h9G/34dy7ZFOtHGv1G9cKQ4HgBoctyXL6a1SXOq5KGHj6tK9CQaRnd2af7+950z875TFhdq6
IauWbiBifHl7B6lBVcWoQdbiJqG7JztqWrtVEJ9JvIuVZXkYxPPk5tw17xmZZyx9HQfmMq3D2foy
21RfhNDdaaLPk6UWm7fPS3SQVs6MPz+b7aIyhKuiJ2Jv2rtOYemTTVFnh+rLuGULLVYeU/UWbta5
wSuz+8f9jfV07Wr4YYNlY8aCgK9AO7oR3kZW1jefrvZbveqf0fOyTsnqvZZ2JqMHcOL+e5jn9JjJ
u/b2FI/mdGrndNuopLpjlsgdEB6nHzXK1rM4WH8IrEkwnY4bgC5hqeAaF1wFEj6JUymSc1OIBs8R
e4U4vQUNsfE6JuSfPqOXvjpgcJxiIIx0YiEkq2AAyYZSAJNjhMFoAdR5TA/BRyI6vike9t64bY0M
xg6UBX4SSK1r2D3OHtHaw6zseJNZnl77kDrw2YNb5bobKEFpiAiUjDAPS5AQRXS9jkKUIZ/0sEoU
bKoqH24O38LWcdbfQnhOaV0cn9omnSLLl9pn/rtlDw6ClaeLYiJ08nlAL4yNVZsiX3e7dGdxPKVP
L3Ar6NmKcaD48XLaJhuLmpkDBJmw0lzf4+RmctD8brvhlvoRCRKt7Xi2WXorV6cdQOIbneR299Jh
vzJbhG1I+uGoavtJj4AaTKPNp73XCu5BSDd55doHN5S+MmeEHojm2pynCpUSgl8VFaMsy6wMcQGt
uV3lsP2YlEcS7upw49K/tkSUBwUZAUpUv6/e+shm/ORTDaZAjGx/HOziK+UzYdi3P5v7pPuI8Jxx
8mEHTfhfwQ9GrchnkH4OAMstcGgymexmBPPi+gGV3DCoGPlMN64ICAKIToxRVBT+QJwDjIqCErpy
SAbn0gBayH9fUGs4YqPEkXKOvqS21v6K3A9auqBXxdh4N3uyE/t7x/KUCf6Ypy727VjbYvpMaXUO
Mf7Lo6/8kDVRhLKEcBTQylnloVTBdXDs50dG+S0YAhd+OO35LK6BxQisR4wiYDYhpaS9hAwUIAgW
up6SEw4BUGgMXD338WSwBIE+g6CFZIT956y1DJc5+2ZtgDsMRnUptCVLzNdnyPKMR14QD7BwOzCl
AOy83ym/2Ro+G4s/bn9t2eebLRbPPV1gqMp8/s9zWSb2C5hFWlzJ3xPub33Sf6acl52aubhr9enC
EyerzG8ChaHlzEhCcQwxDRi5yy6BM0Idvfm94mT670T/70L5skOTH7uzrIttijjCN0W1jpN7uB5k
qvssQYp5TX9TurDF5uOPX2q/7Mr0/a6+3BriZokXFVUaJ4D+0mR7gpSo7OoRnKH2oyjxceFEB4i7
J57Tujrxp/h0MrKLaJkzBkqHIXjv0cfpkr6KeAoJyQB/wgc05k5nPb6Lw0yKX9jylY1zCr5QpTpW
a+8Lx30UKQ7CeqbWlMg0zNVOS+EI1+eQ9+7t/maW/Pl27Zf6wO1Y3ffK8+2ihsfrAqo1FHuy29fG
lwmdbW8HIlzSimemnzkZig+qvNFJE615+vMpgitigHY9gSh8c0aQjTej/fm2foz2yVm6moeaoonq
aFj3cykxBUiwmtPmGgqcEiglSIkp/5SC3pivvbvPmeeHVo8jgwgazEGk0E/B0oSACYEiYnkBUa0w
xCK05bBziohNWbm3dmiURnwtqRCYvvRFcdygbc5xXcPGxMxs9jL8Kx8NCFWiHCA4OKKxgvqJ3ePQ
7ojlC04SRR3bL2vi9Ry5NbqCp//QDh7JI1uXirEQU3Q65HZsoY63vsH7Y4BniXOQb4nsDLd4EvBY
V8EA0bUjOcjd9Tz4D4vDm4f7LD/+NdJf91GN02W+0Rjpi2+9+SDw2RtinRTCKQwRdvPm0Znk7lqs
awhEjC8APpKP7JaNaJ1lVREWmIZAuSz7VTGoLDckcB3tLbOivXNauGcB2lzpa709q787OtovO2j9
uNudzzvmQC/P9cCgttdidWaTOp+V85Dm3YFWVpUQSk18O0VlQiTfzInPTeZfD+9lGybp1229EOUC
4GJCFMAeAVYeBG1cQ4giXTbPbRaTbBHzYrEb0lZBlAwMS0BL3sxZspgI/7oYcd758ZWcDse62uy4
GGLCwRYLFkz7k+xXsQ2htU9R881vfPsGXsoGmn3e1/WWNwCmcYgLDq0owL6A6fKUMmW0CQImIQjn
lXPtdOiwt97VLd4cYZ+6gx+3PNFOp8tGzFp9eIJi+QerFxCI3Sb5aOCTiCSaNGSJvytbqG8WpdfS
ct24z1Wj5hdDODg7ItcgmCo9tuBAeeIg08UXMhCqBApWWHsf6MDZIaTv1qnfvl5dMjTLUGWEHvjr
/33nx/N5ez6fGpcexJNVAW8RdTri3gbqn6tHvOhk4+9AQXXlT+mOmC7YQ9E/nzKd2NeA3aEDxjcO
w1Wm6s6yL+FaxrPbuLvVA1yBAFLuaL+WlhnB6TtX3u4D5P/6Qzu7rPZvBpP2y/A1VN0w6bzaeIv0
l3rAbntfG/sDGpHaz9N1F2ka9GQrZE5l4Q8adEQPkfP0vi8/OaOveuG9vBneYAMZxC+2IKvpKImQ
MPSyWBi2LSFXg2Xz5ps3fnn1hmoIA4wimxKmoH8f+fzQ0I/Xw52G/eJbtHImLexy/XFXJh1IJrDJ
wfdwRRXoHLFL5zrB5hqbTrFE5OI47YipCW3KHJk2VWVw7TxlFJuCvN4ztk9/Kx02aeKZAtNC6iEg
17knmdAqDqAZ3zx29ZcqyD+38zKC7MPV1Pa324OaK4yrHA+xOgc89LTCEZwzJoGIWhjEo9Eql5Ys
kRNynkrGi1B/chDDPk0w5dJ5CP6cPWKq/3v/Z/yyFTNU09Qk3FeWrpov46JqqPp9a8mPHoUSkZh7
8dbZmogtlU3QYotBYHJj5hWhCfYVzTvDHcSnglKeU+Z9JkviCLWiy6usnOba65Jgf3LmSK604a3h
j04w3ZqZBvnS21Ha/cwGW6EDXTc4uSEp5Tj5fxJl/XNHL0vu7TyXrucbd8Rae0SB625IZdbpQ07X
AdEJPGNIsk45Yl+Nn5UA1lmP9kHnnaJN++UM9c91aP+O5JN8vEyuN+nxPEQAaxWC3EVb+D4pAB9U
rwHVZ58RJd3rMpYpi027q1zQBJA9QxZKdDwJq0BH/np+oCL8uIAmPqIKEOTZlKTmvwfCb1o2Q6WJ
apqSZSiy9DJSlWpnTDYaI1XLvTGlymFeUTTjsxqKIHtltB5woqVaC2mIRCQU/g0ScP6+Bv2Xneg/
1/Cy4tkrSb6sd3z8ZMaxMyID5AOaC7orC/QGhswDSFwSl/s4Apzt9DAIZ0wCQxgGdG8K0A5EJhDi
jS0Yt6xISaSTAKRt4i6mx82bnd1vRX20NPhEsb+ibJJeDmynxfy6MTVavn0qKqrbZEdMrnugQMUR
gAVQOGCbW/SNAGy9mVWUXxbmf373y6HtVD3qiX7gdwuVMgRZ+eCNOaMG+zBuM2dDDCDnLjET5m1x
Ff+XofLj1p+dlR/7gnqhnBqWgkvWk8I9PFGWRowYLHbtSxSeHLp3A/REmZOc494lp+bx5v7l31Yz
SzKpoDJSVfs/q5l9lTZ642ECn/GwBBK2hiSOycfFuDMe9tnG9wVkTuAXxsrR2UQ4HwoUPHUYIOYh
ZB425hXv9CEwxn2IprCluqmIXAIc7HYv0SKP2ZUrlGEcdcp87W4HShd3foZFHnEprLtyVur5YISW
3cUyN2vfolATnRy8/pTtrKAQFsIQv0FhBK5/xaAklJP+yAp6T7U1FpmkIlLrlIvEZxh4rSru4zqB
YXGeEqADAyyC/PvuK/9NDcyDsxRZwVxs6vLrpKTetspG1ZFjS9BbMGlffW94GRHi3hEZbB7+GmLM
mt1dcxlQyzmks82sdp1HiBF/JAULpJ5grqlZvTuGKr9NQJZkyWy3+KCog7+sRJvH5T6Z2wpCZZzk
AqxzhTdDukuWVzaeRzQ2pEsAFHRX/AEyJO/uhk+PgwCvjORAKlFX7OVCeLtxg2ajefbnEMdAeEBy
XTiCHINeD2YL8Z0OvRAMRU/cppHSGWC6I8iB3SZsQOXmG7mnf5pi9uOUJla/ydofHrFr4l3F3fUx
ubsydlLOtpxLRQVxFc5MyZWXbsxmFRygKJjH8cm5onKk6vvhE47gqW1t4WF1l5olVCDMzJWAtGTs
Bjd2+DzKEgKrEiVFRXMRsLcW4nwpGpye58JjoBsUBu3cbg3OazpnOom5eJEP4Fs8Y0h7oNjDLZ6H
cyprI52LtcORaC/Rx7D8jvBjMbiYkvpK3hIBoY2KndGmZKqgkpam3CzhABxNmXGzFE6Jj80Gp6cA
Q0MA/npTeELWzfr3cqCyZNnWNNUyVdN+dZvPN7pSH25r3rdCdAsiLLoLzSAHBv5w+rlG1pfWEqTe
s+EhZ4XRdBS0HN4czzucndCqf3+uKGWTW+Vk8xJZ3uzhbJF7xDOSyOVxKCQobEksfuqZGer6MaZo
QTGCnW3ZbhThZ5hV7bIMAzltfzq0I/xso7oHf1AA4dx4N6R6bLrwMwtyQos6TGeb28SVnCHSYxmb
V2/2vpYttib/eSSWBlhNNZHsP/UaPybW3XmxrS8XRPBkUj0/Am0bKjo1lDHFcQJL8PhkptAoAjih
HpKyQhNwvQlXsPx2xdBoHdj29rciJlUU3EXOpAgteXQaWQMc/M4z/HtCLOswNfwvQJVun33JyRtS
PWAW7B/nDHUssRCGJTickdeDHMGcgMpB8JYe81D0EFHCUtxhklgGwVgebgo+A9VD3thwgylJUgRa
uo1PXB4ijFLOF7yocl807RSxaZ3HnGC3JRxs271FYKaDmI9HSEtqNziMSPn0utPtiAa10Gmzzq+K
/BKIsg/u3z3wpAZ8JNRdF3QnoCUeODig7QrIhPk5vhbjnQgpWOIMhZNL8+acfLH8pv18gh9T/wQI
PuSf5UP8dYk+PHTJjGXUdVcplepHFPM548SkxESLB3guEAs6F/wwrOIQm4dDQZbnzETSju/hpgC1
5YtU2QvHw/SI5cwFIMnnwqFCOAiZUg4Z08TVJb8uJRNVhO5InJj1+IuMQGGspJ6PunztU/6+Uv5O
O9S5Qzk2J/A0amDdzvFOYQP7I9eAr2DGDLMhHkUU3a+oVA13zNTGwYfjm4bfgEJpCKd48yEHUxjr
fCn0ifiuETDnzWsx5W7QGWLsq0ZiA09htc7bItO3oNAsPheWR5iwHh8L1WCY5eik+QdL0tfY+K+7
XMUqgkm9jslJiSch+w645g2uZPPgJfDf9EXeCrkOYauenmnSHXpEKzEUSTVwc69PpbXF47h4jSZk
WqbIhs//eM7T5joAJjs0CX2AZgxIXngn1QpnlWiggSg9pv0L/SZul1+DJwvjptNFoxQ3BQWMdUw4
RDXg5jyxvdvAtuuePnkx+/4tYGKnFmmEYytBdDIFO4/qmVvTTu3jNpQIHiKSGBAR97f1mm0NT9fR
bTb8ymMCaTszKo3zs/sp1S157Wl7j9MlaRsfEmbCpShE3DFJ4DlBZObNztxBceP3qnwwFB1VNSyJ
+yIQ0qt6yN1pacxpAsmkc8XZJz9i59NydjRSDForj7RE3398G84RoOekOWBuI9GSqRpBWMx8DAzm
A9O+wxUNYGgLHIXKgaERSl7VzhpQwMy7rw23e/4DPVx/WI7s0swm4MpyW2JSf/4bGRShv0LUhfkK
e+WWO8XlY3zOS3xKHDSEBrwFznsL5oIIrCiivgZXFPLYxV1lo23xcWlDz+bFiBzanJzK1rfbAzqG
GbP4OLUTfw23h8pUNII5dDyH2ikBnUl0WWFb7oVlOZ40yVmynUwTwNMP4DYfdVc0gsg0SKzIYFES
yWk3dks3euUNDM8b0miOuDz5HcqcezY+TeYlR70752ccco8YnDNheW76RSYEySkCjwPnW3iRMWk6
ieKJvRchhfQxqR5/GvQQjln1gQ2Nwgu9tkOfq1bHBxp4aLWtTrboWmdnRKfuPuSGWFNRBtOoCq5D
v44PIKZxmFqrbD6Cfy0CebAbTRwDTyXApY5PoZbVVkqEC9MDGeMrw+tQ+Xy4R+EDOHwc4yq6exQl
Eo3bNQ1nbosuvxLYeGRGrP8EiJFk+fcZS/vljMU5/0m4kSxJM1/ODubaWCtG44AKrDUZ0wvpq968
pYS1f4922YkZiyk0fKSXAW0+NrM8qou/Iu53m5NfF8gJcYD+cWi26mxX1Bl3EmPj+fsaVbELfV0H
f1yj9dIfqneL2/WkcI272AiX5bwQGXN2swoWvdpFSuliX6TX3YimFpZoRyEhb0fOrBTU8QYXrpTu
WvfBdbqdqfHfV/YsP/3nygzFsDTNhs7zPBX+WKHvy8d2vjlQEZzsoA/qqZlee/NimVdjo234i2CH
An+Zy/E6Qe/XPH7bkdIyozrfduxg25nEj/DUOZTH1ix84EQyUFTo/u77Ucxn96aeLDKjWX0MTm7a
W45x3MV6aPf3pU30u5QZ0TW6g9Ct3xznnkr3v+7p5UxwuV3P++12gQo0a0RSxNPuy6LeLLY5dbGN
twS5IAlNN61F60hgtXCJLT3bPQdw6DbZouQAvupaxT7WhkjkSzk/FPfUbF6yPUCqd5SiX5yCOtsj
rD66YlGzMl96adXeWOnqcrXtqbSDOChwkCObTUo2cI/hhswB1hxIivJkgV+A0sdGAtTEWPqY3nMy
NucEiPehH9fe+eruCCd/OGWNYQ3lz44K1d07y5i/zfBqxSPoCORachhruDdYzcg8CWNV4zef5C9l
ZtTT6IE03DkcyV4bcFiRjcccpVxvZ8PzEvicq6g3XwRMVYcUDQUbO//Kh0Z/10SyiszJgr85uOrR
vRxdE+XBF7KJG+EWX2ShqUgbWOezNUtIZOPlhPkAZAzEliJyZg9548uYXnlXoK0vtQuxWxmQToyY
xthG58Ht5F2nh4aIZ/7765HxV/zyZSNB1UFaKSZOtpeXdzKrxqmeHIVofNFeFdZ4UbAPy/YQ/eWs
ynefq4Fe2t37YJlMmvXgMjSzef/B8bnN4nngZALS7bsiv0VPebH7wsyYuCBIfM2nK34G9bXxua+K
ut/mYzK+sC0k9YccJUfqy02lfQNmz9Nt7THYw/5ju0xh0FMXIEms8N4mkmBk8ushO+79NfxSsdP0
rv11OVk6ixl/MQe74NhbNyVstBxLbsGjBAc54iL8xmfdPpXb5nlmt9mXVE1ia+MVHP5lzA6+HmzZ
NYveb4InM3w0D7BUSToIDilb0YjIGWLfk+WXBpYPtZzWOn5byaNg4A0bnbrYF4dO/XHsP4b3xBpv
kIIM1wshwVY7xtgaV12FOdxu6rFGxnTtr/p1eh4gG08IPGIDrXFExXkT63Gjq8wJz97Fj0j/BDtQ
rPB/bvLH52NIV1rLzWxfnLJHKbX3AzM75mba6OjlpFf3pbbF+aB7a1bl5dNukldkfylttVN1d/Gu
28iUlv5pmG6VBR6/sDVvaum2V5HbmB7CZVQHh/xIEsy2uUm2qPIp4OfLr0VUJ+eelhCj0TOK732q
l1hU9LLBPp92vl/n89ZjSvnT2zDjA+KnW76NeVEpEY75BSQbw9TXSA4gP5SidDvgLpmqTHgxVUcH
6WIHk5aV3L/FE5m0actEpAmQlWDjgV7zp4lFSM9UhFbJrgMbxt+HcnSiqLQO7j0xvTcX46DOV62t
t+lfQ4Pxk9etdWfScG7TexFYo0PzNqjZMTjHcDN+SM6xtezwfzawm/PMaji7gaU6h449MFN1sEj1
5iEIrB4N02VGZEijUzWxB81n8151AXCyY0R2CDGydI4/4HF4UutgEpjtVYv7GlaZTBkBH1FWswwv
Qq2UAQDvglN2yqwSukyxT+rcLq7hPVFaRnhJLZRM7N6jZeeQbhlyXhWrnd1wTh6Ot+pJV0dnOvGu
rXm0mM3TxyfA8Z2n5RaJQSRkIfFLViGnjp3krE+Ogk+NbW2bO5p8nUfb/jWtIr0FWj7QhotPo2t5
sxNRQxQsqpNTTTmkky2Z7knXNtoE8FntddtuGU3aAtviWJ6HaojYf55pMQI2QLaxlante1DlbMG0
bqM/AXxCDeb7Wm6JRe0tJTZX7p1vawC9eLAcTDpXkCLb9BBZX/vPRo8//Cge/fOnAtyIPXqLIMp1
giZBB+XakVt1LNQ0e49yXmC3pEDq8GwwvrbN1naAc0vrrn0zv2Lh6ti9XagQdJYZXa1zLc2jY3Sv
pdyupkqMGWKfaZE2UkbXcDJaJKue6m6Chas4DfZ0y56cGBn/70vxEijRNWT4AIk4TGvq/L07uHZl
xBxts42hVRIqJS9JGvEuHuHN5SZVeuty+9YyUeY1nAlkXGBC7M/moY7tgofwxSNWAc22FHgpX8fR
mUIiCTmqIJ9fyKT8MnvLomrtZmvfwMAQXJJDaiy9Y34enQa88O3AbttjMzRzm3FLj2E1IyNIrOpG
3ihwta0lh24UzX4pVdL1+NCum6vOJNpyCoFGL3IoebJnXi23sWlh9FDi+XiXmkwz7lyDhbCdnQdW
5zBVRseZkZltrvBRMBKG93LRW9GP4fdeBfdxPzwkR5xhHF15V71ryX2pmBNKpQMIeR6brAPL1r65
Ka2OYFVYhVresxt1sutgH4Ab20XbVG/Pu/Sqxlr3zgfak9t6+xovtoLcUuoIDzkpb129OPK58gcY
pqDeWNh3PYJGrKDCsXQanCrnMeWyDvlVwva9iW3Mwiz93TP7ejSCNCP5ByOeCe26c8D921dnwdLJ
WhzPu+zqA0aH58Bn5kMhDQzF5sE9DHgm/E4731HGu6Jn2Q2MDL0iLsdqxrQsLd0JL3PU+LoR7YRy
dirjM8mX/mO0TSxY/sfhRJAleFeHbx0EXT3ll1qR0rzCF8dPGq4ju9hFq1Jt3yShx4X3HF1JwgQq
4Z57PH5gNcYIdM3NOfNx5tpIG/GwWkSWMh33TF4yua/+AdJuy/rSCNoqtRE3f3MGRgektAeSs6VM
scDPBDbno5Gf2PzrxSlahOvi4NdB1Wt87YN5+SEcfuhvECpQ9MnJSAm4NzKuB+Gid89gAiy8udue
lI/psadSfbg4sVWee1y3Etc9DYx1oaTL1slXgoo4U9aAr8bO6bgqj42EiOmut56tmh1lWmdMmnb7
0btPUd7O6SgSk57YBbMOT0Vylumt903lDrY6wtf9wI6wypJ8wqM7EubXOiAQ23eO/MBdrkxvs0YI
2SY+pbJvssO+dqTsWu64Ctn3ud3+hfs/Dxigq84+4CfdAAXbXYtcMnrLRySx0ucjvMALIofyPiWs
Yjvmu7N1V116OuMAK1q29xZu1d53tjNu7Tg9ZjjAOF+3LuEIxg3cNqlYCyzQwE72oL5AwfrKp1Le
pqfpqT9J9W8lMwaHWdW+hMt4B+PODPk0IymWsvtg3q5Cu8OhIz9uxYR24kcvBuwQzgMOQpSTO1ab
KHbulmuxm1LB4amFkkXtzjuH2XVwycHrzHqDxogYF5lx3YHZHSupWq6ze+8Sg0xOV0F6IttsCUNF
YgsB0Pw2rRM7klnDtWIzwAQ4MpJVUZ3dc8LSRlUlUbtS+xjpJbAHeaS09pFd2l/L3BxVreNUapld
21vPrqmUnb61VOzjym1illKxb9rdQ64x/5HZMuMGGFDV+DyYM4BHVm9SVKGSi3QyjoDqQPY26a5k
5ZsdhU6MEX0IFhHHD/aShn/k4x03OvLnhePNhJw10EXUcwZLSoibwYmaWHc/4J7Jb4rML51JNFkp
RJvc+qtOo2uFl2ARqC0pfZTb4SR/NNdgGKkg5pT5H5p/rVxOeMm2j2C/f40frQNCNkKnu39vnZ8b
49dDGr1RBSehosoc39lY/zh4blc1jRPVvvSM1ik+dM+5Biqsy2cKQpiRJQV6eKvcU2F25bKeMvoY
rY/R3xehPZuaf1yF8nIwP62t5f024SpOe29ZTlqLj7r1iAiOJud716yLc36Gk8HWL5TTC/uvfW6x
RztST7gNVv61WJf6J1tbHyscQcRG5xwIDsi8uDOOlEgE5BwjO+L0FqhEP8Ll9q7JuQCLOKrKZYba
rNwlUkRuQbwcb/hGqtyOKPB1H7H4U/O+lgMnq3qL5i20Avaf+AY6B97dJr19corgR3QNavibvlXY
0aogSCy4D6BPJKDVADLlVnSM66gR7f1j3/7kDMDf2Z/V16Lg3j42bWrD93414tDSZFsZL8LK3SRV
sGxeQ07GEfsQtlkP0gy2zZ0vDZeR9gnE/8A5lBg7ykg0h6csrGok9eTMZBKuieHqG9lp2shZIpWS
v0xKs7Dbh84kWaSPSNQ05onVxKHHyS22YtQtR6IH5BaJ5gFK98AgL+HEPAo5r5T9M8/xEpqJ2Nw0
ikfIZkbrsOgmdZuXBA2mDo1mQWlRDu1Ww1cjIzZpeprNU8aVJ4/klk5a6y4IRCQ1IbMqRT85PGdL
jveEfi+cGwvyLbnEmm/EcNayVXCNVUyrl8hKVr6er2I5FDutQ3piF7SLKBsuOXBMfJbRHMhYUAes
5t6xKV7QOqH9hrl/0SG/Kd2RpHyHDMNrW7eWiZKKitM1sLhRramHYNCCTQyp3F8msMSSgkaz2AhA
cs/mgjlDPa6Od+EprDCUfZy9RbMR6+6iKTBTDe9RUp0/m+5tZHbZ3lq9xXQ1uDXP1OfoGsrst6+z
XeeaH+J9YQf38DI7zHY9fVSF665Kmh89XjsgmKIqie/rHj/O/ao07oJZvyNkk+GSn91Hvi+vinPs
bkaT4V1xLkVdLr607Mb8PinkEtFm3Tw2tWj/pp2m/nqw1qgegOSUmCZeDta2rh4fi5t0wW627Ojt
W3BrLgZVTMpdYA9pIaUq4CHUtzJFuwWHTTqHIlpA4KSJM47M0TJhhQNS+PeU8ZsA6pkX9P+u66Wr
q1yvmmws5Av+/DlypoxyaDD3zfYCUekqX+RGPA9p4BTtzwUCaNGcnWRGdm+eszXfojawSybnWO/a
5XHwVp779upetEIX6XafTPZcndqZYHMiqwvCLX97oKy95TofU8xWkcG/mImUDSsGYZhPOpQbQ6ju
9Pa3jLo1h8l7AJvuTWHul3eqSxhlgeYo8LiZ9V/m/LO1svfziVAyaQnlHcRLNSjUfTj3L7CJ2rPZ
Dc+s7T8SmH/wliIfGiCxoh7dksE9/PtN/qK5+PdqXgRC2tza3/YqCsJ7+Gzo5LuSgPpWU592q067
fW3g01n12NK155hpXHqxHQgpbcKPgFaTMCzq+ctHWPl1h93FAtWdHdu0EAhgJSr7TQnZFFfz70rF
1cqqqluK4Kg/Hfs/1svz5LJQd1cYUAbKNpNKIR1EoIg8LofgAS/uLm7unLwZoh9RsMV2wVlkQSPy
MPEkOXjI/o3sUh0YlLSEvn1Ysledc0AAG7PzEZ76xTWmhX7j40Gat3R6yeZrkiY082jw2N4XiXhf
FeIksv/2JP0xRK4YhNxvu6xyqvuL7ubNYDH/Kzf754afKv8fN7yo7d3Z3jFY5A5CCYlkDJI2UEeA
mK6jFOTpN/40AXYfNzctVBJ4B+NmrKbxqsZkIQkfou3OJsFgAMEugLQe4r7geAgI+hEOgFebSRaG
22nIkkBytNszaKwkO7eax2zsv+2l86W9lYBr/+0E/HtXL9Pa8mSsHuaWu+procgOeWaGkM+5p/lX
txZOnT+F85yHmdPa5ecFF7tFJ9U5dxJfUTywOYmUwszaeRUGKrPEY/2Ov/b2Il/muPtjfWicT1wk
/firazefxk5otg0ueA2+dqr1rI/GyqUSnULEmH3e2sTNPyXrO8dMaMFt3M0XmEvWwm/OOO63wKLZ
b+Du2n+XCPEsDdOmbaGjrX25zL1VUWmuK0kIbGjfC4VKw4ex2+USg9MFQ2G3G8dhvPfCSUfkgTz6
Sa8DTpt2sGAH9d89uF+mX65IJTuMQr4AQ710Hh6Ho17Xqv7oDVc+lPMckSYuEvFW49DGxlfCOdIC
DqGlHtI7T+FqrGGHX52Nt87f0Ql+EWxyNSbFdttCemw/TTw/vqBVvbAW1uny6GHTl5AQKT6NdmRB
03NrFWkJyoC0292IatjNmcQc3XswLEwxvWXrh0/K1y7pccCkJEDaJNY1zjpsbt8ppJVfP4n/vcxn
g+/HZS4JMrTmKpeJSJgqNKJSePiXHfI3D7F55hdz90POH+Md4a2u7v29CvBWfplYEcXLQkYuQtZe
FiVls91CFVBQNI9Tkt2H9cew3wc75YFkxvOzdjeOIiK2oX+LHvwZFMgxQCIp8taF7EAmYdpbpfti
zL9SyMhqiOzdJpwQ3Nhldg8Gel7avlhCkDM611G5pKjlmBBSqHiSo4lkiuZtCEr20WBTyd0uCZnx
9xg9HYOc0rvzQchkb5fUTSaozm1G0KTpENOxTAyob+KpfCO1+/u5/OJVITnjx2N5WR2PurncnQ4q
E9Wj2RdSgxs59tSTm8hibo5eIIhky5URs1R8CPXsIoiE3vDvq/iluctVyHQmVU2nu2u8iFJr+X5b
W9vjo7dGaE4bAYMxbTilL/IXHiqEs7GKDG6exKXuD1Al2LmEO9N0IWWjRyOz5+NQgBKnjiPCtnH5
HqO9+WZp/vUiAQaZyJyEfPb1EGmst3t7szrc8bX07wk9PAvRho+j4n5HraGRp06xNG6vp+FhFx6D
TxVT2p5HN8fsEXxQ3WFf3VtGm8+eWG6hn717l/9tkfMmf1zgy6JzN29XZb/lAvsWMqztAXqD8EA1
43AXfc4eqUh0FIsg6Uua4vSQE0Dp+ftN/qKG/PcaXiZr47astuYBja2wPnlC+Mj0OO4iX4tLIyuN
zmg0AgmNpI9kXefNaeLXFc2UGEgS9hdZN18m5v3eODdka07QZz/NddEMbjan3YXI7HFK7asN83gQ
C6nv6JnDlFybBDl7LRmzaKezJZJJZC3//USebITXHZ1JOg0GRuSC9lM08GPeu28VfaLIjVtPa+G+
jhqsD9RgnQvHLSInPw2OeQDynB2AbnY5e6ddzjRUluI1PXziNPyV89BxHLybEn8BYREaJLNHN21g
CdZ/tunyssbdObkxISvu93B8pnGz8kFCsjmfAJWcrTFud0CyUxyv86O349SFECx1d0TSO+kV4cjX
R+Urb+CXTxftfx7Yj+t6mZL21/mqgZX51hOsATRx/ilYFCoWfA3q8YUQQvjvuTnQo5WvuRqRBXTX
vHmyAQwre7uuEVahBDtxEho86k1Y4bmkxh3qvooERk9ooYA2n7uMCX/Q3fjcciKg0rfkHlAYoCB1
/9TDBnloe6JF6AAFJ/farKna1MEmUNJdeE+/Wtv/IexMm1TFsjX8i4gAmfQrMzjPpl8MNVMcEQER
+PX32dkR3aesvCejuqO76tQ5ybDZe613vYN/9QnMHpyZyt26YD/e35fNt7Dpb0/hTVOQt1MzTXIY
z8xgrf5DFGEol6aCZ4ZDBRPc2sYYF9ieF2PBCVrDjsO6vsNLajlANtaXKI2hGYgbAo2oWEsdaNI1
Cd7w9+D2cLjwHv9+2Urrp3r+z1X1tpUXytVMjCerKu3lxIgbwEwkn7uJkw1vrO4HZg7M+HyN/rSO
iMKE8Sk8TCvE+VDjXKKgreecNzcmE63CcyXnOlvc/Z2RZxWs764cxRMyLqYpzLl63uxIfvbKHe8e
Jwgs5ezbvD2bdSZxnyEM5NrM1SFd1U5pnd2C+geRgYNnvX+F5kQmRJenwUOTvc4IQRV1GxgxLFna
PcMTj08LiHDEp/DmPZ00ynHgV+an6cZtOYwLBEzrisBCkkv08EXyusJTzn71Bv2JO4JswDBQDmCA
9R988489pExfytM0cQvMHOrN1uFuLepxF7onCBD+lNACJ0evrQv3OniuoajyZrRIN9vysUmaPxSL
/J8T3c7ogA5nYMOEE5wytr7xL+9f/fH9/3Gpb4BvrUn3TfV4iANg1eUNuU8IYmQfKsGwBaxp7YwD
ZftMgUR7PKKKa6xhxyO8hK81DEd4VdjLCVki0UwoHgo4v8O1DDpLRXLGTA1BN/wJ4cvR7xehjCNq
3sfsdmK6hjPBWDvuVj1qhdkM242e/zFQ+lK0bTPFT8a4gkRYmi+LgzuIphBdgzHDrHOwpfxFi43O
S7AAGxcTT7Y9YyPOqNfuEGicZM4pQcmu3v1HEWJ0Quz83x/bt034v772/z015Q2g1m6Pe5MVmCJ2
qYtJToGvOrtKTnyFCHuD4MrMaTeZzcrlBCb4TlDJHms1gSdOKT8aDVxb6ZfrO45taXS4p9xAMp6q
F4s+94w18qvgrUfYV3d/OXCNn+CKP4Pn3qrqWrm8HtfWVbztC42W2Kq+i0ehwoC9MoS5vB7OZkp3
JrjI4ED90JMmpTVpJj7qdk/rWCcs+wh2h82bNlYURFcbo4NFH80Cwgac5iB0nw1qBQZX9i+rFXb6
D12BSVwCHvNMIWgy/wlVvY5xO80SxBt0vFgegvX7rEUI9EhEfSKKqfRhCrNvrU4OcxtPI+1oxbiS
PdjAcyIhTkEJLtHahH0M8EL9eXS7YLJQkUl95/cJT+WTl9itXceBk8INVYKaw/8WZARnU9J2+ShK
J1CZwl/EWMF9wARDBOLMU66jciTk0y17AorjHdniH/aXkMBwGJCjuu99NyboGIXO/Goj1bUXMmpr
Qj6hmAvvKhW7hhYbLEoj74gbTQfWcs7Nnh0c0xl585dIbiUBCGdCXBAUK2HjE7m+oO78sdyZtbw6
qFndHHmw8CRuPCyHPf5IH7vQiD/WM5yn81HjZ0CmFWxYLGJmO/KbYaecYKZcsSQWP1piM6a0YfEK
975lhzqohMbb2D406MoRjv6GFYjc78oe3TigPw6p5eNk7OxRwDrucqnYtYOQBU/6mGstfZUfhrMw
vwMoi9k/e3zL8Zkiwo3jyuFgs41g8KhD/hNvt+RuEzgJbUDQ2iGgE+kqnwXAF1Tg2lrYUQNABO02
wc/6St1zIov2I7OWmOGS27EFNoONywbBGxRJK/MtUwAPMSk3EvP8CnL9Uv4L//jkCDWMmCxLnLtc
nGNzmRGU8O/ti2VNljQKWfYWT4QBSoCKbQ5MvI8lxwWVOoiJApeGkfunamEqGDvmL13xz4f1H8v/
7bC+Xy/3ixLLlFpWvwYtEWtRVIPCJRwDS8QNLAVG6TzdbcRKxsslsX/Z+35sGf78Bt9ODPXWai7Z
g8RR8WReFiIH2cZ8DSPcinYlhO8+xI+YlplCxpkHiGDnv1zCN8j4vv22QVv/k+aoaW+d073zIlXT
rCgnYgfdjvC6BAJwi80WIcfrOaldQjdaiybcXT10CZJ9xv/lKdSvEkfumQG6oGQ2kxwrEquzXsbZ
mMMEhfxpBs97sx9E0MBlwL2mHxl8lYsM74N5sk778D5gG9j4uHy23evq78fKj9BQu2O2warMFvLY
t0d7LuMa8TzdWLdGv9DuJ8I+y0GvoAhBGsy0sL822Q5C+jN25a/YFEbQgqj/9Hoo6AdRMY4GXDET
ThF+E/zeMf7EIsVX/b/XqL4dfeXmcdY2N3GNJ8iIck+fngD6KvQMRfA189bMqjhVuosx5y7yE+rH
BeKU/g7xRoS123Ty1QxM+3xzW0igdH9Z6t4HWXngbtPgl+Pu+1r+tU7+uNa3dZLpt5aZX7nW0zkQ
JjNrjIvDWQj95jT3m8m+glxM3vh387YVB+74/NvnYojZzt+u4a3Dvl2MDJN4rkEkKgGZ0+pfwcyZ
/Hy/z90OAtlwhwEtU57S53w92VqU9RpkPcL77WTRibNOc2guvdKuomXpCnVoa+NFAz2BygE8cCut
D7a2zC6oHmyYD7/hBG2xs7zfRQfZJNLtjqYa2luTd61qKdUSuuLMEUeXKPQgzfLaTxNkrrkr8nab
sJwqYjfiyCBJcAh7ILRA0ND9YO627GyXwIYoWYHNtwMRAc/+a49R66wug1WN9LrwHBs8vUehAb6I
RoGARw52tu4P6fAo3O2WzZV645ey4gdmOoGoii6DQmot8OG3bfX0wg7CvPOKxBCn9J4H0yKw28I1
gRlOMGM4gXcSshQKIgskFpYfjErTG6HmQ4KByDGShIWSPVbpKS7WZ8Ek2v371mCIpfqvF/DHNb5t
DWWhFPFDPdd02QBFSnQxcVC4LxpvfXM9a/JQUQeHw916Le3XOatGzPDY67KAbeLaHVWyX52j3hkp
D1F9Is/dWBEeFgWYBo+dKnOhm4/TeeyB5YZMrX/BuhTlpz7jf89Yl9+2DfN0qjRZvojPQEfJBoQb
SJ4xX9TYpZrCKRDn1HOQwy0RUbCK5ubkKJFzI6oi+RIoqwzscEWVSS4en4VAGoW++houLocFxFra
i3XJVpkfaltCGkgEAxmbYj6oLqELzm/s+e3TYNJJnNfTVfvy0DcMfl6bhAi3ItWO+qGyc4S81jMd
y+qJ/yORRX5zGaC0WIkVyTSJiwvFcDrPItXgH7XZaJHXactDPP00nResvgctuzaRVJzs8o5TQM2C
E8j0saJyYUz390VhinL9/18ULGB+/Y8+sxXX95di8FAXqA1N6ygUxn12282Y3PlORlal0OvPPFhN
TjgRxlgjzdrQTB+k9bKz4b6JmMcIEKD7KwuQs/o5EjPK+2iazrG4mh5AZ2OP8tc67boFbw06FGhS
4BxEDSQsnLXJr2vlx2Pwz7XytmUeY8xHiw23xSPLvKsZ1AoQBDJ6zExLUSg2e6mwEZhu4CS17Ssh
funerLyCt7ZqiAcnIJMb39VXd3Ybc/PU9GIBEAfr71WqaWHaUlHOFobTE1pnXIZg2LQoZ0W81nNP
RRrskdW9XnQ+mOjCTtm6BAbWn6Oe72IoOmfIF0+nlLUu9U0zXvK7Vks/7e7l6ajThxzHlqexTewL
kMyG0r+pqWRzkIlLD7oxlpHKoU2FhElHn9J9mpAAbC1h6+H8B58waL5Iw6utjLY/xklehSPKeHce
TDnH0l/Kyu+u6V/LCKV+u6Vysv9HQv3HMro8ivxZCRhW9k+0cfdFjH9d9T1iiRZHJrsi3lSms2Is
Wt5sYYRwdUK0rBiz6vbXt6V2q82TE8LA9Abjo3DbscOEtLo5H3w/dzZKRruDiCXljJvPhTSrjx7j
6vHF+xXTVr4dxt/uR+1AYGurDOURfr91iWRxnJJKqp/4VnDk6jjyPaD6+kfkGXYyMz3slNDqwb6v
mwC1h/pwjHGfk1dwHDi61mmP3sbdgcnvKw5hBKho1GImLEccEwtYio3XgskDXNMm/ACrWXonvrkz
xBzAMRT4Jk7v+0bEVdOZjlCPaSF6zY5dLk1X+ByIeo1ieZEm/mbfOUCxHLILdcYkWM8eow3Caqrn
RVtQDAWVtbHVMUCnffEkzG6t6zr2YCf/Kodr/bBHkyuBmsZUsHDqfP/6H+tgk+kvmVT65/xl69/X
jvYaHjiPTbS4tgktH1JoSxR46BT8hkbyAyH1TKXBZLm0/MJrhuZQZSgn+wV7xtG6B/wzD4YZfSQR
WGTy1DpsShPYOnYexMA+7Uyzcf/fOdUQCKqhrSyXGwcuc7KsAiGcYMK1b9nFSAhvZabzCwS19u7h
zzR7gzEfbUc3la0X9IJZ4z0XDxrmYtR0j55aIz1Qg+NZdEf9GSDWBvfVB3WSu8mcvZrBLpYmHRmb
5orZi+G/bDnibEDtSjL182MzSgKGV+eEfTL3JLtYHvf32CuHrafznJh46GmBlDoXF9+aUT38oOSu
nXwFYomLK2SesANnd1QGwgnoAV6dbJOgBphKQvXq4tZk3XO3IqYP0jJc2W97LhNZjq2tZAJ0OwMl
s0p6YVz69oMHqWcvktGi0r+O1a9zvyWyrV/gA2EL7YNtEgTKHw0ZusZTAELbHs9XkRCGWNyT/fZa
AD6f+geKF65hUGmudrSvR5d4r9uhDbbny4OCtV67Ga34i9/2Ek6olWK1K/dp37t0Oz5U98y0qVMr
x9C525O3zdyXR+UZ0wu3JyJ/gH/3IHXlyeaLP8LSmKKxgB/w47Rl5bvaFLUsROaTA6nY1z8TbFuI
4c3cwnRU3OlTW/ggoFgfqr4+RhI3lidwrk2nmT6Y2sH6rp3a24reFyTfJn5jD12D/34iyp2hef7t
MDJ/KN81Rftm97RamvHuEfe8dZLTsTIKpi768BXpezbA9eJzaixvuESbHPcZWyM8GNJYlKP14Gn5
OIH7F5bMWZj5GlSOimUisCbUooFPKM0NMtXWMP/9TqQbhDiWrk4LGwlHIQp654AoR8WGohsAT7G2
gKJE3t5jQsg4L4ZWkIOLh7v4ezXxEw/sj1s130u0svUq1DprF6II/ux0qeGBvmp8oRDeC+ZixaIG
AiK9rvaSyW1m+slWZXPijFqYeGXHzkIZ/f2a9B8qHCZx9PoYVZDXaL6V5kopya1jpRbYQxpAcSZb
zxouq4fFBsMIbzdkkGS3w1mfoObdJvzKQbZKmGoizrUA/ME2j2UaD2PH7gkAqxBoun9iud66wN19
apm/X/FPgLrW6uC+3jJbKvyFt04pP9VHM7/fCugd17Dt4wjRdpLPKkwcgWltQNJOveNCzLdO/TRI
maBcRi1HxOHGq7Ob2IYrVKWt6KDtBLr4G2PthzAWHS4MVoMGhLWO8b7Jk1sjMxrfoIwYGuOngm1N
6yB8EDT3yPLMuoSIJd149mqhqBBxo5veEzCXMdUrvKM3k6z8txm09u8q9h9X9PaOW3Kpnq+dTj6X
uvgpwKw2NepYOoKMPfkebcKLL+MYcKDLTWtAOVi31eCyelJlzX95eT90Wdgwtr7dYhD+KuJS/zgB
q81xk1fSLUezcA6ZgizuNxf7c5Rr8xMvyq86TgJPuSFmtW0fl8jzRLiEHmmBDM/4Fgp+sOL2YqhV
v9T6rR+eki7DYDI7MnQYKIf/vLT4pepl0smz+TO6cwRSr5jeY910N2HbqT+1aapb5lr1O/z8rB97
zy5ys5lu/NKH/kTP/MdlvD0htShaSARe2bx8hKty1nDE+8hh0Ap24+tAc/V98ml6naVmd6DRjWr6
r+Dh3+e3fsHXR15Uef4OXm/7cNLVI5O8l4NZg7KQUZGE5Thbn6aUu+cz8pfKj70MvM5g5oeyI/z7
yxbL6q1K/MediK3nj3d9Od9at6JTZXSkBpi36frUrf7ff8ZPfJ1//JC33cDUpVK+xDyu66pNh9bi
O4sMP69BLE/dvI8TZqJwRJTEVPuE1BdBQd9+hZ3fyy+9y2cWpX0UboMz84nPZ+P8JrX43o3+9hDe
SuWyPCeXWiqyeVp57atj+JfgSqUzOofEu6Z2vwI/vUXlHX91pxm89kcm24Vb3+znyXkNs/4vUMw3
Kedv1/O2F9xfj9y4HrmeDjq52NVgWQxUJxkaH82AlDFz/WRmgY7CBjLEb0Ty/v6+foIpYOe12QTg
DAmLwn8uirYin6uWnvGVHRD6BoknDSTZzmSEfEv4Xncnn8aegQ3H+bfvWzS173euqHimCYaHxmH3
z5+ctMlSSWXjQdOLcbgKtkHBYPHZBOYGWgStRsykJN3WPdW9eElfm/x22Co/XoKgMYv4TJXEtX9e
Qp3czsW5fj3mhg8C1qtoeLykC+e810Ihi0XKL/EfPz5tXNj++wPf3nbdLmspN/mB9RjtfSQct81C
SJ8R5u1M3whqyab80/D6dH5bab/d7BugdjakSyvbKI95gW1DM9PuNsh6/3xHXVNNDJQr6YBdXWLs
0wnbA7AdZBVUnb8AY8Y3Hfaf7x2agKa1hTOqruj620N/VYaeXSHMzhUPknibIOTZ8+sCZZYMljDx
Ki9HLcGvBaaHsZZvsOY3Z4Ydhl2Ezaw8MoxMKmAmGBt48ezAzNpoeBkc4BVw/LoMstklSEPSXpgx
frUi0LUwG2LZVWEs1ztN9dmLWPL47pe581AChSZYs9OPvB/3jX0WbC6OcYGtcwmk/XWPGlLt3mBe
wnECCVsbqvX4Ouf+dQjEUrd7BRBTj7BTJSDom6h6REGJK/cNPBAJlBF/36ABpR+TnUvltlIPFfJ9
XKKUI6o21DhNuyUOEjjmwGjfhK/GfmLqrtg5w87g0mdwc57e1vLdVjiTUX5vrGuFM8ymr/b4F1mv
cYxb732ezI57zSm2za7+ZGcHYUdVbE6UjoUXQBTPnyerONCzfUHU33xU6BouIVlBkXAjyayWYevu
xlFXlCKnddbtcLcP/tGdAhi7rnlH6KXG2UzaEzsYXfF+DVXnYVi4meqsGLTGmn3MUD2dD9mww4+a
XuZH8hJL0mcCbAhA3PrPmrT3pHf9yi4OGsdeEVaE0tA+INx9jjqHwsclaERfWxFigpUr73azQKa5
BYQScgjEvzc/C+PuZl56d7/+2Az1gxHmc0whVqdQWSde278IQo45Nmab0QNtb5eNRPuMMyublXRy
uv+irlJ3+uDW57kZqVUMy+jIQBn461PtqQ4/nmdRdYHBih3qLNW+MAwbXNbyR+pmWwW3ADJX7YxS
22WmgnJMS63l00uX8fh2JcDnRGO5zb1WB4EVcT4kZ8YuJVwSkAo1Lnj3PG8PptNMXqrwe1p7fXBt
7NYKMRuK9KdvfKh4VHAStaixmD3jR4iWCJ8Beq+Of9Pd0n9hSzo/jTSsl05WW7XV2obASZpKs1YO
m+EFORhbWKuHTaF0uEYt5HewfnQ8PmRbGmvD0yobYIiUZvYd2hy+condZjyf23I3x6JwfgadA4Hu
meHmaMec2+6r2+pn2IFf7fJpxWzJK84qOTqhDeB2tuqHSRT44QlYIVtZ7eOvZj6FIkQlPUY0xMro
vKaMNp0nMBAGIRFq3tey4Iq2CfOGvonZIi6EtSVar0ganb+4EJn4JYb1ZPYlOAJa8YrzD+HXxaN4
MdEfx1wjdm0Bn7/k3eECr6vtxdcPl/1mVxCBDI8Uiyq5lwfGmF6fqg1Me6Bsy74KBmG1G2bkXbN3
8wwP/Uha+/kO9VgPl5c8d+Kbl04KwshHKrNG5j/7MvWkQ9bnIIRW1Vzo/cEGTFBOOkW+2MRWwI05
uDd10EH+gu/A2eae04uluK2ApjZPULTZm5aV+VKUjevwWZKmYxWTS3j6qJgV7mv2mvkFM5V4mK6l
ueom42p0niHD7PP5IvjOkFZvvrAlGTf7ZJWGPM7W4LFN0V+OsLfRV+SWX+fl/NaVA84TJuV2CxuB
ZY03l7HjneTD2C4Hebf0jMYp/POg/DJjJw/SfowKfYCyXHYe9ORnRMAq5g6ac6F8xblzaY7aZzs3
I5Vy7uG+ejyEPLwOpIgr5222usduqxC8NBxzfqFbUuv/q1D45pXRY9Jltv8F+j/iuLwbREfNN1+1
y7kE6H0srdv6Nr4MVGRH0bl/HW8GNdM5ESF1ySz8dy47kB5j/ZLhaOoh/7/4uH6gwPRlSHZ+OcqD
04D9B0xd7ra9c6SN09lrUnXYXQGCVBZutzq0g1ubPv9GP53uXxwDoMQfCQIGHXOCdcKe0iMw/kNP
LWlYD5RhpjlpryrpELRF1cX5QPbhXos/LEIy9Aqo7aXgvr0EGcTPfj3chHCnypGBIhW2oQRdsDjy
0eM158Xwtyk9Da8kz2KpD0atUdqVJPs2aWY5/PH5yz+yE3Wrk/fsY1aiDS+R2is9ViPybhBIXAkG
HFIKNgn741R18gMEIpg8Lmj8rf8axBO1dxwqwmhwkXrlPTDdU6/jsn2XAZMAXffvg2qEClPyzitw
4rCg/dRsMF+V8cPNMbbVfQighuSTf0keqEgwF/f+baKbAWt4RRmj7DOaftTn3eNQ7cdRFtZjc9je
VkEc8gTznB1Pla24EV5TVS9h+Y7S3mnQJIxvqkD+QBKSJ7inWzyv3LApTRNHxvXkM2uce0Vn5Z2A
HTksSlt72AziNxIbf3SUIk3xS2S8Bt4u59jHvlBFXy/7KCiAx89Hl1CBDtjmOGG73MVP58aW0PKM
2pdabgdCXSCVuLJMlMZJtFCd6BjenILRizRrBilgBndk2Qm7DmBcv/40cYwiLWt0nGj79hGKgrPZ
Hftlv9bsrO3ocqBdem3kvemgXXVv2FturCd7dra4qpESj6vb9Gp2T3l448IugfpyjnQlmSeHxijx
WqCNaAC/dE6UB3gYXWVuZ1PtZSfd9ucTvendgQ8cGh6nxGtf9+JVOWbjaS1ZC8o8IQBnqri3pRSo
eyUU9NHcflzsZm0eXmG7ZRUPG3TNWEojIetmaHgeN9gv4O/L2PuF+RV+9fxhvNNd9bJfu+YVSC22
Iunp3GXnpFh17iuFd8b+5GQ/P/Pew5N32BAuXj3APoZMHFWPxKbdTYVFw+Pz+Ulad2kRrI7fy8kR
M/2NVcAzAgPxC7s5tJxObbWGR8IE4LUgXzFZ6+4xyKE42rXuK9tjhJvDvor89p699TW9Ye+zxg1a
7sqz1Dc/HmzQxfqyOrf8EqiSyzg5FQQrKE1DjLv0bXtpftydm+5nL8t82df+6XC6O0gKM2LCA+6f
O5ch025A5zGg+3vT9V3ivpfAYvZEsjuRrcq7x3kupa3OI3myo41JrEMwb4YZXkMKKt44kLdVj+0k
2vgzNWiHeAQySLj3SzsPDSf3Ov3GR56dQCg1Qr3fRBQXoRy+EHEfgxPNmhllfuqcwwLtattNwzwo
PQX5dh78chf/xhOENQIIqqzpWkdpveMJSvsml1lxB8ZqHdE6Q4fvbdbUnC1HZ+sbGBx++3b06p8i
pOvCu5MKSPEURkZo152jJ8FcRnSLm1LuxbNHzzZtJP+37dV7ehn7pq2hUP/Iw6qPKdAuQZ7eWmHU
iaNH0uv8Ao60dDGQf3spBE23QTBFwKX87av8BzxyNPLjqdnot/kRFDOBJXrDsE9zL34+zy/QlkOI
/YPnDq4DdJal5ufUF0VfVuxg9XTL3nUE7X9N2Zny3B+EcWdQ8xL6qpV7nZBfH6jhDVtdoMcsrDwz
7ESycxuRtOzhco8hNyt4qOPeZZfd2/y8ZUYQUI7iqEMJnoXwT7QDEwxOOCy2uzd7E+BgAs1vfu9L
y8v49IWtw4HxELt00+U5X/o3kSJB0PMZZutrizMYEWBCFd7pbzwNL4QmUB01uPgmbwFYBqsb7xW0
kN8ULpS6uY5DSHdPrQ+hMXfyOTQQ+7guGG1U7h3N18W6IebnJkNkBm7MEju6JgZjNb4BxiDFPkf1
8d3eiJgl99HH/D2UxicfgyeMiTu4wbSDY1RgGsHDG+le5kijy5FB8HP4pPGG2xhuuDhliRMY/B/d
jXv6OJ1IvvTgku7z4/A+2zCqBK1xjmtpxPYxunkXPL1us+skG6cDwTdO++DM3aO/2eqO5jUu4j67
DeHx6qojDa7+fbcZA/JSuMzPfYO5z5mh3rnfuK9f0y9/4JGBcbRQsqgMao32NxL0x/o60RQ3NxV/
xXxD8zAx5snLVmmeAg1WI+84cy5bvqPN+GU6HFj3Q8Z+drTpXDeZZ2ZOnjiPvndDm/6kXIRZxtbE
PjdSfMbNrU8VP6ZQwXGWGaPmFU34gDaDcjzsdZoh0yaJ/hgpX+xVNG4NfDRL3hWS9fc9oSOa9/eP
iBRs/tM2RS7OG8iAykiJpZKbNB8OBBZ9Rf1T13Zt2qlkyQyHsJnHGjA87ih3yA1ZgjQ9dbtZqt1i
2BlsZCcLThpNdrtwTrqzMV0dsxrBKellT4+6RDvTTJ710FhQXqnYpLKaiP35PIk2kR5Ws4yg3W2+
6HsUnIrJCP2SdndKeYyPWVPPHm0CZkqpTQOBK3nahGCynbajfilzWQsS1kG8uyn2I3WUr2z+2kFx
SuYZ1wNO4BTQi00PJ4MUUhSRqXA16CbYZs80/3Chfnue5r9BcIM0AR6lgaejphtvIJmUFaVSt89Y
n4E4OA0Eonxjly/oVnfaSkxdhAfFy0uHueilsQRmXg54ZjJaG5tuB/OyT04Zj9gzCTuAIVaiVKeF
e+u1A1AecE18uSQf7afmPTxtkvA5c5Zqj/B0hriRUQVnc8wP+yqTy+QCMsTh6J0w7DowIZ1kYO/3
GfuC23aPYNetdeuX6l9BFffDkpLx5lHYk/UOz4Bf/+O7iV9pbDza8n2+8FIunqH4KlmtHAVKArRs
/o7uEzILv3K3dsOnj2sCeuvNqIIDY4THYYjYwjrvZ/lXPZCs40cMdQGNqydtMMN3TasEMBEe23eC
+ugmXAMUGCxyUTrtzGsgYTlV7tKaZrWXu5ifPkynrcHpYgEcs4BW+IVZyuxuApV1O+GUeMQp9gs+
qZrQsIQ0bmMf+5/whYfX1RPuvhmehtPOiKBE2fTadqp4eWCG/AV/9BUckNaaR9JHUUlMRdP4dVml
dtY/oH4rXebeoeFWT7drOmQOwFg6BxX+VtBMYlwQ0Gz6n4IDslJXfDaE1LqMtIdGv0/wMeJreBzr
U7BLsLoQrHiSFJZ8TzcbZRrID98SsI4Fn/k8g4LbIlrcpemB6gxTHTyNoS83GS4kbO1JllZVd6Ei
xV50a38lQmUkCJFDck2xrRb6M+y6gun02YX1gskV9Dcht+l7mrtDPKM6cPcnjDSbEHGN4hHfZ3U/
Ia1Pxp8NYRF3miCr27VvjlsukB0jDyHNW3e4LXO/Uqc400Yd6/o5hLyAX+lczEdXwG4bwdUQaC5Q
Rrj5qpAACvYdpOI0xExoKIhzTj1JOJKe3tPuBPAghNynChRLRF04K253fFuOzZEYRT4ZtPOU+zKD
/jHekhhjdVdpT1CSeDLcVZ/fDBzlMZ2CAoxee0x9AG+kuyK3BlH7jRZtAnPECtmAwh2Zry8+zZDf
+3T5PbvOhstXuwyM7Jk37DB6Nq3hzsMWmERxrM5S97pxXmfIRyrG8StzD5s2h5ztrpHNTsI0dbEa
uPuh55g9NRE++dBQqF0TVP+y23dQQTpTnQLXHy/IbfL6Ap1rLBLfdi2m3MhfKHSuDifK2RHcwU5s
fWErR6asNTySCdSyd0L2cOf33TA0wPIrjOfY8YWKJQgAaFEQYTQdH4JEbZUZeO3zACENGpAIQDhS
EgzpvS8X5Mjsxo58xoSqUsRzfcDVoGm36IlrS8MMzImHB7oTcBRCITKffKEtIgTlbLG+4sV3Hs9w
SLhxWVjQVJFcM/+Dk2TVk4t1woXOjj126mmwmcROat+mlMLBmO7lapMcgIcbZAkERmOIg12WOD7+
JMFKE+CEAMLccOLt1n2VfbXFbBjzSvuBCTtmZCyjleCMYLGzWAnu6XMuqLGCIPtljCSoMN6MT6uv
t+ynHskPj+duk4vB1uSsxs705kEKv7Kmnt1DN3UWbdAxq7sg6OAw7n67pzjKbDZJumH49IeTr02P
S2oIakUpR++O4Ay2BDZQk8qKx+GMelByT23XxKBsguoKWhrB4Z/fKoQSprLKtyMPoEo9bWJnw9tX
OOyv2Q+UcAFjwV33MVdAQo9froSMvcsTmd6dIIDVgXcFlkbAfD2gShRe1BQRN3YMlacF8Xl1hCZz
/Nixv7JUQ0Bki9BAxULi1qGkX3vdV9Tv7xDFTUIF8RuPmUmaIOUSSh+GQ/IlJkRLDkkBEuIaWSXQ
+I56QxERzxgACzdHl/eafgz5puIJ/Gh9KBIqvGxWOeh+2bCGIBPMVjGyKFJrp5Zo9dDkYccILI9N
ievfIC42BzcR/kvZ9uMWJhhof0TNemD1rkz7S2f5xP+fAojDk/95rrSH81gxjMTUDU7/xq7oR6yv
o/fFg8YRqD88kjpuCUEjAQ14+5LAWlrQpHqWmnnHxfEgh9IWn6VM+Nnw5s7TB8hAw+34JewRuJRu
4boCfm1bW50EGkfu4bOKFx7B2Qz0ZGegR8B70Ajh+Hh0uxluToNLWGQYuLI19MkGMK3JJpyQvUPt
vwvRQeQ4oOAqk9bO1ZwBpDyczvbkZ4EKVMnpzwO6uTh9zEd31XbRPQne+QdItaKTbpCH88KeSiNa
bMlmkgJmx7fnISbsBtOxKgVBFGxMi+4m7R/Stf0ctfDhsM4du1qUctAhh/E6fRy34NZ7QFVViXIz
oMDoEIZyX1ya0e1pS/PHSpD4AUYudou1AuJOmOBjzEbSp4q7gF0IFQesXNwd5/b01Z0C8tofifXR
UPNWXnYOTAhT7ov70iPj8+LHcwhoD1+NLYLZJ20nJyuDfhIPXcW+IsniZzSM0maKDKVuBgNx1Nni
+5o72hPzGpj1/PmD64BS52n1emxZ7sBW59EgHn1cQkGh2Uhe7kBAO2e7xr+/2Ai7nI5fBk9YRBqk
VgTxPcKj5woJohlA+n+RiyzziSbEu0ie2ic94mLLuo0pBfwNcAlA1DsaLiEHe85yXIclt3FVu9zq
10iW+uk2xjk5s8guv/ATXo7IJCS2JBr0km2vh66syqBbVBE4tLvUuGx3m1mRzX5ymFecwtNsLjK8
hU0I0qd2F40ieyGBCPUKgv6BDYRMTxEwZUY2zG18HUiiJ7hNekVoucKaHgC7TEBc2L2wm29EbuyS
/hUt13R8X+pJ78l+PH6i/TEpThAL4llzoM7bJTZoOBa7S25xQP4WDRr+ISTsbbdGN7MPJ+8zoLsY
x2jIxkG0ka154m5B06G4kSF9tA5mOL6uus6h9MmScxYSn6olzX5zN/hBvGXof1aPb9PGojyeqlgH
PJYChJE237NIU7v4Iyx7hXvtie9UfKU8e+qveMjDBPvqL/7eF6k/gQsyWE/L6KgmNeybGuDcVi5N
rD7u82bI0VdbHCVCyDi7XawzB3lhLS1Ef6ziRYN8xK78OcfXb6KW/3Cx3tuzPy/jjT9f1+c7zQTA
EyRHuO16l8qo7ffXzWx3TcNdMcqtcmMNzaYbn+0dJ8dWtkFQ6SQbsnJvg3WnO1SX52HVPbmTztnW
N12OYyQjKnLTB4fyeYbkKAxZdkc0qHfXkEElrb0+riWP/DxsBLeDGNtWSF9W+2TRjh8tUqOjo8ip
RpkU1Qq+igwpp4nV8Qf3j3m6BkuaRVKkH9g8nWuA9IT1U3yxHv+PsPNqTh1bw/QvogqUdWuUs8j2
DQXetrKEABH06+fRPhdzputUT1W3221jUFhaX3oDiU1WWL+/pJrHSIIcsWQfwRwHRTTdTTsRNylG
McfTv99MhtT/oySRBcjuFCXKYvFPP6nn9TXcxDZrt90vfWWsURRbv5lMxwQPHYjdgDY2/NM+nPXG
nQEgGm36B+akQZ5QE+sxY7M7pltpeTfI1kRGv8KH0EUaUOPfa+YPO4lcCpXH/vvWTKF6OI2by0bF
L+yjrumCKWmBiC2zszePPVCtyhPGMFsgyO1V0F7QyqZ4O9PXgCQuPH6fBUZrR1/tv67y8q37IJdn
kSQaL3xl8Cp4BQsp1ju4DcyqdRKL8b4W2rOqp7d83Y63j6twziu67j93Iv3F6GpTxz0E6udZbcIi
9wbq9fZ8FSh26s1NNlCAe8i2Smm47OS9pAWVHugKGZTsdpdA1K1BWY6FJY+GLAK4XYoAZDGAieag
DZjtLjJwupePXBeWzw7ySrnTEcIll9c2+tHvZ87ziTXZd9F/KflOJv51RgdlGD9VHXCAulgKWyZD
lUmD4T/Q5/UgGMXNKP2CRxut5M0MVyLNoAlfw4sjabbFyqgaBnzgLmqvYS13zitcmNVGpw7DRslr
Uoa6BykHkCwK9vy7o/JGNuAwI5uD6n43j4c6FKYx7Ifw+Lgi+VB/3ChWE3pZ80D0WowSjbetGwCd
azqATOvMdg+qLkNnwqujOXINqEIjSX49y3uyhXm9xKWWnIDeup2vqj/3X5rkCgPQz+F88xBiLaYW
DuOpVl++XeSOV/iqEc01ckpTRwDiiZC42Z0o203w9crls/h875vPS5TbxQlFOeYB+E9Zd+VDAV/6
UxgXfdkHBSQf58I0YfBfyfO2HOKOEQHHczcrKRg2fNr9sarGdQ5qEcue3Lx0+rITg0zfSvhl3GlR
rl54mj9fWO62MfCFHyS+X2f9rFtNqJLAlWesMcLGfiANvSljxCt+r60p0icqQIqS5v15R+jveypF
PRmkna8VevLnKnyS22DC4U1zgtHVyDJCGWMghk94eSzc1sw+gXf0S6bQA/uEcljI1gK/oZyIWrnz
Ded22zOdFsIZ+sJvyKXthhDG6a0k2ufVUtE+pPP4w8D3uhPOry8ZAkP4vi21FTqZawaqlx8pENfa
UqLRBGSNTiwwFM2kiydDrLx+SX7+82BfV51sp2z1APV19WHOggty8jSFF2YPRaqyFG7/5/G4nAP+
T56/7SdHcmXmYXW7x2GQgMB0tXel00Fz6r4U7/bxYegY225q+P8Me8qPgcEYxhf11/31UdGoJYWz
9M2NQgYJtWhYi8l4KPYSRf0kqH5kBEKRnS3njDAD5fCwizdYmBmr7fCKrznEOlAVvOv7I78bT/lD
GbAw+aAdWwaoXWPTCRi/+Gg3iIzyUFJln3gppsZv+1Iai3I6sueyARkwW7XI4dfhAO09t+qQYljk
HXsbNs+Cl3SOuLAqyX09TBom06By8aFc/z8QI+l/NM3k/96e/9GEHOX+tsjzEaGVLXi6ekBuhz3v
dShWlKaDtgTYwI5LGZ1FY4CaxQNJXfFr3jvt0byfSeYKyZi9qVOX+LqcJFNIFunDedKKp0+ULQUA
2DDvv3ng5NM0aKPNvj5K9r9HGXGKxf+M1TKOLujOovwg/kWv/1ff65VXZSa8ns1Wzgx9rX/I+Fz0
W5FP9lTAWWdwP7b+BeliK38JBtB7Bf+sGjKthhTFe4VNzXPZ7XuVkXP58+/HRjP3fx0cdHRZ0+ll
IxzF7//r4NrZVcze83uzvW4U+7hlAv5XFv06RsoSgkmdT3Y6A8yo7/v3FOPa5eObe6H9MuQtfkDt
nMWgWb1bu8MQ8ntRWQ+ACIqhgsEBNZF579FQT5dttX8/iBLmjW4WIv2zDwE6QGXcXKATrflMr+41
XFws8oDxcx7N1pjEtxumIMgvy0a2aqJ7cl8/x4/ZvjzUgDJgn12MW0oHmkEHfcBJA4M1kSc5vZ4w
kw0ap3OElp8HgDK2Vhri/oXVxGi3n8ovYbt2x1j/nkdZBJgV6DbGNILJ6dfLzsOFgebzTxlj5aGr
Fl3sWaxQyrJAPhnICO0SPf5jkDEXZ2SHXBAj/MoZwldw1T46zb9+Hr+oadW1YF4dhL1Xr/N7+9qo
e1BZI2NaH4xcqoePv2O0v5J96lJdaWhGF9al+JwRYGluDoYuf0k0PBVPepjXPXUMUGkn2zaISK9G
WzfL+LIXo3KHLhwlDAVcl4jHhPVztLQN420gahVkwmZ7UUE552CuNRAeKEjIH096S8hShQ+/mxr0
KG7TYFcCMVzkSyoUcZWv7w6T/gD/0JEZ9FrAnYMFeDGrr+dq4eg3puzLjsC4uQFraP2bBAi6Xs4X
5OAAquZb8UwvQNko3FCVqX94YYbpMlufQQuBx9QZ86MzW40ojGyo/IqUwi+fT4aAHWEgHlezVJ3M
V9DnPuQOlLx3LP2RI3pvN4mG7dQEl5mnxO/vRekBJiDNWZWz5cvtb1jGFFym+76PqlAy2t2NyfMX
OZIOYeBQ74aZtfgamAory8VeOGE9thu/hsdH3Rh4QxAyaHypH1XJR6oXygoUyhuYDsf4AeP3T2aL
ISKKxPQBvJ/z2I5vG3xPBBOO+us035TpbFPOqP6xwWWbnv3m2RIoFiP5IVmEUjVVXmqAi0y1J69V
FuYMpd3gtm/YD/5QlTtI6H9Ko0FYGXeMwXOL6P1ez9zxHvekNlrU2uMjrtP8K5c+St4cbx+EeLwB
gfXMuqHKJRE50ddcyzPgER+3YSmsJUNCsorD8ttdg6FMV1sLAXvKj+7zulLOsw2ojxbl+HpL4erI
iNX30Js+LmmBpEy9vB8O898sqhGCj8qRSR3sdt66di6GxoQLWO9llzuLzzzQ15r9CjQwS9b1QcKb
/5F5G4RqtA8tC3EUJoMmUV58N6cnfpXLSyKfVb9BoH9c1nfzvsk3Q9R4l82d5mc3d/WXD9DjTRaO
czREriOjNvsoOGVpS5L9yBy67cDLJ+8On3af6IJvKs6ENm1ZAAf/mbnFvoTBl4Kpat0CzuQQXsHu
1PpH+/ayLAAoe0UtTADb/9HP2X5NoIvhOyGnAz5HyF613zIzrMLAss3ljiLZRWIbMi/QGtAJ43aW
dMkYMq7TLsbss3celEVL9btNmOq9K0+m6dgva9lkz3RfmcHiIMK+j7B5GAtAlq3TxeflhwlOHszW
TDSyxsCgszo3SIKBymIqcn68vPszbfB16aBWgvQ6/qif/x4KxP8VbJEOBMerK7qEtOH/Gwluoqhc
boux3Uq2lMrfs/hOWiXC/VFcPOzQgn4sJyT3AziPvmRStaQj0028Tufmv0w9gQ8IQEFg/PvvB6b8
D9iY/N8H9o8s4HIvNOGoCO12RGrvaWPaRuXttKjvSSgjMZRA+QdLDdpnzutzYczMs2pVaQNHaWK3
3i2eLpu5NQzWys2Cyb8EnBiAjCLFzwQZL/BMewlO293O1pARbUiQZh1la6CUZQgw4DxxUv79nP7O
iP+ZE/zfcxLm/2gjaIqa548X5wSwDLnB9w8ySXcHRX775U0SejOXSsaCA2ZfDWH17x++UP5X2Qsl
UMInED0q8S+s5b+Cvq7WN6lR7kywvdKdrVtj9DWsIhSTx9m++c/fY6ogt/Q0n5TBsoMnwtfLgWIV
tCw9zeyj1hgAgwzhxaqcZ9iHx88Sn64JzuQTJiVa/87dH6PCbK3CrMIR39fNgDcBBkOuGhX2iPN7
/dtjXnTx8LqiSvGAKfk3LKHetuSVm8KqVxpgNsZkVx5BmCYut9N9/3l5l6jH8kEFwOgrLDwRrdHC
keA/K8sbTho3phMLR/0rDoWOm1dGE7TAygMxPuF8Y9Vmt38GaCTfPyDQLy/0C1V0QsHyoo85d3L7
Cc2lDstQSpGGdRmwMauguyJ4Pc/AjBrfFROIeAdwMk6NdRw1sdufNdDu/36bpP8ByyH5/b936R8P
ZPYSq/uQD+22J8Gl6YCCJMZqRQq1mZnfDTn+Mu5AOZ8px7A8u5j9RrclIJCzRHd5Ej/acBpHNv7k
6IGurujp6UgXmxY39gqwxIB+5p7o/vthK+JfHeh/Lm6oIIqmz+cQQ+b/aE5JulplD6XptiUAHHxK
nCwFf694st/GNdtK59dBDbR8tuLHfZivSQqe9oCfYxddkeNtond4g7Y5BrNDs5p9S9pS/wYk+2Ay
vLsR0X7Hbxmy9pgIkUTFtH7ulRCh3J2OJnhuy0njX4PMnxxRQIBSeQPpiTTcJWYOFbN3Yc7XgtIa
uKa9/XKL6OlVuyI62tnqEZAr2f2vvpZSALoq3jVK+PhmlPz6LnYVB7KudiUQnzVfpu+JNNWu2um4
F+06eM5pASptjfWNiroQ3zPwWje/09e8+BDSRSx9zdMckTPmV0cAVwMTyLf3MG7m1fq78oLGH/zS
vIS5e3ef3jxq/BknVcOfnmORIboi9q3NuornmIOU9tOpTYCKNlhEk3jmFNj33WGD0TAydZD0hBn4
0zJons4BGrrp/dJ+n/MU3yP+vsb6pQybteC04Rtr09bmebQVH+qzMQZHu14qPqkaE4UGSdLSfTqS
A5PZeTsv65LMndmf3iwc0jGeUijhIO9Vv/NaDONxdnSErQ4z/mq98EJRncEuk4y9hPZBBK4yvG4a
p/Irp3IKv5qOfIWNUlRhZVuR4kDd9XQ+Q/Ma7xpfA/jzzt1Z+EBjXaTzbNVuoHZMo8vKuQF9utnX
oPPQPHHBc2JRo4QX4x5Q0niVXxoaRQF9MucYdOHRmx24zSzLwsEKzccd8B2OPuhQv3FkXwaE1VGZ
hP3PuO+2L+AinVGw2yTHoN6Thq6r4HbId9q6jC6n1w6UUtSeYJzsyggfqliINez6xEjbZGG9b89C
or8NKbmcL3s1up6bLRvkaz+Oxuvc/xTp4lzH/LtmL0Xa08eRcZsDut/2HvVOSNbUe1e6XZ70gnMI
xBiAcTKCYRtW01dl1zjQnTYF1+W1WQS1OLGfcPuZXqb6z3BIxQB1I/5k+tPCf23a5LIp/7x3lw3w
a6DSO+23W7WJ9lutrhtINM+d8vvG0BMcLq6eKE+fhlOZ9CfhV/gteBj71TOqGNZGQ5T5GHpurli9
dJF6GIGvb54MOYqP26niLZlKS5O0hPbV/WanZjf/LTf8cj7tZjRF+K/43eKa/sCK9CrwhbF/y0xs
Gq12J77IE9hh2EFskQ+XB8pG6jfzaBArJ37UnfhRd+pOvKY76d+0V+XDc1f+oReUKL+kLlOj4zKd
EryknQjF5SDT+cbrtjFUzeUt+hPkhud/rsSwkw8chPw9/6Vp25/UA3+hHmSaN5Xb42XTIaGTfD1y
jI/4U/2bT5cPoLx5N77l698Dlg9gqDUNsY52I/0+d80q/6yT246DFA9lIjF/lLx+x2l0OxQfVrdd
cWILeR3ApQy/r4MomVwXAUoFbOsTX8hdQV5V07f8A4CFX/Pa//xGnK4H305/0pj/eUmz47/slAAY
qxOQGC4qzAPEPk837+bPfJWdTfP0GNRQKJhtTMfV69luwDkioXTz5LjZzdah0ZuKPWWCTfQK5IPi
MT3YcP8P4N9frmAL3i0kvLtjgAFUQMPbO4aCp3iiswDRI8a5m5NZSFMb3ayDRdwGkwnpHUWHhwXx
he0XS6s1Xq22FmIOywddXAGG1yR1Se7hCunMysguBdhGFeIIMxcFD1K9GnOnl/PyJ0lmWKVWWJ20
UIyb3+m8uA4lQFvWGnQADSuyt01TrXMGr1yit30MCUj0DK7BApju25bjGfDaLqKeNaH5GDUim62x
CF6Q22UaxbQUDoB5oYQd3aMBx8CfnPn68BbK+0sMVCvFUgt/6y6qN/gbWeUf9dBuuNXyoZ9W9LQ6
s5HeLSsKb9qZqX6zSNRv/Ztl/v5Vv5/8RDyE4iHH5BoI3KE5cesbTGxxpmsIKx2nBdv9axFrX1Kq
r2+/JcfOwiCgyUCLn55EnHgiVExE3bADW21yixh9Q+5mDxjZMGX/YjGu2IAdtS9rJimbyYhLS6db
qPo39G6ltIs6bxEcPZ3A3AbTpqvGONpOl90hBNnFKn65d8DMiwO7eCxjgVtv3r9/TckiLr8rre5W
48whBugUDlqqHtg/w/muTeqkX1VOn2KBlshB5R2TibbWhdd1gy1aQQeCba3CMvZpj8E7HKyH3+Nq
jvludPcfZ/otlztaYNd94RbQ+y9OE9QnKI490sJthOhMoIevdO6+k9a36ezJK+bKl/2VZunn8ROe
RL2u17cfcKZrBV0UrJ/2Q4g3clwnZTLfif7rXKSjDy7hth39wW62/NrpOGbtM1/X8bvDL/cZfrED
mwu/x9Os5r5PW+kjIXXw70nm/5XIGIPH5hY9T5dNtZIAB78wSrKuLhI8Vgvk6mlOaEkJsuDRa1av
4BX0q6N35T0uXCPllxX02+/A2tA7x/H5sjnitys604sfbgOFsuPZy1b5huZVg9naNa54jG/RLarw
IB/BhfT+PNW59llcUoGXCB0tAh7z+L1rNxQ5/jzUrdkBHaCX+w57LJVVH+XsHeLGJiwb3HOn8+wY
NAecu/fcZSv5u4lK0NAgpp0H6ZKy6zw64s4YIPnjTwuqS/nKvMYiJjhXLkUX6QfNy/xH8N5xBsmT
MH1ZZ9z2kftafPVhF17iqfIa94v9a69D4RuQulH9B4G88FUi8GM9eSDLzhWcF2Q+Dv0GDsO/bnpi
Dh2e1TgZNtDxfRbL66aLJC4euy7rf5f/4Zpuruh/R4hoBi13mFbhnYiQf96iNhHYkOe7hj9ppz9p
Tn+DTj1d1Dd214uD1JjyNxEp3zx/ga51O3HS9uehZrSSsNu/6LFzYw+49LEJo92Nlsyp20HdojHN
12aHQTHbUI9DPI8y+j/o4hzgthHwkB0kFcTw+r0cv6vd6/vv3eGu336PX68Djz3wxLfJd5hzT5nj
31Sy2GG8p67JQUkcx7g9SOHM/5tAKux7d8yvtbQ59bspuaJZyYIkOUhln0nXz5RW3PBmmRj7q0VQ
+O+ojbutyiNA5l2vO+8/WcH71HLvhm0VvnyVrW10JS5w/adOmpXyq8MU4hqwsTAR5SK+T92qWf3N
HvgyjEui6MAim/M3mV9+0ndbEYaTKRQPU+S7bJrpB+Qa7whBfVIcjid6kN/8PY4inZyk27j6Krnz
i2rZe4917/XeBSuiiRyWouv0c4lVGkXTrximBLcVfpZRoZOj0FZJxGZ5mxbHphRh4gK0H2lKT9sP
H4ONU+N06WxV4Dt+39NeLdeUJtBS2SAy0LZbahEYDvt2jY7BuAcwRKMqYASUtl6fzIMimX0VgRyq
X1JMd1J9L8tTliixsqmCh6dhrHv3hPUR1kZvFcn9Vw61APhdEWIDAEZoAfCxCYgmgeAuIj1iB/Ez
Vw/FUHKRVYqh13pPOGHHzxpLRxWrWj0SOYDRGw5HR1xlLkoTjB7pFHqi17vVhjGkmfvwZlMMojEI
1CzQMKc8yiNl8iiEDzhL6lRxBpfENJbi57ca3r0jh9sFw2G0CxczaveIw7NoFpujw5DI25Y4Ts/S
KnhzKGirTB9oK2s+PK74fubhaGuqOARfGVYeskCLsR2m59dNjVF82DG5cp+u7M3CZyK4gptTsw8w
EKjXd1mip9ffendcS9+T0zIW1Da2rAmu1pCdqD1SzZqll995zPHv2fb9xQg1ebbNXPA7iepBHLC6
YEH3EVcYc634bXTF1ObmXj3O0XztSggIYzjgLf2IaqdInpyfHtKRCgQSTOeyerqXKPujpkWwWI2w
T25oERTGnz+q0Ya9NWzoCETib7O5n6pk5h0P1UZN59+tc3Fm6eg9vHmiJbfty5FNIR6sScsa1d2D
YNEQD6E1hTUqW6giuRk4fYQq7bebh1iwyiQfzzMWu1TnHZ2yqwfIyoJIUQPUudoww8olbFAH0/NA
WF2JpHnQ+7SeoLnGcN40A4R/9cC29HE6Dsv6RZZp8A3jalFbMrSVIEpiTkkWuBKuxvWUvwz0XeoW
/QnjAkuFbWu1aIxm0wnGAqWqpwF9YGDfgiHRmrfcfIzxHOI9dCxS7Xx6jXYzZ3o0qkaRm01uiLye
bPJqLMgwTxkq05gbq8saxDXVcdyqH0dn9sWkIDxuaNdiwlzBZU6lzJghJlcb+Of0SKFiSx4vvsZ0
8fWOx2j4xCo8ejAoSLiyf/QVwwICkJN9Feksas9YtW+v59lKXR3/FFugDNBfhM+cHG0I5yHGuu6d
mkd1pu+neEAbip2IxOwZykHjNN54PiZSktHE/nztbz86Ho+3sF1DTbCq8H4u19SQ6PPI0fGPkvCw
4sbqi4A3524NrXye1NRtTAuJhtFxw39gDrLut304fZpu3c/yqtpe1k3I76TPYjslKfv7/iYZ1zNT
lnHfYkyPcHvcbzuEj59sjXeXpE5Ks9UTn9Q2fv90afYlIhDBfqj79MC/WPkeo5jj5jLtUsfP60Sq
eJxzhMT3D+fhILTiHgPJmJy/lKT56cOF323vPumOLyXVD+OVxZ6pT/HzZMQNtmcilDKY/+xAJfNS
HBvhmaZZMP3Jxc/oJh25/hLIU2LhEmReioViWO7wSl1JayEGBMDQQw7xevcXTr4Wpo9fZ0HNUEuJ
0X9kv6BbyXxhkY5gW/WIfC0LgDtKa9lcsJWN9jE4ovqeYTyqsPAZLIANhesZ9wHPNu2pp1PFigVK
IISiX2wgzBKEjhTjo6+wRwhQ4hjEhJOmRh4dnUVUhJi/8mAyxAgEdkbACx6OtbCMsuDlA+Rn76xP
vdsHyrqapMrgNkhM3ab2aqCAzRzgRk+/boAesHgXaDtKHA6yZmnmLlBEktGPA9Hsv/f0Qv1rdGSv
e7LT6jaIRPABMDLC57cWi55Z70SuAVsyvh1aQIGAwW1ttmxwksGmC8gVKjm7BKkqtCw9FNw+rDwt
QYfAR5si1RItQLobn5g8FWmi4N3r0vqxZ1ZBl/odvINnkP2Bvv7LyDB97KZDrNzOAKp3I/8B38BD
C315JxxgTV52EED0sKDPWth3X6YSoBWRghrE0zYj7iQfavjyOAMby1xXC1DjBV8pWB3NZjpAuJf3
wdMVTeqfEOVSbtjCA8RKp6fbTCHvtdz/INpEiBDWRXDnnTgY/l7FppQhNqeNhgKCRLhYLktDIL4p
cX5qgiFgUOiW0SJtAkLMAqUJJi/uZc+D7lXbLJyUxUCBePMYOrpTRzChpFhM5VDa1D4tFLDBBSkh
CYIz8h4c71pyhkD4Vngvar346MzjIugOiHnuZl/aWlsTqo/r47qY5oloOtQ+A8V4HstfWpAFsy+Z
e1HvM76We3WFveXyxhT3klSY2M6ihhZTQdBGm4NLhqghOTJObCioih6h1MnC1q9YwYBZLCIJ/s1K
IEOsK330L+yX/bCn4KuyUN4Jr3abjWhrMZfRkr6PazHlmI9rJa6Jz0XAYcazr+Md4UApzjV21RdM
MgNCmBDrWzFU+bf2y30RagkmNzZ8dTHAUDnMvsib6Aj3bG200DymyJN+JGPi1tE2THCxGe7c97fC
89n+cjnTedz6DLC7GcUs6hLT/3H+mvvGm4h9PHweZBITfZsF/UFMhVhlZ5/uE+HaHVdzTIuneun2
s/CfduE9lrIts8ors/GOxoIr1hmDf8fMAE4ovEeZh/ZCfH2Z2BxHV6q36Z0yVw1bZ0o7yHODPpie
IJ1dpwtg9nlXjoKrI8X3X5UD1r94oqPXXl4dgzlrTg2HQ8PKy3Bqrrwb6zhL2dF90XjwsGnJ9CEv
eqA4aPAU8DoM0tSIzgK1Z2Y/yQhIYczBBU8EDY2zR4zEEeKKTAPQIu7OHvuH+8ZgHuYj5pgXu8SY
R7EU7JdFW11V4cJGCNcS0xmU3dJnAkbGU3A0s9W0C7+5n0qsI4kosv3NXWzSPbRB9myD2JJV2D49
zGC532OMSm7EWTks/BP4N1u0yxWZQaqsbxz7PO44ywttSYWnVEQvRLanjC33pue0jObfVVAEr3S6
jeSIoRxN5e10Kmy5XGbBffIsZBvC+vsgp/mu9i8+93Z6tKe0D+c/NcFVelKGXpHGWToTAUobxcuw
qp9uWrnSvXIl4S/JC7zBYJNyr07LrISBvHUJEZFgby3Ttw98ZnVBdmCRcvXZOTLv5bSURyskdHyc
OAzdRoIvmIVzZvk9U+wbrDXBb0NG33ERI1kV9G6TdNZ8n62zdcW2DZZuR/IGsVbkPfBDcjWri+9h
F8vcpNqnceCITH1Q2+bjFLcIULwO6WKh7IV2otHHjIidejVjXPTa5Wg+Koch0L550NJGMPLV5USe
GKufWlRvaTt+ZOSiF0choW8Cshq0lGj4ot+HzSZjZEeNZG6XmF74ccHlVwIka2xqVR/hmOm6qLDv
Kpen2VW5FiSGbOmyWW0ll8ONwIUE2nrKenkEfB4Fp7Q61kxDT0EyIDC5Ei7hNwArMvXBywcZQU+8
+TvEHFcXHukpQelY5+Bx44d/ZU+8kIyKUICF5Ghdp0aPiWxNKhHatCmnDp97gYkZrm8mLTH75+Ec
Xcxg+V9mjLTZMhgvE49YjjJvJJwCYbep/kyqGfjFjDPskatO1o9DfTu5r2DU9sI85jX5VRktQfI+
6UACySvgxmDFEl75oH6LWo71V8k1HBgbTObxuZMxmKKJHsuu+gm8koQfgSrCw5TqHye/dgIEK3EF
qj3sTYnJ7sKk3MFTVMGx+e2g4UyYn/my2xiEEsaG76DjMwd/2MMltxSOK9/PkUKZbNEZbKRMtpyX
DVwwmfH5VVIiR/diyd6COXSoWaSuZDtPEUqJB27QkYeYIsicxxfO/b5nIZAQAFBMBJgEIPzZxcTk
bfesRNnO+E3pKH4dPn3QpR6JPZEA3LxPqRcKfslYJTd50lBBYEzhouVDadSamvUKnyyDzM5Yr5Jb
BXjUs0W8qS2YkMF/S5ufAvLrnz4Y3J4BD4tyc99n23qvQulSWfFsbgjr0idVCGgKF1BLCE1mEQ/O
AOf1bV1tJFBc4VMGeqlsxEiORPYlDU4SU8KJCTq5WCII/ySY3XgwZab4R0sF51JN269Je4Y6884w
/EbapjJP1Fkw5F9LBOLdPTUh3FOOBtoL6iH+3H7608s76xLpXuuNPzd3Egt3oG36U6f0jqgBiTSh
7cIDhNgDa5zKle/u4cskZGw6AsBU0b7C3FEszW9N3bvFgj9KHw1zlCK8+vjHeg31ENk1GxxQG2P0
WO6sXhVM39HiUFPJas0F5dWVKlUy6ohVZz1Wk00QVHeriS/h279sB/8YNbDJB0ZgRQweOq23qN6D
PnuQ5uQrGDxToiWtr2yWaJ4gkzXj5LpYQMLier46cOX3RVz/VCwXkL5JsW0dblQ83+P1bCoEwOd5
6sgKPmHPvlJSozp8qhkXUQ4NwQJtluFA5uy9zrhm06UZKfmBAVJq7lAWDlWQrGVU02lW3HJ3I02d
9GLQrI9vFpWTx2McJEj6C9aRghxx5xXLyZaSm9FYxXrGnLu0S1PyBXa3y7a3RE+LS0diP2IMzv1y
HuGNBE9x1ATu9YqhIhGYzIviuaWJoMVKPP/O2KYq9ourz85s5f7odW69I+9hsyG38GlQOBXBqaTj
8Qh58nkK8qjZDEEeUcQTDvNYQFC0iCviC9sQ4bMNAWan0//ptDIgTDk3RmsBiFkDpRSjdWtu0Duo
UFSogyoq3UWSxTVkk4Fp50T/LyghUM1IZUb6cgpZ3Hvim0764WfMAe9UR0daBMRKDMhnzDDxoYtB
0LNAFTjNg9f7otvvJQdZGXqkf+efIXID1tsv06tNANqUzsMmPFGo9DwnJPDABagGjOEDtyYcGakc
agLxYwn6jv2siYEcMUnH4D4s0zncX/2Cp/EEE1JWMP3dWaDgDzud14yZ7RzQicw8I1thgMEap2Rg
65lWF8bbRkOHgOYBWyu4YBdRCkJyhyW3EglMSI42GAxPwWkrix5IE8HOxJQKn3SG1qJFkxgIzDnm
WrpX5hn81pkxvT16D+Ax15Btkhny5CFfui/4uo8YvyA2/XsgMiHuITu/uSpzBwAGec99qgQcwWb6
QbD7CSGzgn0w0ZoCo8EA5+9XLbyi0TBwaRlaIwyUzFychd681dOZmNEL2M253Tk5W41mAZeIJyWN
0YTg5HLxqYUA66NQ+PZahkkM5EDdVBbwQJvfWErYurKhRaMlG0wgYCQK7DG6m28yms4MnNxjBC6G
2N+YojHYlaeC8hHsepvbF7fcTPFKBZChoJV8Y5guOHIipK178xeWbAG59lvUKm5Oj9PYg8H5YD/g
0HMj+Fz8AaP7siT6MLhy71wOCX3xp5lzxqIFeHPJAAUoCCsQx08ipyV4C2IDoyz0yXKv3jK6ph7g
q/mmfGyQCwc/GKMyEOZBFl3cnhtUujlaGYKtum2Qu9Cz/ecedmx0ddFjQ6CXYS3Nb6eNaWnYMzi6
QbOTjbnfrwV/9lkzr5txDhpDb5XBWM54nCW2Z/v4FN0sYvwzZzbEjHWZraYpjfypO+90ErnKQ3n9
5IA7Z+Yc07dHkE17v/dpA1F8NrFkzR3xcxbMI5ACkD+fjoZ6lJKWgbqZburFGFgr2Zrbb7SE2h5N
OdFVk25fhhrYTr/4nvOsE5f5Mcwz4AoawKLGuIc9Cm5zuzPxGwjrcL5auHrQnfVETRYJD/gaIbOp
UxdkCZWKlztv98o2JwFTIIfwc5pnDzqAV+/pUl3tOQAYELnHRrdRYoyF3kEbdRuVzUVAuEZg47pt
Kobz9UqlchcsAOQrEH09uxSx2YMu8SFQi8zC27Tnz9Ljd77KkvtpPiyV7zwigyC57+CM61696i2o
QHx/Ca9bqrh1ETP0it7ALzSLdUkaLJFv9sngvoPFTrPuUekN/rgsqNYbSoBxqtMouXVq3Cp23iCS
kKEFTUH6TZpKQkwFqIcqkNuLE6PwsrvSDM6Qg/k/hJ3JkuLItq7f5Y4vZuqbwZ2ol+j7ZoIFEEgI
AQIESDz9+TyO2a2sqLDIyd5Z2QRCcrmv9a+/yfmvI27JIgHs9JmNGTolguf+hcdSGoI0gD0bMYgN
6EwNo63VqyKD71WBmlZt4QfBsR64bMNExnCw3oQ5HXTb4e2Tna+bH71sWH6mfQtTHHbsfsWfNxts
COwlTBSgiFusMdKB1eGtk4IlbzGTRWLsITa9RlBMvJSkPiNk/bMW34MWS8XoGb3LxhrlU/zuRFEv
bVgWQ7glMEVVSIQmR4bOjcU5OXx2ecRdCM/+F4rgivhbNlqUoMnIAKwx2HgvGPGTnILaLBUFrM9i
ocgiCgVctcCK3HR5qLBdMFdENK55tOOUo8TvJQXNOD4O8Y2Y2MIVew70laZ9GFdEeoveHlFRzB2C
zEgLg7DXdtf0oSyjdsMRwEAS50qMuU4UbGtPZMNSyTiozilCWDpAKOyJDaFQp7iAgiNx1DTOco0H
DWpR2hcjADwPBNOGb9DO+3kfbDPCKIkrFW8c0YKiu+QxKXB5XqxbuGj8KKbf2KvDmqNjTTntWHY4
+NAJsgjL7npksm1wrvmMd13UWAN0KbGxWEMtQg104uAyvPXgDkDDwSmMTfgBvC1gb6K2r/Exunh3
bptOlW8P+SDKmBM7tYGZHf8KnYTKWsLuhUrvABDEze9eIs6Ha2R2QLLZsK8edDtcsMVU4oFhj3BI
LLFYKHkpT/S52J9FINlZog8Kxp74cCBHVaCIinodtROSUkwpORqP/XsbA/LuFVlWPny1la9DK+2f
KF3oNujlTn30T13stRWTAFy2Jnh/wE7ECnBryZOoiLZrke3bzmEj09fhgnRyM+xAaYShV8BL1Hso
ffmuBoXblUb8HGh0FXfGKXWCY+yEphvSD8NNmqacd5lWDnD5EJ1CvIx9OVrTMeVe2r2wP2EEyTuv
9XgkcTnD5D1mxJFcKCbuHWZG9DPF7MAnXfp4ePSflBHLfLjG6utG3Yu2fb6mpjuzTeRtjQ3kzFfm
jnJOK17NeXye2oNb9zg5xfRyTDKoeKID/f9pUrJcmfzg10K9jm8jrQ8bpMUhW3wVv1dQi1Zwautw
GtnPcaiEJtu9zC/M5pkRB96NskBepL1mrwe1B2OCycGE33QfMcZiTB5aAWUhULDOolZgSOACFRdT
jhjYHDzTrs6BJfih6+E9EQ0RHfTIGq17BI9yLuAW3oWp0V6zvKSQ+eb4xrFt9FhsPouARwgLzRcP
aycKHyOAj0lNWCR199CnwupwWiew+fDjIsF+iB3oGoGb1WsFZgfSNq8tVl0c4W8MCzj+/FtHLBYl
KThcbA5B8S3XQOyQyKGSnnvY3ND6Qeulz0/7F1hz8JTZtvFqGq2hjsAAGXNvInoNTq6+NUrpOc0x
9BPwiaat+jlnlcFuUPRevJKqi7ZYPDONMvrpP8EjaaATjmWOPEqd4MSwyk6yNsZWYPNsvvwYqBgU
AqSdQOUldZMt8TFHlKVD0qw5/3kDOlVoAeV2m7kOwoxJ6nmajs+fZ07QErMyLh1NEBklxx6khdiO
+awkS1pw7A5UCKhTRxWsFD2CON87fEBMVwdXytoWl6WKMjqQ2g/qLC089BgzsT9Rc/kWNNfTHTcE
iErUkHg4vjvMdamnDiADl4S8WHaNExCyiYExJ1gClT2695j1hzfmynATYsjDm2xwHqwhR6gdUVQS
vmwHD8BTmf9I6fno//y1+OADw3R5Ab0Bc8kZYldsslpjhuWn2dfM3B63xte9VbrXPf609Rb65fCy
14Zq/7m1x+K/zbG1UoYWbMysw+h7nHXuSd3HgqXdjC5tOX4Pru2sQ0bPGH7UadawJxvdeyQ6Nra6
IsFJ9j6n/BnoS3FfLpsM/KkErZXjNMI4GRohFz0swHkP1LA8zojYVMiVB1j6vB0p3gYv3s2mnfHE
saRtc9J8saaBO/oNK8DomfQsL/R8KQHpvJ+UAPe2yjO7dfJJiXFZNcP0jvLBouY/Ty1EkTWlnzF6
sZLtQRXyDg0vRL/rg2MAhNVuDR4bc5B3mxBmI8mtLQy9RYlXL449JTl+HHqtvqCxPmMdKs8JkrsV
FhMKyy9YjJOKbe7NlzrA5kbDie+YqCmRZHlriqcLisYW7zklc9jivRJXgSgWQzxdOFMv0oi4OsHf
BBy8s2WffQpVWFfYZOP1I9J+SYyhDuB44FuYlNc0lazxF35DFNjhOs5cuonP1iCjn7kBIGEU5p2n
GOvhwkDLh3O2S8bcOAtmebj2D3PDv1CUG3BmYGq5DxdNL2cksDqI7SEgr7iD9zRWgw2KRdux4gNu
1+vBIdzgCQLxTKM3eAfPTsUZn/Z5OGCHLUhiZLmDSGf9O02NDSO9gJwG/9k3ceIsKWql6BZobHeC
IHaD0JZzE2xaoCY0+0aohOrYhMAm1golxkj0NbY3JJ2L+/iI1D6eOaHIzgFwb2vwYQ8juif/ztNn
lCMO3a+hQDFsDVqD1yYVkCe1ds5OeY0gGcDSlinlTYf3Tell8JEhCHE2GhEY5tAe2IOrWKsDgVaA
WqA76bU6J4p9YRlZJfUQVAIGuBULKKEFclMBQhUOmCCHD78COiGPpZ0uquktfFL6IjthEYfXALMv
UCmxEDS2SiDdmCrhq91O+9mwiZhjR2Lhf6mI6cX4NXc1ZbGTmTPO2YSofJNWnGJM/GJxiDbVpFBk
iUUIqVhQ4r06AVfJizOEv2xwY1lQSHLBOCV6LDZf8pkI+oLgJ0VG5QAYT1/ct3IoCv9yqLS19hVQ
lwpxakQG8DEHrEBjXEItk2OoYrgrebCSfZPRe+XbPKJDH7gNuKHkKBadbdPWwfJFfdiKK5w+0BBH
Ryy6Ss9GscLXL5xzp4aCDRMKM7IM8r/hc1zz15t52l/3LIqtgqPtEmkc0muOEryVu+l23WvtrN51
o3OooEMyB0avRenLGcj5ewFQ4YBjhki7OaVkgJeP2gMcAsY3PoX3tgSIycmwBKOgbtorXajZEbIn
3Hpx2Z5QDjAJA9LwuVhyOyPixuQN8qagwSmfV5DaCE045g0xzSeXyyVUUxSkScq9bQ30nEeCIhhj
FgoagFrG/j77sOmJuK+3kO9wIDJ1xFJLBuQA9AdKREeDT/8I63ysHJFDwsKsaCBOWGFiuMhOgC7N
JdQapZpMud9qH9jXxJ8q1NqsaiTtB6K6jO5UTvIPFO2c7mXX8o1hRVFPx0aGkQ5Ew2gmvlFTnrHm
S/vaSAoLXoMqMAkSp8cP9ejaNRLYpzuVmiUL2eZZTfUi61woOgREcZ3bTEybmIffs6glXhQet1AD
JebPkOtHTMsJvTyHlgvdMYFz7h83Orktbz9x3fHUnVbdbCjAD8ZFUdEnjhw4RWdB5EPkeq0liB6t
EGXzMGWHo4fhLDl64uY/eF5fdRFHxLm7Fl0xZzxeQNMWI20KP4+2dEDFBi1CjCfMkCuhUWz4WWsa
BcvXPTAmF0PzNg0ZO+u9fQhY5X455XciiTOkHuDE2cUItp8DNOc8mjM/PQeAAmYOH1//SqFgp5kG
SjECm/9tYXYmgzzdXNwAY0p6AZ6wK2On2eNzmfLmoL4qnQdABXu2mHQLmw3k0ix2Wr71iC0J5F4I
YXDbZoMSjQmauODKEcib4XPI8s8LxlA5yKmW3H2Tr2xDWzHZQdj6I31sdmwaW0E2AmxOHpv1yGCo
hFcBiKHMm5XO7glKjU/R/rR4ng0zvxrsVoHjWXIe3wEscAIzRqgbBWDEaMoeWDQ1CtsOboVM+BUG
5+/2KbyIaRt38cUERWmX9HoFEaDs3HcK16YNnDiAss2y5Ko/THb5cmFCR5a3IDGLVvvSzj+vc3mA
OxkFGQOx38UwSKh/0Ff/aUb7TV+dv1M5e9jaabruXt/uM0Cv8uBFEgRwyMqcMur2imcXrkEdcXeL
EGXkXsED2612DFxiCIbvLYxBwgfXhY/bC7YEdxAsfPO6Rays7E6NwB+aCI7gI4aaYuS2hi4JHxud
5geaZx8GrOxLY6gZxdVX5wY2DzdXp9WA0EXfdxcC6mxr4p56cdPPM0JZGyMur2F+QYcuu8+7e0Qz
kyW451Z01BkqUvPN1EtG9AxxR2cHwr6ij2CB5LWdGA0r/CJWOOvZ2jmvqVUINq+dC+YF3rlj4R4l
T7h6/7Q6fopZZZWoptv6yHnmEwxNLrrbsl3zDrVGZ1bWsLXanrx2ESxbwVVuS88IEbFMXhQXoYcV
MyMfJQHQHtZGmEMciNnAmsbB7iB7B5j/gkzgoJzUg2xwnxOa0k6nZyoAZDo4BJPtseHrkhN0/WRU
6xl7IwHqWOaBfncvYRW9F4qrB9gf04Mxc4PaN5yYLqF/Up/xZ4d0r7sqpM/ZIyD9ESlJaLYNuLmY
tqFC/ijHRnL08XHPmWKfAP2bh1BPQxfZKBzHeDgyfklQWgLHalOTWhXHHbwaw2P4TFT4JpLqI7hu
ZUGTe+rFs0fSoE6OD7JjnTvWs/wDZCKpmy3wAOYEhfOMBRW2wNqEu/T6oDG4IJS09jXVws2/teGl
rw7d1xLOMT0Mddz+stLI5DByWHd450dr2aMhgfLSA6AmdfbuqnBo8H0dIL2WR/oIO601LhAsCaR4
GireqEbCtTAwftnAQ4EXOWMwHsgzxH2PmKr3wwxb3nNZgX3fFjTsW4ZyJzdFQ9HN4UVbXs28VNsc
dxJGzQ9XwuwnOClOWiC/92vDO3H2Vy5kjwfiWgZZ2eigujrxU6RsjJnZEjNIjkZfDu0PDSHDwZMm
WtAsGDRgDgc1jOrzhTFV/4XnCkrgS/v5aSecD2NIRxdIQlYAC47Ijuv2PCnGqAl70iKdaKROIK3w
mFeKZQ+V5AXT53zErEj8ZT1pAmT01R4d9Zvzt8ZmNaj2t9U9eueOgnlR3l1P76bT4FLL+CAj9LN0
S4CxDF5eSBTb8IyJhWP4GGyg9b7ZzmnYYPryiCqRHqTGp30W8kGMB/rcyfKj5asbPqwV4oADkuBh
WnFVAUlfEe5f4PDPLuPPuTQyCScdW3tcyCmk2WvoiDDbQT7DDw1q8l9uA0Qr2bKewJCvYnRtEjcS
HRfRyFS1ZFJKpa88g2rE1kwM6j1ROOUloluY/ifqoNoS0kAZqeHi0NFj1Nf39u1TAml+kLQHAfLh
4nGN+GV6xMvfvy4xNsniOylrOexagNfGPfOmtBCOge/Au3WhU6Ooe6sOBmWkjMxuj/7RDrCvSzEl
XwEir9Qj/TeRHuT1hICKeK48NkjYg/u8jt9LfNDoHHSOoOsMRuUMRTlBctQylFN80o75RHDNg2as
zfF/qab2J5J/pl7wxrEkV6AbBZixGdPSfU1Qfm/AZbt0UqWDIhWrbuw/4f6I/fk6R+OEwCehkoKl
nQ9eXatEe1pM6iAP1RcqbkRDjJeQ+3lcCSYr4W15nhxFVK7P6B5juaX2iU/B9euuN0Dreh+j+ias
Yga8gd63MIST3cvdxdgFGY+5kCfCKRqIB0J/bQsf5juxm/FzhWmAaNW4ULzlQ0Klz1sOcXl33Odh
SSNz6ikrHFuoKREzn7t3oskGiJsZv9x97hA7ICmrRGigGCSXPH5PU2T6QAPsYAu6S1i4CZTz8LI8
CUQUCDTD8ebTBOZ+IeVySzbtJUlvVwfuRsQAiH6eADA7xt7gDgMGVv1cGpI1QmV62LAuPJpMynUp
3lYzQR1gYlCFyBOx9XetudS5fShtClDA4F21kj91W7y53fXKjJ8erG6iUmhNK2jHrKdWrE7fkPtX
x6UVZbTj9RYvH+rVccYQiJehXGGkSdgBs4a2BEfu4OJEpPUPsDiZEIIRkAzRvkM6/IShtawQfzyj
O86nwRsvOwrVyTGAdDK+szghVgrrwskFdMwcm8CWNRHN3HpGX8lzxqiBJ4UXIqHk3WzKZRzGt0/m
m79XE/JPZi0YjluKbtuKgXT73xL9XG3lz9uhPE1fbk2cc7m0N4zAjh7WS37jPXtlklYu9Afsxf5i
xaP85A7w50d/869+yoWW6uXlxNdery4Wnp7pGxlDsTsHYnqNKxA3vK0s4QTTu4yOLuDGUv94gjF4
z2f0lxvxU1X159UIgfv2Y3Q4p/f/93/k/2tZ9xtJBufTlP58dPgwmPaVfehfnraoXbOHU0FbTVIK
2+vfPlmYDXzXNuPjo2myhSs6PoD//uRbkRdFkRVYElHI7W2o0+QAU9Konv4Isj2HnxRJK3WpiT2L
wigP9aX2Ny9t8Zx/u4hv60AtCMN+WUeKSiTWaMmoMFrOq4XZclDPDgEbHpDt31wDfjIN+PObf1sB
95O8ls8vPvSJxVYog7TAbcIMFPl+WNDCgPxgUQP7eA4CWf/NQF1V/valvz3zRypf5JPMM3+5aBBL
BqWo396YgLHt076+vANaYgazRWLkMf5B1vCKOydGhusuTlhHcoB3lMqQQqZnN+tQMESYpwgYTEMu
VQ3QCaF62uNqFckRWQwMceFtAwiz3esQkuXRfZlvOL8pWm5+GsKmI5MJjfCzTdl6nMqU1/0c9ACG
zSg7+K+eHpW74+ixIuDmjdbelWaHdon+DPXs48rhaFGt7+xA6h5HZXC2GCwdxZwBF5oXkyjgHBBJ
/qFNBVz6+aw1w7yK8VdHZQ5Iz4D345JatBnUo2OHi7p62gSC645uk1khXvHrCQOah5vN6tEDB9eu
NW4GlV9Cjc5m5xmWCkGrdtGU8ACBfS0XOjGeLnlPgyOmLMVs9M1Pvno6Js2k+hWB5RXULA30znSK
HRGElmZXJXj4qDbmPu+5Bknfp+y+z0iLbue004iQ54i9iD3SHpCC1ZAqpnbtHvz1/oMkBIRamDD7
xEX0iqTFVLQkI57mdofGQQoU57nKIxAdIGGvmNE2L7AjdEGj5wcxc6F8Yw+3EFcldwaM8uC+v0MK
E6dbvyQhq4vYcpiNXhMUH2JMAr0AWTNDEXTbd4dBUwzpGm++4E0aWU7CnwgrM0x8Ez1aLJ0/YkGP
cIM8bMRowQqRBfYQebUizOSX/F0OWf4GzXbu0NllmAXcFgw42lQBAioyfFD7eQ4/HntFHJegEtxd
cymbfqFh830VUWsloQP4By+NKWA7YfDDrIMtnRjY/b5l/rhvaZphqoQDG/hd/nvf0nSrVF+nqpia
Zlg8/OyIkE2N6qcnHQL7+tFckt8/78cDg3TI//+B3zZK4/bWTmf1Xkxfw6LDvckGCP/dz2OHkve+
gMrqvyPElXI7ZU4oCFoioWt+nZud3y9E/cl+zdIky5JMDCls65vVSlrUVnW5Ptixw9aim2kutpyz
1xEKNXYalrP9RPcwaQZXes7RKyjIjmMGt7tO+N+5wv4GTwJPEff+l5NE037aUC0Tiw9JV8hNtb5t
aHKVF0Z5tXgkY2wjPpTkPLG64PGN8EiSeuaOTZQFZLpPWxTG5wU4pbJ6pRS0oTymsKy3bwpqIZF/
B2qnJIpR6VlTe4zOpAEQfzhnXPKoH1vBC0VX4+BiAYo8PJIW/AhbGGMkJ4ojs3NLfWFY0fTe5CQG
wrQChYoxJOXmgIOU4nXN7X0PFEV3jim57kj7xz3AGoBfKl375rck70FJWnjYrL89FRetPv7w15k2
eu9OmXvZFLKn3v1LuzU5I3O0Gv8xQzbIFSF9x70PBskElyTp6WFQi/NQx+68EnNyJ9MQQxq/2r63
gGq9ctuCcE6zEFeL94BDjjfwUvr2MzY2r1henqcGtDTMsoRhncPRUFDV31w2fTAeJJZV5p304E5u
PRYivGR75QPQ4zHNF7i7AV28aq/YUWiniH0rNPQgpbhWYHBzjPRbnFYd+yGM6lF3trC1VhyWUvPR
9OCVD1Ey5UhpAAGX9YYfKm+0NDrrId0VPfEBtn3jkkVJg42aiVnE/oLFKL3T/tRA3VAmGbeaPDL8
r1uufiICaw2hTe1hdV5s0qRFRQwFmE2cvyTUCvCZByJJEus109UUXLqbJf+MCLHL9MYAqwd0YkGN
syY1ZlZtm96OeYiJbUHXhudymEgEnkZQZXrrMSS6sdJZK84B8trQ6liwum69HH9r5BzP6Y2pNv5E
nColctETea1twkyF8zffa3hdAS3QGZ9Qa2K6bo1vGGhjESi7wAZy71qHaumjuBu1enKPpKIb79gV
a/wcs0rHMgjE43TY5BsT2qBOWZ25OAKRn77Fee0EDxr84o6/F+bTBeh+U8BWKDYy2EhyxnrjBfD4
6MNgpS/tP3XvXJLL6OFPZhP6eozqli+/gQRuePZhDfjR0okHeIkx1knE6VwYIAGgLO8LLNFu3gMK
8ejd+E9mY1sgCKtf7xVUGpMGnY9wt0o7962NNDIjmDT9PHV1fKhCfulfi4CyD+bN5PAE+rD3zHOY
9dORY6eJ2Kn/aALOM/ol2V3ilIaBHalEwsmUfFyr+wIeNztEuGxuU3YaBhdwwTDwvjPRxPSsXOi7
4lPaXF/BQXZqzuCDeyUaI/MYa4doOFjV/b9tmrL0U7Vla6ptSJKkKdKXgdUfFXbWPA1Tv77xg8O7
Iwfl1R28C1RwscIz0WjgbAgvHJdDkC9EcxzD4RXbHgWntze0EIomO/XkNo5DN/fRBWBA8dY9YWeG
WhxpKrKkTbmpWOqgaQzfd2804Js3EN9nzql9CsH8MJ4+3DyMBZmbTJA+rsFtJiXNVkFDP7sMSEtF
IZs5D14DAFJyGZmn2OgOVjnpwp4dFOSXcZNh7n3WPQWMfNsaTJtYRR48qD+NBf0mAkHCOcbaSte8
9cXDe/i2VVZ5J93k3d/Pof+NUftetQuXadW2TFW1jG8FtHyQyuYmyRCOu8qQPdpm82YXmejjdNTy
GAEOqR1w7aBE6tMw12BHhw/8P2rwq4935uHX0SXuEJhEX1wYUwAZnH190cK1Qw8E5a9hw4/07Vqn
M8GAEnNOyUWecIXvLTsvzcPVvm6rGGVtmIW12TeyD6bfHBFBbiC9Q34wM7ZnslCxc0XeryCi4rA+
BsXHbSYtmq0YtKBWGZJkt7RhnudIAfOR3s026cVB5OCV0aujMWiDZle/vGeojYreGxXRYUewaEKq
YCGCRUuqw88qVOP7RoZUYQ/gkvUZIiRn0lUjboz1l9aFAuc/DZMl4u0sk4pEtWz7Ww1wlR/F+q5Z
KRHlDxc16YeIZ7GdFbwHJ0P8WJAEQvwGJpm1M0JrZnmUKhDXfN5umPdvB+jGcDNXjCs3AcEFZycU
WTBxMOluVnEQBKvAiUejGNf0i9Pl15N+0OcvBuRexCkpBqPByR3F8SQOw9CPEstJksTVgmUn7Hx+
dgZhGMf9TT+Oww5//vSXvWTcOK7rk57ecj9Hob9MXSydCT+4x9Np5iTmjP5WEB29KXQrQqDw9we3
E2AKeSp8ue5mMulvNheHfBXCf3SPWQecDjIAYMl5jA0hHWHZ7o4zZ/oMe9N73Ptwx/td7u546M5f
Vv9/689/P4Fv9eczfeW2tVbS6dWHGisvXr60P+IpR2YIMrBOI5hAvcarRvvfP1g1fwJN/nztvpVZ
59tlfT0aGq/dkDK03hJNc16oW+3lkQ83tgmB1VbPxTnzS6jzEGI7T1YvaWQ9usrryyMMlsDhIlC3
Rxg8O2GOjmkVY48SDXE+ANDDlmlcYG5izpHwy06+uzFVhz+1N8CTe2rLbc1r2rN7gAFzJvKmwwZ2
CCNVA7v10Dajax430Fkh+cghv0PhgZexuj28AfwIQWeTlF3pQ24/hocVYt6Xb8vu6zPbWrPi4ANB
YNCAqczisrpNNH4maNCkWFqztHEzcPrUDZTpe77GlWeOwUH59pg2WcjDaoB8tMWXWjiySqSjQQsg
rYhjizDAC6KKJ2LeLpMKhg8GLA2hWT0iaUJYafUtZCz2iF8auzTODgQCFDMZIyz8Zd8+8L3CiALV
A1a9C4NfUqxAH2tQyKjErCqLi0dQx/T5ATz7fMArgAK3OTAqN6J0LC/FbNCYa1Ah1w9Hm6wnjy1S
nC2CdvaQ60JZqI1L+1jqKPe1hQ7np+RUL2evBQnmEyiQRaRzIhyDZidYdhy+iElFbZHNroQIH2fq
9Dw7kiMyOexyAO5qQU2RDvTV+YMs8j56t/aFfSIusRMoe5QMCBbnZkRfnfVw99piNu6I86YJ6JmP
dBSd1su7zeDnERseEccMTQ9B2OqCjhJc2XJvPTLG8Ev9EODB3kK1BvFldsWFen97uyTFICi+efkQ
xMgGbjAIrD5NAB6NOXwhfLUwshxLWOKlrqEQ4XoWarza8l9vz14CSiM07x4QOTYjfXDo27tywSJ/
nt3HY7Cewql637xs0loAFHdvpLaP0d1RtQbILO9wYv0LHNwGRtCasaCKXYnRrRYNlPhbEVRwAITf
CdlMEUOFd+rRFXC6KNCsbosnprHkEKuxLbebMnld4uvgSXE9Id0cbwZlni65xX1MsibH/u/vNQEN
/9nTDd22LIOUT4Ot/cuF8I8Khd8750V+K6ZXmDiLbMKhjWeNvGUm4DEDoE0fM+uByaNhZ7LnTzS/
WqBWYvoq96tlihreGhQMizhzOu8FzjWjPJD5/4LNHg1/gWudhKaxIunljEcU5DCXeZIIKYQkx5Ay
PLhHv8ZvVKZvFCyzLzV1/9TlzIX6B9e75aL69bAiGggqpxRUuIuipedxQz+/EvVKPFgIKF0S/9BA
dbI9pS/k1IX/RuSFqBtq1SNuESAvRv5wzgcMJaJyShB8/pcN+sdu9I/bqX07IislK1759Yp8AaI8
3cAIC63jCKszMP1mb71Ihn/v7MkD/QqTzoncVnFgrOLDdB3Zq+OgmCtjylIcBiK+EGlBGAM020MR
sEXYsKu2mEW3kpzZEeh4K/h9MShfNuXfaisqVX5f1okWVL6+3R+L4fDWjedROpym1SKnUnp5bNaU
TIe7aKf5EozRoSLNa09Kqo5OBYWz2oAmENO6ksziXdOlG2Xjv/slnDPVo2/MmO8+gtcD3QaUPsy/
YVSzAdz7duWuye3tHDAup4XFMXtLDYb5MDTN616Eas8qZudbM9AhQRawMl+RTqq0g/hgRjKEPa+Z
Ye0xlHs9vcen6ikz9paNMMfmfdUH+Fgb7m3taIywoMEf3a8dOgTnP/dfNbY9eBIe2EXrRrgz3FK2
YOwiHnRFEPtofPuvPkJHCuCuhGMDe3saKvckfbhrQ6jlyO0ZkjjedOkNM4pFV2LoRnhgJ8cvv2So
CdK2q11pRzcjsV0lp52NBbmTIs/KvPqrS2u2yoMuDRm5jIir9Jn0EM45rSrRUkmo8RjIXidszAot
G/Z1cIQsp2Lg1FNF5tFpeRyr7Hx0QcIC2XDEPOU0pqU/YRY+be2vHQbpBmh+1YOJu0plJDu4Lusz
kD5OLOIdJAaoX/EZUzljEq9/MOuzqE9tGIhWl14wue60Nf/skVzaFeF2vcscWE1MGjFanoI11uH7
09qanAV5dMQAdsUUs3Qzp1ez/cKYOyNj+n2Z/hQeZGC1b4JC6ZZFDua/Qbj0kcmFqZ1JwDThezBk
c7or2YmhlSekkaVd2vYQFVgSYXNT98YETu52978Bc/+thQ2DuGrZNg3N1mX7GzBnPd93ublo+Dx3
u/0uAXAPYl/cuh0SKTzoLJGzjqU58TuRPXgxDPzLLfhhjvSvT/8+ukhbrWdpqudpm5L54EzqDTiN
VxJGNAlx2by1yWSjEHKWCBedaeLuYd1tKgIzP1OgIN37/XK+drXv+8afN+NbTyZp5V2yK27GzBwD
7BAq+eohbvH68RFLi20r7x5cZ+k+e+pM9PTJMAKgbR9ms5YIuQRpJokQRvvvV2X9eJPYzwxbt01F
MsXR98dudrGO2qVRuUkztGEU8yvJX4k25dGFTOP0u1rSXWQnd9Ulg/OyYlMiqG40Os+fzmuAo2XQ
oThZak74KYxdCPojfnAwIEwMn6DS8XMn8mATdXXH2zMkK6LHppimNAbD9SfEVsi2fumoe5SzbFMM
YHfKX1phVZTc/7nr/3y/75Bspq6PsnHg+72GMzKAejbDa0zHNqyHzJvQXY4G2E2EGoOWOa87JyIK
iGkEQw1GInStv7yXunjvfrueb83JMZNvlZHKMLKnHuyVnuyRhXMlRBWH1L6MDCZN3YloA9nq4mfp
n1xl8PkO2e47H62E6UX71cJzfz0X3ZTvMkSHwq55KB6JY+vTYI3xH3H/4g+t/O0ufnuRL09FUjNb
vEqzxgUxBnJx7rSx5B62PpBPzcVWTNgd3aK93MPJ/n2Vaj9ARIbyx1P89irXdZPlz5K79r75s0U3
mASn0KKF/iTKRqOxu7pkW48/Ty4mPoOz0+n1MgfepOR8UAuUTs+NInpWqSeXzt/aTeOHpu9f1/bt
vW5linK/HfBX58Jqr/vsb1ZWcqXXj7mqB4I1tSI51N+g9/Hemb/S3BOqByQLzicdzMl9biYiQDIe
bcNOz2qDIEKJZNCTANgAGM3uD6eGG0q2G9sS8pc9YUAbaKLRcPb7Xf75zPjjLotV8MdeoB4M65Bd
uctKd0FNazuHHrmafdyxedQxoYZ4pvnzdMANVd0pRzpEUyLAYPn+Zb0ZPwxS/nVPxcHyx5Vox6tx
IuOat9a9OBhmsq08kYJj3j0BeY77ZgDYgN3fSvUCsJDK9mgcB+bo8zmvnc/tOhjMGw8dmfrwknUb
m489b8XnDo5PNNynFQGFtpeFJlx10tvz7u73Gyn/5KfO9au6iDgA8NS/3cnj+11LLbEmMJIYm/hF
0ifuVmi8iB/3sUjk1o54/YlIhVxBYrm7OMckQziP0UT5pGTsiKTj1X1mE7iax4wFL4wKx7Nn4L38
LiI8cJ40MXufxgM+mzaoS18i3rMHMSJbt4lkMyrsC8jEWD4gb71JBJ07HVdxkmj8cna3l0tEYzSM
Tl7ipwPSJ2r3lZLFuNST3ofcRUZHpCNMfHYUmPdjhhonx12+PKPP/Kwn2l/2nhULMtozh0e10idt
Ohw2kD65sxXV0nzIpJFTi39OfZF6e7oOVCm/32bl513hn7v8bZWUUqoc10d2pSogQNdKsPKcCFBN
HtEYerWP0JL98By+CA7O3b98+M+v/T8fLv78jyVal2pdpBkffkXxcRhdnUPUx5VsNHiPBkfMv5Z8
/s2d7tM+XeBOZFn/fgH2z3vyPxcgiCt/XID5LNaPm3hH2vCincubfXllB3iN87YCGJrtyX1K7i6V
Tss95iHRQCKCGLoM8xL2zUqNKP5LZ1S0t5x8xdvtzCGHusTdAJ62B4/g/BVg2niPQTI+D/OVkFdC
byLRk6SWsHTtAU/4YgWM588uSB8Z3u1FQU61RCIyhnzy1/R6WITjosvBhOxiiKbz97ug/dCa05ZL
YHG6bBn/Gbm2zFTN13A1WANtMlQ6QFTBBnbAGdMb1JRIQ/BQkDysu/D7y8ecFrGIwQX5hFIYVKuT
6pwASHqXQaIxZUFQwCYhZA32gJxjZV4My3BIYfL7ZcuKOBW+1wHkc1GiS2RCGva35ZNW9SG7pTpx
kL7IAd+QK0JeNnAvPAtym+lX2jhT+f3GZ8TAQKR7clZkzwyeXr8FxvtuO2DHg8t2sOz1kiLxe0vD
21pEGEiUDPV8MtJ28TOqHXaKZzslV8rF/g8/iSb1DAJ9Uat4nJGgsmTK21L7cHdnRBl4dZ+UeDwU
Rwgo3Yfk7Fq7HUMhssDH+XDP/5IJazgcA2cH/UvPpcAbF+H+4TAJJQfuufz9Pv1YePx5m74t8udT
bszWiY20pI5kVhB0iW8OECCJClSKB7ULG82dUv4Mj4QX/uUl/4pY/e0pfauOm6f0PsGO4x3DdNoh
r/62o2Q/OJTIaOUnUHWiSRmsZxtII0Dw69iK71gvD4iGhhlmd+dL/KPh1PYS8m3J9HYj+kuLrhDW
XuNIlhOhRR1Hl7W3z/zxfjj8/fb9eA79c/vM79kvb/llvg6iun8TIcuI/jXsttGoUZxsNpPU56ys
CKGIwzxQNxdXJInbH4MO2CfY4tIeMhlcnDi6HI0iqvYThvp8B6DrrK/v/vJK/NiJ6JJEbpxp6ABt
3yrj9ftSGaV0O0059uDzQLBJ7IncP/RSEoqYozF5HepRmugBDCM8O1BRTYkz9Q8+WxwGRzPcfgJu
PY7tZHoekwztFy7TjGEe3gkFd7mqfbygI/Kd2CTPgM53vFj/t0/HLqbCE1YKzuRcGEPT03FJMyFu
+Ge8y5gnJdoc4TEmN4+YTFB0WlAeGsylyD/5y75uiiX9fc3psqaqMvdAlqVvS76Vqg8rr8GXWn0N
7w9Q09DcvQEYj+zy8JZmzQfUJgjiCFxZijhTk5/wgmjLoJyXPXeQo759KKyv4n/4Oq8lV7Vki34R
EQKEewVkkPfuhZBFIBBOAsTX37HqnOiHGx0dfbp2GZVKwuTKlZlzTPhWnV4+DRuHUWBa++rlvUE0
t6em5hIVJjAve09Rm7VOYWRbg/b825hDprRk+qGJQz1NY6YY67zfRhP2QdSJ7HqOSWlEyt11ZORz
cDboXJOMhQ7TVne8UrMp003/+zqWVf2/pdmkUrJpInFho9r5fymVpf5qOX0q6bYeUct2lRmwEYAJ
AM1AxDJUBkNFQP1Rg/RVbHMY3BYaOhSAwYChNgTbH6zZUT0MqglccgaWmeQUzkEmpdlij8rD0YFh
dlegWlB/67g/ZfMfnHYh03otny71qD3oV0ZiPHnSTqJjTS2JLe8uF8x9zoV2ZdqcSW1TEx/5j5Fi
PtYPvpF+Jnza/GjtIB6pH+qVdqx6rR98pV61K61X9Rpkt1RZfjDxpWIO6rqGvoOrAmMhFgJLY1ga
blV4AL7jp0vNuT1Y8CnOlJOF/cIPAsKGz8KzIb7LB4qTWAiFZ+waXmcKDuFZEj/BHENwwpMdD6bt
hEvkms+ag7XmOZm2ZQq8PbQH/hiPE6hw/rFQTIu/gtIZbH8DUZzRtPZaHRiqCc7+iX5SQNs9RTfk
htB8dymOIRmtZwUyfIBTzZPW/bKG7wpcvPPnTPOPP01h2TpK6+wgvG+yQznqMssBcwH9FjyfZ290
nITwkn5wBwoPliQABnSwCKa/w3KEQniYQGTCqQvVK6e3V+Al0wy6Asc2wKYWhF8grM8A40BnGr3W
w5hMjXWkHy0NhJkF4vYalZjRq2FY8MBhiVaKpqFgRgx6Cvo7sBELlIheDE8kQjbWDvDtvej8UtwT
XIyYzoOCri5fd4V6FGQOfLRLCkYoWD2xMnmtQkCfRr9F44jZLFwmpjJcxFKLxgMfPFL3Ce4WoDS5
RF876sSgNt/9fGb0zVEEyqIDFwHRxPC10kfVpALqI4O2E1JGkdaWDIL2gHggwoUXQ31llK4Zvd/n
5FmAepbUiWdvr0bZ1nGRLw4EzT8dNei344U0B/TDqxMQAn1aLy3a6TLzw1TNjxrq0vxSIj81joJZ
BayDtgAddSS8Kms+TBCOjkmTgQl/9BqFE7HAvfopTDhrkSC6ZOiT/sUPyYXCBDtaxj6wl4F0BIQG
Mq8Cv/McS4Nm9KaFD/oAElsHaV7KORNoPXBXa8jh/NVqiiisF/GTCL2dkF6+FpDkRgUiZWkRrEvO
fLKRBoUI0Sjama7ECF0AFchYyVYrZJfPUzD/gKsvsd4xBEBroOx5veB1MiS2wUxYanJ638uQRLXe
S1CCSlTQzynidGQVwUqBKmIt/JW0QTcH9gqxyuTLdSSEtSg/ZoZQUw9DhKmdQTTxT/4UV9HHEzsD
MInYBQmvgnD1Ped/hPgaWEU4Q+0zRY/Q/3JaA3ALwLrwI3ghZn9yoWdgXNhm0cSgpXUK1+Q/9xBK
Hxf0HMTWRWA7yn0MPo/7BJnAjZ7oLOzrPRmuLrKtBS8bIooEvEpGEY8AaIDWAu0liDq++rAj4oIr
ZyEEWoMEvgtIRax19RDIkqAlIaqF99THEXFgDoSLFXENrfoT9a7pJVvk/2Ng1jihZZ6Q8keo6+Gy
IoaAkAUckp86XUzb3m53FIIOeDHcrFMpEBfCG3SO2PXWwswP/oEBtgGANU1COlDcHsXgPQEzgGkF
r405ZaUXgBTBcWDYAJ5rgL7gZi7wNYhwPhOhpe3itytTeeqr4LhxuqVpjvaHAN5/jUklRijV8mly
l1aMrssccWVAEkzhG5m/eH5HX/oDevBgr59M9uN5iqebAXErQCLzpfAZgrsQYIkPCDl9WY/ek+QM
n6tvTg2OHn4ZKEtw+uvhwsURpQXI+3mNJNTmWGHB+smQBQczpnpxPrEu4eqD/4kMw6LGJkOsWZQa
YU01A5ZP+JIl1NJmkM7Rt+Irhorw3OJLUUPDMJjptvrfAbwmLFA0cdwgkDMyiI2GhbMUvOdhuqo8
cVtnvO8vRNHcjVw8SrnwA+C2SS9bMIqLbLLAQOu15Os+ZlhUei26SF1oA5xJhJvBCPrYlklaL90p
GL8UmIh8CR3aMGawxyvmkBxdMFNDYcbR4PYAEmEINW7Ad6CIQYBc+l7iVTMxuMbaCQgTLoSL3ZQx
tKjIcWtcNGByxSa3O7168AFoHq+FUwpWvIzXc7O8Vtg80MfGakO4QUUL/ZFyHSkPcwT0AAcNFiQM
iDZ/rhftYfq3biU7llnoMwcGG2QatYykplgMsWYKp54uY8CA7FZRMKA7tvx7aF27NemeSet22DAJ
Xrvla/hnffK35P0LEsl3kXguBvyXmJOughVflHyPsS/p+p+v8x1/Nto8Fwo3P4NWUPQ3nUe5Y0KM
AsE55ifluZqwiQtpaz436tWYS/NwRTp2lS0mqXIaiCeuqnl10OaRWBAm6AnUebD7jmLawVTiZCHm
9bdMxxYYcG0SLhJjw/3cHiGb1Y68YBKWoQbAWDdtYdxEPJf+PuL0uurOsPW2JslFXbwu1sSY0Hs0
JurGVAeMkG9hxu2xuZsxpxauwVXefcEXOCJoBjmYuoJz2MEIEQ4QkZZmGZg06AnTbGt5n62AJiXU
e+BqzGKPp5A85kumcM1gwqBr5E4AnDBi/Jpr/MtYUMIVjjciLQ1m51imWbToQXdnea/uyeMEnwOY
de5ziqUAOnmuwlEOUwaDEK+LBR0IQeoq/qBiye8OSicHioGvONkqxHeywA9qRItpD6zZ+sLOCbEV
HjEZRkuwtecRJA5jYWCBQM9+5LOnkN0O9A0k98MaEAxg4lnNJPYH6NWXwKn1c1qqwZB7qxcC3mD3
MEUpitWcsKWMeV6V+zEBstt6CvPboZDljxXueLxOuB00eKra0Bpn/cqTry2EQsT0w5q7TRqqfYny
MHcsrzZcq2jsKk88X4XcAzOtwjMEZsSreOJ4YB2kfjoWDJB0+wJjoPQayjgk9V/ByN7DlBiFcP8y
BZDiF6+6gJcoXkAx17g/Yf/3G0hCEEQWWJT36Kuj+5c5EEJir/FimjmZy8wE24ODLY7S8HrwUGzh
yqi8pHDU9N8EDmHrxJjSOAFqGI0EkwAjFvF3CH/8y0eyDp4DYoxdOC2rDnNNUAzKoYnbouIAhgL9
Q+B1XqNQsKZRsCoEn4KTdajcVy9l3xL3UXsA24B/MfwwG8dQHCBZHVOvYiKwM+EYUOUgZ2/XQTw3
o2OC/luBSYDslAcIULgIkS+CHSGNE9ztiTAoToIK2pGZYkB7IZmZOKldPJMkmAXtHWEl1Kf38cNC
TxUVQxcBKkJiLv60h3SaI4hCEOdBhDfAI8oeXmSOSeQjbxuwpybclvaFGj87U4WJPhao76DdR3Nr
9t2mIzytMH94Q6X7kh0ZACEhTKFIbh0x6RH1c2DmSWpPAtBo3bmG+TZrF3w6ziUuaCHHSzBYCxik
XSj7JSS0j1NjAIDf+Pi34DF4TrQYC2KnrhJTfUSpe21M6w50uzVOaDuwL2ZNHOe2gopEx3oUP3au
1GQZQqhvVgHgns5U+NhEGEt0RwVrcbrKsX96HpNVOTMZsDJd42AdFGFp9+d2x+R+vat3Mtsd9kMF
Zxu7DxDPIMgpajEG/0iFJRlDvPKBgRm2R/0lGA8yjXScXhj0INIhvgUCyf21TAfSDP8TtxT4t0G4
E2wlgzl9hooW7Nq4TMkJZj7umgErm+6AvQBCKYg7EG2G0kyH08n1McRtEy6VjlkcANJ9Snemu1Jh
dmIb0NfIDKz+G9i1gGCTmwxevN9oLTZ87SFYleJVEoj7FSCzv80SmyByKmYd1obAPgkrzr+NE7si
AYH681ISEKkUR89/F6PXDtmueCCTpq9ddUV7sUsehPT0oSyF66c6N9YaAWzJ44T5mvhuddXWyjJ5
dHgw+nGj6ed4Y1yRPXxHY5kHYScPWgYqZ3Zo53HMp8r0fVCmCj8xJjrdm2bxOSbPvrJqF9TlEmLR
Sl6oN3mR7JsPlXhKZYDa9jKV25uR/X2uUsi/W0dRz1/GWykiJTQGgpUcoXZmRwXqvAEFGo3I3YFV
8h0HERnWAx047Uk/mGtHMOsjGR5NuChWEYPX+eKNn4X8aAjyRK6JtqDyZbHFsHgljKFvowl4ADz/
pEOGexMz38nZWusnHW5o+cAB7srFucbmkEvmtSqnuH3+Obn9LanC/wquas9YS+BFWxL830BFMQ67
jbHJObpACY43pcloAG0HWQq0N7FdEAAUZYAUmU1lSg0gJk+Sh5ChwFHJnoBUfqYQ0TCgMw4K0fwD
GhHp7RPqWwb7o7hTBLqEQt6lsE5jlDeXhhZvHRb8BXrRpCDVVr14oYyUpZgHwXiQr5s5TBq2cRab
OXPE3g4I0NyCNyIt3vxBUkSIXiJLT9cA1MCb/IbAf6b4uLFc8sLB1OpME+FNOjIZU2HwjgiLDowF
kGVto7oyrmnEJIRPGtsIrK2I9hdCYI/kZIZR+ql2cAwfN0fmurb1RfnnlAI/0sdftg7phmCE7UDp
pfDclHF0+rFFgoLthUyBUaOUYHjCk7uDKD1KHl5Gr4vJHCBFg4k/7ZIYRNvXXl3Ia513HQCS/PYD
VHNAJaCtpKz+lqeCSFaG0kaQd5DqwmyQmJD7MyTqi6m457SZm1NW3jNekX0FwJnG8+EU4GIFN3uP
9ZtGbJLhkMJ1mtBdiAgO6ryL2+zzDmzNY9dKE1iQ7jPco/0FDjogYhrKPWge55+JAhJW9hQycs6K
IEOJLWG4TJbBjM4ctcXfFPUlwkzBWGqvLCKs2OVU3WNxt2gO31EBPjGiqiTwb6qHdWyf/jyvWHAJ
RGlCnFIF+0GLDTxD89738gN1ka0Zep8HgEg+Yl/FJjsdo6m3cB/W8Pd5L9qJ/Ocy990Z1z/yIMTD
CkM59UtWhwqdOaZNtJDwIYZTtxJehvm5mSB7wMJ9yu6K/KNDwskbxadM/CLiLLbAoPu8kIAv/i8i
vtgR5Hc4m+wXSAUQg+L1R6RPR2LBZhE8xVgmp/d2zDaqF4y6AM05KCnOADA43mzXSw6kNnylrNrN
JRtn4x9juvgm4esV7/FNWRkr5RiIRyPDFC5GwVZhusLfmF7nqM6UBV5GDLW2oOjlgeIBHfmCqsAq
Z8H8lYunLXDVH9+RnXOyYJwfbBMoTJDhTNIKgsb8STpQTqSlwgX2HLa9o0E55gPbwh8qntZxOov6
qE/UGc5G0MPRWGzQdnSP3WNG82MbbH8fV1vxw2Brdt1qD+V2YB518VMdByT+UREW0cTTj59LxZDX
sbowANdcmGXGLurE58m9uTCwqXfdsMsP2j06k2bPhnhbXfjUx7qA2v8lPDHhTHl6K5bfS3NhWk38
YzGE9uq1e5w9yScbBy+4ds+n4enff+R9rrnhCahKeOLXmQvBupAZ6nLL87FY7fmWvFfFP6/l6/S9
v9f8iG4Cj/572N9vJuI58IXCrX7Ln0Bv1o4pRLzXGrlQTcBt2cwluCvWj+fGXKoHjQXxzQXUTIxD
iLfJi0yjgtPPZYNzMVt0LgnVJWlgO6kOf4KyCB0+7HVGEmH3PdFJvyPQXm9cTX2PTsjoDW479nTM
X5n5ZeegueyIxHOx7KqUXT+0IIKhIPtxSaGEwAKHn1X8bgVuOBdQUy4P4O9uDIEwWL371UWCWxGw
vRWMHzBiE/Cy3nfS2hB1FCTUGbhblWrIb0ARldpFvpTH9ClWDLrfnlxwWg90oWILWiS2D+R8SBsZ
AuBYzfJVQ3A+lRhktbhAfu8ZXo+/Xc0YVsyfQ20k9r5j9ZIs+StUGmYBWFeV9EEVIWRLyrFASwYb
ea2O4CTD8Gx3NfuDDhFFmgUopF8k4ur4tZTxqXqe33gGtLhTSH1VQEExTZO37Pk5UEx+Ds2xAUr/
d1Xxz1JPtCWwM+tunnt5pk/qYwc7s+dFXqkrxDPZ/o25/BFgD4K/z8UwuEIZq+fi5GsLSDbyr5Wy
2EAIGZQ7sU7k91J3cHMXOKXmkmBXddGFog+dtRP1AQLOvruGECauvHbP9ST+sRLbWHXe3PjUMWCH
G9eKiyWjiJmO6m02T5bGvp4al2xezPNTEfULPGv5ZF6efhillad0Wcz9lEnQzpY6xUjao16Q9oi4
th1cGr+n99f+nl7j3/R5sMb871LMpX0xT5dYVQeMneFleIMNFP+tNxpGte31idVovlLdCycaZdYy
pzS/UUUtYiOeqFrzvEsLG8dmbY3xcVurE2us71ROsL5rvfj4nWFgvU6WgKZC7pRkSx8JtSDltHgi
rUGsbGLcPKuNsLIWrtfVwhq/eHZ4R3hiNwTXD7sq7or+RawQEOOwARfmpeks2/x6F+HAmpa2P2q8
aiNTbSM9zkmiv/iJChtMtph8LDbmI1ukqw6fi+Qgw7uSBz4rpwtYETtL/4HzaNCn10Cfh+9l2GDz
T70LTVf8etF1mDIWjyyQfmAfbTD8e4YFJb7KNtFRnXQx0+Tugh+Tj77LxsPvkliQ4K6q9qNFen4z
sc8CIGxguZUs7rdkJmNYj5sLDmnUbk7UpbfllEfMWy5ogTo2ZjjFUOBU2IvoC2xO8JICBT4Tcmux
fMAIBZaPWRW6FSyY1vIAjS30ge9AXwQU19DCOMLn9rlGi+u98OmVVvKynvy8z0wd1PzdzpfhzNm3
H3qdQ+5J1JkpmOIfn/dfkOqAVVKb/nrNI9igiQwXlJSXXxp5wTGbvRafnYlVmfHrxedXZccJrRP7
uYt2EROfa7qaSJkP0gmhhL6OHvr6d/BJ4SKmlW0DXQPlDArKZ1XDNWQERws/dWHWZxRM42mr6KLO
6jerDX5IM411zbwFW0N07oPt351ERIDnvWJByfY/nET2xV5NWBT1Ywc1Pjy1Y3EBc1Vc9BrvvWYP
rKzhdisJ56S4L2I74Z4lQUT9fCvvmXvS8Qj8Hf0Jfyixq/1ry+3LCpbYL45lsY8vuD5NusKFZSUe
9h7LS/xU6NXLoxA3q/cYuS2vkhfyHn677rN1n6VTMCDD/heFDGIQdMUmUcMl49t3PMwWseu5KzUC
tVqyC593riye+3isTiN8R2FxWOgVvq5y3RNb/4zDhL8izoa+o65EiMLwi4V9EO1bkOIRDk05HVdL
OF4uwgU0JJ+jnqDqWetrupn4NS41XBvF/33F6cxNugtMQ+J1E48ZY0IbSyhk7j9GIFhfMeMY7btr
A479J7arHUMc6AMfz/HPk6fNIBsVK5iYc2lL/jGsFyhqD89ZBTUGG9U5YmTEAxjAIUHW8a7Kdt/D
B4TkexfveGPaUkNRIyxiWvxzsP47iJG8BN0YzoGw7rGDI28FmUXNN1iTnAi7mYE4CvDOHYcpCwOz
JPGHMPVYf0avicYRMNdcdE/IGvEDwc40PkPnHieUrsSKWo+ktfDZ1mmgCWNutslnvIPBhYg7g408
kUb4IAv3DUhqe8DpA0ElxR8CxhCNTabx5lwmwslB3bfjjcYoaTRnKcBJklHN1w4gquIiC2NrKoqc
bNNFKZmrFhM2wftQp5DGuENo/mJdqq3ozQw7QN3JAhhL4S2BsM08a95xdIrHDXBMjChW5pQM4tSd
lZgkSMPs0J12pyZTb92pvO5OmVoroSBSW8Rsxlhk2+IOZFKortizxZN4gtDjAHdrZl2pYhNO28lr
Vc3pVEuyI++/92YvLvNLQcdlL81eg+Qzj323qnfvlpptv6uuv9HVULZGPnhit5n1W2tTgn2HbeEm
yeWp9ErUQWCEw1uiIIEJnkN+nCm9qjtMagQYhwRLiGKgw0C0lj/wRtji+gMI1RX66hPjdZ1q6aOO
Z6+lLTRtaln2U3FwHBMkvtr+1WRolKinNS4eq4YVCNem5PBmRDffmriLy6tvNpGIpNBOg6Gc9VpI
D7SysKuThu/wGL0PjeaJ/BLMHj2fdBhwqij1cy3JYwQZyMNfiI6373POgp4IjXr1dL6ZXYIFhzmP
YP1DK0Q4zWDrwUhfDKAKfNhZW2KVOUAUwWlFmqHa5McmgzukKGj0ibwOhSdCB750oFbQh8XoytBW
rOMSsDHmJbY+U6adZXP1u0IwqK3xuF9BODARPnQYo/0AIjWnALNllz374Ecrga3a1w3vBM3I/fxW
3drJpVX6mX/pXH2nJOSSsXkFw2/VI/q1b8+KNrU01DAzqnoaHmswUDHy/U1yfxfUvag7lMxlwtsB
VOPvasY4XoOUlpy1lOONqs3z30ave7/GiSjmY7Hwcj7yytQdHafmav6BawpkA1tEqq7I61L6VvHF
WOaHN21TJt7g3ZyeeGaYnozFo/c6Z8alkkTr3cIxzHeSy6fs0SPD7wHHDdwsX4xZzMp2hM7SyEcl
pWx1ID0H8VVhS/Ta6fK4/czIkrTuNO9ijrv5Iyi2WLQAAeuF0kqlcq3O5XCTVxuiro9KUuk3VV/N
RkbYLwMPvGRA30K+gM9MfoMXzmLNjo+Zv6mxzqTfzZYo31b+hnfKy1CoAWO/ZixMctVi9NLdOhyl
Vi/GeQe/idLNEBjXKEBRAlUIuxJbQskDD6NA/u38kA7heyWfn9/ZszvvQjt8D8XLpBwIfgzqPcMF
HPVm43dnhBLuryTF2KTfVn2UHOVd06evZvqB8N51P/4xy3uhfEjw/KEMITk1tqgqVgYBfYZqyKm3
6P42g/Ko4a67ftN1Sr1vdyjX0486ZhbKz0egawxm92CRZm7p93NjYNGaYh6ReejSziynBd7GyMS5
eLuBMS8JTarNAAqStiZ2f1eNh+5ibBh36uP9Gipw867tOQoOftDzm1mhDIMNKXFh9MPO4hPYaTn3
b+muyV3R0AGrPaGEdgvPL2SoJ/CE6jzqR9zyeBQ+qyHbEApHqxd1/4U+TS605G/B2apgkzM12Vn7
YJ1zpnX7CKUUa0WcQAiV0Phk8f8hAYRVhZb16yik7ojdzoHpoZ5Ir+j1Xk78QWbvIH+a42MBbs8Y
hFeJOuujE00AZfM2C1DDPXgVI+7omEiAWBMd/EBrneeMW9ikR8TLvnZgFzG5Ux71G9cf26tp6QVv
R75nHUeGk3rWk74a4z0Zf1dx22vpfoVeIg1qmaF6ThGUlE/k3lIa1wyOgrxa4lLEpMc48pKpWs6a
ZUux1VqZkldRcgKrIvyyK2WQYaDFAQ/tENdoqIPzxKDfhhFml0LGzJ9wFF7TN/6I5rw7qbbfuUxy
TJJ6+0D6exQPLL/Y45MaTDqbDxIINJDIHhE4Wg6PqMEao5QqbQPOJzrBiXGKdmR5eypWm3ZZjMJb
Qe2cXK4k4Am2AN4IoFnxmWQt6Do6/ZvKwcHaV52c4J44sxr5nuoQyfHhgdmQKnaRuDoFVcvGjfpn
wWuyib8s23yMH/UCiER66K557oWF6SwnPdpzE8UX5mh/R8IKOzLCSnBHmkas/kAowxsORB6lY7u7
gGRbCOH206ZrNPgen3ucBBcflyV1scLcewXPDnlc2mXpKbdeh+mjz55yhSwKGuYCTXA1NjcmJnYk
s7wqxVNPvCT+7mtb3oNlvG9pbIh13xiVnnKwlsoh3qHzxMYUt9cd1f1xg3tasMjOfxlYd/6bm/Pq
0T6UQ0Pvca0tA04Ih8KyBwXjXjIHz2ZZI1fcpHdrxfjse41fKEBU1P8F/oEFU5cMhDzan40OWhYZ
NWDDCQAYMF9ygtjUNkzHMp3E8rQEsaP4DxG38nSN2v2hRAbRqSIbFssaeTzni1/kCO+BpMFgvRYP
TkctuBs2v8OkGee/yp03ab2jKLaROxF8S4Ytc0ejSRQC00F356jcFWzNWie2nBKBo+LKOcJJJydZ
Q4LGg3GW1G38e5nFh4v6ddJPD9Fhm7hF2eey0FuMj3UGgSh3wCYv3B9XAoSMp/P72lHrcLy4bH48
L/2Q0uM3og58WlsC7QnKgREttH2qXWH+xNVVuLxslICG4XKZ6VxgQnRpE9R+HVuV7MaYZCcTou5F
BbjIZcCVRu/cU4UrOUpvpIs4FpX0cPBXvLN6+Ud5Fl1wcoxY9dbZ8ckCH9qMkwFWYh/YJA6OGy1t
QGwsdTvKbLaJfKdmruxnM+kFXQjtKHphsKM/24wd7HFdIlSOJnWHODACH9baNagk2c2ICJABGPJ/
yAM0X6jU5RNftmeZyTGebta5ccUr6xp5zd2j5pYbNJIS1VEC1/84gurGXQJKGq0Ik80/cefUAIb3
9TZNne8d2nMk2xb+sTMI0MpBI0dl4ITmIcNazJhDHETJy9jslUcirX3an7dt7NUJ1YFkyc+4/2SK
IW+7s61XMcnRqd6CyjNv0vmjQagWdwuB1zrnxNEbA/CEUJ64Mez8XvAcJ3Y/hCdOH7boc3nFzetv
eAcLacouND1EHVu/lccU6xlU64YNgEgFfGHY4IfyO5Mw3Pd73rcR8WWAZRNZGnXJjl2u6PmlThI4
LUgZmvamTXZr8NdXvxlpJoN7Iw0NnQNgE78STtkmOza37iNj4Hat7cnrqTpq+xZgwizf8s6rC9uz
rx0/npd0hLf0z649fJp0G1iPxDhe5XxamNoOyBoWl1CxP3jOXjoHEMcKtInc4eM/nyDRi5mr5fL1
be7CunAZ+5ShBBP48N0wXIkBEJjGhQvOyAANDM+Idhbw4hnHu1lytSi337xgcVNFnDBOHD8OtLTz
QdBKu/yqtZyC4sJpRxrMCeKU/Bbs9ngFa3nGNaWzm+agEkzqRXThdLwvNbAtsmq2MrWIbEHqcFDx
bvWy0hFlThOhC3k2Iz1dBiFtjVbWlpKcCaJEcqMDQMQDZ5T/jH38teWNvysYm9hQFDGA/K2ti+Hb
CRGNl7zjSvnQCPd35q6dhGd/+d0aY9DBu2BsHrWhxMbpvUlmxp5iWjR/3ZuViZi4XbJdJmX/bSXG
PebKkWto/1vwzsXuTlnwLqNLecUW7BRuohNBR2VDR4BD9k3qELuF32uATsVEK5eMwseS0mdNGnZ5
Tfx3rFevE7t8ZfuZN5vy1IGUwdjHiVpycOIaBxgyZpKGC0y5RwxkcxBWKMksxpX/WFnSjvJffRdl
4QApgDrzuS9uPDy7gAuAAEEEIkxbZ84itewi76UHwBEsdgUbAUIWlYDL+2erYNwY7J2CifgRht+7
bJlShIO5ADX58b5/lsfuoVo+ASSzwCDhzqb5xcqgcqKwUrgqlv65ZHlC2DTPEVHfI1pn1tGfQdT9
PW04GD9Yd5iLowSPvYqCNDUVCkr+4PN2ISex+vNJSQ8pHcg0rlX72WGb5tSUxtA2VQ75oJB7V3bb
uLIOvEgwuX6+zcf/fEna4JMwZuOSNM0fWK1Tdx0+50l0utGN+EM6aULXCQ9frGJOGr7cxU52PjO4
5OQgEmM/NA1BGf09iojN52FIemp33PDYAS2e2U8y01YsR3xiJJR4RPRv5GnCtCh87DOIMBPOF1lE
27PaefmamOnc+lJjkRZh9yFRVy3AckxlrP/wBpZGJgw7cTZZLqmMIuIiN90VD0T4DaXaExUZVPEy
uhDAXdyxvwWwKwDtuuSJDSLcTAZrcbMgDilMV/3EgiUDflNtn8YPmBhct57DsO6b5Zil6pMO6/Kk
FoOnBL6kOMIUkPbVooy9ghnZxCmtGWSLp9b75oLzUiIHkB1iM6g0GbW8736hr439M+iDYlEcWo8b
Eq4NwkcqWx+QXb2Cu5qbLsf6gH+1G1Ool5JGMgg8wyFD4jaP2NJHjvkGlOCSRBEEmtTtcLd3HIpt
IeNxhaNyAUSO8XNZbtI7jY3fVr1opUPlitTEokhVC8wX1WKVchv3qLynhPZaEnm1SU1b2+kSW3yH
VQ9w8IBFjuSFOPSTReBitUPtwH0Ukb2gmoP4uhFL1un5eO6T2tFmKmw5xUsOyaEVdvEPYfkYdp1K
6lW7AHYBq1aygEkSj0ro/abTtPPUvIg5+tLWwx7KvDwaNJ1es+JT7lLUF9bb5S1xQikhsMz8NI6w
w3bcz90ck4tXn1CRyi5Y0tKyYWT9bmScbDOIFD7BAksNGpqS/dyTPHie1ROrEPN/gBxaFi30/idK
KMQCi4YB52PwRsAZ4EtEJKc5Sfvy3j2EnrTV10XvrrsMKsymoYj6dvkwnzy7DZXFL+0vLZvt95Sc
8i0xV7pwXKE6EI1JIqjG/IT+8DVly//k1t4z3cc03EQ+fJnNTE50QIj00lIbkDwRjt6aHbN4/i26
KMrpkdIVWOYrFkkMKEW/Ld02FFzTyEWFwXFfvRifZ4+zNjATyW+v22f3flCWpWSseNWOOdmJcutu
fjeShurBg6m+rVn/it3fYsParlMBIlC9dzbFLDICFTHLnaAFfceHJPdzUlqFZCkMytcCoGj4zmdO
eORSydDk4llD+GYQI3bJcjI4MIRLYvRGuXbWxFY6L9R8yWt4yZyO5kIu/9Uckz0ktVW46Mwx0wSU
KRS4zSWa67VT+S5IC6OEgCQ6gfGaqzQ5gd2IDub9N8NEgbeBEvS7A4m5AbX2/KNFAZC6tWx5WUR3
33NKmgyEbRYfc8hI5/pcnutjd22tdCp8BtvZYMk70E7ajnLthesgmnd23TnxsTr5BOettOUts2XC
FYEU/72xxupeOjXLL7zpa7PkUHL5Zvts8cTh4vZakgxy1MjUyYrNK5sEDmT0aP/Wa7w1VmHPa5bp
gc01NxLLTAqmOna+MN2UA9nI80xAq1GPX6ML368X4qhEAi3C7fZ+iOrrKL0Gt3z9HjYrXCXpUqFD
gKikgdHA0I6Ff1/8VWkLGH3RjP1mEvepkbUPTgkvl6gobaMH2zRDnNCvxNase4v2DQPbyOiv3D4k
KygWQHbe0lNLWnLhQRqXCBP1qUPqQK+FuaViQ8oJv3WXbT7z9zqj3Kxf80PxYLNCvXRpTBU2VWCa
KasQQ1g5uSw6t/oQ33HOgr1YzstN51rAcmMDjBuDSAEcjgfSGvPKy6we7OF5MshTxa5FNiLcHfQr
4PtiV5wRdKze1KJQa5iOUCf9FlzLqcAQkrG/d/qcVAx8IeUvmkLYp1kiY+5ucIXgqJOZ0CPC2+LI
nUnQy2veJplrtGeXN/CveSEQmG99LDPeBqKBGWTaTSR8e0KgcvtcTKxxo5k15ZnejHmWULloBi2/
x2BClUI6iTywFUdXdNFj0SwnGQ/HBYMB2hKQsvj73OCUw9jSZuvujpnncXIQk56160DXpFdz+rpM
978f5fEJd3TPgscYxphNwdI/5tPfNF7TC5/z+/RQqR2Ug2yjscP9zMMlb01DYaGOPcJdhpbpybxA
1Zsx8YwvZjaTpt95PknwpvWZ4ca3nbG5aKXTo8X6lspBsEGdR23L665BWk9SAsObTpK8Kg+/Bebu
M963dTLX4uI/p5tgo02DG01djmvr0FFiK2gtO2LXTCyJTKfiqjuzNof3fORPOtd6YvKUzxXbVsHr
IrP+sN21xJX8roXtSqkPuUFEXOG65A60xJ6EygnblPeTBVqsRhm7LgIDrXJwQUfeciDhWrPo3tjy
8LdYm7j00He/8VeVgC+KTg3mG2LVJ0GQRBv4df+bAjySTxo6uHKARaIu0aV6QeE9cHLdYTlnmwH4
7ct6mjpxP8Y2AcUoUY/i2755kwyILRdtVOlgzYs1Pd6Bf5NmcI7XJpZIqdudfLbag8svvcor7WRu
5FnBpaAuP7t8QQWTDRil5S2iTYyXrG040a/VrpnSBl/VB2mZe5REmRY3+4Acmeywv2OSSMAn0fDL
gGq4Rox86aAYYIJrb2xwcWIKH4nKXvKyrXnxx8mxXCgTNtSvjYJ7vX5QR/i7r7MZu38y1uD4o6wB
v+1zDo7hjYychxoP8jX/oF+xnKcxxdJd7SCKcfNI07r/3DHgwgQuViToOUOPtg1Is8+swepo3tlj
wb6sRhARjvH+5ZWu1nsxYLqWTh2WVBqc9546ZePlr8ONdRKtuHD/7HXnypxN8WfXPIQHMzWyQ3no
XKNZOmHUZJx5TyiXLUrE18bEefW1iHbc81gIMWODDiqZFDj7RmMcqbxsXwzFRIyP/1w8Ai936x6y
XTCBkrDMN/oBH+O1usNMevGbfHaiVLij8H9Spx3UDekk2cRnaxoeu/svnLx0A/2O8CyIYGJmyyK3
waYacgJWcgN/9vO+G8oX5oHtQDmxpsGAvcRQ57MXtsEtJUuFCQUgs31QcSDMuoiEfkzy/JjtcRjp
IeIdccWoTu35PXpOadHs/RUZ9rAYmthptyjOHtm5fXCTdA8U8b4MWT5pe7jUZoykx76TqrWEzfHX
CZ+u5vdEyvueU2YhiHI3abFr/h9hZ7akuJad4Vdx9L3CCIGQHLYvGCWhmTlvFJCVoAEhxCjx9P5W
Ht/4dIQ7+nRVVlUmoGnvtf71D/X4weLVTlgFAa/upwnlqUlNfBpr+G7mow54CbrPQ7OhsEwpLzGu
+K0wYRVc7jwyY9orno3PoZppG3POhL0EwSVfBcLVxj6za0JhGSxQS9in/TWEDQtHMHHKPeN0v7HT
sDMxosxHwxAoo+sCoCa8k/SB8eQ2i9lS1ylT4/sWXlNCAvPsamEGfrUoOqiIGH+yivTBhNsJVQqg
1IKNtYmznwFKWF6CkG3mbMt6pbusDKxKK6THsyS4zOn/y+VrrSM0Zn91724vbIOLxYYOAr7nKozV
Y2/bZU0HxKKhoWqh8gtflK5dN7ONEM+IzoIShiVoi3uzGb0FO6Uk6izYZrpL9i59MVixDtEd8h/4
KB+XxV2XbzHj08/5gANFnEVQZ6ddRrtJ0EO91Rx5un20ooCwj71yzJbdxSC6HhOr3TJV9NipEZ4y
u232DKt9gD4ardjYpPvc2ivhPcR/sU+wz30CgsR/GX5pKQbQUh53/rCXcih0djnb93WkFeOuMQRF
Z6qgeqr3wff1MgZ+a3k06SSxfwYUAUSsRxq5Dbj5IvWohrw+NxRLOYAmS6yUiufRpulNOavFDuNs
iiDASQzsGSbo373ppA15ZypyLtoH2elbtli6E7oIFmAoYBHUy98x7fun+OrjlXAZPn/gbr8O3Fts
lkaYuVhHjq5hf/JxeDLd3rb8k+5ZOtsdgAqrQYy5pHcJONWPI9sNXTgPEFfY4lzxhCRb0FMA8O7y
wfPNusZx8Hyzdbc76X4szLO/gV8p0vjcQKiJ5Z6WxtawipDj5T6jgGBcg+kH6DN2Ccd8r3M0c92l
xNJuUx69K8wHKUwAChTUCC/nxmqheIg6slA7YmnNQlD8eXeJuTePzy51WGdLBcSuxq3xDq9r4HvS
Qf7QI+cWCGh/dloOnIL/JxPN+Z1ADhha1OTVP13NUUi6vq3lq2wpGeE3/qVx1Khwu99mdFo2x9wf
zCob8GvaOsmIzWpy4/TJ/4hD60dsLnL/jq+g//riclSjNqi3neA87y7P83wDZA5/YwBDsYqQlKFR
KjxjDVkMbSLJ6Y4w3mAmhhWqinKlISyA4eOdA1zBWWMfc33cODX2mk+yr/uTPmwv0Hq/wEqWwsS7
zsEwJz0+8ntaeDerN0ZsPSTved5CnsceICxmF/j6Dfw5/PCH2DViuchNgzEKjLbxg/zQASGZGa+p
+r9QPdmqF6IPU9i+mCZPr/OM9NsHc92+wy1PtiZ6JRjVgCqUfuQyqUQt5VYyZDYZsW9ZpierMExe
HK3Qptnv6XUNhRJK3YA66IoNZw0nAY6uJ7ehGWkOZzgdmfgtS5LkE+LDYEJcRIDBKnFMt0k2gl6A
TPbuauhxu+NqzICec7dy/IbguoI00xbNS2fc7LEeJ4ZiXBLBDucMQSOxuARaCfn3QeokBBB4FydW
idu6drMQValP4zw++/1InREI4lAPuJS+k471mtx3TG4JRm8wJ4YAhc6CKpeAjBdCnsf8ZHMbzLJd
F85RMpVtmyYHYQ3GP47obAk9tK/jAql4JRqUcZ+UVtJ9Sc5OyUtl57S6KHwNMkUvqFULREXMWQJd
nj3KPeQVVwvazPJmJUvdvm1KT46UpZ523EIyheE7eoxYj+AoTkXvkjl42XPGBqMbV0zHzV2OJUOf
yuMzQ/wEj/XpEjxN+GThMjbjmSACPs59SlWeDrCnCZGdaVzxj8VSdQaRCUXqHDynKv/YTqlGYMoq
LA2YxmsQcnk8J0xPHK4P14YNhGoT3u6UaMxh3z5h74mY0Llayg8InY1+mfun5XiB+7iXAVrQ3SK6
GoMDOBeGQyQc8i8XdL39rzMP3YCr3RtSlyChyDx4I+PutB1LmM0JYryEdiponbuEH51RlxLDh3Cy
C1UGvem0P7qKeAu3XoX84MKDMYpRKUQYW9YpX5JZTa+0H1yYnMDcU6ih5KEcmBBjjOkspBzXJOAc
ygYEsLudWm+bWNV1PTHHCpH0lQ0BZFpCATUQwdT8XU6fghT3yftzoqYoYa0THBoSvAMjurnpshdJ
AKgxvRDNbS5rUVNQ1jF5d2vCYxGmTdoZqVpo3VA4+wmMfALMoWl2eA094q0txAAo6jLqVFqMiBhR
HrGM3FqU65FirYVjD3kQlnfu3aboWUiIJaQLxUpF/Ud6nQtviBh71AMb8t6j9vCA/t87nCNjc4Vx
pnpX5BYvBg95TEGax9mfK/GAiZW4nxl5ywiDseFGg/e23/Y9bO103j8S0OCrx3J52hlbsv3kx9JY
PVZhGp/4vyQri7S6CnP/uX1hTFxSEoq6+MoFFnVVbZsRbDjvtk6CE+U6HsPefXuCnkREZniK3j5U
lI1ud20lJp0CR/2B05mavornbR5JRvHHIcNviLzivumMzRn509D+72SIvyZGkFFUYrUzexBvzzE4
rCxT3hK0CO9NJM039CGJL/biKatfMh0W0FSIrXbxnYB9BXsqSiklugHZafbHH8TNXImT6WcDKXFa
LbUJVvzoVYVK+JwaQ7rNkQjANQQBpPMSzQwTHpEiwgq7x99CQkA9fHewZ7Wx3BsHUOe/1aCNTodu
rGPiEvftiAynLorIcm66Xb+PGe1giatFvak3RM/VG8Zz51XuNN4L4W+6wkyft0lihCOT7py+gxi4
20ryDEmIR59AVi/kJ8S909ZuZsQQhiy/Th2Sbcf+T66s27AAAyWyMp3jHXlJduuyYGBlUHJvt+6F
yF9Slu0nQnkM9Yn5bmEKK7aoIJVf11j0LasUCWa7SZ2bRFBjVsCSiu/72+1ClG5txCV2AWByd0Hs
6Qpmot3PxuoElTgMIiMm1bmHsSkfj59pgMGNRcoMNGevZUeJqlDEQAgFJe0M7yR1QuA4ipHUam15
986ctO5N11KhtnOkd7ekGpVNPAE2UTxiYVi87rbGffHwqzED0L7DDRGVrHUKCxM4hPuhJcgIp8+j
YryiyDiFFYxBWFj4c9MaIj1loca1gZuJ09/j3XmFEMOO6W0FBYpukU2at1GwO2DIQmB8F1HfnSBs
tJ6RYn845HTGxYacLnmQonmvbW2i7rvWE0/w/k6i0ntEIGsOxiCYgFI/s6CzFc+ehMR/2KihgMif
YG3nTu4hoCRQYzAecBJVJDnXceoyS7BI1uS76/mNbONyji/ArD9cJ6MXNkZn9v4XSfcdbtQC1SGK
TkLJE2LRMSBV0bfmCGr16WkJC4nr/Jw/RpVUSTM+lU3uE4triYJUwpg7RAgyeEZhdOMFSx+m07jj
IxD1OizJTXB3SPhAkzZYGCuRAhf0e9oEduyMBBuvH3Q9lSTsdKWwUJZrYeRhb+022D+IrOuOuPiD
1rw76awyX1uogfFFnnFQ7lFHoUAXnerTK9CSGD+3AIig+VMgRhElKKITVKSY4L8NYtEaamg44wWO
6jA67tMyLhDN3J0uodu9qAnJmkbb9LDLtbnotiP0+F+pmyORkmX3eewHBF1+58tcDE74eCSZyF+n
S3ORrVNep95o9iBoj/kSk+V8Wa+fR2WR8nsaVqK9w0nIFa7iC7/xfvA8YrkQPx2xiHlkwyQ6L1+I
AJAWuCiMUfiTlIwCG+VN0HznrsYPKLikfL5FsacGnZmY8ZicXRMTko6voONVwyeZXZcAfoYj54b5
IRKeivNEOO9aCfoBu4FTW3erdQq/gljdo4TUkMqWfr0/xVckhoCIyF97M4MwDu6hXzmfrEHKvOM/
dh3SJVGcucn+E37C/p9eXAO7xAj6oAUu1V1fZHyDv7R8zN603e9Kpe1OyfjDpD2fMJir2ZOBiQTI
v2/6+A7GXTwkHoRoosK0/iCJ5nvQhLEFOs+DCQ/6wlN2/JNgPtoSLa/xpN2wIJm/2NoajFt35F36
pvtmj8Y4yTpDQ1S4iZXp2UawjA9PxYVRbQ2idknQO88JgjfTNvxebPIVq2ifxmnz3JgSY6nsGBUq
uyqbFkhpslc4gBD500pATWdzXWVM51Y4Ol9X3c3jh4TwSbl4rF4/1aICzsX+a9RC+f5qvMZ7LqrA
mD8XN+fqPMNmxuhQFl4yK7fFeJHOkJ2t853qXpawYas9zD+Wmv1r24qdTXnUoK7e2BIUazwXhmOP
ZnNb7W/pJLnPB1FzzMJCOOc0PXj0rM0v5gLgqWlsfDMyf3+n9ehBIrSvf5seVC+HEt6Fb2R8n0KG
7OAUPbbVzLHvK/FZ0IE68bOe90kVuE0mPzVu2jUFcu+b/sc2YCaSwMdgQRqUjGBowGu0vtZ5zos7
JmVhbYMUsTCfAhY+74FFVjpdsskGYptyiSrKtRN0esjPQGMfhMcaM5SKMkmWnAcZlkBL6NdMmyG3
T+HkimlLj58l0n0zCFMPCwG4zhkoGE3PT+ZdLSjCFLAMC0kpoFt2Xs4TeWiXogvSjxSFY0oL/G7o
BIijhjJNUYd9CHFPfMMgFNF/J8LBZ67xKBnUZ2fiZiHE2ndHEwEPxVNnJuL8FDsU5r4z2dTuaBxR
VKxRq0/0ee6Z7gt7eBK8btMaPWM17bITXWBnsyO6KZUWKk5IyoZ32xqscDBtA32lM7zF5EANu3D5
vcduwCrz2ClI3E/8dUGy3yfMDl2/G1+ZncHu2BgDMjJGht+nKmbzqzZvHuQu3j/0br7YJn3f+8Pr
NgPSxaGi8iHRIqtmAeshaBS1foc1jqTdL+FG66sBtgvaHxVvhjsvfOjwTrxf3I2LQy9GkytVRrUp
5SHtleTT3Df5D4/IIccd9MBT+UZCi48OUMHmssJw8/frdvPe8Hy8N+/D7zOk7B7P8W0Fk7Bc6Afo
IU6ywbhhrq7Ir50/Q2bvqpfPOy7AnJvO1XXrUjem/iDK96RROc8tKHkEnzKijKP8LGjAYBRN3ogN
SJmgQAbbHIvc60r7dvbLUHSzH2iST/sav13yVTAYzEDsX5gcXUAcu9ucGi5FhYupkNhWbORSm5hL
6L7ht7yO7l6twhM5yWdWoEI1fzQuM5uF1wkQW/E1g0775N1RCBqW1K+vGHHD7EWjiqrK6lCRnEbo
muyTk4Q3/vZhmROFAN47ZUc7LWzslX/l+9fJDLMzYsIj9JsO02EPFjBtE8J+3AaujlRVOE9Qnzzw
NWUVGz+tdujgjYUezXD+MKRfPEClS4ye2Hm3BEJHp32xfjstPi/k1LmqPVjKcbExhQx88axRrMEi
ofnlHUYvCnn8a7hXac9snaBQWq5JM+sj5K85vylGVuq4HUkjheh4KsUiIV/kSuY0KeIcSIVZ0LuB
4fGo4sNEaXSl4KHQnQAo8oL15Iy+6GbfsagRowQIEjgy5LghtRwoLQcvnWAUcfIvIA0nX0OgphEC
KluQmGq86XlYD2kdCLXCgU5xU3ppAi2I9Wkw8cHcwkJOwGXQRiQXI68+LSg7ccPqsIH0UeqcOY00
ctwqJExyUPLdtxGlv06OuzJrXQy60E1gcECABy3ZBPssmhppSBUWCIPUA8jsk9xD2e3gPTQx/Asq
q2pvRMQlGxQU5va8pNlaJvELiitV5aymWMIYjk9735A2SLHUOrhcIO++uVnMmUAbnhK7g8mNo+P0
BzHPudmYMVEUmgSw922cU6wuxnCXKQLhOXo5xMIsItFzhDnmYFwvqMLRj+KO0t2UUxI3yAYFRxlw
pzyoHMupwtoKjIBlKBAI1WjGxRETlQznJooQ54r4ssCWonJaoJG7D5pMBXCj8nriIMUSgwTssuyh
XD97cHvHSdR1UON/yK3SqB1555k57hFx1ZmfsWbK6G9NuwjOXotwUJmRHzLhPkBJDq9hVAcPz8Cn
hWYhRnocCdvsSTFKkeNUMZFp2zwsY1Gh8UGWEDVsVkabohZhsfJ9Ds9Lw8P/y1HCzuxMIfTGEYzN
gP4ZXykbfo9nkIEubh+UWzZlR076Do30+AiyNYQlyGWT7rhLP53T1t+QJUMyAe3pC4SIJdn8Q4Vh
2tTTMmtgbXhEbzujcsiweevvQPw8fZbM+GUw9k9/1H2G34tyFLRL7K7OhMkwFwKieLDGDMONya7D
sTv0KN8Vg8Z2Dg6EZPvpUEbNbtOUzaJ1yCDiU1X4ltxQimNYxXe8re7ctDHeGcnFpBd1MNYiwwPb
bpalh33HIF+xyvUJK68aMxrj54PzSoLLijieYEq0x8AB7YtYWujYTBi+wqCKve3bwNaCoZUliIMJ
XqJQwHPoTs59pbjEAkeU9R7VqK/HuUulhhUXxFkX77nJKSAXcaZP8iUuFNwoOm0EDK0VCwN6W+SG
Y65/IMraPKTdwA+vnXWIeTfI1aFK9k4Ya1CkxrqvuBSD3Cf0ona2IHsTdIx2hecCzeG0sa92L5Kf
0Ba5K2erBT3BDXH+nheBXNSMyJjnUOK+4euNP9M3ig9qe6fGW4VPzaXsgGFimGMhDmABhe67S7Ar
rw/RXQ5dmmEWEX1iWvlMsR9ydwNnsBbOUrxABmjqK0tDeklaBUL9fFYEglsgsmBtuI0AfZVxMklx
nrtbGGPxDXdB60YVLgo5f5I5K/wxZ8AKJgpOrtOYPEfe9sWKhtEORkv9Kf8ePlmTuhh/QogclsA1
yP9lpXNIEcWXgeKB6/wEz+JBRBdd+3KX30TEdJ5INa7M5Vcuz8aAI7TTKYDVHWE53Lx3zNPS1WAH
sWLAQInZbMiNzimk5p2m9FP9HXPLSIz13odrNTL5uWpebHQglPSrpGcuuIbJaAGobVMpjuHEWV1A
KKz1WJLlxCpWi1cT0mNccG52RfZTYuOphaya3gXBqrZ9AFBmezJBcT/D/gaw+zNHIDan5VlfuWwl
umgEC/4Awc512XMgQ2aWDNabeT8e+Gz0swt5Y4V1CQdTceshp9qnBIaAon1Tff1aOH4C+F0Zkkq3
Qu6aQpNiperhdZUvM/8zJV8Qi4LKV+ja1G2XScJaWbwpj+o4wRnxfcxhYh+lL5VwwgXI2rGHLWRN
o1UfsTsxxAkFQ0hcTrRJ6iarHvlpDwbiW97z9Ryu704T3nmC6v5QXShz+ePTwdzBoxtzsjVckemA
kktu/mR1ZiBII1xsWNtAAWn2DgOXgNe2M7rSDx1Me3RicZesumrC1cdqhufsV5XXX4gZnkJeEpNQ
k/eQ1frKLdOJ2pm8U4cNBP4SW8t1eYppJ7EYQGuNaTvPX+qqC9MyLTGMoNCLOKivhqabds6XJk7K
zMEfij/cspZGnP7c5wb1g/TYKZwxGu7bt7boRMVRDXpfUi+rYUK8g1g0v7g3EZhPVNw45eyJcYxK
TpL+JaejjUv2LT2uaf9NSyXfEwtUBxM3dPbF3uCOllNcY1VTwC6SZvn6Vydc4zaXOAVoGtYCEsy1
LOjzn5gkPuwnpmniWsY3o73Oww48WXGye7AQSX+O39pRPY8SLDEGC6oN3lGf5UtlQb6TlMDVERyC
t028zxY7KTI7e2jyL6HBBxMbtfOS85eD2OyR5HybC/p4DOAScVEVYx06tNu4Wsu7KAslwOUOEGHA
xsOmxqAF4AGgX5bXK6J3rtpnMeDyX3AV/SxSGoJTOxR/jg92h+yGcmOgUgzk9hm42Ubsh4xVx3/T
l6hhnxJVfjqZVBY6oP6SVOQGXzXM0zY9LNLKQ8/HR7/nV4cOpELYSyEn+0Ezq8A+P6SrLBlDl9to
+ZCc4j6mK425Nl+Y39n9S/yhQk1Gg96Yvve8MnenBV9cVv/7W3uAFLpIi7ESinUlHXMIOs4lfx9O
Y8LC+D5SorBiQZPKIsYQaMImRz/c0nedAr5nTrNQLtpDNr2s2sMJn2+I1wdlh7oZ75fP+DLrVFa2
6BxSbN17olLh3bPg9lMERdA5lEEDIZ34p6886m3OzsNjw8G4s1qUQQFW39sUwQdSe3D5whfVe/zk
0TnqHRLsMabUHOLEWTyH3bn0AzqRnoC9DFxql1aDPu2KgQ0DQY+ZBsu5seJPzgB4EBHSMvUhQyzv
jCxA/BkO4dBMTYi5J5LeCkssw33MSf2iCx7MbtBFelPDf9EqlvR+eszGTweohFjn+CDsQLCvGWag
kjNs39ZGcF6f4AMJ82Hg9RYfjMdAlBnL0T5bt7VAljoMg1D/NlCymwwo6GgxKMV4VDLZx28aeWRS
tCLAjaP1k8daiuoO1rUVk2n2XDHIfZjDkjkoYBpmNusX6hLWCyzComZ8wu/tNtUj7Glgm5tB4ach
ylYcRsHUOQbxs6zXKiYM1V6cH7nX7RzrtTNutETvzS7Ayr94NjasHB9bFn6H2P4YWBA0v79jSYBR
XEVS8GnCCg/ShFPd+oFBR4PLKGotHklxdOw6FX6UiXfn+cJw7sSq/hfkpbBW3IBv8EL+yUmVfx4x
AI1SLCq749uYU42L4wljSzqEyYNAO6mGBljgnSxeh8pTYa/oYGlZso/0Z/0ZdLyp+BbJFKbLY65R
OXy2SXSKcWBknchDserAzWySHLH5nIgRao8Nr0NVk1DfJuzB2libY6EzVfFqIwvPK5A4oZrmdYuJ
ipPYZ9ojL1VypQy7jMzvjwvBqR/X3iO4FiMbtcALP7TBoXa660tQrHrMhAfx/eezaTYPjDBeDnxJ
r+91kVZVW4hcl6MWGYvrkTRZt7uACV9v+/irnSGkYkFExgj05mrVC/WlGZcrtAHou+IGOQZGIQCU
y5rPtMBGMQaU5oavMW69rNIf1vCIGgRSQDq8r/oHXNkcjal0tpLZdLIrAL1WeniGJ6L6ylp3yy14
PEIGWB/nebqp4KvE/NLu9I+V4hfZjrQA92Y2h9S9bjV+RXMb91jWiR1hW+nJxtIHCUxXjJ1C6tGD
HpthHRiMhhscdGlP4da5v9/X9Wv2Zzyk2ZZ7frPD82yf/znN8UtZk+5pmwvsxlgXu1Spd5YTELnu
ocT2uFn1UlzBWzvbtS6j+5DHEkBUDboR/tPX2/iNquSbL4t9tu/ArP7Wvkn9ux+bLY7RSCRVFS3n
uKD3LSc8PWeMmvqBPEAUa0F3Jju7FKW37W2Lu+7qBogrIvM7a722VO0mpLxFRxVTjsnHkw8vv2Y4
XBawxd75SHyNgV7pZJVpiRcNOcN4mWlh9Tvvw5gfX19sgW/TPn/V5ebr+iXTAJnUcYIYrKwaiMiA
bI8R3ekY8rjNPgMIBDg1PoMxXal1xMMWN0mPhoFhsPhuyWSeV8PAL+GWPlPv4vACS0gR3HhI5JWC
Ge3LbScDYOLMz+2OA9+YtrCeaZRTpc/GWrKdXkEYPmDyqafQJ7LRuyfnzd48CIo9iRf+ZYm7GAAa
Zdiatjio1iDf9g0VpiX1i3RzbJXL3gRvI56wzFfJ52ypC+AHL/7a0TSb2hWciifSpeOd4y9K+zxj
lRA7cDWgO4ryZXfCps/F6GOQmUTX6c1u3BcSOTxulWmPMTCVAT/VieXMcwtgJV1uZMM0/5QHrgMZ
6izTGG8uxejuVGISJNsum/WyY903uARSMADMx3fOEAJUhyaJplQCNykKK2ZUUB3snsd9A3+Hgv+K
aydi9fmF5uV+LPAELGn/aeKnnZha0NUobBB9EGqdsOIp37X/CMzp3X+DyZf7G6Y/A6KYy4gpBoG3
dzjoYpSJ0QKGMRxeeJqfQ1jYOScWK05sZeEDOSnikyOTCC3A+ZxCpY90bcF6vcTED5e/7QeGFJ5/
SUQ1wwWCZhQk3NH6SLVOXosgusIdrPbLWOYDANAJibIivMd8vaSUMxfJ1+f7tJcpyGktTzVWCuwx
D55wXJm3piWlSYcTKG2JjD+asMLnsAmphoLPljU+kpKGAoX7sBBVExOUAccrbnAVW1Th3+EBYi0+
oiub5y7zKa6YDmzAgBkES5ZzWqJIrow4tWk8gYlnbg12mjfOz9iIWKfVg+WzwDWydCo8xl5ACk91
piqTEsCdooCRpw7Sd58rO/HjN+37od1kjIi1sKH8xc+R1x+48sQ2OKKBCfKsMm3F6oSH1/zDkPwP
3V48QM/wu3TVB8PHiY8iKMh/TBuzPdq7A0sRqhL8sBn7/pwWv4Ao1Y6yK6ig8DIE8DowyP8ho2gF
RgksQpEEmMew02a+x0RDs3sxIwEwOz7vmHaOKY0RU92PSDxwzuJvN9Nnx0UXz+hRRBUGVEA9hgUN
BRZU0MIgBj6NKJw2lFKPFYUTPBfcx6UqonhaIet8rBo+JH96gbxRAuGei1c7lVI11vpg7b0rj1CL
JwFRLg8PfSl5jA227ZeJIJ36nB+bL9CN4jHP9jG5Ri8s3x8UZTevd6cQA4wKLhG2vIAfxqTEk9zw
sREMofcz95RxdMoRK67C1DOJ33SkCmAAteWO6hJresWmGwVTDG7V6JgFBUxuakyGRDvxQn8eSExe
UEZydilXZWSjS7JlumKCY/jZa0oumQzOzyvygTnTmCTmGEEQEkWQJ9D0wK4n7GMOXB/OB6VjHokX
yHX10Pnw569fp/73NP8qA2a6bE8D+AmvOJlfYYIJJ9WA+myTYuyioWsw4Tdc5DVUkLX7hrqRBMUS
jhP4MArAZRr2ZqwGrCyAKyPKZhI6YRjgUR9rDtxYPPg7bo4IGtiaserVv8KwgvPEkL0EpyJWAmip
nt44Gx2r4ANBrqYIvVD71fYes0ECBXhmWKY/zPWAH0I5cVwjTOgFBXwBcKU/gwC+JRsho3A2mbd7
2pk2YWOY1kFPWf/CDCtZz1UAhM9OeAZnKuG7ddrjc8p44jLT5Fr6fVZROn40+HiV444M2YAn/RdS
YsIBEMudypbGlEYBDKV5XdKA9DA0B+MEU2JLAx1hrjzGmpIm4clCUTGFYQoKns1oG3Nl4Demopn/
BJjmdgE9YxI9UQCuJWHhzgNyxxae5ZzKsBZkByy5JlrkDWr6hsta2KYwOECIwL/YtfC7oC2UqhHb
FxYXxepEfRq2+/q+ZxaM1MTFCopwo5rJsVjyFpOWDiYLPiEgmVXuiTtgGs2uHwioNgjwBGf1w3cV
S1C8PlHDUaV2MCIjXXsLwPBNSY1cAxLtfhDwGzuBMSLp4jIziiGm3iXlLW73a11WTM4hDvrzp8Wk
iwkYbsk7DHitmq/w2opq2uFyzeQ3oE/UwD2lIr6471mD2zFOzGMG7IAAydfT6cY1N4O2vVAVf7ZK
wDCc+oklnUHAXcAeW74L8IdOwHA+Lub55IHLhv1GT4u/6J2ZMxwW5saXRb544Q7XepqbWSr+8u2R
Jnr7YSL9YkypbUneqCY03/x0i7Cq2Kvf4Nzzx5PGowmp5CnbAP1cLFe4P+Qu/UBsARpEigmKJ58T
FOfXvg33BvIlbqCPnEXmWFeB41wM8LEq/UUYMI58gyHqzMu5kzgGFnBoPw9b2+o02hdgJiMiyJyf
/kUXo3rOHUTHX0+eXNJkVoLPJNJg8N0tmww1oFMM64l4HDGQX/L5/S6JHhQruAE+AajYLHnd+7qL
HzI1JxUHKfVcsAFnU/02qD0+dmdC34B7IWhn3Gyb7QDOrKNSTfYZ/cMv2HaO5yU5aP1tGr4phCAc
7IUEgGn4usc85AZhWwnAnpZvgCqFwcWsM7oJpACqG98BrLLYBIZgs94K/lURRF7MGworAcyyuHPE
mppLloZgWJgLA3ZsddjAqHCgCKRL7jzzO4vfFM5G9BFHdz260TXpPBMt5UDDfYqDJxPndckH6xhE
1oG/709+nyjwB66erfOmpYPiyvMIGiXUi1FnRKHYYR5yZq5V42tsflPh7fOw9jvHkviX+pit1eDC
KdM9dSu+8p9tByfxMzMj/KkY8gDBcOD3I5+Ix8iqDwpPpcbjRFG0Bt2yBMkHFyPeQHyouk6+HHBd
OOKZDjVBbkAlMJyW64Tl8lxc3Qq2fW38xKS9sKDBR+1RHh2eQmpbao8cH2bBZ6DdQY2k2sVCW9Aj
OS/6b3VPu/wl5akwcbKYOnBKWwF8OsDvb20QHTO+sPNK76rhNcjoA6yoijOIIxWQNljynOrX73/z
lif/JVecZ06jErNIzUlmUhJz/0XIui0yqCljcNOBbHH3VOscvA6V9zncV9dFYdVOvsD6j2HgyznN
oID3/WJVgXadgwIbui5ubOD7d8DVDOfIAZbeyoJENgo00NCSKBcsMsFCIsRJBDtqvw9sf4uVzRe+
XM1oQGX0a+yKcyEjOXxKmeYxVe1hok4hDnbxHB4/rMcUvDJ0pM/K9ioyIOaJSsCtNc1WbfjB//bj
XwdiMRlA33N0ZCa1x0BTXN3xNg9A52UqJDCNycrNPUULJVe2+UW43lGH4XIP0SkGehjbp/M3Pqoa
BNM3e2FpN/CSMyAYnDf3PfCPfJ/vYeNic0Yjlo6pUt/Hv64vySZP8osMqkoegG9loX5f3bMtmBxV
bH3kF5C7Y3VMvijxB1jo0FGe+E2PuM1gtpQJ/oBMnH4TzCmhs/XNJNHgtm2+NfDLJmwCKUjf8IKk
lE9dnjQaKx3Da+EFqDj5nmJ6JRZvxWVYz9hejMSboAmJNICo18H2+jk3d28oLJcfZdduBF1/U8Yk
sbnT4UOAfGVshvlXZyMIWPrFiGNxa0blogzyr5w/ArxR7vxQI+G8QQtIaUkhSpHDr1KZMgRUgAVz
TLNhxZ9Xyk4IaGfALc6dz2R2xXAecgwYNcSrdjZYyMau4s/9CQQ6Npc066RN9YiBITSch5g+Avwb
k3HWEi1gn5B+I2NZMnmuHyzEfThI1fq3U/iNuajWpDQJYL6mz4BfIFwmk6b7Sn+sfssSXbMOSTuH
0hAD6ZZTyKPB4s5NZrUxLsjU4E+ZSAapLVtKCjXhw0l8s0yxaO3FAh/rqCtRJVd883+pTd8lewch
I2A6v92J9F2g/bFMHfB+8gesTZJmoPKJz9zG9Yjb5wMWfn4zbDFdcirgw1UbU9rMJf0xLR0lycaA
tabSB5jWg+wLZaF90wDvX24DPtzQZqpssKVPDsrMnL4xrxXrZDJP1jlOgstmVkNbec2K7xx2bzoX
fAOSJLNrKBPzemOGRaDuDJALkFojZjyHZQiEC8FzBe99O80WR9kxaDV86QJpIFxy++qBm1BEazst
vG8wBDPH9QZORn9n7gYIhJk64fh7EqWnwLc/CgoPABaC2oYMxIjVgCUGe5RcjRlDUCAcgqbjC+yG
DM4q/szRzePukvuTToX7byVx9QvSkX4eq3MEqamiNKaFiC7gsMWCorzgm3qHV4WtGm5nM/4raRxw
aXpPPzryvQleWgkMQqzCitEV4rQyajlJRBdsXh619eG3Jfmq+IqyO9JhH9NAHF7XaRmUwetHvoUn
IHr8QK3yLr91ub75YPrzhaXGrEeXQX2+0DF6/3gGKTUpfFQJeCI3g/KEG/AzvVDt3LaCnQsMQx4J
sn86BU4VLQeQB4fL2ZJII/50/bnRAXAAWBKEBFgheB/+UacGY0JlvFFEYkCjI2RaBouF9Aq/J6MM
WrBeWq5G+gf5WBVzUg6GKeBrBW1p6KEFgie9kVQu+RdIo0RnX5zXqjcXOJueTDgcTJc3Ff2gwT+q
WMkVI9iriIlOKoeMZ6h3g3b5hMEw8CooIlcYBuCcszv+qNziDCJg/h6YjBIhVqCKSK1z1F8NbFbg
LwzhAcx7jLUbTlXutIDmstBAww36yONS5wrzAmcvSKitfRr5Pv59rOAa9ujUlUuZNgtlhCAFJtVs
d3S87eEC7UTmA7R0B2JVNmRcWXSBcO5l7e/Me5sToerMl5n+iwZD5rA57wLzFjI9Ag2hSYHl9tye
y+0GaaOmg4PYNtEJS2CiSrPIqrkSiq0OFTjbwtQNugzZX/B3oTMEUFBgn5yCJGaNtS8e5DbmscI4
gP9MOJW06UK2xvIveEEFXkgsAL3pHNYMDW8dNLOLg/TT0WmDn4tfo1WmBeCIZLXxlyPJeOKtxQX5
58l3Yw9ydVqb3+gHr2TIk+6GcB25NsPhj9faybwB5pdf//r6jLUy32OpjB/k70RPTV9dBUKJ+Ezw
tkCcIHZH6VoO6cJ0FbYFRLoM5QVdGtxXgsh82nQv/eIQLsw46NSf6LmFQ9hzdT7CPdDhPD45Iniy
C926Rdxcs9fXaZTBHBIdQ4O8oj3QSMpkRugyPPFyFuToWJ4IQVuNmskLahzbL83l3b1ObhYsujHT
4smTTToZvSEIYyIABgODUrDWmYofP4QtIjVEYMy4pN1CdJp/yETLQg1yOCshpGXh50DUXtyJlYH3
6p6XV8gnMkEcE/OyhPnHbOkKGFH8MqVEtXkb7lH3gYxS1JDVdoZeDSlnWkOAJhSXD/IaPiD5M67/
fdyNiYm+5M2z8eZnzg3kM9gYFtFjFGCwXuHhlRy7hEMgE5mL/KdL10XmAm0TqySNJRCiNJK+QpP6
5ObH2pcz3HVzC6EYGDnjmQefBnDR7sOnwPlRgl/wFCdmjBndnRk9JH+617cMsiIWVahpAuOW87/o
BkI00MkwggXCPXvhWe6SMPegtS5CcAAgho51XcFM8d9jzleUBVBeZdMP3odBKGEhSE08jWETr4+I
QAUexsJxXAytqxRRXkuITsKCU5BtkNAykzcEqgZ5jwOmMuvDy+hFt+nduniwYdiRFJ7iJ/2QabdD
0o54I7QiFxTULBZw1rsxwQ6cPR3plMpgRjQMQt8Bb54KDgDJBukX2Tg23G++lw+4THnPavMkMIIL
zOHDNYNBQ3oC7WYHDBAaNpP+N8vhmWKkRTpFrLoUiSs2RMG5aTku5CGdV+3pX+V2/lNGdc/QO6be
75qkoHeN3t9CO7VE0zLldcdZYkh4Kf8bDDvYZH/GGJaMyKO+4m/wL1Ls1X/Kjv/be/4tFbx8Fc9n
P3v0lvpR23S+6+g1x6nSY8uEDsmw9h//9u///Z/fzX+cfqrwr1zWf7s8y7DKLo/7f/1DXu3/pLX+
7d3+luOsmUbbfFqOsLNu5sTGObA+/v936P6rA/pbIKyapJd3Z8Bb3KDePSfV8AD1Yvg/hJ1Zl6Ja
1rX/0McY9M0tbBD7LjQMbxyhESKtCErjr/8eqm7qzapx8qJqnHMyMxIR9l57rTmfefc2K93V3beH
/a13b+61df9yK//27f2RfmxZcppJBn9xPqCiKkbI//zJ/vLzDZl7e/nexEXEjVb+n1KqaVdL/Hzp
In+V39ZfEoX/duOMPxOFn5LV33OehNydHs+x+0E6PLQ89+nOdkP2de+uf0hm/+cPRVLvfz8SlqMp
muYomqr8O/r7Pz5WqTqFoaqO/EGcFsZUYq5Gpx0R6dhzOI2W2xONNQRkaubTDYmIfYo5IGhfie4O
axddBADwH0yMZS8zQ6103+wRq3vuvyzPPFa1jzTkxNZ9psn4VWDTb8nsNfbylPPOxw1x/O34OLdr
fpd5jM5PppMHpm4qqnNoPo2Lox1c/o0C+FvWgQIPpne4S4CE3gPWB4S+MFTAVy5kGZPhBEiw2Ivz
4Q+VDPUh8+TAHLwYyiKUIGh+tvvi5ASMTXYf4Nhlrza8GGJ479WZV7biZYXxa3SzBHZ8gCAAQ+UD
EJSBAnRWlQGro9ZAscYRuZ7Vpb+BgGUqDSGSWTwwueMrMJgLcgAluwH6J1FPEHNktwFlwZUItXFh
bdWr6hfvTNFN/rqIGcr/yJi3FMWRTU02TO2/VrEuekeapZUZrX2GziddyL1nqT8WcBSIlvTyIKyQ
MI2Q9zsBBDGlDrZQ8OYEqHvItVevj3JuU+shnoXnlY9MMEZpkFRhY43yZG1oq5M2ehVhf/JMcuzY
z61ZpGXu8xaW7wFKeAeuCEvwXOIqONpvUtpzZFCQTd+MDtvaey+lm2iegBPQTMrkLU4SXWgHh9sH
dWw2sA4OEYqmrBaYGIpLvK2qYRDHbK+lyGXX4eAt6b58PY0fB/AhtLWQegNVXBDaoL/95rTsT/5b
+dXZqTq/5aF4LHg6jNqPeiRI76d/64KyD7pDi5aCFnbNwbwH2dLNci18VNv7A7bsiHMX57M9Roye
W+Y+I0Gja95+9+Uqo41kCsf0UMJGQ2zY/L3kTO4aF1DLw3N6gsJGLkoHJTFInkKTAnVfHmwo5eXo
TQob3wAgy/eyiPwXokiiPreSdDz1nkw+az5qU5fh+7Yki/EGlVfcLYFun2hG1ELvSqTAa0cKmtSD
eaLDg5wOvf0GXwinvwNxKwaWrJrLEo3px9RFfdg104oIW/zY7J0aZwjRRehqFj3DQzr1tBYPWu0/
FVHAnL2+Ik9PBXghMEpPrDETVlRD3T2YHaPnlDyaqg2UxHFGnOmVgSbmsK3CYkVfGzBBuUiW+RB4
bhNosEylCagjedb1RwgArVs+NyA5I3Li3ov+SV6BjiVqBPmz/IQb13/EpxCKA0hbIxenLdENsFfR
ojsDdUkhGSPdauX+oQYtmnIeO1CG5ihqvdOKbCJIGcsCmfwq39Y8M9BIYEQQSEOY5w1qa2CeAqmC
qjZ8N0i14krkUsjiQC4IhdAHlKBkmxn+jTZr7XbTN4CL3wxLYxaY1tgHOFEwaWX0v4NhA03U1n3p
+zHXH0O9HxGfR3z7IVemp22OXq8PlGIKTlYjq1mFQEkaBd6kl9eZU3tl7/mnJzhYbsrrHUDG4VgH
vS/nvMO3fIXha+CKpxtheUknoEr3Z21fSH67rDJPKvdyLbJpugIoorNs754LBZVA76MJUnk17kvY
rcBQ1VX0DBFqth7kMOBRMlgsUJ+IROA/nQbA8O3tvRyXTIZtt1FsXmlh4Q1pgpZZs8wwswZxCyJ0
VbD4Wa5pj9rcwx4ECEs6RtiEpjVvyc1/b+JUmOCCPix+pRAxT9KZ9RdojwZ5d5XwAH9lyoDLUx8C
EER7cCjeG1/C5vV540nlwYbwX3vcV2il/RyHf7XvI07b7ulicZQCTgH1rg+039fsVY15WKrvCtrk
Am6WPIaUwQJcgW3dQZqFqAEvmyTCt8sfBaLloKadvb/NzzYTKVzCOSgN1uj2AxQFyC5ZppnR3nyo
Rj1M0vsIWuO9Bm8iYPKcFukNQT82FINUVjeLRixoUemfQEoUAiopOKTbb5Einq9em/YDPOl798/7
tP6/VnXV0GTTlDVTVtU/yqpKip+S2Rvpzj7S3kzUmcbRhuTa7wdnFAxwm7RzS3VHfi0DQuLTQLWV
PiA54kh0RnsmuT0fBk8Plwyy5nA7Q7aHzKQMFFWzcXGCNYvy4bKEKYjzGWizdXIAP1rxrHBceWF8
Vb/t3ypu9b/qUc20VNO0ZWcoQSz5j5onbtTIaFQl3eUPTzqYPWIDOtOMXgGBsKOcODhDru5uAdi+
KoTQM6ZtRCMncut3cKO5hbcMjubmlvj/fL+1/6r2hiuz2Egt21BtWx5+/T/KIuOZNP1Lr0ku+bUc
clGhB75P0xu0tbBSXJ2bx+Dyp5ZGpxpORQ6cg9epvLLCjYFQEv2VTpk/Gx88bo7iMidgbD9RZ8Uv
xqyH9ZcqTjP+5+Xalq4alqVrtvVHYa+cUulu9CWzgMzVbTZB7/bR9zD7g+LY0EOQp29CTAEhzU5k
aSLdwlhmTk+0rh1h/Ti6wI4p0ZctgL4kXnqmBrvVPv8fcasj931pMI6gUGj2ZKkCZWmERHkFKhsh
AzYmKFSF9wTkfJBLj2nbSibcTg6GRGS2BQdqiCo6EsDSifoOi376wI8BBiBQ1ZF0SWXvHY16ABqw
KVltpIkEdVgmPCQXisLiPUZnFZPMCtK0dh3FK0HQYsf008qzIYBplHSuGm3fpQCWmeTzIltDBpNh
W+7sH+UIkVeh03U2cs9heUEPczzZdIkNVi2IMqpQVJ+cDnyLZuxx4VU+t/sR7GYbG5Mc0to26Urr
Xs9UOwIBGxKMoJ/CR3zhwXzgMFA/NIQJJ/+BSN0aEDwt4be0cbJJBITUuJyMTUzoJNQVmX0F+tO8
Ib4QEXsNWf/cdgGgUFATmLrWhT6K1ID3FpCOwbJrw5oHhyR9Q0MCsRYRADkr93UpjB1Wl4713Gvf
QIQi3ElrU3LHBPi8e68vPF0Xp1jIX/Gk/So3zc4kwzj1oPHcQXKAmrLHrNpSE96OCuleWM8eq/xy
S33nq6RABqBHpAU4MrJ+drdFv0KRyqI869khw1TxJF1wPkU8gloVx9UbUqv7WPE0ADPv6Zva3q0T
7WsEcS5FwXxhkcyu+kc0S9Cac0XqUzx+czLwpAG6KlODYyKYvD7arX4G7QVjKOZLtjwaWk7r1Stj
X6se67nU+XD3VJRvxcBYbGzYuV4FZddxHZ6NI6sBZXeZ+U1KHU/ZPbI+btEoOnlD6/CTrrRejnTM
fjWYUg/thOT3RjCwyEn4uvDMEZlim0K5z+8olRN47158UfEFUxwlY2TVEkZTkpNUhCNmMZExfXH2
gD5O20dUEZMqcCfg9TlFDNAhc9rBLpkUUNIfAtOzvkiIhMbLTDgYnWZIMNc+Eo0xuUg74xuGerQt
PHPXln5qDX/qnxe1/z5iDouaI9umYum2qv2rGfEfi1p9ap6mY9/SHQO3n9bn5NTmgtcqYVAnqOpc
iBQqu2Q+pqGl+YNt86P9BPz7z9eh/c9l/z+uQ/2/i6ueWJJpSEm6Y9oAJb/3bz8mlnW0FgzQkx9r
SowKoFjgXQkkWldewdDNrtl39NN/FAQJpLuXYPW3LwNsjW4yL0JHHxRFlDT+50s1/tx3LY1zlMWK
amimIVv2H/vurc+bOr017YYxLw7Y0OmDHroWMsabT/AZZaLzmXekwoSv1o/WKHvbsKchiy8lO4NW
1cGtgpJVsUiTXUHy4yEJr+99hhjmRdWMCahZ2wesPSqZpW8aTVgi7QvZDnRy70NBqTCvESjahm/j
QXL49J8/oKr/cf7/8wMON+A/nonIyu/2zazbzek1i2XPMMlBe4CI4iQvu/B3tXma+PIB6mQrzBM5
Rr5EMl7YAKJ5xEH/+PzL9fzlhjt/tFlaR0/t5skNVw5DQi5V68tDyEW52ngEw7hAN9pVAbOK6vXu
xbqIPsrFJwOkMyGZxDiHNsMWU9DijcuxvfnL1Wl/tkv+fbss3h1Nsx3F/ON56OzWyQ3pyeUty8ZN
SJpqqFXpPjDs2zks/QvNhvwUf9vgP++Wx+nAJy342H9Xy8fupAPos3RP3qEcvrQ42SCE3jdkB52S
aQsxMvWhg1LAhTIbL2k2je1moMSQI4MSgI51pp4mrylFWfirYZiQRbrOJC+2fQ3QDA2HbSdeZG0+
jWWOPoYde1kiuZtRJAklvEHTLFwzGd0waBOVdtuekYdiwxrQXGvSbigiiQkwfCDMr7lM6+ArYW75
+PdPQZpu3ScN/DztXJ6fb1EXHploo1Xjw/HXZ8DFczynaina+5jgZfz0uvvK5zuCIXz14RdoBF2V
2FI4n7arNX6JYQEbiDVutw+s/cwVkd240pI5D/wrNhlOLamHbqamOJXoI0hjZSeJHwVulLvLNrmQ
Brc9/hOgzmxUv7TtmZm/JnEp6LmUa3ReiEujLYypMWXDBKdDNbJ+JJFzW32sJfb0KjW+GvIHkmwa
Q6BnVNe14TAG9E9IdokbAKLCnO6ITtxlnxHwrW33LlaYHHDnltQ5hlsbS4OjcYr3BccJTYFUQP6F
NIyKNhF9HEh/aRYaf66gfz6Gf7y1lUyDJ495ax89pZfbAdZGwINBe//CzU3J5RLx42dPjxjWM4Gn
QHC+7kTUToi/ldxseh+vqGXt2UusTl/PInxagUqdAyn2AyS9TZLB0mJt4sPiVv0tQiCkAyyCY9sW
ejVzYLp8AFzbfZR68fkvL5k+VKv/p03NPjWsu4qlONTe6h+fzuhiS67zmMMOEtHILzKepEuO3oRQ
TGAkUAI6d8BMnIBdcxHLZlmDX7wP8n11fWN8a3iNPVIelEKBFo3ScvqQfHpJNFbyYvp8rFXwUpVg
88/qkO5RXi5MybfNIfPCFOZWhYo9J1+TfiFCkyjkVQKKnZWh3k1eJiln4n7UpIGE3abTgthTsG24
yJHWIul5C9XxdNRMMPHQE4Acuvm3PmiTMcwZvZ0nEKXfQHh5FseAK6GDEkVEh0EHmJ4NDUdJG5G2
0Pj3FbB7KIUAdm+fD+xbll81AUBz0vLW0HSJ9SCV7Jmtawx9GxU5Myfzu6ecU4KzzgXthNIncuVW
hrdl2vIGkiFRTum9lMUIZGSyo9wnQzS0Kd0u1er2Ke1u4DGO6g9QepmoBQiaIasHJ2USYue3BQ0Y
OhtLAhHQgf5rLk7hQ82zVo9G68YXWgVkAyQIaLiL6QzY1Sb/hRkMslv+gf13gluy7XVS0bBxnKSp
jHW6Gd/uQQNyks/LX6WHz7X80aMoptpM6JB6JRIHefayoQl/tSDSCGhK8TWYGnPTZleogfl0X6sa
QuQi+2XqPpitbyyzrGDjZ+d15YxBruVx0TbEQdOlPKtdoJDGWocIQZXNVAxVFlkwVnj71vBWLMib
MpJxYR7ejO/ocUMfj0nRm5UVPQHROsHzsesQ9uabp/yX7VixNWeofv7r6bdlxbFk03Js5Y+znHGz
M6ft39nOQNSjEDfKvGtSCZIVsAeXOBnrRe4Dy/wBPDu9Ez1FcwmzU3UZ1DFPcm7fY9omcenp37i7
XKwyvj5JNwbJE0ElkFjKoIRw426UQUK41DNhLencqdlwKmRTGyb4SEGQ8RqZRwzvIO2hz69UVGqu
c9A46tKYX8Y0mHKf3Vl7ryR+I5i+Vji1H78xhjkofPo1Rhcq79b6svAENf5jKGvXCTtd6cscHD7B
DXjvPWNmZpkWqjedrEao5tvXT7crsZdCvrlyE6wtS9xwGyCdc3wri8CRxAu522mPHZhAZuGABA2Q
9FyI/uNSbyvpUDVe95FusDilm+dPGWhT2ZcuBSNJJhUUMHGAC3t0v/JqSgRHlZ68rjjlDg3jjo5x
apF7I2KoRbKX0jHD6oILekD1UKUjmV7beGHj8wDQI3cC2c87YEES2u8NPbIxZpChHxOGGqQXMopC
PUaUbr0wv/PNv8yrGDuXrRXAdzF+rJ9kV0A+SMnCQJsN0ysczGZweIOnoEIe8+mkpX61Ylfmz7ck
QzH/ntU+fqUdZxzOoHg++n08pbZAqUymFWHv0Tqfs35hqIuzkFNU0JDFIljsyrFM2sfQ5dWv6XeH
x5jZdu+ldGCWfMHUHRViogIRA7xUGgAsKvTo5THYVp0EDZCQesBbX/9IzPD1C3x6FgZhoeCQ/Trn
Yv3oNL2XvvUTEVgxjdkwuoUSoTWXRB1uv+UhRM3Z8xbz5prMghL3yvSFkCxgj1dW8Y4jwbo78Knp
NFjK4Mjil/jYEn1K+lcnslZcFV9B4xGXLCjA7iDJGLmg9RoW3U48GAZxlzZAwbtxhq6YBoUGc5GY
2pf7TAdXFSaUeIC6MPtme17ZCNZp0rDZ3Puhh81DRFuY5+21f/Fg9y53phknB7K3Z12gjtQ5jfhS
OC6x5HMOe/ip+1x0CGi50j3StkU+SVTPJjP8myyrG3ViRtDeyGR0j5KdkRWLkThd4w2Ph977OMxv
P/JcCczRw0cxun3ehLSN2DOQ64Nkj3z9KFte8RzxISIO1T1l4CiR3JLxh897xjNaWD5HUwWhH0SS
p5d+qS4Tfg+B0XSAmzJ1wIq2rg7/UoTT58MP0FlYZ9AyHlDXIsKhoC3dRCfr3JoagW4J7kFKaLXu
tb5tuMDOCvxTyuxuTLXKVzfN16DF7Ql26bA/PfDI/nA9nLgT+vkDGWgquNYHK/5UXuMzRWLHt2pc
5CtCvZSUjn1jbAzNo09El595xmufb14LbarRQ8YVyfyqO9il1x2UQyeUA0+Cdhna9d/GhV7zczC5
ohiI/dtWIunEoouCM/bCuIEYqP5iMpyDeq+tP08h3HmdPCzQnRiK75whiPFCQeW/nYCpZmsI+YF6
lacPlz1tqBkVdrNlinjqBP/Y1y7tSapbaPqduLEJsJGcXMYpfJsZVPED7bV8jyovoGdWjXNCzD4o
re9XjKG5zyUP6sQCQ3+05+mSr+rVCJxPi+KaHZqUJGJHkAtXH62PU/cxfaKA4IljPRSaO5gr6KCJ
sg5zVJsMXigIsuDV+2i9A7gMfoHflORrrGIEbCOqf3lQJ86IMAZjlimixZNXa4jfcM1r+61/B7cv
Ng3pgmEd7hvhG0UQQ02syGoech1oxiVDME0+UkJWDZpxOsE424/HryYsdgOODF+9GSgzJVSmz227
qRdsHi08v8fva/fYVRRNExAOk2b6+o3WFrcSTRoTjpZIwMecO62E+RwrFOPccRLcjxGDs0/1t/tQ
SDuCIJFNuDwlGvGqU76xNJgTNihFvVKxvZ8TjllIcbwRCqRph8C797Jf20/dRmTDTVdzP6lD8n8Y
y/UYbQmEofbg0YlGOJUNX8Lqj6m168CICx6lgClwx7sFKbZeAhg/IeFS6Dx4vebeaT7tsnoS19MO
ShUpUfmVFQLvHLJPzW8UwRSzX0dAMQbhTua/99zYlUlU26fpwzUat/gfMImO8in7TXjfXnNUsAic
CGbvdwwlze9mKX+3e4bvEUQASH1fLVwdFPOdKFflj9KAbdEHBMUJyifPBM8XdsKeC0TMA8erOtCh
pEOa4T/mu+ajQqOic8M7O7gfT7ui9q3KhwE61ugkus65Wj0bOoF+g8+CohjV84EatYd7cT3t8IlM
8UsVKHrey+qACl8iZZ5lzq+vkGGw7FtjOq4+Cs7UfQ/Hw2bGTbciX7uoFsMrD93Ate9JvRLcMHbQ
lu8fvgVyKDoZbZifI6J+FjptOmFRudwnMngIeS0fX4RFAU6hte5htOU2Y6hkKRbvh7gj9mKOxxQI
G6DlpudUGyeg8s42rZ8veUAIQjewXO2n5M2pia8g6NGTNy/kDDwGMDC+5XV0bW/BQAKStuaIV6zH
zuZNo0/l673KP5uvGzzJHg4m30IBg0Mb52d0wOXlwRsphQw+RQ+lk+lr5f4bnpXMaDlzAu0w34DS
iBbIlamS1uc5F394H8i1XTEC/SCUis/JF0BJxRm39VhR5z0YbrqgLikngHFA0boxvIRBBEb6Bifl
6wsPijVjO8CZxA4rWAKQ8vN9g9lAXcMQa3bgHh/kIz8SLAq7LRoNewLqEs6OtmWAP048IgEoOdA3
60cFQBhwJpqYM3BxWSKcj/T8Kn2E9rfdaZPMvWJ+JWAVVxVKTk7iyAHGg3EQzxXtFPq9I8zHqVvA
1eGkvo0YmX7DIQ7DcPoUe4mz8YQmou4CswHTFaBM9eSAAgHOren6pbujwyj6APFe5nvoWQhJcLeV
90XFErje1be8AYhbgSzdGaMF6kB8bJRaxoq5qo9lKQdVOlCuNHHIPD67xM0jpWzMAYZ/mr42PBk8
VRzwM29KwJ03b70jfu2Q3+bOj/PCO5DREJ4Pp12/YeLPEvdJP2sG+4KK4AoLvKIyvB5kOk7HnOvj
IDVWvopfzvPTEn3vhJ/sX8U8mBvuz8mzWWf7z2r0BP+bi/BwnIehpweTKMD+uGAGA7WPn4DaiZVV
/LArzq/btVC9wzNAiyB+bmtGbTzXEzblw7HGaXt03I9gDBDDJRzZO8w1frd0dwNyt1C9P2eyRzjs
cHnzmhVv+DduCAdVzF5jI7DcPW3+oej38lAR9nV46NDgjI3lM6A27hltupSlEIEgvpZQQ/fS7DVN
PA1S0stdq+51zQbtwvriSScmG1/zY2oDT2gCcb3DB3u5P3uidXkBnuLHAS/rjKfTQzUGozk43agQ
hl/kp2lcxfxfjpANQmt4fGOSLbzg0EKVfYrg+HaDYzk+0kiH9PBiecImTelCh0/1U3wr7Gzf1bjl
MlovvzbB/gTAiWihYPAP1ZO17Ib7vQGQUcWnA32OrZJjCxwujb+efHOBrn1sgVbKxmsIc6is6dXz
GUsv5CXcE6sBEhEj2JhuBsJGrnZQ/A37LU2zuQEs9Iai/uSFBeNTZlMLphp4IqlgIJaw6nrXfe3D
B1uXIpyQERRBKeerZMwN8z8W37Y7CacaWzgRYqiEt2RCiO1XwflzPeVrEDSVQur6EI/u8KmaACf1
CJchDrsPnoEkkPwzFfea0bJ399gg/dz7eGDRLses4cGN5BskCizdL3B5fJeUpdRIj+HuYQfPJw93
PmB7Wwi9+9PIIu2cf5s/Pwih9nXYgA93eWw5caHa3r0j4TxEyupfRuLdToxx85WXfie5P4Pf836+
nxVa2TzwEYN0z95AHz7T4XJWFlIKc2jUtfTbMFHzv3Hi75wRTxJsnR2vyeTbdzvXhXbojsfjIpx9
bxMwrhXW5IQO24TT2J6mM8+ywzPvsbaMA6pvN5rwKUXtzn9+UJQCp+GLsVxexD2mRq/2lYA5rKdP
aMvvM+rcVMTiAeHw5K2JFpxol5fvbJm9RvvyIgOASz+lH1oMt50BHQGIMyhs6FHEU0XMYmhiGHQj
j8zlpkbrW9Q7a44nsCKQ8gz8Ne/pgYlDUOxVC1lsI2TTHKXcwp1scS+GFWaALR5af80W5U+ckexu
r5Onb0y+t+FP4oXX9SApfbiwu2CcEkoQTFimse+NehpAM80dmMqsIeLAoeI4H3ZYelHYTW6T9Xp4
jPBo+scNrxE2q2ETGoDNcEeIFT5as8KbFO7noMTm/aI8YG3z7ouM5/+9zMFLfb2mjAkHTW012COS
bkxPpWoEyo78IqEtAc/e4Nic0gFUZ4hEbGdsAdDGUc8MnrCHH111SYtk0Kfs6xXq8vjFOK37xQ+e
gcpJPe5YlHkp172qNqgunnBVKk/ZWw+PhiIxSYhAclqw9202uu0qaTiwADvDlObX5OBc8QHx9tKO
8YgXiN0MXjsaQiRaE5VYYZ5FVlKYZJ8SqKNUDxoEbc205UXCEQrGBVkeaYA0jDins87cg7SbVfTL
WgaLY5MTP5YHZoD1sqJ1xAYJ6JI2O4w9Z/56zyOrdHNlXbafCKBa7up9/Ri6uu5QPCujN7N7+nMg
yp+T9+XBHERHDydqv0W2IyH+IfGB8seZm3jwiQJytk2/kBFxAdkmul4Z4ZdLJ2Z31AHL94vnaSI9
BIephHQltg7kefb3sK5RuOrUsny/rDDc65V68pvaf2D7u77qDcARhHgnjMSWaJxvp19wpLPvK+pZ
M51U74UezZ/PyQmsq0onKJY+4/vv/TnrKUEeH+1zk76XajpRrLOtrKEflOkRfZmZj6Tk2OfXE0FI
8AxoCMQcos0Dc/cWaF4xfdhc6RXjaCqPH9lWlufPQY/GcSTSJh0iPSghxCp1lJdrlSiOx4R5vGFN
7r8pLF98Km1oAe9u5w74zGSpNau0Ywwf5OnoDSTuJRKofEgkq9GL7iX8KfqnKWNUx1gymbfQdBnM
QSav9YkRLuxEjsjp1Im/stNHriEv0r9bZJZgIoAC0Iu1Ji9DfCAkcqg6y0kG6PPht8SicVB/LaLb
pCsnCZHj5oohSfnwDRMtEBOHWVGGcTdWJE/uEIyGDY0n0htKDsGhg+okmkkYwa3VU/U5sGnnqAtL
wkIAkL1EqXpPeaYlwRu6USlM07PV4AQVtA3MZtmQCkcDnuDVSDSnID7N9Peo2VrPT+rnkikV2Tqy
iDi+VH5BQ4cOjTa1bxPLmphqwF+cmdg1reyjzhZdKXqEVibJQD6XWqHPpQOQ+h0C+vqztlZ5uekN
vp9V3o3v5id3UGMfp1+TrVQwPUN/WJG+1FQ027fkWc9ph27PXPYE7JyC3pkZ/Fz+uqeXZ37q+HSr
48fMzi43oh35i21UT9Oom/MttMBYujl/DWOGKJ7oBmchUph+HXPONSsqbWIAR3rI35Xg6OnGdMf5
kIUkCthZlZ9SzD0mluS1XGkXqjpZPxOuRv+VsEalAsFv85iQ8zpcIQ0/Uqnfs9vTa+Nfje/AQPLl
6y8hMd8yF30ZyL9JPdJb/x5P+AZTVje+G5MOTHGO/RRTZL4w+fo0OhIqSYv8z3hNb9Uk77+Y/Lgc
Z55GWFMdPRy/WiIf5tvhqa5RKbw5hAZF5Sd8gQYN81nf0RjbW6ofNyLRfHmnRp75mz+Q/M3fFj5c
EdMCt3iUmM24jP3i3ms3JSIDNpXOyzBkYlB5hPY340I+WW96IA3Hp+s9IqLU49TNnea+JgcJQQUS
ry5MmIB4MZqHJY0T0oiPN81VccL25+7+ebL2o2hmotSlfxO88mVJBhn2f5cf9+EcuhuTIXO0TETs
NRMFcU88ACYIGKBhVHPU9vCQIeTBW3ffdtT6VE9vwPeUfqeN9GXXXgrRCrMZTwl9oCQoylEfi2rN
fxikj8S5M6afocFr1HnLIf6HrOIhdpgY9y/ZJLFAnpFztb+Pi9pFA81u0jlezlD3TTOw/hlSl/bN
Oo/E92fnZsscYlAe9vyFovqwrzzDIvl6Lm8XdJvtERUQv7jTYFiBpN9UKo1pWjasV5PD25UIPdLp
He71y2OYZxUblXBx+BTIjI5RGrDnsVPVL1/jVEHxPC8z9Hy+9WsM0c/NplpXa4nXdV0d6+GmuAzh
m3XD01wjdJyROlGYgixoeqAJHSeg4oabI1glnImv1W5XDv4V6gZzxOZYZdPowr/dwduS87PDO5Yr
rkwtaYhBPzR+bfmziSnqp4fY585fuMb7YUKVp137Eqczf6wh8G56s3B59XQFrw6qKkJ4UKXXl6ZE
ruR2vbibYY/0+uWBc7+TF2sE2tW6GsSHfZ1it5IWlTa5Ifr6V0pYx+KaCRmyisY2w3jYIDMqHzlk
/ZDniJOa20fLk6mtNUqZIaDIRt41IdHM5sEEdvtAW0qqqLqsD/3Fhl5N3hdDHRyhDB7XCJDQjxg8
fkRIqWPTHCd0X/jhjqsk29KYRsWyvO9tUvCMaVEFEcLjPqyJnjniotqSQh28N9HYxNdd07gSqRha
DnT7kJltTdr0xYFxE07EekxCtdkHyXc3cXb28rZBGVguiEmkA0YTds3NiMaZ+9WBGiaqb/j06Kg0
r+bNoPUeGMRkPIbJof7w5P3x9kP3u1iZxFXReGjpADzOe3CcIxpUulfNUkQgsncGlhrwcfvLfXZa
dnQG0cgJZ028+N654t+TYTDVfEd9TB1FGeH36pCCVL0HBVP6DjSLNvGkvonnlSKHtECZ31V+pOzm
W8kUD403w+NOSu3yxWkmcXPoPhqCTgLRyp3yXGTsbJwotVCDVp34xXtjGp7a+GkbMqQn43uHDpba
hMzA8hPxK9mPkajo8ddDKp0hj0pEnyTlmSFNfe6IgzGOgBNmJzVpt2M0yxaXW4ycNTJs9WAeKoi6
ePqeKAIHwaiseWa/QHPFj1WhOXJqw6tCpByyBKi2FIGc8kJOLjPjX18d6LcArSqgTm36Pp++BrJX
5309PfPMg4N+doyozPt9u82H/v0agTwIY8LH7gEcIpsGAmLtTwcRqM2tc6VFRimbCJVK9y2wcvRA
wlgs4avdRUKk04Zuo75CjqlL4+LJCM3rrdmTBEd9nJeBmi6kfka9kR476B+2P0xlCeS6jxq6jYaP
DYFRgyrPe2drgrDeOAfoV75MaXqxtgnneVRJJMZqs/TtJ8BjuVNMxIjmMt1bziE7tA6FOjyrtx/6
/LHjmfJYp50mTSyyr6jS4FNDerPCnJA/giaf0sSQVzyGDacGXLx1aHVTGs2m7b3NjXmNbPFQR0jU
3jolDU/vKMZNyoKJx/Wb8Z8BgjQLXxAGgFv0AWWZTQJj8UuRV6p7zRrHmauW9IaOS25w+CFt7Ywx
OUzZD3XNY96vyWMbXHmEpA0pa/LYov9heGSHL43RzhEcP/YY8jceTDRU2jghOuSvim8RhotCJfVT
A8mBb1CldVS7LutfHiTsUGcmhCPF2lHhwgpgdgSugub33pjFjyACsKZVrlSHdNFBniBQGUJqVVa1
evzem7GLuP+0tNaE2pPZBkF4Zb49viBuKol34aC1Ur25cUhx5S3TqwVoVqfeHvfv0CExhqDsHV0I
gvus4tfkP7+IZCe6s/G/8XEIGZhII4wsaG2v6wOLcM/kU4LrYRxkVv/sMU/7o1Z+aOBJu8/M5kmi
UECHg3rl1Qranc/bJsa00Ac1kqRqLEWCE0KlztQ3EIbnqCuWDraZ04Qqv1RwW/g32tB08fmAyZiM
eqedvvit0tA4dS41xKY+sJ8UOHS66L/I+K9otXn0/lcWTos6eEm4sDj5TNSh/xsYo5zE4Oin+CaS
9E5+UfGN4yYpF3cI1ohT2ON8broBeOM5qeLNDZgoPIinfT7o5lSxxxICXwvQiXmVqrlUieyJIkdE
sUfbPbqPhiGaEWS0ZZjQ5CB3cvoNIJqVEb0jPwI203N9sV9oLkHot0tHyhvBbgS9sz/RiUQtdPNf
b7TIy9h0uc13I7gx0EO5MXG4fZyozAO6DKbGd1IwiRHgnJiFWjTVma+9fZsl+e0hCrzRfqSkwLvP
f3ksHBjx32rtLvtv3lXMXU3XjhWbWmiwfL0y/9WI0z65RLRaG/HofIXvgxNtNjaA651cUwvuss+b
ZIHSZBjyUsccOIpmapG07ogS53bsMWC2TjiZvLrzA34Gv8NEaw4oniyQ9wfKk/9P0nktKa4lUfSL
iADkX+UlJOHtC1FU0cLKIoO+fta5ExPRt6e7uqDEMZk7t3ka9nC3JzVkdJKSnRGkBGomBkZAML2l
PDmqrXFqaVwm19pwVEO0B3JqUSBSX1L1QyD58pBeKi9ee2eEL8C2ik09ODXwBLWpvKupleF3Tu3w
mlEBfzqXgWKVxQU84mWhh9Xkl1aLErdedtvbb/daUFs+KqdU10YaUe+OxQvcorK1hyJ4SZxyFl8x
HcIeIBP9dQeZkXqU+V0gFHNn9422emw3vMHKmRRBziiB93PVgRxP7Z+xT2d8x5L7rrX5CFALVhUK
DlNP3QySGZb6QMa1nWWu+iMe54MuwoZ11qe7MSM02eJr1Z9b47e072GvOhJ/xLafLqTa46E+Gkf5
+BlyjdZjrptqLuoqWCvHrHH03u43U/Z8vVIQjSP8gNaF53e34msyyS5U51PTDSzld1inrvKBUMJV
bCGQaGsAd6XeGNgLHKvaHt9jZuCEgRP1QkZLZktvl5BcWMwFjeWbdRMNb1cZ3IfhSxh1fNy3YaFG
aNOkekV8g0+9aUC1KR2+swKudG1zPjc/bYqX8fxxZ04w5sgeJ+nEn2LxNDWzFiaQPZBFWlrvd4j3
+c2rmAvfHaRashR+sEC7Oym24jwNAlxht2aogpgg6vZcI1KwZCWtGujyN7sZnKfq9jC+N8rsHn72
VAjn20JvHE7tW02KtJ091pNvwF1fa1udKTZiqBuT55IO0zSMxYAe/GV/KnOfa36PdxX8Z7CHefOr
f1igyfnp6hOzIyVsEg0oSCiaswQdlYGdVpaMsBYiU5LMlMaEYuhKyrKkCHgRkkYsym3fdJ6O/Akv
EexGn3EhxzkCOMCKpGQqk1lvBg+ae/uutMpq8VzEBKwjON4iEbz+HqbgrZgcP5jje2NGSfj+42Wi
bWA7odmU2t0AnJq7Gv/85n41R863/PlNDc9//HdEJTxx+fv84aFKm3Da5ATvOJRsXhFA1rPeeEQx
4TbvMeNIdIdUhuSAWtN1d5gCN8FwiaFuf/Gwf4nw3unf9OwzqGwUy8C1+j5/t/4L2WP3JxGtJntn
Ys5whla8Gr/k7o9iQ/7Y4m29VzqcIuZm5xU/4Rd3/Da4twFlzP0xqzGLJvyckvZjQ3T+1vPmvPpg
e1dZRCYxdoQs87xoQM1IUylkiKX/e9CHvPEdfiz4xpOeBOI4g8GowccNpcLpstX9Bc+kjXlj8git
FDXqqUKuIvkfRBuCox7ySKbs0M+i7sPPgMmpjZJWkb22cMpHMtXAaqw3bMpHs+hayHHiG+XUY5L/
9rTkjCvMyLnN65jF8jJx58/Wr3WOy9eLaOXV05PtFVGjLrRWOIMutlSzbI8ySyRbkHcC9VOfQTKy
sgvp9jtScf0aO77RsrbhZizVeRvW7pckuTdpPMxOzA+t4AleKdYM/ba6QlbDQdCvYEaHOGaI8tpY
UsAq9MSPQAExe+yLIUDT9DovUvxjJ9E5j1XiKfpEolWRUAVvmjNiB3s8CpCZfsSD8tg9OUZZ9byD
54zXi7QuUz8naQkpB2iiYmHhbUl4MejQvTc0JIo3eNTXXUMyqMeSVmJpqf+qcyV+zc6RsBut3Rfh
lHVEVvuBrVAfBtJqcW6+B7KNuMB7cg0Ki2YUrcvmWB40+GlU52Tj7Xjf041sf39TT1bQxZhdi8ui
YIJFgvUiLPGcs422eq2nDlLj8kAp5EPeSBGdIZ+luOQR+5/5Y84y6bHMahpOoliaeFN0gv+Uzoam
h2SQ6qp7uzp0L1jDIU1x1ftwcqCu1heEyYQhT1ADFCZ6IHOyl1ULIO5WBN8rrTcauKNaJq9XxLGH
9Rxxq+8Y4iOcw5Zfv5GWBVkRDnt0nYw6cDwH+b6HsIrPMFyO6vGB3A5Eln0BCFObUtLD+INxXjgt
s+GHN1xeTLCceuxAYwO8MrhPuF6lfXt3yT26gN1FymHJwTBxu/0/aIIlie2MQacWzfaoQUJrFRDg
ZmOGFGKWBcCOlRbu0rKnjIIecqCG5MM9D2Z9tj54dXfmUqVhGsMlCjLQm+e8I0LToO/EgPDnWYsT
HGM1DyolRmYQskGAAqBfG58fHCQlxnOIhx2M35iAlf8+7nCURmaKHQjRyYw0qFPgvLAtE8oRvXBV
GkJImW/mlWsoIHVjD3t9ZLr0dLYcCjM0vsHxmfsQIfkhalogxlg6TmsAgKDOrszgCdxnxcyF+3+v
gGjhG1LezB+Ylpn/VP3OFfYsmAbR69zMBuhc5sBlvapRRnfmS3ChUjH2b93nvu2sCZHyDNL51RGz
7uYHThPTNG3x3X99okb/OmFIgfA/v0jQhHjy8DxjheGrM8WeGhXeqV5/VoRzMZDBU51C/fyPAGu8
iiGV368ckpBKOCGzs33+2KPvSl0YmX/DJ324TImxz/z3Y2ZIQTaxOMZKUnyfSwkuWRqq2c9LifkG
35Gv4ULLmuXsraY/nyzIIc3F08lMx4wF5tPr0jcLfj/Of6TpVpHn+mNh4MyEmZ/0827sKRyQRjXP
jySTA/Vht+PLOahpVwxsBfDhhr1NDN/on65FuazQff+Opj/KxDG0Zd/tZOTCeiQ1i2FYKQRxA1HC
U8LQOUODyDn0/S1aNwWdJYpGTs4cpR+a4gaArWmP0zYet7EBC7JD6xbcm7nEmXhOr2+VES4mvHCp
laQ3Nm9YU2/QwwceaPcCQPBmPfCJUzzUdICqBzwZjHqWMui7u7m6AD8fWPY3aavyjlPWylBb/GHP
315LrG2JKuKGxVcT/5fHrJHXaApSzJ8F4dY0HFK5TRJFK6/VHfmCSupQrKYEaSvxeIFmmBNRSTSQ
Afbqyljd5twTXCpfPnBkLlwQI7MGj0E5CDhU+kAB8MqJUvK6I2hAm4dFbp87Yiah6A92g6Pz01En
M0zBfGR0EipFZDGK1cgojzmZgRcd/Q+dMJchrz4l1gYmLJWE+60shjgZFcS+JqiLEN+vDUrbBCz+
18P7cGO1Drt4XHq0pxNCZWTcFqyHdZjY1VqJbtSV8GaRRyIE+MFqFTGixOk+cusvGKhTiW4Jnke/
kJg3ColbCbXOeuNNDH9UhsvqwntgwEnYEI5pDG5PNSwOTvQ/SBXDvGREfcI/Bxe28b6cMxITMYIA
RVYF7RQQ2LiMn06nQ9MjFRH2tTLnM+3loCiZLCh2ma8adfF+/tbFyPyyJjra+6riYNR0+HK3a09w
ZPHz5bTP49f5OJF+SkDLCnOKSRHCQH9OXVTYZTe2Gno2DUrRB8vUJkEx0jX8efzlhb+QlzItHKPj
7g3YE59Z212RmgyD/WJHP1k+72beVvvzoyErhKEeo4wHZMgX+YVnoHJ6SMC3ZvGOp6OVKhE5EE2q
tf6wZQKXu2v1jaYPjk300DnUBbTeR7VbfpqEX7UPRTx74hvdCW1RT0+quqxnYMfqfcdMZe5oPbKq
QoR9vI8PUwXpLP5CGZX5cHiqC7njDBMKlgWbJ8X07jFP5XVR7TUlrl7Lsbz/vlEH5FEhYWLRxv1j
XrHZ3+ODml7Pj8WoWdyUOSOhqknuX69HY+Io1Vpuj5/cb7m3xpf0XIKpLVKeY30aRrN2NGO78R2Y
ZKkyH2m/S3uaO7fFPxdAl8f1QeKYQ2ty2MNsSqW73oCL8po56y513p1udtCJaz3qyq3GIEAhj1Pu
zPLaiY/iHT+fs2e/bCCqPUbwIZ4IJ23uhmHWTWeIUUcjzKbln+F8VJmiDgqHs7Qdn3cq6vQ7M3EO
jvKJUua34ONrOStePcaLnNAarby0Ld+XjN8ZeWkVw+8dY4G0X7bvA4dBqtiG5KvKQid84hvl6fXW
JB8+y5Zrx5GltQRfujrdnhvOrXPv1SN8CewpVTMuGUjlOSYfPGFFMw0GExyDesfu/T1nqy96YH2g
AIExgruH0v7Lqj0fm4a3xtRtmQM383u/ybdvMNX+ZQ8V6AGE/zFPpCnYws9fnZFKhv8cPiw4hl2Y
4MmIoPjs9JE4Ct8srm53zt1q6vA1zIgYjSkMKnorgzfF4E878RxfaGGAqhALYgQOS4gWghHCtkFS
pnMBxwakhocNKRHWB0B8dmh1TlhekOXvDXvpolykS3nlNH2xZ9sFcyYCUGMVxTQGs7eHy88PYV42
J3CNc1qlWY4RawnE/6/SmWRwEkt+zdlBKCUjSTVMr5ucWc9ND2tiTrkN29n7WpPDTa5Zt5J8wpXo
sLfFXL62TAczU+E2xCIRikJ2yCmjcs5NthDyJC712ZvlZ7W7Dk4PYXIize+1RdlaYxp9d7dYXARP
/NpKt4Sbnls1ZGwS6VyIOp5IhcaBHHBVXpPSykjWwipxyVcJUzVBZ0H1MoFflXm3E3ysBlfI2lXX
gHBkPYp4M2b/kaxZL3gPwvDP/UHTYt3jBmV4iYpGWX7t/sTEmiDoMb/l+tgQEWgxWYAOVgKij48T
GEx/CmAwAaD8PBidzKtTe6IQVRivgCsTKye5EzJyywm5QMwnUCjYHSYdZrVs4GBsn3aC9sNCAwVD
5zzDHILki51MbAUbDQK9z/x4BmRrGWu4wv8g7j7+AHhvf/Lbrn9wS/lXSZYNRkrYBSC5pZpSLIvC
+fSmtn1brwQp9xZUv/15Yt8BTG7hxQpN5XzC5tWBGlDCi8NZB3t3EaF43kOQMa8T82HTK4Gzz6Uw
jyZe5SQPR9t18zFmhrjrwQsqDiib9K2hBuRFqPGzcjVIV5Dgtqqj/I3f2AyAsMNR+67wxZ2XznjV
d1AnxdscebeV4mH25gB0c1O251mKWWJg/Dz+sTNL5E8as4/peoo5JBcQjcSCHogBwO6zu//pLhfH
FOBmP72Mx+ZD+CrmDq6uNpFeuGxjghkzRYaDMlnAEIPCJBESCiHIIJyYhvRs1bWlUg1e5SwgGupp
uKXs33FUJKCFfDjq6CjS4QhygvXmd2QVhLw/bYPFC0p2tcGLRykeALZ24+IKNGXfjVdfoQ3cn3lv
uCU5teOKwJrJBcz+ejugzYeUY++Yi92udxe+y2sGkkOguMIILjQoTi80AciKDCqMh8u5rFaeMXX5
9gOHFtVNbw2F+/geeyJbQdywCCUvFalQ4eNKSgRtU9jyYJc6yCC8OWb4SWUzRSYtTePyga/P/DqU
XvF9SeBJOPolL1sx88GHlUGQ2HiJZ8b0VNfEzzEesSvOD5iHsi1zA+XdP8IKVLbyecOc9QnGxsP/
AIvCqogajLPxJezBlAMKOa1nUjhFrE9lwcC19wfZHBd2/cChsIfVCxg/UzWEoRQwHHBUQPYIPud2
0pG1hom3ZmI0Gk5mBA65nSVUD3MsGi+0EdXTy06VSKXG6xHEkhMJyTF9NR/mqnJpOqJi027Ou3w5
zK63ZHzwsG+FFBIwsYP04OPmlJsi6Khedc5zd2KgfLo7QmYEl5MGEWMBYiqf2LxSbiQaAjloA6pT
IXib+ModgJUB5yfuLvXFEKYsHFQM8Zc4ZG8gW95OPJLPKf3Nz8HnNMCCBB8PMItuV2pAO0x40aNe
c2VRorf1jOKf+gF4qOBUr2fyw5MpQqgeEeDz611gGOkDCEgzGLHy4l9vEJTz9DpapZz38MtuopYR
d+3U+TwBeyH9N8ts/j7lRLF+kyaz9d14906m/x4BZjY8zolB1J0WvTqs7GERB59F5g7757W4NNDZ
iCQ3Vt8/IByaW33Df8eyDRSTqkRoK3iOwQQgY3r5YUfw2nNlZElc/uZopS/OkcI0JxHlHufLFTFq
zz+IX/PxdbotGKrV2OiRn8ggmOJ5lJTXKRaSulkw1p/yMbpyIMXjtR59fPAcg8k/3DX467IJy6W8
tmebF2KmDuT79B9H+V9OhsQdX3lj/XGlY72f/L28u+C4ocVJUstvD/ekq/i466W2b7bCeTxl+k2U
DbIiDdGvg9HPSzPlzXRD+S//8dYN+gWvRb0YIn69z3uYs+DcU/BxZ+gtlh6gTr9Vdfoiu090/4uy
a8btk+iHPukC2N21nW8mpVVvuvkQF6cJHrjjSxZzssCg78RWhZAMRT5nnLnGaIz9Oup8/Fh7UIDR
psUFgFr3v8WdPtz2aQunXbY5rAXm+ZOYq4NyqFg9b55WJAw6+38vFP0HVQI5sCrNrC4K6qUVvcsz
Lq+jBFAou+AsggcNDxVk9ULZS6wurlVwiytrTChrhauDQ3NRNxH4i3FIDat405uJqWDHkAVgThS5
zVYhbBOC7nYiB9CS6MAoVpor0nGs6oVCjPFBaYHDkw/GdR3LW2NWJoBtxkF8sxWIrqdDkuzRZ9cn
aE8WdVdgHFPWE94d4FXgLRj8wKUZUU1aeS7KGwompm1JSaM2cXvuFVwwTC3hY0SqOSD45kPbCmyQ
GukBGA6K6OjH2zy7u2k4EvGgeLiYOO4VI4uNw6/dVr5KERNTIp/QWDCIyTbcqsybxPu/c6KQZXFR
wUTnlFwFJCr2G2cdul2QJgriKzVSzf2kO13ck7cyBf9xGT2oPxTIzfLxC60JjdQEejlT/5tTyJb2
3NbMilFjKqDmngoJF7AcTUuILRu2M95jIVKLeMyjREEMQAco4DveCQALkWd7FS0Qd51bTB2glgp0
E+NBqsFGUI2wlxpxn3GDMFe+MwhhTg7Liz+AodbFL2jRUb06UwBkxykCutZ6HL8vBq0OdXu+qnW7
+GN0wFyJv5XwkMKDcn2maqNd2oDqlyuEhCOUmERaOjn3bL+kpmuusM60S34yWFx7+CNga581Ffgz
qRjIAAwJ27ARPKCCqKd+YwiW08SUcBYfsMrBVO8Wj//diWSG7rmAe71DIGrfQ1z2iCTonHaDUwUB
fl9ngB4ug4tiAk1q+7AYL7GuIw23BqJTGYYq8/YX2aFqwhDvD1i4x+cfCkCmxE+AbtJcCVZj55R2
UfmTX+VQbXC2TxBrnNJ/UCJZFUQ993izj9Y4YhNUGmO6tgZnorST/mUcXehrYahAeabYErUMrfR/
BqEYRNrSinMZJNMxHHmRe1BkdlB1YSv1YR+qkQxwynxp82U6DSYKWyWceI8LsL3L+TQbA+N/FxxN
Jt45Dp74GBSPlox77xt8cxBZk4p3J05ibDGS0DNXSdJYVyOhqUbrs398hNqpYnrAPljWp9f8ZvNn
REdxDbCg3OnRANjukifwGA+33dMLcAKwXQQ8sqWHSLeG0+5rrzmNty3NvrSHvuyMA94pj5ufhBgK
X4xpX/PH2rC0LWwa/BOD0QqE/R4DJ39mn4u2wrTuZj69cccafobMzmyw5hksBu4DbglIsaiy7uGl
JbPvhSBAxh7rbE//1KO2YkTloMANsZkxp0fc9B7WF++0jz09nqPvCDQ+jc9+c5iEj1UTTBzyjyFm
t/t8iypGgPscAAv9bxrcof+ZvT9aiQHAIvNTDzmjV8epw9khrT4zttQT0I0aDq1A7qD/I/Wa7Ad0
eIRtEDyj+WXc+50mbqF7LK2kOJuNJfOR20jDLHU+wUkaDjT2zATCm9+DAl+c9ROAbGpBRt16XpOd
TQy0je3WjsC+PScATpxKyAcbf20csd0kx5EE2gUEZMhAyS+7HYeQcLQso3sAudiZ+AwoGEUQSIE/
5AuDGzB1O4848jUqZ8XRksw/RxkwHoSgVwLqQLVxZ0XxUr8SAwm6KmX5+FceIEwJAyZe7o6IgFKY
4hKDNL/el7OS94zyheG5w7dzlaX6+w6AziOAsCGkmySAsxWe+shtgJRrH1CJpJjd0wU1mN1G0AxN
zANcbLNAyoe1sin38HBFc1aZdVRSb5nFipPA7X4xbpI8uur4Tp1+c8jYMnMm/djqjsKv2yKsKazO
fJJhJwjq31/xxRhZrG5OVPh6VNuAifQqWPC69F8RxUjw2j1xQsjNQaytKeZMg4ezgbWq7XRR/FBB
rEb28X24BwzHdv2OySv48A0pGzdvMAkxmzZfJLuSfX3BIp62rnK+7o0csDzQQtofYqbh5bu6+X9W
mKDE53YTvDfYtCOfcAAHvIk1udKYooSMGRGsb7vXzxDe9mmsrAqfHofhi3F9upgj8WroieZsbQ52
mlQRBTchFg3/C4vnYp39x0W/czxIISzyzhYEOLj9+bpDVUXxcAGUB+e+hRGabhZzwoiPGQzPQ0au
hH92pNDI4oYP9WTkPdcThwc6OzvUxkTeZ7hxvxcPGq9POFmJthWfkhnQJcvaWMHNgb0mduDg1Bxd
sj0NqB1oheGkVSvVtfB3GJ1eScMdgkv5y6oOSL35OYhOWxleb/2yiTHnvyN/YOpEp+CjNLWR8s5p
0EYBlqIs8cflBlna+rrvqdmi/DZvS42fyDmO5yr/QvJSBI/zIjFCmGFLCH47Y8vn2y0Kp4CUlEzd
x+w9/zk2h3NrGdt3dEvuKK7n98UjYZ3DyTnP3zBAFu8AV5cAVamV2b35a8S4QFiLNJ6sJsTMKt4z
0OLxH35m5tQkGzzELTIcdsDGHmdQ8oEmdmDxTkLp30h44ONlvxstlRDHjkD9hR6+OM8mjn7AdPIN
GYOUmW4hTuSFJIYFILP+hTIiGezRhVhwhO+4XIRnG/8PwOYY1iP18tusZu+o4mDdfBIVTT+jvQT/
co9pcjCO9F+85LyP01qcoXuGjsxcgttPT+QAxjL0q7a+IhwYEhMM3JtZHm8zOXrijhrB3+uQufY2
3ptjzp6fI+w9heE5EwHZkdc09hKXCIrSl/XaT+fZTEqkBC7EEv5ieI7O/ujUhmdfDhTnHojj5vaP
r1kyX7/ti5kaZD7n6laz4Fgtb/7DZ2CxN5j4DIsP4yL860VcxRRmVFTtWDbV1yyc1/789/FfF4q5
wmfozkWNrt1DS7AgGNg6/8qHdNMt/ju+5UUanTec/7f9TSxOmVw6qlpmh9Rg/N+FHGxqeuwbCKgc
fBffxTHUV6mdtKHOHoMp9R9fs3LGC8hp7h6A1kG85KhRMfvMzi5TcmAOsHv/lnBcml8fUaQ74W3U
AXRbzHLe2DVR64Q9P2cx42/CZ6TPjwb+RrwkQkAwidoODY75NaebDfvDQY6T2wMvxFCw4o4AaeIT
O2P2YxEq4L2sHyksdoM1WYmrf9H6/NTiyOMgYXoYYp7SuUQOesKOBPEhXHEArsLz2dKcGzBAoUrd
/+qIxXlDHhl/aF7s8a9Byen2/z7ZVVNQ0y6eX5eiQbrTT2EUuDr/USZoq9Kr5iNLj7g0bxbgqUNH
Kp78gPxryqgPcokzWaRETgN2McdXVi+Tlv6/QxmlHO4QL2u7N344JP8eiF1Ad9CJMZ6x9pVFa2li
UfQysWTNMYkuLRmhaR3gOf/mNsM5wIR0SYLBuMbZ2NMo+6nG3g5DcGnkJNo/CHO47k2mHiTsbnDx
WumfAXYmk7cNGxZ/wK7CAGGG3WsmrPEArRC2ZDMFTAfCacoEZ3QPGtkZyN2UohEYJyEJBXCj2TPB
mJh6iScVzH3vkyWv8bEv0Mm7LXpJToTWx1ISzb4c1mZNOGn/d3euhD5w8hk4IFl06fftMCu37YUX
HvaiFU2h9bGEjnmMmcpFpPABHlMMjTsrjRfkaq25GrgRUMLCdSQMliEHBQukoGW6pIVSA/x3zS6I
dHKNGaE4un3fFv54jdJ/WMGZ9HAYBoHBO5HSCkOj0/OEVHsHG2Y076MyzJlL8pL4c7oT2pTWn7IJ
BFfhbHqo7/bY+JIV+pqXpN7dyEEdmVg/BKrMEJexaFDudxT0vu4R+sY3gcwLJqtxA0pWLxiL1hCU
ManW8O2xkvVYekRHP5HFa7PvtUm+P1gZr4dgtBeaVR2pOM6PvuZDm0C3iPrZBHFkqzBhi1QbHpwF
bQATKwEuIp2wntv7dmS95r2O28fLpY35cNgMfjzGEkFzH5wzLsvIeXqPNb3XdDtxiYC078vrx3lu
KLYN6/YDZj47c17Qy4NJY517fXsAEJAgqNlgsDk18RFATAxy5EBzdKYiQNMVnxbA9uULqh3S76OU
HzUu1qMWrKCo8WDS+qIYE26przkCA58UbJ6HkKJa784ZWULLmC+RGUSyDb1F3Ww+thA0fmZ8Bkct
eZK5xY2TR+MD5G42ToXXlB8OVmnLNnQr7sJ8oOZiT1C7UWOKCWbN/b+tQnJrEsaI5mPJ1lpgc211
EcwvEViSSDsouz8pZo70rRRUk2WHGdNhbJMQhNEgYO9KN02PxWOLSpPv6kMf303wNUuxpxxArv17
wHwz+G0AfPHNtG67MUTq6MUc1+aidCf78wJUzX3Nz+T13qyzh7ab5uczm9dQXO8sELJaJIsbiNjK
HGy+CHtrzCFAnBt9Do6icUFFf4QpwlKCoqU5H/8eZzhGzlAHiJkaz1mAywDFHJyUd7j1/BfahFDA
Gi3T4JE8F0O4gFsW1dbYYTGzcVR6Ixks2gjhjlGbYCK3zOxuJ9nQ250FlzaXJnNy3stTRKpYR154
YlGQ3KmOGdbO5M0HRaMYDFNQv2hsPjOdUrt1DO/2o8UNtFqoJHxwkPI8ARkkC+qFUYIbFtVEbWMP
R1WT8WBSrw2BZDmo0/UPQlnmAgGYs5dZx9pujhm0q4UeEKmOE437oKLErUTYr/BDp17n5gGKA/tK
1reXQSiCcaMJg35SZTw+Flvzfv7pzrBmiEppTZ0cbnsLSRm3kLo5g1WlcX6oaH+Y3FvIJkgrvAX3
NfmkaIIJPnCg/JhjbOlumM1NTT7nxOAC17ZtWIlD4ijF2klbZj6k2wDzEjAXeI5QlLLTK0Sj6L9E
dseLwBLyljjn8YUmQUlUIYYjyFSfWYMp3EKN9mcq+fccqbK317lD0zWGt3yo1OzmH+MKiPtHPa7w
YcNS2KRudu/Q6fnMfwsidFRTjHI2+8xXNwoFJzdcTC7ubRmx71mOFIbrXypV68GbGv2B2qvOmnnj
DEqu2wXDqcLiR559CWDJ11+iWOAHmGT0kDv+Dz3v18Q2ArXtDUIQsPUF+b8oM9FSECuYMkkTWpCP
E6oryt9tZqEWPb0YjDRhtaWQcIFudb/CMEA8HV8sqsxT8ZZ4DrbPX23qI20NsyDKrpkEOwcjp4D6
tuTMF9XEnoM/rvd3O8r2HPQ+lyqRETWpa6+YOgsSGVXndHY7nR1KMWZXkMvsxqVIY2vRRvA/qnVM
KvwxXCMgoQUADnJm2juKdqjN9nO7gPYAkfe/N/Zm9nDEPidnVgQXYmbYa/CEGUCAe/c8kASXElwh
nyed32lmIAOxDzTnvz1qjQKcb986ThCaTTY8dhMMKknhQUdhSu7Y0VhYOZn2A4wgYrVeIjtj4FNG
Yj7l1KU+w8iHDKibowXDEW4PEe1ISQmafO5uEbYWBX6+yTnJtvf1OZkKdw5MT1laysb4K/nJcfaR
gtFfh6tozXoiIAqwYMEwowE5mIO6Yk2yfc4/zHxI/2kAufbTWR2AsG6r7e0kguAkTn3e23mlLMZ8
Y2wtrioW5zSyKygVmEuQ1AsXiSaN+GC/9aagLlNX1D05IdnwpwRxSERes2DY1/YjVthdOhxWDFdM
Gi9ERGQqpQ3jOI38C6joBka44C7XRvWq7fgiHjBfdNGETy7NlgeDkeHjD42nQz1gC3OjB6lmz18e
dXEiTssxQsnbpnPjOPaHLSy/Xbdmboiw63kooQBacu0/MkfyaJJvP3VQJU00/Ct0C+N/OHdKXPgM
V3zWwY3hQ0YnunjYb83Ch95Nzegbnfn5/pAkUG5p8Z0oTIPepjvU0f3vwSj+hJCr/IND1637a75u
1gVLH31E7veudhT+RyMf852o+0FXxCvA5GLF63gR28ofbSizUHA6QoXBw8S0coy6CIe2f8zcbEVE
XAvHN9mbuKPDeIeAcDf7rHoswhpIKkIAz2DKrFwwOpuxb4y7gZ8xULeKEw/hzicCVNrbGZQLuH4g
tLuUW5/7A1GgxoGRg7a/3bCKs60uXDLF2PjujmsKO8Q8Vsb4HVj0JKassL2jJsg3qM4iTh57gjua
g1iVA1S6MsSB6ZhG9Cj3GIo6P+fdVY5FPLWLhOg2HNuSlHiRCPyAbaPBuOUiTV7EO1Orc4Zw/zrM
aIVnFJ4AS9kvF+XmlaiYJkZIycsN7SizV8rYChUBDmBEFmAWIbRM078UnPGzxocG/AVh44payBWY
Y+/AqzdHIUYNrcvr4U0YHlVbbFlY0g7LE0SgCWD/AslkbL5u82Eq3Zp67XwbC1Bk/LLgltBvjYPR
FkoTjA0KA3oMlG1fV1h/bqn46Kgg8eWxwdUkriniAvzCN7aI4T4OyXI06fQAknVnfo34oWdyeCgv
aGBPwrwNdfcODzKfbE4SwUG1shgDbu/FdB8SC04WBrNeY9fxMXMAQwB0oP+FYzRH3Aojoq5J4vbG
M3JWcKgYEXqX+YDjHl6NiOgoDtg2I7ayo89wlyOffJP/qQdtSeMeKIkC7sd+5bbGBIsbsgRGNbik
0OXxhvEu8bkmfoDvuUQMCpc0gnc6p3LKf1vucoo/ixZpyX2Sm1Paniy+cbLR88iSJeOx9zsAup0E
Q3c5/q0jAwmVR50D83UIx26VAHjAcfJQJVHHiSsdD9tlDp+wox2EMxwhlIU469zpwvZgJMBTClZN
vGVONdgXw6z1+SlW/wG/rDm8hTBrVUmMr7ali03B5rNTGEYRXUP97OCozYDnWZr5FeEz9SghAza2
9u55fk1NjFTcgTtk+kdfmoKXMFnmdmJcZtIMW4NHgohGEd6QMCdcYjiKsi2tJwtt4oxieLSzOyAg
qZCWsaiwwSBQ2yKHnlqCThqACi0IFXy7Y5ZjVYARWAZb3frmY+9Ll1D5jfv5V0fX3Hr8Mmf1DUr/
/h/9bXT3fgk8obBJg+RsAQ1CrTEnyH15KeVIq0t+Pa/HdUilQh9NVZoHzwVklAPdUFxp9q/h1IxA
dyUlNdlEdNQ+p4vbbziWGJnMnjGAc0q7VHp6AFEVeV7pfbcIEuIXXZfIC9wzJsKsio83IwhSBI+e
D3IEbe6IZaCl6NbrRwtHISGJi2KJUoLd+AkbQ0QA073c/HoBhyUqD4AwVO4zQfxmkfCZIoyYoUdh
wYsFBD4JfgRf3//BOt+uN6Q2calnCWTW5ZcTX45gZ2KUD2Skzmn6NqBa/2hSAUOkGEI16rjo9jM9
iDxDPCqy8Gdfsf/gZcz0GTMdT/siAqOas0a8GC6o1pRce/HpgE55JRVW7d+xdaQYBSitNy/OKtlF
7Tzb4lCKoJPVQEyIsNEEqHWwmqH1YJrJZ3EmlVJQMyDAYmMEsDEseD4AFC/Kn0gQdrLlGOsPsZIF
o3zsvjecz0Qq7CD1RRA4ACCf9hCLFMXUrv8ri1bUCTpgIR0IM2VuVu0In0a4YR6ImY/O/5Soi4k8
mSuzKRnl2MAQp61t8ovAS4bFIbOZ4K0Qb9u6B9W3OsRMgDhrK29CToKtkQlL/t+CFNrLDT00GX2C
KtD54nIi6zqh1hDGNR+ejwfYyaev2QLkKEiPzE7fmbKAM0veY8F3TNdsl3r/3WtBSzXBAMdJWLeb
bF/bkWTh2G/jDe3jE8DR9Z3pK+w8ADXFs9MoZb4radHgp6QFpCWGUyZ6Fnt6LQH1sLTzYPKDWr1e
PFHz1szOr7C/N6+4iHP3zG5FZXsk+sSeAlAft/8qErrZGl9fET0F0BuN/X8Nh6tS8opwXU6JWMd0
a66BgAjQCLmzC5SohGg8sTqHXmbCr6gxH6ClwSj3TRlmD+iGKnPCW+Pj7O0GX2TqWuxYJKyJrTGm
czvgG8j1aTlX0WEPuJH5QIlvbSXU8QRMTBYV/24gkgXFbaiDylA0TmHBYI5KTWQkX0i5SrErFLfL
4TMcSrJcx7NHjE3QAcke5FNpUQObrYwFbEnsSNsYk7W5cUXKscGrzPlysbFqUQuapzJh9oyPJlau
1f9IOrNlRZEtDD+REYJM3jLP4DzcGOpWQUVUVNCn7y+r49Tprq7agxshc+U/2scnETM1oRfss1jd
Ryg1SVWxb+4rR2naeHUCvso7R7Ie/lPX+k76MR2UxHMRezTrzfGZc+ZDRM/ohhgEYHb0idhsUSQ+
rW50YwXkLaDcgY5fc3izH3CfrDBqfC7c/tsBTlLeTsEt1vOedViV3NFwN2RTJIVkXka/BQxsfTDy
lpNb1B6+IAShgWNi47YsbcJ4ad0WNISJXRZ26+K9fNBMKsoC4MYAUqDCoQJ+DiUsoenDk8Ah+ToH
fuUWI/Uc9oBctas3I+qExecf3qZb98XGBZ8dN8Fgi6DY/ohTbmkW4xc7YWVJ5is4M0qCwMQdXwCb
ascC/PqJ9YnDwYm4qveoCgvXsPsEHOUSx30oPiQENfu28+N28e4RiG2Couy9vM05abMvq7a2Nqxj
PWXlY7HorzfWRPeu8zNkajBgsG33ZSwRt6q5n9GF6K0VSYBmI+KX2Tn7HKiLFIe0R2q7e58J+oPv
yLkPBFUWoVULnNgxAypCo4nhYoz/bphy/h29gOwx9h0QRRiMa0rW7EnFjjr/NhE/BEDzHJKRGYpj
D6FKSN68fvCMSlIqCYT0c95VpgGQVO8y+y1aHo0MeE5ylBU4V0i6ErMH6OTtWIF8ozxFOmxzPq/3
mNF4W66TiDseQcQjAbp5MQJKMCkXmExhHOpCYPUD+ZH+M7/loEKZbiaUd5mACaoVXgKkrh7oEifs
CUrJTS69TNFdCoq4gHVtHTrE5uj7GNWuc2aPnCwav2IUNMzxJxcbnNh9lIxjrMdQKbA61MXzq3vY
F+l5+3TqPQ4iDH3ATQtyy8JNQBqm3kAjDp8WwCO/npEcvOD6NBkgHtwNqQ+KNXE3YElCovNb8Efy
6uk/wUaeFn3QFqQQP+Jn8YzueKiuE7ZdGz8IJ1GI2Fmd4X3lXjEEs1X4sv2Y9O0VXoSPuaBGh47Z
jqnu7gByFu4t6wCEyAKRgbCMGLZxk2twNYiZgd/vbNr97AnUiSRtfxAYoJYdCLNcn92D2M2f9AAL
iL1MaIix8T7G4k3AMsPNUNEsZ2oLliE+4Bs9QdKAv0Z0/PkncuC5yw7YlXcer9VXkZowWCEfJU1e
MMmnEeMFf8PAA9yv83gOkjfrsp5yaWyIKMc5xeLlN4ciy1P6winitQozBtUBDOysKfGKCKA4ckIW
GVnDuW8AO3Zd983VIIVFQ5HHVDQYMwM8I11QHoBXlSdmOKwh8QZIAI6GPXYyDOat85oSDcYSdkbG
SILSvx3sAZ73ihhon8mQvWdg5byfH+7BypV3yu7kvv2ZISomOz/HNMwVgfGlFJuic7hqdoLP7Old
uFlNcG8cwSwoaMZ71pb8ExP3TS8vDiiBPbDsdNbw9lXWw6PCU2wupFKJhpc6M1JjDGE6oWubNG6+
RjgAZETTluJwAPCEpeiNoN9ELK71rGx+vY699R2GWrL7mZpevJIQN2Y4pkbVExSH8O53oSry658k
q7paQGKzDQxPPoIrsROLyl+DtmX6Umx82cgwDOA12aIb2ICKrMFXtMU74zi7vGDGZ/5X3fsDyUoo
g0qrrjY0LzI2vRsbZWtzEOs3y8cD+cR1Up68gvewi8jr2rTRnTFT3ync/fe5TJzfUucQxoYTYbti
o6Uqpwbx+CP7mgwhh/RQmSPxY8d5vydsXLQvpP0xQV6DHKsFhdV3iwww2YGE9HWQ/jMDOfd/PZN8
yizQdIPe2wqMe0UhNqTvoiXg0kL4g2ri5KCa2ASbvw1PPM/LT1hQjZh9Sce7fqyof1obD54dCk+8
LjL+PjtpwanGOWwHDNH51b26LDJoISwUVXAOhn2dbFZiNjdynQSLBOPQ3VtxMAhB413kIhxSgkFG
GjCXPkPRnwnKnqsZ/T8kcqX9CahC4pRMe6uXmbMaZLxLgpkH/xnT4GYTyeXQqvFzOrj0WQsUyWVZ
flTzXFhSFSBtqjChnSKhi/0Fn8l5+Z0hKWdnYrUbRPkeGsfcC+lBDOSaqbtvIvlvD8BUuJzEinuO
CHgKZDBmYH66SwoWTGl8ImyhisUReUPAIZkVFvlCTOB8YHp2KWTC0cqxmryrdFuJN0Rsb6zK0Gus
PSTvk+RBryfnWYSavsKyIhI8YTMZIlfiOD5gYKYK1rmJMxM/P3wsoRv4KdnSMeLgPnHIa/JKvx6d
wvThflgz0ZuHPG36+GzvGJPQnfYdcWiMv/YemUdazQb86Ad8eBZP5xlygZnLXJ0nXPxUyLVXfVAd
4TdinIAPYXshPV8OqphsGdZVCbpeZnlCTjCZR+jNwQn71vE1KkI9kFMSZNllrLB1dWd15sUWIPKo
oHy4njTnTefoS82AqS8K/pn/HFgVJVgUUQ5143BYYy0bJJhdIU01c9tnB76ai8dMzqnEMvc/h5xE
nKVHAka5mp2VM4/5YLuc2Xk03766IsWEm+o3ZlFAbRPQj8gwPlupHGtuabAjAwXKZ/epOMDiwfb2
fBzrKJw0w/I1fHl6OPT2YoNAH1Ja+hxAh/l2PHvH9NERaElqnsWaMH6Loxp7fIeyGg0ZJOczf4wr
CxUTMUrYLxCYjCECrNNUECwr4jmEqsRGVEC86mVH0J7D9czVNGYW8ElwxkdQBQLXrjMiXliCKoI2
38QRgstPxI73vsEtsOO4U0Sx3gIM2RTEdGdzSLfuDO1IEgSZxgr6swTgeXIL59VaHSeQirGfzYcL
g/p/G4MTmZgxhgB39+jpUDh2HtdwRBs4ifhlT1AOrn7jVS9sshWjHLdgmQ2wnu/uM/hb5n+uATbJ
MhOWgsbve5wR4AU6V3IvEwEpQ6XezaNkISLkpUleevdQEly5ozeUvRN5FMLvmb/VH81gDpK5gF53
5wQdTcofFjtqDDkMC7UEfbIuLaD5e4FmGv3m8Z/hQodtYvQ3U3awgQc/DxqJxcNpCJ4lIm8uZ2hJ
VP8929h5KuShDx5k9EDfrIpxUgS4PoW6wsj6bi8k9sTB9+oToWwjRQw5tHxBKlcgqNGeWt50wbZA
eAXAutjcyHXjRIpSwuo4RBCgPAZvjmiRh1d/8kDuegH5axP90KUkRb5Nor/aqcyuOZZpz+Mbe1JY
zI3s58nBHrEVSMJp5hkL67p7RnuxRzKPUrNzh82y9sOxWIEeLqdkNuU+OdV8RVOhiS7WYrFW6nMO
fD5FilASv1yciXvhZomWydlfHS1qYXjKKQOmvAR40kMwu0sg0rBsFQzOsF8h/J4yefkIfBqeWiXA
+s1EigfI7v91o9/oOie6oHfgb2l8VYgRlUzChwpy7wXvKC7NDSWdwPYVwYHvL0xbDGcc/WFtxPsk
hcBfo4u1ql1QC/RfF5Y6Xw2QgbFeKWDcA15Mg9X7H5aF7irSQLMQ/iOUwvzBdvE0Z5xbgKEQTOgz
YndsDauwjqLJ0kcqQjUtl9bD2d0J0T4jubYU72+AquXGqXfjhCC6q/Oi4ViM64WzzXf3wg5g1/k7
uG+7I84IAg0wjB6bpb7m4hD/AHBWUvhD5s7hzr4CrA2VtjwviEtqSDfYsqua5Zgo4fS8QBvAIgre
Dc4T91krAT9iwG/4W2uQDBNiOsOHe/XA/SfPkBwucdBDqujc4ATBePkJwNxSpKLeIF0QLyf6XRs/
XChTlhlWg4dL3R8gHzMzGNpz+44BZm6pINuEYqJnC+kfZwaGIYYsBmL3mj6QJRgKshCGV/MG5U7q
gQsqTBEFl82XYTeBuQwu9IdoMIEc3eeseryxA1c57vYcv4Q6izmgC+8MXaBJZBZbBktjybAkVFwa
Aw3AtprqKbnYewzUwFIqoID3gaefaYEKJQR9t1nJOfUTgRwLYRpSJ1DBW0g6xI8kLaHNEzNibyXM
Tm0AD3aURVkiZ/gx9lLafE3AHriXEVIVlrI6Ey1TfchizeJTkGcJdKQgwLcwf2vqqqYqz6Nuz4mu
mZd+w8obyqT0PhZX7+PhKl7Ad3mbcb34ever9QPYxM1t9WIuO1fvAopHX3JGwbldkCCtswa3/t1T
V6fJhfgOyG0gMYSDxOew5w1XT2+zk23UXMdPutl1Dvig/Vlf/Zf3zjsUcDxxbD11SfQnR24kOsC4
U0YJIojIWbOuHq4ohhkC75hy3qDeF/9DDvOZU/jTG2FPCX8xcQ2WvjqPb2PDldG8IsU6e3eb7Mvj
HBykEQ3iLdNi/nkRXgP1BgYmPnzLeqaaC2X1sVLgNSAeUMl/g9nRmHDN2ULvLDfsMA+/51/m/HQA
P932yUOyse6Hc/KgjAKflVcD4yGlx+RD3rFbIIciox/eUHm7zY5DR2RQMJufdlg5Oark1x0aKYoq
s2ZRL+5kWHM5PV6mAKDOI8AzZltlwXJZT5S4Xt1Tpn8NHeESEcxMT6rlBcnUhe2QEAv3S002KRdw
I5vosTJcksvYr94Z5bAvfiIO7tCLhOjd/LZF2dFCDyxZPdxitEnr3cMx+D1KqdaCqJPQ9K96f4j/
ITsBtb684sV3pQVlgqRXSCMYuGbiaaK0fSWNcPo57KWreqcTI38NipyUVXf5hn48h1dvEMhJtRv6
Q1wZ7jUndD5GJUXoePRm+8B1a7+I8pqgulzUznXJoM7FY6U+8pRj48FYGH/HqCV3m/SJnGesjDQY
rKG7bkNl3PuT8nI3QIXNsRgcgWMy5GiiOX2qxlBLHN4V3wOMa6EG2LAnj6Oe3ZaDTEHEz760RZ85
/a30u+jcHAbMnLxgMEUmmNeMHXwMI+VBVJGUAZJLI2tUcwsJpbY1/BMv/+83ETH1+MVZ/Dmy2S+P
AtE+mjPORDtivpOrc4KB9hVmsA7CwECGK+XHd9B3Rdc424hXTQWLR00PPUnyWHviYaLlx8IVcRdN
CenbsNrjEP3Y5EJrQSL9QZ4gxxkB2TnEHoCzNR5yqWyYFd5Smb0deQRxnNe+ljx2sDkiORAJIM8q
gxFsAnRu6XZIUsOrT2sd7ybm+gzKalTfKajjoMQ9yGGfxxcrh9sF7bpzXywo/KQhNxRgEAsm5MWC
z+c/n+6br1F4TOmWD4Zlb49Y/9yWMQ6r4530/UfE26Dmw3wYlzs9uM5wxQd6LmYd2hh4dEaOZMUF
d5ZmzkbaqCVgA0OkRY+O81nyJERv6+9p/f3c/kiH4bOJLjlPqzldQwkVXluA6FvJrtnza66VapaL
ipSAsyMXLg/0icHuPke269Bf4Ggu6+uCLkzhF8upqTA/PZ5vci6QFfvfUP3jv79ni+FsMwPB5rth
VjRlLxwmW9J8AJyliZ61KB35wf3ZI2fm4YzyQk0oI64o084m3Mz0/77445Jm8knpn2YX0EHpzuE7
uh4++OpWg/xETblZo+lb3oMlK8SB9wbVNZxmTE58f/zw5fXQLwLAcWt1YceEdA4LdL+0grB7gq24
j5xbzONWTa4z3a4mKqVXtE1QdAEaZl4rUnrNJUsnCcvsBaU17nDTkM/KO6avLuYaFwHR37X/8Buq
RaInmRys5tyMnKb+roHI+teYpu6xaIF5EHgNFDe0JeIUeSzwIT84qI8hBFWJdh/yGvwbc5zkDDBW
7a4Yd+Fpk97JL/knRRS9cXGyNr9xo3o97oaT/4a6AWEnLySrM1TWiKPf/tDe/qw7ItDj3d4k3ATc
k/qqvwCzsE5CYMBZhB08ImQaXCfpRx3nSlSkK3D/0f1w9UjadsRNigOcNUqwnBtnBmviVBnZJGzx
AtL8p/0yU953jmNFiE9s+raHHRxry5Wlydl5xEzZ0Isj4GufXSkQU/6Xx108UigFXchL5pR3/HC/
MPHofh4ktkd1VpCZBn+m58hEMLbCCkSAMBRIR8aiRRx05o9Okzdn2g+6hga9TEOxXsKsB6ZHmOA7
elrqXOzQZKsEpx3x67QqiA/om8XsEREVYcJ1+JQyJYMVe1q4EMJuMdz38LkOJxwWgO4JnaAemCoU
w1Nt1VzSreaqGcupX3DPgCd5xXTARiWHwDPhNSdlEcv4K+hlzdFYK2sZMa6Dbv4SS4KnsSo82SxQ
xF71sfFsEiWsUgInMlzbfF9IGAQEos/kvh8EooCMAi8kcmhjMo6XFuJUFCNmOWEu8cQTTkBKrCVv
YCds0aa6IgAp1DOdhX0+WN3pnxMVF8KO0rPGGoj+w9pVzn36i5OO2oqzTIo3TmZRdSLZF/+6uvEO
U25CBr5/s6WFkaN4db4JuYszzEsUP5Rw+cx51ZjwnernfGgHvrqnX/Z6kyAWdLSAcOHY8bxr8NiK
aqUzBNQ/O8ZprqOUK83N6LGlr4h8Q0yX5vqPzTpioXJkniLF+47Kq0kplcGcRKD5/O2/oD44mVXm
7rMw7KQJUa+bV3c6WFfJVIponMRYZd4Q9PSyUnj03R/xaPSnNnOaHpWv9QYFKuMHqzePJwASUnpw
TXSJpLii902uMXmb9/ges+wRW6ng+ian//jc/zMwmOjoEAYZFGQQc8eVwb8DsfhKoKhYiXs+5e3e
jpQtlt1VMSG60vvOh/vh5L4UF6IXvfZfOAroB3QDpT0nKW8kmWM8VGhJiTjacx/4l8UgqCN2d04E
5i8YuJQpUSlFhRwSF0lcj4qv2czVvUFqJ/91vO3rCEdJol1tlbQVIXgdvIl1MZvjwPx7EYo6yF7L
OZSojeLu65XUdqBySESO/Z5IlS4bNfFs1DxNyPB7Aq05bcKv90GPqlivTN+R3IJOAtnrkmAlhpQF
DqSgZCQR2VFCSlQ71RyXufui3PZMxZYMYo+YEE1Ebdq7oGPApet0+q+1jfwIuOiE/nZH33c8R5Sb
cFU4fH9X3FR0IWRizUenzGW+xX/6ihjQBzW954DUSTKnOnhTdgeg7isTos6lu04wI9gKAuDhhB3L
Dz8ehBzXmNh6uFnoxo+1vVtcBbvkAKn7wwwNsw33byMiCZ88s/QT9Nw2ekTNokXxo8PV3gEXQY2c
6cDVwmquJD9yGyvzXVCo7qJ3LQnC4je4OPmyi5qZDg6MseA7NmbfkHvNqVLKbBBms4kpKZ6+Iq7m
p/RE/jMOzDHRYOQuPHwlOW1x9/g0hNkVboobnUXkLmb3uEp1jlErIPfx1f5MTw3WR5tQ2mZOxC2G
ylcsOsku8weUxBNaETTW0rMGAyUrulWmpy2lZ1oTGxxiM1JkJyWoeY48neuJ0tUhcS9uWpt+yVPl
SIx8A+8DPIrIAsNszcpX7viBaWO4231udnHThLegCBSCo+ljQHPNhszPb+G/IR0Uexhrr7/9zAEb
bUO8QsKmTdRMTt9iZ/56T9ZL7Oka2RDxD3Ik7U02STu6A9GnPOv3ZYFRnUvJyInUiKI8BUgAhG4m
bPSer+eqzat3XQytIs5x/oqV0S2WltxTRawhEO5bA4bpLuTteSGFkiiXYIli19gVAwGXzAZIiw6Y
k+/oT+nCeBah9nEpCQDTrhIsJ3U1Kl8TVXa1bq4g07l46tmTEOMiemV7ZZv7d3JpMZIBmZ+tUujn
RvTVfzlDkf9XS476hx6QGPJJP2RldxQHngMQA/OYtv4gT+q5N5glxEZ9krzdB6oSqigTFomgWCH3
kIBWREEkaHDUI6HRrFDZQxhkzeyVdfz8jX9PnrM2omhjx8Ssx8MpOtjgA7M/ufpCQQct0a+Jw0BH
7JCyHXck9ZF6NBT53z9IYC2ocCuNVbzSuxs0IHqEhlM8+A0Ki9+Wc5HVZq/1M/GhQ3ocXs5RD3H5
wH8jMsRKgAZtCD7EPMxIYoza3Vci6DMcKnbZTPqXad0fy++0/uSyMXoK8+0rqptJBY/TJx7rcSGI
fHNKOzT1GzifAeqUhqDr27LPTyvhpXkBanfWs7O+QwJ3cSHHXU30lz/ElwQprFkdQVXI1OXow2xn
EHorfg1kt6/4v0ukG7G8k3dP1BCAjeBibH6toyg+aRI6NMcjJOBhAM4MJsq5mHSWFGzv7LR+A2DH
EKGYv9YxFt+L9VVmP8w/4YOTpob4vRptWFc0D61YC1mIhvOTXTYuX2bzCAsobES3xnqIsb7xzgOX
eAWVYNYzVYCw7BdLpmATxSTxtEBqDP+dz6t/Xew7+s8LOUsEVXiVniD4KD72c30tQ+kw4CRysQtO
UWv+bdz9M31MpK90yQ3op3UfHOFvWNg4gCmX1UbzhpiyCNPXMa67P3ovObdxE9FQ8/F6R/KB/i4A
s1hV3rSaCGOXOiINcVF6vXkZn+egcbkRA2yB6TYHfAFgm4bgrGPEoujrYKPhEsafHThz2JsNPLxa
UBEcpYU7k7QqdvVE7Jazb/yC+KLcAx2QiiEjfCBnrLHx4Wc1coGfygz4LkddjoiPhZpLOfsfT41K
VEWZEdtpveYAxN6HXBbmIZbKN71OJ8SVfb/JLnuoc37V5OpNW/sdb4Ym2TceYF+4Kji7cI4R4X6H
Cvz6PB+EbUzxBqB0EbIUv26gDedR9e8NUeKfUCbWgea+PI7ngAxC5tLABe5p0lHBhVWf3wzLsOBR
qvzTzR0gmm+SISd48u687koPT1C9fGOJJVXCEn2Kcd/hdsKQipgLqRTOw591MOwFWtsMeoV+4x/c
O7EgWZ18UCDgwra6GaBvyFGwIVhHYGtvNlhmB7eJL3mJm+0UvJxqKuwBsInwxvzgwezrlgFvgqeg
QXjsmMz7O8xWTOIKiTt0FjBvDpxfwpzinq2HMylgXciVARcS1lMBiZYuu9mFsvfB/Dy01OMgfAqd
jTS/cBAfgybBVCJ1QEQa4CxD4oe0T3hyi/SaEtEwvyy7A2tFS5g7FE+C5n6J+VHGZcavvdFGDU18
x5by1iXUHsmexNTVCV0R9HmfJ6IGe+g+DkYAlDl5g4+FH1yoQtGvBMMUl0rJkwavoY9EsjZdT2WG
7L8AAqbkdDIYATgCUn08UmbITrrTHheJO7IXivZ6AxQJhSzvCsirNde8OW8/OO9KRXF0NKwiPiKl
x4GVv6FFyHdFenL6G46wt4WIJHF8/dOvaXjV0F3yHNvC/i5UJL+oGglvNnMFmkhPkJANPiSGJHwQ
taePMZ/j+ATKbYKaoR4NPMKLCv+NGtGrsrtChmDcAcfGkAfYhIObWmDSQnFAWYPx4pxxqIaDJZcW
QgxpQIh6CWhEBsEiqii4ehPUCR40Htx1+QfinH+4csR3ge1tnNbSPI4q5l/tjpAbaTAdf7otGhue
EF4/wGgyWNAV0AH4D86FYcsZqkbsoMC8SkzHS0T+Byd0UeH3sfUJh3kGnAJOhRexBCK75LwXjMFs
YYwegomnKBqZOGfE/JkOMSNz75Bbln/t1m0h4xh8qPF1NqHoTCN4lUXI+81vDA93NBjo+whe9Uhk
4uYWCPYXIlNwHEdE16kIWFJGE0OIvREZt/ETNh7NFcN5Xxy7p0ITmFST54j0yc/WoDpCNvn+H7gC
VMNLftvnzxAps831CDgzT8tzJKGj4fIbfod/G1EKpaZMF/TVkakEvIeC9Ufvi0rj2SPJ8XkiOWim
iHmYdnATOucx1/On2wp5Tt+M0g58iYoeUORwAyisiJyjpvmMEQGOgiwBFMPob2HMEPzxpQ3sRMiT
uG2M6WY1vTEAF5DbSAQcPJCoX2uIphqgmDFqaG8CaXEJH7Mehjc2bOri+mhVXZmpPUO2wbeDOc1k
jxZhojbokEMSKwRcSn7dseOXa8JPIeWLiZ4iGOEJq6bj0tTmj5HErYtHl28NKc0ONer7RsSe8Y17
iFFunOaF/qcMn5x/ZGj0ckTobaJN6cBAM4pgskvHEvaplcFiK7K+6FqxYoTXXhwiVclBqP9q4K6N
IwVv/zLp+9uY8aNO4J4geTFzVNGGLYNUpzEsH+uYAmvCqvPDTaSGBVwTkABPrM5/o/kKhmGVv7aF
z81gTV/BDaHMIN14pXkwMmnM51mzYcCz8Au1CWc+NqKeDRBC4DSq7/HT6fNIwi6Qp4BQAPaChYIr
olubaXmQsT/h8hIgIDDgb0kirqCPrWa5cc87nJEjmFyP5pLuiE0gEUswPSM4hZToNSJD5zKhz9lp
KyRkpKFxq3EauXvMsXfr51QBeyhqBz7TwzqM8AaRC9FvOZgnAlVpxeMUXmdgKPBQwJ9wfujerulp
Kt2i7/6boX2BpsIagMpf+CrlqbCIbybjJkEbPW32oCuQeKp3yhUQaGVXZbVNqiJbpxrc9kD48EZG
VvE1VaqnCdANrkuIfl7kZsnYKIVKRtWgh6pCaJh67C4kK7tYVCTW2y5kXxKO0uFYJXeRcN2BJ+Eu
a+F/Cl+AsG/3FtEbhq/4OeEkMSWh1Bsmw9ENz9sgRABcHOWAG5tXK2Tm6EE08WLghBc/hC7CkoSG
OqEvjuVERBOI+4b+S1C7iw2fy6cshfK+FPrKqdDdtkGXPK2tkWGgZhfnfnylt7DPbcZa9mA7KjAw
CEIdWbSlZrx+sEV6UnHkqNhDfAQE45Z1zgJqTiRWVJTHjftLuaqZIJDQ7wk10m2mrth9Qm10jg1O
q2NxFCFQpjaXmAUSstbggqC1+sw9d+/vSxJ0OR4CJ4D6teE1kI8/jv6PA6OjM9grDMEIbRvHGPXF
qauONmmZvWbX0TcSRigsRfkn+HFEj0+AbGS5AMieY5rStw+Oi3rGUb8H1gbEtyfqajhtyRWUCX5L
n660797A1zUPW5dzLOLVSkEvJicY4Zq431oAonk/LFPSr1JYlW2dKvNlS5Et5xbOEy39IhEXBcTY
oMOYl7mQ08H0Fg842uv7cvvbq3xJTntAuUsyY8BCNHJzhi7pijQmdsxAotAWDyJd7mTjoqAgqKsx
+4BEQ9IudAKoiabOiw9r8iuFkbuCX77sCzLp2lV7x3f3ZxBxXpMQOykuUUMa5tc7X9IHmZ5fbzCc
S8XfC3JdZ2xkFkL2cfLxUwFdNoQUTuCQ/C5HUXugXQUhOJcTsMUB/PXAzd6EKQdF4WO/uhPsYUB8
Y0M0DRoTzZmo0EXkdD+c0JDxozPZbd/bZn5BakWdaX/Nofd0C3DrDf/UFYWE8ElZjV+PFYDoAGGq
RlDhgnHEGrFpDBCwFw8Xjx/b6j/eNGDFA3zW15gYaHG6BC2zwZORU+DTv5WcEHPJLjM4wLiPOGHx
whGG5oCNNMmzF2TEuaDZ4TPMF3uAdnzFb3Ipr9AbLm0NAqWmiZpzcVZH8phwoGrXi/nMkHeE0zbe
q93GkRfnmTa+z5qIaDf/uUT5jY1AhttIhvwWzdkYMTszuAytBfXif1aXDcMVeRiJxCAANkTBrEiL
ZKg0L1Mjg6NNaFmCVmZyAu5l9k/INcYPAzLB978Gm1EbEnQWAYlnPIn8+Wb0+9Oc3kTo3L7A/wJY
e4yIS/c2lIOwb/NnDbjOY/TJCG7qz+Xjl1iAIYO/1UP3S20s5bwOg0jU2QL234TqBkSSRC6nf1hj
7jTXGR+6a5JSNOVdogIRD3reyjKgG8DhIDqwE1FaIaxawrL14XF9xuVYsjM9egUt4uz8u9WzH3Ut
lfPZtyN5rKQ6Eh0SsXTrqxKT629mOMbAgYYb6qv1QKTOPF3apEPKKFyFZk2gG+RaLBFxL4YO6b2d
Ht0LpKVx/WMR9nnZyQBz0vKL+2Pc30rTT4BoNkInEYJuXJAcM8FxG4Hq0cc1N2BztkbfqTABdB78
B7QMqYvisGyyyFu/P27TeqHRf3BfgFYM+9GrdkkjLdhtUSxBGxmINfEUgksGRvrwpYD2BO9Lo/DH
/XfrZlwefOlpl/8y0Sp+Tn45QeIhOPU5eLpFguu0kqyWbYETMjv4znCAV0Dpa8KZFU4tu/sBWiaA
qurFR8FeiUiYa0JXLODYwDVC+n1w3YHC/jJt9ly2sHSJPoUIXJScvfhl6znPK5dw9A3pC0qZgUgP
+YlFTUXxgqnOAuncozD4k0mbRid5cfDHvQ49gtzRXcmO9DAxy3a2Ie7YEQh0dk82OxLrCPjs8Xqy
HwaLHadUEba6YpPuTVmZmarulMKjSrEKr8shjvEa9HeTmu1GFBfDkPOwcfvw7VWadibsECwaREL2
o17OhcFjqfE6VFsijgCXqLrVC58UvA9pkAo6D/ANwAGZKksBAPxdB27L8UnzzkOn/wgBADRlNigP
T3Y2EY+zSQeQfSWAxK7xAX0IYxyfOZZKpA3burS8yBwdhyShMi9dMjI1BaeD2arXJvcRXie8aPLu
xO4DGoL9kLlaQtNUjE54AWf4QNqIr43VExqWM5wG9oc+gbxwLAlEB8Oe/nFr9QXlSJYTzBOK2knB
2tEAlQqDE3mg/d01BHromK8IFSli5W6D3XBRNgy71CcY+cfI635c6l5NtmfP4oMNFDuwSEQU6emH
NsuTfcUxdY1ugLUDl7/qI5zqkSbbEd617iFf0VO54LBmXvYbGKMMIKRD45IYqt9mF87R9GG+ZrBZ
rYpY0RrcbP7JIQAsFrU5LlXN/lC1A5iCGAZbm552ELaypRbB9cqk0QE1Y8xDfd8b9Y2xUVnnyn/w
fOJzgsjimM7Z4Eg5w82wN1d3s++N3uBx8NSxhqcNnxfZLUEFmHHi8aEdIqgh6dctY/he2X0XQJGa
ME8PbVQmbpW2slfd7BvdNyh3GffmFeZHDtecnckInGvsF1D5Q1Pag/urJ8Dq3v6Ge2XPEgjQ3zs5
+qQNTwsiRKsjxVWft0X024koERwu1ik9M+p9icLD62P2j3AIp7EcQhrA00fME69Ydt5pbzl8Y12t
tuW43fIZIMy/r3tvYCOtDd5tEa0KY0BNIFLV29+TCjbz3UO4a7NYgT/3IQlouSEIjDO4/yEKGs1v
OzNOloGAcFwsz5wOV/RXDRDAxoDP497iak9JtvjT8lN4mxCScniucMpwInzbeHXOV1AuqyRY73jd
EgXTbkKNxDkG/3jwLwCpetr3I9vnG0fW9uTJyA2Akz7Tj0GadXQBc5s91u+ZxIOIdIQ8CzKGMQoq
ZrOWps8V9RtQXpp1y3qSpai2PFPmAMqi+Ow1qcOWK8EeRKBs8E67WGOnCL7zenvZAjg7v/gTa4yQ
3ASl+cR3gwsVqRsXNWFXIH7I6f7A7dt59/Y0dLMe70QxVZcQXUSblP4j7ZFwiun4QWjpM/4sH3PF
k8ONV1Si/P2yveYSds0Qn76t7kvyArnMp1TzWDPZ+HvEX/Xi/rg6AjT75bx2BjnHb7J34m8Ia4VL
vo5qR5i7PMZAKRisJAIbvJb6uNXQ33zYxJvoxEGO50OGQb3ghMb4GrbEXdxgorhFESYfOCghJ0JL
vtKgRkuSlWzuZdYVPmBgEMZqq5d883FbUttuCQuQrImnWunbRElR0HZHN1g69d+vw5p8cYc52pjo
s9bc35zDoUB4xVqhcFxMOIXkevAdywk8s6NP6cFA1dubUH62Hu9bcSYZs+xkUFpQB/SdyevB9ISc
AvqJasGxNhpkekxVyIm+hB8Bs9Tw+WeuhuTI7fzdizBLM6a9sUxjguiteATPnV+B1lCkk0j8gINc
pkadQ9eNUdqXR00owzcVTBw4mGn2Vqf17nQPcctvcHJ93NcFwY6QSkjQO1DNOs1IOzh/0SXHYA7a
Yqwl9niQq3m5aENm8j9esD5lFLeHPgTR14L//Iabg86BL1YzBepvM+v2m+3TXhfurh8S5lggC4wr
QhWQ5mMI3xmALOTFYrB8LorOND7u+bajEtZoJmg92FyhpFhegPW+5pH1P8MzwcGmv+uTHMG+RYIa
glOmdtZ7QdxNTohw7qz+x+PNa3GYozbmu12h9L5oIIUKY7QsFeGQCQ0fhR867C6ZYVGzVVBD6m/W
FbOrethEz1CJzxGhcqDD2B0sHAVkXnu3EIEq/ybX3AGunykLZSdemLy744rmfwQisIuPznwcqd3h
ObxwzHvhmKqyC2nKRK85dw98nPx1kNsi5NP8ZyLMjMLnIf6yH+GDOcBuovIrMGIifSXbQUfWhtiE
iHSSLPn/054bFkJq5m4YHLY25w9Alxhvm4f2vny5sKEwWx6Htq3mQWayx39DnfHkPB2iCISXyyXO
P0Qep+upmTPALyRrhW38j5Q9wt5WqBp/6FLQjo89ES9kenuPM/q4jPcbV54Wx0UuMnsM+zDmLjSD
zE0Sw1suVY5qSEwmS5qdzOXP1feylQUEU4IhWtPpmkgI6wJHbAPtm7SIMS25NB7zv4e5luz1msTm
gD81CLJhT4E7curjnC37bUZCKs8T/7QFB6mtf5kgz2m6QiU09Ef+JDxZITPUiAVDKHMeUYE+BLYg
0qcSHVZ5JwQTQ45/nLAeO/i0Zsdsy2nNY3LoCSXlcNX+R9h5LamOpW36Vjr6eIiRNxPzzwEyCO/t
CZGZgDwgkOXq51m7T6qqd1RFRXRX7cydCUJa61uvZZTA4D24s1B9E0jA6IZr6Pn0oxOE2osZBrBM
fM7JSNnHPbek+NJh+cAXKcrSSRQXq4r2XazvJ+W7xLIdjZgc+HK2bK+gF/M1IxtpgGT0XFl8IG96
zbBGvSHYKe4W7nYYU+DvsbJHwAEZtCUehzPvw1GJWzFmUGPYY/kljYWMURnLFHG4ZFpA+TBjwqn7
CF8ST9vzs0gepybDIeV+wB9CNPHnQU5+KUkLS+273sI08aKtPdQTwyweAAsKA0EjSit4o4F98o7F
PBvcpP7tchEXG7LZq/gn718uDS+Y89Lp6WQ8ID3Lo4fTK+bc71DmVxuTJBWdfWNsBA/OjKMjR0rP
C9xx3h+Pua25wTFMtxx7HwRDYOXmrIueecprHCOX4pW24a8vmAZifBAzHWz4hD8Xh9LpjHZzJHhx
4xuWwzFYtw9SAubZ52Cw1gKEksu3wlPb8V6aRfryGmAqgs+fwzsqVtuzYLwyeraDM0fdFDfVIRa9
VhU6PNRsMgzTTB8Ce9kBE/35CrYiH6UVQsRh/i3QPMpVvdwliOU5FZo/J5mLGA/NWZF4s4ypmkLd
MeltyeQTWuVOB4z74HlAhjy0d5+vHgwJiSP1QCYZizpp2K1mHpMBWQXnEJIpXJCgkB4MIrFwiR/Q
dJ0Ma5SiiOCKMt2KV+/RDM2WAwkHP9Yj6JTxFC/83c3tERwGeBXkyYbJMK68jDDamvJdLz1aZfBa
fU6UUWNwTu8+LJBx7svqoCcPHyzzGEUQQ8Caxq4F3g1aD3sNDy95oMsMkXrrQjaroc8fVhhpK9gk
L+kc8/og/oF4OnbPVBwIKLDhfgRDfJ44pKRzK19WuC8LLH9vqx9Kkyga2jTU4OrQAjbRO+EwhD5W
bqdu63THtpTps/gxJG3+DqJOAgY7U0MAEos6xYR2L2hsoCEG2TMB5PUx0nBb1ei18P+rXz3QvXCU
SIeYYFAgWDDjszFK4ouZfb9JcEu9c34ANKGBi+PC7fWk8Qw2Kz5qKB2p/aC+t541WCRsxqyI6Abc
b+mchxUG9CMe3YzSql9+1yflyvD0Q54qqgd4UGPYFRKWkAcT35CKhwDAka+KB5QXjEY4FI8lt/T7
V09GjnqT+EDWjRQmcwzzLinEcKikE+N4DPuWRgyFb1N3Kjk2bNsuwhlujltc0y8himZxuynMV8SV
UPmY+co7qN/+XUJr5nbpJIdoeYzLgvJtL8+JYxJ9G4ancPjsTdqjeJjRKaD6BSKq9py90UY7SGlq
ZGKCzgkIXcdTjETuyU5ELg4HK+Lz7TtLYQ+5yOBl+UZJxA0Y62ss2LT6Wzf7QPj4EKBkSNesCSkx
FhElfbgnCOKLvntXidYf1pkSEoABEzDyNfzwwKkJdtZxfJ4aaygLi8MGQi2CQ/JDd9xgb3RaCKRX
QPzWEruO1/1o63DYgB/u5JW5qvfhqdmS5kZ6g3OVx+Z3PEqn1A5qfLbXbP3EFOkSQgYGzs/gZBzi
IzZIk+/1abZkXuJ9gQKLvm4J7jAge1h4ZzGtbcNRCp/x/ipWdLXGDISz6NBsE78MINEck3wLTghP
TFHC36lN2qADprEW1RR4BoSXL9FE6UgYpeCsSDfQR3qEpj883vtES/4UQ3VHxzJ7HDgphC56hhWe
KaSDKFH5dhFu9R7jIjBRNggS7pYMLiKy9247AjJWvRaLWMlJuCSZ6LFIgnJ1R/FvrGa0LWE/Jphu
gW9/1G2qubVPRr1FuT0jN6QEguXvPGYHI4KeTAuO1DD50FicKZfl4I2bFin5sfArfMNwlKxa9xEP
/1lzqrnCXtYKbSHaYcFsC2Cb+8rf3neiSp2OqwuwAwa5nT54Y89jO1yla0zjOCyQdGAo0JjE6DAF
kUdozOCT+7S6DcWAdGaQVz2ZE7/lgBNcSPxc9qbYdNkbFOxMj+CFi1r6wbPspojZcVHRYgYgzPww
Vzssh70BGCBhnml/LYLjDCZIgPTBL6y8RuXqBskXkQM4OKx5uvnA8yRQNhGJebwesingCwfCnoOl
aIZNmQ8gRLn83kDDDwiVQHsKdeZSWch3nhkwty94iBvDGu8HbUXAOM57QjoE4C9AS7STuYcWr+J7
IAI8OqWWgPED62Dfmok4d0vExCLvegqFko+6d8amZC2joYA0cZlwXNC9CLWkR0ybv4YEhUxEmyzq
tEX0zYjVUPWscTRuYGnxEqDF9i1gXFgWbB90xrnKLu8v2VBhZJKRkHO34ODNwEbYPhA0D4scxWwc
Jjw4K4I0EBksBQQd7kVTDODfrYSqRBrmWAjDEoTNNMTOqWhBGIVEbJJ+C7yQlodJOayBHUFV+qQs
RSdzSDOaggEUlisNQqQcDLWviXGLYYkZ+PAbgeJEI5CFdQXYWyI+7ThMsu8FLUsnAYZgVN+cw6bR
T7dDvEwYJrPVWBqQYBk0kBnpF/jnUuN0KcxVNpF7YyqZ1AA4gqJnXm42ySoH9LHg5M2HTRAay509
Vi93zX1i7EXZQDCI6akkHQCMUg9njLRqcW8CCXydJiv2K5LNGxgusKe3PpS7JWUTFJC0pCRgBCZp
EfdKO9U5UurYWFjqGUGsYDbo5pWbLzpyu96LapNvki97GS/UncE0KQwTnfvcod9mvRVsdr18DoTT
7z1qgNr6TFMPn9RJKGb9VzBUWPdLkrjRlC4sbuDXLglAisQ+TVSb8FnGO0BaBiBRUsQTel/iFaHU
WkRnBwjhtoz5PzaiAaFitkQgQIDQAj6e+GtuzI70aeY6D4Bd/6FAfAOnCKkpDc7Tmwh/UA6Uk27Q
mogBLzvx1HK4uDsUcKB4H2OgWqdz82gB8SXXng/VI6qdQnfEuiIkCA3yEEZYYDY+OmBl8rX8G0/o
kvAbPEkU3i3JAhx9tl1gknGHNgZFek7esr1JJnHj7oi1OFlz4p15vHlWgDtQvECyMwqLY/DDK3/4
wg7mn7St2OdpRc1Ml868c0nk83Mm9T6N57QYvCbvm3J6goOALFk82BsNUSxvNQAEw4YvfbcD7kei
r4SgB1Qbyp1qX31M+CiLBHMgJQN2H2i9rRz1oONsuiHbTyaQwAhfLnB/LBqodMCwJThsrDzmPAfp
6E1U+tZh3Ki0p11eEFac1Gfsv2TFOCQz9hcv/m6314+PvZDE5r9QLVD8WTomEbGvrZJt5Bl7MOLz
DJNKzJCFAyT+ijb57L7YFCPiWL4+h4RoKJOIpAFQKZeTmCICIumqgamNBvQj7PJdj6iX89ae4Gzo
iFu9VnvAdJxLKx1X1dyCyv3Jb8ay5CoVPGLMeWTniM9F2Iu/HhZBIRSdSCCgaPkoIdxUo270mkBr
uRcoo0m2wtJLFpXgwJUFZDmEbMK8v6RbvBWBUMcG3TKLuwgCS9edGujNRqZ7uNmhb1QfvmWCrwpA
PCT9AbkjlXVsh+uCAwOVhITptCj3hZxESF5EbBk2IrwY6ZqBC0HXvNk8NvUuCkQ0ANBvM2YxWdxn
2JTov0Lwuay3QLgM0fUWa+RBiGsQXAXGNt6L7SunsBxxB/u+qx4j77kEuOLdE3rFWTEavPzCu8R8
stZIstyOoOseKIe5IH0ILAgglfqBzu8me9trHcyvKPmFWfgdyAt7uO5Q6hBQxtOqL85ehlDlzEr4
QWwv+zh4JoK2A4Dzw/19+g4oiYKyHdhedWh8/Orgnnx+uIN2CsJ7jcQQuDJU1XPrpILnbM2JROA8
aUJYXW7UqNKhMdB/EKQPlNV7fJ+yB4xNWlyorVv0NDci4YDl5pIL1faFpwZ+awjyj8uYji5wGxZc
fcr/nmdgSMSDdbZbEMKUTKnJFCsOeCthEh8hq8EjWHDnxuArCVcehAZrc4lpD+CF5JAGFyNYGqyb
BrZYlp41aiDJiuDxLWN/QT0u/C/qT02jrgu+6ZeX16YZkJnosag/EcbHMyvnoSzd3fn0ucT7Z6+P
1Lc98uChRm2F3GzWPCmed6o9ZJH0izEK4KQR1zAv01NlrV5kS+Ju4te2XH0RGokhOEDGOGXG7W2g
CFLO01sSO7sgX0ONUzHQjPFuZ1eeEZaW5XMbru3JZ/1mmGKU8pOZuIuxdfkiyBNsIcXjQEwJ6fjm
SJl8pkoAdF7xaUI2tJjqyKLFSYMKpkKiAUvo5jvuWmQeiI18bZyM6ymgE2YVCvOwYm2VAFXLTr/l
G5sQD0QVO5PVJ8MV9iGqV0TvFgvU/XzlNVLGhLv0uz0n4eFj3ohmXd4MGucMi3k34KwJ2OjZi/xb
vyBdfh4gin6au6AsY0hidofZfVPhAKThHNuGBfYkHBBQ3dlRIWr41ANDag/WlIPxWBmknC0MgB0s
WOnX42ZNe+u3CMGWQe0lJwx9dRL9AD6x6s1YnVi4M2zg6+/uK+bEgNVgJH7rFxtCRfCYDOLI68hd
UH6pY1JFYE5rIwkJkIVo26vbAyrKfc/wJqAM2pYLYq8P9jwZQqZOXl/h8bW6cwmk78c8Gau78AIS
X99QwZUsrQA2xCUsOWKcGZvhdr3k1l2Sb3oCic7r4YgSjQcGimrw3IFxkj5TVagZekVQF8MznA5h
Zd9v0KV4pvPSI7+jUfrhF4XAp3mgZAbi++Qj+7D6ob2BVyL5bf0rtkUEmbXop15isD1vHwHMoDLF
v0Yq4o9oPNuY/fkZU4gElFthDyO6YA8nSpUlQu5miJBZay66PFbb0SP2yU611XVDbAz1mziLrwh6
YW84l5LUuCwZs7hR2NuWlm8POG4JdehnS9wJFmF9KM1QGU6xEu4yjbHuAoG/FE6VN/1BbIs+nxID
1QfwUP4RLPV59un9qvVBqXAxePGIXU1RrzPSpkg/HBW7Tg91AmAVIyyVBVPTrTvUAwYpUbpPS4oL
HMxdSJ7gBpJ0ne6ME6wPp02W5j236+T8E2/SoVAaYgoZrxEZoJftTT7zcBfeWh9XBh4NYS5AOsCJ
lnatTni4QtiAf//rf/+///vT/p/w+lg8si583P91r/LFI76X7//5ty39+1/P//zx8PI//zZ0QzVM
TdZ03bCQbOuazdd/vlbxPeS75f9VxvdX97yXydZGCDa3qOZAWUFEVI8KLZjkHTg+DikERT86Fb/s
Brhc8QeEqwJHP/rhLNDR1LHerIkek/fSVPmyfpjSka8jjD1PanHg855MfzRNA7HBS656pKJTPSEt
eldu1JZZFR8i5QKr9+WOtRiAYmgSz6CyvOhMUTwsm2yFwXnDisSxxblfnzNGHgFIciAZpTBwDELJ
CSKZ9Uz5Pq/YEPRhOX3s//5qqar+u8ul66Zlabai2tJfLlda9xqp/TTJlueVHLNHCGwnusjfPFG4
Rlliysd8+rBcGZhIZ7mqGmrHGoL7c6eOBs/YPZjoT9EmUhe/I6IWg6xrZCMK0U2yWN+uqXk6t1qy
b7k9C1rybCqBZ8l93ijDhB/3JIrxbDsgCQkMBpqV9yhDG4YhCm6/mqHIyVbV9wMsAidijXJ9rEEA
dIcXBlqSIujP00c2vE/P/xx4xSBVHCDHr55vfaaZOlF0v34P3wR0obezvAcZAJ6RDpBG1RN58xnb
iRM+kFQNCkZKplYM9jEft6eT8Xu+2fnQsHahgBTyJlDfa7nwUuSkBG2hNpFdYEZtmW1Chg3kxct4
8qhE8DU/VGko08a/4Vi9vlr5xX2iNDDI6CVFJ565ojFxn/cGj0m9M8Z0c7wCkask99/wrFjgIlf9
4sggXYAqtU2heeGZI3+DsJO4gpxN3MsPdGYS3EMlANDvMj30UMBj5YnRdp9/6L97jsobcmbahi4A
SV3uKG8U1l3kvaBVASipWnluu+H5QLobiWg8xSyP03BL/faiLRzChMiVX7ewSCRqgrlDNnIw3ik/
VjtL+cjZNE0OsIBw8ZzdR5kS2VQEQJDZslmC1ucc41yZeQ3wBs5hgdkju5lnJhIvw+KEzA9M8Fat
75hbGaCGEuwmaT4Q87Qp6P00HJNTTBaUSOp0rNQ3gN+sAaBp4z5JZ/UgY7WLviQiEamYoHkQReqN
GHjamSbysqpYqKpA0KD4P8E5c+6ressPDGcQFoRkwmE5sGzg8XPGeKTTgruQU/qHl5UtOl+5J7tV
ngSsJPizQJRHhTJJ4GUPHN0lxPWcRQ/gffZRCBOafs6RR15EZFme8MeSRNB4vNw6wzHrV4TD++2M
tVwJXrZwGP2ien7Ydp6l+/dPta787qG2TUmRZNPSVEv+8xpol88kUXoZx41hOVHtQQVdEMCs6+Bk
Y9OXy3EsEGg66341l5HsaM7M/eu7HrVk6YlKwzz11JU8ypYcz9iZuWNeyAzMa3rJY783fJ5QVWSn
Dv/hNto+7kGCcYHd64VsizmlCP7+DSny71Z1XZVV07ZlFnZJLGN/WNVfxkutjbcZ8460F6Iofa5u
JGooEc+ztJMQc9NRK2ZO/MU2XyxZUIAbeIcoGbppSOA27NPtOaSXD7vK5ymaTIcMq/mIrLTRB1KZ
i3EA0Qh3orw9IZ1oXrsZC/aS2KmspPRyQKQYOR4caoGYSQaD/9285nmLheDFMWZhV4OXtHiUKxPN
qqeCPpzHUe0reKyP+ZMgEjyCb5wEdNH7mjjCETdlPJFkvsh5Rig60kCGNsZaWmSmm9DIx5lyxB1r
8bx7xpryTz6WZK0SjuYxPna+5uJvnmshLXHKkEWnItkHgU/vBshcLhl4IyzFDmjbQf56rN9a8AQy
AZMnZrNzMZZl1DBR3XDlXg6dGrZLjAnI86xTNjXYqDPXoIGWiEfsF8OzQema5kPEPsKBDtIws37u
Ht+guMb8jg6MqHKn8FP+48o0b52w3G+jJecNPE2lRp7Pr2Kr+mrv4kVB+jds8nPabDhtL5lFahLL
AxFTHffAr9QvcBYd9qMfAdiBnk7in/PavvELZ39/Y1mq9ZtHxZAkybZVW9VV4y83li3b9kN+FOn2
pTq9bvbUPCjZM9ko+vgps20FBWS5tqqkqWWiknEz9Dqc39NASUfmC8HPyJrSz6y8xgU1dYzpJBq+
A/5F3QC7M3/aGA7I/pp/7j4SMxXPGTAplVjkxZ1iJCJ1kElj+S68v90tOcrNQkmZJ4sVnZIvEiBv
5/sFX/OTqCPyMLPIFCPBE+7hPEZ0UGFb7xwDD2xv0VBIgJAE5WKH5f7lFpzC5GOCRYnKDpt21cmb
zaHnRHSL4G/F+yd79nmcgsHQbRG7cjHvCGchkg0R5xMU/OydCQiWpjp+yaDp+XBkL9zjG2uhkMX5
dtvOTygB20qGE5EYTGaE6ZtgAmz95MVF/eSztim4ypR+TyNsHvWAaW2LctVMz9oiPmnE6pEIbvvq
AwTuxi8m0hKzTRcNa/6a7ue7evJGwuJSqPhavGlA/zI+VMtzFfolzQi/4peiw3kX7jB2nrHcEhK+
72YQ1t3WurFQdJw5BGmO+lclfaefX+EwtOFjpjRub6+ahD3nP2UQlewR0F9sktyu2cruPNq5EWow
V3B+YXQDs5s/SelZqN+fWbyNC58cwZIYJzTw/I6SOaZvXQpgHk9FZd55xebD0Yi8EVB5iND3sF2+
PkiMx+9mWWrTBOU4KiqCrYqhUg40zCu7zGJ7RbTPA1ezy99yNDfEUXOVeiObI1BOOiDNawjpFjmX
tAW0yyJRYAH6TzZkLJqhFEb8WfH2XjMZ3wDSqU+fbd/uhiaFQoCE3MaZX38CQovabbFRiEeH4QJ1
JHwjHyTk47z8SnHkYlFPOU8lO4liI2hWFBdE+lFhY5O0/eSp7FCC+DRihtOuN2woCTqPleMdOLZ0
SZG5FUS+3oqfnkliDZ8LLnLSZUDkH6MI7P2xInomIlqVXGBytT4+hEVBxl/pd+m83Z0hk8whhqeG
ZZlBgUw5smU/eEW/XqQ2xVw4qiKjvkkwaeUysj6kQ/sYPsBYWI8zstM+TCHxwFLXRbjOYp+4Rz07
yPdRYbO0LaOHC0EY7dnW+NhMy49B4tExW7hQw+dSj4c5pEE8fr9HL4RHxFQZgMKOTJIW6HaxCZPt
i8b0dnSupqE8hqlEJS/DH/Q4X+tjbsQa4SI4lHtXg1L1nu/1GXmM4M4c+M535ErltOLEBd79dvSP
KxH8DERJPh2OjnhRQlyoF9MmKxOh4gKDD2/5dYvyEcz3Gy5KZ4Lq34kJRr1gLzuZnMPP073zlDzI
uTIAjYflV05OLYWENPYiIMWEh9Z1S6csQ26rBvf4+KIbKV2ah+eh3aS6+5T6NmK3C4qn5JYuklMN
17Ajd1oLLMbKztM52R2bizorV7DAT3PSYumPSO15j8ReO+FGzQofRjPSAUGsyKdrQr8mOL/wOWBa
Qa7sl7wV+uDGDEv1CXraBK3ZqNv4BmvyaYTOhj0uPERw4R1hE+xV8rbNXX3GNX4Z44g0MJsIS9N0
6tUTfBzcWBm0MGNf0Z50msqvd5zwb9g10SSWROcqbHuz503eSg8PfS1iKHCk1i94GnCKlriW2pXK
7G0s71ueFQ73kDUWJZ7gLLCM/uslYlvvwDoA6zwEEPo93zDR1LWK22CFhIekw2Go7p+L1HSzpn+/
ygsTmNXyDMjA/eMbagaytyZPCoJ5DAuhAiKXE8wb9/kDtxozAH7Rs5NDgMReJo+FQfjCAM2ZLyLM
RpnUNkxzXz5fAVZTIt3qodZNbbxrsr9+hmtEBK9tnSxYCUAOhJBWGyCOkfBDZuMScx58Gbkapsv4
XNi8ZarjCCTi3hpggZYbV+JaX9ltq0NFZQIxxsticydsgPygGjGvUwFSGg40ZTe4c5D6lqneqhdA
5G+uzngnA9ai22NuXtQwWJDD8J/SrEyDTsI6RChtoXvEBB/NBGVJhIQFgkXzlAnqYohg/g6/7FOA
4FffFCg/OPuMqjdj8eR8CFlip9XUnr3LEZnq3D858RDD3obTTmjjjfFyYrqKQcWetmrrr2Lx2GsU
chbuG7t84cblRDbIW+AFomRNdGEhxyVqEQlDSh/P0Uk9tsCuyagMv+zvBNRwp3EfkHBNlqPMkRgW
EGL9uab69no3BRiNdw+9yafybPO7RJ7Fv/d8/cXlpZ58cueb4UjsgYmwhubwzrOjr5CsQR5RDOYO
h1YtmSLLbDWRAlJTdooEFSbH3GkUfIMuAcioQsV0J7jA3BsyZ8trQew2Wz/ekzbkfnz3U1I5sH4s
egvuOSAjOpipOWhdGdya6t5LonopgAwLk/K4dPY6BDSvN3jmtVl50NcEbFn3YYt7xb5JZ6G7zhVH
5I2lkx5nGeLJ6yXv5868eCkPSAfYQavzGOfy3w9gjFi/G8BU07J1WdJBbsTX/zDZn99N72l2SrLV
NBQqyLApuXbKaFA2s/oz6WEfY3nFI9GNSnspscZQbso2K3vvUx17jYX9sB6rkqfuP5OyGiQ/bNeI
dVsIrq0RjzEwa0gFSV+Gx0SVPG6QCX76DzhwMqbGVGCysWAM6441J0Mk5HuFZvWZeujSEYvSGc0S
GgqyLBx+gD2xKC5HR7t8cbAf5cqSKw6ZlB1rDqd45Wl1gLJdN5Fz5+GP2Uc9LJCcfG3N1wl0W3QX
yqYp38qXqeXmfMMk3mIGaUnyJOC4b9FPFaFe7VsPp/tKNthM6mF+fYsZ2u/YyEMWC6ccdiYXxOkp
O+kLcqZd0swIClDwlKxYKdhpwHDug3TZHN/bO+lwPOuMIWOB1KDq5j4U4A5aiQK4fcaE+CEDb9hc
rY52x0G1ZNtugaqYLE46MRbjyH/eLO1WsDBFA9sCBXt1nkEBIjJNcqADOv8OtU5cZJOgPiKqkuhB
RIOEu58damRDxBQwiEhkFVZl9/1jkM8yMZFuszPtzlDtiwiQzo1JqOz1jR8DNpSjx7dCUAA4Z28k
IyNPhp/bJ8PcjjJEnaKlCS/I69spjOba7shp68c/NAGhMFnn1UAqByWxNprbLTmvnU8Kx6cZBw3E
yljCmOwj2ee+Lz6BDBlbONZ3SLgkWbrcgaQs3RE/DZPIVZb3K4oqNrXyxpYrIf8gOQTQdcxU8zh2
0CpjUx/XtxAjEX1XQn7Eb9h8tqTgxdm00PzPIlbwvzN3IhnvcIteCZJo19X8sY85ViM0M33eQ7N/
A8m+Ri86WU+9G7pGhGE62Sq2k9YjqJ6QZB35aJbUTjNkD55oV7iTu3H7hUIr291HWeK9+YGb/Cmg
syeE4fd9qkxM5lTU5/RRQRMdRcrIHDmYfSFXQuBKPcRs09B0uxU6SvWigTXql+xAFhNBgJTrAT9O
MvwGlfMxHF4n+RTnh/f3i4AiQMa/YraGppmGKemqJv8Vr8gf6cfSuyrZvkfP+xFQrQy9qnCUK6PL
ORk/ke3XG9Wk8cJPr6TAnj3NDOpdvu4d73TWNH3OtdKGzgWbhlzAuDL5B0RF/t0x0VYNS9EsxdZ1
ReATf1il7vcyatPkHG3BCDSUkAR0TT8g2PNkHxWAkiSFm1gN8YHFqCtN8rh4eOR/uE6a+Zvr9MdX
8RdcRztHcq7VNq/CGkSEsXB6thzjFF1exNvd7t24nhvEUzC7VIMeR618fd7lW80JUUeg2CV5xitv
Gik7j2kvc5lt6nb+eHsUPGMkOWOzuDGomSwWO4RuEdouzmMSQspPOkPUDmcS17727v/9p2/897uy
WPYl3bB1RVEtQ1z7P1xbJco+Z6lOIBhYtriS/ulQuoeTb3wRQXAdkXUOaV07i5T+kXzQ9leDBR6/
3PG/N/Nh33v2Z7Oj1ef/1svxdOwGKGWfpE3cbm8ob9h5uIil9Q/71n/uyT/fs39+1X8BzpWn0YVq
nUVb6VSipkhnwjz4GPhhN0AY37c4flXjahu2IqlhBGumIIv9Cen4MjxWdyyTRG88nIGy0YmbgjTv
SLvdJ0AyuLNOZ4zjGvkfgxwi2sK8SS4A7ZxLbCF86Ei+wGHVCMNKhTJAIiIQ6ArQirA8SFoifX6R
2eCy0EO41QKUX2IViAg7sY8oRfATl+TCwokPEJ9PoiF+KboZ5TluN5zJLyS1KRmbFsJsaYTJo49u
EUEUsXB9PINE9zXAPvmkQCC3oIJi9LWOYKC45pkTTH1KEfvz046rvhpHk+V6mfenRf8wvjR9XMfL
wFmGbnulAnESrh4ziERs/XlwwNaHK+BXxRFnO1ycXBQUMYSRTpLkHx4lS+A6//XxaZJlmhoAqW39
9ePrnTP7/bbD7fhwAID+9c98Pt2EXkKpY+gVziYm3eu71z9hdep/zzdgd6v5yT1thsNh6qwGtIwR
S9D2F/3+zMNg6zhHDtWkbAC+cDdafQcdQdRf32z0HMiEPTJfBjfqM0n7ciNCiUWN0vLvnyXrN8iv
Jam2LWmSphkgpn9+lkIrlZM2TLPtR/Mq0217czEBZgHLwvPjM4YaaGD4EAX5bGJMQd9DxEPAEMEk
Hr7cbq6uPuFRIh2iEUfanPjvcTKPUUPlXxbpiFfT637OpExOUMBFXkp4NVsxp+gO6MtnQ2kzulU4
TBjk27J2bDXONA+P8xia7scRVr8MhxGxPswUA3NYsg2PPsdsmwSYPBMX08kDW1C+AHnuV5mrhh5W
FTIrIcRWf3+t5N9hf5akGaap23Bfyl9B5eKV2+XHjgjb5LdC05E4p0QBvLeWCUZLMTGmZb5OzRQl
l6PXXGHvG/TWn+PnwOtEfnS2JgY0AZ7YvTR6G/3mWjA5luTV7hJGI7yb+gw1uWw5rWCne1uW4OLj
V0h6Whdx8OurleaxPWi/Epze7yUKsQczT9RfSKVbs+stn5X3QYAKBpSObU0UVjdYBhKPmrSWE6Lm
9mSP9EIbFI/gtBXriIEUOSIeCdSg+KyJ0HmSwsx21RuJcCCmpIv0mRFsDrRU3j2dGMxpeg+yaxY6
1ZoAasya6CRj/wNm0g5KTgKIcWFb7o4hbZ+9wV3z7Mprf5QVibzcR8miAMtiZB/KQreZJcLTUuzh
OzlUxPMWIuEKKVetMUwkW1N3Oglf799/lJqh/dfjLOheU7VliyOGpomv/2EPCT9td9c1I91KbIgC
TQCAufRQVvs9uGhiZ9F7KSMs6cti14V+QpiOxU5jzzuw2+VnoeytQCZ3S3ZSojFMnzWa48AaSJMQ
MweZqvxz3hq0gsO5H18Tjn3RhVWc2f/+8SMO9LsHYcfons7jiqc9PcB8f70wt9GmNtFWZ2ZKridy
eA5363iNUxDXSxKOEV/gTWx6XhqQFRm9gyIZGtMGtAXsySfPKsEFAM+Ruy4kJ8ev/JsjYkhvCJEq
CJr2eGUtHjPUfjBbDB3d2QH6JzH0YfsEHj+cxxpUP4aA7KO9lGbKUj0yyXFQWRuDfEz48uQ+r5BZ
X7Hw3+fFl474CZM8UQvwdhtwDZyiH2wDX5xztSmWtIqAt9i5b2Rc7rRwOhE1ECBx5EUwGqW4+YW/
HWUJdzYtC7ELGqvtkJYCFk/Ug3L3CF9QhOpEon5io23tEry6n+NHxzaMFuIRwHlCuYSoi7iCc8AU
Y8knmhw+3wB5CRjaGPgtuw9t5nmSj8Y1YewXEOdD3ooSEgB2jnfAwCNDeAr6Eo0vqUiyQ58eLmRv
We2/bGpFUPs4j6ls9le51tdIyENCgiX9yNE6HAAk4iGFqtlEnKa+QM3IGxsV7sN2evpcZ94gM03C
UOIUV167ynFpXG7eXzXeQUa/mRy0kf/ZV0sby0LeVwDPPEtzLXRTLgB5ZgyyI533bDZrjnslYwGN
LdxKPMDI04GQoeJH7Rv56AChPqARrDMiDhjqWfFzJ/IHThRxy1RDlEy1Ok4JWtmenl7NnsiHQRGd
en1fNNea3ZUg0haDzT2In776WoNSP5Y2VsJw2LFqDAXcQ/dpmC2icgwB/m4Cm3z7F6sDwV6iX5zG
YPcVlPLgDizeulU9oJxNf/sdty5qcyh2SrIi15JcKfc/1ABczK/n6XMqr5AiryU/qYB4Q0i3ZDFK
L/b14zWHZyYOy4B38q1ahPaQVetNwLwySJCeqSvr+0FHPAGwmYM4JgtqgwTaZJXqKxlY8JXsLaCs
FNkm9mGUyOKsMHjzIJJWT4XGNZ1GDD8Y8QHvKZt6uUj2Wi+xqLByOiwNqMqRJr2aqV1P0ydHT+dN
bjqtcYjBfQAlmntw0j+vOERAYOprfFSeQ4gsuQ3sXQ9tR9Cc3df2oUIJ/mRtAJvM91eNX7XX0By9
vxVt+malm2iUD8U+MB3YHHrIbJSgybI87R+WQPm3O78tM80YjNGSLgaeP6yAhWonn6p7ZVuEOWQz
4QFMp8oCDzRS8hchGn+/4v7uyGZJf/h1xp9/XVXV9ePe49chMAL0gxEYkpThPFYKqG5ggrewWQ5F
sJM4n+Lg9NWC0kDsuWhLh/a0xX0A7PkPL0v93T4gm6aqKbZtyVyHP7+sNkpaw+I8uW19COFyWO3O
NKFszsg4v4olCHlLssVTVB1bjvnhoIPTJ7T/I7yaLUSImvcFvjZgDUd0mvzDqeE3Rx1Tkm1N0W1D
k1QOk39+eZ/PR41lKYq3zGBNGlQ3QKjzNVfnbx2WSAQib5TUq0kxOaqEzEELsCbqM3X8ljwUNdL0
jSfVgmkiawhGImV/mKVH/Hvx8Q4y2GeZqgDLqfFQg0abaeCIYLdan+HjWTi9kzHpDjKSv8g1b/n8
k6DKFT6mD6GLfFxgO0hUXBIGjD0gKdu/SXsEPAa+nMnf3z+a9d+4nykZhmZbFveqbSh/mVSTUmle
iVmGW3T9OrFlU6Y/ju4vjAr43Mg1fdEEToHU+0i9uUk8W8+XCVgpNlrPIxq5QYyBacYaNCF5Fn7x
xZxLhDyi1LOn53M7qAmKMaDlBowj9eGBIeoHRqNHZLyybau5SRGk7SPSFCyt6qrWIME4cUbo7MFZ
5jgkD+oCADj9bmAM0/0bnIsBmlwq+iQGCmmUhEfPs4/f07xzz7OAu9CBokDdN7lbfRWEfpO7+Bgj
w7NxDT7dN6E06gQRxlN2rWKMO1sGo7IGeblCjvK5zz8gyIDFEBfyyOimSTy2Lx/C+0Og+/9P2Hnu
tq40zfqKBDCK5F+LWdmynP4QTsqRIpWu/jwlfQfYr/fGWjBsy7IkksOZ6e7q7qrxbBZRg1nQJKR+
/iY9BZeIRlr7m3eBU0H76ffrZeoDmlANROFQl2LPegi5w/mYnAN0Iligh+F8SH5u6oyum/QK1N3b
oFThZKv10KHenI4lpw+asSreqPyhVPnpjE6GS8ZqC6EIxQMIFmEvTuhpXHaQBLqkkajAgrbQTegf
O1HM5ZBIcOg0BsZb+PGu6lVufh566/ZlQCkScSo4EkmkOlmSH6SouuO9E76SfaMPHDITep1ceGQy
z0ya10GFlBtaJhAZ+LAUBSjuWg/+yCAtTvctHNbd0yb2TwD18Y45GpdOt6BjB42vwzGa0bwJqf7P
fAjSKm5uulpeimcb7QCCWROzg+nHcE6RpThT7QI4ygqD0vjaLqlpFDGkQ7Fvym2hv2BN73Z2zKZD
6NNCGB3iGd4U5IPU8tHSTcBtpyReqZM61j3nDfK+Rnd7CMFiU5jJH4uX3Y7aI2jPRCoaLb/ZcCAb
RKCmt6dDZgvY++A9g+pRLkrXyAntCrydjUJ73HV6N2KIUqt3KsCoguLsdvhgUGlv6WH1SPxDBfFI
ApO8yxq72KUg3HXjRne/iIz+9R0ERDSmp862U8Mo0/dwg4IQv9B8NQlSAR4p1UU9iro/aoKoSwUm
dBftdd2DwmZDAb4b0u6IZOgqNDmotChUEkgXRQubtp921nSxcquJQXDXmHtTuqNnqzDwowP0C+Pq
+FFO1qcXh5D6i3zvwUNtIGokDlVSLoBpPIO/PcMRcIK+yX2lpfYy2O1GZJz3Xz4s9IBCT5UXG/PO
tYgupI3ob2F6TEP73ThEVSV0cvdcdJbwGaCSR6vjiaxN37yEHpS/qM+TPHslzWtQzc2wTpCv/rkw
4+b4cYjGw6z7wDZKedMcRurkWsUN0vDQkiLg2iH5zwy0f1YfiDqxQU4T+9o6kzWGnf8dasXumkVG
QBNy4YhOyvUA6e6qzXRARzm0QZDpProUz6agrrucMmj7yyLZQJFoHXl2dNzE+2n3iBAP4dICQrm5
A5NMCs8D4deK0oDF65/33cD/t4WkLszym2ZA0qXpB7/2XWvmlsbmas/GTWi20AlfZOyms8uI6M20
I1yXZvEK5jL9wD5daWnzIhNqrnXahC8J0H5DZ24689LLpLYSMFrv0qtgbdnFEJ5QcvRlrJOj+7hB
gLb6JFiYL/Pzdni0YKeDqOrwUbxTcVcDXAe9JYjTtHs2Q7uQL6XaTjpGFklVd6tL4q2eDaODjgRE
GYg3nsIrizAoIc3Ff201SWA6brys4g2xKN08wwbN96DnJxKs+eHQIZJyZ9GaXMUehxLlLxxIOjQA
XYqeQa8tmzmpsvBc50QhxrNHYE1haEm8Zw9t8mpeeIUvpnhw6f9h60WoBw681TgIaMqgh+iwHnkI
GyFq8LXvuS8B5Rjz+IBQOfmBGDxlvuhdC1RtiaUTkkonGjI6Z/rPZvn0nK3xffoGlXLNvESiFFow
N10RYVEicHg4HVWIXPsheaqauOJIni5Cy7LI5vCxIcCV+dvepWddoSBrnelVyMh0kSI7+G0u0DGz
KTU+ToQlq4Jsdo1Xzg/kcQ085Gl3PTvTjI3aAGl06klMyFhmCFxYIXHTBdFXKhV4Gwn8Ojr6D9UA
iuGWAyErOQMs8jQpnmvQbYhUj59HctmEFE+7WRjO/Oxy7fvwxCCBcHgggrVR0mRljIFIKkIExSIH
M6Njgozi6p1M9fi8e+MDla9oRug1uAwPKm7bHuk/CH8AVaZiOcPkUT58IBCZJpt5FKxUfEcoOH82
beI68ps3drJtM6bLaw13A10en9Nzq+6dUJ2ghxA1xwkzjEqgfc+/tLbiHTImc1TMppGql5Yda/XS
gGyA/CzNvcOiiKqMRN6540B2/7ghHh8a+9bp8FlTu3VKEGyAC+l8jtdBWM7gAXyeN6Kr0asnJoyn
4+uhvVh1i5o6Q4J5p09Z8fE0ORrhmvQL+zMt3XbYgIXudcs+f4wqvYk8WECeZtuZbbJ90vhic/BO
yN9hcglvoxVtJ1XnvKOIM9+eqWR9XNGA5L6vIIg45vPhbE4bQ9wg81ULJ2J3qj7shPqa+vRUOR8m
LRMIEjVc6s5OLbJ+uAQ1Eh9W6O5SgmVqGKbD06llogZHRynl1H6H/KiTU3UGtPXhkwC65DiSVOXW
b7bTbdDy1zuM2MoFO0PjVBJTtuxm6Jvh7JlAdj/evBF172iUPMDWxI7YO3otrCn0pX3jKaDvjFpm
bAoVakpbhkyWTomQNZ4faQwzZEPHN9igdAG99SIjzVUPSFMhJQtwZtXwHB6gdcdzo95lF/lPx8ns
BKE+pPv08ZqbyKCxOy1XiUWYPedutIJTyEcdx+b3emQ5MM7QDzCGDuSNz9nHNpon/iMcHSLsh910
37eZADBYtxUOkkxCB9t/wHYU1O0bIeUPoyloAC3GOZ5y0a+uqWd2iXsHhZ/CxlATTuBBz8IFUAci
EUCYW+RkaHkzUox9g1p/IsrrM1lOkkUz0BZ4agiReh5ts1eQj7j8ILo/m0n5EpStbRM2ZpIBbVHe
gwf8lJRgrN+NJ6MNk0SzVyYG9OdQG0Ol+T6HB7jlUL+VHwO6N8h/lseQgkvEL7rLZ/i0iHNd0r1R
86t+Or9f6O5nO150aIxLZ9OEGsRFUo7pZoVOBgoEOlStILFJB1xbc/wMYNGn4Hk6OHz7L3Pqm2Fy
pA71KB8GN+BAKX3rTJWkT2HXAxuHBzP/GHXTZP5WdOYQ8gO/HAiQW1v8hzUCWjTNWxQf9LeZT+U7
vJOjhugE1yNSZ5Td2IfY7BaPjRylHXqbB+4pnLPvd7ZlRKPoLMSHWNbJG/4jxyvKqC4zNAKJYjJI
wZ0WQj0wslIv2YFJpiTvfJAMlDUMOqshBUigcUwiJ8ZBkA/1saKmDAeh58Ai+dh8hMyzYDXlxb7r
AXBS7gs+sX0iNb4A537y4bF/veYlN2wdemNQiAad5QdKdugliUGzn44f6GFWILUtnBUtS4TMCFeY
JhB1nGP2YbZta0C+vVOOlxkc7Ix+6jyuIKZnc0Nee7qK/QXUq1D7NL+DrujyJ9cP49N4wjGkooWG
TxyqT+qsPJR5ZyFaR6TonnaP5Y8PvENTzzyEAgcUDi2UIqeOb0+O6Dm4wG72cCTwHV29ZN13dwPI
QjZDGEhAvRtPS7gmXnzSUXUEXNNsBx2DLYmtgs5B/N7dg70W2R68flcINPJq3qJXsYR04cOZ1Gtk
uQz1Ipzs71XPaBev1HiJdYLtFQysvexRUoqJCle5OcAy4W4W7xVqmC5wdOsCtyEA5ltNqdgq30Lv
E1bP1A5/eHn1XMxpqaNJp4jODWhPwubbvrMdzWjW9UPqhpx0+bT8OnX2UFNkFETYdAWnNB46g5L6
i15z2kJZnGlLwV9YToxXUp2Qg1BYd0aHGNucLFtf82jXnj8hgvB2pIH9/ZwfOL23IqVkz+G2ZI1j
WHT8HAh0TYVosk/mnfkT6fnhkrwp3eGnFzA6CCiJNI+wb9tw+FvU1XGr6Oz52S5iquG81IzqiuiT
mkzE4dveYjSb9Qs6PbmZeL1rCjOAilEmKD9Wk8YHzN5Tc3Ag/7YbNuqPAq6oUu5QslmH51Kylawc
UIPtT/3mTi6jmZEdr5nH3axJ3S9fjmsqRIpBgV0pKaLYfdF5aNpDy3kuKao9xa7d3nuJMe1MXxnI
FSB48RBQsrFo7+m8LDKxQhbhFcuAf7chzRGxx/ow09FHthAd0XKa0FXiuNEObWzzL9lh69+Zd/xV
QP3ACajTDkxlj/+Ba50sy5mXTmM63pYg+PgXgM/ey64amZxIG2OP9DPVuXlFywi5aQ+KOSwMxvZ7
Q42TQHzLjGgtbQQ/eJBuIzldwr/41P/pUv/jFH+hOtuZY2yozpqOhWMk09REng32HeqXacbM8Oy6
1MR9mA9kcWg7ZPedtl787xc7pwE6dd6MNyzMm/3YaJ1e6WjsV/0ZJC1mD5Wc1rlF/UdGU3zLjL8X
yTw80xZoR0FOVqO9Rq+Tnltgt8VgkfkJrTO0epfdb1SDG7Ttg2EBSNSt9h4RHW8Ep18HfnY0XEbM
wME+k4j3oe3+ZTisvw3H79RqdTSd6lBMx+uPVT3anqk8fyqIRt1W/bbb5mgwUD1kXqICX6zdLNqi
+0RJDXGDU8c14iCj6qyBGMv3n2+Tbf4bItVU8gzbCGwyRd4vzLK5rq/2yfWnY5yKp6C/RmgMTQTJ
T1KNR0l+3+zDbhbNoBF/tJCeL8asmdnAjqsnaNhRQmj0Zp/OA+It+Qbty+kHXbYw9QUvRnRNSWT3
SFVev8+vsCs+ztkfajpW8UhfjGw1ofjZyGgGgkLeGAXniIrvywAtihrAvwopDaeSHHuwza8hvjnZ
kSo7t8koMgdosKXhs8ntZYunxDhpUjQUk4GP/RAln2iJUMU8p4bfQ7Ft/Wy0jlkw8jpOUmWz0Bhg
uOddeNkPRPeINdQIfwJCvTSYV3Z0eShGbgRiAVyBMYbyQsQDTeOmekZB26jZWyXq2KR9SZx7Vly0
g3fgh5NL0SBKAdTt9wnupLprfZcv8wwcBHmR0AaggfQGVZ4t3OwbOuGgXaFlKsQhLMcBhZjZOj4O
N9EbnO6YVig2Geuo/vwgiif5MFFf3CZtdHG1Bpv2NIcKi862a/fwuYyB5cawFUFYBsRetiQZjaXv
OwNOAoaA03ACqkBmDaYTova3Bqr0lE1QIGywi1KLS9SQEV+q0SRcjgA0yJ2daLFH6viiFLT57YqA
GG9fdZos3mvrEpUQ9KnNG/+CKoZrnwrtDlTVeK3JBYI893X9MNnH6JSiakoBPoJz+B6wS4a7cEoE
FsCRx3QCZ0QE6zxohDg4U4jwqtcrDiPFATTSpkdM1pVCWLrMubKzhZ75LPnLMnD/tgx+7ajL08q4
zhbOdIxe2mBOru8QfVLgljI8rT207UhVm1BfYK6Ldyy/+RpQ3kq1QhUv0AJnqJA0eq1olxnRzJsg
pBSdX68hAY/irGBEK0+7Fs9rc0gbBFmIAqIH6rMmwchlQ6LONzooN0Fp82cRN8j1fW7aL/PITQnu
aorMsuC12aq728QPUYX6oH4womEgPKbG2/LHLsImC+HLgwLtGoPlw548Ov3YIZKAHxDm4TWmuLQh
vadkzVaId/KpKHJUDz+svIziwacTdgP522Q6bobr3E9w1gfQQmUk6oF3KW0xH+fdWb9JywbL99h2
H4uU3sI9Mt00+nbYrEEBUNgNVALNUjmByMKBAg2Rm9O4gdcmygjrS66HSQlD74qoSPO1/IAr5uk6
RDMlJOChU52F2ffybdy5DOD3Dd1JxUTt0MA+OI3gMvQGNTWID41oOjhlJvVPOSlHOkngUBnXfSYQ
RDowkIaUwtMtbrbMhKAdWWlKLHqbxx0yGuPp//FDQY7Qao4nPity1cZhZRHg30TMerJDx6R8tmI3
WSCO9+R2l5n/hf85fnyhghIqBMTr3TcHXs46fZ237bgxEhMS9ertbVgScRVwSfnv8w+cIqRfyd19
U+8AtN0C38kbKfzFQ7aQeIM84Sm/9udwyMxvdUebDhIxrRld9FABPd60ll+Bf8Kg7/ZRY96x5ijh
TEnjvO7TWbduj2l5Urm4l1PeQKwBd0gfgPwVZbTZDzB+H4vXAUMa0lae/nnV/OeisR3fp5+yaQVe
8Mt2bEzPPax309nYO6guGKwFfOwcH63JCo9Y2D1pdpsmrdPrBgKOr+0qv6hygwYeOiObbD7Zehov
qQRX2W/x7BCqVlHzmC6p+qXFhZLY5Yz2Fu+BDMy0IrTs1G/OjMIJuK2WnaB4oXV0ZtC40Tqy2YBQ
rs9t1Rv2tla0adAKkv35ipsCAv+3QsozHIsqIlI0HiVSMvP/cLyqTT3f7ten6Rj95KzM3I4xbn7Q
MJkfaF4+DMu388jtlG9mukbzw8p2wOZAS8RVEWHb4zUBHvBRe/Jyf06UvWt5A6g1qIykbwPdp64F
IbvVRlutpFkWCVF8EaNNTzzQA7w8bI2z4aF9fWvACvrnCzOb/5V6chzftczbFf4uOGzW1xoobDMd
i1tl15kldHBFZEqQ0t712e5Jyw3gQe4EdP0j49iMAjJT6IKdkDXcUCqHHwbojaADNKMoKu3fdwMq
iFCog55oA4M/kgMkYE898kXPAEHlE0gq4gBwZ095C/n54+j4aQxUqP69a5eUySQzuG7oEO1fh5cB
rgIKfyktuS066RImUVbCImdAGvZxideQv0LyBS8UOiIDKzVziGnCL9pU8SWxidNWh/Rhem4dI1p2
2zSetVx6eekpQyz5ggufQ0sV0ihHc/MbIijAHpTztUGk8+UTHI/v2PLm47ZNGnmLDAc9xMuwkeFC
62N6S+R2kDf5bPbgi4JnRiRec8wdpJKhSXot/vO9+o+6Hm5RM6Dx13U8yzN/odXT83IZVIftdAyR
LvxjPmoJsIdAajL9rMSEdon6p17Vt1PKWEIY/7rlJ6UK2QXmP+Tvot2kyFZ4XQJSRO9di2aa5C4o
/wjBcCX8EUbAXJxiNuKMYCgqRodOkMOZNX47xRRaTluXlxr/+c8XZpr/LkD83yuTlf7H8jovtstt
cdlhhJLpI4SfKFiVMTIE6Bv4xBCrGObOV/BBagyd0ZF4c51cofdGPDeh8TGgznD3XEaPnzC3eA+z
5PV9HZEJ5dZSCJP+zFtVe9/1B2XbGDXGOHvusGJOXELMdveEdWRj9ykbOqKkvYQEcJ/ihyYkyVKU
OdEzciBOLLpITI78njegDCKEECY5S70nNujr1xKFozKe9naZGW5Gl+i5iFAJfl8+rSAMYrU8Mi2f
ViiB/XngnP/alkieUwYNXYVpGr9mRFU3V/50b0zHaKL2z5gV+MsxGgdUYFSAAAV+q2z7sMp2a4c6
nuAdg4GW3YmiWAqYKMzO6rf6FRqrpPoBq8pg0MIMeg87s428ZpBS+fWXUzYd+18lzvCQGE0q20VP
4vyLlKS2nHq7r/fnpyo+5bOs6M7Qk73AubVA/vUwkbrsKjNyJzFySFJ0Sbn9tesg4slfBvo9m8wf
Wre/rjGgdzGEKrrHiyEcDPrko3mDXqSX6mWrbN4DXAnQcUUBCHyw06RrHg0UK7c4QpPjVJgTUpsW
QSGWe95r9PVfdvqOgzbP/fds4OQOL1ghDrbhI/XTySFQI5DkH2xoO/6ePlYSOtZDRLAe10hhNb5I
bEOOTlHIl95Udvh5JMKifzIpO8Vwky17Fxryb++nXzzZZRD35QY7r4NyqQ7bQG1Ih5sNLhOdBMfj
k9Y9h4/Qa0jIsFKWPf9EapsPIJpE9chgSKc9RgEEkotb8JZVhjRyV6PKa/gBd0OukWXAbiOxyO5v
mfaou9I/kCZi8PVGjoNYOuNK9MBFaHCbWAwGHPkQ+jUY+h3kXnqW6K+zhW3g8qDboCMv+I1+vOj0
NxnjP+fU+cvhxQZXBBLGEYK+1+cf3H5NgA163SXZyC/dXH3m/XgXbqvu2f0C0a/RSxnF00Rv8/r6
uZFG04ZTJJ2nqaCT1/BpqDTmOkvdCLj9eZfOsOhqxmkcdEV6daO/yZgMnCREG5yS1KP0PkiYuT2w
O070iWVHaQROSG+aPtJGBtEGD2mzTt5JxmcFyn+6N1aOZAEn8P/vmJ51+Bhdyn1yB32dyCr7v0Ei
ftD/demUQQ41KmwwnPKKU9MJ6QZoUEWSjp1VTafOX1egma1RYnXoNbo0br5uuP6r69RBN7cP0CSB
34OAJoMxS6tQI7zKZoNKvBAfHAz+r9v80nVw1HWkj+RkOXUdZ9fRmtWYaclBLYFgi1avDlsMmWdz
wQEsXn1sgxukz7nGGmKmasfr36YrpOoMwIqZskE/QXcF1QzeAEqD5gzP8HbysyxvI9da5khysrkp
cKnwnxXCdIiCcat5AbJIdEujxFB0dWGoiaOW7KHIhzQ8f2m/sXjk9rX3QPLA+Z5jzTPEuG+fheHp
WnjqZwgkfXANJ2FwdMl+95JDhQhJl75mGixOBe1qJhXiUN9axlrvJYLhkLylZLlDo1s/Wvn0Q1du
RYTvRD27aIcUqQVIFs4+ib/ybUK2OF0mXoSLkxZQWtRgLyDi8RKXZ55dkeHUXxbSqodYb9dPalce
y7T5XaboxWYe5ML8Dt2obM8T2Bduj6ljSHSw+7uMUcH7oLfm//MMVu/EheR/Ru8DjkBKyiOxYo/n
eDZD+JOfp3id6Rk7mYPMK2Sr4znPXHPKg1/r2EyK1Ey8rl5H5YUJX2+Q+F9159BBHVLvqeNrcs53
0brT6Db7HD09cDZF7Gcu58Y5DK8wH5F7hccdcCxdx8gOxGd6BhAtSDbvW1jR1wRaR6oSEIiDdFQR
Jjo+CbhFbueXGCJsMgKJycMLrVE8vMSodCb7zrrDWXX2qMCaud/f8hs92KH+byfVxE0a3QsjfM31
vN6BdriYabCUOltKY/NGd4nkqu6F/qom+PG8f5nNepe4CYkvSoKdxcc6WyMFuOK3x1E9Rs7Odx8e
x9HziMROjhwNzR1C8I7BCWuM9HvR46CS1uC8OILOQ1/o5MYmGyXpPcT89KkmxpuDHKPbNej1p1jj
fTst+3bLgJyeybznix7JDI5w6Kx6G7j0LuH1eZ9BC5DtPqCISsjgXbjLPOBbH6qftIxB0Qz7YU/P
rDv3MdSV6NrkbdfxKb58aRbOsylzx0zWr7p/u4jWRfxFGuTD8hI2ww1Cuw6OtQR3y5QnmabAdPQu
MA+XHRtXBIFW5hdfJCTe9WCewW03Y/y4KlhbhEvpuLqlOgOIAeFUc2Kki28zAW8F+KlBxDJLxEII
Ak6vThM11h3xNuTLzG96ml90GvNMc1/z0GTteO/1Fy3Ek2mm+a/nKMydIOHL4znPQfbcWfSKvr5n
3BybaYX7i2wyaS14mA/8pg7pdna6gU5shegWR7MUuCKhUIWfVnwJewEv15Vp2JiCOKeMpQWLHd+5
3lM/QdiJELNJDk81NkHivGpaLLlR64wh0OTaMIns3GChajIxRWlSjw1GY5+dOvRZ8n7EwrlvqA5/
G2B+HFf3WtPSS+AZp5GC+7viaWhmdfM5LSOeQ7N4YG1oMjJNPnSlS66dWcfMus8urQzOpXOc3FeT
zdI2OOJ91jSgctMXtQOcpuaQTrQJMy/dWXw2egEkU+vOBeUAqow8Ls7jaS1ZIy76+jDNZjt3ebTN
7AnDRlwHY3UE70pEUg5FE+iEjXADWTpN7cwNJJRZo/f9yWClHvTp3J8Dz9uc+5n/cr+YTPf5yc5D
H9jtJhsjbV3aPLXpoGeV7dIzsblmKcXifIE3slEG45rNV1urF+34LlHRrNpUfifNrEorQvwKovhz
iiZpsor3iYkurZ0uo/2QbpDYQ7fOilz2fiTPQqhx2P+XkRRMfbb1eULWA2INCMi4hRCW0KGm7+qx
YlpLzmUdA+K9I1GVzvI5jzfJhQ1P216AzDDAUxt9yeSQLn5Oac2jIKPbNr6wfSMeyPS3M5deDy0H
kEd4DBdkNdDBS/eQum7TLRIszTF9sVIw/HMwYuLa/0ZJbp6917TMpmkADP0qOA7O87lbGxt59siO
DWVl4Y/Kpo94UDBhFwR38hVkkZs5THGpEznROtrfBF7XUZ1M27xu6GKn9d4qRjmImupLbvcN8LIq
br4T3tCjJ8uu5wuMcTBaYNnvngieCukBvOEKa4wXjdcl90Z+q3xlO559u7GNsjNV+h0wbFwWHNUJ
BFoc0uCgftfty+TjYeNVGRP8T4rqgLAw34+4WLLg5msxtGMUCNN993byQw/AdPEt/1jtg9RY4ULI
TaziLWzy0N4S6FiwT8tPkNfmJzAxxNRyKiWAQitFsBxNrmXVWTKX9EWJ7c2/391CDb1PDpUcEUV5
XDaXjPfMNUGWEl+f1swz+CHiQ0I3JT/RRQrrZBMDUSVrqP7cz3V0evSo9jJDL6baMNIo8B5aWsDh
cY/8MY3h4PcMxDaqYULe4w3Q5/jNZOsG36tk/ell9Wcjg4a1/IGSEeOsGYo2EO1rCJska9jwZbgX
JFbcFn04obYcrXlL6Y+OzPqlfWEmLwBQaTqgWotfcObcprikaTbv+jCDSX74hOWVbu6EHp/69ham
MhN62z4IR705XMHXjKE2cPgUNuDtznuEcgR8YIw4d1oRpPTgF6bqBIaWDW2VW62E9EBoq6eRMmWW
lEQ5zBBgVGYq4SGe6E63Ay/ZJ7hUrHML8m7xgWIMuZi7DvOBKIyX3x7aAb52YySfXSejAEPectlR
HKZ5qLnDnMjs8IymhJ/57CZlW26YheMGYMVcmCbaZUp2myqlqmuXasvYIEABfAPL4Q6PTZuZfCfZ
2ykvhrStq5dXaZGd+dj5zzGdxTy9+6wQtq5S/3vaLW/HW+NiFtk0RxkuNZklJvNsnSN7x6zYvxMi
x9B6xHP+rz2uTHft4AN0GfdO7qbcyBqjLccTdy+a893MjnkB7DfnJOZyYNt+JuW5LfudfdshTX6a
HE2L/DAmNUiStsspwEyYTnNamPl5bq+7jV51ey/S829+1ljTi7NMYJThFSS8QICi8zftcy9mekCr
xowRJp1s3qqBHWq3dSJmemSwHvXIDqvvirVEXM6a1orUyrnfAcVbFlPbRR2UyQefseavldYjOMYl
AwrFPLNECrx86V1CoKg7YnXZsDdTLcnnW+z0OifWFsoa81y2wExhz8MWXPm94r9XnTeZhfycbhNo
LhiTri4d0e580V+jLKJ3LfNpbr4U2fKnYEZwuzGnMq+4Ocj54h1cI3kdsrMYy4mciWlWpAa3gIaA
fNk55/KoqO/G/soHqDOLnmRyzaHbsjGkh4GPt7xGxUiaYIg84mNXKC5BIs5SRSVseAZOxYfBi5Az
us7mgy2+hWxs8C5LuniWn4QXzBnA20HrUANVeLk2SzxCmVJMZ8fINI0dtjRqGTm7Jf5jSUo0wIdW
vKGIpqKZikpkpiozCqeajzhGFiemnUOW7wRdOeenP6qhbL/OSx5Oky+bGGGNAIy0PyWAhqgANMA7
DCSCqbmBLhlbELJU/HFJESPj6ean9Yk9vX2+Lv2IhyErq4ufQyEWQzd228juL1pwBCKNeDeEr0aj
xpFOfcaLV6ILMHA/qEkZGEQqOiN5JvDe4qPIeB97/N0x0Aknf4SDY3Hn9gMqYDMLn06+kfzqC37b
/S/GN8er/ZLHYr1aX/JzT/E1l6eqhXZl9Hkvk0F+DZXk+W1M3+GlzLUICR01zNoO9IbFBd9af9yj
Q8V30wQyJ2JKlhSLko3g5oBoRyFHzuKd4vrwqu7yti1sWWjb5IoCDvSOPCPhm2NbEaX2lqYmJzGl
NiieYWNhp0mq1HmyED7HXSKiGzSeKfaTI3+IrSfdb52PzlqRYc3YrMFLD+nd1KJgzFczgrYqpmwS
Dx5tB1waVPGylCYx7uLdthjcR1kVGNsSRJhVHOFlU+jAlYU78A6+yMg1MmqTl3K65Ytfn+VZT990
u6W9pw+AzXRcJkhu3b70sfCUS8kOERM5V54crO7tk9ERpKakkXHMH3Ixn7O8kTUGM+qQjLaVwiTG
5DCZLEfs3gpmSfpW0HExmQosvNhqr2PtLhRh/sXHcv5VT/LLxfqF+BZ707DPl935aQWecodFICwA
VmNb03YldAc0rIv6nIs49HxSxXeXiQLWCwnicA4iSZ8et3rdhccKR2yaal9Tnc41PXOr2csxK5o0
yA+xn6L9E09zl71ewIGCzukTdLyXr3u8QAwMfQ7BMG0WOOObZwUMCh1R7bmFvgoheClbBerzbCj1
1zWZsk1oSyhiLB82cJ4sXmSjdGSFvituGHKYTIr7tNDUcJ82r410my5fyIAmm6+S6XN927fRxcvm
TCwt/wX+B0kM3iXP6y+Db6tY53+ygL8G/1eaYtfYbXbFpjw/CQCiEBg37A42ycwINzvSwC9kibuA
2RAsp2dPuXyqOr+O5IDL5ahiMDhyBThqP3Ad3dcaq03OQP1FiT9bI+RTY5b3q8GuKktvMGRupBhW
e748AK1g3MekMZ7fImnFsjtuX0Cb6hkztMJUHTBLGPgQbaeby8qa5hW7SIjJLmkkmsTabyX6qK9Z
BM8BK+aOvGjlaFB3hCE13qC+UaNN5xDhMr4oPxNp6NEFqOzPo23/qzLj12Ar2PhHTmi1aXjX5ZzB
Fsq2jYDwOlAnRN36htHJmVdxmRUtQbmIwsFEgu4130y0+5C9Z0amp9T7SyL43516v87qVyI4WJTB
ab9m/SEUPtFGVqIzvk9pHo8a6Qr1ylOuyQFYuJ7cwEFAW0De3IbxFvUk3Ac5EAjx/OB+tQ8EkCsC
gRp3XS4STgNeXJM91aVhicpN7pJadammwJ02QAwgr+7MSkobiBlb1NZ/CFqSU3DGLMhQECJz5fLG
tQ7+ck9uKcbfK8C0A8+jX9Hwm54Sef+4Kd5xtigCf8sKeCe4iRZEYcRiOLkCP924xOUVGK55L9ep
mTT6xuQwEfysLMDuVQvay+CWuoW17L2JFu5taye4lfOl6VQyoRQDGsR5ct+0hSnskUeutVaI+pgd
T88oirTDOW5UkVXIsSCPKBcUywfpJS62HtMkD8Yqy1fi1sqaaZOT8219y7rJ4b79v3tM4ZbCW1m8
uFhTiIb1AXLgTHxATTjFjz6XihAASMAdEZAhvH+Ak8mo4rCDJZhAnixIeiXe7ygTG2FnDi5B74IA
SnAP3VQMHmaMmES72oLBqXFkNCwanN3PSaEQ/0fChGCsig0CtBM0NIJrmX1fiA+k5kgDZj/5UcDQ
LvGlbMFB4P14TjdrqHQ3BUTyxIRh3ncRM1FcsUmN78PNa5DncceEg/EuOuJb3mMMeREF5kD+wZnH
+guhvsigLNDAPEDo3LqHn2Q/gV9NvB/8nbzB/uLlJsemuetR/qj8Tu00srOLhIIGgmOY/qFjy/Q1
4yli0CZVBmzg1BQ0I0EaZRzwqj9PZf9fJNos5H/O5Ob/zuTVYXe2tjYzWTNNs/WS75mnWtA65j0I
gCLz9e6faOg1CxVOKGupOalgXBYXTkf8JUImxubM3KJy4lPzr8hmGE4Fe0L1C6I2xGz6ZrI6USto
fQnSFZCnnwLkhIEJ5sR9xPFVJM2d/MsKNv9dQvzrun8VvLkzd+Hs/SUOBIHoivPT91XwVXIaKxTE
OWBXtW/T3AaEUBCrkEnhENswW1xBzSjVSklJcot60FuKS2EveSdGiCoIqmqFGQzhiP2puYkaKuLx
eEM2/jDWpic87MpjGCsYHIxeXEYuaKDcRe1iWjAHHEhKM9jbhG0L5hNaKOfZf5WTLSmeG5AaC1ds
8q24SYGJT0pbQDFtg2jJaiS1G8pNPOFDnlhnf55M/65fCFSPEcCd48GsE/i/tkXHXK3q+W5njnaU
L/qtHZQe14cGmvWj4J2SUxo6Ll9r68Gihoa65KL158PfZDz+Z1fW4S3bDND5uPX7/+9cdu1D5Z6d
pTkyKE2zOodp16tyi0pbeFwaeROiZruzAiik+cjoOdP4TKDvd9wgPi77Ry8PqF+H4bjxeLbT64oW
tYcFNzmAMLO9mXWPVj4j8guyLZmSbd+lL907jq39kMYDOh8cUYs+OFTbsS9VveW5c6z6B1jTt7lz
+kujvG/8l1MA7mhBkWY7FC//GuiLadvGsbHSqvWwnEI8tBOxMeMNAJ+R9MsFz+CEYYc3Nw/ZSg4T
SP3gYsmqL/o0Zy1gSWUHZT0AZAQT4LU1qOkEc6QAEhN2ynevBpNZJtxKZMpv8CObAGyRaYPUPRoW
LInyVVP++r0FTdIOjm4zG5fBfBdad09U03cI7gOWiPGS2aKSmj28jGnIWeOeB6BZq1ftOB4qUA2Q
LdlNYIeuTkAOfBX7Q+W49X3PZWrrB8jV7jje3vZHMeQIBbtMClLFHld3yV1QU8HCMg8CvhRtsS5x
2LYoNm2wnNO0IG+rHO70w8B7LbrUuXCKgJQqGVC+WanYoqvUrhBRJb2FUwoVuae5BewqxwnHC1i5
9q4Gq1VhI/hosmEr0ZfNxnLgr8XXDjeUJsRIjs8Z8zMnnmD19peExtccBV5SDofXBibTJrbFkYOP
VP9VEkZfJGIIMGXAptn2S47x6c2LoBoXfCa/d909AxEh3NECCmKHWwGBKqLdkmMFWMI7kGeABMvj
HGvO224ZAMJl7TcervMapGpzw+9dNjeTCipl73XvFHHMbo4LWnQ48RZboNB9G0S1ibIeWV8E5Jtj
JaKgDs+tIS213Cg5/SDu8AAhGtmA7GiWzF/uxr7x7QFE0ePkU5QBGp3RfIQ5Ofxsfyqo9bNlV7G2
9YZVaV/ehK540fUR9ppb/N4kNgCIA3rTtc+7skIlKwI4b0jzEfCevMsTGy5QMPDVEh+UDpgq87Vd
3/DIEmzcuSXUETpMfYrXFPUuyD3oGj2yCzJ94ZGyVmbg7Ua6L4dkwdrzs2n0eGbIj7cMiBxcWLFw
bjkI2RDwvtuwC1KQB7VN5qnNf+/ZETeuHxV5KjeyuPlSdzTQ4wYJgjjwas0xPxemveWOyLXELIX7
obItZxxl3UrlbW7+VkyNcrr8qZQAvw0L1uMbYKJ9y+zA1I6geDb7uKfylGBTbk02Y0fEagPFHDp0
hG3pmnNz5eiUQlOSBvo2k//aCR1/KLOSbTZipCt5mhzak4x2g2ywHikPbfJevULyrW7eJDAH8PF4
4kCAojyXEprKzHHEe2ZXGUR5TDoxOfOa6kpQKVNaEm4LF6Lni5zyPSvH9EefQ+DNk1aZygN0FXqj
VgUt6qwP+RSwTUS4XxM9VvqWKutt50S+Xp9zN5bXia6QBKEu+J7MUwx/u3AsqBn5wCYKABdAhvIq
zeiA6C9u5RzJT1MY3A1Mc+jsIB7RK28gHNH4ArQNZgNAMroKeY+gyd0j0NkNGLuHnYLfCDb5iP0t
rasPq9GTJiZFJI6fi0jonNC3AGU4HEhBbhYH1ktQAJMjicccfLtkuAQEKbiQ8yF8X5HpjJJ8xB5p
r1CQKwhPx9Jp1zxSKlkfrv9uEpsC9ujy+Gfb7P4XZvBPi/XLzzyU18W6rPC3GmkxVuZLxkFGQwkX
sTxitdkilHRaZFsMjXZuFcqoeWrLpiR3CPcHVOCewzb5ezM5xRU3mrz7WPueE26/SjZTJS41CcjI
ctl/c3P+Tago39ERUY1h+K5z6yn6R/S38i+rhmXdrC+W6cKGhhkJaQFi06EjHkXHgct+dH5Ex+qV
OfxIeuD/EXZey202PbO9IlYxh1OKOUlUpHTCkmSLOWde/V5rxt6/P9v1umhZFMMTZzBAo9FoTL7T
SwcjscSwGkVoCITIp6ROd91lZR9oQMbzVHgyccUyCgwcb/I8DCO7MaLmJgiBTCR9iQ0TC+SQxNgE
7VYfuaYAIrbqKVHTtP4rXEgFNaL/8bF+O/ff4IhjqpQ/nIfkNo18Mf1vJvSWTcouyhJ9WODAWIze
Ta641qQaaxzedHV3fybZZ9qHQg4u16avxw24FhzbE+aBYY3RnTETBc6gQVAT7wS/ch1ZoPikKO6o
hf44yTtXbYjUgks65gTAPWPCyz2pOq7JBngV7mA1V5s06Ov9bcFCaKwqHQjKCyQGxA2ogqUu3nHl
MqvTTZZcm4iZgWRxDTnpLIhmFpwzPqboNp9u1zSHxoUek5rnbqBTxtUvcRfMRdNiEzwohnUWyfz3
RMqX/jqTcow8dJKQxk3+Vlk4nK5Kp+lqfH7E9QK0XFBn5rJCdI84X0h+rVgA4WAFSsimgYyL+cJd
O007tQBbCV/pocWxsmv//ASfcjDRKQGzcakX8amMAydfqQewadoGmhqObLTVM6REFukS91ZgVJzN
UMZladVfVnQdxNtIFFVWby6FrsYm23AT8EtYhXl+eppAAwOn+FiAUUAvAD4YfhNdF9OLqbUiy9mC
lVsqQaZmqjqS/kwgr1kIl7XcC3k0vlkAqXDU6EJtv3SMBFeTDzo3wKrt7CuVPk4+4RAge8B6V45C
YDeEvzAiJhhNIAgrJp6vjJYfCRvciwVTFj2LTZeQjSM6PR3qYi6lgfTGLcejczjrUeZJBzak6aqO
/ALHvYB8GhmXeq5atiM4Dk5wS5+d6JLMqgxgfd7Le6aSDHwAegrjFODDAT+bHhu9pT7083Ek/L9h
WturnKnsHyJ0PWmg/s4WL8/5VorUfuTn6i8beurZGsHCJoDTRy4YX3tMOLgj/efw3TEk8txxfy5Y
5kMLdQEc+tzjhDLhwKuIHvuON4wsDPo10JIZcJYZb0XKJ5YD4bDtJ3Bv2Bm0Ysz9hXhE0x6CDSCs
OWRfWcFmSL0j3ovEs25dvPnrRv4RQX09VH4+vFFagGwzgVBHNfE+rKEd70gRvaI6QhgLxVpRrrCx
J1hVqBxjhuNAMg2UbaL9EX4P8YNivshlYl0tdelS08i9kQgCctbpkOAnbiUVKkPmd9TEP06VKY7g
Te+/ozFPxCShBf54CMt1ak41WovwGbwZFtMxOA8yzyEBAJ8Ok2LCxMVfq4O1MS2ou6MPJkVO1ynV
AsJl5HlkKZa8kQAo4rKEBRm6A8rRy5Et85kwpySi/CfMIh2uDCULwVlzkzkCCgMFfSnJV3K6Cjx2
HJvuA5IBWQAxsQT9HhCDz2u1ONDa0U21mg7LjhTDMx6PnkOEKE0J0k38XnRGe2i6ED8HDwkUj3yj
ySsUMi6Yw9KUJNW8XqQQCNhB/sLuA8VXxtp0Uz7AyHH9itS1aXdUo086XveJZr4gFN9HtyKCfBRi
266R4UfoHf/E5e7QpgqhCXVizOCl5FbL1s6aEzOlnbvbNWRIjOtrugcw0Hd2Z3Wso+3mFrF5RoGS
gcYwOtxBdKDO2IgPvSitupQMOtuF1OrWpAAZueTH8vulDXeDRs7KN2cwl/RTvVJw8S9P409tQFfb
X2y9a8Evnga9OQ/z/HFipgV8GVcbF8lg1tSKULPs2i1cCp8Fju2xjCg+YSXuCJZVtNdBRE8akqSa
NsPHHIik2XQR0dzN057uamScOU+Tv9BP8YFx6cOQGfdI4FZigvK/17E/hZb/99RCd79fTu24Tk23
8xzLmCCaboHGzEXCqMnIOAeUoTHz+bbh3JAwSEoTDxpxaZ1XU9lmNJlnOMH/gvkLf0sy/nL1fy80
yixTh9N+zSGCKWg18XXGzQwgFnfg0kIeqBp5FQl9jbdSwzsjPhIgwks5EC7qY6hT2D8b1a9x7HYs
SBAXuClm/yKqp60pvRnoFN6wNbghOrSfWeRl19UkPOdzP8fbAgRGLMj2/PNcY43MH47d/w21353a
9CJ93K7GCQSCaroV8F8wc9KxXdr5AfRedUkt4MQWVdl1Vc7Q8eSOHj5VEg7kAMyWwgj8GOHUTnDt
qNbFZGu6hx3ts3nOQOFpUPQPK2pJSLPEptDmNiSyc3TxoBei/iyJbNIjnXwvzHYpfMzOZrGnk+Vb
pgN0vcygIFU+pRcI828VKCshm97WXMiI/e9hi4fPlPvjOuUzxTQVkIVCOv0bcDxanwulzGrqoNii
XrytDb9f6qOvE/x3QSaXV1e5A7XO1GrQBLV0e/qK7Lt1pwQkSKEMNSHw7QKNjgXUKgWkrYDrin29
g/gzbR7EnkykmkaKoJfzniJ0F1KhZHn6FwAZfQl3TCwFca9w6yEI+sU8bOlBfF7fJNJ/0mBeLsjg
Y3AGN+Hg5h1qRaDt/fQVAAb9SjwsU+k+wH4oV6TQwm+H5J67810PXseQc4pZrhRxnF4H+fc0eZp5
5/ipA2kyw0TCmG1zJkyN8C8eOxLKdE73vNw11wUOWsynzQA6ZkQS+JdoT+sxHanJyAcAToywcGt2
MUtpiR7hujlq7N5ziLSXt01DjgW+3ga+7ZQGlQb9LL2YQh9L3hkRVlCu2jYtgQQAGgHAA7V9wAuk
rSyaSajekIAANuTqhix+yOWbcTTLP2nOLyzk4BRfsnLjUu5MnWI+/ZJAR+Rvk/uilpT9k9h8YO+P
8t2WIdmmc2MiO1JLZsydRX0GT0qISWaVuQJhvEzjRL4ANeLapgvbqs3r9Jjwe5wLnsJpAFXpnVLz
5pnwOEXobApPQyJIdr33uefDQQHszHuITmpXrK1ANwYSDmerwwDhv+9aENJXnL10cP0EfocQPDoV
E66Ebo+boD00Bms10KoteN3PGlTpY3nOWgLq9XHzj+1EVTKO8bI+966WeLu20uQuFk2glfSnWBI7
APPRo3cN07vf0Hs9JOvSuFzHBopiRtKi33r/xormNo0kjqCF5pvk4+ibAaGSIhbacSGRgmHcJ8jq
ycpqF8ESgzpz4+UVTOnIHI7YNOlZdh6x1fBO8pBHLdA4IyJgZxCH9Cu9f3veEZgwe3NtmYyXez5j
h15xd+cw+IncekUCBIvQJk9BLk2ktrMY0mODKn/uan/UmiBzwf91JGF4w8jFUwMO5RS963lGjV/X
042nK5FfshwjN4Bq0af8OW5Je3KyoMqf4seyUvQ642VmRH+RsmSki6Q5D3Q56VrJZUo/uPX0Y+HJ
FF64Z88hUmIE6zPnQvGD7+1YEdKPyQdLG7z7ltrkqsizponFPFTPUsA0JS2c+Gj/mK4SWrERhgu7
dqFP17b31gO4xucJwYXgIMP3Y0pwXaf76A8njUgc5hLV2CWw6DF5CdFmUhws1/nuGTXPp/yTgYsZ
BukJiFqqZ/FYamRQRQvBrh5copb5JsorJ1IEAXIHPiQvAyX0Ep1CxxwtsTEpauEFI2MjYneZweL6
XG0DI2edNLL2Bj4sECukQfxeqskitWnsX3UnfJj9EEvPgC4bj+tN8hv8wE2Lnq845A0qWHxh/YnY
0ba2oxcasE6yP+6ETA1rXgT43AAusMf4eIBrM24uvoDeOb48vZd9EOuVaSPMLgQA+FZ79oLP2s3e
4xp71i6ZfAxf2mPAs71L3XnZgObe2HNrQXVje1Pd1jaI7L/GxLQBomdgRiB1B42tPcGZXiEQdn2F
5sMy/N8LMBT6vy3AhWQBBCSdg4PxG/VrsTjOCxlEewIhpvjmuga/4mHdsYxOZ/ICLYDMDse5qsq+
j/dkFRjQ5nw8VG8BqCPrGIs2BCs9DPyFpq6duSUyQbCCgS8O9WR3/7Cql4XlDVSpkZdCOPm+h61L
wrh1gEeGxvKoUQS702mV37Ij8+JDcrnpDLQSgOzFaobwB9cNOcy7QXD8nkQ0NZCZevKT4hjtqDPW
TK/B2hBJxRryNBoop4bUyeIAMRGmSBqyqtQGTCZTpET79jHywtAp9O1N/eZruPd4ynJhr12LSgzV
Ng/TN0lB/4pXIA784+b8Rg07FhPJZT6dP+EdjZsovlTRtCZnAk+FUkF8ggTzhme4z7JaqLd0oMZC
Bh2SiCMsviLrWM8hXcfhng8M4AJZHZAh95ivrjsWHmjhNYUlu2bvscvLjxjtC/xom/Sk6U2Lr+3y
wKrfOCACD6SDDXrUhKWtAqTQG6O0heQJjeyeXByfnr5gTfEQXC2l7QpBsnqykERbbnBdwMpmYe3u
0a1PE4hYB4CeIwcqh2PBhNRYRJtyudc5nbyk/jEfMpm/VZsgb58j913IJMl//2+MeNyPZ9v1Mesl
Z2yTvYVVRyUncYdDX5i9+Lb/1Pkr3eoU/qQR6XQZ0GgtuQe4U1fWlLgIcaZ003i5vOab0w9UG02w
ZVn5IOLTLPEGlQrXOnSY6RqP+8Si1PaZYYDsDyj7V2SSeXX03aki7i2B3fnjsuXS7/86OUeW1jH4
ITqtxhqsswE41tnT35mS9XIyzSuPuZeIIer6yBckldq/QpY3jznGUt5I+E/hKi6ql14KWDLTSVc3
9zk48hl+xnfHijntWMlMOi1VAS+rMi/xGC1S0G+URydurT8h+MLQuaejVbfUzd7+yEDUzl+R1kln
QfkXPsROotvnyrnAiZDXoqsBE9hJDKBM59/w1DX5yiqruzFHS3Egm23/HogctfMzFWMh0C3Vke+R
ESMqU/w8PqeY0qIy0LJD7tWQCDwELEPzheRSAz3LsHw90iJ2epN+MymORWYRsygw00x9O67LuUdN
u7MpJg4uDcP+ze06ANgsSz1Ul8VlzCP9fPzATqZd00ju2Lf9ycEuadJD0bVHCqrYManhBeuJL7k0
ZXurtiaXhZTfG3Acj+cfq0Lqb7E6DRSyqWShmMqXftdxm6y3pezuWILPM79pHyvTXZW2nIi37QqV
DFmSh30FUfMZ8hSZG9649Ivg1qcyHYBnL9tJvZUr08YIRcD5roVOY2/w7WFRrrRocHS9uy7s8k3C
+oC+en22QqlqscHaILdB/9YVDanp4H53otcNQogU0Mwr6dvUsXL/OS30J/vKmDbvaH6hjoZWQoM6
1c0dLs7NFBhqjh5Loovq24HOorXEqnoctu/25SEZ5H1jRY/420Xl8DhukPhBUuz4ilZQZXB5OSO/
TA6lhcr/t32lndjfXg53NFHqDUa1BdVCmXWthA5Kpvzf1zid++s1LsClgmWDUvgfEEFih4TeOUPo
i8YtarznNh3h6e1BJhrp/JtlpowENR1mT1/XwWqJWNhN8S3f31doWkSfu5vCw7qpRNe4eqhuQIiB
s+aVSXt+e3k6IqyNIjEi3FCGRnRzptk8wla39KNeJ2ihWKs91mjwfqnut5VD71xA4zjbXM8ahRJ9
1bK39INZoF1ImXARhZpsZbu7WWcFKdLL8039/NLbZ5vFu2Vj2rt04B8dNs3Lvn6mdoF89BQm5N26
vfqkXV4C6ft8pzSuFVH06qFJOy0fSTBRvDIrf1yhcZw7o6cJGmLfF08LDMUe+cZdqjY5odh4bd8d
P4Z3hcv9CYOWq3fGNTo5p6f15QYtpCkx16qaQpCqn3mG+gf4WV6emgkgXfqq3hAePh0ayUvloZu5
aw2K8IZoGnUltzvon883bfRI0Qbk7zfEerez3ooi4o+nQfL8LVFp3Dw9L5+S+S4oSKJSZKy0p085
OtxXNrfbp8yssr65ptuD+fflzbiF6mpvWu8/5ckF0Td31t58XChjqyxAZZfzKmLgy5vNS29RRnom
gKnZYXvQyvZmZZiX+W4WPm97xc0mcVwGe60OWolOZlUrJL6W9S3STdPKItvY0pLqOdnKJQBjZx+l
u3H/fXD4ABGe3RaLtX9pOAbE5XdEhsYuOdRUcsliMfubz5EvLJP54vFKQmyQfztR0VnvnmuzHokX
2ggUK2Sfjsg4d9FMgoI2p9r0lX60qZsWhSqIDc7+MU1Sub8tyL8ez28L8mRZ2J/SS6ZJAXNNcqK1
zZQhOaVu6Tn9jpwFw3zYOiSrxa9jZYlqWh/qLkrVdLSsMG7GD/NrhTKpdQqpuO+JTO1crB3bwyyr
476cuoGB0dtBRqueCZCPlXnlkKtkOqcvGqK0Lv0ViitntI2Od1daviH2m4auy8QZIeJfRVQqf7gd
o5VPJ3J2diAnsy+XcjTwvlk7MkstFEKPLOplYmU6x+QrmT6JWTqH7G+S19rsjkpsRurlpkqLt3lr
gdRSe5Ouzp9YQ1qZ/gLZWHpS7BBGGn3RTYwe4zPklS91mqqgIlArfE932sdsuXV6MVj7Nu4maBhR
L9LKioFiWQlNr55WqMtlvs1oHEWznRxSd5VW+3SqTUs3T7QT/z4d3SSaQxpAIDaXsfnSvkD95D+c
qr9W8CJxls3TlaeYo0nc//pU88x1db1sGFJwu4tK0s/p+4sa3wBZ6WynCEni0MIONdMcjV3JqNM7
Z+k6UskPG3l6Az9yfVvZhnHr+HCf7FAuhUz5pl9C+u0NjOgrn3+bPiHeWvi2oEvJP+tjBCH/mBL0
vePgcQhLv/MDt5vVejMdJ8+PY2QJaa9FWqSNNRoCjCH3X8sjJU5ZLE3VeY1WmqlvpX9QFP9sjgu8
X/rlCH67gqvjfl9YTjmCHGqZNHSvIeJzA8yWLGeS5dylMkfSYVN+SS7L6wmifVmoaYV/zMS/ZMpz
trUoFZN0EYYq+VukOD2fVqi77oJPMEZWng5dJDOyncTgwvCk7fGJQlI65PVKnSN0m1S5MKrslm1Q
1GF1ZF8oOpE8His0eNg9F9rZaWVXri3vctvKhSzr7r5UW3Wnu5tiZVq5VshmXm+yZDO3N4vWOFmB
Ct3NFWsHShgYIG95RaZGdQCs3a6azlaPVGhTAEm00l/SuQTpLGi820dkC2iSvXrMXRvJOT1rHlBx
S/WB5Sa7Jp1GqjCZsB9jkos7zietpOSCZfNmUmSlqVEtlu1luJczOvBNaTD0jwua/QP7LuhcZfOp
TCpHtPF7zma73ZwOSB4eHmfPh97yVKYj+judHDjDVev0jJuOX0S3lzJ1/ZcBLeY7CNDm2jSi7GdJ
F2YfztXDw/H+8Jj9AMFHdq6fuN2gUv4wGfSn36+v/+2vZAMS8L+zIJfMZBiIORjByULwGX9JMQ1n
+eV2PCV7BnSB7l39GAKkC2a2uUP6CtD8R/n8G4A2TAWCI+mq2XqA5omXHlY5SKsq+yBSBJoP3wSe
yf2xIy0c+BkChnJMaclLb9Tl4O/mHkPioUvekr8S/OAwNiK5/sJzMZ0QzBIZjrs/3Wh6KhXvJfDo
mWde9aUFZCJ5S0jIIu3hdyYSoplUf1n4IenVZH2hk2gLb5GuB1kXeFoijwnyBMgOt5flB666gZ64
vxo+U3B5o28xfMY6CEqU7pHgarpBVaEL0L+ZCf8XjecVEhoXVKRUBAuCRRZxg7dnocDKyDB8p/0i
0l6ElbBwV9Xra0SmDFMUbDDewNkgMobvZnYZ+85ZyAU4dlimiN2M/a4NGJ+mm4zDhLeXD7IcDk8I
+sF7SLVZvyQOwbf8GD+gP9GdtKxHnoHVHOqXc9mSf0kFuer0fRrERwBHQi2q6hiRQC/EMmsiR/kT
Aia/Lk5sFaqQ5wjIVgEZoWt1NDL1BTC/gKm15xHSBszldSBUhMVBSke8vfyKHzd0RMB4Qi0W1N24
ARN4V2hN868dsitio+ITIzDzc8uN+nMeo+sfMwiACyjyZETB+bHy2KNaV/1aBCUEKoSixEAM3KW1
DAnUCdOJXQtP8V2jbOiRnzG9IetA6CIFCOwzhP8omeKwgDystqImrjGZVkpPfhydZMh0UoqF1nMI
qRMNx2rW9RbIWlQ34CJPIiQv9Ipni3nEfIaEqwS4Ejtj8Bv/N3Au1I/VLcFufAhT7W8Qqu1uHqxJ
QBMa5EQQ88LIFhsVPVG2YPUP8daYqPvDOuTSFG+BI6YR4fvfNX522OVPq+HxhNt4gYx+ah0/kwBO
shPFBkV2ibEGziJB5YgYIvT6PQkkOrcEszruJI9ENyK5fkXOC3gWHb1q5M8QdpbBnqXqTWRQxprs
OJolVZOQfxMAAz/0J8zf4w62UgCEaNuSjRIuUUNAfD9e/8QzDJUfxY5LcrB+xk+NWnuS/N50Ea5Y
XCOYeA6Yvbh9fEiHcggJsfvbQRWBRwiJdCaAoJHilgqVXVJoKYmVeX9jfsb7my2/iJidAz9XeqyE
2gIAyPp9hjiPVfmJtwv122yDGbTo4OYyEo88l7kyfk90LeuBbIqcOwh0qHyKULtmUAodMQoohHCG
ULicDIcCtg8YK9LHqQxgSOwPZaoChu8+99Lnq9muA+ZfsMJfsGZWkF/GiBHxLytI8bD9MUY04Hlg
JGkKJrfRkdRAAUilylIWss+pSrKqrMjKmfRQenJCe5lh25hVk3No8kl8iOUx4LOdeXVSgyFDwd+H
5jEy8jaNyYvrRBLEBEgA8O0fYMmfusU5zyqfSqUKdAUvpX8LmMazXLo0PdILyDXh+plfVKMSizQ2
eIM18kqkxDSUMYeIQFhLem2xSSWXLD/TjyLZBTJzEkQkRlu/SKEe0NSPXIzrn6vff6/qqYL8xj/n
bQntV9LvpXTpN3Wd+eyau2ZnHL1UC9mnJsUnZtRdriiNRHCcFmFAxC7mctP8KT2kSiz55s2toDR3
fviSQRmfm/e2jDxKy8whk/pJlE3I14sN5sELFTKK4hfS9ZW/sOIvXT30EZut7G+tsoB7VlUfC8po
ZwO1WqJ25FpFbYlLJccK5NojL0tr7lJA8uzNuXIgQcMUjGizvEPmII4pn4up6jWiTNf6ppKpbwZb
RteGVKu5y+JnrpUdJMNW1Q1zm3Ieo1nQfF9RopJsDvQgtQoalf8rL7Cm+n8NcWtWm7YstfOveB+V
WpoyCP9FIi7k/5ImYASimV3MFOi1ng8h9C/zarc6nYfXcUgTqHqgAZUcgMFveFd1y/RYZl/aXlmo
R8gD+VAJpI3e0njbLIKV/n5SwSIUljpaCRMKtDGTiTMNOkT7z5BmoL8T7h7VRJjoyIaI/o95ushn
yJHFw5VDvJ+B4Ed0mIJ+omMhcih26OQGWsUSrRycHsgTCJPzWdJt8jkccoFJEZ45tmK90uZLhkIx
KOogoxJ2cIEyuezokOFiBqeTLmmfkc6sWI7ftiZJ3zMdwHsLqWLBir/1ueRJxH0gANnXU0WCkW5D
eqWtINQkP4IftSunRNjxRb8E4B00e+IMkUftGamjaabgp/yng9+dcDU46MynBNzpEW1PvT6EVvH5
6O0d4fMhEDqMTkqoyJ2zP1SIxlW0YWs5zioIvo6xNOp9CrZD4NiGIrNth+4WagL5jv9LnOGKMHf9
WzXaPKcwvvMC+rdyo0v25Db8fFS48riZrQrD+jX1i/ROUzVLZ2DKYKQ5B/etaK0H7+Wd9dj5+JtE
8VHDEiflST0dS9VonmdfH/eC62/pmttVpNUNecnwgfH+gqJlrCBym7rDZBmMGiYIfvtCBr/Yt3xt
hAwopXVfMy51PNJgZH5q1/4U1d12Ns8cmwfKFWZYcVBBgrQ4vpn1wJHQA6ZhJofgeZ04OLWWGJ3U
O4cP8+Wu5xFvbBRhmkMVDaVul68EpBn5u0lukOMl8znisLwymV1VQbCoDBuPO+rOetzhIqvByijI
fXL20e5CLj4QHbgvh4pcaIR5GQpxfI6QgjK6cLA7tul+gdopI9UjcAuqR/lRHxplz8bX3JyUI5hH
gVQVZaco2uN1j90B7xSTqcQWo7xqnDUehVfcHajH6qZp+JfvuwBwrjhgTF2/7LFJYmIKQ4q6Hb5F
wWUnM0rcjBOlRLQKFkvG0/OyqD3mMhILFSn/jyrCHliQcvUwEFqFk8n4cy9sX+OgvfDPYCokWpnm
xL8h7emMls9l1aJGaNw8umxpDM+4p37AxUnLpFirZYqmq6OBUuY1EsF8l2sHTMeWIuO8dFDHWIUU
rCYSEvq1Wk7sGr5qODPNEVtGOazDB2mRhqwYHWNIiGs6h13V4djbqjxSRIXYltyhRnj4JPEBxkKK
uFM7PpwRp2qgj5+acDnhOtAQuj6t0JfdYGbSk/bZ8MkFIJIVKKx+9X3rBqNLpygO3SRw9IwHcPae
dPTiI0HZ6ApkekVWSWfQcvXza4I0iIQH6zBMSulG0tOI37qb/mUKLHB3p3A8zGYpDmjszQ/RNq4L
oXkOj1RegK7Zob0Aj4VBHP5OoAVnlK6fGneks5Pv4e4Y1vOaAoSZJm31pBZbZ5HgjIzSaRwAGuDR
mxPzdY988mG0Q76O4w/LIJ/ev17qqaYl//72qhw5Mx+o3Eu+wAv2NiJWu+VDfpW8Og4XTGEuN9Bp
ioEFhNDRRQ6c/EGynrqV/L9B6096SkzLz2AvercCWeSN8Ie/knWaWhoBWYnr3rzVHriBDi2sX2hp
5sbxIB0GDMY3082OZXeQ7YZFlw9/An1vB37bAeMxWuvLKT14+6lDtmKX33FLLtuSKONfHNQnsJwv
/DhW3rYg2ILhOHz9gh/3Skh5ydxuP52p7sYVvIjwcRr3gVEbE97uz60zXG/dqB8c429c6gU0swaE
dGHnkdjjNg9MILeR7wqklDgJnIvIvbnUd+zIWyejQUWAeAek9cyR7fe6pR5ISgT9Rs/XQaw/ozyK
3g5j5DHZ4076xUV75DXnJgEn4eU4uGWyvHkBmFPu9hh25I1xUzHuZJ4dYBt7BPH/ZH1dcR/q6yDB
4g1xsw6NXCbcM/5owBDwvrvxOLN/in9jvCLHEyP3qFa4XEuXW9YpthDqOLQ4kWQ6fpSLfgzL5phe
F/kWC08WjCgk2hO3Kk66EM+Qk/f35N4FWtMcDbM2ni2o7N2hQxDWKBJVCw/4EQ+a52Jfm43VZNyy
7vlxTadGXOLpsgNe53rAryybUcHClSaPZmHiAc/n/6ytnxqCOqqbV2xNIOcUW1t6C6n9uKcCWH/A
NVQfoTtk5Q2dvprHW2uX7KxLuY8SH9RFfz8QKanoZ1n1hGbiQFeH74dZJfcCYw8piclboPAZpg+h
clrnFCucLEEhqKdsNYtW3D6QP9dtyl0a6W+G8FJCYV1U1BQrUM1EGSpxBFl6rNDGNBymw5tv/QKW
C0MnnwleWxgtGkkNoWAkjJkRhRentjUM/kxq1C4EaTF0vHgoF5Z49RMT6HWLClpw9EqtpInq1GeT
cpRBU1YiQwo6I9QjlGxp4YgWz+7x1LFAzrLWRF0N6nEjDR0p1LignZeoT+6kK206CZJIqRadLIW2
LEGhYh3p41x/1rSivdRPtRQZXj4rKK0otZBXCtgg109Aqj1R3qLwND2IbhHo/RJbM3hS5gihaTAl
w2zEZJD+M74esVt3DHPqNkpaZ+rbEGgZUZ3hvwqfiWzImaTuiKqv1Bsyc08h4iLUEtYT/5IkWqjv
v4QzImwmnrV8X25uVAmORYLyqehs1F3cphvb+qq2u700l7RmKRDuZ9H4JkVNE9UXNOHY76QjR9ci
IsERAz+RlsimlJRE7MerSluVnuBNUsBm6MdnOeKfVUlCkCI3fm5Ik8MjZFWrmYY1wLv2mcZUnAfI
kfJW1DmhWOYnZT9lK8mHdHMMsyndnNqeh226f8FBt76u3qmrnng+ttKwo3zLYoRU/UghlBuxrjbz
JjgYK+0OtfmXKuiiPBJ9PXCLGiBdgZ1K/vQ7ha6FVEKfkZDlKZae9mCrglERBDUOPrZWA7cmxhQ5
v+5l1Cxwc4SsQiULJ+tvtxu37+WRUOtfx9a5L8fUWLr07jveai/RFYVu90T5BaqRv154z8nvxj2i
JuihSAB2Fz8P0HCa6/jqBfFV3xXVlUDmlfOeuitfP4K8eaoCQNlK4UlW7vV++pJvzgnI0Y+jH9fz
uV96WjbSGTDfzcBvG+CjxAyHVjYv6f273eu5v28VnrxLu9fsI/1bVM/RbtD5mnJ+KbfaEpUHtSVD
GvKh1LQMPLZiB/WTHjS3QIxrF+4DTwuWlgTmyVP6TipxKJmbdPPNUi+LccrTGib//znG2TsapPKh
PSVTEMAAhepspQv/sdRTatWSyyLvw/QKdZVF6j0iNJRpJLuyrogmiJqwxrqRcc0VPZUWd3zVPYu+
U3JRtoZKDqws3HF99AIcAL9UR9ggTt1ROCYVQzSsM7U2+INP+TfrLwJMuw1NLmK1gMGgrs3kWcfY
NdG1oNgfUmSkuo94uFQ2qf/BCPSsMD2iKqHstRNF46ApmICrR4YaZ46pcCIlnp02TkvJgN427wO3
vlGkcSfcd2ncpV6iJ5dNNptSFLMV1LRYdjqBrg3JcFHeQpezpBEai1QzmHVhUajQk8apy5vwUraN
fYE/3bk3fcrM3TbGHwfYAfF1NeVXCVKLin8IFrsxN+ym0cn4Fqnq/naLa26ZNHW3r2JuXI9mqH2R
dmlPKPax0CD3Yr4laLQF3RBlijIvP1A/CJZS3DWHKLNjfM0o7BjC0VCZcwiWAwq5ltFi9YgnzUB+
N3yHOoPAEXT/suxGbMFSAflvqVCVZmpA/VBrJReVZGON8KR1Pi5QbkOj7ozX6EcL4zOhbfVABMXJ
gzDzl1+pOve7nv7aNsFsw6RNPGHS3+JEjSYPWNurimYGbT+N9HOfhHE3IhkZxhup2jtB+yhKN0Xf
xWoosk8fwzPXz6tq2ZM8xiPQvcVSVvTPa9sHa4SthJaSCHeIBFWqQY60WuL6TkGKVZg63JO6wqWw
Qh7CyvMQpDEUrVjfQhBssBkgDqLxGBAfa7hnIDvBSTPUNODKV/sluL1IS9Dty5VbhXv6gRGtjOvt
LZiVdTD6OvEcjV5FKWKXGb0xEZlVz0TFhHM+1fPfHQCICgJxWnBDuzovx4hi+gLn55l7n116NXqu
FdEKObqKle/LD0e4I/vy6kWyTuH4c9AqxBzGeGP+kn+8hLF7yYB9xulRZBOBTsowjhUOsbbCqeMr
/r68jj8c/a5r1lD4LIvY6qbiall4Ymqzem4+bSWviB0GskJBsIk6c3+Tx2UPYsvkbnIHB4wLpl6W
UiXomcReH5p/TTwSz2+Y84HqreN7yiJaCgOUWpYi7h4dpVI0lRYB54+YuQxQk2ym70yzKWcQ/BlA
WAY3gLCCdEmcpbiomXgUa58+eyFd+a36tYqEQ/0svent2CrC/32YDHSZjECvz/VhvAJe7/yj19or
ZZbICr4r1XyyYjOV40OqcqYm6ojHDrBlNlcIpRAaDomSONoEshwgmc89nYkCSiGMkhVZUtpnTem2
TZYUP5r0iAnUXggwC8hBgDYENwLK00M/CZDHbfoBB50aThHZjAGA+1Lw3dSDzaIcjDrhSiyJhsbQ
xX4WMUsUydUuEg78i0AR2gJK40R5QiUKLZZSX8NXzhhhi3eoEfrA4sBB9rLoi3uRXN4udFv8seph
cBuQyXG7oxFOv/oBHy4E/h5+c+gj7gGMb/KLvmaN3ePqTsq9lakW1uoC+5tm8NU0d9p0wE/XePtu
1VWU1HGiwvAd30Q76m2ddRzAMQWgfQouIYPaFSmnokhIyKpE6AKs1fEcmY/YbdnR6hEoznh5j+zm
UcNprzqdv3O1M9QFusMNEVXxLaf0kO6z2S9/xzzkGXmjw/35IcqJGfx5w9cUMJQYRRsuLxczKLPH
Q4iZSC+wGfmzGkfda3mKQAFLBhUSmsNre4ZuAoPRr8/Q2ouZ/NkMwUrs6Yda4KkPv7Gqw6JkQfbU
9kFE8MgNhF/lfcNjYcVwqOsDDpckLPNcGpMi2gHdSi8TUrAluiHHOMuF1SI/TQIl/Hxz2IirRyiO
G8R8v1PshMtmub9rP9u2OYra3GNEjj5pRew8237Z/CXKR+IjDlxI8tSE5V/jwfke+kgEDHj/JSKi
FNVLPwVb0PoMhe1mWuhzjORPmvVtiiAWQdSrkZTDp9Ra9yy7u6LmqtxS4u1HzaA5XQ+Ps+ySdIVB
UeKQIwlANXulVCbN7MA6aYs+VAmCt1fJMYymQe8Jx/qejF4Ym1YuHHt+hr3TIBWRAp7lCexKBDY2
NVJ7LMZaWqdYeWLFw5i2jmuSsyhQ/9AWmtcvKK2iS8S3rLbQL1a6JQ7j4BgMlEk2QeXWzYFGxUcz
orICiOMoBSFKNKRLBeIEi3Tcf7xZ2j2to4/4G1c9W9lD3K6i+W1y20d808sUn5vIzPFVDz+NVvm1
OkVDNm2L1MqUeLVUz3Jg7pdbq2i3jkzckDZ4hievoxGHB+1w362Jc6C40bssmgxSOPQ0vD0Wyvmw
xFSD79cifyN2joFxwiZzngDnaY6coaSclvU+cByhXVKNd0SV5lJi0/GMY/rPqzoiyJFjcg7FmlPi
ZQiZ2RKKNV5RVi+Upy6N0jexTgDBD6n60HLrp9uVelGcLHd2jBpFtmI8v6/GkoUYbuvRWZqwfveK
xXJOPS2uDkfqzPG2/vScTp+obxkn+ROvEIS1eHtd7lZoM1taSOj9pU5FMlxl/TQzn251gVa/N95C
UQUt3acBPMMDrixXw69z2/q+5IFG6g4CYVtGSlxStZt+P9NaKCvGxQvLKDfJhdiHGv2a6TyrNbMN
DzJ6lFaNl6giB+ENdRBWz0WMUxSFmAEMNd1F5iSsM5d74WmQOzBWm2ccWmCFe34J5glfUjgN0ggO
eYD7Qc0gwUyJz8ZOTH5EnoKI8gSG15rpidwWnrAOQoyJHb+7ENF62pMmdQKxFZfYg9c3JoCv9TFx
e4wGjAdoB/xIgIwTTcAL5eDAJhy/PnN4XaH5uEHbcnlb3U20lWjFhQCDpmnYjbC6UZjDOvcEXSgE
ibEeSpMbQwX17VxMx9QjH7HVNHMIdclqAySi8oqhq1CJkzuNScnRJP6MHfPw0TDARHuounQhHomB
Dy5LFB10jI1ftL7pRwNuIRO/NwFT8MQch56aql+cGLNrN2AUxtBDW+Gl9LwPn/5efnERnaiLIHEn
SqBLtqAg1/ETOzlwOTCqJdwn4ReZVNI0xQSI7BhPThktBPcJg6abZWy1+O5ncUpZfDQWHpdlso4/
B6tMF3uiKXjnEm/Of9WpmrL3KPFDka/hqT0jLP92rXKNyt65rrPOc9Pl1jj0qfxzIwq/pFrMcUL/
YW38kn3VSxYI2A1cF0ZNhbJ1aPCPv3GZkVf2joNDhPgxgI/cV5vrsWKGGxFDYBvnHV5HoE3K7On8
Wrfs0PR0clwszYDPHU9O6ThxnY+aES/wT4NxvkB18cvR6RVAQ/mVQzFWzvV04wG7ZjR0GTXz1AfH
60HPvDQbgikDuigtyXL2Al3yCvRhox4Kh97rAkbKCc5fCJFtDBjkqT+KUFJ28P7oQEV3+Ml3ww/P
P90E6GFMRNmbFTfd0HMGiU9DrUEbNvjNDtQ/UWXaQFOt6Tmgpitrik+IisSwTk96Yhw/+x5dHSAQ
qt2iWH+YgIxmytIp6J9+uYzAoqJfM76kof/oTdjBm+1Nj0tTRIqc9hGCciAJ+oahwCx2uHpdC3Up
dahkYzy5F5+FtxRN3dfvGxoRNxLbmzG9OmAg91J0jjm3jy/jyn52k/s4nKqLfvZmJS+ZQO95enNo
IChRu34daEb4uSrVFreXZPmaUJznsIeWOXlPDBb3B7raPx+InnXmEeevbWk6XJP9koH9Ym2rkpbW
4BlahLL4yozOwqVFOXEP43n1naOh5/K+nBne5GjdTVy3aF4BgCaocU7u0z3ya3jL+8r5VL6myiX4
ToX+aHdD9VrqgUxJ1RIx82qXuqnHyLwgRfFIgTGMWFMxgj5yY1Guwo7T7QRBokR9W37XobJdCYVp
IedGwtVul+Rd7k20pUJ9b9QwM38A34Ic0LLDBaiSzAhUB7kWsfxUFJ1814KmxuJNLgpmIXh0Us3k
G02BZ+U8zaxMwppiIP1rntj8lGBXHjpG2si6v+8U4E0o1uHJqIBlmhcJri/zN64ctqIddi1jFioT
uEqSZ9lAULKc2e8p6mFzzoFqF5HwYITlAZE86VJbSzodaV/zegZNrkonGoapp+oxmzf2vXx18qEy
V56EN9lBwi1jAMM+92uaPuzfXLYnUeR0XNhk15juMVYLjMa6IyKOiTTtPXPUUBq7GRdea0qpKhY7
gUXlBfDqzDslarTNULk9U9a8ysmZcNubP+sn6B1tktj0HRTmHE1JETN54B4W+zQNprp71ROcyBKE
TG8LBUIClTsMg7BuXYpOCdDa2TvDNJTs26OgB5u5nwFwOmcnLUVtjAwXXQO+GAciIuE2fATZRSC0
WTP7KQSlRzzEKcRhRuv0Sx/y/Gwg51sh8/FoH6DYR4heES35fFOa7qDPg98/R/E9i+mORtTVS0gi
B0DogmqQA1ZFuyPVK4xroHeya1a0Uy3G+hFdZhEE53DNz1byLE4TwBMXi1ifrJ13sSh+Wk+qA+dh
xqVDG+7ClL/1tRykw2xYmAu8em6hCAVwTURcqhbvZlyR3KKsmc03uZICv+JaNCXpFjhi404TCB4/
SD6rp+bLvqDuYoH2WH/9ZXaHfAyxs9iPltNAG7n8LLGfjyh5vsJYizGCI90fH5OMonQ1WdXGOBSV
tBrWU9LreXYmFckIhULL4HIOoRWF4xnr6fm0344Rr/CwJNoM9faRSBSpJPKlivUM4/P0fJUawzCi
h3T6K3uqzBfsalhnJ+zVLsxRpE9ulJvws0bFOTCxYusIROGhiRFGgETgRLAitN+WJ3+5udxEexUI
U45uXv2p6CPXQqOgVXOMT6F0yMCQwai2lGnsM8lrX8mjBOQzX9vXyIH7BVLGA3cjq0RrAOvlPfUZ
gRU79TGt+JI565gb1xIIfjujx00lecxku1mnoclqTaPT3EKBKL3qlPR7GhbhGhvAxcZvUs7EDOXa
RJgHuj9sIpHDYwe8HzHDA+G9CjXHhyjXmIf8zFWrrInvF6AAK3vuVCJEL9MocSsSJVlIDpDo5Ips
sUC+Z6Xa+KkVL0m8YCR7Y3qYqyjZxnpuDaAy3iGD3DwKWXnKannvqiQBsK9kClwAqM5oHsrzmwTJ
ecQHlNNwFXEdoSg5EERkdiBY1w3RAZJo8y685K6CdAn0p0qvspRVz1BjbkyMoDKml9D9xQtU+ix9
Jj6VZTt2Ls8pErcMY0Y2uo7872AuDaDUATYvenn6Yx9pyehYF2LxUooA+/eeAUhS/cvU9LAOkcuv
KnHkXYg/DhHudStFW0b3Ip5TAFaetHf04Lx0Ey8HduROC6qzFhnQWG+SJRxqAJUZyY5qvysepEiF
U2gSnnsoHlAg+OX57u7dGxSmBBggjkGz+OVqYK9Af+KNK32KEDqBgAtd/8Cqw5LEoAKzdjUSADSF
71ge9Y4sF27GiXxifAgO0ZevPa1pPUTkYurFKEivXt0azY9elCHpDkngGLMTmaNdFHGSFdiMAJpG
zne1kvq2hqO6qHaIMcakBMQ/1D/SPisaHQEMMzt3M2AkA98kaUEIfZjLVD396Bb/H2HntdxG0nTb
J0IE0LB9C28I0IgUzQ1C5JDw3uPpz1pV0vnm10yMAiGKBBptq7Iyd+7cWXgMBvHRRKm8fHOrhj/R
pV/TpHBIssidmJulsHieYjxFZrXkBhExAbLHqdWNjJk23d4DZbON2MNaZx5tA2rMAvboz4hDppjk
fXv6bAgizde1QbQl84Pg6dsKBSihQ/Nz5vM8L5XlhCN2KUCW2U7XI1Y1nN1Fc2z3L+JSG8ZRmsl/
yKud0Di8MAUy0ypUKUVhYEOVGqNnnLbYyfMI90ZWSXSULO850TSOFI060oTbKWdXAZlascgd28t3
L4e/9bzvc3x25Wr1kMURg2iES9qWhwVq88KNVsv5mUK61hGkQh6EAYdSJ76sMFHJsAgSn8BWSF6M
6VyPMlyqQTNrKU8WFWgGjBJe8Tkfv1wiXSgvLIY6+m6NuBGPKt6VECV2xiht4wOgeym2BWeCOxJf
gAYn7o9m4ESVFxSLOWyx6aeEsjE/5WT4JqUMmdfpG5VOATGycMbHOQytdvbhfvgUXXPNUDiG7AuW
grtRUkRGm42F8c00el/ywE9GhbK9XexFtCovKrQbJHiPVGJXpEs4CMmIL4N/ry+iYHb3BhycAn+e
QDKNL4zmxoOIEhBZsnv2IvhinDvBU7Koatc6PC0a53fDtSiyLhxjsxEDP2Nj753dOcsNczlGQ8ZC
YNdE9l5YvLdORbpOh0/NwMZrKz0u9qRay1f0Rmw6EPFsJSDRhVI1Bzuzf9TvI/5o60MIPHDTECsh
g0kUFoePcoNXtHdG7TMtbengQfNOAA3xfn4LHJw+JbBqGJqks+fn/jY1sMGAWcVHt1toNVbnRUXP
mIvOZmuWZcjn441JPQfTzDBEPp+0LylayxejA8vqVg186n4Ko8pFYf3i/3EJ/0VpjyQ0PXBd4NGP
zdeli4erj6DrrUmM2nn+zipXv9TkDrs8mm/B88EHxwXChmI/9Ypco30zsKRZbV1xNdK+ivr29gJl
Bd5aRkfQtiPJK29p9zn72aeT29aCq2QsZw+ccw/px54VHmzYY6Pe7hPcnvxwJDztnljN/cN2Ev7v
3fTnrm/pXZFsk9LP9FRtmPw09zRGw4ecp8VNscRPMEmsRdPs/BNkQHeNOS3YYDYRIxnUZJwDLgEY
isdCfc5EUWKd36hAQ683Wnhj6Lgj7by/yfiZMOAtkTBuPhfR7nV+Cw25gMxunFG+bLYBVORJiGAL
XfCni8V0MKa26dJMQIAc59FyanJHuLcMpPfzu1kNKuwXn4QVOKOuospQGdQcmxuIaHPE0eNTcsk0
l+ozcl3FtwrjQzfP7fSs4GYSdkrp0i3RVZRkTtKG0HsRNMyXTctNlNAmhOc9Xwbmuccl0uq60SZ7
8visWc7GnM74r1I325DrdoHYXaLkx1Go93dk/3RyZj9KVm2XpG1ivjpf3zywKHMhggA4EczGLHEe
O2Ki+HVdSr/MwONg6jHiaTsu/YrDefQj1hdIPNc5ip84yHdfjlmvaHvrGAK1wA5qPsjRBmPlE9Rw
iY5oNs734YFrgRwxyTeX/DLWRLmmIpv973VqZub1SxNY3VV9BrIcA6MKIZ3ZWts2xLSc2DBCWqwF
Cbo7SULi3Kydy4mayPz1pbmNkF4seHNQ5AKmqvWMiLTlXfQCYuDyG1gfVtGVBWkf+1zYPkPOmMa5
cns4VkuggXaYtRuqCpHjB2Wb09b6h4c0CV16ybRIQzvw4iAU2xdE5MP7Az2k9zS0NYlh23s7aiw6
k0fodQscm/V3D1lG49f8U4LYBddGopeWq+NBHOxxwHvT9J7ifPF+m7yYddbfh9/0i8xvGt5ZHspT
eAGiuxWq1MRLtJD04kv2me6EVLfSN5rdNvbkBNDL5jZQWfhyufvY4Pik52qB6QvM9zZEQ9Bezz/5
LKDQQqlxmrsW8grigIvPI+iei4j+kt4WzLY2qJzIXzsB5xOqle2ksTBAHb9L+wA56y/b6Q/pZUeb
3i9Spn6xLw2t3LdppI7emZQBYWsJ+tZsxWKrvBPPC+6h5kG41vw5ub07DVX0XtC9BWMzrpUyg6kM
57nr57Fx+1uJEaN2+nK8yVjs8WiFSjqvGSzNvlf6mvykdX4JYmfMHKo6Ho1w6RVXp+S5fX7wxiEL
2pHbxZDvFrn9IcVT/FpAp3RcmsQwTSiDgL9O9fGPMfkaGwZtvzuOQq3h+GETRsamo/+ii7RjaJRu
zV3G/GXkp0mYi4VnxZ9+MggDLRV5tNLQdFdBNOtzAGdqqVmdxSko79eHFR6QieH/eJhALTqtvjOn
HtXe3ZW/JJvte/p96UDtTAX0kAgQEC1BeXPIITfKED7dpLAqjoOlvS7C0BZ6cYjPXqcPRZo1JKiP
MHmYIMyCE4RYUgvt3e0K4C/PPVnV94M8X67gffrVCqpsCR1ObJFsw9stNKRLzyI3vFk65HYTHFUY
tYC+9IKGqbSAPVNEjIt7m4eGFPuwbGh5nJBFQ+gGXeId5FsL83Xw6MnKfL9CcXRsFiicZtzhbjlj
LDKfPtA6+jFtzR+c0ElzSRm6Wqsh368Dhx3xkeHOAsZCQZFle6iXyA7qfY3ZUN8qhjx2NHDQRjaK
K5ivInbQwyaPelsb4i+XFppJvSOYTQTpUi/4HX1AHT0fvkuiXmCue2w4XvAcuaHaw0Nnj1rgkkuf
N3JP5snMUq/fYnXgdFbNqureKtBHenmuWiuY5R76E5l47uOWbvWxYWPynO0ZTfiFFUg1XYuzbZXT
p90t2Uh/ThtJb9qddhF58Tns+/v+lFZLdq8WO9v31y17FdslMaHpMNFJP6BqZ/Ri/MW3DFn4SS9i
KWbZnsGLh0WzHQ36lGe05EuT20uPkMZf4JD1JUHzxad1f8zX3EWogexPz7XsvlqpTOqTTG2+eVoi
Z1WonkjlrW6WpdpkXZ8skUZaQAabfc8UBqfDYP2JqM2mcT/ubg91vvw17s5HX8vPdNrjoPP7I27d
GPEu1AoW/SEA9bSeOTaEFuYoe6+flp+Zeva5DjvgUEcWZH6fzfQYnZdMb1Spjk/92bKaBTtGvQiV
mUl9NquNT+0NYqKKXX94xA1840p10pzRs/2Sex83lrV5sb5PeqtFf1uobp8uFBG1k2yVrfalWvtS
nQwft4t3jrI9tSd1Lmy2aYzZ++1i0R/PelzjmspW2liyZlK0tO5m7ia3889R88RJ3Rcr35fHdu4u
mfU3y3aldkSv+26ybox3i9rk+NehOjrfLJ5LDSSiCBRV/ywgnCrEgvMcctKZmwwCjvo3KoPmETLj
IwTX8p3CAGL7APmSUJ+TuTkhSMSvmRt5ohbQICfKV/yq7wX2aC93F4t63JL3eqUBkdfAQ41byM7x
DlqvdynCHCscdmseLnBPJ8+6VkRoYVdwTnXv0xtrcHJ80b9JFcB5pb8Ae4OSah7AlsuVnWmS51jP
I2S06lUQNkNoRUm7QGENwQN6sdTIyMF315z3o9mH5FL36r0oLqFnsZBf8j3rkg7T2qlcvdDzIstR
NlysorH0KYAWy4s8BDdKYVav1O4GmRvec3/lv+i8+77pFR68AWb/SyZZ2Cx3Z8EAGrecDMVIYlt/
zWtluBse05tGy7XwaDihXZuDef1IevkNrR03v+xTGvfjXc3cQC24yd9x6oNhtnYuNzwQm+zalQEd
iXrYSjPqBw5uvnvK6fGPJg7yt6ymEkGjq3jKn+W7KfDaoWcaft4fM1FuzcmnQQz+9I7KE5+2y3f0
geiRpCrfRTTOZlfTT/RL3Ys7HqIDPaCO/tDjK0uxO3R2VyFYt8RBKMP2BlQ8M8hRlWIDwDy2HsiQ
2ACv8Ist1annAudQb4VbxI5/NpuYBp2Wcd+3vKu/qsl27Rz6ftR97XhYXmWZZ+ON/fVYeVLI3jGa
MogHO5DYGLTEwZLvnF+91zGwvDBcj6/OlFjJZmsWt8o0R89hm8cL31yRu4EVnTJwt3zgrqj0Igwd
Pf+pRjsfWhj/o8y+pPpVKS2gq/ibSMB2k1bmq+LphASWeLI07uXNgTJm8DzTRSa3DFliQBtZerG2
qfK0IQw2GSW0uEfb2UjeAKTYzIHDmxcyrSWy/asyStA6wr0RTyXwsSrRXSTElDuCLPlNehv+k7I9
ZVcRjzYUuYATG5hYlSlyKZZpeuCwq4Ib3FxovrC/PeBm2iRPVKhIZYp4ihwrY85TM1CQ9Hj1hlk6
gYxwwsKy6+LrEmzwIU2BJjS6qkPS6bNPSd6jLv29QDR0Rv26GFLEZ4wyRJtCHl9aGGQjIKi0WM0C
XJa+xVUdB5oUj2BnJFuIWaCIasgsbbhAZLl78BYa020JuYza9DCtW8oCw5p0kyIM/i28GmDy3Icx
l38aXwYufsw8xH5ABpbGdjahHHX3cHFtYaY34dkU6ZAI8GTSJ0fxhOkp3Q08brJPOqpG3umTgh9C
cwXyT3lciYsxENgaMP3LcpBpSZaNGsX5rzJQnUFOMTgeoIP4sccHe46UYMUWmtN2Nvxmv1pdiV+V
Soc2MxUIfk95zQpHJZYbmXrL4Syu6ke8CtyUUe1CraZTNKgMQb8BnHd4OtAcoEalFu5ZuChqqR0v
hwYSHmnc0CWYfwrwH7DORYz2f2tXFP4poKnswf/m1G+SM9niaD/LrJGc8XkoW01u3sd2bYKV+zAA
z6mf8ylLaj0T+UhYdIDiqDGMfmlAm89LW7NhVeIy3jEuL0oikL7++4TTf2pt/98T/k3/BFW17Wl8
4oRh2naHb4JZ3kZxAV8G9g6xmKkSxhDFSgjw5eaOATs2BEtiN0XUms/tZR2hGy78Z2K8lfko1RzU
mwcVm+KWBnDCOcwLJl9gkkg9IY6PgbjqGRXEz0J0fCXnaMvISgoh4oo8WoEAABnLLgsDa/5/343Q
vvgfJhEpuaRcKiS5XOX31h/JZHM5Z/cnjPER4yJrP4uoJdgJea94ad3D13hRK6CGhq0jstuJScZu
BIAc3oPwes+9zwJYFJLv3wXMfNiErt0CoLNBzelbQkwiWfzEFBK7iJxQKcdgCKE9k17yFvc6wfHV
rabdJJ54wPPfliDRf9T3/qe8N+Phb3fgt95zhWFpvZgV0V4xBSULfHu3/QZ0w7Nx1ju9c2jBzOhn
vv3DWMz9u5zb3w7uyf1NNGScmS3zmYSDSxfYvmwZiDYMcdiJk0lQoM6ZNUDRpjjjRbkcqFFJ3O2s
Q88/umQOn9L26LufuOTQnfst0BDIRIqbojjN/AuC7yNsvVQr/4lCisjHhUiS8uQz5a/sq+9O3y/8
L5EgAhlCBSXgfiEOGAntUr6amhpfvhssq6Y1O9WIldnAKZKQTTrfxzzSGWCrUBeJkUHuA7dxWFSA
Np5Sa3xLRyqtZHCpaKylA2NzHNpi6cjhQP6lNxI9k2HjhPd1YqQYiPllCU+mNb5UjdWZ+O/pkivp
IvzHfPldqaewWI3S6Yz5EsqM8w3vPo44TriaAD6lWOo97hw/tMuGra7omhcKuJ5hsyDxjcw3oD/l
Mu014a0Ugvyz7PJNCxSb9JANBa3LdRKZaXY+SlD6xSnf0NCdIOo2SvVYbIPR6YuAS5yXwmR6oEJL
5FhPQjUFg3hR9+4Gwjb31L5n3jh5YsazRrB0PQNdWDFdZfibjpI7rUMR24xAXKPnjGui08JXgSli
+uqKyfY7m84W0M/P7VFbANEB/APRiNmzFYryqsnrVP7JlNGV8w/P5jdtzONpXr4shhtU43kMUcBC
ry7BOu++dKicLCYpnCDRO0MpMEw1WTpGVHvkCM6vhgjGJEZJ/iy0QIPvZnDDfnE+fBT2SrQ+QbA6
pAfgguXboUKKB+YjtrRAWym2KwA3HYhPrB43ndKL+SxxEWtLL4fQFsscrJjgedqOWDDcFGamOQL9
KBOqv1im8/cCTqPO44hWLblRdfl+epVyClZD5lafZtLanEjvbkgaQ3gkZQB5lsdoAhBGG1gI7J6G
QyADA+AQiNUC9Kv26F1jkuVeaUS8M/YX0bEIgZT9QogICBh4CRwVytZjh5clbaBSUNiUWeI2Pv73
/Pt3ma9KNlfKlxBHplvo/7WXhV0y3I4r69MjvBFOT4soUcEqf9P16YckhEi+SX4+FntQmwCQ3WtW
2tuQ/7o21rRiGYE7MMjNhcRUievRCgTIa/uz+UiK/xSxZbGp5ItpWqyk5UoQZ/ubvS+vp8tyOt7a
2EBXVfbNacDQYriAuLK4MpDCbI9947QNnr/VJqayZA+YAY9pRoz3Z6RZmTbQVPv8TWjScgPBe92r
1f/XKxS5540UIbwDo47swuu6nV1XUXDN8GNt3VoIR1wZXNcBg9/JP0JwiVWUmhVI0UMWCDm3ZahV
fTTgXRhEurOvkxa0q5AE9Xw2pCHAB2kYqV3X952GPs2XJrlhrzZYPq0VBDe870lAqY1UTiGZJQda
8oI5E/1ErYj2STBVCi1VILBcsWLEvkqVIBGwI4m/wuheGBzJ2wjww5eB5080hQ1jd0SIQgexEgb4
5NlvC68UO+cMa0zQQyGIlkFjcCtCs38tJjVt1vVbqVEv0pPApGqpsaUzzap9fhUTcXfAJyzGKpbk
6ejhFicUM1QRES8xYBb18WT1Jphtf1yi/qXDXzFbKBQLaMfmkHv+fYWqbCfJ9HJhiDlF5P3DTnyD
fchwI8dqZjhScmzsEr3yMm6dAROaD2+uGs4SAz9fC/pBhdbH+A06cwaZVNIoqBDAbKIczNrxy3SP
q8HwZUv0c7h1IZZPENfucYs2QYb+/20OktAY+PfluFAsllH/K6D/l/7mzGc2l2Qy2cxOj1F6xQuV
mCmNFF0NtDWMlSJVxxtQIj4xv7zsrCD+EGtzN/xnPVj6AQ8P1lWh2z8ifQx5ByzAFz3nUGqLL3XW
Ykbb0CZPJt9cvkSj+BtGSDKXC80Wfm20UfprctvMeS5oCuX9NNpPG2HmyYWARsFQN0SnbOhHhUYb
sYuz0znmAcXNYxzhVPfrD8fnyrI2hBhO3tgFQ5rIiV5pBhrOIbnvO2p78verQ80NQgY6pJ1cT1g1
tkx6mD4UhuGUmTM0rM3CO05uTEDohYuK61ct36CRB409H6q1JnrqlljZoCcmGDOtC8Gu7JsAjz+P
u/lTLcgI0Xz9j75Y+k9Rep56Mc2ldH4s5NJgbP9mTDf7xWExGS5Pj98PNdpgPW1ffqIC2FU6Y9d3
+EASUb1YSyMd07PWZ1qb7kNBegQGCiQbTAvFmzNqnV65MS6lIh8TEnKuslBaWGf3WMVje4QiNBmz
ES1gtL84zCF/dnw/Eg6F+QOdfva5+LSqWhiFv3jmMketDNSFyL3nnvXncljCYFzfSLuHnRswUpOH
8Q4pjNCNNvrEBkVmBTJ2k6UGatkCIxwRIZ8I9FWo5MNPP6R0DWAhAA2vAP6T5mTMD/7GUPLk6Csm
bkgCwT9dp+e1IUT6CuWoLOu94rI2bQGhljsoOM9spRDs4+OmTXMRGpE/lq5VgTrh54j9aQyLj3Oi
l/+e3v/WwJMnXMknhaSSz2WLoU/Q357wcnY4j47TFEYt8Xm2VoFpOhmMHiSybjv2397wTCDVNdZ4
d6sGkB60SKwwttUpKNdbVt8S19qIFd5VdAr4nnwbm93xXPsuuUWgN4OkIp0JDFyUHjm2We/cNEJg
QmvmvsB8CGYr7fIPOsXUit+njVw/WkND2FUz/yn+Q1sq1ip722zfyA21QTP+GLv+7vGW8zTmtMFp
vpAgTV8q/l93KD/OL/LXwmn1MC+9H9FfLxd+zMuZ2vn6PQF0Lx6OdZoB1EcJDasu/fLqoZQFrMzt
asvrsbWZ3P7346JP+7+6N4UUef5KkSlZ+c0DT+fX2eqcLRjO6leDpEIKCVaSEEVXpsz9rQSiSMJn
0TBraa1TkC0Kkkq7BogX2a/IVLaqVy/Jh6ORhbYR5hidEpnVYklUhzOzs6+iqHoiznKhPmB8bNv4
GSXg6bO1VwdcEp2M7RcgqeZOdC9LJEpOE/kfa0pFAA2EZ58ruC8jcoK3JJFu4cI4dA7I4+vq49jT
vtzBd4ZxNEZbVqlqq6z1zujCTg5pWjvisVnDqhNluTbDtL8ix67/5FyPQ4/+3jSg7SlYEnhdGBGd
vKBfgecVodIFaHPCGDeWcQG3jjzqvEZsKrJXpKG4+KlX5jtrJqS+uzMhS7WIGNe2M+OktGIuQ3DW
e+A9gUAzxoOJHtMKBF6NLkTZfIoUhRjgYl7xJkTmS08RoQ9gBQWrLcrlV9UjYBHzsJlFupxuEezd
2Ofctkxoggn0ds25fTx/FkKWZSIIo4hp/1Qd1fG3zWuRVlDjSW4yVMRPEhn4VEYZGipR0Nn7uLVE
hUx5PZMJaK6hpcaJGrzlH0fPvmmgoiWr0NiJRJu9tbWPoaYGN9IOnDsWyTXtQ5VUkG9TptTQ0KtM
G/YTBYhLxB2sexIgdnEQ74PkQXmXq7HVczHH7PAxzJWPs+rAcCmAsDvI4KewqOq/MkLxht0NRAhc
biGSdft0N2V0KjYUPSoIWSy+trIT980+m/U1TrZF8OadrAzpVJI0mmiSXD0yfSC67y7C47fj05LY
fkn0Dnvg24yUs992rZg0uW7dMO/1XPOtx6tw3RrwhVvlG3qx8X8hjORt8nVhxIyei5h8P7PW0395
ENNZcJYjo5yG4qIv76lw889sFGRZTkA/QegmEkpjLCWpVkzV8bn5ou/3pZv7ZqBZ0GvXu7pQDyWM
UnoaPoG6quSmYAO8Ktu+OarBa5/+x9CiNkdrHhBJaWL2PZOslhACajwkE0q5F51FKVIPTNzcXXka
/iUcoMKeSRs627hubLhj6rFMUCBSfEMqUB5V4gMP1lCExAAYCnhKLMe1htC0yPAjA8JijbqRjjcd
iIqb7oJpF0weHCi8UXL0i+kh1trjOJ6tFeCiGb2dPPpAMaK1UsHJ5/CPkUlkz4WO7AeyiS7drvWT
ZsgYWvJrULFZ0BJC2OmIzGXMiwQbG+oxvHQ1oAsw9EtfE3xWjGlz+zh7iO3WUYDm3qkILYU026CB
QXhant6mwehx8mNIEDPMUdM1ufDcREi8UDkIgkgCPQZqvFj8WPp4V5wB/gPh34KgIalfgfy8WQSk
99sv/dtjYAlJM1d/JfmWa2G0XXP1zKL3JutbhYpI/pA8EhNe1rNvv+SVpZQgZ1jyLXk2AIsIAQFa
Uou2KwWkc8DF8YzYEnaN0rFnbnHdGeBo13AYzW3CjImGJN/B8Rk+OSnyj5Wn9YfZZ7/gBAr/ExUa
zNmSVZOrCUPjHGZticZp3D1ESEPvabAK4wKHewhRW8MzI9tBaIhg8w4HJiURjQnLhbZJjosvnfto
QgKs48qHSheklwvYnCYptqHVz7Q5Z0hGhIenRxxHvbv2UC4Zjv4K1XJoqrKkuH36YeMLoiFioFBS
wbtHWJ1OIydT1MwQY4lxVEIVi4sN8RLzyUl9fInN5J3kSmMJs3lxotMOxl+6lY7ruGB5Jo5zS8s1
a7bfmzNcLH2M2iPaRFdpkQszbJK0JfpEStF0IKFIwpWkf5vojm61+2bAnA+sCRzbB+6ZwEn+cjHk
USjAqOik8qyeopMONnLR6lDuyM8CRKQWVRUVODTx416s3yHryH3KYmxkop4GtkNVe9H74nUZMnLX
uWfmMxHpVZPGV3zLm2bhaDU0nUUX38S3kYuAZO7bgSk9ucVdD3wfl0E5DbSJbwT9AxZiJ92Fue5c
pHnKmpw0poQ/xDQv3SttMR1Ppy6KtqJjvnQG5HArLuO1WIMkMODFWwJZuT80FpymtyPD/kvMHu+V
z9V6TUWbNMDeBZ7vm4dbfngecnvnN4svo+0gNK69Ld9KHvcUubNY4YLnxoF5zHxavKUDFWkNT8SC
LXe2RwjY38JAkM524rpj2YHLhys8rSyC87PtbKh122M3S2HXnuX/JpFj0QmnxCuZ0dtYDWTxXXAs
Hcqx1E1fimfO7GRaMPSdBIevM5G+skBOBXwt/vm8NCWltxyqa7QSuCuw4zJtR5XddB96SztQHrwR
PslaIUrLIypRNTEalVUb4VgnH2uao937+6u3jRZB9V+fqE+aeQC/ZdWGk48ZV16WpshN2UeUCgdq
kCCsBop/bEewE5bnaDo8WS+q0lem1U+0hd5YhzrL6r2n6MvasfkL9ifkNIMcNMusQyfMTR6OC36J
9chzWKfY+sqTPr0HsrZPpU7XoWk/ImSekvZS1oniKXpcJnGmTMNo8uiXxfiUex3REiKu5oGIwGjO
e40KGBUBGJxgFC5hiDqddLW3t6eHBKF1idex1MvCSUuuNFlBF/1GyfJRm34GIDI+K58Ez7vrewt8
gvDcGczCPmxBYoXaWRx5PucbnAfeqaRzCeemrAWG4jBTrK8cCibdMyARn8RihF8/8xgDi9U0Cgmo
f8BQmoE4sPxRhuwJK/LmSCr0/CV3uvKxQSaFtYy6ofRJsMHgRAlH+cix8EQBBSUZpjg1egow4INm
vPXQ2t5odbkhj5XuapA0jt9STpthTeQkfX3YunBpsXZi1D5BFlHxTXwioBcoolcXLwpnohNxU3ww
2jWAsvC4Qv/5IH9RAvywgGlE3UHmTZ0YWZ7aYNVdYnJUnGITesJbrBRBpgLfs/6J0CZXk1FCwEPV
Cn8S/iwIgipsEOppnkx6cA5E40LZavt5RumPoLhH9kKqBjyWweoOfwLnqtSGKou5zzfUGyoEkkXp
Y5NU4TKisRIkyzzBUCX0VjZH34N2TSQCBPO+73m8TF8AeXbnz/lgPpgONj/rrLxUtzBe/IUAEdCF
s9Vdj26H5HCrJbxjsWm9sU3ea/usdMa3116pxujigel9wTHgYVmbfxrXQhsulxjl6eVRa3f8eWyi
RH+Tw5FwSjtldzjIWIziobr4cjl12pYpTo0P3m+pGhy/b6WiIzuUadBF9WV5A9jrkuSi5Ly9ojsG
zcn1O4d7B5uIr5CfvI/rQOEty9TWm8nAu8O155V2smEya663ZJCdfkdaBeAFcCCbBtDmoIJcvzL/
2Ezth4dzJSjcr+kcBA2iJdJ/BiGjAlsQzjFWQiKyUI/P2sEfiPDwswuESlLcpXLnWjSV4pMlshr+
r8KpeqprAinJ+rLKzTirErnszehFxw4PzeqGffiiQgtCPZA1GTJxOxzIV0e2IiM8szgNqBB3XErm
jkkN/y7dCXwT8T1xZCalP33inpOEKdQe8comCBcRFzCNS7fDAxIh0JDZiLrKb5xyiw66VoXZWyoW
fBA5MH0W1mXCpELlqZ0ZGB+vWuNbXd0CFQVeYfmJrdhrrNlkrJ7ZUYmiddq0j6pU9ovCR5lOT2DG
wPW0JMzrKKaXmjTs6Xcn6oxpK6u68GhSxVlhG2edKUs3ohSKDpRb7g41C4KsFJKkYgGRmfoY9Cy/
1AXTCdUCmEbMNseITsEtR5tLBphWTcwy21z+kHq2QuBGXr6xsC6+mq/lJ1uTxxJAL1kYe0UWPFb1
xNLbzSDf3FFWvO/IFprfjroTfNoFpp9xhWZElGvQGy21ipbl4q+tNoxBQIjcqkrZDzp7Orh6Hfpc
ikFU5I7j2rla+4UL/LA1pQ2qPEg9W+IiDfvK97NGM89cgXBZUXGIPVmcjS7YphrpmIc8i7LEjkOr
CogRX31yvNrZMK5L5GnNz5aBkgqMJkps30ATeMZGOJaJhOfdgXdBqWzQdEAAYUtpCGMTG0hmt79+
zwzkVDg3st8YBblrdcdYZ5gjHNd0AqjDazKAMYYuah3NXI5uhrjAPiPc7b7m7Df0k/9Jyhi1VsQz
nAhctx9J50ICwadiYWOEOXwy60vNnETsfQbx/+b6Rc0NeR9gjh2VGPIA5ACgLklxZrl1eBm3h6Qt
lIaA07Wl9GxKESYqWYy7XacQahN07bXicLyJA2mb28gApZpD0OE/IOMWqoiYJXkMOUI2IDWO1ekP
ij8YaGXsvaUHJp9UqMgSTMPI7xEDn9qS2X+C4yLiHsMgwjgzExhlDu5f1Z3OSaGZeH+15sKGlOSg
56O9KBBu0hF+0p/0gzoib50pHTxQyw0Xo2vWUkDZapAK3Zq57z6O1UvIqwaU4IxatJlWRsiTUzTP
0TyidiMKYi4vtdybM8K7zkGxkQ4B8qqLFsoz5C4AAEEO367UjQuhmfC3DkUL4IEmGJNsnmnrWjf9
sSOhKkypLOaakvmkMWN07zvLv/zNgCVpXL6PkH3QV9EPdo4YO+i5Sc02521om2kbyimmEkM55oMQ
DC5aSmcP2wQZ4ISUFrNpfZPeWuNp+XuceUFkwTBLCEaXL1ZVmzvVWfQgo/c1DRSMTco5MAtzpvtX
/f8Yftg4IPdtxLonXKNTm/9w0o/aR7i3SYNGxEg3Jo3TYAFRRv2e46Pd6Kzml27jWikZ0WucDVjs
OhM71VnEOUbW3pzLGZEQHzQOh7UuADxWhVmkpA+zDtNUh8QkkOWZWrEc9WQOIQdnNKN6HJUPi+Py
3c1NkSK1/JelPesfFi07R2Jm1FljXZszRhaNe1ndjAdW3GgtfYQODe2sC54LTvqm3+WCeDoAJmpt
XBWuRWq7qG/mT1ccK9Ygtr4In7iJ40kb+6uz3qiVLuvlI0Pd63KZ0ZFxwJ5M/vPGo5urdOsX3UCX
r1xrkReMdm3HxXND2EIbJ8ur+FbeoVSp9XFzVKVYdoNxexw/eza/8mlTFG29y1bJ6+JRb8Zdn1g9
D9Atzi5MLMVAWFr5Zt0Cjd62kXlSfdpV7dQ8fgWHjt8FiDwSxVZ0b6zpL6oyw9k/CfxbaGc2J4vz
W8Qbt1eSSJd/rx4KjcDPqf+iV+nr7x+NGKInH3MRjp8YKMkbEjpQdsgeXo7HIYnG0ro2okyCgZ1p
O5DziR2BiY4mVduL4Ma9oB8bUlRKSpEH+HTuxqx6sLc8SOp3tRHqMwhmodn2pqVQu23UonVh+Wn3
ofvBMwauDpW/dar87ocIfZ/vM09+VY+DkfAxuXEBWtJr0yHALbRgkSVDWPvaIkHMhgzvBeKf0S7l
KZTTeVCbwLGlU4HYwpMyBj7Y8XPZAYI293N0hoWj+DJamGueb/yNuIWFx/GXebqWOfaSHsABtLIa
XxFEUVJmDufv2NMN8XMdHOQgRf+Eb3Qz4oZBaBTVRW319osGCCtKXgVd9W/8brGFq+UvsqeOXwWW
nPmmptCa88fbR3NS76e1oq4V4o0qJUppMypLAZSQp/Vwqxt4Mh5dd6d0q7olb1gnKaoWl4u0NTqi
LrlhbSLWYFr7wRhfgxtW7muFDTVoITEmZZtAeVGlmjuNrDA4VZGGp57/9sJl0H+CEBDuF1oHGowy
BLlQ9BgQ0VgIWaxRDsmyajpq0uFS9CW35Ii4fcolMtlftvPq8Pb6xYU8mni/NnZ4X1oUbdHw1iKA
YbiYyc2wrWbIxFjzxfuj9+ZW+njeQBdnfbnZGKpAlkl2QFTO5Rx+P2vsuD2Gvp4L3FwR3VJbxphR
voFChD7FAXbtJbUr4+6JVXdBA/od++J0GInaE++vz4LSTa+avXMFepc+LVn4OtumW2OlpUuyFsqB
6sPBf6SQMO0eAiX8TJ9V3IkgfnltnDrWRsq0Pw72D2e0X/e1Ci7G4e54L4+Rgr/GFuDZnIrEUEFq
fxsHsuiJcjyT4qL1V5k/5reEmnwZhxkILfvzty1f1dcwscL/m1B6J5ovXmla5kqVkPhl4NmTyqIW
aYPCSDmU8pT5QHWdKTj5HDUNM1kGV2zMhoZac3qErqnjI7Hfy76vydBPmiYKhMHk/8OC70z7ZlSm
YCseNP5L2c/wgb1Z18M/fxq4CaR6FIhRXB4cWeieHK9AzijTqSjjwQ+dJj6lvAiMUQdK6Y8p3AGT
FGV4XbALbk/6VvG62Mbzz1CY5ROnhLRMrRK77VPHxHb8mvI0prW0Q3bKTURi/TXvKYX7LPnAkqWo
NuItoPxvB/ng0L63fgtsi+9Q4hYq6pKrfK4/UXjLyb912yyQNy9myzbJLf5GGpodM5NTZZmXVZBp
FwAzLxSu0C9oCZDHW01QMRo8veTIGWHila7KfAPWvCCmtcSbEBn0twnhr80D6cZDrI1wxT0dxky9
Zmjg45IhKpkFYIy1RnZu9L1xZ0PLwvTbkRgdWtbNEYhUJ0yeEiE0MbqulAp5xw/5TAYdOkEh9gG+
Gg3s0cZ5BVBBnT219BSgM0cBn20OXuChBEHN0R66noIHFszzFOS/Ah+Xa74tTxn3btiPHeP0l0Qm
zBTZEg++BS/olf3MqK6DZxCliDqY3dYO2kIZJd7VEZwMlFCf8aUEUDWDklh6S3k4sIUbxxz+FV2t
EY6p2JS6DtsbWVcq9V++z3bV5aP6UQINpe70TmmyfHN8Jz5r18WgyAD4kLndcjDRjUujBM53YJ2u
wA7xBD0ZcNuvUje0DXSzpDuG3j+8FzrUJ81/6MLqIsbrCUEhd9qkssA0vd0gEOqMgqK2i3/NqrAp
QEMdoU4rJxiFlAsMAeU1DGJfW20DFXcHTEEZb3rxDIYNm0Y2sekN541ljJtQjCjUG0oYA24arWka
kFLhYaFXM98yBiOumoZcOKWa7yQKlUKmtci4b9JPa1Uieo18itDRqqL+2wS/N09wnQfuOYJM6gcV
vmw5uRgooWEWnku6uUCBHLcq4WIFex3wtlZT3FHENkNC03hNXuyht2Ngw8Z5S94cT2YUK29A1ADW
85fLtgaJ4GtPGzK6fon66vB72wKujwXU7k0/M51s70J7Jps4SfXHLPQnVkpj85az6rxL46HenILp
GZmQzJ1m8NTGymBqzXzzG2Z3j8mS5rRuFXqmGNfQ0RZNtsdUYkuwMas9NZQ+qmlrOPBN7CdmmWJK
DfOQEsfynQWOfuSp+E0/DS8oCJpH7ZWaURcspxQrSzmHA6vnXzH4weZm/tL0g3xXy/AYfKrGUvnO
Al3kA2kcK/LXlFTHna3ZBWaY52dDSIsB5who8DAiGUa3s4hRGYGaCQ+pPG8kSKkfjzB9NuFtPUAB
TLjQvXwBcWxpFGazMeMkd+IcILKzEWlCioJgLCjoSFNU+c+ZB1gHGOJmwoqidmJ7ztEsA8GcRakx
JTvoeTljmPNJdYhiJZniG9Ivx+oOLUim1YGWm+RCmPqWmIiKg6YQZQn7iaVLaM42wNYhmObQ6Vdv
RdlBNftHbQDESRVE1Is+dXO3JG5eoHLAmS0CJZZvDw0jy3nHRqCR/jMhCwdIn6tfx/SonlShMsn+
+hYkV0D5jgRslbsQLiFBDB4YI2VIHl2VyPFFg09x7VZudeQUTVa0Ww8zSwhtXlGlzCL4RRf0XjxD
kczpYJiinuNX7BemFrJusI4vMVEIEUPHhXOvNA2aQ+c9/6nLtGrl6Wwu5CnE4M91Dx3f0MFI1y4E
R/N9FJCY8h/Ry7n6MK0vusVekI2jBxtEpCsw5Yh2a0KXkcv4cIHypNNk1EbTLN6OdMMZg2fYLWI1
N9/Ftoz2ExABAivOWgwCJVz65hxelT5Rvk09TGp4wKDmWQRHQ5seCDBiQkZbVxzt2aMY37qaq1nt
WPo40j2bqyCwe4LudKwukBEuP3Dzl/zCaQJV7OHRuX/CBZY1PE4jaJEmgTHHtMQ7xZnQWerlYEvJ
kKIvk0FimSARyPMvk/+BUiXowT4NITnBgNV41jze1oVKbfbqPznwnrUxcJZ77eHV7vQ3HGga0hmv
LOnfInS8bq/g/8P+4cuvMfAXUjUC1tc20jVM3qP0PAsiyzZoi70WxHLLNHnTvc/0DXGu3T0a78Ri
jDJOi6OGISJj2vhJZ3gtUVfgzjZmV3qwOECtq13hmDswRb1EuQASWgNBZ+HnLDJuyo2Fig7wp3JT
Qp0SRVnAHAmLWQCfFckIwG0e7eGF+CeobLADghSOBqoNDysHo98IOWt9boB3KwQLWdgWCQCII1m4
o9BBDQV//K9jz7IuR4F3T8TRwFBUwb9jlQkRuOGlcMKIfTgouEzAACEM0W/RLz9nIqIDm23u8WyX
8LpcQv0JUzVQycXpqElpjhv6vchfgNwViJCKfDfOMw+d7UyfPSUDafBN4DfHGa27JOsx3QB1yDOR
uRJLq/D8Z4yFErAFD5KnfWYOido5Qq6tyk3EQEG133xKNjxQzFY1Hk77R+5tzfVLzPOQYhgkJhjU
s/7lVNsiSy2vzbLlSktGqk6OplR/S89fblsGHWa6NdfR+IVKwGqJIS6CzFmEJ9HXieZ4FnF0HkIq
7pJVYs87uE2bYDQ8uLM2woSegEZAMEXIUHjKf3b2ctg5UH6lB7zvjrBRZ/xdXNoLYWQTQ0apccd9
mB6EWJLQDFedpI5AA25DdmAY7nGZ2+PQhmC+rplncNDLubFloJG0bChxmvFA/ahsk3ppLaS3DRm2
Z3N5zpDyvRuJd1h6nuOVvITgGYNiUkHdw8JLQpS+/2G0ba+RAiXUh04J3DfXmN2pm2PwB1WOWqoy
c8fwO0eAuOosIXFamp3nO+M2GsZkCrHGBIiVZoUS63yj+N1Qcdr2RWw7Qjq8xKbzB+SzvlNm+wW8
fKnO7nZEwepqyfHbdQ43Rq6rx5RjXoC+z5wHG3OubIMeyoCSIRC/DRG4FbyFDydwhAx2ndONQbSD
+fCYI1LP0VvnzMUZtcfeOvBPuwt2CDTRvdwUACl2RLWj18XruH25iQDBlBshSG4ZrZeglk+puQ48
5HFvwzsCBme0e2wOoDGhav0GjjLiNyRJ22eUktmK8N0gNsDkCNvo1BVr8pmdmp6/ukMqDBklJ4S8
OrO4q0ERMCV02MMjMEso72DTRk/EUE4f2Dh2w+bUqQf3ycg0+sFWu+hQ4P12/ZqMUmkjwsK2pLZj
uK4IvU0Jvoq4WlHHRjfLffqNtC3BKgvqsHwpXInV7CP8p3qC5N9KO8vFXFKolNNsPin+Vsk+Ku+v
2XGxcnxcoCl/fsvk6ocfuUdkGqpD1BGcCKPqag8slRc+SluFcWMO/risXl837f+mUudy/8akLhcL
pUqBwuxcKSfz+2/M9+N4t8+OzpnjI4ViuGj0FtfJ09XawbRZvxiNmNaF/NBZo6igdsSsuwP+z9cP
g22n8AVNGKV46JP4+SDkuefQU6lxmdEpyezthfyaW1O+HmgP06bLtkt2XL/Scg2A0mXBxbh0c8Rw
uOD69/khfSqDToOV4SHZ9WtxrOX6Mv4s9HT4jl6FZs79RTP7jEQVLryDyhrdzbdK7/RNOYTCcxa3
2rEiNnJ+/dMj/dfq9koFHnqxnJZySf636vb9/HqujLKVw6MkoeKHvFBzHlK4DiQZc+RI9FCThjkD
sxbKT8b69rLVMS7/0XDqaAX89nPG6ucdkc17rO65Q6NyJ7k9NfdfGgAMCEkscKcF1RqW7E+JGg63
ZM7qmDLm3wxo5wLQsnqfPaN7Yidl4rdGmCchMvjDUEr/ZVxbO1HKFRzZpfxvqieV4j5NT8Ph+RGE
2gl8nINq0NgZxEDH26knzeZCQiemfUzkMzLIve0a02JjVR2Oa5mPSyNLEeX5UsuQwh7Xy73WOwnB
VoLg3AHUcvuwpXa9RPuDfqY7rNY2UEi6+8GguL5U6X5Tvl9/Fw9W0E/Dr8vkoqA6ogu8XpILly6x
OQBrZnSGFbi3aCAPwddxawpIhqKhpxNDDMUX9Vsv+kIw87oEFcYmsitEAv4fYWe2nDbXRdsnoopG
QuhW9BgwdtzfUI4T0/c9T3/GkPKdk+M/lRTlDoNQs7X3WnPONRcv7hooWY3rZqHmxRf9tPmnjXzs
gJT1BhGvptyfMMywzJ+uciosheWzXCLDt7PFUswVyFgJDOsVRSFBd9U4DILvzoLqoEBFiXYY3YCE
Zu3OhJd7xV1IdXXH+fvFLlrw8aUerpAvUzNTDkohRbJfrvVmd95fZpPo/GA+R+6GO6a22+rflEHN
GLci1pUPOagCCxy4aRXHsebf9yMt9Pjf/SjFxWKQj4Mo+LIfcTBbhcsL+6GOTNgJYh0ESyyLVJGg
KUTkqu0tl8TqKbggrjUhjGXSmKbWC58qC/BozEw2UpMdtSVccW7REKpTHjT3pJsL8xBOjWsMK3sH
ukBJuJ1ZyPZV5x3RU1EH16b4B6hK98ppt2YTdOLxnxWJ0deSnHIYFqiMYQHJ54vB/0zc1/y2XL6u
TueHJY6kgimpkAfdpH4M+8aorxjN2tdRi1Qd/MnO9OJ7GXBle0Af3IPm8uKNQlT7Aw1PxrSOzwyI
RLQkRXGpJwhNBTUE3pkCZWhyROSKZuS53M71U4kBWSeVJkxcNMU1knaSl45JJ/uUvFsT+xP5+z61
1sS5j8U1jXeDh/LYmZDgEULcuHPSi6s/jbBN1Ga0wHHdYFaEOjc1Q9XR1QdTOsnVwsBxAfEh95kC
/xNuJwMOQ0dDSbsVqXlJoX6mBB82otNHkXiwW8YcdF7fiobfjH+KnqQAjvByz6oREQNRLKTpiFEd
IJZ2CnVkqCHwBmiWk64cxToFdBgNNzLczhAOx1Fr+sO06vygJF9sTC3VqC+MO8bSQQyPdqSCVGth
vqaIkzO6EZSid2ubKSAgQjORESxbjMhnZA4kH2BNOlr+5AapLZgdYUAJZRwu99a8/P32SxHsr7ff
74Pwy7p3La4W0WZWOINwK+/KTHhMFJ1G4cFZ8wSXVD5NuDzG+bQRvxNLkCpMowC4V1yJkE/QgU1s
bEQJoTUlIm7agaWKd0BDME7Uyf+aycLgD74s3EhlQrE4zBdKabj2WwS0zR3CzTB/OBMBeRTnQqI0
4cKvalv9LnzvvOL9kwq4f61nrmiW7OZac0R3mUzB51zgRabz2P57sZ2FdBXWqkfgSBIyJb5SO1uV
LhkNtybFco5yxsnSZMuzdBTQj0MvK52i5bFdYPTx0H9D7AfEBoShNRpVC8++EtsusCsLVDbEaMqO
xdacFRc4C2dm2OVUXBoijhXW0odaFPD4K3k3AjNZyzdSO10TL1ndU0oTc/UwJkVZhrDKDJNkl530
OrtLWfdQuxy564umUBXrrSJGK9ViMBmBApNotCakmKae5vqOB49dWllQx4/Q499XU7uPoM7fbFHs
e8S4nA+czbP3Zgm7ilDlf0eGHNn4TdQ3sU3P6A7xnl6sLvwU0QJxZWKA9AN4gx9YWKQ1u05TIjg2
UpMbNZcXahh/buuoKLoo41JoI+7JMWcPes52xSt8CHn5MM444fqbB6gw8pi0tcW2usRo1nt4Cggv
/WQijyEo93RMDGArzTW7s+VEex1WZHECF/tZwm3PE7KdDpwJ7VOdGuyZIyytPAmDzqw01/kjrFq1
NU3fzXegEctmkEjxffeNLUKl7m7lLi/UeWVp1RyZDrVg3H0q8Q3mUJOj09eoILV/nHKriqdLR1b6
zjJZfY7cwwbY259yEcw8RCTpoY0SqQl5N8iE1IZSGdDs2ft6jAzHkIXGgelEIricdUfJPASGzfjF
6AKixR4wc/S0J7r8QWFbFu6BO2dAYX4XR5fO8CMrfXehUqfIWOfFrJCGQil+18nSzoTyBewjFTsg
5bwJW06pDt8XeazEz2ynLsMYP5RY3CVJ/MuzcyFRHP60osqDTukSP4QjMZ3U4ZIp91+RV+lPC38A
o1iIqckthKl1yW/z1WK1K40Opc35ISsDgj95M0HzkVW2Ud5x64Tlsxe6T/kfsXq7dVXeqImD0VLd
ayAgIWVWbFOUTL9rEY0KRbk8bExBlc7cJyy31QB7Ym/Xc8u2cctGfGM98/JX05E59cyiS1nqtmPF
VW2hrEgcSCzS5dubEm0p9y6omFnPGrmPMltBV79sCuec5tyQPsBrxW6tfZ01L1NiC/Ek1xHDZPHT
LI1U1i5+RTM/ms+KmK9b/ly8KGrxkTXo0yU/+zI8DcF2TC19Ttjeu2r9qXxBHas3nXBIUQKfAZb/
Fd9xqUmLL7AIcmhccsbU8XUeVi8Mpoxi08gmo+P87m3gUCM4P1IsKlNUePV28MnrwICNMgjW56zg
6++rdPSHHL/w+4j5AjhURpc4mhQYMVbbypZldTEnYg6rSyzMsns0+D3rNan9m/zGGuefTKoJVPkG
PpcmqU67k5+iok5thGrgfeJ3+kIKz4UsGMxKv25K8RpjYo9XIpOaN7ygOXw9AtMiXM6KYoi/H3Cx
kP+DZUMhH0XlcrlEklLMf/E7Wx2250o0zJ0frNLLtRTdGiV7uAa74aHq8kfGVkwAhizTmNDHatEP
ydX3pDMu2gAXg33XkisVgXvoY5t/++ISz0lyyQln/y2T/REJkjBKefH7HaCIbzOLUAEvkS9T7YdG
H9RSpBs90/bObkwR9JOS+wMF1/kOlVwyXOMfqAkpWiVoLJNagp/wX/fWbdl3I9uqQoHRveElZDWx
B9uUYNt2aZVEg+8Of8PRZQZVUIBMoTZMYjvbJL6dPkDvp450F7gvRfvq+2dQ/0N7HRGydqe4sefS
tnnK78vNc22V5G7tyzDlKJZ+3oTXs9O52/CjeEnStBlm3Y8JS9UJoLRZolYn2y4fn1GAfpInxo2P
7tUCeLLYiqVT6dXgm63M/DtrkuS0lb4QvnD6YFmUZQkjrMd5QdozKaQFGBkfpLznJmsLVeYnB8VW
jILsHjGUtaaYpcyOb57UE1ClOEbb7VyY6UzP5kFOio4W/yH1OLqvUAtWxDFUgCfbopVfHkZ8y4Vv
c369MD4hHuAxKk5YH6mHKHbCl3RvqaZgc1YgWVmRXq5191end8siPe1cMS6BnCpTd/lO5jQtBKOW
cg6Y6XQ+bR8+6Qj1IOzg3mTt5blSfBL7fUxk4J3h3UF/d+jZHX75UGiMf0jP2nzM8BCenqHJRni1
N4ghrAGsF45tEKlzICYqFiqlwvd0NHMWHeI+3Alf4H1S4AKUGhyBfyqqUJERf3gVPHOZTsK6kLlu
j753PFj1d098/qiXbtNCIwe8bxzdl158zfDuVKeT1+jeehCvYt4bTGurgP10eE/AYdyHgNsk0+Ni
Z8upcZ8cDgwj7unxYP6wZwV0UGWX0MMqX9jby2e+eqrnuBe3XeQxlgA4rny1e8Kgn3M03gN+Cfk4
XOzjZrcOfo6r8a3wqZWJ+c7qafzgIPKW5v2stNoCIe/x1ZxUN+ErVL/IqGctPxTlIMu5cP2dFbz+
RkMu0vLovtCf5PcfuQO5e25e9RJ7OA46+81Bmx/qXMViEtxRhRpeGhNyW2bccf2lkaN6Zfd9sayX
f656H7RE3tROxadlpXr+jLeN6RMdHQr32Pni6KVQz0Wx+GG86uIoTuUzIP/8RdvvlNHO9YoxOnz/
NX1XZiwBq+VA1hEsA7RUfg5plMPSPQRTEQHe3oR93QkkQCXzZPzsdKHwNy2pSbssW8ZgXDB/9nkX
oIyMCi/UtgjgBe3iq8CBycOekDmFUHv7Ke6QxAu+2WezqF/u60gME6dgwqK5qGK/TsJwRM2L1Qe4
BJ0zFlrwEPRodyx4sEpFmebgctOiiqJ1cjHnlJEBokf4qULSaPT6BKHPH6C0NFKJWBABF/ifHNB/
sksppcqtamwLHyIWzgp9ajPSyWIxeRUWU3rsSqB6xn0IYnjuhTPUZW7LIIIxH0C3HZIKeV1bjiiI
VXggoJiKL2lHSv8S5KBcIjES9z/7BL/7aZlcMmpSYOR7M65YHYIoV5FDXb+7kyW4KEWRc9Sa63ur
KILbGeLPX/EVg8HDncKPHT8LHSWi9CGmhZudogtgLVe+stHgCJE33FHJIJOY0byZOVsBem967+cJ
0WVjiTJATguXIGXePNGaIJDYcFGuT5BK7ClOdGwHGYG1mTV1+JmLYgYglR9gMvksIWB6lrFlavLq
yirljQzrqSNGjYqLbC33WEy5Sonb7g4nUc5fR1TdnXCnvPp2vLHw43BrJjX/1T9DATDyDcLTPRnu
pZ+KUyg/XdLCSb/NAjsGQPJEEQGnIsN8R3xYxC5d8QqEjCbszA56ZJvzDzoq4SPjiTWUlji10EWj
2EwFmn82RL0yUjmllFdmabhh+ahjBpoKtFNqVznzqYHwWGmFFhL7u9WAj6WEAGEx0LRiFUcMWue+
Q9xrBef+oMxghEBD7tj7K7vHDN8zhO/qjvERGbBOZNiLcRagNoQoSiZEbikzi7XaSQGiHuZmJRIC
+LmQNejOAFSfUuRuy6vkrlOjhzidZ6DS40eoIWJRYXJT+mFLYQ0tX1NlhDeI+68wOfvpMeyJ5i0U
U0ExS/UK3kaeUMv6jf0PlhhxAWeAbgJQ6mWtUdHe+gCqhkyM6P+k/DZzzScfREA3fwneUAml9evG
/cKEY9KmVK5M/pf9NAuAwfxh4F0GSRItyqMBFe6bdnfoj3ogZ12tUvySYkBYuf3Q80FFoJkkcD4d
BRRAK/mS7l+1bJ98QjI3fPeTMAckDTGJ3X9cmqNPcxDZ0xUVMCQoj5PnyhlOpvJoOm9u56MAT3AY
0T/C15TSPUTiR4G8j2k3TnlYsS+rZ/bwIOJfsbk1VAMnhmd81ue4hX5F8u7NhYvrqrUG99LmQ76k
WM+jJFMiRLgH3GmhaWpWkdaqi0tnJddGfDIIvtZ3qUMp1mNQ7Hw9bJwJwg1P0g6rREKZVwA1+69I
umBmDJ4AV1GUZYU5GXNjaquO1bDAFTuLnqZtmoxYaWGmK8wna4Je5EatYAa8osA+QbFMEWZbDiw9
n6PUVxkUIify0gXMQtxfdC+sDA68jMmhA5pYs3PdAVmNeemQBHeUAlWO9O3nqB2nI30PIaHx5ha4
6wpCyutZLKThNemR2ZSYF66R9SnxjCR/yB3qh2XFmP+VZFLD4OLrMpBN265YeWQIVAyxVjnHK4yf
NUKugPGosQKqPujeb2ayFYGSdMPeeCnQt+DWGL2u3+1zaFVGNpUrTsqqQFmNMJidtKNHdRoqkVYx
RKXzBfNIPau/y6bJzeA/0Dqslt7PdOlhV9nRSXvzgm0z8JjqHlYyxJVAUiyVwtslziHNsYADxBBG
3OEe4Pppw2wP3NY+P80pTZj3XSes4tugodjeO7tTG8EWWfA4f9Y8UGeABEO1RZFD2nExw46tvWIl
eKsjs+LC6sOUMnQulH6L7hA7EAKl8OyREo5Fu5unV6bQn2ukh+xMZCsvtUgUUNjTy+nKhyqJ8q2l
vKglOGd0yqLPC0/KO1i26j7TyYCIq0N9XXxXoZzC6T+ENJuyb5byx8xTHhWYH/trlzNNxNb81yOw
hsOy+LBjQ7MDmbeGcJQqtEr1M5RbAZZ8BUKomEOVizKU9FykS5ZUwrx++VYCHPTL766rUzo7WTW5
++FzU0BJjC85j+PWBqieBQ59zKmLSgVhJDumgCViV165CihkaKHVTh0JdDzz+aCxRbviUBbddEes
pfiv5OPUHrf+nwyHhXxgEYedt+xVsE/rMJTARJ82ulJwk1VccJuiLSneSHts7zxUdx9dSaqtNF61
BMcIx3o4iu/vD13vDAcJY5bGUe7uBglOAQ1xSh+huOSqLoiALB2y7dcEA6CIxlTey1wtboDp5/Qz
/231Ie6hr5+V1TZq3PCd8jLu8fhOeN8D1aZvT8XFnAgjq3rMHKhipnDQuTfsjZj5UZ0UkmnXGduH
lYtaYm1aWgZhxc9KUPpx+QdzGkR/hEgqQViqFMNiEKf+rr/hiKNwdimNysXzgzYtTviWFCCxJ9lE
VK3+5tDZdRbM6/splMj+NejtgFIyUyEglUdnTHGrS1OrItFTlx0xLbHWkJVGUFRzHBhRjhhtzs0q
ZBlyzSDZq3JT30yf/0PtIQowXhS2DHqVx9KtvDvrwiQZt2POD4XTspgqCbTWnuHK2LUYQQX5vKu7
CGgnO50VRJAcb3lPVoQwbbOkDnuVnhvUjOhigswi4jssaXBLLhUmVy5c4p68hfwOHOFSF3MAOn0s
P1Z6bl4hRYYniRyYe7lOKbQ7YnM3QvVcZk89rewGr1186kQ07G1fLp2ZZRdSReKvHuy47aosNCVF
i4IgrYIAM2By3navFm3wQDZBVnttMMU3cqWq8FD+ydgyTLU1mevnlYLEDcFZEtCGMIALkImkEqhe
zVNDX6j3SxgauwhklV/eHhGxkJGUVeTz79ub670STCvO88xCETegaKUoZaWOd/eNhU0LbuRsTjTi
Mko7d4zXMoLDac9Y39nXWd0Zkp+UVyoZk8rIVi6sPFhOnWdTap3p0haKxqasd/y2whJ4hNDIokb5
wxlR4p4sT00usaikURqjp04JzNGLVNtq1vCfccjsIcuOJIQ3RLQaO1kcG6xIm5wZjOSjJs0mzXT8
8qgyyYjzsxP26SMt9PMQgEGpSXRe1x7CtVAA2tBXZcABpbLpBSmux4PLNSu6Is8tBlpEANivTLoj
zAoonXTBcImkJyP/KL2NQMPdpp0ho8dhw6aB5W4RUzhDBoWvBYooPZFOQixJZB209yNd2f2D0P2j
t30h/9usoPDjt1lhl8stSrt5WUbXe8laneCOVmjcWcAO3VP16UDQHt4yTxG4ot1fMZ6XvyqzU2iC
uwu3+/RO9G7y3uUW1ZnLGyy4K9/lvhGFWYwQ3YrZ0HZHrtRbwpQgTwhcvqvczbAaFHhLkRODSf8S
W1FvIxyXtUPP9FSVJvJ+Yzt+iPRk3VMEGdYt84qovmhuGEEaQRhJSL+5CGWV+8HLoWsWEJOEmYbv
uo6TySK1uCBZXD8UWTQcLJrRmA46is2OTciNSQz8tKqxf7YV+d4PE2p0GUJojbgNDAENEg40Lpp1
0QB34t61s2KRsVqy0Bn3rQ7I8j7jq8wdw6wwXzv94yoXLTz7Stv/fpG/iP6mk8qmdF2G5wfifSRL
GaOssntYK/TNGW1vvqhRSkgXQBk1xHRM4P9A6f8o3gkKQSkuREG+Uoy+uLguR+X5tFBZybyTDJAH
gp1SWZ+vb1ES0mYCyaCPtJCE5KFEVZYI/IjXiL47CVY6C4Q7arSPIDwSwspQsDMiA1Wo7pcPM9YZ
vUO2vAqBSqXNNyEe4+/UA4GF/GY/JCk/giiNVtXhYIx8WrE3UX6Hltjw4xMqBxTx2U57d6e6Zseg
Shn51EHBEGDTDL9rj7CiM2CHb1mWoA93/lWICnX4vYGsNJYi8zWJgTu8RS3u9OYBqAb39zX+j0Xu
cjpmpqWYEfzjAUbSyrAIMsVnTVMpnfQimahoCWnvyfAE5yslvL7bnhNz2xUb2tIGSgrYCNvH5nZ/
5+Zp7kn3wrTsdIwNN/+uqjOxrlWZpVEV/sMEM/oPL3nmyKZMlzXF0BzS5nLsyUC2VM5T5jPLD03z
cyCksgaV9DdB6SXRjuGDsQ5BAeVNEMZ8t8uon7ni82yi6eFEbG9H1yntzwBp2sXnLQeh0eMF6Obv
Y7Lwp5rNQsh4jPJxGMal/JdbY7YqbbfxqWDjBKeiylsWFQi+jylLZQrCvk9ZYxY3sHq/GWQYR7ii
i5vDYThZCTtfES0yG10lPY7gsz4rKq7wx5IjqwVtPqquQyXDiBle9es+X129+ItgpyinihkHzfmO
tYWHS4HrlSuWQGTcrIDyERu7uDuJmSj4tFmpka4rnmL5C9Ccf2e0p8im8XsB5CmPkK3gVWfcbAka
5Oj+fnaD/Nd5J4qiYpkzW8yX6OUVfrnh15PzelsYFw4P+bf49uZQD7+dPsf7+rG9fdjuarObsBvQ
E6ozSSgdri02yXAwvxmT7Sz7qx/XpzJpNY2q3pdo7RcPzNCIAVqL2vD7cpPEg7/vaqnyx10NShUk
dlH4P+Ngkpsfz8vj8fBwM3sq92C1zt3NG3cSk4L2SNV1oZqrF/qTblCsHl5KlwR96uO6Hz6tap+n
mxLe0uEL1A79GAYRMf7u+XITd8NT8vfdLOTjP8mXfp/LJX9/W7CX22Numpvlzw9BzzsOERaBLKAa
ZXrhRwz5lBmAGVyKsjh0Mx2gWNTcQuI0HG9W1qh1y6zOLuaOTdmnLQaDQCZsUh9d416QHaJ3rAfb
oDcEAgU2YPjqln9VCzEvrgAKlzcYP7AwLj9j/AuGLeyEjIhUAuyl88mWLDU70wU+bdXH5Kpw6YTR
pfitvis7MyvanGtnr5ZIvUG+F+J8p88GgBIxM5XzzH0o9ig38Ldyf0yikMFW6q+hTt339QvhDPgY
kTlcmeI0caUyLzhtOQQ9oU8dJRu7zrQLMgZdbMyj89msX2io4h61Ir6GcFuKg+V9rVwFRvocPm5Q
kACyPc6J3z0VRkxZrkE+QaRCPsHzxizWyQUsIZFielagUUc/7ngLDQERkRYaLcgnJpBzKdOEFl9v
0MmTUBW7lNZ2I+MmAjNLPFDsoKd+7HpQuxNupJTiu7KXiOLTtORUD35TgeB53bQLk/WrF2ZaRfHW
m6KbQTp8INNTNmIyqFjcbMV8y6nN2CyjBaWqHFv/IWzSVllY5s8TNQPq5PJNTiYpGZDjmwipCjlP
DJ5wtRNYePHRblMjDbx7uLJQv5gZhU86UeoYp0WmpJlTcFo7nW5VvNE1Q3WOK+GyN+yrHrLoA73F
w/KFSTsdnfK0KRXYwa4rA/xUZ146oyczVgcyg7a7fIkBY/WNVAmEqpON2pcl+pFlPRoIUZX8YoaZ
3TSbT+8XIFW61GbZcBHAly1SspG2ZFEOAj4bahb+GnOSiy36prIo9/RflcdjcLcOgH5UU9RiailI
dIi8UgkaK796N9eBEnGYFWVZpCA9UqTL+qw9OSa5HrP/L42LpJl4u5I4xtImmeEkNWtSKkkAMWCm
YovQLiJSgvUuIyWqJy3MOnYqh7SCb9Q+8pIsychEOYYiawISQM40ATFsUWo7ZDPmNG5M3U3u6QAg
eiZnPBL4kHoauvA/G8pnnldRL3jIvZPW1E8D6vQATnUZs2Lr2Bk2sNtJI2UVueN+cHv9leTsO+Kl
flq+zRzLu9ll9qfUd9eVDQdKh1PxoOzO8EeuXx60K7W4T4lrOqsgFpr0jhhalVhcaXqEGLJQqzAo
iB7RJuyeXIplaTGG+nZsbGvCDQG2pV5rpzmnNaxVextcF6hLOnQmZPFnyFIcDcq9CwOcDAkIOkXt
QUD4+65wC5JjUi/ZMaV1skqyct+emaqyReMR4ko0IfZhyrDfL3hJ3xs5G9TUnRMScXsPFAtpxpp5
ZeXpyOzziswUmDnVy51Ar9/aEV5+0/ME7srZT6sWKUgstilOJpvnP30jXc8bgsj65XXdwjCJ37yu
BqGKLSWOtvtEXaaXvQTSvcfasIxtZ9kKXK/q0BSVq4Feu1YkJVZ2nemwRkgf5zeOI+2hGGqkM2S8
WE0ZrSxIcCeMM9MhfYGC2x2Zv8+JqRWag32y+yj1GISU7pkrmXGbYYdvu4ahkANFUyFFqLN22m5W
Lbd/xL1SSKZl/3gf5sqHD8TfH/pagUh/WGc5SlM16+WW9R1gpgY9EpvnTzPqrMLQUEoAk5ipI1+7
VGmdAu/C7grEKCQEtxS/zNTYu1uLCPNpLxyBCNm5AhY/0krAG6DvZyKWADgwrAZAMnCGrInz9+On
7KG83bFpGWFgGgn0a+KpCZ6YKZ/SPfc3pKhCskbEKxJO+V/BClhbIG3h7Bhm0h5VkgPHO9FUIW7N
Ro/8zFNndwSyMZ5fNE63muCJBZ0Axq/A6ON7I8Y1vfTknXfko4LyYiOC4CPCrOV93Bm30mpAYJnJ
gyCNnkbuid+ZjjphZ9kHnX1IVemNK8VYrjAZAJV5JECr2OjaP8Y919m/B0JphdXfUlrjud/CoNlh
d12XwoByiK4TrEZfafRADHFt6cVlDCFMFqAb1C3wykkdY8+TmTucUumrjQzsX3MAw/z7/tGZxMzh
f/YwpltJnoqNQrn8RZKWH8bz1WRcMtsVAqXHARMKCThLJOwTVJ3r0JPAcLbsZC8zbvPLzGPWv3xi
IFlXGx+3CxjVKUSTXeuVarkJzZq1qKtAMOgeFzEuifS5mmGnklRQc4iEo+Z2kGqU6T0qDDVq20RC
yseZm1vdpURSCsODwfcznTzyvazXbNiw3dEIm8xZ3bNZoOWIpRn7m+X38oPvVo8pgpjNCt7KfokC
yttUbsX//N3yG5GTE/9JS7WYFWSP+T9rw/xZECJrrCKa5vPOLO4rxfQvwzZYDv7JJQ59RKBEqqUJ
rWisEYMF0uJAzJDO52ZlRLFNekGQrgFvo85/DzowXyJQhwvqu/JdiaXA6NmIR4saIi3SC+s5nOfb
rv963YwR/IMMg0TfyYtmNiYuHbPPw7hayxx1iJhsKmFQXLrl13n7+pHFQiaTVNwYPhE0+YvROjuf
KbOU2V0+VTOlir3Lp6ItD08hkmzdGhOYNesHEQbRVem2lAJzJqPG9u658ZkBaFnQGH1e9OI7VziZ
nz49GME5wWbPkV/xt+Bu3C6/gamjEyRGygI4N+HOup/44Zi777HSmA/QGAJKb57QvRn/p5Ad59nB
ykoKaK+fBja+HpuVf1gVgcR7Cr0Yq08thvcfZQxfeDPHbjiV+gL5i/G08jCjZME8AHgeHAwJh5d2
yt4JwZ/nOAopJCiT8+ijk4mWPT67pHrJRCn92zhW/JHSR24zrqmgZfavdAfSjXBSYAf8Lsap0RAu
JxiR0O3R4NH49thIf+N0qPZ6ub54hRxBxvQpkZoq/ZQDGrhadZyhlNl3z6q0OHCpQ7JwO+2akRgn
mz4YLzh6D1xxDzuVYbIZoX837ticfBpqZOyJKoMxR+XRFm4v4LEGt3ZaYDgbrrNrBLup91C2/+6Q
uV/lzTFry54LSZLMv4wT6nYmHx9oE3hu/YL1OhiF3EZqhUQkblzvKN6QGunmbGq0Rz5YwvRHewLb
oSO6QfKBqJALyB3GcYzuyYI9R0pfM6EiSSVZ6b0pUQrlctxzzq+B2AX7wzHJk4cgVqxFkGw1hzPq
Q504RDSgQeXJUDM842ZE+kA85s4VvnlCRs8xXRAVShCVO7WquCgSSHFLdofv+bsdZxPVAp/pCPFT
CPjMDSnvYiC/FrBgzBHxcT5eDphjVxitRnWKJyq93JhpxAHsxaMWjC/9ex1q7sWUmUIPRy8HmQKn
Ox18gOVl8lI3vOxKbhWbHE/GJ9FAwTEZ3E016XIbKPjTQ+Om4Eyf4yTNvz36iDt+YrlYBdmfIw+h
InPdy6E+6Ue3zlwA5O9OVk5/glQwVyhFzOLcUXfBq+yOuCvjSisgfVkODpC+KIK6y2EywlxxMTiX
gOzG+94kiaLeDmnNqDG8YLLWWaFJntROu+SQry+P1WCejIi8k0V0M5ugn0RL3TVBX1wTSmgf7FBe
1EyHdDtfH3bMn4Gc76PGrDVp7QenPp2hMGgJn20rnEbrNasL9KRx3V7gScNSI85qsyeleqKkBrt6
rGQSQyl1FzUzJL8yWwmprStBr5pBq3wpPWBRsRrIhwuVyPtiMMFmY1b9mIRV5GMEpsStWzit3Fv9
eKrlQvQBlHuqENhNkm49KVyqp0P9I8Uz2I3JBn/70gZF+aaFNXyJtlYgsC8fFLhFbywV+DLjHBMk
5X31fp60C1GCzQ4d3+rj2qI6vl1V7xfN9hhtVeWAC/+gMK0m49qwRiROHWRz+n2yr11KSdifNXOI
FWvjWhJOq5Xaz1Hvfvp8mVAIM6AL2Cn385j8rExuzqBm42PjOG5M8+/x8WOFMenifVP4xtaCAch2
ftrcPk8L9UOx3610p7j/0N46wJdxgO1G/O1ZIUR3nrzu65Xb/XDQ/EC0wGKaXAjwPuzgeK0m0bha
PFSvn6caJpjV5HIb5ZPl7UOBqgFyx86+M3moR3fxHboKQtVtEn7uuiUcIBaDJNfp9A8/4ifSKkwU
i8nlGwqDJDjip7gZ5Gvv1VP3fdwarpJNu7ThD875robBaGVJDfy+w62CwpwgJTotk/lqTFXKtdI4
QiTnbmhW/HC+9mBY8DtWg/c6f86XkvXNbFpbTqsH/IPy77tz4zivbV7mSQK9X53qZIrqczg4P89r
o/oomW6gcalZQzt6el3jTDBLTjl8h87TammRUB5WuB/sStXR4Ij4U6MiitALVaKmUnXefy3x+4Wl
I6mWKdo/1uYdJuRm+FBo32wbiyQuVmdJLrq95m9CioRri++VfLUc1yr3tUtyR/FjrZWr5QbDammw
a2EHF9doh7SHAVpXCUyTafJI4D5Puq+nj7jKsMrl66dpcn8ZTEZIBanPmyYJnfiu53o5WUY1lLu1
w7ZWJvxDQ7KtHcmhnnUXaj4TU6GUuBtPqlwkwuGq9wK2qvnXce3nw64Zdq81PfKYviHoEF3fNzbJ
skbxMy5Km5+VU3JOHkb1Uj6hg9D3abF6m/s+qX8PHoM6DGfj9qFUmy6T43Oj1C9rJU4Weub9jcP9
eJp83+/rl3qxun641iBzJmjvi52bY/fUHFdDU9DZ3eRuVJ+va6sq4Xvv9vRYam2q/LOSfJ++LEDi
joNy9XA/LSUj6JzO5p5Cyz3rzZ5VKOzG1dOgPK8eavmP4TfakuKwtUrml/o+ObwMi9Vx0JiOG6N9
bXupXUa1y0d+BON9qn1Qgky6uUrOVUQ5Osa+Tt/H98H55lQbVVoVHBfWoKFP6ISq9ddgXKu8DJPz
psowPSL1vaujonw+XtuXeXXWTQ61Ih4ZUbO4rw53tQPGm7sxRsKk3L0k+BHhX4Xv7fO5ChH0Pu4f
asv317iZFLip8HYgd+xib1FFkFodoANrHJ8u/Lr6Ae7cJDysGcxXD/PGgYuqEHvVTZAbnxqAOuEd
PrClu3M17uV65dtdbdiqjDFXYAbDivFanb5XaNt87WxWyL3QssyrFeJgtID1TW36Pn+vL9/rsyEa
5qTOntQryWthUz20YYCKyfEuX8N35shMF5F4zgZ9ekDianMh0y3U30evoPTDZI9fE/sJv0/0C7ew
GZidbhAiFfhpNnt8VMVDTlqLfq5q534BlkkrWM3UJWVVAOUbw4/VwF51++qOzJWuc+kr8riwIk66
XaHItdnenG3O4aSQtLpF2KvtXUD2SaTctjQfFqk3fhMcnmN+KlAsu3T4piVUJg8zkx63zv0Dn6Cj
RpGKSHtqFlt8kcUX6pdaQJ6MNywZtXWbR3JneXj31G34Gp125F3oIY3WegM0kSqukZQBULhEqfhS
5aaYQC/pIPVlluIXa1PWbiZlPnXGJY3yNzCbdPH7CVD6Nm/sbyEeAQ5nHSu1uMHS6mp7HtJ3Rmzn
2eo8ySSXSXRJfOmLZ58vy3sn9bPl+XpWCdRJUgvOCMOYiqFtphQJaiirlT/fqckL31RyWPmr5RIm
FPybIPYX+yTootKx0ITSRs0mK67ASi3divo6VWtq1zxBxfTiqbStPHuSLW1HW1uTiXQgbJvFlvoS
H3lkl3xvZewkac/bAhXkDKsTKcIytE8+dcrdo5IcPv9fB36GQfYplLlWMT+pm9Gr5fRdW5hR8Vi9
g7dsp5huwefWUJ85ZnxoBDZ7c7rRQiaftiTe93jrrdTCBWGoBYBrOfFHxhFk6/anb/bVShbdNKMd
+lWLmmxsLmoB7WIYnKo3vQEk6ew+4FlegZmZERvE8Dt2TJbqbhmeh7ZEnDdC0Dh1Lf3lOW4i6Ved
pbh1Utv3JTozgXyPNJ8CLmqY1S3jsUt1rv4Dma+n1Cyo9kBXAyXJUyTLKnsMe1MUEnCynLXm5f+p
f2Yq6hUZF2AXncjA7VIbnaj6tAU0g9WNPp3VxG5aMBArVrotkKmxuA8TChGVXNpicPacvjzFO90H
0xA/w/3IvucMxm0C7L8E2/2Zoadj8p4LX0awZsFywuqcDbFNALR1JOfku1HuRnCf3GbeszkUMCuE
iBbFWTmiKm63T1RNyB28+XpNE+L2tnnswYAyT2gnpLmKhc5WcdJhkbROnMVyd+vYz7RX2QODLAlX
s+Y884bPK+tVd+ye2NI9xKb0v8OcQjTY/i+Des3lLABV56fiwtrlyiOCu8bo0+NUWLdRdc1vdrfm
JJGb+FN5nay5ZAVWn7bHZJh7CzhwFDQ5A1lkIYBihKzZWvSoD926Pv4e0YSUBogp2AsEGnO47Brj
JStWjR/cZKzmXVk8dst88hznTq8GVAlDKP7hFVmSLbqfot2I/TqX+81NzXoKR40v4GKRNJor8f1N
iMt0k8Ot8W8HY3ZuY2R8ygdVuZu+ObLCNh1JA/1eUSH6QgeeH+9vdpNQbvB3rC6WMv2K1P3uavFF
A7U6bBbR8YCrxfrFREmLB7MyYZ6MhMu+O3SEOMztTUlThILfjoWk/Oj4LOPvK51AISTjpULWkmnG
gpoG/Ej0qBGBtOnMfuKBqDAF0sSMBcDsRX21V8vp1Un1/KlUTtlShKRMzNrr6XXMSiUsV55ym1mh
7if/Sy9a/qIZinDXgX3GISzI4/IUhV+EESfMnS7H9bTSX84b8a5dwg4aR4t5axLd7A/JcNOYoXsY
ljpznKJPtQVpwrg1W3fy81oUN8flXmlT3xYGleG3fPlmuOtPlu1o34tHzd3h9kL/lt23zfYxYsko
dw+Tm8ulv803l9f6iOBoONhg1TAfXFFSrW9n+84uuN+eaxsElfnmjJUEETNo6rR2yjWPSLBmrfX5
bjFN1qubyrp2nt3kjr0xxDB9c+N/aZi+KBr+56x8Yd+LwTC6riaclUN9RKN07C6gLsmtWYtnD4eo
FQ3r5eH9Es2XUeXiWyVXHa7qRzRCuNcHhPt/H7rBF9lCuj+lcjmwWT0WAZWvIHO8mC2LuXGlvz1/
K8QkTLv2bjooRy/DfKsUJ5ULsF19Q9y2/16MC9XivFVedFaX3mX7tArxXJx0y8v6dvh9U0qKZeb5
Ome5XJkl1+LD62F4O9l3OMOTqMWlye8ewhnYJa1F40uCXm39tKMbQ/EuXlVzKDeL84TEpsQ6d66P
jw9/P9CCxk6/3aO/DjSOi1ElLmCx/sX46TCbrcN8aVTpR+fBglLyqJcft9az3u61uK1t563hvsXe
rA7/uOB//txKqRwVoko5wnnp/+cZRrnxsjLZlKL+cHGzJZZZdM9rEp32ad8MEJqhOF1VV8X6vz/4
i1w7O+C4hOlDhFYuEy79RnDsjtE5WhWiqD+bdo4k2Oub67EzrnRO0xruqEXwxOLd6NScbxqXoP33
k/1VDJN+dpAPipWoXIyjYvr/3z77ct5vd9v9JerPcSGlenDaKS7ak8U4KZVxLKfre44IM7opLprb
XX2YD5JRlFyvtXOpVTm0r/nvmNOUl/fzU5cUY3cZcIdWdu0zCAeD6br4vCxep8PnGeo/OrTOQFlq
k7gRLu/XVB1ET38/llTW/nXg/H4sX+6Q/alUuc7mXMDxAY/Cm8K0Wyrdz5KnGasWtGxjsxmEk/oo
7l5GL+x0btFYXjbJePnCzLQMr8licUhOy/dt6ZGTz0Gvwx/j9W246hTQN8N5ETyunjZzWhUsbk8U
ZJzqeXyqipOkHAyT8W6UXEvHZFPMVUdxUC2cN0xx9H+KWttlbZr7mWddqDycRz8KtBPf7K/JavJ8
wk+P881cttg9bI9v+bCV21WS4vn2WulNR7RDqXSZ5Ta7crKmepfbbTWLObU3y2Uu2cSv49w/9KOF
P43FoFAohHEYRTBdX8i2xWWxmU0nh6jP7B5f+hXA1HVtMmvuwmoFVSEfTji2rY4KyWLd+fv1C78s
ztlYjEqosjCgC8JUVPrbWJyex/E5Guaj/mL5Y1V62MT90+5+Mm/mDqT5L7l150CRx6U93HbWs06I
pHpCycHyZR1/hLip74Jvo+JNuO9v9/3ZZRAtvhdW3WDViuh7RrHOvhcta4XyzRL52f4mv69PRjdz
APlcEmA3Vu6Opw+bxW1u+xRcaiEwabj+CEr9XLnPhg7FUeM47BWutD9/rJABjw+98fkuiDDk+ef0
9+ezEOsgGgaFUskr9NtZOI628+mssk2noVJhECxrW1L/9nzS2ORvVuMB1c8RJoXJnK7j6/YUg559
v1z817xgIPQ/91KlhAtNvui89EXPV9nkz9Eyzzi4jm5iYL+onTsl42m9OGnNqaeYFZLxpBFsng6b
x0u4SUb7tyNV++4hlEzQPO8Gk+nLYdKco4OnrGf4OJlXV4u76/jzjLnybvZ6GG9q5+JLLnje4DYz
6uRWy38o6FJXyv89hjKLJaxs5f+Qdp7LcWvLkn4iRMCbvzBt2ZaefxC08N3w7unnA/eNGanFYEfc
CR7paFNUA1hYpiorM4sp9fdInn1FiJLsbGwHdR0mN7WxUIJ71tI8bOnzTIEMhxDTE+O3MyZJ5704
7v1iU4+7c+A1KLOSBwIYNn9hXHTVkm2tCDzQYY5NX3JzULv+Y4yB2m5/XwY/LkH6inDWm9htysbF
+RcFqVF2ZWZsz6nLLtSjyzyt/NjOTk4/LgbiqshjFp/IQ+MrQcalZ+z3EmS4TFE2JZNg4yI+lqbr
GgHXJpBQxeWpeaqzu1I6MhK6ssXivD7WxYNUbHs0RO3WV5cCBcd68/sQXLLY/7sNzbSmbQDL1e8w
/o810IjWGPutqm9PClBlBSQcvOkPVfQkEjxHz1baORrtRiPREc3lqM7ZDPQ9wKi4z2FHW/jTNvta
XwhUQFLNzoTzlak1nSSXM0vTZUWVVVmXCcf+nllxl5+rKJT1bVm4Q3ufnpzaejb9JfsL87yynn8f
j59Cvz8vdxGgD6c+0wUC+G1iOuLo9eKR0ypKbrgWR8rv1/pp+2EPNkQNs1dZ/p6dfwz9aYyCOpFS
qE1UmCitxXsTuxLBHfqb/78LXazOMilPZVlzoTB0CXmUeEdQLfWbtLjysn5cUIZicKCR5ZjWpYVv
Z4xSpiYJbVNKxR4SmnkR2RIJ6IHunsd5aT3XxswIS7scG8fSG/ecXBnUq7dwcaxa0VlmN+VhTfhM
0twItjwvwV2tu4q6bvVZm3h55+Tik6I5v4+zNG3VF5NVFvGkxh/RMk3lWy34xxvt6kSIgzMhHgER
biEnfFqAPXynkm+Uk0d+xSHZxt6Vq4rTNvXPZSHFmBBmiGvVi/ypMYVcE7La2PbmLqVeEAuboncZ
dg28SVibiatBu6Cmm8xDtjaTkkde9HZhhjNdph5hYIEyPOnn+7LHALH5CvPS9v0P1T+mTUVpqixn
RoKDzaIfHetT6h26rEVQzc0N6SCHvqHZYebJqkvYtCL8pDhmaatzs5GGZa9sfGtFQHMi6qudsfNO
xcwEwI63crzLp51/T5Racq383mqWuUtGLKXHBJYahF191o3OqXYiBOk59Seb/Iv3xmZgEvme40Xq
vxgQw5RtGi6MaM0eWeSO1K5THQ21f9Tbyg60jChwW9PBkTpyvxLrdWCuNHpsnHgGu4qvTYNpPf32
Pi6mYJOdT2XuF0R2RJf9LNBnYTcnLW/kdY6YyViQ5AzVYtAWEjLq6Fp29cO+glcX2SszULRk8WLL
7OL8LOlJbmwtyRXKQ3L2mtKJS89KD1K2IGTQ8IZTPesMw3VGqkNgY+g3QXOF/f/TCcd9mBDGFFU1
NPMivMqCVNf7EyecOCxVSl71XLozNSLxeZbfn7W9TDFTszsYrRyCkLUlp45dWd79vjwuPX6nE+6v
27jY/Qr11KRJR2zSGK4oeHngaZC24iXj0um3LBEpuSMCYXtimFR/S0I6Bm7FMCkOEYGvbQM0OqPH
z7d4V/jdIWTK1tsUjDq/T8s1MY10XkuISJHxgcjIyzFb83touE1xx2CzeDRxKYpbZv/YLY3EZSsY
gxlzIB0ddvzkvGExsTnwt/weUmdPHe4jE7wIdSqcMv/YKAtmsIRJg7YJzyzcJYvASGaJ7/ACmcTX
Q5RpolzOYyIUXZdlfunGxb6SlqpR61N8rA8bIqQi9ZjEub4Ks01Db7J+LrZz7l5pXBYT2SagzO/v
7tIh+/vdkSFpHP+SYqFv4w7/2FCrxCpPQsYUCthf6mNbuZVTIueRjgAVlnk39h+cKYa6U5GhG04F
y63z4n6uS04wBLbQLft8tMH2oZoAQl/den+ITkARsM3GOnpC9S7mVt2L5A9FBDE4eJVPKOCjlzO9
gNRd2ni68FHKik1hXRqX+dBTaXb1YhMKD4M+t5RthkPS+UpiJ/209UyelhbrTQdYmaC2PwZMM5M+
TdsQkGG8xaSqhekgSq1TNZtyUnMvhf5ACtxiCVABYl3hj/644uXJz9zSFKRJ1kUqowtpTKJl6ESr
ZNL7AFAXTSkk0dZhbbXFbdYeCjIA1gz6EG2mRtOJeNKu7Tw/Tdw/7+Mirrc6LRqzlvsgtdbkG61f
K5GbYW2hOxXlYrIOANA+mFXdnCmSUDe/tuv8GAromqmSDZkiM/hi7WjnQDYEUde24LrsfxxnRAPM
X9A1JirRK3kxecXv6+UbM7hcsbqJk7llTpnktzDvj9d/HpqhKyXm4xhX7kkc6foEdWOgdp6twzP0
iv4bWeq03OaOoiazTfqwl+e7qnw7jXvptAu/081E5HiXJfvUT/BLUz9xaEkc32p6FE+zIT25ikDN
PUZ8Yd4BSrfBOlZv+MPoO4K4AUVr/cegf5T96WkJBiRto8IMUhxeud6v5bG0ybBabOB14QBoIPMZ
/Zzfh/LAriKYN0QEfrhjbkhksWn5EgTPDOU5uZIAfScQ/w6ZpfCmVDp4XDKKTyetLDQN9OGcfk0g
kTn9ouMWjJnmVU1uNQVkzngz5C8D1i8j2saO3244MRQEqiPt2T3eKcwYS94JHBGS046PRF3EQURD
U3zFUzPXOQ0Ef92X60r8UuSdTIhy3mqnD4arQXho7YTiDRivTyyHzWyEJBcewfhiKl/5dETzBols
GKQud0GGG4kDddMMlSdD463XXelU0Bmx5zJXg7YxzhuOB8IiRXms8ADoZifc9ZsrOCDG3j8cEbpF
YkbqKCuadbHf9OlwsoRqWmnDdB71HOaIV/0V4bfocIZyQMX587n40AqmUeMEKmQmiV4+yS0/qFn3
IF9B+VbpB4NGF9ZM1aCtSfepeBC6B7DBU75T8I3WM6cYXnj/p0ayp88pAiha4uEseAzqaTxyYQDV
PHiNS8WpkcfpM5a8mK7yctXlR83YsA2BMqaqY4XHmngc0JVJDwPQQJ5n2kHyZqp7CiEqpxmUgWIW
ogdA+UI/ifyQm1s1z+24Smw5hSemPBTjjAkMtp9Dl8rghd0AVYrGg9oVDm/1jO5dyL4S+UvLALG0
1p63570aNHbRFnaZyPb0fb8v7aw8TNB/Oe5I90u0AxW+hQh5KNqAhfyXMwB+EKHVUA0xCJa/mAdq
Mk0FS5wV0qvfzgJp3wTr0NpPwE+w0otbfqfaEyU7IuLfNxle7Q8vnZhK1jVkqLKkT9vvH7uM30rC
GMiKPp3KVj1PRidVbkRNtMtyk9IKaFxMuQfUd3QXxlEStwbIFp5t+UNII/IJ6SAEFudtsVDpHWss
+RhmKvNawjNDvlXPqykUolDVzX3kFrlLgsBBwtvNtXcjurfUo0Ztq6bqasLeGvcg5+z0LS2IlS2w
L6ePnIa2JX3G9ar0p+CNBRkOb0Tf/CHoNoNa2Kx6O5c9pgZQB7mOVQPFy9+pMR0rKFsbt+EbXRX4
8daaFSe3bjzyZu3kMlGi8/T6ATb5jlUdeXtVffIA6ixlIQarXDUcIb6tEKmc99ThAvlGPO8kc8ua
z1ggzIcpBISO3y3lccJO6c8LEHQ+P0zoMzEdeM8JBZDgMgjyOLM+Q81lPyeLYqpRSFIVSEFwcOiZ
WdyxgQgUDYsZCDYVQ5Ve1+/lC1nW729e/incMRRVRHwsqpp+2SjEOPdNnWoDYIy0VxLRKQ3BlbLM
MU7NqpH1RWJWDtXLphDsSFWcUop3+oieQcMeKgpdoUi3closo1qzUdsNx1x5acvkwTffY7B+uYPZ
1VheGHwW6PurK9DOj7NWMVSyc8OkeHEB7Sh5IZr5SWSjjx4Nn81wB4zUZrdS9PH7MGk/hR+gIP/3
Shdn/3Bu4m60On1LiVJLKzeLDzkaK4Rkcu6p/WC31GerxIurnai8mP3LuVhXJ+0gYHHbiXgNZKSm
aKyGwilGjttGsU1f9vq4sWO/sM+K6J0jcS0nqTNIgyfCbbRaw4mx1VQhz4yVXcnhosqhg0uV13W4
d7SBp5f9zKc51okCQ6zeGeaT3kqz1Do5UaLaRpU6vpY6RdXOWPfOuX4KxV2hQUMEBv99gH4A2eQ/
x+ciqk/HIMqsgjfRUgMFI5HX4DOERCC9ZXwtFpxOoMvzfXLGMCUATqpuFyH6WBVqVHW9vs21ys4n
buIwH2ubEgWN5f3iECon++pVfyr2yUwABRMEtPrUd/7eIgu/FU9W1+jbNIvdhmwuyxJ4l29pQp/q
EKUAC1lXklmAQqIbF/X0ukPL9gdCVriip9UpUr0xkuZp9FzTs5otSvdpv3punaEqPUNDqtb6C0F5
MnzdlSwAmfh5hLt4tnKqF+nCBNwTo86LzHsiTRFK6//iHf7xgBfDWqaSlRhqpRNp3vjnr7E/ptq6
6teWtr0ao/04XzTKCsQfEkDwxbWEMTXVZoiRC9NnEdYUGzfXG8atETWg01dmzLWrXZxuotmltakD
IJJ3x/SiKB3OjAEnG1l3AuXl92GUfpyeUxXckHSV8bxIVUiYBCNMpmcbZlg5a6hmkn1NPFJPJTSp
HG0S/yvX/OkJTdHS2cdl8oR/x7NrIz8sdFLQqap3oj2Q6cndkrBWDBVbjVzqjpy5HRpra9bDmq9u
m2YP6nC9Iv/jvUiWxQLlTDEv+/hZddqp5fk0hd+uD1FTvpH8DUiNAD6WblXrgeiLyhCHZhocmMlC
uMhwHl3BirgyKtP+f7lRmIpIPMO7sLDX+HvJGnoe502WgV3nDkD5iKVGsJahqnKc41dfzMExAdzs
qeqerIl3iV+68koK/dMJa+pkjDQ2VJE4Xky+xBKHIjuJtGk670mZs2gRVUT9zbHrH2te1wB7/vfn
/kaH/3hurDlE4Go2Rvpfaayyi63qpPt93aqxslEaG8xJNV05gKS/FHVHzmcZFpF0qlDtMXHQrGC8
XT/RzjlK3Cxx5diDO18la3OY+bj3CXanOHkK6OxFnSO2XtI4ce+hS9DrdRysrGjbJm7ceYJR2mON
r8sGawHrCTHTeQCPtkOcTT9+f76LEZ0eT+MXy4sWa7J2WePLjDEbrNCQN4iiYrvajKKtNraeIAWA
gfn7tS5X8z8XuxjL6jQkp/Zkypshd7rUzT/E0RZe24EKgC3ROOcK1HuxeP653MXGGI6+VdSCLm/0
+5RAtXXzR0TdJ8pz157s2pUu5mVTBaOqR1wJhxMETGIyke9DJw1gS1wZxGsv7CJOkwa9l7WCS3Wa
LTVOjZTDS+CPv2uvWMn+/sJAZH5a9aapy6ZC/Ve+RBiHtm4loWePq7zgwdi17uBhKjLTbLSonmUX
HnJOtHiD17p0K8TdBanayrB7bLWCRbpPjtKs59+IjoLMBJelBTyvfift1I34Mu6Dt/FWuW3fS0qV
q6ktib9pZ5Wn2Jldup2jz1u352sjO4ODD4yruSNCufYJWNyZftXu+mOw7z8++FyuYPAlzXazu8o+
23zII7CAQ5prvwZOaKdIKOzIDWaGC1UBXqdO661h5WKQ7xTO8viZOKo7xwoCo4tyfSfPR7eyR9qB
L3fBK8a/NoCcYyD2G2eDV9mFLXFrondHKzou9xI6uxfZEezYXc7eInt2XH5+IgmaVY6OpuRMb/fR
Poaof/D3gtsbu4JjOSE/ACfHDV5o9YzBBfmr27psAPY0ZhgyOiIfWTmVLfBl2KKzk53OwYvyQXZa
/CRaZLnrftYw/tIMfZw9OLlbeJUHwAo3uHVR/nyTRydNKS6Tx84zkOBOHTf6gX+orRMPKt0Wpzz3
P9ccuu+4dNzaQzp2pqbT2MWs9X2wwaABLZmdIAujPvJBb3MMQPI37Zg/Rvfkme1j6zsBbdc/A1uy
A6+1UQ+hNfPd2n4vaEMu7/V9thkfe9HOAqeAquHdvQyOOoe0OOs81al4Db2tPst7dAmoEwTuLGWo
aEm26x+DT12xaelOI2sGLljWto5Yy2fw4p25z9dHdGO+fR97g43axj45Psbrhut7h9BG99W5MGmc
eCU+YmHm+fYr2hPXRz8DxfVgbR5zD48CG/L7Ql2oazQgNqKjSdG+7I8JxCrGFk0Fo6AhbzJvJ5cJ
qLX8PrWO1TbKBsR0hdwFseCIYxM+ro6JgkF/wi3f6RGBxDamUh29jdn2l+lDhsGvaoNB4bJPADp7
zr+fZxrjeBbYnzX6oEf0OnaPgDDB1REQn6//miI07uggs3c5fFbTx6GGWOq4DVg4B05WC9Oj4jKJ
sGcy3uq9qW90aOdO6hx8L3C/7jH/RTRhTZYZ6xMVGFRcmN6LN8XE7P527gnRFiRuyC/he9mlsKMN
xEG116OAMSj0OB9wqSHgl3DkTWeyN9E3wQO2RHbuTqsXPaELFugMtuSM+EogZ0M6Ea4wOYd7DY0H
BvFkMQKlmc5FE88cjTHOA9YywpF2khGkTjoP3HRS1qzoR88anv4mdVakJHbIKy7WvlPaLR+Pdspx
RL7ZcWMlGqLELWmZiUIZQQhvHG8cFBXO1MV28vMV7efRaRHciPZ/XtzCHVsIdmTykQBvnrtTe0Rr
2V3Dvb85U39EE98VG+hUoN7YYk4Uwb+jqKIvyqoWiJ4NCo7+S1R/UgwFGOpsw09tiVWVUnTEmzDA
yWK4h+h8YseM/BuZmKe9OYfvWbntS9MtsnezNG2rD1alBZe+vS2yxk1UYhDUN6nwoBe6PRiRV2a9
Y5rjlZPhRwAfAjCkWKgMBr///SBaOeajFEwAfoymP3g0U8GuSaqKm9DfkqnW9b2ClRZUrN+PpB+L
KJaq6LRSpPaG0cXfF1aywie5IgRM8+dSXCvj7CTOs+ihHY5JteuHTSe8R7VlRwoi2Ea2a2OuKzuj
W5fFteTkByBDEWnHjIefRjn5MlHoVKyNs3jUtqcabYz5IZA+J8NdJu3S9CUY54JsgEycHat8iHW6
MJVfQvGaQkT7fUh+KgP+dR8X0UdUyLUUl8yQfJpD6rGSdqIg2UNx61sYTuXC9tzBoaWVC1D8xLSu
CFGt8HSbVey/IksmRjKYSo6WWk6MBiKMM0/E0aZEwQbdJjGEa29xivQu1gG3PE0geIVw4i4woLqO
haFpO3Kns9f7czn4NE+PdfsZtx9pU9tqSAxFyGYJBNZvV9OqH6IaRVR0mDjAtFTCLq5eCJGQ523N
ktJu4efCIc7lZwWjS/Muiu5+fzsX8dq04v+61nQvf6DBgladh0xoWSjSg5Qvus6tRq9JEK7jnDWg
2ZKuGfYZPz2ezHyEOUfKgrHg35esayvTI1LnbWfcPkTVjYCfV2OrHP/BRu0WMb0FtEN6UhytpFXQ
SyokLslFKyCobB+7YVPp60Zza58SCluJuhCgrSX9k25QLW03khV5XYRwOb4N0nfY/oLx6eeyo8cv
cr2RTiulRZuwGHCpqnJ37JDmCKuSQwg5LilFnK3PhK5RbVt4VFGpGW9HqqAR2RWaDAzWoxF2jaN1
d6lqpyPHIv0ris7JjGeA3kyclcZNCrrjRbIztq5q18JNCrasu4HqnALn97d3mbJ8vz5FkmRNmZQp
6iVLQ4lBeuPAV7fV+ZOMExbaQPFPlB6BRsXsSciYoeC3v19VnjKTy+Wh8PZkTdQoWH4rBP6YNMEp
UNUy1tVtBtF9MJkzqLx0OEnoc/13SRqcsO148pOdSZjqBzJlG6c00zXbgOObn4GM2DEO3VxmzWuP
o/TSJg9145rZ4fc7vexK/z/j8//u9CKlGyG3KGXM+FilV2jmRK4CoWiLO7n4kADmrXdlvNG1R7V9
hg4i0HoLjgvSFYQFXbpvTkeYIHGyIuekCAAdrKXs38/PyTzPNlnzIo2fzZQfM10qxMVlnx6UQFuD
/ejBS2xK03dsubjraaqHZBQMosKpUIZLtR6qW2ojTeuU2Iyfpkp6eL7JEBYOy1xGM+1Cj4KSkYtr
Q91TYbPCG4Qk+WlH1UWBjE1bc1whkx0VQ4hAUJGQ+ETmQVFMxwSk1ocjRaeJPxHK60XfUsmdn+sr
eIf8AyrPBmlOCC2cOfqg/72UK+McDWacaNu+WpGfW6FnDbMKkXngNDRwlm/qzEllG0MN1YS142Tv
DRC3QN16ZU6cnFk+sKMDTdyM5p2BlUEMeScprkHWPx5Bf97nRVba9VXTqiNbTkhvAij5hp1A+EEG
ntxARcFKQd2PxdzENBs9JkWajyj2eDvZ2Q3wrbuTaSQc2m1/K7e21HlX5uhPi+mPMbzY7dukrCE7
ZNo2M56g+bXKgoo6WOyIlPh/gY4qExvH0E140xR9/35f4Skwz2bEOIznTUhBwkqrGeAomrI2CDw1
ubL8aMf+08NNFKSpuzREoOn4+WOnOBu1GGa+qW7XnXMgBu/dmUCaaNgk5yTDJHrLxqlI1clayRgt
vk+d3n57IVSzd/xPdJ7Wt7df7kdmr182D6Ijk3MamA6VT9LSwPHqbK/x9qK9CaF2TuB9u1hPnz4l
m5n94Wb0AKRRgGM603/n7gFNLTH4lJyb8/VHTNKROl8n52P6vuAeHqb8FEecee3y6Teig1cGOW/t
ki/w1ZAxkNMjlLZvvdb778INmZpPQnYLzRggoAVdQO5qyw5IQDx/WN++Pt/zd5i/2hNiYNkv/N+M
yzil2/BPTG4hIUP4rxtA702P8gwSRLQabyffvK+OO59+ckqap6xedRqSaG3XeNkr/RK55ekxOtKL
KYtq7MpbrHL79Ssm8and5qHmevSxbfhn+gaI438yctEZeScd6RhajtVkqzCQuvmMomyvGJvp1VCd
up1aLpj4UkAn5ammlHjCMkTHIuuXHaTw3NqU01vf38e3xH57e3nBNW3/vkf67dzQidF9V3FQefbe
H/EHxAmQPt2koO97tFtgMJPPUusm25HRllcTrtC7Kc4X0y/L013DiRwSfi+lh5iAh8Vkuji8T2n2
lPFPDUgmFbIA/vHYLrINCAHfLMhVcZihNXg481388Dzf/YxAOCI+J+SvEhJ6hE4rgc+YrgBXYbJ1
+8972Ukccf845b3dLNhPlg86j9LdmPw3HheFO9/DWaMzGt9wp5R3ygH5AfwEesYQDyFcHnqSONnF
ABHh1436dNpKzsl+fMRqnDk0fZW253nWfLt99u1qObjmB0GQ/fy41+2b/bHHZlm3RzJIk+mwXYEv
YESDaZL9OLX0wo9xpZNgTuYmU1O6kSnZe7nNpfBMlO1XLiDydb9dbcngcb+Y/AdJff/7AiYDdvr4
+n0/+4839094YBCRiDqdVaRvmtsfi97XszZuckvdasyREcRsmrQFqJvIEu/dfG/xfdHBG5wO7ZL7
dhfZovfGqp/cVd5kphlNmMCkIDMBLxX8MI0YWVCQEPibd0SVjO40e4AunGnNP28f93eV84aRUM0U
w7qnBLMYWJYSBig0K+KnTsw+DluPd4bTi0Lef5+4X5TqHXfxBQazAgHJnVvfOawH1iWLnDT9nkXN
4kuY12f76QBEkG8T4JuEvQSky5s9re+3z6+3IguGZN5+uDKU0358MZKGQptr6LfqN1Px7+0zzlIx
NwUFEiskC0AnawkxA1lhQI+wiZuzTqxFli9O8fzKhX/IHVGTKOza+hTiWRdpgdly4lfUSLcwPcZx
T9g0BIfYh3e2lNOjggD+vIP7i9hTEZd57iDau3IHP4QWf93BxclBjDlW5qB+R26wpwz8uLFVq1y5
ccOTjVsNpDarXAvFDNoNI8FxDWumv0oS/f0+LPEiWxGiwghVqn9bOCxIWE4nJx3WUGIg0CK2RnLd
Wi4HNqGd9TXgpWysTGUBifXKcPwQcv8xHJZ4Qc4s0lNbKZWiTqLbSd2i21DX0FUP/axqHGEDo//U
O8beOF1/F98Z2eU0tEzRUMnXFAVe5N/TsLZizRpHWd1C/WlwvsSVO5tmBmQsc7DlfAtHp63mYXVX
NItBhXRw9LtHXVhSf+rLVdu9l+OhsJbqaVK9Jlj8u7LxFmBXhWTYuJKd/ATBTBRauE3ocjTKsn/f
bdmlUkqhUN2iEWbRlB2a+dtRXeIMNo1Wv4Y+inggw0839dBAwFuiEgjd9cor06eo8p9h++NGLqJj
LReHPgi4Ebh1WUckktxkwZMM+S0Kezs4f8qpbyPpYVRhXUn+xK8PwjsEGKcQr7X2jTxFozOXdC6m
tASmBbx7MJIif03UtTDcZsI2SHTyzwcIeuQFCTaNGOdYC54cWihTBQIhREO4dor/Og631EEHsCjl
lW1Ert6R6af5kyDd8FLP9OnC9AbJHO1LSZbYeMU15BE5pj3Q3IIMBgoqoxHVZk09b51ePJDLUGnk
Z3wkzoOHEy6lg9iznJus2ECdggGnW/MoP6CYaMMNO4UsbgcBGtS87LBIeNDbT13dIReHTgXN/lxP
rwNtb0s1BenRpDzFdlBeDzhlZ7MEI6NgxSKHVEXE2kO9lGzTvANF0xtxnhvPgfxINMv84nZRgHKr
ifTptwvqGPUaJqqrnzd6dM9nwVWFozXxm1MXCiZzWZI3XAwuiSA9ghc3S2F4sroDWZWe7oLzwcCr
X10myQGp8Xh2huxQSEe0vb75zDchbZnpgZK7qt+F1vHaTPp3IgGWiIgNRVYfZf+/Z7Q8BEPipzFZ
vnBT1G9G4ZZYslUC7mCAZXi2FZCS3AjbJ4tOMOTV41SOVf0raIP8U76HAB6FmKXpkvUv3VYRBcXs
zvJWWOMkebaDhwT/0q/uS3kyV9Kd7iRr5VF3tKeY87vghD8fo4yOEc083odOjyUrZ0i5NN6VWbYA
C3bCu7iF6meHd8GRBtyW3X3R9/lJeR8nV9s9rJjMEWlRB+/OjtbtvkAKduMfsHMcbOPJIqVeTdVM
BwYp7ctL36Zr9rLbTCFeht/iGBGhil68t2bVXMAgqtiMlcPa2n13z6Iuknuda62wfrjTBpsUXWyc
8tVI7X6eE15gYAjdtZqMY2juGB8bd7KRD2iIWxNjUFb8Cl9br5Jd4yBMNQsiAwQiU5yR2u8A+LPw
QXyKZJwiiczOsp2/ntCw0IYrXJw/8spe4RnyYR0yjZBRfkqxOhpmXeg2S/XGf1OccE1zGnwlOqyP
6HHtCLSsPb02NySjGIaRJ8Rb5YtvrapdSa3ovHz0dxgruflhWAcuyNbUY6qld/fpDrTZ99Rt/5w6
wSOmoKd3GtAEXv9uHtqncWfR8QT51gqi/a1/hCaBLZq57mznegsU6R/8D9APBwXRhK+gTofa37N5
qE+6WFflOIWHXr9U1vltQLPrKYQusCojuzpOsZTpjbdX1tF0SP61IV9c+eJk0OW4luOyGLc44S3f
sG12UnKfL8pIV84g+Z+89+JKF1u/CLfSNC2upNlveMmTY5iYk9HHeync1952amlI84p9MEtJRBsH
tGdx5Vn/CR0v7mA6nP4IwvMukYcxYJTpquud9rSamIz37A4TysA5XdkZjH9gZA02sSZjziES+BMY
/n01Mz1n57GHAIc8hX59+bJd4vwye+qcyc0pW3Mk0WdreKBd1cGfj1Top0fWN8KtsCseREiV2BLf
wEZx8KvFVjGmL4Tshftowd7gPlrY/KSP9KbyqpeCRBChIqmbxMDiLjozIzvfRvuCwmf4AFO1Pk1O
7l/6d7Ww2JmzIXOqferhEXbljP8WUV3MKHhtmopYB4Iidgx/P7c2IBIaGnngPdPaiUzYAyVYlsAO
HX2vYSMw0SjGO/063tHa5Qa3DVfYDV7zQDMGul/EkwGqWziqE+81SvBTwVilTYNfsnFN/3AyeS2p
ofoUf+uXgTJld+ND09nmR/wJs2cKceLNtG4/aLgDTPHxpS+014HOpPQnZ/Bz9/d5Jf+whpBKcTTQ
tEw2oTn9/cT9SenEPGuHLRbaVKSfkmN81zzQlXhfObRXwA012Ed7k7yb5hhz+JGYE1+5hX+SEyab
BOfDEr9FC9pFSO5rSaf0eTVs5c0ZCv4X8bCcw7jAy9GeTcDSWwBE4JNkx6sidSRcpEbvtAqxdpP2
v9/LtyTr7wmAtm5CtiSJoJM//D0crR/LfqRp7XZwpFnh+Mt4BoHXVshlyReYz/FT/CG80YXkXtiY
FMiHD9gI5LDxETs8QCLyUtqWYVK3CB4UW/hI7629cHcNAf2G5P+4z/8hGxHAUypAV3rplmFGgWbG
gSJvGq93k0U3L6ApRDfFXsdXNbuGC19s8f9c7WI7yE/nStYiTabfZwmkjmnpLgvBoqB3wMlkfFp7
H77qt/manub4JNnm2T7fYasDP2Ak4PVEgIrf39RlWvDPPV1syWrQJnFx4p4KFLU0d1Xns93urrf3
NDSZpYP9yklw5ZLTY/426Be7g9xF7SkuuKSeMeqz2Y7myKA38lP9dYZGcG1tquY08/+44BSWKSav
2MKQBtXnN7f9j02/UqXatMaiRamA43i4HxzzvlrRDWndHbCUwxd9Ms7G2xE/DphQ9RM9rlCLU5ad
lYB6GNuXd/7XZF+u04I886KDtuhDduN0J2xHEBwrddTVeTu6xBOv5Y2E6ya87N15hWt1aGcdxlp2
turm7V21He+KQ/WZrVQPm24csZV1cJ9sUje902lZSNMWMDf8j/Cd7vbZDb0/Z4jRHXmXrsUddrXp
w+kVZjutQjucNpkgwfPAOn6/k+jRWIPsDCW0kHCtfSrEcKQOU+ub22LyyrYc5ZjRBShfp5BwnfRt
nNee9RJt9L35wcnhjHQ0PtE7B9pPYytbkMB1/HRyjcfo0K6zT/U5rJzhuV8Xm/OBDoZp4oS3yWf9
WFMcdPALxEc5uLmbAEs88JFL2NFGOn5Gqza0aQK0CW8tD6LMreDJkABs8xk6Uf9mHK1t/1ZWjnVs
H+kuhNspwwGl3SZOmxrybIcX/exU9/5ztVEmC2DYL6JNcB/ReEjcEfIbHj7X8n5igElb5Vhmtrij
NoXF7044RISlvg3RZgO989aUPX2NKdmjFNsJMJYEvity6lLD2vD+N9ljMXutvwhUCwJbSLN4dvbz
9EiHo8admllrD8UsfwlfLLdYCzci4YMrL778Y7kRXJoR4qE6e2hAaufYDpiWUyq2WMJq2pbOgcjz
eHqHAHib2Le5rdDrZmpmM7W0QV+yPEHe6db4GmBBq0K3idwSr2bcsOcWiY0TzpO3lrplBzaHT+Vm
6m6FfyRNvtZ4+ywCwtsOb1ABFkw49xNI865/34BuPue490K6f+29iZhEG3AoOOjn1VnaOOcHmigv
rJtb+V045Nv/Q9mZNSmqbV37FxEhPdzSi4B9k3ljpNkgICoqov7691m5v4hTZVVUxnd2xNld7SKB
xVpzjjkadeecZ0dhXlt7FYG1c9sbPdxLpuHkevV7zHkMTlwr+rITyz1NtEFvALcHl1PxQPT+F4Ex
WcuvwiFX5Fptz7F0caXIwuReSvCqDolU8xAKchwlNx8jKA8EP17ffGV8XmABiVW+FNlo6IS1NFza
Xf+WFAOofo41L+ExeflEh8hHSEpQvJxHNnpF54yWMdQSI9oC928Tgpa01x3CD5hEpmf+IBT7z2ng
X5vJ0+5VG73detc7X7PLap90X49VlUn0chIG8sxogpxdQI8Yi4ykPtIIXDPlaec+hgQ8DQ5fee09
yFpeidvo0mq8frE8Y6Zma29znBXRdkQUQv8ylTYE1bgPHim+v5J7H2lOJxScDoc5WQOOHj0iM8f6
/VI7anoObJe/M/rrRHtZzxo6hpqYUv2MiTzSTFwi38lvinym3u9an38dboH9pQkdPWbDRv8xOKen
6TYg4JSwsnkFF06Z3oMLH5jm9V50TORGVXh4R6O/ZGyAN/j55RrfV9LYpEU8fR2/zFAK25k2MKB7
4Z7j24k6Uj8qEAOMBdhB8fNe4VS6WcMkSIulTOCAPCSfjxAlVB2baqi/2LMrTObYmrcA1O5c4wMh
+c5TR0qqeyLdyA5PWTOsp0TW2fT37BelZ76cIxRzfBYAoiM0pPDR+Pi2yfxlPWWOSXRpi2ftv88v
1Xg6wP47T0x0GxCpgIGfHWEq0z6cWrW8ZtqrMX4ErXsPJexVGbx91FMkn8nFI1KG8IZuzJm6nhvz
Co/oVIquLxpzsMtLsTyjKYbeaJBReN6o/fXnPbzJ3mO4Nl2iW9zdTCD8t3cbcOa1N64WrW8RkIBX
CLE+q2tSR+qgeW3G7bid98hL39iTKmQQEN3I8Vh/qtNqkU9qNA6OxVyAqvoKu68Z1JxV5gD/veDy
bk6/tE3OB3IPBely7drs+VTpKtmxe4LpUqzmydZ4BMYYaiqFWA/zWQSmTbQWHp3b2OzbH4zce8vz
EtHA+Mp0cUsBoZIQqa6UMN8woMi2MyuuJgXp5zb4PMc9nHjl9TYiTj7ccVRcA/v9Tl45eJPbi9tF
EdWYLvE9FYTrIn+s3OK1+tQPHsli5JbtSG+rUzOzCB8r+nsIoOIQhqALzKCO1YnNdARL9zBP81DB
PS/HzPyQIFlO9PHVN6ZVX3tHX5pIKdaT0e4N7IITlKyBoBjd3N5H/om/AOHOuJPXJG4ByM7qhGS9
c2LJmEc6vdXx7exZiZ0ZfXkCszSo03VkprvB0cfQISFFaiq9Nkm3goSaiDzd2muG2J6zkxfug1ln
tgdFGNlg09boDIkrqBmA9VY4bHusdmd+aQPORj7nU9SNTkudH1pPDWdLaWy5IzS2awTDbxxODOre
iXP39FdpLsKRrj7s3U9tyINxhQm39NpbKatH4yr8NwNc3t35eXZbWEE7QnRFROopO7y002qIK52P
SnSBc/bAfgHF9/DdgK1T8q79BybhZtDRircC2+Io0pbbWGzb//6ovruTp20VG0mLCg1aHiZLT9tq
qXba0S4vbcaZduQlaO5V8ppWpF3Uj37z1bzZ77erm5exDhKkjNsGLunRuWCzj4tsLzuzC9VoA50j
zcVSqYdM7o8nR7tl3S2w9wvNiOD2t7WrPAY3uX++rkrbU+1kz3bHF1AjnyVuIFBkR4d/rFDLBCpY
W/cTJPBnKaqpSE2FEEbhT2Ku8kspWvR2171xObYZIeaPRCLhlIzHh1PKP/Qa4nE9P85fryNakV+u
09yL275ruc6jdS49714Fxdo5/jh/+RNOMdADYrOGzIax5vNMs8jz/bXV9212vAUHslhI/cpdjSxu
vKvXvkp2MQRkquj/f1cqlLoGWBkOKpi46PZTK9UVJ1VvkMplueVWlpfnwRadJ0cwvgSS/6CUILO4
F/x7kX77Jvz+VBn3CCsSXcH8h67x96faluXjputdm7UucUlbx4DEunMestfaWYvdOH/t3fpM6eFZ
fBlhzQQoUtzaJ6RiecN4n/HBGu8KkT2yw7ZZZlfove8zJbl7YpyvE2KypccLjBYz/Rz2Q+FJKTxA
n0n3APuXGVDsHXng2HzdL7rk5F4M9xKehwT6IZbwf3Jd+gt+JcZbyKhMrPRU81s7/csquqvN7Xra
HtoMy5dAs2hy6kwaKuDAszsdheTq0fEIZZVafk+4uTbXN9thMe9R1bStcxsb3i22x/J4HZEk2Xhq
2hu2XpcY0NYfc4CojEH8oJxLH9rk6F1w09bSztE2Ha3nWxnzpBKqHgr0wdr/kKfqtKRWl0L1q0eV
TYQtxXHhtUuJ7emHM/4/RvLTq6b2o28EumPE8OwhuD/ksrE3MAMVIWMcyMlg0JFMQnVDw45/PEwM
EUZ8Babc9h+k7Q1X6ElmsyAVc3nxl/yzVHfShzdsXPz2nCFhJWHQOOAhB/A8m0OsCoV+RUB7MblC
wK4JqR/M6d8TefyA578eUi0HzOLgMtwRA+xi4hLQIkCI4BQxBuxyQ4GSdAMtE5bq/17umBL9sYtY
vz2Ep12kas9m86jOl+waMGtGUUPaS3RJNkyQ/CH/fx2RKzi+p3KEOWb08CSMBfz81Xip5xVN7WNC
/dg/B72+7V+WVWpO9oN9RCPLP4OlonlGUnCP0pi4C+rUx0IP9wN6xOT6pu940fh7kuLwgOIwv6WY
h3r3WT7tBvILBRMiIeLYqPgoXDzdWUgeG12gfmuMYCGE+BpQYZUhJklY/beuTP4WNfgSKWSESQ7S
IwK7osdIRJydftgn/oJ/8txQ5sF0x3gZje/TPnGT5XV7x59Nh1TUQwcl2CXoZdzSJY+LqLpxCbsq
/P47sp34wcnjBrNb2MNyVmUQf0ZgYD6djNDSxFsPhQ2AKEFN748Mgi1EjqJ/i8lKJcGn8yB8MLRl
IgL3w28SBkMARnos/jwXoe3YlcKCQkdi0R5+/HuRfEN5zx8K4lIhRmQQB3/593s92I/evjDaNtMA
0Wp+HGB1S6T7QVmXc896Vd/xf2/e1l94hgwvA6V/ibVpkR6ozu/OAw81F++6sWAi1SGU4e2GLkT7
2A/kVzmsZhdXxZMTJ3hPBLqQ95HuVm10AGoZGdlPYZy8nD9XvKlYnCeIVYXW4wlE7VXr6kJG5ymj
lr28y++k7s3ulK2ClNbzBaNLJ1ZAiu58/5XfCI6XA4FTFOvTA8V4CSLUuHIEtapfOBvTGQLGQ8ea
Uw0T/RzpYOHmIKe0leH95NHWVQc9ws0pd0MkIHU4s8LGIYKIFJYqLPlVjwDWHBiyWgMKEYo9ENES
xEJ7N4I5E8m/RS3QCH5Cp2WeGh62nm6PFF8V/GR6A8RMBPlJTxExQcfSIYhVyZZRWw+pzX3Tob5h
UBhhYuj3Dg6an0U7UzyVnK2NRRoJNJJxPdzH8OcIOqmmQqhzG54pC8Wy5dtJLWpFntWV3MnW+crp
uYoAvkXfglRHFlH0eLEmnaMsSatKKK8I/ZG8LSE8W387bw6e9tOMiff0l1eI7SsouNCeo7D/fUFW
B4qGnc0rXN+cO15ZwzNAHsvxBC0SdvWhIrivF+vvMHCVu7uowENAj0JpeNX981uOGYqDM/RxZC2a
uJsziAhkFIXYTDKQwNrJLb3jsJyuaeojgC15UJFPv5/m4+PFEYq6iBN+R4Sy1geHgmfvlkPYFpx+
NBRI0laX7Mas8rgwmea97xc7AovKiaG6TcKpb0wbRp0eUV7Q/J1qBuuWdKkA4ghDBYh7k/X72pna
qJ4Ie3V1ph4vGUTVD20giHX1oPzUPaPnrt+sVxj7m5Ktk1nKhsmm+qHO/v3lm3/CqhZajP896Kda
9mDf8Ey78qCttPd1dz9IenNBUF2CAZj3HLIi2o9oVJk/vG0/GFHbu+C4dvaz0+gQI1+EWagND8kV
xF3MuHJnnVShGiFsc/dfB5yBEAt4Nr9R4ei4iY/3CyR9JA8TdqN+7l/lwoV77iFLG0ES75/eiS3E
fooe9k4I0Pjf94pz9vOqQjClydTupoYHLEPa31eVctOlLcEI2+wUaKa7ZlcD47yfCKzk3iYrOzHx
NQJ0Ymo5NIgHFZTNHqRJMcgCq4AqdwsKPWAtMnxW37drB2ckwjH1fm+Cjnu6TnHb6oOhOheKijpT
W1fTg1si5nrhzVXjRAwAUU8E54ns3Q3n1j8NoWAgax8on22okr4rUZYyVMCx8QNd6bC5O/awmEir
Enu4k/vorzWnNyfsPKzfkMmKowXn2D726Dx7Dc7AjVhRQLcLeXUQAVXkrzGKTLSpu3DLpEi0sxLa
TEx7CDa5f61DY6HNdy8AXsBSLhDvHHYB4z19ZRC4dktu2LB5JUEp+rB6M8bHPsYr0x0It2jP8ctz
QZ1gm2oO0WTwA0SAoBCH3jZrDy/Uae9dezdWxQcWBVQ8SDcdCUSrGG9LXJiSw/hKZMZLpTHwrH1C
jgk49kzfnpePPgQFcNWAz3DTg0lbg2QVRIRjQd05DhBxeo2VWbfqUaazpFYKOPltUi72C/gLSDD9
M8RW/HsepKsR14XhHL8dwcSqW8ygrianCYlMZF6JBHUYHeHagyu/H5x8PYR6cCKTE+Ukn2+Qe3M4
/kTtyT65mBGlfb+snT3sBapYn9RBqJ3cHLgydQ70myWx4Gwy0cE7DI/z3qBmJzDj42SfVbPq6ljv
FRPRCTt0MKrd/bSKCyxxUmK9kPvmqZWYqZ3y606+NMcczUFLQNvODOcBuK/WpLed3niY/EGZMJMe
bvECAPVaVS6ZAtv4AjoruzGEjwiSszPNHoDjSlQMS3K5wQMIsCq88lMdPV5uI3VqYAcg2C43OBP7
fjURjGtddg4L2zFgtKrOmUSlUwhCe5zbHYvbyoSs++Ux7ihiFc7zaqhQ3Ee57Oxejc19afdV9OA8
mpFSuthVyz5IHz/aT5ng9h917dPH/HREnKxG2x6vj20GjfO9Rz7vGrdf+uOE0IWvfFG8ySvbdg4W
G5PQsrlV/B8t/9VGRn9KKNXEQB/2dzzbBshiJsrUfLWGDHkgYyP8dpv0diH+kN4eVu6DcfzVqVPK
AES/7aqFpMJBSZqdGZeRQOVNWLvyYosG2kAJDUP5CESf7dCbOrgEnN72E7JXwrflzsnWAy1SNkbQ
Y4T87z3uz4MTZZ/wtOXhIJqi+Hna4jRJ2ks9kgqM9ELCYwUVqUn3w8t0jXXS6y3i5tKiX2b56L71
r0Vkj6i/k3z5+KGk/JNPZSsaSlt+HMQzzNSfSK78GJfyctut0wP1c79NJRfV3X6jY2U7wvSnQGOE
lQlxpl0Xyl/FSM9du4tzzu1pjjemq340iBrwVf7hxCPO6I9T4Lef7HvS+EtDXDfl0ZKvh3UqDfZ9
BD2c931I3OQbjR/e/a2Oerp3AkxbnjnCSYZu/GZ+Xa4lx+YQh99fekbpVZ/8/PkrYa2YOOsTjVZF
xfbZ2Z4GF/K5UNfQUI+A4j9NcNZh6YHwSlDo58U2pkbM0/3dlRikJBXG8RC3T/4xtT07YeBTuvnQ
6DnYsqVbhIrJ+WMX7eJD49ekkhAaShXWudJoOyfizePjaqldAfyKDX9xh83NaGmGqroILNORGIzO
zdGDzuVFp8sXlygNEki1ngttU8ad76cVKHqF33qJ31+89dQ3rTtT31m9GrOc+AJrYzvbkTMKiW5c
RTe0C01azwnnHd/fd1+F23j5aJfd+2TGjvSRlf00rjf/9rKVHiaQfA89KM5PnQ1+Z9VOx5Q0PXGu
jhXJt74eSUt28qjzz/E5BgvNwBA5sLFsXI9v79KUaGw0cZ/Wx5qgXnsCUE1Thl3BQAT3guMO2VAB
OK6hHe8I9qwSjr0iYRyL9IqAjOUayNkeA9Xts4ytuu3jMh3lQ2Ybqf5WrSCCeaZ330cy95t7e7ZW
TMt/YO88kZYEI4DWR8FkG3iNEJGnr+9YSvL9bu8xR4B3yMpeYOGQz3QYdY/PH3acp/f9fKlnyoot
t3epUWs1lUgJJxyRogijAuQERizv0COGGEZegFrIn/q6fDJsZXyJbzpDbrQdJn5ubpF7WnJ6vV7E
iJTxkvpTpsUPT0N/WpLyqTuUj/KopodFORKlPgSaw+yo/cjfkcXv9Mvi/+NhPIGL2560Xl/3XKn9
yieP/hXljpUcZqdFD/PDH760n+7qiZ+T511Pzi8HHjzjiIW82aIB5VUPZfRH6g/Xemqp/7gv0a/9
smdutzjUksmsppbl6uyJX7evgoRm5QfQ5adbEl/zL5dZ9/ZqkddcBvLTieDiY0B88T6jZRpIo3+v
22dc7I9beqof7ItpXWtxS5rbS4tXGzSPA4cGneoMNup8+0mmPFyQ5b+v+9dbZD5Ctgu+4XBZfr/F
tmxOWltWampTHu+cOwx99Npv91k5h23w72v9jRqFhVYPRYuBvTVOwr9fzOx1u6NcbVU4xX4dIX2/
a8iuzu9N7Wrw14bt8qcZ0HOP9d9j/cW16+n+rHO3t2sL1y5M4x6JTDwS6dQFicQWY+L14Dzsfr6m
oYr198t3B5gvfBRFroBgB8Hi/v1Gm6ul30y5PGcUrx0gQdI0bvWmDqXBOiWjy0cfkcJ7gYKiOVvm
aB8UIzgM9S+JPlTfD1/HBHXmoMvWcTEBPRB8Bdh9Nf1I+S7PTsNjAFeom/AUHStjbq2LoTV2QVu3
Gm/MlagjTiOD9knyjdF2epXd6rNqnHJ4GMMVn176gGoVRcbb/ev8JisgyWSgBWfkb4QuzwDj2wWN
Hx6s0WW0/zi/UaprS5KUKppx4jP7+L61ghaOBZTiEUAXU1A5/F6m1+u8O8RETISxXnn4Smyk5vDC
5Joml9wb9GArcwoTfZ8cE5LJV4oeqCt9qDtfxDSPmXi71/d1usMfGUs0dPwJwgmGFqDS3mOk0xpX
kwcMyF7acEYaMXjAR+2fJ/hYkH0E9eec0rhtw5yaZnCarhdydIZAMtSYdUMcJTlWSh5DRBoO1ABi
PpFDSlMt7hZt1pvzTO1AHaiDPTSVQTHXMzur5/X8MtgOr9CAJPexyQ2XrPa1d25E50hAMrOYm3MC
j78uTahQMo0m05VXtj5jeCMw3p7IG6QCuMl4ZgYkN7eQUhZ03oSKjA7oJ+XsU44EOxXn+5XGjPYC
ISmt4sesC9WN7ReQbYvZfvEpZHoge7BTXg8hnTHl82MpUpjw4pkcAzkxBw2I0uRKGYMVGCMdaaxC
8aNT8Cn9SARgaDwi9fzd7oEx5bH2Yr3UnyqTAIynKsfCewatKcga5SHEDZycqCcvg1kDe1wOHt5x
2oVFfJxCGZ6UoEmTx8ToG31t1qygRpnj7RsbyPDUBjuaTcBhTFw9Y6r0jz5BK14RMkv3d8MdNfXr
NzK5ndZzVQOiLXCmGdkTITfE0hsQxyTFwNsGrc6IC3cpPpH88xHxX3JZa3aivelgpChTnmOs9Klz
O5pqM8bb6c5MfO0JhtwNWpcx2m0kuFKgQDzVIi6nNuS6K2+LzfUQbqekwBS+4IEpt5jKOSdPMb1h
0Iww+JZYZMBAkgpqptaf1WsT49pLlnXDC75seGDGqAgvMYQXUV1DcpkXJLFjuml4BrFUDvgppDI2
8tsZ/6veyM7WM35jYjvj3Jcy/A3mop3bBvDeNsUEfs5EjLauMG3O5HHzczVOPcbUChIOyFZ8TwFu
fI11xQZWJ/cRdf7HedUbkvQtgPmDI+Ea1brGFNVuhp185ZyYVk9t22VydsAJCvIN5c4+w5tHOCUd
PILU3XWgpvr4Nl6q8TYzhtbFNSCmdRheXXVnHR1Nh6jY4RXNNh5X49vX7g26ALoYKH3noOtc7Rrt
N5JP/PfcopEC3dwNe5aPrD5CuUO8OBB0fE6bUMf1TJpQtw7fJzvmXPaqR4krOUChEa/jtDwNHtm1
Da68mhVVa3B1lZcbR15YwldURlj3nt9VJC7eEZJF9VIOlEHnLBS4JLv5YaPgCIrVW31xppZDN+3u
UuIUx82y23wXtdULcg1X4MVK4cwRbNfUvdsCQsJcXujQxsp0z05zT9Yr/WsX3fsKkvKvc38ptAtn
Hm56/dozR7sxWwO4OThAr/AbM22qVYE+ZljCuvySXtVxlXSjI5l42KhUEKrOwRELNdawhGT5Hlgr
pMTD9zq+wZ7cO+3sBebG68OdWxORy3wRvneEmB9GUrgevpycM7T6LmkS8+40syOOduiXjeEF8bH9
lb8koYZ+nlVR9zVIQ0xmDkEzAzYNIUhijY0ueY9ifN8/v91dQF53l42W5+S2aPtsY0waCN2BQGVk
nQNYNKDr481H+7g3kD9BZtz7BFYRdETy0IHsTh6fq6O+SP3deA+eYw5bZweGL7QV9/joTeETJzsf
dqMP7AgXueI94MnCPMP0PsDup23cQcI6MmCD7LeiHeTnzAznpbekxIH/k/ccGEtcklntJ5l++zH3
H6FRETMBPEyS7ayeoGiCw0NUL4RN/8CFpNn20xRd6HpSDA/89wdfn0rT8wlqkRDer+GJ9zv3tX5t
Q7gcH7azML+HP4woGC5YE5RvEOsIA4ckqUxwEyddGgY3z64Ovnohg1DWTrsUtgPArYttenv/YNjR
7zkfgtCihR/cNcMo7odnFN+YGoJ2giZj9k3y/FftPFbyO2DQQufQg973bmHZR9QzjLt+HlzmTOa3
4Tz32gMuAbdsH17DjvcMZbzEBoDnxCjESD/gsEJQAUtdCXfAEysYggph6njAhBU4Kv1MOWcRee3b
1cPw7jKxoualGXWz85QqMj2Kx8+j7yLm5HtXxVqNyKmwdHTXCI6oWik421BcMGr6B+9rgdHj4sEd
1Rm2EIV3C5XoMhasVrwdlqTN32ipnBOYE3LThJZTAw4AfT0QL1/hEseJk9VQDnauOWVx7KJjhoZw
GVXeLbtm1Qs0KdaGPgTo52P1uz5hPt4NyabHQsiHN9P/OjpQstTsCp5FLD0eACqrHWeDzvtkZ/EL
H4Q/zftCqQ44OdpF3ewyLv09g3KZQSkvPwXBPvvj88ctY6jBl772G59p6Q4aqeCGf1zCsRIOBNeT
WSGBFl8n2TNCFXkIvhKi/NAXFb+OtzqEeIoxne0RBw+VEFOLBKF9oif74fk1j87hdXjIzovxFzRW
nq/Euq6mqEwxHKyCDtz0qx60zOyQqIb6i1tNT/w7Lcd8bhuXOGAQYD9SnfWrkdrR7Z26SQ5gJOnB
iiuF5suVFYIlEg80X3V9NPXCqIIM+iSPKgRB4OwfCgrFPlzXgHjbcKXyLXQ4GQonDmuuz9jx/ON4
71s1219JeAQLq5d0QIp4BdujM18DBoUmQzoy4D5ZXU45QmUMxYA13w4gSqKOSxhlpVL/4+7WmaBx
xTWQkDxXBmW888W+gsNn8r2NfB7n17HCurk7cXbiIv7JieePt5IFALa2Y8cV478tH048nQsnvw/h
ExIJ3C3IKo5ba1ST5MFGC0q4eAjnwLgebuE1cA4CcEBrm9WUhakNo55x3K5vpew7oIhaRO4Uk31r
Yo7w0qUG2k62TMlyIIfyVXXn+9D43srYEwtPGYhNSYsA0x3yKZaXz8pDPFKk7/BCpyreBjKehSiA
AN6B9kPiiPkJhJki6CCTXMYSZbJPiHHhHsTueUJSWHtfZXiP1gD1Cvzle4IpBNIA7ETYlgoWkBLK
q1OfOp2pYroioOpzl5YxpO8BEUivC8A1jwt1Pee+kUphzSV5rBV7pPA+K3yzZkYmDC7Z2qBM7seQ
FggDxazkumqdYjhmvBwb8c2DT0QTAn3UeGXtJQScCEkc+8mrNsYLN4BeBJlTuJ507mFZftqqc0r3
4WHz4OigeAtY8qDs8ES4WwUmPCUNITU4OrJbQJz4OjLT2V+5NMEl3BZDUnipq7JwFqcQCGpuR7Dj
YkyHxnNx28R9h+pwcXecMsLnkPmW8SpOBfSV7mFzIYtY7LbXrMfZwjZQMWj8dyOqimb6uT9TEHUI
qhd5WcYTLF2VSluq8v2UdTGqDHul+PeUNA6IojvkAnUAXVRyTh+7gPLaSJhuv+UfIDSLdmWOi9Hh
xVDgtBPoGfbAzFFIAKb2ObR+IIZrT/DNdxv564/5BBSVx52W22QAZT10uFZI25QXLsPPGw4mVVS/
HWeMA2GHmTR6mT7Z4wLG9EcQPIcPYTTj7tVYxzXfZ+bEqryk1zkzo+kjPYU5Hxdjc/0HGEMx//Yz
6wpEFdPCTw/F1u+t725fdsrOyk9ZheiYrnJwRwPay8QpSajMJYGv2l+sxzoHslhWj85hbQz0PkeW
b8RQlOPL0btj8Uu1lLY3pxnfP9s5XF4fP2Wi5nac4z3GQvj7Fg1NcxFx3Cb6QI3yV5hDfi2IUMBq
ky48Y5nh0L4BXoc1lAkXB5rXao4/I/4zO2epxw//hRfbL6M2uQc9r8NFLv80OVFIHcJbdMhs/o0k
nIBs2wCRJKQJJv3R4VOaUNxXaREa/XxMFdJ+5q9rGhZthPCZWQ32vcs95Dr8iojO4ABjAgbZNTpg
RLo8RSMmrPFnNV/DoyiCnHFj7RilcxkAA1yc3Rve/Sk6IJNmECYL4j5KgWKmh/gFUE8dpu2s+rgZ
Tj3L+ePh3/v7mPfLmIdqjAdJfmZmZHb/mHJmjCgCMmOzfd3hoUSAPGMijuNwTAEs7H8an5Iw7EUf
F7xbJaG8mPegbhgRVn1xb3YJi2DtYzUB7X0/7m00pguY6XDqtO7jpeaM4+btQGEzwn+Xaao8kMwE
aveg4R9dI++80ffwW0QVWLGHnGdmeO6f+xTD3mW+G/cixDDlACuD/pHxJa7pPzpM/jn6AYzRdQG6
k7+kW8+MwzK/Gkprmg1rUKa47qCRfDGZw10hFH2i5lS5MD7eGKh99Mk66fUl9zjQ/buQqfBSROeI
kv1AJ3hlXk5XNuFNwy0yPNSwVnDNwoPbhVUkQzm74iH02aYH950FldD70+YhoCU5ad0XzRwLa4NT
spCh76OiX/erUf1yHnIir8pIiaicebKSV+PeN7jO9YN7AWjoMzexIMZQKXkmPkkZBRwif05lIQ/j
hegj86MMwap3c2XCmyFaHm+o6EZOZLhLsOyeKPHZP2+2B47rf++lxNX+ZTPFrURYTNrE1llPyKWl
2Yp97qyGWgCpyUyAM5ePLrSDakJcCSO+wj2vxPPbAcPcpr03QTMwI7Qqr8TGeyBhoWA0kFkx7jJw
DI/n6GjOBK5TpznFmNCFGtrSur9+oTMOqvSlnPDSXNnrGmc3FKNUnutSaFWusYGdNuSociMIS71p
TeOEBqyi8a37U4BpYAhBqc/nclaH/FKatlP0Xsyw12fWrwwTVCfM/Uf3pA4KxPqi+sYoJJYG6hBE
Kv1CSoXjdUDH/XaMd2OcbufCZIuziu5zuo+7PvLXHLiKXw1jaZcqAxl4Y3P9fNBcNr6x2X0i6dIm
ZGTqTHw5gukVJsg70BAOxtWwjbZJ51L6de71hYPy/bHSxhW6uwAVlm++8Ts7dmSM+XzicmBRpuVB
+VPa298ATHTmoOikkor4i993caW+nrqjrjbfqjuiZIMKcIQaE0YT3FXboUe4s+r5JhiJMn5a3GlM
0WRYkHA27Nrd5+w850tpPtkAL2yqp80NizSslpsPKX68dfT2Hqq5qZIsLcdciOrxeIMw0C3vAyb7
EtM3lqqKe7UZ4s491Sn+LtAbZDARmKpHeICIsWye8r+X858Ta7FbwE5WhZcv6bBPd67Z+yo3muKE
mv+waBa3rX8ecyI1ICeInxA0sZ+LkkBKFUzbRs0UTVuDmPyTE5XN8Cfdu/zH12WZNtZeJOSYGiT/
b2P+X2YQp9PdOpysQ5OprPaepPj17eqUEgHJnTTOWyYT7daIaiM/sN96TWNN1EsZ1vX28/64xLuH
bgoJzvp0ctv7tl/rPxlAQ0J9/v7FT8hoHVtUQ8wRnqYk9vWqXlSrajJjrk/LJF9IyW20W+1koVgi
MPYLzCA79tEN9KtBMYAzhN7zGByDPY471aCd35CArZP1bD2DYbge9UbnObTDPkGu/IuW+hNzmIHG
hnJDBttkQAim15ylb00OHkNxEUtLAkAwzcexHpjtBp+xQviqBnofau+QimmfKLEd5P5+wIR9oCOO
BJyksaKdfbAJmNjU2SCcVrjDtpzoRZiG2z4a3gjHmn6BywlnhbfDKQVfQNh6FV4B1uiwwzjEpm+k
u/KpSQJpwEAbDSVEYESUKBNprbfjlkagCHqCi9VDgE7uAAyteoDteSb1H2QNXGPwOci3Ibz7wa2A
wwTbePYY9/rlxkgI1kvyD2t1T3bZgV/UYkXWIlCAB/ZtpU6NHmGuEeIPj1ZTYChN1KKtlON8dELi
AxmQXojmEVObQTsowy4iO33w83Bb/mPTsPgfRgGCZaGS6/VUrpq53liX6tZkdkTKwOcJH/4XA8Xp
OZH9U2xsJO/x8u+vVf2DQvd0yafxzskyzPZR3ZtsPdfGxVv9xmCjwVYZH7pZMzkwWzXwDlTHfB1r
REwXf23zRA4jQqZ5rG1igzlT3JRu9ULB8kObIT+NKfksfn8gTyNR+SxrxeHMT7ftM/1Z7UeXGT7s
m/0AFtQXHv0zrFqBmpTJv5/K369r0N/0+DThHT69iPtWORn6vRMnshGa34Y8BCZs14B/pB1QgJP5
2zlAQfWP7gd/fSG/XPrphVzq/b2WH1xaDLryCHhrshsQV+BBa2gH5uzfd6r9wacQT9jG5AZuEY3c
97//ZXcssZutS7vAtciBQYU9RbOosp6PU1EH9Lpk2HfZgOvLWW9Y9beTx2Gk3v3HF0siO1IP5y9C
DDHHKdi3JlB4xzeY0YKi1NB6nzc3DbFosTzhSdr/9w8uP22aYi5J3M7/XCKeJoTbrrQOhzUuEZ17
x4UEtWJwcD+7oENY3oBRC279T2fb81jyv4uS7oa0yiRuV3t6OV1xP7WtfFIYyTGFVOJmcRfmUZhD
Iv8V+Rlrr6sCa0gQMpneLt/KbUfj0axukzOuqbTi3jbdAVAIES5t2zH84ak87SD/7wdkA8E0jjf6
zIg1z5W6l49nyKtOS2fbfEoMOEcXhCpXAiD4VtCo/HDg/40jgbn2/675VL5WqqLK6p1rtkAl+CJ7
l8FxQPuK6P2na1l/vz+bwGEZW3bz27D9l+V6b0/ydnttcOsAveU0Q9ULOxECl0swpH9NOh+1Bl5c
uxERbscZ3odvGGvpwIDsXPHp5QYD9oqZ51X1rLe7GtxpE42ZsBeBvEveiQJ+7Jy+DghQYaUzn9i6
qCEecDDhdiEhuuKLJY0Rarb9y4T4YA/nMvS6I8Avy2W4YQ1V9/rao3WLzqDKUlJvgNjK9PaCF8EH
htFeR3wIMt5/v/enGuf7tSs4aWjIPRiZf+/yvzwW46SYt/bUE6+AJG68ZPcR+hP0w/++zLMf1h/X
Ea/nl+tsjxc1v5oPJV1t0o3qzWaTSbikIW6CKdOMn67201091UVqqyj5tcbtjhCkuBpsKj/3mVvT
6lS42XKDPhYIWaUQxPKjYuEvLCg8ov73RJ8WdXlRzat8Z3sR4hARGlRHm1mIHll23/bc8cUd/3S/
ytNp98fTfdrS1O6i6OejpqT14rG6bj1zqE9PSYfyKDA8VNWMeRhFuzNIx95ym+3Qn6FAoEWiHtmG
95/2kp8ewVMhb7UGEVlXHoEwZq6ynNJTdhi7uu/gLcSqwZW1ghOEhmr572WmPEFgfzwIsTB+WWaH
w/+Rdp5LjiJbu74iReCE+YsR8r5UUv1RlAWEQCAkQLr678maiDNquk4RsWebmR3TvTsrDStXrvUa
/aRlKRtPKxjzqLcO/DwEpgIbLvk/7Kozt/CR+/fjv258E3BrxFqqhUc2QZ7tF+jqb7Qh7RuPRRfo
RmlbjJP1ZYqOS//3SfOd/vUMEFcxbwC4aUS2b4DTw6zrRNWKssvNb1CVuL6e10YfZRoqJlDphBYy
WO6x5iTD0xIvmMrbpL78eRskLg20DO73ebz3IRXs/dtXCkbz6i3oWtkF9SYYCnjmobmFjMdYRzJc
97vvZ/Aj8go+EHIuIUqC3z0mqub4Jm9XAhHJ04Iy84dg8NUoaLD19NUtPH14Mek00w7Uo7Rl/nzw
OyMEJFz1VYi4HCbxs7oXyidONejzdJiFfkbTs3zH+mtMOxR/opVCR88E4c9vx7Ko7MFUAaFNKdJ7
UXxrZdIzAvgNrJ6eFTyhcT7sPtP+vRRODTiEaj4qEwhRHNx6oczTkb6iQNLzj720twSko/ZPAAkK
10JJ545azAbPrAF0AeyB3uU+r44noAgT6F1U4UHrDNKLYzxTAOmnIxr2+ip8Vb+uA/D4w8It4PPK
3mUCUYH/u7zAeRw2kTIApwEfNvPWAHo2xqTzVC/MNQQvf54j763sOtfeZRTRoY5QJNLIoAXgQhBK
hc6zckTEWxqkcCsCW9qFPaHzqM8sQbrx1EW+nfOkgZN3xi6sgq0Jzw20Sukd3uTpfXHcaCtz1UVk
cmgtkWPbpNDagiflo0ANJ0GPRQBjxjLUVHAVRU+ESWAd7Bk/+mlBzYdSkCXYrk9U6ma3mbS6CNYT
HDTANjhxoeGGdAkSB/qaYg8UuAsiRzqwjfLmwNrYj++Lg2tu0p3ar0fBUw3woJ/OgiHyCFXq3H2M
ARPR7O/iylX2M8+Cxe+98xLs9rpQ67pbYqlXTbDgpKnf9Z5BTYu4VkPPi3hJ7i7OYZTMEY47vsJ+
yxBQOLOKIWTsS19oCxmAAOiK0hlF9GGVbiCw4JYeDelz1cjp8xOiUiIq1jLAiNCx3lBhnaSjK0gR
RI4GJ6D+lq/6FTgEUbESquV7dnO+n2dMcy27Ri8YAuMLJpSo7wg4XUGxRG7atVOIgXAo/NOg4AYS
IRn2CVnBcRpRVqY9Y3d4eg61/mF449L3zgXMutShS0Zx9rODo10ulE7pQOmQhZc5z2Wv5A+HG+al
/rQij37r0mszBlc+2spDGw77vBdIOAC/15QwOwONNjvCPkMTO1z7jGKIKE2WdIcRMO593RadvjHb
fFXrDvVy04POGtLzTb205m+C5ddZ9+kMIgOF/saJkv27WNnI6frlK9IbdPBk5/PofqK8+KVwq6TE
AaUnbdWhRC89capZjHTQAGkm+LNC3bQ7u7zHiJDThhzuJ9EU4cRJiQAgLb6xQUPstV5nvTuF3dIt
iFJFP1gNGWwDYS730nENgEFbnt0enQUUdEjaKf2hSgSWxO5+sX4X2pu34dfrsAdT84xoxiJaVg4l
zNPEHbjSFAlpGsE3WLuifyTPc+KZ4BnrPuVe1Sm+JNPZpLRy6J/KQ2B+IgkevRj8oSA3+oLaRYDs
6UNcAshXD08KmeRzhpSRNRRvCPRUyNkICIKaGcyKkTxHaBynkkEBVA81BUqJJPxIf4E6QMfw7Hfm
osUAx9lD9ObyTnUEDRR/94XTbF8/uvg39hTIhAQQMkqPyIypwH6B2ty70ECruFbp4tvBSp0DpnCI
2qPceUEJDymb83aPIqU4TUCn/K7d7zoGOvtRT3vLPm+jDtW+ELSE3qdh3DtRNAQH51GPmWVkvNev
29B0BE27noUaQ+QzEEkfR14KQvu+8kTjVWPPedzScZUH4Vh72ZgeQJCZ+USavd372SCxFyWXH3WZ
zyPKbNQZVwsgEiOBO8SAASWEs01fUhmnQ9G5zNGQQoGbd8GCy+L5CmrENvoCdQk7kkbyRvVCfpQM
QIHl/n6fKuIt9keL8vtl++912sjgOqeslM/5JZ+apBBAC2K48Mx7Utu0sPU+BKBl5jxBHes9cfBb
Rm+ikf+pXDxc5o1cTu9Wyfl6ZvR0gG7QthxwfxKUHB+x4zH8D5gkuzZ5keZL7HtQS8LQjQdqF/v5
RnpOZXG/1600n6IrBLEWW/Zx2TMn5ADJV/mevJ6xIIQ6CIaLPjPSYMY67Ngc01PiCUzNHueRJZzQ
4C7SC2vdIa0GrrPJ6EPnX9YKEU1xhuhEbu/vxvs2djcJIkgzNOV8hDV5aJGYJKB0CzrZ4RgG6s0+
jsFXOPJYCF4GcBWL52BVvFG/B6m0IXFwuCV0qtHg/MgmrLU17vQPgw4gXgT6wNsW/taY356PL7c+
VokAqfiS8+cOliS0SkAOoDhBiIX1grnZczCLZxE6AsGbSQcBgD7B9uaqHwXOFry5nMtmZbj1XDgi
dj/4YkHX0u1fmYvgVf0494xVlwwPOiT4ORsQfrZFyI3HhTlVd/XuEsCc7tozuIJgiYAKrMEehZWD
7eruOuTcF6DcvrbmHU3VhdnLgPhBDSO8e/noK+gBFHiZCRBoskzBmWTMrzN7O/k8VyVvebGV93fc
fJxwnrMc3EKQbkXDp/An/4AchOoAKnxkSKhbCYtPOtUJ4lxFH52usUTMU5zb5wsB2X3TPHzYMGTc
kc+Y+GxSccdUcxmB19TmgchkyDMcqOkWF0xIBKEN3EGQDoWytTT/fEs5PkKjVFSCKk+AZguQaioK
iqJyG09iXyd1iAfVGB3/2L4vBJgu7u2UwRrLUt9YqDSGEVeyqXqgouemryAG5Y1EkdV/E4RttHP5
Y4VAW9rHcGUG1UEAPA/P+Xv3ZSnT6uMUcvfjKzTEPsCnorTJSCHKAWiary4OFqvD6oQGQyxwoKBB
z/16cXyGMovqVDm0Jgdgu8suOoOqLw0C1NgAWn0BL8SSlVYKXVfSTaB2px5QXcEOTIZ0x0i4wLau
EECd7PmT7896ZdNQzsng1uWQmsBte5xCBO0FO4BZIHFUr+uM01Hns3o31/t+6SUf+giVPWEYc3w9
mk74mlHYXoFivC8B2d4XsKVBQmqrGqZq18fhdFhQUz+DFe3QGzcH6h28I4P7ylqewiH76sK3c9K9
Q5/8kzxoXOVuARH4PT+75WVcoIlECuvRSaqxDUmneh87K7pwXS8D4wtmxRcC2RikbrMlLt806BWS
p3eRyu9IqP0S1QGIrKVzXVPCeAK4C5v7NOj4AXnL6D5RetbilaIFEEH8RUGAA9MTjWhchdx4rYLs
utrybIFNGB1poVUWuG4o6lvLDr2DoBf0kAEJaO7lIO+ugKqQWyaqfEA22U9PfLndXeaIx9yNazwc
FyizAT0UvNbDZDVVfRIdRGhgdeJnRD9WP8M7slsuChGKGxeF8JxUqZdRP1GbYhmWpigXK08o9noA
RI7rdA3PoXSOOxwVC2d+mJaI//R0ykgmZiwJMZRjIaDWeBF9Jwgfv/9A8g8PQX4gnoAKglRC2+jP
56+RFqEZF4d8enE1mrQzGHV4sl5b5v3jMFg20tRHn5gbQ/1zGFmVEjk6U/p9oWnEkdNoCw6DmdLS
ClV/ms7jOI1bKdLVUL4fGKfsBUuF0ga8XSK7CDjmwPA6Hl5GfHDQ9XiswLINVgAJsc4lz9wFKwsz
65b1bdSVxDUJaok2pVBDhkbYqCvJtyy4SZkOktJH2GN6uvPzQFvv4UuysSY4WfW/VqAw5wffannk
/90cbQzdSEpuWq3dzrqa0dDgJYFDlLXEhhn5PBysoQocaPWLAjaFWucJGCvIfTAB3uk5bSMWy4rY
3uaxf1yFRoYildb1ZkZGhkYM+SvWYwsDa0tS41lCOAkdCWgmhYHTVw0g7QnU0faIKwBBmGp3DxWN
Bdc0Qfrt5tC0FCjw5CuCqY8Yr0xCeyW5DKk1A/QcgamjemPu7rY+fAOQwWsPeBgpf9pLpgZ3Goh3
e1dunpNF8mSgTwTndljtih0iBLNp1Y/cKU/lRS1hGmmHX0HlxEhl666quymeybc+QH3CKLVaOfHM
1cnierth3gwaaUZmQbACWnBGJUqyAYNUoIuAa6u77geaNci3DgqSMcPmNu+0nbSfQsvjGjdKaEGt
S/k+5KRFr7BQ529AsuYaCbdwY3OPQ6ES9Yy6vPf7Af/mnP21tVgd8lEj+Q5E788vu1tXFhpwmN2U
78gp4zcNZlKkNEAhz+QrnZH5km3DQacvf2iTGo/xDXwkaWHNLOqNkOyNWTQ9DwDIYeiOYQVyBuB1
PngvA2HgbUUVSKhOgR3hTV181s+wTQY4l80OZQ8udBpPwjfVsKvKkbmRQVyT/JV2VxlKoatsBcf+
CHK5mt2QwTHEM3TF5uSxc71AGXfy599X42+BOPHNEcUtQ4cxTOvgz9XQ0kNmFbKMl8UMvPgUpd/X
m0CFUFa9bqQhsrxXcE2Sl7qA517LNfAAzMYmBP8va0afYHfsxQtYS2DhqVzETzLMHn1M2qStpJW5
xhPTP1yp0ILBwVsT2KOGrm8XXvwKOcTqsNYNXrUJ19dcG6Xe/hm/6ZGl2YchuCMV4aLfp9usIhPd
iGji1sCVV9V4C/w5XakDedC4ptm0Ji069vLNgdZHODHoScV2eHGSlzctBo91d9VrT0J6Ih1BvQjl
Sffude9D/TLKrV7ScWSed3s3K/tGm6KTISL+n+eTVwqy/F0eKQbN7kboKU5hdL3Xl5MIPQvNiez+
N0JWXQWQ6yAO8OA4gQeIOWamD+QBYGn+ae5ox5CYJgAIZfAztQy1qh4pH+aOdhMPCoSWkqfzG1wl
cDKqH6JVM4dicnO1iK/t8qmMQGvfOzZUhf7Ux5lL6NlDvUfA1hE4booIFOa8zujc2q3U/g62zJh+
ssGtKv7SuHIu10NpKkkGtB0zxGBavQKHLOwKt4WPYCQDohsWT+lMfw08CFXY9AgVAvUlgC8Ur6Xt
fajM8JWY1r4h2OXSqX+c8G6mTsGrf46mMVZ9sNpaPpyuOCl/bdPDD924rBSrvFr7y+mEJ0tJRbna
CGwAoM4uNLLdGxi9ocGT9um4Ukf4FQrwH/W06DNHDO25s7lPDSTS38PljcUHTTu+fFrzFMzV+SVD
XS23446DzO6ccpjxkQixPBAdcJAoPfz+RXyHu7/mgS8dPlviX82ubZ3nYafWixOaSPK2hqpp3wf1
oHrJeb/tLKrGqdCHiHnqhKs06kFfMzkonH1C12fhy6NydOVKNAcQCN9OkwihMMu7VqgFwgu9vN2X
e1cZVHPqWrAeoWdtqcx6ndfLhj5htryNkZ5Bo9yJOXETa0BpsHypp3uABBcR9ar+7S3u5as7enCK
B8nhmVoe1Sapj4UeEg+GSAO6a8pOKJohFjxXhcjDmXM8/X2d1L/zIg7pwzo1EsKgOkXy/sRn2cW0
5+vSO/eKIQQORRQEor4OqY5JAWFHQw4BWMS3Mtd0b3MdQrw0hlajIyGpgQBG/ArWzzFwzrAT3Vpn
KjcKS22R7jtM/LavjcTyigppmoHgmiqA7w0SFtkufHQ9EL83etRr0WoECnCZpBPTO7TBYr9lRZqj
W4L1jXskH7XS+Do69/Qqnzr5aXocHNYF4Uob3rw1aDHw4ggmQk2ekNkAhEaSbLWGy+cdV4A5+7Qy
aMbw15W+QyKZJ5kOFSWZfUv9YuxQDOSJCeJ7LAhAxiD0o6XuKN5lHfSN7bYaHSlMdhP3MqVOiEsM
9i0btKecD8UGlUPFlvoJXAn+IOofbS3KZgNYXC6YiFgqHjIWAoPfIj4PPSpFOuVBlhio4OBwdoV0
EffjjbEtfD4DbjwkyGmCd4b5+tDHfVhvOaHfT5LGmv8xfGPNb0p5zytFFyI8Hr2bZKMVU9w6rqFT
SZP90Q2rUVS5EezUrfV2H1xfre1+k39q8Fs7/l3yEpxvqCNDAYEZnoI3hxf8heJhdXZPrN/20r+s
Egip+kw/C9+s0nRq/EmPrvlx/ZQR9OY4i/mhgHZ8fWaXUqqxkLXc8hPnimqcBe+/f5NN+v1fC964
KqNTmKhqzYIjwo8Hz4e5gaKtuWRV/OC6HZBWQI4tnP84bCNn0o0y0I8Fw1561dfVR9hHOnj7DnUf
7Iq6pGlYKXoIQ7UN+0NmgLwrpAgZTQAVe6Y/kxdZu8qRdS6PUxUM87zEyh7q0MYERG+C7FdtNvuG
pSRtJItim1AS/KDoDDGms9YWEoRUCp759DDHFeTiRi/pAIs1BCGDYYwAKsnCmvysc7cvyOrgcuaE
H9ZzpNl30V08mr0Au2/otAD7d/y+emQtuznQ5wNNlOfj+ugWtMVQE5jGSFU78HtI7CZnpzL8aks5
eSLBgkh2uUuHyrV2ycqA1gQpAZSYBscMcMpEvZJinK79K4Qul8szhkbtSdtbD+3g12pMO78UAGtU
P7b5Tg0GCdpXyBlmNqQ6GFKabqe9kCeNH06waoSPhF8J4JJZPQ3WGublS4s77MmonXBhtG2O1ejK
4xkk8+XrBvkLrBT+9ufeWLEU38734DBNvujkro2ZQrsIRw82AV/0L3MvmhTMD+8c6iJIeKGoOgfD
2oPBLXPpAmd4R2vwsCa7c8K3fFu9HxJ3D4gfwXRaNDnCsyCVZvsV/cN3qNo8WliNcS042P/QB2gT
4hMyrixadojM3mdAjt6BftL5ENZzT5xRR16VPX4q+zXCUe8JGQGQPMkYCA8IcCJqDUWrLeU225am
8blgOX82OsEBoTnmWSyVJ5gGnR2SaVPRLJ/o6L9/UVtGCVFfnKj1vdfjbF4BKMBJRtt0+6A6wG5j
y1RveQkV1HpwIwb8eXq6PhngLooFT7DvJmzYU59DPvqhPDJ3KibLqV08IVIxqJe5u58VPZPKFWV3
g+IzKPLJZU5BPx5VcASIk6/7IYLJQ21hsSNoHTjlOkTtYAhXKJ2dfJqnlIFm+RgJU2tqeIZoElMH
79f778KEBQQD5rxjvGhIBeOAQc81oheVinLuCMU9t9qWN7t+oztqv6IiTWEfD4AJbe49CskocfuC
sT08+pmz01Vb/8i8ndZ/LXq7qALEfoFeGvHpRJyHcpPiWkLTUkde+uAXnAxoNVqvoGupwsUy8D55
imfHxeEFkSK8eKyn40bilyIoQrT+gWuIt/9RYIQoS7g1zLn8jdRqlU70JaXHd76p9IQgRjnoohaC
Wc6Fv9zfw9LeUzafYBgJdg/UCUL/9BWxkF2FfJ/b/EthJSlfHhw2F0iof3umfulG687ksEEMaV6C
hrAGsi4sYXz6sNtgXQy+0KDaXO3VfXNydUogPrS/p/0s0rAyryjAe6RZ6GZf31B3/D6qgsr3e3jV
245po7CoouNVne4xanFfEHcpkXOQqJi8QAqfaxT8N5aNauRto7zGy2B0IJ2iz4p9AwSCC+xhWBjr
b3Kcm6KkanjqJH8vkXeadNFulKfRQIifPx3RhQSdNTRXd/AdSy5JOvqUjMn406f9kgdYxKuh//vU
5OZF2cQMNbHTVzUwlDoGt1NvBd3kBo28A5X4hkwvwqv7xeEjOaKY4wVo8H6RZ5ONAaWZakMTN4jp
5UPzMPJQaid/UuHajwDabA60TQv7jI11B/2JBJDGM3wj0nqXF4KI/2645C50b5DbeWNTxa4/705n
kU5rENJn3yQTOw2wmZhhXdG50H+RfZE+LMqh4XRvVNrvNCsosQ8DegMvx0VEH7QaGhRoQj+H0iQQ
JufNa+qfabSiSyD1lEE5vOCSka/0t6qPhGzLMooE6iHB+msVG/dvlVzjRD6wipoP+RCBa52kek17
6oz9UBfU27md/9R4G3+PqfLwkIG+Qxv5rh8/5JRRfdYirb4pk/sYliKc3R6uiSCts2kxT7G1KHct
kxTRuDnJxwHFZ/Iw4LWj3RKpC4pxtEW1xovpsNdcxZFDWwfDSXySaGf7Hy2j/rS0j6M2lrYs5ep+
0pjmYX6bCoXCelxBoCLyOwDpB3mvWEGZbim+N550f61t40l3vJvUiA4MCgsEJBJlH14P135bu1tp
1Pj/GqfxFIsi6ZDoZ5YUkf3zTnIwjmFdB3PLuRPwIWBeHOwDEZIhcv7HdW2UVq4Xs1S6x++hcayU
x1lvtvRxrr0sh/2PlhZ7s63/zzxRsIb3rKH31cxP85Nc6FpQ/QO0veNOqL3epmIb0U2mD8c9VPoU
kn+f4o+b+DBoYxPz9F5kp/tFgLrVWU1IAgYr5BraJvfjJj6M09jEJOE1K4vJwXt3LnPRGRWOPELg
8PcJNVtPfy1jY8+65V6+FCEjocKPkPuR2mlngt0y5+P3kX781B+m1HgwqvrpEuVi6W40yI1+9FkM
Sj9qmU7b/jQS41qpFON+/F435oL+p0cdZFyT5Pw+mbZxGlkmLidnOc6vYn+AUwGDJk4SlNuQM23D
iF9/CI/Guaj2wYlhrp6FoRFiPHRQ9l5bFVhuZCPNQ/AdUx7GCbqRKp1oU8DgKGfFQh0FXne4t0s/
fYlmv69c61iNkB8XEYpy4KsnB8wy1NGBpRPmihjTTDrr/zhWI9AHnb0cn7vf69dBKisZwohAR5sO
QMYX3DKY+FL+usuE4jvVGPSB9caZqGozOlRloEwKpKAoLy+Mfhd3uuyrGpNQvp8dBcGWljHFef5t
zMYB0aKkLrRD+A8LJvwo0VmDXexKc+V9/47SUk/AyCy3WrSM+2N8+neu3wDqhwNzvZrS8aIzV8H1
OM4utrbWKOHzom6LhD8ezYeRGseluu0tK8mYYQ62xJoia4ySP01ZZtVWnf7x6tS6ErR62gI07Rqr
mcRaVJllR57w3MBaunaVjXoZdPv7edqHNLTn/UDtfJnDdMsm0XuJTFHLumo/7Cd6n5LQ04XJ8625
+7CuqXpMOp2bLH8r/F6H3RkULqIL0JzhXrA7acC2jPjT+uoyLEfZhPduNq9RrThbximtZD79O3yV
dHYA/QwD5yWYtdHrf7oBHodqXJ5VVy2zICjlSTEU00Lcjild/5cD8ziKWOKHJVRiKzLLmAnpk+LL
GAnKPqRUyhKHflt4VtoWr3F5XjrXSieefS9eT14hyOAjyA1UBcB3/8BhNfzjtAaCRLteJFxtn79Y
sebn/zjXxp1qnVW5Tu/MVVxDWMKtxWxral7MVkjnt4U4ES//Gk+1aJ7pQn9cacTT8n4rkqN0lScq
2LZ6TK3PwXbBOUOCAJvbCtFoG65xYI6dKLx07oWMgFR3Bs8P2ScRb4Q5Q+jeKjTPi3fZKbndr8T1
yhUfZsvn8VOg0x9m3DhNpzTUsq55licvdJN6XB5cwIiT4ZfUMtBPt8fjQI2jdNtHh+tJY640Vqnh
IOuyCGcKnOoDDgMAHymrto2p/nh8HibXOD73VI7i443txKZzLJxkgV1hLKA/3ZDdoD4YgAe3EI6p
fNOlLGugrUgxvqKmgICfMRQvw2iOPCG+B603W9veNzK5jlHvtc6e9RBa54c5ffDvow2G27kiwdKy
+mIbfzvYjbs7T8ykVG6MJq/QnKGiJ7zgLwAeb+y3MhLr3zLij6HjYe0bd80pr+ACl4x47o0A6bLl
/ry7ABNitwzUspDNN/2pPhR6R2wylkT0LAci5RJt+ZvbpSqJWU7LeC1LqTYu7Ms1sfZ38cVUSNJC
F3QP7nWi8eFkUxXAM+lIy4hNJNd39vrw6TRhFveLeutcjYuMLQN00sHBpG6hoOKIJxhylfs+HpjI
T17HKHoiMnjz0fXixLb9GN835S9n6Ptre7h47vJJj08HFpp+FYBmKshj3Faf8K8WMittd8/3vv02
XCMyKXp5C9SIWacWem3CTSreVHitIN2BpGRNHxIWAJFSHcV9hHJ7FtctsFhcA1/lL3RhcuxXWi8k
cWp/+6EaUWwfKFFw1tl88dXCuSG576ABbvTRxMGrURYqI0InAGuA/21sDDG078aIqja+4bi2zsfk
lss8LLDGSLBHCOfpuhC1FuxvOxOaiFjVhst0igJ6e+3sp1Rc70q4BOpAWKXvxsTD9oeXYxBe4lhM
XQPFjkfRaRrj5idUlMJXtH6R28O4wP/9c/s5BemqXew2wVRoeiNOVjcAZt3qwL3R68wAjF1JjrGk
QFe6dE/TfMlxQBMTYry3n0H0o1raZgQh/1ROQy3l//0IjYVXwzyKI50foeT7o+E7NT+AX2lrfBj4
4M2pIBElb5LUFkK/P+y/TtvDwI0YermokVadWXJ5lsv+LZjI78Ba6UWKDt1hfZjfFUernWJxe7kP
Dvvefr7/wEJPYX3QQprXKE4TnQ6ooa3SvrZWBga62Gn/MqQvNO1MUxWs5N5VkZuc10t4e+UEnIjy
BmxRGoEYO5FQIm/lAtRFLIWbE4UI1BrjbemLhxD6guAAZMop0uDKnUlXXhqI5OxMPEJEbKiBdBnv
+0LfV+GQgDsFEa8AvRevDRPzQtJ+B5c6SgvII6Guji9cgAim9dFBLdGcXibFCgbJ7ApJ4lvPFNrR
+jTil5bYmvEDAlOxxnvLKYa/H7of3/DU3AxTSOMpZhOvXFZ3rQhLU5pAtAB5OkGAhgAvqkagQVsy
ox+/KyEbBDBaod3ZOOB1eDld4qMhcX8hBuooW7HUv8/nx4ef/jBG4wSH6imUzpfvMS7jGhvlpaiF
hWyIgQx25ymcys7pQ/Cc8Vpdtg3//1nOf6fYOMc382YZWfk9fNzPwNAVSHTGW6Es3Bolf7ye/51q
8+VeHqqT0g0YCyI5HFCMFukWZiMZ4YB8RjOlPS7/lIAYsokxA5pPsta0K7rFdVLcu7nEC5NXSgmY
VVRhzPf75GPx+z6KbWrGg4eRvnFCDyGYbkk3uJqMJIGVFRlcMa76bSvYNkgjvzlbcTcCrC8WUChs
pH3JTf22QX5MJh6nIhb1YSpVfNY0BR0JXloIU3sxBF2sYeF0DUT143/5xh5HU/8c7WyWbJzFwv2j
GqIMkIx7/n1vfuwKPo7RyFew9r5F96gQxwCr+yWRmdVTBrixwyFCH6M1w/7h6abT5VFNHa1EfKka
r5tCIxXZq5k0CeBMWSjwAs0UDm2tI/2Q9PwxUCNCXW/1bR/eGKju/RM0ePfT22l9ErVNqBGl1EOi
SnnKLpWumFLkZSNcGcZnv63o1jahRjxKYy0MgqP4Yjl44goEU+leZ23iEj/1Hh4X7jssPxzyLC2N
4qB+H7saViaaBvTfNO7S1kdQy9J9Z1EPI3XUkrqaWDqyZGYUeMHkuESdr3WkH6LDH1NqfLdQmsTD
jrNwo2LfcZRBBi24bX9+ig6MQhRXkKmU/vJkOSZpot4PR6IDmV45EKEOFThKo9iftF8ZPwTwP0Zr
nDtN2d+K1IwlyjBI43vgdXlmpP2wr7jYMrotceKHh/EfozUOX5EetKgbMjdh9LnHpwL1BTgkQl6s
Ley1raMujs3DsaiOanroBowlDroonGc8ke4exbPArXctExNBtHE7ISWMTrPURVwQK7c/B8vLU3QJ
u5FIZJIpwnI90foAzQclA5gNApF2y4A/nsWHARuPsTqW0b0sQ+CYC7FzNUcftucifoLnNMlGeOpi
qQkTp/0r+DGAPIzcCL2ZVZ7ly+HwvYeDiGKWsTgCH2ib4Q8Pjz9WtBF4D5YaHU73QAL6KqQTwlHb
ARF/wG9b1jj5AD5N/aCwggJ9ko0U0v3Wm/7H0PSwVo3zbobKPbikjFFjiSvGyVHsNWkutE2m5Tg0
C0FlN1DypGJTIG2hpQFeHH/gtltX+aGO+bgnzfKPEZ/K461iOvEGOGiSO+grREsBsNDXYKy4TCKA
CNE8HIXT7MvE8e/YF3grCSHg/3b+m3Uhrdh3IspfEnLjCPjW/e4brzreYIicAy6BAj0/TjTMh3Gb
7LUdzZaT0ywGpftDrd4kjqYKgR/Hjilezf9TpPz35HxL5D1Er9uxaxZJyRgiUmK1BuVD2tJrpBze
spQ/f8+oYeoalmfK9wPmYaRyz4bGYiRgtESR/TxyzJ6ESfnvO/bz9/zvMI3L09hH1j7udO6UUMQw
MLSV/u8j/JxywMSDaQtPQGkKvCo33TRzVWcI4A4V/RpxR8tn3tZtj+SmP6YJoxVUCq8eg4qQgvzw
n/FeSi63LA065eSCEmM0yPJJxCP/MNZOo1rBE8RJAOd03WvWO2QCgXxIJ3fk2XNvD6SbKgXcATyM
1GmMbzY6QbDfffRhF3H+be30lCKWn/aCBUD5YdFDw1VcXqDZMDl4oSETJw5yqTgP7BGuVe0wsTvg
bzNYMFcghBtgbkXkWbm9p0KHQmQ1CPHwCfsS3yPIXIRhdQfaCN4IFaJIesvRRfO3GVnF4qhCyJx+
q2AE/rk4Cc/F+piZ5QTKn7PNPXeDAMVoBP/zMEb6CrkxzkAP9bWeglc2CtJQL4aX8QRUExIa9rZy
Rh38hXB3cDeqTVSG9GqPRmDknYVqjz42o407gt7Onzwabc7uCEVrezvabLejUd3b3nBjK92uPTH4
xyd7MtlO+G82QPmmF0L/X2LHAtDwW/HVvfvGS4Wi0xghhdQGkpvZtmN7z0ebvOsZ+ygPTMHcfx6g
fzv3YRg5YF7t+R6I4NKxPMPzBu/vAaRuWgrQbd8vQ9m/uugC4BGVv2doWFkejFeyX+TckHKA/O1N
RTbnTYsB/4N65evdm06d/iokvxOk95RHIFo6CM6kwFpHQU+sXsun8ndZ4nuPhBi6Bg8Ajvafe3S5
WOmp3Fsc4J4+qd9Pm2BpvVeve3qcmocCxDhZUmqDS+ogPMVNEiMdIHT7b8iAco0hNHR2P+DxAUPf
L2CzbrO1in6AKFXDpHIVZ/KW83deg31FeD8QwzA0cjvTA6lRtk7APLIJtCpQDROSCrZA48+iteXf
wB6fUBNGWKH2rqzX7rKRUdyhyAbkp8ZB7EafSpoD8Tzjk4IYEKUpCSizGdlHIKKHYeojP9/icSE3
CZ988ppqdGUZSmUXd+a/StCBtr9p0uXKM0Pz77g5feVf6iyDnHJ29YVoehui+/JkgMIG1JWusln9
oW/u43gpXAqxWeO3lScOe8LnPZbBRCN9vLxvD/kA7faP0+byToH3aGsc57OtLDTfQCoa/wvEs647
aRCj+I/EBZi0D+vkXVAl4ayM0jehboZQxA4W8Ok0RrAD2h/KybFtjPSNZfavSxXJrGfr+fSCj8Bh
plDVe0J4ftCdCKMasx+B374NLrW334bLGq/0zRmopp9hBRQOzxOlcNKX06xQBHO4fpHr/vlFfgrP
timaL/gtP8noOSNrzbv4tj5Dn8S9qOX2+LsOLVZflzX+DZTSMpv57hWt3kuQXScZqhXYyKAzt5Yp
gU6wo/eUSohtSe/g1LFcivxbWxWvSSz9Z/Mfhm98LlGiFmGdn64TBesH/OfXcgRIkIY13MuF8qUj
yz/r0lCdyi8XdFGCtYzZEyRtbd2dYNs8tA42bZmih8O1orjd6SFyS623LxxTcY5EqR0UBngqb+lW
erm0+fh2xevjj1S3sXiN20qu5KtCWesKeokucOTdx4i3zjtwMQMPYkE4K3D5TPr74XENOwKVCiwf
xvuZNYx2x6m1SEBcgzxAgqZwRU9Y70crk5QOsyD+Kx6lZ1c+c6ahZXzsl/hnCAYI1fO2qEXD5++Z
4MxKvUoBpyBBu/8zbFVWVZZaeLjyXM3gA2Zrq1c9wba+ZK4le1Amr58a46NDsANir1N+50waboGd
/cmuEq98N1Kcw+wuAmVH9PC9q+Tod7QY+Tv0JlRPiExTBM86Nv9BMk6x3Lyfgk7AtBPZlbfTm7rD
SyF/s+bh1T12XSjNeB8lsXP+rPrmC9yFYJTN4qsbrmQ4iSlRfQEJOnhJPjuZdyx7KR53aPPB01Cy
weU5nmiw3RASgihu9jScEoiYh/ekGsSo9wWDU+xb+jBXekV3qp2Wx+5AN8dp1k9jJ4CwDAA/x4vd
zRddfgXd4yN+ik5EM3gsCXHxhNRBx88GsQuPMgzaEDwQkGS8nnwjss3hdRqMc/Vs4zHDFo9B19p0
Jlgm1T/PYm9P2/H8ke1wLyXRjew9ivYR8lUWvm7YjA06eMNJw8NaeqGhEkrTZKrgh6A6HfqWiLwo
toTiDI7EiPi8h4Nog16Fsqjsqo+eEq4TOgD4TTS9ayz9uZweuBKwKOJ3l3rXz3HO3BWbGll9baJN
wnE4Ri2qBEy4DefnsdTxOqITdHotFXFR3ZC9UIW+CpIxfrYRbYuADFDnH10wuVwi0RwETjDMcGZ7
PsFAEI6iWexISi8/bqCvZZmbxO49QkhPc04vcv8Yo994nCnVJFqop4FUTdDpVth1046xesWjBM/5
Tv882vfMHdKQc3WpZfapco5vB14gXJxvEUs4uAbYqSafwecl6pVIJ0GKiHoxliHXWf6JJhPHNnop
ke3jA7OzXjzMZgXiLaM7H+VLYaKQlJ4G8YJhMwU+RaGjFYE3QT/nkLk5rpPyczy8ct3y8/JH+KkL
qy+0pSfrrXqpaNAOoPP3JTZwfB/orxYWAlfEaDCDXah97erW+fDMFczJtAtI5T0shWphlENrzDIE
Va84CR9SluuOrha05Gehb7CIF1JuS5V3RatTjHbGF+viBJB6Pq+L2/QS2ufM1p7+j7Mza24V6db0
Xzlx7okWSEwdp/sC0ARIaJatG4VlywwCAQI08Ov7SX/d8e0tV9jdXa7aVbW9LYbMXLlyrXdgYtRM
ImCZpVPqNmzwG/4P6CcDvOBqOOjhsYTHGtafuq0Rvw3rekLnmU0Ma0o7lYT/sJ6PVBLe2kuD9lCt
T66JQReyDyUaj0NuLyGMYsI4MA8Nb2CXvEtbFP9Q1OD1BJjmbDPmPRNiHu74wPsoWbZbJADKCb/U
2Kn1rBv3AhFkeTeg2/Ih6va2xq1X9bnh5N1E4w9P2RMKU4cu1o+eTFOFLAgHz5PNEMpbg64cL807
6HgwoLjS72Dl4sLhL91TP5+3VjNpdo9dNtKOxez6UU2Vt0YedTSrXWU4dZRoXlpt7Gjnfmk40oss
4ohxLK4s/UmxH2rKsISJiNWJzdRwGqCgsWrtzq+PfvFRLYh47QqDY815tJbBmp/tGddxNVF4Mhjv
KGJGo/DOGPS5yxvgEDx5DvetoN9fhrzXWyPMrIpAx6QUPc+Ly9jRLDMj50LlsRJPmq/NBSspFEeW
PgFuj/tLPmKGG8BoEo+VG6qO2R2Ft/6VmiWKnqBEsMNCEzC0CWCpOdBlO8EVEmbPkVesM1hOuiRE
4pnLqkNZ1om9U7/r9ZBZwCA5dzsbYlU003t9oggeAUEx6/VZJ0jYTOsxb2EQIzd6hXdspQ9AROoU
O6vT5O7hI9Abw4azVRdlAPS2mE+IqsY4as1kUnhlXL3Iu+qFc2hBTFrGvG/FihS3fkDC6VZ4vtHH
WuUvvQAvR591jYzrUkG6J7ih1uMX2Mud7bLnYJ27f73iuMsRLZzhePXSzB5jffOAaqIea7uYXyrS
JNxBvfvk4tY7oU1SzKO5+aqqdpfXMle29d1KzH6FOfS6x9x31Tcsreb7wgFpk9l8AL3mjbx5rMBX
slQouN2hee2as9XmdvwSvpzIh+BGgPzgNb2bkU0IHUb4a8HAO7Y7baC7qSdBDby7p/EZM6iH3yxh
601NWNgjQT8IP2RRG03m+wW56sxgwg9gk5zssrblY6nY7fphuPWi45ev1UzdXHjZm3jWC9JptmrG
t9XljFQZSc4+UAZNYMdLlQQA8QwSiGj6eDFRqyPDRFxVgRZoav2KM2AHZSj26QbERoIXZoyKcQ9V
WkyC6a0LYpLwd7wMR8kEGYgRRoN4D/JnTSC6ow5qIwWGyu/43m6LUU2X/cFZoNsvB5gc9e9DjDrt
ywJVovnNM4svp0nazCThj9GDsO89vM6hJewTiAeYGQ0bbH0uds5JAv6Ve2rAySKvSQkLmYhhvGQo
LT8BBkBqzGHDU3z9uPfKQEEHtOcJ2h1rcC2z0tik5sDQywAPURkdN7KoUW8Qv2Iq5iq+4mCgxTdR
L50/8BrpviKUONZokk1HN0/6aA4isaAQgHbbIlvmXEDb5kuONbt61yw1IWrTIatASqVjc+4/vbZv
4Wu+ymOnXecD+djx2mPqtsdqeV1jZIpvB1Jbxqha1pg8XiYwnUk1b3y4FI7SI7ZA/M4DV5njaVkf
a2JpaUXHmMZQhjxPtJbQK9WtCgsaCLN4hBEaj9lrMdWPGRtSz9IlK1IdY++0x/1L74rqRje3UcK9
q06LFDI7xXuNp1tmK+QgXcdMrXM9gHKqrouzw/u8AElG08e0MY9rT5aEzyPCoVtm3C24fSRIYKHO
tqlWxSIbXNfY1IweXnKEeS0K+ftp2jin4H7rX9iFAGAQzuf3SRqPuiSsb/rXaFQoFS/QDr6NtZGJ
HV1hha/ozDVjV8F8wLmN9WMMroOCST7IwY9hP4sW3+iMssYOkzkIiO0bJU1PchF+6PdQgOXa6g1R
PY4b52O2LNYw2YhxCJmQCuI8gP3nrsG1y/SLXRZcj/ttvbu44rNPLzkMNPPICCZer2erb7gGH6QP
Re43B5O8EO0qJJqW+ezcv6+vGn72FTWTQx3auIleceLaZe/ZO0pOzGJEQlAXRAwZ2ufd0pOP+8kx
ttdjglldtOtse1uETzTRBuDVECxiBH2W4fuNH5p314W7P2ALtZTG58llLa+Lwq6H6e4yyZiUR4Zx
fd01H/XivtP2FpWmDi4AHauzogg5P723PHOxzgaq0B0BJZM75TY6psd4ILQZ9167ESHmPM9JJk5D
Lm4MyAaZ04d6WNztPIiXDV8sMxYLxBf4cisG5boxTj6K6iQPQ3zNbqMrugGnfhXwZnkkAvdWTI/R
HkR0OLhSiiispAXw9rjSmG2czmDLm+oXHEDiAI0XDsaH/DKUjT5zFxOlI967g3LQJVbgUgjpKhHU
fwXFqG4/QzhVwYIoOprOHRmQj4ahjo4ng3yVw14/9eUxukmcOwzk1/YXmLw3oS7cij0L9XZ5TD47
Qev1NkdvugspW+7vF1eqHqvzMAxQp2Ite0K+HeXG/mVwE7KoKMnfHZS+MHwStRYVgSTloDHrlBGd
8z6LMJrE0KwPrdFXpvHm7KP2u9tjJGu4L+FcYDzqIPTw4xi3snVCF0VI/aTrNLevx+7YZGzy4OHF
QYcMDmnX1+aQbR+Lx3w/ufwm1vIsdieOyYAJNBldCXTAvkkA9W56mZdmUdNzQyaV2lANXFL5MiQ0
6MDtZ3ofL3ZHo7KFDek4diDd/lLZMr61QsQ90KYQp0Q0up6PiLL2uHN45B7aQPskqSI1IjFGH1vp
N4tqdx7EfYMSKGehlTD1Ios87W7H8/Lk5YvkXd8WyaDJ7XJHStw5KrndzO+rxxudjiuw0qQn1AVC
XjD5xLa62cXeoeBTj8wpZZjT8L7CD2Wb+yHXxSjxtuUczEj2RqiQTpE2Jc0wQkQpsNgaZGPE6E9W
D+pXPu4Ou3hve+So0jRcF1C0YvQo9eG1D7jxAdNeG+AvNjr3zbk8T0EIyCDJMh+3zR2mN6/ynC34
ICEOtCi9s5s5bJvr25asedZbFMf7MZkzG167y968G+CmfbxODC9ZRIsTJm2n0XmTjLKl9Gq+7hfV
NppIvjLtzW+fKU6uCxQLg8dCde61Y36cX8K364syh0Kj5xZnsiF8/nR9q0GKV8jR3CdIZKWThs4j
0knbnrfGCWx5YsBDB19pD9UFY7Ff/Dzo/zTkqJggxqygncHk+7sq0Cq9Vs+VpJoU+WvTRQy3M75x
7odOfZr26tnPF/vW/WF+0eo3EH1D2RIvp78vVmVhLz+HJy7GqbViW9k3IOdHFxwP0Ar++VqsHT7t
qXSjwoFFEUTtdjVTfy54RGa3vhZRNTF7H7V08StxKr4UhLtDFqHXYMx0aW/lvY5jnoPssZONIFJw
/X2oMy2ZnP1CyiZ6rAxk+ToHGjbQTvqoY58zTBR63UBp30rpToAlnJ0unqJVw9MtHXdCc3w/lx85
Xrzsr8oJjfarXyHoYhRj46JCvy0s83zD8xt+bImYfIIWTIlMQ0m7Ki44gcAokICFMzkMqgtVqg5v
9cQI80koN0Oli0kQAMYGIf8QtZUoOy+v6sO96siT9NDj7RmWZuKDe43655R1EndneW2MFCoQN+1Q
Xa+zdP/wwqSgbFBvcuW2StPW7lQXv5e91bcjhrVXEpWeQkZdQuhqOYl1J4XU7TdlNLhQsTUj2BcX
3ZbvnJcQ+Y+irnUqR0p7GqctxYEuAvwxFu8KkvElcGpOw5pkoMQm2RcyG1yrOMdv5QtqMacCuYGr
XffCII0f/VumObrOH5OokbeyH8vX0aN6jO+GOkYB14vwtSsrJ5FM+yq9673rIDn7p6vmhHJy2Hde
OzehV3jlIlH30k/P4N0ve6RBFiAaFvLjOsAmdpqf1KnSQ9hMi+36JqO9FwYG4eiX6fdtrgsBGlND
gcrs6PhLiYX3R28wj+9JdpPDx6R4gdkePARk6MjRCQQrTuczSHMDxLOA3f983e/7yNN1nzpI3SzT
Kj2KHhiAVahqlp9om06vq3qWudnosQ77VM1wS5ndhIhXBywusg3eb2IXz+7bBhLvfz79M4QpLS/d
+PTg6WtnP5feW7/V+nL8hYKuYaHrbkUfbpByaJqFHqWKL5xsoHZGyejaWinKDpsvMgL7Bq7RsCMk
Eoj/d2rC010+RYjw3NRXxeQuo1kXs4dR/Uk5YlJPBK/l/4Id+g0D8HS5pz5uWiimJvW43P5ozO9A
PvHt8pAhvc+lXTiT3/Dqmsbbn+fDs5Llt5EQHcc/5mFYdZTrTYxEg0uQHkjXIRqOpF67Mu2n78Zb
7251WivEuTWAXjWF4eyZgxh6QDIQmseF11t1lubECBQd8ajztBxwPAxI/PZIOAkYuzw25lcnhhMV
cbiGGQ3fDJbd9KxZ9Vs6uk8FnjvgbC4jOoPH2yyaGu/5K2wx9ltQ2zPNwNz2N2N1ufMNQMLbVgBH
68KCDzVlsUD/ePAzLmzhPr/e6Zmi/0Qd72MzuVoLuppUe/s7uGrOZbBEme4D/xI8PGzKGT6FE45G
FaJHGFxbYIFdwW+7WrwbRMzgTOC5hi1M6RzJt2nNSVNlJluYFvf9h6NZi9nb9mG9D/vLPuXwwfJz
/SoadD7vmw7nliogaMu2jxYUSk+k/civZM47x2Ncn38e92ctrK9xZz51BNITXdkvacI/Hr+XK1qT
7qv7xCktidzYsL0g6x8kK+jY3oeL0QXOBv708yxknL2eu8FGDE1lvl9Zx5m/BYF/t5Ch40s0Niht
DqD+Ugmq+xzS0ceinIjUkhAl4cnohaGkJHxFOlRs+kOYsv2LJTocOJHbL7q1Wa/nZ/uzsD9FHeLn
Z/2ikP+10zPU3Q7GcobwJEUm/e+h7qpKWZzS8j4RTevKqtCEqajWK/3HtOu0L/z2pLK43cVqgKya
dUADMvx4P/rn/tR+9zGaWKJuA+Yss7fcOWcWhxMTJxfxTJC3CQXW2gU9fbI41TwY0MT6/A0Z8w+B
GyB/BytmEBi6yML/fghT0pObKrW4SbtnguJjrVKHQ/K362Ftz83p/dBPPmuOWPsM657HmPbJaclG
9vPLVL9vXNwHsu6oJ2KQTMfw7/vITm1SlnqTTnDqyS0DGfkJm3yLrrLp4K9RU5WgJj6Pp4/FncqV
heTqKXNM+gQweTsvBg0mdaLKfayXqJVCf19Hr9GH+h59lGu8AswxUqsx+e+IApmaWg3yUp9hx5GP
ISXcqK9dRc0EDTQkWNPWuqyzQ6aMqAxcd6dfNBe+N/eAQIMWJR8F+IKa/dO8gdh4rcNQT2iQ3CCV
7+c0J4WVl1cs47mKelvu7hv2hb2vvNaaW61v97G+bXYKBQsCA30DfXp1jWAfZDgP+ZyjoRO9pByN
zy5m12tDpi6XulcMNRWMC6RFd4zXYhg8qFjU0xiM1S+tduNbu1JDlRAGCrm18Ap4nkShGethfOpg
DzHJpueABsTt1C8nsleuZe++lb1mIv6Pon2UrkDQhAaaI/iBVHi0526+FhX/89bwMxMRu3BGjvrw
FR8vmMK9D40tp9OzOPG74UwLLh5WHZPQTzfmnIenXI+xT7e0RIcz9xJfRp3LS5CwGHcW90CrOI2H
NEapgi4J+lPJQ98r8+rG0v17gMy0lyRE3p9nc+/7bP77hTxtf5oeqnkWtfEknN59PBopQo6kabmm
OxPvokBms0M+lr6elzT4kGLF4Tcyp23q7uegmVxlW108wKyEvjoHMeH3RtQ907t9PvWTtXGCyRiI
L2p4YZBMMEz95QG+uON/xzaN8wuA5o6saxxmnsJCnUV6Geb3eGJQwiVRufutD+t3ztlkwUNQXQ99
LYhnSJoOKORRTDXR3/0Nw/G1W/50G0/vMTkVmlFrt3gilsmtj9/2nvbkKvJNX50hlyb5lRut9m4z
ofUnLcKeVRyKjiXr1mXbBaAS+xLnbGOEFfPYMMbiRVKj6v4qs6Z9O/UBxlN6nR4i1hgYogH7d/hK
c4iQD6WJJubSDK7Qt2+V6ES5uWu84Uzu97ACf9fmBsZg+abZCM9I+oPBPR6U54VYH8lpQE/uHJQY
r3IY9oGIxauTf170PAqV6Tx7l9zI02jRLi7Im1JnT12qlnnAaX0MAfzhS65B2aKYmLpP7cgrJvrs
t36+Kob9aTz+esyn44W+jypk1K8RaZ0UYMW8EQoV56UJuxYswixe0L3HOKIexJ7gbSdB96DQ8SNy
I+MYALVZSJMGq3FR3sZlLDAGe6/7dsZnA0+0Mav8siaCueo6BXEzvKxxhE3szvT/47jy93A9HVfu
eqdVzgXPYS6l4PKBjw9xKJ7mi9uw3V7w9cuY3QQiV6FWMlLo6EzSSZH8sumZ/xA32XlVzejhNEL8
fDoJAFuKz5G8x1FvhE7oXH5pNqfFaVQXlrJOENi+DdBZ8XD5nt3czrQ77o71wAzqlZDqkT1WI9/t
vsuBOcrQf/DN0c0N30w4SuFCoHyV/uGy7GBK6p2DNMDHzyuLVe5Lk7u7X8pzdVII28KO3u91+bc6
0bD7mBfoQ7ogiQIaSmcGIAuoAacjg0M4TqvxLKYnYrqAHV4aw82XNGZaVt3EWIgilPQLgOQ7hot1
1cWHRRPZtAxg/+91JXT3OtKtF04e85R1jlznJJxcPLaL5d6Vqv55dR9nc2kqL9BIRVIyuGxuiMal
0VhP4F7+NnG+8tfnBfDn/TyNWCNr8rl4cD975OqM0wiV9CAKemPND8fhKpmKjgVF+wtSmj9vKd+h
3LyJHuY3Jmo01Eq/9uA/Mms0AjPjkRV4Uy3PPlEwIQR75w9zUBAz6NpKi9o7j0KfwqJvJNAH1RNH
IsU7Bcla/qWi9o/D8ufNPIG71PRqdK8VNwPscCTg5Ndx8XrCjiAJThN90jPxueRfQUQvESs+z5yp
HMmnqFlwcPst/ZA7/7DdoruNAgq4XkwEnsWeTD2+mfL5FMLPk5HAnRfYPCpus+l1xmWKVHv+pphT
yG7mqMGNMfIVhKsnBqmBIOszkpldTtMZ5YKx7pWTiNPFXB3paNjt3cQc3zZf5mPZVEXjFYRCtDyt
44m8qN0EAIybr4rNfpluYh9lT/eyafzLtMBHU8jba0H0uffNBTkbVI+vqbsfCRUECsmRfULQ1MeL
AQtJY5QuwpnBzbMw22G0EVK+5ChzppQPNYCGuEsbpbhbPU/xyg4EsNTtHX5jJfzj/P7zTT4FRu3R
qBfDTJhlIClwO2n9ZnJao+4i4MzRtPTTqeQit8TW+8tS/wIEPi+tPy6tPy11nPswS1e5tEKWX6Ax
Uiu2KqGYEFLnz3SvZv0DkJh2mXKl2+AlRgTMSZiQ4ByHKPR6jWZd/QeywcpduBqOO5MYtxXajNse
PO5sRls+m+lu6SNHPctnpiu5TTVGt3nFIeCyyBBjRpm4QZ+Z2TEwN9fphfbv2QUdUFod8K8U+EFy
N2ORUmRKPwFYsYiD865oiZh5IM2i9c+rvifiyfNLURVFVjtEQHwKn+KNXrRV20i8FNTrmalE9img
QLLpZFnT8N+d2AMksEmw2jsvJAaUh1dGoOG+yczpDd7KAbJ+pIiZ120Acd9cOiKTDpGxzH7ZzL7c
t77fqqrC8JRVtfMMt22aeyphKCH5JZ0XFGKLQYmV0cUbAqJDdLiFa0++MrhMzJk+/uU1iTzwp2s/
Tdu4aXpJ03DtcAq27LQ4059u3GS2B6Ivdr/MLd0K+XNzcPVB8IBClOxmcg5aziZRAHPTTadIjbbL
BDjcqNzTaq5WXZSas6BcFl0Pojmh6+eb/qccu4eXegfeoGHSnHga27gsE/lxZmyx3yC9zRE/Vb3T
RJ2aObjUixdO2mEypaRFAL3Qt87pX/+W0UG9/cdX9++7ECnfn/uKGl32RkHslKphOzM4PD/sOzrb
QPhEYtGCu4SiOeVrcXrL3pK9xcmlmIFPzExbCk6LC2UCKjLTClxgunp0JvmbuWxfpCDywzdtUr/s
eSpaUO1LOFXmYDYj/8JZZ3JF+Zwg596Gt0k4vzFdJXDY5lRKJ5wHF+SVjNGa8+7JU1tKXhcvBmZ+
mpXkvt1NuB+rIKuI3AgBvNVnb0u4zJAa4USynzxeok26iR5WD4yZ1xnv6bylikt8VS6ogV82V81T
55IQ8T6PpF235pPzj54P1qF3FbiGyMtXeFVynu6+5h6Z14Wd4PPnCfBPp0RVlykAmCp7lv6c3HQz
7Xovi64ktiAfaadVBhwT9Na+BPKZcdQvJ+aUo1YPD+a7X25wxPwsNSv5aIU6FGGAnWgCadtnv+21
5GYk0sAv7kM6Kfch/BFjkHetDq1kcUq8/GaV9nV/T6tOExZSupjA6OM9ReywqG+1HskUydmpgmh2
Rc4ontMxIiEciZeOhRXgIxSbgj26I+UvO0b3H4Ij19do66kaCfRzY8+sGqMo91fJb1xtIi3RWzHY
3E0fF6tAkDpLzhUbnYqPg4j7WpoW2Kfd2bT1EgUggn/1oY04Xq2jX8SFv+odTy/GkBWT8q+s44Gi
P1V4ImnPkVrV9uTk4VQN+9SyAAwscJcyBxU6NOYgd01KMiAyJUCbXcBt0WeLcHtJhtH1dRfAkVe2
PtCxDi/vN8byr/f3dFrFfQ1Qtq7veXEpdrRn35ifpmYDkCgo7wJSeppg9vC168NXoF7ia3gDudI8
nSaGAwJmUIPoK/vmbD8lFdgDW/h5afzT1BLCj7CSzB615OfaattesIejjeYnfjxVBzTvKf9dWqc+
XLbFNvQNwDj1moZxGo7bV239m3Dzs6ELhWyNG+gZX+B1TmZP9UjJVC6lktZ7P4QpkNqau08BX2dU
tWBmQRZ6vJ981MvTxW15XSj6b5vp96aNZghqskpxWTWN5z7eGcBEI92Tvf+IQI0joSX2KeliV+8S
cK43jbMZ5j3mx28HHOUf1hSFSVG9J+2AlPe0kzbXvE6UR0jSCqh0hgPX6TTE30gHeYujrC/S0WSk
sSEmPaT+wTYt96T0P4/+18t9Xj9/3MRzYGm0e1uQCYrRP00vr11zdcM22NeACIw1nL2o4OxN57f2
4XcRa8b8z8s+bcjZqSnOl45k+j0XvSgcGZYysFiES3CQ+JAR2QOoRHlYddSP9LfO7T+d72jZ9uB3
mTqwCPXpSHXO7x2tyVVsiYOTyGMpgUczQ4UWcMNpqyJi0dQem6j0wytCmGFkzm4U4jwO5icmA/YB
Pw+CGOi/xwAJ9K7eEfgMoyN/1S7+yAvCNI33cqq0vrBA3CA/T6SqzgPp5sjoXCijn6+mfOeCsgMK
eqaGWBfAia9M+I/rFWmpVveY68UoMpn4Y1/qcdYLh0oM/PEmTAhCfbbvNs41m8Taw870YpRf6g89
9R95X6qVsSFd3XZ/dy76In14l3GvnLbX0qm7dlo5+5OrFsb4Bu8BhBkNMcEHupezLDoHajLYN++S
NiSNHEnaYt/aujRR0NrAr012TqAp1GRnnmNXe/TrclXVCyWcN+pj2EsUq8dqqBb1fsJ/PPCfyRI/
AdBlAk6GitX2H0k2vHcLGtBXHHfATvOdU3PQShL6k5tc7Qw5yZvuGNXBAHjRGbeceoAr2DGtmM7e
2xfvmjLP+MHoDNfDWJsRDlia2n909wM9nOqdQ5KNVfWlemwvdw48p7de77OjLzIsn66qpRWrXl0O
GhplPb1ftBa7FlqRe56zgMladvstEqUAORJwuuL5pjfAIDGahDjCteClcy20qwgl8kfmS3o9wHVX
XYSKg9yXnVfwYHAGGlbx+AET+WKdzAGt14jTyTkd54DSK9NCrcwGYGWW4VY9z6oYJIRTE1IoaEOz
aqHzoOMJvr3y9vdlcoIEVC7O2NQYhXM/IYN7f5POQz616XS8hsXfdJa9fTnWz/1Gk95v5JWX0OYp
uGmeQMdcLLr3KyhcdYNT0aYxD+c6ezHuMqB6q2jhEC3bdsiNl5gSncY95b2CSQDVJQL3i68Qe3Or
7MLbeXjXEyfXgZY5ndu0vc1jMDOZNnlYxZXn6UlOnczOoOZbw4qaXxpFski9vy1BQ5WVDmpuLI6n
amv3LlVx1GScwTtDJsh+WHNCRcIxHyl7KE6gZPrdnvXAauSXxfh992Et/nHhp00giuX2Ehqn1q+T
HRO7C70KVHZ7hFDnqPTNYT/Wi8fjPqTU1VVBsY9ZJr1kCdCoq/dBEHfAoTHubQOYxpJ7kAycX25R
5Jbf3o1JoDSwxlAAEP59bFGbR6+MzARiHCJnvX6noqUO6+JsjqEsMLda1WM2MEvTkyvmqvCligC4
gx+4jwtl8MvtfNs29Q4JPAVbWG4GRPanVNgoUTrObw36L2DxcVuomYWrvDc/q/4F09N81Kg2L+SC
jmtWvzxkp1bm3WpAKO2gMqFbJh2sWvptIL/VxZ7u6vklnfQ2vqn13c+7LzI4DHyKzgOwvGb+9vPz
y789v5jKf0TvpNbLqNvj+ZmqRFemSycaJRCAVFgaDuYPl8aJ5V868N+2qKfHe+oOSVqtx9fwilYu
jGL90JqjKtkYsV8+ltV+QOj8+SHVb1WGr+sh8tPr0DOnhfv3Q6o3JY3vgBv8832gQr45Gx/lfd6G
wwiBXvB1wKVPHqfiBqYFyGg2HtNcww9qrodiX1ntbcYH2OY9w/uLN9QiGAjdWgLLH/BrAnHlNnzU
w5M5JISlnXUFraA7Ol8H0Nb2jwHxqkj7df4Y6lFuZ+TrcQe8YMfNaGzzzR6kToiPlbwY1b1fihX/
/Kr//ehPr7o64ZVyf+R3v6rfCEU1prmwzAAHJxS/LAb351f9r3Tnj/WtarqOUgMYUfAA5APP6UBZ
R7dKbbJmtcE5hb/5BzNLRAerqeH2bMRzSytHj+iMSca/vuBX9RN8GbApvddWMqDj5OTwAZEbA33x
soFD6nx8dGcfN2sjfvoQrA5UEGzhYlwOBaokdSAMCg1KvsRPZvbsfTabac4x4PIexpnCDct6gUlk
X7ECMa3D6gjUZptas6t1XKxW41tj+a+y/Sp+F+9jQBvii/97nfoAVPw7au6v/CXb7hQxgZCv2Zbv
Xqw1+QKwnPXSm4jn9TzVmaOd4L0AY3mB5eTsrs6LEEz4mPri4x7OtDPgPwxr+5rzO3W/f951PKxy
ILvcAoDpwcN9efnoYh2BXgEkTHutOG9vPiCbZqkYYEidyBW0ic+P8/BmzcHmCDQ7hua8MMi1vLQP
b16NYH9CdennHod89Np+Q6B8HYa/j7SmYznPgYeD19+rat+599qsSpsVbVmuLa4OmYyvlGEQDkTY
yIJ4tfJJjgRkhl/69RAh1kRdl6/MfjfGx2Hff317fZuulw/r8/MT40p0lEafZ1hIkfUJcwMOQTbg
e96Gh5yPkv5ojg4FYCQJDvTPc/e5EPq/p+6/H+jpdC3f1Yp0iakrAdwdJw4IoJDZcZxdQPCMlqEz
j365pP6Mt/t2zadUQcc1OoylHDYbQ1i/32zqb+1gt5OBTO1nKKxh6oi/YLBj1VgTZjD6HBtWQmqH
g5v1GUNumo/m88Sezz+X4G+HHwkccW8cihc/jJzVKggCUFqP/kAMziHQxYQRs5OPYy0dQOlbkAFB
bFVD6oXM6zu09NBaLFaLg5AJESMrZpcyZAo/LLRSo37E6/iEXMxgwd0e7jVLHomlmDjyQYx9KZa+
I36a5cczAYbiWquIlhuPw4oV8tmsev7ojhv51/TdBQd6zxZcbJxMxc3AscM0EF4pIyFuENwhsCYM
nyAKhhY42atD0WzwcMWaeWF+8FFInFgoOYgyZGTDaJS6FnOla82Tkv8IB+hqWM6mcLwX0woCWYxw
xow8Ho+hFQB3O4D74jkGkP3c2K1o6jc4m0P9EPYc1xEKA5NXgGokynzQ2n1j8r7CCLReh3xSaK2g
sDrVRAQi8bF3PvxqDbcwXi1rS5Uf/UR0TzqO0CV5ONe+AXyMiHOyh4tVbrUDKC4DsYB5gQt/OJzt
ncVw+/r2BiHOnw3FLcaWzN3OtsNX/3X6qokYRhQ7cvVFgCDLy2434RFmx9lsC9RGmmxD1qWICyL0
PWzVegGWhjrLAKCPHYxX4iaPx9zCipRh3rxE1nS52QzkgXrlO6uVZDEbMd6dnwfD42J8EHOFHxJT
RAyhCMQLcSf+0OdJj4vF4mvujVMHq3lIukBeuGMxNVZfb+h4FKv/nVfFbBSTmvvBcbH/sbc/MmsH
8k7MQDETV6wJffZBYjhu4fxcAOMNj+IHD5F9qOxV+aVzUqJ1AomEd4OVY79Yrs4e7n1YDq5dIrOg
DNJKdYYCnDgGo8q9iH9YXky11joOZ+/7Jf0+xkHmhwp+bb++gCTyuylKElA57evF2lbO1geHrDj0
oD7e8MNr8TSuxuUsGqmaZU+8j/lb10U56pr31bVBoNuRRF+GST9H2P/zw4NVWfVh/08FOxNSJc6I
yVj4p9fM46qPrs78c77ug8K3io3BYQlsqYm0y4QxfZmIcZvPPfeN7lBirRNiErgTi03oPjzbjmp5
n0t3aljLpC85FFwEpgSO52VS2MWQAPEhAJWclKwl8MV66EbujZdzBkxqhqOHOux0LOfTtWlYxIPC
BvMfECgaNk5iRcla0a2Jxzr6IPh8Cgmd5eeIzedjzva68fhNEbsfxCVpnA6FW46JPrk+3tvzj81/
/sd/+5//9X7/7+ERR+f0Eebn/zg3vMX4XFf/4z9VsbH8tPE8nXK6eqqfpYQ4HVFnUlw5oI3B9FoF
u10Qry/g7yR7O2NpbIdDBn7BBB8Ot2y1QFFdthVCJfvIcr68Wdz3zULOVKzmn++Sot9T2vkc278q
J3/k1qaR30OKCM3KI9Iy0cUIfkwC0KY2kYcEhjUUxIScYP41MLxT7u7EVsj7G1/8YHdYsd5Le5UT
B8PdnT8vlhMkPXt1CGRHIG2JOMfFcNjfHk/2jPLqdnu3Z18xFZEn8QVPApTyjlX79SdnxI3WFpHn
yuvwCTJHEq4A/ihLjqjXF/GPDSfgbYp8BvmCQcU7HI2D1S4oLcsY72dA9b42CxEijsSohYhMaHXw
9a+LkvtsNp46qFnssaV83jb38YE0K+4PRXxgRyu594DnQIH1/3z1uUPCWCZC6errj8QoOhGEMh6f
Bdxf8aMSb4MdieSGqfix2TT25oVUk7jHJC3YzHhQ0b8cashcswaJwJkt4qW/fX2dCbvX1uIxRER8
uTgvFarlsTVLreGiAviMtEPrJIOe9U62BXl9uBiuDkpfwINliOpLNqSRbI2JJPkkm6B34UX8XshW
kbJlZKhgRGwNNkz5RUuYSnhCiiROb33gmvzNjWIf6gworTgIIsT9rrM68OZE6vTC6355mfNYnic2
TZBVNhEd4S3MWfupzVzlF+YQKlyIDzJxl0v2WNPK+mIInYVIfZnsi6/xQ3/LGoD4o6dTixoNVeHB
/iM78k0i30r8GQLwoesYoCSQbMDptxl1xWhp7gqy/9dMO2DzyZ2JPLwYP9B6EyzDi3+zdUvRnIS7
HkEuIl5Q419f4OuIbdEDtf2/SDuz5cSVbWu/y3+vCNRLt2oRoke0N4QBI/pWQqCnP1/ifc52YYe5
+JeqyquqXKSUypw5mzHGrDiCcg3FVqOjbwPQQQTsEXx0H5H2irNK3c7Oxd/jPzPCkRCKV+KCiQo9
3SNzOPU7FDC9B3UU8YHkbdzHkL60M6kt3N+CLbIQXHXWgeQt1x6tRrc4jlU+tzNgWTzdAUwWK7jV
WAPl7oq1ELVmwqbl1UXqYbkWTHPuN4J7tFpMOw1FOCksIF/4W8LtEbzKOO4IU4vwAj1M+n1h95ad
Ja+BqiUzKPikkpMw7cxs0mJtitc16Ch+JKaY3f21IfbinFsMOuIpAYPHjVFLc8ULp1GKg2D0JO5U
lxinD3JoWHVh2/nGTofnW/CBubu4cEhgiP+zv1i65dOLFqdp5syhKrTEOc8qi1gCnxjD/x14oHt8
Aksnd7htyNTOo6aEwhUw2QSKe4lERHR8hg7iqW+84z1iMDcO3YIGII9aQfAgt3TOKLSZg4e7JIgR
YHfoZ/x84M189HvLntWJ7zRsaLD5dc70rTPoVQ8upwQTkuN9dVjWTodzQ4qkSCONWDWdCcVkYYVF
vML5yGhuieLNA3flwH19xWrMLlaAuaQLJ2TXh9C0Y/YHncWyE7P5t81RxeVVB61ZC/epMTLCzMMi
JDNh88T8MD1XXmpjQiTWwtWT/CmRyGeI45UIMydMyoPT+OHCyXt+PO8ewsamfffEnPCnNPMRE5xj
THltPAmrDhk5pkhMYxbZwBdakJSIaq/EruDUHaHGZoobtdyB+A8VLUcodrNg4JTaXWrkIc8mLG8k
8anIboA3Xvs3Z1gE2zpECXTu+DU8O1YHFH/0XJJeuA3TxhyJqFsN9Dtad5grEVDdqlg6girxeJ+f
4dBwOPPmwjPyu2SBEYHbYguP7INjiLFyrUhyp6wW4RuJOGEiogxbvBIxHUYoHnRS+JPRWnPqoXjd
dT6wPWR1Ye95COGQ7xn9yK0CzcdTygO+68MOx+iFtOt1nwD6GBGyugfH4NrxDsqAVLdvhQzDdiOP
Eh7nVp3GwfztFMvL80Jhb9Vvfp0zhv2YtGmDwcUq/0ym4XONs9eEKed9z8QJekZ7UBjPU12E5fVx
vc0kXNn63RyazbArfvs0izNsnlCv4V+ww1mowtXmNkBcCq9ygg1gidw8duQdOjVSZ6QmcBdjdLUf
ofNpu92h3/zA3a2PwyHJg/lemBV84Kgt5JCosDi47WHEEfY82cVcToIpOfxhmoTducgqiPB/GH5G
zFrBnEEIWPsrT9+Lfd8U7U2Kuuyeo2dYUS9dfozZaIbDbNOkfHwMFdrizFZBpTetGwVrewrpOfxc
ESBtCid6HigzsZ8PKDFum1976HmCOu2QyalHMETC4bAu10yORdQXiUk+kAHhBsb9dHT6VJcX58Ap
Gg3ljtqQPjXkZg8oLCoRm2mPhi9OQIT00VO7SJyJRQgHwtlT2XQTJjohBBEEoKcBnM1mzx3GykLA
AufnSsyQENo6CXl95vjKK065MbHC+tjAjDQ9gWazScpDeD9r/DdeapPcJCwpOENVfjou5viDwEgY
IcSiRqsmknx7Tw+HOp2/8ZKisqaG9xq1pfDycDNa/9FlIBKPgQYxPzUe5hTntFJoULcpXED/sBEa
pezbvDzD5VAVJ+qaZSTWCQ76EWd8koT4BSxR0f4dfBRnKEv0y3MZ8sfD4fPfCS+Kxcky+zLZMnap
RLYRrDIx7Kzw6YcIIcf9PMWs9GkLZXhvmPnhf6w2c8WqxGn7OkRaLMoivHbK6qpXmo7cLckdOjn/
RqxvjfmZsJbFYXdkh3E/HAEsQgCL42vn1LoQ6lT3gLkRKvVYdZqHbRA5rmeA47GnP/GshA8nTNke
KzwaTWazPZK/l4jp5+miNqtaZHMS4e9xunw9lsn30uVrHeM3rLu79ilaV+9ehfZ5kVnFT+2w7zga
27xAYUMMLxzO4bOyXSvCb8OTqT41RWO2HHePAw+frHV2WyyeMsaWQhM5O23iW2aVPVXC1mrlY8Pb
fVyDB9bC95v1LmJq9V7dCTE2dkgStiYQNFScqxccBwx1fXjtcdwTHB06J0QCDIKveOV3OkLIlOO9
tnGaNXxvPC/hcBHQgErk3B00t5GIG5pNhcyDOO/9eEFWCkOoh/s6omBNuQYfPERrBu2XdRugZ/Pc
lkIE1tzleFx4/q2JS19jgFqfsMu9dNDn2HUujQzlzMGyT5BaY8VLXq/3obpNREgXRz9G9sivVpvs
e3aA5gzbbUgwK18cintn0SGQ6y3dXp/MJB5qve5Ad0KCQ3bzYcf0iG76/V1fyrznc7BmWXo6Eq4i
lUOE/Ty+RgPiRfEHZJSEpZiM2G6FN163776Nqddr7KyPGvxz7+KIqLLZpJf4lC/cv842oW+Ph7dF
/Iefz5zVPtpnD5OyjRAQz9t5S/h8J7dA7cds59z2tTY4+0coxtAiXSLLDkKkmchTcNidSOqc8epc
Lcfd5YjGi+IzBwQppXuMbv4zYTq2sRHju0/9DBNqka9FaAZoYlPZozFCkX2UNYz4jBqSyvksTm1h
+TTgxF/pj7RLk+HBgWSC2M7Ccb57hNsmOUgTvJ7Q+bXDVXc8dcbYX36HViz+HlMKv3dhekIVaTBg
HdHxC6dGZCth/TmdzrkqvJstKRRSk5z28cJo4r9S6nYaz0PuiiHBNpOnSNQ44dhswSEVHiTh9fNz
WFNrr3cKlx1anu2boMSpwXlZXYWN2SpJAoj7xfHh0jqrdpkjvIsMJC9W+EFfzlbOJ+reJrR8dXyN
M8RvYrmAUgUq71OK0LAh2mfdfRLs+pD9XXE9GFa41lu0XKEPovR069tjPMPBleUSL4QTeqE/q7gu
LuUPv4+Kbs3auszKAjIoe8Htk4tIkcFq1jUPB8FH+Uj8O8JY5JyeCk/kYbhSl3L8Uz+29Csoczy8
O+24b744NculEhkJknThXBl9HCH+cnfoLuF4kr4LThQAOmLC2aS8EpEtFl4lPi3x32ixWIoQgv0l
kmoshWjdFm6pWdu3Lb7KdDtMOS6QQOMpK04f/6A+fB4nKFjyBAc4neikNB8xwhlDMTHkTJgUSHjc
c7//0Vfdj9oY9XG0RDw25efRreV1dVAJNAi+Zw79a519vky9ZUe4vcwSe+XkNMny18eAX6gTbJqP
tohI20VwGdzBKDD3HGSdWq32IY46bNjd9f0ieh5+66D3QcapjrgZIEANGUnclEQsobtDjYBVRvQr
kuQVVIyJEcjxIwThiPUighHO1tZstAkXo1Fj1h0ha0w41RmNNt5tGO3xNwdYNDIzhj8gl+41sihp
bbxPiUN5H+5DHEY+IVoz5oRk5ixzuk8viwNcqLvY5JLFkZRjkkQyOg2WIifMW+gscL+50f+4lB3+
0vSIW6lTkJhWIUbjp6aO5X3uXYbg1KGYMxqx4DCsZL84E5gP4h6+n1AOGRZ6YS151AUSyDBqm2QM
EpE4FsfVilKROBJKZzIQexPuLc87CfCJ4B3P+Gyid+pJlcCeY3cGMaTmjo2BjAfURM5Vr6M73ghX
ZeV9UgQSsxoJ8RwcOuG9YRwHlG3iuNFIglYLNybg1BOOoShoiUvk7m4BGslESESSTocZwJBPySiR
Xmkst86R+WWLPxcugMHu5eworSJw3DGpAsd0r6yoWoxvT3T4VPDGvstRzMCV2qGuod0jElQDTLWw
0o0J37joYS1EDo9DZaB/Htlj7MEM3TsRpVKwxTdCZ4m9DOqsJ7SNSILy68kVRwj7ZMlpQ5KCq//c
pdxfGjAvZGCnPlm7gKQ+kc3K37ZO4Qlh7E0NGxF2qou4+iHKV03cxSaH0hDxJ6DznYJzlu54pB3x
WTi/hYc3s4kjSbFzmuNyT0YYkH5P4QZJmR+9Wo0dvIyFXRuwB3rP++m8Kfsaoqz7kie0ZBCAACIq
FcHB+bdApa3K6y7LKVCdffCSCYI80bblq8k9sGCToKTmQ9/62LULEjSknJvRQ7C40L0omllsxqJf
NbjO61wo+ZWdE3SDVbwPti0dO2g3zM5tsGuSBq6i9eJlg1VTqYvvoDUgLDQH7auZ/q5eJL/yPERO
8Z9neqkXbc76Zr9Xt3mSzQHMAxtug9iuQok5+o/C29WhfzwGaeeI71o7T+yAFkchipzTtLaR4FEL
P1ejGLsiumxfxuhJdLNhSYd1MkAfaaxXrxUX1PfdUav76voenT+Lwjmr8DGRWuneZtKnSs6jcxkg
h7fryFfw9tg+dNHiDDHulaONDMKAoBiihF8tJZ8DHWzzcaHuHDcbPBQvRwUObeOdi+TiqYh0ydEg
ClJdQvrjPNCDMkEsd5uSkqlY3tom6D7PLuGhdsPBGl5ZWUPkvdAVPBVVhCBoQBCdTu7OP74nR3+p
5/9YPxZwSjh+uvmj1Uy6uSoXWWKu89p1UBmsFmvKBMsHQq90BbTrNg0GuqukxBEfQH3P2mbqqD17
rlA0GFx6tx7FfoOmwDe0wOrTrjZc4fqk7pSywQz4mRwfO4/lDoKVc4arWziG5Bgo2oLcxBt+UNxS
SVCTQ09EygE7Rn7Av1YrEzvaYWvs6sNVg914MyLjSLTCZxQfILBYc8bEDB7Ey3QEw+zJrgGRY+vn
lGzQiuLEOLsPSMmWgHEB7dh/FN2tBCQVSUBzfKPaPj+1iRSOwMNiVEuvJ3+LwN7nJjyprnFB3/wx
QS1P7e+AEiONPHiAHUO81nYyw0GY71hVF1rFOWPuhjLs2Q/16KoLeD5XqoSjEinPg8N5ViAvie7H
HLEAHQhGu1I9tqpu1fWqVeSEZN8cmXPWhTZUmpcknZjznEAWLT5XCQd0A3n6Exu/4hjN/UCeCRt+
RsdBriqu3dq1rcWjfxrtEZ5uquCcaeKoOruTB2kbEeO5PNvf3fTuGGenaFKx5Ck+LbShUbNk9mAz
AFOVKZDJyQUeGq4rKHVoVbC1d0LEzj1XjYkqexZmcQG5f9PLw2083fvAG2I+YdVCcnXTYts92mVH
6eWIJ3cPpndDOBm1a9RRk30nhVo+PyzYe6ieHVrAtZFOwGuRHBYEfaTXzqMPQOyO9t0cCN5m6l72
DtEEW77JrcO/5xgd3IY6J+BwMwN0d/ngOY/wX/lSwt9jSfEa1cblszJXXbMteWm70labKCbLiEEu
8wRpREQDL5pjVSFh5COVKGcGXnHfVzcu9wlab+NYH9dPqFvIdHo72T2SrBJoSHdz9NZ0CmbzmV5O
Fj2jO4dnImFFzre66UK3uuwcee8Xcl0/1Eo7nl69HRqax2izqtqXiZU3b2v3gn/ftg8hfBBZCRXc
RA+iSCDhAG+iWwlchMf2aO6kwRYpnWK04QSzna2ChLdbojA5hkRdutou4E+RczKgTfQQqLqBPzCg
3tn1dHmgwF2/ax46GNjJCyojHxqRgYRglWMnMI5UpnMIYSi4t06fRXJNVighnpxywWqXR+slG/qS
0Dmj/zAB+7BJEBxMZ/mMrDfCNv/vz+KW8gLY+TLwdImgRwzd4dUn1vlb0Wilbleno7bKk/v82D20
s+TalJNDcjYQXL/2Wbd5Bz1s1aQZ1LQFRKkloR2PPHlc9iuz29a/9FGitN6SxF4QaT9u6wXsYVTu
+/xY2eQJSuNAX8E4HdzrtPpABSF3rvRnOzXKuY4Xutj47N7pG5yaIs61H7bYBn2MDpyqmcrL+Ifp
LitOMuOfkgwZ24nMLqL1Q8VR2frsjUP1YfrT3v3z1sG+lGNsixQfZ+t5hTU9kpMzGmjCIukFImRv
3tmrMMhzchSV/+iFQycW+6UgaeTFbiWdpllypK2b6u19mQwreUM0m1oCo0B/iWc0SvRWk9ATJPka
CsaU2XwQlSClDJObaEX2tWAOpBcHLo/taNrsaJ2FhceMPPC1ffQ0WgUVoOjzN46S9oLJfLn/L22k
b2vuaB4KwYrJkltQcU9oH2HLuftkZIElGelwGAyy4ZMpsQ4amjHEAi8PzPDhVQi7K3XEyQjEK8Hj
WUbF24fh8PeueJZKX1+/AsIcxRvIDRCG/3XlpLV+PFqFnCX7pTrPP7afdh+V5f65VVzdv4dSfqna
AgT971AviLljmef2+aRnyUBurebqgeMYMfNaCWuzQ/eJW2zb7nF+GhjDyuzUhdyn4L1004zj7A2Y
7rc1//1OXqks6ik3N2aF11KvQIfSt44VX3vv6Izyb27y92FeCAxQGU/lWmVuS5Tj5wUUtPi4c88c
g9GlyQwTS43fzPGvCw4lB4CC0IR05cUzf5hTYMoSG+b2rDBJlDAhMYKt4RBG4Zy8JMceVHh0tbuP
t7I36gvo9Wu9fxv+xYlGCOC0S7fY2MqSZnH1aXv/CYDET2v3eOVtepX2zd+2EeGhnYgSmO0dARZr
mm2ZhYb/IIc1dd9y4n6z+8q3e3qxIelWLczKNc2TdPkIlXAVqTiTlwDf3t/PtBC5yHA1pzMSge8Z
KgkOeUsOb+66fvGBO67dPBBEXRJ1K+KwTWh61+rfL00Wy+3nHvy/l6a+QKVTefeQzyovTYp3dPa2
m3Z3OkbKsmVUzTFNOuAq/z3iU0bjrxHFe/xml2h3/LiaD0ZEjb7+8CXnEim1i4dYcPtQ29SN/q4O
57xLZyClM53cSa/fSJkdAn2oVrPZGjvmDtfhqncMjfG6oXYPqJffcX3i6QJHATH96zxHiA0KcfvS
0RF7RYA+yBpr9NqNFkkqchdH8ma7EA+BfFDLap7IZ/SOvvEO8K28WZLqi4FbbbPD9rTi9T/cKUn3
CpADUiTUl0SRoaAhk0yG7UE4kAZT8ih/T/SvNg8tYQIdE+oaJLJ/J9rKpYdmrO0rkfKmfWrfaU/R
p1HK0HbV8BgpZNDIpFfFV5oXxAiGeGpkvUEqW79NwfebeNkBhXYT4lvchDQyHg4u9LpKv59OfgGg
jYfnZUWs0MCiNd15D1onPYJ16uzaNA9pEQFBdLtuHXt4hW998i6ym5LtAznPwbuhJRgxlkd9zhOb
vK27UqjSsK6SO8rRuYBAGW1n9vgiJMBvTbOjJauligC8QhZoplBzHerLFXAd06P2coNiglJ6uzJC
PmCAN02Foo4uNiHtjtwteZZHqN/89ezNK6r8dhoYmo5fqBGPKsbLZsBbLK2d9GB6gEofIwNUzy6a
HsNH4Z/2jdWtvd62ZSm+POrTSJS3yeKxAbrif2lzQeLRpnMC+JRAApe7x5wQ5VyGCp2tSNX7Np3v
xKW16XAluZBFm6jF0w8L3Dut2G5cmnOjcY3hsC86vR5pupooPI352utR1F9S4AZZSjaJJBgZqlrq
9ms9fpBvWpIq7qFe6Muu/1FrUgvhG8gAieQW7iOJu00ocuEilWi3U/JPnOuiN5sosVcAqaEOznrg
D0Q+iggZPUS05cjq0iMpEA17yUFbDACDRWS1EN1zD6gyi9ToOliKBKJIQ5qRCKgZNUWDS/wdKFr0
BhndndLsgH46lA4M3/BFZn4/S2cl+hlUAPUWbFUtaxZ58Pdb1X+z+ib+jFaBM/sTLZ/b19uqNPJr
MiC/SHaV6C8gRGw/sbpfGBwMPhV6yRfVyC/Q7Irsp6ja82Jpbteskdqu9Yuoj84P6eAKGDcS/F+z
J1L8TCtp1CJ+dx6Yv3lKJj14oXGbGqTTF0+pQLh4utGkDBW8KaDu+n7vpXdPnltuGk/JitugH1U3
y5BW91DMr+96Kvt3ghRwvUIk2KVNI30FxP/Jnh7Lw0dz669WYXpxEQZbxmaijtaDXb1SU1sXXu8D
ZMjxY6VBqfBlUq+QNVAbPY50P7dJUE0J2NeWt69KQ9Qnh6shEYqSXJ4Nia8flbAy2dXL0ZTyCTqq
aLwnG9PZxTeTBk105Nq1Z/uQf7EO70MEFD+n9GKgF1Ub8mQW613siNY++Wz7hYEYBXRK8vDF3OzQ
ipUUjUu0Paf5E90ppMGpgZgzev1H79jL7s52ZAQpSbRgTQqC5wcuMd5UV6K516omja2qtHIzyT/Q
1ZJUK9lQ0npoOEfnyK49ekjiX8JzME2dA0LOlPlOSCKf+GTFOTDnpGAQ2+wcGhrIETwGeN1/r9BX
PvXTV/r+kl+c0DtisJuHzUsmMoD9TqVXvKuq7mdU5wjKq6ea4VTwAN76G78ZvO8jv/ilh9tJlfOU
I/FST7t5qAZKSGxydYpwF58JQKgDdmnMGRv0w/v7oZXf/NPvQ79Em7eptsPe8tCFLw3JKNVvXGgK
BXKHtpOUbo6wEgZ4CXSxSN94/U/n98XrsWXbsmh7anIT2sthnJf7YipVTAw94omU/FCDhVI8vlXL
WTZT2sj/No+fpGp2se3f3LJmzNcLEm1yozIT6bdZnjpEu3/PiCae+K+bejmcTzv1/Fhvp4ir0JiH
6hiL/uBIdCkcreq6lwX39qpuNDZR2iyW9ogOC0jlHcaHcdZa1zK4exa0rurh6O0PrpXRTMWT4BEA
Qbh71tHZXZ1scG1r9VtfapvoESrNsme+Ebv8Lcr9Pq+vVL/tylTT7dG4JgVlYSoVMgZVwNfv1RsF
KcvjZKSFGIAe+yMH6yfIFMVs6mvhxaONDFX6DbK7gwxYMxULUXz8e4qf/vPrFKOEhUZYRdDZnymQ
b97u1Jxe9Up6uyaorBQrGiqjCeJKc4n5GReNkoI1YCW36G8skdDcLPTmde1Ucrd8ODfLHRuqi3BV
uXOyLi1EyLpTg5L1NzepWMIRfb1LFc4k6XBkE/m/f13Fdb5X7Nv5wEKgW6n+LPIIpJRVE2gpWo86
io9zhoU805uL/mvQStb8SteHCZlFsqMIPtJ+d3KkpjyRZ3nunT83pBw/pa7VJu2YChGLW3yLSy41
3tdO9LDqi+vRz8AGPX+Q7OaHOSz65lCfqc9Ln13vVO003Dw6cZ3rWc8ein92oM2i5ih48LJzIl31
cRl/XXlnq8NreDT3SE7dFutY8c3ADDRfMCPOIH9EtXUFj0OQlgR6bs0l3Ega9vnFqAj0jvm8rFaa
rJppYoAP7Ogrl6+SDrc6sjsH6M/z21Kb35fGPEWGilijvgX0FMp+xtksas2iBH9xdYSez8muu0+2
yT7ZdM+RFGrBNdKCnINAQllkV806tD2icV7/UpvGJM/9S82KT51T59y79bP+trXtrTpr5FKJVpur
xhn9G6Gworc0Mkn0VVmBHtBh2BA7FbVHKLPTVn2rmw8pe6MMIcrf5M1IzpPzp8RB6omcKWxsspyU
LCbKTJlVZmh3iD42BQSBHQqtV2oKbZVkQZNhwZ2kvbS35jaQrxMwlwY6LTX1k15TAYFDDSwvPY94
T61D49Cwow2tHPMqFY1QfM1pVggjHcyI4b8LJoml36zcFxOWr66n49Vi5R4p3ZaBFcqwXNJqWl1X
tYFat+OvS69n4EsalcaNBZSapDqz1r3iZS0T6Z4Lv57RpDrXymgd36NbNK1l0b1u1S7RKTJqBl+t
mhDVFH92bB7Rrto30cLAiyGErVVqoGlrq0h4NbtIqym1U3SJMJdcsme4Ig8iV8V1bpTICIlLruaf
cnVd2yPkITUNXHSlbftqVwXSbHMJVwSaFFtPdmYCTWfjRFJnBs1sg04DnkaFKhSkPDYi4Pb/XETF
0zFVJRy1/73kask45LqqyLelqBVfYoEZFRDj9JO4YM9IdvP+tJZK2/Jo3DZN1o11I4uzeN24VI0o
q1Jb4FvXZp0II6GioYMLn8ZrrUmHopZt+bSL4cBoiN8JX6iVNeiadLkDzSoEPov2t71T59q6sKxt
SKD85t4/94xhqrg3Wv5Gxuz2uZtkfTpHXe7upX/s0bqrdwP6Y9Hx5/b84F0nxzmJLcpDfLc2203E
T/OeXCU3OyOEFVO8ouLEusYJUyiYYx6AniKNcg6LOOe6xudYj95KlSi/RLm2SgIT/rusYe1fvBrN
LA5WabMKLwE+aShVlXATGaG4rFCBFgunKoRQQIuzWHAMeOvubiYiMokQjU6cvvqMzPSmRXQmIjtB
cNAIbgTsN7Kiy1CjReY+BFDrzHl5bpsEHrDEeq0Pagnk1RcGnPyHKy7CHl+PNq5oLgNX5+AC0CY6
I6oTPNexwKTkwdXLCN1Sdyva1dceaPH2CnRMps1p0xzrY6S2hvuhGp2rx+o7TRnz1237bcJefLFN
mlVuh5IJEwxJUQDUQUJU3LsnoiWy6VyHQK1SraxCA3qSBO9VYIcicUJJjevwH4zoCcSkABsJkC5g
4lNV5NOYmHG92eyvOddTnDlA8hwSRIDYz6rgzdr1KXVHUXIVU/f3mf9L7lXIIGiyjVgE0g3Ky8Ot
rVI6p4p8THZ1zT9+3mbKWOrn0bRrdbG+9hsX6Jc0uhjOpKwkV2h18EzBfHMxrkW235/O5ZHD+66C
0dz0DEDApyad0d5Ghz+s7b9DCT/i21D6RT2lG6NyTB7hrm4+0J5wHx/q8HR1HyMZdPnJWX2geaZS
hR1STr4O/57Zn8HDv8O/xKa7m12ec43hj/SgCs79C34eSZpW8e45f4YK/w70Eh9ZZeVkKSUDSTFa
1+GulYYpSFCgiW+yoc8k3L+eFyMJiSHDkvkf+2Wt7I9ozt0fm2Oix7uexfwdnKK7GiGlL1CytB4F
uzK/DKiyh+tkPaa33gQZdhchGB9OHgW6DRJhiCJljhyoFM4Co4maTVctxIn/9+z/vq6/3etLgv+a
bR75VNzrIckbaR/SZadsbvxVJw3WB6pbfw+nCKP5Y2roXsHc6MyM+XK0S+bO2uSn9IhRxcPpnZcp
7m9Xm5S2g6AJMSPdSiYpura7+DKY2g5V9NvOUVduQdkcTeSV//cNyT/zOryr/96Q9ZIrP+VTM0v3
3BA4TThU800i9VbJZaED4F7DvjtHaMjSwpOWnu0iqbxZlD+LtUCe6FGArLnBZn/68N/23tEutnla
uZ4plpIDVFpZmL4Np34fQ4j40TBFM1+jKU3f7tCAO55pSH1r20SjdJvsvHuxv+xiutwJIb6KjKq9
/XJY6trmZmGwzkk5X43V5mq4vkE0Kxdv3tbPM5n50hBpJey2ZTKs/9oqurY/FDPbnxM6tpF0SyqA
u1bdIiKYOjRM7+/Rfn+m/xvsdeIOD3WT7aTdmZ546D/D6CC70z2+2RG/vp3/PtGryk6lPFqbqckg
lXDflatqYxO/s/BPT+Vl0xlU74SstcoB9rrKbpuptTrRMI2DefshwQcqmtt407uJ1nrTyPbRIgyz
jfu5iw+DD9Hf5RrBSS5IUEpj5KQ5uttTHxcCauN9/Pcc/1LhQ5wTqBx94zShv/ty+tyUyqM4S9Il
geB5HuwWh4UZrGsEoMgAzvaf6gk/6hSXAuwNCLlpQWQBzU9jXGUGUhq86hZ35p3z9xMngEgG5klD
B9wgkf90db7ty9vGXO0s6bxJdvTGobsSfU6CrLeerGmiq1d3UqcEw7ttVZCrGxH2Gp/bCQCarX+A
YyC7Z8OlNxraKFD4QiXzNdDnkM0PdNO0NLKGtM4hfoUppfjKygF1tR3J7H6yBXT8bBlgu3V6Z7s0
Xco9pHxhzoDCe4eFeJ5C/6yKl2d82bLnW3kqV7fTJgGXDorNBkO8dpNcaLOtaZdePwVmjAY0/c3N
7qpFe4HK3bnchDbtgTbTXfuKaADvKcubUxNXd0UfdNFrenlb0efNzxHv2vtlCDGgQ29xT5VcWacJ
iRJNe+YFczqlEz2YIhSkDi6dgQ+Nk2ghe6aGBxEBdiF4t+AuOnBHp77qAD+8zFOSKqVQyvV8+t3G
Ap5Ge9nWzt/2plP3voGeOFys51BP6WkyuQ5OoTSW+9veGyv09PVeZo4TE0VUXSNA0ExhOL6tjvNU
3ciGIq+SDBSGCWeidIwBOhflkD7hlENwWmcHQNR0qnTPRGQQLayYDrIrX7m6xdC6vMn1PKFG/96Q
TG1CRkOQdJSQE/z3hlCINbO7fZZ63Ell7+9pVuDatCbcOQ/VudL+ui7RtAv02ARU4b1440P8OELB
uX4f/WULS5ZdHLLNSeoBS4DwADiPHhV3GrgTUkLzyt+YZfmpyvb6uAi06NgyIEaVJ/T22/yvwMVY
1v5m9wRdhcQ6lyC7UkHkKugZK/JcD19E1l+hx2xWhBLB9QxGRxJFXVQGQug4dZSCoO5AYuSqUJYv
qZoOc68yqtebdaRuPk6OXx8CORe0y4SQXUQxM/j2NgVu+DlPLmsOABRdXEiYIln5dc0gZRHOt6Bk
gZ3vdudCgmh48UHWQXcTwY7otgUGoC9YMTTozqBfUBkj6eZvuLYBSc1nTU3knUQBTJTAsAIENxt3
PbPc/M0a+plJB7LDqtUVGTlU27S0f9eQRBOIvX7QrV7uFy5+J60GjqHpblFvp/AOgHzjJoKeQ+PS
6Tsn7Mex/hwb7Sv0MHGCngmhby90s72DPDkrVg/dpxDOEqpTaxqPpbRSe7dYfyZvX8Z6NXvaTZqq
F8bKyfOkVcOV4LVIbopwgARn+EF25hiuAWxIIXKHIXkb3hrydrCedn5lpifv3Iyf20dM/H8f/iVa
kHdq5Yp4uNVj2sljGkS+HwA03+2aH97My3O/OPrSvcTR3DAMPPaByUq+IneQ3J35uDkFxLNpXigS
5W9MwxMN8e9W/ffhXk2lrubo2cvMNvx0WNoLq2aFh7oSTnb04JOroGU44IGX+ki3QBgTlZprJKht
8FrhKqBYEGrVv30OxRYW6eWuBIQCiTk8D/gGL2v9UJaZoR1Xes+DMiI5kwetmeVAkMZNfkIdhT4y
mU2SJID8ghaND82ENbLywkgka9jQQQAXVkhvQB1N8jDAqqRQgyPYOSI3iIaDy99cXQQcENOAuo0d
IGFHLVjwdqjrQ5KEAN6FMOiQtGuHTtsh/VGvF1797j9NUxHU/Wbp625z3IQgjqrQ2g1FTrsIZHB9
7WsAQXSHaLThtEW1f7iNxkM4iLAdUQ4ZY7v6T65kr7qEmUMx3u9I0bPAjBgUqZMOfKLcGXidXr9X
o+i/9DpVauyCsrhcLJFciCGzCIbfyPNwBvkjDwZovPBgeEFRsiOBIxCCOMIGF9CL4M6jC+6A+QaM
+GWWke6ALdp4+A34dY0yGHmxV/V67srhh+C9aFXBWFtWF94bv1oV7/DlHStqBe8Nr5e45xn4frMp
e72ywq8zD4nZ21KUpOFFfTcGH+iDNjr2M9nF+T321YbaPLu0UO2vwyuNKFaTcyvrSktt2NudnQpk
BahbjQfSGcO/F6Es8ho/7o+TqqLT0cq2jJf9mCpliYiZesCJsFDoL6tpuCP9VWL3Dm5OBv7/c7yX
nZjt9qfd1TYAKJPB1nwDLvgq0Nlyqk9v+ubboONHusVSkLn97/O9hGra4yBf9jrjnSL8kQ4Y+71b
iUTXhQzhBFG9OfdP8TUoAoUS7bp36B+HUxfV6z5uoNV8zKb01/57Dn4mZv69J/Ml2N8c8tIqAdEm
x2XZMuv7WJwBAPiVgTTMP9UAaE5Ni+zu+ZPFcctwXxxpoPXMzjHBlypgLkCbFY1ST50tRVVA/LN8
eB0WplP2/r7Vn3kJcauATUg2Iv4vP5fPt+ULuFo+Vy73A3mJe5JPkPyf7Ps0cgjtbgbH0Lt1LhNg
NS2AL1lO4583w//69vBsWZsYcIIzVu+34XW2lb4xz4ckHaAl7K8npxgFhKZBLenvkX7ixXlQhKlt
HGa1Qq7zxRbbQFbsS1rZJedm1vuSeUjg0Hzlhz/x0oYhrPLP7nRUUKiinfvjbQ6s8outUGGfCddD
EW2wXvbGXlYeWb6RNuyNVQTF8UKd/IZcXRlMQxnnjtSk+yAuWdUP1M1hpYX3QEUxK/VKH8to46uR
jT5EALwiac5JEl8EMA9Iyo3mjJuWPgSeQH1m6hmREWmR1jbalhA589Xqtma69xr6vg2jdYatLoWk
nCI1XEc6P5XWuk6PMniyeu0Bfgo0ZZX4MDwGW7hbQn2RxvJVtU3H2RAWJuBHKTK9FbkQKfj7RcnC
D3kxWJAciNYrIvahL+u/SwK11kOaV7ZbWHl26zyEpr48dlP/VKULb5hVMx8aChKi71biu2FfYhvV
Wlv784Nhjdop0FuX1tWT8crutTy4+xaJfwXbfvn8+2F/kjvo9iViOML/Z8r/xUtUpuo1LVcbKry4
RmXwOHhZvO/SuiGLTGQdHLV5q4IdJMI7De4gj9aw34+L8hOoYUhOgrD93JLJ/GrvHKpfp4OeHLQn
owc5OYp/34JpZFeVVoib5IoR3zcIaqhIQjXJMamy9z+EnVdz3UqShH8RIuDNK/yx9BTFFwRFSvDe
Hvz6/cCN2CuRWjFmRsPRXPKAje7qqqysTMpRW0TJFPoNzfz4BibU7JtIvyyeDoHSfindar8sNv0h
gT3zxaL97RxpClCOYmjAuyB1fz6chIGaWsxtji4nTbJ9jP8XZr01yebCIG7NupnuiqAWZSqC0mgU
vRUUG1RqtzIjYTlwzh4y92Ebn4DuB4VYQHsJy+ZA/cnoNhlk5OV4aaN3hO5QQX3EPAnLHTFtDzGN
FrGMUVUDpUFD6kLdIUEZJnwgXddA5eiR5aNkYGBVXTAClh36n+IDVvKMXoXI2r7/iBSBFG6mvfBD
XUIRl14oZN+1Y3UPv6eCWYXuJNxlmra3+ITxHTpJoQrFCeUu5HtSGz2C2aXKu0BZQcyIvHbwGrRW
LlcXenPTPludfqftI4gjbhIuj/Wd9tCbdvEowSqQ3k2kJWykdUQxZHhnSFmBxCH+d5PdiAfxW+k2
MCfpz3tFcAm75ykY8HDEncpfHnq4tbuNGSAeBnJmZlFOTZDcRLd0UOUw9g03/bbZn0e32RduLLL4
l+uCdgdZDL7c0ucBTLHQu3zM2ZXTq7xXg9ZDo2xv0WUZjls5qQYTcgkK5okzyp4DWf0vRvx2ZkCp
7ufnGf8LZE+2Ep1ZSbJS+AWb4EHsa+7oiMHobZ33KKBDj5sReBS9RWT00bV5pamKdmrkbsJDNMch
B/Hinex6ZHNVO8nH78erYanAsQWZafxolztNqLu59xMkjlpv0+JB/4mpxDywCNIR7CILku3iRCT/
uZfDqYXB5sdk31tLMvJb3u9MyIPS7wwe6PMxpV5E3NHTPPI3j+kgRNod0Ud53J+P5VEm4mNn8oRu
TxCTGF/o0QJjNXZ/nyHvYFBnaowpbOGbxgvfnO1NVoE6GxoTjc0T1nSsBnpjrAatTffX9te/7kTY
s2+bckMVsC8QEB75zxwWD18dbO1vrxeoZZsCge2Gg/Sf57ofx7Seo57eyGvOhTdRKq2cPdNbuBwN
H8SJNepRgllcxf9xO4SQcNn8aSDtNzG20c2hatFN2kF7DQd/G5lA8hgOpQCVdyNoLSiZCTvzC0zD
+uq5P9zrUSmUYgY2da+fNo00EUiIuV2HT/d+MSaALzymG7AVRfZlhham+S5lFgVMxqIgI3qJI3qI
/R5ndpN5s/o6XKPoOgq3c926nbf92fsTqXtFe6CBEsIOfGLEFxwV+pGO8ldOgMCeCFmmmUGs7Axq
6uW7/Fr1O67qGg2JX4S6QIHLvLW0Geyh0f/vuKxtr+fDza1pmEeRXpn0lOUPAF2+KGkmXoqMUoNr
gvFYK9yG3eqzzonY/oaoVrnVBu9sSr2Pi0tTjqi5bLJmWoDTc5A9MkeG3Fn7MPrCKbJf8C/1BU7B
VoKCbTUo4zBrAMubmYxwDr/qv39uHJoomP/2O2zl1O8JqWnFS5GU2b1hRxSZUIzRMFAd5onl3cjp
XJwa+S0E21lEXuzGLY/9rzbUX5DfP5/iwwWnRh2QecpTmA+ar8LbkalqVl7xRt3REEm5RqmWdBwu
u7kpBBaOhr5O/MULVf5SO/6xGB+yk67rNCM2eKFberqp13G1uon7gw3ODYWpddCjjK4RiRpHh2Bu
ErjQkPIr502+2bRpUPMP3v69y9530addRheHdiZ3/yevsCjP6ybL422XXTzsyBH0QQgcVcqNF2PH
KPiRLIHpIb/vX95v+H8/gGT+BUnTmAfUlK05qEDU/3OP9Be9suo4y+41DvgKZ6w8/y+q844Gn5kH
Y1YbRbaZXb6htjNfK77Gv0Qv+hWHA5pY8QFyOLx3yVWOzFLu6EaFKqkW88joVCuu4m4KdJBSQXc3
eGejIP5EUXJjNAL+4ziOBabHsQLYQk/r9fUbaqarh8LUhIKO6P+vxM0G9zIS4UAVh6O8OFJQHZow
f9fIX/mZOukQqQX6Wz/Rx/92Pr88EEmHTT+BP7Hbud00ejZkeBuLYJiXyHshGhs26isxYGXF9VH7
MowCGZtnk2mpLFzgnXmKJ6Hps3pkG/z39tMK2lIZm+Ry2ASGJOfi43WDOJcC01Hj/835px4e7lBQ
5ELeJjD+/do+s6g52cSkLTQxTM0Z//OtmY1+SYtBSe+RUUUP7jHW7eSNl3GHMgLrzSL3Ttc7a1AR
g9KgQOPnV8Fk5/V0E4OzeSbxq/qi2PkbSkzfD4yQutTSjXeK8m/hRph1aYEukjLlNX1//kWrwWuo
CgmAvB7DaRdnuGsfYPcyuC9CTtKeL9dMHlUv6GeI9x2yEI07QaCU/fGH8v3fK6b+Bb7cCjBKFIYy
4Q5sNcJvDwc/ejWGbkrhR6fn8fFSeLQjM3KP1G7Id3E9uhnRiugJ3EzSV/74VHyTr9Y9LOTJlknC
r7ST+towhVKEBk6IDK3dIM2l5ESFEtWzhwzpuyOj6U0UxsMXFcx7d+ZDnIDWBJ8O5EvSzY8d304c
2lVbxOReoF3kX15m2JIZGlq2+JricfPUX80/sD+PbRUliq/o8VT1LM4fH4+ZIt5OGJFp5kat+hAk
MALSe4aU5TsTr1cGEufLrvMtaKO+QbUSb1IZNtRRRnUW5UfUgPMONKMX6hglVCgm5lsx3ZNqXhCr
3RjETn9uoVSvZKiqF4c1X49SaMrB0p9SYASsh+FTdaUv/+oYa8G+xNG1Y94+YTPXlF4MafyAZsRy
WzrFIULdqp1uZAhwaIzs+G9uNz3sv+ecDWcxfARCDhp3NJlD5VWnsXaZglo8acf0PD6B+Q+Of+8w
QD8eip+XA29zCMQD1EsYXCRchwGdr2BG4XdvTvjU2Oa3+U6ibY2+CHzvDdJijiWV3/8h7QW68978
hp0NzOJml5MW5AwSoDmjO6IWIp2FSSBdkanxIR7r5yTofP0522n37Br1CyDgndvx6cVxrWwdV8K8
+KHyNc01koQolu808hQSzZKeuNMzK7e4NSMKmjOKnlVc1UghDc6P7mogH2k9SvbL6BJCZKJvHGrj
uWxuL5BT410Ko224klFeQdMTqRWmESFhZb6ShOJ83V1uDOWQk8a3h15xG8VP2heOdDRdz+WpU++G
y14SviqhP3XCtt353y/5zgv87WhLZTO3OG5Jd8xbI//Y2eOL/pK8wsYvf+pIgsTH6Vf1En9Xjwov
FYbWOjvJF+WctWUxn1eazgi9EZ5F/BCRgRdyXZlN6W69ah9j7Clwfx+dJt00aTALQ1Bagl1/CSfV
i9ZQbq4vsLL72CmgwOLsjLEmhMXYTQCKvq0o2UL5bHwcFlfKKMwaLjcN9QAKoft6CUsYFU0YF4GO
OL/sqTP2cPuUjaoGihqoQthRab3kjDrqcMDcmHmixtUFt+eY3Y/w83VbRqmItA9F35sKw7gueGAz
67D+c5emO35/dbuPjZOOde7g4KUTX2e/2lcCIDLt0956VBkUfVgqd7pV4t0MPI7ULRMZX0Ttz4ju
+6v9b1U/FCNWPpSjmWvSXaN5Kzcz9SeqTItDr76m54xQONTq7+ZueFRoAqi4GOEGeDJROW++uN0+
XyA8CmwBmM2qrMgkTH9eIGkhqk2l6dLdppnDjOyvVXEa4aXTHjtSB8VTaIjPnvHt8iB7s+ILspe8
mlhlaEFGfjB5iRpY8tWi+vNEjWccL+RPomceksLVadsyKIq2DrOoD7Ua6gNkzohGLnA6xrBfreon
POzDr/IhI4+jQbGkjAOT7BDQPU2mrfUO/R3wSCYanekZDU8o41860P4/a4jAiahYBjHpYziqxqVP
F0m62xSlkLaNnX5y4QKNjH/eNOzOJJRkL2594tA4e3oWiLiTAC9QxeceOYPJyOcbbpPldXkH/30e
CNu+qIbrJRjyQIJpu3nzBWm9y5NN+iftglX209nvZU9agn/nFH8985L4f7/OOwTwW+BJlaVsFygX
dwsa9hC4ASpMpyl8odv1ySk2n7LsNtLIqMfHBdut/Izv4tTfMKrBydRtehiupnlZ73ZMIE/OCOFV
COC85g65Sf8sIMlAx4TdM7o1wBcQ2vS9XPa6eKi1xK2Eo6y8SuJNb15ZDWmLF5vBylSNuVNAR3QG
g5yStV3ddXDHKkxq32y8TPaVLGBduvwwgC9hY205JekvNHNlLzC/035f45tuuh3F89BeR6mrNleq
tiN9TMgg2++zGcop3+hCuhL1/Vy7282FuvnrUN9ozLtoTjew77/IeaW/hfnfV/tDEqLGSTbA1pTu
8sfirca47D7CAya/Fo/DmWnRf7/bz0347YwgByHpkshIg/mhXKxMMcviXpTuIozHv5fg170Xl/Zq
4qjIML6biG56MF8uqBXRmDa3hCezfB3VHoRkXvO3FskUoq/gaNAT+DN3BdVOJjdt3U0y7CuKxucq
+8PzfshvG1Tz1Dnmebv7jDQMdy1iJVPUDHhPLsHIaL2YawMxMJBdRAdWJ0Miv3ZUUhdyysXmf8aA
PCLnB4ljn4mJf6/o51r3/QnhbJBKsqAfm8uwpuWkTwbprkfHTXEYdd52d4SAG7pZTg0WSe3ITEvm
6W/vpuHTzwrJ4dxdNFde3ZEh9uELUOAzCezDM30I6n298X+1XrozYUszozzZM5NxeB9iQYqsZObo
T2p5KmIHW+mFd/vVpv4M0Xx4gA+hWDPzwpotHkBSHNPcSIQdowQ4crzILyuKshSsiMRKtla7vWVL
ADQ0UKmDU7eHDUVnAARxcjRuxNWtqi+O3P+zqf57ZR8OQZ10xpqLPJ2B1/DsMrHZlyiNebPgFapD
1NJMnJhtAUd3IRRQp23dkpnIzXoQUb5dEfvUR6PsTXATeydvPfnyxRs0PuF0Hxbww77vlnnJcTZj
34PmMEdd+GaxN7qbSTynwrlFAn08Cn2owSPEyoQ5Gpgymmd1LvtPSjwD1kVOVouym9egLAAC37kK
QserVw2eILuqHAi02lHnK9wOpDF1hwjavXPBX5BTLzn0u41naJtNc47126E5L80ZeTeRZ+ke234n
5KFQeqlyVJBxaW/06JQ3V5lys9JN13m6gAn57DzIwQhlinFMZMHRPzf344oG40mYd0TphfTB+uo8
blvrY8Yqqf+93A8Z61jrpZ5YnEeJ2gBwC8o+sH6/5VbREkxawPVbj1dw7AsYgiOCB8GyuFXjLLOX
zV5hejI6mkqYzLg+fvFaP6N1H17rh8QvrmV9MQUebojRNUTY000QwuCArNuZkBnK7+0t46p98sAc
YKfebAjWyJEzd56dhmEqXiJCehAUkVXPHWixRGI5IseypcUpZD+uwybz/h3ktgTmX2v6IcHp1KYp
+57Hrn+lB4pisATsws8NdNavupqAc//+sHd24m/pR6OruSKXfFhEOc7E6hoW8jES8YQPWLUCNRhy
gIvXY/GFU8Lj+rrGnhK7Lb1DlgcpHjmUJq+c/CxYBPRMw6b2C+h06ISAlk1bkQ4fNvVyUHd6RsjC
tt7E/YBud+3NFJGpEzNBNu0HADFGyl5lqPHISmQelF49cUYG+990hipN+8KdUvsNnwnpFJjQdDTD
FekPSecB6JMDKe30fhdb27lBV3HI923M/L/S+lrtRdVRwd1gCfKZZwxTrL3wJ+gP8gQUE5AZapIn
pf6FPSCEaRLK8V5QAwEPH5l+KmXVzaLsK/nUWqGuhReGUkl8GWA1TnEfUL/CG4c1LmmADDaxN109
QXElSEyo6ILAxo42kNnZymN/b6UOeqGGEGIurShf7Hrpr4n5f0fyfbzytze6LGWmpe0o3cFwukcB
F4nGMowfDLTR7tbYbs7dfvwhf0ufxNt/79vPzKr382bRqhK3hsFHevZlVaSlzjrpDttvidJ+4vw4
aOiIbxylpnU6XNs6p8DH86sr8J1A9PnM/PfRH86MBJ2nKbrtzGhUsF7W7QYaKW/qbJNZpXworsUy
iVewsLsNR97o2kGhcpc4JNUandFsl1lBbTlV7FI+LJZvpX5GD930LpKfalsSJLRokLiIMwwtt6VN
JqtGtsGYZeWpsmsC/ssuWGTZuTU8L+F5AO/H6zN1EpwF0w3ma+hrp470PWKqBV8plGRD83oF+V1X
p+QuQWVep1UgfnEHS//Ppvi/9fk4bSUqmWykEjccuzNdHWQppMLpZLcZvGn1tcFrdXfU3Jx+PYpW
RD1ALqigfSigqnfxtd7Tul2tccp8ATCTATmoJ7Ij88skXi3u1DzM+FEQtYCGVmdJPMgbg+zOptuS
8/O7mq40OXnqlOQl/DMeZDNiqaU7ae+oaNaazvbXaDPc16Kjb+KzDoeyUbYclKQmBiaAgHI/vbWd
A7ZB6CaNhlKIVivriEO6UgWG5ht0ZFcPKWTZFYr9kpyq8diJVyJ+9cL2dRofjOg800pD31o/NIzn
Ctd6dNWbIfevSMgznXnw4tFrIaa3fj0Hqb67mPsJuoOAnKbTGA4lNtmSrDq1TPn+xZ2KONBfY/J/
L+tDkVLFitqpaiPf9b3umsWvMQ+N8iQKz+V0Elqml6fKnUvy7BX1C1H3FS3yjBRSYVQGRoMECz71
60NmBOXkGtGuUGwZzcJJAUYkkg7dXuX7YVujyhj7ArProq8c5fXFqm7SQ+VLy/Wlu6a0FnJn7H8O
b0a5gbFwCpJzGhqbfjBwvEH3Zuwc/OvoCK73aagRaUP+hlfCq/WBYbcQH2Picmvh7JBC1vJlBz2j
xSXoj2dNvp0m3CTvdScOlcSWGewOf2RJYd+l4XSVhsUrXOlziSzpufsebz96DADXA557XqELr7sN
/W0p5KH23rJvFz4Bs2kEs26GtxTJivmkDDecwO8i3Upnul7c7Xvyg5QE2xcT/1CZQZDtvvOTbDxa
0VMjdB+4726pfgYdrkPSulL3XazvlP6E9BJ/lyheDO8MBo0SSP1pGsIq2smKXyqnen0p46um8rPK
r2NfRGwPwwWg6u6s0D3tT5fuPKFRMT0ldJKyk95dS0N46R9bdT/lt8381GhHSTon8aMpn3Rpl9c4
qY5hi/zStB/NgyiF1hSU64sinXPtRjl2yWGVr5XuexRzKYZxfZere7N/LBJq8nCJdpMVDnxrdVdp
jzzhmnr4c0/L9WxyC6ecGpsfweLxkjkaJdv7ZzwdK3xbol0kn9Yo0Mt9XG9jSjMKP+TC7WFtr4T2
alSChik2iFA6VqiBNoSWeszEu7r2eIZ12MnmwSiOZL61ujeQvZmOl2I3Wk7DoNHqx2WYpUHHtiqP
tXS1THtRvSmqZzU9CcID3z5yxLGyxeuWT4kZRo3PwhSI0m7he6yQJ0ubYJx+aP2pT0nO2itCmWg9
mQnutliRCfBfLjBEk2AyfunWk7gww9afpGG3onKtyqeqPy3xORtu+EjFuB3VG3P60cON7x/jwW+G
sGcWtwzbwVeLHQ/ET+KXYaHoM1hYFVkhO4C/iS+7GQpL6w24Aq6BnIRKeRqAXXE+SP2pDqdmP00+
GYU+nRTTbxT0dDrT10RHHajtXTVFN8+Jhk1StIY/1F53GRoQN6l5KuPncT6Xy3Vfg33vp/TGip9G
43UyD5H2mG7CjjPYuHDVlWcRCD5XdwVgeuMKNA/wqdMdjZSkd4Ta0dDh1giWTuv32tVIvsW83xJS
MhiwgaFLMZiAOA0cmR642OtLX199VXXGNuTSioeb6SdwcDuEmuBlYtgLe1nYJ0WoVcEEvU0MS80T
Zre8l37JWCOMezkOssqbqiCnXqo8oKTi4gIaN+2Bi5BbU56eevwduFA7oFjvgq8bU5B0VQY/HT1x
CEWoH4ijmaEIxNUxJhw7OqiE7q/l/kXRfakIoz6sp4CHtYq9oPk9K3rpTmofRspxUvYyUJnB9e83
xa7BhI4gI/pT7K+m2yNGPuxESmDdN8SwWl4EC4HeoboTYFPwMa0jIhD/rp0917aZP8dMTNNrSm+T
8aiS3vagdP48BvqwrwQPTZrFTXq/FfZVhXb5Gtbrecp2VbYr5H3JQUajElZj9cvMfXPxgXHj0dEQ
BZEMmwbmYxlhHLRlCmPppDip4F9TeQVDMVg+Yt5euUntNdC40NjPbsthF0mOADi82penunUNHCZx
fZrcpAjEJhRMt0vDttsbazDwBVK1dTAUIb5fyWDPkp9lhKXtE/heXkfXOSb2Q4TnyeUtyCS4RdDP
vkKyKnHEg/QVMfSL4rWK18OvUsiRvKH1+bSkRVvcb2e+9tTUk4l06O5bXlKcDXymJFwDq7fuaeE8
olqvurD7S5oGpgeC2ILKclKopDrPTLc/E8MvKjeS7FGxm9XtSrtjroMZWPACtHbY1pYn0xLHIBR1
D5ImlgaO4OJVhrO1HZBfj7eUe0VaiU78hYLdk88zJDRUDZklwQHosq/mMJMP9erOdRhzXaa+2OyT
eGfq5Pg+vjxqOECmkexa9kZ1J9TH0mJyFIOCoG/2xSWYU79HHAlBSwYVmJmMtokF9m4IUsFiiOD3
NKIbfzqVG7Ri10x1ZVmoFVyBsI5abETDi+jKYKtcUfcRB+ZtOnMUDhE65RzO/rqhEzshYTTcyr5a
+i09FyQ2bzfdqsn5VeMGCIuOM4CXBbr1+GUPexAC4Vm/1n6QSynN9wa+1FXGb46uN7qPMWOQHvt5
0P3s8nBht6GGxdQxg7Jo903hbe9Do+ueMbAyxN16uV9rqHHrXXrxOsYLu52KGlTrdWRjo2PcILxf
ICfjWTfKr/Z+vNeA/dHze9UPuY/sOlZjPn9UngYjBW+ARw65BmXHwrpIeVzOMvMWxSHW6D8f2isa
pgIK38LWxBj2yq2FYQv9YPhsxj4C7KNDNEJneda3Bdua59oa9HSjcqdKwpqlPgF6gEBqD0QOvQ/N
1K7NE4YNY+qRt41s4fHbNN9qyI4jRshIcOqVjQ1TB4G1+DsRsO2uVsYDoYkyDkh85/A7qkFMJguQ
nzm9tzMpAdTIF/Q0BVqfW/9LPGrrSy59U3pfHYMLtxpqVa1bMWBDs6nyxGQbyC0IfkwpQgJFazKy
81eaNQAg7fqo5YERvV2kV614XBbmV9GpX2TbKF7LnkaEGNk9A8i5hBaPAHOTwkmSpC8STuXvFeN/
+aZMPvpbxTiuVjJGGsWTNNqgW3JnJ+QBk2MwnzY5eukmqadXHrgiqYwCvdBwKssftqW3x8qpB3fu
XEvw2t6NsPpBbRImqOgoaCC3dn4l3am0oCj16VDNPhDsv8tO+e8Y1H+P/wF/JVmWZrq3749vwQye
3W7wiogqBbFZp2IQOiJUO0S9CshCsDGmgbCmOqnisg9mZFtvxx8mLkFfQp/bJ/+jKjW3J/99Ydty
REyYJxMjb4WHbLoDwKzpbN0anNS52ZAigZW6/dtJE7dhIPK9TL7AWlCdBNIDfyLh9NWTfSaWbqW6
hnYdk/Yg6e/Q2W9PthjppFkpT5ZwA0EEhUP11L9Ub+JjcW8io4yKe4qTiyXDqRqfrR9oySk/dBio
mGkhlvSDxZxwQcThHhm+k7RXr5jTiZ7qt+E2fyV2nrBcChDeXB6KGxkuxKasIv7YxNHSu/LbvzfA
+zJ+WubffpkPy7yslTkOQiPd4T4z88ZlW0ycGouLrTVgm/hoK8587rDSNF0q0zw5ifWhWw5Zfuzy
47zlJ0SqoIsDCthYDEfwaeu8rucigtVw1tpTL9/I8oYIX+Qgh/VfeFoTmrg3jlCT/A0nqsJKCXW4
9siji86sEKW83kIv9YrSXu3cSt4DJrZjMF78hin9MeBrIyK3CYTL1SCeqvVKWMOKjDN29dbTAGwr
lwBN44I7dVi8kg68FWZKUMA2hHwCoRX3j8ifb/69nO89lH8t5wfAfhbXiyUmNR3JV3l25d5HNdCc
bRoZKuYwb/lrJDjNl0jkXzF4+GgQTCBWQf7686zoel1mXQ5Cochu0Z3QqaUCK1JXf5kaN42dFLsx
uLyYWMPcRggQVGDLyb4IJtLfgonM0VChSRmQlD4A2qqVRFZlspdUTGxQdp5slfPHAANCa4jwy7ZJ
dGagH3bc1vfyv1j7d4rHx8X//fM/YNbIWwpRq4GhNYyiXzb09YmtqWoUFt4UB+oM/wMJYDf/VTCV
AS+PyYt438iHuQkTI7Rat1Cc+uJBLADGWaCd9Qg6UsybqUOBS4eYqF6lLl9ocKcLV33hy8QKKyuk
MtJST+T3pQmJA5Z+avMzstnxeFWM1+p4auq9klzN402fQhuxkwQLGbfHGTDy0sLXILgm26akrZvQ
haYHf7LSHWmuQaZrwGjbZzn0p0Mu7DIxKMqgZnBGpXfnGrVvWfCe00AQ3VkOK8SuhYOCsH9EtRRI
+NMu74Cr4oEYCbC7MUDMApUCK9/+zC6BNXqV5I/l7t9v5LPmAZHy9xfyYV/Ww2rMl4V9GSn+uvgA
38VxRj0QjjnkeSAgFMErj1sxmjwckkwADzS4B7uz3JTKSwHscCn0aGxlE+0CZ4iAgT0TCcE6HFpv
vW2ZKcGonBlt00WldI28SfUXg/zNWbMwv/hm742arU9ukfsGII4apEx06PuoIqU/Tvq1bt2zAWTs
zIZz9hVBQfosYr2twNa9ppVtMbj9AY5Kl6aT+jmjjQIXaUeXp0cVUPKbPoSZpD0tT1wYSLEi1fg8
oSfCHIjuVn04UxBazjp4IsuDGPLqF5ibdeSxfkMPQXHrGrERbxTt/geKp1A6G+S6uCbwAWVTMNtQ
uvlDiwUwkt9EdSTZ24ey8S/yYbgcEwGwYkdZQDaarZ4J5ooSeuGogpsrtoTmI1k/1mrGVkkoz1Hl
R5rDyN+ZUDJCuGMmdkQZUMI7NTR+IBQ2noYVGom9VmF5Qr0DWZUaJR5UfG/q0pl3AIyrhyrW4CS3
68sMN3eG4NucACaKPlSLwFDsCk4YFWpll1fC9zXzpE0xVI9txBcZtedDhMcViYkYv1LDI3utnuer
ab9865DPZEKLptmAPBBK/D/56PgBBRjLoxkiokBfu7Lh0d/GEAfC4CMDf6wqKi0D8JIf+2FBrxTW
Oxm7sFOopu4y4ZFBLfUhuXzvjK2wGDiVOJ8yYPHVHOc7KfdT0Ppth3xIIBG2qNWLlHMBX7hjnQS5
nXKDfi38GWRnGSAROJoAo8NhwDfez1PYVTstY387Hd5pmdthQ/YmaC66l0QDitC0ckRCFfU0XFRS
Ncm2qB65ecHuwaIaW2WcAoq7+EUurOrbef78u5BNwD2WLeYQ/7yHCmlZJWnl9pvFYNYOZroDVY1f
esM1ulDGjCz2+myXlq5aehEwIJro0j4tA7Nyazmc+qvB8GKJyxskzauqY9N7hG5Sv6r0idsG0okX
J7nPaBu3J9M6y+JpxborGm5X8ToFLqFNgSKT4cZIZ1ce2tbMSau/EqAt+aYFrkaMRPOr7jRKp1Y6
pcYhVW4ksI7uVLfnSj1aY6DRMU6gCDoSFgCaB8+nM8O03pA/KEOX5tzTb8cZtwA3nZ/hdCZcAeAg
vYu54US2AQa1+o3umSNQh6dFQfw83G2mVoj+mq7OlJy0Q3qepij4/u0a2dKW7TjadilDBLKNV4nm
jxQ2Vsh+4BafdR80Eww4Lnd0AEvGIxpfWV15Cfr6mGinaDxl2qnPzjk+cr3mlCTycB0Z9omc9Tg9
ocTEjZxj8Eb6yYzW7Bhglgk/22kRdkJMEFtY3c51P23PibXj177we0HHX9z5h8VM0OqD8wD/L6f+
4k4aREg3an2lgwnsKgRuJFBuOwSkGruknE986RXhfRVyJUEaXXtmHOkRCk6v2qzqcj3+UlGVxsrx
WbjFYU6JHCTe6Bq3aOaqgYjxLwmEZccURAo8tcBkLFRyTeRNgC8UyoEwIXipPr/okO5qYzfrYVYd
BlqaiSu/1A/SM9TxMpCtU9vvRW6e3M/7PV/P7c647FJjJ0vH1uUH9TI7hCs9AeSCPrFTqrOW7pr1
NDDMF7mgIB3zbbT/0TEVMA/CHsBdwdcWb6ZKizxu8ILkTnEHWM0GjVevzmz5jeYK9P9MDrdeeEN1
50lSgN3cHLlaFkRAOXR7mSKlX276kb4328CKQwFLxCy4VLvLZaO6cFHHkVPhYYxzzEirwpFo7QZ1
hM+lPxP10BmbN8adgeRt4cWACHWwrl7NMBgwMRIlgHsYqjGbcJ4MeHzfLOl+6Hxh3QHFraXH9Rl/
T+G3aBsfqWC6jHYHE0JJIPZhzEsvvUmHLoX5p63DVaZBwPNAMxmBy2yF4gC7MEp3c6d2O90M5h5U
y4mfuOMGZuUgDOGXgmIwewEu8BuK7B3BHwkiCvqLbWg2PVVCGWQfg8HaiytAv7w4+bHF/BgLUGWT
8ATJofkXQ3h+w/wzf5tl2Eq2+ZQ8w9dEJkptd/I95lWQPCEyLbdtsQGFrSuaAVyQVvtJ67md8Kxz
SBMAHhYgQvNWFF0h2dVXCc1VgBYwtApg66b6OQQCGsDxXfU8hvKPEfVLpC9/DEGFN+/P6Cwf8pwc
zTO+tyESuwQB6OWADPiaUpQC8NFBWmx5CooOMSt8LRM7+tHtL5giDtsrneZgwnEEv9TmmGZXQnpI
svOonqL+bImHaLjmb+Lki8xY36qOz3HZNGSFSTo0qD4UecjGXMT2Eol39N/JjO70oKBry12m3urY
DZ078REHnOVJdrKjYYSYurvko/RWHRnZpwCyqDbsW6YzyL8E26jOUbUpXE7lvt/1ZAIqcCG2gG70
vZcOMspP/Xfc+0AMBBpMkO1GP2IQ6VfzWNyCWZsAOA8ofiMh5/ffcp9Fhilawd/Mmef5dwr6V8ar
IVnMdhmSYjKA/ueVJBaNNXc6V5JV2Qqw/TF9VAiPpZeX7qKSBtg6746TxQZj6+L6gS3CY5k6dNCI
jUztwqmYtj62Ym1gg0YHk31/wQnVyfSDdlO1zsAIJjQX0wG6V5m/Vewa1eDR7b+Ea+S/ptQorxim
IUnwIz9KbCTFaEalLoh3FUMThc3QizU50hBkaOCyw3KfRDOJAyU7Fib8L8/sjwOYYBdy8QLIScZO
rc8LutgoYQ9HsT731t2aPrTWubXuuDkLyiPK7eZs1FedclTyYzMFEnkmU0OxxxQHBHctv7EIPYTs
/CDQpJmojbpvWb1bCXnWjRnvesirV1FzLqRrhBlwmKD2w1F0OjLwk+e/LuDei08ncWauNn/oNC+V
rprSF9AW7+g9A9TZEklA4onIUud7y4CW7C6DF+Uh13yMHbTsggoq3CIzz+vmgFbNQU08+tD4cyJ6
Api2MH6feFPxP4Sd15Kj2Bamn4gIvLkVCATyUvobotLhvbBPPx91daanYzqiustklRKhzd5r/W4x
68BuV1vJlvojJg2t3yr6TgwvY3eYDD81/BrxTnZfhvs07Jn1myp288nOT7rwWcHddc937GIpbuXY
0e/sfEPltfMxl89y9NzxdBs/bY4kxtONbyR3sOCrHC2CwIL/f9I5pHBOw+9km3UHUzYRVkvyEf90
b3PMa9mjvE2vMpvzRvLDx04/hHeUJreWMpl1dKepTAiKu4ceQ8rkdUG2hFySifqnpRbnhXZT6wma
ZxIykJzl/hirvvQ40XBODMIo95VJHOw5yQ4TFZB0NDEu2E29S4aLFadMuHwT50Ok7qpvEdsDMm3U
zeYpJ0EAL3x1qShJhORDx8pBDBfWYS2wdL9GoWFxUpSXxLw31bdWP6GOkPm7CdNacAVJnNu+aVzE
/BJPFzO/lMNeeFylZR8Rkak/yfq9X65DdezUfWRdMuOuTBcpehnbX7m96NW9lk+Wthu0A5wvfHl2
W9pAky/p4yhLZ9hcXb1O0gnydhJfq/ANWjemFXhclehitO8zY2m1p4whAvEeulGLoVh91dxD6lKB
hUowWbuQZHmqK9g0+ZKkR8jSwtzDWbZQ+tYuLg7QrV2JJjBQ8oMJs9o9xTDDEdvlHd44w1SlXkdz
30PtShQUvpQf0ngvQhWVHw/9d9SedD2iHoHKpoDrGKdjxtdJeFa0l6X8MNk9Yagl9VCw+Lnw7hq1
l9y8GQQLwMdCEpv7QXhO1GCiD1oecHV8TsFDvrTZLRfdfNkbgxft+bmWL/GyFxiMJHumcMpaBCHb
hrf78M18x5ugm0BvUlKekgNAc0FFvIpKvLFgfgqZlm4suvWynxlOBO/OhIR8V0Ak5v4E3Q8b/Zel
rviTaitoqyW14Ma8sD2aC92lx3teCndRD3MRDN2R3FEmO85/+H5Q+iRkQ72bxj6Tj9lwiONTAfVL
ihMS9xhs8Cgnx6F7SrSnLnoqy4+WE7N7Euc/U1JQmrx08/MSfc7DZzjcquYX+WGTHHuUkBw9VKqS
H+U+F27Ne7SiElMfrPVOyUqQYxnvjg+G1nPv5CPI8YRgoPLwuT2epjWpM4ihyqP1zfOjYUBB4VL5
D+qhk3z+Vgz5L1FreoYJn7XTGffcB7TkVP2scah+WX3qKk95bOfmlIJtSH6jXmvpZAr0kM+hBGO9
0409X81ZutZOwKGKyBVJz7JNk+3MZ8OqY5wF6gRl/UXB4JqZCTzSWRfuZoSB4U82P6NfCMXzhMZA
PBXJMWI282LXMPDdVeaalnsencoGb8vBaI8Gd4DMjtjDQExTw5pYQJh8DQ1XGTMKOejko9icBPXF
FHchiC0pSdzDVWCw08QTl1tJvlZ8lNFJ7w9c38L3NZEnnud6TwiKBMEqcWOdkuWzbCMGpzBhg0OC
tah4/JO8O47N5XF4AKD9Qf21qkHyA9cqzHu+NvE5iWc25EY4JeqVb8aLNkzqyXwLYW7OGr8u875X
gmq4cTW8YhM9pY91BRVcfXMxqDqai/iCU1Ewd3zKTHQX8x3XyYshPRh5d5HHezH7Qy/5qrhTlUAH
iwUkiva97I3tt2XuGvONlocdlWVjqC8qR1wmnSt+WlDkF+13HTKE+T0NP6X+LVyR+OX1w2xfRvGj
iN+QhPTNpWq/eQ/j9FxCuJtvc3lHR9Elx4oBgzKIp8GmPyx3PtaNSphNhWQka344UpsFJQ61LUqX
0XzTtB9FOGsSO/I2jNbfJvHbwIS45RUhWEa31gdLfY6jk0zDGj4v2TOa6qF94jMohBNfyrlEllu3
e6gHsz6V4XPTINUCx7nR1JV8ePnrkPwZ1BdWBNLrrD/I9Wlpr6PxNkdvEj657NDHx1g4R8Kp+zMi
ylauenHXw1OvXFv1pcGU0j7NiNsougk0mJ3RcpqWqJmcsRcAKdTQ36K20b7hpUcFu8xWUxyBjsXO
FiczuB+bkSGH78xmVyeHgx5lPSru+hcxGko0sdkIlJrgmU5LgdF5UrLXa89CYlRzm+ykxiJVQ4ZG
m/jeEzsC4jWgtHMz2WU+Yy0gXiToquAqvcY8GN1+VBkprN0f5sZgKa5yLQ8BEP83hgAtVcoYmM5d
CCOgvv00iScLwdBsHBESmCKaxk+VfI16KxOBmrlSuZMBJMf9UPjrGWuSTYBy6dQY2zmFqPSbydUK
r0aryEDQ6M8iIRw602YuKkXSbrSCJjmkhdfKuz7xjPEwJvs6O8pjIIY35pmUydlPtQ+z+RDM93x8
MfI3fiz5myKhGMHlvNyGxlMY28C4ksTTSsfUcSF64rAv012n7wYyZ1B5XFqalTHQdD8y3fxGGLN4
RSAjGKfUPBmP5yR+KYSvUj2KxsvDeMqs33T4FiYqiRRI9qgDSSZAIR8NU0zTzwmHu3xPJJe/qlu/
8fQVR+8583USCorPgsFxw9rH9+/K8K3Mt+WaXIrxKtJTjgARaYXdRcUW/Csvb2b9nOsfqtoA9VH2
jD9C/F5lX/H4q2YnpQ6i6F4rz2Ly/VCeVfXeirdc85c6EOMfNfo1uw9rcB+tN05XtXmO0u+xeY5H
qiD+q7u7ClOugYnP4lthbnXdzvWjmWabGEzICBl6OLjm4EsMYEWlwCUv9b2ZT6Z6q5DPSRBwcfmL
WjmkzRMACjDZQtR7Zv0kph+D9CSSWya9x9K7IMKBO7So7Vsk/3bl+6wyF2SxQ5WK71qIJ0PcZZ0T
Sael8vonawmYWr/8Uqyit0mWvSXtJiQEhj0/Qck0OPSp/2hAiVHIV749wSTbuaVynZNbKVLveUze
6oWjVl8marfNUu0jjqfBC+t3hbEHxT1iY2U6G4fUUzStQk+grLC/CX8tGGX/ljSwkTzq+UeU+aJx
feBouEEEMc0NxLPCs4vZaDiZZhCj+Zt8qlH60zIOekpK5tUANKUIXZ2oh1VyinHLJ8rijwpXop8n
cDvbl8qef8jMAYKjMSSQjP0A37/lypPyp3+NEJHFV9DWLPEWonR0FBnI2u0UKi86hLGD5Bxan+f8
JmXb+QlFyABXbjqU951yQPc0de476tEGjRNxRsTmE3GIhfYBBoO5e00JG35QgyBQEmc33+m3CJEr
+vnRUyRfMPdK4cCvyw0xmhg+DRwehNWZdvGFTAlNennjmhKEcextrQ0fzxvryQDqVktoSIwuxJBO
xQNYjpKf3spLISjYaqB9ODzNXdE5qoi5O6iki5QHFcrmZoMMLOdppZwYHU6rV04DzpydfJDljfWT
vCOMH16gHg4tFECARS2mmnKz0OcFW7w7sMa2eOm+0UYwea24iJ8DyRHEbJVr5ng/el23DXso8c3w
kqPpMLbyJnrCMENa2E/E4X+Yq838QLSyQaskzvvymEHmX4U/8bwR2b3C1ctkXOTP4aVAreqjqtAJ
AMdjCCZJQ35b4SPyv7RNt7gNUwmZmzqsH5zMKcNoIGJeO3f6ndNNeH/caLVQuHGPM2gwwW0/MN+3
LwpRFNhZGuTQzNw9kBzfoSmJvMXYa7LXMnyKC8Z59ZrryOhWWhIRmEVMpPA4yBoyNlrBXXsCxu4f
fm0if8JHHfD5z7KjKe6E4HD0kC0lCGbFUzTvM45f4ThUe2PBZ+SWjHGEcGpBx92e1II/RhaE86k3
0Cduky4QlqMiULXbonSwkLEKuzDdTmjeafB1MM7dJAUWOfOU7ulWxjshAIo5Ajpnxr39Srn/EP1K
PUCepLE/t1713ld+8SWmbkNjhjYOBjp043mnWjuEYkSLQ2xLzaYA1ydTITtomrvKW8gypbLsg1m1
o68eypSm/s/4FAne/AS6zXEJEy47yGAqDTTRb8wdYseaxhQ4a9gIJMsxhphd7NZ/xzgNIfpaVzIc
7cW6Mr9UAYEn4oDEFg48bf0Cb4pfcId67o3ugJqR1bAQ3oLuvHUipBPGiiwOmHs43cfdTKSS7E6V
3fKO5G2ruA/LztHvF57ebXUYTMaakVNDRB6psCaxd2K9jQy0q8GC2+eIdNLI/ppWGXHJpYTb/iBi
70PAqQeT6uDoDkmtircz6x72AuHPm1LaOkAovrJ29wCFTb2o22dMixZ2U3nr+8tQscZ3KvjqYyPn
x7C99yahrUfs88U7+0T2nWk+rreycrl4hcQHdRdInA2TLy1BRYRtx+LxxNU57ioE48eHunHL3CtJ
J1k2JZpRCk71IKJrom2wQP1dNpsCOoZEQGGL5mkUHJYlGqMaAw18HfUbHALFaMWL+BCufb1rVh7H
Ldn5mTLMNLAPnjF2/ng4jNFLJG9NUvb5hANKTL3ecVlq6NWnnsw+pp7Rc4luyf79XID76j5LPqOL
ke3K2iFrQFEPDVxg7hOckDSe0O1rP6I4Z8XyyNWOipMNAaLuV82u0L1iWuWhKMF433yHrvKlGeTA
ZwXjd0eEaNIaGoFUH8RkW5Wu8XDH2INeRSq2WFtchCCbPLoJpGHoDdZWXy09gMYlYVw4bRkCndgV
MPKMQtCVOf8hH5BNMlJR2iQChjacSzvQ2BYwg9yhksMzKLpVBRuXzkK3pXhGETTMeETLSERGvl5s
ImAsQUW5uj+2YLarsnsPsz0tqHDXjYt5E+x7EtF7A7d2I0u2iruMsWWYiAqMrQEaucm0GwWHq82w
BzO+zb1XoWMhdCp3w2GDXCwEVpk5h0/yTtbPOkZ47Rz354IUtTGoRC/5ReTVgf7FK8uDT5FRGsop
eSboYpJsCCK6bPPlcUlu2MI1OyEa+dL9RpBy4OUBEj4gwoTuFSycCXgvDI1CNqw+8CY60CsgVkBL
yFTZWOMGoe5G6ogZFhzAUUBvzitLW9Wd8DFgjz0mCwqPfNtfsGuxHGSO3nYVtHIH4sxBpoVEck5W
zXBjbvrvRfFkzeeARWKDeLnjQ4voFLjf7mO+ZozquwMnSYn9Z81rwoMMRFUwaS/e1Kmnf1IwzAgq
KebYaQkk5NcWQok9ahpBCYDWZ8b3LbYRROOm07fKBfxsjbbY5ifScVDC9QwGOSiIjAl+6tzsm28m
FtDaR1k8QTjgBuLUXXhwPrgFcBdI4agL4AuEW7Zf7Rb9ugGCveYKURx+k7vQCZzfUrVnda4aRfR+
f4drhDnFFauwgdRGgqluujs/MxwZxQvuSaR0wCn537ILCeQy4smzmWZKMTQxGLvfNIw8/Kv4ntfM
AlsqnOJZvdfYnoYNRyNPFv/MalcEvPiKBGhJB4Ers/9k5uh9Ds+t/FefW/omLYOE+g/bwTapHf6v
V0SDsDMGMfrf2pXmIDnzu6k+aDXZRUdF3hvjUcr2eotQYYvkL9WdlmJR4EPEwxDI4+Wh7EcDx4On
aKe5uD4Y8yy7urozowO7cjztBPWEAKSaXtLxqA4X/lzKLry+al1FxFGRX5DAZjoy/ob4WibHergp
HMTpbQIQ7j1cgYjUKYRiZgei4FqOWrnv/qKHLXYfwY2xG6nbR7nXFr+VMdQGwjF+HBTrHvJULadH
5xrvMDccc8xmQzjbOvXozOvEyw8osLV2JaJBDlQGaVNoWd4Sw4RN+2HxUb2UksfCxjuYEKbQAg8D
3TA30em63VTt55zdCWrqlDHfsbsZIcNBL1175USmVNGkHWEp7Bs4DweH42vNRkG9SCASEadGMJmH
prhq2cmYYdwAoAIN+ATYR8A0vM/6XQr9avCtfLy2lB8oCPOJ/DHJI88FwbC4XjwgMDvyfEejLATG
h3BcTKJcGIpsp7lvrGQT/cOxx+5i4iA6jeIJLav0Z5VXaxwUjBN3kgeBTTbibrZTLjTqPIpui/yZ
VZYAUVHwIPmrFAM1ITeM59gI2tQzjC1PttTBrDnVYy/RNlU30brq1lUdYY4Ci9MKK0h+GJjxmfu0
G4m1S7qjIp7ZU9EIzDHs0kWDuoGDfrghkBVjkfPAREAPgy5e1OVSzudUcxcCLdJdP+4tQPLqlJk+
d19GhURqk+jou0k7Cfoltg7asBsrlqbbKbuGDg0nfL9PI7bDS5Q9hQOzgtKXOLqb+ZVjWcfNYR5M
85pmp8d01fWjkV2M/hwbl3w8ZuqfqaIJAA4OOv3IoSU1hzyGkA+s6YiXwuz3Icu8cRvtkDDIUFgt
gfGeI4neIIn38wJk4FfhdYwOXf4k9ee2upXZaRmv3XKDW1sbGtUvp2DCNi/9VALNM3cOGZAzGLAH
t1E5h4WvKn49v8XDkx6f+/GwFGfJCiANGI/8BrgqLnRPNsFCM5x+AaFloyxA9wurnQcddfWAzmeV
mFNypo2dvGu/8av6hApa3HDzsRFQCdDmPCi5yOvo/8MELVn/psQjKAzpEcmClvnPYc+JGkqPwqzF
e3x4GwkkVt76lwqGP7E7tFcIyamw4i06gxHfFkcG3Q2MF3sbmagwWXDGQC5wdXgXNiODLjB0wNsP
0L9//zUSZepUQFBmNPdEkqyC0QbzYOyYrbtKNFqnh0CkgCZwmOXKPDzmOaNPnw4UdGNoP8gzNHhk
6EyIm9ukIErxqj3F/IpanpFJayQcUTj8Gq4HSkoAS1oTK7hYiy9x1hQUQLYBc1TewfVCNmmKqr8X
DECcgBFhjzt0p4wgREDto3EybgmzE9XzfAaTE14e0BX9JoHr1Dbpr3YsDsYVKY2Gvb7dAHkQ7GdB
XNn5iEzAptwJmX6O9QzxuWMARSn2grEVn/XfF+nehZ/2t/8qX0jG/aLDQ4gA/4SpBQsDxR3OgRE5
O6xVt+6HlrF649kMccsA2mgIVQhrJ6vvRUbAwFAF7jki+pbEqA0FOicNv6BeAAtAtwGhzy80Glhq
FlZYt+FopnWilabfw3GPPYGiUJhQ123wenAuzbr3wEhBJs9zdLZ8iwDG/yBa/41jNg1iwNZgRBjX
fyhfjUKQG22Mxfsj7hBJ+KXpqSquFopqu5831ll7Q321Vl9IFGM3SR2t9rT4DLYkVFsQN9RqKoAg
T3Xptq9o4+P61bDNszFv2JYREFBMckZHzdZwkrPApPQSE7kr7FPVCX+wkg7x5T/e078Z/P/3Pf1T
z5TP6pTGiXjv0kCzjstdwZUfJsBIXqpupYhTcodbfwy3Kt3WWUvAJ7diMMhIdTbpmcofV0XTEwZ5
G4kAO1pSENbHsv6aYb4nt0bxhX3oZyi8sbcZHNk/1Sg3/oP9/38DhS2L5EXTUkhgl8h9+ocKkwha
Jc6kx+M+WBt9prtC8GKbP/j4BOQN5H9+SPGaEUAaHXsbjzt4Mw8ZP3TSlJAlMcr4r/o+au1ItPk/
wC2KcB1mvHfGyGY6KD/k3jFopJD4oNXDGMsLynaMUI+aQ9oikpmtzfRLV2b9Jt/Cb4xAIkdZu3mw
QXBJLFmcfB/RF2uWWaodQz2JxRh40BxaMb5MMZqxK1HoMweeTFYFYB2Tj52jwyFB6Uv+BHQhJYBq
18AMQn4Wo99IbkXo13GWbev/Cq/5l1TG/+vG/tMYro/qsGhR/bjHoHsVXcaqBqEtWGI4tnXG2vyB
ZxjxsDytGP7qXKAQ5rdYZVR7ocf+In6hQPu2CllwzRkvyRcaaUxG67Ms0QewxXGTeLSpfslF0dy4
3NbstAR2nkhP5DyhO+DHf6dbGP8mKkfIpxhErZFw+lft/T82BynNtKkRM7jOr/hCc9M9XEWNyV1C
SrXJ9hAocLK4XN5xlLekT5gf04gtcxOfjcemrn1puLBHB9VPdR3rA8hK/4MYuiJiNnvun4VTP+5Q
KLjRB+pUgVxXDO2cBxu0rNVHmK6ZItkPqrGagQX8nYwh1HZ6p98Ubn20i64NMqoLiqvGe2yWDYiL
h8R1nLzhdWk85KLy+7KrP5XGk/pf8ym69qnX2AaES4NaVPq0lB1bU/SzTAdJ3ll/0DmlCPaZzs1D
kT199YfHLxhJkVcbwKL6ly16fZDtL3rG8MsqSKPVhWdcfdIfjFJAY9LRyrweX/DyNMxX4BnzgxaH
kl2q3Ux7xpZQxIfpB1G2uPyEHVJY+oh97TWv1rtFKaH2uG7A4747RtFFu/GTiRjNc/ucrwlMphE0
97U1YdaaHX3Kht2qX/oIG4U/M3P5d1WxF0WsRZw5jEOaPGEfiUAog36IkP4RmUtDPdrC8B/bvqz8
m+bTNEmTklXmdDJ78v8W2DyMoYv1ocC6HNs1T+esP8VoMGdHT3cPYLZl9yDcQdyhxCTBKGQgeAau
xjG2CsBx9C2Jq9IG0eOMfrkc8hqthTfVvroEWeyr9aFbxVNUWsTAInJuQ7cC2iBpeA66j8Kwa2px
rIJ31k9rBh0yuPRN0HwTVbv1pI9+szzJmTcfu8yT1dWWLxOFottQsOTOV7bIqag/IWCuN8arCAIR
HWplQy1hucOD9B+3vYsWFkoP0774p1fALFEuOjrFxmlYiCZFw7Xh6ajK1REuz+/QWM1xPLbfBRCp
7LSX+bl9h3NTnPklZ9CU7jGEkmQa5JBCeTU+C+hK4jBco7kb0rYbCZ3HKiKEZDyd4TQSmCd8c2hD
NAsa6gaWUq1grv4G+z1vTIMkHgoLIQCj1f6EowsGQtHMQA9CaCZoAVIYXNU4kgNaLqAvQAZed6ea
/msxQkip7lfUBH9P7NWErLLCdPzgtH7KcT7ky3MHrLUb/pCrij6Haee4ubtN9K79EckyRRwbAHyB
I8ePr5KApmQtWgp4aDmggSckkn0O7YDXnip/yhHdUH7bvIAle9pCBNM1w7Gjr8gEvSuQN+AGLknK
/IVAelQt781r+YOX9Uc4WNWBDrp5XX2OqM3tLruS3Nq78ilyqTAlwGccw868aV5bDIVu0f6HloyB
6f+io/vftb561v5nS8yaUJSSchLBE/hsD1190cIzvGh2qjq3tjySubT00Kd+kaJ83mIVIY9DxunB
PB6JCMAtx4LI+Spyqnm17HRomSj9Qlsl09ikLGL+CCQ+5PVw0NrjVJ+RKKvgjPO+69z4m4cG54Ce
+mSLXCABBvRMP8AVVnuee1diUoXqmoaDwR8Ny8A0k+kpm57y4qqAExTXuvVqw5Gfa7QLkx2H7pwE
Su2X+jmbAFRAJ2DNzsN4GfWTYgbEIH7Gb7noiG74brDDkUFCAB9+RuZyMIu836nMx0I9Rz1Jfkm5
oYww9nW/Q9s1Cc5CKCm8BeL6Fj5uk3/rHP0EnphwwSwwhMFrxgW5YEgVymGFzybZFjNvovfDiN1u
reU7a1xURmHlhaYTv7Xpu04ijuC1sWvcUsmeaqr+Lc9TuHj5G2ghJNAy7UYG470rfgP8UvjId5Nd
yZ8wnklwZlyunLNMGsHfX+/YeULSKnNnePr8nHzseTPmgSPK6pkIFYayfI/0yvEG0Rr61EOsew1g
duo+GYNLd6SSC1m7yGYifxU4Q+NxxKNBLzfof61P/HJ8Vkl9muWgf4kwKZRrZgQai89+V6vbWfQc
KuUxgwImM+RpMr2EVYM+Vtso436qQX+DNDwXEgbdgwqtTEXTs17WZAX0ESaj2PF5rFrEzfItgznY
C/FS6Q7kV8ttsXCQluuSl0eengV5vC2A347hPdpm6G5pNPCvI4Uh1hUKCwwNbiB3ZdYPe2Hs0RSy
qpM8wNhnfGnMPanthgGIKK8pXZmh9FjtUlTAD8HNEQd/aiSEPjaO9W1qHr50DV34x6P1eaMdBTJq
bHBb8t7bXUFuPAyR4YcQD6TglJunrF/F6jhGZm11nbYoCFLIdg/F5fy+WI5kuCmopOILJGIF5U7h
5qOAIvdbQlXuRKQfp44Z7joJ99U2GX1MEvIUGNPB0IIc/am+VY2t1rsjEUWxTWAc6fP07xja/0Zf
J6KvCQH2ME1lPW1r0oWSc8QLY3kFiiLFh9ON2wU2ho4b1dFgW8qqDVZTm6CqwcS8uKXb00nSAsJ5
ODIRJ6KdInKIwG1XryH9/nheSgcxPVtmiGvnNTfAgykEtq09/UiUjwQOFvQ1+Gu8EcNaerCYYd3b
YE/WmiNp5y/gCuBkgHJjF0zlRS3OpUiOxo7E9GoK4PA7yeneKMPQaA346kO7yKCQN8IxOgA66F+0
WcqrThibSxBlOPiES/c8AvGOfI0G9PsVZwGcDR0BTS5bzMwwIHXax5U33IpvNOagMvKwIqTtcEZG
iEbJRNbDjgvXSdnu4FYjjcMicjmEUYYqV4jvZseTnFT14oq1vsORQ2EWjT5p7zi+KlyJto7JXtno
JTIsh4jxSfSkGSb5L8CeeTkWAbItGBvF4axuy3mTHbgxUDI5eRhYjewKYTJTXVLCylyzI9iMKsPh
MMe5HNqdFTxMpDl+nfozVNcjoNmmAxceNxoS3fQj6dK0T63slfW+Jkm988GYGXZjEV9Ae504EokL
Ts8Gam0h9JhKQHcNMNcQqePyWXKkIeaBp0N6amKOdYyguCwfcs3U7DWw7GGBMrvST/SVdB48Spa5
axW/leM9SP4IZ7dP02NeBooaxKKXmcdJ3Yu6n7bAwld5uMjtq9lThuP58gzrWBPJ17rK9Jq3Vz2D
tPRljX5yH0WuLEFhcOo7SbuvjOuuLG9d8TaaV204RulZRAIR45W1+/BpGs6GdYAXg+wDJE2+4Fnh
EUMyi/B6EB7JRCiZYFtioezso1393mu7YvqGdJ3D4yIex/YazfcFDJYGjeamPrOMsdeSPt+umN0s
3Yz6ZsJnrcSxmdv8Jfq3Ah75jiE+uc7vXReYoI7ydZGvGjyydkuL+9YMw41Q3HuJPKUnNbnJ7bXt
bwC1S4ySMojLey75PGoZyy476Yw1L67d464+7hULnbQYcdsn/rodEoFu1y02DlsJ2J8k5t0Zlwey
IhPo1x0EUrtgznBugCxfK/M6t6+ZeOva1zm/PqyXabguKHK7y/I4iu2h6t3mEw7SoMmtN4RZsA2M
DQPTL8YYLOHugWw4u3bKuej/o4+XlX9F9SyJ2bOqqCHj/wfEshRTM0uTsNwrQj0eQYsqhPRKlPnx
Mbc8zFJzuEXcjrMKOIJKG68TLii2M3mkJnSM0h0mT/wAYSMtWDG2tAU6/PxT+bBHpvDBPlKJ+g3p
sG/513ICvFxexeep2JS1ox20A+XsJF8WVgScFdJiznCwO0CsM3eT4h4IMCHFM/IsWHIeUjQmZHPS
4T+BJ78hr6dUlg4mOab0yGisRxRgFAgba0/6RqChVjhWbwvGkOeWpLVvZArxTf9M92SUIcpryf5P
CHuD43KyaUNwNlawELkRdqxtTRuIhzz1amAHgVZuY0AWQbt1DCDAb0JAEMA5Sv2N9cANA6ZEQADY
OnAbyp2MBpzCgEE8kDzM9IW1rO2RJoFHOidIY00PRmSAs4OMUQg8Fnq4IlLjN+5TuHeIw56YBgyq
uBCfAakA6KlGOCTYxZtHgARcJzsL+89XqHKgQQJKN8RimAmq0WZldg8HZAxXVhIR3xXmTvhbxrZE
QaPgCN2yv1tYRJGh4HDC20VlLv1ioimIGSpx922JdUFERJQLUpUYgxKbtbmG6pEwhEyAsFp0Eyku
WtA33nbnpcVuqLacPRyU5LYDX3DXX1KcXhmZJYDhUgRG6XW5Q4FBmB3rqYczG7Z7a9jhbJjhrIBw
tSNepf8/5ibp/wok/s8q/wfotuTM3mwsgMQCdxV5FBpEuWcwLImTcze3blUQOIjaHlLEnstvht+G
gPBbi2HmaCmwNn4t7O2iD2YMHk+u8HxZfpmWgE5luCMlbD/ZfQgWWB1ITAGO0CCizt9M9XYR7ZYY
YoV62m3XWLjrKBA3A+ayA6Vc9WyvfUp/SREYDAZbtZdMAYXGYoJmo2bY1nseFoxSVDSPTzCMlIQU
WBHFVp90zBmIJpNtS+4W9LhfRdRBnH5YJ1ZLFaApIkYx6P+aNNk8CDMfPrHCmYoTRfgd3de1dPlA
SoiZLZd3BmKn71haX28xXDncKQYind3InKIEMSFCZLTXXnWgH6NTg9e1otV2Xw/8xW3KLAk9eAx+
yRyw0q8lvBMrg5nWboETrd2WAiJ5V0UPqEL/HdjbiBRf3sME6n4XtftRQfJ7rNN9TVdWog7cGsyP
GzemSGnkxEeZETIwwMz0APCHdxnLnT4eGM3y/18thv5veX+WKDGER5ENWfs7Pfd/WjJLMCuxbMzl
DiarMZ50IXjywCoJCX2ooNWJ7bJb0FaUmS3tOVk41HRbPnJB3Ex3FleI6G/e8shlGM7GjeZYB0ux
kRZLDFLNdkXmc75q1Vlrr0Z2SJSgRn0sXCiN8f6bMIujz45IP6Pgg9pqB2I/wpdQR2vvII9nIwIZ
RNlClh3W1BFHFRGnXkvj8DmdKfXjlUj32PpEL1Rd/UqKI8Ch8LZG8NXSCigiUKbuT/CcYe7+s5Zk
ewSz0ius+B+Csq+YKknIBt+vGWAVroEnGyzDSX4SVUf5kC9NFOSNF65lH80HS+lVO2DsJHsO3kp5
XfzVwEpkGVYtAxEMvPQG43F5JkwPfugZyKwh5J+xL2RpbMJzn9sEJouSo371rS9MW2yZ2o0ljV1l
eP2xbFSQH0aGffaLoQySeMBvgcCWZhLXasUO+tikjw1vo0St9Dcjn9JBQWe/wYde3x7VHtaT/Rml
Fd+H7ZeqtT5l8aqSACKdjto3BiGYofQwzz7+U/h40tH07nVavISpNjxwgMAU7Ls2gPwHL8XBd55e
MJxHNphyBFdTOEjTcrA7TOkjWnTCmIBY0frZLZTzb/yiXId5s5xCzDqjrfvNkfBbimoM5djco8nr
643GB/ktYaoNHQU+1/tEd0orn9CjvVrRmboTYHKvpg7YeBhATZGnYrVH6S/6s/pjBPTMigFXBSZw
JXBKpf858pnInALrwpmRuzXEsTsyhQb35ITRPToaRFINl+YIDXRmFImF3wy9NsCMg4Y7xqH+8nhb
vgnnIpplA96wfAn7bh9jSjyNW0ixwS1OuMrHH5bF5/Sb740T8lgANRTRkeJykfF31d8IJZCDaidg
mTN9sXH7l0e8MV/k3K8QcpCKC0o2PV6Xx+Yr+8ESbY5nIm++3PIQzSseFoJrvOXfJBNz1SxRAozJ
0eQfLcOGMIjYARihadiy5ujJacWa1WZENeFSkawqw41IjRHg/LyB8ngEYG/fJpcABfprPvnCGda6
o5sZrGes7urlq8YhXFDeIO7gszdN9H5O+TW9aW+DT6PeMQh3BRmArAk/FNmvdojJ47tMK/4raS58
XsAhXeAtRXt3i56z7fBqfA6vwosebQV6ERqVyYsCTlXUpdmegFvTlz4norjkbbbno2Ls6sOfLJ/c
5SF5BvfRxf/D2XntNm5tYfiJCLCXW/UuS7Ik2zeErLEp9l6f/nx0LuJRDAs4AZIZTBKz7b32Kn9Z
MB6G8lw5G54vtSCzjTtpSAfz9oLGZzmtYA2g9cHCmtIMX1L99nBKnNWlMesCdXcVoCSKkgNhH1gj
tkwRTYMT/9A+m/G1b0qr5LmDbIx2K7ugXdkAefIRjNmed4vZEaoz9YJPQKvmtkUtD5z9nO7GO5pr
gH+EkbgvUa8965NmyMVTTqaJKQ5kIOsLL0ZCZNBO4ic92IKzU8D97v130MKvICdMpDeiqTjqleZP
6gu3xiy1HlkLbqpXQJQHV1T86JnLk2JQrrqFkG1uJ8ac7pN3QeIPpFiw6D5KkFpfSTlIG9qLzTR0
R80bfAqGG1gO9PlXA1YF3txTOkmmcn+ecWkiB0Wxd8kuIHmHzG1B/+6FufrOf0nze1TgGHBlsysM
vfNRcQHRgg4Cc6UCybZPqPwldOclXGDJnwUnmv08dx8ABtKUNjy0Qsz/COSwNebW9IqGHAOOdAgG
qbqUNrKUQ4F+z4U3LRYziIHykqq4Q7T4tXwKZr3YdY8jBgfb6zFIFwyoRJhjyQSiNY1/gICM+Qbd
G3dXpYDPpiByeNvdiZ9WIcvoTKWTrc0CflTHfzFoD1nNGx1rH2jmgUqyx2jSR2RA2vzG2xYAHA7c
FgDNUHjjzsV5wcwVxSSYF3PWyjXYMM8Qr9onlrxHUMRI43YwDmr4GAOg0q2+diYNhXUBZnCJNoxE
G59qmxeWzopixIgC7covj5yMAewB3KbYvTqjOmRgP7HrrY6y71AH6jI4IgWAWAbFGq/oufHG2IW+
AyykIrPUDQFgWHhTxhPWvKsQGR+DL1Ux56ANQJMf0BUyFh3lK+qGKD+s4MMnzQLBaeqI3xMHxeyV
V+450ZZo9o50hmr948v4LXGoxZvn2alFMWWPJf1IQ6q7snGRZaHFWl/crzEoIYqeHTFRhAxmz9nJ
PRvynTBiCuM+kpOEpQgylyCTmqMuzdpxPY6RHoMj9tnB4nGHvTswTa4EkO4LTiYM6uuROHY2+H5t
wfc3B5YxAhDEORd5PYUD0qaPPAKlYw2KSVANeiJUb0XhICeEn8kY6RwwGmQw4sXh9OpVpDe9QUU3
gtM/gboPYH/qg9vATFNYt/KaCYnNpH2ao/G4hw4B6YkkxcRl2ZkwmwNCiJkenbQIoOaCgwDjH8eZ
i7TR3ugg+eMCkWmONo3W/aB5z2h2IGAGBNiaxPIS7QYc4/0dPJeDxiqhMQ3JfFibY/u24F3qIPeY
jhDUrH5fMaXwLsbGXxBX3wA5x8/hbUr3KEceZ5DtWGfqO3Mu9irAw5RxD4TjGjdp7YjenzLpYRTg
rNpRsAuv2jSkeQlUuB9Yk9EUbDgaMJj4zqjgyITa24xJULAt3rneTJtBewkmfAiAJnk3Vm9rZlLx
mEYrmAhlYF0zCGTMt4MxBdZaBnqJlzGeqA4gZqb5/IMkKhRmUG+pI3WNgc/ERFlp0My6BXiMGPLh
kLpwFL7Vb73ObjKItoX1LD87T6BVj8yjGRUm2LAz+vSXDQgN9AyBl49aVC7eAeBspHX1ITzZ1cTe
+4fw2hz7H0feIQzfww8vmYWgaaOzSv6BUMqHd0bxcBL/adG2ccD8K3uAEuhuk++Tz3jMRNKPVBnh
lYngKAMKEZnNo2XSwEHAc01JyJ6mf5KiXkKhlyCYdyqfpTWxUxi5V/o1EuBVPuGAvk2yIQgSEPbN
KX/ixEHqQcfAm1AaMc3GrIMSpW8cOf4elUpmTrRh2nJDiQna51iegTI6VKhj7VWIJ7RL4VAM6ncB
c42Zx0xT5VyicieVM+iCjgvtANItnNRLUJK6xmBw4RJ2ofjAUXDesrVjTPmDonsW00UPvlaXoLat
blreBpF5bo71NmG8SpsjCE9W8AfyifQAHCKrP0YQRp6qLlm6qtyDrGTnZrZaI3aHZot0QjiiCXKb
s0G7VYloDaAo8FYYHAAsHaAOjHnBIJibYO5fjKs8DbSxPhWDESEHbUiiSktHjrahPnUa9o/7pkFY
QZKbYcV7u6F58FmeMoX/h2fCAA1NmHYDH7cJj4xXVH9qc3beqBIGeLFZo5pjfy68MceGlBcMhB35
OkkkvngT8AQ0Ipy5/US4gBu1TTjwntigZDUc/3CKz/qr/+bO4nH+3p4NtuXEOLTtoEzQMxnglv5E
p4hKBy0+c6ogYcU0WsYyuAFrN0zPzZYdRnKK694yhqRzYhTUE+y2GdXEXnlP6KqisgD0HQxKzZwV
NSawJJ8pWSBt44IQk9B/0OjSRDOD6HKh7q2vMB+YJ5+gQXCTHnnQqfiUJ1fI/h2+mxzxPP/eX7gz
ZQmMIL26zwgDZYvqCH4axivPjkKgJIyNE3+OOmC1AyFCoxKAjvzSN3QxSRcAgBG2RvRU4q1TLemG
IiIYbpFP8sY1aVuO9y0cwavMeR4MgayDU+aVEtR4pQQ/NAdaNg1DoHiMnnDDI4HOqNGiRiQEcU88
Eib1e7oktrHvAh1bymGlD+HekyWAPVaejigEi+/aa9UMbjtAq23cg0V/P/uYzP909n1buXeIoOIm
5E1b6fBSsaBS0Cseog/NOqBgWIJBPRAXi2cqEXBC5SU9wbenNqZnZQ3Si8ni+zQX/hIUCD0p+mTg
0NAcpoaCn+KMM6gA5h4RTM29eCB6XApO5Z2YSerpeAZpFD5yVKzSvnkXht0yXIMOBDeaTttXxzo5
/iZZwkOJZlI50evhoNd/2xQ2o5RDDJp70W36QIx/tDqVhX7RIkagQtMZktMgoktqxph1FM2yM5q2
yYLg6a/hhT4HS/MP4x72EEaPxG/PhDKKblxfaVlnsx5SHLMGFXLHfvbBidy8U7k5O5kxRX9GTjka
zWT1dVIO1OfyBdpuhrzJIMUKgjqKJmKwaTIy7Xnw2dZ06Ufe9uoDknp11taRowuUnnFCn5phAXEV
0WhbeNX1LQCRfBtYjCqY7fm4H6faHL9kf3nTDjAzrNc+UvL3uf813AKHAGTTDIl6a8TwzIkxas8C
yDky+l5QWXL/kMBIiKvAvTHHuQqs2KqgRBH9CcAlTByGJOpWus0QQPTGOQoe/BzeMOLLhOhBaY/6
kHwU8fd7p5CI+bnJEcYN7BkAKvVARnpoz2b4fVlqP8ZT2VI0POQMS/2Kt98yMqEUuiBvYUvDfL2i
UwAetdlyaMgb7HCiJwB/JMNzheYsXeV8DuzrBUk5l2x24IGuUNDoGeEvUNTTcEeK0j7tw2cVR08g
rq80a8FLeoNijBS4fusF1A1/DmS8teZQGPqzp0WPrId14/H5QGRV+eHJFFGzLBnNFqWHVP2NG8g9
3ROzLu4OACG5YcEZiRfKfcr8OhsIUM57eK1KDY8CCFEY8OpLdtCfgZZKpPcczD3MiGYvBAtOZXiW
mj4A+ExjGobr719B/gnkAGpYBPRl6bqhS/cqmq2TyYbJzQJysEGtOXvTxfWHZGLUXaVsXLwYdBpY
q2jPqMBtiqc2HNyOLoZHM5UCi0zoxem2DfQaYxRf6NrnCFuhkesAZqsGqBjgBYBMgwb4HCxcdyR5
JYcDDeS2s0Afo0eQFfPIeuM4bJYoDUrmgMOwm1VYVYAJ7mZWtrIamFfzG8OYCB2lcaiOVCQkgfy+
G7NyRwuMgIM8HvscOjnlMzqB5/QKBgXa6aXbMBC1LpwiZTmPLj3J8NKumk+4PM7wBkWjD14MJAf1
TD/bSyoqZRfPTVILkGog1JifMFmAXDe29uKcc2rDGqOBBWsu6gZ8mgWDMwSmduVLuWqhqS8RKxRG
yUf+nmFKvI0PLMeY5Cfmx5C6XXuvzAW18xehBO5WRiEPwjfYo6aVfOrlzIHhNnKOiLbQqmFJ0zkZ
MUQAoW/CZYVGNKR7N0x5Ye9M4LCtXDZ7Kl3u4FkBo0HKO4uRXB0Fm3LCyZyd6XseeC5rDbcK+4px
jLMB+Co4Riw4RjcIElMKw2v2XygGudNRThI2RNMfPiwcLrBugNfqBdj12EM9YGqZH6T/CukG+Lo9
XXIeG4tziG+jMDmgTCrSC8k/kfYLXtIHXWDN6IE3d8UcaxbVQRCuqvpPsfctdKS1LouVKrQHIkWD
kqM4KV7sHag6jWi1cfBOwtHa75Mt8fICATwbMyulCNJmtO6aPxxlWTzQgwN9mafS6CceiFe4GxX3
6/aTnE164XxLT/EGOAhpdQaWC3EchjELAAbXgpaSD8tv6m7YxyDWBi3fA1AFaOB8fAMbM/ERJwTi
tQaWUZ6I3PPmxQYXVBLFtRe4ADQbSRfTIUX4hiyLERtdqs4E0ziUEfJoFH7xnvHXIxM0c1Brb4gq
KughhiR98UZI1lV9oPTM95ZxLJldGFNxIeBNcq4D4GLDzNkX2nvZzoVJKw4hp2nVvAOo8AHprtgz
tioZlFHdIMkGfgDoIcD6WXpqx/ApN9Eq1Tjrad55rxXIxguQ7uqKgVl6vs2TZ4QCRVrkW3gAsAgg
12K1aS68iXBmWxPSytuzmx8jfa6lC3xlsOFGDPiDCrJaKufmjOkUjh6v5drwGAYOme5QjNDGlgb+
jhpnhAK5wPJDfK8eoo9HSvEu/9GvxpsRj4PP4GRyOMyqM828YnklOXQ+gmWF8cgIKE+FtNgMVfAz
CNFuxjivDwsEhJl79NAqTeexhXlgujKGnkkV2W+AYClslPcOrMVBnbOPrTUyEsmSXCNZGkxo9N4p
0/nytS7O+h/LG8pPFIr5UYM+TE/0rJyzV8L7ln2Zc8/MUPXX4L149848XdJvaPhN+ZzODiyuFgoZ
XrFrclZtbx2LT18dVjt8EKDRZYvozTlYbm+1QCI+ij74Lk3P27d6DQ1hmUIDwqIB/VWv9z5HrHDU
bZiY7ZxD4E3JhfBdDygeT8ZOhIcwADXhukv6K2NMszbOR7On5R7AnHjGDXHT4RUwprZbinsmxIiq
jKxe0I+eOEmN7q0yjoN0ZG6LE9LbtJY0GY8bJpoMbGvj6KZragiuhudEla1u77xsX5hySeZbGZsn
X/j6TNvoFB7dhlhjT+Q/xYyXVCyDpfvMFzjzwQCK5NDe87E1pXXIlI5SM30mz7IWyQlwF3PbdxkR
13LiW39oONrXbMx343R8JvtGCZ5GAt28PQGMSGZgbHFiALDONiQCxK+615Y9Fj1fniFuuTIPcBKs
mtbBABjpczxnMczNJVbGaD/KGx3pjV2+FJb6lONwkqOvPckNOPPZAkDbvtcIzBiZr52D9MQProey
NYHrDv4JYDBdSj6VKw2Tqb5hEAXlY0t3kt8hN1cvITeTYOFA1I9BRowmADD22oIwt0d0C1iOYJAu
IIwAtwP0VK/2RH8FjoQkdLCnQklOIDOXJH0tWQSwqmjIWCR4ClZUy1CVYBKPmEK7V3RgOZqKj5by
bd0ThiFooZdGexTgoPAs7kmC8fwyZ5TgcICX9Fd4OwLimsKi2wneDG5bOReXBtK42BLA5cDaeBZd
bebV3ogGceWPAVCryAGN5HfnoMzrlrwtWugv0djc/56dSFo//f070luqIqmmppGESOa91LmUJbfE
sJOGnv9BCF8T5Y/gvUWoTZo3Vmn3JmbXUKRVvY+gAVnYg4OFU+W1pX1UhPBbgqsHzB8R2GVubuRm
67mrQFzK2crVXyhcRWFjKMcWBVgnvYTQSLsVoAgXkxYDIuWhaP405nNUAgdfCvUKQe/SPXXKNgKm
St7YLKLiyRTmjgNBOx0U0tGJ9jUCa4Qd/wbPJ9zVzToOnsC3gV92OJHkSfUe6W8EqqJZyfZeScbI
DUoMC9qFleMWdfDUtWqu0bwUad+3sGMpf65BeIC+b4jrPg2RXjm+Eb52EriIaO7tNPgmMlJqRASO
wEXdnhPnxS0gmi8yZ6cIhzBkksm+LZd1tjCtWQovMGL2NVSwNVKXeYqcag9FKitGaNDR5xZ+FM1M
0jc+6FDohgBw4eRVa0RLkzValuShUfheM1PD1XRwc6ELkK6REajutrL3LBZJoH+4lkJ6VDhAIph1
TrAWl5aCcvbcjY90gLSylakUHxP5rOqvDxaO9V86AwvHFBGBZN3AipP/zsFrIZQcOY2aAxphOHQ8
R8wRptoLMyd14W8AeoPkGOTDbvYWUFogUjOKJjI6MMN4h94ynJSBd3LH5Q4limm6BhMqPd+G/SwX
eM04GKXrfobFB51K73A8P8KjxoQ2GIG1nLrjdNEjGtfpItrqT8GoeAIAr8zsObIdK6gNeJ5BVR2g
roJAwIJEcmANb6MQu6pBeIwOBs5sGrAVH+neNbpI0pCWaoYAt9S3YrVlSJMBS8ElkgbVwJpW+hJt
11oaSdP6FXykKU1MNLnPWFh++nPp04K8cESrI5yICEBuOY28EylvM6anUVsork0AYYMePIEwwVNJ
vuZzjdbeQMPJDfH4GbgnEXyCN9L3lcrsCOInJxRpFp0+YRAQhdbiEk6+sy2T8W2KpO0YdAzCwOh7
I+EwCbfGCEq50WNmsl1yLJfp0ncnEKOpR0F3kydDIGHyB+roCWtQ761ZZ1MkI6cqbbIlUUdTAL4z
pLot7LH258FK+W+xZqFsbemmqqiGRcX290KxZPlmN7pWHkjHTEa3KsK5Q8MYFpdix1150AYeeUwa
P1xT001qQ9nUNRkexd/XrHyz0BwhLA7mlJ6pM1iTkVpXpgcEXEpEuinkmABymd96SNjCMFWmk4n3
x/sDvIpxKVpoKDEdmD0DPOYQbpxB9MkM+9O+Vjv9XX2PD95yWJzMlban9mmfrDf5SudhU746z+qk
WFtP7TtHmXKUjtZn/GRcpGPPBBCh3g2rj2pXb/1r//DH31+2+UM458EtWVVhkFhogf794DYJfdlo
QXFQ0lHN2QJKckz6WcsLbDOlEu3BRRsCHu51wB2coMUnBNIxfwlBX8JbzXosfU2+jVw3zZV3CXes
csvUIgXHgQg9XuLsO3+MihcIblkd1c7MMycAVWNERtm9z6DoGVkxoYqBb+TgPnp7LdQ9AMzQVYRd
2esFoy66kZBuuY0zVGMhhAK0Hwtsbkie7Rj9E4VkHLVfIt4HflUwt/PeMGWgM2xJent3/YyRn4wt
5qD1hok0mZTw3ke/v0vtfhFZpqjjSKMDDTR1HAd6NuO3IsgsbKk0GWrtSu5IUzB5RPBVZP6DUEAc
yQVuE7sK84iMQbF/Q6ZBBIGP9IpNIzLFQlymTRqhAWomOWBpFJ+Bf8VBMkoSd5NRZ6TFzi03GjGq
UrxF4ZG9oqFpLNSy3Iiw8FIkmyP0bzUALHXdgyMptutL5tjrpssXesRWvkkTDR1WBUvHbuaX9cFA
2kEIAbcAcGHuUYDI+f213K+wf96KKlqKqou6ad6tsM7yhC5EGXjn1he52TkiMqTvZpI96JvcHy/9
Zb6cT2RNVS3Yln+/fEEKw0RSbWtnKKdMR3Z8G7v70Nq1t+3vz6Pe4+O+rmRImsJEQpX+Y/YiKaok
q15n7VL4Eje3RfN8ezNRwqu8iZEhtFgvAz9eSIDKUjZwiieErxroXNkTNamnYnMs9HLf4HbpVDsN
GcIKsJ9L76ELgXhJUyU6abAVSFVbfkzroWZBM1F2BqXD3NI6AnHPDYV5MwjvhHOyVxe1KOakZc6c
ID0E8V6mc31zP35/8J8+pGSieyzLpoLDTP/vvy3vTnB9Uchaaxey5XqPtH0krf1y8/tVvnbJ9wTz
6/V+u8xdr67IQtMW9MoiUxsXKnkUqrBM4JH/oJwR7bWIm65LQ+7/uSwNQtWUcc4x71uEmtklrm9m
FuqOizxaWJkwAfiJlFUAAhuDrVaZN/rqwUXvwXP9s8osIVEU6Z0o+t2zRqqSuIYcW8i/HFx1kmbq
QYnIbbLn1MzoBNymNngOkCQC+u63UKKsucTUSoosPZe5PsllBp7e+ve76nfK/Qf4flN3/UfDolPa
1gUiYEhGUeEhcLnHChMyZfMRJw+ig3TfOfp6BQYNZw2Oqyobd6uqqsusst0SEQ1YfT0OsBgZqjaz
eySXBhQpXjgQUyrgKCBZB5mLrrKqTX9/Yumn4KEquiRCr7Q06wsS+21py43TGHJItGiqM9RQOtqT
JhPHBchgC18BkxjJclcw1Qj7OSlKM6R8OipROSNmB06rvvj9juSfNpumWqpp0QeWJfEunOX8ZTZF
R/dHJjiAF2mMXvYW38KlihdqR3KvcsZVgNiEZKb1fnaRv0pI6pC11IvoqaRd0KTvtg8MO/kUgR/I
MmwCilwdjqMfouXQ/+bBbfe52f3aoTK0ZPjKWGGZ/df+9iK7JExUH9THTrAWbKQY6ARNIvTUWsBf
Uk0DCe5a0u0lANWUSawqTAjYZFh0qj3JhpqMhCeF3tEwSvXzR24v0k/BW9N0vjU3x2HU//tvN2gJ
vpSlaWairDqNo09SzKx54lQfasFaCJlWj2Fzen4wnNXVJPqoq9ODN3QvadCvdw0xfItVjB2RdZfd
hrallW3TmLsqnflNb6hCHypau50zzbJues2DvUms15ioJEiXVNmpaadp7VNK7l0lXWg+zTsGu8aj
ANifw//9dP/e2N2n029NEGkhN0ZhH7l0OJBVnRkUjeiDKPZFRf8sMAadiLubfyykt8Z/EPnlnxaP
aciqIYngjBl9/P1tWt8T5ZRUHKpkPPELuJyoDjQBvCJeiFKB+GTezYknM+jUENvvc5zCBh+T+AQI
+gb6HDC+poxbdmmdQp1VsYB+0Ov+IWQbIlkepawp69Qpf99kVNaCJJmhsVNp/gBx8Xt+gN2h8zy/
PbSv+ukw/HY1fvv31QzPlXFU42qyGG6zVBy28q6iG0cu5dTXyLq4Caw2QO9ltMkC+sn5GQP12HrJ
aCYDefCeJZ0RKDNgJEmS+GzVb7ikFao1pDFaonfXFPBwrJcEJxer/18a0LYZXcUwX2ZYgUJSDPxV
Ba8qDQ6ZNbNikhv9wqCnIFlt/H2sERCR4glWUjJu0EHp3dXPKerBXrwQPEb8mQlmko3f9dYOy6iV
t0W1MZJpi+lNoyHUE5izJkdaT0AIGPwoagZOeEmwIrlREtSV/wSbMAr1cQwXAG2KLjo3bS++pj+Z
CMkZydExg5HXwBbRoqmeDQXHhVwjjn0boTxPwxo6m1oFjSZQoQjXmutApNjtFVssewR1zBV2cYsd
bIDuI/pWBNV4hcuupuRk0lh15x+kgQ922w8Hzl/ftS8lvoUhOciSROz4rkm0TY1lHY9VpDmRqpIf
HbA/rldZlCXD0rBB+xqNfruSXlZK27SRsXOihaR9eu1JvS1J3BROETM9/B7d1B9yB4PNockawD5e
8t3uyAzEAirB1HceYjExozePeqsS5jbTgUpYmr6Lmh72HGoCbXLkur1MZu/yDMwoWolUj5W4USx/
VGFYziFgMlbXLEw9GRxAjkmUfJCm0Zstb4PsVbgBuI/9iZLSZWyOFZ6elvXSRe9NnF4sER9tV19o
JspzCdqR2Ah7wlOVAFBrOCCfowRaFc2nkjTTfSj5wue7i6XfX8N9JZhxRTcMHINihOXItLlYK/ok
Yp9qPibyqEco/8+C+vfFS3cLqr51XZsklr4zs1WU7+RmhjFTkF9N9f+Jf98u1Afxb+tJASRQa7XQ
f+GVF6+Fbu9oV7hMdrcP/5+1K2FlaaqWZujqfemYl76caUVg7CJo1PoBs62kxFFbHHYCqhGPFu9P
a1fiOppOH0T5R2jj25OJbWFKVcdHy/J5AcaFtoWsIuEOvYQsDOhCJDz4aF9f5X6dSAYAWCCwpqLe
I9h8w6HcqfhqOlsF+zKup8fvXoY84AZqrKYfXNLw4kEF+9XNur+sYpnk3CLwW+urKfTtSR3bUVol
u1k7Ac20m/6BONFzF2JSaifFNszfcjCcN7PXBwLWIcTgOMMeZB3kTxZOQ6Wd7kMx24YBE3nbsx68
lB8yX2oByzKwSqKT8pXBfbu5WElDRy5MY0dQpFmgIDjJhwgfLONHV7nLNaws8Li0BuEUQlG3r8uF
UI0fVzc/rSkyGo2E2DQVS707vxPRcSOtIKnyEWzTQXsrwM3KWEWIiEZ13k0VGZZKoMtb1BbDbOd1
1czPFp73eWt3MVV81PrPgW9/1Gn84A38uPhoykDdoj1Aa74/Ob696NA2QrEJUmMnKdJQ1HYFcq21
ffKssxUsUrBmQn4y1Ytgnn4/JH56J5YqiZrJ+5Ak7e6M0IPEyCSzMXa+miOT/+EqZ5npiqP3+T8O
3sbi8Xf46XN/u6Z+9x30OqsLIeSaVVrMRWVXFCC/8bibZvg8awwwQ6q4LD2Lrc6gxB7erKc6zcZK
IuIu90DG5GtX328/S5cwAjNMRfpP1U+rTNOYRhHWbtGm7iGIzBmc/iYQJmuOfgLmGodacZz46H/B
DM2BhYfvebUsLX1SmsLqhn7ZDbeERBdXUgosIPksQWa2ljPJbYBBWrYJjWRZ2dffP92X5tRvt363
ZqLKDkNT9YydLb6WJGucaIGTTsPoBGiqMndJhXhMGjJ9y8CtMdPIyrGJ2vzvt/FTdWxQpUsUCoQK
Q7mr4nSZlqIeEaqdRpjKuI8kAHqwarnJt7mSGx9ell1uQoGmC4P06vNmeofUiiFzoFSAJFlT7m3c
fuNgHyTpOZ3Qgpnn4c6xASIwNpRkrNYtLX90130F9d+X9+9d38UcR7PVVtE5OgUmMBUy3g2iJiKw
eBC6nEuDpH5BzUV0QF4W0+Czq7HKgsLntsI4ZjbQiGtHoFuuXrJQfpUa/K+8Ea3h39/tz5/YAANI
BWZyKt1tT8sBsdbpvoEHzKbOTgYB+IYgbmkLCztsGEgtYXyOI1+a+G0LXSuddKK70oDtPbiRH1/X
vzdyHzvLqopTMyFHjvJxqDwjscAXzsR0UAP0NoBkoIHscguODW+FDk0sPehNyT/fgWlqaj8Ukr/8
rr9FSKkwktCryWYrMEm1juE0NUoSxqvcQYEchZG0twfprfkSBq79/Ti04TsTartVipBCeGVop3Rq
g1iEOPY6ZSCkaHQwO4uslag92hc/h3Tj3xu+256WYOe02llhPqzJfjOIHXKvuybfi3qHjTtnOPrT
3qKUH2Gaf2qhGZwjiJ1qqqHr6l2bP1cMKVRyVd9paL/FTB5kd2ehfpBCHbrF6ZOQ0cSmgVAwyCh7
4SyQMxYym20FwVfFSK82ORyD+e+L6D8cAdot3BYNHFWjt0vO8/ch5+caQGuBgBUBwnAxsQtLZd4x
3m/ldqQic46qMNhxiThBDlDSq6/13rY7gw2VDKumXIeuOg2BnUUynsgo6xXp7AZQXsGZpSgODXSA
Ap9MF11gRYRthm1ejTSJiV+bIOQ1oq0ZE61ySWW2sG4aatOzxhmiiU+JWSSX3x/3H5XPuxhjiqJO
LgkMT2TM/vfz2mGWFlJmE2OAjDX5woiyRYogliSzdVvnaibtyWvzBv1tCce1c1i1R01pgb4ATha6
z8rAHqHk6Z1uLgvKPN04Rr5x/GquG/lKwMdKByqhQ1H0EmGchNiJZqgEW9Bi8gb57QocdusiKVUu
dcnFo3Cp1u2+ZtJlEKLbACsxpGSqFK+cOB0XX+wkxsw3/Y/IACoLkMnp3TEK64+ESopH8CmqDCpN
OVU4DIvy3EHYhvnUoa4dIFHYKjGTl1DZTnQ5P+YOgMkQOLLuvUkd3ep2keXp0BLkWVLYnzWiZ3Iv
QviWZYwUbxFKMDAnepyrIU0LHcJjZh07QOWFFSGygVesr+3UqtxUKLi0ajTMU30peX+Q3FurCgJO
MLdzgPdgN1ThKEg6E8/sqWK/93tNo4ddOjKi1so4IXy69sUSXszAhXtRTcCXljmK+HG2aw9Gjm8A
InQy+NLAwgTrlrwYiASRWh70Llnrt2mMaSqUFJu1xVv5uhmeRSl6CdFw1d9GC95XSvxJSj9M4PBl
rydMy3EfhZS1ahxmRWBXQnsugsQBdFXKSOaEeYdzElDCSSEXq0pAdMiAABiuwmhnFhLaSQbeZ7R8
Qm2Y2NEsSeAhxJATb0BqyDFEnwSKNMk8K7H5VCcGYoyYaFjofm8KA7RpvDf6vmFhTwDn4cpV1Zhi
YrHjWOVOiOvNUYsOpUqnM1GeQ6B9GTINt87fqJE/tRAcuuEAGWTKjOoJdVO/6VXxgd+62uHB3vkh
2hMsqDV7qVYkXu4imCA4t64qNIoxIGYApkEtldW4QXcjbIKVWJ0l79De9gnKd2JPfLs9yAt/Ksto
KkqWonD0qvI98EHybaOzDVHf0aiPVhiEdulayDCP9D8tcijXRjGgHFcFATRt2ReX6JbC1F+g8b0I
HUQE0bN88E7k/6YsgHUYqVo0ZVVVvsubQyFPikz39F0ksEmwnKBrbaUYa+0VcpQOKxwBmSYIJO30
4Qzkh5zdJElm1ihLCgHtLnRndcUcMqU+wXFUq4DZzRJprXkP8p0fr0JTmBmLyAju/oDI08yrY+9G
ZVAuHNZ0Iy9M481/RK74oejhy5pf6SresfdFT1PKuaH5xGXOC0aafXe9nRacLFgvRUMmT79/uB/6
i98vd1/vWCkTLdnhcoCEC2HBtRptYZbTh037n6bhZt9etGT6izT8+hX0LUeykqCLNIUrtfjIV4UE
DK0d2S7Fh0yDWJjkqBLHGDjkzsKyl3G1zqu1W+KoUb+66d7AH6U+OgDEdZwChD8pmkYmWl1OgDUQ
ihdNJYBcnRsdmqwo3xe5uXBpZnMcp3hsYxkZTdxmUoBNgv/8IquE7rwbSWjuKAiIu8mDGNHnT/en
K6Uyh6uuGMZ/EB7VzVDjTETUC013dMbjsacv9DnuX4hi//4BJeOnrYeeCiKYjItoH9wtf+9mhlbN
oIQqUdmlBtUCYqtK7njoXjEuaieqWT9ZJbDi7mra+KRRiyUCqs9qWk+zWJgpLtVODo/QLxGR6PRD
iD+2ZXCAj3CfjrAsNqcmFgOlc3YbHIFeLICPloUymz5RsD5R0fZI6nM/kU1tFYrPKSlmMnpEWQ3h
Iz/p8KxvaUL/HP6tJu2Kull5OlLPqEuKNb1z91xwCy0KDEIvo1cJly7bepI3S/xyYTaYEWULwbk6
oLobAMWOc9Ssk57ioYqaoUAv2L4y7AbXujBlf+3E1awRx12qHlJkqWlTtLWFQg5MjjbbS6UKBcJY
uUY3i5DhibHe6C65guUoWi2wBcRoEqqcHQgIybj1ON4qL4BqcSAq5KpOMJDty+2GpwW0a0wF03UW
a9toWoa4IvonsZr6zpsq9bg4xFPajwBEB19nJFQ4H2reIvFuR8XYCTSt41qZBmS0UdhsSjZB5WpP
EZDjKmUKgt9VY2VzT9K2lQUlzpIvKSqKqevvBbMFZQ+eENUi15cWVFg2XQk7oblqpV/lTpRawz7N
1AK8WaRVlLozQ0EwAxO5Njgm0CbyyF00nTzqzHpsoWenXjunmpsOBnwi0khAD6Nevjea10p5dCsV
cVL1KY+Uhd/9uYkY78bySA/XfgYnx9o/WNM/bR+WMwquomjR77w7TaxEacNaKb4KYLfcC5jB5Mou
MT/64iAHnytVk1J7x8BJYZkFoMvEfNfg0yxAxB15yoPQ/1O5xOkCe1izFGA79ye+m1lOnTqhvuvE
aJ7DomoscLPpRbb2oZztfXhu2M05mTl+PNrrn/U+lCgaMxKNl0Hyf1dm57aZ60kl6zujOBswkD0E
O3Feiphd6RMHJdjEgJXb/o+z81qOW0nW9RMhAt7cwrQlm2xKtDcIkqLgvcfT7w+cffYhWx3siJmZ
5bQ0LKBQlZWV+ZtLn+BcVPky7OmBXnZD0evWrFNVXsf9WsUiC7ZE/JALgx1Z9xX6SaMbqTdzeOmG
eO4EVMAaAvWAgaeby5H15aAwRiFRrXTSj9nsyeleTUq3Q+GuiO6L4qmLkGYg576w4Jbbzr+T/P/H
PLkPG6nEu/ajfrRoMgZAraweVYFEA+yLDlH1TD9QoXBFgV+ph82EMnZsonxXD8AWpQuQjnNXUVMB
eQC2SJZF9bPa8GUCJC40ijGy+jXjJgKnLhQo9g47OrpZvpNhGce0uNNhTfm/uI9qzC36bRRGn5cg
CiFOh5rvVP2B4IxXXmLtJcQUswAyGWQd3AizACXGHv8W3U17A/YCilhasjEtKELNHwuvpxnkN7Ej
g8OJbsSAAEZgXbhvn8umvr7jSQ6dBlIv90KtH9PqBqnR1nBpDaGBfuG7nhuGfUNviAaGgXPy97XE
F52McFnFI/pXxBt4hm+6PMEChwcIEneJl0bM7R4VmhnTWB/71ul+qky0tl4yYvTPz3MurgHqoFmx
VBj0T420L1+2FrXE1GdfOwpt6rXiBwUBo75TKWhLSU2m8/DzcOd2EugIBRoeTF0Uxr+/fZbmTTFl
nXYsikPcOz0y6fpuqDYpmkIJQKri8efxzqEQuJEADVEUplw2TooKWcbDZEHBVZjkNfml+a9FuW6r
RVrKMyrUkLjVXUKDfNJcT/cue0UGTMSBoZ/ehqYxTapiyPVjl/xCvznS03WQPmhwcrmEcURY9cdy
oQ5ughR1y3ijt9jEr8Xl/G6rnQJM5udZOJdS06XTJBlQOrTck8NLEcYg19NaO/p4GBdB62hgHJSA
0EKR7+7nsf7RYKRsxSXBJLM2JEXWjZNgafa6HEcxg8mQ3xR6RllZeSHp7aj2z6kRe9XwXuidFyvx
kzmhBgQ0A+OLcXjCrYPauwY+rWpTpyjfsR4q9hEzJ6eOjt1NyfIXUbUEr5GLxyy8r1GEp6qLWvCU
mLYfAEF6G8nOyoPU3KfpbtDewF5P0692YqJfphb/w21GCW9ItG1fIdkJ2w+ERI3CsGz0Lqqvlfqm
c3g2lG58RfvFfRcJjkR3SmQ9+YdVE1NKCXpErS4E2bNL1dAtCRw/7AHzMwh/2YpWUcdJ31O1ATpK
bmf18LqoswLd42I3WpUdy3u/u/35c51NJL6OehKPhJJGhd/m2tEYD6tqupeHTYnnHyTGBkpiof5N
yRqXssXP436CN073iAFVf/EHAYh8+rbUFxttSgX1yAZR8X7uMOucvXqK940uryR1Ro+UAif4u4JM
OOhfki6hC+J20b6W4AJtysr0kv5XCAUpjMkB/Y0uNb9Civn6+KZPhSODg7VY4i34vbpcjZ3x33wx
OuAavUALHKx+MndZkReZmZXa0cxuy/p6Sg4jRTkWIGxI1biG2BZiK/jzxJ2DAZoL0lOE88A5Ip9E
NMsoW9Xk2xxLvCKxMU6HTTZgZFvW3uwfe+V16LyxvwNs4kVFf5VogBHhAcog6/+rJ1lqPnh4mOrp
2VHEAPrCOFCPpSpD3z/GQncPZmfdL65b870eQ85UDgGWWZoAUUfrUQ8aroWCemEQXrh0fpL3TtYT
32DBm0Lsg+B3cnwnvTLmYmpAXFlK2BY90thBfKBVaRBD/K0mtEOqCfJLuZNmLkZAkf3Zv1cmoDpo
SWl3S/1QgZIrIsZJJkIiyxmY7dQKVYXiuBQp1axfT+DPYnbExZPqzMn47flPPmsqC1JcpJZyhCoZ
+68KUmtmvDfU60Y+pOQGnI4/f75LA54cxW07SlVTa8oRrDSo8dC4jjsO4FeCTYb47WBEl9aL8m9K
yyuid0SNHRT+aeozdPAG1VlS2Ox3kgZpwJjRQOEPpNiRv7DZq1m1q4jFncbVNF6H7eD+/NLnWoSo
LqmsFNqEVCpPTieRBDctsxbwhHUAKmohdV/pv4fqPgrq1ayiCy1jOfTUpMeRVqoFHg/zxJ+fYfmS
/6zUL49wktmL0TAOlcEjxN22HF5IaK1L7mOfGcZPYywf/8tZIvaKMbQ+1R4tfrEg++q/jOlOjt4k
PK3Rv/SfUNJKP0br4+dXO5NNfp1d5STRKDRV08eiZNiIajj8w/imh47GeGp3kPoLe/7cifltuJM6
k1zOalvLlFlFEW2rbRduMxndAtz18Brp74PuWBbipRV0Jpn6NuhJ0C+JeEJBV/UYCIdYfx1RSogD
PMIByEFBxWUYaqb82OH2ADsSmcJCMle8+qiHyCe8/jzfZ/ewRr5Ft9sCFnWylKIkNeeqB2VGtKgw
o37g/dvmlmu4cdvJFwaTPrEJp6tK0lUZnJmsi9zVvq8qkwaKjosfBdNae6onWKK5sI39Fk0lqGn1
sFUBUwCX1H1EVRXcRNAEyxHiG15aBECN4coEutpjshCDUJCkQ4QKZNFMDwigVchRS+h/TO3D1A+e
HAVYnGiObh00JGPn+KpSwb0jfoSUZlSld0X9oCG7wzeQcUyQNCAwKnpyQbS1CiRkMpusKcBDDPZB
9xilwkHHoENCGlJJrgSYx6ofo4xh8N0sR5wmrzFvcLsOkEGX4r+1CHaG31AOV1ruygkHA+X1goQM
r9oxT7yUepfea5tgWyNnrtBFGGCo9cy89VsM75JZwnNZfhjV5xLGWN+2axEpUatGnzTDcgVGyIja
yrOxEN86HGYqjJ+E/ji0mZO/9eLvHieFDAZxOtxrzbvaboZx+quHcKzjnZqlbko/KZae8/ohLd4i
+X5AbUUxtW0hTtsefSarU48JPiyCHh/18X1gYsMQvi2A0QDuOmbrbM42QOKOdRr5zwmZM03msL+f
oCf1c3GnFvmFm++5tSrBllkuvVQSTrOFkuYrtd6OGoKwUoIr8IJ95vE/6yHT1nN5//POOBeJZBig
dGBwMQWr9X2pZhJ8x9nnCsbc18FS71alarG7AlCu+Xc/D7Yclaf74utgJyHBrMKhi4OK7ldzVafX
RraXVAQEthdGWZ75p2GW8/VLUAdTbgxVyDul9XbWrhQY8yN0I21hYlAvT0GoWwhupKs8RklVN2Bo
3lPO4SbxXBimW8KnifPnQUZAQGAfZlc9+u2Fguj7X79CvyNtX3O4G0J6TDIk0C1tbbT3Y3OVE8WU
PkIsBtY91afBEpyA03EsWJDQXANAIVNNkz4er8w4gam5WUTKgS2b6DbLIcK1BtLQ4zrCnn7M1lQB
kLLCEwH9S5E+/fQXDm2CavRoRhfO2nNXcZhxgAQl7qOqeFo0JBUJWkDz+nEQn0EZr4RcWyeQ00Xw
G7J81fhvsQBsKv9Tj4CPqajH1/V8DHQiF1U1BUk1/UIadG4fqOC+RETnuSCfigkkzVBJiUadKTIP
ibRNo3UtoY4UvSgV9jEUTssLc3Au3wC5JVvAZZf66fLvvyybfJT6mhsgNzwd9VHpiMm1P/4Xm/vr
GCfJ5CgriRQJjKFPn9XolnLVQHJ3J9S+a9QHRbjEevzMJb7vBmmhHwIBtug7M5ffX2sWSpoosSKR
Tbb001rbwh9mBAhaRauFWSEjKa1cV7ilbSXsRKYGrQa6+Z1ZuT13eO4H6xD91KB60jQ8h61tUUuO
ML+gIxxXd21+x/1q0TAOF88f6cJePv9NgDHDLYaUegrP6sBBxVlN2Q0uF4D3KLy7WIW6NMRJbmCK
XT7o+X8+CSyFRn0HkP1zRDqXCsHM+L+3WJb6l5WVdFU7iz1DRNaePIhKboPzFGEJ2sTPI50L519G
Oq1g+X4wiWDPtCXRkUBp8UJ+eEuu3sR3Vn9hsHPh/OtgJysL+mFVlT0fBx26vNv3zZV2jwfSz28k
/SM8RqHMWhJi+CYyGtKfhJSvsycOcQlYUVuINBqqKDq2HdVA+TsUrjrDXIUgSgxk4/XpCG/TNcmm
yOOBRXM1NV2yUMBEz4QPtQu8NrXutXE1zWiHD9g6DsPGRwV3wv2uf/aN29jHjg1nykUj7yCicKT7
4+PU+h9COh1l436scSSb5nVrNIT58UYpc/6eIpSIhZ5iOg01fqN4zNSPhlp9SaunWZQQMTOP45u0
wTxNrdyMDSM+x1GIqCeKNosCCujgeAH71tRB+1U6DLsgE496K1LYBvcoT9U61/D4msHGzCGS392i
IfA6Z9c99QyoVjLGqVj+6Nlv3Vd2U/S8AEfGCv8qrIoWelQEj1UXXnR0hplQxNp6/MjRl6dlKGKc
YRRweUi3lMiTJsNeuOjLb43re6bW0ZAZt7U/+uiRI0SHuNl2+Vrp1hF6QMFV1VxL3VVA9pUifUt/
hXKYjctgL3nCh0lei4T+fJClw5KOTZa6BXtEV/XZsIRd25ZbAS5CZmU46Wh4Ls1ejEdbSMqrIqU0
1y+G+JBab7kEOaRwLX8bAiuUE2VLaiZzOGcixqL417XXc/aal4GrBhikwatO6txJEsTB8mqtl+95
UW+DprbllmYr03kvje4kAstN3sP1iPrpkgjq7ePPy/fs1qe7r4OXpBt6ym8x4r41WrGhkJ9hF3pX
hbds/bBGP+7CcXkujOnU7umZAKiRtZMrpZSNyjDLDBR2R0axjNtBuUQqORddvo5xsuGNpmfkjJK1
KHQwj+ABRgij4sNFP960UywSE0TLfPWYs+AlFrGm7xdcx7KaKjzMzHkvkx/9PMPnKrPW16c6ySot
NYiSwuKpJHOLGmBLbTwO3o2OcpAXIaGN0wxasxej36dcwPeDVQSXDp6M5GQR8TxJM1E7Smpgqeqx
NxE7D6PDhFZmkpH/kbyrCkawqMDUdPhRd7SmaidgfWEE5bZUcLyLNj6y0FAelVzZ52AkVelRZZoK
/z3UeltSUIzN001HdTT8U4EHUDLTEVAM4HCyAjA34rBrHrURMz2UWv0/F+Z0mbN/3k2lE2TJqJ2I
0mmeMgiBtch9HGs0k+jm9sXNmP0OQsTWPOtFt657NIihI6TyBTjauTNlYQT9v4GX/fQl2Pd6l2Wh
z8BsZBYS1CyItxcPlU/Nm3/eDxY7XXnwzP+wsmI1DVEP09RjAbgyQbdttu5D5U2DmRrN9+bwUqlQ
LsB7NOY2aiO35dJsom0TcgW2clCqwvuA14DeHMvJshtlFdS4QnS3A2ZlqXWUpq3YWMjjoaQ4+O5Y
oFqaoToolq/ZjBcaEhdzuUni8Noahmtw0m6BX7OKeznkQZXNM3NJ9QHV4qklgkmNcJ2ToPGCtOzH
Y4+RgzhI20QHSXLpjna2WAQ3G3YWkC9q5yeBBGL1JDXxyMUYYUFdfg5KeUlQM/NBCYhhJhhRPCAD
3ft5yZ2LLRzwoJ1kusuWfpIjDQZ42DRP+SLZOijWVnYv1XfcQ7URa8ILY53rDYAU+r/BjJN3jMU4
yocpYX1xyQu6u7gB49S/z9l0rEkHAnQNozTYLs4KpJwj/h3UIzZqMh1V9RIb42yCrlgL+RGYynIR
/77kLT9WrWkMlKOA5nnFLZXmayTrLh3fQn+LrIcZV1RRqQ89G06o1VVMD4c6hzkcae8IKAQ9tsC2
EshO0iRiLaNiywtzc+C8G29UTdwCqwFiU9Gqm7QLSiJnoq8ksX+oUivgaRH/+f70qjZpnAjAKxLE
FxcVAZESUIjI2/TZHVebta6tp/LCsfoZgL5vYIa1DBlXEfrG1Ni+D1vNvimPSS8f2a4aeEBdey7R
kE/nVYXQO60lDcx2g5NKBzd9uCsLDh+c2yJq1Y124eg9+wVBRlqiYQD6+AfVK4cthQB/kI8FqEUZ
mYckfwiw1fWTyY4F9TpK/voKipr4+JiFBlfAvJ3y9NcMVFoYrotpMyfWRqsewvhXC3FNCTca2pgD
AiBYzodGspYULy7uxg4eGSI51MhWP28++d+wC0sPWYZPyhU59slXlKVpNPyg4itmf4RSvUuSTe3/
EUxsycg6AaxEKn4xr6Vh7bW03kxoVUjWvksMG/WKYjDQ+7tNdMVF894J9H5LJyjrxp2EYZB0bdAH
+vl5z35+TTZlxCvR8lE+qSpfjglRL7vWiBruNf3rhL9jDMdPNB4Q/Yj63B0m35kxtxfT+2W+GvEj
Ah0fF6UrwVUXw0tU/zPxhOmjVMHNCsAGy+D7aizzwKx7MZaPZb0B9xvSmhFI1zMko9qMTL0qbtMc
dnj9AYTTHYHB9cPWSqyraZ5/X5iafzNOnkVdAG/QYcCan6QlEEMyTSDXONa16oXQADpVIEtX6PbP
+2S2ruj9S8Zh0JFWnIHe0Vei9RkY1KjoLQ04lQRgIC881L/5BA+lIzjPtwIcdhrj2BxjZBngoCzl
QcSuvNqplLxGVniLWHsnXANOsWVIKdn4IDYXQICfSfZpsIBdBwJvOez/acBqQdjNstbKqLYNJFLy
KgJgn6W/fD089Piaz4q2qcdf9JpWAZRCDSO9ABn1RFPhE2GamtkUhLMh8goYNJT/XEt+H3TTjuZX
Gu9Pg+a0mnyjtp3XWIvE/Sai+jfSFy3SXRn2Vypid3kZbnugCbWThpYDL2OdaXeGiRYvsqkheAmk
svlbE7BvJ97W8TaMsNsgXewHGYkYp+YiNQyLO9HfBt2wuMJGjNgmm9tO/yuJOFsli9bqHO5iKFDx
jLbGfOzhZgJvbPJ019DgRYiU35UomNdCeUC/R6zQIrPkTW3ZUQaXhqUqFDcqMBKKbxei5NmTQoMN
C3IDyAvwuO+bRAn8sJSMUj6q1cOI9biCvL4+rhcoaP8C7l9v1iX2oOS0Fxbfv6kFFTAJHNVCcYDm
d3LAKkWZgnsWpAVCIY+0bwWnn/4iQ2OHygCMCBp0cAO2yIxfpf6ly3WUCFAqxYR0NG4XOT7hwhMt
uczJepQBPbFNwT2p6ukWbXrNqMuppySHlZ5Jz6HywHZh9cy30qi9MebPU/CZ0PwzIoh20GRsBI7q
k7mvu1xU+0ICh7gWGneYvXl4apWrSLyutB2lu1nAt7Jcl/q2gZMTrTS2ptFAWC2vxXaltlhZcF25
9rGXGx7i+HcyAdc6mHCU8ckrvUH4WAw8UEcF88nvGBDpL31v0P/Iwy/ZDN3BRN0relTr60r29AHh
OwkGESYCOjYASqAA9v+Fh2iG0RDvYC90aSv6Y4F9xOCvnHeG5vbXUv8sUxpPsdM+IJtbjH9VWk49
ppNuA9y56C58pzO5MEXHL9N2kpRamdobcxNLlGtxDr4vNAHXumPVbWB09dJLAItHucRWOXeYyIol
6mRmlLyofH7/VjKsZj/NE3FBxaVArES8K1D0YZHkaFI3OQ3U/F2nuAdNQsR4Bz2c3A/spnv4edF8
1vxPF43Gf9DKA0SjqCf7Jg6SwSpi2LnVmNs+MtRpdBcIuHf58oM4vpJ5TZJ/X4cLMO+mCGoQ93hB
aCKqTfmhKVK3L4NtUq/jZC9BcP756c50LJarG9huSBqaRMvi+zT105jNugHtMzJ/mRKsNTF6jEea
OXQZl02lIM0y30tY0UNpX40yTGII2Y0KUUI0XanCUakKtwFVt58fTF1Sz9Np08VFZ07VZc7fkweb
6RW2WgZDF9VN1es7jGuvaMyGFLXwC6SRt8HVQz9K7+ltf5u9xDftPmcHKQdJdLrKRTpb0F0cLtY1
UsLRb1JZbGMI2cNqwBRqM7VkWN795uenPhOSFB4aEBvsOIVr3/fZ9P2xSaF7cglpvLhZI0mFe+0m
lK+hffkw0xrl9ecBz0Av0EX4MuJJMUmryi7uqTEcG3EXk32Y9Ycv3EnqHr4UBvIgSzL9Pg4DT7l0
1TyX7X4b+uQLqULcqWXF0GQjDUfOgIetMc9baufOmDyXASWrINslgnwYtWvfGnePxvgSGRzI/I6M
eqYvRF6KlWuuI6gBjGDhXkeARWkeW5wbc/dfYOiYLgh6xG9DBDN7cnpONQUZs4jUY9zuYuuPL4g3
ffEekmxGRwNyZmYivkVf/MJXWrLFk8WsLCIWmorGCbnbybDRWFVa1srKggtuqof6Ksj3lkZhArHe
zQAAM7qLdA89P/3CxfLMof1t4KXe+SXDz8M2siounUeNij2i4PldWD1kC4n5iEf6z295aazldvR1
rCar4phQc2yF617/y/kF6nmCwLSA3y7pPp7Jz2ntL5UVHSQ5/dbvgwnjWAvxALqLnBIkWU2NgfRM
QbN+vBDAz+1pKjmqIVKf/LeDWkeDFkc9UyjGG74ZYOakuGNXk3FxP0unCzDPT7bmP2sFvcNPzNjS
c/z+ZnJTV70hj8px9O+TNFrRHdrKUb6qi6OFV9SUbBIUAJZ1k4t8TayU+WNSRhSQ7uP5ONTidadi
6Z0N2GrFO+USGejcfJhUFhUFDNC/tfixjy0DsQf12CSPUf+ik9cvxwKZH4TfQa/d0LrwBf5xgeML
gychjQfozbY9nZLKFyERz+1STAttOTrOXbCZKxpV7XDbmP4uNMe/VZribJzbGdCYBPORTpYo3rw2
BR4lACiH4CrA1lLM0aUQrDuriV+FqV3Vg7hKSNR/3gnaJ9D/y0cksqAYhZICFGnAS2hcf/+IvjH0
tdJb/b51lRWqHI+dQ8Jh4xa1QmN/jU+sozsyBozBPtoEG3x73NHFXkfDHEmxH3y8KAdM7khbHF7V
xZ7FG7e526yrdbPOV90aJzY72sie6lEuuMOpY5U/c9LwM8etthK90e0pJA073JK8wtNc09O2zcZ3
dP4eH4C1usa1ASsceZdvlSd8Jpx2eYLQ+Z059vZju0aewKnfMgf1Pxd8K3+NHLyvsK4RPNMVHMNT
Xd2tN4Xz+7fsNYfxFyhyzHVWsEqvLF7EdDqnfR5X8g7Pj9XiM4TJIP/NnLuQF3oKf1PE345ugBVt
vlXX+rry1CP1YsfYdjZ2neoKXQNbtKMVShH2Q2a/SfYqst9emCT7CVMPmyukjdGNg5msAycOM8eX
yXlCIdUR7Lc36Ep2ZN/8fovs68q+mRlb3D4enoX16+v94XZ0PlrsSrN1ch26lbM8GiLsK99Fct0J
7I93smo7tw+5/XiL6zJFwzV9N/f19XH5ZXTu7dFJ7XdOM6e64lbponvvorjuSI60AyPnDPxTbUMz
ZeYqzKv8FQ6ajm3f3uItxjTgbekBL7PffqMIxK/ctZuMx/jw3d93jXtAp8f+1Tqv8ooy6m8A6/yg
hh/z/vj4bjnLD300nA/DcT78bcEP+z3zGx4LbHDzVcPqwk6V/9J3cHyuzAh/2u+4lds9/1c8s1bI
OvBsGL3a1Mec9WNqbxVXcmdXsHGXsIv18snfU37m1f37+jZ0QxwiAu8/j566yr5yuGD8avhzylcZ
eXb8hdFimhmTx7pdXjBzrIPuLs6HyVrwBHQvlze8C+z1x2PO8M+wkLb0NVf3WB0dYa87EDc81AuY
aIgVjugaO3GFctEKtu1V9sfYKQ8YazPVgXMvObtXdHHtdDNs8dPy0o14JV+pV+ZG31iBUx79x/I4
X+v78bq5aW7m63yH18s+P7bX6p582oOrYae7+50XOZ73y/nFHczG52yl2b2Le+t6XklPqsZSbjwU
/53BAbiBcfHwYO6UFRbmXnjV8Wsw+j2ay6mn86Hmu3jYDurGTDRsHxDv3Awby/UxJuTK6CJD7zX7
zn74g/eEY7ma+3Pg+eQG/hR3Ts7gEYWLWer9fi9ABzZXorSmpi0QH6yVsUHQy5He/Rfhl3/Ud/Ef
6z3GXZk2MOVcTL55JWrfm8RDSmIbXllXyRvWb38k3t3n6yBCeu2/wVB3q1W1HXFmslAJeRaqa7RO
QuiQ1g2tb7ouQo019HCgQ9O/NfpVF1NiQZTiIMBqb7xoXFuA25VN3HvT8BDxUfN9diWvDDddazth
Xa/Dff3QPaW97g7tkyZuCuFI409TLkzW583rp8lacowvCUs8xFKGQyAORyMP1ePLDLtZpRyUwVlG
6b/r/DU1DUV+BRJLZ+OlV++E6SOp8f5SRRdtQGgeu9bEgyHRUVjqHeov9fiW6ai5EgRhoZP5C3/V
5tqSRfCQ8jahyD5E+KaUhauIEO+wdx86fC7HcQUlxgI018/PKXooPy8MynO8zE8ve1K7AG6BHLYY
DHtKa57sNAfLTg7TrncZ2MaBgT8b9tts3318CE5MQIQO42BPwa8uy3/gHIE2tcq3tO7scTWuoE1z
QtWutFr+yivgMUMTFR8azCm8AlsYXGLW2Ue4ajizlL3ylq6IFF7iISj2wU8mUlUuZjVussNKg6hz
3bocH3a1JnCtUvdNZnTL7rzliUfCOv61pGDJesTWzKR+7/gHzB+03GlXED2wv+GkKjbZAcsk7Q2X
YqgUjk/cEngWlHbcYv1+BxLYxceW95/d9HY5rVQ8gauDv15in+j1V9Y7dvWO8QuvdK91wcx6qLvb
0uppYhI6TwW5wb9yooeGYy2x9XW6XSZ0CZrAoj/PIYTA3HD1n1MyWpsEQJyxCHzkavw+Nhnn3xI/
euJJvxKPif1krpe3Td3lB/3mcf/3Z9EBwuoHILJ9563vlpPp4/0Oj3ZPWqf2rW5PK1JBj0amfV9s
Y84q05690q62yg6nMvbTcghVV7Pn268+/yr3vI5b8XvrGeuaE4DKurecBwT64OrxHdMtr7WBrHFI
AG9zphXHG/FYXin8pNE51LvXZywrj+KKEjDBOrRfEdnHSxydG0xL/xYr/nVp3+P643z+CaIwf5s7
HWsk3bZkJfOKAi+vbXJMS/bsGgTYwTHIUAK46/Ual7cVvl/EGVx6dyWPOK3y1+XPnavtet6O59/+
3t6ofMZlDpcMABCKJ60EEqy333feI8ecHa35i2pDFV9LjsLDxfYu4ESZeHDcRuxwl7YGxwc2ya6A
05yECx0j4E736DOBtV24znPHb76HqspTqY+hfdW5j6MD44ofFnqkJY9E9gtb9VNU9KedelK5ijK0
PJKJGD4S9xyU/Zk08WEJzrJjYdgIit0egfS4lUi6u+w9fvGhYkqHnbiOr+RjepVeIWtxM+xQT1ov
q/PtQ3fhCBxa8WD00b70gMzv4gf/RjhioeRCGOCtkCPja2Hi6ua7+8Q90kN1Y0fZWpvMfmCXYccW
UkIpncQt18tvXKYLA0tvWP0crbQlPf53ChZlZIjgi6bt98gsR6HfJSHBqqqo2pVsfCTk4KwiOFlF
GiIDf9v2kKOB2dPorWKsJuvALXXUEFwZJcj0BR0XTDB0GGvh9AbcbSdKj7r/tyawp/rwFOfRaqYg
mGizOzd3dUXlNMEaq14P2q7pM0TWRNgVDyImhz7DCD1bEtSzEL/JUC9A72wUzolOSp1QubO4l7Ug
D+J4P8lc1MYjbSy7nolsWrP9eWr0paDzbWoWrIUk0t1f7AOMUymGQfIbs8l7cR9E4W3VJd7kP9bw
fHMEsQwxd/wgPHaSfF9P+b7wm4Nfg8HFMNvAazXMKT1nT0OYbtriOBfX9Mh9jbtSYXiRp7TCVT5j
qfjqy1cFtVC1/yWa2B5mnjwpu1yAoB6lG91/SyX8trJgBdTZE4ZghasCeA5kuaXbsmht2c19+LGy
HbTmJpxLlyJvUuTbLn4NMNPMZaQjEeKks5IaoNyE7Bhj4dRXt5SnTSB0P8/YaccE4QpmTAeKbCFd
wbydLKYI4ONkRKG4N0seM37N+z9h9TbSE/4r638QpIkxzrq9MOhJ+fJ/B6XwzLfiwnqK/5Anbey4
tIr7GGVuvXmjY1Lg1WfK7wvTjyZNZHHStRc6FJ8d29PVAbH+sz+jqmCkTzZOn8yJmivzHinINDjE
BZJgKKyIydtEihcjPW090NZXrXuUlBa9USU5RNS8WrwwwCVfmIRza/Xr05wUaWJZKHN1VGe8+x5k
3Fxj3tmKoRr2jtyv5xxwEhxrVb2nLX9h6JNi1Of8UzJYIDCU++Chf5+IxkxFGUjIvK+HR+AUUnPM
9Xul3Pjlqk4lVMte0/gpUsp1BYwU1clqlzBPaD0g+QJ6CfL8zw+kLCW+ky+jAGtYaiagVCgFfn+g
URKAyyDHsF8UJ3UECMIoc0wx2PqxT78WUNuExb3xYuEZJiUg7uJwAhc67PRpYrvE7X1l6pgAtOaV
npvXvB0WXZQTmTrDoCNZKbsqCvYP+VhvUN0jVvW1l8XJH7NDUA7LulYxvcoqHzpMlH9+t1M9tmWy
KXgAz1x0uzRdPHm3ojDUHjWEad9106rWYV9UT3OpOeiRSflxQo+oIpyIdcY80yCz7ha1H2TZBh8v
2uMcNHZX7oi8Fx7rzPKD92QZbEKEHinffZ/yXByCLBDMce8XhxB0bfGSkfCCxqdWhbbnIqZpFK8s
/f9mXBgXlMiWLoC+LIUv94rOz2M1M4xxD/kpABnn416ClKKOW1lgPbD35EGzJX2EAPxwYegzyx49
WghPtExo1OonxcNO6OOJo2CGCl06y7ij8lBxMgFakqOdgk52gVKSRt+arxClxaqlAb+gZSqEwhBQ
buOWBs+lZo50JhpCflVE0PtLMFaU7zMicEyXeSNOeHfuFyL5/JGBZiEYoppALLSWZ2Lr/ReTQQCA
9wLgXcFM8/uocSZmgERYljCzk+IwYpYSiVjc1bNTAtbQpgfakCqccevOHA/QLj5lH0MNF2UFZ+fp
YbiE8/qk25xEATD4EtA8Fgf+a6c7JS6S2TSFke9THFQDXQp2/YJYAzC374pi0/V0a1x6R+VjlJHv
J9Z1HfZ3CnAhhTtjWOk4bsVIn1dXatHvcjnblxrISuyNTC6PdaOvrGxeiTBgoqxs3Ek3XJ+fz3rP
RGlVEesNUFFJW3uVTBllCTBxGsOTjD2f0DwmEUpk6AqUg3wlYQqSxcaTKvym6LuL0xBiC4AKqNN0
Kqzg/ecPdlJZXsKISpV30eMjWsjmyeKdjJqsT7XGvSH/9a1f1hggIgaLgPxcvw1o3F1SbVwOgdOv
wcfADo/WJx/kZFkihyamnR4Sk4fXpTFc44mO2Kv8GiqXDuYz4Z8+pg4QmBQExdmTo7AVw0mqrGha
lr/Ur1NtjS6b4TtieU+XpJfWgBas3htU+vi36vhfHIcqLV6mVTRQAzJO3tQi27CSiKkNiluK07Yo
YwOfZ/thBsnVQ5+ruWjN1k1cmc8IACFR2aSsjlxCFoh7VY+H9qE2L7l/nJt/sCSLBwoINNS9vm/Q
sR4tyKLauKeD+J+mCtPPyroYks8NhG2nqus0lDkKTq5UVlboYNa6z0gAsozaDv0TrNqQFv55Cf9T
ZVkcn1HqR6KD3Fw/FR0Q58bsiqyd9qAqbfQ/UyBSvFOeXAr0Z94INRMameBdgRWIJ7GNlh6i2eU0
7ivzMOoCrrd7CZA5ckN19UgS4vQh9TdCCWnOILUOUdbMjnLRHRtCxUXfgM+z9PtWkrG5hmq7MP8w
pF2e98uZ1yIZGCszCywmrfELal5vknKYesULxVXvX+vVKsT8u1aYjwpk9x6cn60V6DCVH33/pIYp
HetrNc1saerd3ECBbPS3sdj/tkL9bcr0h8JKXkx/kxjbPH9U0ged1JFapyNSae3a0OmEzpaaBnJS
hMQyEo8tHRd5X48NwR/xNmwR5XcjnVYRjBa5HW1lKrjJrdpyPXBvEo3/IexMlxxVmjR9RTJjE6C/
SMqsqpOphR3+YIBAaJcQ+9XPE9lt1jP1jZ22zMrSwhJ4eLh7+PJ6qU324vnP/4po+pP2+TdtwE6h
kYMM8gxFTP8vbZSnXsk3WYHNu2p9Ic29B9l3mF8+r8dxdX3h4BxuMU1RCQ80FPvMvt9qcmgv7Yf+
aPbD3LsCaiwTl6jnQTfdP2bz15c+hhWOdp2k9ruxfnb5KMsrSQeUYPFxBAVJu9Ax935eH9vnp8Ax
7M/mEu28BvGC7ELqD9E44HxVMd1LPsAOAyhR2vTzwTL0iyfwFeV386W1h39fHdjd/yFxqYQAPFah
ZQkG2d8rXj7OZm2rasM/pOTqt2PwPNFC4mF8PAgeqXfpz9D0B4n0Y8nYTM2ZchNqq46TZR71ZfMG
kBpw+PEEPpGB+8HEK4nrVL3iaqMr16OrV5cTnazu3+NzM6sdMmuU/v2NwNVn109KpNb3ql0mi8i4
bXWsgkpRfs3f3e5cu/38YWnD9/3+a0ZaK6hkFKT/0jlfbWkTCEg0zXuvkrq/vRoAM6+7u0G6JSX7
R+345/xSMScIi9FyoD4Sp7mqgP1v1Cv1+8D2iYgjT4NVQKtkInppZw4rqQW9Wp08jieCoH+jhyxj
eK4VZQ/swV6ZYFbcDPWuHnwSgJNzJsy2BFAqjdTbMSGaphkWybBfCq2wp3liadXz+zpc/0zG3W7J
GaPWYYUM2g0SPtQzoADfFWlWz+7Pi622jA9OZrU0lNSoIBvQK4wO7LQvA6tKkLxWAhJYxve0JJRv
AgdjGsclGLx1neF3OQGgIssJMFZ74TAXEPYV4P0zRV5SqGVpc9N6m8H7RsjnvZZuf5Lxz2TapvmP
MgAnen+s9WIGzI10Tj6omsdp8AQ6h9TNC47Rx3l5Fd13zyk2YnvVLYP9Ojxb/XOBzEbyNacrBXuK
gZgue7g3ijTtgTKfaBs+VCBfLLz+pVin+2Ap0uO3XlMbgjBUO205vGQm//tZkewOvOnYr0UTyBqj
d5j/Pl3/aeYXIHZJnANBqIEQ+EZaIPhNAZ8AUENlvP+oytWazXC5UKR5OUPOvuzJ65up9zWKf0uc
+lMq7+e7RZKAaDx5grKkhNDDAHfbZV9LbwtunF8XXxh456NivW7Gup0pP3t0MebjnKq62fiH5N0n
Xi2oXOrUjyTXlfDfXNiVVmcaDgKZiufJwIp/fJ5eraWch99wCp4W9bJljyM8YgNl52eqa6738EpL
u1kF2sUJDPcxazvgHDhXw0MD/t9y6g64y5he0b3zOHwPwOHUoEnNGHWteMMIrNF7fT8Fj8fwq34d
P4aOFYBXTFMopFfhyTm957XytUhBDxpnH3jXLJmk8lPa3+IB+j1JYZjhloKqd+FuOuGVHqr1WybP
7LFXIPj7nAhQun5yutNy6k848+6g9Jxj0WPmJLwYClixZJyRE2QJO5SGdqcB0PQkAVD+/SGfSkNb
/E6a10o/oXDoQE83VLBcSbwfK3uc61Y/e35e62Jqp+8xATQVLPjp9N11iGKF9ihO01MWmYCnRZy7
qZfJnAAIrCw/5iC+Nfj6aIVQ2UaVrI0GkP6arovPE7Y1W6kHuCQK3rEb2P2AzNLWnGfvxtcvUT4q
sdkj+kMPI/Ketq2cYaKSSR6Lx67xQXb9ddlw1ecIvD9XZH94OYMif11NsFj1pvgV+Hrx7fH9rc9p
/s28dZ3A4SUqXULo2z0WKPbdhYbew+1X+wAsX4PqqaaxDEiGkyiw6rTV5UJDAfn8Zxr2ggIJbkvx
bcMyO+JRNQhbLCia44Kyuu3GNa4xGFG69ozxtBIgr6JxtnHLMCYEftUFEXd+TkvgWT9uhvJ5wyvZ
kISt6Oo/8+m1VZ5bpbpuu/oJTPD80wQttX7TUYb+EM/TfHuml+lJnj7lhlqDx7dBhwk02Ik9qmwO
1G7M6Dv6S2MlaMqHdK/ppIKbAA91q362x+FjDreepsev+XxcvwCPOytCw7cIS9mSgNLq5nD6rKhp
gJI8jeV4WuxmI/W2iAmWyLyvP2rgS09AHEtJ9Vs/zoHBQ8YyY+q8nB3ndHr6EKLxfjPtGztpVZlt
R3P4rc5oyD7Wv97zVyj0zzy5f50rHc/SUF67X4AEnVbn5uxV1009Nz6MSzEZ+FPVswCf2YD1tVLf
3eb5AskWqQWE+gmkF1qX/i+qVvq7noaGuOS6gUZBcpSCNfp3i9lmdmxAflDkX5KxPKasySSmkCnu
omMmO02epO9Si4+pFkvxzZf255MlbYadcZA2wMoAabQbQsXmmO+T35Z8azhz5/1c3vMhnLYzt8u7
cO48qIaqLSKio30JprALZ/nNP/l9sDgY7rSVynd6Sg3nmEr7YXsFxTa7+VOEt6FeKZ/3ULLHcnJu
qezwUROqjunRvHjhDuEpOAaSrcWK3ZY96F2kGOSc3wbiGea5VLapkhpbotfcYnD79HrQS803woqc
Ee+9P6UX85/BPUeNM6Y3pF2KMjwMbucyy6av+bOH9bLPB9CVQ70cC2LVseJJxYuEYWsRzLN3MQ9a
lGcAxJD6XCX+O5YDLhZzFaLl7jvmwHfRe1V4XY3e0Vg2jpHNsm5bRRpV404VVrmZKv6bZ5xTq+Iy
su635o+bc3SPWrvbcbDztukdN7g3fTW5ymLNx9vOlfxZeMJj5i9Olu6bxVRZVXhCIB0W4EPa6sli
9PeDTJ8D/00lgEX4PRjccdMcJm3ZbsDCjcxU8ye323GLF4kabWz65tUaN494Frz3jUOIIDrnCg8b
4ggzyyrS9Y/qaT0PJxrRRGZpztbVwVQ+37c/10iBvk+IdY5oBTm5tUvPkguakXt221o8jQNAN9np
rn5B0FgzSNW5b7tPRw+qCBITW/fbPRPicmK3xRiCKm0pvjtHtWNQxbKtYbPw4j/RXRHj8nlCpZTK
84Hcilsg7al7fgKSRv+gt3U+XA9yZ0k49Cn7ZzMhTiUIe7J4HujD6+fhbTeHdl+hUPi4FAZYQaBi
cLRS3Bny0t/kkho5ZzEarRx9OaSXN6fL+UIw5SVQ9klMvcfmyv0e6SXVObF2tAsTlvj6lYyztVRc
4hZ6z7NLIe8HmzpX0GbaveRLaU+XlcMrhYcXbouJ79OeZbSPaVJyd0Z6BoL/YVWEIdOx5PluaZtK
JXn9zQ4EKjnHNLyl1/xd0E6mySqa/zRWD4JTbGSPWA1eCP34RuAkSlz9bKmZCEZt29gIJK92GEVf
9MUtBhir90Zv8VzNAvhW8nrvCh7OZW0EC9ihtxWPOXR1v/fUrMsG943i3LBU7pAQzvSa7dtWfDjv
fph/jRvJY2f72sOkLKndOz7nI5VITk1qfdza7V7zTR8kK7YerKS4YiqbAwoEDnwTzT5CG83TPHTo
r7YYPVYahVOkJ7lGOM+Zf8C9HxYX77YwMjFaDIfDLFSEJHilag5hZuGdkCgTMsvf6SxEPizCRajT
EgcmxyrFdMz5UJl/jKMF3aetyoV5wTahyy+ZhtDD36ORcIRk5O/DQp657/KUwkm9zUp4pxNxLj5n
Rb/3s6z1FtkA0V97BpNfYT2UsM/OheGpOWKOtckajSDSOWrv6w5lGsKosKuY1/uaO5HL/sQz4Ih6
LdKwkJ5c44qVQTNdawpv6STWwOwfaVyS345WH/KZspT2J39AOk672UGNknjaXVLEQZ82rlgeXLeK
rggVJb1HnUt/+Mk1C5Zxs4PUza7botfPT9Zfdei+1I+kHIcVHH+/fYh5wQh5p2/IJi6kCR58p+cD
3kdowCMyVIggfuvVLAes0QhPtz9QO9djQTtSB9AWrlY2RGaRG/dDUqq0whZL+Z0ucubvfltCLrpR
PwBdxersV2/p9421xLrl0WX0Blc6kgRQW0cfuikpc8dKdGcRSPOE3l/WMX2lVSSVt6APNPsEoU5+
4sEp064J76HhMAW+8TXkR/9RHv1pe/RrNvjMTmzerNF+Bcr3aM/cJOYzsX8sjv7C7cvGraJLesvQ
PtG0lXOUUX6BsGBXbVieJ5/D78XDMSLNnrvcl1xXX/eZyNk/r+DMU4onVMlXwiqzjGo9y5lZqbak
PeJjCg2y/LI6fIYLmGvIoa7hjvsp12xpfwzM+IVBaD2Ci0+dULdldbJMjVDNjd8J2VpwOvSsrS6/
h7er1e/FbOQPZM01YjIh0oNVM55XdTBlrDYVzaW5IAworuiWYMNM0mZyCPtHI92Nsi7HMoS2M5BJ
oiR6FQiGJgCbTc2O6ED61nUZG5ijh5Qxv04YQ9nu+P3M9OhSqIEZnYoFq5JlsCANoQBSzqCldnj0
6kyW+GDIaFrF1fiWSx1jNIEZNYCXBHwiZ32BgEAmjbtLcYwRxLK49Xv/ttEqKDqfesFJKOhbOjjv
+JqNW2V79gfntb/hxPhsPynuV3BfpxOztnCMsHPrCJ+S9P2MhsMi6O3ER9m3iDOpqJ13kdAi2XnE
A2Q1sluMLh8LsSAkjwu2e459x5e4c7SULT37i6b65PYv+36oDm3ZCN7kDxMph3NqYOA27JvJ/N2X
OmmtaCMG3DH7LNxoCOvDu7hGcEJ1aNgJe2bap2hszb/EvdA7HfLtHGneLGxT06cpmpNgxzQ7xE2k
lEJTnUFI8JG+++FHaKD4kJh2486CRfbeo2zZ2Qmdl7iP4ukQSCf33WkcZDlkfcQI5bbo6SQDqftC
1GfGEPgSz7N5xv1P8ZTBG2bEh0w8gUU0Yh/3Ht89llMAA70xDyDNibPYBzstGaKNOJbP1OBy3fSY
Ra8XV3oVMqnFaPppxV+OGGhTBnm9dzxujNnymic+Ery3BY3RCLpfXT7QKorHl4MjefeDksoz9j7W
NdL8W/ziByGrrTq4bcoU9tleKziIy8PLT065Rij8ZofOylrGUYPO7SloD2HRDFg0j9gkATZeZGNK
CKFsdnohY/FJ5SR0A4uZes2wT80S1eyd+P+uMrYqH5xW0DjElsAP7upMCVxQHRRhuPVpzXWEPtX8
l800FCe0q2sEitfx1A4NChgNFMTOehQX79ivLwVUVr/nLDLmEzecZ5IF6fC+312DxL2cV5JzTp9B
4gz7eTxuX+CdFOr3qXiHMw9oEOd06HzZx5boV1Kof03lkXwfvEm7lgHtdKcPtfyBKIkbWHNfpVI+
baa95k7lZL/F5yPrhu7fKd19VPudn+EY9fsZkN/hT5tLYTqybeaVL+WDLf+5/ZacG5VV6SKeeVKo
OWMoObW/Np3JbjFOAm6YS+Fkz2IlH0rAzhK3StXvPjQdPTKAXUpt0736iqs5eKExf4xYcZTdExXn
6s7cPgdqfM4omd7gtuRx9noD9uSj0CMqOHbHrzFUbajD7zPgD1989dE9M2x23ccCGTNlcyFCCJn/
Ng+GJ6PbgkcB23eBFmkuN+W00RsCaafnKvJ3p0czSsdQf4/V1b/7465KZbsN5c0YmuGUjg5QkFFt
zf6cj9Y1fabH6IFsYUX7epj8c76vhk0TL/w5X72iwafYsrGPh0t0OVu9+9497VO7PvH+7b6i3mm3
93TyO3/ute6IWZ4DQivO0APcgjo70eXd5iingZcxv9jqp/MSKICUSTyhdaH4OxzKLr1F/fbt6NmT
poppY8vflKslGVt9JRg83BdeT0P4ZZOaocQ0l/iwn1yFGTH5zXtMEPGJWpr5RF66kmu5cAT5ja84
Z/+cjtvJhuXq5QS5dspOxeXjPQn6skcg1f6yhlGHYG5DPchCPuEZGX2JX8qHKX/QFkjBxNyfCv28
foeKI+XPtA5Ue/AXtTVt1L0CQ/RQ+nJIQtUfvOFi4aULm5QWHsR4DnMP/KLsSnmwdYxMHj1st+2W
DXDnTcUpauxL3sVDv+68GyueDqbZCTMTqYJcc2evJTOWMkeq3x9ArMB4JgbgX/EdF03ROyPTcIwM
VsR3bT9wCZLVhwrGQDkkeW03RRW/d1df/Zb3z5IJNfM6ZZaG9H3ot9pXu5v8JmX2lPB8tSr/TW5k
eC3PaeczS/cU5tlL4YD3Lb2m6qbyn+lQsulnY5Pjj+GLJk3CY6SFen5NTUfJWawnOrKHzBJjYSBT
afIls9VW6wkXTN4i5v3jwRgtflnyJacwAtxIN2ovkP1oHOAvdIujTyRWpUp4J5MeLFOMAY4L+5Cr
VSliwMzVfYdlhb4J69IkSZVNpz+LGbSj7sdcpg2GIMbTP0VP4Jmtu88RiBhmDdER8owtl6vZm89Z
hud0Yqm8vx6/GYyST2WrWDpyRMpx+d0RInf/mvbiLCUcbCnkvnzxVqwBuvS7NsRNKe3O/rhFFoTq
txSa+dM/M6Bpw2uHe0u7rpx513LcgvcEB5nOBfA1ecWTfGshEbSGG3Spmevh8QCb+/Vs3aTIyhdV
KflY44UTp0n5iFDSnePXTt/OSZpxXqHKRRkRD2PmLV1zLEQRfDguE2fmDfum5JsGR4DTRvf0nl19
DTk185F0CJ5FXAXEihDDi3jMObMp5XLa31PdUb/FQ2OWuM/0HIi7tiGSU94j7g56PkZjeMS68hmz
e005iudVwj5feBCHkZN/szI+X9Ci4YosYWlrhmdY8pxCKswNWwkRVWVVNuU9YMryKuvDe6Y7EFpH
BgsO0Fx4TXJY2PL+wmpAYDKbwRvBrTt8HimojHeoO50Pk8Ki0lZyzAOim3zSLd5TJKtXMcYxEoJx
so9kGPECs4zVQPNeHzlC9F3LFVazvD+ncM5JcOoslkJpq+XnLHFMV3MVZ6jhmppnITihbOU9TLOd
eaajcfMRWXwPQJ4KtYjhfM1tVQj05NAEzwBJwq8WIbeVXvzyAm2JNMpQKKCR3DE3E/fE+3NWZWD8
1dNqyKqPajvuOFb82uNOixhPmBwuBQ3IMFXQPQ82C17icskjzSFXqAHV5pLXLHla5mHaJIfEbTKh
IRQxuXVw9aXdEfWrf5kHoSeugXmQnHtWZ0J7yTbDAubZ0xzkZs1UwB0H1bD0LyAmMIVfRZM9gz6S
Iv0LrkODS9s768d0b/C5+q3aYzhtoDEsel5x6fzoMctbvMG80p8WL3dUgyJq9/cAS3qP/QOmyPJF
nxAXCaB+jxEm+NfRO3o8xSFBpTDUJvuxLvgaFQkkdaBHZBtBgC7A8HUR3Qk1WtENaS3keN19QB8A
c4RcP9EKKLvgphLE7oRR2M5+1XRtw7yZNmeitEFyGCOMfdN9Bi8NPa5pK6zChbTEfHxByIWnucdC
2pmuwubg3f1O2FBo2KWCiDgrrv8k0YxsFuwVdInhTYGESSAUygb7priXUpSATSAshGjcsRw2DxUb
VHM5FyvAfmMEsBWBP7GYpgyVL3YTbp1pdN9DbV1AhuShL5plMtODhQVWB+J2mvVoV3KWCCsXg39g
KFyGiqkYm/m1HrLGtPRIWLBzCa8Ig1ODq4mVzMHYsQuJjUvNIe2qcfC8DRgZlcUmBmuYnb+CS89A
8vrDwQheezYYracKJ2ENvw7ZyYOql4I/t6JBNfK8cHvWSFAZ8v1wIg8t7WS7y0x3gHOSCM6+FNds
tqFoguLci8Vf2QZD+A5BfmZSBtJD8OEQQAH+cf07OzamwlPtk9dHGGO7YS94RD+Qz1WiEFh8QuMk
4eDzTslr/62sEOang4wqrlNAwrFkDidEKzZQTUHhYV6+3RMq7HI4RoBPXMLeedoLLNHJr9jr+a0z
9xMqvQ69a/iSq2LtXPCtpacoEdaOoiwb2/Dpk3MGviVCH7uXqLYll69+lPg95iS/3dV2kr2dY9jT
Vs/q9lP8jDtwynhp+E2MvZNdQj2r90MhE6j3Xs4zbtleFKfwfWji7pNC98yEpJ4W1N69uBdSoFCr
BNDFOa69B1sciibJZ2dvcRH2Q1PomE9T1HkgaCyiMXgWhttn5xeadsVZi4hdfh8Muyc+bw7RKH26
F110LvD/fS+iZzHr1jPXcKkzluxz8QruRUKauIChxpPAfepCy5SAWxEzBFGOph/n+LlsKJnqGP4l
b7wkSLIne6qYEv1A+3m4ocAQUouXU8dq0W9NwkxYe4xUvAIuzeOtXDQQCwOotlWP0u1XpHqTNw3L
JOi3SVjH7VbLWqjrDFigkGf/3L93UwoE1WhdIhWbAhtg05UJxpru1KWW31NsFLV8uehFHXGFtH9i
5GBBdjZY8IJUSW6Gi3JaLEkgxXBMjpge2A5JeDrcDs1p2QrLdzekNYb0BeHh3KJTQ5DFIjHBRzE9
zVVtv3fdXvXeWNr6ybocMDlO0THXs8nrfKz0VP4+wWev3TFvtxiDfN+7Wma4w8uqUynE4OiKir1o
OKRKRuN4bB6MAhm7+RRpwSyCyFLWOtN3u1N9M2T8z7LzMamQmU8MD7j+7GshmukY1ZQKprUtrIg7
/8YRsMGVupf3ajzsUWWRFgmFg4BWMB+kXAmTsMKcIypV748hBmnUMQFPuz2vmnRgk4CSxSyZ33gr
pwuMTi5/Cp/xUHR7HuV4ECYarsS8xoRUQmERIrODOrjFGsuVZS1soITrJE6TzdlAPXIpMrwEEZZf
yz68ECBmSpgwjJofY43X1w8zf7nCZBVTxNrCzyBm8WcCw8YfSiLakJf4gIl9yYyo5fFQTUiDOmVE
w/q0W/AJhrE0X58iljWR41IK65SD7mxxuBz3q9I7c9SwLRKm11TOy9d8fU+1fL3Y91tBgTptFstj
1Akrhu1qyazr4aICXBz7HJ7VluybNi3hh/Wwebty+mKWekdNW4fNTeuM0oqQnhRcqGwNqBmct6u6
GLPzxRqzql9XxS81UgHYznDWLaKZ/KHjFwrIG1WIT3hv1uWDDiPWi21LJm266BKIxXsiaqTbTXjK
ajZq+0s2j6ZdT/CpC2+B6uL/8zTiYMZh2Pb7uXMPletqyKecZpZl56o5Drl0CMfSkFcXYgFDeMN5
UMHXBBEs03uVc0fO6TL7LtX8Vd58/KZqPgiXKV413jzh428zNvBKv3FGPVKcg7hqp/CV4geWSLAI
Gw4haIWLeibONNi4zdaP1AgHZaVi7yt4lSdcpxxvlkauYljzi3zFWhdeUeEarVbDfG2WEmzH7P+4
r8dSJvrGJ++0atavFOfgAk8mLnNecZ+ee07hIz3iMr/4OC6HHJBXURCqOkPEMXo85S3Ph9v2j4+b
9PsevoJ+L/Kqwpq1hXvc9BR7iBQbSRr9iELhEXOUbxnqIwlBsmuidzY5GsHu7cJ9BYnHdKCsfTFf
eqzFRtRn0y6JNZvqA3k3P3CaYieecWB6udrJX+QtzRnx9yaxCEXirPd5Bh4A3+tO2ksbooRxvx/t
d4akTv5p9mPWZs/rEs/mtZCAjo7mTlsKJyy4uv3KcB5lwgmqU0F4W/duZeVNW4ViWGICyvctbcLJ
mbvTbnJGRtITL8BRCw4OBmXE9l3aN6EY+oRr2XAu/rWYItTGtMU9P+5/fPkX/xK8soYK7ewWNOEx
kPPvucsTavYtEb5vGc/y0SfuanfezMWnPe00G78wQaYJQg1bYEolS45mB+NQsyuw5Qhnc6ZGUGV2
IATA85vGirlzkYjsjN8OOKkVFUlonjeevcoyDurhJkiCPnsHi+gNrqnLtER1wSesMoPkJAoGOL3A
n34t7qSEZEdce/hPs0WEEs3OMdeUUz6puUV2LVpcA8R0AtYgv4lhPTG30IFBK3bmVSHiEYb7YOmJ
574Fr4B7yTSHZa3Veb9vUaTHxlJdyT6V9F+ORZxhn6TKNy5xhFvINBkEgI/p0Z8Teu73is3qwuEK
xz1KaiN/lpTsEABhGaOlwX5TiDUr8aNUfzjPOACSuf+HKGBfws1M7WhXg3UujkFbdiGB95krluSw
Paa3QLEZHRprHi3cxUGHPU/+uO+oDoVxnuIhNXsgvA3bevAo8efFgUkse9quWbcGb/oikiPJVh2y
FrnmK5i5ddjkCwSKyZqRHXG3UV8p38Puhk0yndc9szF3hfARUXIpPvoIplL5TlJYtoKbiATA7bLT
74kCsTbja8E8Gi5o6gz5Rm8Y/AHpsLsWSoBQjE7B3D0XfcBSO68HsYAU+xFUBQzH9W1IdBHT0xTX
oi6M6MW0iFUpbR7lM5SjyjtmlMVEh4X7SJZ3oWMxZiaSAgz3JgTGLNdLA1WNtySuiDaRFsCyVTIt
WZ6LIZf2/d4gVH/020zGDWzNIiiqZbA17FrFhNEw4cVlqxjTiA/wGgmeaAV7tuCiRYO2OsfoABYE
ps2z6DNYsSKStpohXloJSE+YsytAgccq9J771hm8xmvYsWyJmPwYdZh23Nb44uoN1le7xVtXyMo/
itAhFJw8Cw5vitv2spIC+LnxYG7JHWLsi67ovFN4yjHVIJQmkVhwj98Ktk9XDMUxr1FyOjD4wSt6
Yb3yjB0Lgle49LLJJw+GpcQSiut9TUPq5dvVhGmEwjP8kccyA1k4v4Rpgg1GvxwfA5h1KnszjCen
d7pYC6TZcnR6cfm0wXQYimeMpVtQI4MdeRIGcDwynpejZGaQBG8HN+CzgCCkij1jxi1lwq92WQ8F
T3YKsZcHS2R5YkTik43ruNm/IpCYs5eyVL1aLG4de7SOE3oKb82A9xfOuqgWTke6lE7U7s0xLdod
BtsVrfWtBde4iWU8h8IEaMHFp+2R1W7npOF9NzZmj/Z1aSGn7PVOv33Gk9fsMT5kH9W/a/bTwKUR
eozl4TBYM+txAD7B2sA0FxPBDF6La2xmstfEvIFB+MoMWqfby16LL3Tw9EDsBKCJHtAjZfIWAG0w
8nzkGD2jdy0ORfEsI3sLyFmci46ZMRDfac0BE4tgKqpulXCTJOufq2vBnRRIa/ivCGbSoGv8zoT5
wUJQsiq+iyMeAbLviteQ17RMqDX8kXB01mcM8b3l9qwOxMKw46yFC80Hr9v/PMYjqz7PyyQ2XATs
r8Qe0QtVfAqQ75G0MWPWCYseN7BQewBR0ZN8uTiwxuwbJel4LIj1Ts6wlWwjEmKl359ELHLhotrY
XUTcS47+PWVIFjUI/1ee8kJSaa2oAKZIOjltNuS/0vE1qT5NUzNon9ev59e1tbZzMm9/G3NL/+cw
m1lS/O/3U/+qifiP+/1Vn1Vfq86gO532GRoWi8vClCAK9bJi3JTiBaXw6GjLJnPiEzR664+yWqcY
x5aHxFiOvPjfsup/6qP+hQTKX2Ua6vt5Gx81QxJIBhkmBz8oVMsGy+TzQQn/+QPvI2NEDlGWbVjm
J2rKar4eIBUQFfnsQQ0Qnyx+niebW4e59T2sYnEGSnzFoxqWgMNZ8GxsDtYA2UhLvo5B66GWOxTV
3ejXpWFpfwxeiffaMtte1ljn1peozv76ovvF17BcfN5+R9My0qlh/zIp6reCSCAAiH9R0K74S5+L
5VN8+XW3IvK0lumw5sMNOXbLaMP1yG/jaOlj/kf7IDz/QRDI+nNalWVrOdeludlDZLJO+RGj+3cG
+Dsx/r8ZQAeGbQEAhjT/q4jhCoTc8WlA7RGKggVAOutt7W6zAgycCaAc974SPDEAmaODA/ADNVBb
DqLuoywZZ2Udjqvr0gcxyT8c9v8baMbftdb/Mb6/uGF+O9XD5cKC8CUBEmFlLhGIJeg8S1B7CMyv
wNwhmg6P3IAwihdwhuCRYheZFv2DrfQJTs2fhFeCgNclFfWAv5QSgDcIK+u4Kh2eaePx+b9TliqQ
/+9a/h/S/lXwIzeLhI5kkFaAexxtwWsGIB8AW8BPYSjeGRYFp7wTvPYRS3AkD2DF8w/l5+BQnCt+
BDMPAFOoH9hrq3AC+4MVKo6Fddch4V/r/lugTS0swcfiMmItnGzi5vzoEEuQyd5drUiGG5+CE3/+
dP60jjbwY7T4NC15CZ/2q8dv8UliRdZGtwLYFDgCK4CUtRXxdxMN62H9c5VpyRcBC4HoCC/FZf5E
4CXNPr3NffnvFP2pBftPyfA/BP2riKM916/xSDHzZ0VmFvn2i/URmUTZ7ntJO0JpWNY0RuNpdbbV
K0AaisXy+VrWn+jWe7eae4vP0STavgSaTOcUEHmI3QNU9Uf5AIv0fl79+3gXfxUI/Qfv/iXM36PU
dsqN8c5APInZmsKlr8//kmiCY/ECr84frszL/0JwAmiE1+JHttwsQzNb+/Lg36wwy66rB2hQxkag
SH0WBdAURGILOyUytQbjyCp/mBmD85N/oIEclx4C5CZY3WO5Xj48rDnrtKr2LNvyuawsxwNMwrov
nfLfn1uW/qo1/e8Hp8ZaWuhzU5v/xfkzc67UVSuqFVaPtUBtan9+uo8erKYO8JHxB8dJ/oCRAWdT
lrULFBuYLICXfenL++oO+E37/fqsPo7r5PcMGJnk4wQYSrUZgEXRLRqGrzSQw5KV+QOJBbTM9gQ0
VrVdAKsxLKcl3ucliU6Q4QjyCIiuy+FTvGZjD3mGT3BI6Aaxwkr/+UfCJIAaFMd+HFeUxIMoYv4f
ws6rOXF22cK/iCqQEKBb6VUmY7DHN5THQQSRM7/+PEvsXfs7/qbGwzgQrPCGDqu7V8Om0wh+5hZp
/jQ431bxfnedHe3dqR5BTOdKcgVPzC2bvFRQQALeEHlrfotybhihM57vnhP+lgz+5P9nf+29jcvd
W/Xe0MVQWUlJjbb++O3z+W0ffX2wGsZV7+vr6+J9ffx9chsSuP/ehP+b2291fOvd/bw7OOd6dObq
QdjLh2Qajnapsh9SDSW685643vf+0o8KDwTEewf/958hzRmeveG71GE6WvtoZx1k8jVASz63pFsW
Acv6B8OiXHT/unAb1u4G5SYNWrNwY/8oj5vt7pVFdca4c2k3xCsCWNJR31fea9PLXEQrwlMvdJCj
rvd7ZqJ+u+Gh0SXcCu8ZTrhnLvFXV9IRvTHzxmuYdX641IYEw78vtYGkgy/DqTW/CY5LfT2f3mz2
j6wQePQgq/JmhoxbrQAx4+Ueao94o+nRdzSGYY+PkCvos0qGlYAV0sJWG7HLWRUg0CZFCKzMeDza
mGM0Gs3N2h8MPj5gz/E+WD9/XyJWs/HD9ev9fwx1sZ5Vm/PKoR5dfEiGAuib+NoF955Iq87maOoR
3SehdlonsF0HlV49bbGeWtF0Ug2QB8ERWwte2tFyUJhaTE8zuJywR+IirMW7aMGe30TXGHAVYim4
1w2knP2G2ZkmkqIBdRLAroH9m9+JJfe3wT44pk3/Opj7biAyPGCZIO/oE+KFcnkOjNrZx27gwqy4
5HzneD6GOstfwh21gkvKhaFOhEzQMnE2kTNRxe3nUbP8Ta80y+vYmZMpArq9QOZDWKMkepQEpMwg
qBgGPsrDS1xERWcRgUpFl9j5NeVdUT/WoQxEDjICxzbUTIzRLsBJ9A7xAn47B7E0DW7xItgkYIvm
YJqdg9lzb5J4m0QsjSdv6m8RZPOQHEjO5RhafcOXdw45WwA/D48zdJDXUJRarlkE8Fx37EimnZ1W
jeNDwxugJsJL9nHxXPPxNf519SpB7rGoUBnSF+WPG5rJNYeYLlkcp8UXRTnlFV7ipoFI15zik2j3
Ah4Q7TWN6KUW/h4dAJkXz/6+6Gp/lEv2//bMt+rX+fW0OV/P7JkdqiNaoQPgHAsvL810Fu/c8NAr
Pv9+RutbrfxDy/3jjN/o3Lb1W8W5Wqzyo+3Tae7U8qd3EgGC4z5ukpQ2MxaEZA2/iulW8w8XGmN5
d6hWyM5Y0GDerxAWv/kFLG8Qk278Ayp76dcP/hFb/6cWpDUplb9JlG9Se2ZPp2eKlerRBsR3Hs4v
wbxzh9nMp2tGIzjm1JhTfWhgDP7BDP5Jln1nFFjPl+6ytUTsPizZbImme6mh9/G25HNiEmGvy7Yh
WVVijdiO947GaHu/3p+hsNTiW2HxrHzksHTD3MjvHLC+IHFEAmPOsFaxf2QK8eOHaS5doL+M3XcO
i9v+bNUsrawLBK2OIZ0eglQU1sfk5v9G8G5wfS7+ZGs+ll42WXI1RCV9fmmx7ydYb3gtc+4QbXj3
ertS48jGu3tPYqJDalN1iSkInKARyIMnQAzJ+lk4BInByKGU3JfN5733288ILaLp3nPDQzxBG9ev
+P3P/jumPZq1//7e7j/zr99/JirF4/nMh/rTcB3jwOnR3yPKnK7r46zO/Vq0aR9waVtyWOWJYsLz
lzocmm/tccA6SvxdBsc7urv9PGLrIwdGqA7ut2IuiIQv+PNwAUsmNIbm5nPXkGqE2WQA9VIXKND/
+FjI+YIZ2NMH92aCcILdzDHSQGJQ46dm9BDg7X4MJh+7QB/lrckxXOpkeJrorR8MmuZ36pzHPq5X
q7R8onresb/tjUv9eL7OL3vNL+FIZu0krdXRbIuA0Hk/BRSqoqdoyfQmpkF47ozNYwbBqx4Npq+B
0CnMKmgwn/WggCZYPLbXOOf3PLjzU7oqTyEWCaW7RMQoKmFSINBny4AqfDQepI3RbDQLKfsx0nJw
B4xE17gIF2Et20Q5v81fdYTdfx4zCB4rAbuEB9lqMAPrXDM+vwgPn/rUhseMv+Cv00W4TKVBRQIp
ikiET0QrNKgZ11wPzIkB5bwwP65D6gGjA5Y4iUpY4wV0xwuu/OpNuSqRSqIhs2us+7tmWOnpAu2s
q5qF97g8O1SPD739OPusR80f5+Le/Ep3GUEJGcCXAn9xw0A1X2pxtCtciA8SQJy5YBscTNVAFGiW
T6Kgxev04fsMpKfuUNNaITLzgw7nWBUtyItFangIkMdGRJlaWrT2i+G5Z75mvmZHek8z3AiKiJxU
uBiP/rF754hr9KQsDzzLBEI65BNoD5bKNFgaOQo2XsS8XzUWRIV7fx5W+vOQniEBKOQWVtl5OOXA
W07MIoJHdZZOUcB3bgdudE52DAkf6OrEBqiVpmtA//Jzh95cBOshBf/+MRDJ4o37W4Xw7GUuehJC
Rtom3NClRbSNHK7jylXTOTVpDeloHKw4HU318Hga3j4gNMQ6WzDK2Dt+ldEi1Y1RdM3FcOTQCgvO
Ky9M9kUL1/HIRTLO4R7PSKSPuETc2TWULTLjK49b0ZVP10KHUZFNQho0mpx6J3Q7gQRfHMv7qMUA
FFHOFctqoRg04r4i11Dsj32wNbrnG/YKTCdJE/tlPYEEAwZMsRc2yhWgwdr7FY7AcdBNt1BQxIrG
ESdsO3iKw2a0fDoH4wDA4RlZiESre30IOfuf7eed6bt+dPZQGeTR40mLuRR4z5+UBv/rPXzBpt/I
zcoFuiEm3zEakaRAGPy/iTfzDct+4UE3mULrYL6obva/vkCNEHY4ymNYq8f40ZJFXCRvXYCUDtlA
IgxYEZdBMAu59Zz+SVeA6HehVRX2Q3cGROPHx8SNYXGF6VRLlvUS570C44ypYOCAhxAhjegcOgzD
DBMRq8IncJXAyc0rehQsQMhxzTKUeXVTLmPSjC7wUsN6YPJQHLEoehbbhcHUcMKyDO/4ojTUFsE9
gN+TtSkTkiEvF8mdxXILIRuYuCwxCCtAzk9+12K9a02SFsC6vAYua+lYLmhsiLDF6GwQ0osIexa7
VrbtmlmH3AKLVnMPfBk0AsHwzR/6j1t/9JH+J7Xr35iKnMpqlbuX7UNqH5FNLQbg7L/PESUtg3yq
BK4v+aEr0s1YHce4P11F/afL+O5VOsfpfbbhMgRxwLUA5KFtDo864kiPFj9Xk9LxCY9sPIDnVFtI
yoXLhnX9Cju9OFntl3p6CabRXgIIHnAx0jcQXlIMC27nHDeH9CKOp4hMCU65N3P/mOq2z2z/ZnSC
WZXKe6brZOiQTKJJhddWyYmZPkGLLqpQ2E2Eb7A24MCLFnK/RhS6tc+wCF94dcsaEn4t2Bp9fzDs
jTdsrPFb1XSFo255EzugfcWjrwzZfHDOR/1h6RbxEq/soquQ8Gva8EpjpM+klNsMsPsWtn/xO2YM
TxolgDESMe1EcOY9lNlAOYw3kSEl3L3KnslEAH6T9fChscWtXZmR4HGAMe0pp8Se6fGcIhaXLEHt
kAMA0S20I0gUGDno7se4h1GNtb9lV7Hf2E/FDxXftdo3cpXvtkRdXso/PN/8XK8s560N6AiTemFB
sJWZ9Ebk4vuKdhdC83AaWUy03nGwhPO4in6CVIWpn0ZV+HTpscp6rqBn30X3z0zjlsKmkJxCe9AY
XULmkvuA+YC7OPk597EOSIBGjd0RoVoNexw7gDLE5hyK+yU9CqTUJFfOAG7XuIGrrDWzSc5sb6lU
K85RZ8twHx0jSMy6N9ZXizG8+5aponxaSCht7Fbwd/u6+UeU9B8b+RtYaFV3y5VLY1mUopTM1Wwx
sU7Bum33RO1+RHHgrKJa5nASOyinAmWi2bvDHG2zU2wUE8o6k8H1gARXOO3zaI5zP8csWkZWcglx
+TuSeHXvyNhc4Nt1IifSXpH73PJw1onmzLjHDbuXO0ViHnBlf4q4ON8JeP61RuSr/WONNLat+fZ8
ld8Y6gbJqWStSARIJ0sYSDDIjjkFy1JwNCJCXF1WCU0lHG4WkuyJhAPkzW1ZNvt+njV5Drl8QI5S
HsOnzZJSJ4rOzF9mtnlaBafxknWw7mFABqL2lqEnw45XU5muvIqxSX5ttB8V5tTBPMUklTGobhnz
9I6xJwBmgXkqZnGSwCViWZcPCAVJBAjCV7pHpxBgDw+MtmDanaH8oScpJagFCIbGFaLkFqBSR6mT
AhctMQ01U4JZXL/ap90Fxq/OjBmL6Vaap/y+jDSntJTlTDqvvvJ2HcPnHNRDOmJh0GhXCGp4ABKs
6rTGFZEhX0IlB+YbKHnQ9I/xNJF5XIxyVAVXFsHTzzUc0I5Fmo/YV36Ojl2Mya1gz9FIinuwWYEP
oGMRtXz0JCvo9iLIGf2Jb+qYKrtMhuYW/U3+DtJma6wB8E+y5niXuBVsMilIfVViGmfjDJ1DGqEw
6RIZMmOPxC+uiAstBwmTcyjIXEIFwnL2PLuhd4vX6PdS7aJyhVjDIYWqa7B+5TnRKqHc0/Z/TOoj
pha7GkvhFlIw43AxzbbNB1tciKi/6XeGArG8NUYFDybwWKqSK8KURGzExB0B4YIh2ThuOuEUW1Ka
n4JThJFQngLuvNUzJgulsysMCqYq0OQKd3sskTNH05FvoVQVtiMqxwUxeoDuDXAptHVcwWIl4SWr
JFi4WOr0IA2L9IzVvkKnU3BSqrlmJJt2h3VSLxE4LcE9SJa293SEdcgydbtECRJFCmZ8yVeSNyQ8
kdhBR7gdrTz6LWN3QfqwG9zhNFmB/en7NIGuD99Gy1Cfr4AfygPSAy8JFa1GL5TTsVWm3B8U7AE9
tFCgWgx4LiB34G6opEUpnDWenI/FPQ9WwRYbu+CqKEZnOWOlh3ZgxULv1nw9sMLDc4uJh2GbSZUB
N2eR18EA56EW1lTLnHlo+fXhDDvnodZ2z6ByjCfeAZ9pPkl0kzhdonM8L81KsiezVmAN5YE8TM0G
22aV8Wlsup+EfE1C/DuGAjMtvHxNmjb+q83tyrGWtClby+dgYRuodzG8NVtQ5bN2fgq+Ws0/gXP/
POE3cG7Zus7W+R6tskWD4MCzZ6QrJXCpN2VP6UJeaKXg19DIMrxAXEGh1Q7nhid4Z26tYObTMRgx
5CD45FXnzBstgNDPUqry/5v0vamVr8j3ffhe8q2hi8JXx1/Hj7/HK8y2GWp30WsZC+9HBtzDbJNA
Ix/YXyPa5LHZMOXThZXX7vhVKHP2yYW1LtsbNc1vR/xiN6ArarzIilh+6ZSVpoisdrR2JhqlNOZq
XPkcrdFAqzSiW1AkmmlcUSwSOEuN3RP6fqXRSpHI4SDHDeHi8G6LfX6OLM+KaR6Qku2H13sh4cEJ
NGcndtwlJEMq0ZUeI/jo8fvmIVl27EQ9pHpX7BmAWEbp3FMrHO2UHSq2FhQYK46/QM7gl0byZVfh
BZkAQZSBYitcjRBtrNwFbsjSXOJNJiRNQvFIM4gi0RSq+8MNhGZlNob2PBg9LtemMb3iRUvUVSRU
YbjRap5FuvNp8Augn4vTlt8Hso8xQa8IdO2Uv5s1NryLf1jz4j7+bxRUrsM/9Px2ZjeWjk38v05G
ovxf4UsY3SBL51LYNzq1HlwTZtGW4GeXc4+LZIFe1zJ9SNiHNdBEGkoOSEWccB72yGA+nUoSb3iO
+Y6KaI5QDy95V3ZE/ga9AYpD58OIYiQu/ovDySw8lJqIGVgmOqlOy+W97IJaj/IjXi2DDun0kybT
yZbWOvoEF/RiDXQSSMUwSwhXhEUbE2XvWeAZUlNEc9pXiGNoMBHOEjW4mr5Cy5RU06INitbTJ6QY
tfFwO1Bv3GtS4AA9nCC9l8NUpNWqHh9Fwin4OgXu6Mr1PywiGYmHr0bUGDD3LObyIb2ox/1lzak4
ddocwS/Vq6aPnV57L9jo8sGK5PC1bUu7rmnQ8FhSMsxbnVmyo5mQQD99yf7UUEsD32g5Mn3VyAkW
/K95pvfEfaTL1UALGNRfKLil54ukQSuRyK15t/QCeUQ4fS0YDV3q/V2jUwJCMxazhkhHq6ZAQylb
EXdBjoKVymLH9JvcOXoDp+FGIwrd+tnkXV2jBtBK9+2LhCpXoYHS3QBQhmTEM2jYIZMaP7EaOKLC
bWqWomcCNbX9saIRf1a67Dai2ZOOhZfQ1js3FFuTo0gs3nFaGmk91cidQS5aZFldOeo2mUarbkcy
lNO05d1ckT1Vf1tG9kqXMoBwoX+a6KMQmsXUJz2daZA2j+lBm6iDSGHc0CXhDCfIDm0cojy2MWcL
1CM8pLy6m3RuQYsmZoAj6TSSgbsZHt6qwTzWke5teDjxopbxKgBrKT8FzR4yXDayrGL9xf5JEkjP
6z63zWHV1u1uFn1YJPi5p63O1Wy6R37qeK30jiawfI7CkQ4Nzw4X/T3q4crp9k/T6M7d5/HVrCAm
0ut2uOraoTqqNV+4fT4hX0bfp4yo6zkvmpdaCC1C9DjpY0ikcHTP+2TPpZ45On/3tBye3vRK4wvy
NBxDkiSS+lctPLevjL+cxUtAETrztYPYn+Y4eksjxGV+tL6OiW3hCVh+0S/6xwRqPwbcCaepE+6G
8g6qQTM8dDUk6/401XOLwbtErYneFfpg8UoN0PQUTVM+hUITKFwz23D2vuZ1iXZ9z7OGD/OQcO97
colsfBKbDznMhprkbdJbZ5OS1RE2s7Vxn9W2zIk3g2VwGQufViz3jmsBYk2zNDXYk55chE0s/IH9
W/5KLbYzfBK4R3aDzUB+ia5FXoEd0wsyBbrmQLU4TxUufnxSAHsR3jN5ODqJYHadQmpceEAe1HgP
Fj0yKDqr12UqB0h6+4DOD7eCwHnAjLEO65yO++JUaGkQciHysIOjAMdS78v0DjRPBA8vaT5YpuoP
SFdKAHgZDXQapEEfvdyAu+VT1TEOdO2ksaEgMQMpfWQwl4Edc0FytzjAwqx7y5Tx4hA2eL0Q9Xsm
a0LxBN0uBwGvfzQj1ADRoai0OaRxhdjLShF4pE/XMgFITqZh03nk+sn6PEW2Psk5NJB0H8GFrsX7
EUfm+IpJNGNSx1Ka22HBKwbQpL3hktf4/DOffT507pmGmE+W0QMdjevganXj0E8FNKUrr5UxY4kT
GeHYQKQ6BKGHMtygS9KFcdPlmNuZVhUmIltYJrICFXlaAR3aRavOfLDqnGO3O6dloNogbjOF7XEt
4n28RLNvEnl4B+N2TqFLgPxgaoEMliPOy6GtgHmTcPcygaILJ+KCIXMtcTFQr3DXroYO5peMnXl/
k1jA5Raog4sGLBUufRzltF/8WVIFu4UlFA2zSGRbUhiCGSF/UQFxTJTePqrTtanKg/4DmHs5xtId
40kuFteEcXcDrwF5AXZfgDjsyhA/qj4hB2m0BYsgvAA2LPByFnE0fFChMTWQWzs64J6pY5ATgfFw
X1fu/cS9cOQYagmgdowr/x7rvGAmmFOnWIhfi7wnB/8YrnWuFrMk3o/BIzmSq+AT41QBJbxxdVBx
YHoKMZF5pcSHOs6LEh7YmaznM97nFKfhwHXLDRHwu8oquJSyILa85qB/wDzBlbhDT6kABSYiriRt
i2TMyuUhtYt9KYdqgVEsYxhakrQaz3AtdcwNLk7pyycFph3OYkTIMba9Kijqme24CF/VYPOAFVTm
PnDifel8rzI9r3YfEyfLq6VhZCoXxG9q/rvCCisSF+HMJQxxxmzV7zuSK7APH2PAvVa5fxpHkkhW
AzcQ6o55jKE9i25gvsLs0cyYl7KUMLdYHzotiBVdm2bRoCCMsOJsB8OoueTbUVbB32NqMzrgC+T7
1nATIaAGf9okJK1xNRdGhqyp9yuzrX6TbrRMdkZpLFfmYYtLYPtyhE89jceqTPY44ShK4p2CWdpg
/Kn5KWeAyHgeKoMEm5ouUTeuBviApceUMtQsJVLgHPBZdoUjdIOIwdxwo2/d3B+AMfoXXFJiWEEL
lwDidnZDJYFbjKsqnbfw2lnyGi4rX1XWGyhMtMvWEeVMrDDCal6FJo2Y9SE5dvxUQO3IvZw7xwFh
LE5+4fLk8HPFrMQjZ6GkDDO+SdaVDPTH+jv7jXaR0bku6kiDo0sYVQ3IJrn7XQLYrBll7817lWQe
grQ8Fx3wER4tlodsXYUEFdydhxvukdXP1dDrMAXACKZdWIlxGnA82It8DkdqFrUUpOMudNWbMC/T
YwR3wDvNqO/ZlXqnCOo0vFzE5b5OCE3SR9pib7vgixYAB+fD4JMTViT30iojTYUzqhesQBTFf3Sl
tI5iV2pPlTKEoy8Ic3KscI9blAtPopdlJVFUR+c/chYAGWJD8GLhKjHGRiFNdVjTmq6Ttc9Ec5R9
h3dIKr9ljLECM3zpQQOp6PasrpjVeBVW4yXZ57ZfDxWII2zCHdjpLVwlckUlr26s0kdK5SLGcWN3
NMJ6CNreK1gZBbHPGUe+ZIuIgivOpPFbk4JLJzk+6yCVbriwt7DRA1nGydyyYhYElDS21fZ5suwr
XZN8Gs5k49DuOLMTKdNe63/JhN+RF8h/pp3gIOgd8ojnx0yySRERsuQ69b5Q8xYPvvcdjrMKcWUZ
MVYIErUErbjnJSALIzDWHC6CVIcs46glDiRvEjGHCN1wYEJjpGhgYiCoCDAiKMvWqsOcxonOMH8F
Z0IJKUZdlwBAgbhsKG1jF0++piANCMAKYX0M+toLXDX4u7DIM+MI8t7musnD4NznDBSKaVwxeYoy
01CATa7NWUvriKhcKSEsrQbCYcs0rRleOuqA/wwWSGMLI3AekiPD+NKzLd6wto7cGumw/u0ZApt0
kW6ROaxd9fgL9x1maqBVRctqRkSv67cKY7KIbA/Nxm8FWoiVgRwk0IKGgxVe88i8XcwyaZjpqG4a
CXgwgAYh/jJJQB1rBZuRcAcuq4Rd3RxmXlj06JcbacjA4P15uxlQMU6kCmw3aaEfKuNVCS5ohpAi
rKh6rOD0Yw6VXHcNrLDGPiOjEWF1iw89EtfI35VM1aAhZWLLWKYYwvrD5wXJaVJq/C4dD/u+v2LV
kvLWpRqxTCxQVGUbWWYWV4gN2GnLU+xsk5AkByqcP9VZ61VjMwkCSqVra+zNQ/vCpNZL6dCIdx8O
AJ1Gr2Ia6Aaa0+LuCt48+RDesx9aPlzVj9QDzvpAnJckOSuVUcAFPE+k49UBEG2uUvUg2mVYKmhL
7b9bMuaOV6aRae60ciU1l6EScXL29C1GkiDVNFbldXA25TZXSY+qI6PqcVFCMMfIlgQpIaUmLRp1
T7pTB90u8OlUQlQk7pZjXQ8rHe6dNSBNCG8NEOsqAUX3mmQSkZOoP6mkB8yvR0C6RuaE7aNxeCjM
sp0QFuBdSewDm/qCEYOA4gBqqrwPlonUm4w3gjX8NvcPvwgioApXCcM02CUurWnLEhkmiQkOdTPk
CZQmxaZfLxWF8h+22KK0Ri6Nyib26HFEY9HQxVhYDq6Y/o/YMI2RMWaqL1NP013DAFAeBEITR4dM
dNyEJbsecwQhKEMNkwUDpILBARU4x1qHq+DWqfNTAVrl5uzwdpxwhZWrnCB1i6QfILa3QgonJu/K
kVi2GGY6ljakRKImoOzgiOwht4P7VnYMJnGqRuWSNxXEGtgy4uLAVpI1rjAXWQYsnzPmLFsFYY+h
wEIEK2RL7dH0UIRg34O1ysdKhXcvCXBoex4FgWE665iMN1dF61zChHL2FNgRCk6uDuE/fV7I9AUj
9u5vKHpqlQ7WosTSXVDcHUbHPSZbFjEMwo7bXpUfxZkVgJKcxKw3Tlv+C2PPVZBFhK8hJ8iO74yd
UNN7fOgsEOA2lonNfcqwvTKvanJcBXtkDXAXBCS9CmE9GbfkkES6et2LsMaC6Nc0xXNktbmcF0Gk
7CJWhaQ6a45xB+fjPo+Ys3nioByhakLU7EAQUXWYYwRsEIXT4MQ2BUvFSC0jD0ha4fZaHQqnEsvG
v5kyF+o0Tq0Jc6AkH4VjFBKSJdpkE84CqdPSpALPJ+ECJ+CX4tN17A9BpsqyUI9V0n1SBVckx7B+
pO/RfRaafhHpUVHLz470sySzkoE2HBYbaiLQFCb20odh0L5IISIAgczACuATPJOck+0m/csDyaZO
sQ6Sa5HVOhuW32NPa4FrZ9+4HqUjn5WnwM81ILCkZf5Cs2SmQqlJsoKK4D5BuhI1pYMP/gss9DFS
+a1qml9n/BOHwZp6BzbuDfsWE23MdiI5R31t86d5oqnTZkNosGCnns1k3/Bv8P2YNjIdJAvJdJiF
0B6BfyjSW4TEBJGXTRxducRNJtZlqW7SZaxQzJUlcKUsCBfbZpfTRjfYYihcEKQIPUSnRLlNXIcg
nsKIeM3EQaWN5MXLud+OcIsBqx+OcsEGVySVhGyWqj4hl1oohNz/R0Bpw7XIW90qMZ1ldwAfaYGm
5JinCvQrOKSQvpAsIMAyXmd7N3m7oRKs1maKvsMnZRErvoh1g0iTbSSZLi+RPrcBzYXpzo1lFMxi
eQgNaoEUVFMs9BRu2QIKeyFMpT2A0OesFIJ4obwG4t70f7f68g2bkTuQnlqhT+XvaBYkgOf4HZLs
syFwfJlKdkGIn5kdzt/DXjOnNslv6L4q4kJCkTlOpt7qY+9dElu6DAOFGGlG7DE+ghLLyXr4w62h
m7j9PFSOnNLSBfYfVA5OpZLWD+uKM1/aOxQIGBvap1QR6L8moodU4KZv9fK2drNkhyQL3OV22wrc
cgSJXROPnuK1CSRZlyASLTmYIUCbzpY5xFHgkyWq9aRgjVJuhQkJ4Dj3JbCA/iZV0C87rNJ5XVAi
cI+p0fZZ62POa7RMRfDxN/B8KS+CzFvCf4qIIyijFuYaIT3E1MUsSOQDO3hS82JYR+WcMJMk8RHo
EBawJxqtFL6HuiH8yF/qykmkRNgqgNTiNqWC7HDWvwBA2oCYgiKFuVrgIIL6hN5eDVhStOm4rJ05
q0eiXCrCYs8hnNg52kXsnl/CvzQ2gJkgycJYnUz7RYEgzZWiAEqhrIEcq8jQhRMntd5otMDQbdkk
gGohTOMMmlIBCMyPQe00ODicQAzcABDX2GIK7yyWOzeHZMbJw1AiNqP4rB1tWDAz3IycabaIFeFY
lwbcBeGBdMSogHosKIZ1oqA12js3EYqANkrNeKoiGqjoSnGIe9gXPqgSUyhDt8Zl3/xWudFUQyIY
9ggES7cUwFnASbTnXEMqcImvBXrRZVDmbEkgd/Q2SffIdtkk2g7SOTeEWpWBrDFxtiQ77gylhNm8
o+qyEv7giIgzNOmZ3+ANKk2lI94BaCH9ouvROpkBXKElsEMUMZbVIPiRPA0g+iv4siXkGxuj1Gwk
ICAgQcfIEUav6Q5phcjE3yb5kKlqS5BswbqF+53Uhp07F5otBM8CzM/DIwvs+iYnm9+l98vsTeHX
VcSTMoooHWTB3gEptLiafEZJHCzftvJ/72VQAKifOlNB/ghEhEON+qEBVCTeNMm9J3K98iCxEGgh
TzH0Gd2dxBhhBS0lghZ+I1VUVbFpHAbWzrX0n7QYd+hPrQqZmoLeHl9XREktRTQRy38oAdk0B6C4
mg+9JkFG6jPvaLJ7ACPCjPVTZu2WMBaRRJO/NHBFAbBwcTFn2+cuOX9DtRnPUVy4fjgBVxLCpABl
Tkt9LoIzAotejioQPGqSMwuESjrzgt+xDhoswmP5x6T+oj6kJanN5iH9a+Gz4sONpMPlKd1i2Cvk
XFbLlAxoBEzeU70Nj55AMkXjZ50HRKa82EMMLQ8j9EjKdPqqkFEOhfInXEz4/+RV8FurK2hxSgQT
tdwXNKDnfAcW28XKtDjEUNaElTbZuIcyn17GTKWtfFGdkGyTWKVDeq4wKG00OMWRn5LHSiDgnaT2
q5lAhpPpWb27AChzEop7sFCoGOVGdL9FCgYC4qRHwbY4M+D4UGRoR9vBCpcWPhxAT4EQcrhxaflT
ZW3siRAXGlIUGrOBVfTIcUAxcDHU7JIQ82ML9z9lHPwz+vqtBs26r86reYWqDVYhAf9Fe95V1Eel
uEQqSutc8f08kwLQXj0RpZBKENwsiQdsjplbSmZtE1AHjEdpxAs6WVgIWwPvknJq0iIf+nPqydsU
PuIwRoSyGS2WZJlYPWcySXTgdtGNyZHfwZrQkVoEfw89/7nu/H9x52+VUI3TJr9f7yeqB+FNa3n3
eOqSsHlh9y9+qI35cyrbP0Lc37Is3PqGNs17TnWDKEF1lARlVcl681WJD9vC79//rWgmM/r3xh9+
vuNsbL2hClxUt9/7TZzOe3oUNTL42EavFYpj+OgK9I900Rbllm9Xys2746M/Hi/EOfD4viApdfwm
WgoZE3MzUDHKxWv2SbL++5C6f6zadd16g3bi1DtXvxeJVGsV5zhbkcBiXgidO55qmBWwVQBVlU0m
u/jZIZh2yPb1GAQV9KqslRmf8HTieNnLy9l0Xsq6/XDnhR3WYmjC1x7lplfTCcPfYa/TI53ktddB
a2B8NPzfvPja460n0voYEwqlokTu2VV5tjPqMXgVi1Y1GAypHpLQslSUAy/LVjVFtSyhXFRhKv9J
SkjWERgM70GlYWc9mAGDhIx1PgXDRU+lpXMv1L/f/OSJSpKenqLkyTl6yVPyhBLgULmXgMb6Q848
TIafFf9zqH1CIWpI9VLuDT8xzjE9uKiUPCqun2flsQsqjaCGfPDKw+NCU/ic2vb5Z4sOGbA5iia2
CZsBCwrUfCUuTihkxS7rJdSg9LmaIVlZaNRk5XvhZ8sMVRr7qJCmAnb4SZF89Bl53ucQA4iLE6j0
6QafXFTiRR4JyxjGQ9R6NBz2+zuDDf3ufeJYR17IR/hzDw9Yy5C71OCDVFx5sWW8ZJhwWIYcK1AF
MTMkQ7lcV/7wadgfDodkQTMYkUq22X4FU4PVDuwMjyLIAUvm92G8Hu17tSxP6314RDU3NAZ4XkX5
5xZzgWy8ZbACF/mklQwtAopeZbjPqgk+DXWsWAxwdRB2u238bU+eNhVIxOHwbGKb8oOmN3dQ67j0
4CPorl69X/xu/YIGddNZ5v7u6texhzf+pXs9++upd6I9Dune9CsPPvn79dfzqg3l/B4Ttr+P7tRL
QD/H2L8233Kflp979Mxkmx47VTh7iHDxfWnEizSAbqm+9Ne0uR5DUbTvXtowmArrn8Z3nzxvWt/E
rfH6Ha4FWK8ugwvMo/ANk2cAfskE382i4UPCRr/HIwgKxg7k5Z8WSchv0MSynYi1Ed1oDYsx7QsP
M++y9hYwHLD/AVGB8W4ebEfHBVp8Q0u3ITi3ci2Jpvm1K0bMOohaF+KImLvQsnI/zmfhUSo/Ho19
kgvH1wiKYx85Y3ndtLunHMTx03ScAooH3PsY2f6Gh9Ztd395vh8T3TEf2eTkZzg+JFxSphZ3JgR/
oBgxnHfhUxoSs/0zk5nYfBiS2klr553Jh9RSRpWEnxnTeUgL82JIN44HA1QzdYxwNFCKy/lHe98P
gq6fjkw2yLKBmRjz8vLSeX3t/EY4DJOnp17Yee29viJHOmUJu+VPo9db0BGzTSOl9kVJLFSoKHtl
ViahtDoTZc4rKwnhNDEk2Sv5x/Fe9MsxnHCtunIl4itTSDn4s2SW8LnH3+lWJtkL+Suk4CtZf1Ie
KXs80aeIuaX6s0kHcit/QpSMw/G5mxK6VSI4QZSqnFIXwP/yVQbT9szHZMLITP1BfShbiPqb7ONr
8KFgwtfXoJptfeAQFbKnJmB4tn7j98wDz91inY1iShRHTDk/Vj3GMRp9jRjPuaFYi3Z+acXEA5cx
HsQXj/8cnJCWGaw7sD/gp/LS14Vvp+yLt74u2UDV8k3+6OsDuoIbATxe58Wv3JjYZ27uAd9ZDx9a
EFmWvTDV8SD7mPzU1r7xp5wy123VaKHcslt161u5yWrnFNZmPSO/q1v9ct7d3oWiKsKJ4MbkU9b9
81PrrXjP9541tiA3oUZjre8HGHyz7QhaZQyC/B7twBJ+qxm9f8LThAxnvPrMB0daTVPvBbYwXnYo
Xj5m83H14tlNGih6CGjC7aQLl8+uUCXhL/N9IZbyE/L5zeoTATh5+5vnvtG/8pxBoU1/wHYhIC1p
Ymo/bdoOq4upsCCpraVVfIY3mNtWH803m8v9cEhGBTXtOIMjDJAv+LKul/d3K9+iahre3k/iRfg1
0eWr6Dvh5W0+XO78Ot3qduaWVmrQK3q1HslusNEB9X3lX80ZhImmAl3R12zj5V8Q/31t3/fQkuaS
PMifRnfWsek4Aokj4fFhrcK8L8lgWwanqleMp8OiDsewX/2dj6yDj9RZ9RaDA3xNMRx3eIzUEmCm
sLAI7Zbfl+/0z6VOufN3E6Sc2n+l0P5j6r+VltRXhWVZ53k92pIDdiMAeiAgtUD3KMolWFIAPA1v
2S5yPH4yqJt/MKjdmuVYTh1aMnWH///pjNW7dT+eCsoWSF/EdDmTqyRw3cl2tJ4Z8ejVQAJU+yZf
uvA+l2RokJVDQfdpTPUNiSSQNMU26SNivGH8sUrrnvAeEWRdo0Z472xwHrDwoJUmsKEgxyOk0UIK
4IpA3TPYRmd4cXr7ncdmq7R38ekH85lt9O/ETXg3KOpuQCdQb7rfCoLXp2PrsLlT01WlaH1PPt/N
d8j0u4azp0ZUndGXFDk6a2+yQwpxwwsJliFt8d5XXw7NTv1KfKMC9Ugm7qQSfuxg0FXQuUaQdhdL
lN5HJHR4CKCPjxNElxtlkfid8GmG719WxBJMEyogQEnBFZU7HL029hTWEzh+X2QNwnl25nOfzape
/YkAwdPnpjM1DvRA/amh/gqYNHgnYu69UR1BtUQcwW0eoO3WANbvDc6hxzZeZweYdZR7W8NgeMcS
IpO2864/d8gI8dZAse9K1W4IHiGTpQp8StgkqZs8IhGZzjYubQJyAPcGQEizq5heLaomz4uvY3oK
n0nITR9AHk27TBsqqbLWnNIy6stKJpidea6lGwK9CvZTMKaiMwrMoIexwrcxgf1fcDemBdgSAJqC
cUE6GgxQGCoL35qJdNohoBKMcvSPa1915wK0yPRAD/sf6J1ziBKTr8kPKaYGEL08lnP4gqbukBeN
46Jc2aN5UYanMnGuvVk7u6XKFyE9hozWS3p+2X3dKIRXUektXZDNeQL/RIGSjpzic4fXvqo4Fu1b
apPuKtWnuJ88PE5soyRt76P7y4mmvZb3FlPANqHp59xAYV71PIK7dNbjzsuy55fg1xL0XNG3TfJL
8TCiDeklbHYiKtqocAV/gelp7YM4SFf94NnZf98Dreq38srVxq4u7AN7wIEqT4mrk0mnQ+QJrhm8
FfCmLs4MNbOQH6dbojLBhuDTHsw58M3g75LP/oND+4/9SBv3/y95jsfd7njdl9ei+Zt2mr2zwUuk
wNZ/JbRnXK8TJokXvL3d2j5QI8uOHgLRovsr9UeDH5Rw/Q86+P9dzjdB7CyWtftFQ4Ph5nqv2/AS
dSCzYO2AgiafM0OQkxqzXtuXR2h78WjUtYExbybObjL3RtiT5u9jZOmk37SDW3MatWar/n+EndeS
6li3pV/lxLluonEC0dHdF/IGgYQgSbghIBPvvXn6/gZ5Ok79+VfUrl2Zmw1CWlpaZpoxxjSLlYr5
a816ro7nYvG0glTmPL4aYKGyTfdApodqA6h8LZ0NuCEWq7q1Cmpb4Jq9+9a+UZ7IOY6sJ7Gv/R9W
0b/TY/lrgxq/BtC1dm3c1st11V+yMwVFjAp7FFSrTmlGngFzkVDM/Q/XNP7QCe9wxde4s9zNz//n
P0v/w9zW1+Xlg2vKXG20i8Qfb6R+UKG2150HCN9Td01wv+5VXa/b/RLcq2Q3UAcUrxUYWHRAj/FN
AIcmj0DjOj1YfZY+Fk0sKiuQTT53vv/50f0dZ/RfeurXeKov5rWGsaXV8BVGVi1q9LvFgvUIGpQA
2riPP/XSn4ZKQxv9X3rJuMyPxn7PUKmXrXWneLYWIOvyqrttnXdkTZGF2QUjAGYj65jf/HN7RaSj
aiPlOupdgz/c+98uM/89bBv6/C9tud4Wm9Xrzr1/IsLZbuOUo0US5fkf5mxZ9/Rv06NWq5q1KsKq
1drvezZL291myz1XEFEPl0SeiGp0qh+n9jI79k4UAKoFZlD+PLQoD9XeTasxIeNk8YeV7G8Xsr+0
4tfdHgkgFcsFTLj7EZDxnrTVFxHoVbL5w0R422L/dLu/qSfndW15WnK7R5J11uJuFSEojqw76jo7
G+F6VoM5IGSwNVdrymCjpBZggGO6I8iBRBHaxbuEulsEXlwKjBvOPz/1mlH/2+deQ3K0XKkbNbP4
q4G757X+3F2PVV9eJG4hu7lhOR8fH7FcZTmJ1QQFfLzDu/ZO+aFOwr8+8UcdfiUf0FF+fFZ2fQXa
DDZXDjvhGuOB8V/hfZ6EeB1vK/xmWPjZb3W3BDpBknhDJUe8oSdH2XOGROZQQhcPPWFdl1REMvz0
Eh1cASqPc73ujGA+7EIQ9/A05i3QrQT/lq3jBykdcnLo3tCaM5wRhQQvTeoTgfrbEUpxFuFaTJkM
egnGgfzsFdQPksLiUtJwpdvphAxY4BBgMbaM2EBHF6d4yfswVTyEhEhdQltB9bqJi/65apb9Uhu7
BYaNdBbL/sX7XISNYIVBs6kiRnD43DQbOSZsMsJ7AgJrtM1kFUKTEXHm5Gw4QzFahLJmRkM5+PPx
Bi6RTKb1B2dG/gVlgJtHs2DIVEG6FjkUBYMZXJghHtcixDSGFkJh1LK//qi09RTuRLg3TcINRXvR
PYQmLl27hA1M5495c7ZIt61Nd90yPive/UNh+bL9aBIGC9hP18EjJPdFVHgbYfMC+Aa7DmZdkXnp
61SawqDDNSCjXXML5sau1dNnj0Tk2r6DCTvbleXC2ZG9T/agzUhRuZd+uITLaVD8GMz40EqnhAs7
HSKGxPJCIoqo6/GSf1phSNAQkfmwdopHBfDrCRA6MkVCENS8kyLOpDUsm5g/XsrWiXIVw+uR2ZZu
iEI2OwRC5vlCEDviR4N0aZ9iE5PcxqiuDn54gL4v5cbFULoZ5HsqzLOVP0OY07Dt2qdQQQK7nZIV
QFgpLxUJgxNtrKVb+9THMSAJaX1tbSoGrpxuFelMhcwJolOC20XZhDuBXuBSA1nByYCaDDlaoUR9
LcnhrIjRgrEAR1zoUSYVprwy2tB07bTZjJ4WAZ09JisgMkU4ZnarNdiBo6iRdz07rovslqSthPne
E6pZ+Ig6JWj231UhGEEU3LfBl5Skolz8acTEC6Hq08zA1zqbIfkzi10WuxHHD2DIFwHe1oncapHw
nW+mZNh7wI+Sx4XqTfAtH4S5R+mIEQaWqIAVAVvWTS8uoL3gWwDdH7AsRWioGYWfnyPackh6OEJL
v6PUvL53gSLw1XSRQc0LKejkyZO9PBLWU67nGBVKweMFVxWIDu85BlBrj1pPK2gNAFThihEYNZ1p
2hR2ZbrrS8trkij2nwwffNLBwMnwdmNRSU5ru4t00idDNtkPiZ6fkaVGKWxJ5PeqAwUe0EbUsLoW
HnB/jlN1wIFSIh+MV3j/urmDkj0OYqJ5NwdH8ooUgbKDNTzheV6Mn1YtULCrJ5QBwtEI0+Tj1tOz
ts001RPdBcVBNdz1y0hVesopN8dIQpKaTBsp9tci2wxXQwHPlalbWK17+Awpj0c4gWcjhir+InpS
S//rQJKbSlZW8+WO9x6Dvr3INLx7xscZb2zzgRswoFaXhfNYJyW8cNBicHxroFytkqcAmiyT7F9Z
omE47aATgWJFW2+XwX0AoyppVplgyvMSdC06Em2WxCYZW7La2F7eYEu/v4BxNfxGpNEFERUBXGhD
DPEUuIBytodohd72h19plZloBZcYOEAFtA1IplTdRlyPobzECErar/jtqp5iyajIMZUW0ZbRVS5Z
/X24byKHLDDwmE4rKhJrReMWqShmV1+ghAFXoifAcZ1IPGk0SS9o6eWsE7GGOEAd7pwsYasPx7R5
Ad+E9okRiUM/MBh6T8cFcy+8pRA1FcAOo/bF5eTXz0Haf/lffR+ltq+OgGxkKKi+YvflnK/Dfo0n
9NXvG75s1Af3XlGQGNSnUOEBZqxrdW5Bl4yOF/pNLo//iButAPbWcZxJkhC5hVJOOELbbvx9Z/3R
cBden2w21ZYYWOMxuth3x+5tXJ4FytAPd+C6HauHGEwwbrk+/dUks/PO6LjdhUMreSa09hF0OqaT
EjZQ4EAY6LT5mAnaBHAU6GyLrnHoEBIOSV/jZur70oftuwO0pCtRvyr5mJSBV7P66RSBJ8oXYx2K
H7a0oOfjY5GgkdwdCR6iGyFJGp9uaZKhmvopORtaRVicKcqPAie0jtqJJH9IETE5b2SztJqIed8n
SwMdjMM6HaFDSE0oA0z612BwQedKXqym+sPfCUhPm4UWMEVEs+CsLJSL0xFIDNyApUz5kNp+0MnW
GS9ZycgN8UBtPxTbuEkYn1UFoDaxgIwgNc67dopc+l424WYwu+wv6OyPLHKeTw+BK+X5lNjb8HfY
nshQYWUnFeZz33N3yk6w5lEMbmS4+LsINbv/oKf7KRhpiXqXopzlUhlpTSu9J/mrFG3encUDI0J7
sUjdafmiu1C53ydk2NpAoWDslaw1GHeiezF6kZL0Db2hhBur7gTGm/WeVdmWqN4WuM02aJDBNIK2
DCgA6DOKWOKeN8jzdpmt5MmAtHKGinOW5m6ySCCXFMK3jlaes0AR0s9R99kJn86s27kRsXapA2ZP
jgQ2yc74xl0IQYbnFkRasXMhw3t2a6D4Qy/4Jh/jY+yBEYsfYd0ru+2uNBUB10hhkjty2w9ypOyG
0BalIl/iWAyHn1QaFQbUDTzo9r0zOdr1CX3dIR/dgZ5kdUh+nm1sxjKYssnVF86XbG0C4z/iqKbV
IhFAbiiKWuxzCsHNQzbN4H0DpK5brJV0e0qQThLeSrmuhxqlO4/TSImF10oAC7B0xezRu+E8Y/zF
YgbqQPZFbfgPbf+3gIm+8byuMqOkdtuTM/S6IzzYEtljwoorh0863cmWvb/th82X/dVsTrpW5+nx
YmRZ4aQtYMSE83V/1AqEb1W2WXYEuVCpD+uCky5tsUIjUN6eYDiy8ncaPBHqTrr7qA+TI3VdMEME
OQNBR2Qs7aKeYWvl9LtnX7KCKBd7AIdzutQndbJQKDfD3XIB8WMCuS7TtAvvkXwpj+o8FD5TywzP
LuwKWR1Ou10RTwvcKY6rqyR36B+Ci9VnkivFrQZBahRYyoglqv1goPP0zzx9rFYeuoAJBKGZ42DF
wWlrMEx24AHLyPCTEj/aXW5d6HT//aiQwJ1u7VDqsmfr4GFLCUcHYo40vseuKZHotxw+c+PR9EKr
kZXsDg8I6JXT9b9IRDOJ3S4FsACUejX2LgHQUakFbHKQuZtsN66C5F3welYpoPPf0zB817vAiuAT
whbtLn1H+7oM4pI14UP9JPy0d07Xo2G86nptj7S1/nhdzr20yO3Ped0lbsh3LbiUS2DrWtTI93d1
bs1MPcMSt360PyU4zyd8k2w+z53ZMFExiLM68Q0LmOjkzI/2KefrZ9AKXVrk0RI1Rj3d7tJQRsqk
yzvdnT4K26Qr+YsmELKzSL9PeTZh2OkCKdAC57FK0+IwpOEsdjV76JHlnEw8L6Q3uS8Qdg2ry4rK
PkGzQlZVCy1ArZDAHYIOa9mURV5JeS04/GSoZDsPLZ2aFuJSV5xJN6WcZOZsg24KUpb1YSqcoDAF
sFMEg9cKsZbDAbL3gdGp1IZwE2wURElivkGmfmgUGcwl0Hr1oIJ8OL0jqEV3rUcY/+h+hkybDes1
IAJBJ8V4hIXcpoN9llB194Rb8hTQnIDPwHhDyZCxxokACmuRlR6+0DKVySlHRZgJvw6OVvvKl+ux
CMlnUMk7ER8iyMQQrhuAA2Fwvz2D4vgHi0PB2GgiNKcYxUKP8EhKjGRNCIi8llSg/ovMQAvVnRCM
Ge0TTXph+rXCaamaXmK2mhfLaQcurvVVtfo2mFMwRt4SxLGmQWt8wB4CkGMmo6TyJUk3DE1B9+aY
c43o6I1P0YMANhlJqhOVoSHBRfwWBH0Uj0dEvUdMKbG+FH9zwsJ79LO8HlysDpeHpFzy5zyY8BhA
dkxZldnG22HZsV1sHrfZImNu2Gx746jlhla7jfJuu92dph3ffR6sKfOAAccAf4/xTldrC8OSPgk1
c/hV+vlXN1TdF60wXUZwt6132/yDodXhJFgWhdYtmIYyRlzXjd6IAazxFvtYy42iE4FfuxVhTQm8
BByDTRjrkRiwPS6x1olCtLNaHBW5shdpuDvmp9WzQTrZgiG4rciV2TUrYvOTAcvtFl+0uBdGyXQK
jYa4mWvxzQgjG2s+ygELuGxA41YJLBLw7mMI7vgejltjwa2FlZBNTjAYoOPrg546dnsEiJxFq2+Q
bJCYKPQ1+FhY2UBkL8GBLDEbXp0FtRJrOb3Eh4B00scFOxZ/DuFM7MuTn679GpL/gM5TdEgxfwRw
T9/0F5tsFqZS9xTurefHJyweZ8jgA7vEowPcX3BPwSkmbwUDKZMgcZUTt1pnUkGkprS2LFnKmYwB
CyPGfednyj8TRLbd1eDRRDgvFVpa0FnNWZNR/Aq0uh6YXYg9ePPg7lapuAgC9+aUkTUQLLzsrmNS
5ykQl7DUHJ6R1G8gX8DlmBN1AsY1tgs2R5woN2Xkd+/JsyUGvybmMi6PpZdANhxQ7VCY3KIrRQ2Q
Fy+KDrETJ2a0DJ4uxAIZFgVrNVjzpQLwuEMXsYfmoStIN9WIPqQ7tO+sO08X0fDmMlgC05ahUZsd
WwKA7y20M5oUigHe+/46Cw4fHNnQdmnj7VBegOcOV59l3pyjjiG049at91lskHRjkW5wwjvA6d23
1CDq3hGUkhQxxtS8IhG5DI4t4mI1uqZhbYl3Kc1edocL7urhgArn99OtIicxwvIRhrnEqscqRRMU
hJkU19xhyTl8Fz+SYTKsOG3z48iDA7HkmdGCpXuCPdLcpLJPuOlTaEZzlCkkxYHExwul1JeDyEWz
oKJLh66EPxIDIUh3FG2+T6HkPAw2FWyyykXbE6GP4NHcd17OhCp4TNR91C67UvEdRQyHJvsQxBAV
dxhlZTsZYkWHrJwVoNhFN9GuIxCbwh8drXjar2gBFUHVA5QUKrDRT3bdEmqX8uJvoUbSA1bHDs0P
glukgTBIZeLM+UP2i3ij4nmK7iXrDhBu4lvSCWHA2ZjBSfuesBYld3eVMg/sz4TVBAAYBYxWzjM5
W0AIP0buoUd01m6EmWKXpLuA9myt5BzEWM2ooyC2UmhLl0UhCDCTcuNYHHqCKl/sllvF3PFfwKoB
1m8sViHs5hXryDylAO1gm47LVhnbbxPgit6hDBxx/kVM2KZPZxFfQ8Pep6Lh1rxtem9WWSkKM5Q/
mYxUUgoeH+dulM+9aIBf7vtNs10DUid6ZzisvK2hY3igxBIe/8LNgo8iaUSh4uuIOECRdySVu7eo
yTnKGvnVJSRZ52aqMmuKoEI4FnqDV0fAhzJsuKjUkUFal4GGWDoWxrQ5aPodnhwWxvDWpFuhmnVC
VgkstbeBw1r//HhwnR1MgI+Tp+Qrxak2Pu0hX5mDbGJWaockIaC6S0X3TCBS0eFhu/1g5jcYfYJl
fWQC/ATZJ9o9fOszwwWhVGEK07HqncNruP0uv1dTYhWta1iPtL6OAbI7hA5Odqu3cI9t4oR41b54
l2Tj+IELQvcQL1xCuo42rriZxA6EeNCRMLheLjC0ogXFEdRrRPTn41OyQKNskYLkeoOvsjts7h21
f4hXKUYuNBf1pIAqfOLeB5SKiH6utIku/qivJf+SsT0JpLzpHDoEfFp1SK4wLuwIm30G3ip52piX
9GtyaQIskjLQvEUAHejVIjFbdQcXNecuiAP12L7OsFsKfiGS2kRLu/nFP7G5jTWcKkhr7wcEbyhD
bXrULWSuRjXvmsKuaD7D1gP/VjB9vNw387TstQDSoWlD4F2SyctW3SoQh4MyX2hvx59ogNpZno/B
iuDXGlEhGxwp3eu/TsQZxN6A70UOuFchhnQOB/P0bSGSCVaMj8cBpg8sAQNHc11g7jV4B7FBqmx1
Pgxk4nxmkzEJZYXAw4ALyTXJV36AZxpxt0WP6NNMnHQiUQCU3jSbppvbMxPMfEYsuIYkeYl937G/
MXw0YC7eyv4WGUqYNHL1dottrU/riPqk0JsWLQEusHKqlp19E0sFNWjaBDEXWblPVx4idmyVnDMt
BBnKjA1GhxeN3VTBhBOjQ5Jp+UwqAm8lcufUy1Y+Z5Kw6GejrVEBu9H6fEIRfxLaVfw2JtoJrmHv
fp6aCTa2l2TfxSB+eJXunbS1QarA+WakByP3A+dsw4NBd4u8hLB7ACgSBhwYuBnrCs++RdSLEBiC
2TmBI3EqqlA5Cv4B08M33GZzQPcv0zpvuHZQiI/uhhyCtKQgrRMqYMVTorwR3KMV3BEBKt7gHgLp
xJ/LICczHjzzgFhta8DSFjbB/WKHiXuCt+HjRZYtMaWlXlDzxIGjWjiMNEFDDZ7iLCBJRMWfxmeb
rZ1tBzkmfmtFf6GatO+U2HFO4bF1tPadfesGUayCEFODTQuEgQwDLRJkQUE8yek8pIAPOo9QXEHx
ya5+oX/1n0MjbsQUsQHAvccSp5zVDbPgluM4vSMNfBfij7tJzy12s8HLWWJdSMqVzRC75cbefesO
J3JxDTzEEp6WEUw4HX7OdShhI7nORaBy/hHZCe9wwCzfQ0SfXNmEhyD6CNKw2be3Uffcg5qY7XIS
nPa1d69SeuxctYD9udsHgK0r+YAjsWq82WRLtOphWkafCFDwkE6R3JVtVOnX+yJFcJLI6GNV5Ug1
WZW+xJLOvXNSn4j1KLqEFI3OBMeWEInkKJB8kL4SrZOvuCoSl0AliEsJdH62T22pBJ3ycyIXw4j3
Edu5HBxdt3tlMcOgqEPgvuWNPpJI8nKG++yYPRN5LBsSQlt3j9rTiXgBTSjAYeRfIKKn2+jsT/bc
GFIo0zteyj6RtXhMKsS2pK2Ew1anzHP8lo2ibx7UPkfoSGe8d6R4+yaBgJc04nMmkvctv/uH9jHb
OXUklFC+iq7J5gJf5Nm78qCfPe4nN4JLG1Wk+Dq8JnQpHqdOJXPi6penVQbJhGfDYFBPyac8o2Sl
azW4syO7/zHT/WKKEYfCWOMEfPnAwNpmKE3xhHBJUEqKj3y30hc1HHUq7OwAeDi+HxevGQ5h7t4z
udBYQnFERR454yarY/yKAPnqPsIJplF6J+RFtYIBEM90x9rSuoWvqj2KLkikYZpcQow159pqV5q7
LpYKLIWyzSQY4j7LVGtrdGIIXZgE7YlXiibbqN4vR5/sE4558BHeP/hWh7Divok/paiCYPsKDlle
iULp1vEo/D/PYoKOFHFHqlxE8yEsAatG/eKVtUzqLXHcL4HEngpuuUCkbA6Xe1JXyMaUFZ4SjkbW
4fPprNMzHs6mw9L7scaHhHbcLCJhjTwNNs0Ji6joQItuNdjr4PGzb9fYuSWwcA5Z5Of2NTx3R5/3
/MRaUfUO1jXElBtI6wEuWQUyD2d20cghn1F0VoHyEibcxSuKBFpstJMeOjrKYPGRWMMqWATjHy42
rXijS2aHMTgSvKXUSErEru9eum3evdWHnJwBrdS2dm0akcB9BqRuMSILSOycQ+VR5DfuvR1u4CVR
OiLFuKAZtJ1XPeHfCdOrzFdALkCOI9YDv8pWD/w6/h6bMwjlSMG26Jgf23kUvN1E2YUEUom86jvk
JC32kw1bGqckZQzADvafTekDVnqyGpgp7y0o41In26D+G1Yl3Dt81dzGLqCkL4fI/VxY4LKxX9Ac
oelSqZCyiOrt4XzCHttle6iKWqHFqQPAHWClJGWx3Ek5REfChtmNBOjWO3Je2kSzb/4mgonG8bVY
LLytZx+iKtIgVCd+N3vt3HQKDjgvLHNySzZROdiTm70l+3wX7ds1qjhfki0EQMWPy8Ej0ZlJMkEH
NCdq58k+solhxmivBdmaqWlityGiQV/dqF7MVSSI9O4CulmY1UuiaPW6ZN2Ge8kkRRe+pdNyC+/4
/oquAc2aCdkKZDPQZW+sc3yXh9arxdV475l85earRx5JNbjxdZJfGWpYGJjs+3xywFaUEsoh0mWw
Q9slHA8ZXpwcYqN2QJmjteDWWb0fziESXfJkm7HJs1C2TfpLiK9GvcvbIOUy9N0h06MhmyjK5NED
DUPLTCI2+jc5uR+B+XNaYR7gGzgbqsAz3J9hzRvDwbRNT++ucCgOHcZqV74EcQ6MAcOWr8EAbZFF
d44cx6g88UfnHldcvsYZImxQBmCLuwEDRaKdkSvK5YgvlolRVOyeFAoUuNA3RU0p+Jz4fZV3LT7X
HlRsu+VA3RUcn0GLvSSFGGkWyABskdwcjyVrdeAc40UQjV+EWg5EXCLzs+n2B1env4XDTGhRUh9N
y02b+PwQWPrUPYJpT1UlgjxNfqwmEZodMIBWK2K+MZR4BBoV8gGZctyWa7N42O4AuohLzJ1Z3r86
hDIU2CDuozSArkx46mRBWx2rS6KxbRMk6jF8OO2JmwWUxHBgRvMfRuj7mfJ2RE/ILZBNDymu12OQ
ozPDJ7ignMDu5RykccOc19t6wbsRPdwj8FYLelHOq54dsBL0NBlOWj6cKAB9pem+ct/DimmsmX2w
sVzfC0TOKMqLEixymNmM4xk3Tzo6z3kX6kWOZDAnzTk+z8kUwh1OeFOGWI6DunB13IzzQcrQlNLK
oBUGpkugRYPL5bZTjjWmA5uv0z6urIM4HRe2ahOoH0WLMb2weKNn88ru6Q7peDqK5Wzv9Fjq+AT6
pXqPI+k/gnLvZ6UPtiQ2bZYprRVa2bh7rVlwfd7LpcMpOBXPQusA66sdMTdxzWgqnhq3y/3N7IAW
OjMn3tkxeTxeBYLjZqRiA2g8vAgy28F65jUfk8nK+OGfTgaMMIOdhJsm9gm/3n+brY0PT7ThKCEy
cnWOOKMQwbf8rm+dzllM4fR2kHYXnnmmEiyFbmWQBY5j46XuJ99vQgu1abhgwHu6MhedOdlMF88w
pbk0Z+YS3++kYyDOsT5zMprDPWU5b3EPNHvOBzpSreY1rYg5MaSmgItl/PA/d+3kMe/M+XjGTXMq
TsKbNLiuZukPjBiOBvbO1zlTMHNy3gloT6C31FkF6DQFZP5k9r8ryjjc+sZ+X3yGeiEVTUdEE0DP
z6jJo3K2REiWZL3Vthlf3/n8UinceAaDCsIA7J8dHOZ8NlN1uNmCB7hjpPHDI5sB0iHdGsxwXfic
hX7GezufL8IXItAK0yjP+KTgkJUMAirnBuIR/bzDTXCK9+sZIQIuQiVQnzbOdxbeGzlNuUMqv0nU
Vl/UoGFecCrRujRDZiTHaBFEJZry5o8vcVkk/BhwXv1588DW3myW6513O3KeEGpOnAABL/5aaCNX
PePFcGT4i/LcDoaras71c8YijeDoO1d+6gwzOpF2cmFu8t0l+axAHFYv1X0Rm726NOeOfvoFT5T2
8E2aMitO1HuoA6roKfI1VRq4WkOFYWNPlm9xvwdsGZSn3jTw9ql3IMXZro2cKnsegXzIku7mQT9B
4JiKy7FLdslieD/bh+mcDgp4CJL7YhLNuGmHO8gYb7ScbptlUijjLcIxeh/fPKOn1c88PbKNtPv9
dHjcvMM5FBmhz3Xneji6K86mW1u43FCe2TwYXv64rjnv6Gng9fJNfkc8JBkCuTAQLBA11kqtF+C5
FQHR6lul81lgWN60NtE5fDNnVaBdhO6YGveAMZwx7DWTRi0mDU+AwcfwcQIFXH5WBUrbaBow678B
Y9gzfoOkSrQ2qAM0QziW2QRF3+dMMXOyzt/fmrKLxOH4K9/glR3rS8xtnZhpHHxrenNis/OdMX9U
14RPvjc+JfaAPAXfvNTxmtZ0tfNfM55vaK0463Cu8R1/S7gA/uE3F3dor/PNR8zfWUZw4PscFLqI
isaEIbhmHHBGTsQ8j79Z6DJOAfo9/obdZwBBiYGe/Od//M//+7+/Hv9rPt2nP9jW/9hdt+l+ubuA
5qYq7t9AfCulYr1RrxTLDfM3a4eCs4/zfl2roKz4lkm3JcQkNW70rFE3kXK2UJriijxRbb0ini4h
BhOuBwwNmr3oqZTCAe3HFRyrqw3lg2ob0kQxcKDkl0mxB1hlsnUXn8oz3FuvsOzyDkF/RbC3LSUW
qqh5//8ygjeuu3mfR1HgCqlLea84wnjNRnzFRVdhOiNAj4UEtFSH5Tuv3UtOhhl1IPmb+i1V4wPl
cAnNwSfGN0UXWcrG8ibF8pYSonKW6MhEe7hWyIcggSS5wiXlK5DXwtvXN5XsFvwMebEh7GPhV3ai
a6PpogIvP4CWBRFATjCRVyZd5lJ/icILB+ofSL2AqVrkWwhKkkcEtjdPgCT2iP6SUywgTCQ5nDq5
1DJpTCZ9SHmXt9aaVMdw1CnYwis+kXBNnSN38Q79sKMzoizRC3pLMYRelKNnFirUI1ep4gtHIbzg
xa1kFYwyCdKe3MpQ0kc34GkqZwSouanXlJ7KUPdyoCM2YS+BlnTKbdQWPR3y8nUyyaXdv3RKocoq
PtqnvkqSPL2La2RE5IYHt0FxEAqK3WgZv9RAyjNwcanroFQVScxNIib6I7W85yefNI9Naeei+vMh
N1MaWcBHsbrfsV/vkuxhGKDFKqFFClWBOkRO0TdCKveCuZQIKkuFp00LGWBPfyS3KklDUVO1Nqry
IK/sN10VsWDVSGET5OjFEKmO91GNwnvB48uhVtjrRCdZDSnTgIpoI1ThPnhJjHYDsVwBjStWNfuZ
HVIrfKAlf6YoBKhjSjRLO1W1DWvMFEq9wWdS09hd0T25x3cWXjWaRqWqLKbGCON3Z5FDaSRExSyp
h6se5grGTSPcJFqDVkljoLPQjtY9BtjYow4ev981e1zizh2ovkBjgaHqGHcE7FHQR70z4lM44NwB
d9Wl0AyVdZaUjFAsfN5GMY272nNH/7zAlMx/5/00SvWGQaHQigl0vfaLYrNf3h7XZ6MCNpqpYNzi
8i4oLOL6Il2Ngv3WKZyc7S7f7PClqnOrWgwel6BWiWuvm/V6lgmJRDtyXCihIBnHwgSLD2kAMEe1
6Ljyq4j5F9xd0T6jHXzOnyToq35hFJyY4nX87Oa2vLJKSGDN/WM9PPFQas3XM7wv3NHVNogo4cA+
4jJCLlfw5sHy2X2Mrtalkb2KzVExXFBOEvKzUZ3WqES0CYpmbBR6h3JaXCbrxWcB4Uw0XqeEkkp3
r0FxgWJeXQflk3c7BYVjWC36o6J/qzobQMBIy4Grvie7hzefewZVBU5OaQCH7UispOKtHm7lYY/Q
fOFeD5gD1+f0uXTMhjWqWAv0pqFWr+Lr6qu2hhW+8peH5EyiaeUZ9/Da8Pao1VwH29vsiTO9vS8o
lpzen86Fy7y8KxnIsl8ZZbstDl35s1Ds1G/RLd2f08fz48WAML1XefJ4Tc/1dHlPrqOP+bp1MQf8
X665t5Nn7OLDPNkve42qt6nH+3NSfMbLbbO66S0acXXE/binUrK8hIWoUo/LN78x715OraXZeVX0
zlbyRcf1zjqfk0XRr+6SG9XUyDbu/TJmzsq+PHyjFBcLcaHaem6z5WqwWETb0R8ILW+Szl8YHkat
UTeqxUrZMMpmsVoxfymvXK7X/YteeOZV8KbPVnXjr+cL+zDfwubplQjp1j2z0SwBu6zu7do9GRn5
GWI4UAuz+Xz5tXm/emtfQJ7Xdvll1dl9r5A52wajeTj62G5IrB/8UsE+XWKzhhzVzS7XWhsqEC28
JypbDPZC/jh9FMokz4zO9TCoLcelunMyCXfDIbntAagQVC0m5q59QBW62nw+UrqohN7qM6oiuQ/y
EuW0hXs33NexVb93lje7WvnY7H2j90Rq9/OMMP4FlU+q2l3TU82+QG2GCsA2+LC3lNsg/A0VsPqx
njsGdhgiboR0Nw2r/jpAm5qMIKavV8c/LAJvmZd/7faGuM+1SqlRbdD1v3gr81tjVH/VD5d8NL1S
xmBpQaY5wKfZwpy3yFjPkXorW8RXC6SLb1Z5LfWO9d6+In9+deaZMdx8nMYX6jXgGQDLae45umyN
zMBYBq+ecXfNyahkP8gwzO2laVUOf7oDkSX/6Q60yn39N0duWT/eXvXl8ZLPwQKXzu4CTX/g4WRj
z8F+PKIowcI118EeFRcCQWWvyqOqklckR8cudA4a8+TQmsMBJquwIsnU3pnuAS2175OFqsc/r7nV
PzX2F+d8tLrvDrUnjX1mZ1AmIBGRCGxYy5o1Olkvsk6H9AgI0rTmbABTIvklSq311v6xh3KKW/uq
z+Zf1/Sal5v79JW8EByvT/dEf6L5ytoPRufgCQndjDfRMv/nlpd/EZyYn/86UH7Nz1tjc7q97rS8
mN3JFJ6UyXwS60sueaG1ulj3wb677Z4mp/4Fkndn1Xr0TsMaPMNhYWXV/1SF3Sj/7VOvFWv1BuW3
jNqvp37fzOeX+2N/yZer8AXKZg77LG5crTN7EJbwLSoCPTGj+63dqIbPZ2SuUqMWLbbJ+Rk97+4R
CVsUx6grZzgFMkCGtSbhtOhcOqeslKB2sLxbp5e1Ysp2btlteMpQBLvYjb2NLMIoXsXQWDJzaQQP
0EHsglhmJ7tx9/+50yvilP7b2C7VoJSZ1apZL/+6y1Kh8KodVmvuEmUBQoSQYGrWHiQTleEZxQv7
RiYpWLTP0I4YJDD/5t0HteJKfgkZjaXF/y94TM+YVs8/zQs8nhrVzDt/aOav2mRGvVg0KqVKtVg3
0M4yy7/Gxv65L5zN6hMoXxvCWT3fxuv+Pl6Oy7NLasRz0kC1cBM3Oos2Rnbr2kP9aFeLlg1rRf0s
lE47RwhDbYRiGe/4iYTuphtkeIIqiklBcWuVTe+fW1z/RZ9Ui02zVq7XTKPI0mf+IvNWrufb9VK5
bfMFBZtWKdPdr0wWlL4G2RKRDsLlmRlQRq3ajEI+YJTadymOSNFy7VfDYvuEAI/f2/kGJYkHp94y
x+yvdk97pDmQGzZMIHfTQ98yURgetd/UKmIDdgGPNtpl0W36zG8dJPvay/xatAjeENXtz9uVQXWd
1L9f6T/fbunfBtLP/TYgi1aNolkv/npCxd329TR3l21+rdujXjmbj5+zG/pmMC9SIeAaoJ8ezTog
sU1ukGEG938l8NE2EMikEExyT1Z3q02C0lvkx4QsIanLSp/MaqGP7JJPjjLZJ6v82COvSGm488q6
DoASzvrrsEKtKIAIVVLTKYJRBs5MfGAwnBBFR1sNZNHkFjdwZgrJhmDERxmVlAMqpDtpRjCvSC4+
a94t3YKH3MAfOLRWL6tWdljGH+OGfyGTdU5vZGXv1u5gH9t3dnkUIlbxjpb17/JLNvih3AVJUsLL
desGtG1nG6SuIfuwK7F7j6TTVFi5tbrF+4u1c57U031c3/1htyr/cup/Bh4KHFWzUi9XeBL/ultd
6sfX6ljYb/NVcx4bN6vYWw6hV0jFavroz6eryWbyzJ/hLSsdrcN0OTETk6A/krTZMV5Pipc/NOjf
DID3yPhLg35pETQqxn6zWJw0E+T/milPJ98O8Qhq6Su+hNsIcC9gklE4SvcJyNDJZXIKdv1ddOhB
TztOSGzdIE+09gGRM6316Z0NgI7eWn8axw2td39dD383VrvCX/b6yuZerh0Ox22+71xb1Y8b1ZkK
rfmwMTm0t9NtdkHPGSQnzowUvOyDaY0GBYgpcwuAbGlYzi8w0GfULghrzWfayHYd48OMl1+XDF8m
uofn5qJVxsU89E7JKdlkp96sAarull59IAuBNKtNng4psCnFJlvPySYpsX4Ue2XkLDd4hYi0dtFL
9ndddnfDosxGG3oeunpAgMp+oblDWZgYbnzNV1GBeh7GHyb6e9v7tw4ykUuoVqq1crn6a3hVd5fj
rlBfbnOzV/jatuDO5k8Mi+aju0ufICJxmnuj7NZFcbgRL+A4Dg+IrAJM5kkij49VOlkDxcrOcxv1
ut6tX4mpcMCe843Ge1pK6hTDPf0/ws6ruXFsCdK/CBHw5hWOnpRIURL1gpCF9x6/fj/2w27f3o7p
G5q+M2oa4OCYqqzMLK9+qjfZuf6iPHeMjxCpdpozHOen/Ea1jFTxI6Pm/jhezI9ismUsVl6E2z92
tPuT/q8b/WPaZn1ulKPFjQ57miVv8xXHN2ynXbHNT/JO2fz312n3MPjPr7NEmjojtrdk9c9UuUnD
QpsSMUd6fPcVfsvX1Wm++/7AJ1vJB9oywqhd6Lbb+uOncNUpy8NOhnOcOt+pZ8Do6HZFAOZCKXzb
b+49c7SHekc5pt0wiqT6JjBFCeUp9IdbvWtftH+Enn+ajvzaeX67hT93nkRX9dYsl/yi2fJW+CSh
gSXM4VZBA2w94zJQ673JR9iqNvreB7ZpBKfVun5FWou2FS/gA1YukN+CF+kwo9F7pjj6D53/X8+p
3y/yj8eaqq04dCIXWcGlwvrYDVMkCpBk3O4uf+ihRpDHesdN/Tge+7NdP01HdQ+94UumTlK+DP+Y
Z/I/Hrzxx47TNnM7dOP9gvbt891GW0VGhavhI1JMMEYogQ7m5FdPOhfr9xD/aYzxsc3/x7jo93X7
/88/Q1V0okHRMO4R2G8bX2WoXa6WzD/5oF3id0hwrybWgEjQXxtK0QAWli2jeeyJXOB9qeC6qKKf
OjiUiKe+FMOWKzsqXZ3DEDpeYXsAiQNu0GiWSzrusHO/Nc/d+zjYybr/WrBNWJE0R3f+ilO+KLfe
Lj5nlFr4pO/oEwWr745J/fcqk/+2qC3x/97ln1EZpj2pGltTfnmmK+IW+cep/hbuNm2ZHR310+hy
3uO3+xE44hGzqt2/LMmMv50vlqrJimQSyhrWH2FS2VlaoVr3MAkH7vxIOpw90GFMd3tMsiomZANM
A4Y4goirUKFoabfGjaU+36nOlrM8AhGBKBHWALh2zyVY74A4F0gZmk+6qnb37gq6bz2XfncFAxAw
DM5eFTDF9LLVeVf2ouKKlBzvNueRu5chZhQeBNSzsE12z/PWWlOROP/3sEuY7f0xve7gi4EXrIZD
mCpJv6bfb9NLSBMzUMdpvky1K5jYwEV+IT8ICz2yUtQtDabgcJ+kt3yg/Vf7JWn0LiEEzF80EyUN
EZ6aF/5okZKokxOphquEiSOltyl8VkrVPmlmvW3E77wlnC+w00puRgrkS8Jbb/X4R5FnWzMwc8wA
pTXaKGDtMd8T4m6XnOrxVosMwxjaFdvOMEC2IH2Tdc1OSGtGAxmQaTCFLRcw08k63ZsqfVsFj0oL
DzFU2NcEqCaK5bVp41ophEqMQlRPJ7gdldaZpM+geTcjGGUgXwaUqPKSd52bJJjCUdlYyOyIyY2f
PP2e29zujXad0hZJoSQgwSqysF+GTF9olMgGwrTmJ8vp0EF/URnOYe1XTeIksRu0IBABtn8AKJNJ
zEliEzTHYH5v1UdMS0MFrM0knxP3av0jtqnbU09gykx4Q4gNZEJhOiQBSEHrF/GKBxIFb0vwMcO6
EZXHRaDq3z7JOHKIMBK7T3nYi8O5y3pbaR+D+SrYjT7ZvdX4WXNTy0uab4X20GMMk+0Lo/Ky5TK3
0MTL0k705xg/UUVOMAN+EEZy4d4DQDGgiZESW9ZKLleJeJmWnZytg8nNME2odxpGYk3k6q2fFi8S
bkh1/KqZ67HemYWn0jynebSMs0xw0kKhksEGjHMMsN09JVZsVzE+G51vzZeGCaWQI0b5Pq7JxcaP
JD3X8WOBbVe0s/AvVIbXCK70QdF/uuo0cV1ytVO6tWSc53TTS3RvmgzQtrPQHEY+ojcgpY2rKF7F
5SUJzVVc78T8KEO3Vk2VhwTTTfsWG8yDZw0s79xit5jGh1zdpggnpGyv6DyxdFOUb4b0oMqHoltr
2RWNjoYsruNYBAVvTFBxSK99yD+KM2T7fL7KfeirDU8y6pwqWFzt/gaUieYuHT9kdauiR6EtsfZT
Iqu8xaY7Fq4uvhnhMcZsMolXs3LL5cMonozFH0xu+ZwEG5HOJBIcR/S7wJwQpVpfbB6mCLQ09kZ0
ArruDPWtzSHbWK+msTM5zeEbIRiarhFjm+N6+8QCXrJrawS+tfiV9MCfuvKUGV9WdcuslvX4whJN
RWfE3aLxcmHXtCdSkAkrAzZEALPBHdGoIEX1lugcZmtqY1hdf5sxR3eJTwndSzizr+ImFJ1kwKuW
SX2Z5S02XtNC10z6JLQOT8A0nZro4stITkFt69FrY3200jqpT7LlzNrFmva5isSChnTvzTcrh2W1
nDqkRNJLBkyp0cm1WymoJj4T8pXpoN+06lLw8ceMSpNgm9CU7+tka9ipvGpuAt0HaEufew1HpGnH
b1n/UPfrST1x7TnIycNUeUHidpRP8WVZFxiC0jgpPMMrHRHKj0+yZGtYcbS+Qgexcz+/mFLhLBXk
4OohaDUbz0lbY8wjFQFKQv8NAYWqlrsGZYe8eS2UCv/y7ahadPzsSoZT0NbN9CHlX52c7BeDFhHV
o1DhwosjJaRWqnXxC6aBwzG9TMJKRpkIWV6iTG/ieCH5ObJ4/WFYVjk1zXE9wEmscD12c2EvBJti
PibCIaebE60dZqei1565Vi4xjxR2CkcPdU4AX1pg0okSvFZzIUNID5qxUugdVdKg5CKyjdX3XC8Q
9xI8cR+MpkfZG4HrYrLltcspD7wBqXZut4SzlJDJ1mefPgHyXhO86YdyjojnwW6RVtGHfPe02aiq
F0fXNsCPQ5TXwnKzKkdQd3qIV3R4NpnpNIEy8L6RnruCzXGkaIuDX/VZdvRekG9pAiG4Np0g9fXw
2kdnpYqJcq5l87QgA7KYVN27AO+RMbW0nWwdOn1HfaY0Ngs18hrXCxP6a3w1aHfU7gflyUBfVmLo
+jNVR1FxJGlbYD4EF54cg5JTV5wy3BpcQ/npXoOa9g/RuUquYdc4Q/XUtueufuQABI4rbs2+RZyK
W9HsUEwTopXxqhUnRlusnWB26he+enwJZ9tAs2cALTogfKwJvfKT2Y8tJ2tcGZsJuPv3ogAWjhK6
WiSyyh2xiF+SwZFOOgkXQftBhjJJp1HBrvCH7s86LFBCvlMLytNuwDgD5Lho7NC9CZ6u29KJT2kQ
jH4b8CFDz9JoKSB8lVyqcudpN4Fb5b4CNFE9N/s6tMfom0XUY587b9rkTerezXabZ/5Y4uGhPQfd
doa03XzoC3MjJkQTtkZHZ86fQd8KGKObH20w20GG95JwaGhEVR2rdq/qm5RqbeBJ8lMz2zdpL//I
1ZeesJWOaM6sqz4t4PXXkkq18hPR6qjrt3GLkr78aWo23hE9aMXkOCX1YxBiim2dzHltdSvmU1Wc
9O66bMKaYt5Owyim2dVKa+OH6ugqvtmZthkp0ik6IFyNLKXJnFKV7ZiCZ5CIjtGfrZQjm56OteTN
keg05YM8HxfqREwSNboq8mCPkmuBZgEncmZQuioR908v2rLWrKNc8RCUmyU/iTip9hhoBYdw2o3Q
C2Zq2tXMSfeg9MgPhG1Z33qJ1fU5Em52EeI9k3YL3VuvvfeptI/mR1OQnbxH7YCxGx2Whq1EN93a
z7X3LANTFSy2zhYGRGoPiEjrbZStRnEf5rQEg+4ASaGErBB/lMOuITXIdMidNCRsTmONCkFEOCXR
eobCbK0/y8RteiTYY/hcGt+pfByZTh1+mUttl/OuzK+xYnP6uZ10GpeXhhJQOHP1dzNR/l/JX1oN
Ln9LMyxOpcEMfDN+11lcxkgHRvkQ6utQ30j1fmAHTlv6FQZPg/4yTt+FtZ+gMU/fuUFtnrBQn78X
VJ3l8jxkz3q/6/tjeyqJvz+THltMMhvD9DJlN2SfTf9m5o+jSTSxHtHiTLc+fNOTWyJu5RDLGdqv
y3RF14/VRAj6pQizE+nhagHmIM4P6dk4gQAX/lRcAgD3eNJsFdFEts6k9ax1jpRfanRYYXVQCR0W
+FuDvFHT/QiVI1srGTErS6YijuoFwMz4MdSvs74q8OOB9DseynAvSK9KCCKlZ04Vp14ofg4xgqQk
fVyyoyl0a6ukYXH2FCS439AiNSXkrtcJ2FbzpiGF4aEt8aVkoSYhcp75VspHLSF+EglUYmTEYeRn
CURbwH+hKD2jZkugzq2+BLG80klOxo5SAnXhLjUfmukmGKbTZM+BPm7nDmfdjsAMTWOfPmhT7kxc
a7RVp2+tvhqq4TfVe1J8CHnsiPljlsARYG8JazRFMl1zm9RXmh7P+o3UvZmE5AZXopQfJaw4Suki
zkQcwzzQ0iQlDR5VwqpQ2zfmixS+LK1tGTuDWm1vzyhWsWEdThNK5/Szq+Gue7PBJps+NBS5FO2S
rNt9f2oTHxYfDXGBsDqUrONhzEdb1krH0Dmmie1gMRzSepvnh4yTaeCfbnKqvLP74rUN7o0bPpp4
nTTfQ0Z4uMnrl2HcSMXsN+lOFxwZmtPkBNljFpeOJkGUSXunXPZGtQ9MQnj6ziDtXzeQCciWu5c+
vYlwS6q1SXlMCvZlf6kEWmsVJEWP7ClT6uoSDlHlvsGYiRKFx3p1MQqhHpxdGg5OxCyiNzfbSF4Z
R1k41MEqmg5GcdF7HNOoQyftN19hrSvLy6SNQA+D7EFKj7J6omIyL5D8o+2iviw5XiyXuwWnelgQ
ihMLguouZ7JBJ9QPNZEXX8VFoyU+dupRZO8PtwttxjZL7inPVrUXppv6z+LLn2k+pUTIKJi73kuK
hqTcs9Hfss0li4I0ttT5gnnfe5ru4vreSaJfmcMmPhCbqvKdm0XJ/4CwK2eJXCWEVM8JmTD0pMuI
iZGXXkmjSqrvvkQLN1ysTewsWhsLSuEIk2R7r3yhKacXD782tslVfoFDlFJjoisSrg8o689UJ9OL
vksvHK0NRsWrYEcUP57Gj/Qj1+wCe9VwFTc2gQ/klUhYV4bXv6jK6b/z779QHyz13nPmToCwRBLR
/x2PUoynOrPk6TLm3kJukq6TdmM090SqCHcKDW4fhqdhgCWwD+dNRtGRDt3LNmMXx+tAdEfMAhQv
S3yLMgZ8VxqMQbhbcMn1FapRtEfp3Jq2U4NLbJvSLoqpinEV8nW0QnsVBAtWHfbYzM3GURtPOmao
i4AACLSw1EYd+dWCdMnrgPQCBttFD5wCtLj2QgzKvkn0ZoBEv9QP8odKvQUNMl02J8cKN0J6XPip
9iysZV7p6mYZ16whkfD7asb+EG17dc2uOGlHa+KWNkFr//fwSupf5puqiBL/U6hNKtofRXfTFA1h
lqbpUihOn68q0K4I7W6iPovZi9Y8qj9V85QDXC/CYQ5fO/U5ax9V5TEiD2UHjKPHVDqZqAfpR6Jv
1HibAg2xkVuPwsuEZ4R6zUcvp66cHu94QPCka5dx2Yqs2X7HO8R4axQH/uSt4kJW5Un9rvCFemtY
j3J2LPDAHI/jdDCnJ8O6IRfLmhfT8MxNEvsLhr7KScJFMN6boSfhsik8VKQB8mNnOpPwgvxdqR5M
YYtMVzFeh/eofgjBx7BbKX8W5ekoQrHSvFZ9Vn568ZguF0IWjixeW01XTTyZ6bUOrvxeVJ9blUj9
WAabRumZ9+cxOOmKI+ob2dzW4l7sd61xWMablH0YGIVrhyj57JMnXV1JrI3hWzefBmNP6UcPb6m2
kmgH0+4CKC/awaTZWE6Nvb4yYZLyHFJ8T59EeN5UDXXHUC7MLbE9/uPpm+J9+fyOnd63GdmCKYBP
Lm7S6h8UlyFMsxFL3uESdNdZ3uj5Oo03kfmu0Zed4kiheomBLGyB8NWeJeRhqjeMFyu/FZy8zYdR
vxrlYc6/gkXBbfY6itsx31n6Zq6cBdxe3MbSttd2gfgYhgc2jVHfTcFJEbZ9dAC/WZKzOpwD9TYC
L7CEjdxXqx/5XaeQKZzGeLLn8qEIDnJ3DqpnM922dNOS91V0bpiO/R6CGEiHKW0a3SOYNOPtZJzy
6qPOn2eDKDOCN3KuUM3WZ4WIr78o1mMJKNZnxybx22VbEl+hPkA+F5Z2/aZAJy6oZRen8rE4YUmF
LQh13TslVxAQZg6ngQM0gcG5gpRL0znjQU8f0unW8bfL/DXVXrXszXnVjp4xgzWvi+GYBE9teNEC
d8Z5VzsN6alPn8PxkBlvYvyVtC/d8omsN6LvJVk43hbBrRPPmnJdgqeAQqN2kjlOg+d+ehSj7078
lMfDMByl6XloL0X2NKWnxXo0p8e02ut4NYb7JtyHqFPp/2psVXk3jocFQaix5WfipA+eEn21qGtJ
OwnZo1mede1YLltim4zSS37Qup3R7aS2seVw08DeT09hthshxIp0b1rxWWq0rucnq9wUya3Ojun8
GBUHaWHdvAXRliHRyk2YPXMpfKgovVbVusyOYrVPl207QU1cx3COU/KzTTY+hNkRKhp/FaS7pVlh
U7Xcb2TSNgan0/gQRGtt2WtEZrl+7K398AC9SoQzna4menWOfsPDS5VdwLhnx9za8zlGsyLmEiHq
0vAZTxwGl8C2Wlc1qd86GGHC7BrikGqfEX4Vh07b5PGWb+VKeqw0wj0Au7LLhKc4Iuzx+cgw2tT6
MazPfE888XKQTm7rYc4eBHVdE5YTo2YPSb8zh1NmwJXaDgDz9GLB94b8gV6Ymgv2RFXR7F1+aVRr
oIUFp9jeTbBhwa0GKA4BK94U05rXaMRKNFsqHYXHp68q2QE+47YM6cz05VwzsdjLvJA2DPToC/yA
GiUnXbPijUbldoJLrXJBgWbag+yIKDAHt0OGKjtR4MOe4o2B5kaSTQA9gqnyvZbHt/AVuJNhI33X
clueBmsAnzSk7L++gv8MTGjrvIOX8PesmgWTY3pvUjcZfQaDizUr/54p05vI9IoE8fqGF2y4x3xa
y5CMlm3IAFreMvplvOViAEHzwZ1JzwSHQeCOCtnhR2VYkCIPLpa/CU0H4JogWifXoy0xuQyvof6C
uTMNKhe3wFhqwgDbbugkXXu8EtG1aJs0UIm35h3F/vV5qVvRsF16vf9GtWVrLwJLolF+k/HYcQJa
8prQ+fgutnGXp8bXyQTNgsNISuNDnK0QghOr927U23xmCMEFbRuhuQaqfn+SM4EnASXzmy1kcFG5
Syn0X5Aux0gdQIyJJrelU0hwKt07/PnrwpkdGn7cYH6Vz8fqNAPjqMEmi+hacLgc/uSvelIyywvp
Ik36JEPcdCbRDWgY+62rdngvTHjMAyLAqHYx4+cyeeRscoxOEt4ngc43Mws19z4v+TZeUPDUbX7P
E+PGwQSg2n1yInPrXHNkrJgpA0+ATq6MHvge9rXMpl9/q353BI+Dyw+3wtcxEe6YNm1otTUX8+tn
NUMmKRRPndlpl5VQueB33CRzL2s85icLhKFRBGaVzQ0LzDfFkxgOvhj3pMbDbSjVwIf2zFsGFK7q
nK0a6syl8wHUusiOb1W4minr+Wp+f9SGQ7qV0QhB97gRw7TFzIOniRqeWTZirM3EucE8BcFLXs13
JfYYhQlp0a6sVryvMVYZAikcaagTwNNpXYs216IjtSte2LNCLG8GXKV2MdqE2qxV7pp6CsPIPZjM
qY6U0QFf5kGUlRNMTm95VFJ42myMyafckuHdb5bRTMVfp5FmcyblAH1Eqgh5a/uDOZJTTsHk8xc5
d6CVM72HuHzJbm5N41EUKbEbmljgcA+dIHYY2Bqd9ld14wt4F3lmRs837JsCu6Zj0pf5PCNyugm5
IyHUBrGWNjElEiru8PoSO1Hur6/xh81t3vILprFlOvniG491AGJ1+L5gO7wY0hZDxHux08ydagAy
8FTTBdKeiIsB/LuNWu0qHdP1/n2hGcU7n9zjjQBDaa/4Nckfqt9uw28j+MnvwHBG7vDTfQXPFmTZ
H/15ovhCboaXQXvuz82X+p7cui8DL5BpuPezqy5cIVUS63NG8EJdid69XLXPEyJBrxlj7IiuVIcE
fts+JiVsqBvjxcangjdCic/vTfI0nMg4I6vNEnsWfexI9WVH4qyPLop2KjEpEu06WGsc0jhZHXPJ
HlH40E8VrcMakbSnrahKjJCw9LWK3e0PUJN+6nblXibheg4lu3+qKHoeh2uCky8dz1HPgTIW1xLB
3nJIA5sd+iU5mC/ZlXI9Kq/Kgx5dfnU/LZE3PdawF72FN4Bb7Z0oxvxYvnUqDrLfYg1CuQMCMpr8
D+jSne4Eoq3vrOf8BglJ3wWwl9/jV4iO2Hg+BR/SN6+ue7vHJQFaEFUKcwtEunAF7GIs1MwVQL5x
ScxBQH198SVMl+kdgk1pTknESyQSagAxe8A6rj4lKGsBLeyQHBSvZ1RB2BvR0gsnh9EGylUxbUbD
y+KB1CttAvTs0Kgf+qf6K36d3sg8KZ4ZmU2Cj1qie5wOEf4dgT8qniCthOVUYeawVxvXkLf8jpxf
hJd06LWVuQAouLLsGppfyavZNTAtwwR09uhrIcBHt6j70GHQFjF24FpVp5XtgtwYzcOAImENs1IZ
beFpOgn0vh3sBiAG3B5Z1KfxZN14Aqlp5yw5O3mcvoG5AXFFdd3BeFh8RVpxuQYQ1sqaH8F26psG
OQ1hdm3awBa9dE8Ha/qRDfU5nbBuq/1hVkGXV2q3Nmbyy7PySN21oTaHbAl/tMqd6Fie7/OH7izC
+mSnVz9aSk5gQGbiQ3PmXxyFJsuQbCwY87sA3wS69Ig+T0FgC9fd8CsHeDHt/sWif3i+IxspaUrz
cRFI9Dk1ATY+pkOZnqZur4Nm5J48+7nyLKBPI7CmbZunNmux2YQUo1DoYJrZO0CXYIIT7pQjUB5n
9o4H1tBSoCBRdUABhWVT4nhKLYo/P7WfWf0s6809sqZxHH21DCdn5dAJHJdBy+5yZvc2mH0d+21k
pzhisT7L3Ux2H52XbG2UK4jnFllA277WhpYB9eODok+bUk8B0eqfbALhHnLJq+PkCYRyNINLUQjH
XEPftDhc3q2uXesbaEllw2FnFB154BBzSiR5+k6pH0bx0o0fi7kbOl/SfZMu26ZbxrAaVsz7uXXz
EFSLmeOU1brVNhNP0/KH0aNeWYLMivY0rrt5Jc2riqgy3QkDgMFWS0gsOe3tGfpldJBp+I3MRzuo
mMGUaxVLB8LO+lwpuy66UO9PpIo915lrwG4HAEvBE4QDXbgvauu+83o914SDBLsqXfDuAIjHFDcg
Xmi2N8Ey0DyWH4x3v13nz8MN2jWYWxWtY3cxvemOEdqsMkfuVpPhL2cWZItB4MNSQGzxS/rfSPcS
VoxhjnJJxad8XpcgHYgBsM9gElfXSGZ9EdTdNxfV8kOiUc422QsIYFnLCPIQzgUUHOzK8EOsQZn9
IwSDZ1nT2QK2vb5u5mtV0OvU4TdMoi4moqPxTvwg7rUayrzTxq5EwA5DB5Ox1mXLekpMcM31GJ8X
iiLRobVWjfE6Fd5srqnDq0zLZq1C08GkoobZl9Hgp9ua/kz9Z9ma1qNKJBT40bSZOK0FRyONQWQ5
7CK8Q+hqakS2KnxoMOLZYJKzNRt21j7nkK4xrjLdqlyN1kej3lLUbOexWwM4zljpdX4du2yPVOoT
g3npJEQpbLrJaYToVCKjk7xCPVobZTgs+kNHykYGIdyU9LkY17OwMxKvBhDBXWh47JudnG+CyDfL
rRjsLAIQdVUNm2xaqTk1oJ3MKZe2GXP/CGxXk6XSs0hzUVnLWFQlO/CDilI90ptyiBxZ2A0kGBNQ
F3u3MwPlfdY3gFoLIRAiHhYaVB1E6JpNbSNEq5D4NYHcNRhs45kyMu8kvu5oNmkrEDKIvjuH77qf
Er1tTI5sUsSEDXGR3vkY49skesED6bW+Ge8WXEMcQujgSjqJNBRGWAe3G188PgeqAS/kJARsHAjI
61XXnRLh2/hu8BiFVI0lCwci8zX6ykzMlXaSsLYSz0qOXenAR4YkbuFJIlDsdOA6sPr6y3LIUjsg
YYYy4pTUmigGAuuPTqe6pkblba1Gvtz7I1rC3K4+l4c7kb5c08QW0Y2AQaFy70or09SNxrSGbXWu
JPkLn4LUtnVC09ZjSsM2xf244IxzOV+NjYaixAYIysb7tczSvc+VxXeOtOFyeF1EGkI3YtAeuDvY
LrZ0G6CwuVfVjdofG801WXX08mNpESn3LvvHhH6ORE/2mUgdqD0JGjs4raq4G8QVFF+Q1iau2B2t
eFXgqNb7y+iYsztyYPms017fasWeCaX0a60hiFmNgRdj81LZyi0UHAUGJo8XN24azCiuJm0Kwx+z
U/w6ckDJFbSEJ1X2eIRJ/ql3l/v2Qy5cOla0bZprWfjat76T6edZ3Vd3Us/+QAb3o30TN1ALCLFb
o4QQb4JTdTTXZrOa2WLYD9uXXFuFosvmqUoOtyfHftvtEIhIlc8WIqATi339vjFCeqBk4i20nEcu
DNNo9KJwXRgeV8hmTxkDlVgPakYVleZ5g9/0NDZyBzptwLukxgTfmgbt1AHhnKVQStz5A6S1Vdfq
y/zBKk2irca/Dj4DWsyUCIlyWEeBM5ckx46qrib4fY7Mh2N40JO6HWAvjZAFXtrAqfXtl0ACgW+X
6XG2qnRpJhUO/OV6b0WSXfu1sqERIF1TxJU5eZbuFD/6hQ7LiCLLwaYqS1NjXB8RilIkpT79wvoM
cM5FL8B2aDjIIDUwfE6adFcCFx0olxBxULmQroxosiDPtC3TU3Dc/yS2m3/1YO6oKoF+Le+UHCsq
F4LNmusQeWO9JH1WW0pFpVtM6yjzAqTb9EpLvTLxFcZj2kBDlkZHok0QwUL/kAe41INHfDTLauqp
ya8oMwu45NDXqN8twvMSrVsi23Q3VfsO8uddObRn75rM507f5+IVYf48eVl+S5SjfNbEXQ337x/U
POVPucAdu9RM2ZAtXVYs+k79b2lAGlMhjOahv0SSm2MQb7hWSNx074FHXYcO1yl5PLt54jSkcPkK
UorYePA7YwzGOHww3++dgJalx3yjzfcng8DWk8+Q4knnKPxDCqAQJ/Jc3Hb+B+VY+5tmTKPSo2sa
siDxl6bst0KPqA4hjNaqvwyfAK0jTELkr4rdWq52Sc/hrpf9kn2Yecxlhw7ub9TvjcSZ6a/L5oH5
GD+d2yLyh3bwprrDD6g4CgUqttiVhp+1L9AUkTDtnRCCw5+YtOJfQCewT/u1k6LT3izJikevSX7c
/oOXK0l/8oPvD0inP6GqqbpumcofhOVelltVUIPuAjjascU4JinHD9o41JQVRw02EfN2iu2O4htW
wMjyzTXiSqg71efwKbOWqdK+ktgBCJOLkESwp7Z2cN953DS7ozsgSUAbEJEiyMXk3pVHe+AV/xHc
BsmBs19U25jNtfJKfPjum5HfQyiV/SmgesspYIu9HdEdnrRjhj7Al7sDAS5NHQtvwRpq8QisGtOV
JjdqSeCuarQKyXjRyGOw9WnFTrRT9PuBOn4tAAHgyZ8lppufBAY9Z+Pk1BhyoWDh5MChif0PyRbc
NY5Iw4Y0rGILNtsdZxcpLo3ERrv8aFAMdKAn1HSJs+3x8b9hf+Wvz0U2FMug4nNXQ/zvwslVvR3F
xujQ2bATwSUt37VT/FxT8rEha5JBT5cchIRj5St+K9/kJ+0M9BuTzn6hY+1o9ULfuJfu7Z6yITwC
Ql63xb2Airahffnvq7X+UqFCwihBwhXpeSzLf+j8MiUxCrVAXFlj7AKt+DnGEylfoQxNcWhTvTmH
i7ZeVM8EYKFfElng7POfGZZlll2hnPfFdKtJYGDuojiT4kANF0cXYvg4QnmAgeTJozsbbkr3D4vw
18lbn9fMjMbapK5jC1ewZ35EfBphkfc2InwoLsJbBN4A934DfwV+HYq9gthcoZc9sbkNiaGnKH1B
cAUShe1M5JL/wdCSaWMaObPijLMvQyiS3RZHDpNTls2fugGxGYSou+ks1WeyIfSKxNV3r9PxH8py
+W/1n98H9489VJ8GY1EHpKJ5QgV30xpugMcIBxNzsveg0UPzNqFl763UphCU/ZgSqKctn0hPN+FD
96xDrHjXsOEgEzxmB0Km/378f93lf7/CP2jnihKkeahV3WXJHHrLASD08H9cKGISNNLWY7eIfzhN
y22wl6g+2BHj17M6CQNsiGusaRLQ4ifjGuGQQV7HO4ehh8a4LlYLFXVgiWAdcfI3/9gB5b8utN+m
7h/F62LqJ5hUXDtNpO8bG/sElPCLcJ4xJrqJX/VnfxO+29eBA+BV3dcEKMZNJV4kqcTp/KVJ/lHv
Vf926vw2mr80Jr+dOkIujNpsFN0l6p3FAjfnMTv4WQwYpUcgmRDU7yQ7DRYf2NvshM/pe+bKcA/M
JzipcEyE1hYRVTd2zQKo7qNJ3m3SVJQTlK0cjzLgQdNRfiABCQBVWK5c70AY5IvESY1/3JDy991B
kywZkw5RE/+YwGZRh3VUiOwOP3h6vy9P4rf20n9jOLp00NSgwLHW6ZptvDFty6fpvf8aLzqcG5so
bvnk3KWZIbOA4+PUvUGEePrv+av/fcT/3wX+MX9VWF5jmErdpcS4gwFdIJk5Te5AcwQO1bCkNu94
6x2dvMdltk8j3+yJZUe9G0ADViLOnIoHcyohlwauh8Dz1TX7/hPPDyhysJgDvAVwIPjxSO4ENkk+
Co4crFFYdZgPvHdwP271LcX0lHSNBIwYOb/X5ZyqhntoK9+cVCR0pBdiSVL7jyX8y4zpzyKzriMp
NvFRMWnI+r/nTVRGiT7OM+dNCZhvm4YL+WZArtB5BcCBidfDXTE/9XAs3Cq8M6GZg8RwxRfc1wLE
o/s/hJ3ZcupYEq6fSBGakW7RhJjBmI19Q2BjEALNM09/voXPOVFd3VEVvZvCQsPSGnLl8OefhICc
DmDmy8VcHsclhbTPeHszgNgvjzEYOPpSIrQCJgYIE2bVU2z7ef/9jB2cZ2xcT5D1GU658fVbBkOA
pAfnMKYP6A8cJ2e48+lHUASIc1R1I3JQ26/VBOncHGriBGjw8ZiUBx3bCR8CTCa0+pLDDTHgFCRL
AbtpjGGVoZ58Y9HSpxCgVYVHV1PP/oEx0foSTAuKZ8VCD8OqxCw72m5t/JvsERP/vzp9pMqmbpNt
oSpiXv5lpduVUXSWRqdLhdvsu225qkHpY2Ey5J8VMdgv5csmbQQDFWQioER2uFO5bd/rz5ZOAR8G
dyWqMHpw/S8TQh39fVGQq2rLGpgTRVUVVZbFqv5L4zr5lvfg8AAM7it8QxsNvpKxyvCQ3PBN0hCC
yLbHMrBJk/RLwlGwCwBQHMfndH2d4fDdGKHkp/NyNwRU05zHx/FnukOnbGF0H8btPF13i/5L2mab
HhY1yVeDbJosCGxd2NUBc0OFETy/LRwghWMhfXk6G9iRStVA1MePb8IBJcZ5BwbULeG8FP5L12bW
XnFPu4WF1e0pOwgf3ts3lIQQX/US7Um0DzjSW/N537Tn+ANtaoTldyE+dCU0QNmdSmwBJA5QKLu7
8MbmRQXJxh71dKpLd4HsAvOFhnBijtV+81j+bQiZzrlaxmuSVEHVuJgE+g+BPwJYhORAwYC+KxWi
iowYFeWNmTbTgioEVQlU97yuDv1G+hwO7Hn5sr4Mh/qEiXg9qJNqNdr3Qq0F8kNUYXSi/LPZ4rMU
ToIj3Bu1cNbZliBIhsSFmjBAj2k04XaA4SCrL+2p3lI6uGRX2N2/lff79x1CWtS0j4Lo2aS+GCT/
EfXAyXe+FuH9YLx35zx15Un70xBCPOR7eX0UERL4ez8TjGCwZvnCnJC9NCsmz7Xl6V/kU5PqiH20
PEI4YIr2PU/JGdFn41UGiRU5ZjWVvzkgH57k2FPufFNO32knLk88ZoRj+s8Ids8IH/7925pgN1ew
8DO/cSUB5MUApkTLMgqSr2iRTUQqWTb5551A+R95iv8x6f8G7RvMLq8GibTczCMW2GxVj52pOsNR
vCG68M8PM/++L4oVpoDrQV/WKbkt/y3ZeaiS8mbBEPTWknR9DKpZtIMPw2Tb3qNEo/YjOXv8tYlg
riE0XSKq7kQ2nStRS9htcTGA3/zov5j913f7pASoVqDdT6SZ5HtU0xv6DAEs2Jm/OvYNGbMMSyCe
FSsq3b5rYbxIf+qfBq6LaG5TWaB8H8SuG31eV6P1P78s7/U3Yfd6W21k6mToyYr++v0v8iSSDbOO
8vrxplkLBcaEdqaDxGvfn5T6q/yKGcVmH7kUyFYa6KzG+NJ1yCnx45HI8Zhgv+DxG2kufosWzpDj
ygYDBr/abUHoMHrOAeko0GtVb3cdIM/sEfltP5ezed+sK5DqOLwkP0+v48r8LiVPfy418yCpH/Lc
pOgHTjcsjDi07ZX0XJfyOlGnqTQFDTVqPCMGoDw7Nr4KI5XtPuFlIGrWzUyYy/WlVC9NKbRa4bXP
71MdovbSvRPs/MFNauHPrMfxHqXMqNe2CHYGWhIoz/CIMzfxdEI3jwnxLtMKU9PvKUqDMxheZmiV
dLfSJp1NuAvfFaPn/cuI/JfqK0YEripVNbD/dXL9/lPCV4r5uGaP5P6moWiOJjlAzXjbR8G9XGuy
y55O4gYCXVDrL7XvNiFYG2pVqOEcs9znMHvU4RWGqhQwp2P9ACNAGSK6fMPZCRQJQQz+5dAfwxuZ
emTSVO4180eRr9jb2ApLO6yrsJdWRbtVm/ldIYy1sNtgdTPd2Jr2wOe7sETwxeaiJ2pu6qSt/Wm1
zyyi+PAiqtf1aBd/kbPQ5bhWx8V3Lc2x+ciaUeSw/+zYfaCDIHRK+sVo1d4mbUYIytPQ7ErnJrl4
ynPK+8lzCxiKCZpxbJDTgGniJKoz6JPqOjd+qpK8wb0d/xjarLRJ55tYRqhKQFPf8JDji0dqKSZZ
EhPhGCWkhBu088gAUBn29kd714agBG21rdH/jv+iP+hCGv1Vf3gNoKIzfNCO2fbLLvvLksp169hF
jR2/5YdEWeiW06GnjYDOx6FgZ4KO6YKSWsD/tR5+pCXAlIwo4NjA2xw7leHUg3sj4xSUKOlbGI0P
lF73tk5214+oHB9HU4wCPPDqH3RPYpb2D+K53kAiZFj/Mhlt4Wf6p1f5mwqe3Es7yeXr/W2keYmy
OSqbx7BMKLFMUST7LXmuWnn9qD2QMtmyGYIUkDBpNry1rc1xSd00unlp1DuFlZn7bXo4znP2aeIg
OLKhNziTYJ6fW9zY0iyu3nTy3zKym77k5uOmAzTxVCpCZa5+Vlo3/iq+bSAf0IZI3pH6gugc62jT
t6EdU1MoUXx4+hRi2RixoHrCrtwJaLy6aJ4zZkVSBtXbM3O7uQxVZz+52VOYRUiIioFmJBT60cEX
qYfyuamfm8JagEjN47PUgdRt163i//Myt/7uPnhNEsNGg7NJ2cOw/M9VnrCb5fKxjd+ieN5la8Oc
SMo+VtkJqNAOQWb+jTZjGn4q+QOu1ZoSTfdPyAYzSucMXkXRBPw0mI+klUGIWE7UxEuFrx3055S1
rxCDnY+u72RA1HMF4d05VSwMBpCg0RlkDSiuAjaJqzc6lJDSE/+k/tDb43IrQ9DZdKKsuqgI9UpN
vernWBNffEW0TP+Ze+pbhNYCYS4EDo/psQxVe/VA1QEdoGxU/Drl/a2GrtZ6b4ztrdyYJXixSX6f
DHdSP+IQDrxR9pMX+7x371//3LOKmJP/NWdxbQvZqaiK/Te7VsquUarXWfxmgX262rqbd5GbyKDW
nz0IP1K9bOL3Vr6yjRHhRDW8g/Cwn6pr6uk2vhO2i/PbKgLKSvLDv7TN/J+y4S+N+9uC6vsq1vS0
jN8IMrXKvKHil+zrI9JBQnVwym98CiJxD+iaOZP78+0ZxhQVnku3cfR9U0OjD1Dnu9O1WEdMf+BB
sNL4AsADvMPcPu1ABh1M2nbrgF9Ez7VQwo8+QJ7708FQtCMXjhYcx72CAzk63DdYz0mE+HTxAeMy
L7bkb0TttCmW5DFoV58Avk1NHDMgpmYCUgtK6vuYM3TzsvZuyuIKqMQg8BdcceG2WKJBYguEE0EE
LIGe2hxHgIJ4hoM29yyyxbHZZXe0bHEg8i+hjndXebcdmjCy/li6EXjzZdftMCDx57XFHjMyE5F3
MMoB7sGM6g/EVEguokQYxDvkAH7gTWWak9jSfJJOhsNN7mfH4+r6ATbhhGaGLEX9ZkaTN9YT3LId
QqxEeascL53DXcpPgojd0cWdQT40xkWuCbvpaPjQjVHGKp7XDUpvSmUkwIsN0EWyH1Hx04ZyTNJ6
VM/r6yZVF/88Xf73TvKX2fI3L5gyqOaz14r47XEG7oWFpm7vBDJ3UuOoF5PKNaRR4xGXQRiNgTiS
JoC/3YbYgtIw+hQcXvGOcZrgp0c7295AxdBdt3NzDeKv5F3b4nnCoEjJ2duQ/AyA6ZButI9/fglY
wpT/3kZQo3V+EUxuKoGb/xR2baZpvaZYjze0ypoENcXtBmcPAQZOpILslKsrj/CfefXVk29hFwMV
8OoRaojfpEupX8a6p2Bnv7Vw1343MDSwPSLpWd6Q2o4Cqfdr3WPR6LqvQ4ILeJYakPeJgpmFe5mI
JKSjXuvLxjgq3eMI7A+ABzR4t2NjRQQhCKHYvDk4REDpWU9Hpzgr3EvYkMk0NkERTYHlmRmBWG/U
BkYLThElxm1gmQPXkALa80zuY81ky5UIDVGmtSb/xJcTEnum90dYcB8b/EpgW5NRM01J2m2mOiVH
avhvvRGJFJZrgsl4OiTT32sfvw1cAHk9KXfm0xGp90xe1CE7iOsJ7Agob00zf1qTDDobw9OsSRQF
puR1qQf7K0uzST2OXLMAEoUkC34vbEwf/KEOGTTkBaZ/UyaNgHeqLrsKL2v1KMnOCMiz7N6h0wVn
+8P/oCDAWgbhxq6BY/j182MUxOTYzgBTmj/FtK8BFUNeO0/yAECtlE8Ge969G1/F1RHEb9RqAaIK
ZRPuosIbICXtfJC/CCgwyoB5iUcdofBFvcWIfeG5Ryophp4BYJ7Ku5LToX/jepuWxgkPDJuXbrj8
DmJXJaec62jxw+M4XzjCr3bh/YKJIwVx4FwLn0eB9AY4zYVAsjkTAPHvTYCdog0XAgzO72CeQXMD
yQVIyxew23zpY4Er7p6QPIBw8MHpAqfN4JNFW+098wckblxMeuDO/bizveT21hHlca+mwOiCSqW7
NGNCHK7oPTJ9zJ8O4Pn3PXcqmzC9mxYT6sbLLnhUYL08e32DHO36Y7pacCTe/aSoTztdJYC2iIqZ
oQGaGHRzH1rFWC22YGirkTMsuZ/I3X8GVU9lq5Uxiw42EsMMjgDue4EJHnXLNFuACaapGXe3xIiC
aZVAt3eEfAXaPv7m96sBSONNpfSaALxaD0H2oBEkOPSyb/1wf3g/TMjfZa9JoGUligzJiOtXaghB
rnmbWD81NiSgx94r0inIUFULGm0B5UEaLY/pn/oYZvFChsciJbcYiezmxly/+jZ80HA0UPCPlFjo
TrKAFJWkBAxIQvfYtGYDqcGcAI0HSbJZIBP7T96hUaA+bTJRe1ehtiuW0HOmPebtfdsqyytsa5CV
P94TDeKBZVP7j8arbDBtb9fsDUaIVoWWxk/p8ETwUSvt4YaxDQECVCRKaLHw4JRRJtCKSPq8LbCO
5kkxe7J4q8VKa4O2ngwnLXHIqoFAgwyGK2BKtSd5rSAaZXbfaqb4XQwh8OO9v2bb/m44crTRLekz
1noUNjggBuYAxFjC6wXkoo6C3iq9VCn3WrW56hsS9Gh0D/fCz6A/8DPEeKddk4grRXy3T+qkRS3M
A9HX3YbngKx2pmHeHWAwoY03bWNXVpgoUFz0TgksOPlD04Jkm+jQHnzwbiwyCBHyByE/6noimge2
kRPqOwDsqNyUagqilwLJkDDeerDShIZv45TCv/3M1ueg2eF9S6g7dfePT9CJ80J6s/RdXwUEoGvq
xsnLhldTsedmJjjMVXQM0VIexs+x/QJubN+2R/iyYbOnEpa2U5lKVwhHzScFq3Eo+6N6apsXk+yq
q4SbcZgBkX+cj5fhBE8H6XQ4/ugLmdphHwXlBRDw4xFVSkm251PxqbU2xsqgHm4fErAOyVvdQ7Ud
4F5wbH4TJXGRjNAvSXwHahmijAT1HFcq/EwywTP7ALKfkraU3OQ+BnckYrv8FNXCVS76vUw8CB2B
v0SJVPHfagmkZP31STiSR0HEEp1HgKl1/QNNVGVYMG5L8xynn0hv/DSYWWZgwqtjvysIi+S4ZFuQ
SZKrsZJkjEcJgkeiRWC4pdFEUYEgl8beBGGMGy55at79thmumwG2kOsmIj2TMg6g9NXkT9rOrtlM
x6fyCOTBs9j4MtBpK+h2sCsUUPpWKI9mWjs9qhu5wnlwx9rG3CCPfV6SYjbg7oF1Q2xhat8t1XLZ
kS0I09xTJAbkZ9zH6kWKPLzQRoR4oUQkeabR2No/xUZbAoEWUYlmw6bRhvclPmSIai7NjQQZyjvz
njfi56xj8AOGN4o8/EjxGRae5OpfgZgyDXDDnq+zes6QXDhNfXrQWTABUITwynEql7CrDqnHwZqS
BBibTJFse0zcZllsiXYm2yjHdhFRReh/iG6Y6AxL5g6L8Djt9njMY7D4N48Yi2EHxJS4IURLV6qv
faATMutx/YGJdHEJHnH9J9TUNeZEmZjkdFax16BIzHfpjWXZ7xK2WcDHFjwovpgRxJmYMUzp6+Q5
r8M7n8WS1Kf1fXnbJlt5TwIXwRm+HqeU2NzmO/ugobVvh/1AlG7Y0/4zd7QP+a47Naf7tp+7nJDv
IN7ZqpxS8o1ebE7pulqm65xSIQ59rPlk+rgDRTjEdBVFNjQKOz8pqRlRm1qhVDJ5Ts5s/9vI15pY
yh6imatSaaX4JRWooSDnv9kyWfYUAqUAdYj17T8pK32bXCcjf+Sna7o63+U7Jmj0gV4ynEhcOD8+
6rV8upH0/2FJ8AqNUZH4ZKoMp/hcv4ZWw4xB6SeETlyRZJMzdg0jDiUVg4nvn/ACSQmPdR3+TgUG
nd84E/2GnwlyMYW4afQh01fRRx2KYvZ1WO+sC/HNY+eILuMpjSnuq2ER7LmOv5gR3AZPF8e6xwQY
BwcrKt9CZwQsF7SiOhYU/gbRB3gMGXHigsQjqJQJjxymEEkXmDyE0jn1BiRSIEH45C4c5DvnSIfj
BX/CYdhLh2T7WMOnt7tvy122vE6ypfie7ygU8JxLB16jnwsgFlFMGvdBP3CDx5lm8nh+pTkEXUSX
nM3L4yyWBRk2jBzh+uuM7rvDIU/aAohFlYzNCffiEv7xAuIf9h9VAk6caF14wfgs76VI3ADXLNPj
SnFzISLl/YMGi4rpTNzHWWbulCGPx5u25lWQrnt6iLvJ+3x3vEiH7sQ9eEx34p2H18uj6T7OvBcn
8hvnPr7bHTrpQyD27dDW9wosBwTUB8R6Ji3l9E1UdBcrIjrft9bUkieEQclEjMENmp6kFeFtW4bJ
lpuWodjmNONHKQ2xUs2LnjB8ykQ2ZUBHLqbqcPVUcrBVYjY5uRmqa2C7kYmOBbzWpJWNIxUD/CSt
mkvCiinP8Oucm2V3YhWyrRBrFW3eWZsaVtg6LOfSm3KgAbv0YzjRF0SbMDkJNTUsgduWqtLTNEx3
8Mi+5iJwANai8QpHj4BTEzY8Q3IBjEuEzyKn2uMfpGpDhIDJvCQVxDxp4qvyisEnchtTeQWECyYC
vfwEXiMWB0KUydlh6kXA3AT2gHdviYdXYSGcWWS/OVzLJ6o90ovlgm4CnxdyEcmDmGSNcr4kLdI1
CtNAwYzKh38NC5Nu52WJre2HE+Q9GB9CIiORKA/D/ooniTsx3PZ3cnrsOERLMIBIfcq2yH6M/26Z
+7JjjKUZdZTp1OhMi2oyqFSBSmN2COc1zgvLZalUW7L2JGTZlfrzRJjPWC9MDXFW7fECOdkREAHZ
joZAoCQYiWbMnTX3kg5PeYn0z2Cesh1aiKzvKbHYuwwYs1m8X0ThYKwjFqm+z8+PtRD/pm9eilP3
9JiOD534hCs2cI25BMk49+W58olkLn2PV9arLtKKZibbgmgodex1PDWwpft8r6iyAd8QewVqGHak
Tf6ky6JnLDiNP7nOwIcwsAVZl/yMfkTLFL/a8wOLR8Tw1+rpGZZv0h+L2JKLmXffKgdzSnYX5YRR
HYDOfSAg2GuowUSjBcIk3aF8bmOX+q6wuQABdC02XgLwT4dPhrBCGQBGYgdwPGDOxudyrn3bbyly
+0uZ00h2A07Dv0hVhsoc01R2vOvrM+X81mFPa6gKSx6MHLK30F4aW0PHwEaUBfSo6DUmGJRnySdz
IiuWvDKzixO4Gx1C11eWa9HLfrlC5Zc9egaVQL6kaeVAO/fbXbRQZg/HBgW9BSvVyzG+vYKrW+K2
PFjBMcDiKZb6lKD2iCt52G9DaWWhTYW9zJDtCPjiH8GoPREdxi0a7UZINSr4Lovls3SzpTlNcIAd
npV7pxYUiYrwDRKtJV8FbxWCDJXlRsZcdFZhAmVVk+20b+dtqJ+YeLxVUawZaR5NA+Q9T2JCZ8tq
T3r5J8ZVQJfma3wxFTs4BB/zGDrJOdOd/mSNMH95JiReq+zzwYye19/53IKKlFTG0QykCt/DHjfY
Mt0xk3kMq4oe5SXpJ2ZyfMZoz5FLQugS4Qd9i+YBBIlFT44Q55CrgvzrmcyIKl//1Ddm0CGuoboJ
6V8wSUBjbbRY3m7YNyc2Ft6MFM5mKe/FC/akfxKFeLifmt856laa6IEV+My0D4RTeib7kcVNcxB6
hOp52Okl5CDHPFqO9E1pDDEvS9J+AJomzGSm5WNNR9NxPICeYP4Sv6/2DBAxrHx3nyQTkvbbMZ2J
UIDEgGpiZ+ji5+zr2fK+zLb3LeDWAQH3/+QADWCTRRVAJaNd3Ds+Vyfu8bzOUozQGfPs2AkxUBJu
Dfs56ZHK7jilBbSnkSe0Tt0TuUWIPvDdsGRth+ayRSJ69NEsesx5mOjkSAjj3yHne3dqd3o5pqwL
UPTeRZPHSmCzJbKPv6h4GSBPp9jqJ1LYfejOfXAL6jTZs+GkIepZ68jN/He5Mbq4mtJWKCT01BLh
h4pkeshWrLn4TMAVujT7gMhuhxn3x7PKJyJiWLZvLXeTVvdTvKbRTJ7ogx1zCZzftzZPf3QgX2hJ
h0J5xio8ThHNxZREnDUzJQ0bz/xsLsU+XvNOCFgifMwmHIp0Mlq76E+I8l+9rT+mCAhOY3wT3th2
6CGUfTjDDuWuOske/G1o0PCAo+Qssz105PZbOX+s6fN8Rx7KmZdmiXIl97UwAcj6JLF1mLEgeJ/f
4///k22C7wv68pOO5UTGl7PQ+YTml7rCPmOrCM1Ax3ClIPwMDRYBgNqIg3+bihX6K/hZY9yFmzHp
WNC0n32YP7knTeAL/zh5xAi/TuPdOc5q43IuZJA4H2VgXa9IoWMSLyFgNKfQqaJ5cwKnoTZxGsId
w5Y/cyC/ZSLI9SwUMhOgRzmmh/YMj9hCiSTD1c0lSF6RqiX+0R8sw1N5plX0PFMYPW/YF2jLpPdT
612bY+CC0YTcfRvVIRfytihWPhdzO16AQ8fH1LzkwOEwfEBTQcD4KxJOyDPGhvNQBFFOk60irbiE
KcUZmElsdTwYFfbX3ckQMg9YoYi+3xZHDaRfqHYYDtPjAsBzwAKCYVNhpe6sU7/Dzkcj5SHSgdwS
9igHWbZF39+z7dGlLBSezQiy1FBUyYWkMa9YNA/gqQpF6tholgBzhIiiMAb9xnWMgxB8lAhIXF5V
DBod/5KJvACzBJFf1hO+8xP3vCeCsvC3O4plfEYWM0vNfbsqqLRnUd8OeAaqbYLIO1yXuIfvS2Q+
F3Axn9yaoWECsKXh59GFWsdh1hy/i2X3UryxM1/9QxchYviFVuAyZuqJmZyxl9N0Zpr4pYGQR8yo
fk5CKxYYs4nLhI6CsvRSpIReTyQf8NSJF6L5+h2Gl3FLqtxrqXMxr86gMLRIbFrGcaWZ0qgGvBMT
iNn8OhN5htqIK4jJIH2jQ9FZnMtdaRfHuIJH8sn33+PIHetyFf3HfXguc8Ropr+aI63vX22gEzmP
mU3XoCKiM7JamDl0AhOXa1HvJUKEkctxenBHe7zBvxKanqZrrqYlBAXnOpTJYqIhfHApsGW1LloY
iho9RAN5JRQ4nvrbLbSdg8gkNIS8DeDZ5bQhwdB7KZpiH41FLjy7NpfxGy2KERSVy8QUlsmMXIer
0FPot+oEMSa7+ks2o3GK1Yb7m4VG7woGblwEzIc8RM2iBTyYRghjnX0LHQiFhjpP7HzmHq8oYTMM
sDWbimRDPSccDYwn/8QaBG332vMYEaTVbTaaADwDyQWo4Thmypv76NCG5iVZslsyyZFPTBacAihX
9O+AO+PULTmxD2VI6WWI9AdteoOAC4pL0B+VtOybg5R/KGS3mGSy+sp3OcfaYNiEKY1r3UOvsaZo
4AgINAEhOlED2dfsMLouGeghmcr7I+nWpVhU/IhFwRjSQX1ozJQJ5A/CBwCM0CD9yEfeCjVEmwI4
6U614TX/9yv2BIuV/QDnCINKN9HvgxogHPnz8Zg3r4FhF0EechdhATVT2kgEhZeyD8wXLd42J+OA
UUypzTVT9Q6SXMTiAPp58XWmSh7RTHqQJ4m2KOFwordYXb9WLRoLivVjavisEOrsXHjaoyTfscSC
dxNm3GiwhUqDPysGhcI8qqVVigeAhh4vCnVjmBQveajJS0bgpoTqPeRd0uQT6BLzh0VhXbAUYKS+
CWfSUBKMtMN7C95NXlrKgpBJhiiR4Dugm+XquzmJvzu8btdZAizy9X8oHulneosDzIWj0B4UOzgW
ZzNa3GhoGW+tDlJpYWq+093RQxab7cgActrMlXxV7lg9knTiQuZwO8dSk/KVyOKGUps3wcXC/JX7
d14JKutPxRbz+aVxekkCVcxidIQsUmB8EfaMYifBBylcMGzONtbNS/3KsqBvAUD5OoUDr19ggss6
5AhvR9gBqajCAsDL3MB6BCMUbFg6CS8JijihghAFo14GCck4eEg22LfnwVuJ0KQGh/JYm9fnelcs
syVszCh/rYtwGH2TY5LiU+pDUvTGxaJ3Yb5dEKemslr58B/X4I4bTfgu3+X34b3BGfoJac8inR39
8qIE6lp3Scy9UBPsIn/3pR8JK3WsDc4dqi3iKh9X3R0+YBu34XBPHeq+AuGGq2dBFCQmee27fsMX
BGNK43Y/j7c2nz4swdKES5zaOY+VDOGQJQJXUkVSKSnBYyJYj5poHDzdjgg31YLwBpSB/jOIQ7CY
EGlqic/A+gRZiaAnIXQWHURI6BMQMWw8UKvweNX2+MECxzmGhgdunk5D66XXk4lMtH3T4DKqJsKi
JS4pWLJdtnAMNjYxj2pcm5TU1sx9fsGxk8jgiK7jNVDWj2oHAZ8LSQpsM4LqsFzxns0nAR4j9gkN
6af+bPAmuVOvmRLDHqvqxgYw1U/4OykpkFEF11zfpj8wars3h612xlJg/4wpP4VPHPsC5xKg1dDP
w2jXEIWHlo2Cvrtv/GdjzWU9jnxg8hNrzWh88tSA8p/U7n18iGIGJJEvuOnE9u8InNuUgrhOMWet
OKAcxKsANTPYN3cEsbSj32y75zs8MRCz3E3XYA/T3BJKqB0g9mqLQ53QDyE28Afy26ieAHEzICcC
oZ2HZLvlmmvtc/h2CI5fgbgEqJHdSZ9CrbZXQuVjxJygxoqwizVXGWfUYuAduoUgSnRVb4VXMbA9
ifjAHeWGTe+Mp3SSumWIoblJfWXWf91+CMVYYREos9g1fNyCRA8cIwDdQb1gRUGdchiyMdwIs/sU
SrKxgjWKA9uP59pKnrI97qrlw7/Bb3P3ehIvOuf4UU6+l5mP+b0q5g0qlA+IeE7q+DCB2lty2ndS
iee3j36fonrsbqVbsO1fosEbVqpYmL58HoPh8O+7KoJbhZST8lIP8OqKnL386IHNMxbaw4VXoPq4
zRPYPsi6Jc6zNxbS3tan2cF+h0A3AvKojePM1TJYS7xr7DYfMTtENabIR1K7xIHywVHDPHY6UJe7
W4bQGks/RzrnBfoeIRIg9EupcemoZJ8v790Y4lhILYYPA8DIH21w+Xfrg4oS1DCzJmHWhkkLdtod
oZru4tuqIxXFnBNsjgObdFvgPUQ8sLTTbaJZRAWfM8qr6bELyqQmLKY4NcuVwtGZU7++U6qJPx/N
kq6FnfLakKvrWHCwk3heMOtzRSDAAZqp1DZJxXeuIB1SYFdiDGuYkbwEmB2ZByCeLZ/n2Edx2v2H
u0iZa7VeRKUzVGAIsMj86xzx+823RnOzpUadtLw3FJ9wb5TiiiXnCmsVNKsxuimShjvzF9XQnopI
U81gbyJfOiM/izQCItGQAYnvHKH54tcj3hZRypE/uYpLOKHKHG7M8dsV5xTEKKTUixROXoGmcE4s
cmDxn76QykzK14XkdTJBMXASCJv5R8KlOC4+oc+nPeloSgWxBww5+jgEXAKiHzBNBd8P9XgVEdi/
f+bw9t3FMc4kS/QOCoXWkrqR4ZATD+K7QQ1rCo+I6L6QqBwsDBdWP3hYuROXcDLXDrwjlHuwFRRQ
3WFsOja1wqGqiiYNmeeKQ/EK/g2m07IoeQvIeiSn4JPU98Jr3tkqoI8CBwwJAPwi8I58Wpb3pMtx
aRAJAKsNuxtURC8sAiIdTjj9HoACgL2Pg2QEcA43GNEYcg8Rsl8AEiDmgieLTaCMSADhGs6Ia4hs
qE8AKIGAqs1bwCB0h0bAoa+YFgzybVHPViUrPQqzaa25oxlJBxHBl9eLaPqEfJujcuDRbe5yd25C
8/ny+wl+i5PhOrsjIAndvJjbVFh+O4FSiEoPXAN/0lEWGSdQKH117zSMt+KTu0BF2EM4QsWjxuWO
2ab7tHBNEb5cABpT/uA6LCBJc7U5MR7/GHKQUb9N4T7Tf/K3x5tyFNNSVDGvwRGwHb5377H/I1Nl
vPEhfl63k+In2cQwfE2es+dXuoIYLH5rfhg4k+iwJGjzbs8AJFiCwK8CbIPHG9iP5rN9G33Boshe
CtQCkjjgGoDFpC/QzmcYA40/1I3/A+csHnteroBHjzToc7LFTeI3P88/sHffqQT/ICfBlxejP/DF
kSI9FZSTVTFOfeAWtxkG9x97BMmW2I0gcYGa51yG2NFvPaEM6sn78SpZgPZwo9XtkxnJEKEDZ55B
dAwGB890dtSgH9/Hvf8MeYvUjyD9GVuoHbMIt6bCtuqn5y4AEtYWXuqnDr7Kcb3KKfDN9un13pog
9zjd7Sy8tUAWFDjVPHZ7eNnAwEKASA+hMcACCAjk/nDRDPiJ9wWPZ89uk2bDJINdD7wJmpX8nkxD
3o9uViGIWTQB+QnTasMIfhRTQGIrwhoNBffYeg5VgOvGBHDh11XQU2c8CgF8wCt4HUK1n8AXeNVn
9xv5lZCNC7pENBnSw9XbVKXoISWp4ecAt0JFAojyQM+2LhMDMAsTj08AQn0HY4WAykCmx6/Q4H6U
6+E2Af4DvSJMeRxEq+GhsAzyzsAQu8/bIFoBFV0dzYmZZOBPIKdgjz4SWtfcJmCg2ewBJQFcHEGL
+AhAFuhoNB/5YwvHHR4nNVk/VWcEy/czALGCAhD1/n1YDJmXj4IbyPwDh6mYQkobOQiysQGEwqsJ
aAy61iiIDIFxUqOQ1sI0hzrTbavS6Qq/NkN+1K+rJPsDwCaD0Jqtk4CR6ZZdANtbf8YdXX4AdRk+
eWpLvSZ9anar3pj3JVzg4BJF9i9Wpnmimg71NTIqlKRCb9GJYEfzhrmMcsJC4WDpVbJnCyY5ryFu
soUpL0/9Mttc1dWXzhF92p7RtFm3H9zHumH9juND+5xxXZUBdxlbmj+aTIqNhHcVJJ/sd1cf7xsJ
kc8WQneXNyayT6fQAVwMORfsbtaVUh4BpHwE51Vq46BaeiCAQdfwCFzp0OihgPJyABVYXpznotvD
TTfQJtZgPF6RTlz7aFfFBGAN6AMW1tmmRsAt8GHkd9QToR0G8cd8BkJdXNuz/gx+jDvbJKEp/go4
3cmYZZsG4s/xE2J0YVLgcqIxeDgNwHMgtp306pongVdrPJzcxpyZgjsTYCOAAxlnvBaI1wTmui/X
xUt7hPmPIezPX52YHDiwmAKxtoYAn0HjrUYQRjUeNYCIvHAdnjTbQe+kbYhoxgvOQmuvn6gx4PEX
iKTeBP3EnGScmq31Y1kzGPJME42O/w61zz3BzWFyqzb+GjGbbmjAZGCiTAI7xSF4imE2ubHhjdOC
tBlxXZZ5NcXeQavgsqb8w5q7Ex9i3wu6JZYad6FRr+BDseV+vLH+jmLbv27zRZApJwvLr3dRE2J6
gL6gwpaIaBCONIy5+cNiKtSQA7wY2jStowLgCuG05i58BxQGprjYGnOYFVNs/zrEnbvlshuAF+XP
8EnX6SdIHLH9GAvWZdpQZYsaM6L9Fd6BkYhmMmf6cPg05hAO9uf2TOwUk50JCMwXiv4567raitQ9
EEN74kA5ATzmMAGhU53M8VphGjVbFHMmsJ34mKR0NR0ALBkNnnWCMJMX0be5x5su5vAHziWywKaH
kiVFLKoOKy24E2/E5UWsFIeg5RKPZD2xQIptfhar1sRTvcJq5ZYIEGIlfTRjjVJUwyvYjHgtcXfc
OUyHPXdiQJEfAt2Jh/ThMhrDJ+LKxD30cPtQGLwVZELQIIsB5nNYIuQIM+yrDUhFXhrRQTYOY9hs
gbfRJwgY5rE9AwFp/0H8ACdEILF5Wj+0ChuShyhzZufjG2sXQfyu7OBpBVy5YTPHdrxvUGtQdkpg
btG0glGMygT0sv9YZQuQeK62sN/thfo9+AYFyCit5kiLGoiK5vXbFBUemkHU2Rw+fKe2XUD+ESro
hf15aQCCwFCHIAApqI3bEfqZkyCgklBG+riC8oU0qy7IUlii3HSEC8R5zCSGjszww63yjkwPoisH
lvLGPrVTGzBo4Q7fo09jo6sQSeCQcaoSTqGxeoCsQcOIICNowMNMCJFoHIXHRDrilbgMS/7hVA2g
Pje/kAIDXwJMDyFsXjtyHeOlXIHWdUYU1NI9m2xAAoMmj1K/bzjaVv+HpvtaTpxbogD8RFSRw60C
ORlsbHxDMQ7knHn688l/nRrKY4OQtrZ26F69evVSbDwTzdU7KLNCggS1+VOOyDgea/orfawvgPyz
uH2cvKvItJlHaYDesepyrp4U87m1aMM9DA3o1i26fRTLtbXUhYoirxLH6U8st7XNo5r6LA+llW3L
5KmimeD2sXqnCcIcUqXpSK/eoE/e1xe3PFkuY0cZsuTgdFl5o3gyY/5J2OrBLUqbGjmArMIkvULt
QANjE2uYal/KxGQ28fm3NLFCx6VJn1KGEz7KqgYlCewS1+RhuMpJSrVuErYYHZDoFd31IQrVJN7f
FCwIK3klNKq+lK2AguAN4Xxbk5FIdiNzi3bz6KE0ENbWjcdHRgwQhkBR1ctSbvabaKnQUgmix0yg
LhUdkkfqjdKxupnHF8Fe4bUT6aXY+XbZaFGIHyAc3mkhrpCTPMXXTfRIUFNtNdn4Dp3dPN4iLCv1
kZDFXoh/rP/+vIrW0FBU+SkBnJO0PS+H3cGlt2j97FH90CJ/3qTK3CJvpo409SLjixpjMpxggJS2
VAna1lbAJDxvJxHjxKSQQS/2gdL/iHWGI/WWBAQ9UawE2TzDxVClJCK/Pkp5kGUF14L+blZbn6rO
MiH5tgsoCKY2du74tus5nZNqhKpO+S+VaPTDfw32DSr32unA1CO+zWpnvahU1w3fNb6BQbWckuMx
WsL0Xp6/Dt1va/+9q8vk0kutkUu8Su4neZUFBT2gY+Q7J+tyIZ6T3pvH3iyUkheH2AVmol6idhRU
VPIE0YiRuQ0oP4kJep7CAqDC3NiR5Px96k+/O3gilkvgY57oprjKZsN2G2iJM3s8p/Yt1dyvm7tT
41gu2Js/rioYEZssh2mD7ZuWyUNEIN0gDflKzsds3alqp99tnWjvv7l1M0dkCjdDLL5QlZJBGvD4
p2ooIZYEQ7aqcQ+fp+uL77L2G+M+YLOsGjPCYJKNts94Cx41udfVHZD0cGrclOuePnetipLgiXc3
j3f4qiodzC7N0u0SHoV1dH+qOSsOknE66RAUuxaYSrVzugEh2U+6udvbetLNPIGWif5DwXyntL8Y
3KRYn/AMu8ay116g4vhy3fcvqaaHWSg9onPu9dTePd71kTfl9p5mNU/VPJkTn/zY5dqqKRxyI4/8
oMqttUaZMgbTNhlRE9JZ2UsySzKr9+2pmgb07Vqz1ZsTPvI/7+NxGAtohLXuG03doE/fKYi7+yC8
xm+7RrN7j+f141SKfVwbd2/RWAGn4NB+VAnxXINCc1qp3eN0AiQ5h7nTPan9WWiOu+NT+9C4x+9d
59oG47H092D1mqqtu+P3RxSCQdvQj9r0fUsGa/dKh64vZTMuBrco7LbjZRcyGU96mTD/IaARTElu
hmOAYtRua+DS2bbTQvMZtsuae2oXmpXa4pXf66zrrr0pmMLkfOfQ2Afvz/idyh+wv6/+c5cUq2qm
47FxHqVeKAIHzYn0Pl53VNYF+6DbrHXHYRDW/N+evruZ9yYl44DLGb6P2+UvVRLCpKawgR03a651
j02WeB80a819MPbFcbcbdKfX+OyjN1oeQe0YLINL+ygoF8TOSNcgmgTvl3bJNyDSg0s7F7494+70
5pd98NZ+M1WCStOEbM7rjyi55XQ0facFpJ+cNYZ2BD7OhM1l0HaRdNRtdt27djChomGXxFrYrGXC
8N3zbE/jYNoNnbjZXQb95iZqxm/vk8AX7vExGC+D4By2r7VaNpiGzfFbt5vXT5mw66TOH3aPvt71
0wN9KweHV/w3JHzCFAJ3v+UqvkTQdpIk//HWsPjTM9gPmkAcDds5Nv0a1lQ/DOCuIesjGG++um/t
cxh3m/qaQqh6oLSJ7/JYMvU14QV6ogpnyrVdKVDKbU5Fu0JdncAsjUEATbC7VCvFuHTv38+1fLm7
mbwfs+1iuvNcvpXtebl25VgvlN4ImGQODWKLz93rHE0jNyhk3knhrVfVcuFlch6d8p1r9v1UaC53
b5vMNLf6Nz9H60vnkHlbkuLZIx2UuA6ny++zYnE3jvZX0R4VBr4KKeVxM2/nZSuvbgia1VmaeiOb
OQfb3TS3JcvHRTxUAMFs4JuwIPdkkWeoHe/k0ktBUh3vi4gW9Jzw5WsZIlkA4SuLZRV4p0lS8dlk
3cktBR/yKWkcDytVSWkyCvziIPkKA2SPeXrEaoV2qlCT3ReVJCODtYJZFftZySzrU8ni1MqpQnH/
mREov6166Wv1QliMms1+Wkh/7Ff9x2S86u02L/N5803eqq+n/9FvXt4ZakExwzIMaXmSLc0r2AcL
TFB+ijBhulL1UfInWxHcBbPr+fw4rxMN3VNeBTAIUr85+T5ygDMsUiFVhTuUjpkKATKcAIdsb0jI
LqTMoriT17MY5gGs4K5JlGgk0vcHrVIFIOr7I8apKMGQ5LO+dY08FDOv0Fui20JwcjsD5iVtPoIb
wYflRGOPiGcZw6tS1RI6zqtibbavb1a096LiM5qQBD2FdBCS42HgEqbLDKhw+Ums13W8pz/Os4ZG
JZeC55Rjl3JiSq/uwFmPchxXcqrDRU9drl0iArCwrJxIayftISHgutl0kCIVmgkf7G6VKVdxUfEO
Sr3vF22fKesRHxRHGPqC7+uyzSER2cip5vW+/jwLGolSWQ1UAhMaIDuoy1OhW9+BeXYNCXxaSNwG
aS+diNzoUy1y7lX1zLzvrDuXd0LTTpQHmoIVpXp7ESn5621f0tWuof8n16rbW0nKoVBIsQ9sXAwN
Cfd/IElqSECZEkSC5rF7PtXVRpqp52HxdS5goQoHk0Q31n3uJWK5YWKgvpZoWwplSLZMnp8SS97X
hQ5+XpLzet8gct48cjjEipCmAaFjxCjO6o6Gd+Cr9LETdZHkd32d9C8VH0DTJKLVWqaxjgi4JxKK
KpB0vWHoQRkoycScNfypW7wIOw9zqosA7UHkqteJrxmM627Js5ICJoGDVN1NUY2wAJqWLmZUa/Qq
mv8JftINKCkv8GxLAq9Q/qSfq5QF6Ar/3jz3dbVkJ0QelDRhWAeVfXUv7KMcxUSJvngBrju/UxOn
KUBDfMs5Knfut17pXr+dahL9NnUyKQ8Y8SImH948ZxsTT38RyzK9LpW0r95BiufqAmjBa6KfPe+e
S8ZANzupZSBTm+pTdB7IMj2fq3SRbxQ2pBGIpXEzQT7AiUx9RRgVoV5QRX4T3hFywZhG2OXbAlwq
RwvQTlooONpjv6HMU82XtcfxFPTixa5VTIyWCZxi4RAwQMRNdBg3i7iMLnpK0mJnMnuILyRHkbMp
4kZuqut1w8JfLsS06hcMFZAaI9JeW0nqndG0mfBxEGWcdbxCp8Klci7cCrTK/kSQHVDAmUZTFEq8
hhLCgUzP+MBJf1b3A615tEu0cxBIkW9QQ3a1Im2U8WkfbOSu2oxgXOPdNxH8JOUX3j5vl4rdO9j6
U9JtI9VODy4lIZ8gtZh3uZUswAW5fQkDCFgfheLHfPrEk0SnT+wBVuepvWaX3KcFzOJidbmrnYvV
7IYwvO/MAUEJcYBCFlnM1gLfZrQ/VyegNGmTRXT7Pwl/IftyKzfKn+Pn9HqPJMsEqVVDz9EKW0wk
ESf3kysGld9nuifin6QuRFQf9VKeg1pPt+C5zUyTpbH0DZ/J0BJ05yudXugFrQ5jX/BoKr8nwXeI
Bf41q+1UvRcDtaFbvBIW7Xl0H+WzwVqgfl2fwxccWwa6x2rQ3VGQcGHGz1GZe4jtzQ1I1537mGsW
OaohLYntwA3e2nH5o9LMUs9mtTDer0WLFptDPQUkrFmwFdyR7kLFEBmpuR1xAzNHc4aRqf4Xn26G
xPyMeRsM+yKBFcCnOPszqe+gFCSPIHd/a/tgo8oxlVnkWh4CpQDcJy4ZGxUpUB6PIDNfGSLz5yzs
taKgzk2Vq+AjxzupU3vRnvGc/nvdS61UihcWHYVnOXJgObxJXEXUXFU2MNp5PThZzBGmIE17gAJy
24c8aJ2dT0TXHZE02T1xRoxOuqWuSVzC9X2mtqnr65dlOTpijyGNBKvv2yvXMMoFmRFNNII362g5
3U4POP6A1ELsNHLP3ZWbLP91idM8sXqxSxK3L3mpnDapvJ2Q6Ug1cFj1VuL7JR/lc23emkbrspTk
7Ve+jq7bTxcYTLRg+D+lls/S/G5tPsc3fiGlS09G5vyfe6UbdKdLGhGcpaUlgwePWYO04wD+pg7T
/UhY82g8//vYKdw5j9KhusRtF/b9jCyydTWFey5BOZt8IXWDK+J1dyW/X+n1+BbhOWkFyOR6hTeu
ODYXF7UXS1xe9d+ffroFl9Qy5TzCdTjcRboSn2VU+HX37tvEywEWgHQQGXxOKQ9AnHTPY1DAQnfq
FfecFATBwNdhf92mUx3sIxfVNXxGvzvh8e8J+66H7nbMjqepcV/GZ8Sn3/JH+YMMPO6v5emYtPke
73DbACGbxP3dp+sH7KZb4gE7k3ZNvrbma+v+tmAgQwm/tiOymCLvs1dwCC+I+/13uJvcDlTZEDYq
f+7be7gC/AWnDaAZTsIhch4CfqrjOL88igO9vsLekmeSwSL3iAMWI1MykerSMNPMA6o8e+V11Rhx
s8vLQG9zGZ+5RQtAsndjhHbTjcmkQ9PfMgiPgHBY9mAeZ+p/CHq0Gs6JF0Qr9T/33txNzpLqcFe5
+o40t3mk3rxua/d9n3vrmD1//A9ucJWMcaB1CKQWy0Oi8IfP/bt7PfEvaRQnMA30Z6khwgmAHiVr
MBNolFAXS0RapfGA22JAG7TleG6nP1wAWHSTmmS5gsrytFCZkCW1G4EypUxVCEJxk2fESo6JWMmN
4ia6FMgqAXCcb949wJ4L1bQOyqiFHvPus0p7IwSekjvy/g1rXhYAYAAZjWtPhC0beW3/0BYkCm55
OR87PQEYi2cpgl6df8GDS1S/Eu+Q7H2TRfW+SfS4D3U6LfTpU418/T5CwapNhrlaulHMBbnBszZr
bEcAJM8i9SSYDD5OkCqwll1IQUWzwpwxi7gqt3JjnK5mq6nmOhbKCh9hoZIwpIh7EOnAhXoYXCXa
VrLJ4nTJM62WyCSkhDnDtD3uZTP6nlLhdq9fGj4feDSmpYe4qdT0vi5MYDnkMhgjzJWDJI8Gt/0Y
6Hh4kz/91EUarN/SoINjovZYedb9bCdAhc43JiS8gnOSHoyBZmtDZ255qgKril8eQl7CYOea8Ex8
bfdq/1UzndAfLVkPQWnwU/IC3YLkjsrF4ykaSpC+YxVst973T5s/NK6w65ZnU4+jtGqWU1XaH16a
/R82AjRxL5XmoZH/eFSNku2A+RtV+q7ZgHu/VDoE84rDpS77uw3lfyAqcKmLtGFaJQnktsSFkyBQ
SFA6Nw7l1CBwIMAWnJm0xtg+NkzRrxshpvZlXS3m4+zpDxE8Vt0PRLaMUHaWlXyLSpsEqJxDrIw8
9yctRl8clfmtrwtVfeACyYR4JC/3ffuD0pDbKjXzFH5paHtbk5xMT/kqtNGf/zXMnyamRwZ68jRc
AUToTJokPdqz80AAhd43PdWy9VgNLUvXE7cY0vkLJ3vKSz3FBgm8VdcCZF0Qeuue9EcyDwyTUl1z
dNXs9b/3PGXYqfb5edDcv75zoAmYjOb1MP/3jdyso9HeNE70g18c4wy6BQh9UH63p0vumdr1N1ko
YWl/ODMg+Chl6VIDysPtDQx36RRu3SUNkmypni7VwdSEYmB4qwsFmMgcNdASUHoCNm24gGpERhHI
GnztDAnuPatBxyHi2S8NOy8b9NygtkvWZnIJ5ib7yZD/SBSmM7bOutM7DbzdCOCaH0r1rbRcXK9n
w1ln8EG4Ke2uUl2NH5GAY6amFZNTc4nwlQuX+GLWlGP9mji9dbXO1+eBn1uTrVQXQRDOuBt2I2GM
y8cdhGV7H64a1/gYc5jj9e98erQ7Pvsn9Ef6qdCZioRk6zPZAyJo0boyzIHO5mreiZYkgL7a8NeJ
2jVV4Q7lOc7J296Yl6KFIMsjPJBj/3vtICSQbomSCgcR7z41T6nqxIXXnMTq5VxbWQvFVjYNw1DR
l6ECtNOUQGOYazJNR6oWLbGs7cSSUFjxSKTY13Bh1GaOAMgPYT6bWLKrV5GCZAhTIOEW9BkLDmXQ
Aa3NNKGOkwyhGwJhqLTkLiifm1ZIL/o2SZkpy5dx7GWhJMJrnkNUHbTlyMBbuAAjY9A+ZUuyqf33
StY80eHEmg9A28kFndkV/DQmhJW+XFVghKVmXRSLSAx89rHX5tK067oXL784YWKj3FvOw4Rzd2Dr
9IIdX2FvLKIrV4xk7pWRH7iOa550BqZ1trZI590zAgsCXtUir9xzYhk+qE0lqLaZuJYIBwSyHmSb
kPfMr0XoPLKAOXqbe7U0l5YNTfeLn7bFUq3AccGpha/xxTwkoVyrHMic0cx0olpcSH4KdBjWfoc2
Cz/NmbnzpP/2xBtZVcyiB4vJDDWzv3O/fmNBeQHVC78F2t7IjgHz/6pEOoA+eKbrqb2Cw42bvEkV
68S5jomVzpRXxuw69VV9xzzVNdvu+tIu/O4XYel38e0T3z8/Yz9dzed2ASa+4XEg68bwJtknF0bn
iPEXg+UTGunKHq0mOJD57Bc/E7VUZ199V1ABu6I3Qz7ytvWsE08hh3Ie/dnFyK7ruuoBSeGAsVqx
CPr1QthUt3tw+c4zAY9t5XRmhfBEm0LtjnNwfTuKIaySWiqwpn1eGR8QXjBXZnGflBRapmSLhg9a
kuNjKriO6QV2n71LvJP1XmgdAWjqyqDRpcLcn5TNs3Vt0YnNkikh2ldha1ezLzepfLLPCraz7qNZ
7JzFTNXaea/0N9VlfGvR87wpSxGcEHoGj8G8poJEvhS4vLpTmaUdKrhfFXFBAAjyg/L1e7VtlL4z
SeXFzgFRXCx2y14JF/+e/QfNjHi9tG2I84+LZCqwJsjtYCDql7dDJryX4lMpyNK5FBj4t70KCNYf
+1o+OVVB+pym4Ftl9IpSsMAdzl5tdwyoLVEIW/wefglPrxlHVMDmweRnMVJw1xJ6rpXwansqn/RO
j+A269z8/L3YZ1gwvfKn+gIS2wrl2mokI0zulOjrsz5/3WK/R/hmUbldClPxpqZ50bxbqq0aqZfS
i3IAOAryL5bf0iqkT644oA3pFWcZINz7R3UniZkzZPQLL3INe8VPCSWNdBh59pfXR5A4ZsodXKuk
7TJfu2npK9VbvmZ/z/jJd6t9Yo4XfFdctqcLPi6jZR/NpvpUISALze2eJtCgaDVahveqZD8aDTn5
Aa3qQequLO93KlkRhZxY7aFKnwzusoOD/fv8IP0Rbn7W9BTyzWztBQZGcg7cOustO7ngon/ihHyc
f9m2b2HTspmqIcf2yGiva0WcM0SJnwOvoVLPDNMEM9dh5itvOX2Vzisvpfi76l7S/65xvkoq7dw1
TVjejWstF2+7i76kEETdeDh/WXfmtf3HYRP8Ch2Mbm2O1ueyqbzEgYAZevPLsraubZsqn3xzBAWA
G9tGqxKV411c+iKKoRBTdTbats/Cswz72rP6qO3q85+R+rOD87dkEbULm9nmknvypbBcauaGn1Gh
dXpBj2XDGrq79zJqp+C2nY/gcjdDVm28f0saIT73fglJ349ygUyB921YHtxa6fpULlBILvrfFptx
OIsyz+kRB+kl7T31s3wTTcN9X/4ChfM6PeJMDP3YyxsHo9yIIKffRY5UbQ1ubRAWCON11j81FALD
msac7pSZ10XPIbzUZ8PbP3D27OtYS0XlQaWfrc+bqb6Z39/VaTr1bq15LdUyucJHazMcrnpCl4p5
henquVmoTXpczSpy4gBW19q+PAIZBoNZRGyh/Rd2uXZBu2+VaKNHCnQ/UlVIoCaVvzSv1Lw11jEk
m2xn917LvRHJaEPtTr19c/YBpQQrr6rL5iFf14xOpfFoKbSYfQfM6pz8v1l0rCqERn2jk2pgQ4PC
In5S7fqxj34tUoH8yt5imCiOxo9aoZetXZO+Xr6g/bQrkjuDifT8bLMQvNzfRCq6E9tdbVtj5bRn
gzVmQqdoNCQZ47dYGTaVZ8yb8gs+eDBd9Zf1NOZJZ9tZGsKFUM5ohx3bE0ZXZnROOEkq4MdWtOzn
UL3XYOdqKTfXnu1NyXodNBlmq2Jo4awK2IjmAajQWK46j7Gn1rE58Hvt4AsFUO+eEiRV5kR1EaUa
QkL1e2fZXFQzhIjPplbeI0fjTezW6bEm8oFrShExFeQaz/5aYYJ953bmp6XIWgG3kWZMNwzRvEzM
6uLGljyGl/FerJoQFFhOSs2iLahzlisxZAKywlhN69/EOZlHs/5ywBm3Z/OY0eE/Lv1sNf9lRgqP
fRZWUfnfEYidxA8C+4qQSRKZ5b+Gm2ElqrTLny+gNWMHFQeGeQ/S77PeJM70rLsvhyq5KX1grTgG
lqf6vXZ/y/2FNtZNSOqhugB8v6X6RNlVTL28Lr63gzOzp85GjlMd/hZX6Pa+N0bR9jwhO0112fBE
G6n66C1bZWaOVv3DK8Dv49A4vcLdWup0dajnxrOhEjBf6gnHHj/SrLE677IRFEuPs9VTVOqs2iDw
AD+rJ8si3FQfrWVzlqANhSbuXFK0K7Dovz4EluUxhpf2pZF5U5FrNxTDICUubmpO1C72B3Lal9/V
dNWdNCWvJGL0bdlNVnxaAOtXebbfKjP/5OurqmyObuFF6H1waSy+1D6PJuGt+fIwDLKtbc04ft3W
FupzWQZUoo+tccVOmm7DyyI6d7BAozSqjqowYebj3HbeX8TJ8Flf9iaN9Pjn4/Zrwe0X+pXGItpU
U9BB+SdvZvr9R4RleQhyiqbJOWidYvJg12DdCEkMuodNnO4l+RXGwuZ7F+162fdj2BYkiiQuxvPq
eogEXng/1BadzU9+XHorRgWh7FMbHvx4vXYSCV/GwLkzzTXxZ6viNwGA8QVW1LiPdt9ykZrbn9K4
9J37fgwq9XomL0kt2JjXivdBUusH61SYbpQ6lZckwJ5j+EiMkLpkJD2G28FxkAlrT8ILt0/WS/1y
CFDaSXvdrRutikhmRwmGZ3PZndctqRJfrnVVv87/RGVjiTa/md9n2Ej9E5zqk1Hul3grxWEpTg02
teK3YzvkI19ytVKtdv236IhyhJQRkvGTBMMKYftcRzfb1rM97kj2KyEXwM22A1GGw3jXzxE8DG71
U32bQGKlTu4TBmbLHwlqiFY3kQN+pb+NOJIvkx57b9fnqwxXl2DSUpxryp7MV0UIMnGFN+wCJsDo
rOPU0CzWyeFH0MiX5wsfpst0TUs6is+fiw9i+jiaY1GHY/P4WQjLX3aK71Kca15rqslJ0frYgt9W
X27i9m18u9Y9Lo2K1fKHyQYEXHclc9SFLRuIF4Nl6zS8k1cLMr/XUfnLcMhXr4MdxnPr0M9G55pZ
fv1ZyLqRYAuuQLLJV5+f95UqULvhjRKqKJ6ZY2nvnN4v9Us/95uvlgRDa9fptXP/8UT1VFEyBjwy
YLm939qF0PoocBxvB8RQmbRvF8pO9YIIHpUYGJnPNupjhcvWrXfrrT6enSK+vQ2mcAHhSVrAUA5W
6SiDcJMkaQgvfd6uVVHHFaHD1G9qfKOn87LqqTva3U633edoFy3j5ac6J7c6iXCLPFjk/hdtmAsw
kRsaPQ/9xaRRxpscOnuqkqttW8vf/DBx10uAQmrVp9ZRxsw2ieIdP1PyPjQBV3Io6srsypWwqWsF
sXxpdtqHU/hXck1ssHKrO3ApcRBfUd1EURFKaWM64LdFfOmtZtF+HxbooEurv9bK4t+47uveft26
Pl7vPywIy7+A5FFo8a1wR6sLVUoVbj+HC0kW92CY1A4Ul7YvI+m/5P9CrUk0WimLfWTmZX5yempZ
3X/aoAtah+/5s5uZrqq0isPU1YfZDUVp7TC3f3PcAIWRGe24kv3ZO41n2ijxRd2ktd2/IhqjVEeb
N8lVE1bBSGjdqow7KGoSegs9xat41DdXabbArw/vU8MqExijxdaBKLgIuDQA0cpDcOnNFEXKxTaL
fCo0eBuL1/gRretFnB0pO3dL4xjaFBuNn/4JiNfPoRkGgGkUqwza4bmjvHUSHw+YJWDaYuv6Ynu7
oYq3Z1/Pz1310BNp3lTLLSNrgyuTCK0rIz0o/fLv1nWzwHnU1bAEh+V/aAA2/vtPIcREer2PMD/q
545zu/vvzbcI4HGgaGoqPKlpiv8qgCzYXVHz9xzsf1h7JOlH16mgmBCb0GNeqrt6jUaEJOW3S//S
z9dtANIrkwkyy5Lip+TWh4agV94+IABIneUenzjhQVmsJXvcI946okd9r4f2U4r5tubKy3HERYf8
4uBx0QEESXDJJj8S5bQYLT5yU3cJteneu4pwPzv593wdneRrO7BMDwjw/NgzpmYeTxM7oWorSrcV
KYg3fVGX5rF276Rq83rF/aSj58+mpwgyR7CRDvasnLLFes08nb+gRAxPjXk92ffObwKFbff4T2Sf
R94XIt93yt20uiP5Kl3M+NRHfW3tWfJMxfjIzsDb3zcLp1GxMakvOnLu9jwmCckfq0buwfIEBeD+
vM4AzudRmp7PC895R3RktB4g2qGh2cwFgC6NO7aVIIkEfoNGdLG+e119p5PLJt41jdyp+HAyJmVv
wnKiy+vxZV1PNXWk7c2QLVb31qu0W6Eam4QRNv1D9TTcJgHB6wh+n/9aT22eIyGeP4TSAj/5EKk8
Tx/t2zA3OpNX2kiPC69T2MOsbyhAUXeBGKvunQcv4mrTD/YJaEj6ILPtNK9QN41RlAS9RAlhnwKn
T9zycvQQip7H3Se1cuAUBOcVSnxo56sPTCgnAXXBMzSeBcq3E4uK8rVvrtt413g2K1Px9kAEXHlo
TJR65efRFpjRPaCkW5tZH+Y/Z9EwHR2nOjrVVAy1MxmUovXHBM9KwP3KWwtzI40u1kYJweo8xWuK
pMoxidh8NezJ8XUg/HeOH+NZ+/SBbJwv1wCjkGN7CmgZBg+hSi0bQKMkWvZH6/RIix/uSTxBaDHB
fSFYIjnlCEXJaBY1S+KeNfGPxWMo3lD8gmgCdPcFsE5VkCMFSAWcJ8zJSCQIvFY+dEQoEviImldB
undSRw/NFK0yoTr+vQlKcwyYCxYHn/OpaJF3klArMIo7Yr5xkVA0/wDDclK/1W4x+7biwewOpzoQ
WkTR6qcAVF4mkw4lBF4XXTJRy+cPNyO2fJ503ZhmOC1mqo/U52TmFvge0Tt7oj4lav4qnfUF4O8G
z9uaUitALzqmD0BnA0L+36mAc+DxBEiXdEziQBCEGCKvZR5f9R3rj+gAHq4gKiEb9L2i6idtT+/B
mhY+2weTZ9XgTysUnYRzV9+nfmV06a+S4leWDeAWyPB7wn52xm62PdOqpJTbsWsP7UpagpGOt9vo
3s1ML6Lr8Swq9c/rhsTqFsQs3HYFWzqcyiDfw/f7XUTperfUtCe3L9USoqCY4Il9bV5Ej3a2gGW4
xWz4ZQ7VU7X3WW3TBgAy7bFMQa5CNQLidH2oBPwmEcZv3td5Wqr53BwQX4MF5hLIzz2ijVwaz461
9CY1LMwTUQ+N7oQ7sKO0FGJm4VR2EfYtE4JWzrvuJrj51CZioG27hWluCmi7eNBH8GQDGH4ONg04
R+Kh4RPvpz4qfhhhSXS3YciiasB6jeFrF7Kqu7LVTd/u8TQz2ILGvQipnn6i28McIJHQW5qkGC/y
7qTOJGMPx3HzPfuu/Lonvmkw+dJiQV+rUBK9d8eLsQeSoJXBXQcPcNpwGahMSMGK8Fb6gN3VOMvJ
FMMYsN660wIBUgk+Vchpvp17SythVqcisXn9WoJaVl+bsf7K/eodt178Ok16fl0OeIFGCfZZl9Wo
S2zjCZDc3L5Qmz/1lp/F6uzbhHDHa0UqctH5hStVwTgQfAwZs7TYLay7RewnngwTAQFGQ7Fu7LDf
eD4KhTd2l2T2M+t0WNvC+Xh9KBJUfFtYQ4EhgM0/tBatx01Umhm3l3RtRiAq0GGQ50qNCB5UOKEa
2QNABsfEnLWDysB5BhUh8umsQpXRzfj6dpBYk9LKoPlWwmtnl0tK4bk4JOHf+CinTi6unZ7Rxcpc
yaUlKg1Faiy7Sizf8vX53coVvLFys3V8rUWxdvzpboq1/T0csxsSi+RfDmkMEWuIY4bqtU9Ijmku
glkXSWP7KVd9G4q6jE69yTn+SrCguygFf34VbZuHrKz4TMxzc57HO22Gn3zL5486RtdTGYzEd1zW
lg1RryRskWqWRotDNPk3lyqaCYzc8yyclt+ZHgmRrnat+U9+jMz9bhE80O2sfkFZhSEgL6towTxM
N1fv968sMfpbI2H9158/HrrjJc+xGxO4I1stVnkM15Egy66NaCjjaszQNBzOg/JXuV6JMsNUS83b
aRprQU8jbrzpqdSYQXS8RumVHbZUYwMmKl7UqXnh+9F+ZObO+oqp3vqr9vpdHu6ncg1YSz0KF0e5
qY+uZDOE1KvxbwGKZoNnY96b//MVQQ3jT+xLhH7zegyvn9k6H2XSQrtqJHSI+uFVyXhyanJLGmbw
s0Nxu1G6h4uv69rA4F8x1v7BqCZd1vwsmTjV28VSkzDPo2z7NNwND+PHsH0C5oQMvePgPk3sPIb9
d0rKtGwA2M7Ao1OZ4CBfhuJvUH5f9J6eYGGE/sArzcX5clCub7ugtLbVoNREDcO2HxSmmIGrLyYv
+L8wuvWehyDdOp3E4QL0jwogJJmVJ1UiUJBkowebcbrSuAnyUFh8PXxfu7tvT8XDyI3u3fPLnkGO
ZdPMvGXfD707YjVs9TiY/Mv8MPJVKFIOPdtWk+C7MJ28e3ynYe6n8HP8vPQWX/uXyb/n2+Q99ya+
WBrlRmbj8PJq71uYKsuXS2vSTY2Pn/vBqm/hWnybsPP6c2pGpXntx2n5I5ng9rVXK5Y1bN2djTG6
LaZbM81YgEAYUvN8kAOiApU63phJYEr+LnZv9eXnbXhqbxPTw4oF2Ty0F51lb9s798pNYqTAlUQq
LSn3sGZtvF//yYjOjydkCdb/Svz3cuNKoePeIHNWX7zIqb7XuW7EJU+1Z2NRF2f+t37PNx69E+cy
2c7mrdLb9pdhbWuZ9O6/R5btbKxL76O5hyXU8iGztZ1iPN6J+7vp+6jSvLXv8aU9LVfPbFYqCm0w
VPtQnQ09lfrsD04yGmuPxrH7jPEh6qBc42nTuDdRKmq9ycuy8fxYaU+WanGGFMojzlUr8jBnzU0t
3yAQUZsQ4rjVVvUc5cZcNUXxeytSzafHEFn+TurpXnFogEzzvd3X4as8xLdhwWxW7SRw6IFVkgQl
E2Mv2zDUofwHjJHFq+Bn9sMqL6QFCP1istjLWEa+zzBBcbEL4h0l2MHk6/J676qx17/+Cj3qM1CF
lXfW349EJcWf11O7oQvaQ63FORZbJaHTkMlhxT+oyEV7qlJ/gX2cHdHI2TcXO/kC2xpKbCBT3+Ll
EyJDoyPqN9hKMpfaKhsH7IYYhIh55Q4DTThnZtq0NLI5GaHXwewLjxWt1DlQrDKCnknQvcWwmW0T
2qL9wKLlfB4n3A0dVSYVw2GUay76u1cb9fEH35UHt3sVrdu9Jpk7iySCyPhL6EGure9+3fIKp5Wd
dK1ZVnC21gO5bOI5TyQYUkQto0MBS3soagqBOARPXgoBSCnI5LsTrlFC/mNA6Ci/sEKOo+xHpolj
JBKq6135NLz8252TqbABFtepmCzkE8he/9Vs957pLBQT73kEi/F5YM2YREZLM/22aj7JVZ+obe9q
CDwvy+qxn2lv6qXWrHUibCvIJWZV+Tq8XOvZRnGY+jz+Mmkq25aIOKOcfbyecjSH+9HqlDAnxKZP
52bm/5QMRhYfwXzO/dpzdbP7EPPUzWZ+wS+Cn+rI2llAuZw0y4tY8WfJVkSk5f3ykR9OqBRhh2zY
dc9asV3onrjdpMt7+e9TZ9WcCfl+XPvl0V+tTJLkVv8o95n+EBHeM768EBj/gupYF+gYGD48sVvl
jWkoLK9PDFz8OXZeYsTpUkAcKhRkzfvEauX74AVLYZiFGfx2K97xJ/1PXwtXJui7jez91rJPQqfS
K9T5QITmSeThM/H9JQvw6/+tsN//rRDwz8EjHdgWhcxK36KPRXbDLfSzwrLesCirBUUgJgTm4sW2
/tBLryVC/7QstqEQZua7cCOFmMD7No7Zl3GagHij+bT4ZRxq7y1Vq0jTIzH5LTGZSIIqPZefe8nQ
iMjP4NGJI82CQnf5LzO4jNfvCtmntzLfkOEDaa+VSpRo1ehhf1aSStipn/l75Y2RTTVn7uHLsg1y
3Tt5nxm4muNHIwGMQ8AAcY0rLAszMTg3r+n26RwW7r4RLdaIIMRRoofsdxFWfN3j70PkFfJNI3yL
gM9viVDDs/LDJSIzCwltJqJ98V4QhA2/ClHY5dfgrMPvbmW1RRNTi8nDbIHx2KUSwBHwv03gIPum
TarEZE8Hpf9xdmbNbWPLlv4rJ85zMxrz0NG3H0hiIMF5FPnCICUKIwkQAwHw1/cHnYcqq3zliBvl
cNmWLWLYO3fmyrVWjuRR6hrHCspJ2xmOKtQ/ELQJmhxq7LWhSSOSNPdsephHIEfGACUa6nDtDavs
FOzYswz/A30T7z/Tnb5OL/RXaKIw/VcB3LhqYO4XEq8XI1qCbq5f/PY8puvkCGI5ScK+jtgOvh/U
b8pcKO1mP/1M3uQPFhJLCByzAfxm5MTctyMAGfwleKYqo8l7ZM3Qz4GqKcK6bnmF3WjVZxv4XEDe
7+2kDyHrM144+Lxjt/me0dX6AEtLLtn+dPCteCnvcdiV9yZ0vTUcha+gqH82Z1DiaHw/Kvtg8nr3
d0zm2ZfT/Eia6d26yVPm1DwSSfJPyEzKu2llB+z3PyvouFRcb0LXDSt2oYemd/qavVbySjrcro/j
LWbufYIjmenAWSftzsGI0kWyymfUWQpHY3Ck9HUbkrl52V1yZYv7eosSPKQwJMshKeE0gX9LZMJb
RsRtjvshYl+qY0ufk3s9SGdeFZ4jDyDq663py53MpK9zj3b1DlxN6QKY6Q9ejKuhOUbOjn6FMBh0
P7iuG3YGXd2kw/8gTOcanOaXVeOM2B3hkZsuYF+gZ7Vroq3wLqvAz/27q8w7cAxNIxQl8lR5QCpJ
ZIdwTZTnPHqRgJLs4oB/Nq+orqbR8bmEnyGSbX/2PomBRHeCIecqISo5k0BwrnZCbxzQgwEy7QKG
52mKUvw/YYvAxElL9KdrSqu/7UM05WTiqIH3IsAmgfYVw57d1PN0nm8hZLKkpJk0xa90LE6abjZB
v9lm09YzVuLi5MQEd+wdporT2Di1INC5sI6pPkyy0i9wmOqpBJZGxfKwlAujbqWLeaBDhpMI8E5t
SdoUzVQna4FaoXTtFp8nXHa/oOEfNHC7LKQ15GnV3iCv28iH26VdVsQKp9fZDd3X5qV3Kdc41mBs
0tunY37Fi6yabvMZmAOw25nxs9EhzHwiGsOSAB8LZSuwT0BAqbiYoQY0haSKdz5rLsX2OXpcCKlf
FvE7XBzOT9v8pBNnwEPHHRN+yxAAnBVApny6ECHMKwoVZAYEXhZb3O1cxoi8Opj8ox5Em9OyeaMD
mWyyFaWS5Dun93zHlgGE5OlApLnhlkbevuXMW5fLZ4NUAIbWkH4Zz6Kg9BFol3a7m2fgFt7tAl+W
zUttQwn1zjq/L1Lo1AecTeHJNKAMnD6cuJxZ5MisIAi9FM/U6fAROkUMNQs+Jp3bRIDfIEv/yE4x
wQMX5Vrff02cjuYvT9z7xxOpbTFVi0GPQby8GWB5JiDzeImVNBL22OnwmIsjrbAS2H2vr0yhzyCq
F1e7q3aa81qLc2GmzOSFORGcuH+E0YG5t7Irp3AtAG67jih1kSOujA99BmPTylDEsmHofgGU2+UR
RVYFFWIqdEuo2TZXgxjZdTCyI6/hQf69p2AmAWj3wgVE17tfay4YC2GaNEjd4J5MH3OOOp5irg4o
Mh+0qVSeHXb65H9nE/oewNyn/h6ilThrn3jx7XpveH/yXInnT5yFulu/bZlY+zEXpgIeiuYeQwnh
Gss2A1hw+VG2rChlm3wUACUQr+hJUUp9GbjSbiZHATon31yJ9N/PDfpc0AVCOLmoCYLXD96Lo/Tl
RsQSxkmGkti6zU6s33V74d33PrCSIMmAU0amvMN/cwONIGPr8iesrhFUIl44dgQiloJMfh8kwFLs
Z5Zc3i/f40/p6O9DWjekFITktb9SUPa8AQjEi3L3+iQqVYeSzcJGO9/eOIpP82qE/ZD7gFzZW2JY
uoMVimijS6a7NLsLGHC8WV1nNCqm2qc4IFFkkVN8IVJCFqTBAo5H/PZ5bjvlgHmkbCOS/6ftQVPi
SBBNltVa34lnEZIDHZZknDlYN8yem2bzWIUeFtM2ZI1qz8HFDot5aIit3rPjad9umLbXNeRQEqzN
XfjBNqR5daVvfy0m5lZaJ+fHx32sX2nvcJxSvhJgzU+ysm3YVZDBLAaTFh06W4MOQI4sgpRNWBiZ
VoPlH5ixYtJnzmkD0zo4vFZPeN/tQOECO2LpgCHjzMN4HTkDCKnccaFZwNMGrSg0E6eRxJNYPROn
6+8Qz5ou46Ix2J6GtFt6qR0yzIdNzmtBLLvvXkzwXk4Rlc5rtzfEz3LYsz2GWFuR1RviMwJJ7GTd
HX8eTNkT+sQLyC+G0kqm7U4VG0w52lOmlesTBpRqW/EjPA3kTRUNHpfgCJeipBlEXmOJF/HCTj4d
youTeSdwj9fsAf3kknhkAM1S+qCpLRyocckJwDeQJ7nGsHQxghvKXEp0DI7mgUMC7BiCHT+ge/XI
KrsQqUdOdcLRBTvbrvVItU09IWSW/g5+wqoTztK5WuE7uRb30VyxooP51pvXYzzxvfSic1kgFeI0
56jJxuAB3u2g7mh2fwReeXxOkdNyJ/yIMjs3LGHf7oNjvBYugocHDF04UqeNuE0P0iRfgSFyiD4O
SN5OXvoBiFcsCNX8McUXBEz02wiSIOZAhaB9TtZkJeMZpCSbnHxEPc9fSjfaW8q5KGwAEjb+R/Mp
005n2mrPYSXxrQI3YSI5VRlnKigJNRiABQigzviUA+1svUMoqoWwoZ1HNgksxjIg7yOgg4mlL/zp
QR96aKL7r7qvL1gMz4ihn+T28aU3ERcm6DcsmAU/EcR6i9ua/+kbfx9sky3j7rY9XCOZmwhXDHyN
TD/aphBnRiBo/lDw/DX/0ADeQC43TpbExwtcqCWaRNordMXgbq3NBSSbeq+OeKn5tXdgGj198Ps1
2fYOLDjbH5J7j7pxIOns9WZOOpZdb1pPbh8VfZ9iIXnUMxxWoS0/Lf4xnL/Jw4PR5mCtuRX2wRIT
BvblfVt7tRvO6U3yIiOYAjkdT/B7abAmsHMkPtUhqCehHaGp2oFp6ZwSCNZZQBCFs0wB2KXxFaZ9
gLS1LWxAXHnatByIQ7yO2+F5Jt2hvRN9eaDQiSM96jQc9jjZYX2z4O+d3uhoGW9AEDBu7zMaYfo4
26FxMgubCg7iNYg3DGwVKwyJYceImvmru5ROYTQQIPIp48Ly9zojK07bbsORzAApzJ4H5IdzeG+D
5KgOa8L4adfNgqKCmuqH1mX5z7s2HzaMw4fc7w2A8DGM2AAijPSlMvch/Eh8TbWuF8kq+hsSK0id
ENCV986+g6xvdVukI9OhWd7FZQikuPR8PGCBQOqwUUt1nY3EMjz1+tqi6VV3svWYS566lfCy5cto
rC3yrec2WvIWWk+ErkgGtc1ptzYu2ul2TX/45FVrvGEARKoNXsVjyXseA6ZMWsVoGxJ0wh0eBoPc
UVz+MRyRGtWLU5EXUX281R/l8cG1CDT5wCjSYXN9XkGqigGrrNqz4iBEziIrtF8EiDFpII3X5e7W
34U275+0KlsmS//+hgS7wpaS8e1D5M1Qsh5WuaX2hVaVAkjR28DXTrJIFoG65dhCNo00HXk0euZn
jRPc8obnZOgWrB7WEwSR55areJJuYop579frHmc+SYMAEayh/mGIJX1ZyFKHdM0EUm7Ru+2KT3hP
IE8D6apYmFZhT8vPH1gMYyHNKxh8dtQvrFFtYaw55RBDzmE0gsE/JIUj+EVW5lA/c0BP4hmQPTZQ
/vI0bBdXQDAYfvKbEgxORzy3J4WHCxwz8kCtQJ9pGvAtX3a4eg6X+MN2TEgnGjyHZr/eyh8wuIh5
zL2bNlY6AahQhvBvBuoy4Kw+3AHjB+oCzx64RNUk2bF4/EnmmqsbSnyX2o4e2yhbPZ1qTjGAHaS0
LabUIRNtoxxCZ49K3gVeZ/cJF+3S9XuqCeRAYD2EiyPASSx9zIGo9dtRePA5p08WPWp9TP3S5fDO
Y9E+afVHXgdY0gxyGgdTE2WuopVFJGC44vnkUVjF7+sVieT8afndOzncbOavk+ydIIu8cQGsiGCs
M4DkNMbY3HCyKzD7mNPUHMMVA/4epOt0/tya2C9SXI2lPfHQHxP/mj7dEjO1FcPGPECNrMee4d3+
0y5r5AaePsnfTsdwb0BzQ218JkmOV7czx1RhGRBM4LEtuhY2qMbgcdacnqtSDOJo+RzBZrabhbYC
SJFW4R6xeb/ov0kWWXKGTSDNGUvvs34gDhE6uJCxSwy2H6Ngln06wqL0Qs5FB9SF3dFOoEHRnRCo
Qix/5C8w2Mp4PUNEJH2genrntLIm/kQlnXdKK1gBfEMACiyDpkJ24T1KnezD/+gJI/8DyJ1mn/gZ
ALPTXyU+AIFwDNJI7XpnzRVLiT0rM/ja1BwIUzhElGUMMxvEdnEJbbLq5xR3WK+80imKxtWcuqTc
kqvoUObxt3g80J919JyKxeGx38i4+OJhzu9v+G1gA7ylccUXRDj+Yzg+p73e7WqEbsNsoDeQUqgC
k/HXUeb3SPgiuIfJmBJQeFiSax6GkgeRGEKsOVQu4ZpGxW1OCPHKLVcXLSEgmYd8e5tzMW5H3biP
+XXWmTx0fw/WV0b1wKikAbgMxcC0dLLxc9sdMPR4OYlF7AS69hyYEV0DmlxO63ZE8nokX9vShVjq
0N2wDcl6XrV9thSnZK6R1brAM+KVDtdzCgeYvnJkEe07fPM1/0q/fIgqDGdii8Aedqt9NL07gcME
wzWbzjat0EGYPe1yTFApW9th8evkhPxOwxTMkKN1XD0gPwKnOQY0plzc0BP1ifHB6sxT6dyoStD0
BdY4mDHYyep5Fj87HikD5S0GEMMutKMVLgoeDF+4/PT+AjdYEdfWpUPDFM1wx50ymPvazzhOghyl
b0d2qEeI3j4is7MtaJohav4T0C8sC9kGEgO4VK/15nVumF1OLTRWO24nxzibltYXxeGCo7OcvY6V
BNQ9uGd0wIq5cZG8GFWEA9v6vYfC6KizUeHfMlh3zbnfZpibeB0CAAZDHLhkqP6Q/HW/Z/twPwd5
K4MGTUHb5Xj49Af5EgKJF3QHCseCsIcBHNLhCm3sTcCe+kZ/y5IANrlDRCf5IdHBUBbVrMV2o5EW
jWEKjwgWgG07xRXcyqPCFyEqNNv7uFgjCuFFa3vQtPuWKgx+OmVJ98Ll0Z0kU+ScwhvUalh/0Tju
cnZK0DUUuydRaXcft+xOlvMSOBGmmofCgbwypppCUTi/O8SnQb3JZzwER/B4FrIFJWWLsaCVTcvB
GbxrTdRGbwANZVh4PAhH/rizQ02MGugyO0uEiyNo0PDx5mTXLKbbNCSc3EaH7cnSuUrFA+mzczJA
Vn8HZ+pXePdWOsRc3A6Bh9cCUgHOxcgtRjdb4YRidY/Yp+mgUtwcmiMeNLQzUb7gYdLMMqSVAPkO
1uEjinGjnxMIEGW88Gza59XQX5O4tm7HEwcJEtzySFKoQN4ewpFhOXMTHj8RkYk9HeYZW/mVOWgU
DXzHfBqvmbYAfRr8g80OiAHS5rGhHX0ULIWvSom2c78YBV4MdTnjkL2tk8GOaD4pKZaMlQ5j+EL+
Ga4Dx3RPHU6eXcGxTqREXuvEn5AzxcEN9gfBhFxkY8xY0oxEeyNdHJkbaB52d/xLnm8/9j1bhQia
bBEREfU0ej5T4BiS3CyzI9jvLMOvspL6U0b9NxCvpCqcVV1szHGGtKEWRkv8XkjDi33gQExvx5Tv
cP5s5n4cqgURkc4BBAVOOtafT+OXqO8ZRE1GfRMzQSyvvCE+hyeC5mAdbR+AIvQ8yHmpaSguHiS8
dGz4Gc1K2wU2GAQSPcgGK9Zhys30BrqCtwGWIv0IKJhb8V68Ob55i0cuPQPRJR6DNYOhn6AYhUPK
VgodWFSk8g683C296Tod8uxOmZUEboRD+cOKmOzNlG/qVGQfuCCtQCzZnt1F83KPN55I7MRYpuJy
Y3SNBnC+iGMEFjRg+jlakkpPxY8T5x/FltEfs1FlUuKyw77Ab0jzOhemNZRgkn6Fzqa5ML5Kzvv2
BSEcl3qOGRKNGJrTALCwhrh7GmasxF7nN+TCgsQEhzMBXi61qHK5wxwcVV5BJcFyofDmbOO4sEEY
7MAF0Lbovg9Np55QdM4l92FThLr8tw/G9OHZ6rf5J1cmdJAMpa15gB1B8XWaxWuulqrl0u5r97Tq
zjiBsALbcJRsi/1pFTnGip9hHmJL1GApPyQR5/FFNLDpLpR9AxAU7QULM8MFaMZNkdSGph1CEMjG
3BRWSWxDlhWSIEo+LJmwraUXBBcXc3FMj07MWXFSXrGmd+Atogzz6b5SWxCRNOL84/R0pkA6Jr+W
XSUd8lvl4fAkJX4LQ+Fp8wIYfKyjxq4HNJAoS9GG8K1AHNP9k68M5UWLn/8H8x74cE/t/kc/Cgi+
l6GB0j/Uj9QTD9Lq5mmrhkWz50HFDBJIcWK2X71+gCx+9USVh9rt65NYUw2lJla69HAYnMunntzA
6fXe7/TqseEBUMG8t8WRhK7yJi8Z88eFDZveKNKtpMT0w04iS68dU7ArXCGYfH4fVDjLyd1X0fbd
6sm///W//9//fW/+j3/FNidp/fT+r3tFFRXey+K//i3L//5X9p8/Hn381781VRdEQVBFTVQVVdBl
SeXr7+dVePf52+L/SmO/riRfIidZ6xfFAMiG1zwRNM6iSaXAtJlgLZsxliC0AyyaDmo0kMjsnPL4
qkcKMckfqUyviJ0Ko/3cEas5qxgMAxoW4hH85Ef/ows2FEOXTUMRNPHXCw6rOG3kVxuu22qi1efe
RTB3Isa7ITDfrVIHKe5GRvTxaDcJYAy2STIIJU2rappXM4MJNJ+FulUZ9NWJe9iCNZkdlPWcylWN
dg3f4QklpKmXAVa+ZEaF+/MNiPrvnrgmmpIs65KkCMqvN6DfH2pk1NwAwyFX93ncOsn61rgC2tP9
QnsjMXvMyQH89oMYYAz+8Ondd//+vmVd5IULoq6qovHrp6fP/HErJDleY385vEBNGazQvfS73D1H
oxdYf/g81fzNB5qGqcmaLBiirn273SBt/XtRG9FagWqEpvY+wO1ZYVZBMAqoecyJwnzYHFk/oyPt
F8Wdv+8h8YYL9MDEddbgiy/Ypj7Fm/qUeaawV8tRNwiX5G6WqztgaQmtE2JMTIJ6fSRasCGIn7Q/
e4YNjv0kCac3RL5CUoTB217GBVga6sGQUTICcIEy018r9RLGXkZvJ13lJv60Fo1cqKI4MxeFfd+I
k3Ssu+k4m5vqPFi/KOaAQIF4OC0Wz3R0z1xZOQvoglGp9vCtL/sdIKJ1BlqU94huUC5XY2gU4LZx
YyNHeJycQHSb56peAwLDlAD9yFIrbGqSkKUE1+9+TOrV/T6G0h8SzBbBfRw0FgqxzmvMMO07htP1
ws9G1BCJ7IX3aQZBSh/UuQOTXPZdIx094+FL3Yf+RK4HoITEt5vebylaAOTimRiMyWiECwkVZ0eC
UB1jHhUr3wGfKajTR+6ASqbxXGpxZ3sz/WG494s/LEmp27G/LElZYymKgqQqsm6K+rclmTweVa0z
r35VxOtAy6x71U40qHn307XJvfjEFTSU6CZoI5VEzdiKmOEfOqOiMsp5UXZS+EW92Hu8irUa9pxH
+Fr9YRX/6RK7Rf63KClqTdAUidCsTvU8x6Ebo5WQKqFzniFUZuK01q/woLXC+fmDu1v/4dEYwq+f
q1VSrSmR1Kz4QBWpA76VbfNW9Kaxcj4B2P78adI/gsOvb8L4Fltz/am0iVY3q6q8tLeA0PnZMhn7
HjA1YV7W1yiRgcCo/8hRkju94Bd4LyhKaxx1bDCrRcKLiZpwFIk+LvvwDXQoCCJ2M/X450sVze7W
f3k0HFymKQvEUEMSRPnbqmnvSVr7ghytS5wsAozU3Ao5B3SGR1+oOy95wgI65RxvOvrJb/RO+QO5
cOXSFTUro1t4rLeaPNQgjuLgoOI/Am1qgnD5ns0fgRMJmPlYKf20DPPEDohW3/JgfLu/UTpq8PGL
KXQYuiN1OaJ3nuiDYKkzM8arGO3K9F8HNqgywzRm0WYenaznBGZFugeJpUla7cVR8XIFeoOYgcBr
95cPcxC992o7Q1kqwL3xfHn8yGav7KBCSv9IhHWIOkeYaDisyd7TnwjBmqEhpT43GioBqhV4jcJz
whwCtYURQ950shkp0QajIvHyZA4PlMGage+1YBgoj2G+QTKJLV0Zldg3Im0nn70oUAhbasVlhvDE
dFNlor7mmPwE+KUodkAvnmqLhDUdCr4rRF5eLVJ98swZiDGq206ZAd6gJu5LOEIcwO6ccJjGXhvb
UmHV4gKmvp4v1NtMvC1qqPGUGJDAGsrhaROMYn+b3GaPky2/nEy3n/7cQKot2M/TpAgmiLAaw3JN
gqwQOCdxIekfQjlKk3lbL8zW8XMnzYby6w187LSPMzfMcUPn4fzhUPvadv9ce5oqGJKqGpqk/bot
i+LRyOJJjNbPjTzpocKB2Kstv4gZ4VZRB72ZemlGqdX7OK1M2FywsuJz804nO8P/HL+/Kb/kGMzd
eGEexTs03rYb1EO/1HepIaSx0DUcbShJe5XJ8DSsseINONf6wGo9HckEr6q3TelBraM9bevToetG
zkEBTu/hQT/DPQKfWGTL1phCCcL8Uq1H7T7uoKckdkSkZodokP0hXInSbzflXw+my33+HidPjfKs
JS1atw4daBezt2U3LA2/EPC7eeX9HASU36VSpvnXx32LAaVWqKoeSnzcrFzX2/tcuJrPrkmMDwGP
s425gseSgUmld5fHGQq2ppvVFEA2QN+/R5W+hhTZdioEEf1VsYbZXh5RsdMmWIFWsbxxXoSHB5mW
VlY2COAuW+Lh59sQv5Lsn9bTt+PFF5s4CO9mtI4Qa4dAUo5quIHpSibAkv1CEbRRkYiVg8uTakG2
4AEx/yk7xDDzZfuONHNdsJEcsnWlx+AV+66MwmwiaYs0tmrwJGpX0LnnCJ8SxpXdokUOaYdMHv1x
DX1DtAoUryPZZ1Lo3ehnlxz2+hkBDDIF9cHUXg8ZDj1veoItsNNK2NC60nBcfQxZT6BVnNoKErhl
QTt7VMwF8AywyRioBAfjQdfQzKZwH8ot1XIDYWXWAds0j6V9OtfPj85iA+cIzSlwVkCZMghdmgIY
EwDKfmGvLirN1qUX7iRTvm19m9LaiVXm5XTYOuV4jwzpBlnoATHs57ejdhXQDy9H/nYGvxQll8yE
RVYcEzyQj71ZNn++9SbFWLQrRxtlJsa38HQG0TyY0wpZ1LQVFj37NeTPHtt0Gk/1gTzl5c4fNJRX
yIzpQVNwO6CdIGlgIyggAWivOeowViE5Ky8zHSXX6FoxpS34Q8IlfiX5P93St3M+aF9JlFbErwA3
SAKKjVXRStrds76OAl45xI4/vm/q8c0LNkgod+q7tsxHohtAPHHbMej2rpzUU58RWacRI3nOEIR8
5p8gqjto5K4U3P14TNoAwRLFXLnx1/ohXsG7zHsD0QuBQ0fRALujd54cBiGryimusJroEOlzYQmv
qTiG4ydwnHdzaZNoO+HK+LdIRA/tYK0vLo051lGdhRLjTgsbq0Z8UeHYQ1XrpIQQ0JKzhsnZTj7n
22SFIElEidzNsB4pKgp5nDlG+RHOIMUq2D+QwmnGpOboD/Hwqxj954M2TUWRJFMzvxKuv8XD1y1M
pLh8RmsRlBsaNMb2CNfXt75/DpAOnuurwEJg5ONtld76DTT8pN+RGGW9H0L+s2k+w6mFLUI7j2nu
Q6Z7QAQ/FFdTHKx8dUhBg4hzlnnxoOvT+3SU3u6SY34+lAk6SUxsBShK92FKRxJIERB1HG2Ajx6e
+PHzNhH/kTt+5WN/3eo3ICE0laYSDG4VbJIZTqB680Doq1ChSCfpRcBSoFe8b0P7Dx9s/CNJ/vbJ
305jSczyXnVig/rnp++9TnZBL6NErgbgazfGtCynJE15MGM4UYZf10eMIhBCO7AXtkYQm4GrcyY5
Om02q3XPgG8EAomBldRPlbHM0iYa9px7x0or3wA9g/cWSZudGPajnORy33909NnKt7up2IseRBde
S2k/mDILKNr0GebKCMOYXwCZuQpwGZPDiMc0Vu9T2vlxbT1wnsYKOx1IHwgQu64kzvlIQV6OLKyK
1xgqPIyX3GFuXZQsoejgHQ1dqevQ5ePXJVDmtW61tZVf2o84OKPvvCe0xZjIbDdWK09yHZuqIb7N
MTIIxCtXZZbiZoKRUoPSvrNtTDcnk1aiKxrD8Fg3A+NQU2htS73jMSMcuIFLyNZTsBDU1yqW2C74
rrrJoH/hEydDKrcUjZnA80yXB/IL/6x55E+SevFkZAeIcnsa0XxQyg3gbHIvYWUPK9iALyh4FBhM
ER0JtN0NC0ERzEMhslEEGdTZmUvfP6btjzMELtv0+fBzj1BtWxh21ZoDSNxBT1AWzAld8pOxfAau
jp2D5jQx863tVqQu+8Oh8BX0f9rY3xIduelRi5UtQX0DM9F8x1xprM2E5YOXcZ/7XspAtJmx021l
mxLPMMzzN1ggMomXSqDr+YjbbBmNs+EfNsNvDisKaUHVBAojXVK7BO1vAUduDEHtlfUX2hL5s+i2
1FUweohgHFY995VZz/GTvaiLrhIcAgjRwfsfLkH7DeLzyzXIv16DmPRqNW+aaK1RKL1GfkhNNpDD
frXsvRmX8jmUN6YLF7HVBmRiMMkDSEvvwi4IobEPCPcytjLIMimqmAgGJcgfaqIboqh+LVUMJ6gF
bu9VsX3eJkwvbqAB0L7ZdGSh96zEq6/PoOW4dcuHW3XDCR2yKOXhBSze2maEopLsmodFaOidcNa0
yQrVmcDghROTk13YBD5US7jTKWis64te8gz7SdupAfxwFmuuxpjItrNhENbdJKDcxsUSPc/JhjGN
8geryyfMCJTRM4xrGQ/o+bqL6yZyIDQuKm6gGAPcXEActiHNFP4VC/rOQ6Gk5gTVugxnR0dSx5E+
mADzYN3ADrhdmjMNJ7oHwobeBhI6lhFwEE0BfgZnV2XvfppEGISxv/RFYk7otKSZ23t0vg1kaggF
8O6nI4GtP11mBl8yp7gZl76LFwVos3wfJJvbjPEcksrA5mczFp8j2g60RjRyRm0cMVkhtcXIat47
Uqr6x7TkHyiLIP6ycLoj5m+Lt2hi4SQqJWkJeqs1qAEU4NbWWqvZnNDsvfuX1so/IO4biEnbIUso
wEeMxLi2lWuBb9ye6ZrQeMkvTovnvJ3pp2GJJ600RC5nfJI+8JK1DqruBwgZr3R3AJSwzoI51Rsj
WmOs48HESYtGLefECkuMZecCglXGFvX+gAlrUusUqAwHjOftHBxzNLMD2aWFhH4HMzllJ7uPbeaV
wIod7x0yPccynoMESH2bTtDeNnjkv/W6Ocgow8sV1hXMO+0msBM0ZuFMoMc0pVWLyKCxYLOsy3xA
T7XdK9kfqlj1T4/724kd6PIrL2RObMExIW1jFMsgb8jOs4CDpWAOYf/+URxzD711MYrHz49ie1/o
83YFLZ3JwBXzhAUqK41lvkkuuiW99ZaMt3YRTa2KEVKyx4FhCfS5I4883cScDK6nxx4R1ugdmj+E
ZPFPYedbGpAkz95dDfJonb+rOAIc5M4sxerQIcJ/cJsiV8gvouxihYBm/RRvffywjH7j0ML6OQT+
E9H8tpC/nQ5tXQryreVSlKPpI2L9jINpVDlP5suZsxZGHjXRtCC3OyQM4OzZMJCf+Tu29dltr+5u
+58v53cdh1/21bcy+fRUzIcisq/UefsJp2vSwVPC2hg+YZ69Y8+CiQttfvdP6e/vsH8+WFdkiTNJ
Nr/q979taE0NxCZrH6ywpe8+J48ZlMvqLCKuPPXD1Q1rrlHBTwtgKqpUQr2Bi0to3UHlMk9WJkwu
JZYz7PkBa0px0UgwpOXDWL/OEg75GGngcCH1DSQmU3RVsm/rkEaaofnZE6bRWU+9xBw0WAHCVaZ9
DJ0Q+Dh11eeUHjgkTAZNP+3eHxJhpTvevqUGv9z0t6cNXisWQcVNN+9648nzECd/oC/oSnqxTMx3
P13nwr4mhk9bJqu/ZfaNuehIvLwKyns+aLJBIjjaHO417CEtZFKurcaW72OnUqYO8yXghT5k3NEH
0kq/Ar/m40Dp7Hck4Q/pxH8TIv56gd+AiToMsp7YK6K1DvEfu6vaZmhwj9kqr3Fwsh8PmzmgJ8T0
zfBGD7+ArTPQQFs+Trvg/dUbAlbBDHteUM5q2bzJPPCVVLDRtOEekCtjH2cKnoM0yI70xBXrDrNm
YWBMAhcLuQCAV9MXn/M663iZcs+91yN0Un9AkaTfIMl/f2HqtwL/9orTyAjZHoIjWAaU/2lxlD3p
qu9f+xv97LkwpF/TArgijuiuCiQDIc/Pm1T5TRXzy1V8q8nbUg7DpuJRx2dpZ3wJW5KN/m6+V040
zxClTiGwYBU/ZpynFSyaUeM+Ox+1ZEwBC729KwygQEoTBWayzkyZEedjM0G4N82XRNv6UoERO3RN
7pveRsMoz1//fAu/Q0pEgS6fplMGSpL+bbWckiDW9YjEjwbX2wurHWhZbT+Wxy1qU8YKxBOOSUKA
71Ya8wRsenfh8ukhljlilIBRe8j6x3kRacsUkwX75agz6GRw8Qayg9kgro45PChxiufVOV9pnkwf
Xphj20Ecb0PreYzfoHGVDgXzz7f21YP6x6b+69b+0YipA9/3K4FZ2m8PZGtwkTqjoQrlLPKJozlP
d3k9wERzoi1lFx3L6Zjb6lpbhjRR1n5gG8fbyt9SqV8UrGzlKSo1ZLosahYUKiR/IF+IgKJ3n0fz
xlNG9C51mLmiF0F6Pg2LbZI7WuRoPUZOD5S6T1MCmneB50j7mjDvinSuwH2Y4UoQ4/DonYVYcRTD
DhAwO5k19nE7yK3AHT8/GO23m+dvD+bbsm0eJ00SbhRC9DKa07zA1YnJI0ciAooAKDH5kOcloNtO
GJgzvIdwgyxlih0xX36gIMWBiXxB7jNE/MZQcOIg3ZErY+vzdTF9ureJNq9oNKFNQCfadmJ6nbgP
NPv1Ax01la0GHf7LoIQTIMEuk4x+BHJpvJPI8RzoykEOYgwSwtif756e+e+C/d9uX/o1Za2zmqS1
qwNrOiO9meAvhXhcIhWAe+rDyOxnFF0nc+jjpkvjBLdjpJJ4c2TzCscpfJICh6ndarw1GGSJ8hbj
aoYmMce1mb6EScAcYPdW2nkyyQq3/eRpsrZK5v7ghFC93RKaSLiYQSYZCDtEvAwrFqbqxN9CZgip
Rcw+B4sejlAqSya0pJGSLc143cOwBQ4+SfaXqQFdTKYRlBnSu1FMZYpfAbI7Hf/AB3DK7kQivqpl
ywThPIIWQqaBamXdXVaxzZHEFHU4Zcx3tRVcGnxPRlfFNo9do10zLikSXTDin5+73CVQ/9yOikxS
oVHR6t0Z/LfEIizNWAhfPPbwrPdRh+EIjfzthmkBTni5ncmTOzJBYBkMMbnNx7TCwwm5wUdKZojL
J+pwyGoUZCTwaEpxVxDTmR8M+QXsY4baxItmh5603Sjuz5cu/jY9kHXYK6ZCV1P+tmLaREniu0SQ
rFf65QFJPVyi7MCABM3xUthD0Pv5A42uavrns/rrA789qyCseqXfYZDlezZKZycqlW07lnYlZhHw
3IGfGaHTgcCv99vMZz1h7I2cbNgeHsN6+qJ9hZEkVcqDJdHHBeSWgr/0NZiIE1Ty5V45CAthLWNt
KkL6pRWPOXI+aEfVRrJf+3ydbqGJw6Qeawvla3BnvdGv6Ty0jWWb4vlpeJDGIJBFg/wjGQVoI2/r
fEt4UPBiWZ0woGJwAj5H6u5PjZevA+mnR/Ot4AwS9dVKCmduMw9r7J61aUOUmTz0YY3rrdo/TW8x
pNuH9VpI0145QNRW7GKsAkC+3OyAWwQGRVvT0/cQPu4uer585mMLLw/jSfr/OTvT3WaxrVtfERJ9
8xeDbdx3sZP8QekMBoMxjWmu/jzkSKey/UaxdPZXX0m1d1UZY1hrrjnHeMa6nTOnHUA+6RvRrMSM
fovh6ZWJNO8pN5pZICVw/lnQz3NhnL80EOlAm721zxmLqepJa4o7kE7V7ro0gS93NzfZgUyFbOWl
m3Cavxbv8fvfj4v0awfpx/N5dyo8K8n1GrVUQ+UzPk/K86qxZQ533oqXA5JZsaQNcX13pEd7rPRb
C5n64b8n9e4EV5m3TigtntRcwXc67PzRKRv5yoR+MiMBAY9TMBQbp5TsAv/IlYRAAqcGOScEEwAb
mTa49AZh53QkdZk0RAb5M6GbMQk6SGY0mpTThLGyOu6aWVYN/dP0rI4SyVEkondsooVF00P5k6q7
0ncvln1qxpBENMsFfhG1fV6kuUESTcMWofBZHoo3+1qPSfPj4FYkr/x+zMJujNYgbE9RT2DQZdwl
vYhri1B4JKwbkitbAYSVooDds1HiUOBnZMOv+lDtfCDNL1PxyKw24axzm9fRIAamB+Ya6iIPjewl
sZtuma348qjx3+mghrIHqPFaD1vZTaxxXWLCdvXzDEMZ2t4HT8Zv011JVCXEOpak0Vy8W0myRM3C
KOZ1AZvMRqASVOj2C7BR4Iudpdpel+etMtKCVcmBUhyGCQFLrnrbIPo6rWsgK2DFsKFFY1bdFa1f
9sOU6La1QB4shkXoC1+55QXlsLi4OPEh9BnTVh61xP/V1Le3Z/O6SuG6XtxLuwt178qiFAIbldzr
91ZHvktBfixWTYbmep+LEVZA/I44TiDmxKe3Qkdrht+AgwgugYGsHlVhIvhbSdkl2dLP10B08OEq
rEJUFjIZDdsi2N/qpS6/B+XWCMaNtY9VT2OwdRsb2VM/9bSGRbJKqbu6iZKNc901r66QzRi4ox0O
/VlOgCQGFWVIECX5lflpwmmGR+jvn0fWfz1BaJJqKibKQuV7TvJjU5TzJKvULqV9JqGVXl/9lc9R
2XxqsVdcvuTbU1U7irYphFUgzksywaKxz1ECcGW7KG5PsrltcZJvpXYVc5LgOKo9iwXYoGcjfbFY
+hLQPzqjk9iT5VEuLZRee87Eg8ruScL6Rw0BW+/ZXLDZntErUdphCNdUR0mHqf+aoovQUTd8Sv5b
mc8pCCt5Iplem25Fkq/hBiHvk1aKMJHZheHoxTOEgHE0z7D9sJsj7sZMRRRd4+hgzjADMJTg+VB3
qkIhnS2NfJ5TRMu0alt5XQguf3TiqmZEEbZTFZSNsqcXCG63E960fEc9mvHKlrcR3Wbm6zrg9HrF
VMaAN4UDAxavOrvglmanjt8MaaOHE0YsluaZ8bQGBCSHY8F4rWG/5U9B4xX44YDCRaPL5Y2BjG8x
8EyHOpmXZ1dH/0CaIpjscKdZ6DXYcc1mcTYXnfhSSpOgeLaig2688xg2pIX6NJqlvdQfNtmE9A8r
PYJwYiLPU2u2h5L0MvLNNVfP12Y1qi1Pyr5IWsmWsbSK+TqtuOCZLug/BmzSsTAXtOnltInAZkK5
pJl5WaoEE1Etlhsq63PsmRHwCNBEHdrsDg1L2c0FaSeAas5WcbbsQOdUvKvBu9Q+wamUFs1lS08C
kyKEUE2d1PFLdusD3EUBpfIwfzotzwYK9GAV614zzy1X63aSMqT/f0LFTwujdJMK3OZICj1MTbTD
dRTr0kYlBsHEgd3R2e6PtpwK82Ynw8E8O9c+5XUr0lfItG2SH4yS/uI4zPsMy8hwgguBlMnnLcS/
/n3YMcj+ZrJGWnAwQ0V/FVGAv+sJEJaFkA2vyZxED+u8+ftNVH89E2mqJVkmDW0kjf9bnWaRJft6
KJy28oisCwnmMG8NB1zCudb1kbOOPOkIqdLc8EX4SDa8CcbH9ahPmoPpGcm0fa6HFxBVwfds0CM3
73xhP2HvF9bNXv/ICNKz05H84LK/l+9/qqEfly3/72XXsXwqL4Z/2pZXr1Q/Vd2RlAGDaKiR/rzK
VmcToegRaaApT8Lu4NdPvjw538hC+MQET2jyBXCsTfQt+3CLrTI+DwMg7CaQSULzOIa5xWe5Pyvr
jol9OzTgUt5MbFXGmIDCtOPsOPQD10Dz/xGvOB1BnXrxaRGQOvOo2yKpfS3x75c1FQRCpmop4t2X
jaxEEjK5b7ek08Ba+N3c59xQjI2rQ11WaMOTNtTVoVRMNHLJUN5H8/A9QmnjCVgCsWV8gaPRefXg
f/L2FGfPJHUULG41k0MMfdw7DwGD3jFiIEFndD2PpYKsKJdpVqOPrBzq1CBoBigAYoLZhtcG5Nnw
1DNmXDhl/FsLcXyBnoJYi0owcxlanOA2RE58I4HTibXDxXQFnymDl+IOpxkijaDnoRejo4CK1w7i
2QlubjyGboTjDE8akxwk+mCg8mxSYCMpp9C/wDNGyI4R7BsMgfVNV84Ib5LFFUBSMj4TpIG1x8k5
qed6hER63/TrabKNn+t3mUCtYFoQSoxlQRlibI6lDd0xRsv/V7giXJZV78gDKCaTgvLRkHm+L4Qp
jo1Qx5IOd3moKI7BbLd6yosl7RIfUygIdf7NjGjKERp4vXX0xLs+sj5Yv++X/z0Cd+WMbFRBWguX
vtIVVFfEyUbEojm+Edd3nujnSW58yP0w7XKxNbjv1/npSdOdlHAcCBZKn0ZUs4OATa5mCmTf5YkT
kjEUwB0o0ToBAnXyTIWZO1gZh6A1YtroZNA4xIeSQBjjS35nYaIDFN71F+ZBoOII1Du/ZYscYM6L
sRY0EqeZshBy5VSgwaL5BRTGUSYnF73BKjQJTS1QIXyIyEsmQo92D7hxU26g/9ETmSD9MCFHIYon
FJFqH+hN6EQOls0jmb1scMaGrzpuFIxgENBRW0UPWsjSrx0S7b+7fHfGMoRAuBkZ5wnJmmQzTkZQ
CYClSRsfU/QSgdffi+9vhhZJ/PF5d+eX2LgFt6vK7CV97gK3yIfXo7/W3+RmoEy5JaUbTPhpPuHS
oKEVCEHiq1PO34amRlE7ED+0o7EPluV5qtLnFqENulTp/P6n7d9XqvfP119L0N1xxypkLVX6O4Me
JTVH7Vr5bOgmol48Mpm8kq52JkrOSWEm3MCA0fSVKaw+GX6KXxnojE16oOWb7RkhW3ioSVBLQE/Y
1EMDMlRxeTN1p+RAgaxybBs1Y3knTXjdUUNxrjQRG/eBxukbycRweIi+kkaU5gF0bFIpkGj1SWfR
bcz0DPvS399d/vW7I/tH7q+Zhv7d4PlRq3ah0KVieWYkVdnisd0H2vD8lTk3mi9vt91tXD1La3JF
Wy/huuDUTBo6C/LY8B48nr8ODX9cR79G/LgOMb4mF0FJou1l0uG9fC+PzIjaA7bK5NGY4dcX4cdH
3XXH00xuzEzlo4K9YREyFq3AAiWDWzVoZrfdGQUbtjV2TpuEAmIvqZte5Pfs6/r/NQ387zq+q5cf
X7mONJVxHddBZ+z61hFnTIG1LA/dOsbQD7sdikG2KffqMJtr3oPf/ddt98eH35VGZhtIfnHmjHI2
PQmN5+S0gGUGYcr3pA16eza3Pmemhki0AKugPOk8x1si4I7wd4niMoi2+/uStH4B+uc1/HFJd5VA
HpZaEgtcUknWw+4UAe3XyNgEdZluIVvhdOdPS8s7z4AhPkeEFu6bZ95IAbcrc419s5N2Ch7VbTc1
X9QXsH95Hy2svOpbubLlj/TYrNnOWe5M5Gagzr8zKEisc6oprWoaAq2+PGGxJ0ZYGPz95X4/susa
wxi8fbqo3q2+gaGrgRX2Dx042yNAiNfbVn+jseFgcYDV2sz//kD5187sjw+8W36zvBXKSMmiLTVv
Y41ONIcZ9iCZIAtOd9WOZFpbhorS7JkM1s+AMMEWVOB7zuPaGgFkP4tued3QbLGCMcami4T2/cFd
+U29JYk/LvJu5a2DKg+rnNUHghgOFZKTtWqUeRkA+RBrA1Cy+K1UBjXtJha/VbsgD1Y7w/u9kUCI
816e/F+wZwnRzAGdhcYB4+e5fnCdv/eKf1xnf7N/vKp5LTZBaPLrdVv9eH4xru6FEDx0gpGT02Ll
jEpfoXYfl8fK7+vif8/N3bqYCYUeiDE/Yy4x5xKeQ2SqpxlDlfRJqRAfzg3Gv7VDJVKhFzQGVDjU
+J0nGO9RvsuW5cWTulmjjXM8JNm0Oh/oWZnhOoY4oi+ls1MwQmPQ8CmFw8tbRcwleOFjTUDAuA5s
SCYwKEj/plR9qdYoI9WtNEZdGQSQ5mD+2Z3B2N9FxVmHh2QtDDSYEmcnFEZVvQxuDseIdCKCvLrM
ValH/xLDo3ryi1k64ooI3u4Yv0QIU7A8HrVXEGj0AXhZqa5LAD7D2xMDVFJ5OYLF9LD0D1QG122P
mDf6AHNUBdTUXThPPomUOnIML6LRFbFS4vjL8DIlBtmyFgSedp0bGfhmB7Uxv+pLH8qEYHOw4Kxr
IhdqMK5iB/7wS0JEPiLLxlkUXkDXL7r0TSJEXBn9/XZqj97Ouz1I84WgNRMeqLPk5Kpb1I5OADHj
HMnmbNyXi2585MwV7E+LcNVOetgZMtozg5QBL4pIaDSoaYxKQBPrZlfJwwoxcTpgK7ld3VB0kidw
nZwqENlAQ5yiE2u1ASWw/MwIjwhq+GtFRZnhqeEG4Yv8fNsr9NCtYSYPL6V9etQVk6wHX/l+un81
6lsgC3xldd2ZoyaiN4qHEJBmthSJUx3KHfSxBHwj1OKJmdsWwQ4oYtVufBkDdDj28GtXhD6ij9mq
r4tk7NOUJT5s1M5A5pUj4C0ovaRjuukIDro6LBzkneafEVwt+o6VK9QDuj3B++3qWf7EBMbeQ8GZ
PuFiGsh9nwzNo3HBS8bzyg4xuH6eJ6GXM4KBb2IyTp7wCvnZgpzSfHdiLJE434mc6JGj5wAuxUBX
JnSIwViWqzwZqN9i4hzbDyFVyAipaIhgnEbhoDzm+fAEixiAO/6vN5RZ7EzBKF8QJIiKEcENK6C4
NzlEPvc7lj5OpZ1MojXNM7InWbtXGJLov4j1FMjhlFYZLxhV59lfFQXTcMA85s4fEohNFLUekLmE
rq7PpXmPGSpxwsy9Mrdlzj/TEg+lKy9BmvG1zQO41dsamAOV7WUirzYz47VvelChwm+pnQuKtDnw
C7xdpy2vf8bRty8RKVgkbdjE3qVPWwIwgYIun5/aWSlNVZVhBaqVwfWdOeytdB7pbb/1tP8WD/9v
ndTu6pksas9RE7KTKNvz9bklT9Ufnwv3qk+Lvsm8EOFTCOhcHKqFurFpe+H86puYyAaDqXj2Lsrw
lo+ydwuQtoQkaa6CqKnaQ0CMYra4BfMgmsnt6oxXBCIdEUzqKIIO5g8Q+j8ZpFq8Bc/M/HPcGMIA
cWf2DTlg1ozt+O/FQ/q1raWbOtW6qKPvuCuUEiWUgzYNqZWPjMdkjsJ01ARbMuBVEEtXJI8+8NcD
OiZ1RdM1VbS0+02oNs+SJNOQkpbn3Wl63SSwkFNbWARz7bWchBuafMRrPOmH86vy+fe3NX4r15ly
WJYlyrpkfmv8fuy9zVU7a4VeY9MnsVZxW3MRnYcZ8TbVwAjcEtpiOg0BqxOxzn9jjvT1VZ6U6H7J
BqNLngqTxokSRlNewNRvLhRjUd1p2v5c7ppwIYGRnqTj5ljxMqYuv7bIO9S5T8TfIExcJFD9Ta+g
G0BfTAPoR7KrOSphHhWbuF1Y4gjacgmPlBiBanIOhlQhJ8y5lFO0JQoPqQQR6e0YxoS1KwUb1teD
+/NbJS/pYBhEy1BM7VsZ8eP+tHWjqL5/O22V3L3AT0Qna9kZJf1lwc58ASDZYwed1Ee0shD3yH5q
4mMqekr2dYSvIBpUw4xQ4AvKfoZvayykYjo0EfcyM9XYhW1FGaUtI9ObiJVoUFVj3f+Img3qa6Y9
VuISiECKArfJ7BGHOeAj60kQDuqwJwuRYa0wGASdwaqzMXahP2bepibjOBzCEKVJcyOHtHJjfd2z
xIEOKwu2AlX2ruBOFn/frN8MV5Jk8TSp3Kv+//63kOtCpVNOVcRoJhhJgRMA05MnN9CDMNvHyrvR
ehruY1LoCF9CFLNvt2wDwfL/6yoAT4iGxOt7j2JorKDKKsk6bYVx5ZYfxRHER8FgvnqyFpxNwLgB
lE37bA7gB4e/P1z+raKUrP8+/O5goNJpE82alzlzMMh1M/g8R4aGzzd6QhcCRSrC46lxw1U8Dbcn
JCgTvf3W1OcQJqMpaTN9Xi901r+v69dV7ed13Z0FkibrxO7KTQFbBIN/2R0kUEHdq3gQHnU9vrUd
97sFZ2ud/5g6spW701gLtiTPzO8fQLOocsUJuy1b2VCBWM0Q4DYr3hjSfKK40GaCi0xZAcVOZ5Aw
aE5JzGbscM8QcdC9FZ/tgwbFr5N/mVe6b59Jqmj0ldSPN/oaG2l7qnmjC6DkFAhrw/XHDYiQEZP0
eT1VViWos0fryG+dIJlJiaprmiar8t2rkcuSLysNn9oNxX1MLuNek1D/m+tsi3lykLj+JF9Z0/Tz
PGTwqLnWSDjSHZtXo+DiZp/lp3ZAjpLSQeVYIEEHjlxzJ4ByJI6VFdAi5EVy33jPBozoB9KIEoXE
ZIzhW9wQtB85c+evMFlpf17tz2ZJDruF38nhz+fnekzSwkcfcgqe8sGT96tQWFYUzRJVTdSs76P0
j/sdlmJkpGHFCspH7XAtc0bPZgnMbaD7gFwZe5auyomTtEMmbyTBrACoWAdsByYNw95WlpKutVA/
GApac5rL1x35iExlCWegCb0nx6wBRFx6VkAsmAxS5eTGQ8158AYZvxUGP7/I3U8YX0pDj+WSL4KS
HK8TSStIuc8OpW6nbujwdYFze/ahoUCsO4rHYBqt+v3ALSZMAdjHXoQxbmUSy9i1cvzMtklgw9qE
2DMw550FDtIW2db2rAkjcR0vGi/61Il4mxRUwF680ElujrHtDDLPwjeCzvwQPZtvwSu8jKIZVTci
y97FFxlc5sTXsIzY8cgkfBuTejJm8mJBjLL1F3OLo3XSzvmnCC5emh5U1qWO/XTWTGvV7g4C3E0X
YzTjRzrFCkkI4TRaYOD7sjZsWBJ0croeR4Yv9HkQmCniSHhFZ2datotXn8MhH0NiO0ehlbDW5hJ5
R1Q3b/2oa9RMgl3hJF/xCLAmxy4bWgzOHUYnxndiInUtJMNsbXQjeYqAXXTI+3pVp4DiCPSoqTNJ
AfCYmuAU0RziDgEKgWuy1c6ORg9t0cpv9ZFMJcg2Iquqci8GESMru5YZT2+KDpEkeMaEKr8aGUnP
3VbDlOeKjKeccIuTqsFoIw0CBki25kpMpHwSJ3hCBixtJ1KyIYUFPUPMWj14NH9/Mv+7yLsFN4zO
qXwTeTIrF89XhHPQqRzMH709EeTeg097dEvutjjhXFw6sX+huw+YU8CIHMsl4a08vmVP1gNw16/7
6c/7f7dvFVFUB9aNr6a/Zh4TgHfg7qodvGbF4AxnmTHTmsGAOMRR0OfanlasesNq2mU24lvrU3cV
Sncvre16/eA29K/7P7scXCtdhtAl6/frWiIlqhS23Ab57NxwjreD92Z6PpKe+95ZDqNhQK/DaAA1
sQEq82A/+T5x/fPpfQtbly1wNt8nth+rqlL7qlQnBUXO9LRQj9Q3RD+/lVsGjSXdpXghjtqB8Xzd
NATKA0FBUKty+t8weiXaTl5SdHSUjH2UBW2aiwNnYMZbbc15EfFycW4nYZWpzMJ8T+fWqg/ongTD
zKncdkR35+97+fse8ePb9Lvnj28T1FfNKAu+DT0YZMW8V2I2wFFJXk70cfmK11gVT7CgGeDSQnCU
TWMAE5G9ehisLk72hPEal6XbjGgJMFZRPwFkMadUHQLJpoY+SJZMMlEkAPeFifgQ7dQ/8X/9GHfv
n9peJSPRr6dtotnFsdlB0XtFBUGqaTOVdgiHnObsSBPoV4RBhwReszsjxBx2fcojcMVHjqRfKzCl
r7zYdYGgqXcNsEtzVqLs0rAgvKFxJtBr9nk5ELHkmm8xsiE6DZ+XBQyR+DoMt2Zo49XsMQMoW7Et
UY3Js/Q0luZ9CNqoncYPimSq8F9u2I/ru+9WNXVuqCeD64tm9Iq03AsYWRZjHVqhiCxr3LQHH6kL
Kyz0qxI4/QQaP4kczOoNB72mDK/fX/RiqoXauUY/p6Ca6G6DYpOXXi7ZyKj6ocYmXeHSwbmz0AAE
3AbnD+QI2ZTbrzrFJloJCpVX8Jq+FHte4OMNoc5n+ikNc050nzjr6kXAUrrg33YuB0imECVaAq+0
c6JDO+s1T5NwSDovQ23SCzFLUsjK6wBTZLYQyneN5Gf2PHlCz4fTr7Ak4q3gKL9nDBCQxcNN74ZH
OL65MuquQ23fYoYqnPY2si4jYrAaaXy9TQnPSlvPBOagMM6YhmePI3AkImmgkWJXK+vl77fx16ml
ItEOQDNiMtLut5sfb6N6yoNCKvs9rxkaZd8CSXKW2nExOvuAIwfyKrtMLoSXkYkdgbccaMaAYkA5
1ocLCg4yzOqR2T1aI36x2akG14QwUxWpo7/HCD8u61zdfNHXuCxKKRz948w7V26ABuPm0PzGEBvS
JjjVLLarzlrryCNJ1uQhEDEOjOkR1iBOZRedbwdQ3Zgk11l2XmLBCJo5Lq8Tqa6IbaPLa/gcsf6g
RKYshrN9dlB6Vmjb+qBWmGxYU/At2Eowq7+qcALZwigGKa1dupAvTeKFHODMFytj5+lTxLCHOMY7
dVXJsLVeGxmiSRf1SxWPkOmWBBE9ndDZVKQeIrqNRq3h4mAHYnOjwuVyKwdkohhspal1wPzL18zO
uyL+uMI3pX2pL06ncUDr/Slv9pdqqUXLNpvBuwpOXzLpmBpkrHEBdrleZ/khXJrkG4CqqtfXYBze
hr5B6/E95wucJcrRgfnJ3kVa3PW0t26f8s3jevu/+eaGIAby18R0MQbzEqkq0Uzja5/Lyum+mtMg
r58SBBjxAHIllA7mvZB6AvJ3hwU6pwI7hnsCIkcfuSEEk5Zl6nXm0KfCI2oNpWjsVF8MK0rQVjL3
3jX4G3cxWIfYCdrxhRC1weUVMdD1iZ+2GwfgKyU6ynozqaNVqY2YGVXtKFG3Z/Lpume5Qs+CoZvD
0HvGlmh9ZfGzXixzMofpuyS29Yr6fBStEeWF4AzZJYNJow8UYQ/Ctmr2/ntVjMirALerKRNggZ3p
YPoIFarZZl+RJYdBZZhtInJg0mFljfM1O414YBhAOgFipDeJNjNTfQI/R9U0TZZq9JxWcxEvbJ/Z
TnKAIQ0jHGCkn5TT5ouPBb3ahJ/EVkGfT5iYqp4pP3GAg/WQ0JTmCVpClr0u0dfqh62YzjseHRMD
zoYYQoKjs1d6pcxi6Gyw1AAZpqGv4TJlCmJDhqaczp85kgs0923s8HXqZc1EvOF2dwDGIoLCQc6w
Vsqf1AxJod2Ue5jX63CSzgWwShMoFNkrONyusWPGIUR+cYQ/5iJny/JLqZYwcn3MOaQQIOqWIKgN
DM4hGgJn6CITRl6SwrHAkSrIu6Be+LneLY9eLn8YxABgpvQQVdFcbg3yf6disUrawYVqqseVAkTu
fynjBBZuwp0CkgFrpeuecbjiPcqjaUX2j5PDFmONeieZ79bndSH5QiiEBZavGvAgQOJNB9onzovg
9CLJ0yh2kmKLSDLijRxK3SSQmHGyWvfUaWy0L3TjKaOt4hXrGWPsoprKs4b96i3q86WrVU9qeucE
krE+jK3I5X6qZPGkGWr8BUo0HEbcIXUMK7jQRox8E2nDgyaT1dKP3zXikycSEHTjcB6THCggA5ub
EM5bYh1ZrbI1e3HUjAvxgwwMM8PB74VnYiO0UaUteThabWTiDIgY342NR0eLf/tZbAGipYpYeCxT
uZdRxJmUxaIlh1u5Ab+Ogs1akrV5NZ26GLIxDmTPB4BOSFbictxBWKvLZKjf0uHfe9IvE35NMRRF
AkYHPdMQ7ypE2Yj9omk1dVMY2ay7pnO1kJ06LibyiekL1fbtrI6vAaHcSjK8RvlYh+nw9zX8YgJE
AKfRArB0lb6Wftc5UqW0yYNE92lNI4D0Z4qw1v1VTEDbdaDdhnX2JPQUjQzMgvrqy1uh/Coz5Wgh
0O8uYxnhhXBpsBR1duerxIOCNyXvq8UPjTM+ZKlpC9ySUEo7f1EUpNMiX5L7F60CU505sj65+FCl
1lW0zWJtk+sDYkLTZpTG7+HlKUpedHSYMbkm1YtfHm9EbeMpdkh40i1HEEaafKhgK+oz/fToLCT/
WwFrmqhbhqrqyC9M5e6Ypp/lNjaFztwACvEyL9mormUnbrKWv6C/snJDKBzGFOLryxVTEfE+Y45x
rep0Y2sYkxmGGvsdI5tLi7B+k8jUALFgc0KharMjbH5uM85c/0V3Ag+5+yEGNDTXHdNLDwjBVpRw
TrbNMwf0WD2PLaIxbPFJuw1yzxinq9QJh+GBJpgnHNWZMQmn1l4/cESkuxAt0IExzdVJOUG/OmMU
+MRhoVSdYGv0WHMiWHumG8LVglEEBbE4Jo4CVpJLWMWcQnUDibueYqbqQ3IQigMeZPlGhWoBzw7H
F2tYaaMeMvKg3f6LvoN2mqRosoX8mmbr3TsRG0GgZXkhbVJhaIojxRyl/hKsp3XaKCza1hhW02lK
8WoCITddoKUC8HB1ZBRfJxA5xQ1SSEo+77DoDpHsxTJgzWGablTxSZWXgvDg/fl3KaEdLHMY0FQD
mOk9JiGj4JdOeAU3rejpyroWGBRag2uHxN4Vrk+duf/7ff3181gxFF5YlQbkXZ/iHBUn39RMcXPJ
IoA13iU42UUPq98IoddCgRK8vz9Q6p/y/z0H8g1/fOLdW3CSTk0TdnxDzfCEMp1mMmcX3mm/Noj4
xLA18qm6gPkJG6Y+kVXT9Ko4mF4XavRgCvLblze426LI0i0p3/OAH8WyH57yHMO/uJFPB0391AOv
FXF2+QCGe/ZogGf3wZfvV7/7L2+YsiHpAIHhrN89jWclk1P5fIIVfztkdHUVhnGJ1I6Fpb+HFxiM
+bEBdsnQWcvssxGZkjFrr59r/+XBlfzboGJaxwiKfUIX+eHvGrVWYuZKXJs0O8RRrn02p3eF/r4f
jcrm3egTuYDolS15wtu/P/ifjtAdV7g/9f6451leGdeaLv9GxlVER10UXM0UyOwdABM7JeIjEdo/
p+j+83SwwBqjLtH8tsT++LxIOumlLF2ajeK/aTgthW7DkJooYDNPv25nFmBpixtG7r5ARwvdVEao
EZvEAAaTtW/fmFdevAyBz8fft+GfR4/LMlXuvm4okmrdQwTSLKqvRnJuNjdhngtvjfaU6pNY2etc
IrpwzXrwnsv/vHaKLptIbHXT0CRD/iZf/LgPccx+HVoh96GI5rcTyTa9kMnP7DrHfoThoT0T0IDn
nmU864NrWd4DtCjR84U1G+JcIjxFnGLU+ooHBCWJIYD9IRPj6UTEklka3skwBn/fJPXfHdOQeE9M
TWZMqfyDMAtPl0YSlPy2kdjtAtdCqYQoTxgyBLgN8eZ9QJalsQmW3JZE+/p1GQlU1jfkHYsLTV15
fJKGF3RaTHtVB4WAUZBiQUjtlWl8h17NdyQZAxZUTmGURW5OXh+hMPPzzUsyN0nHaTpL5UNYPljk
fxk0Gr2eQAOGr8LC/56i/PgxZCFLq+vFqjaJDwJUpI8BAe+00kNcE6Yw9AUUM4M63P19O3/9WGD/
vURFojsg3tVmkhhroR7ciBqg+xNCI0xPI0nGbLEK29cYMQ8vvXF7sOD/oh9k37UsBquQ/yXFuuuU
5KGgaToK7x01qWdNdTJo29difQHswjmMHDbv6nBwfyd5eWwtQuqNdNC/pNq6nZFgFSGstWy6bOVa
fue8RD4J2SHpq0IyJJK0aMCf9fTRL/TvQs2bIskI0iGLG9q3JOTHL6RaJT6ik1XslGdjW5CiVsyD
if4CJSGYyS/1EPvL3NxY0Ov+/o2+Vbj/u0P87wffrY+mUAlBmPvF7uLivnHiiTKGBTVUxjTQx/44
dyP7TKYnHkInchL3OhKQc5HM4VxnmBe9diSPyKFcNZOEDFB1CgB068/btbhox+rUf/CC/sL369dW
FhZNpGjR7zXFcmgIJv9rsQvJy6VEZ4zfhx61a0KBzskg/MRA5c9RcGZDEs0t1LTVWHjRiY0RCGgC
qonM4q19S1+wZF7fzCfmEZIH8/RwO6heu+oL1+JD3emzeCZu1V3yRY7cIPHQP2WuOe7lZDuafYSZ
kyG8A4JPBnhG0HjukE5O7x7/xhUB++XheFz5Zx/neys9ywq6jWGYd29SVuVWeNKaYieuy+d2dFpk
M2GbeszKman6A6qZUT1pbeAaSH9IPhtUE/P1uu97reJEGSYjZeEPY6ppuKBEzUbIS6F0DEAHwKRm
nhu8glJYAtqfxlOyGZ7rPZMyevndWlp3i/Tgk14OcNg5b1qvnF881vFq3r6Zx/SlnrMaMgFVSWDs
x+HaofOUd2ANDM53xlLhoYi31wNCYboZ8iadFYtuZ14GxkK6OfJO3irrYlbM4l26McfwRafntTn1
D+lT+gSOWD0082yeP4UuAQ0TbaWtgmX65S+bCWD5zZlwQnPQhwwSVDWTR3i5GTC8y0PJVWfyuH4v
n8qnfH7dyg42o/Ip2BZj6cFpHPHKLz8OLX1LlqFq9GESdyXGJa7PunArduo8QjZxHoQrDNfMIPf5
ILKfYBsOGC4TXarYyLUcJEekhOUIAg3nOtXdi9uuDTI5fXwf6lxaosyg88bwKLdPR/8pnKmjcDCX
RzfkGhe3HiDScYDt2DiYh6p7nZScmSBdkZrBak7UFmBCXZ7iHqcfRLKGo4m2+UKtFZMmS68JcNOx
QeJ8c7qzc6Fh1Nmblo4x/2I6jqC9v8W052zMztzSIaWDUvawTP7SsobJWqHnlREV4FrKOBftqubh
YWVAqfbekRc65RR95RCNlABxug60CzZPP+mCQl8NtOcL4WpEsBL0zP3IBgh4b4l9IW/YqVfZ2YFA
i+mWHBVerhtqXyLAUam9mR++1BNSkAoh5o3OExIvGHkb6+rD/OhTaVHDIe82By0hYH20IfyuJ1li
+uAiTOyNhDcXHiusfPpbAVwjwWbHa98ztNfMn96/Y6Q4S6L67zGEJC193YgRF0k2sFFBAEfh8IBZ
juRC/olD+356Lzm/HPirhIk+gS8QBiLcj4A0B/wbKFS0r/xVpTnGrtejkWyB4ftG2KVP8vT8FSyL
Q3FoQCodrvxj0YN1UjJ/eSY593Og42Rnabpyd85qcrWuO/lW7WL7+fn1ar8uJXreqNhdyX6/2thv
7OVlQHg2FMV4xNRWcJnjOCyhuOS+vlar1cfqcLYPdOvcEvlP5axuNg/UiHwiAC3CgE6dPeKPkXcg
6Zq/6P8fS5G9+VhdHf7pmz3Ca72gTzr+Wr28vIX20R/sTffz83gagp1cf34q9iechfEnWXWj9bEP
jibadcRjZ3+uP33385gNFovFcb3ePyf2fro9EgRpT58vfKVj/3eF9qdmr9efa/irNqHf9rtgv1/s
/Z5M3f3z6/Pz8564WLv+P4SdaVPqWNeGf1GqyBy+ZoQwo6DyhXLAkJCQefz17xX7qXq7OV1tecSj
IgnJ3nutvdY9EMGw/vnfx9n65qi1+fXfgVT72So/RFJdgVVGsUUCMvqDcfpbCDdiQVRCNaqfKZeg
1gEScK+kC8HuOVPsCUd/Xk4hsL++OPjol6eiUd4jhNN93pfxUuUdoMrBxB7fi469nconQsk2bs1O
Y7OgWIo/wQM5wVZ1tL8b3/HZG5+Nfrc7fuUd9xb/Gnv8fvxQsVwVP2tH8wxvfO0VbpTW2WNEUHE2
Tys44kvB3CDhZW6eNx88bp7v9vPmam24mKq7OQlmeZ/zbko8NyzNAz9igre0iX2OYq1OvNLHh+2e
7NXKfd6441hzV6uVdDxtSlM0NwkD7hmK62rzwbHsAbzAx9WCJWzmP2OIgbMgjXboJa8683J1O5PO
rHl1MfV29ynPeUaf1AzNZ/6xQNnQ1T5Cc6NZPCIT6o6PmfshcjBi79P9CRlUCwUvq17RgeJ9ffCu
/jfkpyYn9UFjA7wS9sEDj6gCMg3YiW6hS8/GYUyVn2Eceo3ZmNv9fq/Znxfv5W5uQ2+7Xd/N5ZIl
zNPMznrBke/m0IdB5GMEyr63OxR7eidu59VxgIaemYPzxl+8bD+Xy+Vg4U/7sn35/Lwx78YDURlE
2zXgzUNF4STGUxn/LzjFS/GCc4IXehfOxQqt7QtzkXIZyecSs6r9eHaUv+bozfAxzsjGvKAOsufF
WWE5O1Rflq0LntASrQN7XewjJzhYSqZkwqXZX2eK+45Gmzl+DhY+Tj8fpVvxyroDlodjDR7L9LD7
6wUBF5svxTfgJ/4Cf+G3ctk56xbUl2G+jSaZPPhNBtzFKnMPQofpQ42xKusAl9wdjzseH/U462aT
dfN/TPXwGb4ykSPz/fBjA2a+v3GN39Zr/sgXnfX6TfbXb++ytX7nYINzNt9ZSsbZj6aZiX2o/f39
dDXHf+MMbxcBZpP9QkC4iY6UbAn2+MPvGBFYrBCx6f7efdczoCfjp/mlrb++v1pmKVU5rEgDt519
1QuFfgczNcA0lJm6OB6TcWohMcHHj/EkYvbYWdzN19QZMQyJ+bUoF9O54cTemU9WJ1oOZmh/T7De
7c0nwR7Xge8nrJBZ+erZbvf99N2au6/xbVAr/1mjSGFZl8ZkAak6crkxcYgsw6I85moOS9nXFx6+
QPpTi6CoAGDmvvwGtf8LPf24jmkYxNFnVjRdmT6kM8o9u+tRIlfPq3H54R0m5uK0+GvBeV0cZfN1
wWrMD7kuXy3rMv9PzFXtsEi/Hl/H68UTWB+s1bgi2YX9ar+Oi/bqdZWPcec0riFcx1d+n5qn13FF
R+fdZvFhnn583O3TieeA53ZOH6wnm9PpFdS1Od+wFDyj3WexEBDPNpvBnO/n88R6vuz3z/t5ajFt
9z9Tw5tvTU+3Ppmzl8vFm7O0zD2GtOd5nbnfXwQq2fR5zL3nMb08/mZ+MS8XaEDWZavN99vEuvD3
KIc4n1NLs7eXcb7Op9Z+6122+5v1if3GfnyVztyOQdSwq9nzPOCE2DbZlwth8Gbt9xzY87Z88I+X
vHD0yxg6WdZS1h6+7P8KnanFz/c/v3sOHPaa/C6xON2l5yzXy7dxdnosIuuluTQba/2yHGfg29vP
VARAyjR2rDFcrpkha9+x/MPh8PQ0jqPvb0IodXPC7+xLtWuTntzXmWFo6tufkYePLhBHZsfTOPAO
CCCahzVT7+AfrubM//lyNX1/XTCHD77jMyudgz+++t37vtk+s283jucvJhd/wVJjfu/O1tfuePV2
O+vp+2n3vSPs6fY3R23Nn6eCA0Ok3QGMb852X7FXm7sjZ7YYf3A8Mjn4P7F9R3Q/vuLIYmHfOwZ2
9NJxCxyj6PiNtYus3S/FK6ALf6b0ui4BC9ZAI9Nge0ifMHq7Xq9pWD0X7iu68HNIY1481zx6s/Nm
2S3FZbAQl0jsO8Oz7oq25JRrySGdmykWPQaG8/h5mpqM4zGUl844k8wCz2F6p/zgZ+T//Pp1DNLj
MyZe/jOFxtk0Bv8jjj9AbMZMQfGQveZ/wkxaHflN7uTOonKFxbFyUVp3mIH1eHnArFo5Fan1+f3Y
bbA5YV0C708OZHCtx1Vs9XoaUwnRnbA/EW1qvnN0y/ggM/55HN8BMfLjg5wAVKdz6uzOlt0xd6C2
xXmjcW/zVsYfIJ3slMeJdRqjvmSRZcouXThnnOXhbMwS+I5Xy60x9RT21aJaFIsMjVFcwoJVtshm
cPsIbrmtE65A3j8pdmORPH5eLkjQEAv3zyJTYRv/TI1xCo6zxVt21hK61xgPP1+Wb4bpTNz1cjkm
rMh7jRJ1xCi2HPMQNFrhlDY2Eyav+vlJiIToPqPmal00+2I8j8sA8o0Wep884i96STzm+mU7ddj8
M8/pi9jbqXWBdUncpwNmoaViKZvcnvBZwCIbD4Epm6t7EzedI0wJvtge/W8zQmD2EwHR73PkA4Q3
bdF5FSERARZL5XMCw4CtjuAJqMwK3uAkuJH39kBIBe7nA0jb0E7/ieWABEkp2LXwJ0hCbMfXHkPm
X4EVkyQ3Ot3c7jrDiuwpwwWeoEa0ged5dmoEtv/6EN9KfGH1r/KMuIeprel04xZ9xVldcP87IxZ/
lBQeI4kOfUqRpzQ7ZOMhkrQTvb4OtVY+58AeMdC5r0tKCLEl9avaL/2SGL0Un5RwruygpdxoNe60
m/8qw9RBRemVh2p+bcnxijfpPQxcDZIrdRuzX0+sKQOO1JRMbswgr0/n+YBobbwZFiBGFgNTFasj
5oYnrPPKvoJ/KpYGPc9Pajm1YmtviGVNWFU+8GxxgeqTMGQCgBqIbHuia0319hxb+RwYGbJA55mq
mhPZio/S1OxFW8DXXHF+vlM2+k7Z9K91uyhj2PeWtBmJg6qLdA1JD7tDAPwh8X+8Hfpcnct8pLNx
34/S3EZ8ygixwmxywuD6VX46H+RtZmeNo+17aZOj7oeW6vaq2Ej6/cqkEvXxFvzzFrFHRIeInqVI
i0Ab2zaf/+/Bq2m3YigaCktA5TsIMYYPDzNfy0jYygsgVzXFI/8KVD3BE8meVmbClFfXCnWmwit+
kEFpvE0O8gvd3fjpKjwrh/t5h3XEe84ScxkL+VjMIDKE+lzulLCo63YW4EDToiJssQ7cZ/3blbSy
8YEfYcSB1JpdLs/04BtTxKFiFn7mbr9sl/nX1G838Sl3MvuogTOfPuNiQ1llDASxRSry/fWNmcAc
OCqlFbBizpjzkV9R4qIKA1J2DFaFBR5ilvAVNT6y4coCBM5cpOvsazPpBX/XFzwCfAmmx4YNfLLB
yL06Ff1Kc1vi41M0A93wQ9r9+Roni2jYDTlNf/NWkQS2mGOPn3fr6o+pHTs+NETHTM7RHMGtXG43
TMKZwAquHYLSMuj+BhcBQdNftaYmf9YBuL/sVTUFu2Iqo8o/7295G4qrcS5LApkwwz8Wpt+ysGu/
tSr7Pi/m4ayaV/N4m69z6nEm1IhqfvbxQHNhw3utV3viDPaLw4h2RXPcViGK4taH3Gsvd/Kvuztu
oQDXkslcSHDYMn3S1DHj93E1nMKdnUvulHVtcCbQshnDfIzLH8AIN5rJx2xfPw9OyadkQ4kH9Yzx
iqm5pCDj3WFZs7lXnoQH+NVvZyUf6ezXperf2mMjL22klqq6PnnoGdz7NlOyRhpQkLKaUvZLuJ6T
bB1O2KsI+6T3aat5TQBaoTsmgEHE+05oPnUNtWQMblp9pgzdBXXF/15B/8hCmJEwHDR03CSSkMde
oqEW9yFqo36v1PtKo//UfhpATEJUST9+7db82yWAAsVibUx11oSHxbocJtNuEIRuX5xxRUKMqU4N
V5HXE6W16kxcydLKmHz89xv8o+sxvkE4iXhBi/QJpw+rj1BHhl5WercP6v2ZTOL6eb07Ynk4/+ai
+9uBHt5cUV+79p7y5kYTXQPxsGNRAQOTreb8S+74CIoyRE3+abVDZFM1Sm8PqaMYVmFiBJG+TB0N
qnVc+BmAyp2I0BldfukUltCVV/Fv5APxYab/cdzx939byaMqn3aYqes4FDkREjH94IYx/HZUvyv5
AF+6jPfn4F1C/KY7iOEuQQ1dQ49Q+JWE8dDq/zkTTKA0wr4xkqcfJpMW6XF/Nm76UpFAtMJEosWS
+33wnd5PZaK4SQK+czdtfil6Sg+x7H/Hpd2sTmV00ZWH0dTnkiEOOVf+piSIaE2c7k4IoldXZu2r
OokcDYbCzbjP8uv31QicNj/FWQ/jvV/mNC4U5TtHvrdqK8MqEUO+hhe9OVup8gtE4AcT/beY+8d5
PgzGdEDyJzWu+rLQUqw2D9wtkAlDq7l9s5PKq9tIz5p0lGOvjZ67X1XRHnpJfx2e7hndYMlQABD+
c6AIcaKlsRDoy0kKt+BcugLew0EhPyPRA51KA7fX5rsA8K14Ryxt1H9Idv897/91kiBAPpmgoS5P
lEc2qnC+1lF+5RKoMX65Z3kuxZoLphnbcq3yNTVfSALu6iPytQadp55+Of44BB9uAXAnhe6wqo49
m4dJeuuD673udGkJGgXvr87YGeFRA4IC85X9aQSp4ZcjSuNLPh4SwqUuQ1rXZObHPy97LWVRFfWa
tIxIWWc5otJHkM/hJQEyTtpIJTd6A4mIeV89tYQPGpsj29+GjijPGh07ymAdzO4fMGyctHSlfs4S
0rCZ7qkOXYnjePw12q5bqC5B6wwTda6eJm+UiGh5hxeEG0IPUB0jy6YNHiLxYXW8HFY8X2e2SVNP
d+RZN9MkK+6dHnDfPPZuG1i/guJfoxns1vsL4LAgcujbBz6ZoGIjo1pKa/gHBSR8T0eTZdO9TRTy
2Ls1kd51ClcAITXrXK+z3kNLsRVspNS/xbMjsOGQMi9bydR7UY8wHIgWT1JAegITpvVvL6wPoCRK
cNOaLenPvy4XPyjZf94QYivYKCxDNGh6j5rF06S/y4kGOlW5xzNd6C6hruCLASEw6oF8nu8Iw3SO
YhTrWw4qD44ymxhuzY2U/CoOTtgMr7oWuIVU2eeod5trsst1ZVO3XoHknxChHVdIfkFrzCCFDMLm
MA1lN69LV9FQy5DLz2ZarLtJeehT3Qva805Uy497GMBGxK2thj1TT35JKaQ/w4QiqQCwEAIYcWjT
hzBxk1NJVBJRXN5r76oG4FpJXRMDSCUTra5OSc/oOTfLUKsBtAoffREuoafCsuB9SQp2QadB34bT
cKWBWZn25Wchw+GRb/sqS9dtMcBG/c1zQf1z7oxdb3HMTDS2ktMxd/lbbCvvYSokaYzhtWQDwGlJ
GMX5dfIymoDJjuI06tIotgmCLvGmTrYYk8foAd08fIavG2CpkuhWYG8wd1Tleaf5ak0ruvO4C4qt
+xW261YgOxpC5ggNZdzNNzyAjNxXb7bAvqVDUGIVIaB0RO7krPuR9lSjv6npPgw3A0rI7Qhh4dc4
+ugRwEr90+wfST8iiJafJeVvbzs+95XSp4m8VF093hjxFj83J7rv8lM33QXBS5+/81h3s7PhGP1z
7WG1nujrG3KoE7aouzLfT2SyAAfnJKgcYXmQDoW+mmDeqnlnfLmnbt+9afl74k+Fty6bTWgIsnHL
32VI6sE8ib6q+BnPb7G0RgKrgJ260w2sOGTy+cuZfXXxJJaLvvMH6T1P3+8fSkSr1W0jz6Ahit/f
eVHQQQXnVIML1qljgcKhDw3CBT+Ml5BNCCymJe7uvZ1QUVFnNH2HZI0ccyjYaNbfBBvGMfiroUea
Gaq8CXfiK//Il7Av3MoL6ieYFAPv2NhO6GOEszND4Inbtb4TPzd3SoxwGzzZT115umRyqy1NV8rn
T+gtzoT+uVTf8ThMs7mG8v0JZ8MBOahglFAvsQUSFhp8DyytKap8kP8mMS2eLsUXbyETvVK0ejd3
HKF3auPozUqJVyltgXSgDY/tOdymBQjx87o/L6aKHUEVQOOPPo/q3YqXFoND8Nb9clBsfqLf92pG
rU5FKcpLnV/iz6MOyF+DicdxCmEe/xj2Ufu83insy0uMTffQDBP4SQa8PiffIdGUlgeGBZEBTpY8
6+MjP1CaDa2yFLNacfKZx4uaa6PMQK2W18AcmjUmmg04mj6K/GgMLfUGuH/J7B+UTQIo6OZFxk5K
l8jkT5l6ZWul8hMSUcFXLnwNoOSN51T4ku5WKcwxFYIbRN8fBaxDfV9pH7K2vqWviavdX7P4U1M3
VWCd7699/6UyHACAd/C4AuS/ERzHfXhWMcJKS2PwlU/VJXk6s2EKN9F1JqdL/QvqmyAubjpyLj7s
9Hqw6eVzg9Gd5a+q3ueGnmmftfS+BFMTrab35bFYITkKdlYQqo1lFfgTWqHo1kLc0R0l96rUFSIH
7uqIbsGL8f4LOott0B9ZA3syDA+AUo4sB+Nh5Usj6HVxMJWWAb68yL9h43ebVVcn7A63u2MgqA4c
RD5WzciulNR1Jn1cwZ4jSt9sQ9W+0UGUFvkqlRaZ7udYVC7aS7pqBizcMFCD1GCnKwTz7h8yHu/g
M4/VYEcb7blhUgMfAbsxCj6hVSvO7gwcoEfema2N4aSroV9mmQ/JS6s2moLf60oCzH2FeMYo5oDU
UjOnmjGmeM3GAFu+zxq3a5H8bKjIsGxU9g1u3ZYbX83IKhp08xj/rafHXoFQXjiXKkukYggy2owR
q8HRUXgTgS39GIz2MUy0bwg8RTuDV3KONkyxdpHPtJ62gjTr3tFGFOEBqV7lgckAotHL7MAWimhl
UBLO5C8og1NxKDFcQLEDfby31EWKgyRmgWBQBESnnFX75mIZ5aIEI0EChhcLhaKIfmrmK+ViMusq
my0F1aIhtYgCSH9B1krdemLOUuqCxEiMXFc1XBOFJRyq1PWLkTk0M8pNhmsQiSYM0xuyRXYyMpZE
5kM1WuUkivffa4Dx5waJdB8EmaKwLQVt+LDxkPvBaA3wdctoHuyJo4Zhca3Ok5ko+JPJDG73leI4
1WAeaVKsq9ZLqUbDhIKeoa2mCB9SpxKdTjowqkoYkaJbwol9q267jjei84Tzvg4/xfGb5usqHYzM
VObyeYFPRkTROvKyyizzk4IG0mBLEXL/XjHLl9gzS9lsUG0mudTgw4fFD8agWcedad9y1iTm/O1p
Ao8+hRQG+4NaonxAt/QGsqm4+ih2Ku0Rg9ih2d0+FNXvdGfoXsXzrBSdVvplXv6IJj3kjmxeDIWE
j8qa+gO/+VtkLvuy7aJuYP+wNkJ/+gLJcSK5EiLTA9jSaHI2K2M35W5n8Q595x7h59bCOYKwNLzr
3+LU6S4yEaZaiCgdJkh00bFQvTxYBrkPI1CmNyA6Wedl4VaC2vXL+aNx8+e6whaZ7i5CBYgyqQ91
wbaWC+OMqtrSOBTLqdvuRfY9jX0OXBENLBk/eFd3s2oVy9uw+QzKrZKsEUhHyRrvvENMLbvHAWMd
ghoFwC1Y0w/YuBn0QexWjG3tDeIev81mI2grNiZR9dQ1a120yB9YeFh1bule4AafAwADfq2sm3RW
xLvbdRbsDHVcuVhdlM7Xc2RbMFJQ0dcx3DTygl3Q7eowtNJoyzBUc2/aLXP5qZ0ejfn0TnTC5fhm
NuqqyxyRtSZAnzqWDnqCggKC/t658xsRG5dlnM6i0L2qp4Dc13iWkzmL0dQJmmcRJF5kR+JBVVY8
d8AXs9u3GSBHWx14GTvAfyXc1bpXXa2wfZmgsg/3dYvXuXrk8iwKisEg8tqVIMz0zkNdJBc/YEmG
H8Qd1H4mpSWjtX1P92owa7nP6X5i7OKYVIm0/TjGNuLQEB2JKUP7HEqOqqwzbRskK8bKuFqMq5EC
q6PeBOm8iY5C4xSZGytPwc1Cj6+KsMtCiEVhA+bzOwT5DPV051IIotvWa13dQnMNbuR2Dhjwe/KR
Aw28tVcTAmQA/TllMQC2TvH+AxXDK6wrYRZusnZmxKvy9ky2UoeuDLLCcMuP8oM167+XKvHRUWZM
V/4xQB926Fkol0oTsju7oyAe3LhaNLLEHHpKccsX2SRZZ2lPwcZwZfW+CHs018DYy4pz7tXFpOgK
kwoVko+GO42bpXCGcHXXzTuGNPdJNxv6KwxP2c/029utpiQvZzNVEt5V6GE57hiZvqNo+VrX6Txq
povonuLdohzjCL70/f6mCdeFqmefaUeVfFD8pEme5JHcUXXSbioo60SeYmJcLrNGfDYgdWT95XYL
N1VeuvfpsxLpqNVwNk3udJkf1KGlUoSIdzVu5cokx5GwWBjk0dO0N6XoQ6pzT70R0WLEoEBt9god
Y1TsRDSIKK6aVPZkadflcIBFYGLxIdfzxTn3uVym0nfOmZsbx8GumRKu2A4JEZ0JufMpYELNCHDL
w7Khn64rpmczptjR4Ih+cj91A4zyLDfBQl5hTxf9Lr/i1kPfrKysHEJuWgUM8skct4Bc0TdaBfK6
ZG8hX/LasDAFsnPezkRqbK14S5/hK9oRRckbMySYcAvydJ3RWbtxXRUVl+uBpLRhH4qVYpvfnXOE
LQfJgLE9B9r2hoZThNuiKuZPCgRt49pZ0qjugY2eXmxShPWS5PqiF8E2KyeWSt2aQIWzavM9GaRN
MynQ64Trfb++qKzdRFpj14kLOCw0adVSdljokVlFKFAV6Uk2dWWeMxyN3P8e2/q/bMHlcdUdEQZT
6Y8t+CB22jCVp+KycltOwEa5McSycJhr03UMSYaUWlv0iYMqFVKOCOX1FuFY0i3KI+EL/vEgwjq7
7eystA02Y/TqGDLkNSh0AVOoFux5a4IrECGKPoHkVov4hUUtJolRoXvNboCbZIsyZy7ZkUzZhoZb
ejvlSywgdF8CEIDfLluBqSOOV2yPAFw0seonOmVi4Hfp6CZFqlMuotFfxiJecWb9/r8v0/TPOiUE
QTYqbPhJVXTxEfNenAeBhqWIZbSwwbMM16P07nXTg9Laox9Uki7UwkGni+uBQlkmmVJrK8c7MPfC
pJCZsRV94tfXqSchZjt6wprRbcmTcoNrMWvs/ltqDunIQMKhZ3RuVHS7yDBkgPPadv+7pDckdHW3
dmW0e93z6CzmLJPeDQpb18c9S/ENjDm6zabhy5RbiChvMVMCR2bUWv1nwGYitNUefX1rFEeYzMM3
3VfxAIp9pGnRbz4bMxUsw5jvWeoxrXa4LeiQzB1V3Eg00lbISf73laWj9S/RH5ki3TDoDlJ9faiU
w+lOiiBrxaVIh7e31Cf0fRiCEnxVAMLgNEkR+SLgBkACx5cBb7Lav60L/IIQJ9LGC6niMC34GnSZ
91b2ZWTi4vlwNiVphRmVozbeBKWa5fm7GHCXpndtkx4UqMBVrnj1usqJylVbQv1/Gmx5eKrmJKSY
ieLKyn3Kph6SMSATQ19G+MiPvyRxVsue3phZ4yWAL5+bJaXP2/r8TdrKAlpJZv8+lZcI0Qg4bGLX
SsI4sWAoKBbsq2DGCUZIQuA8fttL9GIWIWKbql0Sq+9mCxKq99iekMd4iHcUVzPY3XXe1awYrWro
/QMmnIfsJvOR3Ix2NSQgK20x7nOuG9IC9i9slO4f3X0elxY5A0iAXrbQnVZqJhX3Xr57yGyKdDS/
gm3U2vUyBsJTkOhiOWMa4jb5uuOpFyKWYEZrxoTmTpBx6aDJmsOh/8S9PqZO9TpAMac/YKpH7epk
hVWXKxE7pENzKdW5hJ3YkRqKiiDsnhIK+xK5Y94mb0Y5m56KdGtwOBV7VU8+TtDPqFwFvccQ8L97
Y/eDPxh+5d17UvuM7eCNfNUqdJvDMf4Vt4A1wG16FsRN8sauTDSc9ok/xdwDDWsgz98NPtbxRoSI
f+hvFo5bmOLWqOjNOnRIMq+cw+bGRBGGypLFh+VecvCSrFYlANLEigHxI9ExzoCuP3Sd3XSOVtrI
RZQzlpkWdTESHNUCbPkLflsaM97HlJ7GHR2JUaHJ0B/mBOiI8mykpbg04GtK5vDJAJJ85agirv5U
Yf4uYBRxFyyFyoGl+zqjDqEfhA3hMNtUaxeTXxZA6d8WwL+f0cN2LRRvvX6bpiLElmSday7zJwZa
NyEBv/mcSejd5vWy2U+/MYtCFoxRihQSRktbtPv0+X8vGo9KP2NCRguaijHsbBFU3Lij+NuWR9av
Ui4HOAPfACG1HqoG+FWcM0qjl3ttRfhXcr2EJZlajfSIS8S6blHbGjeYCGl+o9IE6SfoTIqFxjwU
Zqlq3eS9HFJ9shTCkugAHU6amboOkCSgWjnxOyQmKyYi28wArBqwvzUDDJy2uqvkV0zoB7QUk5VO
PbNbIQRCcU1lE/+Rqb+low/N8Z83j0qoTMMAUi/ybv98861QdkqZ6uKyFb0IF8jowrMhq4IMUuwk
na6K/pBrq7Nw+I5D9vDTHB0cH2WaVjvdzvMuKH47o0eu6nhK2FtzP0T28kg8POzgirrPDONWTJbg
B6yW6k8uriLtcq13RvatV75u3NgieGdllZJmtug13LLZrSho8B1zdWIJAU6BkleXqJ2Vvpze7Z5l
LC24ZbgXc+o9keGscu7fengMS0p+YMHvwuF6PxgDITjuP2J5cCqxfEo7vNTO34nBXyA82fdei/B+
baArWp6mKk5/x0RJ7CndVrr7BEOcQ7tghwCznPGcjqX2xI7zXs/uyS7pPIkiHVYA2nBohLecBFFN
/XKg/MXpo3ziINgcCdv6eqwUHIluAwJehw6un86m9Pxdjf4LB63eTVJ8J61AP8qlNtaV4BKb6oBh
pH/F9qVEBaa9rRrONKQSi0QQfc5be2lAFAl2dHfSGhzRFK7xc3T3rrF3T98n0iwLZFO5ZmzORQIL
zIsrlFBpJzaehr662vpkq3mxmnan7nq16LVDuR07myXfpE4JkY1Gi8KajSb+JKeL8i7rhEarUNgm
1po1/rqcyofz+Ac35rRK9e7sTKSDfP1FrOJf1jzGDsAgPKtGWWb9YYW5p3UXS23aLUmhVMCs1OoS
BzsANM1WGEZSt9eeZa+OluUclWt+CaMHYAxlM4f1bnGrf0mNHx20GNSaiq4NaR0KZ8yzh0E9kdqq
beW+XYKUNWz8yFGq1y7NnEUYnzTpOwe/qYEjZt89ZxMOR5HqkncFNjkXqRiCz6RnBm4UjeK7337c
UjbqXvabNCJKHn8EC84TXA5NqSlupz9af39bDBu9KqRCbNqlej6V2bFjZkjcz4E0edKf7hFqVyRJ
WbBuppEZDocqfG8LegMt8MW736u1HSaFSwWXBOzK1CtiBpJwGppVhswTJselYWPOpmhUkAi841wW
9cO0xjNMoWvK3JCqk5ieBowpNV4pu3OrSiaWFngTSgv5FYs1UbfvxkUwZKqgKF/Su4rQIq7O1jgd
wtbvaEhinsn4P2vb68AyntidftGxQMBXs5UuSnAsWmqV6bZpT7oWboopqS7dagwChgPjvMX24Trd
tpNhDpJnrbI6ljTOYsG5ccZ9aliiupsUaNKyMUwbVkuZlwfHrKzCKbB6npQn9BnWgi5bShh6ZQwd
KviuEt2aVOh+MU0T7AJvCtlDQLVFpeBUKidmYoH/2H9HuJ/y5z8zAEYfmO8JAiSsqtJDh17Pekm6
4wS9JHZN0PalT/sdA+3VmAFQcSpc+UwDR9M5DiPSdC5kaywfkOHqgdb2jV39WgT5s+35zxN6SEly
8drUScAJARmY+EY0a78BCgCpzCOvfUPCP3H6wBtOo73obxTCf2k+jkrhUI1pQNAiNx6motAG7f2c
KM1SwsQaI0ylfmcB6mnkQFjEKDM/Nm3ABuib6JH2cD1H8ZQDY502Y9kf1OJm4XqdsXSp3fdwyzCK
2zHaEXSrwnVMzaU53z0iC31oIdk15LmUQlgheaQYog446ZTfQavArMJzJCxQhs8spaF/JtGdx66m
lACWTvFCIBOJvUl0HPqTUBzoRgFjwfj3WyZp0MTLPfbHsTShDNdylAaLEprYBstsfv4s81lG21+4
7ox+2ReLHho5eSnbzbMSz67dasSgiN2uIbT8Mtz+zCmQKdBGdQwV2B0j7585hdaoyUSolXrZSZdK
WCWYnk5uzhQyV3CICcESi3+cDJYwvAtqjhuwWYfrcSKNYayuVhVbdCn3xsh8TuZhZWbhcYzvpXyz
2W5woSeMFk39zXhEmvzLmevomyhU7XQwXj+pyd9Wv2k+GYQi7jAF7pzkHYQG4M7Y16dAPEwagqnm
xtP56OEDi1kLTBTnkIJDK5pGWRq/Fm7xWrW++NSzoazQggJG3CFlZop0BJziioe1OTUNT3ya+A3u
RCiImYy0CF+ReI69wyra4GAr2dVtaXzf1iHhm6WWMkA5Q4h0CpHCb3eNgG6fdX9FUw/hhmwZzgw/
ojYLtWEIsWi3ZBsDPKlYV+dnKtjYJFOUpttJWTvE+wFcTetoCiLK5XlGK1vCnWnWYpvZb4yzW2l8
l6/QLVJPIYTZqZcs0RRkw6THZvKmf5eibUAB8QuPZrFqk5Y/kTgopvahudgFi75wyIHBpvbkDdDR
9P22CgjAfrIdMH+t5mOH/aA9J6sMdh66mOUCDEkDGfktRNLAxSVKE/zqPX0OgjXHUdxS9yQ0Hs+u
7rOzAnWbAD4mRt6WwVYmKTmW4H4Tu3ap+SA+LvpYfygu0Bu2ltfGVmbGR3ED32r1hokKXkUZPnLR
yKJanJ1Ik04xT53hR0TnCulCivFvuCFcEbN5WaCbOEWjcqDeiteQw4YTq7z5f8+Vf8sLoKMhnQRW
ZyQTPCQqt5RC2vReVnSuGBKRYp3pKi6gjdOHGhYdZw29fwZsKRkFhimEsXxcj/r37RlwAa5CVyzu
2GU74pNEGWenJCAJIDwY0iYLf+my/WDHHsII5zpltzClxKcZD2EkU7Q+ug9JtZQraxBtOkTHDssq
Tnh2C5EhJUNw47V4+P0yPVKQx/QJR2FNRUcE5KXyQ8j428S8NWIfpHpYLcnSMrD8smhqRNsCocrR
PKaZ9yThH+dts5BGrbbpabqOnoB4L8hRy9d8JdtTknAzP1He4OLiiNLHluyoLCpziQ3+E1t5uhM/
3VHUfl0cXxtWUyrRvyHXpT8b3/98Kw/bzbKJomkTxNUSCNR96oXXVVTvBGNXpHPARmYeovo5tmLI
xdete7uB9MloqeFiRs5EWGnDHq1isqP0FwSVMo61x/urUjdDHgh5GTgT/1y3/4+082yK3Orb/CdS
lXJ4Sye66QaaGZgZ3qiwDco569Pv7+Da526EtrW7t6tcDtgc6eiEf7hCk4xaFI4u9vQDzQZa6NjK
7eM/ebD+jBySe+pQ5Toa1tVr+IDAQnIiOdNusxMlInIF9G9/0KWyf3JiaPq2AFl/31v3qn1jRI/2
XwmWNgDoT1yVabRJo7UWCbWC6/tpLtSxhe2DEG9UOcQn3ZW2HzR3qOTqqP0YnmTiMyp2EbB/r7oZ
f9Z30jMStHv3iDjHgbJkey534aFaUDWZ3dSXDzGZyNFFlM5ReQjYdZCV761tyK1BaZsCb71vH0Ud
DbKOw+LjaK32xMh4jW2IhynD7ajIYpy2RTB449NLp71GXhL8uj5R3+J80IE2yCv2M/pF3+5olITS
OGiq/Nimxi6udiSefm5vOUlSb2FdfQfoCCSiYGnIHHDiXv26rjzFz4agz/NjJdm7aKh3FXU8YoEs
e6MhA4KhXHXp24joJP+GuDrx3lIwhqmJhKl50ikIRXG9gFUWn+DLWuf8QkSJP3T4QcjWfX0mSXYr
Lbb67Jj5Z7d8JY8ltU3bbn19mtXZcdCrMFBNI+adnu+xa7aeq2XZsUmgC7Z/6z5uZNhxt1J09Mdt
Fug709e2cf6rAnDDt1CAgVhjvvYghMU1lQ4dNn31TqQWt+XapXVJy6p5LhwiEn5k9/7ClfQdzyum
BvyoA60Gdc1P87+Ls7b2xjbPqjg7Do226RvKB1KLlrtwR+68h8LLASBGwIOwlUF6qpNeE/KfjtvY
Ck4O1S7fxpht5NIG0odlHZ9+VSPTrZj9KuyNp0KzbuNwSeHse8Y/eerJIiO7VrNW46lLCZBkoZ4r
/y1CiSzPd00h2OXGvo4eovZBhNVxm2BMqh5Uom2vuvcVgDMg8ZxhJdpvUWMi2SbtPMLsipq9nz5d
XxUzm89mLVjUJQwdC1lRH72YYatPhl63SuBb9o68FCjS0IBzJOo1Fpb5t4BWzMrFSJNcR+7SIqlR
SDvW1i5URfWMjMLSD3H/GuOH2C8MJyb5264CeG5qSFlR65gcfOjVhmaS8mLcbQPT6x9afdfVuwFe
Vr5wrHy/SMW7mch7sodJN6ZZrWP3ZiX1aXbUW3WFjWRjb0bKdgNRdqv6WxU1ZjketnZ4H/Ha7JXY
alet8tqjhx+AiOc6TaJuE5r5LgroxxbKQiKkzM0+7T2ZMgtIt2/eYE5f22NAbxvt3uTRpSgoShZJ
hAYpjWZBSRD7ZLCktUySIGevTkdvtNqIYoTY5uCARucg2SfbixacTuY+1OWTTa5J3YYHZmghcyfv
dPWkkgdCGxyeB7qkf11f7HMn4OVQkzUBSSZ37SbKjiTWA2ebdTadZzrX10eZ21LsJyQORWav6ZOF
rhpxLwe6BybTeR4b/ALOogYTAQ9eCpO+s1xYd5Ad4P+KeJTy4tfd69etmSednR49ZELSZ0UfDxUF
4ZROJ7Uns/odShuKP1xdCiWpVPc3/x+v6mA8rYKqNL8ZJphypbSBzoRSFwfIphS7pDzDnQOQc32g
zzeZbmcYev8z0qRMU8lqnpuulB5H/0lODmWObGSqHeqH8UUuldMAwN4GTVOC8UptbyGUm/uilP+5
nwlUUK6crJu+LVsSIzU9cpAU0QtVcF4zBOlDPeb6e86PxBYlqdFkDHa+flA98xViITkVPZBEz28M
i5AAGPozQKX/aqRp1FE4qdR2GSMl8YGo3+535fhqIi++tEinniw22A4yNRpbYOE0GuGT+CaRdL+y
LT5dWmvryv7hkHAbDyrsY6X4ywejLLUoY4T/SIGCgNeLRZe51R8UoOl2fxu72FsMOuXU+6RZZf0/
OSV8di1FKM+kQ0G3yJQREwbeWiOX4KEGVMk0IIKFUGR2q12+xWQBlmXnd87AVot0osKVmb+ZCbI9
FakuxV24iFvKRSma6KJQOAChpMBw/Yux3GbuNMcRHTJTs2lLTS5rR4uCKtfMFEx8j9i5vzGGAqcr
kIQlTgt1fXQaOpbANqKk2ap2uh6PivdiOQ96ITAB1V1fhNsUvc2BdrPwuu7HTeT9kLNslZJ/cvRK
kuIjYofvNtX2JBBKF8+qlawHFX9CymFDdNub+k3UEywkEA2aO+qKReZulBQ4vgO6Z6DAFm39bluD
cVG1al3pgDXz5hjxwZNE3QzFc1IzP2mBEDIeVQi4dTcNkGatvUdSQBn/qQtpkwLOVUCfK6FDWNQh
W412QP1LdT0qJyNW1tXO8V47YjwZgJbkZ4+qehbxFFz7VatGN53R/C5KItP+ZFHoiy00kRwP4+Lz
iLaktjO1daL+Ch7TaJ8T9RMarRuZMs343oHajwIX6Da45ajaqD6J4170rfg9LrWqUXD67EcrZdWJ
q7utpV3EdU9V1CNZHVgTTvleyemmpayVq8NmFC4ZPg9jKhuviPaRTIXJwY3I+7C914EmPx0ovUG+
PQH3iai++5EJFUCsXKpX1yRF0QYI/u0vIoTbwtE2GPItZIpzJyx6amgSoRmu6zAYvh49RdiHRVA1
6dHv6k0SOG9Z4ANKA87o/1YiBFTCTR16+DwEq6hutoP8dn15z0QoNARk1YCCRA3qGxSpTqHnDKjz
2uIMONQeLqL9O2kYZ23UsxK15+sDfi8iwdJQTG5NRD9JPaexr9bEUaYYcXrMsQJEUQxRBFM//8tT
VPBJ6Z1Vxl0SJMaOO030l52g2Ni+srCxv1cKJg8yiRhMPzZ7yQ/Z1z4ZTlEeQg8obd5srBqVAPkU
tu9Riwegdgri+jbt6wMLMmjOeVRuYoxnfCACI/IJuPk0/buRv0V+uyCrPnMxob1JBvZv40aeRBph
Hiq+22apyBPU4ByC3aRBI9+roIavf5a5dXA50uSQU9VcrxstSY+KT01+r8uvXf8cDuj7Kej0Z6/L
scXMsfrl3SbTL0u27AYjKy+xaGtm6jaxkWEYkPiLaI52Fq07wNfdM5u6lfOF150JfxEeQMwQkq5q
wRr4uu10JTfSwuLbE0KJONxSqz2xm5Fijgz1zXq8PrtziQClFqB+OlEjOd/kZfWBvotqBcQyMqi3
TejZVDyeyhpApIzmXPCiOPkdx7elbjR5r9VbGxjjYEHBrNHXpDUk7te0Oy881uz64vgzZItU3/m8
fi/yUMPOSymtPb56569b/94NVvLo39eaS32OnkW3ix1n54JPcBEY5UjQ6uBIXKRLdBB5h0DSFmLb
2eNBpVZCtkRARhni65cZ1DqTpcFIjo3ySo9uC78+NIDztTsRX7cuGMfaWctMhxMfMD/edPG5ALJj
RvbSo8wuEkvj1kfFgaRCrOCL2akNr07tQU2OAfCHKP/QaliFiMaxXjz11MD3MJxn8U8FzBIkEGoH
c66g2QY9YMv0EPOTpF0IIL+LIXBqkeb8z0NNjgREGEwCYz05GriLsVk75bUud0Hy5EErt8YTYJA8
l1Y+nKdR5uQCyYE5SfuRseyur565/Nth2aALjA0LyLLJo9gx8IFeHZNj7pxiHXciYFNDuO8RjCc+
SdsXasIudn/io+mqiYw0ZcwEi2o32El4UuFI6wJ8S48Bpj6183H98eZiR0cISqsmtQHu18lKyqOk
iyEKZ8cueQf5FkbYt0AXbSUUpFAgHo2D0UbaTSyHuz7bUZ6gcbLwCGJbT/InDAlo7oBi0qikTRKL
2uhCrx7qTJDxo46aXm4Sg+W7BLVu4Dyu+eJk2sa2+nUBbNLzgEtA9uwW1szcOv7PUzhTfr4+JE7p
GFVGoLpjFdDFdj/vd/IOAYi6/s7fB7NAbqHpIkzJ2TiTTZNInW+nTZ0IsQ60HzI2AdcW0gdiO7iL
20ETF9PXKf463mQRxpUeN2pXsR9KB1ptiA9xuvc9iU4oWOkelbA0Q+EZnGz8YvbnWqLkQV+5KH6V
Or6GoboyJeRnqfJZiCLbuI1ZkLDK8LEbwdTm/U0XjPjeYaoRQNXUIGkB8Q0gCzccBgDaNSU6BvV4
V7vOijOi9el+Bv094e4h11vSFAiWgXOoyvvQ7n8UEVJzfvhmd/ltp7P6E0ycSxy7dNoAMvuG9mWm
7HO0pckLVOfJ24m+uIYlN/BDF0jpmINMV9BYqPubkj7nKQKCjP/mkx4i+OGjNofPuQKa2GDfc31q
9Llc0GsisktamSjy4MGYHg06vbTZTcPHZijYpNmniosivzUS9k3JBwSVdQ5o1Y+7rRM5N5LGVqH5
Vuo7r/rh+n88FYw3cNzx2YNTHQjAiyrB/0f36aTKw41cnaMGzaFoo0LFtYr+pqYjZLv1JtA1DKT1
J6RStII+FpakSmSvPZpfgwZ/RJJxu34RIW+CuoBjSBtAZXJKEtO/F1qwMjFVu75ov9+DYhHRlsMe
Q6e4M9mnfhgGbd+nnGRAh4MTARATwf3ik/1eH+l7nPVlpGkL1eWDe4WcJUcnhHkebLrxJyDBrgE0
mLAaD2a0cMfPDWjIiEBgZIn7hzUJ7EYpdIxS5tUM5cWWWvihLxmMLweWg2h45DsrXMDeiZRluiMv
R5zEOm3apBbWIEwmDS4PjAJ1TxaiKKpfn8upCwc1DsAaF+82ieKqujK1ciw4a2J0f0PCR/ZpA4YJ
uyMOUnHiWGA3TW/h5vu8Or6/IshCzEdUHH8m60WWfDnmbEkI586oU7PG8ZHbiAKE2QGYb4p10iIW
b0e/dDl+qBL1xnTzW8X6YXaHpjjXvkmA96oF2a6HbRZhXWml7yrtP48zyLPUrV8i14eZpoWGYrQB
HZNXEAD0HWm8AaWJTL51/riyf2uN+o+sQHaMhkoT4AIaGZugg9ihQmRjNkCEusrbGC7NwOyyUmWR
mqi4L+mTGbD63hjTPkmOPRr1jZ6u6ya896yWen/zx0cUXG/wNQ02eY98bGKtfVXbVe6wkswX3Yy2
VBOeiFRCygZwAgDNoXoPUtSnrV1q5PfxT639iDjBajm7zfCw9F35RjVh9VJgrQ+pDMSaqyutgOw7
+aMnzptA3eFgQL2rJ204R+PJqP7YUGAMD8qEgeh+TtzWLlUp5xfhf2bCmBTaij7qELvwk6P/T+El
d6C1sgDnaOcZlSMjLjYuwCU/Wlr68/MvQBgO8aDiTK7ZSu1ls9ak+OiBkS6Dt4JUuq48mIuU8eNq
W0HIqJJ0LRnpLf2XqrJ37S1hjgsxtBnWYU2Hn33hjfnCeTMTwLMp1f882eRCpmY8Nm3EfIyUxaz0
pDZrePsRhgsmZqghF+2/hcQhQlon0bh2NzH3k10sxe+amPlvu5SSnZgkkeCIg+oifq+CxMw7x4iP
QfHiQPkD0mng/3UPrDXGgs67i+R+ZVr1NuUsJsEQBER4gbs8ydZiPvP2OdhXOmBmQwcgpSp3fNUc
uQgpyrHnKMb0QYHOoQ4yDM0lA+KZxjHziIgPySleh/IUBW+03LqdzDxqHZCnKuQ88I7QnvZFUsGo
/A2K5EZtCySN485Yx8gbKXhXy9mbq/1IZfVBNQMwxiTw+bHLdFiJEe/I7GcZhGgnVhCFTcc/Y/4c
uUQM10/mudUpvND4ExY2ydzXmS9tpyiD1o6PIiCLlVIAIFNKJtpQbMgi8+7Uu/XCzToXeF6OObno
TFfprECzGDPd5GijNx9+hdmiCOyl0l54wbmA4XKwyR2XWfWQ+KYZi/YZIbWAaBI/BRtx5Vyfyrnb
1OTc0tBJBKfwyde/WMSB4WaNq+q8Fti6Zqez0Nr2uaXmen2c2em7GGdyoHuSVUZDw2YpqwP4bD5Y
BAWA+YNMYCRv1webKXta4EH+562m3QmtCzuVWzD+7BPLpwL8nvQ3WxCmcO3c0fjBaoREZbfYgPks
aE4PBXIxIZEmdAyn4F/6FXHTOEN8TCR/G9XtjlWSEGrKwV9YhJT2JkGay99AD6m6DzUsN2PY7EUV
xm0+aqh+1ydidh2xwwEDgf8zp0pdYe2VRd1V8TGm9siqpcRfRCT0HEsL57I6O5SB15YuEwUil/F1
T6Z6IaW+VnIaNoLaYRwdFWq9C+YNA3mcZA+4xUKtNTYyEnGx+SqrQgEKtQqcsakkEK90Izdu5D+2
RXcXJXjFOSd/cB+suD77jfdoWUgbe80+NdylKvncs1MNcuhFgl7/RkpwyzRgqjQxTU99I1DUVhzt
7fDOJTnw3XMRgYs0DmDweUyBpjfpSrYRCNFhtxx3zl4s8Eqg2SPyiR/q5GJJW01vGpM9qeVnWj1+
DDeie2nxwNahzVPzXqscvJwIohsxmMVaXCLi5iP2c0EAAPIHiwEIzqIOAY+qQgWvDWFMvMZ0MFAf
BndeHDoIFvSQry84zPFmbkX6qUgkIg9IX3VydJWZX4yjPrIOzN8lXqBF/aYjIQZqjh7uu6c5T1le
7s2BrguCDvUAwBQVge4cigYOcBmQKoNDgEHBNrpLTdyRzPzOcjkEXQfhFfcj1GCoqxB9bbLVxNqV
Pi9C3CZTfsizcKO5WwV6bCa5UA8yC8ByXkC3tNEgbpFT8nFgiTzIgNZTN6KZYqzQdIMr8ToYZ1f/
4QRojpSr1sP1J8EPu9ul/hkci16mR00ZNrJ/X2zbKl6DjxafXotN0azbt9EB+ge0ppOs31v9q+jt
ZPo+9uVXCFehm68lgHZWilhXug78HPo4ZQHnGRTzILyyYfOSsB9UgKF2dpTag6jhqBa8/fFEIhVK
Bsyy+1ixH6iGlZir+7mJ+/EAIZRv7/rbHD1kAWJHoFRgpQbXg8IavzRqCRv52OLRqq/rXN72knGM
2XMmJWlRtKts+d5RkAowyMfzQwCXpKHTFkfvoOyPupgD+VDkyobQ2v+ZjulKo45EL2dgSq20+AG/
ilRWyZDdbDdO7FCji/fEhJ3WbstkI/kft0WowkEGxZt5d60iP6Sh91Q71S8U/W5i7KkkGL9S83Nh
Kc5FCaAPwfMilSuOwK8nkhZXrtqqMiuRpCmA4+PAXGiooyjpR+0ABhzwCQvtdSS959kvy8hOAmhm
VkL2QIvth8ECnttWK09XF2KJuT3iUA+HKQN4ikDm65MpklmaTsolwTSacXhTdx/ghtrwnWBiYRLm
7vfLoSbb0aILJWeN2I7Fy789OB2ounIjFnkVJmubJIjLOB9few3dXXBDhbkXZCIOjIVHmYuXwfxB
ESbMoB8pZuUy1OgKOy3FyQDgIqx2FV73klquhJIsNvHBoO/Uyt0bhAX/5cAiNrkY2M26wm1tFgJk
MtE6J7Pj8ITpCJOSCsVY0lMP/loYVGRI00Dg8m0n92EZ9XWaiLf1lZeuJS7OdzDPxLQPBWQy5xk0
VG4UN2USbf+7oafRTwW2UFdaho7kvefeJ+qrOFir7pQ6+Z6Qa3SD/ZBDsY0XgoDZw1/0e6nPKuRo
U9H0WB/GxgpZ2F75brjB77Ezfqm8pNrjfAjkVvGRhOtexjE9OOmLKN72YXWjcaNy4lXZx9hmsPeQ
lfu86045cIus/CByfDQoqtZgLaXmg2aEFOf7WoZhquB+xYKhc6qm56htqrXWn0QgYfol5Hxjk3CR
dxmFQTU69CHdFeAPeRidVwansiOjN/OOYbeoU49xtBWNfz99iJJ3k+vUG93bhU+jzq6K/0zQpKSk
BKWpZHrzuQdAKMsAIBLPXVsQkXHdQk0SSo8nR2vRVQFHsDD67GFw8XnEzy82Qpug0td63ee5A05T
RDfshwHaI/joHqoaJSBvyFfUt1wVA1Xvs6pmScpKjYvn6w8zdzpfLpXJaaBqxeBGUR8LUFSMgn/3
IXIP+s81smAEzM2SiNvsoatg4+s4wDq5Er6+fCX76O14dXzs3ecayT3rRZCNUebtm6WTbgYsjBvt
xViTU9e04250LeLu1HvriNMUefPuMlRCy2Ldcet5Mc1G/6m1n8ekWgGZ2Tj2P/yXXYlrBXIy5XOd
j2s5024CAonYtYmGdhKCZp+Hl7pKC3yBqYv3dnxLdhipH/1orARgG5wlFV8wlxXQFMEr72B8kfdo
Ehx0gA9U5pGxOPXxh8ESL2oMJKEFPfPl2wybyK7YlZz+0Ak1il4hjNaRZVElUBTBBUDNtbIOLc57
035rqNrrJ5shRMYYvuddvQWi7Rd4iFanwSa9g1tk5Ldq/zJ2exGZxgQ/dQ+o2z6LLklda39xAAt0
Kn0DRUOvrT5zB2bZLxFlE4OAk9OCdxE8RigIuzWe28FLZr/bkSCjw4cUsY42nBE29DjjUjJxIEOj
91rK/9hAfQycJjqiDxtwD0ET/2deJXsez8uwwWCZlWRFnbNOnaXC3WyBheqEiWe4QW7xeVZebDZb
DtusztlsNkUKpLJtJNFHUIaybO0qs3sWGI++hK1M33nAZNdDPau3MAhFjksfrQMhrT8+W3yQwG2i
G5uPX8tIsoW7SjLulM5EsmLIfy8DI+dSdQffaZn4HXDkN4p2FXVN6AVslOZAaMA3BiwFdIHMweaZ
rx8Ds0fSxWCTXWk31eC2eRgfZbh+lVGsIaGTsgRL+elsSeDyrSZb0qpzOMGORxAgndiFcnuCWSCO
PsHphs3NvSghxuATmotC+3/3lpNjvyilJDQS3lJyxOAC0kb/ive8PszsEXcxmZPzPSHYT5uOL0fZ
qKyR+hDbOsE7oPu4PpAtHvhbdHMx0uT0bt2QsqTHbMoukin+8CNL0XTp1pLevgj2TYJ8nNxTi/W0
re5I6zKoRM4g1k/ZhFtgMcFY3slIqnlcueRLsVcINM7QeU96xd5+gzaRGBSYk7Mt/RNJMFnLF8HG
N6NE9C5TIjjgCI9KYYpGk10Xj8TRYbmuEgPyYADGp916QBGFCEYvnw3gJOyyLcGDAG77HG78LcVC
cSwR/YqELw1oVgYHhD/iEYYpoh7ih4H+nNGoxO1BNF9i0fBBl9HQbzLrtdaLz9osFce8xME5Lg4x
x7o5lrf8zqZP7vWuAdUCp5bTKSzk7cJ3WPgM08i2jnpXdvzPwgWYEeRDaIaLl+JQW0olZssSjq1A
sUL237Smrb6yHexhRFDhONo9Et6IwsoncXwmtQWPvNiQyprUYtlLQm0kMCC6UNBKhVk1WVTkx/TQ
yps8ehmTg8j/Re9GAH+95k34TYiDzKZhg159rlakwIhR9gvp0GyV6vIdJqdAnLWtbKVudBx0eWV5
I+BNQvCG91E/DOMPU4fYIYx3ey03dN6ytwLjbh9BT0CnJAykil5+tpClxpiqQfUxSvHwRA1X7/R7
4jUdCMr1L2zO5hHopcIat4VH9iSPyI1WohTEE1shXKfyqfeFO2dyV9mPZBaq9DtyJWSWSVw9jxYh
UOWyW5s08YhsfQUOrf4nMv3bjhumTPedaQpVj14KbgYDJYb491i/Geqe2oW/1SibxP49gmEGzU7J
9laZ+R6jSJDptw2SmLhhrQzjbzP8I7IHuskCmK8r6FRwsd3mDWZ56d/jo7hL+a5rW1JugRhvK2Wk
azre1A6QAqTJPAMgr0bVgkvu+mTNYHKIu0ReDe3JAlQlJvPizu1TX+YAz2MhvZBUL6LLMirYvdkH
iVRC3LQiU2j7tR8lG4FPEC+y8AyzN9rFM4gU4OIZaq8yvNamEMoyu9HUcQWzoTIwUIPQxtlfDu8U
mxq/FnjuQ0vQTcYCLlj0GBs73y88zUzSzU2O1opGHxkJ88nNU5KEhkGf8jTaP8aDCKTItOAFyGF+
m0Czfi/ypehXXNmTu+HLkNNbyLQxDLLEkN4bB72HeD4yfuC1EiIgUot/Y/zEd9ZJ82GhIXf9lefO
KcY3NAwPaEPDFPv6AWKnNSRLTgi8+mhLNCi2OPVQgVARQTXCSGIPk/EZ6aNvISGJ2ZDed0LyhQO0
jnDtrnFRDpGfx3Xj04noXdwZLt+zCcufgK0KcnfnAIrEJCq9/vhzHQQe3wb4BqOTl5hMX9krUlCM
XOIhiGAz2eAvj4Qnpd0sQuOD2rimnsTkReBZJOzDqh8wnhvPAeb8vJjRz4DwuOVRONIFWVNFXOjr
ZEZd5wPc5aLPs+agw+CtOLFDJd1lyjkggXD6cCunlDeoqYLsNrSdk0YvAjFvDH9cNpxjoDUK2YAw
RKue/y8IFLMr/OIJJ/NVxEleGRl0Vz61Lz/5wZ82k7aEB+DPgl7fd83L+vonmtnhX+ZkEvx0Ui2P
cc8Xyl1aHSQgXfKK+lDuL3H5lwaaXO8xsDE5shgIfhQxI4wD0gX/TPH++gtB3pnbsxeTOLllKGj3
sOi4ZTTlHykHPSx0Kyzku/yH1ij2WqzcGDZeOvUPwAiIJK3R1RhMbaUlP02im8G6982jVTq/R/0F
qcBN3f32MShq6hgRjuSXrb4WeEVoHvBEut9pit5cdxCcCjAD/HJ0loVEEY6R0rsKPruWgNaU8obE
dCi4XQg4Gu2kQsRJonehmQbhm/4yyv5htlP0lVfm98T1HtqCbkPNyNR/JzmGbIOLPWUEujaJBdMF
QZuuPwiJmBzGB5c9KB6HIhQE123qf9BgTdB0KHYxu9qkrERRv1OtbWzh18HxnCYf4jwXGTC/hsp+
D7Na1t9jFzCOX+BzmeG5Sm4JGDUkMDDATvj1kxZzxrSovtL8EqAbolCjfmzCNUXyjPfuFERj+xst
BaqHjkhwsHGuj1FRC373qJAQOJIKEk4G5ruJHS5S6BqnAv0y+1yU5QrYdlw21gpqfVaekuBFlHVk
OfyI+6cUAotD4ihycqHWQ0WHONYXndfkXAVvKlhrfn+gvvlWurJq1GOQDqMx2rT6a4ccoVCMyKUn
L0GHuIG6EDig9cNtW7ToKY87K/uBws5tIQIo/dmjcDB49doU0irVs+bijHGy+IdR1bcUuBHpMtW/
h/QujlF/tXocVoWLx/vCYp49EDRh/gAJ5Ls2m9SBdDIq4lTwkmiGuU6wF7UMOrBWKnBbUo7gUmVs
rw87U8+iko/AobCpEmX9rwdlb/VynWSMyjEE4CFLHqH5WRDsBd8+Ql1/qdM2ExgyII6DgE9khzP6
64B1iRLy6JiI9spo2HzGFgT/roA1uh9kl6K6ISTx6ANef9O5IPrLyJOcPQUsZpYdIwMrTNLHJsDk
0djlUYW8XHP2XGxZ6NRRuNB745SMv9vS3IkWZYWumgi4GiNcOdWrCFKtQN6Dyb+xwHe78KRFR800
bsqi2CmP1x97JjkGSa4h+igL5V5dHIEXcVlLhaatFCcSyOFURskdLWfpIbXuSd6ujzRTQPky0uR+
SJrCtk2ZO9PynoDwiwpTf3DpNtEnozd7fbC5mPfLaJNLwi4kPy4jRmvoMsDX9eRXsBx++GS5+2w4
pPqpp3w0er3Af3JNLQwvltm3aO9iWic3xwD1a3BKrl+p2oCwaLT8RhQloWGr47ZB27imxh/uqOVB
N78+9nczCVQEBTkAAjwEXtTAvn5SPVNyy1a4tTLUvpLhZ0wn2Kmxg0ZeTib/VOGgqiW0aRCQARpH
LrwTq8JaIlrldA4KWyf4RsrXBsOcNfTEhm02xCgMrjIHfFsXHfsC2yss4aLfOiEXycXWHf4JByiV
iKtA4NV2ttZhfo31gXdj8ruuv+EMsefrG0622hBUTmznfNykeyZwV6J8Y5fvAwYY0R2dkSqw4DSx
fQIwLriNcwwoRLIlCjkQjUThEXoo99/CU82esBfzPsmiLSeqlCpgKwXpJqhfZMxGDFSFghNuLM5j
r98t07lmdy9gXAJimE7KVPnBiNUKqhgT4WbyMUxTjvS/2/okZy+ejloTC9w4lGqycaRuHd8mhXxL
FzcEfU5+Iyve7fUZmN3hF08z2eGONgaBNLLw/mUhBBxZ3N3EMuyvRcDz/A43hPkUCp+Ie04WQR8H
iiTnRiRKl14zrtB8jaOaLi25o3ESZZSqJ/8nLLEoXvioWi6e+ebsNr94hsknT9oQVIbJM8CUpiYn
bprq1VBYjlK2pVtQYNaitB+cP5GP80h0K1JNtEf00H1qMSYAsYEySnCXPiZt/hhSDCK2o7Qc873q
mrbCaK2Ih7DMontBstMUBbLYaKfm78ZhTO2tgfsBIjXl8KzDWKjQUeauwHNhTdVQRviJu10BFeP6
0S3lTkce11SaYA+kRIs9OncwK4kAiJ6d7C1DxbfRwwetvY0xO7u+Nj6RTt9ORFOzbJI4C1jR5HPZ
1agppaFGoP3hVGTBCuEO0CkD8AwgGFSfx2Yr04nUc0yRsY4cUfjkIaX2xWLqenhgvClECXxYaH/o
ebxWIcw5wEdkFUuvbECLnU6J7W1hBC5s7dmFDZ8JgUJoe870RC2MVo7dtv8MKirtjPUsVVKa1YSL
JOvXJ2p+XSMdAKoUOs83dJosSXapSxpXh/dW4piNh0WWJOikg3rJwJdg1ZCdBkggBAsS1nGL9XJl
NoZicARpWdu4Wn69QMJizALTG9FDzEHS2I9sJxJHwn7Rbhb5fj/shMzxcpNFnZ1pG6dfDLDxE/ic
nItwJBqc2gUkxKa26jskOzeq1XyQrmp860DGIBMWSkvZKPHCR5F1VGAERRJA8Urxh0PWDJgFCvjg
C4mNJbXHqKAmB3efvphpCiSJH7grG9G/619t6bknU1YVkWlXpZgyWtSIWhvGq8+yZUOKGsSi2ej/
4RNZgkfLVf8NiW53bS1HTktmyoHCKqliqAv6SUjuUmkO84+B0yUO8UXMFzbyfCUGZub/HlqciRef
iJOtUgd6b8cehSH1QO5G4xOdVuocIjusw3Qvat7Q2kHu8PKNbYqlWsWsnUUm2vxS/c/DTE6VNO8i
aewq7ly8Jn678Q/KirH+7CM+IDzG0e8rnGaVLoRYnwjRb4cZOBbOA0vwlyZzoBaJ040D08+5n8ne
OnqzQ38/jKhzg92RTSxsbQmq1w6R2mqMTkpj7cE3oLh6UPp/NBQvHbJnwWL1lXKdO/hVpIRODmLH
2g+kiW8lC10KFBU8tMWtgwhmtNFZiaoKPVOKTEQ9QZLeYrBTWahX8ItE0AMic92ZxsqRnp1WexKq
tjbNQwGuo9aArZaHJwK1AloULuVn/gIDHdNIceWImmtvvpZBedSsT8D4J9bOf8usvUCclMqbYd55
j1wePjoNzq6rKCKmWggWxX9OY/ddyIoLkFyu4oUdFTibDDsJw6fYWgWe9uBDvCH6yJfKQXMpJppA
yNXYkE6hxH5dj44ck3MLVHgR/Oo15NG6NwqWYHoNlJahtyze+nN7XbcYCyYU+hHaJGWS4rg1rdyi
vYQ+AHkbGn4Fhja7xtkvVxrngsrLwSYxlZf4jaQXAvOuntXuSY33rU/9pLVX6UNWSpChw9vWfAWR
KdugX72fhU6gAWKvsg8JfbrKd1eDvwvxnLl+4s0eQZdPJqbp4hzIemibEd7sxxZpWlKF8r1PBCs6
a3b9S2BXuEecuSiuj7o095O8SuoCXW5TpsNV8XJGop1+Z4pmMWiJZ38JML8w2BQxZrdtZkFsA5aU
3lO/sKj60CNI6OZpxs/FZTXHaVKoqSHQwaoi1pgs5FTSTTcdwf6QP4htNLy7MKp6WGo7PT0l1mvb
nv/fZ5NkEUAycAw0eCbHWKvLmuemSix8e1zuelhv8LSRuqbmV5QLn25un14ONjmqx0yL6tIEb8iZ
CICC5L80z9Qe83HX44G69PHm6IIK7QK6gyrFEdkWV8fF+mzcAU94hY4TVK6Tonk/VHqXQkm8y3dG
i1uTwBVpcDJfx1DdUfA7IY5xX1E6lahUyYiIOXB/WrXb6mWFaPSbcKuW1pVvU7Ihu23vqRy4dngT
xTgtxEKQ3LupXLSloO2CV0MnmCY5pLgMJrZ5VrQfBadm6f9o/T2w4tTfa/1PqXTvR7yFC3d1/dPq
4ttNr6jL1598W10a49Qyxesn9wpHA3fZTaT+GeOtl9/p1TbW1rUDrjX/cDGJS9ekg6T8POmjJw0r
cJlljjGvz3H6JzKsA4iUtau0WxI6VTtKOzV/IJ3cODg9FS7g+vJdzuONLf9t/urG40jOkcl/ozXr
YfisdzdB3i8QXucob6KXCUPH0sgAp1StIAqV2q7panpUx/wbZxT14nceccBrsj5WMrJET8ZwUKTb
yF2nuP2VC0IxnwIi3+aYKBVKgvBxmXL8NTOTRtPL6ERYGKNs8+oWcJCUvhbtiJPc3w1SiMH7/yLt
vJbbVrY0/ESoQg63BJipQGXpBiXbMnLOePr5WlM1R6JZ4kzN3dnHe7sJoHv1Cn+Ae4ysk31kO+L7
WmzNEiej66F6bzKwERKGYbsOxrPWcGEtS9xqA0R6FqXipi1Edhe9zKplc3XlLZ53zFSUynIlSJ3M
JtyWryLjvG3SLKR+QYwuWNdAPNTwwqOeDU421B0kI0yB0T6J9mVQhRStjC91i+T7WMvVQsJfJ3cd
0P+2UPGk5r3EQDl/hpGgtijvGfZ/iqZ+OcModaER5xASG+gzA1csIBoJd/WYfNtVphl3bibG6a2f
/kr65MqIpZUc3A0+OBo8suHeA9NLUnlhSiuIcR7wR8TQi2U5b5txJUWbdtpi1GkidYTbePKRkj7X
UwPiyhvDHueIxyHcRpiB065TkYiSo41aTpsIu5oa618BmqW/RK4MMvAt5MrzpaWa3RNkAjQX5zJe
NdODre5j602CGxMIDQxEs4IHdXhFaXYZUSLI1m2hysspvbMHe2O2xx70VQcYMsO0Ns5/680usPIn
B8XZZnrRjHAdwDLAFkOxr0c9e+ik3O2UgzQ8RpGHm+GQDZ7vbFOYQr25nLAftoo7XX9ENmThJMR4
OrxW8lsIFeiMfGbzmhC3k/CnqdbN6PbZ0TD8pTkfB6dfhRKBbFj2sSs7C91HYuDWZ2xTAQxB56AP
HjrwxQ7Cnnq2lmKk2hlWyX29sKV3fDzwd3TwDMwwqEt+1zNWC8amrac1ti9kyGP56Ji3vr7Jimrl
fPR5tkxknG6Lunosq+BWbYiiRqvflMIOJbZ9+UKIPDvFpcqGCGEimuHIJ0WbwfHla6cCEb4OpKUU
rPGrjaLajZq/UQ4b9cbH93DY+I3nBFeFdCVPwyIcare1sKd4T4w13XwjvyASeg6TBwNCjJXxBNa1
U4aGga1RkTsJkftRq7eW/YuahgwTpST2XdzfpZOHZ1uaeD/fGOcSOtYVqlfoU9NBFqnol8Nmx0U+
6R3rqle16kGCSc21qgv7uDnzmKPhi+0rywuLind8EkKhcRNVEC2BLWyfLGrpE8gV2UoOCtrmMJcO
BRrdobmOn4OH+S8moWp4KNrnOsSv5ML3P/ui+fbYQeJ9pf0TXYZSceoopmFbAXtrkKIVtqlgZT9T
Zq81V8wfAzKjiyBYkcmdPvTXhU8qiBjRPqATLKwlb378XEs3hXJDtTL0NHAXSL2bEYa7oTsNV/rD
PB9z/L+z4zTczvqxtV4wBuy2IyjAGXlIb6wvfBNRUvzz6+Cj4F2jK4BjTn5dlvpG0ft06nBigfwK
KWXAh0H/uJgRflZKpysBoMCKHmwSHnmnOUrXNM7YVcnBp9Q18Elx1jnlbKfewKIgCl8hw18NNPrW
+rBkLFEXV3qGtXn4EZo3KRlM5791NKKofoo43Jv+VVzSk/gltAjBY6uPLfguY8YncS23biN5Vvlo
1vs2vr2wi8+0IdBxM3kEGptckCe7uCR8jo6FVajZcGNjtxpaf3Iz8RBhWRQaMuKPXQJApC33RtVt
Lyx+bjcx7tRVDVVmHXjy93OL/7CQ48iYsYIRkIXvrOAssJ4efdhtcDtqCQZmBzrggAoQrMgrZMTx
bSNua9UFrO2ZJB8FItnS2N5oHv2TlI1T3ARVhJunvUWGQPNfdTqlzSc3L6U/dxFW9TmgPN1DdGGQ
m0IVRP4Hf9kDgmXWRZGmEBTBLC5g79P7uVaQ9+9Ii5Ie+xglcQutWsdjsdM7kvle39dgOfizRelg
UhwaXqKOrjFGi7p5GOdn33iRJoC7fbEzZ5RBo72TOYsYG7sKwwqhU9NGwoxKKEgZzHr0j6bZQTkY
MoQL2rcYOjyanQQ2r6x2OvojJgTL4n3I5g+9xxV82IRQ7+ruLamfm9lfDoO5opyYmxRHzx3FbFVZ
C0awSSSD6BAGVXpbegySV1I5rUHq93pNr/8IVzIWIg/tzunnjWit0xJylFfmZ2LlCGG0TzCI+iiU
PKnOjZKEAPXHEM8li1kBynmogQF8q5bUYhMgC/pmc0lbg0xUtH9LzNDa7iEo8ZZm0AcjGBNwC1tj
/o4CiGsdbYcsI7Olz2CXUOU7II7jsYxs5t5YKmL9FTT7FOXWyiKLyiWMzA9O/2aT5Np8I8GN1KTG
m9v0ing71DctLz5GtULB3ydWwNVgiDvN5VVpqtsEqVDlaIOYMaRrvv06KrbOLANPwZtdLp/DvMM4
kqGLdTNKdr/4+aida09jbwElGu0+oUBzkjGMYafKQ0fBnIGU12yurHnX41ZuZBV5or63ZUA071Kc
riC0g6QJexxG8fFOU7zUbPxM+faGuGEAfOqmRMmI4bqNVhW0M0Ay+eugjR4CgQulucT3O9PM4HoV
vgsyUUI1TqJ6Z/WhU6XDJ91P9GzHNQnFVNHZJ8+9ZCd5fjEdgC5pjPqP756ajUUaGVDHuZwo91vz
itEYflpCGOdiD9g6l0PQ/SODozChOjl9NCZIShj0JEyMOoWzRmEoy0TJb2jaULOsDL/d+8jhdVLs
5mDm4/6hx1vBr+/7+j3tPd/6UBd8LTrnwl9BwENEt7rnEw8uxOJIL9YhsPh4cpup3/K3atqIBGLm
CQoj5/xTvYu5SMqBYgyY9YdcfuZfCwBh0SbbTAaknHeBPMASih2CYA+NcQU7U4m56OR4vvE+dNSA
hu3q4WvmS1gfFSBWrvoRUyhsiJTUTaUrEqiDYknrEDSSpbjjWIpZEAMgBmdj/GR21cKf/oKcnfTg
kNWIf9XR2o65CqPXbmq9OBy80b/JMQPOcv3WkvaB/iSVjSv7sjfAwi5jHxJAskOxgAsCfc6F2lDU
ylYIZrd2ca1N50VeRrdtaW1DpkF9c+fX4NTWc/NujiZA4jetLY56uEB5ZJmPsavKxi1T8evZ6bHF
il2rUQnTETjnZas6G0vF0dp/S/16JSaYw2StCw6RY6AB298qbbfEhWQfIERbyG/+0AsGx5wheVgP
19qo0e5mrFCr207/OzNn9+Vp080tZlzGerVx0ts4/nBMzJvS57m4Vjrw1hPArwZnUvS4GGnhpirA
N4L5LAdL4Fg2L4eyisZizFCJ9puevtUZBlzVJjSdu8ivds1FqYVzV7gjq6g7IJoDCEf8+ZfUO8gM
ycwQmTuU+c3YdNeFMZF88mRVtsiDykMuIyDgapiWxQMRlMh2PczFPXKAl5Lic6kMGClbFQL0ZOUn
2UTZhI5ROfQ0bPoqkSWGysouM4pVr+rUo6KjbhCca8faz+hm/Rxgz6UPcBEZOiK/I2DK399D09pF
zwf6ZCNCHliEyFgD1eET5JThTPUyYHs/L3kOTKKynZB5oe5B2f+kTxhq1JmBGdDZQFoYNUpE4oXc
ec882pD/IJFsOi3AwFeuR7CzhlNzqj41tuHEC+aeOXlF2V/Iwc++iC8/6iQzjsO4YaoBfojwUzo0
08q1LX0wdWauj5YBI/+f38I59Bp+PCaa2BbS2ETS72/eN6vAqvE3EOT72hg2gozVOyikt6r/W2Fo
I2uu4IPJ/i7g7hghiiD8IZCiAOqcGr1cqhFLDJpwB84aFVIz7xCsZIdb1aTAyUR7yG6tbVOEF3C6
Z94VPx3VUc2iYgFq+P2n49kx1mZFCUnSxVwMHgH8rqq+grTEvPciZ+7ccp93KHqbpq2c3jZhVpRp
VDKfB35In9RVyK1kpERwGppTFAX/6jA/LnydM/EBfLDI7v97zZMpUKXmgT3n4Exq9sIEcE0fJ1ih
772lLbCt1FAJKCxattW1iME48s1ek4KABQ7L3a7Z2gP1G1dFKDpXMVZuebI2p2bZig+EOtnPP1fc
tycpOUMMi7NEwiEMr75/kBKuQTN24IAwWOyxF5dXWvlrki8ckX/9zPnimiYKHuPTNPfkpcTZYOTx
DBxNTRG1DeHujPh24gEp5zezNawELGxmDI6T1RAGu9iC1xQWaByprjYgGDxjvO4WunFv2qpgdeeh
ua2j8SaXLgkOnes0wTSho0Nw02QGDt/fSFxanVrIAEgY7XCUBcVfMMAYyvrZX0CJXGodWW/dXVvd
Lbhmv3pQC7S4UeaQXrViJFeh08pJE9JnP3+sM9X+t592cnr6Nu8lJwRxQdwTJEzKaVSgyCEuC1+L
v+p0XyCnBdEctJpgzH1/C0U99aYaMjUXHCCMgz2QkRB/RNZEKVXm+6l+cJBPjl+t5APM+88Pei7Q
CzWv/1n+pIXdT02QAmj8hKeF5BjTdIMKyDaLf+eQIsvmSVCtQfVQ+YBZE0p5g7QfKAmNKlsJERkN
0rnAvfz8uz77ef++FnJyNI1wgT6tmQPsIaxSBcMw21f46IAeoXITZEGoYqjg0Rs2jpQbIuRKSMUI
EE4RvKOV1cnWppKoxYAH6NyU3ahfGrKcSa2ZcNMfRf8JfuNpizRCC08BUAMzUL5CkAwGKgoJTO8Q
xyR5ytMWNYo3ylEAHp+QJATLf347/1YSCI7qpiqaG6DHPvnkXzIjM9ALuywyLMOzJcqtQbIORkzO
FvA+LiKUz0SU74udbFAUaQdV8tP4kI/XAfUy2tlLCZ3oVA4WDsrfQXSk7x/A0kM83lQg0tNB78zA
HScq5fQ9Hym3q6OGdXfaxYhkZuvJUDeSfHH4/u8l9P2XnuzlWKdsni1eC07rNulyedU511ZxQwMT
U26tosAoGUbuUDouik0/09aA3osIguyhb48k0c9f6d+Iz8+hXyjaPsT7U4CcZoV+VWhxfPAfu2v7
Nnq4ZHF2aYGTKFWmmla2wFsOrbOli0GNF6tXRvn482P8Gwu/P8ZJeW+nc52mgVilE61gO9iofzhx
43Ah27r0NMb3QAhPk6xK4XUVd8FRv6l38+vPD3J2e3z5HuIHfDk1ZYK4SyUeJMuXQe9VybLclxiN
f4Ba6C/ZOlx6ayenJi0CJTBzFsNovlDXxXDFyCBUtmCt/39PdbLpba3rMrtnIboKZReuZuFpylgX
vpXjluERGMjPC4rv8D0yf98PJ4kMuOHEKGUW7KUrsBhzcLxIWLnw8syTznGtJkmXxyyRpNtUddv0
Jh5/mw0uPtqFWH5ppZM6Z0AZKDIVVsLClzSEtj5UnD4U7YOf39rZkG04QDh1hDL+GRUnthlZahd9
7oeoe8cXDvIYzabEEeokP691ZmjFJwJWAggAFjg48O87fc4qeAp1Ex8sDdMF12jWOhSHT6vXq8w4
FNNHO+Exc+FWOvsuQVcAgqTHpdniz7+cr0xpDCWwCw4w3JVqB2gGeV2/XEaXHMU+5XJPt6CtoHuI
jwFl8SkgVkpVhNebOj7gYDqb0OLs/CppbIyfqb7G1i0GchYzWKmDjL4wlni32HECMVduW0a0UT4y
+65c2b6qcmPrdI9jc5d1V9VwpfXjqqTjkmL+4mfSde0wA2XCzsUKg8BGdwmKIVaSVp9teoy4U1/5
8CtloTXO1oj0w6Cjsa/nlMZ+8CtFORupkGSyrhBg1pm6M3EGt9SbpTfR+lYaXH3uo6H6BIWhLCYh
KuEPGKmieKBk9F9aGh3pjv9K6OL6FXWiEawy3/Yi4yaj9a4hE2wwCUO3YnbwivYRn8wNSxiiPsYt
fT3ajNUIlCJxs5YSPc8WpFP1VNJlKjcXNp1I1//5KMx7SGSRcjSMk03X911Q04SKD9p43+MMkEWQ
KxcGzgJxuiifIv+mskgI5lUOIPb/ufZJTOq1POP+lSJKQZjH0B7MRyAEQrWIuo9X3vDZZXNr8q4p
gC8sfm7f2/958NNoZUt2I0sFRxslgaR6qqzG5QRUeL3ra9v/TItChlAlLOj0jUEGcnl6925n1zm5
x8+/5dwVx/GDnWvjaPSPv0ZsVwkAi4DYbK2r+a3Jd+g30bXT7W2Rv13U+aD9dO6jf1nwJH42ktP5
sclHTzXrah7vJxn4ef87kkoMLFAlkrKFqM5j5akEfkmz1wf4mwV3ws6tzoju8kr8T1nGPOJvHS51
TptcqjtDoflvvgWOdBMZ47IVwPrgroG/4gTWwmeC0+m6R1vGVh5z5HhSZ9nE8qFRTM/AEWiwPbqC
JKpNtdKEZdemjzycpMzqiXQ1Gzdqfd00qwxrLYTpp1Ub3b2IenkT9PshXEvh1h+C5Vi/yFkOdmPe
Jmjko/SRDQp01XXH5MKR7gNNAcT9FJgd/e58A6askeRV+cJsg1t/tpc+m79fl3a6D/r7YngybfQz
kbTBOaLA3KiTd3Ly0Jn2m9xPVLIonpQWznuYwqt4w7evE0hamW5Kqe/yBu4UzDW1XM0z0JAFABdE
ReqmQnA7fFfHbhFN9UphzDOo5taR+yXiZVFeY1URbJPkSAiqimg31Ts5cxNpl6Sr1mqOmWEieAGg
IUk3CZYwivpHb2w3YH4DXqszFXeOrmfFYOD0aCs7TUODT4YwiBRZO92nylsdvEgA98BxOf1zasDy
QrNZD+EjG66ZXhsB/F0dQkZ2C7Omg2Mw0Xb390b9MgLI6e9j/Y8fvPrSLY2ctn4Nw191f4UXB0PD
5dQ/2XR2dVr61BKIn1LjPVQWw7rWXnTNrQ+VoFA29vigJsBOVpoasz/+GFPupsrfQL+hOZpWPf62
yNYZ9xHkQpLAhRpEi06GEUChIk5mQTUztNqRilaDMSYfyzHeInmF9BpqzKYOL/etsqTl0B+jQHYn
vMJAla+r1EEVZAbmPN1neDbjsOwF4NCiwN7PvnywYfROdvNEkjRJb1YyrI35TgVWMaDh51fNbRI+
pKL80N91jZnsdKi4aqraM+NtGiy110zFLhj/PTRAFGBWK+D8unHV+R723KO6sq0dpGnzqtAeIsb9
jRvVwGLZIuv8D2qZdGQ7D7uNNS4OXrCXnLXmXxXTUlEwpl1rxbYFfTXZ8TEwQR7V137JGFzu9nNU
eLFlryrUGyCFr+uiuwVM3eY7qcq2EuSreNYWrf46gUBq7EeuUZMr05mv6FeYae7l4FiLd25JnclN
S4VqY5FIpeU4/ZpxF1M45j8aiC30fOy/3VDcVEq8lHx5PQ+MkZF+NuVdXTf7WmpXTWsdJa5zi25r
MDZeCQksY6yacZcMfnVs7HjTjfQtULZjHVP6qMR1k0Ev46MGxbqGazzo05vj3LNaWwtBFxSfahgp
PEoXG1fp8AsH2bgPXUsFGv6ia8WtAL1FylPvp15A3zDJbIZdyMHaJVd6fu23sUdpt8gdY5VHL3UT
LdgqgbSofa/E+KfwxjtYBVANypE96+En38x/zOkPoF6+YgPtLvSaHWNnVfZ0xNya9x6PSxE1AInq
6i3CJ4DnZzld9HtmT9iJHI0ZY8ty7TjLfMKEYp+EH30jP0RV+pwWE1DJwLWA0qLxGwGwsKT2xkaJ
xMDT0JJcQwdnaZTr0EH3yRwOYdt6teH8Ri/aLP1dK21QJuqY72UIaGpVsY3x8HEKNyr5+DrzjnRY
glzTk6OFRWFk215hzEtG8uoQeBKgR7mKt0O9imsAvsYbGJZVrYGEHYALNGgD0CsgWMtpsSzknVnu
x5FDjCI+dlwIjCrHDgdRc4sFtdNsOW2Owila9ekdWzbLwedNm77yongbtQd7utHfUsOtnBVOiXaZ
u7W8y8s9nVwypTzZj8rKNl9Lw5Wfy+su9NSIYWO4ztEcJD0o6tadnpk8kiOgJzkoDPZ6VF+kaP3z
XXxG1Y8clT0OCsO2kGc5SYhCtTSiXOcyFihyTfMUVKsq5Sgusbmr1oKWoYXvolPiEFXV4mPWnsoM
Ch/aJ7SpmdgterzLDYNz4YXXpYEZkbV30CAFxbkZ6vBC8nA2j6GZjig7mpeAdrjrv+Tv1It2W2dO
dGgxlo2WfrBjXoAUh1xdeDPiwf/JFL8sdPJitCCeLKVjIW5uUhRBITCKHVs+B4rZX1IPPYNo4ztA
GqUi0WjGnOZnRuC0WaqZ0UGSPFX9hK4My4CUwEJmjWxlZ/qLx/KS9MHZIuzrsiepUWdZZTaFdsTw
iHJ829432sqaPSaskXmH2k24j4ftz1vuDCD5+6OKHP3LJ1RTE93WzorQM1oMxT6I3Z6AlGESuLC7
tQngx/d+XvJMF//7kiJD/LJk6ldlK098TKehhb8XFhuAvRsuaTi+ab61rqmr6gJJoqVpHDKkx4dm
62jwjtHmg8PYvyGnYnUXdBXOJsIGZCTAFozuTm0/Gvovedlq0aHi3phcCzCOAxhmiB8tdOOEK8/P
r+Hs2fmy3slbSDASLPXG+NzS1BpcfrR76L5cPDu05s+dni9LnfTjjCmUB5hL0aEES+/p41VovTnM
FSMIcD6uZssKjEXA3GeRBBSlS59rjoJh3aDDEzW/8wdMZzI0ZQGsW+F7bm3Nx5zP0bwP+kaNXTqi
0kqdN7Nx16dvrfEhEZLG5LVWlxVqO5mrqYirXlNtu3EI2c55VlSE3s0eorLjYlMpxrKxdVUY1aIk
e5El1WuCZOc0VL5ioOIQ2tPloD72IbShjSHhNRofjRDpBGPcGiPYLtxl+idSE9eum1Wn7Byt8Ay1
Xc44P9fOm9CB9CdrF4xXozEuSpgqiJt4LR50GvAdfaTRjGW1Zq/J1uV0m2s61RcpT7AMEZqcpHaZ
8O+DDi9jezmFyYtCbmqk8MDJwSc9d8GT0UvQb+deWk/YQef8s8/DQHECElOVKDpiiBfidQT2rSmZ
icBMjPU3ux4eaPyT2Celj8GP1wfxb5gSW0sKr6pIe1ELzSsRPonGpQ0aHpeYTUvDQoVL2MLaHQfu
tcCjXNPwuW7tC4H3DI1aHFbHZEn70/L4+2E1m7LstUrnWJBGOYDfIQXCSxUvstzBYnFIWaFVUXlF
BRpFlwL/makO6zPMgZTIxA9t6+/rQ1dnPqpxLEWzknmX1QdujzPFwFxJB3RHvuPQuVd9aR/JTJFt
ez2ayCcBfyV7LttbNZIWss00rr6CLXYhfJ69l778upOTVTpVaYY6vw59Es4VnUC6B2l01Zlv6SVD
znMBQ8BTYeniAIPf3/c3YcMXHqqWS8lPd0QLenPcf3L9v6Amn+urOwpwYpmGgIHW4feVcjWrfUOE
JqkHsNNqB8txXLX6NfTvWUFbaaDfOSxKDBXJmmftze+ypyx5BO7iXrZjOrsDUOUAJchGhF5x8muC
Zq7mSZ0j0SyhoTsiCxHSGWuScIHw43XWGS9d8VfTe08qcEb1qQBSf106oLL64oYqSfqtqcfJSjxB
1Pg5iJ+9yxz0kSx8uiCofI7Cvtxllc+wE3xndNBemiqmXU9JwJWtYnipjtnCZMpn3GnVq1ILtWMw
OCIZcxQUyNP8usGxvpYqdG35eUd8MX/+cefCvoNcFOaQGnzef4wh2e4GOgefLS6HCt2wMMVhZM6p
NYCe5kmPUfKFCdbZTfqfNU95CJrV0DMthuhQDI//DY+kHQkNcr6EtNHPbtIvK51sC0y/cV2YVBKX
SoUl5riNva+6ErFRA/5QC+KmjUGuMWqumnWcDI+kE3k9UchBmrFCMC7o7s79X7JbSLftSqfoqnR0
1JjbPxmpF86bYJiI4xZbv0NjDbWXon8Efa1hsTRGj2lCjt1LN0H+l7DHeOMY2O22MzSvlrOlZbzG
BUWbEXu0e93AuDAd+DQpPEmJseZlx3E0SFX1k+enbVNhoUeyWEvv1oB8UPlUSHh4rXCLs1T05IZb
cJqtsQqtFz+H8+4vsnLAmWCPks1ivgbQKWmRl7Q7S7ql4SeuyKy7yfR7inIhLhdnT+UMppbZOXA9
/G8leznKDbYIFt5s76acezAMGuAH8e2s7pUgclObhcbXugIikk1u0F5lyYU0TTnDyLQFqxeaLbNs
iiWxBb8cuUEN9Wqke3IYrOIoxwgTRdQ81SE3zGWV3GM/EVp01poFltauYr7PRr5NeQyzaEGnzuCt
CvjHT9CqleRaCaOVdDN2+l0XrKSMEnP4k8gvafkcP0soEDqParIMs5VZ7KFlazrgLR5r5aheN/6q
5A9t2FhUwjJj7N86XTxf0jcWybqFpP2juK/y+Xmw+kWq/g3NTaAsmtHxojLd1SEdp6agnZAfyiDw
ylrfT72xj8G6S+2DYjSbIJnvNJCuaLcvyn7TSs6u1oeFnKl0CrG+0vONnaa3dI5xxXBTv1wTZXqp
3KeOfEBgdxWBxEtsYwHQ2u7v4BGI9koYZJtItVwm8M5Mj5Q8gk+3phMyIw7Ct1dohZrGiHKptKzn
N9ENmeloCfkYQRVEtYUac9bKnaIPB8L1AeB+Gpm7Ot608quqVKu8CFZlOd1N9cYqaE1WsqsV5AlB
Mmwz3b933sb+cbK1G32cnxxcixFdoHnkAzMyeNNYBgcKGlobw+n3ZU/Xzc05mVmVIl2fbv7PQVJV
uFtMMWPTSA++76a2AfXRm1UkVAjy+jgVa+IEmTj4A5Lxi/HxDHqG3ftlPRG0v+xeu28TVbFYr5qW
CflLVVxze4EYGn2vcBBe1eUlaNnGQbDCA20m3qcEysw6pjJa41Aj4DT+/ArOlbv4aZFGmQo/DWuJ
778p8zM7CSBnoLpyHbSHzNpbJLuKsRZKmt1dH9wI6W3mEBd1CM6IrPE6/rP0KUnPn2tEKpFuEg6/
MRosiTzt8UHcDJzfQU6gmIyuxSQO2qPwJIMEpCZu09X8H2/tWC1bnelI2K3t2Tmk043m4JUd8CHv
/GaZm5TOHmUl9rVOcTDHg+CDYo4Eobzc9tKRms6Aptgh/B5rxoW3+snzOw3QAJF1iknTMQDdfH+r
g6JEqpLxVg05WbcNKlXZi4OIWx6tauHQBYtBWdi9B5Vcz5eQXRm/pJ3j1SO94AXgefy8xkxZDjMw
9kbamU68T/Gg1JkaAFwSPdLOWZeyDk91ZQxiaJow2Gz7e1teW/SHbHG8g50Y3Kngsy9sGnG//PR4
JwenN7K0MMr4Mx1F8KQqVrm2IeeeVHDhgnNjdEf7kqrTmfQCzU3FUeHTYAN0ShAzp3YQw/dISEmg
/kytiv6B6CU3F73mBGLg9Pk0IoIhxmI6GoTfPx/Gggls6ZZDoezU8VFuPphQw+AbahhoqJNPwkvk
53d6rv+nfl3zpBkDyhLwf99Eh7l6sFAGDMYbx7gLq6OFsKA+raP6OoRDgCCMMu8z2rr1M0LStrxK
lNuwOujOJqNLWczLJrMXKZwHO6IP3nrqJcPNc60qFZCzKmgwyJI6J1/fmu2uGnIrPISDs+qmq94C
owWuPHcb48PsY88M3maUm7mUfn5HZ5JacahUXUdVA1jsCeanVgY8ALM2FABrcb+yBarkiZR2hq2H
4uxFuKUlXvq3jQAb0aCpAkLWgOH6WQJ8idh9H2dBXcjGoWqjVa/dmuXvcIqRR8CxxJQXVYOu/YDp
poVEpeqQbgV0BOo/sSo/Wcx+ylimVqGr0YfeSFo6hc7WAmyjYE9Z0c0OCwWH3Pwm6otnCSJYcYji
fZXX+wzQmZPUm9CYbvI8d6MowTZn0Vop37aYV/LUr3u4d1sGKMpo0wZdxM3HGCENnF5jPlgbphc4
8Pj22aqcsa7x0bFDyw5WNN6AuCNoTDStHB+L0fO1xMukEnZG4kJHcx0neUL9V4m0Q1uOjwr4hEmj
6YOnUR1c+KKf6gOnLxiGBChnvIKVf1TAJ644bTQs/SCjON46PfrExUrHgWbCg9uOmM0bzUpL87U8
6d4QvoRYhmfGXYdjo4/av5S2dFQGJIO1WysfVpJcLVFFo1AkqcWBuH63JfNCD5Nd/s+uQLFcFRwL
+iI2YvDfw0NkxZHTRZ1xiOtuQ7P4IbIYOIYyHzooH3u0DhplMcfrvnk08GZCLNN6TTuXOU5CnC52
HXmdncNoc+fmJWN4ZjP6aWqKWKREkeJys85ettF9wWVo5xmEdaAC8k7JhQcGviGydh+V9cofXwcE
MhOEABulXMUjLru6/dqM6i4Mg3XaVcSA98DBLTZi1Lia4oBS5tjd2tIvNcSInF2prRUcHhQ6KRHT
0Kmadsm4cP6a5h9T/lPMz9NcL7u8XQVR/pqb3aIyBzxKmd6SEYBkgAtWfEwGCvyQDIuu8xDC/eiK
bmkCsjZiulfKtK1gwFjPvrbsDlOz6UJ0vHcJ9px9pP41Z5g5zE6zbn6tG1R8E8XtLf/BqJuDNUS/
tIzBus4wOswf0iDy8ra4cFd/3sXft6AtkwAKBj2lPOf8+9ecjFrW59LUD+Ok7Wh4aCaSW/aqM1xV
j7eG8VcmyW1hmA0URrT7Nk13mFsGSPkirNJVkRfkE9Eqsx2vcka+ivMUB8227hChmLzSksA1SKA7
yoUZap6pcIJtHY/SdlOp6V7VXlKhEJvEq6IHpH6J2vdvAxhBAEBkivC0hqh/arpUDENSN3KtH/JI
Rk693wT5dBfShFQAeQj8OI4q2aZQrMfWokDCOEefai9mlO/AERvGt9oi4+Jm56t18y6oj9ZwkOqn
Hh2RiEng4FNi1U/QXuRmhyazgm0Po3OELMpyn+HoafDkZSxSGtW15pdqmi80YpCIPnMgvz7jyYGs
HRvq61ToKKu8mBqkNONpbNTlVHH9TTLernR2u+lGaWCBGY9aNV2LQfxUERRl7NJsyuP6NrKWM3Pe
KLkuCc+9o+0GFfN5JuldPiykDpG5ceZEvRXdg5o2yxLgZOhA9pXDZcF8PXpTlPcG0bl+Wo7jYbSA
0vVvBlXnUHGkgzd78pd6US8Haakxgo0MSIV14NUWDEn9Pi19BnjDMvfD/YyjWFRtGnnlpNs5XSf1
klQWyYzE2OQR6BTXWNYbXjFywyoWEy4nO0sYVbslln++myTLjjG96eYh+qeumtOK9mBwZsYmMNe6
ssyMrVmvpWE5Us+O3qhsw/A4p8+SfRjIiLWmu4uckGb2EQ7XViou6HP86wrAprSAHYmmHgS7U6qU
NRWDMqudfpCMeKGUDzIwbLlJr8PO4hCpxHR1URvPcpouFdAKEEDX7aSi/rTQikwCdgLTbG1PnoQ4
bBSSC9LtYIhVIF/akTWXH+H8u8+PsZy7g2+4dqfRuVQ9DDkXfnNr5x+FRjOjK1eJARXQZN8aa7lR
A4iiWDClH8b49BBsg+m6ZMidOJhry/5tJabDfnATw3dNcaBTrXghJbpbNqZXS89RPngEGkQ0t3P/
UPZeHL34CWZAmbaos2bb2fMKWogMHb2x7WUeMdgCVU5kXRpEWAdgU6ZdyNStz6z4NLohD+Fw8G3G
W6dj2jDMhnACgUllh/sbdgoNwWjQbW+YItoXv3p6u0XUMM2/zkEIoQIV2je2tAwqZwvfbGnZoUtn
elkWvlvJKjzasHKTiALZcKP+IMfgJ/NgO875c5ANV7325EOaTf+LtPNabiQ52/QVVUR5cwoPEGAT
dE3ypILdQ5b3vq5+n6R2d8gCAlj9G4qQRqPWJCrtZ14D368lxQksLhp1XevUbVMZ/inYeTSxs3sV
22GzeoqldOsp0izq38xMKMrn87jDwDn5xP4LC2TCKsisXFOerXNtuptGqp5S1Vq0/qx3k5tSS37H
o1VgBvWPwpnqERsqun5bWS9VidxRj5mS+1LF+rxStVVXgyziiJvO3G/uevKpyEnn0J4WTuwvrZvc
LPnGctu4n9YgL8ocudjuzQ5xFVI4ipHAjcyylLwSsb5sqOZqrvzS5PFYyysEkHapaf3SUmA09fDq
+T0avUXzu5XeQq/fyhoIA0Iy1Tx6iK76tuDCkCv1yZOfAX9AEs0Xxobw8R13Mertb4WCt2sLWYCA
duyWZu08UD7k9lEIlY7q02BuUm81wFaL67+ZFy8y4HM96kc5v7IU94zi3XrgL5C8zfntsEB4rvOF
gXJlepCaYRdkd1a7DBzavVz1denuVXvcNLrDQdG3lhw/5Xbx0XIheFG9TrIsmzW3AVUi++9QfhRK
M5fiJ4GQK6JF4wg8TPra6vP6TtSA/LW2r5x5/E/prrGtkPtFHiwqUDbv5WNHufBu4C/k54xcH/+R
fb+3XuJ/7N24z27xWEvvitt2nz8mtwPf95rdG9lM+juujBUk6WcTG1aI379GdebuKgT+ecOwvgQp
sYo2wGHTZF62/O/pY/jYKSl3+taWfsswzbHtnuVs7F9YyhXhZgBT53CfNI+IKtTSR6S6NC2xsbL3
kuLOiZ20IlgrdEdL98PjZetDOGWc+YiqWFX9ratu1hx7/Y/Z1KBeokXqtousNO4ooqCfSbEU1FMQ
dPuRGgaLaOFIkld3Q5oucC9Z6JT0JF9fRq4zG9N06aLakw8RjK5s36XdOkCtAf0ereuXY+bsOqXa
+BpIKf8BED8uIkpAH5d9XaBA2ngHs+Iysttt7dBtRXhPoQ6buh7OHvKjb/fGzJbrX1RYKIOWN6gT
Uxr3V61X3kSGtjHNDIUadPa5L2Hv2UC8iFNDQEJyEa086y736LyAqnst4W8XlrceudxKO1zVnYI7
B0ipzn+VR3Xe10vf0MDLlTsp+GPrAPHhDJrGzsC9wQT6Vur9KmyWSfIZB9pcb/WNJwyjOZk6UgpF
qWwCMplID5+kyF/QqhjJbmu1RcHqpUOFxtdR5qgAdnJza117oD/9VPFMROoHOJJFzqvX9srGU80H
kHVUL4OVroe3jvsQue1rh3a76IFg2DsLWbZeeRtGyPb8ydBWb4UMIabOc9oJ/hBvZX1TgF2qBUPJ
fLC1eOmBuDS55oAYDVkyj0eOKM0cD0sYl+4C3jVRQoeUvS95CRbp1rIp1VVrmd3MFUBIdagKdMzk
lSsdRXNS613sS02Sx4XRP4EXZX8BfK4wsTJvkVaTiDpCkOII9a7lnlZOHe6pfBc+UaPULnI2Qgg/
M8/+hko2y9EokFzlJuoVjOFzgs72d2o0c5suceRiTdA5EPAeY4rXg8c8xeom6FJE2oQeoXy0w3Rj
Nf42kyGQV9VLG+cEN/7fKuT17IXwiCpuoaaTHqzhWFdvYRY9RmO76AqkEpJgntIklLP+HyvZZZKH
1on6qDX6LOIhqIN1Sy88IdnpHDCF4a0k753xJcw17OOQgO2aZZe8+ODR9Ey9kwYPDzlyuQTkn4tM
azO86HpDFG3MUrmde0m0bYR0L9S9FNOP5nnIP6jcrOIeyRjVnxVAohAg3mupvjBS6UaOi0VPYpzp
xQpUa1uquMOXGieR18Rzw1Wc1usivG8zZx0p2a/S7zZ2Hm46cq6xymYREAPH6jc2lnNjqt2Sw6zC
truNCRGTsDyqBj6DqbR1AmsfGFCG5wFoUrM1FmXrLVPkZDxnrbTNPAOGq/AVjh485HiliRemNnh9
CSDlAtFjtBLA844xsjmdvMvjh6Yw1my4eeQ9BbwUagqPEViqjr5Bjm1r9rdttw3yIFRR6xyIBzAH
ZJtsTg8mT8jEB7dq26xLiMwtL3NoFDMn8FB+p3xB8uWDl24RT/FjFTetlyaAHujrBzTGuS+1mYf+
v1/HNwFNM0e9abQ/GgxtQH2l3K7pey0yE5Fc29oYJKFgZ8d61UkACXkkmyHgiZsP2XNp7W19XYOv
EN200cLCBLd4GWk7NbnxCJiazLzrG1H+miWW8WBHQJatcZf6AXsWfIY9zgrpqe6WyJ2thzya6542
9w1Szg5Y51sAJtaRYZPwg+34JR7lZRw0O7zg5+kBBuQ8HqJNHhEHtt08butHe1iBYXvo5HipW289
kWFp9kj/aqhRr3QfD9E0XAVJsarSjIP+0iPEkbtUi1UDyY9mg1TG3BSq+dAqm7XVHToBgGyL5yCR
aMiVm6zUV1JGQOqFhzGV1hG0JPCNkrWw5WMb340+TcvAvLGTl6Z+8PpsZYT/jF51V9nVJiiyTZnY
c8nRl7bVEAqpAH3TpSIDlQ9ziBI+8cmqN24jayQ+gOYsdeWib6qtFRR7GvhzHzb01dajIop7k3hS
OB/hF4lphMlf/cyWfc0YIsnv1D22qoiwhIWJLwRwDPmt7dZl2s/TmhJT8DG0x7zOV5hW+c6dlK/q
7E8Tgfy+1nQ+rUbatopoF3A92D04M01K7RmSC/3Qeuo+j4ItMn9oybjNIexNQpJtZOzr5C8nofu4
XIo8HRZXHyH1oKIDREtyahui1nqsVPWgoJkVLjOUpyBrtGv8thGWRnQ00Hn2l6H32/PCK/Wnk4KF
aqsyyh7UYFHboDg94bvZta/7ftcWqAAv1eq+UB/L4XdaYohFEXSOloFkvenNL9N7cJzXOtlW7cbm
QeAgSdpTYbG5N6a+SD/ddm0487b4qHFX6+4NXFbCXdWB338J3NdC/hM4j7aDDRge2leKLtNdJD6B
Yp+mgLN0DM2YkCsDDYsTo6rzvRWvNFedCRUeNOZLgK35lh795cU6Nxo6LOwQSzc0EqGfe9a1+zIo
hizfj1xy0LuU7lkwwFX/HXubqxTLEx0Q8XGUBR36ByYNrq9qxbeisW6XRqS7Xr6XrLW/VWRj00vJ
TWY7yUypTdHHXHRGc2Om8qJJy1WBZL2qMQ8GRVfs1L1VYfuzCmR2ZlD3syM8z0h1emTR0j678fm/
h567iHsi+yu7+qQc+/XTqWqSjciQ/M1J48PIGuToLRpmSiM1uJv0kKBRafOLaEu4AZ/syzWOZpxv
5Vjt4gGPRh5GHEtsPG5jlC5Du59XOQUObANqdKA9zdvg/METYf4C51K1VxuYZxf320+eXEilktqB
4rkZrTZl3ujGiwnqPtfSZZoVr51aPGgOdeHyNm+DVdZBEDI/+hR6Adg9pHJcgsY5TdulEPO/vOtO
8EFiMhHXgMapqqiCTtvLgz/aYdGZ2T4vJfD5KNlSuDF5IBPlpeTxsuBUppgWqtaziThMQFaXRKhH
NLOc+nsQrRrC86IPHnP/s5QcysCPl3/huanTNLHYCvof8hTrNdiR2hKcZXuoVCAE+thaC3yQ8dqT
UOn4DF4eTp+21f4zIf+ON1mqpFCpwrVGhn8rujJkY2ohbw3dH2ZAeIbeuCltfaUW4Xqo80dTC5/9
ergrY1wi+/7GKvK3JiTrzJVlqZP8lM2j29nkssMyyfSZpDp0g6gMICBcv3la+AjUAgJIsO3N8eB7
wSZQUOSt573j3cWDsiPB+wg4WGNgbj24f2Pw5/L3fpm8fH8rv77XRJvVkrnozK8G+LeLoIkawyy1
KN97JQ6XiYyVFLokuB0WXvCgKuWN5FMbQkFxY7T9bWXKSyo4m1Ts19vWk/7mUrVTbOU5IL4C4Hjw
5D+Dad07ab8sAONtA++a4vvZC4DmGmAIlDgpHE+uypQiqpckI40orDbC8F1yCwQDQYncxq9jvU3i
u57IcaZoJX2k/CVX0tVoqfCinJuOVFfXQZJ3HipF0QMB3g2v85xkCiiuudc7YMFDde01nPaixSTD
6TUR1ea4ARP8ebk3bYcBuFlk+9EwhZCcjYBSLNe7UVlqJjlcZ20DV13CQnIXuic35Jjcv4h+Iwim
VWAvQgQntsrgP/oR+jdwZsr4b1EoIhIeaswWcYDJzPGxUEZIB9VjPpp8Fs6kCGVf3i8nsdX0Uyav
Ip6mtJV0Ikp4LB00TH5ojf0h1hTBbdAi92zUmxYYA25/EiTezrZXDrrxrTwz7gaUeiQMUy7/pC8X
lukW1g2AWEQbBDrTpnuBJIWMdBJBLoXQECQIDAw0UqAyxehQj/dO1d+WeU7HJFvU6pMbqHOJtqzQ
AExlA2ZtdOtEt5lAWZjWg9XFa8fxH2pf/Z/8UAEMw4ERPWrSup/bwHGSsdF65k7cK7KdbiRH3XhC
QUR1F6aPwKdqh0sYpgixqetYbub8OVtJl3H50WAJps278XeROsuxfoudboYaC8JOl2fzCzcwnU2K
sfw8k9uAYGTyI81UqUt8avdNjjhxLS0yBcZZvkmzFkAe0b1hLAJywrpcZvCPnOSIgttRi9KtxPNk
heOhytSlZaqi054YoK14ii0HBFlesTrbgARaxggtV7Bkr0m4ZXLQqHy0rz67UzCG2Krfv2S6VaMo
o7oQZ/uY5DAYjxCHiaWcAYrqcGXWzr1S6ATglQSORuC0fk6a1GVwCt2QSVPWYKXUgecdSfasW+LM
Z0TBFZn+KcjgP1/273DTjTQQRsaun+2L6JMKoa0vsnQvx+/636SdS92VBvhXsH66Jf4dTpt8neIO
vmEwHMprmFC54HdgJY7IKPXeUYXy52MlgVfr8vJWFOtzaVj957BJ3CDM00WZAK8Db7H7NdZeeG1c
HuUr+ZoMo9DiwUoWpUsg5ZOvC5pMzrSGyzmp6ON6zUxy6AMe/JUd/+krcLo0QGoLSoGLKjUuwGoz
53IDXBPolk+qXl+5Js7spR+/Z/LZoV/IiUsdG03AXQxe1T5G7ic5KiOG4X8pFsJGAkAEWlbhYYJa
NBlLqwK3kxqOSNjOUXxCFWKGvkNXlTOigMvzfC7UVHWZQBMsMGCVKWktr/IySlo52Vvhe4cFgWQG
8zarURUsqXSvTfXToBgWWsMv20LuRRU6Lzk3TKWXc0ly14FxiHrjQUNrYYAMKYVXnrYz806IbiHE
L6P4gTHfz+3ml7KkB+Bt97m5VJ29MNtydFEZwJKnaK6Jw58QV5j6H8OJM/4t8FKjrk36NAC/5VOU
hbhjf6BtgWtFIH2kyrFUDoNPRz5doNEGKfryYpyUBiajT/PzujSVOmoYHeV32E1FFs+85E8mE8Ku
hm41Agtv+mdkMq+MKw7Tz8MGiBO/PzJKJNTp+E2+uuiLyDWNZJ/CQhBKnERcgDB+FU8AcZNHudoI
UXcZInUjQde9puB+enH+HH6y39tBrS3cvZO9F/42aoQ+l+TZlr5TXSFogqf45c893VLEfIYGCget
dFCkk3sa2gNKC7LKlicCgRCTOkfqx0LsG1UBkPqXRzv3cSroEAWeB8D76QZWwmBo/axnNO8eI6QZ
tR5U9CkyJvhLI3XHBXJ5wHOfh4OE7GgWCFKC25+LKeF97NZuCIbJPTCY2a/z7DfKenL3LMX3l8c6
8QFCmQ4Zzn8Hm9TQ0oJEJfGiRDh+56CColTgvtee8gwbE2Ue7i2WEIV0jdep3qX4s1/bvWe/l0ie
2xKzCs2c/IQWog2HOkiEFS2vfDLsSEVpl6MQq1v/g60jsob/M9bkNjK1GI5YxNyKoJbxoLUV8X0p
NO8PzbV9euaFZ3JN8G088jTgp/p/HpqrUpkyufCXTefZSTmcPkBngjbiiWMmclmwRJeXVEzXz7tA
R8hfqPkbxEyONok0E0A3I/qiyX7075lOcO1jdU9F0rj2yp25a3+ONNmoMiBkLTIZSc3jOd5NJAj8
u4NjEMVYwkIa2iaHkubSEszY1XNy5kN1rJtVLgOAeicWxklZF65VcunVFuZPu2JcV8Gt4B2l//21
TrH120iT+00uEqSkR0ZS1WMcAbLRj+xS6AIcCgbs3CccvJLkyl49vXjQsjYBjwrRTeBbk3Ph8VqA
QuVW5fv+EwBz7/jqOyOWwe6/51wCBfkx3uRstK0fCWa8uOiSWUTv1Y3thdrui2TTNNJtqvSHJoa+
avi3ImvpqBSB41n6g7b3tLLBQMDd9eDPMXbK9PTG4qW/vLPPTIjghJLrgxiF/jSZkLbsLcmsTX/v
Ne+6enSjZdIde+2Alib7a2g/Lw935viyq76NN5kQNbVNCfCIvx8E+ktdwyguu0+onka6NtEiyAbY
M+H6yqji9ZqcXxw5MLcwILIqhjUZtQ/g8aSWDNS5vw3UgxocvfhZ5P7I2krI02QH0Lpaf4T5fHlk
8Q+eDky5yiGWFDWgacQe+lUnVQGOQQXaJfBTUDFiCWHEjMnu6t14bbDJkaqLPqyGZuArvXs0NlhL
LgyhAg0H+n9yU4hC3P/9sumV2GuFEogpheoTVms0UiC/4TZa6VcWT+zAS1M4uRHrXsOjzmAKcfcV
wsSm0NTCde5qUHJ2+nC3Aj8n0wGb1jwqk1pRnYy+eDN71GDQ3eHRhHXOz4UcfeUCPHPwYAQDe7YR
ludSnxw8M9VDI7LhWoO+F/uRvJS68pzYkmBa8zs4OFdioDMFMfAaAn9vCz0O/YsO+C2OV4Ie/HWv
Sjduea8grGPpf9p+h4Yt75nTfAZCK9391LQ1NdyZrM7MakMaa1Vvi+KqS47YHj9XFUQ/KDoCa4VU
dhoB6ok/1L6LaFw43kXRLh9um/7NaKUFT47d4n4gFJU27S7OkbbPP2NjQT/i8tk889byG6jYG4KP
INqO/MZv89H59GZGH/WMPLi3lHZZ7CAWV+ptF+OfLK0bWIqolmjBp5W9k0FfuXlP9jW7DFcB/kXL
DiLG5E6q1aIHpO6R1yjtE7+AQ0RYSj4VpcaVW+hr6/6YbbYaeGULRwfw+idWK26ZuNVQc+sGxXOG
bR2k99rDuRmgBuiRBok3oKCUqAf/rdHer0zzyVI7vCwEaorC9sM3cTLNaQM5U+bav6nG+Qhi0/Zu
2/LGW4e8+PCAfofQhWMVVwVBcbnBTOTy+CfHmuEpvaM9Yzk2mvyT/u4AX7IqXMi6IEOJ3YRQVWys
0TAQAutodVwe7fSQ0fmBxSPDp0Z72LImaWOETQLVg9oV51ofEICxP6IUFbwAnKjp7jLvr4NGYaI9
Vy2GK4Rw7iKSoVyXkBDGp0puMS9/ufybzJPnj0Mm7OsdDO0MC57zz40uW2kb6+Xo3rTGn66soaeW
S6MrFrUUgwPCFkm0S6JVBcBbUyFSoO9GIQM6K//Rj9oi3RbNsMkdtMOkT99eZxnQHHPVjuDth2Xl
FAstB9Sbh0ukulTvXmAebctfZOpnHf5OemV+h4wfhYzHwH6iUdDLSy1gIBvqLBgrZI7iHsH7DhY5
JEIVrji2tkMQrsZ+U1OpT4xyoRUvwXgoDAyc7nwsc5Th6P4hfbs8VYp4I3+eFIXuHRck1AVoDLby
c6q8QrMy8nn3xusQvEvRBMWGU7vlEQKT89wqa91dmXgAUuHqAazUSKFfuxhO80fq7eJVQLtKRcrz
qxH27V7qYUV4hla4okm9kvTPCOO9PrJFFLhCtEoz3rikSh+FXoLKGq0wWu9eoq6Ma1nkabRG2YMb
WubUQgg42Th5mA2B5+fOjWX588jyYDTlcGrduaa+i0yEvpDk37j4vlxZhtM74ytuRrqLu5GNMYku
0OqVrRDIzI06jtCtvG2JEWbe08QnXMMdtB/eKBMIdJwLc80FUiggb1KcLK8f6dNyIGcZ8wgWhcoj
rJbJBda0tdE2WJSJ4gEnIkDOtwXohmciEexbipVq8xnjB+Qmr50GqJaLVK0lmvqdYJdR3KjmKL8q
ym9d9oGx3l+eq9N3hMCWdaIs/LVpJjsWdPQAALZKhJMDvSJqzwPGJk19GFxvcXmorxfx5+kQY4EQ
IpLFLcGZBC0xHJY6hEO1N99GwNPxQhs+omObAjoEX5ZihVuqSN3BbqG+QT++wVRKBhvid9fe7tMN
gtEyOiYsDGImSIb8PKc8nVJpRlW8h7tKOVhE1SMoLVp7t8gCQsiYh0DF7sKPzFi3V/tjZw7GF8Ud
pBIH1NKm1eigSoaqHYsvn3KPticRFFY42NalysH9K71K4RXn4ZNwkQ1o4MXEp4IFVKfNb9t14VMo
NcbO/j3NzP98L1oNBwAYOHZJ5rWLUGyb6VJ/H1D8oG+XUKl1MFaDLt77YN5T750qBB9JcGiNh7zI
D0gxIfDZjurq8h47t52/jfuFevg2bpKOshLYDeZHWODKbxhPsKbikF8teZ5WlsWc2oDNKERilT3t
ztvo5ZqUWTGgUynQaci4vOXSAiOFsH9TQWeDmZxfrcyJy+JkXsH6EY59STVPLpMys5uAFu+X6x2j
IVMsaL7XanJnt8u3USYHVXZbxJq0/+xPelLcC3gU3JfNHf2ghnvr8pqdSDEIbx3MB//vR01OI054
diZJnMbaREFzHB714rnu1rX2pBr+UgGmj9p6FdpbPjfVoPGNb9wQlOsow8g4TKLaPQcDeO2SOEHI
TH7WZA/3VQ0u2MZxPiYEIR4r/E8b7XHyx5qsmEaVcNq8bp8iQrzpEovE4gtGiQ7GZDbQnkxz3Flw
/yueZQ09kHQh0BQqJE6cOE1lBSdAGL9BL5/jyiiZ3tImyrFTVKDGN/5OTntaro4Nhl91WaEYLFAK
2F1dWbVzR9zEX9kWchVg7CZbccClKpNbVg3AEqUY8Z4NnTsPgSpFlGE4cF51W6B+crW5cgq6ZGW+
Dz3Zn0ERZSXdNKZoxOSv2fs9zCEEgyr7Nh7QVk/pPqCbA0KCKoYVyQcfmLuvpDu/OSKRkGefBiKt
41MhPeJWWXvacowAiMobR1lK1V2ozEtlaRbbIqJJio+vaWxs/GtQPhvM3eht4tK4MptiUU8X/d/J
nCx6k8aZnHpcJoyBXH3oYcHefrKYZBotQOzLa3fufAMX1qgrUXgnsft5O6femJh5ncb7rBSUt1VN
C4pRCUQEbshW6617DWR6CmYSa/bvmFNBKq/ynKx3MCe32nljvsaAk0z51+Dh+TxAufg1VsesgMvX
4F1ECk9aC/Q8mNUask8kd239j4WBHqp9i3x4ahWKm8mjNbyjM51c71meO/rI3AmPIAsIyzTlgSwU
l1Ebxui/ooaPjW21Mrsd0HIILxp4avrGCOheXpSvTPZkDyApR6zIsPSrf66Km9AGkSVmCN8D8Bdb
2pW99olVbtO+ZxGuv5IO4B3b2RQ99DVCG/BmIa1ikZv9jul8tRqubZxCEVFY3i0OR9oIrM18zvXP
RjtYiK7x9tcKvFN3b4e3MRDtTFpweGZJUq9GaJ3I7XCh6USgIDKFM1L5OwHkHiE9YGTGQpGTTWnu
Usj9XWy8Wt2TGWk7gLBz2oILu1NmEgSvkqBb661loDa5iCRNBh4wX6BaNFYfUvZuj9bCzeMrT//Z
Tf1t+ib3EUQdvdBG1kyh1Y6ufHJ042RHQMsRihV6/oB4L6/Y2YDWFJ6SPMb0P79ChG/RRjiUshOh
rrHX63od/dY8xLV5kpKdStCuV78C1B8UGRYVHBDV3pb3Tv2XUmoaXQ+tz97GmGoIizqQDtPCQRNF
RPG41O7bWl/lqmAplnPhtKgl46xDxLpFs1jIkyFeL3JzjAVj/hvGpbl1H1nhh4KUhpk3v/wU8bLC
eBKAWHFtUlKKkedPMhmcBjm9p8w68w1fL18lvSTZLutlZ71QCGBb+avSffARqKyidlM08g4lTghR
3MX222jaK7J3mwqzXKHWhtL2+EkcGAD3BHkQYP4MhrlMERnlP530Ofe1wxDcS2Xxq4B5GqdQrnlY
WrAbZaEjmectpH5nFzAddnK1dMat8DJtV2b5IPlHadwWey+Pt+4ACwaRysY01yp9AqWFwOKEiH65
mzjPEO8HrCcPcz9PDgVf1zQKeAiMVD99eZj1SIf6eNdVPh/B6xYdugaGhfumhhZwNcTbfSxDUDWL
+3sMJLv0vhriRRTejsm4TJPPAkSZHwM0YKarzNzoD1ZQg84r7vvBXWGYLVzwTFimppkAUFDAmePC
GAzzUbLuvN5GVEldZHhuC5G7/hAYGRp7yrvw9LXkcSHWUInlBVFgMXyoXKpzFH9EK9Wr3Y2OFaJf
dkvflO7wG0tBtfG+GNidpoGKMjqa4cDXcgwEYzKgEhVTF3Y7JphteiXNPJvykAfbHBMkqpGz/Hm5
jbJXjBS34n1qQ75U3/QueejjIyXyrIQruQY2uvB94wp+TDstyEBCEdUr3SDr4an7OSyMubEJW+E7
aprkkeG8yDvUJBA/UD8zJJblm1TLoVoOz2OYCxuIIB1XdbUbwO0IH7+A9EVFfL0I/yASu7DwmSRT
88nRafhVtr6RAweFwifxdwbd2RUNFEwNxwaTPp0K2tm+cueIW2z6SHz/oEmg0HXoVSgRXpSShlqz
fmD22P7XlSpEUe9kHMrL1HsBbwAv/DlxyoiuYS3MBbHIk627QYOB0Oz6NP5AYu5Y+tFDgoadmTbQ
Nj97cvqWSZVrlPDjlaI8ltawowong4otMg/8J7qvDvWnNPyNXzG69QiKobrfIlbUf2QubYs4W/iN
zON1Bfl1pibHFkAVHefuL2TFZAsUecSelPNoDz8Rg/Kj5++C6E+djxC0nmUStXyE2wth1d2SUoA8
K69BOk6UEkWCY5Pyw3dB3w7zv5+Tyd6OGyMWLhnW2qugBTZ0rJVdXfsrQNIhvsxpZbIlmaT43i6P
AjpP78RM7lVinnaMxXuuyJ+sQBTgpoGHtZJ7MIUxISA4lPgDcpM98sSYMAc8nKOVG2QLywKuOIpm
2lMopU84b+YtLgUg+ZVnzcUKRas3lx/Ec1Hs9+/Ufn6nrNejXCl8Z6Yc+cVqfyRxAzdCEHA9/xb/
sOkO/T7YpF8pVTrCFK6QOsmekRriHvkUJpO5kgFJrYOZPGQr9BXXA5ap4xAdMiXW/h9KSedCRWHU
rtMkEb3pyUHR68Iehjj6itqImLIWywQlWMhIuGhH8GwxGD/LKK7V0s5VsBz2lcm4WJJ9ech/Cz0C
WbJcntFob7hvpfOelzZwTrwjnASahagLxOheJ+Ap3YOMv2PKqwIF76oo17kV//4zJjFr0we2LGlc
R21xNFq4ScuhsGe8sjC5FO9aEnGmPSLwMwK5KLTATnpulpTnpVMzXKh+xgpvNbBB0YqituTD1CCa
SNI39txgovGFv6iSfnKsiVfEH3aQf1Ks5ytb/uxCaEDIhcKgBtbv556XnMwo21D8pDJejma2QG03
5x33ffyC7/QQ4vfcspulit857Z2dp260hRw+U0Zw2nd0Nh0DbYP8ncewTugi4iojKrCyZKziCFgB
MYgxxHNnaObD+FtofdcHzTgUZjm7U3EcSUz/BqWwlYjVMgeHsCdbRSXE10SyK1yvTaxEhBNs4cPN
jZulVEt4bqxFFFATuwgBjKR9Tp1Dox0pL5eW/ksNgsfBRjddWuhcILGG6J2pLJUogceLkLOCl/ym
deKl1O3i+q3osP415UWdY1xCYNKGClSZYhUC7k/d50F2Hiyudse/g7MtBVfKR9rZE2gIDTpuWdou
kyex9es+HwqFo+A8WURRg3EUZsRxXN+E6IC7wV2lmPM8gv6JUYovH0F4LPLiwYaIb28Nr3ijkSZm
STNSGlrkP8abL2erSK22XXpbchkP6i6kP6WiJzE66ZWz/FXund5kjkmHhMcBSO6UNRtlcRXFJjcZ
YSFaGiHCN+qSj+EtLJG6KsqnWvmMunfYkvST4rhZKwk3qpXexlq5qCpnj6E8eYUZE4rHR7Mj4JVF
WFBVOwdFM0l6+t9m67jUKVjoeOMHfqtzkVuL9UoI+qjR6pTaRZIUFtlNaqN5GL0OgUWB6dqRObtg
FgAuWsmUpafZtTqGqSlpNQbnCUgBtqaDZBBZUwcrXG2lmxHbMAyCA7QhOCWujXAGnAmfCl+ovo9a
8DLOyO4GayHZa0t/yj5iT9mX3XhDbUdXDzJU/nnAAop3kjcR9gjTIVSiwGmZ2BIY41PMPxQCyJyg
WUe1MgDvHlVrNZVWGNLzV1zfcPUH16WRWJIAEwqW8rMH+5x3WxWEK/WgwK4gr5aqcCEHZD6J9TqU
60i3YRD+1sa70PKXZUyFJT+W5jgb5Lsl3DJSYkSLKbqjAybyHgOYt/COlnq8CrL3y7fTiTi1iDzo
WgvIIyLN8rSmoLZ2pSoq5g1mjfxL5t6luvkLgqOrotVE97VEmWRQnPsmsui+NgfV9G5ngess6pBE
QCG8DN7GbIU9Uujc2cBaIgT9I3/AzhMdVU4/1ckK0eW0nWGy9O6iaB1k5jKUtBlGDrcFHEp2sQ9v
zta3vvxm+CYFuWdxFVcJxGhrmwzNytfvVEQyM4DyoPp+6cDjL8/DiXb9dB4mxQHTya2w1wlnB5EK
S6/B+JTDknLY/YWIosjXFcSV+lh/ZJOAfpnzaHTUQwT7siJOi3nXTeg1klAmc/5rWo1YJtDiMkgH
AZ+cXGGjX0ZB4mOZndXvVL5bP1wp8jsl5ojaidghl6fjTKmEJxT1VnB7Ku04UUz4FjzkQzmmZqh+
OYfDK+ShqL9wUWSRXvpEhHh5uC/Gw+SC+zHeJP71shERP3QV9xT2jcBbjCEPAZlrYeBUQQnKrlvM
4LL7HKpgc+De0bp2ZlrWXGwvidCmj5ot0tGzpiZ4Dm7F34YhSjg8trh/cG/BtDLnhfRPUMVrigxj
Gc6iu8TFkmKh+hv8Bu/R0kNTu1noziyLV122ysYXTjkhErcG14yBBjg6vSOFKq4A4ugyKpZ5nr76
BR6Bbbw2WlR1la2VFg+hMW4vT9FXIjqdIoXzaWoGUYSqT8II4jd8ICAB7ZvsefRQRvMeAhNZLiVH
EaR6qgsPbZ7otnWMvyOq4r2u3rRat/LNYFE63jxIrCXyR5XpLwPPXLhmDXi6XWpVh4Meqm4FjMAy
WZTIs4zonAqU1vCGpKTuv+YU+AbsA6PoNaMa0HoNwoMoKeFi6rXtsoUKLQ5CzB0tlkHS/SU88kGI
KVfjlafwlKMEewpHG5rDwHsNfeqt4bZRnpYaB4EKp9Ois401ezy8B2TuGLxsaOaF6bpmiaia9EG7
U6RuS9ZOnbQM/5TBNTDFuXvjx++ZxLdWl5Z96uEXz/voIydIP4HYTTxHOUqhZvlaDwUS7/VeiccV
iHVeYZFLEmYGmC9qdbLSET2xfdRoxEN3edOca0GqoOB0esgGrDxjkgKNmiQnXZtQ3ciPHpd5t/bN
Q0LNwW3ngE1okiEF4BFBXh5XXJbTvUrjAByuDfJKm2oqhEYgSY1DyBt796n0lPRr0RCjIP3/N8zk
66wuw1cHaWGkNY7EQHwTwe3Vy+nsJAr+JE5vgGUApf68DMGRq4kRO9GetFiUziF4QLQIWUV2WyFM
lD51mkPhtb117hL+Pu7kUux8K3R5uYn6pEOrl+ssXKS/iUQDZ5VhVBFfIweIOsfpqv37nZMbhpKp
G/ke0ylcDLUjzD9EtEWMxZ69vHDXRposHDXxpjFcvoxYidkERjw00HMO8lU8uJijk2+i9cjdj+4M
MKOfa6dGvqK3/hghVKQCHUNvU022ha8fO6qmcO3AoVu0bEXBL6vCm6TpNpc/9ewiIoINDJS1pBP6
8wcokW3rZssP8GxIy+m96J9phIeqf2tIdy1CEYrlri+PeX7HWgKQKKA0SDX/HDRw7dAN/xdp57Xj
OJZ16ScSQJESze2hk/dSmBsiFBlBJxrRi08/H/MHZjKjAhmYGaBR3V1VKVHk4TZrr71Wn8WDIjrG
XiMjn/uUbFOGxcUghp7lIxKHQRT4SeDj2yf7xzd/ObOjOE7CYHSjcFD2cgWIuxjGGvquS38oXH/8
jV9O6701HsnoloJz0pj+Zsjoo86ZavmcswR5a6jI06n/M1j3DdsVMdQ/fuOXM+U9okpDf+/3ezk1
/KEQq6f5bNQ2aLYhaTFG+X/62hrT5T0bRDp/RjmG5/efUw1WqUmDUgmLQ38/X8nIg1btwA/wg8UC
edyvBihapQwcdlbVzPzt7vRjX/ZfiQySL8KkY04UYWL8Oxn+URbWRu/lUUSyg+zQHrQSWbvClMa3
VQvIOHz9KEkOUEA06AZTNXTBokEA9sOZxxPFGrPhWCzqalP1G6qU8NqMhI7a3b9P/zeIEz4A0LZg
byHl8h9645hxR69wc2QaWfYa8br0gNiGTWXPqvQfStf/OAHwVVD6NW4MQLgGfvv3s/A8pa97w0Pl
L7x9xHXl5ExH/cGbmLlrkT3VqfRZd8UmRYUi8VL7UQ5vIJyVhRZ6Tshgpw0Ku48oaRdAF6cE+cjC
zzblQ93ejI8OTbIJNm7/vkffvaaUBSCDCPpiI/KlnZD8Cs7S0GBD2B5mU1TEWgrr6/es7d9f9e3r
8ud3DRHyz0NTZzLajlRsHNYMyYEICDC4D7sPw+CNLTevzmYto+kgV7HJiX84Dt9WjP/n+2kz/v5+
OQtbfzri0I71+UCb8PNNirZhQvuqTXeIw/+GdDw93QyzP+D0TtacfoLL+10TbEm5YPM/BOhvbz9L
URgwDYtwv6kQf9ySVA3kuycRQdiBg4HGZPD2e49e/4m8+R23VGbk/b+/6Uv68dNOq4KCm4+tFlGy
Ylg56c84Az1idjY1VPoNfTaG5ttdwUa90RnjmCFyNvXLDU3CFOdpLx6jcBsuhjnxD0djiNFf45iC
XxzOdRAt/6OwEbWTNi9QB1w1RAjmzi2qfUUyNhPAWK17lSYfDH0HBpWh3lles+Ax/HAF3yBNsjKQ
oKcqvgVM6f8+HF7sa14ZRhTIxRqMONJ6QZaUZQsnG/+IX1YNN+qH7xyi839+tSqrYPNgeSgB/P2d
sYeGaB0QMWDUAsWXWAgg7bSCUYQnZ2ypmA3ck1ZEj0XPhOLfX/5tv8L25f/+8i8/+JGO0hBTI/Ce
1Maqk0u4VS/TU+zlFvkCGBNwdEpp+5BUkassFcrOMMhuJe5EgC4py4Q6ZurVD2/pb1W3f92ULykt
e2hVkvdEbVT7+23a7QZOSri4Z+eoRqIe8PW31BY1mtF+KHm94DRDpRwwv0JRZ950nnFOQfI4xvU9
MQFp+HsVXvKTKRrsk8fHHUuPf9/M33u5/71oY3ANmsoai99/P0n9Xqo5/goUd8O8l3fLr1Q3Qip4
mmrrHM3NtOo++6SyVWX3GB8fAQpmRoHXD+pmfj5ZMv7vJhAW0HTQu9j5jfQhcw2HARLMMG2/TUf2
wO+GAKAvcADRkJGbQv69sVWBm4RdMJmv4viHmvWbDQFyGgsddIzssjNN+ft3jfS6GVU5DyNGw0bZ
q9AKUBgGyvQA9/V0OjcI07p6BgcJ4ZwTNjBo8pkJ/Pv+fp86qGIJDdpEkaZfopcnaWqQj/RoZfhv
vrzmvOIlzQR0GGtMAXH82qF/jeU3A8zhh+/+rsZSKNjHsK/18eSrbYjWKc20LXhLcc4W4w7GlYIg
rQQbHKFYu64vzNWoJjLgzn9/83cdw59f/KWgkAI/asrYiFbNaCExGVc9666fSc/MCuN6Yt3yH8h+
32ajoRSYou5ISvpSDMjFo+nLxwQ11mwD8cvzPoEGeHk4g//+Zd8/zz++6UspEOFQI5faNFp1d4ZJ
az8H9NB2WXaoDIUyAO0AKPZw+dRo+rPsyncME/YBh9VzFsPBjoZs9EfW7WLf0JFMjIbqlQ21huan
5iDV+kVLXT1E9B7bhttP+2Hf393/861fHudDTpMynCrRwDrLxmsp3oAlBvIABP377n5X9zIdYsbI
6gQbf19ubpbWVRWz1rKKVpDNZMw/IitMV0gXqMTzf3/Xd4xsmfoaUSlYMzrH9e97WdVRXDdTFHzh
eVXtJzyTAu1pAjLEKEip8CYHXthQd6eQL9kjuE0aZ2gJIKLEFMjjO8xA/ad3dogHX+Pxn1f15V5P
xm2CC8I4WnnpBcaxnH7K8jrL3kpCKf81VLnDvudm4m1HzXo070vsRvIfleG+KypY7oJUxFI2pL8v
T2IkSaVR9I9oWKYYMEpIlWgXqcmbpGKCJANNR5eubtwfnsl3J+2Pr/0atUN14rNb1karRFFX6B1E
kzPiB9jimMXo1DGpSm9vw9w7VOIVC3UObXmqI6wKGgFuljDp+PcFfdsuYtPDEg1kbOjqX9KjNmor
5l5ckO6fbs1FxaODXJYrpxb3oiZELStkH1CL0CuR9wmF1s2LmTk6DCYBkClOhxUjTcOsKb4qQbmY
FDQJariY3m/Wvy/1WzQBlAY+E/F+zEbY3+c58PXSr2MyeTiwbwrsmAbzEkuvMwHiZjCUoxyjGP1R
d+o79hHoEM0qnkYcl695Ri2jkZRmo2h192SHbX4GlqhB4alOW0ZIHAcLpBOMxuyyt3H4q8auIyz/
75d//rqEL69NkNRShKp6vCr0c9LeBLOeISDzw2EGMegYuH//vt/fHtU/fvQX1NyHbDd5jPjRgDcM
adTbHQ8qVFW1SiC498PD/S6h/nmHv1QRDz+Vkn4oLQcctZ8OP29oPmEEDcg3FIa++QGY/jbVsNHI
fiXaz0zrvhynHq31RAkJ+jC1U+yJKjgPFfDmOso/B54H5dLPNfTvT/1P+ENkw6AeRV7lt9TxHwmu
LpN0UqDSvooxMZPb0Ikml2i8UxmiZ0p81jWGaBXDBtCZu7F+REyaB3HIOrEY97AQwhDCVPO11n7c
8ByeMnfl7w+zrgBTH2mv5B8DtsSx8OF6/OZBoHiXMx1lU4JqkMrbx3GhoG2W+tyecI7lxsPw0jgP
SX1c6ot2G9bL6DWo3NFK3aYs7aJ3bwi13s+HlTNaLwhi+ATF5ojsLIOc3St4ajL48AV5uRvKjy/j
Cv1f+tKRgjFnjEdLvp8Y9WtpgHHm81Cqz6P0MApHS6SEt5NxidtN/vr/cHzBcxV5sDsnCf4dLVr1
fpd7g7o0uQ39e8kgkDQ7qWiQuOz/v+/6GkRvZfmY3ikHGXgByXvIN7P9AFVLffxfS2EAZU1QEUH+
1phI6lfl7TTIplht94SixA4wJ0j9AaWJYYyVyQ9vyO9F5/+c1T++60uO7Iq4fzyCjlpFqd2HrQSG
rXkjwbwDhviIh4oJ3ui5MRjBJzc3T7rT1Fcv4wemU3uyWl1M7XGkWfWYLVCpsPxGsfO2OQ1ta3jL
FwZvto/+QDzJt+NJ62j9FgmKzt8X985MSukpHfjMkKtHlTMc2EhDp5LPGRCIwboBiVW8GgLY7dLN
9MdMTKfaKRr2uagTJwkWzRWD0DF6MgM99JXR1khpdsqurDadd7ObiW8HwTZvMkG7Zg9sqtHHSEfY
tgvnGjj1EFJHkC1TH20YGscsY9m1090e1557hdAehC7/PSfXaZJogg+Dzfd/n6tvB8rkZPY9Byyb
/Yu/D3GAS3E6LqhSEvhlyuM+z3WcM6qOtf11HWkuVfJ0ULRsgnl4xwrG05atHlnj8YMVXMT4NGDe
3Z3KqkrWkztOOczqWyavQxer5g+hTvYPxRBht85bZLOlV6kNZnGV2qx1o1zhBMbDalD5Ixz29ZXF
jyJQnRAhmy6T5rJ/afRw7jG56O6fNxYG8vjy7xsASvt3uQgVj9kkEgrY7SmovGpfovR0xIZA+yja
g+oaaLhvsAqEYCJdYpvTd39jNzXi8i0ozPfXeiLq3pVYtw4Fpr+PTSHb3VPsosef4ICN5zXiAla4
8GbZWrZH28aJTmwnXY2nySXRzDsWwK6G/eNbt0LdNtskM+MJvtBGd6PnLp9jMIXoAYfKPzTPvdOc
Ah8TSBE4EvwTEZwyOzrXJlZaRm1G7zfsUvacLZh5TXyoX70QW68E2onTqG5ClDb9hwtXhz97hk3f
J8DsZr8sZpKT5dhwzmpPTDEV65fa1Gqv2qVxow91xix/ppkdXnkAgNgiiukCGytdn1UH7+nxNKGQ
v24qe8IyAZ4gVrG5v3S2ssbIIDGxDoHavbyhWmjKTuXiide5hts8PT2xSHQg8G/L2UPkru7s0Lbc
dG/NARDjVnLnrOLjzHI3fyMAsBfJr2qfbdOzvn++tEIW1Rt4ju4gD8CWiRM6e9VuWOXbYasTHfAX
6uzRbmpN8ZqxKdNER3ITrYVCxl2UoCnpOindUHXTjQrXyEHHNMWiRhfQyQ+Pef6hm1EjCgfALXe0
l1jw/7CAc+sl3P9/n7j/OVF/RL3fJ248ZblhkMelO/jSaiv3mOLzlrQHOMC78Xtt3ta35yTBII2W
ULAnid9YanNW7IZFPwu3jiOLpAdjhY6FavZO52DQbinLxpIWnnsLLe8yTrBztvR8OUH6xIJYPJli
CGMsBzWDh/ZEwh4lQqnGZnvujneRmRC6mrvdHHPVVYtzfbtI+Sow7xhEmcWRMXqDqR6l7z1ahhiG
2CP7AYV/gyJskC6b2W3ZlCt9KxlrQ9/ENyfElGfmn+JfQWJJz4/afQl4Y4gP47ekwbNe8HqP3/KL
csHbVjx4bOEJZPFt9DlZyTBCN9mwwCt6fVlj5OKh+3ETZeSg+T/RhXStsGMzh4d3xu5Pds6cMNWU
rvWVq7NwHyxNX10rdBNnFi9KxrvhsmS+GbWiwzim3j4m89Qcz6OFPzJxUZTPRDRjFbB9egwW6VkR
0VlvPrvIxcG3FVVrlk/aL1gr3nPioM3zQy7/NuIMy1fgWXRFFA9/x1xEmfKuY9vnEJwwNcBQ3AwP
6Qve8YQc7bVhqJ+si2ym5kLD9jNFVVgQa1IY/ryJ+yLDKtiSul8smWqrhwlBeCf/kJi/lq4cUbYh
mJYzymIyNNW+lOadWqQsw6n1wZfmfeBO600pHyN0oyIWDONLeXeTnwRkvrK2/+c7WSKhYKYH+88S
jnHTHl47VepDEt63N0y1cAw2K8a47S/0dMwwKJxaosxsL7VXO32LQGoDB5bdtfuy0Q1Mdedl++N6
9xc0YbgqBDlwmuVNxRfid8/4RzndkjrvpZ9Wh9y35M6YS5OGHTEsIkc4MR9G91zc0mcZnZYKizkl
fcCtv1n0T4y33En0w6LS1z7x99VQbkL+QnOTgc6XdA196H43xlF18AsUTdPOf+8ptu9as+o1zypk
+G+9vlPycHY3YIlruX1nvSNrvNlYqX86JEPR+XccGwoHhRqRBmeqyl+qN6PQPb+Mhwcmxs7kDRcY
k7WzOa+5WW2Irf+OmxTW//0+sjRkRAoD2I+/x1x/PAoVR04ZHL06pHMvMzXnfilqs6/ZsRJYRx+I
k1vJzszYxj7PzlxlFh4ml+p4e8mdkNYrXygsVaYCdXBTPgeWd8pMrDDjjeQS+c53CS8K4SOya15V
F/rqU/2kCAyeQ9HMppv7GvOkeXnol9nNvm2z3u2X5SZnsvDZJSY8ku5m3jdxb+OqiK8r3qKvxRFR
3/yFidlwY/x1si8/pncY02LykZ37+Tiw+1P7OsmRErHwEpdfDJxLz4+Paqa43ZM/Gy/ZK8tUE5eM
CcspViG5j9j5gPGIjza0vVek851un1NF7rlGW9+y7DXHJEWoLxq7Pma6nC6i2fQz953GLT5kdRHs
SfYRktGIKTerIagw71pOspksxovJVTrha5ZuHkvA/lRAIPTNeDfaZTsM9NCmDg7ncHvfpW63lUXz
GeGkbnsHSLz8wGX7NJpssPo+hdtMghFrYBoIKRZLM4GuEPseyFzUDC7YE7ZaabjQvXcgsPcQo0uz
Lp5kNu1efjg0XzCG4YVBZE9DdHhYeGXG93es1dU2L6suqw5GYA1mkHm7vGtWdbrvkxh7das/QKKn
vuwHe3eonbAXpyKT4VmvqY082QqLdax8QO6URghTsSMUWRBJ/32VX0dI/7nKL2/Swwixc+ju1aGx
ps74vQss/BB91BxbVmKdjFU09ruAvTaGGa8RwFm38/pJ9UUPzVAYLLxuw2ui77VTei6e4y3GlaNI
oESGY8FPeJ5GG/jdezjsEDNUllTpq31HfDM6VaqTih20VfbAbHUmB9upat+Q5PHYDbDwan4scEsM
zzfHGd1MZZvOMQ3F9fe1oOYMWcJdye0sx10v2dy2hiecoaCWTUfGYrU2pTfn/tbP1zEe8ucx9c50
3n7mpcXrjmdlVbv5jg+kuTC72WTRQLdmM/CY+/ZkEzuqh20quOGmXNwv0Rq7tcCfKxGL10mOazJn
rN5WkeV9GLGjODj7sdMn2onbwN/n1aFXC6HVmuXrA5h2ancEl0Kkcx3IxMfxxpRV9kEtHhGFvHoe
n6DJl268KZzOStZ1KzRH0WbVPO5NY/cAOMTvy9R2hcPd4ScBs7BccbUc5M5g8p+BZnVT+SW/yYvC
gabC50Sn0TKaUEiP5kE2VCPJBZthmK0f6rkOnbwV6TpdTDbpBpO7ZXblvaTswRi6nbK1LPzGWs8f
n2k+T/BnxIiq36qdPXw040kFYXnPlNpPkBF2r3SmSpRf7bpqtoNpNnYrkulfcGDFkMUB/Qxzs2gd
abqhLnyUbxOaFp/O+YwZpChBKoOFYmFb7cD+pXhGQMS360vhIMJ3X2PRs8DiYqdY42tIDPxwjPeM
iOfgwXx7fbiK0yE4vF5L+abs4b06QeoEL8o7RufZeWr7SAEoZmjfnsKl4vibLjbDJQqGJhaYhdP8
Qu8u2eQq38uDoLPi+LAQEM9GhcVAjhbtRKwPkUyCVPA02fWLSkzscIlR9RklSud21HfVUrX0lTLL
FqyWth/kAJqFM2ZOPXGRDuGY7JUN1Dn+94idIIrGsTmezAedl9JscZ3OhRNTmg9MieFipwDVIro5
yEH0z+EmOxRW4fgH+QGmaWENnMoiwjEcB1zQ7BfK05rOyXPgksvw05/1ffWMleOS+9NeQR0Gv+qr
+pSfwefVg//UPD8+9UV5KNf6C+kCPxJWsK/J3limu4LNCorET2+Rbo3N+JBe+ZmvjzPdX7nOl9Fb
+kYzt5Gep+vgqbqGZ+8lRieDY3autt3JobWIThx+cmn+3DzrC6QRDqVrOE6wu827WkxfJkvci9e5
W8/tcM59se6r3p4uxvsQf92j9Jxu8g2hYMmVqxr/PhFVOd1W+r7PRPtZfhqr+zU5tkeEe5aPJyp5
sBTX3xbr8njfJSdY9fpzNOvW7RM5orySf26vmNtt0wOtQTx/PN+Wj93gk3ztr9NK8B8eU4TlBN+D
p+YMkd9LnIsyFz0zvUBIVM6dII53QwfSk77ZDJAx7zXRmSM75W+8noOjzLv0nMiixEEZk1ORf4Lz
Iw/TfKZv6QYp3+d2SZZqB9dyKi4xuSZ8cOxOnm7r6rXDF7YWydF/Tl/7c0RXelvFl/Azo6sP1twK
2RlvRpfHVn5OdrSZSE+/0H3wEbziWC9SJsnsvP3SVsU7tx+opAgQqhTKe0rsmN8v8gEbVmMVXkar
8opcINLj2sttfl/k22rVvEuv3S481vQ29bUb8rHQDzdXdxXrtpIOt/N43tqaE+3uIGE3wVZw8pka
4v6J0MIzHimHaF856qf++fi8b+SL/lHGw7vUXR8v8m58HS/9OQiPHS60pfSSLru9cQBPK66PViho
5mEz+HFf+2f1BWPyE6gsOwQ7iXdfucaz++x+jLfqhmsKzsUKqfbtupgb82Z93yZHb/Nwq1aMx870
JTjX12CfrtV1ODLTPW1f/hrsqzuMD9Yx8UMQUWbWT7z49dVg2yERPXEWX/Nr8tTOsLQ+4lGSPDjB
zdwpoEFa0hMSJhzl+VQoz/6h5JW3+Cfe5VVeEIVbW7+sxw51iG5ePFsy0518ZvXVrGexYNFMpFaz
7OfGKj9rFna2R45ZsiFNLBXxsK/8unPpxOstg/mt+ho65TE9T+dDJ3l/m9j9TCYim+vbSd9LqqVt
0Zhw2Q1yHLyPxadnhwcfUtmrvtNI9tTpiuhWOMOahIzNWDwW8SF3dFZzxbp9e16TogReofJbyGVl
505cJXOdW9RcMD05vm5lPZ7YQjNLka2RbwA2E8sK2GDsMHUF1RLeJd2FQnuux/PJGcmCbu7EKmou
It7Lb0iVFuhNZGZgrh1ttADuynLzTsDuMCISia1c/X259nbluma/y5mcoGJF+GXu7NpiRwTv4FkG
VmLSYtvjff6mrnybYcPUiY63sZhcUIRJ3oiS9m3ZLQCKalFdytNofyaMXnb1KgJyQvwEyG26HGUi
XNbIe9l0v+ksm5/BHcZAhAv/11MRmfHp1DoAU2g2aetuSR7FVXeZiPLSz2kJNEcDdrT4y+RUyWcw
iUUyyz78ZfOEioXT2s5aNo1l6G+va8m8fI6bFeECRRvXNntQIzpphApAeW1l/hjbHDjdpNlg4RFn
coWSVQODu837I7IFG/yxTpd0XgqcxmeedXWQIxEKo0oxlsR45b3wwCuU7URgJodwQwtbu3f36qhu
vRmyQsk+janNvMgK+PfhAgmuCfRC3+h7MKEzHmzJcRxbXiPseiWLx8zHt8mSB0BupjbItAj1yinw
rcoKXNV9qFZqFu44NaOz/Do6Kq1oTczbF4ZF9aCu8anK7Xopk+GdLLMu/I5QKA75zcnngEcp15Wz
PPlSAhgWR2+unf3XfpOZV24yRcMCklW/IZOnO6ZZJRbIArmLZ2+mHAJHPbNOTGkycUOWpFb+PkXQ
74oxtQuk93SzSJ7JWj31Gp3QcO9r9FJOvP/eBtC1XcobEucJyzRuKGWEfulpunoKiN1oHb7ozH7N
/Mnb7rqZalar9Je3l3joNmtJ862CgXy+9fdYPANydYfagoKFPaCTX9uHCyR7MMTjomwvVeResmvI
PiX7s4BQ4nZcv+oTkW/Dj9SiRdxynBYYuM1C25pLJt2gxYNIkAjjN8dLz3ofDkm62fWmspm8kD1l
GxvthXThJaKf8Kkx9OdUvEc6B4Ff2byPtppjOUoIfjea1bZHYO6XFO1548TUlzYx6ilcy7+UhWQh
3D9DVYetLuBj8m5ox7wW1lzejx1jG5i+rVhObQODzORDMCcTBPO1B3v2M11NbLibAIXx0CpeiW3X
fjlCAeeaAP8etsUx3uCmuGfdFZhMNFcNavECWwJQFJ0HDmZmaoWAlVY60WbX2O8lI4gBdZ2O3aPN
pUXCvL1VB3Pz4r7wcn16BGMLvjsO9XPNxOtcno/Z2zTJdU4087bn3vUXxjI7UGZ4KcM9Ib9DkTtR
QZ3Vp8wyx2a/L8Fu+eDWCW1Wpeaxv+XKa+A3psGID7FOyYFScrrwS3bhDLuft3n+PtlTOdnZMmKX
QkxeKwKW2EaOPI9xFVgymHz1P8YsA7iEh8by3siamraKkB0QGDqykz5+xn+SyrRLHMdjUYxedjWi
KvuUzNziJUvNSw/CbtZ2jtnohljr9oXlHeoFKbqzCmolgG67W01nhqjNnELqSgtSufnm7ozm01z4
Dp24uxgEHkRiiZn6nJ7LWbvwDwwnZ9WWwOq5BdXikJc0PuNXO5N8UVhZOIh3yXZqFfN0LCxnsihu
ZvU8ftbGgu6Ivj9jmV8EO4rP1+hULkanPN+eijlrqYHVvsFaJn9RDCsrIg6/qkG2J8Y+aDYiBi/i
WbIsl9IiQ+TEAl6ljFxLm/aT+vHR8+mpSdk0vQAaoSkGsqSLvLaO+f4tUq070DpBq7LlwAbgl7Bo
ZX1SFuExs+z7aqfvfLvf+I2Zfqos4TnsUCKWJ1s2NNqKPal5F9ujF8WsnysxMhvg+cp9PA14sGQR
2dNz4th8ZHIENMg/arLbuXyiA94NlctmfKQLAGjeR/ZjZWprmkeHbOpDi7w5sghsLkIX75qrOmZj
+y7HOX01XmInF8WeOpXrDAjwsPZml/YSzUc0G3QNYv2wMaawJm50Uk3e2cIxrMvwnLd0n/t6CYrC
H+WKd0kFIVZUAWcHt3hVjGaVNdqO2DNfowZ0oumJZ+vOcL27WbyMZsW2fatRnz7drNIAVY8TkR0e
AEkqIaDeE1QDt7Vf24+ps26sRluN52lGoM1gdVYiWIMNT+zq+cK0BG0u89d0S2t8XU+fO4UB/Y5+
IvgFIsVBauaTkV2+adpMM0SABM92BHfdwtM9BA1Ld1BJmxPlkI/RUiYgT7rTVbKBJYsWxAfVxIVU
wqjGG9uB2CAosCsW0hMIUfzLW/YTVj6RfnBQxz+HI8uPzay36mU3NUvUIuxflcOT4i1EwHtiT87b
qVXE4raw6wawWDBH2t9e6y2oqS5CFzYADeNdxOvIsytuNkrP53dftzMAMiThUDJ37u+d6U43AFog
NNEcHeRSmFN6V2YLlomIPEPZ9d3pbP75Sgag75lmzUHq50xuZwzPtqjrL1HkIx0ap9Qst2D4c+x8
BTHnLFciRTe4MXNXm9vWw+n3ie/miBQFIqJzVt6pvzYIpl7q1/Vr/XoDTXEi7FJlW51HKUQpoe5G
5wlRdCL8M3bqb6OF98THNmtjUVxakvF2+tTNyHt2sGwtddWb7/5JMZVFTjo844M4mdGjnB/WxAKz
xc7osrivzmT2NX7fF8SMHX4twKLVzwzECAT7Yk/BwrYMt7g25p37Ksz7ytbBrtY1Ap9E1KOxq0wz
XyqRqTxBr7qfQ7wnTfXXY6ftR5+6aEx17j54TxJGICTuvem9S0/jHchc82FYHj3SOo8sf5uLydDu
jM2JSD4ARDO2AMUNtDF3f3Ef76IyhfmQRb01i4txDj0R3U1+/Cch43aQVurS3gSxfTYfDlNEAHxB
Gx6YQzoTxWn6HM4iSlPAEoUgWZPMb6s7pdRjb2y3Q3VEYVoS9irHczvgumNzLUF5pptwH2wpy+Cv
zUbKrLpWQnOBB6z4/X70j+oh5X3xLV6Wszl1md/fPGDTYOvpdnPt3erSmf2TQa1muvIzibyxy2N2
lIUwdbHLucLtZI6wdzxHVqPhLzytO5WXbRzS2W3TufauXBFqbhtWdq0Hm8W50K/D+cpyi9L37fP3
DXNvV12zxxuKjnx5X6V2QN6kRv5oLhXXOlq1T2jQ8hQkh4N/glJsThkpP0kCDmJ+5hXcT0wCQ/xZ
LyGl5iuFxE9tvXirbA5Q5OozyeKCsWMV91Xs1h+ZOZyzaDY+INGOHni+jzqiXOKwiS6ms6E+rgnQ
o2U7S7FBELPJc3QdNOY4YIuKFtS23WSFFv88EObmfkxjC1EPIh1dYrIM7DcTFUDVmdoPp3uStgMT
7mxu4mdJF9HsLtsL2xy7nd3s7dumWge5M8nt/kj6Mz0BWjo5AZtR3BQE+f5yG2a/xIb0TLvyFA2R
rjuL2cN5Lz8a9PGc24ZbJgYI+R2ylG/aO94fJ91QG539I2TkF5Q1VhROmhltcnr7+qQug9d2ZLaz
4RU/P5za4ZOi4f2hRGbxzk9N74kdZ1Eew2HQl5GNa4cai3C0la0Ff0JfG4yLd4P7FfXoZG1Yb6Z3
HG+8eb7MxcLY3Wy8BWwkVSxad84G0vwOfUOxj4+KrV2KdVpbnhk67TYbmTd8rTMm8SJ1+510jZ+D
PbiacpL3S2Z9Gb18beNU/DoSHAcEQjmkFLzryeICOFDazfyBZqGJVI4ZfMClsCnidmR7q5hlw2vT
vG8dgLzr7+oGYMVM3fLz4UqfbLUHL862r8T6Nba75eQXlbYFkCq5MDuEtNBtQs94a1hLSAnlbPrc
XspXRhjOfe0gEzRiKvzYDuMTz/JpV9dAlN6rdzYUK+Kauu2UFthxOFC4ju6NhiqDVS4wzXg/EmMS
lklCCwVCy6hpu+NrbAY6Das17x3N6h2UWYDjqFBvS9IshJnEZjqiPflL9gEdaqDI7Bk2HMG+nnqF
CN9dhvyefSLJOVt26OxQA0xsJ9lIOOqaLEwMxR1ogOT2q3CBIsHufkanaDHlJR6ARyfcFLygL9Fc
thF/3IZ7b84/ZwlxBq51CF8RQwLXM/HtNQvahyt/YLpkBEDzsq5W2jxfB+fxO2bfYDX0iBT+7qV8
I2xR+Q4g5O0sbfwtD3N2pc9r1wk+2i4Zgl02jkBJO+5kF7jkTsKIadvwb6kut19oy0oCunZG25SU
bDHc3o86dwCIHe1XMAdw1iZmeb4viL5c4ZqnoOy4E1CVADCa09AeL2hVtHfdfDRiddSdB+24aByw
FA6M4qD8etkmbxdWHwEzHafnRhL0fUJJZWkO+Vda38joDnXLBaE9LxHS3re6tWoTid1oLbsd4Da6
yLrZz7F6Fc586NlAtEfFPNo9AG1Nj6hohr8USBaMHCKBmOh9pZgYWy+G3JvNs/cP6LOmtJQy8jMd
qXVuLZ2bF1KsycPV7PpfFcW/jHIGB6OHKQKChqjPfLS+7+qnx3X6wi2gMN+np4j4OXGSUzvLbJ3x
HIPvZXCgoQUxMIesIDuxk37oG34qmfOI6UrhVIdgwWLVeFfb0gGCQDg2IQ3AvxKZQ05dVzyEGpzk
FooxF3kEl9UBc6nLPsNlZPGcbkdtGTggUXaz8w91i8imKb0+YBy8AxyY+SE3X+hU5hz7S2qeARcN
cwJhCIQZQJ6ZBz1b+HpbGondLdJLgYwSJh9XaeZtxr9u61xU9jstP2QMs1tHmxFVdTsPKVpOWTnn
n1RUUKU2e59uXgDeSYh8qfe7lZGviJds26P/vwg7ryUHsWxNPxERwsMtXiBvM3WjSKXBCyQk3NPP
R83NmZqOPjcdXVlZKQSbvdf63VLsdjVtdPsyYgfhhk17lIqudYPynSn0v7NPfVvsRsDUEuE1+QG+
6ObOi41ldUaelrpccC26Pc0r+wtEzMc4J5+S2vhbBEiiBjhTH0ftsviNjB3VVu+9T40/UAMxTW4F
57ArDo+d9Dueb9c5WCwbNG7WNAD+Sfb0hJSMvA2PE5M1HtZ34oirxmtd/S8JCXTiqHGlvRhIaOXY
Ol4Ibxxjk5Bf6L1gd52rJX0cY0/bQdAtWJWbHhmQYr34KgsNjI0ZGRAsQd47khtvCd4EfiJpP5jt
2Quikj7jvYCNP3d3S/jkBgnb1/FpkXJrg3Bw8AJ28GtLcmGW75Xx99hl6xf1Ro43xeLaZwG3+RDL
tvTRwViaW52j8Dr1G/AKNII2mdg+YOU2C83PjlNU4ggCsMJRx5fXgZUo5ipnFmW0N+y9rAqfl8dV
zu9bDYwSKI2tRW8n8Uq3gWFwtcXwPXw+XYIfacu/B687CBQkwrakDS2j2KMy3D9P1Itsl9QslsnW
RG7azLsHatj74OaPiGZRoHPiGJnKk84ZQ25o60pTbZ4diWhmni3hc676W08PZLZ8KJa5Y7UoHeMA
oXEseTnz0GI3vMo6ijAqPJfS5Tv+rD7VkA8/MqTyMLWH1nd/+0ae32wQeu3KucFLekR1NUTHdlIN
kTgYsgNwYVTgeWl3c4jmioc+JPyA7vs73XMjTwrtNq8QUbuahx7Hx9PmTGDyTQlrKnmFRqyeE62N
7tCaOvIsqOCs3Ypwr6Pu2xuPpbcyd5u0tT7DfP+k5IXOckiw3XCosbFvGG7zIfCYr05qm9vev64Z
YXJ+7LtbuRF3APEgGtQOjrigGVlkK0gaPYJRtc7TH8pWqs3GcWW7gcH/nra7DXPqKdyERQjesyK8
RXeR60FTVFYRAFmzMZ+N22NeOeleWcCsM4Ew9NvIjBjqq5H794w4rnVbs7IdS61dfddf8Bu0T2B1
HyCM0YtRzxaqOuVWoPwT9rT/pHEgZ1oSNz8xHykLDD0U6xodqem/7CGC2WN0KLvrnYUh2tx49n2Z
/0vJyssPMXK8qR9j7KRndZN6mlf7TxSL1EMUqEe8yNakebq7gl86r9PdBwit3CFqV8IcmQVwpq9z
fI3n56Ge3ykSiIJfxR7emnns4ckQ7naypSrmQcJD35eZ6lx1gpGnHhq6rlVAYBzaDml2M6VovNzp
5YCL4v1Uo7Bx/FKlNOf4FcF8fHbb4lc/kAhyqhfx7iRs6p6baE4ir8xlVSWRduP0QjX3lbKTUcRo
vuq8b9pRjlk0L5unoO4Fnum88KUAtodeQbfQjNPqJAtDp4rPNE622HnUzuMTKQV/Du3zF33Y8R9w
gyalmA+clFA7ld0uuZceIvS3c/8CpwJLNYKhmRs8ow8Wc2XRwMQ3/Rsw3p+BSd8oJYIepZ6+T//e
0FYH8tJ9NniIUr4xdfyGMCbGC/yStfb6JcN1AanrgFVQeey7s37Ypl6xHbZA0JtiO22EKNOguaeG
vHePUxKzBSVjtVDTvKVbtBuEQJmeVC555jTEUKT14qU6tWLNdtJp2tIpHKJTsqFjWstg0E5xqMF2
rhYcu2B1q6Z1XvlnPNj9uRXsmEbm6iVgbqTTTXs8R2tJj+cZYbWlxIDtDsaIuHjDgcyspo7PeoHC
xqGi2d2uXzBitFGoD1OYk/OLCij/Mi4lCh3zmO0T+/nDsaurrvl0Hqfy+d027o0yGTnNaBeI3AFr
WW2d/yidiPw9SwrVj8dI+4vaJ15li+YKpW+/L+UvI5Agzyas9UXdoTnZL4tQWEBM0HtOrfWcdysH
D+ttyEgX5CND/uojFGVM3SciSfm8zhxIUw4F/Id3O90WnlA7FHVPZnERUJD7M3ORI7+j3DpDlJV0
s3wf9wVhPPW6wopHENRXx1fW5XJNMbYwfMxEqjPYaQCkCnBJGeWcUOgG1fH6U/A7OcpHr960a24m
hIlNRir1BSIloLGPGiih869+7SSUZdJf8oEcxPTEm2ZzzF4nJBCC/YzkZy2vOFp55/1pGzNXj2Of
wMJIpVOdECEjqeSjrMI/KaFK6axaqEzZSTW/8cHNxzlrV/CoPptQCrmSPtDPlf39/k54cr/ThZtB
7Ay+sp39VUFBwfo4MWI0GGN4cKeGQ2jZUUhd20wEmg5OqhzLJaikg7oXSmP4us81VwsVN9vz4HYD
9w6mPTAF9FLE8Ib3/SMBBLVND3xzWMVuSheijTaMg/SnPK0CBskWHOn2DpXwbT/OSFd5gNqcwkX0
9EV3O+EPoaLjRk8wu6dL1t0TzzfYPhtwyC9+6+07UJ14l/08SEqxc7DxSQ0mR3Fs+zRpq2SNKNSt
P2Y4HniaDqiYAI2ypXp+n56mhziMwmpr0ohR6en/3NH7t2rdEMauU+5Rv3nrgKhFWCylvzdt6Snb
3KrlP4oy/YAoRO4pDEmsjBSOfMqtD86+YQXorzKrbs3vIQWbt1hcrC4wA2H/nN+e68dy+IlzZ4ae
auI0D++b4JVc0ex43dBaYaDd8uBS1hGMqmdGYyQv06NfzdsT0bLAv6nP9q7YDO8K21D3n24zqXRE
T9rCgEHxUKcw4W39jFCoBbzfV0jyNfn6I2NkvHpxPSZb8mxCrBk381tiM+RNvH8wb2wOk7+7b2sH
gJY1hvwNvO09f+8F6saX8/PkOjtMZLSVHXXpJvETw6Uv671p1JqFg/+UXwD1fZmbd9+033Ct3tVr
DPe1uIlBuiqjfHQAwemA8DNxKjkVKaT+uj9TV2rWKQe2m/RnyYGpfhO5AsbDs3m7YMNsmR0VWlJO
WwkrqIH46JY0j/M2Sn5OsAotPPbHuBn+ODw/K8gcyRapaUjMj2A6Jx2+N7uAjVd/IjwwEzst8ePn
Dk2zmai1DFW9VfywNS1f+zZqPE5zGNnO178Rf4biQf6Q54wWCNMVBwUhpuHsDw9FZ6sRjgI+cjMc
huCUIm5FmmA45loFa1smF+Lh7nZHlXOkwUWcLweofivvtbqeWx7cxIdZk8eKrz5EoNMO0h+EEksJ
IIeDOMIiRdVniSDU3qn/TPS5REIqfHH7WX/8KGWE8wx0cGdu1J+XzNP2tCaCNhaiGWF6jnHUaCS3
GdV1t0VXAK7KRLovzU22E29xZzMDSoGD1ran2Hl+j54EK6VCCAg+6aaph82XQygDc+rctHbyPRc0
bt613QwsFDPQv2EvZOTudrlSTs02DyrmOUTppTtyfgTyzHqvNJJyXNSWF2aF9BGUBraA03Te5oAf
l+Y3+cxjskodJj2VmZtX3qiFGqB3Fdwp8nobecyDtxa8qXLeusvLmhKrwU25vJDCV06pwnbC1YR3
yZWoiJ8+zgYkUe0Sv7047iQxEh4+1qOpm7lbHf0lCaCPI7J0RNhKIOSHLPNKurLwjerclwEq03D4
1QYodCRTe60LuiPllnlujijh9fBWE0BE60+rEdt3RCqzuLGE84zxLAoROGGvL1/XLXNULfCKdzT0
y9mAkN4rx0OqRKPBkG5/JPudmUNEBy7bNYvviXiRvMNAsHpItvJ0R3XFKfNaN8zqqJ3ZUUB6iasq
8wZKZl7Rfq7ECAAYhYmO9dJcDJT0wL3vJ1cQSFDZQN2NX1y9N2UOFT8cEefqdCJOWw8v8ovKMwW3
bWFdEI0YgIm+CBu8MQFSXjrwCqnyNqAvx+M0cesLTh+jQ22pM6c8bkDC+X6ard7gm0RQU5ec2+zn
Dv1tUHe/1lwwODTB8ACx3uMoR3SRUON5iItljtkmUj/kxWwZX4TfFD5dPFxxUnr3PU5i8Uw9imTk
VnL2v608HEEjFnBtuGqaS71hXwu7k2ARnXeaPhCqvgozr/t83VBaHvrgu/RT+rMchq5TLPXqkKwh
3rrYlqt5gswHNRxCEPLBU6/aos8EYkLT8d6yP2e+yKF7E7g4dhFozOemu4C0vLnLhWQ3v29/hLxm
aZerW8/m+6aW37NnNfjCURySaHpdcCKATJ5ehwpKpbfVKz9Pd+JieqSMC9k2qLkuHaWnU3yqAQKy
fsYO9IL8ZNLt/u7l0WvzvqgLcTEG6ZKypUH1gQaPekBbo5JbGifCq+UocTZUJwjDR4tlh9kGMQ7S
IrvmprDZTaDPBWGbvNANa3TuBxFFUEXDPD1jP3d5Ivqt42HxivnFGlEkO+GwxNKURmOxTlEKQIir
gp1vi9HZCDu2dCc9cgzNn2i4rp86ex+XRZFAxYMMZVkt8wt3fKqo+CPWa+YUL5vYFpH0tOmc1TbK
oT5JB+AjcO5hbSV/hI0ah9nL2dyZRzLnv+SJhMaiJ4UZgAFC2hA4UNdiMBU3pVUezbMme4fEGdaI
uNHzCXXQwylqfvFDL8f97Xo6RgP44K1tyMbjkEbwxa5DKchSBpNc1xDeIJZaWCETkDbpVg1YDW/c
W3EAAtTs1G+qSzAaCG362EUf1Z70VWxu7TlGQZO6jwvr2H9su9FqAJ9IH0T4Wf2lu34eDwFLLI8E
dq+LdJTcQxyCl65qtw+yp/+WvLSyeeVv+eXxdrrcHXInj/Jt7TXL/jwAwAnYi6dNrobjf+2zb9YO
e8yyuVBZ/aZHdTeeqVNZzTm1FhvXeLvvLw0lFPf4fUESu+Geln4esurL3m6D6lvY3SOQdC+xhsNi
9rHoCrsGIowdeakccggwnwm/8Tw7ETH4LdjZms0S6FO/Fe2Kmp8Foh16yy8ZO+4+oyckQe8X0se9
tnUKsI934ig65DiX9ANf2GwqB+tX4c7O2VHZqYcHvYRvnNsLvooCmvzjJYUo4REJb1U/6xx1YO+7
dKL1vnsyodJJ7bavTU2Ih9P2C31VxiEwzHPii747zEI+qhQpDsikfndMCQqvIiqMiY+c9ghtY2T0
XEnA3sXifLgqa+Ss2BxWGwB7l1cf2edV2d+d2L12gaTs6RIGCbDF7eWAPe0eoSw0dxPw03NgHkZ3
2M9u1wckUAJISYaSL6A1EyJ2NrbGBDz46jD+4mosujSM0yAvNvLMeZb2JGZ7ObDH118lJMA3hwZU
aVBPGQsV2a5dRvIHW19nI3KpF7w01QKH3rFgimWQU9SA5/+1wyToUPYzJPfdPAYXZmAAVPKv3Ewi
EnphXj0ON7AI4twzx2gdDQHNGqTZ9Pg6YII5m5CXQfcfinVbgq6Pc/mDHVrHPE5APGA7wGVuZ3po
7Csew0JiksEpWaU2CEd/5T6mLDng7BPoAxVY/ROHFWcVOyERIRFpHPbQ2RUrBYvn+bofrsAIxHv/
XnU/Qx3TAt8GV9SnzCLqCExHe88UXGukCAYGM1yZuhme2nBQTfb8WmcPgIjoZlWPanhYVccOOQe2
zpNWoIyTF0237JbTiwUKzUSlaT9W+A5utsYw8VE89jADGAAIYhvcPOqDOsi+nxQ6cVClm+v8ukF4
iwSa41MG1ppMg034vhlbtupinaQ44aqFNZtT48WjP6Tbalft7sQx2gKE0NygRCw9DtPuFxGx9nJ+
88yRtZAO5pWvRazNOM9aW2cCa2vVwDmF16BiV9wmBLcdAfJR5xXrXQ0sx6HUMIBw0ieJh2TPYZDu
EpAbD9fuJInldK2cTMCTZPXqNDWndY1n7vUyZnseq9aarqjfrUFN5wLLNkd50nZXuAd4hqQM0hQg
hC8g0S8LDY2ZkXuSlAZTvHHT0Pxp6ZycT+edFHbTcmbmFAHPKmEIqPJ42YbMuzUwFHEsmG9dp6yd
9s2N7d2EZfCEWVXai2h2S0Wg0LvSz5NzaekPvoWoWLJyE6gSiYi/CgEREZtep1UETBTyt2dekd4k
d1vio4DCM4BXKuHnfTc0L2aoKM5sbEAu02Kv5feNzNDiM/mCqSx6TYWcF+x2mMlOBZTcv+ZJR+cG
ohj3jTMk9Cqi4pm5DNfVjHPNbJ1BBc0b4vdyVKLHkzY/7Xz5zTiseDtj4xkbKZoBeY8vYDz1c1Qk
y3yEJZaaZBbIFUfwux+XyXg/vIzcN+hse3GS5SioJk4FWib1ueuZv9UUGA/u3BRe+QQZjR6WEr50
xZbkj65E6onkLi3p4ITjldmT90eoNeYuq+5r7a56eXENYt7jB34cUZmE6MywweTbdygS4/dcrO9u
TkMropujHOsSDjgAGu70XTtOTzxuoRWuKS6Cv1iKPUkX6EckO1fWM2ZnZkickzxZj0ns8/Irj6h8
zli3SkCWbd4Jn8+xjqq2jBl0KgZZmzuZsnxcYQqGZ3nUSr6asLnzDa7gRNBJeL0VKt+eXoiHbo67
t/AOhU6bC8exZwdq4W6q7ZU+tNYoJcoVX7d5rR9qlQdpDyRQU62LuM8sgn2BWjVpE/MmtELyk7Ro
ZJ+dk+Uc9Ck38jkGhVRvx9HATZ1ugW6nH9/1p/Myz1nPm999paVovQwnTyTPyKqNWGruk5gX5uR5
rTJbvRgB8lC+a3qUq4wBwNhKFQrZF/K/+piWg8N083DU2xBX9E8poFB8RpuSoItG8mOgJYUPxcpf
DaQTmBD2bXNk4pzVdPlyqrunsZppq9slxdaVXzffWmz1bGLa6R5n7kPAsFXIjvZoQ4Fg8fwl79v7
U8SMUB6E4REaTPYQNFDF4mrNQJs2/fQMkLPIQNhqvn2wGzQzBWNabzev7fTO1EXMyAtU2a0emB2V
qJijy9PgQYwXM1Krpfo6qrPKb+XDffuSqrmUMuYPXkx9SuF9+LLVJxRTudf6/YjlTYUpRBkkDXM1
GW1hK+amXzIOLZeolu/COtGrX7JkPYUhT6WAhlJQLB29ZYsj5x2P6NmuZ7OAUHgMH7LE8OerIz6A
OONhUxAvUCrE6SOVZ4FXUKYVh8SLF8m8PvZa/N6y8FZ9gwCxeDhj/AjTF+cMgWJMHKxBD9GMlIkz
XmfgbHKEI6B8UoeQx6DzQswU+xUf+rrZCFqHPq6bXZkCyOkwfpsVQmXdVx/MXOdkVgIJWw6SsAaH
/WJAVl3vmGSFdo3dzryDQYvxl/BqvjWsR6b48gCLzc7WxmuQarNIQbRVjmlY9adS6d1KoB6Qj9ok
V5Y0NlMkZewrnLZ3xIoqeq1CcUg4+ujS3ntq2ZcBav3M/p6GtoofQau1XiL8SpiIACUDRPTRX7R1
mjN8reL07dypbvL8r0u8znJmDNu4bQfWVI2CMEoyR/8xdtqq4y2DEJ6CaZyX6MVONHXzAhFlDkIa
qFLzULA1D3SA/J3KidSN/tNhgLP0jazaxuDgu20JrV09pKPZzpvzI8WLswSRyUmWFiIRxcEWaTwE
hRX+abeGsASUCq03BSIX3RxpP4OQKoanGF4Rh3HrGaUVQV+qPBwaqDiUN6roTboIkB87MmXr9AMB
VuNsvUmGZ/Z+8ovlILe2xAV1Fi4x4PXSdDoo7V9pa4pWMTf36B9+hUWxFDY8ggV9h7hVt59H/VN3
kEg3EaL4Xc9NOeCdcP+u6YGbYToVf9+RN3mxbETX2FU3ZNmuscrs5j7HLO8aCjEdHhcvIeLEHBSh
7qgJRWCimlS7Q1BB67mxAzn/3LaEFlDJEgbpQnzAaUJlAr0e3+fMZ5OENtkL48d0F3zEmW1tZfPZ
333zPnEeIZyRT9VnDfxTxMCY+icOqInuj5mCh4Y2c076vAmSIxfRv/LddEVXW+xwiXCrqmjYqrjv
Bvf6RwTFV8KpdxQWk5h9OCM1dI0lgIzhq5wT1t9XGLP83fc6dUIRYZHx6eMwGhxJtAzLP0MB5hsc
NmR5+Dy74thxZ4AhETgBlRrsiIAE+O0deOqZxcRBLpeUhcxFDJM70vkowjWA5VNue8YNPhZlUaSc
GUCUWErQH2VKcXpRJ3VWQu3BZxjw7y4HvfX6DStgAf67pMcLgmvro9g9Nr0PDGO4AKUHDctPmDOI
cy3P0ZBA9aHpOvkvt5pTckRa1KJne5DA5sKsCIoTmwfukTw3UN+o4SjMzZlnvoMUz8Hrt6RCAX9j
8rANmAvNlQaTOHZmH8xIUiaIhNaAXbM/mB5dwWP7YFdxK311AKsCE8JVlWO7osecHVWUxQ6/m32r
NGvj1I3SKxzfRyBf2sMohg+boejCLnjpFU/19aWKEs/m5wL21NabVvEW7hCtfGxF7yDBLYFitS3A
OAcKl4d99dm5AuaBup0rtNYNM91y4sA9+IYIfDBg+R1AcOvLbGYlxmIYnQwM2g3xYQXH9GUXLrXC
PosSVtk+Xb9RQZ2wI2OzWGA8oeTkJMY/0a4fu8RuVu1GDSZcAg3KZNfQA75ZyLkGcsLH07/KCwlY
rJyclMVBcpf5TvOpa3Zk0E3MgNeul0i2Qbitewid6V1Xcm1tZ4jxKI+scQvx0dq0MIPTH4+S1xv2
Z4kAQRud1u9X/bSwnIbFtia9fuZIH9UnKr7yJ6yXFRQFAPpaWSIMdoVl8YWcxBkg7v9sd7WVrD/k
yKK949/sVAhUuPvuR3Rd6Fpa/DAHle438T5Dv/jJH7+HUmRET79fjr9/WoTYKLXM38xFqiF7yJVo
jCbuP3eqdc6NYxef7YzjC0Oq19nlF4eUtBXm4EQONj7/CGr7PjdBlL491VF2JjlV1tt0GH+2mFgA
zFmn9ruiJbI7+7pEcm7oDhAh5DUGlK2GlDoJKsr9kx6GvIZf8t+DH0X38O4XS/OgE+wSJdhXPot2
zjmOxjv+05bQA6p1VSe1ghbeEAmNjted1h4Hd4pR1xbWV3+ck/oNuQ2bxdLDlbCEke+e+3Q/C2rE
wLywOxDvj+dCt6K7jeovgern9JNkzvvygAz3j8L6/SMum3W1zsIJoPa1nbIadiTEBtX5jyND2SEw
2okx5ltjZ37q7AxwwnD0txa9ApLc7/JP2Gs1ZG3tJRwVdyjlk5B+6wC5FuE05L+0c0MOiuZC0Nf6
2X0mbHv8JlX/M54P1QePsd1SFD5U38gn0RN7yJs+Him9tLyuMsGq4zAj9PEYn1j0xARfnVazOY7v
KtlLk9GsKNw+Xg+Th8tPcX50SKZrC/8fF/tCqIHrAEfNivNlQ+zUYnboovvc9OTv901emxBRcE25
YwT342MNXU5WBpUiaQI31WayNlqQGmpfRbQqn1BYXsRNW8UkRviqtmq1lWROl/Tc2oZp8T3KT1KW
r+WRWtkFQyCJR3bj2e6xTqAUr7Z244sitrheGX9u3Y+tuTBox0trr4offC8VzccI7SJEmO7RbeMx
ZnPaog15ehxJ/COZOb9ounGv+WaxGZGLa6saBEbamOXZfn3R7vGLTCKt8qXarB+mx0DllDq+n6Pc
NMny/9K/ZhDuZuY2p2GHd1Fa6mtWOmlNDvbzHr7m2LjZB6z5dN8ztbPMtb6olw2BQbh97DsPz5Nj
V+MkGGhDcHQNAX08lor877rSKIshPOeCYMXfVbxQT+2li/rN3TUNW/3q/5TXuTKQl/H7qMBZcpnd
cXIUG4UtNp5Lk9bAerIR3PS3855TnIiKcxesJLYfpJmQWeXwhDRzO2BU4Z4b7cp1Okaov61q5sxu
/M/ExdTeiDlyj9J0E9fOJIN+o/B93xRfwkohANWw0KqbuGapTCdH5ss/d+yfX8K8+Hjy59g//pGv
G//gFHthPtsqwA90OUOosQ02+wSCby9K0XP7ZIMmRyoDmV8/Zgs5BaKUjwbueTo5fETDX6GAqCS8
I8tx8B+wdnspRnfyWCT6RozD7qBoS8qkmd2tUfZKHuUsF9kuqxv0N3UXUiIhqkDOqe/k291FYx8+
Kah0xCODXzmTvZzxBegGgG7esNJIkE8J2LY6WciHV/TwXur5ir2T3VUtZ3Nxg93xUiLAeyNQOBvs
9h46o5renEbVLmtQNtbZ802VDtwwV+dFiJB9nntC5r83BO8Yi8dt8ldx0HOA8wgR4hf0QSQPqoRs
VK+rpdzR/ulrYqABZkF04ujpSe2moby6lALXNCIQPJtiJC55GjK6s9RjKSmISqjpjSChxjhMdZEy
VR0doqJsU7MgXw7EmkhzCG8bsG0USZifVZ0JWhavjUBXKuri1K6eMl2dZzAxxUP6fMt/s2FR1q8l
CsxW57UaeF8YBvc5SuLpOei6m9VfY+FVNA4kVz8dUD30Jhg+Kbgyot5n0lGTvu4Du9WaMwKaDPWB
bTwj1BpC8vtIUQjGv/89bkL8/yPPdJnYIRIpGZBBjsy/QjEesv7K74P+3AnlWsi+ujI0MD28e08T
nbq289ltSP6X5Jr/lMPxPz/yXwkXb0ltdDXnI6V7VMYmkFGkmufXQJK2/L8kfUpTftK/cmkMbUos
VzQwCE3/V0iOfi9nafO4P+nPvFhMgqQcccL2iAWgaIwZDUyLHa0eTOzufRY+lSyUkHW9XW6HUvKA
6sZX2wHsqjaINe9t5rluntqwV+R1285Hquz//kCkf8WMT/kfhi6Rus2sWpURjP+64kQThrQyq8eu
HqkcH23N3Dp4OxIYa8qgBJajvmdz1UxWUsqmKX+rdWqrCaZ4FZ/R4+pMo24e948MDwERDFMbOibf
//0i/0MQEhHsTCAUCctjIve/rpG7ZDyq2euxU4cc2bdCIxkKOUcvAZv//ZP+lWH9f+/G//ikfy3P
+5jcY0FoHrteKby+ktwZIwpiUuniDqL8t3z8L5nZ4n9aMAZT5EiKUZiWJP/rqzVjmo76oNS77nou
4tVQIuzoZ2BjWCnuKDwREaWokK+wVjU+yQ61X3vh4PjvX/vfQ2Sm7z1NdSSWXCK+mzTG/zerJhvS
a5sMRb3LGZWLiGmoftnx4pzZW8+f6uml7y8CnXMi8JoeuwFstviOXqNUOHetIUXPBPW6zkt1NySX
V43PNdMMO78af0JL3U+Qct9l/0tyjSTN/sNmIpnknzKZlqQsWfpXVFhnxMb7XkhkYSH7StAwIMBq
DJS+2DXF2K0Cc35EEh6a82RO6oAZ6odRtMRPNNSkAX2/JrEnk1stbYsIYqoV5DkaZI3TOj9dyiMY
ITGCnpDSqubStkEa9JdHb3xski8oZBuUsCylg5pqCfn1C+OHO5hKOp+/1B98t1OWDuVjo3rv1676
a3QH72aMAE5YvD4RQdAO4tyEALuR5XlinCz8MQ55bNV34AD2/immIKI2Lw7muv848Ycn1RFCj89q
298m9w2RFsGRM4rYKW9AGJ0vS1IxPYRN1yKqypXwIazHtbBWPTXQkTJAsooXtiKTZgcCkTVtz45Q
1OLLJQhlTN1EtQkQg5zli8zQT0FObd9o5CY/LMk5dx/fCIUk3cVU5GbHk5lYyDiw7MjcWfyhpYPm
K8PjA/WJwMMeDBt0C042e7mjbD/xq7dOj4gZeAG5Ip0WHtrvHi+9BHtE5n8ApvgoyacsynVFEIu4
mpjgzFNRaXvvMZSh0FHHPfcd9I6EyGPcDqYLg9Vg9oeb5XRHzTj8xpAMuJ1lqGA+cCSXxTdUZ+w2
aT8XbvzTXQ3GcfGm2iGEfaF8mxMW6jN1uFnAgrl0kHgQjHolIfovyJfwElowJf+Z0THOik2hzSex
Q55C5T7XMyQAtzHAf0LDTJYB1daai0MKQIILjO7siJEPNjmpHXifKnemfC4gSJAGJoN7ceES8PLE
dI0M4h/qdwZvcxK+nmBvt0wJiqdfmwgCXQRCCjKC2kVwkmFNhyK1E6/di+eLLny+UMOgeHG1jXaQ
l+Vi/HuuwLHfEloVOn0inqoT+p9me0cU8YG7tP2oHRq0967VUDQQxqgle8WmGWkhCY0lRG8z+uIZ
+RJCOxwTv/SDRwjcd+uAw2fKjeBYC+HD44Le4zaL56/Mq5+hEXtxVJjhjL9UrDOqQ/ihjLnjuY2+
CgnMDLyKSGZkynA1ZAdQ8MFg5a5KH6tu7vlBwEByReu6kvowDu8qqX8byLp8KY8Tb6kgrIY/BE4+
wKs9jAVkwFxV1hUNTUOkRD/l5Ah0M6b3okGSXPhzbs4D80Fuz94OvFsH2XN1VF4zIiAm66gtc0ZP
mR+2uGK7SsDJcEPd6mhYF6eaYc613ZZuO7hiYkt7gJIBOevGHAFTYpLfNJuvkIj2i/QGqkpIM9Ed
r3YC5IHeXbTj3xK3UuJJtMf/BC+0IK/b/ms8pvsJA3icQVmM8+NHi/1veQGkTnxbuSXrIBXRkAOD
9z3YyAlBU0Mb1tgkBCAUIKXyq/ZgwMj8B5h3TfOzbvbN4Lfd3yznOAE4K1aDASrTU62i8UbWGOba
Ct2CDNR2iRFWwYsiP6cFuXEPWFPYEiGckDK9j/U6v9R7pOuwNjLX8Zoab/1ovBxzlfqqq7qyvwH5
cVAXhoOvkV/xDia8dIJD5O9899ygOYKyyn2eClM4KYfRICHmnu536f7jXRJoQazmF7bxaBiuHiR4
DdEvQNVqK/RIMK4km5gNc22WvXAwrbogV0ABsHEGUD7RSutbRjDWohec1yY3XUhSunEMPyYhTAPb
3b3+yJ8LqQ8u1cPjcJWGz0b7hG/KSRDIMb8zjv3tagg8lviYMeI+djJaNwcFag3IuJokPsA+F0LK
0ckyettV8ECOYUXNlIYjOlnlq9DD502ZRazYJ6KTmibFf9IdGB7ihuyrnfz1EJ7sUo7Re0O/eixq
V/oYCNh4/upOdzNUv1qnspuBe3pxSVeNMqTzsi0BWbESmP3h03TuF9Iy1vk6HLud3pzwg8qhiGig
prkKVsb57scG/i2bsS2YbS80pgki9dm5GPBPSHC7mjfD3pIfoAv9IysTB0h/J7LGHgXXmG1U+1sl
Xg+70roYEZLwbsNUPCaRqt+6s4Xu3yWk5rbA/Ntd4z0WussrzXsRxBcdir+wibG+w8WUrgiXyUnz
fwg7j+XGsW3b/sttP0TAm8btkHD0RjSSOghRhgAIQxjC8OvvQL5OFlMhRZw6VZWVKQLgxt5rzTVN
Py7y0VF9rsC8UB+pWMNNabGEZHJe36JtEb4ZgaOXk1KfGcymYD900zuLzJLcNHJrUDjCSuymsUOV
OOVt4KYyo3ptirKye8M7+HXgoBfhaNpTOPEeXfDWh5Kys87HdILGyy4BThniQBIZpbvClei40R6j
2r+sihW65Ilp1yckg2nLkcq+5yiO+u5xcHiZnw26Pfg9o3dIbrCCDudVMCvAhQdc3XxH9YCuNtpp
GOExrm7QssEoHuOrVe+gnMLUhMaGUQZWjq/hWmxB3ORFys2/dN7bhaljNtqXn7zSIcjeFSYlzVeM
y8EoaJZgejSK108UGfSkuS2sMU3Eqyp9ySc6bH2IGrNqVQLNQ3HvRgXqF9NFi5ENNkWgqdKIxvtq
DHxIaVFCnRy6TFo8RiBpPlH9y3uL5e7nbZVP4pn2NlhgSfsG8esZ0qXdfWnTcJZMhfVtppKsOElr
JEMdwzcIV1BFAbNQHZkDWMYsg1qGE79V3tBZkBOUY8/Dl+FRGfDQdawq3HiZusE2x8VgrO+w3s69
/oPddp3izTAIHetBIs9a3Qerdo4UhcDE0R4RroaPwTJ3AwfpF1z5gZQ/yK0vN4YXz0SrQBpFcAj6
uAMXHTX4sj5Tyjn4OcczHpH4TLqbU6IjnsqgQhLecmOujp+NlaQrD/UJyWNPWGhijmR3y6/yOQnt
Uy2NmUNPcS4gKYdHtorxDzP9EkRrkIFIQLJg+CPrXUs5XUa1Pdwpst/rVPBzRJDIyxBrc/LyEi/k
ZfgJ5QoxDiXmB6pgnmbCWGlfHtjcn0An+ONIQO0vtIm4WrAXfEGZHOGDsbguB4UjwxdozeH2bBPh
sMCL4mxf0aIwzAHvQJ0R4gU4LvwKsX5MgNkswIBh1sKkZQWNz1/g4flLKk9r1wycPHAw52aFjLR3
zYbWvKkh1W7lzg2eQkj9qb0u5lr2JRjjdWDjGDFVdLs8VB8qsxVqfTa9ymufcqwZSsRtxQTDM1Xl
65aRAyK1Kjf4InzqrrC5Qt10ex8sDMrttFmcQdVslLnDYCXwpK/Q2UcvBeccFqbjahK/yU+aB3MW
TgjLvNoFK+vz+saIt0DTeV5Fh49g0XuZF5YjmRiZZgSnazr8PPF4uW/Lz5qilh2N3aGfIfp25Hfp
wFRnXIO71544i1wZ5DuAAHe8rwE8Qu90d4X54JjS28kSDzZqMBu1CQCPq59aP8Ymqrf38WsxMRwQ
Pd5Q+cKbTlcxqMWT8wi+1oTbYoDi5OubjNRhfAWw4cu9R0P6uHyS2D7WyAmV2SDkZfSBRMkFTAUx
Dyam38L953pyBzEETBWXXdU+tF8hDxLilHs+tiM+rUTrd8jm9Xu3tjLCF0aXXVXZN6zMDgZ9DK5C
2I8jjx6Ea9gHDSJEHCrtwgk292HKd7i7/YaRqoaYF988OCi+ZXdrM/GEVb3C/L1z708FNoXVGPgc
JyRrZM2kgaDEKGClTmXCiqyPeBJ4KiCYsKvRYqsH6UjyEgt3IH5DlPRUnM9YjifTw0ExK7BGErYU
dN3sAjUSXfgwW0I+azkq76Vjsju+G4N6VJ0FAx+TFPcxcHeyPL8P+muS7J4lV7FTCPSvARZoCUYz
tJOr/g398SsT3efORuY5UOZwJUdXxfDCEb2WI3eOs8q4WPD15sgF2iV8+9sJKcYKyt5Wh/jAhDW1
edfAhUGiIUmVdk+bF2O6Jqzyz/so8lFxjBBjJBPA3ym7GlLyZ30Ktg3M7OEbtVh19iuGP29o659K
uJt82vkkG4hOEkYTSIRgJFtQo8ClOwGbKrpHEJVP9GQ4UcyjZf2uTAzODPfsE+1GV9HyMeh2aJiH
c8xCnI+QD9UXpAxhHbeD8wOo6f0drWLhkhCADRD5WiMYM1jYzamUEA+66HsGqvowuz2v9JnFzgGw
yJY9iH9m8cVR1UnI3a/OpafPqAt8iS36zxIxdtGgPEO6tuGU5FfBy6Nh8JWMppF7wGkz9ZG77Er7
shVm1nofL///1o+hVwXHbPCvwfXcS1fWhHPs/C5MDggnh+lnJditX7SucYGAM5xL6okJLk5u/VO4
ZV8cWz6HW7E2mS9PsjfTxdJaWsBzp2Dd4r5SOwNDFgTE2xs0zYQEsImvKTlPKmbpWwhPrAGJ9CZq
WI7saf2UcgoEnlbxItDLYirXLwz8tJ7aZYdp5JIBCYPo0TX1TdkW4Vcy8KCEQKsyZo/zQ1y1O45k
9DR+6Bhrrvu6gIgB4fdMEzjGjiak5Vx1y2zzUnsDSM185Iz8AJic9xysDPeI6YVgkLWZ++axP8kg
929DfUK6JN3lGHyVlpNaKn0Rd5dn9QS8zbj1ZpdwrqDxC7buBkcBx7Vse05d060qjz+C3/H6/hYp
FHVsJniqXAJXNTlBx5Qn8oxxUrUb7LxSD8XftKelpNgDyh23p3JbLphUsGJeQjB9W/c7xLJP59Xw
bVPFIKsyXw+UBxr2UensOhjbU3okTr3kbBa5hAZNxSiTcZti/9vi+ukPaMmH2DDUmCqreng17s8n
Ghcob0S9UuwuNVeGiHTHRayt3HB3rZEfFuZgWiovunerci7bBAkgkDoivtEt9yApWtANoRRhZpox
cAUPSQNbeLFebjOqqfGsgIDgxg53NaJPLPlSdlbhwQy9UKYjLv/qDj0FiTq+627NTwsJ3h0FNKGU
Y4Yv8lLuSGRnvpO4BFwalL6vbD9MjGA6sDpXkPoocmxwcNYoCTAvnJPUwDPmtlriB5hnU1DlBAQN
QO3sCu9Lm1/RWTJJDyeXVcP3hIKiGV+oAY5hMx3ki86peissHGxd2UtfQmWaFbNKHQscU5z4hm14
fQVlAB4kxUn+oX3Jc+0rpOBEWINpiHUeB7PrklGG4F2e29BWvHiZfwiehoAKJzSqmo9qHb4iVr7b
luGwozJw0JnDdodiRnhYDoiwSabykUo5xXWvXV2n5/u8tVyqZeZ4OkBdOco+p8ZUXw1yXvUYj94k
FsgzRr3irqw+kvso3Aqli22pLfeHAhpPxcj9s1rLrh5xtr9QuLanwhzFF4+nSdHNe39dZBt+Mtji
R+GyoopTLjnxRsUnSceVSEtwrUFcwnifYm7H8k3c+xS2fVmOJE9+x82BHUn0b3C70fd+Hqg/OyY2
2lhagU/21qwIKIcOhoIYWGSkN+Y44r5bYxQduxd1KUq0pN0q3NOL73OsHEfpqRpMYOPFgcOUrWqf
bZrNHX8o05YWCeM8Sl0+S2rHSGFO+VM2ra3xGV/TbQ7xAyNWEZIRx/l1w2Ep7Di3f4Fj1W9gYdnC
8h9Y0xpM5x8CnqKzbN6DJrlty7mETFIemwzzD8jA/HSKr3KP+rQYFIOvzSoz/dtruVsJR9NrtwXx
GX64Um1BAgS6upD7mZ7fDhBXmx3uF0Bmbwaej26DMSjqzRz6xuA0YjEH7cfhXKdkp7a00cBSiVSO
9X4zbJA+TLV39HiJK25vDnwjwPdnaULcIsTY93ItcFbFT+YmWKNG2DDKd9FiDIrKZKV/5riTLCCP
v+fYRKETZTaG20I5uWgjwQI5gKKzpC2aAplCNkYZPT4haIdFHGIEUQ6sf/mGZGt83/ZUasIm81sb
Tv9Bf3pvMHLTXIP6beiFJiG3MGWDS59CUiPYP7F6WAyN3kC5XVXzaIKKxVV6h/Ly/GFsBmsB3KsH
ewBI2eW0mDQ4AOFt7Rerav3HuA0nAoq1jPrCeAev86MjNcamnQkfBhvpmW6C47fHOxga0hlrqk4f
6f5lbfqQqg/n5zvn+EAT648pQ3Nen2JdvtFdvbf2W/yKj6zbvPGn6ax1/0109zcoH7Fvef2kmAcD
kYkAk5eDvqHnH/+8yLRv0fO/1pj8X8z/0uj9TarS2zbcsVXT2FFguE0+QVJ8vB+rT5RpoEY4Y6Ap
rrx8ccWI8yNGZRysSA7360PDSYkJ1w19a+tfjhBspHLSvBs7WD6My4cGDZONzTBf1lFV9Ccd8+XC
//k2iLX8d+amiLKqYrFv6aoqP4xQdN2s5O6m1FuUC4k0Kilo9U/O+2KZo29igI5x4EKv3TrCMcER
nnNzBvJsPEeUZ7v4WX7Tv/CGi9mqEwgeLkVCXaysZ+3uZjv5gLVetW3ReWlOvG63LUy8KzLazOak
oYjVwwUisizD9G58Rqa2lgGlsMDaJa6C70C7gu9ecobAyOR0ap0zJwn0Avg9AYZzg2CIpd7M6pP5
EkOK4HlhFw9LT/OQkmRs/L1j4Qic2OrOWECvFqbJpzTRI0gifrwPPSa6zNSFdUTnd16DPA6jA+bc
OUYgMNHxkNgPQ20LGw9tevvgCXl3t2BQTl/uSG/y82B6hAsKQrmZ5GR4QIQb1twAauQ701cG11FG
KIBzoQMYwWBbXrJu8cCLni6xC4ML265bZV9Kzzp0rQNJwkCThTEDcOp9aiGpMrwumMvFSimX9/so
h20SPcXitHrirDT9FJPd32Ju1GHpPoxhFVGRFBnOvSpJ1sMYT23unZQX93p7d5GM7fiyFtejMXiy
DXvjW7VnSaNPEPjCjvVRvGJ7Kro6sObYooe4edkUY5DaBoteSi+N4eEsxthmBu+xgCTt80bjZb0I
vZ+X8veXbVpMyMnmGWKf//tGprmSCWFU1NuqBOLQZzfUUfpAKN8vmMEoPpb6JNDc0WSbCNSfMozc
EHCG79XNN5hxJF8S6QFQ1tSP+oAJnfocvsaXiQmxgw7i/A5krHxgqVHhmDeF6YNqRs8giPx8F9J3
YzmFXxVVQ5SJaHi8DSORxCqVmnrLoYFNB0agJf6wY7AUxe6/imn2Ya3SLTLa52aXblXnMpXwsJIP
SGy2JjzKyYC6eAfgaQTyoPTFZ3Ls1+oET4c0cc6fsbsD502emAFIR8RCA5AdcQiMrT20qjf8+6ft
kuCSBiWFnYJ2UlOR26XY7ey+psPBgM/lDXmpPykbyoW4E1Deg7jBYqXamdSvFERwlgSIrk+8T+qx
4v9QO2JrjTMCKCIMIx7lp3z65ckp321lkqhbkmnppGFrQ1nw/raNsnP1v/8j/T+9VLTAyHlyd9dC
SWe+FdA4SYIgQQRWKuxhkCmCVFAqHWj9JuBmvJL4Q1cOkiNk3YNyHM1eNO6YZdEvNRPjmfZnqL0h
4mL9waxhVb4zsrlU9Pb5IcUb4lDPrVl3Mmb3Uy0wD7h5mCLE+NRmroj7IvU/Rd1W4Cz2DdJskNsy
m3vS5hgjn+JdGbiEX0DJpflYnz8gzS5v9yVwitM5l3mxi6mglQWwjtu79CI2Xo03V3wOt9EHRF92
H+BZeIZEu7A/TWT4eis2Gap3srm1iz04GL00ryptzuAXAlmKwnxWaJOQrgQEh8DQGGbP+RcegPJt
4M9f38TDaFkzjfCiRMxtwRx7Y3YNVlhp5A4tsDIPULHSgZ6U+zaOXxhAJMhcuJeEesLaXnbSIpCd
enshoIF6smeU0R0q8SO8vd/QNvN7IvuXhTNczeN+9/e6GdbVX+vm0rRyd+nKeiv2E+CSmPQc1ZdI
1oln98y33pgMpcm2V96yob+8Gb/Vq9/st9awzyoiRauomQ8UG7VMcsuqrGwbtzNt6MKNiRVhAYUt
Y4VnL1YWkhT4JVIsoV1FTL9MBaFk+XYTFhe0djBeXK04hFjkcoDfzuUqRW3y8zMa9s6HR2SpCldp
GqplaPrD3pp0dRKH4iXfmpy/12aa6URbxpMrapoESzDw+Z8/7zum038+8OGZnDXJasIuwXeXeg4q
h3rn0O3f0aSB5zD5wwObhDztt7j3b+/TIO1a1gjuMdWHhXvVr/x0Tc22AbwRU90UqeJFylLi6K0y
3RHk4y/3+e0HElgNC0O0dKLfH9aeoNVkN+to4NCh3Zh7GMDoYjWJOtEddFRySpIkis67NbFoPw0g
icEhbCFdAYEuz1pReHqezX+5qm+KWzKITVXVEUVxFj1cVVecu/6sNdk2Kt9MIXRU6eqnAtk1wRuE
pUC+Ljm9XEPVfjnDh5/7uMz+/tyHZXYTz1Eap7ds2+DrO2RZq91iWPAWLH6r/4U99A3dzBRVSZMV
TZFIzFWHXeyv9z6S0NEJkplvO2pxNJNYuHPaX13D3ESUk1rzGTUvnTqJklODea3qhcKsq5bJ3ek+
TSYcKhkV0ixQhK2cPEvRb3GT/25L/728h+NMSiIlytTzdTsIArO2G5koqfMKDqnZuCWvehyWfnvt
Xy/KgeGCeqMegG0cZOmXUva/ZcYZ/4ZHmaKuQiNik5J12XhYE1CfbrppaNmWMzF2c+/8ypg79UmW
2CU7zU0+lDl6xB4frk0pj/BhPGhPNZCusq6mNMFbKJuz+wsour4l+dGpvjS0ey/aR/CZzoI3qli/
HX0kWJ3coeDX9mlw88NWwcdDQkUWQqbFeKiD8CQaw5kYvUje9Y/REM4PnorOZSXgKkrsRTsqff0F
i0C3nCw63I2ARRg+w97An7Ke5Z7kp5CaMdNe5Bs8HnGSULDARs0/+CxhYUBkjbVhbIOPsLwrZ2cP
xfoSEzlQwcHUUJ1TAxLfRvnooYC1HOBd/YTV9sB6XqH8QCvf2+O3aK15wqImjOZm60+1Noqs0RSb
vEX5Kc6Ai8g0U336c++yGvpj3cu/7k+Vn3nNHhzzNdvf/NL9+b3+/juEYmkYssYOJz3sqvA3r/VN
4r2eMU1d4IqLymrGLGluTkWHGOe5eZCBkc7QEqrFYPFl4JXeQgYgVcdGAORWuM6m04n3NiGkb4qj
koMV9kQdqSsg0BHN2ywavzQj77wmtMgHJ1DdcpozRO7eqvVtVU2Kl9ukWgOKf9YLg9ko7hsTbW1h
d5P8spf8u7OaEm83sYOGSJ8uPuwlaaxUSadk+XCq3hH6spUNsuA0mEAA/PXgkP89xPk4WRoOR0pP
U3rYTNJbSocd8HFVieEEWZdn0gmzfXA5tCQVNG04DqmSW5VcD10Yyx1ILxBo3QteKb5m3RvERGDG
M6TVltmgcq8ddsLlz9//H6rnf/dXqKpUXyKPY6g1Hp5JKFlleEs4bayROgZAqjyUIk7iQjDLbD3A
/3bzxNjGwcWEvqPHVgm6jt0uGTe9JTYiXCCqTkNNobzlSDMx3258da2CAwUjENHRzU7M8e0G8XJU
YSlL64KhVknlfMaAi8BBwS73whoKQ8oAwIme5BldFJAN+dxjFQhpNLA5TP/8nAChR3ZIZzHAoPKs
B1aD7Du7PCHNxJjo4+cHw+1/s9sCjmhwOVkwMkjIfw+DJrrkN1Xtsy05A1+onrzigPR3cKQyRoUD
gcJNJrhZ7bCjI7qk12e0tPitmYzBmSS5NROpu0HscOzF3bTdgJZCkFoPbm1MdY7ahIc90M0wgoGh
psHwvECsYDLV19i8QREMzUmyN1UIFfjzT6iHYf4DHMRbnMiRuUA4swmPYs6JQSAehPyTI28L3/pQ
EU34qEHaGZx9cFd4H8QyMe2ZKC+Yrh0xa+q9CsEiUwI7IEdGcCscwcK1Pu4ZOIpj0cGr2uYvVyXK
HamW3T3fiDOoYO6t5Cs8MU/4wHZ6V/kGlg9OOBGnED2ZTpRz4kvn3eTq7jChSQhChtu35ROQCICI
4e8n8Ypnn60/zAflPfo7C2+whK2EHpW7kpkLBmPG7H7l5zjgT0QefPjBLIxgHPKR5gkt2O3t+bmd
Djo6tJfMwz3clD2Yei9m3zEuixcNfn9H6cXywVx9CsOlXEG4HJcT0iFxlUP+9H59Vj3lOcHTC88+
Qrs/1Gl7XyDjWCDfDzqnJkyDy4omkgzSOLsLo/vTgItT+hyrG/hohQs3ruG4TbIrCz49LPhl8xxL
NlPuSfDJXcwCeLG4Hkz1TTqCYPISexFT03CC/T5reQNHRcUeWz6JM9BOtL1XuzpR7WE5z//GMFEu
bumhegD/w3prhUTdlhkLEGrG6i98ngiUlhmhw1wWyXPM2XCHYMTIUJ6QZIwxcSuF9gRBp3+6uK2M
V3C3aLYXfjt+w4F9O4Lib5mvdYMecxPBlERmARMDC3uw+usC7244gi6GnGNgqZUyXNblCV0Pn+BU
zAEGeShsC8iVg65rsEMH2OXzmZ575kJbU6NPMCMc6RzT0WBqY2aZf0OoAodHY8uhOvgi+GDecuBh
gD6vpuGkebbAsxVab3hmCDbj9YVie6zMoD/QnMtjTEjYL8e3BQf2ovHLjwSLgFu/aMx0D8cS+AE0
DulRyFHOEq8cbNrWpH8tdcdgAkRwyGCuLTrxBOtOfiehCdinuMVKmHwowN1g7jxb3EHhoZyK8Ynv
9YWwdqKchLm6yObhruVslOz7JLNFgHgsgvBPAfrvFC+UQVzKWdIOhH+SWMjTvFdfMIIx48RjgqoD
DiQ2vsyAb8xfK+yF02GAHu+0GQN2ppFj0knhKeIKgFYa407MkIMh7MUBm1oiS3FUHPJIGCPJW8f+
FkbPuKTxJzXQ3mGIN9IpWNT18J8qWyd6giExlnIt+EQG7lx4uRcyibuPafVH79ayoZDCkgamxmCv
dobig0XuS5m1o1RJVlX0ZLH91yTWMPDQRtAg7QDruHgByZUryex2PySiyUhs29E7SeBk3EfOpzry
TGihZfVUnqGJKhc/CWvkn77KvEjMPrHoA/jG+DsZyFXggbGH+wrE4SUSHkq/qIGhhEkB7qnjmldn
WGIJtILeocBi5SAIRD1dwcdAMYeH2apmAjvtCWfJeQHvQwJ7YQsySO1IspsPHiX52shCRrAsMM9i
6jMGzhoDxcDPgrCrWgdTsnE3YiI55o3hv5ucPkNCCQ7BUCLmof/C5vKG7SOj3W5fDuH1doKj6xUu
zHmgfplIuMyTBCd4cNIZLNSg116oTc3Vfbwn6WVu6udVYtpbEyIQJpNjjnaqQ/0ZHjdSNUy8Ucse
2nm6Y8SG0DecMRDAFRhZ72bgtKo7QWXk3qB2ySCZMyx7P4KG+NAK7fDpE68D1G0YsJtDbBqvGrcS
OsKuOFJ1MJRhs1QYQLwisraJTTWhekGAcGSvn0owyhCuYUV5yk/GhK+Esbw1yXSG4B9CduzzcBbf
x7jaOfFwP+E2qcgWwsfQgz+5ubXxIvi49+R1QJ4vnZZIlxZ93gtpQSNxTR87+HiNhIX8PFTtd6S+
+PzZUA1wFTy7yYIBZADJhjON9/M2gmkVGfaz3LJWRmdjNRRI9d2vljhM3N7iD1BN/ug6eSGqBx4o
dUm2G15Iw1eOKa+AuTIGbqUbPGNi0u6kw+VDdZUvZtPFRCff86DgEZJBQOmQcFc9FPrYP6u21Nsp
70s0o8HUtirmX2yn2URbViZ9RGVOyGYN3XCVnFoJ1wYrf+lDZG7X5dCRqmfPxHifke/tTTUmd+h3
ol0v4bjxJVDt2CiEhQ8OeEkbiCdYXOHmgKgb1mQGyGQXR71eCsgFZgClFgpuOD4rm90bLh9DZdFX
1X1wd+NyKckasR6Ly7x6QZfwYuEzztnmMBdw4MMQ7ZljvlV/irCmmI4sqL8QIQ/bcrKH0Wngo/kq
o2EuVpwGnojn5IuA+c9Edy8fxP4tWHmuTICt6qvIPmBbDZs/Jv3RFhurMQiIc/4SOK+c4nh24V9Y
Nm8nDCActO8YQ6NT7X0qOCfzjDUnGmw/oH3aMI7qWR+gSh50hNxUP2shkEn44Yxqtr1sZBfhPCjk
ifoMSqx5+KpIPe+QPglcjIqogO4OzBU/fLVwKAicBLMoRmLmL3O877oEUzboazVdV+R/gK1a67tI
09NthkQjum1z+rELu39tYHC2uMKH/7nSlP+FVsw/wAoAv6LRnTyU4DelDHi9imx7ZVmnBz1aRGIw
LevG6eCWJ9YmIJJ+8HPq8otnxIA914OGF5redmzXRK1B9ldQEZ1hCN+Dm//z5UnftTGmLhmmqIiq
jjzov2Wwes4rMapjsEjTu6uHrJPd8trZN+ErDXFTM+yQtqblFYtUBCK/QB76UGQ/9iemZWmGLko6
//CAxJr9rTClWEkhusL8vJhj4x7PLqGy4GsJsss6xYUlZJGerwLGzhZlQgdL1EyaRVgPVvhIwCxq
68EXSSPvUcWEh2+QX5tcb2yaynWciKadw7wwRW3eF849DJepvk+lp2t3MGE1pOLNzyIyneF+9fAG
JXlSac5dx+KIfCgLz7wSb6GO+IGsH1OZRS+S2c+xyBrMlfSLtinMZZmcdCILL1JNUrbo5dxHDikz
Rn4WaaU9Mxm2lCmoBTKQn78++buvz+Kro7W30Ij+gbz+grSqQsqyJJPTLY5JYozxcDYrbq+qcowr
TmgM5lEpYHMFfGtE8lZnFkMtmNNpXKF/4Y0VTUXdC6uTjhgKxs/PV/enB378ev++ugd0tbgLSoi+
Nd2WzP3vCn55+5Aw6AoXbkoZZWnkxwj3cKAtna+wup9++fx/B0SmZEm6QZq8Sfy5Mrybfz0dMQ7q
9NYWvOyk3MH3whojPh/ayzKxMC8cUKv2OLz8OrS59tQxgAc9gGlYiL/sOt9eCKCvaDDks1T1AUsL
wdKCTk7SrRy08DQI4II5ylPPtV8e+W8f9PA695LWxEWdE2N621bRVIqR06SnPsl+uSH1XyGsKSOA
lBUgFx34/AFZaptCKm7GOdl2aDPuYzl1RPwHcGkMtvV5z+qLSqI78d5bAHJbqp9BJidwCgs7gQMP
swHNa44YLN7FfYWeBM52h+PPuEJHkxS+oi8kY3YTToZUPCm5G8o3u+gODQwdVBrEJDoqFok/rxbz
m2cnczTIJlCJbP6jjyzLe2BeJCXeDs0jJZMiUSGM5Ltfw+t9urydT0y09df8AEFSQw7yDiuaTLAz
Q3o7xzX0U75iBuOSLZ5Jtlxi1I4gql/Cc8AjsF/+Sc5KunlMDdHNpU3KEY6m5OZSpeq0V0xeC7f5
JKIL/vn0TBAS6LS1RCRymWcH40tsPEzCqVRgeAswHCT4Iy5GWp5MjiA0muHTWvp1uut3FjWQTLSG
5YNq8mZf251MyyT8sv1I/+L3pmxqpizJhmQouqX89wVL7z1a2O5KDHL+Ul2eau5DrEs7MbZG6PAt
G3CJmFbfClcNMCwabJ5RRROYhK1m+9v39+9Zooj6QADjUgzFfHjZ4zO7gNj16TbBhunqsdEUhEQz
OzoXTl4cf14sf4TeD1ubigRYVExZBh9/3FpqtT7jYidDVwb22pTvwT57tiLnQlYaAqr3loSqChrI
Eu2m6pgsb9hOnGMEwKevVkoFOBY/2/19dseHiY0JQdzFnpAWjzsSvxmzjh6AH3sBWy9t9PEmPN8c
ucOOxlJEcqyMJGh4+OykFyglDjl++Sk/0tX9fJvqN+8EozFd11SR81l9RMlasY0jOcqibQ/Uks1l
D/HvIZ4LhJOqG2V1m9J4eQMb39y0oGN/mD5eujCJGBXog8pTiz4Ab4UjFrvTCy7Jz8XujitOubzt
sMih7g1wOP35ouVv9iZ4TYqpKJZiSvIjHfAi3y7ptRGjLYy8StkIaQDnk7Ih3wrNNBlOGnaZCg4n
9m0l3GEkCDGkHvHjXIHqDwJkBkIW/VsQe7n+yxRK+v7qgBwti1Nb1+T/vjNqfW2s1uyjrYYFID7k
F3KZvHNyaMxNBwk+WphcoUHF9/NTUYaf+8+K5QRi4MwrK/4pJf46DC+8HkEWdjgYE/HY7LJ58qlq
RMr3y+YYCdBGLr4JajOPyc98QQrcbaPQ0UcUYS9RtbA+z8wvUBXQ0W8JUzMJpPj5AqVvKmVVUTXL
5FsbIOuHB2My+6oCPQi3pqxCHK6w2Fvk7aYGnLsWgMW00uRxXn5Z4tJ3S1xRLZa5ovPX474hJllK
P3DmTda2WOWyb8gpZITbyrwcjCHqpFwGUTzaTdOmGecpFKBh9SDm+fn2vxm30SDI1OKKoivGYyEe
9UVY5yF3L2NswYpgaVz1aWC9laY5Eop5L/7ygd/eOD4GvNwWU37zz7v/14K4iqoY6J1CyAabZHmP
142ZzazC8CTM1zL1LRebcQf7QdWwnIyZZTwFSXc8Q4KJY0ydUDr//AT+XQCqiKOGIfFtaJDRHlul
zJLr++2anbcF3QBy3OuS2iFBFapm9rymjGh+ewT/PPThEyn9DdHiBJMeH4GiFVF3TlMcHOSplG36
+CCYRz1eXuD00CPocBzvOWqMqVLt05aQPByLAno0lfSNkPOMywx3vzyFf/aHh2t6qBXFi3q/dhrX
pGYodRR8gxKO8GUpvW0zZVo1yzoA6zI3P3/sP2/Bw6c+FI7noM/wCOHZ18L0KkBJcKg3Lr/N+7/7
FFo9CRNMXnCm8P/d+7IoDeSm5t6UW03UB+1cAX/TsQrpl87y376W+/nrk/605X8tbpkHWLZGRIz3
fVkRRZxjr5RvFYncwHh5v5KBsil7IHEoW+ovtYE0tDX/2WlVUcNJVuHk4W84sPz3LiMlqbUsTIIN
7xYnjoUqX8MzDYvgFDlqQWAs4eYkvGA4kaMWIoFVw8vx+ttBMxRfP13Gw8PuNKMryzAK8F2NnOY2
vSZv1Bl549wIPwzrkwVZGaCsOX8ZuGP9tqDkXz7eeqjHkrsa38qWp1BeAX2yiKFZmkiuEDbjZgCF
i+cy2sX3aKRp1aTvlyZ1UHblJLytr/2+ZjZlTs7ZPkcmWEuvRi9NKeR+WfTq4yPS4ELLoqyZujIw
MId38a9VYraVfrlGSbuPDsp770R+M0fgsYFxPxAAFeblDSGwrYOVn13jASmukaTAeyW2fKrPz4B0
V4ewudGgyBTgJTRT3Ox21iaHvOnpK+KqYdHi3eBeJuVCnqlLAFg+g1xHyiJwW3UJBEGi8ocx+fnO
/h1vPtzZw2GalnGQl9Wl3auLG6McAzn24r7C+f5JnzbP/Vb1ROo3ddG8tKPmfRj+SRhyCow+okWD
FgShgX0SB3bkpPXkSeNfFsIhmwXY7MFglJ27d5krtkJIBPmRE8Ks0DwhHP7z793Y0ciCRa01wYjZ
JQEMhzJxJa9iv/eFneoKB2MbPFnI99PjhczbnbbWtz8/ADqQX77bYX3+9d3WSnyzjDZs98ZqmAOq
sR8dLjyF5l1mTjM3X42nZq69K6tgnzv39Ux3VEJCRJQDLoHsuVPaBCtNMe7AO7OZM8m6vKUHaZWO
Zupi0JlIeDMqbrRQJxaD0wuRXiYCBaR2BOTgxLBWlucJEQNT8gbhkvSwQ6I5ZrzLZFE69UxZKsv4
qC3lneCpT4qnMAC2Xs5Pkmd+nL1+fd+QCEDK8iJyxRXlECME3EanqHLnykYlDzGZcVgvkpkyBQ6f
GhvL010TE0dz28+YK5IQK/2ypox/3uiHNTW8TX890XMnZMk5jdt9783Kd211PiRzl1nC4jpnCjvi
qdy8q6/MTLoBykvCiY1ltCd2jDC2lW5jPLfUXs8LmeWCJJvQvR3wMiQdYuz9jFCmzDfn6Vx0MZNe
EtxONMMgX9nAxh7gdBooZC47IHZ9K8zvg7Pcl4SIsnu5wzj6efX8MVb7z97551YpRagNqEj+EGv+
utVELjLKhTPTLyc6RIfuPfCgw8+DneJ1/t1XP7gZr5+XGP1jKj2dngm7giBgM+3wjF8K43930uFi
FFVkn6JAReb03+feX/QY8ZjZ7O+raGm4ip8uBAdBBDEd2lZbhEt9ri0kB2mqIy7JNcNAelW//PxE
lOHQ+ueJ/HURD4eaGgXqTQqMZt89C0/pFzl35M+uru/XubFKDwwLp5el8f5/hJ3ZcqvItkW/SBEg
OvFK36pvLL0QbpEQqAOh5uvvSNeNON6yw34456Gq9hZCkLlyrTnHRPLsDzUkUtfRmvHmoDcAzjGU
++aos+qM6mSXanYbqU9SgkDsLyOY+r2CfLhTD1teVefnvXLgnW8+RRp1CiMuPYSdsdFnasxRVfed
p6vHy5pwHiQvtYLo2iYAM/uVj+bJc6SxTsKslh4Zmxkesm9fHelRMbmPNymRGoijJF9NpVVvBp0K
B9cMVQNCMbNPfu4YRstETeUJRKWEkFj/kJTedrRPy+QYbPtXRwv0IXkXEXRxX2VnMHBjxuZoTRxQ
y1/RxJuh7p36+EPsPFWZ00LhmVUDJn049wFYJeS+dZ2WUSNje7+YH+ad1IyKvu5dwltIPB+03x6X
DUuEsfIFyR4BMoMmzqNDrIZ5WPZNTFuExIyrhHXDgzjEKG9PThj2uGVFAmQzhf2Dp+k6ykk9zV2R
UNcb3vhcaXgZsuUlRN0T+kR7fER+brgNVXpQvQGYjzFmA4Zz6jAj714fntNycn+p3k8yYJAmNvrA
vHEwVh5ykSkzSGLSu0tldEkYKvY76S0wopI2ftIdSE81S8D5Kce+vA0rIjRPfFt2IPwv8BxG2hCx
DtKifCLFl7hIiBO5RcEVKX0RQfAFcVv6MDZZJNT+hiWKPM+5GZwjVvXbCJv6AHbruHlqSMUzwtMs
6W/CjGh7QpJdtqZ0A7NFtNXOSe6wOaRHob3oQ1sfigy+3eC+0BAscg6w7fl9yNb2UqSduOa2YQlE
u5Be4yw6ukBDgVWYQ2PQ87ujUvCHEZG8aMvOdP+CCh9Wl30N2sUpkIbgAQfaiDsZHgFRXPmziHgi
NQUtPGieykRl8BddAGj2bL1vhlebpl8o3H3C1AxSzTMI1Cu8U2Daw9rBAqwymNVc5Ihkf/Zv3PRL
rPexPwk3uDak8kh3KZPIYIOTbaj8cYL5FE0/LBUmB8qurEqGqZrSQ+3R5Mqx7NzP59mN1LjT3SPc
CGkv7fYdBhZRNBQDckvRIF4hJABrDTKe3dI6QC7wsrgb86izR0A/8IWMATEMrkKTvyBiLh/V0x0t
vdL++MsG9dmy+3bZmoY0W+IwyHDwYZm9ldu9rtXnGU03/+I2wxNGkPtT9XwKB+L2bn3TltltiZD4
AO7M9B2NljIokPE0vuICJLB+X3M/j0Pfrkjv9bqmSZfxm3yzvurd7a09nWcOEhmZ9l9cAyY3xsIh
otnAWUuXpMAkPkTXfj35/cN/qp9M438f/niCOq/1/bWR9ueZEPIwKI3OY/1Z4slCjmabAHSJE1rU
oUp5rlvQISa0mo9C3Yexs0yhdfp/HFE/ZwrfbofR7epYJpg59B4qumN3va+aPVfUEzHvwnSJBoWy
y6EIx0Nu2M+7qJ0htc0dR0sQXTH+d1T7qcUXhhct3v2lkf4+3GU7BrUpQwVVVQkx6L+PjNrIbDfq
7jxD3BS2IZGvK7hz60Hzcl8Qfbi6h8iQWuxZO3i+0qKYsVSxLvOvRnKCeTI+pxdyCnFqjWAGkol5
jzH2OrvBWbWyYWWPW5uWLzwWde1A/M+nsk8gh+13qCCx+2Y7W+uT1rUQFIbGR6rizsS8/uBXjqsO
mTji/2nSfKIN12lneYN2hXptqTJguFiESVuM5x1gWQzc5+WMBp/0Ap/HrQZdjIugxJGcWf0CbH8d
dILPbR5hZ03M7uqv7qT+Q23J+BesJ85U2vfqw8vXaheTA2DTUHBtt4F6sHeKffzYIOnooXB0GNYr
uZ/d3PM2AEFJh3RNsR3gaSuesnm7Ix2v8tFbJeZRqK9QzOTv+cxw74LOjSr7ZEmT6qmYZ2hbMOF2
nw4fxkjyquE9VcDbYcD0IHnqhEShTyjmFQgw+AfBZdC+ixzT318t/VuLh8fm65d9eJA7yj3bd5pz
M8NnTxzW6zrpJHtXITnJ2w1rFF6h4qG/nm1By+RxLyI5qhobnhbjhgE+1xuCBNykV8QmK2Nm4tKd
332NfoZ1mBsjFDwyRoWDrQJuQJsyhEC7B91y5rt2FwKHt6gW0ooqkWaWGbSvZnBCQPLHJvC9u/jw
HR8OC2t9czvlet1Qil3JZGPyOmnJdauXiFlQ451jACcLefj7nVW+tV4+P1UAkwUjloHrvy9kd33e
Ho8Gd5ZwloDxGvG91ax96Tmbmeq8C0KMtHzX3LP3rHIW7fV5LTz2SHRIa7+Ka9Q8RGAHx1j6Q4n9
fV4kLsyQNdwnRq/3rdla1PLBxNfRzFrkvEebyi9fXYPTQkVZB2lyG9V+4XX6Mr9pX5+e0eKICLWI
iaqKdHJ4eyXK1p7KnozJswmkN6ARwqXpYebzkE/7oPiSrUNM7HK/j4xz2tumPZeTE0LiExPBG/E9
iDJJo/v9hn96Zh7X5K/f62EFPDc5faY7PzOKiA6pXo1AKxmD4zOv6Ko7l6fn1W6Qr/Sltgs00rew
3Ryselm/SgMCXqSQMC9PAq2CSmtsikUJRsjHJWlHEKgWCNRYlhx1jHrs9+s2fnxQvvweD8eZ7gUz
0/F+pLy2DslxDnnIGBxCuDRp+7Kf7QZwCy/+boh845psYzSgyDM1+0xaS/9qabEW56vM2cXyCGIe
PMLGho70Ws7zUB7fLpYIDwyEbbbroLmKdJb9rVfZ95FOMQ86ZnLG13jgIFv4Wb9+uS+F0pdR/fuV
QQzpX8O9W31oQjSc3Rww2Hnzx/f/obTgPEnTBCuarjK/fFhv76Q86Vtj3czyjxzXRoZPH7vHYG+f
4jPwFmJ10JxGd7taNqNDajr6H2ug+n0N5ALouZua3pVwnT38AKfdptyU2+I8g6YxODjdPhQNa3CM
ODHt7QxCHM9r8ko87ACXLRtbDTFlCErFOgci/hmVrOhZTYwpqC0HpbJf+mv3PKzYzX5/VLRvcymG
n5SDJnIHNnr1cdSrHM2se9I6NVuTNrh6EocrjNqsaSqbq1jYvHfG79Y7zTXn+rJ9N21OLw4UQZIg
cF+bMccoG5kuHbMO0lbQ8tEt1ugvwo3iu9SoCQYleLwhmeDdP9adz7HRv++nSu/AZLinMAvVHnUa
d7m43rNOVs9qV9RtcrAlf2bNh3dPNpFqxOoguj1GMpHOBqCTuDpaLEn3YDsiQ/FNX+Z0raRQ8Q3f
NHiar7NLQPlQv4AkA8xAvB1oflEzXEIwDlQXv9/77wYW7v2Xy/927zuNmp8K7n3jIRkgHYnT1Bnx
O6/lE/EFQWmD0JI9IhFPGMDwt1uKSYnFBuqU3pMEvaEKTpM1XD56aL46zRxCE0KhDn43PkF3anIR
hSsgAJvNwiKkjPcaRqdHDUGZYCDX7hWuLw078+7k6AhD2A47GEqxhdTz8omoc/fedrAhTwheLlQo
I/xjjf3hYMJNQGKDQZb3BUHVv5vaJbv2sEl269kl4r1g5I/sWUKgjREBn4pTDDdxtRLaZlxz7pH+
QEtT+hwC54wI3etf+4fZ2++/iyZ272+P1ZdLetjdJZX4PqXVmIqh/j/aTBJeGmHyc5sl26iL5Lr1
bogGUB9XLmBIb56NqmdksITVZkn5sklU50iWiqX04RlvefCn8uj2tKeNkQ3yoZC6bj145McQx1wK
pcZHw7f/68aKdtD3b2FikEPDQRDBwyLY1pvO6Xwm5Y9QOFsGiXa0ODVwfCdlhxbNhoWIzRepvJ+7
aL2BSCx2xPwi/nUbHwWvMUSmSEP34H+gd6/jdbonFuz3W61872OLX/9/F/nw65sNc9HrlYu8QLvr
WFMDD4G5OIVNSE24gf/AGA0R1UyL3+/2QgADkmp5m5CzFmIdFlTGysKRAjXaueBnkca/X9+POwnD
WnHel9DT6mLm96VVmjVGWx6UU03Jxatnn5LCjrvI44/Oa5VSi0YK5hL0wjRMfv9k/fPA9+33+/LR
D8XHendXL6VIaaSJt7euRFq99ubXaUMZT3tlAFAe/iFhALUunEo4tXzOshEMRpcz5LNkg218WZ85
O7QB/yiVk9ts4w6zAYfdzBc5nsEVIkdvvoagTsQQC4vqkgnGk0B8MRr1wqlGQEeqiPma1Vn5JNYB
xMckmQ3LichyJjmRlsGYyEM4gzLgCEKlt6BJaAUONqWlTK7DaoHWecbci7L4Zgm0VAa1WnhTSIHy
d3ivxK+OASpCikAKSnr3UI9hNYHZOCwdChHQi13oFc0Aj1QCzey1RsOfXvFQGQn6XVA1JBmhqGb4
EWkkCWlhB0fTLly9XMMp0b0jLFljUpQbnLfZ0utGm/4JdH5JwaI7PPrWGQcI0qb4SHQQznR8gEpw
p0cCJIiIKim6OvuoFVK32xyMZqjintnSb926bCE4F27YehbntHLxm2ArRVqfvNHUHNe4qi4u2vcZ
xmKIEHerwXvD2AUop+kcOCs/de3TRME2woq8JYB+665UHyOOu7o6pQNrokw00u00h5btgaPREhEL
5hX6EDPSoSxk7gxkdgvVYpGegaknQn2BbcCCph1VTqe0ltuUnEXHhCm/doYYLV5F75UkVNoKqP+w
Evco6JYRIvbCWpSxyp9wTu9br4iluILaawA5j6SQ/kN/7UqItHD8WNcXMqLd9+QQlREU03emOvZs
4xFxH5kRjm04ibllRK1vPIOl5c3U7MrDMxCeWFowC63E6n1LEO9NWsSDzwUNvPWqG18mZFXBE+KD
3T3Uwop8hHD/ZNqIfMcSGMshxTJOMo6Bs2J2sA+WWzsqXwUaIL/uxZnsvWfhJXhlOfM5RVv9LcYE
0lDB9NBtM/umvaAhO+Ja+MjMUlA8i4/uQ4YPsuAe687+affBMJMWS0SaOK1qyh306y5NZWwQdBfI
0cX2bBUfLY2Ks0OSo3MM1wENIn5YNR31Wcvd2+DITae6I7kO9+PH5JhEpR0cGf5IU7KTCJ+K8oER
0tl+3c05xA8y2LjLHl6BBgqEf3eLwMALReqBRRKExxR1H8s8UxmGMHTaYRebMUW3f4RlWeLnBKvq
CH+D8jqPgGHbZ1IZnhjQhpq/++hZy9xebn3/5O4+9K0HOB24yn219d7ATbpFYT2NmlGbNiMEH2W6
nQg3IP2u4DbmFXAM3s5ieSJIwe66uOvUoMmF7ZvrepYgh8LH3XBnLhiirg5eSUFrRTz3qms8YSu8
ZrybEMGc8wvuGO4GQE5+Gnbzp1tIYJ0jmrzzLK3nh+l6GL9V3hY46PaAUxCnrZ/1LNi7/N3iL+5R
E+sR8hCBwr5RHQH2wyjWx37Gf34e0MuxxF5XvnYsvFm7qwCBlz4BT4Kj+8fy/OPG9WV1fqjwNeXK
2D1vatrA5HY5GYvJ3JxcPkiGPdH8olz2rnE9y4biSRwLAC9cHM+EEhyDqPcPMWkIxHSj3XdKa7Fh
CH9wGxddawH6LccP+aEND3D0G2cEw9jrRC2NMng3AU6cESTL0WlWseFdveCvidx3hYcoS798tYc5
kyFX692mZs+jCpsrXWsKz5+GO93I5+30BMfUZA37/XZ+nsi+b3YGmCNJQ9siP9zOE94Zs9CKekaW
yKikk960sIr842g/IjR7VPnD5QKe6xHMj7eABprcr1Akb1MWnB2r1Gz72qzgQgZ/XVj3+1Fa3Iz/
XdjDzdiVWnYx91tRRbVApsGDRSa9uW0O+0gsAjXo7Og4PHqkVnDyQfKZW1CU5tH9j36sIeq1X27R
Y8u62G7OynHPLVKAVFzYTQfbufZ0DdsB+lpxsoyq1PAoV70XRsnYJdt450279osW34P3s7dtrWNC
N6bn+Iwe9p5dve2nZZ9x2RtbBuUDoRNjR7L6ILZrRwRWFnHhCorvBZFI6xwwHVJm7Owa1MVf7W9U
Un98vQe1SlnfDx21rsRTt+2z8WGZFJhn5SwOdk/1nJwZ6cMcKE/3J761d39qCYE0cQOzw1hzlkBm
8vcXouWCfNa5W/nstmS7lUNjqoQXe4U+Xxpi33XE0jLZLdY0GUlbQ4reC49OEzSGRdlj3zz2spsF
pZzdgZ0C9YE4lO98HRqpbj1LMSN94QLsQrXKocf3rOcrgyhcX0XUI6SSjQzV78XuuZ1Aw/OLgTgw
rJx90RNGdMKRInB6HivTOT5bf7xFPz2sSPtpMuu0PgCG/lutyvvssi10FqVsRQGmM2uLD4zqOM9B
Ct0xre26ygtBVpzlcxdzJPgR8OtsFAfM5q1zF+xY68bQn+PJsDc2YOxiZQ9+v8ofuuHI1xS6Mp+I
IFV7qKk75dY4dnVeqRpLwdrGMtFlNZedDUXUYZQ/N69kN9Fowz6r0B/zVc4EGIDej6PclRmPIcMo
vCa+outkOaVTsgQLWnNqHCxeq5JYIauYdxkYsO+PMpDCIYrzG2P6a4QVj8wagWcgoBVQi21DCC1x
6tOh+P1LytJPLSA4WGg+McUw4nr4LXJNr8uDsRGHe8KopncmSY3LEsJrdJ43IeSMCPyBlXqZ34QG
zXG8+pKbE7IqTppUZ+D3YdFcnjFkZB86MBolqsZ3ANSe+UR1+AQAUPyS3s5pQhqnBO/SStqEt6fu
U/nc3KykN6j5UM7MKk6M3VgCLYy+3iPUxc0mLdiZuwgD6nmb4Wmev13nG9jNIP+tC0B6egCz+wdl
3BHp1zqw3VkRtyRGvDTv15k0pavzRyNK/mFuALVIVg3IYcJ4YD6stJlxOav7yjjNum4JrS5ljkMC
9d3Llms748hCQuKUYyGgcwUi3iWFdBMrsZid71NOO+GaYbYYbfKqgdoxASNojigmAO9DeeAxghlR
+lmKKZZaqRVjz/Uws09+CX2iM8iDs79JD65qvXC880Hu9LNpnuapMsZX6xhRFRYOkfYO0RnMtveo
VCTvwGifGPg4Yw0hqwAX6y4ig8Ot0s1IDjrjjX/nrz8y+C2jcgQDAS1B4wPXdI3omGAzpuHd4pGm
1qHykoLWRxPs7mnz1Yy+CTOguiURyjXwVHOGYvgNdZaBbJEa0C9YQNR+x3kFsulWHjlDf5zOf+h/
85MwmwWThDZHfVTVd7OiPGtdtpwiNIPjZ2NSMAzAzzCY7VgvFDXiSHje4/rn4YCYq0TFM/Uhi8iF
JuHeOSaKD/SPf3KhYbwOZrdYXpoJhILp7y8cMOQfNpCvF/vQStjqa71Xliwr8kSzCCYdGqCNby5m
8bAYkAC0NBJoG5z9qlR5eSKAjYZeqiQ8RsHaKfnR8Zt8JibHJpXaKUSin6yH12RNh9qtAsVjBXc0
6+22aDgqUgR1+F+F8AbigyVPzQXkAx/WgE0OgYcTrkUGBzvab22D50AAcnVPdhMGHTQ0bNMFa1A4
W//0AkBmekV5eQ/GZ6AUl4CUBhpFY6j3jHTA00ZM73COOqR7UgW7nTeTIr+IyhnhMed4tkCEtgNj
8wLFQMF9w5Fln8gcEXekadtQqjjmKHY9vNE8U0PxYB/cnIyejc8K6Z/62K/ta4ThfzTWHY5IfN9B
HZSp6lUOs1HONj2Y26X9lMcGnnsxbr35H0l3Iszyx4SoDHa8s10mYj1644gfn5ikcmr5QN5TB9Dp
P9VtnWS7+P03/0G29e/z+dCouyvX20Hr8XxWc0IX+uQLJXVfDga0qsP9mHYcx1pu4dXyN0MT8lUH
Gr84ktY0OvtlMCrD0bm1JJYJ4M1/7ACK+PDHeg3qHsYLvL+kVYp67kvrqM2kw+asZSdOCJcPcU4j
Qdt4uk8J0UvzSFRrROzZ5/4xuloLA0FtE50x3R95qRM1qafA5VFSj0Tv/C83ivJToYAhA9Mmw7qe
9rgF97Zam62b3mkGp39jGa97EOKsrb7cJ9tkfoWFRc5HVNlb0GCg5VnbemSooAKxxSyRU11EWhbq
qM2g8H//TX/QQfCbfrm0h7ZXcc2UjdEV20Aqwe0SDyp3arad9UJp2UTlPEOTxSFWJNsAcdlTb5X+
MWbOS74HsTd/rIGfnvlvP+OX63k4mdzrXXHbrrlV549b1B3pK8SfIfvAspiuW8ucdNPtYp3Ir+V0
E2hwX4hATWuiGRnupzTd/dynNPfvEf0CL2M538Wol3wVxv/JhkE0JNURPRbjfyJ35KhmN9aiKsmn
RLNE2aADf3i96qHQoqESdsK/zjefhqzfvt7DrlvsS/mc559PAjjrdPOcIejLVoj7wkMilMK05pIW
8JxpC+gckBTGBxtbdbbhMy0O3jCEQxsfSt3/E2EakLMiVKxLoaGIAtkr3S6ToD8Lhp8ODF8eFP2h
wKoPV0U5iSuXBx3WZhrtUHhamvB44v2KIlFPjPQS0iP+4xH9D2vw7aZRZeO+pm/7jXG63mVGZTZ5
jbL+lDAuWwJvOUv0Tw9eD4Cx4gy0BNuR+VT12wR2zaQY6OHaYZwUXZFd7kfN5F2nF7eNrgG5jS9b
v15dZjkqD5ZUdkl2gydl3Eb7PfXbrq++yu61j8rOfRa6FoIhXhuXdRr2fc7KDAGJuOpnQCx+B8le
xuirM4Exxeo+yDlKmc6JuPauJ0ewTWjB3VN1cQ7ewHOOZCDHwcFeZt7zJ0O3RPekiQftr7foB5kv
rzUKX8xvMsbSz+rvy2p4OXbajaLppxkDFF6O/v79jAVBCwQIKR/t3+v0nG5H+FYG20iLD5ODt4WZ
okLyY9fxDK8YcraNmFojFKn5k3KseW1ywtGg0bPep+KfIGsFA9NSU9XQcGjTj9GqOvfEoEYmo5We
dknjU6Z3SxfRl6yPvZXW9GV5OHlc+5RYTo+/It2MdyFhOpyoaz6PapJfTmXVowYFHQXbJ2J75L/Y
UVWeEnEdWaTbXC//Luu3NH/ugRYImPU13vCnDknhS34Z6imAJpvwTAfYLBAS8pR5sTJfj/IgD+Cx
MQQ8od2tkNzvoDUd0KMe58BhAuhXLvQjwEmCcybCj3hwoJvpH4eQZDxgRll4ijt9cm88pJIIbvP0
gjcBChEJjDCbhgudFekaVz78HioAOvfoEXO7ChsX9p0DDJGDlZABtm4PilLHUhBsNEJ9NdNDEH79
XXwXLQH+V1EXEOwT84hRAaF0YdntJIQKOSKBqxOendvAnN0oUOGBMWLcMCIBPsbfqg9N9+QqCHMB
zBBHZC47IbgqGrk9GrmMlum8StCgmDqw0UCsZ79ugg43QEaXTq+cOD9+uaUQiIfjNaKyTUQXLSJo
B/TkZkBAM/1DtqsIHuXN2aw6lE9r+r1SAB7H30Z3zgtbFuKr2xuc6GiJMBHRacyotg3nNl5j9xW/
DH4DqifexntEOp3H69Om1YB5sDnE8swqTtY1VSF5MXwASCAkggZTevI/gmdycRiIQ4mn/wtgk9MI
N8CHGWfvkbbpIkIHFZfQEV8DkDKu0SdyEHmA6GPvnI17iE1umjE22W673FRuqVMBNip5Yk/WsqIL
DyuJLVkQkhR6o+CcCCpe09fQQt0l8TchYYqfvggbb01YkxmskWjzG1H13IjKoW0e0mxOMk/hiHOI
u6GW1l4TZKzrhosW268p61iIroRCEW7pAfVitxXnERskkK/GO7cK9+xr+4ixBsykbSg9nROMGlQw
BkaBgm45/w3XuAceVNgFZwCVHEsiRtlRuDIIi8wiGNwovEwHTAUb2kyrFfF+NH1FJ033M1iE2DNX
QlJYQRsXxzkeI7zvMT58R2fuoyNho7XPwyC6VRhPCIaSxSMwGJUp7SOepXVEWCDYwyakrRNXg2pw
wUBysUYNsZY8exvOKSf8KeJrioMXzw4IIBMKnD5mqIH2+M409Bxk/f1C7ff65wBRFezXDv/+Lz3A
f7qUb/vKl0XyoWTc3ttz0bQaW9rTeihWkBb9vvGURfVYOBEMEpxv8/3zelhFh8l2ZATlJAv0AZ3j
oMcqw38b7ybtQHsxY+NlNzjOSmZPi2okcluJe1FQYG5TGj3aaEvn7+Y8I7u33rE6MGZXPA+7GmHL
nIf2oyo98cPGCDEHEFFDWmOIyIsIFYCzTzpunuJxstr+OmDmg9waWgyq+2tkzG7DPGnnJf+UQGE+
kc4kZ5dL2I03gyOpe3KYpUVSB3eXNMPw5vAAkFRV8iCzL/DeccCxDsE7L89QHKBwB3A8LtyCQSuD
PqZyWrjjZSK3MOA3wAYki/Y+IzW9X+CbWTM9ERXKiXWmdnb9zAU2KGTnLJIssTQySwCcZaqPbyIm
jUrt7LPN+B1+88JHucLhnLijmDOB12EQmnkaD9V9fuHtufM3YvbjQYN4xou9xq5ghj33U1IXELA2
VgBE6v0LY5TuuOKWBEiowz/tO6IC/u0peTjoSndte7r01NOMGh2qpIwxaT/ruNuAWWSLTYan2dun
dVKSRNOkYsjFwmHfgi35i38Rp9AIfb8aUKM9MAo6QpzuoygRkPu5Otxux5nki0hj60hyVm6vJ6Cv
EtJLSoKqHYXAAG0g0nyf6B3T3AvuHDf7RJBHTVxt/d7F2qD6LsaUM/EaCCvs0aE+AfGCa5IZTv82
UZ/alT69kfBwtY8Hj9TJPsNqvnCoobi/xr1wk5DxM0YViKr+9URD2KbXotBNAx4WsOwuaLgkUtwj
R5eOX5bihY73wzWJQFIgJR1yT88DuhNI3neUlKzI01vCPAZUgkJ9sCMbdTuoX4rw1t+vpEjtkysx
IYjPGJJuRQSmmMUK8F2ncPWXXoC6TYqNsCU5FODjSnlbR5y1LUhpPIP7xf0vQMh3LoSmcsjUVAX4
uoLo7KGQ39W3dl3ur8fZlXO4Pl+/qgTclZQ8sexfeAdIH9oz2qRzh5gJcts5/mv9kn848X69hMeW
53pbsbZtuISuXSEUYFjtgH+pR6xOg+ME9G0+0Az2199PjNoPEjY+lsISwDu0+8fGYX5qq7qR6+MM
9GIsvyAlFng6WsKWyLAI7hbeIcKnkPGsHcbkwj7ScXkAdfpVz21/WHjIHewsmKFiFEOcl1a32/fb
y5vOBOIAj9Z423O8mB+Dyx9l8WcYwsOr/OXS0Qz+2yOouk13fb82LNRTDGYBOS68QDiv2qF0JRnI
24wOE2VnrWnCrG6Fo7zIqo/uO8JARTosjRuIKp76hDEJ3amDoPHV9MGrIc88MZwmm46yn32bfg3t
KxbN/JU3hCGVzv2JaNkgDXdP2HnBBToyPSJsNJcXhX4wBw7k9QiscJK567iadMnI3JBm10GnQS8T
hKZM8mM30le8u11WF3n4+8/a/Wan12g46ooCuI1VBZLDv/fmclgXICPux1kPUYnqdvO0aSKNeJNt
WE6zEwLKzujyxAhAWzG1yHNQQRYUmTr3W2oIwtnW9LD0PySH3zH74qqgARFlI0AOxsMvdqpk9Vpd
LsfZxT0/D1SXPmF/s7ovNrg2jta9nw140a4pgJvFZOcySUqRvBo0nP+4O5+8iIdHB+2gAU4CNhrq
rofel3GrjjtpYxxma843Z54Wr0iokZDu9qIqACgbKP07hfuLHO8C0nxxwYHrudxtUNBJMQOsSfnT
CXGRfWznR3SHen8X8gfAFBMABVRxTBqWb6AdKlirw8bajCg8KeCvMWJ3OqUE/jk8hw78H3zCrxs6
q+iKea+0fi9saWpGorMlY4vbjWuKaCjZxAADTKQu2Y6ulCU7MmE3I/68Md71e3G5OkSn8R0J+Lu0
AOFGyng2obF58e+U0FV6Q4XR+tmAxjoN8a7T+IQvZTTImhXPAQeE9aC7LOccUuYNx5hmhA5CH5z8
egpO0lQp9i9oNSg4mALeF+AnvX0oz1tQOahHuzdrHX7cHLiXKRU3g8A7BP2gw4y9RXmAZHhOOnSk
+NVwa78yPNxZmXs8MiU8ehhLYrm064kCmhhRUsL8ivxXuqJb8qcxU4MBp4G6H2TUzxVRbhHpWMfJ
erStWRJ/fzCUH+ZOCJ81si4Iveh2HzWxld49Vs2l2c/Myab/1Dr1rMfhs0i5gHfAtCOCdGMc//1y
oa3KuHw5LPKEVMUU6/E21FH5ZeO/mkw/yaG/XtOj0NXIjke5ler97J40n5jkS6p4rClBz83o8p1Q
y9vbkVLbDUe82T7tXggKBtc6Ii5liJGD/pdPP4x6rAo/iiNN71tsYBsUGabLvwwsP21jLDg62CsM
fl1kqf8uPMoZJFZ+Wu9nh5AUAwbp+/ccLuuSqPLoNPsPB6otf//ZPvfGx9f564c+lP697NB0FIUP
ZbT1bsYVpcIzwTcdA2jR+bl6700PHw2xTkuj55I1DYO0xoL58vtVKOJTHq4CU7gE09NUQOdoD0WE
VrStvM2Ou1lvdj3TGTHxcN0q+LoMQrwbKZM0GtLCyYa9sEpQOqDnCdQJ4F4DHkA7P3BAuMXdoAj0
P4bGP1SZXy/ssdlnXK63E1zD3azDnKMbrkcdlJi/f/nvVBWKJwhSRMTgeqOzJ67hS4sq358KqVW2
ZFX4Z/DJw+uLBPad88huVgS7mfb2x+f9UC7983kPnWVDPl+l9Ul8HuzUjxzroz4FIncknK62O6ve
q0ZIN2l0f/Eaf7DrqIbo+0uqKn9CAf/9ovu6NtpCXlczaXSjY5r36Z6GOdL5/bzDpOw8pr41ZCoo
NaqQJrpVsjOsHhkGNi7wib7kIpnZPynzE/9/XubTGsp0n5USCh9O4s6bfmeqTgOHBkDuEIpiB0D9
0W39fgO736cYmqSLqo8xhqTJn9/zyw8mZ8peOq87xaxMts/SWMGkqM9Q0CHBQsp2cEpSbWcgOjS8
hBZo6qSh9ks75DhDCqXaU7Q/HqHe95/03yt6+EnlSyZfbhuu6DjvfWwjfByqfXrdBGscTcSWXRmW
gji8oOcz3+g0Jec+0l7VPzB/grVfhteA9nmicr6nnzfJnNtQ4lDlb6dbpKdKIM32/o176ldhy+S5
sZW0y9vo3UxUkbKLPxxuckpGYYP8X0fjULwzIB4eeHbNZOvJQ+bPqNFvNP50N1uxkqroT72Dbp2n
0ov2J2lC++kXQuVBp0OHpYiM+uFJ25bHQ+dy2nA45Nh3eu1QgxOrDneiv6Zxg2/eqcFAQyhNbuMz
2/DOuTEWgxWAAlhDzLThhF4OOv0cC5aXM3W1qz2c9iImFbH7knvrVCWeIKUfZBU3Zsy8rO5xUKzg
4JvO74+bIc7V/y6OmmSKtBEVno54g/79Mid9c2jWl2ozKxJzYlrTbHi3nj7pMwX6bKTF8CljcuEw
+j9D3PIOaEtClFPYae4gBQmFCSlbL89KcmQkyUskFLEGMARxELl5Le5r4fW9umgiUR0lyFbMNIPy
Lkb//vNurnqNK73Rx7EbJrLOPsjsWWc0w7X6x2qri3X+4asy9DdMlBgqP93n4PXLm2Vm644BNA2+
CSoTgH2AyTUnn62f99PDXH/bXNl9aLID1w/zMuzU4T2kfY/emd7LEA4vCX+QEs5T5Q6EnETNaqp7
ElF+S1xyG9+c1RCPIYUGN47iqaTaV0IVOHcz4mYIvw9uMeVVCanC7ryv+/L7hVQAgOPDQ5o9Fyz9
oI4HpCFsd742bG70uH//pX8YiqF56GKWl7qfOK+HzbjTOck5ATnr2bZfLDsTc9lDW8tAZ/3WvTqH
aSfOyZlvkpuLGL14k1B3vhyVidY3ooZ3tg1byboaVivxqyrQQvwm1aLyGVUr6dcrOhRg1EmuVpCO
RjfOnqsTbos5LWvRN2oRk6LMvv6xWCrfj1OUg7ikZBCJAmDw8Cque8ClzUxfz1pH8cJPbs160Hvu
WHtexYIWKcUGmgFmuqjbhrL1iuIIhS4tjeTkH9/QHdFuQ5oUKW9/5vb+MGTl4oDtqjq8XY3q9d9X
q+iuT4fLTlvPZPpDT4CveUMQVhKfUgEGOS7wC7AvuTIKOo2UBqyMMHhRnNj5GKFx68kTeXnsb+mE
kzgwJTxawxdv4SyWoh1B4XR7eJoU6/YuqGwYomLYV6XXKLZKMD1J6sCxjiB7RRYGmx2Zy2porEQ4
lyoTByTTtTfdPLzD/YdD84GPNlQ+mK+M5YV6J/0l8yqMAWpI278vgQC9ADF949SEJp8si711Gm+w
GNjt2xEcGjMRhVj1T5lhsFsAPwUW6h9RIsrYu99OqUCD3FDYRFr/yKDl5ulBzeEFZVsfsxrZBjHD
hVeepg3jvPvHdlq4G8YS2owTO74jmQbnJRDqdp6xvXeeEsh1Ycx3fuuMynmX2E06hAe7x9h5eRv/
/ub8QObSwArBJiUAkNyhz4Xly8LRrM2rcdz01jMdzR0pmTqqWcLcNdPaf5iT6vmc9c2BYe3o4BIy
QngpAujL/5F2nkuKY9u2fiIiQMjA3yUvkHDC/iEyEyO8d3r6+y32vadIJRtFnNsd3VHVVV2Slpl2
jDHt+wS2zw9lD/zY2mSaA6Ahw0knTFMpm6SsnIKNl37j+hZVZN325lbxtrNFXLJVoPNxcnIov90s
QhIwoMxBLaBPZvTKiAvjXxjjwiybC00OyO9iTwWxaKnonkxP5xqEcQyLypSovkLdeVpwiHw6sLGo
GO+Y9L0Oq5NiuzLSJoyy71/yXIr+Jl5ARU8vMWWrQgr/5Jm/LFd5P2Y24eWSdNUDc4zOdTU42cW7
bSBv3DsQtowAvFK0PuJcGE1nJXT8oFSDGE+ie5thD/s+w1cQvduDwIdxuwDIClbJ1uUQlkK7xPRy
uGUcCp15C3qDSSZa69x7xGm4A5XUq3w/vun4Mi36IlaKDei/RrCvGb1VqVu6+OvpOMqjbBrvzJBe
BRVD0IYS6p+K13yt7ZPFdd49w3KlV99EEILe30nQ64lONvDM6EYh+WzN9kHBlzbnSs9W+z71egXQ
SGN35UEwpxnKxIb2PHCHNx8SOETVLbdthFudM7kc1BS9SNlbv4NF2A0pLdOLPI4ojnmri7jT8gtl
EEbpgJ7jkoa5bAjTJ3c+X4c3OBv0mquqlOuV9yI7fLqcrrQt0xcK8bIOFoCkl51hPsLEcVA6gH6H
CWOcmCv1weiB/pgVp7OwaDMmcCAalBu2wUOAap/k9ePfVO2ZTMmAQ8Z0qojYqBmDWzydj5cSvN94
L7nhqForY/uMt/pRZputxez3BEkDXvCCJMuyKMrhtncMzu1qa1M/Pqw7yMxoNdzFjHk6NJl1domv
7tamZeLrUTHHprxJSnlX6KEwfIEhoq352zmU91U1uVxuhXglemprAAZNOI3G0gGv5BJTNCg1mRBe
m9vepu7akelNtpRKmdf9eTMZGP4mKsJ3yqlzug5UVQaIL7f1ut4sk8r1VIiLrZ4Bf80ZGVSXL13G
f9n4Ud3ZRZLWNm7BcQO83PKS1mxyQVPvasFtI58uCM/btxYY9XV3BnoTYxaG4A/E4Dqo1bxLbTIp
w+yZrTotr7YSDFeAEAZh0znWT70NlwLp7Auwcj3cM3vRYnIsa8FcMMuAIxKNtuCIDxsoN7hEBtR4
45sV7k6iAalsAR0QPeih4V3L1pjeLNQrRuGBWQAmjqMV8f273U5AQsvi+CpsK02kRZ1+dW0ZrbvZ
/yn6sB3aG/P8zYx6TFC1K3uHwLFRc1Cbd8+HnbFu3L1qmwjPhoXQuMuiNBdy6k/HMWovm+50+X2u
Kc3pydHCK6Gda9L8MwvDGSSwIp3lL1RPmBv99RVp3S/VYfzaYIgAuRUMD/UoCGa08vo3EWysbtHr
RrTwkbo4ANYkG0XQZC8KwbCeyP54/dz7Qmph9BDnu3keIUHPUDB+ppbMGwrIJS79zZucakZZbPot
Kwm6WzvQq260BHt5hjnHD2kGIzniztZYiqU7yan8v2nXMPRXoWeBInKxqmYLGhVjrhXPm1Uhhj1c
ckYOBTC7ffcYnGPaQ/PhK1YXyOUk7wi/OcGvT82Utuab3fhxMpaFuHe1wrSu9xpxFZChFbsUeOvw
BR4iOjU7Sq0zu4nZEi765xd4ZxCp42gG7ARUqZHK/X2F1vc0MRYpV6gBtgwdUqZ0XETykzQT2Pvn
OqP0UOX8YeYbpPa1kKAk+0unyTzuF0GVPuo7B+40MIA8S61KI5LJeH69WKb4cxmfk8LhzotJ0hWS
PMCGKl+XFOohwKTjEL4PYR5gE5DmTrVEJ9jobYGEUyfvj2v4z6UmkpbEsmxBZj1EDzISgIgl6e7n
FXxnhDgwTPkluirp6Lv+XsFDBQWY3ZaDY4WgSa3QgiljWmHI+I8GY+ZMelcwO41aI7To8fVqYbiL
QmJhH6s5mh9Fw4dCKo8ZCehUiDqVm6XoKP1OYNc1TQyPPeLd6PgVPOJAtuaZDUxp/C5aXu/zl6hv
ksxfX5I5jMq9WpyrK76kFw7uEmLVO4iRFdZqsz3qY3pt5rVaAycxv43vmA7yBdqr23RNUEdBNyo6
wyLot9uk03nwbp9frZz3apkE8FI6A2OTi4xS9n+WDnVZPxU+gWjoX1ytX+63k0a7fWYFo+5SBOvR
oeHNHbw3dqYzb3g5BkN9EyoSMxWB7MrQGmGR3/v+UHfJZkteHvfgTo8OohEDwwCIvwnoeItNiA+c
u8R5lr2BpGtHgSKouc2dSW0kPczDnEc9q/WozeCJD/NKcW/IGzKi+/d2meuTnIz1tTyey1NZFSPp
VirBSJ82/MM0xVuD4gkbzlzsXCjncTxFItW177b9VbZhTK3twGvptgcKx/jqKk73q+O1DnYLdm3A
GOXPe/sGYPz7VTOJMIFaZbcrFcZxj0ltX6ykvDk+m7kxyw8KTK4ZbfFLVLLF1k0E3EJrVrVaeW2G
p8pq1uKUYLqoRDZl5MIzZ6xYvazPlwrvUZZVpMHNhqIfH9xY/WrsnXjjxgs7xjW37wK4H7/gz0PX
VYVdP/hDruytEZgukSP/wOsTfS3sR93Am+y+6Yht3ZZh1Raz1tKdtbwAZnbH8y40usZfOav5pijG
xjNXBq15naq5PLYvMdGxcjuXbxVtzE3hXDqp31g7/hRgtGkLO9JMjAdwrFbOJr6LCZELQWKHBrGc
PJTZxP11vx0Xy2M2UR0NBsBARbi1WDXATCs7FjS2xGoh6qkJxQtnD25vNts1vNbnr3+GyX/28OU1
pB15+fr145jqhY0+juWYOhJJNxzdOzH+9CTgJOlHwW3ggHkNweAtk0Yw2EO3XpoNbcKaRMgsxJuo
bc9b2unI83JWSZVH6MPrZbE5t2U5KRk3Niepb8SgaCK0YKLBJq4Nw4vx+MIhDIy/2TFiur5NpU4M
z1FE8cEO7u5l0j0jvbU1J5e8S6hJ2/7pzTK2X9tV1wyrKI/jQXi3whGgjVFISFLT4dmGq2iEsk3D
rxBZYnTvNbxwB5Y0BPqoaGnEKF8EBV3M2wIfJyY3DzLf5519o5GMlfi3s5XM7VQOj0q6vFY4YCFc
IOZyghcU8SqI2+in9uWVi7btaGN1Fk6BacWyu5E7vEMe4r+LRFmMVqTKtHqZj7ycruW4cr4uVRap
4A1CAGyIkwtf9IdUiK1uJ8/D6G+vspwy/n8fl/EwxftiVbqOladBkrBjcAx+g2MMIWBBYpOc7dFJ
RxEHwhe6GYX2yvUJh+gRkUEOGo4PNI5NQgVK+bnJcPygADhNe7ReQGUkNmDBwPQAP6Nae8YtMUs5
zPuG9xeyrAJIg0kIKiLjh67LRBnrp/s41kfh3QlHi9r3rYcyh5M4Pi483pm7MBVT/HYdTOsOE9UF
2jrZW54VgNyN5qZ3DI9BYOVEFO8P/MuLZQzW4ZZs90tGHXKeVMi43yuvoe/MeC5EZS/wkSmsgFiF
vDj3viEa+hAHOW42v2Far38hQPWD5kWFmiIgZ4OaDc7dhbnalDoQn4/+m6IUBVgawEzSoS5VfPZB
Xo5dOj6UN8sqtvXokJ3GBRlt7OM5ui6n6NBWeog02ZsWiJNn/AEwPaQfHY59ncG99YoIgGJbQWCO
E6sL5ELQiHmIUjhc+MOSfSQk1og+LdObWZOL2UPwuJcXjbyBDv3+goxTSsvKJRlL11oDhWeOrr5y
EuOeajfmwnXrjBwxWisEe9cQcTR3/aUBlGCQeDkn2XnmcL/v7+/XyNxfvXjV091aRhq3gJHSlLxS
Z9WG+Wsvm5WAgU1C+TqS+RjevvHgWEo9bc6B6QvfFqYI9qTakaTiSsi4Yi32Irrb5Kbrr2qLoR8+
/YajwLPPann36Mns/PTqGVtQvp6Pt+KKV2dOu/Yzcg7oYCHIIhgoO32qzKD8R59Kmr1caNPfMsvv
Zcvc4UVxaWwM+exziRKHit7Cw0RWYxGFoSNF/NpA+ItVOJJ3s25T/4Yw9fkGYOf/WN7fr5C5ratD
sk9LD15hQ/wvFYiKX2iq0OSrgjYnlP5aMnRBdxnfe7VQbB2762ZVOFqdtxTlfkIBcofY0kIkzKMv
O8UeQkKoKMwjGGNXfghX3XYcRxpzKOlWdbSgaMH0ZpQsTOA4sLShMpr9pit8pyxB8scoKNudRMxa
s0q75dlNGhSQsHCEOoCmss2YFX0rD4u4yKnmO6sQQGkRXcxEXsxTklv/52iga6jTcleohmWqYItD
+by7XavSPGx91KiwDlRyA8ZcWqXg/jWsDDZA6j/viJ730MyNLs5vyvh84qE9rrSse1GyN43BuX6g
CVS0Bw1+JkYhCSQFM1Sk9rEU7EqtRuNkfvOGMl9CrwroZ/8MAQWCsrXzK6L/cDT3UEdtqHnvnfyv
Lm0CVFaoNIiHqLWsz1/xBmHCsXpZuoxB2B2N3fh8xLKWO0Drdqi43r0H6gVi7e0aAE5zHicvSnan
DHyggQYBo0KzO7WqzNelw2E1jsFYNdq62WaUC62sL10EuOFcifG/8UMF4Yl/j8vs0YORJLulzuNI
BHpMmOegG2IQxsRNzC0XsRCA+U2AS9aXQhknWAmkMIIcR/v8qE8fnVnjyu5xqe6PvEVvIMOlEJhz
D1EFjoYTh+GArl5aR/r8u4EoFr9aC53YccKBNZJRgt+e266wbbNrD/v9CIUPpprbFCFT+4vb14U2
DNTVjMxZ1LXyQs43XXcWsAJSwiAHhTCcMbrrjXo5H5JkHCO5YpY6KJ/QD7lDHErg6DaMzuC7vaVC
qEErX9cKpq1bP4waWPapyjJDoNmXejQafUa/4Qwavpi6Pz/N9tmrUlgkePV9NKAIy76iocD1zMnR
/R/X//anW28tXLs+FlB66LcK9we9sL47jRe4S3vY9BXbd4HyCz+GUO/3UWYTkcuWfhfQFms26weH
ba1P/Xg0dkeUFM0fQvWUfOIsmiTXN0ikIzaDQegArYFHMOp4KvGX/ehs9rdW27BHmuCVq/YatW/q
t1DJzJVPI89fox9VtdYhfUPIFl4BFg/qoogeyW5Vh0GlvjacO4bF/88THIeQgrmGjOc52yKSKrMo
Q0hsa2sQ+ktnNCj7rSSYbc3ajSp5T7elXlwRtTa0Wmx+Op+VRa0iZ4a3dozDQMTKapliUUfvT0Xu
rl7v5NzR6jtvB9ACpDNKtUz4zKSQp7s6B3Y2rlIGkJZtMBotxKgHK631/8zciFFFB8wdCRKBI7fJ
d5H0Ggtd1GHvXIXzLX2T/N3siCykEeZIBp1bBygjon5zTomocbfudNy+52I0oPOAjDH2EX+GUpDU
21tCcxw3Kb4SG/f38g+u2x3mvbD6DxHUf6QMhfwzDXuKpjcnpM59WKC+8wDhBZ1qRjFi6u6FG6+5
V213CPF+KzClna05C6Kt6E+n/G/1LuUAqxMErn9ARkJS86fNYcBvWpsdeDNma9alHg1nb+suHMqA
6FrIRvnarA6hGgpKNr3JPO/mvakmMCILCkFJQh8Zl5fZg11hqW/vh3KV4u+SicnBgCmZzDtB1MI8
9hDS8WljmIDxfuY1pJUYcaRLtfoKk1TmcBs7nkEk184rSb9RRHp9K6prmPeXOPy0u+wMba5V4wQV
lFN0hA44vcupuT/2Ypik4tQsk6JFgI6qOUb0naN6WZD/iNu8PPq8vlRLVzrXca1IO7naRr2PgliH
Otghz+q9CbV+PSqTaC93tMULIFHjCnwmtYWyDVKXo0sL3Y4mE3d3bqV+nVVgWqG2iQKgEeddwL9O
8tfzM+FMdbldVvYFpcrMUKJNchx3EQASQd6EuR0r8Fnb3qkJ2gwF5pyg5g1+8fcGZxzmcbxdXB/g
uGPJdDwwl55iC7VbfyF8RnWCtypF215FnAa0pNYnsWSk7K4BHQV6ds4uvAvqfq1CxmvqpfFmft7r
VSSzdBcAZdm68UCYn8pYBDCj9UHFmfVylv5vEej392f83Wk7Ph1LG7b+ZioIZMrGYr8PQg7Ges6T
3hhZnUorAq4o4ZYZmf77KinHQ3KZF0rVGIVOn7T6WmsSrkphmiNCKvBrc9ZTkwlCJgoBO86sbQJk
fHo5c6quB+1cSY1jIS5dBGVm1KWpBY5u7dE4+C7FaNAE2BR1WCm4SOFfve0J25p00Cr9oen6OFrX
mU6kKs6GU6co9/C9ToFZdq2Uf7bhrDA5cUTBg9Avo4zopQWhtpPpJM3xTs/X/PQZmRO6v6b3/U47
0HQYXHqjVe1bWm2IymbsI69KyHGvmHUAblTB5pYH+pvme7Gde07kQfj0Gpnt240N9XAb7wuyVK5T
Y9Ucwvx5O7zSQzR+CjS471YD7Y2DifM710eyFjy9L81LWYATOYGYDaftdvwd+2mN25WYvHvbMMVw
GJlqHcjFzTP7K7/JHEtCoX5qUhxSMfS2S3kIOjetgSaRUIX4uXsdeWQHtGYLur3z1LC3+65a9KCO
pimpCV5RdKh4eL17DrHj2eD5tAiZ26Kk6vGklzhSarg8QO1GkJAIW2OIO/MbD9Cg8E1Jg6KM3R5v
neMG0Rsq4Ii3/9TroH3W6KCqgpDANuFxI5kcTloFp+Xxs4BaEn2W63DSWnbZ68+Xr/wmDfl1F+Sv
vziT/el+emhbDtF8th8Q4cj6Lmk8uq7TQjuOL27stxn5RHRQdJCLisxLw/hCAHNWMSe5Scrfo8TQ
UjoudCoqEKeMTOF5vj2c9JSxN1TsBwO6Biexd2TWvgOOTDuNm8nUGcHEx3oUKSKgYbZxTJrhrSQ8
ead+LWdx1L828Pf7ZNwfA5oX8/W1YMhuFJXBgwjXP+GRiBsdDJpABHhFv9DdEjfzOma16QW20Dtk
rJR+KIAXmrMrFFORu05/Wwe8l870H+TYNNrNmdOW7o9bfa9cjbg2Us1GvGktCa/btHnc5r3dh2ML
fl7/ntV6NF/C2qbW27qPvP7FmyL875fInJzS8XpcGxteoowRRfBujZxlo9IjL0mc6bGWtrmsth2l
o841hMtGtyvHjpelgft96X6/QaYQtDif1O25mBrxdm32yCEbxN8p3VZtj/gDM1FvzSZqEiZT1WyJ
S+k8GNrWuYiWmorJ2G7l3KS/XoUsHp/CyS0WGeSV2RRtXjBUY13W4t7RQht/ERVno1G6MYn/Vz5J
LSUOyPrNJimWT4EQXJZ1ZyYwYK2vyPjqIAODfAgloRz3+uaGc06km2PgOw72D20oUZVNQU/kpTpT
3YRNh5LF0pEK2UiH9zaAXpPO9Ocs7K8vFAmCIW3dQl0Wr/fM3gCZhxsjvYOg+nnB3kRYv14si7JR
qui3akBOqOM1UtGQWSKX/kQ0nz6hNgeqbiAgFNG59aWQ8eTz89807atKSdGZa6DQjiCz+G36KpVk
dz1sNI3EYtEzRKExKllOe9t3JZZgMKagibxCuzJZkKzhdSjZBfbDqdOGMDvJKLFJjFq5nefqGxv4
+lbP6ueLQV7qi22yS3irtDMYHKgxklPcRfztDB6zEN9qID0u62ujtD4qmoiT9E7wPes05/bW+Ufq
TTPYqXxgNaHHC/yuaF/nEOW909o8/FTI6fuIzTKxyi2BTDDbCMxQ226DOemvZ037y8Zdzq3WnLFU
5O8eLpaEv36qk9U+/Fu8FKiy5NmSN6HMr60oZQz//QLE5/jgo2sXPmC0ihirMWqQTbfbt4LY1/Ye
U43RfSXgLplUT+lVFaxJdWm3ankdltwNyBj9x3alPVJF1eKDPQh37TCk5FCD6jg2meU4oAQghVVS
/HkbAu9JuBvTd0jVcZ5KqzaKG9Rzmob9w3TJuiqkRrlAb1CGz2kEaXWwpa3leXRe1JNoITYbEEFa
dfvnSkxgB53kYk00C2QQ5I5B6HUOnZmUrM3tX74Z7cGS059/DsIpq+WMubqXF8v15nKT50x2xwtS
sdsJATe02+25O1XBztAKr3RoGtkBnSI6zb3PF/CdAfj1ClkPohm3SmnDKwxgVIbQYWVsSFOtEE0X
CBP1h+lsaHZNCb38/OQ3NYXfH5/xHJWltn3MT3ct3tlh7WE7he94TdQzHTsEYyua2RUBXKPlFdsT
qlVSQQiAhpb3Fm+vOnkPlY1qEdx1poaQ7M73/Xyz1/CgtUFYZGq1qcwOAvU6BFc4+9xOLrPZrNt7
0JfMzOt9wUDkxBQF2jjEPbm1lr/5Puvy8kaZe7g4w08uXHdabPXCMJkcUauwBptZjV6toC37Y4zq
J0bzRTbFI9PLK8G/aWz9fnzm6u2Ny+r2UHi8xoJQU2uQ5zu+uxaCcmUEq8rLa/0q6t8Y4tcXZ3LB
x2EMiq+8xfIMQmY5AA9pu0W/ScXUNMkWrJlhtXq5XbS/UffvD5Vv9WLki4vb8lYtrokVntAPB5q7
+b0JOPtt+bVRFFR7gSmBxp8P/rug7dfnZpI1Xd3p433KCtdqz8o1OnioHJdkVdJvaxHxo0lp8CKd
XMec1XJiJE2uZiZi+/X4jNEZF9N0riusdlmAKzz17tbgElij0Yi0H/FTiAL9aRo1gXDQ7g9Ms9aT
QOpHQBGNAmOns8R4EhQgFE390oavKEBdf16ipxbLp3fMWKXN7pIWbo8NezMYsSp+c052KTpmZ5If
yT+Dwk8Pyxii26FaPF2KzwU5W4OKa2ADClx+iTnwcTBNMUTB3pdoSq9Ta+VY4NxvzYRABbWgblL5
rXuL4+84FKybU5fsis5k3sK+N/f/jEs1Y+62i5VxMuTtpp+DJCBYQ6fdpisCFs2MDo5HoutR/f68
nW9PvFJFyLxUpbtnlDJXba9cSuvlnat2CXpM1AXH5GBbKTEUen2pyjKsCKB5Jl7WbOXctqcPze5u
uQTLxKgw25cpWr+vOXT2011RCqrE3xF6k6KEtD8rrnwDn9PeZIdPTt0dDg8QZSTUlzo7L3IR1udV
eJcqKa9vkrn3j8V2u52fEnnvB05YZCQOjye6beuWSzeBFeig1NoJQHtanUkr19W/c3Wvz89c/MV8
Oy+XHjy/LCxyxdGImlrg+0ShRPi2vSTKD/h2aBk5R/ytgX99cuY6J2s2ZjFfyCNOP3HHoD8iMpA9
hm0zlwYEIvx3kbfzbxQ1mWz4svOZe108wirQlLHc+TBsbBFDPJkOqACXyMIEMNIxt+4sd5Xlefp0
3jLXWVka+M/VUns+NWx8O3eKTj6Ou0lpCXfGQ29UcC/i/2uRDfLf3wf9kJ5LlceYz616tREN7W/w
UjtTtBemEMP6V/nL7NA+ynuqPLT/9XN5aiZaUbSNVtmO50Qrz+5bgSYyBhvYrbBppWLEyNAIUrSc
y/TWaP/P5vLcTJhyHq+Pxl7lMD9tyXe8kMWgtt/8qZvAbkifq8jgzVqTHHPyNmEtQ8tA562C5Lue
ee64ul/fqcir8ijzxZK0Ft5MdAcVk4HOB4jCacm89p+VKcg/svOs2X2gXZzzaOPA0rfOTGZxPQpT
MDlRS3c/m5m3Jv71DTPR1LG0XSfXh6bG0peNEF+iomu3f1x3eEFmR8CVB1Nw8/KztjeUHXnh/q1N
xtQuFHW+11KeXBtsYVNw9tHiapJCmFGEYWlZeUW4/3LF/z0xY1KV8WW+WGLzpUl7mOEooRKH03bR
C3DthxV1OwXLygmg/svR+/fQjB3dK6vlGtiwSs0ELG5JZktw+EnZgBvUgewDQ6IwsUapcZxfn1Xl
Aft74f49PWNLN8fyuPIo8clVWvIkvGRsdK3LtZI3F9/Jz3f7XoNmhnVtPgBBNfQnV2tupkjrdlB5
7Uu88rpLNRtt7bzcRX2Xu7yegIzJNeZcGPUkT8CZV0sdgmr0Uvx42fGlIQJDUTpKV2daHuIPNERk
sVbUh8BeP9+CZ972aZkyZhipvy0sKvkmvXDcQkNkHI2O8ZWpiQfB0LqwgcJS/ZupIaPvBpyCDaLY
qrVAmrBeP9o2RYDJrjbxZp5t98utoS4WMfQ5l9xvNwyCut2HBU/NAC4lFU2v0632NkPYQDP4cEv3
fAMf8fl7nqylD9+T5XgqleS+VjcV6cxY2TAkXeC8qVbdhFwDDyj3gfIc/XkgDToFyUCmBD9jupf0
qPA47/bVfREzIiGi4WjbvG6R6pU3us4O3mLwDcHK6XSgfrT2Odv3hCF/enpm+4xEK8zH45Ttw5eF
SLvAXYDOKtqiTh3QpvyUoDzYwYzl3O6nAf/w5KwU1xEIivI4K/J+UU1y5QVrpNaeOpgDWqft+861
6Tv9PlnQsR0MF7FsNJi09SaSCqXBQZVM1RZFu6hfVxr0l8gkc7Hob0Pq8r/tKWf87rLKSNjSigXq
DUBoqWBPaYrTeXSJM0jcTNuUO0P2mOMA83bmWdZ5OReVyzZRFw+5M7g/x0Fil3IVSDG3rdlN9BQh
lIztGSJgXl7FKPebM57N0OdbA4KkGhdd+HyEGpLalYASNWwXxAnlCZmvwi5rVaK8tPm5oJ/ORca5
JafzwzjtefggbFyiBjQaSpD/id+rMNRFnUYL2G1KVUlr0YDyQEg7+d85vJdtzzi8w2JunEtpidWX
pJAGCUS7YLpVVl4gAywR7x5ikHnGR37bp2/PeLwbkzpWxgVbQEXq3KBRIPxm1RSuLEtCNiRppEqS
mzXKP/XTUzOebpeUi+sxQ17JVYEnUkengbN1ZE5+BnYXlSQ5DjPQsWp548nfx1Avy5zxY6elvilp
K5Z5LzsiMl+l3/isDB0sUd/Vh9FXQPiWG02/q8283uqM2Vst1GKhcn2o8JEGg0YjjtsibQtB/IRz
4UDlwVrUnDV+OvSX25ym58W9mLKzuBWYsJWA+puytb6XJ2ByRfpAQmPIa0ym7NZB1EVH8WWvv4a0
qYpWiiqVuKL+a4LDBxPsInA2yXMEcqU/HIJne/jlBbcHZZ2uK5jjkOR9RJUMQ3yl8M+cME/UZYqB
pfNmT/BH7pj691733zl4BmMvT7/fDsyHWary6Y6DoWN2eNt1BahM7jkYyTy16LfV15cD8EdBYauV
9PuFz+2FElMv+5VIOMiwPbqj9d+Z5fm799Hsyydm7NoZXYnF7cYTjwAmBjKIPlD7ouUPFeTHJp49
CnsVE6DlOZKcs65mTNlJOYFGgqVEnkIt6ubGpb4sMz97Hd1gYa0aVivXkuWd94wlU6+H5FzcSe+F
KYOTxWnaIA3uu32EMQBfg9NZmzf0aHO+9g1hmtzoZZkzxmxeTtVFYV1+XrTBKkodEsbRhekoJSD4
YCvuhBa0f+v1Rx1N9/oKoQ74K3tx2RBbtOZndIjzQrzcd8pYufRUUU7VE9ZmZw8wcakf7zuU+qW9
2VmmTbQFItgXpNS0HU0aZt5swnjvz5Ht2ybY68pkbN7tpp0Wc1B+2NrQClV7TVsc8Vuz2m4jrCJP
P6VJjv45XMCTutVarYp910wv5zVyfJyWKZ9sDwZ2Bk0T4hraLsRT+w48dmz+rstNoIgiiUXR11F0
vZYRTzylDyqKICfnNd5mUP/OiZaJ63aV9WK1QUNZGmSqwQCXxIg52PHIn9u+0EK7v5NlSmqEe4D2
YBXy0tuniflgcZ/aby82r4BmpHo/4RJq1mDs4gXAXSKCYgLsOELrRGQAjeK4kXRIMafUjY94gfLW
QpjWoSXfObrFCtwQWcW8Rl3vf1dLfFmgbBB4Lp/GWolDSwSEh2xf+1MEh+uyORUEHNBCXYImcnYl
xwtpGSOJ4OtpPd+STXJTBvBoGvTFlw7T6VThT/lRWy+Lpmr9PKOwAPAYYA1/Npf9QaDPAF3+d8ER
upEQSqhsQ/DGb77s0rq0GWNPWIbezQwZpwRdmfHsdCsp55rCBEDw6B9DFGFyw/D3kfDLozNmY5nO
mVS0ko9moFQwgJhfNKn10D1i6qM5be69Jskxsx9FVHG6TKZuLfPz4bc78vISGauxeWx2hVR+v2Xt
oXM4EpxWrvlAktsb6JZgK2xZByzWFlaBqdCCETyfz8T7bOTfG2RBIodUG19ue7kM1qBKB49Bwsjk
0TNaWpS2XcCRhEvRl8K4QILUudXLOZTvi18vL5AxFcrpUbptjLsaP0iHiJAhQPtkQ5wAGRdRqgha
1F5zDNT7/O/lqZkCaKLdlWSj8VToIAOi8pCrQPjHMO/2zw9NupIZ0SNkqk5rlvfot7XmchXJbl3R
+Cvz6PFib4yL1aus9u0e4CVkK8GBtPxNlOQzd83d1C8S23EHsJmz208h1j9W8eXZGbNT2Sbjknq+
Pb2UQxMpbq+YwRKHTq+GkgTEi4NHTur4ytUmIeP81/upS55g09XBSs9KTDdnnF1ePfq/nMJ/a5Kx
TAuj8KjeDhdpDg2pRw1tieGvjJUR7arZbA7BCaC4c2k+u1q1PMP4vrPzsiyZIG6vHS/bTZkt+Y/X
hOSedNo0MH+oA3RNuNguCMiciyc/6dNWZGK42zEtlbYLtoJnLiJqHw0AA2Cn3Hp93sQdSaJMKzf1
fotXQbfxf05fxuKuqslDLRx47NGpQfofNIjctNraOoRJJ6G+6f4AEhkuAXt3LytzxgUAA513Bd4G
zS8vkbG9i6VyWu80trs3GOx96t1Vh68nSKK5FClWVPE6Xl6E9j5FQFaOfgckIDRIf/ua1WFfuW93
W3nGAIZVYbPG35Is18Tp2uClg27AZc/51Kq8zZltLmvA8FB2YGJ38amk+eLhTg+9AMN2oyIAZsFp
JTMhWn/24x+TdhvRnLLDGKfG6MpLXX966C/EDE7aAKBa1XYBfe0z8oaorNR3vGq7vWpRJkr6Rb9f
akko4dhrCiTX/OYRudmWsg/X9EAPTdOcy6mwrVnBanGrq1und9gzPlNDkZYBZuOvyefT/A52x/DM
UkV+Z0VVsgqIi2JavRTmcxW8DRYNTOEpUkzQ+iNCTzk0eKrX0e/bifJIALkm8UyY2ARy1rCQZ5zn
VXqkz/iz6Ii7M30asf1ylgdyU5Td9rSrlmPLQcreQWJHSifBxCAtuPjdTgvJVD3K2ep35RYCmX9P
zRyw0r281I8JTy14TNC9oGg5gupo2Bp/N+EdgNbrtEgGdTsv4X5n19HT1ZH7RekdpZyM/VxVlLl6
OSrlmI64bFpxfixEmQC7q2o01Ycr91JgFzbmXabhljv2fpouLI4kqDx+0G73l+gMHp2J52F49uZs
zPyssZk3Ev6dnQU7DIgBPR+uRFZFSN/uq1pxdSs/UfAH5Al1oSD/zRDChiwQwAg1qhGap7rEpnkS
MJVzTN8Y3TLcIBXbA+C7ktW8WGv66rq8zss0vVBrHI0avrPr+t93cJcEHAvosvV7q4/fi768zqXP
ETXvEAJRvE/zbsybMEBlZDySSoZWJhDInJaxdkcq9nBUYoUhO1JTSLI7R9rGHK1jpJEbjgSGwu7c
eggFyEB0uCACtC4AaKmj6bn28V1PWIUCSCkImBoy7pm4RE2oS2+ueyVezPaMKTTAeCfxMq6iPIlz
OpgkKXA3KnPmEh0GCtLzEH3HVpERtxFTOMkcNmerKWQpc2tWlyIteKUbA1XWpkZPIVfZ9I0L4W1Z
uSLHCSx6JtFdKMq1VDweFPJtsv6CaIA7U29mZefAXphehv3DYHWrNW/OwxkCQgsYjFgxERN/XK0l
NKpTlJfLvKtDaExaqJaY78QyZnv59/u+Uk7GSjHeJER1g7kONqUUnzjco70ffp8AMfhj56cPXedx
sLCGF7Mum9lYw2cXaO60qpMJGsBpnjmUPv2XOWQSq6oAzzVALlX58W/Pl87TpHg5aiVC7Jt5dsjI
v6nJts81WRCQaksShOkBQbc+X7fSuwczKaGkqhpTarRnFP7i/LTKYrOZL9MSMY7s7zZ2rgxwmI7T
8fKKzn8BaHzk67MyMcVcXyePze1eAp01CEd0NpDUMZguJOoBiDcvv7n3x8lkHpjJ3aqH3WWbpjyw
4IH5B/IsywvSs7tUvVbNALhxznr+xV7JR5Z0OWC3xCC+57Col/Xcp5fDpTLnkSuRlE2AvqYKtPXQ
OpltkOHIVlHZhQpHu3d4FJiLqEov50gacQEo8XlvK38rLDqDHjRmnmMr8PnZyAbUwqJ626XFuMa7
FJGbP/hLFNnF9ehf7POCWUhh9Wd/th/2eFa+BGha97aYha2cy3tH3VkmXBdE0s+QspB99305TI7/
NmZ62zFF0poptgy5rbTuY2tJeLhh7pagOsC/KvRPks6yo9x85OHHehOlpAK/QLCx2pkVXC4dNctg
uplg9MCREZcVAEyLaVV19ZtId9b8wuDJIwM1y766NfUl2U754hQ2fglSRIkCxJIRvWOzaiPFPfYX
BQYZRqXE2TLxpLB3taoFxn5lPs7WtHiFYcKwuevBPY2n6z26DPwnbWkyVObOLOJ7/VpL1+G17PHn
PgoTRTP1oYrK2N7WfX1ZW0NuNNv+ceft/w9hZ9bkKLJE6V+EGSCQ0Cs7aF9zecFSmRKbEJtAwK+f
j5oZs75VbV12+3ZnVSoTCCI8PI4fP0fUpdyfJHxqP23dFHnoYR/nhlQv4G8rrSvgIHv0pqEvPbx7
xm1/iInTFRaGZLQEJEaIBB3u3dd5bh7Bg0sDlwJtG5nBB82Q+/DF5Giu2G7VDLNGzW0ejLeK6UZq
8aMo3mwLyQgSKA66h8PDkdHsc7LSt650BNI4t2AwzKngXvlZySrp7TPn3FxsqfjK0GzDL/SOXjX+
/prPBMlaEnX8AXkUWrk0BIPb2ohD44k9rCG9oSZ8THnn1v0wAFgfeKcP5kKDXMCFbBbNZZ41tNJP
9VIJI7acmN0b8+Cq1uOEQZL56qGvHVpz3JuuQsHvCfVpvvylrTTJR79o48i6wJ0i1yyEw4OWHLA0
mEh4Y+WjvyQPIBk4BqY+vzAyCy6jZ7JdXhGCfeZwUe6IqC4aagl0VCGMkKKPAEIjXsYx4m4xaz4d
NaASEswXk7DkvxWdM+Pd5bgImA3jkCvQyY7tG+Xl7PQ4dKI+Q40mZ74i/RhsUdtoGSbeoYYE8a8L
ZKtx8Bkbme0s7Z2pZNMz7FEykhNucvFKFnXrvlqroaX6YQyYmgaG+lpGiaGktlia2/mKCsSotCya
2tNST6ehpPkAY5zCaEqLmTb+cVhFlX4XkXgKkYdAmKhBHESyZne9etFbRvFi7uVHzDqXr5/czA8y
ZTMr9h666o+SE0my+mo8nC1+XeNpNNvhGr7zKEb9Iy5nZ9dHFIIcTvAilFa0QMfLIEUVRgptzIM/
Zk60FnYfviVQfA2Ndd3qxtfpEKLJuRu1kDJ6bEMJ1Gke2l8PnHPu+oS51OhKpGvupFh8Cc7L6w+H
7HCYumuLDhM06MyPr8Mh13Qk/3u9RdNTHky5Nnh8TrSaXddmFxvF1JZxX7kzhHoQ63PEcnhapzOa
D5pwngtWtK6+2VfAGLqB269urBGu751JizxJWGwaM18JHfJUnyibSgcRuwKn7YwuHHvvlAsp9NxU
FfNhvJ5U0nN6j1FbflD+nIVGS1R6MH4dO//swVFfmOqn6pNfoaJRTYu13SD0EpgTZudLjxEnSPH8
eV4xA8MDFxs9D8fGG83JV/Hyqscanprb8QGnXBOyoOAB1DygRmmRHZ2QM+gRd3y5senmwoIfcnDo
3oPjRBiL0xAl2QiRi+ht/wwqlAdazdUtzE53lDg2bsoeffKqNCeNNQtcjpHh1NeMUMIs0NSG00S8
9ZWRiacyMeRqQedsB27dwJmqNrOJ+eQXQSYxGyBdrAfpPEpn/GtXX1qwjeT60oPKqC85OjcOI6Ym
IFBigkYId/Ez81gNQLN6uLlVhCdo+jtqx/WCZi0+h79vpueD2Somts2FxUeha1h3ZzZZh+NdzH9m
CaeY4bHk2qN8DKz/XS1BdXLvp5kX7EOTUWhbNxxHGRLji5ThUHFToaZn0KL00OYN8uZumCc0U1/G
QCA57maJ/lM+Ua9wpY/AkOY3LV3lU1+ULBGxeNHAm6lNHCU3O4XbxASpsKqRKKtOzPZhaEa3eX7j
qsmCk/S8OAiBd8crKTZrnKeTQ5a4SubeX36TZea5p7/0KTjp5LN35rNNMHyFKN5gG5ItJtmyxG1m
ugxya5AOYNOolGWKk0qg9JHg/fdu/0to9bcUkgSOs4GGMRJHuN8OB0HZ5drwnA7HhXro7KIyJxOj
KbhibQ827h3YIHnabWI/UY/EkZZDbml8FpqLdQv/b7dITSyONkr+xaKx9WW0n2cmXqbLHsPKZfQl
fLZG9DLfoi9trn8E6DU8HCtS7ameRlZZY8byoBazDoGHDonlEiMiCjh4tsJTmRqshdeCg0ZP8LX/
+8H/LYUl15pLSJNM5PHY+r+5M7IddZKow0DKJZmyJbGRGdXhuM1lM1m/cGqaGC5GPsP2v6/7Z3li
1F37x3V/G/BZI0zqPBKHo+I05+GY2IMrW1O/sYb3LsY0ULJV+8GAajixg6uEnuoEiN9PrNqb403p
zs/iYu79zfgFZ0me94+JwFDQU4+hBE5D/zsesjCb1uKkGo5nweUowT4xNof+6mNPUxNL6HSsHngo
5RiDOcgAuZvnNsGM42kUH8o5lFw6lB4OnjD8fawLuNiaE1O1Bb1cY0zeLTelv3lQmqN178Vyt2nW
XK8rY7hGugIymbP9pN4yjwjMQqVDV8z00zyGvTb3rTjQM2/57C1h9cA492Pmf/mtc7izqH+oZn3c
IixtDw+fRe2eTl+lt/Y1TMvbncxyl5CjJ9axQz6M2Ws0jKFb/7/f6p849/hW/zF6v50ZhHzIu/xe
D7AFxBuiesWxM+2LQs1Jvz710ly+TBbAcLMoXY/Hwsdq1/x1Tv8JVP3vXfxOl5GifhZO63Kc0++L
avl5uZDbHEHa99YyPVqIDLL1FsauoVXxLwjMnyjsb9f+bT01Aqot8pNrv0NJkuwVD0//OnnZ3plz
cqI72K+Mx+5GWP75C+Ty12v/tqb6dOhnWlcMVF5WvVEtRUPzq2P0saHJwBvRJyTV1+X2sS9IMA4M
wN/Ob39gPr89/G/llyGIU7o3eXjA3pXmrLTbp3I6Dq7u6DjZvoiIxukEQWFsT/OZC+svOi3+BoJJ
yr8uYaxNJjNZ1tTfy8DSjHOkNOTjMAw27wDrQQ4zgY36BIrDdOf+96T/t1OrCqTE/kFrPEqzv4UM
6MvTXqnuAyWHqSPfJFyOSmJGQDOyNTVyJ3Ume3HboI2d6dI6XM5X02/Vj9yCXIhcZ/W4hvR8CAss
OnCS/cvN/cFU4JX88+Z+W5FZ8JTaREsGauKzQ/eOMJOsGW16yvbtNrWylYLvCbANFTmMikknbsSY
JDYEzWg4dJ39+yhxQKwo3enn/PiXm/sD5Prfm/u9OCu8mj5KknRAOQlH36MISWH59KRRfG0zHtl8
XBXPnIcN0YuXYoia3levdy+dZMdt+X6jyy4i967giPC8/vvm/nVnlBUFKQpkQ9SZ9FvRjDoiHtqC
3B/nSBg+kerB1ZEjDVbRFaSfmSPayJTqf92B/m32/vOyv+Gm00qSIk3jstFSdmTcIyXz2vloEb6R
kWz/5hb7p3DL+ArQR2bnnyPJ8at8/Q/IRVPK/vEYHgOaFzjzoE2yPHdjk/UnO98v5exf8v2Osr3m
TvwZmKgsOhTw1oKfbqGXa+8fJzS86fj/79H/xSv7fR/+532Nw/SP+1Km6TONWhbxL0H+V2mssvsY
UOsv8PSZC/ON47R9xcR64rx9KN+Ws92Hn4B+EJE+vuIPGK9yaR3GFpq/MrKm/zpvCS6seQV9y9+x
7bobBoV8lGwxRkNary1sp9TQ7P1nfnwWK9kRCf6Yw72MWDMQ2u0jwOZFlLOygMJVM7jisXIWUYuU
nQWlMbpwWiB6OhwQd+V0drxztD4C+mK0udp4d9O7hqv9CB5t7E/kDsYCiBrikITzjM8OS3KhX1QX
FMQb4ZpisX305jfk3+s+NxAb/px9v5fWYr4Mvs6N7iKxBfNFhUHHQSxZ3cnaVRNB8/aXcsbGfhzG
34Q0w3aJ+8DWAbK6FgFpmHF0YG5wePRAYrAtO872MucJXkWsb1iP+w0gId/dp6f9MXPt9BPMar+f
YRf4ww+OvkAohZw5ugIeD6A2/5+djTBVMMErZybScphyRgVaGmU270C4JETBZg3gJ3SjdnQB8m6p
Pg0fPWjkFEr7MQJaOV42s5gUlvb72XMUngOUuV4fF0jI37HX+m9Vr785Wxk/Q2SkFH3wad7ON6OM
Kw6RuBl0sVdZCTKJgKrrPKAqGSyj9D1+chRwWqN8xzpeivTGlnaNGcv6ZAfQ3Sr2C8sz/vjW2Frp
vb4fgB80y1DSqOzOfxM1pwcHH4z/i1ZE7gm1aSux2lQXn8YJCgZnvgcZGeRsba0ALLnZcy1McGWv
OucuuK9u2U3W3ZiqIDQyP8qiIa+zRbdNe+g6z0Q/TyZmbqk/i7RBAfQx39Oywy/fqXrXWD8KdYB7
4P5lcY6bxh+Lc05tR55PxoLgb4lGNX2mQy1J/VFhCr8PyJfBfyvsywBgBMDkPHAT2I9rE34NOrRr
YDdKPOVySf3LEDeNiTQtlikwAG6NHhjPZqWshy03/jd3kj8lfcbw9o87/S0j6Zo+bDHe6I8YmVG0
IB9ADIaTZGd+HtULINRztF3bA2ZCiBo1dKLY+FgfhtVj9xqb5ulcYSfU/3v8/jVN/udd/RbcZokW
T7Oe8eud8+pzZacLGl9HBNKTqeAuLUoWqpGxv7hzUIK/0ROUcQv5/fWNNjekKvRAItX7v7G1UWvt
Kdxf/TEJ/LrCqbR4V8GcUIv1o2O2LtcTs2RuHWIVNTZ84Sw89B5Gek0OE5DA1AmWoMzhKrrcb3ck
RDPQjyN6SLdfUNI6UnXlrQLz3hTO7ANzalKI/x6/X3nBfz3AbySPUAnm0pB1/TE8Z+vOK471DtH5
H6JDUv/lWrS/j/nbf13tt/wuz59DWtXTnnwy8kbZoGxmoiv0MjFebUDQ1/k5ezhTh/SlHunZg63q
r4oQDTw+MVogNU9J3BIFq9W5vBNoZ8Qxi0P1hP/lkTFpYfxo5eKMNlFCb0gssiZ2cy80MyKgEdL5
Hpg30K/bL3xzemFe7A5QbKPTWf2RvG6TI1yW66PL3me5nuvNGScAhZswFs+PEWIKwJxmx8BY1P75
TnmO2y4znqG2wKtq3C96o75lvyrrQoMMV3/DxvJXU9XDE0fzb/ws95tKMC8Y40AtASVQ/FWJ/t1r
fzdfGDwvngdceFUFSQaYqIEvG3hsVMid6grh1Qpm6HzJYDs5EBkXXpVnhIAC8uS4Ny7lvtQpnShG
MMrTirjhoin1zhFisD8/hVEZ8DMV3WIpQeokuCo28pcYEVrvVYBrh+j3xgyQS7BX8cCdVhw+mHLv
54b3cesNzZkm3ktyGJChX6PgA5pihCJpQVv7OEYyyXlXBQ43Vox6nQrOYsi9MdgDlwu/Ho1RZk6Z
gfCU7qNbzzGu1uPIFiuje9hiDuE7zBir5zdJLPC7FXmpHqP27KYzPUvYWwU7ye2X3gFym5rVkOkv
YMJ0m7NS8d3Amm1H77MQaq6uijZ/2QmOar4e7g/GfruZ4GHuB1a37dpjedGs7PJzU3hvI8w+vlcE
QtgNeCYVeSJm0o9Zv+1AYyP/ECwOwKY3d5Qoo9981dxyfWGaxkFbAG/rX4999Yt++BOtRvInteMF
GNOP6s0+7mzBFpk22L+doBmrWb/uNhK4UIkfAHL+OkWxqt9q4pGRyfS43s/77ZlXJJnv3a8k5Yy5
2/jO6cCugq8huqP1FrIQwjl4Ly6x88ltQrez3y6n4Bu859h99QxvZT6ReX7SLDx1ekP4rmGbjK4T
l9Ko+dSUMi+uBXxEou1lgss6XRjG3XtgEJZ+lZrZW+k6C9ZMwW4ZdqbmS8sI2WF+E7dvFdTvcvR5
TWwMKozBsTTI1i9rBkX2uZwwtW+kWCVFgmUP0oLlLxGRshlWCS/rde7v+jMyY0B21WJuB7gDD1b+
hQMzkhmRlZeGOtdx+n0c22URmfdWTwJdy8xwH66ftryqLcnWfLLr2Wa6Cm/KLljhP7DM18Al9Tlg
fu/IEueRXt7mm+aLgZQzS8I/WONEH6+rxhi/7eaL6VrypE2wmm/4Ie5qiPXp3a/YaQcby2h+UCME
YNlONECzamI/xqieMcncDsPC2jpXHbTf+bYhTh0e70SirLcKecnaAvmMKrNQrAInUIx4I6NnHvOG
8JnexbdXMa4Jlb27MLCSUPoxz9WmZo38OF+fJZZ9ZSfVOMJyPw42cyLRvHtvzyQwMUOg7tEtiiWO
rRX/cKtkM/dxEZIkK1OzfKwFqgHSCCIHp8oOTqm6iIkfH/LMzhOjwtK1wgHFuKe2nLkT3j8es5hT
FE7Tm329neaWItO9bCUC5QfSozI3q4Q6kNsyBYjRgiPv+ahG5QNj6QKtXhOX8E6fYP96d4YPgVLF
D2VvW+YTHuDvrrbKc/k1HcYo9fSU6+VlNX7t3h6fDwcd90vvlKNSWfw2MwWPQrDVouN6fG26a19a
zSZxX6SBwinzgvdqXS/xFrqvn75iDj69AmtQOifbgN8ZExThQ1t2qxk6FAFlrMBK2EJmm8IEJdfr
db2e+sEu8F9WZU8gVMz0AnnCzf192LQ2a4LCpD68cXuMKHOlvL38wKicZMUOhMtTYkygxcN+V96K
63xLn0ZlKyvNSlYipepNbovmfa3IlMqihS/hH+oWTr2InNIKVt1GswJkx5bxhfjzMvJz4wsuRx+p
0bPKTl9IEE8+tP1rkYRGXJLoanaJm2AcmLGZmbId7XMTQ87WFg7lefZ995TVy2c2xCy37/DSjdUf
UZdtLDggxMp6jfi+UXoP+qrufoJZz8d0nV6KpyltE6ochRkt78vsa7aZvNdfrffcZH63kHGxPZUO
8/yIJ/zhbpK3z2uz2k59lqkYGeyB/KSjBMYUrWyKMnvp8BRYnMO2w1Njl97UDUstsu7e824o2I1J
5mtFhZWl4M836kY7aSuwHvxCeqth/AQogVRqx9r6k6re6FvdbsJF3Znsp/HUfi4LeawltLkujIm8
QRDMrWg1Myvz4U3scNEu8zOpAhuPBqkms2p02+GoNSfG9PlNpA1v1EbYu7TCGDD2rK0qtGaRnsuu
/Fm9d98sslD0Xj022zp7Fl4LZk5Migx5dY8X9XyRsaevWGHd5kFd6GlmElvJAFEQ8PlnXjst3dp8
o9Hb79ly+KHw9fjWjEmiZ5f2I1rGvfVYirfOrv3JFgAmMKgSCT/ZhSGcYeI+mMpaHg/p0rdIGc6b
HObMxF2LqAhFPtBGf8qK9uNDtLujdWpg/n5I1nJjSBVQ9nDWZD0lB1hUp4cynkufud1idw1qzCva
iIwL4vnauqSD1Z/vwm31NYWD4U5xVH2kVoQHx9wZIiNaq3748bAIBNTrKlKFOQh8SdgPv8J1gado
9jmYxEPeKaV17WlSyElWPE6OzteGUniOQPTEVt9JgMbn0JzYBcPFm8aBb5Bei7fpR+5I6Is3hnps
E13bhxuF6oQl2OmNRE84FF7o4i6GradqUsvHSYe0RDi0c32c6Wck/B6CPbWkDyaO2/2/SZH2G470
6RdRNpLNyfcMM1Y4Hj8vvYQ1AFR+ik6vS8z6VEab+GKqa7j1LcvtxAg2dzalSg9sMYYdE/P2NUP8
DjY55d9N9KV+NliYzb661qx/ssCZO9NN/f5wG1xjJGPuy2bh8IZOQGpUlsNNLhn3a96s1dZVJCvm
/L2ebKOVRl5FpXalvlzxjTrtdOLOtrz6x0uXPnJM2kOd+Fd959XI8cKwZPycWBt3vOovGlwe+Baz
MfgW3zhUmNIqsmZkw4kn2THjFX9KbuzO32McuoLdMCf3is+PeEnCRYGxe5rkIo0+/Az4fLvsMKJf
eOJZPD9ldmq2EN7W/53wxBLtM751qT05wotw7tjiTHFhQG12GHtARH/6WQ9esVS/0/VJ8GX7qRmo
zD7O6RE/HVNzO8krMPBo9UltPzG6ggKwFJfFV10BQQahWcd6MNdjRpdq8Pd0OVmjfXpieiAGnV01
DyKuuGmN+j044CPXROb0+1URVUWztLPNYDXvjXmL8Pe4Ed/tbAQk6Mp5Yp+uHCQVBAJDkgM0kxmW
TMQhb7JUF8lm+vF4k3GL6qzkQQBADhfrr/Y23NRKz5fFTV2JWzxQFlNSHQ+zBzcaA5RitDz2cxzO
cSXAtAG/xDLuZXe4oKegK/whO4oyvtMP674iZLuCPytxhCC6gDGl2ACzq1dzf4LdBtnvD1Xt2XHY
kGSnFPLZBwpr/pO7w2ayAfTKUYlX9cd7A+XjBU3IEJYJ6e2NbV9cv3p2StKEOHHjW3YjXKjfs03e
W9nt8c3f80PzY1obdUkRWJ8c+91kg0VV6vLe7pFZ3wicZaUPG2kb0fXszZb3XBfvpjAan3Fmfoue
5uP9gZ763ZjuCKLE7+evkn0w6PzG9qN7GHVkw8nuHeEwUQgLHIFnlUWy0fdukC0a7oJeuTunWmMV
7oXvNDamLw4tBPxdtwlwMQGj0ZU1EXL4GK1XGj+nsmZyoHgXHfKeMZs3oyviUb0TeeM5TCUS5nhv
xXvRaM4i2SqVGa9ZK+f2qC6fsPn66/ytZtNodu2hk+mgL52SncOoLuGK3d34Dp37QkGlSNFjDw6Q
X1mvd7RrP596eKK2oGxhgpWhKybrCUmOCBt6mphCiztnbQiJoVYH7aUPygbWjZLbbFFQpfmb7hcl
CoqQGpiPwpSgLq3SkxrqwwW8r3XnwBKQojjvp3o3mCVSzJjVa8sSYXnE+2Nbje2SBDo11da+wxmb
GnVqNVQ3ZKutnBab6doAkatSo+n97LOBgPHUi9SA9FRakmRMLg+UnTnjvjB6N0q6Rlu7bsysMUv8
rlIrbzZh5CeVk6Y6pKKcWE9A8orCHJ4Lehyfmv44pJ9PjLx4VqanZFClneBsLNTGK3XIebk/6am/
puQCkwswPvtQaqTdyKljwea5EWzbCw8vNuYLmtTTqHc1B6o5qY7Rc0xH6bTVo48aV0MUgI9o1cdr
2Ulk/sO0bO3ie76cb6PTdA2M8nx/+VAZVuFa2w0NPQIP0o4jJGtesrouXGkXOvGyrfT+nTDS3V7v
00PgJm8aSzY9QTfWOJpRA+YZFolsTCAfpWYKHa8yqq1IZea9Okq1N+31YjmpTI2wv4tw/2HlRI7k
jTmRgIvBzFNAAfeJ83qbe4RnOuvgkewn29y9L4me9V2fb8jr+ZJfUSyDXeVVLcrx0AdJeO+t0a/v
ZrfQfib7yi0Wikf1SrWkz0Kxq8KQMlf+KROz385P0Vn+7iLyFoZMl3wi5+Nr+l6diU6dX7FeY7hj
FLWVw+PW9YayCWVdfCcqzkhoPOk2ncNJ0+c7q1y+2JFAUkGdIRB9TQ/ZMjgUX4SqvbbUji/y2gQq
qD0/xV4kWHNO9KQ4wL5+9fV13w9GtoyAFwojXWqccB52wbnt7bmAQQhjLF2mzPddM3OKXg8ktOhT
wnRNyomU9SAabIgUoyGWjlyDQ+wlM6h1evORQRw6Svte0ltfmBnhUqKYmS9bX97waJ2hUVh0ut10
2XxM1g+3/m7eB2cCcA3j3359JG89vJifR2D0iS4GrvywhVqXqsWvrw1hQPXYeZF5zUZCZSJZ94db
8G9mrDri4FWOf6wEKw8DSggDgp7RvFYZ897MIGA9dcJ9nZj8WxCNLHHawIjYc2uDyl71dgclQLl0
nVBJo+wf6uG1ukz5zmKe+8Fytp8AgV5Y7iozbAV5UxH0YKIXxAbIbCeVs8VT56MxihNPV403MPbi
K3vVW0xBCNsucm1hvECo6GS+EEVnmg2P8vmWnQgd7YVvEjDat9nDCxLnqm2Dj44cmqudhPXzMnJX
AdbhTHxoiQVFtBf0yUxvc5O7EFtrCJAaXpJz/YjAWIXOOPEJHhbGa0CtxXolPIv8MTzcPre5UfmD
WCXCgIc/ysGOYSPSdw7hLt4UkvFK1nVuPy/BzyQ3Z5Ad4UMwWkgHifq0c8TO4dZmMx0nkwAK2GxM
EImjYmLGjTloNnv8PFiEhIynyfNG2Xu4w06KakViPCUDqiSBa76fz/S81J9vRFe+AQ02qhy+hiMK
jTOSrbgzIPaWsk3wGYmj0EVbO9mMXxKuoJiE7D6cI4y8sO8PffzsifhaI3lcWsXcvgsGp5GGYHmp
FR2iJ6GZD5G9EjSJvHxw/EcbvwgL+8FOvsrhZkL3nFC15LqKzg/W1zI1Cdf3wixyegKJ6AMJ92l4
68vTbDCJlE3v1FdCbyfqxM5rnTqE0qow69AbWZ6GmK4Jr4/K4bMQZLgVvnhOVyM79MBjcpUx9KcW
MZ1ozUOol/EuQDYjvc6Nee4S+dkPeHBun79/lla34GHGm2JlsUM8da7yyL2aide/3PCzvKISmRuq
4mXd+BuiQ35lYNIraIeROUzZitcJlJhYkZn6/SpcNHtN0RUuMLelS7SJP2MN+xwmI9ZMgjXsp9t2
cbfF1fQc1Hbq4qbh1yf4skJg5gzsqU7NbAf8tOrcgWIzCvLMdv8a+q2GVWbqP3mmy69NaYze8Sc7
Gnss7xFqbnRgFbD25nSjMimZmtVb96aMTGlmB7eqeMIXPNf7pd+qta6LE7Yi/XFLvf492GibZpns
J3c9/ggCXT2VRK7PZqPGbtbZgq+5ma12+uvQfmaUo9/usC9ro38TA/N+igWjIZm6hJv7quZ9lrqw
nYYQJHEi2/IxuEAreJun8Qxl1szLQ8oB4IEsY1yYQcB30cF80+gcvgpbLTBmnPyat/tq5k0EfTyn
vfGhngjxMvjdEDbfcgSJx5mni5UDrzM9wFGVF0ptRByKN3w3+lTeIkteFLtilW8U2VLexMK8p3gr
j8ec9HD3I5/K/vQt22QbcdHBPd8XqT6c5Lk9pV65U2jrCtYcWcyDuOCAIrFhOvcT+EZgJKmZfMZA
BpE+hEZ5mENq3jyobl5lmFgd8jdEmRW3kaUGV4s+C9KAnfxWhZ6whYpafCoXAbQ0WD+cUtNTwex4
+z+KGwuEOiM/wLSEW7prI1d0w/fCkC/iovp84MYnvvULbT2a+2irxkg5Qzmi256mF7Uzppdg0fw0
2zs6PNaXsiTp2jzW0leyVzms2IkFu3adH+HcgbfAUoEYlV9uHCDNeUrLdGt1mKnaCliEqe4flw3H
HRKZp1uqRm3yxoxqPaY+yK+vYsBs6RAtO5ulv5MAoHFsd5/6R7R40WRpEaTs/p31ZvDIzJVNtI6N
AWK51xA16YK3i0O8Iy6yIF8OR3j4IcIZl2nzbpXUKznn8lXkau7z3Fq8ehZctGG/MMPPTv8OloG5
b6mAFucpdVXcnplvh68Y1vHYFAQTx89XXOaxKT8RPlW2E5er+VRrIZzu53thDZN2H31Iy3LXboel
iLVwZk2WioVfiTPgFzmmwRgcwMpu7JLescDWTHJWP4WijqrWW3YlVVUZCpduAxeGPvkmUW2aODg7
0y7yRuRnayKLZElm1+lW/pjjq2ySbIerbkEqHHjJJV7KngROuJhuw1Pldv7Tlz2KhcWF9Rp8qOio
3c+l+QAKR/ZaxK/kyfUT3KRB34Ltg3O11W/FrbYMnfDEcxkczD0ySYurdgBPP83H7DTdNPY0IuMI
UIMjb6G2/D41hwvvo1oQowMzdOQjOZDLxqda81PXmxMgjOV9Ub8L13qu95xn38PjfEVuto7x073f
yFuEU20/3rp9aYo2M8dLzsNOfZjCmb4LynfiRzdu+3liJpf7m/zBnxMjvqp7zUs5Y+Rj11sLrzzB
RC5bDZfUkKEQL2SPRKFw5Q/t2PnFggcRPSw5IW4O8BUKgLbku3YyZ75nz1Kuid2vxj+GJ7KQ9o0Q
faD7g9fsNp+l0erkNHbgzBBE6BbVYmaA2jxRT7oq5h7u9rI7pH64qy7FInXi3ewSY21qvE7Dgj2z
cZpVysJE15NapRETwu92vKPXw+dHMUdTruJKAumW2RH9O1z05cTuDu1WtQH4Z+8cKSPsj6f+1Bns
0FXt2Xe2bqw7iEqlqwfAsdh4fQ3HbC8CTB7jfbmuv55HxRf06tB5r7NC+cwWv7j8Ym63S80JgIQe
SJ/JPjN1ES9GY2zZSv25HVv5idyLI9n9MB402PfoSAlai1q5SkME3SL3TWIz6mRPjHPwUV7zFYMr
UOQhq1oE3nj0UfSOgxTtQZeEwxrdMB1NLhxgxtfECWf8A4aqrGuL/pI3zmPpLt5NFZZG9skO1tMU
QhPQ3G4UPfNVdicqM1tG5vFhb8p96L6+Qnao99Rtf5QzFBs0A0sQzgkySO0ydZ9gxoUeAgqChMaL
4I78VGRPKIbi+C0tVMZQAwzlpMVSlRbjG60WtAbxnXhReYoPZmk2p+fmdYU4b06p7TGPIXax8Hb9
STkp5y4zBGg9R1bxcxvFZiuP4MDdaN8ndr/OrObcev0nQ7dlai9yWCIz4wVSHB/Tn+FLe1c1o7cn
zrCuFsUloTdoKW44HPTUToDfAA38J2jGnIhFgHi6sheyvz7cMVfv7WENQAwAlC3VVfT2pIpFn2XO
8CyEsd2FjOSkrlWr9Rtzhsy8imjry1QgcM9Xcyc/kqmOKIKuqrqwS9bTDeQQZSNcm29wOQVNnswq
rNDRUMdkZgEFlTYJakicfxHLSBWdZsMBTw9/ilq/02x0LNbNEZBP8AsYH+wJsWLIMrUgW8odOTZF
zqhgepRd3rV3GTwqMhF5e+ZOMrNV6gyU0W6TX+tpqvPGHTbOc9frjzUbToZo5jbfUkf9ortl+AJ3
jRb8K//Ibc1VWj3f0srSe9Wn1Ony8p7pCRnA3Ky468jKbNkcfRQrJyf9SNzGk83yoLnFOlrc1/n2
uf4/pJ3ZcvNIdq2fiBEYSeAWM8B5EKcbhkRJAAhwngA+/flSHXZRKFo4YbvtaHd11Z9EDjtzr73W
2tvBcZGPTP/wfoFumuN4sDtblykgZF9x+NU70z6A8e2tQ49UZnlc7yn0kGntvP38utjfiTEiAXEe
I2lMdD/gQJ52tmyrB9kWBv8DPBSXhtecU2PwCFYWMKSjQJKxAPZvntnZvJ2jw/zkXdu8TnzNL6NG
Ww5zH4UJD5K3a8JzqUUr8o17R74S7furhlNOdoAeTetGqzlkZnsBsl1XwJW2adg7w+EBBua2mt+m
rS0n1d6Hl+kd0Ozu3OCI36zd+z5sUOkGaINs4oLJXR2g14j48X2A2OiCc5vLXWBYFy4Y0+bxhIdt
2acvK/ckD12qXJ4+ugVcQMmYh+MtaDoqjXBQmcEFMSPUTNHO3zpmVIg3mw8y3wBPvIcA3jfBwlAc
Y3ax9SgLzwT9XuZd7NO7Ms97h9HuYLOp6J3nXjtlWDoH/n+ePcGjew9/4E9u9+AxZR/tw3gST8iC
T250/tj5TK+Xv5M1UaMC2/b1SJor/IuJeNjqd7yy8vcM5hT3VIiOZmiM91Q6KGVSlO3v6YMXh3LE
PPh5j6lJetLVbg1VJsc7tNNO+Xl0kh7bnATtQhDM/EvbpHs8kCQecz0lYIXC+JO/v9m/RMVw176S
+lHIcFTgMJoSuIdRPtoOOHNsr/M6n+bvl6MNYKs3UXrlvWQEIwRl1WWUBOLUrgJJgOXyMOuAORQC
hcmBLx5R2QeuSKbS+LpeBXyOaKJomdNbl3x3oNutaR4xFZ1V+zSSOsW05InG2R+CJaQ2f9KqvxrH
2XJ/tYkD+nDf2bzDJGok9u07AzvqpbFvArZQxsMMpLRX1JMIEGtpfmk5udTlZbebAkFLZ/fOH3F3
iFjslw3X5PcRZDH2gUvOiXPPvc3Dlk7h7fs05W+jxSaDu0XL2WwdMauU+6620d/0TuK0Xx3xFzrQ
0+LYPzyC8zz/PspO603pN4lJLn9Lk5zBO4Z5INvXudE3zqJsmU52RzvBkIYu9PxSoioIM3+CxJ5n
adKBOVT21gNSByqXqQzwnrgXJvk9u7jUJraTLVyOK29cnUPG09aXXVRmxCmgerEyx8ltVHaIOJKT
SL7Eq6iw1DcNRnROVtNwTm9pX18ALuuLzRvKp7xbikLPjOpEQhY30rYW9BkF6WF7XzpBY0lzQTJ8
+t0PDLptv/GkisMiYvoI+/tBMW0MFU9T4DPfJ+dBwze8rXeIbjy/z+LXgjWNDE8LlHbDyTzxW6iT
N/2T3+Q/O4+vHUAe6ooss28kOcvb1+Ht+KGN9IEpfp4otZmd5mgltHDUw/mX7CcjNEOumP0wHqzW
ipMtDj3mjPGkjvmdLlRX6ux68SQZcZ44dotmWwJYpRfipdsIj+NDtJpdoeqzy249jTcLl1u4uTkH
G9bHW+Gaw01bCpL2qm3MwOEpVJ2cYwBTg21aEmgfOfGFWhFHWGrfSNjIX3gT9xXFVWYHjnU8kJxD
BLZPcdlNRCDMl9JH4VPsnR3sdw2lgHfsn97OaEaRLEb5UPtQArlbUjBQ7NZX0W0GF3L2zNZmBphC
n/CppS6L2eQvdfhPIilqLRL3sDzAz96IjCGzjHYMv+OBcNi6+feLnekBN2B6CEWJy9WCbWKVHyxy
3pUCIQjkrc9MHJmeYDs+GJBlSKA7CcEMCGnNP6p9bPCZfkwpEZPRiMpgNlA65dbOgyOYWLSj+bDJ
BlTAiWnehTx2IH8fFRqrm3b6Zjiggkh0oUUgjw2u63wTEhWU9Wmafq4oE/MmAnGnczsTBFXfbnrp
hoSwUH39rXi7NuDS+9Cy2HqO0ifSjXbvgIKgi7w8GitX1QE5cNs6T+TEZjtAsefgc5yMdZPyromg
U/1mZ8rT/Sc+kreGuxk1EyfZsYj7ycPePexF8j5r5U4Hs7TzomGnEbnEiI6NLRtI4Oyy4Uc+/MVV
0FksXChPn+/v8tGOTghChdJkfOgmw52/GlH30PrIaEN1QC2Ewd0hChxgnbf3+wQ/y00TpubeicY8
HRFaJjGsVLLj0ioRy/jfgACo7PO3GA4TjvnGm+BNNYeH9SacS7I/N7D5SGfTA4QG5CW2GaDLzB2N
kvp0+zG8t68f6Zi7l+15o/DXQOfrn0CoEXHBcaRJV+JmDlpLjz5u4+9Vj8N9ps8KCrh2kCy/2bps
DOTx1je74jtzgtsIlx3+/Tse64PHQBkdZ997nX9gfPARW4p27hS3VxQaN5o1FArFC3RTRJIA52hR
D2/Y7LPVvpUgKno9bveoDCP+0v2DI/hWtmkbRqa/gbDV5k+8oBLGSV3rnCThXb3v8ytzGBbO971N
reethX/gbQOz7x5oglsh+ryfqGDzl5Ovx250lqxvxKtmQb+B8fU2+G4457ITDI8XCwMqqs+f8LH1
kBLpxqc7OeCBaIy8sc17dG6f985xZR/wtkAVt9h0N3EwNIg36s1lh+HQfyQzCM9tefC5NR0Kr3oj
bDlZ+WF20myYZx/8Msr6FxRHO5tK/BtNNL+FR1DuD7EzyTGpxAhLtGBWMMrnVfGNKtyXHPeEoJc3
I0Khz1bnbw6norwwz9CfWagVZcpRKtJ0m0DNlft3QQgiflG+D+fYd+Bs6422/j4OVk7ozbVlGxK7
HEz68mRC19R9d0TioQMNm0T81L56O8jd69BTqLNn7108kc7WfsjT/2ydRaOy7OqAcF+syc6TcZ3Z
9AvS4FO7GQopNBp8rCXaGh3iYbp6Gy/x0Ej/qPcFoTyx0fS7e+zDVgMI+pmLcZsH2hBBO798AFPO
yBEe/uyOzt9K+T0Qill4a7BrX+gDLpox8gwwACx2ox5NNrhspvCMZRtZ+tiYSdYbE2377iiLOj4w
xcQXzY3dMe2XafjMbeZsMJ4VxW/69yJzhljTcGKh38VCfUc1mh6U5wCqxAp5oEPlUQ3uKKN9Xe2V
6ObtzyChj47rrzzRgttFcwRA5qABHo+12bgRxmNO9l3IAe94GHSGQ51i0t9r/VLM8bTU1X5Wm+LY
umw0+LqCpihs2ZYkOQWEtAxTIkwyoGPZILpvx8zXkkC4WY0w+kUVaY+lD57DVjPYgDH2KTVLBKfc
7EjtMV8+bNfI95qvlB3Pv7Qi31PUPCkagi+eSb5uQS9GxxHSpgfrieBM7tv6COPhiFanIzYOUgd4
bOtuVzlhNvrDfh+RklOufeeBuqRAlHnuIpscLDIyNL/vuyxE4YuBcRB7BKPE313DabaC2vL3hKuC
gP8HZdkU//2Teka9xA81LpnwqeYvu7vFIwUnSRBQjcvuxPNHrr9Qv3u7h6XCV4JoVRIGsn4QtGtt
ZNRXeqbnGa0w8Js0dDzIW7jutA2cL8EtjWm+9jaOZY3o30eX2CLq0HYncvfEHwBd2KF9bNPqOPdI
mWvmpEK6z1aPMmtuWNrdfHpoeAgCCKiifEu5CZv+jH7jIauK6QlizTAET7KOksvbbkbIacmYgVD8
3jgUNEhDLaOIRD/gezoYkI/w8Du4e2p4AtSiQLVJ+6gKqC3Yef/8Jf5+qlw4tAmLkdPMcHKDxu4z
trkXyhZdkQCuaBnpCgECzpy9t8IPhJYXhU5rAq0mGOJ5UPiRTeopzN23axJPkG1no3pvR6Qx8sN+
w8o3GNPrdQibkaP8dbcwpoCK7KxanKDYu3XvP/fn5yfcCT/eO6IFgTqhvbwlwezBi8PRB/KCgsSu
83lu5/7nWWin2J7wJ1pc6Qfn/7hLKwq73Eyv5b5kRdrtvncffaRuaAzwphmPfMogLfuny3sA/2jb
50lAg1Fl9DmtVcC/OiuIIFS6g6P5bv04Xz+dFYU2Pa1U3xUT9gE+31cfQitp8KWHucSq5mDKIn5U
D6ZmyIZi6rqsynJFerFV4v1WuicoP+yPbYABhn2jA9KWZ0Nd58zaoSoiiSw/qftDyVCqJePCePUp
GGBRb3g79/vvhZRfHa3nr6ooJFTpWprSKUUqGdwcmFztzDW5ZyGX3eE+BzVBWm6+0hljyITyTjhF
odP/Hd4e2fHUxAGvmDT9FY91HzsJ14hgA4wBdiGHH5yruxvcz9byukeCi72PJfnwvVPnEj4mZ19y
4aEhDDCxQ0aUFiwpc8/l9XnaIKTfgJvgJqDlPYVZkEZLoeOTYfYg3Bgbvk7Q9zRf90oQK/fzW+lk
TuwIoiHdwr1sSBEFmqgKf4fSI7f9dpAEO+tr4+izNCJXYNF3YMLnXtnNhkdqDkPTPjp7NJX3eTLT
rPfI6L/j7IEQpOHveo+o4YPQzeM1WGRPdRtDzVuTCUDog1UwypwDP8MBOGZZD28Upvykfe4U30c+
IxK5btIufB36b8m/X87Wvf94u/UASGAPnj/LMPMavFrP0d87Qnm9z/9Zoeo9et0fmucsLidXGGTH
wAxM1B6QrVympH2ZZTYQpb9D6IQXCTbcdfYS8qvH5fMOqVyASeMirfSU8fduASda7++tfuJctvSc
a9MX9eEvMLD5+5uN/2FbGi2JLWmYnPHKtjSycneUTuXkLvkwwiSSj0sH+jxeIhDIkAGo5lv5DaYt
JAEQg3GIzMhSz96+abXQ3TzcB7ahD7eAKQ+56GgfwKUF/mIjB8hzwcSTIH+iNR3nKjZgdrNwFc1r
nal9dZtbH63B7eqrsOk3IRxcdX0lUwEH+Fbnx/ftSHu/jJU91Kh7IRhZKnDDndICPCrrpPcfzSX3
G+nxGxXrLGtv4bPDvgKmvPaplR1LP9NF17wHJNhssFMAh2ArR7ujq6bejjozPIS3o44rmU3ZnEo4
7C+Mq04NXKMi8+btAHUVcHcDukugZe5dsxrIBAFwuXORyVMmJrEsI8hbyr17xp8qs2F0HSmeZi7F
TU3vNe/dGLY8mHTmN26DAnV0e08lb15q0Sq6dHK+2t4oGDreuL4R3ndhJEp2094OH0HiHe1rL6XW
dAmwrHGNCQwbOHMYqsHDgIMG+4CqYU7dQzz14mjThzoWH+zNOm5j57H7pB6xH50+kYC8G3gSzSFz
b4Uoo3AgwgXGYLnq3t0PzN2C/o4UfnIIL0hcT4EW7u0PyYbduEPzIjrWQquz563+1V0SboKdxDuB
t4NjvDWRh8AYc1IEVDKBZq74auHtv1t8xgeEJxtinJ14+R4lOsuMOspddfD4hrU939ryKO3u8Yrc
dc7ukujj94t5/9FeXt1+vMz7OwQzj7kCJVs4+RVOPO3G7qW9J1m6OSv+uW1kCq2ONjy6SkR9xi39
woMOBkeaX4U5DOlY7DdGcadhU8TrbkhzcAtoK94gWacub3iYWDermOV9xLv8wXl/5Ryo++okQTSQ
O7hqTxtc4FpZB3JNzZLEH9HuS1Hh8dKi/OkccUv4OjsQ0YaHQdzu52PKuf5+7rUgrjspFCjYkOt9
JxOWMIA3b/suXCFEzx+5g9EXK4HHeZA7S4CR7hw3OzvhmVU4Ge1sT+F+VExOi9s4JenjjwFFi/ij
eNlhuEZdprWEFEDJ8jqUO7vJFeafU/ZO/XM36TfcFrH8Hgq2bgpEnn4CWiuUIJrrbefhl6DS6FiD
w4dytzXNaYwg/MDmofqMDoEa2CMoZuwx9rSRYQhsi3rX9mEZ03tXYfNHLe/6vhlkgdR9OJvBtbeN
jrbmnv14uPdhtNJdXHFzPle2ziMIotTYtojxjU99lFBVi4fxF+Qy/rc5YKc7qQ3i7qZfBv7Jdw9G
G/gVGIZddko6kE2S94SiMIiAy0ekkwZariHuV/wDJh8Jo67PVQFc74PhHi+g6IfpzLQp59kStR+t
/b4VGFlM0WHFHNx60iQdaKqdTbLE2VGJYWJxYAuBV+MFmCfsBP/UlZzthEoJ5nPeJmoMgCzAeUWN
BF89nTwkczBTRYUCn6wT96UZCW0bxB7ntFtXBaQ99bbOyY9tSINUSuFhbHwZoMmNvWTZ0hzuviSM
51dY16E2N4fidlGCEtIjSFLytuteupt2GYJ1dHdvW8/AdHqaqpS0tgMjiNerttQ+gEC33hvfWkc6
+wa/d1Eslcy+9CjJPTgyWO6sLyPKQgZoNyD21k4xbs8oacGovlMcuE+0IB8Cl6WE6+gClQTQ6sLt
+5he7NsbwCz5wbToFnAGg9YUIs9pqXS2qVP4vObzYPMAiL487GP6bsJA9s/sLWotHlZuQG6tzrl9
nyVCl3wZKp0dx/mdn6EzP7FtmH4DGPSATuYUnUbnm78JDkMwUg1r3U7r7J2anil3T7DaNTuhFrYb
X7feqdE7J/4JhRz8SzWK9c4Ow7KDpR3C48q7mO7pgeEW+2EHzQpg6g4Xq9/irZLBrIuOp3FLhRlk
aH242OYOZ0MnwwZzVPoPLqvveHa+r7NsjrAkpUa3OKeesg+wHrt95cB3uMUFW0fokY7uA52st/rS
fKRsae8exXjhTdKPAr4mAsRx+ZGh4LnboGgF2k3nDJ0oiQ7AIQenKCPtbDdx+4PvcnLT6+z28GWo
MwicDAvDuqPk3LeTBjfOIbgdRsWXmgRCwhBcQYQjlmHApLuQ8F3d3kRK2WncXCARPu12F8qDe83z
1XiVEWt0bFTJNrAhNioZ8epkGrF6bRWTJSApKi4OWRuZnb1d3nlWypN9pGMD2d23edB6Ci/pwzh2
G2SiomzIg9Ix2quLBUK/xmYURhcMlNRfbsIHIFeDmvgjekTwCtasPPWIxcHdBZSi7IGE+qppDa7+
zYKAdLIz7z5+ZC4Ggi0yQ5QYsjfMcOfTP/lFrlkD+MmKyG3+lfs8fXclAc9b2W67u/JqV63tdANF
v3+cXvAsOMzLqBjcvKyne7e+9o7mYdTk7oBcni0hB3wlHuwZD3WFl6y/RAZzdb4oUhFWM5z9uTk9
NgUa4hVgLXQpaqB4ZK7liHq8NIc2SMUKRQX4taO7wt+S8pU+vJy843o7LwdETXXUwCQfYzvgu9Xn
w7r39vZaFAERobWJ4tPHVJ3KEe8zVBdoHAcaDxOM2iAGAzguUvLor0c3/xEdGa46AbDFSVUeN7vX
0kVY9ujzH5tLkvHvdGMXiGsb0RXw7u8HqPxKqP68sSr5dLZ/HM83mQkW8tjS1dyv9bGTdW+gj8IA
DHKzA8Cd1wzbqtvPlZz2dtBaK/1kFJOspwzhIAeqo7mF1TkL+14yND8Lru+oAVB8Z+1rN46+1Aia
ZzBzpcBer0INbFQLOqbLHeyuJW/fUTzuU7dgt76rJJFMdHSKNiTKgrx2DBVsI6h234Mc75K9u8OH
U3f2QQss8+LdvGONFbD6Mr192riVTPp6bdJNWl0VE8mGBUMmnePY8vB4MNGP1nS5Byi5osoZ7Sye
QSKde9iwyp3zx9VG9mMP0RcO6rof/uASfx2nStK93ReX3XHHtMO95KUpFItCF7oJTx3N1yLeC7Tb
ablKPw23oWC1U7l9UI+9drhSQfeBH2v238uk72meKvlPetWKfLcnsOnWR9gCAJjhCOHX77iXDl9P
G72a/2sGS7JV+XSduqeEA3PT/lonzqB0LiMKLX9/lvLKQkvXWrKsSjg+yT+55hNAdNDPp+MuBSAS
WrUGbWZzXDCai0u7BYmD+p3NSYYgShDauLWw5Suo43nwyiobd73ULqstQXMMD4gn+CVoubDvqPed
6O8bCGlHzfe+HFLnW/E/NKR/GV8f75m0erT2YrvvPDIhnBckGz6Ad2rDFIW9hBEjpNRe9Ik1AIhS
ypVf10rhZQKvP/2ISlC5FKvG7ibzI9AqhIjHPQJ4N+s2wwPfvaAyQllF5alYZ4glv/K2wciNm9nA
4EatGkDmq3saH7Z5MaFYj4WxTtCE14r2AakBX91BgUuhdjXCDPZ/A5o8D105P4fT/ralL3wxmSo2
/fVgpMMWwxfhyt1vOHoXupBHZdAt/6O71Cd/L7z26vw+ja9VYLVE3YGDamkxETQqR2PNDQjA8RBz
7Ic1b/auNiI85zZbFuDgQGT2rAnyfQm0cWGTNWA3ceseKVy/mSG8NPjPcd906ppDvgQb9ZbWlGgD
whb9KTg8Hcd4c7q2WurqTtzDas890IjwxjHEGPQCJbzl/D0p6otXSxNHWFPTZTz+WlrlUo3P8l1O
bixKi8baHvKw8Zl88goefnQb/W1b8Q1okiLT5MVsaQtQGZJiuDsBTlXDErXuGZXUkUMzPgf4Nf39
8+QX6PWvn1c5J9dmrMSHXVJMStiXH+IBOCoikhELgljdWC8u+l9jVe7BBw0gypbC/uB1iLf3yjkF
67irICHtxR460Non4wsU79eAleBX7orWMZMZ8IRHDQZ8a0TjWLQTDOCsF/Zb7G3PoIs1Uyr+1MrF
+mvUyjFUdoZ03ppxMUG6BFRy9yUhE6RoYy221O+wGXffU+84M2vO3w8++MfA1Z4f6nljNI8aa0na
Zl+7VJ2Fc0+34R1dSLZGWKAgcr7YXOg23jAQGXEuKd7Bkfu4BnrNxn9VP3ieBr0C4crpTdaNjI0P
DmR/GBz3VQesG91/zYXzIuL+GqiC1d7lZrI/Hvls4ajAdzozBTJC3TNVfnGN/xqmknZtdnFzvzly
jZ8cOiE+ghuSRIry9qbuGVQ3kDhGTwGqeNzTQ25mIs/BzARkCXLoj5FHHeL8P3ySqRqysCuWzEps
2h32ir4tGvfJDcsbAcBpJDFYzfx/VE9fnol/RqqEGTOn4NI4MlLhbSZilS4BwpWONuaJTuKPmy3G
DDWJxf8Q2/4ZtBJvsuYukVY5g574PATpTCRdJaz3xD3Xl8tePPLZHv8MVok16SrRT4UYjM0Ojg4k
Cw1k1ks9Yb1XE2HqxqpEmNb2XpaJyRVmQjDZswdvOFSwfi6uFqDmdSf59Yb8r0/D+O33htQO20yV
tnzalup7mPkdWFStsM4W89XF/DSDslQJGEmRq4neJG5eMEv/wPQAeegKl18KV37S/d9kG7+Gq4SN
ZGM0GrmYxCmS0QBrqK8HrxAF75y/V+tVeKLDD49BnbZHcrUPjHlunO6moovZ49Z705zFuEWPub8H
ebnXn0epHLB8tzpkqd66k2Tc5obPs9vlpW83ujhPkErWjPZqRzyPVjlZcnrfPky1KTZ7Fz8QdyAM
QgiFNSdYe7XRn8epHCrZvMqr/MBXYfSAVDrIunDkeDrRyQDvBtgzadQCehK3FxZ0Dxtp/X408ePE
2byDrgP04P8hZMG39kBYVVB44mFJUz1K5rAT/6/TUjmXNC6N9+WdpRaRO8y6LdePGo4e1sx+zaxU
09fG5X49S1eGwR4DB7o9ZvC24M8T2qSgdq3FOai+Kp7WwKwcy8bjdNOvYg1ASjATi7xLWx0hCUFz
ho6iZsVfXknPo1VO5T0+77bmUaw43iV4NVDKKcDJSpiYNbP48rt0mSSAw6kZP7DU0zX7yMw8SQz5
PpH8PESw1DNt5PYkSDQhqS1oyy+jwNNolatWvtBbWm1Jdyhs1++CWhNNhSx0xF21p/TPDnIZeHh5
sMN2SF78/aVNcfb/tYIthZRHIdBIrcqcZpc7dpfX8j7BEDpS4SXh7UHzQ1Hy3EwaY5EscnmQsp2w
sMP3gLdjAzdI9AZB0c7QrEnYD4Nceqbb7LS6pfdeWkeIVlQWPCqeWCe1+D9Y4G2MydBwUN6aiIfl
bTret1FMgiLrTgqY9fd3vcrxm3LLVFVF0QitWiUKNfJClZurC3P6veko0b53oG9S/CaEIbCz/Y5q
n8epV0eOe7mST6NWYpL5SPNmqTPq9NYhrw7BwnEbqNud/z7jMuwezVQlhWyUtqy/71z9kSmtovVQ
J3h0NbtZL1+UX2b3HELJx0Vn2PRqYZt/nwcxoqE2acRKX4ufk/l0HjaqqifKUTSfnNM5xkL+OPFH
65S0dJZbdIhrhbnt1GUJL8Cx36NWoot02jZO6olRVWs+Jz2WLS+zB6JFXI+ee8Hn8O89o9R9ZeUs
FKZ8LZML4znUTITv8NHyyP8ZsSO6/GEpHNTcCrVDiqV+mliuML11LW8M6dBYtz8Jw8y2/ZlrRWM6
z1k12dALXPf3jGq/h5PP2bYss1LldqB/hWMyZNnrQ/O16GLfEnO7kDz7Hd97VnWYdOtm+N/n4/f4
lUiX5oeT9riJGYaK3dc7fUibhu8tPyzP8inwL4T0uvfoRt+1My3+6N+B7vfQlUdQsWoa+6YuhuZS
XJZuHzU7ImEfSbDvLnjdJVYAc/6zZspfBPff41YCUWGoF01eMW7bg5kMZbywfN93YzsioMOK/XsP
63V7uBKBlN3FzONCDKeCL2KRuqQtjOqElDoxeO/OL7Sqt5boHa0wHDHnbq903MUsDWcuEo/ITtFO
lBalEKDng13z65SXkQvwk17HJl01pcoimJtt3pLMk8pNR6v0ZRjSaHLk+50ZzcLH30G7Lh6rIkT8
a9WfBqzMfipvTvTzPqpYitErnFY7zajrNe0wDEnDvjSrQ7HOdTv2G0xwV1yzw7otL47UX7+gsiAn
SbmYm7044R52+2qwHUIy4rtHAw45phsc9LaGl1JdyvSCJsfGe/p0cRafQoueJUbrojDXkKOPVj9M
4B6HswUzDRd6WNvUUq9Z23/dEdu9dtkbjDdtL3U2mQEdCSMGosvlI/SF4f/OUvZWD91H6kQ2TDkM
FlygfuLqMDg4Tnc17DqBfYQrPgza078PxgsA7Nd0/EBST9PBw/GWpBd+3tWedts4G0C16tKz3e/I
ETwJOjtABxESle/h0KkZvG4b/mRoT4NflD388DvbcHrXrWn7jFgsEM7QN76acwgigJDEvg/WSLvd
TuH2FDq2DWsJ83Xn7yfNfvodxfFWpnkh1gj/aS0Sd1yXMswk9DUm4NoxI/QD7bpTL071H0fgp+T2
NGp6v1+N0/UqHPecuSHM8o0utPizFXqDFXLijrY2+s3+fyjZdRGxduErd85tpa3y+4MDeB+awfSn
o4DXFyqgcHBeoMRlvu1FJ3LtcfD5WbPwystb559DWOVkH1fS+XLZs/C69aNNIQR59NzYeQ8Rf31C
QIpsLHKCmt1eN2417rU0w9Qzxm3P53O6ddMknJAnAt7CXVncPcgx/h7yBab7+4BVAp0ibe6Kejpz
wOCdyN4tNL14iNcZPK520v17sNoDVQlu8kbO4ob+M5h4kDZhY9jLZRFugaEmBNeQ7hBWB4WubGte
lNPSbUye6AQ16/tCDPPro3+esE9bO8/ie64c2dpOW8am2HKgac5Lu1hzvrofAG9WiOPAYKbE7gzO
x6L3FtX9BqXmhvm5CJ5+g5I0y/JYXljrNoYaS1qVNI923wt5unb83gLrBuhkisU9U3ewXz42/tnd
P6/b55GPylnK73w9rBtrtcRVn9xg4vFiPntpSBfVXs+u3dp1g1aezDeQQPUss7WZbafvwbnZ2qE/
8Gc92/7+bk/rENUXHTV+r3Hl0bzZpZRsxYBtwP3lJWXQUfg1Onv4tfZ7x/C9d/Nt0TMBNsa0DjdS
a07yT4R5muOG2lSkVnFQAe+YX74263KPe1AF+rg+0pRH5CfWwo7eMBd3A0TeoqvH59/nre4x8cO/
evoVx83dvMgGK43tfoPYyRnzR5ntWmysCIS+7fw94Au+0e9JrwSw++FmZk2VAz5nTy1btDGxwpT+
5+5xwUO9TvbxQjD6e7hK8Hrkzca5ULkYH32hy2t36QuxhOgdhv4amwxa7sBLoLPM98Yf1pyiF1Xg
32NXYpl+lTb7uybO76ZD2GiWrm6Z4xID9O5SZpVHE4wTvzhSnSYcVCLa4vGtRisKo2Teu9oed3UX
ZlW0dGxsrqomsd8zpGkWJpG0PuiHXoiC7BsmM9aXA3e24BYhRRxeLZ2UoW71X+aJ/wSWn/D/tN1O
8b3M8zPLge+tRwcCu4tI10fLOTIs940eJbWvBHGI/3ij/AT6pxFhHCLTEkHUudtTYdBr0eRg2UXP
OIMPfvU6i3SyYLP/Hy/qH37Y07h3pbmR7xqTjctwgBlOOGdY+rJ5o8Z0tbMGHVfx0N45Gz+oyxDk
mtBSZTvst49bKt04YzSZgXPcuw0guXdbPWxA4sHONWDn49C3rdnvdffVT8R7/uR0dUsaKxaXtmEc
biNafkwO/cmoYfMGVWhP9EZO5NQ8T2p3tXikPo2axK08PR/EKevq68LpYjqaUKqlFle0w9G6A5SM
sREP7wih4zedmWqeCnUhRq1ENOlEG2CtxWeLy5JGNA+3278Nwj5puBT6bod2RzzN0KbYuPGANNWc
qbq3f5V8ZD6uZi6Ly3prTedYZNFWS6SFIRkQCph5j8QwqKN11N0baiW2adttbJZXPprLy8Fkq6PY
xFTSro6bTRa9PLDr1rnmeaBVwNGEloNXacdntmnHQ+S4CChPvPfBuEx7ICI5busIpQP77yur7q3/
Q4F62mH7pHFUr3eOU/vitckzuulIsfuF+NzM7rjII1Dq93rvdi22VRO8NDEnTyPf5U18vsSkOIB6
ep8I0sXOLrR2weDksrjI3YPIdOourroj9VOhexr2qOfZSZFY3HYBGxRy/bzfLZee2uZ1BKbDRO9D
7Wr3CCSRGzhAjjUzLm7lP4K2Jubl6QeoK+mkXE+c6dJnez3EUwGh1U+uA8ZmdczhYWrQ55h7si6l
fw1O/3NFVblb5nV1iY93gesIV4k+qnM2mEUDbgLIuK777Ys+Yb/eCFolep1vLX1z2oipFs2l2vNN
Qm8QnN5R4nm8jvofh/HEWIz2NxfTNeGduN7urRnYXu+yd98ebhRlXhS5ix5AZ2AH385wSpOeq+Xk
PuY3/IG0Z5oH2KFwtdYs0r/rwbKqw27TFUoxLaP6gN2tGsft1chVSvdtAYF9jVad2VocgwAuSZ3k
+oUS4PdwlZlK4ziWtibD0XKytEGZQb680C9i+uPS/i6b9Dj57dbEsOvEF6/A/F9fWonwm8Mpzw1t
r8IpAWzsAi+P/C+8dKge8GKtf5SLT6ls/1/jVR6t6mVXbrbx9j/bn4BDmk9fT4HlnzBlHWw7NAVy
ebIEzV7dHS7XDF2J69dT87AyNGZZFBK63Zi+nDewtJm/EJ86rLs7a760+iS97lQpl6BlA2d43bI3
4SNpInpwB+4CsxP0Jgm0fbGd6uqIdWtafYme96u0bDT50JN3Wc+7HhWaAS6xzoOkq2ePh8NayKhm
aqsv0YZx2u5XOiPOSTTDUep/QRXQLN8mscthJF5rO1m+uqWfN1L1EWqohbo9lwyZYBplA1UBFm9x
rL1hzLqeuby5eZHVVUZqR61E72Mex5uzyqhY6vIk2tK/lUXF0N3ukFPyP//HTVt9eF6at6va2Ipd
1PVA4OljBg77YNu6FD6Afc842uTzmvAnDv0fh/Qn+3u6o7LrpbXJTAYFfLx5UwoyAJ/9ydamh6lp
Nx3Sy4UG152SV+25eVV8+rWwlYh0O/5XRGrPS3cZ9mG5DYgJrti59Y+9F8+QX6NV4tG2bDR2h+1O
gJ2iNUnL8uagrNbXenZCAoVtJMtaGxpeJDG/Bq1Eok2ZNlaX/yyqs0xsb4KDk19+rgKSVDYuxlrO
d/sz2bg161pzTKvvzPsWOldxYF0J9gKYwVVqQCdtWgDPOnaA8R3WJjVDvpxfTWkqmgxjQzcrqyk9
Gtfj5rDhmHacrvfBxda3RrGG3Y1rR/Z4NRqihax95dWNWlnVk3aKuWQScUz5yp032fqj0XrX5jIF
zSQotZFS1gX8F694FUHMf39qZVUb94MmZ+dMHNXugTX1xWuW62xnwcwWV0xmNd9qpvflJfPfY6IB
+P2avOUbeaPKjMlb8g4/Og36By9EAmCBevC1wj3nhCI2sUTj3prB//7gZpXgeEmvcSFfGBx7SEsU
KsMRvVG4U21r7/Gg/P5/pJ1Zj+LKsoV/EZINGOxXz8xjjS+oRgxmnuHX3y+8dU65st3k1T5qtbSl
LXXizMiVMaxY8agLlAoNOPe58otywHTdnrfXucO5bsSAVw3xndExCCMExxD2RO4vHmlvayEa5hZV
kreVjb08luVcn6nCTyIiUCIzcZ1l3oeokyFBhCIkfMENp6yrURTF4DmzqhnKk1OyLrXK9cgNkl2u
u8+MtsR3lkcWofUnk6h0OTY9SfPEn486A8t8hT+egtzHC5TldnxzPJ6S6WH2TwZAclpbikDIHuAo
Ug5yh5tY4uK52413VCLrjQH9yxozu3+Z4bj+/glpdWNWbyaHjiMlhJpxA0Wk4RADb79ZXjdmjA+X
2fI1y+qsW0Gu0nW1TGopX851NrPPdoIvPCgQJE4IDbWgVRh05LZaAa1tWj1c1hu+k7wDlRgaeSlL
DD8iFy1NfBnNXcrA/t7JKnC1OJnXsjPDrsis0KVK2gERICBExgG6jTEqEW6f8dvROWzja8SfiES7
MeIHb4xpb2k/XnPIaiX+tLqtF5X9P7tN3hSJEJycoUuyHj8u01zUeFZZ7urO96vF9fNpTX23xvfD
NDj0Z+4YhX90WF2HiS8UZzYx+S1iUethRLEAX52+zQFdjXHr1v+Eoas5jmLP8uf01XK7OfsPkuPo
9ejmJskHXY30vbQqiyerzURo3g61sL46lma13YoNkFFtYnLnoEMwZvpCbKp0qLsymB6CgedNQy2q
aZBcra9bq5t9tjNjbx0D8k6QfkO4PU+Z4hu9YZrTLsok5lE0yyvncMyezkv1yhoQ91/rMbH1F6MB
2dwdFXRaeKR9TbNiEW/t14oKbNUpPZWnBtf5UVxLqa2S4AobmxaCQSS6Fm4fuacAkYrYw43+/HdJ
BTiyvMvVWpluh9+webDXlYXj1MpEgc/+82xIdbtBQlFoLWjnwkesN/HgY4gsmi//C7L8rKwgi3Ve
lmaHilPGp2a6a6c3RlPMnXwSvUT1OrAyI0iLKIt5I2+wf4+hzyALGbwZrpcVJJ3x5/pfeb4/m6F6
vnb9dpgk5VIZMD8HIS635JARKQkqmLePZ6Z5PIrh7L9boOZVpwnN33VjivRBk+fjncwm+oe1MUnz
NlvvQZ74RvbG1eWu/2J0P+sqDlK6OF8qpPn4znLU6tjRM6feO0dkAMxhvy26+t0XRiQJFbXEC6Z1
98Wo/gTVn/UVX+mQTg3rdGOfRdlUkozvDdaedbhvQPkGNTcKYd8DPZgVP54/C8uB5O53DZrUYlVj
Yb9DoQTetJTXvbYHcwvPW2PhRYlU7vbPaopX5NjL2XR15nhbz700JrMj6XLOtUbdS26U7nEo9kV+
1lOw5HaZn2sH+Tpm8nagZDbGCAH3+y5pDsbdCu+1dY3um3ARTeTXNyr+z3Ix3Z4uBvjRQg20d2Ka
TaWFcmccETKC06glUb9HP+Pc+p4Pzlnj4P+8zwqGLaaVs12mCWDceh0TNzZITPa9N6FRa+FSQOme
5SqgtTJL60WScnMeOzSfMSC5W5nRJOAyFhGG77UtSbumBeeS8nU8yrzt+xuuMyq13fVQKVeT2VI+
NvTf3/Gu117fdT0C1u9vItb7qxW0IpFz/jFhtZ11WV9vthNUI4VbiNZxkwjutXJyt0iwMnQGpimT
jCBueOVPUk1JzIRqr3lFlwQRYuTT49HBwy+ilD7RFR2LSry/fpmCYc7tuqsaM8EwaBuiOQB0MsLX
l/W0QC2AdOfYM4ZoDjeml6NZr9/YBqlwwmsUaQO7QdWN/MTI+1543yRo+XN/98vFvtd/L7SlwJVz
Tg7r6gwAIW4Hr/hOwhreCIKaQ5OnsdlEhHwkSGI2NEsXGXqtYjq08EMjrqoZxdphstgaMwOkfK48
1z8cppuG7yir/fM6k+ObRm7UfSv7pao7Ym6cxPGfmt9Q5P3lf4OCZ1Z1dawR1cpvkJzQkHpuBKcZ
IPv/IFnR25BfTUGyizU/WenVLJM18F877yUmiV7cMZ4Qy7btDx4JJPVHS8KMkh8PfM1NK/Ts88sr
IFaanyc0K2Ub/kr0uvDdxofwcvC+koCilmZvi96K/HIKkG1tY5taa742aZyJ1+G2DS+MYcPdcamt
weXTkjKKqsiV3JKqd3W5VGarqsmS0LZf3xO4uYwGcVkweGuS5BvFC+/f8Ph+rSkmlru4zu5mXKs7
1vQzqrg7Hib+kIwXGxuPpqH2CS4Civw3KqhUT6a1iVG5sB5E7A5CuaHboMjBdKQsk0neiZFK94+y
iEf36xsVb+o02y2r1SOW0+pUPjpJowUrVtJP3fcQmhcJKMhFEUJtL9NPJMOZ30T6i+kEA20Kpgiu
8h+vwNW0dra28zL3FWfWCpfdSdRjjIDw6ap+PwgOb81tGDNjYqAHaI05qzXrys2Zlq2F2FaL5DwC
oe+NMGo84WzBeyGA8O/veWGgmP9UBZpu690qKW/41KPX8eGyzaQ6SWLzg4w1E58oumDMmjV126sA
lGGntXQr3+jjsk/ji88dogjBTMUoABZF4nznMezqU8fD1VqYgk27Wnm63F742kdprOo8GkQNnZDe
GwT/hrXGFyXo1JMcTDxyXlBdT3vf31qA1B2xglhGrVQ3kpt8PsV22jmF4ORGH4GHQZP3GpCe0Gy4
2Kv66ucOWXW1jPPsOjnWBZJbnR6YTLgwHJLaI4EM8WLkU7DUreno1lQAq5xOK/a0dCvTY95bMLCu
hprK1ojLHpKF7qmPA8DYQ3/Czg/7RgNro6Vi6o0SV+bAjJrdF5ecqxXvO2Ys8QZmseLnvrX3PgwJ
CXMGU3/99D1o8o62v6ISWmykiPvwbLtBc0VDaxmdA2bqvZpfaIKVPhcd7d3RPLRZo1cOk1er5W57
WrCtTvz8itad9CxF/aC9e6R4p88ZarwI1XebzyBc1k2BR+ah8OqQtsNv5dWRVkueVt1tKWJV5/FY
9dpKtzoaC3UM9egx34fotrPye+Npc8gM9gVOE8NIvbesVUmfVSms6udtVok5t+v1YjvZyy3xex30
ENxp4GY2K4c/IgL71MGS5l5aChRerpNreZFk+7tG66GHe8wwW6HedR/grXNJ/kfwtRQgrO9v1dv5
KiviGDrUOTAgeg8D9+VNvHGtweosSIE/a2ovLvU5eyoxLuzK3tj9iKJmAJtz9K37ODmge6CjwNx+
s98ZyZyPu0bPnbo8ZSGchUa0i+Uyo2UP9JBpjTVYp/nGmlza3KWc1El0l2/Znnbex7eM4eN4QQQq
ZOyMgbZyooGBmoJ015ORHtKqrFgnqApfhRIC4V+aeMTB13yfxjGriRXnvu9m16rzilxKjnDvJt77
tMXQmX7/if6oUXPqH6IkGGkWLcyz5S5jNlwlt+iUwsluWgbM/Y6fFZhNwx0OiZza3e7IOz8hk+vG
DyO+1v/UvSQZx/mOIdXkpcktnpiM7tjUebQlZn1+ZtTOeFjrM6VlPuLv00cUVJr0KD7sOt/SWRE/
Gl0tRUTjsmTa/7nfsFxbznSWyAbQOhQSwArc0znEw0WWr+y+ZQwcElM6c9YZlwJK28MmSS2Jpjb+
cwuObIOufugEbUJmSs6PGuPSraYAUnW2nDuIQpaJ0zunEQ3IyWhMeBwgkRCXGVa1ApQ0S8rtuHe6
CibVZpXSrYSiQebwQosVP7/xAamefBsEI5016d6VmgJLW/tyXlxOfCKPmjDMpcDa+BLM3bgPOGD0
YN3/wqI+mfwzqmpBVA71WTrJ3N3eiWQTkfhXG9Kfz+dNQx3qarazLv8/Z6gLa17f7bP4IWlwiJAj
LvFw7Q2/+kySDIL4/KTNWmreTVWfpLK6HqySROAt/9WOOr3buDHO8sOl6OFAscMb+Rqj0UFCXYkU
L7ZZvqUVWVJ4+p0QS6U3YXghY9uI3Av+CY3LWawaNB+8+JP5l+2jW0XSX+NaF9K3csioytCU65Zx
QHlZPn7NT6HQ8lUdRwGLkjfVZql1yZW64hUdT5u5bYlX9OiHvWXwz/PWj17aNOeTzVkwOPC+9Rao
H5u/rFcBoPmxvt+vDFb0pe1lvAzqMQxWM3x1wjHP6zhC74PLWoq6F6g3QMQrbAGtK6rB37oCTLvJ
zLjVDLaZO/t67r6LLMEQXW9xJfYN/DOu0sLTJe60p6uA09lKLuXFQZ72jk+jwHj8T4PbwWt+azM8
Gn+prgDT5WRVL6UZGZdHJiB6vUaNsdxUPWp+3+0a7ujbaXzHn9Wh5irp8NBW/CW7djRqFXHTJBKW
6Yq42oQVbKw42rynAxzf+zalSzrYCkjVbGNpbU7YFHw1v3dowLYUTjTnCQnxDb0oqcFrHVI5rDsv
ja14TqetsySvw6qHkLxdxZcJbxHM8yEmXMeS6MIQ4YVyi/KD09Bm1HTLK5g1P622Vm2VbbT0jyXi
PszJ7Vjd6AllDyLxeRCXGoPPOaLmmg3X2JatuFDL5Yy2prUktHxxxI8RN3fS5wp9uO1mGTpXGo5W
HRQndPhYWOWpwf50KL7UDBzT3+9RcjSWy2Rx4OIyX4Dxf4Q47tZ/kqqwqIloU3fFu/yznnLIu8PE
Lq32rPdoE69K7ZDxLg9wMKPowhmbQXPd8Jg9MpgEsbYT+C+GbdsVs1phBlSGJ7nXt7yxrrXj9cg+
P4c9AvThznApzPKtjODrrRhx8qlPGRY7bf9dNDuC3KK1zZ7ix/RcHnfQ/wqBRu7RiSzWG/0bA+Y7
a2xJcOjPa/SznHKip7TGbIsbO+z70Gdoz0Okp3mhapVGw9XTgcWRrKET12DYlrt9d1DL9tZaP65A
PUzepZ+foRz0YWeZu+P6hGGRRBuisvpUJWXUnSEMOPXr/eTh/mf/5R38WU+5vodkcZvtKnw2TwFI
+W7GvL9jUMv2hyRDxF/1HhjyO0oCYZ8OPu+v/xec/llfucKlcrIrXS6Y1tmjBIDD0xh+wWQGp2M4
BtpRqH95+n7WE0jJWZVp0ItZnbG/j5ljM4ngNvCdNyTgSdCS39J8X/HF/VlP8TNO1cs5MUzWI8Ls
bUaZXGTqUvePNgEGFXTj68FF74iBz3R4a3Mx2u9VPAy7Nkk3m4MABwUPOvdBDvh4NcK77gPvoO7Z
LUbkn8+V7chtr72yStbqnCEFlO2xPPUwqBtghRRDs9Lco47BrP1GxcUwbzV7Xz2AFFcvewcwX9BC
2g/fSKgiEXD/TLOmxjtQofYE1Y+HCpMaWE/G/uI+7sa1hfvORMYmmDG4PFHrfpB5LF4/MKOsF7G7
6zbNhct4KXhiq8hPESj0mGAq87y1gYsGODMycO4MKOIl1fqKnyfDfjuIjVGEaBzoJMfc5MhjTXCW
NZLc2w8Fs6ab8qK+2GLjNIF2ql4D3s4Q8iP1w681QtGkjQRELlkYCtfA9gYM5v7WnEphMT6HnBnS
5T77aKVmvXTE9OhSFE9ENCouGCA5dOLuNkprHqNVGP+qW1iu0L3PVyAsLS1ntfJaXg6m33Ucd//2
ijvQ/1q0LoMPGh+tLLXL1HemoP+P8KnSAIxZCY0hJ9t6v7frjZPeMBLY7na5bAkSxd92oDOwv6TN
/nvJ1cai+m6XHu0KBvbYmcV0ZTQX/vutHcKjJ2RKhnBdYuN9GcbiZes2W2fcCp6Z04l9MW4CMFAx
Q3xdSawMkWAhez71dab9l8D051MVPEO49LCvL/hUTIqWIlHyDIau+4QxeedYrxUoXsY9W1KgzJ6k
R2uzZz3pSpO+iNcVUyka2O+J1ik86dFnfB/NdOiplv2n02ON6AETukY+Wcg5ad5JG4ngA826+iph
4flVy+VavcqoMFTifj8Qi/2kfpmLI0vg2QlvcQOF4Ij2dNLY9F08Om1tZqwwxs6tqGypcZpNJwe5
nqn7KDMf+Ux6w4ZfH/2ZZwUfyIgGks/WO7CFZ/mzsCqIvFggW3rdytMLbZiCP/3AQ0p+be/lbe4+
aI6x+FHKrab4r/VNam5LS1arEHyGY5kI1oOPfUTShc5tySeRhaTlBVZ46e3cP5vwDrrX9g5pqm0w
8Fed7+SBLsT7xlV8f3K/SnkaDufram9k7gfuVkhldA0zicxr4D3MfMZ/61Jo2gUVf7Z2u1xXhmyD
5e5pg+CkcT76/YDeQyhv2syy/P4/7mvu+xTs3+2c/XV7ZDnqiHhXYUjQzYy1PmKHUDjita5OUnxb
cwsq/uva+M9jg7xax/Txc9A3lO0cwVjVnF4mVXzv6xTnFanftHKc8nXrYBucLdd+2Pn+fIZ+KwnR
EGYBujjMlhVmBQ3n/Ys3f6Q1r4yf8bFKPDqyq2FXpD0Hj9oAvPDRze2D8g5snRnZSTGsa9QBm3uv
YxETxNmwx8zNeWFLzn53Qy6agaCWjtyotTIFxVD5WB8vG1YnWIRm0Riu3l0RMuTlG8QTb/mkQ7Hi
bDv0fwM+A5JAKphUjORspoeaKSUMBn28CkqHhGceVOxvy9dcW7klfxx8bjUFTGZXvNt0bpuQWDeN
3muPAz4xFInD3YFcU59+9/srFvKUZU7Ff75PAYq0TOCbbOusyOet3dY+QHj5Fcr9mCGz7pdrBQua
LURBxSWZtXqlkUev1Cm39d5nK+BxmhuV22LPJktJDjm9LeY9oxg5vPZJvLvCHYaTQLWoVdcCl5jM
vbUVJHFMe3ebllkb95XR2Iz2nsa9EHUieJUf/WDdQD7xmYo2u691qnTHrYBKcj3Uadxi89FFkiej
81oOKB9FVR+KYxLTPTTSi33pNlsBF2OzRsDQ4oNLLRY9Ze8DVSuyd/iRUbBFLxJ2sr5tuxA5cpam
IEd5saseoAFiaZL5n/c7vWVMvRMYRQ9036agvvQfBjO/9am7xGXdJyuwwRDL1CzJGaN70kEK+X1c
ogOyDA0I2+Iie9OelJzt4PP+7SqmvDDro1p2HMs0DcWwt84EJQmzkhlXpxZBEkO5hVv9YTQqnayb
+uoyb3IA/+T4rzqqa7nFFcu+XudX83y+yVfDkw6BrrBfQ0OD1jyyPPFtrnu3iuSBKvkVFXs+TZP6
aTLjc1vPTAnfuschnZBBQ7Kl7lOFZSUQJyobjMiXavW2ist4uQ9WLHuTVPcXs1Q1x51W0u+8pnHi
7V1GzvGnAZR8LdxLs42h3WDGIbeb+iPHJzPvt67D++eehfp/gsrPuSu2fjyYZ6My55dIY2DoJ952
sBlR3YKiXvfw/0A0skBGax1CBBqJ7RGf60K2wpxQbjsUq58np0O1LuePgiNyRePxcFh+kYwQuqhC
dIWJyWBlzYNSnFjMraq4/ac6igWLlYUNiLZdh8imF3LVqu5Tu40YajzQjS7NOKx3Nlttfp1Y1zqD
Qg0TJUfYFAcmLNID2iMDMaQWcompkQPlZrff3/tt+m+9kdOP6eESPUV4t973p5YYVYw3/z1+tTl2
z0DI+eHKPUApIlOz7EEjl57YLOP50qQVY6utaWqOW22B3dyMxXx24rjxFTs8oQQ+4iG6H4fgQgI/
gubY5AnT0ax1l15thL2kjNY0Umx9F/KW7JCO/KcfY0h+132yBhfP6qAMBluAt2w/dWmb01h6cTL9
x+ZMBekWh2MZXdqyODHP1O8l2TplyuXxgUecV02o9EZoBg+jWUh6ZERTyqeu4esvjuLPmSvYd0Xv
uuIYbIOoIxHw0bR4QNkb7QoIC5oPLvaDcx+sIF35mJ7X9oFLxpwMn/7fd9yVqVujNbYfMJR3NPP/
lU3XzbptkZSxzYpaFjpPt5vq2sG8ZJpCGL5DjRjStUelM+MzUgLzEUDx7gNpxglV73Z+VcUhtpPz
obRNudtcpNdeOZhuw7HJLGBYowynpKEtmjHIqT3vdkvN7jxoDj4/n8/epn31WohcSKdZE7DtPiyo
mZX6VGL32tJRofXlf6PiQpfN1DYqU34jqkYjy13NeG5PfmlBnmVFGPyPHDTKdNPxynU6tBq8vAnF
Vu/ZFXlY+R+ieBv1Wu1W2u74IS3JQD+vGoivrfyQqsfFdYcGtH+i8bclI9Tio7YlvciXzS+u3MHJ
floub2x5bZ6f33uido6Q6hM5noBiZSb8dt80CiOX/ILKhauWqrPbYsHXPj7zsZMIq7w0evUWnuyc
ebJinAAQrdHd9GPeogGAbJPu7SmUF8n/COUiTiaOsy8bsuX0HnDrL+PxvgMfnnRL9IF6TXfXfLh0
eG1RGNX3C8tbeu92KG7GyprY04stq/tImzBIlwL1/Lk3C8ao5xwk3UPc9LDduE2aIB81+6+zNsW9
KM1Oh9Vhagog2NFq6clA6d7Cp/7A5n/VkKkmjEGRTjKoFIRaAbuwb31Pw9UDLcyaX1NYKs8fhOJ2
3M6LRXqaiDXQvyx+37jxRaZNAnVYeB4Otn//+wvrHrkV1WrU4rTe1hJZsVXF9joduLPLJg8OPh6s
/WbzFMFJFm65BvwzBdU7p67WmZLrpbY8XOVTSzHqYps2kofVoDFL3fG4VwmNR0owAdvPnJv+Cemv
4K0y84zxA6yfa/z9qfk5uiuQ3dNc/ce8TCfHdUV+DiMenjvL4da9duX+DyFmyPyPjcvTS54M9NWO
eykM7fKnoGCeeamUpsyj5BRanWrz+b38Ju0opC2eAuxuiRIocbtWraowHZhfVkG7zWpj2/tsWV/S
QnDfEVqLKlG7+dZkOW1iqCinbdesmmHVCRfLWeiT2+S1eTwe2Gc2+RSSognhG0kB5uDCuLFFkr2s
r8EUXfD8mgrATusnxgrWWXOaUG/1s4Lm8MNC42VNP+QMBWNRYkg6xOtzb6YjhhQqzOSXV6C1lF4v
y9XhIj4OXg4+lYx5SFYY+RFCG//tHlpDBoZLy0qGcBT0kbp5HX1PAn2TWVGaKP9rFKg97esVmJL8
GhF78TtXpJwlspyP5n6lixyIF6e9kbcMmyNmAmigprDwl19cgdr5tbS2ndue039mRvl4FrCsDWMe
vTAOYQ59Qir8R9ODu4HWzv+j/Kf7fAVeS0tnc7MqO0Jr//UGwe6WuO9r8gp42YT38symnybhvR0+
TN5H85Sfo9uFjBSv4l5uF6pS4srdgVW5MpmfjhwBz/0zL10I3y1kViPFus5z6/RCFfw5XJEV/log
KQm1fR6uRD2FwgdRYGNuuEhNBkE9utFYe/CAw9GgcqZYenXtvUdic+oTGQwePzUPhfh/93634sOW
ypeywxBweSgpKVZ8EuWNgOQPzb0IQAz0mFhU68tvlOKQzpYXe3WaHsQpkSz5uvNF+A0hkXobx0J/
q+YJKHTF8gsqIHyYbxar6o4vtNwyBQoGzO0fSO2BD1BbuxQZ3fa0DSI/UBz349b0SbPDGnSsKmh8
oCP/sK2cM8voIAlJDtVFhBfXj1B7AnH6/nqF6J//XgUZ95Xz+ja9cRuYGhHA/KQQQafgsdGMvx3t
9BMNDFcVHJwtJ/MaLECJrwlvJ5E06zHq1k2bxPZc/2uj23WiNzIrOp9K/uV7hqti3jSZ7mwkHsC8
WmfpWu6B952aDyyLj699WIUSf/TTBlFXrB0/Ikd2b20F8szZcTmjUwXIE6VYn5FVouocLb1M5aFt
hELS/ly+a442I9jfW1cBuunZLEFIPHG0pxCJbDRUgZQe2hJTHp73zefKP8tDCBvhizQ9lad6E4mR
kUicjRgKEwRVLK8fDe0+qtch6nNCkCi3YganTGJzEMmEHMn4tQaXc3Tp3TfMjAFy59ernblzs55U
Ng4QKU1yZNnJhIzTAZ5CqdtwAliVnaHrBAjQtnkyu6hnScqdyoZZD3QnWCiRkrskqkRKdZ84hn3D
etaBESUMCH/etC23OmDMCRVpka1IvaxoCxHghQGtQbtfD1bIWPOa0vAag8Wfmoe00GfP/yYFGR3n
fNpVzxkyolzfM0gQifYQPClE3HGQUQ0hTBwM7h+LDi/UVtvTamekJ9Q+YSqFWBR1j777QnCI24ZY
rS4TWNiWnv9KBQ43SXJdrs9ydyDhQwwLx9sIvKC0tEbIFVF0xo16kC7TcEd3HyMwB3s67XSZ4EJm
RP5nKCh5rqJSd5vx1bSjSsmHXMQ4TEI67S5z7yJJ+XG9FRKnY41bRNpRPf2e9j6TzoQENQmKQUtL
XC8KmPM/ScHSyvY6nVbmPFQyrYHpYQyneF/GYYhGjhX0eaX60Iv5Y4cjuPOtTx1lUmuACqTai2p5
cl7JD5B+Wetp04NQ3hjW8WHLPiWBxeCKSiK6Odr8jMaDsxRAra4P1R16s6y88zu9cwdOSMVwATZo
v6TwyEiNRsnFHaUhAxF19IlCjROb6nmVmcI1BwrSb9/NWF4re2e1laeEWYzogdLdTtMA1T832vHx
TkR73qDa1dW3C+PD/MLKXbhNzENlYq7/8durEWkS5LjcLyYmfJw8Rt826VQmWiiF9698YVY8v65i
/Mm2vKqfyxtzXH5tPW8a0uv+DuvK2QS0135ZQZuio9estnZQJSVsIUz1Ne93YWIy/xsUa9/sK/X5
Ks2+fZ8N3un03tGHiJkb8bVrpd6t20eeVJKncwR4IQZ9+5+nl4q7OLv3d6M4lqtbjnDskVNUaxMX
CCOnGsNoQCT2n1QJ+YFtZ7yD7i/6Ol9DUhVPcIW6BHJmRxKGNOwkD496obJCVzH3SxRDnG+vu3Lp
tJJfQtpc0rOR43EYngwl1SFxMfDnVlOsbwIWHdIrqx1CoRUKj3Ho9gH/dnfU1F3x4vPOrabY3HZj
XPbL3VI8RUIkclK9DpDfaVSZQFkKiJW5ahHu+EMVvXLa+z7tQJuHE5v6wwPJ/QbF5hbObTnZ1fgN
jDZjQuAA3Gfo0jYS3wPxTHpmuvvxm3RxzrQZi0LelJ1bXEHX2bpUrVoLttvHeTO8yQ69Zyqct09h
OsBMHkfm0o2kHrz2ttFuBV1daJAvtssIl8ND89xoBssJCatzg6ChpPEtmd+i2RwFgxe3bRUGL9eg
wpAzFB6hJ6IN2AMIpwO8W7iDwa218Mez+N3wDidUIyplt7d56Tl775z6adOKD5PBPnUXIwTHOksP
TWVxQiWtX/aRGE55OZvOl3fhKlkoxA9I990+P33izPih7D6sX1Cisz+mS++FSZkkKWkKdD3a3J/o
8n9L0Ddx174nAic+tDbL8j4nSxxbtFEmw4W3h9SlS/MUvwy5M1McbuMMMWN+5Mwg9b8yg88JG5JY
GX4Q29C917xEI0Lzlo73U+ye/qyr1rPSynZh1UrZWSADAFmgU2syJzpcflEwvolaIo4Jg6KRLJr1
4ubDW/vwCJVx9C0hnl6BU3NvsopfLrmx3jBeZWmwDVLC/Ib6FW7RHT0JPQZyjO0y0EdU8I9xrKtc
ZrnDO1c2q+jnlr5Okf+sXebmuEqQhwzE+3j7NT5PkZ8h1krh6soc5zqswmDSgrQAWaHUHx3dysu/
o63adq1cNi0YSJXMWHI/ZbaYn6tbe8ouINYlYcJ4KDsA/wxfGbLw4+P9h6kweZ1fUIGrNF3Z82SZ
sKCMZ5YRXsy6bPSYt8m6B/eJYh3dI9JvN9Jx3Ivd9NzHKmh1sRerytKaGONHGWaFEVJCYpaWP7ae
8I3RD5+EOGa8iAZNpKPAc6Iu9xXj0+xBoenlfoeCSvuNUbleViWD7I3f22yQkoaz496Y7UOwKgra
Sx89Fwc3idTm/bWLA9bc2srtr55nE9SkWBuzhx1VDt5X2ajkxM/0iIbyYq3cF5mxtQbgiM4Qp4vp
LdWWMQqzdD+/RC3n2CuUUKy9bdBZyqRqHs7GNJJ8YRuBQxIcvnYoombb1TKOOT2sF4cNC4pyhHiI
PXp3spGn0Qt2RzIV/JZEwf0tL/aIcx+qxMD7/XlzvR0xu3XQYrotgydxSmpt/C8at4ToKMQgLW+4
MPzIrar4Xavt4XTY7sXYnxm1wVvMQNlAvKGa34afwpA8xuFMsLCJpwv6xe35A99ySytOWLXEq7ue
Y2OdDpeL6iRzeDjbJ3YYtbKVR2vSYxLpbpXugxVnjArddZ5O+GBJS+OMUYsfozuMIhyNUcBq8PJC
YxapIASddWXpTJ383icrsDY78KbaC2yrhJK1KHcgTt85NUoM4KBIfWO0a1RLXAjzbQ4dbnH3RFo8
COYtuJBCiNIev+yx8oOqpm3WTauCpLqjJjHh6ifT9b7OPZd5Xj1kvwZDW8bYiNrYA86oTLp6vG/p
2T96b1EFYK10s6MHk12QYXfPraRNNoSxEDc3rWYuIJGQ666fn4bDZIR6PrVi3KfvUuMbushoNIMT
ak9d7bivTMDk3s9S8PZQTxPbSNgLjgLVOvpFjE6D2QmtuV8iIidZV0eIiE7VIYw572HX9KgoO2RM
XGFhP3TpO0BytTnzF18rfLdRq9QmWYZYR607QLKJUMYfQIKBz6ztTCgqs/86RwWvEwYS1RaCkq3H
RwIMHmhRGIPf+dJtShu8LonkFLjM+QXVjGZpv9mkUKRZkC4wRh7yMISh76dPrRE00hatHi0qvyTz
UIYdX2AG0Ua9JVk7of/kOseNu1CjI9QMId5CTWDuyhOtiQ1ytO2q22aMASZIJC5Sid/zzmDlzfyR
+TWaQ72+PIxGi87CS/irHXBQ1HD+68Pkw3OuDvock1J5zU4+SkqdMhrZ/Kx1No4tDQIWhd+/1lIg
f2VPbNsSOCAfyKhhYdcPsomskgV0ryGtdSuRzGg3mzuX/g20oLiNaV2TBiiirf36HcojYE4W9mGF
qvYYMiqV3CS0SzQRcu9GCYr37vyLyiXGfB8GiiKMX6sq+L+r2s61nMEAbYvzkF6VdBDy7qDo28S7
IfLh9vDQ6lC46KVlYctEbqruOJDAfx9xWk+MiVW7ybZnGa9wH8HIpGEn8mCePmQSO9q0a+EmM3gT
jGVNfGgF+8vTy262Lxny8FAFkM5znGgnkyRBRoEIZvAvPAo6gn5WVHD2Vj/Ozc2BFffooD/bUQ+h
ZpESargE1zKxIahQeoSHobHrasEb+2thBUnpPN5XZtbVEIrAkRE864X7/Jh+LyEMtGQanR2FwkU1
3c1IRKvcVetJSh+IVgfGwmsTWAECEaUQqMBk4ukw8TV7U5ST+fUTFcBcp1aJtlL2RiYrvIa7DZW7
TC9l2UnJREjfMPsjw4kPqd/cDUhDtZhep3kKdUahere30m59ntj8jKPnS9pr2eFFEQKHFDxQhtSt
V1CC5rNpCy87NcbWOcpNT9fXxHGMLaZPvk9q8tExRDCF2pf3qZ9PoltNueFTp5KeLYfVYKlU/L2H
HACExyh46y4g/cZa4l1R2PLr8xTnrmLvL0iUsWBKtyM2jwj9uwn1TWB86TWOL1Wfx6cPPwctLSGg
0SL97Xx+S+By69/HtyJ2yK8fo1z4+jRZ7a+zHXuNPPtl5JBBkhTX0N3ETzRoz8ZtBmtADXkawBGh
F/7R0SFs0SOdP20VACr76WUL8xQjp8ZjPtGW2BdNOghnSAGRV23piMGFoJ5fUrn6zjW5Xnd1+Wiq
GVVvbMa4Bi4lVxfAwQWigvTuD47a/gYzGwqoum/5ldUbfbLty+3C2dMRaNPS07PacFE2PJ/OLLwJ
N1lqW2KC9prQ6otxrrV21E7bEs9/pWRCnUXn4m4OaNx8iUBClzigeeik/qHqfu/XTPSBxbybu4+f
381g1SX0LfsiSAZRZcr4FzqGp/6x9T2ai8YU1E76xT8vK6+Kr3p0S+HnvjXx9KSSgigqZ2VAxe/H
zEzLs8MepoWEq0RwgMi4Ec2iSZsat8xB8nAdUMbTQHxRBv3XsoqbtCsll/nGEtN6fnXcdxEeiNqm
x+AhtkkTsxXxWH4tpj7YteN2mpRYjG8UmQMHX2lGoy0imR8M+fzi7CJqBRzWlVLx96Ljf96/y0U1
01+/QMHNUjqfra06u3xmptzlQ9qHUK3fNV5LM7d0ct+l6Zc88cmlYhLtSf2SGdwyI9MIa72Vi1J0
822UQmN6P/LeWg3Na/aXZ+Q/sG4bCtCuNqdkvr6wQTywnVdSZRJI4kjBMeVA9Bxb2fC/3zXbUHB2
dlxsd0uEf0VpXIQgsj5FxM3h9rz92+Fbv/ZfwdLbwrEWU8r16KNuAfbJK41sJ2aMkJuqeQu/IaNQ
jZeTtMW27HGfST4vXaiX8+aF0RCoftRBWH0n3/33jV7d33cPQsdkspHXFJlGGY5KbPMBcPCwxIOJ
p7HBwhjvB+BsQ4HWWnWWrg9H2fTOq11jlM9OwhP8BZq7T48sal68ckyeSJclKL5/lRp1YtuuV21b
uezr4/K6Kp3WkiRibPxw1hkCpAO4fBC5yX5GW19un5cRHJ2ZBmosAe4/jC23unL7b9bsVN+eNuKu
i6sGy+kS32IUVqte59Tu4caE41VC1DIcMroigIPUpFNW9F5QSq7F3S51JLP5EuDYM+VgwVg8dLvm
nkWi7T5KFAYW5dwvVVBidVqWIArzS2Wmqmj+EzyWINNM2m0KuXj4TBLVjvTM+JX39ke5/Pvd7XZb
mZxO1uFU8WtoxsOF2g5k/VLA5Ju+MYqonnVhe2/ITEhjq+cnHRlvdUZtS++HFToeuY1Q8GG7caon
g6shTBcav2BFkzYer7cuJJMqpDz6T2RKIP3MEGSlzXIRtXah5jRkt+/ti4IZu/365iS1hVjtK/29
+LqUOcWpl5oFb7kuJ1Ls++S+WoGDSrmUpA5jiEimGR79pbS7jS/vwyFvU1fGGgDFbL1WDLGmuyAK
MNjb7WbtHPnQlAALFsmKpPWk2SN3NcT3Yn4A1rhm9IMQtiu8XOjaZbKUeEIvdsX9mpCMoSsE4rjt
vkjb9cq7xostSdA3FNWrPRfCJhItiXvAxcHdSaLH+0eVCYvfOyrFdzusnUl9Oc+OqhqdPnjkJ4NW
B9bqKwXiZ5k0GI4zekbde1o81twq9HI3IuP0So9RBwV/Woo+nk7e08ZNaiLxfGx00VKZt1uQxnTu
SDEQ/5yzqj2xua2Sw9yQX4vo0rME8sTUQ0RVmKpG4oIx59pmtqKO9WoOWrJ8XC4tdTAt45qcxLZ8
nxs1ada8ZTyOVu9wVvoAHGUYWK7xJBiU5nqVKYGQO+fjKBB8Lt+s08FZ8cXwzGlqWTEpejjsfwRt
K6NZCk1msP5X4UtunxU4Pa6Y/1myAbZy55nSzzubXOnKEBHGI4/4Uo0VZoM87n2lAqSWddhY2xnr
kZLGrmRUDilA0+9Z8fggvH7CAnnnEim+NQnj0MZP3eHJfUJgjAyO/Q5TEReUO8LEbJ6Z+7ekqDBZ
LVcRYYarRbeJpeBLtVKbVG6XxMg6iffuO020G5LkZtwYOgHiie6DSJ5SE1w9DCgWDR7/HcLlfoGC
NMk5WZobBByzdAUc63AeTl+lVtSnp45Igzw94HEm5611trLhon+cTm5tBSM2i+XtAsCKCwjGwRtB
ZPYSS2Nhg4ETTPWpjdEFAWO58vVPMsbNsltuM+JnoSWaFz/0P79FnT6RTHbTlTmZGwiE0NZWgYhM
YoPnJUChGzejOfB1xlmYsGKsnVOvV+qGYaqjfmeb1W5xvRy5go/STL11jbc0BnpI6AWQ5hiJ0yZD
vHENsgryzCMKA2P2UUvcK/J5879DeVXT63VpplUuCd3s0/8j7TyXFFeWrn1FREiADH9lEDSmMe3/
EG1ojPAICbj690nNd3ZrajTUF3uffSKOmYhJqlSVlbly5UpGFUBHIM1gqo9ky/rhKVZZfuuaRr0B
YMtUTHUmxeIQnzd2bXV5mHdJNU1EBC7fhn96Yo7KYcBc5zlA4psRLgd0niAw/dAG4kAU/r6bAimu
RhTRzow+MV0p04dnqlo+c9QoJ3EqtGie7rcqDmR9hrHh7JYXInSX3sN75keEpCZ+PncbQGFPm7uw
CkX8+bZvKOM11t2q4Ro2ksSo0as3M53H7mFVOVOP6dW6b28NmSqfDD5gF0+CCMALfPVxfQrn3mPc
bLW0KUJZsFW0r9zOzNm6tMLNL8Q+1DLmfpt4L+40Ga0zhSwjkCYP1CKoBLNg3KpS4B3qBC9LKzeF
n6DqTazM7SnGOV3gy3SCBy/teKSD1BLIiDQvRWlCVDSlJESb9GRuTHdyFiEJAtyG9DqtYfNNKjLW
c2QHM2lxlVlWKOUPvxlY8rXXayTlVATVJRZ/hvIs7+2jlaytXyvuVe8k55DALhc0GSEp/3xiNLLF
3rP5Y9Q+Iz2ArfnuKoF4vTGoHJkNdqIpwVCTR8Fp3UfE2ZVh2EcrSe98xcPcWrVyyy4z+oldMdl7
m3WSNpPzaOtGhBIJSgRUuOANGijudBBQGSWpeMNUB3w9LranemN2IcqW4TBvdL7QezJpR+hJkIGj
67YOWshCtzpWoLnccnlvrVjxue7BOtvJiRWjZbimnnLxN+2gSZ9L5ImCoDclq5FZsu/BnYC6GusS
VtyyroQd2TVNJo0dhx3qaIfQ3L4DYcq1PDxApkF33RYe0M4j50ZaXmNcd74Uv3ZKktnKqLDrHUJA
+Ml5owI9vVSHD7xxMqDyv5pUXNnM2FWP7lnOl9TM8KBw4r3XfRekEZlTITnpenJKSwWFi1xVQNzG
5IQ0TSrec+1VL3DOhBFvR8Ta5JDXThs4F8bTayj8UbTt9UKrpXhu8RcoHs3ZVFbbi8EvgG1Hxzyd
c1BhIlgLjwGqAJqPWgYfFo0pfmvLnKlsOeGj1ijTSDqDPR4JBPWotPuPJOeBxmQpSOJS6uUfyO6m
oazvcnQrtcmCj9pJmp3rC/KNALnS/fLxtlj4vZdj2KMe+4ymXtx+XdMHugvnJJrnb+41A23Huitd
GioUfo+yBY2Gu1m5VfsMVCQJuYxrjKwRnVYyUuwgBZpWbQCZE9RSs/niHv+8zj87ITeukEk6Wc24
7hP3jB8zaPpati9+GqQLr36B1/wLtBrswu6i/fy6jBFxcXU/QLd0xX8v6ukpdhM+BTIJk+ELc75o
OPH63dpdN0pJq4RQqnux/3K+f1YtP6qw6oVVNZ3j0uL796gKUhuiWVDqNKfu+yaEQ6o5b2VyW7wW
P/YUl51OKsnmXOf7UgcDCGrCqhqg8UWWJuOg0Bzx/+NnVbz0fjJfG439L4MNpJ6a7YfJQCZHPkev
gANj2igyMCBd4KndWMVBrxJzV19fHdnYDsATCQEAbRR5rw0hceh8s+7wKr7Z3pwrxmnD4SXKNEJG
8OGokDA70MRMtUv6xL90ry8zPW7fGDWwPMb7+vqciu/YektyjmZA8UFmR9a2Xo1CxPF74dBKV2l4
sw0au73Tu7nw7iE2mR0kyD06UjfemWLMqOGTJ24JjEPBQpdID/OEh0KizSlNEMpCRi8fZ2E3otXS
8L78AN3WT4SU+qHbDMNjwNRRr0aamTXB5GZ+PzS2kLAXg5k/b9GoRtRzYij19fPFPPlv1+4bqMxH
K/D7m00ABOmlcavr9IQ5+z2cR1+6LpNSQlPh1JuKl53VDKsxX3HL8K2BdHJ+oJ+94UBQYo26tteF
0gUM3upsWwH11CViS6hTaW6CGLnh4NSmpiStni7HY12uXpPZHTD22nnAwOxAvwWXTOfKy+Ojf666
GgIf4vQaNybYe+q87dqkfcnO2868GtoGwnYLu5Xh613dCCBsN8fDBpWo2wvWXUFTcaiV9WruHi6c
TykATCKyYdRw6Xzvnx7udJoCfwmDf1arONLVfHesnGPuO/m/8Ay3/mQwpSGhC6YP4iIhuIgMD6u9
26ssxVyKZ0vxqMb2Gl8NUzz4mvYcMxBQGNyV+heh0SV4J+anvvKlsVoGdxStKm51NUmXm8OC5b49
PGx7iMFDvae0/w0dVT/6V7zXrZOr+FIkc8zjpYJ3O9IhlRIYba9+Mg/fsC2F5UHcfqZFCGfig/Xs
vPP7akR+pTvPEnrc+hWKj52dzNisX+UlkZcLj7V+pDm9O/EeMYae8/pZ91jKAb1hUQ1/J8t1vHQk
vzkEMfWJ+QNMf2ilkdH+TMD6Gdr4SPuTXhxd49jzsnohKJjEywq0PG5ugGdHOob84sGL0GQMX8EN
7qQXT7PUMlHMYlygNvUk8d7O3Ku8JSik17oQB+7tbRNlrqjWtw7+dPoQv02Jg1+rXZpbVnAFwfGO
dH6hCWoOFs+dzthdk+O1dMVL3SuXVz0Km2EkTpaaG046L8hL3MePAach0dLhudq+wVs6e4tHCzZN
mA/gDleAjRRYW1lnE2Wd7OObwayZV595X/rqh8al576h8Nsqk/r6RJEIFwvw+4Fy6QOD1KlWAbaC
tGuCDFsToKrdTvvkfJqkTBAl59wtSMMQ7HuzUu8N17rlf0rS8NGE0/RgQGRGClvmQIL6B4PTjvwB
+jLJ+J0frKKhn3KUln3+z3thRvhDezTxh0x/W/pHx9Ocrb9ggP+45qriIRvV7SozJbD+dXG3vau3
QQfJOyH/jtiiLxMshsaMGBCdQUIljeMohagLvjJ/OgpfKWXsXuqsAAoCeoborDh/mQS+n9c+N6p+
/ywzpaieUB1b+juKVMGSGr020yutwhZ/heJEd3Y8z+wFX+9Ab2/HGr/I4CUZJBn7UyqEVUimZPGB
TkLgL2Dcz+4rbtNcOuli28CZvHSEdgj3jdvDA7VG/42y9yDyDl7Sf590mD3b+mL0zX9NAVQy6bpi
J4fTiu/faInABMFx0lkAxUllSC6KvjlL8zrme1L44ufG7FqdJBL847B5KPz6a4UchziPMtCXs+Pz
3n6PdbFOjswWLF73BvxqWSP+k9t4BvyjWSYLCAAA9G8bK6WTFo5SfuALxhb7tW3sN3mSjogdwtmQ
Tlhl5A7WQimtjERLk9T1Pab/A9RiuH6GyNnraKsuf8G2/zlcNXlBC7/k2liYh2xN8HNvT2XuLk0n
OBnUqhktZGjiSV3uqg5RSmtbe3WQlI5WFcgE5+D4fgVuPPvIBV+/Q5lpTNx+e6/zN/5GDJB/i8IK
7S1FtcpajlKvJyMkAd3aXbQCcfJ3aChprGkelDyRKVjbbibV2cxlP7fMVQB+aU+nsHKl44GvqMW7
NA9K3hZWsGZN8MrWhENbIUkWRUqaYjZjQo3jEqDcp0A13vWghri+bp3i7G7tquKUGpdsd0jT/FMe
ApIykLbRoTNCdY2sCCkuIiu3ySAYJjh0b2+xzh/miFxh0dfYtqzdkkUHlCu5qowVuB95y8TbgJev
OtGsTVY7Rv6VqMGClhLUaYfznnResUyquBhx5XXlwu84VuLawcrYAhkyYInmR2fVfXlZjEDwR9xi
N+AZH5xeu90THTaPLaak3t/5d+HrM92Ag7SDDgvw+t1BmhKPiUfpbvZxe6uo3d/+TDn9tPAbq/Pa
6XKYSW7T61xWHoxaa+GRTPZeNuh2v6xtnlNk29Fpejl0ZajskZdlEZq0ULThHcpw288oPD1UwQvC
Rbvb3ba7MO1BRxwhyqHmcZrSWOSFl+AOubk+mMFzNxpJS780AXx6wpl577+Lxgd3oB/WLlCW7sby
bZxgSDkZWlCYomvWfb00CfzQz83JTCSzx7WnI67r3F0eqxb2Y3XeX052zNnZkWQykbnNl+DXg3jo
fLwuXKgrnnW7dbLz0SZckONR/972myAGEDuiCHJ4uBxJA8p4NtbZ/cvb4tgOst1O3VB1f/ZEKVdz
1rgCuMvNRPSEOQBn+s39aEQ76h1qqWgdfE6pdAhfLb6fhxvIi+uPk6eTJ8sDwz+8RA1dDCgkZpXq
/u+vy/ZgTuzFqX4lvMYbQh5e+05/CqU2sh9yxkvmTaC4D03NA1vKpGKK7j+GlYjVvRrOeu9aV+IH
mKVcxvhxFEfcOCg+pF9twSyPelGH0ryvVrcso1ajVG7InxeOF7N86jN678Rss7ceQh5uDw4tiLuc
6T3sUC0xoDSxLxhUDtlpVanbewuDNRT7hDLd/CAgnd9bkMlbDv8tiEbM8gXG6EuiOwuuachUXV2C
UPoOWaZTM6pGveqo33mdpdl6Wdtc4ScA3YBRCnXkQSYXv763HmWzpXyo+8il+FjBqvKRaSyMDSM9
crqoEBOVEo2PaOslTXqWfABEQTtkXf7KPw50waSC2tjm1UzcyfpKBCOMZerDMPMjUGnco8zQESXW
p9tOvDyAKdhU8o7jZWsvrxmb26HbyZTUGRh8H7zycNC+piXH6b6l8rLvYScl1np/he3AImlGmDF6
sp1PwF60XyPTf0WsDxaU7gyVhvw/y1Sf9UUjOVXcVM4Q9Ps3OM4LBH+lYRwCuj8ed4Lb25r/fTc+
pfp8z+vzRrIxf51Z0RreBPR+cGxBJvJ/xFtQfqcoOv5GJpB/82a1nujFYe747d+SR9m3fosgZwW/
cbA28Qx1ENZOzFiFgwUUcE/TvBxoznM3JKJh3AGYjSEsHy0yV+pGCnuv+K3J9eLMrAXfXN4qNHmo
K0Hypc4DxyYCiECPhiwImvkrA3TIcHVIc2mfCTys/zkQ9bGsHhk3ekU/ED/GT2iilUe5hywownI/
3DbvdFteynstWlSeJlFUd2en3ZVIQAL1mHCGgGZEKQWjMrkmgQUA5RHIWfO1yx+nwmIVv2Un8aG2
2uO36JUUbdVppT+a0mCApjRxERxHHYRQnng5VaTYjLpTbagQnLnaprXZJndbbC42Z17KtDccV0g1
qJVBH9csspRT6hZMKi+TlR1WlimeEs4Ub0L73NlG82DtzwPUMNrwXcVjcq8XwpkbAhpVutpZ8+V3
vPAjlI+8nlfTedJY/XqPpaZHQWE6ehiRbOc3KwrvcNv8i18Q0Mv2pNUbKvWmhV+gfOuZc9nMmJjM
G/XSDD6oDZ9b2E69AaMTmVYxnO+9BloYSyIwzRcoD74KppW3Kqs16tbSksUjwdEERaElmjHh0ykB
qBTqcm71l47KWzYXp1788MpzNTssVulZ9pyiEVRBGHu48QicMIQoppdKl3P0h+ssrFJ5rhxXWlQu
uTk8B0EmFwrtOd8NGv5UUP5gH1DIDYXFJe+zSE5+PdmPtz14eRHp52eoEJmxdtzk8us78xN4MJnO
054+kw+99oHlhpwt7a3WnC0VJDueqlZ6deQDN1EW+SD1PjP6JfUWEVpqRECbHm+V2x8GOlJmLsJx
Y9NVsKy+Xi42kyOWT3f7UPRuJPRCAHkKcRpIcu3bRPrsfwpNgP4FHCoXbcxMEgHv2k77V7fUCdqA
7iUpxYob0HDqJlpvIsXw+1O6zZy0EVuTC8PBaEq5h1YmAhg5TEv3aupNmqvOMxwUPLy4n6/hMlr6
Lou4fSBKmZzF36E86dapajhOhYtveXl0Cm0Cr5N+sD28qbwx8Ar8Hf8Ic1Xi4442Pi4LVos/QXnV
jXVaXTJF4pqTSZvMsL2HNdsepB4vegiBVBJtkeGZRzodzNL3vGha8f6O5Rz2yWyB9w/wAW2KuaOl
gReYIbs5a7aGVqDrii8Nk4smFV9/qaf2vrpasloZS/bW5C1nBBI6NZRvEa7ThI+l3rVoTnHsq/ra
ddYLVigzelF1RMNQOuIioExiRmIHZH0JGLUtcKWBS9Gw4tZJedPM3LJOIS72EFaRIHHK7JtXKjGo
2w5pCtc8JaXgeNGm4tN3tUnDNVMOMy3wv/rP6P+TpljWyjzk5/98dBWvHm/m6122zXcX3osDsIiK
ijDYIEpycMWP6LWHSrvFCsv8o/uiWkku9pKtrXkW//ya5Z0PFGeXJS+o+JIfTKOFD4Ay4FlD7cGJ
suBACeaxNUaZiALVC3AoqsfD1thH5iyEc8aLo/UvZclv8bcqfq6WneenbYqfa7T2zBYXdAXodTqK
0oMPezb2oedP4YbZi+BzH1Qeu9DgyGW+vobzRT87+Lfdne722Yq7W53qe2uecEIYl/1GmJNPTYZZ
+uvR1dWUdf5Fbd5I5pVqIzuwemRftmhY4uKbI7qF8eosMtAjO7rtVhya7VZWyebA0eDOCbGwtSSk
9aY0IIDhwtBugjdnNAWePK1uYFmEU/zSimNb1e3Z3Ixx486GI0mPNjha6oHo1R9yKRkqcMOveaR7
5POqqvrIF+0qHu7Akmc7uDHgDow6Q2bFa3s1Of/rx9FoQcfrXfr22GodP2hBeNJ4HO15Urzc1lnY
x22NRcNmEK5IGI2YfRS9ojEi9TCjf/v8OmXoQ3GxiodLr1dKChfxqjg4GdxLXUFk64jj5OLzH6hf
jPjia3TZRgOproD3bDjecOuAxPmF1w7ADCXR/h0dk3RJPe6i7+/hqjcJO7pqZWlCV/y5in+05o1L
XEnwj/BLQL6Q+Qenl/kr+P+vL93HkMt74yTkm1eEJzabxNnE+eYA7ona2jpC2ESCGLD8YQaFZK+F
2jTH3lEcHLxau7Ixco9CQI16pDetnZpTOvGghohY8aC2ZIJ3dPsg6N6AXMyvsNZszqDNeg2zKJe/
yFXjo4/aKLn/QoXSFhLMpG8DM3qeRk5fZNV5l6BlDPlNFC06x5YbWsE8cn0LpEQi3BZxJts0/Bo+
3f6xpblW4Rg4SoR3vVQPqePIj0X3i1ojdyTqCh1E63B1R0Dxf5dkW7uYe+5jXeZhceoYtpRLDnXM
PqGsUCBRA9QcvFLqUHF9iuuz4knjsL1wzAmiYfPLCAVmHboZnUhm5+Hj6B1ShhBeEXB++NWJ9np4
799VgfGYkoPQtcgwdUixv6ie61483flU3OMm3lhz05iLx+Cc8OThJzqMaKNjUqAN1M4br1p5RF30
5yh+cRLH1zibsCPne4H73xj2cYpAyqZ1hMai50xIKAwhXCKuevJmCRnW7SOne3kdxVFmhrRzyA9A
skMqOvOAbv92w9+1Fr7tPcLSXH84waGpMas7f4rDO2arfbyqiguSQhKiU/CzEZ/g6b0bMtJbGho0
FjUvgit/XnAE17SBimyd7xsEtHPQmPQAICzqTfSRtPQftiyZZ1yC5dCHW0PET/mwWe26sI5H6wJL
joT6rcdXpXzTHBFhkKz5jJYEeW4FX5pVyl/7p2v/Mat8zsQ9zeJVglmgk7oPQGW2TKDQ9SNeT0b9
SnvlY8KoCNRHH/8/ZNDlu/1p3zFMmo8d086L7IVdvlgX9xLX3Ysgz8TNiz5tG9ykaFp5d2m3FfU+
abRsHTtO+0nLTfyLA/0xrziY9dqyVvMa5hHaabYb/elARPLHjErQneDSUnzD/DGl+AtjvaI9aYIp
JtD5iACEzTf81oLgYoQCxeBq+PKoRNTL+QUoC508c+c9Ja+aD15+rH9+hnLO1olRtVObn7EPpefu
TbDgNtzCvNOPce2Bxl7pxaUqWG/YdFubeSRT+MCLeTWuWrOqtGSJKvJ9PjqTseghol6Sr461hB/Z
yD+OVMGi8iiuzPphd3JNOdIyOROFOilmgLqsOuABz6+vDEeAQjm02tohMDrTyiuJlJe9iBNHWjmh
SpKcr4Il0Jh0M17uCRnRpWkFBjJTWpm6Uv5vo7Bq5SQvjtlyvz3/2mfyIUrevEctGWNWA3EeDYzB
ZyW0d970+ZnXOqS2dvcc0rAh8pPLaOVnDoQMs730yTI0R6CMhFL8acrJP212tYOZ2hf6snoB3x/E
Ymq0B4vuAK1E/+ss7UMak6WnvLAbyim3k+NsvzxgEvwpDvP4mNazMO/rtFjkUGNPztStM6e60VM8
SdBmpUEfmTSGlbbXQI3TQbX97L3K0Mev+tr70j5RurulPIq1FP0Cy6xz0jPRrxPUC/owWlVdD1Z9
OP7utP7bOlWYe1c3JpdjQyyKIJwIi45cODTMP+4+0j36rZch1KxRBbkPdrI972PONWOseBgNmtEF
ypS2hWewNpe2Pp+cULPO0tf45/yoAPekekyOc4OLbHnEOQHEKJhtzWi0crzPEC5X62tBF5UOvC7l
DBVuSg5uF5ylu92cEDblGD1dmBEg4W67GU0/6doKQ0s46YGOXVBapyuaVFyWtAxwPWV/06bjzfoE
dbLYh2jRo1CH6twF6hfDIRjaR1QtY4RyUDPT3CCd/1IpJCt7VU/MjJPFR+4xDiVuxTPPfLh/AGhp
V1/5JWvmBsAzm8OnGaxfor7pvx8Hj3QwLJhxemiCaS198/XpP54ExXltV8ayEcf8rgMYW+1lDzOu
Oc2WKB3jw0RM21uM43vhmuhHCpR7sRpa3QRGbj2XQy4cB+vq7hzzYvBt5CH7IOSN0IKBOEXZoKWb
714OuVR/rCneJJtvt3PrIO8movmEBaCce7rwpbkubD2Zbd0n/8vR+8egKvWOy9wwx1WWh/Pq7b3d
4GMdtpH+GY2ojnZzOvBw1mSa0d0d2jMwv1v6Ilr54/TzI+TPi3u8PaIzYfAjng7Bk9CIOG7t0XXE
ccejNXT60KWFQgrw//umuVZUwd6ZCsU8zbAn+DJYokxrZPwK6Ws3cmj4QOYyqLV1YX75+/RjVYmJ
9sv5armvYRX48q1CrZBSeMQW4zxx27CWdAbL3faPQcWtrOPd9pKZ8m0FsCQWGdH3n1MtIQUvfTCx
2/e0vERR2Fcl/nFn621tvRODJE98QxTQPyH7walo6XTetbYUn3CKZ4vzbMdNeeLdBSUUQlZdVFFh
jGgzNI0TsJRQZrM29/PJnoVVaL64F6lnBMK6z68C9pGnaEOn8qPi1MDXqq7t2MqFqKzsbb0SYy9D
DmQvHN/VvZA2kIM7MrpFHtvxkHCGZ0BzaEq7fBvQB/9nWg5V4W6ktcW+fq5imkk1L5u2RDT20wep
/rQ+IBv97DrDY/DciFFiYsa0T8sr2OM3uofm4Mw08NsnqpSmU/w1yp1ZmQdzda1cJXOBHk1wxWw9
vx0NroRX/judml/ab11+a342QLk1lX1iN2pLOcT4oeyRa9OOzD4icCJVn7Xm4fBLl7OYclj/DF1/
bCoX55Qdkt1ZbD4Z6IJ8tKPls0wNgD6v+bxloLWFTKnL/K1ave6ojLvE2a/Nk3EQJxQ0hQvTHm06
wg2AIYES/9fxTvMFS67ObwaV82S4zjm5opUOltuk55A66awHJxUmCLMmtZh8ycX5zZpyXrJjY2nH
MdaQMkRCgCZ9ac8CJO+LKr1/yatDt1dYK/l4v9lUDszS2Syt7YQtpeD4AnTyceotA3eJFkB7d7/1
GX0xgr+PRiwFiVVvK9ptm+jueJ9TVf+FC7YMmeIGzQzydR7iFa6vzfSdWXZOLg8vPXqauSoR9Be/
Txqi91Ilz/ZvthQX7Ljmbm/VsBW8kA3wgo4it2v26U3vj4fmBobiLri912X+4DeTiiOuV5KDfZyf
8uP7QTnAbietqbCNqQStou+vJy1mVBaS/WZSSStPu9ny7MgqKfW3maHEcXKIxkNqzcOhzhOUUVZ+
s6YEgMvlvHGaXPI9Zf460BTgbnv2CI5AUtmXvJL6GzSe4cyEN8JcNhhzOh+h+a5qTHg9J/WGsUjx
gBS2qPwBgo7gjzn+M/GYL/GY7jXXfVeVMbRr7Bb7zZVlZ4zKgN0AlYPRPIPoFNhe5PfRk7BD3TJL
PdPPVVGjwMXMmM2va5a5C6R5CnGTJl82QqVI8ujhv+Hj8GkRL6M3ykblUXHyq9p6fnGqW/GExJwU
VJHNsELgRhm8TueRtl5U6gwLBpX7uXL214ax2v1K5xgx2RaWyifTaMMJ9TBEXf+d8/lZoXI7s7Nd
JXXOHxc0qoXxBVwfecR/GUOjdNbkb1Mezd/2U7mYE3fGYO891vh2zeUcYojME/Nb8xgPq62/ll+K
n7UpF5Oz6aBQytd7IS7IOwC4FTYKL9A4F4xH1EXv+Ut8Y3m5Xyp48ngeJ6tTdSPkEo7nG0CEeFjI
c62oXWsxy7k9rb7GUaO/9i8DIcEYTfQwZbKsdBtenXDin/zFhxbwkufs1u9SYtPTzHD3dYvf9bQP
wUcAWJmgODq0Js3o9dV/B5zo6P1D6Rv7c5RVBPtqpmmt5nKUSWXgfkhTDQUKGe4h7vAOVWZh+OgY
CeXRUsGsEk7UKs4+m8wwS2WEpI07e08zwCfvDTJed9ygf+eT/jllqhZCdZ1mJ2NN/PIivYCgmIyp
Z2aScP+rwTjQqv+XEUyKlyhHwwqnzE5rk4NV52t2cIJ8TGZwenTSC7VgKswyH9XpCfMhtaXbcu/7
s1LFOSVLO1lMKCwLuSQfxgzH4zP2hV02zrxGW0vaK6sz/bZUxTvV5rXdbCYHVwLRh1ElxNlT5/Eb
bW6K93Q7UinLT3+zpnin1cRt1E67Pdek2fx4IF/sQEsR+bsvISRojOmuh+KcDkeGqNS3bKb07SzC
Lc2tjPgUAf5NxHOt8bxlZbTi2lQEOm0c4svWFBeQNxQKFYUs6eijhdAaTWe93TaQ/Iyjs5mRVaym
Ld1P+EtU9s/xUSFpA7woPhmsuOM+PvV4begsoCFrcECrk2BQs+KyivtvK1aymImbpKfVRk4rs90Y
re5T7X+mfua3dlDO9G+bnI4bTlYFoa+b/eJS3XN6Ni9W3i1P5yjygaLhL/XB4e3zo91N8fkFL3B1
5o5zAS0CuAnM5i+yNgiHDGqc8KRkLUcrqVGGs/+2pUo4ZG0vSyepiE0pYVwZrS78Lh64wYJy+/sB
iMPuO+29rjlXdzPzfK6w2EqCNGOW5H4Abe9pdUCFm/bjcQBDWZf+lhtDstl26Ue1LZUddN4czdq1
QZBJ6RX2DP714dcSScoYa0Ij6L/5lAWDyqesXd25me7IkDCYBL0HoPI2LFkUdfrvSC1o3Fz5xSiY
U77ibEIYvdpibhd0XswmGVKOkIfPZ3mWW8Ht1ZX1jluGw16CXThW1VCCDyt2d2ljzoOMWG6AFFo+
urn7imiXbmVlQNhvppQrn2wak03FkfO5IK2v5lMWGZjpX1EHhk0/tQef3Mhnd/xszILU74OGkRyB
49LMEH1pM18x94dHKKxcCUWui+WuVpvkV5Sgi68KBony3spLiQ9adPWILL8uLyt/MwtWldM0ce2N
W5tI3EX7Eskoql3kY/T1Sr34P69ROUwNZM6NrIq1J5uhEG/3TTLPqH0ZDLzr3Ss1sNbwOr59oMq9
UGGBShiSrZbmMl5gMhYGc/Oe+UfSwDMD3mSWzN2vjZXwR/dm/+Xm/BxlJRzZZrVst5IX7HRHp3pT
Qj0oCp9d8BoUKuiS0kbupSFXYa1KSFKrZhmZqWzv08sVFRZJsqXXEoWdfl9aUTTPivYKKWHJMl3X
90aDJVLWedl1L/5T7V7Y+cD1i5DyB7jq5+kzSsPo2Qojn7IL8qnW67B1+yPrTrGq8enYjP1NLrLV
fodTlUOC6M/034k0dR6q9OX+2WRVJTNOrHQyWecH6oV6Gi9aG2JPfpR0QZDOG6pimNkiY8augy1S
UuGjc1sWRNA4w5On406VsR6L/lBVwryYsz2sGowd7yyUnWX0Ewqc7QfIB9Pp5VVyomTUuqOZKdI/
M6W5fmFXFT902lWT01USsZx4iFCjY/jnJXMeqcQiIiR0yzGLNgcO4fUVztZ/PEGKZ7LXtbVlzInH
9mHvzNXpPUz5qgkkUyEE3Dam80mm6pPs+rE+F6cL4shNEVmquXxeincM5ckClsuEi/NS27hXlb/5
xiOTH7hCaHTczq6nfYLl2VP6ieL/m4wWRcCZ8Y+vk/t+JYYz9uiTa2uW/Jcw6R9nmN/gguHMWldj
1Ec5yWCOQvi2AwdKf9gC5KRUqXOFWnuKZzos9rXT/IC9pEn20Pzw2gLlCI8F9SuN+ymPrn8Ob/7n
hcVtEiND5EBSQdE4EO8DR1zGykuB53upS1Z0i8tfnoK9uJo0smVdNpPjw+FhkGbeKsFQXkfz4cpK
6UWvoAIzS/OcpsZJbL283YvcUPtzCrMwgkGZa7274b+sOxT2UwmFbKt62V8E+OvQ9Uco9DEaWeEC
dFqMjht0tuo0XnQvyB+4zLkya9QlWbF7QdADKW57u5CHi1SzpbsM5ahTYX2Ks0mdqrmarzgvHQJ4
kWkVYj3kn180XL24ica55l6hcF5WVm1xdWng5nkkFsGiILeziDYb1MRg0r8C4I7RtbSCr9uerrza
UVipEgNNrnS0nHNYb+3hcgLL27RRE4P/sY9ob0GLNAE1gWRkBHdhA61zqJLaLgLtx1XiIjOpzjfm
jjNMiZkbQ8UXptMrgt2oxd1esPbTKn7nWkeNai9bLYZkrimDXLxfGzxszSNmJ2sMamI+FaqJJ/b/
C0eSJso1eFY3sIPP8JmKmTTKWRp/oPM9f+Ayi/i6b8hF6b0AewGRIzNBAyKdebjx/7g2JUOrW9t0
BuyFXw2CtzZjn6UXUDBLyuZ6r1N6SwCc6kbdgimvlqicubG7MCZPMgX4pffwMcArGIQ0EoE1+s0Y
CzdmSIyWSi3e7I83uWBXWaVTsyvH7YJV5hkKyonUAjtTGepI8NN9zbrvPsBw9erd3t0cBrllV/Gy
+517tOpZvl4pA+YZp/QcjtCxqEeQB5rRroXUH5KRNANPkBBjrEXwpXuqy2OSwvrrv2NT562xyg4V
gWuSz+331kM427uHYrtpXVFzfu7uebgRqKEcO9ahfqWxfMG04ogXq+UyiSWWl+4TLmyzves4KL9/
wmEXMYvh/hnVdzJv/dkWIOPW7isxYH3vnur08+apU28+ePs1+yx63bZDSZNuf+vyW1tYqOKHE5Qk
6QKRwl3SZKkiH/YwmoD+mRCcyPU1G5vDl7dWp3jcxvxoTA5S23rqLdtBndG/VvNeZHSp9trwnAaR
88bQT5twLGhVumimwfPVZuDy+W79CsUZr+zMtk2BsYPOG7yN0TwALXtg4hNlJbIZSHlO5mkLiaVA
zs9eqw3upwpNRqn4EQIJaln5RK+8gflRGkc1/tgqjegL1hTAbHKsVJ3kyDmSQPdNcPJer7OYA2dY
3rJ9DDuV1jXpnQdMdBBwkqriOqNBYfXR8OMlHezXPuO2kYRE/wskn851bvnQ3YFb6pS5y9/Gwk9V
HB3UY+ZL5FWFnmAEe78WNGk3zl6e0a2h3Uvyu/btg19eySjYVJyccYitSlVAmNiz08B9jL3ZCgWb
NKgzZmGNsNzCX79Ip8z5u1v3YL1BxiZu1+d8Gi9vK17OpsL5q8Bw8sn6mITlM3Ju9PmchAkVZuIv
RqJqbmF5XlJYvOLeXCSlKyZqnCyeoA90TyatwYFllDRJUKCF9zT3zVZ82qw+P1crSzYbaLrDcPd1
S3qCPJMZylcf1GK8Yb5q60tHvCiP7wrrVLzb3Jkcl/CcJUcxGK52CZssEkq16wmmqOMlaLdVcW5r
y83MxgZzJ9+IRJIWCIh8L9qA7B3o0dCXbzSPha04ss216qwPDhaRJhCZKaZCS92Yp9mH5kHLoiaM
LQf2fnZUbUbfLIzrOsvTdV7Fez5iJWyb3T2lBgKEwZkpFpTh+mN4v5RxW/QtDk/POlRP5y/U5nRj
1ji5NQmMGAHO3J4H6GCjqO6BGry/M3sGOYbbzqIcsS2sWnFQq1qczCwhKT09dS6+CNxQ7JBslzk+
QYjGk8aexieotSNr3TjatlQgniqtAC4uUWcbxhClHDLdO/YY7UmNSc1JchQ3ZOwr/9ABevcZzEXg
YY+AYyO91JpTVE76Kuyn4n9MNKKcHVH1Q0f6mEWz2YOR2qZ4/Ry+HttzevZRe7y9QlNWcOPRdxQn
tNzWjWP9wEc8hrt2jUfvPmIOS7h46PYXmt3UOR61UXxt7OuxfSCsynxIbauHveedmoPQIZGF/6qr
4ua53K2lKY5nZVUWpiU4Uy5IscIR5L0U1P9SMUxI805J7lv6Lp9u72o5jaTwKRUPtD9ac3e3xDSd
BucutxGezLQ2GhElS8/0N93wKC2Pv75u29XtsNogfpnYdeQJ8HwkZRRRKIpV+gKWQOEbuiPNKsvx
9p9VunJ7CkAJdI7d8gj2BDuHeLzedvE1ZAGt+EOzrnIIuGBJcTVVs1LPaICTkwMt522Dqlw9DacV
v9ZHL3GcIUHa+l7CUnzSSbvrbqWrhESXAwMct5fc9Ec1vJ8zkQg8D8o24ykJDHhQjs8gbJpgpK4J
i125t4W9Ndyl6zhyeHuEBi+kBS8i4Ye6x4yyhomoA5OWnatH4is9M49IJz5+t3ZBo4sOwHgXMZRb
c7TkyN64Ta7inSA3ryYHhBZAhST7hble8XnGqaMjd0CFV2NOLuctc4pf2qWxaaQm66dG5XhXSEPr
u89uIrNdwkeIPMFte7rX01WCovXkWs3MHHoDFzpFD8Kf+ZTOe8MboyKi206tPcU5LWdVIzFn3NSa
hxC5vJ3kGiNiP2gJSImh26VZoOb1dFWXVLWtrVPJXxcmmXsPTZEdXaCR0Y2IpwlJhuZAY9PUgRUN
geMKp3hxWGwuF8knaBSS0Qj3e6+NI37rXCl82lHvhbliw3FMdE3v7stmwbzfp/gbYXi+OC1TxBP0
LKcUvZEl8ETAGwFzUSudZglpcQqLjEkdtmfbMs/itUbjGNRh5k0+9XbdtVeBKSotbUkzFuV+Oxx+
IY30/uoyLF16zZnS87x9gSga9tPI9/o1GEx9Bnfn/FWrrdsNzQ1qKO7y7Fr/Y/gIjI18nEtRhws0
ZvXardcZUzzm6mjCSJMXSDQVJDAbMX9jQFvA97E10cVJeQnuxm1tKE5yU18c53OhTcJXz4kRdJpb
YRcZlC+dH9I4hobiGM+J1dgcbUxdItEqRvOHgtyMF475U+NvnVuQa39rYYrXWxnn2K2dOcA52gjV
bQHnuGPjGxjEJ5C4RXllzOOjy0Z1T3lDcYBnN10uzymWOz0mcPdWwQN8PqH20Luie8h1h0VxfnNn
Vt1VYwIzybbFE00pc4Ahsj7NJdA9pw3F79VTpnvvmPyH32t499sh8O1ohBMiqvZhO4CLZ/QvaxE9
3alRvF88WWebozD6pItEaDRTGaUoLWVj4EotlCaH8O/HxjUUv3fZmevG6ZzHYUwMGdM1Qtu80Gga
OYYilVWmbTzSMaMbJ6LJylyVEja5rBj3kEo1sBrxUCM0Ekd5kHD13yXoHGpJ03+BS62aY9erlumq
EN71VEeMbSlPSy+gjXf6CfedvcVUoCUQyrH/c2d/bClOdNEwk9nlxM4iLrZpCpeE5O+xpfXW5ZVc
98eQ4kCz8/9gC9SdgIBlgITHxI7I6g8GQNyok3gVUb/Xpbna3VR86eq8jdfXlBXC7YdZJ8LcRHjg
rwHyWVoQSvbr1n4q7vR6aWR79KovD8sGKYNM6xAZq2jSqo5pJQBa13nUctTrZ1//8KipMas4a5aX
axBDCYIB0AZYFKqOdJW2vjsTrfax9nMq7vRgH9aOjH3H71DS7TXTdttsjWgge/bMOxpFcD5jQHWd
uyt3BD+rVTxr1V1eq9ZEVsvWikjYQvogKdQACOHKEX+hqKpx545uixUf6yST+eoipapDcJ5RRAad
qX1u4WruZLKSTKiScZft+IxuotdmzpHs+0XcLjOZvW2E9lPiPb86d93Qi+n/ujTDgUwmffeHX40g
GN/5/e5z1uymXHI99Ks7kYqr3hpW/brPcSwyDTCQZhuBiU+TX8l7FAx3eiC2tCj8c9VV+K6yqTDr
Yov/omNVbsDbQxNHzTwAGHF6OkN5SPHPkXAUD2al+/Ux+1XsER1faiwfkzsqeFT3pfTdT0fUmAD3
tUou5W/gj2HFo51dg5BQSPucCE4D07tRNGk+cA2gmA9cLw1JrX4Nbm4xnu3/SLvO3siRXfuLBCiH
r1XK6pzs9hfB7aCcs379O/IF7nh7PW6897CLAXZmPaWqIlnk4SH5IP54cK336F0zzEGqLv4MFDBD
FT0K8JC1BI0DXjhKcsEzevgKP7rXO9sGGrZY98ViSZ8XLvbSoe8NhNIRYsuioPH/ucE7w8b6c6gW
FVbDRvBi9Ks1izaoyN8hMjFc7fJwXshf0oZ/LvTOpoVZLYTBYkp1aPhSNYAUzekE1V7yVkt3HJUo
1qrRgT278K32XhOQ3zctPjriO/umqVPb8kv2zluKOOH6G6fZCWmX4OEC4k5aI77IBIVwG+AzHyBY
OKCYHtFzbFGsRxIu/Rzj/jmQO8MnIns5aCy+Jn1+Hs3nAfwd3AXmBS0dTZYGxTbiSO0Gn1McSHsj
iH+XHtRPu56GAzo1o5FiYIJLSI+FbrNw6tXQ7ECweWCg/xL8//nOOxNXylOf+/4iKuvCRRkjmvDj
AVwZrwFSBJ33DmrR7/f0F6juvyveA4Ntn7NBkmBFpGCAJMHAHRBOGEvE/ODJ+0vg8mepO/s2ioHY
a0taC5Hneu0gpxWQpY6YLrDNoyzpX7wlVeV4QdPQy+9O60qJEZWiSZcHFt7S0iaKLBoHUCrSHwZK
f8ll/VntTuMEFCGV7bLakiL8zwhtkAlBHoJrDe/swVF+zcr8t3P2Z7l77QJjnJ+lZGG+9jqajV2+
aBe3GS0LZx19V7YIQ8lVLhBOEAPXCWTsc6EnPKQW/Wy8/3zIvWJpsTqnLfa99PQFGcI5fOV56Oui
xw9n5Pwlhvmz3J1+JJnEzByHfQMouaESYIHGFqgRY7cWN+Xh4K2/eIf/XfCeFibEeTgMqOL7qjNd
8kommmm97ZCHRSIW+J9uXx4Zq0eSe08Nm5Qs1bQWay4N1LeImw5Wbi+FtHByGPP9dwPw6Ejvu8cl
Qi8yU4/VlophOFU4UgeFJIaL8ReI8v+Pb++fE72LYiZpjId+0ZT1V39FwMUOMHNMsFpoUQ9RhZ89
3j+r3b30gxRXqShhNdRBIYe1dMZFt49lXJr1tAzSjMzPx31qHyjFfXs4bUz5Mi1xpAtvBVzf/0op
ixrBRUofeBh/MeJ/dnlnfaSgz9NGxYK4QpFu0UQSRAw4Myi4f0TS/iF5xousgmZZgqbyvHBPwBDK
LgkrdVg0voC3NusylcG1c/sW+Y8PFApj1juSWLmLTGht4c1cRkY9vNd/+8r//Io76z60Yd9V/Qip
RUYUtyrYM5EHfEFPeGlpBQxEIyQlaOMpBgtJsfH+4OF8eA53Zz4Jcj6rEs4BkVs3WxVVcAA35D5C
U9Wlw1eDe/Z2VG/J8zE2cBKak1O2fMhO4djF6P3zMVjOQhE4TUO/DEW+c9+bJii0NsZZaLYeXJAG
e2a28U4hyeb5GfX4TEtVCY8CzHOqlyY/EqkE/zx6WVH0+qlp1FKWiLbstYeK5qjajYi0aohkp9um
IskLR1JGx4C98YbyiuNywvJ7T5TDxxtIpFYJPz0lfktHujh0iAjDA0cx4n20Cr1U6DkxE720MDet
mfXPdFya+hR0IvxtPB9BeuBZKhu2l1soEMYLpcD3K4zfTdxXF7DfDujO5GSDnObDhAOSMGSpXer3
q4sCP7wgkimYckTZmWj8ARWnzk4x3lbC/unqC/T6JMW2pWKQhW+nZPd0ZfYGb/oQbqYiNQ6tQrYW
82iTbWTGMn0XfeT85hht9aeMVHZCYulBrPSVCfhtJ3fmDN1pZ4zQRpVsYTA5iSYyuMlkZKT5VAiz
1UjbE0SOw7pl6KlFF6WtzMDJ0moqhNuEirsRIANmJr/MRCwokOM0RK9hCK0RfaAwncFUZ4I7H0ng
BmvYyIW1usygxeinj3TPEi71/Bv+2gDw6Lkm00qiqM1Fde5xeDraie62o5Ea1XbRvGP+0aET9nt0
S8jMmr9f6Q/tGP8p83f6XxVDGSjpon3KUSJMbYedNVGFCM9oZ7XMXwjNjw/xhLF12stTkZqdXhLB
jXY+ee3el1lWj+Crrxqy367mzh5EXCWjFgHwamGoe8nuUB65jPBKN8MxNB4GzYtf9a/VVOi6gmyv
pN4/MVE4iH43I8IroxUTkjYweNH0kc1qzGkTHgOkwyc35qg6kBJiyZl9oQdWq5iNXr5OzhCbpQS6
URKsShECmz39fj8YhvnDB8LpFnlBUjVFve/M143FqAoZnqSee9eAFKV6Vr5VmSGvq5BOvlHVJjvB
RAF5at/8yownc3BzDXpIe434rFU0KxnUy8CaO1rMhuomipdcsMUqt7iCRKpelRueMeKeCDrnVYea
J81ERvTY6mi4U3krGPXZiY8NaV5DVInaeKGmS79Vbs16kGlY6maQYG5ob0AbAhvCj8MKKiJfy6eM
M6PR7ZepxGlvtrLLx0brDRKVNK/kjCD21JNiwDSUnwNIzhrlXX4vHBk7dVSrNCVvJLHsCih9AS2g
qIiYm1JCChUkzbhdafuK15nGrC85lMjoPlmqPYsGt4nRRD43tOqy4o8iR+qJSJklR+dORM1gpveM
UU5EfRNSwuxjRU94vU5dBfrlcu5MhU9GJPzzHNJZ0WG/uJSw4iVQwZydKRNRJjfml/6lr0iaGHBF
eJNVzYo/l4wtxdYo6rJg49eS81qGzMqlah4MrvmBRcpj1J2syXirMDlAu9PagBOKBo1UlgnvnLnV
fFJfJQ/eCpx4Ucc4smvTE3hlqe3yNkuSnKDh9943Lr8LJ//Tg/n9M+5UNRN8Ni56Zvyiq5sjmpWN
TyMRDm9LtZnhSl8sUru0jgEGyNoPx7b86DpwGoshAqzGy+q9C6WNapulyrxMW29e41NvQoPrVbvt
n1o7EXU4MGFk+oXJ7nzbiF13wtQyG6+LKlpyRsp1SfNyaY/y+7HIP9kUDPpDx0NN5jCO/e6ZFEZM
aCwTCceyeJEvvS5b8rQAcqPTwHU4oZGStZBMEuPEHICXfNUH75oBrJdriuZVzbZC1PdePO0xg9g+
G5smIkCYWqAmANUSgtgFL/zxfx/A8OL3z757E6WvssEMn42GUygkDrxbA5YG0j8bQ1ii74d0vEVK
723v9wXvpLjO/TJhS3E8XdBwe0EswQdf8HLFAMURxNXNV9n//mEnkB8Cw3/u9E5u6ySOpiLFThOS
gsWwfUELorRwZd0YjkcQnNjD+6O+xz+Eh/9c8w5pKHqFq2oVm/X4PbpKP4OosQT56OnSf4KK/Ci8
eLjeHaCQ9eUkysvhIq8OIsjCVVsagVjwpxsHfTIeuPE/BPjYH4c+kLyGwSLsPZ1Kydp41lCdiQw3
EMGvotrtiSDIX1lPBjU2gN0eoTc/pLr/ueadAE1N2aI5B9a8rL0R80s2cEThdIPHBbZC4fhvk174
aG7w8HTFn8Km77u9k6CuzLipq7EyYm/1civciAhAjXr7MJLdtEMVGhpaf4CnyyzsOWTc1cPSLMOz
odxHe/I+ExMxFYiRD0zyTxZ56YfMsQovi+w9A6bO1FwdgnIEdyN6zfUPxQAF/FI+sHBf/Qv+pbnf
lrmLlJIhEerGL0bkv5htYJ8UJBiyU0z2v1vSR7u5M6RcgXqorl52s68uIUVoSBVLfTv+/1a5s3t9
y49JjHa4qFgJNqhE9e3ICajyQEG+2hX8dmZ3wlplZRPIGZbhLVi6ah1ZgSW4m4l0tlc8ADIeHdyd
eCoRmssry/3wa6YjCt4a9shvr/yjPf0boIECfpODO6MmCkXA+tXX0TU0Nv2dqpe2URzhWe5+v6Sf
7dm3pe7sWTMWPZuq2FInETWk2mTeZntCXJK8jyiZaeBpbVbcp2xPK3RzCxE3ag8+4dGhLn/+jWo3
zjUf1BK+oKoBg2e0McuFLJk/Uq5F3v4uKNw9tYUP/RgTGHGoUkhU0Lhzk4GvgJxxbien1Jg8tLx4
cLg/5EtwkaIkoxOVAgzky6X5trd0TPheGJIRJHXWLR32opjKU2QHh36ZglWacKy3stsQ7inXA5tN
Ce8GryOmQ0p2dVBVCuuboiReJuEpudRmYUvH6jN2CqPwuC3Kvi6825uFMblaSsV9ZeiMqbw36LHa
6p0x6rxRbyXTD2nuk/IEd2nfGSLi6uIs2WWkZznG7XZGqUu7Uu+fubdL3hqw9L6rmdVLbL7tKjoe
y2NkJBZ3kHf+Lt32IZkd1e15wiAMskRjWA9nxayg4ei3Y/r6wjP2Wg8TD5DA42gB0mKlj5gn+gqV
9M4tUU8R4Am7MTsT0YK0z1AgkDk9ZG8kgznTgMo3RAvqMTnxyEa+1odJb3TJyL3ZFULKm5rbXsS3
fFNuAtVGEIFIwpgRS4S65JYXPjDiV/F5WrWboSeDXqxYXTCid7+jmjXwen4o3Ww7eBJDmGuV0Njo
nHqjuAKgpsCcr6CqWON6OMUebyP2TN1mJ5rpZv7kDMHgvcFjTupBO6E3yQNhWazuv+RT1DjwkEQF
08vurHIm9rkQqsxwkl3/szrwtN1xIQFtj+wMK5dJa4VEtmdjWNVuux7sRwW6wo+K+O0D7gw2OoZE
YlNHcFSZt8CugFE8z06vEvV1XMkp4Wq93s2YU8y+yafKCml4RWJaA6k7hMs92qLOufVG0qjUb/nK
GIHjjaTeqGb6EpiPGlp9VWn/dlp3Zr+V5UyLl48tDM6ELE8RFWq9lAyFZDMFjvAR0sirRaqZw3pS
jdgMt+op9TpAYD4oO9VqPI+JkVeEJYXO1Kjp4rd4Bb3p6ViZagEULVNJYZ4zdE9w+3XB0ET3fFR/
WA/ufXnU/7UTiZckUeYxZ/2r8vObjaiKIgdMi3ufKHAD7ZlbDetkr5nFZkRPHlI2pNiJq9g751RE
D38TA5AefMGPF//tC+6em4JNEr4o8QWYUmBU5FlyLp2hmIId6hpF8ajbIx0e0PGM4YS+oyFhB2mk
o8Xs1A2//v1jvmovfjuOuwcpSupeHSR/ODHo1yYb4MdphCPNuj+yRu74LyEmjeVWlpM9iNHuMtfG
bIzKEDAErtikO9z6HpiKBTtVdogKA/LU8KTahYfsJFzK1/C1CQwW1MLsHLhSCblVNqFegWm4m2E4
KkdJyTnQuZ22QtdLKzHjdXaLrRJoMeyIG/FIWU5E3gCCaOxx+/vmfyiewHvx7Sbu3sJOY+Wmr3ET
6t7fs5/5aqgxRugSk9feOCd4tlKeBIdZHxHewml7gbNjoKMk9wlck7RQwU4XaG0FlHMnkzW7VeZI
9PNRM4ofaq/+8Zn3vEkefUZ6JsYdeYMhrCq324QmkF2HJ4le70v3gSf5s1/851juwbq6LvpxaHAs
AFBXgzUTS7NUOzPTBz7CjwDQt/O/T1WIdVF3aoWNDWhO0O15I9cng71kNf2Yab2BLu5U0DFecQvH
mqwUej1H5oCcQaYn+tF/8DmLqP9LFWSZ11SJU+Cw3Nm4kZ8Tka3xNbzrW5r3du1Oxf/J1fy2xr1L
G/C8OPY42trsXNBNfNSYVbritvSBlflZaL6tdGdlOKGJmVzAbjiz9aHShwmTBXJ69WGB405H44kG
dUC/K9Tyd/52gnfGpFACUau65QStaiMaFQZwqebvS/DLCf22xp3O+pmm9ekinGvNqyzfAfgaFEhU
DeccuaKAFmt4tK8+YmhaqCSEl1QamO/btIQPCD8h+feQHPujQf9z1F/69O1JEao8kcoW25ZIf2KQ
U0F3SaN0kwdb536MU2RApZhIyWrCvR2QpqYrpTQYT9w23HWbbp17T7ACPdGQJvv9mH+2Ad/WWr7l
2576QqnUfsJapcOhqj/WU1KcWlpajxgAPx/en00t7/W3hdKIkauSxUIJ6QHQB0ZPK1hRxXmwoUeH
d+fvzYzazWICDwYtkw4BCuMkQyRtSgJk6R41QOcWU/EvIUUKVmFFeJfKF8z0bVNDPzHcEEuLkzEZ
o9NZyd7X8WAQxirM8Ry6/sMc0I8ZJwwg+u+ad+ZLClIJw97EZc3Abg6FC2LDTLtT6dbW/sFh/uhE
fVvr3ozJWl5mPNaS0FemRQvrwHjrMN6O1z8f4dA/K7wiy6wsCqgZuIfHY1+Y0hROyqmNCLKccUSQ
KeLpfNLMxuLQz5AkLiKhI9rJThrJnJYyjnqbiL+ZDiVlro8+6CeBxYQYkeU5iQWf7E4z2kIJ0a0p
HU/CG5JIqA+bTKSAzEcjTf7zF90L0feF7jQjKlWZ5wcsVOs5lFDxOL2z1Is8GQKaNrFGvJ3WzbrZ
RJtp3+uJEbi3GSPuD9IzT4fNYCReuNVuDElk0jvsGsFtdyhosgq3wpMPf/tFZYAyihgLqCukAtkW
V3mqt7HJGpUlom2ioBdUA4Ghof4+siMjA5ythICvhJokoIj36MvA7wZduoyvhR4a2rU6+hlBrLqv
DRY1OtkyxFsrCVss9rfUc9quk2u1Yr0gh+/CrSef5BvxLbhOJLbnT5+IT3BoAtruEYsm1/gjOQZX
2WNvv8vvj+EMNEUVcH+ijLbI/zQ64txUcyzE42kwJBPp/oIEr9Iba2hmYgcNia9SgbA8g9mrbzNy
LGhUcC5psA0RlPpkpIHTG6JZmSICRP5Zc0UwwCq99HLiL3PEGV3ZRSaCGyQ5BiDGv3/9j7b5+9ff
afo0ylOuqfh6iZTIxcRoTSYgAQ8axe8L/eiffV/oTs3bWmKrQMRCtam+yJZgiheJ1yO73gG2QNBn
MUYAmRDcctO/5ofCSZwJmXXeLHScC0mOsRcaj7zGn7ePwA2TKwT0B/9Cgb4ZVyYdm5gNugEoz6yH
4ChotMF6yJE9cAhF8cfcnCDzX4OqRIm/r+rGfG2RicrlBPTSGU3pyFqZJ20LmzuGa+5aAM2RD4zJ
71lX3iNxCoyGDanUkeqzwwi6zwqIQsvREMgCSR1xcXMJhihrK4loRPAYoJq1qfVUfilspSTipk5p
47L7ya11yeEPrNWb1UVY4KuKRmuNhLuxo7CB8zHEf6xUypSk50z2RdhxA5EGUuvD5wwxVghvpYkZ
fPaAvRoSue0tb2iIMQdIdu+0o7r2z/mzuPkUzZrO59QNTAxQdlRjoCwVUzI6nAm46022cMg6t0lg
CGavciWzea1Do8HL+Sq/+EvNrHCUEzLtAZmtQgdJe/Eldvxz+za/KZwubeNVYbTIY/o0XAPJDYle
GZo+IaU76aL5Hq+Et3DFTnqFgRmTzgZkgClC89L3PKd1TOSzugaYJRAfIhjYN5THQe4iIn6qgy40
NhC78pTZ5a7lSHvsBiNnaLlVbJHOYKRVVHRZA8lUJzrgv7k3rUPLRH4dPCU3mKe9mpHQTUKi7GCn
kiduJziNC9CPtghL8auebRAI0tFsV6fZe0kxl1sjwAgsIVtmVFuWZqS3EIaZWxWbehW9Jp8taAsd
nBnZql5VYHuayeC9kq0kRe5E2km6sO0Q9zeWiZAabRs5ouosmEYR/q/OiC7zFhIyWbw16pzOoySH
Qz1QQeWcFjDJpTPrgbuwEnKvdw8RSYBdwZBDjgpjNhsyE8bwnQjI43CRrVrvrxJYQP3Ti2yAiCTB
1uemRlQjuk3WiE+rKE9Vi3vr9QrbaiyRSs+Yp7uqPEhTaKFtsT6RGgwnTVcN/4xJ21cfSCZ4FLLO
WsEra/F70coiyoM5gc6XuBtgRLw7UHUjbyYLcAEaEZzWocW8q0at++fxbdYIc4RUD4jtXcXEVZmq
hRD/kMCnT9zMVezaiTY4RukorsUDrxB10pl8xawYD+fYdlTaQtIxuHZ+z24htGTUU8gppttqG9kp
7cDg4OdFKAZvfSo65U3C1GUeU8GwXXQw0Y6i5bssDZ0CyNoKu9Fs3hIIRiN3mB3JU0BsHofhUks+
QJ+odpxN2ZVp98I88fRZPAx7/4wfWWMvW/bAo4g8p5LTmqkz+BQGwZIgUoKD712J68U8iG6+gwOz
uQET3oPmAs8J/4AuRmI8pV6FrYxXn7o1plMqehuT0NFgPBrCAsseAcKs0pOyFTgALw2pkNnu9d4U
QJ5vjMHg9Aa9FkI6GAue7cNO3Ao64GHYpZCgfAWDIVovnA1y2CtvJfBK9/VzXZA6Iu1KdTMEg6/M
tpvQoFrcc1t2M16hgcttQSpe/f2ABMUrLq1/80u6XGhBTXEvWxOuvPUKyuERar2TYI4md4wdFqB3
8HHq9VYf9qxVdjRLiQoH/zk8YT2ro/ImtF6Ada01PBXeLTqMZkdVzGDqMIabtbRjR3C56wK7K1En
km4z2HoJ4rhwyYan8APShGKWxbxqh3irEHDY+icGND5Et9sGxDaLR+HlJtr7To4ZbAF+t6KwXRdp
Ka5zo/2sQoApwLZt6wBe74YzgPtgpmlocM+FSnE0EfB4XNRSEbfofYGQNjKkw4xMQutkwF4XCcMB
gGT6WYd6W5C0o0ir8L2e4de9vBeexc/ilXvGH7GToU60fw4umi0eupsK4Wq8Rr3217JdeIIKsgKj
qbwFG/Qj8LKbctUKM8FTqj6zemvxJPLJfBEMDKdZqxv8wAB7fQpu2kndxFDTDi9Q7Iw7DawjEWZa
dZWvwFABvnAUnie3+Rx1TJHE9D866jnayk/AWxrIE+8ybyGeJg7niAQUETao7UNnhdHMvBJ3yNNb
RguU1lWrN8RNXvfCnmWKaO2dt3DHTmZ3VrQHuoeMhdnvhouAE25vAeRk6ZcvwmIGGxZE0sKqvQhd
gwZ4LBl0HowuDbLMwT5N7mimu3pXucM52hfnXIe34WaXeBWuZMsLAD4BDN4NG57uVXfJgyCs2kte
bCawwW5qb3azrTWUY0l5SyP8rmK09owufSTnaHAeMAmVdxLwj9dw39bpE+CQ+SCtZ1c5Jyv2bXQV
yhhF6LKJ1Y0Lx3VKd+1RHmmPqFcgfGr170VN285IJnuqzAgKjPmyMRkFfUKjGdYsr3UJ9L4SrLIk
YQSmFsVPlbKRCyQUCPtavk+jLqd22jpTB72HnQy82ieqxdYkPgV24cYlCSBR9bptHIHdyexanu0M
cFdit4jC8e5v5+u4DZ3sMtVEXqfPeCwx7+WqbiRHW4kvjauLmxlWvfFiDDS7DmZvsDo+Fwd4WWK1
UU/IO7JKxvm91ZvLPqUSWHJILhkSaTM8QGCtAXuvP5Rr6HawS4FoIlkpAgluPmX4xLWDQKz5FDoU
rPfP0hbRtK3YnK3cFrUYdfYFRNR8lVykI2/BhqcmhMBACnALo4jFZSvb9DpvTfvBZY7L6zytZ70G
XQ9//lw7MoJJFZNBDjWopRzJMhI/sx9SS3CViUji3uT7E9/qwmKdmw3bmHsRQGVsYLTjvGO8weVr
UhmVnd3YmlZ2ak0eHnj8G227lsjIIitgFFLpJDndLTzDdnd0QC2aKzjarlyHL0g6reCEWZMbzNsg
07vP+TkvFgMGRNjpVxHohZmBl8XGcyMESNmqK83on0SGiFd5l4lEBfgE44S62mtrVoNer3xLsaGS
9REc2+xDQcAFo9muRGssScvpU2blz4ytLRB6oqfoeaerbu58/ZyZmyDVu8vN+K+9RMUDu4lawni9
Hu5mRKA7uADuRBfT2ZvJpth0ByWhki3gGQJ/AvEwcyrsYS+CFH+Yd7WpHGMetxc6LcpHXX9d4w0Q
gMr7aLqimH0PFiIo0MYYENhOGFFrtjIaGQPcLwQcBntAxZwx4YXN4P5MO6QriZBRYYWPN4L1fBhd
9VgCKUcvSrNGBms2+tNgFRQKafkdAQxiFOfem3Cbx/4JWU5vjCmPOgE9fONKPfLShYvJ0HE/W+yA
0X01iJFm4XAu2uXNqxzJJeWAyBOD7Pjd6Hs10pwQ+bO4JKVyh8Fc1YWYPqAav4hoYkt2tC6xsyVc
WeoSkIs2xOXHkTytKbeRam/EC44by4gC8t1bb/Y6A45oYSmH5KW3MUkUcc6IrIzsMVa8GSlCwmv6
5JeEOSAFWx4Vr3VKB8/cYJy+nEOEjRmaUIl49Uwe76EjmBN0J77GuhLT9Jijd2t0wJSqF1iUQ7rr
dby961bXBFqeeETgsT4ANqoqJBpyTAmM0YKm9lIPMIcaEu28jK2Ai2d0WPKSHJQ3AXF69NJ7wTqw
wkv9KSOS6OgTjNuxhUN9zeJNjFysTPOEViPEQ/1IjOgF6YTDbU5oeUyv8O6fclM8v9fnmNZIkfOv
1RIyrLsr8wpvr0QiebQTjLDZFpCN93SXO6lTP2vHdsXTYl/tx2P77kON8ZQasj7uP+D6Qo4XWZm9
kIqGYC+v7suIxmqwIhseYQSsx/TR4xCv8wpsWPwAFHh8U/Ts1iAYQJWCjhRwrCMTjDgJHoYZweyH
R0S+77CiQCQ5sDZ7uD3tSiGXwMyQI6h1dS+7IfJpKmYUyKvWBv2gQP6GoepKdaJ94pYoxtHM8G10
0p1iJy5mYQqeKlOmBSW+SIxu3VTkhpaqnRGugqesNPJnbXBViNZVPJQx4deFJ2/i1fwGv8rOXE5X
N6pPcyt3p6fmKbtpV2Ylr3NEBYuZQwB39nfQ8ga6s3xXacNPQVgD/9iOXGQ/duVuRhc4YScRXORI
kMddwgNfL5/UVbSYO5zW4t8jLaIZyWr8lJ9DO7RVnCaDQBjxZUT7U2eNdo4owUjc2S7g9vl67vEn
8ShuAys4A/vJIa+jA88mdwYq4SVEEYPHp0ZhIEIB7VmXNw0iUDgAMsJW1phXOhrIu0s5Bu/O8LQ1
wrrFhnkeHflTvTT74oAQpYJisfSivYPeAMdC8ubbLdk0IJkEa1GHUQA0lJhwcHXcQw7ds3PwjrcN
CiQ5xELiZgk9wc7wcGVOuK3w+0s6GfUHFnNhr6KeOMo+csB0wNlvk5VkaJv2Fp1hdLxso1q1k9iC
h5cIHmlCe8o+J6ddBuM0zDiVwRJsxEik2HM3pA0QEcPGzKhYYo3MSI/FOoOHV7njqnViVP0e4SJ6
3BNc/gun5yZ8TCBgjNGilABlA+ePVBcQZCSwJ9I+6WHTNJqtOU9DHndGy4hYRZaegZFovfEWjcsN
G5BADvYUNN/eKBBjiMieHuAWOBKRdhgiYPA0cweRTDBk6j7CSswhxue1q8ZggBhMBhTWkNE/TzmD
uI+grDHHQ2D1dgU4ULVa/bJnlhla8j7ZyJA4pLFM322oZvCYeRXqCnABAbozekuCd7Qh8dF5Ceth
+pC6RfZE1eMn2ZGM0Y1OOVoMjIDj/dV0jazOzFZVBHyrpgk4Ib2VmY1TuyWqQiSrWaUHXk/dzJwN
zhWs5i2Gd+LUiNWx0YHMCCZOpTFB2kmm8x7+VnYXXmBQ1JM2IwOmLmU0jropY/24UAOyZ3lbw9VP
LfdaooXeBIegRs1jQFcazZ9EvTbijYjVUNRaH2QvdccNj2qGYNWBBYM6pjXLgkySvPUbZPFVgUbo
O79LIyoiYD6xqCngcPjwqUO9QGwEW9phcsICJFWODHkTj8Ouh2Pk7wJ0D0tJo0doOraF0+ppm/Jp
QiX4CCSwpquRINpYfAEeghluKqfQo534Ju39kEgNEd8VEF3W2ma2m7OPRDj+GjSRRpi7+Lgol7Ne
8O7ugjNarEE9AtS8V+hWI6ImQ/dP44E5S5aA4iLU9mDPzTVQ8MLy73lIUWSFigDead0RWBxiKUtc
SH+rxOlWIxV1CBkEEuEjsOGLtB1hpVXgxLw7voHedGhotQ5e4Gk060VfdjPWx5TcU9oSbtN7/S34
YDTdd7ozXqBnFUZQdksTSoN6AZb4q+oNsLLRmDKsaYXgIboMkF/Mn4AmGIIFLHDXb2r3i8Kjb8pP
1mxRAtjYzPtniR9HG/q9shbW8ipyWEjSZ/W0eRLWiqVYeLYtTcMLnh0QWawRE1DORnOrBXWRd6fn
ChXOCrmF2/pp4TWVhniSV8JmuirGvBHWwGbhSDQbyROehoNIs00Kb+4/sWJAbvIuwqnMOgeuqx7j
3FBhYjI2d2WBhrwMCK45G7i+jRHpGeEszq2c7pSdZjdwFOu8r02BGMEJWJEpLVM1Mg+wFrlWwBY6
Ha6BUVq5Edr9JYQY9ZAb3wxwv9lZbXVlU8CwKETewfyZ/UkBUt4TCf0GcILRmbNTE03rzgLo9d5g
LkQu/vQ/pJ3HkuNI1qXfZdYDM2ixmA00tYhgMBgbWEgKACQEQRB8+vk8evovNpOTHPtnU5bVnUUH
HO5XnnOuFmH0vP3AeasCMdsDf4mVPT+fN269wJQocYr5WpOWin6WNdYZbLc+uHXm5VzWJ2Pj2QRc
hPfuFkXjvkZo/gKoaZIFNTFxqLqHHse7/bzgcgNzoIAFtEaW14J+ebZVT3lrPuVJ/XoYnmfy9CDg
icaa0VH82GTNDW39T3NacZYWtm8Pxe1TQ2NWwm00piotWBqvg4sorAFp3PqWbw46/+y1ivs9Oc/b
qQqcGLTJ53Z4HKTfxbLZ4exKygrwgyJ9Cr8s7AqsnBGdgP86vf7KCNZDLfq3J2momb0up+IzplEC
xM2JdvNTxoVm67kVF7oYRUC3m/uTBNksC4q5Gip9lb9qBCnXfQ9D6jV7bymEvJxfNmyA/dqF5z7w
qnEJAkXxKu/0krCdHLrCS2KQdiObk2aH7P72bdu/9OrxaWh6WbgdkQxsnvYTZZBNmhHgvCMX2e4R
m/J/MfArXVhMz5V3/OMyMyFpfZWt970e2XCCgSCm/m6Szwg6yGOB1UzSkUqMia48JkSqPPWr6Hxn
se05MwXez6uJRda8y0gL1lMtML43seJteyJO3kBQ3HrmFIqTlY3OipcydrHkAgm3rA1OcRVbXh5R
BiEUX7uSBs6o+FDmx741ynsaGY//KaIJ0QhKI85SrbmXWQZe8vNEDHwcJa+HqdFPuWk5d7MZ7Z62
mEywgOYExlF/PZWihkv2ls2KxZGvBbAPE3Zm6/iwsTLIR2wCNvc9889EJ8+yl77syazOvvT0r7p4
ExgTLRQGR/ngDAPazGfJql6YU2t8josnqnOWu/uQqXzO13jFNNAGoneVTAvCN/e1pA8VJRFZTerm
MVUacvM1fnZwYMx5eOkVEwrGT82i2LinQe1ZtJti+lwUJpKeGMrNe/k78Hep11D40KcQvDzygH7y
XK+KCp//uV3ofua+d4M9Y1pAJuMgnHcw18/pUHopqeyP7el6JMZtYCCpWNvDXe1ly4qN7akrbXyE
PDN6dtxdSB5FtJKs/daHPdnvm7jAwtvQgqOvo0KXzegpUddw7YnwbVKvXp75/S+q5dRFAqcPHDOZ
qDynwI+J3dVR6mlxqt3EGQEK9XP+3ITH/nZ0GGmx4udz0rG33cQZV0tqvtQKKdXEBm1Fsr6j68wd
LLv8iSPfh2mLGaxfOQVzhRCESuvExBt8nGP7q5ueZ9uhECWpBIoZG9Lf0ClgjLIrLg4V43l//aVS
5rT8y1Oy0NxYDrOX5lW4ydRfbdnrYnAZ13z0SKVjyDQYemjP6tORHJ7S0WqNMdInDecvkkb1UPyq
NF1zHdzLyAYeNMVX+/lw8yJciTPipWnJZdCkjuBPG1/3MVcO5OcFJUB9qvZK/wKmVXf3sfkkjZqh
6h+gIy6tVXHAssv9r/1oMzJ5CIa2KZ13ifTJKXjfvdVPx5HmTUv/4MDyu3g7Pg7UNHJCkRXqgwRD
WvaKlw7mRtRN9jvCJq51XI/OcfVh7qLt4kiBbJjEJUbSQi5WmMYcpmy5dJ6lL4NwziAH9qzV1g/O
3pDqHv0JyV80xFAuwUTOUQEW2k8+K8yvOU6Xdb+dmYsqXB+J2KnQY8+LhTXNP7ZLa2iP96P8qU49
DPrMdrWZThJwMX3nrXm9gBZuww7G5zpsfWfWhOpT2mNkcZBF6cc+ghNo9AxfmagzaWA9Uyxx/N2g
ipweZUkpsobdXJkqtGbGeuXtJXKwLj6Eqm/8nII2JKv+9SdAuAS2LwmksKDhQCxXjHZ9p3eM6PN+
XYARHyNqtEPlyV5QyIRAvVw/pU/7t+otfb28nIMmrMOMjdyHzeqwo9mMdY8B2wmXtn9X+ifvZMEU
bHmHg6/H71VAV9rEpBNwFYH6WXHntuRCzWjzpO4iZ2xLPUh0/PW1l09AB+0bf0u6HxX8V+koLV0L
L+pgBahB9nMM8xZGCAtH7YfTejvD30eiEFGJLMC/xBLQzC4sxmaogo5z/3Xd02HypM3WXPqE2L8h
mQIMW2FxnfG6XzxdPvLFMQa2QzPI56T4Ul/cCNk/rCRcPV+crEHcvi5shwoH4eR18P4uXsKBy0O4
gGP585j5+kQawdh0gTNt/fd6uKf/qbWit5h+2NAxFLIfNRSntFkm4ycOzrgJCSTjbLEZaXjkD0dE
2g2gzY9Putv4ntJtlkCw4a4b0/JDIf6cO6eABQ6px0QXe26Om+X2qVtuTI8K49qIrFNP+nKeYQWG
RdQMDPXpQvnZfNM4GW0s8zJKuFYDemwJByiypvqYjF6f2/tYpWvKx59uRgxkvDy9kj66u6ETG01A
gk1RTB2xHARBicQTZUrdLSdHz+jbk+oHWLogltOJiLcf5tzpcQhdnXLaxpM/nUgJ5Hg/os7H3ntW
zoWvgiLn+ORExk6/6jd7d5O6VRuTCLsmWX8kcxmqKPUJTkSvq5gdFxU16eWCT6HwxMQsRBVOHxLm
wIH7vunvI20qk3EpvvNRTM9+622irb/nZxf2x+mtmR6+DJzwl4SDqeXxhXrJhpxbe9baRVPN2nVk
pfHpsHGTDvjzys4AvR9Lb30M9CwsN0FVA9sbM//QraTgJPfWCc1d31AidUcSYvnyYdI00UHq68lI
P0w2WV86jE9pvHWi82FQSn1tPQKmIVHWTfuqHiTOxDmME5xaDb/UqyiV5CIfU18JEanJ1a9J3Kxk
utOTqln3ShNhA35l3dvWQa28pPuJmoaltUis6ESZj2qb8HDJyqCdyFmTXJNW6WhLDYNeQD+N7Gfp
5VJQa3EIqHO3JWOrntTDkJxb+6hn3egQYZmlsSgJEgI2nzuAUvOIyH+8nuVvlMfTfs/c+cayGRdf
m9Wp140IzAewvgOqp+qZbEfuQXmA63zylHkTrp/bT/7J+LsRVaoZ5XwagXLPeMsbzLjt01WIjgML
7MbxJ3spKE+tv6mtv+1eM4onwFN+WqKpzC1DxcuHapgL27AJTO6c8XKMoB+j46kTXFB9W23D45v9
Ucx2b87OLakBTI1nZ2jPQaw44Y4K42z92jyfZru+RBdZGtTweDhzxVvztKF6QrJHaEF4cvHOaS+9
hB2FmbqnfyotoPrwCBW+8epXHfHq+hu09PJcBNXAClayu33CupGZHWNQA0BRzliGfCKcEEDk0PYc
8CZPCQhyRSc1mr9tBcGFII0MhLw+7Z1ntU/YTGLfNycOI2l9k6GF+IUxmxNoo+zlextTNwuPA25p
7xKJSoNwDO2gIIZIISj2nIgmHCCGw0/Wo17i46h+8vAYyR/rCY0I//hJYqS6auNVP/hRGiKcbHgd
VR8LRKo4Bdm7G5QTLpFQalJdwu+6t4L+TpXKfd8SNkg+wTbeTjgRbttoPxKYEsb6uBR7Mc740yJO
mUVDBSnQphu3EXDokAK+J/Vx6rZ7XtSTteafSYsu84ynJlcFR78QY1YoNpCM5O5XQw915zu9YlRO
8HrV2zmSh2DPB84KcZZkLmMNTO7/Beb/QO2tFxwtHJAeVyO4DNYKz+c5LmVa90VbZQtOgjrHxJ1W
ScBh2bLQPsJcHmTXmTaxTfSUgc+r6NEQwZm5u1+0S2RM6WYK25FOaLpEbTtMl01MGVFYE+wf2KnN
aPtxpCit9h1qVjn4+T2FoYNJedTdAcnBm7wR8pbcRnLfg39UBp0d1ktj1RhvLYIF9nNNraPb9w6n
0DGmEhnIuq/ue7su0pvpj9R6qR53J86uZ9P9b2Ol8Y9rr4aUsQs78i3Jcwx/Z/qK9nq+zE5OoFNi
g3kM/oE8QvXW9OpTbMNncxpnb1oK5MM9tYFcRbXk6eZIrr2CzobxBJfAaOOT7p7XvUqnvzOrnVCv
vWM7qs3Rdu9aO3/33RYBPQ5QITtuOiC/tl+1tIPCjAelwa6Om7V7bPvnJC5A3DZhtR3kiUdMLGqZ
2WgbEtY5K2tVLk+rdpYNU1eeW1j7t9y9fOqzi+IqcoibofOfd3NVjSskHQ6L7AT9q28WQEga272c
gtSIbApXaEUcUZ/w0jKQlwz+itIvqqV+hiJsQXSAsyGA2412I61XUrOFexYZz0BZTuJx/dOpl32v
J+pHyQXmbeWP/Uh63nubgQgD8ZZwyXZeO+CD77+Nae346ij/MSYn+n2v1pMT50veKvGK1uML15bo
YG0TH79KKzw4zYjMWlfF3U6N3uWr7VMw5Fj0qOWSs7rnQ5iN8DSbmTOt4/3r5Yn+sxLo9nO77Jao
1sjDPFQHP9snitfGqoxpQrhtpPgtTLfzRGm4X6ddUO6eWztcP8lx1+OiwWe/TA4AeaQVNV08M5c3
lnqbkYEnNziqdOtHzlSaVqMSlRx9ImJmuqpchDpeL6VQ8o+pL55JB5Eb6mj+ELIu6oHSU8fAH5KL
yyfefujjLCqxyDT/Pqi5P0C43UOsX+O7boCA1V7eJTujap8vIaCQiaj11jgOaZxiEi8zyZtvY7Wv
e010GazfjkvSXKa7nYNdrMequNTAJKQeiN6Z1CuRNnqE4lfvAImvn+8G6seo5bNpZ6cWnEfnfdA7
PETpiHiNk0hcsfz7btxVFNAs1WZOp2zKrPufsMh1Je/Pm+TcCtGahflWxwgCgyg6Uww7z+mQCQTA
1KSXXA8e0eGUe/hslMFV3TEtx7Z+kXif7/Ptfl3/r/+h/M+2KxL7aPIlOpoAgLwQEl5VLkCsB+94
j+Wh2Y4j+P1gB3+f42odvTht1FOybqk5UH8zX/T39UBxP5f78eHrMM0x/dTEpp378mDdu1/yat2b
vd2r291xa7Mu9T9vT+3NG5LSeyAVfPnhYuLY3kKHdVnWZEVsp6bcLrZRJEdCjgwNsCN4TezQwAmW
w09RSd4ESfD3dzP+VHdVdUQ3HHR/NMdCdew/z42mJ0cpq1Xx7ZLo1LPiw/jyLNMBCkHW6LQCj8s1
JQRrZEQbXDGUF/AjyOz0ThSdSRwH6ydp+i6qH870OCLhGIpcNPEOwX5YDFuyzzRsno7zwnuIpb27
U1ePfoPmVi/ZybR3INkHVU/TPXjB7mfaW6oheeZi1+8eSHUqgmbwx5e5Wu/my6wZZKw3NetRn6Ip
hSKRPycLVH0gSJOHCgfCPPxttRvSw/ZUHTaXnA8D3ILy37pPz2fvHo8uJ2E/y5GiIgB7BJvV9Htn
/fo83FjVY9nWmqTxki0ooc2XCpYC5P76ZwfET9TlXrexE27jc2i+gTIanmo/7fxuR8Y27gJCq9OI
Jq5AsocFKH+lDEySsVHan+pAH7UBRB/ZK+ifET0Emi+9ZprbvlHou6hB3t/GgBmGlFNHp6UTTNO+
SUA6bWtaeiBKarAmNN7dZFq7KhB58JJovBux87EOKK4rECZOv+k9dcID6AbaVsvzIPPlxX6yhaIP
IF73KejafhULfJE22OZutkqDU+wESXhC2qHp5Svn7IG6GabDNbAHYEKf5du36F8qVD06EnOJwPbk
0Xb7hoVNgA2Nd07DhXHsDMs0hxf6Dol7GkNC7ltTVDc+QJ8T7tPnoEHS9C6jbLZlfFOJN6Zfu19Q
TfVqWj/0qSJKrRaFgwtPQPD6WfqiikFQrTExY1kDRqZxlT471W/nxCZrY3IrYe4O/L6ZUCHYAi17
Uv3NXH9Vgn2w78vEORrFGtlf0wc5z4pYEwgIl//tO4so0IzooIRgIkVUDL9bprXSl0Y6FY5kyo/H
32eQFJ/2xKa2vw1EV6SjFpH7Bbxq53kfESqq7ntBab8l+SIlIO+350WkfEtEylIvn3QUWKQ+ZWcs
wd7ronbGWZLH2qr+UFCnI40OQCpN5EEHVGwTaV8HoupkvomIl5pYlKCc2AIvymojNRYyfUJQAgIw
Umg8uzm3pt2HPDDjYnb+Fr+gjvX52t8zSSh8aHMe2YAbp37Yl3la7LmVBHIc2Myne0Eehynk7bZP
jxhWv9b+Tyuga4amKZrh/LKVrlxe2yWytE1x6wLYenqiXR4Bx3QzpKvhIT1wBnd0nYUz+Ge1G9LA
GunjtmsvUBx9Ia0gBRpNOZSsRrb/+Z4BCt57So+A+SFh5r4X+mfhG8Zj6pi6QcD0Lw+bg4KhduLC
CgDT8Hd/p4hX+NuG3vAcicgclWn07TOGLA+o8OQMX7x4i26wDRcthe09SLcHa9415ZpumihYG4qs
3PjYU3JJDttT3T6nQIyU0AbjC46T/i/D26Wo6+2CRySve0Qn/WrFG9e43VdtubeJyBrg7/XLhsbi
QF6U2EAT+GDbU8NjUPbqLzNcPFpa/PQfG3y19I2X3HZacpAaln6RJsWzMqRaqlMPdSL10bbevYua
LTuWKttwKm88ZHpQiq2dli2KwIyPA8xqhZOTG6AlGGpB/OAb3vWLV4vd+EX5IB/OOzkXzJU2kF7B
mMNChFjZAxMa1A9W++XB/LGJhm0pmmwoaMHebKLVbY/7jbkVXlgXwoLAbCPKrPQlp0owPcdbaOsk
rVSUyrAaZURbf39d9e5XRGUBtqpqWI5x87qGlCkXRduICykoDOXiSBDQt+n5AMKjCwMTl7oOmKmA
XDBqwZ0+eIC7+331AOJOXRm+qjS1Y1ukwvCZ/XW8e3UgtQF2AEuKquCZxmRO1wPNW7wM0N75Y4q7
It7xj49w9Qg31vDcKlle5OwBEDy62j1sUjwd13jmn030aC73/ejSNAxbJ8ExicX/84XLTaE2re2c
MBK/UjWAx9KoWC4Tt5483N7/y7v9s9qNGdTUg2nYVXJ6tqPN6kJItFxtUXv27ShWHw2gVe9v5D+L
CWt19S3tzc6SpC2LibsDFAQz9ObQIrbCjFAsGa6W5VCjJ+BQzdM8g8TqYep4/zj9+xHIr/7zEY5V
VnRmwSMQw77AmehFoI8A5Xt2SGL+4Pretb7/9Sl1+cb6asXuZBdrFgMSB4pFYgQhxaOvv9+QX6/x
5/H855VubATDVs7H04ZVQFADDsv878Jt6c0+ohI+epsbM6sdDo0Y9yAOJkSAwSVGCSg+RQ9Vp+56
yatduzE5+t4+1WexDr1cz4LCwStRQ6f9rTMUdAU32H+U7tytXEAi/T+XTpdvrIykN5fdJmUPz37z
DnqdbrjtYk0q75Fb/Psd0OUbY2IYmbVFb/IE8bMN6L2B/ikG1KmoSJ/G1MuD/FG6eq8+dv1uNwZF
bsw0P7fS6Rlpd/c3nftwSFIuwAH7xHIUuZPgkd7JnSm+RJBXG3pjV0wGH3V7nY8o1DQTVMjD72U9
jADFBKIuBGSt93n23kmJQm1KYxFKzKMoVhVr/HExLEdTbdvRHcu6uetWcbLzo7gYJ799H8CEgLB1
9vNg229HDeQrFxcW2HQuSGV0kOZ0KaB2Hv3UXU8yNMwf3NO7YYqtMjnPNm2b6Po/TU9XXpp8/a/q
kRXK3+sgav1+Oc1IZDLv0Qe4nzBcrXZziw6Ma7eSmloVjBFM7YjeOEd6IbttbEz//mb63Vj6aq3b
23M5nBVdYqOVSUqrqqSdsu+Rx0ffb9WQaiz9+50PBJ9pmj7Agp7Wb/1noLrCImovhNoeCHC2vxlS
PfIrwTqn53OJVj+n1d8f9a4Nu3rSm9tXGIzG2e3YlRa48sQE7ydgZQ+9zN1LfrXMzZVbO12+3m5Z
5gChD4IWEQuiGO4nPJHouChGD9PRu2Ha1YI3101vSgaudyxYwyMEpQzBv4KiResKjszft/D+1b5a
S+zxlRdXD91x0x6xJ7J3GcLpi7FhfHMghVPSilX0vmHQSEdjXoqSD8CSsJb20cvfH+K+wf7nIX7L
mVcPQbVPz9UjR45yZR9lnE/bHSsB6v0P4k/lN8L9w4pcrXTjxJ1dYRnlmq2twh0EkOKLbDFETyrs
+uqbtY06ynIXkuTDQhqfwF7uPGeefsOLEcP19B6gMRqpppd/J1Ms3y6Qxgl0GICuAstfAH8X4gzA
D0RdS2hCAeJdhy61Lv0dLhkQWt2Vw+3XCvC7OEMliBOTLux6qvr6QB04vQ3lmw2NrDFIKmb50Tf2
sjfVr3tKkD8T3SjBD1rp7gElciKr0woj53evtAOHZdg+CWxEMiwCm0Q7DTP4CbECEUOQONr3kw+L
2a1okSOB4FmT8gXKpPuD/tvq8rbrbwLxw3LfntENnUM8ACywQCpuQzPIDGCWg2r2q++H3vpuhHD1
SW4iHtU+VeVR5pOUsFvL4EgbVYjVOSDgmfdc0PG1/L+fN+2BiTNujPeh3bV2p7GkIHgKebWNb/vS
aN6giWaCDRTsAcFHSLl3gJG8C2HsLOv9oODIFv0cKPTtvA72xaME6YFFu03Q9NzuMmPDg6GFR2Y2
FbW3PTTcv7+/cjeIQKxElm2d8eH2zS24UCsxt4ktwhbV23gp+J6B83FxuXdoPIJqKiKH8tujt7sf
3F6te/Opm0TdrsuzJeII7ZdCP0VdMYzXD77v3bYZfvm/3u/m+5ptkjd0r07PesRFUUhJ8GLkvNht
qp8h+ZepAiupIqnXJd5DKyN+/k8j88/ywqFcmbNSdorLSec1RYSSrYxYJLhIX8UdW7t7KLN6v7p/
9bo3HlszTUxazXo0hkMl3q/2oHQpYEL0hQBGZH9CVDbtGbOWJkonoIk+80n8Q/xTzdQYDOQUEXhR
lxMxOooZlJzXsL8fHDoRoP1tV268dWaWybmU+Ch1QCvBfXa4XAqP86hxqd7bfiEYh5CMbCmOfnO6
O+kk2xuiGEYbMooeJPfZZRhOHQaut4gxmv7Xo9TQupeIXi95c7BtSTE6qciR5pejF8KEaUexX6jX
Wm7nMdeqe3HcmgYDhhwcMCr9PZ2mGq3rwFk4MzGPqZzY8AiC1Q4ITsRkeyEv/vNjB37cP0cLb6i+
roJ0umWgsBvlmRg56DHe7EdMGz08OsB3U/vr17m5P8fDepea5p4dHMnfz71j/A2riqnbSMhUDI5t
3Z8vc/4gCLhbHbte9ObWrLd5qiWK+GxMh1fc53TN+KKp6dYHhp0xXlHyv2blo1e9awqvV725O1aS
HeWy5Msxm6V/DA33NQXO9fkJ44e8JgAF8t+q/l8veXMRGAyTbeyKF03dgdyHDDQGsOR49ufuTOMp
7/393qn37t31cjfhq21XZ2ufsVwzn1SJK6a3uijIF1tv5e0D5gCRgj9Y8p5Lv17yJoA12oN92Lfi
Uzac/nT8pjDB9VlfzSN3Ol69N1Nmf82+Hm3sXXWk62VvYlkG5dVNeWTZFybzhQxagm4yMYbP8AJR
m3hWmFbteNG4cJ/659LVdPfJix89xN1Y9uohbmPZY1lpFZN/hOT1BR2VX7IrujrIoDwsdKj34pjr
tW4snWUUyKiLF/YZCNLrpaNntG16EI7EYGjZ95DviGc77+tR70O7F0BcL3xj71SGs9TtSdi7Ucg0
HWasA7t1230Qhq4IW7WZ2rgBapPjeNf/2XN77cFT/DPbjF4e3uC75l6VATkQyMjq76m48rZGkhlS
S1HkOWN4b/a0mezRl2mCaX/ZfOwAChqPHNndXb9a8OblizTrjuURGbiuc4uhOdM9K/6mC00PJgvo
wzTe++zhsbpX/jCuFr0xyfVJzWt1w1tSABifpsXEKZAgYkziGXJbrntmWHg+cLHN28Ol797mq6Vv
DPPGTG3FzHnfA+EiLBAyIVC8s/3gKMD+QLlBdXcDJIj+bkXuRosU8TQaJZR9tFtgkFbs22adOgiL
WvEmBP0fHeftEkLG8MFC4prcRibXC918UDNVdoZ62Qj5NhlBpxyu2fYZcKw7a2d/X+q+k7t6p5vP
mBT7baV3KJNWr9sXBIM2/k6wumBET61REporffpLrNi/n8Zb2Zd8afr1sC/76H1vPujO0bV0f+J9
XxnHA6uTOAR0Lv2eOpYfjJS6W7m63tsb/5pL+WHvCDVRibGXKaTEbAlEWDT+fe2hEuTddsv1ajeu
leEpdVUkv8KvBso/YyO0VIQYp9n7xgy1l6r/qL79myr+7ezceNfN4WCl3YYVUTlB/cxBkcN67cYF
Y8XSKP1W9Ogku6ogIyoEu7uXi/Kufx0JgKmbZrlvwMipRrnvRPyJQVI5iF43C55+tpoL5SH1JTht
b/AstdZra08fkYXLYxVVDMC3nmz0Ffvl/EiF+66tMRXLURnbIBu3TatKtrh1qS3eqfmhU6mg4ZGH
ynMdAeZ5U3GdQ/vn/GUNqAUiz2V4x2pYScNj5R672Hk7HPunvsKhnkELutiAaqsIy6TPz1aUbSkm
opPXK/zKCuDLddznvWci2GlEl9PI8rv536/c/TNhqehHK7ZtWPpNMHKR9nJunWSBL8zHhdBE/76M
U6DXYDZB6V5Wj2r0qiUu0B+H4mrJm0Bk52x0tU2BW+n7z0PlvnToQm78TPXDJlj/qFGhCo0q41Wz
EJixYuO1pVzzvkfPsLZC++Qj4pdpXq1EyL1v3fVyq4/SzkUtr30vcx/RsU/qsvM9NAAzqBGGObjd
z+SlZqocmgTqSoXa9XV5Lhgs+p73ERNAG4PiVX2coAgBkhqJL86nMlc0gFC02I/j8zL71KB1lu/a
1m+UcJPNzvtevsj73XvZTxdR872ZwO2y5hv0viYbuAZQ3Fzl7TKGHj343kb2BuUWdy0ol8xkhxGA
4gO0+rBCk3Q6ZwLGTEKRlHrxNjoep/k35Nc3qCc11yIyJ0q0A+80+RD8UN7HgwwMUqSnTuoVZBta
UxBCWqpezO7LEaFZQurTZlvIMkhB7Wa7j/IUcBKreGe5GbMMQ21WvjrvEFOXDbr9sYPDKuFWN65i
uGlP40h78HKq92yuvJTTMTxYv6MMUVQU+lCBs9yvHIj09uQe0Hmzf0lAZ8YLoiG9XV4y9OnMzaSt
vHP5mp/nNRrWX8CVAERPBCIdcadzYCyMC2U8QMF2KLCLFN2WmgRzIoHICm9ibi7Hx7NbfLcX/9K6
yjfdZ+25pi++2G+nJmJRiBuFFYwlMB1IFKBEkHt2nMiuHZ/3gT3IJ3oMBwmU4i7c+kfDzydS1lMW
JQG97PhoL8EPQ/OHDv9EWyHj0BTR9lHx7l69yvjnoN8Gu+ZBLuX1kbsFCJ6LBYfBg4JOdfHBHb4b
b16tcxPodrt91m1Ljf4HDHhQIQ1oVOy7+7GlfblY91bK6JKSCj9Y9sE9Nm4Cg/KoZknd8XoMevlG
FREiQdfPQlhAs31fj9PP9FHMc39DDUMzFZDXinzjwKpG2V/MumX8ChI9aFjyrtQnifTAIb4ps46g
ZBfQS/eZ3bp+8Lr30wkmcPx78RtfVmalfVAuLF74nSdk0zcU6Wy0ekQyTDUJ+h6yMYrHDIgogy+h
oFWzG0mUih6dq/tJ69Wj3Bjt5ijn3cbgUcqAGh788U3oEO0KYQ8xxo82Hx3GvQfC6/+hSXDXev+z
DTfWW9JaOc0L8HLrn6KHQJLs9uCLUjgEqBuMi+/DBO7H30/a3fe1VJqbmqxZmqPerGkah6xSS/BV
J9SU1gMo4cBlhaIoQl+gJ57gNu2iBLoG/xw/vF73AsKr1W+h/pa93RXajtWhiEw/5thfJg4JHuuj
ZO1uF5cRcpTlZAXc3G1rPulaZ82EO4B6LUq9sjfSKJCJVjY43nD/pAivgqLOKmF4EsgVlaHFSonV
XE+Oo0eTZ4x7l+36YW4uW2HraZKseRgZOVDVM5i0okbHzwYBvxGUhw0isCb1GKEZUTDS6TxY94EF
Q9kbOu9n9F1FMRktKxh4aGLQgwd2ApUamLyQVWm89TsXY7z+YLAYXaUW7yAA9Jb7+rIbOfHfD9Bd
gfvrd7m5uxQBNKdKsn/B5pThlh5KgaY+EE/UeyBMN4gIPDRWIlu5jXOuF725pbUiHepjehBYKjRE
Z8lPQb+qh5Dah1y67fwC4wuxnud0nFJURn8VJ4GSxqFfznTTa2mjIVB2ekKKsUC578Vhy+KU1gCw
ZiBEk/L7MKrgKax70hu6coh+CVwubGz9K4HIf3KX6qv5dIF6/YwGgDJbP6+nuEpEYVpXSLzuh+sf
dJDPCv9Wxs1Ajp/qiYpa+LsKjctTugC9oYb/siCk4AvKO3wptEvkoaI61KLNmNx2QKHWCoTszGau
RRAi94g+IUyZQDr/1V+6oPZ0GG1n7YFAA/ksvUfPKPeZE7l52THvGNKk4Kce8MeB1TuvzlOrV0KI
fyoJhsi4ukieIVE2qr4Lot8N0swmfw+CFeS+Yf1TceOdFWFFCdENrkjqp4VPzCDH5oeKarxHUNHC
leWSnF0bJbAF+tMlvwo/KdKj43DztcGodLyj4JifraD+DXAeTRq5izK2oCmpJsm6+ANn5aoMcyry
er2VOIDVZ4rMMeh98L4xPTw/sEbKTChGMe3ML/MHpvNuwQ08iKELEC51gpsMU78kqdQ5dD8gIXuH
MbJ0CJqqiB8IjYsHt+xe6ed6rRuLsbE1rdF29DAGW7RBU9gbCUNwMneluhD5BTegV/53ED/Xa97c
bBBU1vm8Fd0djxwwQLoGNSWiYHe/jH5B/5gbhsc8aqPczdyv17253MedphWJwru+HVEnFfJLrmgT
/aqfbKK/b+wv9PXWklwvduP/9lKdq4lunp4h8OPj0dVGnwI0E3QVdDSRQEexNdKE00e4jH9BBdmD
rl4tN2wFM8gHOXwNa+wQJzFiw/+U5s5YXUkoR6wDETqgFRAlr1Do6YBv3mi1ZLT9BDbRhndgjlBt
HyaPSh/3rOPVO+k3N6KSpcqBoSUO5sfOR6qMWeEgZkT0Jj0/9Kz3qnTXq92EyCepUypnC0ZLSAoh
6iNUBVGxQR5Jg1CBIRvq8VG40gZaRkcCpMLqQFWQDtWDj3m3cHf9KDdhc3uWrCwVIAvI7O/MmGT3
NVAkguLx92Nzt1F1vdJNOe3cdkdjLxrK4pCoQKMIFH3gGGuYLibCIArWV8Qx69CCXg6fmz+LNuff
H+PRVdFFHnFl+5JDI+26jqvCZgqlLI8a1+/Ax130cK1Hp+rG3O2li9zmwhxsnpGpJCOvBmLMYwf2
CdDJwHr+/3y3G5Nnl5XT7YTJgwaKqBO9QHGbkLoK7eBRH/Vu69YB+y8GDRsKIfh/buQ+OZtH2TDQ
hkTz/RK2QYnqxI6cH1GsDWryJ5hSWCB0lJH2ABshNHYehjXia/1hi64e4uZr2mqzN9OCh9j0hFo2
tTs/8Y35Ug51xJ2w8g/uiyX/ApX/tuTNR60SUBqbhBlaDW1jC01fmTmoeoTu+BK++ju0qPZFeqUw
NDq9XsI938Kg2Y/euUOJBZG6jzxQ32vTtTsmy4j5pMiEdohwbueU7y6fh5818yPChLEAyVvW04TM
qJF5pzow0R523PNlLFU9O40llDcuYzl/onWN9PrhXUM3Z9c7vZ6P0eXz8qr30eVK6hCdg6b0mtyv
M7fKwt3zFtnyMYMmF8dpxvTVJMqczxKu0cZnOIXqKq8qf7f0OlI3Od6dIn7Gtnz158QgDZLcV/kn
n6/RfX5v5Z7SRMlhYDA55xDtCKxlTwI3fHEZD1sixT1EAt783zyd2Y7iSrOFn8gS4JFbzzNmhrpB
DFUMBhvbGBue/v+y99HR3lK3uqvBQ2ZkxIoVa5EpLWSIln+32qYnoR+Vvw/XNBbK4A94qAhKh9of
1/hIC/ozR2XotSv0XbIxCNXYU/B8xjLDsFXqjosjHe+L/D1rZqBgUSekb/MpY5ndsgobMJotqOGn
MXOE5xYkGFC1HkIMfT9I9EMf3DKwvPupTbFcbHI4FwaUk7j7OUefFQ6ck2bZdMEj3K30ddWbTFw0
v+oaGZnR73NeIUZFzviNuotfG+bOcNrPokP2BmEG1KM75zHayDlC+eTycTO2SKwGDjOZSMa/J2gE
k0Y33/Al2VUV3wsuh9+OMNC6+jvVrp9BR054mR9kKCCS3fbBuXLbr5cjonXx+6f9kJEIclQ1GPTW
GIWF76rrJlXNZ5qD1R2NgA8E2gp5XMD7wkH8YLj5dPawtcov/LHdzyP3x3NpcoVf/dcatmLY3eqx
RyAdO4Vyn89KwXvTfssprkhLw3B6lL1+LoVV3ExDwV/QYG8dc97v4RrlmCikD1+NZfh4VfiN+1jI
QfJGGcoRZgP4XFL/5x6vzodUM0IN+eGMD9dQst4oyCHGfuqD8keNWC0jlJQHyftUZGyK/uJgw/Rg
hRbM+FBlYObKjOggaZlghYwRKX81U0YyGqywO2fdzyDJqTVI/AXaiTqy0Gd+uvVuoRjOc2BfYdqd
rW8b3Y45HSOUqfJf1HgQK4FIdrYfvcNjV9eUEuiucbWutGHH6ccmvcv2+Da7SEuJJfzHekbZm79i
Vwyw9Lxa1ar92/1IfuUj8rSjZJQQakepTMifBOBbzg4jxEgKKAdu2HdcAsw7rCbC6yW8gFEZnDbc
HXLuwvlkRcnFc3bqDd4ctkbk6Ce1q3jGtEUYoyUeaHwCGQHyEG8YfrtkgEVIizlFDQExLTLN+ys8
oUaP6L+FcESALEpQrvSjLoWPVEHC5gw0jHrhRI4qAjU+NkM+fwRT7r64bXUX4Xzqv7PPLb4CpPrR
HkdMvgqxIsRTgmpgjHi8oDKeB8jUsxCx0yxX4+PlxLypdUERfYK2PRtMQUWv97/2tXGvSMZcHJU4
ZeoR2HVcZ+/4mkpzofhMaKztlsQRH+20wYfrjazwN/V+3pvPX7sipAxjoVcOP4dcRMpuieacVy16
ozVmMblpiwEIGc+NaoVys3X1tAUZ5qSY4zKCZiOTwT/lTwsWBhogdIvUqcI4ZY+m3GuOlqHym2Mg
hAr3QqYV3exVNw9Lb4cSaZUgZI2i39UZGfYHMf14jH21Phn8qRsFSxj22EFcxiDk2yFNNH9Cah7s
K3luBtPnhgVhq6Y0UTz6ATC0nBbl8hFn5Ni/BNf0uRCxdqO6qn9z0Tk7yTP5gcQAxunxhTGvHeLW
GcNtV3u8Y5cVwYuTJE8rRAFx3J1gsOK93Gt6Fx/Tz0WDdzSXeOZqhLfxBTG2kBh9RITae+w7vCqq
UNilCGHtHGF/odTBRp4cWgeJE4IfOTcqb2ZS28yVJs0fOTb3Jl4mwjsWyscBUppO1yC1xfFVrmr8
6oYRqra2vLiuL0HHaNyGbod4GrBhkQFRN6ylXNiw2HcelzoZYZURYxGLd0xhX1yMHSYz+lIbhQ2H
pS0Ot2pizHfMUo+td4iWlmsAoqIEhWczHhRmkRVzwtRa2cqH21x4a+wSelPCW0kkrOhHMQ/7Rfjw
m/amtBa2ay/scWVapXKqZS+h7H7r3NvLEv+ThqnBLkeazZWJGKi1osLf+zKvAwhBNhmmp2WiM/zM
jmimVUqwQ+4WqaBriot5OJoxPN1ad/FU684swTxHGIY8t83suSDsCrHyh9N48vox7dGGHiGiXRGk
sK/BL36m/DX7d1wAin5MRYrlOUYyLQnESVidVbiJ5Kns3pFtndKwW+vgF6V3Z00bKwZybpkx/R5r
d5T2WYUmAfftn1Otxp+m9Uv/BiNZlFsjR48q1NvwGBvSJcfBhjYe+pzMDtJ0oftT/OUWJUe+FBKp
31R3jAAaL2Rq7lLmNyWKX4XfHN/h/XBNLhPyOvtIDxRnD+s2djn9kAXg5FV+cRNwi/U4pX/U9haO
E5yx235x2zRnRPE/6ZBp+dlzZHMQI702+oO37mMpcHEMmkq409xP6EZodCcbk6QGi5ersNW54qfD
MSD22yXecU57YxOSsWQdkGhHMSDgjJvtiJ104EIRKfBlRZqT5lG6Y/92yzJsZvXiviCLwlDsSNZR
7glfQnxd6JGTKJxDIKQ++q5Rno+hWt0XpCotGRLjE4WrHvrDeKaw1nwZUf9+jUBuMIxUSEpCr/NQ
Y+IM/EldP0EXjd/9MtiDTXP1qx44XHS3XX3tMtSj+qTA3M7T8/5NFRvcFn3Q42Q2xIYBPRp8KyLE
sXrEJK3PBoJ5Wvvn4PaHFl+N+kAsIw0kroIhEtxaRk5jXqAihhK4nFV5LOw7fg+ENUtNzog14qSV
iGl4xGTnykJFS3QXcOlM/P2imaIeVNSpx65eOTtcVo9DzallW317HWpy4+DM3kTr+euQjhrTl4vK
kP/eSPM7utbAc5e4E5ov1rDliLkEwH8TNFYbNF9Tpv2TfMWn/qgTsXoVp0l22/a3+mlm1X6lpAPy
URmhCNwUV1+XzIGeMrYGK/66sNvVlY1jYChFj7Q6w8XvAzRmec4dJQTpRDiMnu5l06M8gQWbS+fz
Mr/ie1VZObT9g8r2GZOL6wx8XNzbQduep2VIVUKKqMYKa0zw9vpAjEORfxPvCqjFNze7pNkYrpnd
pj01C5PSxDgamvomx5EHhSuXvPqRkqC8g92dpdMzmim2dh8/3c57okhG+opAi7BvWRCdo19gQ5Oj
FdF477YFObXamcZBsmgS4xftXDx8suN9eye4Hb+cxnoKbVL225Tk8Gui6VfYo5W+0RDhqHqHwYRY
hHiFfSKGXxX8GBhCXnX7z2qwp+6Y5z7OY7bKWWugG9NOhQC2ZqNaTDwHkZ29Xv6UFMfE86Ol2Oaz
IznyPu6s8mYF8uPZ1akAXTSL28tFTqf87UJOvucEWZV6j4sJeoFToFXyAkxlvpiu7YIO7Xvl6cqH
87T9HWjWbbILMPKgRy2tBwnv7xyhRMwip0KoZsIG8jzjxU0fzmtBXXQEdcb8nClU7i7kwf/LQpAL
FlrGYtfy4Ej3fh/kq8LdgCTgJehT6JN0HvOIkBQ4/Qd7OVZW7wwl73m9VeAGcP7sPNKLxeVUxx29
oCLTWdMCatt5q7Mt/JryiKa6dXwj04syBWKL36BNKi+B71twKhwaUszzmQQVUyG3MH/z5X0iJDeu
flY718XXmt2xM4OgeLOaKQonNbRtlBnOeAQMF4Nlu/wGVcoYI+dg71JIfRzlag0S6qtFH7N1GXVD
oT3k7SB5R3f8NnB3yFUzRgFmF+B5JO08NfrsZdtDstvUJOEew2leD9w6K2cGo1kP6759n+pJ2Zvy
k2emH6pQNAC/uBN0+6Etr3X/GwOR4WPG4c73Rv9ZFI1I+LgybKfwI37Okcr2DvC6Aezx4xJesG82
nGbW++ODU1kz7Hx/9gd7YU1VhT8qj5FjZUWqPeeFIt0dnX3i5RnNlRUGI07rS26+Mn4oMT/QI9LR
3wd/ONGF1cKNQVp6aJY2Fnp0KnMas6K5QKjaar8PhND54IducRKz9throW6YOquYjXHLOAlXGCCi
M//wSUUBAUVOg96nDZFCoVVz4Gy64pgB4QCp1vIgBNTITiePVHiGIHYdCYs+lBZdQlncibzXf62B
Y542ZjXCjU0i10V7HwxT5ZBxcIBxyBjM982EK4m/VjRE8XpysQ5fgMAxD7ucCfSKEohdO+aARg/S
fREevrzi45uMBMCT8RihF8LRRM6OqCA/LLTxv3j8EXHASDWCEtORwMT4XnN7ud95BRLSuPjYYqRl
h2I1BnZ8gnBeIxwBEDJ5j5A3a51AIPKeK1l4PR+vMWPgcY2W78lBzC9gNmlTIIE3SBPhw5OzQMVG
Z2GLTUzy8rHIvX4+nCfiHw45Uoh4mNC0TjU7UPBCA+Fq+baLO2KGytJnYiq3X1H1EpXxKga3P77g
rh4ZHrdfE05ULvPG5Z+dw4j7FukO0tw+ukGTatp6Og9IZsACGxtXXlOu32xACyayruBTYxHK+bUn
bUMRmuDIvwMNSN7UkQyNEthJAnmGOt683Bo3wABccOCRio1vXRbXWS0OVZw8+i3D+wjOoU/Ea8BS
ipGZQ+dhu5AxLPf//w0SyXwR8MUoJOUKxiuIK/G3iCdya8gT8/1iSJ5MkvXDx3gdJxNRixIMehjq
OWw5tPc5JxpQbigc+Kfiugfi386wWXM4pwf7AybrPIpmqq75FZMoUmCWAde9RLLT3CU9VwjcjFgw
OCSCsGTHjymgB0ZyeBRT3RD14LQLZJ3FtkYTDESJp/hvPQn4NE/ELC3nMGue1PPfa5ZYkog/ul9L
2yDMH5SzO7kponDHz+QoHBt2UxYkIRfraQp0pE35WsM+o2SENAnT0Mams3cT1J0JhSDyhBkOKU8k
FhdbQ0v+38TVQuHruyWPdPFJHv4nEZZc/MeraxDqlJlkE3uEkzy6TRDo5+x+Tep5mzx+mcMjsWIx
Pqx8ubPxBPXFbhHTshJfp6Z07DimWZZi0cLVlVAmFxYx/K3L5gTlk4haorUyTu9r0dNp4CyNuQFp
RZLHWd1hmUZ1SSWDLxtbk5HJPQGXKh+DC/JIlimWg6zloYWKJataCK/fWMVkCiCZinXAwkasQb69
s7u4wLaQ9Uk4JI++cjKy82fXRFyoWDCtXS4+AXiepwJiIzjqVkk5FQH/7YhveCcwbZCjl5lNu7p6
APXXGwOKLoFtzNGi+CeLCluEOcDrBLH3rcH0xsX8ROhro2uElCvSc+g03VF4RNHdPA6tpQY7k8EV
fuyJm8zdg2eopW/evHhiotckHGCwlWbujeF2VzwjwUhhDpnKku+uGUYUMlpiEJc/vjFqBAIeCLaO
GPNn1YVXF6nwZBygvUpViBCKRw24QuaJTyT9g0qcIzRbcBe7MTdyjfUp+3eFJcY4Ed/G+XbMT08Y
9eL9VVY1E1v94g6ymsJIdGbBbMTM7POQs9VQZgQp9tRMPGrRCxCbivY7vNoxHYH/7qTeozIG1tSk
DE6xhgz2jmEz+IlOQcv3cM+/mOvZVxefFbrpTyS3NF4e903rdbCmFyykiEdrbnJGcwfXKfSiUfgY
mO/pECEpsSZE5sm2YvFpfIVw6KRTYVMVZfVaZ8mJHYCOLUFYbFmJP0GuC+dmRINpFrP1eWxCux1P
XsI7hELIGcas8juK5PIw/pcioLpGmtBRkdeA4wMequbX/EtuwFTm4wRQWAz34WwAKYx+5dVe8qzB
0hHYcoSeMg/kjBsa722HyucNds0OQVWxmEHaLeRE+QF+mngpjswXl6BmOKbaWGPaarYTRxlfgaYa
S+HMQhqYS1TJeBTx2RpFYnnIvIUBN4qIftbE/erMpT35ydrc1yxA5Mx1PrHm34+ufHEXtzEZe8gS
5HmViTTD5ONmfw9GJ+xFLYMewHr8T3NZtvZnIv2eq7f65I5EMW95oXO19W+BhNhtqVvUZ+xJ9pcg
FHJW/LOLkhmA4c1BJ7qg2d4ehBLxi/84Rm2xp4jCkQTuIEIn9BvsC/hctO2Y7iBTB/HprOthmEkL
RBN5kugfeDvi7IXXNc6gE/Iw0QRAlc26LcUiurBvEXnmfavThpBawXXZLXK8IlC6Z6ucXbFI0StO
hLo9orc0NUEKuMkKBTsSN3PPVBS7j+nQJbLMrOplGV+5aqHRLB7w0GkCtKFtoTQnjh4RvL+hgo+o
0IoY8QmlvcQwiUXZBvuWRd7/31IXvwoxwlSiYN/ZffTAcG8X1z7VPDDfl8sgoDt9WiEXK9SM8zVP
2F0y1Bx8p/izWB2mT0LMTPH/6d+zBKP9up9iTI+WGvEHGx1khrydjkR3kajZh15dSknhPmeY+oD2
jonsCeZSKOV30cN+2DUyQPAmLX5yGChi8hbl3yRff2Yl2nII0e8ixdewnpJ+eFB/b34MpbE2EEFn
iAOwfERKCSQESBXOTrHa85A6S1powqB9ewF+DMpY8gSn7G/swVKFfyHAVdnElgbzP4YbKjxF2PtE
6kxhGb+ddrObF/vnirVdxkR/h4UIZPTdWa8m0jLV0eacLTP+yOCvkUhwB5MXMeGVDA5ImhKGgUF0
etWKW9mtm3KlYHLOR7xTYOFw6A02mDQS+xFGEhnhLxieNDumI+GbKZ/95dA6kinjw6Yt6IugfcDi
wB8EDktkIDM8x7uco0tMZ+xmvGnycGuL9DsD42IGtInKgxS085tP4Ntf73ju4KczkJnJlPElELMI
qvMKP67kdZP6h2UYXP+F9YeNxwLq7ae3tdVs4QQGKEOAcu4R3mcW0UL1MH14Ox8kNNlR2FM3zqok
BhvcGx4gLH0dfU18g/JY/xEZAXIwCf5vU5iG9j/mhnn3/kauxl8V5jL8sjF0BxjfKU8v6zEnirgi
YcQzwyNkhpInr55sL8QSwAGGLpCkv0urjIDJ08gXMvHp9LLVI+LeVjXpl3cY90b0CXAqgaByRODf
fSLu2LkvcyGx1/rwg09dnhX3YPR1v/hVUvDS+TIv0Jzg3Xa+fvoTp+yQ98GZwOnfO81CxjdCDrEm
Ks1tUOKlMwU8JTcJi7mE84zYbPm2i2vDhnN8GvPSTi1T/VdW+TfrgKC0SNA6K+SNh4ClQFwnya5D
jNSWL+9sV9EJkG0l2IAv6zJlDieu8BZCPfIflyEfmOL9+AORe1xYdm94TlivhRobzkM8Hun44XSI
dOTbyydSIGfCFXEQDXiu3YbtRlVDtvOnWzk/XRem8STXFqHjacbiOFxfhA7lblIhq1xOil/niSlP
b/0K6ffMqWBR5NYDJMmd6lC+DG/1JwwheOLksv7O1CZ4VLk4cG//K72wwU6GtNVC5eGesckAbxcy
/QSCnUW01+nVx2XcxPCe3VuSjuYyi+YT9F6VdQHmG/Qv4IGCch9HgItnc50/zSLNM9mwmqBw8DmL
tchwq9OFkeZQoyYJv2hnlnN4VCXjLjX0JIghM2DV3/M0Xz4bS2OJEzcWCOdbb9TB068lT3FPOT4C
PcHyBQV/Z4vSSwEr1oulsHLfiVDgx9SG0h6hUd4wi81FxFiw0AZsczqUCNUgUM+YM7r9GPdmBX8A
WyhCBt8t3Y/fIrg5FbrjtwQr5GZsXigTcDhDDN3BqM6+JJfek2IY5+ajEEQ1vP5eMDxmSJ6jrPWh
aeqvy6MwwJOtyn2h1fqa7YceYTBenoF1Rz995htmA6zzxHkGnhsH2Fc2Gz9s3dsqH3GtuJigHrRb
fjz8ARLumT+jU0BWgCQ/nPqMTo31Ody8sHbEcbz9I4uzVud0E+INQLz8QqIPPxNkiJCqQK4UPiDC
O0xYiFxiHPfZi24T4Lb9xZKYhTyKXxa8S7KT+k9YJRApEqb2IOf3zih+egBZZNUBXApPmL6o3p13
e3dyjkad8XVqK17nJb1mUog1svVK7xx3Z8tCkYV4WZiy1S/pX8fM04p0khLr5/ZzX95xj8SUV3jP
fd2PdXqluRC6M8xlJnpZSjYmf8a4+e49bNbjzzzDIXAJpNdB32RxZGA3IXWNQwODe5tLzhFvk2d6
iTAfmn8g51N4GCRU7DqfKSf8ciobJSJYAy0hCnEPIXaqovR5wYeZX4SE8tn+k0IDZ/EVYKDlE3Do
PwMzqAehRrG+zNpA8pCg4MzHXgP/KeSZrfuMF8nZP8IN6ebXkKIuQdhO1NWHN9VZiDTjsPC2RiMT
2ZCN+lcDhod6qHAEI9brKR/ruoJRCfoRY2XAaJL/gkofjXz0/pv1fXnOLcwHrmR7PMkBXytKnBLt
HyG4/iK6PxD2qSK4sgUJBzEYWVpZ+yeYWq0HZr6Nd1xt77wsFMN7l+iGvEjacsUf4dJgris+BStk
ABzvzOJfUvFuNVge4VZKPrbhoq1CsWX8GKTrYHuhCu3j5iAvhD7hdX6fwrdD2X7sn2mcVWjUa27h
aY4USS4dFLxuon4pjEPQr+WcuLhPv8VmbouT9lpLa5c22qkLSFxtvFmiAa+cQO5XQ7L63fzSUcWE
hrNbXmK+ljOajc1ZsxhSxKPkgOkXhwuiqYOfKB0dMb8Ch8KN2xH0otI1yBY1pFYOLLV0nF1dLRpE
V7RErOrUUH0tOQXDEdzmAeFC8QvhmmM3meZfortDdpTeZ2TFDiQ1VvMP8Xxer6oFky5M6Gk4CSFy
hMRWB5ky3OoeKsRfqpmpdqinBOiGtNTwVcogOVQ27dW8r3rceay6E255FRqlVXD8EHgzdYap5FqD
jubJ/wiaIxx3xiF+hBybJGKrHiOz536AWMRiHALQkIfQ46SCzqdD/73mSMAMjbTrCYxx+i71FQeD
/cSIlF1Klj0tEE5el5OHXV0dHRuyZnNbvUg9cGOg0mioTkacVXgHKRuG0euUGGqOU8VeU2Uml6gC
PtzTXPsZRNQyoA6AyTFSzqgVf1zmMzc53mG/lAOGrVu31SXtHRYhsaQMGH2+h8r6qWHepc2GwXcu
xbdkEBnr66Y8PbLnXqpd4hyiEC//kVTYTCc6eY1hCvMnQLAlowZUEmFO/vdhHdNCSbQFVkysT9V6
OxSm3vNwJVneTT5jUzggkijFwmuMb94RgES63q+EqvTsC4ZA/oVrDbV7+gX2fRGtRiSOdxPHYb5A
lNX35QgLgxqjL3Sjn6t7iqMByYYqRKO9evlw91AHkxfeiew9W8HE10X4n/xEtx8Xm/r4KDRzPryP
x5bWk3gqIGFCmk12KIaoqsn0eDmKK00ZK3oExqZIXxjZL3Cu+tEmvOfGRvx03Vtb3BPwSw+EaSkS
10iWXF1Gjja7o0x5BwKBpLWJALVmVsdz8CVLLrcKtvZY1novzO0fKKvIhGGwPBHPh84Tyz9yjjOy
TjqLy6Am5hzf7jb1yjIE/cjHG/OyKvxiDaWe+cdXwqtedKhecNB3R8j2BVSUsL3xmbt/GjXbhryG
gHNPr4uP4gwMj6dQlhOV2hjcn7X1b9hLNVJZFb6f7x3+J+6X8a+7W+JmfrHHdPDj+y38gqDRroa6
97IZcbnNZ+X0HGFySssFqzhWAv19lQ6jLDyEsVYBYl0OdzYdM6B2+oLJ64DZIUJduaem3RNjLxVb
hgsGbCo2gAw3oN01ToTPLs9hhJ/tYDNAaWcAF/QLxXw3B+Rw+GadRbK840DNNmqEta+E28P0sdFB
DpHcT3HALiYq0BdCIZTCI6bJhDVGxcwcOvKQiFCosrvNDBTwr1+MlgWQ/IuZUUYUXo4QKW8zATCM
iChxngjXMzH3S4psjw4sMTiapV3Ox6uLP4KV9ScxlQqVojQvs/NJuBl+MSFiKInzks4GYuyX7EWH
AOAZM2Yq3PV5mbM0cKC5ue1Sj9CAlwvAOqGtVNm4DynmTHeb/T8LcFZaw9ArhjxiM+moy1XeCISJ
cI0C2RWgXTqo4GmUSJ5g94CIOApCJG/O9OPsGzM1vWNC0H+64LMc/VuPxg746Z0YfcVmV+CO+NUh
nPkAXyCteJBLtsEZADx7UKliX90GT+bXMx784xe7TJRzwKyHkj3gpYLQAxd6FTgcVg0n3R8Y9gBD
p+xmv0GEx5hgP/GNF8BDFeth1nnt7EpHI4KNBPegmAjCINcMYYp+wxaF/AsI41g4z3sCoL27tMae
AVLopEoqfcHxBj6MviGvm8s2Xfl3TMuaAQVAjpa2jrrWVir+40wVZ0SO2Scd0JEm671j2kDUFMra
6PwUpO/Yax8oR0E4innPkIQ+rVfPvXAGvRvA7phZM49IDgG01LBI3552MNxHds5ecISfEPYvqRp+
V+/0/XPx5ZBQUdLFmQjPrmnLqP/QxYcVrQdAvYOanmFt7OyxU/hDtj5y0LERdTG2zgThowR5GwIC
BkkDj+24G3KUadhF02gG5hRkAGOOCxTJ7tuRp+eAUACWAzpu31fKsQ+f/tvPR5GUKlCHb0LbbJhS
GmAOR83OdNTrYT5Z2IOY0wngzCNPE0vNEEH4J8edrkg7ENeR+UayEjj7vswh4MS1h9ZRSgx1mzcB
X/OVteHiMza0cmoLDRt0/Ca/sOisfEF9PL/3wfVlfQGnyZH7bedLdBrm+WQEypn1FP0emxhh/TrK
BjZznyG+i7mdYpnxEo5RH7KAUQpfa8pSHGLi9EMZA+UAE860mA3cweax6PfIDVQk8OFJ8apVpIrr
bSZjzSIrI/gCesClXqnmODCoFGWXVpkLvSYbB1DD6DMx3HK3RIHoNHO+8zo5uwCE8LBqUpNqfV0r
CYAW0Rum+0QQXRLYHpGUPT25gpJp1gnbWiAmwetXXvIZU+i1luSvrpPu8Jhohw6fJNI0nLJEcwLP
QqyCQjT+RaMCLKIcmbc9ttHZDQk/+oOdVbBt6cuuWMfj+Qf59QJPSj27036IMPr7eTEQkgfjD9Zu
+By7FJAUTJxN9xm3TqikvbLknv5K7lRwJg4yRRUNNchw/gsvkN9LtEdMLxCuufe1ChDBvK2rHO5+
STJSzkm7cEu6UYkqTHfx6dE469E7sE9vGxYQdLqzW865LdwOvAagvSBEC8hlgAw2leids7LMtmr4
XOmJZhsYVY5TfFg5UsFgJoM1Oex3JuwR8EFbav6ZDhdJAzYT+CI0tX1nz33s5oQNFzk7O07xu4i6
wmVxznqqfzpC4WgiapsPeSCnArhIu5D/igf/9o75jR7e8AcEDMINrmN/Fz5HLNaTW56W+/q9+Smt
7gF7moTpzZF9/y0ooC22kDC+flky9nazfqXq9g76RG3nQMz01oa0eTn58NuL2c89MHiKX7SKkS0g
MYuBDARGKl6alNfWbv0hBRA9OGaM+PB3gsbhXuwolhLL7hOfs89mjE14zRMje7mE1UQKdUSsvt7X
2n4ogQ1Q1aephjJYx22JP4Y1XF1AzEM17P/IM9yCGk45tHOWOazGZ2dqdKXwyqKnQTUt/CMSKZMp
teldkB0gDfny7l4ZXQ8YfEHSgMWB7Qgs5PO+4guB7DZ91tGQeDujmzX6kHMyTpVRKqtXT1+Qm5OV
zx+u7GAz6Q7h5LHHzoyCiKFbwQ6kN5wMwVWTzzqfnDckuCWlMPVbXKD2SL+zDClVFDZl0E9U0IJt
uWYQNngvceBIwYio68tDQQQRBuQ5kL6lL1rcHQpmd19IrAMifw5joZN6w7zrg1txxB8pwMai6tQO
zYTTmkdL3sySIE2k8+ppY5E1KmAyZIFyPPwjXmqT7khi3lJkDn/fyUCIpwPCw0FJrvP6l4wLjNXq
AoFb0aKof1E8MKzXRrXBubHprGdFSF1FAkymu6OW5JvK4EZfBd8SHRZXYwOXMrfWARl2/siv3PtM
mpbxcMoJME74B+SuY/tB70MYK77gZSveEyjz4sA1Dsqgc1HKvM8z+CBZ73xcPIk76qkleDXRBycY
GkIYivlnzj8AQ8p3qDyciuBGUNz5RlHoPFuaR61PkZrw8sn1K/oovF2qrSfNpMavnAZGZG9zolrV
mmF4+6TC5rvH37keq4HAl/MzxazgfXUO7HPmen2FEQN5/p1IMT0Calhhh8Y/ha+F+TRXc57XiRJ9
nXwxsFuIkNE4xE538waSzLmzi9/ANGj9RwSbJqRWxWr+vHkvMXADystEFdPSe2FnkJ139kt0QGaK
/7fa5DYCQcmqjrHYxur+uofSuBj85Ad521GReeh+vMlqJjphCADd1UO5jAaMOQHOaPNBgHJG8Bpg
Ww+Vbol1pZOT8PQhXp3OGw8BmSCpYwtGOM+GHTZzlDEUlpp5JAJ05i9SvQiInEm7juQvwTiUQIfD
RyZaEXpYxV0Mepi73YEjala52ppnbEMJCa/7LzOsIjQniHZcOBG9B0a/zJ44D+7vTBPqTMBWA2rX
Swi3hMb0pF6Otw1Fdz+5xef9Y9VjeRo/Ihj+C8aP1hLuMYdbeHf2ysaowXJu1E8Ko1oPyuw8WD69
9LJSUVd+pzenpK8X2jGBlk6Pmnzcltn0Dmx1ZPeJathYTM7BfWhR/FUnw6+hL7+AnCBNv2kinICN
WuvCyhCaxB0sqGx+UvdF+MeyCG2x6sQp2606WnRYySrJINXBgvJ5BQHON9wmWI4QlnfvL7fKCocD
cKaAjgnxJSzBBz64aNKAJ+Bda3UHGk6BuFLarrDjEJhAGYOuxuRsZfoM82dz2VNt3vyXh9bDttz0
nP/0LifG7HJmXPXmWADpL6cMQHhmeaBh9u0iHkl8BEmhDwlIMeKkBfZ6J93iRVYjKDMctLTtBPKr
IDth0M1SM/2EGWqQz4Ur9pBEHygCSd/kaY+8cwr5zh4mzaQzT5o3befilDemKyZZfe6KffeMnwEM
lUiCT3qZ4tUr0CfDNdYM3jU22TSAKqerXUPX0Rw6XSRAna1NctxbQ9FQqX+lbeOzi0vzEZ3XHWLp
0wr4pltDUB/LhKibc4vuBKICEvnLJB5LFcIXVjkRCxEB/MVw+Upf+8usjFuXHqriwRgngXiGxhqi
nVP7qG8RbvGY7MSEHW2ECU2vCF8dcmf58Ph9eLTQ9+Jnbj+j9Zfjy6+i22+R9PDNfr5YLAPif9zO
/diq9fwR51tEwsNQ7XtZON/VtbHLYEcPVQDwSsw9B1Tx18XwYkk/6lSksfWsCvQLaLMwaWL/YmiB
+Xbhy56IVE/rscadcP1ixzXk9oSoF9q/54xjuQkMd5jcfD7TeX5MSr96dd62uGBEd4zOgZoDUBPR
t7s4RUKTCJmxIT/3sAYxrTjoF9ErPXN0zjo6Ci00+JnGgzuNAAZARN7et3Efhj8kDX5GnZRcaagx
2UxOAhtj4A4hkunwLt0BzFcKRBpqqNen5UL3CAx/XWtdsyYQ7RzSmvh5NSNWIX2Bb00/oMxqSH37
DgO9CRQD7xYQcczyGwlH2u/pD+O+EdHuj+PlSFWbjT0xCygcefqlFNDxILCGu5TGubvE4h5Xyv31
n2ssagt/VG50ogcP84GtNDM/5pK6wPkEI7DVoIllQgUnIp25NTnsGLNN+PAx+CdLdOTyaujIOAqL
FhHjW6IHNA4xxQ5aACtOSAXZFm35hfd0gDRNHYzhOXVjqi9q3DKZaGLiBJECZdaBYA5dmV7ckC7y
jh4fMHLBU3pAjfdZS7fpJ5Jkcw7YCvj9ZIiAqStKLcjj1vI84WgHVR0dMPWM8XUBr1U5SKSEeow3
rK70UJpivEcrrmO6SvCpBRXgYs477jifLF/CHwx8mKbil3XKGrBYWNjS35N06G3FURroi++p2DBB
gIJ2HX84jpRUzW5ExzX5jnI21UUDCfLnQXzGOviws0bp3fqYFh0hzeVUukITuTvp+unEAqu6TwU8
N7J9kSCr2QhdacBXqsI9D34+OpDUFNM6LDM9RMKaKxVUk2dFo3kmU6fN3pC72Nz2cHsmGZIJydqC
xW2+8PF5QmBhY19pUbKqESeAhqKTQl0PakB1FRCahhnZmEeVxXvGF29C049W0GMO5J02WBJeJ/wt
Brx3AFoSsnvymLyXQmmnDICSnis++JayzcYJ2VGzebFhRuIoJi1m3YYCKhRZl20c4avArSFYUL22
wSdQWNzj+LQnGQf1vpmMIDBhgU62XU7gdjC85Cn+eKUY5n3KohOOaYYzJAXJaYtJAecBKTkq6Yzc
eByUFl7tc+zgh6RDrGsSkNYpFivO0HGmpQOsblwpIIqH4k6agxzIC/B4OlDEDiI7teqEVLOKHkCv
SK3cEgNddJoTc5LImYrNskiPmvAze7OOKcxgMW3qu6WQxvmQOSYqprNGilqYgRLFGEezqDg+ou+W
RaGxrEu3Mhb88bD3wLv3EH6+zFqThbx+Mai9ToRR28t9wJcc06gc043iH35he1xCNm4+qbWsOXCB
xswgP2wsCiMCu65aY6aPDfOp2mRD+DZOcU3md4WgFEGUmBQ/qqUboARzvINdfOZj6VQky2pRA6bf
kMkQj4PdmH+ZZzMLoK6kZfPSkSC3nF1+9VN52GFTezEHh9K+zVSSD5UMlBoShgUMmWAMu4D61HnG
MPA//yPtvHZbV7I0/CqNuReGFIPEwWAuGESRysFKN4KtLFEUFZj09POVD9Bbm1swG+egB90DbNvF
Squq1vqDX2kZ6/tUERa8oyNXxAo77za4jG7CMoNzhQdI2qQJZJGZBOgYcv/6FbC1mbCqI7ViOkPl
+F6m2yG40D8xPwv02mMu69enDtn0AXQzs0GJnalZGC5vrFL5bcHY/6mtgpIAon/yPUELbZxbi6pj
AOf8C8IpsF2Il3BX42GIlWxpw+IP/9RwQUogvR+jYxDA7ldAIZLeA8FTcYCXCKAhzywR5Ic7QEX/
9a///r//XWX/s9tc+n/9/X+F8bl/OYQPPGnLulvQFHjWK6ejltEqSEfsDERMzQnvPzdSfSOvq0ka
Pn66hqdWVStQlo197XRZZvCj4WeZOX7RwAkFsEAwYx7mJzVaG8CAx2UaQMzfcUX5rfUCV1kK7jf5
rtD6bK/YPehFCf6a+x4IlGGEXS/TWQFF0L2RFXevXtLV0WNNp0Fn18OUySsZijcSBL99TIHFXKlL
+aFW52M6pFzgUGiETpJ/wlIN5sk43Dr3xs6FwESlYPoR8A5OW3c4Rj9/xhtVn9++orCjlEiJ0Arj
K3juN1LXo3aHzvH650Zk9c95R+akWkXDSK4aak0tbKZT9bo/1KLHZZxa90m94sgoyg8BkB+6OXkC
cbQGlPWO1H1hIAESrxlmjRdQAu+wfZ+KOwI3ZhtiAdj12In9cw3cSrgBnEceKXDEW4pTnOMx+eQZ
3RAPYlJpdSBEcFVhDRMslgOYgk0c7KswC3m4yI2LX6VKBy9qdnA2lc7TVboQWkby9OAnzYxaLUhN
UK/cH6f3D0GqXcB7bZKzh3BL/BHAcfFsxhKAYgbFHGDtUbPyEVLHGN0p6dRsdYW3IZhqYoeXbCXO
b+Asd3JV+4O1p/7UDv0UhAjVffsxEedpcHG4wUc+V3PsS4CxlEzEnwH093koxJZTomR17Xa/jEGT
gu8VBozDb3McUjAlK0sua6sQUfCyUp71IL4gkBYyC1RhXOBDte/7bJmHsyzW6e9B87eOaQX5EOOu
GJG+Z4FFzIzgOFDs6akWzACKYHkj1HnHATQoiWelzRZ0RC63pL5PDcYTeEAdGnYVZQFI0tRmKQEP
k8VhrpOS+WeTqImBX33+22tcOlTPqnRmYKFkVT8h+pretOJW/Js/KGnJUP+cxKqm4qWOXLRWk/AF
/b2tvGo8a2mgxWO4JtRfuESIEbU9b1EjVmFywnUwBbDZOfZ6cJ3WbKUWVHlT8FPJbzaMbpuSR2fd
mslmr0VavLmoWG6Dks+sOds1OFUHKc+MozUeji8fvfW21RvipcOGAijaiM1ZzRvv7cZaXKYM2ALD
Nvc7AQGn0FhxNjizXqzNUHIxm5n1JmvFG5N+NHsPu7aOwKPyIc7+Yy1KRyBwWt7ma8NV3O55mjkk
68LVaQkygYIJ2fsUQm7uIkLuLjDme9qRd2p+XSxvZw4pGnHxhZZnU3B0xQk5oLpgx77kw6vY4dI2
HJrxvCdQoiu5OYFk/gBQPwxbfdmc8IKazG42FsogVp4zlExhLmR27nwJHkmnM/M2dmfxdbfGWoNs
vtmcGQwMlIvM5n6zILFH0s90Bq2FLZktMryxOamYnWZzabUHV2cW2esTzy9AZXADhtCBWRGP5gKA
HyyJHO6abs143Tk7R8JOYUwmhzrd2RzMhl85/x9IFZICPEupkITtiznJbKUtOXWrQ96VMtxC5qwe
TwUnYnEwV7pLvdMct8gGAg3e22S7DHuxd9aC6dHuDgUnuI0aAMqxDBbA56Pd448MIB3Zrc62zj2f
flF2tUVWol83yaSpzkAMKsg51pfbmEIj3nRqJiM+pax4J/sjkzyhnAUzlYpOr90eDqcb5PBaHSiC
bmwuXHdxMtcXc+h2BosF7xlzsOhczDW9gL1Ppzo9+BDOsa2CTNb91tfS6TUmgrdzdPVOSxY5KKtO
PRIwgrNrNui7qGaS3OHEac5aX67X6sj8m2ox2PAq+N3FmEqi2+WTGekm69uawdwyZzt+aOdvxhQC
zFavx+oPrB74aYsqvz/cQGU2O61OZtoT8eQRtBXITSkClo6vNDedvT0D2kvx0iKM6PaFXfZsePwv
5hwce6alWz1vtjM7jcT0qL/RmnCWw66kT2YfSMewO3YGXfJsH862P3KtTWoPIYBt4EbaZvtrZ5pz
gc1ps7hdkHOUVJwvUngQA+yN7Q4bJryQ1qBht7zMZCj3VhP8D7O6lpx5w/HmKNXrZtsbdvh9f5g0
IxNiKeQXaB93s2cvWLrN9YQ6YEuxh5FJ9saBTvq9ogVHZdMfQtbsNAFie+nCYwItd9jmtYtRt5ua
wHPawIrt4ygxAZXASjI714HAVi7A7vpzHrnUY8ey8C532oHzkZrkO588Pucjf8KDFScmMFRkKZmU
gH0dmdPPLal9kee1A/NTXDC7fQEH7j8ZZPfjyQ37BAp/u+pi5bL3hxfXHW1Zg6TnKMCZXQaat+PU
H5CDaHShgDnHkTxUza8pmRIGK2nNQfA7xP3hsC+qC4xGlwQYqR0RCCp2W+DMACtaM+FecnQBUjlr
3SHTE1rdZnM2gEjCrulqoHgFVyLn97asDRdoNH/M+4Q8DC7+YXorAYMGa0Stf56aXBEF+0Vg+HYW
AU8xg/bHxLJwVaH2TkSYt4DGo4fgnSZgoG5mcx5Z7ooJ6zzNabM7RHBjuEJ1sHVnfu8AMwXHfHRv
jmA0DwNzS9La3FIXP8PadD5Nb3z1eOmPoBpTSZIJgWSHzc/JJLUwigAfLsp92491Yyuewtu646/m
w7u1mROeddMHzux0R0Qeh7TzsD/GxsP8XNKhqzlNHJbj6uNGyLY+Q5ejYXsBfMiSoPG2390KBVtx
rozmR3PjcNmzOxAI7O68wgrpzxOTFTBFfbQdbfT5nkD9QVbpKzHHwKaaAME0iCbzrQLD0Fu0LH6Q
Qtv0+vHstt3p57C7NycIb3cXQBcJFy3DXFfMmSj/XP0xe0JQDBCOafUa4wk5hVZM3F40oXcRkq+t
5q1JWeZkOtuQ8VuaZndDVKVManYH/oAyFoV1EzCR55JAmrXmn1ufXnX54va8x1zBa7iZwEVZnl0Q
USziM6cqphCI5W27I2CjQrdkTHyzu44FhQCem50y4EzpgM/ZgFMnWLhnfvODqmt3MGzPx5+ms/4E
VmZClyDJ/kGPbQc8jO/0rp22WM1WC0MjbkYj77Mhfhd60brN3DJcA4H3FzJ97mdrvDdnnzCDrLTZ
9Pf2Z3u7odGkKY7DjV+x5szpqF+xp40x5U8+ZbrY29PMhA/fDi2mx7TAaPpmg3D1YbYbw83IdT7b
5NBnniiWmLwAQEiYA8Ua91HOQ/iHhShowYnlUlRT3FFsbsG7mhATQmswTdgKsxbJEWs+t9pz9E8+
686zh3ZGao0En+LEnYSdNm1OgI2RcgKoaDXZbojLDdaaOYBnY7bmK0CDJryzgD+kU3TqSw6/+zke
bxaNdGatpj1mLZw8zHYTqn6ji3z7FyhOVoc9uLlqd42hkAUix/edEXB4zRyfiaEHFjT10S6wEqGE
we2M4NYKTHd6c3qRB+7MzczpljZvDgDCiK5TnwPXD2dHSN6xhKhJj/YuR5IJLeZkDSnkAFiRvBXn
wedo8+GQbwws9r7NHaq5GbE5AneEfTuYJmB+/dEE8Q2iPvhjkzAxA3XqfCIUao+WDg525G1ZGV2y
zXWwxILLo5gLw9lwpuTDpm42hj4gWXO07cMmaItdBlds7vVkc0q20trCW1qPIArunOq8D9mRo/mz
diQ7StzZdgdAhokMn82B1e77A7Z7zZ7BgWPFgz4S0Yo/zOEG/xSSpIhs7fZ25XuC43VwHTLGaMBa
HZEY11nUGK3lZrOfcV4N3fYotKhr1+3oyyEsZfxEYIpSmgV20Iemif8cINzp+GvlbPzBxBd/Yd+D
LPuRNcFS2JAZ+B4qA8Tz7mBGjnw4dhusUkcY335Rc2EG2/A+uDNuHculqnM2t5/ig/lIguYcpMeM
/Qinwm8PFNNuijP5ZH5paACDjuKkrMGY5sIZWJP1OGsuFpx0xtwGDM2/tiSrA1CbmSO9Tm0ZU7Wb
zSpwAVhUh2uAIVZE2vPne3xN3NJ/fx39fosvvBgOmrqL41SJx7PFbMR9Rnc6LdubfDUXX/PxlRhm
LQJ7DquAHNciM1twYKAVc84yKtwUTlZXAO62psPpQS64FXRYWDzYzxaRJwXHu7QJSJu5ZG7wMS15
hbxNGr2+QQpJo9Ne3p/OTzXGYAto5PchMHaGC044gascupI5+nm85HdZkdcWC4mim/rMZUWjxVlo
e8PQnPZQjti4U0hAFkXFweTn9pQ3ybffXlmFXFD+3NXSm057i2OPzX7sCTmYK4R3s89t7TPlADuY
jKzNhYawMKAC4FmrvW1+KEeo7s2S7/nzMf37chH//vLAPFzVJJNiPgc4ot/a/tzZatlfL+SCllIm
BbnKX7+JO2ULsTfbEynOaXM0dEJ3YJhiQ7RHO3vu/9y0UjavhfSHFulB5VSl6Ra4x1ljSDjbEEVV
rzPjKlTvH6xmaBLK5zu7xfLeu3MCw6gGjOzo8U4t+Zp3GcDXVVZIkMThaV95JuzKHVz5MQpFXEM7
m16925E6vSEoouHmaneH3YEVfcSckmv/wWshdAV9+edP+Usq/4cIoRTyJ9FdTg/5kpGB8MPjLrAW
ard1s9e9cQ9/DFf2ZqwzXswjcdPfN3r7HkGDF0PD4AoNRtZLvuQzAt8gub8PtvHdJgBGDmTFOYMY
O4PM6mLQ1+fU56rF5ZAX7UgHmBA220uLm57DQaObI4X6TsB5lAi7vqYrTvozj6FBm7W4c/1dw8l5
93a3JUFG7Oif+l/Ic1QT6cB00P+ZV5Ijqpb96ULwXR4vl8o94E/nVq8HQNT8gsmM8gcXh9RuYnw+
A2gw2E640v48q0pJ2FcKgTOQlrFxFIFzNkmYMnssQmbEifk1rHCXn9s8GxUuobPIao8GuTUaxWVJ
wJLNrhQiKQ4NFe20I390NolmKDpwR92Z0RcXXWrzzQ7wzNJ9VTbghWi6NxRNuYtus8k7gc2yTUyf
u82YcHo0kUBbyRzNmkOwAe1nzXSHRUZYn0x+Hv93+v2vYV0Rg/MSR0M9Dw6VGxtckKFjBFQCeyub
jZ5IjwwDs8FCWDEdzQn3bXG2lp37ctkCKITaYHeXb7UDIyEkGITy0smaaj5EfLBIJX0Vq/inDVQI
rXjN358HMdF194tHV4/3CsouJmh789xGgNsChqiYXT/kFv5z028TzUpd0yQVNXVVqxWaXoZpEtXu
qsj9auQgUIZwVqltfRBHfm7pz+MDxfSXhgoBWwoeyjMPaAh1eV6j1w/q+Wduxz+38r0tfx/K35qp
F2LxTbuFcSWkGR4x3hXFk3MzhC1jRWOhubXzZSzszFV7N7g1xVtHdjLohwK88VgEzqFH8gSC3W1T
Jpot/7mvfv+uYoxUlUiun/guYYSMotRpACAG+0InQymKJ3HJaL9Zvb+3VwictfC2y68S7Z1RSRSr
V+TyIfGZaHqWLV+xRn4a80KovOo3NTleaUtUoEDA5eZoshzsqByh8dQ4+/vGkpeku5nWgOsKBhJA
6EFATuXnuZfFjvzzO+qGKul6rWrohbk/Jzt9d1PlC3YqqLjgcIC1xpMTFck0ClTCEcr8+A88rsWf
/anZwtTmNf2SyfuqWHJoj+1JeE0FtqD0nvF+Cf3qXmFKszRS5KtO95C2Qwgn7t4RXX80I8BkAlez
90sn9v2e/dViYWKDe/VQTxJaBJvkHj4DlEKRvkXcaX0dPse3ntw89g4fO2HJdYdcBTkC6tlHlcyr
QSFR4CQy8BlR2TyXDYT495ejYV+pxEkQiAF3qpMYPs8SUsbFg1w/gOO4a5SV9988acRm+jUOhUPR
2O/2cqJIF+Ba+iD0VNIj/SeJfu6c4NZkP4FWsFs/JlUo72UXkTdXoN8bLxyE90ssPJKZhDO5f3hO
yeiObGrYfNYgNAgYbeRXAeAAZYGRivsI3N8HCbDSKqGY7OIyZ2fJ+HMqulqXCifFaZfl2TlQWAxI
+bq6dSP7LMhPl/EROHLZ8f9uU722VjgujsuaWtH3tBZbBmK9gpnhnXg4gy0QYkp3yG31BtmS2Cq9
dol99ENH5UIYCSLFuMcnmr46NTKVQgeNWh1lZsXZlkSssqYKoeOmP+rSTvSS7KUnNyRYFWRSBPHS
mASklkqaKxnU78vAy8ZJpVu8y4z8Mu6gI2pvHqbgsZZ7l/z5NlOqL3MnF8JGLeUqc1qyPxWRMwQr
/yTBj76j2a6DzxPYrJJ+vTuAVMnQNB1nFkVWC8NYP9XywzFkf6KuujYoP6KJ93HltvzED/CDokdT
CskKyx9ll5rvEu6fa+VXy4WYHFeluHa6Pi/j6qDqo9TX1xFKQ10aHjitI1d56ndBZ8xvXQFRLPVX
fRcJXzteGOlACXbH2jUTu0TU0IVq2dnSyYgiXsVb3B2UDLSINT91txB5gyQ4148JA01m3N810VJH
gm7nLhuGNa8281ZM4qEsAMpvG5V1tVrnfmrUi/CEvaFWHkFNdNJZupehQF4Q7ttSr31vkJHFfHCo
2SUdfbdTapKsy7Sqq+r3de51p9TSKDve2SlIFVD93aOllhEBQqpa/7Clwtny1C778zGmJUidDUE/
JbUJ71jooZe0JHZBcfJqUl2t61VFlauaGOeXPlXjXDiYPC74eahb3hkKQp37odAXKJ2y98P3qylx
U3tpyki123NXpylknlHBgpYD4Q24P2Wekk6VtVQ4lbT9of6Qq7R0s6usf0J1C9w2jNuy0StrqHAg
LR/LB7Y3d3HLO1NXtb8oqHP8IpFQ1qV3h8LLPBWvsTspPtUqT7oEh9t/zkJvvDp4FHLAEpe2VbIm
9ELkPEVKFtV02koaX52vjebENlIZZdvp7R3mtUuFMGlUc+mh3WlG7iWYi8iYq2E1SfFPI6UjpFco
3fbq7csMoYdo0b6BPC99gZVMoF6IlVdNeR4OO5A/vE1CUsMCZsTdpXT+qu+Ov9fOFoLkJavm6VGl
sylFlbujg3GDJsRbfkXNTEX9kcQpFGToij3Fp9KU27yFWmWX97cvwNfPKASWQ2pU7jtFfIb1XaKg
QizK66fGumQLlq3XQlxJdhesSx8MrECcPzALuNNDFYLCFdpf2QO/tFuF0CJVasZzp92YOU+2UUSG
LwWMQxRcS1eMWBE/BEy9EFuyWD0ER7E5KKbqZN7GQkEZGN4H/orDnwexdIcUwkuiL0/Pp0RbVffZ
CMb5pwRIBlOSMwWkK3RlbSvDGyeGTsI2eE1E544E7jKU7/fd9ocu18Qmegncl2XllMgH5hJ6ZWIu
xg8zRU/1Zm5/7u7btNMrprWwOMOjtAsfV2bx1uikDrAr7i0R1WpAIkA+Shp7u/NfALSFBVoLdrcg
3dMpvHq2AuBFhitvL1uTknbe5R9eOqUVIkztqFXy84M5RCkr+Nb7PTQNBBfiTyphyAao2Kg74fBh
lV3LSjqoFSJO5XmKdumFDiLSQt4WzzlTqDexSsySLpa1VJi3h/YIKnJ+FUElm9UAR+B5gWxpaRB9
l3l4HcrClN0jiYSZ2HpMmX/wr/Zc8KJLr0RiYP5Y7r9WhlYMJtp1b4QiVCf4smT8pxN3FUADgIIy
O+JuVJqjKhvAQkxJYq16zc8s/AQGBm8woaUmlOfKwMpigH7qWSGeREsMzs5Legabxw9ZkVVUbP2v
DB0LBBixhPezCXCjv7U8DFmqSrWaICr8Hj7uRmgkRy26jCUESz0efVRMLoBtSq997yfuV0PF9bGP
tHv2YB3iGLWSZyADoCGhqIgYwDYcVs11ScfennHVX+0VFoqRxtotqITijMMl+jP9RC+FMy4HzulC
zy3bZm+vZS/NFVZJEKbH/UFmHFHeIIAI+gxIz8MaSl5ZU297psAmqUuaZNRU8e8vEf8Qyk85eJ7E
wSM3Zri32P0MOZKMTpXm0d4eqC9tFQLk4yRdL4fDQXRr36/6mBo0s2/9qtN4B7iubNLejuJLc2IR
vXRN167Pa3qkOeHxh6J6Wzb76MtwcqbNkvVR1lRh4deTc3y/Skex3Z4YCh/8FTdZvXno/dM+FRa+
VDud60lGn8RbP3Z3i77YYTcMYf/W9Yc03zfphOXxDS15GT4pPZwqaWqE45bu4nDclUGs3e3aQKC9
YLKVLcR3p+drc2KIX5qT98soq+T1kMUxq/rLQd0XJDUZ6FeEOn9XbYBQLZm1d2v/tcnC2g/zmqIu
Q3p4dQTAlGKBDgRMVEmQeXX/TmNyXRWu67ohVQuLX60/8vyk1aBkUpqwOlySKWILagUidnZJW2IV
FKN//aWtwsoPKOIatzNjKRSf6iSmIDc6Y9LWn9RAJHOND7a1LWnz3cn22mZxC9TYblJFDzmyH56w
r3DraEgdy0Kx8nbSXvpW2AFPJbw8sst3O9H4ON4DvUJGVkJj4tAWTP2q+bDQ214hLNtIJjerdfQq
kJV3LYEri9xH5zgovUe82/6vfS8cD6fzJT1f7swtov22RnYA2D91cWwMyp/sZeNcOBtq8iVU7wn9
52npLmFQbVSzvhL4uZ8n9A10TKm+dqpwhUjD9F5VdnSq6u77Qnzi0JtkDdw3ckTDhLvaffVADygn
HADubJZVxd++RV7aL8Jq9qEshVL63VGDerjIjKeNj//gUluyor6hIC+RR79qmhxXaQjsJP5nhAGo
bYOMx9Z/UC0UW++Hrfm9vF8aC2tBctclRlUfKKsabhmByBQPhEAHyly8l+vWz/P4nW7/qcVC4NGV
5yO6iu5NstmpS42f8EMyAm2cKs/IQUlrZf0rhJ79U4vS6oXQw80dU/gqDlOiTpQ2NGRCOBHL88Ml
G0IpBJ57KueVyp3+oTQ71H3erLJ/98pfWSWbvIhISdNEr6bP75lbKJyF/bQhNCaF1E/JGL4N31zJ
JCAZqmYU6zTS8lC7cDaFvMKRCIRSc8LjTvdUG8100Pd5S6gT605Jq2+3wUurhXVihEn1cVzSqgDx
H3whUfzkvrmEzSRgZf+wtcI6oXx/rajHqnia7Jpwo3DioYJcNz+WTinT8O3MvfSssEJu91NwOgOn
Ehk5z4B4QJ3Ne2xzGzr4P+1X4XiSs/PhnumM4tXpIC2DE4LgofgiklxLbp3fV4Y/dvZLvwrHzjXe
Pc7xgZVvIwJMQTbCbhPTIcDwIAlJjPVqHVMfAR63kS8YoRtTno57e2t7+YTCaRTmD/lyzLRwfGzH
XKKEUVTdr/uh18ugu5mHdcblrTQP8TZdVn9ptnA21avyI08qqjhwo7Yx6x3X46kGI83ygv6Bru9g
S6DJBOsAICUbFEm8sk0qtsMPg1+8Hsv3oJY8DCb6ZldGFayLM27k3JBXag9lX6u0vZKR/i5Fvhwc
cXY/ppEICuiPtXdNQeQ8iby5iX40JgF7VI331BhLtunbcP5roKsiaLy2GgVJDaRNSC2XTAIBXVDO
VLsv5H/hz/yt0+OluUIMetz0pxwvmVdxiSIqJKbUR14AXT2YNXlzXdK7t0fHS3OFIARx9x7tZFbv
rmuYJEdQgqdXgtJR0lBJbP2uGbwM41UnKZImTB6aJo2s/bSpUpsrJIXnyIOVNPYud/ayN74x5C9t
xRflwjOKyDp5wEgVDK/MitunspVRtv4LwSeLwkS9XelS0hBOjrjB4+zk1gBoCORCWQnp/W3wZaoK
gUZbxnqipN/nRR0zyfEQzWj0M0uTxSVnb7UQWQ6JFF61C91SBw97XO17CIxPrzYVmrVQSRBy6CVr
o2QRFu+55+QWMVu0yMMQg25RH0JHprGE71jSUslm/uOie8wgg+y/d9euiTE4AoWEaVwDka6gCgVA
vKTBsq6JbfGyFI/p8ZqrBxqEarzsCzFvP0Ifs/TqUtZOIWxIj5N60zNxwFu4OQsQxNXWcDIQZaGS
LpXcJYqg7J2a64BMaerRSGIMQEVjtU442Q+PZenU90/dX2u+eLNNUyXPTnfWvID0H/vHuTzGkRDw
08HqZe0EBrBIkBhToZkaI3Id+TkUrJaKS5HwFz/CCL4+4HSVDEHJSVS8CBv77KEaez5LGIVXKLw7
GmgCCg9LPiznon9F7xKDJDR+/+n1SilEHT2AgRI/RNSxNdjdyCp/bxfDrWDw0UWI2SrpbEk8+KYf
vSzh6J7XDvcdR0RGEkGE04tr4FP1BPj3cWhcp9BtSx8AbzhNPL1fJr4QhJaHpBKfDEb4CvLtiYbf
JyCqNkr8HL3A38AVPXgRP5FXVxDEFQVkjGiAcWC34Z66WQNZZ57k09Gn1PscrUtGpGQHqGIzvoyI
Hifx8SQzBbistL8O5lDFHiGCFrjrlbRUcsQUcV1hvL9W05S9Bkaam4B/+oSBuzq3ZTRo/bz04Hyf
8fg17MVc+Gm/V/ZnmWGXEcHI8GFEYp6zLAd8nwBZwGlaXOZHy5HQdyo9B96Pa72movFUV6tSIYjd
LjVNOT3y72JNAEpca2wQb25jjVGqTfJ+B/9qShwUL1P4vKMvlZ641eUkWc/YQu8buoelk5f3buhb
R9Z9em9mYWlG/n2c/tVu4SGWKEsjz/dMqIbk/PdmsqaH8hzhW5BAvfqrncIjTD9pt6OiP8WrJHW+
K0NIYQhTsP8ge1TWp0JEWurGYS8bqXisV60FyAf0FCLukKX5eHFY/vng+NWpwg0o109n1RAnT7ba
e0tMYjfPgTwQLpqC0Py3tt6vxgoR6JBW1Si/sRjrg2P7YRtCotKEUhec0aIXEgsl7YmZ/6Fz39e/
lxVJOuCwDGLxzhhRq3GFQA6+CB1pLSPujfdZjPHOP2xS7MfXJsNnVt9VmDi1c/QQtLzRy3HdC1ty
ROLjyMtRLaGzla3LYmIn2V0FfDLhqvdsHJrocED1R7p+VIpWE2vhp+EsxBJgP/HBuIm+cSKk6Gqb
44OrYUIMBeaAcPONnASqi41702iXDGvJfihCJ7UnBeBYpY8kr0hDCKGaj+25FGxREi3lQijJwqRS
SY7sBiF6Jh7DfR0LPu5gpfvu/Sn0763wjU99WSfpGTDorU6HhIJGijDPDgMK+N2cP6iDILxWMoBl
PSsElGdUu2j7gLlToJuP8QlE4D6F648ey9+7n//qWiGkGHkm15ZXdt2ZNCN4I0jpQpL1bz9yfrVU
iCfIFmaHVBadQvScTAlgNBx2SUiVden9G+ffDRXTMnX9cYjzEw09e3Lv8Km7XzvUag7tNhrCAslU
ekEsWR7FvIyiX25P+UqDJxTzoPTijbPGVG0oUyhl3dfGJctDN/SyPhaeVYZ6fhhXGSxq1TVQ5VPI
u20zykFshZXQyUrd4ypbH2dRL8MwKO0G6wxd7RCJRCxQ5/uGbFKf6+7wHQdMDY6V4orzJKOkugmy
wMi9NPJJrRF59QHp+8aSQv0SQ2pkec3AU3rPxmVYd3kMg9tSuPzPNO8I/Fz3gVZh1p4jBRbORDrs
mFjGLGuHDaQ4QX2mg8cKrNcnNomm4gmVdyAAoaOf7bqfYrIejXVWYHC3btOldx4s7Zoj4YqXWJpT
50B92tn0frG0aRUJ7YqVjI6zfWgF6wijc16Xbn1wsyNsWFOfIpWjNR9e7tcEXRqSIZZ43uSQg6cV
+Hywn63xo42DvHvpBCO5mS6Mr4u/9PlgeXbFSvPUPEOYq0Eq30i98wz6GCw6Ha2vFRXGC4/z1dMb
YyALNeQvmibCky3lgjsSfg1Q4PTBrktXJ2ccBnCqHHKFX7p4+5C5U33634gHOIPY148T4755+sIL
E82vxEKQG5peq97G+ejW0jE3mSoA0NfL9qFjRA5ryzYQ2Yg3z1Yd3dtONMq+0Fm84GyEm8BX8vVY
WhJqTR1GUcjRCuYq52h7g7tHs96WRjeUvafGZ7WP2amDi1IQmjXk/iSz+nHkS31jic193dMkqz5O
Whn2ygQgR5km0OeU1ok3ndbUnq3qxYVUueNG3KgdzAsHS2IuJ2f/0Xt456qb4sSOQxmFH8SOs1Yd
LxhUuZEZhgtx8nY4uRkfEVX22L1wxQ34MV/addK6xZP6qZI0N3oBduWIVu8xC7GDvBFz5U9Hz5VE
befsSEtHe7gaDpk3O5nFUudBHvjmpTfTiAb5rSHdGvzyoW6dnl4Izvjs5AfvojYCGIruA7Xw0ZlV
3pMRVMPU7OjdKKtg3oXny6e0PWe2vsU9ai1N9ImKns7Nl8fKvXO/uIfQNgzXQAzzaaWhE6mWgn2e
H6M2WnW1lZ7aFzyZ8DzKzeupGe6dJ3YSJMC9CHocsUFiZdX9YCwhjY+gGj5iqV2JzQdC0ol5+TRA
IejYNcXuMtw8roPl07s9fPoWo8SuOvvYDZadnOqd3tJqXvz06pdJ5dDWj83ryTdODRm3ktiiGyrc
sDu0V0/Bg0X/iGhbasToGGnWCfFtEgMX+5G5GsC9GkK157uFRHOAGMHmiAZaguQ8MqqNxyCkbsGr
coCqkrWb02Gr3tXmKJubx/GkirB8SshLEV268QOGh7ZyO0BTugZ+DlsO/C3na8wNfNEGrhU8zhHO
B5YIAvvurHMEmJQtlTqESUYPBJCxhMFvMrax9MVc5AKXBE8jP2yT0mERVHoHwXvs1EYRzWoWy+Q6
Roto8EBrqXHjUop02epxwfpzW28ivQw0rCcNs94FWyLcTqIPSNQOdjVXCwsOUKbYw2H9esa5EwH5
5lNoix1G4eIxOM0fn5X9t5UOhpiYf/WnQStC7OnceGJ6KqSsSHpYGogCtGdbQi3xPEm3kvsc6V2t
ggB2ZMeOhCcICvbsg6gfHs1aI55wWVnwe0KYu3/uqq7cy12DHIkoYiw78qjeCfGFuSGweMHpdN+p
5rbUvc2ymbRVt9zlIIWMD1eLPfPcOXtiysE7bZfsycR69i+M8t1MAALgqoykfSNqJ+3neIdktvBe
IPRIjupo7eswHuYfV8Kb6h0yEzr0Um4sU4TqragX2NcOG4+nro6fxRVMHVZa2yXasnU8sEl5gWwg
4piL00RC8QvPJz+YR73QvlF6SmwJxtyjUYF+KFnRWoATLjgqy12vMmIoKj0Z13vhj4DrFmmzO9fD
s3tBE/HRgCiGCZ55tVXCcxX0yKlz+dhxMLk7T+bKqs/Dad5fjh9TeSrpVlRFMPFes5YT6KiPs7XE
ngkA282uL0cxWtPP5l1r3GL3drM79+pcvjtnxOX5b1wmUaW193g59IJlLySWbjXOT4zYEd9CYm9F
poEta6Ct3OWb2XnP2a4bemzWyohQldTdM5ImMffqqNYkCh1Riz81l1qLHz0YozDsXZbOgRNoZyeG
eWdhaq1k56R5s26kJifj3lJ63BX2pJKO1k4yd1i4zWuRyf/pKCfil0vuhnLozr9jM4eaPFvTq/rY
i3tnatu4wKNkPl8iqqX0Kg1jnLvRKpnpGA5OjvhtwVjq6khBt9BUJ9rt28S7Wr+O1D/nHnIieAOx
4DifG60bGv8jIbsetfOtPjBAYU8iD2lhY7Uc4J+yevauTn0QtHP3/KWsMUzGGcGrIvrIKGKViqqp
r62es+P4OYMUo3IDUJ1grFqQ/UhKxrjYN/DNcw8X69nKvq4f6kbqPNu38alb40WJqgO3TbJ4NidF
MD5fWjFfMcsUSyMmzmKf8cPJQ1uduqfhoZk7yA+DvdwG7SMWqITFw+Q2qw/ImSsz1c0MIvoDGXyn
Zufmrrd37/4pta9bpkBEjHPj3DDaV4ZpW2fDb4/jfKtiNFPvZLJZ1Ux+VYObuKoOIY77dXI+h8aJ
DS61dsjeaz1MiNB0n8RfMeZ6dfeumzsybVkPIf05Vtpd7JXXmsLRkvXVrtqV18JTSiLSCGG1XVcx
lzxjUxMTEu8wVN1n79Y2erlvNGvtvWf0jNUFL7KLqfR2HG49DR2X1b4PJ9SvujcknBFiI1R0+WO+
jh0t4Ur4muL/9KV/3Tmc8Y1b4AfbP2FuRfXRw6XF3n88GjkLMOdmt/dq7Sv6p3dEDzIzHFQ83GmP
iJkFYAf1Zr15dNYZ/conxz72DbzA9/2oXXUPjL1s37HqPrXiD1TWuJBhWmO6UWheO0lTbu1H5w8c
/4LIzr6qlaYReiFCZVzxpU7WvnRhS994VmyN2I0nu89bm8vQDtybABbwomruprupVrXEMCqRiSGG
F6J5jHOWrYwmF/wQxE+eepzT5MQu/v3jMLhzxQrGRo8TvFfBxfzU1bfPvQPN5kTamRsgwg+4QHWD
vtTB6dhVia2sXe+IBpZIpMefGSbRl8/d/7N0ZsutIs0WfiJFMCNumUHzZMm+ISRvmUkIMQnE0/8f
fU50R8dub1uWiqrKlStX5vLfQXON1/NVvxsxjo7Xs98HFosJ7u/OeylPB7/GzM5hc7ND3r8d74ab
dzL2NLWfhK27UY8iYsgdTg1B4nH4xMD4VzqKF7Njp1ZULfysRH8+M7ONfpMoywvWG0cpxWqP2p/M
BVOxF0t8xun7AAok22I/BGVYsrTRUl5LM1MJuu8iY+Lrg8ap7FtxUl8bzOS38BXNlPCHSa1sdMXO
G5DVyl/d4zAHIoBDlj2767k0sJGpze7vYyWJHT3smgJy7Q+vHShhSJe94DWCF3/MSFloP9KuQUka
WUOGC0SCoiD6i30Bq9fYFXABKuxPAa7H3s0FhxACaFTEcDjZEVDdkq1Gs+SLbFLGbgrwCi81Zwoo
U1YfCIs/CNbaX22nrYjiOHOzt8o1zy4s/AE3L81jRnmorFuI9pZNUN4ZVceAg+Jk7CVomTmqxcVr
EYd8YR2Hs72Eu9GMUZrnN0MNwU8WCYhDMvNmmBK4V17ivgV+JN2hcd7UgeoIMvbZt+wnrhQ8bhqx
ZlcM5pHQp8SWii8BCWls1ox1jLErPOpM+haCDl9hjqZkGsYGYPqsVo9qJ4lHozNHw1xo6kJ52F3m
F7WL4dA4c+PR7xS3T4NPdTMiALI9J3/43k0eRJk9l/1OtGLDLSun9+VgcqAQmTGs4mX9FalnbqL/
SlihWJFgdfftNsNZ6LPKFyXqptwnPAYFidI7KNbihQXzXsfqK7+Ov3ruEmiaD3DeBuzp/5IKaGMw
4w1ItlUKvK+JQPx+XMoxnJDwjZ150eax1q/yVSTG4vcih4URzMrYlCuro02g2zet07zNj2SmESou
gRhxUdfC4cUi01S9nO2wTdiKq3wj9xhoz5+2jP/YOmJefLLMv7CBlH8FgHhlff46sr3G5ebsSFyh
2x5uipn26MbaJFox8iUJGH/Qa1sBALBkeCf7OuNYRxJWThD2n58NtT0LRBW8XLxByfV6hjRX+OfG
K31dkM6xPzylN6NjTNxh2uHkE2u3Qb54ugSgmT//Lk8pFWQOnkD3MvNZl8qviNOaZhv7eW+lu3JH
YF9ynhbTJiKGM0xkGuRXkO6RhdrxV86Ph4AlCa/GiMqA8tXhosnUnl3dmcp1ZDNiA4OBZmUpedjK
lsz4b04YHZ0/c/IugjEW8xGgwAKwP2p7IDH5exRWPtitAnQqfKNyxioMXlh40zM4JQiWIPxoWFIW
7i0CAbJJGa3NiRaC2W+UWNzyQ7US8rArt4p4LJ/c+uWX9LDnP+lno2P6Pfc0pt8+zRnzkUkoDFNi
hPXoJ/0iwbsHbF0spF0firWTZtZnN6dZRGUG8AfoMXmNEeJicwRSd3SlzierdCbqYapXOOJGW+OB
yRxmAUcCaaXsuwXekj7e2wucwuwXEz9jbnAiuss4+810IdQJp5F4B2rKsRUk5AnhuGkxBFetOSKi
0UzERXrmRh022CLpxyqy2MJVg1GwzX9xfpltM0rWuj3F4Oz+wfMwuiT+h4AhMdr74Qm+eCfV/MLz
e3J5n7xCCfhr7u6UaacRTabCfylMZ6kbQroT6SaTOF905GiXN4O13U9QTFNMAqZrhLEt/YCkajda
ka4ByFYNx7PfG2ygfXl9LPu/prKKNdIr5HpPIPH7qIWtXTM4+XmKrH5HaKQ0nXMHMcY6Cm9AY8tY
xUfJlR9U/O+oz6/9V42Ogu2z1K33ufSYCJFsCW5MiIa5RV+E2EmzBuZB8ycTkusyKg6sk32ayn/K
KqLsMK0xgxBAH3+dpXkS5yXeldQuZZbyY+XrT8VGnsyS6blzS6v1sZP+f+fp5qqCoXmi8EgNKtjO
TK89kZO532iNmYiOdrpwJxf6l52uJ1EwPg6XHkMIqh/rErMbLNbIFtJ1w5zl2RbvPjyN6qBgElPL
4GYRdFT5vd/S9+E+sMiU1voSG0nyufkl22MDSMh4u+KF67Z7ev3sPAlkG3bWmwctYq8o+TWfsraF
EBuKkrKEaJZMP2fw+pN3+TwlP0+gW3KM95gfMwrbOL1NRtKDDV4BE957d0S+/FdD70DVHUY32T6x
OyStwcD4B/do2JUEI1UmG6guVlygtimAPV3BgRj7oGv5mmL7zKyZO66hc2s+Zivan5clHsQtQXIh
mYjQBwsqiVK8eJrGmrbLr8PgTQZOk8OCcRFdXJ4Uf8CFbvLwuus2Q7HC/jHp9vwH11ROazI9K6U/
vpk/zTD+Y+TlTsyVyKvlWNnYpNVTagZlQyGototbzWveKi8+acsXTvPclZgAxNf5ji1vRt8yL4g7
KEOGwxYg0dL9PzjiH/bvpuFmzGuOnRugFrGQgcqaidZByoJAS+mYBKhOCv/GEmDWygebbwY2DY2w
gzPfvMMadyfMaPRF48XhlLLBqyV2O000ZOj64rmZgQgZUjNDApI7uvtZKSW5nwg4opp7v+mXiUfM
w2265FFJdOo8bJipQTBFruGIvqfFh2SsXrLoR8YJuO0i9TKU56wGuAdTRA81y3qS3Fe/yY0bf7ID
lyyFufg6oV/3R5arwrnzEZRrzcp3LORA55FkEWmH3yfzk7yaRUlcjEtmTsN0nyczNcV14soL1YUM
4uPBTMIAtrzizGyuOm35vVUtZC6xxqpW04SDx+Qy5c1I/BhCQIbttQvle/4Nw9bAbirOi8mjC3HZ
XcXL4LbfDCjbjq624p53K/LgyXRYWmF9uf4476Dk6eGjjHFKvwJoYaxAPsvUeZRWIujmV9r8kuuF
uEexDrGXk2iTT44WMyQYkPvC994X2MILjMuP41L3u1O2mRGU48MHpqUzb6L9IzhtQvtcMbdz8Inq
vHAYoaUIG9Jrq/vkfNibDq7sYvHOVad5ryU2HUGzJoAj766D5m/+M/5OaFB14a84b+6MWasG6NCs
Y6//43qfGNfH9zysrjHOgKSykDX4C17hrlEMQFZ6j4AUEp6E9PsaY+uoBjVzrWvMNJN/7yNVeAYb
Ta4YgLk3TgBKwCDEkLZaLsZpu6oYvRKM+5CkTucuGAMxdl7pif8d9KCC8L9k5C9OYdrQ2fxjHIpr
99W+LYbgjDaYMMQ5gqMX1Bd1AwLvHSgbgC5HzWmXKsOvJ2O23kkXM7LB+XqGyIgLwS64F04tnY7s
rLOhcv1O3bdPJjFb3DQMjm8YttyhQweCLf80ah1/PVu1cw7VMQYal07tzWCmB5ffNwHk95mXhGDk
tzAxnZBnSyzOpCp9uCPzwtswwwYmpxoEbucnOuLuI4iv05tTXZVMbKLMZa9z9xDqqzqgbYse+Ynk
Fm+wJddbs+Kcj9ywjxDPiZHnASERTv1H+Dd4RBT34Rp7cPRRuuLw1HlPlrkg0SQJAn81O1Cnr9ki
k0VnVgQ//DioiyFIvmUMKn5hL9ulYlU/762BmZBt+J0zVd9j4JmExsBVTiXDaQyGX7/YVapZnFt7
7j2+y58Zv6Xkt9A4sxyCat94DQTRKfr34cz78bL7xaxSOvBHrvrezBD3Yt4goKKspwdwjcKR5nym
oZnZX/I3u6r7KIgI5cz9Jr4dHr8J2TzgYaecirD04NCfbu4YB3gyLMrbxBYv0DhPGEVHO2V4RuLg
e0s82EyineDr7J/e0SY6/eNp3tAE6vLDBSY4uTMskJMvc1/0qQ+sYa72ksPvpdcbjgXmxqpXuPP6
ggcH+wDpmsU6AguvUj/yJBJV/JF5kqSYzmw/JSqcPeJkxrXQ4RDNSGxegaBxI2ZPfh373pFhwsmb
yU2mSOlCVDqsf/KNd2r48Xp8VaBvPMRCIYv8y+fKr0IIANUmAgF8MDGyOLQcNEyJewv3OY42k2kZ
jaj9pWseCVzt9GDq4/xjFtd5WJo/9RHQMzWOdPduBXSbnaE0u58BpgFszniLAHSN43xCPCrC4Sya
7VG/vJbDr+ETrzDQgzS2Ba/4egbd3H5uS81s1sLTkS+tnZI7Mf8Ctnz1WQDu3JTvhEAt7GIvXLnD
dttiOd1whZ/vniTByRamYlra09OboxZ4BcRq9gu9bVa2HCn/VKG+kKh4ZcG4MY4MoL9QBpB/udsg
72t8UNeFTyED8g3LG2gr4ji0Ejws3p1q0IKgJBwmA+gQKkm62y7JyiMTZuwNK/EIXtMdgCl5O6ns
gEAkr6HilLsGS3Nf5LrNw89JZHO5z82Umaj7+jYyD3FiYqfbfiSpV9fFCa/3jRTM/1H0Ku6ir9Dq
UXx9uFwSe9g9F69bfi9P+U62XdyK8C5p2BRsQ9409rXE0Pdi+taXPyxacjG/Dhiwr29zqI9mHdH2
R9SflJdh7rw2xE3z7QwWnhLiwnBVabLyqpdQr1g4z+CwddBphZMJGJ6r4xXUW4O3nzuSBQ86gYbx
NgKLYn+iTMAkJ8A9i88Rt55YL9pvjs9aXr6P1XrCqyG8OxEX3ch6RqgmfXaFe0VvALvvomNO5pcL
7MOFdbbUdg8mzbdOuh4uJft5R1JA4YN80qPSQP0HR9jj459wrdYzZiav6+MNBkQZbOE0gApSJ7+T
+VC421GGSlKnJg7EPGPkgVlkarUJIdL9xXs4H94TpqWTwYphQWvExn9UQ2L/0mGKIOmv/9cvf+fM
y+Typ5cg6SeGRV5qDAUtV+Un6E4YmC3FpfaVjmam8aiIvUfpiw13k+3ZL/esJy/K09uv7PpvsObM
rqdw0RC39UuxHoh6cKGGC2K5ssFxfeEuT7lOf7o/iq/PANO1iwpN/jZrp/6SJ5hzhB4FtlC5nDN9
cGoqmQwNa0SfQK1VB7DbvdyCjTz50MWL+GHP8LPcpZjC7+PVdG3MFvlfRX4IPZuHUbCfWPcJ0jKv
5bfjAafO+5y4t51E3g+uYVBAvBOofurYLEyhhv2/Jrmx5PWtIkMx3BQSJrK7XcRd82TOJmDUh+nd
zTbNTqJs4I1gZeKlD0vYcCp522F3otyg+68D+TmeqbFH5uQjR1m9SWf6h/MZUFdM74p6T+zrC6iu
xu2/YHo5N+We0R1H0A2pDduVbTtZldVz3ly6jn7idcu5Z7qQfRPPw3m+fZ4zbkYWbvabrosvxqXb
41b46cJoNd1+FEXsd6gtYw9d5+sibxp8bCcY+jnNbhjUmO+AmV+s0pZF3hmMXvTLn3b7/ldvHxss
oDC8at3oNK1dtcOeCLDY0ucGS3HgV5ImHwuwL5XH67SzjxOZTZ6PP/wHB6wWVDMpCt9bpAkrjRra
Qrfut2niywWWALqAgkyocx3AfAScd06rHzu/OhdciYXOzClX0b//gBbOUNim0XTDEMx/fJ32AvN1
Xmk/UztQuoemV8JsS3gNlQm0BL332iRISeDiqKJa0Wn8Tf5JX2ls9m/61pknHzRctLmnBEjMKAqE
UA0UqzCxnqronQPOBghLEMeoewx44sGdfvmbyk1lx6cebyDewb9JazC90fzU+pSjHJ2gz063hwts
D6OcYzNabkiGuAsZ3vlNEO/+KAqAP1j2dQTCwK0Xc+Ek+Kks9/WbBW+7DAna+AxSJTIBbKINTUgH
pS6ZnxH5MfPT2XNUDGAd0DvBKGDWO7Htm4o6FPaP8pbCAAjsGQww0IhnmdECpbN/yDilATinIT/T
ln8T0d+BvpjfL3PCIaKJcIK1I8fUsJSTSHnccGDuORJ8UV7N+dU39UL71bfOrmMgKo1QBBArox/H
fWznu6mR3QBEThW1ZLNKv15EPWI2s0v3Fb+PikkFx9SY6U9Ofreeg28F3mlLGjD9BfmiX/ifiWxx
5risib54BtNk3OyPyHy0DvxvshWowGB8pjKoOmMGYf6wF9rttfqXBJ0DiA/m4qbSbOWuGFDCN7ZK
wxadbvb+ixM3/3kECZySWzjNCarfK++5/950J66W/biUwbJec2r4BtHuVu1WGyxhsJLKNloO9edU
wm2hQqDpWbW5fx+N98nt6qc3LNV/Htp/9SEewwY6A4S9em0KL+McCV9P960G8u1hDzMyb0Sodiy7
9UEGo4CimeMPof+nOj1GGStT1JE8zJzsVi9GcWJ6ZzXW6+kpYQ5p5zcgVCQj3NgTyYrpsGms4d0j
xYbjld9u9P0UrQfZB2PDBbOIQzVxM9FCPiFjQ/IOVN18AyCBbynNOdUq94RvfSeD+Tf5skrRP9BW
9tnEnsw9q5slXusIpQACmc0byxV7KG0Vs2PO85kDMu9WwtZw5t/pTiC2R0Fbefkpz+2SQSUnIZs+
jUJ3PubgeAJ/c3gHrz4nDHgVzPr2uNWdazQmr69C6UxcdT5YkR0tccY5gY7lG9tL277On+8CF8AY
6K9sZ+vHpscdzTiNDMVtGY7IamxZIlrEA8qnwTzAjT3QtjBIZPg8jWltDIYF5QtRDzPBzj6YE+VW
fRjUQL/FOf2tstvjQY7kJjectsDDmZMoJYdUt1qIIM7MY6M9SL+HbtENgQYeKG9ZBAsO4nquHiIJ
clI7DyU344zWFpZG+HyP0a7kBiwpdb9/nvOVrl3L56+ob/T2KOX3T7SsX0SOgoL0ZyXbQrHNsFCq
WBJ7PCb1ppXtN0MuSV0L9BLOyJcNX7sq16gI1dYXWlcpqJ+amjYdclX9kt+eiD/hazEuVXGbyl6J
F9lo1vq/FrPluf3gupO86n2bI6UnuRqucNCoO55vb1AdeFb+HL3Whb6osa3fASep12UUAazPlTq7
3ay7tXQHlE0oESBHM4T2ZRzkX4Qb5MNxMpgUoz8MzY9Xr8afPSwUW00WCGT7fB0ZzHpMPBmYBNp4
beXOM4heKhYDhSX91SXgpAl4z7nsPf9po+W2qYP+KXuZsRKSb6HBeVFDIjt+OS1WWqI3Z9Uc+Tei
/HkUvsTC4mOJXSjP/bF1Hm+rqbYxfELiKEIg4u7KbCocYQnKSFnqlcRiIIQp7LZeAdbfSyPdp6mV
85eJo6t33qmKwRCrk3gi0FhZPjSnaUwl2U2Z1nxBiYvfWQB6Je+DO3C8SOH/WurcbilhRZU6xXv5
kG2jsDool96rt4O4fn13hqUjMYvN52uqx1Dk78h4b2xDLfGl3s9/DMy5d1BkCfs0dTVArWBq1DJe
zvB2i+grxZ/75eR4gjSHEaiU85S2ce5VgFenSvzxdqco0ORbDoDcmuPi+bJfeHeodvVyyQnSH/n2
zKeCzKycAAx0LwOuT0rva/13laPuCaXOBnfJosV/a6aHiFamBupNzCcpVUupYAzniLhey3ZmSUmY
Mgq2tHrV/vQO2dPzQL0U4V08WMOZt9IqPtlqKblNv3rgHI99O5waq9qv34k5HN7bTHaUztZe7qM9
9ASR1ipBmfJi0DwxXup62CFMu5N+iYzqBrKTJcKZ8C2P7YSRMAXGjujhoeKSuLR/3xzc115LQonb
3XBgmTuUurHFX/b0RMPSYSLGy/CbHpvXk6qCzb9oRjLJ6n5egq2RzD2+QMU91vLaev5yW2pOxe/7
FZS7F7mmAkE68iUoS8FWBotkKH14sCNUSbgN4pf1fu7mpZXl3zF9JN1BuA8ZNbPwGbnPjgKxzYu3
0n4gicmtVF9nlT1PAgR1o2QZRLiYW+jzWKiZG2fhpNJqreTSy26JxFk1tQoqHwGI+aydOZ/C+DEY
j8uqFduncnsnP12DE1a/V3A3PpSf1TwNtflW7M4lOb2Ask3aNFQySWpxGZZXqbF4yNuYHPg9LtQ5
2U0RjvlezvdVTc7fP+1ccPoGSBavY3WXF35Fdbbeci3p5B5leunq9WygesyVnhUnWdrm3W+vPM1I
KEzqwU/9/kgWDdlcsZThDoba0iXeD3fgB01BVZq59MO5GqNgaGwhdlO492KpIcNTjy/ZLvhb2Hlx
E0VzM6ooRhFxBirvzx8x8V7xVhMpK6Av7G/8Txe7HFNNcxP93j2CHG8awVXJPN6enEDIZO1Ogzdt
jh/joivWUFITeYd8WsGw5Mh8dn722MsJur5trW/ycRdXrqLa7dxsDbfpeDdup5zfzYLAOhIay+VQ
nbPGktu1RPqYLYhMamTNW1tVvIe6qkWn676bbN1lng5FWLoP1eOAq6LzQH3JxicKRhYykki1pN7s
iZlP39hXM3+GSKXyOuol1VnDCWmvVh71gNcrTPKjrIUGFhqZbAr9Ua48sULy5ugvZ4qHlAh7qxYt
JbPrkZq2O5J8iVYBs0QIf3B9z8xXYzXGV5SttWwdpb/Dy5EGL8aYtdtK8T1DP8Y9glFdaesx9/A6
x2yIDi3RlVCBiW5+5++11o7wMHn7DfQftvRPX4v95GAomxkYpvc//Q4BlhD7GmKKxyoawpYB1s1i
VDYq03qUzGtLv2U98NdV1sXcoeTNT0Lm8kWl30nltS0upQbmGn+5UQpSxbkDklEpiDQLcdzrVM5A
hMa3rFBKY3N/PP1RmQg1KmpJSiACw9V1nzvcbV0SxkMJpTOhO/hIqHJm65AyPA/830ND4jDpetQl
HPI8t0WfTzC2JnLHBdJRiH0VPfGPCtA6GGf9lm3Y7LEpdbthqqtbaYZ60uUBJ5vxrJ8frpBRshBS
r2ltwFsch4Yayh+7AtKglXmxH92qnMZgzre8jrYFtfnwklvJoXTrS1t5z+NITwaMimwa+/w+I7F8
UAQY/Wir/dOC2R5yRTjcpyRtdgVAfcOg1tbA70AHheQKvEN9rwzfihfNvHII1TIs2Iql28Th4xWm
H77/HH2zkUGhM9nLdaeCmoA7WomK98mcVnSyx2osbQFGjhmdEOEUY1Pk+9m6fU64Uhi8BtLl6bfc
53oZdmgq3s4o+zpP+EVJtiuv2StsymXCN3BqmuhPQCzHXh8z7sgdoOmD/Xu/4ySwBdinrzdULevy
f5WqeW1C3Q9LrlliMH7rpAHkNk6LIwUqCozfqBZhVE82/6uYwoUjZSsvEk82BhrkZUrNclzMHCHI
PpR95kH03dxj7Kj2VebxgXjDwG2WWoCDPolIFTgEAH8qVBzljs2z5YXGMP+ZnaGED7GProsGVQ+4
r/rIXlEU8tNsXd4y+fVNkNz+3t9FUD81RuA/Bb3/Rgtlx3iBbOgKKYvCK74WV/AVGu3nhm64GS5e
ibMedmTuR7KNmI/5ZjqkQvmldN+ceyZqGdfGpUljZzjl79zOXNGvF28r/86P6fI+LJQtfFEIq0EP
4Xzz+Y2X2rFCc5qZ0hkpuql7KXJK9vouhWNez4I+gJNMzMQvgwHZWwChukk3zUZY1qn13HOdAnQT
q0JS9/emMCaCSM/vRe2PXhoMzrBOt2o4hmT1FMxoj33YL7Ym/Wgva5abxuC06GCf64itzPc8bPXn
U2xm+lqSHfGz6oZ1xOiXclXlLt8uBam4GJB6brnDlK3wr64Xe0VbPmV/EJ3oH2W3fvvILOE7OqZ3
WXRoVs2mkpT2zeK/laD4QRCTTFvE54Ibzp8cAPTaQOn89MDXdhnvY1/21RuA7J/6nPxVz+T3vrCt
KStWTBIjKw1LtsiMVPXOPbNvXG0Tb+eXhom/3svtGPdPPVuvMWuwRCzM0ZbDNaPN4SeKe40bS2qR
gfukhD/RPw4Fq5KSyMW75yHecXUqAd0IIFMz9dt/PaKz2GM7e+oNXaFP9jVZngD+KUZCtWAItjL2
lCinZDEcbuOZT4uqwYrCbleF6a446X51KpjHxdtB+tOa1LlCDZGNLW0rewyFQ3xSArKn6+sMfGYe
UxvGIVVWRwxjpvw8SDH5nLN9GlIkZPM2fMrKq6lG/Y5W+5Wtf+OTjmVpYxs7BY9SRBlU9LAH1qfy
AD8EhA9ITDN+alw0K+3eo7Il0CBli62ILDFyW18lcYOy+q+AF985sD4xiuPyumVUHiNcuJDMurTN
BGAaO6KpwhH305PF+ZMcUcNJbknbyU9KTv8XH1NL2sY/GroxMmHdqWnWdvKVgpCqpf1rXM+mWvOB
frdbTkfz80b3wLSY+U+Ok3dFkraNl737uuoIjr9HB4dqvMcWz4X2HTvvDXmVdHoeou/2xot8a1uo
b4IapWJeB9Ywt7R/GTTPDBeE9ATjZz/9/hKT3w/ndiEE8nq2jrYDRaupsKUcNOZRRe6HQ9ib2lGm
BrNKueolMjZYp8l2nYqTnwaPr3w57hO38wBv8HXQSlSrpSBnQjotFDm3Xo6EPFuXJE8eCKgK4EJX
qfNZo5awbzM4zBlsZ4kSHdY0RTZvGefEhvRx9IW60NGX8QlX3fckcpw+tsArd6k5v1TLBrfD+b+B
569ZRWopV6gNV15KjmhWp2qFgOy1kRtLpViDzbVbsEUGX3d+O3v2QdKh7gg20fGx4JCyG2hqaW+z
zBLPT8ponyRkOYP4lEwEXXMv2EEnkcuUPe0ba7KEt28w1mC+kS6N3Xzzp4OO9zwnoMYDqGbUKrVR
VHIMwdP/dDxpWBa3C3SvJfdn51nG9Aytmooq3zLs9LX4Q4ViDZw8zA/zzQyfxIxa47W/lLL1uVSk
orVJ3MGzY2RRNfuzaR3pw3J/NhRd190xv2i+5HIBLosARPUNPYZ3txuL5ndu5Sd8sJ3aYSzPNEyU
4rjTIc6JUY+my0k7wCArf+5CwAS6lWxqONDBeqznl+hCRhfqJ8ryFxTaTC3c59siqJHyrSks39vV
C7WFE/8rlpE7D34JoeWys2MaYTGlQwA7X0v7EzD4oOOlG0KoTDLkBLKcLN/ku5lFZlUuKH7uo+vz
EooQCXPRP/7pezuKKMKmgdvNloHblATA95RjkangIjLVzmi3OoqHh1fQAEh8CBtcKD7bNFC961/i
RbwWazpjzMUcV4oDlTFkipNJU88nLe08EL1la9Xeax3TZ1EspzVFP4qOCabfYb4rztp9UGyHPy4T
hD4ZhyvetbezYEMP7adOXznoaI8w/rRLz7WpW6qX7cnIIGg1p7P+asahF0wmw9M++LiiU7l0ERCM
ryUDlGdOtwRsH2RHctFMMq2hCU7ofxfCuaNMR6kb8oJS9tOTFnRL28k6u0r0hG2SfU3Dh+ILN5YD
p99/yWiOf2Q8hWTSjg9LphwE0VQF5GPWQw6EdgLtlEgm/cIFpcGSMfg7w4WthtVWUG7OA5R6P5DC
Pvfkvr3FKodQRKPuc7XFrI4v/QNwKVgZbTl2y9mJ/UobRnMpLsK3uBeCCAJsmZ3JBJDAwGAzDcbS
T7qXrJstdhOuYtLL63EoLWOL9huTUj/fRr+PL/GPCGDVi/o2P+YrtL2uspR8qbFOxAY0FgjKrRjo
RWJn1uHc9Gg0gnoW9+2CeDE1sRyyncDjJ92nI4vZB3SfCNB2K8Oj8n1vT1tKymeg2zSbXmQ0A65r
J0OxhWW1id2dOvHXOGnXnrZ4/qAwg+t+LmXG0gqL4hCtaQrAZJnvOgKUd9NeS78zJ9sZtvwPiRGv
iX5HR/ZBrmwKCO3o1fHyTYe3cLEZTpKf/nZBw/5cl/9oSVrW9K4k5ms1rCTaemqPnPbw5FDJYb6c
vGKkC31BtuArtAaoCCDmQLGnxXvzslO/uHKV5sHLpB8nCXU08JNp8RdEpwfipjHvZ/DmhOP5RrBR
3yHQiu2hN8WeDoFJHOUKwNnzbPvY0Z20o2ALs+MpizcPRvQKANK4Uu8AuyudNnJYBuXR8ERHgfc4
RedsN+stJFKOaDV41+1kJuMsdU9fQb6ajxBzeDc5CaxBlzhQhL4cznYfO1u8vH7RMqc/dbmONrRV
UIEugAvQEnyW2qmWslX/aLn1OdJVxhXUhh83jugoYl4Zo1RAUtMwaX5iT53Kf9OVx2+0y42wwMf4
kNDZwL+gHPRQAnkHCQwbYxbS+uUW9nDPRVNbZFgKgidRSoxet9QW7KZhlf2c0I7b39S83WyHGz31
jnQfURaCBTTfPy/PsEfamr6jvW6/VtcGrVbu/V5rLo1hJSwQ8lJ8nSPr675kd5Ha2a6V3OpA5Xpb
gJg2tFEV55n/WEk32Znw8Nti5Wx83C8chDsp9Zpduky3z6cz/CmESUB1eknoksqofnd0+TyXM+rx
Bltgj2aZriNgKujFk7/zm4wGj5sB/MZgmfm+pW5/f9x5Tho83VLgDVGesykk9r5yLm34FofY5z88
1JrejNJ+/SOwsQzaIpB05NZzl/08V/JdWvbLbK3z9EjOTjKbbNIroEXwGSxyea+h2mx535pXOtGY
fahS0FOt4qj53KWhYLdO5KP6WFIZ8AbrdRXD9qt1poucPM3Vl5P8oDk/7nMaC4LZv1kQExfuoBz3
hfZnPfMOKEJPypq/Vxpa2ZR9fmPjKiiUzsSz5xvvH5WiE/L+UJ5WzSCU7vN/2iXRGKurHeIl+8ps
Pclur/WXEdZ7lUHJqd2D3U1pWbmocnkvL9rHZhQuV4KfEpLovqTj7vBGR08ZmDm9sCj0YQ1WOcdS
z30DyO/CWaOb865xBOYwklbfkxFsCn0jsAeoAusW8unWElpL/KoaxjMMX++vWSjg00bPihh8EGx+
TAV9C40V0LERZW5Zc2Xs3+my29br/MlHabbvt/3Qrf6oj9Yn8pQlnlnVJlm84ZiOmcE4/ORzSqiX
71Wu7C+FuuZoIg6XUvQ4dtP6keFFqqOA1OMFq/OCCacJA7kgKk2mVCSOUdiGfOy4i8CFjENUlnPj
9iHcHLVmJ15rPkZqP0faIa30Zc6IsHM/MqPYA4J2QGh4WMrWFIQaqhHOFJs1Oqa8uHD5YtKY7XRN
tKM1l5fpPxVhSGqmjd2jj2OkM5EK91xO6WhVmCI/nY63nthPxCipJfA8P3AYJ9gRpbPK16b/H0vn
tawql0XhJ7LKSLglZ0XEdEMZtiggYkDFp+9vnb+rq7tPnbMDwmKGMccYc2ic53U0OCmHK3fUlPjb
hbQGog3yI3XRnYbjyPcXc2Wkt9SkNKCw8ud9q47463YUnFu2OhtjJHLZtCzTx9O6dknWWePRcgj5
osc2qb4zKR3p5Z3x2ZxPbCSaUBeb47mdK4wLs4Ra5UslPi7SNpteutWwQs5jVD+d3urLeb1kugrb
rImqZtbcdf5Z/Tnl0Cjg2Y/0uvIukOXRj/GHt3a5zMtHXNM9YOEByewBkuqR2+XSGd4X6FlRo2bT
7Jv0oD4ggL5NhyP9K/m0tkNUVXS3/AHF0hj1rTdB61BZ/JLf8tpQWwxOueAPBvAV8tnlnDLLX/yY
86ooxOqgG4DJ6RIKTTgM1/jnP1ajeeV372QkGd969uxZ3dOrqdy62WhM+zXwpN62J+u3hzPq2+rb
uL6YIQBo6+errV595RbXtOJjUx5b/Ot9/RybA9Qo0I5qv32ao6tZIfNsZv1v0t6mN6CRgd1V1qNn
8rhGEIufLudC7Zky4+1L+PuZnKhHhUSPKZA2PDPJYF6nV7CGObq3aW8CnhNMbrMvH6KLbuo0w3QL
MdY6p4xkIcvdnTy14bQYW6IV7KU5FqrsRYQdvc3PxudwphQNr0+TY6JCNC7JNi5HKAW1Al4ByOgX
XDUj5h8MErrch5OxTv1r7m4u4G/uHnjdQHJGEfgl9hO5C22Ize/PrVCAX226T8RRDDsD8Svj8Ujv
H8qgx54hysv5yLsH4Dpw6FprNK8doMe0m1arx4oSwhlX+nPN9SpBdgQuvf0B8Z2NmcRqg3aKOwmm
XjI8kpdqZA7oFwFjbJWuui0rq4FG4JKTczJcFqAkRVhW8RKOD/VyYAPShEXy15jSdMSWXfIdet59
jzDJbiAQbSpxg/p09tj9ICJTZXxLb0CVv+P9+plAMM9Zts5fJg9C5AVl1blQ+QHxkwZ2YPLY5of7
tOwJpTBGJkqFJA3lJ7IRdC+1/RtrpOkPQ5wapQC1h8OzhvFD6S9R6ShOTUkr7MK7/dVoXV7AmIlN
oU3ChkbhzIT6sMn1V1h7aKEpNBkbZ9aXVkhY/oo0MtKQzrE/+EYef9lonyw+Eb6Y/7z0TJBgZuEv
7ZZwUfp3WuhJ4T/BQsC1TBAT2MY9MAvx4zpfib6bTPfOThXxXrcBc1izCmmQKMCl5M0+M7ji/Bih
zQI1wnUYvla+Q1FgiFQq7BeeZn4zbi8ECkVQqPADn9T0pbF5cF6GFnVHPOyT8Yb72huZt+OEwNYL
357MGQSwovX/RZ/DC9SE3mICXaOza26y1SeDvimBK/OFWLQ0qr+rRf+ifYLfTmXUeuJuJKWVoSV9
rur0aj0hUFGWGSr8zwwROGLDfvCcloYKPf9rSZ4g753Ryg0Kg16F0mOaJ6MNejPJxGh8AT8nbHMN
qcUdMhuVW56UtKmxsv8kzxmpgbh/D75IL0gr+uetVxDWDWXAfrQ6mugZfjodmM3NlSlrTtAAOG3L
Xwu1GnXhOMcQT5sw/NLHYX3IkV6zNxU92F8P+bdXh6hve+7Za+yHfgfoo6D6/uXTJ/Z6K9J1sf3+
0Sr2MCyYi+qVccBm6N4PT/BUHqMmzZX508FHkVpO6CYx+oe8L3SfFbuuh2xSIrfrlELBOFTCnkOF
M6vCqp5zRKVMr9KC3r00H3+q2K/AT6S3Lo+VYpBCL3yoc/TzwHGKU+5yC5bDteopDpugnGw1NDa/
GCANQYvYk9MAp0Kw3U9mH7/aUjTw8IdO43Hp6klZ92xexi2NgDla3hb1roiYioYDmL/pF4vp2nvF
rVtFVzzBpAWFFae7MCncaW8HG5kN6GNtAiFhWnvyUoJFuGuWjxPWqTqtB5ChN+aqWvCDOHfBaafU
MlM6d2p3GhmWdfGHszE+0DxbtQMXA3CIjgtvfiBmCznlZMN4or8vTKKAWXGIUAZT0BZb3qeMArY0
xqtq+w3LdbYa4MCDtvVOu3CxsnlHwZZTqib8xG1Gg4tW4eme/fqhXzAisZurcWPzW5Cvg/7sdsiQ
CUAWfBjFUsWGAF30egIRZ/04MYbwBsBWBGVZp86niHV7IV+0wVQSMW4R0m87d36kbCNce4AmUggk
I0CKscUowCdEKKoxVNFm1HZjy1+YwO2es3xnTJaK0r97+upH/+9vblNpj2Z5+5z+tg+P5mB2nt8D
MguoAXCFREB90rO0ybAH9iF7IpzeWQ2mgFrX1L+XhYAXGrvdQ7nwKkf17oS0500jHEkARvXqyxgm
mcSdpdrAEx4oyl0rDQrrlNLzwyfKT0MYyZBbcXr5t22JcypFXHsIDUq4I3xQOvAmFPp9/3FuCVpQ
q5rzmLmbbO3LdRkP+xf6kTHMm3+lNzXYffGcSf5NNCbwYjaVneORUIRF+EgJ4jIaUcaFyS8lNi4m
p2dAKw7QVu2ernq6up81/H3zZrDR0fgA82ubIZeaJ+f4l3J6GUf4oz+AHCrCmrEHEE22vo/w3M7/
soW0aMwfSxMn/enXFFG8AnNhYr167nuBf6YQf8QXq7Cl+XBgTijDp30HpBT+fK2ltf766MN5Wei0
Mt/NIHNurJiY3VYYLDQHxcQy47YfHG8+kvyP4xA+8umEqKzLgBeK1u67FeOIK5UBfUb0nv9S8AKz
76BcIxmFb/LobVHtfh5pr0PjTvAgLV2T3ozXrMfYd4WY02b/lXdn8RVhSS6MzvnygqwvKM1JcPEr
bVfQaBetn+kneCXzW2bwiHiJiCHZz+j8D0eKLNTdnNK6T+n9UhpwmFr6O+WyRmmOqfOSa8w4O1MG
th9XHhut361oQBpyNYcLUCMdrl5M7YxBaddx3cUtWCAuMWfvDSWgR7OiXQfaZ3oHMlNZZwg4nWSa
YlFs6PT/KpSDSD3mCceNcMrYPYcJ/yf/TdLvY9ZfXNA8A5AfdPmiPyIkqCzNAEyCrhkTrFmRdQbj
k/WBPdDTizFyn6uRywxtKXt0bWEeQEmxqyk2QRrfEKjARsy99GL3NXsxFLWpoEWV9pvukc7fyjjP
Y2dAnGRvd9xaDVH2jiJSqGN7m0co+WefBamRbOe4YKk4fZCBRrP3hoPA7xbbZhGEcV/2HawmdPO/
3cisvP8+W+WNWDbc+dk8n9hVCt5AMOSUV6ns5nvSGQmS40EJxP+AI3D00nLVc0FGiMXFX2n9SJYL
BY7wTxOVuUdx4vP3GA5cIoR5ZcQbGk1mgBmJHIHHZ2BcrZEBmd7dj/VgTB8O4l6YTd9gl9YoHVtt
QLhTDhN7FNPo0t6wbCxhv6ZPovQZTNkYaa4BIYE/Wvfet0ZL+lpQ0jXguXnZfILV0LWRemXEig+K
Nj7i0B+vvlE1f+zqn/5W9OZUMe2Jh9aQ3nMWDOLP+krc8ahTKRSUwxhEREXTUK9vfJjG/mJY+vMG
BC2F5v2IRDL4WkJKLs/OJqx0LGEUzjwI0xdkTMGz/kFVIttAQ8bFGPuV/kvQZhi49FEUKWgKB66C
3BOKdlxaIgPnjFGMHl/Or8KqsNPXvIf+0JfA/3oiS1pqTC8f4a2DIQxKXOu5ughlIb8F0JAzwVZs
9+lDhfEHNNP9db7oqJKt8aLe39/g7J8ZQzuiMx1QL7wBxHbGJKWk1N6w4oCc/2VhG/8WaY48/mGT
HoIdSAQk5MysgWakPRDRFVrcvHJyvBxcU1r/PLFYaeg/pwpdpDK9uFAg9O/fc0pGWVwXpcsvfZNI
zeIkcE06ei7zDkoxp/a1fwB/ObXgY13Qk4QlcDThugiRtQ7BkBKSJ2m1IxZIe6otv2eM50/M49VZ
CcqIbw3vwK3xlCrswCn+imYOFFHIuvyn8HJ9jftYNNkcIbpU2lBw/bKFlWBBjbzTlYJomo1zScFs
GW4w7FVB+umgzWy1m9i3tXDFfFCTMfc2HzEAHaVqxbxb+x4ktAVTFCofimgUBQP3jnuPo84gTgF1
I5scCj1rFqkuZWJh1zaAyCUh4G6gSR36tsDn6/XZPqfAX1ROY8htsxvIpkHnX5g94wjzVxZhtYCu
RZWjwGGAt2i+48sa14MfwDaSLDSR4wPBuKTokr0V2EwkFthhwbL6aJ09MSpiwsgk74GUQ1NxEE6X
mmzgZNZSnFMvN4JCZjwgTzjUiQ+KmIlNAK7Dmsf8eVIwlLkxABj52YAuVT4t2RYO0Y4dIhezesw8
dXmT7e/FyVVNeRrXSfC5mCjzW1CU9ZjC+8agWrXFmACJmJ6e5zkIVHXR74heYO697fy+ARVRWruP
K89Fv471qzvp9Gb5YuqFqH42UAzQq3FuvyqvfzZKME+sdb8+sMHgY4CRnKOcsLOWpsNEWPR1VmPC
v51JCYC7hekxPYBes4O0t7laKKUZLQLiaWlld/7Vohiso/6azRobZQ3EIEA45tRasyOoTMSQQAKp
Erh+qb9eGrNe5AnMfX6mRBV4J+VSbr4oQf8Zp0Q/XFeSH+/rw1R3AwCSgfmyc+scyEbPGBDeHssr
yeGxesC6o2OWQ6IhPet1ShyhNa2WjTmiMyGjPynn+042Z7JBGaqsc+BHecZ5mizyE9EHCxAhTOZj
0HIY75CBiKMuqBH0T8BgiefdEh6matKPJfM7zVecSeogmBAJF+KL04ySACmeUK3w3klRh0ee32Mv
EsFqRgtRSHpN5co4bqVQEY+M1xMHJ4YPhGA+GARGo0jJ/v09sGC7R1L/YPrpUJz+Og186SWAShg8
wPU8wRvDnafVn0mBEPxiqeDWpDRi5xcIso5GDACH1KFdT78ajBP8bmjwuLODeHlRJ3bWu+OF0IFM
PgfzvGvAMpCoivO+4QkBfn1PmJovaW14yIe7yw57b0JHOM1pt8S0TfJVA5sbjIjO5pukCtOY5hQl
Fe6ByHVfh3UrHEIGxNEqlCA7JhPas/llKq30Z3KpdNDBy7H+mdl0rBLTWiu3kXMidEAOwQBQ0YhC
KQ/N6oUXdLr67uy90l9arq+bNmBICNfU+p6GVj9gEUB03oGiSdNfjGKF0eJwNcRcDPCVRz+Br4Tk
gEEVU9mlwh0EJHmZOzH8UzcPKosXRnLafU0MawEESmvE6Hp6tUQ/3rNLizaJ4NXSDzK+wzlk5Gog
+lbLPjFTsDiWCnL91vBoHWNuuSHbP/wkbgSN43AKjQsSs6q9UUwQ/+n3S+vjM0yEEkUGexO5s+jj
v9MxpHRK/WfwAK6nTKP3Jj3HQGp3/uqD6LuP5yKzOToC1P17BhBh57BRiVLtcsj8pwtcRSH5ZQCB
STyGHTi0BeStltRl9Ox+oBDl+HgzHr43Ce/BOCmW7ZrXxaB+7a/qLQ3iqQ3qpWDDgK8vZLfnckYs
1QPcFKOMlwMNipFzz4Q3C6o08iqmy/AXaeRFTHpZxxsY/3heH7ANRlom0s2EmM8QIuF0fYznotFv
K86ewduFdw++knodUtJTjxdew8uM8BSI+mq8l2OZ2fMrxNU9Yr6j8mgFEWQ8BVGCNjIJe+HXNNOc
DvvuCEMKheoOTqvxM8V8j8G2RSYHk6hNmqFIDAYU0I0K1aCYbY44YjeCmagvHlExBywdssuFf+N7
eIrV7mEyT1/UzpOoO14PeBCu5Gfga2JLSAn0IiNUrBDKZEgthe+6WDAn4RdF5Wved01wWaoOgxQU
zeWUnn5cMFnAK8hntveigurFpXsJxosRFtXrPrVHwq2HWfPXGv036Z2e00SUihjSk48T2m6enZjH
ICedq9RCKdCr99N3HCh8h3JjlH5cfCs0yS3D3hwyRcOEWWJS8wo/4BqUrzTw8qxBWNyCewbgR8EP
8J88rFBJNDaVhj9CLfT/8IWsS7Gz8Ak/lAGypU4RZdr4gK0mM6ZgivYLgWX5NqCdGX515iB9zIFP
S4bhGPHSkqSKrnJ3z/5rSQ9rUdh6pVE4r52g1by8hpk/2gMKZOoR6nEoIAya74tiPvBwmTLeq5cj
p4+Vaj4PDH1nDcKPjkWowsaGgOOcQ2CivNPOdh12+yFsgt+yivj1UKp5YBx57Yy8AdHuxLiJxgsQ
g4EgYBV2JKxcZ9aemT0LiyLht8e0czteXQ4/ms270R15CNp5278ZAH04nBZpnX72vZvFDfqsHqB0
Z22CwcWHYD0tPBAIgvlzQUIlUNfAzQ8mPDDTXvAGZwO75H1s9R7gMMy75AKJBVZeN5uYcMoaeHej
uarnQXGSgsoHRxx4TJtI4PXuPCc5+lz3gry6bjlaIvhLB2gXLlMUsH4qsWcwAW7/6RveMTV+M38C
FHDoQv0+qM9n8Q+kYbo60i9Esad5pmynaIciBF1VEyNyHinlO7Nwt4WiH2YOB1G7k5eoYY0f482R
x6RLDv+Pf8p8CxyUp3F3W3Ap2aYFB1VyoaHiZcUczBMoJWYg2mpgi2BOWLCwXLGxQcGg8sIUneyu
8ASYkdJQigEMYztWN4K7BLTfoGQLsXZMNU53fGZaMuxSQfu8RNmGYSCdQaktC52/xutOO1K7xqeE
0s/vsIAOwb14ezxS1YayuzA91gVEojSM41Zb0klp/onxIzNYwrcLXtUHgGLuDB4rUHfZU+2KWc6b
zNgSswenHiV8m6QNCFfhFRpvnhqf5y0jy2cAYVjb8BqmZ+3kOMulgni71JwqhcTKf+5oz3LGlVAE
iLTeCSDXPN1pY3KKGF7iIawYqKgkUN5v1M9wRzoHvqEWRVUURaLc/GhctnO60Fyevfh4pOyd3p2L
YGzws6g09RRiNBHjamUr8pZgKBr8v5dEH8P0TthwmTFeLCRGGnq98BFv6M9F6+6qqNG4MQlw1LGv
pR/cMEHfby5Voy1Nq+WIRumiTyLJWGmBd9aw+uo0PuiQCuChbeod1LAN9H56bZIold7s8PdFFncj
l1/1P1EcMs0Lvh57wi2zC6LgsuCSIsWp4AqUoFZgmMz9wXcoLsfa06I1tOHeMXDkTWl88f14bzqC
KqDT3/dhGklaZPa8KOLB6FE7q8xvCsZkfBa5nlKfFtqOZVhXl89150ik/WBoSBaYBOlHopC4GzU+
XRESB+3QGoGiRUkFYRRgF+QrpiQEAdMnaOV5JsK9iAqgpIcVbok7hV/ecuxb62fPaBE2GeSDcTBZ
pkxKgt0ONrDN3fl3BU+Du7kTp86LFNg9kXeKGx4C6cbjj0Ki2TdVbe3HqGx0AKKzwx2OY7F/jyGR
ZtDO1t73DyM/Hlv6M6Obu0l5gMLaT+OJUztpm85i8HIJKi3YmIXTN+BaOTTViDV5IzCj8X3ykgmW
zmtCQmEGnZgkjZU9/ysMd7baRCN9hwOEeJ9eOB4e+TI/STeRzczp7RwOQZAmH3xw8DASp9nh5LIT
g6PW8fNAizRv11BtPzR9p28obAkos78SMuOMGZJsm7TUqn4INDPq+BLFT52Eq+F9rezjUgqz0Ihz
wzNXqyAy09MJb9XCnWhkUfgUkafHmIfhG1LovQBIAPsorWFyx4IO4nKpnSDKaCkPQDchTfD6mpGT
4gH/wiCAGT4smworOup7/Yj7LPubtM7N/ungKai18WIGruXdAg7BQN95Nc1VxFucW3ef+4AMwHY8
zuQs2Dy0JHWW43C9vmnTqWvdtOUx7pwkCg4cA+9KCm5xWEKhiLL3Y66FQPnfAsDtfo+JAAJ+hL8G
YDLcW3+C+d3LCkN0n9qamHaMj+psMouPL+uyHAGcAV9YIE5IZHGYgXcmGyDB7oSoJ2vbiRXy04Kv
cZkPPUi9/NyxXQTYegG2TWB6nEPJ7MEMIXj2OCkiPoA9cFwQ1QIVzvCBNPKEV0PQgThQ4uTnpMJK
P1619dRaFNMfTiSyQ13CL5wgQsUVCji01deyJnkPdwQlaF4t3vjDyEkRNMbEONslNIUxll8MCnVq
jY/zYYIFos+Iw/YZxekSwn4GVfgTaP7R0eHEvUBoxcagAGOCTuCu33AkTOsazM6gCeg9A7Ath8Jz
ScSLeJ1SddxAFGk1a0Yq5A4LAi3PDuR5CRBMZ0fDcHXhbfG6/zgP1G5QUA8Q8ahCPcehB8W/lP/a
zEdwIuYkn/oayAuQWaQ7I80g9ibHCTf+yD/CPqEL8x9aymSbvqgTa5ZgwBHz3TrT70CDF0tR/Z5m
dM9ox6VwhuPCdhJwWw6SESe8qIJJWkEnoHb0BHVmJlqoUUzzha4vGzCWZQxLnJUYSlzsKyDm18Hk
BD9+b+Q31vDPWsC312bQvmKhQn47f/bMDHj99YDlZE9rYmYB3DW4PiI81WBYq9kMI9tQMh6QBGDF
ovRM38BzkQMGAi2Fww3db/bdiDCRRGx9wRiG75+YvIfEvVqHe3HnRm4qrT/lNUEygFvTl8ocLQY/
WixciHQQQWZXkcjB6W6kB7ThfK242zP7pi9ceyXWhZu6d4L+qctJqy9PXvQyqS3cIBD1zxNS5oYk
BDBscesfGkQaRdOdY37izGjkrrvDFXrQm/loeIyY/emq1OdngyLphVX1phBZXY+JIiKRJi1nQCSn
hz722ePNE0nOXrfvtIR8mgloXzUSLxJpS93uHuRkWCcAhWfsrekOIEwOGeXcXOqsi/vmVzRw/x/z
DWcKLEPCiUSOSv3AzWbc/qZkWpmp44wj0ZkRN1+abd97mh3xoTlY+i7a7Txy+ulIYF/yuO2t71O2
tFqSDC3Pc05gXJbvpNBneBM5jrRrQPoFwPG/ka/jNJrX+S2uwD51ihOHoYoMu68DWTsfwrywbACP
m2ImxqmFUIbTcqdjzoE6g7lzq91W1MpxE77CbCWt8GgBVlSs3UCn6Q70XUIGPkcr+82Z/mPdohhy
e/RnoO0+RwN/bG48KkJtxXovziAFr7FaHWZ4kxF9tMNK0Twq+L6RMuv+rOLjmXYjdnRPJFsRZg90
dbLgNkS/uci6VLbaZrdLAeZGM4JOje8Kd98+HZ/OB6sY3VhPBdt9YcnaGuuGHTfueGSi7FI8iVzI
m3VcVu7Sj0E3wDxhixEtRQbr8FPqe8RUxgohruOIrThEnAvvsk6jO7G/NThtQ0M/GdhwATey4QCJ
mrbExgmPKFyRxS399ywhLaP9psSI47fFOkARqcUHI1jsPEKFezx+NMNcbUxP8CGvmu9wgFMqAVag
ud7R8Pu48P8sTFAOQsQ/ICU0Aa5AUD0BDE0McOeyaMzOHmwG+wXPc0QKhzjV/ItokICClJKz5j+Z
fvXFEZP5uHHNBoS3yxAGWcoTkHMNAxT+xuF96m2lHKWoxhhTkAQwoo2bkS6zCOMCtiG8jyuMrccW
JschQ1wASJrlnv2mbT5TBZ+dL5SG1qnXsnGhOsfc3GDgg6XreTY6TKa/6XA+4H1HAD/GYbpkSE0E
LubUODGKRW8YVGZujTY5UDMIbgEdtV0JyqgU0mZFtJqUT2JQSSeKgyDbJLDvvJ9wTqcpHQgkF1PJ
bA5bkZrQfAYFrHXeik5bylOpo6k+Mt0COrcms/uKeZ0/YvEZX633/D66IvsCubXyKKS54/m8z/SJ
D38oAJEeQLHah5APiMdLhjsMCd4hQNBM4ziJINtluEPBLyB4ZpPchge01pEprSqb5gKXuflkhm90
IA4cOCXWjlQTHhhYiCTP+EbnnMVsYuIoEXkaUMrOrkgugrUwgWfbAJGG0P/hymBKTYgBpQKe6PHG
spN4OqZCue/J2diRvk06el54B/CAV5t55tgAux6wVuMTD5K3gRek/3J/6zFcn6RmMTt6n7mMnACl
HD8S3WKuP6EuMDiKoJKb0FsZ4O969oV/tYG4pqMYWteI+VLBNa0ounkyggEP54ZUj+oZp4wBoiz4
7rgM0qkwhQfeYlNS0EvYayBj373+CQsqmPFH+R994QuC+bV7X68AD2fkiGbwiwWXX2OHSZM+YYC5
h0nKVPH9x9C7KJe3l4/PGXD5D8MJOCbxZ89AvBmLj0A9NLByApNAHWtZ75PYJ+6HC6NB+6OSGxOG
XvrInDB1tg+5+wC9DqBUhSpQ3A9qCQMrbZTIYq6jo607frFbBTu9L6r57/RvZ56sI+iHGuIIG6kP
IP5kRnuNTUrlckgG09+Mg9L65y8eDFqHmVfPebPvg3CT6YNNwzkLPwzD+n4WVXIw6GnlAE/A1xsa
OBXxEkrhJ8AgPqeZnWxqW9iACmvoB5agcExC3i2dabHz4gyoRrVlOkCLfDcb7ASEq62qLcv9HaP2
IV5U0GmgN/X8IYDMxLpT9WFLKxAnyMIf1XhtzrYyzy9WbfdXd8wu2L3A65f0sbMI82n9JyYWDcUg
Zz1gJq4nDGOvU2YAoGTjhPIXgg+RKCVTUMr3YTp+dwWkkFvyFlq481aRwdJgcPF9efLcfz94RNt3
jA9uDjN8aFiv0pcuVos9RM18CGnqaZKf6sZSkFSE6p/ExuBMa7acEtg1fYZt+YxIvqUyBRlzxFVW
4XgFlcs/i2zsPBOyFNmjDMEHCMXMrkMIq/BbiOoENhwvYSvTU3PCh1alZccPgzRLocZnJM7mFYgD
YkMFZ3pJ3L4cCl8MDJ7ue/4EMmaUlmb+N+w0nPAYEA6dd3i1VKCBHsbiD+sOK2gC3f5B3Qxs6sB9
B/ViWsQY5gJs8DPTblXxkd6UJqLX5nFqEnZTVn5E6bcUXAgJXItmkT/qggKRvElzE2zIBSEo8+nW
rG7NVFHb8XrwAIWl2IVKHE8JmwuZMitymabRVlMvELt27UOYCQX4aQYP4D63xJINKkDIjJEym9by
bl2hGd8Maf8KVZfXck6UhlYydsp1u8gBBYimuS2pMPf1+qSGryWDZkB49NyMZO+H3hbOiCDX86wp
4obJ+EUJjW7RbeaVeTH8l1HNOjIksDNztxELOnAOMy6QFb7bL53/Tb9P39F9AR+jH3jcdO+zh/Sg
uk0IT5tuGXLbWzB9KlvCqZ83PZvzj1CumA3/fVZ1+BrTgD7ZrHVB8rcQRvd3u69YPdxVGf0HJJP5
RJBUtuNtH5t9KVQ31CVaA2qtehPa6CLqbfsH4FqAuFa1vx8DHRgMzv4YGq84IS4sQugBJbqc+Rcr
+iV1gYpe6OVB/DcqGgekhRxikB1yJOohqrxdL2RpGoDEKKywVdDRCT8gowNOPxDjQVAXWbBzCPzI
nYaH+iQG3CJXCKj2k1ygEkAg2bWuSgD+2ZWvHEfzDmcZAUIX2zwBf6XfpFEbeam6QQWMsEe2Qbdl
97R7myOQt6EBYZIaFSjXuZEOndZ/pGPnFY/R+5yXMIzQRMCQMRBNDVAikkhysSBi39g3Q+EgyEYh
UyvhSwScJTbcjSDHDXFFo+rC32D6DwTcN54YNVJ1UJD82874MF7WDSC7nDZxIVu908tmJGb+lpLP
1BDOlEjqL0byExdfQo/FFLMCVREbevTvsnXfW5WaD4nTCGc97MrxF9e+gJjA8AYuFT75hUyIuQeV
GgP/mMUteANTEtLUDqZEZh+6FafbJgnefTXob8fRx3mkVMQvKLAk/ZDzJG+GkI8EeNF47x9tfv7S
kUzhWLQcED58KOsXpmRPkTPGhLc+3NN8hvmySVgNeAFBdBtKDWyiIVboKVQ6d5wwJoJ9oL8wYdhw
FSDAAKqxYvF94FTDBJqyRCd3CzLtghYGkc5/8zFou4uX7sFaBFK/b8Ywi8gNdNMhVLFfjGBWcFVW
eAJQn0Yf+24rrqDBqafgj8xs/K0+ATt6gNSA60BR724DFtdPsmDIaQdwY8UDzQr+g+xuAPYemYrf
8YQHnP+bCwPXF5/nFqgxk0NeXac0fHjR9FgZb13z13KXsvl5+7IFLF8mjU1efc1l7+oWy58tuey8
Yl4ygjAFNkknAYUFdAwolkf/2BU456BppkKlHQAqBhx2+KXMgkoqfjEzL40jK3qpVyFJIBRqNR4R
hJkrcyVOGmDabfYMzjssKYgu1a61kP/hrIUl9vYXi4ELGiBiuRx+ENqB6aUdpF2S1BKQ548qil5p
PkIk94sk90qGWMHtOnzc75bSAFvlt92CLQp9Dl01rcnl8MKkGNrcm9ZT4eY8otoTiSrB24hbIYbT
UtL7QyqlakOW0+EspJdgjTPk1nxIHu/hFcIp2XPtUFjAGl4SBM3HcofahblT7d2P19nAU7dKUi4Q
jxociUHYbD+OIKSgOoHiQ2OXTzEE9W4zhgVXzgS1DVAj5BWrcvirbD0SpH0ClxoOiR00d/EYmXJb
cA2N9rXfX0620PrdmLZ9Vlda/a+GTgqeSsH6i1kpvogF0IABuKQl5fqZkOVtMCRAwxvgRQ9C2SOH
SDghchwHx/+mXw9vCJc4Z3QnOd/th6anF47ZdlSRrnGzFoI4gPJZ3/fw6Vvc3R63AK0KpIbge3rj
S3WgoT+SGI3l2wLAg6xxbiyJ/O5V8LDNM4GitNgQ5TLlRI9DPVnTkkEepv9hw+fjdMfMhIFuR44U
qecRgZKW5BUqr3M89MuDwhKX6fkBgRpncAikfHEzZ1RBjSBqbMWvvHuykyjgwELr1c9W9Z/TwQvV
VpLVHuFj0C013h1kXFh24m5ql9C5zuEEPtnNTQtu6ATKEf0nRAHGDwazZqsECrCzhUw64L5R0X9i
gXQIRkHUCKIv9QEVBB5rYFXKHpLC20yvU54177uYlghYYzC7+Q9LKPc2+BK5YEc+xQyvVUvRXdFD
3PawWlCzBaN5Y4r5u7DNd/AlJFQrINk/oOf/NE4DkHgOLBBGvof56t6WD2rAOuWabZGIBWscyZjZ
105v62bmTAEoSGYHNPmw2lkKQtiHIEzIPzXIZlHBcS5wqEfUWCMzqAGq5C+z/b5/NgsqfryIbVkD
6ORCmBp0BGp4E6hgUZrmRNILA9TxVmi50uuCjW4kpe+Uu0Q/9fQx+OSOMRJ1vpAxWB67+saCNY1K
wc8cJibiV5/p2pCYpX0q5heLnLQbdw9S6VpcKnNpRcwc6ZOueXCluoFZhf7Sqrf4dvBZM/9+RIrU
X4wVrUd8eYr2QVAo+cLdL1am0MIbf8iYrTYVKsKr9a7N6I6yrOdBQn7I6wxRBtvKEAHdoKkg+uX8
QJRRoZf6mWLLrB1CCCIbEp7A+EVKLlJs9nCjIn4OgQeexoP4JxaQDX08nAi9QJhgmVfX/ARIGgX3
jnQs/9yPISDASYzNPA6BkvFhHcBNDOzf+jxPhaeDi6UXOnk5OhsXPDEFkRGnrqhhEsXe3TIgQewn
Jtwhl7DuYSTjXsLcFhtyO5hqHUHzbnDsh9SRNTJmBdNjBLE0ZEtV70AtFxLpkdGpy1ITGPLPAAUA
I/3zVOwG7P2BdhFzrzOFdRjVCWSS8MarwDoPa3xQWphB6ANKt8fvbq0363hcLhsbXU6Wq8wyfDCw
TcPaWMVUwr6aH8iGSB1JcKqJbYU7Yuy3+CKzchlZLhHarK8u3UfwMR4neSsNueI2nOx/e3WOexqu
CYO9eH3FOiAFv1vMTIjEF+zo8/SmY76vf/f1VHH/6SiwhcTBB1MSDFswa1mo2MYgv1kNN7BjzHzx
OgmyHuLd+Ps17xdbWmCesH/79V4kXfFKEKLPW95lwNRBhI1fxk/jf1oYyj5/YiQ7PNz4WYN5s4f7
oO+YOYnOjxYYJ3vmJqL++c1UoA0BHg7H0FBkDEbOgheXh8VL+4OoF/+3VA3m04AIT5WnBjESN5KA
WGPBMibwSuABWiiAWHSpFPOZdriAO/YP1U4iCVy8DEEOTLa4YFDJgByElyphR58w542EGgti08Xn
EdMaEYMyaHUH4Y6ALz51A7oB+DqUWJPDSEO20lGYAGVCNpwR0Xfwko12RajnnaUonSKDAHJlxwmu
qkB9IO8Mws6kYzNiOLTCJ5RbAbM5/h9pZ9acupbl+a9Skc9NtOahoqsfJCEBZh5tvxDYGAQIAZJA
wKfv3/KNqrQ5bisj70NlVNxzjrcl7b32Gv7DFvcNSg4CCdRpRhApFdOhd2ug8gQ5BYGXO4mANgPA
rPHOrMm55faOzUv70hdhUhoJ1F8Ee7ybstDorhm4LRQaGxeeQNLCLLy/kzqgmBF8DmSZ6X5q+WJ8
wxUzPdJRo1qktX4lnImcZYJm/StVSu9Ag2veE2uJTQAG8q1GyEFPKUBss66iqqkwXQIkSuZFFe4g
06vxRSHLRsVrDOFa6NB3zFM/Yajc0vN6Tmv8rykXxQzBffMGIM0TPQbZRwNAfxkWbA10b9AgNVr8
LytbocEkUX854xhgMPrha5FF7Zf4DdG9muNSdVug/c0+KMD0wBHpLjCWrBcvBagyMS/A8Su8ILQr
oB/zhcmv0k2eb0Nax+yemKT1Fl25eBN/Qg5LadZdMxUEAIbqwEQAswyHlkR1ab91sWQGHVZIYBZw
c40PwoqNHETZzsWbD6IDk/B3u3ttAPyMbswicREdnZ4BNQjkjwGgrSAaT37NxgTGcJX94hVHMq0X
xaNHx7emScqxBuYu1TKtRmNYYpGVPJtMVVYvhh7kaypjcE1kpgt7UIBo3fjzlz69QXQj3PaGJEEO
y+3aQPCujDT5Tk8BjFiQ16Q9Sz7h4oj3wKpk8xRR2U6HbmvtD0y64BT9wX3KvIZ+OQ/VBGLhT/cL
+o3spZRLi26h3qfo2XZSyLh0ZZl7UnRKKijV/mGE8Ds3341BnMCtUn81VVqC9SSvaTlPus+0CH4M
fwiYZrBZYSGKIjxtOO/QvyxIqZ+u0Yl/dvYddiETZXCwbMxbi3YnaM0FLmQk7sIegdIIpgvG1jFY
dY33Ix/UHsgHXQcT+ueDC2gXat4bUhX4+DW5WY717Uyl/cMsas4cDHIZU1kUlFApxwyrL7BDa6CJ
DQ6UDf4ZPQEQ7RCn/A9jBIGPsYZo35RtaiMrPLURwIEnPOjO6aYiAwd+ahcMGCq28QsakGYOyd7r
d1BVXHfRcnJrqlQbGc0KUA6i9L0uwD1Ok7o7vTPrGX8mSUjLu8+1dybZIEhiDzFajsFaGBBMePin
nIkF6k7QZICs+vMeDRCtM6ft8OJOckpKafHfgBjALDBAylORAa2idUr/A8AXtWneknaHxuzIrCMM
hp8ZDZnr6wkS9Mcyo9lOgbnLgRM/Ta1WOS39lYPykjCGb81dUBvXwuOO/IhXh3cENRbF23VKMk9o
E94djWCYJ/SGzuOyl/eTxmnErBSx3wRhr/G6D4K9I0nYoXElN3m6vuRP5dNneGIKHanwhb2FPOd6
BCP8aRPTmuVvq/3TW9wBYFDwAIQ764k7Apw9OTUb1Y0kUukDzaXrsOd2E+cQSBP+GilPlGE6++c7
cP09MjTSaZDMNPX6FE58W1BfoQrUCTkSYj0iQS3sLuGWEa5aW5qbRgS3Dnx0EnX7+Qu3Sc+e6K+n
d21sDlRhUkAFK4mU0ltgckImjscgw1cOKNkge1KgOMDhmee/gFHhJMtdxUcjQwAbGwkMQOjt5Zsz
vL3F4CUB/yCBor/Qz/K3gNkvHCsEYra5b7CfYPe3IQW300Ubb0AsiguGefM1jKLMW7kjY7Ajrvmt
2aYNJyte7MbAi87jU9/lSFyhpZ+XtxFEdiQqRFamJY6Q2FS9J+Qs0YAcawvVswWLCARltqJpQmNM
Asr8gzFI8V5gT820iN9XAe9Hh4hbDqTksx19tsHJyTm4JcLLuIHR03AmmEQMgI/W9ZXGsJB+aNNY
yZ8OnKctHTu3DTqzhZ0HF4D3YhD6o6SbTjf0TVaU3wDgSMQxdWgq0Ym7xls6Dce7cdYZC/KVuM2B
V3Uc8jvRkOBETjNgLYw/7R5GpdhKWXyANr62ly6sRiqjgfj6Yc1JLwc+Oo2iDLendbBgBmwAfSux
O+FYE4GpMLBtfbeR5HA9jK/MnoF1a9rkC5+9EUgfnQYmrVs44kiyA2A5wZskR4DCAFiPT6z2pDct
qYYJK41OLntuAimFoSjITzb7K4NjanKBxCvREnXjYJbO0HMRnlyJogRmzEC+ytYaWxv4PnUob8xs
qCSoN4tQ4uYFfB53O8MyY2C63nookxz6GmEJ5uwWpK1FGQKE5Y7inmJm5L5ntD5Rp8ifhDIqsxkV
ZB/iJcxrzySVaL/gLoXGEjMa0pvr9ECcvr/cZTbK2fK1iUZ0XweahnshAQC9E3HVWNLVbcGGE4yD
CV6DCu3Qu3CE8GgBzuHULfKYTwebbUNO7CenBc8IGH6UidI2pjdPAiZQELlSSB0keAVL0gBo34Ix
ZPMwbOAmM1rTA4Q4sbFyWs90EwE9IM5C3kgjVRp0Dspba4AAjJ9vBPo9UlzICCyl8SRNjVPnQySK
yjZidh+oLPTB6TFTZCS6CZdbjvCW/onq9+mcI6/lgrEfr71+Rnynzlr+NbwCJB1Q7iCQxYoyhdov
gHa0Ke24La2nES0v2jvhikIc6uLqAD+NRAZ7xrg5RRdZ5lzT9kkLbBOdCg9mdq11jZays+Daqa1s
5cIJgjdMKxsR/xNc3NEkAfnJRFM+pIBbDjO3OZHyFi8J5o9cQLegH4dw/GFnEO5NCMaweBHn9yCj
3jiwSxxTejEdaNmWcPFDIzRXQDs80aDHOj2hWpbdiJl1LfycSTLlepbE/cNFAK7zLpIgGtBQaQ+V
z9J8XQq+heFOh4DQNlt0zYILpyjaL5P6ikYBucGWJ1s5/oA2Pp96sPcyjqy/b9zD0mfP08gEbgTp
FJwzpZF0y4mVTHIkAaQvwSk1vRsu2txtRUbijwQRG4W8DBHNDn4v3FOAEufo9q+EgXglX/HuiKBs
eoz9WvJ34yiIXXzryBiBoFBFE7ejjzICz0uNuG5aPXpxMlBcbdmSiCDVkiCBMrrrl00Vib9Xagyc
3j0YrWCO/R7g+b61nC/ZIGMQJdFkhWUnVUVE/ugU/EjqEK8WMlwyGNtO7gz1qHi1sORmPDdlt8G4
B5nBFRqaz+cFco/YHegM1JcItAQyynyBd0mGeOFyOdOy0picfjJ0ZZQDa4TinJ9YMpJaug0gtuyy
XUBoumB6A0pEf5aDTRu8ztXMQzOWOg7PIyFiXMXNDfkkUH0uaG2ZoB8C9Bi5lXJ+UgFPbt91VmaI
/7fkHZSc4W55Qpau9VfJZu2IVlxeQDTxMMHFBXJYg4vonReeRtNLAG6EL74dcvcdPXOoNWnYT8G8
TNZ0Ly6EFwzL/VltGI+wpXneeKJcX6xJEIj2gE+822J8BRFJL4AC2MPTw8B2BbQjLDpabCaZHPTh
cHUM6CTzhtm4xLoV1EMChN5XukqE39LzbsjgCs0f7sT955UkuDhm6EzEBd9+g8jQ3fUmfHwYT2xY
NA/I9ZmMRqep++ygdhhO+eutC82obAofBjQ+EBfSUeDio7z+BvWfhpfLWOATfU+GSuBo4toDkIoD
RtbiMy/iDeOdUHLD454jA/xz1MN3LCDB4jrYtV+2ILHO7ReE6Z+LOhSx/poX0pc0jnk5fallC3It
PzpHBUyMHJwW/hnS/cIWBMrZZx++BmsF+iJYFu1VPrtKmxYNeZBAwnIrQvWd8GFBc5QeE8aBQSKd
JVK1tNHHTQVCgNnRowvqEVM7StGJK71nSq/6YUXNDd+JXh+QtMV2IbgwwZRemdrNh2fu1Sl3x9uk
j7Ihpfd+bK9s0L7whblWFSo7KMLMhh2TeTDq4l3h9OecaHIdjnTcpKvtvxkYOUlpASsmVMC1Wj1s
Vb0PaeGcSEFeIKrUye1p3chpnr+dKQ8Zokm8DZZXau6l4ru8z+50BMkA60A0hYjONbnlYLTbfdrn
+B7hCZF5Uwr/ZHjCm5UT0zgDQ8nfzigrMCfxldV0whyFe58Uu7Wh3jjVl0z8nndjmQreGjYYGkIR
jjboXHNJ3EZABqhFGj66Y3T350OQsVydyxRYlyAZpRsqhoqILbTLIZ5v/DNQpPRvAWUkTYIfvQSD
2/3Kb0cXlFoXcQmf3GWOSm9BcStDcHlZNFIuXDPEZNkNO75NTsd1TaV1po9K9893SFa4vA8h/9rC
HDhhDs9Zp2OQ8B+XmHkfBBIhs0R617cAWkw9RgKPA0kXdsm2l6ZmLLJWZcCVoeFl599WN3LBz9JY
IxUwW84zKIx6rbGkgcgv7S0vtN0zPgc/OceCCPjD7FQXYgqb7MMEdAmhsv1pVm0GyiB/Unty5/MJ
yapRTgY8wA2y76672ya9DqElsI7boptvt7KuQpeFcoQ66RIMsOXmfUC4ZkARWK0zM1Iskk4ggbhQ
eQ+M/0DwkoI49ez98KREO6ZztTZ3oAzrUMIZOcAWkXSCrxaP3ZHY2kCneSkWh74+SeXfM1MTy6Xt
lmDM9YOhc0biG9cX7qrGnha8SRGUWJm1DdKjLf5mbpA3ZL6HX3nADTBMhl0RZgNuRkdVzFmPbYEj
LMRqilaWx/v6tPds8CkJzIAfamNVqgZiNdNeCEOSNmKoGuFjhDGjTIslndMCrOYoLJX6q/RYBkic
wLyVX3k3zXAzxXQjfdviMaaInx9CNDH3y7zObJuQZ4E25ldcSFWSRGdfQiGYnG4STQ5NAIBuw3kF
4ADRA0vuYPdGTYbWiM1NAkP2SXs1zxBYLGwezwvc5BfzV16TC07o3sttb/3GjZC915DQxn1zaqwM
1Cqn13d+g/XsSLEFv5bRaTt7P2FFeMLkZz8tTWQjvPmHyVAB3QHG8PMuWBaU2XB5Itm37ritmrAF
EQ/oxxHJp0rdA46Zn0RS0YTVN9KbuhoC9G2vF/Yob+VPZjmQccmrb8yK1+OQqL57B1ekwcKkTboH
6c5UlBHWfAQ5k3ItYbdo5NJkoKBQ66AGSD+nzqs1SZkl0y9A/y3jLdn9mEHMGSkqP4anvQkLp35i
9KoEsJBRB3GBhD5nSfNMwcToGKLhBrojGrPh7d3saGPa9ct5n/a03VCmIrqK1Fp4bTHPtHoKSSKo
3udkpb0zt5IIvUo37YPp1dr2i93n0ETqs4WxsOS18RC0GdKheRvlqgPi1yskNcr+CSLoxOGampno
E5UYQjYtwG50t3XbsxU/pb7f9JlO8vEhadaVwB7gucB1mtJ0vJBg0fpgsVrzMnFmJ1oF0nOhHyi1
zLFByem0T+/OKKMEoo6RkQiEUFLpXVR4sxtV4LvZFRXoEnmvEuqBGvFXIYAAuYfffJzaMNZaexqz
I6AUkJDpIn8OlIAn73pWQ1+gR5CH26n5qkdmS2iqGlo8sPtg76YtpCCM2Q2wHtilT2jW/G0+44uB
Z4dAJcO3dSjvKYbIzsSeHcunBBbc2r25DTRk2njtjtD0g32xjXL8mGVIbnTuyxw0UZjXrVjsn813
waRlHbLtkiSGjiAsPrLcxsSkAxCee9cPaWJAXSAJWAl4htEl16E6EOmYa/0cE6YlMNd6u+68s0dN
LhSrNB3cYhHun3ZvmzcDErbwqJKGFpKGfpb5WxK+nbQ46ZFzOYhrIuGcYpkWE6k+IvKLE5pj0b4h
+SFsqw0CHOXMfNk/Qbl9KhAHJ9V4ZS5wYuy4nTJkoa+D4F8TzEJ4nkEsJjAxK6YnUwNHkdHvA39v
YImG/G6o0ZhLngvSwPExEKujY1MhY6JUa+tNu7nhbhDU3pS4zbea17MQ40fuQbCGgxOKBFTtWQf1
G1ABunRTEZdFNJ27QKWHTiwTMqbizZD5YVQAlLBBvhDKgxKJnzfIZPWm8CqF4aY9QVrfkpgwAKMD
RoSiQD/7YD8PXifBmAmssUwGN1LYSLAifqKmgt+qJFt7WqXM4XjVOug68JxlwKYGjkbKIx4Nl3Y8
jhGOG9k9ZbAFWiGiSYc3nXCAdpAMIET05QK+5XnbgJErI9f+pf6eNYqGsKxFB4oeOcxkaVjToho5
8JiQfAQW1rxB+mHfkETwS4vMulxTB0SkNqNydkQvcv+uYVhshDldAe8957cx/PEHvgvoXALuECNo
zAFA3bGHeMKlzAlppGNiXF8dqHq59H3mBdKggIIMV5nDCTmX/6q2tuRrbKmJoImIn0NpvFKQIeiT
TSCgRgwiKROOCADVllCUoL+zDA5MUgWcGveah0ZLDs0YCL3A0KDLqQgVUNxDIetAf26DOaMxHTdM
KvoNbWUrKpgZglxyl2cgO5coHzPQd0RlSYxpIbd4h4XDQFUO4/7thI4KaHKEjuiJlB78jWbaYc9m
g1M/GSLSNn83kZvrQkHimdfdHVnilm+5AybG/PpGlQt3ArSg2wTVfWtY5NLWcPuB1BGfm15HwZgT
aghdJC10iNGve2KKIPKUWcwRqAUFJtzIISB3NiIxDA/tdT/pls2zBNsz1+SKz0eKBnpdWldKi8EK
W/gSFtxn/MYwcAFXQxPB6pLZSBNzdxRGSNMnYBvhhCYfx076eqC/p4MFhxB09Jf/+I///X//z/v1
P9cfh/4hua0P6X+k533/sEmL/L/+oSr/+I/jX/+5ufyvf1imbemaozm2YeqqY2iazp+/L4abdC1/
+3/V7llaWx/LdHyD80Knsv7OIMpzG42KdcyKdYzv65iWm8yd/SUdq72UpMJFQ2b/semALmFIkQAF
RbQtqlhTfvffnk1+py/PFhvxyT6q93Qck68iJsF0kkklRfQcTdwdH6JivR/epWEZrqOqhqm6ivuw
XrJVtFNytw7jAh+/kz+WOozMjUNYsZD654N9W8j6/mCHS+HascJCNolnDQgBKvgdvbVgyudVLKVV
LGV/X2qXl7mly1KwGJqXJomgDBe1kO4xveyKxWQTPHywb8/lfF9MMf/7uawOeThwK3HhAzID/Wsh
M9Fz1dP9sCu/Leh+X7BIzpvTSePpPk3a80hksGN/3D/CmUG6GRz93/t0qiJ76MueNIz19Xy+sqJO
HURHM/fe04aIIJVVz/bjyzQty9F11zUdXTbRl5XmqVtcnJpJ4IxylN3qeB1igyiiILQgBXQHYKdq
zR9PwJc1ZTd9WTPLNCNOL6wpvXjxWjz4/Xnv3B5UbBT5OX9slC/ryMn/sk682aVrV9bJ67cVhtvh
+KMk74mHi38jPhrWl5Ue4lahOWWR5HwvREC9fWcoODruYHSYKx7pxzP9ZaGH4LE39DS2LB6pIHPS
Q8D3tOO05zsdv6q3V7UzHsLH8XxJ0uPx80zbPe3mdeYR2u9N5eXdjtBXJTEMKh5Ovscf38tSVNXV
bd1Q7Yd9oV9VVYvP+mFsRCp2tCKaKjA+02foS6FbGbV+3Idf1nvYH05xPmzzjPUweYpAbcIUoPkt
M56KB6ta6GF7lJf4omsFCwljSTA1VPCMbpgp/77QXxfx4yt0TNO1XMfRVFV/+GinUi2z0jbSsTSk
ZQg879CSvWk04fCPBYxK98NTOq+0emB2As8+klCpmmeHl/GZS4IMnDk5IDu6NtkEogREaoWhRw0I
ItKkbQM+EXfk5Ar5eeo2S0bYgshDk6CpNzPADgIKXgOsc0clFAg1QIulfvAovLNAWyl16sEevlIq
rUIGCACDCurSDZngblaSateENRmZQ5oUDbq/YvWLiAe7bngJzjQEzBDb2FCRVLXWfTujdF/WVTgG
zLLiYF9ft96g0o3JC2kzC+jjSLJoPytgcRobrw8gfEP3LcX0xk/7pzvZRdFIG6LkqkY2RHcEB1vu
AkyEgcVJwYwkR6rzyNC4TfEJftzqz1+2vWx0RziIlkFfValiaP3xK+BvkjXkH6BNvTz0yd6Bbs6f
QJHvBdlyWIqsOMO+VjpFyWGsZaT3J3T9DhrowBpQ+sgULPt6CW32CmT3QhvqxjBDBp+/bxL1hxhi
crgU2zVsU1Xch92oapZ7OZxO6ZiOJOkcoyWp16hN6Ov9zaUewtXRsddr28rT8TPQzMZtsmkBhAXe
vHm//d2lHnZ+fkySw/rGUwFt87m2uFQuHhr2MsiveKofjvO3F/iQ7VzWO2uzmWfp2O11VG8onQe5
mZcVy/wQDr8t85DnXPT7Ot2ZLCO9rzSA1e2yU9HIEtIrfe2K5aqe6iHLMW6bo7bNeYFP6EI3ymgI
8vaI4svfWuaP1OZyt/XM0HkqXCqCXky3hlkzPIm/u46cgi+Xv6pd5+v9ukjHr6cW9miQpzHqnf29
b6Qq2vdV5odj7ZQceRppH9NDx7xZyhWaUkzgaW38/vLkEzxE9y87QlUeLqx9erzbpcZxAmvWrDE1
LRoz8VD4fZWfqr1vyxjfH8oxM3ue2CxzD9P+m2QYIMppP1dlGL/vOFV5iA6OsS500+blvSLwhSUg
cDSiA3dUxWurfKCH2JC6mW4pBg+kjp5Rmo3cuoz3ZJJW8ebkSP75gUxTNQ3DcU374QzZxSG/uDvO
0Kl+D9ncRvPq5YNafc4sP/EW8ZU6T0O/4Vi123+OFf+zsCOv+stuP2r5Xcksdjv0m9ERmY0bLFMi
+ymh2QWqoOI5f/5y/1zu4XBdyszcWQrP+SyG8iC4MFubIDxc1Q/4+ar65zoPx8soDGur5ny4DGm6
Z7mrLBCtGpPyisxJ/aHGY8//c6WHo6Xt3LmapGcuRcHNLRySjdwbf4C3g1kGCoghiNmseItVT/dw
zlLdik+7LWve/BtZleUPpWtNyhBUfS/5Sb/sS+fhpGWp4TiOfpTAofgMNjs4FISiAwiyUgis8aTi
0ao2yOOJu+5q+0xuY7qCdS7JD0R36AK6QcU6Va/w4So2k+Juxxc2yLF9a7leD0VjyAr3+qjqDcpO
++0NPlzG2t6Oi43Ot1JHjJ+ei+BOzlf7OK5u4WRU8VBVe/Ehimy0tTpfy6WC6ArKuowAwauc8bHa
+E5PNA1kSFexZsUHcx8CSB7nRrY3CSAyYBZvRAgl/0IjUb7HL6/RfQgc11RX05vFazz7RKk4uMag
hGPfJvZfFygMggeyW3ZLerEVD1ixU9yHUKKq641q3TgCWUBjMXxde9R7ZVsEUStWqvh87kMoMZKs
zA8nmphGB5onFU0x2jB5FaU2pyFSZDInqFizYns+5vTJfWPda7XPA34N7s389eC/35nBAEAB6lax
mFHxER+iyVG771w35wHz+qGLTNIaROrGL8MXpipMU6uOXtWXe4glGyvdqhedWAKe4XXfgn7jzybx
oFb1WFXv8CGWpPrGsvMLx+4S6NxpOaa7gkxe7Efl06DiFVY900M4mZ8TPTnfOW7Uy+CLqHrpAuPo
BiCg8nNVrfUQTtTjNrMvMe/PBip38PYtwbXUOg6tPXdc8Vy/hxHrsXGZGqlqZRb7UMh4oZRg4hsB
GqHqkP2eadHEYY9+SXjuquHUdiov8IIIyR0V8sMqxWqH6ROMJdfPgSxRU9dONFlEJfL3x9R+f6XW
Y9p/Wd+NfSZFDEZ6OCNqH7v6aRCHKH3gKThbpC1ENpDgSV+ZM6MFUhXLft+p1mMdcN67xrWQ61zG
MRsyZ+xVP+fCUPKAl/z+sP+f7Pm/UyMS5e+v+ljed6qqcMc6KG/J+AfbZv+EgGblaOTH1+poumPr
rmXRiPi+0qGmFpvT+UBaeatf+iA0vY8XoCept6p4pKqFHo76/OQe5ukuTcdTxb83e3n0MWN03Nq2
fl9H+/E4fHmgh2O+tcttdrnwQEybQxfsnd6AuNbod+FgcDJeDCDwJ8BDSqPyvpOv8sdN+2XpP069
es8yc5+Or0AdIvMpCUAe5j0GJP7TvVPZevx5l/xzPf0xgdgfDnqtxqPiPw/d7+TPXo4IIv5bJbBj
spBuKwab8vsW0bPsvk/nCQlEi0/nZU8bH07Dv3effllGTuCX8LI1zmlNc1hGsF73OHhLONrgwBH2
DWEjVF09khL8+bH++VSPKcP5MDcKe0vKgLSdDeIN5XefnHnbvUHUGvy+K39uAH55uIcDfZkf8rls
f1KhpNk7htvgXcy18JqtCFT6z5vwn8/1kCnstoc8r51jma2CTIe4B0KPbi8ubiE9U3qugIhOGHbW
up+UgyIiBwSJOpGWbPmOVYKYcBldYWe6jYq38GMQ/fIWHoJNfD7Ftbzgd/uLV4AjCBxLFEFBWlYP
9OSH/faBHwKOfdndy9uN/STyblkzftHRa/O3IfB/yBkIfo/nwJYrg0DVvnqIP0Yuka5Yp2Orc4UU
AYyxMYfyTB2B/DOS3VW3ctU7fQg6xXWuWNqBx7wNlNaJuAOio6WjmTLBda3+9z6g9RBxtJtm5dv1
ht4b1Mrca8qAG8+oMOPOr7yafo7k/7OTrYe4c7gwsTybLHaEq4fljSDPHKDtldnaT0eGuY4FNMDR
LFN52ClFYdjny5ZPdmHCV/OuT2kIS0TgPw7sXWRYKs6oKj/wcWtqluGwlOVYrvnwzXQ9Ph7n18N+
PLW9TjgeinYfpKo2SpiDqg3yCRT5ZbHHb3ZXbrvMVWUxGD5+78T0ftxsopkBOdry2h6mfYo3AojD
qa/YLj++WAsUi2Ubmqk/Zozn82Vv3I4bMOJeDYXjMc8JRqEE4oF2eDStCrJVy8lR+XKDXDPFyTb6
fk94AX87fd3X7w0mUNglAi+EV1TxdD+dPI1xjsknVDRO2ffl9KMzv6kblpNtcwOeACgUDAvO37RU
K/fMT6fh62oP91VWXLVLlid7yheDYQvsckiMAr2qzPPlXP2xYb48l7zmL68xtePbvjizknRBEJZj
LUSQ0Jb5F3ogP0XLr0/1eFslWnyv7XmHpzo6KE07BNHIzrzjWmkzu6uMzj+evC/P9ngD3Q7zuXvg
2Z462z4zUdXz6BLUuxb9zdEq+H2HGD89HW0+1XEVy1Ec4+EuUNNzrJfrOGFDZu1yynj1ArflzjQV
sCO4sv56aHMrW33kNlrQUoJtiNfrG8ha5NdQGqIfdALYljf1G9JZ2F5gN4YIUetIJb6bFfDhwt9/
Y1Uiz+O3tyzd0IAD6DYR8fu3z2r3q3lda6gBRGnbQg/y/dC9Nj/lvRoX9nU9Dw5jTBERNUCMszLk
/3SCvyz/mdx/2XrJ5nrUDq6ajGnCte5tPcBqkhRBjJ3E8MUQjP3vT8xD/fnIluJQYzkcZYue7PdH
Tu3dfH+/qjs+ktHC2xcg6radtFVG6eG85aKsAs/eZCwzp81j4CkdXC9R8nLEW+YaJEsLwjji/E5g
QZ3q3ibmW252r0bjDm9l+7SDjYFyMfBeyEMWg35C4CTprU1Pf8sx9oWG3tiGeuPcBQLXcIewalAz
2YQ3NClJw+D2ubm/7W06Rv8KgNeoq09g3Js68NT5y36yDU4tQPgkyioUQAUTaDR89gd/V98jYTxT
EbpwfRVMARdZ54jc9BM0YlwM0Lh43sMuia40PyZ3FOsymIR7ZCrmHAcXyFqO1DQTfs/pHpEp19H3
14D6HjSYt6LDVeDxIWgzIKdgMc0XZbiN4LFhMA6RF+GLE6kd3vF0IjCFUT+wcwSgYI8STGbA6OwC
DCZhT2GXMgYVSl/3WZSGT+HqgBg2C73rWIZANclbyxt8qnudn9UQJp7yjohEw32pjRF1gMFrL1Ek
+AD0DFFkF9p9HZQy+MxPXxhoQZCXAeYqzGag18J37SYTkRREK/8dLvATmkioTJhNmLURNlflDHS6
DUADHaNPqidznBH/BwMWYQgET4RCjvT+832A40Xzwq+MOSpOsEizKL1sdUCe5dxbiUyfJUoXWF5B
KeMqQsHSiXTwzXGURaDVG7fBZoY+2pA+Fw+zAyOPTRMDWaujQnJYk3WIGhoK3iCNYZUESSt+AnDU
VQFhDIDWYy12BQ0tDHhkKQQxjoLCEd4I+sJNnMcEnGw+A+BANffC1VeuhcQCQftJ6GB28AmSzoWp
koVQ2cJShBvcJU6gJYD5UdnE4QZOxv7Nhr2xgSQGK6TynvnhsH87eA/3jJYdzqpxu0O16mDAtgV8
Wg6HaGP14m66Eh7b8vejbqo/ruhaumkZuq26j21id31L5tuy3I3PdU7rZohojlWHoobMe3NfP0Rz
tBM7We8yvnXyzhbhZKA0rRzZJjSlUBFCOmuRLjeAWDwbvvvJ3/azdZRqgW3U9fxZPfsZki9N6+jn
q3J1gOiNK1nnqg83SAUA/9lH6khTfMyw4Oou6KINkKFQm/dlCfcUuro+yjEPgnuJ/D6AcaDwqMiJ
bhkbBSw+MeMdjA1cL6Tmx7do/rqf2iOwy8y9QbxQ1uTN/fA83F/r+WsJweAcHEfrnedufRVNnw+n
n0enDk5ELQPZOFze64QUbz9Gozs4wAbOUEO6oYvVX3fEVULHuSmHmWT7McKbS6OfhvGIUmZmAVNH
FQ4hSggz8MJbe9y7fUQlYk4II5MzoLVNRNLQQJ4pvEA3u/oYAar+2m7HI9aenCky+7XuJrIQF4zO
SHRMRcFhjvT8pb5pYlTkJzGiklmjFJzPrqVNaDFSQakTEOno363bSEQhhCeyfsJ9dDsteHRvopcc
Y6fGRAO5keFlyr2JOoSKdAjsVADzk5o4uF9X9gBLGVrpzwVDgqN3eQL07BewuOG4ogcTHj6dZzob
KGkI+c5w9fUma2q3G9a2ougEh3iVLPTIRkhvi/Sd0sxQH8KYF/FLIOFnUNTPyFr4aDhCm2cKcQri
mYK3+L0OpaVEV0Zpn/siJRtPd83d+CIqq3C2cpwaWmcg97j5kSXDaIxsdFcRCykxjK4hkSLk1hVE
ae/44eIi9EnmSnytMzj3yiXKc/4+spABwwDk/GwzmYOh02xfvfcdGh/QAFwiZmPSN1GHCF9KhM5H
Fn6TiIyIku4Nz+BWglwC9w+xTnwUjv7LBrq5GLohW+snA6Yb7RqGlLh2IMagAlp1ocxLDR/C72xB
OnUw0EkGGw4w/pEbjMaRKpJR7rIQWtvC5rUI8El4JZfAfk4RC0KSAlYBAmrRfFEim4u14g6iAmJs
QdnEUnPH5UYGQFKIwyisntYO2TARuxM29eVAbOPTIB4IQVi8NiAR8OPjFhK+8GdrPdiK88G8c+8p
im+Oa+3NTEXmfeU0IKdzrmzUcmxRtI2h10Huqx+bp6HRurVqo6zNgarPJ0cIvgPrFRr/oe+u5s+m
fxpdoVL/C8DFHzJUS/kSox6ionGYH5KLdiVG4ex4RKGG19OlUxIimxnlIayFoo4igFqZGn82lb/l
frapuLZg0WxNc/XHbLW2zWI138zLMdo1ufbCmKQtVHsVnpIfww7FLs5/hWRTiwP3eW4HGlkBuiX9
axOEhzYxzeYu6Sbz8AgxsWQOUQs2hAUUf8HbSc8Fv9qnfX3Xset9yCOfUuXbRtk7tsj+30t0kXu7
bTBzDOTH+HMflbY9Qg/w4ZGddMQr1I7c7hpZOPJPVB8v3iLfhmYN/tTACS/cVH1SZNSHD76JCcjT
fIFQROQagaH4Nrdf43jwl5fdE6wRsH9I9L+J/l9VBv1nzv/wFh8y6OSyubvavlaOT0jrIyDRKrF7
bWvq63kQQ+NE2mMXFEbPOIbpqU50PpU+6mk11we1+NEqsTA4jYFEuv6cHQbhOPfNuHHi6OhhWjYu
11ZCdnIl9+piXl98uKa/BaW+rUiLVeOP6pYqSVEoXExDN1Xdeahdkvspv93uTjlWXu/byRlNLxO9
uS0mHp17qO792iyPMrRP0qFiiYM1nxpNGvSxEHUCQo8p2tXXGLLxm1p+zWi6TutqRUkxyHpqw0IK
s1dGkYWSDDcGjtGI6t23IVeLghCOQv6oN3Qk1GzfGtkD6x2qHeI+wR7CPClQpCwhF46MC0YnSUc1
AvUkrEy93q1TOrp1pz3vZWSnN3jUuJQeols7zsUnI92T1F461wKqOJoPNpo0vdM8YNyRTXB06sKS
OixWRyQJrRCm5zq8vZEXHl4Qc0AfM1I7aHCGtRIidHScHF9hiDphbcrF5DydEeqJvRYyzsgMDZ63
HzolOiwkYoaORkXwey6jm3/kMvJ9VM1UVENxXGhC38uWclMrthfVLKnUlNXmKWHyt4829VsX0PE+
qo1u2sCm0kSwxfVranBZR3t6aPUYEjDzCDAiMzRXmrf8Y51794wOGyah0PUinf+/nfLnZKOUOmrf
rfWobhw1qhX10/DWSYOSDv09MFXfQdT5HFov9ia8NtZYjcxyI7Bq7x8OacJ5Gxk1L0bwb926HiOF
gwon781FfdcrAI3UgjXUItVLR4dbZNWGZxpQmyBDnTGZuejY7BAOQkISk8F1wHFweY2YmIQxNqAz
pyTR4iJd+xkcwODKLex47QItavpbieZvlSlSiAXly7bOPHRWpn6fUxYTQ57MuJ1sh+tGL3yzcQu9
Nk4f6CU6Tv3C1lOObWdX1/djpxzadgvg+N0PnSkZyLpVIGuMzELTeFGMLj9qg/yngWy7z9Zldh2U
Gw/hw/ZZozZQwFgTFPvICtXnCK2Qu2HuuyjqIhuYQNBTuTpe1s2P7G2P7i1iYH3sr4sPVcRfz29w
sJeGIbbjT86ajB2ncDRaybBIPDqFFiocJt4uZjKXspmgvcqVzxHop/wydE22ITbEZokQp7eNG7dZ
PsOvXudeFpn/+g1C8mvOI8925gT8AFzfEBffuLG9BHCaM0JuZ22Raxy7qDKKUPJu5w+SiYmUORnj
LK/5NusMCL3KMHuGOb0uvINa314a9tJs2mdExzXExImz1Jlo4BwohVN4qEDDdw0nZtsAWkh8wOxJ
x6GCgqHHLL57Ur28f+VrdkYTsjq375yXJXLJ0VpU+3TEjzZo2dW1NirusMs7I/vQjjEqtKL7qa3Z
Ld2t394wzRAV/6di4n5wi2hoX632gg0N+ZEZRN6Uarw5fx4hsdcY7BEfycl7asB+kJ9t4gaBOlUN
jWDEFwK37zby1dN13XKGVl4RYTXtjz4bJ9hSdduFCaQYqv7QeHAdBaTxPCvHJDv6qFijzXRXA+PQ
VxMEU5ByWoflrsHxPGd+D02/wuwd9l7RPHQVLrv042IOj3Ed/tB009pbvvv/CDuz5Va1ZGu/y39P
BCDaWzohob61dKOwZJtOCBCNgKf/P/bVOVUnqqJWrXDsZVswmczMHDlyjNUrSF40G8yVwvC6E7uv
/kGKnrrRVybaAqrVLyfLp/LEy7YyKjdBXbrV8aYvtI1mnm6zSTmfvlgkRKv0sWi4IXtWL+pD6g8B
gpxvS8m9gfwId1N0jEXng4qGW5wixMpKov603zGhO1dKX1h+t1discDUeL17uUdsQBGHNzu72FY8
u83nHKmWi34sXD+VroVjXrPI4T3X0Nl8bSDv4wAlCzZD6W/EF9H7IGgPmMFvUALrEFiS37b9lZ+b
oLn/2V/MYlLUpx4izgwTm8ARUuqGf1TBBfP3V6QGojmaH/44YEuCICxuO8KqZrp541WoUeLMRhvQ
CxsQ1WT0unQSyQMHkBm/R3hsVCSjlhPcPp5KmIkc6nPhIwrH7Weo4wN32DrqmD0IaYqP2PTTn0e1
8zMADvKjZPS5jY5AGWxP6stjhLVHo+srwhTTMi+9r45eNVQVtztl3X8OEua/QVvjDlMMYC2ALd2Q
/yUXaW96HzIQ0B5Qs2RrNX+pvA3FJZI1xjfiDdXbS/8EVJKiZZP6ESYocjYd1mZ+aI2pqHgFT2P9
RpRsrGqZYXlyQNsqtVIc2gBZKYoKd2WjfIjeIVK0MTpVl3fwK+TnN1k91QXzJVlQ9C4eO6/krFiK
ZNkMdUgLo/yKseMjm892SjxNQzcZXEJzH7rv0jZu0ylG3AJKh4qvC74x1g+rBlHxARftyeioGQXH
YZwG/6huCUqIeKON5/e7m6W4e6GHyTX9VwT+39Bc8FCdUVzdHNkSQKT/O+LqRlsWNU5mB3U/ipVx
nbRRFbTrVov9fyWE/xsQy4cZYJKmKk/EifavvIw0zISwkqBLIFeNXsz65VQ2q+QYzoYMKAI8w7Vx
ZLb95y3z7xDJP5/LaKIkcyaZ/8pqk99K8rzR74doRrPfeRLYsX+YokVNZYrv7FTb/edPJJv8vxbW
nMiizG3KTD3/y8Im6udWTGLYUm+csKtTu5CZhpDQ78Eu76EiueQ1f+FK2E8kJ/3O0Yz5q0d9DDtF
HAFh3GEdn8StogaEGxO0bD/ZN/P2ouziv1EoD0OgWXTETQeJ3XtJ2HOHNT+7eoNlfptfMnjFk6wi
Qwwo+Sk2NKrmavByDMWaLFSGMiZBus3cckRU5NStfplEuiHeHK3D7WuNtjUqHMbG+OEQvXQ3Zwb6
akIe/Z2c8yt1ZfA+TG5Wh+bsj+4BkGRzPQhXSxU5MMxw5i3NxWLBGa/8DdCKbk53JpsI+Gob/Y6O
H2CF87F7UMGN5kyfV+M0ONna18lAY1fejfYQSLN/q74Jg8GEOqGuGT52+bWoncd+R1/2FPGLhGb2
2b4W6UryIvvlmXg2oEtyQKTGvg6Odzh4BwAtD62EebkC6DnIG3mTszQZoPjgMATmoCAwMrQRauF9
75j56QlZKso+ydH80ZHiyIE6E0xVT7etMs9WT8fYmCvyZ3sNexfdllnODxGPPLCc2S+DZuP02UFk
VAzyhTvxK3qTd6YfIk9w0ykTaTt90Zn8vtfsHwvF/i9ENe8r84v100tdnSfK6NEKk5+lsnzOhH26
qw+fZbR++wiPBRzXFsHyVG8+02GG0S7OJF1Qn9NlNo3Y2ioPZ1h0s3ajYxo4/ns+Rftk1p5v49Tl
ZpMt493EizbPA3xBD1mVCflXb6NpmvzhA06O8k3mB97S3rPf9DebhsvRj1C5mCuAsmBy7VD1+zxk
XNa1BXpZi5D/jWKyD+G32xlcFV7e6F8j0YSyU2eVmMEgyQ0aA4SPsgkWDVc6CCUU8l81tZVyIaBC
3lnSOTsWZ/EiYchLk+IzzwDhQCoFv29nz9iTJU8TrBr/FONQN6tWneYQ+Ck3GYZAUYWePfbynZ3z
cXDpYKNgel+Ou3jDLsaVY3BeSD63Huf8YEn3yV1sHB2p3imXlhFaU/eNXxUqeef0+lx3mC/eBKv6
LJvOjpCkx7yERtbHExEJYswedSYE15CnHCxV35myw3AgXZNwsPTYEtEDia2PZkU0FpB3RBaimnWG
r0nLXPOabJ5cqDsRB088BaqmbDdH86wu5CKQBi9+zgrE2qgLiUtdICOeBbJaWeFkTklTnsg1GwMI
nlNlpXvtTPVCHzCo5OiWt3S39MeNisic5pmjoMTxHZY2xwsaHBKbjvCPrvL4zdhwIus6KnbkGTv+
bS7zandL5m/FvaEfpbhD6JLyitsmPj8FrzXnMb970W8rRlvfVpXOJXyZQ6dFoqqav/ndZCK93aLi
hbrTdXKI/2qEXmR2P5MdW3S2ERMuFh+c7d8+V4OgCcPA8l+7qGd6ECPMULjCxOeLG1P/2/KYXV8A
BCRLh3ynzTsHmyyEv1qvoO0gw1VE956tmfEiRnwKsnJI4IxznDWmOjK5GfPMKKn2HumK3aN31TsN
YiYP1dVdxjwnO2N225TLappuX6A7qkd6yFBpLGJLhZkJtYf13Mea3d6Bg9MpeWFv7lqggMqKzngY
bh/Kj4Q42s1+37sgvD73k3szlRbtQkO+5L0Q1pMv+Q9v112zzeevPfuenXqb4W7imkd59vbVHb9w
cDpwMMPqzsbsHYibz6aXLBENXMqDoPbRSkEJPz7WJKvPAON78mF5r6H8pC8rB03gQ0xPCWXCykMs
aa3itLrBhoXs1ViPgirv3ejQcvOS8+Rmx2kgfE454u6abVxKxaK+5L3hKv5Rf32cKySTeH61HSJB
X9gt1QICOjtGp6eN9ww+mwTzx6T+xz5AxQBTo405frSxLlCZRJPl9J6/t9oZgSE6ZMWJ7HGPjmR0
ViZW1U15C7uXz89zNrzf0wom+8cGuvcL/4NOZA6WMTq+pJenj2cCjeKp7mKEejQxG0Wn7yc5v4IM
u4IYk5xRgQIU+YbQKHAdZ6sZiEic7LTNcB/OdATIyd4u103dOvqZj4upUF62viL4BLjPkXdf5hjf
UrfxgJfhnOYmp159r1mSlem+A9CR42jEl9q8mDuuPrk/75GXeG8cdoN4nqyFHeDdNbxStr/21KKe
hpKND1Lh5kvMr/3bIl4as2xK7bqX/MgLWSzhSoGQLnTE8RZRhNMNmfgfajhDsWpP0t+zfGiCp9L/
whYCGQx87+Np6yMlAqJLs5SY8vJQqdTW2heKq9gMIP7XBDGSscJcnQtbIQuis/VJLBPFLIzSqGHx
NHGB/fsvY41A154vTXYPSenYNMAXYlk92vkU9waHPEDyR9tuDmZYgyhXMrhs1X/IXzG9FB/MqbqN
F9EZ6BMa4wqcAjlU0UGNFLG4/gubTNJYiCm5Bzw0176Uh0Rg/gMBrExL+L75dZDiFhDw4AkTdVCC
/+pLNRgXDVGF0ewqW2gYYg3Tm9cGzZHAaqucdbF/IDpODXlxa7D7zJmKpp7NkHU6jk4LOFWwqKb1
QvPpa1ixnRAgAmNjilKZEf4cVR9Nwzdy4uordmDhv4K2n5V4m+zolVDzvIPbAfmPQGD6O3ZVfzxW
1cXTSfbmqgutcNGUTsk25v54AXCXowgFgN1MVgBz3s2jDJggYN8/zGvzMI/6kQdcXfrL5zLtL83L
61gf1NJb0E661WOHNZvqHEJCTpvNEn+qSz1nJbba2IuJF+a3xF1Uqq398GFAkfrqeR6QoyeSkatd
ct5e3GigbdMLw33rms+zzhrFwn8ZJT83S/Mu5qRE7TpDfouJeY1DstkicwIRjIJ4grXI5MNVeYK2
EzGFPhWI4+3fF+N74tSHbEeI8mQ7NO2ajYOtGnq64BX4vKAO/ORINr3PKvlSjmYgLfrO0cNpursh
uXuIUOSmMSFvGc0ZO4T6fmCQH7W0DzqigcItrOQQfHsykzYpfaAL2ng4+ODqdY+OoIoINMwmaz6P
3wGo18+VLaDP4XVJaGsObpTqHsbTA02M2G+uPTlpfSbQd35NvqIi2sZQ/bUoXRIMEzgXNFrAcZE2
qEMCcptJwDro+SPD9ju56/eEbAqcC4/rygIA1r5vnBaGjcx9SpaAoOpP8cN/ikiHDsopuZhke2x+
4MT3QkX23sfiBDIJdngnckM0SE23GdMGO1z21I3lEgYVW7l21a0AIsJmf/CUibgPkAIZGYGX+yZP
wIyyKO1wE/lRCKrQndrS/gyeQY8dbPBb+eIwH19CTF+uGEYD+Wo8rrmBIBY7WZ4VtFTW0Slb1KOo
AajfVIQHtOIf/X9Ssw8cjKjeRGhiL9MlFe05PMobg+5nbXWFq7WzSeHGCG+Ffqo6JS/3Opt/juIx
+hKXwyEMkp/oR3igBZfuUGS086UBER3oE0rAnJf3OjnLR+PbNKwa6qThSIvMr2e9W67MoN20a3EZ
B8qJ1vRFRfgXN9HfdkP9UL3cPJ1puD4Mdsr9S+Q97gcv9sG/FXZJS+ShfpHcFIfiJ9vhGNd8N68p
SQ5SeGhcuTWFQXxKacAg6Ud0p5jHOeEBDSneNUg48lD77xaNCW2uzaPDgHyA6JbMifsKFAz2cXWa
8J7z8248b4NoTTFTXRNh/Yx3VdIRHV3zS1ew8HGkYj1BY5mEnLMr2pSfY5g5aorRkjQ/9dv349Ot
2e2vfiOLcyEwMl8RD+9HqngZYtCX99vhLXnLtvjbQ0bB+IOs8zrx35f3urqmqlWvK9OOomne7HpE
e8mbCGG8FLh9zONtPKelsK3o0RM92cHH9zk+iuDAvfOBIPNtHIxF9RDRMQ8Rb3SF0KvKWbclgOhu
Ab5mOsI3DWqe/+2AgPFVL1ww3icjnK2rkZp65oraZGmg6agcxP0L/c3ZK1BJLaTd6y6/bGVT+waA
O/1w+5n45WNYJahi2jnXwP35RMFtuq2WQ1BiYzdOktDdxP9o3NL9zPD2CLhhxRledLyxCID9A/Mb
ztXJqtXHdnxGM/Xpcmai4LuMFzqFo+LER3MXrZ9rEaoKp+lybL2bqyJ40/zfvSEVZcdyOkAeCt0d
KYFu09iOcatbmNcxlaiQqAaj98X7a/peJvN+hm3nSUZs6Q8SD/afX4TQb5R2Na/cCPNiVZ/0yB5w
gUdTHJlAJB8RMry+vs1t+yepltx5VT2VGB1+8FJ1uBRGlkA7B/0NcM7S+Tz+uasBUW5gG1AUEglm
ikzcYzS6nuvYTX85vLUNhk20lgA5lzVxEA17lnVBlS+hPuqw6/V1PbFNc44a3B4llS/Y7jMBn8f8
DvLkwCuhRKCN+Vx8CvqpHRbWoFmI5J6wPhBJrfEsWqbfVKs7ipHPd3OqTuWpPZipLXd2W4zVlAnm
KXlNsiJq9L9jTUSD6On0NZ0Kp/rSr1JvFxFJuV0iMnzqmM5DGJJEjKb0RtlXi3r12uEgl0yJagSz
CimBPfpqHHexVY0iu0CdxbXZt9skyPZY3iAQuJVOxfeAhivaf4iJjjEQTIt1pIwoeXhWjlTp+b3q
K/+2rqCUmff3T/uDPdAFd9rQCf9xyuKCBohlfBLH8wv/W+eN1ipfU07M1BXoMFXDQGpCLwXuC307
/HFRNCYbhuy5fz4ozzL6Q3Az/lTyjujET5KARabNUWzqDpaGNJUUUt+f5NKv0u3T0zH0pVh5Ea/x
Wfl7j+tsUbfz9xsuKR6ao0kDbALB0rAw0CiLetmHocQTkRnaETwdodnWbghpv8TKGkCB3hZkRxgk
cBPS2SCNnQVOLqNx4sinKpBPSDuOJtWVjUGqcXMKmhIfp+9HCg78pRJX96eD2Kv0M3wNqPYR87Yx
AjvbAj8k/nRWvqf/7JkLJ8X+kItZtLOy8KrjZ67/pPoW0W9PehjXjt2MAezhRsxWKrtGG9GP1yD4
HWwFWvWqFVNPXaorSfZ8mFgderGlQ/n2/hoere6rTO+j3cr1RLgW2oroTm7+DTyEarjzTH2Wpn7H
IvJtM+kr/zgxuDuAt+jivyJnM4zxaoc2Twi3j4aZbhWNYyb4si1ExC+BlJGa27wW0cOUXB2p8Hs7
S89tO2sTF8iZJRrb3/gEv236Mx09OWbRQcg2CeLM6IJjxoSzAO08bIU4rmhvCdOKX09FhBazZMeN
Qx1GDsGz2lXIWieOicD9/eODWXFOA1/EMJOwSW2WnDCd6IavhWoGg+6p8kw2dwmSIByRNfZ0/gt/
03oj6F7XOxVYjrFM4eE9neJ1qosplkdJZN+q6SSZ56mXxSuzszRcz97Axz4pZo9iMRbQbz/prqm5
FGkjZEGCUTHO76gjZH5LVs8qNF6D+QGIHicN/i4c7X9SMRVoBNGrHay+9evCLSChwf3BDIGox8J+
xkI4+jh65kfKtIIM0Tu0J2lnljig0RxpbW5ImMBMqSPvw/emy1b2a3byy6OAVvOzjifWO3jqbJiz
GG3EyWZSbYC9X8V+otPMX1SIuCPkH/BDGeE5m1X5UZd9I15R+30+1rOcc9rEHdi6AbmGnaTbleDd
ylkK3A008HbrsfT0SMPTX06zfN6JlhrPBMxjmB0kzJFIPTgBJv34/RzKfepxy9wC6E21C3+bL2FM
/oZlitIzHKN0XpnrhrK2Kx6vfFWrgfCcGlSS7TXFwxKnhsSNyfbLQJns8uxi6OtbfRiYvnz573cg
i4FJBgHPdfVsKquU96xA1BylLKjaQCe6Ya75944AeXYSNJzer5DyKfZQRHAMrJKjgaoxl6g5KiQ2
ukUCxcIiabxP4nJ+ypS2qce3VcadGovwpA6z8OlpBMnnsebk0b803c/VXUMFFE5b2lbpWUrODRmA
sqv6Va7PNHP+gnFZT43k2g8bedgI0iE31yIq9cpOyKa3cpsD/crbvpm+dOfz9iv0zKt5aUwT+JUQ
VHMv44hK/USet4bd9VcBJLo84H6Ik0z39zJXGsEBfUmOchyQxoBR39wUQEmIZ/w+VvqJdSePDzn2
ZArS9kbcWHfFj02cVyF6fmbIpYoohYFA7D+HJMBD96yf0nBlpn7/9GJOH/h7HL1MbOF2KfpK5Tyx
r8GYTW7smLYI6gWALbAPEOVW3Y+4MXqvAnYhv8TNWJwlK3Xwn8/5S2VHOSKjPIjZMhu2v2E9Z3o6
JdGbMmQqZA4MChnH7tpLCcAQf99LgQoxnJaUsrQinp7Z21qE0aSXEinwCPg4au8Wg/0coCZaxJyn
5k2QVYAzFs1lbZqZc6lzXrX3NO0BCwCcX1/j5d+eAAaujrS96uYklKqnpvM3c71IAhd2ZszKylfl
OU6TgzFq1laSVdIewf7WdCPoriUr6t9uDryPj5eYbkk36CeGUcLhH9sh9IjBi9D21dzBtCekOJqn
Ngut5lfMUmFdTuCJeKHsIAr8qrxCnBlMc0Ahk+YfyeGZZx+bDmD7dNTSE54u+Q3MSiNxpMGa0AvF
kIuCo7fa1M/5hSAJWG4h/0ZWbktLwK+CA3T6ZNl7lzofV+weJWjF5Zwp/rT1AFePLA7qtmlpMSrd
aH57HLo3mruJLYjAfe4ECQy82HJnEnuKYkkpUKaXdhwN1siwpJ5i5hVGDfj2Cs4LsZ7twVapZgj9
/GG4i0VtmwJWzST8vwix76UJMZH8HCGlP8wX27++C0g8wpbu6ZgVlI2fG7Mmh9LI2Sl8j2gKQ5KP
8jBcQcGa1srgSP9IvzVY8ujeivYzycUWVzboxIjwpG7xqx7p0QmRXfVeP7Gl0lagJkNFwdIFKYrC
HrbDH74lMLuEPwyFdcXjbZMf3V/888TlDYAn+qYETHwU3b5uqV1eit2AYY8YQ2DV8CQJ/2qInj9S
Tf3siKIl4FcF0+DpyCuionpRZ8KClos7QdbZ2At4oQiL7tJeSAvkP91PlyBhqwa+OILVQMYI5qPR
/zxSfkcL5a/51h9Z8DmPNTe+FQFuPafci475H7OVr01zfF6Sn2W20hcJBKHnbxaEu+Rg0E53XmDc
ZDVAHvgDUQ5p9h8EdYDfeHfVv7A5MFDio7kGNkSOV1s0NfjzekQHkOeC1/w5GtmQFOw/VwKscpJi
CAFgASQ6BbCgrz2yTShZnBTlGaXiU4KjXTHdVpvEgiwinlFOkS3FsKMFaektgBNP+Pea++RxWwp4
XFNnudV3BwIszEMoUjhfqh5dl2Z0IQEvqoEO2cO8zKS9VD0MotDxoaYv4LUAA/xl39gqPEoooBtI
40F5MsGv6ETxqS+3KMYZEh/OPmOmMYmXzehli81vkGyf/lzHhxAH3VmEMa8RIUf4msXQ0h/Fo30Y
sNhx4cP8FAUFrGKoQKOZedAvEUxA+iDMEiA4yHtyZEGHNRVtF47Vcf9xElI89AC6gK9FcK6/nhT4
44S9G749GdFDgSzawRIeoL8AglWtBMZvPSZlBjR6+FEAXYDPql3rJBCHJPSFUQtb/abSVQUr1UGX
7E9ldXtK7lg4a2QtY/Ll5bjwcR5XbgLNOnNN+mc5AXTObSQPIE99WIgmnR2PDoTenV/ySdt2wrWo
pxWtBBqcr40YnfsKtKK4tt1XJX530ekZbybRI8S9CWFwpkqMrY5cZDq94Z/LXEHnC51t3EU8NYaH
hp5XudRv86ikK9b78SX5/WzrLwEmX3Mqr+A5ZeM8HxTqk2ByB9HFTKDHBEizxY7n7EW4f1RU/a5e
zXNpXsWzSPOpzJVkW7T+U7MbZaR/NLErYKzajckzqtiffY2cuMdfA5B5anMHcD1EZMk1+0kW85Pu
nwu48wMlKG4tTLFQPYSuMfrweSbtbN1lrV/406uWwqQE3B1YO2DpOJD9k8ZHgscrDsSmh04EyFDC
0nAgZJsTEkbbwAGLApEHRi0MUwAeaOjnTJUxa8K+XdW7+PL+TUZzFH2hLJERt7uTMCvBCH5wnXCY
i5im54KdZthP+lA3V8umzTebChbuUUPHGX+XAfsHuwE/krcszw3jY8ZbcCXGPNfwwsGpMf+mjk6m
KpuF09iw4kdmYrnwB7eCQHTQgPcA/tziqP+YhZWtOb84AKHHsvdwWEAC835bZ3td8kQeY2sxmQE5
iuYthojkA7bKTM5veX8xyAw+uXl/4eIx1Te5a2xxBViyPo6yLb9TOuSNS6HCrSjZtEoJnF4mLimu
alLVaZ24NXPJ2UwQg2fidnBQId4zhUJmxVnhDfjV0TbDyAeT+vvtiutC0AcTfATgdYLj8E25LyQB
ub8Iax/J7soe0k2HVr1KDHSUiW18DceMcky1sXlk/bJFcs8d7Q4hMwrCA9zh2Ws6gg7qBk5MI1p4
Pgy/3YXCmSrl/bJZ2CcALy7Qut9Cccfuiqh0qs6UeuUsP7wZhOAgRe+DQsrrv2W8T/Fhgal5gYZ/
YzABQ4nYqisXgPQDHxyV9i8OYXzLUixAAWhsWiLpl3pBTDWg/Tfr6IhakTZOIzWjdc5X36GHajp/
0bb75QmauVf2Fp1meqUUREDJGMRjeJS5LRx38nweMvMKtKNgBdDKB7dggEcdTTTTliF35niWr0e/
K/f9jHgUdA+6k5Sb6dgTWyvfsKkVMoEfOJndCF0xQAGviAYpNGjZUpmLAvviKMYhYc90SnuW7saU
WlqQbIJCRR4HA6wGI/dzbP4gQlJHxg7zWcaZY8vYKXSvEaN4exm8erIUamvcEpfmquJlI+J9t776
RaX+gfB/zOfJbNgb1+iQMdSwYdqFw5gag/Yq+wpTVjq93cHYquueiaIF652ega7fX5y3z01Li+D2
A+h122RXfcWM2TZap4EIIdFhCkWzxj+xLR1SXMvItx68Dc15cpH28fl21E5gJNQ9tJvhjI4Eo6Dz
029efF5QTg8mlzCg4ZIq0CfMAXuLKFvQqwWPWtyYttKd3qW/OCvn4AYR0Nv1DTfkPPEgUsBRoC6P
aWnVFgcTgrzhnb/MhWybXrmkBCbNea3LU/On4ioLbZOZuGP1C975OVbHFo8cxRkbCFjaxTTr3Vxw
O5gi8bYpR1KqfGmDZEMMxGTEuMo7kSOGvB56GvEMkNXNgiwQGeSLV4SMeqbWFjgyIMZbpCAn75B5
PUmhbfIQnnn0Ff7KGFPD4MKa3rDLcDmuA2OJkBkxxWFsgXEJ1SLkyMOMj407pxFcoIZSXH4+jnJz
ee6Y8uD2cDM8LXdqXMspaXVIh8MjPL0Z8WXxIatR5+NEApj1tFvVVlkkcB0OKNBHDDoAM5kLGEjb
LC230eGlvzIZHOB+o7Tlymsqr+U9zMixZxPactV8YqxrTy0dqba5nVbyMiycDK9QoQh4JvAdoqps
WmD4LBA0VxMJKMErmYrd4pkvco2Hd2pfIHsYEShOpziy5A4t03tGPpdat2gvEoQ+gNGPdbtD71SL
JakCu3NA0g+nEBLBxovAbg/yx6mhi7E9OXaimTYHQZehijaQ1rEYdUVp/mqm7CPxu00Jgxb99JrU
+lcYDUuGB9Eo/TOZYyCDIqmmT577euK++fgBbzuAILizJoMPGMDmdgKmO7HwRCQ4vrewwt8cbbRL
L9oKvx06JPTFKV2BsEqnfsjLFPih9UvauaIV0SNgZEX6InWdpN7oRqR7feSl5dRMAqNwGzBgohdV
McATbk8gS82217YlfoTG6VNvDGX5KfefehVhF6svYuDi3LzEww6KroIHpM5IlFPUTqh4A4gp5VN8
uL38VHZvqJvKXoxfHoM/TFwCf2Hl7mRY0nByiy4eKsa1hRpOjw+VXwhB2DE3S0WdQ6jXb+C+G5AT
w3sK/qv1fcJHg5NoMp3gvdJN29xrCcnoc+ZeHF90tl3iqrqbMy5EPmIs4N3ykQMiqzS+gGZwK1Kn
mewqqO+tWLanNmaQyW92ZpKOeJ9xJzhqcSjDWGUGQHdV8mvFeqmMfGAKxVxElfsNJziQD5QCRpXU
jZo8bs0m6qeScm4FnySBQCo4FRUDmeolXMcRviaOscOZHIrTmUfAJAI0pS3/8AGl/lDpTdNiDo7G
MnG3WmITOcPCUVufBP9zT/gsCDQwit0cW1VoNDdnopwV+RhX+w+jX5VNBJkk48hAzwRVbteErsq+
rW6RpzFizUvVrMkQx9GGlcDQnMb8jWNkLNhovF78NuMQwphYcTVcOXcGMVs7K4EIe7Upp13IxMjK
FHbi+1ynq6TwimLxZBMnxfer+O5BBbN7SzkwxD+TdKVBd2IJf8FCWbjR2h18ERMCjqRfomRHQx2i
RWoT1vJ1ci1+RQJOaTWvMdbRuVkN3++dfiKy94zo/QLbrOsto2qYaeIseNK3tOGep1EjMvHfc9YK
jJt19SbfjLr89Sb9Tl5PS+Ocmd/85zAzzGVZLBWYzG1gbDav78m8++5Wo/0g473LUa8Heo4jgshZ
ZFBYXjAUrGMR1rjRJjnoa2xyHfUSml5He33ihpt4RruN6cCKCTlCPxabw/K9VFbVXN4C62y6RexT
vq6UKbNowWtK3RdoUwkxPyxQSDeyjYFR3Sf4MATXB++jOUOi/VTb5VnAEQcWly1adKAWWIxb1MDO
ONaI+1Hn6pfneAl89CjaHk0by4fN46FI6Kb7vJyC7aqH9A7KKwTST3yPz91Gg1Z8riDGj4RYq8qs
Yf/+IqWjXBVZgskMKt2SPGmyUXbh/Q0vnrQP9Xks4pgrpEu65ITKyEg9rJi4MFvGATWbNYtm/Eem
6I6JpVm/mxofwHRzw2B83FXTfD2/WY1DzuOX02qaL8MtPAM067b5ulgKF3NTncWVwaxeE5Rk0eK0
YkWeV/ZMe5SdbHZb4x3mMmhyxJKWppbIlGAzC3/q79EDmjzIweQO9vEWd1oJt8iO9v1l+7lH7qVy
Fh3WzpzkAgZvhYM88VWDctg9GJTmNvG9mo8ymUD98JbClW59XRNnDUUQ/h+AOoZOU/2HoE4eIp6T
a3IN9zyj/yJoMvl3yj6SCAgUIBcgihozcv+bAhzpg5TFZZ0dJnhlTX5ykkWIwCQfPXzTcK60y4rQ
/562w8IwFkYMI24mPI/F6yphjklvSr7I2s8kW8VPuw63YnHpuu9K+GZcLCOASR2NEeO/yKJMJv9O
Ax+v2sSdYJwTko1/GRUybupQRLLObP4M6NY33ZsXL+u7sAq32S/d66sC44ESTcPyT4QuJ8OAAFgi
EsqpQ03YwMNm/GAP8ui2i5IW2fBlbPs/2sbzbuSk+bRaUXbZ6CtpJa7reT0HOVsUcLRuB+hI2kXe
FEwxz1BmXjKhU1rS4NCghWi7wKfrhu4AiOSiXvBfeaADs2DQy5FAgG6iETsovnD9ymmyWf2xX8Jl
WIWhRcoLsDESNE1MOSo0AbtzmrodLVXExw1oRNkSeQW4sqol2h7ImM2Q1NSYEaAdGIywjKQghOMy
WQHj47Me/gq7Ctm2csvg0GudL5FSgM4Eyv97W9x+Ovpf43AF/gWBTEp6j+nkp/Nm26zKFcN5P+BI
D0o2+lzUhvN2JmHl3sNB2kFBonreI/GxyBEQmL5OBo0w4GMmIkFBuWfyrx/mxRIGAacTgJK344qR
qwDi0WUD5AUIG3THeAhbFBhKvAoiB0zmg+k9YRBuL5MVnyVxpWlWRJ8XCrYfLB5gZWAH0Tn4usIV
RuagsOSE2Z0RN0pcOcAR23m77vHjY7UMAdVhjIKz3iGeNLCT33QHqWtg/l5eicsxFFPMA7KtzX28
alycUssgruzKlzaC32K8jM+rtMnvw6UMwhQs0nmFtnEeuhELkPGrZpKHaTxhhLiK1u13zTz7A2Wy
n8vnUgyozZVzgon4bfchGO4qn8PPcM1Z77+X0ZUfFagdoAI4Mvw5gRY1AaiEPFfNnv7LlYAgsE9v
7sKF0wwgkr+fv7T4E0enr0mugEfZfxE0G2cg//fELC+WoYsiDl0ICij/IhzFeKSRa58iO1R/zUry
RaIxdIoH1eD/+49mYOq/if/omiyqqi5L0OTxsBrf8P+hi9KXUt2qNbI1FUz0P5NxRbDoUX9AuNdM
nQD+wK9m1h4Yk0mf+qSRdCPpgC0g2hM0HxSvAivBZ+/tSRzbiFEg6JF5xTK7g53woKXC+oBDcsC+
vUnolODVMMgBtpHDyr2CvEpyyH970X7zQuLU1tv/+Rb/UZb5n2tpyChiiQwHMOqoY6PyL0drU0Qf
U0GlZUc088neP9/Sl/L7+a3vxR3SGEYqZN1M6DB0AXufkINGyn+5Bvlfj3cmZCR1ohr8n5OSMY//
vcxprzaTQX3mu0F5VKfnBYmVFqm4MxyUtUgOiMjTSV5r1VpdxulV1pdPsKQXlJbBOP2X5fg/LwWd
Cs1UFBEli/Hf/8cTl/ourLUwzXfq8P9JO68lubFsyX4RzKDFawQQWqsUL7CUQEBr9fWzwHm4ZBSN
aTO3u5pWncUiEIiDI3y7r70rLr5yFbXp3XqjXuO1M5xhIY154x+Gs/IYOvn1+TXLEjVVIqchPnwH
ldTUiecJyUlKX7zonPekJ75Fcd6NReBlb56lbo1JG9+StBaldTpgtAmVWx+RxLYldJlaPWf7AGvl
6P2SY9vQJo2/TbsnDzS+9erjmtCYlYKDdl93d2Wix4uoW41tLf/9+GT54c0cP8nYZoi3UhQV6xEk
RKeQzqrvXnrqq00ubAYo0PKmz76ifN/gne++cnVnft5Bt4aiY3XXWj0lmGUMLBy7PDlG3hcnkCS5
/vu2pL/eFq+wDnBItci6/PmtGqKcDrlmJSdMK4L6LXgbKd5ixLSGZZxRP56jMqXqm+ae/n3hvz2P
saUg4SWZ52KKDxNI3fixqPhRckLAaijZDWij0zI/xMgZlT83W1KqDkNMV0gNOgHLQMK60c9jb+6W
R86xaKoCjrD0h4iaPO49/nztrT9u7GEKrQupSXnlkpNAZaaZ19khw+hKoYAF+CmiFUDi9NosexmT
BwSR7raeXVgUZWlCHSkHxNTaOG8lsgjaGSf6D49tHPCPd6eLBq8CaUxdEh++r1QSY6stguQU0yYg
ddCfsblVuOfY8sF6ka8KzI9moVuYlFBSOYvTqYkOmxnOwmWuL00DpXtBG1qoH6n7w3QlmY+sCHKj
bEJl9nQ005As7eF9tVwjjqp4uJ/0fET4oJKOf1FOdYJoVrY2+kbnOUgcnjazVAdBCXGk/U7iaRSP
NQrlw3juUCZv1p4Cix/PJLLL9AeHh1Mu1XRd8Wsyz9RphFPxrdlX73RpelWOcBlU3Sn60aDRf6oX
QjBJhfClv5iqXb3fv+5f6bbepq/JHiXz1FQTMR9Fo2Fxf9U2MdIsBRcU71cSIrqKB2UUWwpzjKVk
7329FV96ktNsijbR6b7EKVbjJyG66TQUXSRSNzIuom3+kRWEEqcDoX5anbdn1HXWX2rRJS0+2fJQ
FFt0x2wsKOIYLVrE2qlK1WiYCubUEBwiAAQ7Sz7zMKM2bP3yVTVv5WWskYGuoniHpkXcIXZK+qJR
y1WdjJJTtbLg9pQnZrfUd0YH144ANrUHlkfOIkIz9d6RoJG1B1ABuGuo/GUTdDb+JrfQsx0eHiL2
msPeC8LQ8EIE2v8yXpSLh9uR+DHchyMNsdF6cBZF2+6gsvC2K6HY342XUF4U9Q8TJgykx6GuiAbj
SFUsDjeS/Ouf/7bgVHqSV63XAkW6+pcLToVJUC4pT9K9HMkXN2U/K8aK3hzP1pGf61iT3uI3DJjN
2FCgOTw3AKekDePHqOdVvw53yJDbdMK/hUUYO9o53g1oYS+SaEv4WdmesveeUdAR34i71HN9NYs5
1SaEC7wIlbnA4hOjQY2tfNnPFHs6oEwyisiZuG6ya99/eNL7UO5z4nrl0UIbEsI3TZ+LbKiVmfFe
Rh8Kp1YYFdFBNQ6adVSS5wxUWu4QJbp3W0t2tPhYX1uiZPUu5WxvEm+acMIopheBvtr1SGbjTpb5
dBhsmfoAE+GYrz+QV2he2vKV8Z4NfBybqO10WFOU94IAt+pF5dj0Vbj2zGzwYkIXSDuyVDiBA23J
XCbjfuLIMh0wquSazclmaGbwQZJwet+KVIZQmiVzojwpHAcKqmkqkCL1gupsRy/9tjjfYa8QBSH4
TmaCwAz1R6J1R9377gW2f1i2263U8OPmXXkitstXOM04y2O9/CrOCjkldnLLIndwGFu7aH/PN8Ee
/0kw5v1ey1dCviuMrkcloyA3tjeYi/1KfxnRcjN33s6518jkBJeDbphozDlfLkvXkbIERzceVjJG
Ge/O8EREhNNh3b7wcA1pSvTKX8SrZh/MvMlcPDcOTh0E8XHoSOua6iERyQIhvl8ZwykwJ/cvECJ+
Mc8g/kC5S07BWV6q+y/G1EXZwG1CbdOn3WAr9W4YExOIW4viKUJqpsiFv0Yg8YBZ6xVHZDYsrGKW
DfsutjvBMSf1+KqXm+Zo3Dxk1el9bPBtHa15xUiDfaN8UC+CeYAqRo+988pfnFvqT3Yewj8wTwAM
WqSfwPm1gZbHrvcH6YCa554+7WHW8bynENw+aWPM4W5bHhbSUjyma/NEAS8jzkZbOpNjDRKyeZJB
oopzb2/Qg/mb6qESzBMk++d8FlCXRxeA0aROvj6I+zyh86G/MWd+1eckpHhti+/RUa3w3y3RKVE1
/S14qwkgWzJfs5a+M6ty8uxvA0pX1dg7WVgoE4oSDo4I4vGvvjKDspOsrmdrIb9DWxk7iIeHN8wM
yGJER6QtMXZKdN28eOPQNR6w0n3/ZIqbCj96vNGkpWauG2/WDROvHi08Reo092lHtJWgbbRhHOvS
IXXxCtuqNbews7sQfD71euUhizVzy9+6QAMhYyITcDC94StGsjiKlwBD8v3SLmU0PnGhrVIiateI
JwsHiXfkmK2F+Zu5EG1zzanGrjerbH7HhpJv+HN6XDgfQTm5+lt1UXDiPmIy6a797K25XtPP4cub
6ukkwOeRcPCdVYmNWUgXrl2Fw6MqdhVKtMWcsUuHtUVY6ZNTucBqQpiR3AF6xsmSlveXVrGNVfPN
l/RBA4Lu1fsk9UVq8iu/lAdPceJ2Roxrrykzd83GNyQItKCG4e01AB4rpFOXCuo1h7uPhH5yu0k7
EdfpDAQxjhzvQLlHmPYcqj+0+Anh8Bwdi2l/YWya1ixaAfAajQn9CphNEo7jptqCqVE3SrNAQE6u
XrbKruLaJMO0HQ6c7YSZ1CyQ2GVzlKfRDr+R9RbW5t8bqP8QCNihGJrK1gmmlMVu5WHfWYhDY7RR
cD9Rx0XjzDyIAvW3sNY+4m/jmf2dmH5K2geLgA7VDdvU2ytvnY2por+moKxdO+fdgl6Iyt0BLw/4
M9bls8UUX099+vPiL7IvzcRlFrsSvjt1Ds3g5nP5gLqZflSLeuPvPKo3De7+zuHL2rLn/l71k6sT
LqtxWLH/2QTQpYInzC4FwCkz4HckO4zOe88ezlSUzVNHZcMHLEWNwGaBrl7+/Zz+e/KCtyobMAU0
mVOLbD6AtS21T1RfI0oR4/5qbZLu2EOofi7iJ+2TRZHqP6twickBdRmiJkJnSyV+ygGHdjeI9yvt
mF8olJB6cZ3EJblhux86LYWZvUh7yuvhNT8MN+r3/77z/xwZuXFN5JBFZ0uOjI83bqiBx66hCE+g
C7H9oOYpk8KbcNhasLP597Wk/+5R/rzYw6G4L5MmkoLxYh2R0XYXc0qzRcVGhV1Rjd5iU5gAFf33
VX+RlP44BDx8xIdDQBbFutpjkz0R7K0+hOyoASXqqVreWuplDhh0LK/fFnsUgyXmMO46MbUWk5HC
fhmkOWeViNxH/oTlV6XIDK2zfK57XM8TgYhPry/8XbnH7JmzyrXbgA1xNgELIoBdUOf//jDIGY/f
mIGWJImGDGWOcSaK40P+baNnhZ3hFkEeX/rmzc0PiXoN1WOGaK59eeqaFiuTOxXvgi3pgDBkgYk1
/Joww2cB+SK8SvW8zW8RS8EdaVfChABowS8mGitSDnutIjyQkaVIe6fGBpfeANuwQ7SE5d17aaVr
l5zkaicIp6I7hs3OFLaYJMJm7hfgjqifaunGFE9x+5lZp5S0R8bxs177+nJZSIfGf7trz1V08rPX
oJpXOrlsXu02WvrWqoufJXOVapdOPsnF230AjkTNTl1r6pfvvUUUixrlq48/k/s17l+bACMLdXGx
OaneRatXCdwFA8PKHnd1wX6nxVlL4W5OFi5Sr9K4t0iaWag9hRF/vx6smYWvNlqFyXmgOg+obUHY
oX7rlnq05M/jDBWXM0InGMzkF5GTNo6AIbepjmLb6NbKs3oMsRxy1O2rU/qdvg3Dgf/PrUIbUutT
Rc6ZpkFH0u3ejl/CtzJagTtMSOhYc2WSKi8CqOKL+N3j2DCniTdXj8L+bu2k7twVC3HYR2BsVFLw
d5CL5j6sEXTY2qcvgn8SMF+R/lB4YQXSOt5WjhzToZLcjJGFBfabWJ1r3lUUj5Y7k7tTzFYYj1XD
fs/6Lp/qalcnCyV71S27a+ecPFNQke2TW5ykah4Ui4EHHqafCpaE7BZhrYaFSmpFS/lCj1UyG8R1
251680UScJqkCBMpQw0nxKLtx6N2KR4HhXwWqcT7LqzYmHHM7u97jvk1uhIKE+YsFnTZdquTmK67
7lxItkaumrKQabfaDIuZG81zOg1T3yLOShaZuqN2hCpSOoPv8MAkyW7NHe9uztdjOaV7WAcU73N/
T7SDJ9HIT7q8wC/BTg93RAiYwhxDK7FxCZqzgjRunfAASASOdbsNnryUY88mgGPjUm41bzr+926u
wDDmQnRbQ7ogwko+eKAhR0YvNv27WKbD+CM+ETZNroCykIPhwSDxzTDprEljzgdMCWpH0qoyJn52
kT5c9TkjA2a1Z1JQ7lzfKuNb5p1IkUjyV9m99qCk3ZVUrUbrDpt/4jWC92YEr01+9Mr3yMLKdMST
QgSq2UQEp4Q7pk6KxMBt9hpGNcYH/BAadY8l6uFLD6catdx6U7ymGT/EtH65Bxgb7QpLlz+JXBt/
dr9q1L3LihtfB8mJQzu0NoKwhg/RW6NT8ivLVjlgIT9flfG7pm9Df5UKfLYDf0TtLYqG89BBqg/a
YAvvpTwzCNngikmXvTyLCJ4k0MeaaRZP7+K0fpMuvjCiZ9vaib7NXCITMEY9gBDktgvnLF5G76p1
i18DAsVfNTp2slCbI7dTEXVuFi27W3US4hnUgRJuGuIiJBujLUbvpttgqk5bJ03fCnXBcStGBGuQ
LEwUjJpIDW6AmXKBhQbUYQ9iO8OzVdG/l+w1qkqi7dV0E+mjoyh0VOFLYkPrBh8Dv0tvF6pCSuXK
r/Frp7w32XPDJnoRLzhGCeaKGiK/x2D3XHAS0OZNidWZfgbSezuQ6OPngfhB/yvUyuytG2ldnBCz
Zha7N7HFzhFj+z418rWu9rw/yhCCbrTHXIZTYQwZMU7ld0Rg/qrEiy65EcSoive2P0iu0/XYdzZC
eYJhx46zQ8pVktsdXaOkUQzbscanP9R0wBxu3EA4kfGJidnxD/ctngiqdgcXzp6Ge2vWMonUwBag
gJJdSUFrP2VsZoDDiaOeX3TvEofhtHkKITdcstd2STrc6Z6Gk0WqUcCp4mO1wY1su/d1Vpz1/lkH
F4KG3GgrMdnI9dIi6prjRmiwYcwV6apb3x0u5/YjCI6uTKbvOVmkm9g7+bvu1LIWiavaWCrGri5X
QIQ9+s0JrGXeGySJZFjU1tbf3V+qG6qSO4sOEjjSNTiXGfG+pJhFIEb0hdTa0hEhCrSV1fONgUIl
mmaXxtKjI8OnSpJbWvnyMWURJf5ocGTjN3RnpbXbTSyQM/kYiKbcgCwf2blK5bsQrCD0agXrLKnH
j5BDMWInBrOrADsi23LLnn+ts61FqIFbEkgCT1R8VcmC7EHG3eDJZlZpVyKVuXZtEnXAJVSsNfdZ
4DrgD6SjCiikeZIPQrEzpn7DCntogkUYvyUBbjX5ya9nlbtOk6tCY3n9yN9b3l79bHHY5K+B9krS
dARoQqRAx8+Og2531bcpzghlERADQEM8RniVdcfHQysQop4gFIJWAErRt1vNnPmMZczm1EJlEuuf
MmecJYFCdvM91b9cJezcbDN9dW8XYje/u7e+xgUbxttGo5Ge+CxQKDUYxZ321g1fZngY3JeydZJm
F+sHXmXFxPrFGXhDIV5KdRbETYI0DA7PJzJIpNDktDsPoudBgbu28In9N5yIZU70rXqIzAuIErna
3qVZhWtPlGZgcNL7Z46hV99G4aVEuIfPcW+2cHNcdYeXCTXQyTeh8skc1teLpjpoNWKw4bjKLtPm
AwXZ6Dh0m7J+MfEjtksfM1CMZgNkB6UEZ59frutf8TJ+taoZ6a/C3EUYZ4xJaWxA4oa8ZuJKeUXt
jElmkRfJ2lfyKB3pbKIovTBnSxnCz8u2PkJSXs9rxald3HtTHbgQuCCKyF8+6hMbdIJKylQv7eq+
4Cet4gxsYJ692cDmhn1Ot+wiB0ZiamFmmFp8snzlsj/byzusegOn1cm3zEQPRQ+HOuIeYhadIlKH
3GF0bI4x7ofZ0I/TrJIscAGEr0TmkGQJH7m+E6s3sjsyMVl/WcQL0duhKyh44SeRaRO9IciFfpBa
408UMpW3EHDHyFVl/ArdQo1nUUgYd4phGWqONDq2gzU8BHnLRk6NnGqjwUDEOJtnh5ayCudmslrl
0vtQ3lySutxLLNnkAhlETDwoXkuJYj37AuLla2OrPt+7nXQj3ZRJ2CyxLS5DfV50zrgxDeyU8GK5
w8iovxYfHKUok6KvW/qyob9oDvDPLj6Cet65+4bcA5JmF27aZN5Jttjv5W2HYzCAqOMIUOM6W0B0
wHJVAhrg1ZuGT/WTlE7LA5V97Srh8F77J2YEZSVfmFaUfMqZLtGY0BglqkXyI2PW66bsd/RJ9Vo9
ST5A21nJMRHJunYISUeSjfXb+mU9rT4LgMwcIPcosKeOTXow9bylEcz82mm0ZS/BFiL5maNn9XsD
pWzYDyGQoacBjynHGSYcJghP+CQnaSQ7tZ2XfPbqVKdYnyKm9Lfa38XlJdc2QrQQ2Yd6a7Nb+/K2
9Q6CuAfV58IgVB2GQig+9eKOYRjTxeamPr9U9JvwZkazSb21qBKvdoJu0eJoZOxM6rPwkr5LUPfk
Fe1T3Fl86r/LlfCiSrs0W0ruJnXn6f2dI4TORRJU2U3j7bNiY8ljP0roogwvTd6Kw7qv2IGqRy88
SdY0QesUqYjviZ6JpKJxq1JqoHvX1PKPFbs6/nV565Xbvtwa5UyxSFM177k6Dd33zH/2PVDmxOCN
7MslZ6xzTKriJyF6yvsztw2vdRgmMl2ftaUrjNZwEHcZh+OynFveMn/xFy1uJuhWyG0IfJ/6R+VP
nfrCqQULYnA/Rzikkm1bni08it1F875zfe4DHRQupbdRrE1hHCzNNrI3/nx0PDcj3XiUlPlQ3Dqy
c9LSqjf9mXFCOUNf48As9GkMZYj95nO0VpFEVjon2PfgVqYz/SxJ2waPYx5uMvfc860bU0KLkwAp
iYE8QyrF07bZbF42u81u5+x2q91quluspovpgv8c7eNiHUyViTJZj7+wMXIKO8YixXZkiR+Bv1uv
sRnwXxymdj1Zf64Xx8Xx+9t8J+44ucqT6SpfskxiVBD3tLy053Qpns75X+U8JRNnupquzlzq3E4g
5H+WOjDwU2ZtBWPfBTeDFaVrt6a3wXRi3b+TlTBuvgiamelzoF6i/k3tn8QvAGax+JS5zyqjYbgz
pyaCE4kgfQHCtsR/6EBR89VJWLLKtzjZ8/UE+bKiFQ/Qz5JdwOgpafonAYpSfEgBpRjwBbwYzG8P
92Ru4S1iAacDt/ZB+DplSVCJzbvac9/Aoth6qMc3pbT9/CX2jm7z1iLnBEjZqYw1pzxqFYiao856
GsbkNdDptJ76bECdocbZgxqkNdj+sSkxDReKBv0al6Cyu1eniHGQ8JM2WGQgkkTJFu6IpIU4lZld
0oZxSaFLYkOpMm8IiBNefbu3r+L9klJ9cDssXznnXrCwNURcgxLiCO9P4OqoHVVMtaYaiHE1LyYy
v78Oj1L4ca8ILOAhEXpuKzhUIeiIK9ChOwUfka4amvkcm0eLLoPdpSzeDWhByUuLWZtGeZMIkEb7
0WD+CT/qYm7AoGPfEqyD7iIHbF8XdbQrySuml146cqAUzbOH4CAHxybeV8MzLuoYM2HLXudzNMwi
oiY4YwAKgi9LcIo/BfVLen9RkaBb98UH3xkShl0E7TEtzhXHEs0DNPAFJNVq1o307fWnkG/s38qL
8lisRXdRZFw8ko6BB8r+I+UydQUa3hfRhcQCsSJObXAOaCxAgQ3diONtA63pBE9ph2K96Y7Re0Ml
VT7IIztNPhCBJCLJ4f9d2cXphPyLDtiJljVPJoFuOAA/mY7kRwvK4w0/VJcDvY7uUlxGl+w5evYv
/mf93SFZ4BGaRLPqFyyHGgMRGmsyrDpHX8A8//z3QzNGffh37W28B/5jYQwyDVrUPmhvlWGEequp
4UUiw6PPrA8YyKP3B36gjVKMUGX583hhhJttebOfl9rHVjjT+2YfWPuGl+ht3ahfbj8hw7I3vzr1
7d5dln32ZiqTU8LpDnzDUrgvFGklayyQh266YkW9OeNyUOpkgqcqB9JfaTYowVSjnsWLB1dqh2OD
RGOYO+KCoNte1xZ14RAAYjtZ/fhNjEPj8SnoliSrqqnrBn/9KdnVQZF2ba+Cypyr0HmiZUt3Co+O
YfVsmMdOQXVOXeabke4lAewGVEWPoX9/E/KjFWL8Jn6/B/PPe0g8rYnTinu478pimrPLOFGXDK/u
JXpqpsCOlkSbqXm8nUk6sNUBeY/LPdri92t+QvH+RcLkXkxJ0k1JVVXpYVQUXiQkmioHl4BG3vfJ
hUDlhZT6D8Lv317Y36/y8MLSUxPHmsVVhg91lW+JtVE1PPz7sUo/XeThJYtjOW20los0MDcm7Y7C
xqoHquFIx3xjPq+mBA/2iG3xD9PRL8vg45gyFdOyJEOV4EQ/aOmmFBhN3uvBBR8pqDzyR8KJvl6T
F6qRexFqO9wHJ9j+++PKjwr+OIp+v+rDN2clZZ82FVf1l/IKpzGWe2OPuWZsKJ7Q/i5b3OmSUz+H
Sx/TvzUfg5kFhdEf24n/dCMPX25+H4zIlLgRXD0b/MJMaZxmIGdydph2a0hRsHsgQ463IC4CLBgU
qz5ZWqLpvx+J9Bdv5x+P5GEEhF4tyZapBBcQx83Et/GN7yXn2l2ty//PlVTaVSq6aanyo121TS3d
cDPGWk+hObjEK94bKnAznd3a//JSD7OFZsR5nDRcCtTSYpi4sxEgDdlhqTv/yyuNc8Vv5QxTFbuo
rLiSv8x37MscZU6zpsgpf2gsLv1tAjT/5+n98uj+dqGgTe/uMD49GQfK5rU5HECB4nanpUP4GdLH
64cPNj6iP19QU8YQOPaPFDXg7Q8vqJwZXpzpxf2SOwMvCt4Q8trx1pi2swaMAa+pHc4In/zUEfEv
A5IL4wKyNApfsqw9PNF72LHwZ7p/UVfviLJjszt1Zu584jA/fMT/Dv0/rqQ/VD0FpbPuUaP6F8iF
JAncpb5Ml1DgbP+nL2+cV/7zMP/nM+kPD7MUNZmWu5r/awVV7GEtv7izFMgZnQHWP9nCf60//7ra
wyxnGtUQdoPiX8wt8LFNAb2a9gpzd+8dtFXxw5z63xXkz4f4MJMJkdAnScLXJa/eo7P+kc6sH9b+
v6wVf17iYYoSjJKm3SpPr58LC5rTbc3VfVWscevRZ0zc35cx3oyfl6ifvrSHSuXQRNbQD7++NO/U
sNTnsIRfMEPM6Bu1/vdY/NtTNCVLYWcuAaH/VXr+7e1u6MlcKL3MNncJznQlzf2F9dNw/8sbrWCD
MFVVxp/MzPTnVKVVSVbpskx7q2RXA1YwSZoeA+vFAhr1oilzRZnfKdsTn6d0hLUhg2VyiNnlND98
ofI4Jn4foOZY0h4/qKZIhkKDiD/vxFdd7iWMQkxH9C4MlRXuWxFGhzotYA4Zr9qIvxtR9u7LAYG6
Qpzr7aH4NqNrpE2s0AEbZnY/LBq/1p9/3dWDWaTLTVnMFO5qOA8zovED5xwAcCIQkLemndWQVPO5
+0tgzchAlFSLKKUEOysl/HncD/qK+o0wBeBJhwRx68crM9qgXnZ0vtwKlOf2fr8icRnNacRRY0IB
egH2K7xxwjXVNewYRThpiCn/r2vU4+MeB99vg0vog8rXhTQ86a80X/oSdgVw5mgHIOH936P4PwG1
xyuNQ/C3K0mxXMhNz5WijTEhKAWtu98079pT3cO7shPxXR/pjwOheqjgJ/NT+MJI03xbYI9Q46ni
UX6qtamANATqoYfgTttdeeG7PwzB/yynj3f6sMq4htpomh6HJ5KBe5d+sXSXk9YEYFv613cQrae5
yi7038/np6vKD6/g0HmJ5GYBQwzdg2ZXUMIm1BZoSjdMLEBrdjBpTfpcGD9d+PHd/78f11TxQdFh
Xns04Huq1HhqJwQnHXsyMmZJGx89n4a4npzwiu2eGp+yCgAun0h/dUhk2lz76eNrf33v6eWGCmHS
E+bX0v/78CiGfKhiKzihVBnZVjwq+pJauoFJXEEs3RDdz4dlumhJl5ygRjhY7TKIk4iRtk9kEZsD
ET6awgXuRVMXN2px0kzTnexFzGYhHAhh7zOMGEMnZVuCs/gIseRiX3jxifANglN36zKC647Epk/a
DW9m0fzwtv3H4MKjVhFZJE1mjzsmNf98B3JcL3ob4DlrOyd8u+9g2+4E2gb7ixSe0wq/bge0Ili7
oyl/bqYbPdlQVoN9Nazgqt/LRcHIuDVHS4WGdrZGVB42MyTYdiVhpYMuQ0zYtT3IJ8EPyxBdn8Rx
5D9Mg6qC2Z9WjCoHM/Vhr9JXrZxrnkaPsm97bMBIcHaToLdESzibIcgJDC89giqOAkU8yCD7EOdb
DKv9s+XfNKoRH705deeUh2LtbGSLKtpAg1Y92m2exRjgyzWRNlApsT/k9SlTP+n5RhtAMM57PADA
GBTMjJdRkDy1xUmQb5o379SpMTFflYnqrj1lyeTg3Wd3a0bwvqEpwLPvw9ybqGMz2gFZYP5h1o4J
L0A9ZPXBCz5dzQZv4ssjDwsukvRcGR9d+mLgpUeFwXSdOOrUW9OjDthoCDmXKEJEE14Ogzd1TvZC
DSjdTEtA8huU5aMeO1GF+2YyoIuFr1jOU3kllpseXpywhZji+dM7MGvs9mCSe6eX9xrOV6vYR9QU
M12wBdorDiu+R82dienH8FxjJjLnujEt/INE/IQDKn82MG9HRt3cewgaS+AXObo+Nef5hZ+OtXFr
aywwptyxWmtz612QT+IXb4lq11tep1rnnyzWIfyO1ljHN3lei3PjYlLeg7cwM4ATldDqNbiS03ZO
p1Hb6OYyHbHTgxqu2pN5oSBsHu5r8woZQVIc+djQwAEwsYhV4ZTC7UhNO4MCiI1jVn+bA1BDwk62
2l6BclBvo6+ZO+Lh7patH1nvGzAt2RRA9S67O82yJgqs2GVsF1Rxl+qWkKUoL1yKjwEbSbrqYMzp
maXwsa0EamsZ1YqKlmNY4skMrgp3SxOylPkaHBtgRuoQk66bocrC407OIi2wofdj0KCsDaIPK/VC
Kh2eG7dofktYjQAK3F/LG1gq/6zNzGR9pyJ88ECPLLMEDs+wrzw8A0waxcJ9RSRtaTozS9tTVC/x
zzQ1rXTiZKKuvb1Vbyny0GzZmNNdGUQhptNv9MLhDI0W2ggxsNoZOlL+dL+4yfKcyRh7Z6+urY3m
LkJARiQLO5ota1taM2cbhnRd3MDAFCBIaC1LAAIslrnUjHc0+Lpfyt8MLZRcYxG5I5sng5h7TJKT
yjdI00DRaZpt4i3xtxt0HqDHHNhp9DtQUZ+QM2nuctahpCoT0F75E2yMHEzBc23amH5S2oos2mOu
zYBc0blAm+K4Kuql0s2Qj2NGYdKfacipiTPB/SrxqYnz3npKk51xJuwGyoxhVDKu+IwE7Xbua6YJ
hEOJ2A87EegPzBMDHzsh0JuhnXi6yXP9Loon17I1hYL4rPwO3DdqiBbuW0kDlYIm1Ja7EvpCe4tT
m/Zp7XFEMfAy+gReGpKZg/7BRrI01BHAVlPMrbH3ldmupABorN05ancj44RaQoTv7PtoRHE6leXn
486xz91a47q84nOwvRxp4LRJo7pS+JgmgZ1EKzXj9bRL1wHMQ/KcSvKGZDjVDxbTGkiISsvqJB4p
4WCwQzpVjOHNIoeItL2XMxptW/KnIn9V2mn0RFlLc3Cg/hcl1VWY2toijyGqE0LRT10j2D2R6Y5d
qKz1dpqgmYzt3L2IQjR82Q3D2T1SmIDh19nglryN3B177F03eOczlQoDpBtqzYktQ56Y3N/EGBzK
JD16wiKwT0wj4dTwNyUGGu3cQcVX7k7c20pxiUxE1I0WXDNeYOaZ0nvGRqfgKsORTCFmN4JojmOY
HxXYcDBI69Ka6Eq8IpiCvx4ujf+ldtieN/iV2iu31ncrSX4zmbfRfIQxZvOBWxdnFY/3/qX5iUN/
wUBYh1BPmstgHtNgx28bWz21GWyGoqO4ua2GDzeheujepOS589cSjX4mCOS7RmQyXJLh4gqxvA6x
TbFg4tdLx5NEVw32fZibtA24w1Ym2OPhqxZhsrzHx3xeq1S+/DGWdeoIy/RXEmcuNiu63058GT4y
aYnRNFRdckolljmRM0YGUZTco6PDjgI2o8nn4YH8nZX9VaFraciALYWlEAOXzNOZS3l5MD7uGf00
3ixzGRgnk/pTGAJi9I9W8DZosHDmpeAE7GNKNZ3o+lrg8CHhfVX6hUf6R8ALS3BOBqtfvQ/qV0Wl
MCJiUsjVtGWE+Nj8rIZ67J5qRZS+6CAMagUmWmPatXzMZFupVhACMv6cYmTW0/OebV7n0fVHeHru
xW1UPpOrYf8bvgbGe0C0XoLbYlMoEspfRGs84XCuPHERZt8Dr3Jl7XmPUxYFDwcpHU4vJS1uaOyq
BouAYTEE1MaBxFIa/sLA0TP8egqwkFwIGNt++mKNICE2vdILXBUBi0zxTpgHhmlWLEKohk1p2EoH
849MXZiDYRM2bUGj+48rrDnam/gncaW6T6awibxsKrKO+VZF8fFJl+j3h18+p/qOOfFOn1X3EAYE
RMRb90GcWDlrIdkHAvO0kOEKhUhNf6Cnklp9l/CRUcPT3ZBhWqCj8ClPgdIeWlp2deuQrUA57YQl
KzlTBpzPfJEri5zmsPqmy20T94DhgCrwbmryKRVOaRIgJ1OqTbN4H9DbMJ+Z9M8Cvw/Mi0TVnfjK
ho2JYVKgPGsuBbphz6bIA8JL/ZQeHlOchPKLMWNabq737OCrm46FsBycW3ujpRXBGN0p+6Oqg8/F
TkGYEAMIhsxsj28/s8UjCKiSppM05Imdzt26cxBU0f/h6DyWHMeyJfhFMIMGuCUhqDWZZG1gKaG1
xte3o83eYl5PTXUmCdx7RIRH/Og4wZC8TcIq3BFk4JCzIB5AnyfvWagAhEPZo/zlGz3XVxOuFBcT
rhFSoBd3or/gb1H4xbthU7wpAwC3BRX/7bqEvvMsNuFkT+IxCmyT631DAY9pqlN/gISV6GUGubFJ
gRwZ//aItdC6Ck5gfsrUm4KjP7xfSEJErK8FoLxkQJGPAPCLZJIdOWgWuY2HHrMJ9AAuwmcuMb1A
cmKLADyR6wAIm6k0iIoY3avouy7+kSefRGIMtEQLQ+I75xrGtX0Hn+OFXa/HObdhJGJuhXpdDjb7
0UVlL+bsYW6VGxwoZLkjTTyJIWdB5plCctFPp8pcq+50U+5F+IyCrVq5/UUw3YKI9h2nZVOToEoW
wNgcC+UItzNCkTCdDH0tiDMqNvvmbCZXZilyhXAROMGeXI3pBuDKt6SbGW1BlcMmKlgw807Pn8q4
BunJ0hk/CAUksqBR32C9kgdb22fsBs/IU9gKClv4e8kdNmEbM19BbAyGAqJihs10vrTl0s20GfgX
F7txJV6o/PaQuSrvGqI0Mx2IcS16jxmqRk8WZy5oUe3MprtsdiCggrdSbWGkCd2tAyZGAGtzks4h
jT6ZxRb2gSi2wZvdsRJFyg89g189ebQazHu9hWuTUjJW1vCrJAT5OXperb3AqjLMJ/gy+jIYHCJ2
7CdFTsljda7wf1Lf1OuILw5pyS8UmH0pEhbI6nr+PmwNy2hyBorVmh9tR8N1hYhlSivcZsz9kXyA
JB0+FGmv1W8fuCZ7VD6zZnBkIBVYulpkRDCuflTznkwvIT+MBNihyUBD/+T7OfbGO+jmsQSvOKow
rg98ahC9Wq7jJVKc3AbriiyDZqZG0rsRhZV5VHnVQaieyK/mMcw/wL+Ze2HAHLjKSO46qFBhklUR
ulSzkEhWuBg4XoA9bWr9EgcnakMPe99izcCgGo8DqrKZDfuulH37N/8uDalB8yZf2OX5Wj/So8yU
qPnTSzfguQSAVt2trXbd4AYGtl5wvyKGX29dN1iEBVdArynZAC8MCXkfp/vv0N6r8Kxm6wnhH7CW
6CzVp6Bxu+akx69VmWFi5EwFOirZiO5JcXbT7gk0ioa0Jm1PJ7+bOAv5RoptnaM8F2vobNcxRyxn
9+0RT1i+G7HwTfvqYQADpHoYbDyO4nUondhSk0NtEhfGF8kzon76J8omqqU4s6fRIVyj2Mikyn1V
9HYHWgXSZb6T9WPxTo5QynbYEvu5+l7xf6xKYopE6KLLTnqOV8wH8Iy9aj6l409oR9o3/EtzW9vh
p1o56Nu4XfEYNmBxxFXxq8gr78N3AuYxxh61nS7ZHAoCsFzjXeN6WxHAA+37QmMTbQNcEuiiTYeK
b/DcBVWGXV7CS4WegmyOwvE2KLwR11VEIWwJcjJs+gVkMEvIt4/S1ajOr/QfZWYjhm/m/yIvf4I7
pecN7jmayllHc4Y/s5we8am/GX/aI3SyRzO4C9EpbY1WBB9rgffFUg+66nqiPT7DHS4GmapnW97T
TQNsjva62avkYADxYJpK9qhdmivdPA7NAcQnhTNSRnG0Tbwh+T9eXaM4jatS/BT/FlDdvVtYAsDi
ya4WhwkiG+R3CoqGDMIYGVFv3nSA1PCMcYAsVjWyJk55CI6YEpQzYpHF2noa0r4dbWE6R8I28tMV
Sv9I2MAZnIF2wk5vdgSHlx9peKfnUdI9Muik3BTyskH+amwHzYpp/8UHlxleEZVkv5xwTDfI9iFQ
brRFCuOs/5E7AXcG/DhbAGfsf/vFx4XxEp75Ir222UaTfmSisdiKqDDo7PJjhPnDayPRteB+b1Oc
s9uMNBYsUQNDJRawGrny+RbOX7Ag9cOtG0Kf5emL8+eM+A7lQ18v/6AVBu17NO4jLzXtixw4MHXZ
yqwWPyOC1LN/UzXX9PlLIau2B/i9Qngea8jEiO4Axwlz2oGL4FM2lgJvc4qiISseHp6Tsbz5izc/
FxeALj6ocXhL+bZBU0IIro3CKWU6OvVEK8g5HsFXuqXUbepysRHOvbIuhu2iW8fNzmOWgq0T07i5
TC54Qufe2r/DhQKCV+/NZhM88JyCJIe8BmyQd9ZK/uWdA7lXzSHYwkcbiTCxBmmvOALQaQyy9E12
W7id1TSMLgJa1mlttlcWN//Sdmn1ZAI4zLBS+MCAdHqHmJquoH/mgEY8+Uu1SIwDNkcOFMwNzPBo
JF00lbuFFT24Fg15x5fBgR0O1JubV4p3AAN2MSdmI+FULMw0HoR8gtT1Gh8GBC7vr8v3pXlfGLac
b0PVJ/XgPkRHGCwzVhp7iitBHI52IRpnBWBcf9G8X861qbH4BHtG9khxD1381XpW0x8qcavjiz0A
Ur7gbDV66ly7ZB0lrlJ1YyU4X3Hz0HmVrghweA3WYJlHJ35f+NLJb/iCxaed+UJKAg28+mzSiVjA
hI3pZXBl5dtWPXi2ZHC6v32OaW0G6sMZ6C39AYORj0qjuPxD38K3oG3KHZcHhiZ2CaDrSfJo13QC
cbRhAClFX950yUiWWSfqOYxuZVExFUNGOL6C/rIgDWXjt+e2PYOFDYA87EQKUU/a8rFz5+MFrfku
xrltEDObJrBmdJHvpFef/mEnK5/+8GAm0b0k0cEy/9LMtTIwdhFwFhVO7h1xQk0vv6QoOARoolS7
L556tDFOnBktKRzErmHW+UtHWzMfafnEEBUAEkcWMSugdmqy7tRVcRbzW0bOOdNIH0PjQUe4xsGl
eW4YHfin/RW+Qc3IwupUgMY5jicXGjGzGJPOWt/1CAAh6SqWVF6qhSspJIr7E2p9ywhter0EiIb2
jGEtONlZnThK3ZoC8J789tmGV7CMD2g9p++IvRMdCBT54k4nKdrDS+ZZQ/nESEjFN0WGhd2c0O33
7kDj8mHW+1jaMvtpuhVGB1SMwaYjCEPEnU0Sw63u/vV/nrF6ddIP8Q24a29M5iDgjqsDGm6SoR19
g6x0xCOSUjlSozipcCReltNZ15Zf1UbEjHZH490aVvTDOGJbclthLstPasloQPiQjDW1arAH2J6B
OVUgpTG6JU3upnD2oxtdGwxBpDPDNjD8BcU1rcFPP+H/2VX6D7V1dm8Ci9aIyjkYj5jwstyJHQby
j1heSQ9sIVZL1lYFkaa4fRFbvFjK/UomkhW48LTl21wwNOQhHXbQ9ngIMFeC0S2Z0zGSzeEIt8Fh
Un8QJPzPzCZiwGYExWBZ2jB2NLgMU6jEFoEFmwWECs7Dzw4XlqV4h1CwswB+HlXxX/xp/mMsTa0Y
oAn700IklSzXVLqp+tUpPwpRhSaUhY+6vfK4ldMaAjXZ8128x42KI5HuoA5JgKSn/uule78dhMti
eM2QFEI2NSvs0aqCRAeGx++hXaGNjOkaXpC4uBnjMWF+m6GCxXa1T1VHzs8BlmroopSX7CXUU+FT
d8GBcIfw1lNxT3NECfzB3ym5Cuq1/1OftLCy7FAh6xfGy9iZGKBEq3hdXuSrAbX5a1G7DK2M9BQe
lX3Unw1n13JwmjM5VFgbYwXtAjOD1QAawJyv8WUXDEpfsrs4yZzLDL064y8mAjN1oAQuywsAHExj
8aPgHNyxdUWFynUBFMEuCSEw3zrVSAwuujkvsnX6ILeZmBGyyZWdbJwH0lPAUUfaKRDeDZjJgbKd
mSYxirK8l1yphHixK8Nts/g2MbrOqvy1rHhWTI4KnSLGUMeDaBCR0IGHhtCo6DYqL1GzehTlPiU2
/og0efqJO/e4jJ2lc59a4p/QvHh+IdFp1SZK9k1gi0xU+deQONndqTnkyR7jtUw2zLTKaKmoyjNb
h3T63X9iIgVBNYdFfvlr7P8BBRvEf9LbY9YWz5w/CxlVvkKh8raUj1/SB6MumNktrZJGbuZf9zOQ
3e6fktASVDsLrYpnF2TENt/6i5VPTh6pUiZHF89IfCRMI9M3BOfgJrWbkGQqvlhXzq6L3C4xEMIp
WGript1AprkrK0Td/1MEd15H84cyLCbeKF6+Y/KKJLxuyjiboGrvMAaPYKptPRCtXiT6drGgFPpI
xPeQbevOAPfyb1SOVflhkneWa2edWwu+b+B4RBWMyJXwxZmYjfW1mFx7ksHirzJvOYgYBlAKMWU2
vV+J+ytLDFc3S2vBQK8a980Xg31vfOWQ2PiLox2hxSM+pQ5GpvAHqhA+Ft54PKWERdc6PorpqvL/
lTHUc+NfSUqzZcK5aaNkFSo7Ar7xWV1UAJpmjDL9w5dfGc4Iy3yyJciY2y9uDA9EhmisCW6xCzx0
qX0oOz4X2Goq8WocVW4m29xwDz9cFzf/HwOtgoUgEjoGGByXRkPeF7sXd/hxmvOw4ZrIiHSc3JIJ
+XZM4XA+i+mGtlQyfvVwLWsWlgpjlzi0uSduGTlcx7ktoxkcv4f5C3c69gTBq4PegBVz/KbSS3k3
4lUWOtKRlB3Y7/7vjAwFnZCD7gMPQ+oia4ywePhbgzxpslaYV7DT6yCUkyRoxdGXvyHAfGafkqkQ
bjGutVSKKUZVCDE2NhogQ3Cten+bZ/to3ItcSniSVUt8TxUTVUxXuIRgi/Imq5saJQlMl/AUhU4P
MWC3kHD3bBMC3MDhEiN94IsO0pdyaJg+fAn4tM7y23wvZqMYPNknRp3CDt6Txdgv+6GDetbhOgUb
vmNCjXu77g4qGWySQz4ZOcyDjfxhcsdzsZ4+DApvYws7h6kRtCAds+c6UolmcxfCy3PO6f/GxYoz
McWqGQD+JG502gTP/GUcms41PCzoBE93u2nnnad1rS5lBASgdvBEI1q3I9QES6wzu54muV66BU4J
a9hFDBLIIPYpgGaSR0sMwsG8GweldDpa3eazNk/lCwsl3DAW4AeAwbywtGjvYq15JCgSTpIfObo6
yfURxNxDtz3QfmCoxiuck85kxfLGG7c1ddy6dBPhPk7EBKAeqP2tDF30LQM3P6CaD+EESLZp4erH
22RQ/M+xFvxwRuEm9UZ8llcmY0MMJXMjfWAnJqn6Olt9A2658JxX/xrlxEQ9VrClfhusFchmqvuL
/xuG+9oKCUGeGOLxCJpbqbCSEx9IjfXBjjlaSdNy1PxAvGhi9S8Bao6OCUdZMz9ebjCJfPXzp2Xe
scZivU12QNKy+JAGVs9DoXh7EuEwzCYaoJsTNktO4o68FlLvcNruK3WTMQy4hjoT/w3ZufzD2eZM
mNjEROenhiQmzs8HWVpWoS09QBMFmBm8DV0LQGmtA9NnOtn+1Q08s12nnIrpqmGfNio2UrBl3n7H
Yemo5+orZeIlNcea6mWcrbm8QFm9S3kxRGnvEyJ+xebJwH2h35k7s/IXloFhNYudKj5rYg0NW2V+
lxExeKhq/E7OyFx3zN6NeTQo3VEEGIvbHMgBVOKTPxqu6viLiHIkZpuR6VGx1jcMqlXVqluyq94c
v5BN1Q5CPcupSyq4RJv7JA8n144m2u9XBc0bVJLE25X4YbSvXnYmii5qrEekn/prKJ2CexM+FNVm
whV/iqtTcSa7hpWT+Zs3J+w0Kzf/zslMwSWP/xKOtbeujPswHgqEEvnJZIH+Fj8Sl3G02f6Qwxi+
Gp37kKmyM4dwbibRlluLPQqOaaL/PO9f+S2JmSXWdhvviWYbf0S6FfRH93GxjVsW8pdB2fjuyOSc
wwt8Xbam/KxyK/Tt6aJgwRG40DtWe+SeJrZ8FwW3h2IvXrzks23YbfMnOK0StAI+qQ/aoVk3BgF6
S4hcg11RchEjA6eI7Ci+BOxuV4o+FtgJh8Q3kQEMVTQXAjNraWVVfysEi2HfZHaApZmBcgUFITfW
okrs88xCvILTa/XfVvvlmgyqn8VFuPj3Hucz/pQ92NnUeOjTmag4BQcdyW5IRjjKdaLPBXu12Hbp
FnaSnvS2tljF8VvQqQ9pENwM495k3UKLYdM0LEGFIB64auRgz00bJLforzkY8fkvo4LElf00qgft
sQ30pmicLrdTQksOkfQu64vIcZLePO0a4yk756LTljNAkl9m1Xouu7bMWqXfRn8gy4EV2Inc22tM
7oFebkFfKUwgVgbsNSRbWMY9VA/aUQnX3XW8J2uY9svo2sQbiRlOeS/1b7MkWkbJNgZDds37aNig
bFlN6mw38zMUy5HWS8OrLPY79VtFOzMdPW+LAJEAm7NQPAUstJPNt7lYVnZ47zI7k9aAjIqnKO+r
ZDvNcK7W3yXahWS/wfYqZEsLFi/Hhi2WhihuMW4wjSdPTOudynr43LAbliwp+ymkTep9ZiWXBVyl
g041IOCQXeXA2ikiiazsQ2xb+PXZOivTKaCbY+5g1F+5/s0ibSXi1VW3EgJJpuYlSefA6r5z3W2x
h87yD9cQ8F7VS/IZyar41njCBJ2nEvWJyl4jiD7y6tV3N5L5KjZRPvsvIjuzcl1oO5FzFq34uDhE
leNxbMZ/Y7hnkMmSmaHlt0K4/U+xFYYLgAMJdONeys+JTDIS7XFQ3MrGEn8gZDgyU50Cwb6uRbyO
Aby3pfg2mEfOfUBskbYJHAIoT8rLQrJ3NOyN0Spr5pGjpZNBoh2SD6N9RuY95SgM9O2iZSn22RLU
VktUy5uFjMIk3yMbXQYOxA6dfrDlZ2D6q4BY402XucSYG2GVi/3fGpcykwL/3XXYPym2G42AKozf
BKiNvLz/Fx7m/TccXkxPjU8f18PxU93VXwEhbOmBU+yxLEkUU/fQ0YLgFmMcH0WOw+wSZheGuQqh
7TJjDUKI0OtZ4nTz9J8QxPMSWqqAg7jZegyJchvsYK9a3pv+cD4jydtLFnZ3qTftW/zRg9mM2vGv
++xZ33vL0YEqYBJqk3z6wBk4T0io2AtHWswDNvXFZyt872kPGB26+ku4MLriaCNotEiIwLCMbF1D
+l0b19GwqY8jshRgh/okh+y1cRk0j6E8KwtbY+Qq7tuz6mCHHf5hgA3KfQBhItlX8aZuXQIh0rcU
rYkKNJf8L4X8j2T4ejobUIfU08JbI6sYbpJ5kr19SJMkf7JeKquPaOtD6+/XSfZUis+c4Ap/JXOj
8bOFbv2BK3FUT0lAvBszmCOgPtCJuD/siDVHvcqGLc02ub6Vr870Hn36R+AP+JJF+G/WvnHDsPCR
7dKlgJWBbBwbLO9r2kjqw0B4VO+BJM1uOT5Nz16k8w/XG3fCY2RICMjK/OPQWXEDOcfplI8QQ2aL
Yyo4lvq2pgoitU6qNvjcO8MttS2mbhERFv7xYCcYTylHN3j40aPtIOtLRf3xY9xQIC2S34ELV3Vl
4ziqTmOyn4jObD8Yc7DAdf2GI41FJjwGoiPRiji4WssWgpb29h4DowiGVWDkC5gtJABsGDo0i2vT
3YPcYc3C8rTU/iki8UeM3sOTTi0b2SLBD98qREjGxStYaWQJtdh/R7fGPyfb/Ykw0WDmgvGF6Xwc
6jpeOFiTkZExnF1GB9IPO/mG3qIdvyEitjetcuq7TO4MEi/8w+Qs7LM1Ws0cGVdQ88d29UldOGl8
Z3g2E+atnDRzzSGvXJzOds4GLNskujuJX2aMAJDodIfqJ4VU3R5NHM3er2JcRoVhmyUUR5Bv0VYi
dIc0oD0SF4bbcJHB5SdnrX+ngN9I8AsP2XSKp2rZLx4KWDaFwRgiqsGqNCf50y2ql30nwrZdshqX
t5gZIk4z17+r3qFmj8cOHXAwwhBlY3a2fCuOKj3sOW3dcHSgiwGR6svt4tc0N0G+Izu93g4EdhQf
inmXz1n9p2C/pd/jxxdVSz8P8C0HoNG6HWMITXcL5V/2kcCi/xgRR9DqUp1VvkuXMUT9UuuPGvNT
EBGA4Z0SMf91qHemsEbzAWtMuXUUdL8029oaqCeZy0a988p/qoKbnegkLmTd2OM/5l0IvjS6inVL
6CstdvUFUr7gVG1CYJi8N8F8pzdcNVAA0BQwnjFOhmr9ddcjL3jNblxiMryu/kiUMrd6de/AMa2G
q0RxVZ+jOURkmHWwaclvZc/+83L4WKByOKKSAg97g7opMUb58xz69ihfB3/geQk+ro4wW//6kM3y
lt9NFa7MVrwzQ3ZaDaD2LPtuuUj9wHIfFKXFILKVv+T0MIzbILHpltxsm4wuijem4SIrxtI1NlO+
7/vn0G0yySnBocOLTJmXPIUdIUjzr7sEJ/FgnsQuNZVXaApDkiumY+rvWgKrQTlo5GZCH64r+nfW
/6v+rN96Woe3V61H9drGDy0/GvENaAvtTkCwFLjDhACe2xgzmb7pSD2ALwB8EAAegvSJlW4Vhr9f
GxqPsjqXMdIVZEpoi53+YIB1VR8R5uv8n+f/KTu+0E9vDktL53RKIXJYE5afE8pvp2NOjzZPPdY9
XcV6ETpVxHr3OG+lAWeRDqoeTIS002rxQj+HHn9M1qhQJzZC+57RJz+x+s+nSrxtpg9a2kL7N8wD
neSgZZuBfCOmhAwcAPl+l+ZaJq67dghETnsy5+46QBdcW2Y2Q2JqsCpHg586IJSEkbxwY9bB4JVf
MTWt7C2Sm9PupuiUpReBgBlzgzVg5I0bEZUV868RI+iGkFiIv5pxFaq7aZ5HnZwni3iTJGIRvsyl
daq/BYU66lENLHtrZ4ECLlwFJJ5x8W+YGgWLdfv/sSeNjjj+Q6aj4D8xCLVy2c0JnasxXEdamBCP
6arCnj0kk+BacqdZSROvA64I+RcDQ9CsQcuxrCU5DPFFf/PYOTOEkbSnKaIl1Zf58t/4x+A4frKL
Q9+lnXrCRxn8G2gx9O+EKR5t10l5zzsqQn87yqSV+BkrJ1YO/ofA8GcfU2YK49lHC2HltvSTKqwf
rOmHCfuOf7WwnJozu41d+6xjkhX2QXWofz1zbyjraUdg3US3DiLZpF1PbHW6MDqrEaK0S8Y/6OgC
+EfBVfYPInSiC5dBglR8pMjYVjFUatgzWrvKmHWmMYvRZivxmLiZt43Mz348YEy/1RcizGzS49D8
FvVaV+6CeA7OOoRAw0ope9t2X2Z/mLk98cQ/QiOY+q9YOkzKc5Y/sgszbx5/FVINOGljN/P8Wbmz
4S0RXGZ/4x+aWFm6ROi1toHvIg809go1gW7xac/T4dpBpTlTq8FS9TvZVU3Ig3szWvsxWMYbEZM5
s4pSsMfi6NPIjJBBdjLvSo4NZpuOF7I+lg29Ka9j32+ajxSd6TxdLw+Lr5aPQJ4ZzwiAAxit1UOM
drORhvKPSLX2Vye7oT5VXx7to0da5UEEQWZ1Hwwj5RwUWWlLuqsC8vXiHXoe3iwetQ43hoqY7AMs
hNecDJZtnCt0c7mKPNTiCG+AOo8vQdtq9Y6L0ZN2UDwMJl5AoCzO7XZELv7X68hDtEN+CP1NvOLe
b3lcyIX3nsNP/ej7dXqAIG3aRgNPszHvDctZZovp4e54stMax/qQyWsx4mByNJKkFVBBPn21yj4+
RkbRFK40brq5qivDR09fUUQfGi1jcXi3r4k+oHeK1JZpevT8Hm7oW4d6P9Cih4hEt+FmD0emlH+L
aM1/0MINf1hliM79LxwUVxjX6ITu0rT2bvm+iLcdI4jqb6I68DorXbD+JoUWgKtnd3PpWfVLjou9
yg3sL069R/5rvJ3MG9SsqZE5gTc6eruJvsYH0f8itpt2XpKRB5Ok+NUin4A5T41f/IMKp2DEkACL
EWELiOzfzGx6yKOj7/k4kh0RhLpV36N8l8TbcnFIABvNGQDolyU6FE5f88FYUVrspvwI5wpJswyU
cP9BMJ1VsK3K8oqp5N68AVAbPFquTal9FebNZOgOHpkCcyL2jvFf4y25Lhnrm5VtRNvaws2Uhg8j
8ZelpbN3j24Vq1lZDx6p7rlG6zk6t8ucoESAQ85nPenMZyWii5iDEnCOhJODJMi3ZFTYNVGGYf7I
xf4xIoyv2HhGPSN2Kjxyf5LMamPfWiTAQfr8PnU/TQ5215DXCRK2RX1WxFVo2H7GwTni+ngzLpAu
HxQ6OXxd+B7atPGMr6L81kF1Zuh3KOID/zCiOJvpbxHNTi0fheBeUHUBNkrqo97dCvGuo+MOWsho
xlNjJlz7VLALx1v8eBKjtX6fKRsveAYZheuxm2AOnafpqwLuKD0ArS/s06an1QrhkCByZdE2brmL
JOZspA1EDoqI+IhAtiH4E8GebJ/8C9P79tCcA0t8EjfFB2+g/yPfkygypBub9rPDViUAtCRjc1Z4
861ZngpcuwLF4tRuuk0cBtP+evGNMEMbb/JWA0wLd28ZfLNswFVwHU4JYYhsR+bud84+gPCFQW2n
2myRQGvnK3NlFeWLqxnMxzHhUXEMdU7NCu3eBdIJxVG91FtyCXN7zTK1fzYnukx+mB0v6W6OY+UN
hsHfIFUnyQGjV/4C60ohqqUbRbwzaxOtgEjfHEB8shWY5HoVUfdHfSMi9ULvjOB+gkfrnxiGUWAN
KIRI5T7j7UF2G8z4P/51onaZRgQMhLxuo1eWb7SvxH/WyjYBJ2CJ236YM7klR7q3sU3d0vzgyfDn
3zk/MBKZkL9Z8mJH5wA0NGVRanM/wdZyc2PnHwlPZc6oL8c/Nkl+aiM/NFyVaTBzTB5M6tPfFsnE
gWsd+qATvToQ47zeeyRp0yqab+5l9AJKl7rlsnAWbCuxTO+kje6SZkEQdTpYaN6lbheolrlqoaUn
1NM0+Jz4gJVTdIRz2pVkRecvw0l8K2TyuiRJo/tubYwDrCFTcuzznT6tp1eJTaKJ/qXoHZf83azT
CAL02yX9hyPGW7FyFreailzxtsl0lNRfBYTJxB8oxKMEdWj8HJ+dxtKxhwTsEJNEtf7j2yFogrV6
yfkbYDJQFsBHpTtS9mN11KtjSBmU/F+PSGjv+Zc3ApQqduuKCDKHm9Iax1W25z92mLTIWIQ4sw94
tVn1eXDmyDwU87/OiSana1799K/gkm+5kQuey4E+x8cB4Zmj1faPgy8RgNBbxF7zYNa4Iv7F18r8
UjoCEOu9yqu6qsK9FCIk4+jwUVJLZ7bLhcZaFSnsRLYNvzrqhpkI/Maz0EBv5E/72S9wQFcJrwHL
G+8z5bpk3ZTADkud0NyFXNfiBj3ZX7LJga+SD54dS47MxSv46aWDOiKInhEWS30v/zCf4Ylsg3Ui
WH4KkBFRFsN/ustTQmg5rAnlw9CapfrIzGvONLF9pODAjt3CQTvbBjCdGCj21aqgY7CKU3iRywdz
r4b1FNo4zdZRwo6AepVfJd1FmqP8S7uP/mzSogOgbJ0Yvi8FPqoosMDHTHRlxkXVjW0CF7TaYD7z
rDRCymEtxuugbz3iQIYtXWOWsEvnsY++GHqH4Y9EiMgmDdaFZ7WRW6muBF45ZFr0RfhKVu8raqry
O8oI0eZDTVW7y56DKFpMfieetJzg6/qqx046Hk0FZg/FDtGcnGcNe//h3yL5k9zZYYveNtF7u9XX
PSoGzdsz+k1ZPPpxZpVB7ITdHTSh0v6Wwxb9RJvvJ3RlOk15OgsMdkWxUTwXS5Q+psR7CJ3jj1sz
ZObI2dY6OsbcV8LiW3fkV+cx6wEipgWaxcJGc9gkZy8FoMEGeRoLnpYNeNT+LbwdRtWpcvNg05Nn
u9xU7AQq8BuoCWTiOZ2e5EoyEAhLHna+xDSe1KJ/Gma3csvSS8kt9JEPObj1LJby/GvBoA1Evmwi
WYA1fWKP6IMfturhs/G8Ze5jylDcCtxaSDIBB74JAU8BSYs4xTCQWVwWccpsC62oNBCwQK2MlZg6
V99p2k8pV9ggGbG3DzlZj8lWYrSvcuDQqMUQkb9MVpHxPv5suM2lFs+HvC1AJ/1DCzD+zdco4xm0
dAGSEwkSCTS8dtVIHJeMThX/cwAnJ4+nEnMbg/WoU3Z1hYSGVbt46Zn1Yl3R2YVzaC9NpHy60fJK
cCF0B7lDfI3kuBjUncF0tTkEyTnDh3apsbFUDF+eQ0BpCcuxzshBdvUCkd5xfMpYsnBP61wNj2jx
Tx7WZj9/aqEgrkxlG6e7qtqWCgxJgfVgT17x/P0d0QC1Cq2DZaSrjgm6n1nmluC4eKMb1twlaKcw
f9Z/8THboD+tTln0aeL9y6zupvUOIwoEMWjYRhaNCJOGD2quSDuozYktPv5Up9B3SfbDjBcTjYd6
HpRn0sJMZGlGrTYD0+gYEGQab/Yt/JwRv9chfLNFK8b1nD3PEpFU9rV+yl918pmyFUycBSWcYJfZ
O/kELrmCrHEuyr8GMOBk1/tJcoXugc5VZkcKGXXXPbOe9nrlo3WS5b+AZxipB5WNNG3CaF+xzwqY
DkXogLJzxk5uIssFowhDWxYtPYHM8Rec1hYu3VI+UaZp1+JLHVyfnbxqpb95iZjq1xwuahTakMQ4
4x1uvDa5UpP23ab60oXryEH3hOdZgoEtgkP2yeArZRM/iAem8xXhaynxNgh+V7H2Dfh28imtSOkM
dvwAMJIRNoxUERgQqVnF756tXceIvJG2I/HZghtwjgNhPYw5Yh6n2jFcqIa9vvjRPSf7Ew7Rp85t
0n5Fx+zIAIuJLjwdbCWOLjK5lG+oGgzX24mkuPyrf0yMIEzNlp9ttQ5Sd1h6BH4vu/oXzdIS/CLz
yQ3QwZqhCjpgSo0jyU7AT+v3orMy/PKkZw5beQOf71YUe/xlUOyC4tgytzQsVdhKPekQyNqlC9Fb
db0hWLVSLkHpO1ohYQ5dqgpK6IP6XeS+U7MnHhGsfGx71N4FG5OUM1fSXpUe3iqitz3KrposEh1P
kJnfjTJFwdS4xlhflClZcUYW/PPRkoVviakkHWvAiKxOv4bKDYevBMJj9PbRnv8unAjEJEk/a2nt
X4JbcNO7TXr4Z+YcYS6hooev4UOgz5YjlzFIYL61qyTa7G0xpdtspUcLEdlP9sVAqPSJ4OEZ5AVc
evemsFnzQtkedov23GAaeHj9e/wNEze+1Fimim239n7iWSHynWZXduvSKnzUi18yIMvXgh0iq+kk
3kyYcaSt1D5Mndz4pX6WCCRn63z1V8avYIENzFipr/SOqdqXN3wU826t9E49iozRIQANMWSzlU8k
HJXzTo2CMbopLDXSV1MXli7FLq/ZfySd15KjWhJFv4gIhLCveCTkbdWLQqWuwggjCc/Xz+JOxDzc
mO4ugw4nM3duczuoh6S6KvV92KR4Mqce68sX66F5D2sHsqdUwbubthxt/pdwVIo5NqnGOkZYaomN
pW6g8mFWQRdDXnQSn/gPsrtUyGGBlnvxsBlcSGef6dyzQGK1SpdTqTJtkZWJJ73znohWgucQWWO8
oZr07BdQk9BNET7nCvXJWEfTc+dNmz7QqQTS//OyFBxFPDRYAGhmDb1XSodFPhkvtv9u0GYAmluc
ilFYsLGE+GTV6JOAbeL6D3KRNkrLmUj0OgxxtOgGECQbb8yko1WR+i23GZckzsD5RkCLUJR8q0z3
k1nYvhCZLLWTcNLjk8pYO08vgC1FsQYhzMrzs2uBEn6z2VGIQL0cCrGymiOgKPnY8TiuoXGjTUl/
EjTvP1hHzkibLt1sflKyVZn9aPtRMzVlgdtDgdAiOY7seyJ0jbh8ewMPhmT3z2aeGJZSrG+qr9Bu
cFEDnFZ+gV+eQCI6KiwyoTDKl73WDKLhqmgAEFet2rIpV6e5AbNShM4JH7SdvHcqnqLWuJPZvt7K
47MsoEnbrLGilS4EPVRhKG8AgUW2i9Mjm6q82UwpU78Sg83JgPPOsTTel3T8abRwMhD32eP1iCde
c7LKNr3PG3WZP49DEWZywP5c5BjBL1bWXMLQYspAl0zVtD6OGt7sQXf4wuU7EPpN87bn6zSdSDpJ
fIb2kKxezRbZws2C2jAgQQIGINyOIGKRDF/MYZt0KW/l45BvwItI9zWQvJlRoK0V6A9hdjbuaKER
M/gulB4mX9Ca7k0Md04l9Hkyv/mVTKDlhghi6/O3fsM8E85UBV1a8yOPmqXBf49PVFi8yueEjzLq
R8RG8mHjlDFC8/qO1eudAq2d0nUlsXj5q9f4Cz83ZWXT92nkJuJxYn6Wkw93fOeGrSGl7HRU7Q6p
TR7QfbY+vTzJNtM1SQuzQDhTn6IA/tvhBZzl3S5npmfk25RMLum+J9F4WeFLjsIbWnjtJcElR++X
hGPpPK/vsEE0hYZr3UN3sNnGk1BvxSuNc3jAdpoq8VrXn3DYmNQxInsyr8j+XmBDVkkRJoAJJJH1
vbONZ7s33Pcd27pq+S9hIeB+Fq8c0b4zdIuInQI6UI1ah2wwoLO8hf3yoajugEkt2z9SrDl5j+ZB
mcjM2rFCFplsXR1j9yKyNFlq8OM2mmZ/6SzOian+iljz2nB1cLSsrUs+uINkP4XFDaMtluDV/qZv
tGQ3EjKjUHcxjgGhF0hHgXoHMXujWGuMxwnsQWIYsTRwcPYlYZDGK6fmo76jJ7dCIQlYARGw2Rb/
2IOmaWCkfnwGfE4tY9WE6d0YVgqgTmusw6+BxQ0nti88YEjuPyXkp4tRjlyJhO505mjg1da+ETeF
OzCyZFc1ya1FxjiRU0xV9+QemPasCy74l7bq8Qr/B3EIB+InjvgscdzXx4M1CU5/TNB0kBzCfOpg
179GV/9D+okO7LOD/6agEfhpL7eg9fdS76kB94MGmYklII8gCvVPMENic1swlUkP695j2VMHNMu5
ETzZGKBaBtpBSs0zwgCbTziyeCW+gF1k6Md+U7p6OK5Z1t8A23evjxkKcDgmWNNiM4YD/QCA5mhP
BK9riDXiBrOWX+MC20zbx52dsy8/g+PpAfIWOah/ms7DPp8+JnFO2Dq/eR+bxldgvonO/D8D+5v5
RS4HW3QMbr23f3Pyr5r2ej8iudyw8Y7+YYixGvcsi7hU7lt8IFJn9n2DBBkYjhedigskJuVSWhxk
ENyXHyFj/zBouzlo6HwFuUrHTuRduOJ/iWG0mdJRFkwVkJNYh5+n13xVLh4kucsNhOaYH34HgA31
CeNdWC4EYFpkeLLCW87WLOQUWi6IbIqXOWwGUfyMDp9m0luyDQdKWN1Ma11g7O98dAd9E8UQV27x
AABUc0yJgFt97tUx2932OuGLk9ytj339kf+D+mFVh2b5YeHLN3DIsGzERQb58SDZDj275rGAuRfP
RShnluChG7JULUiOvFt0mOjB6e00UtNgzxPSwSWKKiYPGuywBxMRR0XlNJt68VT/9WtgK1R+igeC
yVFN170GGQdcPZRSt/X6da26XWIPQb7FiCWeRiioHAponR1D6NaJo7XZhOlMl2aPus5KepNx86aG
BECwK+2HiVv2QmOJQYX1nO+1N2E9du0L9Tad3dv6xPuiWUPj5M0x75c8R9UnTK0jCU+JFxCNDJkm
v7d6cCMAxSacITOxJH/AA8EZUBjUzq1e6BNns/w1TvzCtyNdWrx5/emNmd7X6uCus71y+uwgJ72/
eNPYtcEYmC1EVp9E4kwjpMMFXrT2O+SjYfQH9O/xRWF0WlP25Q6oFaLSG5oxKxGb7jHpLBYA4FaF
SelhMOT6GJkwpKNZXbU9xDNf13EcUdZAHk+XsgdeoKZeQxmYiM1m+oM9AJw50IZO8JrG/hQ+CsPG
Nv4Y9xM4K9yp8LF5edLrR97UyguFWUA9qoRf+PDP3zfWAZjbjoM5Xz1DTSc/0pyBVbMRgFrwRRFk
qaDQkOJ4UpKwB9GLD4P2CiiZ46zWvB1ugjxZIWXHHCBlMPVCY99+DAv790Y6d+hiJ9OGQPxXhmXD
8sLF6/99eLuNnQTi7JDLW653iJHiAi0KkMaPZtXwFhCttWs4vTMwEbu86o8hsFLzIJKAtId0e6T7
ZHRr3AYcwq/P5NLQr5OfR4LHGUL3qOHFv1L1FdxZjnFp7NlCDNy1fr96cTP56VqKbMhO+duGZpuJ
GFGbcy7nsXYHcg1UVgiUE0ZWeLrx6nVm2CN5qLYK+Uq3ZvUz/32EcwMfDVfRG7u5js2NFx8S4u0h
nAiWBIGChfU+CobIKVBo+VCIlPQ6S458YMwUBiRuQipmpkdnwm4ZDA2c3F1LYW3pMCvMbP3WPSZe
JkU8KNwMueZVuxMCMRH6SVuheeKfQIqIDWvLqMIwirOM35ZcbHq7mA72A0TWH9igknN3symH/WBH
3zQbLFFZd7wX/EGkP219fuihzxjLvRrUbNePhFttiEupvnLLQ1YAeYuqCyGDPEk53jQcPvBjoFT5
Gq/BSO7/sDKwCnOwbxsDwalkvoNu8/6pBlg4lvGVuGwWzMyPIgf1nHnQnYJ4B6Suoll7eVAm5sMT
38gowgwUxWHzBau4CjWMw05g3Fy7JFfg/mNxymffHyfsMndcNw+IEvLUxUBbqbQF8B3njg6IsZ2x
pDiHKt9MQEO/uoJNmVw8NGQ7A4d5GXV8yKKIANmFgHzBI3KB7/XyxhkflRm3trQE/fVmqxnCnTtW
AUi9lYUMhHZUiO+8GFh89ZMoFRPUKCTKuDjrEC1dFYsgLXxy7kAIdt3ThaP8YnO2gc7vfPb5T+kq
sVW6KVcUDGXb4KbHzo4Hsqi/WQ3lYX5Fiid/RVscxMDm5kvuoPmO5ZjRrbhWAoQDZHAuny+XtXiK
ZFB3pchJWefbuQ2aD/fxHdD7at7LQrnJQmUJ5DF/WWS/fNU1z0FdssJnTUnlnUqUznzy9klwqJ1R
tyELvM1/0v5dLYXFnGwsA+KWlS2VvSDBfbW008thdAPJI9RRcWDZ4bFi9mxZAizDd6mr23sSdM+q
i7hi/o95Gw8mF4MkW3ANG+VqC0sABbmlrkkz+bjqToSjd34tcKmhg8No4gANRN5IR9YblxwuOQxc
ti6xk9Y/JF/krCZJIXk5sEnsqrgP/1K0+Hcoyoy3SzZSJpZvAgZouV2hJGATlaXXfvFW8dAmRxPO
Z1v8zotFutfYZEAl9FiestMNeuSyEIwDfE0gZFOS75A0vQSu45QJ7Un/dCKcMXDweGodzTfeMfT0
CG3KO5nO8VIFvdN5KfDRN+MNrZHxXHVfnFcoKtXh5bG5ZdpZpys6ZKDczY1CZ8+ccZHdQbQIyhH5
QF6e+AmmTbw53uVmAjgg7xW/6oVr1SetSVszhfyRDRsQ9DHBrpp9Z72ENG0R0b/90frwgdU/gNfz
cKqdaKD5V08abdjlKBWmEyUHECTBUAmrYWBuFzIEQNZO3vit7FoyBoidM4nFsXRGYVMWAuZcNWTi
IThvEPbQ45AJ/In2W7DH3hd+oRqlormfoYMPi6evTBrAn+Ef6BWLe8unertQnJoNvTQ+BOAObs/K
oedHgf1VWp8hgKJJocKwDRUHsgugUsUMZwsCAX9HYl31A9UHeLD/A1pV4KaAAVjSxxmbO1AXhYT9
A6tizW4Uh8f14typMCHN2IcQ1G1RUk3M6M7b6mewnjXRxTY0UwhJEz6GHYgpYXPAaXOdLiRPc8Ef
2Mef3Mqt8hGK189e5RuwqsOUcthyF+HeMtiiGxUWhC9WhQDuHvkvtLL3alvqfHkg4c5lWzSF68bm
Be+VqVxemyLk3n4PZMBOjr83lx8A7nDk85AFGi56nEwlFpuxkPu8GKAoHd7tigra3bymN9aJ+pCv
PWw4V3/QQXF7ecK3xra81tkJYLOxBAQxRM7ZAZExDQ0w2AxYS/+r6ADpVfGsQIQKaQLeIW8fpHJ8
i2Z3Ddf5EFFSjYQSsQYLO3Ri9udSAAIAomCiAUlT/J2vX+1ZKC85uecr1rpiNzH0b7AaXhChyDqI
PIhhX59+M7D8gcSIw5jWO3kOSx7MbNUh/fEoYBPywK1Kc5GE1F3v/b4O/zpb/jjZuCHgV9uVeCzo
VggcorsgNv04VXb0A/pvrsPkmpBMAZEgLJ3qSvsISPyCnE3ys0SQk7zOykW3bf9i4PPBzIj0oYm3
3qjYNIQ+ZiXao4U7pAQCbTAteOiElgJtsi/qJnsL1SZDni1HCzHI/vypxEY3jKa2LFnxPGgXHVuP
zuY1YJ0v/NZO9C+XbS7c3ppTovhZ6NJuPqeU+R9eM1Csm34sTJziZXWUjzAxELyYxlR4NI90dU+2
uTmoGDf8QTRvcBtYUKjWzcuwjek/cERl+dYFIEHbkiG1CLkXnohOWndEUUdUyG8PLnJtwUqJOMNy
IbF0NHwOygoubo2Jz24ehOSiNOCiAglpLyhUgrJ1mNYOlR321jucwRyO5z64AuAxzQlBMSVtM85/
HG2ZMAWL4Gla9Ft0mmUYzAW0+XEf0vXyyY9eYoEhxy4g6pPN1swByoxnDjZKFEAKxAfSiNot+Qz4
PVOe0YfowI8N3DvHKoEtL8mRb5Zo7MxkN5oWjm+7HlfjurVE0rqcGqSrDZjc1BAqBdOnsWoXaXbg
Zxx3ajidh3seOTfYElrAXoy+iVslEfwx/kKD2S71rahukYARPTcgs4epNoXWJZEXJrGDG/I0Ygtn
XsjnqWIn7Ai0QnMvvcejSdAKJgU0PeJSu0OG0R/GivNfwxxprgoe0O16uLmjox5AdAjcA0vFFqSF
5AhZiKdAFNpKoz9eQZm4cOMi0OEoTSKXxexvyF2Hm4LT+LEJoWMSBkZLn37PQPBoqZhCwGOdWnnm
tG9DuULKATMU/7HAe2qhDLuRnZybHroOyo2rkkLPsYBYFXB0RlQi8z1sfHRkgmEJv7xyBU+VUgPS
MI6rNFqxVCxB/fHiwlYLQgaECdji9AvRtEcokykMjxetp0l//QnnNyoQZrvZErxA2Y+xW8irqrA6
mA54GYSzYVMJ7o2gKtbMVBJoNFFReVFJG9RCGeK3hsob6QHTgIWlJ82RKdELxRb6AIhBLcgxSkwu
fDaiKBmac4+KDJy/uaP9y7AGYXoqQTxu6BxtRmiVBC5/9LgHe/UKGKkwSnOzoesnbBMJ+lnOre54
Ga50UD00mw6/x+bB5EBBKTE3Q0Qlzs4wY2PsJ/9Aq6UHboPoMPkLS24Puq/3VbhDHX9ZE40VAShQ
Ag7KExhzAPhgPmLiE747+R8jP9vbv+JCbGPN06Ey8Ht7xV9UXanM+egSpdYnATBXQa9+RhyxRe3H
/S49pq6Ce7n2GGvGvxfn4Zqele/Zd5fd/8uLYZNwa48Qdd6YZSbhUzAr4OzC1xFIGPc2Bp94ejih
jq09X0ngXxpc1plFwacaVQaeESTRWtv4R1s/F0GBZM3BrM6YiKI2kjUaBHSJI/IrSA5wtREgdL4S
wIGg8/x6nT4enG5+LGWBHOibJqOlot0WLB3Q9aK9Q6L8NQ229BQM1Jvbv318af3hmwU5Y/9i+pgf
dHpVyEVhD8AkLN8Uj5M3XCvsUDz0vad37MvAH7d/jJ/QNjilxT566D+vk6Qu1P1AR5ocaf/4Ypyw
29vui+XgRo6EDRDVGqR2wCXPjC/94rbRJnSV/vW3WNYLOEUgaRv1SE5U5GnOO/ysFXCeEDzyZXXX
9zFdipIzBOvSFv5iHar7ftI3kR7JPFbtIyZjwJIb4yzQLqyleMkRVWYL3vjCWMIArm8W1CodGQpm
JlsOFy8p2Eb8V9Hv4h1y2wNooOiNvse3g1ndD3dYrhBWaI1rMsKYJTnUy99xP0suEs6fKTPQHg3l
6r0q9ySIW6UnbuHJDV8TEUoEw2GINC8iAckWCLi8zL5n9N2nKVfMfk/eorITB2wD94B6U/xZvoAd
/U+88oymp87BpYGGJLgvvegV9uiFyCe1ug61XDC+PMIPodtBbqa5/wPzoySS+ScIYWXcea+h5w18
FTji9LUofOI1haBXKYKbckBXtSRYcYxIzoTVwGsw28vylkabNkuBwencNu8tSq05LfiOZYFIBN1F
Pmrf6gM51/g3pXgiPYMdyy/lpn/c17TXMeN5xQ7MBqCEMJTK38WycZlOEm0PiPfawS05ZJ7sSyH6
I0wJvm65qyU+PWG8nC+QaVGdsVOEjgBEx4HZP63t1FypPoO0vs0X8hvboPK7Xf7C64RNP7VPQP+d
BW9bCoYtNuolsc2YB7tvEPUG8rDVAFRO4Ds+KLgNU5w6zHO5Ey71C65Jg/XMd7qpf15sHUDNoGb3
pvgIBWDHM0eElYaLlhD2cYA0tnqIdGgIlj4O5I8+uUAOHElqEEDBKVOwi2eMoPJjtsarGNUqN+CR
7zjzsnWXuzML9MZ6QgVcQCQBl0qO+bFd4//9WnRhEujbbIOb6OoNPe03Mhz9K8t26nbCKqb79En5
5O0c9SMs7K/mSz9gNvAmuBTCsdcO6DXpK0FAOD8Nx8mbf8cfuGLguyjaaY042yvsB8irLL7mnEhC
JxmEBCo2LVAUdLo3PevogU7ArXM7wePACHiPm2oBqsnhyOnrLrzerEbEbYIv2HSBqmHt0/igzd4m
AWmuxonyk/13a/GJMFl471CaO7BemPxltve3yhH+SMclV684GcEUZW4pR+WrmSAIGKEs99hI/yXb
vPwCnaabj3061EmcEcI6f8nHKnaePFZckO2b/i/54hbAOelQs4llk7Efz4Apa5Xgyhy/Kidblwic
JryI3+UNS2LHLVrhnzKz+2pf5PjWmeq/fLZUiDpIQZJgkM0Ab4EQAbDCWloBdff6OpJCENGyCajD
LPJT3nWQTMFTfRze10lpVz/Fd7F47fvRocuOjiwE4vOEXLMH1EF/tH0zIVqKx+NGrFr/AR8hoZhu
V8ztYNQWdi95z9emHzciGdLKo8jh907H6baOKN1c6A8tvdCoc0Fw/0BJZtjjtptRcqDp6V6HBJ4i
9fGFU9Re+E+4R9wBrCoS8LjakjpcUY1/BYsZ7CKxz5nhKKWjtrrmz7nHNYh/jLRW2Jikf+ibqFlp
EFFw7glz1peyUIlMtsswBIGssXacpas23Y3CtfiZ4S5QrZt+0SNH+KmmLGtWhbQARno04s4U5sHz
dLuh27Q7AerFB/yTn5blFa/QJUEb49KE2clPplideRC2Kdl1gGw0uBJjKQmgyOdDVd+0uBt/psfy
tcaLLsElvLd423UTjhCAhYbrszzg68MM6IvPb/Y3kGGVdDXzPCA8k403a7zVTfOfW20xUxgVqpyW
k+YNZN1K6kAYHI5dRk8Ol3iKRprlv7q8p11RjY0wcjOxKFf522352/9BSelxM0jRohprifLDX5ge
H9cuBVh/o8JmiuI1KY4dkmq53D27RVZiF7Dud3huqwfFgyzoxop7I1wwIdZ0ZlySKWu4smHRZoeO
DqEhr55aVYf1Hwg7X7Gv7xoMtDYfmKA24vuK2D3TD/CbBmKXPy64J43ongOrfGva+iZZ3rCJwKzZ
NwCxfCAPJrbI5pHWPQqJqi/TE7nKCvOK+EU+KSaU4hJuOEgAQ1tU2Trdyedq3MJRwaMb1T0vfLRA
uiIfWZ+0ft7tGkg3g91th82LQabHlDEW2YE+PwGcPALRw8zsXyxGlupn8WDp3in7Bi+y3uVZvQAH
YOA+pA0xypmyiLWvxlgUdcib/4bijQkG+AbYDRP+bP/7mjbsZBhuoQHAFhC/5JSw7OIczX95Wdtx
9Sm2jIn0vYRWz2CzTHeagrUOXYIPqk4hxVkHCWgK+csHBx5r1tWedMxApx610z8PQByo/qBut+wx
1u90WY8TtFIlntJvsDQQPnsEIHgiDpBbp/6fjTYCmzemaniN3RmZ6te55i/N/pjB+9mHdEzm16mg
Du68WJechuh9zYBRYqTiS9w4J084NqDQ1dnUjM/Ls79SXcG1FcVldL+JfxFnYXiGkc7pgjeEh01H
q2/DJxkcoKbWGjZCAQvC5HMGKcpVn2lkXiwzmhV8/MDW4IHzqK9Ngic9deOb0R68M9kOdqq6CCvx
jMZxjhM9yL9C+3RirUUTvp4NJvKddXMo0GFeqWDCmvrVOiHk+FvIM5fYsuC08W087XftJ3AZxDDp
XQmNahWU/C9g/tgDreTRnbrMJTihKR+kHyhnsfCirc3uvVPBixgMfjvJ+2QeiFSS4UqHe+B7qRTe
bAECi5lXjzYLQ6wb7Yb5ioKU8pMttHsp/YB5NQcZ7x1sgaNAWj7dg6ZhIznDgwGI7oYNq76Yd/hs
bPQfw4CqwAJFobdbpxHptZYqPvJ+ezP8/PPVHSWcntJ/mbxcPF0dDyMDMQQfP9vLhNf0bogrb86Y
e5kqm1uv+9XhoP8I3Re/OOXpCckv0Tx2y/L0ZJk/UXOzBmPD+PljnUNgqPYwoBnjyDBZsadBrSwZ
ABsK8bQ+mq3mut3Gf+L424nIsBhAbtMuLG5/EokvkdOFC5r1wqkC/cML516aN48xmaBZBOWJI3fr
t7bi5+GNHxGhZlwtIdo2PAYRSpmy/JMg+OZQwP2rLxIf/PirjXcRBLg6zrBYG63/Zm8smVDca3aU
fYPjpWPQwZl8Sd4MU632rokrwwMqucWNuVinOGvfXOkW1DusUZS1NIbaZ4tOD1HqyCKHYKtxaXhc
6vO/AX8wlGqY+SnWcwMn0ybMcAzm9+fGsJczPuN8r+5n86soW10dIAHdxOPu9ryDz8v1oU1B0jlI
nSNHoZIFfXWG8FGx+NSflp7vFkYEiekgvoK8Xb70paJjVcNpZsVGMYRrQLQuLSX/z7S2zssX47EI
G2dcaTUjV+Q0V6b98nU0yA4a3HcVKL9/tWIt0xM2xGjwYdfh459r51r6GoZ1/rE/Z+VP+a1P3ANQ
crHX2KIJKS7CbdnIW6VMnLr4J0t/dXqR4n10O2Xl7+LGyrMj5EFjfXODYmk3N5zTgjpzjO0s6NlO
WxnsRj5i8CscKokq+Wwz0Wk2opk5nN/C81U8oHd44ylB5T9dFdrTnlVuKjgKVAxO9UPY8cQblzvb
QQaEsmeuXVnHAZn4YL4QGz6WFArsGU+I7CvL8GsMz/Bk7ftTWe1eeEPh8YCCGz/SvDIfXMxV2Gg+
rXZ2vyGlvXmgrQlJOwidI4vNAop/tIHqDsPU2Jg4Gv0NKy+AbA+hb/laZN3Cjg4z5wuqAbszzqtk
C5DpmSpfq3lnl0c+qgYiOfMma3kc7XS/vTM4FDSI5tjh6S+iqfhGNcHjgzx/QJ2NpQrZ44d5yYAM
QcLWYFr91rf15LwKgJR/tXhOf/w5ChkssjQuED0HgiRtxZUm1oP50WTeeE+vts8fzmUFubo/NLLL
AcU58CUuk/QyGOybrYHNHpgW+q8K3gCIo+Jril3RW3+sbP8RLlm5bRFftHA7EzyK19BRxEe9ULB7
gLiKoSg8OtZ1mDnbOLNmVzqaF+bl/OEALxgb8l++xcd+wYcCvtu0uf83D1qFMjoNVFAiuMr4i1D3
SDt3NG8tCvcRs6V+nZ5Igk7ZBVqcUDC9fGLPX7XdPO7wCWbJpvv5P5jIywGxKwikuLydavubyVi3
zlhDsuOZT9IzJ/l5sbwMKxCYYtvCOLwzHyxKCHukQNkkCrf8NXXXAZrBGk3c+hV2S3rspYKxdrLJ
8I81lkqQxZxstHIgD2wTOFen7ocI7XR1FppdtaQlrrb3pw2dmtVC0P7xWOKT4NpPskRKO/84xS/m
mTqC9g9xhv9HumJ4wrmfOTnKHpORUl2U4HbKNpEBY8d99tqrKBKW0jpjQb/tTAON9MdTbHXAUQER
DyIQHB5SPGq2yFFwEN6Bl7Lf3yDSc144/Xrdctb6BnYqvvHb2AV73daD0AbAuWpt7avzkTavmmN0
g+dtsm5asmwswEDp1Xxdwm3gxML2zBqlEJ0YAU3iGtCSAj3ZxHPiQNaDnzw0uMwcxYkJg7cY1K0Y
mcAL7i9ovuzpmKGgQ5A3KdbsfLDp+onNlclreaHH3LS1LXxBi4rwl1UwvOLKqkHJXU0wMZ7Hz6HL
8BdPz1JDbfONsOEOecHrgbliI+hO+R46+dKTfQUqhASbMoWsXdLhoWX3ua3DaLB1v8C3GP0o6QAZ
gS52v+p8KXbZGY9BO0KG9CeyF6MpHqVuJtMTu9wckPwifk4f1vVFY8/DxiXql5rX2ZBXUxq5s3bP
ja+P4Mn7UxeID+E7iUMmNALrOcrvGO9+onUF0jJczK2VnIQc6MJ27pZ6wMQlIqleQmismgMbLBWC
HyTTx2vuqj8zA/8GEMHqkZ6Ba59HWuK4dmVhQ1GIUKOo3guS+wcfNuJBgEwhQbb+jEWJJSTLLiaX
nlABGjAHQS8vzOuB7WZKysqi8asf4j0+bg1rEcGHWi1TfKuww43AOvpj/EQniO3DUofOSUQM5BV5
ymBRTrjwPAGGqiD2ASX4YJYd3xiS63zRsc3CK/nrGYfRDDnCVV69nY8thG0bxirUEfowdjQL4UsD
4c64EHhhCmvcFleyYZj8NWzjhcaaglS1sK9tbilI3BzipyuFZQQPGW0v7cq2Eb0SKTpgEpcJS9NA
2cZhU0xZM9c0xNCff4mpGkgpdFzuT66GB0jl7CzetkWH+QUvwG2h8m6U/xQRjgjL7Ggnl5e3uMtv
l66+q0hf8l90ELL3CtNnWDGb6CuJO5T+emtIVk1fwon8zrNDf1vU/UVUEJ5Yy2kN/HHRtta8YMqW
HyBysxMuE295lagLKZ2ZUDbABWTdF4S1ZGNfQuZDzVW4EyBIzG15La8Ull6j1ywj3cLR0JTW3PJD
6wrtLiaSpRoCstkT1J8GPvSqY8wfH7zuIr/Eud3Y6+NJdWbbQQnpbSFRwmpYFp70hgSp4coVR4sM
N60ew943Avtz9NdMD2KBp8ZwwQg3ZnGNbYb1YtAtv6v69zYyEjpZhNiZmI3154ldxbZsMBsZwnkb
JAgJRXhmKHgJMpn4U8f6uUVlhttBXbotHjXG+7uBsyLDsh0XtoB9i4djbhXRwMU7mbVohfciE350
OxYwJGl1Zmu0sVTfiL3kMiUDg6Y9xn15C6MHXk/Jef19vvgInUrx4IS1zQZeRtJsuRkMef3CMQ1f
SB70Q+ls429S9kJYKzf8pjLceuDmV+fzBd94uwzzk8alAjiFhep3qa4+CBqbNW+x0gZDuejp0CBK
lPcUJwaIXljVdvP7cMlgvdBJRLGnQSFkxYOkCCnJ+yAE9W8nnyR+5TFiySH4wuv0rg5K9qPUsjnC
kP+cItoZtaPSwQtmW4Lsb1iUcMvQaRp+QVABHi4vu9km6Of5PdwZvmLgt/zoyooDY0nRdwHSgnAi
uGFnYpEt3aUL9iSRK/WAxiBS3Yp/lPzwjkFlOtJwi433vNIhVz+0GWKJmXNykCoq8I9erwvyEaN/
yYFLqlqWPxJrZerCqw8gt+Xt9oUJZDn+0/vzU/HTHekf8iEXHwXcSA02pj08j3H2mGWPOKeJOVbj
v/Sb9CD6CvZTF//zS2NBmGI7d8sZxQN9Ak7W891n/IoaRM7tTz9bMUzOvKpZqAIM4l1T+qTdCJuJ
Coiw8SJmZDzcIX1xAEaISb+VP5+Ms99US5uqygtHHeD1IG+9w8aa8dKORVjQxk8tkXLmSzlyoWD2
DR1JwRq1MouK3bak/oOV0sOrZ/ww4aZWX6wR6zrUyx2wwLOx++Ukh5ic4gA3JHw9ph0tbMebMyK0
s1nxwl3+b+/af/cNpBdsejMpkCvknl7J29whwgogRNbsYpwkdct0xyW6m2uOEYpso5exasW/6noK
9eLRdv94dSpy5rBoB1nqzsqWsgqdpmW/ckMPd+bliwNuUy5SxJlvWBeQ5JZ1s5RjFAr3dPsKEFfG
jorzoWGxPFKWOiaqZKL9U5AgeiTeGCa6bYvxv78mlZWCWNgjNs2VSZwGU6fZw6/bGpF/KxfKNk3X
5fvwD0tzKnIj8VMeB9FJJyuE/tqJvgSh2ishYzRT54l1xbxB3OXNoX1HzNq0d5I7K2Fakxi9YhnU
rZ4r/QvhVtSg7CYX5FoVXksQRAYLGENn8HCbsUkBxCfley1DS922we3pEXIAhAEH8fCaMiE+Nz/H
u3iBUv9OLorstxjkE4yVF8sef7vKqWifyVvpMJGFkVh3F6rEs9pTB2AX1Yhrp+iYgplh1vizfxpL
dkSv0BqSn7dCcs9b/FfD6gJhNYqTOEdakKN8wgkeQJzPg37QkpQp7uB5bbIQfcPr3myKlQhZtLyr
a38WP8oiaCFSYmcJB+evuBbxXp8f54CeFRyKRZQeCOGJhe9m9DFJUZJ7r/3DseQHpXT9rxu+s+T0
FkE/lrf0ECEPTTcvrqfuDP2K/hObpjn8Y5g1LLTZNxQM/gFRKsyZIERz58YdweokR8U/hc5wTOgK
Uh9uzsvFNpDFcQKu7MMsnPEZwjgP+RTwD5khhdG2Ynqez0/dugDxxpWEHBE+jvhUXmrInDH8Def5
w78D0bRBBdm4flgfOCg726fVM8Kx+ihc6ZfwvockT9EVlXEhzYEgwGj4ltNDERKANSxZQbji+0cz
zFt/irlUDQf5W7arnrA8mUtNe1hOYzXOBSzB0lPKrP3Bf3fHCRC7qdlmxuQhZ8q2Fcwlo0uEmPqk
zREzmK9HuZyzt+U0SzdrLv7CXaMOMQx4zVtlJnIJaYnGb8xBJE+IwzRzux3jCjb/T2LTjng1Pwuu
Vqv5UewZ+pJtg6W5TZuC2VNq7lBzlRhr0z5a8AwjHO2mXIBOtG7KkvAzpXSrfvOZz0x9dhfm9lxf
3SQsxK/01bK8oguW0aTgDG73XCpCG2QrHUN/Oh2yKHAsyhbGmV64M31mTj7vA9b//yPtzHocVbN0
/VdKdd1WMxpodZ8LG2PAxni2I26QYzCDjRlswPDrz0P2TWTsVIaOjkq1a1dGZjJ/31rveocKgMuT
FnG9izjA9mGaCvpI76ZNEu+jcjVLgWiLKTrBaZBgqF6TcWRiuZuxdK5UqqLO3KZ2AM8l9iI8TZVx
+zRRmKYWdw316WVh6SsN21SYbfcpiVCBAnuI4p6GKobvyMUY9YGgOd6TcKFKtHz5iIDlvQF5qaCy
60rvchrcRvuBRYQKt94e+Mn7pRhl+I7b+qv+CkeLKjjnlUIRNqogaFMBM9S54AsyjT5nide9yCPW
JMVTpqVTfwj5OsCI9PM+XKrkCl2xf3HzhCGJ+VDmRCRiD5Lts8f6vq8IgttiPS/nKxl3JMYoKW06
Lu5ErgEgoimedr6YmPULigWyuLy0DizocsPkGFIUxcGW5/doXPwNqmWzMmwaZPCu6YxMCYWxQD4Z
FrNn/oqf2/1Eug6GTqjFp+pSL6xBM21JjMDrnDpzJL43sNH3t55sMeXtJkZBvZtlyV2b5y/JS0Bs
Od+KwjSPKlezBiQiinDFmasyWhzuusATpjfoWph/r6jcgsS7BLP+PWkeu/tbzkg+Cc5ShR3a66V5
1wgkoUUhuWdxC8/PXcDObrUkCT2hqU2oOqvEj4mF7d1kyGhgn8RBgzINP5glUYPIbhHda2hxILcf
wGnpWG39samGbqxv5YdP1MxF2BaDY0zFBkZNXVEkqJfY1iZQWQvj5YnCNKOe8lrVY5pBfcm+cr27
9zfKNvJBIMIsTJIRYHGjYxOOvBebrrMIzOlMo0fz2TosQjky+vViggOPsbzRidBRjIJFrs/ViNO9
vl0kTGEuR3wFEiT1gbUpPa6u6bvSpcISmfN50G235br0npFDT0u/rvSlmvkBbXyIrfZnflnsb+hk
KZmvNduEvWJ1wepvuJDJL0IBwdQOy0UzXGTZ7Pk4JlAcmbNBAUSXSMgFc/W11DoYMiELHqu6efUU
KL60+C40zr7Xqc0n4hQVXPeIVpd2+SnP8pD+2fxgmSSMAW/hk1zZXYnkfhzBc0SjcSwd7b1d0/wD
cc/ZjcFy2LGTCKhxAhOfBaSeonOXWPJFK9NMvlKMpkUIsAS0MB/DfmXyDHmrWLLvyD/QnbRQMGF/
yYsWRol4DOul4D4c9ShmdP8yE7EKTy6iYghqwQeDv65BCb0VE/a/ASsoEU1Z7JG6iE+5DHtGwk6D
yamV69MZrlMEPN3dNJvlUF9KcET7CQk0pq/q3TcG77g0XbtlY2zixe3uNRdHBU7tLIU2iXEi3spH
sqHZ9kl0hNC2fgRuTmUyNI15WFuAOopN4zx+8rFqJzYfbiyVdvMBAlt1c4Jj1IFD7yIzlQqLPrQ2
m+i93WHIQwOJjxZBaWmFqbixthDOZA0UZzYuOnoD3HuP8L37IAG2JW4GHwF8TG/vl30F327O+v1J
38FrTiiIMCZqZpSlrAKvloWZGML3O6NydzuEf+vMeCy4e3dz0KYBWw34z53qeyVv2fLED5iZt2Od
+Rm3py6nGMOpj+kFr2lHvo1ki401XYf29sFXYZNnB/eHNp04AOFcEj+O2mNuULu2drG/iiQ3mjUN
FBaAIw2LnIXEWHUfnwjwKIm/KWZAONNnv7HTSwuuBp+sN6+QXMJB5Ao66JggKdYR9AUQOvGHeFpw
gpYDdYLA/UiKig7/rJkXAP0Ncx14YYwDwOR1Ruqm0DLz99PE1cJJe1vIA2jsAMawLgmrlNTZAwsD
ghAKyRYytwWqlaZcCaanCkmAIJyXxzqfHwcV7QyBGtK+gwi1Daq5hQMQ9XxDO2/edoqIKA/buHFP
NGEVvdB6Q00Fo8lZnMfs8PGmojgaF0ettC4vkStvE8BFCiIowsTlzERl0a4S51aNQaUZj5uY1CcP
N8MaTZvgP/lg2GdrhMSzhfPRoh2+vZbvIdbGJW4DhIhsJKY24Kyv8DmmMXPeKWlvPU/GEQj50BYl
XS9aaCaesMcI1kGmnkJnfZgzWx6AoaC6wUmz7+IBp4o3nCxtFgK+xeAVRzxS6DT0z6CJoFW1iKG0
9YjcoPFBlqtg3K/HoV09120LQEIh1OfF4LIPbwczwYTZGD2sUxBl/8CqxCw/SwZVNvmbBfr8EWrJ
OQpzUOB2xRaraH2hlri3IfUPXHfIOc9q0rI4TvlRJjuNABxkQGvSencVDF9WZMvQjbzy5kf6VCuc
Yt/GmKcY78Qw4vzFRzXCJZ13ExsEF0kLNjyhAevZiXAvo57qawbMHIy7S/XVjk0Fi7yR4csbkiMN
5L+HfHdhnqDLYI6AAJpFriEgDtYw/QPDvGAaCi+sbHfoJQ3TA1CIkezQrRLamjEvmGDTJlJOsaQv
MKvQzPYNM2hQ+sQixxf3pL78U9CQzFn1q73SlzYUd2GMsmmDsyB1TxLOcoDoCtQQXqCTvCR+C7hD
PknTkDxETzW5fWD21dkxrTVsRfIFR6y4KXPnG44KVny6Pa3qPh/MDMayQJOFJ/tgTXxEzVhBKmk9
own5tGsBy2JxeRH6qGl2HhxhdHF0Dn6pSAqF1mkED7rlBbtLk2dhC/nmpuPBPxU3ZFU2JMj1kobu
AQ98XJZ2CiT7lOdcHLVGh9oyeiWnyVRSW0hNijWsY1hZxOkv8n8L9ffJt43ZC2ZUU4rfYjBWP3D0
oWwuUsf8aOCsm+xTTAsZAT6mt8hkXb/vs1FwM+/nB6AmEi/aH4SofX0d54fAwOeIx2kqM+xQmtnK
uFkVThC4mYzDM9gsQ0XjZc/PmzmFe5iuYNNpJpgFeVkJWUFzPg3RF0HWGexCVIAhIRCVorwypkqp
HOVJK9tiheCb5tZimQcCVF+wrarcGEleTJI2OwsUrdssWg5GVu/Mc58wx2H5Vy2R4BlwTV4kzRHW
2D6x3QPEXSxFtoWnz9OXU2wczEdilVvsoow36FLwWSr7sirwStqKg1PV8vyJ2Jhcj1F3pE5iXRGJ
wRkbG5HxlT7lb8HiccBiRygQTwGIgdUg0icBkRqkFBROR+gYtXo0xk4QOimI3lpbRm2fASlEPmgq
95d2lKfLzLA6CNWSNxtVPdbrlvgSZjagDhUTVdvwcoSK0yLE8yi+o2aC9jIB34r75C+Q1+qND76a
iM243PFtNn0R8ahtRhQhHPJemTeRDPN+OIO+azc8edkte6ykK15prs/5NN7EFNwXNpVRbAnbQXMC
mDRCT5Pc28TkT9XtFrGHPCG+B0xcRQk0RJdO8PCoz6+CU5tbg22BvzWdjOpmgxlffQn+P2Xba24u
F2sG6yvOQxsRSjPfAH5/D5NBJ38J1hDRjtmsPKktEpiOUXUkbZTM0VRGXU5OoVO0DNg2BHKy6aqM
ZhE/vvfQbstkts/gBrPBUu2CitShJZ0Vk4EpLABMXWWH71G2Zt7ETZg4SCeqlYDTDPISXLdofQyq
PBtQhLJ4NUCPcjcVGHsvASZqs/hoLPHGpMc8v/7aw+IF4AZuMRmOrtfRm1c70mfMXGbPF/5K7nb9
3PIYe3mydfEHl8n9EHIqVsKowRh5uM7AZmjHnRUrK3yQxyhTAqBEi3JWcNtVjLMfZGHpJeqjwR0h
9MB178mmVTwRYjiT0OvurjoD7CoZ26Qm1Nbi5kRPp1sG4PMo/B2B8RdetODqM75VAByvgWHECdFz
X9y+zhLBqbYBUwtoTu/dZWaQnY2BqHnF3e9uQ15M2xkznOsT84hx+TrE3AEh3zKankU2FhGyODmn
+KSX8hociRx05aN1WzzWyAgjcOu9SD+Jzw3vFmszvU5U2Nwv/m+pjMlffrytYU7jjZvZnezk1HWR
6zSEOEEJKxfP0iOGR5Kthob8BV4xbcWJcCCVpCkF/wgM2meV5wRuw7cZji5vrIBDLP2OT19ulw8m
q298BESl8nXq1ylXDhTFlBvqZjpq1/J9EsAaQ0bPsGbUuljW993YK21Eic8wUoydTNvyWWnLNB+/
CZMCagNWxIx3zNqnaKS2kfCO75xK8hvDZB4+SOe03bCWaMtUWDpb5gRM3omQMJlVi0Bp/CzYhVh/
M1Z2gl18NjDKeKcm5o24OgXMZIQKBnz0Gd06BDLsAuF5HeAB6OSyQiJZy/K4dDDzPNxMbHOD/QD5
WGaBzMi2rFvy7PaiXubE41SvQ6zeVIsUzI44BvL6sI6maPI7tihUuIhMMWhiGXe5C3ikxX0deySL
rOrNWCEY2AxTiJhYiYUpvGKUhyyGe4u/YrK9SucbrNSW6pFtsR0RblnHJBWPOmZlUcTIlO3efFZj
6dQp69ZN+aBO0Rz/boAZtaYRGlNQjoanK2bMvRsG5JUcTHh/NQ6qOuuqncGO8tC23OoAgx6AFlPK
5g7UGVhRkEcbhfRz5uRM5AZjqp4RoTpXzQvx2WmmIj6uto800SntZnk9oe1k/DBhRe9kUydLwAJa
D0Sc2yyhNAjXZt8cY3F4gqGO7pXbvsQRr5xjdgKLji4dlWngX3m1OlbmJZsqNdETgZyCf1M6lerT
c+BKHRMKLLWIJwZBJtYr3+PFiMsv5nKBV1EUUneR3ldgv5XNqIzJJaP0GRQO+9sQC0FsZ9nxCy+H
I6cN7QL7Xn6wG9h8rPmR3QTx4pw1mpneKLMNaaEvqOrx2KRxuWyoy+pqFSmTQN+EZQwTclc8lsxr
Wrrk57LsDc78602wBhrmG64Y7QcxObDMMate8ciGWOKb5z9NS2SAdTRi6qo0gbtlMfvBu44oS/4y
GA5XoqLhIlpXBFMqAYIHQuM6WAMP6D9HzZR0q633QYaHe6++VD/lfep0wSQ63RY6BKjLiOlBPe1Y
oUdkLNcW9QKDlxiB/wwCA9GsERN9EGCIHSEIL7SB0MTXRhu70aShtssmFGPtcwevyZFeS23P9pOG
pkLIbTmGOlETiX1Z4m5BJzRkqyF9AuaNQsMkoe7qEyYVlLXTSDKbPYi05hfYUXDHnRxR5DRHyI7/
fGTJqEtBydCNQubSzMeRZUsEfoEbizDrYaNt1PbQ52eqfxFsQB+wcUIju8o2pRWea0wjJR1LITdk
JnRfqh/CxeuB/cBiYTQ3NXNkPmkKFlsej9OPyl4F466f80OXdxUSqdbB1SXAnm2UQmQ8eAfJqvVd
pm/kDYW80SFwHwnBUa5WZWUn9eQD8pJ/gV3To/RNtetIpSPmRF8AKLPn1p/1ZzDGp1km4JyIiJHx
UreuiJGl9oIx9c0NxrPrLnvuGbgnPLcXFFTxO5Mumq8QxfwdHf+0entc36ho6Gl5ZtmsFPYgLOKV
Hv6kHKVojShMhlvAZAl0LzQbSh1MpwQCAoCjIS9HlSkttHmEiXmK6+RCWKMcpTGmPKkDu12Rv8Fb
Lo1ZFPUBU2DUWBZ0K7Y1rBNZptW7g+GzUq3z6KTCSmZZinZ3ym1GDUbVb6YDjBxIj6rHjHaw1l/m
3UK+WgrZDn4tY8Ixpm+8Z4cbvR4lFq18sBZU+CsWAyK4xtP0zPIVnyBcnbX3gS+4M5ZwbXc1/GE5
5+SC61SC+kxnwiWubH1o5tGaLi69HOmcjJfWHuc7HBUhSOWmjUW4hhT1U1gJj7WQOCrgfkT0+pZq
qX+tzxeLsVSAiyDagQ4P1gM8HghZNasSJRBj8uQxbZBybzP9hQJvAJP6ibM+6QWlTwg0d5VK8koa
2Fh8zupmmk3UD2Zfdxlfu/siYSmhpmSuih0quBUvNQNZgwLfoo1Hjome54TJN70sRSc95UyfKFQH
ymlQzxlf3DH7JinJ4MR6E1malarjMTBNm4spVaPHGLO9kuU0Ko9XoqQoOWSTWDcYR7mPnjklSJnf
AZC5aFbqRzWjgxVmMH7Nc/fwaIveihJzKq8l98Zkd1ERETtty7ZMX0aZBOeAb75k2F/D/oZqSeyN
2Y6lFXC5hAaciGrZv+jMwshDeGGhkp2b7htzeNsp/tX0o4QxJhMDLwdw7No1bjRDVD7j9qAyXcYq
9TKnVnzMKWBI2uWfWcMdBEPoRwWszHTIKbhSMy+NsywvJMkWQc/y7EHp5pQarOJdDz4KlCYrlPQX
67aSdyGjoeycvl8l68ZTbnhJPB6UwjYPOOJTxJZbjYmWapGCzMQjg43NZniU/YhxSeuFrJb6WWUf
o25HKRAtW+2lhGb+0ZR9qOTN42vUiTXGaSlg6ovbashrUTN6dQ1ly+Z1mxTKuDy1DLZVaIGbgEgI
xrXMDpOxSQoHljJclV34zwLcbDnM7czv2RJQL84JVoSI/ikW9LMeuy0pvcqH7hVYbBtmy5RgC0cu
RjWD3cJGYwCihq5ts2QkbhXO42qFnwoUkARPP7Q++KjafAr4i4zBvLWPCnlWzOwCViR5FpZiJ16F
1rX2OvEDxwnNAYHKp5kKRBFZD2VD0QnFJKUbm1DLkihfh05soQ6KZ+1jobEoJ+2Uvce4rsWXB5yu
OMfNiUc/iqPEvn4Kl9U1n98TxmwmcvZ3BGQhLQpeUhiaQw2MkEEcAqzT34YXyHB8VwScyq9QiPLG
YabcDKfDeqnWnhhf+n0KEr5KtivkS97PwTqWUcDkCAIcTp69q4cVMZ9sZplhqpBrJpU6T8jFNIHF
QFIPgoWEkRPgM5MJWRw/PO1EiNOHzDDl/R6Z0jt0w+Y+Ud6fg6XOoBZDEhpIPqfiKOaegR1DNH4U
Wx0JZBIu6ggJtV1CNIWu/9rDow8z3lxMXAI0z1AP9dMGNtM1SyMUBKzoYocshMs4hm8DZmOqxaiM
PPmTUKdsW0R+xxiPlHkYw3vul4b2oy+nl0+NThoouh+6MW5jmDdm2iZaNDOsm4j2PBC2KnpRIAEA
g2sr3oZQYiQGHaBmPoVck0IzrRdDvm7+ol37XAO/pfKpouxTlwwv49hX6rNa9VR4a0DG85KbjxUE
utiX8I2i8e6yHEjxS4UTSXscsqrYWGZdY8IMgJ5cXRtFogVeUcHHJ22aRSH12ZsMc7AFu7xINiPD
gOpx0xnr4dBljdXcxH3gyXqztW2wJqZChMfkQkp2ud/BiV4yPjBCBIDf6SjyTP2N+HSELPsbUPgM
HkSlunjr5ibDeIb4waKfoLyJDjnRDN8TLPF1q5nh05ckbvI6WBKgcJMXZfrEgiVkAI4smJWD8h41
3CU9GspBowAaJNMObwCy0fNZZfBkn6a6g4dEC9fu5SvTPYudUiHGlWC9cAwc0IwM+9//+s//89/v
z/8KP7Nldm3D7PavW0XaaHx73P/n36L873/l//vLzsf//Huo6rKmK5IuGqqhDmVJU/j5+2kd38L+
d//HbVBoRXBLwvXstVkpO4IAOlwrJinsYHbme28k8cMRxaH47ZiaxlFlWdIFSR3q0lD//ZiXW6Rr
QieH23oerkLstUbJJnXvC0Z6TB6zfTLvfN2LnOucTBVHX7G/7/MtSKnz2DCN9O5eusotljv/5ouH
xNdfNHwZgfed3MYeB78OZak74evVlw+ina1ks/EyV/kkGGd2s1T7tgldnMhm9YzBw0p1yb9zOlav
fFp6wiFyLz6oHHobm2mIe0WNNcCIVHPvzoAU1MXNT+3OKX3Rvm4Kr5uVdjHPrNyLXAztXZa5GTv1
TJywCOIIg4On/ZjW6Krwp7CZz7tlr2VONsES101a4mFv+LdGlU8Ri3+64nzq5oNTi1fYn+KTAHNu
+ZgH+GAd8230olkxo1R9FXjKCkRKcal7uI/ZInBLx7AM8lRj/gOEGdvhjIRPP55x35x8q7v1XAXY
myZLDP6twCFhaBGtk3XEFQbHu8OIF9uvblLv8Ul30hX5um46KXk0CAun6kydpSvZvr+SrD0VZ8Zb
7BJsQVguwBqr5xSkfCLsb8v7mvsNaDqVIRkglEUNf/do9ObgSfM9aJQnOnBpAb9VJ/hE9WgNZoEn
eQze59gwz4pZOgObfq1cYOm5upSXgzl9vOQpXo9qiP6vHwDzl1jORIuLM/DS+WVeOJKZu0ov2sX7
NVkYuDTd+N+Bp/gxNgqosY/qSl1FC4S5fobhB05AFuDomnxlTkjxhp7+etmr3Nz+TPO5aozo6Ier
dJ/yq/0chobeCxeDjUFy82UhuAb08tPllJ74hZPm53PFzfbhiVHXCc4gPsEtkGG01fzEkXhimh/v
B7axYfd3cFF3lOks3l/n/W9W38t+uqi+x6d0n88DrznHJzzsnQ5FJIBF9x54qh8ujI3gJr8+jKHX
usZm6DWEKjKWuM05fSBoYRXNG7dxRR/u1BxT6U1pJfN2Kvo3fr3/S0AkoQpIqwQLjoElLLLZ3ZUW
GG5713n/DPpzrNzOB1RJZ4o3mCVzYSX6nLgtbpBWH+OzuImcyJH5NdpaHbB7fNlfHcFN99VZfAc1
y+dgqK37xG9nsBmubvP+zKtzim9zzr/j6q/59MI6PwElYWrY4yhe8Nq6BVUJpEt4Id7zeEPqCbgJ
TDxSN8ErZ4g1yrE487vrY+vy54ByeNP38oYiZEVv1zK2QorM5gwgHS8oY6VxkfOwapx5+j5QGWfE
Uexzp5C3hDqfWh3/bMWlbyGWHoPp/rfh0DIp44mQkZTUHXCGNTNWnQJ6YDqKceCNyS9pVrAqDoNf
GltClcMBuh0gtkkuO1loR8Aj6aQykIwa8P7YgWzhQY9CJTLlz6QDp765sYGZxN1CW5UznMUJ50IJ
7udr7FtIeKQforKdAqFfNuVnswFtecEHeICYuTyV3TaiUljooxeSaiv8XymoxwincB7B5Ggj4j03
1++TvEFyg4sfZ0GjSBK0E86TfYNPx0SG5j6OxHGFpQzmYU3vQ3l/F4HiNbvCwPNGsYy/MtLKRbkX
z9Vcc/MTkiWXcuMV0RZ2FcUc8rmFv5l1RxSnMWFZ6j5G3hvFv8xrfqPua7PUvVmyrbEfu/cdBphv
2e45y0iTuW3UWTgrnXYf2qUT2oh4ZXViYfuNLhHJcOLA4hp51+3TYixulR/9P+8LnucipgdsT/iS
T+5PYkzGNQkcwoRsFSbi/JTeBGPhcTMB36AUYzjA4qmMX9NT7ySeby3sMGz+9GvDIH0MOseVL4RJ
WcMFGDGupNswE6vbYs/5zhrgPCQTPI1Ke2SwqnICsHYxeL9MKu9N+Nxip8fvZvA0MerFfSofEkwC
rgpWssaiZh6DyxxaZtTI5O/2OkzUoXfnYEyJfKyqaYWVOx4fjYUw8D7Xj2h7JycSbibQXNPxy0s3
xksgmy+EwJWALNH2VGZNgPMIJQ0uWg4iMBFnIBW8g5/+sr+hcAWdwfZnobntvDWxnRihNXzA+ucl
zBcxSLc0MqYyb+S6gDcIYoUvHJ28g1HM0MSsRGa1631PleNjf9Vm2Za/AUH/8qWbZA6uhBRHLJJo
E8caGk6mHu+ZA1ZjYX/uim55zvc1F3BjG8DF/dQ48XIw5Q9BB1n0JmjJgndnkW7TZbKu5gyMnXLP
kjztXMML59kxnNau7ovu/75KgS058qLD5QYH/HmGeFf3SYpc4+aCotrKlu18wCYOV8zNFzgMMwp9
sqVDanPECTP2iTypNlhd0Pr0W/STrZ7fs+LfVyXbdu7FfjBZVTNj3i94mV3Y8pIgxx3oebC4z+DC
2spCZZyEmeTdFRgtI9dZDdilhHUfCFLMck+ydWswzXeE8AAMxLC32J9Auyds/t7NxZRq1nlP/g2u
nt+3j5kPlnR4TMtpf2b5Cvlvf1Jsaq+MMjOr8PmvRaSRc3fQMuIIGX9EDLk+rotJ4eCEtx4eAeXW
8RK5UTPPFwOeNUMa/rqb1xy05XU3I1djIS+j3Qoq3AtjIix3PmGsDdfRTlmDDNlcYeRVM3WpOXC3
6ffSkbzkeg/ai/xyPwzo46+e5hQHcvwWOpWz6PxUDfYF5tcC9HsxaPxeDDZq0Aq3RAy3+ipjnc72
OhubtCqPjattmC+4lz3unOydgpvPgWZchh7Oxa6pwqQJX+Ne4/MhY4T6kebHlu3L6xOf2YuXY32N
+Yknu499vAyXhHc6l23wjogCC+X+HQyXJCsu0y1v5Vp1ZV5cgkA9rAhX1xkp4ovYex5CV3eeAr5Z
OW6X2IhYMa+p4QU+77tT70LfWAaLYH0/DNe8NHaGiYm+KA6oLj+bVecb9sAaLiKPNpYGjEr+77dP
/uPdI+rXGAqGoSuy9vvdi5SrnKvXZ7gdesGKWYkvz0Q7XsHFwsmjtgmg8uSVOA0sRBvzJ3mSeEd4
/QsfbvpHOlwrYHTSonKznxoL6ftz1YeKMhQVXVVVSZGH/c+/NBZRl0iBKsvaJthp77HNVEPD9pXl
C8wEvQ5Y9k+NxfAPR9Q1ma5CESVdlb4dsdAqpdNvynBze0/3YKiwY4hEuNOjWfkEAUE2As27fCBZ
ecpww8d/fxT/6KQ0fagpoqGrBm2NIYl91/Plgi/3ppOVe6RuwkUwVS0Zu9zribGDtcinLBZ/P5r0
h4vlSIoxlARNF0X529GS6GkIyjBQNhg6EAKIKHGEJejYCkfYjLAjYic6RdoL9M6U2YSw0WONk7v7
w2kI/7znv53Gt3ueXh5y3KZGfxpYquJ5vyDgig9zsJ6SFt8c8Sp/xw/KSn3DuU5/OPg/+kh9+NvB
+972yx2/dZUcaCX3oB0fibHgNuBp6m8/ncNwNM9Y9ze7PaCV+ffDiv/45r4dtv/5l8NmedamxXOg
bEhShRoX94RaoktmT/bBeteCrd9/+ph+ulL190MmkY7s8ca79ZjjAMvSRl25Eqy7zab107H6Bfe3
Bfnb5fVv3pfLM3JWGy3RcJt6BWZ50ey7lx/0j2Bb9/551uWjdGtIA9lbB9Dzw2st9hfy/eBDQdRl
hY9I09VvB4/SW1PWfOAbkO/76JUoz1YxUXVSrTymEAwgtebT60+f7p+e6NejfltFG1XUEy2RlY3y
2u8zF2xdpsNxjIU/BjXA+IR5jYUfLvXXcvS3S/2GgjzVJ0e8qMpmxutLWKn9mltMbzEKiinHsIbc
laPN+fyh/3S1f3qZvl7ttx23KPP0yrqibB4M8aOlYf3KG+jOqGXetPkPH8sPBxv2C8iXtymInnr1
jLi1cKTUY+0kOGkTmrgypgBtPxQT0g/P8Rfw9OVgWpBiKZdwS6VX1Sf52ynW6ExW4Su6DS5yyQsc
zwcentUuSYmbZNUeCtSrP21Ef/qCvtzg71ufICuD4DIQlU1D43WfyLrDyticYOy44lrfsCuE04X0
joYdE6cggvfz4xr1p+1hKKjSENcHYyhq3257XtRioCWcAqKEBC26fpJhjCpzXJU7CMn6WKCvrKZP
iAAXxo6LmBGt9sN9+PPjkFRdV4EYh7Lx7WMequ31mgwqZSMeNR+a8j5fYjl6kJzbWV1ho6ouwh3i
BMzY8aqBsw/GihoXpX324+b8x9fwy6l8+8KztFOKonkqmyMRWtA4l3RouPQN3+vT5fD3V1754+P/
cqxvH7aE4qi6iV2/mjTYoZhEPcPXhhSlMaGm2YcggrBvHJCmwLw6mKAOaJk0fQwWGI9xPxCYY+w2
/CDK9pjjjMq7+0Ky+KQl3kHDiHut3ZxyNgIyZOIEz+Y2vXYY1NqP3j5uNHBrSvu/X9Kf1yrQYVXT
DEEWf22JXz6sqtKypo1uyuZ5hEiJQjeYykcoTfTZxQK+0LQeoY0DhWCmEX48XusVumhlju568cOZ
6P2m/vuyaVBP9jWPKAviUPl2d+tnp+tJfmk2yMz0K5qZUcn9xfvgDP98eLGruwUXEGLPbdnyD0bI
8EPPwFFocyFkQIyUt9oWlrVemz2/C+LFGXB5CGb1QPR3ZH47HU7LOY1GaaJ4FIa/wg7PBlSMs7y8
HAAJ9TFkIHjRKVwSHJOulg5mw61Yww9aCTt1LiC/8as9ZDXxOkaasS/2eDV8QKhvPmHqLqUTKwJA
E7SZo4BqCs9YTM5w8+qJjPhYTTsG2Q0WJQR5kMHeE15hwMGlMpAfMiKAnQTX/UyFq2e/PBdx3mb6
TF3NUKaeEHtV4Yl5Ls8xvm7qrESnCO8bOsq2PucngjOmZF2RcTG6K2aC1H8mzzhleTZYk4lD/Akw
G3MY7KAvVo0vBeo9bvNZ2WCNT2qRNsKTEitCnDNbfBSwetB6/zHeRR365VF+xb6wt+ry7xT7uLrz
ahD7IGHRhhMzlvmn4Jjvg3ACEsJh+FsIqsHKg1ACXOf1Xio4wj+i94MwfhmFQJ3Y4JuInyTHMlSG
1mSqTAqU5rGZ4DTWz8xG2Vv6Jq2vu+JN34HL8nagEAsPiOLJ7oO2nI9iv1r2dBmagHd4h0ht8d6o
P7UXhkDRqtp0nw/4jPh8bNKXcvV4IucdSQf87JjiDeQRkgEcfNCUSkfpvTwJnAqaibMGZedcHK/n
6+F6iNbBQUd3PxIOjIqEAzYMPAcmztwscuKanvdTvyseqcfVIXjD3kE+MXoLPzC4j/HUJ6oDryli
APjsmXuFP6zI/1iZDEGVh7Is6qKgauxDv2/GtVyWnXqXEKxjFUq/z/z/HfSwRLg/gsr090/1nw0R
R1N0QaQbYwY0FL7tQdf7Pe0u9+i6Ab7Vp9d3WF8Rtos8wHoRIsBRP5rV3w/5p+v7esR+F/iyTF2L
ojIGccj1IcBZPVAvjrCOSvbJczxc//8dSvr9ULdSC5JG5lCw+3r4YXmtLHxMOi+EgPRDo/PjnfzW
6HQPhSlwf7CIUc99TDbJ+jK0k/0YP2bYvjTUj//nIvHbw/v2qohl1RpxxMOT37FqguK4bnA2Qv6R
QVYfLrqXv9/OftX+bVX/drhvDU5gCKkaGFwhMxaggnQXV0RL8b3VzU+v5T9Ko2+H+laVPAM5CO8d
hyI9ZaQd2ueYnXRkrJ6TAZGWY+hsI3CvEYK9v1+i2NcYX69Rl/joDK3Hadi/JPHbzqUWYUTLc7ls
pGfPndVdhLNo/3GJ8hRQIh8IlzcobyfgmzMkxsPyp4fav5S/n4Go8ulTjEmCTn/17YvU8otetbc4
2nQMcVgD7iTeoilHJgprAa8FrBOuxx+u+s/H1CSDgDvVkIVvt5s7cgvEICJHdawB2Devl+eYzUnV
N+IOkZ5iaYL1wyG/P2HurSYqMlWnoA4NWf327j6Sa6DR04UbYRqSz2MGZDlOiLowiShKXi9+D3AO
Jz/W3N8rk/6whsyVKoIoS/9AvO7XRHoOGhmW2YrCojgZ1m0TvJCIAjsmGAWHq9ctf7jSP9xczVA0
mg1DVjRF/3alYpxpxUCBqtltfg3N0lOwTzYd1B1yOq3wPfR/OOD3OvrXNX454LfvVI+kUniITbCO
9/GeWfSEzDO7djF/n6WbH47Vv43f3tbfLu7bm3N7VOIlEjgWjM5ql7nC5tkPOajZ7OcPy4/2ff3p
P0dFADqUIEPofKWcy9edo461LK0uxpo5ogv1dxb6dxQUzH3jvbC6Osi9kDlDTX9uk2VMbnX2mfuD
IzpbOAYQj5aXVQvAu5Tt4UvwESwZ+TnSUfGfa2nJGGMWzW6TilQvYzLEv48xQMUkQyVEU2SKEm/v
jC4e49S6u9kMaZg2N+bEgewgQxH0tSA2E0d+39iC3f/9Hkt/eGd/u+5va1IsxWXdRqmxzk3CkKNw
3pEFexs54lskrvHtx52w8zC2GAmYJQkkW5oQUdDtKL5CpIH6w2OQ/vDIfzudfoP/8hgGMh7tVX41
1rIVuxeYA09ubrxCdWTdFjnEDH2Bm94y3kfz2NKcH27GH48OYm2Aow9Brfuffzl6qHWd/ix4Ca4V
ivMsHT2wfhlRWF9Ll+d9wASdpF7j/1J2ZsuNYtsW/SIi6JtXWkmot2RbflG4BYFohei+/g7yvGQ6
K9JxX+pU1cmyEYK9115rzjEZby9K+LQAMmZ3A0q3LV1+2iv+frFlRdU5bmmWpOu82n9einWRmq6T
BX3PYJpoFAQjT5nGvI/OWwwR18HLJf5wtPrVoP7zfWNfYAmzRMRAlqx++503vSz76lIB6oZc/Ion
Zt0wjruuBzfbRD+s0drfCwm/TGO/03VDnk5yf37Avk3vdLYldW+iIWb4zFx7xxMo3sh08M5bJHgd
ge6soq3buveFfEUiD1/dFxFOo8NCPbVXyRSflErmZd2QRYH6h2wouJZIV7GoXZzi/YL/ASnWQlP9
6xcRiTUxQYCPsCclGOXRAqKoxa2fJN6/nyRpek6/30pVVJhvaKrBQXX6en97ksSrMeTpXeTTvbAV
9Mvr8vbFCNmAXoWUzkYeIF4nlLc8g3edveshZhvl498Xof7XLf79IqZ3/7eLqC5mLfYXbrH2jvpd
jxzJb2u3H93mrX+Teyc/VI83cltKjwRLEp3x0ZGHcXZqTsmxB1a6wABZuJygcAAiNNRnMf5lXLl4
ruez64u8RKSJ07n94e79vQqgSdN1TeaQr0mirn9b+KuiTYuq7KE84pF/N6oZFpccnE3zICONvX+0
9YSKX5cv5tv9ujPcEY3luv5/P6EK24AqGvyPzljnexdPKfNRkatY2JFwcsjQX6HNv++Sdn2O5ixK
hSOs8/5d6T7U6gXOP9ExzbCHQ4yeYvAX3RzHIoRCgi2eZR7YFYijCwTMyKVi1+CGwmzfTcy5RxjW
YXc54C89o986KURbMLQDzFXhh/phifurN4XwzjK4qSpdOWWaHv35TFx0mv9WJpyZYMtY4ezMax9a
GJs7hN1AhDYCjIdgZFpN1+PRz47nu2ftm2JOiK5JOtN2xN0/M3OyPVQbXRLNicexCq7IBaHYeGvd
h3ELY70JB0bLTRoKHeaHQIBm4NbZvvupMfXXvMBk3Md51pA1Zo2WpH57VO7dYNRZ1Fo7hEDzFG1+
N6VmkS77Wmxa2Y9Te/JtoDP797v114ns1++ltKTaY7k0jG/1QtrcCrEZIguTuaTy9riIhbRV13j5
awR3ZX155vPXlfvvX6tMH+ePdYWPq0qiockmNR993T+/PsnMx6Q+G+au8tz6XWkW1dRFnIKgjx3O
7c5r3kindfaw9vxydptsvm7ySJOlo19UA/MfNGLhrMcMHYnht88lLS5Sc0AU0OAQRZyT/75g9a99
TEFaKnOthiLL09/9ecFtUqQXMVeNHd67HF3a6EVo/5sg1rz8YDVeAjsoME/iB6hf7KrMDEV0kTRB
oR1e6SrxMkHZ6tftF2AZJSBkBwStBeIZ4X03G61HIFw9ATHpbNb6N1Z41Lmv//4M0n/c9D8+w7eb
rt0unZndFWNH//Y8YGlAWZS3Tr8E3kCwkSufSh2TBiSmZbsTfvjK1b8qNIVzIzpZuvm6ojJc/vMO
WvI5EjKrRWl9AJulBw0G4ef2jJ9eAm/xIPG0nVppajLjiVZf2UMBqi7OgFEnr6BBbBU6cIxSSCkO
PeyDWftFnDC5BxeCKoQAo+vEpF0pgo13fnGh+sSs8cMd/Gs7/PYZvm32uaRoiZR2xm5EoIERNgmo
MS2JBM4HfPdH3b2ilaexBnQuUcIaq0kFDRjX9g8XIv86bX57gf64m9/Wv3KsClHoR57HEd6mXwNn
heHJ7Bz/Hk3CegN+hJYuHeRLviCtxih4i5z5+CQkeEfexBd2UGSGaJ+QTd1cbXgsCi96oyTNEdA7
QzmT30DS/DJZY4aCNesAOY78fKttuoGmFBkDZC4NEFuXejovjJBv0TqjnYxP1zi04GyzbsqeKc3O
vZNauFkWRvtJvNWAgcdcpcYcYrV2Ww5gtbhBOtFBCwWXZY+7eQTPqW4EnOj8P9VW7wlipz05BhEi
J+MXjLc+IBE8QzJFy5Y4uGNoMxMTxLoJvmoVkSyKigwxFYkQmbttMq8Qt4SpvpjzTzj9HXC3D+2Y
o2xrj4RRCAvinxkb2u1e0HyznCvSqkF8sO6DNrXNt/hFgOy1xKf9lO8Gwg0+B7yzdGYlZ8QHx76I
O6l2UHzaoU57275u8WRiXIjw6Sz1kB0HdTXpqML2dqiDqxxaYO+8rllbZFryCZ5p70novw4C5OHF
rwQ19RlVjnsPdX8CZstApp32MYajZzpJCOowehPS8BqYlpPiTEM4Yc26cKgmM1Sb+/9+8H/Jb/56
3DhOmKJIU8D6tTz+VoJlcWekpTYYu3hOu0XvXYr54tjd3fun8RZXc0tw1XZuqKvzSROcMWwLkrh8
jaWFB/BwHbHdkhsXatoWrPtILBJQ7OQjDserV05oR+tD2Xb4O24/rTrq3xuNLCumzuamSgzjv606
kXnv1EjvdNTEDD4wOeKRiBBzruMWyueuHJCW4yrnPCs+AP0vlP2IPa6m9HZJgneoFnzolsXSyTP8
oMRTB8COIZHu2JExxEn9YsSt39jiCwilLGT3EX6YPP+aLH+/95zmJVm3KCON78NgSRNbLuiu78Zi
lz8P+N7gQ6BwTGYw/25zUV5UDi5gCP/XrVSBHneocJp+eaZqS8OLTvijk0E6kNihmrf67fzBvOT6
pZNc8WSOEVpRgm3wyTxf9yIh5afxc+xW9257QyNWeTpCW47KYYnId5NVAbjNhSSFVwFwFoG9oKa1
jQSCcyJf/bDKaX81M1hu5Ul0pZqKTkX3rUlzF/LsUoy1ziTrOd1Ly5Gg0M8L0j6XuPNuJUNmeO5W
k4i/x07FzAEmzikPK7fD0kROxO1E6Kw8v0qe4cmHu58hrhcyV4cofzpe3sdjvcrwBWEOBYFzBuqN
2hUDKCYuF8/6B4zpLVKNSTop/1BPyH+daRT6A5Kka4qqSqi8vvUrRDGvrrkcq7uJo/XL3V7PR+Vx
jELlbOedHxV72J5yF2Q3jxzt3AI6vTP6WbE1iB8pfT3+4RX/8Yqmve+3V1wcMq2t4kSFDQ/cxGuk
rSAQazbrojnIS4WgGJ4axj+Y4Udnojbj2yUYsF2T7C0D9p//3LufCpJvT77BTWIEzdBF19Rv338z
JrlUtKW2uwNJGLwRcThYL1K9YAwMbo6KlvwNJKMgzHUHCkts/fAE/tdNMcSpFypZBp6i78vHECm6
eM4FdZetLWKyQMu5FpGExxtm2z7Qt9GS8m5WjUumbPUiy5GQi7M6ng3BDwvwf9Ruf1zIt8pDbZmC
6UqkUTDrAYqiDpDP3ZEO6n2TYgJ/0A2PkKBhS6hSaRcqdN25ztGLlgcBk8ZKdlvLA7lTr0ektxuV
FLTBr/FK73qokZaTJ2H09u9LpgXyH1+fJIkWMij0hNzCP5+ouBIMVakbbXftQ1wMN5PommfhvEhy
gmGesLdiZQVJJ9gsAGyQPvUKuJVWP9bSI2mqZ5kbywaIwpf53lcMXKHzYCFj87uCq0dXW7+LyVPO
JHkA5weqJoz22vCkC15zQKbRbNoniSnoZVH0XnSdo9UnwU58zl6uAEIvCJWfozKEw2MGd3mXG+99
O0l7+Bdt40FqymidElM4QUU+ap3IY7z5KhHGZbUZcT6pwlqQkTlsjYvowzVShenzyPQj4ji48met
KyOCzAZ8ehkIG58r59UofzE9mNP5fZfNI3FtOlkDFFuOWr+JJmkk06+hAoMkAASomSq0TF3RVorW
E3tiYituLcmrgRMkMl6H1UCwwjVsYfMaPiDXKEjAbAe3j1aHUKViK4cWCvoc2STaRXlGrgDndqe0
xTnyHbZe0bARAkTglz5fzZnmASObAS2REHCIeCf1SPHGciFpGws/GDNxWE3NrC0nizQWgxjbg7KV
/ERzavR8o7HJ4zWbER+avi+Q2md6Dc+YqnSISy1uSa9lZPGZZ896OycnNu3mSbVgYJ8Q3EaDods3
qmNcl9Z7sovFoPrIg8f0C/tMF9T0bkeJYfJOZt6N3252DtL2TRKOyTb+qEmM1efd6kzE9zKKNpPj
6/ap94cNW+UYNvS2O0hgD9w7DBy4DJN7eOYSOHypL22Db3qRrvaRMOOllg2P5NMp8FQ8Xt94r87C
F3+N208525PlPIGUzxh9TMwX2RuNZY0UI+yvxQtTRabqqbWLDVi6XkGWCfmhdNOJO9zlbFuYtyX2
a7ZMp7569e7Gx84YIgXN7U3NDyMMKdsqAsKwiGPMnokyszzLchtu9oVdl6zgKaY2yv3mqEI/IIa4
WuiUKID0brgy8OKOoXIN9Zk0cdbQjOz4lYT7EA/Hkaqdi5ojH8Z1zIMbqEuXYA1hhi8YVqefPQ/5
Mv7K5tDqCh/wsTzDWZwRLAQS+3ybSfJiqFadxTfs9LsOWvW85Lht+pHudKdahUriEtpZg8/FfJkG
BP98DvPuwFIESV83V3iLCOAiUAocdYG8mzS22M2sxa3hI55JZYLpeBqFrQHv5Y4IHhvu3VdVMi/P
0QLaCq3ju+z3e0kMSA5ryjAZNwlHbih3NLCjhd76hv4UgaG5cFBoQAYvem+yTuPjBtpz1BOGSYvB
9SBcrOXNuL4EdyisRCasTu1j+nxWIS4zg8YS9QAWGsoEbRcE5piN8h3fo1KTNouesWU9AKtJs7fZ
TxoKmTwff5Jt3IhmT9+uDVg4Oo0GbfdVomFhnmpcdclvH5opnmeD4x3Q5wVIrOwVOINzH0wBrDX+
vjIWzeo26Oi6A5kG5k36aF+m7KPKjeVVw5GL1taNYNzhU7Lgm06po7/6NNKn4ObBEEJJvUFvX8NL
o7//OeB8aFeAcB/6r2bffhIL375osEuX5eqON2SiP8yPRDPxo4rlQJoS/pVoJYyz6RibQP/et+Cz
A8zU0ZNyW+TPMLu0+agSEfuqUv51wvNNBxicbBsx1E49Jmqc7q55I3Ka9KdAll0qhXiBo7ti6jEu
FaK9qTgPrRHe52fTblZd5Z33A51D44eC5peA6lv1wISchoNCZ40pyLfqQUlv6a3RK4W9W3/Nejtb
kS9WYefBJs56sbyg6oGimbmAAKtFRo+v2sDa2tCTHwmwFrYN5rfFKd4bGINWTfl2FqZ4pidc3IRq
rqKHZNYxYeOL3NBX/gA+dr7Z7Fe4U9LB+fdm+l+9mz8+zFQf/Fad4VAY71LGh0HUharKNfOt9Kx/
nreMoGEq1F+EElogAA/mLPrhDPX3PAWh9O838lvfqBu7i9I2EO4hiyruVQ96m5w4PEoLUmDgczSn
f3/Yv2cqv34hRzZLpG1tmt8KhyK+FNXYXpXdRBjX/FjkpV4m0pGI5O6UJxySZ0k+l5SZqsHE+wCP
xnC1pF1rLHUWM/1Ivm2xbNCrRTPzfiK4PXrWCUOIPDSZQrRIRMhNcx5O3koeWbNfcrqy8lce05Gg
emCj+SmSFt2dt/M4GIfs+jzeVwkvwk/ngL8HLH9+1O9dsfreVEl8z5Ud5ZCAce4TrFjZkFjvaFzk
+F6h8Mz2BP09TTw6dRMjqtQSV5WOafr879v+H+MKvmdDZ1xhMjY0fvWof3vG8rPWJZHAbb95Lm7U
DCsgRF+I0eOSfOQDCjw7fmzAtzcLNXlRRqdE7Drs/30V5vRa/vXa/nYV3570rrJS80zu5Q7MJczN
56bHMatVsw7ENtlAA3IAYRlfwl8NFsgqejYDkWPWSwsGKxwmkrNZQO+ONqzP1TukVDIBTFTwgwzq
zBYmZtf57AvpAxmUxGZuFcKO2RjejVX51VGbxY54ecmJvx7yTcof0d0724Lpy8lWQsFK5UzKOCl/
ob7Vl8aw6bJN51/OG2SBYJaiyx77dqDvhVDroYc4YzMZYCGuRvIupSflfcBHZpE2Lfv8/u9bJ8v/
cetQi4gy7iFJ+uu9GUudmlvNOS95co8OD6uS+IYa1z4v5TltrxQbb3p4RSM95QGa2IjwjYOjGZtN
9VOv9Nfy+uf3SLtiUiBozGlkJqB/rli1pl1E5axru/K5qn0xC/HBBjDqwHEsMKJdVso6JqT4SUdk
uFHOXo3PHdAuRj64ly54xZ/8Atp/NE1Rl0wKE8sUdZxV3waJQ52OkH45dGcYbgUPeSp4TYCAAFtp
O49nG/aQBu+f4xO1FDM7TNSqA9FiPJwXwxqs8f/+AMNdHb0nmAD8zswiwL5/dsxsQY6hCWLovOdP
0GDlT1zggRAQAg9qf+9dQAcJ+b1rMj2AD6z6C/iFcYIB0m/Cpqw4j8N+aiGRUQ+joDpqNG7z+T4B
EAP4hcyWlKx5R1BmVEMROxr4YdO7brAHF3QrDxHIaMAegNknwh0KjYWahxvA8gQYoogiKo5kpLOb
Nw6dO5UwE9I86jDJ5rEW3it3AI+CpSCC9jIbyArBBSQfr6zyFOgP2SupCIno0lsy2Np5Ezv3cvNi
PbySBdS4DRwa88DRi8jxfsHPqVsal7ZIhqWxLENI9/yviJ21PYyQQIrjWNaIRB3+Oy5j0u5GJ0EB
ybzWocInnBNakjXS8njtHinVz+RiQ/CEVjYssSRfSr/+1epqIcOn4Y1cO9rNxoLmlxL75/shKdx4
WAJCLYHeXHyrWBjaStEXE3G/mzf6Sju7AgRHPWgr7z7FOje3IMmdRN8QQNoATyDGXVuZHPJV1xqW
fBN8+AIzLuFDgDZPTOy7mmp5a9QhQ0Vq04rOJkcJlpdTRZj5vCYoDXug5kT1nCwBhw42hMqY5I1k
25MB8Vbn+yupdoggYjBRTkcUo+7wR3g/VQaShsN/JGQEC6zhddSWx3iY3nN+DYDh8gJfUD3LXkda
mOiiJObPVHFQYfABXz66gJOqyss46dJ2vjgKPwHYx9VNoM7QQu8dqpv4Vap5Tu0RP7q4VWPPIq44
IxAbOzLXmfVrFg2yJhXdJWFDJFmIOK5zKDBvUOYa9CD0fyjhIq+rZgTEDtCDa7++7VNs9chjfQom
SldCP2NpngIHJupMd6j/xJIZ2pwpFOKrh651UD0QXawTWJhgnXdNkpnLZZ3TinOHC38fjjBIRr+j
Coe79jkpmYelSnqBQSY0OXScAMCXFRxePw0e3dQhQwqCCUTg62qoAhXJFfwn0ksA5AEkhhjEcOlN
AIiezwmhgKg7jPvquuMCCVKy4o+pCuDIcWEGEcKbBh0IanraXMjSJkSDEWCz6Euk1b7FgWMF8My4
eImy1uMNER6d7uYpND4PqbsOzZh40JttkiRDQ3GY/r1Uz0l1qNEwnDhykFVH/g0cKCBQEG7pdU2w
6NxP8/k1WQMHOsNwlmgtr4di0RjLK1BcdSb1biEsyN5RBCDDkFDtmudhQdZHj2af8L7Cxu+VieTp
+hDYo3gjY4iPfYnUPBoFABm0kIsGh4uPo8lJ185nI4eAM7ffAYnEQtx84uW+fADwsiLfMkC8Mafx
wEQDwqCVRDrxYOM/YH/lUygfOlwCVtLpxr3B5642sIvoDHemT74JBLjbLbQ4OxO+cV9bjLl7TsgA
qHxusIqpn92b3YnuImG7sKLFKf6Sp4RLgQL3741S+o9Sh11AptKhayVKsvytwrxHzdls21HZwYVv
n/kmoGnCfgUqe9N8PoSoTcwOJQWwznw6WcJGFa+TjaF/B/fRvpfPzKHxaYhUjxxMBZslYBhtxm1Z
5GTY4ku/BQoFr93yIcplMfTptXLnxLWkCUVCuEpCaeTxAtWE/bDtlfYvYCgvGAtWNjDpmtGpRzqk
u0l43WfvvOdizFHWVrFMnj0DKeHNawjuuM9o79DiZlWlg5SScmy5CuqGPWEmoxRgtYdMC65Ponqr
nQgmOiMzDRS+Z/LNnF0iEJFi0ePn3JIwWVqBtaa1QPCTWsxjjtKfvFtAr6TGrbQpxIHH+zoRlNci
6FZC7xCmowQR5nHrNczrnpT4h2a5pP7VCEb+I6GvQjBg0izXv31dho6GrEYOvMulJR6T4dF8Td6l
J9ZaNrXiifeap8z4gBiKFOCZNMiKeBei37GSsMMAWZ6QfaBt75/pSxQ5rPNaRhq9LR9LwWHbHgS7
giqaroXril7VbQiKdD0aU2q6Cuj6EtxuHgAIPXNuJEnCwevsmJmP6vKgJm4C1KbZaPqiK4/sBrky
zwQCo6hAHfhoUjojiDiRpm+HBl4HYx5kfBLEZzcr+M+9QnfGdLqg8omphQpfj8lya4vwIEHSz8Yn
OXJyyWZLxc5iqKBeIXHZd3K/8C1FzgWevxzy7UgchngQURYx2NdRvvFtnOMJ612pE/30DmabE3cN
XG2RXz3S7ZPKlzr2F6LMqBTDC2lYJKnh10BltVADHghiPIGnsS2VpkeUKI2ABPw0razckfcZVB64
g4AA0SsQ3M0O8FMVyZf8vablq1ck1dJUVeNoIn4rI2/D/aIwk5R3cIIA+IHqlV0tcpMl01VidkiK
UakydpNl+zZ5QepmEhoW8CpEd4gc/lEv/SENZFAorYPDwXjiW2AyfT2x0naqT+CRusvNOf+kdGFE
fmM9Q9VBCTUOYak68I3veHMOWY1RiSgFKrH/FQP6F0uhSjnGGre7PV4wTxswiu1WcNLUq9+ofs6n
cvJVlM/4OHAZS+/pxaEcFJ5u/fxOThs4aArxyKGuKT6v5ESjzDoTM4v2qgT2qDsCTEdYPVTwTyyc
vKdlD6cQ+2d0LNm1MBgYTLkk8EwESrukrZFlT6v3wkGNUpRLva3Oil0iHrfj/ZVCMuyWGbhROZBR
+7B+ASCFybqRny8PrAh5b0OAJaO6swITylDsKkysr/S3HC7NIg2yCap3ROA3eXr0LLCXFtB6W/mM
2N7P0/YMaW5QjroQXjWXMEWe1/buai0gao/kQEhwLB3JD+u5Nb3/f5w1pofE0FnKwRYAZJsORr+d
XGNLyOu61CQgTdkrN1x54Nmd+MC02bFY+VM+guEMIsXeNDuozo6luJfpIBj2kt1TPqfcqf6jfIZC
wIuNiLHDw2Wz+eSJV6E0uLpW7/OI4GcjD0GI3W7fvRSpS1FKOdQ17vUMrdTuYKzSG2091IlTgcrN
ZPFswRK7FvJPtkxquxnZWuL0fVYHZU+VzTZBkUkt3N1nDCxvKrMEn5WDW3692em2fyWOFoI+BQ6/
QqBph+LhqC+p3IZ3Uo1fizOrgy3XQfuS7CoqDISOuvfvPROV0983WdU0iVaQqHCk+96qsMpY7rM7
N5l8Fi0+mpenizq3JLt7ofXC4SnGPhj7BpY9zgeFbSCRIVJqmHbN3JqL0kwT0RwHZ4RG1A1YPlEf
dX5RLfN7WMUzOh3sYhEsQTgQusPdG2LSVwi2IHI1EOnVxrSgp1ec3wUHfLJB8q2cfcRhrTFjWaC/
AzTRpDBXfcXCourT4quA9b6pG+WFZT55EL8wHloorE4MSnAE4vNjLeewcIOhiXoXft4BLDkvvMiM
rfM4WBiE/ZpelgYXDbXD9H3zkY7ptLTw5dra4LEh8BoKxFCRYcKZhb+emZsjFGQOxLu2AKFVUm1D
bQf/lM6MHBOkE2Mf6zwqIpirnPmITL8OAa0oCrQG5KJL6X194uh1pRxP6DbbIMTvJy44pmkJ4Qkf
4DsnpfRA548fTb2nwEEXSB+1Bx5oEDmPOqDoYFBJWvBKFDgc3szZVQmGOaTL6Q1+GXqfLq8puawP
bA96GO9lBmewmwnpgH8+0jJ56BhvdXPWJe1oJAEJWZAcU055yiwr5oRUnaH0NVOCNNVic53sf7w2
v7CmU8NGgxXVOByG03E+/WPkXqTg8kWpHYGwKqYFnB9Jikb9waY1/TnJg2Q7MPMgMo3lD5VRhF7f
YQGhiv/3Q61Mu8e3hYNtxRJN1RJ1Q/xlK/ht4YjaO5OT+41nmtDBqy3gdKeI5uWfzM0MnVcAUos1
XPlhpW5Zbq9g3/fvFjwjRCET78zHlFc5iKC7d9ZvfdMHymm6dgNFyL+vFZfR328gxY+kUbhKqD5Q
m/+5zN06wcjyWy/t5B10+vvdLzykhSuO5Al6INiFhmNwex3c2qbNun+ZDfrh7rEvLmpUaBtOi8jD
DucVOg7hFG3QypWMz1Y9gwm30SD0U7POSA2yTRSMjYuywp3ofpytUY+c3c1WA8joZq+p5U62hmJl
dX6P3mc2hfdJG8WtaO4o8H1Ju+DUaUvg7hdcnjRr4vAGyevRwJC2SU6QJ0nOWyE3RvfHMkoxvR1p
QAQQ0HJyr67vVW+Pc6jh5cXDQaaHgvYO9JHUiiQ9caxPobW1szsBJcoseaCOtu7+GMjDViDRjA0g
nrcAJOP9vQsSdZMFdHvYS0uUHAz5CgLapiFWePGUt5y11bQLkrhzw07GJXqHprCmwtLcasSJUhUZ
2bHe3rSDAV5J/zJ5SHuXqxXnokl/b5Gpp+SZ1kz+RofFFTGwD+6Yz3tQz2kYN85FeRbSvZmR+DMb
vsgdh3pMDJPTPPUz5Qkg36og6YHG1+haN4cNhppWZ3AylySUZPSKuPm6uhW8ZENJUPQ2eRtq4VgT
A92N2mWT+UyirYFUDSOf6VXnKw8pUQ+4ObHCdZsUHSJrWXQlc97LcfYAGyYnIj1Y1kkEZn47L1uU
0t0x/hgqP5LmiurouvNpgH6rwoShlEIsy7YkTxcP8Id+qJb6/am/zjgQnuXHLj02j+vBL5aML7Ft
H7LYQ9ae8E8FBhhwqJc5jZCGnBA6T4m+uCvrK2vnYPgl/nGy9mwMOqjOZ20oSTSQXi7Rp0E+kp34
TQvfkxMWbRvpFqZBzkPFUQtRoRwKTynwCw5dNMp9SnqLroJ/7nd3cvb4MW8cpC7HKuLRd+/GHB2u
8EJbhew5T+rfDdogpJ9PjTS7nlGay8AOtY0CvKsFSeyRtkBNwIDY5KG+UidBHXakQHjRdvSDnHHX
hP0NxAkkxAoBPXtWIDKYe5/QeDe7lefsAvnNIZfu5ii0nfctV58G5kHfNk9NyDsR49menZnI8td5
+9aAyTuSU0FMwvqy6Bjab+l5XUyPdwRMeihaVOdSKOcM5Ap2O88UbEFDMkeOJTvZsuhm5e3hhidj
I6xjinjKdkRRqAawiWM9um7u3KWYGDaOpb8Kjk8LZrefrdhalcKdKk3M060X+zxwWPwKgoTidp30
MWcNN9vRs733u4viJ70/aG5LE+6lvO60t5hXumQD9crW1wriwdw7H3UqqBJ/IKeT/ARAk9r6Sh9+
i1S/va+NkYNvnZJx5/QNA+BiLpQUFcJJIcVRCtGfDsFVP7J88D5g9x9o+zzoCDkuz7QdwDRTlqth
zDEgChNtxjhP5BRKKi3CIMsvaPOQ2mh4WfQht14NcUL4GI1D/aZpZCxwBmPIu0ASZyY4dO6cc/iT
nw2R1I5gOQewAKPAYkr/IUX/WT9c8SkVxKGSh0zICE/JtfMT2oBjMdd7GiGlTm1CEA45NC1TEYlZ
ugbm/KNIXP0gURbcZ3QBW5DKOI5BiaqeJTz1NMHKmlPZ5Kiwbwgh1q2ZOfmdJtljS8mUB6ry0an7
QST0Lj/W6ovUrMs6iHAOgp5ZaJR6z7XwcEWSkqCylN3hWZI3xXlxRxwI8qBFGmUg1a3Q34xQDxI6
GzzzKE5sFUg51IC5/hxZyCjsRoOd8nDbFt16iAN59Kk7DflQqR8lR7rEcozdnXkFYu2gi/dCoJFS
wdSbF0/ntDIH/Mg5yl0Oy3qKUko32Vv1dBdta0nLZymR5vOGOstEFmJzK4A7fJIkH0ALp65J7f4T
rvap50cuRxxNx9xB1c9JljARdCtU4yGpODQkltomnwOTJel6d1nHB1lcKc8E03yxfVXJzExWumfQ
ySBnJvW0JNBUW5gr28ubLM+pFBX6YMqxSvdyA9HTKh35vdHCq/XAYZqmY7y+uZXinLK58QVYkd/M
fJrgrg++FALK61fTDNIRGuuxvDwP7A6lGp7Z6S9nMBdISUneOtWcsD5pkU1MGj4vOk3j2qOVs2WL
woJkY9yPrhlmxGQSZ3BlnghEAsoYAzeN2DmfZD/D2lgkiiwJ7bKw+EarHqb+Vkq2Gi0Fuz3BgpAk
Msfpsc6KYaOw5sjcbnocrYDzJd2V6rqR0ZzAw6CFPwQcS8QgRstKazX362FtbUiRHG8vIuC/OBgU
T3vMha287CHpkbxJ7U6i4a6o6dQv6rU5u3CeI83CjqGUd5u+9OkXUD/ILDG14GuHrHDrJEDHLJSv
BJeSDXap0ZWzl5acVUD8nlf1czylgB0jvypdnUzTsJtn6P33RKTR0z22DKs2tL2EEJsW6QGEB4ap
RfwSIeZsXeEshyTxOV3SdYWunhA4Yd7NiCYp3vjuzT3O66p6qAuGI/btISpd8qsYkLhiA+TjPotX
kGUW1ani6X3QToQkCNPxoDgmAadRVLzX+tiB3mQsdvG0+V0Ip2eUQo4YYpmdBNIlETaISPgiCaz8
jMhQc8U3yzWdu6c2fgXoOyIojqSNy6ZdmXxGGlMFXXhGbqCn4w2abGJYpiQtoyvsklhgw3wsX/K1
l4StLhGK4pB0TS+S/DCD2CV+n7UdYWc0tocDe86Jn5wHF/1bcyx5Y66h+ERCXtBqDgmY0nyonlSL
pOFmZX3pz+jIvJKURITl97lW+goa85XlWpegevqF5Eyy8PZxll1lUnQu+i2Rk1HQcG5V5hapYhh+
aJYg159Fxq4gs0KetcKH1QH69VPmE0RHWOq6A6GNbY7EsNuL1hEb8mUYpPA+Rh0OK58HXHwSfVx2
V4I+nduw7lGw84qDUr190E9uV3fLj4zFDRkj3UXzvhaVI5MPoXjEFpOzrrDxat49OrKrobocApV9
n8Lc2CrKA8cHinRhG++G86GiOXZBLoSXMnuAo/KZuyOPDbAWCVwKq4+Gqj+cpNxIUwjBe4vDp6sy
j3OP88+IyMMrFwxlI/9+0F4KRmJgaDlSc6IyH8xob2VbsyttPNsGLZaTjqQyc9iB8Cwk8SYbtp2v
EUdJ63jSJdugT3cI3ul7ODB7EqdgDDGrUY50oJDOB8bP0cKYJHjCyTj11LBetO7f84CN/VbNrCmp
sL+EEouDReYfGI5SmBWEKLwZwFTPDtRHsZwJia1x4IJ4bCMEmJI1FJ7eZf2Z7/R9cWecE3ypz0cl
mTF+4giD/oa5I/dpc5aO5BvEMyAYwWg8mI0zrtfb0WafurtkJdDH5kGgMEbjn9oKrQvsDrMpD35K
OIyhE+dvEepIC8x6euhIO5/1TnA3ZtFSIqEKPSE+cWahLKq6LeFq+BCBuzdLM6AtKy6Kr+aFZoDo
odnEhMF0YsaPrVgtFpipiEtAC7ni9Ewc+kskLO6yi5Ypmaeqk2HsCnk2U599tkQwFgq9UwMfRoRw
XSNORr0tesZCC6RVj550Nz5YbmcPYd0TPhLw0h3Z0WvCrW2Oqa6yMCbFIuZ0wMRIotzmmFFsesUT
p9fznuGQWS6ih4j4DnfgW51j39Q67+I27enqpYCAGWTVwnt1w2IP7IZ06Dq8u6I/zKlh+mRN51lT
SIPalQZx9A6xDaV99kf2uq1WHVVlzvOcgP19S0soWl6uOdIHEaKjxFIhtPCos7nwevMbYiGZHEqv
HNb6o3Sf0dVN0pAm9qto2umb6WEZIY+XrQRTBY0EekX8OoEOIqUPPcbgogYVLxhhUxz3gqZaXl8Y
P9IYGzAxuNEb7w0bU1q9TywPxFzGjL5xCwGGl4wYzBuyUYOfZPP218JjVszE6ERKSTEXeVorZdbS
giQ52XBrCww1iXDIHMBEE4TXrMCmH8w1hhgsu/eF/iqnH1deV0Qs4jZKQqIzmH4iPiMXWXavBWx3
3ASRG301SXC23OG2jx6JflL1Q8H1Hwc9oJV4MU//R9l59TauXmv4FxFgL7cSm7pVXG8Et2Hvnb8+
j+bczPYYYxwgCAJkJ5Yo8uNab02gIAMvXBGgHhAvviZZgQS6Y5asRJinl/h9GO0B6i1DRNsZhNdv
CqLFaHZJ1mHjpAGNWqfrZFdvwXN8GlMHqipqNwJn5bjuVP/2KvjosT/F+yvNVIv5XlPX6VqCitEe
uaM+r1SzqJgQgdAXHNZV/DzecZ+8TsuOP7O0UMMCBLsPHSG9h+aO1x7YrZjetGKICHnmnDBY8i/N
5o7myV/zutI9a1Vqy3SXOlrjQtdIBfzKtkevmV4faalGbnVO2l+B5ao7yjad+ikuftCZfQOISLIF
gKoSO4vlW/2iM5cHPStbrI63DHosHsljC/tVr2g+RVENnP0I6sXyEqwBQ7BbxI/yRf6IVjqNbKoz
r4MLvPSZ2pOQ8lwub/armW706b+hEPkvZTleHryyBhFQhJRo4hdp3yASJKpownwMVDTcD2GzMmF8
uxXrBq6XsVzdWH8qJ0w3LLH7jLhj3Naw4cJadKeXSL5DgcObolPs+TMST+Z1M8XHrDz/+3P+DUv/
92N+kTLFSZ3oYhOKRxpJ1vWFHBUEZvlafpe653//JfxAfyFZuPOxB6HgsuAzv3rNu6i6ikbHD0dl
I3DprwDOuW+eg/QDJoE0NdHcDvGDhNH36gKfvESDCE3sQOqLgHv10qqeA2OZCQ49waJ0qD+uAuKO
061yWKlpriKDWLo93jh028YZMm+CGAEfozwQi4HuqsYTJ1UM3HK+2sBR5oPUOGO/FNqlcCAPv0pW
o7kSYqL1ml/W9YYNXXAQ6jTppq5m+LA3EqOm4Ii7ytNodlU2srSJJj8RfpUIamFOGxpJNurgVz04
Yn9HwgfqGo3zsOJuw5GLKF3SD7y6NiMSz72Yn2TZVRHA9nsCHBekYNebQd7PkZt8DmzPGUQeFVdO
ch//auvtRMUg7F3hZ4JfUlxfnmXnhT5ptBRL4SQqBMTolQ3obqkbTfQ6jGEOljbkMsj7XfFjaNZt
zT7na+pm5BxdhPGjYTl5BOhAJAFCcS+hXmDQP3LaYqp0PdwIgbhxFb67HjqFwdBinPT5LtRBhDdC
smosSlE1P2xdtqy8dZnO237XBFuu1GMGf7Gs3gxIxPmdfadDEKHtrHzbAcubW2ZHQtqZCQtPoqZE
9S1kbAgkWUNYTlLEYbLqscBMUm0PhW1JG8rIbsWJRDYSwk02noZfwaX9St8k77lC/tt0kwon3oh9
GS5qk9xVbp7uDYokBG/awgP1HsELiX0F/Ap9TWfs22KRRKOBGDrAYvmOyhEqXY2PAN0q6YYZmQH/
fhKUv8JPOBv+fBC+qFXrLosGEg/mY2U9Wgrl5eQCbC1a4dcgJqSpP0K0hO1dsuvwJdxxHxQeZQmC
i2Q8CW2zZeAOgrei3wQuygz2i0ZywvYH4Jmggu+eVzIKDHIhILy/alxHpU6I3Zj5mBPFv8Xrldj2
cFMyO4iZQcAHhoJ9ox9ldGVjvMjpOC0Lt9HXjbqzPqQwWub9MwWu6o1jwtYwv9U3GvdeQk+f3SOk
GoqTSd48KBQgijfX56E7UM0jGYuK6p7uoeftLsVnJGjq4JlEPaBl2JR02cSXFpCtfdO4O94BpcIN
DCG/POonxCavIglQ6XIEO0BmBqPB9CyMi+viVQ8pNwmgxgGI6AiKKM/JLwhYWDLmM+wMu5DK6AAu
7SM1+Z1LmB1yVkLY2qudUDzl04mJ6UBrDjq1YJHd8fUqNxq3WHP/fZPgQvrm8t9uFOB0/Rbg8uVo
bmZtDoq0Ace76ac9E2FW41Oa0slrFKRc7aDwhpv5wbGUbSsgDQw2IlM9dTfBFpvzM/5invBs17SH
JNnXb3npaDyO4EMJDmQ6hh2V9452HFI3B/aRwWiW0wGWUOxWTbG9Npx1pxYtg/kJABNNrknD3UuE
V4KC4vS1fezSVwDEiXY0VBjOFUiSIsi7rKU3JQjuAqIjW5fYXfOgYu6o6hWJkCNDSrkcNnV/iXdR
DGFLV55IHeZKqNeqvML+Sm15eVt7HyBIm2Jd3CoEHZnNqDtOpqsT22FR+nhJeUTY9akPbZ9o/uHY
f/9V0j3e7LW7n5IBviEWceaqKqlyJLNKRFHwW/1BwkxTpKmpHMxHauM5b694zONty/sSyokJ6xCw
/cfLCUdIsceMGBLe8axTov6ukBkqwTP8oDcxvuFZ/vOBvvAsktbocqUk81EOH0Vt0zbAitwMkbSW
BzsR9taN9JgABBD5WW54jt8CoLiWzXbcz+Z++jCcEz8KHtxm9Hg6itbr3qe7AMUlsMyISEh2JaRD
GnElb+W0BQrOLmK9Y9GJkpcC1wp3UJO7w3u9L56F8ENCCjosAdJq2WU9mSZcNbOtsrUpSzrx6uy1
klA2PCOE0U8gdgyqo3QOTIq+/caP2h8en2/PWBU/Jg+Q+jv46L+/WIRbU7k20nRMaPtJ3bnmR9vE
0wZITmj93HyP5WVgbeijgadIqPWhy0NfT8iZiBUF7LqdGjMtkq2jW28RAantEkWiEvhRfBxU798P
O0qA7x52UyMNS2QgQ5H8348rFrpU1aQ4H63aWgzrvvPEeIfM/0pcrbTAH76o3/unjgYhEj3kGVvB
QgIr4r2HjJdC1dQ3lK1iU/u9BAgoBfYRXusuniv5ftCf4VbSypn1NeyNhRyTVvZ7zHjKo9zZ1cJ8
aIG6bOEBuIo8WKboA3mxGLqMHeVDeLvawkaFJaGp9FGO8V7u2BwLn3WyhH6KqQ/EwsSZm+WPEFDh
9W0UMJoB5ERkwDI9XA8N+K7YbCtCxSAEtumwuxHKlVezKqp3uYWugd4v8mZPJgkMYCknSC4Yly62
TcPpwOZ6H8kKnJhyQ8czn5eRhvYSvuOc1j5TnylAGK9HyDl7PM90zLeLoUeVSLqSbeVrI3SneINA
eUrvrtE6ZpKh04R5zKp3TXVnkXmiX/cGJaqt5anweGI40ulk2T1r4JUIMGpzFSISxugef2hQfAQG
4zzimoUMiKqgcVD2VuwQu+CrUP8UEYJlGvKSVbHl4dH7+3HcdOEOhzAoaN1h2UTnNj6EZ4VfaLhM
0qa9blrxPmBZqVdltpIRzKibwe2g0fnyHLEryev0++rqUQU6uDiAis5jQ6ydIjkQv1CLh7rCPgTE
1Z6Sdq11r1XjNE8ifqyZVGuoB3gs0c7yN61cdyPJcynTYbMRoS/ZGy23K/g1D02/KoalDn2Zu7Oy
Az5rF/JZCXb0aUbKVtScpO+X4DoEpeCweM1Mgk+ca+ryxhxW4+DQyZjqS/mRBTGLPIR99bjCL4as
/vpWa8/ZtGnDoxqkngT8XDBVK8dR3lUUTSEafujNbX0fonGpkucxfOz5jYrmaAbcK68xN/ScrEw/
sfknU4jDbtV1mP9BbD30J6BRBKh1G+yN1DjO2d4kRe+K0oxMJFTvV7xghJ6C4yufyN2s8YUgZPn6
OtNeB/WgPMjmyhH4oLW8woAoAdKDUHvYVc9D8dIaS/0NeXBU+hXuiHaVvmCHAwouqvNYMtE86slF
jtw6oo43Z1Vu4gtA17+PCu27LUq1LMnEtcyB8XUsiMd5DIJywK4JKvnLnt38IoSeoQEt7S3Tq6Kd
xIz4qqEZhzuKN8Y+kzZEn3EbI4JRTjS9o9fgxe6jZaH5PS84bR6KahWZXgtOJa8Zp9FhvHW1Nwkb
BFINBb9t6DfWJZlPmEX6wq1BQTi3c5/izEpd0Xn8728pfzd76tjqEUxxhv8VaJybsTkRsMV5yN/m
4ebHuPDwwvERDGSPkBrUhUJeFS5TMB6BzJlQp57TeZ2cb2ATRnM7m38aib+dyQi/UhWi/mVTUb7M
ZGFYFsNY87GGNdqdNnAkw7/GPsczzzVDAL4DCDPzEj7x2pskHuMlK8anZOeYie2OcObPcN5K1Tri
0biHypMwHdwBzHLICnuiFOYUTfuqug9RMy9MMrIJiah2+QVsqNwi9UQqy5WY36aW8ZkMdqd9nKJ9
g+aTNxZ1xNYS7631MJxFyQEhYyjulhRP5h6CAvFQPlTyQrSBdmkmDuhvXdITT6SO3fGh7nV3qQ32
+ICWbNOicZ9daLWG/oTJTgwPjdxDiLPo1vWsw6Grq3xwuum3L21cV+iTVEi3HyRd32grJcVQmH8V
SWQU/i27/WPwEpM4uqbjdTqKlITGaxidASkjUwZLPQQ+oxj1ezMBA77yBE2bdSdN2BFAkhGkHHjl
eAZL6+WHjuD3ZD14BAMhDKL143ohEAs8XdoJGp1t1XtWIjk5GtGxoDw8trVkR9hamdoiKr2bNNfP
JDuRt8mlGjmoHRRNVwP9VfzK68gabI46xTH36TKviZEUVgkY+kFSfrgBf4cZ/lcMxOW4hVVKFLMY
lvZlc8xTQysnXfw91SBgC1KfEvCRq3A0+LU+5KWsbzLZsyLMO6jJZtFRq6etDIqAktvaZ8EGozQt
5uT1MEY8YiUwVsebz/bfj++3UI/Bw8vSqGJu1b9gdIB2eidG3XRsDY8nQZswLK9j7TPl5dTiU05v
2vKFPDKpANjbLVN1sZYmW1BINrkl1acqA+xdRHBCfhGrp8z0EKb1yjHNPaV7KyW/ana81hCKi2+p
pxnOzPuoS1pnfkaXj6MaMPbf38m4Pdt/XXu+kcgGIHL2fBm5LUHtGnXg4DUMzzI8k9jfaWVOixEQ
CWPn5j460+neFqDW5qP+MoHkBR5u1KA/IRhiQjFMT0Q9DQZF3fqDxfcH5WIgYZkE6ZqLtXViJtON
bRKsJHb95tPEXN77LapViP7l9Ax771TbTliDEbbFRifdVlyFOkzevoi2A1RR4ofVEnxGBuRPxpsL
X3LkjRp6143sw33OuIy1+Si+yZvpjZrx+YdfXrldhb+ukiXdAo1MVefR/e8gG+uCoExCOx2lM5kx
vc0RVRLY80aZr8L9ihXd6TpbH1e0M0ibGMs6NrX8F4LynjP+AVYbcFplmd2VI9K9u6j/5DXDNKDB
FT6D9P/7VzW/2bKBZ2XyU3QiGg3xi26/7qqgsVRwWvM+XAUgbwup2jUmrZWhLV59qoMZd8Id2GAk
HaLUDuGPkZt8NjOyEQryQALpvUJ4kr9P94q+y59Jx0mTpSDd5/pL9S7cszir6mfS+qwUlfsLerx9
ojFzWtL9io8LCCMQ76hLK5pVSr/dU7BUXnUsTDEo1lTvwNjaPRTPPVIESnQln0m6GO7qHczUs05m
sYwyDlpKGT2u0vjcWD/AVQAOf/+mKsUC6HckQ2Fx+nKNpEGNmyzgGrVunbmGS9hOv+rd7Gq3Lq82
2SnV1XBCcrmYP9RmU7vDWjj0d8OJt8oBlB4HTjL7sDY1au2ELQH415QPTUtCD4GOdzN1wWddy1l8
Is2dBV6Ta8meRTtSg6UMq0a79yiwbr7d9hSLKp3liOYKdmykrztcsNQYKJ3QYAZPEiQqRNsjuiOi
GQqv+9Tkk/F4S0xazcMDvx3qJAz/tBmjr6AQPV7y0lbJZCKN4UWUbppqtDQr7lHkp168aRMHfR30
OFJ6kb7p9tc4OqTejg9xuUyPhI9Wdje5hmnnllPdUVD9fr2kkQsxjGnJjsg8s7UX/oxKuFcIRO3o
vrY2A5sgzxRc2DOpiTbvRosxP0aJsqtiPpprVeu5SpbX4dhx4y8hhyevL22kdZpJj63TUrCuvZgf
cmJ3n2ly0VKvNhc8YyFeCNty0DMhUEOhyzngaqp9n66JjMl8KFS9WEgv5M08VwaZJ9xb+YZhQzqZ
i9SH6QOt/qV9FprXLd4HbRk/pj45fZjTFtNbaJyRQSB6u2/E99x41CpymjeMCVBXq8jjyoPnqH5b
LFGPRO6+wN/3joXgDk4GgdnCuBftYFhXii0LvCrJlnQtDDkNcDirSUdqCr9itx8erz2ADkrCR4H6
E5JFI5eZi47QE/0STbWmTPkhOKm77g3qmAdD9TvBYw9y4WZLBzdQ6tEhItUv1duAjwJA+LNIeNdB
XtVb1OlEIv40siLt+O4x4aWM9lw2ZUX+cvSF01WENYBLuQY7uXCkAiGWE14ycsfNeyg9XGgq3Dhb
PYwGscTr6xViQFxdd3H9VDDYTjnCm0VaU1OwKphznfwpmpe3CGX6BOVfUBUUVENn1KFndeiwcCGv
ZZxyqCvIY+40Nyj3bKY9BTKUktNjHifuVX1k2YvFExKP5AGuZ4lxHziwAndbDtZD3+5ViVdW7VjT
UpWX160OH6ncMgmnD5OLKpCbrmtOc8HIN0G+bypu1OeEHJ94NWmnRnN6yCmb2xpIiN8NbRBMjDa9
kFnSV3dahrGPGNFdKKP/f9KtA3L0Sd5Sm6uI+D8GO3fuq8iFrpQjW5AJGO3v2LeLH06x3y2NX15M
4HekbGgsTexOXxCWIDIHxnd9PgIF9cGJPRNn/pNwSIhzfJ3SFZTcnB1D5E7mWgPGIOjJyYqtilbk
MotL4x4f6VgtM2mfwsqkuM6GnQXP8FMe+d+udFX6zwf9cht1wWhmqgI70N9p8KhO58x4JQzXAPQn
XSw/oHHVhXedq8Ux4Fijn50Fu3sMP63ojlEeb8IPU7j0O0Tsr4sHnWlZqiqqGPj/+1bXSSsfx2mi
QxtZA4JrFp40dLJNeI/4XWNbLB8k8z0jxRO2/OZaG1d4uvM7HZY4pQ3Jvv6qc1f9xSyYmUDmJHo+
mfNLXV3kX2nv8b+YKYQ6AJRQnbbSeBGQhUTsvGWXwlEz97pIjNvq2h8KL2EOx50s+zzDlXvlhFs8
k0POIDSn60kls9y0BWqc6b2QXeuzNjZxdLwKu3E+pCltwetY9mPzInnGKXLAuCkOkHZ5+2BuCuR/
iuUk70KyN1iuSh+5SKRTaIzUfjpF2Y78R1wDKSU7aQH97QXFDyWf3+GAaOdVSjUIFaF36zau/LHv
dKYyiKJYzscMuB9HlGKHdxkWwUN8l0d2Om/r5yfYvngl/upXYE8jFZVmbBPG1ObevExHG2n5gPin
fHjOyw140LwU7eS9gWIhg2TDW+bfAxTL7zfHnsxSrDMW44H8DVj88ZGbOY57UyjmI+5OInPXavIY
mqsCp9PBROXGATWMvoD7u77k6sN4CchAIoMV3UsEGLeWeo+hK9c+4ruARM6FhDXEnD1TXUjqoXwk
gMsQF/UhfkKTexjDk2YteBSE6SxZDD/6Q+ZItEWHmyx1eLjDFDpo3Wi2VLzApfmzsRsJJ+t1z3iD
ZR6zHWQTL0oFpQgiRXNluPI91SzKuSjcpNvd1uTh0isHrYRccTV+hYcar+G7vuhi5NAQzISgL5OP
qD0GECR2KjjWMaBY8CFaETzI/l5jLF83l3zT2PFrm5xLRsk9nWe5Q/1x5hYBuSAr8302l7R9p9aN
4R/a85WA1ncc9DUJ3nuZgCRrjcBL87C2TU+EfdZ78j6aA9pkGqv5NmG84BVBb/Vldqj/bq09j+Aa
33zK2EzggV3AkPLSxRS2jA5ldxiLrbnHIPCRQNls8DapPvxaFB/i5B1FZKIhQRTVrTVzyrm3MVy0
r2+67ATZUUx3iWATVNV47XgUynv1NEw79qzwMxju4vgOWJxfWvlp3ZW/QcUp0NGwzomsjH+1RPR5
dg3jOZqPxnvOPT27uvaobWQqjgXPCLaquUV1n9H5wnIlQug+RcSKvpDtNCOEto5GZ/NhpRhh2MBb
afFTo/bf6Z8c1ToebZUjkaavr6a+PlPNUWqV6aiL3vXWTyt6Yu4ZvnYIk9OoONF4lIFeop1aeNie
AGaJ8LKxcOuz12Rw8Tf3lt7vCAmyqo2lbapp07Q+Kj1U0R2joYHqC2begqsn2jSy5bc1ZrTmAU9j
8iFmLjhnn3gqkbqyj1honO8Q8qlA+HhzFxLeP9rqV/9+4P/OTPzypb/swVJVivNUq9MR9AUxVj3i
aLBpBUTJNEV+5qQraDjB8K4z27ETPpOOkyIrxJiOyoNQO9Pm9vcGwREaZhvoqlYhl4RwY5BsJFhe
tDEOLMyxshhw3ewtAkWmLcMMj2yOBwgWdnSJgGgJXEhdrola+kZmi+9MwBEa0dTX3zskhZPLGThg
hOxRzRGBgIq82WkPkuyaGMJKBLOExhH7sFRyr+m9ytgVzzU/C2adn9id7/anP2+T2wn6xwmZ59GQ
NTHkjtZvNAGt3qb4FcMpnxJjmUAQou8s/aB4g6/DI1EEDvF6Y7aWnwTKBxGaN/z3rsq5VXGIM+Sh
WpLflNgJ3uf4hzFJ+mZ/B7FRWIm5rSH/v+x6k6pX166Up2MkOGVHRSKYptuBvBaIyO1eu11xTYfq
wDz6A7r1Hbr6x98mWeu/18kskiy+Bre/vW/hfne3dQI//5PpG2QG/LD5f6cj+z8kTRWJAVK/crqj
Aj/YB810VHcVvrrKGYHPKFqIV/ISRwG8Dc4xQuBjZONrjCOzsppP5GHe/ostQXvJB6fkxMxAsmsw
uPwHedyi30RWXSNAtc9IR/796P0+T76OYbpFaw7pQBhclS8zrHjttLCnE/tIelu0L1sHHK3F3rqT
TadvN4riz+UtCEB7bQ614k6XHGXrRkJhQZgKFgXthzv779y121nwxwf6MquOeWRqwe0DtZWtKQTb
3DxDIZoUEFEnd6oz4sN/X4PfvQtfrwGFGgBxiq4a9HH99ya5iukgmWrC8bPqpS0pWgzw054GofyA
ugHBHx5TmR3J2CD9fqqqdbf89yf4Ttp3q/NghUDdhyHzyyMyd2YeimowHadfIajOTZPvKuZJHG5W
PWGjExtja8h358W1eZbPBtWd7fr6njxJxO8ghkUHJTmCgmWCKM37kpiIjx8+4Xeb6B+fUP1yjfKU
oLTZDKcj0bAkoPSNQ6oAgCR2Zest2dXCsjiSikksEhGhMU18AbW5pA4tAppXgdouN0TJgba/Nj8I
F9Tv3ukYQ1XuXtmSbzjqf3+/rNNjKeq18Ug0uP4Qh5txW1BVMR+CBkKaxujwKOELwL/OVtDnL/KY
LkrCrnqOfZN/JE+3gXoR0m1UPci4X0gEAYLCf7kOO5uMZ6NEiEChrKPWRPfuLR8RWonSCPMixyuh
0Nklmh+uqDaytyvcp8KuK/havC8NqgCAcm3UygFOOsKx4FpAXrvc6xK0Yv5QvGvN2sTz3nsyZnGu
km1+tOIyKY9Rd+nwtUC5B2dkSonT7KLUiTWCnA5GCdRzmQUSQle81uLIEbM7g2gMsidfJc235ncL
eZtlp6JNABRaDqI+wnPQPSPMs7Bl8D7NvJI0HGndY27I8Z2AHN/lOTk62bEn/VO9qOU+Fs+E7Aqh
Q45x+UyEsKmeJ8RNpEhRmxL0b0zc9Ug87z4ZkQLZo982y564ZkDolxBPA9ElS+2JB5kUx+a677BI
1OGin859tVO7exKMXWLDzFcY1ywkIg3qg4RXElme8SYO0SZKnNgkCnXFuB/Tu1B7cX0maqDCrvta
VfvY8BKTnD5Mq1fkjnJ+CloCjByGbbJJBJZXuPF8cgrzpjow9t1Oyu7l4aCbTp0yPOPnI/tE1h5Z
gakEQoIZbdXAHqPHAX//vBvcRvlFX8JkK5imMq7RxD6BTRaJ5FrtVsr4LuMPL9cV3pNOX+TEh4tP
BSnH6QGJRIdZFZem3G0x0aESyXyVkMPkRA4GEm4srbhOo8kWz4AXDZMm0WeEWbzrrUMCFelPVHyb
pAOveTdc4n1wNwdHRfJkCpPRPN077bI7i77BSL/EPacAlIES3l+VZb5n/72vJmw7EjJLzxhfyxnJ
3Go4A4tgqeFtK4onIcanUUi8ZmiNImE3Qpe6UvB9RrSL0x63INqM6FunQF+Kkxd08rUH0Zv3dbVX
kXM42ppELZJdHtXHzHSJuwrsWXGCg4FQu+DBcG6ZNFhO1tScwg3kDahy+NmQGqK5uMzxClhYVR75
NGpywbJzMy90t1MjOuTqXkKtDB8OoyiODwb2nNLLzRs2KGcvGdEjpbrWXvtjWC6bMyEc7YvoM80Y
t/jjpRqeBMMWzRULbEens+6p3SN+fggrgaCD6bOcMEnvW4yoewHwFUdUX26R+7PUIuFmH6x8/h1p
Hop00U/Vs477+dyih6usVRTZQ/pMVbDAnoPBiRyrHKUp6coiU2nLBoTSo+A5r7DTugMsgEGEAtXo
99AS5YMyHYyjULsjn1PFfMAsVBHyYGNPGspneT4jJTR2CPEBKP99kP/dIcXWQwI/SYBkkyvW14BY
6arFfSLX4w13MY9K51UER0o2NccaYGq2pJxmBD5mGt6iiyZWb9dAuUze+NHzj8hbaRtlvvFYjRe8
pOg0SWohUpZEQXndJo9a/R7MjxmxFMUvYkRk3JjFJbsjspeYeFSSk7nm2MSUBdKfx2///m70h3PS
f3mTowaXNZF6JTSmvxeNP8Zi3k9d0XfsSFd6o9RTl9mdtKroU8LdB60O9vLKBJry8aT9LU2jJofG
NQ5XpV+QbUhX0byajFsZgfoikk2MF8uGQ5iti3oPdDIgBSf3gth1P239CTWpq5rkMD9N68aJ9tyQ
lacLN6Mteaa9jxgOnZEb3cWvRYw7+j5vzkLExkF6TPCgUeoAuFXs9XWBYKV6aPGg4nLDp4oFCeft
Lcmy4XQHaq3OYuwlhBKkqzTy5JS8aLvqoSucGqM13vJkH40e7nv4Y2RdjlwdZ7AD8ALV0aDXVfIY
39ro0pZOh9dzQIBdL8tppwn1or9XtLOV7muF3EFiFBdidSRvG4qEdb0iP20tU/9ddL+U4SiyGMPr
jyQqZcMnupSr6jGbAoMuRv6vmIwS3oOQbbQcKltyN3iuYKKI5zNpjOreGwrK1AVBIFvIDxyDGskj
Ofnd545SlMDVH7veNd+aj2EizRAnoTs1NgFMGs/edTn/VOmrf2Oo0HgMfiv6brW+XyDIUVUmqRfl
8ZiQrVr7edYvdY0IkQp8cCJ0aNOnL0J5HAzuot2Un1tsz1urcabaRSWWQkYSNkBsCPxTt00waYVn
NLPKhG19mZc0x95y10cCi+4kAoh0/4rHh2dIR27/aaluf71LMqJtJkf6RTh06kv5Y8JuywKLiKBe
kL2Vlp/kpnRb4B0CUIz+PmDzRXFB3BOYZ+sPtSNu+n7V5j9NpNptoPvyKFEeI6vIgkwepq/BN5Es
D1UiDOOxfbqmXkJSuQi5uAqZVSqeDW7O4ZQ2PthrDrtGepzWruAn0K+hrofs2mjcBOFS/9QoQFhW
O/oBiPjRFkRboLROavTCUCrdxgJdwFJoF/vsliXCHW58FMMpVpcE1MW6w2Bktljs8XT6+mtLhiAy
DV5BRDze8g/MeINPXrm6Ij522HAO1JwRSK72TeZDLYo7An2VDQGWxnSztGWfpWCT3AnltQIpgQhX
S5wYixC/PDoQ7aZ1rLE2AHy+Zk8SaSOsYrUPqptgtrcwgC7HJSc7boV5zwmYHsRgXVkLHZICvAhx
arPogJ9H0nORg9Azn4+29JC44lvzJkHO0KqCtF2gZCpdo3mlmYVQ/NJFkCwwx8E/Dk7svxKZ+niS
V827BLcrrbp2jdtd0V1e+CZZsRDt/oSlRTq180KQVgTOK5GPvyR6pjelDlcYRq8btfHnF14q+1BZ
kl0yLMQnsVikKcE3pFgueGnFR3ymGKMnRw1JqsfVdRYVf9B3AbLMyB0OrzMUzpOyXEPGIPMj3MMe
90T3fOrZ661+prDNFVsJMtz1RMTYEsZYvOPcQrO3xEVt3hcyAfTJoaZZIDtI456ohDOxG8g2fRJJ
PZmqinLdc+pgx+DRsOtfcnRznU5M6h6Gz/mersXCrxbiUVuhE/r/N1yTjatSz2aRPKMplv4Fe0Ii
G1VNNI9HPV7THHvNHIqBUZGQh6CTJ7pvH6YLZtMf3lTyd0/XH3/1C36DTm2Is5a/ysugIFj3NdWQ
YDrmuf8VQD1a2p3xExRy2yH/eqD/+JNfNn0pCLKh68XxyBMs4FV+NvXFFa4V3yPSTCjvIzB5C0zu
QhhiPdpqJK8+FvEPX/3v0uIvF/zLgt+1VtZXEl9dmdy0RhSJrfgGlKDFM1/H1TX2GIERQ3WQ28+a
Y4xOhcffbWnhmB3xMprbHwuzfvOo/7027I1ULck3+EZnOuLa/TE3DNaQU8UTdEfZI+e0htY2F4Lw
3FO9RNocb/DHbnS1fQOxvDVSe+gX/Y7x+YZi5ysm1kfKE/BzW+hsf5jXvgEnZMAk8GATFgcZ95fl
tpfiQNProT0iDQvOpXXhE91ywQSfTQ7NkNu+CCiqQ58XsXKH/7ZFHvHD3fr3u+C/n+HLi1KtpCs1
uXyGyTjXKwRx1iZa4uogD6o85uoPd6rx953KF2VIJY9dNcjC//JrVGOim7NltEfKGtMtZXaklWjv
efs0ibub8hnf69h6iuh2fiDcYm9r0HDbsGlk6UJCrDwlOokkQTcKA9T9dJRLD6xtcnFlmkeVTZ/O
DTg4zWaqog2VtKQx8zKZWotbzJihsrW3TMBOWG+y+A76elHZxRbuhDItbZkjoMYvDiH9GjtN4Xf0
EpgLcVs+XH12xs76NO4RDBCjeQ+ZPfL/m7RPTbeeUGrEy/7537+NdbsYX25dOGhcPQh4AR2/nl+S
NAiTWUrtUavXLXP89aBecf5B5XjWhIzzVD3k5cE8EiaCBD2m9A9NI0Fr/I4jE2/T0D64JgmppsIv
XkKdYUhUZXd8MyNPuL8aq6vPCHlNT4SzMmTWb2T7pGgs9sYOIl7I9uM6LjbGQ30z3Bm81T75oq2x
SQJb8ILOaR+6bl0WXraiknhymQUn/vhNmAJrj246oic61Nxb2uMmgGa5h4joYWVLR65Pw0Fe0M5C
ytsy4S2gnqwVw9gaeTyBcSwSzSOqyPEZKvvfV/UbQE6GMzUk0tEwqynml8MyCapyNvWyOYprIdnG
w6JAwYUKZKWgCvqk2NRq7hr1UZQwdjolYwFpNh99SR3REtk2xTm76G0ID3V5r6s71M3zx78/IMln
3/zuCqg6GjNVRrb55b3VD/HQZq3QHJmzIEUynRzNhXDhgShDW5DsW7gewpClTjh14FVA7xP9avsp
9pF70Aqoj45e3pDO+jnECD+TpH6Vb5NQ8NJEywyba7kkNlB8nd+yl8Ba8r8i8C7SF0FNeqbDGoxf
jDyDWLwr9KdQeYhCak0e5PQcIdYoLS9syTIkZgsE3Mkbv298ckX7gcg5TBGNX0Trcdqys9xEEZJd
yVtLXEexJ44eVgGzdqhlgYS3flXMkWQFU31WLMNxVZu3bJIObwnJMNRAPhFDUAngsiZpVWi2u4tw
j9sGLjSq4V7XxkxgGsVKOy1aWS0jO6OlhzBdq9/S/5F2XruRa9cW/SICzOGVoaJSlbJeiJLUYs6Z
X+9BARfuLgkSjAsY9rF9TrNIbu6w1pxjJjtZ35TFlaFwKrGxIyQZOQtOB66AOJSBOpQzHDCEV48h
+GCcfqMLQbRqtlUNunmDCSBd+YFX0VBNLpLp0ehPCmh4AkOpOcDQVxb+aQbghFAp7LSUSuGjSN7P
Q0H9bgZAPq6ZBAZKFPKXvcZfi5dlFHLajVJziD46SnmajYw/G1zrzXoCWdEcAmg8hE0i/lZIvJ1o
AD0oF/quvMNNgjORxCrfIfoKMQ2PsApd/a0nhmt20OFoUBZx7c82vJn8onxbwDSvAIoAJ4Otuut/
U6p8Y0VYXPgKumyM7tiszvZFymQIqaiPDQZRrwMeHrjQNCrs7MBLe2fwvVb1iLwQklXPXzQUeb2a
Qlm+jsgKzD3Qbw2+b9rZWL+9mNzza4YnE5l/kUgrXCgTS5ZVQMykUOf5xoYYqmWACDvIPFdqwBRo
Y2DMR8+0VqBdl4v35FC7FSd147dldVm6z6fuv2/2bJKpmipL/HhukKF5eowCZlU/o+oL7ungrxQN
H6BtSGtpAlAGmKLDWKH9shn7pmO1PG9WWhZaJMjnYnhc9WVpzUNDxGmHMN8WNuYlXrGL7Fijqlgx
Rt71BxxtlcODupJv1C3irB2F1vmDoIGL6KY+8V2YMrMf3J/xvvmlpfY5jX19Rv/9gWdbjy5t6jaI
+IF8hjPvByw+uzMSiKpVFZI2gKrRm+myceJuNzqE3wefqh/slnjFeU6lPiU4jUhXy1YfMJpRe44G
r37OzU010jP3aoocJTKNhU8NEC784KjNrGElm4p1sF5HqBQmtPsQTen+AlqizoEvyRK8zkInvcKl
3vVgldbwgQ3AiJVTvJf0o0eXnGa9WYcA1JFFqFtIXIGwD+T7COw1OVu/vcpvqhm8Sl2UUdMay6n9
rIdUaWIiyX7bHPQWE/TCH9WnbYpOH7vtEiGzKuJty7+b6KUc6k8wZLNN4fFZsXDgKWNXxcphTCud
TIURyM7Ck9aB4FEG+1RQTraRgljxmEGEZoPSIGRbNAIzc4ZxnUA05YBduTrFYzRY8QW6KGvx4K7g
rPGlyQjvO1YjV2SGqQ5EEaXBIdOPIl5bjFIZdVdOH0v+fHuvH3+eIr8xOSxzibps7SV2ldbZJpqN
v940lVLRBm54OW7M0eaICUhbGYIrVV7b3gbW0mio5wsxSyh79/YoQt9xmm3UMUMKV5zV/X0BHlWA
Cy5s0vSqvL+djr+1Aq1lQP8z4NnE8RINEB8GusLzGTCPGfKTUkoHI3CL1AbEU27NkwE5FgKeLXUN
XUmh2oXXTbFK30F4GzBgyguQf6O/X0Ot5tj0EN8S+Uod4pKuDrRF8rq3zIezre0pFKCEd3NXINts
X1GO3ytgpPx1pNzFqBJv0xvaXjDDd+ZwjyaGkZRCSXP9l/Ydw6PZXiK4hbpDecrYGsiaF0q6M7js
ri8s/yqaHkdQpv66tHqEqMAzV7QROM9ZHt0JWX9Q+JLwBg8rZKvB/K4T9xDupIr2iuqScbmAYSbo
ZiQ7tN3251HwmZz65dHSXiZiSzKxkpydK4SskgYzyaSDfy/7nnyJL1+4ANiyIZ2iOcarKn5LwZgD
WAJlJ6yCP/KNuR33QA6vqfHhk3qoFTe/NRzQ45lFbYX+HdAhEiggGbEl3Bo3DI58lyCkovyylHF/
0VJoy/r37y1YymKBMCR08/znWRu2rKJyCPRkOESUTO6JyKniva/cWsJevATKNqnP0alD8l896MC1
0otXTAWSv7Uadx5WesDO3W6wiKE173cqZCSRGZHM0PQWkSNQ1gEbvnhhVVfy/C5Fu1zcwd/wmR96
5r7c2DPhcePTLYmHYXWhsiLdx8NzcBsKm1D6ZQ/+RTdiGaYuLe14jt4GZdqzj9boZCW2dLKlWOfR
3pWh4PbZQKXZMenNSxkpZ+spO0STetEwbpr2l8aytGyc/n7Y5z/gbO0RR8HKxskMj+N0JZYkP3io
JaWq9Sjnj/Kun59zhIEiwJXTzyP1iwji88om/jQdl5pOuBW/7K8tnSpMkTANRnjE3dwkj0Ph1fql
lOZOgnFUflAjT7Aq1xDWP1/3fO75vKy1cAk0xGe4bf69bBn20hxYCorIdpdbhy59tYLrVF63FEJC
5fF/v5is65bCdGyQcHG2+7GQtVvDKIfHut8z4UDjyWgTYnVLd+F4+fO1vn2Vf1/s7NNvu1Is4gSM
59Kd7I7iXJIc8ZH4QOPzo6/W9FonxxhOPNlK/+3iy0A9H0f4gBRjqWogxD07qmWZNnfh0IIZB9os
JQ7pNjESvGULI8RejnmtADlhYsKBT2qRqDLTyZSzheVpoROvxodfnsZywa8/iP01OXwEDkpnW4W6
IdS+m/lBCZXnuj3U4wMDCzTgUFziXVbDvW+dSrJpK8/EK/Lz1Zc//IeLf6bU/DW2qzZrWstowiNH
UUN54L3DvdWqfaI8+CjZht9u9lwqtwxqRVx6GHxMi6j430Gt5Ek+yn4VHv3oMas/euUEEaktib4J
Tn39oFBQZw/uwIT8+T6X8Xt+nxxkKGWpOI7N80Zrl2WyHxpKcEzr65LcmW4dDs8/X+KLvO3z3v66
xtm9leE01LGiBkQIH9FJCwwlOh18RCIpFnl4YCxP4i/nze9G8/LNipzQWIWks2s2cmqGfo/fQaUs
xPkfBS/ZOegFfov//hyG509Q19DoYk2lvnguHGRzJMy+0ATH2KRK1bR2B3931O7Tpr2UYxOp9mVL
x7OBFGhxKBXhtUKLd8XiZezhHUzB2izqjZm/FPov7/a7ifK/v+xLQrqZhUEZNC2eDzbapOT839w1
UueqfrnWd89b19kRwjejFScuq9Rf38sgtLVUB0lwZN6K0jUuLdYevpRfb+rb572UvFRTW7ag57kA
Zq0G86imXCna9pizNJAMELIjv3It40Vi1yPou1lddwORxyexXyvpQ5ugDz8Ymeryk8qw/uWA+t1k
8fdPOluRzNK3JlHMgqNgncRsJ5anxrxp8ys9YAfQX8fQHX/+pD6Ly+eDziAM1NIXppwhnS36ml+X
it9qi0cEQfhs59Ex6TvHn8Bb7KaOI0vlltBs4pleHYCtiWR3KrvD5Flm7aToeSbMtxhCACRE2iZH
uWewNyr63YAAzmpBsBkzlWdIZqiI4qe6J09nYqHFvwC4MYj2lD5/vqfvRtDft3Q23WuWOo1BYgqH
cub4A4hzr7a7ErtRfvz5Qsun/8OzO5/ajdzQA3TtwmHAml0/MikgnNfG9c9X+Zw5f7rMMuP/9UUk
eSKVbaIKh88XAxeEqa8o18s4FbTZizIW1J40n2TrkxUotYhTjOe4pe9aUsO8N63rQbuOpuMY7wUf
xl3KcKaTrC3Cz7eff+u3M7SlKKz7Fjk9aFP+/a2VOg5y6Kf8VnVwi5a9rMM4EutrEU4vZvrB+PPr
xPmlNsyywMBdHGmixMJnnW04qinQhlyz/MM83xSU29Ubyb9cuKxoy/xbSCvGcBWi0CKeEW6qiu0E
2X/CQeEyDm/qJXewerF6fTXVi2IB7yABWeJgS6XHj6Y6W6GBB0ctEs5V7crFITFekuOixX9GSizt
20z3LjiG9UNpXGkI0wwYY8QikvLOv5uYOfMje6BfnvQ367yBcnbZLxsKwqazqQJ4VROWeekfChJo
onVfUoofInuq+00sPWsJ9JsXlZLFIDfbXy69vMSzAWkoSw4TR3eR+fPseUejKRXjlPsHXF0pj5e4
Dfqa12iG+8FFNty1h1J+LOZfBtc33zWXBWVBSwow1fkOOlGKUUiUyD8EwpW/FOnmK99/jVOPULqf
7/C3K52t+WNvdWWYx/5BFDETEZNTXweLQZxD/iD8r2fcZfQixoamRdOTTfPyY/76vGe/TIVOWJ5m
fl0a8WWV+6sWc62g059DDV+SjVAHoiN0I6qhDLdFsorVo6ocIlSZZCLX2b1fdtvE8jdViHp+pTP1
kWBP2qq81pNlID6SMo0FmkaSadwPXbROFBhIUYs8nxlLOcwIODOFAMgeNlyxngaLqpbgthMn7sKi
y9ADjSfYKj9043Uv9NSOHjJyYZLSOMZAm4JQ+2Vh+u4IY2hY5nX6PYw1/Wwm4cRm9UHY+IeYpBhU
o8olRzSJ/D1hTcwHVPvYlGyzcCXllyt/ATAsL4TzIJgQQoTZjp19WWoejJwleCHqXJFCgTphJxgv
snJU+tVAK0jZFWaBlANKGOKfqHbU+EY1rzvATqsYhKY0ACdA1E5TH2T5YgTDDEGj4qNHXNf74Sof
nAhPDfb69Yxr++ex+80WwiDtiH0N0BD2rGfDKU5bLJyNbB3y+KXpUZv6T8PwrEqPRXSMS+JBf1tu
v2wOTZFNK14Tje4cGsSzHUTpj0MazixPbMqVvCHbdDnZ9hh+2QdYyS+f5heBAMYNjRmPoEj4t/zV
2eWsPFejvGGFYVxME2p7IN8+9m2EQT3oPvxe0YETltk7YfmhIW9QkyUu9SPLDsVvvagv8wS/BfWE
pOD3MXV8vf9+ullbaWnQGP6BeybIJQ3hWzghe0jlN4zP5z7snzmXSxkyx2mUe3ht9LMpSRoaYtlC
3z/44uCKJMD29PbZhcl54DI0G+GSDSmZGMN0nOtrzXoQQ5iKGM4byTWoH9Xy7c/j7Lt7//sHnY2z
IAmDoi8E/zCMS2fKh/RV7Vsgo9Uvb/wLOnJ5439f6eyN10NUzIrGrbPvifoXHfFMLZirVCKcoTgp
qNMDH0Fd4qWE8FlL2qmwfHkARUXr0P9BDt6osGCAbGhuhLji5+eAlPh8Ofz8fcspgqoOVcqz5TAf
seGXZi0cJKYIXMdsoYMBs2JPnLTyIFQVmUgrSXg1iSlOo4gYnMOkPQW4SZLybegR+EX7wKrWnOL2
Awj3qpx2Rn6pzi8jCpxWuAyaj9a/D4POzqVbAxTzNDJ5zPd0AHkkaH/1hZ0MJKHfKf4pgaUjq5et
dhXO9wNhZi0K3RqkQUz5J08e5Oa1yXcgkSd5l+M36oqrHoCzZrxO2oFRJeUHa0axkP1px52KKtHH
N9v7bxLnTTnfAxILDrl2XYB8jMZLxeSwwDGhJ1OiT92Rcrs+nCRJRkZMHZwM4WB4Ey1MJtSVs2vs
YT47JKsjBQn93iQgjyRIYWhvOOEY/drqxcvyNgMUqWdQN6xrky11BKosE1/1brQ7euPDzA2EjsJ3
hoc9L3CcVGzhCLSZ1dWytQ2G9MoS7mtYVy0CNz9C3BsgZ2GDNl/xkjhZVvQatMjrDIzMwzohcHD5
OVVCCILTU13Vxo8QPkCBMawV9ggdIOeJ1oqYYfJWrhIRgldSvc7gSZL8stBxtTepm1icn/A4j+hA
CtgpvUlAGSHpEmFKvLFUf62mE0O2SnMXadrK0i4FtvN1UXsz8SgZv4KXGQdXkhauR/pwA8kyufkn
5c+tx5C8eI6opB5RECAe8slaMuwrMlKU9CABSK3McSVp/PYCqSfnq8lfawn1tEK3FTVxpfi6JefV
tCgsVHjD40f+qMwksFwfbQGFch/y0uiMhxneOGbQGnDcEGMjxaSiHcUCZVqRX1DGGs3WFRWCGzOy
G/D0SdZ+IvG4I4ObclPuq6N9PRKemJflxk/QrZIFqREBEuTYBDhLQt02BekuEQ3GzLZhbCdRu+aN
YdsnFf3BVDFd49QIFOjkWHYDCuLxo5/RcLNoRRGhkhsvgXyplARf3WfsrUUtv+lr/bpGkTr7Ohq/
CNhkdlNopTdI9YXsdxcUK2bSawRtp0C6NNuAQHDSIawJnAs9DV56xssIpGZXG6onkt0mCTuR8mRp
Bmxpo01UP1qJi2E4e6dlv67R73Ie6MwDC0ysSaTNV66vbc36UuzgrGmbFj14Jb3rMD6KhvgpxYsz
3UvouE+UG/oPcmUtmrwg63Y5eRby1nCaTHdLStHRXgjGGynblVQq4Q2tkgh9CKbs7rFkbjABDRel
CXpzdluyRvE+YcSYxuadQ7v8QQ0oHk7BROGV5xf1y8Yc3KVSeXW+40vyRdllKumb8jrGe2nJL8wL
LBuqdkn0gpCsUQjkmrFqyd+MkmsprVd8NhRmKZJWAp744TI30acizBZT4neWkYItKdJqV/VPOmcn
NbS2KeM5WjS/HAKnssC0DwlEeKFit9SAlQR6AJCIno61PlLhmFxq0zVG2aXdsfwzg3lS6dQJ2Z4p
SZPEnRgdDOVkwi+wiisRuUmODVDP5DsBG4FQPmDrLnWAi/BIfcw2KJh1xu6A2lqz6G5CcLYeNSTK
WfYq1S2Hs/tp1g+J8RIaFmW124oJQ5CQafJRAFy+COB9yhrif3KAlGjd0MOTRiY0xfQK65Qh29VD
TD6ouiY6TCJxoKdpWIxdGcVWzKzoeYW+4YtZJcpRQ+JthHeddTRwuQxjvRMG42GMnkzEFnNVXRvF
SS1vechp8kcq+o1BG1NW6lXaj/jm2osSbEwaF3ZmkDUiqnQ82WuZh0ExXCktLyz1kUNDKpW0nmEb
rfiDEgvXcWyh3aGF0x9pQWziYbFcxbT331kqLN4DH3GyhD/hCYlzuJQo/NUZx8h8XyuHEg9sRlqo
Xh/E1pGNg0WqRsyPMJnRaQFsa8Qite6vGpNZBaqasQiHdhwPwR8TZP6kGIe5g3uO8YJ2XMwDzemi
Rvig+LAoTM+gbaRQ3aThB0ZIVwnTDWLP5W/xSbAkGVZNtF2PRtpork2UsTGzDEcV6SPtrphGKKJL
4kuavUKeBupDNg/vv0/lfWmle0rckhqtWyxbvJnAJDYzfEt0sr4J/lMVCL70turgIyUTodYk7kff
WEvxr5lcE9A51WSf1qEp/gqG/9ytfdnNwUxTaWlSeBPPtjRaWrcceUS2NBR0FZItEwLZi8haZybd
d25XT/AeZMWO1rfWR0dFfJeXg8YI0L5dJ/gBWERg2dGeXmD2Oh1Mdr7LItNa+mvcYzQpoAqIr1Ki
bxPmd8ufnD7a1wvFRbMjCaFxfhl3V+V8rPKdRcE5RKoWyXcdUtOEGXZA/14W5mUp6PtKoDKKbof1
GfReJK+gI3e86TDlVMoNsBVRJEjWDRzItPUGPXznl1JQnKYRj464jtmz9DTVjOGpHtYB4bvm1GzM
aAl/3TC9g5OKdsz/itVuFP+pDlNP8PdGVG8G/23pFJErk/EqgABsi4SWOsEuzNVd8TaPCqTDjxCb
Lr7M5SEsq37RXcoaeaj9qVwUszgVOrO/Ltn/RFnPHAuxrD1po/wwwp2Ts8YZx3GbUlOvCmOfvbXl
8GGV/OHzYkAWPG16LkLCyUMffVnymMs3rFdMhNwGEymb7lZ6yaNyry7JpZPrE4I4m4NHPZDizRKz
o0jXU3iqchEP4XHGj+VnUJiRk/KPx2zXKjQ1CeuyMpM/pDWeWsK8SKTLoeVoXSd7I8XFVEMTcOMw
ggejXnJCcFmPlLDbmiU0aISNKh6coVbARV9O7CagIK1+3ul+Le4tG10Nhp3G6RuJ9tlxZ8r0rO+H
mggedoTsPKHBJZqjVa1tD92uwkgoOT9fcvkOvnwnnPSo2VJQtM6bL5MgBvMwUASgwspBj0MGF2Rp
o5r7a9n4y8GZuzNFEdkMZTWOsdq/h7nekMqp1lIKau2RBUePr3Ki0nlhLHq0vBOcAz/f3HcnKFT4
CiJ8U2MOOLtg1YvSpPkaaS29w2ehsHXjGBep961//PlKX4spy72RQ0FbDucHLr1/723UBs0M5Nla
7o09JEtwEBNIwIfYv7KWCoQ4ppfmsTR+s2F8+1D/uvDy//9V3FJ0U2jMSbUOw/Aiq7eNhRyLgxrI
VdLq0JaNyW8qhuW0dT5kKEZQDVbpHuGR//eK6hhl1VDBrqHvalP+t5rZJa7BDzYassnuwB6QcxF1
ifze+u2Nfne36AlM5nUkhhB3/r12X4Vx2YBOO1BqllrCeEFxH2qcchhixwOH8p9f63Lm/3Krf13u
bADNtV6K6rAccgORDTmAJf8+j9nfxE//vwudFR9SM9GKhnrwYQyW7RsTG8KB9rfb+ebpLeIXPDvI
JCxLP7udtp/FaAr5ADlAy4h78yOhqnx/VviRdIABfim8fv0oaBgwRhanCaVsuhb/vq12Go1Q96sK
U9KraqmosOA59vSqagLlySMhGkzEAzBtC/JWpnr0fn6oXz7/z8urIBy4Nkjcs4c60CbRmG8qHCWw
avBhKtuhuJbFW9V8/vlKn0SIfwYKl9JVXQVASqWKDce/dypmkzpISVYe+jfltoG2MK0h5UiqI4Xr
wvRAbWREmBlUjwinRQhpLlSlENHauGuzbTLsM3+HJTDdy6xl+Zo9vZFDKCGxw63zowBJNHyE6SsA
fk9uut883J+F/Z9+/tnsFSad2I55Xh6SB+3JeoJlGvSX7BFV4ooeMJi3fwq4JaTFYUtf/fLolk/2
y7Wpz1vUhMHcfq6Jf01gs5Rp4iwM5cHNDczSbk6KNJtby2mhYdH8RDC6zGeuQmP+eWw4YriJ6qbV
OhE2hujg7yOi0twGAzBRx+iuu+sW9yOx6uq6ENemsi7AJYm/DO0vpjNkLvxcXWM1Q4MjmmeTYDQr
8pR2RnmgebBSybxQloo+iXcKmU+CAOoBrl09FGuqZxQ03lrkrRYR2J1PW6wv2H3HduKvqGphl+FA
0IyeSoIg5wiSn395wt98BxSsDQlbj2JK8nlBN/ez2swtmbebeSrVH5G0iKtphPvqTemVGm51HSQI
UUhOPV+Zya0srReBLlT4AaiEq9PKrMGoryq2IGC72Q/LGbVfx1edJlx380qOjni0k4uqdyIZSa7z
2yInfTNIDAgDAPxMboRUgX+/r7pMY7me+b5q5R1DgmkclB6bHNtxH9tqHl7E1XARi+sJawEgxVl5
whr782NE2PNl/uSl64S14N/hS0fn/u+v8BM6wnJalQck0FQxaG8S22KWS94bfhcfrMGxvARCP5Hf
GW8AcONxwfhNHbJUsMt6cmWnzzPjBLp56lgbfLsWMmdYFWBFUuCiW+jcmbT4UXpyKrEPSw4l1WI/
vqEYgGF3AXGXcI5biu5xA7AFyi7HSxt6sEtRBQcZQDJAcsDbENASNkK2JJTUlZgjaQdzzSHQzelo
lQhSd6ChY9Ccb2DLUhANZHx9YC5pRFt5n1OHQOVCuGlxG3e4rCgHefO4S+q1SsbuCHZwIyeXACbH
1uVgQMFczdeateV7japVCZGqtHvYcpaT0ZFOt1jATBKtiRYOV0iXwIf5kSup6wzyP5whHE1wFJWN
2lxPwrqsCRZwyCqKZ5caX4hUkCN1QFqiQhgbGawAAj4NRRpBAZBnRRj7bu271hNAXkO29T8S1EPL
SQM3pCZZwelYYXTwOQcK9kwiKdU2Y10BDDhS3lr41kyy/KLaQb/b7EJsw7fEpjQP7VYorkXlYE73
wFc7zpD7sHWAMyJbRw1P7o2SYpnmCHVhVidDux6XmAlnedHIwfMFEqHU7ly7uk8NdhXxWWHNx3sW
2dZTRwQ1NeEKCArMWlu6kQ/SW/PQXI230mNT2UCi0Q+I8zZGIA/3yKVOXPBKdxTbycig+DZ4MJMD
LOiBuZKVjSDY0yOJCeQrUEQbrJXsuxmFkW5fJdeWCkADaD1D1SEvJCaaJyGly8GnlFAEIWiUo1lF
/djhAUYY7k8DoaogHe9eGh2wgN0s4e22eVMA/kE7hT/sgzzkZjH2Eo/KaC0ld5g2SuCBx6ELh31s
sU4apNKvZCjVwWou9zno4/gY+VgCd0Pk+tZ2RDc+bFVjl5oXkwn/QX5O+/R2wmNfhc++SSRlqNLj
asHSM1jBDo+z5AwpbMG64HzW0XkgZcy48wdjSx5kMl1n1X4MDewG2Ngac2fl2aaMCUCLSuz9MXAF
4YZamQMbX5IHJ31Clh5FM4AeiuTcohRfiOFj69Psp7FrWE+5TIkYL6yfcPKLLd4ayTbJwAGX7GgT
k4b6KoQXtXIhC4+1cdKKUxyQtbgwXJhEhcSTGHZifNss2YzBfSKT+4ERHG+fP5Od2b35mbTup9Bt
ZAo2EjSfBbFEKTMR10kcX5hFaNPUdkf1Q8UI19e3Q38pKvMqgD4bDaoX1ak3jLNs9yneK5wJ19Qt
E0t6SCsTUAKlWCvH7iQMAllL7brLoWdZAFv5/j75yLjppq2v4dLnFXbKkzWPC+8m7F8NqbOtDLnF
fGio6sDw8aP7aiUV6gX7GiMY3zsi0yX4XMTwJDkY112Tu+VNfZ1lDw0JIVW3tlBYp0HKQUFz2mYr
+Yde26hETfIsYuB54k1SEbZbokTjTUglleVZ2kNXHUj6CeNbJuNr0ERphs7WwgQzV9dVs2n6ca2K
oBGsgCmnjG9EsX2h00z9jpqB0RPUnN41MXyk6kovmj299fWAjTJrhlUYYdJ9bOBLTTrfv3KV+O2l
SfV/mkpPgnzUXKTQhdSCbEac0jRNlnQS3YahlEKDYD4kcKvZAFiKmg09GumObzpeTGPANF2GELuB
ILHTzpuu6qKHS/Kq422OGAYaO5smk7Y5dKoZQNjggZLddZhbq45n/qbk2163LnvGtwHlVDAPUdVu
ZmCbKml/o0Yont7YoxrtCiCW9Ya/YI97PSNeaGhTTmq06aa7dkHqhjEJgseiFdxIJBwpDidnyGJX
7g1Xg0hUYOqe65qQkPxoELHTm7rdY0PR89tMookEDFbN76IKbT9sWT+4G+BmiWt9uoIxS949G0OE
x75Gphs4P8Q7YVE5IRhbi++Vhk5dZQcdeNSQwP+KkfuddMouafqSFoh8WISa+dQbrWP0pGtQCE5K
N2nSdQUIcJ5Vit7ma66ALZkaRics2L7bCAUecV0hEg26xsAEyDxV+XDZYtAnIGd1Qpxi4yKenLqe
3JAexSzDHuWbiJQZaWFGHg469+AwFuGLpDJdzrLn81atwLwTJmTDHWIiNHWkVha4wmfSHJvmsPwh
chzzGZOP3ZIl1B5mzKp1N5BJv49SY51HLWweyYkKfkGo3dRli3M0WU80TVPmIScwBScI9kUyub0F
HIupbMZVJnSPBiyYZaAHjboJJhktCFEEzy1MRGsKvXbI91rZ2y1pBgCd4/JORHE1q1dGMm66nFze
6VCmb3ypSk4gJ9DyvGMXrW9b6modcdVRLhFKodhpf9smlM/5QDQfktpaCyrbN+DpURwumcJl+g80
RmkHbbBTgfW4AVsSyJDJIIDZ2Vv2LN+K79T7gXgpi6/LUe98EBvsdw17icZ9ovi8VP92KYLayyI4
yqEnXsQKIhKXWhYyjRzhDNzvZ7g8irmAqcrR1Q61J2FoIx89dkHI9eI61VaWuG2m/WBtAXPVyQZ3
nM/kdknME4zIyrShi7Ix6hKH8IFAsqmb0+no71MbwkMHuMxwe4Yojlq894z2yW5NJz8ZKXYwGsVe
TBYabf2AUxk7dU9siV9ziCszhRW+cSPzsN01mG2Zs8B52ymFz6v5VERshO2J1Ppn3IkUw0WVHYZ9
P7JOMgWNKwLKm8ibQAbiAILnkGH1Q+7jioBcZiJ93Zltl2b3pMaEPCpvKWxeBXQcHq29fpppE19S
RWGaZWQSbnsFGPKCNAm2PpmtcxR6CfmYqAg7NDZGbbPss1YIMgrRg0oTyessp87v9ppX02fgzSGg
Br9O1ALYgJ6uQE2RHlZcsHx0LOzMZ7x7ziiRI2XIHPlwiXmhorLqyQVmW5XZaD8Coue15flhZ53x
1j8Nps3pRdOd+MUItoQsya/Js/GBkkp+Mg7CCYDXjYSVmziAYTnp1qGDmlp/Gu5gzDGrNLKNho7A
EOBkBBJBTqOBBK7F57ViCFfxEbkkefNwEsgBmB+bZajwN4jJEnsRrmnt0JdKX4ACGERafZD8mzQu
nXjCH022q8TY4Oh/C+ifMTJcTmeG5UkqJ0JC+FYWmzh9Mz3J1wVxiUhsszUjLFOdMQeW71YmWuQ1
gaFs4/xyVc3r7r54sV5pvzHIF6u+7giP5gMKUbbKwH+QrIlOBP2nsYsaazORdHYVrKM7mggj63fI
9pWunVcbeO8Q47J8OyZhQ7vhmma/TkGX/difhBMWW9fc4wOhK5B0nqCzfaN/7gzhC30AhAns5iiW
pqOt/AH8NO1z+ZImOGBuY8ffeD+8zrf5HfwoIpfYJWBFXPa+6QbrPfs6GgBAjIvMJRh0Guihsh6Q
PQb13qtmbsrmf1m2NYQbEjRO7mrhRa/5n/a+ehfY8EnEPvBKlxFgIsoebagEJGkWhasxREwnrF2m
J/2+VZYIHJqiIzmLLI/aqslcuJg0J0QddBGUDY9/Lf/1gxHL8UOYVoridJPXEzioLFtqHyopjs8T
Vn86Ku0bcg/lnfZ/xkdfsgkiMtnuXsUXWulY1lieo5Ny13EwUO3iltnTUG2ZhuKbgamJFc4u3kYi
hABRMBZx38O3npyCkZ+5fON8w7G4hHwU5FaUNvzitHYgGg90EmdQ0S5vQMC4zgfu22WzwuON+TTj
DyZZEVYJ4BtaJwYdUFu9Dd6ryIvHV8zVZFcVYMlJNS0Qh9h43SSaC4qzHJQAW0l29MhGR3wRgaTb
7RuN9vcGriHzEc64Z5YS8Wq+TU5G4yHnCOk/URUyNwDmiA1DdTN2XvAgINu3F9wCvsgPDhGFtGzD
hffwRSEuk4wgYp9o5NH7kIG74r/nw/PSaaubFMHhIzucAHTUh8BwSdqqbPGuP+HCtHgFhT2/8CkS
PMbuh6MugEjOMcDhMVLSSQy23SPnRA3ck+l1ESQq8bEevCVzUGYCdKXcUd7id94Q2rsQcsQzFJtS
4wl7800ExY9AT4ut66qMNrK2DTmPPXPDq+Ih2YP/ZCOuPtS34h/6UCFZXGx6QE4+FLBhaRk27Pbt
4ji+gyiFGxY/TX9s0JN/UrQ77+KJ1bKBVYKj2LLD9+ZU0QfvbAZ28hCdtLvmEY68FGwybS1x8pZW
cCVpD8UKaTvu8EGE3TKHMnsiyjGI9aRht+6Cp+EqRotILR9bGfF1MSEGK4QfeuSErAJQsh7Tp56N
45JNaOdPBYERCIJs0J4c/7tmNZMuxEn9ZX62QMqIdvhnYptYOvBoSEZrzbVfr8zBbRAy8U2QUgmu
03RhZvA1F15IZ9oW2dsGzsagbPRq3Pof/MH1u5E4bPH5PQmf8H3yOEF6htWJ1xj6yRru1N56Td/o
R7BVwqesUAQgn/uBY714wvhrqA4d3aJdlc8GAQavPGfGG2lN+Xt/Vx1V3Ub/gheBs9ySWJpe8xGF
gjOTtQmSMHGKF1l3QD6lCMQSu3kRHqUVBS3079wwRN+AEwFeXhYegJqwcnjRTAxwh478Xg4s7bv/
wIUeJt1m246N/iK4ItxniX5jbYAJMcSOWNCMXJYH0gf60WEHg78qhacgsmi5IkMaLyOItGUSTNmp
UcSqHWYsOvNoxwNMPZw/PhOpTdI0FYf6CWPMZyvJKhJh0/MogIgHZRut6hdW+PoPQh3jeplYLCSH
XnMix6bKPW6E/efA3iF043lVE7kF57ImltARqcaAFpwdop84UaCeY3VQYadL+NNfQna/ZKx2XgMG
6w4RSf7sP4CJBZfCxI66gX40W71uLcCkYYE8yeJWrt4xxfMBxeRrIDIKXU4WpAZC2FE5YpQOLw+5
/R/xLrrVOZ+FwAOAXU1/ulPxwOv3UePx0ka3YllEb/Q2qbx/LyeVJXLKW1529ULhYGyd8j+Enddy
41i2pt9l7hEBb25BGHqKkkiJukGIMrCEI/zTz4c8E3GqlDWZEd3ZWdWZIgFs7L3Wv35DXA5m/Joz
u/FQXgAt/Gr2+W7mqoTZAGlHRVfA+esE1Wygj42+0JKxA09kGSGa4cH/8u/AELkH/i7eMSdai1e8
2xjh4lbAHjPyexk3PTcga+mOHYsXWF5zyt4YE5Fj2FOybdkXipf84/4Or1djSC07qsnLyDJZ3NGZ
3xCGY4wZvPHWIJCmtsUzGdACMJCjTCIZyNY/XGwjd5fmrB6K1/S2UB2ICc0Sw8SvcS9fmm9lWuT4
OoB8JvNBVn2aG+vh/m3ub09UibdPdm7Kv+T2JGaekq0FjPZuYDGXGMYbOueI4Gnon16KlSC6LOxN
gOfc+mUwvLZdDHePUjJrvNRaNoQayh93a2mA/XduGzgRJzB+rqWvCrDoIK9tOxHiF4oIXyG4MaL6
5yxAMT5nnsPMwC9iEpfF9GJlSKeO4/2F70QZQ5VG41n2joCnR+jCeqLQLurnYaQue0jyL13e1uJy
bLGzWinGpiHCIXeKijHPvOdP+Es7t09i1u+MeVndOsWvDx+p6ukJPDwViGAMpC0uzmW1SGOUyoeA
g7TMnsgCC+lMyUxeNelqNH3ZWKHwvN13lbqNlhyZ1OLNXNIuucl8f27T9MYJK/Ha3J2BfqiA6b2I
aCRTH//NxqCngiDoyDe3I9L4FNXHYdy0Iiw4n0hmMSUuw2+mJ8NaNc+4Y/aQSkxwl4WOtUKwTlUP
f71awXeQmB2W6WIQV9Rfd8oH4lQmX7xz+C5MyGCkF9SOBAWpXBDuHbWLES7n6EEjovaZ5g3CC1jK
rOBgATY0QaQJQc4ItXGm93n1Uks+4gbzdJs8SfcIGVEDP1L8MJj9g3NpZeJ3FVPWkb5EP43zZnis
0xUplpgMs3H1DfXa7FDAouE98yHWi7Q0oddEKxoIgJeiXcjSlgaFSA0wCswLsAGDViRjgTiwzTlp
emGI3Op+EG4jXDZMRyIwG2RQWVamB/dzSsDCfM5lvfItwk46D+8AapnioRV21nTAWAQDVRVfDGTv
FeAAfIy/TEV+J+rOADk0ImScuqzB2P4//xpGpxUUA4jsWJwObhasi9rjLB13uL6wqVAnspHDDJkd
Z1m5W1LHkNZUgXunHUM+O+dEL0zTkTlz8TuS/XlGAbo8UCCuRRpEThfFSWVa3W0FRqTu0+irtDwM
FoAEhBMVDwXLdMadWcEiXlJt8aV9EIFyPzrRJmX+fWyWYoBu5+N+fw4VULZF0+Iz+reBy3yZP0Za
symICZ1CQSHw6zb9Y6SVJgJIXMqcQHyLKYDBPfA7B6IH8i2B+Ozpg3M9e5hx1hPYjMIza6kcaELs
X77h+XX8pHRtIfuBIOC1Ozhw0BqMljgO0HmHDlW5+JKc/jzhkH9zKZunWjrGPRbmlYqs/JzFwSmM
VcPqeH71XAmUwWoC68oXegsQyNnQqd+w9cZ+KY1bq1zW982cZFSf+p4o2vV4O3faKiy9svIT/JUK
Z/wiSGaGabB7to4xAxKOvGEJk7wplil9GZvStJX7Azt+gqtSdVCJPlc2kBLb7GVKtw0R8dirSrui
/IqEQxZtC2g53YeGPd4FiMsQIY+sTG0fC+eYWVZ14qRL0sNQLjmDFbJk5d2tOQfxTny/mZue+B1C
bHTfKpZau1fnSIqliIFL5Es5xfQiaxb3x+ahmTYmqLY0TydUxW2YzeBDnjk5LLuSfeVAy2fJSyi5
ZHGpDLT3/f2NUOQc5uXk6IodzE5dxDy5oPG4Hc/+1TkhwPsuWYH00f0HL7r2VrQPqXLK24NZ+zgT
z9IjPH5AGToPs1c8MbDy7c3VdPdAmIKbV+k4mG0gAqpXwvsIFdDvm7jZdKMfqMuEwp3KLVvJgX/T
zrW847PpWciDwoVDV92cJN52HTTHhkxyvFfvOBs+VSVzoTkucYgQ3bxV2rKs90GzujHHSzxq/lx5
1iQSAp4oqBKMorll2r7LSOMGmNlq9IIZHFhPv6/SD9Is7nPDS5/Q4VPOSXNf5F/oAgKqOuNhNNap
7A7hqm/3+U4YfP2anW65hGEORvw6H5i77fRIcPdoPjGzzxO/Hv1ahm/6RPiBlJ5rjfSANXKoPy98
Mst+E/v9WPk/JKCAZ4IloDI43r8pwihwxHP9mVzuZwMurELHuJPx8XzOL9icniO6LXrP81jZxbHB
36Z5pXeLnuuVsZGA62BKrm6Zk7wCBgdn+ashXvKrfGqemmeiE/YdNDJOGImKuYnmypmJFupzFjME
Q7Iz7eGT6Kz+vfmMLsJH/M4eyseJ79ml+6TNIU00P+Qvw7V8pp78lrb9KfscXqlY1XV4FoEj7QFL
4fuDSARbs+1AoM/CSwubr3VI7ewpAfZUrbQIpolI1Q4riIsEZwHG2JhOU9p3q+qb4vOOZzUVrAZQ
Oqfd7cy37qP+uNX4hmJBCZPeDmkeB/Boe4DH+5Ltio26i8+4B6yG5zvgPKM0euXATi7SR+A3h/Jw
Pymb+Ku74vULhRUIJfu4P7bH7qU4Ja/mNzABN5chs3UIdk1ht2v1Ld8iJRgO4Tfa0vqD+bn4WLwM
H0no69/c7QJC+mwkb5eX8Z1NiwZOMVfVzZEJGvjg0J+7nYpJ2kKvOHvscG42bPmbbyZ8SB/pmQFH
+B2TM0YMGgiX8XX7oD6k4GOrnR3M4adPM9ZkfKUfySa+ADWxD2PQKPLrs3IKrpzqA/7qYAtfzbH4
7LEoxnAYrn/uKufm2J1QZlMc9Yf7Jz9TD+zqIj73z7fP7hENgkLvxilJ7xBuePkZrON8BuoIHxFT
5a5wjff7UwCk/KVuexvZ+Lf0QY3fYp910a/NKfmKr7gjq2/td/UeXVSVCSgRyv0jvXD8juK8LG3h
hbWafQDB9ABC9GEbOjSmMr/uJ8bZEV3jh3bhqZJkmhwZC7LL1G8tsM8hOU6X6iX5atcDixE0ibkk
PHT6N4y9KKEQvlTL8kixE19kgIozUAN3T0HQb3MriJu7cWzRy9LRADbyjxfUvcvozXpmIU0fSUA6
w6LhimYXzgW9S/GYfMhfJlwUfSdQMWnu9NG+IDR6Ycf46tfpvudwIj70FL4ApgCaqHuG1X7+lp0Y
lnvJVlgxmz7lO2WVbdv3+jC9xCcMrNJj8cgSoQVNN+Z73toi4b2n6hg+ji72fQ8dhg9vAo9vppTM
3VhJqr1dfirX8hqempcRavNnc9XIcGjs/hQylEZs8RqxCvcM0bNPMrNjm+lt9JqveA+nJ/3N+JBY
zuAxIJ8APEQcfdPnq7ytrNVnAsfUCqr+orxwYLEdZJfsoT/RYvN60HszMGLGDde9ihcpPQTN3pNy
aTfDYYYM0OjQeDwUL+mL9Bp95J81q+ibIWw1IpKa31Pt09zTM1fXGgs+PpG7O79W3yCFyav41b71
rJS3mkjRkkHX3OrjpM7vmbA3K/ldeQ3f84f7TkZrc8XFarryFa1r8mQAZZKKPSOc7UfyUl61l9sW
G3WSiYmV5z0Cq4zsAzsf9xROs/GaPvZ7rjalyQT5vJRUZJ8ImJS36nV4xABV/6wUW7xkB2UjPJqf
3RIg0AvX5VJZS9/iB3it+il/lnx/FgjX5s1qaEZTFuI0W4HEoDOLcGjSBkD82k72OKgPtAsUkDTW
FGAAo4/1EfOl7wGM4k34QpQCswCgu09sCXvuOULAjr+IWUDwcOL32TX9qq/Svv3AOBS8b9YrwQ5+
DSETs/p4Op99b2tv6jMA/cQ8GpWSYQfPDZUPxu+Fnb+bW/6n3ESSn2D6qTjBKoEYwCaGUaSEapU5
BvQPzAT5NQd3dFQqC74LoTfEqkxOcBmuQumS7WXVT5Hspj35LU5A1zyBE2+Hbj+/yOfwfH8XWSon
YmxatuOn/ix9AD/xkrJI27eKA+EUb/JPhkHsmWwCNawudZFO8yHAYrAYbG+N60BM9RWGQ4LmhJwI
SlW0KGgbiQXWmE0gJ1vGxYyCo7qCioHRN94Tk4lMGBwfdMSWpAXssZgw7JfgEhKBAiopzf5nDDao
i7i0G0a7wrw+qA+5THGuCOfcD8Q+TCHaS0jlAArKIxoZgmHECOy3yEc7Bk9DpUAqDZAaz/8ZUDy4
jk9SxeaMe2gY2eNjyr7LvIaHwnUCypKoRGo5iTIjwdsMInnUC8BiJvtsqDR42nvJPPVM5YU+uzvX
j8m7CGKq2HOHDdZKsAt38LN9JqDxDYi5/sI9dgBtlx+F5+pQ75VT59fv/zPVsID44C0QrN7bCZt1
/RhfmmrBIhRA1SkKmLMQzMQY5QJixTws/MiP4avJSdIshO9aeaO9VIGUsBDsdpyqOuO7UNwOGAgq
40Uz2KzoXshEHkSbhVdZ8NrxjkNuM49xRCYUCBTTByt3NcuFTkm45D3xCu4TgxFrQQfI2YXHbb6f
iMNGygOsBCnCUd6LyCdNRnrvHqf38p0fibUBuyOIvEVlNsPJ3ZtaUNJxmrsaoz64al9lQkHNPm+o
s9diQb3N4jPnG8BNAkTZm6RLAYR+zFvR+/huHIixY3IK1BcvVPygbIsa5L2+UPVA+OA/7A8tZolX
Wg2LsVjwjRfh/b0EKSQv+kNnLpQslH62vyUhFCpPQtv/jZ/Keni5v0Gr6RkavOPK9GJs9V301V6T
VXG2QmuZ7CZyTOaDHDh/QItBf8NejwUjyBZuE7b2NR9ZZ76Sn595yavX8UAaqXcz7cK0W20FqN69
0atzF4LX9ml8KcOFNf+lFkjbbk7TjixE/J/YDkYQeuqoS/Y0vdA+edque9EvxgyeAFOZCF4KkhOE
E5aLX+bWOoKvqEQm2sBPFMIoC0aWJ+9N6gKNm5SQp9uZ1VYu+aBbgyKR1MlfiD2Q8CwztEHPAPXL
eTIzn9xXZmUW/8dXfZQ3+Ykskp360vnJulriILhEy7jjgSrvFWMJNiJYSKfyaDCmeP5rWf1fjTBs
PVS7ZL1hHvJvPKBTym7Su7jE+c2hEy40DwaanDnUY4RpXIAg0ayMe0t7N6THcMBH3DZgXXX+rXDV
yTWBVLV5XKQwmCGiRHYVdTW2TgB/ElSTHuvu5JcG+xHeX+gP4LqUfVQalC2lp0NWtfD/Wkz1xmAC
myzmfRkuDvFZbKFstamLFylauIZRArIbznO3e8mv+Yt1yt7rfUGic+yIz2XlpcSgUn2mvqU/JMJ5
ipZNtNaLZa3tzeSQFqsGFpPlMc6Ucpdh9+2zxSExJqQNURvODjbz00Sit4K17o1g7mw9vctPjQaG
sDaBVAU+24wVYAwtClBSaRGKfyEw4vD0H4/DUPBbQAsho/mYWZb/wCUauZSTWJKKY0ZDWC6YENaU
b7IjAhfvtY3Y4+W5GCzPAuLdJl8gdUYFhMyofWWl20Bc9neP4o/JBiHZ7KelOpf/d6YGpWNqPliK
Se4tFKOAPm6R4vF99yuyVrle05lxu5vLG4oogF1Jod8sVnS6CoUxbSabVO+KmcuvSjmHmuV3n4i2
gDTxiCC4QxUesw6jcFp0txXcYfLM0Ctvpz7ZRWNDm+oynAEplM+Y9ra3Wcwy4atN/9u4GJLS9dSx
pxYLGd93DP4rNwq8xPKScjlhw4FCsnNnUzXkvyPeEg6eJDH0ytDJLYz91midsInUMbavN3K0D7oX
TQHC4TXva/SIhKrghZCEr8NZbn29XorQEAgkowqjZoNU94UvngUQTH4dcT/JAuYe47MpXIuazyQc
SE4ZjgYGn5PlDtIqDjeiQArTNmZlQmZkKGQ4erJVp/1MPgpBHYlhhUjomeDSoNMyPSRfxQnvS4Hx
R05LDiPClB0lcDNzAdXiLhyJAcLs3JSXqemZpPNVLhNVdsKB9wasVmGQTnQ0Qy6oaAvGhC2N5lch
2vcXEytBpurMTJk+xAv5F2ZrEN5X80Gw4TglXWTkQeep1C6X3nIm8S888d/dO+nQQRXxiTNV3ZTN
H+Tb3Oh7PY+E4jiZJ5N5VAwF6K7RgROmKF10sqGME9yfKCEZCrqexh3783Y2c4z/jeoh75ndIeB7
YzL504wq6cO0qIPx/qCKPp4Bsz1EQm4jafMkFvzNk0r6HZD4JZGSZDxLZRkl47/f1VgtAzO7h78+
bQhO+JVapUQi4PegzGN/Kvnxy2SaM6EJ/PN1zjfy53VaoozF4azdgFr470+W+nLIYBHWD+L9C5OR
ZjwNyfnPH/GfV/fPz/hBn89zoczVzqwfDIzDcBWpKp+Cpq4QK96PTbgypes9kZxRj/8G9fzO4bbI
nvrfq/txX9OpMo27pNUPDeBFR9ETtoormW9w+ZcTo1oNLCxSJ6Ys2K2kXn97U7RuV8drg+zAWhMu
N3QRI/Wuahz/fFN+7M66hMW2TCCLDFEfqvvP9LDeNAKlmurm4V5fo/tOEsmTbt+r2wkN8p8/SZlv
7z8e8W8fNd+kfxwEaRahV6uK5sFIZLKqZecGZ8LJlbMxzrufRIAUue838hPi0a5yCXtLctuPWdac
4NbZJtR0cRUyn45oSMfCOlly4AkJxTdNTA6g1BMKVQ40BZhHaFUOeVn0ejNZGY24/PO1/Hrv/3Ut
GGWJqG9EdZZjkL/272uZhCnMNCw5D+q6eDO85JKviPdK/OEBGbt8Lt7U89ivhqX0GKxmgzEfwpBf
fJndqltOjwYNyddIIxjNEXnqsLjjQ6asSOdmqldmTiMeO2lNE0KFO1pcA2TYRfMNB8p0MRonPnxb
XQsCxaOLtaoJDmMa/tUfglc4uUswXANfcBlajdseNU/2I5/IlpgZ9lJcUuDjeu4B2Lq6T7/CNJM/
LkKY/8vj/hnRiH3OfIvQ64mqYqJS/LF1xnp6mwzzBmbgj9ky9yb+q7vKhWEMNGPCCb3MbZeqX0au
eu6e7l/BJSvd9Et1BGMxPKpP6jPId5XYgNtxyKthc1mv01v2xUiLKxa6HQmc5eAHOxjDpt8/Qu0H
2YQ39Jen/bul5HwK4OUlY76LtlH5MWHKM87dzhCLo0mIE0NzY9zrzfZOkaKPb318FNTDZD6RTirk
X5XS+vDu6ngnpHg8vo/jZx/+RfmlzzXTP5afNo9M2FBUDZ2pgRn8j1cpGXtRE0qzOMbiSiVxq8QQ
46Y8sxiJF2nBoBLDsQpaSWyDknTb6fCtWtEZAQKrLvJlWFiWdZUZ+xmUYePwhoeSgXilIPa9vUvQ
hlW71+U9BiNAkeCZmyo6i3X7S000k1vTOYRRCLHqjhiyQgmihabCkLRNoYKNSOljGwquBCsiI/VN
KdEuwHetqXTYV+4V1P+WKlmmYWEonVFXz3z1m9b7JPa9USPIFoPNUF8VxXRoMtBr62+RVOovy9Gf
N5EGQcZ2SuZoNX5uyl3X3PThVhyT9GQN4qOYIy3SDNgZLCf6vNDcZAYYaQoOGOueqclO0U27HMCd
PCE986W2ciCU6wqdoRwTHEqbIYw7gaolEMddDaQx/wXdfFW7cV1R1zH9QpHCzMSAX5kCGI3SptdA
OCCOaq24KQDr0gE7lW4zW7uJFqIF1DMybqVUQBG8bsX4zrJ3M/sQYCGiLQ+Bh4IogZV0KkmvgVbL
ObQKzoX5OvaMI2/U1uFeJZBjkDYZCUbpTD8z5H2DK2JD/ZyNF7l4zcuTAMm436FEyNRrgV1H2PgG
SS9Fj0DA0pZyr3hKAkLU71Mt26okMPSwHS3x1IWZa/YEPSoLST6pSQMSQwCPzGChaIlaDHBdIS42
PjWIGYLiUy0Z8kvUx5sMOZXaNedU4bYiX2monJkE4quCKW8K0FBE+ImatqSvkupyC/lLKQjEDbZi
+hEXqiOzJO8zM198nea+9Cr0h0gZFobyrFPlp71lq8RsSIQ+WkBfhF0oOnuRUuO3A+iEeEAaTJJq
58B47qPaEwfEYCKanpt7DYP6ejPhGt0vN7h8wTwuxVoBul9bIepOIPhQBpp9upsQAY5ptBMCeT2/
jkEMvC9A9B4iaHt6yg6owGSsGpjVvgBnsyKteH6NVBO+qnCD+to8pAnRPwRFaykdUBCs0ez7mKU7
EMla9GVivagzYhQsZRvQ9xnJyoLbTklhRpcU6oEVj+uaWYxWvN7Nm3MhbsRpcrcj37Qmf1mhrtbg
pdXRQSLua8wfx2paGcQlTzMKgt/H1BAcDTdE3PeStLsZTOfgiGvEjQAe1agaWqp9vaweFMBCIIvs
7orqNTWpw1EX3WvkTM8VmpdJUuCkCKu6MOzorvj5DdhtRFlV0/oGCDNKUQbqnb7ZCZgTFIO5Fkmj
06UOqhWlbfgkZRjSWt9Y2uVzkxiPNHM6hHls/mH5JQb0BYPmpLmRUnurYUa+xMx6sEwAwjZPVnEp
tGcTovsdDvGxMDA5pHJF9qHzFpCxabT7Ds0AlRG2Rbxd4GBWtCr0b8uCNUomCndUmPYRemjBEAgh
uuqwaKCHxHKFIS5CWAMyYV/A1m7gW7JVzrsgxlmoW5Za+a1Sp3WgYJj/CNHKIkEEQv9M+S+UDHWa
7FcCMxAiRXTA97gksxmUuR588SNTC1foSR6GGthM76HIgJTmLWCENutCpJd5X57vSUQg+Z3s8OB5
1vrcATJhONTFQx584mgj8pI0wRwXw82OH/HQYmwLAXU4ZgwNGpUbo9eoBzC1mMQEz4+N2jFMUhTH
kiqnrU4ysbxjVq1vtwYrj8nBIetW7rPk/ox34lLSDD8RVpWFYV20QA0gRKU3S1hu40vCWpH5t3pY
eQOLOcAhPlKfo/Egh4+VdeVFwROkABfTpmPKRqAQhjW/6vPPSMISvj3sT16aW+HFFjGAHRDjDbGj
VqFcIsdYhTxKfvyNwEXu1rtZruMa5iqr+88VnvT/OR4sScY/2RAV9Ud6QTfIzb0zkSf3ybKXjhEY
v85srt7L3TY1kOSsGmUlmZfg04SJLCwbuGSa0zUrvfHy5qW97cvsYFrb7HZQiOXhtk7NU6y/DMXK
UJfFgGkP2M4CbL0joMdY5LJr3HZASKDfnYYYdn3r54wOOukOLSQY7suEVRbJX/HqnntiNSP4LXIw
iONMRyNX1txfbtYoGNz0SYBqNuLltSHNLpE2FrF2aBmHNcPt2EtG/87cvHQECMwPuHzULDxlkxsv
jfaU4wMqLOvheSS+OIwvWAtDyN0WjGbKS3rf5fpe1NcSFjztKs6JR/XydKNiBlaDTpX+n58Du9rv
tc5cSM4+lFgk6vKPzjAvleJ+k9PymN0uk/yVwe6rhyej3BnFrhY3erDtraeuWZOkm6mnTr6axkOH
9VoKr2H10PbHRrpa6QExJbHGols23LFlXVwCFTzCL7cpQye0SFThcfJNFFOsOyiiwnKr8ZQyA7j4
Yap9o30ohrUC11d+z4hdYGolPKT9LB8vG4fbEJpOj5UJS7Ra09WFKQnvxzCaBfZV6qn9ulGJk/0G
bKbYnwwyqn+RWAl9UryGgrhwZx8/GRqah5SLIFX4KpaEJsC5Gdj2LO5fWTG3Ejr9TeeR81O8oSsi
aRpeM9FPqcMgX0EqS30/rVW8vlpHAp9VPMiWCfKCB6t/MIJLx2C8KgdGqPAqp6sALoMTMpEc/YKR
C+YAee9JpcMWQTCeYjLNIwebC3IYy2hoOzmQE68ruJcO12FAAgbdSpwRkdevQUvaHHjt77NKBAHN
RufP6z7qyebXMKfvF/B4xmjZ6X6qO+hK7jOcCgMrYnT1K9gFYkwOdMebtqT4qqcnWJjDJ7Cb3rs3
051j4IghfzHoiVQsrRZmsNfhemfLkEC00BvQzkDkxNoNGQKehulKSLY19ET8MuG4GHZ8jd8HkCtU
pOg4GeURT0bc87RQ4LHM01Rl25OdA7uUkia103El1evaWnaxW8eusWQRYdCom5iPLcfbMiK8lEwi
dZXXfj+yLzpGhdQY7rAj40xnkbnsaRETiXWYr4VmlWIkgJSJ+bIwj7DwhROhLIi2pS6Al7pnbc63
4eayxprGpjxgkEWxkSPa0BY1IVhs1OQcZxBo3ZFKW4PTtlTKB5ISNGwStU0Ts7140rQK76t8cu/m
Ush91VwO8c5ikIBuOcPk1sE/TGAjjrYwbJhEKBR63cOt3ceab+pr3GwtaSNgFKn5Cs9ScwaIfMIp
aT+YIEkkacNMwiGqWVLhQ9qnyH2lXWXzV9itTCoVrMTm8TvKOf4xuzn5rH+i21wUH5BA5w6CKcpR
gdrNyJ8j6MwCRCoRPEHghAYJfXR4a5+mr1/mnnCQ/BBTumuC9KVfABHzq6U4HSBmv5093Bhb8v6S
moCYKfYY0inzeC3GGnxwYTnmI62JzVQWyUWDtRm0hN7OsTtMZm43GgLmGGrpzjkmmtOTGiU6DRxN
NxLmVEcBuJzTmuRJ7IktRzbWMvGKJnawsBLAUBeF4QdwsWGDi4dierIYfQhrqLlI82Dn4kQeRhuD
X8l6VLxOc+5krVeO2G6keNlZW6n0+IESBgIbKdsgBGQmgx9hhEPesJztO4pVb6wFtm+BOHvUWADR
PllUdbHgKVk9xPJlczBeoUVAoYNuGuCFMEATE2Z7VGkeGTGmY8STY905gMsSi4wDBOIBO7N4CW3E
lsk7s8h5eA0vhSZtiyoLdRpzp+ldWPeoDxlwvPHtWED8FGrgwXQZaEJ+0BBTLwyEjRViJru4kk0D
R5KkwQCuMKD7onrJtwPyBPMUHOOrTIdyGWemNhVR+yxonomsdVzoz6aJ8g0D0XjHUxItAON1pa3k
fQJbEnxkWOBF+hqOXo2sqUUnto5bNq99DROQcWAl2EV6CKZtgHX4vfbN6VHWd216zBgYtN3NFs19
jGtfRqPlXqCuLDjkptRpdVclIhKBS6QzQF/Kt2M403Jh2yTQbZTEqeQGS5RNJHyJ3Wct/gWVVH4g
cHMvj42ThAGXTuAdUNy/oST6/iGWhro4wnm64zm4nzZB4d0Yd84yIG82cWiohRAJL6QlpRAamrfs
bPIEXtiudbz9Wi/COHh+8lg+eNmw6spHvX9olI2sLpGeYDdGUY8g6W/uFNoPSO//fXdiNkz6aEv7
iUOM42hkjVnw3X19zdhUgOO0mKaNFu5JVAlwBIBFb64S2ZGZMlC60VRhHBo7qG1hauipky+7PQTh
Q+BJ1RxjjNqTCXOO3S7NsWWjCmLaS9EHBTDh+TDO6fAtcZrCleF+K26teOw/QvTNqoxf6g+mGdFf
ShDMmP+rBJnTRP7nMn8GWQ3otPVMBSlA7gZjpZiJC1AYGe9Xi+o8UTOLi+lCH6+XbgNpJV+gaMMi
AOEJ4+N8W39yht8NWkjer1N2x+/NhREmQsk3nQTUoXfgEIBmtRtBWyA6K0qHpZnDnsPEToJR4KcA
iNFubLakhObCunNoqwkSjTL8EKCzLwZcJuZeklnOzPgxj8l62lkPwhOPhA+HTIelAuIS0CAl2OVw
SRAIMWuaXadngjBBv9+wUWdOju7K84Jz5HcZkpivhH7drnX29Za4WcR8fo1QDYY9L0gMjd6Bx0dR
wfEpzj70Tgy/D3oDkCyIzrdxYCLHmal1a0QVPcXuBL5ni0/GGzaqAdDHnjkrDEBxB/dopJeibnkO
a0wQXXhB8ml8C853FPDmQkzXYo/3BEgwfAKc7BfM+RkI1gySi430AScF8wjkMNkH3y3gFJKdJvOE
yuFe60Cf5EKGPrPdAZkMtU6zKFg5DGKZOLVUuK+QIDnx+x2FGFprdO8aM9GlcYWXArkIIgqkZAkl
6F5/7jnAoUAgM2N+mtlxs+ZIhm0hQ434Hr7rM8SRln9E3wW/MfP4M/dt+gzTlkhfM2NE65BRKx/y
MyQf5gHFSn21gpfAPIXJiXkaxCMOrBwvQQ36FcyHBbCwBX+CF/0qljbmHxfxUkFvQSCZr4AMYA4N
+C2gEqOqQOiPJQjHCQN9tJOcZqthq64HoEgc/hbtG5fUJ/hBLIE8IMakqV/DRUTpxPhfWKCyGr9g
iJkQq56kl9tOOSrfZF5n6JjPTBmrj57v913OqakVeyQHOzwadGgMR2WfIw/0DmwfKUS+gCajEjuo
InKnsXYg7maW2yt0cdgCQL5+iG/buAKKcjmjID7ksLaHZ6HwpMQFleRNCC9i5LWlgwuuP/jyK9gx
Z7sAy2oiwtPDxcvEEIhRNyJexsMhB/uWDhIKPgQsFDkd1j0sPZivhWcWHnCytqW2Gl7GT/0wneOH
8SM5I7VsWdaIg1MXJUZJi8n6kFF+r63epUgqAPN+xSTKMlY5q/KLIoJ/F9wXqWkT9AiUhc4kFNB6
2P2Eqs6lNoA1gf6FP3bDv0WfJ7J7nRwXBHPvbF8JMx0oLA+l6dBCStOi1ukAEJ+4Vs+GN/Oy+fpB
vaR+4lCmFZbO7IANTwUUkQL44c+9ljTj2D8QUY6i/93nfrRaelmnwwRIeIybR7n8qqjQy9UwPYbY
TuffibRqMRnc3A8MQKPOuWmHNP1Lytx/iQFMQqJk5oDMpWj4/n0aSsAq+XCLiuP4fXuEgWhCXGIv
hS9I0o+ORxnB316N2I3qDzhxtnC41asK3KIoX5NhF9Q+lG2o36O6RGE09EvY3/B2gvc/3yv5P8+E
f3zRHzOBqFU7qxADuFTk5cIrnJRw2ZWvcV9AVUukQ2EkRwkLcJkNS5pQRWbWO2OMCUefID9o6lqU
Kycx4JEBFcuBhOMEW0VT4Hs7kshphV5E8aziBN2V4atMFyRMnffni5D+Y45AwI4u6yKDV/QXPzGO
yLSixOJgg0rBJmRbQJo4EnGUHlu4eZgXDWx6NgbJpz9/sjYvpZ9LTQJUYYQ2jx5/LcV/DANlbYoH
SUhZaoDBkx1VqzkLNHduw449CFWDKW9wYUN9BbV6dvno/LL39eyhaZ4M462Ur7H0aqTP2NGUNxex
MEW3jmt+faxunkDNs8ODyVR9dH5EFRvsbwSBGvjabmpzM2QuxCZ93BbFcjLdKF6H6UGmP082ufCX
4ZH8Cyj6/VLnNOP5DivGj7FzrSpTVEpCfsSexlXsdD854yJcGsuI7pcmylUXGBLJLuYquS1dKSn8
9E3a3E/TJoe6Xr2lR2XzDBfkuXiE9+hQIe3JO+2/hUOzLfbJg+5jwrEAqbA5/gmIucJedBWvfphn
oA/x5IONx2+Zg3zTV5bGxrqqXzks13gtbaQl+jznvuAw9VDnu6qbLuMNudG0sOvbo7lG0UsTAHsT
smcG9x/i8UPxLu7uZ7REj+VKX8/+HDiDEV0NcmfXV+sRywEDYGhLkQoJsbR124WLvpAd44xrlK0s
TuKWadTK9ABtvWjTP4/b5LHdWj469TUnSu0aR8kn5tlJlqY3+M0+c+l97WbXcNhnbrYWHcSgyBDt
9tD5uUs4iWMupRP8Ohyu1/KSwnedPsUHGCXmUl9WHr96lKG2tsDoyCVEgt/jq+VCoH1FH2jvT4kN
scTOXMXFafuonejZ3gnB5UzBA0FeLhEm+OOSnby3l6FjrQgVPcE5Yqza24FrgZRCWgkPvR06uKA+
ZH8pQ39NGX9bRypaNsMiQs+Uf+w4o9J1TMaTgtmwrd+3dfUc3VcYrknZtkIAqmNv6coFDGBPl7yb
4QKqdyymdk3JgYKzHGerDVpiQF1JXIC94vAjEBkOdbRzsYSQFDvE0mA2D3DThqNp8ed3XvnPd/4f
F/Cj02G8J4Waxd7O0BneZJP+X8rOc0lxpenWV6QI5JD0F+TxtO8/xLQZGSQQcpirP0/C3t+7p2di
Os4Q9GCEVKrKzMrKylzLJypTsm9P4i7TPEVL1fxS+o7jb3II41n3QAzswVWQZCM1Jr0zM0Rd25On
63HC/Ekue+me7wEAAIQAPLG/t/faoX/r8K+b/HU7HG4a2psC25FBJXGtRN754IzvQGZFcRI2PkYW
iasxvh+7SbgatHVwZ852a5V8QfZQgJFkT8ccn61vjPefJiANyixDJ+BOzsyXPeB6sykVo2h2q5qC
WYqfoj1LVgPUqHNIGbAEbf/eHX+8HmAtZLFoALl+BRveXTb9GUT+3WpPlUjxub1RbaTaQ5VAQJ9G
A6pD/35FUyT66wBoQ1wSQf5l2/3L9GQeezIv9tBTgdAGptbJARuPPTPM/DabWRpIIBVpmn25zFOq
aCojc4tj6WndS0/1ErvmMD0COQ82CynyOsHybTPVScfe4f/WLIjYr1UN0lGNe2dwXjdEjPMzSwdK
e9RmonJ/RXsAs4PaFSpD1bMOzAlFdZQCNW8JhrH8hI2aMq0driUsW+MtG4JArinIwxlqrt14M1DW
Z1a6Zr/QqjDl+ff+EX35W/d8cdeS9lDZhZrvAB3/GFjPG8K6pxNViASXk+jvl/oTWCt75DpWx9J1
Gf9f/bKyuBz23aHarZrYfK+VHydrTfRTwbEicGyBmki4Yl2ZLzjLNAPug2+u/wdRcAAQBlFb5Z/x
NYvU0e1LWcK6u1JTMzBY8MKfN75obNhmT+zfn45zJ305aPWqoab9rH1cTP9SMv2TU1V947v8KSmQ
WMeApAHxUm3zS+JAk5+Ty7ahLYqaUr3OnLJbHbdBuf0Ec7MKVAC8TuGBFWClmISYv9F79Q/DDnI6
CSkDwGvRji9DMWygtwBNrFwdq4+zeV9I7QFw2KDQHd2COpVul+Ih1z7QuvPLwHwuyvmpLYI9m4V1
52qNaznN/d+HRxdN/CKKIDvjSdqk+1jkXf8qHkWxSU9mmZQrRKM4Dh46NsPRA7tMfjgbIBwB0dHs
oLUXvfVeE9Ku/FNCiYv2XOWt3w/YIEdq9cTw9EE13R2B7Ko0EN2gxIOrziR5227zpaKytflj7wxi
NsD/fgPaH3aZIB6D6ozcQ4TsmnHzH38U+DcYFIxhgSc8iO3VqfG2LDAbD/zSZiiVVKe7wwyCwvts
6szMwPxJicaBRS3Zr0QTnCDF3/h7k/44zpJsBNuARnjwq99op2ZlblqtEPVGxHujCipK67fpPE0+
ztQGq0d7pndgllGeVFwCrAHrIes9sSUltUjzbxwQ+w/ztyPqR4vIDv0Ntl8/qcbZOZ0KgfStE5bc
d4XpER6yNGAOwoxdWsi2geTZgvvEuidUqsCkKFuh2JcC3ZFChkbOEh+oGynmSYADhfJrx4J8au7h
i4BwytWtsXpxK9yqJjwWfjWYpYStDMB4IpsyZ4fSab9LJoA/nEm8Nt2h6XGvQzM6EELgyDbUep9C
nayUEhX15/zwJrlvb+fV9if0W+9F5QNqQshLIbP/GY9H0d0BFeKGDyIAuTKp6abA9ujsz39jwbTf
11rqYEAaPEse5Iv9zF9VJC0uqna4ZAxnl1Im0LpDwixqYvkC+3m8RD0EUc7KtNh/s++dfn4E0x9E
6Wxwr1Fl1Nf7cJ8+DjebpW1u6ddPVlBhDYDgke2hv0veHzxNapV1XZiDHUMDg+/XpuZl2pAR0G9X
p0UW6kBhjw4kQI/IOGAMO4OauIJKxCWJ6OzF6W9lwE7Vc7+u5jl1PM1S/O/BW/OUs7j92L+RhVB/
WvoI/qn6uwi0qv1meNi5x/0Z6EPH1CEq/LWpg5NZpG1RF6s9hCY65DCk0FNPcGaTaW9FJ/05O0EC
Zj0d90Tc6u+SyK6bz7/aPXVAYqsQtrJzDUHur5d3HMjL1ZOxBStl2pz6CdnqGUGcitpMVlCC2qqQ
gX8eEBcfRo52XxzfIIM46kPAnnDZySxoAHhtoz0AP1Cf/H0c1T/2ztCgZaT2moCdf2neZasDcdqe
tyujYeE5nKR9+5qCVDEg/text50U5Xr3oUJPWphUHKUHFW5S/B3MjALrSTckw4gcsOwMqBqw4pky
b0kC2nWCnsbhWT8u2ai0SN2pM4PCbKCdOIXw9qnpPH/2j0pYKmGihLB4ERx/xTXbUwxYGpr3qZbC
EjWjZP1kA2jNJZl0Afq5P2kpcI6qf0lrkmPIQDyZ2uvZSUNjZ/odObZAZPYqKKvaZrnJXofvSpKO
O7ZKZNLr2Ue0tz+6c/2QWScyTZJJSj161t9VMYudFACmC4mKZ2QZ5Uq39tK4kMFiUGiu48NXA1IT
k8UuA/P6vDrvAEIhwtTZLD60sxEYTjItzqDkaHWU03DYxIZJMtc0FlgREJkXABWAL6rrWb/RPNhl
wjNg3Rp5rdRANPVU8pZIkTin5XJoH7/jyPjdR4L1AIoTwD+YiEm6/VUY67bUFTwH4k4C/gEfgF1G
yXDSFARRDHZbSPrEE9acg7vNPYqT8FXSbf5h69Tevn0jer87BLQFLBKcd9uAcFX09j/z6fHUWY66
0fLVAcKFtAskM/Hi+EZNgSHwowPwg/qJvfkGC+YPcyYsmnChmJpmqIS1vhhZqywMO9ue8lWS32UJ
0Dj7BTRJecY2dLrQWjZXLMkpft3ISre8zIzzpNF6UJ9eNHJTLWf7jQrqf7D60OqggYR+bNzXL87a
paF2o0ibfIXLmgL9jAOypMLY0aPEPPrn8XYwS9LTtKZEiaQryIMOm/PyxApXlTx5gEi2pluBjGka
kLF357HuPFhUVGtaRTi0uk/L7hF24GB7LyCtVnsKdgA5p9XBG4DukX5XjfI7Xynk0JahsgQcYFCs
qxv1n2HN8kuZ7oxNuiLvJR3M8T5kcjKGl+VuH5nOfWv9rGie00BKSyz+4ATZab5jYaqmQIaqj51R
fTPk9h96GFIEFRsH9I8OH86vkqZa58beWZayBCSgdwLycLZwNlFID40mturd2c8omhEkrEkFxzTF
fa6ypH4RaPaOnAAiOarLBiXskedqyZYY2SAXJ4A37fxYbQLqBeOTWy8cEufYBooPz4l3maL6IZvG
sUHELHWHd9p9HSprtrD7sfLQgmlqBRoZnl61ek8X76cV2zktW3d11MB6/KNkdwrmDdCMd0FSkoAp
MJBAkx/TCev4gsLtk1usQRL/Rhj/sI9JLxm2Q76zdJnxZTrY1LvCBnLcZLCAcWmnB/2ewLJHYQru
FGDjZH4nZQRLStUdd7jjoHBSKcdWmOJpw/WxTf1i6H8LhPKHULplQZ9jExvFL8J4/TqCydEsmuNg
py/B6rv4l6iMTyHjlPlUgLdhMQHMmMLomLS10bR7sYIHxSVjx6Ly2ongKkn88s2a/t1+Wb/bL9pk
oLYOxFEa5Yu/tomKncQ+2bm+3E2TtT4Bvvixd9Uo8feCGuo4AagWBUyeI/QWKAWXYdaOo3ey4Vma
RpsldbNTTN2iHB8+2QQH+jx96t7Tn9pi+Awu7CyP085V7iH3fe1fd/N3fXYkIIlVqsb7KPfwuAYj
gDxiIGnd4xO4GIp7JhD5ns8oi/v7vf7BRnGvFJmRgoA3Mxh88aGgnT5n+7zUl9L9+QtYezA5HEkf
fr/4kjI8DNnQRWNqvxIUBza/SXJ8ZDODcO9l4Nm6Zw7dLchbjcduJqSJ+AWksAjG7ky2qb5bq/2u
8b+294vGN0riZBDB6bK7PTl63UNCbeUbCMab1r1AeApKxJjdOv88IbAJtv1xwsLoUR89UtZsffy9
8/7gYv3amC8GPs3qtDd1hBcwY+LrVog18d/30WZyN/j/n1SlGFEXKhIWq4b6RSixypZikhy8bKfD
ceEn3jL5yEeZ/x09ztdp9LfanS8amcJCXiiA1S8SSh7Ve61ZE17WB6Blvyv2C4UhJyAfznsgXqhM
Zgu5yO4aExquJVigf+9fXQbzPx72rSksf1Ux7+bw60bRvnJO3cnJT5BfA0EbqA7riJFUP6W1O3wd
rHt/F2UhTDbq2863SQMZO3M2yJEGYA0Hd86rSvEvSdQ/2x8gIMy70u/uzUdKrKtg6HWT8/rv7dW+
RGeu7VWFSo9UVYjZnC/BoSRNDlWXgS7mQMqUvhxX+9ehl4Tnh2ZOYi/1hkN9NHQLqZs9aK5Zut2S
kPfLIICxMtpTv2Xdf9OiP/UgXOaqpUoJtvE1NpPClpXUyuW4SB4v91msBdrajAjBG4+76MDGEVPZ
Bu4WMiC85FPdxUewtdZw3dowUSjQWVCVMErJ5gswuX9vGuFD6Y7/DC/21dYooLMGRBZs67cFlKFv
8tMlbdUl/GMPeUT2QLybavE5Vha3V3kEoBSNzqNkXk/rac8jXdbTbC6Pci7v0g9ncbo/zipfNrgo
/54lcRuySvbAXQTBdSmr/hHbaaCXy/Mw28760I62s2x1mQAfvyDnarmflbNkdZqcJhA8h+SY8L8d
lRx7moA6fLeNVQpqJtYbWHM+mRkEgIAJHGnsmVk+ydvXp8E2HoGiPjj+HNLmelrc7x1QbZrgMumC
oo2O7F3ZRCwkeWb3cXyw4zaqozYqPrIwCeXZIs+mL6+IDUT5i7wn54Aj2sjkE3Y7pllox9qjvLt9
JsfLsaDQ8JnlyzdylvwFguPrWZPQ4Bxy9O19FoIgdn1v+XLd2zXJxuPTWxtA+fblacd1JM+MM8g3
tOBRzi7X46zX13LFWxvk2GGcrKnXv51S867f3Nokv7dj+SvH9dOEVthxOeeq09sn8l5aRo1nEu5H
PzcgSlWLGpCGDUiyW7Itd5sHC4Qla9H7ebSbAi1+mOu+CjiUz9QzaQK6bq15JEXHatgF6XmiyRVA
0YvKB7Z6GfIugPubLlQW8OIm62TNfzQ4WbfT7VyeULhOy/kW6bJj0x/86JewYTDQSUgCGLHWFq8g
Xcpx5Zw8sBrU6VXG8fm9ssjmybrie2ehLLZzeXV7l6zleLmafC7fyLsMqVYWZDJtVvwRmZYzVHx2
Po+0GGxiRL2acgq+cHgM4mfwU646IXoBSGUsOtLyGarN+9Y3guGrvG7xVlpfHnuPBH+fNJnQWQ5C
jU1VMx76pZ8shl4+TT2y6oCXONyRrg2G0mzH/uUOdLWwDUo/j/PX3SnU70DxGJ8n2aKYgQBSzIxm
4nwwEjMr6iZUEkawznnbJ4Cd6cCanWkZyjaqonQpuNhLkVxwM2PjoYoACJhVs24ikoAVCgFb9cnQ
Rne3cReUSCpVdr7zpId6mKOduT06TZLVfqZODjM1VCfbGDhUDksYItG50pMx7QIoYWIxAclqEw0j
w4W/3JcHmZJRHVZvovglgdzTJF0o8wOqfZhdOPMmSoLK04POB/eIh+UBmBqdJiqygq5vUHORf9GN
PRIiY1pNWxc8eq8B6KULi1kzwTf0nUUeDb1bd6RMMeb90MNxcrVgN5VRI3g9ZaKK2rANqQXmRrpA
jAfw4Ix9NcUiM55yXDbfTY2a9MF/B5vZYUVhLwPLbhtDLwMvz36KzMf5YrNMF3I/CTKeLg6z9O7C
XdJ19B9vN0uAlpS53BVkHVy+xQRKQ+SvHe1nGT0HTFtFcYkH5iE3sfeGCBBXrEcDRBHCe+4IdBHu
Ng0uL0OkqvXrqKMbDe/WLO6CkGHG3SiLy7NGgYXoxc2GJOFNgAfo4zC+HQd2x4tYk+MPsShiicR2
DR5QXpITikWyEpWVQefJJ5eJHhb++bNhWGTAZfArv19CScR1kbFxJfYU7e15inzdrNvpPrPItZAf
7LDeoswIl6s87Xw93MbytwuYPlwZjiy0BMp8IUptxFuwGRcyK+0QbJECkdJklaxKumwAeRVCcI4r
JiJMwVWXRUsNBryiCTdzJsZNrn6Yyfnl6jJfnO7FXCe0o+L6eijtwrdm6NNlQnuyVRsa7nFZeaAm
xVZIQOxm84f0YCszHw+xJtJUzIcIpUybQHn6tZ+jk83Eipwl2Qiis8mim9weTThEbjWydm+XVkPp
CMNLl70/uA77cSXDTxR+kseFVwPks5sVaCynDJtQJFtsTckMbPK7A3NnOdvPdGaqfjqMQXlJEOdf
jRClOLRqiBTLqUW+gKI/IEFplDxeARflvvupTFIyXVWcGHAQv5FxodQ1ThdE/WYyJ6cLnoi3qLpI
AePBjC9Ka3nKPCO1ZRNl1/nf8ZKgeBJhl2+lOzv/EhBox/4pQTM13ObFet0HQMCuxPbTr1xeZj4R
EBXvQPwCUZAsqENrbHl1mAWON6QV/aSfyF85K9n+0/0UyBig+Pws6MPNUqyUjOngQUZVBFtkgTwn
kX6EhVlSxk9mGfEA7FjmU9ECG7DBm9G/qjidxQLHl27bPg1RSel96UIQEN2W8RL7L3omv9ECnDvX
ikzGqQuB4KZ/sTl0OxA42UJEQNTW+Shm2aKaHSek2Aci1nLDIlb9VJwksbPSySXAnNe7FFMot3OZ
9P/Xl2KSb7ZFplrG/kFOYuFhiD72d+KN3fQ2X+xnFDThheFo2styhguGgmcx1go1EldLBAgOpGA/
hjQAuxmRBu1tVjL/gh+6rl8OP5g7uUebuY1MF8wgQFsk/DJkzkImu6HHraXAHUgfAdDPjAjiznVW
1IIaWySmzJomE8LImAHxqcgTEBMhzRZpExUQLZXZROYS0UqxDKdJFmTBfpYv5D2foq/yHS0OEQrv
6MvwO6t8DmJs3PjHJUBPLr8A0pP0qLVxX7wBDH+1uCK8cud4Ib5+dNUYnCPAxOQidkTlHt0g1lq6
f3+V8SYQnwtgfKYyNWBKGzdMaAPfuk5Wm4j6HPxcWMQCqganysqKKRYJmkgFBQyMI09zm6gN4LMJ
urv6tQ2IZedxHYBcSaqTGefzDO+FmHAEVSDKoXLazhc1QZUeDBe4Cs8Ecph9PhRIZkUqTF/klTxI
M+LTGmdb1PGAARBbKs2XefXf/zHckwxOVe4tpQvFzIl3S8kn98j0expl8XX2hrLxOt6mV8zlHuSv
NBFKp/khUgKdJndLnbsyfN073108NaYbgdegFD84L01veC+NkufmIwP4YnQ1F2ze6iEl8owvZU6M
tbxi/+xeLCVi5OUR2XQ4KDL2cg8yExjeze0VzbWuJuG47pdi7sTXkEnggMnL78QIpDgpl+u9i/iL
w37zRm7HiazssfzYK9EIsSvixPAKQVCZnXOxZwtp6m1CbrExYq3aiYMJPDyIfRU9BJH5o0UDxYGx
I2VueWgjwglwRnSYmjE0cmqcLEUAdDqmfmMpgw+gTnSXEcAQZh0ukX51dYgac4U6HCKYQ+QLl4hu
Yo1z4jLiOx3cLAJPPibnlk6vkRcN11EL61l2V3wmd4NXXOtw70Ih5LVMEIOJstzNBpNBmMfybhBW
vKtmiY3hGYQiiW1QgcK6zX9sjEcLolAS+/0tkn1w4S31RCwHnDLlx3msLB1smOhzx0m0sESa926/
AjlHpJrzEUSLmZ+YlY4cUc3Ok+0CjOdlcsenYNJ5kCfgxELmQduHZBPu/eOCk+D4wksZQBIZ1gHf
8395fcqnx0W/SkPNTcObAu3BKdlzPOGsnfZigicOKW3qXuLDVA+k17dRxz1cYj1g65ZP9EA+lxGR
/7NIeRWVktfMPPER5brE53dxNf/3EO0VJ/V2pCifOKKDhTP7VyXhLOMI5UEUFGJcDA6OgW/iqt6U
VZxWw9XuDNd5ODAbiUX437PjyINrXo+FEGctDi71oBxxe6I3fPt/n+2wXtiuilJ3PhSVuj1EWGQC
tO9ND+y8fxRNLJ08KFt9SgI5QqRHLIZMujercTtCLiaiLefYXv9mCOH5RY4j0vtEmi7eqOWJIWRb
m9LqSBMNFrNoRwQZZ5YHjQMW6Koc/3iuMnvIc/fWh8xWrPxnGz4APYQfkbPBE8B7PP+JvCz5kn1M
nG8UiYcoHT9iC/ufGf3fWb2HIHHU0ku4ixJC+NfXbF7ZTLy6kOJ36qF8IzotZqMMKGv0ttfU2m18
+/9my+WvaLxYeo7zzp/yyx3GQs4r60sxSv1SfBnxc8QOsIyhW6RjpNPEzAA6ORH9FQ02vTKo3piD
Y+5vcuuWoTuk++TXZZCgyOg0dYqEr4vIxmbJ9J1wIrHReJ8TGXRIQvkGgqlAjbMoYV6CExejIxOk
3NphJuuihnxhsQu1pwQUTo/6+LiUMRAfQZyj20hfX9GnG9ZabcgYXtdSZQTW0x3psjiQFmmzsI+g
wvtIBAh/Sg6i3HmaLA9RE0mWrqiq+ShblrxJQ8OnejR97F4qzJn4WnrgvGaRSS9cmD1vGoc2xsAD
BTaAwAhJ1EzlbA1zBpzFMfkgZIXctHI/1W/GAMNFOnJYkOozgtsMEyPWirxh4GR7X9xccZLlkc/a
sfa+jTYLPS7mZiynlBPfLtBxqTQ0mXabqJvuUQ2omZfUyciEeva5G9/EMDccdGuP4VsYVZ4NYCZj
NU7nJrot+i1jK66D6C72gPnsMqfEF7RN70lm+eNStF10HSfDF2W5jjWzgzzk3c3PlT4S25TOu6lc
a0+fQrnK7Dl8BrWIpGXMiwiRGKVbd0pHymucGZJt+eU+SueH6YEJRWfPlOEho4aZOIZUcCxWb883
JXbvZv+kxZZ31UtgldFQcZEJsaGt//uLdooDcft7a+11hkYbEWumoDWUwZ7MOjLvyMXpT4bopxMd
J5s5ILoyEYgzs/f7lUHXZmwtsqVGYuc//cZWO1DK8BQhJ2JuxIERg0PNFn3XPePtX1sq7ShnbYiN
Y/KhreLWtqhRFpzWYpy3CJiYdTr/5vHXzL0i8v/6F2LaRAlMvI2he5W6ABY+rnXzP6RFt5CC3NDR
v06mfCY2WtYLMj75XIRm6Bu+TDdpKI8THHBA4SaRdj8A//if7pORtaN/ekte3rrvX/vF4AP6Mdlz
R/LV1dNyT6MDK1RxZuSvWKjMuxenXHxb+V+WT+KHgyaK+GSU9RBAGEbKg9xB5eV7If25urH/6zS0
e5kv0oUZACEg7g3hzvGn2HNxIfDnT9AfZfTEZX5zhG8SeZsgpEdkJjJwN9P4PKF6ld6SIA2Vk1dp
lldmvPeBARa7LN7mbX6Rr2XQxABsoxzBPrB4u5lG1OG5o4M7ci3GGWDGyLGMoXQyoAwLcYkPkfzt
cJKsGOxgOn/P624K5JCn3d0m7dPaQTjOL5totyAXQKz7hpPKg9mRzUis65iLA1/CL8VhScl1Uj15
LaEy8S3Ydl7fjBhbJlhLyqGR0zTEbgKaTREdCKVwZPVBI/wTWAIlsOKbjysueI1KiqSIDopsKEH9
KidB6HFSKHlwsVlos5x0yG1czQ5qYsZzMSAi9NJP0qmn9W3KL1kKKAEFctRK+0bCESxKxG+QDtK5
4r9exE2HQQn1bh7GGZN3s67YAGztYVrMN4tGG0G4tCzmvBCvR3xzHc9M3D9x/cSM1gGUhqyw5cal
pSLbJTQd61rgEMY48zRYYRF+W6rIYkXUAO7NrhyLoQTqCXNFTQM3KF2Rz/fT5jpFdFPNzeM2kFMe
opspJzcixs9kPStO4L9/dzNgPzaufCxL3QHtujmnwzdx/MRFlYMp2cC2SExLApkS4SCWF3YT56V4
oNZOLM1hefAPS2PKkLUsnPBl+VUTSixk+0S1JtOErDkVn4zEa5y1ck0WFeK7yjfyv8TLDmzumBGU
SddfKb6y1MfDhb0Yhli2zWBM4XDbjUothDmbreAcSITWpZTeui/f7PVuszZOUyV7z003Z0nM7lex
2gVD535XvPeHH1k3sXHSezc7wJQVm1tXgzIgCcv66biwcIcv71KeuOvGAEEAkkQZjDjUwGWTITeS
GUIcZKotnivuUFx4JTLakU/WvTJyou6NKG03GClR+pn4t67qQrZUHemvVv77BNhygeN9hjdmRH/y
8hhWh9Ejc39AU3swLc9APLEISBmvXQDvA6vRm9Bob9pbzTctP8LME4fm8irkDFLt7zxWg/HmqQW7
BkhkGF5IKq5eBZ7MhVtqcZezHhAXfutfHkDCYZFyRgahmfwp456TO3D4yNebBcAGLgy8okaiq4X8
zB2+rQbhdvGTUrJZFUBN7xfB7oG9wQlYJW/U8+C5cF+CLmi68lLC3cUDpApISflGvGHN7jgD/maD
bwg1XSjBF9sDp+Dt6kaIC2FF9vjw5rg3qbGQAmup3Ms7M7Lc9MFy8yCfwWSav15l0IoskaBPsBx4
JY88oEevIT3GIbTIvOSaDl8Q7mFnhMs211824Wbt0M5uwjPs3sgxmFlHepNBYf+eT0Vui8+VCHsx
U6LmiaLc6+FKpLzIZQjML+C+XvJzmXYnXPZFTiYXgC/7CTBluuB6U156GM3UF+cDEf/UpRE8KI4v
RxOTmz3wjgwmUIiNqxIcrv0CCMTiKMGpN+KTLrBK0pcSr1IAWP7nHBZhdOVFVMvkdoGK/ygCrk+H
ceU3WhbSHMQwtF5oXzOR1gw960VUTY5hWGiDDJEsIEnmzkf4n3QdC0YlMl8UxDZnMJFEe7oFxYy0
GyR3QKAROWDsoZmilEuMCdshETzA45sgKNGQKms6sZgdQ1O59ihdGcKvya6IfMypP63l9ejtWPqY
3mTv90lx0ST6ux09HCcZHnEXVp+v1xXrQqGkmIXvbf0MkwhVlyvot3zCW9dglOYtyL54VhbDcTlX
F/oyX/UrOAKB4ug/ZTGsP14eWdkuxLTJqlbWtdfNm6tllIbdesWKZExywoTW1amiueQQLBRCxGL7
pONk1X2TU/lL581ZiYsQRArybLqDhD6SkjdrmcfldSXNatoVK3zmFEcBB0lHd44LPaOszm1vOE8D
UKAJlCMM7JqA8BjAKhfU9xJikZ0PZSG7ZBKAlMg2+4c8rztpUbMNJa592/B12FST15LCvainHQtu
wqoUGXbg50wgXRisJLQs1vi6vX+dDJJFxuPfCUIlZsT6IBLrf5xcZeiqCN0Es64s4X1fyE3LLthV
D3i1AcoO/BFORvmfyIOy3Kx1NBCWMk9H7PRvNu0pDf19Y1wn0x5UyeHQ0fThlzwCVRnU5+2pvCzr
hJTR9/rsN0ShrNABnPJ18KqtMcUAtmugf8ESJWgrJbRh4Omxz6kER+DumykcNcmbcXZPS2U3Agdh
UEHtPCaFQlsB+KbfH2NnmlNbFzGgGgiRUAi89MdxArBFPkZne9be1Lo9AzHRbuIcihqCZiA2EeKG
/rYADuozO8/0V1DKgKG8zDVgFMakg9RhB5yKqz2kPqVBTDbAPBBNCGtqDt1BVDxZzeiznO3ukhhm
UBQOrE1Y04FpmXVkSzNLtKMu9yB+LY8rQCbVfnSZQuKQsv0BNwMsCt4BeJ46Ku4hyT7OQTAsBqNT
dILTwKuVMXx9c6pi2mkOOgJwUkIbC4TV8eipLstgMGZAk3hJ4sKFfUbv/P2YZG37Baf1FRT/nQJT
o9uR3OJdJvVgNGeqgc9F2HTHsALCqKONBO1u5zcfLUCwIzA9X0iHRmWHygQckop1HohX1P5Tpp8I
72c773qhZ7I3s8P5yT7Mdj/2SlxV83Yb1lBiwC3j6aD0CW5UCNTO8f7ygyQqiggBoIeZuHb7Ofux
f8++AMjudxkzKHwbGoDJOmTYfMknKhK7aNsyQ8ZUdwBecB6e18qCfIUBmH9W1D7XFiMZ6apbQ26V
k73I5pql+NsfbJab+jj7cQFo7d2mrnpHI2H38rLL1H7rX1ugkQDiJUL60wLkGEQ7/c5EcqmPpCSK
IgKSlqZH0Gjh27lvQdoCczYf58Gm8tKHwdlNo4MthN72inR6xhymxpbqOhLUXHhjhEScqDbdBv18
4e/h77oHgoQtfhDZhkG9TNZHdu3j6ln9oOT1x34XUM3eQbfstSk7KdSsnCJQueCWBavxpIOUhF80
2t2l4AYB/BpQz396A4D6GAg503wwrp+PHm4rWxKwubjg6+sDz7g7s8hJwTzxTg5g03CNj1oPrFzj
LNtVZXwPkwr4zhnRF3W8hUScCOKCBCVS5qnTtZQxSehWOT7P8tIlDPBUXHGRrR+aq4A1OaLgYtkL
ezH0IIBfPW0mZgzClkNSMyiRbrXewNrgFiHi0+IGqoQ3LrugnMJW4cNHSUbBIv1pBRegObaj89TM
Y9sKyJMCBYscNdig2pjVc/sIntgu3G3G91RKqGsTEK7dVF9br7AYw2ySuBuCqSTnr0DkEWDG2Slz
4YDNUY+OytYSbE8S/kbZeE8y6/xS323c/K0mU/m1Pbswz0ONftc2U+gHbUFtolVFJl6+/gNIVO7s
tRcv+zxwSRjepdH2eTcYsxroxhDnbpdPDkQ2KfBxvroNDyeytUcP3OQkx4ulpvzHjmRE1NIcg284
MnCvEKBPXBJmnhqCu1V7Is193EU9u26UgsN8LMWJoOVQ7HP5Jhfwqi9fkplMk+w8MqMtqlXtL9nn
fdFsdWo7zst0E2tQE7Qq6No2XG8ZKEiAwMCfXo6HkHtlML+lAPJpTWwWkIA4RgCEzFn/aVmAQiQA
OTbfFAf8IclTaicN4UIlCwvoaGzBfzK3rdNGS7XOPi2znnDms3UCU2UbqPdkNZPGKatb6gDKcgzY
ikuojMrxGnQCGFsgsAHqFyRI8H6gYLhfNmRB5wGExsbGp1jKJlEVKpsk/B6w/w+ZwfbQovKNVEeD
nEfrSx7iJS3r7qRdTktNoGKPTjPfa8LUAh8ngAlABfUbH0TXfOu3OQCBIYA9wB32H+dCWD6h1jwY
o4pVTQ4QoEAHbnGeiBlceZ0u+cqx/OHONysjKlTvYFAKH+h6OMy9DDQabdK3kyM/O3r1xt2w57Lh
ci4YnCrb8fDBAIN7CDanAGzgDuheCo8h7tjA/TKC9JyKRf2x39w1TZhQi0xOCK4kSQWYIzwPKtvg
k4JLA9hWE9770yuGT2XZkwPjHWas4o7h6Qh7WFgnkZpEBlEt0Mqy5dZkg8TO/O3R108Q1oR72mgA
Qzo1Nq6pToCgr9JYyV0AzvAO7D0ojbF6fq7BQQGFp1GjU/Fm9z5l9Fnl1tCVM7uoBCQAbMBD9tTe
q/NJf1wdmkkLWD1JUmf3m2nnS4akpPwNbfJYhxSGOKpxxcv4jyTmjUJR56U+LXeNt2cbN1slBOFO
+DJwVT/paP+8wcou83rkPBzfy2n+w1bdXSmISfD67e+sl+6tSqIOzJ9tk36TJG8bf5gV8bioA4XL
BsaPr0VTZ625GD31oEsqKsofGQQMqjJTzrv7Q2H7yo4SZ3YvKbUFi2imN55y8mvqP8GYOewAZTu4
pQNoNtAEfXCyPzOI6Z4qPKfLPD9ilhSipbS+xB86PR4vyB91Oe8OKG1FQE261A/BAQsdVe6yt529
bSnaGbjDgWBqGTlF52UE0/3gcB71VaQlT+UJXHwixPak0thITgKDKDWMpuRsli1QQ3RxFR20+QY0
uYaYkwBxh3DU2zgo0N30oTOcDnexPQS9NNo7wMCMGzj+mOtJ3dHIbYGq271A+8ZKHdo2NgwST+rc
Ea9z7ICE2HtHslxgyKGEgUqfZxKF8xZdg3V3vLvrYYODUjof77c+XiDMYQO8MQhg8AiBtyupZiWE
ECqpTzp5SQJCv0oIoaFgg8mu3LtJtsphQKgsKrwKLgVIRHHyhyArzM71/GRGRTmrhoFCfXGxyk8f
m+w9cx61PlT1RdUu9YNvlqEKr5AiOJmm4vWkpTmLLn8ANcYGUHDjG8pqaD2oVgWhELjUp6fBZnFs
VmUxPf3QyWlklnQW+92LoX86oAzsqvf9ZjE95g+X6uPizHUFHiymIYhLYpuq4RTi9bi37/rTws4g
HV9tBY+DpKpgt3eN3KM+oHRmVTIzNjOshDp0E5zSYwBEFShfJpMz1bR5dOkfwBgrc7cdjI3EswFx
BSsTQM3Gw3ntUndTS3j28K6/Aj59NImT+Jyor8bOKz6t0Cl6+cUFUtPANsFzraFhYOa5Oi5D74Mv
qyUxsGHJMczIOcb93U8Pxl1HdKXNd3CsE4RSHnNowKkFhUWINd3HxTBdu/GrzOvBRtsziIENVv0Q
XNvn9gKmB9Dj5/vCXjmXdXlatQp8xlFj3tmD52b7eMReOsKH1JA2lPzUQcK105gVwRar5feEZDqM
FRi+kVrFG9ujWEqv4sPgWbVXVvpSWTF1IC1+DLvnZH7aECE99s4KTmfuATjYTe8ZOwr8RKQuZjA0
58lhnV4e68t0SzHgMdrmk4SvQJNKPPgPncxnQZAdwOkNFXs1MJeFvrhY90xvHdFTPbCzx2M27QmZ
nnzz7JZsEPw/ys5ruW1s26JfhCrk8IpAMIgSKYmyxBeUrICcM77+Dvjeh7bskuvWOZ3cahMEsPde
Ya4x6Z/1p3HwuvTI4aNIr9LwZEobuM9TtzqcrkeHRE9i2/W3/bTPRLyE72TzuEw3WdpgM2UPA191
Oyq3qbQRC6p9CeBkNVM2o2LdVTLAX4w7yeFWd8SfYO9vpbN2yxmtfkw/YM8JT8pt4WJtlz1kh/bI
+C2GiMqxfRF3IiUeehkwQUM7v5jvDT99gcs2fAqv6l38vCCyYOqJiiNCelIRXk5MRQCcnpjNBBuQ
l3cL8NUgTbczHtXpOB+z2uN1AUJLqrdCdW0JRFUzMkDN6gnGc4PGjWoc0duJ2NcgwFd3HGnQlDkE
53fpyiwIsYR+x6yTrnraZ8643TjexfCwGQssK84fRWWK3rhGZD0MlJQ+RrWK5RkjBe+A8F7AKVLt
Dsko7Yuh2YmL6qvqZQLaLDZ7rJtjaCS1cumxJB3DmzQsMdDdwG4tmFpqn9oSE4AOlD5Mz+O0TuQu
29p6KsPXSjpW0VkGS98x79LmBkui9dSqdVsDnrhIRruFQy/sQcItWACys+fbJd8q8XaWbSbu1Rvj
g8YZ5O07XXRDAC9g5IGAvGlPkz8+Sq/Gq/I00+gwLvqNfEN+u5O3zP0clNflFetdBmSAvwmFhxHW
ODgQ8xRG5/YOdwF0Pk6NW96f2+AtPenP3ENufEDs2NGoXLWm4UNSUfDdiSAMxU2xhUFBF7G8ocmA
Yq89FBTxdK8+aKeajWC5sHEF98PMMXKHRVW7bMDL8cgkuLe5VOxIQOoOW0QsLEGfkoiTvot28DKf
rFs64yTBnM0QBnmyCb7xbJXKOsogOOFZOsi7GNWRvm1P7akjd3wM32KqCx+hxNx3djRvu4t6wEMX
mDIF1JPql+aCd1XlaOAeU/1Dxmz8Z8VtxurHnu+Uo37T0IeLHoRjR4P0hQAZ58D8BbXPk/XRXbB6
jJ8FZstfuYfpe/BWPzI/19/ptd8QFYbkBQwpwgXo1yioQfUmR34w1vu0fcARLYjZYzDecKjFMZo+
Y3rbru44Aacv80x00ZgbgedJPjWvKE3MSSgycKlaZ2fktPjNUVUgqZ1sSbS1n8LPYKV6N3hQ8ttC
T6Igx0D/aoo6giumSjPZrbpixC2qxAXO2upna+FBugg+RQosootFe8xnyFWEQQVwQGmiZ4WBW1pn
G23YKhTlQdgW21E9ysJznzTezOqNlPs8/VHKZ1F4wCXPEiW3gp0QKI0rUytQ2qtqnhn43vBWEhaG
2bnBNZ66OWXgkHsweBNLDMc2vfAi6FuZ5EdU8UigkwfBiux6JHPX1J8FPoIMgMDLuSMhr4GW9be1
8RJyp2to5FuIyZ20kQasEdx4YzGCVQFWJ15xAdCOxTEoCUu2yvSYIHem76mD5nVj9U4RdhNbrbrr
wJrx/xHfcCfC5QJEJT8/PhIGKybtdL/uDnrt6e3BTM+acdMubjRw5vhDC9v0X3gV7S8TKaAEJEZ1
13FSZgB/T5QUue7lMc6nk/TGwHZwSc3aDlgu4QTiYiMFzqgQKQDs3hClljLO6JvsMx12as+ZcOxw
roPBxaqESNURVNnL50rJjAjtgAcB6NqutC3qAWto7kp0nisPrpCMRgqNeuCO1b5vD9yZWtkCUOA/
GQP8G12Gb+Asyz/0y/fhuGT95QszzwVpRFNVFd6D+vsXTts2EBZTGk+CvpML/rztKaRUGM1zVQj9
ZW1bVMtVKxPHao6mGh073fAtK3fV6SgJrqy5pPVKvvJDWQV49uahF/Re37nsToUGjnhXjacxfGjD
bSTZ4ux31EfUXrVzjBQ0/n4m7hHTt4ZETH3Vk5M8lPasPLTqjxBFfOIP6h2HfB/uwvFRRcFZ3ufD
iypsOfC0+cawHquZCdZdhpxwfDTbu47hLpj3BTY9XodSUNqroMApILQ7JJeysZ0EYPg/2uDYwBAd
3R4D1jVC3Gm8/sY2MLaxAif3Vsv2UL2wLMWz0Aihg9ikWQb958Ax6004XBakzypUmqOWv3bKLelT
WG3TeJOzVxDHh05YHONy16rbPiY428zWue6cEZDoxEj8ngRvSQ/4JoCqTJZ9H7jY6K7gUbhTpKM8
+2QjIlFMQcq7CpOg6i4k5s5J3/d1g5fP2lAYay8MNqKxh0CpjTvIhtBLJ7Tzk4djBll8v5vXigIo
aAyH3Ug9tNa2ZGQ125UtQYwvcUvg6cK3YmYGVc1whKGugfMX/BJZKo1Xc5OlrqaBefF4ReO3XnFJ
+2eZo9mDi14PuGw6CoiDeBMNntFvv39H/zKNu7pvGaqGMyH0u18p239SRlma9UKVhPGE/zr+nIrF
43VBZpBsBCnuffSUIRBCP9rio5DWBAC+TsM5pj+IMw/6Rc2XND8qt8bsYveXBK6ceB0Cu8ELpI0h
eRTouh/RT+Joi5jccEH71AtPEaMIv8DDRiFNddPaNfHebFfKq0LgS/kB6zZ8EYBMke9NdvRBl8jo
GCffsM55UlbiqwS81d6AyMd/hDkXkhsSqonh/M33N4mBSBbql/LTb3dp/ff/uUtxWTZNLBcTLoPu
BFx5Ws838KTgj8liwSyXKZHbRlRtuGZUJVWF8wpqoCPUPsB/vKBkT2AEfNzq4ZYoN5U3mD2UeKOC
ye8ox7pwudtxLVvmvNyVK76QBZDfgfsJDQe773b2F7ggmPQU626A74PBWkCUHLhFtRfLG33YxQmz
074VkHxueqyaMJ2l/o7oYLGLp3l1Z5dLG8A0NtkU7J5VN7lfoKrAzp/gSWGF7BJFUwyhHTX5iXwY
SQZoKiE37A+w/fEiCQB7IqmQN5wpIPgEGTMKz0rw0dqILN/ZNz50ih+Lr8sezgFB4AqJT4pNFRxu
N43KoPKBzksfFXxlQjhjMwScr8CDvVF0vn9q5r8e2pfdNxwUNejFeDrlOWYNDs2JDi8C0h/8DNBH
q9sOuIhAJQfrIneq3PaDBkeC9gvTmMUfOWu5dYHDL+IBEvOqx5ul9oHFk4vQQ5G1tdxcpy7QLRzj
a5eI1xLXgnQn2QqWNUfgoFCRM9LCyqOLgmN98Jy+NPvijKtY4IqBE9ce9SO2mSXa9uDah000bU08
QMIdhztntAbghewu2DYkNRDLr3RD2CijdTPaK+M56E+1cGgSnyZTXvuV+q+S0l/IBmwQpqxSVNLh
1H1log21QLUpE8dTNtW8UqSn5nS85rObGa9GXmCVgZN2wlcRTpRVQkK6FxEgLFYtaeZb6eUYRVA7
6T2PhL5Ktx0JR6vtMEoAewGlGxSBSAnqNGNXtWzwL0DVAVa1JJz8RwWT5spNXwJyFVpMax+UicNx
DXhJwiSYqbRH2uytT97H9NDH7wMCL51gr5J+KhSCjOFTorgf38H8GJHnqJsBtAARBXZ446GQXgqU
B3B3VPpqC3nlg9nudREByE3QPy7Lz1q95QlGrGmsojXfGjY6GG/ThvAN7jPE9UajLoFm5DbON0Cz
TZSn1EoZTcYLeX5rkjcqh9bwKKrHPnk05VdOpowfoKteKoeUKUHdy3L46TuCOoDXDVk0YqDsLm48
U/dFdSfmZ2s8CqxVbKV1h22Pmfuaf7O1oj31S4OCk0xMcDuK93QvxsAHjl0urhH7/bCRqRApByW+
HTB5lwPoJqO1EaLzWCLfDZ/HKjqYfZRDD3MiUKYmmEasuF1dXpHdbLukBIBzUbe+rlFqb3MmGiMe
cPbysZ6ceORARKQNQcxOeY0XgeYLJGbTzWM3R3lAI0Y4qCwaxIrdgYvOZAKwD6WjWePnwMqYOkCa
27sEt0LhrJtQ/ChLF2nYyeTy5Z4/w08FasS5maFdwgAHaH/n9di/cMc/SNsg7+E3MUkHNiGtoyLm
fb+PSMqfdDaKqvQeiOAUzIq/FvhTyNJFnmfjqbYY5uz2iTm5Mnl6r5ytSblTDaoSA0hnYaTinLy2
hbKzJnljqdZlauKzObAvTxcVpUi9lDupwy19uNa/KPfVhmTDwi/aCvG9I8ZorOwyaRFIrZa+Cs1L
a9AIxbODIp9UssySCuZYY0edX7WB+fu4W5wK65Q8krzAYsVM8K0VWd21OX7QeXkMqS+GU74ZsbHD
1AoDg4nUrO1PqYwSkxx/Hsxj3DRPoXzq9QCqA6armezEG6PMvXj1AVoYw1Wz/a/SKyjPYHVeAMaa
cXabFbDE/FrKn4BG3WKaCWqY3OSCQrN4ztT9GJ7mznS6HGe0dOBAQq0bv2J23OnBvoLTrkUiKTF1
TGhynXpb0MIqAsGbCeQxwPAlStlqZLkxafyw7FvhcRlLJ6KIIxAotIAZNf4+IGyqI6+BJJrUT0BP
NzQNRo41GBWFwoEzXJO1IZ1QQqIBR8FIkM5yeKlH9UaLH8jq6GTgH9TyLtXV7dRjusLO9P2L9Bf4
G90r7EXB/IhwEL/iAow8TwKhXIYTLsk1mYkZURmr59uWPJa6PYp4/RRNmEXQPrkqxTFq9gulzZ48
MYwGfNFRiUh8caNlLffbBpu4hYGtLrxt1U+Z3XMsZwwP58Os6D9mXcHem2ngsfbDqbW1rN/VurIJ
jXOjR/84JqS/nLXwKTXZoKmk46X9pd89T2EbTkbdnSTzdYbrXJsnfCB3xvCUyp8N6oUKgwxaqeol
p01bkMt9f2/1P2kW2C0ruqGCUFwdZbUvyaUlCqrSKUJ3YinejNl4Xcb62C3Sbabe57WC9UD7qvVM
/w71dqDp3dMIGptPg742DTJc70W7MVZBRtLbcnOiYF0UmBoaDCvJV1W8ltggm0t1SfSPccRbjCn6
jJwsgdtfXAoLIj2VtukYxhhRcIgZyWs6UaN1EhDHQlHBzqs9UnwVC6ZEphTe3sMydKxgeOk6Gm64
gIetuKvn8jiP6DBw3wjoidVotfurHnxmEtITzDvmnrApRCFvfU5Eeh2qik5ALivNO8b76DwJo26n
wSchPwBZAJcisuFjREmhZ1YdO/hm/OwbccNjOHb4ZYrUEynEq/1Z6INtybEb4BeYlvmhr8HG6wl1
C/YMkrlpnm96ylkmotFKQDtgsBXgE21J2Fo0zxrlphiCDcfzCJ4mSTYBn1b6AtAYRap4RUFyOX2L
AiHgSgdocASxrfZM2bY76jqiwHS86QTtNAwB2GMUiNbwZEh7QX/I6O9ZSAMEYWVpvOXl48ggzsSG
UVMhTZ4SOEBzgoyxOfcEYou0l3IfYhSAa6HeR7GKRgen1yJ71a36rsIrTrvEDLrJGJIEj1XFuloo
A72uX18JkCKkT/U6/6iGW3zzcCwivJ3OQfCRUziyI6m+mQl1+dDVyLK51Xrd7uk2Rvy1UCzcT5Ec
FkdNXLbKzIy1fMxhYFZm5Igz6lKhwjaz3uiGgMwULWbvl/hILuH8seDolVcdmpTFQGPZJm9h3mIe
NbL3jdMmKu/EAinSrNys9WyzBgtPIhwwla66Q1j5ZnsVeJ7VokEB93jLb3LaqZbY4gCy0EZhTE0k
/1WYWzd7BOjX2LrICkFvIh4jSbmtOafrqPUUob5rF92rKOG1JUrVQZO8gQKmKdDQQjsjWpwC8u2o
8+yNkOZSPEPczMGckIxEXeqEEnArIRi3TZrt2JIeWB5pNG/S5ZxPtxWtN2lytMawm6G5o1/TDaM/
WtJNqSx+QsfIgR/oCREK0o0I12Og4lFrqyYL5L2M+EcZrln52lLzCAmh4i5HnoAb7UQVxRw3o3Yh
MFiS94hqdpQ+zdFVNl+xXp9obyea6k7LsZxvzfQSG8cMUdYAuFBven+UAy/Sgn2KkjovrgVv8NAU
wLCJSHKsZgxes/lcpUz8FQhSaIir1f1ioJBppp9j5/PBFoW2YH6r6o/GxA8uei0qHRQ7LgBUu3rZ
on3k5GK918PlPsL7Z9T8CsKschmX9KET8RKYy62iDpu1tlpZbA2RLysZlXZwBDEVecY8F/PRQHYh
muHtGkbg8MmCE9B6UoMsQvkc5yF89wMovDL5OaWtHbZEreVBMXjNGa3IC5cSHTVc9FNiDnoinjeB
TtKIQ15IpJjjd9MSQWrovLkzlVjfLAQBCYCsFI0Fwb3WU7vsfRFl1lTgIZAzMgt6s7Qwcb5f1626
l7KOthFko0rCeQ3vA3aFEtWxdlSlp1iS7IyvkKJkWTLMfkCYarGn46uw+tAnAqEiY4E6ag7WtwIz
rasxZeTkq4kgmvk+kuh4sUcY/NQ8oFqWcA4P6H1RBcSaJwqRbzZs8rRquteG8jifS7NCpwe6oIFr
zcFtQxWBxq2M9XAQBZtZ+GRV17AM4jG9y+vi0CfGOdXuB5BdIR1xRUOyJO7KdNkJ8krY54xDpzCI
RzQcYnYRc+0HHRSF90nMcT0LseztQgyrKFuT6XbK/JqL/ZNkMiQkZMWbOn1GM4aZ0UdLl1LQVVb3
uSUaosbbCxJFIsmNejR6SbvPUK5MxU00PK5xSZU+lYKb8CiM0fiRpupGlH6aFI2xn6akYNgVRs7r
u7MUr6oYfkaYZw7xKUnUj5xnLi7KMdChrKGbK2L9xqCtZvCbVf01pRhKcDagtRvWmnWvvughsVPk
xoSircwdvac9FM9PzUjrIBspwNEXpJ/MSpokhBX4jSQ8VC1+6vEGDEh9mTaTeVrr2liFergkEfBn
lrDjdSXu1R1FoRAyHXNOrjpgRkqPDkRH4jLsHsbgEfjqJqj3HSdHyJIommYXDagJ6WhYjwldySEi
fadQ6JQ95EbSj+7aSx0uMBwxhgXkhgb7EF1UYdy3mH4KNf4HdLM0K9qOvfQuYEkYLIbryFn8JHJ0
a5ZXDwcrCT+1imRsHs6zuOwsPF+bsMN+SKaKy2IrU3k7CMLLgv+btigOYbCmvfSrITI5Cgva+phx
iRohq4yZv66eGjD+9GCx0LSFuJU7vl6uladwurElKuZHveiO1uPqF98bOYLeEomAaKYfkS68FG1P
kSQF+SyRagUXpQ7wa7NNBpx0a69Tg12i5BWO5HYZwheJVMCgdlfP0kmR5JMON6IkeGzBuWHALXIG
lE3+SX6VsnanLP74PiD7yu8F3Us8ZgAohTtIrf9Xbfw/JbNBnGG4B1Z7iioZh0PqLq10NtoEd/LA
WSvfjULxIEgwYObNk6tHsxx3Zsdks/SqZK0dZAbVz+ZnP81O112GoOH6X7+/SO2LFPj/LpKIHOkM
oPuvIPAq16uuH4P2lMvzxjTpDOJKXo2r3xb1b3UClo5FbBG/S0XwoIvZ50K1iJbFYd0pUxPn6Dh+
aJimInFSdGKxWMx8UU/vi6a+4P7jtu1eMQVvfe5SkhzMxchgYzLrEDzLcY0BOarhDC1hBQKRJjyp
ec0RBtV7XZuLJbjRdOwmeoPU4frriGSM0enngCJgCobDDE4catow+AE+CusbqiEZDECAT3QC1PZn
Ocb/spFaI/n/lEJ/3TKaGWCZ1z/zj7+XQgW8qps057lKfX0Qcz+nZV6Vsd/S4hvQrHTMMrYhvVQ0
8qwMZbrRRTbkrqFGG52pNmz4IrTQxukpSv4hxfuKDPzfi9PQ3Rqk6sjbviADR4ClZc4pcWqs167Q
Lmk2PufBfNRgBfcqZWdJf1DoDmr105KbD3OB8ub7V+qv772qcwWaomoKOqff709SS3lDL4j3vsNk
sTNY8wpJdhvTmjoGCOzlkDrSk1Q0rtG2D1OcPvDGG8RounXJ8FcKC8ZKOPCistj2aX+esvAf2dqv
XOjrM9REFIu4b2MVZXzJldS6S9si5hpjgPFBtqeOt+tBpK9ve9BGlm3xBpbIjQyah7TzWanh2q8K
OejF/aQSnk9PxLJOo+b3i3aUmvAgay9DdzaQtUhMENTrAYTjNg5N1LBZwQ3C0yJ0MYW3FK+OIZDS
Gyimjpclbc9rNJOH2Z6jJ+8z5M+xRWGkvakiI6e604Mt6Q7F9CIYp3bJkNYa1XbkZcvizo9QCsyl
ca8uGLJDDJo79R+J+9fyP68VpiygStfcklfr614Wt20Tql3XnioLdalM0zqjfBewRBu02RIdsILD
pks1yi+MNNAAqdGZTPgGviqXpukeEcjiohtC8+7G8DHSkh9KK+E7MP2jnfPLmub3J2sBsOS58mQx
N/jacewWU64VtWlOZGl9LT5UGgeIENzW7RpMFZtOZga00m5icd70KIPmktp878mJ6UrLCGcUxkV1
YybjjUoYoac845w4at32pmo/LMvtmIlPvRbYQfgaon7OjavAs7bSiZe9xKuRUfYYk+L1RCvX8aNH
MVJOZSRsewFkKWwyCjyJML0r/VHLDK9VmY3t9Wusr46A/f33q/EvG8J6P6gGIHHlD/1LXcLKtKir
1byhcUMOGFA7UwDaEUKpFEOV2XRVTiMr9QQqEkRfvXn+/gKUL4WR9dWxRB3nC11mO0D0+Pt2MLZL
18+iWp+Edm9299KyGneb1WtOkbqjysMkVRNBoigudXnfJodO38/FpgTibdzr2B0B7ECkVb1qzLRB
RMY/ig00OVCPb0QkVt7Yfso1WtiDrD9+f+nSFzXpH5f+RSLcyrI+xJZUn8rlTtFfCwRfzV7rDpn4
2o77RvTTZRMwPTGdZT7ePC/1pS93XfIPDPVXMvb/XQesYJkwUdKVLzuqala6Pgxcx6TeKwGdv1eF
2VaVBCS4XyP7brrrNRQ3KR5NNk8w4y5O+w7ikb7v53+8Ub/27y8rzFpdCeDF6taqRf/9gQ5qWHdt
MtenmNKF+m410IM3rQppB/CEITD/39CvszV0cvgiAZ22fozKiZ65PDwib+7nM/6iO/15KlwD/+Cd
RZck2VpgBjOX5CTQnD49YPOmsYm+J7f8RMDUH0vwM/mpnWX07pfoOg/uImzT5FFLXBD7Lh0kBks6
geBpo18QOoeoOiQE8W6SuAhBIobMky1UGfRMqDYL+l42Fh25Zn//zvwqhf9xd1TZhIqqKprxSyv/
n6ivnJYyzYK2Pi3oFpIbTdwsoauNB4pgMqMQbyqVMWY5RJfGZ8+eIju6gSttxlsV3WTRCcNCQ3Bx
aS7mG1pmRowBVHXJmJZIkUpeKgaXNRqozqDbVXCblYc8OnTVYWAPKWkt3ct9a4+sqYD06Pr9d9O/
auZ/vYigVFW+ncjh/uuY+M+XS81Q0sQsr08I4/jfz+NTaj/sPwPnyWD884lgx0aX4hGJrexq+8rZ
DwQWTaA7YS6oOtfR0zbSjYQp4GoZWNuqM+1SBsQ8eoqO7CgbjCE840G7qz0DiZdF4dCefZ3pPuq4
zmjTc3YLJ3aZhvTAazmBfUGV6ir22dn7px+VjZpsm6y/+PR8oBTurGOp5/VPm83O3RxdRvjdGB+F
whmZyLug5feGe/rFDqNX9nvhHN5z+/nwzrZ+223I6+wDRTt+H5wiNgOfI8ABXXYopDbZ5soIEvaK
iGg98UM6QC/7QViqbaFS7pY3tJbhQX+y7oBIstO6yk+UGV5+KTbGffBIRcl+lFDzM5Lqx17rT7BW
wnPxAN8AggssA8rcRxAdTKhHt/lN5w3O2wCqg7F7X3UlH632vnpCMAGlCeWE2xyQ0aUg01bo1aqc
5HehhBs8oUzsr3nm9cfibvSXm+LU7GQegwYSRrBFD1+pTWtbPAoyZ5fRJm99PEjEHYRxABDXf4d4
/l0Fvrb+U+zlDpmz/YHRvJ/7pV/782XCXNclWXdC+4Mm6SE+IFSGwKo6dwjTuf3R4+hBzN9Jm9nL
byv+Wq+/K381Qf1Jd8E1OEYrnPcMipzhreAiMrzJb8Fvhf/8j4qNje6aQG5r5+f5Er1Zol2HDrL4
VRlv+/YItqx/zLbmAVEf3orhS78Cy0ALgCA4iLtgAznc/iED4+TQhQRRWtSv7Qq55R0FyR7bbY3O
KY3TtatNqQ/3MeYDLQAW6h3d0ef8hIAZsVXLsAM/8FG/17j2kc0wDfUWR3SwHcp15LX5O00mEjik
0UwvhjfdHu6Is8KZ0p0Jsn+vXZfSq7btC0egdFvyK5Nn7Nub0f1MvGrPmPkh286wCLAoh+BfP6Iv
4Z/V5+Gp5h0gD3ws9taLdWLWmUlR/T7+MZ+Nm+giPPY/ojNjxvVD4eFdeczvMEiekHo9xA/GSdmp
t/zwRoaDJbgFxFb1loV21z2rx3Ib7TAr2ZSHgbFj23DXCW7rES7rcd4yT33AntLVHHlLG5LlcoHB
8MjsXbkV/YyGKKT89Q88Gw7C7gHDwjM9tu37g/NBxcgunMx5ursePp8yhyktlrPmviN6cRE5svJY
rsj7WdI4Dh0YvuKtpC7qms7sUE+xj8/SzrpJ7fP6wUiDbOjGPqA578F7Ee33p8/zdt46l89Pp3Me
Rvu8fX92cdHksvmZ2X4onE9srlnCF0SXfDO68c72TI0K8H3/j/3fUDn9/tj/LbZ+RdYkicT/99PR
nBCfh21SnwilaUfsw1h2QkP0QgTPvUEBRC0eJHpajKYshnnfIF+b6DIwD0qzbk0dg2XqEKwN+4Cw
U2KQok6fJDSRmrYzB9FRYl7bBa1WCAouKz0VhH4vVddh1H0p3+sxHdL4UiqoKb2BHH2NNrP0Y8aD
dxllV52BfdFoVK3OURpaEUJ6mFCpl/LiZSgR1/KXxGsp8sEyQI25DKg88lxax0AsOE8o0kcmuoz2
Lpn8ktNJgCZhcGFCc5npVGeE9l28j0ImmiyM4kaSPfQxa1XI0obT9yeS9Le7LYNEV6jgEO9b67//
z4FUxvUoLGVQMWX6qaHbVwjIK/x1GFLozSdtZfUoXBbEh6NIBK9XzN+iJvz+Kv6soVgWkZm5TpJJ
eB3Iv19E0ZL9xYqGw0d5XtSAWlsIVWrPGrfyzz7LnQ7zou8/co08v75lJoI1wmnsSXDD+f0jhbY2
rbpc+N7dOU1us/jYNj7qou8/5Vcp44+P0UVMPSQcK/7o+w95VQyWrJcnI7wvq/cCrxG5vRDfFdle
qZ0sphoz0dD8R6Dx5+fSP8UHjgcrorsxv+pk57iIR2zEylMaPFSRLy0b+Nza/IZwXEFrZigH7HSr
f4jc/oxuvnzql5sazrNYaoJYnsD/J7GnNW5Gaya/Z/aIQ9TS7iz1oDDYMIDhyXfyeBwQ2RK9iBgR
MihKt+5IIjUk3jKfOrPwFnUtTh7bnxn5Mm6h3z+c9Wp+ezbr1ZLfyrKFC9cf/lttV1u4vNXlaWnP
S0sFYAiZRPzZoBsckVZ18+77z/tzrX35wC+vebdoQtD3bXkyYVRM/T7oBLsgtNG0a0QnkEZPH9+u
nY/laIbXdUto0UN+fxH/+tJrsvmf9Z434hJI2IWeFO1zGXL0TPu1uh0ztpFgAPSv9/+P3PXLV/6y
vWiJGk5SWa732JNzl6Z5hddZ6lLao+iPnJOeALKFWj/+8/F+FRTobGiiqGNegG2KpjMw+PtXXWad
kUo5LU/0aVuESctQblt6Xd1kwFRYewrKou419tmGX1XpLwzTP2wi1b/cbmz6NBlzVgVXpj9yd6OR
RiOR81Pa2K1mZz2CVwZ53R71AK2KCTdFXgGHPnnI2HrkGtD55pfVupjRbfgcT9go1wqTVTaDqohg
MMvIb7RzTugOUJoTmC7dqsamx8joO9KCq3XqV2+/ljieVqNhhyB9GNZ6/P41kv/yYJlTpkz0a+fG
4+/3m5tIQ0mbr8hO9XJNECqYzO/Szeft3TSMgFDCxheUek+gP9FTsRqEka3f4XDKnBaj+z/NBgXZ
MW59KZTd76/tj6IDB5lOAXctL5urLvn3S0O6rgp1n2WnSaLFguUrwcJSz9hy+5Pw+f1n/e0l++3D
vlQ49D5VcUIV0hM6RZltQwYZS4NIPfJiJ+KuqJ1FRQkVI54A+JY33vef/8cx9uW7rvfiP8u5CoN6
rKowO1mmYkfoDih/rm/zLP6jz/F1fH5dTbidahiViJpmyr9uxH8+KZKTtuvVmokntqopk/3eGuyf
hhSBwW+PIrZQGo3yhkGxuXuVUEpGAbhRpDEox1zMTx5qvd2F6jZMoa+jfPn+PsjKupp/283pJKCw
w0OLlY5+58vGtpRTnA1Cvxzr6sT5mrJucHaiq8uIGkVW865+sg79JVuY9PfL4jAyn+lNN1LjU3iu
3ofyRVA+wfknLjJ22BNDfUyMi1CjkXoVCz8GoEHyMu461c8pItha5SrhbZRvdOynKNIixITKpXtB
dMzgd32a+XYVs6J5rA8MqlTQeGtnXlj/jRu8T8adGQHI3hUv8ofJQUg0Hp0YiMQms6+YWfxhDJuK
3g05e3OSWrd5wMMtv5rM1bJvBY/B9JKWj9hCSeoLPjXTfux3Y07/0iuwdHNwWmIeYkoekvID48vq
HCynVN/m+km2bvvXFCfV8oPkjc546aeMur3M44PQ3M/6DZ6XImCw0jWwt7pE9yAFGWuN7LxB1OLV
MhoVNxaOjBW0zIBlBxGovum2DPqHe77bMJMLxfc10xiQ+dm6ICrixVZ58s9JvC7iXc3sUfXKFLuZ
nEtSKdEHccToOJXe5pmhwppKhu5amdP0Zz1gpnad1FjRI+0lLc+zeRyQg5ANCpewfVS5DKNx8guD
tGD44H2AnLkzLXt4MPnh+HYqbq1lF2Lb50TWiT2/a9/m+tHIfKPc6i8lcoj8IolXpEE0VcFnqceo
uJkYbTKOUrytqZwsP6L6EMH6EN6xVxuUQ1S4OMcjXY2BVbwlgx3t8sCV7lCI04sLHA60Jn63/r8n
Ny84nn6kRCqujar+pTFFWTwWq6VdjrgDBeOlLZBHn7tiD61DTGfn+/X0xx7668OIjcEAyNhVfglV
6toQ8lBtGIkcnECYbLCdmPgNzbVU/9EN/CP2Xz+JMii2xRKf86sd8Z99BZ2QXIRFvBytCaKWdpPw
OBG6YXB3riXVaZrApk75/bfT1rDjy2ZhwtbBBVOWVFE3v3w9ca67BAn4dByhfxhLca9AL7Fwmuk/
xPa1MsI7E8HUPJHwhFAAaFZ1D+ilGMNYvKiTt4YB8EJ6iGYBthPbW68gSgAUh9Fzz8CE1p0WgxQU
U8HCaUPRndZJJkaQA2l0gtXstnWNherSk6EcGatxJQGpvsp+JKIe4zfVaQNZ0040zpPyVjXXKmcw
QH1bCihvQerJWeNakbIL/+WI+Wfzhya2iksnxzpGpfha/36eyCOKk1wl2VM6OsxW/d4MzJsZYvjx
P4SdyXLjyBJlvwhmmIctCRKcJWqgKG1gGjHPAQSAr++Dsl5011vUpiwtMyuVSQER7tfvPW4T5pvh
/hi6KOhhgDc1ff9mG+3WScpLavNQ2s929NSpXHlatUqNjMy78txj2hlJ7/azhmsfk3sYZAP7oA22
Lpa/JXkXNvmtq5xgoUbmk5Cz+8+P98tnN+IzUEyV/p8WP/z1oKPIKfXdWT10llyb9rd1aHRE8ISZ
9vBX9eF/3K//O4vlA3HoSlUNzy2F3L+KyDxV3aIvbXkuTc4NuY0S72h092FAkcovSF1YLYHWdL5L
LGByPtOwpsT9kPpvGY2rTxsF04I07SS+E3//x1P8PzUYfzcKHOyyPMz/e+WNTZtEU9zJ88hqk3Ji
F7RgFQ5erbnXP0H0GI8ecLCBzrORF700d4rz3cmvSjA3UNj/riCgC2+XJMamYMPlhA88dEHcWudu
FPs5KnwJOCMmpGblt5qNOmwAzn07uWXpPUn+UnLGhmGuGjEGWdytZ/7BmlI/qQNxfuXTa5udaFmV
ErOECZeYQ0wJR2wsnwu51fUaxAVu++a/Mjv6P2tO//VyU2ijJrgYpD1e8///Gc56uxB52kvCM/a6
1wi2LK9ptvPwLUcYXouB9R5wpYStwYmpb2MMxhEMcgjvBZRFDi2g8BDvuOFzrJg1AqIgRTayykV9
laQp84wEafM3kePpuDQ0YGB6/FxSE6m1s5JD4i8WSlkW+Danc18OBxPIjbPE+1IPW2q6miYuewdI
T8/y2BbStDvHT3yjXyJ8YAzMei7E8mp7a93ZzLwikxMSsHipNYvCZu2A2iqMX8fDyAOMROug1TK5
4hyZi3fvobDV1eDEm6b+Kwh79mxx77PmqUgwWo5dUBKP7nlo45x1d+Pdaea1Wna+Ph3HYsDpeSeK
wT463u5DpQx+hMVWYAfpMny9i6vIIkWCPF4SWJxQ3OsX4qa13NYsBpEM0DwDySpcp46xDofUn8X0
OjTqtYUCZaV/c2GcR2cgSS2uJZCRJjnNYNFjohjRuk9rXiWOTpv8C3SEz74s1xOrYA24uPOc+5Yr
TzW3cgonu0YeG18djVdx42Qsd8GO1E/ZKrYlXK8vJcV5k4r9ZMOlsNk3jvJh6dFjryRbMbzouPvM
ggNGu5O/4fzeAuAYEmBZQEQcKGOpdeoYnWnf/LzjkW3J4rXTO5fGgGUU0o6pBFSvfO1qYIFz1tzT
GT2QVB9L81YO6SJVhhvBZ6W7H3O+i9klR+MGzMGx+O60yNzDt4L1uWlUmHf6WoTDWUsvSnOfxu8S
MTfBU1nfo+KjtrZmfBk9uMJQeCcq1Fuow08htQ5OzHqo4z+72RqAgtObwvrcbot1Rl8SOepdCtDp
+tZp3S2dL75U/M7hc8ItxER/xe+2rXMPR2XACK2V/9Uj/tME/u+biCeK4IsDcutfh2fSTornYqA5
C/2PTKgawdTTS4QfedKy6RTqLGFNxK7Mxl2jUsVxvobuJZoyZ8UBcZggA05phzt9QUk0D2YfHVqf
590PqRCJdoDpgpOsjLfMdh/58tvGtk+u0+8dEcX4TBmOTTeHRttLirdZe4ppmlN51z2VQHj9qFbO
qyAm7TEYycKex4sbOhePJQN9FayUmQr+XueeEjTj9mv7tW6PT/3cblsjfUo0rJ50GmnS+20PPdNS
Xo3wVcf/ybfPPJXuQRD20ZsdVkH8Ci018vI4p0ctp6jAwR71xjoGjyhxqFjRXe0vZg0RDb15yI+F
zoStNmgoy5Xe39vyW1b9oe4usXsts3wz4eRXh9IXXC1D/KIRnRoFUxCZXe2CnFntYvuLiTVnwSBP
fXedcM7W05InvOugDUxT82n5DiZiXFyhTwMVGzr+rOKggrhCEoIaqfJPL/4GhQUNzToDVH1CSKOj
0/a2+5MuKXoOCx6jaHBICQE4gb5Q5BAbGmhV/W/LZElPTk6Vk0UGy4p1WQNRVGCHLfKjBfrb25YF
MmiFqjzZ69aONnFCDoclgt4p8rC06otRG2SSdWgH81ga9zlLg6mptoDxIkPi0Fa2enfPnJ/UG48h
FCr2KK8i1sE71WlgOYx46tGSmZ4K0NCx7avKH/kZ2Cq0Ki6LRhsIZBH26iDMWbYMLsVMuOBPrk1W
YPiKREvwWqfjgsAlYNoViHL699S+YXhea2qzK0ze7OqoUqFkJgKN5gCS/NBafCJAysv6YtcAMm1m
nKa+ZRntiu9pU5NpYcIYPXhuutWbW8SlbU3Pqn63bWPNc79Na3NtTlj7HWNjqvWqGMK10T1TgpGZ
JfUxw462TYKFLFyVU+xPhnNuig+2kAPBaA91afMvrvYVH4jpcOrEJBmic17U1xTmJ35gpCOVoYS6
yh1vt3yjlO4zTD9UfLpZlvqOs7Q5gjWLDzmzlYqjaDDIDr6N884VVGEJQI6zozPMzCFu1ZQLo4+o
4+Dlq5x2p2G44sqfq5NMgJvH/7WdlObg3x3/Iu85iPc2RD/Dtq1/SVD4xIRnK3l/HpjimUXQtvlB
qcedYoJiANTlAjwYMYt1eIxpry3BcNLg8nRWDRHYIWLYbulBhEYmByOY5lfZ/CQAEjSyEezZxvtA
c0CZcXbGDBpWuk76mkq+CwzwW5lWcmmTTlHAPz1VjvQZpAQjT0KIs4KroRitk9VQJYuCW3zfO8wK
E5AqFnm1hmwYM8YEGXiIEkSz5thqEGG4SoR+62cQnifbqjYJCGE3hyQNKFGgJzk7N/fpAX1XgHns
/ma8QHpGiVy2G1n9ZM0321pXODQiLagy8F8eYECSlFNyNPk/kgVS05EB12PIUUN54chcS4ojy2bf
gLjb6jKznfje//ZmthERX8g4ZNVP0vF1eITHvLx0lIM6KUK7pTuOmhWzjXxcygNz50DEmjWV/XJA
NKrfJIUTT5We5AwdWS7W8gBtR+a9qgTHQl+XgUczcn4MLyaccadzAc5Jv/HK2I9hFrqqzRT/qVbO
Vf/rai4fXrlTlbdO1+jA2MQyjX4HObcbgX4k8kP4LYONUBFPbV2sZfPbkB1aqFJETEivIsYwfteI
Pof6zuY5Fcg4yoQGXdoEsu9jh8nQbDeGfB51Cp2/Vsa+Ojz00bcgZc7hlSoE38h/2bDaDBwD4jlO
rVWYLV9ly3udygYGHa0hQvPorRUXzxUpp5D5NUnJUt6s5EU0t7zbivZUwL7qVBbQDQDF1EeTiyBm
XN6D9JGlFjRhHrjLoIhx/pgxVXdoPqg27dig84CMhp2fFVHlde4P42kAQpNL7i8UdyZKzUorPscU
txdVCdLMBFCSoRoc4e4YDvJscGznc7mOCT/q3U0sCOVwcZMOAFGVwJhR53cRSa06Tv0O4pke72V2
s2dMJeIjJa+rtJafRcqSeYQgC5iw/PTcs9u+69aD1uIDQNVWkuise8W6zJ6aHJuHpAt0WaigeDeh
vE4QpaZfswJEsoqBnvMAzbpCHQm5OqRETYkC8bDIBI97elP731zhGjVuSXHpxugRLzbfo0mD2hlv
chLUywvdN15g2NjnFZQqADQuaB31vjKJaXQj2x0onJMR6HJybP2iRErjs64uSXeTtgXG9lg4axVN
niNw3glAJOzVu2fTpgc7gb5E5e+tJnebZA9ZvSse6utMKMI7gSuK3mDzsOyW5pe7hpmOGA4E2UcI
HAWcVR9zP3yeMmV8jH9zTQEGsCWvVsUNYq828tSwwD2Cekf3SDpY9zGFtWLdqr48O5DinnlNHBgQ
3la6G+AOoIFQtcjgKNtmNz+baGetbzCzpk+pVl78acpTgflhjGNAR0jD1Uua3xQd7Y3PXVWX7Ouw
pVKSyPcGfghZAh8gqzN8ulAPtcWDKUtiPveOfbAea/JUHF8a74PF0Tk/690JSCkZPH8soGl6FDK0
SDa7j7V9TtPIOOSYhw9WuJWxXHk9uwl03xjVzaDBJyyJz0OmS4vsFKIdWuaugikzALoz7A+6HkGI
zUxuQt4ZGK9n1gnrv4ajgAhGgq3/HLNZG82eE4Po1NgSn8zzvbJc/ePo909DdCtAhJh4U9sWPJP3
M9sUW55x0ooPigrfnpJtlBMxBVy2ipyjPnxlWbhRCfInKZYc2RKa6R5IVtk4mj3ly50HhET0i4Uu
hqSL+YzRPOGzAVIYgYh4XfNCGXBf5hiaYzXsGcxyVcCtUj9wuq+dAoYivzOtirVbH/v2U0nyfYw4
6VIhODMLLNo4aBcuKB0bKjt3/LkvbvPk+HbNigX+x3c7My+iv5cDrifxPdbVtmtAVwuypuEqQWHC
7qNa+0IS3pHmds7kQ8wHScxptYQsGy4+b843MtnlQGV1OND1ykDgJGGbA5EawmOJFdlhENeRMw+l
WIloDOKGB5W+rgl3wHVp/0Bd8lG4NVWfpMv1XmeoiRUl4hT+xJPww+Qk+tNgujAE3iJnd9qPFT4e
ddzEtbsJk/FYdcbaUJ55YFAE39Ty3U6+puzDcv2aSseen4Vyc1jHgabUV48V4JHhd+w6EMU1WyOw
Q437RIlgpHKMp4rvjK+KuXVilmRQyEne6aa9h229mseHf5TEfL+UKxG6qaMSuMTGC21WqWCsEPZu
ERnR0+irw22S3ubyLpudXuM7BB50o/bh6R3JxrEsqDvpBBntCU4HNQ2uAZs/0lauJkQ/E1ZqvVd4
upZJtqaRLfw1plcENLTBBiy09R4BAWNpGjOGJZdf3Om9ZnveRS6sFpNOSLW2SwNtwUsIM49w2Cmy
HpaW1grZNjntBpO9AfiiFVo/Qk6B07EnQyOOCxM0dlHF0neZ3yV7k/h1kIqCAJndazwe5pMKXsMM
xaaIuV65EKy0PFidhW0qUzFEYrH3NHnVswu3gcRkUz73kp++GHzc7RgCU8ML6LrbcbixMY8iCeGS
pmudejZXgHZGg1u6mxlzWR3DVlOuU3aKWaltfLRK7GslWUpAN24L0+VKsJHPqpHfHR04Lp9rOD3U
JU1WGYj4ZnJSNBV4DhUx/mFUCbNEH70sMZgFA087WhTN28oOj6EREo371uK/jAKPwkVydw5k1BWH
lpyWpiBaqN9zGK2Vk7wRSiQzq0r278zDsRW/0mTrmLYFi8gpk3UPGgcA038/wseWKIo/AVrLKv1l
8LaesinNd5XSrrSfJ6PeLBjuDhZU+h0LF8TWvpq5z2zjrBo+Gtd2qe+Yo60H7TmLMBIRqxwoI+3+
T+PiwO9Y/6bGk6QfMGeCcggGgvsM97LfifvcUgcBA9a4ivDExX98mEb9VMyApF4ZAZyoy2kpVhF6
TN4hLffUYxJD76iuM+TGknyq2p0z6C+9+yCofAEG1Yiw0tIIFZTrDO/JcjUQW0or1A5YfVqBu5Bs
QtQ+e7JauYA0nIG0TarvPLmLjaPCsZanv/VgEVk9KKiDre7cwtK41vTxmtP60vkSfetHqgfj9ASD
BW8guhRQm5Y47gyxD4DeiYDNOvO8FyM3dy5ceaxJK0ffD8r0Lbpo443zZ+qxXg86SwHeL+uns2ka
hJqLQ+9Gfp/dzEIBsPut2VeCOKt2/soEt4ER+RIT5MjQzAS9Re3YZxg6CrnqHNiDE3ykaVdCjVLs
+wRHW1CcF2q8yRJY1eD8wwmBpb9oo/uspnJfwu7s+mmtWFcHKJ+aRCCSvho1WWf1p+a9FOIO4dK0
NtQhpwjnVM0F3zn2ZmToVTn12WgmIvZ8DZzFGT1gPcwnjfNtOibOQ16pF6loF9Mr99LDcVKT64Hu
sDfVPyF/qRNtmoTWudJD2VQtDleO7QjSXcCHrOaYDeWjDZeM25f4S9f+JM7fFHIGT2+a0YGDUAn9
Fu96b0HUYGDAeiea4Z4/qU0ucuRCqZVVUjRHBd6xMFahVz/HzHQpJJqYX7Gg9hcIejRPomcRLXn8
qnypUzCsW43Br04cJTIA3yMjTcj49cl2fmqmhKrxVqofTTJuXRYpAWSxtEPtsReiUHl7n5YDLtbd
tQ72x0uIehFL6Dk9HA5r4ETxXP3kJkodyo/S/0K/2zgqNAMAA0m9U5JDtzxq7GUDqdNeNfwzuhuf
tKZ8Tt3szWBEmYabUiKxKK8qfBEI1KvceA3HBYNobasuxYiytS2EIZ7+2vlseN3N8KRAQJamekxU
PfDKu0uhxpfP59cODzlYcv0pH4tNBCWDSrmp2x/PMrZVenK6byUc1qr7C0rvrI4S9eGjLO+h+5sZ
v1O4s9VHAoIbnBKMMz8K2vDKXe6D2Zdjs0016E/6eJ6tAYEaa9gQKBhF6Cb3w/I9iu54JNf9DK8Y
r7B9WETMvjYeVdEfzPCh1s6t4e3igXVZkPAK5cNp5Noz5Ll2ANThQm26TW7gBImtdcoITyR/tv5a
sLGCKn05RBOXGS36coyUoxjAoRJWKW4rPT4tag5KYyc47Vg4Gr909ofHJhJpo2MpCbBizjej9nvk
VmF+NTEUynKnkAerAQ1m12kG5ooIOacAXL1dzgBhzC6VbF6HV9UkmODRW7P1wdEeFsLHcNcGcEEG
pFZKFMtBN+ML8Bn5LbNAlR2MGULefpiuafWtm5QnPUuBKL+5QZg4rYYOxJMSZLw0Ucwd3PsO2Pnp
kBcM7fDj4jrYWfU3+cHVUuskoqF6aXw0rwgPWhHOQYSDhg9HZ/Qv+z+gDuvWoIQALa3ThCH9tBQJ
qrsVc0F8Uz2lOvWgE29HKf2xqf7DK/Z/bSr/r3iKvKGRV3GxqGkq3e2/xxiZbFNl8pSzbt4t2G4K
kSMdOUyH26uj+3f10QDK2WoXi+XRWX7UWeKgbxKLWtfZ1Al4MV3ZGL3gRZtXhQ1uwmpPji3wWRfr
0f2RNBvTYAdlijta74NW/9HHbKURhmuxolKCjPbjFKU7rlQnCsLimI1/SQaZbG5XMSYTb7rkokKw
HPcFTUNMHkpwwUzKfUbJJwsW9QvazVnnHcHO6bU0tnN6kS0bWji3Y54u8CQVnVWGWmOgvBct4X44
s4mbvRv00YX30nUXPaFliPGt77Qovsnu2+4TNggcGSNF2tsYfU6NRy3enzz53Q6XKvm2wYHZOpZd
MGnmsEM6orljpQQXNtOrqT55rMuY1HtjDesG5TWbDT666xBv0q7ZDqSJy99C/Sx/zKVe7CEaA0Wn
Du5G11dGqI/IJnzMFTDbVreCkVOFNRhsc2HXxp+ruP4w5EHB7kZ5UdM3qdZXO+XpGq9tSJEQ3oma
+1X/wAhgKO51MUNvPGRO5ysW+tunxUdsxVRLmnPUluQDbPbBJE1Qfo6kD5iHdHoT2ElxHHhzWAzR
F87GawXB+ZvhocB9qNS11LaEL+ExFq5+ztkh4FnfbsdGWWTzSTylDlHWnApcOXsaM6b3HOqcE70L
jX4iHLeibK59Cp+RPT+qhB/raEwwHWSH+6SASaIELDV5MEcIYJ8d2ozbplxv5lZU1lqxv43hVvC/
xyTvK6cMZmOf1J9V9RXydCkQUGrk076FpP7e6ocO0JdNJ6+xdWRcp4UBsnk6d4YOX+BdJ79mXfNl
ZVBXXl3pvtMBtGxGkhzJy0OGv3quzrYkEMuZaaA/Wh9p89nG14ksVcdSjXtZ3Cq2UUj6XvSqpv+a
wOQnHMoObW3JcaRJcmlYW6zxrBRdYHFR6jGUGzbn2J0/d2jUKYF/V4ufEpSNQf9zCqg4VLv1bQbl
PiXs6LXZuimqt6E9qhzm3OFROl+a8NelueVvubabXY0c0rDRdrkBTHiGDazGvkW84JGGDDDbL9Qs
dU6UslukCv6CnOR6zFwiG/cO0kLIraaadFu9ycKkOd4KL+OK+yErSQ7xLBVGkxamnIaPIRKbEV5p
1N013uvK6v8qZd/yB7vxoxaJo2UN+9oAswZxGi6u7v7R9HhMcUteaIkNuwm6tN11zodKCany4NmK
ACpXvhQvoXHDbeWHDZuY8l3RzYGYTWQErIY2hzfEj/KpNEjBu6RtFhwJ2y21aOuGzo8DaFgtEBiI
Xmnj2UaXjkX/guGjYCVGNSu+rUc/KZJ/0r4oVC8FPFDGIZuyEzwY8q3poWTrAobFG4yXrXAjKPoC
t5cVRX7HINEW2IjC5BOg0wcD9EPL1hqrqtFR91IVnx3e5CqxNjT5C5THrZ5kGzMj8rbz+KO1b7XH
69NncEiIjw1bo3eeWgBJeo0hCgJj3o6rPFe2jqEf87Lbpo35MiTof/XZpFuwh2KNC4yrr7zls/CN
nn85H7FLrA0FeoEqlOkuGdg2xUGzYNjPD6oqgQ9/8vM6ZWU9U1f+jRT4Hu1eTKQzLcDGY3wYonNS
vHb8U0oVjsQYBUKMvsrlay6Or5Kd7W9K9O4N3y0aoEO8JGru6oTsoh9k0QDX/Ug9uqweoLH2NIiP
TnaQzfL1ZaqUnRt+TWx3SGlEEsRCz/Z4x25RimBUfkS5uhvFCbMhkg5nXu0dbdoFrfuzxEmllmjS
Grx7gRa3DADWoQFNlMcGto+vIW73BrIEcF5PgvoegFBhjDhr2oMOHDPX7sSwkVaKdRw+6WQP5uxR
SY2t2yd/HHhrFaBWikwIZwhVLC1+IsScdM+GEIizoPrfUyjsLUy7QrHJUeSrzCFAl19n79kY9HUN
SHR21NXMiguDLCNNPvKAkyirvIHuBhd2CdFSr9uMbMJofIo8pjlY8eIqW9dIdpUHyFjepo5t3Ilk
juQPEh6YkgcSOU1aJGos43P03qvsscUWgTPjvSC/yYDooDXPWcN+uuh3YrNFGrVPtIcJbGWTJ9hl
BL5YJ8ePlMoyn8btqKuvWpsEMmwCU5xaqnEBFieEbc2KogrOW9rOflUhnfd3V2BUj+Be1jSDLAzS
SlifyYYY86NZjYETJhuDhRGRLN/VYXwX9oPbyscOBC0T0vfcsN+cLL127ibtD1FDTQGiguKughhV
ZtgJ6jND5Ki9JeImS8EFCuTlTgmnfS0uArlMYMPrBCQfWyYd+XyajWVTGfcVpEC7uIexweAeEx9+
4P4RHnOaE6oKc3aKGP7UIUyFv6bx3ZrbvIhJ+9Nop/a7wqI1Fs2CdfaSJ509JJHKErMuWrtefGa2
1MY3O8a4AOM+7tFYHTTfBavEZCESdHyPLTsrIlUEJilaroap5xHQbWaP9lG1AcUY0Tnsf4xM8BgT
kYiGdSGug2ORZ+8emLR2/c1EBnPL4sIf5RuM8cuYx7gHGR9bp9ZkJYDt+T2Hea5wkBeHzBBveFJZ
rbDYmjIeY6g9/Ha1Hw6exYqKbPwhHrKKBxZq2MNr1KIGt9gSRLk26YnQU6Nl0P2pTclrrXyNslkh
ZlUdUk7H4AEMpiq/LMMGACxe05Z1gSHCb00ai71ndettai5WqTCyzUg9YkOzswdBGVAIjCCp4avU
B0rx6dWsBqzQJc2rbvFnE/G3jq3NQvg4CYxKfWkxwsW1sk+8mqsz2RqDt7KbaLNMKBu6sjplS8nc
McMisd+D+c7ZjvSMbigLbZFgelaaI85Hj8Ui1TRh4BUmQP4kWIYSYwhBHpBdNtLnM0TwDMCSDjxm
j+bO2iia5lftJXRPXAkhMkFrJA/uc0aNOQ0aA4PARZqfUaCTLlxbXs/8/xlDx0rHSTS4EL6zeRNO
5lZrwavwCrcsYeksr8G/k2ykfE9l8mjoKMoFOn5fcleUu7pUO/5i3T0c9bPpuO9R6EI0rV+7mPZN
l39uWW6nTNtH5Ga8xnpNmYkN9HSDwbcuMoMhWvxSTKQaFtgYHh0vSnU9hkFeKziiI3v0U9s8h6r1
YHBQVIzw7LkKTPXFG7V1mJrrWMdwjMtt1stL3DdBxmA41F7rpl7L66CyP3S0D6mg6BwhbKfHWoNo
gbYkAaJrM+Z2CdolNIMROkYKP5pjZmqdc1xfPdZHKFZ8xPGBRsXBzBYsIe6CGIGrMgwkFW1Kk3tx
3k0JGmCjPFrOwopklR3QvosRmQ96YT2yruGQoiWr4cwWCqvZ29l+0vOXMZNoawyxTE9/lZJllwQ2
OQoawz3GM+nsolRP2thfMA3uNa/bDnNPUq75U4t2BKt5Eq3zYFn2thTjy4jYrSM02NVwHpqOcuHW
4QOgAp/xP1S5r4uPWtqfhcaGO5v3Q/0gG7aZNEqq9lXvca95zhE2FGz+sHsuh+EhithZwleqlDKY
pH7JAfuLRBznXB7tAduH5V0HDjHBy0iM1QX1y2XXhrDAtHWhuie3v6omvRf+5NTOYdIiwwiW1MQX
ZnUXbEcFuwDi1+olro92+FEoBICBTC3Pnk13wHdpKx1CmJqD24RidGCxiFkSSq1xSsnXmuNcNtfa
PKvmLzJnorIP3gh3bDSpVTBeUHFAjonbnGebdmIgOCsscHpta1QOO3/SR3aqmtH8l2UskOHam8Pq
KEI+KR39BGNAwc5gM0PXZolfozdbTWPLRdzQOerOeuQ8MuRnARQ3YeVQ55AE9krMWFFAHOpDFvXa
4NsR4sPEY5TBvi/GjURI08t81+deUOM7cEW0zTxri4r9NpycEGlKYaIqNIjEwDAKBmMssRpM72Z1
7F7LmTUNlIUOH2SPRcWqmGHpEa7SehVh3676v4jjsO9jfooYssd+0KiUG2raDb7vmm0FPD6U2il7
GaMTvuGXue5WeKb9sM4Puvo8XqaFEDU2Oxsbj52BMlbFs4Mnv/ejtjyOgpfytjl1vr0KTt/mavUd
vAWr1W+QrL8fT/xcsg9Oq8eTWL3lq7e31Vtweuu2/Pf0GLw9nh7fTsHyn3IVDGwc5aeZvK42wYYV
knugJevH0/c/vxDwS8P6LXhsfH5bwRIUnB5Ejdb6M89a6ATpn/pc7rQn/ZEB8pPr/8KU89H+H9St
9qcE/Uu3n1nJCp74GLGNgYB76jONDcQzcxjU3QOzg1V1LgKPODl/V7Ehq70BGBfQ17PrjDnbshbk
tyAZTJToqByMtbsqWHHG1URMY6s/o/m6p29CifMTJRbB2P7bGWhM/In9QIwWDAYVjO8+JfsGPs0f
dmpQzeF9Zjsety8OJbRdoNomL7V9ghFvVGDNV+GpPFqAdVcI7Su02rrcddSSkNS5xABREQhaNLI0
2sd8r3n4jbQARk6snE65mam4W7lOgZ6rXLxOCp2M7Ku9KFp703gsU85dVpOOdXYIS6gQ5TQfzTDe
hjxHlvoTq/zjjXM9oyxF3bFXsQ4jNyeMYAd1AiUdoTG8aYzWzV7HcwB6iBFL/1pIddeHmGiH9wo2
G7OErduMe7toV7olkW+ZplQeU+xo75K8cguKspgnmaF7ijwxzixlpM3OcNGOnK9QSA5CBpRcCAbl
Vs9o6NnIwYIbW2RPLuBjY5zfi5iNbTM7nOY+MMPiEPdXi9dgwkjY1NQjcsMOVlLE/WiuInaJVvaI
ETUL9Aku/lRu6pQxlXbuMHQU/KWs8IOcp6x5qbJ3HY6sIHTScSCYCrsgx48ehbmhj5Xzz1J1JIsm
W+4zgV1RuVS1fozg2UyYvwR6QyzNwACPmafQ7N2/ng2ugyoOtqH4YC9d7mdHbbfjrPpx+92L8/LJ
9gUzoYrRQHtsGYsuF00iDwm/IjUkHIPZafXXK+9QyhTvgg3SmdiO0Q8svQHaTL2ZCGA6ariZe/Xs
jtk5L1cDaMOhAysqnY2lFIEs7X2fPFPUsmdNf3BxuGhgs4HhsOipY2s9NvGTGMNTjGKjDEjSBDuo
82M7futLUBGzddWVjM8ULTvn0p70wNL+QnQYB0BB4vb8STvXeLW0LZJOpdPyAYdJZHiqBOs5O7l3
wuzBlnhrWRzpyPTSE2oNOe9HxdwY2UVEP50aiK0B6bxNbh49e5O8oYMAp1fWTY71J2ItEhu5FqY6
9YXJcoYWBC5hC3bOhQIgKJ8WLRlDsMVpFGkqaAQqhFp9mkxnY0TgupFXlnJOoIw4GBXN6NAtRkPE
7W452Y0YSzAw8G3Sp1Rnt8XLnC/FWA1akMrVcLO1qXAywozvL8xTUAX4OoECob1B8jOHp256tVV7
37L1R4fOpGGalfMdpA2WHXbi1oGe713jeZyp3btLaYNjIjvF9nKdaw28Z2VeQ+dWRt9meiQuoWQn
vOXCvot6L8pHfhBp3was2pY5QeGe0xJduPjwbGw1oCPkAlldNp9SHvd3S2X9B6VfqZ+VoWFPh7IJ
lSBEixI2nycze8+q90Z4VTj5mCSOypqq7lH0t5ISgpyk631JeGGDD9BntJ4XV5wLgCrTefhDcJlJ
9x43kDua5Toxjpn2CoQS6twex6OTvxQLsisOTD7iHHNFrb/n2duEwmI9i7lfh2r6xFROTZGpjGXy
qangNfrqlNovWHi2GUcDKGRYs2x7hGxR/U64wRIcRpEGoUAlbsV8TkhtF49fI7vBl7KYjcHJshLA
+6rsG5c4MIGZZAXbamL9ocAUpGPBs140GrSW/ZDITxPjAv3okCLB0cdTiVUBSM5n5nAbtOLFbFWc
2X7kBBM636zfXav4dWKNYhr0MWBBDdw3RPdtPc2bku9zO9l7nVwnlEYmhME8fmDDXPX2jzIWB3dk
9NEUHO4YJOfPmLOjjpHPsVrluJyNMISkwETV9l2WPvzjoE52EXkSW7zazjvjknWOWb7kdUVHnJr+
/xB2XruRI9kW/SICdEHzqvRWLiVl5QtRUkn03ga//q7o+zKtLlQN0MD0THUrlSSDx+y9NuoipVGY
FzHf/RfE4zN4xYcoux8LZPExcBbtx9DsO/t1YHUbBS8+DcWEiAMe6qoorEXb8Vszu0u6vSaSu54k
gYZXlC6KZVnkO/W4aMptAxPHYxwAcxDRbc4cK4MAvB2at47/Xsn7yUIgoZH4mH9O6XMcc4BSYM0V
JsYIuSjFhv3GPZ6nqCATrMzxIeXc0ZhEhgziBEh8NjaHwLz1iLVd7McwLIKIHSFwk5AHM8sPFrsf
k0FOAvSw9+/5AqL+DJiKG3aio4+Q4uJi5Tw7N8EzWyXhLF3nEKmk2vIQN48ZhmD8t6i8GQF+WPXF
o43Iu49ZG9fqcptwoaOOpeDJhzlr8QbPEIYM8lYEbOSambyu5sGyc1ItyxcEG/r8hQwvBBdTmztP
x6UzvRZMY6sSUWvZ7J0Ue02yH/V5P7ftwpids5xhJhc3j/1q24BmLZtN0yKMoF+aa9XZYXYaKasl
yW5PQQzPZPrs63/mSw0T31x+DSo1MaVWALy+1Fi75/BFm57uPX6b9GqbVP5VpxiOCAetc/wO84Ca
ynu0Se8Shn8KdcYOmvfkFCcwXgvJujWqPrUkOXb+s27UB4tXG/JE4Gi8R2b2vj+6qEdRxQLDUNnJ
lPUcw1AaoGMH6IjAXeiYETJn3ZLBk6odsMcrFUZNSbFThLs5xR3ifHqsmc2cjIGOhNSDz12RIdBt
MDiXKZrIwlp6/LPQ2xusC42EmI0+yx6aXyX/rirBUAYyz2fia4bdfUzaee/MMCKyz1LGO72CehsU
+9H1Vo4rH3U8DFGA7srsF57w+SvfmOThFGinMDswoxrZZyjtuNvTKtPpV/lHEl+7DEiQM4AO5ddq
hsOAmAUq+M6UxkVAv7G2Lr94Rwk1ArC1Wa67vCPMYVfPVxeFRulOWC/Ewqsv1QDUV1kGynA/okbN
EViLnNkgg/spwteP5ZSQyDTBEqN/mYrihBSIpS9z/Ycpy1TgpvLc/+rEHo46y+Tx3kCUJDLtn+Yo
keDTvYH3vdud7QIGfayvNfMuMX5V0Q0nrx2fcjJPJpfQF8064LY6DVNwmONsVdTFni1FZ1f0nO/G
eLRIUw6HN84VRSVEp8x2lYqVK78OsUe0nr7vw+KgwfklpUcT+mZqAcCzg5b9ysILGmp7DRU+HvKV
QQdU+RIj6C9pv4qmeEYiXsbxzsF5KvXiKWqjh4l5WY7uaAyfXJipYAy1pU7WkZY+DykzU+3adEcX
L2/THAmINROSssG6FaeCj48ks3F5MvN2bVWcSqEW7TESLn10vIIJ7kjRGXkdNkQ+XBMyvdqpyVJp
eXtL2Jtw5uTGW19J1JplzURzJVOwMfYJSdU4UKuxw649b4WYDq2ApRQZLbl/7ZrGHjEIbp7gbexJ
HFPfHO1v2/IvbG+ZlmxrSgyIOJBlnYinhVtXjR30TOxRaxCaw7LQ/DkPn51RvbuhQ+qMeQpt/JCV
uJ/1fWXC9bNoeLzmSMXoynvS6u0AA3Oc5+9eT5pSCKIWVS7gYz+Fdac9ViVCbglgvIyJSr4FhBs7
CK5TFJQUH/wM048eA9RYjmZsrLjcGIxtLQoHMDxdcci5GWeoeWNyjLLhFHZHh9mr1/j3Vv1CHhUL
3NlYg3xgFE16FKfOkNS3Kn0Ih4hkDKLSzA5tm8a6PbQWCcGSdeoSpxbCOBZQ71iDDOmmpyMta/bC
ge2QN0bFPdLCWiTbZAzix904BV9OjwiWDKeJeKeYsKU29Y++UkeW7pEsmE3n6buZkUyRI1VNeYxE
feoDce4RJ//zF6NNnz0Uy1Nj41MHgUtwxRJKjYZdSJmmUtWfR7fwR16S5OeZ7E3T4Ul0wTkYymdT
eURktIu4JBjd1Et1Yo2SPyL+u5XwN7QaxakHQKxM9rYIeixtKcbqgIlB+6pP/bF2dlGGG6S21zh0
mEBPHOkvDiEQVETa+DKFvC8gWGtRuYFdLhqBFplBdzK8Tq6+6b2M+J10Z2YEDqf5Y2Qe2oSrwzsr
xeFZ0dt5jFVSslfm4TQ28iiZrOnzuuuD96qQ2xLvBSEQICwsSh1Pwlmbx9VENEOSatRngxL63JIC
OW0TXepBIp2FN77zkhdyWegY6D0nSixQSs1G8BLQ+NbSNKeme9enAnxZuosSnPeerJ6DiaWHL3fd
U1EfWntaBfz0MXtsc4qSVzNbAaaRjKCn6aU1P9tCe3DqbM9XoGHFQ6Xfn7ruUQ4ErvBjk/gn1KbA
25T2zHR2RFbMxvJHFI6LwSMHnjwBu+DW1yIis0WP+8SE9kcE1rKQTHFSWsoCFY89Pcdtv59jhIXZ
yCi2aZcVgYjBiLeN3r7O3wgxsGHjcm/4E7eDuHSESFhKLOFVX36d7FU4h0imlc5rzLXuRR/TtsbI
j21/JzRc716kgVfMjGhdax7QEQ7nqEYihwQm9yNuLJMLFI/4fb3hRY7yEjrMCVCbcQwm3ZHwv0XV
g1XskienFVeq0g8URAT8msUpmaOPsEAaa4pbTTk8P3EyG9l8NpBb123wUCbmptMMEjne8Rwjkn/O
SuOfUkFzcuZo6XWO0rVrFMRFW0/qZhvS+RhX7VVFLvjkyuWHvLGOk+OvQ+K+hb93R5KUlhKwKN3C
CiU05Nboayhv4RR/MCXdyVbuKqHf27V+KnBjX3VibqQeHthCxfr01ZcEEbA29ZN65QUHVjibrL94
LjPvnh3uEB/GQDCNQ3UShPB5Z381sfnd5sn8Chgx+oz7rxm6reePTMtYRuIs66ZrbaLLsMgIrzZs
pR3odn5AUoT7WibXGo0RLrUqm+9+ssccIYaUacqRjm6KY2SYH0fuQ53xuxDZeybmRzU/k+a4QXMM
1B8FdB0iH6YOs5WmsX5LeRnG9bwdGxLQqcE0GS4d1DQTz3dOQ2VhfQiHc9aAbdjrWbHzJJooPXh2
/fIro3wsUSqr+sKu0kUdPPbkNozy6PHRySRRqx1CAZZSo3Sg9G6yCpTV/ODEbC7xgkbRa1UmD9U0
vmjiXIKGhkC9ooVMQKPRYc8Tiujj0Fa8S/gW84OBdKQ0blPrLBIWL7zTiFRrVwbjA1FFn4bskIvG
60G+9ZJiLiCMyJUUZEI7Fbm10HyCsGfzPuxf89BZ287VRvNT1ujy/XaVIwYD87QI6uyUdDYg6hiJ
bhm8zfKc0rTaqE8czkeW1ohR1lyc1tiawVuN1VeQFsnMaikbGyMXOb28E7ZB8lI3j6HzMzBQ+wHt
mWggzFc9jTYRsYyNLR+FxVCV4WytTqQuXBmDtZxsbS1iNLut/5Tytq9QUuZjtdFRPQ34GpLnANuB
qVUPmdM8RnP7HpJahVh45bTOCsPdgFUJoc9yCM4jcHmPIK100BF1Vqu2ugx2eyi7ve9eDbtdRmm7
HOEAecI8+Klc00cyplJwE52ozI/Soi/kHqwdE5fUsBzn1YkRR7xXVcaUVesMX0eoe/dTrq39AE5V
Fq1y39+FNGw6X19luPehN66CFO8MycthgLznZBlUh8Qyclh0D0mXrxFVJjypvc+27wlTua9dJ1at
7nuL7NJF9eXM65o1hjd+xFmyne3HxCXQNdjgWnVyqnlGxLhhu+HmzteUx6cJyEmF6yPMZ790MPp9
+tlTDFEqGh7535lqrEayP3PWkwn1iargHTKpHfQNYiQaJ2EUF2Cnw7udO9aWxWau30SP5oCDm7vb
QKjtFO5Zb7uNhnBFEF5iEvE4DU8MK0jWQTGMGD6bjl1JzcygSMhHh0G4TQnW3Caa8DQD7tTS7sMi
Eb1cTj29zYDItfilFH3FMxMidCtTOR/l/MO1kKYQipEy4B2YFOKNIlaCdTdv3R5SW7mJWX2EjF6m
aCIr9q5oiKUN4N5WG1jaOUppZHi5kjur1HQmAdFiaHo2Zhjy1w2DFMpszZjeS5ulUnH/ZwaB+xsT
nmEiTQeUD5PnP1ggKXqzFE7tnLTwJ0FJwwhfqzJ3vj8viIzi3mjIGO0ZIvTGGuanI3Y1J5xG8JhB
A934BQ918db02jN/gl+I2Q0FDCslcrNOgdC3VsUJIUg0jVnDmNMqY8JS5u6bX9uYUMFAWjyWKLdi
pg5t+chm4KCAZlmVLhFoo2bN71r9LELmadnXGL0WIDba9GYYBKJi3msSJpHmDyKUi87YJCLfF/Le
zepL6/2aSmvTTuirHCxbt4bT2SE4kyZYhEBpkoYBiORlWqyC2vkLz+g/5Gyl/rMwVEBkdInO/A4O
s10tctjPYxEQiB70bD0MePSjr1C/TMq94bXHfNvJp0SniWMaHeL1pB2HjxQyp1in0/HPF9r83YW2
UBuZSP0t27W+ga5o6F3bnV1xsmS+Fdm0rpnI2iumVbq2l6joeclyDpilufRkuKopVekCaZVt/8Y7
mzRvDHj+o51t/vzB/kPgUt+UbRgAZFxXISS/fbB4NuKSY1WcKmavVGgNTeeoe0smn22907E2hB4b
A+X+GOD1oELvaPn//CEQlgCV+K7WBJjvWTBzFJDjG3QsJlfGaiVBBkSOHoxwmTIQjZ0r63Cz+EBB
UZnHpBnfB5TlZUYTogU7AxVXyquGy/wxTdrKd48ZTzySUy8nxoVVb/WiRg/KLtqUF48RTsrmyO82
HSN8i4Kqi38mwI+914hoQ48BRMsUzopWITO6EPl261fkE1GhWTYI4mPJRN5tN4phX9PSNlQwiGwO
CXylEik1KQ5qj2ChzC06cklkvCoysZhdgyHmp27DyXROXvLLQ6qTzR40//tB+mSwfTou0y3EsvN5
oI9I5xeZvZasj2y2FpPFlO69EbcAxbVjT4yEkDK6YmGTZ6HT59rI/QiqWLbykxr+rudvrc6/MyuQ
T2iWzZ4p4USEUYq6+dHuvxLx1CubPNL2coyefDgV+oSQkO2liyoSZOjVi/UVSUVrbZg3tqt/sdzd
poSapqRC6vVnNEDF/hFpLwMOonzaeRpw3PBiDZy8VN70VdQisWUgqDroIXmOU8e0XeCV42jlYWPz
dBfL6RQ77yR9LX1UBmaFv6BAGtmcrQNnv3JUyomixmNDEszrNpvfrBSIpQO+23IQNNXbDLdBxG3J
UvjZisxFysQkAnXQy2nn4ybx8B11vI7zrAExQ0J1xZjck+Cb2TQET4zo6zEl/BQ7EorCKnkaYWvA
v82UxZghqIw9bITTMs57Sleq8Dz91BNymqtpV+TQqHmvuKwcnDimAXipzIeAzFVZHr0MWEoVP4Vd
tsHxG7T5ust/FejAkyRdam64GkqiPFGRGFeEJC1z3j7dOyouQjm2XhqonqbcRFCodXpEROHeuAsm
QISskm3z2Yt+mSznymSpFhTOzU5wPrFCG8P5IUAU5JPLmuKCUrZtbKFLbp4QZGNgYzd69BmyJv6N
R8oR9/TicX9E8TM7nxFB9i5wlDfEJ+ZA2R/QOKTsX84+Q46iO9T+C0qn3he0WmKhG5iKTngcEY6m
TLfK+qyxHLcxd9i3DO5Qa8/LOnvS8UyK1Fq6OXF5MY7K6XWyPy2uWxQdlCeWeRyCelYaqRiOBtYj
ipGsPBNF7iHIuaUPrrfQmHFYSUcZ2TPdY6Sjr0udPWRfk25KAHk6XPq5/sEb9j5Rg18PEWiyT32T
78zDuYUcun2hPVvYtIZdHRFagFeSrsGtzoMMjg4+mpnlyKYtXmLzS4uRtDSYSfwtovlIyUNijHyQ
9KMPSWE3Zz989rcR7TFrrta9L4wbakXfVigFYUIa4bDu8dMGBX08ujzVcW/q1qCKG9attJ+wZ3Mz
gK22grXRc60JDo7iH6O2Dsd82/jto+1v8Okxc037L8lSMhFn2rsmHRcI54ajRGbmsObViqdUc7cW
4e69aW7y6KcaM9Zs8kiMZu2AZynF14sVMEBbWrDuKcxrysNeKldeQ38q3szkPqDOI1CFwwgwfofH
J0ebieOlaf1HS5ovUWmthpg0AR+ktYmRwJpX3Uz/hUJsQutvp87ZKIlEow8HH1D67QZ2CsqaI98T
o5+1NqOkbn/auTJYsGBAcFe4xTp2wncrNzZVtZG4dnHg+tO4VT5ttHdLJv1TrzAbWDAKuRbBu5AS
8f6DghKECN1bCNW8Oe7E9MT0LcE5N2U0rz4wF/bTksQaofy5uBURqKaIKPvw1LHqwtL1MrFph/yA
ZRVsvVbzT2dPmkewTf7majp7e86vKLs4zYaGjxRYhdr7SFCZz0iRA/AGQ8gPLoO1cr1hub8zpwyd
Gv4tFFKyz54NV6ycNLho8iYRJXjvzE4MjHHFl0EsYMzUw4xHbEVXJ8StOFKANP4hV//iQHsgwQWH
FeOwxr5YU7Zz7HEz9dPFwRKgekAHBkpoNMu4BvXvnXy9O4RzsgezgI263YXkrE+hxYxZJyxEQ1VU
bXVDO5gZV75x1tK8CBadxCZugpjPnyQrLNFulTzO+AybH240svCq19R8yOlXekCDnc93QKaBCOAn
VgN6mhXNQeNplOyQAbFnxOvgYBL0J51D7uCDO5+DhuUE5CLoCT4h2/lVMhI0KCXYKRaoqFnNp2z3
8jk+JszhPfsD195iQMGfpLD6+4cOh00R0gh1GMiby+QQee7vG1gkh5FlhunRaSHC4O6aAzR+UbSZ
rtpOIPn1AHH9MlGN2Xl7MFJvZ+DowY6HUNlFc8nuc4ShwkmSE1RsOSRAHJJex+ofrKbwK5w/yTy6
qy8815IZQjaNa6GdLUIzaqwzPQ7YACdSYvdIA+uHqRtvRF8ufHlhd6nWaCVDprmzcXddg5btQs/R
PuwnjDBJz2yLJTGOpeVAZR763tJz2cXMq57eKMffUSPYmPyDq227BDZDtWc1RHR3V3KVNnQmDKQg
ghA1zBoI751bQlzetA/JJiZkANUkuuUfEdkJt5hoAN6MHyHbjolhBDcn59Wy3ibzutS451dN/BHt
e+c03g+fxlXj3BjX7pf1ar8lF5eIEvRkw13L5n5BbxGaKxdlRbM8Ayqtf4U+Tvc770CLMT9gcjeG
lWPvjHHb6h9wVhgvpW63a/i0DTJ0X00q7ZJpkHgEdb1A88ah5G2z+jwDpjD4YykRq4rkE+nKpSai
GvxPdyo6/1jCg/hzzWn8riKHVmK65IhAR3EU5PB/yIl6FUd+Wdfi5MpqRR4Xhdd+nNEIWfvA31fp
R+79oo3+80/9jmtU1bZn6o7DiA5T8z/V+P/80H7OWruOLBvYjHyKgd1ZNdPpUxxka5O3LeHnzJH/
UuILRXL5Xlx7bLZsYTiqK/pWXIdlbvYuf+AUubspRw5uJ+RpPslxZ8VKr3dmOimNx8g6zv0hKU4G
VH9vh+i51Mw1DhZUJgjqjHppx9j3WgpsQYqkcFkHoI30gHa5SNgh8GM97V+s4ovAyqpeNxEpwz0L
J2A49cR+IP50HSBEVLZ9u7LHA9gi7jyQW+5eqld5GdyrI1IO1i7nhvvzN299Z3L+89X7DixpHWw9
rP5/X++uYQRmtkpBwbTMtq41LmSOw75Ucd9K/ATKqkAnN4r0nLinQfvhClINbq6Yz+n8MMyANeXV
c+JNfkIQyQTBWHkKycxuP8jMVcfEPEnoAZwfU/3SzdmuJ0cqY9vd1uM2btJ3w9BWmlf/5Rf77Y3s
M431CWaydUhh//7Fxih0e3OuxImCNC/Y7PY0ssMlbXfA5HJmHOOmxvz256/zP7lefJ2mzl1smOTR
gxf69lONKhP11Jd8nbEgb6YxCABKyFxjM5fgQoUCLDFvMpjHAdx417/8dHXLfrulTd1GNiGIQXSE
/g202abRqHm8wk6RDWoWZY9+ZjW7ocJE52iwq3kmrh7fsHdnaW/4cRpt54BIK4Lob4RLxTr9zyfx
DCjljsvD/f3bL2PPTPVgsk+DYLzeLOv6K59vEVVFqV4gvDFtGpeJs9SE7uWkh5a4knzYTe0HCqBZ
jWqt6Bi7Ha+8VzWNNXig/vxt/W74YFrCcVxLwIp1TPU7/M+pI2B71Sxn7ZP3iLgMkkvLEBqoXI6w
JjsMFkoo58R7WpkeWh8S1BHpD2PbebgM2Ippxsr0L3Q7/zePo8lAxPQApsLh/H4SAhjwCl224KEg
1njmfYlPWk4sPsiB82eg0Cy3TKKrpuijY56PpKfsGcthzNKaq4t32qODUizO2VrG40/ydVVLlfrM
ASLGq6QEsoHyUw9VJMBXGv78lFsfkb9O2eyL+6xinY5UO2IymAXvbnKJ+uvIhPqXIT/CCT6N+NAd
zGLJU/7A3hrXM1PT/lYyzKyHh5jRFerihRGYrB9/5AzwsgfADLH5OmtXlCtpw/uQpZD3MjPPdM8K
NdklqAHRS0nm4CkAu8qmLBowX+GAry61m6BGye98E5JNujCnz6Az72bxFjARRRUEnK6Hem0sEcar
wsd3VzXN/aDdNBR0xUPF+pWm9s+3ju397v7m+fKEY5vCJdHz3/dOlzm2ZteGdUJqGflbrbgPXPtA
srQoT2GwUpK/IeH3iB8crtiAggFa2XoARx04mNwJje3lD15rJQ6QFFSqh4rMLa5wHhHuv9sU5rH2
2vo8JlHwEc0Tq1YWWsZTDMQhVcplZIr1J63pXRSvy+DUuLew/ewjWl+TfHRo8THSA4Tv2G5QMuJT
jRgmjC3WVMY8Pp1ZSmwdElD9YmfJOk8e47cepowdnAcyaGwn2zXBC29GffgZI0iyfBgE5EMhoqEd
V8CClpJqzFFVh0+z1SzFeRoRlKBjqBiZpd51zF4Lu1iUOdttF4f/Sxy/ZiB8jbYDM2jtFGeLNt1o
fzbaW6yPixmZwj+wDIv8TuS4vX22aeAScTJRJrhsaoduXlpBtXOaYTvWxjqPmYfnW5CfkBtw1aX+
Xas9WWqOhXEbrAt3kPeY1g/BcGlQQI3HzL8l8DvcBiwgNXRWEEWGbPfD6LEQt8GqJcmc7tIsriF0
H49uxJp4Gkzc2E0FNHgE/dECnqN6ZFIp8Rtp2OQAEtXVTtBCVaAjIYeI8QWC810xDrivHvxg7SXk
MsToKkIdMM/SR9oxah/q9yqt7jhLkqt1GKvIpQcdHVlclYvemu6VdEhXiv/s1TE/YOeuvORSFTzd
mHNxQx0wlQ8BhWQWntISPwQk8uSnQRhV15KBrh/HOV4HRNTVU/VQ0O6WjM8A8CFp9NdV/jj1lCAr
fHSptUYt4g9Lsu36bGGBJbBhT666VydDib8h6xj+u9EsUFwzjMgHWuxN1K0Dd+t0Gz9YcXNhE9Ox
W5N6DQKAJY+bXX0Bt5DHuqj2Irv2wyl5NkRrrcKy/ASfhJwp23qlj1mWzpWCXwsoeT78Aimy4iwY
+ioy7Y3NjdAiL9XENkVGkjAQBgmzNPDdDiqOwn6b6v44EtE+sHMcI3nQIGUk3NYGxAgfGFFY+1sj
6M6yK7aW0V4qYCf9K6oVZt40C40KGRDGqinHT+7E5SSMHaF6y1Q+WoKtMynKJ/qkkwHgndTtMNwq
yKNRNT9T/LLOiNI90sDzoTwDysXzbTOMy+EvGdVrMk2LmFLOgECpIQNp2gfgBnryENc3o/vq4GFq
JXk9fbpKJIcheJ02OxZGugosi+B1BAS0QNWojXe5N0LCy34hl9qUYX4eyuE8ivoNWcOylAhCpg5U
1PTaCEgGJUWcBh5XjgU6unI/AGEAEcJ0kHiHc+VHB2/6ShMaPIpdK9UWKK4YMCK7ZgIgZ5MxCDxB
AIi+Vq4ppFZ6WS6jyEEpNz7O2QYDxr6YWkDj6HXlWUqGbNjzQ+POLgFhEgw3kY5CWMbbMJtPHvNX
p4QUJEd6s/ziIr0M2MMmNPRpiK0vCQbUGKO9CnATK8i1bHc44YBalntTFucG6EQyQwji/2oZk5VI
sFC9KqDMpO0iRgbqHgKzblI+6xVgOT+512Ky8tofVjxRq9erRunym/xDre4sIuWRqbl2yGbNp4Ec
lnmvYKcffvrR6Ad3BOJg6FdPQcf7eWdkt9y41DOHAuDBkHUYIqpaiZo9HKgWaaO2BhwMfD5MlSIv
Vw45XAZrlOwNB4+cz7Fbn4YBKgwqFV6YCTFU5USnbazdPEaZ2AMOefb8dxd/UX+ek/CYdxIkzxKt
17JDAa3Hzxrlf20eU7ra7EXKc8+ctXWhIeBkhLjEGhNBgKWYLH7pfUBSoTVlAZ936xymODm62Iwe
fVFuqoBYFxJKJXdN2tlHcGwqI9gA/UcHDbDC0qu/VMbudzq+qoyFEL6js9cjaPpboxEH3KqtdKwT
hs0G0AurW5FIZITP5XyTQOcj7gD6v4PHudYhkffkzJkCpk6zmf3xEmOcUTGuy3ESMCKFQ2gTGpyk
V2kPTNKexPAqEG0nDOzZ+Hfa9GAa46oaoA9mYh3NuzFgR2g9BiXZ9gyRssFeUlKx40eMYBnMR/lc
TyW5LtJ3uYN/9iXWFdtHGugtao0Y0Fo/d0yOPTzP2Xzl5Zh7/UpDeG1j+UPTrXB2o3Fp1JwxDo7V
tYjESsb9lj7qmJrkqNd6cNcgewLb0vJMCWZWf65Mflc/8iXzOmahpv7z77qkssAQB4FOXcLSCuTC
He5vvCPkBwAxeP7zzzJ+125wOR1IOgznXPvbrKARdlRVzWCdeowgvfaWI3fIHjDyTA1C4HZVFmoH
lG91dtqgdtXbLqKMwKH6lw+ifqvv3YZrGQZrTbIs/n+P9j+VfDGnbtWFrnkScbk2O8ROgHAz49lD
hRmnFvK6S9E+uZ616ZN2m/lyEQGA+cuH0H9zh1ue+iY8VnbEO6tt3v98Cj3A8mIqMIbP8gRUfy5X
ThVjOXuXtD6C8yRcSFSniQGgGFuiLSsAc5UqTzuE3i0DIx29nSrzvZbU6WF8tkrEEzaklPgW2ydq
joWGcFmij8wAzTZAV0HPY+k143OefFUwPUZ3eDZiiKEVDODYVQRF1pPVpqM2mPSnVJ7iUUmvjqrc
5pgG3Y2PX6zdoX22OYJC2BHRmD9UotkwnYKVqSnRjv2ChUti7anFjChq37hnIJ2rCCyDYqnnvDEZ
OZKVglfEht6gc6bhJOK1YOdcDrAxxYuCQyeBs4NDXdjLzsNdlGyz5CHSPhP+ObZwngmZB9tO+vKc
5vW5KMKV5AGMqXhlAZ4h1RdZ8aniAgJF6CaJ58nhFFfP7F8u5m/uKIs4ZYMMEVPopGz9+1p2mqjI
TdHN09TgPYpeXNpC6vmKwbcArdazMSFrI7SmVUdKqSaek+EvPYb5m6fLFmQIsqcndcDWv30EdxJ2
iCvfOqmbwfc+ZWI82qJS8/FFSCKt2RBnUrJbUthcyi8a+d5mTmR9BOz5EqR4PvDgNmKOhczLUd3A
2adRZNURjD53YvOXJ0D8pikiSYZmWqfr943vs6S4LJw+62Mcz8UDBJCOgbXPBGi4ptVDrB1Ba4K+
t1HuFO4nlmwZAvek4QmsclNAwE9K745xxHNdkVkfeBfcD9h1UzwsEWMEvEp9sdYt7HoD5Pz+V+w9
xRnmH5qBnFcDN8zBqd2NS/wrqJolrEyjvXk1G5gfQ0K1gySTdzZzxsUAmMvrw20dv/sIdCJ3IUkV
hKH/lynI76ZBjkkws8kEz0HQ8u1EaBtjTkai8U7WAL3oOCrOkKG/xXJPIGZjVzjJ9h1gjJ73/J9v
4H+UE9+ORMfydUEODdNNgt7/fQM7QTVhGpDGKTZ5Ml0khDB/omlT3Dtdd1/GCflNUGJaAroZIkwM
GFMGM4rt1aqVE/V1NGcLD4S/jYOmYrTNNxRf3d5b14wQSjzzFmI6y4OyD+6sPnS2tpXSA3v3kDP7
q41077XW00hR++df7TfaDIOsMJNqQrct6z8zkgFN12wkzXTKXbm3o3Zta0ckmW50HEqEJOw/DKpQ
FmAZWv1/4I5p/5eB9X+y39WQzxKGhVjasHlCvz2cWIaLOCIO8+QZl5E9zwDhd0QaRrSGIubFxIt6
dxnuGoprEBvrgFehlzy1SEAVW7z8m1bEVIPFf19v9YFsNcH1PN1z1IH2Py8faTWDplfheLKjdJmg
OMjnFyOEBgd4GXAFfGO9vhoFLISMBRhlFUxAnyWG7UCHYwUh3gRXmNElwqZwm6+Hc45+nGPZ8fAz
Fn+7Pf+rbPn3x1Xv0v/5uMCLgmLWNDz5vvPoNM5mDMetrxaYhr/KPLpoD3oqBow+HQ4zLI2eSZGR
b5263ZjFpe1Mmt4dK0IYxBZmSPE8dQla6xtP8iLVqrV63jXFIJTRc8/CAi/QKiqahdnqq2auN7x6
ug7xF7oQDqRk+Muj/7vfTxDRquZ4nklJ8O/fj2xYl2eoHE91ET5aXJKO5jlQgUvWOrDZnvrj+W+P
xX8XGsx8/+dnfquwe61x8ooD55RHwbHBoiO1hMTsih0voht2KVKrmA+Q/NylEBCjQ+ely3GMzq0k
pdLz110AKamzzrUsF5P1qbzIUtsHbf3PlYl9GMI7NKEmrHgm+37yJGBR9EO7QO9aus/gFu4MGpks
VwqlnjsuNZeSkTc4l1G/mPUrOS0qH6hF/TAxCpPsimGuzDOACd7//i9Rno3iOQJLZECgefcFO/T4
w0PJOhBUSZAKhz1Ny2Ocnm2WeMxuGXXl926OwCQ6hM01N3DpO9cA78LAjUB4lKlIWTpMnA8XBQ2H
UfRPb8t2b7iFKViy4jJeNZwwDUoo/KNs6BxUrS7PdHqvTQxwPIAOOj6n5GIV6D1ZyMLVYtcNoz0g
q+A0W9e+NCE9foAvBkJ6T/+VhQDyx3wZUNC4a51iLZ+TOy3/gBeJ/KiZPqb5RsTFUNuLcHqY/WDv
5+YyDlGaeW+KBuioBA7Rbv58k/Au/s05geHKUW0Y6jbx7ZwoGQejkRfDqZvKZRaWa28YdmBNzfww
sWqTKAVEw947PTVNuk6JmowMJLRY90r+VAwJ0y5+QfTJksusH9v2xrZrK/Bcqwe0LT7wqTWvAyrM
fgp3AXa3OcWUrn/NAa9lhGiB264kwQZoNLOIqwGx3MsuVfApJuSPrXlUcHm3ZavKYpT4AEyKnUlY
kGGctRTMuXUsOhtWPQxdYyPzrwywsz/h6X1GwgYcfBpR1QCzJoJjjQZcaa+svt5lQ7UqxKffD8cC
jCBvL3RfmasEz2kyoCjEYoas3tOzgxMx2RP7HNdo68C5igkewZhOp4zcd2h2Yw3ZrdYPHZEe1YWM
ryVsrS+XtKyJbV9RA11GdSs+ZfaFOG/nmkdM0XiHaPcac2f8H2fnsdw4kkXRL0IEgITdkgSdaERR
htIGIakkeO/x9XNSq+7qjq6Ime1UV0kkkPnMvecymAeBSS6OgxjPnU+du0zqiNUiYQ8GktbQ2Cj8
nQZbo8zHduVr55pK2xY25fLR4pBW5EeJHob+XneexpEpX39Shb0scBtW2UMMqTbs4AIiv2C47081
T7mzU1nfMulT+i1n7kItpnMyHGogxV383TMbdCmaYkYrnArwXJEnIGOate7EZtS6UuR4xeR6XK2r
Ai1NP76Z3624ZHxTUcc3Z+8J8a6A3wUoHnrT3Y6As1JtU4d4CZZJR1CFka5VK6eaN9f5h44KYNS9
pHmKUMQgetKvTclz5+ImU7qdwPShX2Xyiz8/GEgBhbJOuxsyAl+xriRNMkTzwa4uJ1DazUmxMCGw
NeaVXIbFGoq5xiqyRTK1dPN22xIRx2/lh/f40oGrcI75zkfh4Bs2oSJedO7F6gVy7XJGVo28dGod
bFhfBaiT6pUTMpt+Df19Qe9lNewU+C4naKl+qHhybuIaV5YcOcIj8DDLnF0GKqcMhJLRXWY7gxD9
OTdizT80YPgEBZUxtsrGcSOmel0Q29ccSurQljYsyzpvTuqNhnw/QQ4AplUF1iVVr3gnw4kFVRS8
uKIGjhl69tssH9xZ7OWwpAhpyJQGF5XHes+Zr4qDnF3aHXPM1R+NQUWEg3q0jlH4iIJatZ7aXvk1
9c4iCwF3MO/j2NIFCV7SpADjoDwYsEGdwKGDFtvZGo6h6u9yg2dGrN3p3jbqgwu+bIQHRXLKxgIT
VlvxGtHUSj5ZGXT4Ad8Hc35dQkbLgxpgnwHJq8K8BkUjsl/FvMbWUPCJ+O4urXhL8Ac2A7APFWMq
b3OSOxu/IjzHvA6T8PBhiPAOs5hpIfQXXlqeKhbvJhokbfiwJtRgJ3hoCAdGDzvUMmBAJ/ceIrIR
atmv0OGC+JV7oqpeasJNEQStQw1LKfvhCYH/SPlrJkQcneA0PdSA1lV/H1efWv/RjVdFywlS8NF0
sv0rAGFj8k63scXgHjNLwMU2lPd6+gk2VjJCopbYovjT6HeufeyopvIWqVvwbTnnuCdfA586aaUW
iw8CWYzuaqKajJgQqogLLYSKev4WcbplzU/vLzUC3D38Ew3vFbRPmCrYS89p+6n5zxE/FogdYA/2
BjiA10DVcPeT2qztcV5mhvmkz8Z5DrstMWmZQ5AiXr1ctkXsnvh5MxcKdItSb6eZLKQaziN2rrNK
snrIPQsGNb2O1SlRWLxQqMVZsxv43rXqy5qj+z5Bnm1f7MbcxsGvSI05jDl+Qh3mwFVT+81snlw8
nxnvCxlGkkIf+rnHkg75fZ4SGvIsGdEcaMRpzeWXxFvw3EVUqrLFL/FOx68FP4w1fElrjFKeXDHd
BeF0QtyZ1Fv+RUZwAgeZMbEOWg0VJXC4UoJmR7lgm2x9+ucSI5yLFIsjTz72EsJvEn1pU4zIOAJq
FoO1li2OOEx5AxjTkq2NgJOcMM1AFqhdHOom9PDAPJHuQjnPxXtP4o4yMQrnSTd8tm+Fi9nSggZw
CdkOcU8ExKepu77dr1sgsqF2GJXniESRnmuSe77hI8hmyGYuIi3aQZvpia8SyTHf6gZHY9vrmzhW
HwL+zITZLaPLcIP32K49kuiRjfFiN+p+0sf7DEeZHwKMsUw8li99vLH4vYRofgKbhOYsyYdgvwgj
he5ahjnJZI7/LjJ+xPG/9yK2rZro1nVddmh/L34JEMpze6h7vHcoHWsGVcEyNJAEV3uFnNJxWvnn
0MVcXT0EpoYuFM0dGm7khn3y/H/8LC7zG/RMrs6uX84s/tJoaN2oKR1OUxD6xsLYGwiMCobrbIvv
XVoMALULJ3pL0/HeMD7G1lnbnKBlpd9B8rH+4Gux/qUrsBkqCUvjEZEt5N9/mFgVSfCTrakaaH6V
NyOPr51KnTSTQbMaQdwrMcszb5oBY/AEtecY0aBfu/inF0LrtsRAekU4exRUhVzmZ0At+YoLlnUk
KaVpt2rS6mBiqrOxlpvBziRoZoDMWDYnLIMHVQm2YBka/RMKg6eI17QnzQhL0TwZvzBedLa96udj
2X1kjQCJSL68u5VhbyPO+KzFwMme3vrq3OItCtW1fFh7NNWY/hLsWVANtYQurOHd15mwIMkjTYK4
F6x7f/ha/zkc02xbaksQVOIzcH/7WkeRR7mf6P1xAnDSDECu0OcSA+tF5FaY/ZM2lMjLydKA9R/x
8LPo1UyVsf1TkP9hUPfTy/32uEsFAEN3/meK37UAoghGfh7sxgBiXPMrQ1rjv9cRgbu9PBPXCltQ
UcIx1T5rmcUUf9cj0ZIANAIFeVjButzA8Cs7DhShuQvktbgJZp3cI7P91fvtNkNcmxxSR3vjNoj1
CAdjETz74O999syTgIMAi2Jgn/nHX0+z5Gf5++/nQFPldXaZRf6eEY00OE/6ju3toD9aDNYNwrpq
frwO14Im9Y/gCd3ilgAvbdipg2DUtSPvGGr9uv/qTJAkGAQmPfFIXjCwnE3Keowfwl3E7GR6QqvE
OofPScPJ6a+yh9bHnEGMHweUC/K4DZ5tycnwy7XK2iaoA876hnHVIZFnZfAOE4tUpLopPU2xNuho
dWmQ7Q6m8gmUTmHNSHvm0zKMXCQErg4QK5L+MEyX1o+Jg2A6Sm6GIqEHC2vcK3wBdO0/w9UEIUZg
vTh5t8MtkhFC9sSV77OwTZ103bF2G5+lG6ELj0MVbR0Xqz8ohOweSyx7o4/QFZ5CiEUJcV/j8iod
96XXfI99KDXdqapvwjaXeredg2GRo84m94O4uWebarajPCafYyDlPNBgEp/s4KGkIvOjpQLLudUB
EJXaweJGySUambweXm1d/Uz7YJUCSivcfZc9CVfZ1By04K/JmyPinFGfZr9k07hh9A25jpcfuDm7
Rn7XdHwCaD8nO6O9qXlGrcqWMxjXUyP4R24NSTjcIA6BZy/d/dAh3O739sTm+pgRT6bkrIAUMF3J
mq55+YdX/l9cgejpDAutoilsnXXP30/PPEPQnMHeOhZs7jKqbUN7dRN1oRJgS0gPhv8KqYbhjdM6
QZ6tz7M3W/lppoxwUVNh537sxB6XPYODz8pUtr5zDKVq+UJe3q5M9R3klFKjKfjK4okAPTzr64iR
wYgJivXSoh9KT52zs0EWp4LPqehHz0nw32avxArB7zq7yvwMiK2FLS2joyKUb0bwWKiYgMPpI45B
HOjjwSazgsZqig9aGQL7TT2rJcsKq6gJdpleL7dkg2WTvFmAr+E6WQeMrAmvMgGA0tx2836chi2u
sHUBOaEmdrJMHwrkMLR0rsokDbmuzTXrH3tLXUHB0iUWKd9k6reG1tQ6dlT7hgP8+mEccHk54N+p
6uOAYgQkXY2ft7cc1GYhlenWJMK3FvoyIFypLLHOo8ci5nQlgx4aC1y5tVZRSOhnI4WL320jbS0z
e5L0mde7Yw7D2JvFICL/pYzcAXl9VXoeU3uRU/lVCv0IxbsP70vt15W7FqRqFf4mqxXcwR8J6n3X
odPjezTwZ6fjW5rcRrrnUdaAEseGbDsft3r5OJRvdowzrbEXCp+Gz2Ko7DAu8p8pJogJqTdnTmEy
8Ipc8zkkuWGwfznKq48R1FGn1RSTcmcqO9TBq9q07//7Gf63o9RlbKxKSSQyv9/Xs2JOA9DVc3ts
0DxhDlsA/Yqb/gBBDt3EtG5AqqbMqewHC+lek2CkZyvodJ+RcsV6KFnc4qk3D1ArcGdx2QyNuisS
nRP33ETZXnMJCQrf6+YrHp9a+SlktZfo4XYYb8DY+vBWxNMa4YRGSIGDdjkcZYjdcG6POmhfvv4x
jYhqNAGoP+ojjldH/xkCaWHkmegvUhhnA7tV9G1KGZBvBUsBOhsD2hCG2X9/Wj8K7N8uHtbKLL/w
PhoGldPfX3g17wJLjzQ+LRPlB8mCNlywrOax6eFHUj7R2PY6uHVzbQ63cHzJD3RGAgIO4djPSdni
rXh1oEFVOSitH9pC3EKp6daoJRZjwC6NIVOvXDou1JGxvTmcErHv9Ks+7nTM1YL7QSANKEK+hPI9
7CDZU07jLcaLODeA861rGj0abeeVsAAV+6ozxZsF0B/enFADmhefkpZwiwI5+LC3hhQzP64RtVrS
IksJuAHwZZDe2wqEAEeL3WIC9r1gxOaWdtvAfWorFHRC3WdFuhc51g4YXRX6aTVyFmauntz8q5iQ
QtofGN1Lm3zCepNaJ9+KlmU2beIJtNoQ4sa6CVRacspPbtUfvqofW8A/virEvhZLdAzEP07Wv5TZ
6HgiZYpVeI0JPIR5upVshXWJgHSKo8Mcd+TYktnJ1hisy1LZCmOkq0oArPorh4CZxDbPZfAQkknj
tuHBRSWn0B4F6f2A9BUvJg97hXObRpW+kXYflQ+TFaY4AYoiXztNBK5XFMAVEymfCJaRaMsJBlZA
FqLCSITA0PuuDNd4XzNrQ/oUCdPLjgNCz27K9DhX/U6oBAawUC8twlCaXT3ACSjJZ5le5MyGiz0k
cqQDSy243fTwD93Bz8v/+2fIKMvRhY4JQrd+v9+ioVP7XjTHymUMrKWfE3pAJKVT6VMp1te5aH6i
JRgPb8EVv4TSEMKsMeqPKTHSQfSscsWFgF3GUqyhzgO69Zygu2a0Epi+O/VVO5OdG5nDttCmy0CC
DmET0uHWAyT475dX/IvZHE8F5n1WUuzq3N+93UHps4qd4+6YUAjS7Ci5CSvPJfYHva9gLhA273Yf
ezXxVkRzUS2N4bvOr24OMbhPnTnTp2wuXJMMxoIEjwrSa/FcT7GHJfKunKx1YvpohCPkw6sg4vmy
uWfJRuSJr7XnESQuKNqBEURt8gFo+h7rAVFHA8jrQ0rdo4NDyftq4zjMYJCt1OQoM2hzcHPHqOIC
YUMZ2CCbCsXZ7fxdFH1Huba2MFOGBXK1ZZVnMlSEWfKqhWg3R3Bfu8mb9GwTqFQZDT46zQO05gI8
LxA6WsyvnUvn91s5COvpTJKsP2oKWHjK/2Fo8ac193xYGL04jaI9cRCbGZuWw9hgnnFcaVcNIV4n
Sg5dGOWEcQ+18aP69nlPUshc9rRJpN2zFejUUrzFKKfZjbnBR+pY+97mxjUuMm/cNSAsVkdwmwO4
bnjmv6YImRiS6pgnix1Ej6pbypt8lLmTRZSu+azzaaSBuWgU3uwnQhJlRqPI2Hg4MTX30p8luOAM
HImPEZB9RklFNKJ8ZRXrgu67cr/i4Z2DD0ZiGLA7BdXmf4xl8OL4wZ1R36AfPRZQYACABQ8qvKyR
8dTI8yn1KjZP+WvS7n6UcHhybMRxuNRe48Y6axBdI9I0XGMTkmMBGpTyh4rKve+JSqlDdoHm1yh9
fVhSLHwQCh/gUPULkEwEf2Z5AZFKJ59b21opMiIlurDbwOXOj+Byvo4uC2VAgg2/fksBIc/fFnqO
jGNTmi+7upfCS/ozw8Gww9NFFAMsbTAjGWiyjuFRtHb120+SEHkL8dovvivGvr7cyjGHFojw5BQQ
I6WdfOta7bmFz+OlrFvlZSDrLZPWfjdY5GUKhkhdRgHHKyPp1DQfRHYSVbRiTsWCrk1r1MZkfzSr
Gm15YCE0+2xacM/hgzF/6S2hJURnld8FglQz/lZc684B9k/WnbIydSz5WEfAQQ/548QQr2YWXQXl
Fqell6RrP31IYB24g+OpIUZPmbnOxiA8JRVS8VNYOF46Pjf2ixUpS9v5DK23SjsUGd3Egz2AqxPZ
3oaYSqE7AF/UCAnLX7meZ2qKgd6LwfVckad0g6vu6TAImqFYgwNZFsFbVdaPneSylV+w/voEHsMI
4W08VLhdxo5snHAbR38sRMS/rFaxErFX1wUUBu1Hq/OX641lUjdOk94e1T47+O3AucAHb7tg9snQ
tYx4U8zm2e8eHEg2XQTJvCjvUgAuZWi9jBi849zZVlLn4oDhuwgfhNETK+iJtz6GxdFZd4T4LHxx
GbSnUHlWyjc4DS5ouUFnn/qcMaB0ObEG463w74pU347iE3iNIPgWiXtDrYKom9qEMtfelvSnEYVd
bnkOAVmyYbAzz5+3ndi4Ufg+CxZUGEQnH4Yv88fZwd/vn4P6MGIRp+OQYOhRJ3k6XubjiQYQIidF
iEEBTocfsKdgeE8zq6wGPJLSnCY8FxVn/sgUCV27zmBcB6GtrgNxZpwxvkRQxCO65hOvsLvrhwu7
uUH3UpzTGYEvSxMCWrWjm5SvOK5ddr0sWwPnhD/Sq9wT6cARcTWSBWCyyQF49suY9VWKXqG3TLzJ
xrrwFDKTdcZ8OVODIjRfZKMfjDhOCnPnVKyBshDHXly8xepzzjiFbQeKYWW+19n90v9AyQhZ7NQY
ZU6S/xuHAvOPu6lAVgWFvk+rCoeKs+uB6YX8M/MBF4092IuICG/lZQJhUUHj9TuQQM4+nZ4MZ0No
aap5JkVDBX+2vJc5h6V5G4Lt5H+7zqttsNtcgODF8/DetbyPPbLRd50oqqJ9IKOqi28gjL2CbTyT
ihRg8JB9OQB8wu+sPAlDX0cwLyL1KW5Iv8SiDTFTn3Y2YD0T9Xg+r8cZ2hAQNPjjTX9y2dc9DD3T
FlJn0cijecce5zH2NqLXHp09V9SM6cYyzLWldcu0YrdRGHeyCQ4BuWYb/2MuWz65HZ73pTzzIqfd
JxHwnYg6KoQTwUJwjD9tgEFlBG3e3LDod1Qe03fdxPzbdL8kicQS06a05nNH9lVOLxK03AsfIeB4
octMYkU9JBYrP37j6ObWXHqXPFG2QT1sio5vVpxZGuj2RX7NKiWmlhekaYb8WKSW+Xxddcu1NIPq
TLHabgY8J/Vt6J4QD+HEcQ4Cnbc5XdtK7CvAje65mZuDlYcX7GlLl8z29HGIOL/Lx2mwWH+/+QTx
SjtoYu5EiEk98ffh2F4rH0Bmp/Mw3Bg5JrJPibZh+2awlYTzPkEJyMGdhOSY5W18P44TjlIXH78C
UiLbTda1mkAylMhvxm7tBuEuxR5dn4bqZJjtpibZITOSbZ49avDUoOLELBzgMlVUHkYJzaKOmAkC
n0VAHQPv1IYvOLRcuOaF/G0dQwGdoVztUTuDYhh6CswFCDfZ1dj2ngWy7FagSFlchuoA+xqJQpRz
5xu+py80ImJkOu6+M2ysHpmnQJ9twvx+zostFdVSI+rJj3+e7BinP9sdTOm/Rn6C3MQzv50G/Ovj
M1oqr1COyOFbVi6kW86cJ2VFus8l612oeEfWeGznevSVBDln7oZkndInL5tRT8yLzxgDcX7JMZir
SC8hlyxLARd/eI6VF7AQ3Gb7Snsw8w/NVVZVcEJ60TI5bQjUYJbYABGiCgB2CUO8gtbgQjkHQNeQ
9J7exoxXoTgoyW7mbVc7HIdcKU3IrrL/atob3kQoZkgqsxXkrtVkH4qSwRqBy/F9UXyUWL4lh6MD
1kD06tqQNAJ21EDQWaUPPlCbC6lHDUNbnr4qfxM8NBY7S7zdISEpKok36oHYbte+jsjntGwXyJew
Bk2hvpED0qQsupdt92T0NwayZLKzF5JigB4V+iVsPl8nQM1X37qo4j2A3VxrXmE9DeN3TnUaDTjz
LQ3+5PtAbagl91qFxZDRnwrJcbq62WsDRtmCYNLgO9/1wUZq0zH/mTXjQnwUU/zGDngp6WF6fbPY
oWnw9zEOhOBGo+7KciJzbgYiBGpHmTzcoS8VSArn4fV7qDAmwvIpUw8txsg0l/C/SFXhy3v2SHtN
KLzujck2U/NnGfUsW2jJRRh6DtxzxOwtQTWQjI+yPA8/CxQ96JF5ZJGEGey1nU8IaLFNRMZkeirB
RMKLkJvrTKZJvd4yEhmN68xlC/FkVI8qK0OVk7rM7qaS0S401gk6a1juG/ds8aDtG5YehEqjpgC0
Q5d1yYXD9VwvkgCC27BBQNIhExqq+6DJV1n47bRiI1yct/pzpZ7lweno0XpMyL5q3S0ZxHetC62w
fSuvKeiWisXNvv5KONaEdnbjK+BDcoPpJPBTE/wS3Ea8l4zY4CgzMFqyeyVbCJYA439lk+rfKg6N
umMC0ZCZOH7rIMZmhHKup4X5SsUxak93NoxegkgnZClhe+Xtx8h/mqJ+k+gwrJqNZYJrOjsgc2wL
MQs3ZcwCosRTdTAywptrilrlbk5WPNxGU5AmiSHHeOE0VlzX693KE5BIQc17ffg4AIIsEdzxkaXV
J9d4N+DYI6ZGeh4shpsW6vRGp1CpsOgFnpLX65JyME2HW06JP9l0X8HoNZPYa02wo0ugElt0ebPB
8bUa2cwBcUx5N/KBUzLEm4FwD82XPV/kDHMUxl3syTUUN/xiTuDC9SSLBZ/D/GGLk8psZnhOy1+F
zBrxZKiVDirDRL0NQ3nb598qwoeKcfLUEAI7aLiQlg64jQhpjFSF2NxhhEJM4wscb2g2GWGj2Jfj
8yDNnBHXWvjpOOTN6Q8BsoIGH5nmrKdK/DDaB9B1kcHsPHh0k8fcie7IlzMbqpmJ1B12OEX8K0ci
lk4UUgAJaVE6FLsTKuqlxI0PwVuDtC6In/jhR7qvhD/c+E+cnx1CB99oQVqsSA1W2l+89nnnbzGo
oyGIZTMR1lc9Rh6uE37Wr1sK6JLdJ1l3I+I2Xzs0ES0MbY2fMbnqPyOiyCIKHDRrSxkZ6TRHmreI
AZ9F6kPlw399qZ1Tq74qFpQO/dqXEk7oSYindNXgOaGZQ9onHdREswxvpvbkY6Z6DwBNlcaTOoPn
cMq7eMjA4U7eLEu79pEvs9bIXqvBQEu6TEzOFwACLIqJ/jRMz/ISGHPC6dTam6iIB+vAVghHfUsi
AQB5WuZcgc219MedPa1HF2j7IU3vQrfkbfQqTDqJTEvbTg4MwZ4IGz7ZKQ9XU0te2y2Yd0hJheOF
kMHrIzOfiinwkGiHKbXZahxmQDgmjgctu2rI10mp7OGHyM+4UtERzZwHGYI6pDg/ux0TV9/AtsSF
UnKqexwLm7hDJWY7HIabTNk4JdLq5JfSvrc5xCPt3BoYTMfdmH9F8XNuQZwO3t0wOxfZWjWeG00C
zNBepndFdldKaYG9q8snA0US7EZrPJQc1CxDdCojYNc1H7+LI5BfW7v+93THkKPXv8+qdASE0uvi
CAvVsfz//9IQuVNGMlKoN0cVDKMK7EexPhUyWdpD04Uboee495DAMHsdowcWSTJNN8FfDJJxzg4d
Zn83ISWdmPk2JSOIqQqbi3n87ARAvwKloFTJtV6XoGAlGydVrU1dIOQh563rEbrEckGWqPACX+u5
ZHYOt0lFrJf9LCXYZv3h95Xa2d9/X0NHzmvSBzLe/G1zbztaXIp2Yr45yy5MvdlRh9vIvzPYR9k4
yDragKk4zegZc3Kmftgh9P3Rt+B6kpkNLEsb+Fak2WniUGsHk+1ZT5ckY00sFpk1Wjf0jHH0FeB0
UfjITDjvt7kiI9SFv1G6x6S2SQqKgMtTeeTxpoo+rAqMqkOIS12K55CMT1HdK5G9ZaJ954ClD5z1
f38SrlS2/+OTcDQYE0x7iZD+7ZPo+dq5c5j0ogxaDX5HHifSLo7p3dQqJ18LWRrEC5vdJ+WC4OxP
zWRvIoR00Zg5QA2YipG1ZikoYUmxK32UNrx8OjxbhStg1qCe2sQb9GD5bcaVyhYEwD42wf1O8brl
Iw+qD50rDBqhxmVgfHaMEBwCs0lhVvQ3aeMs4lPQU4ZIbY0px6Bov/noLITGfNKRcXDC8NwF3V1q
6KtqrA9lXN4lDJEl6T1L+/Xg7FxSz1zb2aRzuR9S8YXphfNFAJWr2Lzk37PGHC87xtoMmZ/pvsju
Kh/7b7B1yWPL+9egJPelrr1aQWU/zugvtR2Fn6rHD4VhM2Ek+Ta/T1jEpTU9i/oHqa9m/NMLCFJH
c5Bm8qJC/fhtnqzC+w+6nsMbq6WQAkICSyucn4XlL/PgvjCvZDg8DDbn41YRCH1FcYuH5qyR1FiK
fGcwNbf7+qnvmMUqHVTuCpLstIz84mIQ6+H7t7h4bwyE2JRrsbuJfTK1u2Gtkx1eBsWDyZx/pn0O
0otiOg+au2Fs8qWVR9VGNzchtOaKpSirihqKHd1Ag9nAUu6DBK+mvZ5f6rC6WGyv5oL5m/ViAXRM
WZj15XvaEw0UhPcqQEURY97MObtzzx2MpamOh6z017nYGUCs52ZAcc95o5q3sSHe1U4ujrUNiCtX
E7L1VjTvTQ0ronxAKvQkMhyMcJ7lOiFUqs0MF89plFXXK+e615/K0NiCfT/2Qr1VZDzptY9plsyj
N93JDz17pbTULg20WgKWmdXF1poFDuOa4jWCjNW6mxTVnxrgioyjC9PMoia3i8R1mbXuvA0Jvhqq
1pKfuCIiuC1yok+tJSAJmu6zX8xbN4T+HvRvTUmYx9gtbEqMqcw2ZfJW6P2if1Qd9+xssJDjB6uY
GGxHbsZgHtA+qFB3LG+goNTpQqMYvQhsqt7+w3Ep/vXR012sD5j6gEj9Zo+Jp2pMrNYmEgK+Y4D2
AC5mmD+Z430fA/9si/VPW4+bbRrOdv8tR0xlt2Euz41Nf85EFtGla5wwH6J5fjArALBo/6WjI3Hn
jSvCW4M4tyH0DVEk0OTIfZ3tQxpGd7qKmyH4iiLByOUPp5/zT90RUjLGgDg72EJruvzF/3LvJQpJ
oMXELwakBfRg/JFbBNsX5M8QEz619Exw8dZgQheMpNnqoT0xmZqplzA/tx1yqpr3YWi8hGdiEDDU
81Bf9eDVbfQYZcry/qowrmhwqAxMcdt+b/VHEmoXGV6HUH9VpmmrYiORQzN9qjZ+u3L9u1x/6o1y
Hct8bvWkyyCmddudRA4Zk1hPRcagpp/23qlX2vRAS1B1r6a2d5iBN2snxSGCVc9hADk200r0j6Zz
S2flrYuYtgzI+4MSznoAuFJfIZ02Y2I77G41gxSYieKU4d5md6A3L7h/g8Bh7I8YO9OR+cbESTlv
uvrBSOe/LyIckP+8iYSwNR5nE5cdJpu/fxfC4ANMhr45GiQwlDTMTrcr4l2jFq+O1ZBx50df5FLw
AWUrcyy9dILVhTI9RaKvxtqG3flHkIOzRpTFLA/1aFch6Iw2nXVLinlfqXh1UBE4M3wvAT8go8gy
F67NOg70pqqSEZIxuPGRQU3ACjUyYlGFDDl6uhjprDrUVEBSiYzSsjFXVVg+18j8aFG0wH1T3YmW
PYRVg5PfvCVmsxQWsSAjToPi0xbGkyZqknnNszZUR5FOq5AtguN7QHPLhgFt9sypUNAtFzVx5oIh
RGuufNSBsR8typEKSu82SvE2hDPR0Nq2NGi1gZwEKhbhNLmbFWOZioaB/ibOECNVFLRxFqJRtfYW
yIK8Rs/KJjwxtEvMkFIlbch0LxN+QSzH0tgjkqXMjO4YDudZes5t4phItDsWEdA85iskc/RG+ko3
v1ET81YKdw8551Ez69dwuJRh4anNNQy/4fYE+KPY4XkjC2DgPVOMo1OjYCZDdBxU/Hwo1yv90RzV
5xCQbw6/s3F8c1E24jLHDP/4WYb3waeimsCHiopqvBurc5+L+zljmdVqzJfRdzot2cTCXOW01Gql
HowCHHCi3020XVJfHm0jQl+HIWKT/BVQsVWjThbOsJitT8CIzGftlQ+znmXxFqL4jxioRF6ICPGg
GO5TAY1niAgFCjEPDSJ90PmKYzAqlSV2UwXkZL4vWv+ga3uXh7JQmU+L59YhH7aBDBpqSA14iiNS
ECuzuEiDd8+2UiwtUhqDoF1ismHtz57KgdvRrXyHuUq3lexImGPLwpHJWjeCgfdGMczM+cqNhaFi
nE6Bba3CiCWqdcud2pt1hPo9G1IXa9hICVuYdwqGTXwvGpYROB+rgpzkiVK2G4HGoCRt+eTlYDyv
e8/H7i1M+l28VvJz0UK009q+yeZr6Nabgk4vBu4zRNtuFltciQjeIMsggcpN+y1BI87uwiZ0Ty7q
Z/Wnf56YGWbW/Kah9WvxlvmF/sgiCRXRz4LMZqdQv4zclpxEa7atXl19DDqdIPGtnzXkjznL7h1L
Wc0KXZpx1h4VVlm1CkVjnHYuB/aCY7WHm9WD6qGZa9rXrGsQXYVXkzwXawaL3h3wXXOE9avEaZcj
HeWItl3L2h95FvX9D43P2Sd1x/aKUUIzkIapeUmE9CxsLmWZbuaYJNgefKOTe4JJgRP0T4LoeZSU
BCFkXugcwihhr8gIjZl9Ez1P9NqV/2VlZ8G0IiSRzeEBFe0nE1AG4uqbKgLZjzIJZTVt42xl4onr
hPzHR8gSWKDjNbr1ko1ewBx4JKFzdFfJWB3j90aVucPxGiaEpw3N3plvZUQ8uW+DlTKk7smrHb6E
fMcgmqh6JA96vIpKdeVYB8N5aKunRvuUUm2CamwIT/F35jA/j4utiz1K7uhSpycvLF3NU0qSInR8
22v4qJRwevApPWGGQ/fscUHGG5Ux/SQzgGlXoBH1yFwZtGI8QruOpIvyEdhvZ7A4IqzI7Jx9XjXH
0k/vusDEkRqNnoVTgewLJklLJSgvtNEFNcXBwnqE+AW0iKow8AI6Du+1YjcauZu8rK+wVDex2uCF
Eecqc4CrkGRmZk9Jht3FD7tjaDV7/h5+F/zmcQIXr8Fp/0ZaTqcH5CRpdwHrUMDcZmsgun6fm4r0
yJI0F4MFKawZcjgaXCMLs0zvjY5opznbd8HDQNxMkzUbjdiLKG+gHXKx5MUdF/lTCQfNQKfh8o22
3fRouynWBeq1JLkbBqizoNRcaow4+NKMlLu32rsICSI0IAopA614HHv7VOlA2QKXKMVYcurmEQgc
4CJJPQ6pAROD7snm+gqz9NiV8Rv/6jcUUIZV7n081htaBYIh5letOfUMXiC6c9sAtSEXJOOCdTg3
yxGPD6tZVgVNdNLJAGcEZFrFXVdBl5tMkLPsJ7o1U597LVOPCcoxlSYs7ei6uju9/M5s8Mbcfxx0
w7XCoJU0TFCmN7MljYkwFjeD5I/+SRcH9tUhTzLPd8wFSoVu5zPT6GZZoGdTlHYFYTqhbFQmsvAg
J2XhpQ7WkebAqoStm/cXJzDJDsm3JO3eE+q+M4mZjvxuA3R4unaMYPO8vVcNr4o+TeE/WMwSWqJb
GUOr5ZWRGiPk8WjQWLM5g1YboauuL8gAul29wNPtEba8aHbaskQFuhB7c98cGPgxnFi4e3ev7MF9
LPGsLnPvidna3ueP2/wpBV1Ex6e7sG68pF65eNee9VWxImbtEi5UdNULY+usAcisAzAa++GgbDjf
F+HDsBJLdRUvnvw7pvSr2WN5wj9ML7qRf3n1y1pzyvM3nuKt/OHKk4b13N0LfgyWfx6ikf9xdl67
jWNbGn4iAswUb8WoaMmy7LJvBNslM1MMYnz6+VgYYLpkowTMQVd3n65Aidzce61//WHB/ALjsUW3
6D1u8zyzj+JcRemAPNljF3qYIp7NRezVPpyqeWWTqTLXPYO/x3BjtbnsaQ84ws7jDb7D89H99Ry5
ufWl8QufBbeZd3N5RWiKQy76/CtzocDNRV/0YVnK/sVFjM43bN8yKEDzYaGuFT4tK32hzh18m20W
hDvwWyJ3+hNwEucDXq3p25Cp54g27r1/vln1iIHP8igsMRB2eTPm05UKC5cgi2mbzT0dneMy91K+
jehzKf7EL4ifD5zwI3glk0fe1R3RAs8opp4ZJG2r7amZyPtuAADcwqyOy9GaJnkRDEDqdyruVCYt
j9HWJcoQ6rR+AwexS59OBU7VIcEAq1QBkEOCWBJ3V0T4/sVMSnRSiM4xClMt8MeTudbiq9VIkXdq
obzNUDMRd623XwkylH+Xx9J31j5cBapETcN4QtVnNwp0NUny5KQndCpk+1wXNQ/hSvACv55JkKsP
MfNUxnxQeBPqvJpR8b8/gPxTeW5IcCUwX5V14xZ+MHC/u8SRWW1k4kHztw7kBcs5I3gLRiYlboBA
FY6j+psUw9NDmpyV6Dy8lNj7n4w3JfVq5fjvDzT74Y5o4CGyxOh6auBu8JCYiAlgrbjYNMPgNl9p
kjGYSL4GVrnKu30hBYfY1QqJqolFFLinP2lzqsr4EDiyevkshjRt+skeQggA0ZX8HMVO0cyPl9kj
LA5sT86ApccyQWOUyUsMfFz0kWm/aoepJIF7qboDhrcG5E28+UtlVer49Bkx/Lfxte+NhXY6IV2u
g3etPCRwG5r4GX5NpcnLCz08yQjj0B6EaHwxZQ0eFbGZJ7+coYbFE/CkGqtJFNrkMzYY2Cjs9/FI
SIrcLa76gF7zxMhaXtIZvEbwaFqO/frUeZDCJjL9BFdNA18zQrqH0Z+r4NIvI5t8/vdjmPDBG/zQ
ADGeYbmKN6/6h0n6nw666XDmCqRLQbw47y/sARPxhQEU//bv6yiThcTNhWaigapHwp5K+2YKNeT4
yoyz+rKRuob7BERATABxB6uyzVBNXexpiDVVmlVvnAnnQc5HIqtUej3TDHXK12XEpJR7hDeX/KnF
uKnCVzVBqGJWhNJrsw9TShk6O0puEjVQwyqk30t/lXgEXXDbhZjoxJFs3fla31exbqJ6komE4R5K
t6t4SGKW2qxst4SuSJnb47iZSx9ldZSRUhPLKG1EbTUwCyv2V1YwGy+JgjNfko9xc8Z7tSuOUfF2
NV9MYXdiB8iyt1h7TZRdcn0hShfkZh4qL126v/O5vyPoOpZAWNJIiiLqyi2C3kL0xroYy0IlPra2
UO0JA9CV/VC/qUzWYAKrwYGE0FlxzCLdVpUX4UTGprbLYke7HolCEKQj0J2ubnEUlqWdFJ5jCCZq
HACUHQQWkgEPiP23yTjEqoeORCUyiCnL0uCQ9ef4cmc/0b9vcHwjSWUrkTUZ+PUGC5LlYsSsIG+3
19o/icvoshDKXzmwflOvRQQLBn56WoW02ZKolhSFLrw5kbBZk4SsAljZDWaPMOgK1Bc6HqJ65HfR
F7CtlUSQNHFA5wRhgh6AJ5NsgXXRJCKC8xEeT5enF9yw5srsgNclqqWXTv1t7nEW8Q0DZzAD4wwj
pUUCYFJgpKtP0ZUYeIIFJDyQhmKRi+i5SQJMC+zB8BfLHpjenApYuHeOgT8k/b9fQ4j7msqL/scj
Tr5xekl6oSBK1MBOvdjH5LayHDWOzgJ+0oAtNeMLBfMPA1qOEnuNhnETAo1/r73vW45hzlSEl/iN
TktvAvX+s+XQsV9GMZKrbQZbRriusnE3hvte2/37Mt9X+Gxa3JOuAxo39t9/XwbIM2va0kSPTj/R
Y/uQ/cJ4J/yUIZEU1fEi3eMlwq3/tsexVFRGD6Kpayan19+XjFWMSDnvqm3ltr9iCy6JhXHCs3Go
FHiW1ijBLiCd1CcInYB0BpKfm7Z2IBQpC8MuHd1rXWXe29iRPwTb0gk9LF03+Ikte0B8BDzz4lf1
qW7UDUEsC5JCVqS6+uESBYi8in3ZRxX6K4ahyMQOG1DbPMQkfcCRdUPPfK0lS3iSDuJS+UwrO4U8
8ovCchWeCVGHa9DtTfzBQL5/KYfrL7J0H+R9t7w8l8/1NnPKTeLggbc1XKCAhWIT6baoMmSuFF1o
Mix9D01xjvnEHGWQM7rXdTDOsxqypEWoYN9YzRJyzMPsq95OJh9nzce0YA+XwG392B1tzTVdMBkr
2dD6r6qHaNVUz1myAIgeIY071Vr20C+65gODiFVyscrzZAEC0unX2+votpqT4I/zNniCm6/FZbij
xnrHb9JuHAZcNtlqh+aYPzTg8pb2IlNmjfOC0xllwq/pvSciGU7OVnm9rPRt6atbeVt+DC/Rh3ZI
F6c3lI6aOWfiO7rpk7SuHmg+3+Crd8f+6fSFTSBUbtcA55eX+tKwC57hbNeucH0FSuGLbtNXad09
du8ajm8nNLnTX4Bql3cBpZClfsW/Q4Adr9xDAdBW5YZAUkYN+87jo8Y08ymLxfyMf/NCrrrN9TeW
JKyLwdItMgkf9OckcK/ki+A1XPvlFlqVFT9cX+QdFjaAk7AGUIhmzuV4egVXhiYNtNNtMfexx2X+
LGyuS6q/8bFaRZ65kfagVzjOfIwf/UtzHo7dI+DxEy7J7ZrH5nVkEM7Dw4Wnrc53xKKDKGyKBz6a
y4OxTEvyLk/BDp9qmqsR5f2khphfiYHHZOgorcTX6pnOB/a2vriusC9jTk66JwrcQprnO9I9FSgj
T/Vj9iYem8f0yXjoF9oKynj+yjCzZmV5qi1tOS6H2Jt43B/NMXur8JweJz/kmEsiGeG1ctL96xHl
lp9v1FVxLvaKM6yznfJcPdZP1624HgAFcffBz3VdPMrr4Ul2X8+CFVnn3jpKljh/ZcO3ph/0MvNX
r7HhHc2nfhAZw59eZ7B7i1kBnaXhvU/2YvAY5u2clqvY/OafnnX4+joe8IW0IbPY5VP1foI+OW8o
s8lfXnAIhKKvDY4EZZAXYD24RJHaySKdLypHdwsr2RFk0j4yV4CMi3LgS/BGzb3WHy8xIK4273bm
e/2K7edn+UvYKMv4WXOIPN+kK2pgXsrPK3YKL9z72ZO5TY7B3njUaPV6L3pAIi6SvvIZPdW/eFy4
sH6laK84slAeFBj0Otcl3J9nDDWY3zSlbSCa0B1JRIA5V38TfwTzs9Gs/rFkZA4584RSxgGtYPW8
xC9Aao/OZY3LEiag5lvr4FL/JWxo8JbKewNuT+zWzCrelX26Cp6iXb3jP9LA8+iQFBe9TcLvxP5o
56WbuNdz94AuF8IcBV9RzyFQcaN0X/+grGt27SSmJXMWHw4LlY4bO/FmwDoteaDT9Yk1X9UHc9nm
tvFcPoxHOcOcx2INBvJ89nCxjR0SvqKfNy9Ape0xwRSUkTbo1YeG4cvJjg7qisyzY/xWT+nhDha5
4sfVazeo/hbZjvYXVMslvBpA9npMHmbBZNfWrIgUCw7iCwZFx8pTX2Yv0qbftEccRqmbXrIHALMX
3Yds4JLS81kjo3S+ejd+CrbiMl6Ie21hLDrWXvq2fH2Nl50Vuaj8XXTWexKmvdJB5bEd+IPSfb6v
3trj1aPhne/0w8m/LEjA2oh+5VXeuGkO+1+KrTqkyVrFZ/DFtkeb2e0HeaGSVOxnK2XBkJ3r4bXt
iqvkgGflHae575PIyeRKo96kYuZMng7t/5z9aTjg2QqrbhtADB/Tfdd5V+VNPcERDe+UGdJ0wP9d
6nCtmaLOTHNixtwWhEktRE3RhtV2SvNEF4ByCSsTHPWukFoFth+Gdchk+uAQqsOdvkD+3hfM0JXq
FKQGVYj0ZyT7ny86dlpJIxOXCP8o/uRXApOU5K0PYWD2O6lZDRWBj/hWa6GbG9Qn7VlNSeudIZQl
4QdTymxTRpAB7Uj83Zv3wjZ+gCP4eHTe6NpkhnXqVKP95+OJeXsqhzwpt30Vug3Y9SwkUirKJzH3
ZxD9CrBEnIDAFh/8To3oxGbG+7/rsz/D2b+eDwUSlagMIUJUv/uThloLkzRUuu2136bhYzKzrrXT
yEuhdzCraovJPKtXFkpKFhwB2Iu8wsfrXX8P9nJqaQZdNme2TwoF4TIWlG1JoLi/557ybcHyIdGi
mdhJQK5Rb90WjLave12Qum2qGkwgvqaVo9JaNB1jweW/78h3B+fpYjINGaGwCk3yTf1IMGTSRH3T
bU9tj/cVNQkspE7bM20+m0qxunBqa1DshHCvdTS7goRycsGADRD9XoP47e2ZPgvGiKqEQJoZ+w1g
dZHVdOD16LY62vvQLsmPxpA9x8oGQx5nYhaPREE/C9dyTlJccbF1/VgGPmkhJMuXxX6ACcisr3Kr
x54i5bqNVO6ajYNUi1kVcFdw533/jjDwiWcYEqgiTsCaejuAVsWsU/TwilVmvhIeEP9dIfO7qqX4
OQ5sblF6BBzWLinqaWcL72Sat37ZPmTtwxXDlbnuo1ojLWwEbojmS42T7mMwn2Y4/2/07N64/HZv
mj6rJopABsbUAt28f2Yh6GqPJ882G0lAdnX5jSR6sdykJRlOT3eW1fedkKshdDcN0EfyJbXpWf/n
ba9apapioeZNW6efkwew6RLQql38LPRbtCfU7DgwztY6NKlweQn9YNm3X9oIZcgRJTfqFvoChS8E
ePRBkEUeKp+J2KX2CfUcJY/k4qbyc5gXss/qhNRpMhB9iXwZHjD2UTOSeeY0uPhHNbhWW6o6j8q5
eBhPGItMNQMD4zzzZjiER1smh8+YgXpq/KSqDzKoefVOfYYtCzJg5CoV/CO8pRaKYF3beYSSdPBH
xKaMSBWSspfxRvudbsAfLlgM4n9HHdatTm9SNVXx5m6UDkOA7aaNCbFIZI0U+ALFfk9siGpjEaWi
WYofgoe83xdnWMuXMbqzTv+02Lf7nqnTlKJVV/AemICM/zyNSJAzE2sZ7J9Jb9y1C0j3L7QKH+aW
3oR5mU6Ce2lpXk6oqdUtYIkwDvA1JPB2/xrdUwb/0THffBwVuTBKugm+MsWbpVjmgjKKZdhszUOw
VVzJxqBh3220VbRkyCPa5Z5kT2xg1rNlszdc4xe2fQskQk/Nc4IP8dych27gVCtI3YvRMzaX9eUJ
OB8LiymTr/slP8Tv+bsIPcFJt+VTTCGbyNZXsSHtFnMaaDkq7i7FHDT+3sL/BgFI+DwDa/KOTfTY
W8w7yookaU5pvQV9IgccFYBBg8XyU+VNySqIXC1fVpg+Rfm8EqGI2cpw1E6H9lmvVlJ2h4b1HXvh
4+D1KSmygXWPdgsPZALc9AbB+lbQUrc4tQ6wW87MRVtH/aYXjxhx4v++hea+YTAthu6/94HvIwCu
r2qALxwukPVvj5dhuBAcL2P1LZ9IsiwgI7hxh1SEDq6JnVp+E7PH0XiN8VQ4Rduw/Iwvq0C2IfYR
PMsw7FLPSwra/vzvz/Vdms7nQsUJKZJSjQV4sz2lkV6YcpJW22LQXuvS3CfvYhP5ApkJwCyOcnrt
hh2W49CKZLcP+12DrFnUPzG2Xinak8aI984nmlCwm3dC1wDKOAA1bKVv34mBmKRhLNRyiySOtEey
+JrZocXQBl31vIDhkIVPqfRkBLlr5ondXMnKqO+UyvIPJ7CO6JvpiM69+XZbaiwc6zSvy20KWFPk
QEjyVxm/lCNCuxT1o+xk+q+6O5YFAciPQ2U6jfbRR81TFL9lxunlAu2twqJw0lXfLVV+qIuYGIgy
ZHNVgvV1U8jjr1UwZQ7KbUCnhu8gLh5d5ozdi1x6NUbWXfB1IpI9F4+iuFMrDXUupgCP2Gy00T27
i28+bn+K7Al6o7cAdrvZwepLR/pXcbli4ETc7vimTJYtyV7IziNqKEO4t16/Ic1cD0sI3eB/xPvd
mtgN8akLcokwabmarS7yK/ujUre4mh3rAKdj7K66y2ZiDt1Zleb0RW6WpYGXONw6tjRDvx02pCdd
zYxRKGDHQtGYS71bD9is2hJhZFc8/RyGRmFjTYm95hxf3CuuhONWlp/UeFH1q7FfgccZn4LqBIha
gLFBFP/8HcUx8U0G7l4ASOA6eFk9TwgTwN+y83K3IXyiw5QAit2H+VGfCRqDiRdCDzrPXlFuBefg
GOLmv0g2aAxGKFyviGLUXfwyW6d0/OY+fTf3+oGzYZ2tC8fgvIiOgXNaCA7ZEW5rBSA6KmAUgcnG
BsMr+7OxDS9alDY5yR6p1svRG71+GS3wAl4jkF0Wq9wvbcxjFqAITmmbljcDd4jtYF3A23vAJpay
gb8ai39pkM5mZD3bQCf5e7wVvGPu0XUvoFJs80ecOdxhHbxyTLGeh4kACiXcQmkluqfPeg2q8tis
iy1Z0TQk88tOd6tleZBX8uqqE3U7RxZLC5JvWOVu7OWb1GtWhdetIHRsZo/1i/mUfZQvIncGoQxM
HPIAT3d6TvqEH9YHGyh7hq4y5b3NUBWq1BRzsym3+hGt/qZZslWsJ9gUdZrg10txb/qzY7i4os6O
19D99vXy6l5dwaV8wtiY/1wvTV98g/X7UHyWeNl50iFcDJ647R9M/+Ij9pYWph+8CCthZfoEcuyk
Q/9wfQXfddvXelkjGHkRgLF58dZI/TzlUC/7B4nlCSq9R3CJgOmt+iXuq1+njXkgMmAvHGbedT2V
HpBqmbT0K0xqdjCNGfYv0HevqhfjUYTHszUeg83pKfHE18iTd9pWXURe5StbDNZBLtOX09MJI2dX
fo2sXbBRF+pieNUeh52+IM7YlxfKFkTU07bdrlqpi/hFZH0VvmnhVee1y9m6tEdvtqbdLvyTv2Mp
WrVb+KodeBgJ+5qT+4WPP7B7XeY+Ei//f3+WPwVTQ/vkB2uIpIeRLmP6ncl69PgdTviS+6cr0B44
p7jQbcm7OtG6XU4/kvXJV7xoLT5ob/0+8q7zxq1teHzO/LoynZ5/gYH5/v6K5s8GBpx/nr1PIH1n
R5DiHCRqPey8T9P6lBcJsCVKMcuw8hWvt69tI14r2NnWuNXXcjPPFgk2KThXQKGILTIzZXE+881X
EoBKP9zMHPQw2KgIa9HTngTXXE8o+ISop5ZhMw1aUfB7oZd86A7PdV76hS0tYL/blWusQ09YXZxs
rjuVKy2mZde+Tr8OWuKTscYFkl/Lalrc2RN/OIdQv8xUzB2o9WT55hyqekzSAhIGtkkMppo7ePzL
k7GZUbptsq/zI0bdJultHZ5pWGF3vtTtyeWU5aMRru58lh8ObKRXlAwzGjvO7ZuW2SiEUMlOgCp5
6hqmR5t7YlXQJg122tsTkzS7dyT8eElV5Ugw6XgRgf3dSwClGS2xYeVWEBBdPATGajqMyFUwFkaF
T6Bjgun2dzaa72G+3HGFCSvVF3kqFEp/XzWUdUFMmdFv88aTRb9OvfIzH530wgjc7s9t/P/7mv93
QfnvCw7mRTrFUQ6aBusJ2uAkDrcKxkYcfyjPmCDFXqb4d57nBLfcHLcz6mUDabkpacofwOE/jVoe
h32ZtGMBVTfx6yvpJVcC2Y+ZcFa2ekEoR0Prybz3hLy94k2NvH9/gB/aFzACwlVYTZqs/tF+/ef6
VQEzu71UqNCvXth5SY+WiYh6myGxjF62cP59uT91y+33pQ7Xcebl8JD/FKT/uZ4YKZeSuEjKiyRk
YjNCn2DGEQ8OTMo/pFHyOb7i9A36dqTuoV9YRblMa0+IGbGQNJVvNCqvQniS6bp7MbELwb7IAW4S
iZ0me0kwdxAjCLIGf5icSnutn8v98cTwLYJthLhU16HwxMuyV1fZLHUCRAL9WkfZPgqKf6EEVpvq
3IfUBxOVMlvW+DwWSuIQfObWNJNR3dhRnXjYKZBy3cWxr+cYTGkSfj6naEkI8+9C/JUhTZrh3YBd
EH47l20pPCVSNnHiiSyh7wCbr2bB5t9397vZIC/NVLvReEF/AX39ew3LQnKBC4EosapSRjLUCwpF
zEmvbfQ5Vpk/m9fSvSYhHMASwjlEy1Z4TbTXMlgW3XGMUie7QkOk1C6XM/X3lYzYK1GJWHGlWCdc
jwKY3HRHlW6ils22jHKSw7XyRMgcmX5xTYxMK0G1KyKXxkF5HrsAbySM3/NVOwbLWBpWYayt6uIt
alIvmi3KE/ZH/EObbPdmzEhQNVe07iFBOgLqY1VN7HoiCxRHHXiblsBtTheniuo7CxMPpx/eRIOS
BjySUT4d9N/3rq0vMzmUwsu2Z4qeYudinVIbNyiil0/7h3o7fIXtHL7Q+Fv5lPfS75rc1I/Zvl8n
b4lf+jzn8iX/JZK5jB7hi224WeLbcYgXSLCSZ0x0wAS4TfhvD+8hZqGNM+Q+zqS4hwUv8U74wIsW
+BMuyIjvJpE4eDJcFoawqk72CbYyKBYeIEi6NM+QOWwcWGtobRg4VDCA0Z60LpJgPCZq1Gnrk+zV
DGUoxUNHnlmTMBMQBfuwZ/UdPHKjraWFgdpxngoW+W8BWhU45v7lbHIRTNk5hKkJRnv6aQQu6Ffe
2i8iEkKCN74Ur1qdXhMv3HZTSIvVPxvP0S9GCQ4WtOtpDruUHple+8gsnxS7pEqCHTUjwxYXXscs
PRSQaOw5TS9XG1gXq9wmt8IBdj5WCFYz4RXIK+3WwAOY6GDMwJwGYUuyxH4GQ3MVbsG7dnK0N/lB
NmHLWN3vgeHLMnxmZojlMONbcEED/j7zQkSGezqJ8jy7Im9w1BjDNOcEo/Y3InEIYmJn1bKLQgho
LD3ATmHfhwquLvRD1+D5NaeiyT6DT/gcL/z/F/Vl3NSH/jjzscN3IyvzattcXtwUakW1QLmxxsxj
ER/jEnnYHDWfdrw86B/juYVGu0TSDxcW1Uzz1O6VJd31euZzC7a637k4gVMfZ1/ZF4OKY8H87qV+
EXaQ3IvEJgowfCMwzQD7DEiYmBs0CeuGeo/+aiE+YaKCT+peeM17hvEWCtWehIkz/t39uXjD7QdB
RrFB0LnB4X4ZruVHmJB78RFoLPtIXszf5Uvw0b6av5tsrvwGvYJgO+LLMY+PKZVVycSSXUtFv2/M
oxdNmp/OMIvis/qSPVcuCx7qUfQh/K4Pug/fo8O38hctC8W4/CjDuLw3NvmpRDCpgmiOUXJOY6a/
31iDdFyUbGmz7bHMaZYCU8qnMMZR3QSVdWLtpc3f/73Bki/5fZcgW9UE8kMNTUF0UyVAHE/MsGqu
2752dLLOXaPGUkeikZsHX8BcuPjjd0azfJqoErP3CGamhLnwA0JHcl8I0WiKVTvR3mo4oOmmqtk4
V4bk9hcretdkK9Yclq5IBcl7l5pP9MNxsyixuy5McpUw38Jty1zK3T6RfykRQ46KjspkW1Afe+Nj
EJy0vthd/BsfGiZLzsgGEcujNRuSaQRB0nQgLHWFV6ZMdqedic5PXte4BqOokMDXoaNuguUpSBwF
4uRVzDwlGayEYcug2UYvkgDR2VElLWP8nIZsWBNqv+/kdk32jIUFmTtU0EF0aPKy7tURAs44AClJ
nJpoMpLIAs8ImTiPqa0oVFa/hRT6onDaau1wTvDYgyiKcuVjMIjXFtBekFNcsdaJLub8iQEFzLFZ
nJLjWBSP1UAqAgYKKcyA5+JovGp3Sv/vRu8SU8OZjDCCCvQ7gViODbJn01O9VeV9UB/77E0Tv7To
WClTIJ4HrZS1d9XOxewMAUKvF3K0F+C5Af5muYajYOkOSPSimXIm6Zg5MpZb6USGzwe80WG0kNc1
yLByhFczrtxap6fjBx53TkG4cihHi/Ry7O+msf3R7N/UYaY+g8cId81gCnfT06SEUFagZIzMinML
f6ttz9rpFfnz/LKIKl/QVvJLETGteQMmnvWMOsgOF+7c3p+GkdD0ZFUCqZ4q75vWQsjagOYKtPpa
LzFUjy+mw81UmQWibXf04LktYk9FbC2N3kVfaGKAReficqcIn/3Q4JnUTVjqQlY1gK3/3khk4Eup
ncGp67FbqLCLFfE8iwfcUaJNJTxdutSWRfzC1U0D0ekK/aeY5OnMK1vtjI+7neCPN5s8W5QNbNZk
JO6XtwH66iA2di/j7HJNbBlbalRRlkCBONsEZDEm0pkaKIRA8052I0+dCKYK2KsTnKirtimvbyMi
+QANihFrDfXcOJkHFZSMAjcNlZXUY4kUWl1Se3jnW4ZeY6UrW1orM/uE9MfWG+urMDrXhWYnqb4S
QZK0mXEIBiw/Z9ImzcR9VzlFSTaXwn6DUJjIOmawvSVRYFe4pDUcJBpwRUe0E2UYJP0hL93sM695
F5KFnKrwhNR73di0j96uTxjj6K7pTHT1lttQR7MBcDqut82wx3IroaluKjfD+Sidz4cn9PKVAcul
u9MOaT9c1oTZqxIsrIvSbRFIbHTR1QpWL7roXTvvVGy4tf8+Q35abCaYNgESEov/lhU9ErmnB/H4
5xJ5cozwh1bedFgR5Z1R//ejiuEvYyl6dgIz1NvWMtXHppI61pGBpkufdk5OlNJYSP2x1JCJn17J
pfz3d/uOkv99yen2/qe7Y8Z1arJrW03bZT7QfVG6Fhs98OTgGJV3SvbvN5KLkTfDtqHBmlBujmLT
xG1AjCuYsCXNHQ1DU0ExgWyF65QwO9/5Zj9eDVsNxRBFiMW3YeZCLcmoGLibGj7FoVKhhUzZs7Bd
FJWHriQD5OL2HH0GkSDTYZEOi+RKZi9G83ANiV9TIvFBha4l4gmGH2XTElUmbro4eYqRWbPV5J6A
NFOCja8xHaM+httv6icfXiYIiR0TQWDkXpCkjpgeoSHgjjo4JKjZ5DrbOXLlnNE1U4Gc7So0xgXT
+rmWARniWh5T44vpV4TeLT+9XdSNiUbJY9XxOiNISSaJDqzHyjPrN5FCUiLNpZrtyjD1TDoV3IHX
Y/mpKK8kNdhtuMmrswh3ZDovRKH3gyvDgowoGnxbG2b4KWWIxDYlDimG7OiyKM2k9s7w6ucnMqPR
pWkzDeVm126lbrxEs5h9kqarq3vLuCxLec3NMYbXfz/9H8aqrDXGdRo+3UhL9Omz/Gdhn2JJD9Ny
4nllX6hZnKraGJMND3Ix86xHRzzFuCuz8jJHUX+XtKN/35amy1OJcCyLJg5af18+bIMSU7qg2ubF
xgy9OIR4LW37/HXst9fwXcPV0vCz02rWYhobrwYJIzyviZ/E8VOS4N/1qj1VJRcCtCWebhCdjUto
VSUhahhLiKYT42U/QHmmmO0mEeemVOU5FbcjT8NjGo1eRuD0KmTkvTxeRV+QVcKAQXAGP1dIns0f
1SkNy+69fiBbWXmeVU9xgrgS8IYGTI2XJ5bFyJGaBNjJaqDGymNI7Gcab0J1aSSfdx7Yj4vjP3fs
ZnFkaWBmSRT92WWVEdg2cxodEWG1D9Xa7U/HsnlDf1G+VSWrfVZY0VCtuw7Nv4IdeXXvPNO+owtk
iiOL4yliXoE67u8nmPXEKlyCkVmm6p5IIYD8nHncqgjGF7JlXFUhBmBFO2L0jzmWjZQD0wlYVxFa
TdO6lO6J7rrwDWZIsaNKbkV7DqPgFS43CTq6FcAgTS05cDAr9qrEF68+MeEVsYUzX1eIl1/0In6N
voYSkKgPqPamWxpLHRL4DBKue+f+T/f37/P77+97+8KksgHSI5Zb2g9JxpzabN5JNipMuOFntUlW
CCvZJ3eMcu9c+acn/987fYuQS3malJ1UbkFwAOEMeX66WMrJxi7WJMWIjyIjFiJAYD6+wcXtSACK
8bS17nyM7wUMNwBWJhZi8HAwxPn7gQ/BJdK0CBZqSdtvhAOUHwfqoBcYKNaFxDYB1SoMF9KI90V8
73H2vvMJvk/q+ATMq0lokKeoqptXYIZKfIC2CA/28pyixG8CTpnE0ZpzcwI3FXuSXaysu3NQ/rhV
/veyN8eynsLhyGMuO31xougck7lkcja0t1mz14qzjPtZHugclOeLqeObt//39/6p7GFwrsFwhPck
/+k5/rNVi1FaGvnVYFxR7RNlE+Hob8He6K6b6wCWcW9SL4vfiRxUBcDZEN/+8ChunnRHf2xeezgU
BFPLCRJmhHbRm5wcRGmvJS4HdEhDpfs45V1h31Wby2QR4GJ1HtC2g3OLTq84dboyENoIcNEOkUQU
pjMOKFLnQ7e4YO9vrvvWFZ5rItlxCcEs7QRncAfm3Mg2maRF7CftAYkXcoinIDjjCZwBFWK/XTiR
thtV75ruR+UdJ0pcy+EBlqRMOgYjyHBBTDYpsa24LsUlzqah8QBQoXbYPbuJBNzuK6rVilv86fIK
ob3dM5Jj5M2UhKIEqCfcCtdX4qhmqyazqFxI5NBVb5xtmpiftCvBBsQ1sb3TnFZ3QmmrlpaIToRB
mmllTJOqzXXcQvwhkIdM9R4/YU5TQNSa2sLRSlscMPnZqwruic7lVV51pxf963IMiROcocrxCo0R
ybwarMBwwtKjnRIyP1UesK8mDxcT2rzaZ/IrhhxRvi2NPZy/a/Fu4OLXe1WxNsJl9tm8SId69Gc6
KVt8g/lIRom0KtWD0n3lRBlIQepcP5SLPTMx4Hg2cVyIF6G4adCHa8xCcbzo2/dRjlYJFJ5r9ZlF
7224P8m7LNxdQG702eeFeUQmvZxO9TzEBd2Q307KgHSQp/t2MjbX5u0Cb7CFADmwu1coAofpNjQk
rF0yZh6PTbJXrzvSbv/9xvwApEFcgzAPY94wZNCOv/eqTEPSfAp5ZcDoJvQBkygZPqWtEQSB7T+c
hvHO5vSn+bg5H/665M3mFPcKfj+iyXk4LpIc0lct+R1YZoiHXLfv45VQLy84TWiugdFqdz225hIW
ZhBthulZTzmbDwGGbTIqtzBeEERDTubHcFmnEQ4T1x25yibkYZzdG0xJ4uZToWNN7jBs7964m70u
EQngzMsZrz7Ky9COFYe31ICTUW76q4sLumjceVazn3YbWlODkR1NJBrAv59VMMh5n6QyqaxzJgjw
teb5YhD9/En7NUXy1s41tCVAtsYShM3wXr/jZyv6iJ3y2g7p8kl2z56GcoXFEYjB0M0BF+rWqhge
Exa5LohoOASutgs9nfu8ue4lJhdwW2Q2nnm47ZfmRkDidPWERXaoLOOreI4fYd0+6QftbfitOQYR
eWuCul30UeJljv1FsdWscNUd8n15aA6AI6CQRC8hKYxxfWjuoDk/MJFZzaB1zHDgqIi3DfbsSp6c
LFIAQNMSMaNP8StHtdj3Fm7hdeDhNDAdvhFn8p336IfSgytz1gKsceE/oNt/jh45VP6HszPbbRvb
1vUTEWDf3IqiWkuWbMuNbgg7ttn3PZ9+fzMX5yQu7xjYQGqhViWxKJJzzjHG36nZUE+UHvNBSq6U
n9hA+njtpk8lNqZq9JkxrZzUj6rIT8LmRCIK0KdPJrtvJ3YEuPf/vqTfo6v/rDObrpU6QAwcvizt
XGvzak64pD7B9tj8wGnAjSKiOCBwhXiIWJzGbT0wGs6YTGkhBs4hUWskQWTADM5F4fcnDWlWSyIp
yEOBK7qmf+h+u9Ksd2f4iAgvsZGNCkKcQVPbU0+Xqr7AiIL8h2zrVPPGyD/zIl81FfCNOn9gzEKe
oXoASBwshH1W4G+MYjz7obzW7OKYDbjLDre6+qtXZTIaYbgEP8xG9O+WEQMewY+Gr05r9/cyCsNC
KwrdL4+hPS4roP2SNeEkMIUnevq8Qqc6HJWm+ayC+WBrjMPIPzUCN5Y5eIPiWAwM9qxsLYG8Nb8S
a5v5/mnQYi8c5kNemsucoO8YlKkN8G2JGejhftNkF1T2fmV7yO7tAl/NmLwELJA6faFRozgZ8CJe
DDYt/6wj0qQzq6L5hwXyTYGkCBqLEC3x3a0vBbLpa77WVjpEs+lghK/RhLGcv1RCV1OQp+KOqV/+
/RJ+M2w2uNPwTDlhGK39Vun8sS5IRXJkYFs0o9YFi9md9ow1CMK7C7vlCHwzv6gUEfKhMN4rwD8J
T3C53pnJD5XhN2qgv6/jyzc3pNyZJJXrAEWpF1Dj4S/GpKd9Ws9oZuOX/Fa70zHd910JG2xC5H6h
luSXQfrRLdgXvUIluWwkuFIPbz/cpG/KdcWEQ07sHZiWpn15IwcYRnatCGZPS7NQWa4TT26B9CWV
TgAGoOQwqDGkz/4PDdNfH/ylNfWd1m6ViA/OamVTBeGZxn7Tx+kyCQ99ifdQ5I3lDkdeLEvIDMTt
OB7WcRNtqno+t3i86KHxw7b17R5uaSxMkjxhOv0mOvzxxkSMNVOw+PK4zKNoq/fXGtOsHtKPNFzy
EhJCdSn7l+UPj0A8/6+b5Z+fKpr4Pz5VMxqpIBybjJV6F+ofSaWshmSbyDtMOeV4TT+7aGmybUrN
EkqQszV7NNj1Og4+NZyYfoJHxI3/z+UwcVJ4KxTkRl8eTIdBmBVVMrH0eJYHZ9gYiHTr4YeZLUyj
bz4HOFM0iUzRQDe/fO28KarRgJOT4M5aRM1es/HF20ZEILmyMVARh24+nPNeu4075cbaOsWFUaEO
QV1PMX2XbupQ9hTJPxWReidOmIzAWBXUuvf7pZ3grQj3QWyiZQPLnH9MDRt9Rd7RCRDDufPnMzbf
JwxyHewdpYeQLgKEVBmYo0YfWmZQ0J9bOAFzjvVJwQC0n48aYTEG4TldsC+aK5yUKLkR8EyR+sem
YicbHQ8HPbdqgvPsoGlmv+3luyLYSgnA7XLO98wzrfnSNINn4OA0N+XK7ONlnK+T9iWmjinKctE0
XpDn66Jo73tF3tZQXlZ5uZxxOrijHUBfpFNfMMgishD6KP8yLwH0+I/mOzwbfglvPH6nQUSdTr/a
SMYHx7PnEzSgtAQXnZS3SZEotjg5R+GRpOIiWLHUmdhl/jaQjWUs0ootz+RM9qtdnDpAzvAK8BQJ
NCzfrRIDgD7ZE9rsze1VIDniSIlDuNUW/d3o9bilN9XktniHAp465N2ZRN1CYNKqa5h01ILSfmrd
lLjKvk8JJ/mMdXbixAQPOtdTukS3qXLEmzJ5DfPoaeiglQLxTqCtxuATYCjgoTFQkBsMFcsGkq9f
ZKc+oIps5p9sML5bGaAaimUj72XM8qXurrJaK/EoLTmGL0nyGQOaVcVZ+qlKUL7bEMBqRCEJC5H5
798ro0zUWSsNViD3QxRQAyC5jo+hwN1Cus2C/mRmoFoXyqZj/t0zwC9JBgGn8guq6zpdGQAvyY9D
lt9r/8veAEyFEy5Og7BAv9IjBzUeczlVi2MqZkmNB+lIu4c7fQ3QWJEavCCxbqmuh6v0S7uhOTKx
3oHPJOUIqdiuE304DVH4YMknvEtZCYEnw2Mn4TtdSKTuoVfHtu7a0PvCVHfL3jVUMGIMiHGHS1DB
vyK64+ikua5QYUWuCc0ZB2CygzRX8KSICSb+Av+JzNXpH/EpVPG/cRkD6Oxh1QakdwLoN8gewXF8
NUNqUsCZ13DwlL2/NY72DYuqfkrvJS+HAkCOS+VlZ3ur3TXP/jZ/cw7tIju0b3flW6zg6cFEyeZG
LCL3yVzYixfzHboz5P/qA7kgfwL0BNFgTKeyy9bJutwY+D68QDDgUO0/R2ny8DnOjcbTtGA7BZib
6P2jHkDlkQFRCWpk+VpMsUkMkeNNZ69jRDnNlAhMtLAeYlBjajvxtGU2mz5ZB/ELk4C5ZPDsu1P3
k/QcdeV/t22mW+BfMEc1lBpf5k5ZkDVVqw6cVg0xzwiogpJey+/OYXGL/iWVXjWRSD9fMpBpicwN
/BwZ+YXb2kjJJ6A9TddswBneA/C0jHc4CxrVvtFgGDNuRIWWTiUsMqDw8qwFj/Fwmp1zZBODJpGi
iQlsoxx0uphGGreVOrGbBQfOspeOTLuJGUZ1q6KtzppCQKmUEMUHpYSGHcpcHYrx2sHePDtj71bt
Bxm8TvkivkRvrQOG9c5HOorAVywVf7FhjcgfMlYVcBVYlYNRGdvSAF+xx+uOg5gCCZWWTo09TJ95
MmH66E7+nnPcwrxXDaFTDBAyKXA0EUJIkeebJ/oxdvhTPz2lFbMkHDOtSNg1IPNGogkytxzS0yT0
FEa8NrLJ5Y0tzI7wok9Q/hhvXT8lfurMGGMhM9cXIJvYeylriMrslgn4vYTSMmeXEPtxnyukh3GT
B+JqJSwYTWxR0ZX7lo8zh76AX51lwSo3LzWUx749FAihIczwCAms8Wx+dDPxrwPUnGnB1mfGO6mB
wE8WXX3IIWnQ6CzxRF2FqiN8B/C6I22Dwzr7DJvDgO6lLolBaQsSyXBtCVZWT8ScF8Ey6UlLmIL2
rot2MQdDbmdrA5+toCiOStbdJBCGQuvay+Tn9P0blKyVUsvYcDtEbLomQnpVxR4c+WgEch5PdDgF
htGPKN/cuWM3IpIgRpWQVKtgAiscmenAMWjgieXzoeJLZAE5OfSKacLUkIGhrzBGzOXtOBPjfpWq
3VRd+nodTINX69nexjFsqK8mRKS+75dBVpwKCDRdZhCyObrOxFk6+ZtcZ1kOLzbLckwgWUhbB9OY
4VYlzLDDY1+SFhl00wwT9BYuIxZPKI7OHciKleq3Dv5cgM8gLriLiNPZmNaGhb5Ham4aiqJwTry8
CUnmuB8JFJp80hSrG3zkYjPYqVJPiM0iM+7qwb/BxGFJb9XX1wpeoB+UWDL2y6wYN36hnXGkJpTe
OquRuvWZrIbdhx/YvLe73uathnoHlS9JrzIJt2Jd1HW0oSbgB8qVTqbSYZg+VELYc1fjktK4e8tS
BEAp9ie2f6+WEK3Y9DOCZsSbFfEDlfxDXD1JwA+xRlWhwfDEf4xFnZN/1n0U+KbW8VJjVJAaL8Kg
K0PeYHZidr8r2QMUpoRdGFAqFTc+f5eS/EOvipscj78muVqU7E3odtOINoB6XblajD6KIdzz52pB
ltX9tTSckYq6o8id9x/iPlx3GkUjjpv+KoXU3VKAx2K/wcJDCj8mvCwK7t7IixxEGETFxzGDXlsT
h5XtzYnIxHJdDYcEKVLGYhH9QsrDGJVTNGXHobOPmnh9ImRAPhoUgwdBzINZuFOAWyPvAYVKPJ+V
OV1r4Zasj0Vw0lMErPWKWN/SNZWBjmxCcQj02/PI5hD362f4/YvSZNYOhTYJ8G6drJUgLwfzRzDC
zNSzdZ5OGx0L2rmkvVSle51JSZyGq14h7aiTbtrp0CUsNzwCjH4rTmjZf+nMg0zGCBi8MctXhcwT
h92n1V/6wYR5dArbyUuDbFcKNTcjh4qccYFuRjYm3hLVcpOSd9ctNVnfY07H0AlADPqokS0tPdrG
1Q/+i8o3dDnjryPpSw+raF1Z6/pYkIBu4cy9CrsNjHthPComTl7J3hlvRizz8IBuDMtrSzjjBHaX
p9LwgAJkcxVjAe086YTtppCcX4rgSQ7vp1tFvrEvRL1ntJz+OsiO/rjsZiLh3wYKkFy/a+Zbvb1L
+jd/fFGDXVPoO6XwfP9VEg9LxjhAyxbORGZIA938PS4fAwXiMYKZYYcpc2Te+eZGtWKQyguTzrjE
WSpY3lRU+91N63s0DUTMmThXyci5n0IF9eW6ASKIvbmhFCbYjnxbJhzL0dhb7avkey2UsW5llLs5
uU2DZRe/Y4eA3qB8Shqv/4zn27r4iEgKSR/teEWIUmNvSsnDMtrUyDDI9wr+EjKu2ksCzTHWL3Kg
GKLcHxJGl3KEX3qI+fRVitO9A2288B8mA1MT1ip50XaGVPVNJiRU2irdOTB3Na7kzoAIPjw1yFZr
rA5QjCnh4w9dNFTY7yoTi+ZdZxDKzvZluK/Qj+hqwWvQ/vKvwWsKSVyFQQAy5la4TeFDjpumCicJ
IQWVqfiFIhSlKIZp+iPGuO171yx0Bs+PqtffwnXv45tuZ/3SP0jW4e8Qycg+YDxQaabv9FOL7pwd
jdvxFF6ze3VjPkmYy98nS+3FLIShAUTw2MODlT6JoC2GN+f+l3ZvH5V77ZmS1roBRZCQD27zrUlC
w6txm9+0N9GRSAkR3s30ksPbtR78K/mwCGO1WxtD7RVrnm91tT+55PRXSuIhO8ouf6hP5Hh6BNgv
pGfCWbzJU3cY5hnOonu0U+zHok2wUd3JRTKyIPB9bR9ZKIsYUznxVASDedF8lgNgzAJjE5ppHJ4k
zq53uNrKKX8Wikj7kn2al+iz2Vk35RK62oo9eo9FOmLL8Ret+ZmXXrrtb5j9O8/5ScPh6lhvIedv
/fXk2et6O6y1feSlK9kzuP2ec8uBoeBm4iwmd4/v1r55ApCyD9Erd0VBubvlArF/tl15Nz6r5+GM
3PRoPETcs08HA+nP7NV6zrfSrfac3HH0ihAGFL534w1WfltmBOoGAHEo18XCXo8rfZdv8b6IHxJS
rLAGO8ke9MSNtie57UjNdIPx3RqTwwLDwmhxh9vVMl5JC4vW5vqQuVh/wXdyURzfj0/JrrhEu/y2
bg8WcZvWKl+h31EefHtZvnQMXZneeTkW1vO+50owkluKfyZP2AIOB2DNrYmS4YFx5LtxYz4Gm2gj
v1Z3SCywA7xxuIQZ8zll6SxKjP+SIyZC2PaJJmt+1mEDL1Q3fbB347K/4T49+ju85TbWiu9l7nTX
4rZWi7fAE2YWDn96nyz4EvEqvo3vsWTb+DuCNV+cQrzzj0RcusHeuOlvh8utfAj2JeWa0EuvCr69
6jYL3MnaDdYz6Qsu00v+/xLvvcf2RlnmSyKMNm9YrN0k++xOR/BRnyCIU8HVL6TCPnavKopcec0e
xBeaf/+FYj0vVqhK1gU/w99Vu+zc7/NVSeWEuHDRkumFvzhhm2C42CAiAh33QNc0dXPnVsmmxoJ9
XNrzRgfQ/HR+8c5xT6rHwrNu4xsh8kU5X+40VB6mOyySxs2ekqfxZG3z53D7GCxJg3KVrcb9bPCd
jG/GFTAw14PJ4528I/5Z3PsFqUuushwub9oqwhmQfZd3Gr8xF5+CTb5kFeIaGWJYyMuMI2N3NpHM
PeEkiAj8mN4j5jqg9n1A4ntOb4f18BGc66fGnZ/nbXib4e+nPbV7+2S8ZZv43uexjfi0PQXn5hDe
9isHOQx5spwYG+o1ZjHtW7U0QXtD6lu3uABl5IkLf6+C8X1mWMi/9ghJPjpCnhbxr/oEOnxnbLKD
9uTg5LoPV+bJPhUf1Qc4tYUg96m5DIM3fVBrUrHOb8UHWVeb6iphUYPz4EbbEGn9Zomz3FXaBVoZ
yoy0Eb8w1NPfjYN6O5xijq83/lOni4aYQMKJDq9xfQgBbzHGge1iFGIjRkLVhRkZ3imgvOUxuuZ7
1DTEg/j35b66scmN1l3/2SBmhGeJP2jrOq/8xJmbNBykY6x62PpQMsKEY36VXex35Zjup+ciXJrP
42t+DI/1Y/IwPCAXk9+YnhPwjRylxM5pwFG+PPJxuPbNn/qzciffA6Xnn5AW58/0Ea3+adypzxC4
8LqDsoYnBodDxHUyepUgr6G/7xYYCqq/ZAfC4YLmF6kmLoIObEDIVBR408KxXfz58fdDIzTBBHoO
HVf1hTBG+yDqgRYE/IZTQQY+JkaD6YCNXLm/Ux6ZeHjWYV7TZpzkW9T9PaOPdj1bSyo8VXKhsNWO
O8yrYanPGI6uxpzq4DLAvIaRgaw/9yBSG9hSYdTJe0ChAf1qIT8l73nBfku9LP4jSFf1VJ1UjCQ5
h+Qt16w8Yql/zylV3Y+v82f8irB6Ox/nI0aCDsW1TxmzcCqX0Ssjt+5BRh6NyFHG9Y1AjoX9ju2g
ZXkaGlZ6S5YNZpwtP5vBxAL9Ih7jJkHYLIn8JGEPs/BvoCe0SAIBa7cMrp6ybb9m35cgTuDZmi3y
I2aMuNbLODotrE/c9HkOMe7Mi3ZeGJ/hK6gh8w3uJ9dTv0qPTA7VFeOkZhtc8FXiaSU3Yq3gcPBE
dGp4im9Lr7mJ1spTcjBceyPsCad9hjRqw/NAvxQjc7fe2ifS0pn87FkDuCZesR6Nn7vL6OZ3oNI8
1fq14caVWEAqd+ioFt1Sv8V2c5vfl7eZh1fIpt2jht/ScVuu/RB92A/mKXKrXbJDdIidQ/NRXehL
RvwmimtTLaS74MZ/wL4UAoYeLzB/rWjxCN5CtjZRwZGLDu9xSUlZ0H0tmov90r7pJ4xNEQWM+xC6
m6scsq12VqwlSaFR5MmtJ+JdHRc1KLeOt4d3Od4H70RvM+722bQ+J2XR1wvmhcsRmWZPcO6iu7ef
cOlPr8I2Hca78mneB1u8G4HVsxfjs2dst6jP3F4eRvWg0cizQ4NKnIjSW5l7cRN39RNzaLoTviJv
QftmshHs4U8EDBsQcJeLFgLRc3CjnfnB7SORFmyr0ULZzY/GI76lJkIMG18YbzQXLBtYzHkNKcWV
8LZVhLSteYOTY/GWNGQbQNPAeVv0GMEyuM2e8sP8ad6ay5O27/fZ1kTJ8PujQ2LoSSc6ZOESOhL5
YTruhYtMW/LiEmUcw36M4BpBEUXQRoMETsycAt2fDE1S3tpwHJpVTwwPHAUm7AylS2+aKJiFxiz7
FJ7u+/lCcI7ZuUbFFH8x9OuAG8FUwQevIVN7QYvoI9O5ps/ay/TWvTGIsJD5Pcl38QWtcFAu7VV+
gF6Ey0abeJ/1x3Tf3OtvgLvX4VZ7rB54v3NEim4Kn9X/bXnwa2LN8lC4ICaS9+WBLWVDggkpw8ZL
95YWLq4BDB7Mq8NLUK/mX3irMiu9b/bOvXmwnv3zsG92+WlcyftpTwDHKbrTjUX/XHwaN8G539g3
GEsUa4LBlS2oyPzue5YGD2sRSAyckWrg97vAW53mIEUPHbBHiC2hrt3sNj7A8KYSjrfar1zFHc2V
CPwgV+uXSunJ9kTghU4PC+/KTZE7g3WL3h3SLsmOwNjEarstPse8oBkUIRLOF/kVulvxRkhz2aKb
8VLLk+/+3U1oYpT/n0G3hYcjwhyEzb8Np/7A5Mx2qJTaZAzVcVJEiORlEyKDf1sGkNDU+bYJSJcJ
LERV+bwrufctPLvJTLbwMDxjMDwlye9tOnMBf0RqvNEk+4QAOWD4Rysvpr15fbGIo0/I4ekc5cyM
cfDXiNiJzPyBdvCNDRV4nqmaiAcFPfTrt7FTeUjyipltlS0pz0PUsj5jSTDepWl5pfZqoxCel3bq
ls5RmtfMITXM3rMfML9v8BOweE2FuOhoGskC3PQ/bqqk+FJdYK8EnR0h8rqULtJ4bYof8PbvBtQg
/qaN8RsGB79B3j8+RatxtVQrQFzGpGOZbVrOu8kYbntViBEuIwwH23r59/vyHddA0Az+34d+gYZQ
RUU2GWNwju6JZUydSyRfJdTlWVCso2SdUF9ADawNw53mvRzTA8wPJJeug5+IyL8B+y9vrnjC3F/D
JpZC/dIFB+M8VUrQIMZ3DgwemXjLWEXJHephItLkyPY6HeRRnOEWsGYTLxtpWFohprWkV1AnMfFE
QsY0B7/fiODPHCf9bGN32i6skHOfWnPcDqBSWn8Vc6SpZ0ZuVDf+NK+Ddt4ohIQAYv77/n6DiAlH
Qaz9IZ8APnwBHdKhtup+FssRWKA7QxyxlQ+kD0O5Y9D878/67llq6B14mEKWx2P9+zX1nUTWil7i
w/xTpRwYAme9vkfmQZAd/sgXPy32U/6iNReTyHrBpB4Y5plMR4x28P59Mb+/2dfHicxI1qDeYVf6
Gyv84202NehPEZ9IQUrzVW1TG143+biQqib2y9LK9irRDVHZ8SzDrWK/ZNuZOt3xhTe6sUro5KfO
9vphrZgxBzJzmikZ175uwmIcf7rcb5Y4yTOObrHV2MJZ9u97FwwKObuNlB9Tn5zaAd5ttTCZpCQY
MwUrPSpXt2ryzitm5QehCanjbD00qZcCS6tpsglwRgJ9zs1TkBHtpV+M4o0zvx4xvIcK8++b+x2c
qWN9a5uCLA+e+WWt1LDpJqPmSZOosGkD+U6i2Shz4xHa1UAwp2x1oOrxTrGvPkWZ3OKtTOXQksbc
nSNoUgIPIP52GOES4+1bjJdCdTw9RYLC0rDAQWYHm9CC9lR7R/EkIO0klVdGA9AeEjvS0OdH063g
HqVFe1Nj51iVZ5NUdT94LPxqxXsu4Rg4l4/9aDwjXTBHaECouq55rd3jHLPJYutZ4D8mEAH6rwUM
hKd/36fveDGYGdtwQbCMkdlX/36qUuhEk1RWTNZsNgZYY+wepC4teY6okPrpMCMrrdkswNb+/dHf
bOZQtwxTiFdQ634lo9QOWXRx2+dHgp3wax3x1pUnhtc2esJzETPS+eG7/j6Eviw45ocW2jhLyDG/
npVDk5UtkZvZUZaKvYZsenBA1xFg9QhqwcS0jo9vWkA43+vzHGfHZE/mTYeSQjGDczUbyy7qvKA5
gytCj1dXcJryyLmdO0zCuHEzU61ygFfzIZ7av2/Xd+isDjjPISuiiKyve1eulm1Wx1V2tNFckeOW
bHTEUxHaXHf8HaIArZvvgddEXS4Jb4F0Buc8ADiTNlhUpE/5J60BrrUD/2de9rIbT6JH7GhkTc+G
hjZsBlIEjK1pHgIq/u5U9w9B8cNj/65i4XsgqLDZhSFCfNnw+3RMQqNusmMEiXMOt4jFMcpOKasg
QSlQJdnegB1dYp+h9liU7parEdDXQSrWQqaxwUXgNv++u//LVVmWjBezBnX9C621R/hZSlOeHfsp
3vTSYS6YuysjUAhFvRUvFTbUBLW4AE0sMg0myfaSRhWKI6hjTjVt8HQ9/fuiLHEr/vPCwkqBaqsR
PvV1Eyt9YqaCLsmPsnzAcwjtvECAQ+si6E+VE+NjNG9/y4FyQlzrD7YuonEIwAa3kxlkqgNTa/NU
KExnsWrpyAcVGKxeQ9uW500yE6hQ0C7xx8wq3snt1SaIUUCDqZSuBSdlaA9l/WF2ybor8nUZnptQ
X2XmpQcprkD+dOtdHoYtkexG/KiTnNEDpQGfx3BA8xECMB4n+VUAgsLaCKqqP7qQz+ZiLSAviNN+
mYHKHoh5Q/XwKciaDjhdWF0FR0ysIqNFRFiceyYr/7673xQeGILx/tmcZyLc5++dT0Fqapa1kR2n
FGKJni4NZiig1RnH8FwNO2wK/v2Bv4VC/3mcKH4hAOE2AKP8708cW13twob9p0IqJUcBjuKOJ+HM
48OekgYKjuEjDC6UIwpOLaCzBgiPXOKhpP7Ed/pu86Vt4K3SVOrJ35qrP2oPI5E0SXGGTNTrPrg/
j6vNdyDAgIHm8DHGP3z333vrf747/RYvMQvM+FrspJnahpPFqq95rvVMF0m8S8H3LoDlYxlBHVww
RWFR6SQ/WsUqqa6V+T6b+nLwOSSpbUpomhHxdwHjPjgyPzyc79YaRSGGDcSyqyi9/n44+exT1CRx
dmyTaxMypis/KMQC5yOBhIHmXLGmtdB7OdQqCLehIq3B3v99Ed/xiXFM+/8X8eUNGarWUisnAXqa
T4G607kvZb8zoIfCjEkUKgw13EwZpBYmbJa2nWHVHeWBTbLGCxX2M9HRUOH7aTMAPOLOu/LBzNk3
RGqWDREish5+uORvoDn8AHQV6wFD5Wj9sowGe67qIQx/b+eU8SvDuYRd/Zu9H0BBsXJ9BZ6I4Nta
w/YKkfdmH5RLop8QDzKb76TolxNDapJeMMjxyks+Ftt/X+Tv1/nr2/fnRRp/P9y64tS3Zj09KoFo
T2PmYE2+g/2hILiK77AZwkW8vwZi6LT692cLRt+/PvpLgVUEUWo3tpUeTS1CYQeeVx6Ej4bA8+HA
/vvD/ptnrxg4jiErx6rb4Z8vb3GiGlqiR04mhFcgfyZhM+aiOpeVpxpLYOUBcioeVkyoXdVewmmB
1xpLrtKvCGIOwQRJv/ocnmOLdbnEWIDp48wgkCRpMgrVld5j9uZhvGAyQO2Rda9CYwmPtB1+2Jzx
Y/7uvgmBCZbjWMo4X5iSg5xNmIFThQmVqSOYDlN8yKJD0FxS80PrtWfBM3NSZrWkJiSInwfOJLVy
a+0jyT2hTjfh4DZxTwf8ympWw/KYoR4V1nJVbHs0HqL2YJZ1yFtHLPsK0mVYMOavzxN1fQgmQ+Pc
znAXPxJMh3w4tDDZFr3yazIcrCEEO673huoXKYs3UlYizsiCQ8xirIxntCmANXfphOrS2gcmwci2
sijk8E4F+Z+WcbwcCP/MU/T9Rr+3g+dsem2xIW5Ij6pucybc/NUExzDdRSopDe8KHKv5HOOBPJYE
AKT8N34LqbfsPJIeX3pm/5TGG2teMWO2LEETWuCjgEWUmiMbxWgrG7ZOfQ/NoUCyVO2U4RMCgU7E
UUKkrZthUI63cOYBQUmFhw3fdGUIR2Mj99S4J+DPFv9VoPJbY1pl7QpWE/A7us9ZuFreq+O2zAYU
ols8FBuJfGTc29DeDbgp0tdmvPUGdjOkteAAADEGmsqYnhso1kGvQ/o1zgGqR6a+ZMyq8VXiz4s+
SbXHTT8ku6jG4MZo3pwAgrE7NmTdB1B96JLDncn4FUfBweKNVk7UGmrCT43whG1ew6RcyWGxZ0C1
Zua3TFoKTJgsha6uiDXYM2vHdoFL7nodu733Iih3tgGPyjHx6jsbnI017gRNmt4HHbVqepbNeYOn
y2pAiuvwTRxE4Iot3BswaJpuDAPaz4DaNUR7lPckbRM2XdMXNkX9rjOBnRxEvfq74HVKSkm/OEXr
kKJsigZPkBIDC8fHaNli4aOU+UpwFRk0Eqsauu0rRZgVIfnGdTLnTlbGYdLwPGQ8P47RMujXPZMe
S3rHeINTcqrOSkA0Rb32IbRCAWwZRrYHQrhODnnoanphAI5v1G/uFgANhgzKDA5RHwT5K7OCXxPG
IEM+I0fFBo2iJCVmsTWXjtRvlHBeEg6w9TEaxC6TvumUYSgoPnlcC+/KBHqXhshJCQNomy6NkWZh
j+0z4A9uu7L1cGHhRMV8t3vRokcL2h+qHpCxA0V1Xii7gmzVLDtHVK1UnUq4E/6OMWR/9E5zdswx
MwqIhLNOevNaNPvx0LT3ZX/AzSdslyLBz1pKI/g4zbgQm4VsZn0UfmR1JOjW7hxR60mpl1v5MZY/
J6N/TW3lQc9b7Odt3lhpJUvxjVam63Js3tSsOmF/tukVfS9Xw2sfZTgnUJmkJLvxYxAYwaKy8Ln7
97b+3ajIIJGJGa/C2I8hzN/nV1h1RjJkenbU7qE3dDhJcqOu83MKu6CFxowQQnHjaCXn7nxXQewR
rGihlJTxV24FtYc7/1NNp3wzSTdklVgsTcbcHVvdv69qiNV2ntWRnsm+mMbLVGb3JpeCrASFURid
TeyBxByxoqv7uSH+9uOF8atOOgwbrPblhMhbqbKjnmKJFFsIqaRCox7M2tEN/RfYiJznTXYYiwHI
8odi8TsMwaCWZYyAI4CY4P39zWNFKofQ6VIioLz5XbpHCutkK5udQPHKej2g7otWmr0a9KUZLQn4
mz9B5nDgkcHFUV83i0KDggnUjQvVsrQ93BhZH5omAjTIt8OQ/N9vkC0O/i9liAj7Rd1AfjVmg1/e
oFEvEh6WlB7r5wgzeZDr88BWskjvm48O+vCLRKZrsyBOnP+FYwmhqn23GHDBbSLS6Z4YXCRjF5IM
YcdlnIXQUiQ3j1aq5UWJpxtLfo37ZoV3c3easYbpoAsugB4B2/w74CCdHQSrH0ivV/0mecBCRECM
0IuAfM0FlpPdScmX+hP1tW5hCOsW8tIRxgDQtmJlgcv6AeTenJdB5eVnH8IPgXjSS/b07zulGuLh
/edWifpJTKTxqP7ycMectrDt0uyoDndNRQQMUdrWeyRhz5p0q3GmdiRtCYl5VBMsyT/kvgOZ2W4m
9VCawLx6aacTDK5wBvXYRchD+Fxgz4fGqCvfB+oZhJKa8MG1VsbACPJjrlKmzaDAR3sGV9ZA21qc
0GhBB5DU9jLDa7BzXFswzxwRjDYo+9NdIkfQ+86N4C9EPYnbk6e1xSqLlXDBsllk3bTI23JTwYWL
Iww3QTXxRB3RPRmbTm82c5g/NJKKsNpcltpHxXnT8AckmRPPYc6BGK2q0n17b8nDXh3SvWJ3Gx2j
3Yp3N5SRRTATQD0l5FUTLqk+ULIGIzung0x2tamt4uTsQ00uEnHM2LG6lbRgl5PqGmDDYBUtVqix
F5mmi+lrnt/jaUiYZk6EIAct1mluVqe4o1POjdFtlxCA1H/M8gHjxgIyujTgZvE+xY+c/DNKBCM4
x0xK+4FMH/ultorjMEsnsk52c/dpWLyQeQN7cl4P8YWA+K5mfi4ON6ffCqFtLCWvA73UlE8Hzrmu
BdBEstwIZn7IugijLT1yh06pKe6y5orHcccAcIwJeqs+2HFazmzkfvekNcgoj0eGNPmGWkRIGjmX
UWgZqemW6ks7XcTRXZbArrRoEHvCAConjF5QB/S6TpF5Qhsl+gQjy2FJHHJbuYX2oDNERylXTQnB
JP1daIUbPT/w+/geXnirIiJXy4NF9TLHmApCgweLDPur3BBRz7mslMYCqzj8YwZPGGYL/LNI5cNk
vzg6rWW4RiC6srVy5UQHMXMRk4i28jf1nt+rGlenyrRwvHFOkoTRgjZsUtrSKugtnv6HzXkvJEu0
VWy/8mBjynGVnXOb8NShGiPsKkjLHRDlYRg39RdmWZ2NhWluEu1xsMjKBEerQ1RRs0XhXkGzkG3E
GKugSFeC5d1U4WPftatpAwHs3yv/u3VvMA6xcaxg6X8dSBtmZ7ZlX6VHfz5wmIhxEBqGyhHMmh8O
kG/PLoMpIxZOpBup1peGdFbzumACQlcIUBJ6JZynLN3JM5gXOj/0scF5IsqzkV7s+Cct7DdAjmEI
nTr2o5xdtpgN/TH7KQsD7Q/L9miUZ39eRwaezCfJ+SE46pvx2p+f8tUnIDayOQerTZld/g9n57kb
N7Zt6yciwBz+Vk6qUpbsP4ScmHPm099vaR/cLVEFEed0A3a33e7FleaaYcwx7pSGTsn6Jih+5miv
4IvJc3JMV/cOXiL6QwzxLk+LU01nVMDi4zNFUSo8+OgEEGSKK3Om0H1tIFMmf6dCgiQju/V58Ryv
6sbWYCAuGyY49X6O5p1aXLjm35/GK8TArN+HkSZHRGlDR6HZi+MYHaDw6kg620Qug7QXnU/5Fq8n
bLcy0sW4WTGALZDimvozRq6XvEpgJMfQmZXgvOZGfPyoSTYjGWEy9K08PvdgJ/NLWG3d5kYrISo8
jW+2tRFVkO/XYW7Bxe9/OK2S6VTJYHKO8Kqt+CdSf1K+JSwjKvh+oCsp0U/rPTlCEgR2iaGx3hD0
rnx/5fo7GlhEwdXyb9zqwW1mMkPXag6MSGoDEgPhbUz8Zzfx+m4IYy4iVoC0VBkPBJxbBQmW8ZhS
fKdFgE1tmmipwHenKssWdB/BIX2prW2svp//tfQ0ZgF8ATUQaHu+EFLWbuPrjhOdRb4xpL0LBkTJ
9AD+PMLWTFhNwdL2toUM5gC2WNj5pe5A3fT7z0Cn9Ir/9eE7pjksvwqlUrcCnGvghafubpDXILGM
jY0RQehv5dz6f+Mnt1xm5O3+CYQvzVQgp56ie4u459/w7L/2Am1/nz0nb/pdz8NJHmIFNgslSFzL
P7m+il/jvbEiKl6b62rtHuKLfWsL+PZz+Cc5qMvg6B2bc/PUmSBLzn6wrdC9RlDCS1fZfYqi6IHk
xkBXEnRLC4GE/jOkK5dCAlgzf92pW3oRpNfknl7F0acTdEkzq68vg3jn2ztZe5T6Y0hzRoNsxMqX
zxk4u3HtxTub7wZDHJ3CcdNXOwf4bLWR1buySLfmloi2tXb5sGkBSdMd+8el0c9b+4teoUC8kHd+
uRq7oxBVIIb3FtlL8TLyhv6QVjgMS3nV7OM1ktAX/VgvjWXGrzor+17aFGuyNUsgYlsaAhBdMhbD
IUcOR7vEgUgkjq/WJXnuDvF+QIpZJSP3W38GyR7/obr+YB3pA7vEm+qGfUAga2VtypO5NTYAGdFd
HLoVJcc3XGnvUf/dIYix6nfRXbQG77nPgK7TCLnsNyRJtvah3V9w+dfjqlnDrr9QQGUjOLxxXqXf
yb2/DFc/yW4sgl11Do7GUUsX9Uu40VbNOd0ka2sHfHgbXpQdwOgjLF6ncV/dNDflBbj1jsamH6Cg
lV31FxH5dNEi+GktnHO60y9AENfOEtkieBTXdIQtboP9LTyIS1S+9mDA+JvUwUL8O6DYlXIg/Sbv
gcE6SNDXAMd7TiHO3SU7WPQDAB7fSMtqJd14jx7JuxtwkN6fjP8ZYkY2LvjKpP2ZMFBIUMDFsCrS
Ja3DoCdrvihd0VljrspdsnURjGqP1rm4cbcmgxSsQL/8ffsLqcs1CeV9/FBfAr77UVnkl/GY3Iy7
cYfwAKAGQEoBGXbSwND6d6fy2b6QAX82X93f44HprotTdOuftTtYldQHHOrskN2BBadvjNWhURra
fg/kd/3LRc8KJac90r1raV08VU8liZddtO5X8TK+QZJyodP+QX/FwthC67axgcf3j+0+fDQ27T7d
yAgEjJt0T6F6dXy+CN22BXmLRXYO1uYq2Np760wL2lpeWUtzn23pc95Jwyrrt6WL2PWi+kEi038B
OZ7FFIEW0M9fSmmN7C2qij3q9e0bnGogqjlk1W/nntIkWILub/MjBRSv3soP3e/4n3Yv3yIHspZR
b1PutLvmNfxnUhMfFvYtilmPQ7RR+Iz4Od1Ff9ECdt7sh+5VOacvNLwrw8rAF8YIQWMNw+ZbCLd8
sApp5rCORbUjcxYhr6Pc9fRuCIMe7GxaavQ/akCyBlm48KR7a8H+UKNDsQkJNH4nyKQmK3Xl7NUV
2RpSA9GpAmOKTnS9Ns1tYF7i+FkhwiHkAp0NwC0EMu1zzay22kUJ3SP1akQXQ6XL92yNW6k9Febe
HE9qd6sPz7TVBrBxg2BNhudEW3vNAvbt8G5UN7wq3mtBsxAME6DVflS38K4Wt+2WFjbvlYot2TbS
Ei0pSdj9aA7TgdMuujuygyDKlB/fm/1373oadVMYFFLIGkRb08cwNkm2gQ+LzhaY13KRnswD/U6b
4WZ4qmCZJpKGc+BHfrRulLvg5Ny5l+xk3YDGRF3N5gRZa2DiK/TF1vWyXBrP2cpfCwkwEK3mOtsN
B/QcdvJ2OHT87N/YZ+dHegeyVfoT/fp+KorwAb+biiiZfXRZOsdojYGpQK4bVBsTHLsX3AGLEnGy
KIqZoqBHro5mUQHaCscGMdMZR/Ua1QTP+X8XdOqppvaoGilfISqtTU9IX45bBYboUgMSSmdnTD96
HW9l3vPO3YtolWfdonF05Op43CBZpx8SlZeZ5bnqQ374sIljGyHBWSBeFZ2F/+xsnXrfB0A/UGEc
ftJzD0KPqs2Mc3fViyTUkZEGgN9iWqUcB8nzspHFwM0C50eEBWUKB3x2oKn3YssCKErRSvA6axT6
J5s/KplTSF40nuzqVFr3NT08rKykIKmxkLGaGs00XC5Umm1nxoObhFz/M/Q7JRaUTyCdPp+7mjyK
r1XxeIrjpW+sIV0yrLs03kPin7kzY029xffBkC4FMQYPl2W88zF+OORRhIaKrITjCU66mtbL5jTk
Rx9lwPqtqDY4RyidWU0CDfkJYolF49026evMSRIn5cNFY4aUsEFvAB4jZLemoILBGCKJ/N3w/g0d
RIBHwHZUm3xjm5U/wZIgnRm0y2VU30i0aSgzaflpd/J/xhfGitOMFLUqPNkPa4DanB03gz/CLLLy
+hUJMfy7VHuuISXqNya0IPkRGtYyvJgGihOrplxKNUxXq1KFPoKa3SIqnpXqcdCgmDQWmb9W/bdx
JN/xhIRxE6yGvQtPSASSt9WO0HjRofzsKutyzumeFsj/ZybY13elLwRKPs9EkjutakZqV+wmMxmg
kpUPMZrB/zm7SQ2j+9GG1IKjO2oPM/so7sSXfbQ0GKkQR6HKMclIlGEEcNl3hlM3XmylAfNDjwjL
pXdwKN1GKNpg05sVedSlTMVpdvZidl/Gp4RB8IqMFyC7z7OnMKnWYWQPp4qehaq+d5yta5wrfZUE
TxbkTyjVZv9gBJk9QVO+z/+s+4eRRRX8wwkCGpn11HwGGsJvOA5U43N/A7kMjWdoUjHk2Mw8tJMw
98uIk50OnbY3Y9UYTrm3wkhwZtP6GKX3gQaoFYGwWbXHien9MuDUIJoJ6kc1i8slYetoO+8GyDzW
zJVid7AtnPuSrg+Q6vTjcbzS9gapb0K0mUM2ARR8+Y7Jeyi5RZWasTmcEspn41I75vlaog9VgdGV
kIQ6R74ynDm44/XlhoCP422ryDx83uA2HSF5qxQ2GC/POrREJO8TLR5cfLQ5tfRro9ElL+ij4fU3
pi+ALte6PAwao2lQoqwkfc/DgylB8pvZza/p5Cl/X9OP401yJnk9hkXjMR4XtyMD5W8K4k5noZGV
+gtw2JiTU1GvmXxSFA6YIww/ELbP6+n5aS+3PevJ9HKKQ1CJwoGyFlxOOb3tjrg8WCuP+lVVwbl3
SMdHZ1ibGtl07TUbV473INzopjvl9SXuybW/NbNC42JXJwaFT3NIR1o2Hq0zSZOFVRKrii8jA9nD
TIsWJfrDlLBL2l5jdJGGJWjxpfhy99zEJ8c417N08XOfMHEGiqAL6jBFiTL3V69NeVsLFV1kjGlG
RvKQDkWVfBPYS+9W9KzOmdRpxVqcjE8rMDkZSWVlZa0zfE3XY0lTKxwC1YozYoybutugUs8zE9ZE
KkueGFohdXP3n9faZEF4D0flotm5QCdbt0a3+N4YvOeyvmwQKXCUuGi+kKfZaV+uOmTJ2SDeuxIy
PX7qpT/8GJew+bXgo/4oyD9HiBfy8YZe7lTvFa6xklusUo6kELPjWOFiKAN1JQlkFZUZbCiXTXYQ
YSOoav+KZO3gXAr40CkBQ1AKZEdZk19cjAGKH624Kj3tfkn9Or7R5Av4OYBDKL8flPX3E75ihCnT
/3e+k3cmr8Mq7jq2AzggC896Mwdco1ydSWrODTS5n0DT2qF2hDYdfAD9KoM4hZbsdI3X8v2MptnT
/5ywD1OavCtu1zh23jESUyrGtV8/tmAi3TdOGnOzdJwl4M3cPdQrzm3wbuHju5rwa+ZDrjwsn9Z2
YuLNwA88Oj76E2J7JBV/F3cW/i5HVwMNvfDvcIK/H/GKlWdA/E4iDVV0t3y2gWNCORiFWA7vsP4F
/YXiIhO98oy1KQEXnVnnL0GFuMgfBpuYMr/N3KQwWkyZxeFd4dEO3kEvsainZq6LcG6sic3ygxaG
0oCV5PmS4z3WwuNlLsXzNXsjpr1g/3N+/ruKEwvVKJBCmxKriLACFlHe4ouHNnKaFz9cgtZIvO0A
y2C3qsYN3gEBW/br+31Ur/i9NBYSkZpAZ3nUJvN1DL91tEFhIxuSPuSmtKWUGfsk3gtHkKqs9i/z
70vrobUQKDtL+tEsKYujW4B+PMSk8HQApoZ6rjIXDTHt95939Zh9+LrJAuVFkEKpytex7cP4Hr+8
H2phNngy5l6sd1foi03+MJ74ng++sK2XbplBGS12HxuV2bSqIDXRasvOkhc5uK93vzgf1yWpVu2U
ug+18wB1Uo4MMQ8I69Ah90p6WD90xl805TSwKTDFJPcmhWuywtjdBEJJyD/wUnbfr9Y1V/7DZupT
ALmeBLFf0DJyqpK1z5uB+Cr74yzUTAxM+PJ/ih5oolFoANaE8vW0JU8Ff1U7sdqfIKsrhwcCCLjV
AVwF7Vqhp5PU/awD9jXuF/aA3IaqYhQokk/sQYSkIrgU7AGPJdQL1qsFsRvAQZRRkCOEAmsQfQtM
ONnRKF5vOaQzC33VSjh0O8tCxx2ZlM/nJHdjsJWmWGjCQco64Gl6f92WN5JgwKi2MOh64YkDwq1V
yt+AF4RH2lC1eS67mSqtevW9o3kECQB6maimf/6YagzHvJYxWTxBHNGMZkYYPq2DOK4wHBrrMBaH
2Uv2BVwSOhsCNegPTgb/XFuPXPLSJArr8WTdpSW/5qBt+W6CoO9Xzbj6Sn340Mnt0vveljyFVcPS
ueje824M/k2jIYtdpzdQBC/5FUhXQ3crm8WaTg3EW8+F9wLJM6wnyIVoTwU4Hdh3HTS3zshsMpls
gfnRj+PwqFvwpQpDib2uglVa/A3oSwXiFl2S7jULkk0JatfQH/tGPWj2kjXAL/wJaBCWgB/8Oaf5
JTZsLu67dlo4stQzcfYc2EI/b1Atj73U9g3cReMetZgSbG+xK6jMNBAMbL9fZE0cvakJ+zjYxM1q
g7TRUCzsT3qwH8l6EV3brkbf1JntVusLS1dJ0DrfmenaD+5FrqMo7iX9Ri1eMWF+sg8giUEWN9zC
gphaD0n+GpjAjC6qTkVBO+ouXjH1AfE6hPod7G0zM7h2TD7OYOK/RWmYeoZd9SJal5wLBUoFwS24
n2gRtE+BeWuoOzJZmBoTNA5ZEiYj3K38b0AhBbyPewycjQnby5hQelzB67DmJ5vCbLfx9Qffef7+
i68aJEvB/MlCRg9A6ucNtu1Eccey7E9ysQG9hXvO9au8v5zUVKjXOcIIK/Fa7f4RDprOrW7dzXzC
1TMmKuYCBWtimT5/guOlMakFth2LxCf0xA+PKPnSjRmTwXnxdZGLNKsDEQOnnsfTTKAAfizd3f/h
QxAL4ZqjEubwMnz+EBjyzDEPsu49jZeulVe7+EMFuujW9I2GtRBiz4d1CtdGt3Gbh1p/5Hse0AGf
+Y5r9+Djd0wWpE9zTaOpmBh7ODvQtygkvsG3C6+GtN67F6Epu7MnwfTze3SW7oxnNW1rfnfuQALB
c6+SeAGj+3khfC+TgI7H3QkC4DJEMGXZY5lgO3MpK+4H2IbaVTV3Dt6bRKfXH3IB8TjSoYqO+OdR
9WLo00EOupMBRQxeE4J7DrPtLU9k9sL0UW/pw8j3cYN6u/FGUtgd/BVnkyMpi2QG8DngXgFcBD0x
I/DIsWt3bbx3Ib0uV4Z64xd/oIJR5bkNExvy3ZdPnjFJqqVStqJOJMfEMxpVhDCSJ2KYgX9VklWP
I3zitEh2Qafk3PhXshUODyiXRyga0pz/eeX8MOv7RLfaUxIduEE1bJ7xEdQvNpNCqQsF+D3kJZnK
nQILM2O2v9ZsKDd9HH3yNqZ+pSpu4bQnHusm+zPAYVLtK+iHjQOeRJkda6g+fsyGsFcc7I/DTtPO
ThkZpeF5LHoKlGuJGa3a/0mCKFAZq3PW4V2DZrLLAJrB1hhMGKH7yVvowIwxNJnSngboR+nv2tr0
IUUBOjH9uXfalSNLm9G5ELeL5EQCVsKpjlj7vF6itrl11S2S3ka9k/C1/JVU3Q3dEhmNPv/ryMu8
ObbFxUD3RM+O/C809ZdwgvQaDcmDD9QjvOjWurUPMZRkHDNCihS239ZcacWr3T6T2bfB6JKSq8IH
Hke2QK88lMJePPqu8DY5F4H+mqvakj9N/xVBQHcBwFjbkH/DjQedENmVDJ4z6ix1oK+heRjrZQhT
WxHTU/oSRPHR7ozlGL1l6LGwAiJD4dMkHx+N7pVEj6fDpw3exj6JBLyi0im4xFgkjyWwnvhFKW65
hnKAepEnb/Rx0wwvQ7Uvan+DH9XSDxa1zgYCjWUEtl2lyxA0dw9pcFNxkH6G2cHVwOdQ2SE7dKmi
ZU4m0hzaNfqCsMztEijBuWKEduRlshpGwHhhV8couqjFmlo1XEo4FwswqvDU3r4gJCB+LgqROTe8
vZyLUl9M9U8rk0ULPVSA9Wm1bfOHGopRFOsaGE23Ms1/ZrYXAREdfThebrgcnJ2uPX3/CnwN6HDP
6fTVwZTRuWtNu1aAzuVlGXdwLzqgGWT3PPgpvD3Nja3cVAqtM7J5Y+b5375U93pKk2EL8sTRauDD
MK3S6atqL3K7DXxp9S+QxsOAuJhScPwc+6jb0aVMLHsR6eG5YEegjBvjaq9l+XNCz76EVmwQSXTZ
Hb+f1de8gZiVqtioXyEVTC/FZ1Ol60UPSK4JTzFrJynaKgOENEZggrKf2vDc5gda7OriobIqGoVV
PCeIunt3G45PgTFjuYRZ/HSh+Rb7vWbH91A9m6Se0q4Kvboyo1NR/g7GO785o7DrBvdK/ByVD99P
XDyZ07HgwQdbKwDSPK2f591Lhd+55RCdcvuXDPBJon8dWSm3nRMi+GIWmRQlZfQx8Nn5eTIptdGs
zq2SCPJameY4P32iyTJ1jm611t1gKS++n9eVNTTBfFu0wVNTwHf6PK+4bO1StQr4gC1sxbnRXzII
a+W9m6PTMjOWcAAma0iorhM3o+AKaddkaplXalVl5HSUQbma0X33HKo7SbmR5fvvJ3VlsxAspeOH
Uci5TgeK8sqExCaOTr5WUsrdOuP9YP2qAPB/P861CZED0GVCXzzw937kDzmbUM8kf9T18OTR2SR1
3qJG8UN6gzCm1Wfg+V9faZq82CnKwzoaFZYtfJgPY7WKUadVmYSnRHoRlXQQeMhANO6zrD6UEQR0
0DQBww7IvhbpzNt55UySaJEh3lKgM/9y6YsskRIpsIITUh2pviZ8a/I3oB1sX1s+l9jm79d1ylVj
i4gVNTmGAm4NS4NY+A+T9W1Ps1zTCE5GCdnkqij/BoMB+PMvZ0bLoHAenlU67CC9xumHghC/Ej86
gGu/1F8t3LUhh3ZVWqkSrRzEIk5w28XNNoJjUnytafuL9k6ak0q8skyWDBZCUTUFgZtpWYXOc7uq
zCo4daG7QgbDTH715o8EQ1lqdzAmGFo702bwJdJgnbhIDu42xF7W1AKSeZLtTNf8U9SpS6eA9VF6
SqoZm3/lNvFo015gy2iMmu/NdR82o3PUIQ693D+V5asCaqy+ODLCpvKv7zf9y+rhlRlCaNigSQ+e
okn2ILEkI6yttDvhBZAAD5YQllqEAOJ5n0+jfVm5yWjq5xM2gsPSnJDRIhho+6fSqpdUUYnPPLpr
ifzBMnfC+yCNM5j3lX2YLRJ+fUrFJ8CDAsLBwfmcsgYGVqvXckXUQdxsF/SEvdTKUzqu6JwkXiJT
gtvS2TeRs2H6Q/NE3KEoM3t7ddENrLEmqrX8/XkZErUo69EGNgkCY9RP1BwEUIdw3Vjm5qKnEvn9
Jl/LEzvGhwEnN7uqnbwLDQYkNMWlFagPpHOkhaqvgQLj+81HV1fK9Pgq2E5H5y9lypsY66HKs8Pd
w60GfRSUt6SjmKAMuXfyYASv8+XnK3mkT0NOTleZ61pOkqI9tbwLoFQpnaYbXV9xoCXjCCiNic7X
3cUT8Ol95UB9nOjkiUi1oOurQCeMhC/i9NNRVxDUhbSsISlTUbUSNyn1d431OLOpcwNPHnby0YOp
uUzXgG5VAb5qIIBdrsd8SwVyCJ/a8ZKjWvBWKztc7+8Hf+d9/G7W4qZ/ME99JhPV2YR1BEmkoY0A
FbXyBkgGoc82d36NDmzHIvOCQISU4ty02sKD51dDeNtuDln1ADJkiMkmzp31L+7BZD8ml6uC74ie
WJalgqe51zYoMgRwu46rutn8HmHC7h+SR5n1Yl+o65AipKZYWXOfcf38O7DciSQwfHefF6gJYin3
bJk7ziFQ7ziMbXJDIhPMXeCIrPM4R8Tyzsb2dU/+O+TEqxzAh5KfYsiwfLVr61zZYGohsXfNVwJf
J9pI0nbUzkTAinRTJksyxeKaFDdD2v2kD6SEv6R0QX83WIiOWHtf2sopTyFgccnWr2oaQ9KtHz9R
XODP9hnkOsPbEN9iSch3CjRCHcN9T5tBZ/0xh5eqxTsqxWvSOvHWhN/KtjdQ4gg7gB4Se6JpFwuV
lIDe2qewOvUDpGeOKPt5Ngea9K4T0MnZBMtBoQ/3TUNJGz1RMnuowi6zFvruSwymJdbCJfRxTivD
Ig8Bty8Snp65Q3dz0eEDmO0tFs5vLlW3yVAknX9Wrl5G3CcZalyLhZ5EKmMsNR4imKx9sacC49gL
CAJoWFaWaSO+mRC4oVuimc9jTWmuRN6R9sP/Dj15wtskj91oZGgVpZxqTZ8DvtdF/ls8wVvR/ZCg
/9aW0bBR4sW6/fnkQqOe4putvrcIV9+Yj58xsb6NqXSFEXHvFOdANZUDH6CoZj+7Ke/6Wu6e5+/Y
NXcCBmDhjmkAaqauX+a2ZmV1LUYoQBJr1aoL868MIH9YJRCEtOgALhsfTaSFuoMtyCgv30/5Pez+
fOHgYiB9yCfoAIKnOfiYkKfzu7w5pcNGNl7Nst6lFg3T5KJUWjIgaOAJkm4oWAEQltufg3keULoY
fvXDr1FDLvogsj4Q3SEw5hhbCTr+CofbhkdpPLmIF0S/8Qr07lhiPV25F3WusN5wsMuBYM78LW7d
KpBvCzVfkyjyvGcK5UoJAwRKCfQuSA3Mi+h0mj9L5dSEr9wAQA3yyPp0tIY95OFWoC9b969M1873
q/M1H86rKBN2Kirxi/wF4So1UlOR7ItPoblLsj+mRdXNd37SRpoq64IcHV7QP39MFtZcvuQrYk+E
8YomMkCwdajTcB52lzSTtShhY+I1R2Rt4/joSb1KG+FovTVQ3WbSL3+gdWnU7ztv1zX2KTNp3wi6
paS2rwlEqfU9BZa7OK7Opr4r4IhRkwhRgBQKY1jfZ1bry1kWn0xjIjVuCGj0afQsgcIiXZwmpH5J
4sd3Y+CvayNFqeSpsLMNWU9T4y4VR0V2wfg0y3TrtBhp+9/Mh3x5P8WHcJcUWwamBjj688Nlhx08
xCkfktciCd+igSgvFQdiqfrGY7fIyNZAZCCzWHXRuRHJcThcGxM5VQiRdBEJ03A281HCeHy6aZOP
mhiXXqY/3xni5DRkJMASqGn5khZKd3pny3Q3ohphV4A2RixtkSwM6f77D3iPfacfoLI/Djki8jb6
xMuzII3NyRPEJxi6fkhKcJ8K7GmG4kZ+79hQ8ZOdit36kKxDKz1aTrOMa+9MqhKiLGttFMbKcIu9
lMmnUjGOeaPQ0Hhjo8hU/0LU0rch4vBRIc5bEOgvVUcLIpncsq1f8izbOmlwMRJK4vBdOKm5UpUg
334/wSsZKfj0/ju/iTOZy3khwbQXn5R6LUiziKJDFImybSsjczMX3F47Y2jW21xSk6KAPPEenbiW
7GTENGj9i0i+Fs3OhoZLb85R8Pj9xK7E0cDriaAF6QGdI5OH2WzlsW7yhHslHVBciyGtjqFQZcH/
9+OQnUctjLYMshEi5vvoEGtRrWpDkJxMZ13WdwE6B8Y9E/p+lGsL92GUKZ1wkES6mtZhcsq0gxeh
LlFfiuQp5cjP5r6+BKlcOZ2qjQNZp2JZ0yC1M/PMl2s3hop9R/YLIrM8ftW9J7IqtfssVTOP6bUD
yMrxoMIXqNr25Ehwwcnpd1p8IoXjlW+ui48yrDsgCIH+ps1Vra9ZW5Slbe4zpVp1mkMs+jzPGlln
cnGyVXiP4upZ8m+/36wrL6BI3IngkES5xlP0+UwQFepe5fbxyTLubYM+BBgMJPNAvryno9EptbXY
uYHSCq7D8vvBr50USgYOjrDjqKTQP489eqXjYA7jU62g8Yl8ihIiU2dvOZIh2i3/h8GEF8QcgTfL
k8GSQQ/9VlGYaLkDCaGa0o5NXlnt2i7mKAyuTYz8JHwBDqM57xjdDxdtrOrEroYqPiXNLxKxtfnI
iTTC3+nciZx2M4p8qADS84MunsTprDS/DFy/ZaTUwLMcnxwVgZD6LveRXQhvpI7YwpJQbEEcDS72
plnDiSPpwxGKYSwmZZJNrrYz23rt4NLZQa8f1Rd6/iZHyvIQpKgbLz4Z9FjzVDiZN+8/XbuLFizF
iB5SMzCdyWOnRnbgpZoTnTLj6BveQuv896xz/Yup+eHv7w+POBzTp5UKD68qRR7R0/b5pA5FGlQI
1VM3sE2UhPCUq3L9/RBXJ2QAkBBgNJXN/DyENeZG5NZqdAqEWM3BjZ65g5EIwseDN2ejr24RFx6j
acKZPrUtXRnonhXCqJH0EJqZ/7yKxnbLmJnStOP3/XTa0MDBzGdogkz/85wGrXXQdB3RdiQvnOAO
KZF8KSxjGUBRZh7cIV0WKJMGPoQt4ZteoaR4oL70/cJeuYwGPUYyOH/cVhzGzx8hRxE8KWHG3pVw
zeHhs7odpMUy6CxjBvdofsnvUaQjYysMKYRyVCk+D+aXthFlQRSdvBFxqxD4YGvKx2SUN0qk7mQf
kbIBEZQGgpw4eOyNdtf46Dcnv9GjsaDzaIbbZtNCnxE3J1P6rYZoHqNaGPK1XGukLVZyehzppsjH
cyj+e9+AAwoJIdXZK0ghlGEGA5Z+26neVvifIR33WPYBgbFqQENJRncd6qqU50SUPxqr2yQYCZlm
JfIlEIeWTrAds5rKBCRmSdSjLxiE9lajLa525bUnQe/RjXsY51cepB+BX804Ke9ooMld+7SEYj8/
GM+sajTVL9iveqSI7JxDK4Y+VN5iS80mX7kcpRheqKJ48+DcC5x4ZYYu2trOHu5iUf1SXRuVvt3Y
KLsQrrTCK3ZD/yZX2tpuza3Ll5vQIfiBtoNV+rlB7MpF5lsUbaGJex7NftmiECBWBTwkGhE3OvQA
skS3eKacJMfbC9c4d+XX2KuXg4W8ONx2MLHNmNGv2Yr3s2SQPKGu7BjvygcfFgLCF9M1Qng2W+lN
91GuMfptp595SnI/22lrwybcw+x9f12u2CGW//+POjUNY1GZUp960alDvbLbZj1cac4RD87A3UZz
4PvRrl1O1KYgyuTGYGAnr3IFAXdT1tyXSqlu2FJfuyj52c+jtVN4Myfra18BC6qTiJEpyhq2Zk0s
gSfrZe8CjDiVUE9Yv9X8j5wcQtAQiryIJBRw62ab6NpOqYM71c+WkCZD+IeOKqp0vRrtgjyE5N+8
iIWXjX+D/3M+LXBtQShPC3fMEYIcEwMiK7Hd4gtSOUYm0Lf9g+ZQ8JLSfW7Ea01/4j3lAFSFvNXw
lyRr13vDm+CpN1CBBgmLxjzS4MVGz4pjMZQHHfbNpFw7cnfO8ozKVew9kN7c4h9/v5PXXBFiRcCm
5JsQETEn91ZVWtX33Axx3fhvGCXLPobgxXhuC/miJeC/0b4MVNSeJdh63PKuqO/IXujaC7Fl1tKP
uA2GmVf72lH++EWT/eZNUMyxB+eoO2cjWAvD6zfqokAieOzvlMT930c+InojqwOfP7X/ieMzpFod
l+T2Twr16fCtCv+VxHCpY6y5OzOr/SV3jzNCDtcWb5oBwn4yVgFBhhEZJnAb+QzdGK9pbC1Ko3lX
Wi+PEewV7VzO6toWW7oGSo6CAZniL6j+zM/KQTZCMUHAbg4PkDIYv/WwPZhVsvHc/lAb7cJLiCFg
hDGiaFOjEhM0ZBl+eOVLQ++4H7ZzjV/XghgCQVZePPGwS0wWI+wtPS87visud0SdpO88dFdxMsIK
UUN1WddPnnXjz22C+r7Kk7dKuIXwWch036Kf9fmtKgKzlMewR3nXpXc2J71fg3ZruweXHJ3XeRul
9v7K0JinG2Xo3iDIpRvOWkWJujRT2hqLcmc05Y7UJNK/4Q2GPrNfhk46dqRrw95e2uHRhBgfDBd0
U9UiQpm6fwEnZ0Vo6chbs3qU4p3qb9Ns2AisSQDfdS0JJ8pWuqU2wqXSr5LeR6jUXgywfPmkBt1S
Xun8xzCoKs54iDFrnm4jLuQf6viiDXRyVq/2eA9F6MJqeii1LlltnZTMvB3baG90Hk9idpOjDsgK
LOF5SrobF6xBeYO+qpPs69ZdNKq99JzxljLcS+q5tzCbIvNZ7VrkcCMbCtzqAvrG1u/y+o52yN5+
1CXpR5T/lLRt6XkXgQ8kdHyLee+bvkJTjtwssHklVMFlkpEd9ZWEHKNmIcyWVZuy/adKu57Uhuzn
y0BP92pgg70PSako8IxuSjQZXaA4UossVyMt9RauF9XcdkZMkU1d+s6tFdULMMr3NSrvBEqoGi1o
2DAoDmUXlfJh173q7YMrPZV20ixD2z+KPyGlPfTkVE7G7CVxNiCBl36ZX3yZVIR6GwJYSOSN91tR
XHRU3iRD2Sw2Cc4XnVHLFkAc1Q7jLmvWRf2YkGHKGuWYo5nnSwZ9S22Pj+MttZsy+50F9xV0Zpp7
7iJUjEbg/PG68GANFSRASfZQwluUGc6yHgeUmqR6YevxTrhs4hdc76cMVpInPKK7mO31s+oZConx
B5yqp3gAldqWETuLsHdKDtWZ5Ua5Yo8/3ZZJ/qlzwqByTWBebFLknu2tjxotDjmiYba63ScURYzy
pYBqLSKzWEmHnK5gIiC2YjZLNeWRfEcSkfhQ4KWhMuJMc0d26vqVooehSHx0iYFWw9a3buLEoRwS
rDukHjgXSb3Tfwl145MoAsjm3hoOftDfZ2BAihnEhaJhLKbGxKRUwxNKvcaWJ2lAychaVc4AU1np
YiBbbFhkVImg3WccMOBLjeazKDf1eexX8+shbORkdNsgi0YRBEQPHKyfTZk99rUbeL5/MoeljJQk
ehbRbZUAfYHdqjmMpH4FhEwB/T7zlF0JRm1qvuj/mCSDLEf8/gc/t690pQnrwTsF8Yt3qJtzCamx
+9wO/6LhQOBjN9sWZxDUVm2v7fiu7V+//4Ir5/LTB0x8LrtRzbDJRu+ktFszapaILgGqlNM7Vnnw
Z5KI17xQRsO/40dwc8bE5TUNOx4dpfdOhr2tCgDm5QoRZDt6rgTrGKqAUXYfNcZPmZitVn5i0NMB
qmgtXOhV8oJARYVqlDEg1Usxjep57S1Qhf3frwh9eyqwGA0fYwrmpdIjFVAleCfekgQl3VSklYIL
WWmrs1FRSLffjydW+PPhozUHyC4QL42eX22yA3KvFmietZ7I5hDnglyk6DD7Xn/dZ5LseC6OwOuC
xBO//+Gg4d6rmhQZ/4+y81qO29q69ROhCjncInbuZpMiKd6gRIpCzhlP/3/QubGkXVIdu2zJtMhu
oBfWmnPMEYQjZQIbzgDhDwwcwFGZz9m/WGvG/8ACTMYHuFxs+ide9LeCOE87cqakNj6tEXJMkPC8
ED0SvXylO28wq0T/3KnLrsmhFyzt40hAwYo5/8IxjzRMDN0ZaNkUavznp8dqcPT0Q8KGvpk0vypj
p+QaTCidbw1eCSuHXt70r/0kelVa4HV9hzDsqGHmW/C+GYehWNPcLO5wS1VJIkeuUkqngkqkgyTa
yVjoxvEtojyIps5HBe6oCFexMvE3WLgBJewt4kzoRqqEjKBkgkOQO9mAiaWJv+REvnJ31cqN0qiw
IFff4JAfRdVPkCnEFa6KGb6RNeWgWvCA0XIN2KLXdbqb1fpcaBqG+qU7WKqtRtEpmluna/PXCifv
VceQbFJ8zQh3qqfheYqY9SXHCDyRv8f0/zmZaZyYyAnIpacOrefvo1Tchax4YNq/k9E2dCqhNVp2
WEZIxkZ7KsDwUoxUU20fQcDYclKqqXWUxtxn0EFk2XCKuvK26RmbkJDsi16y14Z0bKnjskhizpuD
SsBKfEiU9rg9usz4ZrWEPFP7uWH6Cn5toz4FtDtfhxaXzaXBY9XU3hXO48EU7Y7OeiWXtEwYBr40
Am6JSBMwmHcGTQHEyE+t2Ng4sJOvVbjmktAmSbuyIwd8aD1zku/mckCMam8PpyweW7n1a6g0XSdi
6gCFqYnuVnGcIg0mRRaYxRUGvAWOECd6sGkBsMXZX0ryjow0DcTqLRyYnpr1JaW9nYv1sTeMw2R8
alPmLeqzhVsEhpipWlyHYdhF6nw0jdIriBHZPnENtZy6DlucE5YhMvLjnbLeO6U9FzWpKHSerTr4
sdg8i1FHOElBeIq+X8sJXxAh2PYYaercsEGhERaMEysGEBP0R8G4CXS+5hbaEaauwlsqc5sxq1vG
sb/MzCUgpXcDoezUfs9FbnM2B+bYEx/xrku1m1sPqzqizxpQ7shAaedBPaS0gWnM+U7cAt5/iDLF
e5IUmD5NYiCCo/Wl+dobwoMhSEHFnGeSrQPDxqzq0KulqHHWpzAT3XXsLzwJavqsbwVD13tDlNhj
/LSMOc+FEGwEbKX4nnZYkBLSmCShP03Vy1hVbl2+TpR/ar4AfoakUK3XyJiZKGlw7POXVX0uRj4b
KtVMfjOBmtauDFpYpwqxi+XDEmXI5CLX6A6F9lJlz6v0UowfRid9C1OGvGvho7wYWJirqXjzOHpq
LzMRwLkUmiFik+SzmpXdmNRenwoQAre7QoB5I0oB1E8fAlMRNZ9CWQeq1Tic0PZ+6BCrhN9HkgH7
hdwky+wvtahe5PQDG0fs8IK0Gk4DQkpzVHeVlF0yRfAMyoZ5QTyVZruULFFLit2SeD9dfWA6P6cY
j1LulYtjcb5zIr3K03zbNuce5xB5zoMKbiD9VcIW2mH5nRjpIauGazYXV0HbJwVToyghyntuSHm6
U04gY9T9zjQ/kr46zmK1SzvjSDMRCHISLJeC9d71uDwaxk5TO5hYgnyclNHRpOpxHbofEjuFYU5B
3Ym7uRU7nNd2+SLhANk9GjiIl0boLfrSIzkafWm0tx22np/bYiVqhqmZ+C4v4jbp9yyGZq0gXy1U
cj0BE4OxuUbfwybzOySEsNmMhHYubl9CSaVZrmlYNFdczSBLSjTNij00CrGRuk8Yq5vnwseQ48Jc
Jo9dXRyq5Rtpzsexc9cQYmVT4VCnBNKgE9VLg9CGt5HnsK/GW73iq/w9lUYvmi3SwVPkKSURejy1
g3KWBP1x2PxvCJ3vReP7IGHU03ejP7ET9SlTfjU/FinKdJhvU/dVbcojckhv1b9uz7vY7IgBOhDp
ZsvjaIdGd2W+ESRmckiVq5ZIbkWWkcqOZuIwrfAo59OtVqcdwgVI+tZ3a5RyBGXTV+IuVsRk4K1W
OdEyF6/9TGIf+yk+vKMvR/P7UJa3+ceSCLtt69GywkWTtkE6haEfIhLG2T/IkeogfWSShUZPP6Ek
2Cc87UthEr5CP6eRochZuHRBXqsv2nhf6Yzbbjnq1mqbCy4VAO8gIT6vbk8jOcgjbAeuNKZb2cZZ
g/Gp5DejF10FOsQCyOEoE7FcW3tpmU61rZuiOIwQ/cKkCdQ8u9ZqtGc3Fft438Z6kIvVTSS+RNeJ
GFcQdiWtGBgUn32W+HMu7R/NCsNZskbbtfW6TPiIhobZVkI2BXbNtClaJr7KspfKDQXkYnixOhxF
iXiWRCBCBCk86YKcnnWiYBM7ewIdZwbno544ffVZfiWC4cmac3flCctTzJ51/JljUkvGN1kttgMh
0iSXrrgjRyRbSraZ3GvLd6lqPHBLTl31wYpqC6pedU5Eab+9irmTe/lzSOOjnsWuilh0qumHBV20
2fQbR554riOlP1Z0edwO1ggZJY1TN9+kmhEES1eRzyZPTZHjYxKnh9WKLs3aPUrahsgnX63BXPGT
7I+iGO5CblxYYq7Rr66cL7e61k+dxs4kxAu5QfWKvYEaNK0YEt3KPGOVTDSWE14H0qNAVV0DE6lj
hGxSJDxG8GQiWMCqbYh8gbx+TqPp5aS01cs+ovARzbuSvFph911oqoepAVbFopYVNVnNqZS2mu29
qTW0k0SUyO6aL9851G403yKZgu0JrzkIJ9cJ+f1OlPjUKgFrtuEx7EsENKoHv+AGLXj7MS2HuKGF
X/A3d0dyWbKeOXVlEU8ohFBX5YlcXe09IxelHTVnGHUQjvRYT18NIBbOYcOWyf9DQ028TN48lzzy
XfyFkpyL4PbJG9e2Pihp9DQoy34Iyx7pDGlenb4bQqinZVKha12PbcnAios2IiyZO1KPMO1dJ/Za
tYSe2av6UyUbe714IpH0qEZJkFLzYnIi7gdUOvZjb5qOwU2aoejESbqfhkyywzX/rCliiwGckhDh
rBLI49Kwys6OY/YsrJeMYBlTzvxcN3fqXJ+lWnk0BpgB2Ks6MRYQxChxpyjcWNGTNe0GS6Qg1gj0
jToccJpHC4xrLKt/0CX+JLIyzNf0n20RLFosX35tIQpxasWlSq1jVOGoPaX7hEnMgmdJrj1B3NsP
y5m9PNKSA1PAiaOWFgOCVaH86AvLoXBzWj1yllr3UhV9cTnu/tFI/dHGb2/QgFfIBId97fcxcq+T
19xGmXWkAaiydC8TwFUCWKWpn5inlk8qTr8RqWP27bXhQJJEKrNuv2angRMxlPwabxy9Ww4loOEy
UueCpOVt6kYhEjYswVE8OwjynQzdb1U79DB5h8YTL++e3RWIiwc8S3lqxno8JkuzxxSFwRXg/gZD
NoLu8uw0yTfwQq0N90JuHTrMXZTka0MegRrexe5hCJ/k/ggRW4HecxxY7UaaHBkwfBWr6HEEG/37
XfvJXPyl/+SubWQNXBE04O2fAPN/OsMonhshXAzzqAHvkTeEgbnZfpo0LRSKIlCZ4CfJyyJl/hy/
gY6svUzEyEfIutWQjylbxbiQhuFpPOoTOM3HFLlSix5ZfCdwek1f6jTaqcolry4CQYW6hQfev2QF
f7ChfruI31DwRp2aOUemdaz6O2gWMMIWO9clPJdvGQfGlL3+/bYxqPu9b9+YV2gcWW2A4PpPSOs/
923s1iJMq9w89jXSoDZ6mVrU1X1vI8JL4BQ0qh5o6peUg0RSCYOsof5WbwBvTg+RIlexpmvlmQBI
ygoz9LuJ+bbC4pwn3OMxW5EWp2zjY9Hjbq9MXjV/I83K1hL2GZrXPtlyJt8WJugTDYE63IvMC6vI
N8J9b2ATXPIa0TtbrQ+r0Y6155VdeJbS29Si9EfssPFkquJWzR4S1xAOfyveiu45Kup9ucIaXW/i
fNVpgGKN5pysqHmTYneeFePy5iJzoNvgrY2AwHNoi4XqxLV8Yzy7L9To3hCh2X+HQrxrpmS3XXGJ
1Q6z6Da0DhBY0f4rO6gA/krNXwFBq/PXFfm7lY/khUF6BnIp+zsfJFwwr0UFYaRzUAvpuVXFYxxh
PtQ/RGzx0F75EbiRzfh54GFohbaav4h1f6vy+hxrRB1iOxW+drx1rYHLKaKATPL7qt9/duY8tvQY
oRkd1qpzy+rrqioHSKqRIzNiN02W8KQRyLeq3CA2kW8TAHnYFwHn7aEuxvv2gRWkc5HqYqf1xxQ+
VwbWo9COQnx+EuWhKYydUJX7bOFqk/Ap19MddKUwr11Fr70S6eawtFALHLkebLO61/kdUbOA38F4
2IpKZsPb7yaD+Fo8GAjPRF7OnyN03lVz9n5IkwXyhdyaYDoU+Fs/1uZtKh9k6y2SVE9Jkl20WAcj
aQ49WzA2oL4kiE4xP07xffuKafZvtXXcLg32gJTXX+Ywd0dFdIUcgU4/mr4wb957/DTNIoYjnpyN
Wkw1hWpUNnRbH8qXqSLBJBv3lE/ST/os6ZokNli59pCmn6uEI6YEk7R863V8yMvotNL7FW26q635
ycxFfwp1Zrn6vicdbWs3aeiOVtMddHn+WXZt9aGAjGII/SUSn8FsA+rkfShbftsqJNTy7Wqyaw2y
FNT+a7QMnNgATAqOKoV1SwWDdtegw06Fu8A/HQ8Rw2xD7k8L+mSdhLaiii7tvJ5zghCHLaOFWq2q
U0fjfF2kfr8V3XMzBb2eMF9rV8LUHKZyAEqeDONFmyNvKMGP5NHNjJbVNnhm3H7GI6P0Xnei9jCL
2aUZO4QuvT/Q5gs62XaZ5RZFTlQDdaD6Pjfsw/gE/H3L+pNUQd71xhiDAIAKBiHwrwd4MuJ2gVOb
fjTqh3VvqXwG+yU9TgJaw3NcM0H8V3i5/Oe+zEtuhAoDeu9GX/71JdNRnhbwCf24dhA2Zg0gzlM4
FfMmddVq8hsFOzRaEfQOIniGCG9lIMWGjXKMuKPJQwFtBTQ8WnDtlN/ScrwhYsvH+ZvcDx5g7L0z
cloviUQWeXqpM9jKax/+2PrwlZZHnOvT1jU2dJiAVCTZPabbuCoznZqyMoHJOi3PWD7DQT4ygIkt
UoeJBFzH8bbNQ+acwjBL9kPxjC0ZMF1n1wlbYLylqD/IFBDK/MOiJU6nJBCTH0ul+Rn1orko3gZh
9abkKaO/wkRYmh/GStJ9FHY/Mw6JIAqf+vy17GXbIGcjXiYyDqWd0SAZ5PetUt63QkTXigMmC/eE
X3LVKRlgbfpuq7oSNzv0i53r5JkS5405z76EVpZGoLrrZ0lDZjBGbXqyjj1jYRA4oHZkRAZ78MoW
60n9z9b62IlY0TaqP+mVl+1GoM7FVAKZRJdQCtKaLD8+pe0n4js24qEoqtUddh2c5hyxCl0CPDpg
lK5u7jIjknDYq8U3Gb+jredigMXsTsT3qBhGyFfUrcQZN6VwG7jrK5nKGGFIauYNunlqMiGBoxb5
ZsPj2D80bApDJtw6Hq98Gxl2BpqRxNEqUlgYSvKpORz9uLWo11HSgxIUMVO/wXPxWhMiGWmQbTH4
3dBd03ujcZAoHEYN85xyIH5HFUmcp4qbketU/bnrpq9DHh76FF1xqDxuhbuCWifUD12WvpRaH4R5
e9qa4NSInIxOzcTZTBQLtxJlOy6WY2aSOSM3VJSF+WZFxEgXwCLDmypNHyG6iBqZX0RJqFRxUPRa
sOw6RfJzUGahWK61XN1m2vGJVZeCyCXpeJo60UuXHSnXRFux/SIF8BWOgigtjyot+zYf1stz1Dcs
CwIs8ue/7xp/DA7YNOinZOp9A2eRn67O/ylzJNOaoRaF2nHq37cJO2UGyGpNPUCTWOX/KKu030mE
MKE2DqGF2IadioTjXzeMgqzlReSpPSflwiMxAxfjtnqoBA/xzS5jxp6fhppSfH1Vp/46qt1VV8Fg
sMnRTChpy2VufTPcEpjIPDf8Docg4USpY0yxrenXRj71pvUiZJjlyepOlEGko1nwBuWzAOs09+hu
HKWTvMVqHUrjgNhqdKIXqRPBj/oXYRw80aQnDidizwpX6Z5nGbYR2eVrsv/7rf+jNP95MxgOafiG
wSr+g+GcUjmLaVsjTH1W8NxDQI0NE9nZYgyCaAaz2Lh+2IvkaX6ZZQ+JiCNCABTIHk8NC9OkET4I
kzYZ8FSPvDz/YejH7V2LGuTGsTS+FhAbMBE0/Hr8KtWnusF4m+kByqXR/CGL/6CjIpf6rWj+eUU6
3FtFgYrG4PPXj7ery1Iz6qI+h0XutBK1MOZzZmXsCH0N8unH1H9UjGMmEP+0CFoGG+Z8KxjbU1eL
zWdUV4xgRneSFALlz1Z2HYUHISR4l0DpAPgUvEg0X1baMRlsMzOzByVHcKq9rrrM5tM5wqrtuhD5
51YuIDtRF3bben0GDo7q7KlppENjfRqRRRJCb8+DSpeX+UU97hYh/ujHH0VnfrTvlUjOPO3lGnVn
ZUqOZtkeJzH1JYJexz7yUJow8ups+P+eKss7zG2+WssSyGg+sSA81QaVTHQtpQetuuhCYOYpblml
LQifc31pq8dxOuUxnVj0Lltf0JC6DULcehadeYqCavQj42ERv7bpuKuJnWys8DyrF8JsvXAgyvwe
qUGYaKBN10xsTkue7fUJiXP5DjgdrGsKstm6ShE9FDFetKnp9unzqFy6FnfK6VnvCztXsiA1y2/a
kBLKQB8X/SjB90UG9P9Y5X+I1VkUEqZ80IhM9GwoMX5dFJE1p7NY1vVZLLNnwyzcwRhIfGpw7oIz
t0zduYO42iqaq7D4Re0hIxQ1KU9p6uQ6MWz9YX0kOvWgE0XdyvQCqn5aNU+uT3Gn+5JxjlhHpWZi
puDH8rtquukcMf+gvnRi552ClcXmWI/Wo/4wObh5BakzOOLdclsq3G/5WTgJpwgPqv10iPcA2Tb+
c17oGW53pDK0ucm2csO+zFk82UuOsmeQcDaSbKY604XuUDp1l+q+uqInPrdPwmu0S3bhAQDM7Yk+
M9xjvScwxhUItit9hcC696sZGKTghUF8w3XVpxDZZ17qxi7q64BOh8y50j6Zdmm/vFTkuyWeQrxc
sbP89/nJKpzo2F3UZ8PfQvG2tyF7y7d+LztQoS+Su7oY7d8WT/EVYtgq+7z9EbySD1hTudOz5CNx
9LGqct7Og+NCaLOZ1Z+KS3XZhOqvYRAGyT25508kFQPw2ovXn2YXs5VXhS/QsfRkID4Pz9U342Ot
bEQ0wkQsw5demJyazqoCJVTXp3Iq3FH70eUsyaJxpVi/jUbymg7JU5pgJpfl78LYIbCtHdmK/bIL
H9DDphDAIkKHRbcqcNw3Ek+cORqBlHSFpVulL0NjeUnUeJm1OtBufJXB1iDsqjZ7kmQQ+AFfTsAf
ohc3NcOUn+qk3RHr/T7Gw4NQvWCCcFcy1clxQUPLF1hF9jAZyVnOqULUgVOiCXqGO+Q9vUypQoOD
+H6UDiumrqHMrAnxvUqn0TwncsFmNmv2OBClN0e7DTY3ssIr4uSlKNWzhL3gXD+PWuhf0iXyIGMw
R8ABOM9fZ+ZXJYiTwOynsny1uWZRoFjTaR7wycNn1yR7WqubQN/M4yKJbnQna0FuMhxr5oapTMhm
qbhiJpxk6V3SXLPElhXBebVgErBW/+gv/ij2fz7HCgb08DPFzQHq1+eYsF1zauQYyFKG5tR4VnoH
kc2kB0IdKlpayiGGFV7DhlUk1a3isJki2H+VdjB6hpYtsYeZ6vH0OxmfOyoiBtD3QvmyHKdRRsoJ
JTn/kC3lGQLTP3Yh838UHrigkI6mQ46wcI799c1reZ0bUzFW5yLCMciAeqNu65akTopLx5hBaYvd
IJwaUHsj+t5iotUwF1zT+6RPLiRf2XhuKLAnRgNq+yaZyU5OL2KmkyCqybNfzXtgT7cUoTRG/hAb
riB1rg5XVRH3svk8Vh/zkNz7Ap4yx1dYvivG5JSKu6ThmxQ+QkgRhcpOOrbHZifWDyVOhXp24aCw
MGJQb3WbQ3eYfKaGJyvlZFU7b5iWUyg3RwFVRczsSD92FKEahh9h+s0qXqJEwxbxtUa0Opsns5SD
mOYljSovzazzmM37LpkvyZqbdvPSYMOTav+iv2jb7v5f/HFbNfSI1Jgm2l0SqH+98fkq9EVe9tz4
jqH0+mUSG+gpiTvF9UEiGmgdkTZYBk8i7rSSipeYyRRJs7M1ukWVtUvGYT9Zr4vqF+Kjnj5N4qOS
PMvZvsjwWI4UL/bzSD/AiqQQGh2FH5GRnpgCCl2Ze9GiuUjxMPYcd6KQuuZ8SuuW5PnAMuAlQkq0
hNo2xPpmMmBal+SkR6Rzjzx2YeKtscW0a/A6Jb32YnuZCgKMhCn+LlrTv1TWG77+241CLIBoECEW
hDFt49D9pxIX41hQu84ozg2mLrrV4sQU6FFgMO35+4n8h9MYH8nGEaQoEZEK/KEt1SplkCvi1c/l
ehFG06GSu04mdCFU+mn6oRji127UjuqiQK5Jz0qhQXhQcRLDF3PCo7HqGXNulqlj8QrY/j1bBPLN
4HLQGOuV058bI6fP5wDOx0MkG/e/v///VTfD0JZhcTGo1KEU/nqnBiNPTfS+xAcKKhS66ZIvCpOl
yBOpYFRC51PzCtckZQIsjb4YfVR8XTYCORdxiz91KOu3/xp3Sk02KDanecPJCKeV064zzyHfEJ7Z
uBLaExhb7cwa+bTyaT9X2T+u5Q/QBjGViIs0nHOQcZRkv+1Llb6gguqJQuSIADxZ1Edp0YkX/pTS
s465ZZ55mTH8YzfUtd/RbUlGeUPjh1SamQ9eA7/ewiozzAXPy/DUTYO9iOGdhC4j/EhTaNGZv2bR
ue5yr4/yQBM301LZjtBXpatxDY3HbA69NYoODMMrsUBFC/LnxdFwhOhtV8ZxDUM2OQK3hGwf6pCz
EXCUnMmWdq7qzdJOCiQQESnxJPt67ezr25vsnMfrEJR+7RPwasfup+neQc/PT6kb1PYXOC32N9P2
bMl+fx+C7kEiunYr7yRX9qDmOPjjOYl97YKnznl6it3Z1vd3Inncp2tzXu3cT/jWJ99/v/qfdgAg
YqduYj9RH/IK97vg3WP3KbLj63yEvuwYF9PFJfYww1M23dtnfWTm7tQ7qsSLvMfD5UviWJ7Jy3wY
zseL5dyCLBA8GkhKt94L8Ia1uQS+KZjtz/m4HjVYYeSfUQO2V8lWdtkB9y+KL+sFk3iHI9Ob3t6x
rMYbw1d/xhpjb/qUQQtb9+ues7L+Wn7drrKgFoTBul2BD0+MkvKdAo6/Ref85u/vnzCCvNUmO3bX
vMHs4kJBdu3x+JkcVrtx4Jvz78ib+V+5v/3NPscbrHinP+/avKOEcMZjTBZyv0Ptwnc/3RlDz+/d
ZxM8MQB0mi/Z7CSH+Vh9Up0ekgOewPZ8xMzax7mOG3i/VwH3gq9UTv5IOR5E9mem8qu5335wsd2X
wgnumXP/jN2Il45dPjBCk8mT/vy82TE/iURjtwhirnPl4yOV+c7HxB/gAlKCkeHHue9PhfeOu7f7
xF+dc9V279uXc76bsokyd8uW3n7q557L2NN4ssKenmr+/xPvhJeMPF7We/JL9z2yg7193/Nq/nHn
Hn3iqN8E+/26lfzvcBaOeHK4dKP2enqPjrDbyCQZXuIMQyVMI9qUiiemvGjYfIh21FNWaVK5blGy
M7ZCRzIz7JNSkb9hVmG3OsQv7a1rDu1SE+b7qE7ZoSY6Owfgtio8Zyb4FmDjjIdks6crBkWUyfEa
r3P+LIpvVheRgyTY0kTYNti6sYkhaIK7YvbqOeWmMG0JmwniFYjB5qKshZQlp6y+aej6WuCXZquD
1duafIN93xp7FexF0Snf6w+YG06Nr6QsgV6pBgQGhW6dzy0RvZkhaAQ3TwslJ48Cc6Z5ddbqpKa6
00H94/mSXwjWuSwjHjqKL6OlGEXBU8VyN4lQQwFr1kAN6Sdiy45U46drySQ9yYVbGMeiDgaZU1lB
T7GJ1fpTKzc2vpg9Xss0TMbHKNRnJM32upyW6MPqo2M0an7YwlVsjVc2hkK69GWDYBy6QJqDOCye
NmeHCIcfqBJu3pPEKZaeKvjFCekEfUvv0by+j2VgVq9bXSDVetDlvV8m8sMIRJHzMumR5KV6+rHF
zgyxEkSW7JWm8qRqIXKK8NprpA2nyEpE2sZJCJJEOqaGiVVL/liVWQRgbfnJyjlTaUFXi/exJhPX
tK06P8exRUAbcKkdRp604q6yxoUWNH0wAa7jNp0kF3HYiT4CZ7s0TCcv4f2xJsL6VaKWbUYtwIbD
35gcCm4oHNYaXtZo6WocbEqc/8bkWSroZTrxQYPAlSuMtFfmiEq6rzt2OPRdkNIavzUiVy5Fsh72
JSPvQWG0z2R/MsnPpblm6lLAEm2mj0i7jhr7HeEVaZE8Lkn+D0Tpj1C57ZyiZCPZAHtMtFm/Mcqt
1oz7om5DFM405RHuQJMI1RRg8HkIRTfBh4zxrRvrjNnhGreGP1tfTWP0kSArdeLI2DaZsLnGp5rE
ybYiSaikaxze5FL4R1mFJQGH5q8VnEEwDwQFGN9UuupvhypEsSyLtSQ85TjWdsVeZzJmJfFOHIan
EMFHGwp+XPhhPryvpbBvStCDgrQ7DBqpx3ZtK7E+4Psaz5L5Ja9ikPvEl3Suq+nhFi8GIQ56YBTV
YZ515lZCE6xixuDxQ9daV9AojEns1sKzJubXMhcCEW+Xqj8KuMpUavjRgbnWSnYSjNgbNA7tngOv
n/2RLm3uc9eqJaK+ECdRrpB+xSY2YVT30Q2XTQOG2gR47YJ3J7y1e1yA/4saDp74v/W1J+ObnqUQ
S30tNYIxy5yGrQoYx4OdZItLE0zsnwCPFmdcZUa3DH2PFt3UrCcYu9vJLWdTjVXaJIKMyDj9wOSl
WakmEkVoB6Kst+vQaZ8w4Wm/wx9LBYd5efvOjE9nGIP3UbtP2TpIUQAICzpE4gTzrZyQVeoYCiu6
fqKs62nS+um5l7+k8xstVJ4jcqbw3bDIMLpMsOFaiLp1dA3nfg+tbi9o4yFdifKgi0C5kvS7pbN6
ZhP5gXGArdSmn5u0iGl6EzPZM40rcDuKH/nFKLcl60psXG2ke1ID+kKBZa7guIg/Gjz+DOybxqBk
YZvZSSlaP00+0V8H3PNlpJPZiHIiI2qF46LCnjQ/Ta3ApLrwk7K5LP10xzrDlvrhLiTrE9v1YRQz
TwhmZfELRdvpuNOzDynk86yLclKsGo709Khk+U6aWjc0v4TNNSrxrdzmJTSa/9+lOqobdH+okYC5
jd9LdYXByKhpkXkq1jPxmIw9u1uUckxBCVT0abexa9Leusj9cwaxWc0NRxMZ7ElkQFjNuhOXt1rg
y5ovzV8G4euir7sue0vl6mON44cc/i7CwAcaY1uTaj8Bj0FI+TivVBoSDDKU/lFbPf79qlCL/Pmk
m4qMnge/FfyBld96tRGmWqQIXFaTpV9Dgge19SaEsZNjbGlIn3UiPMI9hap9kgvhQj+OT1vkVpDt
NkKQoCjnKf2Ulbe5eYDgoAj6q0VEe4RloU46ECs2yLL8LirdlwV0LOq+GGbrZsDDOvxPGa53DM0t
hGMnxYwLYFKKRnzNyuF1XRZkfsUTztintmAqOT40GYdXOl5KxtT4fVYARMb6ZUxne+rPg7Uv57cO
8MhKqaeEWyTfoE+4DZV8mLwl3VkcGjIWyTLap3J6kMLiLZ6Ta0EBgEllOnwL50A3TmOPnm9a7G6z
VrA4V8ddkn7MCgldCz6QKiDWK1LVgkY/IRa15j2JhXRG6zk0pKO3hzitHSnizZul08dkI4yTJxjK
Y42UIKfXTmXQGnSWUwqfgAfhZRaJc+LVOnl4bi3gljly9Kxy4+RzhF+A7s0183OjvynWZ2pxH+Eb
F+g0WxIVYGi3BcUPifdDKO3GTTFB9MVEKP1UqiczVlxDXb4lGmUwB2UyG/ekPiTV6teh5ubzQcBw
oheASUUlCLkmgWP072vsp1bqt8MEdyR9g82xGCHchyX4HzigUms44n2hn4S8C1LrIR0hZtffJO3U
wMWRAdCS8kL2FKOyaJ9c8jhA5UW5F5vvizyTNDTfFhHmUre43QCaAQ3WUkIkCLeGeijbKHoJaAsF
Xraau43i28c/jNig/3tugGoM9TIsn9SaYqVBdUG/pSS+PL0qi+jTemfvC0lH7UTOpyy6YkgUJfhR
b1RPFRWdMIUwjEbHipJ/8Nn+R8NsWIbJoFL6f7fmt/si1Nm4NoasnQy8+pfyhyJRjZ416YH4DVEg
DHDCI+8fwrY/9IuUIRZWyvAjN+wQmfivH4ZSJvM6x5V+CqEN/h9p57HcOJZt0S9CBLyZggDoSRlS
hhNESinBe4+vfwvZNahUVqQGr1otpUiKBEEA995z9l67yy2SW4ZVYR5EJVprzXucndhrsb8UCoCj
0iTPjG/wK/9RfQVFLqn4JwHFIdr98r7xhucmOmne93jq5crLf0aWtVH8cJ1OwVGatjGJp5q675XI
kcRsrae5s1RsLFF05GnBqOwSJpZ5+lRKZ8GnsRQ9DkN1UNEYS0J+6luVq+5eRqMvad9cMH+hHX4/
mOE+0OWE9qERWvgVadR3SUx9T9QOc9Kj4/pRI0wu03Bj6J8DkhDagTXyi9rcasJFj/ZFPG+HWXCb
tvkZTz1i3PXa76ZVoCZc6egQUNxOstVUswI2D6P8GJYX9T6AGf4g308pGoV2E+iN7Y9PBp7PTrpH
9c9SadsmJ1H/UYaR3TLIS8YTE5VvTlzjz4Inzls8cTInL7NBaxk7/nXiamIQS92sqAc/QtA75+7Q
RrYpFXed9Wkm+zlhYm3lmwi8Zb02EUxEHVUFYrNwEYFSJNExRBO2k+pkLaMFK4CxEBxmyTsCbMxG
v8D6ehCCkjmtsW3oU87G4yyiPGD+YqHVL7JtF7aebrbbFpUKzgXUIgrEgEdiWUIaY1W7s2JaoD/H
8qc0AccGFQK4l4txs4d6z6rhNL1EFFzGhFIfM0NGChlldtEwvhG1mJ7ZbynJfoOCJpgljfSjFzpP
MiGd5k+RQS8asDDjsZm7M1fPIUBylnyHkPkFZPhySFHOJ5JFg8xJU+DLEBwPo+RL2ageFK13dCTL
qfoWM10q4tRDMCeN/h4S0YAkjPmG7eMRq5sYZZ9IWJvgBV38g+qWXSBoNQ1QkEs39K6MWPLO+WPk
S87ADk2MdbRk4fUJyLh4i4igNZ5NOXW19j01eC3zakQfZltsROadfx8A/kDlL8QHGi0EX2CxFDVz
qRf/6zjq/HgC/BBah9kk+Lz390bjSnWzNsNVUn6OeehaRYV9NaNLqJYw3hVzg+zP1ovwXAmXv2/N
n2V8xLAy+msRvgx93K/iMiHxDbVTfONA8jFNElAEvnwJMgy680nqR8+gZmW8FQLqeMTWs1Deo6PZ
QILdRUALnKxAfKB0jhSd6U4r+KtwagJmiuhomeK+jPNDwtE7xAhQBos8qVtPgz+SQhYL8PKGEONC
ki0dfztlLZSNshfrju/fT+j/55S3X0jSxyCB5CXv5VPtP4bubqBFPqvP/ozCgi7trJc2IOJO3AUh
p49QONGAWqqrvgmo+HWG/3Zo0mVCFKjR8aDZxOf4+yeHqKzLyD9QaMuJ21Yr1zJOJr08WW3lNFX8
PjB2W7VXaY/IybLxngCjLvwsi9fRp1gWmfZScx1Dyx3jyZkixROWk3vk6K2vSHfrEG9ihNI8nR+T
Jn/1J+LjlIHELiSnYgGtm8y5lDpQgaIGQ2TSKFuzmBw9MF4rKs2tnmxq7Eg+ulpLeLaG7mKl4X3B
Z9TTkNfFxyB87frJVhlLu/ykj4cwVVgQWjvLFF0NA45BZbyU15ZOO4pCBI353NKPkpXtGr9bY+I3
rOQadgf6ZlH+MNZ8aqV4oMjgdeaR2rsyvgfIloeSfKsgjV2xBJfG7Cz2Hzit4pmN2YfdLumq3YS/
K2Qpl4xGvfr7QS3/MY3ngzKRqbCelY2F5vb7B+VnpmJleJwPtUrbDW1nQolW6OHgaXg7lM5TkCRw
uaYIIvk0ZMfnUc8dAjTS6lSwlI8cmdJfXU00uA070Y5dpa7/vo1/hF1KyzZikzKVhbr4pw6dUtOc
haoCNell9I9hI7gi4poAqFSDCrLTWGUrZ4USTKDLG1Xy6WgMnoILtZxf/74tS/3i63HNqU/0isWG
GNKX3YW0tIjHZlYOYH9ohawAXn/fqf2z5MP0iosNdgU6FLzzL9e9NNINppIlQq7KURA0AdZbTTIW
YVRhgoA/zelRW5ez8qCkKDem9oSD2xtjrHgCru0m3y/wXr0uN4aUrlnMPy6zUgI/nLAanLAQvwEK
/MdRRFltmZEus0OQzV9Od0mcsqbMGvkQD7CpJ2JihoxMYGVHnJ6bWuqrzCQjZ5WgaMzSBGeiCqLW
xCVRgkVanOYUSwi8Ibjs6OcabOXeYcTbNULx3bG0zBF//wDpfqvLtvIZikygfz/eY1Vu01EIyEmW
7xPsXol6Fgqcbyj+hKxnBTCsM03cTPKHX+drIhSI2FNsOa0fCIXfi9lI0XR8ihPVGePvhrs/z0W2
jeFFgsmAV/wrgAn5/8hdpnxgyd8Vn4b+kVe7sBlRcTJ5zdciUXAai7S5vRnl9e8H9nLgft0vVBeZ
RbDUWsgQv+8XsbACURpa+ZBA/LaQnjlM84Xhag33f3+hP1cvMHb//UrLKfavQd2fdKOMR15Jp/6h
foBzUqjgAgkiy72S7uCuJaj7/p8v+uWMatJeqmRpkA+DuBs46kDDif2RxXlVaXYTutR5++i7Cdqv
q8EfO5X3asCvMpEALMrTf71VRYlKo/Br+eATTAJV8YdE+8csP6OdQReCmJRkh1gHpbyZg4Njsp5c
4aAM5TcLp+XNfd0Mc2mxUoNCmfhVZOkX+ShFbS4fgmoJD2uzo5heheCbV/k1pv/xMhDvRQsJ/pKA
+Pu71drCV+MhlSF4rwYqtSUdAF9InUa5Ksa19ycqEtN1Sjdq6dtaTIIhxYysbD2uAGitTR/QGSQs
OaTcQKh4uLfizG2RRrbq62SuLS2jupE6Yc4ES/vogC/Ir9hlHLy334yK/zHx1JmQEMvKFRjw11dJ
cBKoIcnhmnioKD1VGNN7eryxTZ+clw2DIxUayBShdSrhUxHv8c3RupxsX/YkL2+hE1aB/7KO+n1P
qqlvIkbQxSW6xY/CWxa0aLu8xGdr9MoW23MuonYyVpMwbyoqbbFPwKf6bYDCV2W0BBtGJqGK4gum
Q+B3v28HdXzGp47dMOoTmm91Aw+0GQwq3piEtXdsDZFE+rxar/FEyVEBR8h3U+2Vq1PIjlquVQOd
7r/vnV8qkK97B+U0+0ZCPo3S9vetUq1s8qPZEA+pr3JSaVvw994gopdFDdd8lohRBUFeS3NyNqpg
FVZYGZBqqF3GQrP+MFpXxSIJUoQYCCI30Vwl0kdmLQ6r6U6Pq0c5Ifi0u87kdsRWYyKRis79IF/D
MYO+clUhzbalfvMDQFpt3l3URji3Qcj1WXIyoUfmN7oD8jRDDiiLNQ9VIdB/FNelON3l8IVteTLw
7JVeX9Eh1SVKwtk3Y8mvRssfO0lflA0EB8IY/XKVbTpmdVMviQcmVNc2aWhuqptSP4bDsCpb1c18
dZ8h7Z3RPobhuc/wjHXS3pihsIwlVfd+h/LkynXjVQ2G92isD5KC00Ru6GQGP5VaIxSuu/Che5x/
LiXOuJHhm6h3fDYvQDaO+EXAftPjUca7uMjfDE12W1osc5Y7RUAuaNa7rRSxgE/vcy36YUjPfz9Q
/jdofd0J+IGWPpTGGvlrATGS5n9O41I61NTKgnxfNru0XfedTaG1Mh7H3JMRgtIFivJNQGfX2Pbp
qlhUQEfiKmldZPq+M1d85TLB5q70Ir0EtM+SW0LhNV9HzbuPo6Rbl+a1nDyijSqUaNq4l+ptJhz0
3iE5UQ3RSxp4X7zGv4gIHSN8Ub49TQ+l9SRRKGiUDbPqSu9ZooHE3UBMIkT72PubnPAa1W18l/bN
+JJeyp/ZxthYWPqu6l0Yr6oX66pTDH+WfxYEjb0RvN65aFhb5L7CrphXGWISf1dC5ZwQwj3ELTHP
rmGuCeYy6SkV+0G+GNY5mM9miz2JJGo4OtK9mrnYCdXwiBknoPmZX7DYjSWaph9hidlvE6o/6nrd
1+shf0t1rs7U6/cBoUe0fkFYIXlpMNx5NF+0eq2Gm2heS7IrbRpIlnic9PiOa1iImLPY+NK+x0WN
d6zEvLxOpnUlfPTKhhJRmtImcJB5Dv1FNlyZo016K6AGaWuNqrks7QV/HwWATKAArzU+R4mEK3mT
xS7nmUWBi/7fsToq9SOYV98ABNfYrb6L8y29ZOivZBN3gj13Xu6vsnxVN4jfHL9lceFYP8JPkb5z
FrhzvquI4RNXNE/ta370XeCPyC+eldcwoN3NGEAazk4bMGGsxPgsAyyYHd265CaoRpf8vkpaBbBe
mmc+e0l1FNvQSC7zQp5bfoaR0yEua09SSynaUfojJUjgbKq67UR7fNV9t2btdZVp4w0kal3lyNMj
r8kXRISh0fA8oDqNdHc2HfEiXVPttNguVwyOmAagEdGaMAeP/qKMRP6pd0XiXOx6b9GX2foDpqOV
XhyicVUjFxu8/mx5VNU7PJWavVzDOHFzm+ZlJ+8TfcXBp+m7sVnlySo0d8uCvaWbBUzYhvsUqluJ
Kh0S4uipKTwj9IzoEvQu9YbO39TxSszBHCT88aWdH8qAbpy+48tMAqebXobppdErJ6lu/vgStnd8
PnwhWSsUKGmrBtGI0hzSAJbRllwBgNCD1bsgzWxdphjPXSY+lZU8P2O+sliATPu4pMfsaAOkX3Q8
6gF2fZ4/ihi+BNfS91PHELGy4ke/Rnvmyv5ZSe3xqRydbtAQhp38AtvSBQdck3qdxTo+3YUiSSoU
auotU7gShZKFsgvmEMng8sUcHgfl51TzZrfhfKaQRow8NtQ5c/lK9T0yFInryehErwO1zC3DQ5w4
8bDR8b8i1kgYOqJ91OzN4LUzPXwjEilWnaeaXqydasLROhxDk91px9k41Mr0QasApEy39ut9gC4W
VS1yh3HX95ta2DTGbDfaURwPhXStDdeJC0+jy2E156g91ShVhPkb2uGfFWBmDiyTDbip6BaY/f4+
RsvZXKCFbcVD43MIaZrXRJIL8gvPvCygjxkYSlWBupVwozO1/IvZg97fKum+4aLVI/RWDXS8c40E
6JoRnsTsuaREUWiBM/jGnvVCIoU2i7wVC5W2XlNt8bmA1el0UHdKjzExTtcU4hiX1mIDZTm4md09
CvkNk9c1QbubOkm2bQm1gN0c66g62uq56ALFVpnUxLDFG3LWzaw6+u1aqRVPihgfmNeKM+jOgQpI
slOIrG8N81mldReyvXlPok6sveYMoV3/McbKeizCQyiFNKlk6hEU57SYQN3MdIVJ+KY48R/TVqK5
RZHyHvBB6jlfZkYGOenU20bpINO9QiVvs9NiGguWV3afg3Ew2lOPhEGBhZqvZxoo2b6ZR7f1P/4+
8v7HwmfZEA4ACgKk1KpfJo6G1A9Vkc7orMJmG4DVEbuENx6sfF/D0BzZGrHFUXnfZFyrMGRFRzWe
XNGCZRp/BIK8i4VvNuk/ShQG+d0AGdUl34rIn9+PyKYpFVkaU5GQLQwH44ANjg5Kod63zAFCBp/Z
oL9H7lCXOpEpb/vh1odHVFomtUar/uil5smMNR6Dh154UDP8zYhA/77jfnFJf5+xGMhmsBxiFkKd
/HXG0tGvtMJMZsdVTxXlCH+8jf61rZB+IYsfg5EzN3RLiStcdF/6yVISdiMTvJ9QUEKEwOM0XPF7
0SuUxJ3pmQ53CGi3rK0jcwnq5MqR+1jHuG5m8a6kobGQnyqN2KoiP88+ehrm8Hwggn5FFQU/qFu5
DTK5FPRxWcSPMTyUIP9ssqNem8fOmayNjnsg6Z0UB0jSh2ipj51BEREt63Bf95whme4ENJKTSnkY
EwY9dm8Ky03D+pEZKYmJN6bdTJFfJF87YHv2RC6UyCVmiR7W0xw//X0v/0d1Gk68yfyVeocmKV+d
EEMiaZOfJ9JhqqZz2KF3Q9iiJoEXcfG8Ym6xJIsr+ybcSRJtss3ku/2Ub5EMP0Dm9gyH/sCqNoud
ObSnONceUr3xUtDgy7K3rqSLNMlePUaXgrxzq+5/Di3ig6q6EyvzvsoxykfEdGm3TNwXIxTE/i6x
rJW+LFbKMAE4xiw5jh5KMUfWdSyqa47Lq0A8yQIb5SCSSMQDUeuf/MB0oo+ZEnLRUif3w01lPuur
XKDYn0rjLgNu1s33scHcakj3mAtd1u4rNQmP/iDaRYcxwFj50LOERfUoGG4tZ1utrj+1jtkJQnIv
D7WXMIpZohflscEXSun1Z1b5d63M6BjQals1c3EN+NS64JU3LH9Tu/nfNP33k8LEuGJqIEiWiO1f
7rp/lVHAIafjGBDPkJEcoF8DRouKXWNwgcsnUMLTdYkt01ltLqj8aKFHSCuVzr+oiusAPY2y4JeS
89yTmFaKoMv2UmjsBgXVQmTsewT7KsvqKEHNp5AXKh4XEU7Wkp7Z4mY3+7tYz9YNTLCCENKJoIzZ
1HbVwKR9uASN8lOJ5nMTl0Dp3Dzp7jtDs+Gc9gmcZrGn5ppf44iTDKdMrE40OreCYl7GqPLmOb+r
U2XfUeVIqXoFBmvoONkKwl6S3rqRUy0Jd0ZsuXGX5KtS02eaE8ehDLwgJNMyubdG+WCRsmkpmyq8
d4oEjEq6zbC7DAWmdaw8ffs8G7HXVZMddzuQ5VRRBrx3akjnR7yVS701ul/KjGCLeTTsbEBlk3aR
sKR3prgt8Tos12urVL2qFUAzLRPyifGjByHuq/pKmcy9OsIfmG9yCU8uH7DoYxxauqAqLIv5jGfo
GMfpXVVvm3o7qRF9rK2U7BCX8Z1/izDeJP+uzo1PMyW7w98uzCcA4gKXqEkAYkVJWKX5yJwhMqGA
B5jXEA7XdpPSl0BwCjtzFbB+WY5RPcE+1YP9iCng1nl4KZEXazSZM1NYDQhiUmx2EPcCJOjnNN4W
bcCkCvDYbY6n7RwrnkodtMyi144PUEwqrlk1+iuH05+ccCijrwFFy1/FqTCCKGSuEjqtSA0SKGNI
yCtmmvNDjaH6mZIv3bv0Pk0+/Oyll/eLUmYZOkYF8KdfuHI17IX2DNTPznUNVm3ymsGNAFCt9Lei
JyMFynk3r2U+OvBtVuWfFI7xSASVLrDOXvL4eix8H1ECMz4PH1u5O8/6dJSf88z3Ri5KNH/LrYYO
wFBghEEV/fsFlf4no+cfp6hCr09a+iKQfn8fXSHX1ZTiesoNx+Cp+JTOtde/6q54EvaKzeG5GvCO
4miyuWasZi/f1ofyEJzUe/MIu91hCeIh25LXrGtt6O825tDayU69Y/B4GYtDuGKFZbMEcfX16E2r
DO+ouIsvMASgaeSc6xRruuULlwWVMH7la87xBohXfoSdzWfSJDYWPWgOYB01MDx8l5cv5sAdTwTC
x0cmwIoPK7bd0Jxo7fAN7yXrd3IowycVWiFGsdHmOjOoNi5NGM3E1cBwZ/XDy7JOAjpHNZOmQSna
grE8CwcEtHZFXFbFPJ5berTVfIU2Ksqxxf+JGmm5N6TYhBBcRa+8vAR/mL6npY3KnscaePHEf16f
N8lTjm/iI03KhsoETokbYEVIfOgVehV7JiwvW+FsSVDZO9ZHwuAcU1y1wfLxswe9gCzAhliRkOkg
22Vq5w/+W/LCDLbBlxvawgfjAlBYWBJxBvvBHn4yMeYpYfYzNeEVEjYXsS6x6kgMQJEmiEaXB07s
VxDWE/p6zggbIp5Cs5A2tYGOXmHnb/hu/lrs8D1HkYcd8NfWrrJ3tqumO1za/jMQJf1Ze+rOw1t5
7J/mJ/WNl0R3h/hFpNFr7Op3LMobYAgmR81rt2fNdBIOMEsfxAfjm6b2n5JHei8KUmyWMwAhtK9t
Oa2jT9zUgUgGaL3ykxJsaekVFkqTNn/MqHRHy6jE4ZK241q0TgVTW8YBjanPQppNl2V8NB4DpKu6
diqOSZ+ctKmGMKpG5xJ9cT2rP/0JfuqpCFMH3wOI+nlrZjdNfZVyiJozZKBZwlE0w3Kq0JW0WxYs
u0Zl0YIEoy2ufz+x9aVm/+W8ZroMSR+OvgzM4EtNf0CMk3RZLB5C8VNRRmdiyd08TCArehGdJ+V4
SSxgxG3nWt4KKIx6SmZxLrp5Lx79+mPI5R3VOU5ETMkMcmN20+sRX5pOR58DD53YGAXe0OeuWRKq
ykp50jcsAgP5p1hyraoQTPTxtk6zbRyh1yzwKKuYS1N46UtnQSrinbpgrc0W7+peKKFi48E2id1l
EmuJL59iBU142E05ThrdOk41U15pR9dmM8HsSoYPxhFqbX/fcf/RDOFYQbSCZl+hAfR1AaxrIZXh
USBFee4fVfjFWRE5pR7+ELNyL+S3ZcKBN+W9FenptiISVUZsXfYkFuuB9dF1mEkoWdC7Bd5LSy6C
ohkhGp6vmSLuojF11eSWB3hKVM4USOJV1zYsS/GFy6RCJNmxKL67zP8pOFpOgH+9qS8CPGLx9F6W
Q5GEGNFl3eD2HKKiuEliEGuCj/zVM8TngEM8wftsUwRa2iW4FmRAPQ8mG8rp67co4OPgXOoyVyDr
Y+iN3TIDLfLpEMUFcQRcJu76rnWqSTh8JrJ60lrznI6do0eQtSQvN7Tt3z+uP7LscJwS60amm0yr
g3XrFw9iJuEzSQxlPtQaPYv+Gg4TJErq4DHKc2Y5lbCJh2sTzrckclUwz+Wu/7b/uwySf5xsqLlU
1PGSrFtferBWX81yKS8b0VJ1nNyutO7NMX6VNbSsaKwFV0P9l/mfhTnqdtmYr4b2mjJ4YJv+ZiGq
LqWCL9uiQjX7dQBbSNe/nPjqkPdK62fjAf9wiGfAT+25V4997O9bYyQdDms2rqjS/DAmWFCsdhjw
QgTFk2X3uJLi4UYWAu0qbMeAVKFIheCi/E1naVd0i4FKXbYS3Yq5kJLc48Nx6/7j2WQWqM+pCzg8
l11Ryh6RzxQIa43CUQrEdoXIWrUGcZachjdQSJYqfKdlIFPoP947+gvcLSSXqiwVuf9f6424SqUs
U6jwhDmsh5DCe28hy0aVNFY6M9eMga61MrRyykvOmm+VCeKtC14iBPubQGRos7qfHTP7AQi346Na
Licd1BfYQ/GjisxrLz3JiDDMOIHiXbvxyIQutGn+P6BXUsOnsNxKDCM9zh1ZeWnAMmtisVaChusl
rFfkoEp4EXuW8C8iwlttTreMrH4Gk5Xj2PVHFfLdw/Llt2exo+7IPlPqubMHQTlUebqi6z3ME7Pa
/mrEIkX46KlPOeqStkFkJ4P76x0rMleaoqJq/qBvG5jPZX6R5cStWacWA8LyjmUjwbyWEcK7V8MH
Lb8fy5clkYkAG6zQzGjea6N2EZ+cA5zRnuc5b8flO9MAmx/ema8bt3DDjZ+45DBwHs+F7U2ud+QB
R+/ITUePO5dfHO8Gy4N/8Ai+HK84LTdCr/pByF8DN0y3j0ce+c9/XsQ1MbL53ZPJAdrelmfgvnOq
HsKfPFFx4haevt0uz1rZxxv/saHHm2Uf+Vpu5RuPuXls3o1fl4fzE/K1nf7kpyLzVo4e7wCISbDh
SSZXco43FOqr28JAgT1ynB1e9kyVeHkF7l9eCpoIL8AbpddjSzw7fy/xQpXNF/dP7vko2MvGAPKx
38LVmV33xou9eWzI+eyFK8+TbG/La3OP5+EjfvPetvzrwjecvt7l7DU2f3g7ezeMvpV9fmvs5eFn
wT4vL8Jwvlr+Ha5ubzduYWv5TQby8uvH7ddfvi0Pr/CASnxc3MJvN3nZbP5Gdt+4p7FvCp/hkX+r
q3+e3/JuoP/Aupz11THbXBTHe+POZI/jmfkdT6evsDLz0m8XNur8pjhnL3HxLi/3Yope4YTGn3z2
Fssv74MHedsztyxvjTe4/LvC8extt97l4v26fXvB03q5bHGvbreX5X8YWdkbNncv37fL7cXKwwi7
5c9mmx9Ypbf8HrjFaosddvk7HjLa3DZz9+LL5bHcefG4e7EVFx+LAZebilWwW+y4OIm362J14fbY
+WX0/d9fPfCHy18//PN8i5N4e8HDu7wuLtvtw7a3vYfFhDva2IT7Dbp5HnNZXpNXYNv5hSfhCfjl
f//Aw2tjHeYme22vbP7z+L/cFT+EGKLq8CHGbyG9rHga3UlunA+D0qE4BesJm2RJNZPcbm8ewed9
KNq9II6rMrzPZs0Z+nhTzVQ3Sn8LxLP5DBWRclyx7eI7qJEPOg5SixJoOw20SIt1Kfu2TkEgmF/H
Kd3hifNC6X3IrI04il5Szou/wqtZhwnJcYrdPv1IjeB+HjgqECWL1U027qhMN4V/Jc2eXIrePMXa
D4AKdKfU1gnCbBfURB5G4rFt5Ws2imca/6teWvv4YHtV2IsVpQjtOTZfrTDw0pC1GaAYx2o/Z62j
xIwVl+a7me3FJeOE5A5jeB8IL5Mn4M29bK0twp5SVXjpUco2ak7VlTvaQKVt6VW16obTQ62CmkV4
4cSKugmM9jXSAFmVbbv3TfU8lgqQExoMo7IKwjZZGX74bGgAbh4HWdxYFLtz5MnLconiAavHcFNo
zmwiRpgwD8rxAViozXAEoQqQl2RcxQnMP9w/fI+ssvytGiEE80nriHtWYiPYABkJXUMPWxc3UUV6
dzySKyPJ56Q6m1nOOmJDwYnkB9UTshLzNCw7f9AewCPu68hTDPOTAZghgLVWDFWroMsoEU2VMQJU
Xbbpybozg/kw6bIToaYlVszRsvpsWNDZxvYUSjVxIKxOwsizzLcuelkIlPkUolaZH4N0uPdN2R0y
3L9q75UMRwhXS/U2NwcsMVhkcAM0CdmJ9UrjIwcP8dokzV25aCaAVGuFyJKOhuiE/hzuZT2QmCKR
p1JsZ6U9tfjBm/w9n562HR9MIU0bxSIgwYBgWZMrMKRuEgXXHm5eI6x04JOTfh+iIx4KyLmQhHH9
JXWwmxhLDUzgYSzclZK/1ktjUxWglZeG/gARmBzZovXi8M0PSi8Zq8dgHhish3NhKj9lgQ57WxyS
/YjvfGLhX9JFlknqa/hUKL4d8CHZacWe5AjMdWNl+k+JljsBDeZ4+kiB4urjcR6YEfwMFMstqEn0
eelmt0mG8tJT0ucIndvTGApvuVIeSfDBn+67iRjWXg18iDXygAZXytZ+gNXZR7vHPLsf7IKWtSL6
20YiPhfGErEay0y9Dk8UHd+htHv5WTAqHOhR9iRQd5o0ieyX5YzKTnrxNlWCLabKNpDJEjFQADTF
tJet7kUjSEXlMGdmr0ewydAHYG98FgZKjQPiEgNpVrRUW+CRTJ5UzXBQrmpXgXz17+I24idAXess
tuYKN/yxno/9rrOY6puEBhmPRWQ6w/xSytQGKFUoTF0EpfX8KP9RUHbU/GdFAy8V+sikgXboqAAk
hfgRddMC8Z5NdPW4J7lp8bL25btkMu7fddkPknzI/nIBT7323XTRkkeImMhN4Yp20rGE3N4pFRhd
6sZzeJ1boDkUsqHxrsbc2kQa+6iMs0OkiHvfT9YNRQ7JnBy8PI5ZdHjsSBbQOPWj8iEYdC8xkHnP
hivB/GFdLyY09Itj7Xa04mJSotvQWOs0wS0lZalaPY5YgX2CCMWG0M067tdzPHDwCCI1KgUUzrzT
Y9mLxulFNVpcVzSMZd8x5OqsJIQkViet+siq4cHwqd60UfVQK/otA8TGeduD6hCsDef6vQkETp9D
R1kucYVxmvt3ERqAqF+n8dksgXWCxFPIWgaE7cX+XTFRe6KYBENpGEOYilTxGn9fsYrLEnB+prgS
wu7sh3e60nj0kAY/pKyOJAwbRrQaoDrJzkjaErIDJYiORY2mPPlUpdLupNEe5WZVx9WBzAeE+zdJ
L9a9dGyWaAodgppqz5bhlqCmFXYk64SZsnTiP0UL0NK/V/JHUEFPgxhh1q49NE7bYXwO6OjrgrVS
xsibxPrgZw2GwX6TMgbm0m0aKKwz/ACTrQKZDPtsV4YAV6zhqMtoIrkg0zole/sYyYKtqi/p/LKw
EhRM1Gq2q5pTQJNZSBpEsrbU7MriGjLEVtWT0lFpFukz9LiOxtjRDHxxRsc5eTchozAE4jGm2dXL
cl2XV3Q/c9WezarC0fDMiHU2G2uHh32V7oKEc7SVNynMginuz0YQgdRVNloUOKH01MFmE0pzFXJa
0Qw8dyiHqJUDWDAOSofWLZS8ZuI4FHCzTT3L2B8FfnRf4IAJAldW25NJJV+GAywp1XmUS6e3srMI
lmsoFxmOeBJViWYsnGcCqcOwW2k8TVFQKy+eg2cYOZM4OalBuwXoXYv0JYhcmTqfEDfbsIQISKUy
1SjOYRQFMFsaDZTH6iQJsFHoOsEd8NoWXQurQjMoSAg5dgEXKs26iMMAQK20C1Vdy9Z7nIC9Q9cj
ibeKmhl36og0fOWg6d2rsi+JJ6mZg0hptc0ixTWjyNMG9VLWBLNzewn8llB26HxPqeISjEYP7QF9
CjoN4OIotXTLMcPKFSLpcRGnDxkGZfREGT043cQmVgIhD5/0Ef9DPOG0nLaGFRJvz5GZyWtc/HpY
O+SzOUJW3YvxTz3+WQd0kLqrNvpOJw7v5cQIOctOQHGjTSy0CtStLAeyEAVTGckU+M9YYAwDwtFA
EJRiTwil9VAzWdEpQZNSQp9hrrigjhIOYlaYJSwE6rFkJjggT8l1p//S1RwKrNhKir1k//j5jyHq
iW7B0N5PpKRMKwXKiU5pUWEeIoP26AqIqMqLml5L3PIBfnPSyFFCB+u8/DT9yOkSxWn1flVS84Vn
SyCpWxnbunwwhAIBjwLK/G3OMqLK3geV8i8JKtp0b3KiZJyuC7Ea99IynxH2DYHzGYYAXduV6Z2q
ZPuqSrZx0+8yvBoKHHziISXDDRCWVQ8cqEjfg22vkXKWWtDY1ceuIvmnCUB6V4QxKNJmSDpceRBE
JHFwuxCknlx6YYsbXSYpL6l3rJsVnw5VEjs1nekKGgj8RkhoMt4pI7iTzWD9f4Sd127kWGKGn4gA
c7itwFA5SmrdEIrMOfPp/bEXhu3dhRczox6pVVWMh+f8UYwfiTJx5SMPqXIZJylSUMbfKDzWQnAi
knknyum9gv4JMpLOy3gbxjAI2Euz3vdGZXgSb86lYtoUe94IRBl0LJz5x4Q9eQQlkQjxT/VvU4pc
bFbhss3khCE53kug93plG5K87qEwgqrndWTMk2mhWT1ZLdJqrKWrgW41k6SNDr/Vk9Q1iw9QmPUy
B2sjqlb8Y0QesNC8B8lj9N9TP1m3sr+Lff85k0YxdoAMxjFLjc0wHv6u1xnUSpo8CI0b5+RmEINR
NuqvJgrk8lsKej5v4j5PUiSzvtssfR7Mn6SaRou5P841oOVQEiei21NPRQISSSXK2HMW+dkCJ6jn
OXkxy40F11CVCBuTxjXFe5HeSqXBaCbY5hDuOj061hI+68Bwgtggu7xf0xeIKAAuspI3QyadrcrA
j1jzmnwV68k3eQ3bIUHT0GaXBo1GJnN8W/EtIubXh8hZLvZZVFc5gfXMpCp1Xi+P9azOYQhp7dJE
W+d+npXaCaTpmAMrZk3iisrdmhqvaN5V4CbkXso9quBq2SJN5MohWyR5TzMJTgWrOPOiOO6uOcnt
1D6u+YVBKjZJZNBdpBxawnZrIgl741WMmPBCYc2xwKIEkan6m8Chkt+vbfsyvmv9u9pfFf+1Lttr
1myU+dxa0rmbmXLOX6bG/YyJO2vXOdMsbHs7C0JFYcDEcu6lbFyZyOsyT/dlh5oW9WTfyPuGq0ag
LTLkGIjCcRyZlWnkvY2FIxOYE1jc4OKEJ45WJ2qbypHsbZIojZK4VcPfIcVfh5Co48CAQyx0+57X
aJWr0o0snZ4U0AIaZXpx01FcNs/lmjYeeu7chjG90cTt0EEE1Tl+Ma5Cii4kGMxlqRjQmWW14nGZ
OfpMEpK02GdCuKEVdDOWwkFZHo8K/cvTEuL+EnMvqNS650gdNVknQDN0DPV7ND2M7aQ/T3uSLNe6
gP6wLuxoOU6s52LRugS6sCFocTMSXhCQLoKsjO4ngs+prpNnIobmaNf5BwtzMRhV/o5C4wlCdqsr
Emg6DWSRgV9Nh2PPsCOmEHoZuaRci02jvS9roJG0BPYQpO6jBE+iEKj8qIpDgJAEvvYEK5KOL/Ro
Wd3L3J+y7qi2AjCpjBArNg4ZFYckU8T3scWdloPkyrITWczGxToDAwrLPfEKYXZqsneaKocZKarj
NwIxscSChPmVTqvNOLOQiFlJDTbWW6q43IyobFkmBBWdsNqiBMoPUqLtRkVx9Khb19lB7MR1mKvM
yQtUhyEhJy+WRQEgK4O6bk6MOdLkfwmsl7ta4pEME1GJpEMjDOyGXZsx301824ehwKG3bXtCzUJr
I4SVXUQ/aWOe2umnw1jWDHjvY96B2tCQpoEpt9PMcNqZ6z8h5njpxIgqj3gWrsuYpS+jMgF/Aw+U
rMU6PeReUOWrHy0fWMa8tPlFzWV4omzdBMEmaucr8TDrxoT3Lg5jsfWps9KKTSNqJzE4sYbxyD4Q
d/Rcb/o021Ez8KbFZB7l2SnsmytTA9fk0jXmd4kCvyRo7SI+aN0B+4PTEfYkEgRZGvgsw3zT+oTw
aCb1OiWnguD+MlmO30rH+ie9h9VNm+K/mTRd2f3xi5aMn2qdDG8ZEjIr/qrkzo76vTRMbgYi2yPv
ReEzKC9LwGJ2nCE4QCqCIrMt67UskToxdAXWC1FVC0rQFMEVOXUMlixaTBXgyv2fTOc+gkczAFUm
1NyRkK+lm1HeR8K9oN/SAei3AVvP5U0Xoevm3NwDJC9cCIPppkxhShY8WmNAdrfblmnMAtwb10gj
YlpabkDgLYY1QWRYZxXgD+E2HSMM9QQvl28iZSxwF2uMxyR0jyMZpS/54CloDHpR2cYMbxNSlFJv
nmpDtpek2vENFSW39I/xDS7woXxZdwQB+hMHHvzvuyHHT27ifcQJj8AhMlLLEBsbYrxpC2ElddJO
EqHTfdk2JsNGQemIQ79155ooYhYuSkhtzUBMqKWwbmO7TzOa4JIHpjU4PRFEplpyMzSOlPHck7pt
HoxeGpIzyHOUqAoyj4khmhEFYe3dSoLnR6w6qS0kCMRtmmDbLhRG7hJOb6rLc0RdTyJFyTD1MZUU
RkU7hPLeYhdptAzKWvyaaf6D+w73ecx11NKRpdozPGZjUQjII8iAuIuQFwxTkq6NHuRIie6BNZ/U
phRWusTOxNg+Bfk6zLqXFrkz1tamlabfbrTcugOkk9tb1BKT2RKc1FLZMqZ7qy/OYqS6I/LSjuWl
Fte7OYIuolzbshBJKZukqSFl8DcjVQJbSJgJ5bPsTvtUqV2RnHfdiNcWM3ZdEVDj1496PCW6fExV
tIhysysqn7aJLj5NRKZk2ltpfExgeF1G9Cm19DotsrVJizQRNh2KjeKl62m2TJjpvSSc8m4XTYyC
0ksKmUk1iSHXboeOQAiRrvcU+7SYjyPbVNrb1H9ZyCLiSlzXc/6S915ZJY/UUq5WKBPXhKSDkBOE
dHOCZIiVWJC8GmO/DmBORfMxW0d/cn3Z0w1WBPk3zPNxFGXcsYRi9KZIoiL5EvJ90N/y5pyPtC6Z
iIiUxhMHIL4i169qTT5QvAix8SYG4rXLUxvswjcqmu42wa8/sk2G8Gr0zE71cDuJNNnH3BeCPWBn
0K320PvltueTFSBTU6YMkOedvmSRqQCFguCN4Ximf6DsfEqcl2H4HervTWlZEE88zA0deVZI5Fzp
SvdI0FalMrow2NO6J/ti1bYDV+tKMRapQbau+h8Zg3+o9Vd6ydF5SMOdNh/SkfpHUvPMtMLHf+BL
/43eB3vy/1Bk/0QPDloyKwS3DkzbuYOvuAr16j0a9XWWPAthk2jvRDv9/58p/6uNEU8sAiODiFiE
RtI/0XKT1QNi1wpL6l7flNBLC15IqMqHQNB51VKAYdGijZymB+eaDwOqkIhYD6CmIS92NJOuRuoj
FHNbooZhVWUK+CH6cTMsjKRCetnZ/E/bLC288T/RqJqOSY2IDgkt+j8bCbtEJok96rqDWH/G7YKm
nIvRk+enlLnLgk9CkWRkuB1R9P7/h+vfuOZN0lcMPnQJ1SWr6/+ymCHhIHGQ+C1FLUtXCLFyKSsC
zS3mDwm3RlJQ/TITDFPZmnguGLgFmGS5AM/6T8ZQvFb/ehjIELBEErBFlM1/6ff/xahOU6HOZdzO
B1jlc5GQem6au6y6GDpIFr6wMReuft3vgy591IL6FM7F8BHL7T1LBxCJxO5ywp2sYS1FqPQEbFLB
lqs+175qtJFcjdh3Eq8Yw4sixsdjVe67+JdAiZQyYrnrqG+t1iDkZtjRaoQYw1y8aX+9gTFEZbGp
NGIEOEwt6ZJBM5wE0y36s6ZhOxA+hkp4LwCFZOslHxXs4trKmljyDnG7aeuHbN7pNSWIxBHLdC2Y
i/swv6UIugTg4bkQXH+JExWGzBXkEOJk3Pb1MmYiZ6mzcS8PrFHjaNjqVCP1pKnSsz0E1l02L4om
HMt1NXmlROJdv6+tXYLUJ0DRgvwIvJykpewPIed6c0XYused4qaSsusYTv0qcvVovJTi8B3EBCKq
N1rTlWIxRE5rSeiJSdktptzAn3bm/L7UueU14IB5Z+q4i3D5SPm413oWv/RMpDqegRG25KKr+0YR
16Uc3Oex8uI4OOpat80+0pYtGM193b3J7YfY1Gsxeo0IvqAq7F6jmO6VX3SPH2S97dNGRk6NXBC6
JxxZXQ5PXc/d2UocPfnRzA8uE+lpsBI5aDw0JiSoPVuioqBZ1wMUh8S5EcAD5ccMl60T3R2DQLWA
Uqr4JCB+XYr4q+Vjkn1H7UGuqVJDVHRswMUWEaD6plhfGSexFLLNkvVlDmRnV2g/zDeddhOWRQpG
pd74DrFm5zL2fz0hXqw/JDqzyuG1nS+J0VyiuCFDDgygvAvEKxQ8MVQF9KuhuyF2lWBPvvTg74kD
mdLH3KCLa6luVr86hm/gDAYMJ+TBH49vkoUyldVaKEWvec8lJuxEQXHSKH9GNLAZxI2WS5kLoxiX
lppJToMVJq4nTFvkYcz4ATPLQZjj9n78RtzUvlZ57KOtMpDVH42wsMWkXWJuszpyhTyP14UU7ZGc
rPMM8KnA7vIqLAwMJJCx3GrzpSW1MRZdTa+36uimltehB4e8GYrWRWp0EsSLagFN+bmXtV8CsTxT
fRppq6rKTxI2133hKd29HrWNwG2gjYS26ERxJQiHQn8nRdY2Z8qXk6QAKJ1VI8v2VDl2bf3WztBL
QnCJBoB/OhhlhL4GpqYU8EIv8V8Cg2smsb565QX1IQW811XDlucPxKbisZrgTbmfw54kTLBFk8d3
/zXl31VEzYrPSj47KQ1Mponkk/y3JR2912+kbmwNvHI1MIbP5Vu+0HcAPH4NwuTOKn/Dans1IrzI
fJTzAtkyiP/kCUu94MQhBF9RuLmPDhOIWIHiq6D0fnt4HwOd/oAqpifBxiD9x+8YkvNiGwAdDYim
5MIbWPMLEzamfU8CS6N37COh1wPcWddjA0UW2p1abXg0GsQMAH5YYAkMd6F5i5RraEYEsEgvGVlI
ZkmktvwDxIx/eyVROZzCJEnWrgvrVWaRb/ZaV88Qq/08eENyX65fMUBe3X6YECZaUREqe5/7kPAx
8ESwRCNbxcXTzH0vlNSjXGRvaJYZjwFU6RGQ9GsvN7+ZFB1kq6I3k+uZBWgWNdusfGjZT81KMsou
bGLOJFBXxN/a+oJjtqZfUz7W8AWakWwSWshHf6eZiZPV85qG9F1JkVNAiPPEZJqcEAcCDLUOHsRp
Tak7jjm+/faJjFTJtGoy8x7FkVuqeHuG0U0EpFwznJpQ7QsrwsUbEDSCnyOIQQ46dhe5WUZRjkax
3tpvljaPd2yWxiqLZSS5RBbQ5UjWy59IKRyT4cyctgnreHJN9mah7XP/QzKx1iguDIBsQjc8Sp3K
pp54RUcdBm6sgVYM7Gl41YXwOWaCB3W1i3xaS0Tg5twZCKzDTka+PctxmJQZlCdXZzcpllQyR89O
JaGko9/jTEGtTwIhyUMstrAWzsTDRk6hp0epoU4i9kbjizSTVYw7XSRzqU88qqZEkrwoZGOmeOsn
ZT/Wb/UQOU2AACV9TavIU33NjoA6+uyhDfGerMTjuKBd7R4BGncZQ2q5nZRpW083fB6E5SZO6POM
G0iCBCw15FvTLM9nUrECTyyfVs+NzV30lk+nHJ5QAlaOCuQQBqW6cWT32VOmM5WInXUTS3tVC25z
Pdt9WH0G5vY8zI5fNmCsmHKxBgERjDQer0vFekVpuiYu9kUiTFSA6sslR1CitQ7w2MrqQettJb5P
yYUazneteK3JBy1ld1W246auWG2xPqhjNmg69z4KbYHnb8VzJSD5U+TU5FFwYJmADtlfIuLuGbCN
WR1bkJTjn876HetXXcNCF51qPUToVD1Zfl5IlnKUntt+Mrc176ppT7lsHZO0nlQ4hwH6dQnOF731
UJxioq+lHoKgQuvLL6eD6uTtsAetOMLHHprk4kOk1/6jCyHhxmzTJNluxnZelYde3kl57Oj9Vs19
WwfkUNp2KwPB5hktqTXR6j25h9RsLUuHNEKhzgCH650P1kcysPyTxJQnHdOdWQIoJE6QcBH6w4sR
xa4RhhsT8CW1cPlQhjW1nP0KnwLKgObUqtoR/NMnPJC4J1p4P0s6hc5qeRvK9jxUbtO+jRKMVUAd
7K1N4brS+TCz4BmhtLrwIYNVyCQg+77P7ER3onY6Z6zF85MqectCMO63cnfiWR8o47qA8/axkZ/T
4Q/snJi/8CSKx9eihWkk5y7oSltefPqAOxVQ4kp7FeNTWIdrP2gRKGMdIMVrEAmntwyXyK1Rdaf4
S08/ZSvAJIQ/eboO4THm8d6B+QuN4ysXs8NZCzalRLnXy/OuCRJW01QcVAgBlDHZTGSXgS8YEbn3
MGnUVm5qa08M2iXq60ORp7vSmh4kDweprRKVoTevCNVpr3dUxOqxhhWVFbNO3Di4vKGRztSexwbA
tLiXyCcZ6nsACaX8FVK4iu5upPsIYnlu5FvymHoeP5o9VRbiBXENfYc+hELkUNyGYWwngr6t4cYL
4SuLKMIbGD3R7yXVIQsVr6bIUdT83Ujbjg7vr+hng+Q8ckXYo4ljTvkHAoEZb66wSjPGJ5i3PgoP
5BmjXO7AhNHwNwS+KvCmCVNwrhadQoYUnSZ6lA5TfVBvdflHLN8TYdyLQn0SOLRd6AWYFkSZ5KL8
YgZfgfgmG3iJ2NnpjxypP2D7LvvVKiQogFIC1CbrWac9uVdQiGokdkwHeYAlnN/hmbnO+vloyt9C
i+Td0HnCvInhaFdDfsrUCTyR0hLFozOXOs+PHnpFvSM3JWkfezmCIsEJib0fYibnavEsgOJKUX2V
crdLxd/QEg/aUFHeTIoYoftct1MUHRkgtnl7tDh2w4yu4mWeT+LARIC5aM6wmWnHWP+ByZOaN5FA
PzNL3cqPzu1wScwzxN9C+jAJzfTjjB4AuodGOuMcDJ+kMErcRybiZ5YwPQ1MrY7t3HidQKvDYB/L
L2lwQRiN/xjNJWmY+XNUveI9j8OtOqm7tCBiwqIbFdTcnafODhJo1sGOkX+lTNbIld73o3Y3TWC7
Cu3swvWx/FKsJybENNgK5bBPAtElPLXSXukFTOXgMGJJ6NHUywGkFdhoqbwXUIYt/NBACKNZGpsa
yDDlIRoQpm8S4jdH60Kmm3DcjMXbbBjriJl41L4plAz7NCeE4W9ifMfBWxXlx0NBDEiSvtQF7Bmw
01wRvFCyfFssIDlLnO8+wJMTA5ezMwBDl6yhroNkFcPYC9ahs6jRIvyRZyLGtIWNfE4slIy9XBNo
aErrziLmgDlED5irmsQizPBYWv/Ms9/Wt3ic5Y9OpCgs+VVCEy44qncR7oNofJWl3ySLWV0dUqZp
df9pBh9jA7M6npOIWWzmpDyyR7grtSf5h5UERdJladcRnoP6mBbfI9dXkfaHBuA7iPaGEKN7ZtIa
QOrSEwtxtaS3NpkTpfkqIYxmSEALhc6zFHu5Eqb0jESYZz5IG1ydK0TUGGoNBIC8JaTmpKS53c+c
Rmk7CH/onYHdRcv7mnc0GG7llOI25kO109GLNg3WbsGpQU4IFsCIxaxN79GumMrwmpI2MkvT3iII
zfhO+4YQF8npLbKf+1skAtsDNqqWi+QC8/GuiDKCdnamoG6yjkrcWvk2dERTEfMMfThKAhq+K5T+
BlRzVa7yhDbqIf7DNIhsnnFHUM0d68C2FHV3/tHkxs00qAitR6DbjKty4kooY9tMmLcvciWN6aFa
UE+eYhIumcemSJhHKPyasN6GmU9jgbAjQolhQiYk4x0CQ2Gev43ENbV8/9eWWHY32sNdrVF4Aoxr
iKkVkr6LrMGaCMFxEFPHLJ+1cJiW/VWevVV/j4ujibyBDGMYJt3u2UfdQY9FTy+KSyUlPP1R7y3b
mFXlJVrqtcqSvO5pQ1vWXiCIuBupnSc2Y8Agm/Yk36ohCrVJOipq7I7RJh/eer3dWE3pLjsUtc2L
pcXnTiMnrO82JP0axIhnkW9Dd2yrvNwFwx8GXT1dW2JA8LbBYPuGX+dYFz/NiHF6xB3mS69NBhgq
4EZttx2XZsWzn4/fmB0BGqizLBABrfgSkIpDGjcAhT5bXvJ4VLihzW3V3A2rWi/DUDF+5YWxigWa
ENQMGSVIlRZeRJO+T1E5SBM5I0b21DU5YvlZv5fMcVLu5Lhk2mHNbj4HZP2/Cy04LVZ0LdwVODsC
kJZuIl9WYzBUCq+fwUuIYeujhyzR0UCFQO3rh7AFgIkRRM8EOvbtXS/4ue5T6kyPRzBupb51rKbF
qL5G4LcpA/NPXR8seARTjhGiEL+bXWac10GX776z0nCkAcR7Ee0TO2iyjFNA3NR+vgnS9CfWcANL
6t2K26vVfna++d7o2VNITGMVaDVaFNY11hSvLFDhtspOpkltQ2aciyJ19EJ+VQ1/jwBesyTYpf4y
WNMJy/dqNkmlNZht8FlSCtJOAnlNorgwhXY8xW4s0F9K1y/zekOiGCP6EwGRSPGMQBDFl+jvcL5A
RnBifHCeAY/AkOAlTm1smC5D9FZjtA0MGcEtU/jG2E0J87kpEUnNaLy6M26KQbrMwOAVMPuMdlbZ
bidKU3StYb0X7WTLd0xNAIeXT4GlOoOPB7DTn+qo73yjdseOpg2yGzLG/mTosPlvIyMG3qZnlrbS
Zv7WuYZqQJqk7G2rRhNK5ogY9lczOtSR4dLm8iJO45FEoFHZCdRHiKuEGJ4EdAFWcWMsHTNqnJL3
qG8pvD1b4hHNBRUV1rhJKEgNLaYNqbabdfwg00r0MxcuO2/e+Tq0pL68TEWHLiPFgYxrUxFwdw1e
PSmkXIdv26yLceU3JzmcwauwSLLCWVfNJqWFYtQz+ybqxU4amRP4w7afxUNmzs4sa2vBALVpC4z4
Mgd0WuYbVp/AimLtrg+KCallGedGzH+TlmI4HlbqPZDQBWiIJdBTLNprsMTJ6cRvckR6KBMsIW6c
EuZCSog8gUVZowMvDbVD1zrNRxk8J3F2MiZR/U2SqDfKtlp4lVqdio6HUHOn9J9W49vQFbiQ2xUZ
Ojg3i53W3nLfvCRi6xnyWwGB2DMaR9Y5Ng1byr98VFNDbDq4ob3oaxgvg7S0xKYZat+XeoocpX0j
3jbPLJeGXMFEvqWP3kgcmBTsFNPaTBmNAv5Or2ZuN1iQDCCHNYbs5eJeFYJto9MnFL1JwlHui+2U
B26OICAMGT5CRH6pbOtFakuTuhcj8aHiwaeqXElOXZd4JRbxJLW4Me/+Ar4J2NcA7GRGrz6MHbOe
HZ2Ba/ASJIILkjHl3X7KTcR4PRzvcIlEa219TwZ8vplA/H8N+bc6sqSQEOdbFAa1AQpscyujdWno
fJwDAlV5eYUKXlm63aXjlIx41IhPNZK3gfl6T1K8BQ+nqdJDjWlXjj+mYXDzFtRZ7jYawxo6SIN2
wrRGnr4MEzJeYhVxhKKzDwOBKsN1cYG3Ke075ZIA9Sqraw0AYlUfZ3UieOjbnK86nvo2UE751DM6
zJsk1wCTgRsBWt+mxb3fy/iIMU8SMpTT12zMyz0tXXu8xqIBkWjdaCIgKoniv7UWSjSJM2tnO4TU
INuO5W92TcDpIEokzyCtyZTtCV1Ehw7Giki5MLkzRfpLexRBebXGnGrHkHUDj6zG4r5X7KJSjnpW
4/O5jlVLnMGjJDWn8OPLXGpnQy1fFmll4GZ4ltNyQdJNcgQSaUPlyDljmh3KxznU19RdOqXROxpm
riVWPI6ouU93aV+sa1WDkaG7Zxll/mjRw5DMVQ01sazfdDE55ZFwrPpF9iT2r5GCotHonpYQOnkd
X3v9yzIW3q3l3pwCRAYs2snSQOlXm1cdahp9Y0R8uDzzbKC/emwKp2A6Qwp0gGAl53pkdglnX2+H
6Wnk/TnUxq1QiY4gmBhNla2G40bCm/JpZ27z10FTYVfh20/+xOxyHKBQ2ist9uLsYEfBe0LaCgaR
f1hQ8J1gKeG/xRvyuNmxvXhPHks139ITx3f8HUYU26vW/OrfUjY73vCnF2z5i2Axhvz1m/CycLN6
3JaaOH5GMRxCW2+12EmWr95tdcuwsKw8vv4s9hK+2PhJvJvNSzCPVM7yt/zDZ/ubBz4SNsrf/Pwt
l+NZsVot9plo5eG7WTbr8Vi28YaFZd4v27/8FK8NP38s1pll2xYPy9/t4q+Xdjr+xc/iYYrh85ZN
46OWN+GFtAyWdnrGm3COrhwkDgeWmRsHILTZr+XFy0fd+Mresek3vi7HavnCuy9deI+lRI8dYMP+
8aPl0CzvHtAdjaJ42bPbuLwcdQVvVaxD+gALZ9kLvpndYIuwn+a8xSK0mISi5RCzM+wu78m7njkC
hAaQB7QZPfFYXOsz2OGNU82/wR7Tk0pp9BEbmrXCpIXctQuPuUci/T63K6c4Cie/XJWvPz8cl361
usFHYs/xVith7Xgrfrq4f348YX3jW4H9ZHd/bj/sNWWAywn8+eHE/fzYdBjeOL8cng2H0x5dDitn
3b49OFIeW2uz6dVz3AvbpUdw2d1sveK1nmcbpMAcsYhpe/xTnDDp70HCScQe/nhfXClcRrebuVl+
e3ktx4uLgzf+ew3dfm7LBt7YtOWEcK1u2b7l7PAp+J1WXry5/TjLi7kVzreHs1wtN2e1Ojhck+GG
6seQ88FmLi9y+I935Jr/+w78nCtq5S8bc1vOKr/GO2+Xb/nZDYPVejmHfDQ3wX+/hh/zA7bI85fb
x2PrODC3Hy6k5cQtO/T34uYCwYp1+3swh2smxNcIiWHY3iMc4ATFuCIujpHguDE+xy1MWn4wKlZB
27E86/21yQlCEKtN3jbE0WKcAoftCDFTSX0l4ZyEmX2bdQqzcdJE8vaWoQgSYU969YZB51CzuhsA
oWeUfEaWe1VERIBkrDf00cWoBbzUU2cS3zDESgDaKOjyTNzx8Iyllxa/5zAYZL5kGwXBa0+ChMRA
ONFykuroYcSZ5856gT50dKgFIqauyQAwWTePP2EFKUPgQquj3ImW0j7lWEJ3iKOxkdkqDZ4v03Iv
6RFSCmed9JwSTUfFSj4GUc1J08iY7TfXtENZnN+V8vY3JS6kOLauSVxZehUQSKI0jwYEi++znqFE
RT+4tM5Z/mlOf40hsoN6RLi5jsePmsDEmvXEcygB2ODP2ow8yqbBNnHv1NROhpS4jkF0b8yCnbr9
GdSvdMECZ4j5UYA7qkll6u0wbvZDoL3kCp0hHUhtUdo+Upg5e6B02+ihjOQcEDdc8i3u+IiTAP8p
aHFSj7YpjJ/GjBTRV+7+PB35zePsZ/sZkbhJFTrd5ZgQBHi3L6WoT9FSHKBjKxT9jb7T53fSWsi6
STlOtkRW2iB365aVO4YWulaIBzFd8jQHomUFcP8e0YpsnfCn58lNZjlmgiJUzY+YgKrAcS1c09Tc
mMV7MoWRlaB8JtNtkTKJUg2jBDTkhxQv3Ro0qCh2vHl+0c29QnxpyIQpXAXtocm+BNQmWavi0F3q
C4kTkVovqUw7A11Au9Va+kWeXTmRHI3QKE3BFaR5ZUq+OjO9anSHCb62txxVm44GKE7FqjueLHuS
CkTzr2MWc82mXtDDaUfRqiO6R7XFJcWLmyNUqoOvS7hf6WnWTQ/l/37IOk/HoE9FoxE/ul5UHQW4
XY9PM9qYnIDHvrmXYJI1i9givpiZTKKWuZEbedu11wRbdzxdc+ug9juo8J3ZxVsD8lY0T6NAzu86
6+MbAP4hQBAK8kJ+iO5WWkDsS072YoSxlha0YlEapf33WEfvDVGhpuD2gP/5gs+Vp7ke9nLvYnBO
mDjKUXMR0YUGknWQZ9x6kcJappSgoSh8mEnen5/kYKGl0W7WOG4hvpygSsgvBC5Y0K8F+Zp1+OUJ
R0Mrc7fnASEFJECywCTxF2ciyzJwUgOgv8s/1SLHlzXBSaMqbs1tsdRtqYZUk1/DIVZf2eCkNK9x
HXp+WzkZKGosbxW+7ZT2I+oRKmMCU8O9YV1S/EgaQ5gU+JcQZwviuT3TKtw59PZ2GicXDooANo0J
uxxgV2hYuCO/l8urUrz4+Kaktjymc05NCZEY/DYTaRJn4q1fsWaqWzKM+32hjfaoz0c/g9WTjRNL
pHtcYVuelEeQ2HFlIO5bQvJZaJiTO47SpS+VlzlY5AmYw1i1TjKBl5UTK81R162nyvdaRJYZVR1j
Xx4Ku6mTe6zKB5bix5Io3hQ9lTZRepq8qdAr8oDfrWps0ZrOQvpphn/IQCXtmlx6NHhTtk40zF4y
fiIRyTpmo/l9MneLKr9F8icwOuqlvqYu7pLUGLY7Q3kW4rdFfJKMQlNXjzQi6Yx39KkXYH4gqjVa
8XjbcPX2FKWgC+qUz1bfkxs5Ta/ylK8Vi6Hxx2Rpb2D6gwlGLPgT1HfN/2pjZYWTSiMquDT3VdoA
PP+pBMyXc28Pf8H/TxOpKI2nNIOF/iulp8y+rVNCLfcA96jJOzpPuIJWBl3cIaPVhHYQk4SK6HWa
w1VtKV4lJE4FOFfn6GvZdtM8loCHGkqzDrnxfFfCYntNgXyXlqcmT5zBoIIJPoZ12WQ1KyBA8t4O
Of3UAnaQOLpjeYCspz7XfIssBI1kKbFU7kbK+Frf1VPCtGvCd1m6jTluMKJwMYzU81fyM1R4gEnH
jQcqSr5jSVn33bUxd4g1TMQldXitg+y2gLF+iMfA+qGqhYcMWYZ/kQhAgHna1SZ2h2ByRU09japi
9+/+pzjbwogGjymX+ZXPKwy5Mygxn4Jt6Q/hqZTdMiyP2a5mFtTtMp9gBnv86C4I1dv3FPh5M7mI
pzf+7bf5bD4DcvvMm78FjH7Gx/ioDKtfooMIh1uZ29ixHiw3gLsihKAX6YL3ZC0fNQaPNRGriJ1X
kCDnJckq/Pn9TZ2rsvVvzQddVd1ndF4+hOXq1niYa3Or3vi/jXpTMzIv0fnYqZM7yp/6Z8cwt41s
4SK6CC4/77+gVw4VU5+/wyp3dk9gVbclVXr1JMZpI/OPv2cpvaqRveLI53lbKJuRq65Tax6w2CeH
jUYQbz9LL6EO/6ltJK1HA/dflJ1Zc9ra1kV/karUN69CIFrT2NiYF5VxbPVCQr1+/TeU7+UEp0Ld
m5tTp3EFENLea68155gy5tBhSa6m7YfKJGCJijplKtYcBUnH9WMCJHmjST/1KUBU4ztkA+SQa2cV
a0rdzjCWJHGFNIoe97VeR83eT3CJ8ljF6Fj1vcDFo9k+j4AUAxlWsEHFQ7qR/Oe0VdeV2m9KXKNi
ETi5PFwCtZ0qcvtkKSrbR7RRWT6TjrlpjH/BivYJc4H8ZuJFjJcRe6HAxCrxaWmyHPMbPxWDB8BJ
VzB+GvG7yRUNlFG/Q+uz+3EqEjH78nS6jz182ME2KONodpNvX7zekPneou5daqVlHDKTw7ZS+tGs
Re6kjz0qD+Rv3xBWkiw0VTuo0GmFZC4m9VzieBgNJ00w7bIMZkkC4jLQZyEDvCxsN9U12eO2zKR0
Kt2GqWFQyl1j+Jw4XBGBhSqyYwmSFxu8ZjAND1GNfKo9qdw3BGicFk3EiRoEH1Ue8VcA2EPhmBnP
QvGlGtscOmcSfgs361ddFrumr15azqMiHmOCC+daWtmhN0DkROCtN+pL4Rt0L5xUHUqbRRNMKXqf
JPm6oXYuSmuVqlh8dZ9WNm6LkWJ3Y8yUeNG0rhMM5wxRtBkGmKmVNOTXUxYqaN1pwtYMcGrTpIXA
OEGHm5SbbnYNZoWHsVneVvJ34IPvvukIX8oDk6rc099F0jwbaE+MDybq9URULwMmXIuLtGT+nmPq
RRQREArVfaFJ6ywPtdV12/oiJSYRRGI5q/xfBg24YeBzKgIuJqgGDeKkUjdfb8NtwXC0NqalSOqS
9iz0zZMA/VzzkqWooMF/yzLgR0oaHwo+bRynmzLaGwE2SroyRpCccBNoPmIqWjWRNY/lYVrShzW1
dHXLu/dcEmeJaHFnMwCuMLBcB9oTu6hnODlMLUjgfTYP2n2SjkYW2r7ZdZ7mDEprVgfavH2soTri
ukf6rxCbd+d9+/UuSXsnRjhHF+MYFawDDDXkkB562jAl7+klB6v2qqy8mnZLl5yuNP8Rq5K8ZvdI
GapCfy3gWF/FhpNKPxvvhpgEIoVmTnoNFtkQYpDZ+1QjuPPHcHWxPHTer15tkfQoyGKmvj4DFpvx
ACT0bJtv1vXGd8sI20/EPHQaUcWYHIpwppjCk2wAzNdOWrcvxGSuERAuFCeKMlk5GchHilejXvT6
zYlijiPpCzNOw7vtOlOeejlpcNxSrxqRXhyOu0UhN4uywmY3+stJ4yxQNcvxRYpWfT/4bHvAoqYN
i2ysjAaCY4b7bjTTuForTtLkhucd0Hx3EYJl2X2Jg4DCUD/VwPSGaNcTkntteC7opw0AsEr1LFOZ
CxnUdURVLFVGazCQBz0I2pUnDi3exuzgGllfISKofDPkyiRkmE6hd+nCYV2Ie7P8LS5DEpqw98De
VNvUReFjWeOjw+VjRGRAqGwGwr/4ZmWzRFg1TFQsQsRfxOYLkh4leIqjJfoYO+JbknpsSI36ZBXq
soOuiiSiSBn5quo28q5LciyntLpctWYkqWUBYPQmXAuWijqYr6LyjjjPkKTarXIcxLMo8w0Pl7ic
yPz5MewsRKahwkIUQO5t26mJeS8Prk/mtXvCRtMJ3mshWG+Dpm2AIazQIExwQs0DXpKRWoMR8bbA
VC6agRvXNzTy8S7KahYzVv1ebAk+U7d9DIExkWwM7CzB3pHvPaEvrLEPUZBdqoQzCT6YGyNpTo2M
VIXMgURronawDuYgnwt6hWbir2JRfqAy/plVYhoySenESOgqf3vHdzZ6Tho3dA7rchklZzlYMgKn
w+iRp+M9QERJI4jrD1X3b8wlWWQamGuTxKQ/pdW5ol+tOuqv0Czkr1tZz9XKczw0Nn5b7ZRsr2EO
k4MnbOK21KJG8eLyhZFFqTzA8/2AdI1qeEMkcg5UFQO/OxU+CchiD5sClbH5IWff1xarwpjJAowh
f4D4/Cknv3utu88c3RotGjReq42W1yQktGHP9b4kQb1BI4nduVFdcrxeuXWeqOnmPn1lDjdC+yg/
6ufFh9gFx1sjT1tHV3/3Ruj1mxja6B+ntwPnMZWR/G3fo6UMGFfkTlu5//+108ofGa0ITB8I6/U7
NTuGPVEVZSDdhKtIYBFHjtt/1Ox5oXGuSs1wd+22mF16wxlON2HWeGf5DFrQM5/w7Sj1pPi4KsvC
RBKBmMOl4X5CVjzo1OQpAdjTwOL0MKmAlpZTTpmghwF8SeJO4VRfVoeiPSrJDKZVs779gtmBZfs7
SGetsSqpKXFqbtCOeCWxk2uszYQ1BDcgxxP8d02yLj8KAj4UXoqZG+Mefg75gDGJ3iWGgMI0W4C4
RbNxTo/Fps8OdTMlBiP0l4a8YEHG0c4QExLYE52Od6vH92LDU1asnWqgTHyiPviU9YspYeJ0WGeu
JQoZDujoVxyl3A29k13SY/9LcykEOLF7G/W59z4M8nM4oKIlQHZkkwSn7gXenyU85fKGMJqw3Kfh
lMNu+lvgV7YrpEdJxjyccxzx4jIoCrR/S1ZDeTmaX8pfeFwF4y2jMaMtKuEVB/ggz9TmySwn5oC4
0xZ2icvJKyIl4w31bnpd9DhBMc8wgRfmnIgEaYXEgFISKoWhOP++WX4bPP6zVPy4V8Z76T/3SqpC
xpVMI9ydajtYaBTgL54476yj5bMyzwZjZpokf0xprVU0nyYcRk5Vydh3Up2DvQcdNXrwln6j++7e
EkBPjtuSLsuwde5WyltrJlFdSuFOeq5frTevtVVtUtFROomf6S6h3QXZRZr9+0Kod8F744XQZJKP
DW1kLIr3dpRUz7Q6Cf1w1+9jcqoZJr72dCCfrXzZHoPTbacWE/UD3VPbTcJlQKte7iZ0NiGei6Si
bDSanMlLeTZVJyonquNtuUzj8Dyco1JO2immLzQCsGdipzpalO7s82/5maq9Od6Oifda6w8gn79p
/H9cSUVTZZkPphNlavy4kmXttfqAqWOXKYdcn1sNhfC8EXeh5dCiRKkZeuAtOZtQj61y1RVeVU5k
3TLpDhLgmOCQWgs1W+jJSfAgVcy0j/giRnuyW/598X9+5YpGXjZhXYbF/0TxLhiiAnMoBKKJreYb
WlT/Oup68VXiQ0QfD6OX9jYsYmMa948WS/luj8L29OdL3yWBZGUIXDDUhC0uD/FKDo6rmS6uOFGb
KcKyrNad6Q6/aviO2C0QOK9zWKmUXMTZZ7aCYwqfF2XpkkUrJ+RMmcpvxto8NxLuf0fTHINJDTq0
3ClW4hJ/F+ZXEYUHE6wbP1s7iE25qWTI7Hie4pUxihFnhTzTxkB4p4RjYFcfw2t4wg3NubKgdUPf
jrM31BeI1JJtnPuKvCAXQ12EOxOKekJr1iHrK+TQnNscOKvlKJ23RXyMEImCmbmmxi2dWgK9jPXK
bp3mO2QdfvV35QLSzxPCabwnCDEPFFjx7HN5XN0mq2rCXx2MDXb6jFLCQQYCDcTOWuS/9Ewc79GX
M25Ud/cveZ2mTjggDyWwiT8XpzKTGTE0sbXNrY0UfNwU6CTDUTDOuWAAfElp9ewU1GJSNtW0d2In
R6+KSLX4P9+euoQRnycJFZqu/q49/rNIBnoVxtotsLYEE5Miysq90YtXTf9qlQ0xQhT/00bPOep8
1fW01h8YC+8qR+7QP1/9bonGGRt1g4pi4hZMKWVA6BNfYxc3Ai5uwECe/v1h1TtL4O+XMyxJEw3q
F8lQ7oo2pVe1bKiu5jbMpsl4z08rfSNA4Rf0EA8O7s9kn8orI18OxlIxlv6wrIpl3C2QgFHWWtDP
euE7TMmeS2EJ6drKa0ZMTrGMaAGWZr7ILMtpombCE5UPSz/b9xHoXeN8k1f8v+mWhiCRDnZIxJPV
PLinfj7uuiqPH0+WJZV81buLWRVdV5RRbGzD+oOL6bX78agvnpP+Qb0v/d4x/rx7dY04bouEN7Ih
fqS7ZXkiREkhcXpC7LpT0ZaldvqdckKvpqSL0DnAFh73ToUkvGU/GfEWIQxoJm848ZkHTayB0pym
zjQsZ92zyOGQpCuAdQFnKkTaU4sgjxmUmi/5Cxs13maIbrhNWFIKDdmrQ5pK2C8Dor3gkSOgO6u7
DHiaXe2uLFU3UEz29QQYLplzqCISz0v3SOGwgCNG5g80Q8hgE2FjvvnP2Ma7DRUI7vKP7Al0YrWt
Lj6JAD6THtvb63yaNXmZ15V37j8Az1sr8Ld0gK5vHJ7bQ/+tWPS6mSbS/vrtFEF/wk66yz+sLwNw
gq0uqmc039GWDC7sjnoxvTK+QvkAqX2TfHXncnDgnvnvdH1hDHpgnUpaeO6/b//f57D7b02WFIP9
0oIvfA/XFZXc7wvYA+ifYReBp5n0S0GyA+o6ZhomjW96EM5Ykgy3Sf8ZZVPB3yNL1JBsCw8ONcb4
rN2/GYM4d2ohVecAe1cK5SU4rvaaKFs4dxNjARZz5rk8iS8aQQUxYk2bMj48CGtxHrjXqf4arLMX
9WZb2/BQu/oEC8ci2pH74hqzlkm8/k6DBWqPwxFsRZegZCL5fD1BndqmCx0/pg1iwfvsXqHe7bxP
8szW+vyGNC7Z1AvNVaaMZlfgPFb+s7JD1fbg8/5lpeOYaGiqyiFJ4fef670VlA3WX03eFik53x89
VM0bIT0wqIwFyRX//qZ/FHwcxYmeVAFZA2c09TukdqSi3c6Mm7hNkyU4N3lrCl8ljs3gnHEySx/U
Yj8/mqFRaKiaqsgippe7bzKKQplPlorbzJ+aItCSDUrKVpVssdg8NlePq9if941BQrcK2WmM2pLu
6ymsobmEEUbckqgLbQjGM7KxjUxazL+vofrohe6+sbZVoqoKeCFUZaQ99Qw8KGw8Mm9AYE7hg+Jq
7j9oBSrZIqqf1OsaHg1MHiblWPl6tNraJDLhTKEXX0XRJPiIG1tcANAhRIceIVSLNnfYdFgrWGrY
hUJrRh+5ihxDWnVjqepWVLAZ59T5vz+b9rP6+PMi3tHk05CBPUuEuBVox9KbJXWb2Pm9+WRUc/H1
Gm7SfAI2iSyOzlEo2xBgJuCiJtEzNibpJVWfy3ZxbcC+7aSCXvIcFFgvMRRyWEylsa/OdGAWqUvE
0u/KV/lW8fCihXiDalaLz623MONtpb+lNxeLhDw366e+2bGqEt34749q/Nzz+agkoY2NKbZH827P
z4dr26h1JW7FV39lbnR8urbk+mttxUxPI6jw5uSUx/Pkm+lYjeD6M9twPoztYH+dKjQBbQwQ+ZbP
rS/iF2syLCrZFomsi2cQKKvqGc0ijLPgYh2vR7kez+pqNcENnm+UXbnDJhV+orBP34lmV02EtDQk
JxknIxJyqKtiJ3SMneaATnMVR93nm9sTR+5/XwTlr/fyfy6C+ufq4w3C9UZ3UNxapTtm1KWrkMZt
5t5wm1AFDxNljXFInpnRqvHfG7If60UpzDuVUd0aSlLEsAu9Ovqx60qK58UWEQ3q/oCSJp5215m2
q/AZKECKNkL54Bv8vRPcP/GmZVEpGgrnp98P6n9K1EaILCVTwXQ1Bsf1dZzip6PBT8wUA3+b+ZcI
1ThXX43iaitsywXDo4peTEhvuCi3oCb8+uVK15QoKRu3Ohjc1jzW8BZ6upVbusrSJnyus8XomRw8
WsPqQkYZa5jcFwgyUZN7vZM3DxZp7W/rpkUmnqmg5bW03+SG/3wuuS1xoA3isKWxnC+i9xHdxNiR
9QFsbDv1vzzz1RgcfCsjE3hYAudEthBBhMJI9FT0S4tEz/cKrftFYtwwTYPp8A2wxEvoUNmlbBM7
CuvHQgoww1ppRi+JCZDQYQIhvRcegLVp/Fb2SFlW9MJbPHEt6RVofWeRa7xcp6pbXP59H/7tNvzv
J747C/ec2j1TG8ZgzmWGKlVYSwQOPNr9/nJdCUAUVdIPuWNM9e5mb4c2MPuS3e8GPpPgQ8XfxMGT
7tmt3VXbf38iSRp3t7u7849XG5fa/3yLjS95XRHV4lbfYErjqJSsAxe5MeNphWPtN7BS5nkAqrmj
usgefjH95AuOP+olkuWK8dttAYGLxgxLjZDMwGN03piHNLxE6NnwC+Am1fkgE3hbwhWP9yyTyLbG
vgDbaiaT/4oGrKeF1O3NF7Hl7sXV6KjvwYUNqKY+J9iptYsTlCn92X9hVIEJgXEZegp+JFwNlkM4
RFQ9+fgRuiXyn2qqWu9XFq7nkeOSO8nZXOUHYRmfRgTjZ3ROGLLYNaJmaaLPhXdkTMDQLH/p6Usx
2fyicpVHiJ0zoKuBbIufVJmrhKhS2bcPlrbfPee762/KuqLxXeMvsZS76+9XBc896jbCAJwKypO/
YtYmm9h3HY/RHQCzfVJNjbertNA8R7o0BU0h5Oq8f9hcc7QmGZvRjFBUam9YFHYqzIX+wPblx69R
corkuYVkzWB3dgkqNvWx5xUKjoi3v7e7I75N1vRQXYfSU5awsiwbeUZASSWt9OjFahYS2tSe4SRN
h+tSTed5RINj2mJSpJlSPTji/qXnwxanU4SZliGJDA7+vB3zRg+MTuz7rT9GKdogbHfpN60EO3fy
nbZunjmxfEFv8pcFCDtXOALmNrfj1veLXQrbUsiVefDY87o/HxLela6rRKKrFG53BamXlUyeyM3d
wv5VUYzb6bL/YHkWjwpo3Cmtnm5uvMUuApBvFui5gPQimfT7bo00PZvBb74UXzJRfPE74kOPkF2G
Pu3kQPZ0WDltNjGIaxwcLd3hVamRFVi07G2R0SIypWrOxoa4YoqRE7RF3Uwst/tG1FLY0tT8bLc3
N/9Cl4AB1lEdeSZiIXWwaeODj9z+AHEKOlk86Q+mKx6iRYjQblbrdn3QZow+6BZFk/IizHQXWrbF
korbT58yBK/n+Ze10EI8LnMWhIqwZjIWHpRyfzlH8YUbosggima2cr/aEc+iqHHb9Nv8E8SN+HH9
IDCR4Ey6dAVZ2dHCANUnTsSzimzVA4UxtvX8Dx6MKzrHYgKexyCVNJxLjduksxwOF1ykcJY2DoKj
KMLp59QCeBhHMeHpOikM/RYdqOOTa25te2NhjhZup0Kgi/QLPASyNHnp9yvQtz10I3vAnSEtm+8x
OZHpgltLdGydoHGMeivFKzHeXrVtW66Mzh2FoWA6FsPDilf/ed40OGRyBNOhXFiKebf3+LcqMlKJ
B8OaK7ParbZUtxQKrKvcS1HzpN1cAlboWvqb7BuIEQWgjPFnNuDks1hQ1vnNhc+mDawsbkvutEjk
GxFblp0Jm8xyUaOXU1z3WosLGsmyjZot/PaOTIm1HYaJhf4NUoNbXylRmdnRMYABiLTlOtGoOFbG
S/tqzcIRT8dI30G/pX54i+xZZK1+Ejdk4gkHnorqJa7Xaedc5/6bcmLTuH7X9PMZ9qUwfihH50nj
Kv3K97deslB635ZwPfqODCEQ0bVQ0d84xCxQlAHCpFbH1ErZnw/hLGBWX4LfXKM40Md3yB9uYTUP
8ROTz+kM+ZJJFTAHDjcMmURCR74A6uDYZRfiBqF5w5+SMoIno7xCezOBqzRw+NGxmSz62iHMp6Af
RT+xdA2MIfvSVVbMz+mG919AVeKvQZqEVNLxRH+Rn61D+54Tjq7BEuXT2enR34RusTQO7YZW0dvV
jS5I9zRlnnIh6fezTUZIaBma2+ieQNTLUNvBzNjdGtr3L1jsEPu5AEgDB8S1Kl8EIMqJemS0pSgf
lL7dZQxXH9O5GY4w/KAZgvS07lw42ChZ+ajBRSAJtrbzkiw/1L9hPEHAGez9T6QKeUYS17RF2GRO
xGf/TCVJ4kNI0ByaBwwYA4J2YMcTgDfyJ7u4y5Rw6ec28ty9OgMacLguwl33ETypN0eXYVKCwcMM
S0uIPdSR8nU6KqRQn03iZ1aTWzd2ZpTO1pYwBTYCHeQT7fIPVvT6BXKlayz1eeTCadhe38MTDXvE
RGSISEf0z82+mNEBQ/KdfymL/oKVbS9eOI+x3+tP2k54h3qvl+OLCRo0Yyfo5r50UPMlWITgHH1J
CNYvN8o3xmXqu3nbC9VaG85ydJQrnHFrkh5qtkhE12tlqS6EA4264OYCDkLylUgTWQFMPak/oY+d
iC5UviLXeyrw3TqaARTI7Ws3Fxdl7foaOtYVqcnFJ/wJ4aj/Gr9hbggcnAdridcJS9V7sdU+PA8e
rd2uh2/qX2g9Ozlw2AbSibkDmrmvZ8lKPJnzapMBdcBwqS6IRDDXEkYze9hkeyQ9pQlef8Kjic8M
Zm+kQ/Ij0cSJvoRFu8odwnv5Z2Ge9msBiTOy/u476jDdusxBPeXSnNG3FqWbQRRB6YY/up11PAfE
c0Ap1Ag1mwRHRJ/Q844dor9Py3dgSVXvjGianpxUnLp2eoE1gGkByNDZ/25QvYMmNqEVTm8zVI39
m4FAL5hoBrrfZxyot1MxT9xkIz75T95e3oP0BCwbnaN5/tE/ixfRm7AnqcCeGSA3dvlE22JBB61/
Gk5mvx3aZy08D/WL9BF/VJE7Jv1Wdr1rDvqp+mj2KtYDLjzDIN+OPwN2UA4Tq+yjmLEvnv1Xi6Du
Y3dKD+QNHpL9iDpeXl/zlGPxpJDpMDqaYzn+NlqLhxhcOdNw8ipY+BFm+d8BB5RGXsEE4Dk7YTFG
o4g5Y2HqS4JCOOO1/Kk+ho9Vu2ofbJ5/K95N6HiiLqsakLzf5+b/FO9iBRmqSSMEzorxYVzfsZab
mUp8V4xB4D1gIB/Mo+xBmKXxs1FvmEx+KFcZ/Yg0Y/+s0cSu62MrizuIOxOZxwJ/S9dsMuk5Hhlm
2ZPWPdcEi1hOpv4a8N4xIJQgZF23NNAzrmvJMB3RUMTIMG1R/B0U+diN0q4NGBYsrV02F8mNyzjL
Yz66fhlM8a4aIP4TujxbFzaJhmB/4hdLkAOVyhmatT9boEI3TkP/RA9P8g8+Kc3hIjAuDc3UVHSJ
0YUGnyiuYDq07+OFlDwTqZLG09TbEM+r9yPSN+J0c2NN0/Udi6YlLovuLaXpH2JH7+MHnQFJ/Etz
h6EqZQ/jbdra9yMPxS+KIcuLbpxw+q/JAi8r6/NRvu7YaNsP7B6fOWzWZC+wEebTjmVHdYa5VDwP
9c4qXJUMv4UXudScewV87bQmbmNWkxtEDeTmAENZN67tZPT/u+onx2mIJqgdfduYWGeKRcFGNFti
bUhofKwkuMTc/buWHbSeE+FOGRDBG3IHwDNTWGy0X7NzNpWmCvWnMtXfwEtlDEMnlAE31eGptfgr
WI4KjfXEH5ws3AniLPoqVrFCkvw+voQgzOganyk8xwbkAf3tV394cKr9Wa+boshsXRyFVogH7ool
/BFSAK2/29IdowKn4Kg7R6umCEmfBhx3FJoyCC87LCAibRqNcO0H3632s14zx8dSNJAtMORX744M
imWR2SH4HGDkV7U+YKAn6Gk80bFhtO9FfjSxmYqMiaE2Ra1sF2hyNje+0uTQyccUsLo6go/8BJ8C
k9Tnm7YSIB1mG4+kimGpyCuTdC0dYDiRmK6cUxTf3pTrh2nsr8rR6z/79ouDLROZZFh617mHpGWZ
N+818uKtF2+8atdUDrkEjy79z9WBD469XdGYycq08f9cHfCOt1khefX2hjoFfwlieHK2IJmBtnKx
WE+5qbRP7a1zAD9t65fK6T6155RFnRHIuduGH4pdfwi/xMGBtPTRftPjVfo3QdjE9LBDqNjnEK89
utoKtZgTMhlwKDh8QlxNtx2ego9uL56kVzpfyQey6c/2pD5n7AP5ub1I7+Kh3XfvxeX6NrynF+19
bKNBLgXbdYGG+Tp8gmt5qy+cqg7ZR/Ta7/SX4ZC/ye/dxcLxGtnNJb/EX/Dkbhdc92/Zm/5ivvQ7
ld/9rh1/nYIP4Tw88WsvP3Oweev2vK3X8hS9Gud2pz63u2GvPo+/kpW/9uCVHNtdPg1e+8+akx8/
V59K062+LcoP7EH5CkFSSHVVuM07Bv7snJybUaPI+unA6vGypW7M5GiTYG1CkxG6iPIffK/Gz6GM
yVqvMLGQNIWJ+90NXeleYqimwpkHEHcNh49tEiuAQnDAimoGYYhb5BP8P/EFne71TXPSVQSG7Ul0
aVk48p40GC4+BwPWJhtHGwGLxNPUHBagLG5UV3eTl5FHSROim4oTyJo586ybzUPCBtDQmJ+Z/G0z
1gD9t2VvcHGsJYDlTDYcinUc9ZtsntWzopus6zUh98xwBKILb/PKnGE2X+VTOgcGZJhmIiKNhYjm
0Fry5sbZX5vP5QwsDFf7iC7tLDFA2NYnT+LHbGWjACSh/LKOMcPFQ0uU+Eu7k56Ipem3hKs88/ix
uMoAl+lU9b8qe60Tynazbf5AvcLzgoVzIu+8WYbeF/brRXW6Q4fYWlgj5cjOkLxn4+oJQf19PgL+
0k2z6d4pVixCE4wlEhvnemmpur+Kt6R2vjGawAL6tWIWDGSk03cEP9EQK+x5PWn32ov1qNT43Xn5
s1E1fv86UzJJNpid333/gCCsNlPlGgY4g0ho1kY8K8euOvmuvuxq6doHKNguSxTx2qyxthKldEzn
YVU2F4lbIHgP8Dr69Vm6nmtOWRJqV+1ctW400m7MZcjp8SVSj9eWPADOe9cIwiG8siR8t1oqh8I8
5uSZEh6MtJ6zhbmVZby+yhf1RcGXVEzKGJxOCniew2IN/hsdePvVJAM0xWMXgf8Wgu/aWpTJh6mg
lDEYWZfHjoPhFbTyiqRBDRcjyXICwRk9Fs9ZUs54BK9k0QDRjaf52JOzTXycGnS57JBHbgtfUZiM
cM9Wd63s4KsZ5kE7xvKTLrHLFsZ+qN6FZFJi7/TnQiUBmFtbHeF327SGBHTNcFLBiyrRq5Hg1Y6J
dz4Smtyfx6iHhIHsgC+1wLNhckTzrXkTqE6BmUAkRFx8NDQce8s/vmQTmRf6VIba9w853jBNBjFY
byv8e9Ir7Rf/DeswX2X7LQN2q/MnaVhBWIJ8cdXXg7fKtDPxkYlytLp1X23MfC9bWzOiOnnryyXM
ZqPfENQlDaemWMOEaoO12X539bnNTm29y/j3wj6KVjdj6ymzmwR/xY2MB7uS8rdNiXhkkx6Kiozw
vnuStmJRxl1D4Fg/j8Nly4Qgn0Py4H61vFmgfqfBG0HJslrYMquGpJ1poBrDJVTf+nDVyfNh2AQy
BC+n0DcYqjzEZsbs1s0DRBnXQxFtDeE7jz9NAomo0xrSftxCfvAMPvwU5p9bKwCtXsrLrt7mC3bI
Ex6+gHAismTRqUSlKxJpMACsdboUpb+dXyQy6fyldKhnw3f9TPM7xA5DxYb6gxPre33BikfKlgLs
9EjfFKd333PIebBz/HXj+M+1vzsuSFkeGH7R1tt2Hy3yhT/vjyr0jLEZxy5KESqNm1z8SxgmwTL6
ojCUH97XYxf9/r4e+eGaqFh8/dbdFNUjtLFVIf5smVnoPPpvCijN03hnE/9wvr6l3+YB5Mh1Rdyl
kdsyjy5yQJudJBudFxtMmCqPHc87NVk0LSoneJWQx3gXDpMxfgtMsq7cz3JM9FN95j3BCxsHDAzs
zNmD6/m3ytLUAKKjJOdRVe8mBkDh/UHLiGfmwUHlJlwL8iOJggcUjI8+py0MbajKRv9CIIvThH//
73fwt4fJ1DlxGhYjaU27q679BHrNjRTQbQnljPQEXsTI8B4SSJe7/36pv907/32puzue0TghNxEv
Jbv9ZAz9RSTuQup7cE3/dl7478vc3aL9texgMvMymM8d44Bt8fjvz6E8+CD6XVUs933LAVKpqJ5u
wqTXJ7T8xE8KStVpNc6WS134dYXTQCnaTPUI3z5WrbHbxFFe/sKHfT2RexGDZ0boRT/yCpt0Chgt
rlZlRugi7nKfSbjGEjUNkeiSb8wU9pGB4a/fvPFb8GRIFmOrPxegsvNAEURStSUcd9Q74hppXbbf
htC2f1+wvwyCTNH8z0uNO9V/WhudXoq5oPTVlmaR3G0L8rbqixJ+ZPRniEZKIc+Ls2CYtwkLySK8
MaI49CQRObTApGBhSQscHPKcJLmeJ/SCI7vdP3iLf3kQJVVDrIh2SGRycfcghm3mp0o7VFtGo2gw
pMrtSa994rxC1SpspTUh1CytLrz0Fqu3vNX7nVaulamCFcoDyGbHb/9+S+PjcLfM4Sri6GXplqGK
1t07Sq3K1+oc0UDdlVMt3zMTId/WjZGDsBogyPn3y/20s3CMZSwmqzoFIVKt8X75z5eUyp6RKMDh
tmq3BV5B9JZfXW76ISWX0ZqC5SKuKqBZFpLD6uoSCNoJ1X8XY7OYqempHw5jMZM/eRWIbNg3EQFe
frm7lh83LqjClFNMaeDrb1JyMlNIY2MbhN0rakCVw72+vjcpvUTgJ42xiopXtXtT9c+yf/NNqvzg
Q9fJrJhVwzLCfGRCn9yZMVGi4CDV59GuuI+Rt+rVM526st4J9UsJBH2AxfhofvO3OTuXCqm/gs7M
QuR6d6lIMCv1SK+rUfcVLepVvkYUOipCG8aDVmNbWFY/a9eYcpBjgrGMFuWcRpa1sPBUL4zp1ZpK
pRtlL9YKiAWoCUgHUb4YVlU0K4/SBcfc9CDuNFIEv9Xnbkm32mmexw12fEl7OMjPZCq7eH59cJau
9U0GYzHrFwHJdQGT500iuzdieM4kDQTiPDKcyJt+0kR7FkE0E3YwV9Vjy0ZN9xhun/ELqHc/h+6I
0ALOEHOnclLOrV/iMvmFar6SJ+kT88KrMAm3AeRxfgAt/ZyEADCgAXrYfU9/bxQa//ue/C3X+/MZ
sCwDmc1Y6mHok+62jK41C5ptFfdkDpajf7uViGfwPQW/mvbccNTEuInFeVLUaB3Kby88qv6Tygbq
MxQEiTLRLRwBOtqHbP7vt/Zzl+Gd4T9TRFmXMbXc7QGNOJSdGZRQrylwVHmTAmBm8XxoM/vr63Cv
yezQaBrvV2lf8W9FpRnlNgRcqGcuK3VofnvZA/H7b43/jyv9n9e5W6I9sY6rJOd1QHSo2bdfTAl6
LKQNpWjMcE1LnEbZ6O1X9r+vvKpI7SPJpi6i8mN2/Oe6I+lF2eiGXm4HZFI9mjU0iYsmmTUn+gvI
WBCpX+uXLnEUoi8Q9UkYrJkyTuXTbQmpXCXbOQcm96Auwnhwv/7yvpCpSTikdFkz748ZopaIVYSz
eVsvhRmnRBy3ZKA54M1n4RLjmAM6eQPpy0UCNcWEOwOg45DKB5cqhTxVbuIpPO4pgRkzaZVu8PDB
G0tmIx3sNr+64TRHRc4iYEv8E7HY2+CZ0xg/TcratJqPyDKUwfGCyZ7b2XTZJ0SrTvOpMfWc0DUm
qZu61oRjAmKR3iGEeoXE5pR9jCgJcUZHdoa79wyMZo/w9oBjwPGdkS9Rzts372A+KYv4jQGg8+tm
P4//PZhWbuMykpp8A621/4+wM1tuHUuy7BfBDPPwCgIgKU4SSY0vMEnUxUTMxPj1vaC26gpRaqmy
LDIz7EaCBIFz/LjvvTbtGvufbD9P2gGAo0vCrJzmELo+SArfzXdnt5iJd7qL5XwJKBx0BmDkZbcI
N9JSOcKLnA9/7FDfNsSrH+RqMbAu6lAnnVHtVJEC9aY8V57MEaAggRLWzjAmf5Qt3ycyOBemZ1MV
MZniSLl6MsemkjIrV0vWvPuyezWMvfkhXdi1DhlzqES4N63j76vKD8+cJKLIFjHGce1Prex/9uAw
buAYN3m5K+J7n+TsvSG6rWbLSFhjr+3/Wl5/uKNfLjctPv+5nBmfByuJuBysAYYU9T59STfsHpXL
hnzZ0SOFenQf7pNTuQYacFvxgNAr2BFHvDRXnEFpZYx/WYx//FBEfE2nO8WUxau6tBDwB7L3FjsN
ePCRmYiC7sycN9qc7ujvt1tWpmXty7I3/cS821ML39D5mb/eAUNVJbPzuZiwIpxC/of8tNxjQQwI
doePTyweaHFHNhxLg83rNrUdPkUfxp7o1nV7bOH7Pumb5gHtbkgGkmcukRto635pedVSfRDvWwgu
HzoaUBEJttMKM/CrHVN6VB/ZLp1XLpJt3mMCy2/KG/8G7s8sp8nEmlCbbjPMIXLl0DlNl+zP9LZ0
EAwgMcB2IjEvL23lEc1ItQru0vv8xjwoDwHFB/RbJ9uLT8oW2oAhzfx1+M9fozkob7oHmXj7h0mP
ZcMKP+ZbrJX8DyYMPZGIsNyQ8K27SnpjCQelvIUKGg/A12ZGB1V7PhyiY7CkH/4aPRsPfY1G0I46
u9r3/7Tag4w+mS0770x0S7OV8xsSfXLab+8ayjUwppPCECVH90+8owlcrbMPShDMZt1TP093+lbd
IPVA5vusvpHt7t+Do7De2p3yRJO4koF+2OdbaWneg05NXzE6L88UIJ6wkm4J19oEq124a2egPlf1
5nzQb7VtusjeWygKqNwWHbAwkpJnyrJ/roHJoSLZ+LDnZlOA7zsZDv0DSoRJtwUvilxw29rHyDQ3
wyQVccBrDxfCr2knLgtCjWNiQHNUWWSHdB9hdEKr+vuj+W3fv3ow5a8Ppg4/pcM5U+waeZ4mKmDu
2UVqnET64zrfN346D/gyJtME0nT18w35zxoQE+isQNIpdoVyEvydr5JyxGjR/wcnED7goLkNXVS0
sZxHf/+KP16aZQ69MWcugwbE1+9Y9knq+9bAdzyH86HlxiOiEct/cvF65nRQsCQlJBSwyIS4x2pp
+GOB/3y7r95+3IYWkw4agXz96/VvMIuEgykfwG0Ya/CuO4F3nrUO8hhXcQgDdIVHfSa6Gnpdn78P
edzhGO9ITu+IZGRoK6I4XFIY+bNnaK0AX/kX8HQbydGM9woZJ33h2ZpMb1u1H+HgOA27s+qVHkdu
R8TmmTuZizbVYTjoJPydais7ipu5Klg0xPt/1TXTpvXbd746u+R+1+vnjAdLegIuCAEIIRARUvEN
Xa7+g6PW7z/yDzval1t8tWk3lhRl5pnLBcGdRhiOv2pqN5wgw1g8Z5e/msOfHtFvX09HaT0JcE1V
uvpJQ7nr6jRV2T0E4i/QcAE0Y0RpPCkLuHFHJJnEacUgzlivLn981x92LlnWwY+Y7Fx4wad78Z9X
qQv6Qilirs1+4T/A05EMu8IZdJ7nf11q+pW+f83/uRQD8q+XEo0mLotABlUqom+eifEDs5KBqKj8
D3+lav6wRfKlLLIrTayc1rVRtcrC5iwoQbEjgSspkeRDfISRhKLXkZqZiXB5+vc+JSsYzJdzlhEK
MEIUK7ibdvkKvglRztA5BRpNHaOlPRIw/c9Aa8R4FLwzTzoxX0S0owk3HPEfwSgMjZqMyAMw4nOf
fJoerz8zU2KN6Q/BwsBagXu928awrqtpr7amKCgbkIDGDjuJWGaI1duTItujb0tMGZ9BsVxAw0Wz
6gT2DgsktRxiwrPoCKPDJsg+2dw1dxAfVxKqM7ZoeTaFAKmL7kMQZpkCf9ArfE9l/9ud51RCHhSz
jM8x0Oizy4fWEzfqg4BcA7UciUOkY5duxjjpggpwNqDfxfkNvAAVO7alx2KVLmu8gNp8dDvoGl72
L7nVXoU58Lr7aJe52c3n2FNfZVsIBy1WkmejtEuahji2IhtdCFvCoMw04JRY5U/sUHiJ1+RVnM8L
NB5oqJelh11xFxz95/RegnlsAvY2EeiTRAC00mmHhay7SPbPOe7XWQOA3XBS/KOlI1UeozYlc7GF
gi9HrCeQ6i47Epm9RMcjG4WMzrZgOUj/y9xDjolB/t26x+oxQVDhayHPh6HIvgEMHcUheNmd+Nzj
ECH8qCOo3Q6Wyp18GtiBVWzJa7SXl0cLLS+1pbAoipsoWUXaFgUwdWjFP5SzpJ632ktGqCB3YV53
iwL1PC41+Lh76SZfm0cSCICZofzESVO+EwxwC92gevOPaCje6U0dcJMGtQtv61ZBYk1ZuxZ3zbO+
jjbRkbiChfiUVR4shBbU6xFpZbFvt5c53MLuyTxYr3z+YQLpO2VLssU8zh0+mVUeosgp7omkQ8O3
ag7Kswnz71ZCfmjrj8Kz+Gi+1bcmkWJUWwRfqHb9KJ0qjKHAS+gVYXz7p52ALwYkBnKkRdIT2+Jj
fVvdxavixboV3+IVwqETJQwKXXRFQLNudd4ZERMHFi2kaT2fqYTi76j+TOD+orDe9RvtuVVteGoK
seJPBvrezhaeA3XBB0vWiE4JnDe2WcJA1m7q6Z/DXIu6hADoMZmrdIxK18Qe+AapgNl2f4/CdERU
aNr8P7ItaUeA2inmdseO8NwzCZq0Q4C2UGnZ2mkawJBL9q7tgodhLyLKGxDQ+Xvavs2Nf1d5+gvg
YFaI9LG7C94u7z7yoVGBQj/DU8VeRLNqGnBBTkUxCy0QhOnGX0lYpVW+AGAIeUUTqtWxJRLL4DJi
5z9T2gWEaI78Iv3cd4U1ToIQh1vAMjlDz1nPUCAymeJELwH04vk6KkfsMDX86MfzB+yQ/DAs9P3v
GyHAix/WbDosCmFjItYD8aqhO6aN2sWtjnQuPQkWoz79lBQPUI1nff2cUezSbbQ7VHEsUKFsAQWM
nS44kEA7av2a4B23gpunpAjmytVgkdE66SAtmluYJI0kdvViH8mKO0aZk5eVR7jxVtLOsyD0wUPu
LWbWr+wYMMfsxtrX0bvEcx6qSJ4biQk80bb5SayyuRny7rCQWQPdDDrwZ21R5E+5xMAmxcVgMK5H
aBY6Z8up9GcBNJGq7+DISfG28+ctk8tcxCYfbg3ORyqve627QnSb9jJztYxf0uoXMes2FgzJdAHk
9eEhrnKCiT0d/b5F+454B5R2hLnHTgOSRuGFHgmgybGuVvHkbAoAbRdLjfAD6dRY/LPmqa6Ogwro
x8jhiqAjDE/1GYitmd0L4UekY+COBoIEo21Q+ouK2KBQmcmTRuCC0ADTvxR+VAot56c2+ICfygai
i+G86IEGCbIdszKNhKcWEdJzqGg1NhrSeOlsV/khI4NGACqgSYcU/e4fD86nBvN6szckjsP8H+35
T7jQf+oKWRDkJkvGfFeJBNwdQA7G2CQQ1sip2yCMqGmHjwEAqZB9J1lXCM+DnJg+80mK+bvlTqcL
hPMhipjKMiA2cD5FHTVfcpS0TaeRP4ENOKhfLukqEdBsv6QhXSf9X1Z+COWtVaxBuwqXZWPe5sVt
km3PRFXiQ+oeAeo1siuann9etOXRkLeq8Z4Ta5YhfWQJJgfdroqPZGIblidZ/gBmKFXuBIK0UNmI
MzQ2jbngsW4vyzxc+CUjs5sxdTuUHTzrBFKc12myKnxXa/ZZurWKSX1thHcK+jkfbCAh9w+qfzyH
nlTcnPVNAB/ZfFSq91hqbAlpcLGuLi9KudL0W4NJuXm5ybFAtzvRkpFCsEn15EAyCFb/cON9uui/
/Wp0pwEd6SpNRPlriWbm7dhfDCGb5BejOZezlQyztoSgfpMGs6Fb+DDombXV7TH3FxdxPlzmoIvb
0TWhLU4LVKcsS21uTq2J9TjMNSQnkdv6i9+fL/mnWpJP+f8+6FXDxSr6PMadke8EdV9aa1+mobpn
C6bFQDEXkHE2ufMuwzRHQIqAjc8okCjYSrcfM9fcxtbm0uAVmbH5sAWohFvy0vz+IT+rzO9300SK
SLddgVPz9W5agm/UAE7znYwMUbcj7agTj4uySLEc60x0mVvJcxmdnSv2Xi0s8X+InOSwpXLnzsOc
2qmLF1W7xHebjgu/p2FJRo0me7XhgE1ECY4Tkr3r988tTQ2k3z731c2NdMNXhELOd7x7MvjFx3bR
3ZKJHDxf9pwKSIH6/YI/3yiTil0j8Z2D/VTO/2ex6NpGyjV9yHetiGYt8NWTcsFaEIb5mvhTAN5n
L5AYKBrq/YbwPBN3NWRBzkOii14JO+g476TBDcEJ01oP8GDh43PaLnJguiwyhfTC5rKWqMrlCn9v
jGpIH46q8tDr/r4jJrpja/79O/3f2eP1XTSRXOsMCizTkq4OrXRcpEwcK7ZO6tLWVoy5JAd2jS/U
7/Y1TvdoclyyBAr6SRUeWoblyRC4beHPA6jlRBqPEZqt8CkbP8bjoN1lxketQQLFlSOHFJtPYkbR
Ze4KjS1RPwjtRq/nalKCG6DLlT9rPnmr0DAl2klBLt+k1lYRMooPkgu0lzOQmG7QHY0JWGIAhDdl
uzoL8JqG3dBx7gnSuRweK3Ped6uegorY6hoyamZOgxYLtw+hf3TodbeWi1mP9Y9KgJVTG0n5QstD
QFhDVc1rQRX0keNiyRHoLUJx23EaiOLTOdr5AKBF5CF6UroSCFSM3t5obdWU5C5MXMpZmiNamMnR
rYX4/aMtURfBKZYJC2Maa16eCurTsXpTCEzA3UrUpwR3jUK4Wg36QPVXzcgKbtHMkQ0kGKnd9Ae1
WY3SXdvf5gp6PCwvYa3ZjeEZ+odCUlD1KNEd7NHgZBBQVEwyFi6evthejOd6eNLVjzBOnQva0Zji
Tm2eRFyRarQ3NUzFg+I2RuyN/LgDueld8jqVSEDqJFLaOc0l5p01ajN/ODDhrIrb2EQNP3r8SFgV
noKQLu7RKtediCZ36iMN1IvwCvuViTUw1WPmhjurOIj9QSCkb1DvC4r8c3OvaRw14r3PMK9IDpK4
ywtCouP12TokyBOYueYDMvri7UJuVocCiTG3ygpp0a0SuldTYDladYxyx+Mfb8G0xF29BIZuapgr
pz6d9Ikj/c+bTTpZTeSEke6C/KFtSLsf78NJF4HhOoICSYjYeR+dZ2Zyr5bu79eWp2Xq6tqTPkhh
EsJfsYt8XVUUpT2H4SVNd6OFvPP+MmwlWDFQyfJ824hIIR8zFCvErWcrFRt4Hc/FciH0L2YzlxiM
oi8Wt8g2xmir/zWJ/Q5HoSshg+A0aCFORoGrlk8L2FmU+jjdxc3hYr6UHTF3o2Eb/UM8vMsRzQhj
beR4jVB8Mio2HrsBb6kGS+tQMHlDf2LMFYgxmUOJSWTnOdqU5aIrlnIz74XbIrjrMWObXgWEwrqp
VIYynkiWhb7NqvtAWwbajjgZnVgMZWlF7w2ZD9bq9/v/ucB9vf+TQAyJmEKDRlSU6+8oRIWkKH62
S8SXjDAAiwq7sgiv4UU8Q/DsA92V9aUwNQcSk+LhARkGyatIzStqYhy2JvSw3z/U97pBBRbH2Hbq
CvFOXi3KhhbCrjaAp1TWTZbcJ4R3qZtGxqvP6ff3S33+hlffH34CGz9NvWlXu37+pMg34NcnmLYn
X9prsS6W5TZZDZs2szUOqZgCuy35ZwKOSoSQpZ3f5HeJ221ozDr5nOLPLUm5WEsv2YqEYvoAduWe
7XXr4h+1q001v7z0H3iU2o24Gt7Ex/Cle4zJ+rGx2n1Mp2mEyQBHkcF8qG/8F/FxoKVxH+JY/P27
/nBOVDkmQoaTedl56a5mUo1hqXqmlgmbHfki2nHoTSdjr62VXZPdwQyrJK8VbgxlnRM4BwzcHYcT
KSp6f2z793ykjzK8a+e5IRZOTSPhbD4p/atkrNQAjj/BHP3SJF3Z1PFV7RLprceQBIXFUB7/+CLf
W82qQVnJUyIySkcq83XRqGupaFtNiXey+JyaT1VTOhVqqkuP49B4tfDBG0PqmBSLLRtNbwKsCRmY
R9J8INkGXJetNUjpweJ3tZNXudPmaF5jJu+0C+mT5PX7OVmN5q5XVpnh1eofMCnle0MXQhYaLN48
S/1ufxEIKSqCSkH0Atd+cjuKcysmw3CdaqtO2vSwAqpbpnT409sCAJOv3AzBTdbMfdHNy20AQTfz
aEKyVmKVS1iK6vHeD0+m/JhH92k2bPsc15CybtG8J1i3gyPnywsk9UA6/zHo+U4pRS1tUjjwylqm
ie/8669xuRhxHpVNtJuY/uTlNeJTm9wHRWUb5aYRtgq9HYoBoXjW0rtsUpmlvZ2mD7ikCSq1VXmW
C6Dpbi9TFvMF/TS9YPnJbB7D7jllKfLZCP3w+fdnSP2+6U2fGmksbnlZ142rRSZKfcXMUwgV8jx/
wB1SyLY52A21Fn0PGrDEnwdzVVwSyU0zNgJjP8FM8R5eQOoysG2oP7wGAbVhY088cZ9pTA64nV3t
HupV8BQ1IAJn9Ieod/JoR30nEr21S95+/yI/DCawT2lofWUGzZPZ8uvt18wxCsJ8DDkb09bJ5gNH
5KwmsLHeTNRsPFXCbYxt+uwVZ8jItNII7Rr+4qN9V1Spqikp04ptiJL03flj0dnRCiXYFZzV3GBP
+iaVMZFKZoLR3sMOxbD0WFq0qxcTdtAz2y0PRimshv4P7+nnLObroo7yeZqWTI8kAours9EYaalR
KCLYZ2mdIGPLGLaSf31/ubh5sOQ40RD8gYG7d0iiGrqAwQPQIf2PbeyHI5oGOJ3KAXUVIiv9ar1t
+4AwhPgsfIo9TReWh6Vt8N23+qrb0YcEJiOIf2zoPzzXGvoOjrLA8UxNV66e68QQLi2R36QEaulN
f7kJC3qePqqSclsSKjLsEV5FPXFlPWQoev36yTc0YsE8Sfmo6J+SoGX3oWh7dQbJ0j+q+aG7nAhU
xU/ypIg3GHAb4sAqK50NReHmg7k0eUEz6IVMp8rziyE2IEaXg0Ajjgy74RL+sWf/IJ/RJiw+Sw6W
SY1E0q9PvBw3alwIsb9tdbeV2UE3Ob1oi3HQTdR5h0v3x1rxQ5E0XRCULY4XOCTXBUlTVkkpXbhg
YS6LXLIzp76rOoyFKzVbB8VzgDsLgzf+2WcxtONqrdLZBKv5+5s+lWJXT7WEbgytHlxtGXXJ169t
dgGMMOqVLQdBaiJe8TRcQaT//So/DM/5srzFaNMsSrBPotd/TgO5MvYRZmp/G0AKT2dj4eQvifSQ
SpQHy67Y1BNIBRiG9MfX+/FnxRwIzYqKW0Ws9PX7pQQ/5FJ6sbYltDCsa8y7ACrr0TosHkSO4KL4
rvxlU/9h9aS+/M9Fr5YKPye3IxUaa+vTrARh23Guf5geqppqzVpUyaMqzSrgBfLKal5KNrlx//sN
/14L8Am429PtRq1oXVXgTSSJvaAk1jY2F5rIuuSMqickC8YO5V8l4I9PMhX1pDqzZByaV6uDcjHO
ZpBxMd14ytGaQauqmkXK7pWXHmujmG9gmWAyjmo3vdwJ+e1FebpAJx3/Why/H/xg3U06SCg1JFxc
/9qDQHCw7ycMiU4Q4ttw3kYuaiedNkiI+213yefKRxp5xl8q688jzdf3iCtz2iZ+D2Gofn3k1Jtk
lHJSlsjPkJkFjzMr1b1zoOzBDjhaHawtU8HXhgKt13dFwotdiG+CLrPDR7RY4ihZ6q1yivzwYDW6
fcGL1mgfUR8u0zI/hJQ6hdmudf5YO3aoXAKGnTmopJCAIFEfueHTkLSem7HuZjLIC/VyW4jaH6+T
9n0q9El/1g2m6yxZ+lVdkFaCUI5VpG95sKltbopbaDaPxpv2GL2gFN2Jm2h1OZr/CHHQJ/2W2x8i
lxF3bKMBHW+Eu96Fdu6SXmnLXlcv4322xw9lp4hJOLZwSneMZ9znAVhHKmkMWTbzZNmp5ne/vyCf
8oarHwzVAz8Yx1PVQjLwdWGQqkjFGTOo2/Bo5Dbr7qLdlXfVoYLitRnu6RjexF5zZz1aiOJIBA9t
jipEppLjDaEHFVpIE2mLZQYVFkNgA7HNozlJ+h1rm72RoAmmJX7rnqGnPAs07rH3vnRMG+zioXrI
HoQ7pj6X127NwPyVCCPlH8CQ1/TE7XiobqT78x3RizjjyJysH7VngZiHk/IMTVFS8G5oJ+00FjYJ
YbdMLQcQWejGTjThfcPTCps/0yDmYFoRQyglf9NW98opfZNxoP9+G797syfMgWRyBmSEyBtw9e53
0CVH8VwoW8SGF2SYleubM+kyo31iEa/mtO3SbLwLyv3Mq3UHUiPW6smPzbC1cYPcqTNHScjIc3Ty
51q8+q6QembnglqirAR/LVxcjCTnYpEK+1z2GMWJulfoTCaWI3ipeN6Udia7Yb6oQm+Mb6K1Xy5U
a0MLESKfJrpptouqTa+TVyZgp3vJODeX/pwgwYvm9bw+pBoSyFrcML7IyRuBwI1awa3Vhe7P5PP0
acGPN8qiARf0l+Lo80hw9Rxi4dF4BkURPdv1BtyVWtQUXaJsQwiGNDDJvEUL5MNwd82cZiiyhoki
IXYOYhIzcXJzDRUE/2AwzrizguBUyozzGqUXx+S8W3TBgh+iqz1JcxGYlMlKa5mce5rpSRXagHXX
LXsL6Nsi7w86LX4s4fE9eNJAvNXLYxx4sgxpCVwikgu72MtwVP5VaErFuabie+JQbjNnbXx4PCO+
sXgOSIlDP3dNZcYaQzJ2h2GfXXbcMila1f3aQpT9VyNNnnbuLzdOw/40nXQpy9l9ro8oynngT/ul
th2I6EKrOeCgNZqPDjTS3Me7U0c0IrKYx+kubs1ZrTQkL7xg2laUzu1C3vOUTAkc0WDXR2QBfxzH
tW+VFRU6BA5LBY7DIqNejTaiamzFqK7MbVS8l/mqalZp3zlVdzuAjoEYHH20AnE7aeVNU/QyPEoT
4mHAMID41QSPlj8rxbOUvggFGKEBqN/k0hNvGuQOpOjNsmyeRZvKbuc64muSyWj6TOCb41juI2OT
WKkdIhUyGYh3KJMqwE90fM8MYdVtkS9F6L2vg0oZ/w5KZezvzvlrgZGvA7uCs8qW/Pffl4pvJcl0
P2gKypKCbYL8gq8LrpCkSlkOqbkdtCeGkIzgCJfhCTPrm0q+KRhX/H6979iAqwteLU2y6ItxLsTm
Vk1ohq/8+sVCEMxCrGLBjTrWRSJlBSrD6iil75iymDnSneMMfhamBJs8Q9CIeOn3j/XZEPv63H69
D1cVdy1nQZLE3AcjrQnkQCTC9qmOdGGQQhOvg0g5qmbgXbzBwEcb4FG2jKVfPsX07MntInOVKFWV
tNv0rdZeCgAiv3/C77XM1Y272ho5uzZKWvMJg8ozjHnYPSrZ8aFgYc22VozEohDAG51GxvUJZL0W
1eBFQfaaoLJAkNVciHdDlVyf9+UIP7Umn9Z3TOHmEhzbBA2FSCj6BU9K9O+iowrHww9J25fvu8cq
ngfq/Pev831iPH0dDjEy6JDJgn31IhJiqVRlkZhbK0XwgfIsWzYy2QQEu9I5CBBdZgoNLSh6keKE
1FRVc58O5Jj0zPSRwllyxvdKnKI89dMLlTxbGaY3lIUdQyx4v8ZRhTj3+6dW5G/Lm2xM8wuQF5Pe
9/o8GlliFtNwNLeS/CCl0fJSKLdSShC7ycNbvF4SGl0lWERu9ijeqy3+RgWWFC9WDXFb1goWYShh
LQoi/kT93vprjfl9T9ZCHpFQja88gz0UV8wERWnZ0DTjzdcGtmAqj9+/zPfjHyAkSZO49xjQRPoI
X9/9sCxKXaBdviVuLg9uAPj35jFONp20Hi+e3O915mQY58x08fuVv0dZfV6ZNgm0K8bL1ypXse2T
Rg9FYyulOyPF8cjrtjvD8mMMTGqiXQu3fcUzi0IwRHHWl2y4PigVJDZhGLoBsitOWrN0YMCm4p9S
CBMvD5b4pLGI/P5Z/z936X8+K6Xp17vUtUJRKmFnbDvkFSXhz7f+eXtG15l2jwLZYYHnAx463xrK
4Y8rT82NqzWJ3+d/r3zV/JDESrn01WhsU+RWxrAe2axQGg43ATWYIi70YEvEaCrd/37d76oTlMdT
jgUdXpb8b8Lgs6X1au6HBkxuzB8CAbcBgRl3+QWzwmvOuLshCQ3U+vmMLgVITfM0ZAqzMrh5wqmU
nBona2WIjk6cYQoNFc1U1Gvsc3uiontIpEnkVfLT759amp7Wr3eLT23qCidr/qV/Ytf/08yI4zQg
NUzWt5b6Ydm5tQ0upzPlvkobOpfo4LgMXiK0rzphfq+/X/yHdQEcsMLs0KAViWL86iGBBK4LoV9x
AsvdMiRrt4eW/dFGmj1a1iGra0o0YrqEbC5Z0lxKjpkRzSRWCp9ef/bi9/OCxm0Y3Z0ZJGckhMf+
Q9Rka5UciNaHKlSxD/W4RAa7TjcNura6S25Cgut+/yKfTsmru0ijTZYVZbIr0hr6+rTHdWT5tRVq
W+lJfUgfiqfLmtH3BDcv4EjZzT5YIS1M7rR1s+/fQE0EL8OG2Du0n/ftkVzZlxrdM5oKXPkoorf9
G/8Jvpx+kI8c+FsJfLndPEO6ehjW8ip7sOjHv4YjKl+7U2cZhf8REQGwznNvjx+IaaoP0iSY7ZPW
Lh3yB+GAhlzemrA1i7sCxWdBKnOPUNq+7EH/IUpFd9a89X9IsST1+9uoYCLGyTcNzqkgr/Zfsn4v
imIIhK4a8yZ1RdUb8WyS5y2Dp1+E1sJKYOo64mOBEWk8IBMnmU6hVui8id8D1vTt7JHShDldxA8S
zIxqrl688ITsvapcELIpdBHJFgFCJy4KyIY/Arexcw2YvszaSOBYD+BVObMCZEVohC7JIBmAmQre
djTFszH0iCcy4NcCEUJSzwmA9B9pYeleLnoFNtLezfa5Nae0M1WX40MouIIIJ9kdjVlznqGNzAx8
grZ0LO+MN85w9ccFJiwpRx09M+TQFe1kDmo5Eyck6rP0c/IBBwmKKgvUKz8DE1CwrqZ34TNAmEVe
+Sb1s/jsJHxDgTikWVPNA9+BCci4pCkcMXKTd+ai4AE5avVHVJNAQId4SThzoq8EQnUTD7wZV4nk
GXw7pmhnrD00RWW3av44IfzgzKfP/L8/NHbir6+AklWSSjGlbuH6T9IIu/x3PnEoUN79h/4tWRGh
uTeIQgc0Dp6ODKWbaGturNvsPkOEDin/9rzun5JXf1Nu1X8i6FYGMTQqMqZ7GNjwkpQPPUmuBJg/
j8sMFOhHDJgH9CJHZvb9aFYivae/wn1IbPOkH/xDtzz/kx6oN3ABq8vxob4tn8sDcnHKYgjgtvkO
8k5+oo8vcSQNZ5XgkiAME3ZKqpZt/Zi99fuEkKin8his62MHru4F8XX10m6Nh3ZT3UsAYxtOXwd+
Qn4jXrwLw8q9dPv7AiN9NqOuV5iJraIBY5zCva6aVUPtE6nN1B+rXn2jHKSDsvPvowduNbgridi+
HIBc7QoHvPgv0YP0LlaQEPgLpq7K9l+MQ/QqPWXLZIsW58zRwa5f9X/82/CwuRyb13xfsQ5BwzYn
H6bU2tFKvVdfzwVBy6xf5isDb3EjPKof9YvwaL1xj5Hr4DAwJ50/rb/ovlhFy/hf88zhTHPr5+Gk
cnS/OMq+9rp34H0oBPtwYjsXj/gKgnv5dEYZ7RXb/jW/HV+Vf8FzcCuv8VTUy+C5em0fBqc+phdX
BlrHsPadkvuf/o4/AG77Ey0nfze6tJvUJywZ+TE41UtzIR5BEd8obvosrvttfkKpajer7L7CrnyH
MXuhPdMI2Yb3NG3ie3C0G1ahe33bYJ821tJzubAWxlFcneR97v7+I36XUvCKwM7inD9hTjg2fn1F
/FDomF208pYynRQh8R+NkFBz2c9azRUwZwEqRhI52iP5OKSZjyRvzdGk+ePU/DAJ6EbDSi5Q6BEI
O8QOf1WhgcSObrhB5+LPN08YT3VWQNgL78zwotGD6DiKS8uYDSjDnwlpA9XI1iCioOYYkMxZGRjK
VqN7xkl+nmIaOn/W97AwXQTLZeSQXcOikfE/gAjjJflraPPDGZIK4HMAaHFvvh0OxCEOq0CT6Lql
80kMHjkkv8vJvMbklzkw5SH/ifEWJiu6c6RCwPuJRtPxc+AzyL3eXyR/uZOp1/gprl63aQQAoXcy
DFDXff2pajosQtfxUxF/Mrh9uSzDWfea+oeGO082KnAzC+T/sio3wBYlsoDkI31i8V+Rrkm/K9A8
tW6cIWTalTcA1kdxT+gTNDjstHT7FoR6aK0XP1ms5fBlXQKkKnVnSsvzMDPaj9F46TWKh0WdbrXD
GRcFiEh/St3FoHy5w96j6XMs0OqcmLYcjw8roUJJ6bHhiM/nFc8DH6l28SQwfo/FOWmouHhGWB2p
owMaxGy0oGsiYdQIb8DIpBAKkhnY2TE+4Vm57DR5rtN1saSd2KzokinDPDLm43mZ7ADiZhtF9JLq
UHdzdLxdegzGdR6uAmLZI4c3NuxnTE2aFE72AotDXVDwk0o/w5pGmBW82I12QmdBQEbpz7KP39+z
/8+PZ8hwY5mCiupVs2Q0miAs+1LeGruRVN90hlEuxdeVevS/07OryC5NWQPn2gXlLdXDjJ255fyZ
eg1tjNETIzq4wJKXsj73kfP/Zf39aTWn2hZ1tklURhwkvz5euTpUwmDVrEPGEkVf8T5WzLLm5Czw
3ivBillTxhoq4mO8M8y7NIG4M7/URy17AQfUgKaKxKeehLvwsVQQm3pTSflRY4eF0k8DngNz9oYB
g4J+aaDBVNZNs8SIEY8snvJcbWgxr4zM9YVnv15p+rpAnk04AcoStP1K4aEB7aobJX3DvqSSjtHM
Y2nBmVrSF3JG83iZj2tD2QZ/OZN/qhe/3JmrNbIRKh82QSVvcadgEUm29I6JYyhkd0jci+wWJcaL
yQAWXrah6IgHfxmo08MvoE+jz0FHEt2JgzJVeR3AlPLCGZ+pauDCMEvg1iJoO3cMpjYq3F7HdM8G
0dlOps1+fwqVHypfvgl6D5oEIGSuDzepJXRlp+XyFttQiwKOSI3Ki8+eVjm4LEkFijEbfUYkNAhn
C5eXOm3dC0Vj4go4ycA+k2vZ2gQ6yemMU34p0/h1mWfLpLiQfJv/Ndie3ovrRQ9XOHy/qQn9rYST
FawsUnyWkZ3cVf5GpgAD2yd5vr8PvQBTekdQ8aqi0TA8oNofrQf6deVfisMfbhwvBOdnoCOMEugX
fX05rKEMwjA2JQ7SNmBW1ZyFxyacpRXEWad/wvVkji5DxKzzFCIFtA0mEoXA83CmTo1lkq+8StpI
AnqLyb1JR7+mZBvmeeth4cNr9vsPLX+/bdPnpeNDa5yW0HWoY824MtFaQ9papYOajmIVCz3NQEYe
2TNtGSWE1GQz+uBMwPbdIV0b7IpJarIgmiBvZ/r/4ey8dhtXsyz8RASYw60kKlASbdmW0w3hJOac
+fTzsebmWC6UMQM0+jQOukqU+Ie9116Bk2ggZZR+hc6W3bsIfjMelufy+/u7/f6QV31YZkhVJTXz
j1oxUlui9+1gpnLdknaAao9tQvXqL3IyJ1rY57vmTWxsOM4pFEAEgcpvQOZP3AEZnoz5hwqnlFSg
K+TYzIqIMHJ2hxWvmxrlHPcaa3vfH1VyCz5rSnSnaC+kRGRP6aFtbN/bZE5GggKVq+FkBKD9tvD+
Up/xTMyEyWGjv+F/f194+aQmjRTrklutFd9+pVCm25gasptQOaxxxa2hJ1Nv7wxcZu3mADX9kH3W
2iqgn5tTo/5EnrwT73uhpD1QnuUJ6bJ9sKKHUNcyOumD4UDJDlVIwRvDWA533ifuZeUh1h5b0le/
SkxR4cvtgcX7Pb2eONrJoXspOlvhoscAbsmYKn6SBlcd/+/bn6/Ml2fSg8knJM/vX1+c8jCGxgjo
I6wtATWG9hgk5758lCOnNe2R71W71XjTNQexfMnTg27y1sKt/5uP5E96GqacuBaKnEQQtMDVvj8J
lu2ekuiV6OqA9hl3M7tols9FHIcTWTSoD5WJA3Q8h+YxgsUKQZlS9d0rIXT9P34WyYRurclUEoyF
r+7qVPX7pol8yR2MTVdvvYz6DU3mBlwHnEJNkNVHyzHCzPY1Cu+l+lEyn1t8iv4fx4yMdbQ0E5Mh
puhXN6MV5WM7WrnoBgBDVeMvh0lbFCTJaOm6Ls9Cq5PUUu118yLk4WriOLTKbjUyoIBJC8vMDseP
NEtBXjBx0hAHeGe/c2P57McnkufLSb5pf3uTfynuqW+wgdYtTedquS7FjLpIY23AT36CqwQe+iSk
ePTXrwWdtK2cCdeGr/CRIPTWNKpKdNsrqDW/5qz/LOe/P8bVaSPSPI+FymPEbkA+0k7E8aBlvouw
Bp8vzM+bJZG/kNnJqLgR1v/3C+Lbj3B19iZxNei6z6d7r8JN8Tkqa59w4/ZV9nflUbN1nPnR9CcL
NK7HctuswTqE285fG8PS6zbFtFC3BBbkjv/0y4P99WeZU7Bmy/lZ4Pp9nzUIqbTebCeXRmbXo9Wk
z1zBdOzjTWACf1QX+hi0w7iI82jsOOXBvzGBouRlueY3IxmhYPm//Pux/jLs5G3957HmC/c/mHRa
maNqxRVu/8J6zNystptd0Cxb9WlsdzGeAHbSr4gUQ7NpodZaI3oPDFtbib8ZHv9levj9Sa7WzTQV
RpPG/ECyo15IyGYJ05QpW6Ei/Gs/9BdIUGSfEDJVJadwWPbjphoP0BpmgOPL2zICmAlRmtvn267f
NSYxqYeRhHlG1AMys6MU3+JMIAMubf/9I/7t1Zr4YwJHz8qNP1KH//6GQV7oQ5OPbl0jaxdpTeOU
2FnszNrHf3/STxYv2e/IHil00drCELg6mCpfbGuvj8gRMuhmu0PVAhrpywxP0Zpx/xA8m72baSXy
rV/OZmO+ka+qGtwLGSryBTUN8P37StGiclS9gg4quRVuUJXjozyTd8GjMG1eSnsfUQMa861/ku3k
AXi0wJcUrzACwuF9k8muVHuZLALRrmIHg/r8cyC3rjmABWK2gQWcPKxLc1M/t/6Khr5rLxKlHRA2
VpDI6ha6hREmAsCFZh3BtaPxFpMqYjxB57FWyJjIz95Z+KpQF04IxCidt0O0oeVARImLAkAwoVoG
I3phK2MkiPdEctR++ZV+Wq3NL+g/v9LV+RPmgWxiaD26zRrsQu1XQrWKMP3HEawuHq2b9jHexk56
DFXy02wZZ4YHYIgm3HWeDbWmG20dhL62+wMNPpUqzBugaRDlT/OcpjsMQv+9orS/FKsIriQFaoVB
jXgtmBCUEvFkW4xuVNvjGQwFwknSur3ilshDww+CKBpSJjyn9Z2RxCn11oRBhstQAjKzkf07Y7xp
GblALAmXcb3NG8dIHKvfVv2WgUgY7cxiWdaHhoCdYa0AblbEmp0QfJLkEnVbwA0/25oDJL7myNGi
G1DS4SmttN/if3/K+3g3s1sSBCBdwwzs6giW0Gg2MmGdblVDa92qLDtBf61RxpK6UayU8iZpyErb
4tHlGY+koNUqF79DmOTICIMwwuQj0DTWIgBA9dtc6y/TQZ6OeHUZgStzQuuq9mmNmnx5k2qzFZ24
fPTDSzTizJKe5MCNcgfxo1w5nkGg/Json/+9Cn5qgAjJEGGTw30VDUqeq3NlLLKs1+RqcEVHe1Zn
S6JVpB36aQMSquyDZ1hPf/wSwTcXJPSVkd1BEaTSpn+atT0MVp8GOBvqRiyeUHwP0d5CLZjj4GdL
s2cu1jjrge2pLsE1sSTZ/fsL/KkMr04nBaY4h6KoMfy6/gJ+MFRZrsajW17QAQs35mt7ks8ENCYt
/qP96/hVNHutcBj5AeMp6qaGYbxBLc5ZRBIHsujCnu7AzJuLsKm3dNodYVLVvmRQ/NzCNuIWrOjQ
iIPDZo+zfTIPIqbBxpLqsMaPcFzWuEf6Nxw2zS+X9F8oa6BXzNlnhGNum67mPWJr+mUxaK3rI1E2
ly1GbY8QS3H9zepjfYz/OBMl72LteO2iexMfLJxtxg2hqn/0e8ovz8ORf30X6DqqmjknClN/OBJX
VYOU5lJeyp7nkjiQYxRHGxtspANwadJux+wJD9lxsi3t3Ee3HrYP7+Zty/Wg77Ru4+d2jWtWupfa
e1kBRb0xkkMP2kA6pr8zvUezf0maezVkTtU+lZUrRSluUjdSSWIFTTLYmO+m6sug2aG+vqlU5DOQ
O9PcP0tWfCPDdhrRrleJdh6hvwp4RheMZUIsWSTBaRkHWLu43LfJNldOtXgjjfeWTDTMgeloMN5H
5UM+uzwejW7TB0d8E0CQ8hSvqJWm4Am0TE3UtSsJnyECXOwy2XRY4abb1NxD1VwY1UOXnH3Bbbj+
+ePTa9Q6JL6qzSGbANCRuK8UaSG+huwN3C4xcOC5XiR9V2n2HAhb2T2pPe0+Fp1e2euaa0FQReSL
6TieDhooZrqACi4094Qri8ynkQhWpOSmPTr/T818SIVN3neQcjapbyeAXcF4KNsdAICt144+3Pf+
vpJuwnGvJDvTdyM5oyh6n2RwE6jUpuFUAOHhxYg/g3EFohOw3NKzQVJfOtwOGH/XgZvhlRWyDgdx
5wtHNESGvi/kjc9XlG663BaLmyDbMMf1ooMi7mQf+PIgde8IvyJjr8HbK8hufmLjyPU2JaSIACqy
kLx7uXnGdEPw3Dggiwmj7kOhLi4gcude20XGMlL2rXdSMYZRVqKwMgtnRNTq79LmqLZOVNwK0876
qkaHfToUlPU7zbL7Fr32SsAlT9sbLcZbq1Q9RMWeuEs5HEE48+WofSjplxSTRH3T9MUqwkPPZMog
KB1w53tZnDLcY3rtPctcubJh5uMmtTG0U0/YyrAV820f3STxY+0RzrVLARaCZi3ArR8R4Slv+Exp
ZPgmbu5BGzg2ya0JCV5fVeVaJbzc2iH+r7JVjA9FspGmh9Q8lv2mTB9S4yYgotEg1AWfd+pLfXqC
jtylrgROER6K9KZR7kL9ZBjYss1KkXeB+znMn4v+SJRaXq4CiS9lwwLC8hwEqO/OSfQaVLvIuonr
A5wuXzzXjPXa8a4jBadfFLgae6t8WmEwoSo7r3Cw1wps4xdl3B/117cze/bhlzis8cPmcLseY1sR
zrxqM3isNm/ZYimkiq81c5MJmanC65cvqbyp9GPROV7dPhhitDZQheOQLi4z7MNoXRjfXRQ8wyuL
0nMS0bbfdZ66DXsnlirWs7ky+zU/danrqMmxfPL8t0osoI6R6Jsd0SBDSPZ+KQL/l3F1/c2oMhho
8d2QN19VgVrGm8qwTnSR/uHXsC3Cxwa3stt4WGWDm8jrbU9Ke/CEN1+OSmyChyGZrwjHjCgANFA3
PWFqgVrgXTKtJyzB/e5VorrVGFnAsHQyU3H0L1EwlxlpT1Z6CrRLadRLqWNeaTA2LwFtOaoSV9Lv
qCc6+VFHVqr1e2JUqfoXgqncCu1T7PuHIalxlljI4GeV+UaS02K0PBwC0rMZKA+tmWwaImTCoX3L
2nIXxO8tO84sCGEHsuQvRna4Dl4qMAfjuSKZVdHl997ALv6UzLwcPMWLo1YTQZojSSWtW1lz1RZM
VdLSbgw4AbgGZ0WLnRq6jXcN3yJ1Qngw+00cxtTAbc5Y69mNSNg275gIDaHGdon4FsztlE0pcLjY
xbhQvWPVnCsVHkMNpzmUwk0yaPuwrJ6EQVz6OcoMHXlNvlZyNAT5IccETqiteULRFuVS1nua23jZ
6PpiUjjIs2nFJM8SoNTuOqIsI+EoYykzEVHU4bVm5W8eBIsqA+DFCINgKIAdGSvEXtvTvSPtFtlT
cfEUVvfm9K4Q25S/9aHiKMMxNV7jBNJ97ubjBPXrJMsnfKFuRRJh/Z5AlGAZF5eK6Fq9ixyPJVxK
xp3IAghgoiTlc5CdlbrijHc6FJJN/FLX5zabFl1zTElrqPgOIQGi5qkK7+TgPlPeVRqQeAzXsRg5
MBVWhC74NGPClwRKFInScnoWiG4PlIkmDBCaSMwBd5wxfDIFCqRWz15EEYkWv5IpNR+SLL0LTEUq
8TEIMjet7lQmKJ0sLD2l2/JvwfcOmfGmZ3ahkGqeKiYWI9M94zPDH0+hhs51ULmCRx3W4nNpCLYm
WXDvl5pmj7gT0ODpMZ3+i2ad513KJ3AYYOK7yOL01MgYR0ZfY+a/4pEeNC3Gz8ecuPpMnycQASmD
b7HklNIxlV+FPH3vu3qv5Bz12jFsrZVGqyVMwWY3VOTOdBr1SF/w5p7GUSbANQHv9jTuejlSFk2Z
HbLEcvRYfsD7NkZck4ziR2f2m0xAXjXo60DKnFxkIigR7M17SfM7H59ZAh/bS6ayA6plJjxbrIdi
bF8q4nQ4oAj/6OdgSP0kl45WGy85bGIcLlEg+G5pDSss31UjXUE+HsVVSIKG4Rjd0YpcbKcxIyTJ
N62eRI3AprJ7aPc+L5K9hEEpHbG6hREFl3oMIfH6HBEdcBKmJlV3byUBxkAxxm9j/5QTAEUCVzHp
azN/0wC6i5KMntIAiZ9srOG4Kc1tSnxtqSLeJukzM9HER3ZgnmuttQXFJNOHNcxfMCTJshml/TAl
q8LaD9U+q4xNXDabQOpWAgEWiUa5TCWtx0g9sGhiL8E++MC0Y5MR+MqsYKGp51zUlhoY5jjL2keC
EqEUdubJlC+YU4OIefOvHpymyVo28BJ0Ni23QFSwNSCZM5fyqhP/T6M4ewCgKs5/cricMt2NVOrG
XXUcrTWnxQBDvoXVLAnxrYjlpD6WOylw2vbR6It1mmq4mCe7vA/2Q/ToK9FtTS2kg4x7oORaOLNr
5pDHpki3inDwOsWJqGuZhpFi0TNDqQK75i32+EBUWPE2Fv46G5NraIBW6CmbDA/w7CIqSE6GSHSL
EufD6ZWEbo8ESBngKkI3ben5o5JBwMhGaqmw3c1PrXKuFnca1WZkMiY27bCnSyvGbVK/odR9l6Aa
xVO6SgDLO+y0VZyf5pcUp8KaTfjnuJNIzY5nAx9soJONPpIWWJ3hF4Rgo1q87+rgaJm8BItu2Tp6
KAVjLhDR8lapKK6GHidtLB19VrYWNzehlWwNzEzng9QoD4mxlMBl/t3i/aRkUy6ge54Tlpid/Gjx
Jj8cBUGENiuNoUwQvI7092SoUD6wumWJc2SVQ8NQ/UKpZMm3Gsnakx7dR4r+XCfjqunKtw5anlof
NeYorSrZoaxuTW4bCubfZtI/oTrotnh5QY6mDiD266qlrppeqnxdgDJP0Wt0uIglzpCKdNDQI6cX
rxVtK+5WeLIn+a+Jaz/AuvnDac6wkYOuK/8pvf4DSVq9YIWoF7GtE8BE24U2u6IK3tHstprVb6Th
08o/yxgPiUbh7aubCN+Iwm70cfnvt/bHr+mqFMKFQ2YAaeEEoOvqd9iwiXupTc3OdGGepqRXp7cq
57j8MaKw83QW96UxYBXCLe4xw2ViakTyL/XYn3HN9TMwYzcAuHBWIxH2+zMoXSD7VY8mQlPuiPoW
hx3abnqDT1YPMq+KRKNo2HQZGif9taU2UXB+S1ClBV69obFk7HZKrGKntm+0aAYtHCaLm1oNlrV1
KePHCTiamyUYqWiYWhZi6RjEMvWDo7INCAZb6s9T4XLCLBSuMoBRcVdL5VGGrhALih3yzbMjrp07
1dqZojsIrixgAasJX7TVAgOTdlb1uQ3guH/UxZfQPDXJR9X1v/xSwH4/Ont+IaYThOSJ+Dle20QY
1DSZV/SmSxs96ZItTVivwSYatLPnI7YU96mEeQgMW8K7U8oGEbptSjxWTzdEyZTlIoYasyuTfCQ1
VScRtRo+q/imDsl0frOmo5U4ofCFNm/J9dx24TIPLlWmoUJDvdTPCAZRoV3pSrRYBd7HPRcL4YA4
kVJhRBxCflVvE2latuORAgA3FjzbmKXo5rAXE3t210/5G0WsZXPLUXVh5YsJzpJI1NBuhRWunHW0
Nay1F8zmesI+RsgnFcybkzu184g9fRSSninjmwaMEaDGTrytpwyHBA+cQk0OiZnctKn+3jYc5nj0
mMK4k5OjErkasT4sMaElvwyLKlz2MYXT7QLmaE5PKSgfVa3aYwJ0jxm1wr3G7qVF45fJePAU2Ui1
KdrXyoSQpt4rDKdizDAncGuKeF/3T2mJUWVChjPwm15Rpkycf210qqW3kQCoRPioxdPYHgSCrUhV
P4Y0xCWKAtHEPY05v1hAfMHcTfqgRUhQ97dbQf8NBP8p7EfhQJwQ8xwZqwp8gL/vt96qVSssNcON
ymd8gnLP3JXU4LGl2pbwbCRU+7PjbFBNzz4Ce8amkRcvY4IndJ8HFPae8gs5/ifMjcER+jykn7pC
dP31mFsWq7ITzAHy6dx6yHDJOXXyvlmbOEKzhYtYnANJJ+YUY3EI6nZDRJTEHlWHo2z2u96nRoTI
GUYkQXvPoYA6smaygdaBYFlNqE8xRfSIv7AgFm4Z1o4QnAxfPySS8FIq57jCwdnvT3NvkuYjQvBj
D408Zx0XYnukzJzLdxKCYyqMWp5sn3omZHVI5ptvTL/cpfML+HYgmhKiKjweJBlyrHk9Z1cGuVHT
SbNcK1kjEACVg2AMh0JvHDk4UFz++xL47eOursKYCUPoK3xcmlIP0mqtkRCEhp1WJ11clb9R/pQf
t9/89SwGVQr/bWjXhJdIL4vIyoj3U6TLUJuHGAaOjq0hFUugDisv23P0BL2TQ7dOILttOKlpJAuV
jPkHjnSJgyzKth2mAuZ9gSdlzg4WMMGyMGNmA3FqN05lJCsN2VPSGQu9W87JcbA8//3DYf75lzcl
zxYRGK0w8Puz1f5zkceDFYkDnY07VDYxYckAahfudNpGuXq0/HIjgdZ7IiooynbOF9XYDN5bn9+2
xW0PNyqnNU7gFEf6u5e6YY7Cvtx2wtowp43CtwKX7L3bxNswtFqWwv1o7PXiU8tvGsyXMxGfFVTs
4TmnB+xVbW2qjqJzZGzIoA4onBinQNIx3TbaSG5PmLJ3qdoBE9WFHlu70cOb1XjMEUWWfr2c/+l7
I2Ri/Mlxh/W0HT1xBL09JPJMQoQQ48GLhi05K1R3UnbJ0gsa7FVsjIuxy1dC12wE/cEscdgRdLC5
jaE+R5qy7ngP40RM4fDKmmqbY0+jGHJfUFOIkYH7plPCEK7aV4rATUx/rUNz8YCGw2qOgPv3W/sz
bLjaXrI4HzemyQ7jIPx+/vmBPKkWC8/F0EBPxHtDj3eMOMEvhhYd9rKEdwXXr662xbRL1GczREp1
E2v3Y4TaiBwinjyuYJwHt2O8HlM44it1vDebU9wOi4IZVCRkdDenhOQkbTrzLf/9Df6yYWHgqETW
GJBmmQt9/wLikGhiH5sc4Hg2RbhHQ6Bcq+F7SqBr+jyF7//+OPLGfi5zBF2KhjOIqFMrXw+XlTLW
p0kwXHSTAkKrcXwd4re+4HYsNiJ7K2CFEL+6qs18MxCMUbGntVFbpCUmrpBzJO9dZBhRm7cFfhm9
si1EdUNtp8TtloT2Mg1XnhfcVVa2FhTYjThSh8MK1CAcjkrNfJZzXQzMlQCwlQUSx7FbWP7SHKA8
8DY0BW7Iq2can4FROOq6CdUN/R+2bPoae13yQrwFsaKIqADLPwkNH7QXFq+U5Z8BKriE0I+tqt9J
eO73wnLyiJ94rzt9cfFMRttp98grnACADbE+CP2JGd9g8VCUw5ZHmqyWYVL2NtbvvRSv553e1djY
IvO2wg/4m0D09xlitPpral5lwMRofOn114jvVDGeixlWkiM/+JffXtvPt4b+EldMBpPEOotX57ou
1+0wiTUiWdpt+TK1DiUfPm/gcglSxgkhJSj0Lx86r72rzfXtQ682VyHHhSQH//uhQmdhDeZI2gnc
gIozm1Ol9TO1OK1hHLlzuYjx93JKOc0FqqTfwpV++pjgM/ffn2C+iv5zPhdV1umVPOIcZBAxFOJN
4MEaB9pNMTpvBA915bvfyntZAY2ZVNCDxAKFBNESEc0BlDUYIprVBkM8pVupOblmqrG2GkZQ8LCT
9hLE2W7K7UHysDDpZkdyNBw48ysHGSeZ+QwmPWqqAUyx/n8vgnSV98MCNyX0KJW682N3htQrQmX6
7K1qBEer/HVWfVkVcaEohWNqs+SuNxlLZdNDqwLoJXg5YirfPI69Ox3be5Q/As3NRulPI+V+bUj2
5D9Y6LqMMNyK2pGvK9NDigDViuFtkqpcldTfCaXVLy9/frk/Xj6nkjHz8nDcvBqSR5jGBL6JUVPP
GCZ1pnhESY9nTn3GI3ZdR+W9p3z5qDJ9eZ3RGKQlaktak18e4y8FBtPmP95VrHy0lt/fel3JYhyq
pu7KCWHY2OXAMLbOeL7oNQuQaVeTXzr0cl1z0RH3BmDoqXT3W0T3T/EFiw/dDA6H1AcUc1eEBjlq
wMJ8T3d9zzYBvs36c2Qo7QeOpjfbjqNsZPheTqec6lsk16C3CbLBp3uhTNBSUnxDAuytbzMSKHQO
tNmdTzgZwZeO+k7uf+Oa/GwucX/645NKZWYYjOu//2yKnBthJgPDhdKp5+pSJ8Hpk7m7gyOYun33
VjC1LTviuph0a5q/TiMRtP0ycdwN5blpg4e+2Yh19Ch4L0P5oqtOxgh+Pkk9LoNiqpehX2wrujWD
Qw8UWcojZ+5RO+JfgkI/a9pLRDsbRcT2/UbO+sslRjWNXQEDcUkl2/L71wuyNlbCSlXm43CgyxLz
etGaDDG2nbppA6DZ5JHmdf3LYvzRshPsBltVnqtDogO0q1UQZ4lktkaiu4l/B8ZUmF9i8yqAWFfF
TsLixde1BSdyrX1BkFgBNhdkHUVltgrnOogokv70yxPN5/73XcoTKfi1iHPq3Y/yoQ0HpdQyoH3O
u1CwOeyafsOUatBfaQXQh6+73m5wlSDPZXaq+uXjf74HPn6WuLM1cfDQrnZnbvmV4HsAvowAmKyI
qROUNhw0SsO6dpgcqdrrvz/S+us7+M9HXr2Dqo8gLw6t7jJ2qftyOxLP4l9CRs7z3K1hXlQMmMjg
ht8LVA2M6RQEWbGk7PTKeODu5PgoQvKppkVmYjzHEu1LkxCwcU2v2uDQoTJ5EQC0e6PHl7s5xMCw
suivJrncs7H+vMy6wR4nIzEmtAUZ82A1X3ZDxvwTK+3QXMblraLjO49lP0hyGWbbqIv2ZJUPyQMH
vhtyePkDQ9HiWIxfjCik/tGD/VBhGTCU8xYcLTAwa9UbCCE70Vun5bGpyRcT8Ccb5ekmmXOyoLDq
Srmm6Z0rcKMjN0mr1mXUZExW4AumhW12+ZqJfaBYzzL3W4ehVlERDAjWxpAyXurTyZScLmaKDtYd
gjL7MhNu4pHIQoLiuxIbEpcYKP66dn9Wvt/XzlXlGw5lqjdDruPeT2v1leCM1y1BrRgsT9ioY6rx
75XzkzA4714NqSr/QQ+hXy3WWC4ynTQ93RXzR0lDkVY5erkXaFXBJs2BvAcQr3BZNCb2XBqEh8uE
AnikMlY73KGA82fOXLDqvbNH9SOQ82OW94GFze4HhSBvYNLy93hq3QAf/6wa7jj7RBWKxC+7/if/
fP4mMMjADf+WyVFzp2SDwjdhrhnUR7Gybm86q9wzypw3Af+2NVd5bFuI8NUM7f/ZiL/wfJvLs8FO
w2QnZifK1n//wH9/LPyjECiiGVKuL52OxacVSE3cJC3u4w4YCtpAFcIDq89YkNOC8atVbk5Xn1Kw
5O1mIr3MApjBiMiDj1JCvaZ8ni+puoNGAvT270fkfvjLgakQ/D5bmUjosa4WgT6mkqA12CMWcfgo
dOHTXOdPxkAs2XnAjG+e3gyM8sr+oszDH8U1TNqDflqAR5sNEWoVSlLFhBpVvdSe8tQE3UmeRQCS
fCjgvF1acdwFo7TSNW3vyfHaknAAa47zLSmLl6EptzIqUva8oJP/rfKRBXSXUtxlymMMsIWrGzf0
XNklAkb4yUSVoamAH8suLQh/ZEKVnrr2cQbFqMXFoOAlJ9GyHbptPZ0mkiqY0TCsx5ydNHshPKZx
cZIongwu7q6tbhtNPDOJWOQKSgUcJoTsq1Immv2CwLhmLe4KE1IKVXTFuERv0GFWlTOWlbP0B7gO
peXdI/eJa9S7Yo4VMJ7j7Tx7I1B6/mesJDbrbQRE+UMWySZKdAYPHCJefU/NMUdKeETxSZ5Fwm9y
0+Nq3mX6rlekXepnex9a6rxI+9rbh+OwLbPZO7ouPATCjOR/WRJzIfvtCp0N6hjdmIxOIOWKV+dQ
FEQqM9DGd8eGEVuQL8SIFF5Y9xqS4MrrOG6rbWSBuZAqFWN5rAu7fz/CT7rs/AhwzXWJc8cANv1e
zniWOg2xWPiuNDfklYSwGWdWn+B2y/vQG/ygKHKpIT3vq+qMXYylYD4a644qMjwn2jGubezkoQjD
n2uezWS0I4iURvtbatLPERMPOst79Zk4q/yITfCHzpTzUBTgVYiLJMsWZpq8pkK+FgHQNVwmJiow
yXCmxFz54YsHn9AwBSamv/pV/ehNeRLEFNTksKklpPbff7Ke7Wt6deIdxfKx9Fl8mnmcdGupFAa4
/jxjNpEG9zupJKutWobNoTJsa85UQ2qnJY/Sr0mxOOlerySOZfjEHH3wNbnGr1bSVPriJA+a7prm
fUxwhDZ6CtQ2pJGpWNpTq+wjAPjUW5XAzJMRfASUaDqWgBzYJb5bzTDH7AhLn6BTlakxVBQUdSij
5eAuhz9USNo24r6XuksXWEQhYuahzkdluLTYrQN+L4HyKRNop5X6kzgldxah0mHULxFU3Rpp9Tnf
DgrUzqxqnUFgZI5Lk4LLGKN+019z7CjeUSlfxmIfpHQwUMBA4hemVe5GIHR6aAnaQyUwYI9hLoPg
e/AVMhEjgYgxrxIjZTkTZYTlQxd5QDaYPYXI6TBW3tcVZVJ6GvtTYp4qaDOJTmT2NC4TzsdJv9Gs
5FMrH3pD2bQVDAWBprdIs6OeT3aFFU7a3WQEq2h+jEsah6ZxrJVubQ7KtomtA8+dtpeeHSxCJ/Tx
V1E5b+cjBxTsqOAAERe20NSbmB8sw/aJtBHSTnEYDE8E0vIw5JwKHgTJ4aZs3kwV3hXHNkdsju/Z
/IctebTl6YuGg1t2yLCyacnJhOvUNGevhHYa5yttHgDlb3ORhapjWTNrS5h/VyhjMw2bOn8ukiXz
KKVul73RJ1EALZJyOghM6tK7MSptr92o6jlR0VZq/i7G1ExJnsqgP9dJZlNP6HwibNaSYA7ZW5uK
8FBV6lFVwlU9KccSAmH/IAaMLZ00uJ1CJ8sPfbXO/I3lv/XyMSe8nZgM70Z3GtH1g9OA3QhaCax8
5P61hYIZKXB6yBJIFFAUGFjzGpWVeB21p94yHuBDNTo12ps8nPjtZsZIm+j0w6/vSmze+WCpAcAz
deyfOSUryMIUJMmFwwyOhN0rZl02kx5VQw4WvTDAS1B9aq/zH4r0L6Fzy9eELZF0UGrydC004bLv
TiGF9QBjKqHk1ajxG59AQRAHD4Z7bT7F5bsPXaPyXuPoSZj24XBQlPuueu1VRgYaOsusWOxV/kDa
0xU1b9R+g3KvhHfTdC+MqGt8YytQgWRcO+FY3AJ1yby5NHDq5jypWJVEBe18uPaTEehm2PXlB46t
MxNMaNNPSIHAYC2MlJJp6Z9512meT9dI4UVdgCxFXcmlauFUMJI3kcnVRv4UB2yC2n6RALpXNUVZ
uhOjcJtF1rORRo8xQ1GeI2I05c2XcfnkExFDv1MXTPflTRM8ivUdgmdwbhPTML4cxKNK9RD/45QS
PyYkMZRQX5kgUOwEfbgOCgZ/HXnB3CnIl2H12JzgC5Ixw9V8V+f+m6G9qBZR0woqDGbztCe1aDhD
verMGynHCpjipTa7Y4c5sr8RGGzIYXPSqJXmI6zUOycuqBqgzMiMSfuuWCWJspzbqwTCo9BG6w5U
tcFPkkbpPbHqjcHkujEoTUgcpS9SYVXNGEKFYy0bt0sdJXSClMZk/BJIOQQTsziB2kxa9fW0Imx0
WVKny3RkdaIviXZblI1bQrvyB22tFwVqUfLorA8r8ZY69lOEZfQ475Jqsda5KSqMi2NUXf0c+rFo
lDNmvJ102w4pNB4dbwBOVmsndE4qPFbFM6z4McFiAo7Bi+hfqOwaVMVg52V1nqcwmel0RFxg6ztB
BcabJtpDEAsLDYyEAEvYwKX0KG2m9i3BzUSWDzbOTP1aH5D6dHg+0JMF+F1EONxoyDtSM97nlrXy
o9oZMgj2DPyz+slogl1SDC6ZXfML4ViZOKC9mVKqFtvBUNahnNvy0hO7neRDTGF7zf3NSGh1woha
hkDVyK40s7JCt8JPsuQ4G6FwRfmD3NwN2l2GtGpSs7tUHddN3K50naEKrswpCH2H1gPkPFUmW31K
OjRewiU0TiXrUzO7j8GXl2QUOiG+CumLapyiCd2GDg5q3Xv/w9l5NDeOpGn4FyECCY+rCHojURKp
ki4IVZUE7z1+/T6p3UOXVFGK2EPH9Mx0NUmYzC9fO+hYjTOWq2Bp58dRlehxMJ5l96KkH+S3jJHa
8lBP+T52tqp6FFNFgQbygoopjIuYEVuDek+EryiXtfy90c8+cTktNCIvQspixr+zGY6O9mJatIXi
eMLqlfk3fgv1O8QrH7bLgKVSdumERNbBVWUzllb7xsAEyk41ZsR0p7f12B1aOjD0ISMsRgAKQDgt
CFj3DDzsEflogMabydH2KRB4gT/F1m4Qg+ZMZAJhcVcN+yFwvTZRHvtZWxU2mV4o9Et32fekjxM/
0lZoItjw3T5+FoARhYpc1X6LSS8dUuZzGu8iHRcM0ppfmGJ8UkXl5XW0Zju4j/ItAApcCywLlDvH
+qpuNYBSQMWQVg5zXZlvlvXGGWRlqb8q4qXM5mXG3R2QTTAMVIur15ETAVqy+2BAikKC1IVowhsx
9kgoibrCwJ/wXCqViVS1Iyc+9MzgPW1Jlu2eovGOJrebsb8P50creGGvn+hD7q1n07qb/fec50ut
ybAmSRkzMDE+6RFprJo8qiREqtpdaCG8CFEG3+TklRlsd3D7HXLnhF2jjt9sNKCTzivW3TXEEGdh
eFYHkPhQ4/xdrSarOCaD4fUA9FVrE8OKsKABqc4wfGTuIu+nhaEpN6n7u1Keik5jZzXXNrrSgd3C
jHjSLo62btKr45+GYNhZNspc1Lg2S7I7l2ubhdcSj6F/q9jJVlWeHKwq4UKFFVbJwAvbzZCuu5Sw
1LXGHBCQLd9wgdppWYjHtHFvuvp+cIKnunZu5qk/TO3d5ChIqH1A4WqpGA8RwLo/4MI0sG6zfkvs
oNXELoMqE0O9MUbVY+JCg6NuR1wcYn5o3XdLXBT9lI+CmvtpnxPlFKDNL413Y77MJqlxyXVwCNUq
Bv5l1SIY8hvifumxH0lXCqpLcNOPPedMHC7wtyMd934FuhH8pl45iF7sdKXOmxSFcr6bYopwyReS
HKDDYDBU70Fz6SF4YiqwXXPjCI6lqN4MQQZbsNdSWSfGGzLlD2F35p8dYkFHNS8lvkUiwA3Zat7f
psStTI8qag/T39d0SI41LbXTjsGia1RPyeRd5xxu3IxImEt3lbOXB8476F5rHFPq5G2dNdEsbyoR
k6J1T+JYPe7zeHzKnTdB3a/Dn53bh3oYPdb4eJXwS3wMhik7atI/wurhH+5Yf+NtEaQ7P3Pufbyr
/U2Qu4dKWm3jlhSd7D1rCPPki2pg5THyJsovMePySiM8ErxTdClvp5ISe4aECutMlCEaYB3WQ4Uq
W+3F4KCble1jyEk/0V6i9JqzKGg6dZfIPtFUaj0lgoS+yVbMRHlzDR5zl7xHashbmqgaRXjrwApX
zowPob/qBQ3cZntX5C4acYSpSg85jbgyRuHLq/eMe3phmQpNFOmC7PLHih1EU7Bqkx1p6Moy7Im8
kEWGtCzfNdu6OGX6yfE3cXsDegsOF5lvxvSUVodQ29jtfcSUUiNMCAMsaDBejuWTXUiYxjQuVBMZ
jbtt47egShZ69Nb4JDIAvTbBKg671Vg5uIWcHS1W+MRLDF832lw9B+Qg11P5GrfRSsGtXFn+3dCa
GyvkhqORocQCZ8WmqrddvdXn7Uhjh5nsVEbSQGGLkEBoCPygwfgr7sG17gzcQnOD03hnkRmqXXsT
Lynp2GpDExcmlpqU6HycVjbwooPAaB44crnK1XggJAPEdZvW+lIMJZAakkItiC+Wjl6jOdDYhgMz
8HqCGHvkZEFYEleHxrG99npxAllYuhQA6I5x1s1+V3KsYO5Zdmj0GzNdjchX4quqzV5N0lHotETD
aIvOULzZJDWULM8qcC/q78ZLtN9+NG8Npb44LEAj2F3b9/u0f60xTgHbQGVu4EjJ6GA17d3b3O5t
dBzN0hIzVGaCy031bgIwo4+qcydEd1usFBpHyKvxgr7Hg/PW1hwI04kX2bzRalrYjW7NkzBx4f0e
p/RgLHutWuY9eYMIsKnTcIyBNAcleXJmQCzU23On7Aq0LthvOFNSkByP+0Lou8hRjk0Xn9RZ36v6
b98AiKLload4u+kfxvEl7H7WhJBNBvNR54JS460cLtH8BAZosbY43UEVNCNSUNtKyQEKE76gvyWu
jWk+xAc7+Y8ufAOFikGyiPxVlLrLiuaN8ZktLB4BrmlIogo2QtyJazBM0fnxMr7ranZbp6B67kxi
M3qdMA7XYRdQ6YZl4MkJid45+sbRickeIbQ2cn/39PBRbufN9g/M28shWGdxf+7sXxnlQJl9D+/R
EkhWPNVM6cqbnyM69d9AIW6C5JY90K1CTojNIsfjZaCAmX3OrQzGPbEP8Jbh2rctsmbydSngsOwS
D43NeQhPUDeE+GJM5TKKeBfXNcpx/ZELv5q1ehUozjLzlVVHhOyIUJRSCZU1j5+iCww+ZrICPPMi
xvuC/M6kxZc2agtalhnZHorAS9jtrUWY/s4cHUiSTTB+y2sOBPM+Sy9JcVTES8+EFlgW2QD+IXbH
bVA428kBlMJWaV79flw7tdd2P9FpEd7iuYzwLrGZw88CA6HLiJFtbPNh1pG+26QFOaR519Ui1FJi
zBve7bdZUZYag7E673XF4Y3PkdgLwhT6ZVELjFbm0q/axaATAKi8BXgv2gyZ6E6H5A1qXhug1vTZ
uVpn6+g+9C79PDclMbkIfgnufCotkNwFuZAgqmO8tO8oOplxDYWr0Pw5mqCXPWqWH8F9vW0PBdm8
PxqCIIvkXTNeHB5KY9qa2jXhfcV/C898dupfIRgB2jAfLEe6lBY99SYpsXJEi7L/NiQmUm9nU35Z
1A/kN+ZBsExCfTE2/mnOyXE3TjV+xPFoRtcG8Uo4GE9t9lTTH9ZmG8PUfutxsRYUUjUaVo/c8iLO
+sHIk9G8uAKnR9NcJN7jjhbOZ36DRurLzNw6cPq305EimZ8Gx2af4cIkWDJF3pCSOgmJT0xu5An7
bgwffGLDfPt9svgPtqM8QfXKZwZ+R/3585RfEwVUiNNTi9W8yN9UTgo+JRwTdqboVeelzYwe8Bey
yKCDEh9RAC+sM+oUuG6G5r0prjGdDCnuXaeUEZIZJYvOQum4PJiOuD4gZKN5qoO31r6rsBhBV408
PFXxY9YfFPdNB7hqH32FsInhOs0cBdN7pRqIXWUSJ9bAf/X9h8Y41oTcJMBJ16LAqcltOk0oguhq
rP23fyO0X2kD1I1SnuVquCi/BopbWVWYbtGhLM9waSCs6wkjMtqFT+BO2czvSv6S40Cqp2skrq6t
LzEchZNx1oJLQJM90Jd1kmjSN1/rC+KI9BK7OtGrlqG7JC38iYJGlaAxYUavznNp2PuBsFMmk2nd
Gxsz3gUNc88+jHbW9OubD/4ilvz0wZ/0BXaS1lnRuMXJyU92u3McghrCXZttJfoWLgd/q0yyNvjm
m8/9wv7+8blfwvwGE5Um7QnliQd1ENjCUCBtXE7bGcEzXbEi7I0oHZXjYkp+7GbUAk/DXY7SF5fy
kH4XgvQ1SkJ+H5KLdWBEmff26QaUVeJPoVYVJ7SxOxg3jRT2IS7wCcHc7JLgBaORy4SDv2BU7Juy
+S7M56v5hW8gZHAW6m9N2lD+fAScovO70GoYQzAvaOcadTWkdIk0lEnORsA00O3GoF5/Kw/728PH
J4Jk8krw1ycmvg/GSp9GHXmQdm6j2NPLYY8A0LSBODHUNUeFE3hke1JbnU3ud1TeF4ESP5wYFX49
jz/X/5MGxFVTMOog//jhCgehXPaO5se8TLYA5NwA5AfoXrM6WZTix+y3K/al/8fjSMQUgmEVj/EX
4iYLg4nDBwop9A+KXa4Z5lZSAOZiMEaV0A/h2iSRIz91BKFIoR6WVB++M3Vjr73YEwNd//7v7/SF
4OSKQL3KjltkKui3/nweAtUMBtcq81OTc8rJ6EoZ3muimLgfpa1uWnKU8+AbEetfXwMyLRH+w37I
xog/PzSOzXDoDTM7SYJhxsiSsV/h+olzqYdxBtLlzOoZm6WN+WdOcC9/szB8Jff52QbVoEgjbZma
9Olnz5RXJrEGkZKAY4WZemP+amf3VJoC9glDwADCDiSfteMihRloprNVuGiT63WnH6XEWnpgSO7u
VGr78iubPPbukmUl22j278G8gLZKWNwHXJoDAL863swRTc6IRsKzkQzf/CCWEa7Zn7wkpjbeadfl
KYfnl9Kf/+gdVa2fbEMQZCCYBcPQPFT6eMki8it9d4XQHwyDsj77zYjedJXsDMO8xUVBMG6xyw92
GG6cZtg0EwODQhIuGAnR8LambEXUPI9Os0bDZFXXaL7YWN0htzFHTxp2KJqAWsnRBjoW3OqmsOgs
l+d+9R1N47a2lHOX2bTAYSELTzIlAOfVWZI4BghElii/E+gbDSEzCuEhvpb9CrChadex9io58DoK
JMgJBFJ+iDNb0ZJPwtoNgv5r7FqMmNExnN/yMto6zHB2ZW4H63lAV9dgEo/y/VTY+J+xCSARkVhH
gUrbkMmk/NOz+mQEygr65CjR67ZpiKxYRxgWM2K3dYUKnURbYxu7kRKcOVfl+Ws1ApFY6a5uz0Yx
Lt36PEy3BiMrz7OBgIu2bf1e0IeABiabiQ3+5QSOV/a7IH8XdrCfs4YRd9vjOAO1FNpFqK9auHNm
6DvYDjt+hbGX0umYgS6CQcP+EtlUgCuXBN0Sii0S67ZlnC8lVBmL7I5sF6tz19pINTbsilLtNJye
HE028tLJBxhfgpfpVFEP604FWI33emhShY49WtpsWPgUKSbgPnc+1hZ0eR2KtptOp4aQYbp01UMW
wAphrE0YqbsGF3oEgk7RRJmlG/QhTW8fJ4D1itUDGjC5rYfpUcTIjoQFgdj+UvKUwHUOkUpgHNqK
HsgQy6EenHqTDNs4Icr2gjVHARxJ+46t8ffQ8RXT+NCX+sFBPhDM1jJmhJPUQ1gOmwhyE+205EOw
dK7r1kdW89qBlei9tWk7mfwc/Qjw8nXOuBuC6Zhq80+QjM0zvTTHwhmwbVjriXnarUlNm1wuJ6oo
vxoRYCJVB8smSCn0pgZyDxalBY7KmV2yNFiAUHkij5aqhgY/3pWAZb140eFhlRjxGGclRA0K56Le
yhD8VT6B49AoJKwYCibEnavt+Pugw45EHoZKzAxe5Knrqb8xoCLeLdB8R1xcEmGDFjrH30B5Ilaj
Z1YwcecgH89EX1Xt3h9bKBACCDKmeZsnSHfeMUQiqzZVZVnY7d2/twwhl+fPS41pI4FAEmOhgvi0
k4dJagdD1icndXC8mFd6UKZNAoGQRxStGG9OmW6y6GqH6mFIhmvWTYfcHFFetitQ/39/mY/Ejj+/
jKHRNIS+APWOqn42KATGmNZGlQW4eZdddrI5P9Yzx84Y2gwmf0apH9peJ6vOee+Nk679TFD6ObQx
Z6k40jivr0w6NRSNtluaUMCRwR6d4KDwYvToQruTXnRLoPlvJpK/7EF8c04HZLySHSU+ezn8tkez
kJOZlCJQ18nK69YNOHlFo7wT3jnZY+HQm8p/iyF4ElpOppYpVTkrnb7K5oegyiCTDzUNYrQBNC25
MoBoKMrVO5f1oR7J9SaKhROxqeB3xVYZlzc9BRPm7UT/9De34ev2w49hnJThrIZuik/jlfBxqreD
C55TkBDB+OJOJz07K81d25DUQUwZIKKrEvUdPRnE5lnAl6oer5TiOvSrxL8Tseo1RBkURNt+892+
zjgMGwTMkZnukMz4OZs6xAtVEqqhwENTERoQf67nMEI/VSPwQgcrRsUW0B4oSYTY3DvOzn1FsrHg
KL+KkdjHz6n5nEEwDNpdRDFOzfbQ/GjgVsN4E8PeZkwqpok1xfjmTbPsr5dVzilIEC2itZleP01K
0djSayjqEs/LUVJdc1xtE0dfpFBp8hSlmzne2nod1dFKlPavMngtsdq79sgj797NEOZ6TZi9Tx03
rFEr3lES6IW5DRyqjkqIxOw0O+GK/TkBQsj7+i7oOayX6fOUYFCT+zWIRc06PzXVQe7CIRtlaDe3
2O9epSJcK/zl4AwEq8DLss86E341HLt5/twQo6OP7b1Bqqw6O7cx99ciKBJIYoVAiYDnBg9zuIrC
4WAb8XJQyZteC12hsfScmyH+Ecn4RQ1QdkyGOAGSDhOZk5IEp0SbCOFXxOamaIIUK33Jj0AyYjcj
fUG9lzUvVTmu/IGAqEuLJVwKfOUBHNh4leli00TB+2AQLzv2e0lMwxssqBh7kD8alrAz0KxXV5WW
ip5MxX5KVw2K/nGorqmOYa7MxqNNcm/W42spXuy8v1Pa4Dhr2P7Cik0YNMZ2z6aogKf8rYitXQyX
XsAD9UO2meEV+ZXSJCNcTMUBNq6jbqAMGY+W8pZb/gdwzLEwMi6WOXranC+7Nr8nmjIcxUo+uJFb
PdjI58ZNBMUdT86ymS4dxXigZwfTwHikv3ODKzllt7uiJphBO4+FwdFmXo/FJsYXL3feOCyBRnLS
92nkKLQj2/DUhEyvrJqJ9u5HDh9A6KdDTpPlaj/dEDmwbfGVcTlbKVUgTEZhNjFy6FtEaSgJPdib
pTKLbYKfhXnGr986f75zJrGrGaeacPToyd7KqVoOZGk6rBoaaOcmXAh0n9JcY/8ciOCoCBXPGath
zjPSmpVw/BH7wwOv8g2Auh2SnuPXhxTJo/x7edkEnKvtY2ymZDh4QcR7W5vrQK+8vOsucnqZLQPb
1bnVVfpe6lVdzDu94d9crEs4FlX3lzLxpe/M1zQnJkA2pxnTAfp2rWtnl+qjdvbADFpjWmYAkCYi
pVqVfbWk8rw6lNDkadaS2g8UODsEHtc0mI1nBR3rUL/oZU+VyCJD05idLe2ioLY3meNMO163hvWo
mhvVHQ89JhU/R205alwYNDaRtWsqFN2GeeQVblo4BV40C/FEK+OIkAhZSIiwjDtavm9adT/PGPb5
pXYZ7GTWiTPli4QKHUvQY8Gc6v/f+9qMMFUOdhmY2YaLbTN1VsBudWL9RgMJa8K09Cp9HyK45vaL
zNAFtl3L90z6tcWAF1s7dvJ3tNeMXhMMJDFpASY+7fBSU/XFU6c2b8QJTCnvCrmMfTjus/ChKDX6
KnmB4dnlHzSIn6kV9TD1Z5PTQSHpWKJeYmNXiZDQz3Ax0knfVatUpHcUDR5H4WLPpwiBu9rHM6s4
ejNSqFJGjyntdvP0UroHh1OQSigNSi0zgPKzX1uGuVAyqHKSZCVM2oeZcphgXJQ9nd/A1AGkMqvZ
D4uvhwqcUTn+adKqlLEBIJAOKc6Y52zZkB6DFMvNy/WsMj6060gVpwhaJRyNbWgEdNBQxkusbaSZ
XlOcU0T+MUp9Ke1rGHw50DfO7zT+TUnMOM+eFBU70wtRKzcFlWdzt2wNsHsyfwL9VZpMseV4ornk
I5lbaI1QTk0tnW5on6Zw/SH3gsY0SWJgMmYsT3HpEgzv2codQ75hp5tRKbwQ3ZVDWkbNmat6zErr
ya3fUFP4JfQqL2xV9PcjMskWUEBPgg3hOQaxm3IId+qlOhKPnzOs4HGlu1jryQwufrWktiJBRLZ2
73bhioA1T9oeKjfbTzh9o4nUji5/SKN4j6fSZWivc3dpTJQ6m+KgNq9SyRM1nafKl8L/MK1JWb/J
yUsaYsp8WnJo4eqwfsI3qwvF1G4pm3youpegMXc9CipV6/a8+x0Kj1wsgZcC1gkHS02WvAVYl60E
hzUWcTDu2q/OQ4F0Bpk0BzqwgFkcHFzVBqOeWdwLIMCs8u+6fMDzTw1Cry1lWECeXPt88kbEO8C1
1DrsBsJ1hmkiZ82HIhPZcoxo5GatCl519T1g/5TuKblvyle2U34o6X1m21T+XQTUdVlpXknfha3i
W0eI61rmMmPlrcPyHIlhOyMrCtAVJ9Eusd7ouOcBPMfRFaqEOwIdNZxtfqHJU4oJiXJhzmd2v8xS
vrMzrgJIOKLpNjH6sL5rvVp2iej3usau0Avo+607a0RT40UqyEGiN4aoM6LT9v6kXnhiG5HseGVs
jApGQeCZby5VG0KyStZp8iby3nN5FuWVkZ9OPhnSKEhPncQtDmSFYh8SFFP83wUhIHKlcxNOCg1r
PZVLmp0x7BKkXGr39XQhf63hTCqlopWklLQzC1s8IfNn/I355yOiKMZU2fP7yNdcp1H+W43qR/k/
o+2ZOv1QxurGaIbVEHMibJamCymnKmsTNxO5SeTL0HeueE2FgrJaOaG7UtES5NJMkxivRLid+nQ/
RO1WSYsFtvabUNwmJfmMPLYKWThJkJ9dFjiittYU2N2E1rg3CJrKmo052DDX2sdxrUNTT87BUq3W
MYgEATPLxA145t7E6PyUSx0baB8q34y6XyddDe+jbbpEGxoC5+EnEMicK0zRc36SNpVqfmEcoiId
ckEupUypVvEdlPc3WNVk7Cfa17Vd67PhMinaoNFNAuqhFIYMDSgG7goBa2AgtsDjz2ahNwT3pUhE
qmPPuCUfBXmg/veQb2lfDqX8dDpcAddJrfxSVlaURmzXQQOQ2WRb00oIAUaAJsZlozq3tRMdp6EA
QeDrhKw6WXPskgQuivFBncGH1PXZzF6HeOsTvgKyw/TIQH5n2OY6/jmZlTeh3BJsIj1/rDMMagCg
dMeYRGz7ko4UbI5PBDh5mPn0mcolEiBnPBPlrK6jaKWhzpFCSpu6uaE+goV7YAbR5N+MRfAjIpxQ
buRFMlJCQ3ZOfMjFwCapLqZ6fEkA3GqiMf0WZRwWIfMb4/bfSBKTOm0HpyJnpM/a+FrviroMgYDl
FUuMM0O32byTBqTTKfDtp/2VgcDwQ4YBcKVK7Mufz2hWRZpfo0kFqHyVM5GU8srxm0EdCqL3o9ss
f2GHiL57Vv/2O4EreEZR3Gs0qvz5wfWsiaLsglySchJ4dgCq9Ma/LRpWMs78+rfJaOJvb4dF5zfZ
3aSO6s4n3qtQHF+rCcA+gcekaEhSzH0fqJ/aH8voVovuyiDcVvWRMYDdvDL+P4wDATsmTjb+w/0c
UD00fd12VpJDKYNdNu5K4FwDApbA5cyuLM+QMgqrG2KPuLaFDZgKhFUq7SqxoEynS06zg/1dECtB
Y395XS1O4y5dOsTdOJ8OtuVQtQRLKPL0Sb5WhZ6/pbkKt7y+c1tt1XXRXiUdsCxUYsr9hTq669q5
TKi29XTltJHXadlS3sWwHh5blIsFo0fJJjbp4zoyXxrbB2m26DhN1xJ1Vks6C0k2C/jhNYkjCSo0
5A+49pgQnjq9WAdqt7SK5hLna3kOkuGMjaSpcgzj62wwdlnF2bSfrynh0tXkKXND6Gq+rLOL5E7k
cK5mJJ2o4eJHXnNOMBj3rw1rghpFZ6TJIf5+JjcBSmtIRM/RNkwIDaCgJXm32fFacsI5AEnxP5t6
6ACiOjV+DhnBv3P0DOWKukE5PtLZNkT5Crh5g+JaDjaaxV7LwcmqiKMKn3AkbsOMgdG6AQeUcHtD
IbqV4HtgGC5nGzFfiSr9LSKeooocT6TRXeCre3zJpCQk+pYK6ZuWfhFOiqKy7gSnInnJcTD7BlqD
Bq00y4POmDwy+qhTsdfYpyf3qjXzzteag8JOW3fWIvVbDvpoChAXyk+aKod55GUkcVWh6M0NDvJg
zl4xlr5Hohh4urzjBgyL1YePkgPFg0uu2FoaXrBxE8+tIWatSXEm59qH0uVu1RtCLkot2EjU20Ve
qBhH0u8XIfebWJN1Cao6IsXM3Qcya5NMxf50Sa3JA9EiDLZgygIce6WhY1W653H6PaEJBXoHYubk
yddSXkKxZv5SUshy85l52h6LZQAAnE1s853nu+gLRmJjkrcP5qwl6UGj6Zgr5M76c1AoS4wmy6EF
L/ULFA+6cdeEgWdob3RAreVsLWf7EbqiI2ZKKjpGWAXEXa1ZP/guncfAahaDQ28Ze4rYFlnGxYK6
0ok9mm7tmtOSaWOHcO5mSu0L3d86SfBcjBkTECgVgHVJOubU7src3MW29jw0P7Ip628q4AzyU1/5
eTHR2DjEOfW9CIuWC/25Ym4tY2ep+fwtI2MLLFL/5GSnscU7NA5OLSo/RqFZFXs5fMpQoKLRthHp
XKJr1xzCZByORpKeyHbkjrSEwsmpOEFWpVHN6SaqRzjxOQHUCsvw2Pmepl04UFMOVwMKyGGq8qlj
5xIqrExjJrBI5Dedyv1PkO1CWqkVTmWe/xGFSUHDnR4V2EXHJeEEJfF4QT96pkjXrkAZZnYfJ5lw
qVrlN3up+NsYYms2UDRwKJPYJ349T9u+NuuJRCeeMOAdu15Rp7YbnTNVEbN6hBQoi2wtD0sFCNG/
h6C/7XAA/C5FFexvRLz9ucN1Obsf1he2N0AfcWRHhddmPWPyY0P992f9dW+zqfIFWCXwQ7Pk3vcf
wrHr+2BGXM0nWTKVP692WXLq3T26NJLnA9pDKq8nH0jsFfOQK+tvPv7vn0/JAawnIPYXc6Gbpkbc
t2N2alpBrnpAQbL0qg2NWGlx8qR24yLvig0JXh4Ef5O+SkEnZPCtlZbsKyxOxotkGJmR5Z8zQaMS
0CgNiblpvuFA8Aevn56g6rGKNay94ihjAqTBm94mBEv50lE2Tqp5o36MJ20xWgpewn7v1zKeLFtq
anibIcXO0Fw1Wb2FRHvlIMCZnsQLMCVFADiF+A9VCUUxeSE7izjOM0GLWf0hT1ZEG6XkvuucKafw
pSVlXvps87w8Yfvf4w8GCg4dYqjgNf2QfQV4A0JgR1KRJGVN/nUcc0EGsHRFK9BAaa/WWYXsgjMV
vpqiBo67VjTdVBVOsnXD+bS61kXqFRx2GqW4sIu4pb52x/a2KqxdCmpEVh8FOKZA647tJAtz1LzJ
SuvdrYrI1IC4EinNqrqDqO5ginD/71v/UWj0J+WjOegndAP3q2x2ku/gf568GrG2OtRDhkyivZjV
iM2LkJz5Te73kWw0QekaHwSIH6Z1qVrUAQEInv5Asbl9crDWuVLsjPLgB7OtJfFBZt1L7t8V+W2W
rJWg2hs9HOBco9syNUTQcNjQlb9S9HOFA909FuTyTQvhK/tqSsiRxdmTpu3dMJsbhZWWHUZOJJV4
HSakLRuUDguICLSQ+lLjUOQk6UpXzK080ve2vmWp/zYA44N4+XSx6F1lsCf3BMHRh27gPxcrskwt
SHFGngwNCHKXm0heSY17lZDOoWwI7AKk//cN+hoz6VJBwohNziRLIEfRP28QER/ONFTE2kksCCTL
52Kwi4ZshRLklcijvLwWSBObQ04IBbEIhTYSME5eT4+rhUDkf38n/a8XwkEjgQeYb0ekw59fiqSW
qbBiMtEl9JZDkHA15Ag8YgOSeqQuTO8yQvlkLV67kia+uVboCyzvFdtY6jxmFs9WnYeb2WSMJNs+
6HdMbFNSEOGJxk/sTOh5Hir5DMq9DJxWcp6cjJNKLE2K74CY+cdGNknXzx9bG7oca0htwtu28eLD
1JgMQEvB3uebVBKCwHA0dT81JDCFjfRbHOWkR13drkUhjubjNo66o2U+swoJaOfmlGJXlT5LtuaP
2MulozeEfGDbYxhsZJYp5RdKe0KEs5jYaqWjL3fEmbiyX+WMcBu9Zq/PH/i+KJylWaItRqabwy43
w1Y319n0Gk4oAVS1e9LtjCYHbUHGw5aX6bF3rWeZbxBF+EVIPiowZCqkpOTkmSC1NLClDzqPYHGs
qxbJKhyrQxq0k+2sMt4w9UJ0yesjx2lTmU402jyVXIM461fGlP3o1OTVpHigbLYSx5rilQx3FOjo
tHi4KcSwI8BTxUOAYXRESimfscT3t5zSFgkDgDTzMmHOuo1c4sxAdpUj7CBDiOL7yXHWFTQ8KheX
+zfHYND4eBuiCWvGbO0lRqskxRf49+R4a4zaoQkxRaY/DZPMWPyO6CjT2fIE5xVbcnS1dTVcinb0
S+tMWxlkh3sfFH9YJ5e6wyqXkc4/VjtJczADk2yR9tY61LVHp4+xWpdbdq4x3xa6vpjC4ly24aIj
29gClwDEd9DTyU1sTN9F5i4GfJKR321KFAHDj5pMdo1r0NMPwLjESaaL6kvaYmlvSNzFnr9Ga0hG
G41aXRhtAyqSgmmV8GAwpmQdiefR7VjOB4na2QyGUcIFHC70XolF2937hgnOx7czicQQVxX1nJut
yV3YuQo2IafdmVMmXch5wl+i3idwfCLnymTeTjO3SX6WpIVSV69yuRTkEEQZYVfOGtKPFH5f8WRy
itRU+OIity4/qM7EXlI875Rrx9yz0ndpuAtBaqROrkuw1CHLJ9KXJ8llujchoCxjk6wstAByMmf+
N3rFawtfHjlKLEHERayk0gYu4TnBg5buUs393YXjzxxlS0Di7eC4j9lU3DIeozhCNa5hfRj7W8kU
zYnGfgJyHsNKSGyfxUXOtsOiI56U1GqHAGuJLvx7Ofvb9MPcxeBFPxyzsfGJb2+cRG1ycNITljSW
VnA2cMdrDcvfo415Q4qiGWi9llkl3Vjwud8l1X4tU2aRd0yADd2ykaM5n9ZTOyCNRcta0sGSHWk8
Q3+WHuKAjpNiiaR0Mot1By0s1UdMoVXl7wNCReAZTIgXBK45lcpxhxID+fM3F+dvAhXyWlyUhQzB
mv1J3afS+UrpQpxJ2IWXvRqOFvkp2XtRX/C82bAo0wjJwTXpkx2XqkaKW7vjNxPy12lc5mxJ7IcO
SrYX+f//Z+c17V6fuH/pydXfCNiCE+/7y/+O4sJ5/+Yny5/05zbP1qYKZDk2Yfyu8WnLtXqi3Atj
Tk9y45BYAl66phRLuTjIBIJyF+DrDVihFHGWsSsm6KTosIwXZ8W1CXC4//c3+hBxfvlGQkjtAhIG
dJZ//vxQ65u8Vaz0lDMBzLGzkak4cumOJW3PhglPIxVrhdTE85r79L0kHGVVIr6BCGIzedbgnIP5
LiNkJwwu8s/0iNfwexSD5knwZ6ouEabEDPqDI3opjjWpAToshUnBGOudDbI6zsW1G5J7STJKRGBU
4608pqaIQTjlBkLc9GdVVMQSSj0F5+ni91xxEQlHKGBlIkZYcYzZR/SIXAMJL/Tjo4QnciIaFQoR
eyfxTJV0DRjRdko2/76Qf3nVEevTK8q9NQlOMz69aENthLPrT/7RL6+6cqkJBMsNQtTxP46brHsc
tp20ageMMHV3CNRfbf1dfspfXnZZJsebjjZUR6z06WamZZNpaRf7xxjnvp4QmGHX44aGtoCUqALj
k9G/8IyxlyS9uZkT2hsYmHKeRd147JhpqhwpGtY/s2MgSr5bjL6+8JbBUYDTm4WkmMTTP581Fx+1
CcNrHQWq6qbSdmr2y43gjL65FV9RSz6HXnQiEgmw/rKwFD2NNH3oW8civ6Ya2U3bGDEnV+w6xCnp
hiwqyZrVruekZprTplQGbE/t/1B2XruNLMkW/aICyptXelI0IiXKvRTUaqm89/X1s1LzMC1KEDEX
mIs5mNNNskxmZMTea289nrt03LG3ONGVxe77KiO+EskbTH2QCV5uBFFpRDhR+ema/+oiIUUeqhRL
Yh9msERp3l65At/XGUBUUHRQ/aFdI4vg65WWkSW6el8bhB0swbLglnKnBb21qHolM7A23nMZlgYK
gdo+CSWQULEzhu7Z3JlnbsSx5/dv9MPvJ1VbNcmQEA/ApbgrboLMcnLGFCIGJYiXYoxg2TPm05K3
Uar6yjmCW/1tpTXRuCCW5yTBzOSyp99qStXqvITAOzyObxzJqSHJuHKyqfinkqOWHfXHnMUhQ/0t
0lhEJIpP80ob946wHYRnHXuhHxmo28FRWLxNAwNeKDG+BvzBeNE9YFndJicvWOSnQEhDXNEcHa1i
IcSlyEtoISKoqm1Vnfp8p+Yk0HMu0KsP9uRlEu9U2N8yUYbCaleT+mTsMrqlOjctOUsW6UZnetSG
8iCVGKpWClqhzLaAsDA7duSVljEJgqQTsHxnQ074DBCQ7CXzEaOicvBFMka2jJWQ0+MwE+p9dWCK
7oVr0ScG29JiEe+sABEOmUVVs1aT4BCQimH1lMnIU8XIIXJelc49Voa1GMiJThexduhDZerW8SHJ
0mVgNxs9VefiMDK6Fp5a+iTnbihXhAZMTPIBzSG/Y+yyrjPiWoRSfFSrDdE7K82aefTf0yripO4t
vAr4LvQGLqGktAvHFklcPkf7j3OS26LFmtKg9GNtIRqdbfEuW/xB+qWEa4vKVJKKDxttq1jXPP6w
h3JIDPvMRjoyXC3caJv0ONr4E1AvF2nV3mh8pG+pZxQgmN0OzQiFhnSclZh8Cq1ayOnMIi46R9Qb
4ErjBtuQIAV4QxIQge5d4YqK5k9LGoYsQ/NCviVuOm32K8/0D68QExj2GFS0uEG+pUJ0fW2TgWXu
xO4KIkSo4yEbk9Y00kTDg/H7G/uZd/+1MiAPlsaNhhHHNKkev64h3ZhKbddKxi7n13pRLHRoM1Yx
+HAfec3psNQ7gMrwFppeIdL1pefIirAOJQ4ze9/VzmWc7HTvwaiJEYzKjZ05i05H9mNhmyQIiQZ0
l8tT02yPFpqdPiC8xnh2nOqcoDVowAG35d8GIR00XVM5lTXnfQeugmzPidVbyXqyVBt6ExTV2Ii9
ZkThnV7Z1n/aUh0bDTUdCeSp3wbWWhZFuTfm7CXBo0RDUUGFOc41c2blZLd2a7Jbhr9m8EEwB49a
B7STxEn/Q86XevTUZH8jp7mylP6gSLZJj6Vik4U1hj7J1xtjaF0q+1Jn77T8HkyRZdZzWPlqWiOn
huOvnUHdxZjOyYFJrAKRSkIfBzXXcBpAFwuyQdZMSq4cwOLZMBwL6ic/65YyK130Vvj6oqrvLOPe
6oJ5GM8S8ux4oBN7o4T7358x5/sq/fWnXAx7bbWKrV7tbdLETmZP0me3z5VbtXxl4Gn457SOF1mK
SqSuOQvDc0Wtv9AbGPcugVv8phzKV9lp0zTduuC50HkG3n0j3ooBkgx4KDx0bH5vSnLq4/uIACs9
3ykSY0EHQROzw5T3KK5QDzMg2hom+XBWN8NxNPH5BrGsLaLUXknUCZa2ay195XgQF0cSVpzwhha0
GxH1GA4POlVeZGHgdZw3tQEn9OY5JXIZdOKBfCcWXWWYyStTmWqocBx2Y1cJgIVM1Xo7BDuIeJ+W
ZMRTM1ziU4u+dkyWjqQwmIvyyX3pS4z7VlKGaUIrJgVmiQAxKPCOMftggSycK4uNYX7bP7kzmkAi
a5QsjIC/PmRRYBZ89dreDZKy0WRidyQy65O/GviziDtFh3BGRrE8PI/ua4XXJ+k0Utb2thrMzP6B
PNaWradft3k3l9CD1eJOwWcatVnXBdBv2ZHzcd+9W2MNVXDPIux2LGimuapcuk9xhT0FmSMZkZFR
o1E9pBxTO7+bb/Axv3s9JnvsRm9J31NGPSb62ZE9IipzelLJtvCqRZMjASkZEFRX9N4/rAl4FFkc
KS1+GtebVaI3jZNaO+igStYdCJfbp049Z+qJGAlUdTZVXX+mGt4ulp5UVki82Z5NDMIYoFlGwUuM
sla4C2mQJ3Z+Nb/l+07B98OxwMlas0hPu6j+OFdnWVVQ/1qIy4LoCU6iVa289E3nHpltMG8ZaCvD
Tadt7Nra6DhVYFXgougtztxLr90TkUuVXJvcN6ZgxtLEhVXJ/spI/0aMNklj9FFrpXI9q5pNld+r
FvGRb6RDLD1LISSPZSgYryzFP7SG6VHLYnLGb+KkdvGzCgiQzgA9d+cj38ok8P/+3lemZlRNa/O+
a56GEHbh++9LlPKpcfi6D/KxtsMIjaAf2uQX6hCj9prACSSuJkwGQnBpHpZvakFXuPHkfR06cBWW
ekpBVS9EiIHpzstor1LnZNohxIAf8oBT9XZJs4jJpzaAWbKuT434SVb+miXMPjyLmray04bmdYm3
W8OdZKC+pjZKCQktQJ7UxNxG1ptZvMXssLUtb0zQSqz3gHcX0h/iqZH49rOkvC3TF7vipM3UVPVS
5BXBnCeRxJiG/+zlWgGDQp3fhe9j2s00XFg07gxoDXGB+YRJ20DoKHlgJQp5TT/UBGw26bxwCdwO
DNqmLlpelIMoNXJ6pJ1PLjZqRMwKdjzOtEqHy4EeT+pxP/kztoxk+LBGb+pT9yXqzK2qha7s+6Gc
mW50wDEnWgqHMH/rGMWTqrIoCZgv6QKMBZlhcHkEIXYUIMvgaVCeCmnXUBunN7HcrQziLVXsqKN+
zA3kW096pUx0hgZGE81C6Cod8YvkPwPHJvYB2WcNm8uCLPcQjUx8uMZxM0s1nNWTVDH9yWiR51nu
MetN0CtvDP1oTlZZiwcbrGVjVi/WSKZrPBylfhkJ1JI9HEbsP1XLi6DTwOwenCo/qE17X9hpAOtF
UEnjuGQi0M89OdlJMct+iYB5N8g1Ui5r0tO1pQdDqhVgjHSJOYr7i6sOgtCw8rpsRa3zyjBrAoqf
fyFA5I4YVcDC/HQOhGTaZeECY2jQ3qZFfKUINH/YBlSDEZ6wPlH+aOJ//6c75hZyGXGgtXZRZGyQ
gmFNJdMm6d6DqLpB4CoHbJfqOTKDgxIIbZ7cv3N8EYox0HkegdSIEWoZdyaBRRYjHNtYNPFrnhxJ
lmXWXhXMvZNjgcI7Q43fndnMFaAUpduhRjyqpKbjMMX8Gm/w+BT4Lvkz9i3tUxHjUSLDkeO1U69y
5ocJxXogRTOvfnIPBeahxKSV3k5zROMBeL8KAw41WtstEStYIKHG+z59/X25+JynX64WpsFZH3AD
Gjb1og0Ulr7ZJeCidk7Z7CV+tDDduM1OzPex4WTau+4R0c2QpQk2ZaD+UdudaHNGnLWkQkyO+0nL
nAtVguKCBGWbdTuOYVD3kS853Tt9XI6yILwEZGvMEfbkG2ZkwjpTJ6zajEk4AzXA5WL6DILnPGAD
lbAOuE+N/oAtahbELxSwbegtMuIF3ADDjUQq6nNUYJXgpdA6LiRXCkJHG2TTj7G7t1gNKoJjg7Gb
BoxiNOeaKsL43rWx1X+v3EVZayEQ6OU6sHYFjftIwWsUbQfvGPmrRrrjtch7H3zRPlOQlJT+rITy
2HmnkBzQFPWKcVdALsmRXFkKDgqAYHb1Zvj3g35XG/m0QKgN9qhX5zl/exesFOstHvGrdpPBfJed
cxHsx9EHattjFVpDjJvBo1yp9kttKhgpXnubXl54k/kNJ0Aop1znstwGzUcAMaskVQakbkDBQuDt
nEDlSZWHCxrAs98fL/17C01cJLZ32juy4cgX7yPCGM8cVTYjc+TMR08xejL8eCabFSBTfTma7y4f
ztl84nEK8P0bs50XEKxYkin+p6b/1EhLNYNbMG4b71TI5lSjuKYvMOmGs54cWhDtlAFrVf1Tw9wL
KKLM8U73zh37vpNumyQlUIBMgnQrG+jr8b1QhWru3YgRoXU/Omg9v//mzznA91fqf7/5oqup27kr
Z25s7WI24DKR5mWMAYWw3gzWl8wc1PPMZQXT2ylhywWneFDn6fggB8zL2pdCNeYOj7hW3qfUJW5t
nCK/mfmBs1Hp8pTWAj39UAL8Yr701sr3De2c0MvnaShII5t6LOH+Vrw0HrEBe8X7SCE+mUANjcFb
j8oLyGdNfTDId4j6B1G7eg3TMgPRsE1+ibfLG4P1mpj1G7Q4wrO0UHv07CVwC9mail0vUoB9FmvV
OdcaMaCQnzHhK34HuRVG1DOyEUCS96W6LUxiuIZ+XhenQpKgB26vXOqflnsTmSeHfgFOvzxaoqxx
QiumclTAHAE48/7WRU6TX5lFdKulhAklmrT4oZTSKRPtmeUtKa+L2IVSy1sT3hjDnRXeB+lcV5YO
gJZeO5NopIZ7GzHMuE3SbW29WO0s6++d7o1+aFA/9AOTBpqTdGDHZCuRK59FRNtJ0xolHS+jBRXQ
G284GEEGuGMK0qb7mO0xhgec/C2LhyL4o3Agj58CEJmVs0JI26nkhCZTRT8MGI6hG/Dvp8WeUrXI
sFKwoCIe7RFTsjZ22VtGjUHWw4J0titX9PsxiqanoStcUseiIv+6fyqI7jMdevguZe+U72JzY4f4
M0Om3VdUZT/eun8+6aK5jja2sPyETxpbpEi8+PYhoViFF/77L/qxDP/3J4kl6p+SIB4wjfitza0j
NrGqEQ+wh5BGqB8LbarSKW3LDLHftZVPXKlvq8A/v+9i5Qscu27TmI+ttRQ8WUsL96XWPhz/1Cn3
jv9ahO2854mDqjzNHcih8qORLOnVmNbG8I+RgN0OW9M7DcbfbqYMrPH+PDS2RkiI6g3k+FDdSPpR
92+U6G/qr/P6VdLovd618lNprW1wgXm8pLbo6nV+lTMvzi7ff52NLURA+HFGfL2obllUvSWb5q6T
73vvlnfdM2ee85GFLNw6x195GttX3vYfAC9CYyPyEaAZMqK+WFitQe0bPeFAxXQ60UqYmstswCeF
A1JlwsdWaIBNZr4+wZQW0Hy+akzRfvrd/34FcZT952HStNpVmoKvEDADpi0Sc5tgrlUNGWkJ/DLa
8CaiHUySVYNcIK/ncaJD8D4JZkORnKTo1fbhErlL138eB04xvQfHeRMVq6x5LDFThz1mFvfQgxau
uiv9K+2nmoXXmtExvQAOphdHUviRZqO2Mq83pjT/0U0h4arDKbCe0paZGi02EsNB3hGYyNkIB+Co
IyfXVHr/NBHtl7RON3FjznynOTRVu4fHoGO8kahRgKdNLd2AegJ0x+AgDutIk18Ehq96t/z4aHry
Ch+L4z0KfsK517uDhSjr97f9p4KD+bhCCIJj6CxlFzfIVOAxYf0yd0XZbQ1wAANzEMeYq+1JJBOE
hzYuD6XzIgFAxppqug0dKjxzFZ51SlGg5w2NON5W6U0edxL99YAzJutgDHbNXRRvXfHkQfqj0a9l
GT7irUaCJ1sFHuUKO5QV3VPlWbyY6QtStqnXplvPYkYul5vCOf7+az+ltxevIV0dVea0o1DAXxr5
Pb0JGsuMNdrWztJj2hDIG2UkBfA28MZZ4ygo/uGFP4zUW2OdzUcL8GMN+dbRV2N+bYql/dAeNVUy
3xjNE8VlmRetB81IrE5mPrGzadpYY8jU/TmCpWi8Zd19r/gzewynrSZS0YiAv+94E0z1Lksg+Mr1
pAZ+hBRWIpjYc2T4GAtxqLSzp9x5FfGY9hzMS8y/XDH7cu775hrJ7nPmfXk5VcNhRVPwjxifJf8/
b7dCors/2q26k4Zb17zzokcasanKOZ55E/Okltqt3JoQ9tGHW9a51KqlVj0Z9t+Qk3Fr7BKo8hFI
8r7DmMcwB2P7cKRtpecoWx38ciQmyhs3fo45HHn+QwlVMyjVtYZfwkE02id4IbJsZrjtwrVdEmwe
rjwx3wtyxyAghIKcLEFZ+7yF//zEoJYYeSa6vGu6F9u6k5FS4axoCKKtEOJpuBlUpP81DjJO8Pkd
VoJpGP0xAAH8/kWc70sRLyiEMBNNJ6OBSzVNjr++rONx5FoCv0BaMyGrYe73ySL0Vh5KMC6eBLzW
7QDH9/7Mtf2VoyOwYF13+7Uvzn2GtXUQ0QkEow9FPapWZRAAG27x3vUoZ6Gb9jxCUW6ttJoulDVO
U5dPSjN/FgnkueVMwz7dMeldWYuoe629U+7dDupjzqQRdS8db5JLZqzfOn4FJ/VWUVssEgpljzaK
Cny2KsJ5L+STB8eo5h59/kB5z6jfFdieFppsc7h7Zfduye4xa1zEzdrI7lxQPb5fzhobyxFAfQUJ
KSxjjmxwE0uG233VTGgl9dF72iALQw/vZoAMnTyZJ3k49ZgUyMOUsJOp6j8Lx4OjUywCDmggUm1d
Xd1oTciYUF25YGBrHB+dfsWUIFbSry8LUXsUiZBZsKIZl+qIVG/KvrK4geO4z1Tg1/1rpN3Vysbv
uQXYwH9/YH76OJO2osOZm5m8cbH5u2Y41sTUDDvGSdOMI00X/inDg4pV3s+F6/2a+uMHIBHyGAyF
woeK0ugyVrxJlGQc5XbcUaUHeFtMX93sgvwdWZcZYGrfGS0e8viFwOa6eI+NBKHK//+jmWRiaLTp
6Vokz16UG5RTitaV485OQ+ASpLWcjH7rBltCUZdR9PT7Jf4mgVdZ9ExdJTkMTDTcnYtrrNBvHyTL
iPYkd8zh0B/D+/h2eCX84YgD41mZQZC4H++1rfZo3+Z//Dt6RdE5WKprdKP7YJ09vd0GS3Odr9Di
TbNZtigO9o17o67ynXObv0eLaEFUxZIh9sY9JYfgLj3Lf+JddUXLr1w+LOKH8BuQiRGoxTxU/3rd
Gjm3lNwJyr1WL1P3VYPDJ70a8h5Md+Y/5tkxs7cYrwIANoPDYTA+xPNEmzusAJDBf7+qn1qRf1+U
zy/DJNbipIrW6dK849i22/qVVez9XJvaKR1C054YectIBRZA5AJLoSvaY2oJTxZncc2LtwVFB80k
CTtvcCqZ+2Eyy13SnGIkBJzFWroEDWThFuNBWoFDG5nfwEfROIz//vU/RVjfvj71NuME6ozvUpix
VsZKbQpe8nt4/IW3A/LZ2XvH2fn6e5E8ev0Z5llhrSy06q5HfNuLychfgKavfRXxAH77LpiKTebI
uhhpfb2vUK1zr4jVYi/VmOjQgkwRgQ3mrPogmXesNnUM1g7h9KxLluK/BGuaPamGDxp7wKp9svMp
cr9iXI08yw4pZ4sk+8sJe2WReJXS9u5m4Zr/Z0iLHGa6uuWvCoeFGa5MA0T0Iulm/D3VMPe8nR8v
6D/yNw7hyj57DxmSiwL32Uw9ko62CHfyHpnygVek/AOg+1H+Cxe2yXHhTErB9Zg6Gaz+qfqXXVeR
4SdzOJ0xhQXBDMhDOzj8ezhsXLaZSfNs/u2el9ZZxa9G1kA44Z85NmNmnLGHJSnQ0Zn/iAx8Op7I
f5BIe8XZp6FsnDJmz4XwAi1iSVsJhFGMwn0CN7g/Wvv8Ub9HB/8ok/DxLmEave2eDfuuhfSG10iZ
IQyXqekXhsKTONH2FrPkg8qRlQTFibxQmynJGb684vZLuJn0d2M82P2NkaK2XkFsI7nDThbCugAE
V6IJswEJzu6I8w9NEutMtnICOiSkZUyaYkkzECwN9MzyGsvy2+lRvIZsHpoCy1InuE0c2P+pfDpY
a2VF12GvD7A275VipzZbNVi1+iEfTo27aceDGBbWxl0QXynUP70plw8uhY4MIVeFpvm5YP3z4a4s
W37j09EZh1tTe8r8g1Tf6wT+BM2JVriYPeFurPEIHMKRC7UmO4bGwEj/19hE5VMe3dkKwUUNe/4H
NsFpAFzk97dLFZvJxXckkxLIga2qaGj0i+qd5aMOa7PI95GH9MtCu8AsorCnpVrj2PSRASQAZVn0
EwoKmeCsCnfEn1K3Jw54fQDD84KjcOZ1s1SRJor6Ig/vQ/1x5Vte1o3cRjSCOv1kOsoqJeTX21gx
wEydys33ATI4bNpwWHhzsOQOSGmZH1MFTpVAh65FOoTxnvr7xH6w7XfPR5IFeChEZWpa67QCdIXg
LeTta7n4Ph1hTu02GROetPSH21q5G5W7K19e7DsXl5jyWlH44vyffukWGiQ5TgZ/zPZpI1heR2h6
wcmTSKkL2aSSJbS1eM5YROFICfiK7JNg3ND+nGV+erTNU2szoQvGG5v5HglW09S8dd3+2oNw2eQQ
6nb+UrHGCgHkZ5nwz8OqpJWmj3WR7vNGIS8HTKngfSYFk9IOdNLKhCyOP4W8GKd013iXprq9BvqT
9biiPQOzwC04aNDvpAarypXtVBdr/NdrCIcWf56MZFRF5nTxHnvuoBWIbIgJrNSllQISxnhJdmpo
n8shWltStCm1aWPQjmEk2Z6FayBcdxKtGXt8AF03lqQXyRFSgHu/ACXUQ+6gu0o86MIGwVk6xs1o
ly6ZCO8xXqmYuDS7UDGjGFM//ZCWtL3mqt7zxNMwYKwuFN7CkSfD9xyCe7faYxPhpH0TBtcMGsyP
v/966hqmdaaiACaxLn593kiG3JAGtYfDN7RIi8z2JYceRTjWvJGnI5yAVn236OGrOe0xkMCG9z56
9aTo3tqkRzQa0CAv8Ql3Z6fcqHoMHIQoZo5TbnjMyC6zkl4kzzpvOtJidTIoYGUI6ohprNvOTZ88
ooDFeSjjda3lWwfCfiepzwq77OAfkAabZbINFH0iH10KZqN4qSPM/aKF6U1lT0gqxzXNsYXimftO
KJpNeZOZ4OKTM1A8nQJCaZJVkvmT3PsjTI3lU5S8J4xPFT2c1I0F8Oq9DOJNTZsmE1sVrIOAfMEi
TO+U8EUdVTot0BXTfWq2s6po6Zx78jLWcIlZ5S4q/5JmUzfdc4xlw322am8l07Y0A/3JNJLHNNoN
g3wwuh5QZ4EcZxloPOmSu22U7IMUiZvOSZ4D71SikcKwr9agk1RlmTsQDlu6d7mQF3lEhuQtJoJK
b7Bw8d7Gfn5Wu3DPGedguUB8IpxWyHIQHFR/dDKqVAKodBIUcklncqUtYj2Dw3s00hQiGwY523DI
SStfJVzTk4pAKDmutkwgiYxZyK4Dfik/Paap9eA5UA1KIjckbHJptFJHAQWUHySLQoAUlJA8MoU7
5DFNwxO5LtWjeLOjFHTZgANgW9DVDENCmrHfDJy5K4upRtpNu8HIBeOuJCxBrm+KLlrC651JjbNt
+jczGR/qIAMZB9LKtTd1T2/NfZcJ8XNsBrbZXNwK3dMXhjapiVVOkv4lN8a12/EyRuQfZTChlG1F
bkaPHulIWIXevw36TcCQTvPKRRRjrOEh/n1V/hSzX6woX96pi9OCye1WfEOJ9npF0ZVH3lta9Yve
cO8s133UG3LQAHGTHqwa9CAoLeMIJpHrFCiYp1Ig/dWzeBk3LnIwhMjilvomSjo0zYbTzJTC3Uov
hdVsQYM/jKnDM9XLG70viCCGkgDMAm75ROPtzW1JRgDlPjl6fBfCL0gCFmCFXLGQSKjff/U3VRir
POgYdiGGFKAgrItecEU+VCj7TbR3kkNVByuTnpDKM1/vmNrjTDwBJJjkZTtrlfu4J1mVXuqdnIlH
5tiV5nQENqM+/v6ljB+WN10ECLBHEiihXi5vei7ljqUE6JHiOSsUg4yYMbhX5OtR/9O521J/0958
7YPjME/xJFVVPKHDwWRSWfj4RUZC6g3K/3FYJSzPCarITB4PjQ6YOeSJN6tZRdBIWJi3tZ5NzeJl
bOgr5jspZUbs+dMsWFrZuEpdXlhgHAHqBslAQ9PvKuRBxOx0Q/gJbFMIC8ElOI8aJKwopvB4a5gS
k5BZqZnNWCR/vzSfzdOLp1R0VQUTC7K+fNkAaS03lcx0JKfQDihhKueI+id21710k5FIGW/MOVUk
DWhQG6Ak1aShhniBrKKX+oQQLnelkAzWPkpuvC+JAe1iWei8lrYSqZNIg8On3Bn9aehjiKoZrDZ8
m2nM6WWU19nor4Z0kdrBoqIJa+vjIUaylJucOIGsh163E1Lopj4M6ZOnpgeZPcXQslPlgQ/x0QjJ
r33Jjqz5yxGIHFlrVfVHw3HKgtKZniCxoxj1lYnveJM47Nc2f9APZ4P1DEdqpkQEyxT++vdLqn4v
JcCNQ0qms8KVZWL/tZaEt4HHxw0YBXCME8+N3ZcLA4Npzc1sLGIMOS8qu8y8xRY2S61nakheANtd
x0QNda9yREsue9TQwcSayKJethXhgRDJ6LGX0fLK1/1W+hI1gjlSjGUVoEu66Hr8U5e5Y29LTdzX
u4Gwm7J+8pVtXK0icqQ1i4E2p78Bi2j5ogT+rM79aWWRz5zFSMQgtRpslmg9RCA6UUrdsOUkEviY
gcc9g+QxgOqeM0AbegAo6EHtfHbl23/ryYhv76AGAe/N0mFfrLKB06KI5YyzGxNppTM7UWwfP8UN
g0O3ldEGfkTRQ9T5sxAMhDMc9IHo0mFmcsiNvL8xXtpcnJSTdc7E3VCSKckHRJFhgBgbvBh4YpJT
TBAipLXfv/lly1wFBiJzaGMwgIidltLXyx5mciJ3gVTvQutvUoHmzZ+uT6kvRyf//RCT/ByKb5CG
F52NKgpGj8yketdW0DXXIExlgj27/qg6nI3D16amS15uMapf2we+3RcoOhSSYPawk3KPLubjEJXL
yE5rf293HOBHLPqsuKGZbvRx4wxvY+euBmkdFBQzjh3NLRtmnD0e8+RdoRnVWadRAqaow5JHxtKY
q49sJKUqO2kYdSy4DIF6HoMWnko///2+KJ+PzMWSyIkVZ54ohgGiXdyZKjS7Ji2FcdzSIYyA5Gjv
bIRGQ/7A2RHVKQq9BvqFvLZ1Yp0URJXJXGM5dGXIEJZysvUb8GUTn+gsF/6C30J16e0TSIkpduyZ
rvRY/fOpcByn0L2SPcYmDze5gRGux3TqF+20S5xbs4ofId6uu0CfOQQQWIPyDqDwULTDjjXv7tR2
zrLSA3b9ns6L8dxTzlbaNuAf0QxOG/amICJ/MH9ubJIimC1uTPThRnBviZHyM5TKSUXFMHCyNZHD
segO5dxqSEOUk3so70lsL0w7vmEwpXfrWIJ8vehcVKDZuSySvUIqFxBTJyn+1G1yK6jccujOaICe
IxS3E4OQDf0s0ajNHiIOVB11dMcZotbPYLso+OC9R5shKf/Ijb+ijnvils8yJsa28ugQwNhnd7bJ
TuDcF6AapFVKlfTRhWeFaXGfZ9OEyEQwNWtdc7gpbGBSUhxEfuY4Oqta7dfI1iCWz0PHgaRmM/0I
OJWM5o0R0lugvwBDINzndryUiD4rYKG4nkTHyOBfsta+5f8l83VRmIQau8nK1zMqXu6LlS+GcHzW
tOqUA5XFCYv76VyFR6MjG5qh49h70ziwpk6TnUajOzhydxqqWzXVMow/3bqrm2md5tpkpJ3oAm3I
kL+a2rGXQFWUecft3pfSskyrrWGDhfQa8q23xvDcxcfWt6aykS/guc1qxydK9sq7a6jfT4NYRi2T
zqyCzPyyJujMsCBmh1k2hJ3RvZdk3JFnu1hY+l3LWY89Ne9gioftopTb58TsT2U/YEVpOdCTYgKl
cli4Bj0FaSqg43YwLI3CJ7i1WXvtbszVYxh5GEfqhS1leGyaQx2tYvokfbiTqBGy9KUibhfLzcSq
8GcyV12V0O5T8i7AG5jsJDG5cUCeo1WfL4m3lOVbr1AmTfPYceTU1Stb+g+L2ZcLcrEi2IEvjQNn
SEhGR2JQZICuhMDaayWGu3FlP/7ejDa/fNZFJ0puTFUtUssTtWoS7HY9mTW0ncMrhd/nEP/bKve/
m3xJW0RgVih17FCl9BwgoX+S6AD6Wn3W/AGDSkyCNce15uhmFEn9XPozyIwHg7mN2G3csoTFjDZs
h25dCr5ET3dGcirStRldaXJ+s5Rzovj3glx2txrfDZSmtr394M7lPL0jJT6iW20BlePrdInoU+Oy
no3wWlOsJe2IKry4sit8Fm2/XS7xzvxTJXVNRxRha/ItlE2KvBpH21yiVWDSZoMoXvibpHyxjlHH
o6oSscDKR0GX6bSlx6UTTpTuviTrnXHvewLxL+M0fmXf+qG/9uU6XZSdEoRqT/xnn+Y7sz6p0qPm
Lnla83yZlZiCwjNQuyufKf7O367KRfXV+52MbZyHtaBbxrLs7kwlXObFRoMpNpD5coRfFmvgHmfo
zq98+Lfi5uLBuCgxLM9N8qrhw5kccZamHcPiNC6Tfo3SnLczAXsF9aWRnq988JX10byoqqwe5bXS
8kQKfai14PQKkAdr3trSDnp6Hr1jmA4LAkqt/Hzlo8VvurzgqCx0FmVVE2qrr48hgagpy7bh7aEG
Y5gwGMW8WzL1tspiOEylfNm6t4gIcKg+arYB6mhNOl5shlfehx9moagrcPAjD9Ih417Wd55T5N6Q
E/YR1xuCHGpEShA6WR8tZPMxroP83Kh0MDFyw5+a5ngaYnI7g11engcbCtW1VBfl++Mg6CX0lg2C
+2Tz8tilJo5H6HyY7638aDBYsLwXmZDWLHhx+24i2qoDE0Z9HV/zCH8/73394It7IrVNXid5lO/t
5gzYU4o+sHRfZxh+3xgsBekIhkTcX2SmXbzfutXE+uCE6d7ob/pmEzLylm509xTqL4G7giEQ9quR
laVZ6uGi1R9dnoWOieCVKbj2/RGErSHCgMDFgOq9VEdXnuaaRgS4sablqliEtWDCNGlpZP1L28vL
QXkesbqkGZNB7F+JEs3b9t0v7RsfsrTYakI85Oq9yBlBwBTF8qKJXpAAZgqdQumeBDFbeh8kyh6X
0CuKUUGkVsf3oicgDbP7EIerK6/V97XTRm7KKJoJCvvNpQY0HD2N6kWTdma4yVr0SkBogVN09Q6/
9SRJbPHsXG2+fIteVRXbFCZmLqfDEPyS8mwr/VjLwBYwcy0VZD8959Sg7PZBnixHPZ3GZB+FTDhp
CvXyOYrp951IcqAlxKC0vK9sLCn2rLtGPP7c+7+sMpxNkauBzeBa6Hy5r6uMHwc9zsqYFBNQfIM6
q1N32bZkt1TVrCOEOWAGXFJ5hTa0HOqGDs5VeY+WaIIGDHGgAreR0Lxxqbrvfk6PxyLsRJuE1HII
3yX7riIzOH4qdLpxaD04phjDsRnvcg4nvkYmyZBMLPJNh5bog9pctwNRPYa8Ir24tX2wa/GyMJpl
065K91wXDA7Chd6RIMTEjSEJSfMW3B5bUm96BwdNT0iMfpslJfzj18J8+f3h+d7yFFcLKY9QhIiz
7kV1KOV1F0owoncODZ6alqousRkxlyj7ZuWoSEDeZK2jXf+Cm3Bi909KB7SB2tZ/ytydLd/1xZ9C
2mh0Jn7/ZqBVvm4X1EA6qzxKI/FY2/ol1+g/hJ3HcuPalqZfpaLmiIY3HVU9ICw9KS9NELLw3vPp
62NWD85RZqQmefOeUAoguLH3Wv/6TSe1g9UUaoI/s1/Wd1s195faxwM5bIindnPNxaAIjZguYp8B
CmL38PSigaSAm4t5b87HUb0pIlwg4j2kNbZRNVuHqlffQeuLP7KLixw7QpeQBZBCQ1BuutsWRYYt
9U5M6VNBQt8QCXExA0t1095tL55JKkL13FSnKl1ny0sagu75jbFFA4edYdrtl+w2EfdJ85EZ267y
dWNbMT2uDs3XJdwYzbls7pb8diSspr8RrcMCXUPbVvqT0u5h4ujhwZpvl36XWIeZFJxwr6IvgXUQ
Hor6EF2OUfUZhqcYiEvnX20V1q9ACgamcZtCWvej36IPkxF1OPQs9bRCG1EhUG7t9om0IKSHOvYB
o0P4Rd/uGUs3lzU/2GnbnsB101bTNbpmPrOJH3Jvm7a0viCKSrxSgnp//fc8SVw5l89uL/NAIVks
BFh6GpXatkgdqwzIFVlKRxrgSaPwdaebcMP/QSQJceK5RITOVA1fJZlHfMMDHZRNIvGOeHwHRu8L
vY/3tdLA7vJDjHX7XRzeh/KmtN4gjleH9L3D2ie5p4WblnX4KVTHsQ9a3S0ML5TWXFDNbnsDp3cP
+KtsjqHpXFdG5zTY0hGwLrmk8wwYW5mumLoNToYRbVDQ1z5zjh7JyUwsyUp4vK4bXKnxjSyCKn4q
GTsrZyu5KXCs0B1yEttlS5JKFlQ4fCt+Uwazgd7m3Ao3hsCNMXRUsQkI98jzxieJ2JwQLgPWKIkY
SCRZ1Ces1ZVxpcmQzHHmY/qONaBNjDwkHJVZ5Fdc0Id6qby64ML3IZPpth1THxO+ztiI2KOIu0I/
ytmdlpyq2s3nzaW6L+RAMX1sEhYX0qoorrvmYJjrRN70gj8rtyWfrR8x1VxjSi6ghUOH8axkBJGg
dAs0a1fWniB5zODFF+VJGhH1sBqIZXyV5X0iBRoG+nkQznus/IjfisWTCAozZkTqFQjrPNLcxZDf
ulKVoMuZgkHxxaPWBkxyTAzmk0OV79vBuWp8WwevmzHHl2Fai+1jpK511Rd55pGN9McQbsRqI87v
XX+AY5rEHtlkPJ0cVKvyVdZl54935cdSb9XKHxWnnk6SSkcN58auE1dCfWB6irIG0IXcGhi1q6fE
9tjaozjbGGhH0SYbYd8jMPInpmpCYFXBGF5X8ZgcxfSd4b4kbMV6Z5RPUNsH7nbpX6TuMZGfeuts
5XeGgAniO0MwtbmxdJ800Dl+u8gnJdriqK+ZQS4eLC9VXy/dFkpNMwVSydrqt+rkxq2b625/8bg9
afLCCkjkrhwO/XiCd4WwtO58VfGoQ/hVluyQVxaPm+nGTPgqqQQJUAQf2upRUCwbjIOs6Qt6NSbH
qeB4AmaTJq63DilV6eTL9xjC8R80DEP4Ial/5Dvt8uuOhZ36xXLywu/ei2lrJnivn9UmKK0Tc7wK
jhPpBYWPKkidtrHMkIstahO2QSeeKstvLpjd7nQy22ATmGuxejbqB7E8LvJuYO+VsEFfh6170bZS
ikfBKgo3RDQsxfNFurMKfAjcyPQlldRcNy59ZEC7SLX5vRiNWgSbKTahO0vnSmwZiWtBAUu87J69
RmQESFOWbVETipNLTsB8cWgVM2sl4gQyoCS59taAfauwfm6W21zeMInoIRoyRMDXDjN4JV4Rrmlf
5xViglE+/zvW7y0lQM9rqVfnpLqb9edSfDU1NIcCZl+3LKIOOw8iZnAVsVwSHgaLpDt7iNZVdogy
F8RxEXGTYfys517SMaXZUAagIRaYMQiPhvFkTK+4ExvstcyaCE5bNma5blXoe5gh3xX6flAIVsOa
1c50d5q8sT2Y0ZaZY5nsw/Q+gsMjJOtMYDOBM5m0e9yDEmxX5lX0bjR8Fuy/zpOMudNWKt4q6zwJ
z025H1A7Tv2jjJOU0ezidqcKTqzsG7pfEtxEhDie2LtT7/IX7C14OzuUGrqrSfuiJwLIHReX9EZl
cswAD1eCh0oDfSV2L7ZVe5iQagAcbGFkRryPeVAl17fb1HxlDCIVElkwhc9y+WQW53yjLg+DuBuM
oxCvreZkYubF3xB1OL1wm2ifhj5SalsrjYQwNXtZIAaN9UMl7/ruZu4OMy/pAI3mXu6OpvFqWnig
AyFHrmA4gM98ybDHrsFgeJRxYMFZZwCFta6E6dT2Em+Uac8GaCm3Uv06hXchljDabT8eC+SpDcIf
vz8bSYDTNYTSzvKn8MhaupS+lJDbHsjkf0lOwsnCSmHCgs1WuLFU3JIObbIvstc2p4vaKLxSZCun
6xrzXMIXPyKczClaio0gb0bAzwpuClG/L2roSfFZaw6w4OMnA8Z0w1SZTszYFtYbjsJKFpBAbFyC
npM5XHFfmP2Ej2JvK6+DvKrlTbidzJU4enG+HSeXMmao3ZkRRfkD7KZ/ww6uFZkJzYymGR8BSTOu
Xew/cCS9hZMNPTw5zx0W7u6Q+eK8iUWHlRlvynpDrFqVuiqJz36O7US1kRV3mB6Fxc4GOxp8hC/5
4ubHqndCUkiWQ3tNSH7J6x1iwx5/iUAcHeiitbNszccuDYz36JGCDAh2dAeJOQPjhVU1HEbxAGbV
+Pmue8Nz6gPeF/a+TePi6+Do3ZbXqCh+wFG/I8u/ffpvKNoQLheNCLjkTCR1uqN1iEScdV2jozYM
upd8N2TrMr9rBbtmq6s9VBmC5i+TjWSYhEjIOwJy4NtcvGFeLmYM6Nat4VwXVunIkxdNXrrQSeGa
YafdPSICxBKv0anczJxN050CT3tVGCt9iz/Z0O0TJWAFJqe/l93Sd7nY//+YjL8ov3XM37+RILRc
bZZK4Us2JMLpPUQ8s5cJvO4cuW70ZrWu8I4mp+wC+WSRMOrFktNZjziTrlTr1kT4dbrWWsyuVW9h
GEBEgfpoxdCSUW7biY9NSmYTWVmts/o+bx8zyhAcNSF5Nw7pK7nu9xtsnRbD4YAkLaeOoDhg8YY9
HX2jJ3VkSPs9iVeMBEk0RSuYOMSb1MMJoyij8fXT8NLKrrQjubFRGWQ99I/MwpiKylAgcfRQyPR7
GZCa8q8FPBPtGF1Yt7m8GhDWhL1JWeYYDINGHxwkkdz5Xjst6uel2glE9IROdRI9SEH5jRTj3+UR
VU9+bfHGh3xZdO7mKPKPD9q0qisvJNHG9KAMkMIGtWnwTRXgl2jvQDuNPkmq9zMDhcoez6m57TVH
ZaRirq8aWHau+b6FJGyuDAya7Xz5AYIEdvm9wQJygu5iom3AH+4bFIjBpCm2jZGcLdmG4a3EJIWu
qhizYPs6Nf9sMOtiJ85cBvxAwsOr9tZm9uUxIVcMxo7AgNplJMVRLBPhgn8Xdg7ltZ4CMx3LgJk2
Nl1YD3XlDU10szGgrWTbvnYlC5Kzl2SU4E6Cu8EnLbKE61+xyj8oSgTGSM8WDFBqOGjV0krGT/3C
rIxBlZ+yBeY2NFW883itcmWV6OM+HuxqY5AsM7Ip21j/4Tkbzi6E9LpdN0Tfze61bJepB+yi8xbc
aWOHWNAYWbrNHL3FCS6/vl24tECVxKcFMw9EBNvoZn6MXpqHkcMaYqETy47JfcSOTnDnxLkFAxky
Dje3IvW5JJuYWgJSOwvvET8JQAP5FrKS1q3qE/U51joIpDj+Cb62+WlotuDwqpvdKzvrlr8Sgs6X
cGEguJ++9Jdk23wp72AT8TNdXvOp3inB8qV+JTfJa4lrTrGCmchfzBQNhJNlPB4KBY/aFZMVJAlu
LmMf5Jqqo1GafwpvE/f0QnyCzoYsO1h/4aSKOQ8mwaJNlChnDPTUlD8Jhsd8kkYJXAvuOXsSoPjs
GTm1gcufGEfFvKo18j/kcNcqSDadusDsDdWBkwsOdFKmnwLpusSxgUOhHoN8an4240r4QprEREZ4
nZ7iLWPHLlnRgenWCj0AQR7lgwTt6AMkQrgfXzLJXu64w4i1SNDrJ6dul9sK9jQfxkTcJ9JIf9Iw
BLcJWRBH9Hp2+lrcwp6v0e/ViNsdidlb6HSpB5A/juQF2FyUGcwk2SB8IoICtrkbTEZGvicKuwsN
LMgVHhDX+oFpIOBIZRIz5YuUNJxelr28he+zitOIl1UUBSvGJMoH1ZBGKhZM8N5RPpbOvnq5hE52
jUNa1YcJzaSJm7FT6qvrkR0CNVFT2CEyi85BosezR59bF04Pk5RLJu0DN4qV4rIDtYp0skdWPKUO
nQFjidSeP0mwknuMglcMvKzUDctgwYtUtrs3SC9Ijq3VfMSUnaC8Z2Hb36tv1k7fTG9EwzZQEmnx
6c0hh+XXijRiQoyRm4dbarEq3yj6U9sQVtOt+sTPYPkAlwpD5EAUXTFx8j2u93Mfk3ZiNySrpBhy
HIrsTHwpgdbEbKLVjzLmrk4l2IVFeq5LKB/Zp/NV/kowj9sta91TvpK7Fj88CQt/vPRWFY+rxHwV
J+uVZK0uH5jLVYU71DTJ14JT+0m4/4sS8Q/AEPdFyH7Iv68WkbjkfafPi9V0TXJMi2NNdnJ9Ebzu
mmT5pFOHGZijXMThkBRoj5AY5KzoHCfFjMyuEMKBCrAzIu3Td9XiKcuRFLbgygJb4u7cD5UrDF9X
QkJjjgxWnjpOMyGleEbhoZOYUzcMIjWZDXTXmY8mgych3ucpXeW87cQGu7HUVhC9i52wVtrXcPjK
CTUxAC0U9qD//I//8//+633+v9EnaBSWDlX5H+VQnKqk7Lv//s9furnfnwIQ/ZVIrYvWt+omLvOm
spqoOE4z7+agsg0NED85hWE5IkhdhySJFuPGBLSZaL61TvT+fgvfj6Pr96CIMM+uqB838e0OpDnp
y0XnDnCIjLOd1LuW5PJoh/5JbtxB+Qk3/44v/roeTg2WgguPIqvfrndRpy6deik/Xg2Np0KG0p7v
FU6WvFt2cXlfZ3dIU/UlhQA472OWA0pub5l/8nD4w+dG/oB4QyLiCTvC68zin1X1IkZQreLiWM6C
I3SIZznzyzTfkautD2cyP+lYbzx9eBOLAqIhGXTG/ZXMRicBH3rQOR5+vqtvU4XrW0H2scLT4a24
+l7/+64GK40KMw/zY3JZW7JkT4PpiJcN7W0MH32UaFvgo/7IvfrTOoS4xLeBXwG21991ivVFnsWW
lvA4hKdGQVogscPVOfY53UorcV7Lsecz3TjmVOhuC+n+74tQ+tPnhgWsyIZuIPf4Nfb4x7cRK2MD
TB/lR8m4H5s7JrSt1l+vPBqGy0vcCFvcjX+46LdR9K+HrTMVYxlC2vpt/JdcCkTFWVIcIwXQwZfE
Q9O/iTabzfxw5XKhbiuX1zK+zX8ayv5p8f3zyt/mf5U5F1aGr9TxKjOrPhm5R/J2lNdRfcSaiQ/7
90/6p8uh3SWsSAbXV76nJwxaWwx1y6oi+Iqny+VaYVsTxneh9fPb4fj3y/EAv9W4LGO4g5IoQS9g
AGl8GzxmppZJVoGOo3aohHwLNZv0VA0ekeVefEIcdXnqql9GSUgK3T5CHOEv56zDZ4zjD1KOU6tr
8xOg5rnHzYM+6FGq3HlD30+t0lgPEI2FN2bGQgOQJBHWHszNHUx/3ZWmpxzTqfm1sLY6dm/ORYTe
cISix/A7EAFWt5L8MAvk+JKK/bp0Xh3CZFkZW/b+fPmY+pe+WiuYWtWuoPrmiZDkXHmVsadiK3Io
GqpFgqhxROhTH0T8c+A2K19xRH5B4UXjWRDdJgqs+absDnF2jsuTvr7k+/EtKt6ovLNxn1I8PtaD
N5+L8kgR0COCvO23UeYzOdQqlwq2EfwiCgTLxRt3OlH9kJvtDz1WlWCSDpyQQg+a8phbj9XoasgV
KUBpxYkHwhD9wiMaA/05fjRgtQVw2CL1Rr7L+5srbAxZXXe0eV2ik57kA2ME9Ul4VdcUpJboLkdC
MTXRH7OgTjf8ML+e2N9T5YirC+hw65cb7bLJlGux0Kk7PL/6eWOGdmpdG0ZjOleXG9ygoHHDgH2K
1xSM7hPuEnQBOVzuZW+l+KitiZ2GJnw5kWaHrHtwLUe4w0cjS48TStHpVt9Qeeso6cBzq2O8xr+g
cpolIJEYQ2XBuZX1zXKmOwCoAJ1Yagf2XuuoL12/HavdRWFCbC/aCx6PSbJm9AGxwK+OVxLS/ZUs
rdml7eR23T+rOcBiEI2eABREn8oIaqWtiq247Ig92LTDOgctDnEd8xe/euwzPwzt+j3Bz90DVA8J
XRV2vbAqXlHKjNAzbevZIuGU50M+IPMJLd42OK2SR3LP7GOHAYP2xUyaqtVYFz2hXBsr3oWgrodE
/6HbNL8RDa5bHNgQg05GjbL6m+1do3dENIlLejZn6mhvAvlwEHy3zqg6erOVfeuJerB9WozbFM8r
egxzbXndfk0z1WFkCBx0WKKNCGkwGc9zA0qkbcJdljoEhBckKE0gJ3iJ7EPZrmRGUyu8s5/GN7Lj
LnhOwlUnIHJzbfhbl4ULE5fF3pp26eqPfbQZqk28N3kuccCIjFL5OpC6njVTuFJvaibbDG+C7M1M
9+Dt9jVc2IbRrh8iJ8XJXvLG1K26g57aTehI3Q/72B+2TYUniI+zoppYeF7pFf84lOql7WPynKKz
Zfr9R+w15W5yZBRHQBzF6u975vfB/vWb+tfFvo2E0THmUCuN6BwtlCQHSbEz3I7kTbvGGxoHjuWt
LlZd6eEYpHry02DcDLSMn3yvP9zIH5bMVY5Dzg7rBl3rN7hRacuoNZIpPQvbGOrpHTxT4H/ytCiw
SWmjmQpXgK1kZz+SQtO8/f3y5jdOzq/n8M/Lf6sPR5Q0ehT36RnkQDtCfm3v4g8Gl2AjKtks1YrR
34hvJZAHcrrU6Ui0mX3hTj8UNJc1/+mKRUxf9QlJX/YSQaSWXJ3VjpkLPObpU0tAJxg+QaRFVezH
pmccyAlLwNM1H/UZQncWNlJjKv7i6XKTflnaClC6vSk+QmTPa+gBpg1TZQ/9gmYzzRh7ebgccXHg
p5g+8wUuZH0B1bjC4uNL+VLONrNt82oEia3xD02Ecl0a35qIf31j307brpKkSrR+fWP6mdg42hVw
CkacT+B7peYKK6f0kjM+pffySTp3zxwQ4mk6KS/6Ub+dfSaH4q7ddHfS17RjuvnE1sVnk6YV29rf
v97vJLDfvt5vlU+3hLU+FEN6ZuJdnywPduxnsYmQtN3S8fQPaUC2zjY/043i9nP3w9V/g1l5y4hk
V8k54pVWyef+9yu9LLOAqFWGbhe5M5l2sV7aF1rtyxo4Cn65Nm7CjRL5ElQ8C5nzaM8BwNVgE2Le
UMXI9AGL6ZvYDrsvWbEZEOUQDX2BVbIfsVCC+c0iTe6VpzoxtpH6zFRrsuw5uieGye7IPuR0Yzbx
ZT53HAVNaY8n/VUSjujDmB+GI8D2LQQQuSb9+iBk+xyMbNKwmXrorK/JIMLbY4g+yeyqGASbHQcK
c6lp08UPBi+F01783B/eMJxbgtB40eobZdyT4Ml5DI7Slu+D9qDkG5w82sIV6ofwNjZvhYcwyLEG
W2WbDArYZTduQfQQsztK/cnHP5nP7PhtFgw8mXwzQ6qum1OluadqjV41IxYkyE3AI47Yffo4OXHp
KDZW1D2nvohuM7o8IEAEmsIwa/kcjBezpqoPRsZUzKllXChqXIV/clr4TrO5LjaVxhqVPtwkpIXf
tzLViGOaJbxwMZQjXDnyc+G+tO7pPM3yFnqJXL8DwIGqAiUoN70Q2cLcOqn4whgNqNFInL8vwD+v
v3/c0bfdbQmNy5AIRcSc8x2SgfQuMLAk2e+LUy7FqsmNXaxgKB+Q9nj5R6g503zXWTsGzaCYUbqV
83ylDlSGTjP75pq8SxTnc3VYeODlBgBMBvZOpiuAtoQ4WKGcc0ZSLlNXUBxCWv/+eb77+F2fsCZK
/HGtLzA+/davFkj0ZamJovMF2ksKb8q74LAjEhZ2eca7YNBWju4nN5hdIqdrlbURAV3e68x1tb2S
HC/1IxutOnstBA9qovSyR1mbvy6UhsH41RfuxZ194DxxW4/PkfaizOMPu+d30e2vj0DnS98NCRSX
nm8HL/7RS69nEn2v4Bohs3+brTz0Iww4PAxuwrO0a4+Nz/1PB4QXUbK+fnHdaGuhn6BzwU5Y23dM
yp7Rwpl23b4XGIlek2clw44BOJgojzeA1p7eeNFDfh/9cGT+NiLjSyA3jdACKj3JgH/3701NIcHF
LNUlPivCS6+TFp97+sWdMkhxuy71zY8MrJnQZhGHnm1LgKTpWprPlIb5/bL49Fy9TMnlWsTE43P2
zC4kxB7mL5z3aJmIpWfiSSGdMykRSaPDIZ5kEVfX8JbbVK2vTVTOAaoWIVoXsjsvGya9bUpm4kPM
jCb7gUL+h/OO7Ztm1jKuXTuBLv/+vHFhFOFEItEJslbBBEB2JkhKk4FIG+ebHVEBqulkN2UPuLl6
Qho0pOuYQW+gHObcWeo7637GBwBlkIqDzFNxx9Ta3OoiRgxbkGIl+tToUZQAL7GyF384AX+b/5iy
dpXwQeNk+oOZ0bdJX1HNdZ1PmXFqQiwK3tiL4nwHYadbAhGH4nWvBqN5Vqb3FPgH3gAGCSv1COGz
wnH7XcA1hNlOiCmK0+4V7lP15+d++OHFhiH8W1EBuxTjDUlGK3n1ivn3Q1YvQqtLbWScSuFlLL3C
uJOXPUMatvlF3lABPzLoB7OUA/qruH2qqgO4bMRktjmPVOlmUHHOkR5NEPGpWPyrZ+GF/iEt1+EY
JNpqkPFm4UxEaqUF0mPk6rSHHzojz1W0M3A20j5nca+MXOqamOqrMlYTmQ37rb2wPbzr6UGLPZHK
huQrV72TKkc51G5MqQqHhbnnwqpv/BKbMgmHALt/wOs/9NPFJjJTe1V6b+iD0FoVrdNabrVeGmyC
Vgjg2T0ZTwDCiEqgaNBMVosW2sumEmGYhdwdJ9Yj9HCcEiJt31hOmAS5CnfqpWZfO10k3r4b6Wj4
uu6POA+IVzSeuQB5jNvYFX4AMn8RMv9d/fE1ARZi50Jpo/0qqP/RpURkEOgZUr4TE2H6hVm/yfWv
TmGkG696GF8MR24UnPo2N82+NVexucGiCfu+1jpcyq84dMOATQrrQqJvs9Nlfq2pv/C3/DS7V2NX
j25I0tRGD7dG8kN3Kl8bqG+3fnVjx1wE3FkhwPvfa0wRx8rocdM9KSt09U9zsisOpBtediF1/Agr
9m56jmMvpbKodnwGahSm8ZNAh22MLqelspbkg3wDQGysfzjZfrq3b81f21ShWQARn2JrBTW9CySG
2BSl0x64RVh20lZwLcNmZBbnKxnnguQ+PCaDS+D6RhM/tVMGPQdUAl02k6Od6Vc0wD7D6coBbyLG
xrRfv/5+z991TxxlV3d786qxwDn0N8/ZWgy1aUwH+US9I0ALOmAUML9TZMJNV3cZUvyV9KzBNJx+
OER/46h8v/K3utrEI2KKL5N8YmSTHMwNbFWiWDu4SI/dZ455lAkhCEZznZ2hF/UIq3H8HYRAFm4+
azeCVJMdGbCskviZDBjrA0O11lafYM+9Rk4kbfoXbFVccL+TuCXDez2p3qxsIVONV5ezW7qxs7IO
X9l4FrgIkBq1fXnZ6I+gBAAL0An+/qSpbP60dGWMbkkKusqxv22Pi3JJBmHs5VPzWp9eCrfZJCBT
I3bXjylXrCaXAAE5wV/pK0lO8fglA5+w68FpF4c1g+ySuW6g7Zo30cePluhgTILSs8hQ0Rd9i/Qb
m/ChPpC/GGMqEHmyr/zDfNDuRNPWXUQbzGONfCs+QqoDKsRV86z60i3hH4K1yvfWTvaZ+7enC3o3
O/+kI8Z9GG9PcTtHxE67OMTFgjcjYK88zTFfoGgoy1bsPGvLBloLW4EdtGNsFg2FnU8Pc/RMrQ3z
TbSr2Qup8NKZ7CpsiVsGuMu7HuNT0TDQvOylxW7UZEVf/SyeZX8i1vZdhKiKin5HnM4jPPaufRyB
PFMn9NujFEAQxaCHULCV8nzRbfEOwYfgDnhPryLZBWHLwRsl8j6uKBH5asTReNNDt4nvk0FfVdqL
3vg4uqACSFyRC+7AiJIDfoqwH9SAaT8mJpgHVa/9CJnns1s2yCOWeFOtFJI0V3XybgDMQjuh4CEt
rTI2xhg03S3RRHhoTzvOP0gCpAkrznJgOjIZt3B4yamXg+Kxpkmyh53+Ru4AbGGZjRKG6OgNW+mD
FhGLanjia/3ahxUQSp7+vhKZ0f1pJfK6X0c3OlXFt+5/lsWxkyNFPmlYrkaOcXyK7/L3bN/VjKsc
wVjl2jqq3sgORwLtNSTmDNWrnjN6hzfWeNk5oudchUHCTPpcKAx/bZNAIQ85sXjOopuMz4tYCB1G
/dhFAYwGTD1i6EGaP8GbsvIzlBL1pO9245f+1DimTlzXqvZYS+K94Oo1tiSn/LGwLTfqXkKn3eIb
O5+JOjrOidthZEOZZaygomHVuAH1Lj71zOVVUTwxu+66WKzELFwJWMJRjjDjG4pUewFenGgz3rpi
hdtbzdIDXQ0m7nN3uWybenvZAcreR/cV6vv6+rthGul3+uUJFF5jIcwBkPnAbL9VjuMlWyW4vAyY
Xj5f1GOCJPEt8lF2d0/YhEAQwL1Qso3kIeNnRHg5uGsxe8guu2V5w5FIOoFrrlhxuwrHja2gnzH1
Hi+rwRHpxyCgiPqqkDz0+z3xdNd09vUMkewXe3ZJt0ksw6kNYmErR+vxrfAVn4AnMb8poC0Cqhqb
InMEya2MnUoiRua1EHX4CqFOBVABIYLdG4VdfkDP0d4q9XCFugIhEA9C4puLgzWWizTfsrvLCiq3
bxKQY3eHacKg8X5IjhCmYo6FwUUxcJtsIt6VXf8Y4rx+KBHdgH/XpjeRXHKLy8Vuvi9f8hmk7VS/
QBoGSCAMZDHcufEjcqZr3Gmu5FueWiY8nzGkhgQKmMQ/UQP9CPMYGHNO72ao15KtOsU6DuqRvIkg
7XBEOBBXAXsXPuNOYF8zDHJ8bKW7zQAdiNIS3UE74SnZ4g1vujX8Ek96wTlN+6rWxn75uDbHGpTt
5kBNHT1oxnouUAg581P5JA13ynWxDJ9cGD4gPBKHqrM2QJntciuQAOkJcIfuhDSQNs/U33eFV1sP
RfIcnxP0BDYwtnKTOpCO9bV4rKVNaly5bDmRxOCO2yHaaJz5dSBBM97MKrO1B2rHhodFwAamWTiH
e51OIBjoSjASo6G8CPCIim1tfejFNit9TXXFeE/3ydRLT2zMVPrYFS92QRAtZjCIaPAdU93JM297
UgQP83y03FINlnEd48CXDeT/ETVEBnUik7+qDvYUvQ8Qq3ePuuDFFe5YzyrUv3BFDNqqLCC/PZU0
IbCPSgwI2e8I+Qi7pyi9kXdhCE3CS0uSRTA1YIuXJYZirDEGZnn6AOIKfA8TKTkkI9RDA+4+fCkc
j4qt1pmrnOelr+r6XkqduXoVawAXty5vpm0+BRUGnjdm42eCrXDO1M19x+4+stZieFy9ctt1UIt4
VO99tZtWm9zeUL/U8UffH+UohyVF6FN+NqtNVW0yUkRNnCuVYzuutQ9qdhEDHNLH3DEVOHT9Rbzv
q3MLhpbSQKinRvXL5gWFwESaycMCymbEBuY0mKjac0vVb/DuqjDTKFpCATnQVh28r/S+eZyCiZUm
oeENhA9CFGHMdBOklY9Iam2YofNlJNpyG38qUTBzq/zW52S5EbqfsKRrm/utesaECRQTIg0ozK9G
8x+FfyH2UpJXgnSCpvG1vObOC2pm0/qUx6DAykt02ud2l3IQF4GwG7ptSJUMSMN3yRQl2+YeRDVe
VoJqqWgJ3WruGb0SlgyTW3Gw4sDtLTkptlh4uuAoZPHY4/3AezLf6eyeymnoTn8/y9Qr+PuXT/Sd
BBv3kjlORLSdZvyNamknSZ8WeUC5epPAeETKJXSbeTmUKF9UoESluoNAWcduiqjHSVyPRF2gCxBW
Zqv9NUXuqePTaNZjN93O2S0udF4/p5uhYwWDxfip9EovVOyKDwGS10LKzlrRd/B/eEX//tH+QHDQ
dDodhkmWhNm88a1AFi/Uiu0llE4hlE9kTe70Xu2W3BN3+iNV2N+v9ucHiYHq1azBRJH5DWOolVlW
w4EHOSoo6ahdxJQmbyN/9b0bfhEiUGe7OHsVjq3DjMcSAsh0UOrhs9UO1MYLGJBHPQfgW6/yxAOB
KNakcJL+k3uLssvRbUm+Gvv6ZVs802zfKaLPmLnNH1PteTB++Dj/Czb8tjAgiaEvFTWMj76RdWJ5
KeoBEOzUsQjNdRTim8kOeWuRf9E89PDWC7AUCNMnYYZ7p8JnRWTkIV6rxczGE4cwYcva6Cih2w1i
6FzYoPIq1+Ud8r8kPCDRITsvy28b9QlNpczsRqAgt/N1o3vo7y4nbR1fnvjv4gLo7hUPyu3MpsUU
ijwL2SmC8GHBaOdW/yxPivoRP79oXjY6aW8vLpOYEctKLMuL12V+acWT0VPBrypX75iLoj5bjXC+
qR+WRzArIrPGyetHGH7r5UJrycR/dczcy2Oo2Wq/jx/pp5rh6ueczoCUcDQnBjaXct9jl0lxr74L
0TGm5nlbar43ayajDaYf7FCY2O1todlI3S/UUVoaLP1+0t6n3byX+8NFO8fLuX+xmGiEvt6th3U2
oAtLXhEIwdk0bQOKLyA6gQV+CKzBIDi3L4YHTQHwSjhHs6/v0GvsO5rPaiVtkONUOJs3joY4eZNK
x0by0kNzoV3LGBwYq+WuiV1X4nZWDR8mxYmF50bJx2HURp4i+W29bQZ/1p8ymthLiYLzTriX593U
n9DMDe3RjHYj1BHnIvkNUkMyyNqduKrUtbT4w+PfX6w/oWJYPInILa5JA+CP7GD/2HM7wZSrS8JC
7IujSJbwa9nsL23QzlvyGaflZd4hiimqXQKjWfgfys5rt22ta9dXRIC9nFK9WZJVrRPCki12il0k
r34/zHfwZylBjA0ECwspFkVOzjnGO96Sj4UONdpUIe8JH+ps3JY/vBlY7Pxly5R66BqDB9OCN/bf
C5I9Mer01pA2wjpwJuyFlblzkgVlAxI0JKApL/iANkUeIfKTwznagvCdxdfCK042LvTTU86JEKxF
Gr98hONgbb0TU8FfaZaFv6v3vDrhMdCn2hndnIbwQB4WzSeJktmnH566HNvzBUOvbiznN95HOcph
TS2MabOjoKUzVe9GgBRu5Onv+txNhgkF/1RUmLKg0B46w7SEfVyNSxU96tCUl4I/zcO53wcW2aJ7
SLtL/PgguQV9gLrppgqy2MfQ/y4Zl/BufUbl1bT5Ea4Njyq1ZXaEbuMXc3IJE20180TanbH/HTlD
3Vgm1lbRVixd4b2bOt0E3enTnzMLftK8w4qvBpY27Ot9BJXrZg7BehxcRYSQMGCfRyUfhDxo/910
5hG0E8/m4VOiImorGmgfSMwfS41dAekTeesjax5uGAP0Pk4z5CUW4/LYJIf0yWyRpEZhIaXgaytN
+PYIxW6nqXyUAxyCLmA32g15zhJfCCKspzmqw1MhfqVAGsVCqKbQcV1IrXYjoMiNzwkw8Fsnfpv0
ml9NMLHkhTKrx8nygdKH0GIScn86z/6+7iCU9QJ2TJBf8A/Zk2UtZRixebQDKztja1mFjE71wSXe
OsFQ3osQF/yl4ozSdKN8/2QjQ0LRHwu/fwF7OwlRw6nzdfIkNDjYeRrGv/IFAyz8hAzOIeQH8Ui6
YaD/hGF/RCn4KdU2lgNUlcHX885wD6o/SgYAFmKyyo16wIDKDb/wN6++CUkh/7fqBhYBQdiifZby
MKN+3eRr/ZuCGqmBtJeQACa2MW6+tBBh0SCmVh+0cAZv6reygHJPbaQPMHdvhk1t97oJZnyDGg16
ThQ8i2SAdAGMhnL4WBWMkXsxwg7+q8V8yHYJlR9gTJYdapgF6fBxYPWKlKP41QZQmG31U70jE5dR
p9Ow3PK9cZVBl8lvLgeEWMEVF/H7je0uHdhwcp4bgY7hhBCiuCntQDy7LCI721R7fP0wYSSvHQ9O
qP+k7R6rYWUe6AhMJJcDpKSc6IQWd9EQgjx7eMJkm0OKngQTstD2Lowpi2il4fIv2M1zRptNSU7b
atyVOaoGRsvv3Ui9Qg4DJsLFyyduuhcTQKTv1as4MYN68SCckXXpHf7v6ZEGzRxog3hNV/E0bO+b
dkYFCvvuDtq39hkVJGARDW9H93BWjpq37jnK4LzHA5Q7WjZomqGP9zWW2aPkol/zg65Mo5VnwSML
RtDE4m6oMYCk2+HzkYu1qIVsj+LdI3CS7zDQvrovh/TJDuB0gBBJhCOCE/WH+CPfx/wTt+HtYWjH
6K63xPnlKfjbUSJnlfHM2krc4GJW5jO45XkxahHttbb2lZ00fRRbQ2juOT4M0diQhr0RAbdwSapN
xkyLOhIjBuoaYDi6enLG38hqgLIa2vK1/sBsAEG7tafxVvb6yIBRbOMe56L2oaJGkjNJZ7KOD4Pd
B24fEMg8mGe0gw7BRTOQrg6G9nuHUzjvB4B4svH/0ZWtS8Gvjj2OVYvhbDX0QxsTZvx6SU+SClx7
8R2xsfC2+QEKvegF0JzNtUA0Zxd3lv8wXMx8bUicLvXKsxyqe4ypWb1JC542YEmwMFAgx9baB1sA
U2E9E5UxZuC0MjkqmJe9Uwo80Dnzjt5iNlTWqTiXK0DQEapHi9mRiuUsbwWfwgEyAIoBp0AHEr37
H6yXDnWLjZ6T5WjCFgWqZDw+pSzWt1ARUKB/ZywIz96lE+0jOrNM8lsxU285pdb4MYumdcP8bVQ3
U6gz8AmLgcOQCI8HoI5qVBPDrQ0ca5j3msz+j6jz/Lt082bPvb9plyrN/w8MX2yi/7If/r6cXkpk
Kwv8wE0oLgPiSNqBHE9FkkgkUuMGlJIY5UlUBAseAixbdkOf8pnvi8Ei8Bnug9izl71uhQCD8N5u
sYpSSRL/cENyqQbmO/1DeWZJBXttrJ0iE3/FsUmnvqu+07VbXdoDm1XJeObXalCwIhh1vKUydpC2
eoHJsxGWzsH9BJOBOvc8MU1MSaIe+Twilnw8PLOeKbRbBhdrfJEdY0BDot7BbiysqS/aNXu3zmTL
JNastGZs30+iPt6MRY6gXGRbVsbYdvDT2ffRr/BOJEupBUoa0A/UZ0q1x1G9o6A5aCe0Vfqn5dvy
vevJbf7cmQlH42B+oaSTZ0xzAtSy7aig9ZX6nZVilD3wacyET+FbpNtXbCOYswRZVqQ5B5QptR3v
mdW2vF+YF7pDS8OufthwOFt2As4zZv9mR8blJseR2bCrS71mFmcZ9vNp1zGksZ6FQmZ3TBKKA0ju
gyGGK0r8dGe28A9t56gfy11zjdb5Wv7El8C5Y3Ky9S/yR3QSDvh6L5cQqMwcBq+2xf5PotIhRcLu
tgWSngtar3b3OKHt60ZBM3zseUWQnueFnSOm6V8PNskEXxbSgFAhrhEpicUOFhT2jfUFq5k5aibq
WLZ62RwjUfLkcXbtKXgf5lY3YRAgrrbBslxOAQAIdALK9Il7KSuwHFikJVMX36B1plvEnOV7b19b
D6wjdkWQRh9j9mznYY/cL26dcPEf+KXaxYf4hQBLFsft2toyA6G2UhVbB0qsx+Rre9R0Hx06SMHm
/+gs4FA/R0QAYQiQXLMzMLTy9gRkm6B66zBSeQ47zcbJ4IlmkBcTOjVVwt5cZFP2d+zFsg0HYnM3
5s8lvzk2T/HeOworY24u8Kh8rM1zftTP6ZtcD1QMmNfcDPS5H8qzj4sp6QWLt+6rffe+vUM+fmDN
YfdC/WrGWIChB3Cx9KvycxZw8OVheHPXj6uO2zp+KDwYgHJUMCx4FEDR4KERb4wN1ggYLM1sDq/0
J9fOvxApoLZitIvTPwNDZBD/bR5AIR+67sQiMMHAfYeHZOxqoJV5e3RAUBkeezeZV9SOPsTPsGeH
wdeaZOD/s17A6KElGLD0WUPtXhlZd6ZS+Xv95p+Vj2IRcAv+3XxB8PjLHqdgZcbVQjqCm/Df67Ui
TXuYUShukiX3KZ0p62APL1T/fL6rB/HeJOv87HxD0/MOzSZg3+DtVAdRPXEoAKoBdZjXLJ4Rnc1j
AhcEGvgYf2PpVt1lXKPigXxtTyLGUythyTgpWuIjYK3VZlSxIcCcp1SJBu4doa7T9B4/Jfpbzswr
22ZGrt0D9nl2bzbhVdlxLvM82YrhM/NSwFLRJLu5Uak6F2lXQATNyUEa9vX5HTksFZ2y69ZsgOAL
TPiItCiOXKgn46LCP+mqQV4Tkz2EAsvO3RZ9lVmt6FieH84Gyg8yAeJ6Eli6h/JaT6FfC+/6hpLR
oE2Cs3OxTiWU6rtLAQXyy4fE1BP9WcBQAI4ili7cK6K3SUn65Gdry/YoMsq9t6C7wli8xEwG1v5n
uXy8U7zG92DJaWAmI98fhKR2w6Sn4d1VdwcThnYM5HFmJ+6333yqgjYwW7qlEEBwTvjwLexJiV5g
BDzAClmhFANhWVJ7xHPkjANEfAmcxyGZ9XCOqYfZBrOsL34hSTLAAEGLSyhlzJdHHA44fPGn5HUS
KCF5SLgxhLWZtqjHCDXtgbIE5lwNBxjlKzpTekcSJvrZpg0Swvb73X7IT0oHbIe1Za2j6sAqaZBS
IWHfMULUrDBtASRjMIYwoJhi3ZjsfYqGOx5FW5XNCN4xzwRIHSwZFiW1+7Wv4kf5lBFD05fRANi9
/jb8yDs2/WHyWURjKhV26BpExbGLmTHP2Hq2oPD/q1cwswA/gJsSuhNk/BpazLO7LM7VDZtoHzh3
hAnWWMTZbgnER9ncwhTKp9nTzplIfHloSA8dpkkjfiKVG+IOEh6xlikNGx8ImmeySjRrgYo/VIc0
1Hk6QjOSkv/GmcNCnWpwBYC/Dey1+kkTMbxVMEHkbCgzEUkWEY/yApAKyBmHn0SbeNgsPEcBhb4z
5P9JTiBh64RiXVkoHaJvbnBqrLwzRkH5F4MNrRy1nwX0PrCpeEgaC+wVA5b3VMLYQGJoheAMLGzU
xojcJ3gaSUD0td2+xdknjxwOUHqyDpyVQTyM1DGyIAs8AW1MPHR23FvfG+EgI8Lb4H0XRp7fa2cg
+LQ8x2jXcRS0o5LZEkY35kB2Jw0OVy2xOXb0ps94qoi8uWl42zDdZepSnUHEa6wKIP/s62vHLPCB
aTy3ayB+9Mf33ro0YCrUVLdanCl3epLwI0FWP9FGlMyUxoFJsuaQo0hcy/SCe0gg1iWgGHA5vHhs
fZvF12gZOGB7SQytgQTPLjUSnMlX4jnYVbg0AOWpJS7JKL+UWxNRjdV3VQBzMFGseGTBUIx73xtP
WrE9+xsZdTso4Uq9hgzmmM0SPvzdBAuM1sRFsi2/4axrO8a+UjlhHsh2gxP+GoOo/OALQ+pb4cPk
nbnimMq7YAL1LcszSMqyJLdsJXwRAsDf7z74hwX3j0Q1cEk8+frU8CFQMK4odIjQ451mSXdCjCs/
O1w/Kpt+sSDQdQLUmvR2n6OQWg7hM68QNKXtc/f8kr5L8ovpZ9orfwgPFAUwv9qrsnmcGo7Uq3g1
T/XEAiSEQbyKLlQmCLDp5KJ6xI5MRU5py09F7AxviFAcRNsa0QJflP/KZ0J+KmoYpAUVR8OwL4zq
AXfMI/JOHz82US8e741BqeduHWw2ID/zjhBMuSgr3qCgJFkYmpJJj28bR58MiX1zZK35Tq/udzf1
0QRjtU0ASToOuEt4HR7AgdyC6NAB3mTPk7gwgd1mGUcEi5kFj4EZgBLdUDD19hRVQEEUq8Dzd4cy
llYmwlbNLuYgL0Y2zG8Rz+6Lg4gb730L8iCiz+EfTKJg6RvD+N59cSL2Hts36jecs+CZzPHM5DCc
pJNo7m0xB4NzoVsT4Tl8FDOKtBxJTzM0+ENc3Fm/zVBeBvlAyn49g02q2/T34i4FduCx9FZRATJ6
WnAciSbcS1Cu9CIvGMHxudz95g0wzzFt9ywd+NKI5VGKMWDChQxt2kyA/wUGt+aGMwGE7buUx+0S
UMulu0p/0JpSJ/yljED0TMCohm8n5c9/ywjJKtv8IRndxjkI7Ihn0MviSO3lv4efJtQZFhbnNxvD
LT8LX+G1hVztL/yric+9baLNXgUHbf9obXoLbna71Xa0OWdh4a/1hbcwp+KJccEMcRq/XX7UH37f
VEW0+DaFCL+HSR6nMKdMjFgP+0RqPswbGKli8cKWxRSmb9HSL0e3tZqpMRaRpNz0v8fxRz3GgS15
PbmVQ4nNk5qBTkvGOw+EZo84hjf4yODPaUchP+HG6SUR1wg2QzEOREbRAUiPmrGwn++ATtaVE9+w
xmzW7aHoN3QbO5FKsINrLC0qHhSrtiRjD+MEu+bYh9EiTSrGGnwPjkjsIXqfMWKlMa5w5t0bR5DF
g0Q4eQ3wp0lt2P5v0ps4Q2g5NjfmEgSnvrNPKZyuv7qUGPBu9UzHxTdsEOu9YtvlhEV1gBjWFjHr
HzF3aM/Jnd9G6gidcebPODG99/LTmhebZJsfFPYD/BnYjZwF77DxGY5xmkgv+L10Aw2e0Jc8hf60
htO9ePgj6Jt4eO1yONnShhoPLr0tYZqBq9guW7MYZ32SbA89cPu20htnPLREvhRkVmePkOZiLs1h
PXO2yawia9admTvpYm2tCav/sY62Fhh0D3el8IY+Hc5/ahiTBtsmYxvTmWjbffs3kdONvy3KI5dw
w4v2jTH1oto578WpJciFaca3t4Jna2g/8EalvxXTKrp/6II9YVB6IThqZvtodBPfoGjpvgu2tKCj
ivlmWNVN3P2oPsbj59SakWkA7fenucWvUe5/J3qkPSFOJCwDi2L5dR76bNSwema0Ht5S6N4IacY6
RsGc0BtSEIDjcuDTcRgAsVTmLG4Oa7h9BKIiCKOkZyyJGx3AoDPEXJLixGOT/eqMvhRMIQuRZEHp
CP5yxHEGs04NaajzRuXYeKM6HtRq/0vXbT+dFIUtnGp6gXdoUDkUIbeHn1x4wPnQ5RdvH9OFACVj
77xJSf3ciDeOau+aWWzZVOW2coq/kwX4qLAtzuyI+i4/0owDfi6TebQt5YU45eBrqdC/cS/BhMSl
7S/s8KOhIm0gIXH04FoyZHrFEsE4uMzJ++GAqmQQuoFGwMQVIoKyV6nfFbS2/QvdnrQDpx5GBfzA
uk9AG9DJs11HIH3NUNjiMpLh+Es39FMj9rcN9P8e3iuF3TQEs5NDHp6y+9WsjrM39jZvA5pj7QPA
fvU9X2KuOXPevZX/yTwOvtYilgf1N/UYJ5oHcXPwwIF0T0nP5gN6aV0NrrQYauog+QAb8dZsFPtk
iv/YrI0G7ZoIi111U3eMB51btqGokdVBNhNvxQ31BbplbaTzrIGclqQEgr34G5MMvWEOfsVpC82v
sdOD+f7ve6H1uNofC1np9UUYWuBr/jLYf2bPRyNDFN6wC7dUkhhE/LKBpa3xsM5JFjR+PaS7Lj6J
iaSFAylxlTk9CtWsS4X6rZwwCmJ/Bdow9+2Hu9LeMDUN2DIp3E0Y3GQJCxRHo9bEVGkgDgVUuNYg
bQ9pPA+/Yrx2Nvo4uFSPHtx+nILV8CcDAWxZ/v01pRdGQSdrdZKVAoLtXXdzk4l7hMJUzZVonIPr
8vDBl3reKk3VuKG5KUY6L+6yvbMw8n2MX+gdJWJvZWtM6RzFe4ExF16x3sg680KmX5i+YiyVXQTy
ZWhvw0F5ouOLvmJcwic9qmwMgrs4wyBnQQdMF3pu/QFc9v5f5x/dOy/etHmv0lV5x6sniebxvmMb
8RjwASEPe7RCwPlzFIlspt0gGmkfSLin5ZE/BwvrhBFFuXKvP9Wlf3MDm9L6sSbc9BuXdMyI+qH3
U15SDvJenS0O3aFzeuxKGklAvK369u9lpfZz2z+WFTpYFQMFVZeNlxqFrD2rKwJ2ZwWV78PmxqXt
GPkFDsjMj7jnJO++6fN64Y0f/ZlJj/tYYa6V2ck1OXVv3tGfdRNPHSd3Rv8AZ822GDfpwNyFWK54
IyY1MdHqV6vuCdI4/ATPH3wL5T8VJGzxv32FlwMmaQ0jS+u62+Q3+OjuKblJO3Fujd2RN1ZnzpgO
nMKi+NDXxrYChfsJL9L+smZJOyem95fLi6i/3MMyNYRHkWIykDKNPj/CqeKNwARSHCf8kYbRL1Do
B3rZDFPqX3YQKRRKtk9OeYdCaR51s+eNGtdabShjvCtXC3UU8p0POMCW5E5w/IRvRYOCIyon+Boe
hO1rkFpH9IBBOXYrvCzHIQSt6i0JfqBLGX+5wTpeMRi2IILqU3JZQ79NkFgfseEl1LGdZavb+O6s
jDVLYkmqyls5a4/WWb7rc0aLwUa7NTc24lmyMc7iXRnLkFNRpn56H9SB4hF3VBnFhU0s9LB6U6a2
N8xHxdDYKhRd9LQgLs5aX8cAxWNyMsO9B+ZAZ4Tl/Z0iR2rtEFN/3hh3WF/gb3YHqNvdinOPcumH
UYf1lx33P1/7hYPhRkEdKylT/vAt+8SSmLKPzfMSbcweSuvOzj3dQ78AKpPvGBcXup2zEed0uY8j
kzI2JMCvRrY5goJ6oHdrEB1qcYnL7+wnxk+fxhSmfALueuoPd3Wm4Y7V9LUGGpTunUEVlHcX/6xB
/kljXuV7gVkFOB118Ta/pruYLniBdWiNCyV95wf8QZoi5pMPhR4eOr0NRgoTAuUmubAqtm896oM5
h2xgiUtpgkP40E/JC7LhTLrgWtjtWhA27Ax85TFgNEU8i/ODiOMXU/y/ew5+75xjokw+ufE/Sdhv
64nY1CRLHVncYJWdfMAPUmeualdjNj1sYgQA97nxkf+k0v1VaP7xsZpBKLliGv0s9L/LOA8MS9Ci
RtzQpzT5dhVt0EKDWpSL56ae01e247CcKR0K/ENTzf690f5RBlu8OD1tXoNNoBq69kKgsR6a5uC9
4K816QiVZmAiC9QV5wxZDzpoN+paDlzHmpm5Na4DiLymSabRwQ1afJbnTryJI9JZ5wUTqx+u7HX7
+t+V9Wl/IvYTf6DzWaZWgtqG/hrLHlJ/4SbMc/ApvKCeldY7E3nWRg7W1U+Gs8ort+PXB+NAJZNN
J5OD1vfPv68Dx0gkLXG8tY5Hp0NLRjSZyBkvQ8etYl4cjsysTMeGgaUoAcINs0VPOpnPSxWDwblr
SaafTHN8RBlcMXIJQEZL5kcVmT9tguk2Xlaml28KaXnzWO1lAAvmcW8FHCerc/qI50l9UsXDQ/1B
OvpKme2/mUFwpWUqfYDprxPjt2+mtqqraLXhrWV98SQGWDyXxjggXpeZpn/84fn105Pf1/Xrh71M
V4q2S57lo/8wzmfJAfZwz7l18SHnxDOBkVZxhLs5zHmsPx0N0ivE0X92n02OsZlBQPmvcu63L/qU
1KdhqoK3LuUlxJgCSBQTuRTT4AfCqVUFtp9LDEm7iat8Gs1cgz/xw9d/7S9fL+Hl60eNG9WlFPjr
MJinEFD8+Iu8bCwCauyGBQE0gfzXyM0mPAWveDNy400uVg3mqyau5gUAb8EUsX5o439f2E/X9fLC
J3GORKp0/bWQnmPj3IaLRpmKxlHgABWGgfD974/7VRm/LgPCUsWe9MvSe62cfVEqREXhbVJJ5gNs
FBZxLPAO3SoCCTC/J5uvM35Ye/Jfn/9vH/oyKdMqrcamig/tg7JjWq7ChwgcKLZAB9mwj4eXjAgW
pyOwLQwHOlwOX8cZi1jcPoXRxEUqpPlO5Y9UupTwSDvQgRJcsukOopz9gEX89ZH8drUvS6U1FCOS
HMtb5/IyFN586cwjwfytt0PDUOLHR9IXfn8+EsqmnkDGifOywT3iusl6v7l1CRNcUTZZpw8zerGi
uyY1JsblJoQQ7vqHtklGZr1LHtcnJ2GeYRPW/VQm91/u5WI0kY0WGEY34LT1N+e3VzXSnqUIcc9b
e0DSvQ2kTk+ctxbIhzsL2ToM5VszVrIij7TqEIQPpmcsm3gn+fhDMMKHyJxOMig1SQIeRbbCEyXJ
vxfxX/ZNbB76N5o5MZyll+5P1lPt8VA7b80bjOtaXW3YRHzj9gj3tf7DYvjb2kXNgKwfUKp/QC/1
nRYGYqDGlbdOokOHqTzip05LYBVsnv5FJ67dha3ZERPsrNLsVD/mTVWA/K19AbIrJ9XzO8R2J7GE
IfkfIYWpALJnau4P+8gf5RK3Ax8CBfGnqnC5ysuqLWQxbT1D9NYP/2T0bKW3yP9QTPBK6RR3m/Lx
7WOZ/DjJSEl+dEwk7vdl3ZjU/GDYeq+cZncRXxYx4bjEiBmtuIkYXjH4DABIdQgpJzlZ1tgKLMiD
WRrMap2N1pCgqpIxMpQvQIpFibJRP8ghlnIjlWCAi5SuTHJtlvo3ARcSmJM3k6ZOQsorhi6tsnhm
i5TxIZK7aTyVlKubTqp33VvVxvUBAcsVP/N0+8jf+a8mMCfwNuaFDB33XhLXug+gMDJVz4G4B746
gbzCqGUfMvPAUTgtp8zWXWJRb8n5+ZhnwS5Plgb0Fv+t7x6GKaMofyo0c8LKKoTf2gkdtQS11JiW
1jV+06pBoCwZXYn6wuz8MWY8Xb1w4omfMA07ZJ9wUw3+ej4NHwsFJos1dbxdLQzddor9J4q1B2Sj
DPORYq/HN11cO91F7wbYYrTNzEIu1wylfO+TOeGeHZFhLoGS8qp4FxnWPYtjDk6KPOtNgN1TMUFh
UiPkTHhiAmZYgIlLUCz1Eb2TG6lTRUqYA7gz3cXuvAPbkOdgIRN/8B1AfbJObtUTPWa+j9ZKPjrS
3ZWOhh6Pmc8q1bOnhAbOGNIespY3yghn1oYTppWaOYaO7OBcEa/CbylYW7w0uHt8W8Wpt8GfNldy
S/psllPWTJ/PfQjUqIc3AsPdaAIHWoECKYQHKV377xaTVBHXK2rNhGQQaCHeZwKTiRsKyYI3sgos
crqg6ZXKyG3A0bV4WNzDY5Zn08j6ZEzFqsLqUZyHzLP70VMdj55KMVIoDB8u7lvaWKyWALzkZvhj
dUTvVQGN+kva7+pIF4fdL0QHALt0pcBao+moDMiE8GJyRq8MKJJrcRBHwhowhNklPIbq8Dhgji5/
hEvx3DyHnG5ANgojDpjZeAgUcGhR3/UcQ30Pctzs+FA/majbxz32BhWDF/wp01GFqrJXqI8tYYwh
PgJgUnDcdTqnGeu+08z2T8zYHH/WYPmgDHngjTTvRyD5yAL4y8cqUop3qmK/+gzFjzL5eBJJFFPx
qlgTd/5SZ0RpmGjsWNgAFIMMz0RmQnplDPwqJRgGqhprA/pX9miHvkuoBdoLqGHGKBZmMQpj7w1L
cNJj2sc+ZnJaZ/2xXkJ/+sxwRCmgD4t49Feu2BMM0nCepf5E0Ls3kO0u4p4/FxYq6d6Om79SdBsD
ahT87bFvrqUtVSNuC2SLrxz1Han3Q/kWyk8PLoI2YByd6HMlmzwByNTkU3t7xO9puiN+Qt+Ql1w6
G1pZQdg0wian4HgqS9NZtQa61o2G48dQ54V4aslMC08mmEw4fQKwk+IVSFuDGMAxo/ryHYYvQSiA
MAnG4oyVWxJfvDIjzxcKgbbA0VLSxooyJ0TeEJtBNxArYUgCMYkj7/iSe82Bjs8WPezwsRGIhXpY
p8gle75nMDOCXSNtU4YuT4Fn4H76cY+uJoh9KAsgQb6j4HVWJLfaxkVhMqhj/6Oeq2JdAHhwLrF+
B6R9zVb6XBRO2TEhqKR3mXMbgsYmaK3N6M1bxhhdjcN1uAu6OYRcNI7u+MuY0cxVc4a3ZXNKnycV
PiVTiCPphbMUBfS+iyBrmtByMX/C+9IjsnySb5xgFE7ISV3Ic0G/Mip5ILHImn08j/xJ6I7xIJOB
Umv3zVE+AGWKEcKjvUPv/q7uHrduHL4hKuVFYXJgmKtKxwxypE+gFyEGAYfWxnih34Vbisv1DrP9
VkXMOq+R1dVzSJUGelARFxYQFKiaXrAEszXOQAIjf9EsHvIXXiJefYgMNBOg0vigql8lsvf8JpqH
qD4IzjJgC/KGDBLNZVBuJOY5bjkxg4sWYDxChhtKfUEkggdKLx224xCJKuLhc3Xlhj5yY2XHOP3g
TdNzeVbEDzvUbvI6Ui5PdSOd9OfWw5fo3FdKb9B7snSJV2xMoimODEW9gsJC+wkP2ej5zZMeCiXM
g13rGV1CB98OJFTTBwQlQSL0a46KVElHZbgysl2EF32xQ63tTPO7jjHQSn58PL3nEOfXkMkLPqDe
Buta4QNT0yI5+/DG2yjDtPjNzT8qcXOysisz93wL68TjcQYT15ykxKWpRxX+U7LwuhUvYOUNUV9x
iOwfhGPGfMMOit3c1bxBjgU8cdbJALvZaU3E0EF8ECI/oDQuGxCaIQJvIzlEwUTwFsE3NEMSTRp8
vzLhysCFfHLAuChLScfhHWkILOd8USa+PwlycBXt86kcLEh/bTp3y2bYXmVtBlHCIWQAcou114A+
8bfDVsIW1RlBi1W8xADRXQXKduQ6V8FcuOXOmmGXVEkjaKGToh26T9wUNkSpucZCMydVMM2td6n3
mGN6p5wgKpCp1sA3rxilfwvSwnEhMrQIht111S2NJ99tWugrqoa8O9fBQoVYAIqaMAJb+4goEPXr
8Gu6GUJN5LtRfnmaW4qcjuFaN3SrTSovNLRB4bh2bv8uhaXX5uG17urhyd/qdUOOiiIKMlAyZPKa
3aSr7hbNjJvsngPhk71KGz0CTm+IqcyjAiD30b+vQP8TAKXyM6U+ZlNU6RteqvFAtR6Z8uAKnCMY
CU4j5Vg9OhOCZDX4V7zG/mfrEF4JMXZTqiMdHiHrIsQPKTFnAUyDfSu8Ub3pk/R2Z8GQLhKQXjTw
sWZpykm+lCGjwF4w1hAcUuyfhjjlQV3/5oQSbCFGPM1pDskjHqgc7hZS/C63ZSoXETc3AaeCpLfI
bQ6NsjW6CxJwnfErE4x0oF7F5zH/icgq/bI4+72J6h8K0I4k43+DA5r80u/mgpC2kc9E0gmnqvVW
weQdkTGiQ6LtpqBOzcbYezjW4thQjXOqkD7rBmvzGJM96gAmVoxAnGTufFP6RPcWFQCir1n7jAFk
d2WnDHHrqvNZ1bIBodqMvz2GVvro8clEj0JJNhePt0b59tRjTC0Urftx79aAoSdOZJQdYOT1xDg7
WPBGd057eV6NOE6EVdgh8sEYueRdd+ZwIOtFVW994j8eeEwEC0KLIn+GrAznU8k6dVU7NsSRdyWk
VJXGMjYd8JuwN00wzjHGRUiV6b9xCGObELx3d1kZKBOVgVE1xmUC7VIp2vBCFcKTclwo3QpvyLEm
jDLjyzmbSMKbBXy3sDmTQQJVAwsm61NV3k1z4qVYMzEHX5rBUu2r03zVorLaSumdg7QsxlEx7si3
yE+MslM6BR6EMK6EeYBJNpLnkV4t2oVETkdzJ+H7ucQdlX8NBagZyEvo4tXEB69HQ+DFX8z6IavJ
C2FpoHJz5CkhDmiRphBnQ+8Hl1/5Fe7s1w5vE3blpilpyuuoTa2eWpR1PgFKhAXH3Mkh6UnwD3RM
mrSRFi5rjBYYD6Zv1eNdzs8GEwMMfMhcY56SjBh+6Byv2jjbKHAPrWnMQKL++vc7L/3tnUckxNIW
VVWRtJdZj6/KMc4Fdbtp4nWL0vUxIeVKyU4uGEEHxwaeOdg0vMkMRvy1q7BISO1/X8OvOOyXl0yX
wKGJC8doTPz157/tfGWhPNwyf7SbJwTMR7ox8q2ON5fvkLwSXSJmatK7ZNokLlrKLK5mbnQx8yFm
uUZ295prYQa2pkMC9lZSNOvk7Ifr+wNp40H+5/peOuKwrgsGYlm7KWEb1diUbvzKhNi0EdyT03tL
MFf5afX8gbT+70N1ozdnBg0wX3aeOFDasIm5KXX7hpGf2E0qomyMkU+ubTZ00r2KBnpWVktYHSn6
rX8/k78YcPKdMdpXDNZF74n439NIaVotM7qk3Xi4c9BAmfJahPyqjX1kIbWMA9ygdpdaA6RUzRki
QPOO25WEFSyci7ZW7QxTJrxdxVVI7mi9U9r903/H/6OM8AtBKbarOOYkYmJRBrvjZzCW4xUG617B
Q8f0Mkx/ON3+gFV+3dD/+0avWFOrFPIzofXZmPm4E1Ztsw/db71amQbeKGN0ExkJntA6MIdp2M3+
fT9fkUiwHBGzQx2PRoYuf4w+4jCrCs0oozVE5MJKB5qP99RWDsgcpoGs3xpsQP/9iX/AOL8+Ue0x
eqOPf3t5sWuhDV29yPhEcaur265ZdiIHBxEsk///sQBfTxZFJh86H8ZWJ/93tUhl+sQkLoz6+YdY
fHftzhUnRbCRmxW4tOoPSybaHNNSQ7MtsEH/OJj4y9f9zxW8oO+lEMi6UHAFCc5SkvNuidXU5FjM
MBMyQ4J8F3W5MpBLBZlGCYcIHGqavPJxn2fW9cjMYQ5X69+P4M93+OW2vGwcnRArSZmTPpL3tfuU
QZuQYz2mzuvuxritJoMkRdGLSQbMooogMZCFf1+C3N/5/+ytvy4BVwFZ0jAJ+fXnv+2tGhYypWF5
0boQljqD3uQJ3cyiZX1OlAc64jqeJvXccBdCPnH9adYMTW9FaEmGpDEvJtWTuC0S8LDeHYoCoPBP
D+6vz03Wdd4LrvCPmKBWcCWzcLhFJBKiWpFlMrf7xBILcof/8e+b8ZeXUJZQ+VimyTnz/zh7r+XG
lWzt9okQAW9uJXqKpLxKukFIZeC9x9P/I9UnTksQg4jdNyvWruq9ACQzZ07zGc2Z7NLMcTNZ9b3o
5OcnO1p6iLWxNVGKRAB1jSNRCX/r8hN/ypKz/EKXhSGwomk/DEukIc+lXDZDhkIaBhPUyuY9TdHA
v/Nr+CD0OCX7VKNZFZwsGwweEOG+z9aya60DwYCqQej8u/xOP9ISXkmV6S6bzPCEPvH3s1pKvev3
gRYKjxiOq2scWQRVFtvw8oPO/bRfHzRZbi/MFFlq6RniDoOVt+EdGVGy7WUsmKqHy8/6UTxNPmpy
/KPOzfXQM8KTq61863cNvEqA28OZnG5u7SYHWvX1rB5q/rMC/9Gc6AISUYVXqzIzGJl7kEjbvhxb
ZdAk2W9YO3l4w1anbm798eQWO3tOcXLuQWJhvzxIy1un5j4PTy1KoiMYJhyoNmW8SfLF5V9o7kHi
7788aJACJ3dtPTyF+R19beJP5P5TnY9Zl6C5B4lt+eVBYYv8cCazdBHsZO5Zbj7uWbl4jdu7//sn
iZk/RTMOayT60yfpYVq7eXjC36xU7tnanrHE+G3WvusTP/A1ijMSYpAHsADkGxLPn3//5ZviMkE5
xuB2Y+atKuqCmXcKiUGPa+TO8FaJgM93j1iPbd3MW0WI6nkOLBkqSsXHak9f8r/yIrQwvaOd4YF3
13AbUWk7J9qwrXsr/l39B7SYf2mKx654BLxAP5hxaV3QuE4e6vpJgbrkmtZ7zywRRL7VveFs50Hx
rMBCK7Gxi6Vb/peDe8f47vJKf05OpwugWRamfiDvMDSZnG+vdnITOXIWgFmHpwmloCrd9n2MkdFH
3qHSZaYbSotVaj/5/mLYWWN4qDromEF6qFxK8RxJWC0xAGiNW8PzV75TLxW9vo7T9OAJl/meUZda
XgelvQnA5Hte/xIpxiLTMiyyLXwI+i1OCBh2tEwM1Nw4qhz/oQ7WjJKrMl4V/Meb0bixaPmrZbHN
sscQmRq/qF8DGgNNBaBWgShW9O5J6VqMO8q522YK3BPbBL151Lk0oEf6Z4vpyzaRXc0MqqyNT3X0
ZqtrI9tYoMHZl66+rIcDUTecRaNMIy/P1Jh0yyYjZqaVU8B9Nox2pHRDeEr8g6P/SSsg9BbyVBVO
E2DXcTavVbqMUFOKBmH76CZM/LVUeasSjqXezQx5p4d/8jZTBLlnubggSLwNl5tFHykyH/3oMDIz
i80ZKO2P+l48S8GjAICZAIJ+4lS/rHabemlg9HV4sgdpZ6vSESfGXezjcp68g77dh1G+qhmf60gK
yGm6/t34w02mavsKAQk9TW5k5bVBdp2Ll64rcUNqDh5XJGfcV/eh+uZDVrx8jqZX8n9e2QGgJDME
t6cMpSYsDTdJCsyw1DtN+0PvC1Wrh0p5UHpv+X++LT+fhl+bii49YNJpvhUaQV4OChpQfBGDbBLw
EKcF2HYGM8XLH6aLm3cSIGggaCbGcDK08+nQ3JBLX231LjzpxrCQyo0yFtugQMTdH7ZDZi6s6FUx
QYkPylXlvRY0fMry1CqAVLFys/q3EAScAabFhu2T9nCXu98FVWDZeVidP1bFieG7hOqGA7OrU95z
dJf66i1h4NeVLZjvGnC0la3xeoyjdaADRu/sA3q3ZZn8ihC0sYr3y1+siNvl0hdPQqKkOX0ggdU9
9cC3hc5PeE9KArqlghiN1kJgPIvKYs44fZpEix9VtTTHxJgDqNc0xhRFr7aV2oanNIcI+iiDcY72
gXMvboWOAJOtLn/nufiiOkiR8URwg9MtmxadVjdWHJ6MYgu0jttcMfezW/VHqfb5WY5ucCaE0vkU
uhOZuBvqGZ9FgT5W1EHQ248hnEZ8Q3XjumVrUDUijl01t6XeIpM9V6qdO5vqlzeYpHx20CmpXfEG
rYpGJjp5xgt7jvwyDHeYBlxe1R/GnNPvneR9lqcPbqCLn3G8dRTcAyNorcsufS+V18BzRRbAQF7p
5nE4Zx+NV5JJCDIFNneSRNdmmWUSUrFIqtLvlwfkHh7V4C5SfhUpxpysdKvSzzYxKMoOgfE28+Xn
QgU1ILB9BZtYXIInC+2js9drfoA6sYyqIVZFOdNc8BK55e/6TjlIgJ+SdG03Nmpx7iIZnOsRyncL
dZa8q0fxO9CVNegxTX8oaGqkPdOu7DDCwE4b7JhAm6atA/wzOuU6uPelhuG7ocKF53uLBuCHDfYf
NpmOTB5YW+EBaxaYQygQWtFkHPy3qIRLiYpn0v8BhptX+AeFHx5TTU79k1/3a8tVVtiV7MhvS+fV
7ZFCafSbtnkmlGHrcNXiMhTEiOOB6FUVDfdv7SbKkm3jDuvOrJZhBvO4k68Nxzi6cMj/g1gN6AYk
frzWTNroMNhHnEprkshANW+HAK1F+8UDEdRiAV2E+kIJG0A3W+C6qxBXGLeSFk4BFEfd9w61bPBK
5pHSsmyMj1b1dvw55T3/bNzfQwNGTmSYXYpVR3Mq0SLoBvS7PBBzkJH6yCEjVcBDQIZ2mmWJ0kOt
WSg1q6hc5zcqLH8ZdABTXs/z/2ZjsgkN8zEz80NGbdZB9rZif+Nr9x3ijZnwmmNJ7bhb6ei0pDYa
PCmopQHV//RJ/JEqfRjKhnt3ZredCZfMjxzHMU1gXbASv9cIiuZJkWwxnxcIvCr858XauvCcbWMp
B9MDtlzEC8yykawnb050lDnvA/LwxktXWoeWNpSuDuK0hAfo5Tc7E24MOnZ0BsX9jHrs9xfTcsdr
rS738cvEAG8je3/BlknRhtw9bWbg0eei67eHTVoBceG1vlnzMBmqhHxQ5Ns2PxXJLmsXeQcEhVG1
dADsYnF9AZadrR9+tPAJdwwXFIMfwiZRnVr7BFxmXaN2IEExi6zsDTU1gR2wIejcCFiKAEs3M82C
cwkiiRZAaSo203T0yQ0tp6blhXEPHBSya5J8YFohzA3oRdIXHZzonQSdIxAJoQ8+XC/waFezFSyA
sBcyRrtEhBGsQiXGQu42iu7I6yXvdy7/StnRs5v13Jb4+r6TvRo4sao5dQu4t31i3pkaJwHptjYa
jqtzbPlz6YuhkKyxPPiL/GAhZGOZdyZnVGyJFth4NqLY/RfAduCjfWb9QoGPbcDXXt72Z86joWim
yr7X4ShPO9WOllex5iSA55k11ThCt8IiWbWegSSzCcAMXH7ej7G+2HkKnT9641TmP/IXFTpE1vRM
F+lMWfofF9V8IPPkTCYSHV36QYxUoTPoASgs5FzHp8BjmnlQvL8zL3ImQ/72IpMGTBrKnp92PuyL
5Chw87AGFMgmGQJpegLYFSmCGIiRBv3elESHXs7eirlC/tzlbyjgkhUFmrZFUvU97LhlpJaK7Hii
JnBMVIEgwpPsRPaSLqTMuN+GlWhlt0Bc67kDefa3N3gm1Rrcvc/z+qVgy4rcyzpXR8RYu29BLnQ4
NDcIHrtbVy7wX/8sxS6v+tkj9eWR4u+/PNLtk8YLI6grwv+8A08HlgU2KXmzuZ1fXBFQJiUBi2va
tqY7stDu/f40f6Rx0voGQgXJPwEepi8UYjVXdmuGTQ3ULjZ50CIuAWJAQqdz5ko5t9cdFVlwoO8a
qtpTF8yuBZJYhyCseXjdFytZuXPUv5WJ44a5j0mmEx22sSkvUYgv4+La1v8ECS0p6cmGYHp55X/Q
RDl4X19mimaxMtOq4qqG741W7E3vdfd+qSPgtGfM4Svj0gpJgeQVXuV1ew/S3Ydw6GHhRdpLU4yE
jiLDaO4uv9W5sMdb0cEj9WS2+4nB+bIhisDL8dUi7LVID9bBwq6e2ftswbpH9bSHg7xXMHmVf808
V/z0k63hmIg5E4hkS+OEfd8aURPGmjumniijWus347lk3KkknHsPEEiK3OYbXDx2RZSLFMA0ZugI
5pnD5yBRr1A9ilapNrkMx9Fr1byQvZMKLFz76ykHPPyy6MAulMI12jN+US0GaI89eHN8J8NdkO87
KuiCd0b5wgFVqyJ5jfc5Mp07CrQ4x5RsHYpMF2FIplhev9XBIoWITB8re9u0WO0ilb2ui71vriJv
7yPiG2ylYqWFd2G5dx3Ehd/4csmvgfT0WGqt++o5BQd88swDd4GmbAz3OODfraJDbT3lpoCJkuRX
+gkJWL+8bpxVHC4v/1g/m1ifAZK1QgbZxijv+2/VaI1nKq0iHUlWoJHW+onYSK82b18vP+jnb/Lt
QZ9iGl82o+UbWYlMn3SMwHkWVwDSE5QMiBoJ7dElE7HLj5v5Lm2Scso16g5BKBpl7orJEz9eZ96k
1i+0py8/6GfU/f5dk3TTb9oxHEcWUEWdczzJiDe6Wz/95/ydLaTnlnCyrcvW1QPHZQmZr1J4DOOu
Qpwraw6wsLqcWyWd6XD+wDHQIuD6xERRpuVPL3xypQS2Mqq2pEvHbARpF4BUbuEQIY0OlE41tyJ9
qqOXVAw/0uXsUO9MJs3jKRlgcELqVezJB6d2UoaxAtCP/s+I4IGjLMkSRae7do8S3gVc7FTXM9H8
7Nb58tRJ2pAHY19kEctMFhV4IMiiZR4daMuuqPIub56zvyjtHiQS0L39UbGFTVeRpLC+dnKEQVIg
/KPv3PZRdP80bxvP9CPOfhnZIeMdGJXatIucymFcGgZ7lWQ0i38r/opbQAM3MTdpP/vLkYliimgI
NNpU2TxSLZ/0l+PXk/voDi4GAHb8FXSrFKE5jL6vSfSJyJeX80zGB8Xry2PFAnwJMnKm5k6diQ9U
bzQkoeoD9X4t/xXNNUJb46wt4L+dFSPy+3j52Z9d3++3HkMJMv3PAbxKWvL92V4deoFbO9IxgUNk
/EZtWJfXZvE8AjqXM1TA9JsqelHCm7G888cHWn6BiST2tV7+sqW3tPht5vlVJeN6Aw3fwMY5BbgJ
S4CLIs6Wvb9BrTPXH1wdWNr/PZmCBQZ3HNyQpbA1JtFS7SI3bcNROhLBIiAjW9pkGWpGlK7BZ7Zc
FKjGQUygQiuyu9obUBcjwZnN6n6mDsIWF54pwyXMZqYzFYUmfuYHnL2xX4GuoUFquw+jQ4v9xsAk
qTpxpzrZbartinZPTww5oss/4xkuPW/Aw8FR6rJjGJN43kdB0SlOCbgYBIsOIF9AqJwAAwkHXUo6
98zHSeUsv7wCyOCKsoJmAsNY8hmAQdcR2puGjk4n4Wnm1c4uDp7vGMiYKqS5ya9UtI5v6EVO/M/K
RVF/WJA9LEQBSyosA0JAX+EQVFwPSnGooZuJJFO8iZzvTPR3Lr+MLZq20+2ufXmZyTqB9DFwvy1I
HLqHIXkYq8egwF71xgkwJrcfKyyq7Na7YnpCo7F+yNFNrNwlcPeSNltPJ85F1TNBejdHrrA3ijv8
hK+bQQjxM19QcKPrtZ2nmDewO2LwK7Z8GiqQbLmQL8SVJKuXVf3k638zupyDrdyrSNChlgLhDZRk
gDqTVR1iQ73mDjm6drRWEftBoch20mOfIvWrZYcmsT5s6d0IfB6BTD/sDEJDC5Gir55azA61Hn4T
InlulVzfO7G/HcDOFeGNlD5UyMzGeNZE6WNBkmbQYx2AZmv5c2+uKuS9CxPJmm1UIwCEa4pvICeJ
q5jyIcUfevN8+dc4k+qza8FOmjYYTiLg5NdI/DF38HqFdxwieP1IujPQ3e2c9Jq+PvN1SPI+nr9y
pc5tynP5jyZYyIaDHgGTk+9hb1Qd8KxV+JlAEnUFKG9cynq0BGZ6AwqN7kPD/CLz8gWv0mFMFbBl
HbtagAZedsZ74cxkmpY4Bz+2poWbpGXpMLKtyS1Q+UXqphbnBPQ7L9PnOy09JKiPbFX1znZvNeuQ
oGYJL2hEgAXt/FF6Q904hF01yK+OvDKhp4QKnmkop9Fu3vvWVnPvYQnb8qMR33TJy9j/kRDHZJ1F
oVCDQng2qpc6OWjOq129KRFjPPTq9a084O+t/rGFG9C4LLz3zjkZ0UMT7C1ci/U/pNqgJHXtnRZc
k8tXhfmvsnfGQApwY9iLBKT0uJe6rXpTaIsx2ZFk1f1MvXR29yD7pVgkeZCjp+brCjoahaGkpHnh
Bkpky2/TIGjBTbTGqc+Qtx46bu79zJ49l/x8far4+y+X9agnPjAd9qyL016xVfRFiIVBSQufZtFN
Ag4cwyjlyW9uu2ZbSje5fVSRA/X2EHtSde4KPJcb0SUyTUvj4vkxQFbtVh36zqc+Ib2UoIS4Tg5q
/qDRsKdfiOZE6BjXCPHCiSZ36UXIg07c7ijdu34u8RY55nQL08uzKGItJpLTXyRQylyNJcU9VuWq
BPLCllODP4H7r0W+kjswUhdmcRCNK29X6se+c2bqwh+KNiL1R1TGdkjioBXIk9S/TGNDZjoiHS0D
csCgL2Tvl9OrlLOnOPwlGhpU8kQWpw2QbGOCkr5Z0rMthLiolp/+l73imAg9wlFnm07imzX0ttmr
jnukoYgGRZi/ju4duZ2SvYXBqwguZY0sNQW3r4KwhO3MOAmYQ5aa1xECy74dXQ+w/mdeSxQg059J
pAuGbUFeJ6WebGEjjLSittyjYj2lDZJqxFzEUlgZZqmcY2KboaF+BzhGeh7n2qzntuzXp08KlSzy
1d6JTVdUZ42p/1HbDZlJxIxqdr5w7lGm7Fifw3gdFO73D01rlAI0JcfYNPtdFH8Sf+M2WxXQCznY
5TU900sT45v/PmoSvZNe9RD0r9zjaB8Q77bXJPIRBknYVBYYOfRYX4zYgQNrBhMVhPIm9dCgCnHf
qp8S9SMmTRslafHv8mudC1bYkZtA4hSG9lMkq1Mog1uNLMBBMTe5dd90G+oZ1LYj92l2tc/dqV8f
NtntshwNVeMnrqh72/HZQWqcbxVVfnaQs2huF5/JK+FeMC6gRwiCf5o8GGZpu0VPsMGjp6IHBFyy
uDHDI+E/YGJpb9N4qSr3DRRuawlhtNRm4E2fDbnJOSJp0chfZKKNPC1MbW+0k9ge3aOcH9111tAV
ouiHdIIPfUwU3oFo79ESe82DF1l+dlem/lHJ/wp3lySvdr2mq2oWr4RlWmS+tAnttZKubGTIKgzF
wxv5rVKuC3UuRJ45/d/eepKPmwWedYbeu6J3Jhe/SSuK8snzdyrz1OrKrH91uLLgAKzsWbTL2/Fc
mcKEkSqA3i5Xljk5kIPqVX2E4MxRfvP8X9SWkbJNMQMpXiJYioa8ttRtVyAOsRTbRt928odsQE/e
ePra1ubq7jPX1be3mZzZ1grqokOr5xjba1qpdHwzbQ1CcmiXSr4ECyVLJ34j1ATTbmkEMy24H8QD
7ipIZRq3g0qz+0dhVHZ1ZzACco+kEWGHfCT9WcwUZPdYxC9o5dXdsVm7abM1mzuuLE4R88wxXnKR
8X8SN3yflhaE3LmmwJmwqZgacHwZAUxT0SeXqG+5Zmz0DfcDa4BUFP1vHohEVDsL6fkB//9chC/P
mqRTWRl0UdzyLASI0B8e3dMiN55JXXjojVr9IoMSaA1Ru8LMAUPi/RU4BW/4uLw1z36zDvUB/CwN
5U9lti9pnVaofuaOBC9qMyAj9OwgdVrNx+zi/uATfn4xA3b6FkiMmpqIa1+e1FWDXMZN6R6BypiW
2FvlFeNkEhUUuoCE5Mp7Lyy23a3oMzt6s3QV1ErwbLz8xT88aKYvMjmMdpECfR65sth/uXuys1sw
0GW6Go1Nki2bfJ+PK/4luasfwT+56s4f90O2pCPFgM5o9IXT0UH14D/W4KBM0JyLHCvylhoKHeCN
bN9TQtbSxjZ2Y7cN7DsQOtrjYK0uf8cZ1SIxrPzvgk6OsYQQXuiX9Fa5d4gTjEaAp/X1zv3EqWX4
VUsb5jitu5SyJe5ZXBAEOkuBmL9hXEFJnuLXBZk7viMKX365Mxcw7wYKVjSkqXJFMP7yY7fVaNQW
IwSxxqwunSl2FuoxsSrAY7NF5BkYiViL/z5vklxpJtyxaOR5YlcBV8DZgi/Hg4JRukIZ7TcYryEe
6GvJjgHroHfrHpDTbCkw992TTR433RBIPu9BN5rNTXSl6KzNu/+vCz4fSM6e3y8fPtnMWtT7QSyz
maHS/GegQaLD9HR2nPEpgjW99ZmNW4JmwPHVJ2lOOjju0DIYP7aBjOsX4smauRiDteGhFY6VF6gZ
ZkT9PmzhpCN8YSEngnS/so7SU+CtFXRn3GtdoaGws81TF0BmxtMILdUu7LAdQch//H15E55rMJME
KkzKxAtbn7vmyy7USy/TfIXgRp8FZhfRtQXzxbXSue9oalbr9DrsDjgOz4SYMxnht+dOdkFPU8yI
ktQ91v2e/CzDP4Uig1BB88BjJ8585k9wP7WngIs4zLUNIM7fD5se1YgbeqF7bJBxMldKvVStJcee
ngW96IQvdhaXH3nuAy0epOGIRTifYqrDxJAcv2ZhR/ud9BqMILcGdyWQpFmcjCpWa7rxuDRUrIYh
kf6ori3JcCKp8t1jXy5j+0Q+lNQ3gqkYUcxm7U0jgPFLSd/yz879F8PqQQu4ct9H+YAOLhpElOBl
fcQxXNduVKXb6ZK2vLwgytnfwAA35PBDOD8KcF9xwmwYFOcI5DHQXgW7qMYTYsOVwWmkNyVq28vP
PJtIkYPbn9RhVmhy9qOhySPLlpyjPGy5RlmVFg0J1L4U4ThOKs6tKqF1HwePdnZQsr08PITuCzNw
WlO+tqrDo1SfSLovv9e5BpWoDf7/95pcTHmt6KPD7fQ5knOOanGkQqHnxuwTQb+SdnCCurE5cx+e
64F8e+wkfbPAK/VxyXIM/TIC/akc4KyKCzDamWSakIK0jWXsBKexXKjFkhDpNbf/W3otwiQ+qzIb
YRooXUWDX+2PDsPsmjwBsw3Uu+lsgu6jIKodkelomHLYI17Y1u8q6/ZS8zrzG4jf/sehAe7DpBJJ
9x/Dw04zJLeXCUGU7+jJ4TlXY+13LKMG8ZCl1P/hmmA622a/DSlei/nI2EhXJo2iWYzn2WDhQCrB
wpyEYKp2EZamNFgD4Sn33uEeAfOlPSdyPE6Fod/OfLi4hn58+JenTTbfaNldJ0tECxpPNHnK7E4G
fk14QqPfod3vFGKaaCzs/H/Z9jZwUehVBrjFaW89aqJCjtC0RFi2uBKTVAHBhl2ubhNUtroB4Po6
QzgjnIkDn3XJ5JNhuAOdMfidQbFOP9nlCkTjzMUS44DyTJA/I9BII9xUtxbml+0THqdN+5RHCIYb
d0Dc+DuwNAQIhZKjW+bmTkoIVnsNrTYLGVBa5+42c67KcNNAOTDQF+mSU20/kEg6xg7759E4JLhP
BovB2CDBLsmHMb5qkKVpa7R8liHySM0/kpOZT9XObGu0EjTQofDKGVWLMPzlRg/0svAsz3CIKCMa
NwaA7T8dWjfJ8J4bAr7UtPdc88iqF/EyjV6pqFOsl3dsNbJeDzsF3DrcOxJ0zKW0CuWDQ5KgGQI1
S79x2vGaqQKy+chqrUL5LkZtiVmXH1hzV/bZ72DSTlZC7wym2PfvkLTeGUKndo42dU6LtH+U5yuu
0c51Vo6WrD0r45aC8o1KnFSOh8x4JlzJcbwy7WQZpPX/cH8xFfrvC02Cp47VRhmk1WfM5uTYynro
nrRiCQpZaoLrGLH4ORb42TWwZXREoG/Szpr8lqNWh2kkHil/cs3Zcpp6kOu5gHCm26HKtqhvickw
/CfZUWVoA8PxTITjlUAzCUwMeTklSec9iGGXK7i5LpTR8WoQVsxeAArx8XJYOhMDv73EpD5Ry4KE
KeBbNfhYFckzcCClWenge5FVn03Wz13BjAGYy9Pspv051Yip07SwPCt0BLSCMAR+2uRgj9EvaLhi
1m1GByQ1r3zn/vJ3nivEVLxcBF0J0V7nMyX/ckCzVClh2/vOZ1Ga/osMeaHQA7UXVg6U7xr69XXa
lmtwvOI1YoKyDFdk5iXOZIzIOVCssLs+RyLfT1evVpYderwERZGPeuJoSyu3QptOGJHHb1kPWuOv
GA47SXllcQIzan8L5775H+LcJmciZ8EGl228rya7z1G0QXaZlACfvmfsYIGx9fpwC7AZED0jVn3A
fFI9oi8hyD7go4miTzR7ApSzZlbl56vANIC2wwUlaOnT9pYTK3EdpCnnbVzSf4zdp767Df0bGbBK
dkOO3CVvkX4jJbt+3PXGkRYGN8jll/hMfr7fVd9fQhTQX/aHZA9mGasFgc+9pVMMbQGKPIqWevGc
19uwXLrebx8OZjz8RtiIEW3LQvj2jkZtFu5bRHztJUPqKvpQhm3rvkTac0APUXeeKD+s5saUPrJy
p443VbcywiMJXhc8Oh660el16UdXWYYlJ9VpNdMUP9PeAojDotLh1Rg6TNmPOZVlkpUehXgoOtqN
tegdQSbh9XPMoBr4JHuiqJus6M93iFsWM7v+zN34/Q0md0o6KqE7yuS/Y7WT3aWNwQjue7BU37kr
ozfzLcL2+yR0mx+yJzNc0AzCLe+j6q6cdxOa2J3WLZpbzEG0pwhBsU/XOOUWjC2itq/qve7OFJFn
EnZom9x+NqkLOnpTFoyV4Tgk+ZZz7Hqq1JvYuNfcdyfH1faOmk73n8namuCpz45AQZHDQaifSlbu
65kX+ZRj+L4pv7/IJDq7uV/bdmA6x9A+jSwLLUGwBwP4U0xunL1opWE9q8N1QdAK4eeHfHhzuifK
KZDRpsFivibjXCQVkWH6UgjDKEg7YB2pTGWa6tIaCtfk3jJBOwT4LSVbhLVdfVXgBV32f7Inwnnv
3UU9KtD1TJP+TJOU+eiXp0/yAa3A8CYzCBZJfpSZ8OT4EXt7J1212o0bb3X9QbZ+6ZQNshJQSNpX
QXuPDkK3HoxjH2IhL2AAtXYq+BN/byUvkQukiPwQv0oT0MsxLI8turDNGgocI8BNXce4kz4Mswfz
59XLlwhOqXCmoHU1jcBp4/l5SMSJqnduIxM8IyzALdwet0cs/SlA8MKA9rhUs1/uB6I6Ekq8dYVv
7BxU9czlyKs4KHWAEmDEMe2KIhfvZLpNFqCDj0hParZHXinxt1zN1oBsLOKpq0H/B0BJaRZtPxcg
ZPXMloJ0JNT0VDpF+iT41qrR5nYm2ceeNkr/pnjvDO6SYpUAqeI1RhMxWcXDav2uxUcwRxN84Acj
GAN8NFLIVxjAjphVVfFS6e5Uz4KPd/C8V7Tm8WkrMX2NrXv5uWl+004X1ofO6VdfbWp7V4In6kCr
3EXhr647acptPOxla4GdaCmTcxW7JN7bPaa1OIb1CRryBtfDoWyA58U3lXULPQJTl6vOvY3LLcqW
XGCS9dEzPTPvIoQDOH+hzU+4AR3rFisXRTPgzkwTObxxQkfoEeELkey1h7GQrlNfsAWcYkft00lI
i/MZt6n3aHpHH9bjFdcNgxg3F+yB56hfYyyyUON79jTFEbdSEK1BukArQNPM8x9t7yHx8IjT1lW8
iZQ1UCYr28bmmt4Hd1rX72r9tfJuVWlH7Tt4f4bhl/jD5ODYyLsbt5V7n7Ss+pooQ9bt6NumXhEK
U2wMQaRSu3A/i4IgCheZ/48WP/U8Pf0xw1YMJPJKd54Lec8dg0Ukbf2u2rKLkhqLSLRx0Wxegwti
OGHkK/J4JjAR8uLZJnE2g7OR4mdPeqzGe0SLozvoy473J+8etfjD9/wraB9OhvIoVLgnRrh6KzIU
mvj8yYChqiFjlwjQ1PnLP7BnhQjPBUylNRQHzKcQzSV+W/1VIN/43QZmhyWMzNaI7rfNVrPQr74P
HFxZ7kmQGDdK2q5W4MMGS8C0Zr+31DUjClA7dbexInLJfVTvgmoxeisB2+zgbNym2UNq3PLGXKvi
7BTXdD75/w2Vkxs9IVnEmvAbwp52MzqIQuUu1F/6aM9/2bAFsab1UXqpVjwMdm25A6ljme0168Xa
teqaSxvrNQpemoy29EwryzcPgnlRbV3pSZGwy4oZtd+VWbi2E3Wds1lZXRKowNq34wuDcUBp+P1U
/ODGMQ/uen8LA0VD5S14q5DEV9UT35IjwtodID1Ys6AxcflPbxPg3Q7lABg705kcfWfosqFuyUNp
EKC4Uem7YDjI3k5JNn668YOVHK9apmCLRFogk74Pk49ZlsfZHOm/LwHf6Hvy1wxSE42pbh85l5x/
kMJOfMeBaKSNHK5zfBzTdetcg9wMohM4jVaaCYFnI/DXN5iAAALPqZVg4A2QzReH1NpY7jaAf4nl
fLD1w21SbdhaGsrzkPnLuSr7Z2GCaCb+GeDWENzjQvq+AGlSKGZJp0x0Ru3mxs2uPedGI9+yl12z
hEAk10u2XKjvTeWaoVxQztzrZzgilNuqjOqKDe30B3ajNDPFHCrDPhoWp3YxNoB8d4qzKYLnXNuG
6JRoN1503ysI9Mzk/rPPnix+UxdiAMzit/kdt32dn8SY1d/8JwCz8lCz2IHEcaCFl+uOs1uPGQnq
EjZdWT79+8q3eZdmTs/KF/qKMSkjXiYlbbVm56vQHss9c1FIW5x0ggIHF/jM5Tc4m1FBL4W5JXIR
0DPf30BT27Ip1No+aoCr+XbeIlRvA/CK3bJU7kvtiXY9IDmiOtVC3p906S4i1cyeQXX24zX/jLJ3
bKsxibR1bNf3EtmpjBnEr0L5bVZXVXXUsaUovRCliei6UHbA8vPw6Nh/L3/K+R8SpDD7B3D7j05n
bfv1gFC1fcTSffDuXG1ndCtuO84x5tmV88RlE3W3hECnnQGvnBl6AOiScVL/FFBGr/D7Mkq+UceA
R6xjht60vXbqdYGYVHaldldyv068DbtauE/Uj3GzGeEf/cuqnTXcD4BUUwy/kXFduvXM1v7UmpmG
169vNdnaWpHmfu451rG0kbWq1klwKquD6+zxQSjrna2tpcS+zmwBt/Z7lDeahQPeXnI2TGoEG1dU
49FKzvBIt7hXbqp4Led3FpbjiiEmGLq1RsWC5msTHgELxfIrOQsBI2KsWW/s9C5ocSwZbz3lfnSe
4/YkaUcMHBt5xSy2Hk84aoC8GlLkLfEFN45YuQnL58sbQ/3ZYuDHUWn8CCclDaLx9x9nrBXie1nZ
xyzCip6mE9QQ/6OD9xYFwXXm4zfM7jS1YxUuB+OaaEeMJdbr+wJDDVAu45o70Oi2Lf7zdv7iGW9N
+1dWny6/59loYPN+Qn6Dlv10cjYYnhU3fWmLaV2l4YGAtAIeZP5dgEmCQvtBG0+mDbzudzP+LWTO
qwo5eDXzFucqk69vMYkI1eCPLqAeYjFcokY/MKUp8ttC+pNGJwUOFAJcUYsw20usbDR7r9jtVRJu
1OpYDCTYc/WmKHJ/bOEvazK5myQ70FBcLeyjjHmbo/+WYwQFN3F3a37mppTFDLDjeOvExyi6j+q5
vSOOyI/nCyIwkrSY1n22N750hgYnLrXIVC2EtPek0Awo6E1Vzo2HKP0t4k5oLVGRlcaegi0zlwJb
w3bhQNsaAvyLeK5cUkVhOH0hpgwgleCLQ4ybdAXgOrpBnGvWMfIE9YC4UslvVCNWfMIdjWkyKWZB
IZOuAWsxH4ltMVEQ4Bq8WoMVrSeQ1aR4YTjTrzDn3kykGV+Wyu79dCSVsKgtdhFSBVL4TteJgpG+
NS1MPXwtpa1WI5mPW0OxH8o/WvXY4CYTp8V1ARph6A5yuJfLhZydbPMeDnRSn1z4J32605rbCLHP
rttV9rMcMDRe1Vw9SHJKV6TAsPJ0YKYddfteUR9966628RVZ6+1t3yy0gPXAavxP+K4fSnPTyBwr
JVhUxbPb/HOdFx/vJL97dJvnCtdeJ3mfOVNzSyMi1JelMXDKkIOOXcSCyPZx4MXkLYUUMyuwdFD6
ISUw/kVUwzfmfpZz5TXqUQj66p/wxsklILlNM6BuwbPz/MWRn0155w5by/zQW3RcNO0qV59qf18S
+GUubtWNrvNiM4Rrq9l3yXNcEA4rdPdy6Trp0+uUehcjoLS87QDOyA9pvlPq+4QqO3WodlwoMPvU
Pkbqc4lhhPtS0N/zcH6zy/UYf+Q4gpD+4UT+odp/vO5Zdkn8cTc5+miqaNh2xMa/qrofK8pk5cWw
/h9nZ7rcNpJt6ydCBObhL8FBokhZlE3Z1h+Eqi1hnmc8/f1S7uimIF7hnBNRES6Xy0rktHMPa6+1
ETRVkv2URt/b8lvp7chU8J1L+OX3N+DTtYLyyIZbCCZ5a2Zn7CEN+jTs2RudePU39BekQui85M43
aILq9nfFftHyH3QT8lg6rMUmL16En9zcD8a+yx9IwPEW5taTSgLH+llXL/hJhLhBiyoz1NVcStEF
Y2yQPI3rdSl/H61nkA4Etwun7eqOX8xlFlWFytTQ4dcR0PiCSLXzRVkp7G/6ZidwduihlBviOnpB
vx74ChjLwu36zyLOOy8TLzJja2IRGVXqdmH/O43voCZzKGpAMsta5uZqRO00HN0E3Kiu/Qx72sHR
ajqwNgTxfBlRMhJHGFHiPasnaaC4BNEASL7+2CvkHx8/dnYv8qC3p7ob3oMubdp65TkBclWA7Oy6
P/CPYFX4Jm+oRWW+y14a7Z7m+EJeiH2uPbfwLVEhJ98ME+TMNDRx442Bw5pRcVBiXZTnhcOa1ECE
cFh+LMz6ytkg0iDKs+Gyw1mdzbpX6rHMI+ELSZvIelPreEUennDzL7dTD+nK8JxOiDz1/7eheUSJ
NXVgkfpHIxgYXVX5Pk+5oAIWirMID3e/VbIw1duoHgC+wVCJXszyhRAvz+xyM2notCjSg/eYl/+6
sgt9ScIqgfsEjsgSj5G4Cy6U/7L1ZLTnMTqb/wIn5khgtEbKysaSF3otPKGtkson2D8M8TtW6+IN
6Ac/aow+f/+I2PrF4nfOLcpjWbEOn0nbCPI6Ke5d1uH/QDCB3u7F2LNdjzO1hdRTmOVo36ffCekY
sEDUtliWNhDW5dNiX4wlTuDFPOvYbNXap9EuQ5wveWax4bZmOL/4rXvbXL9ZONFX3lbmZnKmWVoA
jnNrFxh9r+iEfZr2TlH4MBrGUasl0e4CDLmk3bpIndtksOFX/z7kGRRSwZLlEwv4edL/+QhrFmJo
gdX4vZrYNC/8Y9GVn1mroqWRS3ps/Pt+3FXdQ9S/mmp4SwoZnzGHovMlT2nynVZaMN6EMmZGpmG5
rxc+7QrclL2nxYsIiJZ0bS4jWzdVjIYE+4HqaKesARmQ+8UuE87TloOdpSaJoLn/fWFfrkRdjEuH
Lk+qDZxidua61o7MNuDM0XdDWk1rTpNE5ngt1DqnO8I+UgdecyMbN3wDtK9ktxZRb1cIFZg8dt5B
McgSxY2PhzGSTLWGA8G+95+G99SSZ/yK5aOPwldViVYb1aT33flN8rvrwtUteXXquKDCm6JZxcor
yZcg3tEUhLsMtafevUr0RGfxExBWb3rKYaoW+dGFpbt6pC1LEC6hgkEx8uNXs6xlXU4RS4fao7cn
mQFeNyQlhUyNfDda/3jKGrAQLcaSv9THK6zwp5NsEyYTLuM2zoNluWoVPa9sSzQ+i7YniSrjTRR/
M/RvKj6ht4FZiGQgWWiR5l4a/qrxgDZBYCRoSZqj8pw6jVo7Zubgw7AcoLfBRUM/hqHiLVwm+5jN
Vnh7wJzAHtgoznwGyNY2mWnZGaJDoDzZtbmTWujRNxmMGiBiIiuEf8DNkj2NqRAvhuEmGxfW+/0E
Xqz3v78A/AMOugHJ28zxNIO0mJpKQ0+Mp1hDvmSsJzcxgt3w0zvKiKE2EiJ0HDez3zvaj2LakM2A
htXfWv69ErzY+j63YCYfzTX8m/r3qrbcEWnGPhvvYx3P/mhmx64NgVKc0rHYGFq1a8N7s9mrKkqL
nbFqAJJFsuS2U7uNh+cgTVcL51lYv09zZKawStoOIkmzW6hST1cmfSLXpe44yWqw7yl6pdKurI5N
uO/NZ2N50Nmj/3dhLwadvUOAq8IiLfvo0FhnvdwGlMt6N3+DKivaOdIvEhoW6Pd07YhN3trOgt2d
96D+e3wTHgXTxPJas3C49eRmKjrG7+WT1sBseyq0gTNl7Tx1Zzk/rD7bOk3ojtqT0hz8njbEEycs
l9lFgfU6yf5v2WoX9sKa2ZZ/fxaAUJumMnDAs/OWRllbxgZ7AbbFyo4V+gMWEodVvdWnswXzd0TV
RaeBAm54x39qzWDj68VN07/BQgvboYU7LK8T3tfa65w1eeHUe+qm6QlulcFEHN5E+vohgWs8TQgC
ItfQEsqGqLUqbh+VZ6d+DttTo8kbjajAFlFA3q84Ak1NFZIOayDgVQnppE1plaJffy7HVwp7VbpD
PzQU76XWrbK3xl4rcehG1NschAQzmPryv0JVqUqvmJXdG+qbLhmb2H/uo+FOirp9pFRogyG6SRJa
8xc2fA4c+bSyc0fEm8KuHFoOnHTMUXvT9b3dn81wgg5AuwW0MZTebSHfMn3TGtaOoLdQN9UY/2i4
yqmpLn3QVePmwNSkQ59BCkv8+YUn1ii245VjEyE2uycCzONNOKDoRO/tOR3IUQveL5IzJ79G7c/5
kxoLZ23ueryviCD/0kyYhA0oZz5+APKIfp4GZXRQAPJor7RUVuY+Vt+CrWdt6C8V3AMC9rckEjOL
qT6NO7M3nh6kU+lX2NTsCciM0bmGddKDe6V4He3T18Zt5uZ8GmtmZnJfrvRkYiyueZY8JjA/qN3O
0ddfDzOvEf57HGA39NKoSFjMNjP1vcbqpZSXyjkTORmg1JDEUuhJbJHoCvat/YQ1zTJ4qeUO72CV
Oj8WPuGaGYcgGGJ5aMhxQmYHvMxJ/8pGHh1877sUboseZLWOT6Ko5yTZ63K8D830RxT9+Xpc4e3M
X4+LYeenKLGMsANhHZE/2AfhRh1OmnGsxnOeLmzlvP317xr/d4JzcqQJVcYKQmFsY7QvDCTbEdqN
J2TNU+lOUs9Kn0K/EicAIbrtZD1keganSda6cX8vOc461zu4cutNqZ2/XoE5FOzfH0Z5jgoT/MNz
t6j0JCWf+owkobU2h2OYTsixjltJEGF3KJ6rCWrm+947c5s9dGZr7RzIuwp97NQAx4NidXoP/5Qr
J0fLlBaO5tzJ/vt1gr0HxjK6/+fnwgp8MzPjIjp4KemdPgesgWJ5p+x9L1orrf9NM7SVFxfrITYf
pDaHj+s2V+K175+NzDw7uCjOTtKPRraT4nxj03lnqzc6YjeVY6+CyP7e6PpGsM97OmUoUApy1q/r
alc62ZLJuuY1vDMR/Z3L/LARR+WeRmvBgQs2GTqtgWBgvafq3vupQAPSuJCOUtZr3fJHDsGUs8jQ
ddV2kR1APUmlT8YQ7/eF0fZLbcT5D1jM7Amx86Dc2KA01XRVKEeNff/6ZL1nHT5dLvj6FChOiZL0
mZeidHXb6D2Xa5SPGJRK+sFtHmS3Kp7YnlGDiEtfKJYujjlLeQVlnne5VvNQlqdOGnjqtVVm7Cxz
XFftc+3D7QkWe4lo5b2V+9NUYaMB1M+B0+bkeoORNkEAp8uhzt9s9bkmZwtkK1dOaf1k6ulWgiVM
3kqmjer4tjM3ifQ7CrhYcBsWG6C8cm/QrVvsbIXGE+tVG+21Ax23WcEPXOxHY8+OZbJ+tMfXkR7H
6SGLN05UrbL85etNu3pELiYyW7/G6QdyVGIi6aZGPoZZeL69xu3q1WwzRU9fD3fdLIIMcejngUdo
LplUcFDHLuVOUC2+rSyE49u9rh7xJ4hJApoX6uQxgDiiLUmaPk/ln2lMAUGd7KM/PPfNUh/r9afw
v98zTzOPBYzFw8T3ZJW6GWwCtTbYpk76LSSKMItg2wbNKqxtKPPzjVyfspyEnj6siuDt65W5uhGU
BWETomJKiuXjXe1NJTSQz8K/kd8G7c3gtNgyTQXWiUTeLw7F18Nd9TCB7JMmJpRCL3XmTxnyENgE
NRFiF8mqoLWoBNdm9y+Susq0tRFtUWey+9toQq35NklMOPDM2xind0zOy5Gr8Gw+3SfaKalWky2A
1ufj7H3V62okxLFU48bS3qzgzANKswDRRPw78lPyJ88KuEx8+6Khiy8v3UT9btv+mubdfU3Phzk+
1JR9/KJcydY5gVrdafH0oxdP/zkVvCXWYxCa68wm72EGlJ5K12zMGzSS1l30Gjnwg9SAsuNV05XU
ZamzIL5dUcGX9AU7aQr36vNkheUQhKSksD9ONu1tJ5KHECckgrDvuxdGmw5woQKtc93fjf1j1slu
nPG2iRDXBDpXrur0ZwlW1SDGntQG1MkfBayH+RxW+i6vpa01OGvs/Rode8ojGvDCeD1oj0a2beLN
4NG8TvjE0erGCAYF2uUcnSLmQ8Brr8Ac6OTysZXkxyn/E05EQeapVkDNxxDi6y9lK6/k0Vh3aeia
ZnZbBQXZWHSiij+QjNJicxzbsyLfxPT+cb73mgH+H2tfDep+rJeU3t5fra+Wb5bRkqxo7OKRs9LK
ewOJd6nP10nxjQNESRcgbPhT0qztRDE4rh4tE+UiDSD7voN7MWlRb25oXfzNTUQoSrkN6ZbUk7tQ
1ja2cW9l1SauSImk0FzzQxM3HKV10luu599b4+9axLTNofaDO5p6VrHZb0MKPURhejO6aNzlsOo3
xxI2acNX11JwrweB2wQbC+BO2hPqGstpn1me66/LBNxZRn4YwdV3TPTFK59bvWEN4iazHpG3Je27
aoWTCdwi3/mjuRXJmAXrcdV9vxhzdl9NLZMGrY3f/WgCU6l2CwXZrfQFu00WRrgyy2mYq/ktSIb+
M1NxsS5myj3wBvRyo4MlPFKWVSrydTSijT48pvWzrZ9sPfnmhSVQ1QqUlr6STLSC8Krrpt4kVr83
9GQ1RlQqQuipk/DO8Y+lSqOI6cIRUnTf5HKTM5HMOfJDVNxzq3rlEZyQkQSjE5jGKq1NVyQLRtve
gkMHgPDH1rwFE3E1TBGMDkTtFAKMmSclt+pAwhALQbRdTzsLHrcxvEv6c5suIjZFAPvpOl2MNbNG
nt/1lWT60cGpTmS/3XRHshQXCgNRdntJWpWl4mrxkuTXtSmiQoUwsykSlvOH14NboQ4HMxRhyGic
xmHvI7Fs/miXmvVhibgyQ5Cg4qEDVEfj8sdj06hToWURuQsjkldZpZ0axJbG3/0QumXwJg8vQ3Ki
aimp1aYOnJWkv9WOtoEtuYhlNyH1xCPcQTkZECFTjNomLdAvv0bXxliZ0mtOLCnFFi3m040fSE8t
qnoxWPkyjWnQpZOkhMlfnSaQPeQn2+SmsuO7EeCCnexGySD5ldGrZtJD0gT/gunb7ZN8rVoGxcMa
wrB+ZdTEOMWu7226g6R1lDSbFnSFNeq7Lu2goIWKnwfLiYqNP/Rruc9/qMqWJxXan8k1U3mjyC9t
of1JFMeN8n3onH16p0J069XslKi/gzjbtM0IR5N+Y013JrUdfmO1rhpB8LHtpsDV68qV0lMsmz8G
ytiK1qJgYa6m2EfG6QxPw4aaya4X+WbrOJTHNpe2RhdtzR64RjNslPDBMc+wiTfmsWl6d6QGEr6Z
VvZa0g9BwsHA9xPxZ+AVrp3Ja4k+htL3bi3Q/2azrVeS/2JNv5yHxt80ztGf1kOZrYbSXmnxgX98
7qKnBuhdvRDYD3iKKRKS4FXcZrA3XYZRZ/tMvDopMhEqfPXJyMcVIa68gpFVZ3/G+jXTaASCSLVJ
+Lu4EwbtkxEpyPBH/xu+h3Xq9bcjrdZtvyPrjVTBJjRfJTySdprWAobgW0+DTx8qMPxk70+vGflE
/v+KhHwznpzwSVOeVP/gBDdTOa6EmQral0T+l05FzSRjq7/Z6S/VaWGHPBd8qBRXG/GXDfVoxuqN
Xx95BDal8ZpFIbpntSss4QS/Y7axMo38J0A/nCO9vo+il05jh3AMFOupzMuVWFqsWAUdZSeddKu4
JR06td0OG6bJz+IMkcTDfIdMRLihEjDP6tHxX4aAPgftm9/oriXBhO0cp6J0IayV/fJhohe9Mx+0
RnY1U9pkZvvLrBhU6g8VMpKmflYIb2SagQstuo25TyHnTQuPZrcT7ppVjet4dO4S763u3+omc/Wp
wwMNXb3hS9WfKhQ6arUXC9Zn6SqFaxRe5aw92Frpvi8OeEZZf22bYeXxHNfaQ5FDuiztS2twteyg
PbSUaXOgw2RacvMpt/8E1cBUXif9NQEiTfWiHM8N1zTeY9dNpXwtkm6btvc5efbSXHC+r9q+C4Mk
TPLFOzaNkj4C4MD2tS9EfX+DH6LCxYTi1cIBiEIkn/A14b4XpvFiJDYs1tuUkSS5dMEQD8UxwZtu
0PTTvN+qtvPJgGm7YnrGbcGdpL5Dlpz/yAGe1D2ENavlGPCa82BC744DTKMuOgMfPwogcZR0shoe
DPPmaMMun+cQaxrPHi14YYBe6C04vQWH5ZrPfTnm7JVLpTygY5wxS2VHcrFFFTenHbpSyf9XRw1x
WuFFBrdNydHzbwx9nSy2ZlyfN01xDqVslGBmIZ6lkvLsQ008eUT6jusPovfpKfQNyLB9FB8bfNlT
HioL3sS10JICDYoQsBHKQEY+rreqAzxCp4CyXSPuLE+JYuy56XDkSN3m64W+fuJ0UBSwC3Lm5gIu
EFL59Jp34SFvXrrIc6c+uNGh7g9omaL2Y2XmrmvefON7kznUKGtKMCBhT17fuzeimJMivWgO6DYt
ZIrmgLJ3N5nCBeS4sFMK2t6Pq0CPpOOgjBIfQJbxNjcUQ49qyeA8FX5Z3RpTg/XYScHbIB9xnnkl
AxkTnaE2R50zzeoz7oPInlU5FSNaVxyUwq27xlE3Ot2UHWY+g8ApGJdUOa7tH8xQBj0taHKY1uzL
q8jxKTmn8cGuklVf0fYt2Ws66US8C0/pmkPz9Sa++5dznxAqm3fVccDBc7LlXE+LQDHi+DCY/9Qj
NtQ7tuEeBwkhynMBx7SWrfvoNbUe7CRE5+VWS+j6h14nKjok3USq+Gct/2pQYRmzlzKmcjcSS+G8
jKbtVua0MulJGRTRjEUEaWi7Nh3ve0ArXWohBJi8+1mFs9d5szu7X4lntMUFq81jle/k1CVjawQ0
UqcUSvZF/lMrXklUZ8Ww9Y361h9JdVIEi3kKv14aOH04J5/XBipJDaArqIKZ9ZJDP9DtrgNhZ5NG
CBx6MR5TbSTaNm7wKos0Xyv+k8cHazWx+xS6aUROUroLCip0OGOJtE/j13dvpHEgi2t5Ir+rGaqM
prnCebsbRv0WteiA15YSAG8WL1L2GJMrqCOkRgNrZQNiHUPgJOXWin9wcIVfUwN7zjT4JanMU9io
tZMsveGoiKfakc49rFR0RrT2Q62oBx2sCoxqqxqiIrwm4TdKSr8Td4Py0FrHG4sInfGMMsDNFg4B
aufcVZKReL92caTT1S4OgW2Rj4iQQBhdHRBvXr2prH3mxasWgcl+oufjRfwwfhdZp96JV3L4j47n
mcc7nTAq7CPaJ3c+Nw3Hg7w00AI2lQcpFc4chRNSkZXy0vnpGjQb2z4k6ToY4LQzV14FhjjgVIQv
WnGQg2EbxOm6T7INZOng4fyVyHwE+HA9Pa9GErik7RA9NckaJPxJQnUXzYhDTdjj9plMehzXUHsC
B8GVW5OAxAgkXDqR9/KyaR3XO1kLXIvW1U55ptdRjqksUxMRkSGeoE19ODlV0T8i7WFaEPL7J25n
QnN75L1VQ7QOEnNNR8SqG26tfqMnhhulNxqOGZndBIe6Ce/rotiZ+Pihs+1i1bUfi0x6r0uL+x5q
5ePgv0XMKcabL2NSP+h9SDjRIcjorw/7NT/FgVSGiJuMpPOuuXHhPeRocOqwyscHCp9e/UQ/r/AP
lWcqQ18PdC0bqVGksChS8AsIq4/GOaEsF7WtJLAzBDEA+6hi4xaByUfUF5deHBzOD21CdnUiGerp
lMWfixSE5VKB7Eo6RVMVRYNZTLRgzQGe5ErbwRHWNk32mf9ckctBmVOczGBfgOH6HxROxOxmJoUh
SX8C3ZXhT54FqFVmZW3SAdo1FZEMj1OYw7jM/ko0P0sPzUAiw3+V/JuvV/3K9pJut4GGOZrG6zLz
ieJwosWpZFgnSjZd+9BBRWwdczDU/rTESXttLFHTMxAfFVyVsynGrWaXRsWLYhBMcjlUD/YNP9uw
ruL2fT2xa1t4Odj8NIFQ1a2WwVSuZ/vWF09F8Js0D1RPURPDR7TgzyvXNvBywNkLDeGB12eQ7x8k
JxGoa7V5Vrq3aiSggpIdo8Xt56A29tPXE71WTqH+BNmB2ET6eGYz7fVUm1qNe8PJaUnSG8bz0ML1
rXn7ooCvHOCL5KwzxENMJdvY/avlveXjo5PVh8JSEfOmefxx4ZvEAzg/zZffNFuMVjdAoSV8kyin
BJr8A0dLYIIqoJMO7lPU2Wt70kiLHvNyL55oEY0Tgi0bsP/P+ugasBWEQWlNntmVYlSSzudbxrJy
eczoHlgbDsqI6Vsz/GMYmb9SMmRwQnk93ZNfs0h4tPAWnsWDpCQiyYJ4+dcLdPV0aqASZfibCIPE
VbmwqmYum20BovUwyOYKLM0t3FUe3BNcBY/y//+Wk0M4vvhw4MTBjuGVz2NAxOwUL5B1kAgy0FP6
qEwCrp/U3eTm2cLVSoZHWoo2AR5Bhus25eIt+nrK1/cBfVa4OegO5pePc1bjstSq0QK1l+wbeW1A
rGDeWnF2S86jttP1IJ+M0FmZzhkv2sfpUyPpMPo4lRzS7qFdLPxd8ak1MLx0Rgq2KJCbHz9o8Ky6
NqAwPAAVw8+RoyczfUlbUn5PXrdwS4Ud/XQhLsaaJcv7vMhLSWUDKBZTAWbKHv5RtuS1L01ptsZ+
o9V+qpjRoSB7TXNt9OQksava0FPDYqIsnOJrgKwPKzjzg6shjjXPNjjGVHBB7gCL4p0UIRMPNf6b
AOdxuhxqWbKx5JnMO27+HuqLNZ29Xb5ixZHjAXUFjQLcgJgEg1tS47Kj6XvvQ2EO9/c+zI6StgpC
XQQK4krrU7hAi3X1YbPI1rznl+Gd+HiQmsFwvCoCmmk4Z8SG83Hf5G8CJrvU4H/1FBHCY+bJmBN9
fBzIUL26kBIGAqibe9kNIK470rfdEpGGdnVGDtggE+fABMfxcSBF04socoBUIMG00fT6NiyyNUeX
lRYRSuM57giYXE73dnSvEbcoebdxil1bOFtBL0jbduIfprpx06y66+rQBWA1JTYdOhENWulabESr
00Zm1K4AFKUYwcFEVMgubvF/qSzdRDxgQfivzhlWC5bo6lN9MbvZsQ0yqYlrgazM83tOLrIMNvhF
fR9luz5pYZbZkyLVCb2+HndpUWfn1etUCT1FhgVyJ8oJU+ICsSO3BqhyYYpX7YDzrrguMD/v5eeL
9yVrKQfKEZAOYEfcC9rAV4zIaDVUaYvu8nU7cDHcbEGVypqGKAOxVQQe4nb2Vm0LUuEnp3aJ6/WU
kGlij3tnXdt/jPTx63Wdt0L9NQQXw88WNo7JwSQKcLbGAn9zHMYDIVf7ZpV33naSj3rtVq/IxEyw
J3w9snNtS6lgAcoWvIfwk3+8J1meB43hg/CzNNJGNfID3rgKmh9BioozJqk/NlQgh2EvMq4tAHEn
2PR1s7JCKutFRRIWhnlP3sqwj/bNnTPIW15H4mW51F2nfwtzipERZUj1ZOEeZFbALXkeCZgb7Lol
OQBePbcBVA38Om0Tt4sdag26O+DmUaiu43wXtekqV+Ew644JauiJ/xzUwyqw9iID7KXNShv9ddn2
ALF9sV11ynvsv2VB7+pEqnhMFDR4QqbJoPSf7qJs0w3/eP6LU72W9ll4uLb2qtVnkaARXxnT7yAw
1ETZ1vTb9L4B99kp6R68Na9DDORbs4R2tSg/jW4Q7GvSkdaYkzma7gfNRN+Mbt3hXAX5bhnus7Rl
s5c40+POizzOap/dcxGLct+h2wBwflpk8RA/av7oC/oZul6Q0v1MyuZXmt1OnMtCwWZKCPGBFwjC
VW0/qPq991skwcSdrHZO+jaSWMDyWJAK34HaJDuWrEglcoqo6Ze6tnIevj68V2+tiV4PSG4oInCP
Px7eNrMof3rRO5zaF/mZihzQiZbmDfnYrjvDnOGXm759qkJ7wXO4ugkXQ4s/v7BPUVv5bauAHZDq
DVlF2qTwfEkpGP1CWHbNEBIWASrSaNSkLefjQL08dUozSaHwUEgmKHR6O8me7AFluOXs/rUNvxxN
fM3FtIIhN2O9YbS4fYlGCmjesR8isOrfBu+uLVMQAyNAK6q70FDClt0+LWyp2LL5iUPmhvmimGIo
7/bq4gOKNnOycuTElcUTtXwjkV0TMgRz28sbi6z1T1iXw/o2v03hDxO3j7O36D1ctceXXzFbhjyq
5LRtBLC7FBl2zlVT7UgLevXzCBF0vK/7HY8QMdlyZenqhl+swMwXG53abyuFsYFNmFOyxupNKVyI
5rPI0S0iC646of+dK4jGj1teJXFtZgPjtV2xpjpuUAbApgiDXrfPEFwLzBwBjQUJgshggTKX9Gjj
kz0XEK+F/Rd+2ef9RxGP1mQBrJh9TSynheUP3Kuq3rfdS5tXEBG/H3x8NJEgFtmAROYd4hIkJ7md
0A5eFAITr96nr0BEBasn+oLeNX0uTqHRy5mVTl54sCAFUmlGfnXARij5JlCPoghtJLxotbB7y1fw
6gpABY+5pT3MmQvHTfFQhFH1d2wSzv5YuKMUbHvJ2/H4gO/j7lOWhhkTKWkqwvRilsXm621QrzmY
yG7DaQqUEfdrtg2yTMWoSxyqm81e1nbB9Oq0Ozl/kqB89O4t/9EuELAEfT2qaAW7KISvRZJIhN5Z
+kb1VeR1Jx+hYHIlX3+bfXVzLDKboGDoRnz/9ovN0Sagrq0DrggM5p0Sj+gKuzKZboFNHir9YIJ9
M/TwwciOnF6CuD57NKIXNak3BkE5NXIOlkezj3g8yc2LFfZs+7YNIlekEijEFIG6053hTg6ptNvw
eD3woCTVKwW9eHhkA4A74xplsb/OaH3AtxB2mfTvVhxR8u00FErVT2skpUW6W8mE/N537x/PAloy
jeuop4dibDZpb54YFgajktZO2bVogxL/LlHeB8BByKF2b6IlkV5IdHl0wCGVK24mxMhsgqhtmLmL
w1WKalTj3yT0myWE5THJgCVqtGtPHl3DIvsCMTWn86OhSIdUrhsGP6g0fEAImx0JOkQqknrW11t8
NZN+OdTsYQ/Q5I69iqEEoBuMRotaLEyvgu43k3jWoXp8yYqNsAXD+CzQFkmwjwa315YkAK7luSCj
QHoNHkAdYsaPk27UURqCIQyFNfarBzQdEcPIV0F+X+h3YC9IQn0992sP4OWAs6lruW1Jk8+AvgPJ
uOK71EhF34qx2Ah/dT8vpjbzLCDaQBg2Y6QA8LTnpa6k/TIBiVMRSpea7ues1+8Rjk2mEG1F/DVS
eB/X0cmdXKkyoAthSas4iJfmVKSngf2SnZEA2lsLJFsa5a5B8YRKX6APB0v2RNRnKON60o+8i24x
tq5nIMqi04ki+zdaPSAOr28rOGkpvcUUl2KQkTSc0TwBTCzFU39qJPhOwQXFAmOmNTdfb9i19/py
ZrMIqnOqYqj7iZnJOyiYN02g3gAg1Xpwdmu1+v71aHNivb8LCQQQphJLsT8lXh1DMuoWfWDRnyJQ
P+/NbwNAZXSxBfxfxESimdgITOjT7ZWknAbidJWwTnjBpM4dIpzhaEXhez1OpLcWPlHcifnraV98
4sx7oqQcVKE6hiJPakWEZCKEp3hIRcjp3E4tNqWu40j0Jy0CgO00h3GEdQ9gnnerEmZLHanTfFqL
jgUKj9g6fC2RbbQBB9JW8vXnXnX2Lj937nBZuRYlzhCSchw4Z3g/1ZHid2Xs4teM5yu3bumPFdC+
PDPWoLsWxhdv6RfLNQeRWtj0us8ZXxScVW4DBbOxPBKzKtlbUZ0FudMU/vP1qFftGkobIHOpm32i
cZMMcwK+3xNWoNblTyvfO5QSEmTNXkCHiXV5Qr4e8aqjicoFJQyEO0Wd8KMJiLpA7TWn4qKQUfAz
a9PkN11n3b63viP3Zu0jTN1w7IYfGb1wWuJWRnaO2m9ZVC/t+TUn6/JbZla2DLwJDl6mj3cvXIhA
JX2Q5fqPMehuBAi00HjeW+i5ioMW4HN11nMwqVSgsFRfr8s1+0FLvKijoA5kzguYfjTKZdx6AQx6
LTAKWe5XuuQKZEDT74slDNmVfSeWZyh4B+hwm7Mr6JIXZZOFHQbvS0RJmY/XlJgGl40m+8Wi4ntL
9exwi9yBAjcffZCmPdv0XvXkRCJhfUh01wuD9/IYF7orq30U27dG38E5JB8zmQJavYuJcMj6F/qb
7MVvovRGQlrwUto9t2/cF81LYfdrxTjaxZtOUwTJQHYwJfkhWCEyIz4UErCIKgHk6rkRzEFZuZnK
EAdv18Q3YLSt8c43ok0hQ3XeHbvU5cZBqbUbVfM2bcdV0v4qflBkEhqQOsr0lXNTdNW3Ubmp0h9A
2A1l2tTALz31j5WigZq5eQhPRfeI8dKLlNzdM5m7GNhEP40AMl87oFW56HCPV1Pv05lBlSonbxX7
90W6N1MgMsSz/a+of8le8kH56RfyJm1BB7yqiFJFeH2dVUISd9a13ddH75qbj2gBXrSMJj38mjPT
13l6YoUyj4kQOh7bPa2OISyn6pQdp8bcOdZ3OWaDphzVVdbQf6mLaS1n/o2KBtNI+4HwgMXqx+M/
uvqyLBh6xdcX5Xb4Iiwwf+an0nA21NLgFfgo0aNwdQv06FLvDZw5uTgtHNb0pOCCgbpNC2n79eoo
70T7nw4vNMAmjhCMQfOmFApRfiRnWOZGpfc5lTbNqG/s6ZiCz8UVNS1U0Y3x0Gs5Sna16GuMnBxt
bHjJ5chVk295u2pb8PX1Tm04lhwvUkRJqoo+DJMgVrjt9Fvi7rRau/ZbhEeSaD/VpwApsrB4K3tr
02ew3lNssMhF4Gkb6QuAW5sUdQ5iWwFcbDP0aFe3v9KA7me85dAD/DzeKRKwswQ+Q9EQL1tnpbb3
IN/EeYd7IyGXrcBH6x3COnjwBtolO9cCsdMI6ATFkjEDyKUkt6n/0qXmml5kwKd7LY3XsrT3UakH
a0+vpfpAVorwiligTXA/qN/nt4GcoxWs7yR+LOneKbg3u/RW5Sd6tYCMnlLfOHSqsefOC2BV0Tjr
Lo3caXg1cx2qfe1xjLuthhNQ5s6GT+ihr7RYMcI5raYtrj+ZI9bZ/tc78Nq7xeMaw24fpo/i3yTt
XLO0Yz7cewU8zkqxNY1yG6rBNgQ2ZQDllOK9VVY89vlPEfQJoOR0Vnz/kJj5zrSfHcRVJODbrQ4g
DDgcTVprWDEfQ/88yVBsGuYGwYqFC3mtLUwXmGLLpGMGSoGZm6zkat2GRs6zXJjf7TzeN95RTZH3
2sNmQwdw2R/JrQuAm9P+7Podna4lXM4tVEjZS6gOa9H3KpCEFmqaJ4NqOAvm6QPsNxNNXyMYxw5g
W3Tr4IOL8MmBwt9LueMUxBwAgGEhCPXJ1f/uSo3uCJFpfI/q400QT7d99qBYD/Q5AkhDj4mCrNNX
NxxIwU6iZ0tX8MrbqIMmIglCzR1DNUtDhLFS69PYgMOlKBK/iMCvc6PirbIfzHzBJ7gSDjEWNIDk
3oS1mS29r9qdHFn1u9caZKcy+sfKBFRv2UF+Z7qZ2xXkbiGNAAsLicHM7Oo4mX+tmqh9vKNtOJT+
npIHL7FGLUF0MaBDT0U4AmgE1XJ7H0r1mhcwnep1hQI8DIlbgwJfB/XF0D41OijUYRcasBWaz1QC
/x9nZ9rUupWu7V+kKs3DV0seMBhswLDhiwqSjeZ51q9/r0XekwZvH3yqq7o6naSTZUlrPesZ7qHU
ZSEwhzMELOQMUbt6I0YXdCNsdS/3ruRlTXAd0qFJAs2zkIYT0AnaGrF5K5U3Ar0Q9HgiDzjhUltw
EzNd8PPXiXuARKGR82VergWzhAzdRBO7tOYrMSPy0S5s3htNX2jBm9x/cJnF7d9kzb4cPaTxbQI7
reTYt0B6IogTkXW4ELbFh/rh7Z5umkKWVHuYk+jGVw5KUW566UVCq7Vk0yrq4cFOh0WrZStB7ryw
8pnCBzGnf7/raWcqQd3Nz+Sc2r17CzsMKpIacojJPKlZiNSGg0k760aqjyhTGFV2VU8MmYjtsnap
S3ZOU+DbbxE365cuWTjN2HkORBIaF6WCnVZurZphh3yXGVgro/wQhB9uz59fwblD9PUNiPnCl1WD
YUJDTeIN6EPkklwiFDBGRH3j6r9iYAAIMmgSK581xUlqWQaJSnrJd+YGhS3FNSRwuIhoMYRiQW7j
i/Zh54gB39Y8qRvqYKqrREvpgamHSJXRqpRWAuIMbkPkoh3KYewxbhJrqNY11yPdWYEOsEWGGt0K
ppBAUEeolfGnP797sfYf+x4MHWpxMPBBun5/91nWhJIZEsDEF5cyj+anlM+Xc/r/5SX8Z6GT8NUa
XT5ZPVGZhvAwaAwHn3LpVcDpoQZfWWOVLKQy3Fh1tBlGdn09LdRqfJtLfHHIOgSsuM63c6CB7dle
5EicOjiIDgnf6H9+3h+iAHKjjbllU2e2ogXb/Irl+L4rm90A5pohcx5fV8lV1qe3U2OvfEAoDaeQ
G5ZvyPCYCtjI5Zsg1HAjOkwIbouWLiNjQZPQe8AH5IJadzSYcCps7f5jHLKrSpZWw4CfrN9s7b7e
1Ka5g4xEt+W/+Maa+k8PDYGZk0tKqf3SAhNJ90dF93tPc6zVDkowXYhk5+5disN/lzkJHvhf5Uo1
c4yZf4iGEskd74VxOCNeJqo/P9NnhfvHxoVGZZLwUCae4hsrK+ak1CJocNVI6t84RzxxoENn3IaG
uhibbK8BoZsNxy1hKef6vLTiftUx3u1t6y4Z3gSOQK2nzZxy/9VbX5tcidQuNRblgLJfL/q1/fjX
RNprouEv/R4TxVWj0s0MJNRtDQsmcHsNCIIUfWVNXzURbXyGK1WH64iheqWM4VDiLys8lkRWFdFt
Y/hXRCg0w2ZuEZYum1Wq+9vBzFcIKS8uFmvnI7pGNoR0uW3pp1CNIZGYBMv0ayt5EhsZYoQKuJPL
Hh1rps9hCgfpkkrvJ6b5j4+jE2ZVQIaGfcpzG6pg0O2We6RnEd6KIIsI2ThkrV3UtrySaQX4U6U7
ijkK0MwgtgSfVDTy2lh/oE7LOrCR47TEqQg8ndqEMEF2n/hIVb1WjfpKNDtQbVv0ubHqEbX/eX+d
3cyYWuNzQQlHOXcSF7um9iuJ98ZGieYjWllJJAu+BmKdF4OwejYH+LLayQkdJmLuKFYTUiSZ79bS
Imp9z8pClFkOcJirYWPUIS5f7yAnyDhpQ6wtnIYXTv4kRFnAxSzE8CetM1cupa1gRQh0ORjny73H
s7nSl197ctBnzQjqVkwbarRw1YWUriT8mZ8NOH3dkt/Hnrp8cZ99RQaMTkPgNtB0+v5B2qxUnBwY
yc1n52B4c7rr0M9wPdgNkHVVqEHsZrl4nTLDC+p1Pq0zGM1Me/+LfQGaWLfEpFU55YdJMDSqoaTx
VnTvvoFCogB8mtfaeHVxnnr+7H5Z6+TKrKGZj+3MI9O1l/ptRVc3fiJVocPL2EIc24vAkbOp2H+W
/PxJX1KxMpuDyrdYMtc/Ev1Atx1yrhQeLkrUnpvW6Ujw/M+LPJ3tFE7OqCKNI6EuKKr4nHK9WCpq
u5CD34J5VBmY4+hrxqSo1EDSFsefrJeuzc9f9NIjn2ysktdM/sMjw2Yj+ZR5rVxbFIsiBft5qXNT
Ax3zYhsTWULyH0CFfqZ9XBV6eCOBakP0QdmrkdvfZQdY3YG/MI1lg5QK3DDr/ueVz4UzDSwQivHc
Asxiv58eaO1FJ6dteIO3OnnV5BXgWZcbA32bPLwkmYkkLf+60/hPj5DmG9rHDJ1O3umQlV2StjCJ
9NiOgMXmru0gzZAMhduB68v4vEzLXXJwcALT9NoLoI5uY5r10QCYaH+ZXXCVtwbgvOfG0q5KsRek
0lVm+1odRvwnzVXK0APMzQZUjZCQ4INROLZRdwWTAbEA2jlPEko1wRCtaHgkyKOYQyUvJjB+0bqT
l0n5EQBI78LkSthq4VKoKutOPWTVvOycYqcUlDo6LsNvSsIv0D/K2XbhlH+iB4zJWNTD6FXxtLFA
LbTmQeQ6ZOoSaIZCs1bcsLSHDPj8Ji/ZMH8rSbm0UmvVd7DbJs0dHN+l9NULqId0jGA6mUABBMdQ
4upzzJE2obngjUzZKKrSPkRcI0e7R+mfxfOSpWfobWSVvEoFzgSkOZwLV0iltDs1QJIAZmNiAk9A
t2DmZfGXtQ5Obw/RW4kyNHoAiQbcGznAKKYlgrQ5+a0boyAnwDIx7EpIcO8+WgviQBY1d/Cj5VzP
PElS7kTft5HWdAcBLgi9uViq1uIpJ6X76FIyKjAIRGTRPyArFtKt9oFeW58py0SYWkDeVB7HeoN7
TKg8yZm++aclGOjjxo/4uxr/fBe7EC7FbxEjHyWSd4mjeX3Q30VmBGlBWTpV5qEzPkVru5XB1jzH
0jPjaDAXApqZ6TtkHJL5nezfRS1W70CdcFNKNQp18ROkupjGHhgFRDgxx+5WMTjOrMjwtAnWfZK4
MTPRTFFI9kEn+q9On97b1kZRAm9uX0P1oStolMLmbhRtgSsN4hW6haq55goMLk1CCU1dYCSLUo+e
hgyV+D5fFUm296eKHAyxDkbYbGA3IkNEV2Ud8P/lh1lwhaBFesAFBC5yRMaDgaZUNE/5iOUCMi0C
0hEiPWHMOp6c5SpiylS1B9q9ee4vXsB+iaFtgCy7slRCmEfdhyB/VzEGYnR8yWLEuKIOp4UAi0RB
/RYF2l00Ij7HS2dCErKdA3U39gc5RVMrXeE61Bu30ryxs37hyMMyV1dDd4tghmzsGoRDMmQpYSdO
iUHFam5M/0pDOqQzo42gLJuwPwUSO2XbEmzTrNuAllZT6R1dlCWDro1lhBfqhHMENf1rKDqJfLml
tckYEopYimAjiUGlyJ/giCCfFr210+AJmaisu3CvnBtd6kR7+oMAE41/guSXu3RImimyAie+6Qvj
1j/E/h2Y9LB+DtSV4NLbvqAoJ+iF2F3hET20kWrzYBiXvBnPxf6vv0O0AL78jkBFN7xuIfwgQ0O7
npaHJCl7Nr5EVKUiXv181ZxjPOk6YA0APwbQ01PWVWAUhTmmsHFoKTAtBOhqMo8PPgQ2yiG0GWDx
aAhOcA5AxsEtjTJniyEt8d4ddGfNsOLCLxLXzel1xGWri3tXZyx0ksw7iV5PcjF9ynMCy6Rsr1CW
Tsa1SJ3nJl2YwZqWAiiB1LrkiXROZ5GJuaWBgVJVcHEnr7+nUdCPA/yHYZquadNSSlTpvWxJHnzw
oPwMP6Su3FqWpAhllovooLO5Fh5nKnKdYAOtU3xsls9dO6ugNfkcOV+ARGswr53mVwD7Qz+GpFUN
kHaTaXZKs1gDPVms9YVlz68i9vz8NUTW+sfHYGOIr4Hc42nipzehNvdCG5btQYpJex4kOlxnFCgY
G0Bv/nk51P/PLcgUELFHjYHAqUm4EaTolXZop9nYLtju/AsNnhELQtuVl8jzmIFb8J97cVfcKhn2
bi4DXmdeGRoSBa7k332OkQHkXUX31oN5G91VyV08IJ68zQvXvFV36qFLrtrHdl8/Ovssu0N7p3yV
20V41Myleu8YLgO1gKskvna0fQ0dF2BL4HLvTE/NPeSifam65Eb1g6a4Ew0gD6/W38Fr/q7v05Wy
SK6Dd+VvjZEUzYZ20TxHD/5t4KFv2E1PvbrCfFh21YAc2jMenPdcW8bmWrnRj93Rpn0GvMhG6RiD
v0dNXSavwT3myR+IAuNRy+XVJHtr8pRNg0ykN68Ur/bMo+SZ8rIfMI1zZXuVoQD3OO/9e/sw75UX
aW8oWJFgKO6O0qZ2FvrtcPhlQR9FH/0W1QyexYzX/n7U76LOy+8yGzume+NZ8b1ZvTP34YMds/1v
s11ubsMHAztLT38p1NWsAGl0pVvtnuRPekp21THGbDl80V9afW0JTi9kjSsUkdWXIV6Mh/7eftA7
kse19DSl9+17jDTG3/N9ts8em851Qre/rdWVZt04j/78Lu2c6IAufzduHdkNn2VsahehsQqcdfmW
30vgju7jB31ay0DEwq2k3yHkj0DLsM+OxnV17PeyuWqaVYUw/W1wN0xX0l36osWr7jijBOis9Pg2
fjb9VcNGwvAdw579fIu1p3JftR6ezECaumAbHVL74NxOSHgd/Lv6rdIWe2Q51TsZH+oddsHyXfAo
dBoP0iHelNv0kISIA417XV9HDwnG6DfN++ga7OO1tVb/snZO6fKX8V2Kn8vn+Tp+yKttsKwCN1hK
s1ejnSatAQ7EXmfc2uWqHFbjgGOYgkLmdWQvZXup67fyy3zrP/aTZ8VuXT1P8ULDsf0+LSCKsnld
5VA2e+u+UnncOCQ/W0i3zVG6L46opnadlwyb9nmMVh3ebS/G/Xwv3zGj0gGSBV7XX3PlTne8gBro
7E3er6xb9e/yuZZR2Hoob6t9KSh93XMRLvx2Ie3ZffJN/BQoXnZT7aeHYs+AMgNNuUhg+tyiXdQj
y7rI7pQX+S92QuPakZe+G7E77cfJlTVX25mP9XOnL1AYbx9XxbzsHxGyvYsTiNdu/hynO9yZrejO
V7mOVliJO4eQ0HyV1qtUWdckZS1MoDWqdDW/CK4etPbCdQov2AbO0kw8/NzVYwmRaBlHXibjZ7fi
3fWIo0mboV8WwcYvF/COpnkd/uqDZYgMCVA7/EhoHTIG+6UfEXqzVomyau1VqSBGsJq1XVdSMXg5
UnQUvDQ5fkmYorvDu4K7zy3xBVHEkibaiuqjlt1qpWZuiKFfvUHtm+mg47jAhq/Z/8VDdCffWVu4
oKj7Kg/Ow/xQvVsxhcsvYpJuvoKawlPCMpd1sJXDFTCNNrrW5FXVonW+1EEU3PnyMpq9WWLD6Omv
xNeNdWaFB1U4TSbxFYqziDrRyARZCafrUHcb/eCjODKtnHrTwkLtvPY4yIvmIb/n6yFOOyIjnKx7
6b4pPKdekm7OdLzC/yYTASGFRgDJPVL7J201xY4UJPtMAOnholJ29X7mNLapYAZwBYtOWo6bC9ZF
82uEJSYktXI7A20bXaU6/nwNnbuE0J+Ck8h83iEj/Z6EQRhuwrQyPpvjJAEIkgPYk4ZjSwr+80rn
0r2vK508tDPkepB3+j8waHvPSiQ6lrQn0bKip5/XcsTPPr3MTQs1a/he4nI9WawvlaFqdRYTr9fI
9mowegEgVpkbRZM/tJ7Ssg+8mEqu655Ctd5QhK9Tepuq/DHLzZXEDu9Lf29rhxLoiZ7IN1GxnXPk
sHPLC/5CKKf1lVshZ9Eouzw7NALWHJcbJ39trA5FxWxBLh9EhxoqQVxCGkOnuuI+pNiMmbwUqr/t
Cvmq1cflNL6BWWoiJPWpSmbqPCpvmIF+8Vbrr+Q+RjOtZwWprm6F/UDaVrf8gUINQV99oVsZJZ/p
spzBLWxKFQhLSmYn2ktT6uXKgJL5tJkstIhNbTvWx8oQ8E+inaluIlrVXQxEirlLr7PbjVdrQPGy
3DbyTOXarC7OVc/WPhCzdCErjSKrKdo0XzJ/qQ/ToM0Z7tXyU6TupvjJJ+iMJN/4y0R4WGPTSFU4
XSSpn8vxULRxwKSwPOfv+8KV2g9RGADFD/2dQJvogQv8rgqXxnwopt+XYaJin53uQ1JsrHwBp9Ln
OlmwV7WhCwft86Rr4VuFAtWV2hzNvfmiUSZP4Tq/JFt+9hmFrJqCN5oYHn5/xg6f8jDNss9zBmYQ
JVU/QTlDPRJH9N4kTbnkBHMuhqBb/u+KJ6WsxKwwSyxGXsyRm3wLrEdWRyZQa07Mz+f688efvk+b
OAVdBhq8pp+ca2dK5qryAwFv3ulmvilaa+GEoyidiFt2Oi2N9qlGhMhX8E0JLgTLswBQsawlW1i3
OZ8l5peN23d+oVUybNVAK7HKvgJks1BT/NJfrKBfKGQGxVwiaZW+OwkS00XqjUPjdVrAkBwyEdW1
OqZXMj0ppKt7pDmliRZSuJbQwwEKKvpmAX0gA52sCnX7lj6gjU4WrXyBmsQ5fHDFqKlJ8eMle9Ys
twFzrLa/ArM/hHeDIq8TRV1Udb0MqmrRKoLS7yo4Q6vphxaksGplN8ADOX/VlL8aFS3J6K3qYUxk
+zR7mslvcmknky6HBLghep6bjuT+fvb/rqpr0R/xYTTP3a/ZChd9s9Vr/JYseD38A4wJy65fYMIZ
I+slRGSqoiMwZSsCPy9rpwyaNzfLnhTbnFH5uJfnZ9+wYC7d/7xLROX6xyYBYaXjzaXCpD05dKNc
NXUSUMkxVw5Q9EUkSzrml8zszhmj0EagXQ7DxXBs62QvKn1oKZ0Bt81HNE4XVreShfKCIgiHTZas
kPMkxsDnygPHA3tEhxeN3V5Bbnj8SM2U95uTvB0NKaQd1l7HMM3Xk/4bS0tUJDoMFCd52PbzI5Jl
Drvs55d07jr++utPwkQeqfZUJfx6QMmt2JDGK/ObufkNSmzsLnS7zta6Np6HOBtBwEMx/HtQkpJU
ngPJYmwJbaVIfnMt24gxqybVl/IU0omGHqaRCdAZFIM0+tJTjuAWrFmI4aZ1UNpXO4KR5l81OVR7
ikrUh4FnmVG3SsEo9CjN5gA2tAg4WEkxMx0lq3D1JEP43thFwN5FQ8UG5yVRNyNquSiCftXbwRJN
tVUTv3e+ugkrZanF3KGUGGYdvWVl5paR4uLcpvuvkoUbkgxErdEeNABkZnDhNdFnOLd1wbygdQYe
wnROmjLGEDtO1HBfZDOmmsVrrjxgPQE4gq08N6gYx8LyapgfpbLbS3P30k49lUB30xAfMgBzme7Q
qgMn179VFWICmXQ3zpVLC8n2h4cMzokANw71E7v6r5hin6zB7otHuuWM8vpiuB6CDWyNEFyqENbT
QUvUhkKx9pcA9AuIroCQqLxXudAWVXkbZ26EpkHFxHHc+vxlZS0aN6bZ4lqAYm06p9e1sQiM5E44
FErZQ7nQIu3GL5itFAEJ/YGWcFvKK0gzEeV11w1PeYUOI5ZAGeMGbcag87owAIxOv8WozRaa1R+0
aaSkWY7Sap4Uj0avsGwph2Sjkq8JHqKg6LQIKwqtG16faOhk1RGm31SgDdruYltZVeWTcJdgbCnY
wFxZYJlbW/OgRweTRsKF6vywkqN6wytj0Mm+xQlMYFRUqb/qZPNNiFabkeIFEnNxVAHr39Y6wTpP
VtA1pVthvP58bs8mT8x4gZeAaeEyOjlKtRyElapAQkA7FgZrckvXLHmdfGNNbCd5Kp0bHUTWz6uq
5+549IrhqYJe1TjD3w+wA8DJT1T5E49Fu1o44I1Ju4Pf9qLR0I/DKwTK0+Kaaeh0nSPv7UsbnWlX
tfMFmNb+YP5jICutF9sgno85f1EDTQnj2EGoMkm79c8/+Nwd8Mm6/ySXoeH3/feqbV0HkT5+FgAA
NBkYy43YZz+vcvatYPCAtIvmWLye76tUHKAsFdROphLsFQSXiNX/F5jBpYVOHifSpdFSRxaiVS82
ss54S3CnLxPIxPY5vTzJ5f59pJPc3ArNstd88HCotyAxJA45QojQ3ogp0a06OgubETHlSZQt08rc
/PxCz91KX1c/2WZZ0gd63vKcMLl0FdISpQ3mqMHaNAqXVvTPq50dhaA/DFkE5Wv68CfVr2pV6uCr
FCLjVdtyx0BYzpxfLUOsmomUGJcO8PGFJQvgPpsxkd7tzSSBlxx3FF/xBfbU2RGFoyHwieUQGuGf
v/dLfjmlpW7OI2g/LuWk1r2qZ+Y+7koTvooBiBlQEtwHdNFAP6AUaBMd0dEHYQKEfjiUECwuy0eo
Z48SA3pdOAFp5N7fN3nr17qRNHwTWFYkNIJQRqfAduZb1doTEAUrXqLIRWLRR/k3nGgyIjJsLuCQ
xqQ/cEw04wOypEBGCbMOZB+K7EOAan27IIJFPinivBCiRGKy6E/oIo5YlP6O9cRTQKahoCP4Hyoj
czrz6Fao1lPJnFkYKYhRKCuL0T3bNaXf01h49YjYj9yCkJK20YYVZCgBGEbPNVJ+S03tgXCDVNBW
6GA3t0aI/qu+JpIGibkYZAvjq3rLUwp2BzPWoTMWRvIRBsdcm4GIvYn4VRX2qrPttZp/gDMiW1lB
5xZzcnVARU/Olm22E0z6Iv47HTHlaW4ja3DD4hoSlScoIKJCGvyD6TB7mo92w2XMOJwGhIYCKCIs
OpfhqAfLvihyhLA/HCYgArKupNL10JIramjHQzI2q+E6CdRf0zA/WY1EKx7BIXBW7aGqykV1E64r
TX8O8/bx5+NzrtKkinaEqjhDnNPxlcQ11CpQb4WMYe8f5UIU06BOmZiIC/USxOks7gitNQtMLKNL
9Nq/b0Q11ptMHycw0jSqyAP0+Uja4ktrtCOFpkdUXobAKSLe/REPvyx6EuKVvlF9vYVcCWmrZISs
DdQyzw1hITdA5AxbUhyc7+XUWsckRmUULUb1AfmCxc8v++y9//XpT66AOuuMUBFcabwecBwemWWT
Qi/YoVRfaNJO6EWN1XHM3y4sfC4nhU8nsJomqubGSTlVpdXQQyj7jMl9v6gIkonnz7Fb9Uur/BCn
lxnVz4t+tkD/eO1fFhV770sklAs8QeyJb12GS+GJSeqgJK+l9iZpN3p9TIoGcCV6Mml6jciWy1Qf
iyiHkNOvZGalSM16Q4ISdtjddF1KwVlfC9bQ0KI+Jpw/EEkHAdykjav+EjZ+6YBI9DW5NlDXtNA/
FfHAuBjZfYHjQmx6k48GN327gWIOQAmOKE8GvLbR/2tq91N7i1cXWrPkffKF93/26hdNBwMWuol4
w/c3wSwboxyhVFHbx7ZbBsMy6XaFspcuSoKe/9D/WenkQ8cllI/cZIcFsELtPSLPAixkNgsn2BKz
4ZU6oF9+/tBnx9CfrZz//3gnHxpgTxBCdqMBDY71HwXA0ffY0kKs28zuQavAkeyDgwqVb+ieLiqh
Xni/xkkOkIMP6VpBHgeIESb6Mm/e0YSCzOIBernwsOffMHUwyiOmAGF8/5bAGFsjTsk3UIwkvcHT
gMe7tecVFI+LOM3Pg/nnGfrPaiffk57/LONFGt1oXCRTBT8u/6WntIcy/PpAp3N/LEL9Khkeiz7y
tDzbxal+lAwHvYkXqZa2mK6thTePCrNKuHGMY+tFyupzLt+94iPQ01UCmUYaIhQNoAr7AHhmkHQY
WSj0N9XQWIsrtqccE02tmhu2yuYIA5fDjDOaQBY0rXOlz4l3ABW3nVGsj2oLS8PC6/IecrK2o5se
yNmGykxPPmC8MQi6KBd96cOc7MIgLkd/iDhkwiADbJFSrRvKQEYxXGPUm4X0eNFz5myuK5oi/2yG
0+tzqOdBGgvWnMN7ABAcbNp9groJZ/ySCcjZHO7LWic5HC1oe0gqsnry6rKTPF24PZm/L1Pkz92W
DnazwKFlMNEnV7SWxhycEYA9Xge5DV5WGDZt0F+NI+jCmCNe6gifZX07X1Y8uZ8lIzY6E1L8zTgx
ZMZIeCvPr+Rj3IuxvYq0Z5GRpVW5JqECfil8hukBgQR1oX8QQ3V02Kwbk83581k/+8YFrpUJB9y1
U8RyMFGny04Jr0jw4ucF5lMg0MKLaptndxHXMy0BzaItcPLGcaW2aiek+T6qT8IwXIAzJWwq6euI
0Y7K+BmosjGir/IKnCfHwbYG7TgJ1Tudpw7yS2ral37RyRfJg7Zk5sUvcuw1ShxcI3QBCKk8/sXG
4tmBABnov49/khU5oZnUhca0I1U/elo4wkWjh9cfQuBSRst1UVhHPlr0FX/+vmiY/bnXodEzBzAw
WKa1ebL0YDWoigkyCbkIdSrfuSpvMPZYNM1fFU39bMBHxDHWRjJ7mVUsWqv2QuMumTwTE4H0PpBf
Z+QAbSbo7Uaefvlqh+7YsiqeY+1pUta9ubPp1TdOQpoZrgyonpGqwGSNVoHZeDagGzlAwrJBLUun
yy8pa71N3bHb6zGuNCTHirQqLOeh8RV6o4/KoK+7CR0medvn90W/hb5P63DZCP/QfNH2Az46+a0a
o5ka4K4oqQuL0bqFyYaJNoJ5XTi/DVQvhE1V+5TABYGbitvmi+bD269QJ9LwJRnahQBsoRuOcPJ+
kh9mVb3F5MNOXqQw8/p0rdh70doThhncQGuhij/o47X4J7sqgd0LrNaor6M5249ZiEgc4iGAfiLn
b7rTItWsJDBGKEjNSb6Jo2KpA8LFqIjk17nkEHWmxGGQgDAbX5lPfUoY8qvajGSVEqfHTY44rRcO
KZ+H9eM0VFcik7wYQs/vqy9rnvRA4lwegjpmTbCosrUX8atEo8FBQwaEh50cBYFEI35L12CJx37w
ft7ZZ58Z/JwBQNyyVfMkooBKlLJKZcYGXw6PwSh9GupXuD5EMDEBukwhP1djCZ8NbDYQwjMoJb+n
RXVvR30SQH5lxQFvIf5A7wCfR1j+W6U5+O0orAIyjVS0+9ByY2ua+BOUFyB5ZwLXt59xcqCzAdqH
Nf5Tz8ZoyWjHAjuecEltSavt55d8rvVEDojlmE5Vha73ScahqlY64AUf3XSUL7aA/QRvtPZpbDM/
ZeAH8hB3F2hEOVRv/kR47cE2KY3qQiA789Rff8gfCBBjMsNE4QJlu/lgcMt1NiFcg35Osryo1HR+
MQF1pZjR4f59/9IjRInKN4mZybyjZ9qCg2PwlBoE6+hye5axyZ8xmof7z3ri738pI5Mq74rQ5C7q
tHwzMpXW+syjYTPFw6qYlr2CkAlkhxneRhw/2vnNUH3M0YvWIjdGh8pwazybmgNTOiDBFCXQpW+E
nkEU/LKVUrgQec3UL/ouEqYNJdbQfvSqAxhLwTEcFZweEYazTcnDudZrGoCZBzme1gx/3CkrgcUX
C7tAXaVYjeFtKvdeU8brwTauJKS79bC/inP/ygYIiMMZlIVqCugP5W4QOCtNl/bCTInBGVh3aXjE
U5I7vh5qNzb0hTPegdNCPwF6bzlqN2YO2pNQajGYpaUaAjor2X1WaWxGg8hPpxGsicV4LuSf5rjX
UP7If3vzpboDY+P2nebV4SyuD53mS0x5xqkgpTIMEKuAhmgBEueZ0NGMGOWDED6T1eZKi5cY+CwY
SDEAVXudMFouLPk+Sq865bWWy6UWtIuq8b3Rv2qtj0mXKSGe6uap61Uvh+QRvxrZu5gIodCwapmt
iNQlYVwevM7aCxIk3liM7s/n8+zGEWoWKonsn9JSfTD5aYtkyk2ScQXWBx0DKn3Hk+UQwjWG4z8v
d65WM1HA41iQxtGPPok9xtDAV4W8KBLnhttO9BYEqEFm/I4gDDCflkk/Uh6tgs0tM6fI99ezHz9k
Npe9Df5u7q6ncfw7gbpPsomBJ7l3EryS4jbZVcdsE/VwUn7xWWs0ngmufMmxYSRDYxO6hiC7hWjs
wUURTBthx4kKFDJJ5VH280WlM9TXj0M7bITnwICJgPCmRzKp9zMgDltzjBeVjCLpb8EAdOT0BrXC
n9/SmVIdqyKLCZQuAOOnGdeslCkzEClEFZWzo+xKnEkg6HICLvMAz2R339Y6mYMUVi6pageZVNN+
jx3IYcnlMiI205NQk3mxDoqjo72Q11KY/vyYyrmmyLfFT1IABffesrDh/qGeFGMtmHLjT1ijFU50
JRhYkH/pMxU5TulDseF/RkP0S84/qJ6bERUOwgL8pbrYaWbtwQBZzHnmIYBMpeBGyDha8PwayXSF
spegVpVCbwxoJDzDeei9yRmXanAddVvbihdxXF7FjEAKBPUZbwmZFI53OmaeErxMkOmrTZM/qOl8
E3pO0S+kEIq5/Zed95us4+dmbkI95jDim5tQsGFh/mLk1mv9ivxFAEUa5Q0BWthX4TuCR1ZEjRo5
LtoTUMPEwLfvj36SrObxOCjDTnJ2WQyOdsDqu/8ISP5EJm0nrhh0M1DkX4UiScfpMRRrRaRVs8oV
wwWQwhqRCJcjKzCWs40HgoAaDJ/8OEHxFg6+dasumayKEFe1GMABB3bwzZC7FeuGFHI/f+tzcQYG
iALl1CATOL199TkOOFLwdvNO6B/ROmEOwfVPaL2YzJ4pSRlUIgqEZp4gOJxcvokZBf042uGNkC21
dkBLGSL+N/00ZFEB2fHfmpCP+X7lEjUVKwyNz1XM8gMmsq1+2DnCTRfStXMzadbQLZzaHMtkqe8r
jU4nDdashWL+QPKGtfyTwlfU8gPXnswUTevtx4JAh1SNv6maCnMHzhGK0/IHeJuguPKFVWG2swGL
cW+psOVQWansYEUj9nOG8vPHNs9+bSC/eFUKAJl8ElSkoXesouZrI7HQxemeLqst/U5TNjsgBQxX
SvnOLkVfMKQsF5JsJRP9WVeWbWJ5aLPeKrPjFtI6RYRnFoxyv/qkyWjqnV4GKBx9+E/4hQtKIiAO
G9CZ3MikKcwJu24hMbMsPpr4XTQKxDgs7NE05RgRM6hqIh0nGBCoDTQgiAR4zcP6MRhqWLUO0jp5
GVLEImCpqKQ9WBSuHS1aR1m5bGLqErcqZ9iukodB9nXdYaQQ64/ahMQej2aExvLnd3muaEDLHPqQ
jRYCElcnZYpp28NYpHIohFsMdP7gc80TViNVUHpTBbEE1Flu/aKziqhTPK6DmrN+kcJ19osCA7N1
dEBx0TrZg5PRmp0xDeENQiogAGh2xHmKgSfcE+7UmNrNUI9iXClfKdImHXogSDsxsx1i8OUQECUS
nAtvRjz5Sd+XN/Of33RSWlAt2bnT8psY2IpJUXoIAdR2zhOOKa5NiUV/fXi0/HCZqBeGFZ+Ihx/W
Pu2m10HIVWRPvA9OUBrcVuGHaIyEvzOSBXW6bYZ+14bOhjGLlJJsYH6nHBDFZ+cOQpi2QroPbjLv
saP/2rbmIpTWSYliIAwbU9KvCfe6j9RqtEjY5EOPcsnOCJ8TVbAWO8Y6aOTh5rUZW22TZQe5tqB9
5Muw+aB+zeL+E/CcRaDAaFAGhAagS9Pw6b6glRfexjmCm0l7yBQeUcRE56TtanZqOZBdEwspZ4Gy
jRBmy21dPGP0Zne7QdCto3pLfyyyoPYTu2jZ6RrKzmr9OYL6eWecy5++/pyTIzPIU6WmWgfNX4h1
PBEhuM9JpqOL3c+LTy7Sqy+Fl52MmlRWEPtNeV291dKbcFXyKXNNo3HRjYDqwMtwkl9RmUJrodSg
fChoN8nzhXbG2RNKEi8AyiayLycntKpmpBN8HprqOijfTGO4Jwfx4duaOhhXS7+w3rkxtYmjHrNa
GxQfdjPfH91IokStZB4d0Fk67i31TQ+nrXDR6aK3UUd1VQcbpV9SNzj7cS0VURuaKESjk7slhfVq
9OJ2l4YHNQT8C1GgfmizrVUUl2LvmXGJ8LD/d62T/DRFGVSPJSe8GZznpnwz9JthWGv6nV0csvk3
JcfFPv/Zr2ixKEUSptv2yX4yRkTRqeQ/7/oUmVrQz8obJTdNfOdiBDXEu/ojin1Z7eQTZkEzq92E
HgaSApsaDj4yC0K5O23IgBlT+sY1sRU/F6+27JtQgvAWYniQvRYq4g9y52nSu4RUZ5u1mEUx+wpC
DysJChXb2USjv0BIo0iv9aRbtjEATiH7Ly8I1FoLW7IGRk7eHWZ3GlSvIIKvBCmwMrvVRJ9CIB2I
hwKNJKT4QG3m9qb6f6Sdx3LjyLaunwgR8GYKelKkJMpVaYJQGcF7j6c/X2oPTgniFWOf2z3oiOpu
AkgkVi7zm4F+DdqF2VGYiCThM1UcnctFGF8zvbv4IsQOo0cBAn7eq3Nap42KeApuUnUjIJKwrFyt
XChx/CGdAczn+5j1Idv75V38c8HZu4jbWjWjWOX7zd4t1cO5BtcI+Y1hEsjRSXqP870wo1QNZUsm
AD5OhukmpfCIEfRM2ufWbzZTcxqQUJXyPz1dblNwXLW/YZ3BmtOh/OsLau+tL/sgTPfVVO6tCWGb
ZxteOsCgEYus3LN3ZcT84m0Mwb+NO4G7KdMfgfxDKJqTgA7eE9irBH8VU1klxc1QAnPP9x54J27V
QtWhHqB3QTLh1OmLn3GVbQo0QrK63qZVBI7LWTIVjriYjoiHlRRX4tLF+PDPOs7ig98XzMoGTuZY
fpSIxeFfJKPz6hjLf75/Y5dmMuDuASzAvyKOzbWIpkDNYFIPwU2riJoGLsda1I+Ig9BMRQ+F7o5i
3VF4XPdTufSQgNSYPoq/8a3+HHutBhHopuPS/zEUIQYKWkiF9frT9w/5EXDm25Lckz45Jyrzp9ly
NqhYaWoREyIMky+3dTUWteiTlRyH53Ly1kL/jfK9QX6C94oGjCYsOb3XBLg5BYiGhwEAMQ4lL9pH
qrQQXuNKZy8Cqzyl9TroCzRBsKwPV8IQwaYINct7B2KXbuPca94zmVh4HVLOCMMJSDb4ND95baCh
2Urk0qkqDWRKmNyjMy6kTsTWY3qTgxIuBSKWf9LlSy0PNPh2MrW1+ZFEn6jAKT4Tr7/1jJVddC7K
Tk7/FxCYq2g7McUfqCNSOgclmxpYbzL6ay2xPvxKemStiYx1Y+/pLrHqwjlCCL4k18Q5L41JqJlt
GGQKNLIvWElGVFWpT0HwoU0mt/BI+Gxy4G9Zs6DoVI3aHXrQhFis0D3Dof36LVxKtCF3yTp+z5z1
c5CxE4+D4TMSuynsWx8AJDKayNYNf3JzodPTzBQBBxaBOqWH//3+u7DRAYkKm1wcSITS4OeNnuW2
HeFv5hz6eE/XhvMQmZixwX/g/v/rQvOEXomK3KL4dCjpIBfcV+mxAlIZP139ovQLh+6/jzRnxZp1
MdhaazuHULoxcDO1GBkPsCjxifbo902okWQoJEZKuU4QfUkylA0NELFh1a4Smc5N1t+ZqIM308ih
e7L9swYc1UPfBWdzrXhOaJyNHUyTynu0PZmG/QlbtK1a3zj0sgLVc9M032SFsognZYmL5UFD57/P
j3oBeKHSvBury5/yHrSmlB0TEJb/9UrTGWDehr8A6KC5tJ/ZJ0wX6PAJnyDLP6U0LhCIBnisXG03
X0rPbeKzCn0AhegvqnWGAvLWEHiXDDCAehRoIKabaqMumL2xn6Bk2pXsekzcatoKvAYzeVXqp9R6
Na59yR+4zVko5WZggzp0p/DrnYfSVB0guNKvyQUzB/UqmMpboz4GPcScEGsF7+i0QoLM3qrhe05Y
Kx16NtDU29c2RUUgGrYMq1T9Ly9rGu6l5FqX7v+xXv97i7OENzA1J8xq8DOKmawLT0HgSF2p/ZM1
3PhV5oYpJt4QvapzkPdrjRjJSTd27ygxgcsG7PT9Trl0wtqGJgtlb/gNrNnnrz9XcDWcUsZaEMjR
3xYD08g69jpqZHwsaNzbxD3ohHuufuXSF5qIhDrIrCY+q7byJfAgxhvkPqm/ZB/N8ejl0C1RLt1G
2FYpCw1EJCJG9Y8gWFt6wcd75BbQuvr+Li4koTZtTPYvFCqxjT8//5TqEYNkOn8NaXeo30MmB3cs
dMPDenMVSHfpqPl0udkGNZKqT7yGlubkr8zxNRHIuDNrTu6Nm15Wv/d3cOfapBcODt8/qXohKtq2
LWMi6HDUfflS5UAuKTIpXydI6qnfLdUuWej1uhkPof8yBg9WvY1r1572XoLzwSJrX9poZWk/rZbD
fWuNt1L4MPk1jlL2KiEBiJA5y64Gr4tbEhsWHHHwlxC9p8+vpC7wqApo8N/YquxO2ntb4YFCToAQ
qrwHF04eBliHSfamkcwrh+GleQlS3OhvCv1Cyu5ZjW9FWhhFWvFRHUrtBhJy0oC6OuV4ntCv5F5i
oWUXPEcC0JDqJGpXduTF56fkV2XkDBHg1GfPz582+tSnVP1AaNR7Nd0zgOgNJnnIBpi6i6SDbYlo
cNWG/NLTO7KQ0VVkGZbGvMPRGkVaBIPP0pN5IcjCZKzDvNV4ZeWFvaf8jG+WHrhtIWAVPqn493v0
Qi4iVp10BJNJWZ3PMIpIUdB/S+hyqfdV2bnx2OCDg76IiYrL9vtrfQ0/jtBZRTkNtfSvDrKwSCs5
VnvpwBqnozALbp0d5L/vr/L1iT5fZbafplyJ+8qfANiMCx0ic38ku6J/TCX3/YUuwBehMiDlq9gO
QwGcWT5/NoZaRrGltZJIr9imTZLtEAVbBklz9HxEuWkT+cqwTetbuX3spbUTvgDNAJAdlX3oykV2
MzEI9rtxMyK7T2f3+/v7eHefz2ZxfyiD0j8z7C+IZZnmZR+i3HtgGDZmvtuZrwm8V52Zf4jCY1FI
Tz68A2VBeaA6J9/hLjJLQjUmvyn0YDdyKAxDtosbayGyDKgb/IQYSoTJmvhETDjjM/Cw0brwVgEV
YiJDl6jtLtD9J0BkIYzVit+JdQt0J4IUqyjwyytPOX/dVA+UqjCuDE2D3zgnlti1N1ljK9kHmtTo
E+nBoURSa+TzvYL6mZ9bHxdyDB01CBkTRmN2bidNZmMaJtuHPD1MOBSl6BtGJwadZUpieQ2CKkLO
v+9OXM3ScEQSvU+O61lIKr2BnKUc7UMH2rWTwcNeww5du8LsYPQSu4rGlCvI+kF1npGz+H77zb/2
+RPM1sspC4FbRlyVotmVpFuAaGFQIHKpXcm9v8CxPq5E1xRKrYkc6TyGOVI/FErW2gc/ekAidinv
x3yjSelGLt5k5cWJkHaKA4y0duoNwpTTTSaApnZwZSd+uKV8eWfgoginguA7nyfFk2WHiVzbh77S
1hIOTSGgyiTqBIO5Dcy1ZdNRxIPelbJXNT3rzgTA/lmXmcnH9c5Rg8HNzewM9bYZrmzeLwXaxxrB
9tJo6qg0/2ZvY8p0L8qd0j7Y4VaeVOqqemHV7cmik5OfPMJXoeKhgwFPmMJK48b7/HeJy2kPJpb5
YtTn+853XvXE2NfKtlSovaolqJe1rksbc3oqMMvsU7dNhBrkM8WIscIeOwz7sxOO58psV8G0iu10
aQdvaqEj2pSso8lYJVHxbKbqH1bjNrL8K3vjQnRQEVKBIIp1D+4cs8NAQpzW9orWOmQI8qvFaTKO
g5MjhL4Prf/y3GGFP11qVtXrzAwdO22sA2+7Mo9KfWJUkYx7ub7CfL3wYf17ofl2H5haDlVV80zS
Uz7IiyzAtwsW1DVixZf0VTwREEeOEDYN8VUs7j9zoFpz6mHUM/tgqIsBwTZAJjpVdaA7tJ2eHRVB
I/u5QluvBXMycoqV70X/TgSWJxqnP+z8zaKoCtUDt9am4WMW/R7l36PUXnnJX6i3HzdK/AfILdiM
1uwtT5rUhyhE2Yeh3FpSegcqeD2QZ0dxyKsAgqtEyEOsguhBbM8OvwVXbjbKCJDGhg43xsi+KGtK
risR8MKRQUgSiA3OJhK82X2NUxL7el7ZhyzK3UkdjpIQbkrqXY/xZGCZuAkyoHfiZZYhqWzSlO9e
MxMJHjpikGUVT187awMP3LB7TYLkJjE2Iz6FeRdQZr90sr7VpnQzoMPi5MkqlQyRPRvojxL4dJp3
HZZZ4QtvRqFJgp6QZqRuLdfLxoQ4EZS7XSFpq3aQVoOO4HUTgDkTPZt2KYF7rLaFkRylJNiYolzP
vNVQ9vtES1fdpD7qCNUpgfQ2FBNikG++Gd3GdlwvBrVe0v7cmn79A3TSzfcr+iVTF28av0hL0Qix
GBzNUi6v0CpoRSFhDIBkarZgMxm8Tn+N8Zflq25SRzuvHTYsPC7UIarS1fr/dAcUCeR8nDlz3dOw
S3nlnW8fpHrlt6iUFEgLqmv0vKTnIN0Z+EQj2o0KZjk8f3/pD1LR7Hzh4YVmDQJ0Nu3Tz99jHOq9
kwy4v0xGvOttb1za4JrGQAWH+mLW3k6OzaXwUI3aUzNkLgMF10dlsTDC3I3qENSfZR7oqPsWmqi3
39/dF44rr0YYONpCEVb7Kn/S6XWP3pFsHfqBQUFzHOxyyRABScgFyT77NbD7+4E0VLpav4lR/Gxh
hI4Pf9FQFoXc54VhxeoWMIApLh0EG06VsVgnzQNOheJDUb0jrYXcKK/txgspFNe1oTCJJ6eA+3zd
eMiKNLNgV0jOPlObBQOTCT/hEV1MYzircANBYRL8yEtEhhhFzHPfvl/2CyHG5plV4UwH5FWenTqB
5XSD1tjGAZM2dIokKFG5/i4t2+g2+K8lF3jFZBA8roDaa9pHp+2fA2FKpTyKRsM4iLhlK52baM+w
AgvTAqGCsAIq4SoNjuCQVSGNpHtc5YV5Gz5+e304f//gF052huJIOPFBOAaArM9r79tma3uOZRz0
6AE0Oqn/YOyD8rkar3XNLr1lXIKJ34iGgcCbXSn2+h7Af2gcPKpIJQgOYVfsqkl6sfxXo+Ad456B
8oCDzWTpaW5lyysNljWpz9P3j/xRUM72OVpVlLc6LS0Th7bPz4xTnaP1iGYdhkZhyhgtaHqulDL/
Ic4XLPcYPGG3uK4U5qX1m0jxVEM6GN6bNgTr3McdJ+NQIQPiI/TosZCSOUtHpeOJABhuBsvKG08y
OJe6QPcUGdB44ZSIbNoRuryGs2ODFXlOzP1lGNVCd85tHT1Ko7YLHHMzIGfKK2hzfzn6KerEeDJk
r+JEGdgAt2JnSpn+UHXaqgBJHua95VrqiGM6vhVqfjTL9lQW+U3pvAE0gpe+VPDp6lGx15Rk6dfS
WgWNMZx7yb9H3tANeTy/7pZdhHqxD7f9Fvx7wsJPYXOfOo/fr/2l4MvCs+w63VNdmasBVlUpyf7Q
6yK9k5p6YyElWRe4Far5cswX4J8EIT1qhcHeRgW0h/uWG+W4xE+/Cwgiwu4wOirXECvzFiOfpOOY
9I1w6SRNm4egBjIoYb7TD3wDNNfWQ1Jt5MReff/0utjjn3eeSvoCTZFIIwMemUW6KXG6KB8iXYSZ
aDBfHC+8N3PIxiBDw0bf9kV6sHlNVpqtZANEcjg1ayV/FYj4Eum6sF82RbvhUxk0G08S40ZkYn4o
L+tw46moZpb71uvx91oZHhZnbDpdnxZFf/aSm8AYV0WCRq4Wr5KpvG2yMqO70twOFelTPdwmbYHO
1rXBwUeNPX9oVUWsSSjRQSLTPn9uShqZeu512gG2Cb2PlLF+lCMmIihzSehSM3ltfOekDJxQ7TWQ
vg27Y1A3R6XaayYgT3OTKW+VTdSwTiUKemajn6vCR2skWMdQtY2k2/rrHleRMTVXMo4JzaC5SnLC
XGCvp1dHDx9yL1+eSGfCrss2EjXz5IXvujMzKdVEouxFlRvI2U6zpa0Ro3yMrKYaoJdOSx4OcxP5
68KwH+V0WIy4GjcO/uMoI+eKYAss7doEOlFqf/r+ETmosXbpUDxOkBts3XN1NfgjjSGMXXMXGcXO
j6XDQKEQScDUs8Wg+e92lWzsXnnSBzS92t2USTcpcs+G1m8Mjm1ShkpF/pjLTUawiXRsodCs6HvI
DoFJj+dPWNAz1RY64tylEu4CjJ/L1o2WHD9T/9wZT304gCn+Ky4Sy9WptKp1GRdLRS0Widdt2tbb
QG4OnLsOPQy1pyVAJJHt1xF5lwH9tTB29nCe3CFqNkaPcQdD6JEHHGNz1Wy6jA5fCwrSNyGdM2MM
rJ/ohaJ33LuKtAurfOsp3Hh+g4zkL+aVeQCOyCmXpV4cRGPAsMpl7Nz7/PdJewzs6L74SxX2O2SI
GaiKTBHe7+Ms2A09uaRzF8IjFH9Ud83JUOgfWoCFWgC8bXgs7ASkAc27EXF17MKd4U7x5Ts7XyrJ
QIgKtlOU/DAigCx6usiNYu100irwQ6GXs9UxXv0+Xmji05hvNAPlFfx6RGSaN/WxFFXDCSrzIa5/
WW2zGxRwX0HKEHjvpEAH753gl5z9UqUHw7z1wspt019McCHM/i59pEHwK5MYXMbGWYlR9EeFrHq0
DUChR71dd9ambO8G7TD6h1hbOfW6uKbm9GWuiT6bbOCzQXNRBu89n2tiOZh0oYctXG2fgmTh5Wco
dubwNBjvhQIGjBZKrBUcQn8toZgUtcvo7CnscJCRtLlRo5ZdNd9baGerf6TGdr9f4Au1+ef7m/Vz
+kTKGQ7r6gFrySCpVtn07gzZjWqjAW7fTqaNXCem5PKb3VIEtPdorPiZ42a2fNuRmBf1KtLulP7F
0u7z7jB0YJvDrQMxN7XiK4fHlxHcf9YSOBG0VHJ0a1a0WQ6c8lJX1INsnTr9zJAn7dAOD5tNQtAE
G5wHpwatZoCPOmSZ0rzSmbnQmBOL9b83MMubMk0LBlXiBlBcBWz2mFVbgfrCj8GpI0jbgM0FqLjD
JPWlQ84CN62FbU5rqf09tfoyAcvflDf12F4pJr8AkTS4o7BFqR8YO1lQST6fMBVuOOEQE4/lDeOe
G6vHNGAxRscpxQThGJ7QkmI829pLJrTDTXjiM0+CZaW6xc4ssSoICTVv3nTbo6cFh+JWr9b8S3uf
/WGc2voLe5dK6/gYvJBvdS4w5XLN4XqSi2O8s/pllWxLJEXaBWrrGpY1N0H6MEwLW13my+6MGqfq
b2ptAak83KX87niIald71qWjV28DedVMLsaLE5Z4D826UaEMbiDvYEiyLOUlFCW7XrSH7zc+Am+X
QguqASILs/lERbr+TxEiF4PS6nKkHbRoXJnTsKhH2lOZvaiTB1PfaHfx5C9zBplo4rjy0LvTsA2s
uzT6OTonfJ/lsFwYeLPgKu5F6h6bTKwBsDWwCrrUy6aOUBTLYNHjyXlA8wWpsGmRNL3rjC+2Qhtn
IG9hsbHdwh3x3TGkFSPVhafeMnhyNQcgF8IMqrxUU+UeJvZRKqVlpoWI08MDzGr0AEAX1T8zIuLQ
DGs/WTlAfTPOl5tKIDFryVhYHaQWMpOF7hmMlv4oGdIq2tng2I7iF78tFsGgL2v7d5EdTO1ZyDQm
/nEMz5L1EuuotImeMi0R79Rk+6a7qZVl9Bw4p04iRQ0HJDINNxIabv1LDWGq6J9hiofmMhp+tyMg
RvMF7/nEPGpFuXVYoLL+a2o/DeMc28ZaFwLccgmpNFrWirzzy2hjVuZOtv2dIxs3CMbRxwqsZBnX
9qLPFghMr0MUCTr1LmaM0YwxAv3xokuOZlPvPMla+Wm6kUwPd9vJTTNIrulLLuVwXqSlYXBqNPeZ
cyvXNzVZITqjHAwca1Xxo0uwR5BSTOOxtzAH8kxjkQFoHtPbEdNwKZNXWdWtJfsRCsyKsjz5PU7e
QpWg/FbwfeUfEw+he9bKlKN9lXj7avhtj+ZqdMqTV/S3pjy4SdBv8zS/8RAF/VFMb0b5LCvLMigW
enbu+rc0uMtarMTCJyc7KN2ygHKnx4tGWWSKvEycZFmGm1znxM5/ZsHgqtMyj88ebbYcO5iATCPm
5Ot0+yUr/mj5ToufHHx/+Ukzv2GisISLU0tbhW8bZSX7UUu2LQqGfsyeaLa1vo3HG2aeCyPOEaHb
1+VObvdhDe/9px44q7ReSrTpZe1pbFYA+xdVHoKjupvwHlFvWkh/RXCfc4BVY7TRwRHasNnoqsnY
vQTDkmm5q8snWR4XdYBthIqI4L7NHqnx3KCaoCGyluPbaP2adOHI4R9LUzn5SeZW6YtZLpP3Kn2o
m23QP5ntJi9vOz3HrALw908gvUHw16jeqtanuejgAM/3JXwoAAEn27HYeM4h6M699cu0NiFdzziG
EObQd5BbV7g4G/rar25NDXGrG0XrYPG8Z/Cj7TsJLzpD2sby0YC47PwyuuXUWaBcqD2fBvXRspHR
eciy31J7rKdt5bkGlJ8C74DmaE4LjH3j+sbWN1P4B6lZVwaV2XTb70MZDcsLoQxVMIfaALXrL3S7
QqOjapeSekircptF0l1QRYuYwG7wbiH8uL0jHUy5RbbDXsHCikLqckiRTuSsesqPHrBApK60vnYz
EwO78aFvW2r+8FAxdepAxZlpc5dpyH8PwIs6bWGX2IOlp3RFd4e6ut3WSXljWNGxH8rbgIxyrBBH
z05wJ4nm0kKpaxZbXipZc1fKzUKNZWyKq3OknA1VfKAYEMSSG4SPvRLf+irYAXPhyWfUGPBaLxde
sPEV+ZBmhIo6x/UDhKt/kqV7wxkPSq0gkR6s5OCnD/TAQA0yKdGPAkevCk/jYVjLzmuPHWyQYafy
6Ph/W/uVZ7ex/9VtaWGa8W7I+FobzrUgw2BpWDj+fRG+J+nvqZaXDKIXVhAvZPNxasYFi7U0wnSP
MvrOsq9ag4ica570mnSiAOYh18TE/fPJhLa9X1VIrxzUQMeT4tcUg6ewVZJHhFkMUUIOse1iIdAm
tP7D7K3WpQV0Vxq+vKxrbsP/8Y39cj80y2kLgunBOHl2P74ywv4mR5TL/qZRp3VAUWrzzQbyHVJi
YhLIGxdJWVcuu9aAuYVUCZ1sJ6uXqjSu4hH3v5qiqD41LZ5+BbmkmKfoym19rpgXVqOzTJg3tGS9
QV66yVJR8PPD/yVohHthgLzyE13R3hyQ/3joJGldIi2QWK+tdh/pxKwCfyYUzhjh8tlPqzAy7tD+
WwQJbGPpUIw31Iegp3Bwtn6PRr5xyr0X0TTCR8bDOL3q8LOJVay4MZ2SPPg5JReiO5lp91Y07RMz
xj/bt7d6Je2EdKhaZJt+6l0VNbwBRoLEMaNniPljw1ypPzh06VK9BLDGm/glSXd+s2zT5y57rNLq
NpwerVxbZ1a90pDQaeXAHfn/24SKd6BSifh8QFoDNq31xA01dTORNrWJxkCAJMl5MoGZSVdVQMyL
ceSfFz1rVPTtNCU9fI9DrstLWGtukRXboUcqDHEOb2PhcdQRTfywOAQ+PmK9sQwmdVNawbEwFma2
D5P3Qs12wmxCbfq14t336V9Hx9FSnjhUCzdHvEhVMKJ/yac7i0RHfpAR2iVlKZ6tBIPMU4dLifa3
Slc+PlJNSUM43oTZba865yze9/5dU+QrOek2WtQs7KjcxPY55QycUImTOS77YJOPbC8HbSA7Xtsl
bUf07cZx933U/cI8FtUIviW6BQBbs79wrRw5LeRRGtUD+vSD8WSSBhl1hj3uSQmfGvQQqoYheASe
B+h+ID0GOXmKKXyrFvqgwY5/9cM9PGm0RLBHOAUpre5RWUckZREFYJVFBOVrWkYXS5h/73pW74VO
7pnW1KuHgFauohBZ/X5RNLQT+uCcqECg82XKbI7ExS26eq1ZTHkyeq+xevCMP3CZDA5QV+YMqPXN
90v6hc7LkuK6B+KBJrkOVmUW+IxKHc0Crs/BAMtab7JQX/nyDxUsd+8NbhnCUC7Ijfny9THDZDdY
+oW06Lyz2l6DE36tDj7aswCRsYoElDyrNaOxLs1QkpVDZG8i3mMGprw5lQQtyCvpdP7+ycV05XOE
FVczFACrCuDvuQ2gmgaVZ0itcoBkLdBRerYvzL3oeTtxux7GTRUbV2rGLxRFaka4E7RjNTR4wBHP
Jj45x09YNJVysIZTIx3xWtTxvc/937UEYNI/cVWVtvj3D3r5qlCfocyQqGhzDfmwNJmv9bki2t9g
zIGV4cZ30tJtNqJhTYMbBIJvXZvsX1pfYMIM2RwbBui8A+sZxHqptGXRdh7zVRYYWzHDbpE7sf1x
OfbPUW9dW2CxW+cvFeYTD+qIBpY9W2CfDlobeqUipnossBZRCb/Kw32NFprdbR0emBYFo8Y6fhnl
lcdg4/vF/trT14TCEpg9h0PdMmdzXs+MJpQsauVAy4ntxPjSuDrK+zo++3wN8R39U0XHtTxmdd4o
h1riK2GUkg7+KsPzIDr14cF3zoYCDpfRNl49BnngNLmg0n2Mv5jwhcXD9098oUXE7TBkoweCzxii
PZ9vh1GVFo6NIYvtRb6QOBhP0wUGLOYmv3qmXWyxskLSm9bb0G+78Epb4eL+ZnKMt7hNIIOl+vkG
WqcxE7XOFIHuiwcYYd6b9DFSnNpieWNrz619//0zf6DtZ/vMEvIhKgcR1gzzHmkvjVOU5oNykOl0
VqItauzkwMSwhJp6OA5pvu4q/Qkt9VYq9j3ZTCF1T6op+ssLGV/OKKFGtBPJjbRulwNwqgC/BWr7
oqV/oekhW460cRmvuz7ZR6xo3D2I+XutG49h8NrKA/3n9GzyllEz9xgD6vWmSoantCl/QVHAm4R7
stSdIwUr3wuRlcEWzXFHysHvl+LS67cgBkPJE7AOkBWfVz/NwzR2ej45uWsX2U7KH+FH6MaSwpyR
It19SjvZX+rZkbrg+2tfODAEC5C5nmE5IEhnLz7M8mRAZIYQzuyWty6y9PEM+HJJqXsVU3XtarOT
suq8pO1UwijoEXyTmVpnOFoGb6lzLxcv3z/ZF10qTgpLBTaEyAZBW547EjRB2td2y54um7PqJ/e5
PG5F+q/Y5r6qcsDlTCGy34b5wwqHe3vcDxJOvRi6ehJTWXvbTN67LGPcrkU/Kj09pr11avXp6A3R
z8QBDJ8tJiNZQtlBlDv2bsT2cwQakHmeAbjKp61oROFWTUMxyDgAxQgZ7GWGeZ4U613yHpqxeuhl
jdEfY45I3woAYGtDvYcWVtfpqcvQyMQvNLO7VTSC2eMYz85MiteBN2yvYgouYFg06IhgCiCFgiad
07icYgilyYmUQ5beZsYZMWEMExROHL/U95K5pqGZm8FGZxTz/bu60M/nygb4AkBNgMk/gE//xOOs
HVMt7AMscEMZLSX7J2Udjpj0mIyOphfVTUCvSw52UbmN87Ot/m5Q+g4M25W0HBGlO5jdW7heN0lj
bYdovE3NJ/IxE9P0plkm8TXt70sbma8F1Vo8qHHrmm3kMqNxEbeafJCjLfVthtFDsbK7BeDrbLqS
X144q8jU0VnkRGSJ5mvTynHlVCbX4nDg82zDA65/bbUar1EHLkx9eAv/XGkWDCRfbdFZ4ko9vmpC
5LtahjaqWGB7fOxtjenOpu3SMNmXKGhN7cFbUr/LKT6kYbDN6Gf0VF1a9jsat078rDnP32+Ty6uO
lj9zFKTtzNkYnmlCJkeTKh8se8OSg+yjCqO6K6bN9az+a1XJYjD41gSJAKaseC3/bMla0fO+tnr5
kD8PGq4cy04b3TWYwqh4L/N7US9eSac/ds38SARfBGyHL9BQ5/IbUh5PWupM8iF27uJoL/HZTymd
/ZGcT6p/eeAHYIHuUlQaoOpm07DUBmnpFacw2jcMO9s1UmW/JDN+CvvuLLJ+btSY4hPA4933r+JS
xmCRsuigKrhTDBY+L08VxkGutYTykoak39prsJcgoMieFAcPMw0RdJMWXZEtrlz40nuh5NCgmzKZ
ZJL/+cIlRoYy0FC6aiL1psnGVRl6F28DLsc5jt5Am2s00K+lSCq/O385Qi4ZjRKhEDDffE4VdtaU
pxQe2nMWGwPPeGTSPjAH6lXGE+UCBvfKU8DDjOouN6+gaS8u+L/Xny14KUaIth0rh7b5laqvIATI
yLspo9/zpNGDGPdJ3V2Ly5dijwG2TxA2ra9wT1uvJqeSQt7yQPOcpjbdrig2kOkMXUMJOOMwXIf6
Knj+Gbpv3d7Ufyaahyzpn8B69es/lnobTZIr5wWtT38RAbuaUmSRsQgapWjbS3iQ9eOV+7542w7x
AHaSKIRn324S6C04WQIZFTnGE9j1GeUBK6aRVvGV7SiWfb4tsOuFXkSlBlNlth3tZOiVtuGbzSIG
RW2/ljw8ZGrjpnxDWPo1KKt7pY9+2gONXkb1/TisJw8hqdTZiNhZJ+vvb+ji/fBNkpmSVHNcfP48
2sroPVMnbHVetZng8JXP6Ihp0f8BCayxJZgrf8jByersQlqnO0pZZwQrrbgt5BJ+JEJqeQK15B5j
+dKutoOerlJF39XAe3SkYb5/0ksvGSywY8JBI1+ZB4LMSmzI1w43gPNQcQJ7zwEsBfdXs9aLeRFq
x0zwmVVzBIvQ8M9RoBldqveN/HECmzSFicsUpg4KaMq9hEtz9M41jWtNr0un3b9XnZ3GKEdkUhkx
Pojzv3KyUjTfReQYpBkIVyX7/f1iXmARwR/45xlnGU2eYevlY5OHdObZooPjUQUOXrxs45cAfrZw
bwkojzvQ3lRKGnXTnopY4Hrz4hpi4lKIxyQX0TH0pW3suz6vd6t7YT1ItXzwGbIw0Z/IQ6b7DJzt
MKxIfpqQ+eJ58Lffr8HFDfXPZWfpRYM8Qx3xnsWGokCBv89jI56cXIOEXLvQLJTnkqTnicWFJm0l
k9Sh+okORHi8buJ8aQ+xZaELUOPRXJg1c7wqqsdA4Up6dqia+77Kll02LjyBkqI32Zc9o5dHyFkV
0JA4ektSC3veUzreVN29HVcrypMrEfPSw2MUh1Q65Rl8ldkqQxr1q9JLyavSQwcd3TpCTIH05V3d
RhfaZ9BtQWuK4xow0yw0S6GUom7DlQClOx6w/Amro24Baruz6g/INvoRanivayc+5Dp8a0sZTHDB
9KZxwRDSuj138ZVi/+Ibod4W/WKBDJs9vsxQX+sJaeKmxONnT2kkOJtytb+O/BEfyvxwEvERmI2C
c+28gSjFkzl2bScfGr1aCXabXIdrIx/WpPFtdk6jX3UQH8aAfJLOiEgYhfbCtdTlApIUfw/oIvTz
NOhJ8/ZWE+qSNhmDfAjKH1UTbuS4AemoLCdpWOVkcV4JgLJjSM3cE3Tk4KZMYqpM3U4uHUhGYD4t
XhF3GgZTsQ0suqofo0lzLVTERFxKgVmQi2nRA7zbGEOKpI1cQbFjSrsTBEwNxNf3weILdZ32AiZf
Os0F4HF8XLNWe2nnSaSPwUcxIlpYtn6vDe9m/sa3zF7SohcRPcpnWne9Co5Gr5bf34F+4ajnvUK4
RMiHnp08CyO1lCWZowIFYsa+tWiANS1dgclc6oq/zDDlkUm8guaHnkNpTNGgTJxN3P+Oshy1632e
4QChRidcDFeMdIr0XUse7NRZp4ZEfyEBBlavpwCAvwJICqG2lj6knRm7oXjogLySfPMjQ7MjIKso
2kXxUsda21KPceaqAO4G5Q+jxv8h7Tx3I0fWNH1FxNCbxWJ+kEwjpbxKKfOHkFQqeu959fuEerEt
ZSWUizOYM9VdpivIYJjPvIbyx4nU41iaxHsjNEMmSC/gsFyW6VKKmlys7UzccItk2k24p9jar0S6
1ozOnft8XTc6sCbLF0JSMMTpOmN6R6+yBYdC/cktZAQerB7Y0NagSZ5JGLnmChceqW2QnghUji0V
HthCwhFtHFbLQahETWKZjCzUBEN3JvDLqm2Md8md1oP9QMSKWiVhlheO9Bbh5tFujubNz4vlCIBf
HAL/PsNBDONk6iCZJYtlVgtXo5M9SqNfJTV3Oqwp8NxRA6IXjxBlTlctPgEGZ0QbFijwXlWiiYa6
aXNZRtS0bNA+IHh/fkAupb8PK0c1HbRo4fJY/Pj91k/moNEq2E27HhW8lpp8N5wZ8X1u3SbwCerx
d1DdCBhD08SbCoksRX0ssByPztrGuhrhoWnFmRLugiR1o5Q67byx4VeUwKYl8J23aXGWFc9h+igv
b1rIjyq19Bsb1AUFr9ay3Uod3RqeobvI+9y5CszBjWkMALWSYAACr1uMfRbAlXzOkgf0/7Pkbhwv
w+V2kq/y6SywH6TuKoLF0caUpC9yfaPOfhM/6PTjMwvo9/KhTLtAfoYXiLpaPWeErbuOpml+F0wP
Ydu7dPVcY47W8qStJ5BkH5N8ocbBqqYKM2S/xlnYf58JIUAZsHauXeLYUN45s4HjLPIoxa4iHgPY
SbO6RIgpus/FgZm3uJdZ181NqyjbBPE+Kb1rJCqXA0qLKSVGAzFZKEvPjfarClYq18OQrWLSPBsM
SmEk50qpo9I/IkWWYHw2+ssUX8aqehGq2zl/bLSt6PktJpDKEDSP1EQU88tNNDV+AaohHYcbiUef
SjBozlkSGOtwAf6HoLllV+c6AIFGf7ZjC5QWeBvAsRPBJ8aVq1yeNlb6bp3SPv5MTg4uRqgceCRY
0EbEXfx9rQ1Na2h97NAF53BLgusFEKjFHQPYiWhkpEU7AgkbMUucJAzkuuc8Q4uaHF+KNyFuoV2L
NHwA1VB6b4CRD6hV/7wdjoQJWNZiqkCdC4js4Rk3Va2m56AWdoX5hr46e5GMY8hBXESbk/HokUCJ
uYCjK9gtqP4eBEqIyUYDXUh1NwU6aORbmCszVuoBUovUslGm0pVTBVS8cY5sdw0UF2QutJjIV79/
AspGNW3PQN2FhnxWAMiGL0160XJP6sW7DCimlc/F3R30uhcbOQKXld+BpBq78PPXy9K4baRGOL+U
0HQl+0wP7mMwokYtXTuZ7dn5eNWmnPR2hAKB0u17Fr2jF2d9E29F00818TMxNHxQp8u2iV7sfLpp
TZDrtPssK1iVQXKrJ8NlnVurrDyzomxl84ia+krpRRnB3sM3q2w/BFhEbY7YwxIVfGM1OuOjhI+W
NDTrwX4amckkzraLdBHJiECDJqFilYexZy3ZVh7rT8dI6yGpwhXEQ79fDBwc8SzpzG0U/Vq00J9q
1RU4QR1WpW3dyUkP64t6DNoEvZOtMcLx5uiuypuNnlw1jX3Woqbo2MU55vBXfdb/HrrLDDBWU+JQ
sAwr9DT/eexy9iDqW01+Q6wiTwDa7NtR+4OIwVTHvv2rDn6LMnsJhp8/UDQfWtpetihANmUA6PSs
N4pVZtbXMcAMc24uTKA/vfyhzYkXApdWJc3jQvyVpB+Blf6maeJP2WtiFJsaEwSmUbITL1dx5WhI
RbqLOVvDnBwBdWsy6KT+LERXsobADhSGpAzrm/HPkgjxqlOCIMeiKWJyhaAccdi/UBxyVkWJHnD9
jHz9EJp3060qgMxaqZ24i1E5O7b26bCruk5/Sj9MAmLw2iC7B6ByUnkzVIivVi9jx1ENjv09VtC6
Nz4aVDSV2dpFM+eikqHc2+4G+D8Y2nAIpB4YXIxMRojgSbiiY+z14nSQjZVF3BtM3bMJ0lnGdgxp
xSVMt1F7iagK6pfZVXKTgJCS6mjXWN1KwscmqtVVAIsTuWkAjkB2y214HakXqrWrk0sbjqIx19gG
owes/SlMB5msAjyhjTNc7GootS8zYjeA5WV1gHATUv+7l/AsQrhwJXFOTlmyrkpwU/mzU56rautJ
tnIRmc7eBgqjLx+JpWAR926gpEeXaV7OJBVXzsRAnAfUbw3S2u/BCMIFKMPOi9t0jZad6WvddBE5
5WWtQvSH5h1GIC/rsoTZEFwWAdFNl/iTpOCsiE32/NJF/e/FBmmLvVAJ+W7eTnmCLkcKoyvzIwma
Ue7XIKBSyPxL9cescwIirjHEcYMCMouXOjKyA8MODFJCtQ+L0MuhxKzQBVl1XlmB11nKJlaStSpf
mXRpZM4Xq7gZjbeZ/kEBNlBHOl3QQZfyo0YATzIwxctHVwKTWESP0rSV1MAPmuZcUR5wfvcFxky3
VnZ+p2nbZEw2vbIHYuU5AP+iXlu3srUZgDg3muVVOcDwsCcSH7Z6nl0pOlNAspsmy00o4JbSsCrq
yNXXbN1kgaAQK65mNCeK1UdDdAJ0m5CT24tW4vfDfW6koVYN8FpIBY0kGuOqz3VPZKAFBH3hW1VV
y1k4mts+Ha8FW1+coX3c78Q/Bx4K9+Nn036PQlbstUMYir5B3pwyFz1Cp/gsRVgE5oAv/moSZzId
iiyoAZalM/zb1EXwluq6Ka2c6jmvIZYPj7Zzy5VrOsinmJ7g+gloXIuQRIoCP8L+GxPGRA/DZKns
lWqlLKBkZeb1XnRAwhInjPqOJXOikHCsISC0IIBCyQiUAB/4PscGTIfQajhERKnOQG9qeOE8DZhj
5CAoQg/BXpDsfo5Ljl7b+CzLkMKQZvpLvzCRRnnsi45jUi6B19ncZpve4kgaw5XhTPfc3RYJmAD9
1pZXAyScVfyICWBmrhwnbygrzcjpV9zE+IqBw0aD3DM0ifYAjWZln4bO5eKoXtE1LkzSAqCTUVzq
ZU3G1Ptw813B8dOGl3QsNmrL6QH9sFK0dRwuN7l8Iw+PlT37opeeUzEcuTh9u4r9mVJ7qb+PMXmx
uuohYJw29jgWtX2dnIPijp7SnCyR8xGJXtvdCTGKhlYhF0o/XyKXpfG4lI3l4tloLwIIr2gidPCL
bJQC4KJii/jz19LFPjuMc4VCAEknff2/2ELUhuwu7vha6LSwzyMXTTSehWbNIPlR4RDlD8xOAV47
3MgTSXOvr6hYaOCDifugRoiikK7eZOMrGDtK+wJhOSZ7wh0De7Esnq9TY35pOErq5QXOLuVGN5GL
lZhyu//dJO9O9CfOfi127gm2RdQPp67TY5EkEDlqARw5MMIP6iCZlcGo7Qp1B1kxdMDF5dbDRHmt
CdRPJLUIYnuO+JSLsZsvrQlEdnlZhKdQDEfzfAh+QNZkhPH+UvovhlnOYvolu0SNEGPJLoZZ80H9
fKLGnfyWSStlOvjqXtWaFX3kWGhknDJROZrcfH2Mg4NBHZtUiUIeI4NHkQ2GD8bdLogYFEUILNIo
GYgnoiXATe35bphn16CGj2KTOLsQ+q/7fjNZN50+cprd/rwilSO1fQGaQGxS5sz6y2bZWSqzVNn2
u0qJNz164VGxBtuYOyr25aZf4NktHDLpGGl5fuJaUj71AA73w9fRD3oqsaZNbSCZ9DPzTT+q/lLf
ZrpKjSr6BVtqQCoZP5X4nyPV0fZqlW9iPbsZwmiN+oPVq6up3QakEU+hMfta5fiqhf8sZaOA2lcZ
7YieE2jZQBd7IVr0kjXGhoKzTKXKLBfw+ZR52FsCxD9H6CZEUPHyB/plcZ7dsz7sDINYsi08zL3I
EbKN82qRpesWXQlqxfMUe0Uw+AgsS9aZg25SSceN1DBDeIusYQQSbVeahzJV1iNJ8CT45rLerVY6
Lo4WqCTTsjaJUl7KxXwvOHCjonBCFystzbZ6t5y1GDALOgrwd7TT/XCU9yZnhfg7ulDfGiFLBDUz
IJIWpHQJa09Ee3y5aFYhjy041uH8NurjZuDEFscg+Vwl1MfU14hUqloUA5mDj59XlWoei96p8X/C
QmQMhA5O3jnKhkxP+HIqtWWhzUJBuxCltKSS/SVbRdKdnnhCWSpU2/MWmD3A5Y0xY0JZhp7prIfs
SqQaXb5HpIY6ddEl0HjepnL0ED8FgTo2lqcmj6iOiYS0lEhX1sbssH+RMYfCkgEBXnr4QUl2heZI
KAXN2saPUihzj1V9oSay3yEGEavl05DoF0BqUa781J6LwN3po89/FWvmfqRkEoClQdVaEN2dgfoq
GCzQP1D8pM6ElooAFhVnJloJ1JU57EkLAFz340WkeT3cEZjvKpYmNdxxGEjV9NQVkzcMhSeGyAli
o3k3xYnf2JeVFQFjo/AvggiUDRo7WQ05NyuqxEtwHY7KeU7gbgOun6J5ZdnnS6oAme1vRz1ai7bB
oEuww4SsSUrhPiCbC90ZjZUphL7YonKgrQoGkUOoKZxCizbfqSTEXbEyUuUmtMvP6pFiwtXQ0DMZ
VU/veVJEGCIhL1OYFw3dZUwqFoBGNdop0aBAfaMsN3+Yc7vVA3zRdRQwrnT5xaIwOciMngLbTQLd
F22DZKbXQr3wVmkfQilllWogFwiSLzP2If/okexIqXWJMlbMEqYW6aNQ/0vIe4XtpUy1MeO5Ki3d
dpCXhJwiWeqsU1NvngX+CcXVtzSf0Dk01kIy/01JFbQRgkeuf9ns9ovZeXiHih1dpTYi/82GTTsC
5E5q9LKIeRVOhiKA918q2wk2clTxX+iNO6ZXhforTI2LsHNQ64YiGEOfakmXunml8afeFs0P6VhB
PcjwAuEQafRgrYbytpQJoeLnCAkOcJ5eE8PGsbdOseHH2tlGMYkAJ7+Wp24wc60XhLC1cdu380Wh
ymdZ2z3QyQBKt9gaO0M9J/2fJKTv1nWXQVwq/KZsV93Q7yJBJMeVz2LWRQqoRutK99U23MZxeJ0u
08qW8jNJhrqdBztBOhHhY1aMrG/1XShPsOqaENMTeY2alyjcZoiITeV8XjbDiRj2WD8K8gtaQvAO
QWx8pudf+vlxmQXmAiN+lw7auqR7T8W0NUM81kZEe8yLNP0QHDX9tW1ob3PAUvFZODoo2tTQMDn7
kLf01Seh+WMt7XkQp5dlXp+VoOJ4+n8abVdxF241SUNYe9jYyNo5CohmocDh3P18+h2LOins6wjU
UM2UD5OtskyDDgjbJ2LfpPEV9No2BhhFP1FNb3niE7XJvyTlaX2BBoBdQpNegwF7kN0NVYwsSk6A
YeDTMy44b7KfFZukjgkAuOoF6Kto96UwlovzM7X9ZXjb2riu7PJcRwfn59c/Bp+mu8gTgUfDMvmw
ywm7TgefMUDOYE3lMZR8g46V9qudbwGmuZH+UMHiq0hSlJKySi8EuX5+hCPdFWSdBVTB5OoxwM5+
z8VkYCiDWdnKTq/3USKfN1F3VgW9O1jQm8GqtwNhgwJ8t/zddBQb6hponOYbUbpK9VfBoSBvUhLL
FXLnEbWzn5/vCEWJ5yMbBxCNasBfeNWsC0YYopChJi3HfR0OePKID103JRwh9zqdvQZoe1v1KxHV
w1f1MCMoSiAg8imP9iN5K01TRItph8lgtD5VIb7svjE1TRQz2X3gsjGnQukRLBtbS1yOBVgyaC0n
t8jfBbfvYx6ExEZTRnbXMGYzPuLBhRomWCEgLAjj/TzT6t+BCCOBpafyQc5l2QeIi8bWgladiG95
O87PqShW+aR6ZkvS273NGddokCMcFXsRdG9knPzSirYqntnU7tymUjlDnyvIu5K6Dqp0I1OsrTnA
szz0A8Paxkgw8W1OPPXfKRTaWTBPBJCNhfJZz/nyTRAFkqRBhE8ODbaOrksfTheDKQugvlrXT1yk
UPjP4Ki6mTLC2t2n9mYAJbzEf2o9furSK+5WubbPIGts5LG5kSMdbQbHS8ZT+d6Rmg0PCxRahXgn
eBMHU7w4YzRJkaPs7AEWdZ74g2FiSDms50HbpOjb2iS4fTND3J8J/MBm1+dZb52BFkAG7l2Us7Em
GerGF6iX/MYakftVqYlbmFdNz5RflzS9Tesef55TBae/z2pKJzScULCkAUWF7PtBkUNWxopzVHYU
SJDKWEWN4itDhVzeCr2gq/+E6cSNgFonlk5w9Ljxvg/ohIlTTEqm7LBPXMmvjomqRqmdFY7pNSwr
eURtY5859Yb2gSa/oAdlQFKopORP2tmrVCnWPy+1I5cHD+SApENAVPgMHsyAbsZ5QN0IkDmx4+J0
K1OAN4zLvsAZPCU2FUU1y/CVUijr6qsZcTtVh8uMYhaigLt5wITslLr5kTsEGxdxHIGVYAschgSR
QfIeTUwT0HLB7oukcE0HuWnBVBOVgQJDt9M0sLac3xAB9ZyqOHGr/t2EEyas4FURV7eZmIMjqtQU
JZQWyJRhfyfpnzEJoVyqIU3+MqVXp1/5yJ7nquIUhvaFrPvhgFkVG61Sg0QSyEJIjYHgMGpEQPyT
bVJDFV/kmoYUKLDyMiVGQtvMV7rg1OV55HCmsQ37DPEAwUA7SMrrxkyrOQd6+I+WZZvavhn3kcty
XjsVpWpyG7PZC41Naugfrd0+dhMGXhPWguA5OlQ6ilWDGGGcZhttss/lkpq+QWLd+vU88WcKT51b
XDOxnjnx1Y7gJnVoJOhXyByfbOuDh5/mxOD3wNuqo5/U18Wywz/DmYQwY0UNyCsTt+09ZXqANV5W
JWIkpOGBd7Lqc6T4xLVjIo1Lu4lm7qG7TVYXk9237KumRO6G4o7YSIuk+7aNsjEqOf2m4YDLkDce
QQU9S1bqtWN+ouJ4dD7ABWPqYQE35GG+nzcLtfGyswJZ3H9N/GrbsHV4kID90lTGDqqdYJBqA5D5
zINQCZF0AH+GEZKHNeeJpXUs7uGklaHOIBiq41Lx/WnUKIXNlUKsFPlyF4JuHad9KRmbmlYO0H21
i1YTmSfbERkadSNZ0qrWu/MMB/gkiE8uliPHP18HSLoODI51cXD4jbq65LHpTLsdkap7OXu+0buX
lvs0+E9PhntZuqW7A4npLmuEFVzLvVbcJ3S6XMetXdXD/44/8OKLP1a615fXjnv98sTfNfkv/Dr/
4+/CSs59eQs2L5H3dn326/rlen32sdl83LT+5mZzU7g3SOv4ug+kxHvUf90M7ibyP/jF2o+9d9Ov
trYPvta9eL56OH94kP3z5+eraPvauFfyRefV68olVfKuMvdVdb3IPaeG4p4/n0du7P/hx8i9vb39
c7vvV097/3fvFt69H/u39/f+zzfJkfMLnhq3KOhv4Up+MJc6R1esleoktD+R34cDceLvF1v3e7FQ
EOH+HeAgzogzMgtSrkkQr8R6ycweoYvLgaZHNP0RJQ7h+PWJGCqvG/mGEL41UgyMrC36x5N8OU/W
Wi+sRzMN1ob+ELTpJQ0dUD8sNiPy6kLxbe0Pkr3LkK971UH/ZbgqG4RvDHRgBv2Cd4pGZF2bzlck
VD2aBwnF+0XVIBaWJJjTCVCjqJL98MaHmWQWRQYKo0wpu5JygvBZzE4McYTq921WDwkKk5PY6WCB
hBLKux2ypbJGVZweKCWMtrty2sJn9GaCuqejJhXfMdeOVq2SAtm1aYPdGnJ1jy25ZZ9JW8owovDW
cTeIgr6Svv28CE7NiPr9AKkSszbzmRkZggcqNkAlTjKhj1x/AEmJZLn7kObQDrLpPJSM0goYAs0G
k2xhPqd6S3u2K+5+fpcjh8+3gQ5giGMbDXKnMhBXFUXJfhL4dmqjGQr5p1DeR9Kgb2MdzFuvh6WV
ttrn3gGgo6G0g+etqGP+/E5HoqZv4xxcv1FnGCV00knAqe0ZUPMKIqZZA0r1J/w8T/VWjn8rigz0
L5ChPvQ4kds6letm+fxW5Qx1adoIBQj2KboTP7/ZsRmE5ubQT9JpKB1eXWVh97mVd5NIwaC4ka8K
vsUpbPaxF/o6ivj9L4nfMvcpjnTjJIis7DUGooesOw9d9vY/e52D01pCBkVucwaCkhXM53Q8BgV1
xVOGXsfCIADm/07bwaGd1UYL4maYdsr9cp/8Mq4RCANeG3jonw3pNv7V72iDWqfgq59E+cOj88u4
h8orOeiKSiv6aYefTKifh9lep88zQLYQyuNwv9nXBjavTLLknFs0cOb2Lmz/NANArCnyW4JVg7po
WDzUebLW0Y1Pcu3+549w4mt/dg6/fO08b3RpsNtpR8cBnQnKIJwA9CFPFsSO5VNfP8Mn1fjLSIUl
NxYFsGkHy2Pqz4eBDoNKQwkQxy3MAwUwnOnGxeWgvLTNciIyOHYofP0WB4eCFvRKUQ0MLskCs4NG
Vou+wCsZboHIqrgnnOTPzzN7akgRrHx5Xym29KTr2a18fkDzLq9NWFIkwoIC2UbzgybSzyMeu5nw
AcECFQiIwYr/PqIdK6OpOIzIhpLAD8zIhJ30VzgxyGGlN6cjONUtg9T4l32eQEi+/Pwex9fk/3sP
/eBWspU0d2qJNYmNXED5j33CSFb1p0j3P4906mUO7iS5bQYZ7SBmLKYdsaHkQrzx8xDHD+1/X+Zg
5VEQHPSgbdhgQILm9Io48P8nZDg1zMFqq/JRQaKbOaPcDCaDzpZw+DhFoDoWLyhA8bl7oCpRQP6+
wgon6xAmyaZdX+6sd+hwHNrS8hJwnJ4S5Dm6CL4MdfBCegeVt9MZihyMF0KChAodV6o+n7iGjq6B
LwOJ3/+yT/tMbhZDKT6TBpSxpnJDoeA/WAMY5ZHnUedSPrXMvgwRV2plp109CRohRx+jUGg+ecIe
XQL/jnJ438hQBMLBqD5fBPMngQGQ6HCgpPKfvA1aIKA2NMo0B5umn8xEbUwmLEruxE3G3gQiQnnM
/Xmco4tNuMj833EOFlsFyRwJUzFrGBk6txVZUFIIKJIQabROcWuPrrcvox2st6AbbXmmKQ68b8OB
Q6GN04BvdLLKdvwz/ftaB+utS0yN8i6fCYYyADCKMEiyTcr658k79TriKb4suXFSi6mwys/bFtOh
HsEZidt93zYn1vbxex37JwqG3D1w+r6PNMV2o+A1xJmwoFJYfDTZWpCasnHz+dEGACO1Z4NGFtQ8
pRdK0o8/v+vRGUUty4aJDbj0kHDfjwuB1cCn04JzNCcQSMLSKSvvfh7l6H3+ZZSD29XgLp+TiBnF
mTT7IwjRs/ShNG/jeN9Ll1wkJ5b/ibc6nNdGDdRREwtyma/IvHkr7o2T3YDjo9CzRbqDXvGhpoll
l3UghXw9ziWkzmi6oSmlnepHH5+7f0c5CPX7VA2tsE9Z8y0KS/pDC0iAY4Oz1qCzKcSVx+pEoe/U
ix18riwtDLnG7GFnl1eEKuQwjKafAq8dfTFKmthI4vSFD9H3xY+sgmbGqiAcot3fbMF10SKQmiu8
xsrnk63EY41SJIaQG6TQrVNRPZjH1NTDqirkUVwkLWdhfx62ODDgG1Q+BmDX6HiBsfp53R87SbAv
A0dAVwBu68ExHFaDMw+TOn52Z4C8UVhLbEpOaGufMnI8Iuop3g0aFuJFoCKtg8jPwEyzkyxjFMYI
djOcMZ+t/WgDk5NBOhEKxqj1W5dqjt6T4tnvIia0Jx7kFiNEWCsAZtLqhKnZZ9h8mMdpOM8CqQbh
APPq+zdO1bQoQ10bEaV2NZ1Swk0UPaTdRTFgOOnV4XmsPlWtX2Y7rdmMoJZ7uvk3vX7eQ5nLtpBi
DBjtitctfpit7eChnW4aZbvIaGn5rUOn8XfeXNq9ZwyNl1zZ0nmy0/Y24KCfP+QRoCWzC8BFGJBo
2AUc3DyKsQDJjud/vqSVvA5IM3GykPCpCJwFT2NyB/r4ZPTzKUf19wT+O+7BBA5t2CsVyckuz871
9uHTNih8EMZZQrtybCh8o9eHWvtmrhXvZNB6tL4IPl1RkAcSsk0HmzQLk3GcZManjdRetei0XVNZ
7LONrFyHJXrGVu6RKtUbxKvyV8h7fXQXxpsCWokdXFsmFPJfNEehfWqJr539/FWOAUXsr0938FV6
sx8dFQj9bpy3lv4R4X0Qj65mvVRGQ2EY/8n499DcVwNdf+09tl70ePZsjap+rvoWpCwtBJqxUSrp
P1ovtGy4WFWC18OdH6HQo7CU+G4UMAgozbKBYuOnl/lZIJc+3Zox0lcpDiU/T8nRYw6HWkAp8P10
BJa+77iqSgqjLCemBPcrFHQt0y2U+1m+JMXx8sIbQRWcPlzFQfbXMhVuxSqMbNwDD26MQVvy3MLb
bjc1q9aqXQ2cgGPDPQGTJ7zgzHg4T0t1JXBfdGAjDL00vJZ+fvfPHuvfTyEAAQ49bTAj39+9NIY2
s6t+xDQES5jhFXo9LL1dI9lrvCbccsB8wwg2I7BfriQ3rgZfGKKKFoSm3eU0oqkyWOVwzTJhFVFk
LetNHfVejU25FTxpdrxKwFIPgI4GEJK9om2b/iovZX80epwl6jWEFzU6x+0H+zoY4Fp3bljvUKcu
YprxwmIKateFlGoXQb7cxqS1ojpY4/dWM2lN7oU8F01xuhikOZXOT6J3ElIp3UtDC2c7WyvJLoiT
dVvehtOflB56leEJlr7hTEwFUL5qg5BPYF2o4cMn/scCltAgp1VZ0BawoxlumgjTu7b2ZiClI28Z
wO+Oo/yEUY7xN1uCIxNkgqJwuwPEOFiJ0qAWRhA2464LzJWV9KJY1wAj7uGQG1bpytFGbQAMnsWQ
Th8j5UqmddPuHL09Ewh6sYRA1rrDFKGgfUWrCJ/gqc1WM5ZDMYjNtKhX6I1w+25siJQUhpxhr4Ou
tkvdrRGTV5ePkuJfXGW+QAqCDPJU+saCyyKcAHvtlSI6rvbUuV9G9cZuCrhxJzq4nwrKf63JL7Nw
cIA7mNhNWtONO6XraGbB0Bu9Fnxv3b/YTrJS5Bmt+matw2rJgJsvOxaBeDFldIsJHO0APNRJ1oJE
mrh1+l71KnjQK3l5jPEykAgGHeFcWy+I2M2rnzcUdd5j+/rL04sA50sqRP+qj5SWa68EjqxoLDtw
wfUe68emGbwWN+QRaVfrA9QSEGgHr63ziEJtiks6Ec5SvUbDS185XF2XgSOtQxNdAa/qX6Z43kWG
usbrW/SzTUz5Mmebduu2zejkgdpDyUXELM6wJbqm3CjQ+YC8CbLJxDJDEhtHD4Dgsvl4AC4BX0Bg
MEV25Q1SXjdt/9rWtMozWtXCLW5CoZZgSK8vOhq90HzW04JTEctmwLVGmF4Kx4JSxXZCw+tnSJ5h
WVGjCbHGHDt7q9bSWfdaMQ/LiM/9LDq3UnhdXlRJtxWwDgqiuYMRAEqmFpqeonGJ6iMJONKiQwQJ
MX4sZQOi1LhK6LeN+CuJPqgtVFo4K8BfG3J3T6lbkHiH4opoWGC0iTIc/jpYW20ocUBl0ORBOi0f
whSemNKGpVzZH/BDPIjXOaVwxXITB2pnuod7xynpOaUBZgK3IIq3NaBSGVh5hPYADC8BVQEZrHhg
0ob0F2QE/Js+cEZ2ZaNHcR2xF6nx5LnCtgfvFnhiDCD+VEOohjyhbN30TXJmJ0+Dbmys4Rf2arbd
X88gTkQ/QgMCs3QvDUzKeSK7ZduGoR9Prd9rhAWqhq5/67cLDkDoykKElkGUa726M53cT2t5axSm
P2udr8W/rfSDHK7Ukf6fN2Y3+3KQbBJkBERCiXPo+VzrZ1H6xiEuOqFYEAVdD0cHBLLkOrjjFZzT
wd6RHjJB9YAfkwz3MbOHpCMl36BaqWB8I3coX7v0BgLxKDkQSvepfGbnXAjDOmgedJBwSC5osEUx
Gwv3ADOoepR5sE46c+VInt1oq3L00+ZK6foL4TdoJHT45Qznw30ESjXcdbgFKoB8HetFUFdn+5XT
PKiBjnIbla0D0Xc5p02eoqZMEZprPM7MC5wGUFsCJF8Hq7TotiVeSv+cYUCTBQE/zYAaXEVJIL4X
wHHNi8Xss4ZC2rzTiH0JE1Uv5VnEz7GZ3SRBdc7B7QvL2a57yDLUszAItzd99iYNNxZ6k0uL9/rN
1Dym9QP7zKlBQW8LFpQGsj/oJo7U8i73kufOrs9aIDEmPF8g8HMTbZQEmn3m2hKcoAUFrK5dR6DB
grbYtfJHaHYYKn1oQ7iaLc0vz3SevOqVVSHXG+RC3UC51QhfshaPI7bd58OrhifKBV3snIVh4YsV
06qPKbSUeQAl378scbFmWxZc5iJT7uPlgmkWfw7Y1YjbI9TZ9dxMW7VvWItoIoWLF8N/SMMXC/aU
mAqBpcHfLLguw36NMn4FXV+o3ioUYbSnGP2Sis9WVdoq6uOLdAjcKrf3iOVV0XzdWLiIsb9jNlsm
F/dqkr6MKfZp1ksz5msjGG4K/q7BfC5T2UtagB4tFkWQLHOBBU2SVZO9d0QYKewPcgpBHjxxrB+N
1sBaOCTfIM8t9fupXtaJtVS0D3f2hJFV5sna9UQxsps2PDdNloE+37JxaPdUDjISr6YgYk+wNKrX
GG1SKG8WgWuM5+4AzCLvnypUVaiwCL1Qo95LjVhJ4v1FTpIsDy0fdskk7+fX+DRE+OtqdVDSAASk
KmS931+jGiNLLZxo3IVXy1MXo4jiKk+AVY1te5neha/De3pVrXFcPQ+32GhdZD2o4FVdITpzNmU7
QU++GepnjDWRjXGHbdGh7LJWm314OZ1PW/LNG9PfBGeJDyfpauGb8Ra+9uH4hg/q2TW3zUt7reyd
zXSuX9c+Iqa+cmvcWrf6ulzP23Sdbbk3/O42vomuODBWK20zvJprfES37Y2yV/bda/krwmX7d7It
vFO5gCGSs58m6KDkoeQSWmFjQhKCHv88VT7yJ3oGEAbq4mhpZ31+j0bxKobIJhBdCJWITZ3O6CG/
WS1A0SrjMrwV5BIZ9ehezs6IwUSIKrUG5kcrql5G7GAShboAzrWmhk/tGPhDx65EGkNYNreSvwRo
WnAQx5j1ZtJjP9T34qjioFARtxVl8G5SMRxB88CczjQj9FKOuU5S3Ll8NrBeCy3TG+0TpfhjtRnA
hojnYbCkUQH9vnraOo6cKqN6R6FEvApxgoQq0fB8Uvz4cKFibw4wFxqDjfwM0Kq/UHw2XkXUlPXN
rgZ49oZgmPv2Jv71qXRnL3efcuBre4zo3N/i354sdx8B9OLI4mcOADR8gNzC/yWtBveicC9uJrdw
UQByyRdc9f4CFNrjY+3fPIpf3bxzLruVC6ascR9kAGXeeejvLfctdrkU+buoG7gPqf8n837vb+//
/LwrP0EbXxbdXy97MK+JjphFXfOy2CkDrgNGdx277SeO7g0zQ/edp+QFYv7vplp93Dw+85iR++fh
4aF3eczr0n265QEfHnjqn59NkUW0/dPDHeSphu6kFWQ3ffN0VnoxWm2/Jrf0Wvct8e/ss8H9kLy7
m5uMafy4u/v4SD2me0N85H7QZ3A/Pj7uCG69m8i/w5Pbl7yPwBe/MbmvDzP7e3T3t7/vQ/+P4/MK
+9/JJvC4x/j/379/A6nxdr27+71vfP4pfmGP9YgX+uD7+K/dW6Zhdm9PeXeZB0H84Rc5bG5lcxuZ
YTjrm2BTs5ggFTH3b28Kby4+SOFfv7Xur4XXQxbI+wj5l4lf/3C8R9l9uLp6Pf9Tb8UizN1bsSpj
P3Lv07XAJl48B+5D4e0zL1vxZ2f3z+8Tn0zcRT98scOcfjBbiDPTqG9IWBU/5h69SR6p7ATvNhsW
7eSPaPM55H+9T/8r/Chv/vnL2//+3/z8vazmJg6j7uCn/30Zv/8f6s5st3EsW9OvksjrYoLT5gCc
auBoHi2F7HA4fEM4wg7Om/Pm8PT9UZlVORTQ2eeiLzqBVFiiJWug9l7rX/+A2K740f7XfLd//9qf
7/S//rtr2voti9/kTyggPt66n4ofPz22b23ctPH35q/3/dND8Rd/e0art/btT1fWEheB8VP3UY+3
j6bL2vuf5bnPv/l/e/Cnj/ujPI3lxz9//l5gIjE/WhgX8uffDu3f//kz8qU/fB7z4/928OEt537X
t/ot7N7G/7jLx1vT/vNnTdi/zPR6mybfY7CN/9TPP/Uf90OO+QvqOSwF0UBwAfj780+yqNuIuxn+
L6y5DpbGgoQWC8Lpzz81RXc/Zrq/0LEjQ+E/Lhka/fyvl/+nj+73j/In2eXXIpZt88+f/3Lqk1PH
Qwk001hKwmH5K+1rTAvP7J0QylyYPUoDzxsz1oF5ROL/Dfj0N3/pr5q1Euvtwav5S34WXRIPfxXN
EDf207/ZtmxrRrH+8I2YARWMMnGBQRMFICv+UvYEeVNpfmNFazl2gvxGa6C06h0N0XicJ/MHivph
7QxB+ObFCeCAyuOyX1djNRAsPXhu/TamWR1uOr30icQRFm7ajgPRHGMRosFWMlbeiKS3pM1xRJBd
6gEh686SRgwJSE24SomKvJldMxRGScNRCEh1gav0Gzr4pt+24Hv5xg8HWg9LFQqKsyqbemnZU4RT
UtpKYzMGdljv/ECZ7smoRwdHowEt21q5UhrgQx1xffXQCWLbnNJodxUZTe4OYVHvLA1dq/ONnWCa
tSrboukeCWEckGgKd0hPnomXPRZfIcXEFNcjFl9jz/Ch6hBN72WuZT/G3rZBYMsmbldhZKpun7o+
7k6DGXvj2px69MxJ1lTuLRtzBORm78fy0Qu1ur5mTuynK6dxkvREBV8rgBupS9pqra56eYgSa7Ax
eSpBF9uiK7Rvsm47bW0Wo4kJAC813E2566QkTzmWvFWW8uyraTsT7KYx098dWRQOpoFKjetSWUTD
RmBI9skxumSOqsxFd4j0OjCWgzm57kamedeuMNq0+4MTl/gTOaF31dt8l3s1DoRuEY5Q3UNvdrYq
bS3aBoPvj1u3pNlaeGVoOivPHbunWBU2wKYXaRmNWRLfPG9qcFsc7bw/RDihF6TntM6rn4Wq2kah
1XVnPPR9wIDaKJKldLwE9/zJqZlQxGnBlAmudks2b4+4Ogwsvdtzluraa9J4lrcZEjc6BGLU8Hoo
i0n75JRl2d6IWx0rGJSjMS0Lq6rsozuN+LkQxSxGNI2akx/wRs3tYzZqubyKLPB7hsiiV5vQi+m9
ZdCBM/uxGVmkETnpM5yvAEpz4tX+YmiKqtnUXV39cCfbSE+h4h+ck/LWWnhTiqX+ENoRgRjlhBjG
MpjPr11f06wFo3pLXzZThn8eo3S88TKg49CqPJjd5UYVOUV1Iil2l07B5GvXO2aYbBs3w7HFMqen
QkudF6Xr1NYiGeN6YadxDVpTD02+9ZrKZnihXIzIfGg1L1kdOZhbxHo0rUWBjd0OJNWwF5ZT0Dqb
XuWXG9n61Q8jDnD+Qc2ThnujnDyDnN6oSpeenk3RIUszV3/ye5v8Vzv1QsZqgzNGDxZds/GY2GjI
lzhqNATs1SkZepZDNODSbgSWQS7pZclhzEICuH01Ye6gj8rEN6gO9OWoGvKP+yLuz7k7luFer2Pc
bp22zhpCmTUAlrga9PKxr1uVrwJDL6J955L6sBkNr9CW2lC7ycKpXSkWyAWjESDIaY2VPtnJcCVo
GPZx2Ld5uW1AzORK4uvgt8t60NvCfU5cMWnTFSJsMo4nPcfKzfshm9HyijWqXU1c3cgcx45EyIoJ
2sqKHLved5GFlVa10AtTjiufkz1Fgl51DNXd3hfLVE8noKtaBPa1dQfQYU7K+KKXfMqYMxThrZWB
eUWVamOf5xpIXuD8eskKCFC3FhXv87SIXLTRsmRA+VCpOIGHDyJqLiemhg+knwFgD/2QEnhpDr6H
1dx6khlTvJGUlL1bd/1HO5pIvQMpZ/QuGvzvrCAdKey6U6qNcq0+XVaGEz8ZXQaqhg62wtNLJaON
j0DcrcvGMl9kD7Bl1AIBnD7bkyddmx6FVugRZpu6oS+9NOarN9n2FF7jIfQGQLIskKRlE0ayCos8
rlDvzfFJcsC+8GhPA3neRht6+PAoGywJum2INbQ2OeUaUEFqZKdOIamqlpG+m3lR/ajNjmwZJ3PH
gpGtJ62rUWAXPF700NBiJhI1TnisbKzSjkR5uku0FosAr+9xPOoqWboHBJaAZ57egDVYSQIWY3Vl
loIRIwzO1o0fqmw5tWraSSH9L4mPKeuuK/NyPOfxlCCaTbX8ic8i2yP7HZwH5RmRelT5ABow5SVB
JyLV1Ky5twe18ATxO/hlmViXD3lDwGhq54aYgeTIW+eJ9CV4GZ4HByPoSkyPs0y+hcxUMNaI7K2I
rehb4JfYh6GApE7taL6xjE2y1NpoZkS3y3ZXg0J66Tmta3C7LgqNamXbdQj64gVlvXIlRrkrV+9G
fwGTwezBamMkg34bT/5mtBMNJ8wxFlek4QlOUKpDwNdGAfm0Xt20PhuPA/7gStNZJCIR05tRdQwe
ot7k0XMkm1/cMgZT8zLILURQeW6x0UP8L9Y5bC5ni+N68VB3VWoSARs1s9uTy/mRKxEiu685ixY9
hH68gQt3wO04qRt0vmUo0MPbJYktnognmrwo74HfM5KwltQsjrd0wtlvt41jKyabWeTjuuh0cPjO
7xjEWtGYEfxrJBT2Javhua4KJidRXCeYSAZ5uco9vxdbvWsssmQnBW8kVkESzC94ik99FGXVenB7
EkQy3yVrFpeuLt4pLAVKoPmin9xPpjEa/r6s85546pxIIJrT3Pflq8ROSjtr7BtdtYgaLXmxrEgC
dCjHG87/GDVbjLhf0eZVZsJZEye6m6zaxrDkqaQI1pEDarV8E4mGa0yi821dUXSo9PCPIO35LEvc
ESP0sP1Dl5T+ZcCxBQucxhzD7T/SPE0ax6qjdYK1BfhMixXuaozGQFv0PH9rYVaJ1f4NhvZXEAQu
A2IZNLKMjGcM5C/NukpCO8boJ11PlJwXFePrKOwyPVt2SWFRIK3U4/rvYlX/Q0d4/6uwftisGBXT
G1Dh/mGq5PsEKxcp068ptpb9WHY7NzdJKaMsWeRmiY9Mh9didsRmRfCyY1xx5tJnjPqtU8yh8/rg
YnNvN/+zGn4O5iEx0NVxzMbK+D90+7ZKHUOzE1wk3HF8KDtdXPPUGNZdH/7mSPz/oMm8lB/ysa0/
PtrzW/n/QUuJM97/qaV8nPu8n/77Rx1/f/tjW3m/269tpeX9gt8bgRbY6CEehzr0r67ScH6BKilo
Nk1OWdvgdP1XT2mavxizHcecuznrzudwjn/1lLbzC/Y0aH9mIe2cFGH+T3rKWcr+5x5M0LryXTE4
Re6mG3yH/nwG23GDpYIyMT03GE8GCYTNLCCCMI8Ruvv1YxGmLdODVpyEjzf8cLG9SD4N8HWOE0mb
q6Iyx9eO252+Gnb4TukMvjrjOulDfQhT5/V+rWeWs7MzhUWrRJ2HoeZHFzkQGBrcgxqsRUZDQRAN
pwjTfbtv97LO9cfWc0JKttRa9PfDFeHOgS2wnzfcr6ogIirPg+lhoGpe2pJf02tpfcYwdYNDsHf0
rPIptvXoMaPHXA2qKLaGHcaPUje0C+XNGlfbl1brM/WQFiMidz8K9giTw6c0bJlr9ZHGCNHTHjvT
Ttcm4UmnosHvu+9SQpwGdynqdKkzmXWmyLnpYSIunS9iRNZjTqjCKK9TKuXVy3IQ+yzfJXIaD7X6
kltwICkX+qNigT/GmkmdYbK7dIJGDI7NSeKqu6H+oqbRrDJdmWNWHKEgYKKjiSdMZL5UrRbhOzqK
pySus6UKTXdfa7Xz5LXDDxWo/OzrTv5ZTrjIa3pwgxIgP/fadAqIPsAI+qWp6uZiRWZz0UcRsLM1
1kb5HVH1nXA2cdP3NyrhNTI6d1vLzMaxR/k7rxBAimPpMUYyGkl0tPPiVIk8dFUhyJ813/yBlsed
L0ArSsK9dLdC9RCKtWOox0i3z3k3BI/3C+h7F7Msh4faDa2DbTdk7qrsqvW1fQu6Nr70TfJeThhN
Y1rNKRcfxomhR8ZLXtes97ugVdGWibT3tcsec1/l68wN9bXCFmtaeQBmEAzifovbEl5ehX/Rkii9
uDFlRQCxfGcOcnguC/2zNxS3RrE6jupW2070mHaGWNnRuaDBYfifl4vUaZIXokE3WVnhZxaa1XNs
YPPmDjrsp/kq9LWcF+nYS/7w2ahlS94Fb9/Bni8aN3d3mqTg2ZVGH3+SWGPyLjhbnvH4pQub/GiG
7Iom4Q99FpvbqKjk8X5B+yaPI4aIRx0+8CqcAH/mxWHtiwwrIUPDCc7trWDZ9apc/+F6M1+nwq4P
ogdZwBzher8YKrGMXRzESCIDBlDrsMmcc605hJsa/Y3SAO7lvy8iAeejTEOo/vNP9wO/39aVSXfQ
vI8ObGaf9REG6lNwxAM/OJaVrBaji5elIMjYXGWI/LMkQ9Av8Ta26XuvWO/0ix4p/llJcnYsAq2T
zPRxlCg+FXGlXancNfriIb/WweF+C0Ka4Jo0hnYdrWHf5BK1vo4RsEjS6tQ01mcjsodtRSF/ut90
v6j0tvr1KmdhtnWn+uvkkYqONtSPNm7qYQwTDiAf9++gKK1i3Oha9BqPOGTbWZ+sTACbldvY+UOQ
dPlD4ia//USAB14BA11I1cA2xsKRw9580Tk8tiwL/9fbMFuy1nUyZcvEtkpkDILO04dkQfqBluFZ
rZR1tqvHYmD2aMv+E1EEEZ/aVG2yDtc0fTRyEgZoU9x/Hx3+fXQsNO9Q5MW7U7Ljp1LziTDa9zEe
xZr3grhCriOcJR/yMoC6UGYmP7qkHnVo4da6W3N1mJ6m2HOPbVKcIE1H5MO78HdSybru9ttERN43
OxyPaoqMr0WJ4asFlfSJd8vYJMJ3Dp0+hg9dLPH3NV7hRLNK6JOXbSJD15daNlQUPRheMRIe14GA
RmkYle8tusTLrxWkoKhKnAcvjsLV5AbJKgqswFm6hFUds2Bq8e/pJ2NbhtrWp+IamOs9xbVQT/Dn
9jTY6fV+U2nSvIWWHR1CN413fs77P01+fO7o384477dLAvfM1f3q7we8tDJg6aqHYHCiYzIkBFbm
blEs/vBjXkxE+IY6IVlZ2VzQAZh7Go4vJAr5ECEN64HIvwenaOU11fPusyVSRDGpj6XgaLhHRx9A
V3AX1qai+SqVD9F0Cr7puoaZuNW0F+VV8ami2qQUL9s3r1wW49rw4jJZooIZT5E7XvPE4Wrfmsau
Rpy1qCJ9IjHRdtlxVHBoVevKBT6SwcGuMgOSzvyjoVk3t3eaXRlK8wzX0zhHQxgfCsM8REWbj6v7
bU48mOcisHFYjIELfr1t/uVUjmrh+mxKSU941qKMbHujGRIZh0aVi2lBcWpkjFlZnV+spNiwvLc3
pWftLaZu37ROLVdtlGEvq7ToR9/L7Hg/OvujLUcj6FdBVL+6RuY86YmabkM6xwQI8XS/yUh1TtE4
3WZV4S7uO5eYdy67cuXGslrmXvNu5nVdy57euRvhNnIRd5NOZIeAYeOn+b624vwTmKG2CJrpnKa9
fjbcKvtk5yU9UtYW+/vV+0U+JJgMmRUC+PlXSP0+RG2un1ReP5dDJl5yQ6pNDOy4vV+dQnnORyN9
DGmdCKXKHnLbfjcNL3sJbTYJKUtjo0Uqe0lS3PgbM2ovcdf0T7qKf73dyKGQV/DWV/d7+YpYxEra
7bFqiJFOZaw9NHUKJausnsfASjjLNDKuXBW/+L4ebfqsG7Z+62O5Zaivk+l2V0tmw6OR4oUg6vEQ
QuxY4bFTrUoApoc2NbKDAzyyLbzWu3k9M2rkBuq9Mw+k8SAp8IiRlVrjP3RYPqZjydpj9PS3RWii
iprLqhHuykPP0cEqokdROcYqDOHgxAJ+cAbYQZRFkV91r3EXA9gwPbqTHUOfTZSn3O1HcuufnLi9
BnaivyE7KJduMdKtD7b3EKdjtPTmA2nZPfn4zcKk06cHizJo3ag42tZO4z/VxXSFs/wqpG59znhT
1oYYmo2hHPNznipt3cu62dzrwt+vmnOZeP/l+9FqasWNdWIjK61YjgShXIHBgl3l+qQ4B3V4A+d0
aYkb9Y4da5DX2U6B+20RaZSrEDj5mLRWeOssClk3NlAUZ3Ab01ZMF9xerb0pE7g1YUZq8iRetMC5
dkab/oBNuY6cOPvWWFgGxF5I/E7UV9usMJqDbHZ17gSH3hHt3gms/mCmQXOwOmPYh1PeHp220HdD
HfYnsy/xmq/86Tx5MtikZSYeTMvF1jyfvgSuNhdAZnwJggj+qZzEWwnHfxpCkoGrxNs32pivyCxo
PsWiyzaDnphnKFb6bkzH7hCHAmFsI81tQcWb6Fg1WpFQR1WKcSO8PL5RwaejCcxWNc2hBXt+hi5O
GVnlL5mNMX5jWQu+DuMLTkkgotmg762wHl/yCc9j7Kc+Fx3ut3lL2kTRiq9e+SySIH/T20Cu22Zf
y8r6hI/lNKNN1neMctZu3oevVQHpd8yH+uTmSfoQj4SbsWphVW4WE5SyqT92gbSXAH7tmWIxXZXw
MvoqDb/IfGj2eTd9K8uIUzPois/lmMLL0kLtg2ASqKrVq+qLV8N6nxJdPfJA6rH0kAL4RHDt7ldH
oyYdIPcjvpT8Spxh08LABh6yM20if+90/IHU7BALiMw9p14tTl6W/Uh1OCaGbNQnzggFcb5wL6nN
SWr5bvng52Wz7dzMPck0g8jT5+hLTGh6cYBvRVm7FyOBqH2/mOaf9JSvEyeiDQ9rfLV0VX4oHU6m
ZRDnEJKVFDM5emcZ/CBWV/sStmpcxl3S3ITuBWs6qfHsqibdezOxWCaiW3ig1Xu+/u5RdNFEXEDn
PphjMq2HYspvRSlnKMXyP/shyWiuq8JX02JF1P3u3fLSrS1UAYNpNYikQURhjRsHjPY91qwvjBPK
fWOxOrBbR6vUH/UHQqYQuvRFsgmypHyGfv3cpM7w3gTRGefB4iWFa7bOiQA6gXam50gFAitrAkNk
3+9ruxrewbC+iaFrPis9GDbR1KgDpnaKVaJSq2yqu0Viq+K171lREmn5Z6xje3IdxXsxRMWrmXWC
prMocN53+kejtjBk94tXhTHLSq+FeWDl1j83YY+HLrdXqUfEvN+/9xGLXdIGwefezQ9kqKVvwi9L
5k6xz9JnVLfMCN9/vb0xg0VMePSDndjRJettZiVjlr2ZuvYx9m50611JFItF7xckrzYhh88tsPVx
LBUs6twxnuup1bdtUVfr+1EZ0MXYGkvR/WiTMxDyHI1gqPmXI108BUajXe7XnDZdtLpLBK5RnxQD
9h2FlXWsS0LDHNxEDplg94kcoe2nJPIOnBXZvhIm86rIbna6XpmnLoiNbWUKuHGiCzbKZxNpnptJ
gRvrMj723UCxhHlitRQZc89aJcUNJEPfRxVOfVVDulkXwakdTZd+JMDQdxgN+bkew+89eervVpDu
hTlUXwtiO1eFlPmZ6V57GgM3X6dKly+akZxHvxWr2vWy0+DnBIyHDT1CSJBBGLb2yrWSjC/1pSfm
5dVOK2sdjKE8cN76t6G0Pu7HbT+j2nfG+OZEBkXryIjIj7U1/qwYFsvEPOK1TLaOqwxMcm0SABkd
vwi66cArmnBRn/KoYKWvpxgHp2l6iSwG8ZES9afILKJtE1TdMVaNeSz4QBHvhF9qTdQPQ+8lWyfM
+nOOA8621VvjZGths3NV5R6LRI/22mDFR79urH3g2tUhLliAI9si9caWEg1jCrNcleHJHvNi19Rk
TuUWCQtF2maPAK72dig0PMjnq/eLZjRX0WQ31yQXhDi6Ub+h4mKbRlDiE4rlSqJP/f5aIzF9Qmqf
PxljspH0Q9euAuaxJl+D1Ls0HSO4yDqotn3oGMcBRcSh7bN0p01KPMAtgfCmm+MjoE+2dMow/WoI
9TXlnfjI8dX1UaJEi1JVK6MOnHeZ599CWRkvMVg2LOE8f7R9fDariZWR2a+7lYXStjqjxKMoC3Fg
lF3tGNfFD5NKgrVPbvSnoMcWWpT+Q1wZdIBuhPjOo73uF8WA5M7182jppjlm5SVrmmw9n2U/+kYk
hEbweNQ/4ZEBQ4WbuzQUh4BkvXBg13baTL2Wvv5V4FB/0xLLO409hXtrR+lrcyvjgplt428NM2iS
bRSbakef98kfPL9ZjE73BFQ8bYn2iOYUk1ae7hchYQG9U6cHPtxoZ9QtYzuVqktrie5izj85ZhBt
caUWpMhw2+8HWE/hb44hFP4/H6hqv1pXeOrBetUWlO3h1er1/CbHmqx5ntjmfvV+MZbjxclYUlEG
yJvpg5pFwtw2omBFn29KDSqqvjzyibM/NNVwy6Q53BJa2IX0Aw1HXG6TWotISLPQXXGti+PxZpls
YkqbyvX9DveLIsmPWm+nD/drGqq6AFNcGPZecGpmGr5/muIp+PVCVglBSmVmaeu2r/Nj04hdmmWQ
2ibdXQlMwwFKWzIakw+jc4y1nwYexiY4zg4tGQI8y/aQZ+2mLfkm2N04LJSHJWgTjic3YWAC1YMU
nGJhwav1YfC6jKaSJdSWmNxZhSt28epKQmcOSh7c6TMO9js/yTYqmbaWgbzKWYchQUXczW/fOxER
XfiovZGLQliTOJY1Fbte0ZrCjBefYuwKNfM1y+bZ7s07NQ7M4+YHLK+OylugUo2jZ11zFkJTC0f2
4PPPoQcC0E/LqHsmiGtZeD9672NISSB1k70cLozKWNnXNvV+rKNTGQ08+Qb1neev4ALY9cUxvphY
9JtoKN2SYK322SVEMtPf5qdjBS+TWW6gxayb7M2avpb5+71qGYhcI0QuZmpZZKwwB8tiflYto6DY
1mm00Dqfafq5UccW97oOW8jefaurmRHw6jOZHuwGaczX0EUR2bxFtUtCBpIOc1f02Ms7X5nH4T//
NWy7Vcb7PEvNeK97nmgwxxdM9RKG+1IDCbk6kb6A/LDjb0UZwWX6W8erZcpO8M+p5HG6Eb0ZBPMG
vkEOWKMTUFDfHOuqI0VmCzKNL9JfwYKgJcIAzkPP4P2g1FmY+kdu3SqCJny0i4YAJ5Lfx/ibU5G1
F3/L82o7c28S/XMq3FUwXC0+GGF2y4jeORtuwSz/sw9Z/9rDbe8SDa0dTsglyV6EouTBqx6rRTef
AKBWnXXV5HeL3tGv6G+XKe/ZCJO88t+ZehXaVvKg02T+CCv5wQwHCkf0pFp0a6SLthquS0W4DaPn
Wn0PtfktTKp4aconwunWaWkvSElatKW1mIIX8lKXEssIYt/J2VloTPQDYzWfbgqdQptWkG3VIm12
dnJS1fep3nSzYm/pj3vlrHL0ye9muxq+JRi5YmeLr6O2dPWFXcKJ32Q6lOZNOkCqHKTg/Zj6BEtq
84fzGAcHx1qjQoE+UheHiUAJBoe4qFecMXVjGwesh9aTGT53JbGwCWkEK/t9TBAx7jcRlZhfPlvm
3uA1S2CEZVXvjXxrG8RuLxAU4My2tptDnW8jCADFOlZr78nC2FfthIePM+SsVWauS4B5UI7qoH0x
mejmz0l26RDA2rvmA6ofW8SyiI/gi1ZJB79p3GeHyRzZ1v1iGldGtDHjI31ZZT7azskumfVvBwx9
62VdbSe5b9KHwtyk9qKt2IW2ULt1bTdY9IK7dEA/ZK+afulAGerOPZl3pqbFCxe9A2EB70HRy906
WZjpUmA01x19bx0HG2vY6URoM8bFG9tbztnI40ZLD3r1qan3abdUwZrcJ94IUW28/JJgiUq3gd3i
uPb9L77xhC31VFwt46B+mNmyq/d8JXKA33oz66XsdVdcKu1gaoeguEjySdVb2UDxrT7NqSD2LazO
1XSdqhpEaDex7VYvJktb9GyJTwiQ2jaEYHTp7JX0vlYaDdvKelDu2C5GqEpuHD9pAcKvp8ng7DI+
u9EmTrZDsvQxpECo7LwzF2mt/UCccrNMsrOgcIAYRc3sDIdWnMfw4AE62wTUrvz40mg/dOvR1m6t
ni5CWCROR47qNj2Xs8f0MS7fZqUbKDGnue9v2nTJRGdBVlPgoppfhLCNgb6Ip+X9ci7+NyfasRAz
pZnP5HrLku9oZFYQMkIA5y6jZ/WPM6dA9Se+VhRKDWN5ghvw9I4BOwZWTRArgNmzIz9bAHZDxT5C
MQEbYbbdmJgkpGuE/lK/dWw97YDALo5x14HNu5DphbhdsF8nOpAgY4htx7yo3zv2o9MXC6Hf7Oa1
01/6cQuI1aprpB4abNxTKDn2m9H/cLoLwYs0y0G69cJ9Zx195xJnq9YkcWs1NdgDE5AiP9HlseKr
chcN11qgXk+yIxjOqhok4gzwUmyFAaD0MTqi7HE2CQzp9NT4n3PtgLEoIm4QYCclFnQnXlVy0OSq
qVZ+tp4nCiUJRCxIxBsucwsYZFcli6T/znd3Atu28EY7VO1WszZz1DBMGIj5kK7DXVKsaiZTwc6U
Jx0kWOH/sqyKTV9sMuwLXODs1lhWOAOFKAX4QjOsGw5+sAxDoq13TvI9eWRH+UaaTIUBKm8nEYtw
8LhssVrYCXglw6IbWCv0VU5OYvk2jadgn2+HdmGSJNLvwmJpf22rR6Qfw7jieRv+kcCLxEBmYPmr
cdjybBOyferjiELQo/xqNWhMQFOXPljofrLIvHHXlPXONcKbYY0ozKJPuUulQniXOLMvirPb83w8
wnqmgxWGxbpK1Tbw82kJpIWRU9rPC+XKzgl/bBaBw/leWK6xAqWsF9IxAceebf1Bb4r5nPL3dUVf
q7nG3oZnCRyBawchIyQjei5RDDq667M1TdZRunyph/gRYXV0SCI8q8HXjllTfvPDds5dbjAK7Nzd
0CBssjLnUuGlimc2RLXewvoJPlq2BV6kASk4P4bvoRcdXFpliggivx37OAxPrRJwanA2Hpu2wD+H
yJvGXc37EeyXoyUQI6H9TZcxCk9j57bPgu00y218/ZMNstMrs1PkX4w/KOQDh2KJXDgId94E11Kk
3pqtgG23zYtvpVZdJr9+LabwPG+oTmGBLVChdWOernvopLqQV61q6sP9Anzt24Aqrcj4vHvMs7Gc
WsaCprIVc7xNXz5YLoFKZTcdcva6gejukh7b0t+mAsl7QimV9aexHbVVzSY7EY3otU+RPX/piDaN
yehi2TGUvy35dmmNvaxlhKumfmBGthBrYZN3YWFzLoYt74wRvAQz3rpQ3BZgos1enRdqi2SoDaO9
RbB9QEGlYDsuYCGGqJ6tFwED6mB77rehOGjTJyN6anXCogDVNhDdF3Pphnx2gfW0Bd/zpnbhOoiS
t3hSBLLl6IZOHhLVtvnGUow2y9Z5PYS4eYopQftmAQGuXHTiAal8pBzIpRGI9wlkVduPAG81L8sN
16H2XpY1xRKKbG9jedpC8D80770+6bug7yiZns2v1YywFOmuy0zUul38YF95bH2KdjL0D7VjbDVx
0I2CL2j3YUbGccIuPLHKY183u0nuQic8c2R0gmfXS069af5vps5juXEkStdPhAh4syVhCHpSpNwG
UXLw3uPp74e+MTGz6GqVFQkCmSd/yyzHHwke/31JwfkRGP44bAo2MiqYFLH1a325DtJTwVmfNNVH
rDcfGf8fev3Sz+9qKT3Nn0arH8oQ/qt1nuJJ3AjxQ57G7DYIeeiXM3eHAKE2aN9NHW27DEZfilhi
C95yW8Jn1Eg9eUCy7KbNCwUUgTNzYayi22Yd8gcZ9MkUf0Y5plQVjnuvJCSzyG6F8wujbGNygrum
OfRKqln5dsy5uBrRF0Judpss0fctY75qWptobJkoE+aHrB+FLWQC6gRKsZKu1X3WPWoqXge9n167
flpIPulJQRoHXJqPsg1YBBG4baywkvZaz59W5eJLKgR5wwGbyhBEu6h6iKcTkL1yCyXTphXO4I4C
+t+RVbql3uliIjODt7GgHx6hrjKdepXl89dg8jdKwWkIsKatf5dw/KiLhqsiPayptsd03GkxidLF
p4LQXJQxRAP2GjGSVcB0aruS6azpr9ThwuW9tKIjBa5Icaee/DXSW9TUqNsOyTKyCXkJw3qn2Hrz
V0ePMV62M5J05O0f8zjvg4qmu1j3eOTLU/RSbjnPYdWxuN1thfM4Ik32GKaz+T0qd125G5Qd+4pR
+OK4HWiHj5mrxfcYy6+yE7i4/VWmeo2nixyk2TZ/TMOhvcKQ0N0iiMXIvDNKsi62AjkRlnohSYOu
XLIqMredEPzZ2i7TDWbImRoeoi22TfY7atugcGnvMQcM1VuTxkReZcR4vY6fbFxI9NKR6c0OGaj4
8BcezTPBT5FygXkXaNOxhRKmkbaxQ80cmDpdaYeSO5V2MPiEIyzTK+MsZd0pRkzIwgiBacZ4Q5oE
pDrVpaig99JCtPUCZuqUmDKYsCjQ+2X353cbcd5Mi023ZryPb7xTQ9nxHJiSm5k3q36TKT9SbUpV
g5Gqr13d23GJf9eRCv6qtW2T19x0AvXcjrt53KnCrhXurWonSrZl2usuBiNQ3V209DYKO8u4WYx1
bXkUh5OB6t10aVTuTHfJ3kkFAFySBJtnvdCdUXR6hSCfg4n7VqPGHRjG1jQPtX0c7lWuQEtIE/Ue
vhK7NMtRCBYOvvoYdqmnnLsdapGf5TAdjLt6hZJYPyRPzGCIR76ekuk44odX0LZkdGHXojeo6b4C
Ym0UrMpF5IAJ3VSNj2pQNzqIKQ6vBdv+AfZaKf7OYnWa1ln6UZQ/nS76gmED4qPiQ8i4Kcp64o0F
yaYCZNp2uuLpSDPQMQ6SLVvmqZNMF+Yz3TFQaw2P9Vdg/qP3RqISz9jJoS3nl2a+hAmc6IX5vey3
LOGz4HLSCZjP0uQoCm5fuXn22iUfVnJhZNX1bVwfl/YtSTMHnLhekfQzWTRbJT8J+klMXzuVjniG
zmY5mvO+LL4E+kvj38g4FRS2jX6XXpLkYxAHFh+XUVQBmqhXdaHdts/16iUG5/Ow8Jr+JV4evezn
srTXqeGd63uMgCGv+m1unCcuZNfs5fqed0/LonaAikjMryFPv/U5BMZGrO9W9xa2V7ZkBzW/+os0
NSlV7vDfhgpdaq6L2JvwuyrJtsMAn4m/gvAQmmQXmadFwONxa7MfXRCdeXlgU0B/26Oob1gbSRXK
mT7D7SB/i1HiRwQC90hkO3kn8bhiVVeCW8A1DeR3ef6YXmjwADWk4SO2LdcaoMgOCiE3jWIn8r2y
PiPedVrsBZ0QCnb9r7pUNmSrqFyQli9hzAbRLsV9SEPxet38nrTC/FpwqwXLQ+YdqGJs5/IlBg6K
K+///1vIAuw+QWNxSxkWuOvZ6NX6IHE0aT5qdPvSTsx3o8WJ9TuffZFRO8nuvDwhf/JS+HrmADJE
Z2mVu0g7U3eJW5AKbj9S2Ge7KFwOJFWFuP2fpDtzRrWm3Qw8M3QaAb5E57YXePYPSeoqraeM7418
VqR5O4bWpjK8Wv9AALXNej8yPCHY1DILJ97wZg9tvMabED0mbaTq3Zx8q7UVuEcZ/j7mg5AAVAap
OMPFau4MhmZEiuEaTDodalL6POOtEJDU0RMngPssTVgPm37YmvGYubk2f0h6RNmgqbFb00NefKBi
CpEha8t2yvMts0bjSLFQc4Ogvzeb3vJbuQVeIngE10ballvDFCo+dTNw9fLXnJTjHDPVdZgpTlUt
Ola3RkBlcUVMfXErKzCwQhA/5Gr05sKxjMWtFd3XBuGSm2l7K/zFDa0KDuRagBiPg/oiw6lthA7i
SzCS93Fo1LfBTP2x6H/iDAqwUOcJ3Bn2rpUZz4KK7gUyj4Ki/0q0v8Y3Z9J+lvS118sfK8lBOHq3
peiwnPGnp9FtRvtSYTHXqRrZiIoEigS1U4z3ltQNOaTrMZ0VN5sIwgAeFUIvYoUelQm8iIg7/vuf
n5fKPgIWUR/rL7SYfqHXCdkZl36F3CN6xDlxylNwxEzEDY30GU2Vk4SHgKepVEwgl2oFzvoogHXv
z9FondVGOI/MClNuuEJgeET3vFejtgkXxV1/b/0zNb3JfbarzwzmVkRGhHpkaOqQmOfcQDviRJQI
gKL1B4aGHXRIeqdvs6fPJlvBhatsDhtV+YDQ6qd/AY1g5XCPODCi8KQgbGOkx9VYZyx20LqDQDxQ
DvYe3mBwYcnfR2YWVcKTRbMnXyrps66vSvDUYKOyDbe9tfG74GmktMc8kvDc1teRCzsz+SzY445K
x1H4vEjXINtH2VOLN0lebVPeM7Xkg3iO+BljUmTt4vrMnwmFs6Df6c10a+GlEy6l4k31JSjoC9y0
oauEh4EeXyoohGqgpv4aia5MCo9KY+z7KF2MdzW3+8wHarrzh1h6oHY4LcbNNdKOXeeL1cFqH5QA
JfgCs6MZuqKy70OSq4gHaG9lCalx69hympAO7sAfOK2Jb3N8EnW3HL9kgdQogsDuQ30RJb+InTzz
RZMd+jsdv6TOn9qb2P6Y8UkfvuT6rEzapj8Xij2GrhVvdMh7CEqJqTTw9dLrTDYR+boMmznfm9Jn
NOwxBRfWbubf5gXyeiW/bQlY2ZQA68JTyl2+qO9t6aQHMXpPzIg1nmyhePta+GUm3SK9+DPM3pPz
ioq3hVToySnGfhflpm9MzNFt+V0NXEwTNO+/H7LC9FVreB9lSkmr6ndUWIV7HpSugjIXppdyMQ9J
O35bUImY5aQ3xC+7AZmLGq7EsoDUxhTnnbhIDIcS/bymQaFm3Lzj0LRboftR5XCP/If8vszovHJm
+lLNe9PEOSWipH4EBkKqWdN9KdKemTXwN4T4gviERqbc8iIlnX18PPFsEZxShQstHBhAS7Yrvt0l
nGvTT6J2Hyn017fKPgXJBTdsuAbT8JGkJTd2ck0j6jt6GuYonB0eOEE8IbR2hRho9K3ZZh+dVQWv
4qx3AiQIp5SMFJpuCLYSfawW8ganSuSeClGOKpI1J6iddfMowo5imf1uET6aaAbstsjvmilhXjIM
2V3aLHTJywALG/UPNYipeZ7a19jK9X1cmU9xWEBjrKZ+b+PslwlgNyzDfJqLlJ0/FidMOr2NIqYg
0fug6VX/AszBCs6/WjKMIqTTkYhx01Zj9qESugZfDWbWBpJTIHMZppe6RZlracLLGCqcQA7iijLL
zOYZJ+Z92wKW4l/G+1CoTNWIPF9iHUVMwujW9psyrTpbrODkxKoS7k0QlzcUIptAMA4WWrSzmuHC
MleN3qYwftIxCi6ZQEqcWl5atDSTsdAmzRYqDDNCnD77i8ZQ88qFscIoDDexmBAEstLdeYkFqLgE
aQasIZmLJjB0STNAkc1OipZq26qcZoacM1QWijaeKOuozB36xTx2pVB8VXpjcBaABdQWhuxg00Ub
nSxE60Sq8B0Vhm92xmhjymWjHt0i/E4PfdGTzA0eac1QIfixjmozvFdGNmxiOcMLxeYiIllTLVfV
deZohUwTFkqCk70pkHcp55A0Gwl+88zXpY59NX1BW8zyvxs1+pJ78WjVQBpF+zayGan9l2zC0dI0
HuEgOifleI8SHXwx0XiysGqSeNQp5ile/qX9YO0Dg7bxuS72MbT3sQ0N84BGUVMSvqXG7hh1J2E2
AnvOyNiRMuvepkFA8puZHSShi/0UCeMs8g/994PSDcdO1ERPTccFjYDiTFV6kRuKPhbkhEfECgI2
t5ADNGVKQQ4eG2nnNp6r3RzMo71YE3EOXdqhFDRyO4/kZ9U4pA2oriwgnNtYa3j/fz8M/ZuahqUX
tuVJHmjbFIr+//5gjDjY8HxlFAkBkv3vD3LcgdT+9/P/82W0jAhWeMNfCNkcpYwn3+CGCnOZqFaz
VZ1hWAG2TOEIr7NLV1+yWvwsIstr1OHEtYz9JI3VqZMrxQ+77iGl9fyahAoS1LH96ArSlPpiJhwF
/68b5lb1saTLRYU6u0ZZxN0WbhVzb3YYPDG6Y6czyy2GtsFPQbbnbFZ8syg9IclyjkNyUBL8siSu
1FnDUQyL8dgk7LLiQEZhoMQf6JZQKwVQE8MQXIOOR7JcLL+2QEoClgbzQ8hL9dBTyLKlxYoEmOJj
EmTZ5yfQ004c1gN4hDi9F8RGbJbhnEcvcU2ad7Yy8WISSJsI4LpXej+0tPwly9PiQG009rxSNzid
1G4oa/q9Q8BAs3Wq2JU5EVgVm5Y9CWpoB1DnRiqTElYDI+RVBCiu7vVc0exuIoMMlS6gjnRWx2Y4
yLV0H2P9WSegZCI8fSFr9oLV0hES+b3riAlKM6tzY6F6LyVz2ZuB0e7GVIjPXYc5V1pUXHzlTEcP
MBFOLMs2ceXag0p0WqWv+JFq+HVfzoesyByzS6IzZOOxJhvHNRBUp3lVHYRa+pCGsneTBLl7X6Ke
VXHLO11AJ7fcA/vVZwL5napmCGoNTqPasVlQzOTIDgFhZtMdJ33ZuVlTrOr32s5RLnNSyhNIiuFF
Auyzs3CE/pH14grfhS0n31Pm/E0ug0h8JjSg0eoHIeDk1RopYXcFiUi1FdomGTasIOb3JHzJFhG/
1J/cad7mDKuN7JzFDziqtFcHs6dbge277cXPJZeOuG/iw2DJn7011LtOBAErhx7eY04EO46qu9Fn
xClNiXQOVNrflQl+RWlOSp2TXVaY2Bvj+buadIQDU63ux2T+rrtoujVWO91idnK/DMgOmzt1upV5
7lQWY5aYAmSMU8kpT+/suZJap7o0YeQigjVvyNLMW9K2DUfFlKYOhhIkma4aV7GXVU2zxfoY2Lpm
9k4cl/VBUZZX4StZiBSwUtUNFOXH4lVE5nVWNeyUcAW0uQMAAYToxT9j3RNlgQw+2LPCeiQafqLw
T1uSTZ5BUoVQPQlJOSICG+1cZA9FLbcaq0+U3+bQT+tpOy3HejyhfiKoGt622DU6E58KVdHMXj+A
NU5KZmsMBnHQwDjIh9WPDTtg1PD6feHWcK5zfmf7cHMqTvnUN5Gya+t30tjkZkekpKPW/lydBDR0
I7t3uxflFWFU3ZhJu8ESqyBrbu74hmduDRUyGn0YNqJRtlVuaPMl0t5nKCvVXLYEURB2tVuiCxcU
6ETiugEgAp5mwD5rcmGhEex4GCPRZxUt5qO1LFu5me3ylMi8kmcMG9fp/8w0z3dlHeMbGh9DKluu
UjabhU3LqN5mkwRG8WAl75W8szijFNNnkew18cmiNoj7wTzLwCTpC+p9Wu6/c2MNyCMatJnJkiOT
Yxdp+6l4bQy8SelfPL6RhrDlfxPDSh+LzhiS++Wa8TNL38zWGRJfiP1Q/0qkW58c486T5aOUBBvZ
Ok0ClJP5THoSEfutSkWwjLi3fIhUzepBtjHg8Az5MSRveYVA6I38QFDsjZ6ysEJkV9KtrE9T+tJY
ZwMaPW3pXA56O/VbtXMmqSBJzM85CgQTn2lkugPdNY2MwGvkhAFZ+Y86Z858gDV8u3SbcanbkrPq
GR7dtHPm3F4xV/q0lxAsNAc5ksl5vHdAnxYgKoQlaWyS23G86yGr7AzyiptnsqsDgchtX5Jr6WgC
Wejxa3As+Qv1eAuATeXgHg6o/g6N5JCv0ewknQ1jLldF4eIZWncJSSMJ8sJT5hinNkIOh8EGenek
as+fsw9TBN7YIXjmVHdtBY80CHhAwLwe8jsK561IPAE4Wqc1UCf3Hnf4nB5AoZL5r8X+kRWnLCbs
Ozf8oaRhWX2fSBkP262CzGSsuatzXNMGkqGVQrD636A1PfJTHUN+Kvyb2egOq52oa/zWxA0gn0U2
7DYi0lOB5PXkImcAQ2pSvYkTFnBkFzTNbbOy3tfRNYNK5Flb78WaFEIwMa4En3d0mYEc2U6lroAe
fQnNXdITC7pcMvGUB5eWs0Ag/9LYrlbkWxmTHYvXNrpLHOJnIpLHrYS0woyPc+twswTyNwP+2J9w
eZAXKRyj/hz2dkW28aSdMg7jimx5BklVBqGOS3vHyHyqK9GN+ajEYFdM457skxAhZmo4Kw0PVYMx
TY3LA2zDAESjqxYhmAByoDAy6BAqf1aheDfNuynDXkwIRy396eJfPSh7UNAIj88IlN5o6FEKmbkH
vCt+m0PUDQr+nJJIG+5+IT+EZDiL2rgVI8iN6mS0VJGZ3vqHECOE8q9Uoh2ov0You7CqKfTYguGT
prhiFcQ+/FS5EwIl8bLQVxnjGoi8CkoitLIDsIzbQfDKLI3gW6nKrdHfCgO53WmUjn27HxafRzVV
fqADSW6cvUjTj13xYxXfcQ0ILf0KWWNL1hXNTVxgv9efdMe5YvS0CsUxGTVJNWnB8vVtyXuKI6L9
gnBbzJ9STy2zdJu0d8ymfgdfizccQyWiNA7pq8R117THhDgARas2CxdRtHCuqnsrXpfhaUM3M+JF
knKqzzSDMwsOrXJWlEvafSQQ4VrpGFL1pUxrni7u/v7U9rtWP8rxGi/CEbrKPLqpDdRIapMDsOJl
JFmjUT5F6ShYuIFIIJOjU1wkNtd9CQNnIsCFYBxXT46WSsgepyIiLKNlXaYBlmQCK6Qq5maS7UB5
nQoWt+bBqyUlEwSUBN7unmRv0uLLNMitvA3tF34UnAsJviXZBs17Ep5M4znAwnHOTwAwG2d9KckJ
PbgS3+KQs51XDrd88FmAEu0UcHgt7pF5k6f9bL2i4ViaF0071eobWhmxQ8Ou8LT55ehbqbSpE+Kp
yVNoUy/Wr2bpNkTy8vM4PRTdQan2EVZU1a6We9G8xL+wEktinoeOLURyZfHQcpVQ4gkjV+hQBj9h
cE97TII7M7pGIxlz6amND2lHEOStYX+Ac40Qg+2byiNTmpk8/VvyQ4/Oga5oikQRqS3JizzA/G51
a9/O59k6tc2urk9F4emdp67zJHfHIcN2Yu3rdm8Ix0Tap9JvV5zlCcjoNwreYmOH0AakXw5OY+ug
dO+T51T9nM35TQnO0fTUmm9N+UiqM+NUpx+aXtlIRCz0wSlMj3H7PgywnK+Fhkdyxx0PPgE6fUR+
FOb3erjJfbtt42s8PKLKKWRoh/5UaKdYOkh86MNP2uVbc3pX5B3E7ICCqjBuSXDgAvBOA+FbGuJN
Xn+iaCpY4NZlPkT9gOmSIXdjsS1bOGq2gYKop3+NVkLhwBWG8x8UDFSPieYc/dFbd2H4FuXzqFzj
6pSobiEyf1ZIoU6ySGftaUD0UxPV0jDArHzWavLbQqSFpjMrzESDO4ohepqLEn5k2buMd9nEwYc6
Q8j9dNyL1l0poDyxBXqcDI181xhuThiMXN2i3MMdozQ40Co+I4J2/LH223zgyb7k8pG0aCB3DlEp
WEMg/9U9r2tXyq+BetdK/EbPghmgPbYLIpkBsNAXy0tfn45acdDbvTQ8p7rESN6CQgLHw3EHbxKc
cuMHjbYZ5b+h+G2nN7QYUQd14Hdkk0nierdQriuoIlPHc0r3XQEvqm5TEsaUeYe+dTae4/gmq8xv
vqx/1dVJ1ZnZnIHJpcAx2e7NyVXX9wfap9vFzETwCMxLId2G9pg3u6V8zQWEhnsxdXPTMw1PQ8yH
4W8TI90qrnNLeqvCCt9ggi6gWXeZiD7jKnEBdQosnujFJHJ2k70uHZPmi17tVHArB9/O9FkXl9w6
mdIxCq4GtSS4qOTjFL/V7ARxcpwNf0IbuOXkbpEny5ATssFph8Z6S5NPyKte/1ICJ485Fr5wrZP5
opIssewS6xwN/3L8CuCv8h+LztTyEd0zwy4WoPPqIfI5BNec8tX8I9MOLbEY0bbs/To+9yh+lOS9
Ub1U1nBE3I3mIPa7PrRL5GXRhQ06iy+JcpGaA5KFedwHR9RcVtcSY3yKoQq1vTJ9ReMnOl30q/yr
iC3m6Wyh5gkdheYI4yzqTwuJkeFzwUT5p40/uQoID0PB5V3r+SUWiHY/5Z0nUtfs5aoz60/UwAtq
TUH/6K0fiadCXXVPIHFtfE5DdOrxmTKApT3n8ksTrePyWxe5oXQY41eYgk2d3/klSb9ZJO1kQOiX
Rr/Fxquwgl4c6IIrCbxMvSkbK9sLg6m2nII1WJYos9b0A/mYcniqla1Z3+TQGa1LIz84OHKVPpXi
oGm0Yex5Gnincb8tF+Q87TGwSFl+y9o7Oq82etJtOpe3Jv2LpssQXaT5a1rzbgKkmsMr1sqtnoY2
kqwU92PTvKBy1MujnryqiWcWTIylP6WPKbvl7ac8PuBvFRX8OEQ09syUJ2t7Oz3a8ZTC/jbivWye
xfRbhy8s8pCWNc4A7aWQv8bmSco0JFStOQSaod1Z5ST4Elf9vKcF9gPZYEnSQ/2p9ye16Vx8bJu6
zxG/XUxI6IiN8GyCUgQJpEXpi/O+UJ8pgVNN4jbgIz0MOFMkktsM5rpT5txBz7iKe4OSJ1pCwfYo
2F6mS2le+JyrhWSWnTA5zB5TQoYv1MDGgkOpXdXaL+lKU7wx1VQICYx/ooQY2nKQ6lTCkdt47E4V
s8xYuHH3QX54rzNPcIDmXjBe4+K5qmPTP5ashO/3Tv0r+t5jBd2UH0T8vfN1Kggb9qtklzJ+qAdr
KjZ5dVsQe5rnNv8IzX9sPCyMhvlWMrqxHaG5RRArDy9T9qtYV5aSWmGP2wCqdBHnW3Uvi689r7Ot
/UX0ZjCA4W0ZP9flxPBCeGrryrdny+/Ve8nSQmBz4xoDKs/yyvhyK1jpKuE6Jp96to1CBgKVzVr5
SxHXRw53HquqSrsAg1TQvqv8ZqS5JvqgKt0lEsPaSoucFhbB6pGino99YEDkggZkNndg4IScw3y9
cKvkNlefABQJxEH8PaCEyO9dexiTQ2V9WJJjAFFPN2H6Qc2wjL9hesgaTwwBrtYQfs7bU7mzaEh3
xwTJohLgza8GxmSRVVDNJ2s7sTXJ7JdWZj7XSKg6vFcy/HsQXcom/ir4xrhrAD0JENlIsWvMwWYU
CSObExabZTfnWJMq86AhnuAdiJ2yt6LWzRE3jUHrxe2nkUdvVBeMO1MKPTLgGWPad6mjy7Y1/q2m
NsnKTl0Oo8njlSLPNSNju5gm/jqLp1ZBPnpv1mk4N7cxclY9U7Y98nJQSyAHxEQiVNO/QTM2S4PE
u8VMQGQW+jaVLKngZpgaemmBDEM1FmFpq5ZHOvbS4UPtktju9hqYftrai/ghxf7IHd/u16o14tJq
wz8m7b1ZTsjnOBCrxrNpNg2x2Y30MUgPFnkxtKXydeCWLgMPDdywN/VdlXvx+ALB3zQcQDcolRPQ
MdEBaxF9VLNF94t6OpJQfazil5HzbXww+l/kvh6DAYBlgTSw/8jKXd9d9Ks13xHAYH5uUAubN+Q9
I2fsxKzOglV3hyxbddBE2Y9rziIp3Gu7w43ioxk7BY4QSRYJXtnpgWtA49ZW70bFuX0vSU/Tbf1l
HF6Iy90q+ImL7ya6KMj+W/FQjluN3BhSoExirub7Ur8oOKcZqlskPsWRfBa7Z97PjBtgOT8y48fI
9OJTCpP6JtUvtLWv4z8/abKT0F01Aw7MOObdpU/OVXuosLqq8dWY79p8r6r9jOiV2zXgBFc9kQ4L
wsGwcCvMeopVRSiPXTmjhu1N7oqGPbEYSC41VmJN4UBTIoFulfgVtxp+YOnB3oVQ3Ej2HFyJfkfV
VtsG0k7tay3s632lORi5D3BXE2auwhp86sMD+bMsU8RIBZBqp9N+UfwMGxcs2oelIjb+GVQ0koQI
gK4043HA8JtvGY8NVszlNLAUCgqHaxdHgxrD1HiTvMswPMcucwO0uGW6xKS/KX31kWTLUzQQHw6F
MOHWxshM+ConaOZdq7xicVUVAjI7LFoBMQMX8H9WHnM+MyNN3FfjWyFCeR1QwCckm1p7a7owWY2d
x6pXmC8rgJUUpBHCEa5ATXmluLvrjmNzs4o/slzF9LNZOVKYiofUfA/LpSNoXHPJ8O8Kb1Fu2QT2
czSqs1RvFRE5FOznVTe+a/Vo/eF359fwTA6Lw1JTTQbOJ+Q/LuWcZuunuRvlaLHI+/NwPWsCG/jL
yIwvP+TxDcVqUKPycEHq0vElkvZG9KiBweW3gRkgPZmcZiWnQtMl/PAsWIHmBEhjydkhVmlkDh7T
H3HouEVrY4vAtdgIwzOTvIKZZTU1a99q+x60CB5epPkzT54CeXRqfbJI3I+A0CNns1o1ROsfKu9G
ui3MK9qB4wpXUJ/Og+gxE/Yfq7wWZ+620jhmTO73JCleNXJcwPe9z4ozBU8sOsd2eOtHVMvJbsKX
MGNMvLTSn2h6Gc00jOQCvyp/5OLVGv6Fy9s0PSvtsUqc07tUekHnL5aTfuua30V+rO1MuosaByFF
Ee9KtrJ419To6H2tPiYVi5KXzTYxJx0naeSMgV92fhp48bUTd/HylgdPUPdE/ZDTo9XfVcuTqw/y
pyLZ041dJly70W6qq8HIE5yq0TbyA9sOY5xkvGAlwhika9jwYBVdMT+GLLDoRWQS86y7pNvCdJ/l
N4bKqfLI8yynClISgnjb4W4QnTC+AsOr/WlSPXYOQz0JLecunCk+wtQ5foUV7ZxUm36KIN6l6FG2
c5Sw+BjGMw/0fBsMpBPUgQ1CPZ2KlANlyF5T2GJ7Mqo7yRKclQtINDSyzN2FGLqVWq0qz22z0DT1
akQyR78AiaKJzw2HF4t1ULE2gaI+0v4mzxJuBePVIMrVQW6ylamgqbWfXkH4vzEbu2+ql8AEFgYD
C63Bzq1yZ+ijwxCkJG+yBdmJpGOTLSQKc2w6a+U+IJqSINQtqsRQcS3dQ0Oushgj8Ii4vhJZPgHs
IYEU0txv9PEA4ipiy4rEp0iNobaFU25uptBxwH6arfgXCKoHHrJ+KwR/XROfy25QNsaJFApeQJpv
DW0T+wBkkfSowadNmWMsVt8w/mSqgw4n1fKx9IgKUCCqDbgU26jF6ybv1WYGMcN/Uo54/KsqfkaI
D3zvLLosRfg4ggH0wglTr3oVDIQhCmEHG4P+YFqNsGqQtYMAx2XzbiF6OZXxILP32Fn5LbC7wBJt
BKRawm9IWjIBYE5dKNsVDGutS4+vojqLzamh4inH2lpdlwAr2jlRvca6Mg+NpteIpwkdbVhsRhy7
MqDxTGBZqN9rcJwZNk4f5y0ZqAfZbF1d0RGJMpjwoGUpsVv8P5gml0Ds7SAytiJJqVl2ue6jLmxb
lg98JPta4Or3gS3iC2pRzDKfVa91jw78iqd6i4kYQdbZMlZ16oLIvOTiuDLPVyK8a1LoLhLBb8Nr
P9zq+X3BXlupTqK9G9V3Gm/K8a0Gx5vTwo7mryI91ca/vn4Xs3uKwBX4jxvQK5Xu1ISc0V70/DmT
TEVR03gMUsHHQ3YoWCfYCRBeWkDxDcicUX8FItujaDjooTapdBjUUzbLORJcnFYIAmapopjpk7om
R+Z2AJMqDSczH9Y569CqRey1jI6qVyEz24C4x+qP2ez0XHRy2odChpRCfaAYqGDEI6/AoJBVXlXj
KT509bWO/2ksCrhhmPqZpjsDu9cLa3Tw/zg6j93mkTWIPhEB5rCVKFE525a9IWT/NnMOTfLp53A2
F5iLGVuWqO4vVJ1C5BkisSdcIl5VKCi9+StOI4VMz3JjrHaYOEcX1UdI5hMTpURyW+2ZoL1r4nCd
RtUmikl3YjhrGZ8BvrQljKXF0uLeQrC/QePGYpeYWBRS0HvWJdVJaDFOqVetgyksaFfRZ5999IhB
fPKVxiFesZBZhnlL0uOuN/eqMO9mEx4qBp0d8w/m4IxOA3shap7g1F/07cEi26g6DelmIA8qeTOr
B432FhcY52VZXVg9YMdhOOL31P3YgDJKJPtHyu5idq5ZzkZh6lEa1mqU43XaAvxo1nPWHBv0tSW+
7Uxyi/ZhTRo78GyrV4Q2sehC2oJGQvmo7RHdfL/qnK+JvE3FBKvEWolWaMSZaBTf/eCTT+ivyTDC
UIfUuSKzrhgwWJGnooDMpk7gsR2df7pl3vsGzjHw2e0QYc8s4K5OsFC6PnoLwwFXnbxKm/DL0Mle
QUeroqMq/B+VXXlpXH09XZVKtArQjKWsPxSEZr1yBJZKt15toeYif9jL+cOqfXJz5UWOAsxwtvxg
rSc9TMjVtkebNBh4Y/XwJfClTGSumSreR/Rr80ubEpgs98acCI5hjJYzcvcTlz6JyXVCcTRne0cP
JVcgiNPdV246LxlRTxbLWoph8gnU0/RIkubOrozGkVyFLCZJ94+UW5rgs+n0dUX9lm81zv9MCvas
GySbVh+5uKwsU0vZN628G3WJ8xpEdPGeMunuaNTqrHXD+keWSywlMAmLkxJg0bTj5SiMTWfDHGzQ
RiJkiNBv68VsEEBCk0VUhRQJ2lvZjG7I9lIunnYD3yS+9N1PZ6HApBUYLeSAGrcO9btT2e5CN9Rf
U273nJA85j9tyftYelR2TWI8amlcta0GtUTd6iqnlE/DOiAnnydtTe8squbJKKlWjXXTKgtGbMo8
jx9OjawuMgrHZv5KYi8SdEzMm/NfKBULa/i2m2ZZyf7F6UqmbA0K9i8D+pfRlTTHs73D6Q4ostBf
Wz0bHWnZY7Ds9dUh4EhGcq9xItX2fXaHiRQENv9GFMrL1rDvINLAt29bp+P9c0O0Z/mw8pPPEd1G
01zxk2wcHLYa234I94GWfkIwO46sMSsXIT8RXpM4GGDfWJOCIWdMyt7VwC5t9x9x33r5n2HGy8wc
3N7iyIhAAHQRjlfpKs07cePXMjRYcre4GHQWgD3KMHJg01vNBlLuwoNgYaKyw2RHxdLL59JX67Ot
3Ms9N1hU2HxMNU/8TgVUrKIHKDTzAjrea1AS+/5XHAAsxEuaWCHLhIvU4OMSuxi2pevEMYHFCG9z
mN+uJVDDG5lJ58ZL85ulZfLn+u3RHE8pwuVUwDQRpsd8HNAESm7Zq1gNaMxMCfArW0TPSni0EJzE
853mHBMnXfRqtmsQSBJ8wd7oK6WuDxOHQM9VxllGsbAwDLFyqIkzLhJf2VCVD3my7bNjPEvTAwuJ
TJk56UbIpMiRxPENStOd11rznAeV0Mtn6hoLblRsv0H86mKOfLgcAXOY6/xRVLOdjMlo/ZT1CZPC
XpIfWvvGdI9z0cLuY+fNQf8XNiA66Xqp0eWdpiLchEBPGqnGtsj2exfd629TctprbY1+GUYKnjvG
WKFLCqK0jF82rt3iXItklUqrWvrQqF5iLgaddRS0NJbgVn0w5F3JHaKda81a/GJ/cmUD4J+hjBe0
bRKEs2XOKABiAYrjBQVz3r47zQgwEQR/8+i4W/tvYf1Y07lDbSsQbWfh3g6+Za7DNP0gYzo2CnpG
shrDtr6nFiuEQBJLUFGy6jKbY1WhwseWjqq/W+rcjg71SLgcgRZY3LPaUSeYMp2K72TKy6WEPBpK
kXGucnzw+CzyCpWwAZjC+p57cmZUTsZCvPMMwcFOQ4U+gHs524mOF0RVGYHxsYd70j1RJ4Jdbxj3
oB2vlwPgcSG5Fa+I/pj6T6coR42EqJXoxG/ZAJapQ9Di7XbEtFBtaT2AuPFn6443xZPvohYCNF+D
/SRvHltrDUYO1hknfmR5/IgMK0MsYOMUhAYazAzpTmT2agQ7ogVjW7ogDqZ0W1mIG2i2rWMj/4xT
hYs/TjyQaCGtfIyke9CQ4rLkkimAB1MlgLJZt5hRF2CJFnyJPCfHoIU6WCm9qS3dKdnpnfqydRhc
mQTaqs7tx5jRvKx6nmdlSo4Gok6HCWdM6QmIfmFhmY8cHetK9pOJE+Xv95wIq3yT82Vn19xkAiYf
pO5gyogOUrn7aAOciFXU1auBMU1fOAxRjGTevI2PKTOt7Vh30bJOjF0f9M41H8cHFNh9pigHX0jq
0hAoHooPJ5ng6nzxvbNlezlW6kqLtEeUqd+5as3jZr76vlR7AyY8ZEuLMu5f8UyZsjpr0cv0WfE4
fMIbgrcPtAsugdmyLSuwCZ4DihN9+HVQkIXNb0vlYxlsqlTbndmYU61v6EtHzBF0HkloMQQxraU8
8hXye59AT4gFyIAi/GAM5hgDBetaDXGUmtUPT6e+Dpo2dBu7fgSxqZ+Y0eoOQi1VNjbNANjE+RxT
FDbxr29sZHPg2XuPq8sgnbCDG+ZJNc9Td4iC9J9ky8+iPlo8avr8TFoybi4gnD9+MGwgThg4NuRN
OQ8U0+knHvpjVo13CoS0w8AHEphmnWlp6066iy7KFu+J9ImbwR2i6eREoyf8ct2QgpswLTdeQ3rJ
MR+/nPSUEwUoD+rCqhv2NTcxTu+GFgHoR62i6hmZs1ayHjT5qURqcQyaHA0CMpIX6Ko5sHSI/gww
tHWFivxZc8VjBX2zxz0c3KXcoNhowJZVpgO0L2mf8gwCVrG3i7FTkR+UJXXMsIGSCyIhTRD3yowH
CJD/iLkrxSB/DpMCl18WlmsG0VZNvpJA56vlDy0XId1NX0ccGR068STB/1rqIxvD4Tka9K1sbKK6
/tcM0XtD2dUVz7gi7oC0D0XlsQv+gu5ejltFEFd4CpsfJpa9jsCjouRpymKnT/GxRF3ldZYZYBR3
tnBiUR/IzUcRKNTWcckuzYxXnQGVKLHkz1EPNllqoipXdoVPigUmUrv7CJRTJJ3L6p/PlLXpq2ur
kA4YTMdcsz8GwZFbtQaSLoEuugFGVhoVyl2a5bajpbZtLqdGkj+I46h2Y9RVu8SnrtPZsHWgEHll
9gJL7eRm6U0qgwVSoWBCCe8TSVgzBPNdDd+fVV0k49NE/+63wdLEnwA/leZTwtPoOcpG7T5yjqps
Vi9Xs2KmXyx7mk5f+2th9A8pj15871ovioAqeIJJQWAkXqVHL9vE7z6QbcEWis6xlz6yodpoLbNI
vKwd7W161jQmdlO3aWg0Mr19I6nD9UFhdbbbp/THyrA2HVA22WOUpB87pmlX5pI+zuKQBlsC/j/7
Gm1m4XF1M+TkFYhwJRW95UWxc0wV9dzLzR19oVtAGAoCfzGuIPKzKWaWXUEwCbx4RD9ZXfp+Z9HS
IBtluWAs1fa7ibfFn1CSS9djBhvHKnK1ai3rQD6brPktO7cZ3qEc+71naFfDvyf8pFjD2Qq7JDIX
BW9GJ4hH5Nhatt2tqz+l8AoHYPwowuF7Gh0wEOTdBgct+DAbT8gnvvhLemlmQlQHunTWYHfF4zVP
fiTrQNo5OvdtVXtNtw/MTVpdZOcY8RtkL0x2Vbexox+FvI06vw3aXm680N7rzD0JopiWQmWVUfzL
Qut7NP/V9BkWhTB0BWZLHS7S2XaW/igT5vyAypM1EmzLtR5ov4JCB8yfEu1S3b47o/qW6MGP1nNR
cRveG7CTnD+EDJShb7lKE7z0uNWhm4UvOfTrpWLrPz7DqjA8jGq7ANgcJc+BLb96HiEwD9Rru+VE
MncKo2VdF7ceg+2ZCKrG9l0drx7yC5uOliFu8qySK5J6KdwYCld3m907K8PSLXWvnGeBbpaFlNHx
wRoWv8rsnnTUXpSqD1jXr6nGDQz3HaxH+xlGyiHVvXY6mNNKJBcLFk30NMINh2aY7mztNg5PuDuH
SdpnPuPeX/K5pRaE9g7GKC5JGaPkyC5y5yRXZ7rFA8OvDzsF9vUv7C8+YcUqOAlEDsbT9uXHlHhZ
vxfOpg6PbLjZeEMGXEcq4mTBAVP1FvJVn6l4pyyjYDrXjbSHoDe9cLANC1UwYwtH4zyqw4ZFG0Ao
MvCgfSJFsde4S2DYPLGWsjJP/RU74WTYgvMuDfpw+ZiUJ3ZMN+oi5qgit3k211C4nmUv/8qVuPFX
F3xRiQBZAJ5YhumecJ6EHGYU9+WlpM8M3q3gbJqv2lyX5Z8kXdT4LSfnhXdK1v6xCdDiI/vA4RVc
Sp8X/iZKDrtHqnmZdKZGUqODOawTf5cMyCZ4jetOzJ5hPY1PcOnOAzEZpMOWsNbIvGXDAU0mZJxk
BRc7U71GaQGaL9wxfw8DIHBH02AP49UDqmebhR0aYOFN4ArUtzr8bUxPSjwIfy2mk0ljVkgE8mgq
rzTEukXIMAqhh6xc8u5ArwsQgnUkYpxSA4/xroZElh8yVlxzGx7um241lfuwvkTKqZWZc22kknBi
5FA3/uZAP4XVhyY9u25RO0iNWqNcMgod/TfkHw6LcyKBFhNMv2QmCzEkjopz7H/Y4m4g1Es2dbJB
oSMbt8j6ZvWu52cn+WAjJynXBtMSMC51PLVsaNXfFtEIS3ZYV2hiOuEZpRezjjN2bEakfNfzZZrB
6xrJ59NdLoD6s1GOPn1quwQQUImKG80ZVzym0O6qyR8mzrQcvbjgJNTTXaIeMQNr8sGW4GEf9XdJ
vfX2MQzem/GFF59d58osHVdDSuccp/rGx64yfmPjJSKcLSBfMx2QCrljEx+iOVzXtXUT0iVU/9SA
wYoWZx+27lbM7ywnOgARlBegyR92oG3IDODi4WvIF+7ox2tij3WIM9Wasb5l7i2L+dPJijZCOvKW
tZlXRkCVxIgAhH6K7FeGAvFaS7eMxzSC6Me5HC0I4zXvcYXVxYzfohEacCVlbm6Inv13gTUTkZpn
qXCHWVAsAyZtVHHHmDyJdRtpx5Eh70Jrvwo/YiRxYeg6TBA5+JhibgEjOen62zDCvLz1kxfWh8Te
OOaTr5fl7KO4+Koz458RKcwHmGGJNkJvmJ6Y0OU2MrmHKJ4TPQCDqyo8+XwrAzAJVvXPqf6Ro7ZP
ovxWWua7XmEpULrmGktc/OiFcvJXqB3UTW8/qzjbMDNkvYbOKWfxF7FEmrR7CenEuoZsGStnr8t8
tptgOIzVvRQPfYzuQdQAREMHh1N2PPbhttT2Y4hDRJzKaNf511hGzIAQ8Tud9x34DErGlvUIKop8
L3QwDuti9bDqRIqoOvySop4+FKQe5smdUZXfIm2jNRJRMqXtHF9CHnwYqq8tayP+lkxxiConXEpG
9BkTUN8pDgdYmzyLMmPrLA5aZnVLTHvRSqh1A2aTLjufd9cpWuamZJjta+SZcj8TGbSwdOaJAQ/6
gTnFaN4GedvnXlnsE1yf87+6QnSpZH8otRJ7m6DoZ3jEPh7xVy7pOIKFfA/tjvsM7+9C6OUJeZW+
mAoMDQVljtWAGlIUOrg4qEnkDtH1sLvna21zRLV082VenDowE+FS/7Iily1BLx4Smx6kIyXSX0e/
zNv2ajmpN7xAVQ2GzzVwi9ou1gqYRQFB28C/le04QQ9d8Qca3bFI6Y92RbE1aX90+n1mdJsMmzGU
5mTDSMhADiu0g91segiHb7b2pkW7OXmIlJEKCYTLi6TgY9luyKu4f3eAL6yTUnGXGmj0SYkQxjZs
eUDq4ADcBNlhUL0xWjF2U9t9hvM+vA4W1greNK5TsR/bJ3s41CFhIh+yxn8QUsGwhk2jnFivlIRE
A2ObWC8+CS09Ww3Doo7yRM4pptAkIlsyL1b/lRiAdxGOsRItCrBkrqbvuWb9Fgt4evUTkDQjQui1
oiF9HzxD3S5Kcl3SEy4u6dvKTvx1kC71Fn0hyMPNlPQut8cTQEHO6iG+ALnG8+dq6X0x7RvAAHOz
kOvUuWRt0ojnZMiE+sDJHOb3qXhlDhAFcxGqO+GfB/9DDVdyWMzS3n5Etd5uuFHNhuMRjyyVZ3XU
+2uKZB0xW4tUNqAvQri2gCbhkSgpP4Mc0XuzwBzCPHV4s9ibzG3jwmj/umK51igZ+/UWwV1xFHE3
gfNW2LEXSI+OS/schStse130rh3TEvakti0ZRtF6QVB18Oldhv6dxfOYLAP1BZRtVRGQUX3hulCH
Oyvw39RnlE/kyadgPF8YP8H0bIJ7X9/N+ldVP7H3jvOnPHJcSPJ+jP8VzTnMj2xNOGfnd8kuz0ww
5O1k1zBffnzpizQ/GvC8Fl9D6xpgrtTpknTsZ9cDHvdQ+yDhsGg3pX+pxCP8C4GM0Rd356TbpuNb
gWYnbfeUT4oheaY9/lmrQYV9ulYYWPAb8rVBxks8kVb658yDlE+SRdQ0dUUXrwGV6gr8JeD0wUZ1
nnV9NJO9g/9a/cdVl/SgA31nuEcsEYlRDxUPzowS/1rmSYFcwSiKRE6WrlH5lnZ/cvaN9h7Fx0J3
fqkcFhaqLVGu04DgmGFaZj9W/1k6T1/5C+oj951kZPCvuVCkjA3WwE0v+uSQqwkCuza/xzWiQ738
JLhngzyHu18d9iPfFynQN6aOPMSGP9D6SMVjHglFeWAnm1X4CCDRTK9/uxrW3FtarILxPuPEGoal
AFbepWKlChJ1VgwG+pBjqLshP60HxBGja6TzOnXBCP4hTHzz3ybmJKzB+qMTl4k7sN6vw3JbWcwT
TxJ2oiK81agtps1Elupn2bNDRKTvM52K8TRruJJTfmHVusRBrnRE6tErQwJei9eyV0tWmpOLYtgq
2BhT/VjiwDA91v51DgkfB01HBKDf03pdmeGhA/KqDFG4xiP85hvJloncu5m+MiQF2pHRzhzGJthT
3XLbc2txFO2zghncQ7qwJVfrRMjXCAkj2y50YExxXIOoJ4Pk2oQDj+YeYlXOYN5p/6xY2UpMqXLc
+u2UInPdJ7FYSUyJG+cvo6IjFknuAS6jaZo1VxhLtBjMRUgWNhGbLKQmR9sE1cMygDZH5AMyxfWN
wl0mbDztYJgAT0WcTU6F7Jc2ybZyT06M+iaPbbnJMpkcx446X/WiQm/eRyf9YTq1qrvvbLB/Z7fO
IksmWkFgXXF7Zd2C5J80kSBGkvGivU3MZd18y7qyRDCoaC9lkPKVTyluwvLyZQCBcoEoUFsv09nM
R4fblfaRzs4Vios6SlGH2cC6pAkoZG40ByWPafVg7lJsFhlpVprAMZNj7sE+uqv0cIXiv1Nzbqkc
1IsBf1GL7XWLI3phasDuxnB8RhpTRGVi/Fy1QTrPZLMKlKfaSFD7rOCrZVvCmwjeriudpRTvcFtU
zN8sW1mqsNw7nCAMwDA8krS6mLo3z7G5tOrimVrMKjumQ7Ktc+bKTBwgDX+bdAql03/lyDVqGvMD
9QneMUU6Kgnu6jBhKWqJcZ3p1lNpmhOetM4aK2gmJkJaLOqMhVhoY4RuYuLAWjSfVjFPdLEcw/FF
OZaB6WnARtkml3ptkJ4Z/kkprO2ubVlKhrVXGM57pbcS5WT/2Y70BHYLuqVcjFrTLSuHteGUSi9s
mm9+gXpW7jUs1RDwWIiHvYo5AyqQBT+1Ungc5PBdKuVniiyRKKteOPfR/zKi+QCRskVkqDGpjhBw
dyQddm4O3is0y5B1NfVJeEDmTbAwq/IUcbWE1akJmL+XkuNlZU8TCGdIY0dQtS2/u1MfdVz0nqPP
xsgaXUdYFcM+AYvh+yNJI0WHc5YYqIimeVFZ5Z2R93VqBmvZjux+qozUNRi8DrfnrDtXRbk0mvFN
ysurkurKJlX+Hwe0lA1lLF95mA3ZArkRTEhIbXsXOMiuSBf5FW1cMeuC1DyUNHcp41GtwrAQVulb
bT9Z7lKmq+VHoZTKOplYiragtpIk/+VRzbGBJMXRmP+HiCu2rlD5WSty4DB0KuKrCiYsNj7TPgLR
SX87NY17khKZ03bUyT2VzHs1aFetv7Xq0aocZBD2Tg2IcZgHeHY+0sxx43QGtVBG7d0NGpKb6lbe
dNYRedKBkiFpi6gIClKTP4lVphLxdvp1DIMYUT22s4wALmApRlh3ANB8+81XVdUbxom7Yv7HNDEj
rzGUGfUdHyqyBjxJ2clK/Q3+fEphDx716gu9ZDfhG/iuTJWw5E88XmBoSAj3L+3fQCAJlhxHL44+
L6HSfw3r2b7S/mVq6oLU3VWC1rBv/vgRZf2T0LGqB2NEboO0usLfXeHkYAvLnJawNIOmtEWnpdrm
vqrVlZkc+v5bY/tpxJRVBfvxR+awkqCW6SsGFzgy9pEPP5VLiikkvpICmg/bg9XYbAunBxCrulPP
bD/XNzRPgLJbF5PbfAgRWzqOfFe+QyLiEvlilw9+WcZChWPembZNyCCGO3ZaTBiBTFenA23MDUOm
Csm6rN86qimRgurqWmyu7JaKk6FtK2UPT1TQwEs10jncpSUC3b+0hV11zYUFfznhdrVppi6JYBEn
bVXpb4ADqof/IOzym9mxF4w4WcepaFs0AwSXnbJvvOdo09QSQYWCTH7NvEtdteNX27FPyLPG8aQJ
SY4ksxezrGKfE6wSa/zDOKtmpGAu22qoJuo/jSXID28pe88QM5Wl7BAMUJZ1JXlY/AQgu2gq8XLo
AR/ItDV4wGZnRZJ8dXVA3Df6Hz6UAhldCo+owtAbGT9S6lLux/UPAsb5bYvU38rCm8lYY+UEcKog
OhvGGlliQIp4JvP5gSkuy7XoQ9eIN72OtU5hoV08QvbFOnVjpLVYmTlliFh1zP0wHXEKxcpR1w76
8NHwxDl8XdToDUzjInTuVFHocgzlYeUIZta9uqn6rZaupmkbGnvUCsGijbliDv6wk7o/o+FNAhOm
LdLivSqwNW7yco/ysujvotpqyV1YMAkvlX4TYo+SCwmjhXcivGBHbrUvMpKpjJhVMV2RLMJU/qUq
2shmn1rwvjumBuY1U+42bg6cqwSWLQRm/Cmr0Ly8HB/1+7dSH8byqNpnM3/4MjJPT0FcL1+z+BsH
RjmcOVUj82CpGzEFyxHjVweImB9obqCajuqhMBEVwtt1vCKapdwLgCPKlzzcZ3mi/ECwbDef/gS3
ADYNYl567yK4V7gc0vTul0e+jNXPYszfsuiUOX8UTJZ8jczbqs///OBlZX+5DwGXuvQaCn2p9f+G
5BiH51h/9u0bjjLcSRUnJPZalZjpToVuOHC5PEQ/e1h+VHPrD6dAv1Xs3wEELOCxo//qVN5hrCYC
2wLQZO2cSJ7GF7VyXuN40uQHd/eqx4RRk/WUOb+Z5LEScfQnGlcFE3JIJ3eIVS/xj2r9JYwPP7po
6ouHPBTv/D+Wv5992zPf1uTf25DizhRrUna4wstuDZ8Z95yqnVS8eb9xYZ55PkzbR1DUW/sh/505
4Qj9kYu1zS3DYNS9NeWDOXTWXzkn9fAUlFdT/qVBI46nRviIGlJjq/VyzK+ifGVlQLeIO+qoGpcM
QHGHPCIZWRVZV5VNwifweETKNutizHW8RsN6wAn/wFXIbl3zye3ZVO2uDp4sYbZRftbQqGaHLH+N
4uoIviWY5K2MNRf6aIU4UmbGieNFNRfuPqoZTR0mq6QRP7NEw7U9H495Cr6hsRYhzWygYfAqPkL7
MZg7eDksJRYx8Ee8/kExLQL9gwRGuTxoGEo6V8vWY3BXDbGIC/Q+W0vdlkhomRZ3LJeiszECot9l
YmuItVWcp4auf9dqq0b6iE42sr8QAskZtaRRbLPioMd7Uz2xpXJWVeVGIL6b3RrA1a5FzxvsCovr
36tqxmpeHT/K8gPPTGTvq2DbwHZoob1up/qq8lXVON29wd4CF2rTgyL2fn55WNBWU9SYyLmCoxy/
acExrPethSD5CHGita8y+80wOJraTyWtJWuH96mMNgwZV/oCs6FgKDlg7dgYEw/vbrS8CZI3io3R
mzUrDoOeVVmx3zgrJKFy5vcoWYvDOnMgnczl/j72r0CoMnJKzWOeXUNYHNlJdjCeuIIgxuRkrFpk
dT+XMAIVae1jeqjhgwbqf0m47pyR73LUReM+IIOq3mb5k5pxD/7t2Suf4OXTjwGBfrErxKNmZxrt
MTiqGozGVWg8KYIxQSWd1ykHHq3E5/o58ZqxWdvxybcPEOv63gXcs8U3ZuY3q/+DBE+bkPBZoDeC
RRmtNPOY7XLrqNkPka4w/Kj+BtUdWzKj2GTmRzBuBYMgGLLawbRdMWxx00jqSu43yGVJ3UJE2UUe
4zkeTGZLmscZlMVszbw4xla2RoMCBgI2HEomPz/gdVW1Oy42oVP1baIVwjp1aY7VVkHc1vXY59F3
zpZEHhO8abWOkR3PxZ5RsqJhsBCXZBeCl9EmbofrjC3pgt0c89c56iUlKXYc2K5BSqaCZASuMWgB
ZZSf9dDfDQRCBB04LHOqPssgQ0mSZk8xOMBDgRRJcG2gX2BkmFiKpwBOon8DlCoD4W+9wzeZspDr
02kVpQ8XW9+5id764NiSUTFHuIPXDOxyY81xQpBUcreo09W85Qgb+eXnFvJ/5EtRRuso1XO6X8sn
lOjOV632v0MwgSROJEaaWd3vhsZ+mLTImYrqowigWVT8V4Pz3eHZRIpMxWEoXvRgrqhwX2KV6K+9
Drb/UhLlO3XKIpZycz2oxnwCRODQhAd3L3DpRbf0IVL7JzMK1NvzumKb155pA4+D/5naKErjlyOw
Cw1iBHSVhPP0J9yoyGsdi5w0UbZ35Pt9fdC6d3JG/WDXl7tIrAxZyxcF6/7MrutNOVFm5VcpHM29
km/QH2I+wJdki95Zx7bDmCLmYcNHtq2rDaoQvd8ozlpBJW0uxduon9B/i8IYvNABoYsNuJpsZWvB
8td0byr66arKWXHTGzXZGSqMPv9fIYl3gIkcpke1Sz1MZYYijuXEf9PisukT0Mb2N+mpHlJA1ByK
dHewy7lI3hyf4jMAvZ96LY0V6U8DxEYZdJCzFcavA6cmQFKrM/ccMcayUm2LU6Ie8I+X46ZXXkHN
WBhS6nuB0VdT2pvAvGr646KttaNfe226V8stQztikFGRQrFHAcZTUBb/ALYxMNFmhG2LcegxpjfT
DGFoZVuU6oA5Gy5VvnssqP3xw5lwFA98dJ7d7wMMbykRq9rZwIGJl6eQ1rIUZ8sOfPMywlcp2+9J
sCPnkEecGSGLq0p8Ooi+WY44EP0cX7lIumR+Tcp300ZIlp5mNlxROYiKjSAg5OA9b69JSxDBRYcw
qGEZ3WvE/8A1THcdY1MdNYvEWNeAuTVunczrEL3Pe8Jk3Xf12nEozUACKgZIc5+jDct+hRlC4JuN
sWNn4weKXBG9IUHDopnn29TwjPBTY28j7FWehIipL9EYeCkiqpRRCxCqnM0QZ45Efzh9qAHWw00l
b3Ruc9hLJIEgE7fZ5+ApbhcG/oCoe8UWLx6oOBl2RZR8DGp2k4bultJ2VkKlnUXfVa5UGmzggUTe
vBJUgzT2DOssgLJYW4+8mVF+oKxZx7PLMiMxmCnx8NcNxyQjbYPq4hJ2q6Z5t7qSUwyA6TZU2XVt
rYnnVspuDjSXwsEhiTe8tz/Zk7FAzcdb3EDr2Q7tpZL+1ayQSnNbhvu+Z47jjcHTtJidgu9TbXqd
ImB21/k4ZHXkD0XbbU3IYFi3tGavcHJnicZU+buPP4fxNw/e4LKSoEhyKC2YQrDsvxKp3Dih/BrW
PWpFCUq1ydUwl1/smuq9gc23Z0u9C/EglkxGF4Z9LatVDn5EhLusfvPFtmZGCl+3NCO40GOT7yvI
qWqSrOsPFErayqxXzF1ZLjSmv3em8uooO/C/omZH9MnF4AfvYb4Rc85Alq59BT0Ipv/2POdf8FWK
exa6LCRMt0o9u7g7TNGRbGbKNmyuCsKaPP1SdR2KI5JHNO3BsW66QyUJXltoQTXUvlo0Bh2xpPk1
ti9G/Jvqe99hZrspyR5D/ckSVWSs4eyM81LpERr4ltg3CclLVhOg02sPaTY7Px0s0di/lTvcnQV7
cVfkNynI8fkjC7RadL/4Z41sL6TrSPcBOUH2W0ZVuwzspmz8Y8lI3yqvBnEEiE/AuzN85pxPBeMy
suZoI8n1Yw3CyNHP3ICaZjTAwtMImoHd7gZWNIZhPqU0hzWjbuqIltIoMp5MtscZ42x/GL9wnC2n
pR5/WfW3aW64UTN/Q0kTa+BdjjJYIvmmzjKBa1Bxot/Rvlo+ehiPIQmaH4hc+0jz0Cnpzsp8WTJo
cwTAH7l9LCyoRM8crYvBzrJ3p3qXkCqTIeY72tNXO+XLrvwHGzbADuMjCcTUqbSeM5rccUzOdl3z
zUZQlL9okvLEQQeWnlsHKywyfjZrMSSY2vpQB7BRQyUtCyfYD6bDZHxcUjMZwTOv/qGqQOIv1Yc0
vtoU/Yq/x5GBBp2mHM4bAVcre9r/x9F5LTeOZEH0ixABFPwrCXojw5Yo6QUhC1vwrvD1czARO7sb
O9O9LRKouibzZK3fNICtiPBWkeNAGHlPwhVkrXWHPjLnj9Zp5z765vfIQDcoHw2Y/NTCNyJgwBqu
koTYuntLBqox60Fh8i0kHzb+sL2XoZUs1klaBWrEbEWyTZijcqwgC6U0uS8eoYYLrKhTXzpHfOva
HCjdOuPnwy3qJMwxm7XJWEjPX2sUQ2Py1vPBu9GVqdIa0xnLffjJxWbsYEuZWBCyFhYV2V9Mp5Po
Z4H1mBRAghVU6V3p8MSAw4wOxCMqJHPuEDyrwUGy81j23zkRlXnIxyJxgFkJk2oM/AwsV2lsW4c6
13YTRX2EJ1brWZ1Q4NDCg86ueKn7+Z8BoGcrF4xkgy4e2oRmP6fVsDbfXLc+tma+i6I/UjLDlan5
C89rXuvcZT49h06zg/SaRjPDnlL5kBcia9tHznl2krVCb2YsxnMA6Amloc2ulUA5MrN8RoJvXv+l
NHsr+fNK1NwNG6uSI31izNRgKZBtQ8XW0iHbvOBOAKF8PcxXMSN4THguSejTsZcBA2iNkg/VRnoa
RaeR6EgiN5nuFoHgvTPhwns35Kw7MJMBWcABDIZELbhIqAqFDXrLtS/YLTNUgbx0h20UFWQ6Gj95
7kUozSPkr2D6TBJeJoKnEDvrQWWB0nwtGLtF/68Okne7wX/lFU9OpOjcgPZ2QmNOT1EXmVeS8nS1
EbBAWSHLveHFvLtQW1PLOaQusUWqeC+bQ5ORVAkdxzTdfTHwXQz6pqwQRlQwN1oVf6c6z3HEzTX1
5U+RjqfB6dhqdtes4fmmAZtrBX7IOydG9qKrEiif9Qfy7lnASG3EU2EycSDLYLsSD2LhpKVFvwXh
x4O5DudXdzAwuupXXGer9txsGq+Cqzlwjso7ka9AAaEhIlM9D8C1O1DFMJZziPwzf8UNLBMJ+V39
Wsmv3rebWD5YG71i6CgGvkmdh3zG9EFU1TjwbR1r/TR1Lwlvt9eMgWofRoZ77SllppLlX834iwJK
m3gdzC0r2DA/OMeSuVxW/RJmvVbcBv1EBCabnY6/YvxiGtaUzuXpmZBkNK8oXEsAqKrz3wQiclrr
PqEOVOGRvebssEygEBOpusYlSLwC62GGBZRC0NU2OpkRzMNGY6K3Po0UEzr6GHWALxIlOMbjfzYS
KriRc/qvyTD1L0MS9HL6suelnSjf2vmpnz91ZBZN/ml7P8q3qMGW8dY/rX/robuaGunuSUHNEP0p
8itB63hPM3ZvicMh8uKDDRMhBGUzsPoX/AKLrylL3jJ0rVoW79tKu6Yd8GCig2wNiyKf0y10jXfb
JbXHfHAAbTn+xOgLCOpnPBCCVqsPLy1XsLVRP5Ilg2d/Sh8AWK3MlNHCRekt9htvg//+6MIe0KnD
akYdblos7+BmEf6r+hKXxsZkqpuVaVCPNj4dF2IJRISJADtkCh443+GlqohbbeRep7Ii12/IjrAn
OuK9B+c4xj99/9E4m7J+nmJszCucy10P6cE0gyZurmX+E+cPNWJn1T+omDPadVc1fhyJv8ry+hMk
XyIeDNY5ydnAH+ck33HoBVP+NgCiSwCtD3sdRpNOfcQxFtnD2qlDdsbuMiXmgL7Jjw4JVx9meHew
ejesoMJjzNWRmag42X65jC+l9awIQUTuu7Znf22anym6iYbDNoxBTDmruvmRVN8WCuSUP7u/JIEV
3EYVev3SVvtLaT1N6XuoQTtb9qfkwGQReHSyAA1SRaS4U9mDz8qF8Wg4pFBE3w2mmaF9LNWjjjV0
pDmIhgkh20vHwltFpJeJ7NVEFTvoVVC6ySoSVF6kFkTdPvbttxizg6V62ALeLa66R+KWz4SQ7gz6
mpnJIq4TSuRjm+bBYp6V2JkKtGIFcY01bA83BqSNC9Uk7CUGbWDh5m8RKqrtaBuYx/5VPavYnm3l
x7dp6CSqhjjW5yAHRkFk3IApI/T+GpGsXUyohsQMgoqg/SV7VVxNYaO3sQPCJUdSCk3IRtPwk9Tk
4Lne2ta/h4x4DFEe4mjaqdIKHrryrWy7f5T2WoaYkwt2pPkBtlgDHhHawcLMkygQ+yCicHvbYDvd
VhBSxeU2shxVi2UNcsqdOa9m4tqAyAfnqnjPaJeHDqcydKTKOTF396MhqED+MGMjLUwf7r5y9y4z
NIpjN1lHSOnsZlcbFZ92xjibxwMMpsgedc6XkTofXg93m919ppITxQ63nL953K0N/B/EMaXTyxS9
5YtC96NzdGYN6LyWnoUtSaWNfKgzZt9jyTMB9kr6r6OPV+YrjH/KCL/+qyTe0oYUupi5098mJloS
GkdbKAK4m0Byq7cDNrlMPUHZX5u4U5f8DVxwbEt+J6QgIPzJ5nlnjd73dlDDAYLAQ0r7buQdBQtk
UH7k2bwdfUnpzHiT19S5I99IZ57sI8RQSJtOfCrxnfodDgymoAgSyt//Zzj8tnn9rVNohoqQtvE2
Gr9aQpjNd57zD/qgDAh0xP5BugGTKlCtzA9agrky/nNY3i7b2i8TVf4eKXBXv8B0HH4si2xNPfgR
PUHaBw1yMC3/5RqqjdvUnGf9KIuXHKokrCEIRagt+IHzeN7YZMUKWl9ffei2c5wVoGRKHCKbK9ZN
Nu4zk69ec4a9zRan9BdlMpUWuyZL+0wXIsolExq77ntcn2T+EnnfHsuStk4B7X5Uy5vEBtmNxp1X
L7TPcSJPx2bt8qQzjBcFNwwKuQn2oTe9GUNQUGuMtYap+KFmbRtxx1QMkswhDHrY3OGoGFJC+K6v
XvbCDh7+J2pPFk7yEBO6Uv6bcWtjVMQJvSfbNKLkMs2HAcEaOgJBDVSj/+E1jdu7W6FHcdmLEPuC
NozxeYfKbCEf2x4rGgjpGUP6mh2B8RsvlS+SeT1ksBQDJqDaBT0/eaTeVBSR2d1P76yT8lGyJCP1
iyGxdzfVBfdP02Lq+uwdZhbN9wKEo0k08f2zLJm5x53PvLU3bYgRsP0Z4rc+GnZaT+TBXGwiJHOe
eEV9qjUmVeQf05WkfjNJJkHRIw1kgtquW5InJdZk61FpT5BXIioYGRHpSdPhrAz9y4c1KCIyrYko
An2IiRwFBKoTryLqi46p4ri28Hjo7qPv/I7xU8LYTRBWJyMyQo9e9GQQ1DxPPgJaPiiTqrg+sRwB
XtfQb8l9aG+5vlv9qJsnoou3Hv55b/5M+3tc1XzLrIeIN4wwvN8GBBBUU071wrihd18r56mn3ZZ8
uMytk/gz0Y6CUZDGx7qsJTMffCozpF0dfinrtZH3igSIwccMsdg2G7j+cthS3kMngLRIzr3HYE5b
thhMfVIMRy74MfI6c2rjqHpXAmlietDfPA7CcKC+IqjT3ZIp9Q8CuVrinvx/jEoKByP+MAY5+ryy
ZNsEUgHmZ1ahRI1/3QQNYA3hDoBLhMKqwR5HG+zhs8nKrQsTZpAnZIfoEird/szxHncIFqOODMYl
3fIoNHyA9BZd/+G5LE79oEC4qWUnre1ZtXrr2CQ45k6Y42QjhZlpGakNzdNA9IpAec+mvZndtbVt
I1Y+YAARsKGxAATwr+VPb7MUB/8Jla76E82bUVPIMHglPCDAxr/qeRgM+IjJrjdhiPoByc98KkAi
uOEXIC/Vq6b2wgwy8o2Gm1xUN+InZ/luiV/PgtKj8fJXWdchceSfIqtunvaduqD1WE9ayNKVByV8
CJPP3FU7oW7ypyRkIQk/MbDVKHWWNzuTyFSL95nTxbVVIOsnS2e0wujJS9S1QVmrMJWMy8U+3cgQ
p9+pVwzr2b+n9avGKgP+CZpT1R01rOkNzhRFnbt0YHGIHZ4ctk3LCqihJc68wzhfc2Sn5l/IJ1Qx
sdSq1w6C+rLodcwfzs+od4PcpFr2gAX8n1qQ7vrO/mc46S+6Va8HEpGJByfqjaPyvqku727e+KjW
n8pRsLD66MOXlqd34ryqqW6Sahqozu39rPB+YEeD2AnCI42HW1SNz6WWMxGoeMix8WB1ZvNSTjez
PTuYJLM1LohVDjiIeSbLdkAwutA3s2bRojmvEX2ObdBqQcoTOqW12+6E9WhN5GuW5V5U3gNhAzOq
jOFkoe5nEW0XzIw0ydXo0buW8EMH4byaI89og6M2R5jnJ+FXoVM3uSGDqClv3kbgLOnRsghnCWl7
odHBKGRFslhVs3vIhyGZ0deUWVXV7Ia4QBE7FCfdKYHl1N37hMxa2FGys1w4s44ZD5u8Gj56ZM0w
bizvqWAfrGjruSs+y/YyzdwHmLZ0rpGNm4SbtGATC43NZ836pyOUMkY0OuFHKTlJim5btA4W2hgd
6zYWeBmJjKniiG2nsmEhEGqAFHjBKywDxvzLC3EKYpTwovcinXmJKdfKmvkF+lmmiMwOzeKzhOiN
4kubhpW3OJqqcT1rFWX/ZtLRZrpx/lIq/0oGkAa0A3tbjDRvtsEZdaO2Gktm9HP60xuY0CxJsbsQ
aDy5tfRfQ10ckqEQPidwWCUSr1WULTIXvUgCIXq4CYX90nczwrKGxaXAddw8jSGDqUkuSmnw2ChU
Mu/PiQhtTXmuhwc9bokRmXZphUo6bCyWq6D7O83bV/F3PO1cGLulHpNlSXASIJtRe/da+eeS3mhV
D8p6MXQyT1tCGurxG24Do214Mx40FGO2Nzr5A7wqkDoihtQDoLK407kok5zDhOwco7Nu6Cf0cH5J
l2NHOGcWOKwZSeNjjli4+TObF0P0GDt7ZzuCdaDIMrbSALY9MmFciTE6y8Wk5Myv4j52N5dMiFA8
IpBuqq/cYm7LFEBNqHtFwXbQmRE6mj5dQj9mx6LrN9Zs7UxhgBeIieuQjkGSCsqV3oUYXmnsMJH4
h/EXoRl7h1cR/RXsH2O0T3HPxWnm3jabsjfPg6am1KnI6IlZFZ1Ei7W0JanA2qZhfra+VBoxeDX3
qQKaDRyiD8nNlnxyop9WboK1qZDHmv7JwT8K3J71ibUuqKSmnGRQ4X5PxEXxx6KVqAwUcc2yWHNC
1pIy7j9I+xQlIdhNNG7btnnECnoccBfiWCQAENMs7F+I6mgS+62j49St/ZGlEqeyWvCQQ3criZTn
0M/MGyk2L2L03+gEG6j4JrddFjYbh3gZdj+ECur5bUgzZmBfUa89Fm12t8z5uYyQsvdim7COd9+i
LrpWox9fLNugD9l0FYedqPvxoqBHQVOg2DVJD1QxQmdy5Ux8KuqtYYQR9pewfAnpT4ooGNNH5HsF
M1/ff5e/Br+EH+uUS6j3Q/bcpvQORrcqNGOvqS90FQXc+dH8LBQOIFsD4VGF7yAXMI9236zAKH1G
fmg86qe2igkiarGlNg2WpF7XLpbSLJKRxera/nOrE4eddUbIRoZIDrjVKgJHZy/6EzZ7mO8ObkCx
qoAjI6+YaJZkn0K56V6PEvFg6ezq6OxGfxAPIPT9y8AYkLeY/DTqOHb5ts5tODeSkTNHCzEVDxNe
BH16VElQy63jsKbcGMDS3PCahPx2+iMEjFgGDsp0g99oHJgq+PZvnxYEQsgec679hINiqTPyQzVE
nPav+ZztIQjyzJ4tKmRtPFg18nC0QlVQm5s0PPvtC5Vw4V7NAZqce3eJv5tRUmAjEUvVh0CYsN60
ezUcBo9faiKYBlJFyltU4kjum8PcP1cQCChrvfRj5vYzuINg/BXXenQfhhJASlN0lEnVCGzBRQjk
SMqqgUoWc98feEdjp6srikdg7t3Rpalukm0Pep5gB/+gLZEDiR2MjmQgiwGiyEvJVI3xbO6ku+xd
I49yJtvHiKGxa8UBWy4FJG0Qv6A/mrjwW9yyjjQuocuWvHQIXVbMhfRy7+CpSRw0yXmDdIu9Ts0y
x9m2fUNt6e+xLeWP92zq95NFCFdo0+IVWIiTfcaYtZfpPnTcZ+ZwEc1SwSJAEnoYmqc4rJ4jiYai
/UJiJaxzX8X1eqAihn6zT7nfs5jXyDS8ozYUhLW3H80I95mVz4Alz1xmBW/Z1LBsJOI9o/NOJ+kF
1Fgjh2LuUNUlA2qlpp1v0ZwfzeLex8knSTXHDt5Dt0Ynxv2WED3slouh1jzzg53npD72ebQrMM5p
qPlGTX1kdXUDXFrkFf5HjA2eiC6Ow1AChYHKUUAn4fgTFygoCwfekbGttOwzkfkZEfZB5wRPzSOi
w0z5gSs89NsU2IxRGJe6yFF9d5joRhHi+PIpmUmtGlzEaWFNCBHQquX0jAJgJBlihXQzujQj3Xs2
OwDvdFZV4/eMq+jshpSQRFclQTswZoKcDXyJSHF3iogoRiCSVnwiA+g5zZVsB+tmCpqIAabjuxaZ
lYwRc8PHeVdgUDTsjsQVDBaVzT30JovkHubaQ4NaoydcLPKTlhNryoIhjs5peVOEUuG8wCJVyFul
TaRYdJcpUgQbOpdQxWTLOEd9kTh0P0lCQ9kZGCtTYlDJ5Y688K+Hj8jOAFqHkDggYOta494FhTOQ
N1WW+t4sbuStM255QWv5aLBBBa5Ajp8gwIvaqdrE6HH1zj5nMn1LWvvs8LDa1lPUlVsHUYaCe8aD
6bPGJmdhSt29bhokJKG4tT911/gZ0IuibTAp8Ssdg4Vx6b35YSrmtQ3BHdOjC8fdMdAaNDVjEdAs
KQEzTaKm2+RQ8afa44AVniA8+Hnib85uNSEmaZBczGfmV1pFiJLVPGofBUFSmM8Yj7gZtkHfvxhl
Lg5tyMBLeB+qEVc80QjFdPvLYbVRI1Znfc5HOOxDH02S+qY/HlvY6pCL/PdFSIqmKMKhzZQ7f4g2
ed7i7ymBO9Pn8LLB7owuWYYJ8Ow1e8EYLd86SEkQNbLNOqu3FHYRhjeX3vUnGjbMxRtaOdxMoHHk
wWNZlwYIkObxVYDE0k6WRu/zTfYpwjzNygPPfnZcd9gms/wtnfmAL5v57l96J+SAmTSjMrQEEWOx
JnyQybcDVUY9y+lolEfWPuC/DOsyhnRPWEMEQ6dQvf2fnPUCfr3xtsv/TBg3N54gEa0tzyu3kA9u
WJ1QXH/Ns/cXzm6+Ljk1N/bG9GA0txOwBW8i+AEhm80S49vt9f442fPd73gIolH92eqh+qurfwkh
w5R5aJbWIYvVBi8I73U64/E8eRrNcRATkqK+EIrQe0X+c97bGwPvP/jOWRFHt56tk6INickPFgfw
WTA+8MTtDZIPtDeIXHpxZk7pJa9EjvgIEHsP7E/3Lnv/X8y9TVtA5C13ZU8GOnjDah/2Sx+mAW6d
JvB8c3Lx1Juba+4jREiwSgxnHHwTVuiJtTlqhJA1PNVdIWr4VcmNEIbiYer4P0K6Aax325b6i2nM
09qa2MHmixPKZogVJ//qEH144M7JA1HzQLa58Ua68+rgLNv+9LVKAM9YESHwod88NWnWH62UisIe
q4ObMq3uXZ7/4ZM13slUDyjid4XqvycBbqjL5dVF9UJYw6KW5A1Ac4ctFaAJsh370Z3OpKygk+EJ
GId9wzNt2LupOvLE8a+ZMbV1kBIHwjPxmpbVBowPO7Tw/sqy7mlcP8nRfqYfCqLjnGAaGflCvKfF
2xhBA8BelGwxtIz21ZCYgwPdY/8c6OM+TulHpt/R0WBjGxtFlnT96RtfMqa4GC9WfJytPedAq+HF
xsG5FdbVzXFMLTvQ9Ipx1IyTR11yeI9lekWebNDhjiLdm3LDtBb1qE4kKQcybg5iMeS66phTxGuA
1NzszYncXxH+5AzmUJJKRmgTq0zrYlf3bjoznO4jC9YQwomVg3crH+GPHAbxSWKzpLYftZ9kfDI5
kA5lj7sDalldf8DzNqjxbPE5iBc14DnlJiSMcf7C58Mw9I3fw80uLZjx8mXR0/YeYhMb3uZaYh23
1zzlWGEU297kAXIM/y8EZyf0xNqh1BDHXxbUyvxM4APTLv0dhmcd7inHynBPUE1+R3FncYzCt/1e
YhGG9aRjt5EjOoYQf59Vdn+Df5sizOmqs1kHXaJ4M4ePGow+hMUSv3dfguHw5v1KIfF3KYDRtTMr
TZ/MetpU+ktU4bHxMZbpkv5NVLpay/LJCrexi6eVn2bTOXjfaJULD7DW2pcbkLiZRifcHGzk7Eyy
Ca8p9G0EadSitBzX0ISCkA7KeMHHRAvG+niZEGccXfyWafc4ttVNeMaPX/0kcmbbhpAAL1LDAPef
hlnW303ZnSoOygyQKhaerCIJFmPwQOSqAazngCuY6/LLp/ztpYwQqvivXGP2mkDeb60x9oXDejkq
ubzE9GhOHtNZUhB7YbXruadnYK8YRcR5vzaYcgx7wC9O5YE0Sq+vPWB/W9krs/JXjJIDewE6jOVJ
ivpmFMPzrLU3A1ddGNM/NMbWnk+ALB81t/iQuAzjRufuqLZuwYFA12xMmAX5i5QwqHDFUyGmbl8o
hPaNqL5ta8ShAxKyGLb1BAMAiKeNK2TQb5m84/NZZTqfuQBuF0825JTX1Jr+cp0ZoJ4sSV7oJ2D6
0cM2jI3jJ2VokK72dnvLxysBx165M9vD5Gh8ysc+u/cZHL7QHW4WGqD8Ull9ttHF25wjeomGbhu5
M9FaL4K6K85w4ZvzPSnsR5M/yIBDqFPhiLShQeJSj/2664x/gw37s7ICdlC3gijkgoR6gsc3Pjl2
mJNYu2Cd87D/2M1+pBQZ+I0Z+ucePSDFjMxvLUtHHe/PGtivg19P0gEDpoC5JIzPGVC98hxm0I8F
yAeRy6Bb4AEFV7XgeHstGFlkZAOW+G80zMHN8DaClsnoWZbN2vJ4TPqPLVzCjRjlrHt9sBhP+riZ
HAMNcLfRLfeeO4J+oGfpK4R2LBsBxWS4tOtccsGCeWoznoPfronfRxslf2Z9WNTW0cm0zoRekysZ
A/VGBCnaf/lUXJYNcWGfSdUtaX+dETyieawEzorC30R8CVih9aDlFxkEq6XgM1p1svt7g+AcSUk2
PJv9LrZIcSl7fM/JC8LMgIa3MX8VlokOiXP5xAS0tQjCgS8kVAl8z9xqFGkmABWbvLuF2K6fRejs
9TH8SaJxr8r+R5raLyCbTxkC8XyMW5bGNXzAVt9rKdJiywhapDfSPak/ptFedgwitg3lU6a9pRxz
03NHtZaT3UELAB8dTKf5HLJv8/0qX/sajXRKJKxtWeswMfaWT/BSiOLvg0cx5JBWbBsYtnpTtskE
qksvA+PfYgfSTnrjvuSI9TDZbW3cUz34zQYnkqN/DB5Qc1AJYZifsNYNtKnWb5gwvLOafTnIc2xp
a8fw7hU+uSjDWmbA3mKDyqPkatKBVbTRddaHvXfctgR8FmxIZ/Hbtmc7nT59QLlRW2PdADPNPsRB
1m7FMSSx8BRbaJmhHY2bnk/Qq/CxtKRqpExwcoSPA1fq62ymW1gnPlCtsAl/DAx3VpwAl+j0q/da
pB55rmjqW/T49jVVyHSM/mrNucsPZH1lnc+dXQYjbvzeRiyXoQJeism3ONkYPbRuVLZZg31m3Ne5
S/cHSZuGOlY/fTg7PHlcHwp3V4eQfhb+Rq9xPOWCvlfTtO3omoeY93BixFQgN58ikuQmhhGa7TCj
UYfYpTNzM2Z7QAMYSZoTAyDmO8pltEwoC3B2Lt7eCW/CXZwalJQtwlRUF90gaCeRiWTxYc6FD2Ga
AjNsNXzwGuCpYqtqYD4VcCROFvGh1Etf/TUlASrzNqQLcJYMJcgPlqHtKomBWxuOPmNT3t4d/sWg
nBae+zOEqq2S6Q4uzT/dBAvvdqvmy9Lsc1zxmoTuucgnliTGc9R8qu61BUmiDeNq60wJCvuUs5Ji
MIcin7sh2qpzGC27jnLl1L+ubuC47DZWGz3pWXIqUjTkJvHEGxFD4o/cYFAk+6H6cgFrdcXb1J2a
+dzY+1IdnIiTt34njA6bCkBU+29RsXSwbhuwFwkQwMg8GoxCTdxAFu9VTT+5rgztQVN8qc014a6R
1akpCUvoqq3XlGvx52BYmGP29+WoEZiFBR3Q7EobfAiTHl5o8Fmsz9B+4vQnDR3IaHmqhLXm3JG0
jG36144PRkGsmY7IlHM0dv21qD8LdziIGAVtiEmm/bRpI2L7d0SRlQrrEvNKcKpYqE7mrWbGYN3o
K+uBjZas1L1oFEOKQJujLdQKzrD22ce6P2KY8ljucvHNTMtCkOmNnB8KjxV7McJ4qR8qxzzGSQiN
89f6602UfNYvQ4FvS3udkckS/xT0LdEWdPXdPkGHFU75VedBt8N50/UEL8zHbBZ0W/CkxUtugw1N
GooUewhKgdCLX+ZVeN6hkZKxehDpVzs89eGzmz3hQO6pMd2QQiETxCXd3O6mjY+d/5HO9gr3hKTg
Gum/upihd/rs2MW+46t0qkd9yldbkyFTBRtk8g/OstUtSj6bP4tECMtVgV8/eaWx1ez+miWJFZRZ
tvGEheguosFV5UvTSb484NNwxSX62JJRN/lmj4yaEc8zIOUbGquvoaNtszaVxY2kMoxw4yVhxSdy
nQl02z5KoP3WMMYvBT59X6MRLtsI5ZGLYq+2CAdT09/cysBDz9hYQJzilU1uLI0asmbHRrYMg/om
XnzWtyV+YSM+R4rBWb2vP5qD+tDi7Fm2r349P9ZKrDNsBnQFM+6ZLn6HMX4ZiLjQKL8Sc9gB+X1K
jPgnokZMY3koZ1LYi8hGgJgdjME7TXLcpmw8SrSUpfY8s5eeYx73kmqywk9h9my1hqc2vuSm+2CF
C86NcqsVW0fTUX5wmbj6awTebZkYp6QHpfyc2uycJAYw9ayGICxDd8Pqa3DrBbHof7S2ukxTOwVD
SQqmDiJ/JOS9JJfM6Ai/c3FiER0ES6XyQczGcpPUL1q1KX89BJQ+0JG4vUk91dF6Rs2218Zn8gup
BfQH6QIIc1et3QbF6KfL2fSssWekBiMk6lAYSEojjmu9tOHsYO/qW3NHlO7THKUs7nm5+DBH8ZEw
jKFEgZPFUAe5JB0rjXGPSE4RR1aupMW1WHyX9OfIMpftZ3sWHlg4t0jgOO2ccb50NBN48a+gdc5m
SBMblzvLorMtIOwN1tVyPGYl4CIV+gLWMme8M9y1vOvluIvgxyPCoh6E1VCa7AcUrxc23IhxdcKd
VZOxuR0b8T7OM8VDkWxgb605zCdgkVZxaKv/Vem7KnO/i7a9Wwvyzp/zfTsMfYDbdDdP6c4mqTAk
aErhhokc4AICJY9k/mtZ19Bo97TUKKWL5Msw+MPa5tkv4ncvJ55hBHhBkiieY3iaqxptXAVHsUFS
HPLrcaHj0hIohzKGP5ToxdHQjy0ivpjMUiMa137/qbH6HQrttx1OhW+2gfWjWpuUjWHrtwb0M5tD
jNr2PKIz65HFk8LOrGpFRo6MnuqB/HXadbapbL31eQQqOyAaEMlH1pHT4ZPTQHtpalwZPseieG1p
unNqQsccrqP36jg9VXj12ibRxahYdHLLLrlrZcs3En7I8d6FY1BjmG0N2O/yIZ1LlmbeBlvUzpvy
wIHaYRAe4iYgljBCFYMHuhgXXaGRHpd9lgwEqhxLj1fOpFy1eGDXIb1/Ah+lCZfEVIbmKnmIabH5
+beGQ5sPg9UtnvzwyWabXdwdHlHkglTIr8Y96phXliognGx0X0MA9ZVXnjwWrM2ipe77t5HEY1C3
467UnX+o9rwe5geB6jt2lfdh1rYG/TXfZNtMr615F666jRbro5a/8+RabxCzcF4vLD1O/lXM22ck
zlde4JuTSO8TPzzqnX+JugxtEv1zdLRitvlfvHJ9yshhGma8I7AR3x04Tyht6PKm4iGOHZ4jl9Fw
00PAiEi1nnXzT2kFY0ac10O/nUL90bQdC02I/UqO9gwnnhl45T05g8HZ7yhURt7ZJwwiZgDflkC5
SuJCnUcMTdIR7EqsoBXDWlvCOtKfpozZXkSbLudkHtNDUHQk20NZkKwxJh7OBPLD8o+3JRZM82dm
fcAO9RCX2rFiODxaQepzMtozeQgaHYxDGqmOz3vXYX2YeNWctt5U8Dc5wS0/3fhRdki6AYpEwgub
ZUE9EZEV9n8OZ1HWWqeUOA9SEZ9jqm0ydrbl1P8DiH0xucGHkKFociNwDG5BHxgms1WZbrDv8A0M
1q6EfMpawdiGuo5SCiJXsqVNxJ7pPlOic2GkoHCRHsQ1+z3dgGQzieqlmThAeLIalQX8KCXS1WNc
yacOUG0BOmj4X7IWHjtW7Pr4nnPupgbR1BLb1JJKkhLdJhvsRJpDZEt6msoMQnp/BVhBzbXuGEUV
IPNKYmO3fuhyh2THHLuL0x0dH7kmze5J2DTCJBg1TnVV3H52zFC/byCDFurRSbsvmSQbnahZPzE+
UVe4mWR8hINIZot2j3UFKlm3/F7+ZSLfVJ7/gU6iPPdUhE2KbwhiPFgbyLvZ3srkcRo7FtkhsQHe
lWk3DM7sJ4eu3GbtV6rQdEfU2RKLqa22SxDnPF30AjBm2B3Im/YMaPmlcYQH/U2sNPJ0Y97kA0FW
gsNzPVPE4ftZ4qMdj+E9qM7RbiyA8qBA/sbe2oylFvResqu7fDcC16iI0Jo6ebX8njC0++zjXKnA
23sJC+Z5LG9NwVq/xy1QlDf4KpdZbCJP3zTwW1o2EiMx7Mky2hE2JPJnMwJFsfjiIwZ1kE6ITsIW
r0FhHd2SpJtkV1CHlymeLyRa84ml+obyk/VlsWbcKWkcxr1vIA1y83ZGdEnEhffqQ+WpcgeZM5tW
bT84H1EqN3iUq6LaREa+s9ihsv7fl8gUqkHbzrG9lzaxbyRxFOk7u4tF9hsXWAmrCXXTQHIRuajF
fO4HrQ46R5y2KOeDbQQmjDPKaAE9FW1SHEfb5jtrWT7KXKOlzcA4TfAzJbme//89jkc6mf//6///
5v8mLJmPyukYSuQC5q2nQBQIQxZHMKD/EXVe26lzQRJ+Iq2lHG6RRDZgjDH2jRbGRhGhnJ5+vu0z
M/+ND8cmCGmrd3d1VTXWWLn1Fo0Tfj5SmTMMmkf//dcqy6NKI7pXaLOk4gl/R/H3VHj2GQT8VfA0
nxSNzp7OMVWtOCS9ap7rNLMZICr+i5OuiEMPjuv5wiAImq9/7/BMmfI2YsYLW7kt112d/e+PsFG2
mqIwu63ohQpeMvmDrDIAWKWZ8/fav+P4+/HfYT2sEFXw0/EY79N2UJolefymtjjIE6z+0abg+Xce
/nvdoEkO047DzSO2EfQy8jRFmep1cbAvGlBduhbSyPQXqR+ZmaxL2lxOmHHaw7kpxPVohtwboo/4
Sa9M3C2GPT1x7j1PDf4YzcMG/Csht08tzWxt2In3IwnkDIkfmURTI4POkqTVRE8W5KHSY2tJjw5B
jhMfIoOZhpUQ+zhViEGGso31gGxfMpaqOMUBPMW8UZNVkpD09FK7+zvffz9SDfwkxd0AhQsFlSGO
ZbLjYo3yEw1jeh+TAWFMZHQqIKT6qf//JcC/1/ZCZ1atW9r4cJKrYv33yr8rbTcwwMboq9Yqemnx
sE5LhmLnDCPOJG3135l5RJnpt5rx0T/TTPH/Lm6usAM8NJwLn17Ss59kfTWsS/PBpM0Wgaltxyze
v/f4+5F3TOJUHGLX33+Z8mMD4oqT//fD7BgAkNhGP9OTwOSqP3C+GWLQX9259vlUryXbqtd/jx7i
q6D0V8os8sPCnNiLAQsdpP42wJxC/f3vrrFNWu0DM4UQ8XJ90eplo/3ve0HH+t9P/vv459Qi9XOq
eRHL/3fYhm0BzqXk5X93Up9X20cwMdG7FdNEw2glO883eFSPdawxzOBRELf+3mzQN1FWLnXIG6BQ
GNnBgdnJ/eOVMguCu3mUOZWpTGj77/tL8RvSilORtIrfVISKDgOhRwgBgDsPeulZHtU5U1YYUTAs
iAJv9hNYu+zwmIpTABorgETXCZ21AjKt8YDZ18u8gun3Fy4S4zHO3Vm1qTbBEhcK2AA06efhAskp
9CCKg25VLcPF4H6asxudw0E5jJo/FJiZhGYyzztwuaTZyz1aC6MPRi9jfPwi2E9Qcx4LU5pjK4BL
gh362AVgNsiQtMnyLOZqQ4+r5vBNbMXDMq68MCv2Gfr01RnVK6bRUeRUXmkvsF1jzAhWUnbjgjdg
c8jkPRWQkEYjU8WZXaZjOQDflvEPnma5yKkjiFSM541cBOyM66vRnFLf1Z/Pm/bVuTJgy4NExDVw
xfLVGLtE5vHa0thCPknOXQiPkPq3G/3uHp35XoIJR78GK1EwhAwCppvRBibH1oRbo8ScHBWgFgsb
9/lwYdbp3Qx/E4Pd3xO/Y1cDmadmMiH/wkSAWuCCozx+RuT+ICNgKD8YnCFIN5At4iPmWpRKM2ZV
RCYQHR5E7nBlwtU2Hzy18TXuaGjpOcC3J0dMAPIL7BIcwiFDRzz80CAToREH/CCObHGUIGHD8v0a
op4T+fgKSgHHj4NfMrkK56j3ONdhPJOoz7F+YP4bHWEyMpdBZRWZJsxfGiGVDz6RwhLFm9lLno03
nAPMvKCIwkMQH4cAm8+x7sOZiQI9wAaDBz+bK6mjMc5yXMJA6F0Yf/GPc4fO1lyFPuExR1VI5Yzp
EioIps3SFIxdHMarK6cOdyjJ8qR7fyIlgtVR/6BECiSv+3JQHSDSwqQaJ6/QpSsAOdH5BTUtrRfm
oohWNHUK8QD8xzMg2f6iqdSYJfgVXnSoT+uy8BiUC/frtftSXoYdjc1k06+Ga48D6BKOMTxtdd4w
yNCNT/k5v1IkUwjxBYJbdbVvzxNP4EDzo3FPqF8YQifOgiqoZ7MKH6KHGx6i43R/nvjfE/2BM8tK
N7tyUVkJrIfqKppTk9ud6QqNiMRn+s34Um9DNZvuDK4vVfEynjOdi118YME1tAuwhRS/w4DCxp6K
Yqh1SW7pIBdHns3hcRyi/QG1EheuK3kNf46wBER+OtE7njn3HFyt8fHaR0925RX2hTfkBdWVES1F
u+W9JZv5KRwZjivX/AjLkNoqgWZ7dZhsOosPXBy+KZefg+eijxwVDQR3Z994cXoy4SdlM/0CVai7
anf+0S98QPhDafUQf2WxhD/xT3Pu+Z6c8AFWuUsZyEmQ7VXV0B4+sEhT2i3MPBl9HuCQC5sWARw2
h9TPBvwscZuC8mVnNRMr2cKLibDzhRohUPCzpGhziT0EimFtfEXkB87MfsvO2ivPKO7xlsZefcnO
JpINOMu+ubff4tV4M9+44wkpWMKLk873hXS/hdOpnmxs/o8PZzYCu6KohuW+iSXM69yK3i9iWs7s
JxtFck/h7udr+ZB842uCYcC7dbQP+ooMNaEpK7vjp2SgdsIzgv8DOTtM1YMz9kRHrOFdlff2XQ7w
zkdXvrFkqvCyRixoYO02xhITJTH2UQfoA01rL1K90ZfPvGW2LOXzglF1kGOcW+XTjkHQfGQy0itf
AnkJ6RkOHL8oQWilSpAgheQE2BFi46zMXL4zdYHxwv6xwiSfrhQHwOKaMaEGtiUktdl4yvHN/AWA
4D8BAaxz+2mu4dMLDEN7qvasgagHo2KmceVK1ykBElyuLnZorBo/aTVmHlq/UTOkOxU7GvuZ7pQq
Bn7vI842B1j16UdaA0Y+mv7HaQEdJp+FQ33NymlbLJbpsvjKA9ERlYBLuQBlGSsiDJeFII2BBoRq
jIhQsuV7YZ7ArCja5NTZHZiQqyNqHpHV+GEtxnFH5tqgyw7gF04NOv5EmYc/9dhgM1Gj7dOyGkHe
ZB/9Gv4092J8ICC3K+tuX7ozwRvd3hYfoRXe7Bfz0hAVrXv4Q2Bn4YgQcU+OcuUFN+UuXEK99KDf
wBUOxY67ArqiYPDWcxHp0lXB4ys3EFRXbF6Y1AmC47IBlRVKJ2YFiJ2IncH66i/J2fmKIwhXrvbK
pOrEuDBcu8fzAinD9Jqcs3O6Iq9mW5qSFW0xs7pgLtWMHhA1rKgRaDKWq3XM0JrFG26jy6ZFqDfD
miJkahLzkLnoqYfbAKCZAY9GXja5/1AO3PUMxvh6tqik36p3hLEj3FbJg1dtwe2kf+FaA1G2owAg
FRsYww2Aj0/nQgKgQJXEZFt84hDfQnY4K2eiOkLHp4hFGH1Hnj5/fPb7AKwWiGsffNT76V15x/of
+D2ftXu4fDUbGe6FDCHq6BYSgKtrjuJehETzMp2ZK4tjG+GOLwTNdAORtz0R3bsQBkTmPBGeI2L3
miN/wN/yRztLa+Vcnwxep2KFnx/NW2/4xDQc4o7pibMonPzO3A6PlQG11CfqqDf9Fp6IRySubAzR
dRhn6s3Gd2xPs23O5s/UbqJKQ8Lylt8lpC9oBG8mtG8GFdGo2FeOXq8iGIkLJ6C/XDEorGtN6J1j
tLT1JyYEXVfusI+hFV/gBkKRNej2QXu0BZKSiWE8NmMA1Qmu0rOpv82KQqux5cTVtLZnujZW9Iyo
oiezak06e1Amod12YctwY2Op1Pq0sCNuCcOwdKheWKQohr158ulsXmYxp27B/uKlXVrQc58uo90g
VwNU4B2R0hQdZuiHmCG+tpf9SoX+2S26dwRdgHiF16Ue81NsPLKRm6pufMO5tauvzA6A7+2Ys6uc
lTv6eWTg+rcGaegjewUWjSFAfrM3qwit/eFJEUjTCz3YbIJqQ9x87X6HdwweslcZFz8mB1FcT7/1
G59VDDOT3JbdP3W7d96jeTe/oWVgf8pCBLHEnsT4JVco37rX6ZfhcVXnNV/T78OeBfE8+A4vzRcT
kMyPB4s6+dI/IDF+xyQRoPmQYORZ/xG+8f79h3ao3jlJXeg2v8gjmcyGewa0RSzwOSUcRfEifQYM
Npk8pEtPnNpBUX9BQxtOvQ3PGEIxcj90BBiTiANM0ln1G32hWiBp4Rk00Xq+ANQJkFEbAhwNXMy9
uSyujNff78g0Yy5yQb/X+YB1T24Hg01miCpkTTjGkExm3UVeA7R9QX7mfiVRQnbOhsnfuFmZcIu8
4tM5dVSsWAUhXTxVcPJkN/3AwTbn1DIl8/fJNL8P6aQJwo2X/NLrCo6A4gKuZI5DP2OKBBMnETqx
AhMdDxNek70ryhyfk1+eAkHqiXCq8O3w7ykvE22qXxXhHm7UfKSRePQ3WoQ/kit/NL9c6+p9AGFh
euQ3i60xKZpn3AgmPmGoYXs/wV9kXNQIX1IvNlahudD6FXJxziarqZTcFJv3cZv1PldFpV+cbhBT
Cz9nTl3qJvSWC68FXv0KNhL4a8bsvZmYDITvEVryDkE7pqYzJv2we+nWHud17Sqf4mmTVJAFZtC7
Y2wCyKxMka6SNCXmnAiUHEnF0p/4kO1SQgbTM9E/kWmRAuXZklx3wlqB7HE1OdNPmH05RUngUGEF
JqmBOqcPdaTkA722pHrrmcTnUEBR86CGI9cm0zFwYHH7y0gqWMEDXLMZEFukr64cVN/OtN+a8cWP
Gzgq4RTSGnsKxxflXtmi7J2jaiVDVe2Vrbm9tXy2oOEHAkNSz+UW3Y8ntpszR/g4VFdKFDI1cliS
VB5o1CN30oTuLo9s1eIPJIkTAJtTzKeWai/q74/KxiN/btw7Mv9YPId0DyiH0ulCRsZB8xBdT3RF
6sOsTwxRSTH5XpGLVRrl9aNdUCOBxY21XwHh6OLnNGJr7VGHMBsS52T4mMWdCBtWHlt8MXLePBqO
ZC7QuPTSk2+xOkNAiuGDxexn3h0Bs7Cs3VaBL6pAL+iMZVZJzBFNoV6hKLvJ+xby4Ft0ZsJuRUrK
KYDmr4ifjj7nDaBZvhaUIFSW456kvhX0WQ6VI6c+4+AFflhBRIS84wHLs/tynFwy6Su6UshKg5Ae
kTryAFce1DGj0D6RIPa4ixjis/gj5rWOmA1ANQMJAVrQjJKV+YvsHmRtcumpb88b6WSsMM2SDJNW
vgpJDjPXH/6DtTVopkhJa+5NdFEs1p/k+7G1SxmG2D50THZ1NBoMR7+Z5IIBBDQ3ADZytOJQDpGx
UlL0YliYQceJD60GezZ5Wt02HugoJoTBpMJNLrb4kNZCqqvQyMm3XWox7112vpq6+yl16f4wC9Wz
e2lTWqPsGdZg4mCDFYMWKAt9QheYVp20TA16Ex1IbRs+VkoJcNVEcDlb88nqbEkBFfqJPtzpm5wn
ybpITklM90Cy0KgZRkgKmxKpe4VMoLQGRhKjjFEf7W6Qis7XEv27i+FzyKhXDVqGhR7O+4h23dNQ
l1UiOa4Sw7TvixbOLPMdp9bJfTwJpMiGlFzpDBidxMgd6GFxhpaonMgtq4Dhd2PJIskmrNnLBsAm
zSfsIWccdGJuKCSoESBEUauIVaHD9psOdPtaG866w4CAJHPUjZTy0U1CN9qYyMyUFn6HlEJwepyh
+n00YIcrK/jABYohHTg+zwLmLNYF6ygP9MqTJe01/jNSmPCikTFGpzWI7YRBohuReD2HjvK5SZwt
9PKj0zOmQQb3Zi4H+Xj1pQ2wxgKYWfTQlb2Bt6BeG3AWGBLnZ+bkwDMI+vk0QsaKuALRRIpjAilb
vXUKFaGpKqdNkwjT3AdDJAcju7DmJiyAryIqwIKDenLnXxAsOdxUu4gZgiNw3SaiwH5uns1FQCz1
UkewMvqM4mAuiTMtexwk2wXMeu1OSE2jBTkmncOW2wovVTyah812UHREsdV5sCBamzd+RfVEqKaA
izxl9E0dWzUffAnpc4/zIyVDskyFexZTb1sQVlwk83nf+rCWDgY2vFZ1y4kuvRbni1FaanbEEQVk
pyjYUPFF0rrDjHzSSpg3Y4DljfnwpFAZP9RV+phaPKINw49N3PXakTZyh94FSeYsTknVhlC/K3ZD
PwBDFylV8w3LkUvF9MmgxlYga6BNQ7xNLOXS6hMlE0xEzwknLKYhxTwCwO2sB9WdYPKqer+qHcTj
UvU4ZdN+V6Ffp9CcU8JT4ZvDhok9gCtcAmAfUULbbijSaTYm9HzU/CZYzJ22KQAE8QvwjCoVey8D
0xG2WsznwzUmBZrdrZUBHOqpM87divH2AqnJw+sjJalKcLusarnxKhWC+0ij1khtNKM2DHHUc7MO
s+zVo0ksGIHc2vKwCZ+fKjTzlmvSlICK8tQiPJlw/oylRRSFzMKIfroK4btZOrvHgdswfy6e4W6i
vYQWBVrRVUGWnaI+3pTBXjM3VE/sFXawDowbEReNFNsK47SI1r1k+yOC3rEcCYym8T5Bm0NIV/pZ
GpE72e2+VKuPunZqJghb84qKMvJFV5AKzBaFJJNjjGmfnsbkPah9sAcHXMygIeazYmsKuGSrQhp2
doO5CUneBnYFZq8itApf8LEOCi5e/SHpJj1x9TRUChPDwfREYKfQzkYIeyv1+dJZc6wmq3aOv23Z
7C26AyRJiQe3ujH64cUYRup5n5QALm6GvshZdxBSJARMi6nFKqzJnlvYVe+maRzbHpJvkQG2hYjk
qDfDgRBuhPjc23U6wFQwXjtmP+hMhdEinOx6GccP3dLwlo3ZaXsa4Yahs5te5TBYGwWKkLgovHrL
W4JASa+sGcZFkzdU5+bMfVlcrbV+gRbE9k4fDlimUNdT77EfVnfELCB9ERYwcL/WQISM+tY/peOQ
vcTvJuIX7TnFq16KT1XRzwdJMvxieIZzs8OJI+OUo7HErwA4J6AjBjuTaXgk7uajiRe9bL13AdO9
dRMxe99217hUw+WgVO95BssSqW9rIDCahv6qW4fEVAEwGjS++DttcGsAiGJwBYoWfQUJlzkIf3PI
W26SgsEfxJFO8u3ap2xnWYHqgh4pD1YQBRLpMlzuOVkLgbi/EegBC7Qvg8703FQZjug+EHYPR7yl
ayxUG3sTybDBy35ZSSAqtYz8LpfHlfEY5mWFzqVkhyB6KivdwLle0e1Fl/e/lmLuGdAZjg5sFCzU
EYvV50KpniwPm0HhTP5oAabtyvIx0AJxBEm/MM5srdiYUSDoqzeZ0nLF9AP3H6iXLr1VcruEN8HK
BOA0URtOOGxSmQ3HUZExryRXahWoWKWtMWWnTM3VU5d8iZ4KVc05M98jZLYwCnHDrTSfjkb0agvb
Rkb1GJiIRzAZmc+MTUSu9oyqr+hQO+wfGM8lr4NpGMug4haKsJTRpbGBpwGir9jd7Fipcr6RQsYq
5ekR3AAthEiW4bzS1SePcYmcmLUTPPgNSZ2iY9fodXdIXOrFvMH5AVgluu06dudzslMvIExglN2Z
JBRc5SyjQfo/nJ4CnXtD/PqqAM2AwLNTESy56iS5JL/8pDoOf0rmXpzxZ6LUB2nSL8+t+UYeLr3y
i+EORwNUHmHMTLmLDQ8/TRLBv9zWthc880ZuG7w9VZFMc+A/JbMJeDMOmzQ+6t+jHWkvubvoh2BI
zSdGPm0QjpPbDFAJvIdRS0BB3bndTudk6ayBCMw5/SbQCLIvDiO5jpfMmIM9iO4GPT/2aVRZvpOu
QfSBBZ6n8JOsHPCcoaS4iwEqk6my1ZGIA9XGIn31Od/sm7wdvjP8kgOly8K55TngS9QW6TZcOc1c
+p0W4ILZnYz7gzALBAUoynXiozlmAcq9Bm+gpiiBb9aX844MQroOzgZllIwAgzqSwh0pLZaaj9nz
Nv4AQUq/8lt0H47B1j6wA4lZO1Sd2tI4YqDEPCZEbpItYMdOn3AHZDLzmXNO4rrmU4F+oe9D3Uf/
RWgSeT7hhwsH01EdNpDDQvMoTryDr4ZP+sFPMYjOmAujJoMZzBtB//+7zXlXzhlYDWusu5OScFXV
y18VkwYsFk4IS4dIwNrksfRFn4RWVUcK7pC+zsguaDnZiqg0eAvaVZw5KgBuehZrxOYFRxgJAati
P16oA7BVpm390F4dvT9klKBGVXxCKD9V35gZGSnA67ILNj1EIWlm7KoPlG6PknkXMzqb2ENI1Mtg
HpxSCW9QsX0nUC6I89/1C8/QNjUjhbq5gjUJUkKEBZTlEn04SKZ0VsR/U3K7fdCQpYP0usNHtn+8
S8cHWgeSXig4mNUBUhfAquLZEdL+1NfLCjF3RtrLDWZGwzuuvYsOqsxeUfIL7NofHluePQA+wRKV
aIchkYZFte/CxFoVY7jP0YMyiJ7tAJ+vWZZLdMbgF6lmu82Z2hk+OF7e0bUxMerCVRAkeJkJphmc
IAbN9pH52hRrzdDeexVAuYf9CreI5qBdQKMdC6C8p73qa7AGj7KQUw0Ij//WB+5CCFSccBmfUlXc
DdIXQJyDC3/xIsI6Htt4dYN5j65sfkvPMwIkmo/K6NbCErmVz5Pss7fUcwtXv01Om1uWpWXfqdyQ
DZTIVHabXbvqrsO1pNlNYbbFzoV5cg47yw7qLeHFulNU07ahOqa5JfonP2EDEdanfUMvkD8ad7ld
kM+KZpiz4BnlyZn86vgvjeM2o+rUbzK70Sthg7V0ly/cf2brKnfzEv40NFmIZmq9FLhEPMMFDDiT
uUvxJ+HEBpgUwZFWYckdwC9gOIvNjDcklgRvzkt+ZivnbuGPvc2gM5f7DKCBc0bRQz06Qx9xwGzx
2Cb1zURP45rRz9DlAaJ32SdVMO7FNfysdsmuPAHKnJzXcstH5n6612/gpmQNvbdD1U7ziK4lA8/v
+o2Qlkw+DaF55QKtu2Cd4mVzAD2XiMHMeUKUtUYQ6srzQPTW9It+ybBCnFc7g74Eoyz+OldIjmbR
Ecv7VXoiNL5qa4OIm7PcXK75X7O2adl80rg+jQpBtllWo21vrK5/MR2poG9fvxDdY8Onm9AlK3yE
iCxw66jOUw0zFMSos/YS7OlXZbnwuSFe084IKrypsOmiIQGSRl85OVrZeopeHMoKQgJjA3K/w7eD
7pY1e2jgf7PR6/x2jjL1SF99Pa2Dt/EGoRuQ40YA4gr8K2PUC/IX7z3YcBrHi/SlvjmMtKt9wg+9
LkISG01PCsySAdm1Pa4xIa4NAcW8wgYu4m3GS0C2TKFFtsx5wPNQLDDMRYl3ZNMC155cuoUPFAR/
DWpWC1BT8Xgb0EKyT3LxeQVDN6huadD+gV40uWlL8EIxjQYPJRZ65XZHwDNuQ5qE+ZGnSnfVXtID
bZ1vjCAwaunbtZyanzQHUvjpyVzql/rjJcRZBthVgKK+8gtIJ8PWI9ZRoeNQ1s/7mtJ2G6R7lCL9
BqSx/c6oh5Z8PPy1o1XOtHdofBopDPKuYTb9EjRwvn1CKgnd8q3EeAiHgA/1uwAkBBl7t5KZ8Wkf
y+/s5adfMnT9w6y4U/Cbmek7hyTmF49pxMfJO1lk7+vdIWSoTv2ejr+OiS/iDp/fCMoIcy1jV5iO
NGeHxGjYYaZRPYkVP+YmI7zGOBKA0iJPWloZvES8mkGK9qiUah5EO0fFeV5laGXuhrQQITbNckon
myZm+sA2zNqwhCwgLuB5+cV6JW9oh43arNV2QSumVg5DeUjDAy2a5qtG06sc+f5PD42/Z62Dm3lx
1ppvAbEn8yLYTuOrrBxTLiiN8oRJwUDRCFvwuAqZ9IqUFcEp7ZBCdusWsH6G812X+Qz1Qjwj3YlI
zCXAtkc+6RIeVbR0gN4H8PjuneoQ245YJeLMOJh//Z7hsQSQoBwUNsKyh3iBp4Hjcz0A99VvxSS8
eL0zV429+Vw6/QuXkEE96Q0ACJ1lfQourCLzUlwTeuiGMafdB8jezT5Juh4nle9HWsT6J6iyUClS
CKM84LaE9Ikgil5kBM9EJDNThBCO+0Ose3Cdepyzm4u7HTKBArq9wpCDVIJoyJO5vVRdIAnsJmz2
oI3cMCCQ/JVOHLcdGRuhgT0D3kkwzKkSX40XYCCSgCbwQRzpMtOWg0yDefR9IrvA8JPOw4Wq4R9e
CTElRNnUA36IbrB+0DEEYHumKYB0m6X8dNnmK9ofeJbhoOdGdpdvNa4KJQA9JU1dGxg5MmhIccfb
I9DdMB/fxpiLjRf69xTHFOXY8pB6qEvrx/nBGQimmHRKm9nAyoQf+o3BLyg8v5BhKi+BXIHCMAYi
bcNoR5nrig/+H3bzKfFwLIHKGseMRvCcblkHlJFsodhCzfpvuiUIuEmpnOc1NfZtATlevlRgqrQZ
QpB/sSpIWOhQTB5+O9FX8wteT6uE1TBa61L1QfMxSMm/0hs4fc8y4QzwxVGhkeLQgoGrxJQAPoWf
v6wR8qbxDQ+XQ3xjreJi0eyc83R17lAZst1wBqPvJh9JLcPRMGo7035GJ2DdCc+k/s2VkULwbJSF
etFGn1IPzJnlMT18ivnaI2cjGSDpo8IlR2bJBM2C8k+ulkGJbYFf9xv7LUAZKdrM5huXnaQOFLoI
/JAVIcYhuGwW1ME5d6IF7eonVLZFv8V4vwF3xS0ZihXtZsakTyqdPyixbLbIETUvAQwl9CADjckg
VZurlkUIqHzy9OFOyUL9TQ5cz6GUkEoQg0F72IbgagQ3YCGKIG4PSjyWP/sSNPW6XUA1+fveYe2R
HdCh7xg1wNwTkw9AT4PDAcZa86bDsovJLi8OtjGpa6R+i+oWhjS8TMPjmsS0lV7qGOr3oH6Z+Ikn
TvRWYXyN5FuGN+QCKje0eBqPUbtSA9izQS4Z0oZhuCXioslTgDlwP3jS1UBP4Q3dKkl94+9PzL6m
0aiQ9UK3YTy5QrNH9L0k+hm/ROMcF8C9tTJWI05MOEMwdZXaAoCUrhNuEMjzWw8VR0NOq26ydDGp
aCi9B3JcHY/CbSt7meOLhiAbD+hxLdP/dw3G8OwmP9qw3TyRLtFfxhYVZ/fQxRFYG2i5efZ8mt7Z
umlbKkHuhdpRx8mtmCVL0ixiYi77uPJKA3w6vzM/9QCnhBmNI1j8U82qXXB3kgrK4LW6y0YNN4x5
lvrDLU80aiz0NhipMUEAVUS9pK8EAEfSpwgWAI0mGtJYsT1ObMJUJLRW6MjEPzSV2KTDH+c1OvJC
SiVWfnOmuiHlYFWzY1+o6qiPBT1BFdwc0rm48ckiM3lFUoeohZSAraW7QyIgCGbJikgHNkiXhpuB
TIManKoOA/z2ItN8sehxuOQoJY4hGGrhKvJAK+ZGoD2V23+Sza/hYBsVNUmm0714GNTNkpSun7rq
g5LwRtxTtGGkX6dYMMY4+S4yrzUYt5dE9F3yK8fKN4hPyqs4wBtORvZS5BQAIbpLQsv55tTXGJwh
cWWDjF3OIqd2ACyED0eLjfZYCWjqk3IlR1Hxn8stVfhjznlFjkkOwy1CulJzKim+a6/JlphIEhw0
NG+TSM/gl/HkzgaNdQ3HhfzABYnzeUrGiX5OoXMO82CGJoAnJ6MHqYFDwH6K9YF1+xNh1bG5xj/Z
8XmqTyleQne2Iy4ayWw8Kz9ZE+NbfBMAb+HyLSJwQWbYFfhgYXux5HH99152txhrz9a3NfpxB04F
hduESZuKughHV+wkH8n8IYOoudzBbLW4C3ODlv2c061/V79N6sPlsFWfXCLBGqR2exU4a65/m89V
by5giBJbCxtNGyQ30ZAmONM2zaN1aewfqmihVunG0N+Udo8QlaGEL/HjlVgtnqRu6IpnKUF/nqdn
PGK5G0PVz2GoN4xaw4rB1xTyaMQfOEfgandJnPy9em4ly7caDxIsa58hN8J3GYsAHN3IEuDEeQ8G
4ZAk10xPnmmHdmP90KnDaVs6OD/mDiV/7mqHsvDz9/5D+ones1+iAUGg/zABPnuXnY7/Pb/Dt3pj
77RPutK8X/LebqST8wONmIxMDVzzaPC2dN3Lj+jdwtoBJhVecMjWXviXd4Bn9aRwpAgpZ8lXK4uT
RTda3mTFnM2KnYnUaTBRSq6IjtHA3uA/MUoaIDuJxOrZfDD4o5oWrblIE3FRQPXExeIyZfspXrJw
jHO/JWNG7Bq6UAugAhCTSMfsj+oLQgNBuLZF63og/DKxg4nSCua9s/CGEhPqxa+w/UU40CLtd2F4
aChs3v4REbi4vAFe+lh4KkAC4Adf+NfyOtmeEcpJx+AvsLHa+IFu2GwJfZhOEQ/tZkZKrqV+X3hs
1O+8HyyF6tfU3jk71iHcyx+8Lyky54bGvhQuk6/0DaNAgjSRuP/m5FkH2AEfqLCkQ/PSbnJxTqNB
8Dv67/z9qbhEe+YsfJTfKd0OpJknaAjYfpEectXhmNCb12amRedJ8AseH+kbL+KNucA6XKLvmKex
kDDrSHBR9UhEMszRHdCo5yDyEVNbKsnBSehWzHWDbhAeRpANHl7+XtBp+EKQSpsWqyNafQAOgzs6
VGtePTFsbtk6iwgPjAmA2odNS38uYEKe9knqDUSki3AMT4tuOXTLJ/6FaFxvNhYUuGR72FQLKYE5
fui4JcNaynYAxwtj3W4F6kiAunMUwTgnEstogui+U3bfMfUk3tEWG2h7hQsS10KELhBNCL2DjonU
4l/3njDOrJ8s30UVvnyihQ4VUwCeAtHLIU2Qq4Jq8XvyFjJcuiSkuvlZvTmvxRn49JRdn9s/PJI0
9nliEggmutKc4gLcLz5MdzJgiAZ0olGEfWHjOH7BzkV3k8784JL+CGjigNEwoFzuPTT2Q2QzFAh1
sIjwrFBq1IMQOhcqDGR8KqD/gepj5MiIFGpDEPQI6xXfOg+wTRuYAiDoyZxRNVLqkw8OVCs8bj19
U7wy0iAQHJ6IwkclAHoULuR71q/Bxsy4I1JqpI9ABXjk0rLAnPV3etEw56c24Xl4hnArPnKkjHMV
YVrqKbggph73LVGSeVjcXxCFLXWeZAdWPtSQZFhaqa+lC7n0DSLjL2bw9G/h9LBE8q+KG4zUgby6
EBkShabNVE94SzBKOPbflCBj+xNqP4qcwcUZhUjN9+FbQXKiwjLSxfBbwWzh3mN+GqNKInGXc6Sw
mqJsIb5sOefmtCnOiOqQk/mq78G3sGxqRIFG9RzRVGdMMbWZyVB5tz1gxUcmYQJdO6gxxU5J1sCy
qqGKszaBZsLXzBG8dH4pLtyuUBfwrEdqe+BiTD0PoESihajd6ar8kHnoF6AgjDKAVWlTwxEBRDFv
wAAknBRYpBSU/j2vhO7OX1iIlkd9xpvTMkSIKljNwhUtmCVUvqIp6dyDC0kMd4nYEAXWwGa5in+o
gx8LePTcD//AdIFVQ8S7kYcYryBHvH3oQd0oPaA9s/TSrfIKtx/wCiEpqDTDYft46/wxPJ8OVbdL
T4P8/C2iJ8Cb4TsttAjQs0kN/hoNuWgikPLwCcFbMzLD1+cTgeKh8nGwvCYRyC+uF6Br6Zrim45A
AMCP+/TkA9YTAmrpBcs3knKAZBI0Xk+lTgIDfhQXe5wnhOknuAiNi9fmDuhCd5uzAXLyOIDrgERC
zzlqa4CbI8NaEApwwnlrTmKR04p1c4uxeq5Rw6zF2hkjQS8DXlBWXMjGnDNEHi5SUOzjcAfqmMY+
HkE0zk0HDcjiCRcPLO2BSZm45HyaGXnOfYRKSoFUw/KhxcozRErElTy08g7+LiRPFkWJgyVNCRV5
FBwdn1YNPHf6xwKR1G/FdWC4xInhjjca2t1VxpuHi0UaRgWOEfiFtRP+sLy4nEBZvB9fmiYr3xbq
EOviKePLKUp2lhVXw8Z4jvorxqeHeAwkjOEyUKcIijwAHaGYO7EuUjQGf2sO4IPkzrpT+tvhgnUO
2ZjuM1SQ4gj2Kt35evYNwIvoZt/ky9M4DkAoN3okqDaImOD9BYgn0wn58heWNUiZKOtu9HKh8oh1
rnh0qyn1abCMTHnwKfSaO/PhQAhU0YMAG6XpArxIWQn4yNemCI1XPK3O3A9ULBEL857RNSVPTvFZ
ElkvcflDendeorMq1pVFoIIjgesbzbgTsYT5oK0miEBgFQ0JvPbAhSYAZiopPaMhl+C/UY71FpPm
1c/y2X2mW7iBeGkjuyH0X/lirDmOhi0CCOO5RUPJd3iddvSghQ9tKRJ4YAqR4J+5I6DtrPkvB8ZL
gYs0kgkfCj9vuGX/YOnyTrn8hwXDQIZGQl8OvIo3ZWIQnLaKJJ1O3I/Qj/CeJSPZffNG44nquryg
k6Ga4OxyGjkeLgBwCb+Ub9zH/KXi3URLBHyEq8HvQE047wKKfzVeOUX6G2UHR8drFJwLCUr78QaD
9g9EaS/VXYVe/Fjw0bwSfCa7ik8ibBGl/iID5CnjSxhBf4HbvmVXGNFbmnn8kRPG1+AxlQ7v3Vge
MwqEvuKxTc7sg7SZUD2c5Vt/Af3mTAz0+itRo3XnEP+7EAAqPrC+6EP+QbMHWmPGF1QtKnuaP7wI
aACQltYQh8Mhdmz19F5mfINLdg3e4kMKSg28xAliqSFtwKdWnFFnltDeiHAxEi314kzMdF55xZ79
nEV1nu68YU9GMM55wCs4avIEpvm8smnjAXq23/q5fOOA1H17A5zgg3kmAon4xDvqt6dYqZwnFFni
2ATjHmncDJIbTUxx6dgW/oeq81puHQmy7Q8NIuDNK0kA9N5IekHIHXjv8fV3QdMPdyK6GZKORIkE
qipz5zZcmxrX23lwOEUVMcucghVsfgHK/LxKWWqc6HOn/EsxTD1IKRpgjfEIYUw+e3YkGuRrKBzY
IecRHJgYG8KnjJ0TmiD/J/rr1zgC5r2JKwv6zA4BvX2fk7az4iwj96LIbXo1eNwozvt9eQe+GZ5s
aR7xkMv8h2oAaCl8Mz5pmgS2JXwWVKgHNg0bP5cT1uWxB6jf87yYdc3QAdkzE1bN5kykyRtgyAfH
5skJSINGcxhcvW8aam52Vjzvu1vvkyMGFu1AGqI2kxCLUSOBN6EFFV4FxjP6AD1KTMb0XFpoWrSq
wfp7uDQGC8jkJ3AfirET9lcaHIWFOrHlKW2UUIxQpPlFdtAT8tBl7EkHpe6OIREUXO6O3qdlRjx5
sudiDQS76Cvz62hZ+fomTUZ1q+udhVuFWZ5iDAHw4G7V+yQS1tbwXNs2sALe0PI3kGp939XmrGtn
OKmp5NjLHuMp3LQYrUDQc2KsaAmiQ0XnIdsGWmy0bSURuZi1pKSSVzYnGPvepa0sc9flcEVNK64/
E6F2LTMQnqnWu0VDkxcOfXerMYU8QQ7bFLJJNlcisUqU8CCBA+deCH6XdxiGemL9W0zTmxSp5bsv
1WjIBJ93W8awQFKIOfh7QH4urmUDDY3OFMeKUpKQU1l+oEelHVYbYVOEkfLIi/y/T1GXdruqDkBf
8xFith+JB0FXuxdIYjjquGsNg3/AhQ3pYsyN54vitMlqTHzNwLLo/A0BATafjphZXnB6LZYw57DR
nr9WzA9WTSFamJHi/H3t76ERy3hllnX8/31tSq1xNcXQ0v5+7O/7qrQEVId3K1WJCPkn0G51HM3I
VPclob2ulqo2boaqHEkRaLSboocGiEXwWUkdGHVS9qfUE/vT30fWkL1zqUQUHv/n622hb60ubYjG
NFCkZ9GzbeHSYoXFmRfo4bNqwXAz4mjX0vyvddhDqtXECisoYwY3W6SdhhIcc9Uj5kKo3L/PBvIX
B9MTHnIIP33C9ADjaQNibFJ+FGrovfdhix5QU8wtvDrSWvvGwULIex8EqXb8Chrf37fhmtaHFSBI
Ghhryy91G7wISMLzvaXWlPGeqIxHVjIpGLWy2FgSWj4/lwf2gVy9tSoQ/Bhl2ofRx0dMAsJnVkIj
N2S02/NF0TxLOP89hE2qopOEWdkS79f1Rn3TssC/Ue//faKLWXMrCouTyKKGVRpU0nVuqDt8/5Nd
75Or0MYF/hsCcUbkhFw0KVTXpSGVD79Un/hsjMd6/izEbBqdpSnt//5xikR2yQpPpkkf1HWT+uHG
IHeAGFPR3CXV0LmZaManEgsA2+hU/VolQMJhLXnPsMWQrQ3xTo1D+WxY+nDNEu6ZxkRXk3uFjsKL
LAUIqT90BXk50Kvpxq5osv5bgVRuRF35IfljQ16jUr6AjkHMcbFh3gkhZyoL69JEJnpXw+pObRkb
DhtQftAUvVmDwqU7RS+RPktGufGEId5PMUxfoQT38PreuDRWbFx6/CRVrSjWXcaSLyuje+YhljJh
a7xbXWU4himP7t+nGYFUeFAn27Qlq82a5PraxiO4RCJH279PYyuw3HbsfvKgevkJPvaioqDKyAWY
k8kg3ZMAk3LB79F9egOjIe4XKRPZQdKTjKb/LhKdyh9c//MNxdtNvjq6yPuvns5nYdXi4toUsHHj
ujoa80Oqk+E2mYBgmSFzxMxf03vAysXfv6SJslODKvok/8TttGLEpKSuoJUqw77rlGifDHbTYMia
ShPEgy67yIlJ/lSRliC784dhH5yqAtQQOzeChcviEgTdb64F8YdhwQvREkXA5xwfGAwDcoIz5AdD
aaKKypL0XPgTB+wXtE1eReekxSEKZnaB23UxHnG+8jFL82CbhFaGjxoxHWVOVqffhtUtCH0N+ncx
srOFXotVlxhgEtqh2Oit4gue86ccSs1ZVmiQxmSkoiwrmJPE9J5N65JWOf5Z88OgRNrGM2nM66gD
/8RK4O9BHvAHEOcHs+bmY81Cm9adEXLFEW/AzMXBpzt4giIyfDbMfeSHNyP2vc2YmOK+5gXtzBlJ
yizxgCmUt00TzHxyqMakjmVQWyF3U2H508ND/Y1Lmi4Pgd11YXgaCAQXS0X89fTmWydulpII7Ixh
lxtiirQSowbnEstnDNxlEnenRm3vq5DshmZyhRy6cB8NMlHtxVusKgVQe20+zYGc9Nwa5XPKvZ3o
RMemLdZhCp6tTlzLImIVK1gjyJJ3vSqKEOQrkP0xrXce8kE1KNW13taTK/nsg5lBUC4XMv/CWZOw
B2I/ePG3LAxwHgu8teJNwenvIZLCd1Y8bNhWFy5pTbHYean+07+KcRh+upp+knzB8TLmxm8TtNia
i7KxUS2tOaiqARGiGvSbaAhg0UMsuey05a6YH/jxXTPIL7Ms/EdhmRYmlMQ110Ev3IW8OxqMDhEt
sSlbQegUipg8K6tQt0El7aox+647ITpG2ThTOaRxoFigbPEnxtpi0V/YIOV1XDaKjWt8/54m5WVQ
JHryBvEOhF7AVmShk6b3B+IYRUfOg347dbJ/bKzoJmaSf6/rxB11BU2fAVZDtaA9xzDfQPuE4RAw
NpSnBlRfiCAb6zg+ZWmfu5YmClts06o9e0HuFFojXKmCAH3CiLjmLn6PxqIl6xUb5CQivEnNwv5c
ebR/jVAJdxIutPUYpOQAi6pwL7AIT2r/Jg28z34vsy65U8mJm7ULh8nUUGhY0AHSSdR2hgARKEtZ
VE2RpUcdNQBENqlf1bcqV4djEDXEdM4PYq+MR90Sb5mcDRur+Eih2qbEMCRpobxpBK2v6163oFiw
vIJSYmzCrXvl/YSZ3LWdq+GzqPgtZbfhmRh8iOlFG7qfPkcCFzIeWZtTConKN4gIjKfb30OOwb0p
itFl7NOPOEA6WAsSt9nohycs5aHbK93270t/D8MkYbuTEi9Vj72+/3tIJva+UMIg+O/TwK8sJ61A
yP04JvHMKx6JVGdnXwz+e1CCFoiXULp1lVXeThO1yb55LPLTVKHOgJUL4k/grav7TcasLWGoRCek
KLV4aFu9OSitmaxCkdmeGsmyq+LLhiZQD7AV9v77CPY5Fa8frs3exFeqnPn+lmI5QtNCCtNbbBmU
JJ5Nx/TpatQWXFNDO8lTKl7Tsmg37dADC87/iBWhutKHTljWGJ/sZHky6VznD6d5N8rbCB5coUor
XxX1Y2+o8aYeSmWtV/pFSmD21JlhQvQbgw4zQvIipc7vzsmEUG30fXGrKQUjfA8qVRbtqR5ZurEn
7UQUyy+pA2NqZe9hdDGK4x5ixORXZBZKwNqdkfeb0Cvi3TjqA7C5kUKwY8jI4THg0KmhUkMCMfnK
Gxt5lubta4hkYTe1CXnOann0x2wd9Z5yyDvmxnGJFECRR/VQT/l/D3EtphRWBE2GwZQdhAZwo1Y6
c5N5tAMCjUSoyeW6UuA+jZOn7SiGMERoKfCnrn5Ylhn9ChBFWyTQYDrmIlHpavM6zPdDHBqXQS0j
J1TCBgq4flLaoLjFcU12ZuHH574kaEouVHwp1bGXXAItEEyCiunUrMigqtzhOFIPE/vRCIcjrw7i
uBpURT143NsbNaYVmfzCguuiCy5+fubRj+U1ZdJX76fgSIR094v/KSevjPvBwFthsK4Y1S6LCTkd
wFkghuSMN6dRD75lg8ghL0GDw0G8ifp031TEwFgyPOmiXeO2mDHw0K8KyJSHZW+9yYnPxqVn2bay
K4ixxqHryoJ8K5QMxe2dC4LrQA/6IyvMFbEQRrhZTdW/DncaOBsTkC+1U5bon5HffRWtyixOGr6m
guGdCS5KPSrhFnpEu4MWONORAbf4CLO684mM46HfSa2+AMiW3hMg7fqMTXZTuqn/m/bso6fQfBT1
d1B/R3g4DC/UJm38iKQL+ayJ9AjTq99d5PCpcLwmyqmqrma6t4w7FUABoYeeAknTDI0q0BZc6t8/
sSLI3yeKQWBDuSPhlxJhNjdJEwfo0m9dalpwOgaVIDTpfq5wqVZnWnK95+szhUyZYTierWEwsLHM
FU8vvgn/LBdELX8Lw/mpMW2u96KCexx9+DKYI4gApjd40ADCAJmNP1xE/aS2s52L9WjJVMaCBgs+
3MvQuQlbnEg04H0mO2t+mn8U2CwOcf3GD7MzpO3G/OF76BjpsIcrBgu4JqTDYvwxv4crFewZRLnY
KRHCkiWpR6154s/JAPTqvSWf0OehFILpL1RHCLOQl/szvxtTMyASHZPxurjkWNt9gpZro+0LWKr+
gjDyB2PQFu5hF+F9L+t2iKAGL4hkOf7gvoDOjTuK0dpBWA7XbsuvFH6hzaYLnrnY9TAo9aV1bcna
IGx7oWrLmvEWUjURlr/TvwELMcnBo64/85tgi5gwqfmIX4ELGarhdf6rn4dr72MAzZxyOTEDDWdC
6cT7n1zN7/RsuNphWFtX319WL/l9uOa/OAhAK4UAMlvZrHg/B/Kj3RwjB0pF/lC8z5Ak4N+FTWG2
DpcC7BXQGbiQ19wF08d7bQHd19/yZ92Hy/ijTBsqbOXQAS6Z0cpA95KBmMPQGjHUWgQFFBvsF1bD
tfhk9jXpBDevxsTJ34hW9CZlmVk7PbjiIs2LL7n4vJ5uzV1goKeYKWBuLx87+SSjJOdeg98AQmbd
JO9VocbALAt8pHFRavKcsHeptgXu+WhNJgwbOY4fkpMYF189Qz2HBwVBMFpB5eY0WIblIYs2yb8W
A08YP3c5u3NtImMFE4y7vg3tMXUYEngxxn7EcG6K8lufzt0WGJLkJUKFfX9rJDbOUlJJC+RYZE5D
ZOEXkFDOtvDsJiqRhyigdF0GCK0BNatNR2Zk7hCV2iZPTzvDvYbBd6W8I3gKD0qYx8VwVUh7KNkR
CSSUTdDC+IBey2qOCZ6H2SZuTl7msA5YcASbyrcFEQ6xvtSfI9mPi/zXUN1B/hzU07yTDS63mibZ
mET2bMP7AdZauWTZohCojnAZWALDF/c+sZrY4ePlSEYG/HDM54j05h5OO9tKz33G5Ud0DEw4Fg8t
OQiQXUQ7qHYifgGId57VDx6L3CAkfbdgzzXxDyCFW8I7/PyB6URRuFLxspS3QN1Epc03cGPx/Rrz
vNwgEWaJCyvXguVeNm6WHUe09BEKH6t45c2pDWHooHRAeZnzoc5fxby4PRrkppV2D5+M8V60UzQk
RAt5WKtEHTJHWMj/upBUtMUAQQqqlnEohKXP1F6yp2Ibim8SP/8lMZHrHT1+4oO+0PUzHltxe0qY
1rFMvbumnwT5C8Y8nr/UdgIugBjAgJkjGQ5eKgQO0R7hF0QnDMLDgRnVhr9G7DBPnvaZCV0/PwS3
+EEUsAKq5WMVvatlopZrMiaWSrsLw63BTZcZ204/SF8taDT5AnLwI+afRXKBKsqzljKQ04tZENd1
0Y73WrQ7xZZNGwP9ipAs/cMRrX2ffI/KjpxmPQB+Y7VqGMtfmhfJGmK0StRT3m7kEjsRg5tSvOn7
ifD37pdfgS4tz/HoezTaBxe9GCB5XDCajLl8ybUg3SP79NOrJzpCfKFyzAsn0TbGTtlD+0uCYxdh
eXio2n+dpPBS3vP4y+h+2/zTqm5cE1XZ9RIxpBtMFcsEWxgukcIAAK4MYyCm0GTa1XsBqpVBDYQW
zVp4T+HVPngrSRIm8RzHGvwxlmiDSQWWc/yfjPckviTJm45hgrrAo6xqLrH5phXv9H1lcfYYU3YL
f5d/lOO2q24wLlFPkGBNFHScHNPwF8W2umb1dvm6ocoZr8H4VRn3VsM94D6RMaqfAZNMjwkKrv3E
OW70EmvI51S+8LfvI+YTh4HAIE7LFm/IWUguCfvC2jXxgZu+hKkwQiSzzZMXXEGJmSZFnwYSwQ/O
Ep3csoMqYCv8MtSNMa1k8JJio0lXZfzNdHeAEhmT/fI55BvcnzHnnF02Tf83DH+E8VttMWN2sUi2
KDOIYQ6cggMO0wZSk2ZzZphCq4YBEob15ylwDGs3LydvZoVIDqtTipeSgP2WTWzaxIiSyyCtcwDu
w5f2mjqHgg9m9Dl6+RFCl6V354njRw+DNcEeU7kRxJWJl0F874pv1PC6sRGkd886DN2jaK5JvDZn
d1k4E4uWmEXjX81axtrzIzoN6+SL2B72iRLDHvhk0SJ7sYIE4y5qXO2A9fnZ4kLhrZCBZMzu+43B
XEc7cvl4tSl5PNeA0lI9V/K67Ow8+El6rLCSizYjVstqoPrrvzXYQFfLdKgMdTgkprHneKkVpwed
5/eX+R5/FLJ2Wblmh2pHvinCTM12yPcTXpJsV0DJVD06JlTMgUiaLXYR4pirzNBodkCDhLNE4u1Y
BGl2Z27OuxxsW4pG7nEfDgNWBi3ClmV8ZHPkXfeyZexv5ZtEw7/AmkEsEElSj0aCrddbggvDhD5C
34g6tJk9IKuP1G3YjsO27zZ4DJdUlgOhsvbwRYhfoB8adT0+SEJA4qON+4i0Nbg0jT3CjqOAwegO
/jepkCb2Dsya64lghag7y+HFGv4pkl3D6mFh1uFb1EUrTXsm8jHqSFOyRepnoWdYAhjBUcSJTltQ
OKl+5F00fWSL27Yn283N64+2X4ekM7JXWqscOhB6QPltVLYhxp7dyfE9Exj2qbVnNayWOQJLnT9L
nu5G0Gz8YZ16rMkaxwXvnDX7IP/malMkEp60KB8OMbgxOfYd26XeL3Osc2ThFROam2Hm0e0NiIaJ
tc79zdzyiOpshMhhQW7FAFVIRxtMPEhxgj7rvWIFJmKDDAnRyrA1Uk4C0m59Ye0z8Y85VbDhwZPj
TRAfVZe6BY44QuGm0I2y+K2SLz4q9ASuq5UtGFQcmGvj/pI+ZO0m5zdkTwsE3pgP/FOFX1k/y2gU
aT3bt7y5mvHNK8aF8qYy0PchvAzpKRMORnwVE5+ocBz4CnFlQkQOsUYQUH8b/i4YdzkWkyoDrlwW
7Am4a2KYlEP6yNQv8Rf4pP2ocYNadLfxMH2lj/Q3uCED45xW36txJW+qnWXrq2aNxGeBvZY9HoeN
4fTHchu9WTuYDg+mWp5Kf0vhuVBe2H5pLG+qCJJVYStGjvHSvvpfLoX2alDtHqb19IpOkbAyfzt8
mag4N5rTbSb6cAQaeO9uCkZNMLvixYDzeecMmhv3diLbwW14DcQs03YSf1jPZT6CX1PaGcqaY1EX
1ibln7pKDxn1lWnrnOamw03Kx2a39mObugu33aA9it2G0pc6R1Oxilll0PY4SnG36dFXLRJY8gOp
T2sWnGWTi0VRSMSzxRY4rqgAVRRJka3H9N/Re6G7AglkwjLACqE7evIu4kXLtgBTjo0Lfn5yzMOt
z6ZRsE/Mj2V8Zje2YMmT1IW0R3JMwS27NYkK+CAHDrfIhJt6PUsgoU23vUu1C0iB0xnde45EifJw
OkAbF8v1ZDhsk5qI1fWObyNSiyO3zh/4bzApQEaOqgALKqlyYO+iLoXuqtLVi4dctdPaphoVyETB
A4kcQWkrqqQ5u7q3xdUYqouB3JtRHGBEJZ+wmX8XbyCQIsZvuBy/wd8dSdohL4XB+IEuIuC6QxYE
bYM/BYNRQ56/Eaio+gOXkHOXf6JeilosGpZ+AhA5V73YR3TUONAj+TXBosbOYYmcmw+5iShCkC9K
L9JSCCWsueTmPjBOAbZ3TJI5dczM1RDWspMW73jCaWQwmKuEHEU8aX54RmPXP9IPOjpu6uGL7puk
bpMJQYT10lJ4msGCSWeK/7+/oi8DDMfAga9gpYOcG/sD8E36hrpeQ+1DKAW7IPjjg8AagtcMg6jR
kDyt6LXmvtDCFmBBNc41SP21hHKrsNVsOaCZ6Ocmi99M20SbqF3B8nhHSIXXtZVIct1e/sT4NSQa
7VOZHBOayD+fLFPSlvydJxzNhngXEkGQRaB2nf9TLVvbU9WYiI4giuId5UP+n5edqHNuLj39TIFI
tdSCZmqrDoP0FYcRqZMiDoSgof2SezsH8gqpvRC/r0KyLjMHt/SS21sgGXjZROzAiOYRrmzZGNhA
wWh4vFbSklxYXNYppIWcgspGHkoqSilcsa5mrVkeyoWlT62gLMyf7KuUdvq7prmcZ8YXWw6Lw/ri
ROeMm6BRIDj51D/ZDqqz929kgIX5Gw1k6xo4fOCDjkt/v0ogDiFa4w5GJgnjY2ZdLpp7cZ42PQM+
x9rVH1PktDH2EkuOUzjgn0m2NHm6AsxtjlmId/hudxBLQY7clASp0o4Tux42XAWKYA14wUeDtGqw
PZiNGZbEDYpUVTfhi9MI8IsOieSBgSg3ysvIR0QA9Q/0gZW8oq6O3sSDJqAvXhGuylka9/vupIQr
4QUIrYmrHj9NFbNKGECL7AfRPob3mrmeJ2lkBolLtMxUuSjoE2WB60CPxDV3/WjJT4cc390qQww3
8wPt/INFIsd2+Sh/6UwZfSnsbeQkIZDJoX4tfc5TiAgmw0g7MC8FVnSly8ZDB4JVYoN+t7q1wj+T
NGfNraaViGqkZmMBS3QCzZXZkH75moCdeLSbJMrwZZGvCuBIAmupCAvXI4M621rEM4p0nvM+xDyO
TUjL5tIMqdDArecxQ6o3Y7OFJKu2rpo4crCCFwgiAr1N9D5bc8Nqg1FzFzy7TmZvJyh2UNw86xO5
Olwa/C2xnkJDiT0wABPCg7nPrtZYZbCFcYCLg4NnYyPslWjLzlgRxzHAgHQzYT8LcGIHwwVZdFLQ
x8jOYX2DInK7IylpsWlA9rFgG8VIrtXeRZkzraOt2EjyFmKNRrZpPC9+pucISTGZEbxXJm9nofc3
fyTgtYfgZoaSXG3aRPJ2tE7ELav83tkBhMrGoZ33+h3G6ka9p8rlVfiw2KwTdqMx1t7SdpIuBAzG
owNagP9xSmHHHounywrCUBCvUQOtcghbyhJsDBaQEm9V/7NMHLYsiECKZ8NWy+J1jncyNSDvD9Dm
aIekHqfY9i3GE91mqSzy2Akjm+vXn4GKUJNRXrMfUQmr7/iN/ogcHdCjucQelEVQSW6fd/Xd/2XH
4quwJCiyOS1Lf028A5sJ2wi85S92OXoRoSKS3jbhYKOyhP1/CT+iW/nb/vb9WvkqD4QeVCfKFNb9
pRHuvF87Y9edjJ22TylTbAFwiag76rXdcO+v0l4l2HVZX2NjmTnFzfjKHBLC1sMaETtwjLnJY5ui
S3qFH2x6iaO8CPw+RKfygDE6J/mmewUn/TxbqTIw/gW4geHG2xXe9dhctfIFo0soa61rnfIUuz1X
jbei5BICN3BVjHUFJ7MCjlkIJx20kM7+XzjQHVBSOsQLevDKy2VV2w3MaFh4+HBlxK/hKD5TgpWA
aJplL8J4thsXPVGVnA192SCS/0BLlyLjw1REQiICcH9uqo2p7TTzEeB2hJE14hDEujYp9IKyNCA9
JQBHmeoGLIwY9jF649WkfzTKp9cdWNMxTQZg2ZzKvkbrX/6mH1R3bFwtOwPgKCzHicxJV5CpHJci
xHbNFqCPt+6A2EteyTDuMGXGHBRpDy9BdRvDrtSVwsTDQodlS9LOQ5yFwyBFL8VOPssuegoVgicD
ZwJ74DR5Z4gD+SSlUIV5QaAl9Nd/RAKR2C1VW8go4kxw7Zk0LhXEJT7Z1jc2LSbviYBv2OxRpnJA
ertc3In1uyTOBmaqAp19LeA3ORFWssaejQxLqH6gYhh8A/XMpmcw1EAAvj0neQE5eTA82bM5Iklq
6BwQlPnwn29bEnptMYasgSKbnOYFxT3IBTglNR9nVc3Nml/yC6yhR34dIOsJtjbsBp9j6DSYmyIA
ZV0o3+LISHc5sjxTao2F/oEqqfqmKZmjZY2l/6968w4BZooY80GipHEysYzZmKNN1xdDj0d0irIJ
BiOiexYpVDP8NwDKi+tkfRtXzH04kRvyQDhwSRujcADW/vU2rDd6Uv2dHpb/mi/OZMojlJ8WNI5m
UV56zr5bSpUDbr3k1+TNvv4XyjggLdAwlPJW1XcYwRTC1uAARapAq8zty83hodhZcHNUm/IYX6Nz
t6822bk7NzfqdrAF3rManRIo2Ts9tQmMCxbwXn3NOvZj+z6iYbFmAfz/Wn5wOZgfA3viDB79Uz4S
WB8fxkN4qj8UYMVX/qt9Md1644gk8AjwRfSX/YcENG3tKkpd0TYn1tCCQxejjxfVdKuBJGPvdWAE
oGB+QQ2FCwhBBTUUKyCzdXAj3OOYf5ffbJXjW3g3XEjAMAoZTtT77vm/Bi6w97Rtfje2SEnvw9N/
n57iqlkWWz8/GL+kDkMAUuwER6If6Qk7GOozfPXJju/NU/9mzsTZxD4MDZVKOIIwfZouOkAfi+xO
qeO74YEudjJAVI7yO/Ve8gXgof80awlsEwtLElQDhzctfPCgn5uv4EbLNNeBCH7Wmrq2crYlppnk
EcMqWI7sGLpbI1EfFu1DKlbzNnqTf7W9+ZT/qiTc2nLmKTpN5Yo9K4JnT1gnpGGGGtai52/8W93/
4ZhQ6WEwoeLYRuHKw26e+Kkl0Vn75L06Y6ACoJb9aIFL1YSVCoU2+0ePrJsOD5SzWIFcdzRL1Ajt
kWYppI6jSEQOhiD4iytRcyQgDeLacDFBWxiJPOjkaOko9NmnebG8Eq2+0QPwUnSKKRxbSQftVkqH
5m9JLfapMbLr4FUu1Yne6mRVq+xMxTQ+ea0BOjBAOZwzaAaW6ZVPSDAWArs8EmyocC7j6RgS00dc
LZYrS/FfCSGU6RTOXBMOZEtQwworfHEzQwNIENYtIjsED42TvfPqRfiqxaL5GY/qo60fPXjsLN6Y
68F5lcm2UdqWumZMzObaPsTfuaQFUYFqBfaFIgXQC5zQ28Nj4g4OStic8wtUSKJFs/5LvRlSrFNd
FiuGSmxNNDkepy1vTPnX8Hwlp/ZRnCbwi2oZ7/xddm7u2G1BSsVGBxIwloL6wqPzsdziLqL8rw4j
btDTKyFLyJrxjAmP7caeUidQVtTBKnR/f1GcEwZJC2UVr5mBWo75lO6A2tG396QbP0939QFXUuCe
+zW+uEijvmTL7H/5UBEXtb8p/H3rb7gXA0pctC7mHg5VGbuat2Ibqmnk1I0KKRNdHq8EtB8ffaxp
bxTe0Vv1zq1WnfthleAcjQRh392nzXhI10SHPtV/BeIR2H+I1uONn60KpqtQgd/4AvZVnLvMG9hN
kGEuTMnleNSBlZxkM/oHjq5so32zgWpIIt5A69lmwa/YWjnVOeH4oISf/p1/Ct/+dXLap3Di5pDw
J9t0++icHtkBs7v8r3+2nxVeP6heeNP+yXARgJjnt32ez29HogYggvAy7jKyFuZUPyBjtJrkBDLO
W4/H5F1/0sXIeKGKTvPDlY8UGtHmbH5iqMntwFthPqsCPRhBXfONO/cCiFkIn92On9W52xTv48RO
Xj5ALyOwfMTtXAY8hZ38WztE85hSY42uo695PPyj45/zWwPBcCUYfFYunTdWYoRgca7OOwteKEA3
yKFwYgaVYTMH7kA7+AIt5tYFEW4vnBiwTInAk+iZEOC8i8/sbr2F17/xB2A4JSGkcAjnW+mbTHKf
hefZFfvdl3aHAKMD8GEq2uMRjiHQqnyVyPkWtbIOOFRfyPfQ4+mgv53Do0JoOEbS4IPacq6DON2O
qDINhdpgVofHtCaRjTnQHLIJ3rhC6lkzgepslJcCQj+miOIsusSCgx9Cwinz1PXuh1/eh4dISH6i
wXLKiwelD6Ly08eloVkCyr0zYe/nj010Ud+TTDQnqzUeELPMmx2lJ/RMrkZ7LN6rd87S9gGCk/6C
8kb1jn2dGaMC/7Kzy2aVg0GgSjMWDKfL7g5i9sUUjYg1E09ivCy4ZIQYJxvSdg2spMBjoKF/qviy
P3uSaTRIq1vit9JhHxl7Ldyl+hY6DH7IOrr4yKaWIrY7EHdxinJxBxWjnk4JV4Qyn9BrZPriJph2
8DIVa2006yJc+bmdAgSp0Om533fiAMHDxSJUDLf8KfNef7UwLsQgrF539UaUty3I6mzQ7urarqnI
uDkr4cObDnGMv/tSB9SoryaGSQkvAQsZ5oULGOwpqsLY4StUeiFOCArD81XX2BJkf8gi2SWfXHmg
70b6tKKZ1hl2divzk5urD8F27JKs25hYvXU8bRLj0YvuQL9IpYDmpsLiYydJqzblNuZNJtJlSRHl
lzgIgXzNi7bC7Z1twsCJwbF8V6Z6Iemy2Xg87XW6g4mwY5c09NOcQscZPEGv6NNPBeljR5MTLSn0
Pspr7V8mhZth9g1eliKeHo6fvHg/MneG5hs7w2EBk4veZnBHcc1Bp+JHED1BPLjU/uwqvZpLkNaz
QwSAyaiRRocMKoipt8LCIopwEtVN6Y87yapcJn2S/l7rayiiKzkZ3KwhDa1HqQQkG/N/VDS7PP4x
UE2m+FTA0SG9zDp0UnUKvH5bZQfCxH8nKzzqJACSEbytmBeYJVJ0vh0RNKkSXaweurGz5ZQpmjo9
qwjPGf7HZzLMiLmPflsDPw1EErxJpnZTCwH9YrJLJ1fkUvX2/M8hONRQGdBaPzPhzs9MNYcZoiJL
Pc7bhhcu4/ajCk2K4OhR4wGIIbBDDpqPvqfAZ6W1MP8X16JurGbWBG3hLOmUIO24k8roe82jWKk7
NbmOwbeEFLajvDBYzj6zPYU4bSLoRyU+9CaFbg2oELJhC9rB4rgvh3LmdIgbYwQH1iQ2JKv71+Vd
hY1JK7LBbUtRPlu0V4lq3etURd2mHAuTjYpmXpfrJ9PRjuTVtoESETchSgbUO9gFKPl4DiDK0stV
IE9RaPdThHUkxisRUDQadV+Rlp1AQ1jVVPtmlXROUQDxxfq2T+pLlVhOFYI+lNkAbKi4Op2UJ/nX
0iOoOPkOusjbNDECIbSgHp2HKMhOUWM5G/D3b0fCy2lle686lml8aSGdY+OD3PEk6Dh09XXt3S0x
3upDfFbGrFhJliNRNX76cEDBXrfApjQ4AZFjRjA4gyqx0/vjsIG6ZOemsJEr/A/0anbmLtD8l0lz
H7FBj8L2POZ7OIBONmKOJiWnMUI9SuTOqEI+A76tpKsui27+/zg6r+W2sSyKfhGqkMOrSESCmUp+
QUmyjJwzvr4Xe6ZratrlIIvAvefsqOg8N5gDX2Tht1O/0sRLIoRUx4F7YFTeB0r0KIUWbzFRENw6
mLrIDdJ4Yml4kA/gC21xM6KDOX1u4reUPQrpPh8bM4jqL9RwI2q5TDj060fOSVPUv6qKuH1vdWFf
7YqLigNV8jnkWI+ZSljxCO6AS8Y4C1BHnnPlTSWCdB8FyIryG2chAAu+ikM/HfX0kjKjcL0oXv6M
MbABnjEtyKkXAbWCsIJNo6I+maLHCMjmSqeqwcJbMFWBMwFKbzDMfjKQoRLG66MV3jpo1p5Fw+9L
WsVcEW2z6K0gRuKxM32dqPJ5P6L8kQMdNHm17qlwSUySPCfOZHTTxG3XlwGEPcJFxomImIuAvA3L
46hUZAVGSDYwLgFRIqeBIdnXxY+8PJTyqjypuwYvse5u+rnECNxCuDp1YVeYjIU4hFCfOZ80v6y+
BTpHzGtiBCsfg8FeRCsxzG8/I4MBDnTL6E3rgEcT1vRjL32QfbzsMsGNOziue2X5RHJTcp7FrrWe
nrLyxU7xMK7I4SCWnEY8xAm5hsZ5QzfEt8e6WuJtysO5zJiFBxh8YT4ZVQLgKWOoyc+p1K97TRY+
i07zTFA7Z7Ggyrwi5kygztDXlUc2eAy3oniuSpagwVfUsC4pcHtJcJEnNsNuXru8mjFqRG97DBdF
DBdSiwqbYnQ2JXG9khQrN5TWo5nHOugrIhbBXTJ63PMmwyT77hLy+yz79Ma/WkOQdY+iewDJ5gOM
DzqUh14Gm+XNiitulEDd5NnXhsOEg1w+wNlKtb8RQ0eUQ79vbxKzpURI2W3cvNGmUVoadmlJT8u5
z6+kI03KfWSBN1oWGOZ9vTdeKb+kBX2ES1syQpysMWDi1ICVNt5jpR586EEE3kV+Ztw2+cPh8jtX
4bEbD0oSloqryHtnstw096cYqgjhWJDrB4Vy6/ioNQ81v+vah9mHTBFc7bTJtjx48nYc82CyzmLA
44jvQgbKIPUo/RKUkJpFbXQjOWiEY10QVO0JFOn0TmP5a3RqC6+WeUg8E1yhc4rVkWhANd1uPmRp
WEh7s/Q0w+0zekmcWGJBQP7LUNWCL4lm+rN8YBni3RTl1xw3mRLwus3tKbG8lgYqbgJGHUKV5LAj
Xlh69AScS1cjDSvDSxCtO2AlscImGenQIfnIXIOqd9Sl+JSb601AiTHcJ556iEsESeYed9s+G3lu
/Kr+NAw/lh8lNQk9jYs7eqlrSfeH9qpFgbwS+nxNavjfXdcJ75VkvdXX1bQVFHAEYSq2SO8U4Xzs
2cCIyA8339QJp/PSPGisM+L8+TCa90YK69GxKsgDL37yEednUFu23mR1fYgUFkv8B0UlORfmdxRr
15JG58m1CCeDOIeOACPatwqEj4/YIF+8BZ/ohE1z8TjJ0X/2BdTcY+G6sBDCwOY5Oocizm/w6MJD
YbAJQS/6FvIoqlp76g4Ksko/lZHCeZI7zH8UkMp92ERgh0cEt4IMfhkFceZLlKAj80Q4F/Dh8eOc
/zZBDTxHxsRV1Nc/FsWTro7qKs+Sjc5m9NWW1yBhXIHGX8D6UsPR9fs03jnUt87lpDX0ALnBU1s1
e8YaDvox1t9F44IUeMYToflb4/G/CzwGqzOFyFv0CrG3kWthekbnW+1xWt6t/E//Jm7nSTimSiCJ
p8y4pWUgCqdMtzvRSYi/1U/CdJLaQMOXwgBIWDir5096UG3D4WVPBydL3OcZgxWmPa1QEvUh0g+V
ELTtWyx6Vvpaxxw+xErNFiXXxAmR2hcfh+xVYNrflnu13NPm74LttJZa+6hWv80QVM+pOE522XJY
xaNi+qJwKRHN4kylYYAyhwN1jat1mnobnVIzuBRmJugFZeU4Jo6q+IiXEiciYFw5tzNxLG3L4imJ
28UQx6OWKdc2kIxjSiYV7V/M0eV8pnSnUrFuIOj3hv7O0Q3hapWI2ZdfGmWt/28I8DIuaNCarTgq
lT9wYHEuIgar7VbyogAb+a7WyZvhVzoYKFYQibTwu3RvUGUFm99CEdNwAhdBoPK9Ej6lAbmZx+O3
Kows13IlhDYULDebaM9yKYuUiDoxo/dSPEpQ1XkwY5BlAxu1D4qv6803pncLoM9qIU3tejuqWVDL
npAcol9dWr3EFI4mGZjZrVkPYnLk2xhBzFp3QQ6V+V1YEXm4b6oYMItsvc2zuHVXSfurQUT4ZkGg
aZhbmGpczmTDvFGrKabo3kMOmUYFTUWfgs3W6StXJoKhIiXT2ED0Oy7WgPJji5oFzc4GG8SXQ1X+
/y7i997GgKMZsVO+enStti34F9PfK2Rcb7xLEYIcW0q5L4gscwE4IlhJDs2ML6Qq/2iGb7L4NzgY
XpDssMeyB7PqGTE/EWefvyafxWudnbWSY6Pva3QJUU5HdLP7AyTWs9htLsoQBZ4dPSE6UZL4c5uJ
74GhAKFNAm/OXj8qjoIEBVcm1Fx/nclIKMO6/8oAN0mhB5F7RtlrsI92a1HB5jTVB2nBRnbusrMh
fpf6xYQhI7cNYq0BlJq2W1vFe1342+gAo60bZW/rTM8J2oQ02A6RjHmbF6sqHgvDxXxcxpNg/NHw
ZRpnHDzg/j32pVw+TzpJTn6pXmc8auaTRolvMxkgsRtD79UPi2+U4OvZNZu8Fu/Q+5yxZRUfPdFq
A5WyEOiiVrhNvF2rhNjVCcOFNgmfg28GNSyTEsAHrwipNOFVGt/HawckC9a8FedsfH8uNJkAUIfe
QD6MpPv/rvG9aLwF/GXZ/jIuVZGDaY5hrtIpFn3gL5GKUHnGuNw0NTSbQ6wGfBB1+sFGvxZ4C4/g
ouxMz3Wt0cg7cojwhLiHs4/73yeb1UHyoivvoicqt9GapmLxd7k7RJKgOWa5NcadZfid4S2cLqbB
qvosuDutOpQcScbwD4t1hvVRzpn1Ui20B90m5ZZa79Psyq2DCTfiw+B0/cyyUJNCA6xNCXV8RHYV
p/AgdKHrgU4OTaF86dUt2UjDrOGulfeWkBnID7RtUMOoarjnIpNB9QP1a78ru1Dr3RilOWzhbYvf
hMxROgZdZ7TetPSx1bYun5rxrY+8QnXV0UfwMLUu6480OWIS6A1aYQ9mHa8hSGisuAOGF1Dbr+YT
bKS706Le7KscvwECwTcIBe0b5r7W99Dg02P8/7U3EBwNbobeBdqF89LIiATUvQIAXmKDYhBUyZqJ
vkeLkFApUFPSWEdkRKOY/9bBJO9AItiaV/PCHgIwssJ3krZ8AUNGLMLHUeFlAOlDId+R/PQENyhE
mHg91WNyTLQLGI3Wf3LUTDHLgivM9xEADuZzlqOvMp7/mDHRlyCzvfpZI1ZP6AxTjcNTcUYoqc7T
OUp+VqATvI3yp6XeNnBcsgPm6VUrP5UFbvgfP8STAEzJYAMsMtcnU7oWZEjBEEvXBd7AAtUeowrT
QHIs1vfC8nlz0BLK9aHhGKqIkBKUN4v8ZYaywUHz8Bx9ROIHyagA0SI8GmoU9trcCfg45CBGLg/6
eFaTgAoBTTsWZKoyl/YH3HX5fEUXNS+BSWlg+VEuPlsGoFYl7uvEmw1b1sNqeque3ACmrjns5lCV
T4nxGKyLYjgaFSJ/qf5g4HYFFOrRo16uhNR+Z8+Io8aeRpaiZ+JFDGmNIUQFDz9YGVtboIg+eS3R
6JZ9Qy7cK5XAVupjdK+0IAM6aNxxwuz7XWg0CHs5DejIIdhnoenqs6p/KMqvrrNafiXETQgkGxyB
pbQV39RrX7Jb7AdEqZbdqd5iXjnyROUuNq+6ESLVxa1a5nxLb/VKIbadNEGSPQSRABkPLbPO7LQE
YuRNiYNOf2NxJEMewABoT+d2dfj8StGfokDN/GV5Z9Rch5CvgY1QWhgwjqvMlnNiMRClYN78ND7O
JSiNTfumhey3il3cM3iOeD/3ssKScc5mf+DwFbVjZO17UuiqPbgp9Tf1ahL6Ti7rTLEYUia5RVV5
kMfQ6j1Y3n4Mk+dtbMNm6xJKPqekhqTzus7r2YgZ2ABiFNbaQJWvZnOZ6NWYKNp5wtFJ5Grd0Ry+
zRaAtt98ZUkQPPrFcgDMunTtcZSe9655reVHz2/VB4bhLsI1g5U1TLgsLT1tsEJKe+2hVOfS61tn
NN61+ZRaB87TEfee8JpO4dieGD1Y9dToJOZYZsOJbMt0lzHK0Xwhec4yBqVg9/QHz4ciQmHt4uys
AVa6ZPMnYGXGeOCYXN9+8sp8G2RoXKlIgz8iOaAKVCsbNPIC8bRMHwLpYRusMOKEtXUm82/fhnAz
iHQl8rrWUDGI3KKB41Aii47eGu0ccxnWN5QMs+xYjY0KZp2u5eLyf+Ls0tAn2N+XmWObI8XKH5Z6
HuN7ilAt+YtWdZ6OS/kxzZAFLOpUgqLoMTp3TT1dc54bVecN1hnkEPnA1FyziAGPsxles5K3vaHe
6vFrxiCg2JPgmjJB4t6Wnmb1j25cxcpfpEMVeyQbrqzROmcxW6GNQC79bZfVFS3W13z4lr8i2R0I
Xx/DcvhZC08SzpBC6AHq+akUMkxnHs6FwkgT6JGnW9C79WvL0585DsitErFukNvpLioyLU4Oty88
LXb7/zGOLLE1FDnsQULYoaPcqldGnCE9yPGnoe6xwhB2eMq794RBQ7soevhUE2Q18maklLxr4jNr
ZrjkxhZitZA20mzQvOunBNuDcbTisEsOW3+c+muT8VqWLwM0opbeGAhZ4HFdiFx9yWeOQTiaAJeT
3wnyD8RDVg5r4WbtOabZY/jWNAqi4+duyUhWRO4m7PXVzda/4/yp5Q+JD+kJkAgHdpWtuK5xoCEM
Au6vwlU8WCVo+SWOvGU5VxF9G/uqc1qYVYnOMkD6facfpzZ4CsAaFyIxT486aUoczNv6vlmvWm8n
pIXZFe9O+W9IX+X8biAcjuY/hCdU8+EpNwRpj8JYbCiWJcpFJT2n11/2hel16GTQCQl2SmYRQiWV
nwx85Jatfe2F/Dia4mVDpa0EkWAb4mnMuaD4tMj+5b5Ynm6FnIZvqLrMRarOv3K4PQEFau00j99c
4LQJ9CKAT6yTY13ZI+oEAsDAiP5XYeLfjvit2pbpqUXU7o3LScr/STBqg3VIExSI6UGzPvUaBiXN
7QRA24C4sQrZi6M3I78a0mstPFVN1fYnG2oOnggiQGOnMFBghLLuKcPfyriawznJHXnZV/qzgA6a
OvofwVpDo70byN1K2Dal+BfNUJhpmKRnMQ70+XOhRUa8Z6337Ovb/qak+RFPgg2NNGQxRGLP4DL/
gp3AXypMvjg19UMTtmSgbhIGf0KN5v8hEa+k/XOG7Bf9cXyVCSrbqwZ1UR5mYZ1gI9lciRvsRbJl
CfxJJZmdCqK7wAUC1lzOt4xNSdK/YhSGfRpA44+5O3RMuIexDjsJDhIOIDHA68F0kVanSOJyPmnS
2I9GczTwdw6IbCpkYJINW7Zr1Hu24vcOLIxY2NP6czucBuCkkjvNtwy3Lm2NR5E8I2s338D/0uUY
WyHGg362ETiWhQ9F0vdOSYvJam8Ry+BefJamiVet5REnNrkhzI/LX8G5/l0jGouIpau5eKLym1mw
Mm969zeBcmMtA6bYJjdlmCvDgrqn7jfq35hvjREx0Qf4UKKGTXOu68MwBEcBrzujk1Onft+FRRW2
ZNP1Xj4S0Ixtxfhoui6o1+c2GA+P3gLvQRBJhKc24IA9R4XXWzQCfCTiHQmsJLyaMcaTUEMV3r5X
w0mdfDFzC9UXlQO2g0I4D/mrHp0Mst7GEJBqjR+G6W0KstzDSnOu7OkLxqPH2gfSdpxbD58lTzQD
LK44xiCrhjkPGwJ3NFbcY7sFkoVy0jMTTyN3Un8flSdRAgA38O4k+L+xP5OChPcMKVqQmndV9pYU
36y31kH7PkW3nr+saR2s0aP8wgTcWckkvk4GZ4oXe0gQugEqYT+YXiR6rYmGGMTkImGX7baTSmRD
BPT/MzEXpGOoI0LcnGmlLc3NYwd+ClgfRJMXBW0oQrk28VGbgsC0kr89QwfdKDrV7C4FfXY22mEw
gm1+m9VTa4Q4IKvKNxRfSs/8CBp7+CdJdzNkXDym+dcUMfAfR2snwBSjFfLjFVO1xzDTxeCfT/B3
mZlwghrhc+ZlrNVywCWRtxjpAOsIhHL6mmfFGcorgtJ6svPF1atQzA7YTZLq2P+JQOR7l5UdUjJa
/bTez6Yzit99RrtVKBlhbDpp4oAWd8Tsc+GPbgqvuuyHmW5lH3msEh+gAA20EJCb+Eh9xfDWzSvk
MFmdrgdedMvOEQk6AzGIMF0623qY1asIjjkhxVswwBwU4bg8gQc3oj3u+f3yKtY08onoX3zRamd4
lo/b1XKtKlI7wKivKgQOH1+7KX62F7Q/WLogIKjDGaO38g+cO68WdjUrcZnKMouhjS2Rmxji9NxS
YGxeZ/2PlbmUOs7jiRYbUpkJZxzE6lhVlOryTotjCAM1Fk+2di2CanO20UV5Bau0Buawb7ab0B0U
wof18ShVnrSEKrLdER/LCy47ykBtY3TRe8XbmXskbv4qbDjt/DolX7p8jdo3Gh4XjXMimOIDo1Kq
O9L4gWytbU6y5iC7TuID3x0gniTlmQ8bSq3IdSqBZM/z+ppy3RMtrSBEddLCRhYS4fXiyxFeHLhR
GNJMP/bae9Z46fxpksQdUUxQeWLKinaQulAkQ279ky93oXVYDdgvNLINEraAq/VkO89Y9xTOf0x2
5K22+zplU/aExlOTe1N/zN0XcR4Nu/DgOJF6NRcf9B9OhqcYtFTaDloeOpsJdWA3KDRENx9R6Y2P
CmhjqsjMlC9UbqKe1BCwJgu1EKkcf8XdPHnN/MizCIfByrZAf+ZUmcdUdsvN5njJNoeVik1KX3fl
P1nJX5X8bGm+s8i3nLOZoJTUFabnAl38Hd/23U/Ox0+xCpHMRjiOJ0U97cmGjhRuzYwTswXtKHOZ
V2aWXtUJ91ZtIAdaK+lfYfroSajNabPjbAHLOKh0LHWHaB60CpWiifcVbHYFzLTrda8Qyx/va+s0
tMeh5qrYR+JxphdxuzP7oWGZUKvEhy4+kSUk8GTpDrioFp+q0eP3XxMfJfwILjs7s+KgktAHp1Vc
HiZkOawXeeGpQzhH97E5dZY7AK2jIH3DwpUqDp6O1ApX7ZRZjBg3eULD69JUgKsaxeY8H1A553LY
aAcYXW9a8UGcNhkRRXpZsoeYUVHyD9OkKT//4IaaV75uAS/uT6H/XZXHvCF6Baj1lfbYLfA+Lrog
xeRsdXnRJnIrvyCIcQ9UyX6/4KQmEYcyXbodGzfDuvCqINxJhDHI5l2RsVoFreKbKu8+7QHAT2j7
NRE5KeoHpTSZSec6lMwffBXw/AqwwbIhSAjFFa7qY+k44MHTLcdCgSmAoOyxa1UUAWTav3oMVeQJ
2q9EYqGxHIh3aWn6gdulSeKZZI83k5D+3ageReWc8+Z2B2M8ltu+WHaiEVQFizjvBC3T9V9AZ6Pf
qStAgYsipSge+N6Y3Ng+YTcsA/UHtG+gbx6fOZdvo4QAKKj5rP4aIZ1n2SNXGcsuE3a2R7dLpjmd
CTWIME4n0zFSFw5bVHEuhTxugHKq6tQdn2Yg9PuctwJpBfgf3QQxPyFgfgQcUvjrQTu8sAMhx3tO
GAg4LB29riOqTyXLUydMFcjzkFP9LfaamDtxM2woEH35GU1nML5VMworlU2R6i6DxU7h6craq9pb
n8XYMv0g3BVp2rYBYfrU30bPmN1ruhH6xIUL5jYwXbug+hKyVu7iELFXhjkHp+BTP2RHJ5RG87+p
spArxjJKPFCpjVjrUv/aFui6KyMU4GMmOBOUkxColMzi8iH4df0YMk7CYNMvBcgVPRBb2/oNZVhs
ykyGtmQ6WCl0Ag3AYp9Y4Ev3F91a/hWXEFKsD3ythKb6HSCMIvyMdBoQX4p09C842oKbuMEJrQci
ixxp60/loNYf1/Fbl45qgxIRAX5d2wtBrtu+y3akFssxSpXRx7KDVw03JzlGDlpA1J5LfCsKlASg
Ih7jkyofh4VW8tgplgtuFgHJbHEdpQ+Epcs3vh5iXnEtUoBQsCvHlid1PyNlQSADq4cfXa+ouzgv
2flp5ErBsUlfcIHyEEzC79mG/MbngUTC+ogpDJfdVjoq4kWIEKhd08Ijyird6AwGyGX/RBGJ331A
00uPZphKXonME30f0vofvdhrLeEc+9Lam9U+kREaHhVO2PxJaENw4ZzV/yH5EWgip9aysTesVNKB
Mhk9qKSD9ZhJw1aIy+btVzdSvmhK9JoyNGQIBjJ8D9COHdoBwcsW+GwGklNDtLwiA/oclfrMjiUR
dkNSMKPrX3Zd6o9eQMrqFatIuIm0SNkkwputTWw4Mfj6N+ml3SvZ7ytKCYgUtbuIgyPiWIBaArYi
oCN2xsJmJ8xz7IAJmTpe1mJ5dZXiOKxhTScfKfb9ATEezZuADTj4ep8xAULKRFCFiU12JyXkiuH7
LX/1V156rfYmGPscfhQKj+5xSohfGPli0YV4yConUy5MpWb62+hnU3G6wWcIxhxXv/UJtkE4lN28
QGFyFsJlEjxC04Bfb2dxIE70ba0QAZyAQRNqCQd0635a2t0HEaVWw/Cg/otWhTwxNKmgIebDpAfY
DFmsUGgDBPL+K7GNMIwEQ34JZgawLq3zU8Kqobr37WbjhqD/7IlwMYW9wGFh7YJgm1QbFVhu7hYA
7Ix6v1BDOC9drPVuUrGKMUPe60QGfxR0RBJvUGWAN09oV9HCUbtaxWu57jmfQXFIK2Qt7xD+5pgo
ydryZyz9ZLZLO+Pd/OW+1JFVYA8kMZr1TcdHvFNo3qZIpOGBp5k3yLLDqAcDez9xEyNJmOj2yUpS
b2ldXED/iVDYI0bNtzPeD8Qc5q5jX0p2be+0EMM80Cwv8Pxko2BD2Ck6DJu0gzW8oEclJy/fPL08
NLgriXop9n0esGt28WG+1YufbaGOqICkDdlRyN1FAS/g4KbJAD7LZxfYmHG5u5G/lVB+biv7Khue
wbh8htOcugfTXiacZUqPLMvvNkdsTtZKoaptcLoZni65cDWwFKK5R9AK0a7r+4KUkBMDfIzLD9m9
aGfcy4uTpsV1jiVneDo2oxfGbjS3Yu8kn9yepkgrrjfFJ0Bm28TpoXMnMVr4aEEqyJrKFxNnePoK
kfCcyXtFDOoagByIzBSHfziX6vQ4lX/2wwCe7CRA7ijYMIjzLsM2CvuFeS9zttrPAZ5wGTPxG6vD
tSQYLkqACCATGw4ypo+t5WsnUBrZtbuT+7siH4wcJSu1ix2sPdpsOdL3DRNgRIyYr+UOnxnPBtnF
NVcu9QnHFHiFvEW0gB3hPYeN6Lje5tZEbpT0/FLyffbABgzg1cqT7Zjs0wCuol+LXiLS8+qgVcQc
X1U7iSKaZo8asL4Xa3YSbaB69IsmFYikAqQFHr3AmJyUHJXUZoJkHXJ1DlTCq1FL0G5OLVTuVUMQ
C7Cjzz+eqiWXfS+NP/T2rVPDkvq4wTG56eAIDIzNHvi/+aov6s/QtX6R/kkWOvBCkgJg3WciHoh4
xOu1OtZ20eig1A/kqSLPoNIXWqNANQeJyg1SasA8YNAMNGhldDqgUYljJrNIXnmMvNughfmxU077
WcIzJawZBgyBlGp8nJiQyJsStQvaSFAnvmX9vEcgnEv2E6okf1zD3E0ufB7FXK7gXlYG1Nlaf/t6
/n0mdY3D+pgD+Ssbub9AKVydDHA0DTSlCc6S8rfdraTeiqiAX9CkcserpdtSniGydO2pktFVX2rC
VSBmGVxOZGAiukn3V8VtStzDt3b4ZgdmZFyfkPcPrxRQNkKmucDuiTafRoqTSVjm9MtvqSJ5bR6Z
yum+iznnlyEuKM9C8y2K9pgOhzlZd9LGwqYueeUQY7mQMlb8MI6X6PTQYfIZSDg9FK+6A0FlJWi2
y+3G+5CUTwWuE2OWIT1uCTfBI0TzRgrmF6QvwBwoElEoo2kjYl58B3qJjweP0fQDzCSzxI8vkGn6
L6RMovnQaN3dOmAXVd/q0/OhpO8dN9fT10p36sv0TjyMV3oslE78pdwXWEYmDgq4sCVPTq4fmc7k
1FmJ1GEmBMESKINgqtuxWC5kl2EI2PYKpuF+13rLxRIR576gz4bd6xxiLA9irFOU1MfuikOWDZ1z
di+LgVgeItSchj/yZGMKw9eDf4Yo8SOBC4f6W/C0O/+KMBdrx8bXjBnvqekb/maf8BB8j3j/MDFB
lSqd/3Re3aVPSOzlNZZe7kRSgyXyDyUdEoZWoi3Q2wL+RirK+lpBBqgP+R7DBTz1duh345+ZXfil
uzOnpYfhMb5hc/tpvYxZg5P2WVHHrq9O+E0xy+dOe6ouABgFARBwZWF01WJ7tvUAmYcjnCKJ+eQl
d1NX+UMoEtLa5pugJdRuBuPGC4WfIeYCp/pZbwqpGT9PaxjC5M9NchhjQHLJ1eCezYdbzq3BfmG6
0bF8U/E84KNCH+ZRCyfbUeOAjhwrbwRx+Vw/k/P8avKHHMibokviKh8rgpd2tW2djR/rjtYn/Ze4
xiV1IDui/6v3qOeTTYeh5GWjLf2lftuDnyOIAEtlF2Zbotrhg8ySY/+LUISdfVE9tIaNk3v9FxjI
GGyXHJ0+MVWf5rrvDYwAO8kfJ3rgpNLHH+6lWNHbG8+d+jYgHfHya3Ym/D1j7aMvGiv9S/NOaXPk
M/EQlFAiZ1n89Qsx056P8F29IBm17NS2Duh/0HaOdre3KgfsgJh5ZFWY+lFM2PI/QPFpDKp9eyR3
CPmrcSgu+RuQd3SkawebwwuDSacdFa/5C8MbkyzUvEwX+dXhDbAZHbz8GF04bp3GiW31QvzvJSWn
+GX+TX7EVzwCTBLf4y/mJQyUz2RJbINXHDZO6sk2DYc2rq35s85egCTD7lC7kte78xH45Ts7097m
0458rF9HfqQ9KjeSM53oTDfPJfVTFxjLne483H+1n3Z9gVR/XNvvSNxpvJL/90hpl+W83spvIt3x
uyHjBzX4MG0Eciwfv9F74Q00JCmfyStvE98ZfmHtYUHUPoaLSh8qX6x4TA+gJOG+8RHw7ceD/C74
Qmg99NN4mPlvfl+96MTUz2K0peS+3LHQnfnQvMaPb/lJcqhjC9IrUX6Osh9P8WHDC4jK4pZ9tqfO
Pwpn3sXoijDhsvzvSWpP7ak/8ZaM/GLhDjGPwC76E71Gr2+ibmHneY7JUX7NPT4h8l3aX8wVPIAb
Iy+3uGajeYhYm8lMcXg19GeA2QPsZJF3We8mMwFphM2BJ/mYyHDumwTOSrv5K/5ina3X57eJdFvG
XKrPap4XyWEHNVt3Etg5uXDKlGuNVArNgvgJTK5EzAvRmxKHHFhZeUbs9GdFE46VnOCFGhuvM8G1
NIR54j6Ck8R8T4AAcB/TPD8WQ1zMNk4p4R2dFkpD7YBwqrxWd2QqiLrViwmcxKNUE2W4UubzBoCE
pWjp7aXz8W8smU1/ofEZv2OpgGWdpWBIbtDCBpUAXNH0csghGlU8hiF3XEVYUP3ibB+YOZFsvLHu
s7tuVpCQR2S8aA/SbTDWm/KbtaKNr+KNVArjaZgplXBmyNRB7I2kQ8xFD2j+PSnq7ORdSXGegI9z
aTA/KNl7L+0IW8YRkBOvQWfsjahFzzrkBwRHduWPCD9eon84Y9Haoi46ooz1MAV6xJZ4uNsP60l+
E9+Kv/Vt/uIuPa7X8h1mgaq1+XnXvxS/Gr7t+OnzeZaoQeGBrRKY4VCrq9XHISweYjB8zMMtPvQE
e92SRxLqt+qYI7XrhZrQAYA8M33Us1J6sjTfh3H8UPJat5MUejJthXsT0+OVcth+DndC0Djfukd+
QBvFkbbsIdA5x0TFMxFoolTdUBEfBkY8X/nZ/lqGnbhNOJ+eMoFnD3r0gAXn9CLRBhlce9tzPA8/
jMlAFX1A58QZjxFpFsZ3GXA8vAnRGXlZZmF8eBnws9nmJ5ZUF5ncbfmQ6BrHcZYCGe+s8/AR/VlX
GyPIM/gEed3GBusXjyassPnjrV334zeSnD/rvyUcgdRfMIs0Z2z7L5tEHypluHvQaeRiySv8L1cq
HXlxEwiI73/JzXtvveEjCVtNJgvGJE5m+qRmCypdfuG9/Do8ncQ71qv+Kzr2AU4I/JlefVdD0rD8
tY32mCJP8u/kSw79Rd/ze3UU31F2/8SqiYWbx6jUt3sKIkL8IV3SM8aNdVuAZ1I+5GghWUOSCPoV
1cDq6DxIip+pScjA0bEc1noen6K2hVLrczpAX81SODZ6LzlxKr6DUuXS69D+ac3PvqYRkhNgl0k0
NNuoUWdeGNYu/gxyVVB6u3ygQD2Vtls6O6Uz9aeyXrALZStgLAEpgfbENE5ZiyMbJTbSOEJFAyN5
JRMdok1JUfKfR85ZIt4xAJl7yO0cAWJCm9sO2oXnVTzMuHy0Z/8wscqmDYA20f1IfmEVAi8SrCuJ
h4Y5QiVg7oBeY4EqK+DE1jJpTrzOg/DRAnLWdWV5mXQgiokUVYurROqtrw6nBx5fRdlbjYxag/Wh
ThSMVAhXI2kOGk17Zwqa6wu2qImHw9gxbqkrN+RuWoJ2vGCNoz5xwFr8V3ymoe2uqkzqU9JV3yuC
Mya5ddPnE2MbgRK4fS7YLxEREf1Nv9PVKP/AfnTrXVQesfqoJnfhr71hEBO9+gkhMl/bJV2xNpAO
/iwdc1gWxvpBavDJaje+0fhZnlhC85bmJFPe0Z00sSvgDGInspb7sp2AhaL60m9HliyNzBRtN2V8
p9yaY5PGIyKuecCfFz8YAEx3E3k5c2T5bs3BVDm0UCCOn/LT8B9j59XjuJpe67+y0deHY+Zw4D0X
kkhJVE6VboiKzDnz15+H7bGNPTbsAwwa07u7qksS+fENaz2rt0WdlmlRnyZwOPmytpwRzcZ05Sop
VjSBHYGiHF+c+Z9YaTxlX+gObgpd3cfpXgi2WLu7cIOokImRYuxV5kntgdWngDWUqYCWOTUGy5Ln
hu2B1ZyDY21vaX2Vz/lzQDyZuvK9FQgE1rR6zZbz5Gs0ht2WYV/LZSFwXHBuyBtR3siA6FqVOvZE
C6SDNdAOoMDwxbkJcdZw6medx4qoyrMqP3zrLlqvJpXT6MYhCpEF8N0FE9Oge1WUZyU6tthRs3xP
i8oKl/LdEjYTvjTtOLY7azh44l4irGve1IPLcmp182hPPtE1PWb5C3pN4FEjUz0ws/qeeSs4R5Ud
oIYDhDkE1BcMbRzL21Q7s8z6aettWR8y1e2SbaIgEV+TGlfeaxP74clSXqPyLOi7IVsPsOxSO4Me
GB9i7HFEokMPZPH3CRAgwqf3HOLG4xJk6mzceGfjCBLafuouPLSCr0q5sfAFEyk/tOgcmpeyY+2w
0eKPobsbIUPJc9scTUpg/4t0DaO9kxfDdpw+O1Y3UK67eCey3ye4j8qVhmgk+HlfykchZS25UTiI
j/4Xss+5WV6p/spkHggayxpOirAPi3udnWLgI/WVUJs5wJvZsw/m67etMzqzR+TyxEi6wO9eFK4H
SJD72PEH4GE7YFlNvhuEcwkvhmTBLfPUCf0CCzowQ0z9SIzH0/rcHBjnGgf1lGK2M79rH2fuk5wf
BDhB6NvSNSRcI4N8sI7JVpH2msgMetWTaQN0yg2zTT0iwnNqbUerr8mAKWoqF4Jy9v6xJrYknk8s
nP4cYzRp1HT5snTK4sTHQ2ZfZ+wQyzYmMfI7fXLUyamOZjfHoY08AhyQcKvqEHxLZzE+ROGxzZ7a
cGs2Dx36GZdr7vJ2k7VjDntPvySPpLPR8JjHEtPSHNQGXncO/CNgIXU8xkv2cBBeuWv67qnJ3ukc
KiBnUKfmwNVFc2B3fgSpUOJZH3ZEtf/ExYJEo0IHcYNolZwlLpq4OBXvprkFHWS+9Nv0BlvmOHIS
c2K96Ifchhe4oLlbwGo4kiIX6L9R0gwav8bb8KjpVPOVQdrDslgPnK6Qk32no3yjceXeVWxMbAZD
XdkWetuIgRjbBVqZGCnoYs50mpBdjfEhrfXcUUmaqUciseB54DNe1vcRFREiEkarPOOzflFutNXA
J8vZS2F4RTjnKnSuFL5ofsHuglyXz6IQMCS0+mg19cpXctBLQbClHKSmIh4bTmMC9WqboUCCWUG5
DtXLVFxaNKoC3SSdOiGGYI5QhkybjBmC9hnKFww/JR3XgtEfg6GKXhaJMPY8gqvhUS9ZVyLmoXJk
+DQjEYJl91IRjiQvZY+ykNuSKVQ/K9IpdRkPJ4hDVSdV8Smhv7EBb6XhIS2PlrVGtc30kbpbIOqX
mxyi5xruqJpDLXNV6DAMyas1VjyWr+kGUcT4A3MQYQOSBUM6SyNmpdm1Z77PxIHTRF+GPNEBuqdS
wbs8WHeyBlfdyYEVebNpgJHDirIvYrSHyo2KETD3RpphsRqFcOqDPHC9iyJjAKWiqT7HbsVgW9gw
e/BUh4UVclp+5XVQPVOz1+96ulJdNoxH49a98NJZeWUgMonSReOMynZvfCmvyMZAxi4I6e7VpfQI
LvEtOihbEmdRZ3O800fR6GKGXeBDz/qLWCAoOnG61waBOUea7WpYB4AeALhAlzn3ks3OQkVB6u1K
pNjWSjorv+3ttF8F80kE5gv/JSQkTN3p5sJDUERvxOTlDf1Rv50e8kd8k7mL1uWJWEyBE47c1DkO
VP3gKXgYjvk5uQo/XGblNqadx6zHZdFsuOH5DhOCtMGxcnRJSxKHLdkhh9nImUZBhlwN/m18jjMU
9suWB9IzBTkPkE3MeuuaP2tgoxnM5i6vdt7jQbXrWCbOrnujR1H3rZDLTXfKD5fPj/GNjCQTiqG3
ZCCr/i7vEWnypBSiHf+I8Fr1NqrzzAXvT1PULG7RG22BsAXVrH4033MO8Rv+RRsz442HvPLUXYZ3
KvuRiNAf0j+vYE8lc8XtnOMUBjLEDIB/i7kSChKnbnaCDyEInKqdYWQG9xiv+s7hR8/e+P6X5pt4
Ig4hXmX47AEmImoB1Wu5DacN7WdvsFPfj2yqqTwi3NTMUvileMk+tZt4yT6pMRm9ze3tD25Bht5U
KrWrbYN1zaZv/s5Bvw3aGVgQPXireuwH8PWslfDFDYYQSCLNdolSloOEAhadOf07bdB8cYGJgHSA
VspbGQZoRqbFfDobvQTja0eUM/wXmpivdBfs+0v8JH1GONUvXNho2DUN0YPtG4BIFtaiuDMx04E8
A/eh/kIGyApkwQUPATQqECF+UV1St/IDsYCmWWb7vQK6TLoyIcxzjnJ3wLoDT+ijNB0KK6o1plUs
Cjh+RQxeHK1fJSM8njUmiFyKGoiDdxN7PM3pOnzWgMEhFj3JBUP6I+5qpbUlriuiFPlhUDZ9im+V
f+XW5G00D/6TfJzOfBcbJ5Y9bpNjcg2uDYPC0SlWBEQi4Sa5iJQBiFngHpdxtYJzhq8kuWZu9m2h
BlhoDzVYGQE9/JGnZ6HNuMyAJyKaT1BNdCufjDJ1tG/z2s0eeexBpazWlUmI5cL7mK8j4JrUoehH
sL4GyNNcpTlJ0XEY1sK5v0U70EYw1/KXVnDwuBs/hKhWgDq/uRW50HJhORw4M9Jxh0mCJ0NQnjH+
WzKRsJsQ+AfhkVwxXLdtvxuCb8r1esP6XQmRndq94cTM9gRMEweOQLX4lGea3AJnHkMA5TOoLpNT
+HhahDOL71kTDXAYhzJP4nKdqaxaMPhcWm/HSMBrHPZXMoF0xJqZ69JgooztGs6Sg3DLYtuYARRd
EleMzN76CfI1bR9knYX5nLNZRILQJOskz1Zk/BD7Rrs8EdRS4clEErTVQB8gN+HJm0DSglK8E5jI
EPIVf5GBRLox8R9cwipjkHQzypvOeApBs3NPQepqnVjZpu23VFM4My5dk7nSsUD3+LfWEhePuCpf
afA/AyZ+PNjUBTNpPduW/VMVUx4sddPxUb+q24Zgao4xOK6dzR2eECMF8OSVSYOOMivEk4sYZu/l
Ln/C9/Z5bsl0F7YM+LjfVupzHbzq3vIHeaeKBcVyKD89855PV9PbjdDyo7WKUql1ct31dXesCbjb
GdGuTA+qfojzLXMGPvZB5j3d5s3S65zE33otxr8FSd4lbLcn0MfoKYXIJenKyFagEKC3Q7SFl4pQ
ilUJswVRgi9DOwAVYpXjFCKUsuROJbpgT5lKIWrFi+wpf50e0+83g60LWLYRoIowP6IGaAs8rQMY
Fcyukbqw058D2WOBcg/58l4W95Flz9co+HDkQyAaO3gjy8k4Gt9E7NFsxLlrtBu02yV1eXq1lKNX
VItVxiWfHAqa2ubUkx0Q7zwT/+TGgLuCiLuwfQWxmUP/h7qE9hn+AvLhgUHUBctSVWI0ZAawQuAu
o6ujEAGAoq8sBgPNgkqekdAXHjyWA7XhhN4OeypXSzghgd0k62B0A5Svg9uQW02rB5RiDqJcqfDO
YttTNk23sQTkP9uoO+D7lcJPk0eOl7JLxnVs8/ExHjDzVZA7uHFLdc1FwgOGb8Sqpu9YWC44H/pm
TdQt+6jct022D7Se8CbAweQbZt0snKYKy9eWVQbnJ2QWKstWBrODwOhZF1aA/aRpnUxrz3KM/Cqj
eOIGgaMhMHlaDZbdwgeOj3R2aL7Qe6lA2mHACzuuc957cUBGAXTmQm6kjPY02hX4C3Lk50jhTpWw
JswwxyIgrSj8uvAh+FepoiPhO9PiAlyhjcevsUWzk6u4JlyFRrQ9GnSJKMMhd1JZwfhP18zPWbFz
A871Bxjs3+0Y9Y/OWghSgkybsmZ3m3DQ845F67BzuNmrA6WINLp14dJZ0/QmKGHiHe+/zlgvCLDR
XzTY5Poh1U/FeAFMTdZ5bS76gsnBvgHjmG9qjR5pH5r3pIPWvfepbOaawg65xWiVp2xfhOfcdHji
ljiwgNsJXPP5QR43TMy6gGWP24CyyB4pYRvhLkLI4bsT4Q/NquYIMe+xdY9kLtVL3tKfP5cCJ/xO
hAvowV5pdqPhCvpZGAlHWJL3I+dunBwqPJcsCQzQs+eU1jME7TXTpGHprngTrTOP8UBbRckxG+8K
4MYu+ikF8cvjFmh81DEt47hB5GrgjeC+ZHxmXXoQESMGONnpsxdZP6g+3D9zrw0XERpCwMPcFsXV
hEjxM8b+bk8h008zai9yjnTTVMmh1e2IuyTZoGliVa8y72ciCWJf2ui/Z1LICPp+lY0OTlt0Byry
jdG2fHvMdmxEPckVoj3jF8qk0RnzHSagpHUVLEOUwbUdMcvRNxW4/JrwB0RS2B1IgF9zdSFO4u1n
+yxjUDY2EZP5lHcAvh6T6j2AnCmwAzLM0W3Q95gr3AZx/oMFpM12Voz4ZIlYgql70ML0lm+WSISf
TVCnENoy8B+soCB+fDv/UTD/wRZie6rOXyvO9kCqHputm5E5XznJMTRqGZuaepdpZ11Fl7I0cPIn
HFVbxSQXgflORVd8HPKDT9BHFe5Mpt5SfiDPq3nlM1aTgwHyxM6hBEZ24W8orJhC80EVEWOYNetN
mKyULivl1diygAkO5TMb0E3z4HBIWefa3UOkwRwGZiYLanDWDyhH+gEe9ISPLEfFOdQY+ZpCbdbT
5L8ple9ma4aFhCDyDyLWp2ryjv0mPd1StF2sLTlbpiUVOtPS8i47ptMd1d3wGJATccY9Ap/e09+2
7MlIaaEhYTwmB6916NQfPK4sglHGvbBCSmHd/fSQYNaE87Hq9HOKEIgN4hsED3qI5+ZNRaa9IOy2
tRmBQdL9bFgoMKt/GyAGufwUlr4APeXQegBRLjYy5DjuKuAcDj5DEKVih/7SUWlH+AYqSRAMcRd4
ytc8zkwQtrP5hWdO3rjz6kA4j1wcCNbQnpjTSkrcEidstTLwz4s440BJnKfG6Su2tAteJR1BVP7u
JYiL4W1LjlQNRYgRcWV9J9mqAnAVb5TKaZiJ9EgZH15rW3wwvHGESrXuHKMaQ87LBKo36st8xFlb
qccJ9bOH+ML61gniWqRj6U6TutO6fAexYF/7wqcXNeg7aluTDMfLuy8EuMVW1cO3MLKevkKFY+Ek
qyRBPtruyWoPVAE48wlWYm9rggSBSp2z4A5PE9EGGG06aVfCNjBmWRpdXhrirqKgI2ae0AxXJscG
ME2+4Vkma8gg36foq5yQgK0NOjHtVqn+chjuWUzJelQ5TuJldRyp4cW1LB+Nihj0M+FO5CjxM4Mk
p66USCUhQ25i58GB7OjQDPiE0oeFVL9EyL/3DforwOGMu6gJgsU8qEGAp66sdosaUZTeoZF0HuDH
5iy0W4XJRboY6XGVLS8Y44LUbTP2GgHlKVMOAqKQq66htiNBZccQL3OByYoT6ttYY/B00KB8oSMQ
uKPnNoLCbxaBYiSdgQNb1XTIXu43reGK45eXb0ofh/4lsfYy4J56XbFHDTdd6HI0BnCeKpeVa8+U
+dQDbME1x9s1zMkRDHJIW8FRCAZpIwckhjRukx/F4m4yxs+eRsuVqh2OhtzfYD8toRXvp+9KcVo2
obKwMsJD2M+z42q4T6K8hz9CJC1EesoCah27CI91eO/Lm9k9hdDYUUgl+Z7Zl5xuG/Xcwz4V9D16
DSH8LFUyo5ic7hUQtvixxGud3JPsI0Qqxyh1S2ldsEBHRWNdyua5AebRnzvCEya3qJYa60vvGHsP
kSEr5gjs/Z95ZfftsymH19jsD1LVPA8CFMTKZ0RN8xjgJY94878SsQhWDN/AnBAWoWxS8m0EaYeL
i2NNgOm6bFkPDavUA1+n2cSYD+v6xlOXvL/Jugbp+wAOA2s4zVtD+h0/LjE15KpMe1HF6bpNy404
PbHj6YZDAPcJPU+6U+fIOoa0bPKMRXwLX6iS5MDWNZuTJK4RfszQe3gGjFxOUaTR2YGMnjINaNbN
j9MnnbysRLwV09CDl09fhRApbKmaG8UCHqMlOOBpBevs2U8Dqkav4kBQBKrDAO1YXpE6oNLSCCoK
kYrFI9dS+lKYe1xwUcHIkdN0cMbyRdRHNumb5Ine6xOV59ieLd8d1tUx/MoFhC52RzcFrXBnoKDR
qKwRX1TEn7gVdEoxVhcR4rmh+GqHWwlMEi0sUWiJbSFBwJMKnr327dkiRVCCsQvSjaiRmvJqIXyf
Y+yMaVw1UGRYl6Og4wErOXhCkPiiFM7IdqIEEDaIskiZke9R/IydkAIfLLeenjSkoWy2NtPwKNUn
sRC46TcG8KPumiFwiIuZ3OoKjJuRmqFOap40YCxZuJrAf3OX+/o19E55eSee25DcPN4n4cEEo0Ei
fJWvifqy2Pbx6EfNixFb4CdlriysjcEuJmLktvJdDtehdxXSbckDvP9U6znmHdc1nWv3NRiXkPpU
Ix1oulbaW0n/OrgzYcFf6Pt4q/9+C+qVxahUgfJH053M6RPFdYgOMeuyfb0fUmRKm1j+YY6jgWT1
ANLvBuwF3IAssZO9Ni5GmLn8YOEaRDlXVdYiDCSwjzDFyi7049ifG4g4yU5DcGUnP6Zi+8hVafhj
4Q08YPgcMSCFAp0CnmdXShES2WVJIBPdQRueg+ZIjIdV7TTlpOZIjpTx3jXiTVJ6fV2G3GOjRKZK
OD3pLVvCxrXM9FRCGKZ4hMjNDIG8NzTLaNKqTQZh9DU6XBj+MHaaGXnxkSnNdGNbFcpLQ2fTadcW
pHoka3j4Nml6KsznZsbxrNvKTSwgd7YYriQLZhZZkAyL6BdcHq1jAitiweamhpOhI91cKBfN7bfj
bURNlqx9z2ne6i//C9pxD+guYKCxx8notQxt2SowmXlLwFiYGwv7br4WoFiRB7JiR7X2Qc0gOdIf
DL0KptUhC6BDGd27joPyvfFdVqoh5Ssr/w9uNbLbWLbQcGI1zvahsuFBKHWXkAuppeNbDCgF0Rtb
oLWXWUHC2JGDCEkWFS5Dx5AZO7OlgjJspeQHDFkZ6r9PpqmcQMYcycOwzaFb0mE5fJWV7WPwQT4J
uQvDL6nWyjEaXLamOOCZvqfYKSFvNDcLFpe+lnkaTKjsLjoeGl1ah830NKqEJ/SQS2TSi2Os+r5W
gCix0F/1Ddg52aS/06dkMco926oEvrlZZQ+ppJyXxAb6GqJ75pgMcw/DZLNCYnCTv1rT0sQAMayi
caOV+7ygnSaFBvvFTrTWer3hfR9vDXpBi+ik9Zjs3/3ypOGqGnclLr4EoatNfEvIILw4W9m6Z0eK
FIlnHtI2noIBhj5mI69K/JI0x16+NTqVzhy/0Kor7jLuDJ3RfUHPc2jABnFNawSLI+7FXXKZPmrT
JlwnPcTDhTMGbzeBNwAra3aM03wjoFGT1F1oAghgzOXGMmX5UinmhMUG/x2sD/ibqBxj10TTYWKq
YoyM43vJUeMOCGOMjZaffXlvktQtojdm573ky0hXyLIzAZKZQtCAO9VnJbintRsTSQXf5zSkawId
BVY2OmfaWpK3BZX2dPBMaGRuh7tDQ9Fv5/KcAcP5rD0EZF68zxlgTjrKeRUnKBsFBanB6BN6rmFG
iAhVTDQKlm1pmUrncnKC8siuE9wQ8M5oG8Ys9m956rRfBlI+nHod5fRKQm7rHRoofN5RmePFt96w
MwOAGRhBlpy6Bk1otPdqKseD6LmkPGqim0O9AAnVHUqeJhlGhCMBQgSqQUMqDHfSMMjzya0skgba
V9JOxc8AwlQN9d8tDAaHDAocmWVR6mR46FkMcfGgC0F4Im2qYleAiZ0ctnHp2UJyzCS/3ig8ybie
uUYkxclj7VVvaDy6EDB2580sWtNyfQmP9uCZoV0HfMvhEZSsYRfYw3umlyPp6httXHdvEixKcs4T
m2xFG/84+2EWFTzdKfCAVVITwXoUxnVDaiNaHGQe0IpC1KFLpq2EBcF1ry0gmwCTOPLkMYEo3nIj
p2cz0aR16bMYiToshp1QHzNfRGZlABiaZmyoKvmfVgmANvBwrml0SLqMe7riLY2KPl+2lcfnDuNx
qsUfIx+dKLEQCnb6jxILmVsNKkox3Co58ddOVRwbuXiGj4kvotYwElLwhM1Yg7Wtv4u+m9iggbqO
u1FwQrmByVTvKplRqMfMh72vq2tkZDzliHN1jink5w32AqTNvGJZwmvCnZfrewXaAnszrj19wqtd
iLZFLN+IEqJQub6g8+cl0yNhEptDj+FyqnEXNKkQ03xL+yCd+nM4mpjkmp3VkZuciN8maUuwwMLw
StUUkdksa0+xck7zt6p5sG4yMbvdc2IQtOCQVZ+t/KT27BvLQ+kdjNEm+YOAT1JKYZBo+j1WboIF
JJtRtrgzyGKpVxKjSg7z5irQEcnFq6hf+/6WY3uk+uvbbW9di+KJ+0TWuTrX8V71r7LEwG82TrSY
dHCqRx9RCHiYW2wUXD57Vb/qGQsy713N2VNuA+WuQpWrFYaam958WNpumLbkUDUZ7NIn8nTlFsjE
TmVIMRhCuGNBQhMS0GCU/UtUrE2SVH6KiNTzpUdVZ0l3pd53OLCyrxyMn4+72bNs5s8MMJaVryGn
k12OToRO3wPhVaHpfzSFZfHVPSYBT31XC1YjXgpL3gTgSIPZM7NPK3h+LZ2rn8o1k78Pel4ysODV
yP5XL0BcHJXZNUozGhJHocd8eRRECPmok2IL1bQswiEhfEEQCpMlMd2nHOyM6S1P4eujRiTHmKmH
/gZFc6w2skEVHU+Wthr720DQAtHIVlgwTdE/NJ9DqEiQpAQWyY8yNv+P2npQsUzHTrwXCChE7yek
yJf6Lzmyg3SrBM99dBatJ4kc15q0suDMB5zUV8E6axUukWNR3TjdiRLLA7cG5IO+sS3bGbpOj6uX
9B2uafBA7XYVsj2fbZ35KlD6gN+ReycqTboGjZgwi1y+UEbBseugvzRc85R/31Ym8O+KMIKE2TrB
etSAzHIU8wcD62akIL1EiFn6SyUDhRbJadShcbFsKppzimloeKsAZXD2d1gxwBe99Bh+eQtDH1JS
f6mjdawcw+Az8M4mDxYp/yoFzBxHQXF4NofBV6gdFfS0fc5fv7fVGxm5hfghz3EvCrtwAawmKgjd
/Oio30es1k6GzjgT7yUrqrR5ZYhRFnetdOSej3BqYOnZsXbOlIfIbRsGP1ipcjOtFmzowzx7DqSm
3VQm28AgYAsuAF7xxmdPEw5+PcBdrU+v009TPhURUiJO0wLLgya/ltBhJXBHwidOAxacHlER1U7Q
76PBpH8Fsk0H4BiIj1TSz0MVc7Ye6td+PHbFcSq+aYoU7gHoCExmWHQH6brt103BY9CJonvf3cup
wy3xk2Tkk0S7rNrJSAOt+t1KjxmkAfXQUxRUKbnvxsJjG4mluiATmsM0OjSaK4V3+Rxn10JpNi3f
dw6N76YPUJSW3i406V1vTwrcGgOBw0sgv1vyJu7drN63cPyqHWSFAKUUO4tW2pl8fVIOpI80rGOA
9SXTojBeU8REwDhVcPQ9C4uHF4cPkhgHIbzppMpq9zS+DtJBSm+1zOj5PfQeMfKyxn/J2PWBBGvu
AZ8D0pTpLTv6iAGjDanZ0zG+F5iOe/5BdY/6aMZqpxh4qq3kSu2D24H3TYarDDVn9N/hRxnttVLc
Ibyh6igKAliX2ZHVm24+OohLqI3TguKBOaozw5ysaxp/UG8h2KVyaTg5o/iW5J+xFwbAghPXyHrC
0AQAwwp3MqteVs5cjyAdTekcZLdJOqT+jkY6hf+msBtJ5pEc+5/Rk5cN96NX7wTt3FJlcZAOwk0q
dgnK7YFFGwJTfI7FIUAzrRcHNXyoPUXIQtJcjbAvJPXKJsm2ZvhBtKma7glk12aq7XZY0u8k6Vr+
CvtDUj9n2inDG6+xB693ImjsCezPyyihpmll1v1tBwrAg1NH8oXyUyBrb8Ez8hHJylX49n0bb7W4
W+hAACPzbvBh973r98A5R0QzPEez1zR604Fix0yW2fzsI9r07nlUrnLmaOVOQ+amneUWI3O0FsKT
Kd+0DFtd6dTp6zBuG6qepn0o5nPSvuuiE4dwph885cK63ErkPxQeE6OuuqbmOk/62ZBboAKVAnFp
ws4sPduSqXjEwCRsA+1FOLKizZhu1Rl4EDOTboFiXWMJJJwo8AnJmeUKIYqzTixRvb5K1cAhluEW
k5utjwuL8hTPZSg2L43u9P6O6l2BnJve4vA9US7D8C4n+xhzmEHf3EM2BQmTymc6RWl8y0eoyY72
xrlV5Z9tyJIfrjDEMnUvFtvGOOv6Qag0hqgXniXoLIKNVT1iFE4Sx44nXqPq0WEsUJN7FQA8WynJ
xlf3CcX43q9ZUCKGyFZcC0wAq2JZyXe2gLnyqQqXMThXH6Xh+CyBQOSzzVuThZhrK5AkjQ7l7kWa
EKurEiblZ2v8kMpbXIHh6j814zXuUcA4zAhba5PJh7C5q948Zcija+MfJn1XAJoT1zrrNdb0PC2L
JwMEoZY+q9427XZKuW9h2BffffI2TkejfIprwLwfWeYa05qiy0gYboBYgHYDo/CnZTndJszE0DbQ
D7csfPRNizcwcIiONIxjxC7dHM6ccESwIftVfvx033JPx5w7iOzR8rDULPxlxI+Ro4+gcKQLIy18
36AtR9Qtu7Jqk7noeRs4/+S9xrMpljbZK980+USuoQmOXj8XyjuKRitzufWN7DuAwuedmxSxxKYM
3zzYM0nE/9tP69Jzg4+4IChRFimK6tBWhYNcUX+RCB68d9VnbVBfGS9dukqrQ6juNe/mqV9N+mNg
lY+eRfMRodOtqK9n1t7WZ1BNEFfqapkOXuDiATnHIswYQkC10e55DcyehHqfYxxNMBKUE1JlZvJ9
Km+q3NKdVofMKXQhCkx5//tS7lM2bwnVjI/A16jO9CyBeBiGdpFoCDx07wpoPyl2jIdrOgrBlYiy
Y1Cmo3kRKsKEvVcW2FP16PND762bEnw6ShEykChwSA6BmzHt4/gkrLL0Q1JvYnpBXhrx9CR/xOJD
hpL908OrCS5Mms26hG551veDzCHkJtGlqwHQax88QsLy8GzVDH3agHbelD3qJJDmbPVGF62qbG7q
PU9fRJkmNbxW+aBLf1oSOPtiaxavMj49EhxsK57dPxsvP0nDQwevWNdrZXitpjWr1Vp71MKdsXlO
VcspUa2k8aQJmAyCjgX1RcS4q3z76pI/7KWjiBwvW/FiSn8nQhEGcdsxiod/gjLfLnsIYeeqJ0AM
PyQcTyYpFeGAnBK/e+Qhf0omGFMvOQzH/Jxu5fqFs25hTRvDOhqIhnwE8dJxKh0uY72/+dpnh4+s
NwnKXA76KuxdVTnnyjFgDYraLWoBbotw35ZqOSeOClg6hXOSPBMkaCJj8c4+ELvIWHU5GlgXsWkm
nNsQyQD8D8XtUyeSNjSI1js/ZKULQDR2iEdFE1R4sJhPcC161dvuXEeGG5/YajfgIzA/IwpmXtcf
8+AIZNSK8BxfMQAW8VNX8ADWjgnmunDqGCK/Fu1pnFdCLJWabSoSRAo9cpv5yNyAt+KztrnUkgpg
9lLM7mpp68NZ9S7USJnyIrMX048doIgfPhve0ER2O+USMRL8nsbXqeI2a6k0s4OMpw7vT+D6MRvN
fcpZRiBKrL0V8bk00YeA/qDqDt1hcqOJ6e9lFD87Mg82Y0nAJrrFeYAmW5vEWDaXdNqPKO1JNMJh
3yxVYqNoc/lZ4wK/LkylPRc+A5wOQxLZUpM9dKwwFkl5lVNKyKeqbGWcGi/MXSQEoHwI/Tt9bqC8
sv9jumkyTSuXvCRBc/jq3LiOmCpeahWoyXoiiikkEcFeQN0NG8LAWIgDG/n1x7/8/V8/h//rf+fn
PBn9PPsja1PmJllT//lLlX/9Ufzbf95+/flL0zXZUC1F1Q1VFVVJNRT+/PP9GmY+f1v6P6bRmMpQ
jYS2xU5hggtYjj94TkxkUwk5OEQNguxzYJLEGWZ5CXRbNYK7XTD0l8hKVpEpnNlBTcFG1U41QQ7Z
SzGu69+gDjE8dcjexaWSwY78X35yWfvLT25KpiKKpgzjXFR1S5UN/a8/uddrfWx47PvjoCzB682h
4Vp7sbSZkdIJrB0QlniBD0uu0/aeAM9NniTlRSSdIlcq76O3FBYN/UTXX1kCUiSDzZXYXA1eYBtV
py42jXOjqyjzIM+vTMW31nXnnf7nT0A2/vo6eNt1ug1J1RRJ1AxdN//pdZiEnxQpqUlVgKNbLCB6
hSo6GDlIu3NvYCLya+QEcpKrl5Jpv1j151ZJ64MlG8KxND2LOq/4KONBOAamo7GC2Cd6eItMc3St
2qdQVcQSt0nXo/mwNqbUCzdDz7yjNGZsA4LG+F8+Gs36ry9JtixFVmRD0w1FV//6knqGSl6uW2Cu
deQ2raJfq1TvEAar4c73EvFZ9NV1rwztrayJFsv8djqaQX0pxir5DvsSOIGBEDSNj4G4UAZJPf3n
L1mcQOkNo0dpJDc9aaz971+mVtL3wTWrYT8mg9qdPDhMq7rpfSoMEu7KvGA8aCBz7zoAoX0aYvyp
h3qTFzXxm2lzrkSU4SrOttWUt/AgmggHn8GqTRPG5KkwuH46FWkTszPq0bbYRcosc5eYHSeBP5A3
w2+NLBcZ5CWu1SUsY1Ig7ilumN+/SzRiz35fPP/yl/u3/n0/f+a8+tAPmn/67d/vecr//nX+mv/4
O3/9ir8fws8qr/Of5n/8W+vv/Pieftf//Jf+8p351//x063em/e//MbOGmZkl/a7Gq/fdZs0/34O
zX/z//cP//j+/V3uY/H95y8yFrNm/m4+3fOvf/zRfG5J82nwH+fc/P3/8YfzC/jzl/ue/XF4H7//
69d8v9fNn78E42+WbEnUJCZHh6qZovTrD/gA8x9ZfxMNXTIty1JNSWbOxv2a5VUT/PnLkP4m6aJl
GqamiqJiiRw5dd7+/iPxb6asS5Zq6Aonk2apv/791f/jFP63j+2/P5UV46+H2+9vr5qmrCiSbmq6
qfzT4ZYNZUMmECoI5f8xd17LkSNZtv2hwRjcoRyvoYNBnVTJF1iSmYTWGl9/F7JnrMgghzF978u1
tior68qiE8rFOXuvbZW/NQ3B1xSyl3WriDSunIamS1tjPoJUJfuWmO1t5tEsS8b+0UhyysPmRZVB
7qkG707V6TNKvC0gpE1piKuSZgYL/kS7Qq2sjk2qzBxtHZi3nk/poi4qDEf6eJjGyzRJLqspeKOW
de352TM64sSLbnovvixt5076w21EAqxnxW+VnOtlAbr68YewHUwSRXvWecGb547wGhTpnL7WbNqa
2pppTIiQe4nYuWqe8vIVzlODHMUYbpVGyVxit67C/Nxsc2gl5s6cPPwqc6TPhZXpCAbbWyZTlHem
1SEGRbceyR+D11ykzLKAvulPegMLaJcCsQ8NHaWNsJNtyv5WKAyZIsGwpHtUrnPchBhdx+JChXlx
kRTId7sscFe532Dkjx1r6cvxMXVoSw0zYEORO4JYh8IO53hzQDjh1BcNy8IiK/itezN+Cfw/IIRX
tu1TH+ofY4umu5Vntz2HzwECijYgKNKkrVhZqdVYWfqQid5C/xTSWgA+N/VmdZ6qUQeFNtxbgzci
cmA7Y1e3xeQC56bob5cVxPCJW+gE9N3HKSYzT1FIGlXEzcuyQ+/B8rOa9H5KIMq60fSUG9ZvaZOX
Vxjy2k6w2/XJGBBuAjq/0aB+uQ0dJBd+oPlbcidW5ZA+y6otV0mLHXu6DyvDXOQNf7M8Tk/DoW5G
fUE98tKSOWw/C1UqcYyIRqcJhbfUWQKi4TFpxhJgSXDudsSTlUpDCZK1t2EYvhbERTWI5ERx0fn2
o9lpmG2V/1oV+bk7UZWaaGr5LZlU7oOacafUXaGbG333KGOpo1il0jHkpGs6JnGlFjoDY6A4iYtL
jLS20ipDalV18Cto9oasDqsx9G+bAbJ5anb4bFoBjs7xNpFDeUbmoI/sacVaumI9WAX9+Gp0nJM7
Xb82hKdjtTtzBhITTInCrotpwfuduLTdrluXRvcw5rx7aS7D9QiSLTNTfdObFL2lRjE8VCX7qBGJ
RoDU3hN6vThvIlqnfWn/GGo0tVrKpURmX22cPN1TYyDXXkQgq4YIhY7OMZvk78Qc9lYZVHCe3AfT
8h5Z2bvlpNegGaLiQZfxeTjNYkZe7TJyEb175U1t82eK7LXVO3zqPFbXlmjaK7x+XhRuI4+khkQ8
aUb6HE3Io9IGi7EwfRpPyLcCQrX472OXbl/U56QKKckxgOO3Fra3PkczyoDWZv5rCA1t004eGYAU
YZOW/YtkajG7AtWwARaVjdpZn990JpHlTjX2BzNSO6UPxrbT23qrWz6llBDgukif28Z/c8hQcHzA
qibBXS1doInrSj0+Y6tXPzQHzFqZmpxaKzSoVskTwS18nZU6Jo0ax79lg3PS1b7SIyKns2lY1n6R
rj2bkowHwrKsLWMTnod+TQwOafGdTOyFYVQddMSC6mmDTWTCXK05+nVTAaPRqcSWWocR3GJmG8Fj
8R3fFqVvY8TQ/mQ9KcL+eC/IIStA6ojBWsYjWXdR5P1y/QEZZs39yobqR2g6v3wo52PnR3RHwNAX
DuKsHP6HmdKTywsY23qEriFOpLkYzkSc5Csb9SgaGjjArBBnaQrGckZ0yHtzzgKbYN6tOSL/GXDN
VYKuS0OPOpi/NT15dnM+WJmxowiyJy0lgM0rjPs2LH6GpVKLf3938r/bevy/7GH+P9yezBvi/3l3
Al2uauv325n5z/9rZ2KY/2nrtmm6QjrCdaTNwv+vjYkh/1ParqGzMXEsS807jP/elxjWfzpCV4Yy
hKP4p/lf/de+hJ9n2dLUWV75Yfyj9e/sS6T+YWPvyHkr4houmyfTsF3HPTotxipKsmKAqYnGd82E
W63o76+nnUs8d3ag27J1trChn9DasDAiYl2/u1FfHFfFx+Pq31+AA9N88uPkyiUfnSxGz5DVUEOL
7ZcQEMNdudWWwLStBVUeVKze8vvx5h/3z+n4v4dzldKt+bY7bBPfn4790oiG3IPwraGWt+nj1u3D
9yPI+Ud8N8R8xe8O4LVdsAtNGaJf4kq/8S/lNr2sF8kq3U4HlHiL8ane1Kv0Tp7jS1yVh+/H//IK
bV0oZUkhbWc+yr0bXphMzrw9DC9vaBz26vn7n390vP2vW/jPAGp+pd4NINsqMjSDAZoVckJ/Ue3B
oywttAhEcywIPX4ceH3QRl6SlrdBxAw4fFFsrT2VpBt8wyeeqJxf0U/32zb4KEzXmmsHH3+f1MsL
VSXW/Pt0ZO0hTfxFgMsK1t7clFy0q+SRJviyWsCdX8ar6t5bjy/5y/d35eP2/l83Rbg6HzL1F922
j96r3LHHvhk6ufStm5TrtXIiHcS/pt8PZ8MPtZ0vrlQyTzgWhxXFeeXjlVpTMHWGzpXKgCLtg4j+
fH8R4qureDeAefRo9aj3ssFgACx9SxoqS9HCImgWoCrpFI2r4SJlKwg2cPX9wKfGPbp7ZpHXrawY
V0BUGbp5nWdb2cgT9+/UMEdf5thrwg9GhglNIkw9+gwiWZtdePn91Xw5p72/jUeTqiNl4MY943Qb
AzTeIo5XeG4XiJCWYOiyP6du33yC/fQJvB/waBLl8MOMN/x9bsNqmAgsLZfDLI/qin25pee3mtYj
+2NxG65OfX9fzTfvx55v+rvpQA/6zFLzxRI1ZM2ec5KjT9xP86sp1XBs6SrB/GXJoxdfr0In1IoI
5HRSzqqutvox0po9S0VEslfrg9rNJxpEhaX++Dib+omtfmOEeP40B39z4r66tRFtPQv7hO9RVxld
EzRTCtzR9offteMjwZNR9HPsiNmwK83Z6HVGGstoQTZrSC/UAiID6bK7d6LzJtCBJhgxa3a6as4c
Nug8eW2/DkVLeUyNFMD1jlJxi3dmDGH726y018mAzzjkz29NN6H3a5ZkhsStg/xJx5k7hPtOmMl+
4EAEw86ufqoeMeU0YXQxjDQBW1wgwByN4FBMhkaHsFIPnmO/GMT3DP5MgPLAhmdGySmL5mUbse4k
iXWTVLD9YmOuqHtlfjYmPl2t0mBuLNF05QFgiySX2TLKuvDcScTezWakDMcXEVK4j/Sz0Ku9bRaH
r44C3dp1gAf0GsL0qJqdKhNx6ejGr6DV9kmFz8nTdhlRJzqy2gnmQAhDuXKRg/VzypRHxz9NYNKk
BbYrY8etfxx9hD01REzf1Ptf01h5B4/I8Bq+fYeFBxOn9zBZJkoaeQjG7tJyPWP9H6bmtbJooSKW
Zf07Gps3q4QJmgmkCZi3/6M3lewDx5fLKkFTkA07ze9uW70nGEE3EaxGCFzrfFmpACINTMHQ8s8L
Q7gE30ENABX4W6MG/h9V4fS5XgFsTWp0zXZkEMGnzF+ljUgmy2niNV2bnljW5lf6/apms36bllCO
bRlSyr9l/neflXA9zmquw5h7f5eeNbt4b27krj6xW/hyGGVLlk+HLZFxNPP24/w2l2IextpAFNxa
W9LdYR+e+ISPF+n5cixTscFzXNe2zHkGe3c59lRplOAxF/fLblXc5bdgvNbxRb0ioxQlwPbkgPNc
fnz/3g94VIS3nVyhthoAvJzNC1nsroONuxw39ga+BwrlE49r3mR8Go4rk4apO1I/rvn/8yrqbkU6
F6+gzbtIefmt4N38/mZ+2mHON9PWWeldQ7HhMY6uLaWMYIUpGvp26f+CE35BI20j5nQ545BuX4fZ
/Ev5imCIRX9urOMr8/b73+DTCsdvwHupO46knsmx4WjSb7MuwYYBM6leI0EEfMk0OS9wcsWceYf3
8cR4X7w+H8Y72uO5E4WrNmUanlfUae/t3XRPUkRfX1VrrLCbfjchkj8xqH68X7CVK+aV0zA4arHG
zb/Vu5dW75ygaL0QW1wkHim8YFZTt23jPFahvpkI1Yw0GH91Ut93mq7TGnOaG8vS9MNAAaaaiOWY
yMGkXKmR5k2MRxz1Pykc/Gx1dEh9GWOVqskM6A4hth6hTcvGd2fd34iUvTVW0kdB5E348h3Wga0t
Yckb4KRlKoafnlNrBzcgWzpu1pqW/3ZSttw23AfTrC8bB1Gt32KZqZz8QCoyljNcbbskFfLKD+Nm
WaQYoUoith7HarLXGc2KVenX9yIv/lRTDTqnNayl3saE084uTMuplkUIATC37OLJbfRFF0nqf+59
Z6Nw1oeKFNe+wnlv4X6R9SXV9X6p2oKuT1o8hhzHcBJ3WCxS9VrBMuTku0vcAmQIBehF7gx4zWwv
2Va6216FsV9uet2ZA/N097Jk+VkktCQDByCpl91NczJBUpZ4n9zfiYDnr5WUWQ0bu0cF6TvMTLyO
YXCTj7MJIjGKCylxPaB9Fs1IRmSLoMUvrObENPDVZojmG18nv76g7fDxjZlqWQgvZkXqMue1MTCo
Dz5s0hMv5vx9v59sOLTT4FCcmvn+eTOPRml7IqNMU7Gb5MR8Kd/EyoDSGZ7x/W/Va7Ab3qyz+dxF
POP6xNBf7MQ+DD1Pu+8+CdxjTpd6DI1T8slYgcE6QKpf8MRObiyPl6bjqzz6+vx4aIopnOm7Neb3
EaDqAOKNIprqUK6oRdm2u5ygpu+v8Kvj5IcrnB/xuyss6yxqEps2AW4uzOYLkNpbiD8L/yY9i67s
Faf3c32F1+psWM/nSfShF6du899l97snfDS/hnhP8ibnNkOGLNftDkPoeXJdnYPgecC4uI1WGIPe
+AbeXtHqLeM9hcbDPBXK1bDWV+iKl8b19zfmeIU7fhxHU3AkPFfPK+5LxlawcG6jgCDKcJOVJ9aW
Lz4hpUuhbNuwLHpzR2dQo7L7NAaCSKv2vmkudFIVvr8QMf+EjzfXpe5lSsmRwjFM5+gJh1bUlb3y
wLhvgQMvsZoe8JVukrP6xLt0vH5YtkuJjstw9bmKZx29wWZBQ8r1Yp5i/SQkYhIkOtbFiav5/FwY
hGqgksoS3LOj5xJ3Iu16FwSR9yyuSa+x1qTHQcVYu2uk4eT3vRpLUmGhnn0/8FcXx5aRJ0THlULk
0Ssq/cQoczH34E1sewYukhiPY3JiFPH5dUD1IOifUlPhf3P59MPnaBm+V5RcXnsGqQaTBEdbXDmL
7mx8LffWki3xiacmPs9xDMmem66wbShTP5rjzMiaBjHw2AApbohM23KQRgd7OW9u1HRqMp9fgqO3
0UDyYlF/1R2DXvTHC8ztqcAsg2McwwnyQ7DR3gpxN2GLZ+OKB7c59eC+uqUcYii5zjs33pujL0yy
N2gavSMEZUkCwd8R0dr+6NbBrljyRa+D9b9fJOBo8W7IoxXLSlH5+4Ih6+Q1Gu/T6sQx5ou35MPP
P3pk1Vj6iRW0JjzbG9e5S5Lm1GP64qVA0/O3GM+RTPxdNt4tC8AlutLQ83nSiC/NtbefthBdmP+z
5aka9RflHBdpEjgC6rTMIfbR1RhVLyYfe9dy3Jo34GJWsEuv4gv793SLm6Fb9itjPe7mkNeTQ88/
+vhtdGbtlaQXQEfgqNKSmCl1pMAy+NyKc2czF6z983FjLPHBb0+9FZ+OEVyc8c9ojn70JuaJpzdY
dLmpN/1arMaLdIu9Ey3n3jz4q/Tl+xnrqw/776zvuoI9mhRHFzeKTCSagyKuXnvblANhGHE3yTE5
jLtWP7XMHL8x8ynNYP5Q9FcsWxxfnBD5UEweLe3sfB6N9PTNvC2jr3n6jTmeRI7HOvq+WqsOCjDf
Op80pFaq7+t86yxb1LsrqlBLf9We+h6Ol53jEY/e0aozWnM0GLFli4Sxkk2Jx7ScPYBuDJfE1NLR
XmCiwVJ84ikeLzzzyO8rI0fX+k9Vh3y4q4wijZqrNcKCfRRRwBnaCg6VlG+2KNbBXOORFHuauerj
Uf4ZJ74cykEnfqnPD8Blu68T+WNS3qDZ93EWl3TFs7ypKZJT0tvLtRmv5v04QhVnK1ckRHEjTr1g
8898/63Ox9P3Y86/07spyXTdkmEZ09wamwAf54qF8YxolOVwD+Pg1LpxXGQ+Hm6eg98NV4mup9fC
cB2gl+LW4EBoqgflbptRnSgXHW/9j4c62lvow9SqPGYonwhSbY4up7iLMaSNRqR5N2Olbk3t6ftH
eGrMo40GEoM6cea7qZ9ZGyLktgTI7U5Xwj6/vR8f2tFyH8W1yPgbsXv1i8Rm6NYvbf/2/aV8mleP
75/6+Ki61FRBMDHI3ILUFnic7+euKglJ6+L+1HshPk8FHy/paFoNEssL2vnFMElyXE8rWBzlknwY
6u74yRf6xiIzjlkIqMXJwtDX3wAbed10dBPB3scrHYVutEOL76FfWq/mGqHpJUyFRbSTi3Bzcr36
PKXPV/rPaEdfeVVZwnNyRqtWVIUaeivZo/cDLsmDvjt1W7/+3P4Z6+jrdkbXVt7EWBp08jBInyRg
y9B76xpY+6Xc/1+9Mv8Md/R1KzHGshkZDrI5hAxyG2C9Ihlf6v+rPvz/8IoiiUAbwXOzj14aMw20
zFeMR9jOXkFU29grgApLYh41SNWn7ubnl5Q1n/IzN23eZnPq+/iihKY5BGNP1igWJEK5OrA/OAg5
Jmm34dK5kU/Qp19tuEi79tR5gmI6P/zTTM2iwGbbFnT/j+YWzRah5o0RlK8weK7H8WfUkEdT2y2S
xzSDZpyjw2wyMjMLA6MMEJxblWkvTQeSTZaU0ORY2+sEwkdMbKqje1uzijE/kJwCyjtD9AojB3pI
Wif5vg2r+CrL+uHG7cl0t+pkol/kUMEwiGQzkZkVSgdfbz9GWnbQBphFUwKdpcwh3LtEE/YT2F6r
M6N1V5dgB0t+SIB92yoaSGXRc2FPt7WFUBJGlRnY6wbvCJtj5jKFAmuURJd3+Iy7wLyJTDhSmB1Q
XsW3qYV7cQLQDMo9bohGke5zrrfRzoCC4JBRWEfhedGTkBiZq8JHXl7PzEzE3yvDGwCUKjzWQeWX
18VE+a5s4OZ0+ujsrZaILhHRoPP5ZfcZYSBThwFVKtIZ416imuxzJOKeJlZB3evQDhCdusT6XoeO
qi5oEb2MJikCbWzAp7TGjaa1ZKx1+m0b6Vj2KRlsKlWKvaHHE1xPz1w1UzCSMlU7CzOz99rkbhK7
u7ZyjEqBCfXUrKHSxZGrtplVjtcIT/WNiONxpzCQtXMDTfNgb+f01JDqkWpFl03SbasyHPKchFea
Lvfx3JBDfJgti7lJ58mUsDNpN7DOsgnq9pSfRXNbL54bfPpocVqg50endJ/OTcCQRw/vlsbgpGdY
iN2XXmPJzufmYetn2llowN2Qc2tRA7ew1FUOztNOm3szBCI1tyHbuSFp0ZlsOrbplaY7G2F1Cfhs
NHvR3MrMUzhDIxGFBEs3xHfEfm8fUsdpocPR/YznPmgUxYonWi2DuT/q0ihVjfckM/swEaZWGq+u
juqzbwDXImOGwhJdd3V3QG1P1uHcc40GST/bxv05ZbR2e+hQYIkBG7cKV2lSGm+JU721unbt8639
LNjmw+0y3YXqh/O+RHkMbAr0+tz21dz8zZ0bwWpuCWf0hvu6/F2l6q6dO8Z5TpHaK5oNU9SfbO4q
ZzaxB5qRrC3PKn5XrZkTvAO7G3LTCKjYmfozZTXnWlr/Uvp0WQ7adJZ6/kobzY3bt88DaDI3BxKc
R4ea16AN3a3wkqcBiHQqINDkwUazf6uKKMgeLhex4m4PvLYm/CUZzhyLoJ/eWDewE32CSmT4VBXD
zhRIqMmXzyu8EORM1jGFETfexwRuU/W6ULx6Q5KuKzy4WVpvE1Jl0lbscj1Ys3X8kfHBtrCUklEH
wZk322pwITESsmoGeyT2v7MAHOlQLuqk2pUWNq0Mi3H+I5YSfrn/WMFvNUtSQp1niCsA5UtSXwfO
AwN4shEUQtYDAVaah6CS0NAh2wTBeGj4Pws7faBTT8MdwpapVjnlMb0JHzJtvPR8gdeU0MFiuq47
1h7ewdHXNgHGL7494EL23sjtje7fZSQfBPhQA9zpZvRaenT7e+dAhZhInixeR1A9AhReej0wMarD
1KcC+i9BB6G7E1ECngJ7XftDYaGZIBy6FlvbrsXR3fKWPetWsoqpwIJQgIxPiqhMb+K0q0BJueT+
kY0uLWImoUhV9c/QeikbcVaDgR36N117jElbscJbtnrbqsVm7SEESX84obOiJrnsyJGdOh97OM71
kUA9goG1oEUqm2/TDtWqVnItv8gbIEIlhblS3wdkDufEodGGItpxeqpIfPDnrA5F0CXtnIouZ/Lc
gJjsCCNKPVD/OhsGRaOmwhTUxiDqmnA7Rt4K9xSzqrNVaGltrOvDgGp65s11BjnISkBAK8KaHRt0
eE9ixQTZGEbhDkH10pbX0rxWdrG1++yFJ7UKJgyGI3EOAnNmbiFGVXA1g56wCrSqIiUYy/0RYC7V
yLXJFD9C/eGn99hrpp8Rcam55kDHNDz6h8PwU4C7dhqjp8MemruoSFoQea5NAEutw2jO1aEpTIJa
LGjA1AsR4aY+WOsmzfdG67rnkzE6VzF9CvwFHvg3mutgbezw3i8gKShbgI6QcNNar4SWXEzkAQTi
zRhsAEw1LOdiWKk2vo6KjN90CiCoxnBtYz/ieYpAuzWiKbqzc/ATUV5jKZNdeZnmoYtmKQjSK71v
C7jmMdxwjFQEX/R0o2jT2dB8XcwdPcBEGZfQhJwGUjOq6EQ1PxJhv9TteG8K3N1uXO88b7ocwsq/
7svyqmv4z/Uc53jkGleB3+41K4MXjsY9HLttoKKLqalIj7d3heaUwIq8q8Rxfo2+95R67Y9Wzj7i
wYgAKqX7vLMOHGAvEw33bJq8eQQ0xfWcOXPdKc8mzyh9iG1/ozduCDFoWErM6LJF4OA6LCJYE7Gl
4goJTQKTCfquWgO+feP8HkpcFt4EZNIeYJK25ZtnZc0eLSvERVJGJaaqhd7rpLT4dzxSkmx8/3qs
SRFn+Sgy0riKHnRUC43YChBhhIHkna3ICGKVRefdbQsB8NYkhFRVzRugl60dGmdUa0lhkcYmEXgN
yoH8x3K2q/beHsH6zu7wIGtyF4wD6QiRt45jcj2Gfh+noGrqKD4PDGQmXn4gbRzvdBj9DiVw16B1
+UbVD70VP8MmevCh7lQmavwpj2jBVg9DaK9y3f8Tl+ppDO3LXuj3cjDO8mQixSb6bbU2cUlhy4wS
T396z361Znl5NXWAqnh7o5J/3xLQonIs8hKxf5eF15FZQrn1CcX2fBr8kEp9QxPrMsPSb1bgFWNB
aKu09QfNMcCYj5jYcpSzScBWusvvShK9/+4j8uFGGL6AqQWLvydpvoMUbJXNfeN7L2RsbV3l7uLU
vBEdCMF8cjBJQPColbzxGue1ZkLIeMOGPADID6iD/HTX9y740y+1BjAyTy77ngx55V5Q1n6UbgTV
lFjeAe8IztJQunexVailp8RdKNRLO3Zkc7fNU5nNIGfeGJyKiblzHa9b1qJ7KDR2TX6GmccX0V4q
JICTVV8aCe9mYY0KVFW49+aUi4kcAjNE6BbfJ3EMN0Vux4EFNh0x7Xbostr0j6+p2yrgk1OFeGXx
vrNTnm4eaw6afrheWltcCEnrfcRYbxRj9li3pb8f3fF5qMe7oje2o22tGnvELQ87q9aidTZE7AYi
2JByhHeYqPwhCqsVL8Iy74eVO7+IQ49hQE0/0tbpV2FaXRrTCLRpuEgG2tWmMSdVRO5Zqqe/dX04
cyE3hRN25AoX5KIzfPL+wDwYxhkfxNmgeojKzkQromCiZMmH8YUbqEnMl9LO/uAyiBYK/K2B/3Uh
yumAgO7c7FsNPqXaTCpcVSMfj9BwbZrVeO7aOXEvA2Eo6X0S4f2Pg/YgtBpkKb4lLbmInbd0YGVq
rOIuIVIm7IAiWRhhFoSQUfNRG6dqX0TpPCjdfw181GCFrTNpGdqDFZCMpRKA2gMZ5YAEgjlurXee
LVbfuDT+hB0RsqK2/nj6+Ktuo+fe47QTCVr0Tq7dG30QYmUIL/J5l+Bq2Y8S7G1gq2sNokoRhPEq
Agm6K5u+Xqe80VVrOyuNjc/Cr+Tec0iGrMIEcHqRgHXq24eIRUWDL1H1cPDc4abqAgK3CRfBDmoq
DDwqxms7FgeZxOsUakQS2ge/SVnfJUGDSaJ+OrkJyAcipW+ZSzMTjywm8F8Eg6rUeqCZQiRnQ192
iiAwD+OFnUV3Tj3TXArQtGZKoHX1oLPPB19ZXoMY5jsHps9Uf55lRByG2Ok7N175SXYYSw1wn7rS
CdIWFtGfkcWmkBWnIHaejPlOJ4cdJqTB9nbqvF1kdE8cBV5GC0LnSPJsVnMSy3d+bi8C1Tw2jvtI
G4i8HKzSbX4ow+SqKeWz2WOzM1QSsX4FT0EEaKvJuaIw17YlFqW8NVAPjN6m1HDA4/nl+8oOpRb+
Em2w73XjyrDb1yoiL4LvjKjB2GhWqQ4XOgTLhlv2LRj9cDto/pOCSV5hr4uYK6C0Mq17qOakMlle
O37doejDXc4tJ/vWRys/aj9RYy5FU1+W2QRfkfQBTfsZmsHPiBB4txd/wjiEA6iaGxNxO1Y0AW8y
2YjUOvPM5EzPSED0zdLbqFEDUVn0OPK90iZloc4vTVKylhWgShPmQdEZD11uPY+iv0NghJ0qCC9V
aT0ihCTDs0/Npd3Ao+299C51jfSgewInINE0iDrmJHSS1ag6F65Dik0eRzUbT6/KSNu10MWrMs+u
XQ1Ooh52l3aDv7Brx2CnaepGxISEhAUnW7Ooyfyrw5fYK7NNobNBqjO+1tgeplUVBfgGo+zn6LcS
4ApJKRxMh6UIouyy514THQLg0gqRttdQJmFaxyWCBT98S6zykVnzMS3ciykP5qQEB0BkROAGne8o
CiE7+M++xcGATuHKKatNl0Lf7mV7EVukwDqpuo+lUS+DgJJJoNpga7ehWjEx37YOueOlOte5QkeE
wXaIimsfiIkbDN4yCtlgZqZ7xeZzayfeuMhL7UavYSK2pbGOdAKtrZRXccBgeVvHEVHKuj7vo4bp
mRIOi4xZ3lrFuI+N4SpwJxOknAYmzeonpj42qXqDF6Xr1Z0MyiejsVfmsGusEeathWFKb3nGLd4w
ZmpIXpgpZe9vhoEzN7qarey7c9/M9+w6njp/uvZNp10bmroziuTBZAmJB4JZenJD4D5okX3buLyX
KaHPQ7yDofcUdi4xCxJSbjaYv6CKMtE7FpjFLL8xCDz3vWlT2u2t06lDYdY7XQFa78BdAxxYyhi9
Y0R4nmjFTRSUoIZ1tRqb8izJUAcHerEVKesInrjzNgc9ZTXbInAK1qgYk5jjPCtREkgSx4vKASut
ExkrRD9LvaH36pjgy9YCiZ5nZ0yT51mdb5yx/ZF55lNfCHDPjmSjYAC5V4OrEyLSgfATl70b/DL9
fO9Z2FmhMwaTfeHPhz69JGLBN8i7gA1OBClPA0iNGVwpo9wPybDvwAOaCS76Kb7OsAQKEz673gN0
c8GEJQWRwAaGCDaPd5ZbP4o4v0k0ojnm3aBs+7NAZC9Z0pyPTbCvreY2KUiBw0yVsdsfaWhpfFXJ
JCFvcoxy1JaOx03pkqZq5OvGN/a+P9mrorEgtMSXoQJuE6jzJC7PVacTVq/YfA68YNGUPrtOfcvp
fIV5BTwcRINtXAT09k1t3RFu39rGq/Ktx3BoQQi27q3mi5Kv0YdAhY16mOsJJoeVJfov5ryeu5KD
d7IUFZDOxb0niihc95XzligF0dm8rirnV430b1l7FcJIAZM7m0ZjmbDJJjgz8m6ndk6Wc1IwMyOS
v8EhpsvP0bwMFbnNzrBPcve80GX3WM3XxC4rOfeSEoZHrsGLbWFaeqX50qZ1e5FMHUnUY32Wt3n5
JCK4b61Fl8bhkyfNkhJZwnk2GzrsKT5UTL++r6Z2XBUdCX3N4MnLlpIexKG0J3kcjWA8qwXFrBt0
Tcos0TyLmm02rOtZXph7pDvPgkNDz/aTrH7rKBGHuL71MuIXVWF6L6Xk7GvP4kVUMKw4s6AxmKWN
SVHBFEHtaLFSB6gfFUTMADVkhyqymeWR35e3v+i6SKnrAkYAhn5IFh+rvxUVHkhDLg8i+x3hiXB/
y+xE/+hT156mi4GwGV3u3JeT1lEz2y07u21StP79ctrUl9a5tYs2REGt+3N70T6BLUMtgJzfOnFt
n9raDGw6joGWybIEUpyjbtloiiJz2HcxMP7pw6ziJkKbjDi4nScac5/L6EdjHVWyGwfRT+cy1oiO
m+iaVf5nbm7TR18Qj3pGzI/cYCQ4dYnz8zkqoFOTcoA3KEun/XtUvfeDrB8HRx/pFkA4xGW2xNay
7zd8dO6DvghX6eP3L8wX3cAPAx510CLHaIRnMOCw6c6B3WyxL+yB/51ou8gv+lcW8gALmQBSY9Tj
H1/MdMgyjwOsXKr7AaFhsclIdUTRHa7VKtuZP4hQoP/i7sHs/4Lhe1Ef5Cm30hdNLcukD2OguEPz
9Pf1etfX7XxpTKpoJaoIkqt/1lsFTlAsjV/RSUHcV10f3HGSPvlsTXT+vl7vxqp8FXtVbs02AOOJ
2uVW309L2LyIVf3Vqbfmi2f4YbCjlyYK6ypoGwbrNtW+3nY7A29DujmlF/t6GMQ6KP/pZdlHc4vm
OxGJBKagcWxsjJ229vfa9rRT45M5j8/cETTMKFkp14Lx9PFV6UY/C9poooj1PKz0NV/B3PAPlwJg
7LLek4248jfM399/CF9Naww72zfQS6KZPJrWEgpcKQwLghsvhid5Nq3Ks+xH92Lv9Sto1rcg/bfB
TXR/Sm765avCtOYoBBVC/2SAwdOFMbnFMTKLdeplcUWU5NK4cLfdVn90z7+/ys+WCpchzPnNZI3Q
jWNfsJHXcEsLlxDDajG8alcgSplkKBMsu0fqtWv+2pWrqlzijqGV7fw89bIeK9hsfgHbka7jIDhE
NTq/Ze++jCiTo+dGsORLupKRXSxMylXfX6T4NIvSA7VME5EhmnHe16NJzS47YzJ0Ju/m/7B3Js1t
I+ua/isdvUcF5gS2HEWKokQNNq0NQrQsAIkpMQ+//j5QVZ9j6dS1u6JXN6J3VZZEDMzMb3qH1Qy3
itcBJq/XBO01be7rYG2p311x3mIfzu1PV/z0VGVfVSpzuSJmkZsbNgc06HCdLDm515KrLpG52f7z
V/nhMT8HYpcmuDZVXDRvvurZbT8Ev3usec3/4rGcT6iD3pWicqz3x2p2yX6Ot/1q5k397mz52/fH
0eK6JnQCQsTHVUH/VCL1xYUSmh9edBNN9xYGlhX6ftbLr1fH312K3aaDJLZNyMWfIvu/SW6OgeB8
FVfuopoJbllpvpRyTFbJTH779TX/Iy17H8qbuu+y4AH4mh8fL0w1vwnmsB7J58qexd/v4uLPvOwv
zaq7P7+WTxJan/73/1Iu61b9yPFh+PGjuXlR/xM0s2as8H+vSnH3o2p/1qQAvPp/RCk01/sDEKs/
I8aBmJKzsoL/ksvyjD8IMEAGTHCLs4YdX8pfclma/gekc5ChpGKW/a6a9S9dCs3w/rAY6QDctwS4
VQ7tfyJMQefwwx4jG4F2NVPpPJN7ADrx6ehoWifUnTHDYUTTAqx2APoU401k95b5YEpUNSgfNU1m
18GQl/1r7WdG8r2vhgijnto2vGzPZC1l0sMUYtCPrZ246MZqDTobq0RN49TSRjG0cFfGbsdI0xkF
xrNe5fTuKzMtOx5ox9p1hXzoFA4oCEM8/YqSN0c0gbivcJHlU45GMtFUvoafnCLXha2AhZZ5UA20
amUmVbiB2D721LEu8LLXvtZjD/vPoihvMiNOE/y7jKJ17mFO4TPW21kC+sYP8zJ5yXIVjW+ZU2Te
2RvJOzA+VipDBccOXbu+1F5eIVClpCpK2FjzKOPUQzlKs7tBtsjvfME1SuG16TO3UudC5hrK6rHI
kJjytcgrAYSlUZA9Gb2eSDR/QomviaeKwsXPK64ccTPVkWiPtkx6FG1NlTD9LLrGY8hc0PbzF7VU
dUoy0o/odkN8s8enMO0t92se2UZW3Ix9maq3okbb+E7nadqHxhjwluii0vafAln0dXibhubkMiWk
9yqTxRQxyqmWKKcM462uV3lVo6Fu+D0+iMlUPbsxok20XxJ/kOexSWS78VWc60+Om1rOt3iIiizB
UwKqyrUso9g/TglNmO04AT/He1fY+W70+rp9M0RiFfd2HxfOtTuOgElbmMAgJjTdCRmop5k5uDfS
k0FQLcxkcmiqNvkwOfdJHFu4o6JIxORU06wfuespD414LewD2gej9LF1bqouPDR+HUW05hVEri1u
kkqWG6ct4qTEqWdwDLTbm0D7lqMvVK0nWznRQSbvboJ+7bU3HaTElPG9Slr0tfOUaWyaS/OkoLth
dJ/kNOq8Jo9bRNFMzGbjfAijL3oU4AmftMbsbZSRcJs3E2NstW8qLx53bqNlDWgaYUP582nUg6zo
wnEfThZDz9oHNHtAfNRxHrW2i4wrxy5b/6XOujrGiEwN/ZMMe5TEywmBsLsuBMvj7qVSfTsgs2QO
yCchDoVZWZgOeoWfdBTj1anH0vKuGVZgTEkC1qOOgOeecx1OU4yAuavSFBe6VNNubVMT+Iql0tFQ
76bX1y0z6ZQOvr2GgmvmiRyXyMQZmJ4jvN+Ht73RTxADEZqxb5sOKM/BGtIoAnUjG/PWkrkhnpHT
NNNdGjQJGNmebPC7VzSRtbWkSIJdXkoEmO1h1Bi/Sddr7ZNnqBRV/Unl0gFDQsR/guPSGFclHX0s
2xjLOI9VFenI5JlSoUKVC5wwafsKWsy+X5nPpqMM665mKpucvCwxg/tAGaO4WH7pUMlFQmo3Azed
HdAA1MAYhQmt/gm7imjfsZZSJvmhFnS3Y2F0co/IeYdUKF4X2qIsp6lHKXeoaIXSOxLibFRl1uNg
EeRQmsbcZkhSB7RXF7byJv1Lr5eYJ/VKTMZGk8jdIVXtj8zla2X24MYL1THncjvbZ7bJG32BdVqb
+6LP0E1d554OG49V3UjSA2G7IwcLeabaTqbLnmeyazESoYGEsXhiobeO9Uohk29eURnBq4uyiPNj
7C1bRjeNacsmOKC8kObRqo4G3U3ubHeoKg1o01QxYmI+V9Qp+jiGEmoX6aXb42rh18698Jse3n7W
OBESW5HuR29mlRAKFpY7MUBbuG5XEQNMEQGCqNwwRg9xojupb2IgY5iB1kLp94ZsPf0wZ6e41sY9
Z6dmiKnB9M+ge0ZJFbXMC5Zolbn02DxPcLLQfvU1TDsIG1o+MRZjwn+Y0qnGCBadZeEdlQoy68nJ
hsq7DQYj846V7dpk864DrOYRzjbCcgzoy5Z+bxrHWB15tsC0o5dlV9c3eUfIqNZp6Yd1fVXFxAC0
gvMWWekpGzHKNNTg0R8FqpmjAemBorwKNHjKD14KSA2XDsvrp2u/dwR4wIVkyGYNKxYjigvbUDG2
nFY+1mb4flZ954AXt1EN1E+J4cWluaBEwlG1N50khR00TGEE+CDn8RYxdGbtG2dh5K0HX2HiM7QO
Io6MMPLiauyqLPuR0s8nYXRKrdWx8EptixZvncV5gihF6SperuVJbeJt5F3vQunKOPesRdXLgZkq
enmy3sa2vKK1Cmk2T61B4o1EjhhCMe/Snl5jNOox/t+9XwOAk21jhk96qxdixXeWADKra7N0rnlv
ofia9n4VaQstVAoL57xEANHb2Sqp2+epcIFII/gQdYr4UQPjMqNGufdJ5I3mlSZsOe6CMfesl0pq
PVVZYyRw6VMq0scqa5lCZ+lok3yQEJV0awPZqS+xQ5sKFY5IM4xgFUf4Bv4g+MbdI+cGY7iCv8kr
Gu+Z0JttXERlW6wKN8IoERjj5ImtY7YjzpKaLKDZbhPRurCu9aG9MfokGNPd2MjeQoEnDNPo+7xK
BI6iZBOVs2Za3dg0Gi1zBPOTBiKXr2j6+uJglGoCIeq4rgRXoPvdJAtmBl5lmMufEsy/Uu2fBYre
GTT/LoxgZvg+UiW2YZH+uZ54Z9T/VMUyuyZ9Knx9HSXizii6eysLWa0m4tp+0DCUBUOEZ5u/IUPZ
eZpaqgChECNhKBpI0WHmW5lXqrARsjTCDr/m8SpOFRYpeMj8+lY/QnLf75SaQ4cwKVzbtz93vXy3
qej7l5ibhXp9bXg5TA1Aed80iGSsLwZ4p19f8GN9RfMGUitkJ8twdJsqf5Z0+7nAj2ozJweUaFkO
hr8zqj5CXJQhNxjaNvO3mZqaY4x23+/Y4p8e1Nd99HJQ3EABl6rf/NwdNlunU21YayuAwAbOymN1
V3rGdKcDqVxrU5f+s+f8j+t9qiOnQfkacEgN2frIvHfh23AUQ6oG8jGmB1VjT6raUb/69dv926ek
VJjVGgykYj9dtSy0CjiNi5Mw+FrawsS4ZnAoyUF9AygBZfPr6336Nuen9DxbR2h9bok5zvzznxZ6
ltZRTvGEzagVVacsjnNvpQW+jdFmpN2VMsxQdyxEEf1mh32smGkSzdf1WbgQo2fg/Pzzn66rjMiu
8xRPkLyY0BeJBnk/tkZ5UH75OxLOp3aRi5yyQS8KaD5s6XnlfGo4YoVVtzn92rXF8AhV3noHyW0l
xvrH6A6PFm7dDnh6gRefBjty6UbdpZjnktOIvMP76/7/Rfz/Nmd68S+KeMS3m+J/3cffi59r+fe/
+kv62nX+MDlaKOVNC7K5MTPA/6rlXWSx6WpCY6aQnqv8f9fylOv8Kgo5tMghH3Mg/quUN8QfrG3a
A44QfP8Mlv5JJc+i+VDJO3AfyWGoT2cdbRIlm17Dz2s2j7uwS2WdrWcpJzkynBbIKBTaPvfcTVXi
95N4WN+qh6Qt1oKCoY7GWx4TBy97Xdch4tcljs+gw4S7q2OynNCWP9w2OJTtfTaO12bQkmwCPIlQ
vlb1LvDEBiTvfiyAvlAAO9jdu6Jbhja6xKWCPKGv0h7lanWIdHubhtGqFAA9izvbEpvIsrckvcvS
HtdTgzqvk18pGcA/q/b+lF+FXr0JIdYDpgTMW9y5yPO6Pba8xnAdoL8KBoH4YSDTCv8y8o6iRRo/
L+6gO9zZfXCXxP0tLpdu48FVzA59JB8JOoAv3R27bY28Alq9BMV+jfj1qvQgnqfpQUbTNaJT27Yd
tv7JbZ1jnQ3X2GPoDawQgDJJfleleNBpHePqNzR1r/queKAWfdFMsbHGdpWL9JBhlg3RZ8+Xf8iz
du1Z/cbXehSC+mg4tmW2Bmp+lYfdjSy6PTKy259W799kCO/jgn9nCLPOqYvHwyy67pvkCZ970L2y
jTgw4mw9xrs5YTUHZpUYYSXI6QwWRqDYwTp6g80O5n8hppfULLW6N8koO+49tZKNboAI4NdTP7/y
InWlla+mdwoANwxgqWG/LGto+ia4LQqvVV4iBYclxK+f42N3an4MxjA2PAwTLjh+D5/izdRHWpON
ebjuyDtXIQSmLkiPoBaeh9A99EgYTgkgg19f9GOQ+8+Lfgo6rT9MsRfgQlw26r61z4OYFqUEFORl
/uOvL/VJJOPPa/GEupjjHEODT+lKAxcij5o4XOc6GJUCgHrQ73wTvZM0WZTOQIqpybdSnV1Tu/z6
2p8kWN6vPUuREeLm8AMU+uOB4UZKLyaVIV8TYKiSHaJU3yegPXQY21M4bz54I+SOIUOL2NkmgbV3
Sn+J0ehTRfbc+rgjheGi0MrHzLwUZYuS+SnWZgn24e7X9/ppKvfXvaLJ6c56P3Q+P43H3KIzfGAf
GhZVxWFAIBuR0q2kRTM53iOmbqAIqwcOJQlc9FrU/tkYve9lc91U/qM+JL95dX9/O9gVzPNcUhPx
6dXFzmTVU456dKnpG1hwNdir+BINOQDC6qx0jJK0dhOk4jYIUUZNsze6E+BoMJJr5Vvnlg+/eT/6
u+Dsxx1PVeA6nkEAMHThfWrkWvmA24EdgHNt+O5KqB/lMc1chGLB2jSIXLvyLSvwOHU2k+0mKM0j
rZ24zikEmL2IhbKAuNC/tOSqt79O6oauwhfbkm8WADxlNhJoPTw5ffIea88+RRkoUGzZnNrnHLbT
H73EmCew942RXiLpPBqhOHkIVXrKuRTW2pDZoYydk09V4ocXT3OPVfsMAPCLXttHCyB/000nlG47
bnFMrQVl28Wx6tVgGTcm2awT5QBn3EMl0gst1je6vjvfKL+lNDwXseHjCllp9G4fDNN4deboYGJg
X9bV2ZmKAwLIJ8QarUU+xXhX44gNlDwJ3Pdnoa47tYWAENXbJ1uET62LE116CGUHBmIMVm1bX1e5
c4xS9wiVbkGbcO50v823Dp0Kt0ueDLz99YCipM/xb2VLt2V2m5mvNThJNRgnZ3R3Rk6ci/h6ivIy
DXgrFuIoagfSUHbpCtRdnBLGgZMG33qMSjUfdWM63ciUBM6u4d68MtmWBt2ybCxo7HkChH75FU1S
WCiwA+M0X06J8+jiR91E0UUbm3MQiWnNm4AcBtLeBpO5imtWheqyw1hlK8sqNpIe9wLZVpQ3pX1j
JOErgk+H3kje4pK2qCm29ixy3nseNlBiNyT2qc2ca1OVt8mIe7ZGwEzmdpGJF0LXPCs/eQim8CDw
rNRBFHrtCHlqwicA3kazHrXwWVflhD4spAhgW0PfzYgtAJpAcAHpvWhFY65ReziWFhnC5Ljf9ICp
mEj0XTv43p/36lFYdQWETuiBy7GpkQHQ9UMmvoW2s9eyCCZJ0lmLtqVLVfblbTjAygyfEGiTdCmy
i5uK49B5x2LMDlYpbuv0DRTnALMSrXqy9lWhFSdNRLux9G8zyU/SmoWDiNxSK9qdYAWbbI3EKuVC
DX4NyDuDLlL6Fs7RcsncYu4FQHXVXG1tikUeY4ZE/ng0ZlpJnw0HX/S7QROzCYN1Ukn2viv6/jsd
ulc+EY4c+0XUZ+WHI5RV/7HrW7KT8T5W8zdYDP5yCJ3nPvHBtmEqxR3RjzjIRngLYSe8fJMPD7T4
rfWDdSqRuWzwoE86nkWzoksLETWoz50CmQdhFXWaeuIj54WoIxWuNDCUg82Z6gmsUyx/j/T/S2OV
34oYk4ux1n5MwwOshWQtao7A+awdyeT6MIXnGb5lvlPTRm7vDaHdzXuszNM3LxZHculd2meX3gHv
p6xo2Wg2i0C8goGTdFldj+WZ7jS922hBfpjvcczZZVaHq4iRP9t5uqmM8YcjLdrH4rGL/GPt0RPz
yOU4OnS8XbAdyA+lNDBtC3YkbFYl72BDnMn7Zj+wkKbA8K3wKqQx599uivjJDoN1WEhuiyMuSt8g
IN/Qbbx3clCnYwON5P3WqiC9WJ11OxnNdcB0YeGPcEM9XFyntD3PZ0qQ8a/Qb9F0RqGyTo+TbZ3K
Mn3Tq/Qw57y0pHfvL7xLtXipYVkINBFItdhpsDfztuf2+1MxTC9WJgkb+Qqj2Y0baI9O62wRCdzp
rjh6Wn7R/Gw1luOTPvH1zSl1oNzdEPCdWZm4K91NEmS42DMGmI96XSZvvjvctLRReZtGQx1fYHTO
WEpky1bnbaDyUV4JNjnwV2n235EJbJjwW1il8H0se1JpFWKLO5re4/zFFJY4wEVJ5kijTDQELY83
IuKTKirc4hgSJdXGqLmheQEjqCmXhkEwKdQ6GUFhF3iHLlq3PMcFHxDhzqk58Zvh1A9+1SB1iNWm
Pn2Zo6pFtJFpfizxcmyYIdKhJfJodK9FRgyKfXMvYe15cXhbYxm7TH3jVMb0sKVx2wX2Me54C5os
rUWpskPeZJfYDpA4DN8mYpqq9rmQ13pbnhHCIj7wuqSeri0jXxeO3I4dRE4cQpdt9eib6WNuV+dU
8tBhVa85Y+lHZsmb07EP0omPrtxj1Bs3+sv8X6XuP6q2+67yG2kc/ZpW9+RwNnVR9r0sj21jn+Z3
N3DAzk/qddpj1jqn+YuOA5PF0DY3sr32orNqh+vG0a8N2WyMbn6r87HhuUfLbM5hwMa2ktBngObj
Umad3u/QdMOLH/KKRsEf6HF2CaZkmQZERtxnbIaWmtaD3u7YTebBi4JlJ61mqfclCuWN9VpmWEa6
NBhFThSA27sWmfPQ1e2Xoq7xG8nYmsx5V63r31Z+eZ0CF4y0eFPM8biR1VkPo0tuGacQSlWH0uly
ftAqLu/82Wk8yJAylatsGqgs+IEVFm+DtJ71J6mCVe0ZD8IWj1lfnKf2RQzx9Ry653Qr7LFECrFb
aWg4z4FeZuaJFXOcf7/ERxG3+5PqWmi96n5wGQKKOa9wHwjpPwwssmVen/vcPiWnskqIkPw5HS6i
hcMCTf2BBtMxi8UCPB38Gx3fhqk+zrXqOC+9xA455SU5UVEa9yGZcOZqHOwl6GAsV4uJG2H2vkSh
WSshmtkpFLU6qdZub+crvQm3Qg3NulvYFDmMLuGLhHw/lPgrG6c5B/7kiunUFprBvraji6P5IOwJ
HWhkr5FdOvcpW61T6WXOzqXUfiSTuDZ9lii//X70+9COM5xMJvebkRPe57Q+61hQIAzWcRZBEq7t
BH/1Q+pUyBlNSGDwEgYkBXxFmPTwxqzb5dwQqER06az2XPTaSYantIBhnthkIcLlDYCctxZexM1Z
mc0ouFvlN5agD2GQdb7HI01xToP+H2L/Mdb1N9/Dby7PD2NMtMF2cK0NMOLUpjDCM2kq8t4Gi2aO
upHia9H4RoIMLKoMn/GuqCHrskmGMXlDSOQI1w5UC7SFvjJ4uI61nozzY1bJ9ykXP+oaoPx7nltk
3ChzoysRQQQrDUSccPNaUPM4tMYJepXbnDqzetORfVibeBgqZe/EVID3x3+BueSCLuRb6gc/hsHY
5L33JSQ5Q1xrC8/nTVUkA1bOmTT6+ay9CquLdVR7w1Wgm6c0IUOodDddm3QtcDwtKqtZu214Sfv4
gs3fdhj8LXvuJfBJyXSTrRw4Y7KuseQOo2KbYyxGGuLjbx6MztJPTbz1nFsjNpBYILAh5xCuZxjH
+5I1Gm4k1bAhTjXYVVHGUFyewCVkIw3yUvU1JGUQ8h0sIQsIwdKOnPvQ824A1yeMIttXUdnaSuR5
s3SM2NzGsXxDnqKG7tYzMdHCbVppL/P4c6PHBxvzbuhOGRYRuXM2jXYbCjLYNNDWExoMjh9dVdjT
R7G84FTu1tURHicNHR35Auy9aR+YwNaKdh1mOPTaQa02VuCcnCrlkClIcmLmYQayCjukH9gnfoWy
GMvdHwtBldrwav1wW7nG3q19D9+n4NocTCQTgWesNHZsbBhgEBAYd4vJ3k4KjAdcR6fhVMs7tjiY
h7tEVnuj510U85KLuwxBhBoV1MLeW87kwQQC6i8beY3RELK3cEDKORzO7u9j65JyDUGxhIO9bjrJ
WjEnyENmzeoM9Fn0AsHeNNNXXpffa0XKxjbdCfqv++BUzguCaskKRAc+GkH62IVYQtTYP22ARuxT
F8UKT+/qdZF2/PtQqs1QMtAxm5nWWEbR1tC8YWtUG/jqYMOB58MicL7pgzHu+g5CZG5T09DYumFi
dxlrTMu6HmelmmhnRACTizq76yr3inHYETby8v0nEymDUYT0JhJ7DVURd6f5D+iHRkuz2o7mtM7L
5lYa7Ku0Zs/FXfpEpvmYuMbJKlnAae6AnkWfPq7uq84+uYEfL6uWs8sbkr0oymrVCsynVWe/DI5D
Cu3SyWvQZIxxU03COcZ2wWnMkU9mILc2A17QAV8tD6Py5mxCdHeKELfgCH/lDnWSXqaXuXwrSR4X
riIil4ylV51HnmdR0DZVST4e3KquOr9Xb/SgEO/XjvzDqh84QYIB591yuqlRIlykWffWw6iYj7IR
sqDR+mcgIYf5EpnnHP1GXkrp7BJI5RCOD/bUnGvy/g6TqcCoz7XDbczRYF4xpRV/bVAxcuRlTm01
09ymabH35kKz7m/n4mJuV4xZeFWhsmBOrM1pPgbaPHob6uSt03iKOQL2IZTRWbAF6REkKho4+lou
L2JIvlj4AKdD565QmjxlBbP/snx1I4yQo1NcZN9jTVv2Ut+McFzrSm0bOrQdjrleiZshAtpeZz7F
U/Bdb7zH3AwZUee4Dk/2oqYJl+scif1zq8w7w43WsuapAwm3sLzS0V2oKmuXi+Q6GTWacxNBpx5g
mbO2trhF0C6AOCw7nYM2JtJmzSL0QfGMCe+ojSlz6jm70wTx3MVVAgGYsv+aRTQdXb2871ocHPX0
iZ4wh+P4NVbZqtRbtYG1QAThm8b2gKH0AeX0l9ZwrxxjU4fYqIf1zky6h842vtJXeByiYG9Zh57j
d5klWDcOUlsErf4adXTcqhK9055E1R6Jz4Vctkp9zxVLXyQkWYn26HVWzbhV53pszbYv7qoguqQd
eyAJsztRiX2IwoEBH5ynoipS0SUOiZNJFb9JFw/pNBiuRNk+qFa/el+DesC1cqM6j25yCWdOaFfN
Rz05hqmCU9AZu8r/EY/hl990jj6PDXDEAhFtIYs6W3pCcPnYBbQyJhPAreDG93LNkL9fuUJ7nBsA
ZdTtkDAlIbe3IRiNuLrqYwQwJmxClnKgxtH03yqNvXc8P/SxZo0xG8Vb2Ld0Jz/3sYYxr1taKYQd
0d3KwlhlyxmnE3d4tUfO+kqG+q02abe+V+6B8ewLZNFbGg8ZW86gzzDtPfdSxdBJ3XBl4gkDumBh
FAYnQYl8OcNvUn1pR1un1u/7WtvWEwd9VgvERJL7uVKDTXXwHHnbZNgc69lyLA85FqB6tcUP3nAx
3wQBMdXhtkklOC4YJAHyYcgURM9eqq2ITQYn4pwV9zJbREG+Chr9uxaPx3KsHnRf7toQyrtEtwVc
JGu89x9r4Cg5+7gq9Ot2REjSiRHQGpw9YLcnU6FeY+JC4E8baaYc0AXFoHvQk2BjIn3fJohoa/3a
n+9nLNdWGl/asORYjVd9764clzrBifZJq10zICfJpXNQeDSFehv4XnZObFYuoZSAV2AYPtR4NXp3
EyVeYjgoSyEGk9P7YZYADnPTx7TKrDhYKzonjrSPKachGMBLZzgPoKg3ccAcWpMtjZCg34RQY+sm
ua3YonoGGbKxcwzvCwIAD4TugvMQOiiPu7hb2ewrsHJbfwTSoaur0lY7OGw3nbYIZXkEbrY0zGlB
DXtV0O1CAsM+jEZ4SKS20oFatZq5//X++I8JhAugwDTNeaKGlIhgtPfzVK0AF+XWsaetXJM2DubE
KI4Y7k5E30JHfpWKNG0+ln99USaEfOynXWDC2xFcGnNc5mEfL2u2Vt6UAaspn1OMIhgtID5rVOgj
KrP3hnM6ku857cKjgl6O3EIzVFSobzFFDdi93dybHJFkWmSklV3gHTWK4zHA1WqOKU7fnOeCvJXd
15JPMeZu8HuLoqeRMO+CzOxuDPcyWskl0RjT0eFEuugxE9W5y73dCKE+ieozbtanpCP3ykR2oH+2
KxWlOjotAXDEBWC1czvZp7lTM3hzGKMRFSpqybk9Y83VzFyDtnNQK4Lu3FEJuxUdIqdeJxPUZlpa
2uQe5wpvfkaNKdxEUj03alu/PNv5a013jB4LoSNzsKXpunNOgi6CgcCqr8ahPI+l2InC2bK/Hou8
ONN+P89rG5PpU5auyyS+mHF5bjT91PGZ+IWz/sRjz3DOnvZg7841vV/IzT4BzXuc//z9zAirchvE
1G7AjAghyIdZKnx7L7mJwotB6Hisz3lRmGV4TURKrpp1JUk0w9kaDx7lsqYMXFYIio0hkU3THwl9
TOBS/xaZu2yrLH0X6qRuWkMK69fUaDGMdYSAKBRHV/uquc2h88NTkBd7s+ErjGX1BXTYddKl9YqG
96Vikjd2pG6h9mPuiFg86dy6DAt1Fti7Aq7b9QU91TzN4OjGI+1WHhSNuWhVXCRU4oiE5M8J2z/C
Gfy/WFd+sOz+H2S/PW/j/x6EsKja/Ef8M/5g/v0/4QdUJuD+Z/dI3ZqxBzMi5U/0AUAAnLcNyACY
EBpYTHJC/UUkcP7QmSlC+wAGZZge2KR/gQ/4m3cGLfQk9NfnD/xH4IOPI1Oua8E1NC0EH30T9MHn
MeakNB0oep+R+r1IkZKYj5dM4AfrjP5jE7uwvXSJutJYLE2Bl0WQkWr4OlsU7aQyyplGqePoy9+Y
KP7tbc0jcPBn5vwSPp6iWYr3WBDE2U6r82vfyq8tN0OVSRlEJ/WbUfU7JujfR/af78DSZ3KpCf6M
N//xYmUNhyjCPmfX6MHXyIZYP5ioCgb+RuAY3UTuycQSpVfDPujddKECEih9pIZI6u+Yf9VrbPMw
4tXeOgKLY870fC0HpeFqr5X35nc5MGyPY640rS+mBVLip7X2N5CBdxbQp/sXvCuWhYtLO2XTx/uf
Mbejr+vpLjH8727XMdtvRpLaDDA8AjeonRQoiFpQrUUUruJBIUb3O7zX33xhH+7h0xBTcxPLoJ2d
7vqygI+bmAd78JDxqK0lTpz/CEL3/oX9fDHxaabcGmMEccVId1HUXwZVHvNae4nyXTuJV1gST79+
vxCoeYEfX7AJMHtGelmC/aJ/ejilNbAGHB9HOSw+AOG3a6Nh+FE2lbXydXlF8Ytp14jHcjauMW9m
nL1LkJ5eOQVm1B1EzWPWJ2A+Z3x5PNw5Mo6uSz+XB+oyxUf4T7mZ9Cu/SMDNVpO3+NORGdkB6XXh
CilCDHMqupDlcGpBnT/FKRXgWIf3MG8CUMNAMqdBmriU2wxCu/7opvtyQIGiFxb80FnHMTS/5+1Q
kiTqyReQ7be5yScaenByQgHbQe2GqhyOedJ8o0F/1aAFg0LFVRo2h7auBF3y6atd6PEskNaj9IMF
kkD/4bowomIpp2GfRyODFsNUd/1UVGvAy9YGxyOEe+jvYfJHY2pydkDqa0RnkLSLwm47ON4BtCMe
WaF6wVQ7YFRYP+tBcdU5ZY+AXfaKZqzclIF6niIb1siEIGQTLfIg7GnE7AqsnqvRSQ+2k78mveo2
tls9F5qqN32EEgzID7L5zDqmhhEdkljDkz35lkYoXgw5za/OoxFjGelK0p5VKrodPFDtKHCh1GTm
D7Yy2TFugUzSVO7tJL8yzfSbnk87j8Kqie21NqYRY+D67BklYioRYpS2U10nAPk3yiGTah1n2gzi
qsv8ej0INPeIFstAqCevGNqlbkSQijKEfdFU3cI4q+4hEiwxKZxlXJCMd1v1RbQdFpUxCUQtKtrV
iIqtUPdEjbDD3rG+dyIPaoGHIJvTIkiHchLp2jV0hm/VwMQH0WKBQ2Dex29goTmMYHBVgAzqKz3V
h6X4WiIZtRn1/jmCX0UvP+tunLTbDIGvLQbKPsr9+6lBQHJqfZi+fa4v6IcsLDPZQLAgWSKx3Yqg
XwNfXUAcUIvc6fmrMm1Xgo6l58ZfI9VBrM375wqtxW3BhJsaEZOpyKdZyemoOchKAULH3d4c3EWf
WI/9m3CaaJXlMbKP0tzHfkBt7scnN41s3Ozbx4T+qldp4coepldXFvnaMHv03e3qqmLU2OzbGsA5
kqVXhp57CMgZNnuLnrMjvEPAJphjXhlah7LoLxlHh5WZh/9i77x63FiybP1XGvOejTSRDpi5DyST
plgky6pKeknIlCK9ifT56++XPH1npJLmCPN4gWkcCGqZEitNxI691/oWFqbnvipQmqXRunnOM86g
U55/ckSEOqU+e64M4LuKdWU1xkp3E6BNzA70DGeHm8Sfydp4Adr1pa4Af2XVk4ygKErabWpFFdAe
9eK2VwAY0yoG2ibCciOIsDwWg32xIo8kVNtrAqH4QB1Du8wvq1NXD0+3ekzMexW+DHGUPdamcY6r
3liHOgAfpr6fCyhzIidewAO0sfJrYGMLUk730k9OIZ5nNWvM6fyXmquwshqPvJjsMZYD6ViCc8JQ
yNcKzLIbQbXhKbTS7qIjAdxEyObosBLY7ifWLclLjLSbcd1y8B4ztWm0btyUKhQHowGKlVpTAGFG
f53EN715jQrX/ogwSENwmAZAKvE1l+H40YLN5Ec5y1JcPDEafvAkhMnSt9U5XubfOJK2ndurg6jN
ZC/7RTYrIDz6qm9pKSB+pHqyV7axizUj/2QvgkE1HyofGuHArFHEA09rXEUnTwMibXNfV5kw5x0d
E7krjE5stdo9607Y7Vqf6aA+yPqZoY5lb4u2i89laBSbCOPe1k8T9yw1cmDILF3h99cPbZznD0ge
wsB3QgLlTZaMQa/uorLE7ywHZheIeEIzKrfLfm8Z/XffkvrRk+Y2NkS5Snt5h11Yrn1oqXvPi24U
F+BGxrxwcDgdpuUwlJ1SrwE6kwrapNN3Sg2GWRJ4c5KSHTFpFn09tt2NyprbmfEIJ+zBQ6lRRxuD
9rwWa/nWNjK5tTkpbUzWtDWQv3s3n8ZNVPgeNhqUReKgkJFtbKvIj8wApk2C5GZTxtoJX9jeyU+h
mdQPepLopyydPzth8+jhrSumqb8FuMJIggVwlowRjdYNkJ5ZUS7u5tZ5lix5Bw+BkK88Ai9CHwVF
wnGcFAzNTjhi0h0re4wtnhevVDxusob0vgTh5zoSoKQqE+St9Ha61ngbYGjQjGEglT0+Q9mf/Ri1
SDdpRwvb0wayTI67z7434+kBt16zpfusyvm1wDm3SpOkCVDoPNRNyEjZIJJjNL+0ntuDK7SbNY35
Rz0ZV4XRHpifvRZVdWHb8ne1QAvQhc4xGcZDaboHIzMuvhyKDZmysAxFeO9Z3das4uxOL31KPD1c
eWFV3RqZDe9u0mgFOj7ipd7cWK7WB1ZEDyYNgdQpwYiirMdXLyxekfeOqzanK9Y0ZIatorKyFmoW
HNGm4mtQ5/TzrYDKtu5qnDnuTKs6SfYkthzaig1DiohZCfI6rTeDxoNQ3tbuC8fa2YzywB79z3lV
sNbPlxBj00FX6THEBCCS4e3vyyUMG7+US4IOoGvYFkILVrR39XRFN2L0YXPxJgDdbHWo5LUVPsSJ
gbCuMO/tFsVA60Kz90xkVxB6PT1a2P3mmdydS4uYElZvH506yN+Mhro14EOPmMQiPdvA1pGbfmyc
yLyrhfsY8qSbnKLXpjc1t/3kH90JcKEw8QAAquRRsSS6CIhpi46h3JZavw09yCAuZKtZCzeq0CVa
JgBoThUY9jDQGnYfi0nuy2Y6GrxM8QwvPHSHPebNaeXGzYsLoz6IuvqbW76GyUR0WZ3RwLR0zu9O
fzvRQLhxjYgapNaepG+vyQB2NyNl69r3oxfRyo3H3HBifL+SbVRtWK7urMJ4xA20Dx07yBO1I/3o
LWto8bBqsumqIDezV7vvmsDq83MH1ZLQpQechBd/7PsDFIHPngmhcs4F+hlBCRiFK5DqEaPg4Q7u
WinCG79LtUNbo/3NJG7ieEBsmdruRXOrAb/Z3pLq1C47cVzGlyif9wW+1H03k7On6eNhqcPsgbB6
CeoWjy39+4ENx9OCoSxBVS6iGBHXGy8X351BPUSeT/qDMR1lSYilAfUPN1G1p169KxNdW/W12PC0
nGRGQQb4l8m1fQK+VgMnZEACvpUcUFj2MHME1HMtqN29F37U8v7T8s/gXD729rzK9W7vuFTZebWr
PGuHc/8r28W8Du3kU1Onn4a2RujGESi/5J0Z4RpdkL+Y9eg8j6QdJEe7k68hYDsius844V6tWb/t
G1utFCbZlR7dFHb6jYB5SLrdjWe0O005L0UM4kt62aqOxiaQvXuf+c6+MfPnyNnoTXhn2jOWcJ2q
Qwn7vnV7GlQdzPF8+kJTFlgtA88VU8sNRnDmz9pAQxsG9Mqckk8zEE3mq0c78571sPnioqPdGoX+
BRX1WUreiLB3F19evq+TVgNPisVah6/f1f0l9W8qjgJlJ4IiLb9yKiWUJnLjFfvfF6tLvkna2+sx
crjbIbLEWRXo3FYTSNxVa9MFznzxltiLdCpiF7EnGtVjD8TD+Jpy86RhqDNTmCdt7hAH9vilGRYd
GM8+FHNZrBI3b7dtjmnVUWghEFNETXNv9+ME9nzsd7XTH3Qsxc+afKEAMGEZ33IO3zdlPgT0dKGi
JfYa61+7xv5ur/MhvqM0dbjLfNBBJmcckHdTXjM/RlqxMpvwQzm4IVo35wQn5jw2fFdxRWM+s/1X
XXMfMD9k6LdEtEn5LeUyDvC85jHzmgcq9+42w/7MLw9HD1ropqu0T5m+KAHNt6KOv1tN4a2Zpkbr
Ctxk2p2btAWJajIrS4U66HplnFxkT84Qwa/X3ZWcUE2OObNaq4q/uHloYDO27gp6KMLvNov4lkHf
01wQwERqwrAp4GD64objM1FIfcVhprjRRMW5oX2ohKo3+tiGO4R8Xxt32KHntoPrwv2/vT2mdG//
8W9fy65o1fTwJuOy+LFXJ0yCon/Y4zaf28//eCvauJ3On3P+Jn6Qz8U/9m+xjNrmH4/dl29x06r4
a/ubr/JX08+y/4kJTcckYmGA+H8NP37VWUTerD4kC8Iwoonyr4afZf3TsujlQW/DjmiAmPnPhp9l
/nNxhJgL5Yav9X/+nR6qfCv/1Rj6i+TyX///J/fpLzkrWCtp9BAWwY/kynjv2mpxVWv4rKE4RbYD
bH5yzI1J2PLaa6dLvoiy6o5VN87oa5T6dBljOt+dcp+pTe9NC1K3H3aflJVji1bftLl5SGuXRIjQ
/tKpnLBjkW+IdmaWWndPtqaJHYlyvUfNHI/7eWbKYZUxYrp+0b+Zs2k8j4Xf7Wy7Ls62Vto36JSa
5zHKw5WeOd2HFGhJth4tRjeDzYBzzSTWWlXCpsyVREBsC9uNLjOlY4CDxdbXeT1UzyLJ1IPdx266
ciOYD6Wj6d/bpLO3ZWYV3UbVbh2tsXj6FyNLv1k9/ZYWaG3QgVtFSM2Z1czFeKqLof6odA4UQh9S
tj+ju0mtUH8sU4NMjV6QPNEfs9TcJ5MbMPSBiens66ndT4ZHrTx+zOt8X5T+3o3JlcgG6W1AKbAx
5w0ASc35iOvrkTf7PkaZQMUy3YUNo0+rsouLIjiGpQYoCnJPt21WRiirr401kwRkR3NgCHpMhlmk
HyrQqptmHjrI6ZkCRqp/GnHZPodT9dhIjKRDn2u3dkNGr9U9lhZyBgCTTZSQ8zDf+Wn8qpkzZZi0
Hw17AoTJpZeYwu3XwUHc0Y1jvWYSdSkLWgN+SNaY3tCXajIN3OhobPgk6Zayt6JGDqsH1wxJs4nD
6GSJSTCGFfOa0zFo2VZexEx4SVhL+gNtbe7+5+vX/3eIogVo+N8PFh5LTjT/OJbq7fOPaw22sP8c
L1j6P32058Qm6R7gsqWB/6/xgin+uTgXceGSrrusHv+12kA3wpVlLRQjn1Qwn2kFWJ82+o9/YyGC
A0qL02UhMFwWqv/JimO965yiv8HvwqcTLmueiTTg59a0nRqOnDVN3o2C5pWtkiSo4bUHY9lUVOZE
dZTNySSgKWhcEaPGp5hwgAAvAaVG38aoXViQRrs9p8MYb02vwjLSXiYcDSBzpwvfVXyjWo3woozf
p0/7Xava7hTF0cZS40OOqnpf+jHNV7cCxLfSkHpsvKpPb/T+jhNptGtTY9xr/pyfIutP6MjffPtk
NSPOQBXhQOd8N4NWVcSEpyWmQjdT2tMGWRe0AQi24Ei5nU5lr7zAmNH5RWlMOopBrViMzWaaWvXR
6rwbKzGPo6lf5OASIkIuzM7U4vFP84N3vXtuksF2xB3ivwVu9u4mtXUZtcLNsru0RDuDRNjaCj9F
PWsMyQ3FzzOHU7onctI2oTHTeMmTbdpP32c9QnY00BPwc7WPVIF0qnaSP8zxr+OXH7rvfDweHMC0
XMPlJ+9HVFE8NrUkOuEOLsB0zuweE+w4fMHjbtB8KpF8aIQJpSq8Lbk4F6ftj35oiJtqLhZrAw5s
ggtONjKT82SW8S6Ltz3ZJLdY5OQTQl7knMWbaHCmRvn43clykgpo6qEBGfOdjxZMIbA4amFg6+0X
0TbeSUf5eCzKtHpQ9ohwLqZ9CznbXRu2C0S/k+PamVxykQWYdMOXZATBwjkOqSwCf5bVnqSx7z+s
C78bAi0ziHdXydc5MGNXxkHHNO/nNy0PrWbqqiK7K1RvnN0w+uw2fbk1rSbd99ZUr1MTlEKssnxv
Vwm9Bcz3H4g7aLdWmhXb0ZcBFh+EGWxRoNNr6OCdOe49R2PGQKPh7z/uMtv85eN6iDIcwbqF4vOd
eKnR2cldICV3ZW6VB96czaA5t20X9dt5muJdjvbU1rOKiUpjHWMOf374RO75dxow5b7znodK817G
Fqejy+qSIC90nAGk/nKNnZ5OqGUkfxXIP9VTP9ZPV4ruT9fY0hE4Odi+6UP8OiicE45gNC/iO9cq
XjSC6dZxn3j3jSXelFPLp1zTgmzWCHNAEPagd07y1FbqyVI0JHvL/2jDlQquf8XjlwKbUf6+Do1q
U/oo9kWhPtApnj8P7bAipecpq6p4N0ziVpuGjSHt6Jgv99bqipWcy/KU5EiG58a9bV2eOAWyjdS6
kGnREK5UleRPTVyAwG5u9dqZ7gE07brRM1cOgVh5gxjXGzkh9w7C9r+/ue8HkoDpwCxbxFkzi/Rc
CHo/P4s29CQY4a13oQNeYkgZjTOi2qDxZ50oNElEmtFzi4uhPNDW78+ycl6oNzGm1VyHP3yY66z4
57vG8BNIgwW+F27jYuT/UQg09aHfl1ib7iJHu/XrvLzVlh9cY7prdOe2JysgqAmmCyKhkFl5/aae
aAibpMWAqZrcU5qhMUSMG+hZS23TcVX/+sYmnTdteeq0cC5Rr2f2Si+9sw2iZutmnflC9Jk4WZzb
OPqeZerrm9KsnEA6qIJgR9Yrv4g/5ESR4HxV3wAPvRlNbex0i0il6s7pHzGHiKDCknfKHPNptLyS
ObSHHw4o1ZPep/nKbTD1T+bSaESYSfGuhIfwK/bXRtbKQxEzA+6qg9O1H9paj3dgx09KqyW0fUxZ
ZZ08GyXC7zTsiVUvVHVSZGyxUWBmlspYl0nW70ET2Xu6jOHRc/Q3q6ijnUrGcisQxx4VVJFTVA9n
rSQnxx7b8qE00zUresKjWLWHsbZpQHqjdRoaanIIg94dOjpvl2l4o2YGr3Sbq5sxa/dFdad0Z0QI
mA+bpC4Qesp4nSX0EudF5NYRpIcaNz2qtu32fdRTxPJPrJLRNV6uLwc7uzhVUNdiskNit6FItqdP
WRN3hL3RLcmXCZXK02qXQyNaG2Nk3XjKv5/04mZKujSYsvpeLav1OFgfdbM7a2kmn6b5Zdah9I+p
f2zDfsmawW8X9ubB1u1dXXjDqexCMAl+HwxmOQTSBv1hoPFYOZ6szim6VfxNzjczfpDt/Kct/D2e
lzeObuCy+ns0wuh/vltO5VCKTIisvJPEhgbCSsURmS1pOOJ2dGRCaA7ILiCJx9aQ5qWUtb6uSiwa
nSDJCukgyT8qNRmOrIoo1x59yFVSd+ddzHK6MYBPuYPr/+nN5CD88x5g+YAOPMDJi4TVtN9tWU6b
1TMm+Rp8UdduZF3d1ozgj5MxtRsU/wqRXIJ9Az7GoaaNJiry/bqsWecdG7ytEBO31vMUR89/v2JY
v2ylAjINfE132UbBrr5bMCIS/LLc65J73fQ43tBVA42vGChoN25upmc60ndaWq6u71OfqvM4M3WL
DaRh0fKDC4rDEdVLxjqyxdo6rApGzNhHZHO8/qnSHPL9LKJoOxd+HqShGwZdKmi65UxQpdhWaomi
mxnk5mjvQc7BRHOwjJBsQFfNTS+INdXKdBVpvrMNdzkkRMQY8WP8/aUw3Pe1ITIk16UohIbqQbd2
3nUMOM25ld1N3eVaVnSKXJBqsvcp84XRJoTRqyd/q7Xla9fWQNNkqbxbWS0ZaA1SIcCMj2mDpxCf
ZW3ct6y6fux8iKIMriNbGaCt4ibyORi6bHW6eC1F2+6vi2sU4rUzAPZtwqRBaVvQipSuPd60JKlu
cF/kp/IziaXHnOIWw12UBECHi53tkQ04FtF48iTafKil5U0b5id0unSs/eSxinC5ERZXAgvDkxO3
hXvJTGawRbv3hh4V7aI/Lmb5dTCn8RHu5YdrjTLpn4aeGI5Sx29ld/2R1+0jmqKvlg2FASNPuSGA
MTBxNGxTWiLHxG3TrWON0Vrve5IsO7vYuGW5AeNfHiILI51UCzsoRqjsTcchoXHdFAPiiBtDMxko
lvrz9fnIfZJvRJw8JwRi4gE2DnEsEF4sD8m1FHWEdjCLxj5dt9RpVEGvdQoXdxmk1dSCUHHvqXwz
WgFtvK27+KXr6xNAHPSXarIwpsRvmvskSdVqGIecakAO90rPjTPq/3gn6CG3NXlE2AM2zBKjrTtZ
8FnMZt/XOJpMaxxoQ9OkkYN1AUizk4kzI27u063X59HiIYh3tVm1FCmqvly/qSl0PECxg7YtKOjz
gqe/b836Mda20AnCo2FHDdCTmeGdN36e4pncmIWsaqqccbvQsfk48QE9V3kQGO0igrU8nc8LoQWd
GI4bJDHJiEoLia6PwSF6HN0IKX5ifRg68w6TE0HBqn3oOrUHTVIEtMSeTEr+pz5+8wB/bL3cEQds
eAMPH++z7G41UT5oYiwuBfXXVhPZbSGn9FiYxz+8dsuJ68eShQm/cOkeohp0DWTE705ktj8UU2Io
/RJ2Q7RvXA67UFqZQNs4/0a7oAiMmrMySk6FZjfsvawRf3VT/tti9x3dymVLoX5DE0jsggeb6P3R
PTdzrZnssLlI/D1rOQwbWTFhB12oH+IhiG0MFNVS302JaRwGTX6IHQ07tdF3W1dzv/7hkiw72I+X
hI+zVJM0Ekw6E/Qzfq7iWtfIu0yzh8tkFhxefO0UaigVGo08M2WgfnUqUiKuy+v1dhaSMpc5EanL
/GzXavik/v4jmUsZ++4jcTaljWoTZ0InhS7Kj4VlWCOM1qjGLuYwPVRQFs+ynm9cBCZ9tNNEVO+8
RmswmGOuU71765dt9REyhXefgKVt05r+xMz4Z7Ll0R3SYtOgD9PsbdtTtFWuoC3LTLrVZn1vRPkf
1/ZfjmCIPg0HsdHS8OFev9vmcirxirO/frmWsIIZHgok9FdDtreXxZt4J+xf4ZidqnQkucELTL1F
TAau8Q8X8tdCwGKDQaXGh4Dz+/68YDB781j5xSVVTnJri35cS+qcgRYQBvUqdffxEsCJFms+5qLY
iagnNq4KtV0FJbPMxXBJO1idyXCW09zvwUNy8UZWi4jgIEQg4wHxw5mg+IrsR1K2rTgRd1lk/XG7
/PWJ4AF1LIOsEN00jHdPRK0DBx5qU1zc1kl2fuxnELIYG2pYhGJ/zLcy7ffTVKpHy3qqa0edZZgf
XFtVmxlg6TNCv2W6harCrkKDjMdo2PzhWr/f0HmPlstMggOLi0Vv8OeHFgtr6kxGLEDmKuoGCQC5
9VsWchvpXy5uVPgFewPCumV3mWEw5iXmdzllF1XNH5US0/04xsFUkrismiEPertAJzGXsMJwW6P5
8oLryyZiYixFhvjVTM0okHhW//5b+c3r99N38q406bwa8O4QiUueO68yimF2JX/oqrwfmCyLIHJQ
XhSad3Qr3j+ZLGYJwhzPvJj+kN2VkXQCMRg0wxJGHakREgoniAqbQd4s+qnUS96uv+prxIubRZKt
ZYSVCPzHkvY3ILiTCJxCbD/NQKKWwbw6AW8icwtPJ0Uts2CbCsutPi8v7r6P9XMtYLiLRKktzab9
KP3X1rLuDL3Ubmvou3yNwlnnmvWHl9L43eXlXWQ2jXmGAv3d8oAoevZ7J7HATVvtM0D5R2ocOOoK
RFI/x/QB9VbfKncxykv1RVahe24drGhoXhHZuXO4mgslLn9/063frBWgxRCGG/zHPrz8/g+AR81G
uVN4vbgQ6XTLuMd6JpkRqHFi2sfKu58qxzxai4Ur9oAm1ynqRHrUJLwWpNtoeDqqTmg3shP6w5WF
zOndSucvjJsSxi8qRlNAnLPHmSfwegM0Ea8BiltcHwY1Xa9qVD3L8TBxkbYKZmGotyb6NU5RrUpX
+h8Swu1rRt9/+L5/czvo8UOE48z0m57KbBPJbpuNcTGzEfv0VHnbUh9ur2cQq4/bVZcbO4c5EDq5
iBRSGelEZ5OVbZT2OdZKf6E8mCsAtG5gmc3FDxEN6TGCFmBsQccA8mgIIDImHrB9R2hnYxI9dt1P
CeLFnz6kt0ZRfb122RJlEmGvFWenTu4dW6u2jKu84O+/5atO6N3+yswAutrSviGY7N0LPnuz4YYp
33JefUj6ekI7g85jciPtTL+FExcxz1uCia2tVo6f4s77Omv6MshnkCAi8N2Ji2MWC5FfRkfkXM8Z
vZGgn+uSm0kDqudkpprSCPSp/ozAcYtd1PtDKfeO53ctoxwOUdRPSEq5g8t6/MPzSr7fDEaXnLjr
U0MHRgCY0fLjmAyoSJnPIfigD2Yot1iHYaIOSn/AYFAebErNdLprVYamT4UGU0Q0HEWTgxPtS/iH
lvHQdx0CvK4BNZPGyS1L4menJQPdAuucJSaTSEhYqEDp32ZRAsmIacjf36TfLRMOPDWk8Y4rSLV4
9z76zGWkNkJqkc5rVHXxVidUYTuRc97Oyru/HoiXQgRAy/AyM69U4KzuuwaYAQbQ+6j+c2Hzy/md
w/t18vUvQ8e7lQv2nmVCLEKoRwdDJvNwdDJcWlpufmUa7RFy7pItigXy+vLYuQvTI/sEiHdAktET
D4jBEU/by9R60Wrs7OiULWdMjdnpH56O33RKuWxYgxjMU9+a77v2vVPNUUJm64Uji300WpHdmWlG
n0k02bELU39ThgX3Mvcf0Xvqq5Rs0HMW7WtCOf70WZbL8v51I01qaUrRZvmFaIhytsNLX5jUg5zB
jLE70FDAtpnahzAnxHoUErI7K6EkaGKfmgoRXeyIYGpmTN1z4+9VOhqrEbzeDj43AakCqgGu7z99
0F+3ACaTBkPQZbrpY4H6+ZVyO9W51mjOF0tryAoFeblDl+bvFA1RND1xvTUiNJd/9VZiQfN5Ocpe
py+GRo82ppu0ljNYDLTi/fbvXwhv+dd/vox8OtCCDhMGi17cu4OKOxhV6xZCv+RZ2AU5CkCI8nr1
sQcLAZYzszZsqvA8/M5Zh3X5tWUKuW4Hevm5l7s3WRMeR2mG27ZrgapYhU+Uc7odrMIO+mG0Nnav
NYAlyFPz0heiz6uP49KHjpvbuFTjSScStrbgBAhlo7dohmEv7d7ZlpPOBtV41cfrzyTwfZA+Znyw
kloFMlUuxelXcK/9NsqL8khPfu/mhrMVqcJOWuTrvw57yC61oYRezf9WiQRHNShGuyLtaBt41ra1
b6Y5fIqbp7Az+r0+d/pW4wQkDRtG4LLU1bDa7+Iouff7gT55lVcfvTmLbklPxb2Oer+vWjgohQ4O
XaQM0GQGSAmTOyDTBtlzPB9kb2sQco3PRgy5AF/VbtI1Z3u9xV5EqEeimSIwQn+TxG61RsYn/3Cb
4YL/5kZzk1n3DF4Yy3k/Ns0KsjhlN/xrZZ+rMQIXtb92suz6U2Pr6apzq+rgFg77ZztZG6XlDFzS
6hXCfeAkGXCjGqJrItGXW/arCNnUu+Wgem0aEp+ug71ANWKNqAuN3LWCqajQjQ3CWUM0i4LpJhY6
2Qa+Cesa88oc+2+m5dYB9WcHzgZ5XIqQEviXUR6aqv6sibY8mpw+iTwBeTPcdZpNrAtdvTzM88Nk
jj353tlepvW5Teb+XoNw6g51xRjTyxgLE32eJb2xC7V82MI55JAGtoo8maQ7pVNdHVDfQIJb+gKZ
q+mrKEZbnkP6DtBLtjwOaXI7KhBiqgw3el9NFG31l5jB5XpoxgqLWvYtWhr1rnQI1SXRZQc7exEU
pvh+VPh23UZNfRq+Cij//Hmb3IoYhm3hf7H94i7TAJZk5rihVY/jInfOBT0AZevxiS3HgDYic/zo
Ji+StFOARB785K64k3YJocWzor9mO7BDeMFGjb85fa8Gbd6TyP21JZfhhGfpTfO0LTkixXPW6jet
w1duEiyS10YhUtZ1UeFQwN4Jj2JMorUchxNwBl5VM/vWhrV9J2r54uI+Wlmua9xdexem30WrjviB
O1MgtRoi/Snvz603Tq8AnOlagZVI++7N8ylJCzEzMZ2+5nMiD3CpvnWuT1uTITycZlUi8XXLlSNC
7Msx0t+k0RKUPYoMTR2XxNhA4pnpLpM8ce1Veil4M6OhocIelWATYLDDd7/plvZdN6vqDphzUY/t
M1lInAuXtnU/t8bZ81emnPKvbim3fdlviLvouWMMYa/vOqFF867xtbVpV+luQDe+thxuTGZwWFie
dIZGDV84U4Em45XDAepck+JzGIvxswNs51jA46AMZf1sx3hHWvb9pMZx12fKXmkKh3WZYtiSjBeC
ut9msFf2budyXSXOAYJu5EwxXzX3HdNaHcym1xo60VLs52MN0aTNSM9Biy2CKNHXxQhnyLowl9W2
kc5TiBTtxtS1lPeXBk6n461URv6htmdieXHuHKy5DwhKxe6WkT4y04g6u5D34Bt0q8yGa2KEESDM
NhUbM9F0vCb1sF7KUGsOgb9g0lQrMp9erDvPzyMG4Yjw2jT6Aj7QfhjbJjpAG8oIqrG3eSfso13p
J/oOMER1tuMyS9NtlIqGeUklg4WU5a7zZWyMLRHdld3uFfvISmsIEooz/cBTaqyZpM10Lxl2kcXw
UiRCHcfW64PrU1iJadiGevQVHRfy4wJwfeWj3aYjpOMBSx4sONgWDaLd7Bj+JlzKSsnwcK88QDJR
gqiyGrJblBjGufcv/FP9E4LHb2PjpZA95ic6xlXgH/o5wzjr84wv31bUtBoSNJrAY024KgS40O9e
Uhoga2uZCftxIm/Sdm9FVbyVo/PqqgRp+FwBxTYzWL3a6VqeofnuV85sTZtu9o9Fqut7ORuH66OW
GCLclY1+jMO53SUwnTdxwsjEIvn9IPNPZffqj7DTPZntr6ccU1f6Nl0sJ8uDb2cpM9arvsA1CI3x
sv67V9dBazgx9jHCYCEUbuZFGnIt5q5z5TxXhHNWBg6p0PyApA8gRfch4r3XBNEavs94FI7CJmPd
o1XQhdtEpDt94Urj7YdwwknzWqXmutxBJ85vtCY/q7w4Dcgy07quTuPg1Iyn3XAdybhH8HGf6usx
y0yeFXyVS1f0+iouRu3cirXdtbtf60LcE1/wcv29wSN9emggyyYkBm2cPH6rSfQCXQgZt9K/jHZ1
r1dl/Nj7XIMiTdVjkWNm6AdLEB/V6ggQ+aRFp1nQxziozT087L6ZT9edQG/idd9m+c31T4ULdGSZ
mLok+67TqbOPwqxedCux79PU/1YPIf28pHxDwrClR0k4ThHr695UMSJumwhtVpdMl19ypyTezc+r
sz/iTbxOnK69TA7tKvAW84nLsNvTJx4dY2/yJG3z1Hmrars46aWZrW1RBfoyRbuuWFFknGSZpndF
124LT+TB9fP60QxpSQkkFrnx4fq4DmVzV+XGygCeBKXYbU5xQ9IMklY20gmoZ4GXZMy7k4lWc+3F
wnns7NBB30qLmyL+JYv0D3kyVUd8Qfg8hdbuwtHkjG5qWGQRza1i/a4Eh71esnKOXh2BWKwzY+Re
mtONYEWaoTLtk3b8WpYd/Yckn7cRhEh6n7z9y2lC1C1OvUyE2+ujOKefjdrDGhqJ49S3D66cpxsl
QrhfaXzjSsx70+whu5u1Ytd05Kzwpk4rpyuuolJkVKn2qPxcbqRoGiSyA6FpjXevaeORskLtuURs
niPSOrsnFx5f8ItTRjwvEZcSz3N5wgv4vclt4+ZaJOFDcjfalI87MyuLy6h9ENiBrkszLzeOOrtR
9y5fgmXDNTetvE+zyDlOpRCnMKSmyuGF3ZhgOm/6fgqksOstBgTkgppW7htUG0Flp13QNT7TPb50
UtrRVg1ausWKmgbtNL4UoSUfUpUfjMYDtGqJQ17UD5mU1j6ueSxrb52ze9AVV19CpfyTKNzb2EY5
gO2Eij3utr23bIh6kxzM7zxTGJvlGK4XRUOv0g3aj3HXpOTK/1/2zmxJTiTttk9EGw7OdBvEHJEZ
OUhKSTeYlCkxgzMPT/8vyP8cq5LqlKzvz43Murq6FUGA8w17rz3Q7h5LBXJQzOXWtAr1/rs4SdnB
lX42vbzZtczaeKNRI08he2YV+Ekzb21TAyFQ4RGCEjK8tpNzqPEMQKseHucyj2AfJtM5K3mcOoKV
NN09SiKRPJCbUT4YmzAltZc54QObNb9a7K/vh5PRPRaqTq9jaR/WjhylaJf4s9fljzKPv62veb1a
AA+jvHfbV84CA2Je6TyuzzXdzym09WC7juzXR89GYvSgzfehnPY9sCIZZMya3o8hXnrLf+r4xyqo
9DuLxEBmyCWVuk7mg4aBHBbk+GNtNNZHb3ZAw0WNqndxk8VH0okJshi+2hHdjrv+AZ9mI9QuKkSO
QVqPj+tpSaSUw6ZQf/Qqmiyzsu+Fwo6m9xlbYUwyQ8TusSunM4pll3c1klJZiZ2JVO04u6mAvyPe
MN4KkltktC/4MePOnriVak5yEwKp7bXWnpJl26tvk8bb1Y3wvLPF/hhAMXM7r9ivL66ql+FhzGkF
lJn6eRsm+J2oCukAUaWCmmNjtK7C9RZfq4CQM8L9QyQ7JJdJmocuXjZIy+OcJYvUFR3EyOc6aT1R
VXRgsavkcb1WQg68QnoFxtWT1bGV+ccWwSSkilAdiJKLdqUK80ve9Oa2z7FrZrVIrwWzo1AM410c
frFMDXXY5A1bjie50a3uC/Xkqxx52wXLEi2IA0BEOVog7RY00YfUbeDIo599SFX2QGhFucH6qOHm
Oqu87o5GGv6YrVGdGpnnuxH/wza1eSiUi68nzZtwG3jThPqtK87rDTVHnELZDFQcaFSLDvbYDoO4
D1t1QdlWbZnSHrGb9k8D6pTjjFdPVWX75LnHNtjIWqUvmAx7IgYViCUJNVhK9ZT3aAUKAPv7IsCh
D0L3e6W9zAJbYoCG737QeChizaUBdY9Rh4cy9cLoHEIq0k07RpHRcxVDCuj1Zcr8X9s3trOfF10b
tYixwyxLV7+8afUQ6HKk0cybLjD7QjOPYVdJAMvjvDdgEulm8di3z1Wva9shH34E3EOHCMfkprR4
u3u591ayTo1QTp5grjfvrRtbQjtlA4bJQOwkStxtbxnPVFSp75WefaQy7w7rnH4Q3IYN3oZ9AzK3
Z4GyU0UXHCg59KPScxCXJe6JobVGeCoEM7dDuUsShsJxqmPyh1Dmz3KumCpiSEUCGx3SGhOCMg3M
8q73cd0LCTNrAU7nw3mdPdhzTA5NLR/0bPATM+d/PRn9psFNsuHEeCYC8GvexhTgFoFPRIlfh7u1
45jjp7hLhkNKtiqfzjiEYRqe+mT6oU3RD3bv3ikdCafJAQXoocvil4DZQ6/NWyyWxvuOyk28eoOT
ol+GGBUZcv05TC9NwwiVq/wlTIznJJQvaHH6+06OPxwYwzG7w3NLGbNv4C1LD98HDBj9Aqj2pRpz
98AwDDGzKRUXmgyEypweFNGgu4Sszvu4TFtMoj90qbq9qQN4Kqzyk7A+194eir991OpQ82PTeHKC
sAfkPauPWvwx6g+FmwNCwEu2Je4xe8b5uZk9q3paq8aG1dlmkN5VLOVAmEJ1QleU462n37NY2t0v
AX4VVIf3jp0Y0gerLeS9DhzSw8KoMUjcKYlNgz3AtJ/iDlhdFn0nEyw5FClK6Hrw2OaGAhRgBIa0
UkO0y8D/nNZ7xwky2zdI2/Wt2pD7SEpmMbg1DpVuvgYaQIjQAgSNC+4RP6h5ikuehLYwPlO3wiZZ
Ftuj67xZU7Szs3F+mtl1OVKQWc39Uct+pidf1LlW+i0eSdR0tTQ9rcMHZ0AApuKUR77kTshzOIWT
BDIMDyG756LBEoeDpsb0kRVUhKX/gQMdq0yt7am3TBq6Ru5Q7lI1RGm2Fa5kzhUhSBoqrlkLKOFs
5Oq7YdXerbSCt1SiSVw73yHH0JPEDY46Gd7TmsPTczsG0+rcjqOzzwrRHHMSkw5BEj9Dzv1m4Ya8
7+irQBU3BReAKfH6A3aD9VVQuD6GT8PkBntNa9sT+qL+fv0Jw8byiaWcrk7/wLY/2HrSsfaiS7/0
LtQ0JmKtP0BnReQWGzvDWQZxCke9BHFCm1keW+IwZIdNX1ZjfYtTgOruW5a46bPRFV9wlgW+nNrm
wHLyrppica/H3jdcEKD8Rfk1srLjbIff2DmkH9zB61FX7Sw7bh8rXd/oXMB7rbXfu40IWmrSiQj2
wySek3pErpB557ZoDAYl4lMpm+9lOoePBqMMBPfBfQ8pbYcxi7OI6Dc/TEX8LcVv3OQGMRFprx6b
kCDRXre/D3KgRoJ+aAVt/5H5N79XP8yP7hgeplavt54VxXcVKQ8nCBVMmsNqOvG1n0OjBQQ5BO2z
l7MtAfAyBijhHLCOPXjguXmL3R3gYvvNcjJABdVWyjT7qutQ3/qDKk37rZ3tbzWI5kdMYTvXCUCf
4lne5zxUu1lFPYOv7DOjT+8EZRHgHf8Jp0p65Kzv9l3PTRYb+1KO6WXIs3zfJtCgcy03d6mQ2d5D
tnoxJ/n+ODUNVvOxCS8WDpx9hIRpiwYbqH+xYFXHR5Va0VspRvD/wb4RUXpqEZvcElwYGJoH86Rb
FV0N/c0HXS/e5sQ6zpyIRCaDzci5ojLqHBiXeGpnN66ZdLQ/8BTzvYJJZzrVfqsWbX3rNohn++oa
xMjIK/i8uyTynHMK/WfoRzIODPNnMI3qiF44R0blZdsoC2/OkIAa77rsipgYaeIEUKHppvFNVxol
E/Z9o6+94zAYB3zI2wy1A+uT3OAu+TmTSTkl1se4srYyKlI/yNvAn5G2VyYKYDiqu4pYJC4MbwlG
GhtVUC1P2GSh8FAlaNjgJ9M1d3YcnLUggD/iFgn6ZGCKg3xq0TfccPTtQYF/7nD1HVgWD5hP2i9F
m+Awc3L9jtfT7BvT3ipjEKK5qIFotEwqk3nHSzjcdUFDHm9C85yPyd0k6ifZhASTVB6dT5mda8v4
lEAZJ2vA3gb5cJtD0qVx536s8HfXuWT+0MFrMoMHQFDWpjPpVjKGfXp83+spVYQ9gcatnXhv1u6Z
6J1uh5EG1QSCMubJflKwpZtN5XdRxugQigXDQPkCzCjf5iKLtjV7bQsJlq8xCt5OGX2T1CKiFAzX
z8avzcyjPbSKRLU5vtMi86dXsivEeD5WIRRub9/3gUHOQK8OxTR/KEbvwSm1H3WD/dEgvBcAdr7P
SR/2e15gW21m8VRjJTvlOlt/7jSvt55HpsU+iHfhM3nn3kWPnTNthfgrzr3hvWSGd3BzUmrRPeiI
YGldpwb7fkKiag8HBnmTfu9NtK+m/UMOfb+bArEdTdgEQcYKCUDAnoRXixJJoNWhKEtcOOBs0zOa
rkXjSmOTmr6KFm4CAoqavYnG0eN1YJuZnUDkd4ZToFneCevOzyqaM1/1Qb/VWszh0+Rc5ko+pwoL
pwKI7mcO6z9dg2tCGONihsjJ5RhP0ZjfQvdUk4qN+nHjtWm9oE6xwizknoHshDHxPTNwt245fMhd
7ydTQkZWzWe4S/weKVQS2rxTMxosYGGb+FmeXMoqQIAmKipdN3jh5yn3cz99sOL0G+ZJb5N7/Mad
1t9CCnu6VcSQOjWdhkO98kZU9Hqz5X353DTyZ+rU36JQPId940etXW0jPf6cTAwUEu/B4N/clPBl
CDoXH3qcQPDnCguaWLQn7fiz3Vr1btINMlZU7RILB1CHqAc+uOQKkiISoeN0iocqiNFNwuMcUj07
tAaAjOkzlUS/V8LJDg1BWXaQPoezDiwgmj53kkpQFVRl5uxA4gCzH93HFKYo/oNhG1vyYznqBWOe
hNTYuvlB0OGpHVHm6k370+774jg6PYlJgYnXrzyPdvlRz+15O+d8KaeF/WG46b6dxBIQfnPMGE7Z
WPpNUWw8sjc3o4GpzpXpCaBnzD1cAeaYk0Mg+YCCAfEZneiriJL+zK3wTXbVHUyHTIkE0JHMD92A
ZNjrkZP25Li0xj5lCr4JMb7y/OOO1jAO+Ljh9C2JBieDBnYXGnYLlqvs/Nm2YN25IShevpVS921q
yFPA2/HIennDjG2P9zikBiaWPR4lDBMr+jLyaG0DaV+0AuxSHnTFMfGetXGg9Wky169qZ4tlilqh
OWlGfOt1GnYupt86Q4xdxbrZIdqTrJguNlL4yTvNDiDzyHj1MsFiLtAPTWO/hiL6UbCtsTWm8nno
faiyErCclXm+Z4cWsVJx9phV7nkS/RcCydP7oSR7C3OYOJewFDaOKlnAdd6ls8pzwoTC6+DGx3YL
1iJuIYqwcymZ7DVlbBzbphvvZy24S7QUHlqGznlS3MVci2Hf50taSCXgrEgzhGGUCV7e5ls09sGp
IvfWH1Vypc9qzo2hPYO41T+UBqdniRT/bu7Ds21W7hGyCDqyKYPcVcDDIWn8XuhfqsB+bbUqvWum
vWDzA3ilz/ZBrqqtxzzrmHGVL6QS3aVO8DyXYBInYjYOjWVFxwFOWOmVkCBMlgsOSV4IZ4jDSnLL
eYjcCP3PqDPorr8Ic54T7DJBtjhNdcxaUA3XP9RYQn2OEAx7TuG9/zNRyB/2rFvn9R/VRGBt436e
tqGhrOv6h0PPfm0V4FfXDZz94FUEnkvva9KU0ZVx7OQrhiJbe2SzV0hJiBORwXRxVUziG0FE/TQl
jLxD5kK1wWKOlMjBAX+2Tv5AwDPgpk9ms9F/j2TXf2Db5kGLCbNSu6z62FRMw27UPOwo0zPqytPi
sdz0oQ1QlnXgoOU/Q/jJlyjkTPOmB2tujYVY962u0aSpULGVpCGbzGG404xn6HrFAZNpBk+btnj1
4sDI9Y4wV8D5U2zDkKGPil9qimqz8I3KdI9FbCm/SpEluU37XcTVTtSlOri1KlBzOuOd5G3OjFkw
PgUZwMYTnF//yZ2ww8l5Vw5T/YhH5P1vYNT47Ckknq6loTq04cJYDbcx7Kx9mTQYXlzsciDDSUdq
bkbdfO+suj/3OcE/S37IbJn3XTGcchIpKGXLD6v2SwXeEesFW+blW0C7+eG4Wr3Te0jJacDpEQXu
h1UmhT7MvNNB6UNvyaKLZ+Atru1vudZrTPVJ4tGNBxmM06UdCgJPllao6KLyjvSVzbpvMFmltJGl
ngEYcT7qcfw+7wtjhEpTOn4t2FhtPUY/5yJrF4J/WcFBMJm6ZG5/tT3+b1PGun5Dh7pNp3k8Wpoh
Nq7WPCfpDARUazJi6ICx0XCxlmdBBjIT9A3LKoZ+XQnspsx8hJv4DaVZnQdvYJNfziednZ25eDRs
pQBp1S/46JgHiPShczqwYhU6MtttuW+Wr5W3ljqFnbCvluvdDx6KwbjA66BkSZ1ud+kWZc2SCqZb
fsU9gTpXN7daKR+pqrP9uq1Rbvq5Qf63WTJ9n7VS4x3eXKQbUHe2Uj8XBRW8rVzr0GHJYFuKVzmf
9kNglzeGRme7Dd1L1iOcj5dKpvDeZ57hiL8vyNIMtrOLlYdwmI0R28F+6JRviq4/4TdlH2MPz7nb
U3E1EMzltAwql5UF6DjXaC5BovqLY9652ABM4VRngaVnSxsc7VFylHeRU33A9sXgtouexVjstcGR
V8ecblxR4lAcL/dFNBuwLdIfMmrrfRuSyLNevNABkDYT03cYIxk+vl+9KHVvRd486MSHb1ScmB+t
MT0SjVswtJT30R6Gg8GLxqquceGoL+zeo4tWyRPcDEW4IdOMVg7DIZeNPAYtAgBpznuiqcddHNj0
z9n7RFdViKD04GOVDZ8GrfPY5dEPL/dOUZc3U40/pl4fr0aFLj0Jvq6nDUwH9xJPFRqgIPSrICkZ
LDjYU4BedG7QM6kFGOGNzZXdfH6nQ+fy2rB9tDA06NCvbu6Y7bykYr4xQk0HYQ136ivxZh+TlJ8N
BNx4VhPip3VUYFCPP7Yi2FH7LgdeOOOLKhll3U+ShpZHjyF4XA6EP2Ry3KHBQaWpO4/B4lXvbQYr
RL1n+pUIs2m/rsJwCJkXkWQv4+IOX71/DZdoA1YPMoqes49cRLkxhpJo0Pvt+qyKpLIus1XvowCx
StUY+8GN3VNEDx44SBVHdHrPUYs6vRjSO9SwoQ/5jR/WslEQ5AEvZlR8u6Z1XB7m2TysE3lGCfmR
iddmXUpVlf7CyqLZr9q9gdpgA1sJEvHyjDHscbcBg5eDxsnM/m1MDrE+viZa+cnOzc+2qONd1dr0
T446G4x5R+GO75tQXEgsH4KqLQm5ELsw48vTZG+4W4kiEITXZSrzU2Q3nl3ZBwOi2mH91kneoIZd
/noSoIajEwZfNQ2113KDdAtiDfS7utI4El/sjeqLQ4QQ5Evv0FGyPAPEp2jsnky6zWOaDAt/qiZX
eoq/t1zFizJmfrZRb2wG1H3/QdCbrco7JxZEzeg1DJIg2q07EO5Te5fGJv1/wo5GYsPXVLmUuvaD
09dv60ALrOYEsr0krwCr6sZQeuATXkEu+6LFwK+G89zMTbqtB4c5lh+Ec7Q32pC9wPIdp8Rcxqgf
iqa2tkbtLSajCr3wXNV7ZxH9RuYEGyvPwz2XkqU2t8di929QDo/jpbQBh2ERVeg6M6LBBMtewSya
aeFYHrV+YJMaRBerEURMWUDIVM60yNK3HKngXEEEMsglAuIhcNFjAR00Pmi5ugYWdsjlo4ckzlO2
RtMB93i56/MYnUCNq86wYrF1qo+8v8SzFbIxj6zwZDEopYSaCsxhgFoXhU44w03oDXFMDC/YaCCr
132zGF/teuQYZbC6LnViYXzVGC9sC7tylscuO8VCI0BpKijzYvf9de+5yctcGRTIjI3RaRX9GZP+
FV6m9LFe9CCx5mDPUBsGGGvxU8GgEZfOpiswCQJRY1OLS1J6VfsxaNJbw9To4jVucnS08qGL9PEB
i+uDCzwzccuXTs0/hdkw38jt4bUvxte2s9IrKyI4OOyi5xp4nZtWr6OdEgvAGuIhQah7tRQrWhyA
REbhvsQi4tnxt6hC96EpuIuMF9hzpDii3zdcKuH8Cu/QesHxqu0FQhr4ldNN52pw7VvcEB+13iw9
lrHHhscDFkb1oe4eUN6J+6y4MCZrbqjZ4n29C+iPcHE6pX7NeG0GXlBt5irvDrXV2fsuJXUXt4V7
tLWm8Tuj5+fnrXjoEAu/8hvRmblzAJJZx5VcfbXTBlds0xwgPxzL0YwvblOzWpyde2ybgI+irj/E
k9w7gZ0BuSJ3CcXkvEdmTv7NwOYTiOwrltZmy/9veIJfC0MTv+YxjxjHudPPJPTyB71eMsAMmzVW
PD0Myvg+uFl8NRqEJUUV6Fc77ag0VilLmWdPCNWADJcJ2GNtMOfj7A36vVj+MNvW3kRPoc4o3k0j
LI+8MMIQz3S3KOzHoFJfppn1gVET17CkXQhsuC8sMcxdNyIOEdz3O+RI1XNUj7XverR9DU9vEn02
BrhNDWil9/N5rGrCNQj32joaF6jNG8Q91XSAHKOOZWUdTNXZME3s5oTJYOcsPkJkI8ex5e/K0e2s
uoikec2HrjxWHVuSjJXFyYGrjWbsaIWJtYUVLXaOiU4mLFvpZyWpRiEvlm0egHdzI2kdDALoNAvf
5qgwUAcjtShKwItr9M8ignhgGqQv6+DhsfvCA9Rkfa/1zaf1VWQEfebPYUb8cDIdi3l071K1c7yR
fYkOwlux5gia06DASYZLTStai/BnAfC470k4LHt42SVgYKyavjnq5bmrJ8zKWFfLTL6fcQjDWHKa
8ZsW9+6jXXSAISOtubcD95s1FLceoz5L3PhliszxARXqZTLlBYTvA180RREV+KprxD3DRblxKPnY
tGMXodndJbThymFX3PL9iTcWlEqWfSo0dA5p3hrvjumGe/DeqxQggapJfTdkIBLCBelKwbDVAgBp
FylZGg6yKc35yM2aHlhIhpu+VEslRwmJT40tcd6MWz2qUopR87k1Nf1kwLkqbZIgC0072C0Dkj4V
Fcxx43WuAuT+5bnKHcUeo/q07mAjk2w05UDu9nIgG6RMaicYaJlfIdo825S7PlNT+spVXgFC6UL0
e16N0bMEDw+U41A0pUcPS5SR8F5MvdfJ1PScx77Qqa3L+mRP7vtftRbTXplcEQ1VB5VH4WY13C6/
LDt7lDVaexRzx5LEOBWBLS8ZvuMIidC983Vt4Eq11bKc/Ga9TZbmhQMMbPlS9vuhNgfn3q5pmznl
ZW98Im5Z83GJ0IwFceRHzpQfszIbSQYlRRpPV7V4bu1Q+ypAfCGJKvqPlhGKTdXJ4FgNgm5D6TaE
UB6W2LJzRpV0A3mZjFcaoHdtcAAd4jA6sDMy1FtHrXTMw4C/HA8cNv5Sy/Z2DjAaIk3LE0lHmllk
VNqi9CCNQj3CI3hZl+aJq8UnsAXzopLSiMXrX5ql+1qL5MqZ9aMJJRSjCmIt8qZ5oKCgexIHeMZE
jqLLc5x4l1lAuZNQAeyvTMqT/qmujOKUdAOQtJ59IxTacvgEEQFkpxtNO4fjbyhb/NIdnVxWtTO8
7CAH4pqFd9xCYFs3qMasKylzJzZkw3UekSr1LocTB3QTgs00WsvbNg58OLzmZ+UZ+FWpKqUYe4Ij
EEoPeiHpSWTyGOumzwHYHvh5D6CizlZchZcoSd7ShJjMRrbjDYlKmLISgoT5Gio325a0zedojFCk
mPo5qRqGvKq+C0ms0PppuQzBl0AIJiMj4HOgyd/saHybDdIipTecs8nhEQuY0VsNkdN6vWn0qjlM
VfjFdub02pAvH3pOfsxBwuWdXR4lj9o7diZEZk1/xry6QjpYaQPaqdBF6YGQVIengbnqnsEmqgj5
UOSl+7T2cV6Du8hmhyutRWITqU9hFjmXcZzKk+0OLNnEUwDgxjf7wUL5FgmqDLyoEE2KY2ywX0Gd
cl0VEMGo5bv1ZUs+Zn70hoBwgcqa+FSQwVmpCd8sBQs5k1lOCgHF7rpn3jlIlHVWnlqcEWeQnJKY
SncMvhZmF29jg3bFWHKNzGb253o3gDA420Ta7m0jS/a1oW70rh7TDgHsvowOI3o1TNBfgyoKtv/u
HfgHxxNGIcd1LVeQGfObpLxqqWymshW3VXGYJmFw00WCjfLcZ4hN257GDfTy0a4EHbARhqBZUB2I
OnVIMWXwPAQ5PHA2YtAALvygG+mE6sWeDBz/kfbU6rHAOwa/xmRjllCkp+Yf3Bn/9B2wROuOaS0c
EudXQ1A31kx6VDrfdGN2ELc7xd6OQdiHFd3P3G6YN4esPFDLBqov7xri7Xd9HZU0K6M8mgGI9Kk1
xy+NOWxOR3di9eRowc/OSW4B/LJvgBOhsmpj9DL1pe4bSfIHab9YfGV/d3DArIOkZzhArHGaL1b0
v1i24hq0ZBdo7rtlqzAB9Ac1yQMw6RGRFZ5Hh4zKE8/Cmops8N+2cpNK9UeH+e+md3JOhG2Q7YK3
zXB+8RP3TdMnKg+129odakRXfypYDE0mgfRVUVRIOKaC3MlWbbSUKiAXIxMV2tWL64xsLUYEp2J5
hYZItev6axYzHUvtcVEGtX6/mLBgNbmbypFHQDbN87/fz+Y/fn5L6ovxTRjm6qD/y5WkV2fO087a
TZlqN3F+3taIbtcYreNacDDb2UbIh5lCcHh6kabt1i5fYADdMAg/a5b1Fip9R1iHfNFrShhjG3mF
eim6LtkXzguBAPV+GuCfOFEQ77xmTrcBIE+/gC2CmpAU8AHl7ol8+BANqdNv66SlayncP8D+fkea
mdCldNo4F0McgNVfcDZBZhX24FTyxgaIng+V8f2QzOd5aYTXWm/9EQNohAwOxCmtSHnwYjXuUQut
SruC/fGuG+aTWUbJpfAwXaQoR4ci+mFbb2s/ohP7fvrDj/Q7B8DlU+uOMCG8kLX0qyO8JxW9dQ3z
VkMJ2C3B606JbR6d6bPJ7mYTtKipLdM7hEbV7ZMclP6gsTHLYqRjk/1pFX5M/KunwmBPack02kiM
VqfwsDZztYXCp1m0JVag+++ekbWtbES+4NQNtj8iuFLwoCBe+lfLqbUdPecfve//+E3BNcDYdRHl
/8qQKMlviaKcBUrDIe9bMWKqSc1v5BvArehnk84IWygY053r1Wddk2QgijHbNlaZbwwb7JU+DoxZ
OPTQxTqVvxZBq5iVKS+BFimirYw9ZccO5A+/0u+HEr+SBR4BQ4vNN/jl7oLhqOxCw0+NZ/uqlzFD
xjrOiAkHH9dly6imG/JrajK3aGPAL2Hi+J5saNQXxx7hzNtEhyyNdMa6Am/13Zy6NmDvhjIxo3fJ
zCfA8V+Uqn4irSKEs8bCV+DB3mPyJ+h7mRdUEr9YifOmGbzzWoT++5cUvzs3Xd0ysB9aOtERcAb+
fvIuhA/ScWMD+XfLtGWuui8gesMdDqqWpa8MLuQxGOE5agz3IVwM95FDaEivH8pZIa/s0vpct5a1
HfT4Y5hMZIjmKJwLMov/8Kr+h5eEy++wHGo8PKaj//LUaHov2ITg/oozHuG045JhhuvRVhBixKmt
gHfztjOqiaRHg2W4ZxWEZA966f/hov1uh+STQNHyIBSA8HR/sUkPRmXMWp/hQxOI56Ix/tl6jXln
7lVj6lsrEy4+tLk5mTFDbFZLF6hEcZWf1uPfblxtw2Ur/+ALNn4/+l0dcyZ3K8EDnrR/uT44snB4
wL269Q4D33yRGSNUFmM8H5Hek/2wPGqicLY5zTeV51CB9JA8XRY73ymq30DXCx9/X7ottQ70QuUc
IDWMd0aNYrLU3Z9Y1rGLUIf8oYL5Nb8C3IMrsGvzqy5YEltfrPh/eWtR5JWWPjT2bdH7I9s99zry
e0/hc1ufJrenM6hwXLN39n6UbIOFiuX7aDVrYCwvXvms1P/7uoTP5Tg4sJbCxPz1BYOXWyMyJLVu
68NoOAo7iyN+jjMsOrPFtwEjSj4orWI1vsh11xmfKGj+//2O+6c3He9zwBjLUcrV+uW31WpB+A6r
l1s2J9PB1HjjJuYpoShj5Q4Ogw5t2ivW1+OcUuUvJWpJNeexOfdRyjk7ouZJ+sIufheFWn9IAosI
o0ndrZMKqxp4iZTOnWyc8E8f/R8eFj45rbktwB0I+5ff1gSjTC1i2zdbVsbFqYaXDEI3UQp6jQmI
GgOwJauoKH8tRj26BC7mnGYwmCHgXNXQNDwWQyT+11EzSQk5OBsOiCblMe0+50YpMWURhNVU4rnw
aF5J09XPi7ftv/8NuPAW0bZMvyzr19JKSTPXQtNxb5FOZpA3af2HrrGf1uoJht/L4Ea3aABFIyfj
wPrB2aeky+/Ku3LAULJ20u+cJLKxCkI7OmymdjreDxcHc8swpsHTv3/i9fD+e1nt0h070JLgJS2a
t78/Vu0IMzGOOuu2iiV7C22kTJkXNVNMKDJPUzzbrzgUAoxL+W29efVQ3uVLiBohO6bv6VNCsFN6
YseZ7v790y0Bnb8U/eBoBaeoNKTnovT/+6frOlXacyLJJVnktmXAQhL1gLnTMv56b6LfGh2kOTax
99s6Hp6rIjqup0HgTJ/YIA5kdJnRs7LFi4HW51zbj0DgyPSTnXZtlDVCgSP8JKDibqEU81e9r/sa
yLVNak2PmkMYDGG3qwEm9dpXStkC7FdqLIqbHdnNBzjx7slZRHX//uX/AUOwEMJJOJQu7c5v1n+i
iqQ2qjZhaM37QXfDDwVOSyYGhtxGaF4Okd59dOswurizEZzW5UeWSu8hTP7Ad+Gg/f2HcIEuQoJy
+DwUGH//IVDBDnJujOhhratCpuMnlcPyKAkPTokUNBk21wQiRuns3JpCUCfkMP12U3w3KhdjElaY
3hZwjfXFF5ngp2m/BDyLaGcfVVfFSD/GbVfpnzJlDzsbYeF+/WM2EcqJNo92lBesy9r4qZAMcx0S
Na9C611/IlPAX6v4cnLJWSmRDafK/GAu4uymJAZmtiegaFh2uhjkH9v+TaQ7La46Jg46S5mRI09L
gXpjmSMb5lMemV/Xo6Ww029ZDK01rsVd1pTiPgrzrVl1mu8VhGiu4Mu0uzii/Nb1dHMdG4DNOkXR
JRarpPrs2YQY9TEq2hl6wyaNcvtxHJxPjFOQTya3sB3zt0JmNw0lLs1Sw4y1uGKRNB/Dwt2vSv6k
xWmbyGprYfpkh9IJRmRzeM0d9ynse0p4fjnWGEiSid/jl8FPiklYxWdEdj8tvYZtHdCIetFbTJ7d
9b+/T0FvL75pkHS6/PXNjJMjxYfHfbpOYEXu3efSpniNjDdXH1E3pRNDGjFNp3WfvJ4hbtfUpx6x
wB8+yz8cGB41qgEK2iCl9lcKReixtWWlHj+MIQReQZjGbvXuq0E/4yPqj+tHWFEuPwz8iQca1sqv
U3Hy8vnDyDh3WzftPkjxnOLEmf/QMCwRwb8eaB65IaA7FxDZb1OM3mrMYqgtGEhMX5kA+WHeGF/q
HNtip6r6E8Hhu2hETp9D0j6aM+rwiPetIhWCo8qG9+Ca36MWCwdZZMLvkujk9Mn/FjX/P3TmD6Ez
C0ns/537sK+/Fa8//hr5sPz779ky3n8seldIO9LyPJv6ix/+PfFBs/5Dzepi0qMwWGBDyzzm/yRK
i/+w2dYtj7qWyhbD5P+NfJDiP6a1IqXshVji2PZ/E/nwS/XMOJ/pn4MxisOb8oRh5t/P77SyGJYp
EkIzCIPH3hwhXLSCe7w3ULbFbXTNrJpk2M7pn1FkjUPx1UwGjWKa3ClKx5kV1aSGKx1d+Iei6ffP
BojJYLRq8NTqXMXlmf5LZa8zo26bsiH1L1eku3ddscWE8FBFk/5YZvmmjCej2iTDkpfL9BJaeK8d
/4ew82iOG0m36C9CBFzCbAGUNywWvTYIUqLgbcL/+nfAXox5i4mY4LSiWxJZVcj8zL3nolziEObA
DwbGL8HPmjlKyV38t3f49k8h9O90+f/KyuClophzNFPw9q7/s9eO6t++OZaSCWVHRshOvQBUkYbw
1WVor2HpiM38gSgyvqJIQEpXT0gJ61URpQjUBC8Dg1QcKZ91PhFrSZjsuRXHUFjGS4VZM7C1pjkY
DdD/EDjrYapb8uvHuN8srISDZFaxjJiRT/1hHcHVtjvoFvjzS2djDQXaKq12z4Y2xg8/X1w3crcJ
McmMHP93JfKfp+r6IrgAT1UmDLiL/n8za1S9xf1htKwu1r9ajVSmYcFEovBbzC7x2o6Jl+fms+5G
xouTaicN1xROuXw5/Pw0hQT0AVKnfcxS1Fgi1v5HGftDpf5XGct3aOk0/KZm6jxMLtEm//k24QO1
UzI5K7BaLOfJc+6ZjEXVJarN5VLpLfRmmzWb6qD5nOPqWuRavhkE1u1cZKyemNh4IC6qa8rmP1ik
QXTa1M/ACmbxtDq43dZ6QLp0M9sEGtgKoBdKfiOlQbu7RryLxmJet0QYDFZlwRgy8nUFAcbEk/ox
IQ9nmS7Z9UckpmrlcYEmiJ6s0w8/mxptYuVu5BqC4eVFxuXw0CG7ZLJJ6pihA9l0RXp3Mzfem1GO
Jj1FW2T0xbPRL8v/qPXEf15RPy8l9TaAQZND6/83tOZkEvdmIRaI6fcH6Pp3KZJuI6m4qwV/wQzI
PSw1fMstrE4zq6KHOpN/VdyxD70l93nWoYAs3LTcha17Z0TVXgrL/cXvxdA8zy2a3/irIgfkok3S
2CxDA/hpzCyU8qZyqRDu/uvtGA1eIjeFBJyvG91JB79ktT2Zm8oDHR1WtETcopaAB1FdxcS22wmf
y8FoPhZwyD5Bw63HPhBUU613W8dpki2ZLyqKi7tttY/DADeY2/cpWVTcnKyVr7Es/7j59JI7k3aM
gKD+j3IJUC+n+r8XAYzSmE/BN7RsjYm0+t9TmMJJLBffbeYR5YJpcrJQx3TudZr0xyYjP1bRFqQO
s9B3FaUzgbXuBvN2mBkFuZQApeAsK5plnOda+0WUNhPcobjU4ndrm8kFsgkO28omG3xcNmni2lSu
a04j+GrUTNpXG+mxL6aZJNtY/xuvDzLtw8c05hvbXvrTommKF0PhyahUPFudQcHUbntGTuoZMQB9
dJYIZDTtjOdaP/V5/xxjUbZbleypStyd1HmhJKHsU3416mKx0oXYTiD1S9upu6hujkS1ZwWyYRpo
wysFsZn1Rozzpo3xjSdxe6enuySxU6N3tU+mJLhAMRD5yDtL+EfYfYhIluask8MVmKGxMTLnK09T
3rL8CdPqm7IGUqMLVHCQMg2rvTbSXiR4DFt7WmpwMwTB4QTRcEUsPbozPX0srOGzmu+y6Hb9wrEr
8U8/FPHfAQjNKy4yuGkadjygKIur3RxFSQ8uRj48LaVxGJMlRvkguktbdhP+J0zlZNmUj2V50VUn
vYuMBHOlW27h4DBbYxTC8G1Yk01LvglOAdQeSmJDDHDIhxZEl2qEB9z0FS/iKJ+4IZG8tfNDls36
Q1pDg/v5wtC25fWzH0gCqvY2/vF33a2PdgN2d6KjPproVAI3MqM7yWLjpnfj+sFmYrUzkFadtQo6
XNmUNwFmfsd6HUNrX4c3xzHge9m5fEMN+zfOHefP6KYkV6CqI64HbUr88PPF7UJzB82b0CgkQ4Y2
hOcBESUpGqVpbfgDMFLUIXoFMuiraxVjDJ8y89vM3uoqimMP8ydO4jn6U4f5R0o47a9ESFrxvDJf
wyIhJx7v4pNDBoZeJta5J97+qqpkz8EVeJatonkRu/yzHR61HP9wrA4fJgbpK3o+/aVgg0YzcEKZ
M9w6peufQWps2BeYbxku24TAh22TIPNolEi+KLb7KufR3pmY+Td1g+Fo4b4HBSMeW9EtD0PnomKY
qmvTl7hA2LwEmOY3zAOdg0tYnV+s9oA8qSZ/gVe17edaf2q7mZaYz9CLGUafiDAqFtT6YzVr6Q3G
rUQTMrjHquzxj3ft359fSVCl4p9/0RQengrzuEY6YbuQhkIQ8fpFV66NERXsHCfBLGB9xpuEdi+3
y0f6X2iFRfkQ6X1zbkwGHExF3Dc3vOYrfUutOyyU7nJEnts9dNKy/CqsRh+C+rw1pD7wwZ6imhAd
rC8g3Z3zP18EDWts+A0S3qGCjdf03eVfX6QekmhUxWw8Gt6cARJRpGfjeyhVa5/yrRADHetHZWjC
M9IJY+vmJmJtXTtncaw+kjpLXGhU9wc97xlluOZrooE5677tIoJ0kmRM+Ob2wS4a6yQyU4Fsr521
RtM/rWFbTfHwlTSM+PVuEXJr8gD8w+Koa+KozZS84pXMUaIFD0ApTbeeQHElHSQ50Yl2TgcUWqtr
gQjek0xWf3CmYunLaN0zsTBaQrC1X0HGGGfxW6RaRXaweKvg19ezOq1ekPm9XlTN18MZ6RNyd6ok
tZe7gkyUI5Gx3VFzhnmvFghNFZkWnljGu0wnJ4jQzSNfQDbk1h9qN35reCCSVThGGgFDbFFSPeoq
CjeHD15YF/ojSqxjPYHJzxKi4S1CiSdd3jMlwL3lwkmp76VhNoCMqu42RGp3a2eE/Xqoh3iaSveY
dGm0rSNsuSa2Io1kTh8P6++fCfmUhvpBZ9mGME2dNdAEbk+++pAk70KkzCSt0Z9MklMJH4ni93xw
51/b1ujKZzF06mYxKmXTrb/MCnJwqsWx7+6cfA89716xLDutmKIDIrynH8zcz5ee6fpOq5r81ejc
heVQX0Gjy8kl6FsZRLbbsLKcy2CYDAqL0Rw6P01id4ft4JPlQ3VZiLq4RFZicoqW5sYaS4h/JBX7
M/72O0LpCqQO23iUx8NdSaPizJzgbRBWf2eL0d/tgtI9MUED4goh8QBI/OFnHDrjrPSatMg5+hHY
je0w7eaY6xo2RnpKFBO7prL+48+vf/7JKUtWS1pGmF4f3fKRxe3Pj4Z4Nj+35ltrNMOnlspu4zgj
oAMGjlGrI4AFXY3Xnr0zxQu+RE3fGw31Jk+Hu4szrfQZHynb2lioVrmMtsUawx3m83huYcvtImsW
/9SeS85kNsf6wXO8GXAgXKh02h3mhdcmLO1HZVrsRzdfPRqL+efn51TRY/WpU9xsLhLflq0K28tu
H2F+FIHJhlXTO+QpY228MHagiSz7f6gxiJd0DcJPkucjegWnJOu749BfhuNPnJOulhyw8wjpuYnL
57BpwEeymvZxGITbCDKzr8TIfArLaJ5Abs86/FwAwk4wbwrOdi8F/syjHT8vLTZ7nbczRa6yw+nZ
4pVzHusJK2eqjuUhbkpK+MXod6O7XNtarR87JzpJ5EbnpLA2IPnqD9jkcJA2hj68AG10jubk4PJw
BFuuquEmdoz8ai82vld0x9sYE5ZLuwCjUFb3qPzuas16y8ylDPRpym+tXoOIL1T5pGCOD8op+oNk
vN3+/OdFqyfHyFqrDzl+9doCj6zRidLItF/VnAxngIHtU49M3SC1NqC9qba9Uz2qlKRBP6bfzsJW
ssd6ni7AQ9HoJhYtMrcKLkb5e0n1P8ZYxc+GIPAFKoQfNb04Eph3RXvReLZWOxcbA+y5xWDt0YDk
Udxso9H+YPraYezFegsF4VYyzTgtNbtQbAy73MBxzUV6XOM6ruT7xV43ZGfVrTUPrboX14kObs2A
SP3EsDyNzV8mOW8H/KD8nQklYr2QZjI4D8bYuz5xdteCOFm8e0VyIaNQ9/P2gkMme5m74UIW3qPU
FB6WUYKwYNfPSK4KqiZ7RTArzpLu2uuIO/KE1J8gtL4afOpPvHasMbfWFAp8192pMefkWMMvSLf2
UKu7cJ4v8M+qDVuPAvTt8OXy50TRsCHUy+ujOOddQ7U29ZAymgEBijfCHrnMzCNdlZ4QzSHOrdZO
N0k3zTAI5geLnKbAXJSgVFNrb/bmtsedQPYHOL6xCUEKiKPhEjzt9u507SMQKmjZdVehiEUhwNJe
OdWGM+2q6kElHcOpZfSY24hKRQNnQqOHMfqnKRoqPlt/V+vVdsiPIP/OmqGtjoKCTgHDq8tI1w8z
/E/qPP9SWR/djWKHhQwJ150hgA0Z0dABhvCtoOd6bBa5nViunbqs3nYsQY4W0Ps5V3cuoAK8MzC+
hMVt2ELnbE9NoiL7EUFLOx+U+lD6yRQ+oXHApbBo26iuusBy+1/EC9i+KPLvHiSWaVXJdaIwa6e+
3Oom0YouVJi6FX7Sqct+yv/gQIEfEKvn0liecS+i3q7wfE0DZ1g3TfuETJh+znxZ8LG0Zz7tTjxZ
XpiOz1ovq41wP2zuFtLU0HPFZCPtQ616w02JKNcl3z6D4ldlaOzGlihk9ycJJeU+/KCz5pQcCbVP
8Dst+fztYtrzR0whhaq9igIJM6bb9hQr9aVXnUd9BAKEpRjyQlpciIe7hK32YndGFGDFDXcEomOx
swXMCesvLglnE+ugiMaWam3WPkoDoxg3/HsykyCKta7fomY5GoArtmwe8gBG6LFZeeD0psN5zseb
zH6PFgEEbl48zNmXoqYOcmhzeipIDVZfej73yCqn3I+X0i9REWxVhMlj3SznC06WAIW+gz1FJp5Z
Wg89PpazM2M1B7v4hV9gL60m3GiNdAIricRxQnw11/nMxIYWKiPLfbW4D3EzbeLOuGszDVrGan3O
jbV+h3DMj3Rgv5oBUG1tgrRK9ZpmzkVq9TMubfhuDRpTljjHnIFhz4x7Y7QT1k74b4BamDRiio5Y
dJxtjnoV/xAqXQwa8/ydJtlOj5AtkTOCC6jGnm277UmiDfYaisnUUKoDU76XpDBv81Qv26FHPsFy
+DvF6tPPjdiqssAA+GzruYEDX/8VVTCVmyaGDwH1RY0AcfQSSsasOccaHXY2DDbIWxx/uhVZcPPs
U77Uz6B9sH3nzNoN6ZzdIhvocdMW1FCKe6E9FsXQ74o6fSmV0H1y8TBaqSrvShaN/mx1Luvzr3FB
Riwjx/CtmLHdNGee6mb9Ye2JUqWp0BnbvPkpDwkIZYbCCga1eKUG8hF2OY7QeIe1p62+zSi8p0Oy
nKymCT1Rs14bOP/jXiUI0FU+ywg4b2kvKFia4pRLYhMKd8Rl15d/kYKD81JFdeomBUKgQwZrvnAb
GKcwwqhX1hYMtp2qK9WnY8IHooPTq/xtwRaQEnbNWkxEAYKvcjc7VCOOUQasRsuLzBnEFjJv/HKk
mVrEgu3KYRjYaWdc0L8rIpICnYaKzyTRZ3hXfehetWdPVeondp9dLNcZN5RBRuXCqgJnRbGcT/sY
YmKjmhYHQnPALSuDpS7MQBLbmBamFw3lH1UT92iuhFculNiWEZkwH1AwM7QDGYlFifIbggUuPz4h
0u9cXtY4RIZbVedKLhwRZQbYIkVis84jQgusboYDPqli/iTLBjNfNhctDdU9690TMVnmYR55zwS0
nb2hisZjXgHPLCqPRic+GApUxKX/ktoEsEvJe9yiygFPcuE3UC8i0Kw+O9N+Uy7FvhZhdi/xq9bw
U60o8gtglVtnEY8Otiba5xxzog4ZwtFD+luRrAw1jbNRE342Rj1UBzl7DO1yT580ZJTkchIXWjD4
1hD86QV63IqzFIzkAEsj2ZTKCAnFmfYIelgUF7TotM9B68yt36st78GcvLdQmxCq4/MreW4VfWsN
ICKNuHK3NRX6NC3FQTHw4rjjx6AEWSS+56RofNH7VRpjLc6BfZmVH1pP9hLTwmAx87VBOyCDmIPa
crYNYodDL+CRZLiVqoKfxpG7VKV+7WFwjk0yEIDohlsrNUlR1uK7Xc+PUYqmH+BfFhQWRwKJLQKE
K2fZmGziPr1EoJbYNBOH4YyM2AVAbeGoq7puWvyuMljMSu5uS+kOmaRnqSuTe8zEamJM2Jw1wj7V
snXYv4XxXg/FATPwg2XFTCBZNyROEx7TYfXtxvnLqNnbVi7YmnKj3q1WlmCM0e2hItPUkWBOuWPT
J7cjdCzgom5AUyBPjIasC2PhduAgTXS92oqMabCpwq8Ckbixteltdrng65LXrm9hwq/e66RKADTY
SQAPmitFt84428ZANfpug7ynClC0zTA8otOo8VQ4kMm1Fbmsm1BPhmQYgnz9VMKFnzaOOfzSC1xF
ev6rTNhpVqXCdyAqPiqNeYnNKigGdg6O9QTHw9yiHseq5WBaCQHRyIXotfVAY2huYkUbDWeAtNrh
3XizRPylKnYfJEn3XMz2U9c3rzE8O68cynpDkxSImXdYLLZGlDg2Q8SBORQKk/th64TkF3cAoc0S
+8MsSkh3Qv3SGX0FTQuNQlprWacy5o7M7AmM1Zbi1PJSi3SxjMRaetVM9crcITXGyRDPdQuqUWfw
pmQOTE4HDv+IXmuCj6g7iydtLQq6qSTsr2zOTqq/KHEI9L9eFEo3u7wA1vHnvtQDTcFs39i2chxi
zjjH1HiG5v4kJwLerAhLcznYCuhK7tQCGLCTrt6oTINHrPJ7lOHFcNPuGEc8V2LRNqMms0AWtLoN
XK9IWL7N79/LhFo+G2Eo6ABQqlBG3kJZfZZFdYXOQAkpCECAGDMzT1WWjZiWDaRh+M4j40CTo320
EYgSeUzkoeaNCzdhJ/a1wQCnrsG1W7HkbyDsCnd9YNbzR+OMN7VmuhIx02USIx7lPD3ETnZMhNrT
7OjNhnpzJrsr12MbOpF5scL+xJJAcKRlcucktcRmQ8y5xWZqq1mLeWWMv6GdfXY1Z2Gexl3CR6lp
lB3LtBaqFlMS+j15VPB/eEubwpF3IgtjtVX5XRaZvmyd8qSRCH4SNqKMPuIABIYHHBoCCPA5tBpp
H2ghZoVYD6dNWjlOkKkA/fJo8girzo9m13w0vD+XyegPoLtADpXVLlFi/TJlYP3nIj22sg4irfno
JsAzWrdyw62Ch14tsPZpR9rI+dVoTRHYtWb4IDV2Yc8BLIdIudFeJvsMQOKW7A/HG+yNrUSYeXG/
kag0eK21gBTX8ttk3bJlAjgFQCdaOeOdFV8xayHSHr8U0V5pDgIVTAP0IjTQXRAP1adUtX6DwfZK
oeHhvdm63SXuzXfZ1J92BngVCtNI/tQiUbDavyfYPp6Bycax5oPTj4eemM/aqp77RvymGoOZS8fR
gGG3vkO5j9kMfEBXukjDBLw8vEqk3p6I7HNTNB2VAj9kM5XPrHg0gBy2Z40kkk/qonEp2x8Idde0
efpjkX73RXqfG/2sgaEPy2sdknsx54yVyRMG7eINNWNJ63c9ml9y0FhbRmkFZb1iXlve59/2xPNU
5NMb4nJSEhz1uZO0LWI+gAbQfLr4OSA8FDX0MoIF48fMXO1PvBrIXe2ZERifO87xoWjwMYelP6IF
3MQW3yRo7GCUXEJdY4Em7TV/QIIZMDRpMpUUqon5vro+GMmDeRuqsj6GIRYznDsY6tL8ubO7B6V4
TMOaynZs4b67qdimxDAfoOE+5Vn5itOFUfJUX9sslH7rkLJlpbQVvdICboLdEKCu+Z013audwCVg
yLRefmjk1OEphPB4EbqyjzW8xIYtDC6SgR0KLmlSJXKQ8XB8RhlHtHjaX3JYtXXgQo6XHdij3GYs
1GQ7qay/MvbDpt0z/Y44OoZo05H7swKMvqh1pm0bf7FO2hijQ9DdbynWSYvVmYeYsTx28GyDhE71
o5a6VLHX+zW99lSxh3RkB1dyu4CwhaMFYyL3ctDdV8Cx390SHqxJXhR12qajeO2Yn/P91MCajBG0
VobLMFXD1o9F509FBasxxvWucoA91k2IjeQ2q1V/yaOeQGZ+bzfDZCAc+1yC8VWT5hdhsQH2X/mg
SlAZk5l/jyrjBDX7DGlPKc6n95r+1HMk4TEle/pNCLd2jyB9CFxCWpGkT5eWWTjhhDTllbGwltdn
iLqh8hYa2dY2JDVYCCZNWOMbrLMTAG2cOVWMAz9jBNwY3X3WiUdStC7yU9EnXscK9iyHF+7yaC8r
Z4sFPLO7r04mL9ZkZnd1TfwAi/raYCjfLfprCVrtQY1nCCZDyyUpeU3y1RE4zlOytVGBcErAmG9o
X8NhfmCaDbIg/jRb5ql9CzIWdTX2TffVLht6onDlHS0rhkyXzZnMwKCAjbnGAQB5+lJTrMOMQLBK
u1ZQtvET4i9OLHzxHq+382QT2CEdtARNvrynOSbSbHGY2J6c6qgzVvTUzj5Pevo+zQbj4Papy0Ec
6JjpqqRRbuaSVGAFKcPNObxLnVzdtipJEGcBgPkfcFhLXDeEqHmANhtPE1bKjvZfGowIqqrYQn2A
J7CMdIJZf0Q9AmBZ8MEybLOAdRsfXQsscaGN18FWj1b/YgO32qK3Ep5pIeLrIpfJgkOxNED1asno
4cRKtw0jFadHdcHKmDz4AS1f/bnuGUPz3QCpsAdNE3pzJLeLqbw19hR6GTYaykQ9QLfzt4vdal/M
yote2te8H6ITS3eCoEtahDLHa6NcjL4/NmB4ItIAGjhTgQSGAbh4WxYlWHv4ZZZN61HYEVE64Xtu
x2vFHP6NGMsg+uckxNnYKpwsgkpV1R6LQbxXJskUNBSTL7s2UHpRUwCkVOqMz0JXbOEcorR5xIWk
b1IcDEB4lvuMJY/iJcUDSu3Pd+zCfcU81dwh76FqFOG7KZlbWheCIzvPIgLYw2F9mZdyD2sZnuE8
CkYS41bvnDcMyb9zBGaZUyMnWPEEjI78ydHlbkzqW5mnAcDtIkjClM5ioDqZxuyEY/3ZCuWdmhSb
vNJ5jSoIQWJftx3qTbn2T0ZmgefQ8VgIQBHxOOqbMi1LyhGn8NwW+YNu4O/SU+CBqBMrkghzgGYd
EKGoRkzUZ8ZImm3JdAxrcabDmF8cZjIlh+60pNnZkOm1Kkk9VbHJTvZgILAEI8ay18sYrZKyABKt
8swRIGVkQxnL1SaY3bc4th/t0NX2FSMJxhI40/QRf3OTQqXEpnpqNf0JAUR0JFOXaOw8enZpxgJE
hWgG5nbjmiz5tC4mwLZKD0luIBVGiMPzaxL0Ie2AHzMPVI75CxCXnRIzxs0kk8YRItetLuUumkLg
zTUvEj6KtEZNnf+QB5PlDUSuRGnCzA+0ne3TjtylYv+y9O4vR4Ptc0iS5MBIy3ML7R1DPYPCrsyg
Qp80gIkXMr2MBEt7oz7PtraLFUYB1myS7Zz3H8C6zyJvwodx9gg0cM8MQkuuqiUMKq4rM/OSMFyO
yZde59quFtVfa8C20StquGmm6LHnSJQ5+1XXzk2v69bWxVIPsUP1ykbUQ8zm7Kws4dwsjhoxPLlI
/kYGt/AK2hpDDc8rru88oRWboCLulxrvtA5jz28K8AnGUvd0HexSwtuoh19Dy77MrhijlRaSgDxa
SMiR469ULbHese1zRNMd8wW0wkwau8XH4Tj107FaTP2IPBzYzUq1m62dbUcUKfNE769/ovzkQVPz
19AKNZ+JHzbiwBrkoSn5TubuNwo4IKa2Kxj79i8xT4bQqPJsfdYvupGf46DKxC8IHBX2/+bWyAI6
q6aau5TB5aZJJ7IhjAH1imrtsilhRUgkgshs/RoRYEhtvNLby8NwI7UlBaOL62nq2mcqfpOL2hp4
N6zWt0z0VLVpGyyY4GdEpXKNVPchE5OE37iCXq1NBHQbA+Lfis2S1F1GBobiSRyuTyWh47adcjfy
/9PSUMVIKKVt+6Y0OZ2YWXdex/pIgfd3FHNr7Vwg1ySzE+tByB7EOsZsEou1U2sbDKjKdjktjOSd
AqAbH3y0FqsZtUeW07qZpA+qLL8LkwyK8BsVVHnqx+FYmOoUWCxReXjT7TIqh6pZPkU1jMjrKdoX
jyUOdC+zeM8ke+BMv9LRN4N7yWke4ZP+jmvJHahMG8hXcLq594KeCOktW+wQD6qDEqo2+UQWFCrm
Ny13AOaD6g6Ig/LYWO9pBOaCMQt3Wb+IhynKd5bJi64m4dZtBUMz6ykuGAhZdg3iCR2fCzl5r/bc
5DNyECxXzx1MIFyGFThUZ4zBCQ5lUOftd503jNII70oitoouE2n+83cN2+dGy5Rl1zsDsRYVIog0
GQMIZdmhfa6x1V/0Glh63gKG7NeA+0xwmHwOeXlzJnP0Ca6i2Wrp5TOLp40R5sYVPCmZjFFrlJO1
E3FzQRemnEfnvZFNdNazltlHGEGCavqHfETH4Vp/ClnaR7uVn5H7FFdA+RAgO8e8tchzUIvXpeVz
mQhnRJ8RD6DVo8e4ZcIh1V59T/XiVRH6Pq/raud2bHzrG44RZuSIzCGqV38IwY4b601C/NFXaAlm
zqNeLyc1E8Rb0qfH/VckIgq5EAFcgnsokGHyB8wTFPgUB55V05gPJ+6fc46bKFCzFR5MqoCYzb8t
SMdDnBPcwdbDbzDYKiIZrqUQ+wnk7ybqx1urEnZkW6Sp2JOi7d02PNX92B7McmKViQLAEA9lNyuf
c8aIDFwJTJBCRI+TuyNxdnV3VCps5WQ4xm0Uboxp2vSdfcLSdSx6DTKLjjDClG8WmYDswVZbY3dF
BLetC4JMyz4xAieC+8wS0/KHkomw5tD0quYQM9FSy0cNiY6nWaVF5uzYMXEirFGh7chyssvM2L10
KzfXgNcUJEXhSWk3IJYAapTOR8OK8dTN9sEQtFe1HpNmkVYba1H+5mly0+YYYAcSNpgQ+3Rhz1aN
Dc/GSm5MuA1hNWDK1EVzYF/vL+My8SI6KOII/+raEzHhvziuHB8z4mPpYkNTM/KpyCUxAtzO+kXK
7JrlHd9qt+1Fuh8F9CSyS4RvqIx7LXzgaUpNK6HW+/OUndNCn4glhJUuX+bUep7d/GvWSPCwegAg
TPIIGXJQSzEj9od1KqtkUBx4YSfb6Q6xmF/Uaju3rOYyHFip4rhe6GxkieQwT5WvUgPXXMcWm1ha
urhxqQpmXNkxq4ssQRGR2zUP+vQYK92NvTGBkU36mSzOg8vYiRFNxLRWr856X90rs7/IPksCQ20Q
n6wGdIvgpCm9zZWiBiMdH8Ji2kHVqLFrzEkQqj0JOtShkdteVUU9qWl/BErL+srVi7MiwitKKfK2
ol2VWZRd1vLe80ZXsap67ru99rLkjjVK75mKYWOeIzce0UYbgAuKg05mr123EKdGKELFTEof2xdl
Oco+fuWYIFWkBZ3CCvFYSpJIRNeDOMaWy4Ho+GN7MU33mANKuUlCaZtyvqzWEIIuzkle1BsWfs/L
kJZHs2lP/Zy6Byuz/5BVjR5Oo9DFCUfKTGGTqWZgw3Gj/s3SZzpVAue9NCHXq2onJHkh+prIGA4l
gB8qVSxQRHfukFYiL1bMuxDnnBAFD3IYw98azJUs9ippI36GbGtP/+uHaM28eDJwpVtIe9SZRDW2
JI1nJtVNqPnead1PijOQm1YNugE+l29TdHlRwz2gLWq9LUxyEmO8egQ9Bi2sbK839e/cSpR90qIv
bN0PGDAMttfJKcpvYCZ0Tz2ivBIdDJcR4DAb8/FR2sqttchhnpBBxotL3cg9hoTgaDBGYtyonKTZ
voG84kPrRpSptnOYF4vxCTqYRMw5UqDwkJBWW0Zs2eaI+qxwuxitpSD8bO/kSBWLRvldxTYhtXq9
m1JxYrgT0glwozWo6r1xrB40xp5hUrp+X4mauNAyOyVO8sqbD5M8UuONPpj3kZBCDZ+jz5Tc9AXS
B9qPIAw5edOKGEe87/GO5WgYsAz306lxWZ8nPKQmOTLjRfTIAazlu0i0C+fxDCJVp5fLfoEQe+sI
IwqdyDjEPb1lp8EKkE1D1V5QAcZPjgke06nL304hbkltmsEgWTo1M0KkzLg2SkpMylID9EtYO5pM
IXNlIRmtvBeq8jeUpXVjIqthCi5YlwKWZJzCRFgbKrZT/iJDcQXdSDgyTMm24Obo4q4AdhG2u7mU
FIjooeBrrcBU/ZyKMQ06K9rSwT1rhfO59Pk3K5jU65SyR0GSB6i4j/RRpl+NROypUfmnaa1n/Fzs
kA0+gCw9d3H8idsPYnyvssnPHZjndtTvU8vYOBpjuaWoHxiDD7Nodm2OqR6cOELXbOo2372hg+OU
5q6zNLYVTm/6vZNmns4Ukd0PwwhXbblq3BLsK4+rCRzSVxmpWWFNjDRawHEI/c7mezYT+bISovF4
cXo3bNfJTHhMsUsf9LU4NZ2v1gDbtLarLgrqDQTXfaW2kOryv0lj2Dj+u+3SnWQcXmOsQj4Slz9l
X+3YZ35QmCFRGsEVks9BBYnhzmoepzT9itZZAddR7s3gUYCiNGxe3Kue0Lci+2Hvky3FhlCqFVdV
v2Hd/62GZrkVLePxKCKoy3Bnv+xMNAp6VezN4S1skxDijwXzrxq5g9xyn/8fV2fW3KjSRdlfRATJ
kMCr5tmSbMt2vRDlGpiHZIZf3wtVfH07+oWwfH3LsiQyT56z99pmcRwiytKMAVLjwOP0Z7JM1hqn
RPb3QnfaddlU46Jo1ddIeMKiHPElm15z0vBO1Bp9T82k8OnkQzEkZ0QGReCv0QwBWQZs6V34TaJx
sUwczBWm4//iRrSJPgLP75GPTKJaghRrTP4COdVWYSG3mdW9EBexQnZ71FI92wx2e2fLYKFL5rfL
EitZmr8ILkfV4nJDdyjQB+CkU7nXunn23E7vWRMCMVN9uLDD8BNncbksq4aqTKyZ0t8aI/zThtpx
wsOCEsX5mwP5qfggtE2LwNgq0CoYHOcHNgcChuGmWnMTWSe+Kb9Vj8z6g5jpveqh9fX0OIbcRmjs
Bj8Z6fVeiI42bn+MjUepOpAbZKkET27l1auuB9aLUm8RemayimeGPyNLWlDrwHe5aSr7pxdSamJH
2sVE0i5Bd50xqTMdy2Mo301b8S4Nf5MuRBXnJ58uzL3dxpl4wvZQeRyU3EXhqW/X0r9qcnO2uTlQ
XpTeOh6QrBVSficMjzadnD4mhU5goMulZShgqyEuqJDEz3ZoSIAs76Jyqr1dorqiDUR+gAgffltt
BMqnFdHBMEgYv7Tj8Gg7xmhYS+r1HXXzZ05Q8BzWmWzIeZxHyLRdR9060Isn7CfW7sYQrWxu6BmS
7H885+G1Nr6KZviRtpmzELGTrvW2+sP0/8Grlq4a9DdLzIoY4mP4TbZe+NgaMrFcDo/S9F484lZD
J3E2uUf7Li/tfWEKOLYM1RYmjPLtJDnQMuItVyy7+McZclG3gkYi27XA5LXIpi7cG0n8yBM+EaEH
DC8iYoLUrjHb1jwfikMoZKP89FItWQ6sfkWnv+VV8btjA18Rj3qrDI7prdc/5qV2MZ5dM5mHETa7
IrMd02k+DKsM18JtrjoJoG5xNxr6a22Wf2lFi2S4a39PFYeuiQS/LSFW1rlQxXEiCWDRa9awKs2W
jXUCeVngI+zaS+wGf2VQfdMtvIOgnrjv0RZXhKEuSFHRduqsm/HcGvaT1WjLgYFvvHYGZElJA0i/
KaxvW7z1hWTndmoc1gDksra/R+7WtiTBa67cQJddIMXmeAfuBc5l/u44w9Wo7XDrkkJSVdGxb1Fc
57D2VlJPV6kzrRONJMz81S2EQ9eZcFfUtUR7qGM8jWhkzLXl8BeojGVVqVMekPwmihQEeE3EKnlT
XkVRTEjWzijBFxSKM2XtKVjGRr5ESnDFum7uGD8fdF77KZMHXQ7BxssjuuyCnq+p1Htdmd+owFha
Q1CfI1G+Nl6uQyyZRRAS3kK+zVaMgmidasawGOpCW2aROnWo5ZouavcwgecRESOYStyGJAmXZMrG
W51ziIgJMggo/5dtIO9hPtC38DlDFNK55mjvLcuIV5anc6rw1DsNeHqmE7d1J79VAx7HHCpkeUq8
4RSgyohj0kniO5ase8SniPq9oos4vfnQM7vSDthg6Z7gUjr3zJAXnU99AXufPNgk+FRTSFb3MF2i
Mn4QvMN8NN3j59lOTN2OlWscdEHLTeJToFZhc5WuOmZNvBq1iWjvQRAwnRoED7QTmZtOWh0LuIv0
lLqXEln/BtE4y592qBXVk62Pbwbvi+4MiHkHJZYF4JjLrIcuHJSvlfJeJlejiGEf7DhBjSGCfrbt
2jLbhUgYBxkcKL28/SYDQG57N4FbPCKL76hC2dpTHd31GBAJYLk/FNlNy1jLaXsnhb3UHOQAsWj3
Ln2mA9SbsxWsaFgzu1deturj8FuayFvK+WBVGc21ERy6XMaTC38y8lVWM7VqSsjhw5fhDP2uxedG
8t+4z231qfzsIlMPehTY+kW4odhzRnEura7duHAnFqwy63hMkyVSEWy8WvUDJIx2QOMLgC2wQOTX
RMzH7TJ0iQP0xrUBMPkw5Q8L6/Cmi3mhsRpcZSW7beJ09crMf9e4e7AvZe+2O73WvUIA6PKLyZZe
lhziEDQ6+27sd5yg3xrLeJ2mKgD+SaEDWfGjGb3tEBFepfBzsCWs/V48Qrv76JRibKdriyHQyr2S
zJe6LlgRS/JwjOwvadVf9MhD8LTNJS36F9ePl6wU2QYLkb+EEhsvtIE3QaF8t4UA5cyUQCcBELbT
wa/aD9uxuzOqCG85NfQ9XKcj3KLYFdlkrg3P6lFGkWUR1tEdMDbvgTOu3VSnTsUj6lJCLEarXUlW
+gX2/lmOM3xQSWEYYyMrA3bTTke8HWOc2+bDiExS/GXwxjIVJQi1rI9BVEQbmTEiqf5OTgX5ijDP
TplJhJJ30SpmXLLFfad/h2l+k4lFhE9Pl5GQ+UU1kt2mMTJc+0Uxg8m1D4m7aWM5xbcXUl6bbnwO
XbVXhWmdyLOYdqC2Z1hxuBjYjGkhAZx3lEeRb517H5l9U7WIBDO5lJ6k0pB8gEqqWCcmtafmqNra
3GBdYUX0SaWgk4U1sEFKRLk6lbscIUGg9Uyf0JjAdjF/mY17iVs+0tjx6TIeaS2GCySWCNGQnkKj
plAu6kBu03nXxlWYLBGF0oNwSZvUeiQQZkLPfaqh48vuyvQmWvj07mD8ehtPM0jjExm91/bXgId1
k2vlt0kG1iL9Kx2LnJxakILqhxbm2Uhbx07Y0tendJrL50zjrKQNTDLaODq4pcccLB3p+1q/sLFo
Z8ixZ1JlqdQDMjNDj8GSs26aBHFieg37+gLHnSpQX5bZcMGckt6SKbqNBGcfzDJ+7bTL4A13hxwC
TkDRMUzGDL6cv+XM4OxJTf7sEbfsh6QCz52cx2TiY1qF+ga9hXPUi9jfjlatLYpZ0qOZpF4TpUG5
uS3zZo3B8DQyUyYZZpmU9oV8WSSqSfgOCoFIA5+ejP2wcYWRucJ67UXB0g36AOfc8BIh7WQxKr87
FJpNwO1Irk7lI6y0ZbyLApIyLWyKCytT3OhRdgeNxiw4xsoWOj/i1NxZSUbG8ITca3QnkqbNbtkO
w7dTbn3pdscgDQ7QwJlE6dndioKINNqA+8/d58Mpku02deJq40NE55V/DFMEGb0nfsOa01fdkzkg
riISad91yGwYWq7DsGtPblZvNTBzWwcnG0JTiKV1xBciDV4D9OSjHFe6H65cWv0038PsMBbv0dRq
jPrkys1DdRoRAYo2BORTPQ3bL6Uv8q0Fwd9q9CP6HlIIJWQQRyYky/pUoBPt2AEAe2jlO36GQ2QM
wAOCLX2aWV2sBmVtUsFmH7vuWVGtz7IY61DOY4Gya29JiGKWYeo8LVXEXQzjotMwSpj1Mhrx4iCu
gHA9CHPRtrBH0f8sLU1+YXrxEI0P3l/HzsxHw3iNGBBi2kZ7m7bIB6JpPGttdM10i+5OFekLbsMX
IKSLgYz4Zec2c/BM8JqlwOdMAoOrwvyZRC7tBgF+SFiWQnIU7TO8ouuYgIQB+uG2wmaw7nPlcd+1
aqFxxkh0QITxATrNNZ28iN0xnueVvGGu5IXGDiYuRflT7+3fqYlpeQ6c1nwrPfKc0FbaRk5OynLk
kI8hxaURMOi72iAnA+XJNvfyXwq3+n6oTJKaxbOD+QvnxL2hwtvUbK1LnQLb1tqfpbOaunm2Xjk1
smbScDtPQzs8UCALeiSLMXtjjoZPf55lqrH6rjIyrAwPbYmpqE7MLIWBF4NPHL9dg0NXhDeKTLeq
YZowftlllSPqqhQNvOTgtyVCE1vf2WzaRYOzo6AJvq5tr1rGE3PGuKA8s9PIP2ZUmljykQCH2qoQ
DScwjw4sYkJzm/diA3AAVFBdIh0UxAFpxbSZanaGkkzi9VSnJNOPMlkWDr/MpKQy0JsaevGT32YF
hAtBNeIwO+x0r8ahM/acFvltC2FGZ7wtaYmm0UiM31qgyL/yDzmLDp+1aaub14JuH/0lgLZoKPpN
2YbvbSX/hom6IsDQh3iOTu2qyxRCD2BV0HoEpt5wVD1niIj8VMuCesNYgyg2nblOc9aBhZQdHx6d
H5vi9iT89jRqRvWSaoQDC0kpljTVpyiI6SMb4UxL2UE31Y7s6SgbhzdBrbdEzh8uNFfdDcYNpHIR
j40x8w133p8Y2vbewjfFWdjYjgbNdZqpuA/73iUF0TxCKnJ3OB6+NKRjyIlcI74ktEGW7kjSh56E
ySUQjGyHJLwKLbCBceVYW6rZNTpZriS9gq4KkPzwJZdsNUngbe2u4H31kvzWk6UTN53+3XHQpHkU
HlCblEurJZMpsdSt912X6im5FVZzJrZHHUu/qckuKce31lIa0336I4xqD2yxaqf5Gp4SdEKjaI5p
GhYHj+ApfREYU45Dr/ECDqyZvSag8E+WONHe9iaINZOX7EwbeUHedHdOPRWyAIIxcM1HP1TSg8zt
reFFYk6/JI35w2IsnqcnPsvp3k2qX+gCgz25Gifb97QrM4zvUg5YauZHnd0tR9vwjkVS6uc68qAD
0dkmg4C4LgztaugRTdol0qyKNk6I4HZNBwSFYhKP627S8kNTFLWBkjNId0jivQ1TjBEoqSou5nx5
ftUJPThUnX/+7/sVnLotRvx0F585ZdWvSmLxmVDwL1uELwIRzp0MTbCJ+rCtOwstf2OALeoYEIZE
qOzTpgq3yqN6QIWORXVGCmXCaK8ICl2sr/wcziMmLkn8s/ZsY03JL9YaTdIFdhvieweSqvWGmnsg
8wRCwor7OftG9c9ahwAu0XL5NhKCvffN+fxdO/abkXs/qiia6x9jepgpAwNdJNHFysvpkbO69VHW
3KPeke+Gu31K+RhvRjcTLMfzfylc4Z760QM4RSbdHabB1ijt/ODYqBBFlZvv/89Dtr2LppxH1Rrd
Lav2ZiDyuz1fEHRA2sTIpSOUMMkqu/i6WxAr2m+7YECmJkhk02RwabPGuXSmCRRj8MkoJ7zVzz1r
nxj6W5ZMJlELmXvowxwt/uSkZ6+xlpEi6ALyj33kjueFHVh3o9Rxjv9dhi5xj2T5IupyommNZ4Ie
pWs1e0x51j1PWsLUHbkjAMpYkuPR7yKZp+8l7vbEH8z70OvpO0CVi5X05ovnpuFFGt1DjbzxUicS
qGq04W5DYrnl/sccUnWvibxcQjasN6MRO2fNKLD0YuaoO/de2plPMFPs/xbcva6VZgcLvMw+IWh5
4Sg33UzSadYSMt/OnqVMDrqRdUN1sovTRH2VMRuhW2UfGMwORefZ2wSjxyoLI/EVYRZfFHnGKoXN
dDF6wkNfVzO7iupbarq/ngwNBHqzzfc9SgqMqkAKHIzEtP5HD8llYtj5ToUi3rWNpZ+el4YP0b+v
ng8FI4BFFJU7QTNsp/WehxQKJbKXde/eGAZn12PaZSN9WLVWbSPf05MN1ggdMY3sH4aqIjTRrdpL
q1mHbdkeM9NW5/8upNgutFzNf2++F2SooBH53yWY5am9p58rdMP7/GmRRxlbczSCZiAtOGoYqUaO
AmnNiBf2PZolYu75TCdRO/+55VEGjBwXeoGRCLBitEIalYYnkjZ2WNKDnWUq+6DVoXDXzy+7KF9m
+GmXtQcwQvRFMrIIskHY4Fjqsr6NKfK7vByzQz9zWjTpf0MRAr1mueLo9pM4xtqnQQavs/a63n9n
Y9cW3MvNjQMbOpZ4hgUhqSpP9ngc/ZwAUKDCbHIGKY52nhASSe9sYuYg2G2ekwQVNYcMt/JGT8sT
wvr2D0zFswM87Fbo0ydZgyWM3Ei/u6xvyNPddTZM2tawLw7+oQd/XIslY+hPNr3cLLY+RNLqeFZT
7BJai+5Y0Tl1c+/n0IfR0cY2znBhZFToG5suj8Z9h4WAsiHkGJMRQIOLZQ/qB7ndICxQh0S+GBmV
eIatb0kqF/q7+XV4XgIdCU6rhk1t6ZQfM3m8M+QZRb2xt2YPeODTo40i7HlCTPUyxa+ySZqvf4tF
intgGhI2+Dh9MIGhTzDz+hWKgpU+kR37fOf1qW6B1gKItUwTgT9WInVkdlXVO6MSjwRnEsMvM7sy
aLTWObckFREJpMlg4hFP8nOsxeHaHcLhqOO7WfZzx7VmPIvUxDui9fWPwsD1OsX5sIoNIhXbpL0j
IIfdp+zgjmKOVM+ADdybsnMRaoIMVCc6aqgq+taJFkG1LeVFVqK6/bv0BVx+p0A+nPdIANS1pwdy
jatJp58dedt6mr5kKc1dY/v51qD0o1PmXLOa4Oheb3sUw1N5Im+qYCUb9nFppg/eqPAQGFq4wRNA
PoYSh9409cfKItDuGERqWriFH5+GoiJaerS+krKnQSjNnrmTfKtk0L2XDpm2cqKubCzzQ0QVXkG2
VCu3uy1IgeKVCJS3ebIQkY7wcMihM/suQ/OSZp/mYMpVXZfp3m7iR2ROICBG47USfXRJ+RAFjqF/
T6l1jWnX7gPBdMdN+uTDosZaa3MWOTK5ZTBN6dGc3JSDqIutF8IOSnMeuspVu6lvdtZgLgtgK/t+
4gyE3J1Vu8Aj0+YdJqrRWCWOY18LZdET7uuK5q2qti1K8EuKyPOCiYTn0uq/QVhNBLcxLZQcEQh3
j7JTFZbokpzaWDxxTEnqBlfaejhKaXRtJ+KM36pokHPqJYKxMUtOSsu8bRU5lErZcIRWOoe4kTKI
NWe8JO4D82J/znVbW6Y9MtEs0cSJu7D2wkejF9qZQrR7M7WWQ3V560bXWNMwojaRIem3cuyT3UBA
zfL5sRcpiSq92/y0gY2/WvHvvqX4tWlMl4guoPvglTMQQrJOhNjkspiDbhGf1Yx0wIdqHP8tPgn4
hXbGFdE4fHsGsRV+X6PGCYsXS6A6L0wSCYNi/CGRfBiml66r+SgxtHCiJkq7Ax9N+JrYrQTzmH4f
Zol+zbXmt0iRZZWBKU5VRLgBIi371SDbNMR5jTALbIOFddVRNm4P8oEPYAPy6xSH6VpDYYPSH6OB
LZq/TmmixeKvPI96np0Jy9J3VWbeOwPbUV3l+IVm0GpIyngk06cNmUZeB8xEujp0mMKmjJ+ZmbmM
QI9i/S/QmCywkBmr5xvru93d1Ht88Cqbjr4czS3myTm42jHXLNg+BiKPI3AI/TQ0SZxgcaANqtfj
abCowGLpI5moy1+1wSYfcAh4rlAta+GGCvivIaI5q9sFVzI5eA0a198TMaotcRxNFMU9Boixxogd
Rl8BhAugyzSwKf6cvcP5BIKhKY7Pi5bF80iYFTq+d4iSXtyaYDWLpU/zzBSnuLBXIk3hu6Z0yEuo
akMIuELQEnwu/mM4JUu75j5wU6QWgdeK4/MyGCPnby8jaxTgNncNKFIcvJq9Da3+Ew0H5rAqZA3x
bOhIYYOWGV7jgZQCbz3KYTr182Vo3PrQ0Oq0fegMnKOd8RDPLb3EjC+S3p3UqIkCJkMvbPT1YtBl
dSjj7DOFUXbGXZIfSEjEe2QSvtOSH0ivTnVssigobNx+27SupwsRmWwUfXAF9uNti0BY/84+NQS4
9xz4xWxqfAA3sM+dkPUtn3aVpPp7LjlDWB/stlHrXKQvPsHye9vsaQySwXXRe3KdXZaibdO47lZD
96ov5u4x7TBGMX6WrNpEjLs2KE8KPcAdCbi2LPmpbWCiQ6/I8dzmiiiukOKDuIvm5A2y5yyWvmYs
PCsMTf2DgkZt0moK6U5JWDrdeMLsom1Lv7ZJ7I2de0foK23m+UxvRxw2ZUgOmBFtDZL3Gr/bWVUX
3ompztDycQQHjj+pqDrVlRVuzJl+8e+ZD1H/Y5hXQOS718kG6u6MHHBAR4SAduYST0MerGJMbnlV
Ejg13zICI8cunR+aaRduyUlXS6Qm/pEvFJr1ZFWpPAZ7gapZ2HVLxVfALqt9tJsNTcFIN5BpkB4l
S0TfOJ+TE2PPeB+o/KOwaFQOoWse4kzGJ/5Fjr+qtC462YorJ20GzEDZw8Upt8MtmHL0B4Pjjijn
S38KzjEEL0+mp67/6qfWebEL+hc6ncoAo97L855zjFKsYqdxzn5v5YdQN96r2Dj02qB/9AiqNk1r
vWKirV4sOtWGlGC+qEoXPLXhKtMsXSlVzCpevCKECixEFvzIphGGE4jUnasr7lRuWBqC8XB6flWH
p0F+z16gSQbRC64veRWUpVcSE3MYQsch9QUyn/99G3kcYCawa+kAljQZ7HWcVNmhTbuEdGCi60dd
2+qRNC+yYTDGScHcxZ1nXgVJ9COHszNdtG2t4vIUz8w8LAj+0ananeVUlDywLVZ5VyXg9YLkrKER
ZDlbTeYo3/Sic4+YfshRoY/9NXbOir1uTiGWN5K5jG3bYBaoZFkyr4z802i36mhMVXd14yLbu9Ty
C9EF3fV5UcI8B3r2R0+nm5U5zLwpLj1BsKE/+cdurOFQ2ShtvLE8RrI5kqGXH6u49W627DfPzaCf
lFr9+6y2hfUJ2+zF0Pg4iCZJ3pTt8GYEBihv6DTbumiTvQnEdjUAgELXPEInqogUm+PLjDaFrDNw
V094n45FKRiZezXFH/Q85JJGfo+LSfui+8nMwpbBVuYkYPsZZipVxbOTqgouz4s0RXBpAms8VEm1
Z+iqr4qygu4S93A/I3NArGHE2o07j1oCsLgHhB3PNlrfwpkUA0M807ES00oLPG2tdVFyN623FGAc
Cm/JfghPv2FKCmfdpZlSKqjyZmKJYysY+cSCvbqi6TTGYeFvwlGTG4dFexHOn2k8sIAbQGCsJWVH
FVT1YYqG9DTMF9mmXywKA1tOlBwJq1Mbr5wwd6PDeBupGlq7ZURKzt+m7Ftvh+3mJmvhH1uDE6CF
9PpQ4z1dRPNvMmcRnnLUjxzQ3NE2if6NcJsvlZGFu67rANkgntoiGUKZqzv42Gk1bRwQQEhfzfTa
S+vSBam9tkNv3FR+nV49IS9PEFTSDe0m6vTxGLWItorIcrZNwkxApjWMtSp/qFb1hHzapYuuoiuW
RK4XR0Riwarzpn6pcXZalG3TbUo6p3lhZJcss7sbtqdyO6NhkA4ZZz+yb7R46ldzopcRxekfSt/+
K8Gb1GtpChDPY2ctx6MGY/lIy47k4977G49mdWpIaMBxwdyK+e5EZh1Ks6wS4UqMrrpate5sdfyZ
h0qGwC7GwKTzri21OM9ect92V1psAOyqXHfxfOotDW3alKQdPR9isGFFy0P6vA3SCgRIycrOORi2
ElsTz+mM55h2O9mCRW9bx0Q4ZGD3JlJYqaGd9k24qY5vXlh2QT8oYItdhs02HrT62jUQxcwAp0fZ
eA/ToqxoOO2txOSiTpgV9UvTqOSJco1Ia9OP9kOYvUpV7BLfi65TLoI3sw/ZgOpY24oUyWAhpupI
bITahKHNPN6Vq1Y3ok9UpIApEGhexkH7GctaW2e2nV97J9w+F1QN7GQiZE8D4lYGgX585rJpoTwj
dZ/7qfNfGWE6sdlTVppAGDK1Zv32pCupdN97g3WBlGSd0ILBmXCs4GwZEbN9j2kxqtRGjVdLJuZL
4n75z6T0ql86hiZ3adRehMjoWDX8DgyEDF04vdBSMc3DWB9LYtZAR+otJoub3nZMQeeuFqeWBR0T
7SLahgB2P2HBtD9rOU57O8R1zL/YMSjfc671V/8OWkZOICSNAtwvXrCt3HTWbHpZvxPMLY+D4bKp
sU7TTAbXaE4/xgmsBhz6+qU1vGtp6sEx8+3wIElo04Na7o0g/aPabhXYMTppELL12k4TsprncEHD
j+KzF+kAODj6VkYHmMGadrWHKgdhfLEi7SA6PLlt0nS+1FQxKcSNva6V25wgjj5CDJCXeL5IYkEG
q8oPCp6IGfRb00ntF26AHsTQ3MjEx5cdVC1pOSr5uzZI3xqSPnwdv1vsHJs05yc1vZ2OQrZrp2OP
KeFwjo3QHsqkRwbzKWAOKh5+kwVXIEnRx9Kk33xUlZFuDEQHmywGnfW0IudjHp5b1rU0/+lA92gE
2splLSL35b+HmbK6gwWa6R/5LCG6fkuqyYSTJ/W3oVzmbVO+CwPtra1p47oF0sIbatVLS2/creGx
+dakm62KuaDoEhWAIohxvUblux5MBy2MUYWlr7Ni9YLBP7o+L8lIQSCT0jziSdZIFLcWmX7VGif8
BtjKCDao/8Brj7adltg7UQy02axt2Af0j2BcQRHA9rfyc7yZUvPUutDIq1i0JQ33aWy7g/9H9UV3
qFTTfDKh5l51P50a42mZ+tmr55YnqYecw6t8ArLuWSi/VbWz9a66pflqcMR8Thn1r0I3eb+86O5m
DPmduntLEiIxJg2YnUIS4IZ2fWhdFbDv2OOZY1ewIU6aRVu2/gFROGYcB6qhqVWfVdB2e1Jbs5eI
wzGhSh70tMGajknk/6VThWbc8yCtsWiyGKM/E13ooh1q84s2HOxeV2BZAC1rGsmeKLFibaFZxsnS
YHpkQv7MHTXd7ci8gFklCQplv4CK++9RikHWFGmx0aETfE75nRaq85XbOs3UIe035lA7Xy29IdiT
9jv9NGyq1gcYvG5djI75msVQDTXG52QMBGBgmXm2UfplaqPaV5h4Vjnrew7l51XDB7V6fhXFDAqf
X/W0/PDn9murQaYc25Fxe16sqEIx6KBimr/VDm56meeylXQZUqrmSLGY3Zts0q8RO3Yb1wBN2cGp
lqsR4ECnoxObL5MHYIBedLOkprj1MtM3VsL8H45dgUQHS76LZuCExMhZxBaIBtmH3p4cY4GThhNB
05vMf7X+XLjDSUwIOi2Dcmho9xxO46M1VxOq59jjVcmbhHj0BYPkA5+xRjEAoiISaXNORqrvnvn8
LgU7vbEVCnYTSgpWCOePwmJz7Sily+A3rcfo9rwwtrV24fyEnNz0rvrfwcHyGWlBd7NNPIkhHfsb
qmVOl3NVRvZ7zN4xLOIgzn4laGHpsROGrTATrDjX/uoLWb51WrtGLQd8mqBV6GFyzo42rzbKMyft
iPBNitWke3+GOstP5pwAubJaiikEq+5dNryI5QDSgdyb8lQk6sbxKvjuOuoxcqp/oE+ot45dZu8q
ZnKP4kAgoyY2Y8ZV6FOzHgYN00LtuII+owUBZrL5nAbgC5pxTmPowA12KAfXkFft01CiP08c9Zng
blua4Z8KNfOxokKw6+pGLnaBhYg6uCvqCzRkDgBa61mIt0rJRsmBS3d/YltGtuugOqX35q+7QY+P
avBi1PQOQuOeVbors+Mcp85IaAMj1tuHc7dMTGFBpiQbRx0hcfGpvNepVhCn2Y+flp43yzrzGHdQ
XCQapOZ60kf2fnR6hCohPMdYfsCCZfD7/+gKUEg/eNWbjVoSskl2NESmweJeSxX0i1RHDzCOhXhz
MCet46YWm+fDzshhqFXiFQwXPESXabodDu63KruXyOyKR1+X1bbWXGTYVRO/he7406yFfakTm2QJ
UVuXbMTdlKOp2RUTkr1VWwzpOhl1UjULnCFzX1QVdX2bQTKcG/meZgf1bTBkeoBNBJgscviRoNF2
XcbbmWntyfCGEbAgvdAsbeyfejx+U5+qe4Oq2ZvqF5a7cgfAk+TYtOQFdFhgtCki6dWgN04jCsdy
FJvvVs2BDBgyLkSyxpN+ch+xZp7bSWa/aqhZgWVsQALpd+p2cUdMgcxfR3lteUwUHBgDt6qYZZDK
S36Kot12iqJRN5k+uFUynTrLwXQ0v6yZMxw7F8iQiYQOOWxrbEpTfWMLwRlYBHuWHrJxGfOugsnp
XnX6NhUm3g+GuAhYBBb5oI6NIy2WbD3hxr0O5R+XEdgSTkj/QREAm9pxlLV1B97gqCjaTUt47xnA
UXR2/YJJ6X+PzTZ+rWha7J7f+u/7z6+KsGGmooFV8jK/3wCzITDQ1yditf93cWpA2470f8da0Oye
3w9lNzAkEH90o0m03UgT+jigXj6Osjb2fmuJOwzS7r39WRkoBHEQ4NSsmvHKK820ztXTBata9UKU
JmSXxos+O/BIqyC0kr2YeflVU+8wfe30gdICIop9933/zOYwfnYMQqkzBPCxwnstYqQ8hvm7MPFV
BHprvRsxG3zU1zspQH89z6tI8q19OzibgrkttxuquZoU09OzKaF0uB8jnpi7MrXmlvhb8YBP3f4q
R9ER2ko3QcgiPSKl4OMg4UJ2NOyel14f4GwgsOUFf6ctsPeK1js780Xr9FJfDbXxl8+lBXbfKHTS
Kuf/gkN6W/c6RvD/+9PgviZwARNlSFeX18GZftPwMPbPR88LKeBix3ZYstMUosQOhZarksNRiqpY
WSauyw7nL/KByjzQNr/ViW+9PL/1vKRFKLj5we38f//B8Zt3IdVLVYLedpswPGuTGUBcST/cSbUk
ynXWmld3otAy/vbxqL5wL9H9nwK5V3aWfY2rdJ5fFpYUexL0rhSrdIYdw7rXZsfpexLW4/+Qdl7L
jWNZun6Vib4+mANvJqb7giTo5JUymXmDEJNKeO/x9OeDqk4XBTGI6Z6KCkVkKqXFDWyz9lq/ATHD
DBPE7Nk3ksehMNdpnfU/W90qbajaNLbR69uhTbfuYfR+G9qUM9rplfVHdh0kV6Ckl6nvKvsqysE7
VpGwiPrCkWCKsqVTqzpi4MoNTE6qrdsDk0BH7jc6ViPxrkhRt1GKV1EUd4KLeFYppd9QZCmXSsaf
kByl6Y1QEy30AcrYIijUexyNl7mo/O70V0r/XE1lI9hEFSxA8kugyWqgAJhvgr0iA50WxGJvjOxj
WloWOMJo3FPBqOLC6xTeD64VmJN2GuVgtTZABSggQZxVjB4aRNChWAvBQaETvFV8E6E7OuOAVlae
gZKqHsA+t0g3TTBzNLchdGSIKSLNkl6JSnnvtBWQptLLlin+wzhI99/T1hkVA4EEa4Ky6HOrW9BE
VjDR5SYq1CM9jSodsPfqQXdymuHjDyZIflKiCG1LMH8lY/VTrQHl0+Jf1lKBbgcXQzsvydk8jzty
6x476t8aeeYSfjBdGkSKiybJb2FcoWlMec+x7npFCBDENM2dqIc7X0WyhAZoto80BRPoFmvPIkei
pLumhtncxZDX0kDNF3k2VBBTDRkcIR5Xg8bVugaOZkklgpgQXvSABIqT7M11KNu41GOBQozUT7X/
4QB/WySilN30GVBlV62abQUdOWqhhVKA3HelGj8MFduFTz83UymFjRR4TNl3jRNfl3Vynbtlu6zI
0xeDoqCC4XNGUn9b9fV74eA4Qk6NwG7q3teCYl2LGIxkZo2gSsMt389gapPNULEUu4VfQ+P1DGDn
dboLJNw/O4xPVLMU1qNz40L3u5wNH1KXhhr9sorzn6KIgETU5Ai9yJljO2rGv6C0KUi3mHplS88F
w6qDku50Rf2Ju+fSscpgWQ4B4sFSuYtBcmxTH4Zmo9x79G6fTU+Hd9HX1NqArisGoEWtcu7BClP8
HhVFB0cYoVecaFyC1mLYWru8ke+owUQbmpELAUn+nZP6/q7JhVXBnWZl4jMA0Qv5tSFCBKR3zB9e
ES8rVansdlCNLf7NnvfuwBt/dFC4bOvM3w01WgGqyZAr6IH7pIKj4AbSIhph33BltAr6FCK0qyYx
wusWRcYC03nRh3SEOSlyL67RIdxK+7lfFGlXgJ4IH1E3oHMVN0dk7H4iwtEjoahU6yzv7jCKe5Ig
iEajjqUEMmvVG90PU/VQRgwNc0Q5700tfAawp9oonrEXNSSurfbOJcqWZe2og4lYWdjtLZJujfmn
tFaashqbpOFK5xK8kOtMhUoWr0WlcfZODmgyQjCOTh9yi0gQ0uobSOKU+DkUaB0nivsDhiqlxvQd
PxZ1bbRyfaeAIzVU1BKHrHqHca69ZGyUqaVshsF5DWLIokVPo1KDiLnvfPmHYECjS3Xt3vWlGNIc
BGzBU999w+BJe8JPi0LpOunqreE1DxmqwqTF0Tos4FnsJcMK7yxuSNlgXUtc+38qXrUJqsCwJfZe
pKKYb2r+XprNuxPShcQzpF42Lp4YWZ9vkBZ484zk0GnRKAQyCiOhur70QHPdpONSMEVFsjX0ZAG9
NMUOMeDXgWO5wWTCro2njPrBnRKMFoMyUguo2K9lL1WvfR8zWqnACzzEsYYDgK1KzlC2UdD7ysFp
6z2MCLGJokWZ4hnRqjgZNMtSzw5Yw9z6ip7do6xOzThA4IiqBkKRRXgsR2EfnT4iVVwpX0kFvnii
tqtEod7XrX7XJ+p1JgGDp0d0b8rolKvW4O8qWcflEZonMAJSDkRBQRo0N7Whm4swAPotNvEjDjpw
3p3sZ5ODw+hzSKDO0OQrT5btoUjUPeqHgJ4xyEZ6fETz3HZGcm/VlW9nunsV5tJvgdKPnbTZNmwj
YV/02DHqLD2KOsOwgsDfUtkpSDvSFuB3DRoZ4fXfAuKPSH9ZV3mF6R8gx1dm0mvuo1sIdm5t6uig
qKVksNTaBHlWnlgpFatUBsWnpiDSBA09kTo+ormGVqG/THIXMrUkI7f7UmYIykZx/S3MBWtfOXd5
AdManki2BFUKCkmjg2GFSA52rXEX5SjS9G4LBo59Z63cCyVnBzUm97HAxZEyOPdQyZR3SonNNiRD
WPxecS1GiXWL4ZNvOyZmDepj7eIAgbL6zSCz1qSiD26ETvjdRdVdBvtsk4nYR/St9DtLklcqL+Ci
nPB3VjfPSTF8Lwb5VvHgskPRyVTgz2SEo9Kpgu6NxSU7RMm4yH90FdI0tdh+z3vd2Esl3LSWv4dY
i65tRMY4SKwdL+33D9aQ0oivxGQbG6wPo9rSYbeN1peuWFrfEPThloGVddv1EApQiAM8vwl6od0H
QMLMINF3yE9f60Z7q4P+34NTQBfc8fex1eFQ4cI0qXC/3de+X6/jhLkUwkbteu4ZTh7fhq2+hshw
HFzxvmqyO8lN5RuzDPd54W51P5FezREeAkwnAi7t/7Qsnw/lC6uA731rHTehaMW2DmZOpoS7SAU/
WHeKI97K/XMv9YBLvWvNEAEnpuzBsgJFSVbBi6CfLoiP8PDgrsOG3nZ+crDQ8QmE2rC1Kl6KImbn
kF6rjSmTeeRCKy6d3gVfVml2Dbv5Rs24vyfIQemFDFwEyEiTxu+UCJvbpgLbquKhQAFraY10fECW
K/RZHwYd+4vBCB4aSGBOdz1UhyTDRCLW1XUZi5sscn86YnZMtA40E7IIlN7RhZCC20RUwy0NhUUo
bAShpsAr4FMqw7/Y0Gl5aAT5BZW6wEwPcpD99LvmV9ZpIGug5Kwp1raAmfubtkAi1oiy3zDyfgdK
8gAbCiYCPYGt2ZERNpVFe9/ys73UFdmenIkW8k0O/2WRWSj8KAX+AgARtbVJr+IJG+FXCXVhqNxJ
saK6HDkOVakwxajUHx4B18KgDpNt6CNM6jXmQxABirZSC0kmxChs2WwBgWkgyDS1XlZZt4sbqrOG
hD+MQyL4WKj0DiQRPctuFQbQymldPYyeqySmAGs0zb2qilLdtVgW66Wx1AtzuC7iEHRVYel3Wkb1
drjzAMkem1Z4gABut9jRPFfsXMUoQCnrT0zr8jYHZj9EqPzqjbluf1euVNmyiqhDBYokBSlcNVa2
y2TIKmrnYdee8iV3Nwb02AG+1o1FcrWowgZ/i0xfF1qMQKMgvpluJt1lsSPeId9dmYK7tdCQ3EtJ
uAZNRerTDy/egMJooYY/ofwI31SprHYuYJdF5+ivFW27VehIjxQQdMBoWrQFaaJt+9JETgFLHINV
sqVRi7pxhjKJo3TtHYaS7GGVsue6/H+8lsaQGo4SKlWyRtay3eVwUQMXV59epAqGxpwPqV2gIKK1
ANWxiYnd7Baqn/Kkp9lVY6CG1SkYiL7ICnDeTrrrEi/YJr6x4y6NubJFc4VW5tYNcVFIh0c9dLjI
q9Qc+znD7dFuPo16N012x7//jfqQqcg6SkrYmMsayncTO3qAVwbyexC0iwGnGbNGOMcLVeyrcdSh
+wWuxOBEBDToJnbJowbdDEIAt/lvcq8d3HJpyr5C0wzkSeh3t5f9AuUv3l6mookEkBTokFiiTj4d
UjHcffqKT+dyboRBh1q/GzkPtbaGXMijLA1/rcWiHYdq/ygpFcgG/1WTvBuOHWFdZqjqUX27hjog
Ic3CToJdO+1GYYv9h/g6wOOBi5zNmJKp0miQ9+mpWqaom7JhYOEqGpTR+P6Jz2FR6kj/RDXSex8N
E3Row1v43uDPrF6/BqcVP7I5vUElTbYDGdYfmBj0ctAHE1Scg2DP0bjWWupwRb8W+kLft6ZV7ouu
sUEjhU+qHD65Vh+vXXDDNK3qNbt4Dd4xFh+hOIqPNcQuoUSDboCsjYsFyghibiLSSBlS1JrrOgla
uMQlpqmV5q20CklQyEqIQarYGaQp8gKO6V8D+I6v3HToVjksChIlxa6dPL2vaqn8xgNQEe7CAULI
EPoqg4xeuESFMhIT/8pH93AJfk6DOtn6bNkdmjRV4LMrota2LZHlQkMO7lOemSZvV0OVLYeGzl2r
umoSlIlCXxobvOhuplZtI8HG3iCH1t6FEIjiLJK2/A4ZnpMsbIJUKW8GPfU2qte7Sy9SqzV4+nyv
ZQIa/OOXjz8io/4SgGNc//VXkZd4a2pnL2g10BerQspoHBL4UY0/9fHzHz9qeDo+BvjGqM7g3enj
lzyBAizL9fVQZFAwUq6mEjLdK7NPaG/SZmIPkH/lbWneA/hf5GMxsXBb8xvVIcw9JMTOZW4/YVP1
iKTzJSrRnag1kPkQ2G4/Sl+ZpPQ7CUPkhUshw+6EJCIFr7Ei8WWqCinc3I8vuqQ/g0dWN3ClAhs2
T4rSSm5srVL4VQZNDA8ZpQ9ML9P9xx/V0L/raceYpdjthzh+rCst31KrpY4q3A4VvliDIt80FlBQ
FMS+S+SCu95TUGyXsgBHA2T2u7LXH+QiA7ph4vSA7IRz/fElySNEKowSWVPVE65jMSUnFiucY8iz
Hoo2U559BBUtIRi+DUkiAygc5JVLLiV5rvHTteQW3hYSKIqLR4/c0Wqq8nap+zjXRFS86XGC8O95
F9ag3svZTWha5l0lp+p92d8aoSqstbqy9mYHoKAtKoRrFb3jSq0pe9xoUHnPiv76vmNWXsNRLkA5
ay76AWVRrWmBOPViMHz1uuJeJozNUqhe0f4Dh8lhSwVmuOoEN7nFUCynfVi8IzqKl6kRV3AysqWc
t9K+Uyy4pHIvPFItoS1KNXRJiTKgUI2dQpJL3TIc10k1ro7Etlw92uLkl742WRIuXNpbShFnjyqy
guhkDFgpjEICdJSsaw0ChN2yneOolaOMj8cYwrrid1NC+EJtZOhZ6FjfRy5sgTRJjZWnj3cYP0Kt
rzQAsg1xuTSMrtjL0G0XOC+UcYm6bGFCpA7AV9CO9fe96R5LTgjQKf31MKggedGql+Ucoww93VVm
UOxkKyM1p/q1FXq/vPWdEi5pCpLMyS06JuPfBew3+JdBPSlKk6sKKTQIUDPPea+CcmUI1i1GcyGf
NvOuwVD8crSwo5l9Q9KgXjuqBnw1Sn7Qh9euDKd1UTsqIASGZWwXOM9DjfSQ4cERVslUridiUto+
LlybLk4AYAjSO2iK/rs3yqVbaayiLdjSwEEjuNQ6qMagwWOgVOA8Tcv7DWtX3tK3zHYxKpKrlu1m
WfYCmp6tmN0HyuBuocxeGZFV3il+oZGsZuFz7bFEhGqfqnF0DbgwWDelKd4KBmUOs7CivWKA4lXT
9kaBBQ4lVcHUJQ1Qtun3oRkEP+pRwLkPawMbA4mqBngH6OhgOWSnPnzwgDB8HRaB8IrdQIdG1d7s
AQWhH6vVL6B9ryi4WVsr7oyNL1a/G6+JH/yoy28TSTQWlaLUtyAYVbuvFP9aa8N+28jNj7Sh8tG0
kIU7o1vFEDN7Ry9fy+S7rwLZdRXuGEUbpeQnKGBGzW2l1WN3RUg30DWaO1O39o4n3fhYqNw5jirs
+sQsMBTxFqKjkDugmnVLLkVHbuDWIbWJAP+taNZxWo8PdGxVKhDTBMwUqP/rxwxtoeugRTWqct12
X4xfVCpoy7qRNRs1E05QI5e2NNvipwF17q3BhQNvIFJFxUGaKZLRGEIac+fjj7ESKBcchGaLxE5y
Ra0m38SaMyzdHrQSNX6Q1nF8o/IUXuPWQdAUJ/M9jVr5D9vj//ur+y/3Pf3T97j8x3/z519p1hc+
hcPJH//xlMb8/9/jz/zz33z+iX/c+L+KtEx/Vxf/1eY9vX2L38vpP/r0m4n+56dbvVVvn/4A+86v
+gcKjv3je1lH1cenYBzjv/yffvM/3j9+y1Ofvf/9b7/SOkFt6PHdZVWdGnrTUz3J98bf/+fPjQP4
+99u39v/+Pn+Fr0lxy8/9YcPuIDzz3+asqaKpqVoqJuMTtt/GIFLOt/RTUoBsk6GJUvWP33ABdn6
T3m0+cZCXCMNUzS+BxCw8v7+N6QX/1Mn6TVFSdYtDcEZ7V9yAh8Nq/9K9HTFNFmrIh9GJT21iPU5
0XMQeEFrS5KO8qa1ZTtad9vkUC20TbkrNtGzOOfMPBNuaszcCQ06Bop0dKvYDupiHzXKs9JXc67F
Z8NooiWaKj01led3mr4GcjEIaj5IxygDowXq+xrVxJNX/eeSOLUClz5fPP7/k/tnDE38HCNSkLKt
yICOqNtil8AhsjGPiPzaCPlQU1gktn+nATZYXI6rXR6aJn0Oa4hG1gx6T1jpQWxBxz4n5kz6L52f
FH8NbZL9U0P1E9Q3pSM152JlrKUtlIun2F9QVFkVP911enV5UNL4qb9MQ9DvWEiIqCbpk2moApwB
wdkg8r9D1HM9bMUdR+6SxujKWc7EGj/9pViTOShaEOYV0v+jF2In1kO4DJNvbhyu8WTAZyNeoy59
r4rgHiXjWRBbnAFwmJ15jWOQSx9ifM0nF6yk5cyQ4lI6+l6299T2vgcBNxPD+GzU/scU1dhkVAhd
OhvNJEjclghyJrJ0VDXpKnXMHfak29zN0V3ryK/hjBfqdW/2+ADqe3TwRhzk72EIboaqeUHmhNZI
qdkFlru2F5awvlGRbVT3zdO53RUhqF/8n32oxSQZFEVgsy31mOpQ4+1bhKI63C6rcFhzbMJOrQ49
suAZRZMa5iToCvXeTPrvsSuuANXR2pIknrSD7nyhXsmdsKV0wx0yHW6CtNtler+RfEzHm7rl/tVA
9sNc+SlgMKaByFQb30R+s0WG9DVyuueArqZgajc5FkD1AP9fHbnZAa16HRqDLNga8vABrhE5qjqy
iN5OVuxUnASoQ25zz7jVJRkFPO8tkBxhbgKem+ynr2VSFFAS6Fh5xc7R7/U9nP61sxYe5AXkqn9v
sp/GGqfIyTyj2ik3bv0Ri4zQTjf6NcjcpbwIWVqze+K5zek02mgmfxJNpEocWCLRurtR9uGtt4E9
rhDXRk38O8295DGy/bV0f3lFn1tLmqUYnIiqKlrTzQPECkANl82Df8C9187pgFyOcHZHPA0x2TMg
aQ1uE7Jn0JLZW2yI2aHWliobIvo16InZzY/LEefGNFm69JyFyKXsfzTTIws4CmcqU2ff1Mkzm8zB
PEP8jrkuHav2tcyeh/Y5UVeXh3D2hIRtDCdYp7UGHODzbFCtAL1L+c8Tst5XK3piG+Q3pEfrWdrD
yFqGd8qPdHs57LmRjRmVpmuKpcKF/Rw1wUID1FQoHTNjlLunXgywB3vwuVU8/p7pDn4aZzIlzCzL
C/xypKNz42wAlyzdvb+Jr71tvqZxuspmnua5CaHLKgVOkkldNibDGgTFk/OIYVVmiM4qNKyZhObs
c5NhDsqKSRx1klgkhkp7lh7IUavkdY0va0blPm6b3b/xekhtxzcjSsrHmXWyRXC/lE3+WjzK8AlL
01gJwktT3/zvgkz2IRl7nrLl8nqEXfsY0JqNzcFWYn8uUfr6UkjRZZJ4TdPg6MiTZ6ZwO4kixUjI
Abt6icdOtZO25op9AWGqZbClurmWZh7g17zzc8wxvTl5gG4ALVMLiClpB6pJCy15CSr8MbWZ+SCN
v+jzBP8caDLj5KYMXaZjcoyuq+sxJ8MCc2Nsgi3dl5UxM73nRjU+6ZNRiWGAkE1rJseKRhxmMJKF
n6Xk7jJn5p3NvbLJxhoJrku5llEVuYL+lIFzoH158knj7Jo+OE1UqcdZpmKx930eCz6CmZNkEjp8
dnUNlkhprxAessebgbMGSqvfUY8T1HW+G+fHXC79dR1b1mn0ydwvgWZqDcKEx6TLlzStTOlYCm+X
hziO4NIIJzu7Zmo17mGMsHJHQuudot6h4b8q9aMHBulyrHMz42Q88uSe1ZZdLdQR45FBqeBAgtrA
r0Lc5d3MxBg/84UxTdey2JQugph9coScea3DRTMU3B/R0MfxWIV+LUFqyCVpZrKcm46aJH0UCCRd
0aZzRbVSqLIlUtWILw/mN0xLLj++s6/qJMBkOiie4DVhi2OqHJc3aqwiHozod2ju2i6n+/B4OZo0
vo0vT/Ek3GRm5LkO5Cisk6NjlPBKy32X+z8d90XEnEimZYBg/KKx7NT3ZjaQs9P+r8D6ZJoYBmQk
j/74sXGqRRJ/Rw0iNGbKCtJckMl+T/lXV82I0eFA9uBslJV0SJASopN609jyStyCYqgPwvryQ515
hfpkxxc9vWpQZkiOKnoEJQZFSLTm9xoNdhEnisuxZubjNJdOUD6kWlsxXTooCmg1Ct3MhDy7nk9e
1PgJTnZ6aCQihh88wwASJ6QVtNbCsSlrG3i/XR7M2Y34JNT4Ok9CCdSegcC0TEYL6Ux/1NCk3Iu4
vvMrHW67Zns53Nkd5CTcOPKTcI3UY1U1PjvMaIMF1GVxWJdAQqrSsQ292DlFvI2Hw+Wgk1bteMln
vz+JOs6ek6g9WihV7DM7pLvadrfSFoy0Cvt0oa+zDUC1b8E+mHmFc6tcn2wq/liswXqOGQlq32rf
1aFfw3xceHR6ovRdc/e48C5on87slmeuFJ8HO9leDDMVFACByVEIIcliV7AIt6EN2zlYoBv30kj7
fvUcLMStORd5XGSnG5uF5axlSZzomqzKqjV5zIGKqa7cqs5B3hTX4MI3Dhdpc8GiX0AQnpm405k0
DTZ5vkVLf6FVscLydsiObasrZYPS0bacmbDjZ56MyRIlS4VHJ40Z+WQ7S4tadZK0cg7AN/BriUK7
SnTajsEuEP1vAtXyxeXJOt1dGNengJOdLDPlUJFA4B4U97FR7zBmvPz7p/vz9PdPUlbTTbW6R2Dz
0BaHoMN3kKtSt7scY24M4/dP15uleilOBdhVDcAjIOIKM1fzuQCTXSvzlcLjECNA+wYab+mm+fLy
EL6UM6bPabJTGUHsdfn4nKS78NF8wSP2VT4C5+9X451cjxfG8XLEj+vppak2WT5u1YViLTOoGHnQ
ZVMYIAzaDZd19JTl5meiezLc7957yvQR6BQjKmO49MgSd9cM0iEMdcCbJk4HSyUKdERGY8N6lgst
rBYRgE5ukihmIggNSrxA7EiskAmPc/QRobcqMsKUoJ6uHb91duwh9G+NHguXstDWbcbNTStajbqj
7i41o+pGNEuBKqmswQD1rWxTJBAno1gffmVCKr41MoyATGzoy+k0uiVZcW1cFyBq9anxDd0NWrOD
DAZeZIHtYC2iFRujZVP11bvJ5WBXYqS6EXRcCRQPjJqA6RQYNqBgrgevogRGuKn70UHEAh24SGlj
vxQGWmOhLDtLuInYCnnhDxXkxUauh3hJP1RamSOrTivbwe6Dpp5ZWF8ugx8zRmXvoy9FR2V6p0Eg
ElSm7wqH4S7DwW7Yhkv68b9xfrXBXs7NzzObrSVSglBMy1DHB/15jeHm7RqKJbGO95CbbRRKrjEd
X2lLz3ZX5ky0s+sNbBYwJypVVPk+B9OatPPaGP+5PjtW1VuszxQj5n7/+P2TDQPwfdQUvPGDYr1Z
TEUlfb68uM7uegb6e7Jp0MqbHk2CYwQJ1tjOQa3BTUCHds0DUriXg5yfAaYpWSJYOxSmJoeFOQC8
DaLAOYy5L5W8Zbr0n+t1uRtucKifeSdnDkB6d38FmxwUsuY4ePASTN2MRcNmCzN4LW/nEplzr4Zb
l8EUk3R6tJNdKUldo9ZL1To0+BX3iLgr2syJd3arlQyRBusYiN7W57ePqYYYo0ppMZLeTlboKKdr
+cnYUB6yPboet/lca+l8SFNVwPBpliSJk9UT5FaKYYFsHaoVqncroObAERbYSI1l/ztrZc3cnL+k
oOPmIJ0EnBwnvuH1ZSQzxmCXPGnfw627F5Y4K0HFXSV28tOz53aIc/NDMg1TUUXqyigUfn6qaFGb
cmkN1kHc+1t/7276tb7u57O+6WXlY2SWJBtcSnSDZvLnOOgz16rht0yQdbPi/a3dx4wW+bj5IXxL
E80WX93Z/e/stGRUvD5gmDy4z1GVQem6tuusQyK8VdH3Jv41s5bHjz09jce8788AH/n9yZaUI9Rj
mDmPL9hF97B5tyodf2FTbdz13Js6tzmdhpo8wcEXY7d3GIve3+GPlONbn87Nv7kYk90i1AynETyG
U9KIR8tjhTLU1mIGxtfjocG972b2PjDOsEuPcDIDwzBLB4RxrY8jSlrVNyRqN5mt3w12tRn7m6vL
7+z8GE0J3XVNVbVp3dxSkjTACMk6oCH8qAvNg4prMxK9m8thvlzt/pjxf8WZXD0qHfSoZObWod87
+9juttImeqROuapndsaPgtrnJ2iIsqhybMlY/qjTAwU14Mahlj2+tcqzxRdsTjYI8dMPzWyL5j/U
2CW2Ib/gDgQLRHGWc1Pz6zL7/AGm0yZOA0FMLV6h8yoZT24+c736+so+//7JFBFKDUNh1B8OVXit
untHwS4DwfjLL2xuEOP3T5ayFukDcsUE6du3Un002plBnNncGQUyvJoqg8ugNfM5AO6HTme6PKVi
bf7ErvLaWscbwy6/f2zv8gpNWfvykM4+N0WmCUSqoSjq+P2TIQmGUCh+z3JG1YlKYbKFbAdM3Jp5
cmcyGkamaGyxIkAqLsGf43hOJTp52FsH9yV8c7eQQ23MZO7YB5fYC88M6syp/Dna5EWJfQUZAUGM
Q27Tid8OV6AVlt6LscEaegP1a7ZWcv4x/jW8yWNE1qGuurRik08X1nbsQKTvw61wgziIXbG65s+t
sxFVmYOS49JUp7CrtvEFXxRKXpze7LPceAzAyRplvL48P8YZ92Xj+CvMFHk1lEPmRm3Bk0SmAuzn
CESO0K1vPCxk1NfLwc7P/5NokwPMEAO3sBSi1dxFysd8gx01anVLmM3LsdIkAJBdXo55bk1zyyKr
UmX0K6cLINalVkMAg+eo6gjHSdsyMmb2+bMhNMBWUFPolU8vPR6EWSAwknVAtZKSNuDtWWbOudmg
nISYTnilC5uS8tPhO3koHhUvMN5tfTXKVyzBTvDgjg+Xn9tHL2g6M0BLaqLEfwiITt6VJoWxlHKC
Hrq1tA5+5TcIxKIk+tAdQepu1BX4NX+B4kf7atxDHJdtbQaKcm5qnn6AyZESw4nOU4dMeGDEFaz+
au1Zr20IdkqZ25jH7enLYGkxgnJU6Nvrk/XdCa1SCEbN+qZzBGhOuoK6tavsfOcs4BDPYonGk/9S
vEmWn4t1oAUy8VJo3HH4nucPRvg9lK9F+PnmXHrwNfM2RAX8NeVt5ghuiZ835wKacuz0kXXAzf47
2kLrTLSKhVfgrCQpM2/t7GKwiMamhf/QNMu3zNA0qshl2mRPSAKjc+vNnDVn18JJhMm8SEpcnnvD
IxWQ4HVYv5A6/AU35l/tT1lcVJSTMJMTDXpN2nrRGGYNlflYb9A9dVb6vbuDX3Sliwv5CoORuRTk
7BZ5Gnay0mGBWSK6wTw/VEl2Gb60i4IrxbhDKuAg/ifZ47kHquoARkeCGonJ5IrkhFLi1lQQDpge
Yvn45nGTmWvkn5vwJzGMSUuxrjnhKqykDrl4I2uvevQ2WpYaxm2APU3//fLedW4OngabbF1Fy0Wp
VS3zEPRXhvJd839d/v1fUAnj3DgNMJmCOeIYmUw584CxkzPsKtzH04Wz4UoLLiGEcnJfPnW97cN0
Xo3gwDnc7dwAJ3MzBada4SPA1hiT1QsIXcbu3JZ4btNQDa4TIJioUk03jSESew+fB8yTf8UvsH3Q
VV6o9iPuixsHSgcCNSt5NZ/bnR3aSdjJzuiWceGRZ5oHVJjtXpQXgvHvzA4oBCL4RtEiC/+8G/p4
nuqZOrpCR8KDVuWPYGFXlyfI2RV1EmIc5EnWjWNb3PYVIZoaol6wj5Vim7OSL0f5gvSm6qBBNKAU
BswLI77JSCw0QkJ0/PM37a5b6ctgHW6SLT4qvBZzppHydcpPYk2GFMmRir19mr8Z3yAaonlgR/do
DTLf1VV8rezFVbwOd2Nhce4Kc3aY483W0CWNsrI5Wc6pUIQI0xFafehtb5kv0Tp/YjO0vb2ym3mk
48r9dDCrBgVG0ZQ0ydS0L7Ne8N0iagJ835CTfsu4nfnLym5eUBAkx6+Xl6N9mSYEQzlh7ONJIPWm
iaOC6HndZkP+poRYS+I3rUQg6NVhJsyXlUyY8bqJj4tJc9Kc7O8eHmJRjVLoz6z9Rm9mUL/LFlrD
pjUz68+9KENBmQUoJ82NLyBVBY6YUPh5+iYJOLpI2rpzaK9I6muPkD/SgnZV4S2nA5hd6B6y4piE
pXNrYpzz0xd48hmUyUHTZmXnZJafvgU7lES2aDGuldseiZsFcLur/grW/uWXePbp/jVoZTI71aao
6V8JyVuUoVmJHOWvSNSuIk/eo0i3vxzr3IQ5Hdzk3EHoSm2lxEvfNPFeQ0alU360/eF/F2OyqTjU
gh0EBNM3M39BJO+p6NU7rXu4HORLOsCUxF1ZkSTsJr6W1SHlhQpF4owyy4+m9JZyCqtWQDcdgTek
PVcKev6XI557TcgHqGgbmCpl7vHRnmzJpYWGHy7P+VuQPaXe7wjsVKdcDeUcxO5rJYShnQYaP8hp
oEAk2WnaFJ/4BaicbDcCHKwlDnjjgenZs8WQc5OCnYqcxNA4B6bnmWbkcae7vDBE3lfSKqToJyw7
z1iFG3SoFyPYIcJRew7wcH6gJ3EnJ4IeJIVYYKX3Zj4jnrMbS98OLeKFsof8fDXXXjo7SrDOhjU2
F6EAfn6s2qCJaPZpyVtfYAFhIjORRds48eZKFOcOgBF9zEkDiIPO6Oc4lZlHBgL84k//ZTA3YE43
Ic05BKtuhA0svnfhXy64j/Plr4DqZMMSwVhkYUTAZj12An0b28iVvvI39VpaUrm9AQQ3E3N8M9M9
8jTkZMsKzDzQRcQjf+aI+KihvLb0f2O1gfGh56JYhg589/NT9JRYLX3Xyt6SelihsmWXWW33ibhF
LsW+vLDPzsPTWJN52FZODQ/Ny98SiiO4ENvOznvtlmMelG3m0EQfzfnpszuNNtlHuEUlEjhMcq5F
s6qeqBf4jyU5CUptwpLLvPgdD8GFehCrRTnTNj6zhZlUl4BKaEhZc8B+fqhBEHS14UT5m2SFC626
L4cHROVRXnRmDtEza83U4dfCWlQl6cs5rkeFh5aBnr05wr1Qonw24PGFd+zlF3dmFpqsZovEx1CI
NHmScQjsJBA1Ui1ogZ1lS+bL5QDn8hGLxSVT9oaVC3f48wMzOtEXw6IgwujCW0hX9DrvSV5wyVSw
O3NstQkPjWAt8H9ZF6Fm/xvx2a4UHqJsfSXt+JnXVU2jJB+JKzZZS8yKnuIdQgTruWLZ11cGcwLa
ljUebV/LLrliNLrbBUzLwUUbdECP368Rp7JERBEuD+vre/scapKE1AnmX4rMClDLQyU+9erMzXPu
90+mea2UsTo0WfZGPW6faNq91ar9zAwfGeGTLfDzICabRoqFXlegB/JzuKu+k3xET9IKnegb7bH/
Ydy6G+G5RxN0qZMx1q/h4fITnHtZk3nZVqlbDh1P0MSDoENTDfpOYs3MvrkgkzykQvwoEQQmf1Vy
GsfBVijLGzcrZsJ8qdJynzideOP3T9Kdpm7NSO2H7K3vfFuNhm/UbNErdKJVp8rfFWeuvvi1QDYJ
OKaWJwEDH/OJ0mUXRPcRmv1y2GE0B6kaPwkApKvA/n+kXddy3EgS/CJEwJtXuDEcelLk8AUxoiR4
7/H1l03tLjHNvuk93ZtCjGCxG9XlKzN44DU32TKRAKMToxsSavznMvUEqE7WqNUnNCsALoq5hQVA
cG7qhDtSmCt7O+m5azxfu1w4qYZ5CUyDkPYd3S0sgI/Yx6pSnxoXHScn8yMQvtnvi6P6iEQ22o/L
WsmVR92s2QMKLW2qBrlvuM1c4LxZAQzW6M+uDPBfMNJ7OcelMUz0+RmpcEsqBVlWRzWHTMW3sBgV
Ki+DA/xOD5iT5pFzQtab0GCKscCtWPKXxn84BpI6ZJDWegH647UDXMnCB0OkraV7yQE9mxP6Am8O
gGVr1lKpe51Bs4BdaRi0ccACdo/Z7hEg2JUsPEztcAUo3/u8MvCfnX66fF7W29SI8iAtABgA3UOc
h7irgwJqGxkbQ3jX+0ML4vg2SO0453aAWWZ7JYzuJI4l0NJFtGzwJYXbxUXI5wg3gD61O0/141eB
/z54EqkwVp9VYJTOWYNXCSKW3bjJXBDpOEtElrJhCMYroAZevlHmG8FsIPIP1N0w8kM5p5bsk0Y9
3mTnthkYPG1AfoHBwQlkZ3QbG0wW4DCPOf7i6yAJLMFaKuWtgFK8tNhaqU/ZTnZwvK0KSAfF44/i
fL1ShA84w0cbDK1n6jmmHXr4cR42J2BTP5n5+KSMFaex8lUpLWC4a7KI8hrKX/T0a9gDGa5rk+YU
p9b9NAGooAOMDrpR4yEDuI9hGLwwUP7i6y2Mo0q6rKC5B4GUi0K81NThhNurvdETT62dPGYv1n3z
kPomADcdjoowxOkyKgAyGbtF341yFu3cg4R6hLjO1TfNnbQdtu812qXNg7jVHzjCiL6dpyPQQ9kC
GqKqY/aHfuJjPZjp0uKJB2/VLgME+2Ow0w+DE94p3wAV0b7weon0C1CBUacQ9EWYT4xFfvGFGmDV
h6RPtZOe2iD0wShE9Bg8qbb5qO3BTLjlTf4AkOf8jB8SMTKDHXQJwBtfRvikqAsWK4+0k9RZ6ZVp
6eldDBw0AOQGAILToDy5CfYVcNeM92GYpbfNYk6P4GJL7DoFZndR6VrsVHUO/yUB2LTP1PHZDJbG
A0Ku9SbE7fiYZ2bmSlGGebN5CV5VLRQcNFiszotRBNPcbhmAN5jPICuT0XIsAG88Wk1zV6egebQ1
dBsSGySQoSu1vXKjaVnoCBnh3B67oXM7y3zKckNDQl+gCuUoeiq6aiyMjpprgMUfAKuBwTvZLqsB
1GC6OAnHEHDV9x2yi11h9WAKa1PrvQvxKwTwpt6l4N2wm0hQX/Wx135NcdXflcJkfuvUEGq9ACK9
T/P0bZHj6R2W0riVcit9GEDBt2mBwA9u80Gz0P81sd8kFcIvjA/FT3HRPYxmhWhUGnPc0xLuUiEA
gK+FvrFSyodmrC3dnmcl2wgTGK7AQN+6WWmEjiWCoL4QE9Uf1EC4auMYxF2pkXiJoHau0qdV7PYt
aLMd8DXVmQOiAt1rR128szQzQttxeBUHcHLMIO37kWJg2QXornYNjnYwTshg9DNM7C/EE3qjtiZq
y52wgH4gAyvDy5ir6o0VQ927GmBemEIyPc2YddtowNRSTlL/CKamEXS0mWIvi1g5cQQ67R4LAteT
qBMeEN2w20qeHwujw3L7AGpTJB3dQQIdKMqEqJKEmT64Yi8VIE+LQZfeZGhBLHnszRIWCasQhh/A
zAs++jjZgKsVgdrSZLew2aKP5W+w8GC74EHoU2Pb1FeVq5mYgG0jcPPNlTZ5Yqv8kGajugJO3VuK
ywCvT4HZmMAHTRvW0BCD2zk4FV2lGQ24GBNUoiD0Bk18KLhL3OjfzaGfrvs0zVwrUwW7Kgz0j/u2
dfUwzJ0AXPNOsTSJX4pJ5QhqC44Ss3ufsgq1u7wNnaEC/jrIad/Tymqw4WdM+SHR+gEsGfW0GYEJ
51hylR8WHai0OeDjPRUgt4ENSEDNQ60A4Itipl1FVdC8gzoxuMmt4LtVKSBgt0AUKkiC+iCUcxPZ
4BYDXmEiYJ8EG4U6MGfEyFVQEN4Ar9cEgswwbpq8wPYJcB8BewvszVrXOq80wJ9XjWaznecCDAP/
myX9sDKYkCCJOnolX6orai0rQ9uWykc0saCMGnoKuB2xKoGm+G3oq7yOGmW6vwiknDq4wUL0PyCw
edU3qtPayxVs1VX1DURqWAThttF48ii/pA8VYExB1X0afNCWOagTu92V6k6O7GNY2S1fOBdKxRK/
z4cEhmzEwXrQYwVirgdJiwWcU3A9uNhI8gC1DVBBbDl011uQTf+4LO9jsmTlCok8gDMBKwC6jCEG
emAJeO5tCeRt9SSmMjac1CKO/AL7OwN46YB/ZGt1JXiVlgNuO+sD0PuBRWSbwZvcxHoRHoAqPIGg
eADlSSyC/NZpdJA266lV+5KQDPsM/OZ+lY3KIUaw9qDW44ThjA6s1yBJnx9l8M15YDsIvUhVMk9X
l8k2wZG21zLFdNqm0g4dtgDv4nJWbq0EU81jv9x3ozq9V5U12JhrWm5lSWweLa28xS+OXcUAc+jl
S6K3rj8uCRVEkfT0MYtPb2kM2pQCJFWUT8kBnQmn3Gd+LPvpcwGr4jc3CJoDVwICx2hfFkxlXr/l
ogVp6QaQ+0S6dinWSVfm4iKfYnE7pfeZ7mcJL5dkKByAUDQ0HtFV/ToEXZlCNxZWLeMFjx6Yb5zi
tsGK0MOyQZL+a97NV6roXT4WKxo6k0mCwVU1Im/h4FXtQybygeEA8oY7cZfZNfC3vBSj3rwFdroW
8ddNfp6SPPOVxHkcIrC39/JJvhdu0212a4A66WXZDB7gvuziZy6ipMT5erybJT9fyUxbTclmYAGd
gsrXxL0a8hJzhm06u0bKNuXgkQXXEQ4lPWqPZOwpv56BNENgoUguV23E/7Ft++UaqfJYmMyxWEVQ
yD6fsZkIw7CADRPsIXL9f14elX7MY5PrxoyzacOv0tqJwitHB3lfh6ovxEU/5604yyejcwRgFwMo
LPS6l8VykeX37oy9Iew789A2WIqIJBj72yQ2l3UabqORk1SswaR5yl5B6YflqMIHZ7xgt370EFyJ
W/7+C+OgZxKpg2ZdlNUiUGJPQ/kUEboCbnrPlGBg4BUZI6bw6PQe0TfiOSTHJ+VxelV8xcWU7V1f
YESZLL9kb4KrcFSfYRiRRRFjjHYjkPCojHuaUbpPpFE5ieJWbW/FyCuKB46CkBYi5RnXMuiZiLBp
grmeBuVkoDADkIjn6iq8Qy96zy3OMt7xmSSqJFMOyoSwF6cZHelVxI5e5GKQ9onEGCWMYc2LMZjy
ALuKXUDTkrFxem6Y0PhRFT1DjKFfzw4BDk383IleVCAY/Ct5xCpQN4kYwwBNAoaREGRQb7lOCszS
gBvsVGRYHrbTG9VbrgSnBo3bxro3NqT3l7oZd72G9dhUSUP5QkcsBZQsSnBstVU6CpZy6vx2toun
CI3iwC22gECqD7Kf+4LLrS0Q30Ufdi2Tem6VIIFJbiQPPEavU/RSgLLVr70bbYEl6uscV8p4COi3
YygPMHc6thCpExpxFQIhCNIq6xaBE5K862jhmErG8z6TQZ0IoG9aIKDSfirbw5DcStWfhCD4G7Hc
iMF5hL2UPpYphjGxvk7039wA2ualu2o8/T2wTR8MW66xa3hpC7mWLx9pJZHyY1EEZUkqDRbrNkSY
8zpOrvqNOADBkd4AMwuendjpc2e450NrsLVyJZz6ZnGKkS9hgHBxbzSu9Qrj70xb3R0w/mVhcB6k
8aH9v67Ifrju9SVTX1GU6xpRNC45O0R3lk/mAS0PHFob0e+wCTxe/UnqRGZB/vmslJGWyhDLZin0
pvWiu/ahr+3cIXuy1r6/TR9Dnzffy3oLWOcD2QlBfIToc7M2pK0ZddGI1LA13AJDsDVAZbuJu/bA
euEYdYHGA3wOgASUuW5akL4aS0fOBeJuzCkVlZceRB8rDzs1BJsVJxSiZzU+Ph3mFwyVbJSgHku9
D0A8DCWm2JST9Qgqdid9i6/fe4xOo9UagVyDJ45+HOjxoHIO4ha0fEi5mZqtmRKh7hpUu48yehL9
tvb0fb8pHWAk+YFreNN+8pJtdc0dEqHdBC2Xule1AaWk1qTBcXSQFcyIjTDf6Q5bzVv2OVZKki2Z
CufNABAtXJsCWir52qsovTOHMs66MDj+XuSON9pGdlPf2F0OJ2jlpMVQCUgwGRkAEkzrGGFFYVbe
02GfLw+XZdB9QfRTz78cseSrs6gy6EH6AF8OwDC/Z3qy762r7CUkVby5GvaBVBGKiYhPoz1PjGS5
ErI4e5tVVAkmrDSBqSEcv3GORDuf30f6FEObrV6UpgQTMUfhyrwGtRLBEJ62ygNYtoW3clf6MT8+
4smkDBfYksYhN+MA1WRnie1Qs4FDugEQipG51TfJKV1wkMZuk3iXD8uRSw+1FViBa9Uk7E7mvG3r
g6ryLpMO/KjLpNeMpAKURTEa1sfWW4Bw6WpbtXiwkC7KfvsDTBz9d7CZXj7Tf9FJ1C8wtKoAu4My
Xh2mE8NmUtqTeT0hjAZbmWs4BCwh8v5MJT9FUV5dspqwncc+f1OSt3bZWHm/Kbj76Wwr9SmE8jKp
ZaFynlbBkdBsqtG2SsANHdly88i5OGJ4vhqmT0GU5heRWcrYtWpPwpbk9mBKcmcMN8p2ZPMBb9iv
+VMYrfKzHIJmXGlOdVWh4VaWKOEa4EsSlOnl8rlY9wdyWgTjJmrUX2CEsxrwRpWI+yumwsmj2a71
wNYatCI42s56TWtB5OcrYxgCY1UXVLU5aTNm1cw3U6zd/+8olGoLwxT0YV+3p8Fo0X/qEwDfhGhR
KJ0y2U2u8d4S+0Qo+XwsCqKIcH4io8yTZMwTJNSpiPFCsBMsPy+f6EtsSiyEJX6KoNzUJCnViN5B
cNRsGXS3tuHXGwIaK7wNnu4ne0C2c4qrLM1bS6Q+07SowqQAr/Ao9a9K3dhB8SYMT5ePxfLxQA0y
CBwuMEfoBn2IldgB1G35m9kOPWhU1dtlmcCkGse2WGEOKROxYTHUSeZ1GO71LgtnfjXQSiAgNQEp
QI9BpWUhZ7q+WEek+XaFLnrKKzTSkw4fft8CJCAGvdE6/9LPxrFHa6olC19t9MKreF9swYCHgcnk
Tz7WpyB6XMVIuqHIB5xFXXZoGsrg/lD+xO6tDkPzi8SmuqgRJoPgpIRb0cMKKVYCboBz74yPwpHH
GMBUv9WJqDc1Vh3SW/iuY78s9qTmjmW6Une8rALEVNOmfH0k6lX1YZsUQp8Ub036HIrPdXyNEWQ7
ROG0qq4ErHReFsfUuNWZqCc1gNw5QZhpHWvwbcqgQ+VW/MgffOlA5FZXtrWaC00SZvgmVJB+FTlK
flijQ73PWnbgJb2PH3nJAe9IlGuvhQpYqiHCwMVcbMCo503uXr60L02JD9O3ujXKsQtlNkhxL8Ca
+wEI6oEl6vTPwW5wTMDxgT/Tye4XbmpHcppLF0k5+SBcImEaEGpG6CwRJ6950QMato7AhbthOt7V
+SgXjy6ZYXQ5Sevm63Cb78ce3RaV93o5mkGjICetVqplCgsBfpQJw8BbxcWA2U7cDaO7eKUb3/JU
g/fh6BZmqs8iEM7w4cikUvANfIzldbwJn7D37Q6hkz3z/DDbS35eJY2HvKhh3utArzo2focp0wII
VsuL4Ii3wS3Z5YyRKfyf2knDIg9Jmi5ajvwx2Q0HkD1cm3f6j/fJibbFPVqP3COyok/UhjGIpWN4
DLN75y88DatsAAyThWR88UkfWk1skFU6ZJ8nvuVVp9hW+FMapZujYQ6gwdSgNSpmfIIUlNujGYmO
GeQ6ZxD/SzXl9zv/R5ZFlTdyM68ko4S6FKRAa/ggBncAm/WuAJGGTyvA1hXQZaCoDoQ/LK2eX6RY
9FoGlnLrqF+DgPUOhD/XIHVNHe0aFSOM/djWkVcIYx9xJZNyanqFUkMAeMOjuCl2hDgh3Iy+af9e
q+fOtjG920oa5d2KeO4Toxvbj5GFRfMMMLhi8hpzwrpjYZdOVZwodrBzg0brW3b9Z6q6kk+5u7Ip
5cWCrh7BO/oLhOTAx8FocmMTgEM+Ztd/uVxdwrwEKmQYJDr/oDMmXlRDgB2NdtVOcSdAg/6FbIjq
FPfds4pxQAT5Rxr1KbsAUNdqBccXHdT7RoZBhQY501Vzlb8u9/lOApJNexvd8zpsTIe7kkt9VD2e
o7DTccpUf5Xll6TmbNOxlebzXNRHa+fBLMie01HSxy1YTLbRktyqVe1ZWvgcaNPbkho6Jy5iesDV
maioRQKN2FLmiIs6I76vDPCJgXU0tvOwfLAEHoDol6GRDztDJmpInRi4m5Q0dMojLUoQxyY7fV8/
zM/TFdb+7Xynv4quvgVq2Q13zIFpR1cyqTBJ1rK0McH0eDSvydBzfFW+RS5hKDtIG9KLBa1ooTvc
ZVqms1iJpUKneQoN7MtDbLIDipmjvHTfxV15UJEw9t+BLPYnkRq23zDOgYvFSDT1Apciw6ZCTgrF
+SnYS9uus4fpYDi9iwmZtzr268q7LJP5HNBvBhqWqaFoQZ3QGCYtWTpkqXr/PZAOhc6Za2N+uNXv
p9ztMCRL3Gk9qqkCpkJb3Sl6TNJZs3P5GExrshJD+dkyn5U4M5GIYCgYjr1B6lE1zXOkVc/4gNEG
3Lb+ZYk0YP7v3PRTJF3UFI1lksuIRO63gHuRkCr06aZ+Bjl14Bubfpe7XW3Xogud5RyW7XpNkDmC
o5QBQytowQQSXLxATHWGxcYiJc/MDXbJy5RvMt3u75pNyE1VmFYG45AEkRbYqR8F0VVuZEbjIgO2
oT21g2GbAmEcGZy6/9UlPzlXy1TKlSTKN/SxkPZ1obdYdZp/NfOVfCpuMcNi16/xk2k3w0HmLpTz
RFJuIcaOglSXYXVSzO9tWtpqev9/HopyDEBRFcR+1k2k/4giniMcJLIDl8ySqDE4TZvnAATdDxyp
zPe3ukry89VHq6ZWb9UcUqPDnHv6bOMF3prgdHDm1utlxBKZl7rjFS94IQ/uS/4HhjpRkwCqCkU9
l9u3WakI6KEeBz/cYmse++vRttnwcADYOdJKDvXdpKjt9KDFUyAL2DLGZqWXHHOlxsYER0e24cWE
TO++Ekd9xDizrMFQJuwQZ9WLsFTvajB5jYVVgnY+NLFxMzYpb5eKrZqfV0l9QhHuPTSmNHvLC0D7
gXm8FHksjGwt+RRBuVepGax8bFTzWGkPRvtoJodl4Cz6MPsl1urqKE/TTWNVhrXcfuwTjtdkFEjb
RNts/y9CWd6VUV6nrutunAbIQgMjvsEkELDBHfWu8bpv5V3jpI//QibRaErjsREqIhsCeg/62ZRM
yaxMpcfMK5z35C4uho9csNe71qbwYKhdzrtm1FfOpFEOD611bLpg2uND76cdAYDE/sZG95trHrQH
4zLXoui2edsm8iC2SPSmYTO3pW22vPiVJ4HKPNJ0VFFHxtWZdW8b8bUcP12+LobrOjsCZY2aqqqw
QzIgk9MrzHSq26YCb2rzaFoh58MwXtKZJMoeKfokFXGtmce8CMGji3rbaNliyq2v0UN8CNjO5JAr
Xdl1OVSHwYrx/ed9dtduzLscUWmx509ZstLCM0mU+emsKa+SAp+fLAqQsU4ghISb1lUxZhZaPm+6
hq0LZGxQAjjyFzagSM7K2hKQ4qvlL6P4Jk/f/kQVPn8/9UzDQBOMAnWho1BWdj8964CPRj+w5TKa
se3BpyDqhWrWVC0ADjSP4YlUY0j2Hh6se4wsgMOUV+2nAdlINIqv9Lc0/PNcH5oyr36XJ8moGQGX
KJ15tNFhGO7qn6bb+9030dWe5e/a6EQjLyC9fFaAxJ5Lz0JjLlMdOqLdyo5gA1sakO0ACfRVX9zy
GmusBPTsrPRrVqwCO2akLuISS5u5jYCpSxTx9mQZXnNSP74NueU18nK/2vfPG6ZetqRlfQmICCjm
ZhQ8GcWK/GeVg3ISXAUY4KlTh4uyx7tW6pGrfaqKadwir3dFR3YKN/9JMm1rkwHsjjvgyTsg/dCj
tuy6bMREytbcDIFdkHHnJ/GV4A5JP/kb24yc7ewzUkGHgTGbtG8RdNTBnaGFoBMCEVEgbaLC2gSC
YF9+9yzDLAP1BeQ2ADcFhfG5iobVBPRFy0IgPL200Wso/4pkXojD+l5rGdSJ5LSPMYGJE2mIOrod
wWDMHfkpuwE44f3/vDFGnvxaGhVQ5aoxh3qMR9fv1X11rJ3AjYEKa77K/6rNwjLMa3GU4SzReYvV
JIDhxLcaFWzupU+XPxHLS2NzgCBMAzobodL5J7LydB7TVOtOWdjeBqLwM5Iw0z8m6Hj08vGyLEZ+
oq1lUdbZAuaCHEcNec2EBifdNF674+cnzEv7PBJNsdosYi0IxE1X/b6VX+b5/fIxWKWA9Tnomc0B
YKBmXVbmsQi9Ce0oDNmXgJ6qMlAlm8YWCPhgduJFn8y3tDoVZYAR4TR1OkIoyL7QW/5WtKENYKM/
ebE62MXgJLFhTvfkR7EqY1nKzGOGHdW20HyUBey0KF3OFbLsngysJBMYgxIG8ijnNaCwOM5y1X5M
aasO0Fy23fY3q09wVW14cGvMy8PbBWqdqAJ7kDISQ5F0s5XMCHbnN03NbBnRh6iUzuVTsaXooqKC
ywdYgNQn6hWwramNaR4lfCKsetpWjm+0PF+Wwkq/MbHwKYbc7SoMbaRBnuOhQkfe6z0on19e585y
Q3AGyRap9YMjj2kiVvLIe1vJkysRi9QVMULb0SFdigzF4J/VdvACOzBt0CE933NkMi3FSiS56ZXI
Oq0ysCRDpLgHL+023ygbY99s+u3lo7FPRpiDUIeVADh4LmZKhriqAHV4bLWrpAAhuHkE/kWSTZxX
xcrDCfzM34LoRnZnZFISLiWpaWM5wCEcmCNqM+qWT0TDORPdwI67OSusJbSOgEDeyOW1qd7XVutP
Da8sQz47HZutz0RpuwS3W0sR1LAbKiCH7nWTS/3FE0FpeltZlYp0BZbchaaDrIWQ59UA7HKym+Qq
dYUjLxNiTT+dfSlK2S3EYrqgfHypZlf4w5W0qXcy2B14xTpmjre+P0rHJTE3GzBDmsek9UZgr96k
Xlzbwjc9JKjlhQegXIOjhzzdID9fPatxnMRKtgZMbSjHXgB4l/oOCAE3aO8uvyvu2agwqRZAkZRP
w+9KiQlS221yC1igm3TAeBxyBV5Jkm15P98XFcWA8CAGxSzusgc1ctCbrpVIm4WXBPGkUOaiHIt0
Ci1YJVnIfUhwBhP9qU7kfCWetaCLP52WL9ps4WWZ14BX8+L9fKfsQwcl4y3vETNjGUUkQDkAZ7QA
X3iuEgXWLXMhxZfq3JrsSZBWe/5soNOetLZsi3aIXTqOdpBnS1uOtUzKcgxovzdiDJngJp0dfV8A
5LvuEDyN/ocLw0wyp0HMSnvWEilDolqTJsxGYx1jDOWZ6S4bIqcKa7cyNW9sH//ofLqiymhVMSCc
8N/mmHRk3IVMUGILHuhUON6Q2RK2E8HrI3KH6Fi6iVjqb5kfdm31tCtFzTRzwAsYXieXVAPCNw00
LW/xz+kBnT/4mqtovJ6OnKOST/X1U36KpdRnNispFcUSc+VXv5Ff82f1x+AAhwi7FNxIhK04n9Io
xUnLpO5bIIgg1zPvf5d7TXe8m5x6122sXcnZJWS5n/WdUlojtYMYZPjAx1l7SuTnvOR1GXgfjXI2
BRBdozFANjkbrZdVCD2aGyPitbjZx0BxzyQg9CCFOX/iNchgRKDWIn7Ln6b6uzW2zmUtYLkVwMf+
I4Acc6V72gL8wBzB7wk1S3sZu30z9E5avAIfenNZEvvCPiVRDiwerFlJNANA24E4OnphtJskTHVX
UeKBI4rpw9anonyYGoClvm4a/Y2AiKnAfMtcoJlsMXKB+hpvcYxGQ/2oJa6lUR6sAJAWmG4QtnXu
4seYe6g3egKOp86TnGTb++V77wLm0u+vtNitEvfyvTJzirV4yrVl9RCWQaGWp3FvvKuCN97U14M9
OEXukoUs7LDxXDazoghaPA0L1QTNWaW+pQrExSoyEHLHgSeaDuB3nOg2u1oAn3RdJkCpIXVM6y7k
cnYwrchKMPVhlyFoBjMricuTfGxAeqkKgp8WKA1A/ypsy1144RCxgl+s5Eoi9XHTWmlr0fjIdlHO
P5DGUeBLe6wt7XkxClttV7KoL9mNnZEKEq4V+//+4oL1AZjH8g4UvYgoueEy80F+SqPrBfPSj3Wj
okALhDUQnfs5OMnAfwkgJQvznbK50xywN/u8YghbX1dyKb8zAVJTjhIdPBe3pbRRsYCMpIr4OhMg
wo4yufyyEvlIXz4ioWABMQ1B+aesnJrNYHGuUVZKO4AVTwcVwILxLtEOGfy6pYQco8qaddEUrOED
PwFrNKiUnFvVos5ba15m8iTjk7pPfpAF1sAF2NtN9wvXjKI7H1yd+T1XQilfERRz04E5pzh12o9+
eNEXX893HFvD9EcrGdRFxpElhJU2IlhvbGwOip6ElUgTaJ6v+rvoln7lGAIfE5ItFUjnhF7OBBrg
+XVGQxQmvQ6NiXaY1Q3Qr9FekO5jzGvBZWIDc9xyUzympQEz0N8yKS1t+8qq08gwjo1rbsi4UOgN
duWRMBcJhFtu/+hmP+VR8VElRSKABQPjKN/nN91B84F8ae8mJyEQyQ3WAHjDwcw3sTogpaPRkFWd
NEFHzUCWDlI0y+4cyQAbnKZfRqJiZbJrYAiCkdcfZ+ctK8mUorayWatmD0XVrxvAMCJVzzfSgw6W
to/mENDbeEvXbJEGQEwBOwv0EYPW21DUUznvYOtARzcX3vRYOtjkPeS72S1jt7z9F0UC5ntcyaSc
pBW3U2XkESFDMjXfioHugKEDmNbiVNz0WPtx4nd+l4gnlfKQClZflWho6tOyS7vZ7bSnKI559o35
IFdHo5yiMiqLDlxP7S086Xus528IEXl6kPbWvkOuC0xInuFhJSsE3ATMiKpEdtvOTUDc13OdCXDD
8372MLV01X1vj8EjQWcK/Zhb42YdcC2O8sSRIdepCCxcNPElX3aUQ+IKBPbgVoG9Sd3C4TWkOQLp
ZYQyklDbsYjHSF+M6dA1nLlS5gtYncii7FmAhT2tK4YOLilZbhpsz0e+4QBmFAZGAtEeMTE8I8o7
FGXTAPUzGsuChx6U30TLUwceOBgzllifijJi2jSkYi+CcGyeOnUv9TPoVudecvR2iOxQKauNovXa
NqgQqJqJGd4oRVNshsLAYlWsmrUdxvXCaWuyUqr130RuZZVSgT/LSLQBuhNUP2o4ycm6y+OTLC+8
V0jcHh3VgIUPqL4icE4Meg24BO6tIU14EwRXpfKnbesnD6SNwKs0sWzKWhB1y4ae1kVegJRpEEqw
YxR+grCpFlOb4wPZj/zzQNTNjUGXVE2B6ILEvwSyXx28att5wCl2CtWeefr5gQRz6QYptxDJ6VSJ
Ml5dGjnAeJh/Te6wAwyrbz5Zp6GxxQZjOyTACB+5Q8nEEF+STbmHNJL7EUFkeZo34r3wiK+I8t0H
Fo+v3IM+Y3aTDzAs3sdkP8rPS6YcRJ0HklhmBZgthslrF7Aw1Orm8odk6gucLYF5xx45DRme6xGc
cGpqb4Z1qg2/QdDWZRyDRjMsf2TdBJb8byGURyg6YKSnXaC9SbF2aHx1H4jFNrztbRKwdR9cUJGr
As47F7HgIf6rkJttf1Z/BOUnhi7LymFsMZPhTa+Dm4JMHXDBPp7HvwvaODdrUpFwlkmLiOVU86iU
oWPot8tYbvru1+XPxzRgn4eiGSNHWc3rqje0t8EKbLKKL0y9PUoPXIohcjtfnsBKEOUfSnHKx8VC
VDYalV1aodPWyOmja8kcfbGZnVADc0bMUU5miX6lOHRypmRZrtelbKChF2/LPRmsHf3JA1nYhrcm
z5VFWbRu0VthKPHIU2lTgeTN3AnPSY5yRefwM2ueclDWTC1MIIJ3Gipsyq+2esgwSdM+X1YNZoli
fXmU1RrFAZXPCDIaqLuA1WhwWx1bvz9M14XDS1GYefRaGmWrpDTso4mE0JOfDQQJ6gnDGjfvKDLt
MqAaVDf/Jo/mnpGyLHITFBNQiKsPkjIC+YhZRDC1Eqwa/rQw86PJChi2wBIMfgXKty5mHtZBCBoO
S/oWLPtBQ1uq4A1zMVujYG35Rwqlh+MCi9/pS3fSG+FnaCSHUdRv0mjeK2G2GdXBr+buu1QnlZ0F
Scbx67wjUnrZl+kMR5s24Pg0X2PBujFqUHzK/etl3eSJoVTT6gZTmbsQtrF6EhFIa6ndY8ntshC2
xUfZE2sEJqI82rfFWj+FLcivMEUWPWHJbQPumdbvvOIGO+1+z+3yMd31Sh6ljFEqaJFlwkaas+7q
0VYE/DvnSORXfDHDKxGUE0unopX7BE4MZn52tNf2Yb4un/vnch96gIu/zWwsLxEkBDc1bW4tmelt
PqXTLi1FSbeViNUCO5Sr+NPO/BkCGwoEo57xTTyINrBwuZkJMRxfjgwEUtEyMfmPWgR+vorRzcxq
k1qbwL6ZLKYtYGzUlgrTBoXFtrWwIrnEz5xLZn7HlUTK1yl52te5mvw1FuMS7NNpa2FgxQbZiJd4
4SMvZ2a+h5VEyrIMVRHJYj8UJyM+6MN3a8jthbeuyH4OKyGUYREmS++XUNHe1A2YHNJtuMdcMfhT
iocQpM8x98OxLRlYmUzJAKDrF3DHUVPboSgnHd6bkPnEe3VHIG4wNs2LE5hfbCWJenm6CIg0cEzr
qI8jsmvtfPtRjn+S9gjNrxoHC6A848L8ZCuR1EtsszoLQgEiQTIl9diLqT/YMQUvdjBaor+DCMMr
nrkVeaLtX17Dp1h66lIJiiRpzFJHFDs7YNZwk0flw8WCR4ETtrMVZiWLenllEWWtZGY5GKYbTG1h
E4dE6RjSbshOnzNzNxX/i0TClWRgf8CgGYUCaQE1TlHmwHOREH+9/lWL90uUkvtNtefXPdgRhPop
knJFcVpmUzjo2lvtEZtGCn/6sfII0EN8y0O7Y9qylTAqSEpHeSmLNsVIq/ZNUG77MN532p0hpZs2
5ZQ22FWklSzqTYgl+LVrCdRylSvupQbZsrQ13RSQzYDv9wi8ZNTz3zyzLrCSSj2LPgawXqNMxl/6
SfB5zTvNA0q1y0cYYjY31U9pX0px+pQNpgVpoyM8NrtMskHR5Ao/RwXbEoCR2Y/bzIlU97KDYOZC
K6nUu4jKYMqSUdbe5j2wcq5SjE2qfrbnuVu2hflHMy3KDVVVkshhBXudSNh6Me7AJG/rJa8ux5NC
uZ52bEIsdkXNqWiuAyx9hIDDbUfeFiYzclhdGeV7pKrMF0lAnmpK4Oqanwrjvil/KanMMctMR6CJ
YNAikHGSRr9mIewkbA/kpzzvE7fugBQNClLeM2YZDYJJgbASMQnmj6hL6/NeNWcZljG4ztEMeSIL
CobXedmEbDF1ea6bcaozcdTtNeBFk6N81jEJf2P0IGriltcYKn0mgWjJKshqkbyFmhnr2Bmob8jO
gII1f3nLU2mGGpyJoT5PJczRoAVwmotiHqym9UWx82a53yJO4EwVsWzDmSzK1qI6WU1GD6JgmD6s
T1sgHQfbxoZMv6dPgS09xy63UMiwfmcyKZs7lX0xtRIiHlIVBTcV5u1Nl6xsK9iB504FMGIBnbDT
Ae4JbhH6fv7Rliq0gG/R6YAMUvcEMkjeRUizQe3J7UAyNfBTFD33Jgml3Flhrx+l+DQtxwiG4rJN
Zbl+HAaAI+C00TEhSR1GlBrA8C9FfhLvMaYrO8DLwlqheZjANO4OG2HHC6WYR8KgFvgECYbqh/6s
VD7NF2WUZtyeKdw141vZPHJOxFSGlQBK2bX/kHZdvZXjzPIXCZBExVelE53tsT0vwvEE5Zz162/x
DHYt8+gzZ30XGOwCs3CbVLPZ7K6uggId7CZ/ktLhWtpq6BFL9oRZHJNb91/fv4U1xt0bVTeVOkq1
1wkaocTrNuY1sEwCiLGpP/A2bz0CLswxnm60g6SqYPc7Uz70D+i5QUvaQCWcPOUbiYfsWd9KKA3g
axkAhjDxNlNlQZSEBuUrEEx019UG4dbOU4vyLqQ2F265erAUMAABqwt+hzOKbOEaoT/MktghyZZR
CaTc1fkW6HSMnn1ttl7DdSUrVMGDsid9PMSky+SuEkwVISPftbvUmQ/RBjXpPeoH2/Dpc5+89Hnc
WpilxT+qRC4kSXO/ifJKi6TXORPtWDwJWel8buEynaD8UAp4CWVFo4izj8up9V4VgI9NTpWiu9D1
skAZbMl+635uZiW7hR0oRmOeBBTp0JP5aCeZ8TCZhJkA8+Hfjc64i/bl23wn1ZaBbj1c/kGZOSHq
MnkHMwzk8tDAQ5i6kIxVutogZlJNr8E4ORjRNatjMbyW+Y+m6TnLW9lFGduISEizW6QzH1en1T5U
LxU5OJkt1pVp3iTFnqQKnHO1ZgY6o9CdlKAlBjW5j2aiqS+yrtfjk1QRu2u+VaDva/Nnzqda2TdA
q0CjC8FT6DywUkNzlot6AsK5VxnSNZRPPAU5YfzQH3QXwK7rGQA9ID1fE45d6mkfX8rg78IAIfxd
NCh39cfFDUltDl09tEhpgq20TUCnBy4TjweRWdlDaLjQIIGBNPBjMHtYB6AmTEwAAbP0uYBCQBCC
fbT5whg6oFwLMzRCLkKSrBAMRcQhRQBSTcPUad+oomGzA1OBpz9yPhmNp8zefbDGxNux6KVkLlCf
bdzRIU7kQmvoLaWoH2AphaO55di7jO8fV0fj1mJ1Qi5GUhdLLZSE6eoiN0isfEtH7TJPxay/zbHH
Wx9zvuJOUVUjPe9muYMMwlVWWdpxtI0XWgrTYyt4+9zimpeAWcqQoNpIh+AYZ0T7rA+VStBfzfmQ
x89ATiY8IpAVbDMux4UN5koWhzofwYOmUwkEOv6WuNlTnVuY0+4xyvUMnZoR0u8YcPHywm558Heu
eSby94KYtVEBZvXGrSMrPNJfIfcEdxSt5qndjiCD6u/zPQi8/qKftpLtf1g8Wxers8Jvwh5zu8qm
PQb3wsv0vQXO6YpsymuoyZb3fzEORTeUPSWLDWePfhaKZVMo8NqxLC0V/Bf9cxBXbkiw30AF1FH3
Fb9dWmSiAJmScsBEtA4yCuHmTyg175XHzvGt6SHcc99Qa+dyaY+JA0nUkQSKexTlQX4gsLUPZmBl
AJBCUAM4Dz5L79rBXBpkAsEEzTs/jkz9Vbvrg01WA63+B8yZVjZYxTRPOXBnAniLZILBPKK/MNfY
VDpHNOItHzryLtsRVzmkG27o4UQCmXkVBKSXJkIFCNJd/DNtXfpuS2w9sYqjus9u44wiSTZfYFT4
eD6YAEQKCDm3FTCr0G79JgEjB01cKJlTBaTaHrbc9wHvQzLBaCIjCHtVwHWUTWmeFWCqX4Ir7sgm
e6yv+TPGK80GLBBKdQbVxoUoGeOqKRLFvp2m6gS2KjeSgr2WJFeDlILzPgC3czc9Bib5jh3IrVKO
M/vz+L4efxbmGcetjXKukpriI2xxslqAMRpXFlzFTb1220M5d6d29zWmuLnuS3/yRRRaWGbcNwnz
Xi1qlNbinbHX9lBy3LdW54F6D72Wv6kFUFf5zCDjwUbeziDLQA9SwkRHirlMXXb6UIKU+ltTiLyN
pT/tM2uM43YhpNaHEj3H0kmP2kZGPQ+9P4uKAlaOeTf/hhLJ+OUbRYJEJmin8WRio7seSugfj9jX
cNc7kNUYewvDM5tetCADfpPPLip9cKxXboS4fH1ST343zAT5AGOkzaygcN+/CD9M0A5I19oPYPiv
+DCU9VNDMLAGZCLIWVlRTlUsBAHaSTquzf5Iwd3UcXyr3fBg3ate+m6IVeaU5KyIjRDF7Cjzra41
LaHgDJ+uVECwbwsTTCZupEEd9dK5XQUop2wPm/6ttVILmFare8g33BbgqmsuDDIfiqiZYtStQmOq
sp+dboMycIF0qxjAZGRYkMjcqroblPzqy2p0XVhmgl1bd2gRp+gXa1eRZhXoPFJmFLBSNdBGBjyY
Wyzjbi4T30Y5yOQYTMxo/ZfHbrb/iMw0Xjnbwp5mdNzd5XkME9dq6AOkKuZCz7huKlaBsf3e0u3s
2LtUKJm8Rm+cIL4a2RbbykS2ICNRko+V/poXFtXEnVG6faZsh9ptdKTDHfEhg2i6V4gWD+q5UlCD
94JOFJcXOp8XLYXZJKh0DDWyEFAe0Wl0zcmOg3OuZXDLuatJyMIY8zX9We0kfcTehuItpPTsukJT
If7v/eOPS2K+4KQGYxe1TQYvHb3y9o+TNl5+OtP2e7zAeZZWv7gqFqtiPt/oG2EyVkF+QoFmY4SG
2+flZoYqaJkmm3RE3R+CCElUO5IaWooQWk371k2R0w3Y55Ecm+mqwXECTbA7CN/S+pBLIgpY8uRM
Itp8PgZgQ39HgnhvNghgMXi9yLDv8LyQ0tKZKAi5knj33+pRXyyKuf+MSCBtEebaq/lgbILDvAXX
3g7TVDgDf3O5r546PCMVEBQqKtSGcR0vXuLp3IxdMmfZKTVz4c4X5tEjREg4mkTr3o55O1QKTdw8
GvtYlDDpktBqvxladD609GInsaEsRuft/uKeW83x3+2xXA/hNCqYnYK9c8BUAOAubPU6tcCUofXI
ynjX3Vp9EvOL/y6QJXzwQwpNrNGInO6yUwCFUafYgL13b5Y2hjjcegMaF94BWNtVgN3A64BiHrSz
2By4G9B7IhQcgiT0TKqXGtBvRfa5HzeBYfHaXSvhEuagX4VPiM6NzNx/ZiqFgaz12qs6ZXdSRl6i
SQVCRO6/BcPsNZX0ixOfV5zzg0HGOXUSZOhXh8BnOBMabHTUr3gSwImc7cQj5e3g9SvXPqMmAoyp
qJKJNhFbzs7EUTe0El2VkYoOnwGmoJysA0t+6N1wG7sRttXlLHPlyMOohqosrgKUi5jD0WpTOKPf
m506O90139QzwSYWCZ4Qerl/BbQBkOS7QY2BqmP8rdUH/Qyfar7RB0QJvl0Jkxw1Oh48r1mpy34w
xqRpqtZkGAOKMrwMxyMmJ7e01Rxz0RNrqS0G0EB+pot4HV3U0OdJl+OIZLSJQ8Vw+22wo7QnIK6x
P/9eK5fpB0PMtRO3goyLB6du1O5RobH61hvU75/bWHdEtHpFBcKt1C8+xuWyk01dFoT0ZDzVsiWp
bn+LhmJp1ZNlpIC6jJv8+/D8lWc87ZBCssFAtwVqoB/NVurQk1DGJs43w+9gm0NNWHHmO82qMHIu
br+gSoH+ORR3aDcMQFP2vGlAH0+1kVDnaHd96bSzM73Wrv8iovsmq1c84OVaXrs0yCKI8nmWtVZB
SAlOgwvYIOggkGW2e2iM0LaEuQt4vENrQWyxRHa6TwqVrCGln51Gqq7dP0y+x/GVNYdcWmDicojH
+RwRNJ6JdJ6w0WyhQdMFK5MfqeyNemoDO99wnWV1ZTKacoaCJ/NFTy6odLObwXb4mlnyZvboXDTl
rm08jIg4sdsdeCdvZWYD7rKwyKx0MMzJ6IEcR9JsbBTIeqPAtJeh+8Zv1K5u6sIUcxJ8ucbreQ60
V609kf46rDad/8b5cGuBf7kcusGL5CsTE8MXxwHLuZvs5htt80D04iD+GFFsKDe8SLzu/Is10TUv
7CmDVksC8F94wIp2Q1+RQP6gC2J1j8Ao7LhvHBqkmAT9w+diIuUUBOKUjrhnxH39mLk+sKSaFby2
G15TbjUTWu4kkzV3SpXIfohagLhXvdSRAE2PoUhJWeTlZxX/Saz/57djCp55UQWVGeDbGU+DTWd2
0wIqUx1oMmorvdOKr7zhPmwmkyX4kVj3AqaIXoUYsPjctAK5tiT9mbMuzqFmL55R7w05NxGRB7tz
693w1IMmBygWp7bk7V/A/Xmfjs2cwbppiHomUEBE7+S3OgjtAKJSAbEcQIjJrzNwDjZLJ+qLiR4k
ExbYuGDd7K1//LK0op8GJkopncPd55u6lgItvJOFD5aiP41hqqsobWD6EWduAAsPn0qFu5VMPEE3
riU99CNfje8amuANYDPGUXyZHExkOdy0lQbbi9NNTMhDEBQwRJGxRipoy5eBoYK3398MGwq1awH8
pbgZftK1HvoVouCliq7qxQuy9sNyAs+9em7v99DQofThgyMe0z0X7rnqIu+22DOQSsMUC76Yngpg
xKvr0BZ/Rd8FF7J5G0oyMKK3yVWZWT13iobBJYzlGjphjnfiD0pXFjHWpz8LxXU2//jcB9c3EE8M
E/+sTWc0ohRUVaO+5keC93cPXuDWpRnyX4DTVjdwYYsJjmMsj7Jf1SomQabUQmIAKhr/J43+yW1g
F05pBzfc1/DqDi6MMjuoBHIM5XcpPYVoQB0nN7SHp1RAndTfVlQdSAbtwAPX6uod/m6VbUQPZUJM
QcdSW6c+KrZ5QONSsIJN7wp740185nb21pcJtBqwaiszE9Bcm/02nejeEk+z05vuHjB46FjQVE9B
PAutincprLQoAL96t8lc5KkWTJkiINOjtZv4B9B/rnwDavtD5PHYCNdd590Uc5NXeRrEaDmpr5qq
2mpQgDAzcftYc750HN7tMC4aJ+MggrOPxpPJFaz8JtnQeBIDhcctDq37yLstxjPFWlLGfqRXzt6E
qgRxaKLc78tvVP7yLwaxOHvIPnLkNBKUWYJPmrmlWmCeo/QFKIHSWZ4QkNQ/0EZeds6zyjz0ey0I
01FF1FSNxorHb8KcWUbNc0XOXrJTEhqYmMwGKAW8GCe32seeX1rjHdlDl2DfDuBV5S3rfwTOf78e
i2eLayUZ0lShnkJv7/BGsOeN8gPEb9uSK4azeqm+nzSTnv5Fip4OlQzJ+zg7hcfqW3CorgRbO8qA
KRWesOM+CDjn2qSfdGGNkKzUwuJ8CMYjlnaet5/d/G+ErHgfjokhhWxg9IXGkMbFKCm47P6lpjcO
iFmBx03ROZGSRQSKEJyF5C8yy9opTtV9AlqdxoMMg78F6/kedxC4J+4/Dyurmd7i8zFRJSqjMIAg
E/VOqt/dbmkeK2957x3eUWMCChHEqC0NAZXm+i0vtzp5iXkkHuuPRQO5t2SiaC+xxWUowymp3+M4
B99C39IhPBa5BmQ5fAkipdqB743ri3o3yLg+JkdL0ijIgMz599A/toCs1Qlv4J27LMbltX5WcxKn
1A07w/Z/00ewYOtP5C5q0WOZtj3PD6ljX+TJ2EAR9TTwDrLAgrLLhi5UCKjFTHkbivdBmNkqIHOB
z8OL8SzR4LI4zkGkD0Y5TempFSYrrGo31UUrnUU7k5++4OemYqLwY4C2ka3bDboe+II6qhBYrndk
awDng9EDfj1+NWi822FvsjZuMAtFEKBiYOUjq34IvRYcpgD2OhAQ5FfGV31wYY+5w8ZBltpBRQ4Z
nOpd4qa5lcW3BHUE2sIMA3t+AqJHsKba/nw/191yYZj5dJFgRHKKGUO8gkcq/khJKW+zs0JS7g5v
3NodTaMunfLfD8hearmqhJ1J01b092Ur/Ukz9EABT37Vu40328mtdsA77k2SPPUnZ62rd9xircxB
DwdJhEhjp2JmtD/LC2YK+vxUDKrw0srirpVnjzny9QD92dZESkmFNWlPJ8Fjrrd7F3ipX9wWEs+F
mHtOGQdhCgh2tvf8jTJa2ky/JqA2wS7WMDAzPMzgGbzirXL1sltsKpM3tyaauE0ABwrSHQGXflRa
n3+29eDy7jHM1ZbHJBJHBUexN3OMjcbhVRnPjtoFT1HS/P7cFm8PmfvNSMS2EsQZHjJ/b2Qval/6
Yfu5ifViyb8bZrIyc36hYQZSQUEB0mtefkvHfgD/uIpuaXZcvXGsfR7ITJEJLGJLKlPXEFhGT5ms
6j7srMI2rxtn/C3jmB/yK65e7udub4r07xe3QYRpwdoX4fYU5yp+G66SKyptPp5ouZwrucazRjdg
Ya2WdFxvPUlP5Aa6qO588D2qt4bxRLDe8XLy1TRr8e2YCBLrQ5InMZZG0yz13FMEKokrybvuhsCY
gdtSVjAO+XFN4LXUAwxjq69RHlopJIaj9ClQeYP76zv3boU5WK1UK6FS4H1BySwoX3f3S7iunGJn
HMpfXCLr1ZQftMf/rIk5WqUeCqWYqX+stbvqO9zQVjfFbfHwtXfvuy22z1wkftGJA6aMNfD9uPTh
q74lv/CeCcC3QFxhN5kO55xxlsfOiZVyIiToqNKcn6puZPvxEABoTckduGj59ZD771ZqzAELalHr
ohxNh0nxOncE3OMnZljd7GU07HIG5YJ4LiZ/vkKeUeacAYGk1ALmCl+VZC+WnUUwFvm5hRUBTnTZ
Fp+NOV2lMSp+p2IPe+872MQKK7nHg95JNuZ3051ii2ya3ZgAF9c8c1tGa3ES832GpBoElMAyc1c3
XYBE2o+wvLv2qLjRHcAfWw30tSD42gDYTXjX2mqnfWmRua+DJIolYUTSPN/Ie9MarpM7BGQHDWHJ
NryvguW1pUkmrghTbbZVj0XSUXXxm/IEbSLMgIYnYTM+fbGrv7THRBjD7PtSavCUo8BV1UvcChLS
j6M9gr5z/oX2mMnD5q7FNJA8yiq+JAbV2fRSM1pRqUqskPbj6hiyPrbcgYYksPvvpd1BSf2N47Rr
52JpkXHaYhaLYdQSOM53qMNspwBjHcGTYsXX1c9+U9r+NddX13LopUnGV0MS1Tqh2xruimuIFW6S
Q3pLlTIFmsxOdIDFIshnBS4SazV5wXAqxlPBnA84N5NO+DMGjmSzo1263olASkJLN/O+tIDhueKl
tGuZHxBfCjjqdFNGsvzxGpxFrR+CXgYvUNpZc45PmWVWloPzL+bSV/NsMZ9xBobHjMZRgSpe+Ch5
mZsNOxOVh/7Q2zPG2cz9cGPGXCaiVe9ZLJH5lH2gCnFXycprkvcAiCKob8IoCB44TspbHRNrkiyd
Ei3zlXNKJh3xdHYkC5IgmAga6AQHNI6fTP6rdi1dWn5AJt4MQmH0VQKz8kZCyyDbx7HVbNIHUNqC
Eaw46qiepnvhFWSsfD63dV9d7C0TfepA0ochMRVEO/WFciEnMJo9UgpdPmyDa43Jb6Rq7hMMlNFY
N0KruoG0cXDVgBhBO3xxslRbbK3C4LT6QDLrtjFSMMNIQJAnd7nv9LZ+h4EgN3uoMDzyyPEhzsdU
2KMvzFXfdC0uZszOirmr2cX35Fe+BWfWfF0cQRh+pC+YSLKjB/+e2+9ajezvX5Nltq7itCSkxEmp
oaiTbKn4Qv7cefo+hTiAzBXg4hxMhYk9Asn0EOwDKQqqyh76FS+U7f0HILW/KSkZHmrPnO1dy/mB
biVoMcuaqbJI5dJMZL0vRAXZeAWjlJgkdmITYx463FZ0ptaOE8vkfFWOVbbjHBlTKgxSn51a5aee
vvjibZnwCHJWU6v3lbFAC9VMW38SJgX9ekrhLT+pb9qtaSc7yc5+1L94T971WPfvRrI4i0zF5koC
INgNWsCYgrSC8hSTV1PmPQZX89XFJ2PhFVlCfD0tKIa9wDNjdqLM6r7jzgAR4XMJvKTlW273s8ot
abB554G3Suq/i2dvaqhC2GS4G5XpKlDB9j56mgliOYmbbawfvPf9ZK4oI6mkKRN75XX04tucUIS5
Hb8hTa3vsbS/gZfzHIa5rcqoUcw2mxW8so39mNgY/SP3qFgAnDa9jU/Qu7znHL4zhJwtSy4/JXNT
kdyQS1+cgduvM2GTN4pwrCVRsOsRYFtVaZOdP2bm76LMJxsldYzm6Hloy7EQP2ah/KsYYxMDWBgZ
zIOqs2OiCy5mXYgnV1KwhRZX4eZlZzqK4lePIIvVtpWfiY4GLV5LlsrZqrI2sxMtLRzoaBV2Xmil
rZSKsYlgEuy/LYoMnS94U0/8o09qo7fyXBGvxST71bRj+dz3QeqMpJGdIWhFJ5vHygvqytyWaSll
yArVwW5rOXJFjfR27RdgD5vVaFP34ADt5QIaSJEgeX1RJNYw7LLxOW5+a2jtk/EV5NjtIdVBkTAb
5S46jG2tOFmxNYdD+pImfW4Rs5CsaTQm/BRlsstiyNxJkdFErzdFGXomutC3wyBKV6Xpl6gGBSYC
3OxLEFGci7t2FodrESyrLiGJup+A77HChqTbTg/13Rz4wXe9NtWbWE3BLu1PhdtNqeGO4N3ANuih
k6DK5YKJw7CKqFS3RM0N7FfabYO0SXZiZmJKLmmQ9PQFePo09eSDU8byhXqwzSbHxGdlYKmq2ezS
yu/u6lqptlE9B05oYKbCaLo5AnFw6x8zYWx3sh/1N0VLBkeaUDceq0ZyG58Em7HIdPyPjT47nzvo
apgGRp+AfwsisyxfpY6Pm2RyCaTtfK3ox3Q4tR1nVGY1oCxMMIcuStI6FgOYqIN7jI1bMQbva/S4
I6WwP1/Mas8BtJv/roY5bHUmyZ0qKaCQyg9qZ0NVmyLGkGcn+6xH0Kx+/oU+3RomdGmUyQYzFVIj
EA39A/eLDtJW2aG74sZ7bvVprRS0tMRkgu2MOvxgEspx15xo3hnZw4u5aaEiX/CyhtU05X0r2T5V
WghhKfmy9pqa4GkmEAsVr8Bq0jniQxKBf274GXlqzvuA9ANdRMuFVSYVHOXOAFoOAzmthzoCAE+x
Y5au8Ez5WzAT/kL2Z5gh7vtXjuusfUUCNjMINhEdQnSM5bQRzHwI5RR4W39Dhy3APUbVQrlQvLWN
XRqit+LifjVHMDNDsiKFNk5x0iq72AtoPkR41hO7+lnb8huf13u1JLQ0Si/GhdFyhvzWrFMky7lh
hN6YF0HjpLT0u+FM+CiU/BYgb6X07xdGm0wc1EJI8tPQBW6DQbWkeeR8NZ4JJoWIWy0dClqwmIA3
pwA5yfJffW/en/HmfzMiwPMTJpqBdsw3BAmPFcyzlHY8GtkxNc3o2PakPMRCJ96oWRE4bQUejCLO
iIeZr+q/zqWiDqWAAA2UV5RbC2CGjztbtRLU4tJGPskbKvyMmY/XMbAiNABBtLWNnwYuuSG70X8s
Gpii0UwwerGPiFQxi8avMhlt5BGY5twLPWXXA3lVPVLB6b+YTWdzNcYi+4DoJSXPSz2VT+WPzqXa
GRhi3uVgpkAZOnSHrbr73Jc4K2QfE5oSdGWf5fJJFJ7j+cqoN5//fIm9atkFMQd/lI1xFECWd6p+
J8WBQvToMRTc9CDAkSjWsfjJ7/ism8UgLEhFMBKriswRaWa1TpoUZlVrmiwVWj8T5u0J8Hqqq0mO
0WEqfP4LKtHV/YRSuKGAylaBFO9HH42FuheLzpBPRRBeaVm6CRXgXzh7yt6I5z2lFKKY01bBOMHE
NSP1oSzaDTKU2qhSo3TwHZTzO6/ZtVcJT774Ioqy1uiSFwFNMFRdNoGoQCWGtmKGq25DH+9QNntE
uem7f819CK5uImVNw0AS/ijMQY/isMXMPQ56p0KKsvTKyjXvgyvfS45ihHJB4hi+nfCUb1c99d0q
K4FZ1UqvJaTGYZ+/q8HRgAq50su8b0f9fXnXn3cTPKkK6IdVyqv3cTe7TOnkwCzlk/TQOgbE3fHt
XiFgDN6iaVttOZ7Cs8ZkabiGhKQcK/rtqJhv6iUQr1esZqccAo/bLWBzXnZtzHebSDrqSoTvJj3k
O8GS3WzfzdaZA+KptfJvaWNpudVWFg9Hd1EtZCyzHUojIV2Yxlhn74nncV86EZVvz2zwnnr7+a6u
uuf7J2R7k6ruYwp+gqOY8nFMyk2sy97nFi5S+j/r0UH6iYlwHaMEH71EmnTRCFRcA8pdvtO9+Iaq
TdOsRcW1Yzqqw7G3tiQFLK0YQodsMGH7PCDvGkg0wV7l6jcgkwRmCqKzu/KAUpkXHooH7hdbu+iW
FulvtIgqeuv7mUqv1vQ4g1ey2uSiFb5RNI/siFuQmY9fCptLk8ymdplkJNGARVIgRX1LB3iineKN
IOjhlZMuwMb0A2LGBf/CIDPGcJnEWptnMCAF4zmE/VGC9I/DD9mjrxYeZGjVW5bGaBRY7KVmhFOX
tDCmbPxNaJc3/q4+UNrH/BpViwcuzeRapFzaY+6frtCzaRRgr3GvCNqQAUDAxk/pmmZGlOIlAbfU
43/2UNMEdoMqPRMNuqhMbDFzvw59oyQnOXXi0ClBCg6gD5DpIKKYLOXF8CDw4sicnPNypR+ssumY
GM6D4s8VORnRaOlgk6p1wzJnXvP68vh9NMN4i6lPdQjeNXIKCWr+8X3Wx+7n+8dbCOMiSusHRjZi
IRl4nBTTBc0K5p9e/39GGL9oiJKMxgAjzSxYYrg3R8FKdN5I/eWdhs0CvBhwZhA7XHByKmKQZEGH
zcq+gfMebdrgik7aEjBFDtvsv1bbIYj7wRpzg+azLzaSBL+juRZ0eAHkV131igIZxG1zGP8rioi1
x/h5G+S6aSoZOfnf40fVazaGM91AUp1OYguOxnGLleTuw/LYsadYnJohKqnnRdbwu4Z+nu/It+YJ
9XbKdyJuRd3i3jaXeQI1qoM/G1OH6B8wfqJOpdgFZYhTdaX7eyG1SyCpvWqfnqfZwspOpufkFled
x2uB/4/1vptmrh1CzHmqVQF3AKYBMzfO7PnMnzZvtNQ2E7ygv8Rj8+ervpulx3MRoVH1jFAD9el9
LvxQj8WVcQTSukabP96ntsCBbayFEwLBWkhvgfEagLeP1qbYMAetmvH4KduDaCLrE0tOeZNngikI
BF3mg68AV4CefJ+7k87Taln9UEQ0MCQKdm7kJUxIHMa06YVAw0PY6UI7RFhExKfi3mrqpDgOIMBE
5mV/HsBWVwWWDgnaV0QBMcDHjetLs2x7Exsn5+k2GXovzErOt1kLxKAE+8cES6inlOAwFnsRnpBL
KCxObqTCCZrC+nwlKw9goHUWdpj9Q4aqBnIgyYgjEWDgmiUDmITC4hyDhyo+RYpNvg3QZOcmIzQg
fnzgfDTM3DQklpXI6GT5VAOElW1MyeogBTFZFARSAMwTPof+c5YCmy47CWi9ucNQNHpc/AIyZhlQ
toEYPZsphKhmKMaMFxa09uhs+LCB27jg/jGv1D3VMucCCFe/6btFNkuIhrHQchEPgkK1sskq0dE/
0/EoztTsg94qdn9HByetBVK8kP9ZKlu9MQPRzEMFhtGmrFIrA6H+Q0X5qizhLv0GpFaxUyJr2uWb
4u1z/1o9KQvLzFeWS2EwlBIPLiMKbcF/HivexUt/wsVnJODtJxrqHMihP57FSRL60TRD+SRIlnFH
OWyiJ+keR1/2+g0gGRx7q99wYY6550uQu3RyF+BimEZbiCdXM8NdqHIyJIn+1p+tiokwag0K0Vr3
pdP4o4+s/ogXsd3BQY1d7VZH9bfxIjohEtn/LLVHbyAALExZpaz6F+CvmsRq3EKqBYXFcDd7Ighu
hcKRX6E8ead45d30xrtr15xzaZG60OLOi2qhFgMFFvPyqtR+CmJhacmxUzgZ05onotAnIqEA3ddF
Ly+A6FXWRRE+XLCrmv1Y8fLNtXiCH6xAcIYy5LDZyliToW38RIac3gTa5wrjlWWLsvNoz662TX/x
jtbKcw6famGQ3bghB4qtPD/+qbRd4oIByHiEPqGl70GE9TzznHLN95cG6d8vvlSJpD1JzFg+Zb+R
jIFQNrZEoEq38bN+1bv5fYuGemdl3CLA+qd731kmiWiFrE0iAXZL/8rI7mVecXulLPRxJ5kY0lWQ
0hNj7KR0k+7+EGnk2/gb+vkOdBfdz0PiujUN3Iv4A3IqdphOIBNYGGV4YuNG9yAB8pJN8TIC6ph5
KNk8cqzRC5yNJGhJQGlEVVFfYEs2yWxWcVXq0glDNYCOVpvyzX+ALXQluK+EtVi8tMV4ZBBAo0As
DImCyP19aEMYAE98V7ii8tAy4CS8Ws2qZywWx3ikLqi6kIemdCLw/bR+I1+osME1FhYY3ysTSUia
CBZAdL6jJMDtQbGCR9nLnAhzLsWXnMMAB5yGZgR035jAb2goGvZ0C1OEfXyvZqPd5tveHY5A4Ry4
hGyrG/hujk0zJZ0IUkO9o38pd/1P842W7IURs3nzCeLoVqzZPJur8X5hksk466rOAiDxsKPFt6wC
AWt9qKAuX2icp8dqagvG6H+2kjC5h5Q3c4bZCemkd9bglo/NPQVtiztVBUasP1ElP/OWm9fydpR5
tEZ6LTQS1HJxumnTBb35Kz+3oVWx0+AzpW3ENveM82zSv18EZlnpjaDs6LlDwStzIzfZ9LpF+S3o
HGv+y7fTF05YWT3qi81lTp6oVfkIeSMJYHglAwAfPU8UBFT0mZ36nv8g562QOYZ5CFpnBDiYm8X9
0EtHpZq3nCXxbDC3QCD0USj31DHBXNmATWbcGo85lE1otbLdkNgpOCbpJl3E5sUmMslk1yelr6Ww
mPe5PZiqLfWz5Ruj8/nKLk6cpqMQhuqyDIkmvHaYEyeYdWjEqo/ijVRv2+55qisvhlDnkDx+bujy
aqOWZBG1BCiEmRez7xhCE9UEIh+nFhNSf7C0qJzcgyUK181/v7YZa8wBF/phNEKodp261CEvsktn
+7Vdo7h/GMR5R/viazHmmJPdd33QDUiZT1lLrCK5FgfTknjZ8GVWx1ihXro4y4Wad6lam/hYR9CU
0wFmKmuZPxeFBQkasJ7wqkDcj8YcZUHLmtDssS7/Co3bsxweRu7BGgOlEvu/Zz/M+piTHDVBW0O7
mCBWtZjZQ7PRGZG2Ug1NSBbz7oCLMHW2BoJTOB6qNWyuJSpj1BqtTk4xvU5patduxRvtQfFossWj
G6Xn9cN5ptbQj1Yo6ZZyOc3WF1KpVQoKluNTUI7gXR+BTgYEpH3Qw8INVdnlHLiL7I6xyOympPg9
+MUIQcwy9mc43znsU3FBXpP44klKTUH2z5A0QwVRLRNFjFlXgyFv4Jj1S08ArB2tGTld19+C79fm
rGv1u2EKV4ZQlwjwAnPWsmFOSFZFBDgwuUYuSZtwrYXyFyWmrfncpjx7zKmbhyCBB4UEjWGCAlTo
hQ1IQjIYC10N00+69fkC6c9jPEUBbzEGK870bOf3/+KURwLYi0fappqVIxmOY3n6/Odf1kVBZ700
wFwts9SnQgEw70n+3rjaHku6KQ+DhOIWvc3CfbiZf3JM0m/y2ZqY1DXxffBImugRjIFTHmeMOoHU
YiddSyrKsLRKz8sk12LlcpFsVyJIgyofFFgUtgNQUPNWfJ1uzmmPOx06y+ds6so9CnOAKIvo1WJi
lQmUMZHLtA7Rc5HR5Qub7VxtkmrcxFLjcLZy3T3eLV0ca3CWY94Qx/pK3tNHQH9I7DgGJAMyFW65
MUtr5qAVLlvRZ495t8mkP7kJKgsgvelmGptzp/0g7Wn++Be8KyvHDcSHGrgkDcTJCx5oNSjbRJZy
cipqi7a9s00M/cHWHV3oyHM1HFci19Iai9YV80GKM6PGJUAgdBaUVjnJ1gxsUJ4nVshDdK9vJOQw
aaYFtQ/2xT2pURr3YYxAufvDTP6jcWSPDml1/zV/pJ8MHEMGrXtiF5lPhjmIuhwbRBFVSDrbV8TY
mWYdMjUobHufu+RK8gOUAtWMQPQnF8IRXQd5n6pDZyrS0LZPMxSPR7O2MiX/wpUGSzpatuj5gWeU
uWf8Ug6iHGi9kwrpzV0utlJltcZUO7Iqy7fSXAMkn43GtTyptTv1gWxDxWmySAYSpC+sGZzs0AnG
tW6wN96gpWEP5CpaFKTy7ViSILQ8NaktJmbK+ZLroUw3UHVVRQwYsqDVfAz/j7Tr2o0kV5ZfVEB5
81qmrbyXXgo90qi89/X1N6i9Z1TN5mnO6gALDBYClCIrmUxmRkZAxVpGvwcNR+OFqDuOra2C687J
D+Fm/J3/5jZAmEHm2yQt+m1Y4TQ1pANjPqJvpu4IbSDhWRWvezQ9CQRlx0uhWbkmar1/lvl1dhb3
3phOOYpfE3CkCGvKr3CVxV5SoP9Ask0MNQ3l+vw3ZJ/GhUUSihYWY7D311qLjZVvTdDW+jeTAv53
gqOLrlUerxNzS030UgkKGE5MHUhUi/LAn9BN69DcCerJiTWOTzLvoIUF6l4fcBC6ogfKMo7cAMQ8
/Xw5xddZ93F+23gLoe7yLjE6vVJgBqpibqSGTmRyUnNmQPleiEmg5IvvUk9N3IwQwjjIne5qYeEO
xnthPpxfBvtYIWBB8UZFl1ulruw2GjM8fWEFQj6e6CFD3tYbf6WApq9eDxv5jmOPeNNJDrSwR13c
4EjOenx3hMlPzU6uQJP8aD4AwUyUzC1X5MCOuMuj/C1N4kBQEjg3mX4meinBrt6rLlHWBX3GtcTL
EVjLk0iLSCelyROSwNIvU8VPkJdo17Mr2OmqcJQr4dK3oV2y4Vpj+frSGnHShYu0ciPpuQxrwh6D
ctkVmAj3qRtB2iew31sPxJW3IPnlgw7JrtEfcWmXcpoId13dQmLhIGjQBZzcJHysDTsNLxWUszkO
w0qal7YohymAEB3nOSCZHlHgaNCVtRzpNryCAhQoV7gBmGeP8hgxFUJfjUhmeasiBEc7TDRu/tFc
S9zA5bVLme8QkFCTxwgkRk6exGFdz0qNwaKDhgb/FzC8eRS8IrbV+86dLup1uuYiOFmhRcKbn2QP
mgQmlGO/Qbs5ytu0BUI72SrFLksudG3H+W5MGxBsAS0zqNAxFnVsY0oM8H5GsDGBa6R0iCTyDeKL
498MN6Nml9I6verXwYqbpvMMU4cCrVlNFojhubN1gLQhJkfUXkfRyWvbeMu2BI1luMoHZ8FMxyHJ
CZASEslrjxc8BmBZUH10rYx7qXPym2RnYnZQ0GwdhPOkT8YD2TCDm7SwSF11eWTVTYSSLES9OlSY
wbXklJvKnVFi/rK3/h9XSN150JhufTnECtXLVEbPvUMHN3G0N+N2coVdyS86MD/l9wLp5+ukicNs
xOhrglUT8AsvfLX26crcGg4G7SJbfPgrKW3iICfRbWGVOh19X/h1ST5keBHeCLayKS4NjzwsrR15
pP+AEUTEM2XxIWkhsS40e82K8SHNx3hLBjXMrfygIukjpRxugZHpqAALgr6GzCvS/KspQLKBMaMz
Mfge5naDPVEpl29UKLweyqsChWjhgeM5rA9JBjUAMpUZUNMxizAVUmOBWehUn8Pn7DbIpQUnfI4A
bsIQarwvL7lwItZCl1ap89EHuSVU4N5HZ7fz+m20E5zhlSiTiuhWWDfccRvW5b+0R52PLEyEaa5h
r7fsGYwSuTv+Uj+yAtUdc5WsJm4A4Bikz0eVVmmkACh2AC2w9D49aRvfBc2gZZsgyM64ZQLmU2Gx
QNpzdMmfp3IiAed2QCEcjNW7APoF5d9UQFinELNfEPtFoxfjS9QpTCyxCcMJzUnM0n9VHMG35sd2
/KtxzXdkU7b1OnA3lOkxC6NkwxcJ1SDoah3nQBXFhMbXnTf+h7ztVmQwEvJDVwoPr868/ZerJH/Q
wqAx4wnRG8D2WPdASjnaPgAVa2t/MeHb6q+/4KthHsXFEsm+Lyz6EDPrEp80faGn2WImpgGWMHFK
T36XnBhZ+F+Ao5l+urBJ/qaFTciUpOAJQPs13IJpBQ0UolVCwHzEc3jEIDzHoRJGXxHQ6sOE9kHH
HKteAzfIS23YXgIYk0ZYME+Kcyp6XHWQI4Bq18VTtCHiBYnTvFQXwMPgeuCliOwv9sccXZ3LZXQn
pUrB7qEQENRPofHqS7XNCdHsbfu2Qp03w2hUPwH9AQr85ZbItodkYBZzS5ITOPGtdcPr7f4X37fA
/Qq0GVJ8KmGqRKNV9RLRK/qcQrA8N5AekvbBb/neDNz6iQgYlAJvmexv922UuhPaIFWsUAMITf3K
maQNmjSZnRt281JgXj+4FkWPs7OsVxpQYX/WSV0LJUbqgrbHOqG427vFFeGODF3xVSzBvP8lOePk
FVQZedV43gbTw3yJmcipRtaqoGp1CDaKi8qnCxVfwxFTJ7vJb31P+uCslrPBNN5cDCYpEshqyYsb
ciyu/0o6U8UF4f03Xg0ODJyZBC92lyYdrTIoCHUzoGnyJYhYbggGNHNI9pQ8kESf21Mn54DODpf2
qIg9QEThn/XFF8WVhdkpyA18zROGHi9tYh/JP46jk58vwmbQAYPak2FCQfnQkmvwaPNOAzswf1ug
AnPb1L1lEEgm6Q/JANAKd8lFhVpj6aRrXmBm1jYhG6IQjkbGOEWb9Kaoy3CN9ELEnEqDYqr82u/y
q2JlbbmVJuaHWlij7gGh6ABMk2AtAJIcLZR5g4Ou3IJUnbzFOMU65qcyFB2ynRZj4KENBbEpYtyq
pY8B3dZ0mrnack4W82MZGFgFBQ1Jo6l4CRJYQRzlGRfbrYhqzybYGd68C+/SDeTMVj+qfqsLc1Sk
LKW6Rg9/wrUDQcneJgRpJG4Zjgzt79rWnOrauvlZBrawSgXLPPVjaYI01yH57F/IUwgkTU74KbzJ
qxQjB7yevUR+38lx/mPvhPU8z7Ksz1Tc5bWbPcmfYQnC2+lJfkogppk4oAIA2LqAZoQ9PdS79pI7
vsv0UgvzOegZMYYs2jYS0hrvJgzhDR4C9Fq6As0KZJAslwudZIbmb1v0eIVWBbrum7CFSQAZlFg3
MsJzpdotigbl7Jhg+lrxWIeYl9/CJpVWhGYVd1Yg4WAAgJqEszN0vQ1CrlVt/CyFWdgiB2gRL40i
V7tCgC1xZ4Ibsc5BKY/EDBKUwm7aEnZN7hOTee4XJqnbIOraMk4rbCl5t8+uAfhw6MbP0HjDhEx8
2z3/7IAAP6ZLwEefjnMYuSJUkTwiClz+IzHb7qW7dudfk7a3tg2ez0cd1gLBeWUaGLQiBPPUDSHr
fluGRS8dAnBuxSipFb77v1mg4rQ0jpbZ6J10kMPe1QLdHlNe5CSRkT7ky0VQkdOKrEkMQixClHZN
vbI6OwCuHEccVBh+4Pa7enDLZPNPL59XFuDtIBVHzUo3hjqG8bSv3KZ+aeuP8xt4OguD8tFyeVTM
TCQjC0INO6g3F3PnhB/zQwo6jGg91vboJY2rSi7hhyKD3T+61BfGabaPbpwmPJJgXNj8MxogeIRB
afb+qjbHegstrVHhpNCnGRrZNXlJZlfNFTQcdlBxeNDvsy3psdSPGSDonCyJZ5MKK1UuiLXgw6Ya
PQd+bU89+u0Rr3PEdBPUx1RLkjGWT2NQVUHAOTMKHIO1emvYX0JMyNaROUdf5Zy/4PZh3QeAoP4x
SS3M1BM/FwHJIyUWs7aTHFU5QmsfPoFtK7Sc5v6HReulUSpiGmYvS0ldSuAxItNoBJKH8ZhH0q3K
VgZfKFXmbSz5+eJWgJy62GsiVgnxv3QrvIQv/UMt23rozO/NU7qVHdlT9kTJK4CU6QRJcsz1P7Z3
wPVsebVXpistdpyKpsUQJmZd4G+Rsn6VDF7iH9KJxxnOM0IF1DYO9HAqsMOlALhQPzupKV+iVelw
wg5xj5OoulgMFVX9QFH9VK8Qdt4MgJQIJ5R4o19X278ZnWHlEcitv5orBnCP1M5NdTv6YL5EeQLE
q7OZ22F8L4Z3vsrjKmO6y8IQtXupLPVWkCABlcrhHXqjXqcpvAISzwa1czNIP5q4wGLkNUGSxSvz
1biTt9Ku29aX1ja85PXBmS6hY6YPmCvG0GLY1+j2pbiDavPXFOzGAmQf45rjD8xwsjBCHTQhjf1W
A7ncFy0M+EYVaMS44166IvpkQQ3WBd7VylsW7RTRPDfxDIuZWdr6sG1V1a54HKfMj7VYFuUQcq6l
+TA1mFcRc7tS3w1eUGC+i0Gs/efrUO4QSSqYdwtYyD5bPDfAZZWt1QdFw+VNRo55I6ysJ8/SHJWQ
jGFT5eAyJmMcwSbZgaB2RdAXPDPsZRlkrNpQVDANUnc1pAvEdogRH7JP677eklVN11BnmUAZ+Rfk
PcxwZOBlrOKJrJ0QlQe6H2DoJiHZPykySxvjbrhpPXXVXv6w7IRxwf9Yo99SyuTrSZojkscXwZW/
k9B5AcPoyrgVXZL4cH2EoH1Ogu3CHrWZ+lwN8tTmGOQThexVH7tqkwfKXRnnmpdaQreZrOiZMHfZ
uQg8YFX4CS/eExPn/gQqXUgnvS0GDffKhGLKRX5tefGnRda7w7PR5QQT4vPnjFFpQiKJcRsqKRI9
ybVaB29zB61DtCr0D+vQTw5hqiFdIH7/4HQsjqTTJnDMIngPQOFFHceyTRMd2yeBVQW0tV6x60tX
u5vXM0BK0qUq2tOm25S8BTNj2cIqdSrRW5+qpMKC21V0wGWtFOB9izzfJYO2XedIn/Emu+ZRsHEX
S70dCFFf3PYZqX+QdlC2IRBH7UrBapttDskGg1+HYEbU76XSGhEZkMFGXsGmdh3dYRCcgCqhBthc
gGJ5laA6xyXK4VmkTk+ghkFYzrCYgwZbAmEMRA8jL0TONyhOm2xmr7+N+PB7phMvFkqdmKYxld6P
YRZ6XyEYpNfRxnguHH07rzNzLVwObuCIdo6qUs8TWWU/CgHDB1RYk4gmDg7YIu3N47HKdZ9ssr03
LBR7Qmwz6egMN4DbgSIcD7TJ7vYJt0JxGicsDLcB8wOeBEk5YSWaugLJBtQXUeYNyOddx89E9bdf
88Pi6Xc9NkV+vlgk7pxSEOoiO4jxs5nepcqKE4ZOw+6xASrDiMJM7JQMog2G1t/F4jjbIHq9LMBF
3tfKqtVMR9GQIo5aajdGx2FkOM15YdzCADzhwFNPqHvmOkzBYAA9tbB/McOrSN2W5U3hcwg7GG2i
YzOUl3Zl1RvBFGSId/mDsZo32tX0YT1OUKSbNqaX7bkMoV/A8OPofmySiu4zXkFjo0fZYdTm1Zjo
+6RSVrrv7yZMX2aJ4YFd0evN8VaXplXTZqsqzu8HBaSX/lhtIOO4UaBaMNT6Jur1XVEE76Q5UvTC
2giDW4ikbMNMLrxUKx5zTQrtBAXsrhkEV4rzX3kVO8M0rYeh/JDl3J3bZiN3YWI3cpG7qZ65fTbs
erN76UbdmUG1b3O8iuwotXyCu0H+IJpAximU20paYFR5npXowRMcRbQTtwMGCkk/nM/FdHqxWLjQ
QJ8oAZEKPB4VCOa0F1D68ouDId5Y/ZMi36rm608WtLBBX16GFfVzDBtkNIbgJspN55o2iW78C5q3
IOrKyjHrDNF7cGhX2Lb4KUov0oLTVTwN3Ed7Rt9QYOT3iaJmedAqoDJlKKbMXjiAe6mJPF5axXQG
1YK+BYqswEhRZyEvrNLqwrZEw7TeNk5+H/xube1LPjr9zYMMs/fu2xjleQWIjrIq6cqDCWIBNZBd
a3owMBVz3h94VsjPF2FZbfV5mMymPPTKxTQA/CltwbzBO0Xkbz05RYuNox5mkjQHsp7qsLIyd1WC
rno5u/Od+ELquEXiGDfz68gp0zFCMpJCID+AZgGhGs2J1ZayMhWZP79Z9TYaJ6/DmK62KjDqeX4H
GW1tzH59G6LfF0kfoc1oWTOGEwnhcORpvqO7rQf2gB1U0y+5YAHOymgKrBFt9KASrQSESso1LlQP
XBCVbbritfjSPmmOuglWucN7wTO+4dEVR/mjaWVAKBq44sbmIR0ejZhzuTE88ej3U56YVL5mpG2M
XASYPFN6njSUjNbnvxVvDbQfakUTi+SaHrpfcbb2O84amBc0skg8RUB6Qqa+jo9Th4lLTasFoqsY
HVJQLWyJrKq49VMn8qFLEqNd/+/7duhqLWxSi8qzSK70WIcKaNa4KYCFUMep57dIPZzfPJajHxmi
richFNS867A4UE5ZX+SE4SpYd+/q9eBiDtfj8Qcw/PzIHnVVRSHk4orSTw9CturQ143M7VB5aWNy
TjDL85YbSN1SRYk5/hnkFYepvRuG3o7q27HnshOycm3Mf8MnJEnRT2YBo3Iqug5REJVE0izP1vO6
2hJ/+AslQbIzVLwllGd/bJGLbBHVE0VL1LRSU3BbN0/9BUSVtBXBvoWf0rrH/9Q2kY9InfE6fuQ9
KlhnDGUkTTVBYYmRcOqSnMTWyHoVcuFJHr5orbHpZZ5jMD/YwgQVivI0FpDrEQkX6EOZ4mbEPzNv
jJFnhDrKZaX7vZVq6SE10cES1X0iFi+FZHFCEqP2huO7WAx1fCGnO1uRgcWEW+FaBvaFQEX+Ybv5
i54O80xhAFTTySAZhr+PPaNohd7KiD6M+VgD+vySXRGAd+y2+xoTi+9N5xD0BsTJnjnBg7jciUsu
DFOHeew0HSPucIthl/eol1Rg+dUucbbXf9ODYH68hTXqSA9mJxpVj03tlcz1dTttwdqY/yRu/DEC
seDjvfTzGXdAiCWlwaECAhLkm+HwcH7fWAsBHBGSjpg1BeMZ9b2sRIpxobT4XoN/F0StIxjjaxWH
3nkz5NfQX2dphvo6czpOeZLAzIBXVltJTheIjlnfZgP06ETeLclywqU16ut0bTiGqQRr6jqH5Bmm
/aIdnn7FpbyF6Isz3fvQKnlSNzwIDyssWpieNGQFKFaMe1IfDMo9ajXV6cGQocIyj5dWH619qDJ1
YWYbfruSe3NzfmPZS/02SZ1uTLj6hhHCpFbk6yb2PdV/E7Vynfq88Tv2J/y2RHmKkUiRmA1VCmaA
d0O4NuK3zBzQ2Uk3ufl8flGsEL/cR8pbjDoSIiVqsI/tYJfVJmm5HUvWbbk0QblILk/B6E9lin6R
Azgs7i55C7pqdJ5dPrSMfcj+bB09PZ53VjEMJrbOny5FdVc3d6q/Or9lp7y1uiUuFkRPi6M81UVS
DBvyrY+ZunRF+Inya2A/HFX14qfpRV7Vu3D3A2KRY8NULtAPUVdlOT7WsEuucnAgQ/bWAlxOW5u2
YDoyF3fL2M1lyYSm/Rv9QuimChWGvLrV+2sD5fFY5zzuODZorj9I1hC4WlqCw/2ukvdpApFK3kAy
wwWX61DIzxdJ1IwYUsQRSj/mpblOgOE0L+onooEVcHk0GQfqyBT1jeYSbSFBQ2HB0hu8fcD+O/mc
y4pngkrL5nycIrkryoPa3ZX+TWL8+0758TOYWoMRRmOojiZ5BoMpat84/aYEv+TsqOAtj1xjy2Oo
YmVORw9vakmJr/ih2qH0Q8RNylertf0t4agV1sl7DCIuj3OEGRH2yB7Z4oVD1ElYyFXlV4f5vXdl
B52JhxZYCt9VbQUjspgegxoVyoLc9izL25cVBvLzhWGxUbKpAcEeHvzZ1TDb8m+01+7ByCtukdpc
dTeC6QmDze3skU9GZQVHC6YurzFITbHtjflNvv0HwCg4+YY0CEjflFdfYNyUOgjHgHsAkZSGIZPj
RcaAwAjyYCEjhPZkXV+rce5WjWa3qPSe/5Cso7C0RC1rasekmUM9PChCa+uNZatcSknieic7h3Fq
yLCBrkc8kfMq0sEXBSPBY6/K4CtIse8FZ16HoDPYgf0UU83n18R6nIPN5o9FGtyXR7KQGXOIRFG4
SK6IbkDmxHjnVW4BNeGrFA2CkDeiw/TLhU0qQqbykFlJ2YQHI8Ks5rzOE8spAbvjLI3c9dRmGuCG
VqBPoEIgjUYnSFElFL3a1Ieou5PLO8PI3Hb4rUAyO80vxOmxFB8baOw2o7huexQiBJDvFaOjAADS
XapCua5MdLZq3v3AOB34s1AItlQJb3q6wJgIeh21gUbCj39bfuSJE10Ch+52F+MbSjC8Ry8j+oD1
UpMV4DM03AFUtKv8UZ2NsqwPUJmcx9DWo97Wpt6utXcpuOdsOWttS2NUqDMjHSDw2KqQodfbKQE7
hoENVuxhld2kt+B9nXmKsKyPjBRJA9smnsMnx9+HaHJUzFUNi6Ro1m6UtQ5eE94TgLmLCzP02TfE
romtvD4MmgoyDMkN/XfIg32qSfMghCG36sPcSPR2SS0QbYMT3iVxaEO1CipAXdotxF6ep9whMlUK
Bp5Axtf/axZpHRoQC3vk71lcFSX2N9fMAl4iZtAjym1L+DzvG+wP9b0iyg8NM7DErAxqrCjAQGW7
GVbkQ/HcnRGkjxZCeWChErrjzixR/OvtAOOUjcbp2bLyhyMT1I0jt3E4AhGF1tF1sOnW0aWKZk6z
Fe0IZKGdc37beOuhHK9vwmlOIzhCWG4jfRP0nM/CKj0frYZ4/uLLJyPo01RI5L4p18DceCCiezTu
yn0PAAFaAr/SS672Icu3DRFlRlPH8PcJz9cg1XmhhvA1/XYGSiN2s8dgHV+ZKyQHV7yyIvNrLazR
jzQtaKM5FBH/GitblSag1mK6LQCgUqH3kZqvfiba0nQzWpXbz28hiu/nPyDjsgNU4s9q6QdcVRfo
8lRqeVCGfdtfmcpHr/DCLstJljao0zvG89AoWlXhSqkvxCf0DgIbJDqH6X12SMVW9R3l4X9bFnWc
q3lWurbCR+zyzxG46zbEEL9S2eetMMBLuCkXu0dWvvDOIS7G2PTx9arQgfrP/IKyoy39Staap1bb
6gIjMc7A54RnuyhGcFSdKBPS0JpQbtW+y7E685LIjOcQeFQfRqe7KFbpmjfgyigvETDNH2NUWUQL
lAAwF9wtYv67C6/9GTmsspazt4ZLncY87YZEOgnADBEGz+P9bMoosaz4K/mw7MvkDoqjbrZO98ou
3ZSPG140ZvBJ4Pst7FHhS5nnXI+6rEKsJN2LYJcN9leZ2svXOS+vZCWzsKZCZVcDa+7JhEWmR6Ke
JOgXz9faO5k8MG/Mi9Epn6BVsIofeWMj/8Ue6uEmGhagoaSqTeEEsu+880kqF6AgTpq4/ta8iB6w
mRiv5c3TM485hE7/3xydq6dDYCRtglCN6ueQCbYaabzzxnT8hQkqNRdjTQX5ulAeWhcQWwwPtrNr
uuRt3K5TsFdsOeebZ4/8fHG+raEyzEzBDtawR9jbMEOI0i7syZv0kTvMxzNHRa1YNdQ+bOEggxOT
bgLykH1rW2DnhcDWsPn3aiDIqXDKDKTfkNA4IYOXmzmWhQFP/xyj5BloMZpVsiXo6NLhV4PYV52C
0QlVUTGRRdMtJJNilqAbrNC+a7+iVuCpr6VnrVMv/c27WFn3mokb3JDIgAhGlo+/nJ50jTKNbX0Y
M9+phM9snhw1fD3vH6y0e2mEco9MiKRAVUsc6GJ6kYrkEtPRG0kYcluV25esGDgtBtYJW9qj/CPM
DK2MRCyqUG5zaJhGmJs6vyJWzIBQHzp34BDDK59u9ZsjKEca8ipV18K7jru6/4U5LDe4MZ4St/zN
48dl2pMtEzTDgGyiGkR9py4IUrD0SyWo7ZO76omgNcHo5YmdI7rqhq/tw/ALU8O1CV1AhMQTMTK0
PlXU85Adx3PpIdNzk1697JP2B1k4mJOJyC1iL5HZOPa/AWQmfdvA2RF7Z9T6yduvjb+kKnJv2ES8
OhPrdEEjEs9ovGFU/fQhHYajUIgwmGPWMrKbJ5TfMbke+TtxRaR8f1KaOTJI5T4V1FRNk6xwuu0A
HCNcbOLr+7Sa3Ao5Hdcc2TCqXHJkjkoNrLktS/CXV4Cn+7cqGq3yNngAMYzHxwSRW//UFGYgMeAM
0Xo6dhgiuvCTYeBRk72V2s1YX1cRgJG8UjzLFTFzA9JFE9OzJ4/oVvAB7kvF8qBPeDtnLZgsIbAI
uhQe3JNniApTrdQUftgizINzzpGl0lZkwxMt2eHEDkZ4MpcLosLToNTCrCWwg4TbeJed9iYPbe3O
Ouj2hJfuTbYannl4QlYKDqNAJpk40ShKUkmOOIMQ3fjyC3caXLwugDJHSnBXI+HHf07uTc8gW3w4
v1b2Uv9YpZ9tnYi+gChhqa1Y2z3wBTNPrY5pwZINTQVLpnmS4/fqWEhSQZonZSg6pSALGyOe+tX5
dbC3b2GGyu71yQR/tinD1zHM4tQP5MFb/xJqB7WJ0akegJpww8KpB95FQ5zu5JAtDNPfraizEvIK
JECOkFCR7Hnfbnqn2Far/JKXmrKiI6g1FLC7IAHHqabCcT/hwYS6C6ztvl5MYPWIf4FybNWucwca
9ed3lfHtjqxRB26y2in1yYEz2nEliY2XW955C6yX0pEJ6qwBGWoWaobGF1Iph4wmidABQ9dVBxxP
OohgurB5Eurki1BfDLhdjIeLJIM7wRkAx2HosRKTq5rcZ/1eWRNFPB7w7+vsnNrBxakjdQP6klpa
qk5hVc55+VVcBJ3FqrWT7ZdeCiedYsRFLOjbEPmMi+y+rZVmFhU0oOpmq1XPSb+WflL7OLJB/oaF
jRzYya4M0NJtPLUGh435GxTQo61vCa9Zb7oVZsJ/wgoCSqXFyqh3Ld7zWZ6SlWk2eEvNTwzWX5o3
pTeaoGadtkSXlCcZzz5iC5tUpS6t89aPRHy28b14IjXUbD3cgCaOjNVDBpXDd8SoSmCCA4JBZK5A
OtG6SaV+KkxAKQ6pkVwIYXQB6ktXSsT3GsNyfdFdC0HM6wUzUhDYNHVNlQhUni676Mmg1cqEFVaf
ohNt0lX+PP+zPnDl/MQ3F7aouByNnSLnHZKDUs3cTgHa0Qp/D8P8k6IEoY8BikMCGSuqE8cOGgq5
GKbzV7u5eFKdbBO7/Wb6wGS7jX5oaPPKSYzk6sge5ZpBUEWZOPUIXGm3K8UPEPqadh32XhA0n+eD
JDMML5ZGeaTfq1AeLofykBjxejSCh25IH8+bYIYQDPvKZJAGWRwVq/I6U5rK0ouDbmTOVFwEKBD0
7dt5IyyUDfbs2woVqJAiBHGv4Z1p3Hc12BHL1WwLjvqhPqR7AwJkn2TOBXSklnveMG91lG9AxCA2
ExWHTE82Xf9qiduivj9vgv2NTNDVi0T5l76YhbIKe3FWi4NY3gjRdcabl2Av4fv3U1dx005D1vVD
cZjNNarcohraQfxwfg2sRyy+z7cRygtiEMbkcjkXwO3YauiQx5DgqQ/tTrfNd0JpykPk81ZFOcQo
gloOCIbiEKufph9CtnWr8bHd5M8+uYjBeIEyoYIWNV0/rPOkBf8TqqOt+8V+Pay/GIxLuweccX6M
VsLH+Y1kOoOl4UYWMTRxymAOIUY9U6T8YMSQj3yUotvzv599Ry0MUFHVyIcuGYy+QNI5eKSeN+6J
fCSpv/pXvPIabzVUhtvlmRJ2YVEcSq2xW6Gyw3LFWQ/zRvpeD82/bObBCBEqmEie6m2xG3+1mQ0Z
QvLin/Zl7HHMMXJ2oO5QzkBdA2xctLyWWhWBHCLtRHFIWimQap0NW37Q1mAJdxrQDnIfCWwP/DZI
XRalpgp51Iby2+DAvQliMgW2EOq3aDWD/g/YZ27Jl72l3yapS0NQ5EbUGyEHYMclDPOCJxyQxRAX
iVydg7ZgnuPFhlL+6OeZNEH+sDxI4o0pBo5Wx3Y78kieGWXKo89GOWIBpEcXh3Fy8IdrWQoekuoK
Y5qXfSs/9mHIefuwXgmSaOHBaokKaI4pY6Melao1RxUI6YjmbA/EA8Dw/FcCyzUATyGiMZpogb7w
OG8Rw9rQpyEiD6DerbeJF72ljSM89l63hdKJ4fGOM/PJJckKmMDh+sA9EM9ZpPJFMIUgAMKLtfIw
NOtY4A0IoQxeQcxFcsy9sOVxejLDFWHIJ9PzCL805lRSgqozwHCEcFU9IVytJMOWbmcHo/Ogj+dm
8Cw/WZij4afCEJSTP+fiWwohcvIo1zZ46IHyot2Hv7rV4Cav+Y5Pzs8zS+3rKIxaJZBhTeAWxP0s
C/6LP+biroa65CpKAIhSzZ+g5cBz9mdraelptWt80NAIyAss0EJqN5Cg4xwEZlYgEYJEaMijnUkP
OYTGoLV+jdTm6yS4ya1h2PkemiquSe6bwFZ4B53Vz0TZnsjaYcwaz3RqK43Bn4tBRl4QGa6/7tb9
BkRVqR1fCTuRO3fAXuDCGpVbiT2uU3koiHsmmNfMNhKUKz9USJOnG9EONZfbr2VdQMv1UYmW2lVN
XSY5OYKTM4PdOdgFwLcY6xzDPbzgzD7wi/VRWVZqYHwe/AAkW9DeZzfzKmiD2+JNCmrnaoVHNOiY
NpwrlhnWFjapsNaOpo5JJhwGMYM6eQdyuuASCLUudQxcsyTLTwqXY5O5q2gZoBEIrgdoZx4HNtAb
CGJOcvAaTkME0X1X3s47CQ933+FVkVhXHpgk/mOMrpyKUqGo1SgWh0Yd7Cx7NaZdrlqcs8dKvZZG
6HOQ+5Eh1vBM07qqqs62Ot6U1FdqRSfHSxOU8ze+3/iBXCM5RrCM7uLSLmYHSNEUB91ywP4tu/VV
9SrW+IfMQw4bXouT+Sxc/gnUaQjVUA7aEqusXeOdEAdXDumfEc5Z1e4xPHCAYrMLCDUXus300sVH
pE6GLvZTIE6wDGjh8FlvtU3hlM/w02RLBu3qH+FELdz2GHtXTRC70LWX3BqhYROjHJ5lOy2eQJU4
2KOyq9LBTsTZ4ZwI9vq+rVF5mdljEL3IY/mtxYlo7PI6CRx1qyILLFby89TyUfjsM/htkTqDIXpb
mOqPCqgBTw4RUqucfl/kjnarrsRNzyv7kMT51HuRx4BQF2J4dNWnGSp5EESYS9F1Ba2cDBbmGhx2
LXBm5/eSebuj6E5EroHy/bpEFllTPeetFDeR/OZLmjeFqeMX180sA9Wwi9On87aYsWVhi3LLOWgE
3Urx2fwoiGy019aAcENxNc859BzM+GKQWWAVLYUTdIEwZZliDFhUKrhG9iEUvPDCMgBANFQxJVA8
YvD+OCT3gq9IVpknhyiObUXaNC3n5cFyABmNd/T5TeC9aZg3JF8irTBxt4HOJtALW5ggLmoNThu3
P4jFMoiYkKmL6B3Q5fy5zrUuntTkAJyjg/3EbALHxZibpSpEh9yUoexJRXuEjUawAlBV5GVpB5Fo
+8ntv3csQutHhNV1KNVTp7OdNWPsZhNTHLPihvG8kobUNsuMsxBmxrGwQ1+OKIUm2SxUBfBoAwTV
2uvKGZ+Vu6BHI5MQiA97rO780phZHHQcVKKgK6LmQg7w4oAmZVhqM/g5CTWZP9lQVfoV/S4zgIYl
JyvtzEUR2Gx4VpnfbGGVirBdK4+pHA3pYZTs8EGGVFXg1S3AVcD/g1jPTdx0zbswWeFhuVLqKwZp
WNUyxFlB4drYyujVyl6If3G2k7MwWjVVjhF0O6gvH1TDIRS/LhQEXMFTaiJ5IqzVi8j1r7joCJ5V
6ghkQtWbQTRiHNIJH8i7G9QpmLjXbDJyn7np79TpXzkrZV2SBNkCpiIZEYQuD6aKJjS+iBhl3Mc3
2mbeZxgFKi5mj2QdfBUiVqsa/WIJfS30BDF1QKXGetNiZDxrw0P5ol4WFbqe0xVeHJBTtV+zYD1B
jO8vNJgZBGzovwOZBNiQbMp0naEu67ZANw018Nt2m0C8dVipq3z3F0TmzJC8sER+vjiIQ+Vbfkg4
n4KnBPgJQbYlQin0vL6xSmd2xkPqdSJ/HI7pOhhNI/Nc+I8ua2QCOEuLAoOtVmiPK5PAYL12r9yl
dv1JKjeBaz2c9xzWOUT7GNuJqrIo0hgzYJfEOWlRuulC35ONaKdH4cYShu15M8zIhgoUGjNwFlNV
qEt0gABLW2l41+QXhP21upSLlX5BEI61Uz4q45oHwmJtJTBDCqEXBxMFHUpxA4aRGYHcSqu3vn4T
yzxUGYlQdNqmKJaBPokmKmAJPXYRXOW9MUZfICjI5Xjgnr8yd8k+dgXnXbfrJ0JyKIM2T9zzuvLM
pSGDQ00B2M0TeJnVt5PRJ0Bmm+OwauRxowzVPed7kSB1sjpg2MC+qQH0QvuFjJZA2IL26k0jMlV3
2jOYccAMLD0iyXI5tpjrWdiiDluPVjHadgArq2uzvfiCHa61t6T1dNSW26sYZNHKv5/utpSFSeqi
DTAHKuZWGx+GOgOtVWckazOYVDefSi6s8v9Iu7LluHFl+UWMIAmurySbvWi1JEtWvzBa9pj7vvPr
b0I+c0ShcRszOi8TE+EIVYMoFApVWZm8rJtiegGABb4XQLbPjmJWpWXPA0lPUuf2B0N3ADGTb5Yr
aZNd2Ucc7dybQZCNur2YjYVe3efb+GGbfvpVHEsjvepKghe+UXbOMP+eSevd9+rkzDoeiCJWYP5G
flhjjoSeT7mJERr1WIN7m8QvSJYvuwo3Wq0+JeMpklIEYaAjf03LezL6cnvITP+yCW7dbr1djGsY
RZRobWeluL5B8kfRNelNnTjZM63BqF/Jg9DUU2zblPVzzqaskOtazYroZFs7tbsLl6vUEGElVK4T
fNig/75yAq3Kswy4DeRa/nunzY9ryFhT5DxU3a+EEEdu5rxeE+PwYYiXVCSVGe1VNh79gt3L8gBZ
FdopatzxJXNFgst8z/tYIuPniyHHc9y2OGO1cZWjWQlmhfQrefJ6XYx7K0BqJ3JaZKc4ctvN0njk
ur2xH2KXILOb8TnpBf21SPWxMsbl5Tat+mnq8PpMX+LYdOR+C4oZ0dJ4LoJ3Ia5LA8o+Z1SGrRnl
nRFk1EUU3/TTTfCq/aLZVe5Lr4tohJSbDWBYCqAhXM1ASTNnrE/0ME90hMR2g9ni69qldTLwID9h
ztMFk4MnONM891jbY144rRbJgS7B3g9QUG0g4+yFB3Wf76lsvLQ3Nr8E9ni3JwYdsEAKcjwbNR60
uVcagL5AgZreUlHQ5CXd07X9AzA2PU1siIdgNLIQSoh2BrodVHWRpKBH6q84OVrPFQScDW/OXB3p
RwkuGyFLhcAi+zKWg0HtpRku2Xj6T93PfOnBBhcyCo7vY7p/maLPyfXOjyW+h+xVABtUUmCcCQZH
F73u63STQp/6W+9pfnYgiSdUu+NdM6tP+t4LXNmTVSOajB722k2AwdPCizdSAA/F/A+6G9Fx+v4l
QUQMhq0WyUTNoi36zhxDAFegHkZ1ccnN4lIdIzoA9AUSdFhT8YQCHYaKMTjmBI553Wb2lGbI+13z
pwE2/elF2xezI/9QXKo0Pl6J4D+8hHltkjmE6WAPbZAN6bs8Wr9Nt61vgr5UNH/PDy6rpdHfsdo9
SZtnkofUWw5UPiPDU0q7s91uE+3UXaH6arUR3eLc8v9qbWylITCTyNSaOsWVFz6kudO6Cp7gKahi
DNtBJ86jI98QNPpS9V9T0T6FqgYYOt8/xmqxCuSbpcHEwx9zjNDdAWV1CiF1zQnfpbhBoyB6V3Fv
97VFGmtXFqdulqayikEDcjNgTMLD/IcL5EKfOLNfGQ4tOGQ3ovv9/9nUj3Uyd2+QhDHprJyGAFCe
uOkuUzf2pnMyqNg64938Uo3u5SDOS53X62Qv3kBrS6tGiWOsfhoppDQkwAnzGdz9mIea8f+j6EXJ
DXOrvWTOZDrNpNRNrBFPhHccuf6Gfr9TX4Pl9XsrALUKvyhzHFVFnTSwT2VQbEILp3WoPK/kAquh
oCuOa98TwXm4UZWApxiYXdRt2RpVEWfA6/bgJ8s7KNQH285+mcMvvOswzosGh07nT1iURpkMllq1
Sn1Sg3tL92LoS0rlIsqWeOnEygoLziC5MZg92jOnCtKVqGYEnn5bGjswJZ1mjwqRmPdC5WieTYzK
ITsDogfNN8Y5oGgT6Xmk1yeiPqBl6zRz7112eC7EZW2C8Ygi0JXM7LX6FJ4opnoBJV7nTL//vExF
lyw9PmzasjbGRGlQSURKa9MBbDtztLl14/EwV9A5MZ++siyLoO6E5hpKXUzoiIbZ7C2C3RpdGTXg
1sFtvjE3FKgwX30pOYIgr6yjKYReEeuB9RiVUZPiI45ui3f+Bqm0h2gx//xzrYaeLJpw4e6bRcU1
oBsLBBZrcm6CODALmOy8OnsfVdb2+bXiThuqrSQEfvA8EeRWqA1pQKqfvRUKaQibIk6aE3kEQbhX
5qiMTi+Bj87IrDod+P6M0BHdsO8yCKy/rKyyHOjtDHBsQWJQH8j7Ns0cUluukdx20cOUKJDlvVWT
n+mYXVvts96G+zp47qyfuZ5sMiQ1xfw9TO5yI3KaAPCAZ2JtwgWXhx0hUW62RbRsm+V21E5lKbll
jQJvXnjN/G1WXgfpQeCPvPQZsFqQDmCYC29G5iSnRjcNSYvyXfOz2mub6M7SXcgMAhlEoeMYnRc9
f3iBF+VdTaMgQADUmcxyrOumHhYcACXSnEyOtqR6WNCz/7frAvuGgjcPaq1oMZ9pF6jaHM6YIAB2
bD//puEjd7Mr7Y5C5FKvfxFSKpz5IWOP/vsqEdHjRM1qOi2BYvnoVnA9hGLplixO602/oyt1119l
gqSA7s0nL0SSBRIWEwT4eNtZLFFYkWnKMBhZdFLLn3YdusP4uw6OcQJZAzUU2DrPtGAMgwb6u77A
+Su5S6UYzP/IByDRXO0Nt0+3wOkYHkHK/rv05h1KN0EgdJfzzICxy9wDgWZmJLFCkF9DPM3G+057
BfMYJItALj/jk4qSO95HXa+TuQoyUhdhGFfArUGA282H7Daw40M3J9tcmrYLyLy+4KrrL8tKejQh
saU5wApxxCF3CmwXZSzVFKSwo1eCaF50BM9j9OdvyvbFC7I0XZrOKfofdFop/auzwZUxeriDdhMe
DS+Cw6hyHFUHpR3lOgSwhD3zZZbEQZwvNJeEkDLKyzvpdnDra2lb30l70fLOIgxdHWIacMYGWv9s
ahdGSYtZxQzZ+XTsyw2Rnyx9J1jRWU0FNgxoTyO5MyyQ4DBt1WKMeqloJTzKQW6LKkfpwlcyl1JW
SJ7oEUldnD3nEFLA99MIOjzsKEwWhFNcJlpxKrSfSftUFWhGAMKJgnBrbkEutxUsjncEDLo0GQky
vcQ/xzKLSNWUyCg6kzvwYCpgOPkjcUfrYqRyCZRor/+I3kuievdZU5V+15Vp5p3TJw0akfV7vXvw
BozLpNt4j+a4sG3FXSPA2jpuPSQOLBq9bSM1TWsTClZm65jIiTTlpZm+j/a3CEqXlz8ozyEBRKdk
f+g6nt+xYzdKkR0UJ7JYud9UIypihj54piRnooeUyBYTLjF01pRpHUanCaHx580f6YXsJYGvAMuz
fUQK4qq5YIG8IA2wE6DM6AFSjkj6tVe339QsczMpY4EOFt79LdRV47/mVzX1KQJ+wJTTFAuc9Cxj
B4oZTyqMbiOzhcYEk0ZAAkEBSSZqHAbKCvGy1ZFszmnhQDz08uZxLvZPhpiLHZQg7aRIKBRpjR+M
T9O/BxMzK2FOW1abcW+MqBANvQM5vHA37TF+9Ca5QE0qCJin0ge9pvpweVkcP/m0LOagLWoT1pMJ
n9T1adjMRTnsDDMIwE9DJEGwPCu1YYEKSFWA8kKv/eyxmAylrlfgvnlnUAS3FXq37f4rpTbGDuP6
0lTNRg1YIR47f2a43sukIEY9BE77iGeASLuY4xoE8R+4Hbw+yFlbOorr1ib6kp9q6VFRXmdRVYSz
R5/+PrNHaqwMkRqN+Ukqx32vZ7fRVNVOMsr+ZV/g5QP4+cTABwTb6plWCxojqGDWWAj9cprbOuGB
Ui7Q+nKxrUUhivvZVtZotrAKFlkn63EYTjmebErmUlxJ6Upu3zvxFknBvr/7B5w0nHCB1g6FlmAs
HCghJkC1hSyFQVnTFeIhLDnGCXLy4FL8BXVEoNugBxe8RRs9cUR1Zl7eTJtKyNIRqM55ntNeUfNk
7PNTAjpUjI0F+z0o0Mi3UfIHKgGM4FhMgg3lfuGVTdZxumoowd6Rn5Rwm1aSY1kiJff3tgqTk0A/
mXaVFE0BRw2ziWU9knTJIS1FU7phHx+qXb6ndEKiQh3fOVeWmEhftYaUdEmTo//RXU9P6UZK3OqK
ZiDDNq88QxAYeXcZVgYMEmDsqNuxDSXDlgbJbOecwh5xRwM3nwM1nzxTSVSoMXyhH2jKnwwyueQ8
puUcdPiU2pZidxJ/AJm8M4D+z/C1Xezp96KEnOsfqyUym9dnELNMCM57Q1RnVB6jWEDCwN808C8g
/zYwFaoxHkgaUvQDPePtxv5JZReta307UmnXreSJBvC4y1kZYw63XeP5FM8DPuAMwHr/ajVPlwMk
N3qsDDA3C3T1dK0dM4x+NlRWVXU1MKmbEcruoiEYvvetTDHPzwLiSHUxdNga9G6IV2/th/51wB0W
AqwQPgrpdrh3zIc9nSbkq2BcDpYhQRAR9gY0L2aojg2aH5uCbE0RfEGd8fECuB8Cle73G+a36ipo
YyaFM+xaD+GXuNkOuKp78J1sLm+c6HPqjKePit5J2VDRu4aAVfCgbcJN/L246nLQCzaH2BfRj/w/
no/BeFyjqEeyjzWpi8ZksgjAXAfzjr6uwehyyPcUbPsFwVEaOugU/n+MMctr43EAPxgyhBQqk3F9
m/a2Mwye4CPyzhfQdeD8QwJ3zu6PHKRSzF6msd6+U10J6X15E4CgNHow6LSbnwtSBJ63AFGI8QkL
CckZIeSSjfKsUqi0Pet4riwSBNZj1EHUwJ+t+N+npxjdpbSyqKAhWtETsjoBYasHswbSKRRD6Bw5
ZWKnvVlhpZrztIUdC6rT4NAHAyBzjyVjmOdSg0s52ce79qaDsoThoxP7BUgEvIJABhT62jZG99gR
jjpFNWm24BVl40t3mqs4kDF3pWxTPPeYFSiEtELc/fowyJbDZalXJinFfuUkdyU536YpUhxln9Sd
L/BF6tFs3oGqBFh20F4455pKEj2TW8AFTnYP8MzwlHmRl7qBP2SO+YxvKSh78sLj2hxd+co5IDya
xKaNGQi5XW56I9uHeXEvBabA4c9xfu9b9rEs5gpbTCjgxCXUvGeQ8SJoBF4XQjXJiXbQztqqX7me
18tiLjQrDUOVROh+mo+SBX1GFOQ20nPceOM1+V5tRX0ovn98rI651FR7srpFwerCDCRk4Wu8oPPV
PmahaKSIawigVgWZNl40bKER8wGxrPYI9yl5tRLTsaJ7Q3rDjKAjcEOuX6wM0ZC58gvIJ8hQVEnz
U4yyA9rjcYigONh4yVCYxehljWvXTvVdVNsULZAJVrnaVOCDR66YgV7QANJhWHon7F6buBJEfW7Q
X62Q8XzbrPBkSpAjtvljPTxVQlIBeuWfneSVAcblEyWqqi5DPCyuMT+xCaG68RadDD/1+xciGoA/
n8qlB8yA3LiNqi1owZgNa+ysLuaA5ohb64DrZIsdQw7iWYVLHgZ0J3V0J+19HjnFBqi/fzDAzY3/
q1/AbF1T0AqvpeRANfbPBBKABmbSBkeBMoYiUhfh5j3r5TK7V8hWnPUR8u/Bjx8qP94Uiju+hk+U
LzoBIaA7P1w+EfwD8fF9md3U0gVquSYOhKkUT0A3bhRt/BZWyuNlM3yv/DDDBK4pQeFPHfGOt4PJ
k2QQRmdvly1wH+zgSEDzEGzAoAJmgpVS93U0tgj56jf9J/HJbrqyfrUeOQy3siNfieVruWvC4JIK
AkoNtVPGIPRjY2WmStBTeBUX32MUowVL4h61DwssIKyWkizRa1jAkxaqAH5+gydtj3IwxQjngg/I
DVErY0yqrwRxGvYlQhT+8xSSYdsEy88mnl/BJjCLVsb/dijsUCrvc5K6MYy1Mlahmzj8MA4006Ek
pRgUxIMp2lGK0vrl8rfk+jn6BYC3yeSciWpWqqYfS8DJFfI8yW9BkDqKIRgiPh9oo8EKpJkm8lIK
g2ZSxV6e7dqyIryW3vGQKFjlbvGY3sSuA8ahEHio0C22X6lEfzLLxMg5sdu+DakjIm2cIAuQ+dPO
dPNr/VD7lWsLG1v8j/mxTiYkknCQc2mEbrM5xNNOlvvZBwvFtIfqXOZf3jeeVyLtpuPmGAW2bOad
q9UY75zCBWMALfgBZL/tXsfyTsjIJzLDOL8e1JDZaaE3PEXDtz4OvECDGmAl+6UcCSYpeB8Ps82a
AXo5KC2x3f8kDKbEkJAJT6k6bc1yqjZGos++kurZ9vLH452ytSn1c7ZTy9FMKhWmNO2QdG9hLAAb
0gjHpgIYxaNThgTewD5Y5GlGK9dUoOUKtDHNRUP0/DphKZFeDmdm0MBATEdl6ox3hzIbKFWHZ4qa
dK94sLiBJR0MKd6mdfZrUIJbqWr2l78czx+0lUnmvkplJceVpeIySXeJjIJRMLmt9DrqsXfZEPfa
WltibpElS42okUNaYdG+NXtK12y8OvG1dbdsMhDLL/f/m0EWtjDqwxDbEZbWefEtjRb1NtQcRd3Z
N9PG8qW9JO2XXwKjNPJd2EK27z7NXaAVcUzriknumgOy7mkX+NoPgrFfB1ofwtlwhWYul0wyzj+/
i2E0eLy0mwywk630gtliDcrN2W38ilcaylhIHtHqTNxUBDTjHrwP99GYi2BIdLDbU/cpZ6Rwo7kD
F5jo6Ul//6X10d+wesqESTBLqaTYx8kHdwGt1aaQbAOok1YcxUOAoiUxMV+OF8kqIgLEdrojeu4A
riRICvgWMEUA7Qid6Kyy5mzVVRU3uKKj9DrMn+0pExjgRl46pvAfA/TQr75Y1lUYydMxeqXMxZMs
V+5URu5sGoJcl3+kwSCrWQCMnpN2LV2SLYMUyiA51K1torkGgPyBF73EKsq0aM7RaXrRMAb362H4
z9JQuj/nfBoIJmpwo+BYk2stfQuUt8tHWPD32fbKOIPHZ5TAmBEZfxn13lIe/re/z9zAqi23w9DS
u2S5Is2jPX0BzUHxkn9/oPcC8Gr3Oz1oiRFgQLhKozstNV15nPx6EkJhuKFuZYc5+1UqFYkcYyPC
Z/VA3yGA7t6rd/P7HJztCTsPvEcCcMIUfQMYB1Lqz16ttVpfLR0+XHGt+BUyP3m/gBRcdVIhuyW3
SK4DA42EzAQgjA3jSdR3rZUibUd5N97V2+almD2CBhECqWdBybFxL3uFwrv7kVVDKAnQ3PMhuLEL
RhmqTcD7z/slf+gn0x3U77Z0M2q5q/ax27TJVoW6jNZEmxGcopa97ObmhlQ9mNJBl9fObqrZgsSK
F0nWv4qJJP3UzHUT4Fdl/dZqjy353S+C88YtLa5t0Ptt5a/RJAPCEhP72LuDB/FfV9lp9/o22ck7
4QCQir/F3iVgcgL5OuRRzsf/0kQeDLlb5qNxM24M1zLcfIuavY9p5Q4ayqLqLH9tH/bYYKJAjFdZ
EtiLVIdgUBRFJOymgpdttgkSMRiVu1/QHqCTcdBmOcM5RSk4d3XY07bJ/QKdpSuMG3mZiWlDxTWf
c+9X2wnR5tzTAuQkYGqmYZyPVbVlo+ujodqQGpd//7mgyZYc3rsH4nY0dw9X1mgAX/lLqZq5VDTv
1gZP+lH5+ba4Am7anR9jX1TPVHlRbr02Juokdq5EENu0jxXY8hZv2VfNxji13zDNvO1ekjvL6yDG
UfrN0dLc6WY5mpojxofwLiUIJOGuBWoCuu7MpbGMcpUFA/Y1s+8K9U0WDo1yHQfaGFTQygQ1DnMI
ZV1a5rwL5qOOZsythniubjLw/8QuziUkcK5lTxa2nLgxb2WUeXwojRZEZoWIrpPfEyY9yBw5gf2X
NkaeOl/FSL4EQZa7mSuDzBuksbo87TU8suVtepvibORu+B0iHRgQeqbiVrIsCOvcffswyNJcB1k/
2EGJFS7dwYyeFF30yOGuCMwmpkzLMCBP/XwYgo5EJC8RPKkYDdU1V3bl1vI0p9yXnvwiArtw3UTD
8KSB0iOGYVk/TLvInqcZyVd4r1rPlvZsdb8vb5LIBD3+q+NtEqkurBgmtAryY8at0YF/3Fa+5Aqr
lTAfLhraOBtmfLi/aR4kYNqD3eJqEE+2PVNUMuNGrZU9JmoFVtYlZYWbVHf6DcGgQLA3byxAC+jI
srDJz3eLj31iolbfTUE7AYCOeyDc5Yf4gNrcdnkAMxqq+aXsiGksRBaZTCEe1R5Mc8iY7EdA9DbL
LniiPCC/Zz9wSh/EGSLoBPdofRTMWIC0EXQYAi9QyVq6RxVlkvTbZT/k392Y+AaVITD0Z01+aSCm
JE04u523+FQWJtinrnXX76ODqLLJ9XmdQtXQpDbOWvxyU4UAuoMELbL6rZEOuzEatrMqmuRQud9s
ZYfZpCKa66gpG6TsQb+xg6d02WFAkhCITD6laetY6FJnw+RVjeEnmNwFyYWrQ+snjLeB8iuZdiPG
CUaldO24cepO8g0V1GVmgLKRSMGDW2M2V7+VuZFiCdq9Bk09RzfQHXJdb/XELTH85fbv/D/fYq99
w0TD4Ar2nevJ0GUzoRyMiT32nRHPiiGBynVBjljt013+jaI/VeL9kYmvtqomSLLpVz9LSlcGmV3R
gjyVOlVajrH1GJJjVaau4VH57MsLox/skhnmg5amLE0GEFRHpXqN42dtHhxdPgTytRoVm8umuH4G
8jkquAWcItvmzpQQs+Aj0hXMMH8bZVztQ0Te/jcbTEDt9CmU7Ao25Cp05vChUn5cNsA9lKtFMDFU
DwrVarRlOSbNt8p+VerbUBNUX0UmmJ2vslmLq0qVj01hQctL/wmI+6YM6q+UBKgY39/7wWw9OPSU
rDLb5WgPyk1jkk1kNL42TV+65Gh+ChAzsMxsa1IbdVJMaT//JxsBiSRq5UAibgkGt0TEbvxnx4c1
9nElL7GKKU5jwbMj2BY+MJzefIeHDq4441YSlSF57XFzZY1NfaygXpQKa9O2AeQZUYY0rrtn5Uby
hKQR3Ai0MkVziVUKNMpJPQO1uhzJXXSvQjFUco3rBSrp6I6DokZ0k3Kb8eul0d+zspcNUdMtWjcf
1W15opE28oJdcAdtCJDwjEJFVJ7XAxIIVDZG1AA2Y7wxH+bAAruJcrSt4hA0yqG2yGEeii+c37UZ
5nVRKmO4AFKhHKsAQzjXeXAYpafLIYIX59YmmPdEGycYCKPPbTO4IUHpZImIRkvwrdjOeA5y4EFX
Bzz8Cmmvaph/yVtXbV4ur0OhP5S9G1BOBSkSBOLQ52diHTjR67gnmQwCQzVy08mzff2qvumu1Kf8
ut23d8RVDgpgsNlBuhdKB9Cjc8k6EwaXqp1sAGBkkJZDMPS+3cY3lD6x+CZWyKWbfskU43tBGRRy
k8jLsc4e+/RqNhNXnV7lenSaRHXQn/Quf1n+/n18WMYJNbWKCVXVPALFvCkQ2Jv2d2m3/mUrfD/8
sML4YdE16CeAFPtoYNwf44EKEc2rq7z3y8pDWBx2ERjgPtXgiARTYHsZkwDJPcUzoAEvQ9Ct96tn
5RYKTlDMBR/KuFMe59BpQ0EOI/BTFqatRGaTxI2hHK2han2idbXfozvkRqNxG4TNTdd0vtbFB9Im
ovSJCxFffwEmKltj2sjKhLBVXBsY9Z72ifcQOuD8cLPbCkoJFLgq6q9x7ziESUpVhrnFMyUz3KhG
ScoQ7/u23KDKVrt2Mb72YbnptaR3pQVNqrS67UrtRyB1T7re/2hlZfMF9/r4EezeZ82ch5IhWceq
eNWRfduWKHHgRoCVBeZyNQOtxtgClvmDPo7RYXf/ohGg2YpGlbnnUZXfMemg72PrXIZZDsUcwZCU
fDeC1K1Cfyn+PeUN6tmYp/2vFebUm9EyJ1OMapp2Y2zrCXIvCghMi8QdMxeEwX+lgDUNuuDhwg0C
K6NMECgjCZhL4NyO8qAd2rzdSV0aC84ft+UHzLvyLqSmniF/gtRUR6M3Z+Rck9ffZl7iW8Sxod4L
Pmtn+h7fycKqHdc5VjbpwlfpyZgkFQl6uF9wM0OrZ9oVuxqjXP+k+cu/CFe2mIuwjCdtNGV7xlUk
2Q5CaYliqOTMN5MMpXNHvhs2UevoLmRROscAe9FOhEXmeigen1SGTAVRMnNDqWqEx6BpwHdIveuD
cjda43MxjcIJOW4sXRlinFROpDJWRms+UlBLjWCNToFynfmALYBLeNgUutNBLlF1egBRTGcgIl+i
AfPsLl79AMZhQRhuk3jBSsnj7FLJIODy3er37P2jVozguxoMwGpOCnluDexsuwHIdnHzTeRrnoUs
l3YQCSVu2gpnKgRLZCnKu7DBzOVkW0dFcdpNBb6AaVcXrvwTXJq7f9AjFdmj/746KkmMUYelxCKb
H9W17kPregd1Q1QuQG70xYeK9bGDBvNwSDPDKuYMO6huoSwBmbfIH5zlnWvyHxVReW+wtT0mEpBI
nfscyMOj/Uj9RbrtwHmd33fCjROcDZbQ2w4ze1gWQh973V7ZxdvRp8Bv0W3EfXmtF8RkvtD4Ndt+
wAeUv0VPpp8fIs/cJBnED6gyZXEjamcJDTLRpV760hgDjcY3OkmdeYaEFAawKBfDo3dgzP91OXXg
XxgrF2GjTKxOdajScLaNAoB7MWS8U+/Af0i2lC+3f5N3QqQA/ZsXAgsL11MKJYsxvDUDMQRFW0Bf
UJBWnNLtArRH7A3ZGj+WY3aobqB+vROsl37AC7bZUaNcXsYiqN/X2+2b0Z9vgv1MQLK0/A4o3ddL
9ZflSrsidWwRrohbMoVmgA2JR5ug9MFkUXZlDIb2p/wi3WUolFL2tsi3wOkJ3sfS094m4AiE0zPc
yLoyywSdJuyNZon05Zh3vpnc2JYnRaLqCz0IZ591ZYOJNC2advIYqUhuvjXX4S3le4m/QcSVQKD2
0HuU+TV9TL6HrSCpEq2NiThdJg1tZeL9pgDAV0PSaKk0d0h/XvYa+lcurY7+ilXYTvURILAStaWS
vKbjfpZfLv997oFA9xiod0WzzxBn+VwZRRn0y3GWJeJNxbA48phLIR77he0QQszdOMbJZigkoEsu
2+aHnJVxJsbNOvi4zbLGuyl25lO6AZVcB/bH5BQ4lp/gUewIr11u+EbbhqpJGnRK4vP3VJI0KAai
oDJYRdb3WZHn12lJ65s20jK/IZMRepWxxFuSqvnRmOz8Sc/tMNrHSmu6bayUvzKLpE4ha+bBVuLk
YeglM3YqGWhpR52SzGvTyToJPhTn8tZMEEMBvAG5KdlifDzt1aUydRCtVEXZviqSjkFMLYl9u6oh
jNOExV2fq5BSmUz1QbUK5ZDoneyqhVp4tbZYorc2L3RDzQKzjBSPDkwJc1fMRh5HRUxblnfQdfKV
nZQ71pPm5NAKB7fB7IxvRBjDOMn+J6PMfVF3JMgHSjYw2SM4pNtlvtKKoYEQohE84/WP7M3uip9g
8o1/a5JCnKVtTHdSpmIv2A7u0f9wIra8TFATK4a4osVs4GrThylylhfK+TpFrvYjayEwVWzDNyFD
JTfUrewyUXzurKTvjVlFMKiu+zQ7KjrSgSC/k5rcF6yRG3hWtpjQ3ZYF0WujxBoPEbAQu3GrvCH/
d3vPisD2XrlfLWmsbLJurstGDqZ7YKL2yRNlPhyQgTRQ9qCKXWJ6cvrnzmLryhwTwQsyh4HV4MVa
b5J9A2Cq7dYH0BYgDQjwiI1d9UoYf3gnGYxCoHWEHgxkdZglLnFjg38WXITWjfKDto4lN3bBb0UZ
9MUYJV5lChwnH+aYJVqR3MoB2obAFlCMUgSBgGB0bdkBAaK6771lY11lk2MFri4a5OMcEqBPVONd
rgXUPIyzqkFnSYNmgNMIQLoodUcNFDVL5Qr8lLOJn8wwfpomfdd3mkZXaOnAuEdufsD1NQInOHuQ
SQULkCCREy2M2cIOWnlNHGILg+hGng5ZdsjTJ8GquG6Crj+llVeooOXna0qHevRYUZpDdNLjW4wc
u+U2vFk0P7k1/PlKmJtyTrsGypj/2mNu4iSr5wrqdaBV/NnrDqQrYgd8P+YGQwKaU4NVNcJLuLr5
2nHQQd5EIIAKLAXrJFVlKVUKAsniGvqZVE7CdFEqtrch6ijzm/CRw/2ugD8q0MmG/ADLmJBOchIZ
Kegco+sJx68Ajg2eaaMy/Y8qCzznBAKQIoWBSTjreg7aqE6FBq5Fs/YaAHMP3R0OwzVqfTqKDICx
iqdZeeAUUEX91+bZ5URio4JEB7R9qF52AeUz21XDzbKhl5KoifF+0zMxVAONGOwBnWyeVU0VLQ0r
WweZHc0Wf1LNwwTqoc4UuIApd2CJokB/DV70ZntEcEp4BxED0SrOiG6qZyTlukEwL2+D326qKkcu
vo/6Q08Edz0nP9ZWNliK8gBCknU+ROWpKtVTNBgbVKO3gwYdQmO+StIQkO9cENJ4Z3FtkjkTZq+k
C0DKxWnQ/krKxFE0gU4q18Aqm2QMxJPVdINNlU6wMR3uVxt8QJcDGHdrViaYqFyNtpHLpVycNOVQ
Fg9qv21E3Hy8Ny0kssASArkWoG5YslSSRcUwDrBBqd+ma+I1kdNdxe4MsTjtLQQcP/aEXRdOCrY2
yjY8lB6wbWWB0c4vn5XYAckWoAyRr2+qZ8oVHrrdETJrAi/kfs6PpbLNrb5Pyn6Z5+K0BCct7zfB
hOEt0DX/+00D/zmVmzVVTAgzb6O4HJpoqHAJQDvSSfr7UmmcdhRZoX+FiRiUSw5NG6o/eda3istK
m7QCEknBpCTbMKol3yTjX/ISJM+GkWS7OJzT6wHaruAl70VAN47vAyptgM0RY/KY4mAu1j4autru
Tcxw1bK5Aym7fq0upnC4m3PP4E2NKj3YcoAVe3/5rp7tXRYkhUkwHtx4yeC0t8qu2XUHEKYDCC55
osYA7yH9yRxd9cqcpLVkVhdMUFrf+017alG963ZmiuKO5htXhVAUknf2IAIA6khNo/SR7BRMnjdS
W+R6cUpnxwJ9SLPHSIGN6fzlQQJCDQVfyMO+80YJTyDv02KKyaLUxQiT7Ave0ux57nSEx/5gbXVg
e4InSltCR/5msR49p65MpcT/tsbeplmjBOi5gGwUL4Q9pViaDu0elhzREef1cz9ZYqJyvSyGZEbY
w3aj+BqqoYm2VzGrSdOENvbFIsmCD/n+g1ZOExKllrrhfSCVsqIvOyVx7VO+l73cs8FQLhxk4ho0
EKuBUJKVs6pBqXX2SGKwqdI+Cx0iCIgTvZTXCbq5fefoT5fDGfdUgEnkv/aYgsEQJplWmbBH7gYP
TI+JF+PRU+AQUjJEETaLF1nW1pjo2SRFGxkZ/FKvb+ToGAzPguVwXfFjOezEAMbAzKympSt5uRvk
1Cn7xM3BYDanbl9t5eAptkEeIUoW+H6J0XYqqgVGBxbYH9YYJ8ot3D26A2Z57Fq4gZ4JXlg+Wkfb
VFRWFdqjXrRyS8h8SpMUYNfsEHLhLVgEpdPo50/9PRXwUv79zQpWs4/VMY+5RJ71IAA2EXde6+qY
MkFu7aiFCCTDucA/mWECNBpGIwnnGJceRvXJPqjuWktQseH632olzM0ma5WR64uKuNi9gcPEyWJR
UsfJfSAvoAEJBonNc8aS1BoxXmsiQinNWG7afjJ2VdAQLxhmDSCpjniXPZ730UA+C4ZzA2BrpCSf
PSEewkXNW0rMU00HKyldPKWu7ESkRcFbFpRDqUAE+BvO+NTnrk6ICnKFU96rbkNO+RS6WntTC4eM
BIZYIg85tfOmjMAAZLSmk9dXNujExpccpPSXvxvPDvTLoYliY+7nLI/r61geQICLGGuCL32c7G+y
pl83hfogk/z+si3eHhkoZSFfBKwX7YDPe5TPWZU3Fbi24qVwUkCtyMNkCt4r3GyDzlnQCUWiyCxo
PEx0PZX/kDwTG9x5kA2F0J6sefrizASXPwHxVVg4hrz596sDrTQUjnUIbOLK+rw6e+wXqdTBnqrW
10t0Nw2ecMiVd2zXJphwZ0jGBPaYHAlG3Til8lwSEb8Gb4uwP8DmgHdQAX/j50UsgIn2lQTukDAE
Fqe5aWLNVTXBo5VXdqBe8LcV1rmJ1NTRQkpYeVaxkAeyUxNn/KFkDr3eRe1xwZpsZmNmMEgmCmRO
Tlm0neMrS9+UpYCkhvPyR4UWrk25rc415HuMHI6BhQWNWeVXNeQru+TWDq1dEs/PZVh8x9SEwN24
d5+JlBoHCVhbw2ZOk/5/pH3ZcqQ6m+0TEcEkhluGJEc7bafHG8JlVyGEAIlR6Ol75T6n+3dlOSo7
dl/sq9phJSB9+oY16MIdVY2Tu2zPesolPK+CvXd7hrvl8TXi2bfvEDZGkJM5q71eNmhr1jtVGZyP
rn3qeBOH8PwZT38/QN9viy+LXGzvsG68vAaE8Q1d4AB2nEUaJLxO2Q2yzKugiWtPdHFh6Bmj4GmB
3omj5E5bNFN9vZ+JuJIznL/CZQWLaRx8is9dfHym3w8UEJUSuTpktuUgkmLal6yBWNLH3KW18fL3
9/fdUoFpo1AF6wjOZBdPVNg99eHVAj3UpYyHIY9Um+UFiUj4oMprYfb8LS6fK3RQ1sHx4OxNcbH7
hGo84VfIYOcYRet5rAel1wrj2DNvYtxd09377tlggBFgqGcBFXnJpuKTO4aQAG7evXJTcFiskTXc
k2PV7RV9+Ptr/PZgfV3rfGV+SSpdTZrcHc6lQPT/vOtA8M1IuqyaVFwdEHw7Hv262sWLRCpJKkGw
DyHZH4B9qzbVHU16FsEEM+nu6wQIwX8jKAAm4H9e50W1I5pQToOASCM9i78Pmz7LP4s2qsF66eC4
cyXH+O6ofV3t4gw4pasWzFjZuyKfPoC/lK/d+Rqm9Moil8U3K7U5+m7fvBfO6zAVUUdVhE7Y/+1R
/glhX/aGzhe0gmyYbxheFU1das9WzNhVTON3WdmXN/bPFv2yjKM5Q2fxHG6fRj8pAMDZ8ZV4LmPa
rxQBOt6BX7B45PF0LW//fvejjQ1PqbNyyWXLpDZzMJQ65BhnzBpkp57nGYPVM6EZfCg/uoqy+i6n
gVfWf693+d24pnVZnkUb/793I1nXP6vYPQUPdK0ymo7P5fPfD/h5u/0RujAeRlPPsv8kDmk12B2u
GfZeen0sqns5vcr+1kRpLOaNaHcTnA7/vuK3z/hlxYvj5i2i82WJcmugmV/eGeXHv/j7PoTLoa4J
3ZfLyB8EjT2PJSK/k/NItu/d8v73Bb7fFV9WOD/hlw3pl05bMYKvxPdz6q/YqjpUsfmQ30IZfetd
Q75/u/2/FHMXGZuEYmJIzl4YhYEBY3cSwoGHYhO1+TVA2PlO/GMvfFnpfM19eS67CbSxQLPiPX8E
Ubm9GbOyja2bodmF2dntL3/Pr7a2UIl8s+qXpOAS3YcZtJhdMaFFL8IELhyRLYNEEfcgqZuEwo8K
gWTBOTk+xo7KK6NutpLJ5jQ2R5lWRn4YgGpBqzWSXbUtIOkDmGJat2Ql5uDULDKdPArUC00hhBkF
3rBSs59Q137RxZE17isZTlQF94vbRAMa6LVhbftGJcFE0r41Ih8AuJF2MZLdJyvvIzY9E8deT10H
IeYwG5u3aWljsSy7oiwesf3WhSdfuNOACHEfojWYz3KH5pMxkMMYzAmQGquRl7FDxbrzC3xSFfFF
JjCBy7qBxKH90gk4QZTuiphd5JtPrK5WHRjhElZR0tsNCxTCDVFBMQmwhFrHbYO6ZKARZSHY5FAY
rgj+Eob4ookKo1gvSqG3gdn+NIwxLU59rR+bBt47dOcFAASJo8bvEbpJBCWRNB9Ivu+LIB596Exb
PNW5FYNauWupnyyBGdFliqsaH2pqY7+Aq1Mjb8ksImkHx0X/NKYpLkSwmgMvI/lPm9YwPQX9UUKE
SNoRNCjMyKj8lb88sR6FlZKHuX8qK2dDx3bfO/hXNq0ltrjPdSRgNtkukPWe3e3iSFB5Xybbi3Ii
01CzSNRVPA1sWxryiYxeUni/OEjtpWrSvp8iCOumZLBjZ4RZQjHX+1GpWISwM1jYizdXT2Vtpbbw
onFoY2l2SckhJ1TnqdU2UW2OqJL7WNElZZ6H0TPZGkH+ozXrO+nrBzTzwXQrEmOSEfF4XNjP3Cze
p9qILZDgpCneghEwbqtL/BYA5B7j8kAnlQUKS/Ni9D3EAyE6PR+ZhguxABO1s6Nl7uD9dQMlWBnZ
pBVR3j8Mcsq43FsGKHX9tNHNvAIAGO4PQ7XzcmBDSR8b/hLT0U1GYHRzwTNPT9FYDkmncYlocIw+
WRUAZwbHTg/QLzrHxlwlk1fH1B62cuQbc27SomwzNhwtth3k/eiNh4EAmCc2DGpZs2WkdQA1A/wr
o/zY5sUtxGbuyh6SaDDTq+9rZmwwEMBb4W/KfcYfTUU9R5Xd/rKdNs2rMa5wbjW6D9VyqmcjhWXB
bYvfZIgXCtOi2pji0tAbr/nlNw10Av1YsDdvrCJvqtO6L3dmpxMysl+mzdZwirjnbrnFZZOS/MOo
4WZSbXKLr2XAswqWe31uRpIEkWmsA2/a5sHPmruZ33U/iFWlrXU3T796Bic56keu7u/CoE7aMowq
nP2CzZHAgAtU16rvI2OeHvvmeeBWDIIqVLy7VWjgZQw6GX3Ay9vezuAbkEmfIHrVSa2CKCiH9dwB
ojnqqGnuoN0eU9VF1KpiNJ+hiv/oYIAMmfIHSl7HRmc9WS+1XHucpOHkwbZqgjaSuuE2jdpgb2Gf
FRWwHuyxh4IiQfU0FdbBJBATUmPSlGNU8SECIDWDt0DiWT/Mqj+M3TYQgErlEK30wtS15W7yw6Q7
91OPi5Nyv1z7E0hUfpW6jRnN01E3MAILZCLsEzzvcd77e1k1D5a7cbsy9gC0ln6TBcZwa+B3WBqQ
qNyMp169GdgMtqqhjMhi3qtomJpVJV5dpNZjYcazv11mtbVboIzNJjXNJqFiipxGRKP/oubP1hCA
yE3DvSGsD7t078Tkx35dvFda7kgZrBYhX7WDr1MUqRMMqyYf7nSYr40eGlEGjEMs+AEOmAPZW7se
N1I8dS5dAcETmbVO3OVz9IpTA+NcSIGky5inzRm+CsCsM+URtY+1M6/M2krAfoyldUO96Ug7Hgta
RQJCHa3LE+FY6TzriHe47HkEuNbOQcXsjZE2oT5p3zeQ92DObiYGnDSd2FRG1Mit7atN6HnHMB9X
U9s9aqPZB1MZAcMTBmNC3PWE3+4iaI245HpKNgU+aD6dJj7eBrzJfPFrbuePbjlZxrJn4Zjx4rFe
2FZQGcHRGfSpOCj8SBtH223jyTlOqF6CXCR+H+w6i+95WK/+WcTKI8Nx4qKgCPJBIqYlDus+RZmw
C+mxre2oyc+HEkT5oUemMW07Afg7xUNXdBe0bXzutk12t2YVnIeh3kdMDpFqvhuHp6D/NTYffoFd
Yb7Qnh1BMIl56Uawstt5c52arZOatEz9od6FDepzPqus74JdYHcrv3Be1OKl1dglDguRAajIgF4f
HR5rm0R+7UZzwXHvHP3eWzmlTMKxPpmuWk8GzBOBxSaarQEFSScIDTphl3Id3EFOeSPmFpYeAyw4
u5iKYSVzHYWgfwv+NMO/BO4tiSA0GuEy0pT2qlZ5VFbwtrSAh9Bm0swyGtVHYbVp4YlkqtqVyRgi
v1neUBvRGh6tu84dD6Q1j2YH3T0pVrLXmcn9X4PlrfmUbyXxs06aK9/2bqAEvmmED5YrYrqgXjx1
eRI6dJUjZLd98BhSeuJsWY+BmuNiHE9hyZ7q1nwojPbIfCeuaJ3xTkejKRGVTAiGT5jp1sYRnLsX
GYyr2srtSAr7ARzDW9OUdYS+LFCL4XwDZno6dBrvuzoZDCGEdUaXmMp+1H0tV/24rEu9xI7ZJrwc
fvqW9elb/r1D8iep5Hrwq5c59+5VVVVRN83nNM3NwoZta+Yf6sJfa00/5sp7m1pv54z2xg9p6lat
hEe7+0M74xsbUFsAqLANSv+mNhAHbD0+j3IAFhq8ltpyItkP6SzYtoD9LZuXPTdwKky2l9pMrRLG
DX5vxTWooRGk1T/HQT/hRK3cSqS29hI2lPtqYBtf+tu6x2CiHnnclGrXzaBVQTu78HA+2iCtK5YR
7j1RS2SI3T+Vjf+ngEDbPDjQQQlEIkl7JCqITbx5KNg2kagqLzL9OSmhyYJnx7i5FA/OqN4r6PeM
XnWUTYutGoCSorilI8iHwvhwXIC6Lo6GxrZs+nQJ3QNgEG1EvV9kMljkIwADanFvVyhmrRIHuyzp
KXDLNZXVhz1ZWW5Uu7KYksIP7xfl3DBwDlZFPt3AAvmOzu3WJsUKV8FOojwuy/an3/fPRRBGRm4n
cw9h6Lnf66qOBdRxbA1pUYVuqYJGigJkaqhmAF3zOfMEdr/R7/DKUtiDATpv7W1saF2WwGkvadlA
MJTDabmViQQHfzTFPmBsLd1+W9nko8vHu2rqnhFiP5dZvC7cjFXvHoCpv5k8dsoX2sRj16m4KsdN
ERqrpXIe7KHbGVaTerJ89d3lFn2SNB88JMlVAHavtQ4YbmJENgfz23zqP01h3CyetdWtvSsIWVUD
ds/Us1TWZaJCB/MollEtVkU/3Ni1u8RgoSFDRnJdBc66Y9glQbiFqRY8esk2X/qNz0pEJ34iA268
1lqDQgBvFweasp7qdnKxH12PPxYdvfNy9dn342kIwXpeghHK1AvZ9zgHUOtZYzP/kjCAbHixWob5
hrf9vlvsxLSaLR/aMIK2TFLjR+S1k1kBW/OwSsDL3foB/KKGIF2M5oE11j9Is4Qay9qzi5UaxAqy
pch0+PwWFuamUMWWdrjjmwWKwVMidZ4Olb2lCjdwQbPBhv6DB+aFzum6b+vTUJI7TnmsHPuotJEQ
C2dsJrHhzo+9XaYWzx97l/yol/4Jsg7xoumTDUw3beskkFYahMYDPsVe5j0g9DmQAbBJcgv4Gw8F
vGlGBWxXS2kimfFcOP3n1JVGUhHUyH2R1mW4yd2+ToQckqaY3ysIa/vUXDEnP7XBlMez6u2I1MHP
pgdvHZ80aDE3n4HZqixQBjqYPBAksLNmv3LarnOT3soW+h2orrDbD6qGS7UatoNHbwf0fN2yPDm5
tmCcw7dUQM5gIlvLEKmDZ41mj+odQGKJY1UoFKz86DfDgU164065kfilx6NSWGOElH9XiTY1Hb5b
tPrItQJlWVlD1E9sUy+YckFQFkUKPjAkHUDrgHRJ3rWvdVV9mETFIJlv7bw4saXaGQPuatD1Ssaf
Bj/cNdW4nbidNWx8nRWk5GqjTroBsUfX+TOkk1+D3MzQPE8rCfxAHvQ3rqw3bQGMFG7sbpzSlrsx
0WIH4fnHwi7BsPHvJnB0cDsNd8woD6Rq15rzzWQMA/5+uKatBfp1UP4ieZBCIHBb5PaN4GgW9s20
De0cNRa3Tz1bygj+KNnoiq1H8i0t0QQYJ5+i4oAutSAbIyeflaQ3Wo5rYbX7caicOGcqMivgWesQ
33k6ga64U4Z5E4Ttmy+8rLfth7r3E6MR2RDi+5XOpiBTgbfHEtxtWdEZ+zlXKW/F3s3lY13bI6qy
/MdkQ6S4ym96t9sveHPEEV4a9N3jjNLAauAI1oxJxVovmZty1+bWvQynlUWdOwWEVTCEj9y1aDT7
VqzZ8lrMKKAnliCD2PHCXMElK5YEqau1mFmjyXbRxp2dhyvuj4lZO7Ew2Tv6nqtFdz970h7Qz1u7
bvcznOu3CjclvEmWc+UK+4fmNLfyzSflFEML6EFP9LB0qPp8b6VwKMqmgg1Qs2aBAk18Bp2g1hPU
H9H1zjnJ/JAPia352qP9kFnWFHODPjKjuA1DtCMWcrTltJm8dq0Q8rXtJ3Y4nIYWiCB43u3V9MJl
0CKK8zHOhTp0Rvvo8hFKlj0IqiY2ES1/sIm8dEP1Otl049g4zegaf7oTvIqGNilkt+8lGoOa0Qzm
6dEkBoTUomwSK6An015SFRRrY5zuDQVMkgGJhggVY9ovzZ2N8bws85uubwu40dKbUTX3mOGhpWGg
xOrC5bZfwkQ76Bj3DTlQXd9OobFlCpSEigHFXi5Iwop0HslBGGoDYbT9goZFRIW5GZj/y/ILBB36
adB+w6hlRxPJ4UJO6FOl50dp8yKW9pT2tM4j35p+NqwrE+4hbQi75r4EBCOyS3mrLbVFdeekPRxJ
Yjbmr92y3BQNo5HdzaiVmyDSzYhBOeDMsUsNErvaeLNmdIAsUj9VfrjH5GKKwgl67bMkb0ZeB9Hs
zvthoo+8nXfLORLToj124/DTK5qHxl3A6ZgZsq7ypG3zccBWJ1rfO4EhoqpeIEZizVY0tXLVtHwd
jiHSsAa/qDEPrXZ++qp6m0fEHwC1PnuhEzPQq2DoH/quyWDc8VwpdvTQsLF4vST9wrfalGFkzWzr
M+uh68LnOhSPrId/r6IfzpK/LT6BXCEyudnjB1MiTySjtXPa7qCwYQljqbksmUnNiJPmLmzbNzWR
m3mm76QNboqhTGoPvUmXjgeu+rdR2Hu77nqwyVx4wbuRIwCPq3gTgb54O0vgHMP3oOhSIZFCGlWA
mpANU0QnhnjHEDpkv3OneY18+Skk1WuPoh5PdrDI2frdXpNzhLRgXdppvmGWcUAzO+UYWga4tcK2
+lHmrFstTB9Nj+170027ot36MGgxu+EG8KU2VtrMIJS09QZjK3JcLfP4gvQrtSeFijDvZVQP9d1c
WQ+z1RS410z8PtfcDto5WrS/A4j+xcnzbBpl4s9BkSgLvSS7rMHEYAtmSOO0GlqYjZwba34AnLXj
NocmsPZm427qPIC0TyN97M55vyBHCwjM8gofszZ8NCmqXa7P9qy2+uiM4gEJPIoyzo5wOskmgl5B
7j0Gvb8xSnSdZ12l3JP7szdSNNruDkfESElPj76oPmheHvrF+Fnq4pcEPcYP8CoM9UBhN4HT6R6t
QkPzTxVWNFdOpos8FaG91UMZl9z7MMfhRTX2ksxttzV6Ez3OFqkbOhed9lYABh+7Uscd0z98aykT
KC/eN2Ebk1k9L4w/VzWuO6sVb5zRJaqIOMD6Za2K9s0qSBeV0BvFIBd1DRQBZjOI5dwU8Szm0yzp
RzjQR6RwH4HZ7Lquxn2Nz72oLcznd4vDb31P7YcFxqsjbXHnzAeOsr5Qwc8ipD9t2Y3Hofa6ZAmD
Q8dRWrPB/6C+vybauwW7G72/FtKbNhcb6cOfLSjkmqr+NuflazCZCeV9EuSQegXbhVXqhhSGH5EF
8G7te3CRa6snf+jlCgaF6BNoe1gBKu1FTRhC4IMOOJQebhiKuCVxbCx3+egsMqW+nn6Ngb8re5UN
Lr0LWkvGrqd/OarZFjOREXSKumjp1drpq5sgqA8sXHbNEIhD7sNErqQtfsuCLRqY6OjMD53BPkRO
Vo6v7hdDCWAcddzkyz3z1MpGymONNbnVi9gubRig7Ss9XLtgtRHLfjIKnagZTWGxuHWUuyyd7eCg
7fko5urETOxRdM4bv8zCvN6qLsg8Gp5y6YRbWaEvmIPPaQl/LZGjWmaztlE06SDcTGGRQd84rvMw
5ha5r0Xjoc08tJnsHVC/tfVWtTV6Oa76COp2wWgjHGIB69cIFNWfDA2WANlVo4KEjvzWRJvVk3lW
NtAVboakNlp4CBpiLWfcOkh9hVlskCnde4KtF4r++dC3Gx3IT9LNd8xybw073ASK3+m53UzCvl8s
6wWd2dcAvXFWNWsxsc+aKxGJEFUhwjKNCzTaHKbuB1HIZPZUExE3NzeTdmUWaO/FLKxHJWx3TVmd
WobNb+0BkRKOl+PKEUQ/cK3iuuuSEe2gjDru3ULa7dBOsBkogtc6rI7asA66Ve+cla815Zulpr+g
N7z1oa+A7D6TjYnWJ3mitZ0Q0OYNiZ3qdMNtiJ8djvYzAsUKPbCXyra6GFHeSwarapICrRqvCxZ0
Z837dlz3xnjULfhhjZnqxToVzHywc0w3RmlAq22c7cRCrhCNkh1VwW/sju86zoMISphPQV7jtUwC
maRT/azH8HGkDC0CtAPC3itjs/SeitnPZgzlYp33N9McZo6jD7WdP+TUeK67AeRXczlN2oGDZXgK
Ju9Bjv0q9xDSWZA0o0Ibr/JPE7S50eNHNCRFva+U2pJqwnOpjZLn77kIFDf1rsUZs8Y75j0bCt2C
wI85NeMRQazQ5FaC5Ot2LTBbVjqEJAvQF2Q5TTutdlOocTsdNPL10HnjVfsKunNi88dOlRs0GGFp
iySJ5ysv+JCmRp2L9lTVnwucOVsItPFRX3nNlC4t1B39eSWWamUZJhqSwBJPIB32Zjq1JHWxaCHy
zMfYp1dmRkq29/n42SzGW+Eux3BsHoqwvZtKP62sZTWAEQ6G0TiqdMIUNnBwlvznxR0eQ4YyOwe+
3Na7FvkDoASoSzEI9GkyKphAj2bkFBBF5/d1J2M4X776oxshwbrz/HHftmNCwSii6Dk6rTpqoXfw
5ckmJPg9yilMmqaHgMinkKIrGjbYzTTLXTs20eisix/j9Im6PjQnBE7nubLwF31v25koWE1I/6Eb
ida24h/G4r+Ms9yQZUF61IOLct/OP0MCGRbdp5oBzmSDeOSPsZJqJaidyGpEOExDl6bSDcOoaNAQ
qcFeBg+8E0vUsAHbDhMzZkRC7Lh4lqYVD+gp++O9DN41kgvMsaMQmZ01QJuk/zBbazd1Hi5eM7FH
c1s1ZFMOd1bfAu9tRk3HVxxiTKVo0WV99+eXhe7NCt0W7uK61UlAnhakhzV8hCBptgWXLWpQf/jN
r3K4DUKMXmp3Y1bdI+/eff6CnBDVEosD009GND7byo3NDq1fFKXYOL6h19gDqNSMR6S4mGDaCUqu
BDrsK0GKk9K4KjWaq+gUB50Zk3HA/IalvbJAk7uz9CF3yhj/RSVxMMVzosZo1j1Ble+xtA2RdaKC
0E5xlzs/0AVPFz3E0CyKuXxr/S7up3krhgpa1EY6ks+2+LRxv4a5fZCNF3vKiEcXMIrx7fybWY2Z
AEWfzjegdkR+nDOQpoA5seCxuWC8UDz6uM1J9XNonkrMG2yPoWcFWL1+1ugaC76hBVQKDSNEp5dh
OjdlRWOkE//htCeF5ET409adju0yrpsSfxRpMD8LGqPrF1dGkXrY9wOuid50kpoMCR9Au7ZUVJUt
SoyN6fLIDtHd0N4ND5dooEhcbAhBoSQ38PYsDJLGwIgQEhLQjdFcAtzag5MS6vgJ3r1lNWeqYDF6
xHuen4KlSObZy7x8TAwXV27VIee0q43XGw8FIv7iYWkRbIKKJJyS1TSbkVcWB1VZWbmgYb6vxWYu
6WauWoV7n74OuX0HR9Gja1YrZ4ZzuvXcyg8wcrKWYPiLI9TjHKtuvLEKAIFalXn8pSW/fIpSiEIM
MrwmPPENZMwzgcgEXgwulvA5/X20D0TeMi1nyMKCK1Z6SC7YoyMfAg3m33jFafob8JGH8BxCcuPs
eX6J/Z0H4bV9j7UM4y2vMhPQXLK+AsH4BhTx2xoXUAXfIgHTZ8PRAILiPvwZpvX4iq3Vr8wVX5/p
TN2KvA5XAUHfQCSwLmTMQdq14Xhzgd4a/BHkLQ619+CAQDXUsOdiq/Cmf3X71FvxFJ1h9/7vz/oN
Xubrkpf44KnDcWlwPt5UjVFs+1rl19QAv/tgxAGQH6o0AQwOLjZHnouJFr7H0IxDf+Kt7U5h+/j3
h7i2xAWM0DT62rb02LwrRO6iCCK0u3hxBXj8HXwQsJ//PMgFfNCzDHgxV+CY+laE0xeXqVrbr/5b
ccJ1AZWmea2uoPi/24dfV7wAM8HF1+EqtM780oNlfjQiAL2jQyAfk7+/wO9ARx4hkDQAVhyPeKnw
jC64MAxPnjGmzUYlSO221r2zdVJkQtk1U6dvP9eXxS4ey0fHnhEXyL4R4WJaANKYWdYY4bWHOmOX
LhBHvz3UxXGyWtqWzYydNyRn6l6Zlo/NbgE/yl4v1/iP3+CMvq4VnFliX9BN3BTgRvXYgh2q885+
NP3dRG+b8AHWYA7wC1e+15VHuxRoaKfW9K3SZe8Out73DbxJ9E3fg9dfr/Kb+l9At357uIt42Lol
CPczq957WMRvxYrD9ScxN8CwxnSHcefdvxGE+G3Fc6T88jqLUgomQkB1YYdyb8fLwbhBrhRRiIfF
ZfJv3Fd+W+4Cc+d28wgeDZzjFxoH0IoHcHaG8TMuSj+mMOQKYwCf/he6F98F/C/H7vLiZA6hNK/x
YmGZccdeeUJvMXODzpadsDv2eA1S+30I+8/JCy4CpbOMreIGSINzXNc4FGB7JmqIxlc3CgnSnH+M
X5AAXtmtVw58cBE5xdLJtkaCgGX1CHG/HrEzvAemy4u8F8xiE2BPf1yjEH53s319txdRxsstIw+N
EWhXjLEdQOeu3QfnXf+X8HJ5W1Oec70ohLEzkA2aJeIH0Eiw/0uAI4HzFsbh/7fXeHlXj6QG0hGK
9WAdRPkSD5s5k/Hwo9mJBb25CGACnA12KH5cWfe7N+mhQwabMaRcfxCEO1/7dkvASJ6gztgk/BaS
QR/A/CTuyl7zn0ZyLeBcW/Di04FTDwRQjjyo5g9u8Tld5R18d+6+PtHFzVAuNc8FQYIHUvfLWTuf
PTgi6xMfdkssRa8YSMkrL/G73fJlyUuasOCYoJsLeEt9ClNcMG62+eqsZQsjw4Rn12gH3524r6td
wHrtmhYNnc4sqXFvlzdCp7J7+PsT/fmRgGsCKQVyDVDu+UOisGS1axjkLLkxAKvKf/LrjkLfLgHC
C2bV2HamfX7KL7eAEU40ZD1rYR8v31WCmahMjZTDhTVCIzxYi8wFGPMKZv3PV2ed/UpNTH8daI5e
SoG18MctSQv+S+hv3MWMBNBdVjle2Q9/5gu/r3J+9C+PRqwC6LkZpJ5lciJ7Prj+U0BKtAQ+LRWP
zfrv3+qbwP/7chdvssZgtNMm+NRuVt9ABgIe1/McQxA7OquAt7fY8sYVifjv3yM0saGMHfoQOP39
CblbycYNFWjJI7r+EOEsyyV19OOVJ/vzKJ+f7H+WuQR4zy7BHmFYpv11JrJVEOTFbZ2g7fS/c5s+
/+zfoz7WA/0QdiihFUL85ffHWlhnhcb5ZPHNsJEZqFiZtxJX9Yy/ychRTdtwl4WODugh7sUJLgBy
wCQZQn9nsW+0M6D1jTlv3J/cdZFcSwz+/FZQhIM2pgeVeAjRXjJ5g7L0pFlC4W/I3x3bAe75QRZX
lSL//FS/r3Kx56vGVrAf9s+y8Od8XK29fyy60IWFqth155BrD3X+9y9HjJWF9LwFDxXm7y3GwHUA
ULn7dmX//RnXf3+oi5TKq42S2RVWKd7zDA36Zy+BTM5W7s+7ojOu5QB/xo3fl7vcfgBez6KEPjlg
QMc6cg8LRCD7rD7kn2cZb+By1/1mgOSKdaUW/SaE/L7yxaUMTdPGyLUXQF0zvzPTZqV++DfnL3gW
eUHr2thc1bj4M/7/vuRFCOn1VLmUnt/t05SY4Jf7zxp2vFArPPtIg5qY6vlKXP7nHv79fGNNy/Ic
9JdwAC9JWQI8LQ/g7uCNAVmNXJXGJATpErLMSbe2oWkTZgOk2/6LtCtbbhxHtl/ECO4kXrmI2mzJ
u0svjHJVm/u+8+vvgefetgTxCtPVL9MR44hKgUgkEpknz8FJ3Jgfoct9itANvGGfHdJKpjRPhwr2
9bt5helmyJbkGALKP+iH1le9S3nGUQ/linPxDDMBR1ACDXFWnk79e4uyKdizjlDBsPzNcBzjTfjR
2yAchKisJTi8q2Jxn7+/+VcsPDupYo2hBQmIvFORP43+m5hyaoYLWt0XmyrRyHRmQJUF0sQBHGmw
i1fMlkirEJR4wZZqwfhr81f6Ktn9vbhO0d3hnNjFKKTIMoatiUi5kS5NkzwJhlTE2rCrqEF/murv
Ym44Rpa99swKczjnsQfszQf9fbeNN8BC7oHBRmXYDgrbdIy7QLVReoc2BN4IXvgXzs0fRAfc8qaO
CX9TvE7VwkauBq2F1g6a3eadvCWrwmt36gZIxOmdhkLfFnmD0dflMfnCJhN6xWZu61GHzeCVqqbm
0JUONvJRz23J612QT7yQjXTsf9yO+NcJAKyCnhaxAXPmYLq73NC2BaVzLRfKSRGQaPS+E2BseJaS
VW+86+qdMHZoFb3dtrlwQC5s0kvozH9xQMq6bGvlFKmm1Y8fY8pJEHkGmAMyyQ0kxoBFPY3hriW7
sOQ9XnkG6N/PVoA5XlXro0o5QTTR6rKD5vO8YSF+XXwj5roH6HRKgIJVIJSgbucOhSpQpR6BZLCD
5+yudKFNDBJAPpnvohee+QPjhZ2GOWtJhkDZqCQHCk4Uwv6jHTDebcYcN+Atkf797COWoEmXCUYY
TmM+elKwM8lnJGAWo8H0Wcsr+tGKJXMRXXxPJqTIvdH0Xd3B5wDNKKrpEYB6TBVF4l0Wh/umiDPH
F9u1kmVuO8mclS7I+oDOSAcTrIpuCBJSZqmdOBpKPgw0YkurHuFLtRsr2VJ2gM4BQU/oNpvUBWcf
/t/3aMV7P1+7K3T1NAmSDLKGOV+2vlqDxURozEk8qQOm9GRE7pTzPOJZYI+01BsVGUfx1BSU3eqv
uFzdjhlfnbBbG8hkT11RzSXwDMAf7NWtaBsHtbSbTyAkRRTghHvQ2D0NvxoA2l3APigPbbT65+Rr
F7GSfZxhgt9PA4IzKY4ZENafdcK7dzhHwmCicWNK6ZxNiIyKZOV7wPNnPG7nN2KjKCE8BN5omxY0
GNfgm+YckOsNvFwbs4GDBqzD4GP0dpyCpzjI7iMpdG5v4ULucH4E2WeZaspdrDWzeErF4qDWwifg
m3eClnv/zgxd6VlYyRslGlsFurmpliBxGO4lQMqnMuSk1gt8UaC3EpFcGxjTNK4IsICBy/MpqeST
jEfLPUqJoHkmrhk5tSt44h5yfJ6x4XJo06vr8hhANg5RxDQoLaXI1nOADxV9rUFCTQkcAS3ehQfB
pSTIEOHzAodP4HjtGDAIHjbKv0XQ+2buUuI3UpZkMKh6/V5HqXsCrQMkT/RVvo3Ab9iueMwOC0f9
0iSzg10ex2pGTfbQPces+vwWuSnkiWLHdzDNCubd6Nja6UP3lj2JO4jouP/Ugy7tM3dv3sgkaM0e
CXz2iRrdnNd2H/HaCNen4dIIc9HKUtvVpUwgeZr/yJrTUN112cPtdVxHk0sTzK1TVoJgagVdx4R5
VhUDtM+zsgOOSvMfb1viLYa5XQmQxXquIGEnwI7IdeECzLyppn/+sqINa6JCjBIkbVcUI+D07QYt
xJHLVMwXSIDhFDondVxYCTiXcLB06BctCDSWfdZpeOIgKQET2yrUdnrJabUsPG+wDJOyACqARqAy
exmhJgBvzLItRfh39ROzTbSXC7pL0Dn0dniP6URwvwL755GnV3nHa1cvnGfUnxVQV8iIWSJhnGKc
xD6psgQLVDGsopzylHOTLH7BMwOML6A5BrtFL59S404BWWgGuFyCydjbHnedp+Ibnllh0gE1nPGi
AdX/CdM0jTM20PXSgBzVjGKvm1x9UHr7MVH3zBoC7+WOlfmY1XEfiSfgUiE8iervtt1hjm0FsOQd
t3Zx+wtKIpMFKEkhBaFKZlQWk8cMvlF48g/5N0ZFN9VR3HUYD7c0Xj1z2S8gs4N6MIrcrJYeRIli
Uig1/KIWUbyf7qW4d2/vmbS8ad82mMCeVqDrIRFcA2NglrgdHdkuD0FiWYKNsRJP33UHvkrg8tf8
Nkr/fpYP9I0ytEIOowkQspi3NYG+Lg1OerpQ4Kb++G2FCedST3o/w1zASdxScbDmznQwBnhPhcHC
Le+GpEfo2h2/jTFnOAQCWpxq6C1jehezAgCO+dH4WCl0GqfcK5OK0W+JE7WuCwWXC2SOta4OOWDf
Mj6jfGcEL3kzOlq7b4ZXXTmqjVP6nxxnWT5z34tkTrgktLM6ighUNVr7/SaBkhw4iN8xsuj6jzrP
NemZYj8p9GN0ShgPJm6ZsVboYqYH9IRHAXhFQO4BrbUwek7bvR9/iJpspcqhwcTG0HPyyCX3PDPM
aj+ACweT6houg3G6RxfPSoLjoHIqhguJgAmqfRR5wM6JrJUJKGqVDlk39PCXYARUdVOg5Dx+mMpn
4ju3d20pilCSeLBKauiVsRCQKK0QXuJOOikmOJhAZFFsbhtY+lzIRGnqjdxbZRtJWjeRlMREOo36
h6xsgT8FxQHnMbt4QRsQKQD4U0YJkK1y9oPUzkkBZzBf/HgN0OQKGI8HEFJTPurASi0D5Ih3xEvd
3FPf+BpVS18RjMQIKLoEdQC2KDdNShnkxiSeiJx/Yr5nk888fSFpyeGBy8QlaWjo/rFAxhnzHnpY
SzheII0TXB+VrMqt465qLFGeCQRr9Fo5Eszx7SGcnd0XgYyBP3EGxQkSPc5t/lWyZo8fAf8pRIhQ
KRFZmQ1BHECP3CLtatwutTJIVk0/IswOfrVjahvED5inuu1JX72HK5s6/EhWUZkBovPyYoD6cIcp
uHTGbSTb0JKnRJTofvJleJd8FuzSfxui2312A+WdkmlNU4mnHESNGSiEZ+W55RGtLt2t50bojzgz
IkbmpJMMJUm1mTvNDjWFuHmXKe+igGsXQ7aN8nb7A/IsMldel1dziKoBTolcgAD6uTQaGyQkNXm8
bWfhNBBAM8BSh3wZcoDMyoZBiLOgbORT0E8v+aR6Vdzy+p4La0G9HyMHsgTk91V/GgMzsxhOHVVp
6z6jxiqhwfAUQScKZDOfJsQ998FvQbeS1R9gA4H+ljVTR7uBKMCBX+4bSXUiFwSWB1u0MZKM84WW
P4XuANkvcHvjSws1IcNJX/NgISeM0zdhMgpJizdhnbzMAXHEHu1VJF66d3vTFhIiVUSp00DRgCKl
2XdGAn4r4tdYl+p1P41dYWd2b4ur7pnK+vGYmhetoYkB8I4CUBdY8C+/4tCZEGjXsSzVwyA5VK5/
pSiYKdDWjpyG88D5ygUuA4eKB+i3MSYVmqKsaw3w0SNYjU4PqiBnXtc/msqiUJTCRjKLMh2pbO1h
go4yMKyu7LU/1D2ZbfmdCl8Izj/HVqORC0g64GyAFuHOYNbfmhNITEvpVOmK5ugZZhYJxOOk7peU
6K+3t/bahS5ssWVQUplz1zYzVLAHaV+ClS+sVK9oR68rEk5ytHAvXNpiMpchHoUg70e6r+M+M+zY
CU71mvbL64cCrAArHvL5OtjAIGIjOLlRAdBY6HhQK0MgiA2AKuavSPuNmeTbH28BeHBpgHGeORCE
INVgYNgm94DmImYir1Wt/FXb6qv/Sp/x+v6BSR0RFOAbbUH/Tsq7EIJO04nqM5ZHYlrRNkEtmXjT
yrcUV8KIyxs3sC1+Sd3AGxxBG7GAcUndqCuj72C1LCy0sPbJVrBrV9+garNV7O7A710ttVkQwWUd
eCYVJVk2CszQzVKEEiaNJ3m2+tXgDvfVX35lzevEpogDsjVe5skSn6vQCri+84XgYwPDuX1mb6H6
HUBoEPbBo/klhNk72qpzwcK3G3cSnUNwM1uEIiYYsxzzSXrFYP4RDHHccHid3GH9wDGKKpBqJspY
l+FgjIVS1AT8kHhjfnYY+EFP1+5/gkoGZaXbDr0UDZC1EQRdVMzAs31pKi9EU5olHds8vknaus/x
IK1eW/J528xCuZ0mhqhXiQBPagCSMXaGysAUdzZT5fhPfxutJat60QJLf9IJ9IAT58mP7fEHxyq9
DpkdleC6KIhoUCXBQMml1UTSck1skHvMv8gBI37QbQXdNV4BQLrGbnwncMLDwlFFpw4azEjMKdEw
Y6/TkhpU0eiR5KK0n0F0FIXkRehmzgtn6b68sMN4apQ2ZZkayN2gknQ/eGC1+h1+9hjLmtYGWMM4
6f3iqnQoMkGQSYYqJuOOhdnmQD8h0yZ4v4OdKFS8vCs4RhZebehyQqgPKph4fl55YpQXSd/mqA4H
NK7GGI52+pUK7EYEkk9rfCQPIHHafuG7DmigfXAF0hYi3sUPYD6qEGa6jleU/JUXaKvMnT/adeXQ
20pf1y++y6taLH5XPA8R6yS8iHXmTEhzpEWSFM+nPNhRPgJt3Pg8cQCJ0EDNngFUD/62QiPA2csi
HuYyCIacdo/xfkmE+qHpQRlYTq1dGcq2AY2cUyDwHckobUp5+DGZ5lssJf4GSuH5cy/kx9JQt30G
kmxF38xtN1qNootW247gSDGndToRzMrOihskyQpUsL5FSlOAqrhUrOo2/ATcQjg0pGnWVa7g1p/U
VZEPpRXV1RNmRjtbAH1NHgp7aQ5K8IqQH50MAhQBrILWlIiFNaXmazsF2wDkEzYJaoiId3roxALG
xME5Flmakf8WZ2ENGeMXCNocexN5cd8ahjUJsbyaxjy0ZdCoJoL5e+7LLbhyMKgL8lzQcIDMEUon
U9M++VmwBl23azSoHkWRCpoNsleSbNNiqtkStRbj6pK8mlW07KThqI6zpzQDCNnA91pPrqmmvxKh
/ZzkBAwnqr7DlE/n5RnZxUh6waqqAZqYtKdUwqi1NmC2eBj3lap+giDuIPeYwBUB4+uC2JHr5mcS
N8cJvAEAqlB6vFgAo2DjdWDEsqZSwsz1INiZ0eRuZKYShuJLyTMLwzH1+k2So01k6L86c7b1RHb8
egQnbOyCV691tdzcVooY2j3oI+Ja3RpqcjeDltcq1XRbBcJj7Odb00g3Y1i54ex74OY8JiKBQmwd
/yVUZuL6qXHyRyM5Kl1OfhHQGoA6um0/IHoMmkPQgVhangdOasiR1xoVusX+J5Gn0ZmqUllnAehc
4hxibjVo0ogxeG1o3I3pdCjD4R6Mcxp4dGagO8roMFfZq9Z1mNAmGAsPSPA8deNDPZPnTjAIaFCN
Eh8WVIFi/Ygcdl+2UWLP2exJGNGuB/G9EIM7kBu3FpmTbqcSUMKUwibJIdUHCul5zA65IoLRdIAC
Qz+/14KA+CaZ7a7yC5AYEnldJ8NRSXUMJqlQMNTJQW/qAwlAsjwk8rEd4kdtaDD/L0QvcSRhvrsf
f92+xpbiBB7OJpVgAZsZm9SCFlqWowjRXs3/0sSXAE/b6u2fm8ADRCKAyyEGs2lARXWXK3j5KfV7
pyG5F4blMfVNTiVz6UEANOu3HSbGKkGEPgwtFPl3I5TGKzvYCm5rgUhjE9GOu3N7WQvZjaRDNRq5
DQRSrtR/57YdFLVD6SYDpGxnTg0YtPNYXyedoLuFwB+FpBc8G2wNiFChtilKEt4hl8EWDCtNHhBf
OmVtMd4XhpEp0GEJmhWZKhDPjrNqt2iRet0QS6+NKapbDd3dN43Ugq2DicROuvlH2DR4imYYwYuF
bR3pEseflr4K7loKQkCNErOElz/SMLoWDKi4EVC4CL3AV97Rb0Snz9CtofM59/rSrfqlHwRtLJQp
2cq8gInumcwGvggqg2A3scY/EBJWIVmFjAtfHno77D1a1HIuIyTMpylrnbkJt4n5OwoEji8tncJz
K8w9OkZR4zc6rAzlr7bbSXjxTc+33ZVngkkfCQjNMwiPi6cw3o/FxjDvM4PTB1rcjrNvxRzAPBDG
eG7Qr1Cbj1p/GHi6R0v/vgE5Cpw5vOSu6kaa6MtmEaO4koG0vNrm48vtT7SY+p4bYBZAtJ6AFPmr
VBQeZ8dYj+uvyr4DaoxsxWvmLi4HQkeqhK4Ihk2Y8xwOwiQZwySBmH3fk52evXOWs5SdGWcG6A84
y86CKiwGdK5ohcTc5ivQZTxqu8D1n/311zv7CPItslGsziVcNNKSu53bpn8/s60rRd/HuBFO9Qgd
hIepEUA8SzjnfynYGOgoAQuDHPRqmF8WISZh9mgp1bjF5Wkbz4cxfq8GHqJgMfJCohHdDE0yrh4p
0ICEzLcPx26qur9P82JtgqLWBl9z5OiDBiK/yLu9d0u+gWYcfVhCFhIp3OXn68sxGrNwBIZBd2bj
aQLZ0G0DS/uDPBFvSRR+VJnFbulCUqHd0kqn1PzSHNBCjBqCdua2lcWnOYoMWAbqTKi6MFHHJHGb
Er2TTx3As7VTb6K14sRO5uW7uQbn+5bOrvG1cBfgBCoKDt92mZNcSeNciUEkwfWjR9WuD5VtFivT
8QFBfdY8qsA7+MjK3OTt9ooXN+7MMLNxo5RPuBuBRTXU1xwd+JA3K7Tki2crY/kXcpBzKqmCZk6l
J6tAPVYYOuyiQwBinyI83F7MopN8L4YFB6dDIYJyE3hJqXqWo1cNdamo5bjI0hk+X4986emZmeU9
2HqBZtczJ0ERXMEEb2Dr7dPttSymh+eGmHA7FEYUdRJg3nSesdyUqxGlL+VBsgWPFr+UHxx79Iez
6dq5PSb6gmRNbYsQL/B+NbkUHTkWwH10DuZTrOip5c1z8fyCCbh0Ng+6LvCLIcdU0ySOK1IHIH8r
ErfGAL+TCNLH7RXyvINJWuI4mHRQPaJJqncPYPrUMUwugPerkv+6bYhzplhWBbWVmwreDkCaeASh
nhhySl68hTDBokxK0sqJjpGNep01P9sAKJZ/FxbYeA4RxzZCHFROuvxcjfd9sLn9iTiniGVMSAJS
6inkFU5CmFuS/ilC54ioP4rSvW2H86lY3VO1KJq2S3sFQ4MolIAAeaoAvVV/3raygEC4CN+ECQpR
Ggw6ODzgzOh8gkYDXQl/P61kJzlwS3O8JTFxQdH7ZA4TYToJ63GlAE6U4oICXbxG+6xA8SVOsCIc
j+NtFxMbBlVtK7xWlVOf9rYAoVpM4ntD+6QPHEO8xdG/n6Vh9QD6QvzPfAK43knCzs7SwuqrF85+
8dbDhAJEui4doE5xMk+o/oAvcLZCNOR8R3XkQ7U3tpJpFyv+5DMn6LE1eJyquC9IizkhIFZDPbTS
WreTMXVVMbJI9Hp7mQvo80u3ZAKFoPsx6SWYo245O7rte2ptVffdXQWudNBqjC4UArQ7OoGF5aLw
yBUe5sTCr4rs2YYamJWHwAR+QhW95+Ux4QHDbzsMShuXDuOneVWYRYv3u7QGTbPtV5AL4wHcby8C
1YxLI3IpDrWRKMoJ9NJgnzdETFpLNW+wi7cUJohUDabHxRkzOf4QuUnZuALp3CKI3dtesZxrIr+V
dKA8dfTZL1fT+KCwBtEKzphbd55qG2uMIwj3iQ2OZvm9fNXs8QWaOjzZ+MWPeGaWWZ5aqoLf5zXG
cvLwAH2EnTqrnFtlOWc6s8HERk1pZqkXE0BX0VuLn1E5WkHK0LBECbquYAz3Jt4g1WIkObPIREYh
6FCoVQp0aibIFKWVtu8iyFqJbbJPhpFTMlz0kDNj9O9nh2n2oUmqK7l8Ett9BnbMbFx1Befm59lg
QqOUxn6F/gbadtWDWLwkxGt4qJPFugXIxf/2QBomz9ah6z2GlQGK/eriJ+vkBKEoDHyPLljpPV45
l+sUTBQEc3GngidJPmkHeWusKi/y5APYfm06/ZzaAgdTw7XHPKlitD0pxB4S3lsRzd3KC1eG273P
NpXwJg6PTmsB/Ico//01Wdjt6AuNlILD4xRnJjoZUKQSlFM4y3cmFKeAl3SkInbLLjxOEMLmxBJ6
aK8eDVC/BpcyWFfULxjB2U6OBulGv0YyQpn8Qjt1clAuYispARUIK3lo8SXnBIAOQQuoCLyWmU+L
t3mWJwTV2lgfwAus3iGp36vt6NxeFvUIdlVnZtgvSsZCNocE9RM9KkMHxfTH1tRf8iR98CH1p1Tq
Wir79W2bS6kBviBRIKmJyQW2upYJjdCP0Jc79RGeQRPKNYUe3Jf+9DEBi6BAEvG2vUW3OTfIRK4a
yJNhmoCklj0d1TbgzECf4bWY9LttaHHPzhbGBK2p6fE5Exx2ydjo6rYwNvLAGTFfTHTO18IEraoa
61pJWpRttu27cQiP7SbfdEA2OImbeN2q3NWuARVTgmsAz+dVdBCeb69y6R44/wVMSEtbIsjFhIZ5
76fQ99StZtoOYPiVE06Ng27LlW9KJtABEMcGioS5vVVSF/3QVdi2MVA2RBjbByTn2dPt5SyGaAL4
O8buUBYF8ukyRKdCkqSihIJeC9QPnUuGLIpyD31IeMj0oXF85P8xB9Cv8VXiY8EiECmLBV/AVHnr
oDXS3GNQyPZX5Wtx/K9gZEthi6Az9X/mmCtBibRkDDOYA0b7lRIe5QDiySvNTgBo5I2sLx4A8G+o
igYZ5KtBArB8q8UElvZTPB0H5U6NX/OWizrnGWFOgJl0Q6SZMAK2a5Bd08EubdfvADCM7WYleOrO
eE1WPMTUojOeLY3x+mAmql4FyL4x5QUsWtnpNhAyf/AmhFDj39+P2SwfusaYnqHfD/xN4z4vIPnG
SawWAj4GMcGiYxJMSkKn4NLbxzrQdN+At8egGi3K0Y1E6IIqtIUtZ9pbaujHWJQ561pyeoBc4YRQ
KVTwX+aMNaSvIhEtqNP00LnmVlmj/bvVHujEf8AlTqBXIxM3Lowx6becTUpCMmQl8YbyUpmbYUUv
6T/wiAszzJcMp7pvK7QnT2b5mkK1zOR1iRYc/cIAc23FHUYC+hgGoB5uA8ln9VDY0DQOfYG84NkX
ZphbKzJK3wdMYj7NSBp90Ho+YGgcVFeN1+/atXhMNiZ47KCXbAsP/tPkUCi44PAgvEu55MXPYI51
m41FOWUNxp08MHs58QFlLNXRPPqWMTZAuPFmJ7lOyRzpBMR3alUD4CasySFZV1AysPvMmrfUZNFz
/ZJrkDnesiqXak+XONg9olZjpU892H3Fr+oZD07K8x4mgWyyBmPkcoRkhBZC6nCl1o9JH/LSYo73
fOVeZ2mxhjG1PoGyM/IR40AJkCCsIz9LQEXXeHEYg8WjXFpIP+AnRAP0CAADDB9dBrBJjyY0P0q8
6SGYAexPC6mSTlOcNvrNSQzoAWbjCBjYwPsJZlEds0aXljCsDO3FFjOoNOOHWDLIpLT71i02igt3
dHiF6KWwhVRcwyCVbGCgl4mRwJilutBPMg4ADVt0rml24y2vqrq0YVgROqbobWNUjjlnRVuYmq/5
cEKQvgw9INYCbwBg4Y7BAJ6IiWQ6Gka+Is6ZT0CNroLKbyCeZLl99bPWVUbyYiTkwSD5k+FHu0Hn
ARCWwseFTWazWr2LE7/paE9nXNEAUtgIIL2lWhVIehJoZnMevwvn68Ig8x1ztej8VsJhphLqSSVY
xCxBisexsrBbF1aYGCViCjocQzwp0ugxiU5Nx4n+C6fp4t9nQhLAi+CA7QXpZBaZ4bambCDlAN9Q
mEuyJRK/4rxfeF+NOb2NmrdCOQIXBMDoVlGge49KsdcmvMHnpamC84WxD1t/mMTQVwDJqh0BWgnP
lD4RnQPURASMNKm/6tDem+AShPKUaPEuM84qFeYoy0DLtmmJB6cRQ7EI6i9a+1jxhlLo1jPh6WKF
TJrj9xGeTj08PtBMaywrq66f5vxomoOdAFfGCYYL0enCGpPtVNroh3kGa9pB2OWb2cm2wW56bezA
LXfGKa3swanv03XsdmseoJ/jpAo9JGfxpKuVVq0bTCtUza9c+VAx55pDC1w2c85tJtNvduubMlEk
keRaD2Ich8E2vewVEhtQfNor69ChDWn/Sbur9j44zqkKi74Kt9WaNxG69MDHhwa0TdF1E5RBzAlJ
0q4IInoi5Yd4H9yLtn/ne5ClfoOsqWSJm8ahYPgUoyEKRCQgPPzG2WnqnNff4O8fwDYsfTFPChWK
aoik84rSIkRb5dHAjG1y4KXQSyCU88WyTctQHptA6XBTiB7m3gpw2KOh+BDcRfseKj57ENh5A/cJ
vnw6vxfIHJw4yPUEanqI3B1KloPyS4Z25b/8iMxx6aeuw4A2yAw1a3DLI4V4KV4H36HDQ7dtLZ4O
gCwp8Q2wVmxhMi8wEf0fU229T7KjbvwsZ7D/985tO0ufTSWA0yogEb3mo4PGexA2OUqFYZI6XQSZ
KBP6yuMfkHIAG3Zmh9me0jflKoC4CPIgSqTib8TDbFNKjsiBtDYvri2deKR3SChN1bye3ZEqpdKS
ARtVO7SSIFnxCpqiSPLA7LfhFX+WbvNzY8xtO0piM0YymrFT9Trnv32fky0sBWkAFjBLCuzd9cgO
ml1KK9Ia9f/BCqNNtZHXvNRnCQQAZkI8OQkqZlQD6zIgl6JRxEIC3rl8r2BiZlw3KwwI2irCEY8W
fDGxg26TjPlnBVBunblL9TYJUS82kNi99w7tMQh24A2rwfnPTC4PO764RWfmGO8Tozga8GNwcEeK
/dQ3YWW4tw8SzwQTG+KgH8eeoPNvQhITR7Z5uv3vL0ZVOnIPiVmII2CbLren70CH0ooafWcO7hcj
ob9FHcRpVjnA2M+06jLseDnPslOcWaXLPrulMSrmJ1kGq7VjgAIRqqKQl5jA+1Z6fzBChQrj9wKZ
a7rtdWNOfQW1AjG35NjTjY952Nz+ikvh7twGk99LqIZlZo0uxdAl0BQM19AuuC8Udf3vzDAJfhin
klkXwJerAvQCvc58gaz1bRNL/qaDWAsNMEkHnJk5QXMQ+nnRq1jJAAIn0Bzqj//OAHNmysmM4x5z
NKfA35fiDzWWrNsGFpOi8yUwHh3oo2ZonSqdIGJZ2iUGBff6tnpMwZ+do0hlnMzOaq3WrSAIBRJt
K7f1P3i4nP8CxrtTyKBNOqRuT2mRdCg4dKKDyVYrlv/kjjg3xPh2g3HMsojg23L5ezIPYerd/paL
ARVSiQjcoJIwdTZ4o1aixEWjSxjG8b3pDpBf9DGlLfFqW4auAy8uLJ0jXYKaCb2VgGdm1gMdnWgk
ItYTalDRVLZ9/JTMnJx1aYoU0wcgzQeNBCZb2G6pjjqNISW4xfU78lTLTvgsu4lrbuiU/vjYraRt
CNzTvejMdxGkbnjxaPG1eWaffW1KGohQqhj2Gxeg5ngz4GEUueqPwDNO0XP8WG+bfbOhLRd+Z2KB
WR5vhe/Fs69NYgaSmHS4jUUPhAudnYAV2QMT+Z28EX8Fm/Eh2YeP6IkcAm7DZ4kYAfcy6InBz4ci
GdvLHfoiCUBcQj88QCHGO2qaTr827NJNagzMU3pkHunt4mZTrjs6bGVcD8apStzktYpwo96RauM/
yDZ6do5gQ5428ow7cWM8lG6xl8AjEj80Ox5CcKmMC0+mGqMgxsTYAROMUlUIVc0fKWtctI5c8wdk
OYNnE5wMwqZa938AyULLBCkxeGZ0fEvmhgARUjGPKuqCUn4oxndZ58wGLaYL5waYrDRsia+a0HVH
1iittH20bQw3jsFuAZSKlYCXBIRgTvZGODffYlA/t8tkkXONgn/YIhtu3HIDcCDoF3xvuC+fSGYR
W/OaTWy1OK+iVd/nW+HIy/2XIhPyZOWLoggsbcw+yk2sR6QDa7qGgeJg12gfY2Vzgi29+tjHNDgd
JFAgyNhANvoFrZBiyg/XO4UeqG7mJbbiFRvaQyHcULvsmWfWmJxFkLLcKAycDCrc8Z82m+rkr5Bk
/C+avdQtbi2N8cu0lUuhi7E0CWrR9XgUsk0tbTPoQZYnk3CyscVAc/4hGSc1c18DuRqcFNAmW7Ck
XQYt6zsg+X7SQkjpmfcD7+bi2mQctIy0qSYCTl64B4/EV3ejsBPbeBnt8hWy22BduO0uS5kaiKnp
JC7N09g50iYtMeTdxSDbhlq13Fe2Pvy+bWEJEone77cJJo9phCSa5wrfEYwO2qF5DfHkDbag5Eg0
u/nRgPdAcsV186FzpVAXjwK4a01Jx6m7ojfxhSjNiigU0WckT8E6c8l94CFvA63KKljxruTFw31m
jclJkziO2nFGZalUhLupR+O0637WRrG6/T2pk18dAgJGQwNEjdejxg2qB2McYMfEvrNn8Tea3LZs
JBYZU1sCx8lta8sh89scm2co5mzMeozXKVQsV8VnvZehIVO9GB/VnWCLT+D6eyQYqk6O5i5aKUce
YRV1+BurZTONqKmh/yviLS5utZWCxFvz4nXNRVIv793fH1Vh9k7vMZI+5Xgg5/m77q8wypd1f9K4
hGTbtxEm+k9CNeUDPWt6YqV7qttGcwjtDoTOjUOAnArwAW9vH29dzNkjcY5hyRIm2+Gtb541UO8V
Ggc0xXFIhf6Gs1e4OQT6nBE0jJqucJuh2ddB8KYa6Vbs1Y1iio+3l7SErbv4jMyVMxagMDS7gLoE
zvTW3LTu6IKyd/tHsZEyxCDXBYiVHSgofK1VzByZ5qCaiZ3g0bkrg1ThJUNLLo4BfMyUg69UvaLq
V8O8hSm4OBX9+F9VVcGdjvGT/EM7JT3KXBkK/2STfLQrHlX6Yv/h3DrjIeDGzlRouVCGn+Re9si+
AVpGhUJu6GiApJlP5drfdKviuVhFjnkfurzX55KLnv8Axn1aSPQlbYblT3q6m4XIBQ/JXqpqzkXH
+8qM14SxGg/BZAJzp4/dxu+E6keiKgLISMYGT4hGLC0pb+eVEtXvhiRJf/CYR/UInAFAEhDtKvMD
H6GiZAPm48bdqBzSZpXwaqRL2dG5CWYnqwTY+KaFiTk+pXJik+rDV9dy62XkL0MYORfD4radLYjZ
thiyhmOvI/Ezy6NEUDTPVsXUOrfPOv3JbPTHCwRsSRiL1686U7UG6GcfhViSielFcwPUEGcZi9nJ
mQm29yQo6lhHZUS7+NIKvC5QnUs8Ac8Bt3K6veiUiYVJ6Nj751KoqmLqoKADpy5UM1gilFSu5hok
0/T7vVLWnrz7K5lHK1JByPDTH3hfctH9z8wxySwwJ0YahsAO1GpqRWshkxx1AGdxhnnr8sMX7oyS
uH+yed8rpD/p7F7QfdKlsYn61Ry96NKTWnv/6t/Xxct/P0+ilGhSjTsb/edI+TUFHLbX5dj4/dHY
RoCUG4MGshrpZBzaTev0P1Sv3jQAPqer5E4+Kg/NXoASE3psENl6EY6pJ/24vcbFB8GZm+hMYgK+
rKLWZfyE6WFc1c90kC54IbaKBpUAXunowNN9WHybn1tkshQ9L6N+qtH67rblPn/O1t0d6md/lbvW
FR2lstoHccftytJ/9Pqg/+0rOhO7sqIIu6ZCDgHWPlfFqAMIyNt17ULH2RLBYWXxbh0a7q8MGpQo
EDREylULUxBSCcBh3Dodaewq3cXaaQb7myS9397AxaB8Zoe5dnKpq/V6RpjMQTQXToGtteupie14
RFMfcKg44c4eLOVjkBr6e2n07+fnDgzZDaRLaESbV+0mc+NVYPVv/r5yJHQ1QzSEMT0Surw+1uKN
cGaXCTExiA6UPMAnTY0P0XjLDWiWFrzkb9FRzowwQUUKGpDcJeikF5+oOKIYb7jRS+VUm95LDoRf
bVxelAKuf9A7XvMsicJIQlLRToadbwrX9AbaAnB1B7cDcvY4sEoumdTyBn7bZA6DQCI/LCBNdRLr
aJWH96Fu2GqDDQvXI48vc/kcoJSKNj4yXDbEgdKh0wUBtmZZsJt2NdZo2plrY+Blucsb922ICWSS
Uip+quEd2YJ1DgzIIKs7GI9+bkU0eqr/Q9qXLbmtK8t+ESM4E3zlJErqudvtbr0w5LbNeZ759Seh
tc+2BPEKx+u++MURXQJYKBSqsjL35lMxcu721TuPoAcFfWcMWbAl+m4SwyWbUvkQDEl435fV6LRx
NHw0GYmcVO8asLnNULMsG82lU5sc86vJyx/z7Mt5huJ0O1U63kVovZvfSbG9HVrW74YzA0yXLc6M
iEQJkG0UdZ669Tfhofr+NdmL222SX7PPY7HgLYj5hIpc53lv4kKv2zsDM9WCzBV65nwytrjf9NFQ
yBFkG5RXyoybbCKwc+QQttGdDtqHtM4fbkWvs1OPh1JdPQl09AfHQLwmlDKaMkQ1HPwmLZhalvCu
0nVn0Pfp0Hu3v9tqSDkzxMRJKZ5qs6JVTEClMRQs5N+jstqr5b/K0M/sMKEySEjUYKZ7OShi5Sbd
vkoWV40+by9m3Sf+d9eAJL68bFQ9mZRsgZGmfATpUhS+3f776/k5Adc+cNEq8DJ0N89us6AYQVza
4QLF6/gj2NBuT4qAD2Y7kOtSXIHgGA6PXncVWUDOrDLXtqCq46LJcPXJo8hDxYeqr1WgK8Bn/lp3
hz8LZK7rphLAkRcjTNRd6E7kqxMgaB5mnGB06tlcJTygxpJxjZFrgrGyyWQ5QqXmEHzrHO1jfM9+
6u/Da7iTge/LNVd5L3b9W7ILXM4HpFHhlmHqQWcfMNXMSg57bGXrKh90HGx8moDcxBF2ggcedmd1
M89WyXhLLnZxCRw/vhtav1H7mtWg05B5S1q9y86sMN4RV0qbdyeonYSKdv8uwCnze8OdZlSiOvv/
wFjOs8g4CWRZAYBq8baHZB4KoZmnP1V7zaUpOTzySeKUDVez1rMFMiEKUOYhjGuYQ60ZE4Pp4FWZ
/pCL0JpTJU81WxXSu4nP8ZTVWHJmlQlYkwCS11w+HXXMKdYv9LFjvDTu6Mh3wi75P+hBcCyqTPTq
6zkZUJGj61S2el5sNL3mHLzVawW89jqt1QMMw1zSRIvbLopwrYB3CfS6TlF9D5s3QNE5m7f+yf7Y
YS7nVAghESKjRVz/Nr9oelXb6b30IwZwrd/qj6o3fJs2iWs6C8dX1vfwj2HqumfnexTTrOjpNdOq
/VEiE8A4BefArT/EzzaRiSGN0hggGaB3M9RMx4fZVb7KY2Qr+9wPd6oj3I/hBpq+kj2+iQBtEld7
NH7e3uDVpPzsJzCRxYxNA8y4KAZjktEZ1MRPhHDTNeDjzX6HM296kf6166D5Z1OZCCMvwlx3CRbc
OMVd+pB81jgLqd2iJDWAR9oWLf48HG+FTIyRTDDnVzF6IJiYSCFdZd7nzWK1RbYRO3k76gFnLnQV
FoRb/b9Hg4kyJBJIn5TwnH6ngyoF7/CNifQOJADgAeSPCq/2qs/tMfFlMPSgHTsssPGS2GqQV+bf
4o2koR9YenzUCM8eO6hWqnVHohofMX9v3+N9vBvQ54nALo3lwUnt2w7KCTSnlObsHE4BlJsiBbsp
hRDu6A2rKBorF3U74mXKdJ9uOOdp3WeWVH1W0bRA6fJUDoNqxIgZ6GbT8+6D9czhv/7Bol6aIBKW
KcR90DizKznQPn3B59r0DjQVdlzxAd7+MTGmbdo5TBskSA3IKGVwKYj7ufxs5/fbn+n/4RUGRMyQ
zOJhynihksWiPGv4TkpCYtOq0S98rCqzt+NyEp9xAgVPJOCf6aYY3OmVVtvT3ATvCx6o9/EoRBwA
91qkoeh6Cnc2icJqoaiaVqhiGaIAgPwMz3E5eskSHq/jalHx3Apz1JMkCEJBAUy8dSlZVmtnjyU0
MqjcSGAF+9gZfWV7e6PXvue5SWafu6UMJwx6IOGVdsPwQJbZHdv7koTebTtrp+HMDptDAOqqZsWA
HoW66bbtJt0oG3oaeN2dVczduR0mkRjkoJGhHkpxPUaGXrwK+FLy2vxQkb8LUOjBDf9A6VOzDVcD
kLdEJrfABHHWBB1KwpTqTLYRUh7TZwGaKtvGLUAiTC8msJ0BE6MNPgj+b2/w6hPwfOVMhmEaktIO
ymnlwBrSMfHIAV7MQ+kGKy/vZidzxe+8KLeW16A4TFuTAK+AR+Ayr1GjOdOCAvGAZN8z8Ue/8IiE
V+s35xaYiAPOn3QMIO6ApH4CLWjuhjv903BVC8A+u3ycfR5d7OqRwJAGRH8gGInAcrmksDGGBEL1
cNW+3CgQxSI/0kH14iDhfLLVoEK14HVwnKDWzJw9EOyEUp5gZTpJfg1GBv49UGeYEY/XZy2YUkim
oYH9A8T7rHiUHFcFGLXQvR7tCfUiWppFpc+jAJ9xX3IupBWPwGg2BLIA3zMNDANcbl+5AChl5ogo
SuBl2Ucx8fRv1sLkhQX6Ac9u1nopF9EUTChwPWIQzl38uLbC++j37GFsFFrf4x4i2VxABQ2+zH1+
YZVJ/FShyKHxGdDjfSIJoM8uwwIzuBe9i14B8dLlSXBaf97wJv9OYMRbppl7wVQFPRV03AsAtr4o
zuSnPvJc1VpwM9SoFXQ+SJobFyfcl71uQwIb2NAKE9a+vC9Ui1usWHHci61gHDfSAqNIkv/cU3Q2
K08hCpbbsb3Yxq7YRbvg5V8EmnObbAd6McNerVtsf5Y+5sb7nBWczHAtgGIqB+eE8ntDZo35wKGe
a1Elw63m53p0KN0xOhjbbF98j7fCc/Ee+Q2woTOX8HvlRQG7sCqDxAwKEEwIFaRFTiOgdeBYo5s9
qajjdj7uDeMhvJNNjLfSxHv0C8Q8bnBdSR4vbDPB1WyiSsgApURxfMGUHZ3biDd4gdvzNsEQLeeK
opGT9ePzlTKhIcyK/+wwBWinzzFU8wASBbkzBnY5CdtazKO6nBoVu0AYYqEkRpsJUlMb9DFsfCnQ
lKSadcvvEAW1fyMxrF4YY7YxXxYpazUoReBJapnBYOvZx+29W2ODuTDB7J0glkYLQBdILz6I27pQ
0r7vtpKvGBbVOzRdxaOCeIJNWQWLh2rBMDSIDDvuCP1KeL/4HUzwLQI9Kkvo1KEQK9tEqZ0sfb+9
1LWDCBOYgaHY+mt20NSUpNmocYPQOkb7oABapUK3BdISMQhj6fjA8KvWNjzY+dq9cmGXSeB0aVTN
jt5cwUHfzG69qzfBttjrOA7L/QjxUaCZXc5a17fzz1qZw58byPdbOlQ7eaE/EXSg1a0M2MLszFt5
H/2q97xB9jVk4MUyGWfFgZ9itYOzdlrjy0H6ISUZSDypAo/mQ8vdTs3ySZHmTRmpnIrNSmqFUSAw
NYKUC5Mi7IgTkeceaDKQJy5DYQvVdtYkKHt9Ewivnrj2Dji3xF4XfYq5o0UHnDq5ozlCvVkCO3lM
v5WjrX7WzuBqduLW853hQPN84mA913LWC+tMCjnrlVorAQDqVLrylLM+x/egTfpSUJNCi3r7bxg/
LywyvjtLI7pYMiyCHmmj2xmmjII31Uq3uLU2gatxnxsr6RAMapBARYasYFD7MgmLisnI1ADPjcbL
ttqHdNffh646Wvrb8mAe6EgX9Nx/tT+MyuJ68MqtdWGbyYdIWgrlEIoyCKIoMyAU0LZQQn2ltIqm
w3sO8BbKJDthOxqxnsNYmG+l5GmE2hxGHAwoMyXpd8h1bm5HhJXc6nxtLF5LGJe6N+nEnJr9FtrO
BmofB5JHqLFWVYSAJCTMMC+FfIdF7XaVmhuoumHi/bnYqq7il3azX55P4RWzcGCdu70smQYy5u6H
QchbUVWoa3JRvAlKpYd+z8F81Xd9Yw//QWktuzG2ZojaerQmHW0gou0QRFw6iRO4ytvtn7GaFshw
V8w9YhD/Spq8rEfMBM6gn6HxNnXL+3gDDvTOpTCx0RcGTlK5Ft7PzTHH0jASEE7Li3QAdMvSpXdB
9v4/F8RcIDPYbDK16TEsBTliwWqt2i43GG/cKG7sRbxi9EoGp5+vh7k7ikgyYo0i0IJIfA275qPr
hJ3SB1szWe5DBbZr3VKj6McUkftZb7e3V7vW4riwz2RBUG6c1GXBjGzjdJGT3aHNZlde9hi64lO4
XR6UTfeeP5WYEQBvv1dsAAfnOPLa+QRLo4KXtEogi8rEvXycghLCaiggCwd98svi0+g433Qt4qD6
AN1aoI0oU9dlaB2CLiRLDRNgebDHMrby+L3qEOWidxWjHdL325u66qN0tIn2vEFww6yoz6GeNxcA
b4lzb2FMvG7c2wbWpnB1+cwCE6/7NJeNcMKCOo+mVtVWflec2l5+mPayGR3dS/CC7rfDNz75/8rn
AnEnrYtJmB24inNmn2bzRELpmOm6JWIg1CgWNxufOStciW4XZpgVGqqcGbkYS0dKWRj60ukxrDxT
VQOKveBOwK3cgBf22EtJmoVKo8uiFR3Zzt3o0URJrL0r3Jk/WHt7ddjMS4dsMrXUpjGSjjUScohR
eZV2H98D+HOqZjblHa+NuJaKn60PomeXFkneDmSqsb5+17u5iWKq5A97eRtl1uAWD8TPDqEj857i
t53FFJlojcHJeEErXzp25Bh278KEOjHkXm/7Cs8IE7DlvB6LMUulY5J/ZuGDpH9GDWeMYu12v9g+
JkwvhRKJ7T8fbHQpaSF4svaF32Lyu9sEL7zxmLV8l1b8gP+E0pt0JfkYd3VRZQvcv/PEHRwSgzG0
dqI7vUes6kX01Zfbm3h1jxOgFWFNBywZtZorYcO6D5QkGxqqVtZstbvTmLmlPwob2c/ueS9D9pNd
GruCb7Vaq2DwYtaOeSB6kx5bIPq+SyIeOIF9HVE4MtgfAYAwwXmNovCl03cAfaCHD9QuvcqXwbLa
zbQnzugN7+j/FLsKfQte/+fKVVijrKuUsZmLlHSLGsVW7mkHPbN6kMbRhOxv2U9hTiESQV0YA6e4
3uhWn9Vum7qZeqgGSgdT1ycnFoXRMkupshsiDC7HR9iwxdqi+31mywC7ZTKFjXZUD/IOIkWPdBQT
Ws+7k5Ydl2hn5fNhkFyWoW4LnBq40S/NZTMGzUcR4intcq9rr0XzvSSPoRk7/2ZZZ3aYL6bJ7dIn
FZbVfUyO5ml+bVc/Blv+aLe5Ay6unxx7V96PoWCMXeFfyCtSdoXLdamQvVYCo1ORc6XEbraFpyPP
TKwCrZgn2RG2vRXO1viDh5S/PuOMYeb7NdEwZqSRlKO6MT8o4dhXjwaa6lGME2+K8QrLCGfBSxZt
EsWQoSDJliY6U2t7MYC0qGbpGwHmJn/Z5G/S/b+4vRlbbHFC7KYQK6sowQKwcK80Y4/RsA+s+VX0
uZXQlWNwvjKWy29MZrMUQlE5DpibxFiO8SP+Fr33I1499DoQBy/nZJRX9wG7QOYiVZu6HOZyUY6m
P9vqTnaLx+EHkPOeAdpo2WpqjIpxvHR1lWCnIyZo2lFkZrPYRS1rA0CAg9JboCDK3NoOMH4Q5nb4
k3jFIeQOha6eizOLTM4nSF1dmXmvHMc5Qw1Jrp2ZhPukyn7fXtqaHUoeR8XGEVvY/Bxa2RIEu+At
skEsfbgn0KtLhOYv0xL6yc6tMKtBvzOfl6hRjqn5UQW6k09PhZzwYheNTedVAGqFKBr4zwyUo1AI
vIwlMclqsS3xlcrGOtFnQoB6T+kidCv8Ce0DjwcIuKqbsxYZVzRbSRfiZpYRREK/3nWR1R/S/Rzb
4z3GG+wOXTNlt+yKB9lp7iFW4xQ7qbTN0Yq+3f6Mq4cC6BEJXXIw5OhsuxfDuktHhjlAic78knN6
w9OSPaVCRv1jar3+iT9utHa/Y8f/a5WFVw1xGUUpGWS8FJK3GUoTaJfaIUUBkg+oa3rxj9vLXPNW
QvmlaQcYmSBzDtUg0qusaMxDYbS1tZhpbLdmtRlS0BDdtrS+tDNTjMui8VM3Ql7Jx9bVG0tFkZe2
Qnqne1dOXZ6/TgMx8YAjQumyAEm60jQek6Vqh2TWD6K+V427RN6JKqdyvJJDnJtQmCtvyLQ+7Mi8
HI36O4meleHbqPn9zCti0I/AHEOYAU87yn+KgRbZ5TE0hk6OEnlQD0LaDVaZdg9L3BwLTb/LkuoF
wfX97z/VhUHmU3UBQJNorS7H7gs9802/CRxldlQLxSLw0auY9LM5Fq8jDQD8VFwO9B+GhkmVyyXK
dVcmk6xNB2Hy/unlprb0TFAVS1yUVGi9r/cN7S8bHCe9eyIDPGKAJVhmSzckiKJCjNsMDQ7T6sPG
XqCHrg2WOX9w1nf9CSnAggAah2iC9w+TbSZBqpddM6UH1Ibzo2zXILIGsiPYYn5xF372jVM9dHb9
mt2Xf9ta/WeRf0zTrT/Lq5tcMMK+KVOUc+rMap4kSL5j1gRIYwrZ5MozXEeUy5UyzirPcZeEEOU9
mElrK8pHEL0ooc/Zzuv04dIIc/CUopElLSlS2i5W7LoDe2rgRB1ic6Rb2UuSORmK/pzr8Pq0Xxpl
YmWvjYk2J7J0EIXXOUZeBEZyqEi5OJscSyvprayjcop3pQplcZ29eMHrkA9dJuRI4v8RU4oiq4Cm
fU0hvX99BcAWyAhAbKniLJzi9pl/CHEoiF2mJodBVNNNDWGg+0HQRauawoUTL9d849wU44oZiEdS
JYmKwzwctXKr6j4ZOcUUngnG/aQkVOuxx2qWsbZ69UEoW6sKOW9/Go0uA/LlljHupxZSJ8stjMw7
Gh0JuESM3d9L4+DkGkBDSDqtLiMDYRyOxJI+x8iGwJ06gQYxV19CWeeSRaycJdTH4Wggk0LtmPW1
MIoraGYUGc7SFFsEozF25FV+i/DwTlOO4IWHkKKfmdk+VK8hFgYeGsReViosCMbFxMxqf2ilzQQ0
WM2lJVr5QBcWmDSyjXvQOQpZDwhWt1X8dANMEGpNCafBsuJsGK0E1QU4Q5A/sa9QBSXPMijC4pDI
kd3MUOdFTT6veJcH28aBH2BMG99HQeHq+nLU51GIk1QQPqMtOih46hZ+vQ3tyh4tXtK0kqVd2NKY
4nEuxHmS6IHwmZhW+NBtB7x3hx+Vb+RIvXU/fORF1XWLYAVRFOAQjSsWbL2VDXUYyvaIFtR79Zl5
BCrywWPyUnv5498rKp8284859jWvaK0Rd2ObHJQl8UfxEWm+M5dvHYbq9JLHNLZSFMF2nlljXlBk
jKKQVFic9iqAra1FJlXsm8yaHVr84e4l9WvmZF2YY/xeCEBQQpYmxKPF+Jje2g2mmUcJtLTVi+yb
CbdBu3Ilwh7iBh67eCqyzwdpjlotbLGZ+RI6VaA6rT648QA0XKBbnDt/fW1/bDFJqZJHogY2oO6o
39e1/Q8sPbYzNGw2uTP7XKzPSly8WBuTkqYxDt0Q4CS0vye0atNdsO1Qk1/s+kn0gTO2Oeu7tgdE
NsIiuFiRA+M4XOZp6dDmeSj1AmgSwcxMdjTr7qz5a9lh9t2OXN5szXVKemmPuYzFpguaSl7k49DO
dm+GFpSxrcrQ7CV9av9WJJgAzgzsNMWJAaatsRMZIGDRDAJB50MqNl7QBnZZAloTvt7ew+uwf2mF
cREzIEFajY18TLbBRvMHkK0UDx2XWO/a6w3IHIAxVoPfozrOfCkpEmJhSBYB5PYQSQLfliS6UVd5
Qclje7i+KS8tMd8oV/t8bJZcwWMvROUd0EudM+l4fYVRHUGoGIJ0GFJTp9beWfa3tAmunAHd8UnR
rXEeXRKLdh/ynO2kh3UZmS7tMCmTCfEl0uqdfJzC4mkYK0vWBy8QoAeTvkBkzQ0wpQ0kbxDYEl4p
pGitIXjr2xa89J01JAehfdXnxpP7fh8L6mYJSztXfwS6bpvFr6lJnaQan29700rwxm/GxQT4CQTF
FMLkX5CRlDKlEYXDDAx5CM4gssUI7x3ewICt81gNVz71hTHGd1V85zqaavlIonGjZsQ3gxfOelYi
DCWu16kdHXgI5jJCwTU3xwjrodDlNLS6woocOr83O/VngxYtL6bR33z10c8MMtcRpB1JUIexfMwz
vbPAEeEr84s4G5LVz19gErXHhIt0W1skTZjhtmDKQsS5DKOBknftPJ8WSQWmab8l8uKNsot8gJQ2
vMC2Egv0c3PMZ6vBcpjreS0dF5UAoahLtgnWuGUSvaTVeTiwFR+hRxTvNAiGoPPBXEkyAYhvIYZw
IMbwAc/cDLUpc+7ZlYBwboNlDR0i3EJlHivHnjhGn+zVqdjmgni87Ysr24Y6j4EzhUkkSLUyz7TG
UCdUS9rgMDZf/dBZVbENhMKLB16naGXLLgwxcUcidTSLA9GOgM6XH9Fgmq6xDDxJ9ZWLB8TtGIbH
1Q08INsnlfIQpH5dgkihaotnjmLhREGdzpZRk/LRSIBjTbRKtFs8IqDmOFb+7e1c+WgX9plVVnMa
ZHOYa0czA/GF8LMVgEkmb39thGqcA5wjox2Mps3lyVK7otEHImmHXgfVOIZ2hrjwJCm0b5u5Qjwj
V7iwwxypguS6WA+teqQ9bipV0+zpJKDo8/jSVmr8GDWAEhNydIAdr84T5BWrueu6APxNwTNY8KzE
MV9UC7WdxcacMUR1pZ+cxa14yrlJlkCpFmMzaAJVQRU8xPiNZ3yHXGr8rfLnR/KIeUMgjmdgIsyf
xX3yzBsFOgUIJiCbYFhGNwdjbNLVtJfcDyqJlE44CEZX+mNedZID4eIUV1o9S9U+KPrgZZR14S6O
1UazdTWqA69VkKwJCSbd1NDUH5ZewvyJluc+CRRPUtLXSqyCt0mMpz0qjea+AkOUV0WtY9SgY6kL
w5KWJd+Ucart0jLW7lVcuPcVyQVLTKLog7PFV7EFAlRgg1Ep4gTXACvU0qI9jkGFUUNvWLSHO4CR
fmjfIzwq6WiA+AZcxiOfc/wqm2aMMlcdjnhYBoB5HfsufSfS+DwV9a4ldW+hT21lKU/96LpEeDKI
hegg2sRSmdOIEiEJjbzBKh+nO0BPfHDqbszdsOF3wOmBu/CaS1MsyFlVM6mc0qA6irNilZrsLdVX
md3N5c/ElKzZjN3bX/DqjMAeAIAmngSQNLnmlTXAFtdXaL2BHfI0fdy4kZ97PHDLWn53cRqYqJkE
ck+iPFWO2uMIgsYCE2TBXXxnbkov+cXLha68EvccaNswoYq1SQrLBomxsUVVZ3U+DqHgilL0VMaT
r6vkTiQ8GtarcQpoxqNwiP2j6mL4G0yiJ5qxLDSoPBznxhr1/TJ/zyIneQv96nHYGxh3ssXM0+r3
HmjgEy0Fb7ErW3v5C5jjkA6K0iSBMiDMkU2YYxxo8AF6UUDwSWkwJt5D6foCRLoAT4HLoI95pVwz
iHnZKyQOj0Ol2Bl0aknc2mnMo2K6QjpiZ8/tsOF7TrOsnhc80vXM/UfPWCkt4GuQYxp2UN1TqqTI
5cXt6yTm0irzPUcxi4kZkfZo9DshKK1oIJysb6UKd2mC+WCzMfagtoWJqrTIRnIWaEI8Nq39lf2e
Y2tKrUhzuFPwV0HTMIFQQo+W9jmQrDP5bDMEVTX1onbAe/o3ycKdINVb0io+aePA7onI6fetHIwL
gwZT3dSbQImzZaFXQ/iw3EV2PgKolNqYrv4SjtNvYnUYNJp9U3cxGng7qq1s8aVx5ivWYmhU84DV
Vs7yoXm0DydudcjDUIAbP2pfH4lLc8wXNSqZDlRgrX0MCubsZ7T0VtD/LSEfsIHnn5DtTVf4uImu
Du1xKh+19FmSNjGPi3/l0F3aYOK01vQgWzP6FqAIM7ND3Rq26UF+qr/mr76E+DAEisDt88TrnPI2
kLlhDTlQ66nH0srlccnuK/l5Sv66W3W5MibVxTOriqMAJgTldy8h+YseWm4zZG0dSG9Bh0IFrq4a
fLUamSMAPgHkMs2vWZPvmhIKdmGxvHAcnGeIhrGzWpKU50GqGVl7bGdXKC2Q9DrVjwjKtzHyaRns
RHZzP1oYMVs4RazruxUQXEihyDq8EXMDzMkyk7xtsl7VDk2KwPygLZ9j/LIMA+cEX4fhSzPMiVIR
/GfQZ7RHPcAyQkwn9D84W0j/xFWqJQKzrKP3h3EVxueIEi4TaWTtxBmdJRgPAuAKRCj9NsTsJZdf
6fqepqndmT3GAcdYl6NYr+oj3qotJslPbBPAOElW9T473Yb3HL9yEWpPRuRBzkqfIMz6SqiRZc2A
oKSIqMuA9yAD+0ktcrbx6kMxVphVodSYRGNV1MfeHHxC8q9I7Y63v9TV1XUyAZE8QtGaV6pXRB/1
RZqX4BCoXhqj89d9ZKnuAvsAzwic28bWd+2PMeZglRreNGiS4iuF1b2hd35aQmBM0jnteTbvRrKN
NyH9NDLeiMCvX57fEu2jOKrmHOC75tQ1bQDf7bgcWOzXgRmMiYO1geDljYcac1rTNOuUMqzTYxQr
z/ks+o05b25v2NWVwdpgjmrYGY2WJ20KFO0CtJ5Ty/eQaPLzzWBNdi9bc7ifDvyeytV5onbBPwuI
D7B0AEwy/i0uZMJ/AmXa4KKqoX5O27WVryX+/43g9/QHzwMGa5BxdUXoSGkGVXpEF9M4aS8Xr0Ll
mm7rxE/5J6D6vzIwYfDTi9UtPl8qk7wtg2yaeaZNn50ThRtANKl8IHEaN8Ec1ScdnkYBBWzHt78s
exSY9Z5UDc/uGC03FwEjhcoxM/ylf2pytMp0XprP3iesEcZDl7jQjQRLOwrzAxAYlpRH26yLrbTm
0e9cPeNPpoAMw+UFKMTVFMlYziWYUiLxU2x+iXlkVfWjQZ5bKbKiSHWlcp+XGL3TS2uQuRLhq3t5
ZpsJK8YyjlmJDcUXFB4XzKw4IMkJrQZRGRe2YrevsmiZCRdIdVV3Oy0aWpvoddLiLws5qSK9mUuR
LJ9K8BinXxNYb4iSwIHfs2lw1aqwRkO2iISJYuOB5J6YzZZaSq+3XWl9789+BhMkCkHQwmLqxM9+
p0IeKNyRu/aOglH5p2Ut5qnQyaKSbRomURmPMuqJVII8ip+Q4NqEHZSIdMKJ3qu7isyBlmdR2UM1
+jJ8G4VcQXQIn7N1y6MEfmdD25gvM9To6m39GJue+p2HHVtb1plJFkzRSGYcC6Dh/yzF5nURy9dG
GnlNj6t3E/WWcyPM3mHWNZer9uSmIygTwRraUBVu0GVrNlWbKG3ehBxvWYxjNEpMNLkqpE+BABWS
HOSBk7Cuhm0gh2inXwU+hIV2pSJiGJg7xc/RBi1wulgySMA9wTbwwnHQ8bfBC//c3Buf5pYnvLq6
uDPTzI1Ra60QZmIifRY59Dqne2M0rNsHay18ni+OccS+qQhuBji7GuSPeVdE1higfarUxzGrn2/b
Wvd6DAGplH8GBA7MjSsIBJl4mGTH9rdsa57wI/wlPxLQyTZ2/grAksODSK3u35lBZv+0IM+FmQji
J/h7t1oi76WOcC65dZc/s8Hs4BxUEALvcStQAbPkS4MM8j1mIEorsIA7De3kl8x5idJtYvMI5LKm
iZ1U1auBqpQ05pRXZnqU2l0hd5YsbrP+dzt8zEXKa/DQ48PaQiGNPjtkhEO27KMvJNWCSENkwkAV
noeg6LA0d7Ip+Um/Xz5ve8ja90LARb6JGVRU/hkHUc0qBGJDRroZYO7NmK1Q58AAeRYYj8gCaW7y
SkmPYROKjla2yrd6qIyIc6xWveJ8JYxXlOPYEiHX6b51VLLSi14xb/o0fzTwivix4VasVhYGfKOB
bBaCQpArY+KgkcQRZFQK8dhq1ryrtooTPqvbChTt8uPsocfDfR9eNf8Q7C9M0vb+WX6HCwXNoWzo
P7v8YIxver6JWt3O222V3U/TlixPvc6Thl7L2rE+TcNaRVOVTZoonRltjEw2um7uP+UNTQQWP/AH
VwLTGeUe5dbGqTsw7g9Uj4YHJHIf+CPjkHNpLMUoY4njjlJ+90f5G7qAz7ld+eE2O8KuP9yb4MP+
e0zbaXfPTDOemoBuMgtbuf9MtsqH4S2+7mR7bbPYGOZyxj23wbpy0qHoKlFUsaJQ2Y7LjYXOWBdr
AMV+YmrxofIGbCw5xbDIDR1e1r7mrZgwR8sDbB8YaWL2tQrCQoqHsftUyWuSorGplP8icoH+848J
Zv8EgjyEyF33Wbv6RsZ0ZgJJSf3N2MhO9Mx76qxcoxfGmONe51IdKXMvHpHCOlk52MHwAiT4riLl
v4gs56ZY1O9gilOxyGaL74SObmrHqSVgOEvHtxqeB9XK7nmngP549hCc7aTGJHWBpIVdoAYt5OdC
nyK0R7T4+RD6tVfqxcqYEDbLadjoQd/hjUN5QFHxP4Quwaip8NzgeANfTIUQb984a4H6wigTxPqg
DNqCwE3+YYYGcZHdfKdz+pQbEgZ56Lq1JOjCID0aZwFskesmV6UBrr+5b94Kb8LnG3bEQoIMBD+f
QXE1YmJiCmVKSoYHIapLg8HUjkgX0uUobqo7zWs39FqgjK4ySPx5sOa1gHlujPmGJULWbBrLcpyG
aRMXuyyTrTp774TamgIJHU7OeMepAnXlnGerY76fkYyK0rVyiwiNIg5gVo7o5rvxAR8SbP7aQdyO
X/mW5mJVaGc7/nNxdX9NYGYxR4zEFgCVy/2dozEJ+7Tq8D6gKLbUHQD61zEHRwWVc86I2FrgpAwP
gOaiNKuzjxEUOuRcTfPlmKFhqqov+sh77qzdAyZSPh3taJMAu3a5HDJn4jzrBZTR3Ql7mXmJ03xv
wbCPsT4+6eXqcTg3xxwHMQRVc5TCnGaNLmVmz+ngcg5qbUr9q4pWv/8XrwKwZPxZIXPTJVFtSHUi
6YcxG9xexCWui/6/CCvnNpj6LKkxqtyOWFZxlz+kfrwLQf6ab7Wdhp5z6HAJYOlXYY4BEUWCzFmV
VqbQhqkqskxcdLC2UL5SaQ+F+9zqUEFVwUVtjrbOeYSs3HggraAtRQW9KoOdx+wjcNGJJQz2Uwd8
ghcks70Ye6ArOTu54vGgM8EsAabrZCBhmVShj8eYgFqq/RSfkzfyu9yV38TRll+D1/ipgNKckTj5
j9s210wCZA36PgCK6dDQ5REoQSJRNX2nH5a0twz52Yh/3TZwRcSK5I5S9f3XAhMm+0VXszaKDfSO
8mP2s/BKqmb/U3umxww8HK7gaE+81hv1a9ZHzo0yJ1sTRmywUukHQ3wfci8WvqSMd52u2QDuAnAu
jEDjhc98LbMcql6Ta4KuffSmeFQujfJXU6GF8Ce0VPHI541cr71D4IcaRMVATwGqNeY8R0Sp+jQx
TFAtN9sasx/Kpnw7yTVxgu8V3Rr9bOeWmFNt1jKGkGvdxKwnpE0Ha85OgBL68aZndOEejU1o14+F
i4GJb7xi0Foh6sI6s7d5PWioAcM6RNqjt9lVoUQQOOROfsqQ/ule9ry4spV6vDt97TgAK2oqpgzs
x9V0fhjI5pgrQ/uZdW+J9C2peY/XtUscj2W8rwDfR22ILYe2ozJWaYH5f8EvthjQgAAiwAJQJEif
0b4VbGhwoS/tzm/mTt9TmYmRq02wdo0TtDtBkYTqPrh4mN01S2geTVoDDoJnHXku3VrpId6is2qL
e96Wrh2Tc2PM46QXZG2clxIpdTp+dGnXWnFZgC9gyF9uR5p1Q9B6UfABUVZhDNWLWle53JBDZH7T
msSbltoXUx6ka9VD5D9WmBSoagopX/pAP8jSW5k9qBq3nnLbAoDNTEhG7RDc2CHB5GsiW/TzYMpG
cyFVCDbc2Ung9tynAf2bbLykJABItPAkBh7w0macNIlW66Jx0IzBTSVU9Jb8LhAygNZSRzEGqxs1
d8w9oX+7/dHWkiIMX6HeBqA6ZorZlD0zzWVOZZyH/626gS8m1m3KC0gzWflHpFodl0KGXmtX6z2z
ylxK/0PalzVHjiNN/iKYEbz5yivJvHWVpHqhqUpVvECCBMHz16+zemc/KZVbOdv70GZj3WNCkgQC
ER4e7mNeWFO1YNVxOwbqnx6heR7D6gw3mRv50bVt+fEBL15tm6lTnahT98oRQgFyu6a2J+lNQa9r
SQoEHAAmKiaG5i+lKgySjpLwfk0uB3+K9a0JBDM/sB3kALTN+irlU4bK5JYS4Rfy2npRIE2HjzmS
MhReF1fSRImcuEB2ZN6JxG32a2pbBumdcl4gtF6/ZZ27qpCnvhHfmm+4tnkg64ilqaUqNiqSz9vW
ELkjQeFzvk8vxaMarIqZg2ef8tgG/6r4b5LPK4fz04rrf/9Q0trSzkWR4wKeQgMiCGuNKaPeh0gh
juc/Dqk3Dsi6FS+26qcVL96vUKp+LFus+A+xMw9GWEN6vd/H2RbdyZuyW1cgkE/rXVz8SiMaxkDG
+K5sqrdpX27NGO5RzWbazn52hFtO2K/2JG88qKDt93zjaa+clk+rX1xNvANDZi1nEA5ouPi1nxB3
2CHn8FaErr7LSrf/VwAkpAIxNIlrEbjB5eFJia3WXCuqt5yBldEd+ycTYdZTT/0+9bpT6euVe+NB
r33WD0teYlt9V5OmXloId+7JKY/QZQvYLn38Q7qMbyEx197qx8UusvwkaWuqZgKWR6LcVGnutarp
cfOWl+n6cS636sdlLqKqNqamKpoKy2B2t9KOFPij5ifLudD+RfsV03RQ7bD+XFvoBXw+iHJWJytf
avNVOAh4q1NV9av+Ucb1Ubjmjh2Yd+ODrbHk88N9WvDyg6Xt8L/f4eh9f+mODLCx7q5SdMUWfkv+
jdW+bo/Pq118MQYJtzxBVwXQRFF5AP93oL/5y29lj57KzbT36+WxroaZlJXx/LVbKezM7CvRma9m
/a01uEuHbDXbLED1u/FcXy9erASoBax4uro7XZzvrpZcHSxuAkH6B/jkT3K7Kg6P0c0i4uoX+7DW
RUI4VAQOt9IyXulJoDHFevAWV3+hyUO7Td7N0a1U90pi/fnpLjYl55XKJ+BngHWTOyT3K/XoPJ6b
tzZMH27VuFfw3HU1C/nuSt0AcPD5CHS5ZEWflBWmGSikhoowMbwaDpGrpxnqhh+mcusMXN2VH1a8
uBtIkeu9BULtm34Y9GC1i1+t4agealu4Zm1upaVfL9vPD3ixWSAYnbECxMDX1grXAQOlkbee6Gvi
+3mJiz1iSFBNx06aaDFg36OTuJVb82X5LwQ7r56xD+/uYm+YbJjR0kyM14nZh6TpzsrAtg0bQ22c
g7+fsq/h/tNDXY6DmEYx6ynws9fJaoLKnlxIwoTapGz+vszXTOHzMhcxquXMKMslNwHvr7oX4H/G
NFCiW7vgSpb3eZ2La0WagtuVgei0eiJi8tKjnYeM4H71NjdDZafh39+A/L7eZJ+XXEPLhzSvzYfS
WQyEKYUn414BNXSjzam1yUSeRz0cGmH5yqobi17BXP5BNMHFhKOGdYnumEXTV6W96OiDro+pAa49
Q+ID8H6+EUkApXSQF51YoCIirpm6t1qV1yLKH0j1Pz/g4nzPY9bRYTIqjDSQk3hMYIm3lVG1h1zF
4hZB7pPHv2+hK+jg50e+OOJDlk3JMPL6rdsqWyQmqqf52ErP0/0gXG2dA3P159tjb1eAtM/rXpx7
a14MlY+K/qpsiZt57UGHGbLqN4db5d/Nd3px7rtWlr2o8FFXeYPFz7z6wTkO3hDYofh1u918641e
UlEZI5i6yAl/Y/t8AY1ray/e4480QBbhKi/Qicjv6VsZ3hoGu/Wcf4CvD0fGVOq04LWqvzoPiw/z
IH/YCfSGlD+EjPGmUPa1qPBxr16yQEiSCKsAA/0VBtN1nO8grDYXgfK+3PW+s+0eeuoxj/yLOnt1
KtKgtKKtGhzGRWQgJTo4ctIqiLn0rubq23U4IXltghpl9hSs+lckvtXGufJyMUK4CoJD2x3yvZd9
aYKfk8xJokCNyt5AjconwJlBAeYxeo4Pjn+zsl4f4zLbRSEG+smKUn6Rxk+XUgdKiIph3GJScsdO
JfcGV30v3hL0p8EIHm6ODl9LLmAeAsILJiWh+3IRCoo579DZRcqblK66XSXCq00S2j1G0aQH17Qb
V/+15OLjchcRoMmUskpoWr2VEGe0xxMMn28k8ddu/I8rXJz8bJ47A/5I5msFFS/bGKEo92rgf/bZ
zcTzWloNjhx8bKGhogPY+nxfwTaENZpEKqjfif0qTpBumtW8fqXY36yErqUXmMUwMcQOdcYvdr2O
sBZ4OyOTAbn/9zKs4dMjx+qlOFJv2sgn+V/od15NrT8uun7OD+FFzbg1qHxYE7VhD4ZLKHikPoIk
FLAtFKLsPrxxM13dHx+e8uKV9kqblnxYTwCyDhoOsPKsNnJLkenysPH63c3b9+oB+LDixe3bQarV
XHkhr/OfmwKH/Kj7puts5IZtbnk23PqIl6eNG+WkgsT2Ch+AoCkc6JRW+95Sb5AWrn83wzQMBWKO
tnYJD+rVkimTnugoZFfKAEggGDyBq2zMIRr6b9IJBc38/7PaxSu0k6QqVJ5U64i5uV2bGzSSu+l+
/GmfulhsgEL61vkWa+hatvhx1Yt3uahaVs09rd9aXT+ndvswdek2W4aNmi+tmxT597/vzauBBbxR
4GAayvbLO8jWiWVyc6rfWKt5DvEzCvFqpN/549/XubpHPqxzceZKLZ+LTtjsbVrOdv7LlKPLxfPf
17iWr+CT/c/DXJyzPJtUpehHA0kvpp6/6SCZo2zWC5duCsCN02Z+oK1bb27GzFtPd7FXkhQUwAXo
MeCBOlY93eN3qwOMRIOxgMCXvzql3DzjVz8drnBMmVD1a4NRkMUZWoqS1niAPct+wWjNQ7uijfr7
tJ2CadPXrvxl85szlVfD2YeFL4qo3hI5QxfbeB1RMoHs1cBm8caXvBq/PixxkRppWZHzCtZ4fzJd
6udBFqpoUEMnEIZ8t/wbr349yGNjUAgw4Jc+KqwG2GyazHitkxPRTyo/ObdMG6/Hrv9Z43KORLad
XB15gT/8XpXWaJQe9JOJ7iyDLd6t/XjjgZyLarqq4RrLBo29mWybcuJW/dYh/4LkDqEPC40201bQ
q7n0lxG10C0yI0tfbzVwkGC5bUPP8Q9VdJtt/r4jru65D4tdxA+lW4a5VXX2xmcYVf1Wh/RfbbkP
K1wEj4RagssZEeqf4gqiOs9wuEbGWOyU6Nb8zZ/6+0tS/GG1i4gBySClVyCThMms0UM3TwmU0tXR
VPtRbqxDdt+ZgD/qX7d2xvV9+GHdi/tl4vhmpjPpr9ZptU6bIgw2hhS2cP/NTNjVCPVhsYu82Gjq
3lxmvX6rNEe4g8kWF7fNEXPs38ZWff/7Drn5aJc5stkM0AzCflzblmsjlp0q6MCvpnD5w60X+ff9
+KWzLlTW5GD36q8YHnDL6gcFAe/fPM8qHwejQKggXZIWM1uWQ7JYmPtZMdmI+Q31VmMSduShyW9y
UK8MC+I8Y4BEh9UX3N8vO6CORmaSqgzMqn2yWTNUJW5j4f43G+NKEfp5rYvj3PW2WBYxVG8C6Hbx
3m/4Lxv2C6M/o70ckZtX1rUF0cpeKSoQskbMutgceQKDWepI41Vze6DNK6hQbcz9HGo4Z+lNrdsr
2+PjcpcyLH2il7QUWE6U+zLBeNh8s/2xntSLCPJpiYsgv8BhuRTmspZOdhVAcXLd9KbX/7JjEE5b
r3XcSnWhCRnhir7ZMLgCdn9afb3AP9RQTB1aY0yIAcB2tfzi2JnGpkda/K9Arw9f7lKLdhIGZt8a
INAs5kfAiH8meO39Or5Lf/HaTY43IZJbr/Zid2pNO1dYtXqrhzauOVweoaVNvSRhvtXuWoEmnXyy
ll/5cmbpGI2O7iV66vIk0q3FbdX5Rii4cp9T9Q+DDhLpAFAugnaZzaw3Gkt/re3FZ6R4qJ02sIlx
g6i3noHLHfVxmYtwzbpyAjGiWdURZJxvncDY0EBsbl3lV8/ix3UuzmK5TKVZlF31tvyEENO+CnJ4
W6ytrTmW6JbcQmf+L/DeSrTCgDJ4txc3u0yUjOUD1bFX1+w8gxt5AkODdRIarXnfuTlAef0JYU3/
nxUvbvfeGmmLcZO1Up18DelrBSugJDI2ZliGzBteb1wV1zbsyl/+D9h+kS5jlhzWwBRge595zmk2
XLEn6FCuNUj1Ymeu+lPJAeE0Xn5z2OtapPu49MVZKeclt5UaGLHWt2GhAxpOnv7+dF+ziBWwXF1C
Vi+8L4oTXZ5pVT4L+kaN3zRr3L5rXT7/0ofk//mYGRaGqjDKZaC5Bs+DzzENDjoy1w0go4v1g+il
m5sykEhc/v44X1/Y51Uu9gbmQquugCzzW2M/9fZvtT////39i2BhkJLrKYH3aQ1tDv3BsW9Eia/B
CMwswILAjlVbdy4HN6y0mBOScdgztY9apt5B52TTKreQwa+xaK0qILsPDXKsdmlOZlVJajY0md5Y
LOMWTasR4D/s2KK/vywIQ3+Fpz+t9Ke98+Em41o+jkZd9m/5VJXPTaunvihqtmkgHhrmk9BcdU7V
MJVcRoPdEh+W22rc6tw+0NmaWwjj1DBoc0bmg/C7xJjmNw/GPDqxpRSjXyGz84ANp/5i5PO7nGrz
bAPUCaiepx5m7diGmbR+aEsbDKx0boIk0RXmFtY4eKPOSZh3PNsKrZtA+etU38LguV/VBXyrlbSF
urg+xeBZgbrSVcMBYo/GIydlsSOV0oeaOeUh8vDBS2sNXtAOtzak6cVWpp38IcfBfDA0MuyXkgMW
n3qwQ5OBh+NU/hgsqfpTn1R+KXLtQKah2Y2yzCMNp/ykJRk6JIow3wVn7V5aZRkooDtvMkmnlxwm
uQFLcuVb33M1quCK8bNMwfzqHAHxDVINoGg2pREtxmJ4STWjyuJWGqhcgaWS6PJz2RhJAIoniwu4
aW9Gp688ktHeU0kiQ9hoGy4E9uutbg8gOUtjHA98NgpPLZES5PAWerFpq8E+JDN4ekebyYxT0qSa
K/q8z3y1EMYcTZg3RieLLQnoFZLFdaMpbjFmb7bdF6GaMX0H32fm6axYHkSTK+Gs9+3B0WYZT2Uu
ofqKvwu5WaXx1KRB8jW0ZulLo7f2SW6MT+tknlsjOrtDk215UztDAEp+4bJMA5eR9FkI+bXJK5G5
+lKj1bbPVWhzGqkBZSyNVS5QpaM5FPld7pAXwtjq3dXP6tZIWO2ha974sHAgHk3qb1OWwojRcTq3
XqwsJkTHV++LfUHmMaRJ+t4n+dNS5cIDY/tuzHgXqBL5dsF1SJFoFTlO2rR4nHbPWq6DH5z0UK3X
jOwHIMnioJUW7pVlnWRXhBUkKvhzpoSwidp2Z5Wn30y9hJgK1H89Nmd4j7U1nBddzC6vrWcF8yhx
ywWyt7zX3HwsGz+fbbScNGHhbhrH+lCaneK2owpijV3/GtvFCR2nfTETfYFkimq6cHV+S3j9Y07w
zQdIo0eS0bt0Rt2c5uBcQIoJ36BfILTSt8P7mMgiUFVch4o9f1c7RUZmIuqNplT3JcTn6URpXLf9
D6lTGRtWiWKns37SdIH42TQejSnpvMnqdzZhmcs7ZY5U3sg7IVTxuGQqsERjscYolQ53Z1qUIc1t
zGzklLpdKXYDHavISEEErHX9iDkM0y8wqvBdsQXCBsLeoWmrxNUmE/SDJn1O5+J3qiUoX9tm8EDS
AXfa7iLTStEBTemzUZoPQuFPYBemHt7nDyoU6qoOLMHbKUnC1OKVL8qeuzB0zQPFVKGHOLCzbS7J
iff1CxPM8ebB0jeEt7tUkNZvc6WJ+pFh+/WQabUkVFu4U9sul7YRJCBRutpQ6oGolyZczHSr6nN/
XFJI6jhD7XaCsDBV8juS5T+R02nerNZDXBVEeoRU6aG3q23OaBOIsap9jCztBhspCdFmd1Gswh21
KbJ0/oMVnPpEl2djMHettZzSZnibLKd31ap5qGZ5mqtsCQtnbv0ky0+zDvGgYYJsJ357v08M8gT5
GRGNlCo7/MRfg+ns4CskIlGn1VG2jHtKSXYzjJlcNbdq16BKs6l00fljaudB3+i/FDFQv+/TLLLV
5XsylE9GT2HgUOTUZT3AwaWZIKylDK6iciT6nDyxLt3zdn6qy+7nmGkGdP/Fk86tx6KDHfySVa9i
YHclT9Cmn1Xpo8rWfH0qhF9Z6rxnBpfBQvXvTqZzv89KsA5Tq3im6PSfuiz9njisfWmszr5TFYaB
FT354Qjz3I66ulW1ovU7x6rwt0uiRI6dcUwbpnqcK3RxK6kqu17FQ1t5kb+Umjrc2V1zGMYW0qdj
m23mJO9cYreASTQu/SXL3ltT/TnNsnSdchShXRfGZsgNEs3ToB6WRSePtKN27U5aW9ylLBnO+ZQq
W7jyUDcbEd6yRSRRp9DKBfsXZ7xjMLzQBb0XAmHZk1NpvMwM4wA2vmJirNpl2YSrx8CgmsWmMmbE
qI2gKFnFt9SY+savGioyny3NCB0BXZoPo8VasWlwitSjJeYpTvNy2OZp1oRssZ1oGKkW1bKzPEY0
FoAgA/XMqXKy0KizboqQKQvyluhQC4hLqmPEVWnLDu4gqdRRqC8JaZRDlZWd2DYIY10gOiLHuFNh
7+YTh2D4scp5R13dmqs2KDS7gn7JbNlQUyikEHulIYvqaw0HaQ86vUgCcs9ulm9s1sMeFeT4TR3E
A+E/nMnyrOE1T62wcWBPqkD6swMKUu3FqG8t2IL0Rh2R6nGZMOA5YSTMqF1wLA9sQP8XKer4jdSv
kEHF9A/2MJldUDa8jg2hWVWHLAVvfqkh6zWSULHebSuBrys+3iJcqUO0rcS8qLZR8YcK8zz3ia+M
dAN1qodkNPYKDl9OOm+E0kBPlkfRiV1Pj1w/jIPtY3e5VFPdWtLDlOv+VNKYZdOdxWQ4K/AQUpTM
bS0z7rCpEQu4r5T8sVeBNRL90GiNSxoaWe3ijdSOEtjkWfaI2AmbsbLw0qwIZd+q7jCSoCwNP2uU
J0R9P1uHSooaH1Yg3IMwIdGHE0imnfpcJzid5atVP1Gc6nr5pqVTNLdj2OoqLGbHTUrTOClUzC8Q
GaOTHjUkWTsYCEOQ//bhdX8mzj7LlXuE6JfO0c/EEmE5DX7bDjsVmkZIDTVo/ZSu4dTQDszBA63F
t3q0gqVjP5lpw5hAHFKLHLt8CTqz90g93KlEhvoImEuD4oCS3dvKqy1NN2uyu3qNI1nyOlugK82d
l3BQIuY0WhhxE9Z8Q0j8ToedVp7noTgnMBkxKRLBCmOjDpg3Mz/MEPvr0m/qhIovZW4/qUiC6kDt
medww5vJj9qZcGfDYFfrXWP1AE3Ath8x+9ZA0q6CvpxqmVGryQ2kU38rODWtZrkq0hl1wJux2aPD
dD+nDKiHcOeuDMopibSyT/B/rE9LhgkJUDp0lbsLxkq7hnmt/cpS0yucGsEtWigkI5fOM5wMyVax
z+YamkzFIe8RpEbYMk0vab/A80q6adlsdKXxwR7DXoBYSd69zhC671ormHqELZvdaaIPa27e0Sm7
a1RQE7rUVZRvrT4Htta6DqGuzSsMzat+AuirqqYNWqpepqeRqloPTp7uoNy9LVPzN3V+FNq7sE1c
ZAVQOlbetWO3H5spAGNhnybjk4UMZ66abdYhL1PuOx3nutVdjqluZ9pTgfvewScc7JPUisDAm0d2
iBR0lt+EQB4hZaj2UM4um105WB6cZ+OxGTdw1vVhS7DnJVLfDgrN/RAthbldheDKsn1q0/m+yNu4
rKCe7OSemKzIUkHc7mWYClzP2W+Ho7OpT13lYZRk35rZaTKtU6qPe9zDYWZM4ZQl32r7IGx51yw0
FtbvshF+MRVBSy3PUMihmdl+KvJQS5FEpKwNkZNF+ljvxinDGys2WmuEnNIgEcJ3OIQCTHnMaBay
Tj0XCbh9ltgYI98b/XK/SBnPCYY5ZuKmdu9bxRRPinIqTftbybrnGVTwDj9Lb0p4MKv+kA9hX1B/
grooHBc284j7MQFcoZQimB1113XqeymLoypBjZdpCMvDxxziOCqyJr0vNiMSOa4qe6j335f6GJIl
3VSLHeWVHesGLLRnM4BFC35sHkrcnIXWbceGHjCMGgIN9hz80K5IvXrOQ0e0D2lSuYMC4/t+9hQJ
z7XJ8TKLhYx3T12KH4e4iRzLs9P6AQ4Q37j5NENyCVxmABItQq7lE0X3Ra7eL/ArJwqmenTF15t+
i5pmx1rI/bVaIEfbV+S0y4jtzUpxbpXEcmcVqkM13aidOBsLqLz5e1HRFzbDLkNvY5nj/S9qmI/s
B2uHyGocVJC9T7NiU7YPSM7v6mk4yu6k9GXQImHhioUagD0QBpGTDuN3CURwcuVc1CB0m/fL9Ihh
usN2y8rfM6vCQX5XuV76k6NlLr42aEas1k690cK4ZmnJiZSpdUiMTNsvZpvHmdI5Eewve4+2nRMk
LUElgNjkLQvTQwOGON+xX3kE289yn0NAKup0a3TnNu09xcrSSMBkbDsqxXAGdpWi7ICcgLEUaWin
zHoaTOHEk5loniQ2uJwMZWNH1fJ+QWm0MRZKfFiaD1tVIch+G8p8COKgjOkK2OKWKrRrco26Ii+n
kzlV5lmtdVSkwzBg53G4M2VNtdWcQeBiUQefyrHdzkRaW2gXgWg4T1ruFhq2AThL9ts42daOaybd
deZYPbeqmm2S1tigbPMUrcJIo9mEGXOChiJ9SBst5kUSOvkYtL2FHyECDK1CHSU/MQTubFSDLrlf
MgfwfPOQgZbGJODzjN9nCUaGMrJb6rMUJ6RJZyYspOJlWBfPufLChjd4jLgL6d3ZmFH/5Z7ETEcD
uF8faCQIpm8rO+i1HXFqvyo5Xs2AQjbxHPh0zIkd1MvbsOp8dirY3L/s4X2RdTRrv7nqbMmagsju
KTfNh9wZH6s2PdYi9TtVBAoi5tQle5mY8czVOLdpbA7iCaNO33mNB21EVLNmp1VIEF7tBTfkqAUi
Nd4aOcejAaFsUtzLXDstAzL+Ob1LCiOgQ70xKwxRyCoiuvKoO7MP38BYl+ygCDik6SYEMqWLouC5
NvVjS20f0754tZiYzSnY247vCPuFOgJ69zXCVSpDzJdG5dQ/ijxBvix3tfWgLJMrlAyGYDp3Hahu
4p+NRrNtBmJ0R/A+plejmY8YBILvT7ofFfuXbrYPtqZEgBr2ZqYE8JePTAiKup1d+RVQBn1KPNL3
d5nS7Cur32BuUc7kzqRkk+v4qGNTuZiyD1QBWYKh9LNMnuusuevwW0u7PWkLxlYQvVVIesvKE+Yc
oah209by4M0XyFl5sqcXW8cMZMXjua+DxNADTeWHBIGmrfEaWxbpSEwLMXnMUbBvOzfVnCOmCqO5
Y4FZNu6om1sQ0MI6H8Mi6YOxhQ6o8Z71w2Ehlg+7501JwY8c5xdzYbg2tLhFTSY701fAlQcWsbiO
PsRJB1pEP8TESE6tjbyiKQp8lyzQl+5QAHdW1PoB5IpfqOTikqce4C6POJEYHVczYUBQv8+1FdlZ
F2dqEpXjvKat9y3wqXwYtnwZfxtFe8cbsTMSuu2Efm9NuVenzBsXM0wwfqCn6VGMfJNRzQUQtxEM
GTUIe8qU7fDYj4OAxvfM21DhULVFtgDzWp/iUqkpLs61DO9KtxutXZ/DHERZUlfLnDtQZZ/pNAVQ
l9hKeuqh6+5kD0bWPGkopzsri8Y032YWQAGuVDumwQhDf9baxeWWfmgdGlTZD60c4iznr3nVu13S
RERDWbgGyCmNSNE/iBkzyHUVYZhiN1ZljJreNQlzNTiKQgrHF5U4WWUOL/EyMFO6NSWIuLz0W0f6
aSEemY1pyca+N/NmDyzrYFSDzy0ZjuMUsBy9p0EoMORSXNsmB0ITr2hmF46N/qTY/jQXHlceGKRE
Qch3J47DiXFwOSOFWbKzaDW3UcSGGmRXtu2GJsqxtZS41oQnrd9VZYQTHH5sQaMhY4HDIbcqeNwv
iZ+ObwNmoRZNuF2dfFecJEIRiVNmBEqXRDLDaKAlAz4sfoH8G9rcHtemQ0/MhxJp+ARnSVVJ3VxT
ts78Vje9S2uMHFs8BLlkIx3FE0g5G/1AUbwkTpjlzF8Nxog6eYCXXqD2fSpVwEBSPGkgUBhgblfm
sCJmx6XrH2E9kLszFuwcF7b1oS2OvaUcitSvixm/2wExDEyLWUm33MwDWkAYuMdv4T1iOwzCRX/M
RvjIF5Db5OleK2lQ5+LFKhdvKsdD10FgOweAafd3+sD2tVyiMhse5q4JtU4PCFoiTllE2gRix/Sr
6DofUcazEnVbztrGUIlnpBX6hlqUlF1YjDjinBw54XfqosQpkM5M2i5JhqduMgJ1fpWFEXeyvZdy
9vOy9hqs0PJmRzS40oK3R5GKZBZuhsHeVZ2zZc59r0xeUbyTVoummbtGCZWggTwNADJp+VQnw5ul
1qjqO9SWkBlR8pAge+7Ic4HhkFnaXg8UjOXfaTVuKm6HdDi1uKaoqm1VDITXU+MBKgAAN+2WDkSF
Wh5J2ulrQELWeCxs43ms+dOsjedkTWaIDq9P6MFqYAO6ucOw7xakSPJbndsCF3N/SsrTXGDHACJ1
xjGms/Ra9ty1mKhoqaeb7HsN4FAt8VWWusq8AWQMDwlpcQSjgIVTPfVeTXK2cWq1DZkN2z3a9P2D
YySoWSHMEbVSKI8z08Z7pAnKHo1siZJzyGRE7AlWG0RKIwsa+EKRUG0M5uupxkM0vNkmW9LVPaVM
jFDoMHWO89QpHpNK4hcTBuKrWlGNAyUozcel05rOR/puo8gxV9VnQI5aFpgKIQLYf9lJz8B8Zn2k
iC8b2GCR0IDAHza0MsLswu3zpDZQKI/qA0sXua2zDJ5bSq0dpWwYCjXJh94zBJK5NJey9WZn/Tys
5lttdjKU7hIuM5lOPEeftKDrUwopUk2NrbkcAzIb5jaXNbLeFG5Gj03ewBa1gJtKnFfdGNkLKSu/
pxyXXyvnk9DNJkE2WuGCmysBDaFaeWgM29lT3hsxCCtKAMmjBsHZrgNCG1RNY7UeKSeNQYEeToXU
BuLWZdZ9HzQKXoRp8+GhosueLc64s3XIN/imXYpDAugCTTp+LO30xYbGSpBDWxzlELMCjajVybaL
4Ts0jH9mpSoArqTQcaF0ihtrUNxKsQev5VzH5tWK42igTNSbsXHLoR38phXmFvOA9SE3msUHAf07
vEWqmJXpeymM2qvBxwmIjcipt8xniQKdzJQ2xwQ5x44rEnKBVncGkJnGqDQz31I6M24mxXkfpWIf
1FltfcBS7abv0uTFYQi6idmyQC1nC50Ajcb9YBLXmm0E6SLVAtgfaBWEyIf+vq20+mey5JYvCBLa
qiopCnbiEaPcWehToXTjG03L8RasGBwQv6m6J4fX7xmaCy/jUjZBZppHaumB1aH5UOux3irCxa82
EbRkEprZcC4dCwjzWERqBWl0ZXiWOtloFokbzfImp30esvG+xZ1ioN7Vaxmr3Ax4Mf0vjq5jSVIc
iH4REThhrlDedbmuNheizTRCCCFhhMTX76u97GViZqsoocx8Lj8SUR8UGZaeE59FOV+B7/02lMo8
ab0zdf1TwP2tDNW98hDF5KU3KR18kGovC/deW3HpHPAmWGBXZVA87f2uxq4R4LBivGvgRGMMkHh8
a1jxjsW01zpQLbxrBYQlygX3U2BvNK/5MhDVthqBugPG9DEK2kUdjNPetEIufAEQcepGbCu2XXxJ
aZBuLTPVq7LwkFu+8jnb60B/FGX3lWpDs8q1R0Omn0qHbh575nOKSlRUmlyHsF9ZE75gJRy6B6kt
rMz+kYX2zMMebpKGIto6JP+iQizTAQTHIN+6Xl2qOr5KGZw1NV9hMCBHrOUbFSdnp/Ih1MEaLQ0s
wSHyN9Uo2tQIUGYJTknVvtZp9dx8gVhDIOlZPfhHcCVbbosNOJQ9PlmUAehfenbEYgCS5EnfzXlo
2ofXd1uMRHvtzNcOys86pmvcdoi7H5oVGK0+C0W7AMFwLsrq4hNxpkN8mgudCewcThGElqFvX/SD
v6VDuAPW+Tk69B4BjKzAfcooeilJRDPE3y3nSq+Nk55U5+yMsbnQ44TGmn3qKXntStAzpp3OEHy3
We2GIk9jsnVGb0PSYl9xf12VxRKc5VF6QC3b8jfqfJHTNNhOSXEcS/liW5BZo3Xv/ojJTAuAWcl8
HNDimynCcuTqnjj6ZSzTzUg7YInIX4lUcmXzvLG+PsTp8ODgcjHa86sZ+p8KGxx4Mh+KTmP35YQV
mJ7noLzAkRQG+1GUC+xTXAASfouCca2AdPgcF3pYrpMpNuAa6Z4E0R05chdty+3Udos+SVbCc+9E
DF9zEf4pp9/zBhEPzvTOWfwbhggoc7xdnPILF+6dpuyTt6hxGE+PQ8+3WoO+8UT0qNzhijPwVtW1
lzlRvPY8/6f2QSh3JMpa5p47zDUJIa8whYO7kRgBFVuAQboEisYZtrbO2cwDjKtl+sUiojIsAlsF
HblXWFTpD/WrttF91HZdhP4LELFzEdSnxA1/42TYhR6aaB3Lj6bgdqNwHcJsf5ocUy1CT20KnfS5
aKdlFTgGN2h1K7E5t3RmzCQo6AkOIw3UCRlfImtM02fUplM+y+Slc8sblsiQDIKBj8QHjV9AkhaN
6dZL2pygVa0TrPzW0f8h9KjpbWvRvwi8ErMZjw6QO15rtI3jQVu96oNxIXo0hF4QrsHA0CycYgA7
HeI1er6jVX8MlNz6syCLVJWvgVV2rwWMXyp6wdWwCdP6Y5LuHzFsLebqHYQw7pNZ/2GZ4LRQUfXJ
Bb4rK6SXzWxYNsb/Ewn/TW3lLEoBzTGkk1esOviTjF4h313Oz7LhzIdB6Z0V/q0tiZv5hfdoiTmA
PzxY38OmKMwxcYjVYeVSdenSHX1gQPTNTv6fdMiO9WrT1BItKHmLyhhNkMCunTBZuUYVecJ4l9Gw
Xg+CvztjsOuI9zPO5GAbfhrr5lyzZtWgZy9G8aBDdJV8/HF7csVdeqM1P5du/3AH/DjPmAvMP2TX
DtG9GNmtgjkByxw+mAVWUs4JPwSke1VptxNOfFB1uWnD8RbR+VtE5Jd5dhuhymSJwRUeVfylj7sP
0UR7yojM+8EBtxftESG8hNryJ+DgXIv2CMczfF31vEN88acQ6TmVyX1IzCeviwMrvHUhp29f+u1C
2GZNWkA0PkHFHJnGfBR0Glj18MdS9wZGVGXYLxuhx5cfhXDeieKXjpPPUpDb3BMQKwEYjsK5Jw20
glFzaKO6Xk20eAlTw/MmGg+9GlYemFzQVKsuSgDMKdB54vnKQMrnc2eLZTMrBIzhqDclEGhEUmZE
gHlyg1U56w80+Hky+l/Sji+eOxU57sESkesjcrwrvkxcODd1umVJdcOmqGdOU3cKZ/cWpWjlImQH
TozvXLCuA0GL76iPUnWbCvQGmqgzTEcHxlsJnh4kGwxPaLCxqxqwqYWRZeTbIpHrknk7A0tQC9ao
VMmF1XA3BvPZ5/1OzmQ3exGSPtRn4QV7SDz8LI6jL22xdq3vAbeztH0A4T8HTgKIH2qTPOzaPgMo
dxuYBkxRldmkW/SdvmSL2oshlxiCEPRId0jc6LPmgBXqBmQIggFep7RPcj67GJ7sBlMEQAFX0QxI
4wo7wLZ1XB3aOF1Evh0XTSfRJUaLCNMrAYZWenYvy3hX4z8IeWFt1qtqUXFhM4G7EDUEchDOy/ca
zvlm0HfBJjDgyEnTpNwxKQ89DcNFw1D6GzC6tl9NFjtdmKELg6RI3O9otbDAAPkduMIcvXyuAPYq
5zZjowFmixPytE5KjV8okx9dTD+TWj7LQ5G7LQ9QqMHCNNz/acGYCkUPUvOb60Rfqup+fCnXU1ud
mMVM6hVXdMxHgvj6zJ+COxnSrZvIIAN+cLS63AXJvGSEvQTlQ9jilg7O2ZnVnmNVMjDw8GBJg5qU
ymApoPMDH4VdZdQTf4ghPo+8LYEkufex7hZOR05qdh5weMDX5MdfvAbNgIn1d5RmF0A+gfsLoDqT
E5B99xDTCo8wLledBYEdJ/9EzA6D37w1GhfuMLs/UwiahxXJu6mg64miVVUn6zZyVyaajz1+piSC
boY3za3x+8s0xVtp1akFkwqwWB6DYsT+NhHmfT+uwIccIxWfCNzSsnVeiqCPMydFZe2GfS3EKaiK
lV/JdyXoWQ7hC/q2TFbjFutIbBZMiIdq8KIKl25Sbs7Gi3cjkEesAm7RvRQgm7yjL8rPJhIio618
p4O76/3ialof2CR/c563BsFK5rzpmhLFFMONhf6lDqKXMPYuLHT3xmWv8K1srDDf0ZxuoI/65qm8
4Vq762H6ThJJQMapdYABCP0dTmKn+uPojl8dHbul4erWC3ofPHFwHQ3SsRBlZqX6C5mC1csXgJkU
KrVqycpl4VZNHsOCSvNoqapylgzviGyFLwyj5F6kBL90Ld4Vmy4FR3Ub+LSPcKMudF3uAwHeTZgU
bbCP2uib8krbBrBZejFjCgMwiY6z6WmObJcFi5xyI6r0NQZ3uSBPvNeO0bGRFXo8bLMucLaWAXQX
QF2wTCSeYDCf9Ccb9ToY+31Kxnf4Lsslm8JNPYcQxk7+r2vFe1FMKBBJxPAjw9ZG+UtK1FkDD1sn
Wm36svpNHfYeuWW3cmLnRXb8H47FcvbJa5FEE1Rq1StEuGvioP9tJEMSl0gW6CwCxAPipussxWw3
XHx4A724+VeY9BBajW89gkzrLHbQJjY+tSVUEcMTlp/6L9biXU24F+VuM/84gn84RPcZPt206UzU
ZwpvPs7b2cW6vAxc+gQrYIjT0Qy4hXDmPElV3pMSMTdplGZeOC2T0UX9HD6mwR7CsWC5JRqEL0Q7
Y9Q4QGKceq3doN9Ds3g34Xwks2qXEG+wNWuGVwtlUI4dlQ1uxHnIeGJ0VpTlv1TQdTrUccaRTp07
2COUYxFjn9VSo+lHO5J5k3/xgZetwHB2Ga6G40jnD96JYhuB0y6YIxaTZPsxjIBLtR1CuxVaDQti
Gi+xejPUA2NRRXtfOid0qENez0OQz2ESZg7UE6mNLwpSjQxz7LjuQf57pbeGxJHnLYncpRm6YKF6
ioM/REcbe29+E2xCli79sHhTWDi8YHH3knjdbawHBLy7aGpSESENPYQoX0v160M5mBcD5wtbOx9G
13cZsxFMpXpQLJVchkJ9CFt/GTofx5T+cq/cFXG6TjhoNcCBnzC5v40ymjPA35tRN48QRQ16D6wA
URP6xZK+6U496hoMx+As7BTdeQu2zsJAjfkaj7T4csr6Tan0Y/DIS51C32AGSC/i3ixEMy9n3eoT
b8QnRvQPCc0mVrnhbo1N6+3E7Cxm3z35Wq7qXrEVM7WF8KH/RYLDgrh0MXbumXM2IdWSvVMgPjmX
2kO/0SHqLZBnvNwSb5YHpSK2A2XIDP4Hzc+ucsXdRsmmnw1wa+w35AoUdRmStUoKdfBUk2QQ5xxL
B6HdkW4XCBzedm1698p6a2f3r0MXlBkBH7JmHs9lLc9E2TorLXjQvmWraeQPW0FNNXZmUSbPs4Nl
Cryf7/ibaKh7/s+LTAelH5qr2uKmCJp4zptw3tIiRDHvzI1GSNv2+s/BhEHmCIEWKGggDysK6PcQ
OCDc+oKZ6a32urcu1V/Wh84MCJjMBJs3Qw3dglupB+PDVzCXV0dPHw71HzF3T5hollFA3rqmRcUJ
2Lcu4huOGOi+oVsWVf2LJEr8NgRqm/LeF+6nbFr4dLQ6mBEiOOrgOGvmP7wpOjOaLCIISDMOgeAF
8g+0jKj9Wmr0Ea777lpcb1U4v9cJZg1gUOteG5BdmA5yt0DiDgRBYq4PcBFvo6HmOZXRCSofKERS
9P5GtlsmINg39QPT62YcG/xoIl0koTh7JSS7FhksmZQVcFmDKUkOcKKD2ADQVWQQsmIlwUCWTY3Z
3UtLuDXmMPcBsA7eePYjvIm2iJZ06m5koCim+LDouXfKsxcOHt4bw+WYQOtcxWgC3KcYibQwt49T
lRcKw29cLlRMzhQVZW2s6vJelTvgsTFuVbDxJO5XfYEdAizeGaXx7DpmMs8h7zV63xbhMdlkLMkl
GNewJkhO8+OzjGP4Q4tt1wDRf1Zu6g7/RBS1UDPFYJgJ9BNsL0LAYGEx3SbQgRTfIpPzYFbFhCUk
VaEBRkDfg3TAp+Qp2tWprYH7qB/kTIB9SC1kjHg7xjLGrhsVvyZd/yhDaFaKqHg3dAJ5NUisUxTt
0hfgcAsaHxOfvAxcgm8HdZyVnY+OMLQvplePwOJcV4LuuT+DrChwZKfB5K1tsMwjQN5y+jM10wN7
do7zhO2Jc4EgWsn6i2PsaxVES6cbxu2URhqtFoGAPfH2TQwMvBpHuGbdo5wMKoUnofQAGIUWExAa
ccAcU8m8XHfDI0InBo2d+JwLA3NH3JkdwWu+60oJBWwMqCyc8bfLyl30xRhD+gmmxC2Bt+kKTREJ
se4AlLFfTvuRpgssYsOAIkIINKv504vocUA7ZuPmAbgNpL14ayf6aeAFylpMn8txCq7xAKG4hJyj
mQmohJBDXBXiKavKeXXj8GtIvYPp/JOiw96J+nGZxD7+gFcAuMk9JcnWDs4PnYHBRNW6Nnyp+/GW
YG9y5/WnaeiuFGcFt8Pa9+alByKfcruaoRQqZXysrbzPrsLyxgHbbvvxFHT+Eb8dz7gCqtY4esPh
S4EgR/wxVoA2E+YpOgpBf47htxd6x1YVKK7hZ4gQZpyNCBtMR9db0jrZuOnz2RfplwwwziewA2TD
yH4B4Lr5NKhzXfbbMlCHIDa3hIidncRqSMu9dfh+VAA9E76pXDKuuMR6NkgnLnGUQo9D5nMwRpsa
DZ3jpHHeR95fAIoOTLnzYwJGty3Flx0BKFQRS5YlxMtTH79IyfusI8U3BU0CnRK7hzK6p1F79lgB
7Tn4Xzfc4NMIfGr9WvqVzczoZFLXXyntX1mNUaHr95AKYCUL0H7RN1v04WvwVjuG1hL38gkR8GTT
Y90pAnnmkz/Tg8Pnjzr0B5RZvfXi9tiF/sqCUxMxhDTgVbFgA5R6s1YCpYg0ZO8hJ7Oqw7diChHD
X1Do1vhBDuaTAI1GsQpcoETOuO7aYMy7Z4WP0Lkve6KbbdVPkMOG7F349sFIANuD1OUinpo7oh5/
TONtqQgxC9XelQ/pw1QoAoD0w9w1WFnYI7MtjrHMo4E7wZ9ZlVN0XtqH1i0p9dpJNBhzLosljcGT
JLZBu4BbM5IUwighv0Ow6KbpbrWHoTFCK9y0/EegFklIvYM0sjkvU5N7s5g3vQgukdP/hRV6vlDO
DcJs9bRpzRhiw/gAVr3eu6DjwbYeBIFchE1jAsyphEQampYscNx5P9b01Iw4z9rOd8A+uMrnAWVt
7I4hs5/VCNMFQKR1kU4vRdcgSzpoIGRE8+GE4ck4ULn6HXRWWj3GoNwGMf+EseCHEAnjZ39vHLqk
0MChWd4Frj6Ynp1qQX9n0HY5LdWxT0t0O0jTCzHzBWziYFfQJZJylgBq7NZ40c+YVsA9IcqpZGux
cjcqcIGGONeagFOW9F2a0FlCfBpAn8cPvFNLjp0FUOJjokLi4XDmCSSyTiwG6CWKBMqR8JsV5Ls3
EHA3cPisXSwXbP3YYOip/spmcjAO8remgWlMjwPJ0wb8mHCdi+vEH/MQXyTICL+pqhwZ5qdSQ2zM
MI2/T7i6M4Ar99CffMhOQDJDenUQGAj9ooOfqgKHLglkl+SbO+U9SsSjflbnioAYGTRFH9gCuAnC
T1CuxxaisSxNzU84GjdXTf0a12jCPRfBFjIqbR6WtQBmLT6CFoSiJPBs6SG8Vry/WW5fiB+X2Mou
dmk0gUrXAAzB68GMQw4Ukzr0MUiTCHuWe6R6nzzR5LVHuhxgcwlBSHhoef1lQaTnrFTryJQHRuWG
cQFxq2U7M6HtceXyOZIhyfaFzQqLvhsT7DwX+Fjf87ewTx5Ao/q8w/vm44i12Lm56IzYVz1JMqAl
X23XnwoLGWowTWcZQI/NnWpvg/k2tP07LxsALMEWiqh7DQp/mrt9Y6utS8R36kGdZUMw79QckhRt
r19AeZr8kSJBpGZ9cI3n5WIoUbjwPtTDuOgrn+aRhOYEwld0eonazWVooWcbXhAKcOq481P1zg2q
GQrinkEjmEgEtctNoN3fCZ0ZaHBsygP1FmZC1Q5Ua9OrNNQBRsdeWek1K7TR//gcgGWBnJf07SUZ
AwgDug8KZgVQLxocZABsTRVtOpvgagk0qmiHzT+OEy18jt7FlfMS+vYzPi3GORNtKJ9BnYoWXgno
FptwPDeRc0WewIIViHBs5x81lKg4wIWziUBaYaH1xlHQ0aLX6lhOMyhp9eJH8Soq0wsNkkNi7Lfr
tJBbVeQnLPC+YZd2siEGN6kOgOvyTcJItOxDjUQoibx8wsDpk43WKCfE5R86bTCh1wefxq+1N7IM
5q1NHJevIphfbDKs/aHaQ10WLziv06ybqms/Td8BNTfhwttlSvb3P1xc1+l67ttr2s8gEec1qUov
Y2G1LH3/GIz+JeEszZRfX2Ca3wxBhI3J058mYgINCUzR7VAvorT/nguuoD5pjyYc2ErqYhk3dZmF
87ieQsi+h9r59b32Zyb24oMDCKXzipSoV1hmOzT5wZGCFcijZFqzUC+J6H8GnkImX74j0/9ktQ81
0Ywc+DSGtZRCJmFwXAVFns78hE9JcIXpHwpJxMG0dPrwgOEtEusejaLnYcbCdXf4ruaULaK4+FEY
DrMUlFWJdgtvsv5GUczruF7NDmwjnb4lHRYn4+aFR6T7kwF+YKcvv2cxXmQDOTmLA5jSnK2vonXK
HUzbGEyzokYn76VxD0FKdKGNGy2cuXj4ojmRWn6KonBWXk/pIknpTrcCml5W5wZQsQ8QErQDHhhL
48806q5sRATH6K9qeDEaE93xXq+nkZEcxfnqKzpmSBNlMGAJXJijfx1S+hJXzi6dyLACaMcyf0zA
TSUTIpALve5RUVGi2zuMCntgrpsEO5Oh0nEkhhloygPTQFuH15AqukS7fbBAzHJkjB/HBvJiQk0G
znPjTXrhVOi1A32xKS414LjA+ybc1iYJzmB2H/3Tq1coTJn9jJYVG9QzcDWXuHMfAN0cAKt6LW19
9MyMLZddj+XTQ38SYMQLLA3KlE0M2Oiiy7uk+yPecEzGrlr3CYTcpHd/4rRqodRo+lyN/htEeUi8
I8jMT8lPVNAZ/Lk4uw7WqoLeBYzc1/j+MYEHgzlgh1S9wjE/EgYDWWwgocT4cvN78YiHYBtw54QG
q4HQPwV2roN33pKfoS2Wwg40i/v21Zlx7OhI78AMzmXUPJzU/5iKFB0N2xK/XPv1DEeLwPNQDgf5
BBK3VyAJxURAMiTdapz5Y3C8fuE0dstd/zBVcABOTnkLCy3zwpAYkwY5OY6bLqwy2zlwkFlIGBw9
Dd6xVhkQ9wPgs9Z1rnEEJU0vDlMDzBb+v2siYkydPebcEd6L3nZvMnWuURhtxyn+gsfkxSTlLtU4
s94IrmKMv/Cv7pkhL6mvXmg58hWkRTZjQCqoDRdKTvvWZ+emVK9JUHy4uthONe7EQo0Lp+9PVVhf
vUhevLL7Vxfwa3g8OJZd9xK4PkS64qL9ail6x8m5BuDD2FlIcHmz6Z5Wi+GvMW4Hz1wKvphtoCxd
D7T/KxVKByxJJ6RpQDlZzasI+6/pyHJTNDs+yV8HOic/KC69DxEhqcAVUDdv0RvCm/BBSbWpvWdD
kkIlFwG8UAhPM3iGxSyAyCMH3yRYSBXSDdfFL4Slf1HvxQu3H0CR+8HwJcrqWDjTKQiaGyxTL5Ei
uF28Ej4k9LrtjEMox/ZOoEbbM1VViwLRsp5MCQRl3j/mjFXuubM6VOCO/GTYBHaKcw9Ti5b+VXjl
uQ6HX5GiXgw07ZechHviR3JNuvQtHQG1JwpjPdniVT4LJCJmokxcTKbgMhlQk6bz0C+qpxbC7owc
r4Thj7GBbodkX5OjKXxjBugwsj/D3EzwnWEbXoywH+YvekA7aEGWNQnPcdGvHRUfCGT9qKwAjgTe
jHYuNwMMoYhq+Rw9nPhEkxx9TLMMWvxGFDo5q+UJG9n2EmxNluoGO43hfcxEOmO4hwQeOOSGRJBg
BcO1tHibq6Q+Kiimss5T3x6bvSUu9iWjwAqGYCF7dxFM8y91k3UV4XZ2cF24XaBy5AhDUeh576wC
oOlx/HSxgdOx6X1IGxr/kSpITSSnb3E/jpsw9CATgkpAmf6QdPGvqNjWqYMZpHvx0DCD5UHd6zyc
Uc2DHpwHEQDamelyyOM+Efj+mgBEB8Zot0E5H9HTn9DGLGCdv1NenBWpHnGIlRFdE3ygQd3huR6k
R/aQ54KHFFG7dA0HBef4H56KMYVQpVZ1VbJnDQxufMIrYzT4C5AYsMxWRoLhY+uoGLa6fPb1bBuH
GhpQSN/DYg8L8xZ93aOBKEcbdJBl6r0k0F3b8YfH85sV1a2aiVylJMQpwrrz+MlnxRAp1lDCTASx
uVVbr91a7yOt8eTrc4lA1KxwWygeY2jEST+ebeJuw6i9tnI8gabHL25T4KIdmPXmoGH1Jv6zN8Yf
tuo8FMNrqizETLHcOYndsQhNhjXliTOQ9xJS1w2LUnUAJFGgSg8Q1kx9JXjW+hMItJbwZuer+TwX
7YVDMeikeHdnuKvXSDbqLn2qniJgjjgsze90tmJra/BrBWdw3Ezdb2DNR9G5bi7wJm+c1u8XfKJr
glnAFvN1KO7O3C8pBUoOuKl3to7pDn0Dph/aiUMIB4ZLp60r473rMkhhLrwEcz4gCKR7mnbmausj
Wh+umxxv6sll7qq3zap363VL4HJpxIZKcpm66/x05JCyOELp+5BoOpbIcIA0DoAt1D1fnfFymzT5
3AWYcYY8Mf88qAVy+GRXXTluVdQtak1/A+H8o8wsp5m6gEeAHYoabquusRDE6gcis1YlG0FWGWT0
dvO2tMGnHe4mZRjFne+qfinRFy0CAzbDHSHEQjMz1A8JpA2Csyv2ZpybAal8TwW78zXy7yYJ9r1k
Z1rV/1xICFOsgBaUsZzxZpumaKklu3qFv1B+AAc63GsmXVI4RLDhPHf6a+hA/wCbho6KoxRsgxwF
nbHnjiW4AGKMFxqK1jqpnwJYCKtwRXtxDA+9WoUJXbltetMBhoayRHZQcnAitgRPuUygp4wMMVmp
waGqAPrE6btoh4MIyWqEWyisPZUPetrqmK4qFwiEmeMdWC7Qr3QD1/CGutAOmAQDmeQIqoJdzJZ5
nJYr6Edg6quuwGK38BSdAkDfC91VCw2uzKKF1PDpVOgC2wSgEgVkz/lqxpGgBV33abJpIP8FM7/U
CBErKUoqsFnfd86eZ9djVS/B6mysHr/CcNJZHwVL0O1YSTuDwXHGJgsbcZmqMdeA36aUvU08Xvkl
0EvZrJQv9kVtXuvS2cZYWOV402pso4WBczyCNAvmG+jF28pZ+oA1Iho+i3OeRlCLVCSDxgVe1deO
dJvRjl9BOS088e4T82sdZ9Pop+INH4AFf9qjG78rFj4gfR0gwggWdRM2K9fGm8IEqxRe9hiG1Klr
gRT3Z4aioCg7AjEA21q9GVIvRml3QyXWIn2XvQSaoy9QT+6wQpZuEEsBKZDvyLzRzQ1hvuuo43vQ
3wBtIBq/zDEagM6AO0474ezm0P2eKcwJ3eAg8Q6XTAxdT1kr1HWCrxbjkr6hmc9qXNDiOWRDU9Xp
+jzq+BD773ZQR6gff9JwfFd1cNX2WJngRVrIYZK/Wdxirr/LAffC0/vcnbWAqgZovhNivurtMpLf
IJHyWkO7XQDYlwmcKnqp0dc0jvNs+nS0xIV+K0UKZ4cPoNrz1smsPhgKlID7KMX8yiHWMKKHqqxH
OSqhM8CQV7ZZJMyCwiiQFs2aD8XazPBHJngcnUUHXS68EaCi/6+bwTNCyj27w6LroNYroJMbgz9Z
62wGQjzAg6A4PyqffYEbf+NJ8eEN6IVTE2BNtuzeCg3jY1kUEiCO3iZJCRwWBCyGyLSBp0iYm2yj
d+vN381otiKOxcarIboaq9NkgYn6j1a5ixJAbEDLnDxtlxLIQu0uOKWrlqgFSvySxd45qt78toH/
HP5ImCxorbK6/05ke/O6N696FeE3l3jNvA7XMdwPA+J+G7F2oSxiGvbJo1sAJo9uQfFLHJvrCshU
xXcN7a6gdpeeKnPYvTM3HBBy1YxncCKYwZtwW8TDkXsnp4UG8v9HBIuZhtlPp5fa8qWxsMyRAgxp
nyH+CFGyctEl/bKiQHf6eOmN5JAQtU/SGVuDxmUb4flU4zFoumUdVQfVWlxaTe7RaQOhHOwZ0FDj
fx08J6Q6grTTQPoz4lSzDOHlJwUYM7RxDrUktAr26wn3BbD6dX244hUCG6nEnsnopSHBmnX6IHB/
h9ADo+m6CuD/SdX8dR78UIVe9g1SObwE/nlzGVv3nAYoC4hAcNyPKrT//NZbtjy8cYJENdfmxvtn
RPI+4MSM2CLiQ1kVuP+Rdma9jTNZmv4rjb4nJoI7BzN9IYoSJcv77hvCznRy33f++nn0DRrIlBMW
qhqFuqpChkkxIs55z7s8O5npMgPyMjaqRaprwT9QoEnsC95IbThwFTvgCgulI2hdbxarsZjcXqpb
JT1yFfHX7wp3EtOuMzpfxZtAoC21xEdcye2xrYYjvJqU4Spt1McwUfcDRE6zgjarPadWua7xHC/a
aJNY8zZEu+hYj7lT31t1+ymC6A4bgctCs4F25odUoDaKh3VvW+u4gcWkPQfla9dZm0mFVBpCk8Bm
AmnQuLJze2Oq7NUuYi6OPTyr83/ILsqoWlZtZ0F0yB9SJBfQR11rUf2+yrdYlXkVf4vS1QzIsk0K
6wEt0kWfdEdx6TooGAujr2gByw27XU0Z84m59aqgh4kOLXPCpZ3qPuyuICpvRs10oVatJLVxac23
ZdO5mmZvA0VbLZwceaRu9KzZYdOxTyD5pEUOMPoE6XAjJGrS8abon9D0FDpZkfPi6xLLPLr3AlcP
hbZ9XtwspzZ0LEq3lH6kTQAra+UpaV9ihFw6zFw9tq7mMlp3SXNRG8dHqClMIs9qNL9U1EvFyHzD
aAgyY3sFIWVEvpdxup0mKJ4j3zGJ3h2ITD8nm7Do1/jUuBkq9cmAaR6pO8z2fEeZ1nMZbAx9dKuJ
KYMJFj10xkaduos4rA/M0xBqwUYR5n2OaDZpUQFpilvXE6yTn5G0fNvptki1QNN+jUq+NmrzVhu6
tRkb+4JTElOlq0YbEWunoBMzswooEDU4aBbOW4iFh6FXYAqp3oIoGduC6aFb2uPF1flZNrudo76L
NnrBaWPV571YleNHaXF7zrnniMUPkhZKLJBcpl0HHMyOSoAtutO0erere6GNh6INL2SlbhqBjAyF
Xxs1m1G5D9nGOpXSgIVMCtpmSUH1gXtyIy7jrIcyCdjFmD0rTfpk3dNV+vo5f+rG9Mqo7b2kzBnN
5r1TEpA8vBdm1OgV9diAn/XMbWHON+GorhB9e0IbniyEfQUaPmJxwfQttDLvmgIMMqufuryTGCLU
Es3cpD3XysO8JBu9gh9lZBC2oPzAjzO0db7AGXV+FVg4TCNjEPOF/c/3s7y0qfSrbtk5CNxNK90u
irntQnnQc7Sl2S8UMBTEawjWXC21V47GfSTx2m/fVXPxBWBNyxNQGBG0Qx4Zy1DWerM9rsuEy8yZ
1qOBjzxKCMvGMyLR12yw/SAvtL66Twgxk0a7NkNQIif6UOfJrVQoeprql6AAGizDyc5QHi/wiSo7
GzBnoKG0lV3U9ts56X7qZfrJ4HyzcC/2IIIzvhM2CsoI6XXeFPcKjEBqJNcM1Dte4C4ctUMtw2OU
TLuRkbMxZf92bJodHXH4UTrWfQjZPqqqsxIwLdJA3QzL7Mr4QXHkrl4ML55LNzeUrWnZrkhQbw89
/gs4f+XBtpzF02RUSPhy/UINJt+wN7MsWr+gJUXKXLY+/EMLqZtwDl0Dwh6GA+dy5SzP8FWHi9Fw
LooiVqGEpS9FLPLdogbOunEwWgDQTlsEtGHqNZZu+t2Y6X6T5RymcTO8aXLIcaqqS3/MCm7mzMCQ
yhbxeoRxu50bm5kqo0nQJuY4cXEDjDf7Ws5ciMbw54z9Epo0W/j5IpKD2pbvc3GMpOhxixUhAGGR
t/VPE4Z02PNLpj805U3NSQRQOj/iEFcbcDYcdvq096xaYaqhXBkBVl/8/h3cRLEgF0yggkx5RV/e
weLU4N5LaOQNAnuZdhcBaDIU1fQjXBRP5MVlaLCxdarORTtOwlzRP0Xm7PVi/MHIcGvHo5vRzEWV
3ATBEfFyNN8OGDZK47KkpbWd8jD9YwDh3BWcwAngQ7k41wz2jsJkv074Pu3wto+5OTFCMCu3oOsP
n4xO0JFhZUB1bGTDCPglapBDBoNh7+e1wfRU+NaI0xfQmLWKnFttgndNhxIVxX6CYrCE79WgYyKD
pKO6KwD2pha0uUVFloeIl5HGrWvIQ/GMbY16U5kjBzFFQ3rf1OnB6GNcoIZtQ12mx+rG7PfYF4Ao
FUgO7Q3DpYsWSkRroSaT9doGB5tlt6lKbTtigxCG80ZRzQNIPARgAiXn0m+HjzyWb50T3LShBWN0
HNV1OtIDVtw8Y/xBn8W0NAesTYCdpN9SR2comAMIooalPxTpcJky+hHDi1Is11HC5EiCqJl7mOir
Niu8QVqPSQPC1MO8jmOvTGGLD59jBoTrlKjdOo7hXnfNbNY2cuHMM6cUe44JvGkMGTf1yy169oPa
mLwg7vNsjGs3FFp6r6Y/Raw+WGF7gPziTli6dGX9jPUO1DXEdRSXRH2xO+5j2sdhTFbC4ctiYoME
BuL/U6ROL331iA/KAwyQlxh+jxYb7Fgp123xU4RH5xda2TF4GSeC4atpDxoBrbB/nqdm3rZNzykC
YaHt3d4uL8uk3k/x8ASJCqsSCdxe5S9YohXc05iDYmnSO+qurXKvSRK/DIRXlwVFLnz/2PDC7kFE
ZF071qFtO6TokF2k4etpSEuLZqO+CuGZhEyxpqMfb5L2qi/08pEY3MEvtXaBjTIJdl3YHzKU5V0q
H1lj08P2uQ36fsMVx50YVJTdhmep7V2UcrciiqnW1XwxpcuLM/W4AjmoTtPwZcrCmzGkqM1RzWQS
+kc8mjpEHlisgDuFfj83GvBUUsbo41OEgHdTZBifve7UFjczhz+9q+JF1JQXAEZUPnkx7cgijIDX
rPjnktFA1zO+KYr+WNYVwEPkN0P1usTFJi7Ch5INOIJnOJRyWUvSGMY8EfYpC2NOoYYM/X4FKIvn
2rgUpeppAgY8sLvsZixlNK8O9ZcBWopkhJks3ZUc5gsrjz3LGt5wfgCOr+E8UsaSukCJYTH6ucVs
8Y6xi+v0uOEi4bJbXA4gJadwkltLgSxiIUsc8bqKmWNPdwsTNytSL0xGTvGA2U9jb2vYdwvjgxh5
1cRQniPOy0FBBsiMc/Eew1t3QmZLkGIWRLCtqHHBuZDYocRWfpQ7rXJY7fb8GU8/UtT9hf64tB9h
C1glxYvsun0KGbSBp1WFIyaP9HP6CKXM6rIXR3eqVZmNqVtF5W0QTPu6gwIKmxjppNYjgUry9VLh
JZAP5mZcINrJrmpWdVB+6m3rjwO1ehY2P3LhPI+686OuQfuSajMX+Ztjdft+pOxZQnE7jZmXtePW
DKH8zcNF0NW3xVK+9ct0aCBHYlPWb3s9RxhnPC4dF6UzXQ8hdrmVw5k6atvagZpvWT+HoXmOJKST
eoZ8QStamBqSOnEfKcD6GWc2+G0egyBYVDL6kZqODAeTn76C5TI9xX3uIdOAL9O41fwKoL6rCpvP
AedxIbbtZLsqgFudYHOYYqBbPWXg3wCGmF2Uy80sTG4FgNTO8O2S3HkcOsK036K59Yr6RXBWRktx
rbfGpTlgVpQEFyaKXQsrIiSa0FedHfGkvq7U+Oc8lQsVoTDWS0rqg22+Vrm1w31su+h4HabKJeqe
Cy6rlVmW8GaIf8ErTyntmxwSdO+YnpkVh5TLpJpBQnIZHsw2PHpa/UxRmieJ9OucF7DYbg04ael1
4ZVl8CihSylW8IHCM7+2hJ26pRI/z/yqBDoVGyurzHWkG++Wmuy1jrp8MoZLs0+3sUx/GCHVfTPN
AEIzfHY1Ftu8nz1Hy57KFkxlrrq7AXYZI5Bl8kiXZ3BkBHemgUg17Z857NZTxWg+m8C8nPZ2KKrt
MoGBGFJ5UblvsJorIB0K2BuQgd4lT9ap2tVQ6NtJcMAsbczALgPjwRiUs9vYd4U4lHq3aRcYksVg
LFhExg5Yt/bcTQ18Seh5IhNrKC6U8tX4iGbvypHVnV4qVGX5JqrQB2agHzLL36bIecDR5iIR8iUE
tB+xscAy7nEJCSsrDFeptAumeIx3GjdSoj0DWB9xyEYo0C0a5PuNCr7rkJk6HgPhM1DDYix9oVZQ
PofbONdxHMvcZe5aJKA1EANmoI3aRwdF2P2FSOd039RF7y0VfkitZhZbncwOTEPx+Gi4SjaDzqh0
xLP7tqTFeHHGGrPGZkxvigGpqcaw7CaXs7gDc+Mmp0YNGcF33AyKKnad4GDvlwKjsP5gLdpIrySv
pKp4/M1vSWbSGATLY1bDNgYAgkUlkj2Sv8tF4qViysG3sS5QphQbsMmka8YjELGZ2NgAAdkyP44m
khgsjOH0qYcsTdVtkjIPtWU64G7H9mqluDYUgd63AmEoVQXRxjIEj0GuwBNWjSW4DeRQXy1Y++6G
vE+vIlTSSOKkphHAEmQpjiBjjHwbCmr5o7PgRTgzVl6huOy1hbuSJ4L1gRtEQ1Bbtxp7VE5wwQlZ
h3GFjKC20arkmit0HF6WjlNT0QJ1i/oT/45xmbZOWqXEhTcC24hyokRgyBWskbAXDFoss/HivuB0
cYpJPkZVnSXrIxer9blYJrEJGi3qoK6WDQQbo5x9valtzykgfboRreVdhHc3btyZie7TnJbozmja
8X0p7Bo5Ff4J0CrDTapEWHJM8wT0N0yPea+zlbJcGz9iRngXcpk/Cj1QntUqrYmhKkS5h8Y6PNkQ
ih+oe1SeCrfXDzu2x1tZqxOAjpYd48e7OPCyeRQH0eR4rzZmm15pfYybU1HaqAgXvaV+j6B1N/aS
7OiK5/e+1LLRhf2yjFdtF4zMmJIk7FZ6rY3RRRS20XKR2wp/4mwoE/19w0WLajhlUM6Y6nh1Ff2k
3AVGCmGgqOwGK4IR8yf4CHpwXbTYdR76Kq4X5rmGdRNLvdc2c9SHH3CY4vzI2QtMNlzT1Zs5zSh+
kwbC3USY7+fSh+FlLAJ0FKY6Du+JFQ/7pAoZQcmkaiA4DsKvozG/maLIXE0h5XuugU2VWfQKe7vq
j5QCY49pbHNFLyTvRauITWiCRK7TWVJc9SWjdcx81SSnI2CY6wl1rtotJWkEKW6CgO3JMcanTrUK
BFOdA5eHYagBGpvZKTf0YEfcB6V6NLpNFHExJDgKUgiOjGYU5mmx7awNaxyvLTXofi5T6LxkIKr4
rOEJ07ppHZbXMMs7oJRF7Bcjn5Ff5FZ3h04Hi+VqKuA4pqllPCWdAt6aVDMj4nia9LcxGAwyjnUs
R/HimN9NUyDb0ZS0Qaxp6s9SdP1CxTE0vlzM+RCNY9LxQyblwxiM9qMj8+oisxxn2zJP8oPSKO+m
pJ41TOhM7FTlUmU/e8PAgnOU3T7QJVMAseTzi6pWrjNWtPmWasGPcNoBVvmoPAi4u0ysm/J+GGfn
oXUG29PnOLwy6xCx6hxIfwriXzMci5JayZoQgeFFgOSfsjayypoXoqb7YE7CrQLZGdZnLjZ5PDW7
KIzLLalq2lWCDgVGge6YD41jlU9a76SfoRxSr4uH6hLfuf5Ta9D8oBcz77QSs5ihTG3EJ05zPybj
cDXFEvZohJq+1qN5l6rwKlGn4RmajzCQdSyDf+RcOY91bkWffTRkr8WCgwNjiWPPXKJkMUEnclyz
cvWig7OurwfbGilsx/p4CcwRnjfYtNPmlkw0wkHFrH+2GJYQy1C4tjJPF8KOlrsB/hAdplpHO0y4
Cw8ZR8f8AJ6M3gYxus/E+KSIrw59TdvPnSuzo2Wm1R4ajk+MyzS6OAW2RWzo8XOg1UEFcKRN8KTb
zkMAQWJuUjNXVUeB3sRMEJOZo/krHOJxbzlK/1mOCN+WXOJDu8RKW6z7KWeiX0bp2mhHUa0mJ8ye
5Rwabx2l1CbOTfDACJEMCJ2YtwUGIW5qZu01JWOCn6KhsIQ0DD9X1eUSxIWdrUfhz6Rm/qbYbbkt
6mY9Ms3wHIUzq88z2HfIAWg+HRWVSU8qyKejzKlvDFXvzi3qUGSPoUYygIx5qQqEWcbYAZMsE2hv
qoLWJ0YSZ8pgVg900Ko/zNO8sfM4OU7RygUJOnb5MPvk5JdJW97jx5q/ankVJmuU8ngi9TiadqNt
PlUtaJhqI+xawSpK7oaqBNVWYP0/OD3QnKTN3059zCmVyQTaRot5IoSPcQVbI4brVHTbGj+qfamA
lftLOITPmRjlvofoz8RYa6BmchiJA0xQ9S4idud26KHDTdPQ1atIYyxgMmS+UXVAmt4CNtRa9MfF
WGNRowwYukrMyNygN6bLKLGGqzA1oTn3mhL7EQczFVKi3I/SNp8RWB1ZJopqrdIFG/1cVlB4iybb
WHVQX0YVhgm5TNRDInPtyYpDJj99SMIE1efR90jUryrLeBYDeW5zzhXVkYy0jeCT4QBDloAJzGsW
CXreUO0Ia1hy9TDgeb4Kaai2QWxigNQ6eGsZSsUbrYYOD5Gp/zUnuLYm82y8jIGaPyhwHj8SnmA1
5k720gmtApCqp3CtBq26GZMeW3M5srtcbZDhr3ix2l/2uMj7OGCkVEvOCUzmaoljWJWPK2i11V2t
mfZOCfp6VxnKspGlhKuDRx0imqR4NGQ7ITtyikMHUeXgRHBBTWkNszeIlAvPwqHnoDqTjU2PLi9q
oHY2peqEua/PSPltu5x3RtZPP5Zei57hYRmCs67/McsU3gH1/k7HYXgb9M1bRwAE8zRpHnSJuwAH
pPEOLlCC8tDeAmuRFj/CdYZ6pV3okRMD1upHOqiudPsuj4drM9Px16WD23V2lRzwMYG/GsAG+uHg
puIPWfdIGciDW/XwmenA+6VpM+9ztHAdpJl1X7QBU3wTvEE/DohKHTRUC/tfWZ6aWwnr5lazA4ia
yggrJQpl4S9Wau8hEhO7tjT1SJuQ1bthxkxNn8LU7/F9vTRHS0CjXTT3KAGk7BGqeR9Fg7Lqs4ZJ
STMsz0rgxPVmSAx4ekES3IaBmUKmnOrLdpzhlja5DQupJQT3osfDja2oAp1rxqI91YZTbhMxpdtW
K2oQiU6Hu6HPKSM1K7F/QWXH+F/vqpjJQ7U8O8Ksn8sCFi4yYWrS2IY+6kpYedzEVsspooUgv0m5
5EfUcIHyMyylBjAXxb46IPRBaGRK5OZl2YAHWCK/yuPAscAj65A2Syvs+xz0CMMKp9e8VGuSB3XW
5TP3bekqeVpDY2rAB5p5sd/MoDVfzH44zoimBmdKw9QFMYqa9VkbGgUkXyyEEYCodhzaXauEtm9V
MXO/aFiq+EnWvb01oBWUblR22lMrUE44TZLtRm3UNhgOlB+zPli+hl/SNqOq1UPDc5pRrgqzv8Oz
io4bM6ZLPVTtdZ0kWPe0fQpSbmT3RmMFLurYj6WfOzy4HcOP4jlYK+EoX2OIzds+ZGLZWHAwjjkX
NY0yekGSvmicnOYFwROjnGrBpNEKlhUe4RiX1cwoJ2Y8QL1NeZkmbYxrsXb0ogASXJVadT9UgfJB
ekn7pjQVsLNh9st9pRi/pIMVNwOdAGKgonJXafAE4pGGp4EG/Toj5fhVIRy7HRWkxFUQYfRvQPEA
ZQNyPGBBZ8I3kdEWXkH5rE5Zet2PSqLs+PPEfavbtj/D1LvBokxCOMZ0lI4da+jOUTamBV3EkLJ+
bEX2cxj16iYxcufGwXnfl/3UujYeTZ4xd4zxFKiDmBTJ/YKK+kKB2uRWXDFekC72duRvT9xUG3I4
fyEXGocmdkVGWa8du8DxM1PABWGhkK0xU3/Esuj9UQXsb4KWIUWS01iq1Rzf6k5YPeUWMgkrSoO7
o8vBGqxhfqHYwk9S6kWEafiIdheD9fQmqRNxreJKH8Imx0bFSfPqNcmtjM+4TQuc93WLBHDNnPbI
oYcBWQSUkALbidUA+eSn0yBk0hjx7FMV2XSaBu01hEn7LR3M+crB8hK5n3Twkaa53Ibl8MOwQ8nA
clAvZNibuA6qdBo1eRBdbgSbmLMK6kGqb6H/VatK7QjRKJfaNThsNm2o5D8gfYutqBoYcJxLG6Ns
QmQUU//DCMrxQjCGvTKbSvNNOjKPshNAPhPDR6QXYj239byfaTBXshwxSwt5Om9qLbliOpSVtBjt
ISqL+s6mYuebgElgYFXoiNc5HtS3pMglHOgY0meiXyVhJfaR3jDnl6nqg4yTmZWpxaa3VUGN6+CV
AcJBz6bS83frjDCf+ZLcF2u4VQK7ewhrvYSakbY2cC30JGXglUPfLgCKU0Wu66mJ/N4GqFGaAb9r
zJbINxunT4Hp1zXc03JjL5W2X4TTwn5e2qtIKa3LyQmM9aTgWki2CdydQmI7d6wBZtulb5txw+jD
6SGpFBzkbMN5XRYVP5RjYroEoQ5U7LVbjZi4HpT7KkVfFmFsVgVPjcwiYMw0uM5DbH/Jixb1rVJI
/ER6Az+E1EHUnvRo6xk6rbO+sS5JEzPxThk+4xZdemXBY62ONaTGbb+2GvOGVpt0U97Xru1Rn1kj
x1qfx2YI2wAOLeAMbns1U7vUokAka5a8hsWuLotp0T/CqQCBC2J7eSNSAfKHmcO4DkulflPrhAF5
1NsTI0sHWE+M2XUNsciPx0bdYAyRXjiNRVME2aTw4txpfDPKza0o2+Z25Lckl3Ke7qHeDvvIDBgu
ZOT95PWYP9RMI5Fu9EA+DHhwo8dwoxni4j2BwRmsOwjpNxpnIZxAh9Fr1QXa3raAR+YgGnYGzgxM
EbVkNykmQOwYc+TFcX8/po7xVNmVYPaw9Bt7bIvHvFRMxIIt46duLhkQjeGkZwjkTHXBaC5Asjzo
k8EJTrm5orVF93ME2ZVkLm/GFkt8s1qYEwlMn4lqN+9pxItVAX3fU2JWXulJ4mBGRpKEvhg6xsPM
haUNfMG0JD865mNYdNs4xXgmf0j9Gm4FIG6Z/51zJE9S/Kyar39uSVOKHZ2MFbIFXrWjTX/WYG1Z
UiswfrJmT4+LaqVD/ELi23Na2sXL0mCN0zTyRQmj0EM8Eq+dPMk97LDiC73GlxqnrJ5PHXDADtAC
GlrX7zPJOMDGlHU3kQeBgnDM3f/8j//1X//nx/S/w8/y5v/nxf1H0ec3ZVx07f/9T3mM/vszRs50
JK0r6TxS5U4+/u+/BSpFOjzZqEubd/tyWisrjqCbhfD4S8RInrJLuvW/sZ6qCtsCo6XZN07Cz45d
WaZSu7zr2+TmGLZm7opfWKJtmm3gps9nVvvLD+b8vtpp3plGXkDUslrG2POpeei3yQYP3x1bA+bG
1tnjrb+OPoP379f9khpGd2hYgtmV0DRN2ifZZHQ7qWItONaF9S8D41f+ijPv8Uuu18kKJ7lkXe+0
ppnFzfuk/RIACk2N+JwEpe+fQ36JqjtZ5iSerBc98w1H1O9Ix7fiLicOWXWdi2iNawL4CyKUlboB
Ybo2dt+vfO4NnqQb2mbpmErCGywYlAUk6Nj1/fcryC/fxsmznQQbTpXAuKYK6vfqh7GKbo4RfCQN
8nU86PdiQ2wraqWr79c881SnudLSjHHtT5X6HVLdR6g5exRH3v9siZMjSqaWXSRK1Lwn/T7pfnV4
Uv3PFjg5MDJF12y44807uunjcLnWrr9f4C+ftjSF1G1YfLpmnG4eLUopH0qzfM8V8AOF0k0449Eo
gcCQ71f6yxfwx0onm4gJf5rLrK3fUZPdBrNxaZfRgWmcH4XwY75f6+tBK1VNqjpts+pwiWgnW0mg
6Rimgc8NC89r+x3O9HPuWq5z296UqWud2T9fXyKr8R/BkkBy1skxS5sCtamZ6vcy7dYC0kc/gV93
b98/1NcXqFkO/zoTSFVYqnayigogC32OU6jpZlc1bxrAhDa77sv99+v8c7H+cUtJzZbHS0OqQnz9
JjCi0HsDKOl93jsr3UVxuSahY2du0P+ceXPHk+XLUkQP4y9l6WD7J88EYjjobSRrpF8AclZND665
irlB41BlPzTEVd8/21/eoW1yVagWzAWTRMs/L2CrYwxWOvxSWXqgClylxUaM90wi/p11VMvQNZoa
S54+FwyARF1sXiFQ4UqAAcRX/KqrjAH49w/09dPTbMbRNpW3JVXVOH2gGcZOnGgccine3L7VPRbl
v3y/8p7++baFYeI2cXJ0N0UIWmLNxJgShiezX4O2+f4Z1C+JyfzyDhkRBh8dRKZ/KsHfyiKziItU
10PzlQQUhP6hb7rWavYgB7v5dnCdbbnuyIHflb27eHAmvHOR5fLra/zzLzh5jVDDVMXR+vzdfszf
Zy9ywSZGFyvHFRYYrrqmSLs5t+jZxz65don4Q0anJCYx1eo+t1Zij5WuOEb+vuZ+sjF3sWtt8eGA
3pH46Qa/+7Nxzsf99ef++/O5T37bwG5UkSxx/h5cGi+9utXWJXG8cHK0EWLCyryYP5bX73/tv5zN
f6ypHb+G337tnjy4SIU4THg7rZx4L2/jR7AgpgqbbltW+3Pv+S/nGQvq6DlVW5WaZZ7c0rbS67Kc
OvNV7PGAW08XuVv+kHvNq7bVuY3/9y/pt8XUP5+uMAmpK/Qif+9+xFfL2tngWP6BHsakSVlBNfDI
7oHIdq4S+XqQ/vmMJwepvtSZqqWR+WoqMVJZgu1yaHoUPTPJFT3OOroYL8/8kF8+HvFng3byqIpq
yCrHe+udSLV9t0s95arxg83kqhtYfNbq3Nd63IR/fKwn6508owrLcImXQnsjOxBCyNHl93maMI5V
PrT+9vuH+3IgnKx1LC5/+0gz3F8aR5+ad2xfkCjNJkl3fS3X1LHZme7i3GMd/5Tflmom6OAdJjHv
FUReQ70+SuFhneB5RRZq737/XOrxR/nuJZ6UYd3QLGYs6aoxWusOOLOu1Z1zRXr7ZvHth/Sx30we
oCFObKvhUnDwjf5y//3f8KUwP3m3J4dtkJhTK+xlfM851fOQ1iY9U/p/PWO446WJv74pQfFM8+Sd
Zkaoo1Ok0Ra3ynXsx3vFBYP6Jdb4aK3bfz32+Y+u/uR8yWqijdpjVw9ITEwaFv1G8PP7V3Y8h//4
1Y435G+nysnnGHfYX01TapLT3uyKzeDHO2Wr+mczn88sc/LaGkwLZ9Qm5quzXGVTuzKjO4k7cfz0
/dN82VwnT3PyDU5zgO+OEZuvgKG7muk1TiK74yjr+2XOHvwnH5rRhd2U8bm9ju7oVTfxvvNTF6Rt
Uz0G3pm1jofPd7/QyWU+YgKoj3NjvuZP1br1tI3m51uxEz8WthMWS9t/Zz1TQ2Bpwk3AhJO/57dT
Qzokbw8o1ulwil1x07rkq2y7VXSV38D1XNcfZ9Y7/iZ/PJ8KYmUYBvMakCTrn3Plt/XgqwZa2yjB
K4IevPsejn1BuEfiOnn6yl6Jdecm+/jePvdez617fO+/rdslcWTCFkJWCHt4q22YcuKT4SVoAO+z
J5hZPyt3hCqBF/y5z+fLUXl8ZNNw8IOzKU3/wWt+W1oVaTE7VRa8tl53GB5qd/LtA7ly7nBbbaNz
t+lfV8MCQRq0JoajnnxA4USfb9sBFhbb0VvWaF7rR8VbtsxGb3Fu7v3vf9Ave1A1MAVXj/8lCkE7
/X7quNPbuRyqN1Twq2Q6qLoJfeBfRRf+WcTQGW0ajvmlDW8MVa/TYU7eHO1nPN7a0JBzRBjfP8mX
+/O4iE0cvMCYUuinP1MltWKImcu8K6mh3Bk54ZZWLuN7VY/nvWW2k282gzhzaX+t805WPfm5yqgU
8RKZzmv6NNpusCcmfZ1fKi7VidyCsa8IqHOXM9fA8R/9cxP++agnm55x/xRXvOrXbMk/LXNCjAD7
hrQsr2calHcaLj+xc3YjHG+X02U1kwAHVVdBOOTJHiw1udSEoUIFv4UwEmwNagXF1XFgWK8IcVsp
O/vc3jv+k98teXLhDcOUZXB4nVcsaThMi83kI4YwPMywtjlz1dW5hzz3jMf98ttmb3vmZIro2vex
CCA1IdQ7C+Z9rUr4Zn5/jyf3nqgYxEAxc17hY3cHww/WMFSbyhUvmpuuw/vzR9hfnwoMTAg6Hwk4
9edTzTPzr7HV07duHT3MT9UmuVbcwa2enD2REvfj2Rr9r8+oC42hA5ZiJhaLf67YDz3mFGYZvo1u
sUNjTidNQPWFtbU38eZc5XV2teOh+tuvNmOdH8KgVmihix1pgJ5yV/kTiEHmhffnwCr5t7epq0Kz
bXAxnJZPng2yo9TnRCqvy/08r46FWOjpN8dBuivZ8SgP3HOf5d/XpPizHJ32FTDpzyc024RI9pkY
5NZrn7odIqdPpLOu2Jgb5FqX8frc1vvbxWAIUwWKYTVO7j8X7A2si/IoOV64cq2kDyZ6enIczhza
f/3lDE2zLEPqQjf0k/3WLLVs2mbi1PYxxPQI0GN3pzugDg8T0DPHyd9+uN8XO9l4SjhQ2upp9pYS
82hjJLLkP76/hOQXDIu9fby5j/isLVX75Nuo4AX3JsQ3vvvRC33Nb/xxo29QfZ+5uP+5z06PRkPX
BQmbpoSYenIJyK7E02DWW9ru0SNbwA0ROnrg6Bu8sXMPjMHFx3lrxRc4UJ95yuOP/2VtUE1Cv2xN
t05xzSw7Vu765Lzal1nu9lfy/5F2nT1uI8v2FxFgDl+ZlDXZtvSFkD1j5pz569/pWdw7VItPvfYF
FthdDKBid1dXVVc4Z43+HztET68D1rZH1rktr1VTeLwYUS/Fa+5aGVOw3kZ8NsFiOt6qegG8Q30w
HLCirsZXA4YMJLN25ASON9r3V3obduI4Z4KpWxC1Bjp5gFt9qgIwMcc/Gw4t0t4Lpl3vy1nWG12B
cUaUiXVS9yCXa8BrEkfHb/VtvMXUzAblWStwmC8Gslf02aHwrKB6gBjzJuIrgM3h+2BmOikP1QYN
aev4AExIW9wDO4i1qiX3PZOlUTk+DijrRVf6xkl5ab8BufYn2GvRYjK6gMFdpxjrcViGcumKo4al
olVN4IWbJF8FBpG4BrYPGqpBLQU6CJ+l/EuGEdQDGgy/hmz1jfXXgF6N1ir9JMBrl9NKq/ZC+o2h
DksXDJYejpMXST2bMvdTrqQAT5t0KPxggynSBWcxAAthSeSdIbisXVtc00wcCThn/jNpVbU1Wl4/
teVx8HaZsBEiVi6G/Aald6jwwFZIBv7RNGpJYywphTrIOny0h14pF5ivhR3vEpDFr1JEkcpKAPu2
Ba5qDvSbLjP9u6CLeH6gjQ+2UhV0kbphIpAiDQlz0SfFJA8rwSzfwFTxWVUIHDArOn9+hCj4aFAS
2C1cacpmNYA2noY80JF1wDPZQc+uCQ7io2hiwNZmHSDZPGpzIUoRNN2A9uMJdH2AepcoVVgm/nmS
0B9duLwODjC0OAExbV/gGjDWtrCXEt7+KAoCOJPnad8T1m3YgiiXI9EIBlBtaZ/jVTw8j7kJHoI3
32bt5oKCzgUqlCEp1DTqgFRQXyb/iDd/Ke0j7pmxKJYM6sB0Dcjp3qR5ODDeCt4FG40rNiY/Vo2j
badzbHMb4fG+zAVrdbUsyr0AxUvqMKHlnUCjZ4p4FpfS5b6ERcX4OinaU0t5UgwtuDrOBpdeuEBd
JwDFVST+MgzcVvM4hr9c3kMFUSriAh1B8rUejq0nZKUKAM4oQdICLChxCKwCf2QoIFHnG3VHlfM/
YqijmoD4HTVj5Z2CTbeX1s2ucvp9s2L5rwXvj+P5EkMdj9TX6EgFadx5MIBP6Lug7sCkBprw3PuH
tLxrhijBTugA8CB/n5lfcO6U/KBl3inn130QmoCmDuK/iEwB74Trino0UncitWdFxQPHHQj/p2hT
bQD/sxm23CrCa+WP2yBEmD00MKILD+ViZGSuV1P2RZ2AwJy0ESn6sRYBv1QBZ/HE573w59kyyJJV
WeBVTdNV2qh3Y1UICdgATt4Z8OmFW34U63gPYgrf6g7eM8vMLhyUrKD2LYlYF6Jf+qCAqx9jC7mT
LLx6gHgyLlW5v68Lt9lqEa+gmQyilDNlAJU1oAy7rkbbRYFzQsLDVba+RV6VzLianDl1j65kUT55
iAHolcV4NxOTh7F1C+wJa20lOf/ijb60dyp5G8kovvKqROkfH3JN1Wp+c6lsQ3b+Ka5jRKBFY6oD
IGLfahDt1sh4MkzSgq1A0yNGlDQDAa8hUerYoRt6AmFhfVGL2sxVgKNlPwdQmIDCThXQmywADxKc
q/dPccGwXwml/DH46oDSgBG706iqm0ZStuDhZOn+QkAFzZcEpDtBQYC06rWigPRy4sVe8E7tVnmI
8gfvSf8NRFnLR31Di00PCXLAL2BSEEkldkZicVtn0skOzNS0kyYhjxqYYADibPGIWP3zzGU9Vxa1
ZiaGunFZFg8SELzri8z1GCzG+DdmjwcgNP7Fec3E0JcubLUhyYb0rHZvoHgwQYrLcFmf2VH6rs2P
i7prcYNZQuThvZN6GBI3eCeZYgSgW/R3T06K4IJlrJZyK1cKQmm+2KARUQL0+gksSyBbwvgBcnDe
a1O59aY5GCfWTWMukdJ6IEIDK7dA7SKRLOJjMG9xAAyGcJ62JAWCk0t/3j83lkidCjgEjMf3cRQj
EsCcHVqGMFu9kzUHmDggKTFFU/yesFRyKec/31c6xzMOiLWbEJeb33orbgegwQ3ym7FZ7MBZMFnq
57udtbmLFuVLQ3UqFhn6GC1efJ+dk+Qtbp9UgBcxtpJx1XTKnih8WisjGtovwJQwDvoK8GamBwBo
KydzxSZpuUKNbc1SU5ZYypBMyTQEiTh4J7/6rXIbmXvroj8Ps68OjDIiVctHYqVg7wzgRQOi2OrY
Sf0lVzq73jplQSrgJ41VCkOlHyaXdFEIx+ioWJWFxxDDWC0lg6/WQ5mSqBZBLkG2jF8NPyQXEw0v
1U9+gyAYxj5/ATo0M1Ig9+iO9dIpWxIYSsCDAoBECiAEXwNsZDdtBac5sGJu5uIoI+JnkSrm0+id
4t/gBsiPkp3Y3LFYZ7/TPcDS3eCJVXNlXC26QzweamC21lAPrjgJIVDENWaam5z+ne0zqOAnTSYN
PDkNhzpWYys/BJt/i1CeNGOrtkU3WPOv/No7towrvbwwFdG+js5kBF7XPrrVRqTIMMqEjpS92Bdm
WHEsVSRm53ZhXyIosxQ1IWrZYYGFAUvRbI/TWnMArezvtRXQIQ+Y5WJYKdaaKCvVgwMtbAs0AnDg
Iyyt/lu8rq3Ajq3ktwogCjRp/ou+UJZQ8vdZsKMi2Q5OHYRa2R4jgcV+sIEd/6Da6OptRRN8JGjt
kBhG6/9xbV9bS1ktToHOFJxfXyo3aS05sEYnhktFCxOKrT+qI7vvhymSMmIo9wihGEFhpofGxmzy
2sPIt2JhcOdXZVaIl9kttywFomwZpwDhphk5FFxJc857iScIYHBtY9W+oM+ctacsaZQZE6V2UoE3
j8TV795RXGCCmkCwB6GEhQiMmZVbdG3I/qGrHZ05ePdcqw0mznwjBTDGSdABUNWCBbtZpwbrli+f
2kwMpZ2KZASoR+JKjFtSCeIP4M59VvegWtmoGFw3mf6HfPfNpZ8JpDRTj7g+HqrQP2sPooXSE2Al
7AZdrbwrOdXB2LC8D2sfKbUUYynkfX4owDmE3DB8ty5OtpdP9n3bwhJDqaLIDzImyrPonObHBpVV
gLmXncowYCwhlAZGIOsd2hKHFUoyUEmOOUYZ0/Hb/ZUsJhHU2QlRTjQAZc0EqNH6khlmsQGOlWM8
A6Ul3wBK1JZODGkMfaCzfmlWZnHuhQ1auf0QCoHIfxsD5OsBGX086tEDzFTBxXBLkRSwJSLFrmnU
AksjUiMJ4KcnIJFtNHRX63vvwcctzixW5L38jvqSRb8xghTNWgGHayyv5O1kNw8lmuNbt3xtHzh2
L/6ir5lJo5z2kMkpSC87D3UKYObpK4De2foJlJ3gzrN5DP6N4GFlKCXZrdsL/d/dpB8XYDRvZalF
QEn6SsHgtkYzwzbZsjKDyy8nlScDTJgzu+kg4vSpk7IpSs/BHsywF0BFkGjL9NHJIFjtKzJ4g/mX
YdBMKmUfgbJl8BngtE+R8m7Ao0XSC+MCLLqVmQTKIALnTatSwJydjJdq0670R4y1oReSZFfZ1nDx
sGbCKGuogkMHQIrwmDIC8cyNV5iLd8Q185nLWhRlDstAnBoRaJUI+cVteSxI79W6uGQOwjtmlm7R
LM4WRZlFbsiryAf52SUDrqjWAc//Iwb4HOOcFl8xMymU1QDGgiYGJI4jOfB61a3JLMa/2TzGGdEW
UU/ylNdKUgfZdJty1axR3UTJm3VGjF2jc/r+yAH5FpBp58xfCQ06N/FfXsDaNYYi0D2/AgfOC02E
IjRuZ082kJus9I3fKNscvVzB2/92RiIVNIF8mQtq4iDlVfPZ4w6qmRWYuexyzZDE2j3KLpTlWOUj
AGFOZWAVewAXo2JlAh2BDJuJv+D59XVsJx9Mf7LoLr+0kC5aTCjExFn0+ZYOL2ATCh4LN3hJdpPn
/GPfmV3prBOkTIY4plEbD0jtIPhUgGayLlecw31UqT3aqdv+ZAVsy/HHbImU7egKuS+lEYcorvQV
KX6DvvWziMEOspfDXzTACxhLxGwXnY4r0OLSZx2J6Z1iI1uYZQET8ApobUhZgdn2XzQ3Lh/gl0Sy
3bPnoKIUYjdxUBxQbgSv3gpNV3iAjg/cwX8UbfZ47HIEoqIUKaggysW/rgW2YP8F3g7KXEA6IzY/
BX09+u3Bi4NhXND88M+Mq7G8wi+B1ArjSciSXCKZ3D3a8iyQZwKpFbta7tFv+NbvWEnAZYVBF6AC
TnUNCQvq1gPkHXkKFdWhcSu4BTAB0FizBdqpDUBzk7E48vE30c5MFnXvAa7bi0hl1ZcYnSA8pjzL
N3GjrciUE8CU/morZ9KIFZopi6p1KOyLCilRBo+ik7hyZI/vgKqXtmCOtwGn7zOv32IMqaMRXkHn
LSCzKH2Rhj6LowFTGobn8khPhw4wxnpg7x6BE/8kXIC3+tN4vb+ti9Z0JpNWGRn13SzV0jPABleT
1z63UrruOdaU8NLSdEzYY5oAfcw37Ve51qMXxEDyvYizQ5KBj4MrN/dXwhJBraSteAOsGir8Hcgg
Kq13hCR07otY2qz5Kih1V6osQdMQCsm++EToPZUfYsw4j8Vgey6DLHOmeMDildMYiNgnsMKTXlRl
B0p1oN33FriGzNGOJTPWTe2Rdb9YayN/n8kNuxYsk1Ubnf1wcmrQxtYp2oI8xr0iLou+xPPVUS6t
47zck6qguRBEVIDLlcJH1fws5Jf7B7WsC+jkxSyOJN804hmFEYjgXkAQnAPPHmVVI2MsRCCh7e1K
vkRQoW+ViY0fe/CVIMh10AK9Gzb5BWjbK+5ZOg9WdgQAkXAoVonVMLFmls/qSzYVEFeIuNs+gNkF
ARIYnXaJaxxHkC2b0UWy9DWaDoAQNLBaKBetPVpd/rOrMonTZyoCqDAl0YEGiKwx6deHQ3ubjphw
WrU/WZ6FsUI6B84PXZHIElaYVo+yeJyS76L0p4gcMEbz1VD2AgCtwQiIPu8Ennt+fPMlUAel5zJh
VhEYyihTViMn0GYFaaEQXsTe9rYZ/GS2HmPMWstuagMzHywU1v90AWTKinSdHoHJDMURvgDy0A9Z
vtz//cXYZr57lLngtRw0hyVa+9JvQJHX3HLVYkwebkpyknPITKsv7iGmGmQRvc+3AwdT36BEPSJX
FQIXEO1J6oqxHnIIN9d5JoAyTFrVdanWI5dSO7hS5TPmI53gOx4TJrcdN+w34GL8q88EUrF2wqWy
F0cq0r8VhrJUC3RrH5ylOMGxfFR//mWsNhdIGSzRD0IgCCEarWwCTZXZwQOGx1dAm3RZpbllJzZb
HGWgmkZMOHBfktQiKt66DoJnm4y5onrm9D9C4ZFbNYjaWG+0RavxJZbuNxUM4Jo2fZeevfjFQ0ce
GGxMafxxX1UWhUgkQsMU0e2siKEBZTWYyGBp+ltF+5qQf/A1w38tllP1mRDKOMFmGJE0YIIB06vI
TGm26JQr+WRc1BYAZhZYWqbSzFas6hVRuptbQDrkgByE4odGR6CEDdzQA5TpOvC0eiWAawHIOjz0
6VQcxLgTLZGrK0bgtryhX0KptdZSLw9qCqHaGFteCWzNcRDXohoFDKP4/+zqlyRiBGYOLBXUQJ9q
zjgJL8IvwZUHE/NYBJ4NBIzivrKip+TAjOpZy6NMcYP3tiyRkSygtAACxza+AyHGUu3WBpNzZdYP
AIL6zrL/LKHk77OVonFuAA0QWamxCjmAGytPGZgN7t+EZRs2UxfKaHKAmAehjwYpD+3n2BQmAjb+
hiTnAD2xY23lohNQ0BEIFkRgBdLvI1D5amFNRro55SJou2B4YqyHaNqN+s8EUJqIons65SmOqreq
PbqSMP6YWsNzdBxWIGZ5ZkhbdDkzaZQ2Rh7mxT3UbTFaYTygqok2L/40rVQTTMo732ZB9yyqBHQf
swaAAhDomXG/FZGA5qESOvCXPfGlKn+lkctYEy0EkwWgSpMNDNoYsCEKpew9AJ9Bu6EUF5EHcrAa
FYQVTjmCSmOTKN07KEbWfTMc/bb+JiuqM8j+tyxT3yKlG8xa4uwGnEb3P2nxi9D4Cyg5SSej5tc3
gc/AJ1EWmXEOR7Cd6oET+jvNV+37Um5My+fCv8TcdKM0HbCUkxJ0CHYV2ApKW6k1SuaIZMGGA8kt
cgYliGoylkmjVZaWS1nsiW8jkOAZwpnM2AGOuxRdzqltMBFaUmv3tcXKStIughZI3RFMqZct6W49
N/omSqUnDc2/Al88l6Vkq+Of3hFaGnVHVCC/Jn7XFJdUy4EKPYI+LoobAEcLDwqYP7g4sQM931Zl
DZ5y7pA145aromPHj6y+XaInc9tAfwml2f5QDKAgwpc0Pzqcb2aXbyhGWGCZPcpW5Ha71u1tCaBf
IK9m91vQJRBaOmXPxdBrpTGrC1SPun3qdGufQMgATI1Vm7gJ3WhJlE0fBhBRSsmnpLq0vG8INuzQ
QuJLQ6jIbRPnCbXad8btudXiz95y4Fhi2B1DXlQw3GgNiBb6UMH8reAKaB0bdtmOQFEljvEoMeKN
m3esrl9LoyLhokJlOOUy5QzMNguQJBiD/aWgfb5gjqLcIKfSomjrM4hNxQl8jkA4fM72wg9iGQK7
jYAn5j1g7nZVPiIXzLJGjP1UqZc6OLCGJuSm/CKuis20AbgFsketXRybFd5m5v3Tu7WwZDsxXaHh
fabeTHOkXh7pI5DUz4EWaS89GtxBR6EHO+Dkdyz/QvvMf/bzSxalnaqUKxjlwNEBcNLSfnAmpvif
MKtkdU75zh4lEm5v/fXaKMUsgFatCmmXI9MiboNTduJViAxcEDA7ybNijTa/n5z+lTfHNcvSsmRT
asph8F6UwUr1WTGuV//06oMThOEgyZZdGzayRJK+1zH7ZRiUiRW9JEKgrwnnMujavThg9DaW49CO
Bd6zBKUVGPKW1eVLHmVIp7AA6bUWaqh+/szF73KzqaPX+xp5E5j+oyZfMihzCbh0HjXWQjnLK28F
ItVdp25DCwPMAHqo3oaIGcyRj763iZRegsQlKw30cp6Bi1WHl0hnzBfd/X3SIXQdxegyx+UgNc4v
sdiDD4k35aBm3C2iTv/vEiCCUje1qzF0wIHKOZc0R4ke0qQyueBBBRouCPzAR81Aqr2rB5BHmUZP
rGs5GyAvkD7EaQvpToxGkvuawBDyOcA/ewe1qR+BeQpC+FYzFTmygsZN/Pf7QhaCP1whjK5jpgdD
m5jWuz6dJIr7mEtw+iQI01yCJxTDRyc7ZYXCm4/Giz99330q+EwicQCzdfk14H8BhquclRw9ChrG
GPoU4Yennu4vbVHvZnIo4yAPcRGKxN7Ko/xLETE7Hyr15r6M5ds6E0JdngjMz3ogVfklS6z4CApL
x88t8FGHeAmh1m22zOcxa1nUdVLAsqQPcpNfOLCWY0Xm2D7eXxRLAnWb+MTgulKC4qV1ZNb1D46J
kngbEqKFDkkoBU9IYATRD5tQBDjokIOAjd+G6+wBTtBMN4Ij71jIOUt3aCaIftpkdSImRj9kFy4H
P+mgB8YbiobAHQN/G8M33KSViV6j71YzgFalajeQR0PowXYXWBRBUBiPQG0zszVwfC3QKjGR85nS
qEMq+TFpdKPKLsUPFLyqjbTmHOnAgzjaBnXx+k/zF5+Lw7owRWnIAMymLlPdpd2UBVicp/8Qxge5
Y+jcYrSizQQQpZxZhUID6J3sCcI5FMYV13RO0HmuXNZ2kX+f2mg3gU01GGULiJd2Ihb2oL/0wHoa
nuNcBXlSAQ723EbDwkYUfYZ3WboP80+jPDLolUMu8yXyaQ/geTQlnVlnWQp65yIoM6KLcR805DS5
9eCGawEoZx46uP4BJfqrEHsujTIhY6iChz2GtH4L6t/mkQAM8i/S72CH4aEHlr1ftJFzcZSq6tIU
ahERJ7wAop50k3iP/Ab8pr9HG719K5bAxUsPkCJA1gO5B9zZ16rUcE1R5FKqnlvgzKrfS8UHMdz6
vo1cvn9fQuh8vZhWtVH3aYYIF0Wk2rDyp/jDWwNMGoQuTnboWQjyS6siaSDktzFZc1MX9vAUS3Pw
Hp+bpDNVvMJKsXbzTLAZC1vS9rkc6rS0fMyHIp+Ec1yZg+uv+0MLKvHHGIApvV2jT23tv7Csy6KK
zIVSRxY1mZGAPza99LJbayAVw2R9+oHmEfBCRcDmAnqu+6ddA8SkzWTSJeHIG9FlUUJmDdLZRFv5
HgYzjB/3t3Px1KCCokiemCCEoHQRGGR6o0fq2TA2frQDK63IejGwRFCWE5yTXpvqoXoWxXAn5bU7
pclRCSYWnA6xCnSQrc+WQr5jbqHLTuYzxGxn8aAfeEuRrOS9as3EjgJTtQdLfUjg7TJH+WBPFi8q
5Uw2ZR9HMsgvCH16SfnMlLpffMrIn5MfuLc4yiSCpbUELxUESKn2lMUwS2W0z8LCmQyFFSgsLAYs
F1A/EneD6oIKucMynRBdDcq5dOpvSuCMF2MXOhOQCVzxR9+ZfLEOXdb8Arm21AKvhFJRdzhKQSEY
0PbGyDkrrn3B6pFlMSfBW/cx+GT7NmlWU+rV3+7fgCVLKfDIqgOgRdUBYEVtrVpXZSU0vHJONp6O
2m147tbGgaBIx2i3c1nAPQtZQO1KHmXAGm5qQYqK7Y02/nNxajZdhmmh1AK/9n449iCnR2svq/q4
ZMGupFIWDLDIsheofHopDDO8qFtt1yBnnpqcb/p771f7ACZK5iz64qF+bS1twnpFzvsG3b1AuBgt
GE3tF1pbbAH4npVi6j2GPYGV5AhOzGHWDIS+9092wSBAfVV0iYLRnvCNXBsEoWmDdsgl5Yx2lH2m
F794qcTEQ+ykQILVQ2afNrGVtArP5NEut6s6jPu3gnIGJXD7jTNrK/0QjiNy1+0j4algatLSRZ0L
pC5qHUvi6KML+ByPpvRDBx0nQGw0p/hW2zGwWu0c0zis4GXpQT7fVYW6qGlQJaCYGwlLhWaqW3At
WvkbGADhfXvUW/8FovdC8HklkfJRiZ7IbVZCYpyYDToP1i0SdlDaFrqj79itDkuZ5SuBlMdCg1vd
9dxAPC+YQx3EMwRNEmTLFjeYfmAbX7CmLKe/lEAXoK6fOJYEt5nyYloiaZ2nwzqIWrMCzSGYO0vb
bwSnyNpjFnmvnVGNZpjWDtBtfxaFsbl/aRZ1aiaf8mT+EIDpPuiQBRbB1Ci9S6A/vy/hBrsSnuVq
iZTB1euqV/22wVsN3CogRgWOKiohLvcBump46CMB6szdSjaTN1ZhmLU6yvbGSVx1qoAbM1auwiN7
EDA635avx2z/KKOTqTUAHr2epEf9ta5ayUMKGHibBKf9phlMXrC8IzM+ZayLziMMcozRdrCUn/vt
VGEUuz34DojYXWW04lcUSN2aZwJDLzrOmarSI/x12HJZV9VAUVtXe9mZduJG2Oqf9VjjL+3O18Ya
lN3hak1qo7JJL+JTtVcvpHZmwH1EFwJ1WoGYg5W8X3SZ8/VRdif0wJBdJ1hf90v8zZn9ioD6oByC
mB/6+S8eoguR8vxiGJTdqYoAVMcTyJbS3xLqL6A+fgM8zXvwvXNGW/oYTSMy/+axfSWUMjh6AvYM
LSH7uupsngzUx2CUks12j+bT7xwj2U7U/8ZHzk6RMi/1FA1RMGJPs723alfdLtz0e/bc/uJO4n2t
oSFe428AqcGR61UyVynnzJDfRC7ceFH06vXTG8OUEQ97s5yZHEopVdUXwImK1gSSKBw/PDL0AgDq
4gwSeIshayEpCS6zrzVR6jgJmAMzpFE5d61iJ9Gj1/lOVO+k7pKG4LdoG1MLvo/p632xi5ZlJpXS
SS+pIr4oFO/cdmP23Q+V8IB0EytUW/YJMzGUFrZN0UbcKCeEfUfVLQ7t8QRsJzI5q9kCayd9lOB6
3zHNPJj/YjqL7N29c6TUMiqzKOtqJbnIB+lXuJZ24Zt0aJwYw0shspXMS8fSG8oFhoY/6mWK5YI9
aSPKJvj86h8wZPtka5yYqZnFQHi2uZTXA9B9kkwZVtdzPtACQGh+4aTcDLJtzmwAWNhJZBJUUHGT
3NZNybP1pQJ1IU8+K6a4lVxESp/D094DSZKMJsdQzyUndCWP0k/gTjVDGiOZhtcUmQM7AJ1DOGoY
Li1WJSAYWF1BC5blSh6lqEMuRGoDqomz3r55umKr2pZv3+/fuaUg4koIpY4a6DJ7tZLDS/ej/wQG
BIadY1jyi4aiF2n/+4vX95VASh8rET04PRGISVPLkPcS5ixyUMfXb34rmIbxv+4ipZF+PcgF9D+8
SAmG9vytCn7dMWRNVYgL3gYtjYSdRxYAOExzBIhtD+JvoRTPSb0xePmYDaUppE9y3rhK9aqIx6x5
UcB63Y++5eWDFXc/8TFy0ppjntmTOpiCmpqiilCjzFw1uExaZ3leYYftm9wA5ZcDI7Hf+iavveic
bjPUYFHXZp9P7RJfA3wsmaTwEwkmO5UXMGOjgUd7Vl+8XypqUm6/Y5EDL2yZJINwEulpIK/epHGV
yotSALOIZ9XrLFnx3ChuzUxOMCwHoCsdkJQd2LIVBh/OUqx1JZZaapnqRZ8osYgev2IvufpHZHsI
mjHA/d49k5EbxtYumKkreXSYPmWaX5VhiKgnR5MZATYmnMs6psCmg+8yzdSC857LozMhmpaOoVdB
nrwK14ntnSbflH+Nm3HNV4y1EYtH+TLwq4KYCVS4YEaj53uaWhLGWOmEc8Y9DP23JGRl+pec9ZUE
KurxAAbbe8IQgGhhCs3hvQc60ZHftLb/jnu00zB1gSRWgYdOVTLuBLF8N4tTUOP7JFKR6c4GI5PE
vkl98SzEmemPT0Pgu1LwIdSGw9AQonF3JNHtDUXODVPSYZHyCkUokAhtQSgBXi/ZbJzoZw84EDCO
26nHBH5YPD/AsqNQqwu3sPApLGPb8LgKSn2o+13KGoBYsCqYKv76feqqNblaoM24Fc6DFNta8zuN
IidmdpcuxBxXUugLFqGlEw20It7B/beiQDLM3465C140S9kOq+gJD2H8L1gHSwbS7FKCdS6aRqcp
0zAdJaEPYDYHu3pPL7xDuECAu0kI2bLa7M79d2ZIt6yZ/91Weug+7AJND2Poi/QQHiVXW3MeUGrE
Tbr5Z4w6UEyUEt+YCaMFS3a1WuoyanVUqaNHVrvFPJCHCBmj6Qa2ucEMi1U8sfEpl1aqAjMbNEYS
+ANozGet0lJFGXXhLMZrDVFC7DemMTmSEa4Yd3DpKswlUXFQIvoZ0JghSTLxLsAsKNJw03fdbt0I
00cIKNn5TZZIKhIaKk9uO77DMbaFI1Sol2asTsulCzhfFXUBY/CTd3HZBpewKstdAaKT7w2wRn/H
leArJmMLF8wYqckC51kWZBlQ3DBzs6pYj5w00sSNgPi42TSNlcamKqPruPqtm9M3gsfD2UqBhhMT
8wTgL2Q4o6VQlswyopKJYRV0vlE5anC4Zj16WKVztC8whOGUTyTXl1rGm9gCmlD9yQaMWjhCTN0L
6MwHE4Mi6NQRhpMYJrqSqZdC3wB/1MzakbWrC+83iAD1DvwrjDQNWCLjvYie6klCvo3gvZXoUpc3
pCONZ9NmLC/nSxZ1CcrM68Spxw5KL9VedEiogncxoAswH2f5Fr8mL3/7vtosRIFX66O2kDe6LMAo
tHTuXH1L+mMrhxTEWCk2lhjqJmhCO3B6jPFjfqu44Gl3eoL8yRSz9Ei8Wg51CYKk7LQeWTAcV/Ka
rtMDsHpAroKuSDvBFPn9vVsqH0DhgeWF56+iq3TH/SRMUV8Z0D8C4EjKQLFvqdARzimc4Xe/ie3m
LbQLZg5lwRNcyaV2M069SKiHUjjnzgjPh5rFIS6RQNEzQiUDsCW5dRlLJc6FCpJ0QRaNz9cCXgzE
1M2si5THfGaEeC3w2/Fb8xC/kYpeXWFGJnezVcwsPrHkUXfBS3OxHMUquAzu5IoI29NV65LsaGVh
UnrDWN2CocbIBlqLQUSBya7POHi2ujjA4Hrp1cIZlWcBFXBDt0G/6HRc45SFb/fxTxH9tTHypOJv
v3mJindtHJ2wlVkatWRu5h9CnawflLwvdYJx1jLjtZzq0haTOkGEwU1mqHXNduKAZVgXUvrEYfT5
YOjauIJbUD/+akc0A30BpAOcBqWZ+CRIAdxPvAlmPK3yKT/oaK3QzWRNxqKCreewiLkXLy84QP4r
k9jH2SnUTRjBf0FmbwFsa1/jzMnDMHlGpw9z4GLJ2M6FUQrd1ZInjMDqO6vVUc0etO50fweXVepr
MZQCV0WJ7opoNM5Zs5WrDICGK4UlY6mGCL39EkJZ71yqGr+IWgPWW8AtIXQww7beVKtkxQo/WftF
aWaka1oUNhAVNr/G+kdRMOoFi/uF1KUhCdC2m07cpKl1oel56ZzWmjlU2iqNpid+TFf3j2XJEWHC
5j9i6PqZAHaDuhhz47Nql7k63API5pjzIEtPExBTSJgUBTEVjohSL2DfDn2XNBKyo+3vekLooK1J
PASMUFMETtc6chCOMezYwuIMUVMxoYmWQxFkp9cXyNc9MBD4EEpKkph43wgQhMUxxvgWVAHkzBJa
i8GpivYhKtITUyBK5qMqnFuvAzzAexb8vn9IC7oANQA9CyG2ue3x5TU/8NDAgz5X7yVsH5Lmpxg/
3RextIa5CPL3ma2RArmPSnkSz520B1efGUQRI3RclEBOXhIBwwajdi1B6AWw8fW9eK5BL51WoJ5i
dq8vxAGg4pEwLQZIUcCjESc6W8QQxaOPao0Igwm8VIINkVsE/kLARPymsvgdK1pcPJiZQPJBM4He
kOnR1PMCEFEmC+ba9XjF9tHv/OeHA5AS5LYMGdOM9FOmErjaS/1OPI+xYU2AsYskhhkghpEKZwwd
g1qApgay0Q1XaajKvjqWiKAQ/1p136JL6FcOIjKuAIBBx8p5LkpDkgcw2JhfAvD89bYlkDRUE1Lt
3lt5US0hxkw8Arb21BD4bR5PMx8dEdvC+hfICcTPXK9UBxcxqtuAHOKBGUbJjoQiDGpjEM+Bx7ll
oZlJXzga31tlUT70IECO43WV8PsgH83MA8tFeFb6k151VhSHZoKC4/2zXbCM5IN0cFQSStMbAtUQ
GLi618rCuXER24Wm0JkBPBf2Q8MAIsc5BHuJXfhY8JU62GIlsHPpAOUQ6RJBqxBUXiHFjXfbbyCX
2oWW9FRuCPWS+MxY4+3dhywJ1WgBbGDgUKUMMSbz2iJIwglrDMGjXQF5BCgIh/5RNv3HMHUJuh+T
PYLcduqkAecgq3gQI5+o0gvMEzWOlQERDRmgCqz2MKxFlPeNVe7i4chKrH/iuN4TRwUEValVUx42
8KSeU9gEuqJ6kAygNkt2/JQCJnpQgHvilp3ZwkuA1BiV8gtjnxeWjLuL/id0PBLEP8oe+e0YTxFx
FPIqjjcGuL2LdQMmENITlz4kB1bN5DMXTC36SiDlNlSVA/Z2CIFKt+Pi1PKT0Cr4lzBP3YrTUZs/
cEJhGmnKuDW3hheoQ7OFUgqV934PDjFZPEfRs1rKZuk9Ce3r/7ibVMiKOhfPhVognINNs5fsCYTU
hVPvCQFbyO5yWLgjV0uiDFOpipIHMAJkv83OroBeGjWWwOMV2z9yo8VtK4LuOQ0rxiLJz947QUpt
9Q5lrnqI4MJW/nF0JDv1reoFgyffsx3Y2Oxiy/8cX4uDwngPMFWHBG8z32nwYuDJNVTH03h0+X9E
6DYs9PeIL52u3vWdYGYBOBZDjaE6C8+qK92h59iNcfDzqUOoI8tueSE5LG+T/2oAh+Q21shseVhw
OPNzpec4wywOI0mr5LMIihAkzyyBU0y8VU0p/nb/LBkaRIc/nah1Gh8iaVyFFw99xrLKCBIZt06l
zEvtCUqXdeTI+NOYvWSeb5UGQwbzeCiTIottOxCDDl8Rdea0J0gK3RaltX+X9l48HsyAgFtZQ+WJ
DkunWB/6luMQWyNPbPwS9CcVo5tVwlS72+AUajcTRGz3TN+zMNALEZkK2GYJ83MmKN/e6szqXY8Q
5aJA45s6iyJnUSNmMqkDC3RAYHENAq3Yi6w4Omcpq+R0+8S6XhV1WqmRgnewJDU1ozH17HuZvVeK
aAp65IS8w2HuP+sFc+SQuIgVB2D1iG+wAUWwwr0wFQFQZPi0SX00sP7712GhtH79bZST8JJYy/wY
yU9QE38jmPVoJDEF4CMSC+7brIyAuKxKhmLAdiHuoNOf/aCMmD+FKc2VANyZfgRmy0jLRDxwAf+n
FyqGtiUlWut8CqhLH3RqcVcpJ7n2ja3fjb2lTQg6gTrkmYL2f5x915LbOtPtE7GKOdwyShpNTrZu
WPbsPcw58+nPgr46NgXhH3j7eqrUAxDobnSvXgs+30SUsw0F4pTabINvUVrMQCtHOVBEMLcCf3ff
GckcaG287Ia15grRkxN5FRrk3+uhQoNUyXouoAh6IgBJycVrqnLa3eg0+8oHCRDvMcW++Rt7VESI
BUFRQJVJQhHJmlakaysqbH8mWsmOP7+t0WFgHJsFM2YkhQDtKBQYn6OAyJ3WAY+4kH0Jf23jVQAw
1L4pSxnlgQqYgbLHV+cpybAeEWChUk3Q3JzJLKmtkzNwX6gznCbhsR6AJX/BRAQ0Fh3D0QLr02rQ
gh3eeeAp5h6C/QsEO6oKsm4637Rwu9I2Q84S3ir+FIT7D91On9Td3+TyGEf/bYhyM7Jl9VoDakEE
BTPQf8y9Hd2SWmhoD/cxoBfe166D5dUgpQqNeszVEan6S18dSmJf9Bh6hq/uz5oN6Ib6f9CeITeI
vmGWBcoVoHWhxEwHHyUX51AYSxEeSvKrg45mfQRISf+Auerk2L7JAFooCBTKTpU8/a5pONkfc50b
+1RM6vVhHeMuX3EHNJ+IYJA2FL/6x7oB22XSYSiRC0MpehGjHZ2jSpIt5Zw4xFgIaosWel0YCNSU
8/3YBNd2Xue5FeP/v5A/pbVhNHXRzkW/DDcNhOOmQq2kFGA6RcQ7Sc+9q8JZA5XWinZ+03sQvNf9
9MBXmmYblU2NkJBq1+q+paZEXa5F60mIITgnO/NZC8O6M5+Lo3VA1YJLisg2aYBUQFZAugevcnkB
KqWvJ61DYUs9raqXPqheltmI6YMPMVXZ15CXO6CY2v/na4dm+W+rJMBuvqKwToY5TUAtknqtdEOk
UoiqAc+bMOL0hRnqdpuh2E1zvIqnpVNsqX8vkZVY+aHi8Rnz7FDxcwLO0JwqLCcRxX0KYlA57/11
7QOhEDi5DuOGXSyJ3I/NznVorJSKWOPxmL42k2hPMrfzzzGhEKDfxoQWVpBEk1Cnqj+AZ5BzjIal
LqFxGz8r1Tuzqn3nFVXY59BEVRKwTNKNpNc1Cvmix6J4SkClAYJwnEW/7W31RXiNXiIQLwl7Lm8c
I1EHlwapD8qAOOg6dfbFsBszKW9J2010wk/SaoU20GEF5KB7jnxua5cUvqkgcGGPOvXjoCYheCzF
0zpAoK3AJKP5QojcwHfKPfqsHAvGQPqAp4gsgq3g8iuuGJcq0FkChKlF2c/ywfL+1Plp5yvOHAhc
uT7mFdiYo+K2CnbQXltr8dSsEB+M8eWK7614r3PhPqwAsF0X9dGgwlK3I971J2B+vi9rgwlNZ7Ru
2/g7kKKdBz7Q+aA2scibvWfkyBf7SX08ISyrpc4QQeXbBWQvRHN6tIUTIH6gwObmWyxr+HQgLAD1
KIEyXn49KS3Valhq1FHd1be+KS6ghffKJ/CYfsjPx1kXYWuN+nhpk7ZTl7QkO1EPeQpOQygHOr2J
KcXzC8pXNOfrAMA8nkDWQWEBQn5Q8KHuu9i2IEwfUCheP/IXIp0MwtP7+g0a4uBR5j44WIdmY41u
fpbpoqeSWomn/Bgfu9zWvpFqEJk8m98J/58KnQWInBGgVvvKGwhj5eygNyR4OB1i7ypdny7mtIun
piPbO3mYl/R7ZLWBdKjvZDtxH4dd//3r3SV3gHY0wKuAUQysfAZypcvTU69jEgFaP506M7+pVNFb
VvMISkdOUsmAASExApReA+ESeor0RzTqcEwjiHljYYsnqY7iJh7Z0MTpvUh1wISPXFoPufoErAc/
JuwkNBnxHiEqHZcLlKeoSPGkFtHEXP0qu6mz117DDHPxXqWBtryG4V6o79LpYVH/FTD///X2MoPV
1jx1X5K0E0IzwXFSg/hhduMS3lXwDCgY9D+M2W2e/wpliL2GI0B8RD8NUJ3LJU9ZUoZgYFxP5muT
g/N/ugO2osfMKwQU3xY39wbTTkouTI6VDGzNEke1SQasqoQGlZqtpwEEyO1y0i3/681kntXNuqhP
iaOVh7GorycJijFDnDuGodpaynPfvHVQnwy1J9mcWnyy5DNJnLnDSS3+NV9GvJqFyR3vTKRS77ys
hmn0HILJKwLKNZebN4IHSZtFZTlJCnTXbkUj+auTuLFAfZ6kF4ViEIsVJ7F7W90Mcj/jrrfTtxUT
vOFPvhAl++ptLFLfa52hbayY43SafeNjdtd98Rr6QMSNNsi/AmvPzZrID9LODJztpoa2OGoPtJNR
lzDrjRJORr2NMMdiQcCZzCiD6J/Uif9gCpX11TYG6WARQcagFxs8MYXSHsCE5JQPhVehr9d8mGYw
ezniRMd51jLjIXr+hoyJQlkGsOHyqJRJGEeYyEJueA9BXYz5xX59oz2uHkGA884lqyWsWOjTGiKh
br2aGushiAnIDD6ifotP6Jb30WsOVUywj3GfeqzSEVrBYCjBN0QuQ2MaSvBOw6tNExDuo0sGT9sz
sWV64L322Hv425JBPVxUUBT14ihOZxidgOY6IcUP/WqveGXAVZIkV+vqXG6sUZe77GMwqhozgixY
QmQHY6DguIEyD4ajS346zzyUKLyRZB4hj4ZVZUpuDEg/FxRwFF/bzft1lwJr65Q/IL8dRC4gHA33
6rF8M4CUv4xSOW8eCWnXtOUCUDEYjJ0RotLzT8HJUyd8lnAyE9c07J6HH2K6mK1Z6tmeakheFL1a
wM40eBoUYN4wTuauTyXiHMinFv5kC+tltrVIPeDjqh+bOi4W5IcSypvzTj8S2khUcN3/rA0I3Jiy
tUUlZxgHXQezRHI2HRZnQT44i3a/AybjUHrFM18JmZmlbQzSw0LpkIeFFmcT8B+K34EtbHpa0Wrr
7dmpbRHkJASG42fvX8d1VpIEmBxKdIAhnBmKLj0aeq9FWhbRdFoKZIdEBLECL5Ej77N992Il2Fqo
VDx8bZSR51/YpMJhpkh6ngzxhHAYHrJDj9uo+jnf0zDOCwoVSOc10NehT0N566YralNQB3L3RSAc
oZMA6Q3ouPqCy+VcYvgZVQQojGACIbFEJ37AuQ2CZPQLbEn+6uY+ypAZ0YUI8oOW2rr39RayjsuF
PWoPFVNOYxAVTKcCGK3KHh9Qlr5t3PjOuuttwoE0PKjvfzA/ynA2F3apxAJbPRn1RNa52PInETrL
bvNnUv1vQav1ad4USKu5uBbmidnsLpUXzhAMQqsuXk6tqz9C9bED2dO8i45ab2cBpCLeAPwuoJQQ
lbb5Ht1zX6a8VVMnqYjzapzJU613mzfzYIDev3A+1jsbTHTkPAECyHu1MU0iHdXg2FWUvqjApSad
FS4FylAL0OYR5P8g7Jzaoeh3ruQ0GLhew93A9bGMAAaiRQX4MxU68DjMl+4AklAtBDaRgIvNh9E9
JNx4TH6AisfoKJAeDkmfrvr7ypw24LQCR2yOCCnZ3asw2pknSN4c2fEPIWj8s1ZeJzhlY+uc9wVr
dVDzQqIDDJph0JdUi4WpqkbAKpfkX0k5mDzULitjA4hSwhsQczeQA6aiRtFB9jQXFBG5TQL0DiSB
D/k7EdUonnkHhFHKgyn0HywRYklX5YqoBcubPKInlsqtPSr/NM1xKnE2ZB55ASthgyWQcgIoCGQk
XYDN1rbu2z4l9QO4tr1kz6vb7jpXCPSbVnd41Fhce1Q+Y4gx2DOBnENzsSc0uB1E2tcAQ+ouyWW4
d5vxciHFEQK3xTW7Gh0y66bul7IQMdY2eNNbiRZShmdEV9nGQQbvIu/DMUPu1iC9vsxIG6uySKEp
DLIbDYmFaK9gQHyTHpWD6MZeXDmpwRlguBIzRUZzsU7qaqODukhWL5CzGbb+WUgoBSTQ1UFvoBxW
jyjNJN+MTzLJx9tk5sXb7DGVuVVrBUk9NRNPrdI7k/SmqI9fx0OeAeriZbqSakOKj9hkD734Kuf/
nSiE7J5Fpv3xJLvipy2yJhLzFn5ryZ8L7Vksv/cRr2LFXISuA0dpqkg+6YJgB2YxMdJy9GUrtNHD
wUVq4369T4wON3Qqfpk4PwM3haIVRQF1EfGAlSbFacbqpmq/GYpv9Ys7ruSVwJuaYoWxrUEqjFmJ
WY+RBBBJ2ZSzY9T6Y18kgJFY0/PXK2O7jc3SqIxIWCRxAoQA1UbSt6n91C07R1CCzhX90lt2svaf
xS1wJDYGqVSoTmshmgx4YH1S3VoGDWQsLt+NsuJELd4WkmOz+WZxMRT5JC7Avar6wcrUN2WqH9Ql
4xwNnhny942ZFZRvw5AkAKDLn6b1ZvUDaFl5QGH2VzJQ8tYBPb+ebJjUoVI7UowmzxwIUN+OP5Pj
OYd64Otds96oINwBeYxMIj6KNpdrmqq2wAunIi8NAuFNPKOA1gDhdZTd/jb0tJevDyHzev22RzOv
5mZTLXEuLaew+pSXJ2k41NbLPMBo+R4mnLkN5gfbGKOuFthxkjrWUB6y1I8pz+3MetXXp68XxOqK
bHeQZlmtqriXxRY7qNwvn/NRRf1kfidTYgVQhc5yJHNiKufAs9Oozcqom9VKodTPFVZm3k7euM+8
0IUqyfKh+vJO5NZPWE83NCnADgDa5evxl3BMGlOtwgU4t3i0+z1hAyxvzvEfRcQHXteQ9ZYBQktG
fYhAVmhi1ThuZ6PVU3Im+z1hckz2ZNacN2zHvmm4Z+dRDzLndXn2W4iSNImMWpRmrxiRRXFmL+9n
RwgKf7hpfc45YW7ixhrlpBD7paKMUEdIj6IjO8UBwn3OfBACFRzdvE/GOvnolkMVRTPBLUQXm+NS
GaJOMZfTuj7o88vU7mSJd/BZC0K0gNYlOKigmUxtXxgtSt5qM6BFkVfoaF/n7rgrcgfcW958yri6
xkxftTVI7WAUd1o5jyhoz/ekdQ0KuWBSwBSDEte5dsgt/ZAV0E+xrUHK4SMj1qJ6QlJG9AbnZ+Xd
7N2pxitM94mEXA4FGE7EZHoTPP0MkGBrEh4TlD/uolUpRxFXrf7I3hb0dqGh1O/awu5ckyiyELKm
gavJci70XK/0l1kaK2OCjEAf8giJVYCuXL1X3BJU577utt5oJzYpDmm7GMwZgxvaIwT00p34Xj+G
TxonxjKT8M0GKJTPnnuxTLOUdC12zQ8DzLhob5tu0QctnOlDg2GW1skhk9rbuVNpdtI5nHtKTtFX
W0GO/SbKV1alZ0McoqN/Xx9nwIiX1xWtKHAcE0BN5v4BeI15kxQT9xRVBfQQqYcH1GKzeTbPZTjJ
1xGELcMG65iC4V9xZ7lS6nHWyDSoErAo0IdEuvhyjaYQjcVqlcTDKhDxXG9yFIkPFmTryZRXPP6d
PdTf4dRR+ae1K4SilNRJQ48B9wc8G1Bd95OgBlEJwsde+O+eFqRjoJVBS0giwHZqdaUyaXJjyfH5
Oa4dc1f/nt8MmJYp/PLf6p2zl9fnBcUF0NfCCZKhSLogNCXWukhKksGv9+mxBR6qCjDBWwTFiPhP
itKlw0PuM0IXAcESvSsLGuVXo4IRYpdQzbIAjWa8FYicpuVBwdu8B6/NbrrhhROG6wVFqIiZRE1H
xQ2QzssDMyaZGsullZ4IsTuEX7sgdusdadxMx54AK3lu4PqEEr0dGdPwmI4GPoIKLs1UDEIqJCVO
aLTTVQyfmKOnPAkn8hXzaN9P//3ew6JJqPhEDHyiz3e5xHQsujmJpeJcwZQdcm7WXXRrLGBBOyP6
g4G3reQgXroaUEaitYACFRhorqZMTSmc8rnOx1M5xS6gN3YMtbfIfOScUPJxvjJDlVNi6L0rsZaN
YJsZvGx1DDTeUjd/n0U8/VYk+iAmsqV/Ugzw8j4j2bQr0xAqhzIg6A0V+iqO4SgtetOV8OY9iMfJ
QGv0oCGGlVwwzfkD0bZwDXWwh5qQQqFrl3obgyjSFGPYip7OzQzoy2qIXclu3UmGjeTfXk3As0i5
sQ4mwzZ67kwNo02MmjB6xAq5JypS9MtjJDd5HJe6GWMGE3xMRBN5pwTLsfC5rXbG6YElsGYrZyg+
jcqAMkkLNL4Wn1rfeAZ8FpRrT2Bmemoju8X0sJtCQF3Avfnvzpys8LddKkA2SrVIctH0aOEarYvq
NBrGvuGAVabz57sEwD7O+WUcIozO4pVqQuzVuBJaKLS8EIq1iOELEpAledEBWm2FoznqTXnLe3xc
P63w8sBbGIZ0kKtexapWU1qxMsv+lKsJUiFzfGx7PEHmaC82832hdO9TPrn6CmhYqWDkXpt3nPVe
fVjyH2AuACxNEm49nQ4YEbIEXerQI0/sAWRU9nBHiCGINEFZuHJli5iyiHweG+NVIKPMUiVIIxdL
QZPD+VSLsCvcyvM/nIWRs39xQykLVHJbzuqQo8Y8ILmdHOvjfEf34jOZMvJA381/MVxFkUuDNJfr
UGRTnWrmiIdrS5r+u//JKKJojf3jeXPmyQF1Cyg5LUBSUPq6vPoCsChx3cbjSX2cXcImlrrGnXUb
7/IDb0TrOgHAyra2qEsY97W5AtQxoFY9eSoeCUJhj3ZuV/sxEL5zm1Kss4FyK9hcMLGFS0jF/7mX
gWRYMvJUFkC5jL7NaoPTXrQ/Zqc7YgTnX26TQyRhiT4tW5vUeYzrPJr6DkmjLsbKLfhEwr2WtYmX
gGhZtSs1jz8UvZbsSkllp5nz8GTkseDLXdHcTcgBPVQEcxdqk1BhUVDlOuTzsOwq1HdtbeyV186K
6sOsr+ZOW9vCRZUgvZknBS+bTB0PvSAL+z5K48cqXaMbtUpjfzJnqDuAyPYQRlEJNLFU+kYEdSQr
TwXfUCT5Pq2M/JtRxpZjtmaxnw1TseexSnwoAmjOtGbdgy5N1o01YqQoWcbELftS3xtWnMJ/Fu1e
X2NM6+fFeKMUcn03DSXgp5We70Gq0+0gQyN+zLqWHkPT7PZFlZeBmeWa3UeT5cmdmNwOUSjciDX2
RFrbxrGamkivZoZfLXl2kAcNb5o40/dFbsxes4bCvlxV0e1ijLgqVqQexjhPg7UG0b3WVkjYwz5y
+rk1g3ZKDcdQm9U2Frn5rvdRLNqlvAx+JkSrV6ZR4kWTYr33goZpVXA/eVq7gj4jL+SgL9cIbCFq
Z1fwm24kgxrIEMfwqAqJZkMHOQ+s2dBsSS0Fr1r19DHUZMiIVSVI24y6ONb1OLiCtXLn+lnu1gJ4
DFk0vhAuzeW1HbO4k0sJV6kBAOrWQiGDQKotb4RAhOKh18RhX2L6CUJeQxrXGAE4J9ubF2ZRi2rf
p9aAAEpqaYK3BmRoNEV7iTegxPITANqeh0PQlwSO5XJxYSV3epN3QK8cyKueJGCkuEsSWqCeeJGa
4eAVESh40rvGqAZdEjKUak1FHAjw5PSghOiCyskgPzofFrd3+P79qlBoAUW8MUe81nYji0Hv5RZf
joDJyNiLFBDuy4ETkBnOD2bQjMdwGR7NdGKJMmtjdqI6nroxdEUjtKOVB5tknMELE9QZNMyo0sTE
At0xsAz1Q3FY0Xc0PCM4YkTP+8QsLGdN7K37vSbyJTdbp1bWNIhIboiU3iE5tEAYSd4fYBl5e0d9
IqMe0zKqALhW7s/DUPcLiGyRi9/OXuUuOw3TojYcFCfRINtFhQ5sp6WbEIEHXJmuosnh2vWGiVM/
f8Pr0YFODogZAgKgLJ6t/X9/jZNzCEQDofEioHYqOkpzLTXCeg7GorNi7jwFL13tWUHlRs+8Chlz
RzfGqLCY5akWJYoynCIBHRPRHuVnzu5dvRfPucXvYE+laYucTga89XKSH6P39hjddJCXcJQ7PPYr
e377cZd6E1eMnOWpkNH8skrD+6JRieJU0kf0vUZ38Up3fjfgg7UD6uN89CLjhKBaQ4gKMbeDdwW1
xmhdcxTiohEFz/5IkJK1hxtw9ot8nfrr8gnZUTB4KZgMBDHeVachX8LSIpnhgOstg2K2+3cEL8EA
oFJ9SPzmnfMFGX74wh516+IFWLCkS8ZT/63er/voMXOMW3AY+nj4Onyacfa30yRMdGg6zj/t98Xc
NAFgMAe80Ko7MXLO4+6JEz9FjlE5y8+Es0DGHQCQ/rc9an0YQChlK0vH02zuLAgYazGP5YzhkC8s
UHETkaVMigIW9OFHra+2uNwsvPYk+1gYEgDsQHxpV/KtoaEWciFMA0pOegweYMuX3smAqqTZyueZ
1+y/k7rgJKLShKY8uWtXs6Jt1UKEvBLJLVMAVSqfkWcCmji5GL95hGgZl2/l6vFODG6yK+pRhJIa
JKAbXGvNBocIfGO4X+4tFH6RinNiGms/4YdRDcFu4iDSOKxFsAQjt3DNoH8StC/ED/c3qg0F+F37
KPxlurOxRxXWlEiIgYuCPcxrYmoLlHQzQtuJQOcJECu/XblQM8bNvlgiFWpWRQpBfL/ipmV2DrN7
GQPGpist+/WQ7uoAGhu8YMq4bKAqUAwVxXSMctLNgiyLzFpaxRlHprhTjt0rSi930TG+I9Xt+FHH
5KrH8V+MCHRhktrYqtKsMYywsa07u7iAfjITTB2ZcwI5HHR97PXV2mMW/l7k4S94q6U2GHgBxehM
uLLY+CjM3B6skrehzG+42VAqgssoBDcpyf/lQALCozgAqntT77pjBR3Y/JZbl2AuCWSvBL+Hfgj9
eAeVlGYWIVlSAjoGPAQPqavujVv9nkxXFS5/YIysgM6/gPTG0JuGYT+dJpiN43nKmg4WO1SroEIE
wFmGx7ZYP2YomRWxEXx9YBilAqIa/MseifabbHYArFQX5gZ1nqF1QW1ql0AlVIUT8tAerK3cGiKf
dmMogp5GqGfTeirwFNDB7r3GPCfGyExIpgAVCPDSy1cD72i2t2mh5D2CgmEROrEb3S2O0icZoeKD
O1kLAtoXFoFqvlYIGcUirCcdX6oNg6a4l+UfX38ZifXQ2BqgrnK7DCJoDyU8NI79kZBaNndgT3Y/
ZmgIhL7x1HrdXt4ZD/EfjKiwFqeKyPBUoP2Bz6WCOJ5tWZRBwgMXTUeNIVCAShc1p7eroxC0hxbj
IlwhbdZR3Nqk1rvGWZ3rES43iEj85q72K0dPXXBofsgf8miTR77pGc+YQv16o1kuE1mEiIUCjXGF
S+8AXDW6ahlPS9jYvfGvDuW0tXkru1d0oDi2mGvc2KIcmBKtc2npM+Je60fxcyRq9hy+zQJ3LJTl
KcEijbQSYu/XaPG5iOpRVGPCbFHuRwCrU7f9qaJnBfKHV8zC8Z7hrLu3sUfDIIDIGFHTMpCQ4Q2C
ISOnCur380POt77zqiXXBKx4Nqo6CgtobkDxhX425hkUzhOIOJ/0R7O1Vze50QZ78OoHBe05+UEc
bBUeWvKaewvCd3txx53JYWS5F/8B9SHjQRJDUcd6hcbN9wRSgyEZR8swUpUDxSPaZCSP+1xmXkv0
ccBlTKBXdH9DHLQ+txakvfXH7J8r5bdxDOqv1LAHt76DzWfo3PzF9djYpFYq52PYNJ2EV3NkjQ9F
j4QimZRsNzUaZoGaXHRRquXiLHgrpV+ZS90odTEPJ+3ZDCDS7XWv2e0IjQ+SxUQff5CSMi2ahAUJ
um/XWP2kToo5W5AflgkagmCHCCzQ8SkYeRpcEeMBFpjG1TtuisH0PhuzlNdDN0KfDAMeQZIwHbtA
xasu7RmESOSRS0jBuuPiEpaI/94FJZdoY5nK19J2HcRRgOUWeKDP+qV0q0P4ID6AuzT86N/+J2/H
gw4yHeDGKHWaBEkYpVZCYCnkwwIGYTB92QIYdyyZlwkzPeDGEnWCJmlSQVsAH9G71ZvsaTcFUIPR
Ub9HAAvKW+n719fkGn6F7dTAXIQyJ1jvNZXazq6fIyXVC/SwMIgveqUP1gnVNQINORWm9aAuJH3G
BfpnJV6pziL+zXq39qmdnfWoL9puHFEvjB8MvwlmGwOeIKNE0zP1LJcLFmLlJ9AcBfIZkCH9io8i
bLKkiXU4BukeY0KdiDfqul9WZz0SXFT5LtyiKgRx4x61jAK1Sr7SBCvoAMMD2AIUqkTIJVzmlFI8
YrxUQXl5AGUUTi3EtkkRoATFuad44g13vIZ1prYGyT+0SWKzNq2TZSD1bIwrEWJzYHmg7q3bhEov
dMSnr88Uc4c366Ny5rVLIYEptQNKzT1aAjoRdAJek9vqYFQaSNce5Ap45EDAjLoqgpZF5SAnA96p
0S4GCvunCvb0Zp97cuhyN5H91X5Zo+dEsmQoTCsltRtf+la+YJD9Zr2LXoqHOfgDOBTLrQPJa6Jo
Y2lABFDXUswnuYokc0YiJDqF6SKtJFdyBiK09Mpb7V8+uQLLJARCCL4MY194jl+ekiRexHCylP6k
VjfF/NIb718fC1bREEWF3waomLEOlghhV6xpCQYA57sgJGBeIwDI9Sk+8GArjOWcKXaQbgG8YtEl
2FjU22g0kJev1fcq+zktb18vh5FKXfw+sb+5VGbYgQu9UdByMGJbLgc7Wf8t859/YQSYP+RN0KQB
APDSyGos6zpBWOPHOjb2HIluWRRBlfGSpesBPMKP+tsOnQebY9zK6DKTwiTGC2JP9OJvyk8IqDrV
PkVu/JRwLxTz+2xM0l5Q10ahnusZaitS5dXK8lEWaWV/vX+s1ivcgyHhTGtovdMkHmE9LL0y4XFN
OoY+6I7M/YTRer5eHnMLNckAqxOEbgAHobyelWHWtIGK0GkF8aa42KKXeeOu+laiIDl77VPmc3lD
GFkJQKEII3gvYcSWDiRKPBZDX8UDqJVQUG7tBNor++ygCgihpPw/9V73T4s+rMahK2Cd/a1h4is3
Z19P1hwD7ymKCPpTC2nTynhSUs79YhV3L1ZHbWgxaZIq6Bn8UTCsTuElj+ZeCfRvoa0eW4cPBGMu
CpAz0sxGKkTXsMSisBY1wqLAIH8cNQSsHOjz0PQ5R5L51TZ2qM3r5haa6KreIxoPuS2/NeDUDUvH
stwowaiBaROKZxDXNasr/cOxTX6bqtMBb67JQLqhVAc0wuWHKybLGJWkI7ZBfAYuqbxDdYTUy9OD
HtnSnmOPkXlc2KPWGmVmYpZz26OuC40w6B5isagDrQcdEl5/h8hSwdSDQRgVyKWrvlTXVnEyaCmw
fEDyCxij/581ycsfuQkB87yAUArirUDuKTRKoO0rIevzaiB8EwsgWaYMLrUo0AHJSlK7fyPEsLkz
csvzjLSHIEkg36YCXwtegstvaKqRLEtN3J+M+/LFANRVcCC0+Dbc81MCtvv8bYuOC6HQ9Emj4g4i
lcOkm7Iz7lR78cVjyke4sQLCZl30IAi+WiIUXdgj5WmP5qF6nCFnIj2iiX9Wo86D6i+qP9hAol+H
WigSEyrJmvNRbrsCFsHxj9XlPkq8/0iQlwPinPvSYi4PiHOMeOKpjvLW5WdTE9GKw15GJDJPa3Nn
lbxpdp4B6iUlDxAmVxLkb2KwOPoBYMtHoOGc8KV8i3fmz+iei9NlerLNkqiTqHZhLbSL2J+az9md
fhD52xllnXZxO8iM3kHiOrMtd+VxcJKfpZ0YUPs6eORFBsdoqi3KOkOqD4cy2mWHJPifhCr3grOc
F1JvhAJQV6GrSRzAJspBnWGYjQmgkv4baduQcUH9IQFZouQM93XAqzFcI8mRhG3tke3e2MtTwhBu
ksAgRINThRqq/0KdeGarhy6EqyAXCf1ax2xS7UaepuVGSuKCE9lZnxRiixj6kMDodgWkUaskSVoJ
p1TLHVH61qXHBRdw3H0dF1iuc2OFditRN+LeKX0PuUDj0GXmrZIlrqVXnCvBPCi/F0N7lHRKQkXL
BESfLruZrfnQx2FQgKvIbmr1tsgyX4+mt6WEptnX62Mmg9sFUnEP/5OoTpHaA4Un+ZLbBEljK4ad
OALQweoOLYHCBsjga6u8XaUSJjPtIXaiILhrQyBWhW02t0PTcoww0zIDXhMOE6KcMj3vkHW1aLUa
NhWT3McEVCSCozz1IOETXfUGgEb3Lxa1MUe83uZSlGFX51pNfAweIXpjWzFqQ2rrfG3lmjyK3L2N
Gequr1OiVCaYz8EthFG845J5+ffyOfJ6e7JsEXJwbnZvCfY4OfN3jmlyFq7c2cY0de2b2hAjM8P8
gQZzLwoksDMHlKJgNXySvP6VVzZhnpKNOSoO6XrZa5WE7xeagDBE4BTV/dBIOJ+NfUwwXwWOXfjo
K0VIqyurds0t0tVUDxAh8FFz+tnbPWYACz98El6+3kWm34KjPotPQiCSWpXZtkOTzxOSolGyBwXa
nQ0GRpPYNurT15bYd3tjioqz3djM+jjVJGuQfLB6eu3qak8J6t7gD0FaW6yu/MSxyVseFWmjRZ4x
vA633LuS37+0UKx7J8qhUHurEI76OzRT0U/iDlQwD8vvtdLzFGKlRYIG6oFTE6OVu9zmUekhKw2+
Xh65w1c3YGOFepUkgpVq64TVifNrpz7M6T9f//7/cRh/nQ6VXMGNExmL1JwjAe44+1QP7QNGncFP
kqaQtirvICDniO8Ld7Cbea03i6K8MQpSQy0oOCakpIIQ4AhPkJdyIOEGrWcuPwTzQ6HOhTkiFQkm
XbzLdHE1kgqJuvwoB5YELDbGUnFA0s/iKOcOAd+WrzzfzN5XQwOgzYLK9xUFULImVZI34HuJpbP0
wbprd/GKqhEBOmqvUAf4m5Qd+sVQ0JbIhCH9SM8rOZnCAUmuebv6Gih1Lafziz0ZEuc/f1jncmuM
OjaTVGthXFY4/eXnYj0pK2f4nzgl+txvf586IlENepl1wmKEZDg0kh6UaYk5j2RfDtNuSlbJ5twD
1inZGiQL3tyDcujkUapwnUefDBFBq8INHzLnfzpF6y2azlwBYpbnwsiDiH43UEdXuNsaaimqNjTT
KRkNG9ANW9DewGd9X3LZzVmLs0xAaADax2AHXfAdZTlsu2iqT4rc2RkSym6B7MDMmxtmHYqtGWoP
sxk60UqnzadZeWvKJ7N8/PojkfBBH4rt75Nlbr6RKKfFXBjqfDL6oJJPYnknYTxvtp4xZ+r0XK4X
njkq++izaeyaHOa0KHcbXQn66G5VURWaQKzcP9Rr6H69PqbTwDSMBKpqEEdf8WKLeZeHSy23AIiu
PmE7Tt3ilrQcS49glXl9AOYB/G2OZsXOyxJDYxNYZOPupRAOTaLYUXuPQTPe5WIfjF/rsqgolgm6
UMjmemZxBghOOAh2AlrzcJ+/p43TFU43Oj2fYJk4Ceq8oP8FkQgQuxLsHZUaaImVg+kGH7B18cnq
fwjlsOnODpSqkRg8Ljc8GAvrA5LBIogI4r5i1IjKtYrRijPZAlktAelgCPnc+gdKhyRACmQjHy3O
O+6aJAWMFUAVw4PgZmD0groT4bC207qASgfDj3BS4B4uHiunEQCskJziO5pHfzBsxCp+XVilrkYZ
jqEGBluCLu4TmwyVh8fhY/QkL/O5MFRWWnlhjdrVxjJbOVVBKxXerihdDkF2CgEjK/ayK9/UB8Hl
YjgYN+PCIpXIrqve6FJ43tXZRQeVFMD23S2sOgRw1fjN/bLjjnmyz+vvb0mdVynSiqlvsasmUEd+
N7ulm2L4zrqVc18E3Q0f8vh/HNhfJq9at+uSzxGkTAALrPexU+NdJ3gKGiStre7qV153hH1wzhhI
UjVCYfHShcei3I99JrZgyh48cm6Up2JP1hbxZ+UZXgdEJATQebZFr20pIcxUJ7CVfZqPBEpAWKaE
f2c07mQ3P1h8Dn5GYquJKrjjwM2tozNNHVTJbGI03vEBwSAngxpkJYRdjhU7zcPfMYOQy7+xRx3T
vBYjtYyT8+VH0tJB+NlyZgfDVmCt5rKcMy/Fxhr17RptSgqYA2vXPtkNr91jg8kdPQYdk3oeDrXc
ypv4Dy1W8W+7Snoaaja6sV8i2DVv631/H+6V2/EN++nwXspsR0OY1lDoYrDlVJkAVYoC2OnJWTCD
EkMpD6IN+U+8JffmLnNz05M4VUUWykgTTQM0yhrqtldc4PnUNo2SYj5p9IWPxHL1g3bf/ZiC5FBA
PXx2sgfZTZ/kfqe+8+odLNjBhW0qi29SaxRQLiU08tNbFdnrzXxDaPLDD62x40P2k5PfMO8HhIUM
jIMDlHJVdZQaq4xkzDKQSX0NbEvRgeBSrGAOEl/h7SzLnSK7BpkcObRX6HFVh9jBMmvEmuSL3vCU
gD3ecoo9akeZvfw/0q5rOW5d2X4Rq5jDK8MkzShZyXxhSbLNnDO//i7I525xMDjCts+zqtQDsNFo
dK9ea8e9/VnLWxuk8t+oV9VyIMdfuxkhxr7sKoySmrbmQAmef0exl6cBOaqipwdGovNQ2tV9ERYh
rA0vkL8BwNGTdsWzalc1bqjxpuBW4VnxVPpgkoKen2HSbfx0xnR13uN0lF3jiEDGahGP1JZVbNTW
NqgtLNVBq5pSJltoHdNrHX214lu0GT5QuCP40wldDXdGkPnhViujkihTHpRMIBfveEhuyYfTkSWS
iT0iaMDF/DJeYxrmY4H2xQwRGqRUHO1CU23zEGMAtTc7yY/Wlq6s68orjwQJKwIUnz3y+lHMT/dp
kr4KK6MCJF7tRt+IjKtGVPbVNLqcw82zQfmj0aq1WkVI8jt3cMWn3Av9cjvdgQvn8IE8BZ7p4WuT
rAtptZEf4W31Hsz6OIyEWcaFtIAbOym9pchfiireqqm8+9oU82ogcjdghgUeFAj189NWJbUu6inC
NIEHVDG4NFC3ily1Aph4duMCSPEtjhxnU2WmZ36apTliI3Fq4sxExNRP+jbeSbsJs4rKFQgpgE33
CAOhbIvQRAdN546gQkOX9xOYKeJq5Rr1XacmycxpIcD4XY+147t65j4DdKfe55txx6OEYLrRasVk
R1Yfdc6nJjMTMoWTaScwle7FBXoxX39N5glc2SChdWWjCfLaXDJ8TBOynWOi2KmKoQOB4zPcj0eW
ujYzl9B4t0LiM6PX/CAjFO02P1UYaciBLQlPHaRXxxv5rd/F33Qv2yr7r9fJfB0Cg4ExLXAAoiRI
JaRpjSewSKYy5+aDqQYdU0h5uhDf2GqOceic5FBwQa7sLwjGAczWEvAVFU0lTTBqqIEDe6VdGfVz
GvHevOxD8WmAen1KGQhTxEH/LTUsEKZmwVNB+Lc8QStdcHnXA9tbPs1RmxglgQQZE2lCLbJ12upN
awEOqnlDS/8lwnyaoZL5UM+mLrVqMluaXkPACwQlKrRgwHRFcLviG5/xmvehqJgmCXU1NKmCY6Bl
yk03quYzoQi6/9oJWVZkTFcT9BiDn1HPAqttIU7igzvZEefUSdRvX1tg5rFrE9TWpUpZtyiykkyP
kE5AleGm2cUP+iZ18SjhFNpZt87aGLVrWpXGeOhhPaUOJP4QOMN0o8W/Wqgqc5YlIj7Q9atPS2Cb
Po8fHYDO5ihhWeDc3Rc3AmKGgsnmeMOTOmE+QgzAtTD3iMcyhmPPLRmxAqILjLK9Es6V9jr3jJtw
l4zgtTLAoOfV+3C0q0N1D8rdvwL9472FJNYCyZuJN9C58S5pm2ip1YQ0LqKPV7MA/dY28gKbKOVx
izusxPlD3wKIdfESzR22eReYaDDgoP1mlYd2q/WBXQmdzC9OXLFYRrzC8wOT/0QUF3V+KoB0cVcB
fDDUH6icdpueegFQWwGv9HG3FA63w0z+H+U3BuK9iCF1onivUsehAfhI7gI592vwNCypupnG7HWO
9OdAa/fhZPEeWowTfmaP8p4hDtpGEsTcn3q79QB6JQTiw7OsgITNmp3Fg2r6d67ME1kFvUo4LMYb
wBdByILP3aboJXRH58bEZwy28mtOOjZurYEbEKDDDUmMGpD2d4md+Tx4Mc80dQEZYW0UogaYVR3F
gT2W4jE0xZ1URQ9WniQQt+pux7DjcGUxriE0iz7XS3nRVCTlkLQd+EOtg6DdBNP1EPICKcnlLvYU
VI8QNbYsXEVUrjcMQWdG5pgikLZPhCRw2ca3hCIQmlUOJ7rxbJFTs8qOjGqaJEznJYhu0Q/UdE/K
Nrz9z4waz0MZMdsAEcY/6yIhYWXLnCpxkJQi+WisABnnRTdGgZsVyp+7yslASixJ9t8InYLOdm2X
nJyV3UgVFzHSswzP2QXlpHFGBXK5BjBBdLVHEeK0QeF+va1ML1mtlDoVi6UNZpLnmR+Z+6n7Zg2v
ffKnUhIfi8IlAYZgwkNKHfcyABxVL9vEz+ZkY+mpa2bNqRB6njOSj0I5owkiaShjIoaBQI1yeKkQ
lDZpZTiIrwae9Q5KGDvY5y+56mXX8XfIUHMyFdZTB2si/GbgdUZDhdo8zOdbZhzATYZNc1xAr4oD
cL04FUo43YlfCWB8K0w7S4TV2SLpObWRQzuGcWXN02usPRhDYoeKOytcUDRjGwFBUEDejxePjELY
uQ/WcyE2WV8SAhFgsV9F3QlcTEOA+U46DWR4kXeyZaZF0DaAphaXnfyRbay8fooGNU8DZBO4DFzR
626nY3NDBv8HJwQx59VHC+UmdqOteChAfxPZ/L0le0c5D6HJ/ec3UHsbdUOYRnnQ+3GSAPCn9WF/
jwwb/GpxNQqvtaxFt2E2DPthlu70qoj+HMCwtv8x8L7ag1LvjDRMmtYPu/s+A82CcjdWk9Mb6Dwu
PKJ+piN9LpaeXVCCpRhySZpei0i47RYzsKtWR/VKwPzVH4eXs2VRQbtIVODQ0b/28+K2zjytfJ+1
7f9mgnjXaueiUp+UWbFGv243Q/+r6Y/G9PK1CUbCcrYKKiy3SR/UTaI2vln8qvu7gpdPM78HpocJ
35OhXAzYSVoSmrmK/GAQ/KW+UZTeqw1uHZF5zFZWqFVA/Fwc5UVS/OxldqJbwa5RYNDui1/tUXaF
PY/4lrUo8GmgqwUYG3JLKjcoJzCKD6PV+EMmekm9y4dpY82cj8/IrDAFQKI9RgHQzqZi/tIZEV6l
aeuPUSh5cVldJ/p8N88QSJ7i+zxolL0stT+/dgfW+/HMKvlVK5cDnDzPUq0qPvoS6hP4x96qq8xW
X4YtkK08bBhZAx2a1mukQlMwq4FeC2bjT/KTALJyyTQP4fJLqlAhjSpOPvAB4KOtqSKKMToGLHDZ
UDvadZIY9kMB9YAssqfsOM7A6naDkzWjPfeRrVpeLqF0WKPckN8O4EUKW8CxK9QXIZAqZzL0RUw3
nRtQJ3jttLfk2e1blM2KYzp0eyuQDhjz3Pb5Y2udwvQdFead1SGxmhdbaK5m8z1LHobwRRjerRLM
uGEOdlzIqCQvabfwFsvY2fVaqe8IGFAOIt6x9oXJskPpRRN5CnWsBjZAu8hLiLK7dYGmLeshqNJ8
ml4Jvd8IUldgvLfjsUAdjXePkvNLf7m1KWo13Wh1TZA1kETQIqdUn4t84kRzVn3wbDWUK2ZlNuL1
ggxkdECOCDFLTNufCBYTGEUgcvB84uJmmasC9hlUW5jbRUH9/KwNM3qd9WIm/tz25hZcXKJXdkbj
cY4043VB3i8QkyAyCBcs3VEPwuFcV3O8uQmeT9oFhM0F0/bZgdtGZS1JB58YNIcxv3TxaspyMZM7
xeg+wkfy3fio79Yvv5EieDtxhXdZiSpw458WqWs4VtNU7mZZ9/XUrkfX3BK8ouCI9S68rTcxNLt4
HSRW9AeSQgb1nY6BPpFyxgps1UA8z62fTm8TFF0WbXBqUIV//dlYPEAWqoQKgTOJyPzpyz8NF0hk
NAlK5s1RvAshNpSCBwiEXAets2UMDgeuvBcVRw29OUZezp+2Y64UAz443vBOVaYCpiCHC8YOFMUP
0kORanZvIFqF379eKONBCspJgESQI8ASfQrGfByHVChSv5FDOxu3+gJc/nijBbuv7bDumrUdylEm
PchjrRgSv7LeGmm0i+yxhxCIGYme1vacQyezDgIKFDh1GsbPkPucn22p0Me6iKPWN4NRPAhSO9lZ
ESs7MZxjxzDq7sciZdJzGanjXqmnHBokIMWTwIIEfrc8dJWu/Z40WeZCo2X6USeLeFNberbtAl20
29EMnDHt0HKTUqG87xoUmOJlUt3UEEvnT/eNlM8MQo6AdjSqIecrQYojmpUsADuUisjaZ+Ob2YiH
qTY8YIRfJEwkf22PwQ13ZpDu0Hb6INdpjfeKZoNmeJdtwBtr7oPNApJoFUKrTYXh4M4D891GSLZN
pOyTEw9MeOmU57+BCs2CPpW5Nk6qHw7pJm2HqzgoH7pAvRUhXsq5ei4d89wW5ZhZCrryvEebT5kM
N1fLh3Ls7gtpulsiGaQRZTxwdphpEL0wHRSPuLvpcqGYmllnzf3sZ715bDAKE5kP6tI5hgSNTx6y
9jKGYHXoumEAAKjMixIJ9ivQMpIrZ2rzs+iqnZzmsTOoIud4MzNXUwdjoQTQGUZ1qU8WAZMVavLc
IF4GWxP1a8GRQrt2rW1jKz9jlYsZZrWprLVF6sOpU5LEcwqyl3re6VttQ3KGcrQzDAi7+b78MZ3G
Hfepc7mfqLwYqKWR7jvh9Ts/jjIMVrUOo8PG3LYgD5uOROZr3KQj5qY+2NqvYokTA5jZEWbJCRhM
xwgcDZvXVWXqgx5AjdbT3pvcwRRvZA9XgxNdi5v8tnSDDjRevJuWmWKuzZIou3qNdGa6tII09L54
IEVDeKobbAiRbswVTmIG7NUKyb6vTIUxHsENZsZ8eXIV8XU0uQSvl8eOfLnPPaRK5SAhBdlUGbZ+
FtsvROyz+R5D1ANYpWE3bprXEmqKT/IuMGweHIu3Nuoy6iQwQMoJCOcE/U0VJnvMOHc490NROZFs
ggLBmCEdKGbaldAO3+ImP5apstdV0HhiRiU0l7vFUt6Nrn0ckeRyHJS3QuqS0gUFl1Mx136ef5vj
dy36xbmULi+Es49Hlw7TfEhKJcKxs74RT6wgzYFqr6u682aGTxK8t7gzpyPv5cM+7v84Dc0fEZda
pSyjVPud8TaPO9l6bcv912vjmaDCWJ1k+jAbOGQZ5LO68qfZ742ZUwNkR+dP59epsGWMRqMNAz7Q
77400AOqTbq44a15Nb/xGtMfaA76wbg6azoVOCRRmHOtw+canUCzI4AsAWJFW7oCeL0ogV0fpA+2
xdRNv/FuPI4v0nzjXTYJeJnjxhvrpyUFheX8/vUHY188FubDwROB+hCdXEa6EU2mUOBOBeGG5I6P
wd5w8iORi8Ewkyvc8lgHWEtCxQRdYjz3JVmhjleZCFmv44Hsa91VUz4PucDJgVg+CPkyBVJuYEqx
Pl55q+grh2GtI0I1fiPibVrmJ6kat21abb/eOdYpJtUKdNgx+nXx4g70SK3loa59pQt/yFHpJNXg
LUp+SJWEg41grggpMz6SaV1KqMdZ29RBKzV+qRzE6EloNzIP9Md8+5K0/D82aEhcls1WmDfYNYiM
Q3wr9oLbaleA3ZLoi0JXidM7ZHrByhyVYWFoWo3qheSNYrHv0brrRtP9+gNxdo2WTZfnuRPHTKz9
VAchqvSm9dCLiH98bYR5WwGDgMlQFbwdF1LidVTjGgK6zje+FQ+y95scp3pSj/yxEuaCwNdBOBDQ
/tGoqzdaMI5rLOLwOhWtcJUYceQOagIexznpOM3IS+c+y7RpbwDb1lykQYcEGOwH4byDfrAt6q2t
tjLntDIc79wU5QmJkQxGLiDEabZOlFid8rEAcuQ17zFxUXjjTi/+/AKBScJfZkhE+ZVuSA5gQBiN
sCyQgRrNfjoqOwE6MI18APEPoDF/Xpk+N0c2exWQiNbjXCZQW1SHRXcaM/1lLclLPyiNXcYVuO9i
Hkj/8nSdW6Q8pU7BRVwFsKjV8WMThc8NxNo4js+zQaVp2VSL1aQMIzZRdCIAdqGOhYYcYQeobCIi
HuT2XyTx5wujLg8knHjMRmD6JFc/6LMxW1HsiNoqP4ln3IzElkbAPhiqAnnZ+Wcze7loWxMl/s5N
a5gjZbIQ0hAPk2Pa9a00gar171zFxJCjiCrWJV2amTfqrInTa90nx7qtN2Gpunhab2IzcXKR1069
jChkiZ/mqHQtXIJ8UaNu9vNK8qAuFSaqLRoRx1XYnvJphcrXMkPNEj2sZ18IFTRCBm3sXgZh4BHF
8MyQv6+O2RTPTZ6qWMwytIVrFcIhhvzxX4Wr1ZZRXlHFYY4qSF7gzVy/LqCCViBaguSzd8cjSiwd
cKVvnJNGvsJ5Anr+laj4kYbaPAstTBL+j/4eDyBP3ksH8QiYwYlLQsWzRsWOKRijKEgLwsw5gD+v
BSP+cKW65R6EDice5Iv5zSDOQHQhgFKksRpK1QtNK4LSTorqTSkgFtbSt7/Zvk8b9Dx2larpHJcf
0b5+gjbJttrlezI/BE5HhxuhmNuH7giAgjJwkPQlbWRVJAoTmp4aaMpF0JQvqKiAHXOb7eYdF4lO
js6Fa6ysUUE4Bq6sLMuW1FKUTVIAIAj9iT1pNA133fQv5qOYEWNlkArAaRkNyygIrd+0L1bZOVJ1
FQ68KibLK2QglHBDyzI6WpTDy3OUoj5UzD5kSCvH0kZ3Am+e/bVfkF9Kbx2IG6CCrKgKBgWpvMNU
RrVASa7x6yq2hWhwxAFuoYGqS36aDfB/zonXdNrma6uMxyscY2WW+M86SnV1UZdLRG6VYt9ieC4+
vZdHc6M+Z1tugY/lHpAlARSKJPaYnD83JguTpCgDuM7VLUZMdslGq59VN7ghBQa5vSrhlw+c9TG/
3cok+ftqfeCJnAVlaDp/eVcP4EvxpuduF24hrLpVj+kmuP6rEwemD9LuwbAQSAnOLY5N0ARgslt8
9dRhqlzZwd5xwrTevxEEZaara2vU+hS5yMZ4ikn8F96l2Ksw/OwUu+Q1a+1IA6ZzlhyLs6nMPV2t
kLpzgqEV58QMcQF0KZS4El3YlPI8cqwwJoLhmiD0kWUR8etiErGcKzwnErSthZ1+IE/AYSdtMc7C
lQYl5/fi6KHcgGNHOB3o8nr3oSYbVbNfm3rpdKkmOWYuFHY8yJETDMIfQ3yxrpU56sgJGH2cRymf
/V6M8dBUklOQYgYEKhacVxNjzpKQRSi6CiZ1lAXoh4WVLp22iMDci9sBvFkhCBNBRJZufxeaMRUU
O81d9cirEjEeobCLggqKYhgOAjns+RGIjcZQ8PFIWz7eWW9QIwV+4hRkzriPDpnEiWGsz7e2Rl06
bYdx0qKEtVgqbGX5oc+VLdeDDdkqToxmRkuMcBOFVaC0wbV2vjDICs9xI6PRKh5mDwgbGdTFmDae
iTzPVhVBtsazyAqZ0HJCjxxPbFIVO7coQ4Zb65a+IPIm3VEmFXUbZIMYZIN0Z+JBUMXjREzWlbqy
SL+1Jz0dmsQoUziNepC95luwT5FQdgdrm+zAMnWbP3MsEoenz9/aInX1aaEpWG2vEDhAIbsGsEjY
VsvJZqQpY+umG970IW+J1Ak09CgAGyIYeLrlORxOZnAjjk+cRfFsUNdAr0YpcqGqIcrQGxW8G5AA
93DMzds2c9rYTnbRwXALXrWReRgsGTQxEtI9sA2c+0szCaYiDiNqc/20b8tNKWk7tRTwcONVLcgh
vvhqK0vUzbNAWgBkqcviCxG6Lrbkqj9Jumc51qkfbWgMuSWmuEcTnFrcO5Z5Kla2yeavbnUjifRh
yJEsjY4aOdoGFRMndtSb5omIxgnc8VjWx0RhG01liMVg0JKyl4hj1Yb1mPldu49SydWydyv483lV
gLdXRsinXS2q1OUSBI5d6of5vlO3cXQlNpzKLTNdUFFFAK4IGjsWXcCf81YqkyhPPxL0HMws8U/9
qNrNE9FdMX6EnKPNyhSgrAN8P9QHAIGnTvZYQvq9bsXUT6urdvy+ABL49TFjfpiVAeokA6qhZoLU
pL7QHorw2E7fhInn6ORH0o4OiV/V0rEMQOupRVhmsOCwQfsofIVgmDuWjjwCMolHjWzrb2a0+XpJ
zEIPkDVARsHd8NqgnG0yK70MZqTkJXmzDbJdH8rQwTB4Zwv+lNl6YM92eMOr9TBv7bVdyv9wmhtz
bmGXsIEHTwA93odH5VB4KCJweQxZJ1hTQN4OeBvgVzT0BnylyCBnC9Nkmw8puOpGuAdztgfWrmiX
b+ZnntQdy1NWBmnoTSEvad8P2eAb5Ys8Jk5WvumpxXFHZoIAKhIIc2LKEQQa1LdTcK/kU10mfrRX
IH29l3akGDOjJknEnG553W/WoxF6elB4wdlCtZ1KtIQIdTlFAmlOrpV2koLyOJJu8iz2lAr4iUpx
Kz3aLQJv/Ii5TCh9ANoJ8SEoflB2xaSOS2vRIlBpDMDnbSTE32C3/CLiqn9DQwmQFt5SSGUJ+IV+
GucpcFPIMyM/DU+ZqtiznP7NdyPvUojFQmUGj/zz2Nu2faREGUxMN8GdeUgPoJbdVRgxdDMv5uso
s0IKwaLLAPbjgNMSBsIQRLO56DHyyApjHBjBqzzzZvLEh3nHO9csx1/ZuuAaD4E3G6Dh6g+Q0Gnq
zsG71WkibgGehFo6TK7tUGGymw2hFVvkxvIWw6HpLjyAXtnWEKr+FcEKI9GBbIFq4G0DbAm0Ls6/
mNn0WVIoA6JkY7qhlThpbICe2rxqpcc/D8i4MhH4DXB+G4jK56bqRlnKwRLCD5kZ9RcGz10BUq7V
jCxH2BI6W14hjbU4FeQ7qgl0iYEIeW4RT5oW4Mu49OsgcDQAsOrOTtof4V8IiOPqWhmi7s9sTOck
KovQL17Q7zqQ8VrjXn7IbA1xv9j+RSPozByVnQZxKmSzrIa+2jxpoW6bY8I7yYyLhQzZiRooclFl
pVM1zVQWXQnSkAzC/cpDvCW6YRN1QMtpB8WT5i36QLzPxcCQkflP2RSJI8Iy5SFiW9dlrRvC99HR
t2ON3ky9BYJ1ctqj5qSbet858y7acvySEUXOrFIX9tCPQSqacwiSfXNLBNKCnXYI0eriD9qxkhLC
sQVFNkJjdlEjaYvOnPQCbM7Nu3CDy0ZHPSZHzj2+oG3Y7huHz3zPSB4lXC3AaINICQJ31AnPGijk
apkU+VqZuH2hOD1PqI+BpQGi8h8TMs29oORxrJpFDNb0b9VDCMHO1s4gYqPa3S/5JblH3+u2wVBo
3zo8l2Hc3EhbZWwmOKsxhk3NawpFAhJ1srj50OxJjZBQBRB+H46PsCKJKUHWElohsPWR9K0eFa2m
xNJk1aafAF+4hb6kH9+Ruw2R6y4GQKk5lUAc8qBdrHcGMLGfZqm4YprCiBe/GBOpOy++N3alA44J
EliS+2Eb3gAPz1ko+Y/U9YNJUODRIdyBYRCLOoKFJkSKnJoRsldMW5EDKBpeeFx+hUjT42915XEM
sgINGY9GTgLZWegUnsdoS+tUYyk/DOqAcCLOoNLqqPZ4JDtq4aXPs0iWQC1RRriGPWQNOBPUraA3
RjyKfR6il1NhcFlxBSjUaV68H7zGTq7ANv7M+5Ak7/nKJP0d40Do6wrj+5OOmdrmZ5/cCoW0azsn
1cfN1zvKcFUZAAhcEJYMEAT9BYUW/MGNAP7qMNmXeWoHsYipObdU/hxRib3D/SmhqAy8L5191WMz
yoOBSy8cMjtbTrrGO3WMyLy2QOdcTRwKo2hk3et8UDbVBoM028X5jV3ivqRYthTsGDQewf2Nosi5
H454biig/Ag/MAjxDnxlG8MjGATIZ3NunMughfqEZJG8FSXJC8B7JldGkkwQBMKj7QCKE4jjRrt/
ISV46ehndugSJBRrgKvNodeKCf29BPZ+t9vLql3WdvE8bvLBXry0dvnpCeNdA8OIIMDpKaie0QVz
Ea1EVUhA1t6g2UzAsGg274JNuS+8ePPnL9JzY9T1XYWlHs4V6PqKpNujzLsZmnErRerd18eKkZyc
26HeNqOQW72SzuBac0HjjHoCea9Fol0rtolMIcYjB60pFymmonNCFtNhVvtJlebLMMEsrwkkR/Kh
tT7slG29/xcOcxmLz5dInYEeY/G5VQk9gr9+IKkJyc8lnDl1I+4yR+O0pi4zkzNz9OWtWcM4t6Pe
+319G5W348zjPmMaQN8GVEKQ1LzAIfSKEE8QIBqQHXSI9Mauh0RBYhuOdBjd9D1PwWbCBRaTlOM8
1mNVn0bpVZXhmBS1hI9lIoOErljwAw9gfC533nFFqC9v63Nb1FWWm4lqpRUo6/rDsiEM0dBp22hb
whHNrx8w0jxMzkjg+wVUH7Je9LxhLeSGWevQiCdcUMjlrtQniO/eWo58M/yaj93WQsdoF/Jlaxjf
8cww+fsq+6qmIUjQMiLgFdHpXyE4efefz4h3oyMDV3jLu7EZsfPMJPn7ymSQLF2aCemCwcbOTVLD
jc10H/Z/rgJxvqV08GryRB47qNfq6qE3nxrU+b8OW7x1UFGrxhrUasxmX5lvR3CU59si3H9tgvGo
IYsg9GCA/KD4Tnlhn9aDojTL4MdPc454P17PpTNgJA/9etNedLswnOonF9J0eWOfm6WTKimcVC0U
SbQSbqZ9vQ0frcfomqAgpML5eo2XSRVsAdeOPjDQK5CBOHeH2BzBEgbgMSrwga33N9N0X5SBXcR/
Uf+BJTIJZyIZgTUqBhs9JgslvBNR0yJCp/Mj6QWRfexv/4X2OdM9Pq3RwSooxz5W6gG4DpAUzLb6
S7BJ96kBnYRlx3tCsjvVNqonvHIa80ivDFMbqgdyVotZCTBQ9Ra206aJ083Xn4y3NMo9sr6XA1NY
Zr9KjtJyNPKfcfP8v5kg9+kqSEzF0qtikwCCMKrf1Ei6ktFtalQeextvJVT4i+ayaEtVhhkVqqnj
3qpTu1Ufv14LySGoa2vtd/SzwSo6fQ4aoDeCagzszux3s2a5UafvEiW7qtL0bpBEntQg44FLvN2E
1C6qdMiGydJXO9j3I0i/hGj2wfhSQIazgHZqqzmgwrtbvGarCHwqNcadeWaSCrnRBIHtUk+B297m
14Wb3omDJ/wkI4PRoQkPvIuEu0QqAk+xNJbaoky+eif/UvGgtlAYMe5woFHOGne8pi7bWT53lMoV
da2q46rTJ1+qT0qLObT6qZ0Czq3CXRQVpaJ+goaoBvWi1gt3GD9e3kjmUf0anmSkAJPA5Ytnx4t/
lkU/BdVWtWowT+EM9G99+Wj8DZs6khrUNRV4JCEBpr5TPHQFupfN5BfH6FaFUHgDblkUIjzTlt3i
rjth9OM7LwyynkpIpdAAwtVioDtDxUFwxCPr7tFPi58Iy/9HB2gT3JAOEH/UhIFkIonbpzUqJkaD
WYRj3k1++hQtm/KVqO4k4Eqd7ub33h2e0F7TbL4qBevjAYAGHnwRR+9CxLFru7xfwnTwFfGbGL8C
+P517GK648qAQZUB+wGUuYbeT0gQBZAHpl6Mly1kUpWttW1vxGf5nmOQFUTWBqnP1nRKtRgqSLGJ
OANkKXFnhqcKopTFIdtavDoIZ/8M6rPlqNQr0QLAZ+dGD/Nr6xNO7PQ4YrDloXOK7ZLY3GcMa4XQ
RQZeEBrJ+G7UcRBKQxmtGq4ybCBP+TEHIt/UqFATCkheA5Z5DNbWqKgVm82M9ArHgHDqVrd4VoAB
L92rG/3KcjNOMscKkWtjVPDqe0hcg+Nv8mP1IVIeg1y0x+HH1x5Ctoe+TgGFtD4EtUCPSKUGS22U
GAWJFqDpvgfpVR6BsXB8hkafUnIubvberUwR71ndoXGiCClkrMmXmh1M3gtv+WN4BImtK0b2/PZX
IWu9NOrO1iQ8x4pK6gHJSh4mFw/dxK4iZKjFdec0J4NHysjbSurCbidTqgIRr79+Cvc5RjKLcrYn
A536ZTfmd19/N6ZvoD2JCVATdwFdBpzFPstzHeLZWvBomHdG9pwrnA/GMUFfZakxFcVgQS5ez76J
9aO03Mi8jgzPBBWewl7T6zkBqKyLXztlBnKidSf1+eutIsfkwsU/t0qhotJc5Ik6xdWCoYFeu0sN
A0q5dSUcKmFYPKkMZNsIrcyd47p0w4U7b09O0KV5FVOT4OwHoQcVoBbgs8SxwNNZ3ZIQ3G+nXXga
QE0NvqMr6zsvr2LeMeiU/2OPClHNYMhpJcLtSYhSHcWV7HIbbyensue9eMV93jLdfmWPilKmNovF
AhpMHOsl3IpegTvGuAfTTe6ItxizIsJVaMIuk5M88pJWtv/8/1ovyNTVWQH/iwbbhvJTTa+H2Y+q
+6+9h3WnAQ2AchKEzTBlSwVIkGnkRpqhE7oEd3rw2s6c/8+sSpDmGLSc0bUDwOE8LBp9pQdtJ5B8
jpAYT88Ghv0SF8wynuzqzxn0QBxr4FwtbC9ZWaWCVTHh14AkZPKT47JZCAY32RB95YIIm2PwnjuG
Stzu4hisDFLHYFLSHOJGyMTlJbofVes4mvV7qkNvBCj1REyuuyr+c/gjDhdY6HUNmQd6adS3E6Hv
oE066qrJkSg3GigGBt+FR+Wgbsh0hvL9a1f5L5v6aY+64fTcitpZT7GpexD3qHaUOqkzHEQQl4+R
nYWgpM55ayQh8nJfP21S7qPVvSpPJW5VwssLAc5TdUWmT6qDuOORhf4XV/20RTnNaKWJqnQILaTP
FTnzz1jHAknRJ7CHU1c6wTXvhLPaGWffkPIbpRSXQMyzyR/vEtnudUARll20yQ1vVGzrpG7yTWN6
tch/gDMDG4rxeAtgJuVCe1kudbAoDpj2zY6DCwxE8yC0Tn1KT3iHOMa2uxZ6NwJEHmxBHseRmEEH
GFoU1nBhAKV2HhP6HDgFSY5IIVl7D7a5Vzvdc+Mtv2ZUzJHYnri3BjOSrixSt4aeKfUSSz1S9/fc
cDsLVQ5CP2jeQnU0VgiCvf6hX4XcHJf51EMf/5+lUtdHozRGkZKlSpZt/ipAWFlsYgw3Y7lR4c2u
iQ9c1HbGhWSwT+unZZrNWSuCeBYjWAajSmnX95lbfnT0wWnwW1+b68ucz0p39INUUZY4RYYoY0Bn
cXNP6ux0q9rZq4Jx0HijJXwvZqYfq1VS2U9sQuqm7DQopZ+yj64cYTftDsth8v7NhBrz0KzMUSFX
kK2pqeVs8TM5PRaGBvriCMJrjSXbs7hgSG3LOSrk99Pxj9BX4qBiSget6vOjEgvZaCbWTOQORUf0
MijsyHsiPwjcyYb32mSdkpUxOiUeSrNf9AjdlrT42Ue7rrhWTR7+nOUkaxtUTpwtS26WAgYKNdsF
049TuLG3BUjpQzFauOVtIHNJwBSDWFUB1pHev7SLoiiJUMePoldruQ+1+y59+vobsXxC/TRB75o0
g7+k6ZFC6aHkl6l4Gwz6KevmvVopeyGSJl5ywzNIbeHUmGFdzKDq1u8ADsq+k8Z+d5U/Akxc7TKM
qugliGXqyA4Sh69szPTI1XKpE4dcphs1Azsa+KMHTPiVhRygwBFPN3wlN+LeF+6/Mkadt9lKmmQw
0TfrrcCJgg4IyF5xAyl9GIbsGoi3I46MW1mAY339UZmBGygzgFCAD0T/h3yE1XNem4Rl1IS08/vG
jvbWg/L7ytgUoh1sJsPRoBKoePNVzQ2jzA1eWabuKjkzxHooS2zwSdoQ0pvBrrzkmgCPIbzj/o/r
pAKMDNbSSNfhTJoNrzlMR+s5QIDB++1XvwfWbNPbPBwFM9H63FsMqVJ7m7YmZp7QbsgD7/dFnDua
sWneGm90kaxH6CTz5vJYCfraJnVo5DzRDZB/zH6pttdSEeJ0xOa1ItU4oipeIooONInBRfIxz+o/
HxPk+udL7esOKNsORC6p9L3GuEtTC44hjLYQ3kFw7m8SKwvDGjqgfCif04mVVqIWamUAIggSIUh4
AkGC3e20O7G3k2tIi92AjfaO40CMCAuoKRF1VjHQeSFAMtV10ImtOWKgqD2oB9CTJu501X/Pj5PX
HKbH5r7acsGDjDNyZpRO1SetkBZVH/35owpQuPkp3rauvMGAw+YvRM7RF1gtkYoFSmylUjiCLFv7
Nja2YNmktg1JrN6umw+b/6LOQfyRinxnNqkoMOphj4KOuvgRZu2P1QayZtcdONX32t/pmZ2vkIoC
ol7V9ZwqI6IdlKnG7XClu/O71EBtKMfIKq/QzPEZut8d51URl4E5+yKIEsYguQuH6CkPlM3Xvsm4
PdZ7aFFnHkJ0RlvN/0fal21VjivbfpHHcN+8ulsdi0UPyYsHSWZK7nu5+fo7xT07WRgflIddD/VC
FYHkUCgUMWPObn4eHfagkPqq0Pu92asXSTPfqxM5Fab9S6ZCkk2BdzqLQ19FaIQMULpAr3F+i+DJ
o3Qvv+kAR958+/Ui1wrPH1a5uCMl3alQ5ub5B07DeFGENoaKfg2v1qYE2GkS0T6vRDQVPNN4oGk2
V0hcuIqW9k7a69L03HROqBezDKwdMvt0nmMUHmvFHfr6UbBEvoRPh+Hd5tJfiD31Q12OHSoPnDzB
rMHSo4OJxQE5/lRAikeIQxVZXLhOPw66VIzow0vb8oU3BDHOl2MCCFNNmH1LfotOxNpz7Xxblz6j
mJOZmwRfEaPxoy+hYgWI+y/5VfEal2txlz8Fe7qSiH8wuHCbNJ70ys5hsA30Pe+dkUDLMZXJ+W0a
t751/PmHwOT6pkJyAMNpmH4zFnG00w2amBEvuR+LO4S0a7wPQYYJhWxQe2Sb77z6scR3e4sY2kAu
rgctPlBX0P9tXNXrrhK/vE+9FjJ/mWu/KsEM/ulNKvLX9b19N7w4I5PCtCEleAlz5G20oV4alJ52
wylocVJwKkVlaoHBJeutXdUj+Pjwqqoltq+n5rGpyI3g64lsLI6EUrNe7WbkpZyTjt+A7HE+8PqY
s5l2UB0PU5GLrmA4z7+fuYijaVZK+qTj+3GGndYFnc/G2JhhtRExZa1l+x8sLQ7DpBcYuktxw9dR
IGOGJT7wcok8QPlOd7XBn4M67O4dX6Qd9L8c+7+esuS/1Zk+kw6kbbxKg9cw6tTQxDAhB+lAZEza
CVPv9SNoIUHkCItPSJ8hUSw2zjki6UX7oHvsltYBRA1av3sgT9VRrwLRKVy96zGI+h+Li1TNGlWk
3RogI8y6j5I/U9G7ZWd6XzunyMgishDNzhRFwrIc9QG4wK5NXYPtvraxVqsFPATxxIZ252epiKqO
9HQe8VTqgJNz00sJxVpybfvyaQYCQPOKPQ2E9wLfnk9X35nRRQyLRjqptQOj+sbey2BJQf8JCiMn
+dT7nIVp+CmjN6/9Eqx19bCfmV1EsJhOWYn6Ied9wlpnX34xdTcmUCpVNswGEh0Nr0Z3RXFs/Tz8
tYuZ84/vJTToY3nMa65LUwDhv+tRG+p/GEd6KW2qa8kXCt1+vVC81D4aVJJayyN5Qo82nEOSu2kw
Kygh6jsMxE6hHjabVN+JXt2r7nq2ykVggxrdlKiQXH2ugV5trOOkYeLcFgk/8W/02XX0/48z0iBn
/XFpVjr3tErx9tQ30T6GFgfXEsJc1fZrX3mr635lZ3HCK6VWSDuBdJpTKEou9Tq02io/ScIc1zo0
mNXACWrfLt0iyFJwQBzy/DqufBuzq9/z2/c1LwKBrY8I5AoCgeGOOB4N6tCthzq0WrkONGSepMxl
91w89es9WL9AwMwmA6IDiNWyj5p3ZpGAd5RroQxB9GccwsQHP47zwlNGsDyPAA7LvEc2WALT6770
bpk7+FmhKunLoa4oCLjU4kAHAtbbF1kTcG+JbCw8ifZD0+kjOmPMGrzcAa4w78KeCRPE9WD3vpaF
J5UOwViyiqIbLd3Ja1+Mi6l2FbjJlr/u50C/MH8qD9m1yIX/l7DzbnjhNjRyVLWSMAumnXjyrW0h
2ur1TzwT5h0wUUXhDVD7+ci821tG9SJKW9Ljo3GkXLfLwk4GTq7svSn83W5sP97JYRlOW6RVfhmM
4YiGNTjc8BIPBI67mhAYaAACQgKU1JLjQ6Fskk0TWR2vpKgQjr21rxj00xUvTtzoJxFrhfDg9mnt
ZxYXH3myDL1xdJtfo4YUVgjxNCQbXQpxUHwoqItWuOq8Z/YW3xaVDbVMZ2SRbWCjqwv+davcZrJf
/o43BeBZreoNJh+k/0Y7BWBLrsrrgIMVjEEfT2Yk6XZuAFD3XBuHoQp1CeRO4Gr5zgc8s7I4/2i6
sUFREeXtY3XXXcUBzw8yDEQrnnb/D8PQa5+PswtCzgBjmp+V4+pM71E1BygFAhvoVrv0lB3ynRbQ
wBFelKtx9dwa/2vOohtr5LECwU33bKcu5v10Lz2g5+YRcPAxr4eMs+fsczyoRDf0akQAzgjkwDZu
k0/Dk2qcVY1igKkXicgOEcGvvfGRbDCKCvJ5chJ6Kc8zlqfi3N7iVKgyabJUBbVnCp6WByRb+TH3
nGcGqnaXhIYol139imfLWxwKolRKlKvQEkHIwctDwS1Jw+aQ7sywEdMeryVZ54tbhDurbwYrK0Bs
K2/mJ7JVtulxvIm9LtBDXkwRxpi1I6/x2R1IG8ocQPjRawhEIsE6gt53rpzK7KcDHhX1/utzJzKx
OHZxK3WD0k3dc5yrLpNKV5rum/LlayNrnRKU2d4Xwv+KM/dvIDKeFWbCvdB45aAUjE6yn1FoYpTR
uAdHY+aJnohr34pzK4OPhqsBL8fIoGKD2k2KDLxLrZAN5KKyRJM0q8s6t7E41V0M8lx5VGEDPLam
V4S5GlaP1j2WxVwloHvdcsfO/8ZmnltdegXI1exJRsXLQC8v2qg1kIPaDZ3APlm9cKaR4Wc//bdG
F35iK0mWKFTBUn08pEZMYacAnkBde0Qtn1034H8VAavfaDCWsQRwPmDDAO0D9mRxuPWIJFINcbq3
DmK+HQ8VRujBzPQPgq/rtuAp4A9Fw+lTOTjTJ9pkZs/1goZgulQwgQJ6mgstKCDzKUKD8S/0aWFg
YeUceSuUy9nUSloL5idUZcHbAqLEtPeVG+vY7opr6eofxpRWD8OZwcXXU0pq5G2H/vOoaeD8q06k
M68EbrkWivUzG4sz3pO5UZ0Ci+LPJxMs44rFSVE9ui1RhBUCMteKaqA5kw28dUEoZC4evKrWO2Si
aJ1xQOZwtNHsha3DP8yxr11pUG7hoqHWCuVxXPQQvx6AiZTAm1VkulsVOzu5Txskss2x03dO+ZD3
gWmKHr4rZMucbRA8y5jWX+FAzsakwaMIVTV5H+17zG6mQLRh0OteWK9Y+3jnlhaRrEzTKE9ayDfP
ALLNd+Cr8CFIF92OQYlcNm1F2d7atfOWS4LWjZMRL76ePMasyTvKOX54Jls/JygXWkE7YExDAzdM
MromBrENbzZEptc+57npxVL7uNZTJo0cCZ1cVSEDy5scctrIyhO2X9a2FRLIqoahxBXiV6BbGo32
kKlrfAtKhui/OIF6gqNMPufkEybRa+cchJiYsUFLC5NRi4iZOV2RKiW/kDDanm6nhwLrQ4IZu87+
TW5FiPwUWVykRLLUObY04ZrVm8uu2PexiGx51QAQDxpuAHRclp4C5RG7cDJcPHlMXTO+ZIYm8Ig1
X4Sg5F8LC4dgVdcVaoJrJoGW+sBcGj059PIb0dHik9jgl9LgEctCZF4rTmsgXHFRmgmy2PyIVVsD
lDDpd1hDIZ7MKdqROr493T7mW2rhDLSM4hGBo7trN9CAcoew3Y2YOhT53NrunZtaJPw1nsCxY+Id
JcmtugUlr7mRDULcSGuE8VBka+HeSt8Tmk7t+FadYjvrCSBUEJ4hLdgnDyDFAMwn71zBl1u7aCCY
Du4ZB28oFMY+7qVWONZMh7l+Lrr+KHVx6rKkD8Zo9LqaXakpeC9JQZjLugpdB9USlCXfwC7LZOHc
/sI9s77MrKmB58wZhvNsL74c9gXSSx8MlYcoTI+k94oisA/fjCfntnkic5a3911MraKxeEm0zVwS
e3HuDkeKSVauh6w2vmK6zUZ4G62deTCZYpwDLIgGFHY/mm3UedLkWMfd/jSBVitCLRZOHDpeCo47
4leXbAPmn8evP/Rq/ffc6mKjuwr6CYPsjM9OD3Frz7wmf2JARoze5SLvNarpGmBI0LF6AEMVqwE/
RrFLeJ5Ea19sue1UhRqxsX5ujFdjvNFEYBLR7+c/P/ukNgEhi5NH47PdgJpTzV36rbfC+UbyY3xm
wplaZ1KtqHmWr+Mb1bNNdHtQhgwxtTK/5RNJ/S0ENYDF7z6ziEMZNKEHpiNXagOw33KmUwg7Puc7
Bc2lCiBjRVB6WN9HB2MWyOCBOloEdKB024JOM3y0fxqdK6O+/9od18+9/tfAkhuZsbQc2YQFdVCJ
iC85xDgBiZj9o0NZk49rSajEp74puqkEC3t7KZ19vUiO+sFJSP1sPyshyHECCJAzsByN3hC7oDUI
Mo/9+HqtIpOLk1dRauZQCKqf6Uj9uaQeE4dxfjd8CqNn27k4V61qsHKaAQ1DMzyEQormz1vTLy9A
dtoEHGWf7FXUqomfyqIbRLQ8/vOzHR2rGvPdCcXbcj95eo5xPwSTm+yATg56dHt2JKGwH7h6a50t
d3EGDeJYkTa8PR26N8Lr2OO5RrL/VuXdQkJjg2DGgJbV4lLGtLDcmJFTPcuoSAOE48lH1np95db9
hitoZXsJPSSRl3KX+PQ5DRO9f0t25E+a8klaNGkz4VHGnoaAK3Ck3nBVPSCbCkECLzjrq3nHmbFF
bEEypTFwlyCdInSTONmWWeyoJJX/9TEQmVnspKFSsA4nUvUspc1NmZOnTlY21ViKRPBW35UoKf7d
vEXSHplWTzNiNCBEb9C3YFsuTaeG3cYSbBwPgl99Jf7zM88HjWtGId3TAPDGRZecQNvwVrQwYVjx
BrBF8UofIA18yOSjnbi3IBNr4k2nnDgQez5IXu3HdyDgDP5Bvm0llJxbW8L40jHW89KSFFw1qGWC
9C3ek6CSXaNBMf8tDfURv3rFU7JLMf3FWi8BTKMQLwY42sC7ZXG046JpY2PAYnmPlouhQu7mUf7N
WRF1n94kB4xKJ0Ks8koQ+2B1cQYSWa60ZES7C9yjrqrFoHESuD//DQtn+WBh4f6x3pjUSvCSAIuJ
52ida6qPWpO6s/DFt1bt+2BqcQAMKGOlVguiKnk/X9RITyyw6CiAgyR7YYtCtHEL34SKuy6PElrq
g0cumx3Hsqf3Omor0kYFIJKEosr3GpL2fHXLzAGEvJhlN9F+5mq5QJy9vTXJhbK3w2Ij6g6u5Skf
rC2S9ZlKTc0c0DXrKIOjNkwezaO94QMf8uBi0mUAxvW1B9UHulu7rwPmWgH+g+1F4kCw1DKxMzQN
74vSjW94VRpd2GNP/DEwPEi9b4XrFbjpsh2KSci5VKjDkUzOU/tHC/tN6Rlou74WfyBre2kfUEiC
897/l2vlfnYWSyFAojU0x7HnumHVTsUQHb3VLp1rDp9ChnsSvezXeocQQgCbOTh+oG+7fIY5akHz
WkYvD7RMN/F2OvI0PgINH7liN3RfPn69wtWDgtkLANM000Hh/+MCZb23qtLWYY79HNP9VPyfJd50
LOfv718ei7mUE7ka0E0zGzc1rkn8Ug0ih+RZ5KcYdmZjcRhabdZYakKrlLcR0OUNZuiPBRxbCsp5
f/gpzINEBhcnwCoLgBILfCMdutiKC4ZmG6cOjfMMk1aVR1PfEfGgrl62yPigg4O3ORpsH78TkeyY
sgiHbtjTK556OZCIie/+cRqX79inHT2ztnB70pKsyipAWgdPfWP0piflsr3g3L+aqIWxkoCheGrD
3aHs9pmXMQXyeKQykA4T6POBY0GkDvINyAEMl1BASeQLXkHDlED08rXrrx+1M8uLz5hWTce6EaSX
/JKI/mjbxC8ezZOx526DwqeoTy9a6eIbotY6V2osY8JKBvZBz9w4wexaLFKCWr+Kzta1+HoFy7RU
yWJOTl3tLKCRASabL3sf4gSbXnZn0RdcPQ4Oqu0megpQi1ucPwTmkZkxpjr1o/FUhcUtDacTn6JW
XdC4XIngFashy+G01AZU3T51DSGWZNpGDn4fBlAFoPny+Ptrx1j9Tu8GlqmmqXZM7cu5e66qH6rz
YLGXQvrztYn1C/zMxmLPCt1h+pTK3TP549yaez0ggblrwSpI3NSTb8nVcIfLW3bNXFy1WY0lZ7YX
ft/Xal1gyIKf7vRlekE9t/TQBLJvs5tuE1nutzpP4GH6+8mWVFqaks9FTdBPAPFO79WX/XOotZ6s
vQ2MEBQDbrojBo5F8PH1k3Bmd3ESoJVkyVQDQK15ii85NaUUFNsamGS4Ji8zfv1RRX7Df36WLDA2
oprNMKLSaQ/lhFu7Yt7Qme7XVtbzr7NFLR4FQHVAuyiFmWwED04sHyFZ70+y8qD1/YXeAupXxORW
Mtm+y+sb1ZmhTVKDCrakYZnLr4K/Zv3wv3/axQMiszrGYgeg2fShu0NTERxO8mkKuQxo5RVH0eFf
22NOSM+5axy0oBfmKEYAJCnjrS/7NpoBan9pRMVanvIsL79zE4t3Ss6MUtZK3O6pDqm5RuvDMm4f
Erl2TbvDnJN+6cwqhODG+E6wl2sHE7QmIDuC8tZnKlVsZTr2OTqJfPSnvAFE4Th69QXeLFtnJ8o0
13fy3djCjapRG/LYRAeuIy9x/JvYu2l+ECxozTnQwgG2A5qBEIPjPz87ETqdpc6w8hELkr3iV/YK
2hTMp3DN6XjACRTdsKsH/tzg4sBHfZLhNQsWSY5ITX4UkPhlYIuSNuOx2Ih2UGhtceBtFWOnRTGM
z1R/m0Un+9wrHJ8FSmA+Ft737IETDcPSmNM2zMV22rVRz0qPNoK6idAdmQ+5RzbsD6fLhjSE6Frn
DvDpHJxZW+xljkq4hiIj79kzv/ml1LijrCB5iVzMoYXZPR5FbnEULXLVLRUTpFQ6/vkk4mEadZ1F
mgo0tYXJPuglgJDCICKN+dXcT3s3syTe0JJ5AMMQgDMsrF/eBtJ+Si+8HBG54z3xQYP/naMA5jkU
j7h05nKgQouSxpJ7EGApp/rBCgsMZXMWYaAEOFHSPwz/rJ49xDHVBLEkeqiLDKNKqWHbFdqIXHRX
34MOdz8CYNXCPdtf/4DYWQ1eZ/b4z8/POsliOeVwJ/s5vdGD8l6/s08RatF4gj2Kbnbue598U8Nc
iqpBTNUyF8/Wmmptneeg7c7J0NyqZU23KFmLQArrXqLh/4Tal4VH1+K2iazcLlpQ+D33k8c7Qoo/
/C7xNpEzr3uRfXUrHCZY38V3i4vLp02tUolatC2kbXqJGbtTZrvtD/WJeOB66oXUc6un7WyBi30k
c8ZYS3j1e7hlySmar5pJxNojsKHzrsmZY6QN9rBRaPtML5TeU73kR7mvaxdUiABhm2RDD7nv/BAl
Y6vR631lyzpKUiRlHyvokND6TlJvYu3GKanb16K6/mq2cGZn4fazVDqa2YBkKUO1vd2AMeNtUEpU
bReZWYT+YS4K0CSiW5dASL7+HzPyVthYEvifvgj6TdxYStspfO4rx5Bivncuh1BGOqcfxBfoWvef
A/T/c76WBI+kT2ViWuMA+gEOX5y30S92lT5Dt8mbPWlTXnBYWvebC6FAxFDMg7seI9/tL3IgQIYU
1lhR9TzY5kVjzNeKjBGeNPpjFGDFtYstaeUfGiHbqUgv8wIoRJZt61J9+s7lcLYPizijGH1vxROc
Vd+Y+whj5b4KfOVVeYEJP7e4LvqTyJ9Eh3IRZyx0FWajgcUi2lHjaGVb1boWrGo9SL/v7iK4KBFQ
NCnFVQ6x6zmcYkwo4wv7NII4gLIHwezvqPxvI9pSMauPiCIzExEtNkA/3VWeQZ7s6vHrpa2ujMNg
wd3F9dP47p6FNDCwS005ALWStFvUP3e9Uu2+tqCsfqAzEwvXNCZDS60CF0H1Ov3h0O/iFPnzBmpV
8QXCZogHs+WKgqbI6MIP0wSt0DzDeRiN33n+opQHQ6tdwcpWQ8zZyhauZ+azWbQt7oNhr712EH3p
tlKKN4EMeOY/FNRF5hZeqHYgixoJAjS/wE1gmtJNtx/RdspDR6xztBpRkOJxxCEHHi7idCEbqL4R
dK1jNOZJMIf15bBBbccvHagac/6db72IzywuIjYcXtNQEcM3qxO/jTD+A8pw8+Xrj7buGO/LWji8
pHZ6BK1ZBEpcosk4e5n0kLOH7xixuKIY4AUQqPp4qjolaYpBg/cZxHodVOfGisqfqAAGX5tRuIN9
Sh6hA/ofO9xjzk5vNTZw9IJHfU8FWwm00R7Sfbc1qRsDCeM1LopDPoRTDpzsV70RWF/3x3frCw/p
IZeeY5gSj8beiyBW+wYwx7QxuPdU/x861+ux6t3ewj+61kox2IJP1/hUdQsa8MH47pBYbt57+V2z
rzxncEVe+fYW/bTJoPiB8jCSZ3PZWGrUNFeKHuS7fS/l+07BYeiSuj0wiSXHIbUHP7LIsDHtHOpP
IDvezHpcH+Z0nPayU5cXpZ2pASWN8kB6WmxVqe4v64HLbTpzEkYziTZaqZQ7kAoPd1pnSNuhVufr
JDUkf7Qk/arPdEh+kUQPQHHe7jpwHbmmlMhBKWcUdivZ0+Fshzm2bH+Equkpjage2s1oX5ijTXfy
WFr3ydxsSQH+NQP3F5vZ4Gpy74R5pfcX9pRMp4hE8y4C47ybZjQJ7Rp1TKUrmkDq7FczH1M88Nos
vpc6hHHL6a9ZnchbuXDAi5DK6s6ZqyZ01BGsDHaBSe9kav3veNz7p1j24NIuH1soAjVv0AnOmTno
vnHNAt48Sn4zkdDWqsMZwEJD9hbkmUtsUlPrNGssfPlqUNyu01yLCU7wajJ8ZmFxg9Qyo9TKkaQC
ab17Z3YR5Ujr9Z0zO4urw+5qjQ4acokavFH7CmP53XY60QdOFScuba5f+e/m7MVDiYJ2HBorHR/m
ATfnFBShAnxL7jqeFYHcsHGjA91rPwaRCqxgO5fKaJNdKl1EsZ3Zjm8nBwzRrXwQ0akK/MJehN2x
hXTNUBYY/u2G3VA6F5EupPxevafOtnARXMsmQpuxAZC3DcoXtBJBAXL5JvFMUdjh9EnZ8Xsjqijs
WJbCBQuQFC5uR8sanUnmiKvK74FOKvx6A+2aFHComfMlg3rE+fWtM/1ucpEeOiaQNHqNW0Tex9to
2OX3zXb0ZuDFPSDKkoOwMLH+9d4NLlLDMgc8VKNYY4tSJ3IbNEshmHNhgt8cLB2esxOVeNaLL2e7
ujjlEIaA+oqMi6vz7Y0GkjFwXvLRR95XNFtQbwnH23iC8fnOel/j4ry33RQ3PWnb584cEB6lJDuh
TN/sJyQMIBlIxn2pOc4FgEX1Q2JlTSjr8bjrdLkVjmGu5pGmzkeYLEgDLM/kmFGbGhnkG9Dg2NXX
SBIgMczf4XbI6bBFif8qvg2Kp3/tLQ5nkThdavcQ88PUXfmEwej0KWqbdK9kJPGkajJdPtqymxgg
VAVPImq7vNTzqr/UWqsKKi01Q9OUIIZcy8lDGWVEACRZd4ezv3BxtCEP5VQK5Eowe5jHXkreVA6z
g8VPdvwDWluhkOaOB9xP/nBmkp+Js0QxNwyamTZUhpJml0zJTW5KwRzZpVe3826w6DV0zw9zmW7L
WnDDrZ62M8uLiNIXac5or+B4l9NOY/OR5OnmOyHkzMYihDSkLHqWYUPnVyXUA3qClq4LuLkK2hIi
HLFYv0xNGwVplFVAGbI4XGYX10WhoTVjoBhAthwBq7t8il/fOr6IU2eNJAXl4b/WlmWANK5Bfq5h
aokPxnIpOKV3MZ1307pg8YNQQXabe/MGM4hBtUHULMFBYYEMgoTxT8E2r3/K979k8aqZ8sjJNZqM
z1HmR9RrdtqWHeYb1OFzv77jd9I/dIpWwwf0j0C0AU5fZSnfDe47s6ibiXeKQP3+0OMJKmEYBMv0
2tM/EHuI7C18SUuMjBYWgQjuM3o14HF6mre23/oFJCDhTt/j2EDl0OawAkDgIV7/8WzWlQ46tbHk
H1hvXHJQQHWN4fESzyjQifuFWAdi9UOeWVxEg45qPYgvkNdCNCu5QEcliK+dGxs9fhCJAIbim+iH
fbPpd2Z2EQrImOejFNG3haKLAwwDaAXzXb+TMTwrnpJHp20t6p0ZXHzLOZ4suaGG9qJVefMqzUaW
B7oeU1BglSlkxFVMvG5Ni3ZHijfVtZLnmV9kmfQUt3YdyH3b+1PSOMj7HchmurKU4x1ApbGUXKnL
lXtqDM3PhBAgNquKgZUtytvpvpA76TIeK1SB7X48ga59uE90lbxYIMhPXTVOqsqNJwlsGWDQmjGX
U1tp6uoGy+twaCLgXnEvG0CeGzqA4C2sPM6FCpIX04gKwzPmbB59ELYxX2NM8jMpVzM3L5rZ9glS
gpOam8Ydhl6dTZdZjuKmldmDpAbKVS/GmHc/unqmxzkzAA9D9SKs80arg2LsnO2Edyh1R6Jk2qYl
uWJ4rGpxDIgyADYa53gs1KPzpHeltW8kFHvdxKrT0W3xrwCqaPkhVmkCAkcMkNwWpO1+ZgZmAN0S
jNkbh2TG4KoSbbed2k4/aBqV2CKD/mhA0faozWUJ7bY2tU+FU1uJa0Z5+pCOTtO4eH8nx7iAwBoB
7W7vqoy0L4rSEBsUawbz8jbRBlfPY4LyW67j7HQdxX2q96xo8M5WRzw5JNv2Rmrjii9VwBDkyKBu
M7A29YFBUXPg8Jlde87cObmL+TOA+Hqtx7sP0lBemwBFJzVqctTq8d5RM9NN2gm7Xkn1fVtlw0ap
c9DV5tZt5ZA0bAZVxu7O5DQ31PlhgTWx9+aymnsPnIJaUDE6p1fzHJXbGNzhF9qgqq/Yi6nZMChr
pDtbYcd4AgFYQ2V/pHnkV2kcuaXads0xjbKWbonEUjmENEZW/56zdOq3ausA8B5PCTtZ6sSCMq+L
6yQZMaeBeRAg4Us49DBXfmTLkSsPUs6g3VuYwdhFzn6aWuN2yuTkqUql4YecFZavKnp8n4zAxQYG
SZtrs43oTwwvJD/GrjKOxax3htepJhQ5es36XYEuOFTTbApG0pBQzvP+XlY5zXwDlDfO1sTcCZxC
20iJo0M/tyrQ841s3OoAAzQbE1TD96ztm8TNJFZdD+UUb1k2xZsE2tC7GhU0zD8bqXaSBmv+UZqT
stdMcL2aoEzD/k6WnfoNiFtCs1MiyUuNvLhu2jy7cqp0QtFknqVdV1vx3Zg1ZtjXWXoA/0/9YEBQ
Oxgkq0HaUETqJlMkpQz6ipQAe0h6kfuWGhPw52VlenIGKDincWFejIZZbAdJTbzBySZPba3Sx5RY
dGWarLiU4XcbzWggJ5CrmPQ0WTaC8d7o7qWYZYcM7l26qWMm+GVmt9ENKdnGzQRQV55WjlfmtNqB
+aZpUXZo5pNUVSN+ZKlsY0qRdlNZLe55mTl+rNHpCtxefRDVMv3ZVab0BzG+2+ZKPWwlQsmFhnv0
wJACQsskZvj7sjl3K6vQL3ulLnXEDbkOC8Dhn2qouMRbZ9Tao5p1GFPNS8BdbAncz5HTHFRoj5/G
Io4Q3Ro23hJlShDHsL0NoMP4T3w5bqeNPNbZdaqV/SmbzczLEoMdx0oB9/BYEWmr0UIKrMRmj2RC
0MtQJrsCCWwb7RIm2ThHZpr9mdtRuk4s0oRZOVtxGGtdfgFyQXuXp4UdGqUR50FcQfrPlaktXdRj
xQpXogwt2Xig0SUpaQ/2AjSG8Xw2FPWeFnGPV6U+mKFFFPUO2HXNI+OcBtpoJZ6Wd0OQqEq+y82k
2miWMT80utSVODmsuc6cSr8qZHQyvHauIk+TIsx9DI1ZuI1UDgh6WhzUtjJ4Zsswl5Gb4yuOXWPs
y0FDEc55saI4vZ3KUarcMTN1b0wLNTCSor2hDgNN+UAlVy2lfCfLFghGU2U4mDNI4d15ACVtJ0ko
5Jp9/pCo0RgMMYrXnZxHuxQTgl5sMzkg3dSHVewAbRkh5Dc1TTYxrV7tfp68RJ18OjAfYnT+0Iyp
m6hqFlRKg1rCzNpgrmrDzdICImamXQYkk8H+6zgFUOh10c3bHggFvFXsRLuaUqnatTTSjlVjPw2j
rd3MTZHlG9oozfRiJormQOiITnoYq0qUheidxc42AhT1jx5N8y12sQ8NFrduVhjyw8SMCZqk0KsL
qozYV6rd2rHby7IKgfvWiOiT1SVDGjIjQh+MAU3nt0WpH6RoHm4aQ9IvixFhbSQx87Q4qwPV6c2N
AqZmryPtqxzXyZHZpXM/llrvagxqdFFclPc2eGw3CvilfBtX6UWplSBXw8sYOB1tPFW4DEOmW0Bz
Z04TGGM9XxdS3LtKRMwg1nvdm6xBcrmYeChjVs01IlyrXqaA6UXqY/saMwnyXgbBwaEDO16gocMW
jBDDeC0NSXY1M60DRcF1M1qd46kFhjuhiZx4plxoB91J5gCXeuvqgOJ4ijYqzw0jQzi0RhFao+J4
Ua3LmwEctS4j+E+kig7hnBbgo54KKHphtzZotyduPuboxLaOc7ATBN/K7plrq1HqK/2cPrStgk6I
NfRX5WDbgVRT09OlYXIHiWTHDHt6UqoE1YrewCB9mlZh3ipQZs7b0R3Q/gqokUhBxIan0jBBEN9m
yi9dyrNtExkYch+nyO9rlgdM6vRt0Q7aJmroiOhqlo+kiHU3BTT60OoELS3wTkCyp1Qf5XmKXEm2
VTey6j9m3jpHK4kVvyvocK1hROLORl/xYppL3SXRON4PkU2PZGAFrhXLuo5B/31V92YZWiixhmBA
v1Ztlnp2NKduMQy3WZSqp5ZVDzmXBAV4PrlNS3vYGRHukKHJpNtsku9axLd7ZSKgE7dsulFLK3e2
xjRbf1pzLA62TozbpMNkiJtICn6fYXYPYLKIg3mYusuCGlYA6dMyyLMK30duIn+yJXmLqFZseyLF
RyeaqiBP23bTlDYLQJhO8b3lJ2J1d6NE8wA1CQs+aUnXOW2f4kabgknNpStQSmQHXNs0MOtRfm4S
DAxmZK62aUX6I+pppieBCtrP86LYTiO03aTaQivIYnLnWlEGCQgkJb5VaIh8ZdYnARSi6C62IRFM
7RddTn41bWWHEbOifZRFiavZcXfRt0P+QkrkWZLp/LLN5BfGWyuvnGgW2JF1G2VKcZAsooEvnGRX
uB3+H0fX1VwprwR/EVWIKF6JJwdnfy+UvbYRIKIEQvr1t899263yek8Qmpnunm70xcHaXfzaILyQ
qeawob5nolEmY1EZfNpDizXIkAepCy4hU3L6mLTtgomgW9r23ZqP9jwm5TDD1ace1fdgB+g7/XrH
ou3J66mIYWeGHlOUVx7x/eAtKHIb4pGGrJ5YtjpeKrT/7Eg/MwyRiatVVNzpY2yNvAZNlVqN++J2
feopvfOq+oS1+aNdDlcTgMxdx/VxR0UH17Vq1Jn1sNbeBTrhexn4Hz6a5Njv+0tl/W2tv68Rfg3B
Y2EPMHQaBz/ZStzeQk9+SprtiKOWTa2buX0zoyeun1ZLbTFtzS+s4JKHn25cz2QnBmdXqykPCdZq
fX/XjUO+zcPOihaZwMdmF/rzXjPRpUx3RRD2f7g+SIom+mesVdY5jUlwk+0il8EA3Jd3M9kiQR3L
hrBKNksf6VQVrsX+WXz+9qw6J1571iR8YqN67ju5oJFdLrNuP5uBPff8oaSflqT2NzxA3ZSVi0jZ
POyRhRP7bXAfVtoiWkDBmqaXWFEHyWA8XDYW++wdr5iX5refNUCnPn+8Wme1WEwndydGeDpG1T9H
d/9GVf9n2vrXn5EkHq0Ie2j9wpNwuy2tl3BagZca9E+8XAt3wvuqtf9C5Phlhd4FFiAHrfi+18vJ
Qlhs7MkNK5KivLdNGXPHQH85todOfFWBs3eWuRgH5IOVLGVivgP6y+awLMJQZmICHNv42UqrnbT0
oVzRz3KWdQobKN2SmnIEOCjyCu0e3CPBfoUHV3ofitU3Llq3UE1TuLWT+2144BY+DX9pWaIEjE/r
hiVuqArU3rRj6s+q1JB4jnWcqb6Mvvc6dNubVWIU3EqU63ZZITBZnr0w2NFFHaLZRgTWaKVL6UE9
gchYA5ov1v5wHxe0F544RDbLhqU6rIO9t8U6wDTYPiwLliMslVr45w1GkzCocKFo+m37437G3uNm
syNuoSP1gzpVout+tOrM3fXKcs9ZRW5y0Hh0ayxTPOpDxyY4ry/bmW9dQUG3JExOfxKKyVwtOvPR
GVgtQwLST9v4p062uhCmTR0B89Cwc5PFKu++C/97b2xULFY7mWALg4YQo/ECgsrYxbTyf7onb9jX
fjR765JFXQQ4z6yfYiDPTusfrSU8LBz7ACzIMEX4GcfclTSTpeMlnD4AQ+8Cz2TVMCc8imIVDBjW
wi2rzLIjHWymGDfHgKADD2WZBSU9ORpjPaw6Dqyyd10U5jwkTWavCJXVEQokavU2zxhjRVVsYktq
G8+PRkaYQEvRzVWyth4OXvPqDc7Fk07qWesT70iiN/bhTeSpHPtzwLtrM+LyEfWyj9D6ionvF2c4
2hW2LPhQVJGdWtZokjKwEtGrd1nZ8TyyTC1dwusx2Xx1mDGQtKpPe7Jht2vGihLxYk1lG7th+7UG
1Wmx6n+sa9AHTUGiCH/pQu9mD/PVbeDj7AU7IenNjcSUQ9jewfG4BnHcRTHBopqk4uBYal91qsIU
0sG2I6qPutmu9TYceQ3CpERPGHqxL4ci2kzRGWdnUEVt4/7HRzedNxN7eH0umjBb1yfiqlMYyN3a
wOiZRzdrwkqj4GdvCJ6X0D+tok47Yv2JxexNMyVdg0VE7NA/kxGIzOD7BdKn/4iR72ugcxgQZv4I
G2Hil58Y1A6jbaVaeHe/I2eKL0EwZ7c8bpEA+8qlc8Rq+B4wxcsk6TN6bx2TKMBGEn8C2HBqLevQ
LM6OlyRIIJTLcKILRs012jRejHemFYR0dZMPs63vveGvg6c/B2q9Y4/3x6oASEbwpcbxpGtZkNGN
/YBidnE+Sn+OfRKlPgJl/IB1ce3ZAJWm47Lh1JXjKeQcd3x0R0rSK398jJT+p0OJGVEr3BRDhFs/
+uZOc3BRCWQ4fXlUYAJhpzbw63TuIZwnzdNG+//E0KdS2JlDm4wGYoeTk4jIetvQFYjSJI1rnyGD
kpVnp+5IdTbDJCKpcAXukZ78CIJx2ZhjYVPF/SLWpHVCU7TW/F8/Rbgl3Xk66LJ3Y4uq8tPYVXWv
Rb8Wtm3UeSUYnh1wKRekT4ZXBt04vNzsLh1q28HvHDvYwvaEAJRxy/psKIN6Fe3y3tPKSozrvUXl
xHMSWX/G64dkeTzrPbarPG96532zX2rrLSRdnywVHjVj9E84TzAubfas9CArpl/4MtM+lGfHnZ50
BEG/RDBotVy1xN5bs2KFgobPXDR9DJum1OPsyXHMoR4eaIkfolCuu8qe0zqwPhebwF92dvY+R/lw
llvQYjPP9WWuyTLlnlI75qD0ORBD1c5Fe1WTja0PNL6p8h511K2QLUuY5+fjjLAk49q/te2dyDB9
NUrsmIKP3yDvwwCwYV6tt7IkF2BkGTJQ9ivue1GhTNTDzfbnZ1rXt76nH93weEAwxjvktHXmQMbt
SXgyW02TTtWWQ5N8XWTww1t/jGmJlrpG+uxUvdvI+a1nHy2YzqgJskjMR7L1z8NQfroDZoGQdx89
FoF4iYdsQNhLhMfWLEc1dPumxaPs8mwGY4OLtYAOHzojvynksBWqavLN886jswHUU+U95BC4rk0S
lYhvMQqFAJeLHxYuWtRxVnur+lhHoI2WOQxivUH2fra8ej8H0T8iqgPOCcKBxjrfXHqUajmyx4Z1
v20pnz+odk4rJmRSjYdgdeN12bKIzPdNypMrykvfj69TEHwBT/uGD8Qz+v5roOY67cvpCxZ32eJi
rCXaezZb9B6y9dk29bsTsszlHYQ37m0gU4GO8YMb64eI7iS35ioC50aa9lTPdozImDOuva8Oe+XW
6uc0pJk0MKqbywFJA96zLaDSDERXkJU+1cRk1PZ32q1OA2m/FqX3und2vWr+cwM3CflwVY1zk2jG
k2HlOXbl85Kxq+LhhKuzAcTX3Fetcca63K/ml7rpcT/Ml4WWxTB3v7iRdh3dvjweFvZYg8MLYavh
f4eLnZKoRNcUJqAYM/AKRxnOJnY03YdRdY5Weg62MpMt2gtp5zb1M2L78UQAKZQqs30EunCFeazN
JcfAj5X6oufL3qxNFlQBiasFQbVud2YOBiWMnYFrCjo1u6aFua/j7tgg02mZitpzdppzD8DDghwK
9On9AiEI9E8JRh0gbU5wrObhIvT4oWR5jHpRAXuuPq0pujEqIZxCeqsl6BUaX4QKB0uD5gGREja/
RLK5BiX+Twf8uVv5//qO3ueINYnuxhZfSjWlbjR/Ajj99UvLAkTdRAmL+p3YGIIno82qci+E67GU
20F65gycWe5c7X104IKxZjgjXQ1BN8kU2VHsav2z4AsDED6vGCbn97rtRIadiisDL5k3PNoDn7uB
AX/pRPfDpECGues8U4ymRcCd2xhBzDACzdzcb9/bLjYMDIAyAChACgreJQCjhQa3mRATI/gFWdjO
gtM5t99iFn0iJiRKuqb9ilqMyWwkcIpxpLi0QcT+urHW1z4U2A2ozA244mnqnS/A0MC+tsSmwxbL
sv2mHXMOhPb/ahcRtW2IEtsvr4RV1xUyKmvtZexOUXMY2nF4Dte6cAOeaRyLcAp4DKmK/bE2IkeQ
eha2lGRttcgnygOVhJuBJZurSOI3xkq60NDzJBDwLeFfWswkqlPsGP5OEZymAQDC0wMOF6UP9Kl8
gOimpviPPApcfwCcskrQ8EbAJtezIVQXqhTIlh7/IwC5i802n30YFuEwW7EyqBJGcZlBwPaFvKLd
bKkP3gk41Qse5M1QfVXN8myxjQClGS4QzJ1queYzmua2k+CBGnUzrXukEb1Vy3QZbfomLNxknOm7
Uy07OszfFRlyBO3enQEboYajojKQyz4VSFAc/tUa0CeGqH5HKr5DoNy+g8oPd8Zzu3jXSZsidOSr
DocQ3k9C5cjxPYOuOLkbwteky4HiwMlfCnR5Y7HR8cc44Z49TCYkzWnt7WA5m1jOg3AwcVRGb52C
us5xvC8Z+v8Cf0zGYP2OnGmLQU9ho6cfAaUp+xdQwm1u+nuEkG4GCCNzoxFC8pH+Cq/RiNmIumtr
rffBQ5JgHeFBxYa6woiBzm2N/Cvgml/bOLmnxa7st6KNJOYv2V09gz/Uoc8TOG8/UHV1NCVr8VQH
dy8Y7+bRUPhqRVJgFRUd5Os5JTWERP9RjQUxsMWzVJcSx7qp/ujWZcGKTPR5Tl1WXxsGH34LBnUa
MCvgrcbFEeBTbrdtomV/9O0mCQm8B902LmmYzQRAfudciXAyzernDpBqt9FUNdROnHD8sKDri214
bq6e82k5NCHY/0NEO7AFWDLKKu2rIJ38/iNqg78N+pdmASPZd5eJkJTOfhJKjoRTnS1UFS4n6bo8
DQOGmra6hJ5OtR8lGDqTDeE6vStj5f6hzmW250PxNtDYFl6GVNVMR9WBm/HTUOsoxqcRKkw1eqmr
sX21dnul8D636Co7p1DrmLhA9dQki44NhQbcNjMnjub6ySqXPXj4lME8vUFiRxT4GSaN3NUsVQpr
lCVwyF7qYgjtXQuchjB95Wv4OpHlRQoFcnHhP65EcWxDD59h1H6gOX0aJS0TKIY+8bM8m1RF4sbe
rmElTaKqLcSyefeCydNJkf+FlBKhvR2bWxjX1JDh2u1/vmN+2gqYoKiWrPIpDqGrc5yy49yI89g6
qDMNPQIT/jbhcrTdqQWj6m+xHZlMtOsc8w36UVbdVxRsNtR3XfV30LX/6brDZIfxdg1/WFVeys3e
9RjO29o/u4t3rEkLvFX2b4MI1xj3NMYWE93bubtNnvNSk+XdkfC5X2ttQERtibu56cIgxbKRdLzY
IiUivExgeLcN7jQBgDQagWN082GLUL3Gg8HszNu2WAYnL3vG45Dyu4ncYqRNvjIrr8Igazo7QXz9
IWoxd7YWxnPkunjt/0+C5piaBomXzrOqc+Nhq/foPquENEPe6p/BrG98eQKwHC9jmTY4Lwu4CQYL
a0HGQnb9M9KNUtOHiaMqoKD32rdjNCq5gdeoNa3ZKIeELkdHfI3y27KbdIZyIgYLmvuGxUx6GW1J
6s3QCitkarp9Mo/rhfsaAqjpGHAGpP6GpLx47bsDtgF+EPcb21KfnWE+KGc4cMdO1xob3PArcwMH
eOV0qLT3y9R/YFzPAVBzB1B2tEx/XQdvMQMWSM4ZSLGk30IojhHkMXsngMOjCF+UzRG6N6dwsk+E
bs5eZfYuxjAwJ4URWLJWFIiFi8b9X9V+jg3b+SI8OozvyAS/oqnKeGhyFyYglf0iubXzDAZpUIHN
+FV2f902JxEHjiXNyWK6mMr3GqxPHYaHfljzVvnJA6/vqzBvvCkv7QDW4QQPMzdZDb1+Fcmznoac
DRsIStCXA5xxINYq1ZR2GLohDcu9cnx3xAjQEaFsCv6WbDkTqyla89aPzxygBqSoaOBILsMVp4Em
GnMuUb99xVPa8ifVu5/ocnW6bvV5nsa4pX7seUg+qlRCgma3AT7eZixbOL8CZEO5YA0jnFJWv5ah
dYDWfM+dr4aUT9A/XaDtPlAP85vSp14Fz1pbyNtpk177eBzKXQWEFqzDC/JcwUFUiaD3jj5jtMtq
TCIOh02uEDnirQ6lK04ANd8eIHhZRphZf7wQTEVtQ5jw2nvo6atbiLmnZfbTHI6oUipdDeyDOI4v
Tpnk9Ex1iLOg9nWDyubKxAj4vo16r9b2ssgpYyFkFlQW/lwWEZC1CT0ajwDjBl0ma3LphIdICvM4
j9aMouR99jXopgYSg4U+DdOym2axM023H303A74dJTbYes1buEgHl229MdlfTXe23Qo2EkDzFmSu
bfdo7VN4EOWQ4GXCxmesv1kU3SpKTgvtzqMEYzkmdYiOeUOmbqviziK5GYFYRNZea5NFKy+I+ITu
5OZBIQFn0LjdTiVrTiv9Red/EL18tgHry1UXwTAVzWM0oD3c/8WMS4ikA2+S3qYvtIHNRTOlmnX5
1rTY09tio4EsbiLx0TQ9eIoFbyrUbra0P1EHQKLK1/Yu8cMT3EYa9Lr+sh1ME+VQmMJpCB7SuBhK
74X09T2Y8WrLIYaDTkIsP2ZOn8+t2i8T9GF2iyy6i8WandFo0ppm166kwEvMTNcmHbx9KrafnOBn
Kv2ULeixJlGUEly3jxK4XLj6E1Z11TRK3BIaUx+zicaNvu44eISB2K9BuZP0h9smtmDtzdas9m+B
DSB1+SW8PNj6w+bhsUYDaz/35NUy/7Td4CP+EMF8Uss5HAH7Ly+jc56mZ6aAD9qgQtHSbtPNE11C
7F3Vfs82nCVczBQWnjOZ9Obbw1gEDSC0FqAGE7VgdRsYt4BURj52N1Tue+o9CPO6xGCPB1cI/TG1
OZmiAkCWxhfgd3tKIfVpJigubqBnMuwMJVV1ZRZo8xbhHtbHxt/L1op7XV/mwN95ZP11eW7Xo4gj
a8UgXcaGdicTOomPYZpok3SVn0CSEY/dH5qHtT/Um9wzG6I9CDEWEr3SNUKBDJMaLrLCex8ltiZl
l65E7yaPZqMPcpG9O2sU271K63BOaQAoDizZgNnJtYeiBwNnewA8nPqiLRqvgYMTqvZhB39TDEUP
hczcfv2/gS2BNKM2INUkQ4cMyoCkc4sedH1F/Uj6brwv4KUI9j42OUM6g5zg1r9N0b1ytoNC0YI0
nIXfXL+trEzBPSejEfeI7FVrfZn2IlyA5eR7BEUovNd6exlJn2Jc5hirvMVOIN2AHzfblcsHnI+M
Med1CHaR+oIaLu7Qz9iBC39p7AlD0ANdSkzmp15QfNvHcgwBiEyJE4CLhol4Bex30zvqi6x1P2YH
Xl8hrCtkve9dOL17eNYbUUQE89PXjAa0Mm7W2Tov61/oi44Q2qDmBimkhvEaASmu3LMBLxpb22WD
tBJS4lhEACbJn1Mh03GkqdSbylyMA/HojfeV7OxSHK0VyaDzDW4kiFTmad1/2J0P5U7wgaXYXT9h
sCTfku9N90dGdJV2+CPWfoeJ9BMq6YwMyx7eA/GKktr91677xi3TGsKeSsnDYJGi3d41MP4IpcuZ
+2SkXuJYgH+rMlkbHrPFikH9pgsOQb0B9e6mFANIXLYkRmOeDjOWL1G5Rzv1zJx4w86BDwxBOHqP
D4BaG+Qda14/aF6yp5LGI30a8R30ps2rGjHVTZkoa0xnBlPG+vag11t2Ud77gAJPcU135eu0Xbzx
bWOXYPnk1os3/bBowe/DOOLHw/gpSydBZgLyPhdQ0qiH3oxaIBN7XQ/gDi7R8I6EnQxnNnHhcAz/
2mxCW1H5oDaGz27z48WMWU3eWf3ij/dhrmJYzYFuv5Wmj1dyKVv20izQ9Mv6NVTA8sQEyqTH2Q0L
usJjtTf5rKPdBNGEESTbCFbl9KmkK6Z1CNwCXLXdfus+VtYXzIEHMVBCM3epJH+TM+f1CtGiPEHi
ltTo08n2zatLN8+Jwf5xZ+Xz4/ciI9bz7wMxSTtV+VQDtYCireuGEWPcfBu0dUGvdW1mawcO4mmr
2MlwN614eQHeULTgw6ibmdVPKifCAxul7ezdJR1Tz92wPmAVeoRzD4k+O2RRovbgjwN2bVwSL1TC
BgtiKtV+Vd36VzdQeoSI48RzEtQ3Z3mlFLHHJbt49Y+wdLqV844wcwseCi0Po+AcQPxhkCrXFo6i
uH+7c43hP2yxuUNVIjHsNE13piPQzA4CG+We1/6zq+2bdDHUYPApNbtr8U459EPmgS9RlKXyGGh0
ZH0Yqwj4SZ+PYGXd+QjaF9cAZA4TACbHTSyxJKi712YRccfkjfT20ZGfzdJlbXMzM2kAnMBFor65
2t3by0fDaQq8ILcic2CrOsNi86vCT439ZYHTRPfoDiPoCdHshzT8UkBQVm/Mper3G/jbfvnrImiY
KtXHfvMUel+Bc+cChyzCXgDuSGcAI4FJlH3307NlXVe7K5BceXTqD3t4Dcv2wmR4odio63sSOxKb
1BqSQfXZoOZrCaYR3BZxZSqElWLxJh0hKWVTnVcrSwdkPyzeky1exgjgKdd5HaEXF9v9AWNwqBUG
C0idumA98YWLKodOEs1DdDX6DElntmLM5m14aqr3tbO/GgD/E3g8yHRSjzUZYWD7mx8PEjwQ92jW
zl2PiudURb9QPPZqp+ibMpD36VPTOCff+26X6arDG0hI+H7h4tw+icCZ083OaacXM5TqUU9RMhx8
NOiWyxzb8bGuloR4NA7rq7L/c8XzqLDNgF4BRO/RZ1+OU19rVWUskHtq/z7oLbZs8Wo46tfLsJFk
KCXoYZ2V4LH4xNMOZmAdVFJ+EOVh7WC99U2MSCRFIYR6a7ehA+iaMeMNTeeR3pG+m4RQkwyrycfq
xxItDtuKtg33Us1UvDJ+aOZDv9yxDJfUFV69qYp2waBQfW7hFVcfXs2USCrTmr6F7h+AkXTCaqlc
DDh8/xoOkEvheubukNbdkTcvAkouSJJiFX6SGdOBhZxk9DrOgnj2Xqd8Y+da4WlhfjbVFYiHJvHY
lj/MetgWjzb6mwZWDF6J4cLJ+z7A780gU4mjFUnrOjj06CKgmr1uDIZ6a9E4InYCtDJdEqgnXkJw
+ccRlWgs8PpeBST0NQoPZlIpCEc8enPxYMhXfgojL6ED/XTCMhnLnLQfQvQZWxE0qtx9u4UAXq20
CtxClwjrEA/h7YfXZ1vfvHhqvFUgk516u7U12ffqNxzNnkfbuSPrM4j+eRo+xQSUAbF8fIoXhmwB
84yuKGY2PWi5gcPLeNnjk8RhpSqHxyJ0oFvC1BCP7ke1TTFEHRjy6SGcRCwbCECdw2zCd+aIdJoh
WkMONgWPjwqf+uOM1my3lHsf30zVYiXdWnI0yufI7U/t+un3v+EGj4H+H/P6HW9vDvu3VvdHrswU
fTscG/NueFSo77OFpYKqepYKvAkURxhDY4d9VnW99yVYkCDcjUwkJfFyjb9W3c3UfuaAphBcpmsD
vLxs31s0MtH6VPZIysUHvYABkQ7a+FH9F1bVOZD+wVH3stxeW1BQjXO0PHs/eVEO0DaT6OE962Wy
PtQyxxu7ifrLM9C9tev1we+EQP6FDShKgyqQa2YPsBDBgEC2syw/qQ8J/75FzFxtIcEFGToSyj5q
/Q1dk6L1xSxxm9rvqC53CogpeYgEQfXQNroMwX4ot7hqKPo7DYD3ZtS1W/TZD0cMP26iIUUwSN2Q
AHWQBBpPEPIF/VlFT27bpqYGyIe5VaBCMnsfWn2K60EabHuiBcbdkzJQ5qUEQmRDVYfyNwsEYM84
l8if2VxUSOsrdHjaYGgtF5ILeW5wW2E96QAxADwHMJEGU8rhWNQZtOaNOFnOHRbGsUXYxfVfkACG
HgamWhjMx27daVUXtkHXJHvUcHrZ6jCfQOA2YSEUEHX3uZzdeOLveJPgIbyztQy4izH0wR2vn50M
nGtaokZNrWUSoPQ4bjh+S98VYnAzx8Wn5AzAwmFtDM2pbkbULHbTNSlTYYHNUduFudtTJJodNKb7
kJEtbjF3zbR+B/h/mHoPM0kE1Xrp6MKq/U/f6yFFGMyZ6TKxWmvXQGFkmEwXd8oXsbPEr2tNNIFS
u0k27vw5k36xo+YDm8MJQgdzB9LiBPl8QQINIeAk4xLMcqhkcyB+27E8CQgAgq48Ik/66Mro6nnW
raW4qzRyK1y120JM/5AlvFUtu07DnAUanc1aG8D17udDxxc7lQtzgbH8ob3zH2Z0TNVySTnojdax
IeDuqVdo9RguCBE5MCvn0UDDQ1hiPV2h+hIgqrVS2WJVB9M/6kfXwg6XtZ96CFjx0DXFIVw8sbbo
7c0s+3jrET4NbjUJKoKiOOwFURcJmgAq+De2oi1uqiF1MSZ5D0gSNPxDJd/fB+6ssTuiANqswVmK
oHujo18sDKY433b461Z1TGQYhx2mBljkQB2TtfqL9k8Md9m4WIgpPjn8k7pvEdNJjw9nnUH1XwII
R3zoFlok+C02dPnmCUh2XA5QVrk7pI8nke1/EiR3ysZOtn4sfDmmAmruUUJHv5yk8RJR/WuBZ49L
tbP6Fs/mx4x9H2jPgFHKuAaraQ1b3tEmMcZpYwU4ECtDSS+2YuPqZXKarKSXxR3TkQZHiBERdUdd
4M6B78cCiyPDdh5DmORSOOyDzEkCDjAASYMj46eRmUO4/A7BJYJZRE8vdkf2g4OoPDyAW/RvprmU
Txplk7LLoHhMDToaBuIBG/5BlJbN+4ZMXifxQCdq97l2oYybL94MlK5HXClFGZIx80+lWWLeQePS
3makp47Ok9dk/lxnWwRhhvfssZu0LyVuY1hP49mGeUMLBwn+RsCaOe1ldK8LOBW1DAem/gFOTdqZ
5RuKVOk9lfqowlfYOsdywWM/dTGxeCoahDVAo2EVHIgyvBN17Jb5Bt6xQj3xcRf6UVj4fnVi3n8+
2rI2ApM17FkIx3kbqBOUdgRqiZrEY1A4kN/DfQE/BJChCiBMxjM8nP3hUDb9bW2wLolGo7dsiCeu
NTBnweRhJXgwcLabOooluIdtQ2MEgMDH1dEvDMWtINC/YPMjbZYzuqMkAKvPsVXgcsRT6Sgep7u1
2LEe62wo1x2FrGKwq4MYXytc8dvXRgEoo+G2bRdHCECu8KF/h5S5L1Ab1IqIJCDjEi0rrfvM4uDG
ogbCwzqpfPu78oJrWaLb8dnOe9AY9nqZIa6vPFasDk50UJUQ6YINK7D1OEFKNABiA0QSyvC4wqwU
OWXuJeTW3q/qg+/B7E/pIRYWuyuoSmYHgl9BeCwAWA5LcJlHH1ARtCvD9ARzrD9p3LOPt+PZ9KIQ
B4sJliuIfReoJLk8d0sAx3Ez7LAu9WRKfRr+R9F5LMeNBEH0izoC3lwHwHhHDt3qghAlCkDDezS+
ft/c9rCSyBmgu6ryZdY4DqGZmfdVtN/xrP/UcXdunOLbWbsHCI3cGQPIWSNNqC2mk8Z4wMDhBGU1
KWxEkueTwe0cZxoKu6XjKLf/GGn/Y63zf33hvgzWfG5Xj2tocDH/5AXy+PKap9Y/ubY/hHl/+KKg
2kTEVdlLajr6nv/7n2dPqJw6tM8jNh5odZGfD5eMo8oyERZVdWR93u8JJ1/dvI/s3dS+WnAjP6aY
h59dvT5wdBUIiL4+mXkcyp3VL0yyX51uCIxp72OmSRHDcjuI8492Zqy+8s5BoS9MJkCFHA9bvu1x
fF3X4mUutX9WrW1XrQVj22nOuyq/ncwIV+MNDX/jihbSeNwsvRNqhhOgS8pB7RmV8y+wjQmpuUUg
tnGhFOYGcHbTLqGjvrGaBYs2RMI07pnFdlSBKDrpsO/zCXA46NJqMw9ZIKxko1roKCo6Hl5NzHvA
0Q0wGiEtmChiGWEcgyP7W6XLITadG9vogLtk6C9QY2iwpn3O4p8F1WadjEjOF4JIUTF5QhkTV4kR
NBormJ/Fi+1QHOl7wy+WO2u7A8MyGPh+Novcli7TTwsp/HXp3jrttV7ybSvx7fj5zamKjYQaKTgK
Zm3ZMBmq+HeVegdM1Zo/mGvf+vzFyB9Tu4+lf5wc526VBe3ELe+LU8whLrV/3tyEbiO3vCcHtUy7
Qer/sUkZbaWO9LUPOgTvuBm24K7hkMSRSjByo8H4zn9O/zagLpgo1dbqv2IxQZ7RT6pmqGgzc6rq
nzpnI6BpMmVgrceYHZqmghLljpbZ+zzhy7S+B8Api2/HQ37V5t8yNTHKmDufx8ux8QUUVRQnCnUr
Pw+TtwNROWoGglZhgtP3gaKWWaqXBMV/E/OR6P3Ed+DsUwx8qdMEg1a8OcUUFCWrF7V+AAnU62sj
/ANbhaKhYCmvW1Lge1sm7lCjPAt9ylyOL2ZwoKm1ba6LjQdctsAEeGqCPXfQ2OIoMa2TV/2I1N6W
zp+aJrmnVllmA6K6qEO7+5IYzDqmyIsYDolm3X03AUhuwtJwmb5RlU1GUOTJYe6ta+0PYVFM+7ws
D0XSc/xh5muhSC0EE4bETHBSBUdl2lvb6aKmqqjE3cDUq8+yeh3y5UX21VXvx/+0tH/RnO6+Jtel
t/dpOl0dRY3Luzoi+DSpeBtB1BLAFnguTIH+Bdwjkq11NevyQkm0nRe2d5BThU0nQFIIbJg+e8iD
LFa0/d1mWNdj6Yc9x6c2lFHsaGFuxR/P54YQxA2SVwAoHznmuMPSFnZjv+3S+SRmeaWqe1mzZeus
WWTixEqfUr/FAoG5PFdYGfqu3KqBBa28bhn37MBYL3HWW2xTqpveuZHFTsvrSOB5eg6B+tY7A3pv
R+StxQ1R6aNmZte495EWVVib8rjShxnq3hjDps4/S4PViaP71cXr5qkksEhh99zeozUjxXkFt66H
fe1/9433LlxKbrwbI1hyV1R7s2AyzvLdlVNktfK9n/5Nl8/ZSnaZ1LeW34drmR2brDykEBBqRV71
nuYX46KgMNKYKTsbBbz+Y2VezQqHQ9eP2JBarObOPqv+Sq/aYlUCZs+CguluPshzK/2LVvxH8tYu
EbwSaxWUXc2Eeo4WOwnrNqOHeMvBmEzx5VBnxHOzn0r+oCl3dj2fnp4o3/vtMu73hpXPVH+ZGtZh
aOYxgT/XHbB6vdw1a/Mrx/GpcYdx8TNctIN2ilHA/hYGkRYtKCYviTP6UZ+o8zx8YLPZUfq/zmC6
rt9u5RwzvytCk/5sqjGy81IXa/JQ7smiah07hZd12s9W+tqNP6MycTu9g5iDkrYk9InIcKrArUgB
kG3k6cY90cgPMrVNDWQl4yxYAbzGfD0kS7Y1RXW0YbfLbt7JiXgwkLMkgdKRzbmd40dfaS/2oAft
Um4hPstNP6qdJ+563PwtkntH9gxSpAnhM1C2UqcERvNTdIJJ8jNA7Q4uEKqxCCdmEzCMIcHfBGJr
+ZGF75tqSaNVMawZu4EDl+erw3FR8yYM+Xsy320doZs624UdcjF+9bob4Q89PItCPJu7RdEnrB4o
gXNoMBazDQkFzd5jtw7a/KJD0I8D1WmZHnr3l23OoY6nrEy8TaYendJfYsE0yMYm7OkXC+EDM+/e
GZi2VvFFNsmbJfWwgiS11vaAMe0/OJ6//qSNEXfmOauqg1x8P0i07IqI+8hX96VmhGiL6iqbyue8
b/dTjCBsi/i/WZAE25Z7/Ng/gjyR3HboJS3/likcFHoq9q2Lpoi2+BANIw6XfnkR/o9jMenTEgHl
nn6QEJxsmpVZ5TOlhmM/3+ua+o36LfmTYEK1Yz4hB2dPAX3uFwdqcvRx+JJPvpfN/EdYK9u13D4P
jHR0Qqti7Wibty3tfHY26uLUqOaTXxVX5jDdrSRXYQzTEJC8N4epvV7LwtkXLKzb+LlBu8x2xcBb
zQMUeZjjeYzqSb3nfn4uigTWeCS0X/uKcU4vWRHVVQboaEepRVSCa4fMrLyEwbecDgW0Zd5l1C1l
8uqu60bnb1/i69IhubZG6PlWqIlkJ/QqKusaNCxHmf7ADMMAYsYQ/TUJK1QZmLKsj8L+cSCYvYXY
8M65VTPWpszaGtq8a3xMleW46YAlutnb53EbytXde7l2EHqM7U4Exfhj8zCahAW7VN4tBgXGQP+R
ubRZ09oJKlsyqlvXyAFeCXoH+Lhz4D+s+RCX5cWhnMF0stO4ijTFpdP71vV5boztsp0Nb6/zSylv
tCgT3bsmsw8N9T2tln3Zuhdjxbc6VRgc+ySw+/Zz7YgeShuWR6qV3RGStg7w6FdbLffUsb8TP956
Y0k+DSF+3HzQYAT01vG+mnyH02JsCJHJPxb49N5f/mMQuJsz+7E4xXmB2zIVE6bZpsjz1omvzGSp
kMTfvrE6xka+IpZ8GhnRLEVthsIx8108z9vaRqvQh/4N9fNFaurmjwB6lZcR9yHdc72ut9QyijPF
3fDwXUBGv+fOzBovoxteEfRbjcetvubPbpIt34HTroBVuKOX1UABQUPz+4aEi7r8MPrxPM3utUhZ
wJVwQWTs0XZsKMTSZVeB+1ataoiUHAIi+OGA/H0hq7d8xdbEwlEj7Ase4jZrbzWcS79osO91VInm
AUFVRNZi/UgLk20Fg5LgImjaJ8LIRA4rMm55fQPRicyPxd/T3Kudihc75TmW48EaistAZeNNfGgC
XHYatDlcJK/nmjGEaJr3PJ7tjagHweQqfe9T5z2d0/9KSCpojPgkc6b5KdMt6EUqeEH3XN0UoEqr
+O8FZbPJ3N/6yjRqWhgGkjCLRv6H3e+nYjJZK+9qHm63gd7AEyCj6/AKev9XwQQEcdz2+wrz7L+0
m/e6KcOlPHYwCYzwt1bKlK1ggROvSWVJLqBs37lZMBrFdcGmAFkfzh6Hjg0BAi/WAWZOPAvD/KbD
d7vdBH70OnonkNXibLlkZoLCmf8yy3sim06F/E31QnrBU1vkRKKFz9WxsM4iTqJluTMvDpbeixSu
fwb4S8+RwOrgHbW3w6NbfJhlsi1bcViz8swzDt9n5H912sDEsK813e5mKG1rIx2DKW86/DNiztV6
BX/NX1w4WbIgQttqwlbvzm2PgdF1o6a1vg1cwHme3Dp5qPmWDZe6XBQbEQ+wWAbD7z7MBX/OZtg7
pm4AHEkhrG4Nh6SOijO6rG0evBcTw0AwYuDz+l88QiiWxGThYl4h8waKHfZbPLwi5sIyADj/pMPr
BBQvln8ml7imz7sK+qopmCEULcpaFTl68epwN2lmd23LHDmrjlLxvqx/xnjd97F/cq2fStPPMOR7
lbmBP1J9Ft1l5ScUnNguo6UEbd6GK+w9P9TXK7pNPcjT2pGtV9s726+h1WhuGKJZ1c+M8OGRvVcv
TJLi+uhLEdBRsFjF7s/ZXH05TR+WzTHvIQFBQLiZL52WYed4iir5a5PHW1l293H9j8ADptwtgGZ7
Im0yHEgD0Rs936T6Z+upE3rAP1cODxOsF3ooXGgYbamucYN13LXRJmKUa727PUdD5jDgH2NjLldz
WX97SXUT8GayJOHD1cImnRiOeRurWM8ltpNhLXcsFt4yiaLxUFs/BeDzkK9zyFx+c7TcF6OzbjFI
bSXR5AuBndS72vF0cWM7mvWazkWcRfZX0XRzIp70mfN/yWcqAiRHZBa1jCeVwyW7/L9MUI8KDijP
7a1Vwowy+XcQzurs3LTUOHnh37p0bB6aXBldJnivIdSr5WMgabip8i32iGA014jtSzczY91rxavR
Gpcu7nf1NL0lQofGSsNlfnWM8dT4745rUxFMt8XRzn2yvJOtgc9H/ssaBjoWviHIhP5hr4riut7H
Xf5Ws+0oq5B/TOPfmGB8klK8PY2/smXi6Zk7N31fponRdt0xCJ8Rp6TMji6BkwfJxsVW09J9uajX
otA3k2L2V/j7CbuRjKtQEECzluzY4hgZMudPJkBCmPF1QNFZ122r1njg7H+XaXxsEn6e+lia6iD1
ifG4+xHzLuX0EZOkQpvFS+onVx+o2cVkh+c4sDzvkUyY1BuqdOWF6bOXlCXxBFbrkgdEaYwvPP6a
Z2bPne7VX3OiDp0n/k5dTu+B8U6wQN5rmagZrdyMS4Wm3Nz4BC9WmlBTC//ox909G+yr1ZJxJLq3
Acov1ZG/kmnXlNmeJEQKtylaa5bUZCj+uXHv+B3j6flIpNsyZTCix/vU0ikRVry0apvgkFuZO7gd
pwqDOLG2Ydx5oUMNN8BkmE2D7kiftc8EJ2sBCRroHodWL28ygUK1MV4kLqlvUzvvYgUuZfFSD8+q
r2fZcV1+iqfHt9XGI3aXnTKmDrWZc9kRv0ezfsspX5nGP72w6XpdPONt6dO3mTmuy3ia/Nb7nOvH
DjfN6CznZa1uddl/OhpdXD3p58bwSSta/7rzgDnEvgBsgUEiy0FJK1t/4/Deto3TARV4dFsAvkNm
odPW8khj+WcsXYUvsYPV569kPFxHjbMcdODKrtfgv4buYxXTLzcm4MMQHcWpxYRTlIGV0b90C0CG
Q69cZ2IJ9Dk5ihIZWvmfncmXw74YNxjSrNitviU2CvnYpXfiZmMo3XJuCK9F2Zou5mSHluJz06uP
tB/9DbwT87TqNpOvsgE1qSOSed9j2o5Qz5O/5Uj5PIqc2OBa/1dApomcF8a2Wngz5pzYhFO3eXCr
3chFuMW196F0eSwt9wrrtqvcMpK6zrdbFg9yGg5WvwZu4zGsnfI3ptgSDzoSaU5gUOC63jav5D13
5XdbAVitulYxVUmINngKda2I55DIl9ccS6yme9ul4iLKbC8se2ouFWf7hcCRrZI81yyr04M0Sd/9
qlxOjeO/a8xjt7zIPxakT52uDFNssN0E5w2fd0xT2Tm7zrBO9lOuaGRyaAuCF0sJmZ0x5RXFXyET
bgj61Lpy7m0HpGZAotdl/c+M9YpDvr7OnfY+1/Gd9BYa8HR8o5xbACdxHJcJhfUwt6d8Hq4LCVp2
U0icZf1fvc5I8pkOXpMFnitoHIfxrMrCC7KB2WDGwH5sc/jIluTLtsY9zJXR5beqzE/2mpwd2oBB
tu9rBqq3UPoNo3OSOkWyZR61WvzqHdbZYHQ7DIwcOwZnazuiqrGYvOxBkaiGdTEETqqfMfXfPeFS
Ik37ilzi6TkYEf4nySIvuplucdh9tGOzH6S1p1nqNuvkoqUsexspQ2s4BAadcErRgHePx9Gz9qtV
IyYMp5hZsiG5f5PlsKbZaw/yhi0YA90GI9LH3OLgLEfklKeHbWXg7nUuR1wcFXrKGT7Wv7NV/10b
adjQIPeGu8/lfFgJAbBS87ejptdMokE2mXnQJz1q7fZz9GeeAXs7W8V7anT7waresJFsvKL/8g17
Lwak7HzNtgOOmY0+OgQYmVvS1DeeOx0h+6FPZYBdLYj79q+BCLnO5aOv+8/aG8++mK/OPL/NxIrM
uIH02D9zWry1pv279ZebJmR8U+RXSIm7kDsGHYM6RNoVRDN6NdP3+9pqF2MuboOghSazvQeOVRxR
ldUEq+6edcEEwhiT9o3zzI3cOCmDPCMNLS6bu4HbnxjsMKcq7c1XLSletCwLSJxmlmojZADjenxW
uvrwsvhCfs6r6dLlK0BMXZhB22BPdx1sIiuqS3JyZxVNFRq8xMRV8cx3ZHga5Yjjcbng8t/3GY6D
1afKSVEhk4XJsrEZ/afk1G/GpuI7tze+lQaGnx6xv5z7yqLj6AE6MGPb+c4H4kDuo6ZQprfxZU7T
q//h5aC3Y9SUuzo/CGabLOvuEw1D6TRb3Y03/Spv5eSEYB0nZ0SjqYa716dHbxJYro2gNrD02mwh
n/MQUwcH9LdusjtkmnZZg4RJIyj67Do2/nWF5R1nDxG9DmYjj1Eih5tDHnHiJCQCZefMyw9Wal3W
6ilPWJex0K6KtjizIJ1r99T2w3e+yF+VHW9brb0y2o6j0h43MX9zo9yQoLxDG/Ogp+Wu5iNuOW9i
W4Zax5dDWtOxIkYn0b2XYRTHGaMQtq6Dn/mMHPSjI3DZjWNLQsJwUoXxi37lVC1lGCdyPw+A7MNL
jnlo0VFm7DqQPmb1fA5q0OTVWrfe08mqU4FpGiRL6v6zlhUghXk/QrikAsiTBB88567e76RuhGM9
bKWHTdHKiBaQyWVy3Dtt6cnB+sNj/FdmXjQC4qV8h7rycBhKGC2k6qH9z9AYnUu1t4X9i9PpPe3b
qKNfgRnaCsdlNvBLJZInnbqIt8eAkCw0DISmeVtMJ+BrxpucvMoEJrNydxjojp6XB7a+XtRQhO5q
n+smvZeVs2vSFCdI9SrVjGMbAGj1jiNBGVbzrVcpDt88kJNxxjWL68968ygBjFoHsTd3YhZhz81L
DgcS4rS16avileA9yDjXYMBvdgEZaYcRxiIF1LZKnmCMTGtffVgTsSMCsE70+2YwzvNCJ7bOqCs6
2dW935/HIQfnAydORohuHlZNjQcb1yT7wINkROUUOr2e46S0r8aXtJrDag7HTjUBAtVuyYCkUBi8
dA5WhChYr60hrN2M0rCQtMdFBGL74IK/z4X1mg7lT85wIsugNv00DYnRupE08pND8W1EUX9O679c
lg/Z9989NhhtJTzENnai789JR80FFOpx2Ld+QR5BFbWChrnFxVFk0chBgOGN0w5nABRSURfXUXR7
Vzib3HEjlmnuY43v0s92tSgI7ai2Nal8ms1Cl7KFekdWnilMDEqbccJlpI3bOUZ1NczQh/4rhhEW
x9kvQmSIdR7kpuPtEvgEZ3T/km4RB1J/1TvoPRIbL3b7U5KoT295AaxkOLXurWnca7k4VUYfubP3
Mj4nudZyWUp8viuSiUjOMIakE43UzPzI7l/h9XvCmKLO165N2WOgJB9qkbA8w7VGoeuaNMhs8zg0
xRbrFG9DHGrafNbSh27VHzWjbANNNh6rc5XztaYEZpXmNsOYkjM6z7S3jLlshszO0P0x2dXRKn8v
6bpryyTsbes4JxQlrh4awxjNs4+6bQS407EncOMJMk8SQB5PYOumJ7K+IcmO6ZJQNDSY4KZN3bXk
qjRb08haSGEsIYDYM2Q5xEeCfN2+CjO/kHJHucvxS46asaY88LyCiM5z7aAnNVtfxefVSU9cvxuL
yZ5XY+uZ+Q6fbg2/gU6jFsFY5WXgxnn6TaN0cKB3naa4aLO2xWd4seUzjb7bZ64d5fOfmN5qrNHf
QRgh2xpEAIV3x3zVtXGfsmdBCqzBzQKdSlJcsxxb7dXj2F2lwqvbP4bW4kpmiN31F0OMezcj8Mn/
bsyCxaYAKHXihu08X/t4uBGdtVPLEFa2w2f2u0LD0+zxb4EBYNU7Toz6y2owOCETszuUhQ3jljCD
lTqO0BYvealU/OhqFw15fJ+7/rH4YGm+/2Re78/KhAHklyeHs5OIrbZIxANvh/05quavDNhr9qn4
bfGu1uwQx+Z1Im7IGEu+SvMtoYrJ7AprlojqVEf6mvgmFqzxTya3DgEkAxnzGJvyVg3YhLDN9Ix7
Ego9WWVnFmiEum3vCBLdWAuDRptzA7O3HLNtxTh6St8scGN7MQ9ZhXrv6yezbXalUW8q+I+c9SWV
zXa6vvsmxSRXScCdWjWMSaWLT27espX2Y1rHbZ/6ZNI4kXLLUKEvE+V1q5T4C3a/AXXaEka1k7yY
Fr+IHOtg4Pm0crlpkb/JuIo8BSUgXMQrA0y+jGbj04YP83zt1Obge74bzmR2DVl+SDNtP1Xmmeoc
rNLZKDqayVSnvpvo0Ab0Cec8pe6vCTW6GIjVMPyLQTHWJNWpNtawxC2QCYar89MbR0UTFei8OROZ
svC/nGX4wnt+5JY9i8G4k626z2KuqM67rE5+Yo0fpiRWYrbqKvLlLcfnWNrrLiMFTivML+DC22DP
YeL5B4OUjYnZqzsZF7vQzrrOnjF4/cTi7hH+rySpydUBzGHUPZtQd4b34L2hVsl3lu//JGOyFfJT
R+nwB3eX5s9QoJqUquTmJdODGn/7fGBKTgqc6W+qH0+xY5xbnfQ6cyVPETAfhwgZrd+Wp62h4bK9
ZEJ+KlRP3K64YWr9lZXvOfhyLq0t7znWDXNHzxNlJFP0HXmVDK4K0gNWBNilnDHIyatbYjcr9V81
lM6YdB/ChWXI7PfnIUnffXye6XA+GfSB/6lh0bc889XSWTk2kB5QYUCnyyNGJ1cYuPp/i7F+TRpA
eGoxenafwwWLUCwivbc5tm9HYKCioick81h18x/LgkObSZbq9Uvvmqxu9xYC5qxtouyLHJ07M57Q
Vesp7atDpTlRndQv1tzujbX6xoidUT11h7WAe1qWizOb+xawVbj9y7T6j6Lj5/ZqMq66lkUs2bfd
M37MWm1b8a7NXvxrxFQIn2VcBgQMe6aUsrs/xcTip8787NdlL8eCKDDoebE4v1g1rIhnaHfKysNS
2h+uMIpAV+N7TcvGp/yqRu+sNDZUkY5LGtT4XQ3zxV+G/9ZlPg5Mpweu2c4f8LwjfJpl1MghSqpu
axNGOqqW6RiOwkU/9J0dddZ8dBnsk7aw95vxDLNx7/vspIOlF136hzkIT4TDRCVoKwRjBbvWO9qN
ZMRHkXYnX9GZcEidHbJhVFlGVeniFG/2Zb4cmZu8dZ7LBN7hscGdzxRu0e0/eWXfGpcfttDfWjVw
6eTEuRFxAvoQ9X4ReB43qOqYRo2h68gg863XsrbubQN2mS/vSm9PrZtcx279NH3SUxPtkVAskDAZ
aBkxbMC4sv414hQXGod6U901uiSpTUfTJfwvZXNBW9wNsn2VcJkRYcvPIejMnmWQNY+Rp720gI5T
XH4lAwl7SNTC1+HD0u1sG4RxNaxu7AfScxsr0mmcSmUFJh1VCxjRAiRxcUTGmDGZByypNFa4Ntt4
xAVrq/AZVmh31j7Xu13lE1orEUkbRC+CE8aKrp4DuaSkXLAENRVhL950S137lir728vHMBuqc2G6
zF+Gi4iXt4SUGTLHXhM17MYnLQjgeurg9OJ03GE9uq5lf+4qAteqZvgNEUjQaPWvj8kHnRJsw3ik
fRV2GF5TvfxPy603XKSR6jxWMcl/hHvSw7BzF0wl1trjqiv40OSqlH3VVHpctPLMOP5e1CL0bO2a
9UPETbZH4buiY7+0kIBtemnZ7MPsbpcNxbVEGG96+616JpwkAxWLY1lhbpzSmLJoUifimE5sVtoR
G/GTTPnrSFAoDCYjeUGOF8VGRa9OYl8mNg18ZeqNO3MmZMVqdjkJ0cWsvZvYeBLoSTIhZa0QNtkb
DFvsIXH0znczca2u1bXu5rfUp3oHTfJWyiKQ5lby0Hk+FD0R9WRX6cmw9wi63Ng+cUtZs0eSPUxy
vE/FjHdvCkfJ/NZBy8nGAfqmxsLU/WeP2t4SxjV56oPYBEfZ34wFQseJL7Gv4dUwfg9TQypBSY6V
yxDVOHdp+uEbw8GG5HMrEk4qYgtk60RzYr08of66cyMSeiMb19QYx8ehml5Eb+yIt0NVG8mt0Xny
pgRuzXqkRUv0rndh/ocoWb/YNUPHyRmixsBb5lkeclF7spNyX1SipxlzDk7hn3XiEzRzDVYt42Jj
fg81o7CNJrhKOYFfnTLHgR/3D+Uz/bNwlJj9iZYROdQ6siUE9xINZyeqT/a7n93WfV19xpOLcbKY
8dmCZdvYhc30ib73F5KhgyrHEIuoqxB5eoUO046byQX84zrACEkd/wS83QovNPCFbuRHYejodsaV
C3JvdPrBgApu8DMQHnFaEHw6j2CLOdWPpFyGQ2afEm/alrhOZTOhBSTbmF+qUO3ztXx0pjhMCMJC
IyIOGDxI6yYybW8vZH9EJDhlWXPF/sEEgQzFxHxziUDSTRwxotqkFmtIPA0gznhdMDRwYlH2xpdO
tASSzGE/DVtdh/qH/SPhHH8OOwggN+MOWGqxQe/Uzl7GcMy5PaT2WuTtnqgW7BvebvZo1RgjZzgj
eMw/pOPTcj+6eSKWonA/HNfYKqX/GXDnjvV4Tvp2RxR0oCOSKy1/adwM67Z2nkvgjZa7x7FvtVZt
7RG4EsuIBCKbnDHyXAMYzgtqZHK7qh8J55hqtTCmHOnLhdYHjN8s/ReWt928QRDcIO7smSUpWDAE
wwxAyVdb3jvBXHyJYByee5Q23kDbmaPBsL/Hwn9QM/JVUH4STIR2iQGx/Goa7dJ3tMOyqW9ePf1R
2FFZ+wgvJg6FoPfQ9Ih7HM8+bQv6KQmThwLjnZYRLAnraJhtSPLFdoD06F2srC2bMxILHoUqYhqa
XwWp64je57gq6auZy0/1YSnIKfDrsz1h201JjsRAfVw6nrPEF8SmfMVuc/DoU0h85bHP9gykQ23o
wydcmyDb1ev4wc417Et4WkEzZqf440FFjJX+CksZqcX6V4NKsKs5EORtOrKMlD29uKbz7udEiwMA
K2XAY047y2gPpIAHZO9uWhii2URD01dxnuKYW4GVs8QKozmfbQZFlLS/G3yBWBmwVGlgHlk4aAwu
LEyP+Ickw8QZDlqLJ946PNUElho4NlwdC40vHz4QFXIO677JnWu64to+03nGrPtUNnRABaCTjaey
bW/9Ir70zrokTFDzxtnOxLoupTpWbgX2aH2WeGTWrL5mklOoWD9IOyZ6Zmoh43oyGbWdR4Bu1YC1
OYmBo4LGsOlCNL/trJwH5MKtlVD+z2QYws+uWjWdVYtlne4Oc+eTF3NC3UVenWnQxoUrgIT2pPTP
1lyzB2DtDjGqXc3vmmWsBNLMS5UsuzZVD9fQI9dV29Wst1Y3ISTkKHvddpgdJiwWB3R5Rxt40hgK
xoltL81wqQwB8QB3oNuHehkomwgKfqamdMkunpD76GY9wiqkq29WRUA9BR/LB74E4QzFLJugQPiP
ZX1ThIh3znIXmnXAGkxFAVBjVe9pO1zMAqLfGLELTQmrHNRvLZnuGbnrABDMJ9hUMbf5B8uLaLUx
5hjkyZa1fxl5Wuac4ocQwwI+puYBIXXvoJulEahsONm4gESM9RX9e3ARB43uMrCQwE3yl8lbeIG6
0AFuU5Yb2Ll3V10PdM/eIJP4F9uCX18jUa5nprrBxFnAgRh0qjh6qKTtYp+VRNezZHEvWvN3aWnI
P0jdxN6m+EiRTVhoyIHqXIWebBuTlMHuaXVFpEcbTJI4LJi8Np3cFZM8a+1wZHEHT3B5lqzyWNlM
2lXZf2tPs6lxyXIHfrqpEzKZ3hU+l8PT/SEIXiRPMVXaTo/JYVhY20bgd9zmr2VcXkz/S9N7PAL/
c3Qe25EiURT8Is6BJHFblXeqkjcbjqSWsImHBL5+gpl9z2jUVZD5Xty4idyFdriqm/wSqGYFYL+L
5LA3Axhdz4aa5DNUSJ4WEZBk2N6Du9zNgbmfpH5upNqSAV1LuLs8bnc1hM84gA1nMv7k3P2VxGRr
PRAzixZ0uryJ9habCs9hG/iHANS7hZjpy+ap7TpEMvKSOfo8MFMQzfQwh+NJJs6qGTRpQE++sGBm
ZYVFtMyiF1clVO8ouRykiL9+tiS10NWfxizfJwg+29l4aEN9z6Z1I6X3iS11k3rxsWegWic5hyl/
FzLdI6+AQLc+ZGWKWz8/Djah8YksCdbTM6+038Vpii/pHwmLc5rkROBGIsheqXfCg7Syg4ODQUEi
2DM0z7mOOGbAcHzJyoh5hYD/Qks2Ay/atkoiExmJF9MAabXZBqdUwXTJ41RwyyeaHxbtbka14bv2
tUkQJI3BNp/dE1/o19qZVz5hNUqFV6MrXm1RrWLOMJxdnmr0BYWlrw0GvwliMUnz33bUZ2U5t8kh
oIJNHcAOLeC861yxLoUH0oQbfQLHy8ziqnw0a0vuwmrvRq32qce7w0ie8xLiHNUQ8pmXIQgf0y47
ToHk/xb9ArGdMJDv7sx3Wc/pAzwhs63uyIJi77TuNpvJ68vlaznPCeLx7iaLcZv24zmvq2PEyaUn
ycDf43ZCGQ3pshon+7ioGWZQPx03pAXaNdavr6zH4zvQTOFH7BPse73c0iCWh2B6Awcnp4j5gd+j
ZhNmNjPWTE1CpP1xTPNQGjHPt+jQjiV5qerIt3tdLuVwk0dAiwSbObJsmlgtg2ULEV9plt1P3h9r
gS0r2xcFYizYe7ST9UtJAu8H7lxN9TY79pWxD4JcCCm2MAXFOB3fymgeLmrwX0CVl8kcTyZRmDvW
r9iEAj42CwwybVNk02btY1Orf2M3Id3Yn1ynOPR896PR3ASYfwKSvXNXPo2l9cDKhjNVfhdaCP5a
8pZls3KLnldlgAJBvOSqv2UZQYmmR5kJllrzBPYK/0YZwJpeuK1IkU6YKQfIEl+xx4SSCkdlH5g9
oAXKOVJ8+UNyGMv3Ofe+JxKCNO1AguafAccpw+bHtqNX4UZ3HYkKsh+7YUp37L7PRcSoCe292YL9
zSE07JQ/LpyHWylwvewMivmQmOPZ4j2YxuXW4Duf6XKtPftoYZfS4bwd/I5fZbCEylC+lv4GT9Z+
LuetWTvPAKw78hx3syoOSRl/Fqzpu7n7QSEKaY0LranYa7mbSnbnsPeqtVuSJS5w+sVjPZ6B6ZYg
wMOYWdsyqa5B1xGaw25IYhq046WlJaFsk2PaEj7yadJxUUZOwTbNvDVyhefKsI+gteuhLbZzA+4K
bgAp6HK7JUSPgnWOjXMTGq9F6mKS4Pnh0+BjMdzPu3Hfd861gyQoUvsY4t3jiUtWWJKTBTkEQyQ6
BgwHuLiBcmV9LC4D0HlR9wjHnN/Q756trF47IT7jnt/fnEGzsLblmGUPeGF6RojCrY5pNrwZicdB
raYTpd/lal7btoSsDw5Rjv5aqk1pu7wHCK6oySPwVjHOowsShhAId1Vbwb6RtMhB6hhcDnNzgiUI
8EigaeR5YbJSjZHioqI/A7+s+fPL2B1zTiJWLqtMuiIO8aRu7FAu8LAr8Im1aUMWUZALeNU2u9pp
98wO1j1OmKiyL0Y78eDwdx3aL4vpb9gb66TVhJ6HNUuA8i5Av9R7xqFMl4+beuiooygi+5Yk8j0f
bW5MfBTLbt+1arM42eImfS7BI3DJAFC03AqKdeDxFikUf6MThevpanDrJ681LviRqKjwDrVuf+ye
ZOXoCUDP3v4zc4avLV//wcmoELA4MlU7yVpTtshb8Nj6Pb2gwjt6zMoNGW7Ze26xr12wNtyNoBWl
Gg9FGf7RmXyY8ohYfcqBr6ev2awvCbRpTGRGRObKwv87+Wpbtw0HZ3F0XK5xDW+6OJ1uvdlsWLa8
MtXkegF7SJiOYqsbs/P3unMfptJCrIpKfQr3Qy+3OATYksYbx+fKjuEpt9u914l7k5wpxt104/H0
NIzmsWndDQejqw/QXBTqojnUmXAKZW2++mAweiZkkbQ3qzOvhDPOXdMA2YqH5WvpO8axyB08C3CD
fbPOefMgB3sSEJkRbiG+slCXKJxINXOsBeokEVQwrDY7vjVc5PIqfVCiSQAPWJqFDLyk90VEM1+i
0zsTVBhgDtak3PEquR9rOsNaO3yjL2PdkHUiOrEZswHTBpoiRso2u3STSgXSD7c8He9rR664rx3Y
x9wEZ/Caw6vjHCzhMxI3NhH5Jc8eb0iTeSxr1jloglgxiGnkmBcfcPK9DRUB32B8yhHieVi+EpuX
gz+TN7e2AcD43No7q4sO8Cg3HsvI5qZxDW+0RgHO1QRWtzFJZMavoaj6rd9mvMeZ+8cGXT8K4NZp
TSqDutM8VpfKMr/qKv41tPMqTedzWsIx6Tx/pHN75RtHWmmoSlLk3XHCddaiLMF+uy/VxHrLerB4
j7UlGiPiGbRCHWNrfufJ+mP0xqUbxsusq12OwR4OlAyU6J+A998CJ9maSJXBDjio5f33WMmfosnO
2hj+vEg8OLl/MCZFRL58T0xOCJBpT7ofTrHqLnIeTpabKLBKGsZ8Kt50wMfHsU+mzxQELSW6/IVh
MZp+iTJPhOwrn2od41Kn7GDVcDPa9GXUDAK8VJ/YsLp3WiZwAFyCGTnbM02HTH2NQV26xH6YQN4y
VCy2mm5dBgcT5f7Ny8oPt6p4D83YjZiRjEIfaxovzACLCiWjWywSB7OhZEC397k78gHBhNyLhVnP
R9LZ5cYXAJ3DyNqdureE9VJlP2hBaAaT8x3amcvA7DypAclNfx9WE/P6oDhhf6WRxLmgrzp4+P57
a8wAo7mNjg0ZyNb9rGWfsko8E/myy/lo+xPOCF4rSdSsqYV4IWS6ry3W3hJIxI+N7y5hAoV1hG3k
E/eADVaca5dEjAA57SRyyRwG/ESltWuJP0ktWY3m1slgCzApLv8zLAhFSu9WibrYHbEsO+ccZ4Sc
zfemnvZSOe5RmzGDodl4MXX4K/vorRE4plNfvBYqeCm88bdw9WEo9KlozceqoD1BC/KFTn8NMnMn
RIZeAhGa1geroW0gHUwWSeVjzCi/ZYXGCi+P73s+S+ceTJdnOftskbDREAMn2CShP4c9eX/17DA6
4A0STOpHd10lxMg7FZ2aPuc8Sw1MX7h//6N0LQCVFxTXMMDXp/uXSbenxJieIvYxfY6goMO1p8by
n8VC1TLx64fTIQsXNYq5F3V2jyx6HSPzFCTElGbVSE0BkrOsf9Zps51MY9tPwwelJF+xcsj6ZgcM
vqfJRLvJwbCO7UNdKogW58Z1DKQAuCQr7h3oW5yd6YHy1XU3c2EdBe1HS4kSY7nw0JbDuY3bW+9F
//zaTe6qKtgErv8TJnA53sg1HKEXCO6r6ZFstJwYOra82mn9aksc9239VHs+UbjwPRHj86h1whuz
eRoz85JUJiNSDPlmJ6r1jK+MRVJ1Ggf5HBF6cRLqhhUKIKI4rGl8ot7uXkN7rOrOUivPdFeY0eP1
NAx0ONEpMObQykXTYDdblDzjuQvKvzxHYNKOxz5KTrEJ7zYV24lXctAZXyNXwbKdW1Dl9rPn1Akv
EP3xCHvWkziqSoAO01jHm6RXzMC1/VKNKLMN+9sKgdtdvCNNZu09Hb0Hg2Ey3RJXEMLzmCcPRkk9
dM/sU/RMz6fHGGkJ/VG7punuEzIUpDWOhChfJsfbMefgmqAYDltWcAA0xYpqMHQyD5mTbVyTC4Qi
ggi+8dSRTfWpW7lDu858NIs/GL5c6ta++kS/hgFCsuYnyOf5H7Tgs+UNXzGLEMqofl1l3fvauPZN
t/WK+KsmiRuxMacNFmdSM94o+XsOBeOqAqcRTzqLUF8PLcOC6x/3KI7iNWtLJ73Pp/6zdAmKlA5P
F15v2A5I/MbZGs5v8VOekta9AdDckEtCtmC3op5qXbu8pm1ujJE1wf5oPucJbYgJ8L/TbEPPflA9
dQAzEEDqVS+TzCvQMpgYibs9G4aTzofrbLtnC3s+cfCPypWfft8cMa4CEuKeiUklhwxZ/S66t6Pi
NaiRNvUEyoTIT7aLODKA92rm+llk/TYccU8m2avHiSb0TKI5HeLgzmMQ5dzrAe43JiBg2vo77Ex1
Z9s8PjnTbAHZr0rOK2GxPuRz1wtzq/3mlo32P+RiR8ssHx2/ewHyXe6aOJPzEQNNuZmnem+ULj7p
7qVX2ZtDzizPmMXPiXkuGz9CzlYIXrn1QrSml6jNnlC+X0ZDbZklvzpOsLjIqFgACHYz89cd5+8I
FwSmj3/lRFKzJ0jgo5kVxhpglHh+lr3OGineDLMBsXRjwL9l9Lm2akiSbGB123t/aIvnu07Kd2HV
Oz/hKF0xJiQwxZO8x2i5CLQ6u/kZq/ItqeR2xFfOzJv6betYpOO+yTig5dS8+bhAR+we7CK8L1ct
FSZMyuX8PPfGi7t4NJCKXSmzZFRmnEL8q8C221zSc4L9lmguB8NQ7Ygg/6lIPAqeaFRUZetp6v8C
bZ9iWfMm8j4aqgFXVdR8A4czCyu8F69oj60D0toig8hYFnNtKXaBAAHWNagCG+6Uw8S5rxhlCzGh
jUmS7ZATfXCXCQiLp1e6RJ9UOZ1s5b6Rpf7w2/ZCBAhlM50jGi0yf+Ph06TKzdC5REmL7NvsKYB1
c+pOrJHzYBYwnpka7i0K0Ct/CAsgQkv578wG3oDRJZkTA/6RZc5on6IhPJUNfEYR3xeqOIURmQ5e
YuC37rGcywMOqP0ccwZ18xN1pfDdbQt/KGETxnx8IGRyqmu3pwZH33tU/MkGoENX73A8Z0GosZfz
e595r2NhXpqIlZlhcqZXet2r/BIzJRfuBPjnZGuP8yKkn9in0YyrIHDfk76/zHHOar11/jWTi38C
u4I7lF9TUv5NtY2nkbPSxA+ClE0sXC7aLDqsPXK/Ad7LNCPEMM49QFj6U7n9oZ/zM2lrGkGcmz2F
n4MsXoe+O6Vd9VQE9N2ht1zNsVJ0cxjYT+TAW8t8DA2PXZ/7XPb5qx7s9UxBzR0m6tfas1/7gMl+
bK+Bap8qBu516oLkEJAhlCh9UgXummHcpyvMN7r2PpDL5ieQnLdJdw8ytl507a2moWYfKu+jLLrU
PLaJfCT/EgdpuPCmnRYVWVMLuMie/1VNWN9VpaIdqqbZQR+6NP+uwOvKJMYa6jwPfN1bBBnESfLk
DjPoF3PZewOAiinPPjX0zS8Gvi90RHp98t77GVMHLsPcbCTUkKHKm224PAMJLYydRzOP4JNW5iUR
b6RE8cyWVMdPQjAolVPy0nfp52xSqMqY5TMwbMBhtixkU/66cWJPRdY3cv7RvEUbrhz3BFgestp6
kEFyqHiIh637mHu5IIpPVlcI/p/ZsO9iAkauH5M4rteyxReQCP/RKitk/V3/1zvAt72zH1oc2k5b
vdGxvuPQCxoz2fd2xo8mauaBGfeQT4TX00ckGnFNyrY5idztzlEu1QqB17gllsqfmpN7lLi8cVgO
GHLppBi/jUAdLSkOZVX+5BRB3DEr/q5x06zoCOTcmLqPpbaOQuNybMSFAxnQvdd+96X51jjRzaqR
IWj6TqrQ4m8D2GOql2kOJwNcqAdmvu3dnFpfBamuBiX7XeKGLw143aXHYdkPATADbFNLd1nUwuMP
4VXM9mL1QQLHv9EKugeYL640ZbKRxQRlPq9gKS7lkL7r2XnKQua/FjFuiyQh+xy+gSkLpA47b08F
rDu2H65Mrj0wsTEaByyD69awD3nfXCXB/lLGpyilS7nup/3/eHMdUOlDz+4xtMa3uVPWtrb8E64S
nEPYHniP9heaQ9k9V9UrDstfM4nex2F8QUr8QGESoh613Bqs+heM6B17S7KjPtM+CSvxnkzt5RdL
mPeQFwev9423qs+Xwj6Fc6tMvsdg0fY6PDx1NZ74IBNxdWN5nDxSF1LznKmdqy94j1npdGxavlz8
snlK+4lpXHpdzxuumsPZKMtLM1iHKPH/8orpFuVam37AbzyNcEEhnmc9jyfuTnSUsQEOU1bkjpk9
GhmcClyeS8ANMf37JM2973UIF4odE+6XuSZh0/QnX8hflTD9ZFxKpUdCx1fNPdWciL/EKA6DklDS
6NH05hMB9ErxZC90a5YXLMa0RtZnHa0hew1dEMqpPk9TQSisYrnQSTfmomhc2h6ko+dqyHxtp5ru
C/HmzpP2RtfmSXXhg4WR1NTME5Rx9j0SJcgeQpkQorS3eRtyaSLtGun2zlIMQ6EMRnc4kKr+17rk
S9RQ7xwrwooVKZDbxGtXJcloZzZObmsdWaxgZhk5UfgsRzgpdA6xtcgp94VISJAX6zlgaNiOHBey
b9fz93k1P7LOOwO/w7CFnDuJRVVDsataecg0C4wkZE0QwASX0zmiTUEiDFdetScBQEwON23DIZYs
WdolbzNnY7727pYnDdDmcGYtchv1dLC5mCVpcAiMH6rY7kwlD46Dq4atK1yOe4hSaiBh725U5l1p
biMAJoqPVBhX+pSrlRNREDUPH5Pwno2pQRfCzq4HvctMsV/cBJkR/S4FmdLRL30fryVNe5ONRMEw
WtKaeq1L/97HxHfEgcm5MhRb0/b8NZf+32ysDWi9pgXq83cV7Z0QL38RJulYyIt0ygJZChdWJgRA
zgzq/cBJf8G7gl2aF/YhwOx7HX1CumlQy5XHXxh+pgAorDj3rpffmb5DK09xP07m9xBCMOWTtdG2
+s1L62AjOlAOwxcRfmUNYvMKfywfbUj7wHnmBsqTjYnm6A3fTdrweU/mxzRnHxx15K5kBaarRzAX
38IhExtkDOgYR4yWd8+lGCj/0xzjm5Q6AA/VH1M7xh2yik9adnxnanI8y5h3iGq00gX2gazOaC5K
sDMo9wkt8X1DXtydmM1MyTK+Nwnssm1Z9SQbiFpgyINau4xiuJim+rEMl5olV55Uy7mLVJ5Tp/e9
kNfSid9n/kMukgfQFbTAHRkgvzO9M1YOkgNwhmtnMcA26gk8my0rS7Sktk+VP59KJ6IwI0oJhSAZ
Mp9dunD+ObNg28uZsH5qfVgWOnbG+mxgQaDSgV0FYJ6xSqagOJSoYl6dcHoqKlLFqZTGxozd78Cq
kU34cXFXS/xa9Vg7xGZzjoYD+tmoNF+DxMDE70A7ewXbHsDWPmev10amu/hMkl0wCbCsjIlOZWCq
4Vrard1e4RHSJGi1Sdgh7awPGoJRvHISP0xgEhkmOY1FxkiLC55AhjNzGN7aDFAC4ZKNz80vj4WR
ClZYbUNCEmhNFzIA5m1+C0syEZG+PjScyVa1j7AXIZ95LOSYvBYhrgDDTo1DxgNmpzR/7xJp78Ea
K/DqloVv7rvzhetiTMclyF0zV1zlUvY7/f9XHNXgWGIP4AuKCNykrA8Em+OtjPoWAINMUpBhZOyn
Ll0blaJ4zrHZU9LFRjdGyfJknBRx+8qPX0wnGlfUCy0tLRxU+gZ+ok6xnVMzHq6lpVLU4wpZvkRw
52D4RjzjNrum4mwY+ATzuNqIbYMK9qmq/XanJ075tFoRbmpy796101tRPUxBWbKXMnRwHYPW5IPE
1TxxlPEWjDp/E2FlXBPyofdWbvbn2jHUvo8X9H2gHSarx/Qp7GPzFQdrt8L7m5Jv73OUSbzQ0QQF
+EmrjGdFlNKxoSbiJMYUMv/IHM+9lQ6AfGkEdEVzEj42EpnhHSji9McqmLVgYHJt61ET37esss++
4h+Qgy5PLrZVzdqDTW2ERkuXzw+mAQdiF59WpB+akm4HEXOY2CStycJoovRl17IEMBuORMDNlLTV
4dgx33GCSypzeWI3LgAH0vJJOtP4nObkUnVZ4iWpqp++BcCzhjLcINZhem6hfk5MyGIAqWE/yhIj
ZMjBuklH/26SA5fdtgw++C/u3cxhIIXyJYjNjKB1lHxamZFRXai9va5Jxth0Bm0ankdQENmbX0oe
eV703iQQx60mAzQpI90YVfJlUEEyJkAhRrWP7AHQl/sOrTca32sdAJ/O1oULO5NwhT29E/LW+Rwd
akKJHdncO5cz5jqW2EF6SFwPIV3NWEuBW6bS3Lq+uDl59GRL9huC3aOl7CP4zAvCjd96ihqIIH8j
YlrwQLs+ECEyXi8KBF86fYK/OjA7uR+Vcd8P1vvc+LfKndu1m+eX3kmvc72QHWZFFaiB1ymfSR/H
Vwv3TcCnCBbT3w8mrwguSU+O3VJ+bPEnksQ7Mrc9JVj5VlOMwrDHCsN+HlqINyCW0Z6qKQoZKOVI
MA4b18IBHo8LJtP59G1NLFGGAK1+M+vfpqd0J5ujxWoU/zRMrwMge07g5HgWxsaPUTikHisGz4ZF
UUN/9Wkr48IR3ngwcHYzriX5PlzA9SYovB/Lq/7F0vRWteJH6SHKA5dndsFHp06z66Crfajc6U74
5hHD1dJqCgxr5Ir7Oem0mIWTK3f00S80/31rEbuARaWnzbkgOuGyrfCoNkn5UtImvDZ971KXOd6C
0gEekcRG7JAEPTXcRg8l2bfGHmvIPReomnXnvB68CiY8cdlnC3ke7AKeEQNZ6dJi5dj21zRNXAOx
QeFtZhXF4JL/WTG61nKjuiqPk2xIqNM2eBcpYhtN9+FkurorJ5eXkJV7G8m3c6Mk9gIlxk+JUKIm
UeclzWuFLomc0ASSRI9Gp5cfcQ9iwOVzeVJIpkmFdJ/ngIhany0nsoakh5kQIAHruIvt5kEESC7b
mWShZa514D/ncZj9MKjBP02wCDSYqnvA5YjGNSwLOLuf57nm1ZhQGJfK6Mkb7L++M88ha8pNaUjr
AnNCB2gyn3zFR41i6aOEN3UHngneUHzamf82s1aY/X7Nd+0M+4rdVUas+V3Kowj4Gn3+Mwftoe/G
h2ZOriFGOh0gXihGlGfMV2gFvlqCRxMJEXJ0RvPQxcFLRvHcnWt5TyTZDkPE2ZwlTkDIx9kK9DGe
yeWmS98Z6724I4Fi5r2aI3P0b6rrjeqr94wGS5Cc6JKbzX4q6b+W03PjsMeawo+89Jc7KCS/HWEY
tSpAzdJ78wFe+G6ONLBqIowxeQMqPtF1BWut0q84JrTdjOVnZAryrYoZkf9jQ7qQXXQe0si6iNxc
yFekRYD9qS02gAjwiN5nwGO/GRu0U1I9t+FIdTtXxzubtg4XBYA3tp+JpTaBRg7uhnDIqqgfCt4l
myoqX92ge5t8KstHKNMYhitdOplJKp+Sor3hOKAbvQuOtGC8jNVIy33kfQ/V8uiPwHD6kgMH9/J3
e+Jeq7LFX93ce3b0aQ7muS6xc3LJvdOjj0Ks+eenw8l02sfaqB6L1vmk13WXp8ARpskrOJ3dwwg5
pSleSrx658a0ijVxQ81QrryNJpeQDTFlhOl7WTU/nkb+THn1EAdPNDryVCpv0ZDf8GDtnXw6qx41
NkEs6mzDf7Bm7KPBPtlvx6tSMRXRw1upvedcoElSZQvlIcUtiIPf0ecrBN5BAGgw2Ok39aoq69eu
FTyZlH+nFIZTtyueOZusYKsRhDQBHXNMS3VLuEm334OZXesZX7jGDbY2POfEJ5iBNz1MfvGC4IPf
muZFALm7bab2D56yPVR1sTFnfam8bnGNc4RIELs1lvMkmS66PWiN0NOrx3mWAk1CW+lbUFuvpfbf
rEn/Dv5862s2Yqp6KtE7sYRksz173HZMJqSR7gGCDYcPBeMsVCkGk1h4ccuj243X25ftdP+advjU
sX9v1fqeP3C26W/IfXlElcpIOdsGdOnmBd/DrDUOqghvhRHf3NHdAlaRnAwp/7Ohn7xGPmuqpPzG
PcfG0v3hMmCrJ1T0OeszgK1zZMeHsDWOQzN8J7AH9sgdsPPJSvpk2h3XSFmUdBeE5eAWcv6siL7X
Rn0YKMbQUqW8Yz1AZo5dDm3yacwTs4CUWTvpEi+xl8AI3SOqyJl0K/4+p6VWmriLobJLkfm8/nKa
ZxOpXujf29RTel8zTza64X422AQ6sXsubHPYUejosTcSbzwE2K3q2eQuGjEd1t89A63OdR4ml9Rm
QtSJySsvjabX7xHv2rENX5NMPPltvfLz4KICPW5Sk2deFAQUb6C+VkgdLECvECawibNyX5aFxAI6
87hdgqnFRxBw3a5N3a3TIPus7AgxXcUKnNc9u+++PYcgRyhT7lMTvZS0HJg7O9+1UIcr10QG4DUs
MecF+jShKxNRHaYl0eFLRJNexJ194jfGm7J8zBSrNathRlCUebQf4mznKN4FagDMLoKGzu3pxy3j
U5Zn9I9757FWZ4pI0aTY3eNAq7nVoR4pNc7DWL+3JJSFQmCNt/vI2hmpiJd984K+uOHMaqSPUMKo
cgsG9JOqNKIXIvAhZhDD6zEbl1fqV61Q0irzrZwgs7zm0w+Mf17jAPh7D6Kj+3ZUr4bbPFQ0192V
do3R1V5Wd5N9mRhZ2IpbV9i9OwvJ6cxZsPEbRa2Cu4NteQuExOmAx2NaoKWO/BXn8bXoWfvV4zFM
PCRCI2XYncPXsRSY0+dD3QfXHGEmpX/EsDid36UtmCcttUHC9mWoDTCiJFILHbp2kM20DttDUH/o
nZZXgqT7ItPZHhXaTs/xe9JlN7uZT+Tb3FU7Fr8J+QOjpmbIBrBLqdS1Ygkdaj5Gg01Xbkkmtx14
2bJN1pKBTTuLe1HDVBJWuNhN+1AUFJCWOuHp0bhXs+ZmYyRHZnP3IdPLcenUwuY++ZSfhUIz7Jb+
pxGaH02gTk1pUMpM6R7b5pILFuPStuVcI6jYmqbhTOJ4OyO98Toabi3l2Msa5zWromsuKE3TMTsn
3XA77Z1fMvnPRVPpvWfKTc11QCbumxzYdPl+chzi6dUZo5tNqJqVE555q31xY713rOkfKZZ3lWCc
C1z7Z+SCRfWrj4t44hNbcbPKPZ62vdCwL41Jmyl3s7VQ9o1mFTo4PGorQmse70h+Hq0pe7BtPd/F
Y/WxzOjHPntF+0nv7HSqWeGvc8aZYgiQ+TFfrH1CMkKyGRmDC0i/9+bBQ3g+p++gMc9u691VdEQM
Hpt9tjwPtqNfqWR/Z2O2R7jLQV37Cm+6BV9nevW3cvtHVyfPw+w0KEU9i/Y59mHPcVYhVh6IbtaB
J3dGBNMSgsXMzsm2YOM5h0T7Dh1m1Xobl38DeQATVHmE9OVbNNyZg7znO7lml2oC0TFfGfvVABNV
h1FnrF1rFgCldazexjlt/yxjMUBkexUnXExgHB9HVLrVYNIuaLBJ71atdHAfDaZN0U7oRPcRUs6/
hE/yHVLLl0BTflgLH7xJBR/elA2vc8Z2tWPtdplHr9y2LssCoxTVVkp+lBb/IqQc3MY0+R/CGLlO
cGLhfMCdDiFQksbbUhGott+ECrBV8tyw/3ROgiB39i16pjLNV8ti3fTzIxXolyWw01Pu5QC3h854
c6PuHM/zPgwF7vd4zA5jByjXZZDXdnzicHTJw/lk2OFSlLS37de25dgHZsW9nVTEpKGf6qc4kJzB
yKJz/zyUkp6zzDnG4fxDnvHoutGzZbXrDrkGZ6WNN0EjDDbE7iJ1olLZI/URYT6T8J89D4MQ6xnd
fmSlUFl6Ec9rA+Em/ct5erIZbRLb35qBfXMJYUkwCHzW67wUZ0XdwOjU+D3LnXDo7LaqjwhFBGql
k0Ccmyu6KHr5HtT20ppxhw/zn06NG7KL42i0W1nkJwkRCDJymltEP6nh0+s1U3ICW1rRW4/DwhwD
fsMD4qV8y5wEmCzZ4Hk++TiIfIeCcELIHDK/DN73DvRUUruPda+OcZMcQZY3M5Zelx6gemjW2uWD
M9oVYyri0lW57+kQMjIqyNwEDT8f+bSXa9IfRz9Inrsi4PcLkoPEp6/6zzp2dhX2cokdPg+IHeQH
h21co8PDoMWGZdxe9s9Zmp99RHl4vLdO7hxaSsACIzs3HsUDHfNbDS7gq+6RVtI12+O1mfl8ZqaZ
X6O45DTV+gSmZpcwyYTOjqMsbNDfaLvbILVwfTFvVwlNam3HliS+0q5KDsD8yuPoIgKHQvDgO3PC
l9SXX+GADIdPA5RkdXJFd2k6l37M7NHXgbPy7TD8iAxu0x2RzLXLxGk9VEa9IeWK917Nxs7ETLAC
8M3vbem1lzgzkZBX4t0eut86wZRvLT9n4sJ2JRoEhhWs7oq1zsiVQYQFfXE/DDmtEOICnCGZbvA5
S3YdPeLSumU0qyqDM382tI++jYYrdtAPpNaqCKPy6lns6VRSMzQxS3wkzj/ysyChE59iQKg/+jG2
MD83z6L+VUQQZdZ2TIxT7LcvzRzyqVry7tHWHDSCFLF3uvZgFxFWkcjdz0TWMTHv0lKcRPQfR+ex
3DqyBNEvQgRMw21pQE+K8tIGceUa3rvG18/BbOdNvJEoAl2dlXnS3VFtDjSse18+MVrKXkJdnvx+
CtK0ocCmAK+KXYNeOHlW7rBHbUaZ4g7KSpztUknmju5PM7kM0kNepLy6IWXUGFicQ1qDI7aGQ3vF
eIjbNN/XXPE637vUOsub0apendhBMHE+2N9f7HFelBTvh2tYkDb40aSEO+mUFThQcetk9dmLdhNx
FV0Pmbg7ArNJRb6QTqzyn6HlggOcXAc0Ckp9FJxPI8Z8X2bVayeGPyxfRFP5Dllh/mlL64aK9Vw3
7LJLJHkj3bSqOMh62OMfwUpJ409uvfgCFneLxQKI1j5bioO6VDuqHrxCn3P35uNh4B+xAabjzRvp
mAvjABATvC+TUoUkecjaDvGqmR7budqPZOnWdZgCvUwhxfRvYzc9uI176GqfyhHtSZ8FNWaffTIT
RKhvrlu/ito+OgVh1p52ssqiBM3aEYkfV5mkfdQxH8gB4Lrl8sOOZy6smxWlh16AtXL8kFR0lG/7
LjxxBaIJRt+SvzjGtBx3jfbZLOlcEk08tN+VPmwys4UfjPuRkqL2wVbeo596sFA676WfGolzLn1C
vMHnuPAHOWwORb1gM4DX51DnnPIk0eXROWpei/Cfzm2Wbocmv0mdO7jKsZpE1wHckw6bLlEl26Ni
s1Aw+av/Jn4F/gOCQeGc2rDm+uT9anXzWdbRlxOxMsVFJCeDp3V4KPmytSHRZH/c5+38BQ9/B1Uf
loPDGE92M/frq6ET5S1aCuDAd+QfTo09h3Z1DVoM5zplEQKjqLGNlRs0VfI2KYDaFnbcKNv0tsaH
1u0rLaPM1nwyy5DvFvedZCKRk/uHhjnYHsJDM9BfaGbtyzDT0OtFJ6eQP1FE30RDXCKCCNrFZ4ur
kQN4Z4K4EZuUCrUjLJjyt6aKjEw40Z0khcUoTRRCfCY0QW4tfBGVPW4NlPuwn9eM+6wdeuYEJpvW
+cY2epC+OpoZA+dcfaWKhhHyw6lOO2DlHm3oerqhdrwb33FVIQOzuWujg0bjrcB0Ew/xV9FDrofv
04MsdLxhl8L3YKe3HgZehG4TMGzg8IZdbTcItcPdYVbI8bCgc68drafGZHiu0mgHP2txwT7nbqFR
Yc3uJLSCiTW8rnMX0ZJgUsWj29oH8lm7kA6u1qS8QVpP/ew+W539orz2IIbmOCTDQ2ZwQ09MqKoA
Rix5xflVrfGHYQuyzhTELUV/K+U5ipcPQOouetYy0BcGzl81j3uTVLd0yGMZ1gy4oWq+bLPZ4Vg5
sSxba4sxGl6ElT5GtPw6c/fAwx54RXZVdXIbQnmeZ2TpbEohVGT4fAd4wcVPL9J7y+sxSeNdlprf
Y+Lsiqw8G8DWDULdbhySBLOKm/SNvzyqthFM8Wz2nx0j2unt+JWM9duQ9s/C635tMbBGS25Q3WAs
yvJ7SKzABGTP62/bUzOfSVwbvhOoia4ckHus6Is7rYkYQDsIjthb0yHbqiJ6yWYXcgulD5RcjjrX
DrAihiwWLhr71LiJ/7UWruQ21y6GPXFJ4JKttMSAPpNuTCFOsvXonqgpGR1+eIHuHKeEjAAwjH4m
MeePBuc+jolbYmTEg5uNUZT/Bh+Kmas8Dm55RX67TKCyPDbyU+yTOyYVMPRbkAa3NONTUPb0ETEi
DG1tIlAyX/bcmtsKkUBjEREn7haPJ2UXWPU94byPCBIO3HmUBUhfUX+rffs4j84RUMDaBg+WoJtO
ZfziRR+z4+/1mGaDor1ZqbWJrWIX1yjSFlzjrHyyDHWUxnhknHyZXeulpPUh7OuD1JqtRbzIzZzL
QqjLrffB81iapdu2CGk9EXsvs6/a4AQUifzCQ16XbTJTFo486Pj9l+qcE3YR0Ohpey518QLs+8+g
FUtELYOppb9ZQM4bK7+z772miYERKgfJaVfVg6Q9Txv6S6yoFcoxd7ZEXaXaldC0ktC4UOQXlOF8
FV4CRFS+5zzl1C6wT2QWtrhauYK2IOFuW6fdyUpf95Xi+jQdwRefPGG9swo5lp7zVUvKQSoK9UoY
Dprnv4ox22uqfRNRdJ+d+sGvSoU4r8Es4kR1RpqW58I+VMjboO2/dZciR9vE4Z18tpCMNC05g7rG
aOLjiBQ/M0TlZnGvhFArbHr7rPzVWwJmYbRvfXnRaJNqqxFKh8pjYKIcxaaon1267mpKuHMjfWaP
R0OyeI80Y6N2RYxhL+PixXYWOwQIKLCTVkyfZ3epiVziBDt4KXU8UY5wzVMqPcBQo/Fd6umLH834
TM1r6w+EiLozO+dw1Tj5pnbZJnjOzfWtp6QL/5H9WDGnHDpMKWPzJ/NFEkoJ9StCVEj99T0h/qh4
D/f5ZwkD0sHQULPL1YmVeXOzw4KxdlqChDgAgYIjIat9OoqPXi2572Ft1T/0/O5MAQqZ1MRQt0e/
aw6Vq65NRxRJiXw1s0gaJr6xHujBOsEbBEg7yQjKtFRdOibhWj6FWl1wETO5wayjtDLsoV8oYqPd
kyQmK/vukBVG4LK41VIb8VW/iNzamC2oPOrRqgmOJw16lb6d81Namtjn0UWTwzw9u+LdttC04dPG
Ff/mY+L166KDqoHvOG659/SY/2zuzIa51iQZrQy3pI8GGjYHM3c3Hv87S9dd2ZN29IEV9ADeRDDg
97Aab4uwcHbTJNC1/tjE3NOLpcU0QfORRFiB/AApVoGzFC0CAXLYCXVLxEkzX3W9XyvYOXaHxdkt
Pzsa0vx+2NLjDlUGtYLq20j+sakG7fI6cJ3jHN/8H2ScCIKZYm8mCaYx6nXoD8joYO3MAjhFFZRo
9M6QrKzeW2MLvLDYXnMxXg8GYUbf2DfwJn11ArwSFCXr6cTaOPNrUiGZxQZnmh1oUbkTtoSd1Bxa
XgVEL4gLzJsIPS5rracBxkAI12UEqmDjNbP4CWrKzTBSB4ORnhw/PYVGBxkr8HOf959OQxksJFLh
UcGaDxzZ5Fl74E5BQuoqkdtyukWxYhOQXs2J4LsgPkYeuXzgTn5nblxYqjhdbLbs4AkLwBKSnW1Z
bBQdZrpN68NACVFxaDhSNK6vCeFcotcpZZ3FZ0nkuMUhONE2ofKz72Wndj4NECN0vkYeGHbEoo9i
drgqYN0AjohkySuBwviZvhcsWcYmUjRThYA7g9lUtPFI0TPb2h79pB4FoP1onjI25PjabdZOTgdo
z2CQBFxqY3oKwfbi3SPUxVYga9gsypAeN9/KcfmxU0FRqfUjYeBx61nwNWyVocI0o3HqdWXshhFl
wjO64qiNYw6PjeAbKfF4/g4jk9Y4ExgaFbTR8kqUyFoa5T5S95E+JsAILtU6/GVMqr0m67vwWPax
uTm5Mub37S9kV/foSUv1DY6T6BUnDrfR9iZAPyw8TNlw+dDLDWX3NCJGPEzLN84+FUkwVnTAR+42
aT3Ywvpz31YvcWgRNm+JBqe7BKvpVIHHF9khjqYtA925pW1mdEKYZDA48ehBy9ezhb+Ccc+EJctQ
USmdPILgNIBkDvs6FfHdq8wDSdkVCraJRXfCQTbg1+HrsWO3uCZ3ExjavqtPyu2hQb8OCnYpEIGC
4qbekn8lfVU9UwyM0dcG0y7TBVB9WEG4mcyiIdJIb6zXPTrC3vhZG8TqgodnrdM2Wbb1V4PZTuZy
b8BNgwwQPtYmD1leYROlKxPz9YaM+9GOh3ub/jqz/SBbbHSEbxGd5baKrL1jktsjpCojBhb8HaRi
Tq5NWKHjfTBQQwqVWSTwmZJqK8z5w6bZq07dR8xwm6n5hPu60binWLIJ6rre+2L8GZl7WfjSPEcM
XEFWRCxKsYgJPTklALd8PbuZ6D0uZkYHB6Wnt6c2xpsA8JBf6uBnHkSXZov/a61H9aOhaBnOxntG
HCclyalXv6Q/N0yz25R87jR7hMqfclow6N9G17vYPidEXJ+qzNqNkb+LW0XVRQ1bo3+sPAPrAF3a
U3o1rObFBWHFA7mSyw9AmpYNXIDbFA6bAbOa399tVg6NYjLXkVqzQ5bmJ87JP5mKlU5XqICApzHg
g448CypEOjPZTdNHQo9wGZOgrovHhCgMG7qdFgnWj/W67YcvAZ0mgpgdsYUUdoWTCCQKi4Qeydum
8jPn/77r9Ie0mc6mVp7AXKy4ygSdDpUfObPnjuwCAOaEW6ddfo6SEcPospaqVlxW16Ovvr2q+Zzk
gLhfgTYgPRfiotI9dgPp2iqeGirdOkCXE9fvNG5oEpX7xIz+oS5suro4jahiJueUmyB0USjJy0/A
Lmnsj9j5K5mAceUcDB4PLAdLIRlG+be6+KTJYxXTpGotcQpZbR3uCyblT2QYqPlK6AvgGOeVD2I7
yJK7N3GKp3gS4uLme+Y1tKI7SJN9PHd7WWdriXjHl+U9as8wTvddhFKk5U8xfVE957PPEqKhViqy
wEclFmrrvMpgMIBrRR+1aViA55boByAif8qHoajBoJ1578/qAFJ01UUf5vhYAA3tZ/lrQ5wQHZZQ
5J8p5ZOELMEvk4L0+RdOD7ZTvbUGoKLY24Sx8Th7V+7GZoEHrOsOOk0gmmu+df5IJQnkMgHgGvhh
C2pvFO6NHq8rUtPeitnWjd3LJKKNVXXbzm5WWoxatUt6iHbWfHGs8MFHRlIQCtNxvE3FcOHBomaH
71o/7mCy3hTespr5UeeNk4znkrJONU8bixpyvzl3DkgNkgmAnITWXySlbQa0pU5b+o5tcuPL0FG9
NlV1NDoviMq9bobQrKZjhwHAt9C6lgONslXMReAw9G2IyXAe+dOpj9Tor5PlXoVg+e6B0LTEU++Y
v14id5JNDiaBdcnZhCVgnWdq27NG8p0WliCl1+Mhbq4Rvmy9ee7/Z+xT1bhMTZwGFoEFRSgcKuah
CWm0Th563vCzG16H0LjnDLsjPTFihhaR/kQx9YFgH8e42rKh2Sp6IZnLKOf6rfSz4ue1ZiAxNLO1
5CNceKEWXb39ki6xgPzaVc7wGca7qoF/V7XmB4t64FOhR5GfE0OYTfJuDUzTxIxCCJL+uTpwOTKR
f6vxDkgpPMU9E5Fo/eZmiIGVCaryq9lZ2tYGJLW8FvRDm3usQejK4krmYDX04/rWU6TyofUK1UZ+
KgMAzmw2RNdHBAL+gxR1E68NoAvyXRe+xtI7pUMky8cGgofGCdP5NQe3pEij6Mh2OFqNEcajQyDC
HUcfTKfZdL9jqXUMKCS/0GJOPjgNNfwMkgmgq052zefoPC0eKAyCu1kzf0onpcmm3Xjx+MuJuamb
tyZcopMC0G68oWHoDWAl2Ghxz7X/pxas02qPhkLAddrltGwKml50tzkmjDPjCLtC8G0svtnDk6P8
qWlG40IQ6i1/GpLpMn3lcE6ECmLPfY+og88gC7pQtiZE+IUBlDFfKDwfklBYrDaTfiTKBnXb38nE
3DAAcTl4Dn3WNHq27spwl9XRsc27w1BP3LiXculjhUCUAFWom1+jci+m8ZrUH0QRtkJC8e6zIOPl
FpaSPR109nblMxR1A/3H/T+DwvMWxzTaEpIHHS9cHc3hxQUz57rOhw/V0fTpcWvnjb3s0FzowQmG
jvpUkvhPlnkvz06d4bKF42+Fk7a2UAEaEz5rvm0xDvYNZnrqBTW/eXPqa2GY+7zz77Hz0Rl/XUNI
G4cHqLQotp49MrxuxylEBYxDKzeaypD6xITPnvndW8ULLoWta1J3Rc/7ptJek4JZxaIkeFqUWEac
atiVoHadFL4YLLK8zB+mVgZyfkVzPIQFj7EHt81/gd4YlC7UwbL7J3LS6G2FeGmHGLUpUMGuZ3Pz
n3hG5rrlroHXzG02rVl+TdBLW73a0CKyyYdhOwAeRfhw2PTCVVrrlIA6dr4pdXuZullbDccqeZdd
coXFuB/p0TBVseXi/DUX033O5KuuiltV/3ONj8r8bNs2KDjcMQJh/mzvWRhhqLsNPAQ2QJ2sHv58
w7+PXR2MsYcWRoivWje2/eHX4QuVV6uU0acYya503gZs+R35xBUUhfXGTksSKq7b50YLzzzYtFfR
AE+zdYoDXDihs8X2e+8neRjQXWqnfOUJfPL4ahCTfpx073VEtEd0OhkIPL2gVSIuAlOm70hrD86M
jZ8EhuNC4NPMJ2dUJ41i39yquPM5pN31L0jxH/rMnBfNX/iQ1yJk2Vq3B1BiV94lb7penON8upJE
vQ3mm1N2Z/ysVwiB225wdjrFQl6U70M/uaTAXmh9/Oghp5tAMiULSwewzhT+xEz+ovAC33qZ/HQb
jtZ2llGQsLgsl2Wc4P0LJd6zXmjZ2GjQGrVlP+dV8CsnNE7eE/98yuwqVlUz+3QvejfMbpOyC+Aq
gBs02kQOnR8xViMyHMSGB0UToRhevNAIIqPfYqUPahAYOSyGCav3YFMyYBDo9Fwu0s5miKa7pS8J
AnXO2HN6+M3y0n1OUJ889PtJe53S+dXOaXGetT1/p7tmOc+25l1aYixAhcgyP86liVyNoQiTA73O
GA1Rqhrn1/Ofzea7Hj5pO+66F5/f20VRkMDXXZQXsjJkZ+dVoZN0asd+g9K7q6qTbn7ZXCeGHHg+
yQOfOTTkuAI/E4i42RoNbXFe/lcVZ5socdw5/680s8k91tNjmWJdDwV+WIl+oZtQNvRzZ7dBnWuP
hIluDWzNmQBnDhvJ5Rshv2eDydbNDhFDTBaZuyyucYeh0c3OGl6oL+1dx4qhN/RD2Ohb0V0d2no7
i/MP2dhVPN7wSuyhOpZ6j53bITo4HVVCmaOWQv/m+kEmwi6Tjbk02BN44SncqZJldxIdUvGGkemg
/lfzrSCCHYlbHCYW//HO+HE47lnLrKqk2TczaAk726ZFebIX8B2vvWI+xG6GS8D7Wyr0okaINXfA
jWm9RckbEeKtIv0bCaiVmOqY6c+zRuF2HD26Ja5eLFeauDdWcs8cTGgQgQnzrbEprVU+cnSNB11V
P5J4r59MZ7cgr8rNcJMlD+hfh9LKTzP3Iq8hxtq0j6TptmMTv5Yg2kf6EBR31PZsFgfcxiW1E/nk
g2K81dNJmu2OPcuxqivaUvQ90BpaJ7TuAwr/0eab6fZbv7MJQUKTxB19bohj5391wY5bPCnei0qd
3eTYDJ+ssYYZbA6kTtSsGEfUgt+fvueG61bZP9h6u0XTJ3MT7ebmh8rtIMPElNjuaVxQRyONzC1e
k+HaaQ/N8OG3VKliMfXnc9QX1E010E1HKlPng2fB5DZ3aOk1O0ztTLdEx6dZjax5jGSj+ohvx773
zykF8QKmThxVGI+zD8s5WenrkE5nP3Q2ftXsKnPcDdUVRirxLgOvnb4jHAo08jiQSgFP0ubvwu/W
iinayBmziM1NP8TNT2Pq0B8QwZCWd5mpvfLCg1cbbwnuDoe69c7l3QE0T4TnQf4WEVrkcjy6eMF3
+hBvs1msfatchdOLxyOt3waScC7yXZzsYrQmNIyN5TGOetcs/TbB3OGj37CUXRGz3xXNWdfOlb0Z
vUszM5vkR5fPzH/IQfUZP8BWhHmbkx9lPcrujYTwtmIPE7Hiz+YnC2iYZjqHErOyHdIX9mKL1758
to3ndNI2hfFjR7cKT1jl743mK16cgWKg/plgXfiXg1hsbMDReMa1bjfP7HD4qcgNrieP1g7nwcdl
KZSirhoxg0vUIl6IwV/7tOmxfl1F8szgvTL0r6R5L9q/2HnA0tnUezXgfy2fywG5tbrk9WNhwtHn
p1KvU/ydh8bJo9olLklutdElK+sHXG/PydS/5pW/yUM2cPK3XvZe4QhUlbxW2V8L/V9k3RvKN1l3
Er6ij1V/skrtWBkGcDvFpOf3fREwpaQPyVjhPZztV8dF5OaKBqyVf1J16aOpR1cMzs6qoVMzz3nt
dBXVB6UD3axCiXKoc99YUwmtqIE8QPgML31aSCYnWpRzMmmkTr4dym+3Ue5CVaq0MMDuqG09mm2v
RYlo6emMEnmeWQd8RPmqznI9iHMn2jU1SmAJai6YHUVIzctLohhEYOvvMp7jRRkM7QdtMNPvKRt/
ceYU32WFNZh+JucfLCsbyACEYZ++Ti1m4CSWVX1zW6L4ywcm6RXa1zRlFbgswLYW4DYY+HMaFJNL
0O1j9I62fvIy6jonEIpwgE0WZOaU0a9jb1pY+CO/cuQ9TKncOATd5pi/EYbJPH8p+HNZ4rq00uA3
pj80PQrTW5KN24SRUwcP1Sw+BtXu0tQjB6fdFtGtTW+t4V0MfGuWJujMeSQDSTkZIhZh7dQozkNJ
x02aEU9jZiaj0+Y3q/WCQvspkScadIPWvo3/31dOtfpUwydWpPUAD7aYWFgR8u4a9OEU78uULoEM
enzDnxLFzGGOHpkOKFtmOthU9Ay1iIGAXKmv3oiZZANfso62+VD/qbv3CpFXwQ51ATcRmwhaoDGN
/MMWsG1q/9ylRAoLKIC5zoA1wRvjWAsX4C7P2MRr0u3NXSlClAPk5xQNvoniawT8dx7Q7SwsF2oK
Zo8qWZqqNRqpJ8LYZUl8t0WDxGMXqe4BNBmno1fttFxd6Hc6xIrpnMul7U07NmWHHM3/eR6s/EId
5q3zpy+83/PR0wS81+bbkfUtAonHfnSv6fqwMpP8YDfUQpSg0oXI+KOKRz62X+FQ4WWo7pAPbbey
3fraYSFJRckrPTd37ZS/T7Hzak2UhlQhgB5CsLXxHre84VLTJz9rv8yTRdyElpNIHhNnOuqtczSh
TnLUeGfLw/fczSx/S+NfRkdAq4v9aNVbw63h73MTmNLvuKGfZnCZSub5K8m9sy38v96cAL8WODRg
/ODcUiRGBP0dYi8s68cpCxifOEdYJJnDk94SgsM2m8f6TqeVLbZFTBlz+YX0cDM0bT+DVcEb/9vp
ChGqjd5m7ujaOO8EqYW214OhLhd3Le0fw7fyEqL7w2PFLpik9zq2DJxs4RvOlGBCuNLj8Y0w+pcV
AxxNGD/KEUrKzJ7RaF4dm2ewo+cYd/aXEPLemdoj18aNbXeXUsnAE/oDypvJtw/EayS4xlbCfa8y
Fw65d9Ib8nZcjFDYwIpkp9kyjrXRfnqTxa3T3HtF98LAG9jk3hNaPFSyJ0l5bQQVkjb1cEN8zcsZ
FjeOFgPvNp8QuKpIgUkFAGRh2U70dUZTSLUU/QGSDrQR1GD/bnrwpuS0rfTmKic+Q9dBPeHI56Oz
TQ0KS7R1xlfXQT/UrJcB6aeD6JC15WmkXaVWz1FPbeUCjTZwxy1iq0HpQxfxfs597tiYumqapxvj
onlxMM9EGRmLMh2SdARNj3U3tTF74dHLS06dXflS0brvRM5oV64nmV5qE2Gu0ggmiNr7XeZwj/iJ
o5p9WcgAPvdTZy65i/eymH8TuFNlSCMgXr5KFO+KF72Ya1zdFZn8eqVVMkgGk+ZBolM191sDORL3
OrLlcdCNd6nI/+fGYzeGZ1f0Qe6HT0nN7cDmOOeCP40fluWdYmmdfGB0uTBwiSn/ZHZiV+vJNqmd
p2622RUhKVXsKIz84ImRzew0n+KKcugObbk0iZfNm7kAQ2Anza0EQ+jPLgfLtMJFtTfpWgJehrOf
ogO3BYFsbBi38YbQd9aBQx2aiwmtZyptLnDuehkRVQudtYWbHrbljuNlm5tIiqN0TiGrJF6G8juK
klOufXe5YqnSP3RUj/hopob60lvjEg0hZJThMoo3NlykpMad6qJ/sWmdvND8HNpsxy2WOwXm/vZn
AE8cwHjazqb4FGP8aIGe1ajVdvSZIBuoo9zIAtnTsx3l5bOysndFJH3slowMpdx1WW3YGlFv5lLW
SYNiyvqsHmAM4PBtFg/jNO47xjbSBK9zDCkOnvxoc2Ih21DRQiFXir1XbbgEw1Y3thbFMkPlB8Kk
LzICkiXfdGqY2K0jbAxfPo+7axUnXhKHBM+LnkJvNqIXkyfXNtqLRc8Mpwgq6aqnQVMHlQcQ5dhT
0eKmGVBj7hnmMhiP90qjtSTMtpUjTzhBLsJ7GGV5oSt6Y6X1q6N5x2Kgw0hzuZRWqLcTvCXt0FlG
EOpg26FPY6CVeHf6fTlzRfbmc2JFP/1Mi2nevk0YFkjdrmbDoL6peYHPQ9xa/uWOfaC2kEChQHVO
trKWd5I1j2Q/Huc6+RdSo1WBR57Ub4x2QU4VdGxylBI9Ce42bkPw1Pm671mxZj+tQc0WDmwDVQSB
kNygfQfmA7uApytn+SZaOLj0jGuTu5O2PEYjywagK1Re/nix+1W4DPoJgasBlwX6WLiO8+xq608e
paIeAO9q6LYuv5MYqZq1AL4W6pSbXCXc9iCtbG9Yw81ytK3g+M06bx9lH9oMbFsred8o3EXmWng2
dT/TnlKYQ+/kSEru19L5oEBaw24hC+UB94wv0Au+I6wHAvxNZYXHeUkD1Fq/hmlzQmkE0m4eosJG
aPyzaLFImUFclAscoLx05nnj2f63aQ5vkfHcTulei56NYkQG6jaN4d8Ayj+KuvgZfeAUqBsUDlZf
sTBPqlH7WU6nvBx/cy/8+l+pNLqnzNA2zWjv8f2Q3fSpI2LIydDmpXjJM/YS3C3DAe1RB4cql1R9
ARtgfHPZrFeJg60eP0PnGajalEqY/lYB+/S6mA5PtPvIOxROsR8cyjwGZnIBnqszHhX2upLRZEyj
u7AJC+KaavHI+phvJ02/Z134GdJRW/v6g0V/wNRGLGX7fgvOkKFZXPlkqbqxFwT8SmoEeRz2MnGH
+Q6RzaC6TBb4jVJCCn22JCNpqflLs+ZH0yFlJd2p0rqgbjCISnokLL7BIaFyEiP7lhZVjWgvZWOb
ySr3kotdX+X8lCw6huQ4THeYXMcRhBaRcYvwLr6hbUzpIT7tDcX2t4YqkZjmLdOkTDzKzjF1Sx0E
HSuv1aqpSep40VpKkK/Ku/OF2lkllV1OG9A/tcUh/lIbFvq/xJe+APVJPYbo3bmJJ4nX59InQ6dA
MvfPrN95uM11peKXgYUIvTH7GMaETioo4YRTHagRYdMrxHWPlawFK6gvtENhdHgiHlKnxywl5G3K
uqPM6jUG0ossxdYb2luKeJtmblBQMNGxnmyT+Dox0/ZkgxwtYmScT2hKx0X+pzPrKaO3uBnla9mT
UU8HdR7NFOSKdrWKYUujRQtOI2n5ZpAt4Q2vuc96yxwPju+eJrC8/IRfQR1ngqsycvbNMH+A/6RT
KLrYLoEM8LadKy4jnvsEPdoorXvIwR364W5cSKrD1Y8oRyCEoCVi25UPvQb42CBfqy+OLmgxqml/
UzlcEh8toeMchHHCDTgEA0fDbEbUNCruttCOMyiulbaQDmEXMhCB5kOYXVqEY/rKFI7SlN7M/J9b
dfvIsI8huJ4kZ40yEwStlgoLG3hzeBsImaUzcSsj6Q6+yDbCmy+R0najmd9q2l38eERKpqPIApeW
4OEOZ+tGWuU5a+hvM8prNf25XbbVxT2qARMRXfQESvmAScH9l3biHHHxS7Cylzptkg2txfVwyHM7
yEEsq/TbnYihRXqQKfEae+Di4E5h82MRzA0j0d7wBT6F7IO82H62LPxmlvbSTVHg+tV1sI2b7hAk
9T6wN17HeUDxiWzGL8hORNDUZmw5+ebmKU6oLVYxpxo6PM7QKOaF5+IBcYbmTeas/BRW1nXPCxrd
TF6KOAavtjTNRRccAutQ46pCzVdJYXlZhUALjXs9FmdFcl+Jlnfha6MQr7Gu0lGF0Z5FDqFTPQvX
nrkM7BwO+Dk0hA1eayy998r6MWO1zvmwepvlok14b9mA2uTPLDYQALtWQ54EpjscjdE+1/p8BjS7
szL/OhF4djyb4cbhezIJkKaujngjtjmcOTAzR5D+u4moNYZEjGU1NULjMXWLoK3ibaPHb3Y1veoV
yEGbz4FiNq7CBs+mfOxoS+/1e5N82CNbY/9NImwqpzmVifFYdbZgAeI8hUZFusEI/40NjB137l5T
9PEQd4qZA6+YMT3uoiwvX6EOodA4+rs5xA8mgb0Vjq6f1o/iNX8OmsKK7pqJcJ9DGmAgP89tcxHK
8UH16duyHE/5zF6NBNVKj164nrM1IEfMTdxzMHq21WMsrEMloMEgV+muDg2fL3fmPpP7x7yDhtCL
6uJm2qPn07WLM0sHN9Zm8kW5xskyw63pkLhW9MZqGW92+tBT/hkvrakrTp7K9g449rDqazaaMOtK
a9lWJ0HlEfdYTPyVzB5dFuZTaV48lr1D9U+x4s+bGVAAbZPN4sBFFhNqyw5nHwmmQNO4dIl1sWgx
B1nyXIZE5Y3eAdTTpquRQErpGOeSn1WqOXCyDvQ0b4Jw+SpzjNVtjXlrCipmkIoaaQ3/smOIEzCX
x4wHxPGzlyzsmdSQmnKX4WOagjFVm7Ttd249By0rkToXPAP5fsQ2gn34KGO1k7Px1et83Lpq1nr+
z47km216v62p7mFM/LdJN0CpbyCCruRPT1ESPYeRhL6uYeytEDiI4JfdQ+sjOsofKblV9vGb6+sc
VPqj5ZEcCflXZeB6RL0nds10PtlZo4g/SPQL90ILwsGv2G1Gw70FmFfL7OA1QK4bo/iSffRPKrB3
NJqs5tr4j7Tz2pEcSdb0qwzmeoilFgd79iIYDJVaZ8YNEaWotebT78caYDuSFUju9AHqpju72tPp
7ubmZr/AnzpFuwIBhhgPe4B9QSqfkOX5pvbtppKtlzYZrkoJzINSoOYuoguuCScV8T/AGv5Hl6Uv
gSFfwaRHDOGUIFSok14g50FTz9rBHtujB0JpG/4dB1V11Y3LLZ+YDUCZqWffiC+NVzmaIt+2JtKO
oLMrAfAz2VvVZfdtndyVE7Ohi57UoACk1ttCkGz77pFeXY+wdxBvypjXJvRBHVw/6spCXKLnb/AQ
RFwdiL2B4wIYDJKdLA7vKiF9rTow3bIxSV4XAbp5GW1i8hZQTXeNHj4A3IIzAp420kUkwfL22kKA
ANGxR4wvr0xWy9WlHxX2aRU4X612V7qP4nRLkztQonYHtU2mKNydGqH9COrmGzaah0EtnkqfLLqt
6dxKHR4BiK1JKNNmBo4bYkuCp7hXvRRjO6gZmKTot8qQD+umV46o3qCJEV1nU4MITaSTmYGh9XNK
mX5BKcabdpwqo6+iCAIGAwghel4AstYzP3yEOvkZfcOp/aZNLNwR+BdAYWx9tBomR1Z9C3UceicX
OZWqfYSimFfxhBa6/HkEcs63Uo+x4ZdrE4Ip7SX5JZOSu6GJjn4tUmQHNreK0dMfPeBnHVpWXvnh
mhYy6W551ErLsg1ZWwtJDWYjaFeAa1VOjIRgCIQ0ZH6uEEB/B/aLC5KHaAl2WdbWwqcC5UX54FUd
V7OFGqBihXdN5l1blnBVm8KPDqWhtZeO31IZIdiGpr5WJT8FK3uqXO3ngBDISCu+99DbUNXk2Dc6
DnMJ6t6JRitPEyDTSgl6zYnGS1pL+mtlqI65hjI5yPDGThDO7snvekO97/X8QTCTjrsGtXqoZ7j2
TBxxofUDWH018uxE2l0caBMBoigOnajg+4c541QmcPIg26GcpdDzDieQCXBeFI8Qik8sI1sHEXpv
QNbLmldl6j2ixoJOcNrp+xi/DIDy4CHd3ngbVAFPwZJPUz4Yfhe/t01JtlxJ3mPesAR9Eb50Zv3W
YNSotpX2gWyItENN5GdOeElDEdUwL4O9S0F8BMivJdK9grst0pvXlobsX2PV76htBmSkcgptogLI
rW1R2tyhaHAlCBQm9EQOwLShomWW4bOaAvJp3HbYlm7N+dbBtwtSQyl0TJBUrEl8TJn9h4/gY6hm
W2RJb+hWnpq8neoQKjKNmnlKXYohY/UrRymBeaf+d4V2vSRSrs4JumzM1qLCn/5IK+SzGo/eZVcI
HzV8mrGnPW/hJSsiixPTYF01mgHygosSpB74KdroyNsTkt9SpeBtS630F7o+IfXZCvzUZHLU6zjn
VoV6XYQc4UEY8ndrkIb1qJkl2NSANldExbJ21etUsn7kFmqhSvOUCxgqJioPAxmukuBWPpYh4EZG
lD2Nod2WFpQXry2vKK9T6EnNKzevAdaAoQmRGmxT7d1FthRg6NErEVUXs+cmFXeSjNKjDpvEpt6F
joX1Iw30Y28UyDErkw1VHCYYfLcQYKuXYSgeG9hBOtTpVVRVe0Sr0Thtwyt8MyJeuSokZnxQc/1a
yTXEMosrDv/V2KA8DYa5RGUl7ItbaxyuR8vj0ldxGY+Fe03oAZTnW930WK/wpvLrq0CFG9uE2cEI
QpRY402otPsmbYBDVHtsGdejB9VDUoNNkgA5VoMrCb8r9ANIwP1NL0TrNuI6S5BdsVEUu80t957+
FZQl4ymL+g38c7gRLTZuDYJveR2/i5p4auLxOxFyRVnAUSJ+37FGEQYUExwG4EpS96GDvgh8nUos
V1oVgsqC4obQUwMZq1SprpnfevAvO4l7JnSRuEYXNdPL62igdey29iim275S7R6tP+Q3ripZPqZj
8G653rNLxhRDuHQF9CV1didtnYC6XvXi+fhraOaPToWmL5TvzPlBxLyEsi304MhQbTj1NiLPMFdw
0Eb3+UZL1G+U2baq34NxFoLHIDDeFVgDUg6oQtShamr5S2JN2SQxXSoPJkYtUqBw948wBwb5B8aO
49VUV2kxmyfzn/A/NPaMWAbCpSuviZ+eQqmlywSaBiIKYvDPPoYfhgVigv45rmnplV6bD+6Yr/Er
lldSGH1LE75K6j6RKXxzM+0anX9Hq7GJVkGc8A5Wi2QT1HCse9QxRv8a9kG+GvPxLTWw0gEoi5Cr
0xayYY+x5jmmT+syrN70/KYWy8NYNc8D6pGDYr2y7t/6oHyvkwCFHF68Q44JK3J+Qsp73mJrAg0F
o4s9yzi9IdGOSBCVXYlu8ua5HCNrDJH6aHalVt1qDXdUoHbUzYpthQVmVemvopQ6g9ZeRQVxMDZ2
TUMUkXyZC4POvp+b5BDxba3p+4aoMUTDewKlD4rQXZ1op8poXtQIcXhR/p5QLkpS8JZCeYMD5RGf
zqccyI5ct987zSVGyQcAq/eJOzyIYnfKW/2k9DnSSLXllJwo3QD2r5d00HNUocIBJipHenKgwydS
kElIxA4jH2Q/2ki9KvrxVuy1m1Yw3sMGU7DEsKshdzSf1zg+dBhVUn6EKJNCZKvo7zapskM27CN2
c9ibPUm1EabXuRW9dVhohHLpFFH4WEZoT1XwyNZmHyS2iwiabSK6ULGD7Bos/KqN6f1W1QGVFl4B
7EIAZ1sjGn+i1IWQUE120vvurShh0CNENyj9bD1LNEicLfiDI6JtQWodRr3Dh9HaG3DdeHjIu5Q4
+TMq/HZXW8G7GeXuNgtd41WorMzWxBJqiFSBqR+z+9qVrg20QlTfov3WB0wNzZdS2xVKetDUcd/3
zS3A3DvNQopNpRKEDw3VkO5Z6psPEeEvlf1FhJ3UTK4UE4cPN3mIfY1bs9/guuiMY/4C7eghsoRN
potvTdSxqUrE8gNP4IFnbOvCe44aA+x3MaKeNJwGf4DTN9ylEvySjI1UhwccNzZFQIgyKmBatXbP
QiCr8lhH8gP1kJthOvY9NlRDciU2wwN/91jnzXOfJ45PAYgN8aYM6Vqr9evcQCtOaFQ7xtEBVVhk
iGEL1pn+ow2tZzEtnpC8h+RJOV0um9sszZ2Ut1kwCKcG5dJVoUcf1JkLaE7mXe5HxBvkPjy9PnVt
+SKTLKN7cIsXE8llH9x4OFD1U70/1PbxdLGI9CxcjMdL6MCqYK0KOup+l95bOsjoJETnxYXMuoIB
8Utzc1xnS31TZVBeBz+7rmSfZyqifCYupiskM69gTpuvQuvi6FXW/VbNOKy8SECoDjhKyi73YpuL
cBxE6HXSm5rqIKe875o4HuMEXUV5RB4tlZ6MMXDyLrwysuEOd8G7UldQVQMcqPCes0AqtaAfdAmd
B9yd7wtR/WZGokynFS/NNJto8sZerxFGjtCIBfLj59VeKaCkG9zBTQvS1JieBeR20wb6iDL/vjd7
xKWhlZkQiTM4yenUA3C74TlpEKz19K2pAWtIELQUO166SYetM/DZsjKvccK7lauCbqoLEC/57aIF
vZbarburQ+1Ji6iKaf4J5Dy4i9q6yYKBjqWpA3aYflZ6422DWnWOUopftc8dJz5us50v5GSpcK7p
WthpZvV2blh3Vdg/BA1obVeVSTNdD1CPIT5okH9TAeZkGZ6iIr/VY/MDbYgD+d3BDw1lJYDHb1pv
G0r5Wqa1ZQA3SsLqXeV9gI4rT4PgxUf8Dg4TJpN04ie58rrmZtEiQNXJyMs+vNM9nLY0bqSEhrBc
OapV2qEebC2gpFkAB1OrIXCgia6Y8QfEvsc2RYfHA7HqTuW6vgbcZnhPDYbRXHgwEskMUO6xSMYq
bkFP7h0Zk0/fAOIxhjcQ4x0XyXRN9x2zGK5bPBw1au4RFD6YGvvCpBZfdHc5oonceS8DvBlhHBzF
1DfAb3dV35zI1zYF92cEi3CgdKOZ1X2f+s9iLZCwB2+88ze5r3N7gAovLOk6SpODC41dSeWDICAn
jFCEIQ3OiLafX+Rgn2iSoGJEKFejO8UNN6VYHWKzf7ImbgeAyFJpN2TjCJL4W65/Wk7VDS3FN9dV
EVH1pvYHguRQ7EYN8XSjeUVf7waawHVUY6OmZRuLxRLj0Qlk+pIJwt5QNBCgQXBSffSk8ORNPQJ9
uMV7YS9EqDPz91owRxa3nVjA+1FTeHuwITpgmbDGdexK4M/f9Dq2fBg7yiACATtvIJmigUGunofZ
RkcPvMpGrMfRGkGZ+jAE5Y0XtxsqVXZsgVaWcQEOxuuifpV5QRVS71hNwZ7vr3M1uudZA6bYq99r
hM5jNwPB9dMyk6dxRP0yibO1MRooH9KECfPXojMd6Oa8+uKPFC9MMjJs5XCHRVJ4dHkWRtTsBX0j
NNWr4Ol3Fq21NjF3YpmuM4SPYgNrFHQlQkW9G6Z7rCWGGVpyq4Aar1By5X2NIICa07Es4V9RCqv8
duv7IrInJmuab+ucTmmEcFcrSN8rQr4bu1sjlO9zrrkyCHddXJx8s/7WFkjnIkq6muB53J53mUS0
AawfGuG+133skGNGEBxrjO+FxKpsxapuVNqs1F92AaxkI7BE20MxBJSnsg1dFS1kliBDyIUBDh64
27KCvJbxMjfiErxR+e5b7TEXFaKuBHKjQVYQwRgBZCjt0hvuZiQGw3slwwDMFajXorrzABcHbeu6
gVFT8XaQfpgJhBB0HzHsW1OTfZUljjEUNQP0qxojIeyCgYmBgzVa/CxX3n0gUb2JKBRUwS8Nyvsq
AEmN3OZNogH3p5HTJxXYTXWj4m+fWMK2nUwlMEEaeurcvumQZB5C2IqrVnYhPEBAibr2Veg5p0jW
QRF4lLyCPHbkCKGMLLUAt9wufm2RgaGoRx+0fhVb4XkMhPsICwXLMx8zrXsMB/UJZ0sy93InoS5G
b7WHWD/wK0QV6IMMYiCK/Qr9nOI15R/0wtrEtdyuDUN4RD/wuqcTu0KVplx7wnArG/7UybvHK4bG
KXYfcnxrMBiZSnVb0qaUZJygu14KniIJG94CqKWsvQqDV79m6L+sJFDBhQYSrzbcxx5EL1NB1Q1/
ZcEI0r2Wusk6SatNIooCsSf8TcNCGrP2KFap6c5QLCcsm+cc5DvgG8G4G4Lgl8VWN2ULrupgHnye
uutIwcaqCX8pnQSxS6muYZwj3pTQURSCEq7kaGtozBPW1HuqERiksnpZuCfLvJZNhCGt/sSKOmPj
vZtSZeBeEYh27fHXi/EJJiY6IjynNpWGWPeILlJpfctB17c+UqGCVDleiUFqVvTtkycX8luvGaMt
qrH8aAUJjclC6EEnSE+pNFC6af3uTfLUe7Ua6EC4j1FQ3CqYR2mexm6g0w4FoYn2ltcFT4lUvw99
86B5kyKsG9EEMtdmRlTG1aRFB6L1Y/SK9NBJTO1bIhh8S2WvdhJoZ1OkUjzZPSWINqZh8qJi9S5D
B2FzegKtRA/1Y2MY7qICuTHM1rAgVuVh37aNu0nSsTjlfau/RGIarQup/IGk5tbnJkA3Yghe26IQ
7kdzPNaB6Zi6euyl8N5CFb8atBeUcdqVlPjFDwWdhx9uP4DlT81uvE/jGiIwXUnxLaJmziOqq4Gk
SbVfbbB9UbTVVA1CcTfV+u9R0ZBnZ4CXazopEeAvU6uQOjTz5FEwOgGsotl6zX6Ieuhg7qjfNwOO
HlUoQBgysM2iid/1hJhybNDNEbvXoog8hHisiBeoGcUYVqIym6SHrMRMc1Vpmov2nVqrv7oiBpPR
6rWFE1le4iichWiPPU/Vip/IUAJhyYNacTe+MnEUDKtsfujmIJVXPERp5rR0ggq7HXOL1zouzsE6
7DxtOBmJl+tXda7iyzzUpRlv2aYpuqE+z55RMaKDKFM0v+nqTNQPsD5M4koSS3TiTBdVulQYUBq3
aL+thVqxGkdSjVHgxaYE922cUU1HBST94epy9mToTfUt06Tuu58kzRtK4CK1JgFHyc4qELLW0tGh
Wy+/hx3cldCzsM9J/WYjobzzYjZuCEhdjw5GPcIwKUY3u2kkFNRWvdjLd+Ek8xOUeNoawSA7boUh
l9yC/8nDonHKKQH02oxOVscjFgmJKH5L1D7eep0O4DkFVuMHca6Dmcn7TaG37a1JufukdxhsU7dw
tavGHGsaNOjcw5UVnZS2LGcAqVxlhOyJ9d/7qGg+/T7Dw+4FBy72jXXVyQa9eBfGWt96ECNltG94
IJZU4wSZRUPDxxF1hjewKoUnQ2AH4SQiikipf6O3aIAlidD9RFGOfqgnqcndWPfQzCMR3wdQTR76
5TjBqXvUpgC2u7k5URuD9MVA00jemsMAfkE3dKxoIswFpMFToivE7SY7QaNFDx0Vko9waOTbUh9x
QE685ijDKQKBooHqqZWIIzjWACD/Jfplo0e+nx/RM4JARNWTnryGIU09fuBEBR2LL2drrtuu/xUO
aZoiTVac9OKlwrPF1RHLpTs7ngxNOaIofyeTSvkgH9emB9GJZ/9JKIOr3MRYBCWXf/7jf/2f//29
/y/vZ3afxYOXpf9Im+Q+g9Jf/fc/JfWf/8j//a/3P/77n7pqWuD6DFOhgWEomqYZ/Pz76ZHC7PRf
/8tScj0Z8rE/Vg6EwOcKrgmXrK2uJBvw3YsrXHnrZmlQZWFQ8/OgqlmUoz4a/ZGNV661TbU11929
+B0I7j0n5j67+huzVGWdqeqiIRui9nnASQCU/m1QH0GcbIEFYwG/ctfyPtnTuLfVHaUB01kYU74w
yfMx9c9jikFfZBzZ+mg99ezeQ/TSrop1R9N9VW6B1S191GkO85U8H2+2kqBLdTDOQ30cHqY5AgE+
gIADWNHdJ3vJUXcCUIpdryyNe3GeqiGqFmAS1MWnxT7bQWI0jNA/3frIy2EvOzg3vPW2uFHsZA1/
Zv31V704ybPBpu18NpgZpi0gG85i1Z8yIG3JMVdvvx5CWhpj+vnZGE2k4GiepNNmEe3gsd1D+d5F
W6T4VuFtuEOp+mlpWhePoXo2r9lmST0ZjAjQkSOVMWmj29JV7q5xZ+nt8hWzcgcGdOiMP76e6dJE
ZzsG/yi5yUe/OSaE18Qlqg0nWS8XlkySLm3Ms7nNTrvOGyN3EQU6QjqPn7stiundPSWAV/wU74z9
/2xO1ufFq2kSNpbMnLrBW4vthzm9wf2FQabVmB81Az9qCYKuKCnqbIfkQdx73MHtyW0myzAQHo2j
G4+a9/M/n8z5OLNd4YW6Jqi51KM9XqIH4d2RR95qiIksneHp2Hw1odlOkCR5TMs0UI7gffI9bfEb
78Z6lLbde7cGZvjQXUkLn/DS3juf2mxTZKpcgMJUmyM+GSvRcpT8yaVV9PX3+x17ZvNSWSAwMpJC
7FdmsSmTJNPXI6M59u8g9O3+qbhpr1Dg8x/1qxBE8H1ofz3ihQ+piook6ZooytD5ZwOGMsJSoqU3
x1B9jRpsUep+YU4XPtynEabf4Cw6pWEmZVWndscubEGNoQcUPBb68etpXB5E1UXRMnQF+N/nQfrO
CvWYROoYZNS0JLe71TwDqpN+/fU4l2Its/lroOlyOZsNj6k6y2uX2HDQy5WcrDFnvSm28LUezMqh
Z56sMZi5X4y30zr8sTHOxp2tU1Y1tYcxc0MGgjSDDcpvY93qa7A0e1RKAKIvrNqFiPFpnrNVw5e7
AsVntkck6ivLuNKLj7h4S6P+7usPurRw08/PvqcZq7EIbqE9juAHlIRX6ZMlLm3yS7cVgtCSYYqm
qmmQWT6P0sObbWpDY5fv6VpWKxH99xXPmwMOaGskDWpkS5OVu3C2pGkz/LFouiyapqEbomHOJ1fL
Wj+iDneMryc3to13KK9QscYotFunTkp1fmnEi9vkbMRZAO4BkMS83FqyY8oi63gjIYZuj7ZkIyYN
LGUdfPt6/S5dlog9/jXHWSQe5T4d28pqjuqNfEDk6wnS/i3AGKfbLWWoF/fK2VCzEKx6A8XYKG5h
vxWrFoBbKD9XY7Ww8y8f8bNhZjdypOSNlg7MSDyggSvDSFkhd+uvDWfY1KcQcaOb3A78VbWQ9F8M
xX+Na4mfNymiWANqy4Z87AJjF4PWNmEyf71aF0/12RCzc1BjINp3slIfY8mgKupOREfJPSgy0MNc
NpK/c7jPhpvOx9nh1rDySDyj4K0mVbdTkcovDfosjfP1rKYt9sUxs2axMbICd0TrqD0K6dSijr7V
Jqp/QwLRE71DBC++Hk6aFuKr8eaxsVAyNfFHHhBOvjd/uh/9o3ZInVK3l3b85Xzg7AvOIgiEHV3o
E3E6z+622YL+d3LtBkjoGt3v9eCuMQ5fmN3SHpmFkFiRykCmV3eUMXNzoNramS1QL10FL5ihbaL7
dju8WffFwu5fGnYWR2JPQtATqNExjjtvHQX5JP/20oU5WrBtJywchIVQYs1CSdC3EfLsbU02995b
SPXvmu7+6w+5NMQsjEDCl2VsgvpjaWR2V9N/bI4NwpRfjyJ9/d2gE38+Y2qTdYWZq+qx3iDaBhqy
Oul24MA7gJ29Ck8Y85yEX1gfbxcGng7vH6fAkBVL102U4s3Z/FDxSMU8yduj2EHy9cCH7tD9Kbad
pqGqINX6o9hlpe1bkfRY8NpygtFzX2UAzHYuZVzCX/8+F7/DX7/OPHp67ih2auVN23YYVuh0iGuq
WLITWn3gyJarLgSdi9H6bLxZKAXDPsQ4zrCm/ampP4CjLUzowv4x+Kqks7osAYedHYiyFgU6emV1
xDt7tD5G6YZWw9ff7FKCYgILoZJm6ibUg1nkrFJMY3t1LMmL3C31xTeADJEdr7I96Hx3vbhnLny0
T+PNImfUhyVWWm547MoYmfpjkBwAeqxUNlCG03aPIH/9aCmw5HSgiEDZEzT4TOnl62lf/C1kRRXx
YJQlQ58tXVt0UperQXqM4AodckRE1kaTWeuvR7kUu01JVXlWQWSQLH12QLTRQ85XVsJjuR4cJJk3
BvpKm97urmlhOpO21/PfGdGQeDuqADf/qGylmZdrjTQmU5lyDRr/dyAA5Ok0axSKv2NK49/8D4ec
rWiCv9zgyeI0JBBYbEmgglIaBX26BxtgCx/Rt69HvLh4pqlbCmUMkRLzLN4lQiYpgaQc8wJ5NnqZ
eLb/jREszpylSHxEebY9stqEPIXryjEETjvEKVJm9cLeuDiJsyGm2HqWGGWwtKn3K0DLJ4FNeD3Z
0gV3aQRZ1ExDkTES1+Ynm7diXLcGm4+KOsiQapWZC0t/IeCa5yNMv8HZHCI/V0bZy6KjG74p6gvS
86iyvU0iil8vx8UgJWOQgoCuaVKLmK2HTC9CKzQl4RxJG9WOHM+xHqF1bWNU9lZLL+3LH+6v0eZL
0/uamEkp0zKfPAEfOevX1/O5ENfNKaCrmqRLFn2Mz98Nk1LDHw0pOcbCS4KrW28gqbhU5L48CN/K
kPhioj79/GxxrED0kqLt0mMhFNaNWlRAOSu/C7Yqnh5PX09ImpKlWSZgKdSPNFkTJaLO7KZKDdQt
siIOj5BKZdwr1xwZx1w376ON4DxaKYKD1OkzZgYiL6nFZ+GlB9un8WfJnFZlRAqcbI/JK1oeCJCv
lLfMVvcAce30VgHlZVsfi4/7adt9NevZOgolmOOwQo1JW40bAPJ2cKD3ugH3drV4b15YzvMZqrMk
TwxSETOTNDwK4tp4xwPFFmzrxe1sPHOoJeCyJ63E3dJRuHSDWTSg+KNyXcrzqlpTyLnaFW1IcM9e
pU2zLW7c9XfESl7Hm9Re+qLytE/++KK6QvdXsQxZ//3rnG1aydJcr/dIk4072kF2tfU3II5uqm2/
AzzstDvvAbz5qn4drhHgt8stPtfX5g2eNKjLLzxHLs/dEEluFVW1/iiZA/MPVM9iUzUHlOECO1dW
gYPzzArf7BT58RWcvPXCQboQe0hu/hpzCrlnH0ALgfpkyDAe2036HEJ53k0UDXqbrnszrGPH2qPn
rf1YGPXiRjZUSVS575AumsUKozIz3dXk4CjmNgHWcff+m/kEGnAdbJameHEjn401m+HoK1U4+H14
LMadl28iCU0Sb2lCU4ie7SNTlhVRQwmYxZsX0Udc3mu3IA2C6BysVMc7iE8QWzfyGnPtxW17YUqf
RpsW9XzRRqMSKx5DR01GTtpCHxEPDqjtztfLdGFvfBpmtkqIJ6M/nfg8BwrPGdD+z4vN1yMsTWS2
NnIeV2MI1fnYoHJhunBuEtGJk8evR5n+L38uztTHFzUD1+XZbS7GXtpmLYszang2xs9q1sGSpcS2
XAy9tA8UCzd5jWFUVZ/dS4FQ+uhGo1KPfM81Evs2DFhbpLksHPyDtv96XpcCBn0HpqVoZHbq70Lp
2T6QWqEwqpx8aBJgPmDZtoleEI6Da4DsNXtvwAlotTDmpRmejzn9/GxMqwlEQUX68VhoK2SSyYyC
FwUxN6fa11vh3nj+erxLexBoMw9FTQfsb8w+qAvDS+0Qxz36YL9h1Tad/XcG0AyD5Nfi8TTb5LmO
flWGUs3RjLBfQVGgASD79RDypW1ORvz/xpht8zHrKmTixmoCkMiHWF512NBMT7Tgyt1qGy6TtX6P
/vdehxeDtMA7aCJPc8ySazZZe+ul5sSlA6EqYD0M1eTPvDfhg1PvxIAXlIQisZW/h3hCdtqjSjnx
65lfXD2TJxPdUXSF52ExMEv8SuQBTKJB8TD8LutLI1xqBpjq2RDTr3C2H7sqG/DFHfuTvK2vVSfb
oiR8yzdcL4fdC8mCqVqSqFkkJ8YfSacyNjr0QaE/mSkMG/daTX8hwInUVOG07e7rLydfqPh+GmyW
YWIUgdqAUEx7RvyFZP+ViE73DuULCCLrdlWvxHdhO9mrXLUn2s83i3igSwcdExITvIpiiro4SzZh
KrpFC4jtiGfypjiEa4SqV9m1sJV33W4RmTO9oecxWhNNWeH5S0Sbn/NmNORRAyFH4OwcILQO2H6d
dHrKNJs7Wh/W3wgs5wPOvm+pQJ6xVAaMhBaxB4TGlpZQmr7QfE6EFV22RJnIMm90j63pihGiar+X
UK020W7caY+Iju+ru2GjKit11Tq4vCCeQaFm8Vm5NPzsZIx578t6pTensjRTGy8/GCQDstm0xPNq
3Jm17u2bIqabFUQgkleIwmR/54Y6/wSz6JppuSbj+t6SzkMaPCm74CGh3Nfbo6P0q/+PZ8ul0IYn
Ei8Hg2Yy+c/ncABsDqRvmdRH74RWkPqA/uY6usq2+TdYL9V7jVfE9RQdljA103aZrTWjks2Kmsbg
8xxDKRuhC7Q2PkIpW3Whsqp0dRVBPJLaU4OqE1JPXweIpQFn93BhWHFQZqC81GLYwZzBLAANNj0Z
X2RjXDcdy+qKS7O8VBj5NM3pGJ9F217vBKOpNEreD40T7IptsPV4gSp2aQebv3FNfRpstoG7MgO5
61Xx0XWRKm63nfDdGo7Y5X39JS+lUZ/GmW1SGaADwuJ0sBtMng+YFdkeshh2sIe4pTGz5mppZpfr
B2fbZZYRNJ3bCiiQRYQG5R3FYrSHCLDb8Ta7JuLdwmUpUlrn0UImMn2xr3bpLJuStKqV8sCsj7n/
reqfInchqP4+Xn8MYKmGLFJpMkhKP+8PVDvauAvrmvNOGL8TccGqnXSTbKfXNLyeB3TZt/4BsZCN
vql50S9+2QvXlkV+yqPSMgDrW7MpGmUUDaZGjeTfF4lvo8QOHsHYymtMDv7zJzv1JzCzoINFSVbm
peHRMhVkK3ThA38zbOueAcmsBUrubbL+N7hzaX5/ppKfB5ydCV8r8jHys/Ao9RVUs5CaPsI+A6qv
0mbhWPz5JcGqSrJqUjJULW0OCM6lWC6tovaOsKaJolMjONnKeyzbNvl26Uv+GbfJNRSuf+C5sPzn
GOuqCjEMwO/jmKDHHqPBocNi7s1JTbv7jw8BQxmwRzVL1f/Enw0JioxDT4mJrNX20eswx6VtcWmV
VAMMtWSR9f6JDWsTy8rB2h8Rc0wbu/v1b/iUBg2qtVVk2VbDXtyFN4tp1KU1I2UjrQe0LlPC/nz+
9DpsK1+WAuLzuDE241Vk505xPe1FeO3/cXY/5YdA4mlqkbPNn05JlER6JYXB0fMkW3ExhrQ+Fvbg
n2khe0GUJFGhG0k1cHaahShOEySgAwrx/ZrSAFVeKHzWKXwVNyl4H6NZylj+LE0xoqxJ4Pw12nXz
LkZdNtVgDVFIf9I8NNtkK21HW7ERpnYWb9M/w/HnsWaHuRqCypPh24EiWbVrhdJj+oR4Qb0a7Q7b
ulVup8sVv4uf9GyCs9tOjeraklwPSf934Sl71L6JGI6shrtOoV6Fo5m5qkPn7yzj2Ziz607q69yU
UyY6XQvlM1kRYHGkElbjK8KEixvzwvX6+cPOtk08esPQBcnv84dkI+Os6eE8QN2C5y1+H9byKnkq
4DcsnIhL5/5888weFdimkpd6RXjMQmx8h2/J+NYtRcqlMWZHXBmQfyljMzg2RbjSuldd/y6aDwsL
9uXOlHA8/hxHSs3DShTOKDDCHvIJEpzeTtohrgkrHh7pe7aBsPltYdBLwQvdL1E2OPKGMW9ToRMh
ymMyBkfzJnjMN8Jj7hhbyc7W4ipYZElcSGXZI9pvwgusAorgn6fY6j1K6ZLrsyfVA1ARx1+7z/qd
sIV5sh4XAtnF73k22GxjeKnWyEmSBscsuHG7xEbcf73w9ZaGmO2LHo5iKnZ8PYw/WqKlTzfD3Lu7
3o5v1Q2oGGepsr70Cec9Ij3Ac6ZEVPZ3rlXeRw9YI9jWw5QfuI9LZ2thfvPOkB+hL5ZLUnSUcBnS
KtrLxQJ2cFrxz8nrpx2hTvvz7HGjimMJYdLwj2bQr/TsJULYbCwfPTSIan+pwTYtx1eDTWH6fDCp
KFWvq6OjHkBwiy0bpixsUlS2EjQ4POSkkQiFb7KwSy6esb82ojp95bNh3SLDuhIeyzG8Rs+ZggTK
jJviGjc8J1ibC+HwQnHu8xedYtnZaB5K3giv8EWRoPyBKPi++w7pcXosrpOF6LG0PWZXTFepyAQm
vKh6Gjzy8I687MKnu3hxnn26WcAofblNm5FcRL1J4hU4XehjTlmvrFOEnDGYeAGa6Xph0KVpzQJH
lZaG3lbk+wkecurG3OIIvA0necxVjIXWOh5XaAQ4ykK8unTJWCjA8XzRLSops2ASh2Wt5VVYn7L8
V9Z91OZ7Vr3951ObHk3gB1FvIVudbY7RKj21NBSfN7CFGs1tRavEcNJXtGHpXeDC/bYUQi7lBQxp
6YgPaiAV5rgOVHnSWuoZsgStNMHPEKpON5iWEbWqvbxKj/HL4hJe+JafBp2FFUtTq0jpx+mige96
69v4JK+RECL9UQ6Kkz0tczfkC8f805j/l7TrWnIcV5ZfxAh680orqaX2Tv3C0PT20HvPr7+J3nN2
KIhXmJ2z+zgRXQJYKBSqsjKp6BL3NUhT2uk/ewt+P3EnWvU9BC0VN3I4Z7ivf4KLFd4DefDiEyjz
23CXWjILIrlSW1EkAS860mpQIZNBORKoSEoj55CJ6S8IpjYGZEwVCoc7/n12Mjt6kh8ZXrW2ciDJ
dZK9g0CSfpErcTSUxYDWMrSWAN2JnPEGfKcW50Fh86ZglI5WTqe0NEb+fRHfelWTQFuXdB8KhGLV
oNl1artjLGjNfZY2qGOSgc0AcuYoaKBXHvrfmWzm8cfGjR+h9yjgZUJ6Haw6w9rdLqGcqfIgd5Hw
8KKi3Sh14LMY8SAn6REZ6wBR0Fa9k11+41saa8ZpbSOX1qgwB1ImI66ULMQUn2d8CiRb34Exs8Jw
ZwGas9fa+qOc7GyFlGvKTd9VbYoVJs0POX5N+nfGl1upaWCiDjAWlMIwjkP7vobqLPglsChwwT1D
0amUN1CItYpt7pS3mZ3Y3dv89RsvvJUnLJCKImobyNyRTFOHHynZxOXQo8MR6O3ZRlw9+G6xBe2o
y2pBkz2ishiYQnOI5wGxuAAuliAzlXVEmlPj6LvGazeDSzyElSytTFMBmriwQ8XQKYyqufZDkkgI
7mxPH9A0tBu7fvVN3QVvjV0xbqe1U4f2gYFBCOB1IX54frL1Ua0lNa+qjyp5y0EJE3a1rQmsUtT6
KVPRiiXj9bBG1UtTPQmTvA9InC5OBuo1s1e+ChYZZsqtihGt1ndRAzCBYAbIxX6+KATpUUr5NERL
r7db9PMsEKM5aEQNCCYStCrM9MC8c1e9cWGUOtrcVHRapcCojAatYGcP2m2yDTf6G7uvvfrRUI/S
SOUXPUsqVDZtgYX3OHB+u+9AlRSl+xbSX9eP9WqoWhihEs2qCXK9AqjoI2n3CWio+p4xWLruFLqE
EQfieAKN4g4nxBOe7Fi8zR5zW3prf6h7MuUOhoK3ngUMZpnTqLe+FKLRUvJ8+BFuB4dMDOY3gPqg
8wEme2ZPZ3X3fq1NoxxeBSy0KaUAwEkOJOVa6cX5uL3+gVa9YGGCihUG+JzAbQMvQKsZUuKn1HjP
FebTZi3PkBZWqADRt1DU4VK4gezNyDP4A0aWLFK5m0+117FO7uohWlijEo1kivQx7vCN8JC6N/CN
GrcmbX9ci8yb/xJ5gFi7sEWdIqE10lEB5dH3q37czpt6M6FbUx+Yo2arzgDmUBxYAHyAzjqPR7Ic
N1NPLkgFFYtok7r9G+SBdIjHWyFqFq0XTztmOr764RZGqfMLpZc4mfrveJQ/Q4cstcG6d9fgCSy9
RHdMc2u7KQuIRgY4xYFUoRxeyP0CetwROcyYekTZM9mSlf0GY8ya34PWHTgmAM+AXKV2Mw4Co4N+
c4BzrO6yTbFL7dBODi3IpcGQZEpO6WG6oGMSCKz5JvCqiFOijo4ffVV2UROXxahxR9DEbjovQcVc
sGqztnKrYZyDNYeRFWCD0WvDCBh9gdVCAqIldL0/KqhgzGphVhD7ux49Vl8siqxImgrohooO0blT
xlEX9NwEp0x+Vq/NbfkUQHTGDlNzdFqr0E0ofTHvSHLx0mnU0uaFTw56CenF9jSDFTuwp58cwN2x
Kx/Behvrlvx5QlkSOcETK7CsbSgaHaqOEqguQH/8fLHdBM50EGYgrpQ3UbEH5RJjN9dO28IAfbmU
XdxJAUk5erfH7Z/CIedHqOG5mRs8sWhpGKuhL5e4TWJZ9PHp+uJQjE86KylcvSqXqyGrXbz3uFoY
Cug7kdBIgAK5Dd1aDrCo7Dl3RFSCnhm7t3a0UKkAdA6jG+hFUblT1WgTNNhgj38AN4cTPuUbaGVY
CViDmD7IskW5QiiAYpnTO/KlkkeCJZW3LejgPLBrgwmNdcrWgtViZXTpWO54qU27As/Lz9ZW3kGK
bM+Eb6rHrLuVPQOKaUH2ZmTCV1l2yS4svyCIrVGPgotAq2qyfAwguhAp9Pxn7hV8whP0vC3RTF/A
Tcr4lOsH4Z9PSReXOwMdFSXDpwS0Hxoi4PNqN/HPzuZt/4YNel8tAC33l0pP5kZWECfxMONqp3Yn
S98VoLwCr6ybot4VWTEUkM3R0gtTfCfvDZJJ/Ek3Gnxpv9ZMzutis5MoxAQAaN9wIxGoMLCZNyCZ
NsndELhMB149/SoqeypqicBjUIE7K5u6msOclLaVd3CI2hBKsoQH40HAJ8WROTLv9tWwvbBIhW1O
4Ku2CsvwA1JRZGxdMItbASdHt1vIslmAD6Hx7oLuFaLuj9f9ae3hDWThP4ulnnIlJHhlvvt+ELdb
YRN5IGN3ao914a6bUQwDQ9eYuqYhjKoKYBnErUn2AjM3LTJBY8dvQu/6atYDKwDe/7VDeQpEfCH7
J8JOuK33wC1sNGfeEV4lUvj5Q0/5ZY3ylFkds6oscDjKxgHMhAz4kRqw2qGWP1qyOz2xqzKrgWex
QspXtFHLgMerwg91mk1Df6h6cBSnwh+FGR1FSVEkM/L0ZE0oC7XC+1zwnbx/o05w48o2ma6O3PDl
+mdbXRPqCCikQ94RDFLn53vuiyrnFATxcARADyzXIKgA/Mu6bmXdORZmqK1LIX1UDRFCZ7pXf2Lo
zUkOHepZEIp9ACU0wxprTdTBaispUSQSONsa2to+EbnXHBFC5oxFkQB8kfItFkVd7VM6dDIUk9uT
rAIaS+7b9s3AJIU5ETax34nGq2d5YZG64PVWGTlMapNyZB46veGBhB7Zpmk4mFp0muex/p7rS96h
IWFC7dn531ZM0yWEYgfeOYz/47VX7vWfsjNuPmUTWKh4QxqCzOi8euP+Wq9BXfV+1o2xBtYUHAUI
wJEbl5SwJU/btQCr+qzlES+88kEN8nMWlx0o9TBaG+KyAwHtc36f3IAxCBLi/l/pTWOr79F7mpgp
hBxvWKBO1vmgIUsQ8+79grxY/MPg+LtkB7pnDAEpnuz2XuTmsv0/fkkqWuucpvmdglSxcdrQJsgQ
3YYQq/zpm6IZPQU267ZbfZSh6kXQISAnBSDxfHODfpD6npS0jSdgSjHz77Vv0i2BNoy3CdpIrILz
2sdc2qNWmI+YCMpJ5tIWmeqEaf7ex8JWAPO/WvaM5sdaxFnaIv++cJw8wew2lIaaD0hDmD2kz2KD
N1XIDzC+GvnNtIMu7VBhdA5qDP6QDDR4VT2wnrqgab6JDvJT+DjZ7SE9sJKH9a8GEKKqYbKKV+jq
dlXV4MWWEEsrQcEj+qEW7zuwcCiQdwykWwWgB0E5CgDMc/FNA9qwNn9krHktBqCE/88voA6l3ITA
j0fwG9Chid90aD2qIck2vR2e2Vn36klcmqPcFOLPYBHhlJocDIyhu5XXB5jyAMx0g5IPs/vCtEe5
aZKLuhZChPbUuyB7dqJdZgHq/AC4DwpMzCbd2pW1XB3lqLIQhN0oIuds7Xw7Y+Q+tn3Uv83WbPYj
ZNpN1ilc9djF16M8FgoARduWmIGCHnCWvHbjPcM91g0AvI3EEzRnBnUlaloayTNUwj/mu9kd7fQT
Rdxb6ZCeJlt3Qyf8Yj2JVs+6+F+DEo2riyce8lSTXH+AkcEM4+cpuOUg0/o/LQtAgPOIoskF2M/A
9/FR2iXEjfcS6i7QWNGszg4JXqT8nfLj6l6SwVdJx/yLRpeSkkpMpmwkS4OM1/O4Hzxh40tmbxV7
EfqCQPsHNjPCrBsFXNDQ8D9YTM9Xmkd1Ajlq1DzrzyADokMBYwBU+SxZA7yUVGXAscgCAq3Z1MBy
oSnAxgPVQB2DQBi5WMz8HCxb8P7sPYAu6/UPyLJA+T0npkYdQjntY8p+KnJkiTyz/rIWGJeLoNJc
Na8jPwixcY3T60A6S7jCa+imCV64QWnOLn5cX9Ka42sKxjEQi3m8GKjICHVbUIZJQDFM4YMgbX3I
a41/XTexQpKHqu3CBtnWxUUaV30SQhaBjH7wVnCT7CJP8QQn3TGB22uRcGmJcoFBgoJUKiUp2jFQ
myLFq+yLaMOHdv9a2OKNcS8oFmN1q18Muh7YPVBDYKDwfHXcVKVVFmrRB1RZ622OHlBvpqinQBcW
qucec42rTriwR37PYjcbcJcqY8VFuDp9T7KDnXgUtzJCvU8IZ29S699TbZPP92uBlIuoYxwOcRSk
oG70IIjGtY+zzAj4a2nd0gTlIYIIQUotw+hHPECjinvSqreI53e1wrCz9tRa2qH8Az0mfmjLiAwR
fFdnDhj3dH9j2pHlE1SggDC8oNeaH32oL9Kn72VO/GQ4pY6pWXQsHNYLjrUqOmZA41TkCnhEvg82
0qbdkD5+7bFu/VWYwnL3qKdxMwdzo4VYVRVi7mi2EdOjr0qxpk9MYgCm+lSVzvXDtRKdZAlDQaKq
gSTpgiEi7KEJkAaIhoO0g7oEp7hG9HrdxMpxOjNBHSehD7JCUmWMJED+lQtmp8oxjHrdxlrCfWaE
OkLDKGEWTdGCD/nBaJz6fn6Dfu9e4/bQpZxsKI1te1YHiWmTOlOpKHAaBylGZIXc3QD2qk1y6HlL
QhPwu1+maiarRrPmIWfrpM5XB6aIOZ+U4EO4+5uauuesDOBRo0R5WbGyO1z7yY/rm8v6gNRZMyDy
DXnUtvhQZPkAbXsMUM/2dRPkAFEvtLNlUQdsht6nBEGX4mMwUltNX0vtoVd5VC8eoefA8hWWMeqU
+V0vpT2vBtDCGN0J8CMoKmzmH/o28MDiOe603egldgFKxj+4ybBMXYAyIxKoCxRuYlQQb69TUqMk
5FkCRl/7zex1+8IdNsbm+p7+P/75yxp18MIhKLUyhTXhqUTcAgp9MAGgFp86u3oWN2hETIzPuAYz
PlsgdQwrOS+nkMtwDD/qCFyypuEmD4aTbwJQOqPv5H5foT/mP8kRMFSMwUY8ZkQR8LXzO7sdUqGp
Wr8BHG8CZXvu9j9AE28pOwjeH5jdydUT8cuaRKAPiwyhgI7RXKY5viOEZd8HwHubhxRq8lYAHToL
0uMNGGiKt+vfczVUL4xSadCUQUeqi33umIanaNwqU26m0V/XbazHF0EhrPtIVy9wBrEYZmM09CBY
evJrjPCbOaAUOgGjPgMHyNuJO5gsNuJ1R10YpQ5kBXxgzBthgPro4ICswKpeyORy8oyOGQYBZ0aO
wlwk5SxiIzeTSrx0gBiZyVuaK20ATEc7W9BJl+43arIr+Rf887/7CtDouceIephXwOcVH62+CRLJ
nG9VOTTntvyjELMwRHkJ9KgKMa/iAAkYcmW7eUkSpzWz/ey0Xqd4zFoz+XsXkXthjwoyVZF1cdvj
2+V7Ip1UAQWTWNJOAOaG9fxk+AnIn843MY4UJZIgTvUdPr/9JPGgswnVejfdyG/ZbyyP/MlryyOR
YHHSR6EdmmqYA0zmda9+gBZMdgh/+LpHJikTO/4SWTF09XZabCh1wytckCgBARWNZWB10/MQQuYL
khPR/LPsme7C+nzU3d5pQQQVRFgjdTSVIG+AXXLJGAoP7APjelgPm78OAXXLF2jelSBr446BgvF2
TCuhscYwsRokRQDBQGmoQaGEcv+mESSkZA04ClvJHZL2Th0qu9e5LSNOEre+8IuFHcrtVUVsMYMx
oPwChHuK1MuNgB4NT7rpA8HBPmYse5TrQ5gxQE2tIq4vvaMC6daY6D38jaiTfyPPXPV7VAahowFS
N4muaSFlVyOtD5Aj7WpI/lQv0GUSQZJ4q96FN+GDGkPT1/qjPf3HJo2YyjqDL1oR7gHRRjx+QGBh
hk+aE9xjasDjnhnWVt50AJ7/skZ5ijLFiRrEdUBgKSfUJEELizbVFqVrq3gBFSQZD4wiE0Ly3ZYg
0FhvyvVotvgBlAtNme8X6oTlEgyoBC400Al4KujrCF7xj5hXlLMFUy7EaXlaRBgQxy1riztCPllA
SkezKlvaEWSV//hn+e5iiSQgLKKnDl3fOGtHAszsQWKQuyNv6n+BsREzSblsMlFqqwFmYY+Knb6W
KJFfw2uJgsP4V2rXaAKiUlQpTmDFTrcZS5NZn2IZpUKoVgyY75mwSInf5/VjC41uhquyLFBxUwdG
EoSUBnfUU4zl2glGxENXvB8fq9RCxjID/gLpSvu6Vdb5oJIyIy5GsZsQcaLqM4hDa8pv4xY6uE9V
L5jgNLDGiTXwtZokLT4flZfNrV6hC6pzRxTSQfomuf1TZY1vCHXGCQSBBM0UO+VXCslbxmLX+knL
w6FT+VnaAXKkzVgt6vbfI+SYinfBZuOQRIZFZMC0RsWemvcNMLnzAeFd6hyQ23lkMLEBcTxYl5hl
JfKlLu+qfyKdTgWaUBGaWW6RolVCbvLJT3AwWe3gtTOK+Ny0i3qZdTsyHFanQs3chv/JYQartdst
Qa5wgIuCgswOIZHI1rdcv/Z/LZH8oEWgEYN+TLgZJ0SY7rvUIVS3fsoYg16heDoLoDToR5ErSUh9
uCeqIKGVQXhjO4ZgB6owlPioHTq7NudD/5ODHIBdPmak5sTi7FxNDn+dEJ2KNVHLQet4muOPSONu
Rqnfxs2jDNn6ognAq8k6j4wkQKfiTlmqJS9nUQBgbEdEFcBBgyby/m8Qs2ELrHfZajK6WB0Vcuok
VyptQlJFGKzKe0AdbuYdoByH3wD9stZGxZpGkjKgnUqgney0N+d9+g2a7K0EgsEWwCN/hMpZhpgL
FJAealMxfV9O4X1/n30Yt5GlmoKlvIAIkdkgXM8Y/zkSNAhIT3w8zBpcS2QzCdAP8seQKcU0pJu+
MG96xgGkMUBZWgWpXOEANrUbvTavBPAeKOidkCoMl2xA1YLaAffX9TtqjWbhbE+pQANtKGnSwv/s
aQm2tb+JUwiImjXwuRrTZAXUAJjGJGCA8xCjZVWLdxJIwcoGqnK914GqjrGa1U/2y8R3m28RxbRE
HwJItTcn3hN3BAuKdq6dbXmoT7Hhfuv558IadQllEDAZNRnWpDvMIDWo9BAhAckDgQ++lc0mxVj1
EdC7G6AJl2WMPp3vID8VYTJy8JF6RB6x4+VPLn5lbOH6V/plgwoheqWIXSwhq5c9WbdIjSC1+x/Z
AJUd0a6/6of8wPJ91rIoxwikNJdFo0HqEJXWkM+mXAL87LMA/AwzdIYypnnPGeivfcyRceuPwW0q
Tm6c8Pb1HWRsIN1sDfhwmEKjALCmr9ym6zdKKjLYZtbTn1+OQCckM1eDM418pN6N78XGjHNTfuYO
A1GHxBZuFJZCx2oGtDBIhYl+ivVZIKVT3zCcEQP24KPjONnkgxIKFg306z6v7+L/c7j+8UOdbPPi
KOejX0RhBqeIRbPfdx4HNMab9pG/Qr0L0O70q82t/9EkcaCFSagZJEECapGPtoKCBErSZuWVrYnu
fNCbGDuyhw3zxl7NRxYbS+UjuKu70CdBsXVnl8gujTfTYE0VhqtB5KNAC8nY6TehE017ZJuMBa+H
y197TMUTjN6VCTfJ3JGgsqbbCoSX4lbzOE+x+BvW25J1LqjAkkKFMBpChTsO0nHqezPUFMZ6Vl8/
i72k48iYimKldRCk8O+q9HNuC8f3O7MRIoanMCIJnYj4ra5NHTLGD4zFWdXc2XMNfawwYkQS1hmg
M5C5hDZETuz83e3KbYEnOrBmcP99BGSTWVJZTSB/bSGdhTTNrCtxAndUnkrFkV8A0tMsXKCKI/xO
DrlqDg9DFSrIoiB9b8DixElCnPkTRCOPFXhCfQ9TAD/0veZJDv/Gggasut/CFBVP6kpre64r8YZL
tgGRMyuYKFnWaqj4EY1qp8DpSFQubjuvh9pNZ4Np3TP+aD4KDDW/do6KG36t1l3M4TSFe63BAzh3
fYxm5Zod3Ys2RuM9Rqggz/eLJ/DCHhUq5Myf50lCqJC95LHB2uad6Mobjrky1neiwoQAAVE5Mvry
Iw7vk+izGVgvwPXLE9oMGhqtgE3QxKCFDKhDNCCLGt+J+FNlZYf5draareRwWyby9fLmBKYRPK6E
3Rt8+HTO1o7QCZtHvjl2u+BRc/M7wqriH8sf5aaGKhhJFMuDfANtMFa35zJKwbKGqgu8BFpXNElW
LSmZBgis+pGrr2l334A1vWbJg61sJowYKpneJpSItExDFqAlx/e+im7Z8DMCnF/DRPxgczuiGsgK
T2srggyLrBN6lUsxsqEwgrY0ZhXKpA9B1JpD/czVzCr65ZWsg0gYc83gVsEsIP1OGca6gRxZ2hzj
bXKqMMWd3+d28qDez570kG1Vd/T6F0xz67eMM3bp+jqUM6EmBcfkyTc7zz8yZMGcJnXNEdLst9Vt
chOjdUx4IfgIVDXkCcMcZ7sMWecmqTDCS3h1jlnfHAnusd+mdwT3qLqJDWyDw1je5fUMiUJFwOsP
Cp5QmiS/ZRHsy3AC2gdj4+j4APv4rFpjbs4b2VYNU/oQQGc2baIfxpbF7kc7DVrFAsBZ6GYBdgua
HCpyjX2aS6OoGR+xtp19t4leBJZfXvTDiQ1CmgboMno9F9jsXjTAZaz0wilIzVZ24mfybvK3032a
7Pw7ycK1vc0YTNG0t9A2qe3kwSMTZZXGnxr/aRz208yYLaEDF/n72DbZABuOSPiMzz9XmotjP9X1
fGr00qzK0RLyVxGZ8cBZtfyZjDIjqVq1B2FXaKQAyAlV0HN7bZQn3aCo06mXQBPb/Rg1cGeWUHbV
fNMXRG/m/20ahxWiGg6udwLHhvQgdd7KWg4J4ng6heqdyntpbIChIbcZbk8n2d9WDEwyi2BKgKwT
tS4pnIoY077TKd2SrABM/Q9EmQTTTrbBRLWTj7K8pmljxGkWZywRIN8sp9/GSFG83ZBJLvZs74rD
C4LM8wA+YgshGEstCiSjQzX7ynTyPwjxT+xCWyY5lE7vENWD4K57kzv3+kZe+ruAhrRmYJAL1PIi
DVAKDSVPa1WeTqJcmUbjRt3P6wbo+ASKYBUQTgm8SYCQSjSrb1lm4BWYjeyUBAeuear51CraNx+k
HdftXNyZMARpUAkc8SBBvxx38PvJr8MxRJt2h9lvvPki2cw3LZp65UN6UJ6vm7vctzNrdFN4zuRc
yvIchcXxNAsPcvuv49D536fi0CDXolaWsn8MUPeqIECLXh4jNPw/O6ZCHQLU+JeanW0NMtiiGH3c
jNCCsQYvdtWj9q3MIPPsyu/lKcKSBAnqBaADIKq056coqNNYncrWPyavPSisG68bnlvfbipzINyp
KooB3VP7xSueslUrr/gh/PUH3wyc9UgHoDV+kTQaKtfjNaFkHyr/wRV/FRzjm13ADL9dEPx+KkgG
IVZL8+93uDgmCDf4aJ0DZpg9AriSm0ACJZZ2ECZMBSB922kDk3tg3TDEcTE1ha8JJazzrc0yX+r0
JvWPE+hp7vF6tvQjhA2U0K0KszwpwAk0rVnFltEznGj1oy4sk3OyCI0iN/EpNyb5hwCOQ1cUm8wa
shEywDkgbGGhgsRCKRTLSNW7IB2ir+tf9Hth55EZPrUwT1028VByWShBOK3iWlcoMysrYnsaoUAt
RCZXlN6gNZs0q51B9DWTH0S7S3hHVphA78v76PyHkDC42Ie81xNMw2Y+ij49em+E6al869wKGnzD
hn+8vuzL5OvcGJV8tRX4H6Up8Y+9sWukhxwuxlUv122sXEbnRqgnY5i3VQ3Ys38c3fBesDsvtiP1
Wxl+sCXIw7tRbgolK4qvXBdnH5TKj6ZwBtFjrhrHeG90porWJR6TmNrOrHzjQ6aAACGJ7qphszI/
huVv/bfFF+wVqdSjqGhOI1isqsA2kp1cYwJfZfRrV+2AdgwRFxq3IAc795RwBFduG4XtaWoTE+RF
Zm7ctHyGSlfL2sxVP1mYog4nL7ZJmetGhq6DukM7UbTm0EwefFuB5f1ky/tBN0smRGP9YlEV6JBA
YRAzgNQSg2ngg3kWDZQ1fA/8K7YRW+WmA8mUeoMiEavcu7rMhTlqmWXZDQGna8axDYF7FlB0mNB2
Tif3+olYN4O/A5lrPLYuhqdTPxZLbTKOtfFDKlSrlo56VtjXjax6h/rLCIkzCy9s+UiZwlwwjlm6
7fufTfQBtJupt1/XzdCv8e+bamGG+kKaL8xJNM7GMZo4cwIMSvnAeJRdp60phK/XbZHtv4jRgL8j
TOsYMqBTTM43egmPvAZcahNkVF757u26gfVbAOcJlSA8By4GQIsIj44cBKTHuNmUhhcM2ltaDLdT
UQAJq3wKrTXyN2Jtiu3kjh3ji10wO33vJfCImJ2AU6j0C1zSkjQWOkk/EkkcEvrnH5ECDsPEiRLT
uC2RgWLC14oh4YwsHpIroKH44hjOuRquDTCsgkgR+utgNzx3nETOeiXiI9wJ7/oO8ud97EIbfAwg
Ysq78r5PvHE0B0CuWUkPcRX68y4M091hX03KYeBAVDdh7nFruG3lZFDYTU/R8ZsJu2M+x4S1Q2KI
0DRTUTuFshl1/0VAttVxg/gygA8YjZhNqXWvmgjBO3144rJ2H1TCrhpFj4u7e+hWZabSSzfdUH1V
VXkTRNlWV7XAuu6Fqz8KD3q8PhSMourUB+Cl3Ii0QtSPUWJYSfIVYexPRimNxam3EoYQViHRDUEW
jO/SwTUdxDYvJRkIkWA8pV0C6cQg26MFtLm+nrUofmaICqtzmvNCMqn6EWgwQmZQYJAbd1QCWDuI
QIk3/48GycoXsU+Lx25U4rI5yR40oa36DhxQzoj3iPKKxzbLb+kiHY7t2fLI91xY68XI7yV+LE//
RfWgpwzNAfQVtqyVsT4Z5a8FD70ltdX0YwCtHj76HP0nGWgNxvatxFmipw3qVtBHQiGIejLGQZGo
2SgR6NDgkIQtesD4s8UdyOgIlKu+mAW6y+IStnBhkbqspNBomyqFRYw27qNNc+C+eyZgTgKBtezG
u9iL7tUNuH0YrrK6oQvDJCYtv10HqvVpgGuGQcztQRwavnOG8j6pPQu4v3a3ILrJqqyAuwt1Jurb
+YPPgVEdTlm+yw/Nq0pGy712x4FNziZCHyzI5+pXXNij0u5BFYq47mf4SjhYYZCDD43Vq1ndvYUJ
KlL5UaPykGfRAYr6rFrRlkPeGrt/K1ZPzpcAUljUAlVVvKBt7WJ5lkDNqR/99GcjvakT4wCvbdTy
71PntxkHzI2Xk3bEEL4pSrcRx8CDrBpAJQ5TBijKoXR17mSq77e81A35qc8yCyryZqw8MY4s+RPU
3YnSNoqkug5E3AXbK2aqYw2KBxoKBsApgP4d6hibwOMO8aa0OJt1daxdnEt7dNUq68Q59nNN+ZCe
clzV6ZN+JPBXYRftZyu7JxNm1U3NQkSs+RuuKwyWIi1BNZDaSLnq6ywtp/yk5sC/Zhlo9j5m/+v6
Xq5+rYUR8u+LkKBpXTflegB381+Hequx/v7qdbhcBVnlwkA/5ZPQ10p2kh8Id+a8AVnSg7QjtZXA
ZqZzJHReeAYmHRXCTQNSTiqYy3w/t9FUZAityW228aEb1jpkuKu0jC0LKra+toU1OpBLamqEWqyi
YdXo6FgJBOJnViE0U1FRZ3LOk5h5sTgDWtCYiIX7fyOaF1vZNUIOSmm8pEruWeASh8tRIeMzEEi/
hHHlXHeM1QguYmYUNKTwwAuqsl6Po0jDAUdphrsrZlPacI+Sl58kS7+B4q3H2s2VRNBAJR1/UoL+
Blri546C5U6z5IvtKTEy3srDsNuEmg6R78HvLH1EYer6Akm4pncTbKAofgsor0Lf69yeL2C0OR1L
8tom3YnEw6Q/Ri9YYIW1ZWF+zVCQUOM2pIub6uiHQV8PyJei8HkaI0fnlMzURK+QttcXdAGfJVfH
0hQV2qW2FfxBRc8ATMSf6J+6oNtB8Ud2xU16SN4Y1tYihwwKO+T8KJ5edKbHLJurVsBsMZlhUwoQ
fUs3/vEzicxSNXMH8zk/BNYK1zZzYZN+NE2R3KWygLlwUMfYk1VvUbNFu0J0fLuyp9runqEP+zTe
SyxxCcZiv7d+cfSCqi5aORuw2PR15AKrAtyQsZ9rl9pybVQwiRs/6oQobE5aCdlIlPZdNTbJuFMr
7ojU3G803NdXBXpVXZNFCe2m8yOglZkG+Knm4wig0PWpCFYPwl9HBlu2YPGhiZFV1J205+srZVml
3HRqSzFBlwFWyxCqwl+yygKIkt9NH20AkjQJBSce0r7ULVAr5axIRe4fIQtlhpFhcsFDj5VcX8eq
M0ooR+I/iJzQskj5qHN+GRT+0UheROVNqzUzzTYDBPWu21lfzT92FGqYqZwKbpwwAHDs4q1a7GX+
K440xlrWvomCOwWcMbqOZgjlCcU4RGAFQf1YA594wf+sWLX3tV6LsbRAffU5UrlBjmBBPaBSTGQ9
i4fsS7UFr9gm9/FN7f2GZg8NFCMRcWmUeoVkktQpSUHK4lsiopbs2o3kTXtxw5zPWPtIS0vU+0MY
xaSf8Wu+j5IGRit7Nrnb+VF4KCKzuCcNdmmwmDmiRqIC7eqAsaA5CGDEJWixCjkjreQAj/9pam4w
7ZBYiT762z5KJhuUnBMKk4a0abhId3jokN9I3AQGIl0HxDfJOLcXlPSjFTPdqaNs3M9JaWyTrjV2
vv4UyVtjygQnKOXhJhyGl0mTQSJalPV9N8v1XSVufL/WRrNp1PgAUqzSkbQg32m+NvaWkYloQqii
4ZZCGVvyIBl2H3bDazbwHS6JbDDMIatqb47ScZ9Jc/MmK5NsQsP91Gh69gJGyOIwBmiwl2BPdMJO
EF2UIvunrK3Kg9qE4ybHwK3TKgG6/FwArxpk3yqwV0/TqONSh0DPhivn2onawd/LrQTR5rJpNlMg
BhbfCMl9qvQZiKbU0h4CqTUnaWgtCeKzjigH6ICXYBusWs1wr5/o1cQROZwKcA6q/ciuzgNvXSjt
RDq+R37Xnb4JhL9lkb753VkcXqtHe2GLuleiFj4hpbDVqDd989bPL4zFrLk+eetjtBzcqBckI9WY
V2o+igUqQpm4M8xDAlItzgFzbyLaHEg85Y1xz9ItulzVNyxNg+vrBm4L6mQLUi43XRKWpyaFTNFc
WaL6xVjX5dGCCaAlUX7H0i6wWloS4RsNpXqsfuaQ+q6s5Es6zJhbjT45+18zx6OoxkNeUiSIIx7C
npRLDGo/F7mWayiHE0FPQLWOvpuanNd7wxvrRXv5koAxCHZCHAZk+AJdndFASjGX8USKDKAtySuz
n3+02VfnPxg1M7FZ+1SQ1MMGorUF96A/VehXFVeHOkIjil1eLJg4XoPZlaZ8h+10+M0c3/Ss1/Oq
VXw2KPpA9lGmX4J8ncFnVbzZ4xxTjtpJNB4Y/nGZsBGU3S8L1MFSm6wMslYpTtpTwDlaZ5EmBufM
t8K8Fd3onf2WuDxp5xapikDWZ/5oDLl+5LP7vruX6+0gp4xs4zKrITYg8QQtRNAd0w0RCWMYpcqh
ICDoUNhQweoxVU4QdeYwMTB9KymBBMCWgtyJpByXXJqKMBtphAPW7XQI+U0OqIIslTPB+m3GDaqv
RDyQ9cxcKeacWyWOs0jl1aEY63DGo33EmlITbUJxNOO7xGp34nsamEMEirnaqg+/YXvNZZYrJh94
YZvrsgJqF3l2Eg8jVKuJgG7kpa8Q0LUgIsvWrV4LYXjDAxUNiBfoMaigIqFX7idCk52mhwayjMUL
v21/TjYpvmj3LE7gtaCyNEadh1rk04DDxX2qWmUXGiFwpjnECwu9AFFZIQNck/c/GGeQLOA8/cHH
xCGU0NYCEvtiiNuXjIBP4uwkfALlagobokecABZd3DER0aububBFZbCBpHdj1eDjTbss3ZFQptvg
mBqQ5GDEEr0dj7G4teO+XBwVOMUaQTULEizuKVFvJCB3ydD2TrOa8Un8a7TAk+Rwtvr4P5qlUtk6
afUo77CnwOR038x2qT1uwCT0SXjqwXNFdHpFFt589Wgsdpeqrhsp1LVT8Isgi+ghYHQisUALMHQG
EPMpgb7nv8ebkysXuEcBzRhSbadltgLAVYKQQ7HQCGwIbaJPF3laav+9rayB45V6GqwpBGkmgI4N
QJbzsy9yupL7SaLiLdLuZ5uwBYa2ignd7J43E5f5Ilm7ABVApqF6zkto7lP2+IhDUySMslNpqw/g
7htumwNRh2lsHSxHRKqCWaBcc1gU7nBpQC0YLWYqvP0fadfVG8fOLH/RAJPD66QNSpastHoZrNPk
nOfX3+L6fEezXGLp4wsDfhGgFjnNZrO7uqrM1SiWMEZ1TDGF2eWPAN7b2cgBAkmX7TNS2SWpC8aO
dSiInm+kGE5dUguycmLaGXY1KQFpt/Umd9TnHGhcp/HqwZbAkJZUvm7wcndGyEGeC6gseJSQftIX
pCQgIIVWlR+DO8lXcDKqLRmBSwGg5kVU1g0piUCloQQC6cWL4qE2Zk1XhJ10gpqSqf8ck9wQO/Fa
d0QbzejdZIQoE7fOxvCdM7tUqDO6Tl/SsZYO0a547sBVi6qlbd5mr6M7xI7yE4v9siQeJ/AwUg8c
RhX/cEiABKA8trSirBUNITsSoS853aooEUydre7k5/xW+lW6zUbEwO0DNyVgRHaUnFEqQjDA4aQ7
LWMm5rkhlPqp1B1u0316h2f0rn0W7XnLDQQsBwJiHLgeEVcy2rHn/quOcxGI6aD/47/xXt+Vt0T/
XLwpOc0+VtABPP3TFhXLx1qPpTrCFUIKIPVT8SA85Y70QVRJm42VeH+3lSuDVBjPFsmAgFJGthJl
SzAe53cdFFyqe9JL54IRGJcGSvfkmYbNtEw64OhZa+F4yCoaMAMYWBF0KpDmxw74lR0DVIK+dOD4
KPk4VMKB5xKCDkEMYTSEyqhq0G6FUpDh3enFKHMDb4Es+aGCnOaD5ZFWU5Tb+fe6sPntJkZ0BQxc
RKIMPDiGYaittcZJyuUZXloZ3+Rxm0iHRePdwhwbdKezRhV6yC3YELagbRvsHgky5ugER/N0ME66
kpf68zcuAyvzO34ujb6JmyWKJK2H2cE3NwRSD0mlyRleZXu2+Wk4b5EkHKyy8KXVG6vUYrwAgl0l
H4vwTfvPjII42+uPRYeUqFGsIDJxS0AvtLT/1xok8rV/VMon3552SxVlaDLZQwbLKN/A3BzmYiqc
88HvdqSZRYAkfO0r1r2wMkO7R9fN6SClNXIYobObtHQrlYcHYx2wtQnqgFVBqstNlesHsYRmWbk3
x7dhepTyXZR9u36WWW6wtkS5QZEJi2amjX6I9O+GcsxQtZVjDhiCUekjNzfaYwb+oQRCBfsWk6ED
ntRIpt/zo/DeOgkCFOZrflWtLW55KBiuOSreT1bSB4AM6EgYjO8A950UCKsR2YLmpH4u2te3kHm/
rJdH+d0oi+UQJKOO2s4ABtUcpZ0Irbh8lxSnpvtfiHGSk4VCkiRhQzHeSONiK5BmzWMtqrhhiGC5
7oRE93QrguT0D6QxWZc1lHLBqK8hL0AN+zxWFJ1SGF0UaYcC6hFkjL7DGL0FEePK4SpVXHYrsDKM
N2LkEAUYjNtQtgarFkBIph2y3URIRjxiC4pBPtcSa1Uo2MIh0b3FTpKjsYqAYrQ0Q1pL5LGVH+Mt
YdpQH8i4XOoqB46LsFYFEDEwl7gu0SmmVtUmUdaD1Inc0aKTbhNwgGogVag2vEI30xl16AtD9R2t
LDCyn69qWOIlluRCPaT2DdIPggvap44Fc+C/veGeNVYwxEgURqSxi9hHamFiGi7TkJgiFoaOlvAu
oPyAF6t036MUCM2AaoNuBDfBYiXJBqb3MeIrA7xAl3QaKwSKt1+0Q2eBbDDe1h9VuVM1UEuRM17t
u59yhGaTHvBZFZkLNkipH2PT6BZTZ0Gr4zkOEwOqUpjvAINc/5K4S7FLAYWqd+NDMzl9Z3MLA6yr
zUBqB6gJSmcXOV6SiWGyACd3iIAf0uz69TfTfu60B0vczJVtKqgYzr7uq2/jW+YkPKomZlBd/wX0
a2gSllbJKxndGsLz3zwE4IZH5ccZ7glW8/p5Yd1KhKYXj0s8gi5gN6FcLGpfqvJB74/FdDtHT239
/zRBvvPq9AdFJZqlNmuHUtLdIXus0KLUOu6sMdNdViuhgkxdRXESFpmMdw5yyR1KVxPmkVQbGh4k
CYq/Bk74dn3zmA/m9e5Rn0rvmrQdaknG5YAzqf5SnTm1tdZJN9odigK4dNPviN0/eXOtbB+xANgE
LJEUeaizYRQItXFTZ8fpoUMDp9+kL+1o/+bGraEo53AWytzclT36oh+WUOzkWcSYGYQk2ydMzglO
P4L+V/RL11xcHVxRGx6BCPMsrqxS170StkO8hJOIkwC9cehSdR55SHLvJxI66XQWXTBweOiApVy8
smJJLEsBVbuDedfsJOiwuVBUd4pjdU9eBOFXXjeRdejW9qhUEDMyxRxCvf6QgTDSjEHPLmHqo9z9
xUdbm6FvjCZVK01MNWRLUokRvWXXvxCWvtGvjpAcNRG3ubcUcyuhoY1/qP9fDNcuKtAjloGqdesp
fqbYpPsG5kg7ulde28IetzyQOcszTUzTEsoShUzRnUeXMmybcNYz9WAG92p83zQvnF1kfiwwohBK
CP2SSqbLl0UI54QkFAXmryH3Ytd3ZEnmQ7triEK6y4MssfweTQb0ZcHGgjc45fdmEvR1CAgVPtz/
sILE73k1W9bKVmZoeJtSqV2dJZoCfP492MPsKnpsAp4oHzNUra1QadKIsKwsnaIgRobgni43gW9s
iJo9IVrhBiqW/62tUUerrapOLkpdOUC7uHhu7RYU0PJOtGxrg1lYaOzyYhTL/1DwImxDGBMFZci5
/3WZWhTT0udHwwogVPwllr9cd0DmV/o0QOOx6q601LKY8dbWPUGO3WraIRF0rhvhrEKjPlLdmlE6
Y9LmMOkPcXorGo/Xfz85hXSERaIMTiGd4PTpU5oiV67MCTWQJl187SlscmcGxwkI3rZdxGOhZGbm
a2vUbdX2eNhEqZ4dIwgHfScJXPszfunQ5xVLW9MhscAl+GFv4OcCKTdIYiHR1cKSD+Zkd2h52B20
BvNNsV00OzvKPqah+S844sxXdpUehl5SvcQDb5IRmpCsOjhcP0NUzWR/3s1bbi2Ss0QaMhKbyxCr
1igfjA7SIjaAhzJa6Blqj57Yo7G9gd2vwhfu1rIPwL9be5rsXOWP0OmV5iA+rVI8kbIOKSZF7aby
9NvOywF2A4hEhmAlT3GEgXDGyOun18rUBVqKyhBXmZUdCwt03RX4KaNvKd5eECCwuGMfvO0lP18t
sym0edGyFEfQfOiBuAziw/UzyNtH8vOVgdmaByXEvOVhUUM7q4FCCJ9j8dt1Iyy8w9meUSmxqoaT
iYglY8ByGz9B08exnoTX7hsKrJWty7biEeFx3pAbb21UFlA1aZVp8qIcakjIV0+QkKx0ThxmX2Qr
b6CiipAVpdbIs3wovd7T+k3lS2/WkwRLdgaaVLwvOFvJPN6gg8K1IqGeR3MQqDFYQ6FTmR2JshVB
+ySu/qUCcV63KbiSJkz3Q3XBwntCRF2XugGiDBPCuV4qB7Er7LzfZyFvAoL5WrJWJqi7WYyiOQXh
a4Yy0NI73XPrlHgplZCnBMlbAIHlxAt9iwf7YWYEK6vUITbqtG1wyGXwbJJdJCXRBvqOGTKCYg+Y
LOeUsS+flT3qHIdaFIladvpqaBJltnYzbQfMd1sbxem/4pHkctyE+N3FLbAySJ3rZJjVQB+xrdV3
OULRy9y3QPNPb6T8G3q6q2EIEj2Bo3RX1VytcXaMXFmnznsxY556rFCtmPfJj/oxvxvQDsPDt9n8
Aes4ccJrS6WOeVzVYp5EcNIEjWID81YdFPPSL+bNHxR+eX5DHfeoj+Vc7QBoGMGL41jYTKJDAY5/
2V28P+JUZ68OsxGYMQSOgp5N14xoEAZRlrG632pogved1C5Tn9cUZrvMv5ZoEl9gP0NDUhtAfcwc
7CbBtspTR2wAKcB1njfAnPYFRw+CHV8+TdLxZbDKsBhwL/RNb8/zm9aVNucg8ExQ8UUG+mTB0L2M
boS6l181sDp5A0qEuwlyMKhV6pIDqlHe+WOmtiYQLxaKhihXUsevqKd26mQQO9fpvgIbTp79iAio
b5TsqtS3nDVeWCN8wapOWB1RqhBpVQ1rKlW96ysNayxfJ7c5xE8QrHQjn2S3autJDvSuPgSX5zGX
55wyTB2Hci6KsG8b0i3QfO0mB8eQboMI9A/epZchlLJFJdNGpZaSMsOWZhc7ouUV7lUcdcIYKyJ5
/++whXN79HEYxdxq+hrtzNbrbgkXOAjXc9S2FtAY9V9mIAp2nM94cbVTFqnT0MwiEtoSNdHilqB6
sgdU8oOtfkotx2///U4i5ghvLDoHwNrSz69IEdQAk78ZtCHqV5C64V4wPKI397s9zDsS7A+4skc5
ixADW2OlYgZMX/A43ZrARiB29r5c4p5PCZ6dh9Ii18zZzYAVEiZL0KviIS7TK4TcoRj2aYbGp69v
JtdH5dUjnTrDK2+jLZAnSC14k1Kss7i2Sa3SmlodHUk0W2eMnXdoSDbFZtR+FNFPPuPWRWyj1kcd
iSqRFwwWkcYuaCOKg4JvSOR/8/dyB/IBnHpu64djkX5cFp3ZivPQq4csnjZar+86q/+4fgx4JqhT
0E2iWSgNriFNfKunt5D34iGbcsUp6JfjogMfpBiBeojFKrDDZsZ4TWxuRnPyg1B6CKZ2s+jVTa9y
6VUvHwun72WCFBqzvphzo24FFYDBRqpUFXE6fCJieaqrbQiIDrNDXGnoi9cPZYzKwYJA7HW9QqoS
Jbdi9UT6ESMvYrEP2OeCqNRLVsbByOcag/V3YgPZ226nuPVdhZ6xn9yjnAdK9BA9SF5/6pIxiVob
dciWFJNgrYSDLQDb/SQ7p1sdtH0eFIXTH/vEzh9kLps92zE/F0udtrnritwyAWRHQ+BWR8PjhJ6t
tjn0TcGPlvtB4Cic9yXnI9KXUK/3oVRGOOE5pkh1rbbbQbM1k/Mc4qyMllXo5CTOogkgZD16jMtD
NT5eP9I8x6dVFGTUra2hgJ8kt92t7MV7wlGQHYloA/9BwFsN9bYbhDqQpgnOMUHrYg7vg/T9/7kc
8hesiiZSFHZGh9kbpAaENozgTcxbgnZqUEPkAmFZaYEm/+t3FhU1jDk1knTUyZujxD2d+UgL+kPj
EcIj47AcOIsjZ+cyPn6ao+KGkUZpH6iIG71DJCiAaAQllq3ckvyACFrng10+h062z16mkZet84xT
ASWpR8zRGS3pq6RHFYpV9cbcBaBFRyYkQOoj8OX3EycS9GAWl1/cu3jfnQcWiwosKIEswjKfoFIQ
Z34FrhJo9c4rc0BjSWGAmxSR2+zablNBJUwxGhtVWHDrmRtCmAki2AfSlrASfsP2+uqgZXzut7lg
BXWoqflRBCy2tfuX3OlA3ytC6xoq7Nv/3nc5280Ler20LEq10HCVk8WJ0PKO98Gzbk+eTFTf+fau
b6YuUm+9UhnlfE5wUkg+JN6h8A1uHMUp9tah3nKOCfNUAgImIqMlbUYqBuDBKpYQ1c6Pytfoh/Q8
vQW+atkyGt+RhzF/3l4SP7jwk5U5Kgh0lSqPi7yoKANg3GCj72afTC1yb1amixCsGejMJRVrO3cR
kJumUowR7sO80TfFF1KNExz5Od6ZmGYA9p1HYMB8Qp7Abb8NKpRPmkXTliO0kE5I9OmEG013/Q6D
Wy53cUz/+FycQn6+ituiNcsQ3NRVtFAVvzZIsmybha2/Sy9twD/bnL1UKHdMYyUo+2QkKEGCDCfT
Nh2CKYKY+G76803HnV4gm3XhJasFkr9otcBFKyoVsOIc1PpIxW4asN3rPqGj4vZfmO6/skS5P179
cSlpcYHHY/BIdJgx9SL/wBDMvvQT3eGVvZnuvzJHuX+ThJoQdwoSzU2zI5oBysbYy3z359mhLr9h
0it1MGCnQLHm17DLMRYJEUPBIRoFoaPtG8/YayDpUW/+gAuF5zDU7Ycykj4vIeJz+ir52Q9y4xKQ
l6w4BBU53vAgJ8xMabWr1G3XzfqUZwvOg1DtBhlVaYhacMIk0wTBkyqgcUKBivpwgSTMQggILc4A
Pp4jPeepDYzzLnsF2MQ1VBxzLpKfecxXNqmPqEZtWIkqQspvnVLJLl+CLQr7Xvige9fXR/78iwO3
MkV9sVgDd2jVAQeixr9Ma7Lj6b7teKR/7PR5ZYX6To019NVYdsT7h9vcIwDg1q13pH38N2gJcmuv
rFFXgJxN8hSFuNnUx+7W8pcb051/GI/4Xnb8kDnaj+tbyFsdDegv02E0hlxQ8LlIKzdy2lNeMvvj
Lnrk3gGswEUgcuAqIbwNF/X0cm6ExoiItckVTqfb3KmAU5eAbvMOGLPmRbjLZDAAoQhFX6cY7NTK
pG5Id0tubJLONm9Gi/5EdlS84g7XKRerynqTr0zSF2rYB9kcT2OGZ2qK6SBc4Yk72aJip3dAWnqK
I+BKd40Dd1CQubOfa6Vv1wgT++OS9YACSEAFE/whXuQ3EZCWkDIC1Hr3F36zXih1vaoQ5zaL+dQZ
sd77xxjcxR240a1N/B7tuV+Stzrqak2bQZx0yO78e5mDIZoQMJY7fTt+4913zArHenHU/SplYyt2
mOk4zNAdBloFkKXtOKEvOvwKbDKFaKCcwwnWrGBGEPloNKGXAJWN8+wh7VDPmYQuOxrd4zR/a6ON
xiV5Ir+DDphrG1Qoa7tMMYMYgFwz2sXtLThv7UK9s8S7NlNcjoOwrtO1LSqQiW3eDGG2kIJzeo+5
vIfaIfKNXrmbd3X6B9VRZig7zRlA4Q5k0vRtV4BPfJkqIGLVDdrK5Mmc2st9CSE90c6/lt84C2T7
JMYa/jFHXXTxoiiFOAKi2u570Pe2m/BFOw0AJogtvBfIZace9wIZbQBPOyE9VairHNxcKYIcAd4+
dq7iV76i7sxD5ZHEqJpsDIm41UvKU0JgOiXmuKFCBHVCS6GcMoqXqR0kgJo7c9vjYTVAUDr+ztlI
VpZCLj0DTPeAUNLtulpUxnRRYSSFYvBH/DRuSkc/SNWmfieT+Gnq/O0RXxmlvp4UKqmUBaV40B97
KM265b4mj61uX8r24mkvAJEmNo91h5yvi/NnQL4MQj6YNlapMDboGoQeCxhNmh2Gb2wrvevVl04w
3Ty7rVLN4+ws8zbCNKCJFjUoXmnU6gzZwCEgxbjaUyy7zL+SApYJILUCNNyx+DWYeKDXPyoujpV9
Fj8t00BWU0/MYEzxFhoggkL4rSoM4cwuSZpibrGdaQ1kwBArBMMmSIGpWFPJVZmmISk9+B1StHKT
ggIAegaY0eLDEMgvoz/iyhhdFRaiodOyEUk1eQ21eA3FO2HDh8Czjt7aDPVcjs2qm9URUOBqBk3a
gmkiZdNFvLPHCmJrK+TnqzerYJTh0hIqBfSpfQJoSu9MQPjIgsbtwqmns66ftTHK/dWql7oI9NNH
Oa0TW5vBK5sjhY5CXzDz/VgXvNlL1ot8bZC6x+vW6E05xupIDYCE6O6GKNDJ237LOWnMfSSjLpj5
NUHHR4XnPFHCLK4BORj8BtCiBShnNJjI/MfiTZiE5D6WWUHzNOfyj0EqfimTqGZpQJo/IPCqBTh8
/np9TUwHXC2Jiv1CZna6HADAJ1ZfRu2LaH4bVI5DMBMtwySjTmALUS40fcwavJaDDqj26EiKEy9e
v2A+IXENT38Y46d2l/t/gD9j792nVcotxCVJa4hvkFcIwZ+BP+QuBJmyspmcyStdtIx7f5g217eT
WWtbr5VyEbXWNTDID6Q+KoM8CIQ2XgF3hLzpA69AxP50nwuknEMFyZSVNJF+SOv7ZboNw/v4vzMv
ICFZL4dyj6QPF7ARANpz8njltnYiDMXpdkx0poY/gJrxvhqdvCZZNs01kGYGGJW9VtdSpw/MhANb
OKEq6fBOxmTARGQAtUA/GvVkquOhwh1NypT943LTPuFxcydtxw8s0ScNCckbHhXwNb4UH8KONwJy
wkVc/AEyZjsJZR5BMZ2H5KDswmZpWowiQTihAsnx7EEPD5Wa3P6eoEzU2Cq6MIUXeZ3qcnyU5TgY
svzXNuU4wiLJZbZg8cv34lmwhy/pI3hfkm+qPXjSa6KR+aTDcLhulfVh10YpT5r1aOo1qRMPofwg
D48NZpSuG2AWAtBTM2RcBiLSTOri0erIDPRhJMlesGntIbKjCs4abKN70TUxIXyYuIJs5HdefsZP
m1SQ0asAQAYZn5HQOQJu0wiOENrLBi/kQ+52P83K4z2TT+j3c5uYPYSCCdicoRcAVBHlOlI7KpAT
TE+tURCTuFbgWOBvVnZNApykhGyPUHdFYLYT8Y6NfTW3O8nP3+K36zt+6UfnfwiVVlRdPrYLwHkH
JXw12wcl/y6WHPQi46MSG8BQAXwHIih6zCe2kkmssyBFPP2NxQa06N5yiMZ9s8GwMC9+X7op7CHJ
BGsmujMSjfPr9DqMi8BKj9Gtug9vqhyDZxD+dLNXobGDd5AfcEWqL1PNc5NUyJOAz9RbvPyOg1WY
NibCx9s21pvBg8iB4IxhZNplY4AbTU5N9SMdx5SX15Czd+FREsgPcEGf4uG5R1WlEAbATooH+QPP
ztjGzHdtT1sTIT7H0DWB44XozmovAyaw/wL0Qdb/aZ1yI1WdzAzsC+Khx0VN2CHTCZqghN1ndqcN
FIu/cFvCl8f23CQVKiYVBcpg6sVTR4zoZmMWKvIHXGyKY71GocON98yzslokFSjQf8PMe4QtFraD
26DBmLklZEgJHn72o23zGD9wV8n25c+Npe4YozWIpAk2dsZAe/ZsYY7GXp4gqu3MOwxmP/xFRe18
W6mLJYihly1q2FbC07QA8m+1jnBv4EuK7oDKvZ/c8Wzy9pW6VuooKfN4wr6aNRRMoaQtV6YjIFO+
Huoux2twq6ydlDqkaToFalQVuL66b0N036Ia02LQPVNGu1Nejd66mcTGSUvTrpcBgESIH9X3jZq4
ifWlS1tOWOR9WeopHIT5EFVlJB6k+SZRjlHYci5T8qUuIoIM6hWCo9Nl+q2N6WbZSItCOgipX/YP
ZvCjKb0CLAycbWUu5NMO/cwetSmPE81aDt17AgH78GaGfNpb7GS5C9C401cukOPi03Wr7MWBn5EQ
pqGCSPmMGLVJUVohaO/myCsH0HiYe7Vq3TYeveuW2NcXRJX/Z4pymwmsIrVs4ghOfoLa+Y7MZU3b
+YfV2Joz3IVfeYeeGcphjyS2JqZiqbUZOToElko+XGY8Nnphd+nXxsr8Ouvvq6Di3BzMzwcuBKL+
BWJWOouFOo9QFQnSH2P5YqSjHUEW5PoOMs/3ygIVUmazLNAXKEGCZqqOIoMGCGLikswj0GMuREMT
ieSOlyqVsVKOaVghjECrbWdqiM2Ck78TZIt2FBG4crR4OCGFZ1I+v3SHRJmloAe9myZIt1kDbau8
21zfPEY92SDE1ZC/IWXdC1oj3egTqGQkGFHqNvKm2Bk+wYMblkOeGCA5J3A6izuazfT6tVnK600D
CNw6Q3jCg/+d3Ogt+lTZN1BKok0litxhKNZWru1R4TAchCxauhSsHO38xarlmyasXM5WslKGlQ2V
VKFWNTQk3XFQRAgaSV5CO9TKnSxJHucovx3b8cNs06dSikVHN4YHiG1hLNe8z7P6C6ZXODGFdcLX
fwiV/utRrGtIDMVD0FavvVJgzrkQfDAlfEyG1NuNxSO5Y+Wnug5xL5AigPLRoEKKhiO4ZAlS8EAA
/74G+goyijVmfl4Vu767M4fQrsXj3+z3yirtQ0WjBSpJxMtf8f38SpDApttBT8Kd3T+ZAmNdCuhP
iBKaE7oB2qPz7yuPkqSjjp4eRb209Tp2BSnfCFLjN6rA+YKnujh9u+qgtgCrBfhXwUV6bmtQ5Gls
YhxLdWPuCdhg2gsbsAPztWCZJ2Nlifx85bWh0E8CiijKQYalQHNDDfsoOA3grdjHuHBM5L544XBi
G3MzwZdlAgCARxv9RM1A5oSWhJkem9bTlu8i0ttlOyj+dR9hOSZEGwAwQJCDBCF17LuxCK2xW2YU
cUjZl7AhRkBZcvEMrKO/skMf/a5TEr2u5RmXQ36vOtpN4scvpMdZeKr4B4zVrI+2tkedcDVXkr4u
RLxBBbNxzFzWHtCCDH9c3z1GCerEa6ygS6WgCHbBcaoURTWP5YwB3d4DuxBhEdTdaU9orwjxcOEJ
OxkYrL9xDuhFknkhkO1daHr0vZjEs1nN6LvfJ3XtZClUqMp3UR85/sHoGGGF0KjESCf+g27Pufen
PfIRVcAKOzd6JlpEpHwJnDNhEcs+uHRGLK9fm6NCSL10kqYW6oxrT/gqgKleBaNyDMAe6twmBrDG
h+Ixe+FtJ/mtdDABqzk+IRQw1ItS5tDMfV0Jcnocx/IgZb96sd9qI69HzEolZFIWATkiuuHgMz7f
S4j5BWqW46u1Xvsquak3mrcYLQNInrRv+9YJJAeAau6M4GV3B0rWMAgAGxjpLJ06DL0ZZsMAfUw8
1UcP1Ab7cDODA1K84R1zxqmDshI606TirV0oRw9J0jdSVaXHSepjpwjaBJD8OAp4GS3PDuWU5jhn
k1QIIKQtZX+UjM2c1f89aT5bCuWIUH2aK2sxkuMQ7PskAY4fghsRd5KAvRK0nIE5xBuH/jTymFnD
GGDHWi95xoT/Jgfl6VhiJLbHsI64HQQu6xTjiGFlnyappLlIwZJeTkFyDKwcPbjCX7oMjB1bKXjl
REfm4rAySQWIH81myt9TVU8hZBb0h/iV1DKMbdm7ytPgEHgX5C6g4nE/cRplPJNUypM2i1o1nRDC
Mx6G/C5Yvv4/10RdmFnfVSFodyPSQYcOS+Ro3zBxq7o6QPXqbeyGkf2fCUKg2AEBLBwrPEMuKUib
ZixHtSUmw2Zf540dCtMmsbiimOTDU1HwzA5xnFWikxhaDVV4oz+Me9DFejXAAT34rjB+DiTeX+Dw
zldFOYci5VYCwaoe1NKgHoSo/SQ6lT7ZcCNXNo7NOLtQ8R2GR3XYj9n79c9I3ODaUik3yeCszSJP
8bGX9h0RXxZCrxsPff4Rqt8BW+DkcqzXHD4iGHhVlBQwxUx5jVQsLcRs0gjt28Etn+o9wfR3qAqH
h2JfcHHojHYxWjif9uiakBZ3Sxh1RQQ1mxIX9o/fXDax078rMzR7kpuZT6jMSPHObFK3TCSDjEED
39zRfAEXOuFXigobWTKYq/zGXu6KF173lr2tEGHC0wpR5oLwtIssqay7MDo27zWBbdvLm+5C06ZE
rZ30b3h5AtcgdUSaWOgIeqhHNlTsiMoE2mPNdkCVHfVuEyhx3pwbK54ZIO4hrxxUVSyy6asz2caV
moxyIx/nIbMzqDu0m+sngWeA/HxloB66WdNUBJdcbrO9sQyCo6vVzDsArNiyXgd1nfaFMCeziHUk
u/ypfgR5jhPvptccY0h8bDgjnZPXxqivNKrKmEmLHh4Vwbfat1iI7Gb4uzONAWlTAok88jrq0/RR
KY4d8IC4umdPAMnuJgGlvB3LSFNRdjXtLuTPjjGXBq0ajaipmkj/zz+XoSdRlAdjfGpckpnOLnDN
AcSYv7W786/NT2XgmiUbRodL49MqjX2vw2UYNHmIjomAOTwsrTd2UvM68XlQSNS/ZokKIkY/5GD7
xfrQTPuq5qGwFUbpa12Yfh6CT0Yu3LqvFztOysSWWoyfoK9pI9k+IO/9OnTWRs1GX+mzTWzwJlyZ
J2W1CVTelFZ6009Qyz0KOVqM3cOk8u5E5sfVCSwPj61LrUEBBZQgyrromObbMn8yWr9cvl0/7qeB
v4sNXtmgbj7IwWvJoovRUX8cXwlL+2IPJ0EnC220xdEL3PnWpv5BhtNJWTPbRBthx2vAs3pBsrH6
Myg/xuM8mpJgjMAP1nvlfeQYN+3d8DajXeosvxSvcWbRNvlzB8yP+GmXrkOkgzrJTbBEx2lQXK3z
5KT0r+8wzwLtwUo4JmGsR0dQlAZgx413ma4M9nUjrPxltX0q5YvWvEQYNcNXzDMocjwb2mLPyYsg
ugLossb4+bo1VhEAeD0wk4AHH9kLXYuy2jrv2rlXEL37o7JNfDIYL/rWvn7gw0YZG3hmjFpbbAiA
/spReOyCO2MMPAQ87/p6eBaoyB2V3RA0GI8/FjUu1M6PS97AFSNgQszCUjQiqUnS9/MwrRsjJFEr
oT8UMrIEkMAPUumIRuxiIzmLISeFOtDQQpDB3mQBx3KRWi6RbAahqgUfyS6ETOIA2Wb0/7hE04zY
tDZDZ5T9mNQSeEmDD3GIvbZT7SSCDqPGA6IyHPvMDLVx+CoTmLZSBeFJ2mEgAqy7A2TDpI1yDxYS
KBYiROFZrI02d8CL/OorG0mzPxhGV5taY3anUqgMtmkibCXeFo/8PJK9mZaOrjDmGi/yVk1OhdIa
teEAvV4oKSePrZq60xJyNIqYfg6Jm/+ZofIgwIjNsjXk/pDnv9oRTphwDLAqWniXmtCOB1afoOHO
/RzC0Fopy1MHXVJ9I3sQlcxtrUFwIPRMJZoMhKSw5cFdWKcLDg/QIfh40WAn27vKWfugxFNVxPnV
uuS+SoE07H+OFoDLWszJW1kfCv0aNDUwSIK3G/VIrWO1AP8/LOXqY6TdlYlpt1XEMcLIeRREC3CO
o2oGFWVqOag81iOoNIMPq0jcMdrlqmqP/WOiFttJe7se+lgLUrAOCSkk0T+iQp8gTNAYEfCAkcLa
t0ZQ4QJEuJgR5xJk3hhkUeg+gV36Qt9wgBaMoCb1cEIOk7mwHMhI4KBqzKEFuc3LJ1ievjZHefpi
dkmYCPhO0FxytDG1J2gaXN855lcCS7tlQI4cCt7UzklmUI9GtgyHsNU3ltjfqxBtj/R0mwLyUBSt
d90c80OBcUDC4w/dH5EyN0x9nWTlNByG6KkwAPYu8XCPLc6imAeYSE3jnlJMkApQeVhhBF1TgPEJ
bbQ0dkLDrio3d8Rd7+rv5WH+mropSJK/8B7SrBO8Mks/KPCYFULZwm2C+Wd36n9KYEiy4q/G1HI4
g9jb+O/6aLm0pIiVTB1gaBgsu00Mu4t/JFLB2UaWFVLXwRsdEcmk20BVjYxzEvPlKDSy5cVykXpS
EAxu1k4WJ1gwTEFQEwJZBsYqoSFMRVyr7qs2K6XxqMTzvQKR1Bct6bdLpM8/rzsgq9ZxZonKwzp5
Vqa+UdrD8D56pLFFAIXNaY4u82K+xizjgJ3ZozzeAlWD1RVie5qwUV+Ub6kORzTuEOLvc1D5JN64
1X7ECR9YSFZC3fwQSZVBVYwJaAAMqUMwBMEiidXS/hOsIBDyVd/VgMd2m9DnEhoyfB9BXicStxJk
O2hnGZNyzsJqaJFngM7Qlm4WqHagWrAlKNF2J93JN92LnvCLV4wE58ww9UGLEI9mSMW1RJznVnhL
wBlEpHnG5/KB1whiFSDPbFEfM24rIUyTpMPHVPcLZoFjp30k2iS9H2QYHqkmUMPygFuXercypGZX
W0uuiVViEDdCIA5i0x6Uh96TneqQuJg6e5GelAFNWdEvvGJjVXYIkrInnpgC87ysjZOTuzIeTRhP
7LSig6bW4v+m/zDwmCbI3w6zfOoT53wyvXa1WOrOUzMltNqka8G10x8rEPajXO92R5nQLfxVuR6d
UQMKqbIpQgua+qCtKvW60OF0ggDbJ7hUFMxvKjTwawweCZyozdxLw8J4GEAJsoiu7PleBlYjpL2i
Wx/Du/VdsMfNsrW8wQkeJrCx8cUAGaEH5RYgIAC2wDAJXcrLWxQj1KXRP5I4dyYwvfd45+iRPaIG
knJyZkYAP7NF+WjexUaYKfhs0Dp0Z0H2oi5z8jF3r7sH41l4ZobyxrwxtEk1cdihob2TtvFJ5vIv
dFhk5JKrnaOcED4fp0GQtYdlAeKhkF1dLoAvfLm+GEY4wTsapSlMkCuAe9EfSJZaLZqEUDrKRA5I
daYdRo1+Kk+dp79PHxVoBngZCtMk4A7oeBEM6EWzvlGMMprmZkLLRnSC6l466ZCLGCmwUTbyzWHf
bP5iOhI1g5VRqjpXpIEmBmU1/TuX0i0nJEkNEj3wFfHowU4souc3H+zp2FtIRxH9KMpL5lbu5G7q
5+OEduw9krD2lfRpwX3oSQluB2WzePq2svvY1ntUfGo/8gyXV1llTPyd/xmUF+EC1vR2rKd/wFzQ
HhnHuxpiICX419RI5IyuMb8tdMKJgrahQZycuvBjJaq0aIkk2JP3ixukAKsahi28Znb6bOh24vWS
U3Gb/SRq0bu9MktnvaGlGY2lwou1r+ZGdzQIw75Z6IZj3Ogldos7XuP4spiCpys0mKBbIzMax3Hb
W3qrA1co5fN98H+kXceS20qy/SJEwBXMFoaga++1QZAtCd57fP071bpvmixiWKE7G20U0cksZGZl
pTmHxIMFxvkNlhHtKDV3Wja5csGd4LmMb+dCmW85S2k66EY6YxXHSm5xM92HgHYJn0x7JFaLPfoD
TveNRztF/+rl0X6rSiP8yeU7V40S5mEnHmYlQN14E5FjUd0NxgcnEF1eurQaYJigdkT3BRfiuZyu
l4Sq7CMJldA/u1T9TttreNbSVJELkrNkMGCdoMjXpgogXkZa2hpmGzb6dMh+tw5Z0S6u4GJUVPGa
TeoCKZ0zPbHwHESHGltxmFFSDPrQPVcPFCtNYgTNBPVK3BuN59+TzBLvkw2l6URRfqfqlsa5ERem
6M6lMomp7Nek73NI/QOtRCkg+rfswbwdgCyBQZjqmQKwNo2d87BkLusGkAwmWUBqIMoD+uFcXz3O
gt4cq+kgCQc9wwJgv75uMPQPMHap0k1DGY81IHwrjIBWU+YgUob60LWdHYidLaA91/rvmMYnpntd
1kLRBdqcCGNuj0GPej/0p/owf2pbGQMc9TqKsJAqAsfSeOR1q5ai9pk4JoqaszLEs6J3h5QOdZar
cJXYs48HIgWX5MWyhZTwTDm2cyMHZZ6UPukP2k25x8PJ0wSri13VAuyqm7qYVh94OcBCKIOC8HYU
fWTwuDJZaCUIg0yytD4Q+VfT4YPdzgUn012IW2cimGwwL4CHUMYF7MPob5Iwdec8d/uq3Q5ZteGY
B08Wc9mXpAzRjsjrw7SdXLDKrWYrXmHVF/FL2QpbStA6PfJSDIlawaUHfB8icx9kkT4BMTCrD+Nq
ctVfld3v/G0OYwk8CU+yaaOuIye9+SLdPl7XeNn5vkUzzjcCWFzTQhwuCfWVMH8Gxl2iNZZZYnxV
PlyXtTCQTu3zWxjjfH6f5RXpcbq9GllZXoPWaz3UmJUtJLvexfVKnneaGXB8fsFEEaqRw6AcbtDi
5HkA66c8GBIsFRyasLZC40GLMU1dj9Z15Ra+4ZkURrcyB1FbMsb1IetQWm01yxQ/WqyYNuKDSLwx
esm4PHhLipkapiuwtkxrXYzvCX4fN72eSmgEFXhCbxvPeI4nDBM1eyBK4yoy75t1wTnNhetAA9gQ
XcNCl/OisZAoICmsMDZ+iJTkxpQzN+m01fWjXArSZzIYfxDLYpIjsRAP+pO6HbxgK28A4YH5oQRe
wItgS1FTE5EDooaM1zTYJc/to5nMsdfSSDwoT5NNUXjiO9MNPPVp/FpcEnkCF2LMmTwmnhVamEtR
hexPTrd19t53DUgLnxTMRl0/xgXzOJND//8k3ytbCWxmQSMe1Oo1k3dBXVp6w2lG8mQwX6quSd1m
gEo7lORTjn6KMWiUet6WKHUdJjyeKcI4sJbkZdb3KB3DKl/SuEyx+JrbeWmAcS7EEKYp3FQad0V/
IbHUFDTt6OwSrIP1riBuUlNLkViCXncl25gBflPz1WhTO6wpN/lkOtc/2FKSdyaSsYxG7U0yCtp0
8F8oYDuFXaz0fbTNbKEG5IJhaau5wtaQ54OhkSd8WV+sH2NsShU1Ft+LDI2q1BWEB4fiNncU9JF9
W1as9HfrYp1u3ce7gDfuv2Q+lPH+H5kssldJkg7QtWQ6FPA45a3UbZOLSkUPjbUeFaOeKs3X1YuA
1faikokpzZy3+V5ZZeCNIQHy9drFiJKD0dIb3kDiYkQ5Fcl4RUEGNWsqqKV6vhe+B9tA2oHBoNoA
18GJfxmiHfPILJe1pECoWJFQRNZaK2FW5y6GlkpX3RTpeFc3E8fXF8OyaqAoj10eXKWshQSmNE8D
fQnUXyAZaFi+qJveFjxt598Kq+vOsGQaJ8JY0+j6PFDVGcKa4SWfP2fyHhczJ0Iuf6hvjb7S95MQ
OQqKPtUBhMgPKMHvpbXgEhf8uEBkp2BRPHiGpUB2qpN8HpEjEppyV4bTYdLekxJzkOVOHSdXArGX
SNap8Xr9CLnqsTfbINa+2kE97aUBjCt9ftRrcRNtKLh97hFOCKFmzXoaQFRQSgGyCSZxmThd6mYo
5nE0HuTgpqwxaZNuA4yWTn/f3zMxYvUth0m1Ak2rg0EvlB9GUoMCmoQfYDd+LPqJ8xq4MEHAVAJH
DEPF6PySC3sXmm6Qg6rMPqassSo/twcjskKJsxTOkcIa+ixNYgN0iezDmD1FucNMZis/XTeERRGY
h0XCBnUuMhwTMTAtqzTDdrvuhXP0WJXlWk9KzkPt8rVLD+xEDg1SJ+7UhLGshA3kDLai2PpKWk8f
uuiRLQoxGyPnmNtFxk2lYW7MQDcZg5IsZk8/z3VZERycoIjhqsTS2Aro2pUdCR24RuFrdgvwLafD
X9hi/NX/vH6oFxH3SzxtiOq6BkYMxtqlXCERAcHIR95tI/9Rrd+u//3FjwaqyP//+4yVd0GuYGKD
Wh+4FLreEsR3s/24LoOnAz3ikw82BFk1+IC2/piM2yAbsbJfc0LsRUygp2TgtWCgPLAwTBMTeSxB
CgvC9rUkrMt85Vc/ApPDNHZ5NTFiGMuDBQA/N4EY42VA5pQBJDRsMSdLseIFPrDP4rmdaEW/3cm5
6X5PJozSZMCri+817DhktqpgWUWzJBvNxcQKVlzmJZ5MetInMn1QVXdaAZmNG97LtuLUueVvUDLG
ZoUaWqIFjBbvX5gH6qoo7JgGmn5MqTNNCMDBQJz4EaDuV3UgZ5ye/zcJzI1YjmUU6TMkCHpiNXJj
TSmvkXFx6X6ZxrcSzCU4k0QI9SjK0NJv0RIT3AbZLSVAogCNlC7HR/GPFk95xb8l09d0NEtBLANw
YBa1BPPrnWwKU/qRTeumvNWbt6wsQeLJiRM0zpzdutDvVAxjF/lYdGlUz+mHQB7n1J7SdRffxuVv
UeNYw2VLiEoygFeGZXtDvFisIBqJCkznpV+7ueXP1BnfxPvRRswAN+JD4gSOwjGPSxC6c5FsO2hE
Wlti0iyFo5Wfg6usolvRTdxoJ619R3jtTMx0A4OfbBVaewfIiLBLDC7wB09zdkQK67lovwn4GX94
KDL0/sIQoPFY3Uo2VP3obtTdv3eNk9PWGdcwUl+e4kxLP8wIFbL+bpgSTmxeumFOJTCeETc5keMA
31MTNymGryX1oR942EtLt/SpEBrWTsLWrBuRiXHA9KOuAJcYFzcVaKvcfqw3UjQ8FR35xGSYXRQ5
Lxmh53PhF9/WqjMxWkz6Wu8TaGfcCJ9aZc2W78hPFHqtkqxpzRuvXPJ2Om2GWXakvyY7Bhtl7TQK
Hdxw0rHLBwZ5DWPgiqP279fN4jKph0ucCmLyglQyA8MYpfQjCDFmQqe/c8AvidZw3zgtpa4OXYX3
EblCmUQBUP+VL4YidX3RRjZcrgI0+TMT952KDjSW+gSOcS5ddydqGgwQjqCJJeCzoGbRPY7ah88r
Ri9dC6d/n7nb0KKszVKARlrqW3OuuW2z69t9kh1H07DmlNfluuwbnn83g/Fn3VTrqdEgUPWKw3Tb
gIFrTVyQ4K2mlW9lDnAA0L7TaptjLxzDNBgv76W8lZIKhql6muQNr6MPPGkMtmFWKG5WxpOio6Al
W8GTwoNK5R0x4/qCAcpLdGYRvOvKSdM9QVs2TWbbCJ40oMWnhDeqy7MZxuXLOstL0snUNX4P4q9Q
+OsXLvMNmbs2G9GB1VoYpTLfC+mDqWCnCAsrac77aEuhWceiCgDwUHrE+NB51KyJ7qMvM9ILJ9+I
B9Qdj2XhiChJS7/rR5TBvSqzZG4NcClmnoplvlhZjaUwEYgNNz2IIVLAWZu3yo3ppa75wcNUXP5a
3zqyX0sZBVKEMI+k73fGrN0LjbjiGD/vHJkPNpmyPmBXMv3IVXdGFRfjAZ6/URWnwIgUVoB827CH
N+6QJe8cac52cun5Zo856px+vgdxq6GV52+wjDna2Dqy8xuuuAvwki+z/D5J5koIxLCv/R4nSScu
wIS0btcYQt7zgeJ5x8lcA60PCLhcgaAon1GAz7EOGTa7FFvtnOjPEcSyU0shRjBw2acfI542Ur+a
MOGfcgov/+VS+8+xsc8buRyF1BzwlSjor2pnrtQip/sDz9rcAaWCu4zPMXmWsbqQTXEoqUQTWr1j
WuWz8kw7Ihgjo8XoPgHCGZdwcvFxfOLVX0n2iTVKNeYCTeoExOpBcgvk2wrIt1/49KvhyOtmL71H
TqUxMaQSsmnWdUjrp8pOmlc//KT7R4N0G8q8cTHmPFEExLwjJbg1MZ2nXQypGWmQp4lqVodBj215
+EgSkReJl0RgwFHTMZoChEN2OiVJ+7bVFbFEb7460KHeGEyy8VtqRc/9I7ryHg+ehU0UvpSiDRhM
cyp0AZgJHrOe+2FpquVB/SE8jU6DzV9JtEJHvFcDx7gDiq83gprx3yh6KpYJIkpFInGYDJwl0BRJ
b9GRtPqtt2uss8vIT3Kv2WU8F6RZ1kmSfqErE1BIqqUGUoTqUIJUQwYIdnWj3E4rxU3u/nY65ksW
MQEwiDe5aWIQ4DwoY4a6i1o5pwqCROo2XyW/atDmlLaIqIyO3pvyt7xVrEh2I7QPJ/DpjEV18G+g
Hl6N/mZ+/KRIzPE2tZM3zm1HswL2NNFA1PA4JyiPq0xOiwkdQ8gNI4U4A5fOfBTsfzYNqdEAgC84
/r1ELIVgPAwVPtp4YvIUVat6oajiArjp1av2Cl7gwA488S64D+zMSSr3L0tS9EQhEAVf4PyIOlAl
zj+iD0T6HjyU4UFpieVrL6284ajE3N2sBLbkUM2q7quTRKmOp9/j5s/wweSAKWEd8IlsFz7ZqT5s
ZUEeR2xPKmZ+6D9rJOHAF5QB6/ZqdJbyu/cSB/v9Zcy5XNkL4UJFegQnF8I891Ec6V8slINrUhon
1KUs447yAqc3PPz+pYB2piNjJJlQdFMXgYq1/4wevxYdX+Zb/+njg7ZDbT44MXuxf+mHoRjg+YIX
i4Bu7Fw/rNuWrZ9Dv4FYuWxR8MvYSX711ghKyp5WAO5CXplx4UMagPXFJaRTclR2QUqekqDKcz0/
BK9yaPcyJvBTh06+VhhorHG5yzsebQq1dcbdDVxNdM0XDfSLLanE0OQJHIA5JlEpb6+xoXxEtccN
nAtBGnJUtOmRLqMjwfgc6aVObmtQqferAsCU6apdp78FDx1SJ/sXIexUFut9sV91/oSOxEF6Mh4A
bWind6Gj21lkgSUYrAg85Raud8gzJEqhBv3Y610JSYyLD7oJimaRIrFqhXfHLVnGqQjmYvXrAUCl
RE8RUIJHCmnYBGvzi3YgxBtu7bs5D3eHefJT+wfQAVIj9OIwEMDWovQ2NOYaz9RDb2yM7k4q3+Ls
Ni1frkdKJtH7kiIhDAPNCbPB6Peee1nejE2Yif78I5lyS63ug4rYJvFtH/sBJU+lr6yHMXYK54MB
ZAPgl7jEz6XJYiK1UahPP7SH4LHe+JqVYlUuwM7OsFdewlsKLxVi/ZH3uFpwMopxDqwkYKVidpHR
MpYjszcjdKxUjw57m+6wok7Gu9eYB8/XYYLtS0E2KwJ9kg0fY6pNUYQN1R99eddKL1idCXmkUUtW
gS0dhAt0TTHZRH/CSdTX+qyWIxWMaR28t/fSCjFK2I754bpZLNwuQOIV6Z4qukYAVmDkNPXYkjns
px/i6GoexQJv12DKBX0sRdTku/CiQDiYic8DxlPAr5wrNnSB4mdJM/0YHjq33IDB3OsoWxpFDM1f
eIXehesMuc6JOKamMIsaVEygX+HK/r1xY3gqZorAyPOres+1HcWNzj1een4ZpyDUABEPOGqQv7Ix
WIh0tF5iQfkhRqOE+dLqd+MPf0f3ABs8k8HG3t6Xh0HKOpyjrO5Ksd9NzbDmGMdlMFThvpgOAZwn
2opsipr4Q9nLFWQAB2zTAOTMcOhO77DHFQm0S4WzrUFj60nUAOoGNs6BTAESVxUXJIsdaoSJGZCR
SMehRIbfS27YjRZ2KdZS21oEDOYpcLA4KjKu/CUTOEAUK0A1LyNGPrUFKsutdPRLu3k1MJY7DUiv
sAYKBMzZldfGiu8EjHNfCGVSuj7JEiOZZ+nY4CXcAKBdLvaVMVmIN5zskacek1yVhUaaoJ2kYyI9
GOqtPK7KmWOIPBHUGU4iFaiJuqYdBSoCSPNKhgpQauUdDyFqUQzFBwCdvaIC/fdcTB9NWV3NuXSM
QM5h9rfog1v5/HzdHDhCCNPHGDSjaqQAQmLfmwfsOSeNJVe8kWmeFOaWUmVhrBuS4vMX90m1C+vV
zEvNllxJ/j4twliYmotk8DuYdZUkTo8JVcwf9ATvFPJRhHcV+JivHxybxf8x6ROBjKGRTBPrGePt
x36lm1aE9AwbLYLbrUC9I2EG2MpW3M08JjxdyGQsL5uUtpRIIh1z0/oT1013fKRtQ3X1RR/JiYe8
70b//8TS9UQ2QhmbdMdcCa0g2vaAMAnDf+NOJwfJXFhKGpNGC2fx2IVS7UlyVq1HIYk3+RDznkGL
YehEFJOlqUVcBnowikehirxGe5PHWwHONfIIs3nnRo315NyGsDOnEDuGxym/7wrQbd6UvEIATxUm
OmRRM5RyWNMgdGMI69m/b1O3kf83A9CY8DDrQeMbciwdU/8uGTZh+VOIOLuDnLNi78BcFvp0bCFC
a/Z59NFFjyJvyIZ5CrBuozGxoYiHusOwgnTM0ObQgWNUyy+TmVqFhF2mobE5kYHzaTQmMoThUKrR
iMiAMnrzqqaoVUZbPBMBARRYZLJRr6RwEqaj3lS8rpXME86EiAolrzyuIFydNOW215TWkuYieRLm
StsPsjnvZW0qRasBPY1dRWHuzCYpcpu64VYYOsOe8obcp1LaUkKTZLjNy0R4Fkog248G6X7lZqu7
YCzIMMLmV+s2MVJv9hXRbsrEvxGlUbtJxd7kGOJyuMUKNNYwwX8ITKpzl2r1JsWF2CFKAKcsWlfe
oDpIo4N972qraUeIXfN6/IuWeSKSiX5iWc5ti+HUY6W3K6OL0S4YLGHglGZ4UugHPYkVghrJaRUL
43FqFGuYnkNAL5OeM25CT4dNNJFEoNgkgs3xYis4ErJM7xIE8tA4agSZnsibemafOX+c7EQE42Ro
vcUF1sbFI8WL0dGcNQZLBxN6tWmeUETjKLRwanhqA1qLZrHY/GW+TVE2cldLOsKfONqlfJyFwQm5
xGX0NzPHdiaF+TYd5nVR40Ucz/fBWgM+MEU9/gSAxG3L55Gnl8I1YczlZAyjMjYdhIUbAoLotbQe
O5smFZHXT3a1KVYimMsBuiM8DzveA46pI9Cvd6Ypc2PpReYHKYHwdFPjiUoxKCkjNS+D4X025tYC
u0XZZX0gHUv1U1ftKN4Z6u/r4XchAJ5qwj4T87rAogmmII5ii3k80ux0JbFVAYS0scwL9QuyxJOk
k7XCMOzyxixwsZj0RS8+RNq9qsnW2PCg6xbO7UwQY4ihrtQzAXrKMU57UKCXVqkPjj5+XD86nhTG
AlUtiuuowd2B2rVVpcdOrC1T+HVdCO/MGEsrEzEK6ghnpjexq8Sh0wSpUyo3Ig9QYsGfzs6MsbUi
AvE1sjCcmRRaURc5kzQ4RN1NUbgODdVquoDzJliOst93FHPxy8KgTf0MJ5KrQ9+9DFwwy4WzO7Nt
5h0laVkQyRFyJX9AZimFDfDytcqwwEE2WUJdzN71b8WJChdDnoGfhiTAtxrV/DHOknUG/AOilDtJ
739ofuhVJVbWlGp1XezSXXKmJ3OQfqCErVrTaLTHxiuGYvp140y0smnjAfL3F/CZMCazaCShjdNg
gLC0tNNi05HQrnmPHHZGlw2wOvW9k2seFIR5KOKtfZTuyv302u41m7IQzl75Khfo+fAvlGVjAXYn
rR9cNj/LWlMyzIOJx8i49bt9Nr7H3T5SN9e/1ULMwLodQPRpXoZeFhMzhKEUh6zW5qOo7cxGtkz0
JPWH6zIWNTmRwYSMZpyNzMQi0lHQDFeN3nui2yTUrGLuneuSlrUxAI6GPOlyG7MKO2lopH46jsNT
WVd2ngH8OeTOqzITUX+MAYhU/y+GKnxiDHrddICmKKdjM01eXD+nbWbLzYQikr/WlMgrswQMKrMN
5BHe44R+j4ss40Q08720vK7jNJWmIx3GUl+nW1JY2EfZ6Xa1l+x0jWZgjCoQiDB4T5Nlrz4RzXxG
rdKHbGqEGQlO8/oHjrJy0JH8IvrgSuN9Sib8G2MLcgchoYoKKQgFbBNNOpDWYfGm/S39FoBjZGdA
xHr72zEq9uuyK3OTWYnCoPqYb1hPtgIenuFXYWNWZUuZVNV1yifWXrh44IT/sSd2URRj+G03JNCV
qIGVqz+klDeMz5PAZPd6MQHIvY2nY6fvDPm2rV6uOx7HLL+efyce0RtiNyYK/v6MNeT4Zww9xGCy
/LlaxSVv9WXpMXl2XkzIB1YfCaIwpbaRPQLp9Tjprr+mfF3yOiSO7nABr7EzvuB4aHhi1YxuJ1+g
D6uqLwAZJsZTZe6l1i5ypd9PvmG+D3KVYZFere9j2Z9jz0xMf4sBIXkdmGWyVQpQRhI5U7dqEyQr
eZqzPUlTeS3IzVha7ezrP/KujSM7nGrwibSVYqHiUay6qR13aMsIdlNFwO/qU4wQKYXbAkL1NdOa
1vXjPnvJzH5aiUEggvR9ioqHFvzhW/z3cJeZamulRRN4TaWXVhLVjVOHnW7rfWTulGbWHypiVnZW
FW1mlcbYgPupn9Rdl4Q1wH0ytbIEMG397KO0+GiaVv85ixMqsX5a+KZVz5WIbThV0G0hMqpfE2hD
Hoo6a7fosg+eVmBhwZb8JPs0dV/0hGaMEC4yBdhgSHVy1RKEGWxTg+FrO9VXioeoCAovRfvkvvQz
7UNO+l0hz6CZx+NnH0fV+BBJlbxRtV7Y5pgZwlJmLoMuqlJEy8+F9NgmUYQOOBABgKIsEcPWyyGx
W1VIeiuZ+8m3wr7IHwQw+jxMkgbIAxEIt7LuGw8AN/RbCyRfpekhwAaD1eBJ5UaG0lh4eDdWEHfj
HaZ9o7XW5NLGbBQS21Iykm3cZu2mBG3uvdL68X3ba91GF1t97+vi4EVD31lzGxyVdkpfa7+ODoaS
BvvK71CN0MYO0w5KKjxWIFHe1sMMtP0c5Z0i6ISbKfdTS039dlVn0qcfR61XCC0BQvl8A5rcypkB
MukagDKx9TTXn8qkF2CKQNmU7TkPSmIRI0rf86YMbEVLRnRuGtNVhHC6LzPQSm7U5iMTQ/IKYvj8
JzAAy7U4C+Mu03vFbU0/ewACDHjTG+Bh+NM02EUrEqesyeAM+uivtFpRfl6PI0tRH+jNMhpqOlp5
7HSiaqRxbehIs5K2doA45WiNYs8ouv0bMQCUwoSBQZkSzy/wLkvnAVDH8jHEAHAbr2rk37758b8J
YbIEpWzbRk4I6k9C6mTNXS7mVqLy+uFLkd0Qv1VhEgLZ11qjpbn2+Dmvgl3nBa7/MxGs/LfxWTjC
JhKtjFdtYFexv65ILD+ZtNmPTIsddux7ZCEJABSO7WpwAZDptsdoT+f4BUd4vn6KLHwVK4udckzF
OfMnUD0h7RjvCBANNVqRbW6SGw0MRD/ET3klAp4ufDDvK95wzVIB6URPll0BGEUohQ7GfCR3UgS8
rsKTbsV3IDZvEmdY8zhLFj8l8lZcPipQd1ksvBHXDzgeWiRYUWZN0C7hsXssuteJBCaFE2M1JG0F
TqN6fMqzBx9guwpv65sng0nczMJsiNDV0GJ8Msp9V6PKizXK61bBOSq2sVFEQMMqgnI+asJ9BvrH
Ggxj1yV8pXlspm18nxXb2FDGSkGREl8DswR71c08f61vC0ylcdMZnjJsckbEvKkTSJoDx3+Yv2Bu
MfAxWiBJcmULq6B8mUsJ26l2zBNdCnsZjQLInEA1aa6ah3TTbgZv3AV7+X14n5zW7rF86/Bmshd1
xbgTyHJAWILl2vPIG4UgxQgitTuWRmPl04+6fOR8N54EJuwiLP0jQQNN+LO0r27I7QTq4vgxeZbc
0kttkSOSJ5EJwbkeRnUqKd0xrdZid6NqPLoVdijoTww8OTXGb8eqN5OpxakZ4WAboEDXJ8nqGtEb
28GOZ4wxpODKMV80aXZLMV530svov5clWjvZ8fr58pRl3LvLgWAIpubuGPbe1D804+v1v7+Y3NOB
uH8shB1pSNuxGEQZpyndGcSiiGn9Gr2id/9udlsM4fFG8BY8QQE9rqlScm0UQhhPSFIxSXOtQkzs
SbvKgfBn5Xki2IVSZE5TNupG64bm75vmZ0LpKZ+8l+LQr7Hkm86Y4kntIVRcjNYDhGPEiv3146TW
zkSxM0Gsv5UTtu4kaFfpIG6YkMl1o/oWoQDoiXrHcQRqhhfCMO4qg/hURN2KOcpwThUi9EQ+xu3a
VJtNlYAHFI8cMcECMRH3HeGhLy7V5YCd/S2SOUg0RGWgE3TzUe8weQXSUxDbg1ZBvOsHp3yl/O/D
OtGt64fKcvhRfwRKONY9QAsjG5d83o3WS6Xu4+Fpa17+3K/CfbzRtvPzcAPKVfVntBkcYau9NRtY
7bbZUOYMgCd413/Ggiue/Qr53IhAg6xXSa5Lx6LGZHELEt9G42i6lH2dyWA+qRxIo5BJVNOtsaV8
yyUWP2akJ3eSbmvYK8vdaS2sCEiXb6djsb6u4UIucSad+bpxklamKqhoBpGVoH8UoCX0OSJYBPaL
b8l4SI1GeUcp248JljAejAfaKQSAx636rOySG/X5DyZfskq9FsxntZ2seGkmT0vmxqpAS0xi0Oui
nPhcGK9B9+TH79cPcimqnp0kc0f1oJ/PIk1Gb+NH69SbDAMN5DHaJxsK3Ss4PJWWTZPS74kY38bA
+LlpKmUBiDVtQIXGiDGHEIiPbZhwQtvSrQid/iNEYaZb6kxRkyxK5WP0Oy+s6TXaJW6/JgDtchLf
Ih4FXokcmRPk6E9ng9ypVKaJAyz/phq0UD6qHl2oadd0ZFtc80a2OSeoMM4Nntl+6nL0ivT8Lscs
BxE4eiyGzlNFGNfOEz0C6gcaDJhGKzfZurrR4dexNXtoojz3Xu6lHnm+bofLpv79yRiHToQB9Okt
CvTTpGzEIHJT33S1jHDC1tKdfqoa49NVkNaF0MP8ChXYSWq5Df1N44evdbEjPCSV/+Ja3zox7osO
no7SHb6UuI3Wkdsfjb3y8Gf/NVj1sSVzGl485RhXHjQ84MaMmv0gO+b8y1CPk+AUxoE0L9e/1tJ9
fnqM9P9PspQiGNK5IvQYC+1HXuR3kSgi0DcghPRTDyNHldUk5O26UJ7hM6Gjx4WLLT0qVI9rMIZl
lZWTaPM/CWGxzAsjnMH3rYpHWfFXRMhW3MIMx9LZUXSxDhNJCFAvDozSUmS3wFu74u1oLV9e4GnT
JEzRUG6W8y9UN6BpTXUT03c343u4qVdq6ky/6SJxemc44k9yGxXW+NtYDYUl2bRVE6A8fv0sWSrh
PzfoyY9gnDpWmg6ujFs6eM03FDvsawe8wEslcvovRFtAYj/l0qoQOX6+aCsnkhk/j2QRXModJPvm
W93+kv9FdxQbEd/Hy7g2gLaxi9LjeKv0sypKyzTc0OBhey8H4hMpjEO3TQjyy+Arx9K2ylq4JY+g
E64pKwmQDf0ZqVW9uv7NFg0Hm7zA2tIplx27RgNU4j4wRUE8Zr/zPa3hxc/qgxbaQWMpDsqVN+Kd
8CDvSW0JgA2ondktVrmncNyQ5Qv7Mp3Tn8EccKMORZilqF427uCWH13iIH8WbGNv3lAiNmquGWAT
7lO3tDXeBUidg73JT4Uz565rU9e3GYTrT9KKbhIVdveBcTRLxjplbnMxn5dCAt0xowvUQF8xGWc1
5SabasDrHqXAIXeaJ7pk3VRW2lriXXiIABSEDdnuqHImdBf981Qu4595Yyh5OGr9EfsOKQAEN7RI
XIPa1KpLW/nROUDIwsdtsUfCA9dezNFOZTMeOkgVwasPgRZ7/ys0493xmEuYwpOfiv3o0sdDJ7n+
r+vWvdSqBpbc90kzZiUPYeInPTTGxN1KAR4fOFSifbaRHUBz3U48Q6KGcmlI3+IYQ4qw+gPEp3xA
mXh0Qijpf2ACK3zCfMiD+TA5qTuAvaWyAm4yyjMp5oZWYl1rtYb0xyLZ6s1ziT2GkMeX9tV0uaYe
cyO3cy4rwqD3R+2h3BAsdNdvSEgVw8J+1b2KZ7ZkI8kH3E2x7T84X3LRRyn1Dto0sgrks/MLDmwq
gy43OQq9wDgQvmAjtHvJAzOkjUvF4XY2lm4U7UQec6DZXNTyoKAwM9jlpnhUHOwX7vQfowvvvCnt
bsd7xC9754lE5nSDIsbUCsmoxOJVttG5WcWOcOuvGucPc6F8FLh6LtrNf4SCNfX8WBNTUIQuEydM
PkpgIH4vzDs9P3K+3fWzlNgVXsWIpKAj+HbSk4nqDEWIdnor2MjPqRXcEzve8vatlx3/RC/5XC8l
1sSuryGycuUtja99Y7frYFNt5psgt7hUooueD7Byumyo4R8mvKGLOOZhFNBZkfnzD6Z+79uao9/4
OV6g41fFUgXd8miZnBHq/6Lrt2wmyJni3A1h7U8091tF6xSnq9wGzyI2RIMVcTgfk/61iyBwoinj
iOjY0yggTEeKG0PeKRkfNjF0V3kgN/4TLbSFroDqonVd7qVY8LWhiIA7E+1GQOGcf9C6LfVWNBp0
GuGIYWa3YW8XEVjptMy7LunSWs8lMe/6dqY1EhWV0pb8CvytrHOebQuOfi6AsU21GLRYU1GqBG5E
oiPhEgCVV9iCPT6IdxVgIyKr2ZSAiuUN2/M0Y/KOrAdNlOzjDIPoPVNey44D3X/pBOeKUfknz8SR
hG01jzg5ogEHTY9sSX9WY+zvYQPWz0xO6ZzGw1ND1HETUD5IAyA0BCAUjMtlgo6ZBX2MfwzSc4YX
IjEjWy6ey3YlRO7YpHaEsZfrpnFxAwLpQwMXDqSh3ntZ2FaFIlLLqNI/JvU9KGV7SH+bLcCTCmUj
J2tlQhFNfVCV+6DH3F3Xr6oeAHfyBGZRTzBXvcjjY7hoTrI/iDnyWsbcjdaX+hfoFtZpbiKPeODR
2HEj6sVxU9W/dsLNryVnxu/lNsY4nFrrX8DQHTByE82q76V14NUGAt20CoCNe8g29KnCpbqgLnH2
rRnh7G1s5kamThAu1il2aEtPbXw7lhNL1x6aoXVHWrOtH/PpQzbfDJJyvjtr2DhlJB2Y1cK2NcU2
YEytU8MeGESm8qGmGOaMOivQCmxejcCRbuyOS0/JXsqsOCagEyER/DmP1A9gIfvbNDV9OxfHcN35
xf9x9mXdbePotn+lV72jDydwuOt0P1CUZMmSaccZnLxgpVIucAZJcP71d9NdnTiIKZ7SU1bsBCCA
bwC+Ye/0cFmiXyDulJ31qAftAaATaLDVjv/BNrndG475gjnc3hlH8aeGppUCyKsEnMndjbMB7F51
6O7KY7Ffi+v/4rscAMqYANHRZ0oRMDkql55BdnFOWrBTO1rbP06U1Qfb69HOl4h0I4hlfUNbG2xi
5DL3sQMG1JeRVnpo13af+ZVndCtlNL9K+U/foxaZ9GZlus38PRaa09LjjMOho5d+jaJjbd1qQYnJ
bCOVBW8+00ftOOc2owC47qgQQ54fhj+4fMq/RBb+s83gnnJgNYHJoSivNlkJB9WkhJkYcbrZjryT
Poh7N3hyPs1AI8OqZXp7J39MqagsSRIWJSB5g71oYkBOTQfULgbyub7VDt02fw/wNVxPpnv9fEWJ
srpeRazapgCIvQ0e+ehk79Ob6bYEVOWwRTN3cEUNhTKbWoSSCK5NtMBSx9rvtyOgdowg/2juZkBO
1Ck+pnyfaYeZzykOVnFC5uvIzwo8S+z3ff6lPMXKXQdQKOCS3087uouP7kk/zgG+9cfCfGTqVJYB
AjMYQW8GnMfvX/l3YQvLHmfa+qEMjfYZGbmNNI9Vj+KhtA1RpL1ZEVv10Tdv7OsJFUOYULfWLVLJ
z67e7Ouy2KQuEshFqEUH3F8qTW60EcBbINKZvkYR2+p8LT//q+X/+QsUxbFj1nteUsjPtvs4ikeR
T/40xf4E7vouEvvL6/3V7v88maIykSt1WqMG6HOGRsGcREHuNBs3eX95ll9SuequKspBSmIPcdPL
zwj0jYA78EAyNvii8r3ttAe7yVdyZsA9QC4ZBbkN4En/9mNe+YKXW80rQQKHRsM8DwudMyUUKPtR
ECOJrG/mSF+2X63kXzlFta6eoCi7lRHms/YjcCa/ek/l5woF4yywguiu/uiAzrCAYPkloHov7/Z8
AbugMy+O4NVSEzfSOgONIp8tYC5MRtj93SyQupfKpd7pKK28JAe9PPmqVa0fAXCJiJuZvy5m9poj
WdHIF0fzajkWzxOTuJgNyeOTuAPN2bEBCfLwcQbZQ3Xwyu696SdfWYCXsOKr+WhhFrUVDbPj6lB0
YG/0W7KFvMIrZw9rXa1vuazXkynmRme8jGTRzGLC0bab4io9Z3RXr9Jrm6gYFXeUdSuYkLhzTebG
2FBQgrmBDKgT/IcjZC2a9XJBvSSFimURdtqTmEABiO47p/pkbMmTc4uLQCDOEkw2xE+3EZShOoFf
fgRr6oH/gfaWx2JYZblYMXIv1unViTqEFrhsw4mM4tnmiS+cP4a1Wo63lc5zgaXrGDNor+KowP7q
dVYpP1dtHURj6/fTx8tqvSCYP6ZQfGHmwO3ZbiY/px/7LW4YwNqLDzNBSBrEq1G6tx3vj8kUwUR1
BYnAFyw/e6ncgLZ+M5V3GloMgG9Fyk1Rfbi8uLeP6Md0iny2TdeRZF6bbE6EhuDI84v+4fIcb15J
QWLx/YwUkczAsR45GXw7AFC3IgfOntiUtw2SXd5x2Edb7+Cu5T/e1u8fUyqOL4ExcU0TU9ZBHfvG
6CfMN3ewKTfRo33ojjZqQ7V84+7E4f/SyPlG9GD279/nV8kmpnYyE6FBLBH4adFoAAIpsXcPmeZX
SL1oQXtqd8YuAQvmGrG7sSJBKr4gCv/yXswa0e2QfgG3DXH87LG5RZPHAwtifEmy87YCnIQIx24Z
Ynj0I+BL021yhks5/NWh/j/fhv/Hn8X9f0yP/Pf/4u/fRDnWMY8a5a//Dsvn4rGpn5+b89fyf+f/
+v2f/vwf/32Ov9VCij8b9V/99J8w/l/zB1+brz/9ZVs0cTM+tM/1+A784FnzMgG+dP6X/9df/uP5
ZZT3Y/n8r9++ibZo5tF4LIrf/vrV4Y9//TYXMv/P6+H/+t3d1xz/bRPFM9Dhf0b67z9//iqbf/2m
m9Y/HaRbqWbY4M8DF9Zv/+if59845j8pGlTQOAuaNpAwWzBnhaib6F+/UfzKxv8E+xleAfps96Vo
59/o7j/nukRgFwMn5Lf/ftBPJ/PjpP5RtPm9iOHasICfLjDE0GE+QVmslsMiDJq7eK/z+6qWJGhq
i+xE34wrkZWfTc2P0eeAzysvoDt46Q8N4ffMG8UmK1ozcGoN/NxJne1e7fBfC/q/LGB+OL2aIu3o
kLNOB9N4PaUbp00Gv2VWeXN59Nn0/vCsPxagxKO5Y6Q2LT0rBKCO5zckPgszuYmY/Se39MNVc6ix
mShvZeloAw2paP5ktvzACAhkOuPjlI2fLk+xcMq2YoXdpLbjChXRoUf4jYjHU5/qweWhF3bIVrzI
VJt9ShPTCommvacM/YJaVz7yqPikM7YSC176fMUx9sL2EqcjVjiYZa5visYF74xA7Xa1sogFOVXz
OnXKbWSuHSvU0tE3i7HzWUJvps74dnmTlhYw//yVkObMKyUbsP8i5bimCOKCgREvr+tGny+ir0YH
VSEpbdqbYS8rGzw87kcQGRQrg//sWr5rgK2osEOMcSaIMkI62t8iPdvlkhzMtjg6SRY0g3com35/
3ToUVW70GsUrrDBCEfUIokTVU9kbxoqdWDpiRZNFO/ExZhEGJ43hOyyyNp02ieM0FHzlObMwBVUu
HprdZtxqEiP0ejQm8/h9aqCspF6jYl8QIqoocTmKOgNPeX7PJ9RuROB7ONpDsWbplkZX9JiamQ0I
HpKBiojquZ9rdUCrnFYrYrQ0vKLC1ESOxOnq6J63FepPmLC3WQlotaskh84n8koDSMsK6tQZvwfy
YeJs+8nO9G3VU70JLk+wYOVUPDNwKlnZQJoqZHqyhxIf3QoeTBsqigbw/MpJFD1uEXaqbBpVoWzF
16xFljc1dhan6A/20jV/OZ/nGx6NKvrMDT6JpCndEKw7Ry+tE2CiIqvDzWNnj7thlZF46cAVZca1
Cp2HpVuGMTDiPlhpvImHlH24fBxLmqYocwvUHlRxIj6p2ZkEllNWf+761PTTJEXdzeU5zIVJVETX
yuxxWctzQGhrO6vAYyL37jQPZYFOoW3r9txZ45ci/0z1dMOSNBCT4w/DMwq5fRb1fjpEOy1v7wTo
tuz3Jtnr1tEsRx9/adtoZ4HOrwK4dPFhRqtL2C3+QJn5V1IA0WN4bzvv+jUMSqWN97sJtxTD4VWx
XbYDE2FfRe+0LnrqjGxbTWQfD9oUoAP/aLVewLkElamYq8ORlFrZxKU9VKyK2Q/d5HrSCbnIgUQw
eqY/xWB5onUerWjNgqBZimUxWdVFbBzc0LWHQ8H7r8ghvb8sAktDz6t6ZVbMHn1bZWXZYWt70Z5K
z9u3mkhW7n1LezPP+mp0MZpGZeqDEVaOcbZZdtLF+JEba2HRpY9XrEkBfAZj0hIR2g6AR/2pb1A0
y8rqOmdtKXbEBQ9BVVe6E/a5vk3i9t7Q2ZUbo5gOZsVFpWWjE1au4W5zHg0fo4TQLYgH0z+uO1nF
gNjELZlZSzfkzYRmAVCYDOMfml5Y7krZzsLhmupdwOl4XRFWhI0xIcqfGk2QAetzB+LjNVbspSkU
te4FCMkrA8HmOnJ2CQdyRt+f0s54uLxFCy5PhYrqUBYXcVJ5YWE0T2M9fvVcckz78mi7a21nCyJq
KqqbFUVejBOK0VrNyIHvqoE5RuvXeL2W9mf++Sv9ysfCipIBo3dafeOJ5Ca22COxnBXUgKWPn3/+
anjWQjgbTp2wKKVofCvSes+3Yr1+vG7/Ff01G6/NeVo6YSIpu6VljLi71XsbasfxfV9OckWRl7ZJ
VWRL72ilJV4INJRPCQg8tTi9dbo1VN+lbVKUWQc8bRpltRfWpk6+FHGj/wlUmPS6l6FaL5YbQDky
TPgXN62OlSG+AGV55XwX9uWXnraxzq2M525Y1yM/ucM44QaQdJ90vWu3l494YW9ewnmvRAhQZa1b
TKYbJq42eluvdZl20HGbbXbXTaC4X5A0kJyXGuqUzQhcgFmUAhPHvrlucEV764yOpWElbsj6EEXn
ve8WqIK8bmxFd4uZXII50g7LjJZ+VNSgkOu8p+sGVzTXSsvUjBtNDyX6gvzBbBw/FnVy5aEqejvp
fTT2WqeHACgEW3Q07QrJ4xWjvCSUirKa6EMmBouN0O4BtJE5TbcpQdDiSxSmbq7bHUVh0TpgOJ3O
7JCnWXNoJ0E2GUCQ7i+PvrQAxfEmaL5Na4rRTda9s3MDheSTfqPX9Ur55YLXUvNOGrWSPksQrqjK
5t4U7p0Q0Ukb3Y1lun8PleT7ffqly+WV2nYdtTzBK1wLAeRh79jUuN+YKJ21E1jYo5cEw6vx3bQd
BjOnWSh53d5S2Rs7ZhfFfYzytOuuJy/Fq6+mAFib5+Uiy8PMMW8Tc0BixnNRctf+efmYFyybmtDV
qxREGZadhbxwAOJXFLEfMdmtiOgLqeobj1g1P808FhHiOllYjYfSpIWPR5dr0q1uxb2fJACsMg52
DrQx46DRO9EeukK7G/CXYTw1pEMhBAl6Lb9xUFDI4/iQy7Uw02xZ3/oyRfv1RJc2R7AgTIGxzmS6
TbWwTTO/BJdVl00rNmZJQhQzQOwSnM4NZkFGLRXOUZc+cgorPnVpcMUA6K6R55zqWeg01S3I2rdT
PIEBZFrR0CXRUCxAPuU5sOXGafZJH9pJ6r412Gt1aQuDa8q1O3XrRKtHIwsBgWv6CEuPe2fQ9eu8
kqbcuGXmphmovVjIhpIFhkaAEZQPa+D5C6KjKc7aaW191ON4CnPHlRvXRiFU3XlfvGgC21BZo1/N
RQ/XZf2cv/gNMdUU361FtmZUTMPlprOzDai36Hbs+3YvMqO/ccHngYhQCc4AyZ3rbgtqVVlf6p01
oG4xtMeqP7F0sj4AOap4vryepXOff/7KnnmuIFkGCiY8VjxgK7PmvZasVXMu6IOmqHTLUWgJfjo3
BEKpfStSOt46bpXf8R5p+sufr9QbfHcpmqLQUdemKQh90rBMom3eyw9NVv1BWL+D0WrtTzVynmIC
Ty9w5Rkim+2V26ao+iR73QZgJwspLEoZuDmQGLealZfR9vLCZr17S84UZdfo1LcmG1MUEvbGXQkU
oNvWQFRWIE0ZEAchswQoJtsi47u0GOsVC/b2JQBVjIo0jBUrgQuVhE1L4qC0ql2R9k88aiOUVayp
0Nsih3rxnychupv2ltmm4cjLyqdNNG66hg5XqQt6YX4eXYssmZiCOOEk3fzzBDJJ1PAhdLZGmrD0
9YoBqBkzUmbpSZijbNdt0dXg1SuFGEtDz3r0ShfTqtIqbWjSkLtZ0EbW88Dkp8vitDT0/PNXQ6NY
suK9LqfQyirit7GxaVu0JV0eXOm2+K8SWmrDbgQwTEvPZQJt+IibA5mS+wlWZABZT1qex1G7zdpv
q2HZpbUoKm80QkfrIWN3kxZnQFkAX5io0IB9eTFLoyuaPThDV8IHDqGuTah5jGm1zZ2Sr0jn22pt
qfXz8TQVAwKhSQgvS+89PUW9LAFIf5qg8MSpH4sss3ddXYGhbKT9ipF82z/+QrntckOiBsWOwxEk
xppB/D5NfNjH0q78aTRXLNZCtBwAwD/LWDllacVdKw5bd4pPBm37B5pV4nd0/ebbiqK0vuzvWIR+
bshGbYqzHpP9VYemVpjrWpu2nRzJ3cCr89AOSJHZKxfyWfl+McQmGHl+XpWW263OQR137gua+pIl
RyevjpNerCWhlyZQVBP2D8lIIspzb9vygUgJPDCm0ZMtE3tFAN6UaaxBccTAFpo4c2Nxhq2KA+m1
5mHOYKzEe5ZGV/Sx5N3Uu01SnPOpe+SN/rEhYnfFueLDFWUEmikytlqanwcjj8+j6Ng2AX3Miqq/
LbEYXnGyyHnhOjrI8hwnGbDephOqoL+xSUA7068ASNzYrQUOKLH1UnpLaP/x8qoWTly9a7ux6ZCZ
Xfks01gcx0Z6v3d6bYUSL6uVpS2ciXrh7oXHtY6y/JzEwv0EEAvIbqanaMm7vIQ3TQouH/PPX/kT
rUY6FFkAce6FmwLXOnrkeX0E2ujWavRT1lXRykSzW31D/dT7Nsm8bDRyTNQNpPCdrN6NmhGYdfax
HYw1FVzarfnnr1bjOmCnLKgnznXMiG/aqH7sZLFi8pdWoChfWncgcerj8pyOAN5rdApqj9wqAZ7Y
loFsO7oSmVhahKKGDZrUZEyq7DxVbof3Z9pa5c7U8upamVKUseZV341lkZ1BpL1HAO2xBP/kZXFa
2iNFEXvpGqkp+uJccfTD1iO9y+jk+SyNwsaNr3ESYPFVLrei7zRZCjM7U6MAGx7RdQnR7ZPm/eVF
vH0ArnqvzdssZeAMzs6D7LtNm45yE0VNGlw3uqJxEJtORzdPdk6RvNqjEkHcOBKXk+tGnw/mlQZY
MaFe3sjiHLEqHgKXJvmuE5mer6jx2yYPJNE/j0+l0PoJabyz5zaebzfS2pqlifhlFj9ft4L5VF6v
YA68NNGQn3WR/Y4+bOIblF9VJgPRUXS4sYreQB1afi5GQQ50pGlg6U2y0h++tDmK5kIYPbB4lMV5
iItyq4kq2xttUZ84K9YA3d9WMFftp8w9x8TjWM/PtGwOuqD+YLHf5QBuxiFfEf+lVSg63Hj9CP49
mZ07mz+DvzrQJ9AZkTXExLc9zi9Q6jIpZV11Tn5mpA3qMj0JG+1ttA3iuv/GGvvhshgtrEK9xOoN
tzmgWPNzPQ3nqvJuZtc/kGzlqBdshKtoMehwJMrp+vzcjlpJN20+jqnvZcJYcQILu6R2diDslNk0
neIzkWO7R4Rz2uqtOYFDTYvei5agZZeiaeXyXi0sRq3ziboePTNewc9V7VEfGbMji72rcgVzA+fP
+tzlHaszA/dubpb0ts1EtPeYdd21AhgJyujIHtrD1MBWJ/I5NuSNV+tf3KRCJD8/XLU7rmKQqi4x
onYsYbC9vgjofJsvilVg34W9dxWLNBRZ3MUpFpA5hht4dulsU5leVYSBzVcsUht7VWZ4LVzlkNyZ
3bBNjeirVzdfr9sa5SbBeRU1vOizs8hv8xGsGzm4ZFc8zYIGqE0kKM7THMHK9Awoig2JzAB1jbuo
Q8NaloTg0liZZmH/HeUy0Y5tgmujnpyLKpI+nrmDr8u17POCtXaUlzRBz1abOn1yFqWZb6isTlk2
BHQkH7j+91je/4rZmK6jWCJn6oemnfT43GYAq6LWXifuvrHHa5IVGF5RX9KwuJROH5/z2GmBFGfH
XRYkrlVcVViKCRQNBuWGXbCxjc88y0GXU5t+IbR4M3UWqH5H5+9xHv7YJkXPKEtGHg9NfNZZ5m0y
PbYDZEr+HqbOj9EVPWtY5tY9yA7PBR0PeZvWWy11rP1VWuYoWjbKfihlbvMzZV1Y0vYG0DZrNZ5L
4q84e90eGmZlJj8nReehw26yNkBQt4LLX77ghNXGjtTp7KJzRn5mZrYfCBhijTKonejx8vALH682
dTht1jpGmfJzltIPTNZ3uVk8XR566csVrWIWL/FgyTB0797Uo3VwzO5oZOTb5eHfjrSarq2oFQgI
WSd5xc+dPn5JCwleTEAey6/l+IFUpk8La9NG5WbETy/PuLQgRc1K0HuUTBBycjIZ9Lk8mLTc8LG4
KnYElIaf/TCoRLWhczG8GBCblFHU+QkB/8/lj186aEV5q6ScOjuJoQFRoT0WY1/fgFhq7U69NLqi
vIR0rYgNj5zAS3IfW8MZlW3byx++4MRU0AqOwhfBB4OgvVTnG1CAeLs8Td5TEg2+4fUy4C1bufAu
rULRZKSXeN6UET/nlsbCxsnF0TPiYuW+u+DJ1M6OkTi9PgrKz7ETV75eDE9W6fyRVF2gt2tNnAsi
qrZ3RDFULjexAt0uEqD4Gq712DgaQuvRNFXX+TMVISaVY+fqbU9OvAecXBDBE7DAtRpnZaMWjoEq
iq0TtGRjjyBM3Ml8LCjz9Za/vyxOSzukKLE+dDoH5zY5pQnfzUosI37vtO3KTXdBWtUej4gJmpcl
DlkKAaZJ0ylAp5w9tRPbag762hy3iFY0emklikZbJiivES2H33HaOsy8Ltr38QReha5dYwxbOglF
rW3WegUYycipGFAd4iZg+0vLKbjuJBSfHFleFyMXR05TGt2aU3PM0novtGolf7u0PYoyM68xk7xL
vNPk2eieYGHeJ3dTMl5nrdV+CK0fgY5bwHFa2ng0HfvP3KvF5vLOLFgKS/GchjHI2K4ichpHJLj1
9BjrUeRbVXPbuMWKrVvYHrXjobXQc0l5z05pmh/QurinKDIc6+bK7VHUTIK+vOm4CWc2tYB/5zG/
IaC13F7eoAW5nLucXwe4aJTnFYIS3qmqeR0MzKv9ikZroytI09+vopaqWRmk0mA1P+Nhs5OsCOwu
3WbeDWs1vwb4TccekLhHDm/yve6La7bg7gQNlxMa7sOYfrXZLu6uDSwoKmh6ZYWoTuGdXDZ+aiJ2
b5r2l8u7uCQCigJaTROzQaPslESiOYJvuQn0OGpumiJaexouSbKihFmF5nWeQsd12mt4HJZmydDl
axeZ/jgVFqW7hHX1ilQsrEdtlygtkKNXpslO2VAcSA9swUSe3SHdX7VdpvIS5ZXJkin32Glysp2M
so1L888aqf+8PPz8Wv41u+OqrRKo/IzSdv76wm7K5ySP25sWrtYfe+rtnBTSjYBisskLV9sgU7cW
mlH4ib4L+8vPXwWLUYcq3YJKdhosgLlU7+rxiXVxwMx+RwBNWfZkE9FoFw9lMOAqnWcg4s726bDL
UQhej2ct+mICaJlPt5y1u6l5J90zmtOC3lpj6l7QdrXDA5S3NUUDFTvplbZnbvbY4ya+4kQXBPSl
b+/V6mM7M9K4q92TPY3vTY/X/kDkubL6T8kcjrx8tEuCqZirDOgIU8wmdqKd9a5L3Lui0U5pP624
i1kA35IcxVyxDjGSzJPuqUnrd7nobpNBhtyg5y4xqR+Z5nZo3d8vL2XpLBRz5ApHaGgu8E4sYewQ
JdP01Hd8WAnZLp2GYpHsvJNtXkVQsVags5HjIZee4tx8YsOw4piWplAsUj95nZ6CVP4k3PbQu9Ft
Fed0xwv72FNGrrNEatsHcDs8ECJP7ikR0RaVXYBz51oW6C5bqzNaOAe164OLuEFXQOmdOq1K/aQG
03kz0HeXD3npaW0oFxA6oa4o1Rp2cjmoSyOtOEWE/ZlWer3RSo8F3E6rG4BBFOfMsupjw701GNUF
WTbmY3uljxliNINTauzUGd0H3bin/WNfxhstLu6JRNFi/ffoQH6YvVlXX02UAH6njmKY27Hx5GZg
Ub0ZTUSOL+/gm8cDvmBlA52py7Ix50YIsylALB13m8qt2hWFf1OGZzbin79dB5FuxCdtCKdyfOK4
xPmAF9lXHoiah7UM7ps2C3Mo+1NGBCaLcMwhXbk1zNHcgBgZJNEt2i0ub9KbZ40pFLMYlSjrmnRd
R0Auag9lx9l2quN2Oyb5tEPDb7IBZvGA973QVpR/aVGKpfQIHa1KalM4FdGtYZdPulGF3nhl0aKa
KgDslt5pZdeEtTE2HxkTCNT18v11u6XYRi+zW9dyqiYUrS6RMSZ24HG73fVdou/zvqt2CS0MH826
4sPlGZeEWDGV9SCMfKSODCNXgKWKy+Gkkz5asfULo6tZg4h3kjhaJYGKw3FdGCrX/tyWZbP2PF4Y
Xw23cAPs6cJrwIxTunzjTuRUZ8nHq3ZGTUrYKIVkTS3q0EL1LvjWHRSwBGaPVuwV1VgQVDUjAR6Y
klejdO+Miu4obiW4QPgk5sF1368YEFAe2FME4Ilw0EdtgxizFlS0W6sQmI3cL/cRkAUppiNJexD4
5bp755EP8YSESrYV+iPp3vXxsHIXX7CAam4X6LJ6zyvLxYO+bTcTu/fKBtfTqPWLtUjOgnVSQa1i
IAN1U1TgCLQcEV/jgWJFMgKsSSO8Q+eUpj/gLXPdgSjXKqtgaFE0TXJHaLQBbO5GFGvYSgt6oKY+
CtMbEFk2yF3UmcfBGd9l9ZVezlEMRNwyPgi0h97NbVICHTIeX6M0XFAANe1BXNC5gRCc3OUy3mp2
vBNd/lzqVxVTWpaa9tASG5C8kYZNIRSI4ZFD/CbHy/7yaS4ogApnlRlmbNcpJXcyns5GIm6mSQtQ
fbixev45bq+6LWMRihbT1gOIN0KZd3pp9D5iN7vBIXsD7fC+kV1VL4tJFGXuOi/mYrTInSD9B4Ks
Ik/5ijdekMxfEh4cb/8RBfN3lSvQMEIPSV58vnwCS+KjOHq7lQiAu/hqOeYb3r7Xm49SW+NJXjpe
RVk7vfVo584V1l62M8F1ljvMB/QKWgRLeaX7UtMenUvrcWLQLaOxHrraDlwHBEpX7Y6aJaBeNeZd
AdcoQKIEUI/hvoDJsbQ1kNyFDVITBNkwkqyXOFhAcb0DlOUxY+4Bz7n7RvZ73jlrXBsLAqQmCmxq
cnCRDuQOscwNnE4wy/91W6SIvc3qOjUSz7sbuhk2nCbaVmb654pW8e7yDEsfP//81QMkzc2qauMe
UiSGG5uSAMX1K++DpaEV6ZdpbcYEKay7xim2dUE2hWes9OUsHa0i+8ZEDEk9fPVs8sfijwy3dDj3
Mj9OiApdtzPKTbdPe97WrCN3Y4LqvNkbWqiJXZH9t9+2QKtUnJaVctp0vePBswwPbNADwhAjabZt
Dh5gOjxwp70baYvYVr+SiVjYM7U2rOJA3BB5UoVmId+LontCGdoHEJRHG2TFAy8S28v7tnApUlMS
gFXtG4dOdahLABwmZjQGQ5sgQZqjdKxpVkzrwr1ITU7IGjX65ZDXYeTYt56RPUvd3FiNdswHuXeb
+F0PkpXLC1qaSnVw8Pe6btll2BfkLu6MwI7rTVaaJy5BFm9Hd4lVr/iipb1T9J3GPUo0Y6cM09S6
50X24OUI0/E6A29LvzLHkhwoGi9SxobUGMvQo1wEk5t/0O2x3/CsFzuO602r2VeFh4DJqliATDPM
fsqBAgdsqPahSXmVACxSkOtapK0XqphXxqvqAC+KitA6JHX1bRrRk65n07X6otiYUjgDOi+rMrR4
XzzV412dCXPT99Q6IvI4nWw0B601zS6JmGJrGNrpRw2l/KEJst0bNApoAU6pPSdmPgRjYjc72pSN
n0/1VYUYOBrF/uRlSvgEPNhQ5v0gtzGpE9fPTMdbq/pbsP5qGiR2x84hNYF3p/xTTDO+8WS/dnVY
Gnzex1cHHztJ1busKkKdCnpMHKqfyqJj95cV/iXM98bTUU2COAkl5jQxaLv3aSgevNS4GdHC5gxD
kNu/o4m50h+BeMcJBTRD9QV39gDdUNvWeqSgb7e6r/N9D9lTPwVAsEEPWUTe22PkO6Ct3diRfVx9
Hi5thGKbyjKliAFwHsaT7sEguf27SU/W8A0WTIWaljBszgjzpi5sOIQDxSg1SfeyLT6OpnOmdfLh
8n4vWD1TsUjIz2a5aSQylEZ8i5r4d2TqHzsvvZV2vJJkXNonxRL1RZNoKEmUIdUqw288GkHY12gj
lwZXLEUD3k2rAqFFqPH2G9OMez3LrvxuxTC0LQIwgDiUIUhz4gfXG8ctjtsJLm/80vkqRkDIDhtB
XNQioubOR2cSmqDifsq2Bstd4AaLZoMOI+vT5dkWtklNR4hSz8Z67uMtXVKCgjEefWQi1jLUs4t8
Q2fVVISuE6MxxmoMgaz3vrbSh7ZKNq3d/nH54xdkVM1FkMirad/AG4siQatVfjsr/ODKsx713spx
KEwDf2UDEMZWtJlWVWTrXRyFGQs9L9vAbmwj9i3OD2ACCKZUR1+fjdTgU9yYG1b0QQOgUHv1kb20
RuX20eSG13U9ILASq713SLMFKe+9EblPtlxjcVuQODXNO1Stw5OBeHeVMe76eniX9PneipNjkwFJ
07023GQo+t7EUxu3JVBOoxiyNjbAPI297Mq46AtF+Sv3M5hjIpu6aMIJGTzdLB+sTgZoGF153Swp
iqL0Be+MoTCJCKN6yDY8Lj0QUrK1Z9mCoqiwUqZFccm0pwKwVdV9axcfvck84KX8cJWiqIhSAjuf
6glcs9bbz2WBYsl4gN+UspR74axGdxf2SAWWot5AbTaSIsyZqd30PY/AP8X5dVkBFVOq0O0eoL8s
CVH1jDu+Hm+6PC/2l3do6dMVNUsy1AuPXpmEqWOb+5i41M8jugbxsjT6/PNXsplLwEb3XZSEmiXc
Xe11aF0ruw+XP31JdhS1yoVwo0I0MTxdFZKmBK58d3a1aaVscenbFUdaUuoCskmLAZWXHQbQSU6k
6tde3EvfrmgV0I+zeurcOGxGe5OjPSq2bwzLCogbBzRKgqkcgikzt5742OS2bwNlM68Og/6EuO/2
8va9ZGbecFIv0YBXh2OkOmC6nA64D7JAi8ohGXYmu0cr4//n7MqW5MSB7Q9dIpAEAl6prbuLxkuP
1xfC9nhYJBA7iK+/p+bh3ramKSJ4c1c4hLZMSZl5zvn3jzGumkfdnFn+vlfPOp1i5BceUJATjtYS
VklwWMpfw7IcKNBkvT4QMYSDB4D/S9VnZ9p4Ict/SzGGQpyHtr/0xbfF+TpN39rkw1x+y6sX3xNH
NI0va/J1wfMcX7OA2svIcpp7fpjwwglAf6jFX5pmJ9A1nds2+chEc0Bw4mlJ5NFl50I24dyc+1mE
aVe/wyA0FNl8+pRY/8zjO02jng2HhkIz2wE/UtY+ok5n0I/aqp9T4T1b7XxBav9TPv/b6RaaSvfn
19Ct+b8D1MTxByW0OW0HG8jJWtToTIiJdkfJ9NFZvvQ2C7X6AV0isFKfsfiLhBCYBhKG/Jr6JVTJ
ELJ0Kyi4sttMuL/X5cJiucrfqaaGWvJgQ5YOFHuHAXoGG6NdOUtNxH/HajBPMzsDae6MqifQlRQz
Kqx9hqoY75mkWzQia0MxbiUD7z3IqjTpO6GBXO+ZhHKxNz+2Xr2FY1/7wu33V2Zhd8TxRsAw340O
9oIY8xd/TjOYYPD5/sZYcSy24RTBL0eLysUQ8oDJhzRviqMM6l3gGDylDa/YqGywFtQ/xGOA7bS4
QhxHN0uPQnRb+Y+Vq5lJquWVltKA8uI+o+bLIPJ4cq1IiunZ4/R0f47WPmH4RyvtFqkKFcQ8sR8q
8OsQb3xCieupHruP9z+xts7Ge2MELT+oF3I/1ixpTyy7wueQByuh44ZJvP0BZhIKOE5eCqAbvJg7
cIHd9IEK/VJNauN8WmveCDvUICNpEpp6sSgnFTbAydzyXfBl3uH+BL0dB2ImVRZqXQJHzVYSW6Pu
D2m5/BLV8jAS78j94anqnJ8pqmU3Pva2UUBN+U+rq50KdGKd4LHjzf73Ie8ESqSxz4KNxViJcTOT
YkDVNqmnrHDivgnOqEP5IRr/agv6T7moxwqpJZACJs9QyT4NIvjn/gy+vYtZYFp61hXW1M8sRv7/
U55bj15vHZAme+hqZ+NyGLz50mQm9QBFGrXgE6cxBf7QYvxHXyxhvejHJq3OnbVAksXzv/hTu1VR
vDYm+udCDZ1dwEbEFIOW4Jcd6IvPVRZqv/2QN2zL/Nf2tmH+yyISW/m3O8fkX9sZxJCcv9jI2txf
l7XmDdOH4GfljCmZYlfbwTtPF5U85lUGVVqZ9h453f/K2pYz1bl14/sIcDt9PDKocYvlXOvkkvTq
MVPDtUymq5jrlz4D/7g3vdz/5ooZmfwEYDa35dKwPmYWLnWMLb8Dbe/bzWYBXyOSHjydtI9lnj10
BUoDUEv7ofRRk+aP5339v+26V4dvU4xshFJbH09l/7AM1schGTb8/ds3FKim/9m0azVpPVdzH2ul
Dm4ffIdzuxQ+PUvqvEdt31/3R7Cyt/5Twcd8Z24D2cdpVZ15GXyF/MwHnqvj/eZXnLIJ7M+7sZ8T
L+jiUUyom5Z/Uy7PgdAPWS0fKMVDIig3JmxtJIalgydsWETqdXHPnE+Dah9tmR28sdyIJq54LlNT
UcAl1aVKurisyHx2hLgdYjo4TDLhpykbfuNISK4z99xDRZTY8JcrgzJrCBqZjoEN2rC4WuSTu0A4
L+VTc+hy+e3+Aq19wPAt2rb6SVJSx8j4P1pBMIABmgKyt8h9IzCL+MBIpFu8S+u4Tmj1jQJuGOey
zZ88N682LP3NMTDfDFj5t7I9Lm6V1CgYOU6+TZ/owmH0imw9SQxpzf8vNjZ2l1vOHPrcwCv1VXFg
HqTfl/lAp2dhX1IHzIqeOAXZ8+zdYBV58MLYz9srM2EgZi/fOU0WtktwACIspA1ksOczaVCDXTZ4
YH2wJogi+EdVfetIHt5f1rdfc5gT40iClOCQTZ4L7Jz6Cw/VUcW3boLl9zQ0aagm+UBcDojyF627
j17LL4DAAxmYxkXqhLf+BRtm+TanLXpi7LC0ILnWiRVEzBe3F7qHolpn+SABnnCcL4J0Z4BPSLoc
3dILPavbmIF/A4r/iRcw8Iz/6UCHbG6FBi0zYKISkkMxaL7I0hwFxifns5eR2yaHEEsCKaJTkLIj
aQXKFPi5U895M8d55R5KAEjwZ6CtkyAfbfF1Y3XePPfQN/MynM4TsW5Zp0m+aEhigvg+HFAkr5bl
KLkKUYhRiHNVkcsNxIOwQdNCBjv4cP/za1+/HTmvTi2kFqvBmW7Yu4qV4cACyEF4xVZZ/trWMwOA
viBL1RRLAM7HH0r/yJDHI+JH0l04O/duHTX1R+Qbw7H63fvP0KI41howvQqxzjN0NjbiwOy20d9a
/puzeDVIizQpSyrnhroDE4hNQnQgCBAKmm7I/C+KwAWJuCxtTH5/Kpf+gF3Rul8Dkd+mXycRgIFY
eyK+zp4bLsnfCNvkTX9EHOxyQ/7cNlG14Arm3LbI9sZdW53b7686nmvWQWIu9SLLUw9BDXJpyMrv
4oPFxmN/Nt75RSZFnvIoccFsqsczTbdUTFa88L/2/6rfc5ZzBdk6Hs19PYVB6cVk6J55t4XpXJsX
w6PVJCPzshQ8Et1nUJi9E2rccFFrLRsequxUYntFziOZD2MYUP5oO1tCF29egJhvRtXKYKHE1zWP
WH+ZfS/kmXdo9HOTfG/YCAoKa+MmuvYdw6PMCSkrm2D2b1dFe2gGvHq9WEr5bNs0CfHmerIoqGt2
eRAzfCZLkUEKquQRzwsLBuT1J9rLLV2HlfUwWTKHUs41S11grxxZy1MulmqACGI71Kd93Td8Q0JR
uNFS5kVFLwRo4sGjFPjOLmwPltww4KmukBkmmkd4wf+aE/bczvUXhgOuTpON1V6bIcOMKxU0nNDA
jSynaM4DkDnHLuPseH96VizZDJiJrFAdSVM3akbnRfrVi911R3AqbhRRrTVvGPIcEJUJTl3AAhED
sPoHkjhPwbx8vd/7tbkxrNkawJfkWg56r+b8mDWOffCFvyVl/XbrnhklCwDYKf0uR+dH/nuEYnbo
sHZPcgvlQoYNg3GaNBqyMlHuIO6NsHEBIHe/hWi8vUn/eyB6ZnwMJe2tkihaiHIrbbrHlGg/PRYt
QW3NjUUvnmrb21VQgJHc+vDqLGCez/gUSDeaSQjoy9KGvtrlejwzMMaBJXMLiDxENucTRKZ74H21
3LXzvf9EwLpmtK0goZGsVbTk4zsiy0vqNnveQpgWw2zznCrIzA9O1A38qIPhpcRnSJLuYnWBruOf
s+7nGinpGjkMe6zc0KqqZ9YXfOfUGFaL2c7toWI0qvPhSLvhlCzO2Wm3RG/X7Mqw2h66E51bI/01
LhwYQucxm93DfYfwtr/xzLhW5+SgQAkyFrk1h6oqK/1DudTlaRHQP73/iZXem3GsBhRDsncsGpVN
/biQ7mnbKaz13risq2ICQRtyMNgn/RV8xR8h5xk6U7bhc27NvOEV/gNExSEeoECeRJ3Wn4WbXSvH
OUnSPEx+erKks3EdX5ug2+heOQTbzeu6JkRHTq2dw5zb2UFQm2wch2uDuH31VesWq6nl8MyOdKI+
VGBTTXTxDLzzERGTx0rtu+HCh/35ma5pmHSQQ4b5jsvVWsrmVA9teqy5tZmFffvZ4pkAVFfOSzbU
dImI1tA+J0c/8x7reZBh24sDt6r3Na0/tkl/4ZCxdC3v/b4dbJh327ZVnvrNEmWkyP/yCw7MRFJK
ZysQuLYBDPteQNMAGWU9R7oIXhBrujS839hbK6tvwlATWoKDdnKnSHXNqVLOo0hQmGMngFumiJ16
w95jzQSN2pBQbkE3PEUB9DF7v8PVq+Z/g1x0V30RA7bmzx1208MSQNViloZyCq0+eBfU+h3iABsv
nRVnYvJYLhKkjAvelxHoLEF8ZyNOOYi6e2AZlQ+7NpIJHbUYGKfAkAWgcdM7eDa343GWWbHhy1e2
kYkatWxL0lrbU8SVJz6R2YHoG7c8f98JaiJGk0w0rm93U9QHVvdo88C58obt0rnF6hrnc7AMTua4
NabGnY+8sC42Skruz/rawhrm67SdksrFrKP0LQ+rhh+UJj+ZN+y6s3smTrRBdnsuUzlHPA3eaWIB
B7Ycyn7eujCurKsJFi3oABXpoZyjcaQ37iUxnjXH43XX7JhY0dIOiF8Lf4y4Xx3bvH1XieQ4JVsK
3mudN6x2bFiQ1OUwRpmNmCqI/8HWng5b+IaVe7uJEeXV0PVObbfR7HbnjNjPBPDTQul3WdZs5DZW
do+JEKWOy4GimLuoGPr0MNf2Q+rlNEwTsnHxXZuh2++vDuixcfqZaquNHEulEN/yP1hFtqWCuNa4
cSw3Huq7C1t1kRiGnxZx0tDnm5Jsa40bNmsFow2tMDTeVOMPRfsytLLxad+2NIxWQoC2gWvsokog
Elw0OLD6Ba4fKpn3P/BmzgoMdsahKx0NkYIk7WBVnn1wCu/AO+cjSYL3ua0ixytBOAGOUmmxD/c/
uDJbZrJHz1WZtiNGFCxefiastB6grdI/7mvdeB/PQrUDGPvaqLO799whv4g/bnT81sQb12AT77qA
CEfPEIGJknI8BnP9MLjOEdQWFwZjYzaow9stcM+KPZuQV4TmcMr7ZRvZbRFVqXseSH0Yq+EbLaYv
+ybKuG0j+t4KFNy3EfWyZ6sY3zVi3udKTXbMwU2yGoyq6H0GxcsenB9hazkC4iaOvXGbX9tEhj1L
7bio+5N1VBBXvtA6lw81Eib7bhCuYdBzwZV0U6uOBk0+ptX80FvTRi51reOGPTsgbimlSusILGTD
Kc86Glqwg42OrzhpE/W6LHWDTBbyJ12bfZ8zmoXEnv8KVLZhAiv70sS4ekkQVIvOVRR4KSglzy1Q
W3xOHnDnOu3alia6Fb5GICU7V5GDHEdUE9FdbVK6Gy+YlfkxUa31tNw0gqY6yvwAYP5anyAO+J2N
et/qmnSbIhPAmEBLL5L2LE5DtjiX1BvFztk3TDaZpAIJG22iCVjFnEFiwY08nV+XZp9VmYSb1Ygy
TqRnKkRdMzCza152/MElPN0Kqq9k3DwTseqJgCOr2uMLKBOWPpi8k7NGDUavv44BCx3x5Fqf7e5X
U9FDUrQXkqlQ5Zc6dw8QRQt9uzrJDqUHKI/NpgN2IGN2yIf0gP/klNmxn3/gX1ZaPPnlR8yLs5WO
Xds5hkugbrkUjHsy8loLvfPKkMME6o6LDdNdeaE6hmNI9CLJYgVlBPq1s2qSs2OhfNttHsmiDnlA
vu6zL+O456m9NHmvSmQOB/YwdO5RJkuwsX9W3IOJSXV1HtCk70s4ftywBsUfi8n7rnnyzbfFlo9b
mSiToBOu2a/VUGAEQ/mbkeK9hvpmGMAOJGfQfAMP9saSrJQleCZOdZzrrOReV0XWHNu2++TVNJyn
fzdb6X52gvk0VR8YV8iQjiFCzTun8Ta9r27CIML0g2IWVaTTEuldUqT8LJa+6H83M5nqX8ssthjd
V1bMRMQVQYJ8IDAD0Pob//Kq5EOA4t6WtM/UQengri1HDbfl2YtTZ27Kr30f2Ie2a8BakLpbuJMV
wzQRb32Z223DB30FOwhiLZNyTp3iD1NS73vWmpVDrWsVsvMIu06u963m5KASHblVv3EkrVwITKxb
YQ91Bp1NdrUsfnJm+x0f810wbuaZBT5kSaGnUPn02rZNAzTlIs4BtuvGuq4Yolm0MzJQpSyBptd6
INAbaH62uXWAYuUJaIzPLZt/3t8+Kwts1ugUFU8qpji95nWioYM1XT2na44F24pb/Ft08sbF3oRh
2wNx8bDCsbfwPLwdGqis8bJQNOLAGv/gls8T+0xZcRkdcsntFELURdjihJJKh7b+vGucJko7o16h
iUpE1FnWKSmCr27RHsFN9mtf8+xPp1I6y9yQItBXUT7Jhn1s5+XERrVVNLKyGZhxPubMH1kiLH3t
Wv9JOKU65QPoxrkkn1zw40MwJSP7Yrn/3i1eucdgEdM4AIR/7e2z0DLqh+rcayvU9k+SOr/3TZdx
Tg5O0iBXJpYrr0d+YVVqP1ujI88pVWKn5d9e5K/GYSso0mldLteuS5rDLCd56Tyn2LgsrvkV4yHM
p8TCHbfXVzetneskRRrqjA4bYYm11m/b4HXfy97369KFRizC3U+BqEko80Uf70/+m607KI/4s/Ui
Hzg0o/0u9gZOQs9leUiE9jb81m1+/2PuDlKsf7a+QBV8GnO3i1sPiETSHtNmObTcXUJPVVGghTyM
Q3dqLPe0azhmSgARCFGUnlAxyZIgnOu5CP1eZBuTtTYcYykct1tQI1+ouNEPCTD/epDHW4Ha3Dww
8uwzdaPvvj+QN10xZs64mKDGrG9dkqs4V/RYDz88rI6G9sX91ldW3cwKDEFZuiCrV7Go0jRMLKGw
KnN6vt/6m9Eb9P321Vc7NnAplBWKuYqznrl/O50c/qb+pJ9LcJr/Il5VPmTMqr92zTJvFQSvDchw
uUMwZEgC0uoG+aD8ZKeqr09pNbJ044K68gGT4a1miy9yZ2pjFBkWXqhURYdnPoH3es9rAZNmePXF
72zNGlbFfZddYRQxaOl3cWEyk7ASBabd6HK3iltgE/8ZHES3Qju3+y/3l3tlasxkBJ1TJi23KeOx
FnhAsXau/iG2xz7uat7MRZBlSJifTCp25ag+W3XCgSEu6caVc2WvmrkIVjZdkJG0jKHnes4RNNNz
85wG/sFv6SVL3ND3+42o+9qnDO+xNBJRkLoY4D2+Ty75XATv4a3CZPngQx6iKrbks1dch5mhWDrQ
rkuB78AtzV13znHBqvRWPfHKapvJibmyoXQy5UM84jEQVijnKtJ267xY6/rto688R4GH/kSrBCAh
S3i/Ci7n97olMZCEf93fTGsfMPyEn/apS22YQu7TMqRWcxyI9cwX93Ff+4YV8x7CLGCCqeKuzYPQ
mrox7LlNHqvM9jbuA2++Ix1mxsYREWe0a5c2nrOEhUEx+KHdq6IIwetmnVq/rfcxZjIzNK7xbfBc
TXXstuof1+2+zSVq93dNlHtboFcrrYZM+16xdLFLi7Puuk9pUz/kSbFhayu71IyL+6VbDtAWQfNj
8VcwthfX3Udsx1xjC7lSLWAxEnDQheUdxnn8mlo+JHOmElFO8bBveox9lBX9iLhc3sS6taOci48T
3FJL/K03xBq60DViYMuQLpnF0gbHTdqFgtg1WAOmz1OnDlVKfvgJBR5kbn67XnqokAoJ749rbV2M
6ybIFHvq91Yd506a6lAgpZ8epAZUbN/EmU+70gssBML6BrhmO66UegGl70ttTRv2vdJ/Ziw+Y2O5
ZFq2seMGp4GLq1TV3/enZsU1mc86z3KTBFLmDWClmR91Hdj/SOJnz1Cw2TLolRPIzCks3dwkeVM2
cek16dG2ZnYQgauOgtX519EBai4tgumpgLIQ2Vjw2+H2xgvATDK0xYiK7JsMJi1nEnyxMzaJw9j3
jQ2pi4xO5LNSLbXkSbvMU1vl9ytzaSYfBuopXUPXM07c4LHo5dktyUM7dxvxg5VdYOYeAGEZWWbV
TQxozVw/9mOuqz5Ehi+vt3Se1j5hOADKSeUWAvs4Vbx8sWk2PVLoTW6sylrrhvct/GpKWn9p4qJI
SXBq/Bn6vIPCdXbj+bJySJnpDVspUneCNTGF1oWcywvp7ARs5j6cZJl/u28xa6MwjBGSYuXgC9rE
dm5ZX4ZZOTGIQLew8WutGx6Se2CPAxarixnKGEM77U6oK9wSpFvboIYfnHzfyfuBNPFYqCd7ph9p
1VykZ21UkKz03cwOLKOlF9rrJpao7zt6Ni78DMmcjffdWus39/Lq7La5O2RNNTcxL9wOtTXuo2ep
jcfEysSYeYAh6aHNPiYN3r0ZhQIcza5+UUxHnVD7smvbmOpXVErHpovdxFkD3u7LnPpV8OSVfr9F
crA2BsO6ODj1BAJxIkZEIK55eZW+1MjLA2W3bwTm1lyIAvYZ5qvt5TkfA+Rnun02xYyNKWauEjUE
TWzh8fzkOQkJLURLX3Z13ORNbKdhBo9uiqgGm6GN1vfZoVDextZZ2ZYmbWIyZLYqBIIaQaUEsKJB
dsitTZe5sqgma2Lmzn0LVrY2BieH/iarDqcyJBPZr35aqr/uT0/w9mFppoiqoGakq28OTaYR6HOr
g937362m+wTc6XVoUKaIimpp7zzHzHRRl4qZddBtiEXSnpF7/q6y8ef9oawtxu33Vz4iVZk/dhwO
bhHd0Q/UGeSS+654ZpYoTR3RKhQAxU2TgyjbY/Tg0kXH5bzsNDAzU9R4PvEAE6vBWmY9dXK+tO2y
8TJZuYOZiSKWlVUd2JjzeUH0kCDJeJpKT15cr/KPlNLhUEDYLvSaod2Yr5Wz2EweOa7KMiFhFylg
fCHIaz70kEAMU1Ucm34fszgzU0eyFfk8Wbi9BrM8E+dW9VfkL5MNHK8cSUhI9ehb09f7m2vFFk28
NmJ9Tp4lJaK8rfc3OK2LcFEWEOvc3piyld1rUjJOKk20DY7vOGP1dM489TsrEKu+3/u1xm/r9Mo0
IIJgNVQMKu4IsNjVSJuz6urqeL/1tbkxDp/FLuUwdYiAs2Q+4TH0UFfFz06O+2KJ//K9vup8gntL
IOZRxuWYdxFu7vzgTc6WyO1a540bXQoZzgmyIgr3FvfYOTKqXfUByKkNp7RiCSYmesmAVXP8W/Od
Og9cfi9y+530fXIYCrFzgoyzuZn6JkERv4pplx+roI/KeUuAeW3jGGczU7ZnTTkcn+o7AcJH672f
qK1KiJXGTWR0105JUDK7ihWp2pNXL2A5H8H7fX9XrrV+84avtg1YJ6DhLRB3m/3qH1wCHqrG22er
Jvi5dItRzrOuYy9YyNlOGEgl/Xor2rayI03wc25NPECxNBILgxUGMr2FPOsoZ+2n+xOz8j62DXPV
jZhYAVb+WPEWAZ4sDmh11lBfkYp8nOtdMvYOM0HQ4E/1O5/j1AEW8Vfbq0sFwmKfORtrsDZLht12
Wesg4Y1IYcF0OM7fhfu5TbeCwitWa+KfsxwYRMuFtx867/M4zleoJ32qJ/JQ7z2UbcNoRY5NRKrx
FpbqL3Yt/wqc/omXk0Dt3/hY8uHiVlsaX2srblhxUk9pVee5jJsBjK3Ue2hph6KqvPgFvbKIDbuw
OQ41odF+TwWFCmsV1yNUxMIiHwvkdodk6/X99jioCY8OZs92vdaTsa/8Cqc9iv394h2YQX8HDYv7
aVdZPsZx+/4r14HMWzAF0OONK9ldLCd5nIYsAn70vMcAqYmNbrOl0tS+ZYzt+tSn6n1V9Gcwhn+D
UPhTkNKNY/ntTQwugD9H0ULRtU9rjSyW7orHMckG8La12aNji5ek3nlxhUzxn58plD3MzZQovFLy
JcqnuoVgBarZ7s/VStSYmohphWh0idCwiluRPrt0bMBzwM6zLB7bpnwZ2XKZZ/7QKHYO+nFPDQrW
n/45JKItgrdEWsey8h9Sh3wGMe6DZ88fa6JPdZBtjO1tF0YDwwUM0INILZFn8eTpL51bXPDEe+lB
T3p/6taaN6x+qLg7gsK/joO2OE0L+8ad8kNHrI1XxUrzJqg678fCIS0csJbJVytrPoHW6UNN2caV
da154/juBPU8V8s69uXweVroj5SVB5wyG0nYt28H1OQGZKPPetWqOkaB3sfCWq4jkP+7bh7URFSz
WkyirMs6BvIm+ElnZn2a3KL7vWtZ/0MLOC5l3nk+wjzVjbHNVySZz24xc4gZiKIr39//zMoEmUDU
pZCTMyW2vMllfk+t8mdV7uIucahZaKId2gTJMMt44tC+ZU4uLr4D+tR9Hb9tqFfOO/d6koydl8ZC
UfVYksA9s8nZeqavHEFmoQn3rHGSUpVxO7TkAryBuDTlXFyE51hHe3FBX8pZebo/FHLzBP9NZVAT
jWqpSmQjgsKgIvPEe2RbkyiXujqxFHwvw4BSEwS7vYNbTe0Z5U3lkfJyiDKl+cYta2UXmOSQvjuk
jmVXN3JAZYdVMLqHedqpsUlNOH1Q52kLzijc4SyrCetZghaOnSsXoh2UQNR7F+zEoSakfgzAzGyn
oo4nsBmHRT2jnPDGM31/lVbOWZMXUhZVShNPVDHINz4l2ju7bnNSZXVMgKPZ8IZr3zB8uVIjyD5y
mAwG91lNIB/EZWcGwxbqCLYeTGtb+xYifGU4XkGmQaVuGaek+ZpV5Hm0lzhI8sPM549ZU2+cGytb
yqyXG+3EJbrXZTx7oF4SeO2Ew/ZirBwbZk3TkHllbddVFS+9fBozFFvXrvckIQJ5f7HXem+c2Vp7
vE9KvCqTRY6X2tb2xfHzYafvMpZZJ3VFW02L2LFbhrhZ+ROl9I/3e74yM2ZR07JICnWlTMRAVHih
z4YwzfofEAz9cL/9lZkxy5o4CE96CfRb7EE8MOyYkocy8baq7VYMwJTjhQivxeYMYfy6gTwr4kE/
Wqt+hCZpGVZ03JXDomYZU4fyDUqztIqB6uqdI+Lv+RLi3lx+3TdF/zmaxKAdSUqUDOYvadKD91DI
ja2zNkG3ZXllvWJYuJiATo4z4N5AUfpeB8v7AHLaqGHfIthd+4bx5ia1VenSo2Uc6OCcBcHRLfxL
0fLnnCwbB87aLqV/DoN7xe2B55Sx5OX7PFN0uoDXbNF/KWjiJV/2rYNhxM44kcFG1VecDz1xw6z0
ifoweVxuBRVXbMGEmMoKosiO4mCXRCX1se3Lp1HnWxCp2w34jUuBWUcD8VZU58xjGdcgIDlZFg4A
Jav5Oe0rPxxxMzjI1FKHQDrWxt5aG47hlvKc4ShTRQm5Ve5+mzJHP6XWMm44ppXxmBj1gKZ5OTZW
GffIegw0+TrW8nHU1nGoi7joi2udN87OkRhnXG8v3CkcnHHSdtlJ1jwMloCfd22r/xTsjj23etWh
Vtsfs4tNHXkcpetsXAHWFsEISjQt5WyoasQzAzEdSVAUx1EDYHy/7yt2ZxbeoUyf9W6BaF0X2O+z
VL7jacPDRm4xCt4m+K1Na7i+Cl5Uc8/GvZmi+CfB9iTjX53uzg2oQltZXWaRRjbEwPYNx/CGmB2E
PkrEPlpA+cohBVu+U4SQ4d64xKxNl+EJ7bFuLa4qZJU9BSgwJe1TWVfs0A62+nV/CCtmYVZOoUy+
Le2eyzgr5FNLqy8oYAKV5/iNMMQjs+lTmRWnfZ+6deHV2TGhvmyuqqmMLa2+pkv52CGSWjhlxMn8
4nTVAWm2y/1Prexis0wqm52x9ZPSAjkXWMcAZ6haCHhB0+h4v/21WbsdXa+GIkuEDaoWzlEv6oSS
ycvU2O+TsT1l0roy1z3hwbRRcLQ2FGNL67oNXDvBAok0+RqkQQSSua2E3cr+MouZyiSgiNj4Ml7K
9ldRiMc0aT8WGML9WVrrurF9xxHZWbdq0HwF+tZwSbsgROGf3rqtrbVvnuKYFWSlAhnbHr0x5E+O
HWLi22bDF65Nj3GAW3ZhFxPH9AD5+KvxoRzh394povh0f37W2jcOvLkaQMIsEAC+MaQEmoPFqk/D
qnV+3G9/5SJlFksBVtkotaB9TseXunIiWs+fm54+5qrdIpJbWQMTSd2QZc6zPBdxNQRIrNlSHP1p
p+4FmHL/tDPEFhVEdnJcN7MRHK5DPYTIE24VC67Mv1kv5UPOuS1bv/g3+ATnc7b5CLmxfOcb1MSE
Al+YCZWmIi58JUOnIkmIZNjWdWmt97cVeeWDmtGnFunhg9iUHbNAtyEv8GiZ+aZ42draGvbrgvhp
4jPWNrB9J+SV+tql7sYLd633hu2Oo5pq2WgR14JkwKeI8mBB6gCXDZrvOQQYNyu+GMTKSuprdYWZ
dSG6/tgIutH9Nw8Axv+s96L/w0pN25pzdQU0iISoMj5QG3RK/5MBsACGJVdB7I30B8IDFyzvux7u
+KpxgiYVt13hZN21Et5yvIm0h2WX6I35uhnVfy5PaN0wtsAOSilcPVxJz1iYSce/VFqQk1e29oPn
W+XHeS9zLzcrwpgORuTjsTi6I8k7CW3zB9ybsuPUiGbjsvnm9sV4blvvlYHMtjOMVkCGa9+2gwiB
AB1+8oI1P+9717XmDfsDZtKfQOvfXcd+8kNFoGFLE11tnD1v+m503rA9zktrFGppr8h/4mSwVNFe
RTJYF+ZnzZFwh3+7P4y1VTcM0VJWNSzQlLqSXNTFoXam6ZKNIzsgO6mOVqCWL43f7OPf42aRWOH/
L2dX0hw5ym3/0FMEQkISW+VkO0tZLlfXuFF0tatAEppnfv07+a3ctElF5MoRXqCEOwCXc8/xGxil
d5+qeqZ7ORJv19RbhRXbVIz9tAOnX7voyX2i4WXlZK9C7+NVCsWbgp9okNq4f72bubzABITNypfw
NXwFkkMxKrI/dfqhZtGf2+Z4vxiP4Y0YDzovAFgSwzd+H0NdJl5KdsrmMcZ1D1jn4UN75Ut/kGJ6
7Lc08yyubKLCqhUSsXVIpzPXc4YdMMycc1uEy8Y1xjb81cffBCJqEoEI/aA9Q7qoLHdtF9EF+hjp
uFFQs8SKawR64dCGLKU3netSHCGr8DoSGjPaPqiq3rjp2aZgBLssO7fyRY9wLLmjj3zJF7xzi2Wz
g8X2ASPew0KV4wwznGdJP+Zq+Bqk7T3HQHiUEeEFXZahWvvp7LhLUiy13lW6++6J5ZwW4vNtt7UF
hXFUzludR7k/TOdodg9sbT6UjO/AdbDRGmhbHSOyZwbW4Iq305kx59OQLZ/UstX1ZkkaJjysrGQK
LrVuOgc0fW3kkGQK+ZUtj2Ipz7nakhW2zMDUmp1cKgJ02bfnitef++UTYJ4bCdw2srFtKzVX4xBJ
96nk5UcBbKRX8sfbVrUNbQRuihqAqlbhPkFlReGowR50UG4khfchFx5OLv/OCgXvtfRTDJ6nagEC
Tf4FEP1+aND6CVHgsc+OjtPs+m45FkrccyPFN68TfZOJArdbiZxEcR7JouK+jfgxR//W/vZyWfKQ
qTGrRZh7bp1dRycHp+L7nvDfOiPPEU3FfYcaEzPmjQSN4iEnT6h0fea+8yUci40z7bvFMyyOEcNZ
HcwVZCAgG5Y3KQDCFSS4q/bvqsraPVSFs/2M+i/yax6e1DiuG1+1+ZgR2t5AqlqHKXlSfQ7wZADk
WPrltj3eH5qZQDHUZYLcHeBhqRv8BU3k8+jRrXvv+wmPmSCx3FlWFkAC7snLl1/BwD/gKTZZu3SL
yOJ9YzATHOakTSAqgWUpB/dT3TUfIYVzIeW0Q7DsizI8FMVyErION3zXcu5gJlwMKWSsKooJDXOe
AGz9nDadiB3CT9oLTn7Fvs0qfPbLYif1cqJ+eFeOYf/BjwG2n7cpI0+L7/wth/U0rvx0n/2vfvEm
2nmqeBkVGBrF+A68gG6i1PrP7bFt9jf267rzJxzQfPJU1CrRzHuhmfMtSJuNqt/7uxIzsWHoW732
23vkafLzY7d0SOzioZfZCU1MSTS1z/fNwgz5mULBo8MsGtTHIYeNlrQx7nq2MQtbABqx3U2eE+JV
hTxxLfe+JI91scX0/P4FnJm4MFLiPVa5WKCKfAX/I7ru43r9ktegnWjkvss3zGyZgSm44aW50+K4
Dxfqiq+OG/1p53njWGbxIBMbRleIxnUg5oB+d3VoRbiTpN/NRXC4bVrbLzf2brGOkvlQnz8Pk+Pv
HPTdHjSEl/f3jX6d1JvQ0n4YzGORU7xHEBmHAi1pyhXjxui2pbnO6c3oEu3THuky+sTH9EdAixdv
GU51uGycJi251QQEjVE7L94E3xnqJAS7y/DZgQC1TL/hJiezf/wi3EhAlig2EUFlLXk/zfCeoA0e
G86eVj48jYr/TYj7OYrUfVFsQoO40xSEB2N9poxP4Pl0isPQzvxAHHdLNscWbkYkK7H4xCldzESd
oD1/cEV7xtLVQF4H6XFpxq0CgcX0JrFWFOkshyZ0cebQKgVBXvQD7XYPzbzct92YuKA8o0HqiBLX
63QGHXbE//by3Ns4nNl+/NUP3vhtlS9pFk1OfqZ97Kbf3T5ettpX3z9bMhPNGNK65OmCoeemf/LA
RsTItGudGbS2G85qSRgmdRaLgjKN2lE/9VDA27t9nT8WOvI2tgLb0hghvTi0ACKL52CAypOeqj8a
Qosga1ruOtkzE8M4+LoIwbJSnTtalhBeV0L1sYAQyde7Ep6J+FJknuaC9OrcqN55KDwG4cMJBCO3
R7dZ19iHF1H0nKG37ZznzU+aL1+8nD03aLRewuXh9ids5jUj2IHKTrlUGsSNEI9Y6YS3ssw/3DX4
f1BfbT3hWlDqpzDVh3bJP0UQUNlYG0sSNRFfbVSSboUg0Tly0y+KkXM5OBUmEF06yf4iaguKbPFQ
E/tFesjS1/VIn6C3FP6q/KJ/Yl0e0phAfX133zoZm3I6ZchqbqfOXQVBGVDELMcG3V37+0a/zuxN
+lmUQzpXhIiBsv4AWPKfsuy/3ze0Eb7oXewhWcPrM4OKLQQXlnBH+/mezkKwMRln6QhScn6kvepc
U//Vr9ABiO7F+343/feSdFDBTt1lrM6zbqC2U6j5BHr1LaEuS9iaqukhsCzLglvxuVr6+ievS3Lu
nTGbMoibB06pYtBs8DtDzIhfT46QacIyPY1pv1eQnIxTX7KNGLP4/n/0NLxsZf4MVbZohHLxAH5i
yDQX+HvbCrbhr6eKN46Za38doMaJlzgf2RP0CIufq9htQ6WyuEWWDjfc1PYhYwMOdcMBXurrc8ih
5hB1HC+jKVt/5HTYuvhff/N/X8mYCWFK+6zI2x5LFZSvHJqWXXicyLFe8p3op9gftx6nLWnP5BFD
48s0cIHveGX1iI901TGYvwcKmBbxetssli3B5BLjANzp1ZnzczA3z4zJT5HDtrK2zRJGTNcF4Ncp
c4oznkUfqHR3WUC/a37ndm9CH4vQoUDlgkNlYNW0c5w8OLQyrY+3F8YS1yb2saRLWDWQBD6rPOuT
fpmGPQB9EFVm+k+fZlv1QtsamSEdEcZTybMzzYcf4awewiE4NXpL0MliXhPalZLFKxV0Qc5FM/+Z
sVdq966+Jo+Z5FfNlDfaybLsDDs8hw4pQH60bJU4LatvgrfKPKv9tBmzs7suv+upe4zoeMIecWkg
yXDbwLaluX76TUKSfu6GTjk7T02eofAxZu7ebZa7OJCwOld7vxldDKWzCj1gdFZ+aa5N59548NX4
cPvH29bnOqk3w2dK+gU4LuiTpEJ8nJr8mLE0HppBfvDW5nj7I7YVMuK3d1YVoDtRnsXkfR2rlsZd
N2xtN7bBjV15TBfmh34jzhWVy96pZELBn7yxl9mWxzhLg2bbF8HouU9O2L3QmZbgmgn7OK2ynZyj
LSiGJXZ9I3Yrbw5qBzXaM/BPCmXSNI9rmkYx1erzbQu8+wWfmhTlDqeuF0Lp5+IM7vI8AM54aFQw
vYzQb9hYKtsnjEk0C8Q/S38GQMnrlwPVdXQQdO4f+5xssXa8a2qf/hso4/4f1dVMe7dCP0jR+tMO
qophhNtZmW4Z4t19Eh8wzhYKwkQtAMT5ZZqZ3uOZeT0srGKflnlG5wDt+l0FfbKNvGH7mHG+gNai
0NP1xaVs0iQgc5wLvGdX6swW9QJGzo3SoG3RjPTUMGjxRcuUXVq3+QuNNH+6wd2YgW1oIzdVkjdo
G+2Ki8Q59Zimku4C2cv9XT5Lr199k5rmKqudYILPDg3/PdHukPn8SZFx6/Bl+/VGVrqWTNUKCtQL
9euzpx0a6z7a4hWwGdfISgT9nLSZAR5nGRosO899RGPXeSxSvIDUyRh2G4tkm4SRoIiAvgUEnsoL
WE9/l3k6fpyrPNuos9gGN0K6dYs2bENWgH8PDWl6/p7zTY5TS7owkS+r9NVKG78AyVl/8Kn/lHri
x1Rs8S5YfrqJfIF+Lh3ahhfgpkKOmMu5R2MDuXPVTYwLgAOr5mIAmJGBHdThFTnwUm6J7dmWxojY
tOxDSSdaXNBi+jXqqs9hkX7v8WB2O65sS2NE7VpLwCu0Li40yPpdkbbZfmDD1o5pG/36/zdRC869
KlhzbAMz9YbPq/bJN5fOW6KottGNmOWsqiQaVkrQXDRTEpTR+EnM9bBu7GG24Y2oddF/tPQjSmUu
4eAlHJJ2nLeavG1WNSK1AgcniE+xMO1IvoOv9DGoUHEayOG2VW3DG7E6u+iTLEORX9oKumR534F4
V/4dFPKeM5xPTWhLt0T9gCScX9BGotZzAyLc6Iz8P4+72xOwrL0Jaok8ZwHFywJ4th+IfdmtbCdy
KFPcHt2yPCb/EYBKDVfqmsr8NNhXIHl7mHj6Svruz30fMIK2bLkqV7YUlyHSxz7VQewt5LlHA8x9
418n9iauxqjOmkwTRO3SuQff9bxDQWt/P1X+FmbXZoHr/998IhAdQ4lCAuKvqNax4Bn7je7JfLjT
wkbwAsTiBeApKi7d6vo47aCxXfMtgK5lwzWxLFXP/M7vgO4PCvHJ1c3nth7R0r48NG32ueTq020z
vI80QhwYYTzN6P/Puh5nniHaadUdpi78NXXq6KQc6pZOdy7l8guPmF28hM7GLc3mvUZwT3Wkgy4b
y0ufEheP34237yB7At6lmW0Y5+qn/ylF+a6Jb5kn3dDsepYjkuHg3p/By3FwqHhuq61GWdsnjNN1
OE5qnoUH+4MN9yXia73zSSZOs5TsZUVn0vG2jd5fLdeEu9T+mnV+jlYhV6FVwl26cdcHIweNAg3F
XW+LWC8j3lmwun3pN2hppd1XSbo/AvwAM+Pfbs/h/VgE48e/YzHE+ShrM1x1eD+P+7Yfs90Y+ff+
eCPScxVB0XeGsRfi6IeUjHi+Hht0l6Y13TCCzdhGsHsDZfmqBhB4udlDxIMfUeF8zKrguWZ4q7tv
kYztWkApWGBliovIfehy5qUOf0ROJD/fHv7ql++FhBHqkqSqnVhXXloxfuV4hdpNlOZQx1Lg66z0
hObMdj4pNvO7wtzlRpizdc7H3JsU9Ax88azHIvsEhsFiT3m/VcezmMWEunSBrpSC9Dja0MJ90MuE
heO+z53noZjum4UJc5l04cgA7EEXHGHnfc788hGPtXIfNJv0nZboMOEuXjczR4ES8JIOYb0Lq7Hc
rXm0xVxiyR8mGRKHcgsIcpA/pnDIdiVb/576qto53vj9tmPZfr4R3FW5Kh6lGkaIpnznBACMgEF1
q1puM7ER3AR0tUUZDPlFinDYZTOBjG2afpWAEzwId+sN/v391jVxLx3IBv0qn9HPyNNDGzZ71+ug
Ca+LeCz5IWzvaifwXRP2sq5uNNOQ5BcvbxF7md/sALtdNrLU/+6D78S4CXfJVReGHQM/Xw02Jy3J
YabdLnNfquBFQtzDaX7l0wLJEn5evPmBjH/p3N8N8ltTFw8l9L3zdjit/s/7/MKI/7AjuosILq39
oMInnoXqYw/Uz8ZcLX5homHWaZVNT8DwEInoWEDyAZ0TZ1YMD9Ah2N81ARMQA7HTgOReDt7btO7Y
rg1awnba77wtJKslckxsAKD1eeM1IFlI/WYfBtUx87ae7C0ObbKHZXrRxAmWa/M6alhX1AehWX5i
QQT173ii03B06KSh0K29QaR3rtjVWG/O3FIH9VoW2CaFC3Fi6X5wobh82xiW7cvE4EAdtg8c4AMu
YwoF4i7Khn3r5agqK7c98CEQu7mTYteM3l0YWRRWjMxDPQDsiwzmn1eOJ+WKLOdFR+k9aCuMbpwo
HEhRhkPeoMtz7t2HgInq4E919nx7tSyeZWJyyhZyJS0uoJe1Lx9LziHz2HRb5Ky2wY2TxBThAadZ
Uerti9V7iESo42WAJOl9P91IG3JtQC6KVoFLXs+Pvrs8jGTr2mz54SZehjkh2hBa/PDOK157MCWW
7uYh1JKPTIyMS6Ee35Y1fnYgHvTYPdVBdgqWPMnv1M9yTXYkMoHWkIGpCxocmdyJSgLyTvXwyME5
89ddi28qvZGhZB4osIoLGgTEV92BQiCG8thwFw7HRy/mvxNE4Kbe5GdpdikdR1S7ae16EhOWErlx
8bPkvf8AZrxyDnpW5JdIXnsP5bPTlx8aCsnhcTzq+d7MbZzVuaewsw4p6HEoCArQfVrGEmLC+9tW
sBzZTPBMNZKC4LpxPRDWqFz42RMPiz9ZtWw0ltjGN0OsWUYmwjC7SFBgUa9+nYUAbqz0N/Zm95rE
3jmHmKCZTIKBTIWI4WjNdj5bZkDPca7qp4vm6c8rPd/oqG9kcfarDj80Lt35o/unpOrL7QW0BKNJ
BBR6WnPVtcXFc1j0t1tUqdpHGfM+5nqMfqQBBO7vS+OmMt/sl5HAmPlF026M1xrtLkEzhPdgtHzX
RNRMOR7iuWTZRdBIlrsRsp4/tVqHrSunZZ3Mp1pGeafzRWWXNGzErmX9KyhlP0a1/CWCcGPjtiRd
k2ojnLxpESPPLgwtRg8Mjc8fHK98vW1oiyebUCCxgHtVM55fln74XFfiaS3YJVPexvpb1seEAVVB
Uy8DpRmkHcN47ZwzMtpzmXs79ONvxIptBsY5gDYCDFURKt3zWhyXCVW3Jff/idItJRDb+EamAoBj
qvgIRkOn5Ayqb+5LveCNpJ+2gGXvt0fBSY3jQK6DeQHxFmrp3PUPlBH30otRv4ZpMB2a0ZEn0HB2
uw6S380u8Ga6G2gLaudVZRtraHExZuQzOk5ZOTYZ7og6+IYmuZeOqvvi20QKVd4aDUGAu7lanDqu
J288RrhpHG67L38/T5pgIdW2kBhpYZyqx9tATdtXUWW/VHbl3ENXmQ4+dA35uSr19fb3LM5g4ofk
PK1r6uDC4Xcs9fZL40351xSVP2DEpn4ONj5jsYeplTdTVBGdccWipfV3XYDXpXHEfSp5rgkhKoXH
JFSlM4jp8C9Nv64xY2gquG+BrjN6c4EJV+7PeYlqA29JfpxBM7bjVfDP3AZb4MXAYnIj3gFxbgD3
AMf4NaW4Y/eJdDwuIv6Cljx+5yyMmMchaxkj5mSXeokgY1d1xyASHwdCPt23SkbEj7MPaE+NU1yd
sSfC+e96cR5YWGyc4SxeahInQQsOb2e8zC6jnsMTczy9p2PqHsTUFxsZw2IFkz2JMHcOIZmcXUAd
ix6d6eDl3o8qgCxw6p5uL5IlCEwKpVCnK25JWlzY6B+92j85eqPgZvvx13V746ReCrClxOPTRUMz
ZIYaaZwpdppxyoJgyZ3fMAIBVNDloDJok0DXTu/7YQh3wQgcY+aIdpcWbN5oTrFc601x1aifWydU
qZOsPtQQl+IqoOOx9sgCXr6EERv2GQerptb+1pnHZhcjOIC6QjtJ6zuJYsFniFM+17x9uc/kRlwU
RUWrwF+cZJpyuW/batzXWb1RTrNZ3djkom7kAZgSnASp9HvZywZ8VvUzsO9fqybaCGzL2piQNK+B
MnPrdU4y52sapx11QW3gbunC2ka/+sAbv5UhKZZurZwkbH33qKqhP+Bs0m+c1SxZw+RoYt3opWxa
5MWr6LFspynuo+kv3c6H28a13CxNWqYCvd5FKzt5YbJ76rzlOBb1qfSdzwt3v450q4ZrWyQjuP2y
9cREZ3mhM9EPU0/GfcSiZWORbKNf///GBHXZ6pK4mMRQN2o3kq7Zi+1XV9voxt7m607hqg0DR3rN
vhVgYNtHaCrcwOfZDGwEbt61LvqNcicR0O7Zw5Gem6JZ9+NKNsLXEmEmA5MIo3AQQ5gmhWiewf10
BrPvAfCNPJ7I1muMzYuMKAZBgERHsHSS0S2+LUJ+iObmoW5Q/BuiF6fpNvAVls+YeLRl1DRYplpe
nIA+NJ765vfrWVQlyIUkmmRklH29HRUWk5vItAjA8+qK5bjM86wPo+f1DxV3ycZJwDaN6//fuCv3
ygjNNxhdtL8G9rpmv6ibuEO0H9I/9/3+qy+8+YLjjplEZxhuwKgT+cDRZGyLI9N2MTLJl5opLN3A
dSToiNPwgGskP7gE0NISpbunwukGgFJI+9wptCZ7YZUfghDxOE5td7prcia6AzXlNhCDgBJH66rH
NI/Ygys7tr89uiUeieHKoA0rIqK4kyxlFsRKlEAmFuW8B/Kifrj9CZt3Xf//xjqDJzwpVyEvayN7
rEw+Hb0F1aPbo1vi/X/Vqzejr0HlLivqnEAIRU9TNYx7udDEzcFQGA0bi2SbgZG0HBfu2/qRvEQk
w1vfVHa7tIHg5+0ZWEzwP897M4OgEmoWjg8DK4nL6Uvjjztfb+lR2H67YWA+zuEyu664yKwqYzHQ
b55sN6pClnOfCcAjwDOhGR9jLyx/mNn8A8/pKBYABZSH89eBOecwGu5iDPRdE4w3zoEs/GgUF+CY
VDwize5RXW33Tj515xk1sDvjzUhX+Vw6S+F34hKu7rhj0FDZ+RH5ctvWFmuYqoRFEShBx0pcqKPA
etj0ejcOdOtUbPEkk3LKBVFcVy5YomGo/iLr+I1iP5p89v32j7cNf53UG0cVNS9bX6FDr0+r/OS7
TXnmQvIP2RS1G5Ua2yeMw0cECcu5JJO4VJzvtJddpmz4ACLYjcOBzWGNQK5xsgSXXoSzfan/VE79
7OXuq2LsWOr5o3S7T56e9/csFu7P/14sSHjwuXCpk4Cds4mnQhwhInde5LKxZ78/FWISNEVOzYNB
KXHx2LLPif+Y6glyul72OWyrh6KtTmKWG4e2972WmOg1OrorSMwoT2Swxms+PUQu30h+tqGNrbvw
RJPXeOVOQF7+XVdpeBwgS7txL7UNfvWyNw5bgqxiLuTKk7Byq12DR/T9VKqtPr73fZWYkn0A4vgt
XlCdBJzch6gIv6WROuZE3/fQSUzNvpIWUO1rZifBE0v4JcPt+dkJ0LgW33bQ9zdOYlIwrdkcRtp1
0qTmQu8I0WgYiMZ6T9Z23c31Fiu+zQbGdToSPCqdBufxNSi7Ry+vM9wXnbsIB3xiwtNGHYpMjYiy
shtTb4fb1nKsudrsmbHYODR2TwlKmE6rniclKMZDsKO345K02tnwfksQm9iRKfBo5+O5Caev6KHJ
pnips4fGWfZCgeimjwAIpxuZ9bp9/fc1j5jP5kFOe6938amerk9XANEkSTI0/a500tPoOK+3vco2
I2P3bEmfd/3qRegew2NUF0ZP7co/BhVd494dj5kkJw1S3Nsfs7iwiRycl1XgZU2niYQHFFn2Oc1k
Gbu0fkqXrVKvZd1M6GAAZXfoTDtRApK1HWIyiAefnry1OspUPgOc090XjyaAEFKBVbaMa5qEY3us
RL6vW/09yqKkmoL7irLEhBHWVTvwnHg8SZvwg5v3RzqnJ6Cpv9y2hyVaTFHFoXKkUwY5TwJsfV2c
A5bU71ouMxmPk+dvuJglo5hqepzPeSepyxPIRw+7Oux+R/W8dR+yDW4cQDwU890xnKIkpTII9q70
ljRuqqbe2LZtS2ScQNzO72UNLFJSFHhOSzuRPoCPhR2JC+6d21aweayRcdFyTLNuCHjSKH7hIjuo
tqri1k+fryeDrPfuqjOSyMiNK8v0OqkxTfrW9ckuBYHweqj6rt5iM7WslYkOzHkDdZh04YkegjZu
u4IcFzx9xYuYgtPttbKY20QHhjQdwXft8ESMy0vnkO+rzzYOTZbkZIL3QHZcrDlafBI8aj6kof+r
BuxMkx4Ch3fGm0ma5aB7OhVTx5Osqo6e2/YxlC7jGfliIyfZludqmTcHKK0hGew1NSwgu3LXNUok
DXO3HuZt9r1+9c3ogN9UxZTnSN/kKmIIVR7QG6qsBGDXC9t+3tglbFvS1UBvPiOztq8nFUVJ5DYB
oJ/hI/dW7EL0yRHiqHn/gHb6jW/ZpmSkjzRwwxH85qg+ennhnacWORil3yaVT6Ddc9lGBdj2GSOL
LI5qPDFGSLRF83zNKDHI655bpV/uCwsjheDMBmhjCMcSONfGbjYFcT91W7grS4Iy8Wm+l5ZLjUIt
Fqnc5Uv4nWrx+XrI0vl8kWW/kWotzmvC1KIuc0fZtTiKXPe9uGz7gMaedMK/bi+Sza8MW5d+obJg
xlFnIuo17YLdtUQRR676ULTzL1bnp7apNvKUpQxJAsPiKRpJiOrKKKFL9rGFNu40NAcHVKDoW/sC
zqq9zsv/oRQznBzxarzxXUsSM0Fs/aIBzOkLrOFU/8pTGoBFFRvK2h3RpvN8ex1tdjL2kYDzoW+i
KEyirg+gMKVP6Jvr97cHt0zABLHxWYBqE2jUpGiDFz3Sz4DNoQEr6Nt9x/zP933k6iFvMow/gYIe
kIYoCYHzOg7AvMbemi3HBRyfp74idKPeZlkpE6cGLlJKe3+8OsGIokLbttOrdvz2x+1p2IY3EuXE
CaO+aMIkALQhrqqvC2823j0tCcuEeEVQE6PS6cKkyssmnr32eRX0Q1s09/mpifEK0Ao1QH8yTMAD
9EQLenaQ4qs6fOFlv7Gf21bHCPcglMCn5zRKRghb/fTq0X3O0nULQWZJJibhU0B9rpcCE8h4/wl0
p6emTP/Qpn65Io9JDTzcvEUPa5uIkdx1PtEmTfGpIMNOm8ryLPLyLio0n5gortnzJZV5ECYt81WD
hyoVqRhQA/a5b5m6TxmNmIAulaFSsaZjmBTgsvikU9fdKQd3zbviwAR0RVq1XHvTNSFFJTQPl3gU
jTzcHtyy+ZnoLV20I3hI8yDhOPTsmXRPOa1fy2o4Qkr10E9bKrOWiDPhW3ktuy4ImyCJiBCxCtAf
SNDdzHEFuG8i1w+/SXosk1MBnWh8ICefw6GaAIASv9ZV7ubQO9UM7dq3P2TxV1PFrxj7VoN3jiUF
9DUTXgz5C2mreuOR1bZORlgzMlI6FHWY9GWeDzFkj8ofGSf1K5rJhvrOKRi79xiRfoESIUt85Yj9
FYNzhMjzFs+CpQGc+EZEF+kgl2huw2QS4dnP8j9yjHY0nz/VbvASLl6iC+9LME6v7dK83jbKtYz9
TjnJBB2PU00FYN8saVpeH9Ox9mOZ9eNeh77eNQRMbG4x40Fc+OpQqVluOJ0lTZo4ZEVlR/w0RPQs
efh57Lx1X6y6H+IlGskjSYvXpneXA/q7gIW/PVOL+5mQlDoFjB8yyiwJVJX3INsCTjFIfbbViGNx
QBMoh5ZeTRmo8pLK0+OLHKjzizNZxKKKtnibbat2zUVvQjUTLoFz+0GCJ4jhAHzWAx/Kj6sfHr0W
zap+OjwqFe5ur5dtPsYpAugLd530wJKpgpzrwna4o3wU433NLcQUHVTozm9ddHInpF/HA6Or99iz
udnf/vGW46J3dYI3K1UUekCn0gpjfxErqGhmRwKQF5WfGL9PQZ6YYLnJ8YK2KH2WoLdiiFkU9ke9
tu6uiAAouD0Li8t6RroRXdV0kwuXmpdyOFKXukc+ii31Z5uBjWwD+lefOjlHPnacv9Cdn4iVQreB
3PnjjevAyLUShUS674OCxI1UbewoEtznnSY4rmsH2Uy1ZonoHbKX1Pce+TyX+8FLp41PWFbfZGxj
7VKvWbAwYFxQtnL6dtk1YiUbHmo5P5gINkVBzLAQxZIWaE7IbSakAl304I3JtYoBhOVGFdG1hIIp
L7hWU1ej6QYf8sjOlap40H31RQgpkJryvxyhTlmzQqsZlLB+0J8YMKVA0h3dcDpPnXwpoYZbbYqn
W5zOZF4TmuEprGI0kYt0To5Tl48qmljclhCbuh01tk8YJ4GQFtlAU0qTdWh+U9//mE71x6XdYri3
uYURlHk/BI0baZoQP5t/zKHqvy3lNP26/eNtoxtBCTw6JJo595NFNM6uBLY3nuZ2q+PP5nRGTPpo
ZXNZ6fhJMOgBgPfwZajl76grqzgl3T/huoWss0zDhLx5nQYd+tz6iZfNQwyF36eg0vfVGUyUmwPq
yt5hkiWDU8ojlI/VA++K6XjbABbvMfnXAEBLXUi/YxuHEdSEUm8x/4Hk0M/bw9sWxthVR8bgPkHN
kpQ4v7s8/1FQ9vn20LZffv3/mz0vlWBg6BR+OY3qL3RVl8iFTPDk3lmHc69TejP+oFNZNTKjyVL5
7k5KmUEkrvIOt3+9bWGMqFWpnMPcb2gy1OjdKzp/iAuqft8e/H8agu8cc01tQbpU6HPMUjcBZnva
RzVehLJiD32HR39A601LQVYXHPVUf1un8Lgu6iko1dbJ05KBTWAY5D41sNa1j6dN9akbhgOn2Wtd
+TEHoG7jdGszvhHZzYirOXjTgJjz+RwXYJTYBSzL4rnxtkoCFguZKDEWDQ24USY/CfuhOnkdmAk9
ZI6N3dYyARMWplu0pfV89oFNcV+9TH1wQv0P6u0vtz3ANrxxdO6yOuIof7sJiDPnH4TCCjTMop+V
H00bjby29TFCu6NR0OHEQ5OMkH1QFWSnECMby2PxIRMSVg9zRlJReUmnq8cqGOO8c1EnRkeRQ9R9
rxGm6iA6emoXqFs3IYCooBZ9lsT5ovnWm4ptfYwIp9Ocp6KdgRnGzeUwjNV8EuNwX28g+Q9JW8sz
vvpYlIjgGQUKIn9Do2RjYWy/3NiUa6AD0KvZuqhcsN+Ayr2U9VZ3tm1oI24rOocNGhkoCvPoznYz
53czbjU9vevzHjeha1H3/5xd2XKcuhb9IqpAEtMrQ092e0rsJH6hMjhCIBACMYivv8v3KZebTlf5
1TlHDULa2ntrDf0EFTdLznRudSbEMGTQsaN7UeoPXSziJ94r1T/OBNBYeaVrTs8xbR8qHbxOlfny
7x3715nB0Jsd21HoAMGympzVAA9M19XQY17ccffv0f+6nzD6ZrNakPH6OJLk7Ecc4ucND3Pr+OMt
gxTzDheYv//9M5de4v3T/DE/q5ahrWDWAqhlHx3bgXpJF10tgi6N/v73P0Zf9DzIZvUQ1IyMQMJ4
14s11ZUZujT4ZrsyaqmutMaBjLZaHo9Tt1uC9u1j87JJoq3bq4m7GHzgyk9KNh6nxb58bOzNbi07
0YTGM9itMYyDitgdEp/HH+piYuFsNizqZEhAjO/V8kT9JLL+73ZSzpVT/H31/V+aQuMtEApOGk2w
VsQ921BHR0PVKxwFx7y1WqSuuHaXdiEubKFQfOCCl17nnv0WcChBd2xkeVvWVwr/S8NvNm4JcaCO
tNI9j31Up4uz9Ikj3Lu+YtmHPvAW/TTDLUcvfrGiDVY2QTIru9yYcSk+f2z4zZ5tDCsiNruYnrFj
VT7ogY4JwFzxx2LCFvcEQPEEiT/uonUBBa6sCyvfHkQXLB+iOWAVbXauQvOAjnFhzwz85iE1rhZy
z1VbNPsPzdBW0KhlQTRzr13Pky9/jrT8rpeP2azG4WbzGqCt+2gd1nMzaHqKCZ+gTkI/5mQSbxXf
tPGKsl7i9Vy1rcyJCUhKEaMPZbte84S8EDa3qm9tVwCMCZFe3JA6An1HGmDnXq1j3j/h3wLEJvq0
UxzbcPHWswAVC4dKBQskZdtsgdDOIXLdJV0D30t6J9LZXHQyMX0d3IwjgUcur0MQ9HyKxs/HlsEG
Gu82cLAQJFzPAAf3VWLmcjpVDWyAPjb8Jrfo1kmLqBLrufaiyjvM9cBYGkAS4Bok9MKn2mIKcBfF
3VUty7liEwIV2oc3C7py+ccefxMGOenLYZKIshIMak3Yq4ZE95WZ/3s9S+MtYox7CzijNWKICyJm
CtvLs2Bh/o4ZcWUJh1Y2JN1Qn+aw+MRrkDQrSCc4HyoE8eObADk7XthBSWY9mzKYpqyL+eJCaasj
05Wpex/oL6t8K/YG9GlcDxZ7yPHqWwg7HSQDF4l8rNbEC2wCZGxXU4pYrWdZr7+bgORiYb+HyH/4
95e/9PibTSrdVYK7XeLxeax3C1E93NvF+okAtJt+6Ce2gPOxmNquK7r1zKZh3bFu6HajJA7QRPbt
379wYXNscea10URpjV8otJF57QDuUYMqeWUBX5iirUCb29RdrFmzwq7CMbsq7lnCejhkNeBxX5mi
C7nUVqBtnhpFBlkvZ4eMS7ascleGxE9HNQKbca3EujRL7+/3RwZuaSngntss53oZ6nSgwjsYXD1f
yaQujf7+9z9Gd52+gTuWBFOBqLPGls8WNnxIMp3GW3E2SYC5H9ZoPhOn5I9mjtUedyrX2jmXHp38
76M7rQtMjQzsWfeL8wOmicWXYICn3scW5yZLUH7EGuJE9kx5SFN85D6Ntb6Grr/07Jv961SSqdbT
0xnsTW8Hf8QAyhHetXV5Yelv5dA4WylpS4OPKnUf5fAMDR8pwN7fhiDyP6SWSuMtwqyI6AwbBTGe
JYOnFOzM+yTQzRWoxYX52QqhcVMOaoGq1BnmXh1Et5fyjM18Tdrh0uibLUXZLINCaHOOZsV3Asv/
4DXLNYzFpdl//9U/ttTceRaAl2A464Ae63a9hehI5tj6ytRcCDr+5mQZaEzMqthwHuri1yy6z37L
jpQNd3F7jTB46Sc2O4s1SzgVqLHOI6zVgpI9zr0FK8DZmdm9UqFc+onN9nKmFfwSYoaz2003KrR3
glRpZ4Jjra/ymf+KZcAK3Wwy2/aVD0IiXmOSdjfous1JUJLj5EXsNoKJK/xshfetcpsPiXnQ+L8X
pH98eieE5N0SrPJMq67clcZE+7UTYf7vkHRhzv4PyjZ5KKpLzBldIy+puwq7ugSeQUsT5VDdaq6E
vvf08S+50RbUJmPTLauh/ZmoKjqApugnsiF6b2nQJ++HW8uvwU0u7JUtxM0Gigu1Nv25Lqe3uUAm
i6FVYK7k95dm7P3vf3wP2tYw7w6ZPtuFfSoKwhM1DKDYxvWrCtsrn+VCNNkKlEF6Pp68Fhuybrou
EZNT795D45XRL83QJpooyGEVjjPhY6BL4xh+I/kaJfEirpE7Lz3+Jp541MowavD4IYm6Oyxq5PH8
qivLX8FfNGabUEKH2lm4mfsz0EPP8By+UW11DwrHXgTVDjDW3QgvXH8xj//eIpdeZhNWQirVGtui
O8Ow6CeQLUAxht0HD+0tkC0c+jEYpkCfAShzDshU+Z41uP/80KNv8WrU8XgREKHPpHK/D5bbZEGg
/+Dgm0J36dBRfG+1njtTiNsyWIMqCWumv//72S8s0q28mi2X0I/mRZ/pQCBUVfKgrnckjmr4PkdV
sV7Jty8spq3Emo3hnrxGcXdWERZob2M3DYHAyIRj2nO99vGOyGjNXB4OgK7FUfaxt3t/6z+iCNjC
qo5QCp2X2TSZrdnvBfQcCg/Hf49/IUptkWTuPFag9JnuvLZd4szBLrTdL1rIW06KK0nDhX2xRZKF
yic6bpnCT0Cyc9F3RVN++ffTX/r2mx1ul8VC2KPuzu4cfQLe6wkabz+EDq+Aiy49+WZH9zDJtJWc
u/PMu29LJHTCHHaNSHvp2TcZQkcHJ/aDpTuPzkzysquXJAD0YKfU+sE0eXuraoQ76XimzRmQZz/x
LYBqOqTXLjwvvMAWo1b7qvhvLXFencDdNYN8qBvu54u23z70dbcItRpqwaN0PAUGLS2TeOhyT7mg
LukPnp5bzGzX2Yj4Aq6SyhfxwRjaHLkfff7Y02/OfyQtA6Sv/OYcx85uGdbMGeVT4/KPkGyQd28C
AyTg4VkZru25CqJXkLx4omfx9O9HvxAUtii2OmgK4GqsOrOIfPZlcCOYuBmJNWlR1Vea7BcSZLI5
+hXgxLjyWZCuujA/VW3jfsGlJctgKtKC+OS1CUC/44u0XvWxUEo2wSJeRuZKEshzwMHOdeaSJI4p
/GRx7bVT+tJLbQJGGSlbtCRuz2iTHzhdnsJ1/eY7/LMVemcghYzq7/nf3+hCbCKb8EEqAr56ROV5
EIOXtz3a4o6x15xwLuztLcCNF2SpBqgmnx1d37oKLLSQH6nHrxwJF+Zpi3FbK3hb9COGX9AvSEPo
ap+HoSE78I7hIROUbRIFfnBX9B9stm9hb1BksrQoFNpMzPnch6RKaOx8qI3lb5On1XTRunSrc+qN
UPfWL7xD06Oi/Mh39re4e6uiWY6lF528woA6uRbjwSHq2l3a33e6v02emtIyyEKv0alny5SqyqdJ
1XVrEpqhTno55P9+ib8vJ3+bPLWqB80C6dPJm/uXbvW/DN4KWFp5Te3z0vjvf/8jS7JIurwwsNFp
QK8sGWEyi+Oi7hNde1fQT39P//xtnjT0FloOfIlOrox20aRUakn/VVJnTZfCfq5xx5I2AT5/oeyV
L3/ppTYRMjKe1JFrwxNh/REGK8829JtM+uu18u7vIQSS+P87a1Ep+36Fwu/JDC7dG7l6zz6l1/wE
Lj3+JhbqznPqpXSDU7VOUcJqSM537SQ/Q9pIXUn/Lr3AJgbCeQGg7xKGT8r3uf8yeUs5PwR14zUv
H1q320NWua4p2iZeT9oDgTWVfVn8NLoRNO3dtrt2UXdhprYAyorBLpqL0jsNav1V1pJBXm+2ydSp
nx96jf8Ssv7YHo5W7wbzPTlhy+WwpTgJAOGVkh9KRWDk8L/ryHEd0joQij6xufiqHfUJjY8rGfiF
qdmmgB74/ZSCdXRaeMQPxPT7NQJRgQfxtU7+pV94b0T9MTdtFC9hCLzFyYkamdswtgIqMLx9mQWJ
rgSPS7+xSQVBAxILRHP8U4sc/DQGbXkTOH10sEVdXJmoC1thi16lDq+rQKJlOomVnhCoWizR+Frx
e+kF3n/1j0nyy8ljk679E8Ai0SOBydqDUMbPq7bvH/+9Ri+8wDYfHOoBZL1V+6cZuKGsHyZ9r9dQ
XbuR+3vG4W+TP9dbQcic2+BEo3kKP+mIRONz4LgnZYo6/tWHALeC2tb1n/2iKMznj73UJga2pm6l
0MV6mr0lyki8khM4zeuVb/7fXfD/zVJ/mwPSfuoF6Ed4qcoZE9JFpwiWDkXdnyYatPAujEza2u9c
rjxx6+JZOL0GS7v63krvzs68SKJ3C/kGvEQMwhEUQPl9Do15gS7Pl5IX34tZguLXUHUKy94cFj0C
CCGgAj/6xbXwd+HLb3PN0g6VbuMuOA1L0cxHae3YHBncBT9WBvvbbDMYAMtdIWty8nmnID7jw56p
igj/COeB+tvcchwtNH1Hj+HTNo1IybtEccJAnPnx70V0YfNtG/u9O9lggor8aWnaKlVw1LypLPTM
feaWV37i0id4/+k/9rdXaluupmEnIgsvbewcHOAprq+Ev0ujv//9j9GtCqBtgczi1K4LJJ56tElT
Pkfk+d/z4yEQXEjPtvK6KxACUhDhnlzAUvZrWfs7nKM/8UFyF8n/DgvrN4R7jioO4X0y6CaB2fWL
VPTr6jWPcV1/HUL/R+kV3yDwWGVBqU9rGxxFEcvUb8P7eDLuHYuj296FqXc8enD/o7OXq658gBPz
tyWeVRrN3lsVwpLNNthSXCl05Js296rlrffghzN0mWrbr2qxnwIPSbZ22UvYKZ5CPeqMa8F3Xhoi
RfQylsVj23c8IUX33A7xvpcK9OTh2SvVo8sjkb+PE9Jw3xVuBnmErPTGx8523x0/7NLGD783rk1r
tztFobhh8JkwLTvoof9cGnYaQ18nMbDGvTCHXsEsqyyz2u/2YVCmrSvhokVvGGQMkyYQNHl/7hI8
edwsxH4C4bEw4W73LtW13s4izIgoYPJY34Nhd0Kj91gX1S1oP/eFtixx4nYvano7Sj8pqvU0BVFe
+GsOhN2xDPpT2duTIu5xLecXvrBE9uMdkEtJ5bDnZQq+N8VwNzJIfrPuAdrZRbry9cGt+UG0c5nG
ovkZy3L3Pr1V68mc6egZxlVQGCV1lfu+SIZmuY+xe1Jgub6xCmq8QJRAOfcmmti3DvaOaB4/QTbx
q67Ds4nAl56526egO0+Zarrv7zM9VfODgEVjoqX4PDD1CRo3uePrA6v7POA15P/n+jD6UYHunb5v
XOCFevsrhpgTxIBHGJ2TX1MnjxR0NxnGL5PWN7UndrrWOZxB0tpbf0WC7xSH4iQsW/KmgP3T2iVe
IYuEjxMMVm294Jq+/0TbyN2tq3fnVN4z0iBI3cTeL13OJFER+TaFZXPvhubW84bpFsKNz25cObkX
4p6cj9ZJKujF7QCcf9SteMBtcZMRTvzDBMBBDs+eKas6T2R1g6vvDnJgCVUuFQlaoXyPE0CkYTeb
zzAqPTZ92z/hqpwn3Wrv2bw8AE8jT9K09T4aXFAgirXAN26/RSIM4EgSiPSdaBk46FKA6P0KnY1o
B92NrF3MbhlJFnjNJ14tNql0h5ZQR3/FTZXH1n2oguIJ/j5vzIFfcUTmIYGH+K7GCdGu/d6pK7Mv
rEMhgNEe3BX6EWh1Tmmv3Bs6TQcKO7M4AFyRxU77Cn7dc9mzOvHiYm+d8MUY84XUI9uHVbOf55Hj
3qZ+dp3xZZB6P0dMJMRWT1XP+wx9fpNi3d5CjuHVRtONCetbKqrUi4e8lhAnFQ5Qijp2D4UtlqSr
xV43oCdINkCSO6hvG+M3qcsdPyGet2R+1JWwqvWeIKTyg2P3JmNgTm231CmvOFQiTXDCs32VQdno
BD4NeMxmsqlweVJV7YNrzB0Bpjpbwu5X54pP1ToXiajonPSDuK9HCq97M8NbGPcuSWhJcdLoq2bV
4Jok6uq9y/2jMfqH1atNwfC3KSyW62QZLDk2iJQJWeff7wtvipZP5TQ9FXw+qZEjnlXB59qZnWwd
i4Ojw99tUZqsr9ykHXwGyjg59UP41dfFzdLEL2EV5FWhnh1V5zJ0MoQOCSZXN2R1oaDX1t4Cdvtk
Qi9KAJX6hf/8TcAgPHU173Z81v2X2IvCBNV2k7ShQajAdUyy2PFRuuVNZ5Yo9xVE52dcsrJJ6IxV
zWvQlHVmoN+jeKQT6gS73qG7GVQRGhaIFl5C5+YAn5mjLSDXzYH8AM0dDD2YSMEZu0S7mauqPvSg
Ys+eRccwqKpTSSmMxcLxFJs4bXW0h9YFZOfaIQHFL3PW9rFd1WvY2E+QODy4tId1LNTN22QNIpJq
jqw2MsF445vi0EbN17EoD2FontB6kQlK8pQy3ie1WP1DTPSbO+AuDlyRJefvIT+cT1Oz3PIG7vYt
X5KIT+bs+91tVLb6fhXxDe2h3uFPudPGYUpi71wsNM4A0hyhvOd+J3R9hbFq2shZJH4bN9jB3tcC
g+6RSMKduVlIEkcly4Jougeh00VkiB/DRZyHWJ/Y6B6WCiLwRTPmXOonIetHJat43wxhlAblKlNo
Gu9lKA+9I3cymPPAm0CTDe/RhKuSQA5TGkX195AOKh1rSRJJRz9zuvUXKuEmMXY5RWo9+lWA/d9C
f4Dwfkz71iHZGJTmCMlh/gSnZLH3G5wJoptzrovcm+wxEm7/EAw0GwLLnli9Jr23yJxDdvrLWNTY
OV7rJQU+nBtSiLSHzxLJMMwf+G4ovCqn3KxpJbV3VIX/c3ZgCFsOdbibjD8l8Ah6EXYtElcvcdbR
sAFgoBGJnMavrh5JUpaIY7bu+pQuwJLAfOuNOPWQwajOHhhj/CjpEqTQNM01ROsO1HWa3Dizlw09
oZl1CrW3MDRJqRPeR6YnN0gQsPXWlBB6tgPP/HEIUqip3VSAhGVFGP+om/CInXdy0DOopzD46Y4L
y+dmLR4aM5V7D0oCBzJ78q6dqP4yBZO+hVuDyqO+w2qtXAd8VLd7Ltygy6IgFEkUQxIyqduuBbdh
YqvJII4RQ7Y4RFeeFE4WqGq8sw3KiqlmiFkN9I2yAcPXOYHHcJPClIjf9xCX3HXGLEevokMLIFsz
vczYTxnYQp5EmGiURjpelfkcV/q5jEJkoA4LMiqISY0wCuj4qjn5TK9fZsjo7wiKKXBzB1yBs8oJ
EkjzIawBK6yaZF4YewMHL0jWsPWzDsieYzW79WNRDeNjExOvhWkIbz+xlbm7tovNQydhgJE4nja/
2OBVX8Bdri1UHaU9WjHOJHOBNS6yuGzdGcenEI+LWvaGhubAWtumvjfPS1oxyO3ikyxQnCv7F8gO
tDe+rOYD3BeKN4dO6k0UneVJKEt1t+plVFChYWEGqspKs17oqUhqpaFa7unQ7Gef6ltoG4KcEUPr
ZwBPLC9F4O+AX/R2BhnrCZTzKoftFxQcK8/PPZQfe9yXtd/ZxJz7OX6HZHUwdXVLn+ax4655GXpP
xcqipOMl/cZkRB5QyPmpOxVIU7HbHqUlc5yAny8/z8hPU68Yy5smmMmL7JF89Mp4SJbomgcFUCAO
juFbqyvxY4zLIZWT+O5N3WPP1XcmPHz3UjgpigpkbIv9MbfjvJMyoJB7rz9FDA5baNXKL7A3lDt3
FTbtor7OqmYCfD+Ye+9+7qJ2zxwXgptoN+SW2SDlQ8E/QXNzTgWgqfWNJC3lqV1CN1kn1+IuPr6v
uBIZlRY58TIGO8+W7Oh40FueSktehDTBbbsOCIu9fqMrOY4E+sg9eHEI/pDqsd2PoFvim0jDOxLJ
PLBn7hL8tqMLVwqkYxAJm8tET9Qk1Vxg0bWUIlY67pla8KQ6/X7RUwzyhXoLrJtU3N50MSUozvW9
Q8D6VsyOx6bB5ZMu5njOKC98bN9GnSQEGn+XxaoTW0KwTS8STGctjniuIulh5/FCCxs/yKmNUgRG
lraCN/sAF7pnSLVMXyRIYTwXIbwukvH9imAi0KkPse7TNYJrCugMVeIPLY6YqIArJ1R9Ux3F2ERy
GFOqY4RZMprXoe+qNAanO2ncssl4qJrXOg5/RkO4QHHdTvi/KNb+ytgxsMu9tdb/zLC+jlE0VDvm
Kbmnc/DY1eazCxxa4q6Ev4TDhEOJ1z+wIucb3LtKCOA5d2G7FrmZwj5jvO4wT2XDYM1m2KGGDvgB
2EKbyqIXpwGqGlmsfJpqPGQqvcFNA3dpb6Q/Vai4apPB4jLMrJF95gOWm0mPhWktei8ZBKtSQpGn
L0sUHEgz/WDENXuv6B/sgJ5oLRXJO3f8jMRr+mKrCqizKHwX+YcHvI/cvhN9lfngzOeTnvgxCshz
XdIb5KWQCVy6Im3DWX9vWv+HWwEpXTt6SXgXfcMrOndT39u9HpYn1L9DUrquhEwpeVQM3tcMHbS9
qcv5zYyTk+uRvUKVCEbMkzt/jhbdZUEXNTs0SWRGy2V+8laYaZLQY0nzvvhrWobJ2hkK87RgSoeW
LCm4n+j+4NxXt1FnEb8aV8R3hWuWvVsOr0ULrRo5sDo1TcdQ2nmdTvxqYhA5lSp1sPJPPnQQs7HQ
7C0s+m6/CuTUS4XUTPeQ6mmdWRygyV/tGrWQbIDb644tVYRASVhejQYW9pb8cAI1p6Gaza0UvcgW
qOVgZuq3ccE5oom+rVfs3JCMnyqBdKLvDAcNppbHuZnmjHX+V79teuw2z40hI4mSsM3wLwMkwQt5
IFw+80I5CxLpKYR347T6PwzK+tvOTupxDOAg6MV1sCMldY6+ALSid8oyRxb3BtQlrolgKJBBEaw8
2tn7WTmdlzdOYLKmmvwTEMBfWzb7N6Ty7iashZsGV2SJguv6jhFdYSWFfTL763eACLwMiN4Z61SI
XYACOgtmM90QXIA8Sr+Hm+FQ+DnOG54C8I4GyDw5+36sg1vfkDgpVmd9aHEkZjWppt9VXev7Ckv2
bnAkfJu6Qnu3dechVPv+l2ZQ6uDglgbqNgvde0v3dTSDuakl/L2k14+vDZ17tOxU/OQYjGmC/kcw
Kw1mQBjBn3OckxZwqW9RUBRfAxe6WlpVIp9p+aRK0mSo+F9Ut8DxT6EzoGpr5cM4SP7VKyNGdwOX
6Paj2igaLhLjm8n7XrZUaIrjHNacPWhnEwKGjpcm+O3Ea9+g5xDNzk/8WyUeVdfM/ZC40FAdD0w3
sXu7QoyPJ/7kx3k3wfvUcDp+hZ9lfx5bkFjQBUaG2lZ1eEtwd3HvFbY9A2vXcLB2g+7kdUNwH8Ke
KNgBPQps6ntWa1at0hUg2XQKtc6pOzm/u6mt70aUX58WqGf1hxgGOgUElis7JrM3s2ShAvnrbFYU
69B23QmYNdzPULZgSRSWqBVwwjq4WOwnN1cFib75fqH72xiogre5DuadJ+zyQ8YLxpqrcs09t5i6
hDZq7JK1pwY2fvOM7HaUR4NXLdKBjO6u9lSDfiQUmMUyo2kRGj8dHHBLDe4w89ICDoSauUX8Bu1J
FRYNeDKLtMLt1H4po+6wwvbk5PR98xQEXqwRJUsKpA8N5iYpRNA/l3FgX0ccrhyhwkVfwQ2rPgl5
CJS+gxVAPRWkcE+u/cw1wikT01X1HfayB+0mYcr9ArjGG/y36oPHefOtdAdIYIcRrFkPjjQmq9vI
wL0uFDKbOjgdoTBZ5F0zxd2JA1IYJXXAHHMDvhDqEL9k/Zsr1E+XDnzHYvvb+ugUCEfZp6jsgmnX
h4Pzawx7gqTLVhytbbEuP5kXRPeaxH4PCJASX1YbsWRcR/lSoQoHIbEv6mSGtQLYMHF5NAUX6TBD
fEkIb4bpO8U2tdxA32NWe+ytJunrkJ/k4IZAXjXFGR6XC016Msa3liP15WjeZDVHCcFdi/opdEaS
LpjMlLU+y4wXDmUW4COd1skZHiYPZEiknmUGa04v5e087pHODXgIqvazQU+x6iaRzbOskGjHeuwP
qADlLW4S0RJxajWlhtfea9yX8li55D37KnDYO8iTnxS4kU+R77V7SWa1CxmJc4T1bs9U4CVu1Nqf
kO6ub1joide67uMUjj4o5OdCTk9W2ijBRYe4QRWPrAKYhdyLw+Ykbbf80sjqnuK6mM4Wjpl3MRoH
kOsaKbpGtrsJ2kKlneimw4h4mIyiUo+lM8gTRMOd3WjLus1mKIPQ+y4mN6blzR0dSvvLJU6bGx6R
faO95TF2WXSIFPnaDWWbirma9sEihlNNJ3QbOHpUPajtJ5gCzLezKuQJmdDwOPQoLALi8KQvJ8j+
QCH9iWvaHoe1jTM5N2bfxw69R0UwZ27Yq9emQxLUDeN6JP344Fs0yAR8stJxaLyfDY1o6q043r1K
tIkaTXQXNC2H/Shz8nZFJBBNGScGh/FOr+u8m/weR0bToHEH51hgU4STed60pgKZNro+a48+RChy
aOLOeSXGLxpR5p6u/bAnfHCyNqC/hinGyeHMuI0pHQnlZVGS29aPIbuGduz70jDktiTiN7zN3aSJ
6jV1Fqc8dmSJ0PlDanNXFYHaNSWf89YvvrmNVz2wyfGSILDVPXzf1A10nH6iYlUJzHrD3B1Li+aT
+9J3qn71WKNw2cjVJ8SL4VGIsnyYDOlOAJA5XyC6yt4gSuw98MUBxBGztSPDMH+VQiIkI8fZ4S6m
QX1XwKhhlSqrF41CNHZU6q4trkslmz/5cPzL6WzGhPGlf3XXsvzCZ+vcSuvbGxKhP1naFkpocY8Y
hzuApBnZm+rhAOWOKHrYoMUOEobksKA828O8hqRdrOYfKPvQZNamgLhE6KnyoE2PVqVgxQEaBc5+
cNWUFUg0dwJLH51L7yUQcGOwI31suhI+Rz4kiu5H0tnEgcYMSlYpU6QwbuISf0WUXVjmVsWSOgjX
R1TgOm2J93UwjQtWUf2lXisU0X1TfkOCadKmG/WNrtzwpldE5VibczIaNtxwp2T5u3QXNgpbkRvM
7kMXB95urckIqxSI5bi+0jj/0ZC/JdM65jjm/WcLlUKc9Qs5cou5buEEjv8E9fZKms+ULXrPPV1l
TDhDWjiLCzxWW4s0Lt3lboBFIc5KaA8szATvq9BHSxQJSedRlDyjihOX62UHgcs5CYweb+OwmHNS
VOLBqdupTarVKb9N04jDKBjLfKU8Rq+p7dC6lwHbkTqG1BJkcnFtEw6Zx5ugQS+RlK9dV5c/UYJU
qGunmKeoFud8qlCOk/9wdF7LbStbEP0iVCENwisCsyhKlGRLLyjrWAYwwCDnr7+L9+VU+diWSWDC
3t29u5kMCYCB59BsjZy6Mc/+dok23qwcXqRfl3Fn5Wv2bGGZc6Zccl4hYrwfDIDnuOGNEa4gyMZp
vekPBYCzr9xyOeWu5fQwL9Xybeqqua9DN3+0s5VmgdUo/ejKCtZjBvkm/mF5a7rZjkRXuTu/VcWr
OW7FjlOcoremQD/wjbI4AY16atKq/tFh2IKVmuZXZY/tu/QM7zY7FSBIuUxllEwio6GV5WFMNv3T
zWe+FrkZBmyCP81Z7Ph5dXKbRj1bI0dHYKTb/K4lZfFvkjgO27k/3Is064PE7rJoAOcLBt0136Z+
yJ8sQ5S/uizt495b/n9F9zLZPYQ5b74YyksOjXyoUt+k5us0J/a2ggexFdel1UQVNcOc4tCs2f5p
HrgKBle5vyZZrPvUctq93ibWrVGWc5ylV8hg1b3s7Bc56EU2Gkl11wY5VVEOsfnGbp73i2dpVdQ6
clx3tutxw69iPDx+ILSEYpkkQ/dqFBknBS4Je2iG/KZEVp+6UaloHFRgS6M45r41nGeHoCt7HcSP
7Fv92hg17cG6zP+UbRmnvNamOVADrMMxNzRwtDFx7Itfd1NIBsx8tMsOMQzKYlILLA+b9Nr9byVH
81omwgu9gkO27cflnheVjFwUt5HR22fV+s+W6nvIsV6yG0og7GW/DPa5J+ui1Mp7PmbYrwFwAwRf
LTt5U0mxG2r35I52DYDZvbX+Sjqk/riUbKBhrqixWNJQpOkXruQtReYWGp74LFyduVv7rRBrWE3a
L59tTuWVH2dHO9lUYWD8J3+Ey+pxsfWM09aM+qMzDJVPz835kepQosOURGU+Xro+IRW+BlOWA6NV
qR2X0AE435qBGA32YRelbfNRMgtaKly4UhoRKaf/Osv63ZXOyWnLwNb1cC2GX4Nsj3XbPblGEc6T
3LHeIrtcjqOn3fPaYNsYxR4RLoWTEa+SfjWfTj6+EdhfHB9Q8VK031pTERJQdJ+anxz6qoi7djm5
lbotW7arpvaYzPK5tzUnNCsyulbtd20nl8l1TolqXqUvn825aIEP83Ox6L8AxP4luXr2bO1f2q0U
VhmlUNcDw6PFCCvido+jOz+50pNnpzatGA3wHwWt0I9qICN5e/bq5EhhfLQ5+sdZvfqbdtn8NFa9
+mgt7zT67l2Njs9aKv9IzFNzz/pItAK/uPI6JU4aYUu37QGwg7UUVVhswg1RqJXY9OQaymPtqU6a
LDCUs9e5XIlfeJ+T9NjP6T/broKqm2JdQIRZGkSO6JZ97ov93LmXsmiyfT3nF8/z/pj58O2yEw8U
6F2wjt3VarOAWj5U7XBsnW0FaXaoXzFNQBsiqW+sORrTNu6IU/6btmYF+0rHuSSZhCbZ3pstbQ6U
dEnUS/5i32iXwaleMob9/M77HodU/XSb+uPyn7221N+uR46gsL66urs8FkHfDTtvpbjfurCf6qvW
wg35ef2vsuwDp9Z/2rLQuKfLR+3rMf9kPLCJcEV02KOLBxHi7ZigCjN/OVRyJnRKvq6jHz8M4W1B
mLChRwZfsHKM0CyMqNhoawxqJqgqq51LiFXbZp8yRxghvD5bc/+VWfLau6l1U9hwQ9FS++mcnCVt
wuhX4KmFQUnv/dd3xqHkIeQFjeyWHceR0cPcKgMlrTo2PN3fDZ637khUbhCvqo/aSW8Y8w4AdKZH
a0qAWD3Un4tmJjy65Y1rrQvYHgM0gBhDva/uTdNre2Ey1Kh7K/ahqdEfMXDTocPLV7MunJjNfTSI
kto5dp/HvsXNlYrmDhCdh4XrTKdmFCYYDuuIB1ad2GFY67S1FSb5ijnJpN94vC4GFt6fdVpe3J7w
jdq8pLlOue5o0PdtuKRWpNscjIgAjzKz9bgXSQgrdGfy6Edp05OmITBBHxDhuHG2y+TgJm525IXp
0HrAh2kOhs/8Th0Q6Q4XXtdiP4j0xkTlybTse58ON0+YZ5Euv/TNuNi5F/UUtUB62ZihhwdpJQz7
D1PbbbRxG3zzjS65uTCEtOIr2Oz7bbiuSQ8mlJpaqHX5j+3S3eCfZfTtn5zHB0hvqD16qj7Edc/F
ILne+3CFudN8T1XyqieeAwlmEhvXPxurkx3U3P5rVt+MJOmCuGHoHKbdq+51x145FzbtEDbgXinA
B1NYTjFmF2+pX2QxAhSM1XA0JiGCrU/2oLEtWYGj+/9FDODwQcDbeVLG2dBri6kwUN0ByhT/7xCn
5Z9qWc71avwpLTPWlcdlaKRVOPUQdo2Hhs7I9XNW1bEq+stkpMXbvEx9NHNOzQ9BrtveHZZxkpbf
g6cj3jTNp6JyqIXmV5QoO8PUXmy7PPtV+zk25ZNXpcdKCWdvdh7Qe1I0kQIrCl27OWVjdUnANp43
NwsHywtTzDaiSTP1YJL6cUmsc86VQz4hhEQCFxmIrgktofo4bSiqAH6rNXL41xalEEG76WVdh30x
Vr9zM/l2aiDBrvgziHafzwDD6+CnwVjZVpSr9SODwgCHisVijDBGNKVzxzmkc3qck7F5L7aNSr7W
I68qZTB7862pTDqr5UnpyXG2+huELff/5nGs8sDKWiRBvcxTDNn7jBPdfWjKW1uX92zeskDgUMSg
ISbys1Q/9TCtEfXj2e17O3ZyZQRLq+5boTSyvt1tTwHq3koXp/60r+JFci6RU4BUBJFakDdZF3Ky
nZMhj6HeTKapzOmzq5f8ABkcFnYWqwnZBV13MA+iDHMsS4x8g9JIX4iG+5z1VQvbPNt5ynhK8VF3
2uyAwDGyURRlj49a+sYXFQ2lRH4nN4fcSAdIb9Hsi/TNnSim9jSvKeKGHOqvENycchMvXsP0RNJ8
Ktst/v+2WjRIYSpkEXZlelOuPRw7v3t2N+ZskdmEdek8dP56YE2cnHyXx6Puz5a7vrRp+cu1oac1
03kva5i7RU8gYbXWC1skviEQvzqaU+GFSeE5T25WDQciW7dgwWsqyEpZhYyCgRhZVyn8n0lLdjhh
iriz5o98nN60pt5VyWYEuUZMryynv1rm/nZ94NKuzoGElQBfssQYj/bqU/i3/+kLtABv46N0Fg94
BIJ3Xpy/iZuGaTHsrBKexvZjuqyntO1eNILTGOmu3xLmiAPDLf5zyTEM8ISug23UaHfzi79RRVEa
l2Ghqv8Mf31tUw6Iav1ufPtlNLSvYkLHYHmvHlPc1JsreVx5BykwQJuPbINyqQ8ICfcE0i+RhyFu
TOrYPz8bHvDcEd3k3pnGazatbuib49FlT4hyxVVIlxu+pvNfrZwfZLn1ZeP4FLokkRKi2f7TlJYe
26L2D7PVacFECSgr9QLC0wWgwic32d6dqbnaLPzEn9tYksWO5GX4taxQRvZgvY8FW4RISK5azO8P
Ppd8ZOjuy6ZrMO9klFj93m/kRyEV+ogsu5quTtvsiD+CwqzozNdmMb/9wngvObesyXt3lule6t2J
o5TLzwOPm+xmlwzrXyYAnzKy2i3GnNIVGVE3u88mjmCmgdlULWuK3KKlsGq06n0tdfNPOwj/URqb
sd+1745vPJpmw70PqqtDgaVh6K0qveljukZbD29d6rApq047XOgpQrEqhagHJL5vaMLihcSjo8o8
eRKL2Hk9Y4haZXWhoTlmNGeFEU5DmWBC594sNMxhrTXwbK39SyEaxF17yAIHuJjugAigjQrKoxYf
o2nhB6nCkQ1FnG5cM8tuIPWtJAuyaXZfbcN0cu4C0wBONSjPPZRrm+t0L3RQaGKF8COyp63PjRCg
2M9nxjsRBr+hayks8DptgT6tGIHJmq35i7BM/QLYSmK3rNM4deq3IvE+Nz5duOn2/AxEUURL3zan
wuSk7nNs+0Q7VsFap8gEVh0pycxFnBvLqwH4c6s0vkSdyHehpuvUetrN6ajcapYvlEgfIkBPdj1g
zWFKjSwWTlJGiIvcU8GNY+8me6qjElVviLRFe9VT4MZ+Ra/XD34d6NPc7MBVmhDLpDSE2uoOVLDO
PVVtd8KPwtg7nbueukrNr3LlSKDwWUPXzea3NPe3i0vU9Qcl7nOTAhhYauRIxy8jtLdC29d0eW+O
Zqe3tipufql/4KOUXtpKT+GZhuK5A7JkgGh0Id/IeNyrtKHZ6uzveVhea2XL/eRS1RmtPYbaLIsA
L50MbbTxz8q7CjZiAjHRGxmojDrAFTr6jqn8xm79suXbTA82gW+VWnOsqdifRJKOZ0lffqgcF+QG
QwoUOIxDwiZpe8POEs4k7TVpIb7ANi5tYr+YmfG3W9blpctxsMqmQX/Rt5H+A6FBXFmiIh8brkoJ
aqKm7NNbh4r7mGdV8uXNsnoz9ApFmajTfVn17aEeSnuvD0wzUTaNcd4zGaJ8zd57G5G4mTRGZFzw
Q5Ws231pl1MgXMjWvJcoeYxheq0qe4P86QeIEVvIW1o5ZhGoeRt3idB1QEm/5eVKffmdWDjbwx6j
DaAWjnNdTF9cIzbXWPkhlJUE5UpnSVt1T9yuDeQiyTtwlLxASV3bytTPbQJHVvU9L6m1kgXSJSfX
XCXJqUzsOVp44YHpZsbOYKp+11erdSj87L0uh7/p0BpR3iAEaDdzQkWTdDvA2iIoh2Kgl2lzuiiK
z4FQ+WByaZeS3vzPcwsrMIX1ZusDqIMw5aH3WhGh9E+OSZ/2wMugir5vltFSGczUS6t4LSatI91t
a0NjHQsSrWEpIarXp8Lt1a2xIK3kijKizLAda3weS29Nebgq+MF6KV/rJEXltTTrwUhMebLN0eYi
AsYLFnREWdjnRLifuq7TaoJyOtQ3A//jaPaV/+Kn4nlOkvVZPtby1qorHTpiw8WA2rbnD23u3n0c
UQIin5yjk/nnQjZHWW0VeQ95u3x7puTTN9W4fdVpK770fGh8ZlsXew1bARUewOWLPq5bOLugmgHR
HGkRRObYOhpv0xVuhAYGlYC26qUEdFxrPj7O2ESPDpUjIyUU02jI4pDBzn4ylHtQMyFC9pYUz5qr
IRcEeX0oOL3EfbEr7n9EE8N/hYMqiQdGjHPEHYHhlllvfR+UtjEuxOOOaRoZTe54wVbi8B02ncMz
WLsu/2rFSHgrCRSDdYTZME8Wlc4S+7Y+dlHWqBbg2pRQ79JeMK7C9FNTtIm+nUU5iqrf1jaVX2Np
9SNaimxw4WJ7eznktb98LFgucelXjZIH0E9Tu3jCRu/HXylJimhq+jWjTN1vqE0RTh15j4Fn81ji
hzND+mIaCzVfkRcIDoaxyaiuNGu0D27hgmVwSkBN8spoD4XtFNYRqCl9WQ3iIRuv7ijuySFr4r6c
8Ma3CgYIJ4iFd5eHuVxqoyu9wPNYv8FI860CLatGPRoty8ieUB95V1F1yBnHUU9fu8w3zrMoQP/F
utY5Q9Oi/J2WZfWho7BxAqMZav7s0jTNzWQS8ltoI7emkaGJPyIqWW3aEhRjYVGN0jzXpqf5XIoe
Ugir1fqTNoIbh1qadT4gwtqWe7KZM2bs3NnBAKMp1ja0mhnJHXQHXabtTHBSRps+6/ZAIKM9O+q9
dI3+tgHaw1XmsvslF7DuU6Zp6Ol6EqoK3sWWWWCxPKRI9LP4WYt0ayK/M9e/VQ0JRWye0d77tXOR
89lVWQZTRUdG+81FbQyV1MMms4B882XysihlLs+mkMEHKHRAQzjcddOVF4pvkCjbmfvP1C055uGG
NpQmK9t4R2Q6t6y0REY77ZnJB4bQHViVlKt20gg9x6q/ybQsdJgwVWE92o4CD3HKZEdsCaIJG3fJ
/ywbuP+pczKLzdLqQNgInI0+Gm2T54FQnfrWHlavP5RMwKS7juK9DWZntCfYDfcxNIL/vRV6vkYz
ICcpjMhXM6KGenYDXcy72Tf8EcwJniwePRxDg0TQPISicIc5Znq6l6GQ8/TZTsr6wvRx80+PoaQ2
tFnf3ys8bUZNKnX/1RbK/KjGUv4F+URcl68+XEWOvpmiznvoUmt9pjuyqrkCKimlfaiS0lYRPSzK
HTsf1NvqYAAG9zcZI61PR4YbokD4EKfehj2lqMA02klIYc6zbftPtau0YiKB3d9AvGKIWytj9Ty8
SPcudE5+MFHCzhFwwrztWKX5u/I8i0EIT053n+yBBUUoADfkqaftC+i751pUUoZrnuPKSiJZ/Wcz
pI13Z8srir1SK4jdmRtxbbplXI80tTy+qnyIxJNllKee776dRtmNJXSwgYIDycz21psA9Ps10R7c
rt4uBPMSjCwqpFMHw21N6Ftj42AyvbX6xLrdySIDCrY9ZMPGW8dedXRDYTXGXZGhk6HjnKD0Oa0t
LxqX3kGeY/dMDYAuQDoV9gRQ7I9r9Z9ZZjbadau2KExmq/gGrs3+FOC+KMRA/81IKfSUaDmtLj0l
/TiLEHS7Y2i0tEemgpJuGC8ohfAzrdZRvI19VROR8Wjddh3Knu4ZDrJBYupSfwT+1Hgi8EtNryB6
bF/RdDCgYdcaZ7eR9eC8AkEBsNOiqy7OB8sk76PTScMYNJLVkaRZOrAWP+G19kbPDLZ85HinhEkI
DGo5XExHNW+JY/VHw6thxGae7R+/q9ZrW2jNn80XsgvX1V7MsCR+Y0EvgHEaluBQMMASCRJbrbaN
Dfs9q60iqxHlEjUI1LNgspoqvSVKN5yrMDpsKSF5tPQlqQYELdjq2XuwQBQtqW41/nnC42EI2kb4
9U1MKgmkNaADHUceQHWe7e6pEu5pWBVSzQeA6SNeepRVpOMY3Tnb5j/uVv4tRm6L4aHaT1QJM2s5
N3TtKB5k+V+trXdNUlNNOUea15qwUtP2RWd845oPl8m/jISTRzBnu9JcQfoUMh9smmlELzBPx80w
z1Dze1t3HLAy+detdGzpjaNK5wMjQfsE+hflIWa1RvHtacPj5dmHpTfZLsMfhPToJRTKiwXm3TXX
GQp0QAam92ch86cmn97aWT7NVvVJeXvz/Nnc+TNboiiIv+uRH6H4ROxcXCGV3/TeijXAEEMM13q0
rg4VBxReS8eDyG5hLaXM5OhWe7JADAi6HPrdNDtnnWMzhGS8dnmCXicbkCmrBJQrr+8oPK7dYLzN
2biX2TxEEGr0tKs3HBhpWgOz307kuXwO0v3UK9J3SOj0tPpaaasT8O4/QYkOiVHSUSTAa8n4zo0i
cc9FkOaNRdQ1Y0RTh5p66UhrKNXNxMg+QmV7Mvp1OppI2wvZHwYPsbLXHOfCfwPfB730/Z09yEPW
1a9Gsy6hqxvnx3nEqFL6uk1uHaR+0YUZfiIodMBa21GLLWtTFG45JQWXjiWGF5LTTj1+mnE3Nj/K
Mo6s8J9UTL9w1UIBnSMUac0EMjq9UBB8mDzbcTD+mQKSQyFMa4pjhRLUXvWPx3JE+zLEPMv77PIh
W2sZQgvKJUo7FEEpqvGuMO6PCZWu8H9b9JWPwOXvnOWB/KLYrSN/dhvbY4kQO+1g62YsXGc8lZH4
5H8zPKbsTT0xZomCS3vP8vW/0rBOHm+QltfnpKUWCzLXOTOBcZ1oSUVTqYN09X9rv6pATsZ+oaUL
11broll76ML0N4GqLbV0+O5hvG5IVZvSs4LN7r+kC/M01uUOf7Q1oGs62ctMScwCdQATmtH6ng0H
rLBR7whbfiE7rvetpt2HnrmJx9xU2EvaBZhzpHrDdEly1IlmrY2hk8+/RilveemB6xoomcxuOrSz
2Oc1gIXnPkS4aWyh23xAOothCvh84aiDzhyQh37PAImVxVT8UF8jjkDy3X92YqYCMVHBLKs45J14
3Yg1Sjz3Vrniw/eGM478HPBm81xqWUsxut1LEhI9S5ztCQ0PhmcCPfl84q19ZAOku7HKM/GqVMUb
F9fwmY5iDVz3MWcmmtfHgqBGfBsM+qN07PdOoY3wnQloXDP2COWLt7pKSRm1e/z62YDl5C4BoGxM
mZoFyrD2ybDcHfiGIyfF2yLs57LAE2PF76TQpn+Px4LUHEyX6z2mgT5X87SDqb6CYt1tPXs15+m3
i2FDDfFTr/VnN7Z49JQnpmdCQkCMCG/Lf3AWx8LCOLMZRnLKsckeZ32fVxNjjSBSKxRYbxRf1WD+
DJrkgzM2mZXpwRitW2H739hnRFCuKJTyT2szPkZ7vnRg5FHTTE9Yefy2BIplIXdD2f+XoeB8PNYk
T49L6WkhWq4MtfPwOVnq1YVdCxDjBxDvSN48Wtde/SsFdIU5p+/6AwQ1sukqimznOMvZIRvQS6qd
m0//mVNCUaaladwqQOjJA6xiFOQoB+c4LuuDa7muD4CD+uNtrPLnXPaRTqMdW00zB9uWPhGBncem
vV1TgNS+Z4Yy7T4rBgKrdfmVT9tLIaTiJnigAmiIC/Og5fJ10Fb5UJjF45IdMuWeKZUffiJ6E6Sz
/3eU2tnX1BOSsS4GYjoyHAC3y6T3t18mNKnr0v+kc9UcDJmWRz9bVKRPvhXbFhcYhe87st7QbuS5
9pZ378Ec1PJs+vU5M/s/bib/tZkZ260ZPz6QD1JbCu2AXHcLbLOmwhXXRwqqYrcvrf+kwZeJFYmi
UVafOtKdZs7uaiJEtXXiTqT32lBvyYIQz8uPtjHvqhY2pXiUrdK/LfW2y6VgxpvgxIVpp6meQHMZ
cAhMp/2UhURuIy8mv+M2tM6cGx9ebYIE4oPGfNJprY0fO2EjiWbXF/pFVHU01RmKoeEINEc1l9Kn
t/2fh3l7OYk0UGuz7/iGYgU8N6nZx4T9AN3KHEZ9GK3psvr+S9Mi2/R9+dUN3T9IsNeGa4DJ6vey
g27tB8cGuBWRW7Ms6Yno1qpLRs5zXAIMBMgP7bBPgcAcP/nFeFe0MFE5KXCIckiYo2E/DN2JGaR8
521VQU/bnho9A9EthYlkxmdYxzivfX1L6J0yLf/N/MUFqRDE2+LdnHU1IgDbXVdBVKuUmQh3Okp/
ibVivqXFcssbgcZoOEnfuaBLBCtJ03+NggLgjb+bq/9fKvA7wgfWZwKibsRT3pQc30xRNjbKH6DE
inmC1atfnM76GFfxU9n+XXqU9YrX/9h/s7L2NjvHneaTauszjjShKLWnTGv2g/LPydwz8jeQhpQ5
ZRnzc1SgJkSkZiaec4NvK2oyRZn96Q5DIX8/DGQDkcGVpT1+x/1S7w2MK3aWICfEmto7zezB0PDn
KtwK6BTdfDK/lORuGNN46A2EQfl47dbqykTNZzl6x6Vu79jR8xsW+LI//u4d/59miCVmaPW1tJOj
J6on4iYZDvaBRLU1e6EoCymz4rKZ7jTpkW1rdZSjYLh3LSxJzazlQ+H/ODGadE/G3d5ti/jx66Rx
rqmhkq8sc+pDyoJzHO/MfNaeI+iyGA3MSP0uZ6pPnpQn4Nqz7rmu9eNoeXfbZMKeSPA1tyPLW2+l
GJ9Fw5kDijbL4YXW57c/qO8+1285lqVtx+Sqq0hWGLpdPa+vkmWmsVqwnqSv4m1Scv1diuzQa0wi
2YXCOMiRywlx4s+EjIJhtH0zY0Xlta38MszlvQGujFrGJZAXUynVbvqskfvSUKw0peOHdVHlO8PH
0bkYy88KZZYl1h9XV37o5tlPnXkX1vtlBAO5pkS/nVfblF/LCA7qTq9DN92SzGdiWW8+2rL5WKSW
EIzDjPOUPZlUz8pfz+CvYGXNpXAapiC94oJWI5YD4ykDsGYmGbFHu6B5VFaeu7J7lbbXldorBnLV
KAGxq0ibGxqzyQcTWqgB1J4AEkzegahGtVvs9KKLgh2CY1afv9TURQyBZXt/spmdXtxTY7drqA39
vljm2M4RS9HSXUfd2TcOFljp9E+nAqP5nLNA00pUXwWjF8unrRoVWy0GnAOOBszduP8hyXtSpfdd
Ju4+87eD0RXhVLc7E54soO/hLF4Qow/R8FB5b/Q0KtO/NtGtu8yAk1fWzaIHSTzjcxv009RrO6UN
r5u0IjlKqhLdPlaJ8SIdDqQykX/zCXBCaS++2uhR6uwZCvYwDePJbMSny7vFRV+EtpvutNyJH3+6
SWF5a3nNkJAhQ5QQvUk0DwqNxRo7qojnSaWBRoJXxhzjrLoIDAdlIhViOS1PIyr90VanTU3vrd1J
AMDktgJrVcNvLy2/knW4UcTLh+phL6A7UFIBMW7JJZPzj9eLw8zhLtb5oiMnQv46VCe5eD7aPbHX
Nf215TJF4P+8bu3O8chJEC4z8lX12hvpLx25FSPDnUAJzVp0wy7L94+dt3XaTqtZ3IwPRzIt9r4B
vDn0zZ5Zj5fEb0Ox5CGC99gaPCTR3gvA9teWa3eXDm2i1+WTxPaaMPQO0FBPxQ5FH4mMmBLoH1tm
hjkkJvCFvq+lhrC7OsyPutfn3LUGIm88/5VRjNBdUDaKybJjkRdPa4kBc9+iKASaNgt+UW+/ZdJG
hYfFNP4QW8t00yYYkWrYnsyP/PVZhyUVsBqNEo0jyDPBkMhWf4qs+wWBqIV07Ag7GzosJHITYV+Q
rdrNX9rzVFfhLGhQanf7UBpzX5V99ajMnbzfMz9/X/R0l5gt73nzf7BafpMmogkkSHYFzOcsd7LJ
9pZYIlDpSCvNeDb0fed6cavLCLeocBlRtVKBR+mUH/DwuPSmHrZpctFkfSUdaZ8mILN5faLCvraW
Qqzjnx6LFiUOIPz0YlNNNt2wt4jfKtsl7gdzhfVP91M/v69yOqD0b1F+jeGylmdmgh9aAmadye0d
rHjJ8kMnmjefme51c07c3pHv0PwwgcSAQnZcTJthVa+CEmbHi+W1Ncww5R2JoeYUyGIXIXkD/Di7
I2meHA05t3rbAD+KunfCuWTmWGrPjytNLJ4eLFYTPW6cZbSisu/vnb7tvQSXyk2+gQLJnWUQpySx
TAGLyk+r0CME5j7zc9XVLye8BXrz12P4NVncNzyTDlgb7bsNXjPnjOQCM2KUXhgeWLQKjwGrYTZC
UBsZ+POCldn6bEzJOe/mt2RInwAP5lDPik+slz57eHDXeSQGOB910S8M+E1GyNKeAnMej6abnl2I
RMFdBJ93KdLxmXvpV1P6V9k58ZxVO99wfwNRXzbdPAGjfhMkcphFtz3UtPuNQjbprB9MjUExx/4Z
p/9dgvq0Hz08hzW7DQnUOFRgwyMLr3ro0x+HZ9uzJOeJsTFg0IpB5sR8VCMlKdzbdTHJzhGPUhZI
7p2K4qE7GsK5UpfEnxDC++AJIwieHUmqzLBZ5NEcStBHG82t7l7zrYmrVqCNZD+bbE+ThsdwStTU
bx0nbEBBNYb+cnsABq7POLjaXtO5jrzs5fEomKydESZoz+aU7pgKGRGMMG8ghq86wfKO4QKhc86b
bv23F/Uxb/vz3GJTbDmUwltACPBb4kF7WA1EhsG4tf0/js5jOXIkCaJfBLMEEvJaWpJFFvUFRrI5
0EjIhPj6fdjLzqz1tKoCMiM83F90hxZNB+gCjrdoS2bojcPOS82XqSPjZHVHvxbngB25YyzdjbDC
A3p4zkCSbGEbu+wUzrkOp3DnGzP+KPcy0bN36socPIOpNFyYMRzgVvTYtIZPV4avNctFyD2AdUj3
VqK/cQvga2nWRhbti0ytzMT9YVvL1i5+l2rCSR2yJ3588jnqeDBvTnFDnmdQ3DWYVLoDY2M0TQ4v
fnzh8xXLT+L/U9obK4NUo4PBZPngw2m+Vbbvrwb8nNUiUIph3HhZ8V/lNdsFOssKM3djGW8s+EDJ
0sWvLiCujIG3NVoir937hJJa2Do9RY7MKFndA+1TxN6wJ5sPxVdxs22zAf+PGgi6IgmmNiZ7FazN
1hCrJs1e64lAu/GmsBGh+3gYDBF/MBc+42beZdX4XXgxXTz2klXkBIgWqXeNJY9kqU6drM9E/la1
HT2xjmTFA38qGyxcOmhQitjMw1OMP/Cv4+NyUK5szCq6sT+anteqFNXWicrzzNHEZ/24LIdyZP5N
cfwGbzLAG2t9CwqiJt8aZFeqyCAVLM5cv/uYV7kK8FxWRbc22SecgW5YvixbmaeQzYqZ2d/iJt21
s7P1DXu7vG1SdPBjmkvplo9BVH6JhvTU8hPTzhhocv/xwfywveIy88Kzf+YRugdTP2sbwZCInIb6
sNqSt1hb2j8b+FSiwTpXZX5K5m8ehKXH+lzuvjJ2D00pnkWu7p5lrxLm8Av8QuQoMLUF3ktvknoG
0dmkPBpj+jZW+lgvhvUYyy9WgRMR7m6dVhMnPtrYkrlnh2buuf+/QpcTNB+reu0hrBUF16YlTiM9
67oZkmKViOp7zOtzXkjwRwxdoaXW4GXKn6z0/it8gskpAyDMze5KhzHDZNy6+H1mEaqdrEbnLPE7
70s1YR52ceWNZCO4V+VdqOna5C1uFL+Q27wW5ZvhDs8UMe2GPNJucNC3JENrpqRzu28xwxB7nQ7W
bHQb1VW003AYJ23S1xsCp+aMhYQpJCKVax/NKPheDNtOOlaHvBrLPSrRW5O2nzjY9jiDKYDEyu+j
Nejhc1TMpHVIlcgCw1nB3GNdBtMCD8FZ1mKrSgDit07urGsJrmQY4aPk/aNNQTMM+t4lLaLOSLkx
By9TWb9mFpp3qw6EEH9lOOwKx9kxwwbgZNKf9vFPEc+7JqfEzMVFk21cs/2IkEYyXB0csL5lPBeE
ntZAwF9GDn7W/e7qXNG9MeQhSFTyfCu24KE0F6azSic61cCom19+fXA2HBwU7EQogmw8BqSERvqH
VUphQ77kGSzp90jAisJGPjBAN1gWAZhoiv9pie5sJj9sbXyfvA6Yg9UeErN5KmJC/633YsrYwbsb
HXAtUxaW6DCWlV/U1GKybuZHB8fhPLt3y3aeRjImK1H52Cg66kLiX/h3eQAJmvKWdfk59av3TBnO
sTT6j7og2d4NtDoEHS4m5wSBpvTSUMP4c78fDbUzOv8FDPhznRYPVm99lF70GhIvY4DnguPJiNPW
Ov1L3fHL4mkMnPjP0O526VO4vlED4g29+qNqZ4o+ktaWd0MeTohBdNiUqMgQjLOy9Vat7dPP9tZP
QW4ht6rzIBMc7tyhEu9RGfcXnIX7wnc/WzcnJ6kwtfY2MX2Lliat+Cd/6KE61FUJ56hPoRJZy8k/
31FK9QbR8F0EU7vzWmbnzbjTtWVe1UxiWDaE89woZLY5YZVRbXnpddofQ5UHq+Vkqkp8ybJ9cV1k
GbaUeSuHzPYGt2PIbxk+0nvgLs0otQzKLlDEWIDY0Y2Ckm5nz2DFWXmYInPjznG1TZ0ZzxkfS+e2
NhaaMT3bBm41kWEPs4M5Pdc9BrXJHYiJCvuTDgHhyUj+iTw/kz0/R2nyJUZ/x6j9YrJviKuxPiS+
jbUyerd7XLeB4ZN0zqxHYtB7YmIBYy7vIwyCo8xn3DLJSIM/PZYtGjeBk6BzX+yxgJNm/ApeMMa0
B6n1q8OJMnLUR6MkoGfO20Il274RNXb06uhZxakayL3H8IVQJPeWL25ep+44tt8qG02edMo1jLo/
P8lO04isyn/xKnN5sWC9lNQx9EEsZcHjdizC8WyjB0zejHwLv0eDGEjjHMk08Dbso7HXQ9RtFpXR
mfxb2Ahq+k41W6xh/9xGU7KWmFDxPd9Asr+kXfftzI7GqEOSQDcIPKr/o+fcQ5TYdql5WMqQzgt/
eFq2seOcR8NYW+MApnF5rgIn+E597qciuhfoGVaQH3M3OwYqPA0WWTtoaziNT2bPzqJcPkw1SV/i
75BPmFJMMoJHnK/Tvnpp5gEEl3cBWhat3czvqSSHdm14xa2Iazy+afdCfhkRdCj3UZUamGU7vEV4
HWnv09+l+XMr77lDconz8cUd+PU5n3AI/HkpFkkXUybDfTplKD284CfYQThxAvclqphIzvLq2MO5
nOzHsfKeTCt/bP3+ZYiCj7AdNc1Yc0lqSqfl47UWL4um3o794gEW53H508OriFaJBeBqAUOhG8q+
3rRM0SyK3hhXl8k3qsb5zna3B7OHLAeqKaQfYV/DjllTsZ2H4Eil96QS9SkC/xqZeAyNRvy/uAQB
sU66+rH068PSH01U6TazbyesXkSFudSpiodQTgfIX6fBUxe7RuikGm8D68I7Xz5YEsGuqeZ4Lxq8
463J2xxCc9vadl8x1amzjdk05aOPN/rQJBpoj9N1W6yZ1uMY9dFeiTS+jGHqPVsQlfDmmvNb2lAh
ExgTRz2S6d75phH9QiAgWMd2uGxTj4P/zpJHcHVB1JcPJWsYYWFVR6dX0JT0JEA1BUu3ox4cTM66
Mj9cTviVq52HXlqQ1RZHpTX+xQpLT8WlsMgAhmhwIFKbzDBSeOuZflucYCIa/wJ/QkZu/7ldeAoD
w7sS3mcihmFmk4aElfqxv4O4XQo9+W2H4X1gxS0Ji5iDKp/sU550yX9so8D7QcmwXsZprhAhVnZm
I/NA97CiVB0OI64PpjbxDwZcfZYwU1clzf9sF+c6gEGUtNHemCBq9TTZy49EbffBX5iBeO6f8iz8
Rez4CAb7oFBawd1VxkoNFEZFGF0DAfNA5Z/pkBCUY6/KyoKzpPvqO/Dsc9LyDJMLwZQaT28sJNS7
yZi+ujE/QMI7M5R49PCyx7b/p/3qM1fDI8S+v0XqdgL9Rl6eSrECU6DbV/wd0YHqjqKzYx4aj/E7
ofw3jIOQ7ewCr3IG8Gxof0MuOtkycomc9pdAJJNB5LrSvJPDPw6N+0BMCGdasyN0f8Eh1P//SodL
9BIn4XVQ8FmbZBgvgV0dvAFWHe6ZpygYLwJNNqv6L9GP3xxV/s5tkxumg0uIEyqWSzhg2qh6ujIY
LNf4kH4snT47nYeBY7JaWDzeFlvBU2iIfo+Q+jnM8gyHhBAjCaBNK4dkA89o281c9CQav5wivXbY
KtZaJgz6+uCGk/4pSh0m9kNWwkjULHSbcCVAGtikhv4cQ0JtqR/8K8dwYLZfLxZwirbAa+55F5S8
C7mJJZDGuvJaYILdsiicY3vl4kHf2iopMIdUKB5u3T9TmJl7w++ebIdKIDThVII84BuVQD207dwm
LRgIUPFiND1Vef4+GhEkwTkKjqmXNxelCO7IyVri6d2E+GX+F1btVztb/tOQFldSrv7JnZaGDu/v
uq3bBPKVYoTJSHkVzMNIeTO0tJ/esWlsoBpVcS+y5kdjW8PR+oBT8Yq0n5NyxVJnz8wPY6zSm2gu
qqMxZP2vJWaxd+fI3/elMP/1UVMEqzjE0SmsESnDbxg15FhiVR0Ut8QtxD4o1YdS0O0QfKl6M7g9
Cp7rqpBZseI2gs8TRhudOebey6w3k+73TUw8hgYRlNg1X3qz+ysQdTnzyuhBtQRAVGm8Si3Ff140
Fb8SJwFOE2D38NImtW6oTA+eGCmAfPc5Hjkuh94G4RGb01EDIVrxYyS5jBb2TxY+ySIF7DNmLxaz
MErGctg4jLriSTOzmSTyMCt3ITkU/SVBo3npXX/c+aXrX0RO8DmSU03565xmO6d76juwoj7T22tW
+0+1NsE6pLi4LZUTWnaSEDRlaYaYqeprklEoz70NKW9W4QMvS8bwebqXE7V61Iz/kHmYnQwquJMP
ZzbVBMQeskG5f+Dw3zrd3Ag83irMD/CdcvwQGpKUGBl1BF3yGtYRlJCOWqPt7GIbgCUHdoSCAA94
2HdJ6dFRBvdEYEZvPR1dlVZfeSv/k74PprWvsNoLq10VXlXfZdp/jpg0XDs69OZccHpQ0NOVnzM9
W6tBJY+DInKvB8LlZGaLXWdH8LTclllG5jbrYRytCloYP0OZLW6yyDmiCt+GyLGxUJcvMrfmdVDQ
2hM/qrDzx9mVMbw8t4MlP1hWplexVX1iT7G30Tj+czP4bQn1RzYxnRunMvuc+unVsvqb54GRcpus
+miKVF1qiV9bBREjtpI5ZlafLazyR5S0m9X56T6s5FnHqg05y8lp1D2+HLN0MlysmDYca8ph4M71
SZQdBm+jvvRsjWfK5HyPdFUPjkgfDB+7tRHl+wo724oI539dX/+Zut1D96hAm+U3K09o/0w4suO/
maOBXmSg9YQyxr20cpjKRX16j/L2sW2s25hziTg9qgYRR7UO3PJLxrS5dtc9xXUHxq386yLxh3nT
36LgwIVzjH9FMz8ZeXqtcqghy78USUktSDkHSeiJugdPsCeJS3BQu87CMLBa3gy3XHxA0NWoN76C
okNcDPkyvLxjL1DV1Gc27Tobn5xVnU6HLsLNBWGRLErYUfwdVKT2Ymy8AmtF8JwETXJEY4oXTTZf
e4Fvfgf+bDy1ONhO3uTH3gZC5dyta3apJ/TTWO6gzDQbgRP8XBgEeaY4SNY+zoozq+KZDoy22xEx
1WyxSMgXta4hLzKCi7ufWX71NNRp/pU3wmTihoGTabDwRMavNxG5CkyDPDwTr/JDGG5+Si01/oHb
Iq3boeh7NL+w0p5to6pfZIFXdK4xQzeBmd2GttI1J38ARtbqBMm2sGea5ibuqZGeeNN60pjiSdLz
NY/9CbN3ue+mUJwz6SePOorgoXTO/Nwl/0L+Njmen9z6drTR/TpjwzzHt6ISX0Av6pZ8goUJ2HGF
RXtq8j8siXvGRZhgLdZ6gOQHkOc9X4Kg5JVACz6ghNAzmYN2jqgC2Tayah7fAmwP97pKygcy7K+O
bolrZzrHf1Ya0U7HoZq3+OCHd4X0VuLIX+s84HyBPeX+N1bCf4jHjkAjni//PwFiSq3hV+arlGME
CnAysGE173pIIaGIYN4gihgFhlm3CapvXaPPmRFdtQes6dbhMMAh5rA/aWLfIbqeLc5tqPNXkTaM
amJnCpmZDrjeSF+G4BTY/vBeTYk4xiNxSDXruSIdLoJDygKBI/QEfXCAwyPpWibmJDMMNoQb/RMg
6BFoSyMukZ7IunWx99cPrbXYoSfb494zrP/ctuZ4TjJFsm2gqeuAUGdWMj4zdyVcUBH+nSYCXwYO
KMZaBBie4xw5YjICZALH8Z7wOFKb+mZsA+wkzta08UwpbyqM6Z4KLIxR4g+KIhkMJn4OmlXFzSTJ
ApxtFMCUZp1w59B63WPG0F0pXe3KAnNINczTSYNCXfGpBs/zHGJs5Vw+EG73voZqDB/7YFDHAu1r
HYYt17vsq/FkDXN0EqTqfuwhQimQ5XiYReGtvVkTh0788HlK3eRK4nU+WeTBzrKcEmBz3RSvMzal
UyCU0wexXbDbpvWvq/Bpbpqytg55EPYEFDx4yqlhYBibsnBBo7Uf5BTRAyVd5Lrz7HQXVEN2jXmK
rgQGQ1osX9k7r8BzqYmlo5gHxXR1pAucyKNwP0mbMPnTnE/A+uOqr6HySvtHz61xVFMdPOe51js+
jBA4U+c6R7+fMMmEykxOjsM8ch0SKQMJXgw5vtMsT7+1UU5Ek4ACrsehireTowVDKAMJILDmHl8C
lrRdjPftwfEK7ocEQfI1oZeEjilAbvp21v34uqadL4RHjTNOHjqpLo3irQpjw19RarEnYUot/ej3
OgmPfYEbCWcZ/qYGphGReKyyx65M8vGhr5PQgVLpjjG5UTtgyFRiNU0Mf3EgOYvVv2EdF/HYfE6J
Yc2GyaIYTkca+tRHFeuMtXarlOn/KIkd5yRImYbrizPbCGUZ8MO1MQfuNqyDeXyY0TaeQ2y7a0tM
AksF22N3feKN1V5wZG6qqEVwDjmaKl3pZ8fR7lvhG+Vz6RvZSyCRZTBSlPty1PaXqHO5qtI03Tcs
j3pwQD1vI40mVTrMdmU0UrfwULofA6i9l2KGZafnEFaMrr1v9u5F0ars28oByTHLbt9xMQJTMP10
k8q62To+HWpYpXX46DltcdEihjPSBjZ43tqb1ngelhUIQUpmhWR9h3WMA22c0W2U71TvlnSLl5zG
h7B9SfRMm+RAiAZcRiMQuBThxjT1xErjnrQFCT4XRIruTj02dlhgov+FWOP/KWGXT8BsoXlIbV9l
QJovr/tsxbhLblmuKNY6UfXKrc16L+NQvBFKmfZ8mAv/gwK/KTDIrEPo7itypcgJqddyKAV/TRgA
MkVPXfVGk127hrzno6J7vSnX1dM2DUCDaQjqOxk57s2q3OGDGiR/Ckyo6SSY9V3h8GMe7JF1jRU2
jh2ZlTzZetgo9zCzzK+Is+calaQTXUc1KKnQi75sPEQbyRj/NNhQ01uBhh+jz1JEV/7N8HR6tVrf
IApvFmfTSdynhhW9DwHRyL0cMGmgN0G8oChojlli2Pd4lOVZtCLf2cyX3qo8S3C9J32xVwnKjm0Y
zcUgUpetAhYKM0ZVyZ/rGcF/fa8gm5CeCi7KURD4CUBvtMc+KskffGvCVruZ8G/QAcdYS6awR7/N
8k1n5/Kf1wvjmSwDOPfU7TeJQCp1UTq8gx9VJKUdp6h5HonE2TOtjdNTbOxwXFsbIHoYmOtaHuIR
82Yt4KTYNRFNC0FhZ5Hu3cSzCa9AVHo/eFH+m3Ap7ZyGwz6Bc7V2PQWuzCP4YBAkBTRaNkawYXWr
sSK+Ije1j4ssjDNmKJaNsLGMYNxR9WBdBqchyxe3HzLo1U20XtwffLeablM8VYdM48w4+ClEPaD0
jBFNDTdhHkJinO6g2j0YtWGrkih5DJPG+gPBQZA0TexnX8zRE2iAmkhmle+dwTNQjvuxO+ipAV4X
0j3j6ui0we4Ed+5+pOyyYlfTFNu4G3vvhA+xvMxei+pbuVDR05opXD11p85JaN0kw7jEsX+mbOiO
ULkoxx2GjayccQ623TEfrgCqZumc740B6qnLEPPG5kN6ZS72Ja84BvdaBV8pntzFcyLuKZoKKIxy
ZsagR2eTtIb7UKcE+fmSAb30s7WRLIjEJ6v/7D7IT9owxQU/rvhIJw8UJC0odV+Z0hWsEsLcOzc3
6o3lFMEmiZZ5/xC5r1Po9i/2ML/KQmTXxhg6plxevm2d1EcpAj66iRu/fQlSn3mPr/p4AyVweCxH
g+iOeV5qFWTR4aMLGNJaAxYGk24kbQDVsUdgMhYADvGsUTyXyZsU/raBfB+UFTTwEMSf/Vurho7L
x7lXhD6V9DLhTuM320gRJCUm95RnjYsrUmLnzj3xfa+nnS036I9EeyK73vBc7bBKMvoLJL8VmrHd
9h8Ww30eVfiMbfadRuNXz7aHyRnMlTOLlUGVwEouHFtENrVw1rMEv9W7YqPj5hZHycVh8oQ9mjvm
Tn4EbJq55n1bW553CLL65BntU9eEfFwwSCaDbrDZZW39UwXRTTJlmmRLlsxf5536TSRpqyr+Cm2f
pQt63sTkMziqaJ5C1hi4wFDIaG5aetNCwZHOR+s+tYzGw9EkohbdmbQd5iwouRnZRVGPR8XeiN6M
MbzPW3YqriIeytw5k/Pd6Sg5i3E6zzlXAKB1coi3xr+OCasT9E8J33oe45tp1rhwmovo3/vinRbl
nCfBJk2YgRbeaZaYCtMCKR5IH5ZdhOC6nxYr8fBijBONhqqt3ZS2JFmgtq7mxmmOjePbjzQFOSDk
qPfXk5LVZZxZDJIxbdMUkXhi+yj2H+eyRpiJCjvfRZZh7lpTzBu0KGBtrWf+cxxb3VKTqlaopSwl
OLrSERyMruzSc97m7HWA30oMGJ4F+Cty0k1STzfQdenBd/yWeE8aPleuqOnKEqxNWQXGQvYTVlHe
7FXVVu1H4bCxoaPaPVpFN13zQXXfro1cnMtsfppdQ0GddmyWAAiklckQ9UPkFNVFs1zpaQRdhaut
Q6npSgza0lXZK9Z3QFruPL/GturxXY31Y6TddE+wLtwZhlEfOiAYq7yESNgsBIjKkRZ22DL9S4q8
26G7Tmu/Zf1c2sF0D+XAFSZJns44H2xIsb23Yqb2JTzNIQuwO9sZ7YzTQ4etOGUs+9gCepM71lIt
uwOkOvpV3xGIbMw9eFgD0Y40UmzD0ovBvp9dH7iQ6xXOqYnKSBAlB1eeOl5wiPO82JUS0bsfgurZ
GdyRtyONnC/IBuwLsYrc/kJnNzfgyCIGsiDuZtv+qwZHHwCV+Gv0b8IehYvfJigH7u1ObQYYlFBP
PBdRZSQSiFcVG6YX79o0YjCpmMTtHfCrK8oqSCV22a0Mr//UFrqTQeJt6yeK5Dc4E0p8niw4nYa5
ZvYb7/oiBSRZkOtMSzTQ3OgHmBNk2lTYZEdfNjAycjeisEmScca0PhJm6KJ53krhtUeC0t6VNVXu
R9oX+XfJ878rOqagCYbut8FH3OJvPH+EEL/JQKsBqHUyVVs9Gz+qyTNOjvbXhDawSclpw363cEPl
7a0ofXNbNRhiA2XW28pgpix78weVsF3jEm63s/SKo5+7GFSayt34mF0fgOGmB3sUrBURiSDuXJTv
RK7kU1cNaKOcsscul2CiDaZXRRCHZ8G1+N2nol7nE5YFnMlA0v3UqfACAwmO8NysWqcV59Cm1DOS
HPvUVFVPSufWW9NxXVghdjuZiH+iqspnB+4aq2Fyj5UeOl4r1xZI7UK/MEVoj4JBMesDaD61k6md
JWyDvgGwkhdVGCADp9/106A3gpjdRZJj3EQ9IUPNTXIm648dryNaaZqgWurYHq48zTnTmYyVFkSQ
hlMr4+IXYl5xG7Ss19YYuRQuTrjP4n58npMMEMoQxZtRlVgpJf6pwq/K9WhTmcm4Kbeh8gjNikbc
1VilxPP7Wp9JWGI0K4mGw8zT+75lWVDX23KrI2a2Vm9O/ADz9Xly55uVZca/oM3b/ZDU3aVlL8yO
GaV4CNMc/zbdwRnAAQ4dh+lB0Af9A/2c/WJhAN7GcYOjMefLaEwdfRlFWb6NXaQfADmaz6riVvCk
JE5rEZ946CZtb8jbGs9lWPsbW8a49gIQeWRMSH04DeVNZUxHiZa7Met5PE15okC5Ys/RUfeRBV3t
QPRl8pL4GA75JkN7a2aZJlJnaLXKJpk9WF1XXPOwLZdTUu2bKllcKGazDkIW5xT+QJ1HrEk9S77W
6zDF/V8jHJ51bODFmyuQfzvdAYjBdrEmSWKB2JybBm6VsF6ZcMtd1MtvSRF36gD7non5kwwygBMY
JeRDEGj5tjQqwkgOSZwk8SkdioOqQ9oU/L6UlaQktqFudihKBIpfom7cuZF1zvzpe3L5a0mfQra0
f1O/f7P5oELVr21ANZAEtzOzbRZ77euwgPvj7Jd/D/yEl9E9JO6Xajz2qlafCC9IvNhNplq84vfY
FGGwbtV1VHpbAR7Axu9lCVicmlSZRvGbrsZcQC8INoRtEGHkeUQfAhOwmrj6XB+dPh95MfTj8k85
4QlO8Emnluz3gEpxpsriJKLkVdf5NY8wXFmW+IxYE9SH9iXhhlGQgeYGjdTB2WuIbd6OmwzO7SqS
zaXiyO4DfYfksZNsnS5I8cxxfp/4CVnWn0yb6lW1wbBqCZzXSYI7wEEgMJobfrZ5hE01OJiCwjOM
kjUCy5py+iExrE9hcebj9XXThigK2VgqXQ5OFpHVv1ktkenYXzSKbWrmuxDE5cYQ6s5YhZE1NIfe
hkZ0rWW/tpJr3fl70IiofsE9lD325uxoJTDyW3w0YMPblsV8ijTf8gglBFvNIvkxIFRuAtziUTj/
Jhpmf2CvR2jHKAaYN/qMmNi8MR0oWzPoxK59G+abC6OJ+ea7UXA5FA+pOWxNO3yzNJOYOTsYtjjU
IjoZSXCoR3IUHTAfBOk7S3r0kX86Xv+R8x0X/GlDjdU+SwDhLc9dRO2XOgLWUUAqyDvb07SjDMCw
+tuFP5X1ruZxAx4XP9Xij07/c8MblqULnkIWewjgkXhSPMta8RTlDlDfZqjPs0BXW8CrgA6JNcEC
g4qxCmz+ElFKdEJvZwKay2OYCO8+puMuk8853M6EJ9w326M/pd9+IWBpU7MOHIjvk/o2omY1mh8Z
CqXgy2XLzMVl0QC4QsyzEWIPZ49jROeOce+kCyiwnNy402Ry0zwbYykv/E4eP9oZ8yqocTMPmvyu
xSoFfKEDpmwv2IKS3rrgHtw4vfrkyVFLICE7oUA57JdYYrULekwSqWpf/T6/c8VtVa+3NQmdOVIP
ga7xWNQ8HEvy3s8eSFRRrGdrJv9d+hka5maqJwHCk1ZigDfW3YYheYuHns0M8h9BxSNUj3e/Si3O
GcHT720EHiKFBZwXdvDlwcv7p8X/Fg8YVGcwdLnapca4NyOJR4DtM6NckEnGeoj9z2yov1RtvEhz
6rZD774tTyTCIwlP/tNJmo8SGC6M9X3gpifR+86xxgzV5NO99+5t/C6gSKxicstm3b2bywbOEa5b
hHPsUdcLgqUtXlmLy5KAhLWb0cIcJIQYbGYXm93gwZafKs5aojKjwJpKgsPbjbzGxOKnczKQYWWz
CgVaED5BNTXOdmuxoUcGjy0UId9OeaTSlJXa9mubRQ+Txr3DLbAr0wLTbfFQLc9nbYQX+jBzU9qc
saMcCY0RQmpS5xj0rP9ua+yrDv3K8iBYs/uYz+MHKwAP9mLoySUgBqOrF6tQvgA9cP4Q21yehjQd
9o6GigTqM5/7a+14eGlGJqMVjveNUjH+y6ZgbFT06qtvAuuJ8nk6xJZbEi9M2ouIdEH1RmtmBnQV
kQs1PAjvHXVSNSPPL/BSOBskYDCby6HihrXNt5jVM+wj7Y1pm1sR0Dzg5iwGxL6v3P4VDM8FmvfJ
miNYos2+n4CRaHnCvkWJ5ncobvnIpj9S1AjCyI50OTzw+rFI8nfoaWDmk7bcFSnnYBEb1M/1UzCR
uS+AQGwkYZm1y9x4X0XOtWmXuj3Gm8An/hL15AVY0UXd0q0TpX5jc2R/BAIgz54egh2fDcFk3e+9
Dm+gVbhP7E+mr4OQzQoZTPZxlJ6I/txZY7Bi4d9dReyiYhsAbow/08A/n9TZlXuFwKJ1aVyg24BC
LAYULu5KOmWWH6A9+x0WvNllYkCD2jupsXZJlrNaZ/xkIv/jeqxNDEFgsPlOdWt/uR0VrsUVK2r+
et5+6SDTBcYSlzJxYAdbY6w5KPRujAbsRNpFP4nfIBAY67FIeaCbzxDNHwTQSU2YM3sgeg3nQZ95
ZxYe7DM7vkQifETZeabRRDrzLbXps+gaje7Or9v3OeUT01OHFWZQ25oTQ4ky3RJp/oUhcmFesZn5
ChtWnaDvnPKxRfu0zialNPShD5lRdhTiPAQs4WN7GFoYUSL2QOC0LZOrO+j3YBZsU+okjxALA9MC
17qBtJj2TA8W1Iszwh/gVBtNFhGMbRutWz+4W8CQm5Q9mkHQRlvFqQHHI+BGr0a2OJkI01N0X/4S
IPkXR9PwO0lxpjXnUcwhGlDajke6RXAAyt9bun8K9Xgp+OOXDQuTcEtvIn+4J53xDFom2djhBLdh
oI41ImtV2IDxDHKdgcKfXzroK5x5EVBnmmQS9yUKWhCydaLBkMGGInDzKTHadTvbJOL1S++hopYc
PloD0QrcRydjzgR0kDdbaSBzEV1H1bxUFdjWOTJe/BpDmYNTQkcD61gy/Zu4TPqFGWzZo8fqFBdi
bVjUV5RR0KIThto6TPa2YT6xIvA1XrhXXHf7uMIcXJj1GoplxySqv0ps7K6gIaqbYTeC+pKG8WH3
E9bzztvnXKExvU2j0TEsiae6jghxtNlNoMUUnHDp/1g6j+22kS2KfhHWAgp5ypxJiZJIeYIlSzZi
Ieevf7vcb+RuWwEEClU3nLsPbu+4b26poGI8WrzTOtpZXf7ted3RJQ/vDV+FemwB5O/m0m7cFN2j
dWTVSrz+8ptEzbEc5qE6e/Ug1n3FlHsjjJrKoDmtPaU19Pzw2WvTZco92lLzn1KQEI7zLC8VqkGL
+DBlKhLXwxu27bBMaoa7OD5KJ/nCWaH51aH2PobF9Fljrnqjwu4yNWlchNPeElk7BwuvpU8ZD8Gb
yC0wTX6IdDNEtwMonE8UECBZIoIGEKDO7bwWrWN0Cyaw3R2dOc9i8EVDGkRz2ehiBKq+9zqFWHLN
DPKsXa8zFhXmY9CTycgjKOD12ZZOtaHjUgBw5zswZT1kVgLKycJ80qx4MedjZgCirlCqLfyIqSZp
0Q7NGbbxPEW8I3yjeFwJdIEgEtXpQTcPQQzgnV60y2AeQCN7EriGLi49bbJ1wBPBs3OJoGZNQhgt
cEKlteHk5sZK/b9ILt1laJk5LYHpRH3iPZx1/IzmnE9kMxMCOeJZMD1Qt+ZHDQIhDpsOhbn8CeLh
NxtSdLMj8epU/gdWsK/UoXeOI8zN7APH7iPzHgUGaABjVfnmSwaZhZbGzqp8cKWodydEhW0YaIsM
U6MtCHjtnItuZA4LzbXBUACrs6/iG9WNblWPOToJmg0CJD42LJSI/XA7c9tNHw19glpradveL/Tz
b57dvMjJeajib4hDo4QSz2g2DM9EpmdJ8byK50PMtdnm8NbHvb6ABIIZix4r/oRxmyyF/vLbR576
IcU2pFTtwIGXUBc102QLdogqfA4noWeWxkMInxfxwQxMYvHonZqCw1zspK9b3XNhKOWvYrKBUWjw
KVq9o8EBeIkHK+9wx3OYViOt6YK3tY52wWjtyyYmbfCmtd5a+Zqa90tsVC/okb293w/AXiqwJUBQ
eEbxdzwHv3Lf/lV5qMWr6jyU+c0a+1PooPCz+mwXzsbd9UT3ZcbWGyS9tdKR2l7Z7qkUkhV4l15O
r0ONm62BvZ05ab/roOlffNMLV4OWXsq0fnEzF+S+RtaE+0qivSSZPixierB+mpF/4ma5ncH+W9pw
SW293DWCNlf874smHDvtMKn3bN2kBPHO6WOkyR0CLXNuipWsvGQ3dgrGndEnLcNxjZUDxaOuoUE6
Mv6EV3DXfbhR3ABIdMGu5x/G4D8QYq2nIngvKiSD7OsfjilvyAAOTRTuu2Q8o1s/TrN/oVPwZRa8
HF1vbWY5PRC2/NYpb2zozl8o6q0Y7bbpVSXQcBDleamxTkHczpZ9iMhqG7S1cU4QQ0Wctu7S8k2o
a2SlMd4utiptGKbxVjfEWxXmqP68ylPbV37XW8bw89XkJPif4XMk7BD9mE4vJpzdN4YY/7omsbwZ
LFlxBzdDhA+F7qYlDqmwBi1wpJ1FFT4COaDTW3WalE689cTl6aCPdLdnL934Ebm0352p0Z39NNp7
Yia9RwAcdhP0MQs3qLD/oSoDaSG+W1Z6RFjyK2J0aVXU+bMa4T+RBUhZwEIRFd08E1wtRwQYjL96
gf/Vws+caTnqaPdLG6y8I119F04tBglza+9aSznaOwbUGwykEF9lOQWFntp95tNrKgptI5i/2NCO
RFhECHsptFwHcBJApnMCVZcy9Qn1A73geNArMLG5IFWuuO05sqG98y9NTVyPBhztq6dIAeCGIOdQ
ZPhD94IMTF7osoeMTNWy3rhO2Oz61E2YhYLBtxyCWP9d2wWjY12kOTdO9/yZ56mL+AJVXIcpOWIa
BWgqCmyQE8tulmPqWxuGIwGpYuMy8lw4FsrZgjkfBN0STTaqSTOlvmXD5XYMt8uWESqXderr0SVq
RoPKXyteq7jWtlEXwxR3Rndv9wDk5UR8GPWeexiCFsVQoWcnHf7Pju3GXAeOj9apn4st2g65Rshq
n+Zcg1FimQRLg+pEaID6cXt1N3MeAWC36rpZ8eNL7Hs9JhhtER+xyhlWeHhQnmhGm6GPqHiWbcXe
B3KbWLrTDnYyYbbc4qahrJq3dh2Ce3Y9QENOJx16lnO/1RzavQDMURzSmd5EeTTfipY3r9NCFKG+
rb20JnsSpZua9WS0ax+W2lpWdMZ6gxo6XYhoLcweY06TjdocQIsYSeYwXmZVoF7q5DpU/Y8AW8Dq
SpydE2qBtWogXN4dRVCooB4sNCp3627K+mNpCe8ktQHhRebl13HO1TZuUdSIZq8Ecg5qdUGakjxH
p/G27DXtdkr8ed0h2YSdT6fPSDhL3TrItqHu/7E5j9TEbs5r6cLmQA8+wQ+Jvix6E4uyNk96YAJA
o5fF21TQhBiDdaraXa1PAmzvJRUzje0OguRZes13S0aEJsD/a4Yl/FWn3jm+89kOyaEd0kNs4mxO
UXRjUkfzZQ2VM2puqCbW9oBKF34Fdo8GIzWBiJ+ybq1FHjRrD0Rjqomb1VU/s6iZcWaiYTGo4cQy
UEMyEPdYxsyMAPbTdfuYgs1Bvhvj1d59mmiF1UDXqo5n66D3LjFd171PXTeiQMatRotOhas8bkpa
XdwLJKurbGKqXw1kFHB7Ud8f4Iuvatt6jFWyHIz5HosC4kC0FRhaVB3dWrt+g+78p7PRRkUVKWir
ohIZnpzJP6V4hRqldh4SVUaUJ9MI9k1Z/I6aoUI7KQ9TnNzGhKpo7bzCaroOnfHZzONr1zuM95OU
phgrtbEzLOxG+1KDKe4U3wXVoMgsrulsXd3SRiuTfrZM5rWat7Wa6iKo2VVgZ/CKik4TxCXORsYF
43JZRdWL7ZiXsjeYXRfps0lpHAGAgmF4ohb4psMFdgfhLkQWbWd7OAwpDAF9LmguavU+rM1XkYuN
O6dn9f92TD4pQN+nQ0glaTqHHsYpqKt/Z12zCd3h6uv62SlrlkH5WSnGSSvHD0/2p8JvfGV/pANZ
z/0t3RBqYi0zkt18QOd2QFRCs7n/xaTIJs/kHonNpXL0rYnceOObkvazvCLrvgrKWw6iIrRi8HOK
MHmxYufWVPPN+Df4Mlww76yPTdL5JLraiXCU2eKKOtw/lkdcISOqkfFbmfM22/h+8OLRe8KHkJ4T
erqgau/hlLq/KL7Qi4rS7Dyg0/I6sG5B5XwahbEX+QQeyiBaWTAh5b05jOVwcRC2Z+lcGtpzOI6E
cN4Szj0jL/7d2g7BoCUyYCMwowaMKKOYGEcOE50xdwZS0MJtMwm7Ca1b+q6UzI2MVmxo+S+CChpG
rfiMuwme4TBgbS1nhJShWkeOyF00QpQQ1x4El90R3QEFoHb4BcnkDioTV28nYDtWQpZSNzcG8QeU
+NUQYw3mZ/LZF+5SeP02gyii6Fkes7d2+XtALwfzGWJu2C5VpTltPHHqhQ7VH69cVVioQz1d2tY0
btsRNAVDsDGVzd6a1jlUypq4huFNLDUo5QIhh/p6oMXw6Y8anComkct0zQGzSUzg1wFymsA8GHi2
01c/tBrmI5NlLjqKPBmtr2MVGuu6jx7YSS8nMAecCRwJHVmfoVzF37ty9hjapjdr2OmfkdUcsBG3
BhiyTFKaKcw3aYCnlVO+U+MQcnSQ7kfK96SK4TQMOAPJnvCBKIpEQFPRpp5/CpncbFrFDGDSvbIR
FtYpbbLAleciYjZobg89fBui6hlobgZRw7QYMgrKU83YzDzG33Yhj6pGMk/izLDIy79GMrjctdm4
V93HjztkLMXv63iL6HozB5ydFVXNWswrPUDr3cZk/pSG7BLEAcCYZWAwnGCJ4O5n09ou52stezic
2QgNUYmU50thhitUhb9mtC9mxqy6ZGCgJ1DI5EfeZwd1XVEQgf/5oHh95ghZeVn6HiDWD0fIXZZH
FAfKn79PbGID3bqlUhn+Uun3/K0n20va55dQeOS8gCO0ZK8XKlud1pxo68pinJWC1T8ujZGuWt0l
Usc7F4FPoJ9So4W+o4Uphh31KmEUojJ9fHLp/SZRvBJzgDDS24Wpu7NJlUKk4Pi7Kj268+L1+qFK
vZfSNjYMFKF2FSZjEVb7Ugqs6xPj2GAgOrfRPgsEPTe8DAEvD1c0LbAiMm9pSbLEyJ8eSTJS5rW9
o4sCbDGV1kfO3M9ikoxNmtPSYHxbrVDmDZYd1z+ALNQLJm1Y2cEwr7Pwo+Cg64W9Fry2JLoIguVH
ZjFOmqKGMeoMYry3dQzP2nltBAbQqhElMPgSEX7ppbkHCnWLAMEOjffZowYiv33DIEpZ3rMlYyI/
Og8QxldHlj9Q8BgsZrmrV0UKh8l1HLID5mxwYeplMV/1WO1j3ryRtSZ/mGrT+FrmwJIYHWxJYd4Z
cZaE25kSPZjWqmop++FfQmlG+j+13tBlj//kOEpSxXOWzOPvpQ7ql95+sDBKELalTW3WM186q3k1
avNYM3NI2QRte53SwZ9Pfl1am5hFUbfFGyWzjeUTKc0Fwx0WciGAaMuhjR+exTSW29sHFFNguFFS
kGiUZBHDe2CRqxIvWmw9wFjaek8nbqMP+QMRBACvBBPkIUi+RjdmObX4nNGQZHNHqV9l8R1Gwk5i
7QpczHsPoupkYCaSutKBEt9+uV3PMDNU97VphHzKMf/T+JON/84QrXIzZTqcwfTN4A8vVU6FhfBI
HbG8xdUX9L2TkNN7qjs3z6ZsSz04g3nOPbeN4t1vg9Mwy8/O1seFmgEewwiXEOvqU6BqPeO1aRw8
5X1nX7a5ojKN+LYjJ9P6GyCb16JufgoKoxqn5wKz6nuhjCc17yITd1vMnKRlJl7sqr36ZfQcqcHu
HGTzNyoUNhpf6Jq+yQi5S9lzZMeTFQ0HOV20YUarEbgm1WSUYHnxFbrJNqtoNEK/RQzO/CQV4SI3
9n4FTN3L/fcW0fbCcZU3UqOXL8KLg0uoMSNJ1j+e+5IEqpX2SiAgGpC9sOJywko3WBFELGlY7wor
RImCpKOnhAEMIx6tnavCwKHOQ9SWLj023JhO1MbFNhui6JXez0y479npFVSVTTUZ8FLumtOTxBbH
jqgNh7sYBGXYXkI7KcsEegccXnqu2oCToN2c9Xr+rBwUq+OYmlAGOMOwpNqzKIAYlU+CfEH3Q2ib
caAGq9Fh8/x0G7nTZ1eVyGCH4Y3+xrvmRiHoF2ioPeleObiki6GGDsi5ZDimLrQ2/y0sd9XrJkWI
5tr7MZ1UZixM0mrKOJe4rM5lg1OC0118iisLwsCd6PoXFLjFsmOEwa2HfFUjqSAk+UkbZlaJ8FBC
vbZSHjRQ/4wXRc69tTRutRST+TqjKTgi3ZoUbcp6L0MI4TX1l13HZ/1jFTZtrS7xabWjpkTvbyO6
Is9MoEdLe8u0ev7LwxLh4UgiFkrzTG89CtkzSNNEFDIzrE4ZvHF+qjB8zWENgJz87UACkw6d3ni8
ITBSRKnxjD/oB+O9r5iOvtYQAsIAt0Gj8K5OYxh4AnSk9cBcr9QmjVs34UQUF0rdhga3GnqPN2tC
tsEPQ5u/72Zth0UnJTx8tquk2Rg1tH8TVQ1aDbpcfkF9otl583CuCMA1sizSwJ6cleYuvuQcQXkP
rcJs9xahSiPqb8YyMLUpd6GWngbSfRL8k6cIIgWaKNkS34QdVJkBEdZpqNKGbguxEjNC484OjOA1
YJiJ3AJvH6c4FmJ2t1OZbLweQV7mm8lK4D0YlfahlU30bc34yYupugscp+NalUOoJ7ckL6uCHiuC
eq/4Zg/5oOOBuMgw5+NUI/WZ8qzfAA0ODCKl8hA3E9ClHEBine0L2/cZZMhLNLO1ln4o8AR9MBST
PetCT2I4KQyvwSVGNW0B5SbQi3u8Z4j/4SmuzWn6tOzixPa28/H/hsm1d+fk1mfxJum6K5NTKzcS
/QFsdgXdFX5QnNnrBL/5FVQUbUFJIuK4p19CVi9IOYgidsZIu9cep1sTUnNKMgTatFfowTRWyFR3
jw7jHI/nwSrStyhP6F05/feMyGdHPUpVjIurHrR70dY/YRPfvYqoBFnMJkPkn/Kbfave9658oaG7
nyRqgqFPm18ePnrEjlDpBlq7vVgx0XBtLGUNF1OV806FlTw7rTjbQ8z9dDZBZj5t2dwnxf8J2OpB
HqzSYbxaobYD53AES7d1m/7YjOmOYu9bG6LUg+aUwVZThOyhUaLRmIC5YJ9WZboieSc7Z9bLW84S
PEeL+51BUC5L5TtAL63vgAW1p7ko1rVDgS6t33FVWRmJ+9cwbaTf80lrmLWKU7ppSZqjxcDIgmlG
bEZwy5ARxhgNp72pswisVY/svDAVfye3mHdllBOFrP2nMtpBuc9iuITMacHg3kDC6qkJx9LFpKq6
xVyhcND3umh1x5Gial4PCxcQ8SzA0saAVX0fRnzQDd9VVV7RSTmrmQHkuhm2WD0QEqnSVpmEa8cj
hh0G7oo2bMErP5ROZpyaS2m1clk57Xq00ARFTIgvzFHsauw2Ui3d6TOlzEpJGOZdL5hgtBXDJKyY
m8gBzpW0c5tYo8dhWqeKRamY2StPhwbmMydBZ385wfyWtPPMITzSSdsaCgefMS21ZYID74YSwAUQ
ZQxY1A7h1IhViTxRwTRX6Nh4ormjt04wImTCcmF2PT5FsfcXaQ8x+hQxWVvNp96kBFubFX3tzLiN
5EzJ3AyMyYIUSW1tH7m1uvHms2qhsBh8vKhbDxYkI6DxiQ21QMwES8FzEsPFtJkxUtfk8FHnkrn8
SIOfJG6s4m6BSAuYkfQZ3JQNOASq51pQv82Ycm5FGMDCCRv6VJLbFo5/K2Ya69re1h0OdYzoQaLe
oSteR7r/mxmiBxs3Orqe07JEEFV6AD7C/t10jatbj+8lnSt7HJ9FytGV+w+PwTNY8fesJoccLGJY
UTEy1STV/BqNoGymoUXWM1fdtw4E+1NK0z9kvQg3xuR/uXnzXaD8IyFiS+u7dD9bxREPH25GsmGa
ljlY92rwyVIx3ybQeYmmU5Ptv9WnSeiG5s3MLHl+zqpoX7gpR9Ec3mK9HmHUd0f1KCfUWvn8zxyc
1SvOpZy3Pi+jr7uMCTWvgAPpcWmbVFfNMjPAtS7cz4GyRtJ0C+Rq+4BY/wQodqIMhC+FHHdhZx9r
7JiEjNe2pX2EZrJVL8TgI8hh10ONcHby+Qnll7eoE1t/9NG7GJdJrS1WXYYKziPOkE3xGFV2URUe
ZwbOn1o872jEoaz1VnULR/VegYCNJaLNs8fg/1Bg6JCbvwCqHUVv3fJu3/HqyD16ToQoWMTW8ZIB
/WVl3MeBS433ahFbBuJsfboUtDCsv0l5b5L4mFIBTchDU5AsXlCyolB08bsDE3yGLQg+ENsyxcgv
5xpyhuD6SxzslLDdIyJjvpKWuXtBt7/MUZGllF1iXhqnZYejB2sjWCCUZptLX7jMOqdJyxheuzE0
ubeaaV1WnynC8QGBgWt8DM6jsb75fUZZbqaB0jDXymtLtRriA0oYai/OCReCtZVgHowWgu+wQWq7
CTQZqtOuGS97W0cD0S9jXcK3u3PBTnBpAE0wy1JSibRxEMQexQmXfBwulIm8jsyt7X/C4pGC4eOP
Ao4P3ziPBiJI5uIciLru65T/cOkZQi1611BsPKXBWdrGuJj5sBOJsUdFtMo3ndv8ARsvmH/M9wYD
UGqBd1gBmmF4jlTW5+7zPNmagJPjCv9M+xb5lO7jb4vJMSbI2KyLbp+zj6mfqGkMadXOVxjsfMZf
R7GPQ5eMKUIERWJr3LkLIxPnEU5YfXp2CRL57pBVK9mh+QfuKBRNptufQz6u6q7EmfTPTLvEk+5i
ArXmDJ8+Pd5xYkP674GxaHRpbdVD6TiyWJJIbl9nopLK+cKm0+NGyL3ahPiGithfgwamHn2YvOdi
/sPfikpcTLoBnZXuZjRrQs1tYZ/unYbmR1GnHEA2Nue9Q442wRr2TIwkVSl2Oqg7oxaTXz4MBGQA
PNXv4W1g9UoQ2ugPFr0rFmMKZ2Git0YXg7uAZ9jWKyYmHe7D+B3lEHFzZ8Ua1PrXWlI6UQsQPx19
kxQMiLSbihEMvEZWfNxAWKgeJSXkd9N+t9GlOfWXB2nNIPzotWcS0iQUu2p+H2BToqLbR5BE2gK4
jDi54IutjPAKU7z/X2g/bpLoN6t+YoOGf6H5vqK0UBAgY3LAR8CsM50P2sDqO6zOpEeBuhMjFAiV
B655dpM3ywt2TFwBr9jbWnyc8VQnIFDnURWZWwP5L79UyVYZ8cEjA3ulMLrzy+rWo/QEdI1WLN/b
NmhJib9FxGSBUays+iuhV8Sa5vrUU6esxbSu3BtsFPTeTzXTJziP7TR3POQVJosNKYXS5XQAcMT0
23eACocMwfs/vFNtPv1qKISnyYNbm87NrjKSldFN6grDUd+nxmvE2nC9ck1TZK1e1bb3D1b2SJoL
q5OrgG525gLU66YW7/CKy9ORv6Ddvix5vUa2A0+PKOO9FSBi+Y4YalI/PIh2yUa9ddQ5CxYWN04Q
7+agAApMOOYbZi3MQZfTYnbe0OD0M0bELmA2VNmzteEtz9gu2Rsq61v98l6JjxRTg9875j8NhB5U
AgB29WMG1bIWzTXjhtAufvA00NCsTQbPWOTxV4sapXBBfBlXX9659oiRHAxM17MT7N04by5wZLb0
qasF94VUneJe61yLJP3CV4+2UkiGiY/HBzq1/YSGTu3GTPQdyD85j+fPyXR23MrU1E+5yi8lhekA
JrkZBk8aJnXcXUo0vJE2r2xp73kW3K0pNg4hcseA/TrushUlYMbhOxLnDz78xK0dvCe+NIuR5JQ2
1gZp9WoKXmo8WPs+2oWcJDpFxQGu7TQSA/LK5eU3yL0F/sFrX3CC8NwYH7YAa7bcqy49d+anegp9
Kw+ewOaZwC1uoltU4DOXa/Rq+HB6eVSbe1sjoEAP3VY6lF1zq9lib435NZxMtTFqXftB6x8JXUzB
mmGpMF13drFikYCtWAt7j+0jThzyiyf/D23W7Ye4dVEYwzjkLerZ8KM3odtvDn/DpbqlctSTTz5E
zPXwNX4NzhQVq+s0UI6c40h+FCHfHciJCgw33XaTwimOx3Qd+48wxny6w4hoprqBkmBLJZpiWQDr
EtBqCF5RhbLqfSiACbFQK1Hceg9oKGIqdawwibu02g0nTuqjUnSQAAq6t+2mpHNVcnyM/Z12wClu
soXWPLAkUvuE3DuevXYJI8zo0kPQqFGo5qavrIuO/KtaMPjLL+Ab8YauLOcjI4BvlbyYoc4sKb41
+jw1BWjX6LasDeQ7nrxPDIqwkUWRsYXatwoCl9C3WmHJtTI1/3sOLfyrKNjkRAdxJndGVb6oLyi6
asGO6+jpNkXGHVxTJtk8hlxJH/d0knddDajTKM4WmQEn58j4sjonuFKD5MGD19ErwTU+UkNHZyF1
5r9wmY5xloMhdLQNe7WMjXcRtA+70I/gyt8KkT4mc3rlVhmBsRzr4FO9Gt1EMM2rNtLlCvPq2hnO
G+ylZVteu4pXim6timO4s1JHO8J3g2Ghi0XsqidE+e0dPvqFo312GUHRaEMCRa3EnoIj1Fm5zGbl
Qf0HKyss8ui1aifsEHYxB/ToMP536b153SenfjpUPei42thU3V4vjRe1SDroVqgpQehxajcLbFx2
3AJ1Rg9kWlr5ot6cuXpSeAIfAD+5R4OQpPbOwLmooKaYpWKvBfNKMH1hdfhPe+wv0zQdurn+a6GF
XkZ1/Y2p167OvFejtS+imY6hr63gp2O2CgXFHZov2lCXdCx/lwFA5AJn00roN5B6PdkEk0pEpSN+
6lbCZHYwDXwJxK8+nlBZ2SchMCLFgemgTelT98O9HtiHohfvqSOuUeDaCzMFsWLJ/eBMR3jf+7kt
9r6MH3gmbvHw2THxf4vBdOR++k3FlmdlmE+ZN0cA4ds6CPYmOwA1s20E7GPB1NNy9NKrYUk+FKVg
2wf9kiu1HYujscD72dP4e9B5cyxrE/YznhrR1rVm1nIgNlDyVrXRHdwqHOEhQbjgOMzGyiB7wrxy
8LVx4Ublj3Tl0dbqt1FiDeRZ1e+BW5HE+tps8daOm2tVScoN/Vkfk36piXZLIXOv45ruVMY2VNOS
TPu8pjm6xHzydrM07hmUZhVcDmjgaPTsGGHemqxf2TFRS4Ls5MPFrr80XKJjcePd1sU50N9r9k1e
WbUdR2xaDJW3AV3zD6N66rw1hU6deGO21dlFRIQLExpNdtWzUaAnOxMqq5im6X/0dF5zCPYsLY99
noYHu887MpqtjlmB9U0NZ5EjeMwpclTt2Qt+ovbBycf5p96YiUaSDga+TV+wJqUNpxzoGA7xf5l0
7JXXnztGr2ycktCUHZjKHL2BizS/SqgxWR0xsXVt0hd1xrDg1dGhFd2vOXpL+cX8VHZitdQiqqco
lDZz/wzTWWU5qjrYcFSOwyejMzS9aEom3TI0nO2AHYAxPrlQdXfYCl0Xgj7UPBVZc+Fa+9ZQ4alQ
6RRPi5HsBDV4BqIX+fVybujjiz0xBi4FRPa6nh3tmlBSfowAZUyL2DGazw6RxUhVgd25EIy5VQ0d
GH2ndluMxlZG+5GjkJnsHzbtyuUyeUnVnYlxYqZQetJoOvDcqEhRUeKcJaDjJ/ecqKrrMaP812YU
vDpTKcgCCBwscVC/f2BwsR/ZWf1HTpokTFQS/AwuI6D5I5oXP23BO3zwsq78cN5y/3KsNtq/WEsh
AlPpVe89bYL7QMJ4wexHhZlZA9KbjVU6v9WxRsLA4uFLkRovchkyBsRNqYJVKG48E45QNNOMenDy
X13yjTiJIPl8//ezVdymvm9GMl2M6OFJjYTzwd3kq/3su4sQJxF6dTwlILrLpPtmYZgJHUmxlylG
tQ49xgtLgEF29W6p3V+IHeX9Iw+mNR6qmVSRQFYxpxafxAOR12nP1E43nrwZ8q9PZM7PjKL7TE8e
ScCCKhm+rsZOsColZFtWgdfPbCannnMrIAhn+HzbJWdeCbLmSocvJCgkRm+8JkkD1h8qMFraHf2r
lQf1dMAMbEiZU84ZoYCd0TOoktw0qthcowoLKXfu4qw9qKhU5sllHJK1G/wUOhA0nCOQOoVDee6w
k2UN7HCvvFStQvjjxYrOgKOimF/ThMXmPIQeMlU3jSu1TZjMqqh22SqK7B0f0nDogfICdHFzUD7w
CJuP5LxBelH5CwjEJaypdWpfXcf/VMnhKOEXaJFyBmeI4G1wH/SegCvIBzaS2VYW5rL1/p1/6r3S
YfDqnraIXBS/+YS6mmtLpuRD7Rio/5eJ+9vqvAtJLu1rZlfKa8ImINVSZ0MYs68Qin0dykOqDsVa
PoD9oMejF8dKTM6kHn4rzr4jNgmfVqsCZmYImYZgyYr3Wx9ZH2gKY2DmJF2MwS6Ofg/qWXsfytIZ
SD5rJ3SXKiWMvHydx93CTx1mtuTdoMoGl+ZGex0xF5tTuq6qf/fA5/YHQBINjyhkX9MJWKiEX5DM
MIsxS+ul65wXdUwY7Xh2s2iHiOAQ8UkoMKh41nZdQCM0rIkdlWG3PR4tkJwo8i5jgmI+FhtKYCuX
q0qqPU+U95BNSyXV7Cxqew/6YKn+dyCmSUko/O4wgl3lKvhquGYr9dvS0VmSe/AZGbz+tw5B461a
v1zHhC8xtQe18atdt0ub/T+YsL4prG8jb5Yzx1iElwC7jNT/v5LV0mNBscj9Wl+zLfOk1Qs9BquK
NNfiT97TCLyvQAjR0AXpTfvit6pk5HMX1BeVVK5nNgn+indjJmDjLIeEgDSW6LWhEuik7S7oX1UO
4PEmguC4ESvxe3jeRYyOUN7V5puzRmrjkfJ2xbw+arGn+pW9hxulFipf7ZgCmYQaCflsuz82VRX1
8uoCgyOsOopYoQ82JSUulXKqSJ3iqLqFbIdO8MNanPqH2b+rk60GFh4RRLOxBczDc0FxQ9+ZQP1f
WST7nAaCDEWAN+6qUog5LTSPjyIcGBeBoZfV7zO9rJYSOwpkVQowyI3VGejBzeCS1fJNVJsb0ROX
zmbGVfPksE7gKY3rukbhHcdn9ZTqzN2pP7M8XaU2kxtPg0FAVVxRz5cTnwyNMkf9BbZ56ZdQByl4
OEgku70qcmTsdDpuAWoTNO29WZgbVPLrqP81Oy7ANea9SCI4FuLuDRoyShB3Nw64cwOcTSjgqTOv
5FBHwUqmkIEoeHG8dpvxJNQN4YNU1mcnGJdgj/bTS5Q+1X+pDAU+OSHuRd2SwHkdOaTVgcGHVUf3
RIjLmvjXuMvtJSvPye/k+KZzHl3+qftDl2hrFM3FIBLS0kgtS85YtRrU5dbE5qOI6YMma54TO6k2
UEzjZe0JjJOWHwSzC9yt2jiotoUI/c2zxdvES0WB0oX+GUwvDaB6PgfroYi+Zlg6g6WvDE5KQgF6
KMjANyTqabpRl88KzKPsYtnv0vUXPMecMl2VIBxWZ1+drlWFRj0/tUbVSaCKbBQC+UpVxFOLmJXN
kMmaYuO/E0nJdXlWDulzF2lHVSvkUkxS0r7IVtSj6EgQk5pLoZmw8XlfOAtigc3Dw48++NH/D8A6
P1eVqAaPIZsHRoCO1msXo5h0EWMT3ah4gize4scEEGaa5KEOA7oNaHNudQHmiZ1KZDnDVN8ermYp
xzRnqgcNUwUZWFvtuG82yR25S8tro6pNJSWzbm/17NvhVkEVwPzffOHQ9GOGjdCapYXjqCpQqYOV
ffbEcUORNG3wXpHr0kF/xU9X5ypzKgsa64x2gEbm/qvzyQyM6U3tjTxAZoiNFQ7TePdk5qeXEek4
QYXfuczOphhnlP15/tbAnADv4iM87de6KZZ+2N3MQVy9hml+pbO2PU4Nvyk8wC3E4wyBFNg+LJIu
ZooU1ZVXoo9qXVASHtMpdgbRKYijt56Uws3y2+CnPWJKL7lPjjN9eKLPMUd0iwtuos3OqasrwSFF
oLh96WTI1hsTLlTTBgL1Oknleaopq6hhCfB6dKXsu8zi/YBiZ9HndGZUAKcW1Gg3hxnEIzuJM2uf
DllwI9r3tHS5Eco0TmxLqkN9LYl8EMHFw0QBA7hlIIaVa+G1hstUEVIYjObXTM+ZWYD/Y4ftTRXm
B/oHxqht2dxuHRgyp2/O6m1TiSP6+78GSYhqMv739dPBSNKrrg1vDDABMOrqD9/3P3uPiSaHKn9U
f/+Po/NYjhwHgugXMYKg57W9k9QtL10YI0dPgh7k1+/DnmZ3RyupaYBCVeZLfdAyRHT2svSEMJ9G
gr1XfX6JG/+lgouxNt17sxMXSPlHRVdTeQQwqObo0nRAe3gf+/WHdKa3sEtOcTZudOmvDy0FhVbg
d9d2hofQK+MEaGKv/+MsBWlBnnhKUppBrdddE2YvejWiHD57LM8ecduPDJ9vhkmPhWUBKR5g1aRu
kK6obCVM8BV53pbruQASjx0GK2CSAifmZMNP8ICmLahrSevZq4AxYDUpWPGx+zw1zUMfEl67FDew
ayd9W+tpQVvqaMrgeCdFec/Y5p5MbmKExqM9qnQfxSYuiIZi1nW0G9LNnDu2ILXpvda65WX5MNYd
QIqSQ/Ocj8EtN4T8jmFg47I36HLSkwN9mHOQTei2F6DcIHxDlSqEsZ0SIFZGUWMedF67NHuaqD1M
BFRYZfBvpoqQTZoUmBnuy47CTTcdVVsheqDZMnOA6wPrIAvSOXPupN4ra99CpxTJx/+PaULpZ2Ud
daCdqLEe9aY3jCFNspETDtoM7NTTDLjVqWLBYzZ32zrH1tJwmLQ8c9mSYHSzjfGNnFT00wXEOEEh
Bk8JS3tbXvjlxsPUO3Q8YvQcQ0OqcFEAoYnxrRso9kQRbkFVA5PidJrNXw7CfUZlBHGByrj1Tpw+
zZhiZmlcuhJVoaBxe7XDaBsa9X4eEu8qGVeuzbJxUaF7IcFCAUNGQhrHicz1evIWhjDmvRmMj+M0
vOhx/li5t6HDUK1gAlPUMsMjbgZk7lNrDdp8MixEF1mQMaOAx4NiZbL7nzC1SqwI6NvtNwhtLKJk
WMO51GvmEABC7spNiHYtwhakNyXdbpyq28QpO50nEmi1UX54rqm6YfFil0GOOaKjsCmFreGdTjX7
Phd6/JcihGWejRWVGUaFA9t+4wuE1e4506UuWWzAzXlqDJq4qES31G+s9ULAHdWBbDbArnqr92jq
G4qRbUJpOOKWoSByMj3wweWKGmjpiI5gQW4rhe7c2liufOFQXzXQoJRpvJqD2tTht/7FzPhVUvWx
k07Js+4GABIhjKL7HTnHVZWL6Swhjg8t09xlPCH2sWYDJfsZpUlHSiMGTJSjPdl3lMBFcB2Q/QCs
5QBXr8zE4ynaMWpG/wSiExJkvpSPlUbJV+wh+lsHPJY9oTh8TD0CwgJ0aphHRd2bD3HE4YCsG426
J8ZX6DrJYVagfwAh4xfFzZCAE/RfU4dQY/fDS8019GE1FWOC+SYhGqNbN9VMJ4HbEJHPRj+u5iMn
dN+6jIq0+pmimwUmoGGqu245zbMH5tp4hjJIz4o9qtU2Nx4pBDzTgHh3m7HytpkkxrAlES1cubR/
KFBG701/Z2qHEfEoYVrsrsS61AjBOErpP3V3XpKpqIe7lLAJcQkqeaYhaVBm6b+Mh2e9oehHz+zJ
gXumetD7dqb3ZNx+o4n/rcoPZYQO3xcHGgYnF3qM7/VntLGvbO6qie/4pj2zOP1s5MG8g1HIjJ4k
92x+BTS84QfqD+WVYFWoRPXxKRlKKnzdj3jSnm0VXSdX/YtdxLDAo1IetM6d90wdc8e8Oib7pN/s
HLTZ8JL2Axt0QY+C76HoYNg97oWS5luoydzqlwTjj0KKu6HNX4xwfOUkpAqycgjG41nme4Z4QweY
GXTS6XcOWz4Ftxu94hrS4avFo62PCfpXNrNxj/4E5SBb7uj3RJBzBuvffKj6MTuqhFyBueQtYqBB
8a5fWd14rgr1/wNAcyRETMClpWnujPWLLndK/12Z0R1Gl0tRyyNMkI2+/q7RbcscOD0Xkk7KVl+p
UFbHGI+mPpd1mCRLLFvuCI/ewK/9hOF2FdZ/HjTAVe8WDwvFucfE1KWFCYJCAKTPFwTByTMuInQp
wfhJwaZ/Vgqob10TZuDwQ3xABPpkwCsb85A2jX/AR3nQE4iYba7FrRsNqB0xeuoSoAYlgutqbbLy
ElHobTQ7vgoNXAPVpS1PY1hfkFjfqyT//zyJaGLb8Yi2NDtj/4JWgNJW0Rdr0b3O3D79munnTY/Y
UvZnPQnVC1ADr3kYOiLnafy5jbMPLPyvxfCd++pJXxG9ZOmVzkReI6iTaZPlwt9Tzuv/fZTdqYv6
C40l/U56MueFdnZ62C3lG2OK0K9e2hFyU5Y8+dWCSIQM8Xbs9PfRD0qXfrXKuGPFXOTMm3LL/Y7u
Mh3ZYuvXXDcmvdzZmD6BpF8R84Dyt4aVPTCjDr0SmRJYZp+QZpogfOyl+oGZwP71OvL8RjTL9HAu
F8AEyDjG21LtTP5S19VFMMFVoaOW2VgPYJ0wrghZdVg02wgAcILNvCv9h5nNOW3ABVTNqYAI6ImC
lha+Y6oj/TLw4nFsYtEljYmKj3ZQ4ndPKJM1DBw2xLxC/UZn+Wchu9yrT6Al0PfjA2J5qs3oyIuh
LzDMIuKJIRpLmR4ygHclK3Vt+4dJuF9VAS63YXXCac3ymbVotxbvp2kIBRiTPU2sXcAbPtc1ML/2
KbO8LZx3hD1h427JCGd8b382iUsWhXGQQftpeO2TmEB1oXGSs/tqWMufxvAkYnz1p2QrWLsyad0a
gt8hUJCskcw5EF17OLoRedLNRrdTK2/YzYWJdFfiXCtw2Yh6Z+bmTTgLBw33wqCFFHR5LFigLUqt
zk7fOS75kbk1THHImh7MmV5o5niv91y8MvsGDB4L+sEfne/E5KTBU1izOjCe+3970wIt1RnOLuAa
b2USHgPe5DBLFTo34F7swanOuwy83eQ0J8ODjqyPMXqh1FNpvTXrV6GhrOrqiSAW+9DMaPUnvnHl
ffoa/aXC7Ec/OfUITWaqG58Iy2kVTO4TMoPUyOxbF3/Ssd12MFBoKxxsgH+XNJo+hqC6RDHK8gZq
TdcOd2UXrPVN6qrswIKiqxHdlCHcbcdzQ9ClXhQ4FMaYrLzCOZOTsdf7a01YKeJ145+QFT3ZStIe
DlG8CTp6Bp3gLsxfvApvMJuOPrHyHKGpARCOzsgONmaMcpR/bp1m1/GK0dXEKJeu9Z4JT+1Dz9R1
iakHFvrdHWlHQJ7YVfyzDL8zxwKIRM7ieNNtPG6660fE8zFB5WFNXftBf4g+u/MhnMrGvjfkvZPz
7VEa0FvIEqvfKM+9pUYFPrS+CaYWnhjVZtKNcrSHtAwj5GD6kwprPJcz3jfLPpo+laIDCjMLGMjb
bIgTVkOuBBJi3kcn/kxHkiJn296x8KdzhaziXf9ac46LhQNC3ptIX6SWNFWc03oYYkCKVy19bb16
0E7UNbReziLuROQ15HSwLrrLhbHLTPNZ1yruwFSYhowOlwjSf+MIYbGKcsgrZvjsWSgN4irYyWH4
I3gVsG5Lkq/w0BsTT1Bi14XpJOnEMszfjqa/lTyLeZ1ynMYc+KnqzHkcULf09JSw+yKlXoh7ghrI
zSsypvckSibxfHIyfl/wK4453M0WG5AkD2VfafVqPQjtOI5Jnou691wSAO36Yp/k3b2PkEeh2PC7
+VKQ6rhQkbODnya3wELjMf30UgeLGlpGVkMyBHZsdd7JToufKgiHLQT9HnQEbssOIUg4OHtvSMun
xPQh36IFL5gHn63ZEChA0B8awxNoo7U5Yj3pBwDnbdr/NGw77A+PplP8NrlCF0wSQmdjqbXlU2s7
b0ZZ3Eemy4VCak7msxh2+E9zbk+V3pyuOwwd0Uhh+2anhIO0rU2A22JuPPiPoIYJwomcGAWGCB9s
sOh6S205cOybauivDuvdHLn5egEPvWoU0Yy4+ep4JL80fBCcXUw2cUdrM6w6vLN4rj3WcdcZT2mI
YSiwnt1KXuhasYNEtCrNbBIsy4u3KmQ4bmob2bCxdMdKdO+Az496J7fN8YEi5Rx7ak8Pad055e1/
cS942yX2zoy8gYwtlNjDsGHdI39rQKM9k/Lh2PvRLllhYa/wMA7joyGGjwpnozvRbS7TXUDdTMDU
mad1J3xml8CdorA6uMPwgZ4Qt8lyHoP0z0loF+Jp4u2h58xvUTs6K2LOKMN66xOJM3IElPzuhOxA
Py+1GdALaT5IYcBgWKHey37renqyKWvwsWz0HUigPdsq/teUCHDd5pYlDgqr6W2cQx81HC5Ti18p
cHkIEoFhkHnaKOMFGw+BsTiHMadfls7/N/vWeciLa25x9eh1rKgjfoYQA1Yhn8ASf+gjQJsJTlAL
JEXe/VTnz/j+Sb+cIfmYTlS9UjEBe+LcnxG6MBIjIHP1/6MvCueJx25bG9FTbCdXm3yipoV6ridb
PVnd5NAcS352TMUQj/Z3rpAoly1LJFBjZnftZnBJXGt0wVxYh9CpgcK0y9pspt1CtRsV01aZco/y
H9wYg4wFbQq+7Td9ZEkyjqJueogxWnk8SAGvVWtw1KuWl6DxN/A0o1UaFN8ZeppIRj8VmLAalK2g
olVj+9w08dUA2U0znXqHtaf/v5hZKCnc5NVNkf6Y6urLlCp/13UTreN+iw/9VtLytwi7b0loj7oN
TT585HRY2q3l4ZwufmGTE/5jbvIQiExe0TXoxlWEpBEKGXcUEI6B3loLIPDXANvL1pZ4r8bm4jDK
8XsTPXI4302qwk4ljn3qA4VIaiCPtX1vNdMvDx93HmiaP2Puo68Rb5M8ufoMKYemYcqCuIDTDPz3
aOUZI8Mezj5wzrcmt9gZ7T8k2LzBDo6XmfFf7dn72iPzMuXOxJM2XAWgXEIAGnMafYjcwBphffjN
dAC3vIaycG3wcXgjRIwworIcEK92lLVtMNB3TVwOAPP7QpjT6A/hvtFTL5oE8Pp/OeKmgImbN5rF
m4igIS57NM6bTtFOovz32DItZBuef9DEa0ZiMNY8RCbdOQJY0XrBquG0Fbn7iVlKiY5Y/1w+L8nR
G2F6KzV86gSztWO2b7FHNGKI+kh/rR/dp7xGttk/UANgGj4r/mvDNgYndTO0CWSaBlZzUOLiRyJc
BAflRNvYfxFK0RwcfkqO6FFjPhaZ9zjGtCtJHU0ae9u0FrS6+F8IDYbIhmglB9omtNFp+WYjiBo4
++uZ6ELfhwUTOysHc0fKZpbissxtl+QSjse1B0d4Jlglz7fJDOu8prPOM8nhrKULEE05YcW0pjkF
tZxg2/aSD/1+MNx3YigRapy4koZy/vAxozkeL1k87DujPU0+/X89A2LTQUTBH/owwh8j7XpqoMAO
IEIEa9grIANjuFHLdtEiYTfbgIIDbZRvQuBxuk5hfWxoFIAbpapiJ+NCstWAwSEiiqIqkdVAVw6k
AocTizmQfk1Hwux1cVB3KRyyYvDvcjnSKA9gIbnVBaMFF1I8yx7KIkcJx6LOjX4E4GAjc98lBbiJ
KKlypp7FfN5ZszrT3t55XkYqZwfLgdpbTddQdtegZXDdRsFGsP/2gPNBn4gHoTEkg+roRBdbm4md
pBVSlP2lB/vZGxxp27k5NmF3mAJYdJOg9Ycolck8v3PwkyLvEmZ641LpiUIp549lNA4dHFG23Xkd
kgqbZe01wLa+4sIRefCxMFloPrg6cQar2sb7heiTCo9J7c5hr+PSUcQ+1xx0lYJUUZlNsW58gg6a
8sWa04teovDpPqascVHmrfIlvujNIFDOxSmSU+bYJ/Rj+6K18/1IxMJgBLgVedF6FR5m2mcgOw/2
UKDBYkvNtE7ODBR7JAeS1r/1iALAeV0FKjLXUI8Zk/V8EN9ut2zDbrr32Zz7gNIwbY4RXYW4zZir
c5AKhsvMhfHiFuoFZuMs7S+Rhy4C/awASpNR/aih3hpqKnnh0Yg2Rzj7GFgAxAxHX00Ay6hcq+Hs
utFmLAjFG2IiZcSpcaxXdtP3kB03CLxLN/jHxn9KLDBDBW0KlEqnIGMXlQnlZmS+2xaurLC4cJP3
nkVyAN6wTTO3dybn2l64zM0msrKQ/dNk4nKydmZoQ3ip0yr8VDR1eEwnIS4mF70vAYVREUC8W9MW
+FfKZqXLbV1EmIM42pi2wFCxwxhfakCmgnmHaA9UZ4laoT04kbOwnzUyN37t1LwfF8wVkhfVHMu3
DuYu/olNwXM1ohjrBZ4ApppD3+1Kos/8pvuQNYwlC3EOQnLuWim2cPp1Y+67BBbbjeO/pfi08cvq
VcCNxo98sW9xYL/HffbMiyM4MlQuga+zLF7wjmYbT745Hic9y7Ge8dytHZHuJioO7gOtAIAstDbp
vPlxfh5nsFJQyrAw+JF646bxuMPe2Jp8Cn0uCDk+4M098wU07lyW5oiOaBV5W7O14RM4d1U83wR9
k2vNB5vnAB2W/57X87ke5PCdNEgOSF3bO3QrdYvFsN2UshhIPFvhZvGS+hJytF+XE84P7xV+C2UV
qlxTvEvTaPGwgJ1hSqAPPIZbPxlU18zuY/k19nO182wX1IlfEYdpzE84eNjZ1JcYRE3OYv7ZIAFN
EAcMHA7b8Ue/ViD7dznrHdL+2Qk9Tcz6aPLm0LB+DI7uL1ileiRUj6hn2WvmLU+Yswy/xiQ2ge3v
ncY/tywhJS/4qkTiQKgHa57V1/3/hS3JeLj9lfeQN8YvMTlftl/9y6biW3Hss1pnnaOfWWw6JGEB
QZFb6A9wH2IDhAhNPw5TKvLp2RUONVoyH0squUdpd/NjO1pbfxLObo6zBwMSFeRlhePY2oajfdEB
6bn/RfbhPwsQ5qbg9L0hFtw8kLLXH8YAk4iF2v9zTEX6aTlDdlyWzIAR6TFq8In85nmbjOUhd9hx
+//FukgYAlxSwYSWMF4ISowhkSElmyBWDJNmfWUkL7us3frZN/P4CLKSvjAhrZZ/F3u476JrZIC3
BKNSh+2HVJDVG68atyq6QexDqs2wA0bmG1Dsb7NrzpUvz00z3VRAQSM4pW+xan87EL9bxWxM2BMf
BRyAYSA6DRx32pHP9JUip4ZMfEnGMHmg6trjq/p2WzfbD0MFZoDOdeQP1RqG9Rlj0RHQHD0GHoUO
keouNqoty46iR9YeyaAhSaoPeGbBJ6x6xI4WmqZYFexx4jLNxZFAsps1sT25U+tTvzgamsorrCse
3wmgyBnVfTYOpFIUxWfjA/U2l8ehh6RQ+XQYhiqThOGpeyWDk1yskUGVaa8Lt3rOQ3iIHnbSx6Zk
RzY771lhRCms/qly3a90lOMuiiJmCSnc6v5RX3OcHzrzsh2IgTLeSduj+ImAwZMgQ/yMWSEIt6ib
sa/HcSs2Rtf5G6+o2Kuh5kL6QHfNAtba/afyJJIE1lxvQnYcMGUoMP32VbMr8aIhEQF6Ycqv1mvA
W/OmqqZA3y9hn9Ms+6wcdc3B0yYT479u5EWPer1xpMZ+oV1178LARwWO1Zf3z1IKkfw80VULX6Ig
VOsoCUDctEZ4jEGnb5txSoHk0D6aw+FqucFpKfI74Qw0IOFqpoyKMVWF2ykAKA3MQs4XObB8gkF/
MRJeVpO8XdVjkuhd8jKC4F0Wyy0t0o0a8g+/zh6tCRVx1fzGQb+RZX2pHJh3s/IO3IOMlj74U8jw
Z9iZm1zp+suCsYnHiylfshL+mLyGc8avGDPr4O7VDafEeudBj0dxhGIlAmLFKTx+Nf1hzz6A9Du7
uI23yzDiuTTSBzWfgjyku7GcvLbcm3b+WUxg9023OGBu3cKI2NWZ+watnYn6UjznVUWyWnWDrb9f
0uBfZPaHpZ6/Y0OcSjffSiXwQCHWc4KXdMa+Q7nUSLNeT0Hc7aK5elp8WmluE/8WqQ+70RAIJ+ru
NbIwKNbemVmPdXDcATN/7bHh99TWS2pRCU9de8dg7qlwFfYrd7jOZBIgDObhFET7NcHEIi/zXd0u
P6HSGjJGMXAznWzD2fecGR1zYZiZVmezes0QAzvaxbmrHgZreEsiiWOpeC6aujrRsOQAS8tmMrHy
obkeN3aksO40u8glro2GI9ZCOsbruHeOg/4ihs0b6XA8UJIOVi5yOFd1/TGorALLax50XNbJRJH7
6XNJQr/D9Ub+B6lhvHwAe51ufDIIRfDha618uLWeOb/grX+whHslm5vjGxdkF9sDA+V4+vVn8It2
y8XBRLi3Iw5Ane19Fotzt2Q8o23OiBTU0zkmMe9+RIWE2pkV2lfLJZ1Z1VJhnNvJfpr9/NuvBKLv
GHGZaoHRjpjWQDJjhxzz8ZBFntiFGDW+465Hf++Ijnj1hf5roPw/JmzPFkm3R47XkoMnC/MYhWB8
appZBNFsyD00V33lT5tkBG/tqve5r8S+rR2G1LyxePARcQe27Hk0g2MHWS1N5RW5Y7Zzq1nHqTsE
LGMfFcuMHYvENqLUah+rpcG0EKbaXT8Ss9kSo5P3/m+RRX/+YB0Dp/sxC0aY7Hp+lNK/yOPxNgJ1
NMiUWZk4PdN4TLZkQD72lbl30d5v+hK1ZY7mE888uyLOnoE24VSH2YncjfQiTYrlmHDCTeKHfzkA
L7ehAp3x0sNWwUtKIO5VyObeM90np0u5cDUmxsLzaI7XTnLoZl4YaZMAzKGQFTQKzUOf1IwsInKw
ewX3TfIuk82Kkj+OorMflK9+DOasdQHoTsGjbKwfK/DC6xKm9n1XDHrm0d830r66aql39K6uNQzm
VRzSfWf1iWzakoMfe8R+BSi74ZLh9JdkCPk/KpmetQABq0q1HmOHan2G3L0o/3+npCcFFPHFfI2q
BS8JxTlnbyY51LpxJysN/V13/RyuFgNScmFaV1nraiUtp5XjO1dlJx+ZGvZR2M3rruofJaEyZ7cY
2bgDOa36cIYI2QV4OppHI3R+Db+92Z79ULscu2rAPiu7V92KOuFiT95hyRDiKRnvlawRi9szvP4g
hLPiu/uezUICmfxfFQWE1OiNfdPPFwhzF68HlFT1uIqdaU3EyXFBCOkE0NpalmYsp+uuSwHW1JCF
CNNjQN9OX3Mw7pIoZvyZnioM2Y4Ls01kzoaow4cwMXfjWHzoKaNBzVu4Tkf7S22C2rv6Jkcn4Xfu
t58Yz3lpsj0A4DIZtDhhyPMD+beKyBJ3f81M/eYGnbeUsKjEf4Lj8khLRW4NP8vuEYPBRW04bTrY
CrucyJByj97maLssTlFPyHa9nsO0OKna5U3BGH8MRop9u2ZJ49FI3okhqTkhMdsO7VEcKBwjzvb5
R+rQ8vP97MhofOXb41NYynO04GjPbZI9y/59ijwalxYh80Uf/yvIJh1Km0S2+pEtgl9rLM8TU4RV
1eUP8BE57RXiHBpk5Ybhd5WCv07pABm6tOlA05WlQcM9XD5MG3QkXgitlWSm2mocBaIUz3org5rU
5HGDIIydT55FWZ37urq2lovhMTB6oNihOBWyuhOMrh0ycLcBYTeUod2ltRn4eMyR7Ta7LhZR2Tyi
WIibv3JSdyQrPgsQlUVmMMWNKf6CwsieRWrRoCh5S+szjZOgp8lgE0bRofBA30RZ2p+jXJtC6xuT
SEBqijPxdGml++fHo8/O0jyldrWQ9MOiO8Bbn1v3TOHC9obMtybic+UHGCNzYq6kn28LwRlBmOQq
NG0OzMrhbAE0xESpCU+67wHjmUX8Se/hzEb1V9s9h+TylBjNTX/3gkQLb/LuY6c7pQnll02XyVEm
wo/ymAOsjpYZPwij6Mpob46cnxr9efT/2tu50Wt6NCEPFqpYgy2jsdxnlUL0YOJyY+V5xVSGrmfC
caoORe1u3Dg8WTnrU4/wSGbMjrruT6dAbi3Sddr4WyLyydmDVspvrjj10HJNxT6NyRrTqwgJsau6
TF6mrnyofOtfnbekmbdbhR2fpJ4Cl9f4DaEAXUW4HMd8vmhrif70nRec/NJ4cwnD/P+2ZuyrdewP
a6yzbBiCMt2tNoY1003q7nrDvdh1cLdMALwqb9rY0pU/zDutFy/tAW4Uyt0DT5MnWleoFLMeX0CT
jbtstIPLkI0QuuaSGWbUKbOgzUz83CaNemufe6CswSWA4xM+RywB+a2jo06wa0AUcZb/Vfj3yWlr
nMtQkQEunBZmkjI+zYU+Vi5CZxOKFspENjIWtBaE14lDaIANAHdI+pd4DCMYj3QhW3P6LacgP6nU
wTlR9cbWqvJxLRbRbkAhjV9xXgXwk4rJOAUImYJVgbFiX44TyZ2WU9N+QOVlkmp8CzM/e0z9FEoJ
KODx5E+V/yI7GqRT1GLPTmQ0o90fZHwAVVnvbI8pQ+Ek6YlDGcboaRRXY2YoDV6R83frzS9W6VqH
LmUdRQjQP1uMZOqWStUse1p2xLkn8sGNfgEkYaRqT8RNDA7vKtB8W6wMoJaqu5uso1LJ1sgygmm0
xg+HhruqDeO5dj56Vb9X5Yf+C+ilR/03RZIAJjK8lzoEWYegiCmlxikUValdkOCp/0km/CmA4Jx/
rafXxnl3JalvY/QV6Nl/hYjT2Sh0LNUpzNrfmIBxwd3DSq5XkcQ+he1Ze2j0v0nUGDaaOw81WBgh
mfR2ZfXSQ+vojHCHHMrAa1fJOzwzE5XwkhxzKC1VJHa4pubpRYFR8vo/gmI5m7wP4G58dOMTDQNH
PAoLAbH3pAZjXyR/niCJ2P50UQ1YosNhdgyaZut1Ed0QtE2thWeloWdBv3/yn/UvyIcTRfuVVO0Z
0UlPBkiGyDcpwI8F0ap23tG0C375kmZYQLg46pS0h9bSUQHXpEvwU0g0W5Mn+TQVJO52WNjN4sNE
W8fdydlLyiR5Lgc60QF6geg28xFhofHI847jMbTBFJWfIeRYzEPgynJ0sFqChan8wxYkCVYni4vI
hfMD55HvabUAY2eQsgGMMbvZ8wXjJPb5HGoNnP6l+GNwoDMPJxYl3JpHK/f0NzCl9pW5jEPak9/V
V4vKss0RGoIb3nYN/2H8UsTo6MtXkXDQlL8ox62Z/iUjMHKn2BshZEi63lqMML0FWmmV6B4yN5Rb
xL9jQKM0pHBevvBEHjhcrLUfRnutqMvvk+ox86pHTmtHGKHsNPI0Nv1x7scDhoMvlSYHVTk77mpn
XKzwuVbABKpT3VX4ghi7es99Asrrfpkwpvs7fkM+rN5xCPXaCZtpDxAri34FOB2k172/huW7llxk
DHCzXa71i+JaP8HkPHFFKjZdGkXrxBweJvsnqAx0Ms12MiEtVydzupYMPvg6dmviFCQnxAETIg13
J7dQh4b1fvRDk+n40aaFVvNj6rTnxH4LDeBQVO8kumVPjgHfvU4ZuDx07FQWbUkeI166tEWGHwGQ
4vxrflSYnQzxWwZXNy/XEZ2bUQjgKlVzGPu+xG2E97XymmkdxDQ+Q5ni1fu0+Iz65TYHZyOIPiZd
dQWEad2Wv/rTCaLkGoTkBUjPU9+Vuz78HEq5sXDkO4Qy1GW+l2RuDeQD8LBwf4LWuI/NF/099R8Q
E5zO25OxDHYY9S1jgmTgJgr9dnUVPAXx21BS6d9DLy4g/T5YH3r9GzfSelkSeKeNfzMVE/flCSOr
cOj7ohAI5Hzs+D/ztt7rH8N91osLX0RXO53bPY1TMl1b/VhzNwiDhD1mHjIbhkzPHqg/cVcDwJVv
o4z2vp1c+BZLFeEZJEqlfR1kRNNnpx/YQCwIA0/YjOi9/+r3IRWJAnwVPep4vMMCs7/LMQLAzayN
bZo7nNFk/K6FZ0lu7k2YeqaqcerwbNmj3KtF/opseU3T4WtOkALb5MtAUXY/DVI6wZkeumHZGlXx
kM5+uMc57JBTaYX4SfDSJB44b9IjzSY8V7LxTgzFthpB4xKfYdbLK6UHb/XAt0WTQlgv+vyI5ubQ
vKSliQ6I9IzAZoZQWe9dhKcrp+kXmahJ7QmNeH9O2enRVsAfsH9mhc5QBsck47Wfra/MHq450Osy
z3BAMH0UwwOBGSvbGmhzw/maBVxM+Te66F2MqQWuhrFY+R4nzDI6t6LfEPS+m9CQeP7wD5lLch68
jI0n97AqcPkJPuUIsVd2xqzMrV+okJm2Nwt9D/K8+qbkwDtc3I7zSLpkW5H4ENGa3t0vY8CAudjY
mFvLxhQno4ZSYagvB0w8W9NrQnRj1FfImmArhWQ8EWeQrIXC0gy18kSi98kkdHKhV2raUJJmaGUG
cGTJyySXy9Abz+zHsF4oM6fxKOf4MLXxdpB4Iht1EQaDeqM7yJF85dBXe2eR/nmijulSx7xVjE7m
zGB/QokXNbfOSH6GntJHb6Q1DWdEaKciYTnKB2YkjC4ybzkvdbpfVHHy++XJXoBKudFVh65X4H0b
I4UkQiMvQGNuLOB3Wd0dLsxEb+kgOgFNC8AfntXqw+WXXuCahG64TufhvCz5djbhIAZ9+2Q7Lu2T
Yf6Hp+TbSgLGP/0aIvBRue1D6+b3fixe5NhuTSbFjBIsLEzsFEH1HITjs1OO5wwJu2kwqsDUtOoi
8xaL6ThyK0ESrquU8F8TzJPZZb+2qM5+3BBgieqxjqpp1xgfPURRdE7uW9OwCpiFOeDvGfjHRVKT
0dR2yN4FRE5fGDxtvps4/noESIczaZQDc4YxYgsE3fecAf9VoXvjgPU3+Zl26YUtx6/s3CRvXhQh
a22Lx2hoj30+3HciPbSttTEH+8htx46DW0lFZ2NsL72PsA7r5yHK6RhMGCO4a7tYajl59uqL5LwY
cYBtOK0u4SALEHEkZLX6WTbKsjmElvvVO8FdHBOjkXbIJDMmhPZMZdj32HwMl7NLyW203OlW9yjy
3PrA7XqBWw/yVrWbzpd7LAOrkaq1iVFeNVN7rnLW8LiiO4yT3ES9IrYUHlvHzjhu9C5okf5ZTIpY
n+lP2uazASXLWcQeHUu/TkjdaSGjrgsxY4eey/Oipge80NDpjCJ5D+caiEO/j2Yt3mig3GEAmZC3
2UT0uq++3d1sYmFPEsasP3rNISeuCPs/RBQLFj1jvQC2nl2+07De9an8dqYIrCkvfcRgAGRlS+5I
6SL4KVH5kh3sphZC3OQuYOiVZ5bEfozDrkGyR9gPXQGsG1lERok9B49u2rV7pGY8ux7p88jDcryV
S/IgAirH2YXeNG6bUD16Ul4LnhQxvA1d/Z6r+RC7wCKp02DTBMdsmp79/zg6j+XIcS2IfhEjSIJ2
W96pquTNhqFWt+gNCILu6+dwVu/FuJaqCBDIm3kSqyyZiVufuVxRULZmb6ObEW454GPYQiN/vRPu
KbSHU5unl14vdv2Abnusqd4QHFy332gLaVakximyHNo5jfpUhvZ+8sTP5GoQlVn2h7sxbk7d36bY
/Rt6VDD1A4C7wBY8JnZ090rnXXcM7oELbhlhHFTtPuX2uE+T4NlJhvMYMR4zzZekjXY0az+AHUQ5
QEtscP31NkP95RmKS/lvsKiMlsXG7GAd2xEuVFh0Le7UeCLhUh+7Vl6ENz2Gnv8wO/qxS8K3EIm4
qMNTz649pNmrgbnE5LRD2S/nJgtXbEL8bgZs6En9hvPsJFG3PR2vKeRg9ibOM1vk2slFsOP7MVYW
HR3kViiQcjUe9zH/LcsGxcJI/jBm+PIbWx8arqm9ACrBfyqgIJONE/u0scli60LFL4OSHO1HNz+k
bbqrnzDXoZjrNVxc/+AX65cUgP3KNEHWiNwBINRwQYya4dga6ly3OA6nVDKpcH1F+nxpgOqiH3eK
OAYyWyehQwZZLs0ls1/0D9OYNZuoLX8tOfwd0+ZCdJSGlbGHresFE4ew/zsUto4thr+O67gbvuyY
UOrsPle+gcvVaZk/i07Rttki88lp3iF2eoAde7ntJd5jOfgMcTI6Wk3D77aagvUtXIL5FhcGE0Xd
JJzwdf9eFI1xjhveIUqFx66JzkrJfdAoGs/cXRWxuWKF/Kg6MDMdKplgodMtcaAY5kQW7NwUHoaD
IdtnDnuC7Ui5D2H2gcYxKO8oXfycqfdSMGHo/OozbolTVo71ODc5aUUbYrHjwKVBoLUEuDm7gjU8
BVzzkzx8avMaV1Fdwx1V9S21Kwfz3UyyqviaJ83KCiJ7b6labuPce6IoDXCH2a6MOvu2oSGAcNJQ
jqZWIY20zLIBogu7gyy8yO9jdy5L52Yr828JMyAOyoc4g3bMkGBYNx0dQS3jCrPl8FFOZxm1ZwKP
2N/wrbX7gR73bdtpwq+Rd2Fl46Wj9KjuPkI/fKqxVHR5ecM/8DBXOdNxJROMVYHxd1bjh88iJK67
9YqaGlJNyEVSeeqXC49cfThN4DIcV3fu4Qv/4QGl4NFoKfRmSyTjce8MgvHz/In4fVUmxKKaNqP1
PNhEIRO1s/mJuwnEKw0NJ0MTLhWQxPzYp7OX7AMekJ/S510RYKfiYf9uEuc76ZnoFo1+bOnAS/vh
n7KMa91JzePrxAjxoBUDhpWMCKqCFCTVSB6Av7xrr6FE4REQUrS5If+9XXDt3lyuY3KnUed/0RR+
kjYDryQKeBQhsYNm3VMdf56gvC3XHydo3rJCwSehUKjv0ZaLfIdQpPbj0Bg4H6A0eoY4GkpSCsHh
g8MEhw/Sao0TbEsGQGleMvZCzLTyV8Exk/axKwfe+Z3m589BRZ++V5YHPdcMV0cm2gVymOcHvFjC
t2isfjKMlWHVo3BkL6OhuEP7h6KDFl4b1A2hbjTCpXGYjhomPv5Tu9CrdOFcokEXe8FeDZ/D+AIp
rXciRXeYbCRegMYvMhc730MWdsucct52rwcqV0V4zM1pE0z6pfVHxgfVU2JR41AqutvnNnstDLbL
AaoG2H8WtU9HqKqxxXsAUxxMi31A26WwPWfP6OjJMLudm/XxPuLMh29r2nSG+aRku+gB/SEW80Oa
1HeaDF7ol7inhbr5Uf5kU2Sra4ImMyKoMWn+fBOyUMB3R48kXMHhJFzSikvlAOD2LcBuzsHlTMpS
49XFI4hS1mfjBXznV8hnoJzis57VzTaLHxMKNEhj+HpWwpsZGqnBuGxgwMiUwyDv5frt0aRu+I9P
pJeFOOCYt9qrzQ9pJvTKLh4SP3mKWe6KpSLYcRpXHXLOqJFpEd1IyQA6eX1YKkjT0HrynfGUxuHO
YMJ6NLmnkx997dicPMp1+pyes9GlRNEKsT47B+3Ovw7mYx5ddGnHw/a3ICZEca7S5K/rkmeo3XzC
HiYQ9MhddTa7Zt+jZrsBGRrqLDCEYh7i5zGn+KH08qOZIPmDSrJ4zK0DyjR6/ch0iD6PlVIREaGB
XIofgQ8tqOAk/PA2GoR+6mE/1SwJFtiUtkTQ7OfC4Ag0a4BP1uyvyzJD5BM9/VD1wPwTA4C017wb
NqUFfDeIu4NvaGfreFi58YRRuKO8JRzpv3NZYKgzeKeBNGM1FIx8CvKUHHkPRj9+BmbH6NU3MZgP
D13SbRn/7yyHBvFeMYbF7JSbb7rEZpMu/XOz+9nlXYVXDsuUQT/wlN1j2N/xco4MM2PcOEH6kpTB
jXjGY+nU/EaBA+Vz5GY8VSjrYAu7dcjJy5llup5ik3ejIc2NLwHA1+C2D0m5gHwFthHehp5Lbawh
vehgWmPxh+sS+TFaONl1HQNwR0xi0rSOSoldyXoFaUjtNEg2TVQ7SaeLIdpbWZnPckIomaPjmPiH
xC8OOAWe8Xhy4xA0A9PMulPcqrDQq60L6Diog10ncWWqgUbepH/I4/kl4RcVOjk37eJDIYyWOEgc
E97S2XrlaVynbbnRQtGROA7v5cwioQUiU+IQCr21OFHoOb4BDpfPPW4GokIwkBcuVxyTRlHACDJZ
n5slnSWiYju1TMjcXNwLwzqmboTNyD+OWbQS4bRrTNNgUugQBiWjwrGfUVaWpvtpItyf1WIk0ZNd
l4ezzj1af5CiJhybWYFJcfk/E2Zxky8Rc9hZDIxeyjjYiVYFG9XPB6mnKy7cjtYvp8c20p6ZSfwN
/PSzKLHeVKNxyDjFkbAVKPFIenGaK0puA8gfrZFu4xg/aZwpBvbQTbfWUGRc8ptnkx3RoS0hy+WI
vr/gl5tOONsw9plXVCgnZjlPfJ7jc5ZOz2EaM4IeXtsqeBFzfx7hTvKSEmebc7A0nH8ebfTAmTjr
ZZZcqY77mErYl0L3u7AwrmjbvBaOtfWR8SGvr0K8W6ok/9rxOmv6JybmsF/DSxAG+ICsXdpb+zGi
F82rJQxOzxiwnMfF2R8Mhlgtk5Ny9rg0lupNVSYA2QBL+BjVXxl1eMOYPfZcaJZunptw6A2mPwTY
v0z8fwh5v8ki9AT8qXkV/zU0oUUlbiFrMQvmVzOo7WuVofAz2KgW6wWNzgUOwJxRY5P4v+mEplov
0VW3fmPoAPzR71CAALDBq97NZrnzi/Zeey4TKEgSXI/w3Xj9E3zsd8j+VNeYb45i/UoQx+XISW+O
n0Qznpw6szd5lLufjce5LG7nB9vBx1jbyXnsireOxrZ13LMFyIBUvCWr8Bj5TXOe8xB5jSnISvnU
jVnjUmZhrJAVAJXbPrHVuvzlKPwkON2RFeCXCysGtWTTljYyMvlV7JbnhmoelucIqMIiVkUta0+f
eKZc8G4mG8PMWExrJg3apgY1gTxucGIBgczOwOXgVhi9d+IK9uWJwQJ8YaEyj5JNs2tw2cJE8mbx
KrmnePG49zpnH+MYJi3FvjmHNbd9ccwalInOzc8532Mh4w/GkqiHzYxyOyjYQbwNBFvmVmXthzNS
rcs+VEAjLdO9104tXbgdEWvLB3I7E6YpwsPgZYcm8986OOFRgTpvg+Xf9Atq2o7HV9ue6WCx4nZ4
Ktgtuen32wiLsNv3lDNa0L3r9B9fxRMxIHE2HfOIsQbLA4Dop6YuOJm08TG2ogjsG42rjczNw5AH
/3Ro+YzOZrRwKoNx23rHuLJubaBOXYPDNGooWQ379hz2OHizvJjpn8Goag9HCwEskinqbjT8lsEQ
7nPW+RzmUP68p8hmVII9gemKwj/jG0vclwsyQP8zHUVH1/QpFcGPgwMJ6hSllpHungMulTSSapyu
5onX+07HuN2MZFrnCYzo3kl/fBx5K0WyeFyIFW0eonkaoHjA5BR0VK0KT929wtyjuJDMc83fln5O
O3NJ/HmveLyOzMgDni4u+HkqGADNxckIaQaK5vRmgdrgn8WLRk2sy9aKRFEddU9iyy5ZOV3wHiXl
fYqKHf6fsx0nuzSvL7OPR7OcHTjDLRZMLfoXN8HGHrWWt2FyXQCxYrvw+Ux+S2NqeE1xY06XuHRb
dkftUtDeC/qfa+saFylV9CZvH+yzBaeIvcdM9NiaDQHqdnwwnRgG1nJtzBL3hVLdfW2HNxkXV00f
AMwRBIDeAy1WMRjbGyyUjSz7gE4qRWegRze0St1jkcr7qJ3fEvN5Iq+CSkZsMYgaDnd/XochduZe
RxuKPNZLU1faNM9NHfLWXJKbQUprsRV+uvqjK5nLugNzUKLh8avBmaRtgQuM/p6yoHM6i3WZjUjK
8Suuyc0QtO9jVp7LMcj2Q0t5o/5X9rw4lm3c/jdxkvNiBhuNzXKp6otGL/UZWMxltkpTOBQybL/d
yDy0Zr4Nw/JAPzswEEvT41QKqAVUhFc+Cq+BNcvA9ga6ijMyJT5gR6wHwkFyVdT85bpaGhe86VfW
uO1VmV1nVKowN74CF8Lpgvvm6dja5TJoi25xHN85qT9XBnoDsjF5XKt4tRho0rr02C7PkSAMTSdh
ntdrGk3/SKLmb0ilr1bCgvc9mCy29UPU6qyJg83uIt1zYIkDQCJY/IwO8zHuFg9LApUkHqyudkL+
F7ixYekDDtRghh1GDcGsNiBUHqWj9o1fXrx4/i2IljHVNBhEBJynqTkLcveNHdyX+XZgIhxOyXX5
LJMmvIxJvJ26VxnTuYW3EsjYYzHT06KTezVP4FYs6HvL+aQoLSABA1MDvKSEJ/t7ODXjTiX1bx6V
rEJqdzVTUYqhdPbjLAZNdsmoBQKTfWJNPdexs/U56C+XeisxNsJiTEXlCs3ie3Px/pPQjAsEbTx7
sjvryXjHJbL1W0LHEluRoOHSmFFtenWi4nRH0PANrsjBMiOcCWQbSWnWHaBPPK/Q1J3r8kBOFUFx
zmSlYe6HIfyXN4o5MIpCIp7KENdDCoqfjyZJwr3qbPzEJIpy4oLD5J/HbNyxwv5Wfczrn5tNSXmw
55uU52G4W4F6wLfEg9KXFpGwJaGNWqkMxRxhcp4TI3kyAgmeR4Y9N3aLIWvtAz2KTCSTkGlDMkk8
qsCjcJltNBE0Fvd+EtVXZbJ3eY1xw93ypuEubMqpTS8Qu1MC+nI/+yEOnWCeN3FpPU1NdR3Auw50
m7jAL20yh2uEUWgFNjwfDFhWkQLU9Q02RBx4a4fe9A2Vre6hd2h7by0chDgnv6wpeujMBOm7rszH
BLAK1io6Qyrg/5zcb6Br6ZIwq2jj+O1rBRbLhCncvfaI0D4/LZEs0kvDg8rDdVQP6ScWBiyrOBUS
3BEr1/a4+7Nhu8vW0IGqa5znscL2PPpQgat3j7IG6pa53wDXwA7E0HyDAs84TDBMqeNbbr6MEb0U
47Cl8+2eoTuxTIhr5LckxspVIx7axZ9G0fdekK03i+yQZfV3MVlPMQ4ILPPMwRcRvPUX2WJ4jksG
d2yOr06roXv6l8ab0NowMrAXZVO44wPb5/a/lqN8J6oP0gnozDQN858/yNC+zOMPZMBVZb6ERgcY
6XdO1WZyoldJkQsX7auVRhxOWgTK+I1NZE+Wgfi++yACCLKoUIw/klU9tbTQ+9uSkWzOE9kKrvLR
RRDkX65eQQNkEL+IEwxLmOFtGN1zXUFtjPthF6lnaFFQeuPkWiXyjiOSuX+NK5kgyNiLl7ANmd47
h+UTwTl3KlhlLtRPd553ilcf4wculXydQ4rvZgSrk2DjWtv4sddZ4y2UcFQD1Ixd4RtvpDRvGh8U
93Nyze4lyoyFncDOZPj8qEgKCFI+H7dQOCSqL5Wqv1ZAxLMxQCKCeT6FUD7OQVAzv4y9vYzoa7dp
xMWMXgbGDm38QSbmKVLUJfSUKtftK5FaBITgABgJKrH76I/exa1AO5ZzWu7F3H7lpidfZ0nbt2eS
OeMEXQBnQWu2U3AuUtkbNr1DZTO/b1u/X/M2/wFi/NUysSYRK265a1ObQoOeyuIzJvSbUxVvsvPU
ys4m1PZOy23jGg8ZsUUJHAo1F/F69KO10Qn0v4htMlbZnvfppi6aXed55t6O2GRJyQndNjs3aji0
8oV5tWjAlrefQWx9g0ndjnFI0VH4mEVDQCR9Wqmi37vVsMchvoZzw8CORJ3dvwoyLSkQPZU1d6Ex
hhhck6NLQDetn1inqhqPCt4hjwKTqoHLbD4/MFVfS1puFf+NAqepsvsPVOJ909CMY/vxS1KMDy63
gEDRi7Ok3aNLFUUHvbyoDJx/0jgn/nCUBBh5JDO4b06Yf9vzuymxuPU2N6t6h5NoFVNukUjExvgr
dvK/1Zj9EnhYUfZMwWydLxth8x4Uy+qjo5NkVHZrMcN6qYIlY57ykgFD73x76QKLTCSZtIKYIWTU
cls3ESFsRUiBV+52LoqbMifG9ZSQK9R8nUOhgI5jHSluHOn66X0MdkBszOxb2aAkDc78U5WcyR6c
lRv/xK6x0xIXeU4AqxuopK46jtXTpWvGWxOZR5ccrIRAsC6Yw7P5Xrhj0TXQuduc8+9YFneLDSjR
+dvA6lgFfnaNe/ubcqxo1bEdli28smzCQ0+7UM5H0/7RgLaWfAUXHS69hWOWSzXKC/s9X3IoE1gh
4Ao1r22sbYceEI3LH9f27n159JFkHwnV0AOOJ4NCs3XVWK+Ccp15itFpwQ8wC7dSc9gKP6W2pFVb
LexXqxSHedbsWVSImBXtG5Wcvht7ps2vf3Tx6i06MNLftO55EFbeMqxEDH3Kuuy34UvbEB+2VkFQ
vMSKPB5gDzQAfhbfVdSmMf9ZaSbLshW/Q8kDVFeYRRF1XzIXS3u/0Pt6ydUVp6JHJUjin/GXk2tH
COe8E0iNK4FsBwObYm0wDZ166zsnBLvwSeNC/nYBJa0MsNxOALCmOMXXJHiD3TiHp5Sp88hkOfJS
pilh82qRj4QC6fjmR2d4Wx3bv8JJfl3qDY9QKS/+SHK9liiyywYPYJ54+bCRgX7IqEEx2vFAmJfm
n0Htq6I9UWJvb0HUaXPp83L/lD4pjQrfs584aPKsJ0tzRB4kqBeMy8uXMVmPzPuYe4C+z8A9hTMH
F0a/GQ0Bwez+TQtIhct1gpvaHsDVkb47Vqv94xvDZ9gE+3apvS9boHQc7GT22WfdNmc808XR1o6c
61hMb5YbbrBunxbVNCRVZOqOK0XEB9yZ9Exx96+ckPdlzglAsUSMfZiFsF4qNuHYwccu3fBBlvHj
bHuvoNr2SYeyNzrVO7EUvjR3LriFVu8T+T/k3wtT8XPE0TGAd0yGGYQKLeFmiR110Bxs0u7DH5xi
Z+sK5xpvqWEocNlkprGxE/d7khMwqGiAyZzfgqm6Rcx7h46WT5O1EpSmeqmDgoOL7R0yPeyZW7oM
RfFpCfpv5GS+SGp3C77Qne8Qv8PbuqVBMATCxz+n4ZvAjEVLi9rXlD+8g7hc+t2wT1Q97x0kDRIi
ii9zGDgKwfCb5CVzbMwl7vyzHBuRu64BL65wbAA7q0esHHdqEn9cI1wHafljG/LGZVGo4oeijnfH
DbZ1Ur5KqaOdHAd1NBJ9z2RynyYmLHKgf7GCgG6Ep0DRkqxGoOLc0j96l1RTBjJqaBc353gjUXHw
ibmtXG38oRyIy5aLJjJL3IA9k37IHF3lbOxOPUP6oW3FHg+yiD8HD1xm2lDTYvyzQ3kQujlabemC
f5wjOITpLlroE6rpl/pzOl1hX8HMoaizq5rvVObFqpsm3pr6jxUFj4p5yCqq6KHN4ZfieKI9SmJ+
9ov4hY6Abj0SmTQ6BGir7zCjRsaTx9BmOT4ipjqfRIu3kSXZzALYxBUO9WqIP92FAJUHI2n0BPyn
cbZMdY3F+Lws+8TJPmXk3qPA2Q5eyluENJ0bAkrJZYis9MfIgR6mJHrbqPo0vel7SLkjiPTRIluF
Q4lhskW99MG3ACxO6BV2KL5gs/8sbbDL8moTesMGLg9Wvl8uUssFpuZKvFOR+2nQMVMLkplJwBLl
PrUfQpZlG9GhgWHgGg0+CD3eHZCxp9dYse1QJhtgmYEW2zZngTGbRFd6J2RzDnnvirJDLuQBw8AW
gKqnitPC7o+vbuX0mDD539xEcHP7nEtJcwy64DeaUHM0D4dLS512rYcorV5Gs/00Sm/v6JLH2uWN
GYx7MxqpjuveClEcGVa3a09U4jJi/4MiTI58gnDA1R59vy1BCzYad2SQG5vcU09WpV+5Hz21kPjM
EpBJuhjwWSYek4z8f9E43fZVCfLGMUa4fwzYWh5h6qcDjFKSWvbWOBlucKayTh9M2d4LLy5uHsJ/
IrBKUlK5tmOCE5AACcTa7SqHrbXUDSc9OA+ViAv5Yx8YkSZsTF/retkmS4JpPt3Uad5fkaFf6oLi
y7BiLVhBuMf6ugfiem4s69sc/atp1qh1HTpKK8gAj/LZ41ONSVsvxh2HwqvunUs/m7S24K9leErR
9+42pT24WEDUJvV35Fdnr0u4v9f1U4dEGMwxDPqOVyfeqcT+p33733L0bJ3oahu4AaMWspsVn8y6
/2spUP41Yv3gxBSZyYNd1v7RyFuenuKv31FPnRRELkubJdNuYEL9CCk+w9T0YXQMd9Ayf22n/LYi
cP2sRgw2qPOGYCDIrXIYPCwY4arzedEsmzoeq1/IhCSCIY5Cy7Bfl6PVWHoP7mIhAu1FUsbd1tLb
+BFX+ZqEhRbZQxmGu3hqjoj5w4oyHJoac5C92WQxVbftEzohcOSlXowib+x5K09gvRwlJ/muY0Jo
591L72JedPpXM1I3enkPywOsQxtplKOkO7BJUUIqbFduspBlovoJfIQZbAKlPgbd/sSi+Dtoggim
B6XK1Jdw8QEZY5peCtFdADCSLKM3BoEUAxz33qTnvF7b7l/L5HycyfQPICp+tDZ4Lz2G2uYkcasE
4MD54Hp0FAb8MUBDlJGarXQt6JhdOdPMVCV8trzy2dcBtubYe9QmdtxejbCTMHmGWODXDhtxNdCG
XE93H/hh4haY+ZKTmIoz+zHsbxE9OfDv1q7T1exg4bNGESspINlERrb31IzjJLuG9XCfE67SkR2/
a2egUoWZEgiT9g1H7QsRplvZjOesx0vjORPSNV7k1mGDi6aj0coYDy4WsSLhvOIkxpuCGrRKve4L
Xz4Y/MHBQDrs7aVhpQsuDaeMCCrCcm40GO7WGTnYovvkWcGFQ0Egs4A5hwdTmZpImrijn7/nITHA
yW2pi47y29j71LtjNyyM5xwjrFOZACEsykz1eirFY48FKk6scVspH6qHyb9W96SbaEVnxNfgzhuY
ECzxSLHNudFvUt9+xQYSQV/jRBv1oT5TPKkPgT2drdD9M8HLHDwkXk3oqmVxjhrnYta9ujkDzaHL
AaHG4yPi+HvdU6VhFbjExkIx4LedfRXVHxKwU+IhbQRw/qH5rMGZr6chYUzBnA5F40EM/nc41zcs
XYCLfPGy/FYKh+kqdyX+54g2C8FQLXvoghD1sFh8HSefz2E1YP9cOcN0mBLriMWlWaUSnMbc3LC9
BzSohZt0zu/KSq6LNc72k6tSKNEcFIjZnGPTorjKnYpDC2QCBwGn9mrxBfMjnWXbvpgAhtg6qU+g
zqHi+7NM+4d1dSxG476MKBScDImRIJwYXRoQQ9uMg3GXBXd7eQ/0X2E1Ppl6vnnTFELyg4KQVW8m
IWNoFjerCR/GKaGCgs2hsvOFGkt6m/MDY6jwmXf8gWg4De3Fl4/1y0yHHcLrnQgq5p/0Yo4BPBgK
uhicjPQaLLLccrFFDDlrVd4rxMaKPXrZq6OW8J49/Bn6+OTgOSNetZ0WZ+NU/Igg2/bhvEny6m74
5PdKKPxIiV9hUmA4iP3XPEMCl8tXQoLvWc5EfvwcgSKCQBNK4xDPzVG4audzpCh98zh0JdC8kvAk
W6XNm6uxXXa/5l417ovbBR+6kb/LHqmRBBeVlRHvpcPEJNqOZgpGbr4A0ZJwIw5j+xqEyeMo3cPQ
YMqPR7xRtv9kutGfaKifWxX/MW3B9J3nSdThoXQGZ+2HZQ48ArRD3/b0Y/UB4wP4QZkswSbZVx5f
BCfS8aKnY6sjaEEa4+4h8zOTBau4nBKGRiom053e1WV5bEwOT5kGBiBV9LBcO500qrexNC+mZgS+
dFDZVoBLibwsuWbeMjklTimcAQgCj6YvH4uCi2JsnVlrbChpvEkFjE4l7B0xRmIs6ARJ5f1zRiih
y98JsnwXGcG/OeUa7cbDMZTBLeEbrkfeFdhlnr0uOJVR8tYQrq+0wPUFLWQ0H5A0TpOTH+2CqRwJ
ApMJF1rGYfl7DhOrfsI24sX7cCB6rOZjhX/YF/o1cMK3kQ2DM/ZLX3MQLjgSRpL7ami89Ysm0dd/
4vnbqIj8+DFDGHlrdHbLmG7MufdDLzb/3oNdhxGtN8TCY/Np8qZdikQGrIPfBvN9aI6UnZG3xAlC
aDrh1Q7UrmLuFg/9ZeaglCeMHDDDKB6PGTnSqki8IWGZocepuj2rtH6UrX91vRlwrzgu/bDLckQI
2edaXAttAstcXoouv1Z+xRsExrS0LlBzLzk1XmDJs23DgsI7TvBOZ+LaD8VzTfJwBXiUus9OPld2
9LDchIKx30mPggLT3TDS+arAhY3sDLyi3qrIX5kNE80hl/eApt0kjd5hh9DmET11fv8Y8B8ASf48
tkvSDZbnSi4PUpLEJElpCYjC9JqAZFluI1U7/szV+Kfj3Osvj3mrXxGkaVEAENN0NQfr7NJwckKE
+HEyi8SVX+49r/hIG+YyiTirYaAbzL33HVY5qe8tlBicu1uD8oSebGNd6G2QybPh8zsmYb2TFNXg
tfK2TIMIRJrBKZraECNu+5QL3oUm1wbPghTgUj8NW77HRD+3lIIjTH2rTrwhoiGzs9lPQ/dsEVsF
xZE+1UhV7Kk8FBXAi6Z5wrcHKtYAnY1cY/rn5QBdteZp6sZLq2hJsCWwEuKxqwm6fqHGl7QYvlWG
bdxzrerkpsH/x4p/E0lFX9AtkrNaXHu4aBKQnBP4LGrrwWy4iQ9aTqemsLjZ8nOFvHpjB2icZV8m
YzibnX4L5bAPUmimvAHoSuG7dnP3WPFDLw+y6OKnYs54V85/e1HsQjvGziP1+/LDpiw/V5slKi6j
AhK6pAbEIWiibymJVkXYC4Oq5K4BLXFF7mv3f+4y7gri0E78IdL4OsbyR1tiWzjq3bbosTZaVT+k
cZ5wOamGYxl6fyYlkQUGCotdfR6wqEmjf+C8eVItBxh3rt8wVOzVglOruht7HKmIgbQ6Gi+U5b55
CN306hoSy40CPmsQWtqCphg5qHUD5530B9sXr6/uGrr+x5waYHLaej378T+d+0zXOiBP/nTobK5T
y+03rYx1JYKT7dgHO2EqKuudLcdnlYZs0iN3ymlxTVhGeFEy2ApN/mxubC68VG8zd2vvVUlosMJv
48b18zwmJ6Xrj1rqj6pVxmpMNJA/S9gMo7vq2s1JDmLbYbyo48fUqp8ZwKEhDB+ea97zABcgZPqH
ZCxvaee/aAAsXNJtnBespd6Vz6qKl6Yz9VuEzj4LyMdFuDdDx/f3FWDcjN7MjUk2dhd15qNJIa09
4zjGcIOMb9R35XK+ATiHnbwuodt3B5p10s3sONyISzfY2B6iaFNkI+lREHJWlJJDHuk0gN02zGKv
VXXgbErhIIeZtrn1eKWocFEPU06X3mhuCDIB8hNf9lRcEgGixWnwGYwdypGPujEHwwteR/dRNMJm
9NNw/u3mU4ojmehbfLY9BqTSsG8RrtAC/qYOGRfHOOJnKy3WYIH/+Fg3tY4+iIfiG2EiUzvVQ2+6
F5dXz8igNghzvsv55irGhk1N8WTPWQzPHLz95KllQ1Cz/0KZ6dFvMe9P7LTMDylhdE69ae+ZPn9F
+Maoz9ibA6/RfOCYSrEe9ivRbeiZvOi82/YzbuaQPUQDzYJGAE4IyFqFX8UEuW6CD3AcorSD2ZU7
0bAvVXN762ZuMsGY/kppvDRBfpHCrFC3MAIwe4jMkUbJAuCgDXOKZNhQOTCNOKKPrBlsd621yvwE
foth7000i6FkBhFTmkDfYYJLMe9okk6ICLBpsheXM+m96bty8M4Z2WLm4EdaWRZEJjhfhrLvA6uZ
moXXwErih9Ro/ZVv62sM34kIk6t3PrQgN7OhHtMDziCgcJwnl7dS7EbkHIo33/P/ViHXY460fZ41
sD34dprRB2w/3OtM31y3wiTQTmdhy53WE+XKeP3cZJt1MV1tNcwO0StSm4J5pzEnyYWE97WYFjCW
ZnSZSjxv4f+nkEGwYTWO/Vy3+bM/DGj9LgqbI0mE6HKmtRI66v8bqCjNyyDMdzng0HNG9q1eudUZ
re7ByOMfu+NSnMaId7YJsD1FYytCa6dsqnragThpDnBr7SUEteJJjotHILmzGQwbTyiuWMm7mVY3
z0lObSn+4GXASKEJCDtmHJ8G2XZ7oqQbM/TRzKGnXjMKyumP7oAqQUokfVx23j6uqM1Eca+3Faiw
+2iK4OoQHkAAw4W1rwu1ADGSctdXXC8I4TwLtj3l2q9OZ34zOCFIklvNVgg2Deaoz2lhB6Q4LYb0
I7xUjEyHroY3P4NhCNHeahLubbhNbKprof1vZdK8pq13K+r2ThbSZf3hE52y7vQfR+exJCmyBdEv
wgwdsK3UmZWlZW+wEt3IgAg0fP2cmNU8e9Zd1UlCcIX7cV+GTx2fYLQVZ+hyDHlUSsIhBoH2iCSi
aIGxkbo7b3a3U1wxNLRPZnPY++4BxcE1xnmdTvM99LpHYMJG0dpgT8AmIgktT7EeFw4QUkKIGpS5
aCq8FBMSckL8EfCQEMYReV6/Dbxytw2DhdASezsOtlaun6lWfhgKfjNY5MmvjU2uYuC9zPG7jYl2
EwKQBtoPDrIdor208u/Urk1wRMNyOv1C9H/JALFgtgyvU+HvFJ5c2TPbyHrv4iFnl0lx65cVJr/5
LdLNKaAjxsJKPIjNLqElXcfjgRht8bM6SrK2iL9j3bwnnnsNp/VD8guk75Q7claJnovA+VKtZXN8
9ZkbzqydutJ/gCJ2UIkP5tpCnbTcolRjN4/4s+lhbAtXt9jPqUehjTQ8eqqKKPt9N2DjM19Ykm3y
anjh81zkWj2NVfdGjutZtAvBN5zFsSN/oHjzJg7PXpte1Ng+QBMBZBvJU8HG5VH4qGXaJQ4o0eHe
uXxuu1Mxk3/WhRizJM9BeUBifmzD+rIMKy1spxhSM/JkQOjveWd/eAgrS2m9rSvw0Xk2iVF1Pl/i
tfxw+6TfeWP2nEX5qQvnxyT0HwdvuSQDDiwrZhLaaCIQZ4uoi9hGcBJNd3VQntQwEiY6EXs9N3jd
bNdN4WvHqIWMSnABs4TR2iLAETWS+dLrbeXr7FQU4a3nD3uV149dhB/dHe3fZJ2PsQr+eDHbaNXT
xyN4eM7n4t0lMrd1WaCpqX8JppgxqPS/Jts+WUSje7P46zTDndWLn8mWhzJob5emJ/qFbT4LggcN
Lmrjg3m7RiqyKcfa+4B1PzcuiUCyzLAQp/Zp7sTerVt334wLW3I5V7cTeuhRh89pMdyumi50aeTV
8DPTQJ3WRh7DMocy6xVbgy61Cvc5tAizcMaQcHHO7zQJGP4ikkb99+LK/gc/kdpkTvjTxAgZGqAi
gHv2YRLcK5K1YsH0KfNC2D3Jj19NfxuXrqOLp1dJyRVLWxxgzBS7KqYPzov8V4mJI358ChWxLCUK
xgESEYrr6NiP/m2dUS3XvsEQpl9Tk+E8ZrnUjI+M9n6Vl1ibUquvekZu6ZAjlIZp+dpOig6NDSGx
mFypIGWmptzdJEUJO4WhejCauWfUvOd+eAoClk+Rnx6RlCdmQ/k0cRG1Ox59bzi3cWJtiVpCOuIB
mlTtB96w1xFXCqg/BdHOXo8upAXjmtxqG0/hJgZwUfe8NuO+eK8r/1p1uQciQUEVsupLwOXGCHkJ
2xBP2hJ9x2t/8BREp3ShUc0AbbZO+xhQrKLJKZGSdxxmafze5FH6nLvqd0iCq5j6P73y713JxEkC
aNo3w/L/hQlSlCX9kn+svf7p8TVZYjxN8fiHsMOT0y13vAi2HCeHkivYywpAAzr3uwZqkg/w+cOr
xYOcKvyIcgAM5v4kOVlz0XRpclZMUt/7EkqqCu7WwP91LBi7Sd5fQhMTK5tf5P+4nFRzHCQlNIle
F8cRbM+a9i31yMQm6GnvYhyZa/ETuisAJR38iW2G1jCR9lNDcAcw0gfP/JEYpeVS/u0w7+CHBV6o
p2zaVe30tsZG+d/OZ/SkG2ceXwvRn1ZE6Zls0JPMm7Yg4gRJBxWQ5CgdxTrt3KV4Bmno3bRMWpmZ
MirNUJeLWJgQ8GiztCCYbB7ukXG5ah7naXgyfwDY1gtaLmIIUFyyjtzWHK5JpHdDER6zcXhe4/Qs
4mzHTibZZj3k0iJzqKFyMvyQXbG00da7Vy6gXiFMIxnwM7PwxFeBbu6Qotzy6w4aU4AAHIMlM7Mx
feFdASbRTwV6rRylNbJCz9n7Yd34Ox1Zdkkg3qKSnRUsMPoLh9i0oHLyQ4oTynonMaEIPpEgSYlQ
t5QlOBq42Za/4/DMmxenF31yj1WQvnVMMlETHlcVqWIUZMfF/SBsMzdAh55nF5COpu0lwjb9LZHO
eFzPpAgsGHJTqJ67JvflrUDCgkoyzVdt84CR94Yzv1Vkj7FSF9i5/bKLM15svmDDMZb9vMW7wxiL
g1+XaGhWt9zapMZVeMPTRl2TyY2bbdvRyG4tS6I/0QKf7jYZ52I46zy08y/tqkoYLEfA4qBMlz5+
Siou4u+QhlCUcXcY23KS1BaR8aVKjXgorhnabKtqKvq7dInQr/o5/Rqrd78Qt0k061dYu77/42dO
GXwFdqaWi5sECd59NdaCFKAUxh8xa56RMuqunDcOUk3kvNPslqBNygkXzcT+8oVor4B3hzMiYEqn
WIgzAHxhEYwX2tGxcNPRYYLfynRZgNMOfLoit2fEA/DD52PtNNzRtONR95gk2ks+o7qF9sU0aEBQ
q1hSt2TpIn1Dz8MmkjuEqJiK8UOrOJnqssabWluj5n0Keqe8gVFBKntZW3CpdiJkMPi3yep43oah
5zv7MVVU2DGWR/+5x7BcM9zuYsx+bQXm9LA4eUSecZPWDCmROJQ/Y2pJNA2xOyBABCohdHxXlhaX
KKwy22KKDFsMBlkXRIw+q75/FXYXTHetsub4lg1pzq096tJZN0HEpzRo3N5KPru04874WiKWp3qj
Ncn1PzkFyM3Ek5i1qdDFrs/7DjZNxHcxKlwWncURUlaVydqVpYX3eQlALDyoChfZj4JCzzo5XRyj
hYoDe3Uwz4VpzRthRg/TlwYmKO2/bpIg49ikpbnZDiICVAYXiTUlboS5m1PQFVbAr8zBr7dkCmwW
ixEjazc5hdaP641OcNsiAlHTM7xLsSizWfYwyfouwe6v61AHLqaIRdjjxzhwvr/3nR9ijOpKi5DV
LuUCYXWb7clyt5XjE8Oz0R21HQYWt1ltPmqBL97irmmU+xIuTt89rdEYtzOSwnDu7vDCWumr3QC5
OfIMz8CQU4g0CYpJNo5zsJUelxocl3Qo4CmhMrGKG29qV1SaeLRqDuioAYoykQWjVfwnx4i8YrLO
puQeh3jdvvWycdAc9E676CeRxm705fdD21NJEgaHzGe1ncLQ3TK76f4ULWOH73kdOqIWXN6c0z5w
68FdWC0jP/tJsbRFb06mZPFBQe9MD0jXdZKcKdTxlKaZ6FiOTb1bWfyVGQFrdzMESRpDi+t99ptz
XrZ1vBd5bI/PS+C5tM6cVovf7pIokTM6DeblGZEPqDNKBr85SeOnYYJcOtCyaKzzTJD56wPwRLsr
4aq1adKw55/reHwdktnvH8ua2ZlHtUUOIkl+/ez6Mc6axidpMbdGvGs3RbZK5u39yFisJPXRLl0y
1zwXqMgW5UZmnJicNSmE4QD937itECyDOdNlJrEDdmx435A6etPj5C6B4SojpouYmDuWx2wYulZt
fUSzMySHhBR7841PtTeX58Lis5B+opoRUhVHiGHSgNjqrOChF3Gq0MOhroVU53Zd957Z4Nxw7oLF
FD8yDe0Jo0IaeORnpXbR5Xt6Ok5+0nHrCaiLrZeE8UUswXkgChmddiKGpvByxzp1lYNNZBcNGkY5
JD2mRkfmFVnXmW12rxk2FpFAbh0sGGL7zPe7n76ckvqht0eBosy1/RkJrQxwTccbDp2+flFFsNRP
xF2Viz41ndIMnxdDmVp8u2MMk8Z1fV8zwQEsOOtBhJceEy0m3yhyIkxPSeyzXL1xunANW8IWIr+H
69nYUCPR7xUMQix/gH+6b/0yM32pk5tcanpEhc/Ba90wkVipQVoSJsMifnF2vsOwXXAeFKDigRyO
/YEVHrv30BuThH2wxaTYTKKLWTzit7KhqsxVlpImqPtyGQ8d7Smvx9Vu/D64gRfuUeNqXitm81gI
3OQ3TutaAchLlXWR3PapY9sovfQC3+WoiMYNln25JCJQd5NIK5rrUQZBqjbzYC9KbzXKhmk5WPkU
D39nLA2CeT32smJ5tucZJc7FG0Ng1A9W1rSVviSeSJt231UMgK5la2PPOXQkUwX/YIvZgXNBQzbl
gKYjK/DlVTtBFBAMMwMs2veuzCNntzphXTOezyDOmGRcN61S/aB1ssAB38fYy+oR3VoIzx+F5DQw
k6M4WHv+zZSAil5qiDyYQhBOC/vbAmgs7jCmz9HTbCmUruBzKCHYnFjTkHgHJ/AzOmoXee2YP46k
5fDMrcY+OjrYR+WYJh7qukJ0VjkcXM72lCFgXEQU7xCukNbesPLOCgwECJeXZju6XZv9y/wpzRiA
dLlinCVTTFeM0WotXbHBwJpaAxOYMe/YwLWNx1Ko7WbAfDu2n2X60A1VjdKzcW01VdtQW00doHes
uMVLi/QVyPbjRPoqKgoJ2zamIPAPsiHUJydCVNvqDuhUnu/glnc0CWTNAg0vYsebv+Y+a4fvEo6o
SUsJqb/gAeRrDyJfLFnRfUjRpOtf3FCJyV3qstmKDggDWKsDjcIkqVhF44/8Z7tRV5/EtGBV3noh
1I+GE6xW1vvc1CTIMC2pGhj0scJ2FVtgq5191eHDPo/pGrSYLyy4zqtO0+DHiQnJ2YFxiAB2+eSF
zGGUQnHg/lZ1/pDbgbTfcSssmCDZ2K/uU+bW3iJOXVJAzMCo5gwt0cIzxuv5YOFXVId26Bvi5Sn4
eo7iYGxEc4+sMkv+cJCA8CFIserib4/9IKYhseR/294aewyePOLBegnZfrTRLzaEhJUYRFayZlAa
VwmMq0rEKnvL1TAAU6rDMJrIUgxTe0KPYflFl2HXXTqMa3qo2vxRJ1m+fveh9qP1gOnI8QUmLwc3
+RbGcsaawk2U59+jU8+rcUcF1yBJBWnuEjubZdPAhKAD1Eg8uEqwMgxBhzC6ZcjVH+2U7Zd1SmbZ
IOfIRt0n/3IEA8K9GTkMgb8xIfMyZuJRMu2VHnovP6WtCsR4pB7wLHvjQy7vr3XOFmXbaxhI1Qlz
bCceXGi846e2tSDPtszT6c2yYdKRJOxOYyZ3XicEivlYj9FrUgMx/VPkfsobCfdcSvyvkgK0EGPx
puHFDbZniH7iyUlLhIYxI1VqL2io7IxxB3GSkY6qfcbLMvnfChQ2hZD3ATbL5r1ond7xmV+Yue8m
XxxB6JqgvMjAY63lYFF64ApJ4w3/YfmMpHCJOCBQjFnEhMUTa0J6m8G25+cZXiinv0rqpHgm6GkW
iqX1MnSIcJ1Ai2bXiECOv5Rbaf4hnaJevwesQgj6GhFznzFpS73uFoR3lnjEdhaWsGG3ReiiTkuV
ENBZRGRqsjhm0EXysEs42PJp4St0Q2CSLMsZ/69FkEpwpXB/kCMHtRweHLo5gYDOznz3i5LVlf+S
FsgVTHIe9BlJdWon2NcGjIwsJlnM9gi2Jr6T0jtQcPrj32JEEzQy1OZKfa6e7vYeolHQ58Q8Op8B
O4uWnkzHMVuUGce6/2Y5go5v4yRBiYA6A5kC82fAYhhxesWlwqpawWWABDs0SiZ3fNe6qjYkfCcs
q8J5kfXfgmkj8AlKCWZEo2t7SH/XfHYVQ5UldugtZ2SZPBUL1xLNJI7gKCfnt3VXeV7kGvXnyAPK
9eDDOcGHlEpEQHeZtYCVmbzVxpJe0KUvPd1dowJ9clDWw3/0XYozfK+WO7rnIdTKeNRnn8E4OBhZ
Q9rJ+loaL1G4YJNwq57bZsuVmMIv3i8pocL2Iv3hWq2hj90oqUvzLRd+suQjAKcCOhqqBbqRDrxc
BQYvT1L1N+ysBHvt4JjUPV/WTcqGDI8cfqQ8WowFMc/jRt+ovKsrh4KMMia8zKB1dHFxS+5IxOse
m1D81zXqqe80gv1DFpKfhfqbyzuNeBmYoZbnLE1XkDY+vkq4CGzO+2TgLnXpDPZ8Gh4DHnlCcMMd
/zS7vKt0qbzo2Iw4TF8jbOcYOHUfOd6fpQxtarJOFA4Ez7lwM+Yu9cTh7ihss5uiS5b7FKZO1oFO
axF0E86IUonk+4xIuCiKGXwcZQv6XN9EKCFMnrkLMvl1otFc6dsh2cUNzKkltQJSHQg1Y/zSIRhe
buuGbC4YEV2CKBL1d133j4BCInIiHOb83OHMSdP44odFkR2Wzo+WvyoShvbAk1bExzJXRYT6OJ2L
sjmHiR3a17BrgTxtmC1OBZAxNrsyuZGdHK1fLNc2B2CTFT7hOXQrDeiVhIgIHNtFgUb5ZmyyyUNm
7fHrMTlAX7wDfU4JGGb0qA9FOib1Y8agav7CGW9am2QKbaISRd6sC6U9iaPRN4ESY//I/kNp4lbl
Iqtt2uZoE2/4IspiZldV1fHv6MoBqxRLFVfCLR4Z8zwoXiWeMNOVIf2rJp37H/MIemLBmj5Oyye6
0yR6LYO1FygSlB3KkMue6vCexN9ZfC513i1AXKjyW/+TEzOBM0BP5oUDwyeZdjEAx5ilSOCNoGlv
BIGN808ZlrSnVwJ5VoWcdxHx9Jezh5A0KIJF+lNNSU5BFQVJKdQzYQ+Z/zsmvq5I0LBGGvIojWz7
Pu5ENFqQIaOUvPba9lVrM9VHgg//qAxGo0kB/WLs22D/GfOsqIIERdQAoqC3vbWj2LA6Xp4oxUjC
vhFBZRcM9IJwltmmdxbJOzsTtkaoVtnppJ8LetaSy7lnP0YOSBQThZ4gLk49Bt6vrTvkE/D0AEj+
h+Wz4J8wg1e9Tg+N5VTNvZ8UhXps22rRh8zOOmgszQiPigrNb0BhL+z+r1K1HVaSGfkzbr4Sb6L+
0bxsizvs2MqmCmy0szz4bliwPGCq17WkbZK2gUKmQrVC2Kur/PSRzUkY/LPSfsgFOU4RfRX6rnqa
9K5x/HBW27THAcJgq7MkWeGsq1l3b23FmwIH5FQh5pZDZWeXPs3cDANvhluTzL/pJSzpaDdoKMv6
AFmR/JV1FUO8mfOGOpOJk8pvvVh43imoM/ypBApZw6YgHYPigDEKhP+ZUQ0+gCr/rVqolIpwBo84
5bq6Oq70zgtr4StGeHjYYUk97pVhdUs1GD7oHO++k7SZ+VqDhmln34ZX4fdgqVdBvOyNN7f1wyBh
sKqUFgGvDK48HVU4SHC5Abzo/Wre585MlqAOlnvfrz0zEGQ42PlQW+ww6U6dea9vMwYd91plJFQI
d+Zr6M99go+Ajmndlk1DBK7ye48UZQ6VU1q51b8syLO9F8OKbZO+vwunhKeNNkD/dMzsDyON/VfV
sdSGJStYEblY0KudraP4rvrfwlXL8HEMnfkstQy/u4m+t0nZKtCeZFugNujLh9y+bQGGXiOnab9c
jAVMfqpxTHgYXNx87IKZGU9MLeKsAYTa5t3nxHTrZWWatwMbVJ1oSjVE96Hot0gLq0cf8RpMTfw7
B1lUr027JPsgmPuTB+Ya1pJExcqi/T7raDyJBMqOyIHY+trY28jJtm99DhcGWpW3p7Ced3mx9ldV
dBhul4i9Vqa7N6BW3oOvUe8ko1NsEFDhTBotRQKt38KsgvViZsJ/rVXKw7KOMyJRSUyCmFPrib/m
My8wIQjlNSsRHdj+Ry5RrYgJXhAqu1MXg8HEHR4RJuGOxa3uG3zdMYsmDg4iXVeTyJkidQKxz+oY
+6f3v+NyoAptAncLQnXnN4LessF29oma+JKtGXYqMf/JguhpbGk1Mp8+FlSwyC+5J48JOEQWqzjt
mpcG8IGRW492e8U0/NlUBHlVUX0y+9BBVwQJB/AIIb3NlOAJ8Z15Uh4TxoZDAXoEDwbQCr5e1iRl
re4FEdCDE9JLRj0N/XKbpyworRGeeEsSIpCAZHnMAxxhoFijjM+guoM/rqbkY3SUrED/nPDX0St+
PpbDgAYHP8QCZ23lsFx9LCprTk4x72AkvQdalCd7gfXQxtYhWHzAPtO2SPS/tsYcmJC6QeQH7rpy
ffHz+GCS292CoDCfRLyAiU2fTYiE6USy8rbP3F1fqiOn+rPDfgUeCDFKPdvtaScsd0cem4m6nq6O
3TyU7bwteUgW+2++fmUSgRnYD/Klt5lT71xdvtbsv1AxL2Qdu3AtvWMQ14eEb5YB3b5xf9MEPaZj
b92GrXsFOlKhZVw/OY+3Mm/vxIAyQgP1bkhMMQYv24mONKW0vWJYcLDjo1PvkymBCWLH9IIAYG4f
fBvfElK8reir4wKSHviTgcS53jMUKeIP1+LdIjyYBmzDy/dAssGhdVjZayMOUt+N+2fKgl3RRqeS
jCbbJQZqXm0eynj+HYWQm74LrtyM1zycCER1bx2b6KF1PXAO3npzfHEt585oNNOKNwl0mIvo8c+4
JJ/3ET6peg3fybz9bDuSlcFKJAvOfe+9WfKjP/eHHm60HIoDalcqjeDFA8PfTO6bk9avnL+ghDXB
K8sHRu9TEtu70RMoH7mVGYmhMkPebMGAgjUwwb1y0mmzMvsafPejGcoXGUcv5g8aeW4kBTQfDyN8
uc1m/8hEmcnPF/EbWyW/yOY8WsCPJZSRlN0iOn7Qx/ku9OwbFSNYEMPTWn4VlnuGS3lQcv5loHiE
4Pc4NK9rZO96OV2yOj8lrJwJ106iYBsmy2VmGzWH3kds1JpOLW7GlECrOKTCHy1G9+2nvcRXrK2X
3FE/rZoQ+QUm3OI2VHyYkD88Zy7JdhmbqfVYr6R0kjNd2ZKcHxh3E9+ZM/2GKP8VsUOVpHhEteqV
WKl78i0CEj8xSONsz48ykIge569mqTjwxk2r5wOKr4ccz6kHlIG7UZHF47Qfo7nqHEAg4kDnN8wL
HFbCZXLuc6IQy+KtRnYQdPM9Q74n2w7uYhntOm3tgoVIbgSMzFw2faEOZunvAeqww+EeGdkX4TAk
94mD4lmbkfdlTNWqmhNNituch8ogGGCVo2eNrxFTYt/7NmAg34u3aJ+3cVuwvWzvUsy3uddA5kfi
WP/a07qPy+DRgQYf5hGy1347ctWK5ptY90s64K9g08Bk7zZsq00LS0iL5ZwW+SEj0cJINaEyXplD
3gyhdfACkHcNHHO0ayqPDubAmDm+dfnP6zocxT6HCtp07hUGE2wkdPnSuvoakKFj2cGRQdbWHM2a
RG3mm0s/3C9wU7083NujAzC63vKknhvd/H9/5TBC2GZ9mM8+IIczQBMAlGRLczZyOrhJuGmb/MUB
VW7PnJOYCx3jfOUpNde8mPUttTg81/gk8uCJvvvkcSzQLyCRXK61Exoi4xadPb2Ss0PWssXvc2LO
e2xT68+UxttCYVbi7ANv/pIEBdYTezOQx+u46uzQLcUsnEBaDd+oBi9R7ryv2EX5RxpSE1/2Ql/e
nDgvdxX5QVjzzlzvvbBKAnlBqUfBgT0e8noBzm1m78CKVdIb8VWBC34KZw+dgXNMRQraFk8DP6/n
kCOz7xLYLqBDwkbZHZrvZAEZYb5ezQLWNQjjgt2E/8NW9xRG3ysWFo3VRTHy5ye8hPn46A/Zs7aj
2zqFcc9KnvLhZowmVsvJYbU4bWa2rkBYcB6d7Cnemv8djcXZ5iDpQrXHfd4xtZgzb1P6tP+oKaIZ
DhHeNYQjaBPqjWe9wSe4Ezo6mDPNnFmliiBdoWTlFU4xwG+P34WYdi3dRhmthgDzKZN+WyEXrHg+
3QHsJMeHeVtZzbepH8oe+tZUt+fU8Y4ar6W51p4HyrGAXDi5zZMjWgwohX1wmG3eDD5OaM1LLdWI
ZdxcodacghdZsagZwuvYLXuxQozWxYCn1vG3Y57w9ltUdtT98FrwYaJq2QWSb8uyniIy1FdPHvzY
vUrw2AFwe1fcMSTa1tQWOTTsIELninZ3AK9hFfLgEAps6g4p8w3jS0Ce7mFa6kvdBRvzwC3Wgr0x
Y0ZXZCkNyRIKJuzxna+8g1EQ1GV3jaYEdxW+b97K87icprE5o8N8s9zvhLq5ax1eqFiTGgY52AXD
cTkbGEEz4ffVFYtOTmuPm6adJZnsSKn43VTIHMIIQ6cq/goIQLgZ+WLJh7my8mE1cw0pWONs3KvQ
v5i3S58PZr2P34kxf48uHT1gbYWPy+KjR8pP/uJ/NG36WOEnXekm8lGeV0GNglHgYiN1L1rE5uZX
p0n6wbLz6KDMZBxVfFZ2fDBvlRmzgFt0t31jTnK9C7I/VlVcXR5yQ+Nmaro1fiPz2cx9T1beISqe
2fDsQ27OOhhezBVm13L1/PWeev/Q1dafoifDVsLI76LmKUvjJ2MaNrcuK6SbjhwEJyaXT6i9OU0b
TnjY1HcCaIb5ZNka5RtdsYDSzqkicMMv5z/Ig3hcel5qzGImgFkStKnDkVTbb5jI7kn93ZcdxkY0
7DaUR6uG+Owtz32/4Biqr1pBSExKZ19iV7EHLAZY7FhzDLsKuI/XkSNORJrx3c0BQlGqyAB8ziTG
XYcES1TxqYnGR6A++ykliiOC16mCrUaFaCraxA+PdkZPjnnJWfXW+IeCDAejrW7XgpDkpjovXH4r
ZCJMuTAxiUMQQRoxRicyCaI8i+G99bfRxKDYfC9ZP9IdctXNj3NQ1iwj5t4gi89Sjc9dRDQHZZQV
AKpMmm9Fodt24jHP82dzOpiXZuDFDy1XTSH6YArz0I3etp/Gc0zFMbL2YAaIgCM6E71MAVW+Atc+
EZkMTX3dBoO3n90EpB8MKEIM5tm9SMM1QULP+n+/4IsPaOiQqHL0tbuc71sl1Zlv4aEwUH3317yC
QUEcjQOROMz/a+1F17d6hKPAicsm66aaYS6achvTW8JrfZX9p8/rqR3y6yCRJ3FLQRmELWlIEeVB
yAHUfXEqZHmxkN9rKrbA+yaPHaJneNciYiqq5qrqz6FPMFUI+l4SdohF38ts/dRRsl84N2PZ7WxG
OabcMeemKgx2GxgBr3Xy5iBkoHMfo7uxpEyOvY1el0OcWc9tWVzDNSeQiCStVhRA8gj4xgJVcS4l
s3dZeIXN+AKNkUKkxZlEp7MXTed8MoOclP0l419UB3eVqe+IJjTljx/3F/MlG8NiXs4HCGmblFmu
OSgrqR/bfPpI1niHUv/MK4fsSfdrhGAwRONdk3gn817uq+odcYChPrAleTZ1CdSPfy0z1GGi0Fw6
6I71q03d71tvVcQ1ySCuBz4s4PHNHGQKhMvYs3vgJ4KpMl9w2Me35mRhVXpmNPPXRsuG9mBv3qXY
hYg7IcmaDgeJ5q3Mxq8xdKeDAIMyVNWnZYgx3KXsVk+mxYhks5/LHpmxQCwI7NirZ7a3yGJoOIm7
37clRhWATkQ7EogCk61Jwd4pliHggOjTo6Q+qwb/q+1de0oC1omwufNff3SooDomkeuBsyCliITb
tBeDd24Ho45H6g0+79Ec/kNDuir/Na3lkK6XBi0lBOD/H5ecsGeQqRfzWLMdPrHTRDPkYkxs/eeE
13vbL4TpxDtTsS/AkRxOGfO8M5V6cHAB33QxbzVPYv5Jun2q+/2IA5LZ5XbootsxurZ0U8YnmbaM
tMlXCzWS+rL8jqBs+qI5ONA+HUGCxHxXhcHzvIYnzfMrbcJDVrmPRm+XhcHeNHz+Mm9cujTZl5eW
LVJEb8fK8DSPGJEw7fk1oueqZv6c7uNc31vACcwbrQdePPCBhbwzZWDBfVqg2AupGKuBrpWw1i2v
5Y3iyHfK/B/LzL158Zq7RRSQDPlWe3SN5h7Nu7dA9jsZ0GJmAk65tzU/z6WPCOmStMadyTOKEv22
nJMrYm2e7/oYi5EhmX8MsQ+ygLsVZCLF1YuG+mRuBRYd7+a4KHn6hf3YmGFb0u8hr5vqZ2zHveU4
uJyJXkHsRchMH10VySyN7n6IJqWoCQ45EJtsWC88MYeOeahG2C0SRiccH9QE+zqb7wz8oKbkqqzq
aAcBmnJvZ/4c4bvbFD2/HaIelPfmkeCX2L17dqWmFAeOwMOFd/q+zCzo5MUmZOlcY401QbEgVkgM
ayxunJB32fpK/e1U0wMkZFq8euupgj1itg0JfmN2RqywAckYHlVmhBz+LF7NuSbz+Mi9zI0QJc6f
rp4eZB9cgwLFS3M1Za55jbIYxY4LvtJcaarDFSYcpicGMJemXPgUwuOeTJZv7CznKMPDJLmW3Bzm
4/IePwVTdMeoDmCmS8Ch+aarvxODl8rhxG6fmnraWatza8ePTp0fqAi5/QgdAuP4f5HSzSE5tT8e
Jb/V3pmzc+jDp9UpdqbqtzgSFXegaqe3li6CoLAjqZuHzI1fCHvhX+3ybPIq5CKbc9ml8SDAwjQ1
Ybd8mibTksuz+VHmoTOVUULJUjNbM+UUFWCZAznTwmUh0d3RpOzbYmK5mrDYqNKzZOTTRvKedSmm
KbG1yy+E72deTDlNryX8CwKPq2mPYpeY3VBuPQN7RUi8rs5fny4ehfGPb3Ubrkpc1UdzvDpreyVv
h6Mxbk+8oM8571qo9yxh20NENpDs7A8fS3TMKRiDa8nYMd8EjNMCgFOqjtkfre5PGK9PBToc0bL4
aK6Zaz1k8BHzQD9JXrYsh07me2Ad+qdMApJ1svPsFp8ChkaFRJAF8iGhSjTOcO668MoptFtS+WFm
DjTPmRNf7CK5NQeCOYJtETB7VA9BUpCJwpGnTdWRrHsmCRV8QTNgYBlxwOlyBO10KtLlwyOkjZXR
PevQJ9OAqYqele+FImHvuprBVHnvxzXypoheYb6Z5PLeu+jBGWnMcr3P5PhNUu+hnxDpZUJe/Lih
DgvOtWddNO/bWOtttubvpppCsAJ6p5f/d8foYk3nHmJXuGny8TA08pE44Cf+/5DrxTQ6HsfbiX/T
wO9Du/PkxXofMRHhngAteCwrqIbYAwDlAVNYk5/CWMH/4+zMlhvHkmz7K2X5fNGN8QBo66oHcSZF
UfMQLzCFQoF5nvH1dyEy61YIKZLX9JCWmaEQQB7Az+Due20CtCzYlLLhLuIwpH5sxDcm9ZHcUORL
z7DXtNpQ6PL2su/u6yr5Tj5qLfI/0xQOk+Qo3hpzguVgvQtOFJlcsYuODmzU39XO2SoWBXGfLb5d
ltdZlitwzc1tWAzXsdoo83G+Ta36TXH9PZ0pWw1OgWObdyKtt6VDvxL41FVADoLc4lyLpcOYWhw3
gFETr6nagNLoSKs5DvxnNXevMOF+sxxK97TgMqmWj7lHLacqKUvKnXYYMzVKaczH7RQiWBxRNJbC
eD0oKX13CIE1W0NMkIMjD3YOucwLUuiLnsmjT1XsxcJvFIC2llXfUlq6sGTtJrclVvXy14athi5c
mO7jOBeqcvFkp+iyyTy1HAI9+DPjBsTTjEPtZD/GY3jLekmp5lqt6isodzitEedxlC4wapnTH7ot
Q4r+lpRolJKqp3F7rEXqgYbFSyaPfdcGPxLJO0DEuOR2KzJFLxQv54IUAlChHyanL11tvyWGh+mt
rP/sg/LGIo4TTa3WiD/xKsQyFn3LZSXHT0mLTtMw13nYH4y8ZzXBdds2eA+d6Neg0Zy3UzJjY+NT
Kvs7wzRvykDspLB5oBlzT0X2tQWV++vM3SIYw4SM5WLcDPxaqOF4Yid/LVfZDoBSv8Th6QGS4KOg
X3BWq8MtWcZ5KGlI38KdUmCJSWZe5Qxd0Vo4pj80zcOBM1o3HGhHdGvIlruugLpLYxKKlcoL2jel
wi9uzOcx/4M5CG1yeZlB53gv72wXZY1JO8yFZhgob51bP0PPWrH/CXKaXCXgtbGxVBR3UWa0rFj8
Di2412XZ32NgxlvDRtXs0uBGstHfQLzYF/WIKzH0N1/S12XtoJu0pQskg5dpklw6XfDcNhCLKmoK
usVlUw9vJ23HFn+DxOfXZCKQyY9BKHL/YTxRRa166/K2xDl+FNSpr6u6vQfmK2juL6/GnBLyKXIE
HE3HsxGtrNRV5FtwcERLPJBfZwkwBIQ+i3U5q5N3DhDfpQKLpDT51vTBGjIe1Nyc4qUNUA8p+q4V
2mXBZFarpXmRIfsEopmt3Kp5l0T54NvVpSO0K4NUUGvZy54znRlpNyjpVvR/LsY3JzWBNOuludfk
3ly0qfIjFeFN4Bfzyo5VnE6Hg0YasfVcKnP5cjzbQGJ/8Y0G+28OrroeviZdPTdJdbaNzZlQ33pa
RvNjDMREgWvNbkSn21AZTccVFcUjVBAYVdiT9/5TJ1QFH+3kKQ9oFaIB4Tu9W7uy5PFaYYA/UBM/
W5G0Q1Pz2Lo4fQkJMpNRtqvRSAECkXbr0COkFP5DRy/fhduSJcFFBBVOXQWz3EMLGaelw1nRxhpY
Cd4HO3qKkvYlNsSY0wAqW1JdBn7sczrS3y0d0z6pwzjHT38kBn3tdDQ8CDxR6IBBk0R/x4VPywAK
N2QRSXlZ9hTb6G8DvZinL70oaZWOH1NR0EjUUsRMZJVW0RwftsGLsMW0qM6Pc7wp7AdhFME69wfE
0nQHUfIQ8nhyNux3M0MZ4lkIa8r+VeNMRXOyQXVDXpjNsFR7/dZUyucxHzZuinWaaNnRN5c6iFcp
aea0u217HMpMO1x1LGaUnEkWcRweU8xdnjC18VqYWEor+gaiNZzniquaNNtEKkC0xH2C1btyDbmf
+0b8XNTRo2hwx8WdABk8jSuigIzC/Ik5xYp/ngPPXhUF4MqQJVGipuAC+7KQtCCBoZYe0ntIMdgq
gXqTIOIcxmfHgTO+TxVt1ZvWvd2QebbRuCoxXBVTvdHgktOTucYjh8xlzLCXnFsSD1lbBAnQxGQu
Gio0UfWWHhFnriY5DW9hxZHBW2Fljk8QDjdU+ON7mmdWCksFyQTu680tim91wjYqDS57M7tW8dup
MBAIGwMaEurmgQQ7Z5hUo7TnsBar0eW43Ptte8CKxLygA33T8Au2piULKaWfnHRxjHRsOa6rrgPD
KKjsdjlus8aMGFqKDf0Ll64krbqUjGJnx6BdvU1rNURFuJajbq2xtR7vyNuHtZURXpdsp1OpR8pn
b2tyHI6bvEWa2Lt6t9aN5lGvtdcuhqRvxzQIswWpbXfvomQe9azehTug1Y5lztjCZIYfi05gvHAC
X8c4lzktrW4jh6lB3jIrDaqto1Cdt+cJ55jrPmi8eSqy1fiLSqy+BOCyNolsbW3IE2Tig4PLjtux
2LZaAgoByalAcLQhlY0XYj5rslFmyGwE3SafWaVSXEIyfqwLu14lgMpQe3s77CiiCzyNnn3FiVkA
qcyWaPjIJQAMz5dBWSc0gwXZpdIX7pomyvyWg0Gwin2PXVrt7Wst25ay/5N5SYwZ5PLW8sWibJRm
7UWxuVX08rEC9gw9RNqaEUZsqulfJa7/rjTibpAlsA9ou0eSInY3L4mTRRAL88tGUsG/lyZui0Ty
nuzj0jPzK6n0bkZESGFFL3D+137e3kYgMzAFPOS685qqnIgxpaLj2ZEfQ0u77yOM/+rO5Bim4AIy
xmGgpsBihjX2mDTlmFCDEO/POhnCKfuZe+zUMUHgeCtXw01r2NdsJMgI6/qPIR+V/nVyW/j1e+m1
q3oARuwbljaP7KG9HmvJhUs+2yCLUPNIEO0XjXjleb5ENbDZELAXB1482qVXDsZLS5S4IrL1X+q9
c50P3mXg5zdMShslK69rKl1j/takHuTJUbLCMuBKUgdKgmqEsXhwYE0FJNtBma3IICrqTV9VbygV
AJVo73LuXZYBGEXN16jyatGcLj06biymGm9Q11ies3xQusFZ4460GzBFfJBCpMadBcaSBMVawn66
L/st8o3ZeCQb35Sm6ZeOW7B9wbFWiVCs9xwUek++yyQwAwanvbEsQn9PcoFh0U1MaRx1xUPvItBm
sQ9aaolxGOXrcgTX1wn9eWrrLuPG24dquIiL+iVJojc+2V0h2IbgQXKlGjKo32peVvnPIMAJicyB
0oUbeNeHsNFwnMrYZ4QKrXp9YmqrXKInWUo3ct/douOnX5+vauDb6+Rbg393o1tRoa6QyXAUbdbd
QJqNINZbcG1eL4EXDS/NxGN7Ur1lLeXc0veUsXeGJgIIbxTzksq6dhJ5X2jVQ1xTlqBd/1ky2At3
lMkV1mzUFKsmQcmoV+vEpq2qr9Ez0BimHRSheIDk3Y3FpqVVQaaVlo0lar0Jxj3G+NG80iV/Nvoj
wGhbOzgezXI3HBN89i3GjksvBcphcrqIA8y7whiwSxsw76HAWCSefsPcSinSHO24EAjAMyp9XA5K
mUNsYr7SFomuxv4ekgrqPeFcdMn4NrSAWkXTYaehR9lG8J3VmWzF+cahaeuR9giM5ltvq+ohem35
2e+DH1Kok9QIlfcmiGg9kwx8TfJevfAzMsxSzGo2Rnioeteaqq3VjDSFYnVk4uQQ8wqwrx6JckW7
zQLxWnX5dwqwz35DFpy+y4PvmuIC+a5x2SgJGcYxs4TBIJ43+WNaoBxRrJrJQKefoAIuJvLq26Bq
3gWtQVsJS8NE9W5w4r0lSeEgbPENICxSziE8eB8XUMzmYsohEVm0LItXVR8tjdJoqKm2DwLKySw0
gnzmCHjAiol0m26gH4luPZfspJ063lPgfKFtDqm9yK/YAt8UMA7JJkjVyCSiOWzcww5F/81VxDDm
qW8aTppew2bTEG07b+r6qlLrg5o2EOFQnaJKu2eUN6qfP3SRSUanwaTMlskWk2CMZOVJL2kirihn
2CYMUHoMTbZDyVNgFnec1FcCBWxDrtvxHeoCUvRYqP6tJwWb2rdve6pavSctSonzXyHpzO0wTKnq
QYnJUIEFurHR8VB2mSGSXL6LKnrNnMa8iWpjD+L2OrGLrSR5G4qp+wGbpbH14wpS8yPKJYA/Trp3
wGriHSZm6i+XNH+h1mSiaL57DkpjTd/1VZKYsMLS14H5vxbyS2tYZP7kSxbSd0PU9z5VhQsfgUGj
ip56hbhyIn/VBZSZzRwCB+WyIAIYlpYPRaH//PWuWVG+qNTUBAsuX3eatrUbSgt0wTYz0ZSYGgYO
wr/kW1AH2ziSLlNToQ1hQNdRRzEZCC9dwFlPLjjaHmJsQuh87u4VXNMv5Nb9kXdYu2pVNENyxleW
pUcRJsE86rVXHyvnvUWiEPbD2kW63yUp/SII0leFWTfLBnl36tIxK1QVe8Uk2ZWp9TNJSNzFYSOT
9ZVRbMHHTOlgsYP2vs20blUr2mMcRT8yFaRzZZgJL7ZF9avwFujABKNu0mvcWSD9m/qZUsBlaKqb
vg+u2fR417T11qiD6xfF6X5UXbZUShnv52TDtLqVWrBLtKsAVMs6FqikxK+pNenYxJC0e6whZFx4
saJ/z8wuOiSei3i6HYhsS4J8aNEFcI1NgLX1DDCHwwh6F2FECtJqQ+yLogKTriE3lrgzFK9t1ms/
A9gxu8LPo/sIssRljp4rnOsg6uhMdpimS6XmkRohVQ/saILhPsFrblHVLmYkkIbeCn90k8x8o3+x
wjSjFYb+GwMDDkj3Lv43lkEbmOk4d8z77egEIR2YENsXrHUoYBPNz7qmp9s+H9x7yQQfoOYSiH0P
LiYUnIBSaA6emk5dO32s0qK6UOpGeu5LYaxwEHRXBp/kwrPFhodxVdoxzFJBrwl9+ugMYT5Qy2aH
pw/9m2e31PMVGKxPZFJXhu1/k3PnvbM6kE0cyRBSLzw0l4pS71xmaeSNjynFhaAtDxBHc2bzoGf1
LOBg+JQf23WFFhfawVLk4SHRZXntivIVKftbQIocQeo1TsCP5P6+WVJ3wzZh3SjSq2Sr93WMnC4r
LWOnDlV8GyPIu+LT+XdN2dxi4gWeMcK6IAIYZgt065nSPBAg8bpgx4B8gK0pCSOs8RwVHwvbB3FJ
JtZmf34h67BeoUze2Bpa8jTTtBX/QSEvtF8rbIrnUVs/0XlGQ5QYriy9eAl4U6omfOrJlqF/e1Qb
tL5qvMqtZBUZ4ptlMSeKEU1FOh6QET2eEYUGKtbNQBc3CwIevULFKoBqs2X0l2bASVMT8qLLgqtO
hZeVteiHgsY6VAbWyLgGhR7H2dyIxTZRZU7YIoEoI5JL1y9y3FTNMX+n5TBbSc26oKh9HJRp7/mh
1DYrunndRjnGBfpedlxkdvSlQERRLkQp3/KeIKoPjYU5cOiDJEUGNODcZWrmyqci4QTDtijFnZ8l
l42czy1QXp7FdCQXzR2oxRWz0iYysvtYJN/6rrq1PfWlQgcFt0TZWmW5J1d5g733xmGsWgugSRNH
3bWB9xO76ES/6MiZr61WmRtUvMiZGCvAI9QqC3QlciztKzt9TujaqBAQOLgDDzntU5nBx0ErX0kW
Vmr8dXj6MxOQpxZpl2bqPIK5XWe+z5wS9YcoFA+m6x1qBukCIMcAjQYDMgTdtCdL93Jt3AsP8CnH
nAejka2lkHIMrfmFzL5P8xpoTJZTJe+XVqVRGCLFEUb7rpQPCLlXSmpdUtAk+2/JPwMhrTs6w2iS
5BWm847kL3ti0pBZbezsyLERS3gLpIIHS0rfE0kfLgMjqedhRTrEqjaABlaG2QBzQ5VNLSRHg+cU
z6akP+t9+2ZXFNuVBHB2MXLfK1L0ljwPoI4irB4d19J7OfHWaj+sIQHdKDSCz7BDuh4qqCaUnJIL
OqDZHVp5Bu/RQGYY+ze9Tuei55bkXvu9lBtwPaXiRyRoZ2zjdSQQEZJ5o8NJdl70ol2Rs31mKj14
UkPjmsPASeqdBCi7x90uxSURoPyu1ynBj1VmXQlkDoPBhveG6kjlUBai8zBp4XFopFLBM0bUO2gl
E2ShEpUKIwbZgfvgd1R6/bq4BAW+r60BsXWFHLZMKcP4xTcoTsMs6awXVRV3GdaWF4gHrke8T9bL
aHHjRWuhIjAzkry9wP7DXpEpePBjOGA0dGMdIFHPshhYP4R0mlrfUELjiZGVLwBDdmHY3Ce+T2ep
t7Ny9bvVlc+JbN7zCj81MWUs3THpnJWYGXrz8OeAqjyCZEhGdsl90bfmGrGeOTcVuK+dXnxzyoRW
gKCVadjLKKgglWRilJ76QpPwDAC3YznAOP/4x3//63/fuv9x39PrNOpBIf8jqePr1E+q8p9/GH/8
Azu28U83P/75h6Qiv9N1jeMSf/72eouGk7+k/J/KbeUhxtF+axR7T2R7m+JrXimvp6+uf3512fp4
dTLSgkN2rm5LpNdYw7HdQrh38bWLmx8vPtjkCNs+UykhBS+ZqG7rVOy+dmnx8dJ+qYNaibChtJHZ
rL1US9YaEvXF6auPH/CTMZfHZ/HbmEtKDBE7LGBdRwBHGs7pclguOiHoyHWoJyJwOn2jY8M//vlv
N3IlR3aCIlS3blkf4lbfB0X6xRHSPl4arGKtdpmnbvWIrWPpSBspwlbp9Oceh/mzAZq8lAJsU6Cq
lrJNY+d7ptYLj7wBWZe1iRLkzD2OjY3y8QuEEqFma2a9hVobgejFypTp/PTnPxJUsvzx2poGTEVF
NjNC3t+xGNHmQx/BMWdmW52+g/3pCHH8/XiHRqZqkdSpso08a68pwybT20vNdEimp+SmvPU46yFH
3Jy+3edvrG5P4pjqAmdj3xjTXuDgewitHOMLKadPPca2yLs7fZvPn4luTyK6UJCByoGZbTU5NeQ5
bNiEZsZoMOdfu/4krHXToPqSFtlWKOHPKAFth+3gmc/+a8b8+0ur25Oo7sLaIo+BvbMRdDsrrujq
KkHht5dJHs1yNaC7q1mxdmwjiQ5eh3pEHLKQfO2bTSM918hYm2G/pRPmAG4bVnRWnvlmxx7+JNTt
sEqFrvk9fbQgNopkXlSonqJwkeNPZ1x/7QtMQl5uOKNrmttvTeId44rCX1YWls+nr/55QOr2JNhN
mGC5Wkrd1nR7f1UZmj9rtEHb9HZVn3m3jt1iGvNVbpKPq9ttzaSISBmkRq8+IMUNzzziIzewJiHP
Ex7yQrYbNvcV6UdcRUuY02Z1dXqIjsSeNQlxS3PCslLKBnM0elg7u8OzbsBE5fTVj334SWT7jQJX
RM/58JXk7s3KSJd+7+WromSD+rVbTII7tIIqN7Sy3gYZRM+qUdaCEkachdvT1z82QONX+20xDewu
LtpCqbfC6JH2NZEEEQ125emrK0eizJpEcAGYC7OVodp6MYVNZzk29gQxnb/tPE2GBYpDer9oWQqX
mRnMpGqY8T6gToNB69Pqqs5luhRPf5Zj33QS8BZqQvxbRAxlTb7VZKDZevqlDSFlzY+DKLmlFTZu
kW+p9HQLjlMYdmn9uTA/sipakzAHdWw4jUAsXTkOHco+5TvXBS2GqA5aED15aftN0vBUV0PLPvPg
jg3WJO7xxhpUI6yzLdam5kVqQHC1Wki0X3oU5iToLcWk19VkTXeTwbrQK9rq4iS2Z6evfuylMydB
n5R6EyiQM7YKdrVp/2qx+6/Zb3GU2ljejVpWB8fbp/0wz33AFeYGMsQ8pjO6dLN1qekbnbrf6c9y
ZIYwJzNEDdoxrhvW5mDI96EVbRpHuc1GQuzp6+tHXg5zMj9YqixrfWCk21HAKQPxTOq+moHnK6yD
3RsZJiC6ADFAitkNcShGLA+9cogQxG+g1MCfTpqQzAA+Zu8qoBckJ/lPQRsTST3bjYzEWYaWo1Ht
8ms7uK8GVp1N3w5d+QBqXyZ3B1QqBnNuUzak7KhmNnfpk8aG6W0MQbdCzqznKxrQDXoxO+07iCVf
XKdZRlG4y9JsBc/PpyTSgtht0GnIqon1GzwxXDIrrxvzkpGLVCzEH4JO4ic633yftt8WC0MXJwQU
Y+5skOuk+tYlakCD6zC0uoPG1QOxhaVwnzevcQ5gAguzhD6k0yM/vkx/3xiZyuQlsyzTBnJSqjur
QomQcliW4OfCenhVS3UdpNE+cKsz8TI+zM/uNXmLQOKYTt073S5ChfJEu4NM077aPXldxum67GOK
TKe/1edxbyqT10mVhjb2okLdSVL7PcT2tKRY9LVLT1Yaty3SYIgkdZey4CBebLXlQDrpTNAf++Dj
n/+2jtm4bGjC0tRdriHySeWcTn0ViMPpz37sAUzXjhaWY+9U3Q6C9MzprTd16H7UUrGSdbs+E8qf
TxXmNGeR+IMYatdUd2NfXB3ne2wkEfroz6e/wrHLT1aRuNYIR8dWdy6dmHJj7P0+3rvUNU9f/tgI
TRYMu89NK8yF2EW1jVmhs+QJLHQqahe4RX7tGcuTZaOBIAnzAr8gxdOuCzHcwYg4sw06MjrTlE6G
pWgRgLokmhPzAABFQlwaqCwPNiru6MwXOHaXSRwLBcPVwtSJLiN/oeB36xkVxs7q8vQzOHb58dn8
FgNUY6zO8h2xG0rzkKERQwFEo2firk9f/8gz/luGRzi+Ao9N25FhwP+KLqXBeVYNsXZQo5y+xZEw
lidh7JlovvV0UHdhCrkRC7afXqSfeUWPXXsSxLrVRIIumm4HM50Z28NwvRjC9syzVcY3/ZNJWlY/
jj5dHXDOHIuProSvFT5E+Lg2934trXPoE53I1qStN41GR4Gtvp0ermNPfBLUoMyoJ/RptzNUQedJ
KslYFFm4A3ccdL52i0lgI7ylMQtZHyZdyV1byt8owL+Ykfly+vKfPxQxTfm4ERVI8DHqroaKpVTt
uke6f/rSn7+uYpreyQdD9HaP3XLJCMH+19Irr4rNOS1qo3MT7+3p+3z+EMQ0v2NXXdlJCg8h6zvc
l3GR3IpYVZYWUPgztzj2VSaRnZMVLkORdDuHWhStu4E0h3hvAQzI0nlSIlY//VWOPY3xK/42gyjs
Vkslzvtd5SkYnMP5oOkSjtbpqx8bqElww9ehX8uDxh+LNth5Qi3IP6c1xSRcxL52i0mMVzqYiZbM
9g445hWa8G2GENN2xO3XLj+JcbuQodULqd1RKbO3tteDWDDok1dKpEhfu8UkpGk5pK+mc9pdMMTG
ln5nb15qvr01ddRhp2/x+ZmB3eLkKdt6poPU1HYCzgLWGUC4FqBLUSe+hbY0M8sV5/HTtzryQk3T
O2Vr+rpfxv0uxKGXFjXTX0uaXXwpXS+m2Z3Yx8O+hCS581G772kqobgHcP7MZx+D6+8TurAmq7WW
G2xfdJ6EXDfpvDSLUW9bFzs7BYmdytjanB6jI2Fhjff/LejMpvXAiBot84dbLSMByo9GYcQAfV2c
mT+OPYZJXMtVEeE2CLQ1rKl3InH3xu4q0Z3JsinHvsIksu1cHdAcmcpOTa5ienDJ18PoexqF4VFR
YZGsLmL5caR2jJKvnP4QizontKiL0Dx3SDr2HSehH0kNHLpEV3Z90uOaDLVupgv/3Obh6FechD4e
m16h+Vze0bAafYO0dqHpt7GLmgcbDsvbFybHjv6XQpfvavbGEglXZrSPX3tLJvNCQZ3CLqoWmhL9
n7fyUCDqC32cG0zNUc5M0MeGcDIxmH0tm/AIWwBJWX+X1JX7HsMFOPMNjlx9mvXpKy3tw0Jn8jSa
WymQXk0s2b80ONOMTy68llQHKwtyLtwR9NWQNDvmhHMrl/X5VDBN4wR2q+c6aO+dZafXhozgvarF
YpDVAxu+1xp6N1xJ/0t1NoiWH+cDw4xGIHPe7PDeRSZhCNrVJVuai6zIvzblmJP5gM6IrHbQie+w
IUFPKLzvbZGsSkt7OP08jo3XZD7QItPREFS1mH1Hq1pfDqm54180UlxAW0Nw1n3xnZoEPej5rJPQ
Ju5sEK6rLixQknRGemaYjr2xk5gPAKVbiezWO0M44S4Tzkstt92XjjpQaz8+5qJruzxi+0Pnfplu
LCvwn3QW/nOZR2W8zifLlzkJ5q6MMgBXUYs1kxRfKZ3ZXOLtiYeCQitoZqviIQP/OlrhBTO4jPS5
DAputpIQ9pmoPDJ8YnJeBwvdOwbJx51UW/RlY1ECeONcaeHIkiPGV++3VbPsqQwkiWh2jV9C1EY5
SVt0ulHy6GvHBzFZ/rPUiBDGtM3OJ3WMedtBlnx67YxtV3eH02FybIAmkd4QgXHY5vUOIUi0iFNU
8vhGnlv0j43QJMjjOo1iuanbHZ07zRJCPhSzUomg7wEq+NoXmMQ5pF1wzFreMi+q5UKKawTBFp2u
p69+ZBYRk+BOEbFWVVU3O0gHV5kJnlVOd7HmP1aSdhX49sbGWejMvcYh/yRaxCTUR/MJ4BPUuKOI
hmKT0drXjW7uK/jl866rrDOP/NhDmUR9Dee2bVy33AHsvkKF+jML+3Ws2E+nh+zYGzUJ+kShczkP
iQqA6d4yK9J61lKE+9r+wJgEdBXTwEYRCl2Y3qdXKgaS65Cm5vWXPrsxiWjb9mTWvoF9cEKXG66l
7XzAWWvxtatPwhnxMY4GBXM5disQkX3w1ftKyaHqnL7+eJ1PXiBjEsvj7kM4VdDgdJV+j+MOLohQ
Vhj3rYWj/HC18O30fY48YWMS1RZO1wLoGDhIw0ZrUhjt3HCMn1+7+CSeZRSEsdLyCOxAVxfIgsQM
5zex+trVJ/EMNFCVaKhvd0gnko0txchT81Zenr76kcgyJhHc1ppilk3YskFfqiYiDX/AMSi3ytev
XX8SucAmQrLCPqHldpc6FJc2dq/M4VzL4rHnOolcAgusVsDQp2qcLEq1AXirO9LXhv5X+fC31VJP
/BgJvlbtTGtszmsAfri9cWbuPPLR9UngxkYdSm1i1zudetQupZOATqC0/dq0oE8CF58Az3exc9oF
miUvS4oAKxqlz4Xt+Bk/CVt9EraJm8hdDtVrl4MyX/hOE4Nf9A+65/j013pobktsV8GlnrvhkTyx
0CcBPDQap3FzdNXFdQ59W4QTRuKjqPcKRVoJX4XAhUzxsjalpgCFgfdw0WrnmiePRIk+iXATsX4m
dKXaqUG1LjS8xIr00JvezekgGYfts+GchHgNgz9K5WEUWRcY6ZkwX2MLkSXIBiP74gsxCXREJL5s
qB4bM9I/V1Rbu5eubrKH09/g2ABNwrzSVTVDTsTpK2poqRcgMvgzkAL0Ep1ZKo7dYhLqaotlUACu
YhdTA5VogUFvf60BIj/9DY6EozZZpYHWZ6pckU73xUDHPtD7pa602eJrV58Eu2zJcRWZVFFSO2l+
1qUav+GuVXzx6pNgt+hcS9WKg7wNBfKtLbNhA14p2Jz+7EfeTm0S7FhMWJJVZKQGFH9GQ9V3vIDu
UD5+K2D9n3m4x0Z/fOi/zbSeY9sSxQU2eEleXARqh1Kg/9qbr02CNw10coUVS1CeW3DWhIa4p65M
5fvp4RkH+ZPg1SbBG44i0Qz/NfyydBgYSm9cGBHmRWWkwgbV+1E1fiZzeyQEtEkMJwEqMPBB5Q6+
rgMTkb708rXAa+rt9Fc59hQmUQzqEtp6TaI5ltKnRNj73DeMP5/wf39QF5S/1AZvadYXvutVk//9
1+o9vXqN38v/HX/r//2tj7/zr/sU9kI8/SsffoPr/nXf+Wv1+uF/kB/7VX9Tvxf97Tt2UdW/9Q/j
3/z//eE/3n9d5b7P3v/5x1tKM8x4NddPkz/++tEomKBW+9vwjtf/64fjd/znH0+vUeSX/3hNfvwD
qkydvP7td99fywrdBaY+/6WoOu0WiqFpqqwx/O37Xz+y/kuxFNIdCtbQpjW2OSRo8bzx1zR+pGGM
p5uagePJmGYr0/rPn+n/pQEwUWxh6gJ3HZq9/j0O13++u38+ms91Ib82Df95xSl5mLYhZAt/X1ul
q1xMorTDiS80otJ7dELtXmnlnS71wQ3WU9bcc8WTS/kIsc2j1luPgQswdqhmffkNOPOPum4cgEnD
lW2o35oYqJn7EsgFcraxUpNr61YANoRNiEc7Vcbk5xAoM003Zl3+ZvgIv2q7QcQMrCFEstU4Eh4t
2p7OmH3DAR1F0xqiw8bP3ugVOFShvg1c5barcBP0av8gI9CU1PYAnO/M5k2RP86Kf43JOPiqkE1Z
kyfhr1ldaOIj54GBHL1r6NZiEDQDBWcev6cAaswG7ycL2qFT0TBvO6RCOijKAgFRDMG7vm/UduVG
oGmzXVpif1jBCQCIVcRDMZPt7qkzpVdQ2bd6DVIE8b53EdQS8e9o2LoHF/6gzqrqzhqkNWMB/6O+
VOPgAQ+GFbtVyrh0aLt2uk49Y5mjiE9tb62b0sJJflpiERvABhD2J+0ygb4Ch8yKPLA+6gYVDbgV
u7z1MqjyAHlWrtots8FfWpit67Jxbxk5HyO7shUFm0BVQAmEP4z3GDkxsFkWHi35DUZX2ERgrFU3
qwBfWcONdqL0dw3AQgtOnFte4RQH/RdXCy05xLl+GUf+tdnmq9j2l6bazCqvnldOtKgdxLWkqbHO
gPlRH0wtRKlmr/JB25eDfO2ULdCzBOOIMIjnkgHKuEEPpnQU6gS1FN1RZkV2+Vsw/xUkv4ulJqWN
v14Ag0Y4y7BkS0wPCWyngrYxNe+xXLQLA/eDe/XBXcSzZtbOzZ/5D1B70vxcckcddzsfQhEPP3hC
NsoX5h99eldHZACZ9KF6cN2RSgXjSfTPaOPnVSTeek2+S/ofYy9g1pdXBYicUHXWJib3BRgSD25A
qqa4rygzsGuXg2te5l6+PD0wHxcRxuXjJzQm+7UCda9btHb1gEvjLurLi0Yuz+T6f7UL/n0URqGt
bNs6HbAftw211RUe7QPVA3CmBTYO79rcWLsLmKHP3hUO0TN5h2pzjlPPmV3ixxX431/uPzee7Ock
ETRyFwn6kKARuF64wJURV9Jzxc0jj/k/95nsSlNUlbY2cB9f8mmj2wfJDxww543y0KImYVlYFIr3
ZPbVVneWTQTn1WZrkHZzWyv2fRXMJbBIsg8yIJZuImG/n37GvzobJw8AzqOggUnVZFmZrgiYbg2h
XTcVri0X7qu71tbABuWH4E5a6BfNz3KTQnS6adfnUqefjP+H+072pImkAsJC/PBQqi9tDQ9Xhat4
ZpelmJ+8wh/uMnm9MJ/z6j4lyCqjWGPjBn4dxySl2Xvmni0HPJnR4UbMZB36ThI/tX68dxKKBZ78
ivtu6FfrsoTJGheLHj5gn7YLyaX90UYhV5ZLGbu+XokPJQgyyvsbSY3A/skLP78N3X0rA3mQTNDJ
6VuaX/6iIJCRxnrzFjucvYb6V4ofLG+4SuHg6YO0Bb+ZmB4yWhmVc7wKsW00/YMil1hXuEiVtdlg
fssy6VrS5q6w6E2yxuUAxwzarsyiXBWIg30gmPWVr9r2Qu/9JTTipzJ4i3ExiC0u4iE76PuKRjB/
ib5+ESvFS5E54IvhV0dmqFzg6QP/uJUXauyCawbr3MlzJFz6HDfOudbI8tzTnZlSFish1JG99pok
AW4f4Wv5f5k7syY5cW5r/yJOICSQuIUk56kml+0bwna7xYwAienXfwuqz2m73NGON96bLzoio9J2
dSaTtPfae68HvsITeIxTsi2NAEbOAINQ3KUF5l8F/juh5xmkh4zHn2vjRN7cBR4b4PjpX0icnkhm
vVT9sE0cG+peF2lUZ6qGXyuYGLsi3aLB74MkGWa1P9vGBrQADsEwaIEXVrIvFrYXoFeeG0cM4BaS
HdnsREkDH82azMe4AHAQ5mYpa8H1zV+wIoEdBItyOgVo9QKhEMZo3Z5hz84mwFVZGUj40Co7Bhkj
OfTwVRJIBZyntLe2YOWF9egGpRm+W2150Cw7oC06AhP4CBPGsw1TxsnJT0N314tJiXVugSjM4mOL
UYUS9i6dfkJ4eFzmzaf06hA4ZarkP6o/rUvcTzf/uyWO5HDWc7MJO0wlt3ECL7vu+Terxz9sYvgI
3+U2ol2BPfTn5TvVRZfzdtQv8KU8APa3AaJli1H0/e9GI51/Xi/+75Pou81otA1Q2Sk+qf/YHsoI
BK/+AC78Jg/tWxOmxxzbtQjmCH70e0CmtsX36dCG1uZ369Y/ryh/f4/3GVYJVzplsKJU86vPH2AH
+JtTuoSbvy7If3/AuxRxxD5eVAiiX+QHPDx3zA1t4D0IRsIWCKMoe/ivz+y7+DcRRQZkPD4Qjrfg
Tx3IPg+/WQ/VHubdIWwQ9nC52dAwi9JNt0dUe543cP+pwt+dWeeXQFzQH2+m92k+R9+iO8JP4sUN
AAA9pUf3qoNnOODkUzRuMA6xSTbFKcWy8MH/zm7+TodYEmCdsUm39DfhAVnu3F8uA7I4sgQmmCZ5
d2c7cNbuO+Z0Lx6MZsluAlTzD7hebHEtgEYM6Q7sIr/f0B2s9LeyCpKje/j3O2F5PP/lG6xC6g+K
SuHRwq9ifIMeLcEJ2J2U6yOKvntmX+di3Iyk/03A906b/WvF+Pug15r6Dx9Z84RirSDdC0uLfT3C
foduCwa/Dlj7ocOzhg8X4M8uefjvjvTdLd8AdTBN9dS9ZCCbd+Kjw66FftRetdclcJy/Ocp/XEl+
OMh393ta2UUzjaJ78SsbWpILe+zXBc7w78f0jzfzD5+yfIsfTmVCaGYZ7G8vgArD7BumFjQ+sQR4
iM785oD+4aO4bTPhUm573HXeLUnC2ASW1aZ7scmntu0xvz8fRgLGBvlNPPUPd+RPH/TuOvVJmxKY
hnYvU3FEdrAp+vzoZF+rHkbJugu0Zr9bDP/5E4UjfNjfu0C0/nwWy1iOfoVIa10SnA8ObKqaLdyS
sc/QK2ykwlzB8m0L/HEePjWv/34J/+FGweH+34e/7xedQdeuBxzYi7ZhSocp45JJoPGS4L/7mHeX
TwKu8HaM4MHBYA+WpwA0ZM1vPuVdP8z6bP90NO8uXi41eJoDjmYAIdyCR1pcx59tz8oCFevHzhPR
WOagLMHzjg3QC6g7fvv3A12C7XcL2k/f4N2DB8tBGMoS3KfKZpFUoChPO+KdBAzymom+PX//kUp5
Sb+1dVf/qd9rkD+Jljf1vXrS7ffv+vJFvf+X/x+qlRAIfzjvv6iVV8yRfZl+lCjXX3iTKCn5Hxvj
YJ6AosMZJR7CmzeFkv0Pd1zmY6OjDiWO/YNAyQn0SZ9AL7Qdh3m2j1/6S590+f/4aAaDCs4xvUHx
rPwn8iSl759312GYtuTIRiHEcPf9896RCSuzTkSUlN3Oc8oanqBlu3FhBbmRdTteLNZHIDuDfTSh
+79l/UNTCSQQTQ8b0ZXyo2Ua9ehLf6jzMo1y/nE2LtQSw+AyjBEbWEyz6dL5V6et6EufNOqu0uoK
IK63k37mBCRv0OORVt+bJssPYOKawDX9Jw1W5cJ41GJjT7KA/1sB/yIYNR+4w9gW7Sz9rW3dxxRn
ffP2j2kGKpSbON3Niefhqkm8M5MvNg5r4J7txuzY8n3fcrVXea038ajgyA7zayhk+ChPpRHK7ZBd
aDKj4cSdz7Qo94TF7YFooGABZABwfpAK2BhWPrCHlG8aKmEdNpRD/RF2kAqIqo5uWGfBhYHIEp6G
ksaPlvT+7Iam/GYnE/xE4XTainACuetFZaTYUkaTTVnA0sLK+u4hT0tnX8H4vYMF23n0xdmuRHy2
VAUDmix9ApY5j4oMTJ2kvk7u5EfJkKEzTTP7bNKUnCsbYIHFoppM9d7U1mn2R/VJgRePBVVsscS2
D3augQb0yyoOUH65lKyXUV8M00ewICJj+flFdjDbllolF+nboepLEtUNTKJrz0MKn8JcApRBWJqV
erjA0jWdApxriIx9dRy5J8AsQhJrl45zX1+oRPImhLj+/UeJkxHgkWi+1xqDdutfCDgcbVmT2WHm
ee6m6Prv0svHi2gY2SZjNQa53c9Xhg0Ck8bJlik1fTS6OrU1jZ9dd+72lusb/C/QG5DO6RNJwdlM
TWEOjENSwIlI3Gk+JARDypqa8lnr2n1IL7zQ470G1uaOvZEAGlUnIIk7cAXA8PF1aGA2p2O/fYCA
BPRSO9FoLES7h0E/NI4ONJrGwyLbtLl/jDNcfRDjdw6w8lvMP9QbMDv6s5piMBeHnDznKb+PqvD2
jV3BTXxom31cp995OY4XexrQITnGEak0PcbwVj+n4PiAPlPKUzfyPyvpiisdO9wE8Ryf4trr9j3L
zmnhpaeZfYZxeHWHXWN5nzRm0jFFuhmSxOzauo9xmvBCpzbfO7gyxB0e7AGsIdCq8JUzzXdVWmj4
r4/gZGdlV+/wOMmv2DFf4FqXfvUHcLNsG76KfLhYlbUYf87eYg5Z3tfPXV8cGweLNsydJmLG4Htf
WYe+zg4YNGBXlaryOuceg0mnqgOrH5pPXgH7aFuCEyl7Sx65I9mt9pBy5i+N9rqLB9V+CrgD1y/q
WDs98fEjd8x3F78dos5DD2hoPQLKvVQSF1Z1bqopUl0D3vyozp0fy0NidWzjg2rppk7xshxRDxv6
p9iXX2yZp1/brL9YCRBXOLNAbwhvq+SQn6EOgoTl+v6uJF11t2fHbJsCj5I7ENiwjdmlLOl8rorE
2eChTY6TV8dtpGkBH0EOQjgthR3QbMAKU7m621rTDH0rV/yoDcGFY8krJq7A6szhlz6p8nn0SvRa
jW6yndwiiYjdTscO3KR9ndZpELe9OZR+xtl+qbXzikMV6bSCRDTQGeIYxDSkWHHI6KKm2L2aTsr9
CgM4mF8oUBwl4CnZiEpiWwqYHs3xFoZ1w4fM78fInh/LakI05GT84liUX9afeO8fMsYyEDDtj6Rr
AFhAj8w5c7xHuHpMT31lPMhCbbfHUHT1mxgYyvu7MMZ18B8yVZT3HJievh9YrnVS12NPyohq9JkG
NZeoh8WSBnkLMgSAo9uGKiBG2QA4a5YBRmD3w7lxoeCZXMI5dLDM0XhVenNyE9q6CEyiiyiWXrFH
q496RdslOJLzaI6zZYBjSMbL+oIoHxsgcdtdoX0YmaKoBo+d8psuYUCthPeaDWkGSm8G4COZo95G
EoVTSx/etiM4x6ev7ozeCM8Hh44LwAZg3ljCIPITnf0cXzMF4ksTC/epNuEMYe9u93rXgy9+zhfJ
DBD1HeYx4hP69OMTtro6AgjtQG0Q74U80SHHduNlR9NX7slL0u5cZkkNnApgrAkfMDpisyYyi9O6
ATHzur7MdCTRoNCy6eQWuk6tOQNDUotorsx84faX9b7tkl5eCi5fLBPfrKLsTjXc25/zrLvH1vz5
7VrMiHpe5FhGNTbVQlswUnfj7xT9/aTI7KtQCDVjeCUCg6P7F4+ydMfzGEj2QQ956I8TLoPR3942
zHh023Ako/s0ZWo+9+DZdUKUn0eRyVA0vr8lsSZnkClgaV2CJIdRjCFwfElfxux5auPh6g7sD+pO
FhBGjbNFg0S2HW0w2AwmJ7/WowfCNHrUXcgeG+OZL5S14oEBEXzzOIcrk/LIHhDvPgE4EA6zFphU
Ozu2tmPNX4aBeh/enmO48UxPpVtfMi5lhnopgRDtwm23Ms5BD2SMpGtQ4PXGW58JrMPLhcUSEjWC
xEHvONXenbXz0jq22VijYoEsoDozENCZw4odL517Ktl8sdwujtQwTMfCZTPZAAcRb6wWTKxW+X+g
i7h8LiRmnyRusKAu4eiOL/kR1EoUDN2hAGEKHxCnfbXnQI8sSCNMFxQldlPUVbXqxueCAVPrqeQL
IMoxyIodBdU2+9CUkl4L6r+uZ3d9h4vwUaU1O/mzM8O0e84PqFDzEBgNdQT0FBwCVDxhN+qnn+SQ
fuaoY9BEwPl4sEA9dMDnAOzS+oB2FZSdZPMB03pzpHgh4KHfsVMF29SRGfuslxgmrfDHXgtL0rEG
LL5BrrpBXGl/wvLxsRMpf8grwMVcR5+JGboLu5etr+FP7pKt71oIaxo2/lHzCVuxMfOnquz7r2DZ
GS9Nv2KOVUYafkongJ7GKNaij9HD7E3nkVN6R0sZYiAMyW3Wt4LVC68yrWAFWh7rmnp/5CMqSGQ2
HyiMLwGERDVhZLwEpmjkoFO09dUGSCCwuqrbvoVpOdjrFWoV8DhFyVoCkmf+96f1z3imZNgTg2CS
lrDM9aBOR44Hjl+TEPP49jduxcGwXyKCck4cYKwnFLaYJtkjbIEqL6iBIlNBkvr8AqM2jqB7woue
079Wziy1TjlcEtZY1GnjB52CVRi74mjVeeCusW+l2vxccmDh15/aplpK3LYAYsFxYc09dzvKpXqN
cX6DjKJfEHORNKzWvZdX+eXtRGhQf9TownkJG39AQFEejAdfNfoZpI34ZJL2SF3F49NkBvDel2c4
Ty2E+m5t75zEdl4yRGibcUhQ83YsfXdgux0HbUphLouWEFgBjG8RDVON1wauqL4J3JJuCW2EL3lM
o0V1RXBZ7d4e2nlKsGgOVJ4G4BiAxhgvTWkuXeyw41IzvsL/TWJFnKB45HNYDsQ+OFNV4DmBMQ36
h3BDNqmE0XcqxXFd6+mA6cYlpPQEqC6SuTKwXNk91MP4cQ0lf0gr72+J+491c/Ze/F+2QcYFxVLh
wrnofU8l0GcGQLKpQuDn1XbQ+wA/SDrACdanrygqHsYM1B4I2vDfbpLqOZ1wdRyMQFdz253ZZVDy
dehdPADwU+Dwqd8iwNCH5Z0gQxUmEn4Fs10gO2l0gdgOFEj4VMfYZE0NNotBUqiMAsJpNOWROakO
7Hh8SgxPvsKi8ZFichFVKfPRAij3ONQzMBmtF5+lL9sjF/VvVEx3EWp+1DdwPgRnqIVwgRgPKTP+
/gfJDyFAB4KM7COEdqihGs9/25+lIpHhafPJIomNvgvbOjKv0Fs/y2H5rMH8FGj63xLeAGxZyeJG
l5+wAmI3KgcU2pa3658RJU2kCoseGmtmm3VjFAqJTVOh5Yv+mWMxXhpy8kviJtMGoFIC/mraR5I0
OmiXTDnWLlK5NcMc4L0O3zGnQOblo++kHovt20Ncot04HKjytwD4sSi1ZBUNg+tGpSX3Bs6OYTKB
24Fh0+reKOCo1kzmN7fX+0oLvBuIg24iSJtogUIS/fPpLAoXLnCxGPDMMmrCViT9AY1BWWCM7x8q
4X3l5eyehJnIAWOJIIUNXtD6tR0W2Twdkqpd0I5s2PtTmp4GOn13lYhgPC9ube26ISafexiCZ+DA
jFKY/aC8p2FCLIJRZP3sDUOYc4DRcdQFxzgUT8uNsTx6IAXwuR4c2uEzouP+nHDkF00D73JGUveI
4hCs5rNR7DwbHlQgbijnVk7lrsKDfy7QHPY7Zc/9hzOFwGnRfgnGEsj7eXDPJbVnMRtoZqOwLWcW
PrY0X2Qh0ogAp3VbX2wMcd2o73wkA3SH1P6UoKaZbEjOvb0dp0+iqLvD3C2PLAwvHzIf052OPYa0
SqpPmWDT1gXK8dB5HMxYZR4Sop94DvxPXsGbzRRsT7EI3zOwn4FMVwiIK109VmwIfbef913TdrfW
lPHJs+qHruhUiMmU7sEpfLED8IZtpD2TS5OR5Ao/pofBg1FJCRQmwBXYwcC8Do032Y8AgQD7Cfw6
3M6mO3OAp+3hhntcX7rEZUcrcT7H4Ngdyk6NodWAX1SNGiZV8LYvKjpcgHAjwTgNML+0/G+D3Q5X
Z2jVvVWQXaX3x9sKnWJcDA0h5hHWNfu6AYNFIsc+gmi+a1AxC01xGEXrnztXks2swOS9go8By7VF
+VhDB5nbJwNjxFBPVXsASRk3ge+P9yGJr/Fs65BQq3tcX/ISJ3rNymqu+Xk0sr683ZtpN7xqnauN
Dz7qNhM8fxEMg+QxkoTYSv2LUznlybOrHNNomQRf1i2R4Lvq8JbutkWev51Cqesg1RaMiVNF9/YM
I70RbRggY9HmqentfO+1XrNXicj3FYUpdyIAopwdy93FTowKpMF+D2NDCQt17NsbzG+mG2vYJSlV
P+zwVRdDlifOFcfqhgX4ftt+kSpAFZK1yR6x1hRBO7Dp6MObf2dJTbbVkEPa4+Jj4jpb0UoPLvms
hlKEjXh92zD1x7+vL+sY5s/LNYo74IHZkC4Znp0lz/thuZ6aaeqn3sf6YpsHabjRZ49Xn0YooFuW
Y+IdKIgq6kHuhPU73iYciJwRlgWbWoklwVPweO6mAaKYPc3BDD/4gEhjXYEuwqgvp9lN5NKg+UDv
mKvqO9ZSFXq+g36EqbL3I62TpyH3EmhQ6Lo0CtCXMj3QsgrdFrGo7uMCQNn5xc9b75LnvHzuWmT6
nvIK0G5ckOAW4QFtJOPeiiNQ4sq327u36mEDe6Upkpx1dx8eEWt8P3AP01OTOQHx2h7Qu/khTnN2
BYgYOodNX2DuBU3eIgJ8Yku8kiOMPvmLkwlITfBGqVvwHNGlpz41FsAf2lIALPbzXTu/nRD4pfqK
dlfgaGws+ggscIkWnfiHa+OXGSK2FFi8NZ5x+TAErbHra694GkxFFX/Qg1sEMaLcxbVqiNCzWe7l
2E3ntrQXtG+K6EwLGjLbafYCBvcH0zXkQtC9Hwm6//d76ZfuhOX7ok6BAXIblSr+/vu2WSmRsFca
fo7KOaeYnrwR/zKMjnVd34xD6d3aSSsQksvvQjdTZC9sC1wApMZ+jVS4pLvaj/PD7CYAvy8vgIwW
xwTZqgP/vxc3LZG89pMXWWnlbYspzU6ZjYbI3xzK+yhmORQUvAVSZRdNx/67OpEfU8WhEHdhkdMH
nhikLgkFALd3vri5vIGfcozjJXtRQCTmxB5eJOm7MJNZ+c2IA5A/5dcZ2tnGGOBjstwnBzBdvCvI
u97V8sglRb33N1+aoM7wLvayPVQobHzjpYTB/XcPM+jmtIxr5WxKv//szUVLN84ObdB4SjsI8xVr
H8a2zW6zFAHPsXRyLoEQXySKBBSPw+jNN3upCHgTUG+ALZoTWc76+hbV9i6q1FQe1SJWQ3HKt/k0
FpuZufd10/O96sqcGXte7MWbNPEEZv/rj07eMRi90nAVwhMC0Z7Bb/kuOgTuyDzNYf1tYad+WJVF
9gEKcNgvhIw87vBvYfh4yrWdHUSvGNgc7TPKpD6C6M7ev4k6JWwLI5sseNeYHLMUkAUwYcZtyuzk
yTY8dHyQegyEsKdUlFPo5jk2VBbTIIHRzrfWMrsY/SyvBf2i5hapeEuycw0jBsg4X2HqW1+rjJjI
EV4TukseY8BqHluJFqaSnQfl2k+stM4CgCwVz/KyvlgGfWPrZjZtWeWZl8EX0dtuVFQgM2FUFBPG
SzY4uy47YWZ0jR9ZAnzUkia1Eg6XMlH7scr6cL37GR/5QZAKvcT+iPhtaK9+jNE7u57/rGbQqggI
IAiDcZ3hZQ8vjDaPYtUmT7KpLsBjcZQMTHWpSD3vCvPooKa1n4FliNrOmjc688sNFGjrDqNQGzib
xjmDuOccjBTJobYQov/7U0YI/eWG5bhfbQ9rBnU4Wi9/XuHsGY3hsMl2N8qq3ItpkjqMddKdstKr
XwvhHxNs8gQwi78qT4lX2NsYS/QFQUazWXek9WXuEudEcgeNpPY0IdhtQUjk2RnUwOzMvIq9jDSY
9PcxrTKUzTpQNB1AbjAglSaXWMQeurMLBrlP+Pzk95YI+hEQtrc0k8SF2K2RW/8NyGsCqiEiYJ60
DySZ/XvnDE2Es1MFpO3RurG8rVG5OIC/mGNaoDabumzjA5xJkS2nMvOP6w0SLxtm7JXNJ4Tw1lkV
DSpDPuoXKm4R6vd1u8ln2d1qALA2hM7DxvfBbjZ8QAC/PKUpOmKEqiORKyj6bV7lwXrta187e9e0
bVDCcosGjqJg/i21lAljCmtk1i3hmQVazUb1hb0bCb3m+Sg/jGjVhAEUxizrtE2AXyVX2fvbAptQ
jpsr39QCeXZNz8SaEQEpU7GQTZ2/kRPo7oCbXxN8K0kN3fvwnH2uHP8m8y6N1FLFecu4FBoaATie
4ufYBQyvhFLSkqBJUepLYtJcTVv7e5qWUY+e6EPM7Kd/v+3WkdQfYx7QRDFMDqs65nseun3f5VSZ
aEbjCSxIc5X53rHzZVgwX17yqUou60/rSzXhn6B/ZQIAdTjLpfD6twxN444FPO7QElvE+XmARfPG
t6obijHyMo/IutylZ1mj2LTGF8r16F/LAZ3147Do2c1Qb8oOPgM+gdIYpyB+TiAfVmhH3iezBWd9
lIlyuD9/gFyKHE8N7gk88QcyIo3WCReY0AI8fpgTHtYQKR+M5+ir1/qogeDd5KEp999P3S+laXSn
+z5lyO9RJffo2mr8Q0hiSkz5omAEV6eMsrPt+i0aZf+0U2a2SnERpcDXnOqSDhikzeMArVv9jY4T
gvQpt3YAD+sA3e7TR8jiZYQtX+zXtw7j2wR7ceTqAaUw7lwSlm7XInTJLayFgP0K+b/nQNZJ/Txn
gGu5tDjPlS9CUJv6U5IDQ982+p5kHu44r9OPhbRzNOsmv2skEb8ECC4yTIJ2T+IRl/wi+3gKdgiJ
UrAitnX6pEpg8pwuqW5mzqxThqk8aG/WFiXvHBmD2FpzPZ9YOqX7secfwZpUJw6g4clRGobNdHT2
TVf5V46kQM8VwlVUpnoxTad1z3SlRvVK3LxGlDfV0HZXF1Z8quMkPY4+jAb1aJULdbPfAo7YnmWT
39G+jM7A0UVlxNHBUMfW55om31gr5d72cyieYqln8uJPyeP6WHBsBZSk13wcnGeniJvQEijF6Fo9
wP/mqRhLE7FeJwjNvOHi4Mms6p59GYbqc4X+oBsvgRYKyhLyg0w9N6wmk516VQMnW2uYp8UVDRhS
41Nt+18nIKjCPsutyPdxGw9NLK9qrBPUdPGTA103clwbKrHq0YbQxPeJ9e1x7tFrmPWI6J2hA067
+c3CsJpM/LQwAL6FSwmTaXSHYFt6F3DTzucTmDg4b87MwYUQRgcwgE032cCiAZnPxvEa9jrN2gVi
lpmoSbr+5FrafYJFMNZNkt4HmrhPVaHnDS/6HpWtyg+zAuyHdhHaE1iAhpoiiGKLDG/E8AmYcuzl
y1928mjAePyAgRgZWsmMVcCqazSrUygwVl6jwBwWif2xKL+vEYLRMB+rO2NHxOkBmPK9OGwBaQdP
27hBzZJpJzJwvoeamiADSGvD/JF/dEtyEnWOf0r5LaV7cPnEtaali4YrTT9XPQy7x8x8r/n8rGaU
m/99DcFj+8s8iM/RpGcL9Eo7Pv9Vq3HKyRsA3DZh7k/YujBEhaLuiDEvE4OKizlI7M5z+pp42b5E
5IhbIJGhBhX+2hf+S0ZD4eKpK3MQCm2RQklsEEomAxBk68qd+QXopatEjB35ExFy3y+/XGr/KwBq
2QNjpQw6IAifR6P7XQx20aFzs+/2GOt9DkF3O5j6W4VmoVtc5d9oDTkGGzxSqCR7cNv+Oqd2AuWN
wbncoP0vN8+8zXvElDJ9At7WpWKLA4PdfG0scNQd9TrnRAYYtakObruEG2grwWNplUlYdpKfYDh0
6rzSvzP4mQVQ4tpr3X/JsYu9qKIe7j23nw2XD6Sv1YtijRNkSaWPRQxATg5kKmY23LcI3xVxHQ7o
IonQFfGyNvignQiu6q3t7lHcL82oH/uGM+CT0i2qrgJUslyd8RCLR1bI13wq1ZPnibtsDLTQtAZa
cwk36gFKmmjasGhjAJKprp5Ll1inRmGRAzZ7Dk0dl6de1tNn0N2m0OfIfby47bakScSxcpwcm5sR
aHkr2LwxtX+zR1Q8WaldYOAK92nkVhLZfQ4++dLbInHi7lA+SKQskDVEXhQIarmzALrdZ2TcbpCm
fv059sQTHA27P2l9Q7MJINf8K8GRAdUIME3cp82+Eg4I2zWMovy1Oj854u4npDyNRXVftfqKQeRU
7VJ1djAQXqtEoS4IROG+yaEUZppEjVXCt7zm9m0UNkCHiP8b3tNXlZbj2Z1R8hjZt2bGjR8kLPmy
dkfZuArnekJZe9YGNbkOdZ0BtE3FrwSlI4hrdndcs6z1LU7yqbDAWV/zsPWPYKi94Rr+Uz5vmqcq
7Z5hbT9/5tC0wYas4hPveBNmhE8BGyeyJw5Hujq2+rHNxICmafHdn1l8glj+10sp/C+e7k+Dg1kP
t4LqkRd4gGqObouK5Beeahz1gnD00VkYrFffU4xgIDnhGI8p4+vfL7mVPE911m1igRzmTRkrMGR4
9m34f69rKOiFaMZdi3FVJuptwoYpYkXnRT4z+lQBHBYpPWSPfPJPWT6o19TCpCPaM8QtmdnNSlD5
zBbtR5AimOIeBD3Zpe7bcmwpGqaght5YDclnDcBc3fY7xlSGPinX+ur7mJ98SxUzp/0wG+E/rFmF
L8YirOMqPucFiM94hu6uVXu3vnNQvy7pHZ5HJ3gUIwtt/OQpsaCGUpgUbOc8fYo1o69kHKw98y5v
oa1nt/K2Zgpz66VByetpT5rMgpSJwcSUuOWdVV22h3YBOXXIx4du6vKbHNMUohJ7stDC88FrzG3N
S5uSlhhTmikm5BG8o+jjXV3eoEo8N9UDzWQP0qqqP5Rg/uZF3nzKGgPYPKDZaJpygahPUrV7K7cW
+ZTsUL7Mztk4Q8qP6TWdBaDPGX2K0UxIZZ+gyjQdZuGaby61/kD8wj+mVgXECKSQE1p2ynOGQb5d
MTpVCHEhf8xVI0/gDT03SwPTens5VmKdirFA5bs2BbYWg3D1UzchF3lrTkgsICIgOIceweOv59m/
rT/lQBdhNowGfdpOGJfFbVH22Rhv3bzRJ18O/dWp3SQQsBG1EBh/biko7YhUx8DIhoYIHIGJxV8O
HfeP1ezbQUEacoYGYp+buHl6awvIYHN4gBZ8gglH9zAVGZqme0/vvA6DiVqUn+osN8cGnNdgoBo5
u6O/0dbvoiLF1O5b2VgiIy2aC3SA4TwJg303kSdLZQiKVbeFqcwArjnuSUsOVkC5PWxYm8s/UOhq
0MoPmuPkFy2GFwaxMZjvDjvmVhsbGeyWtwTNbHwwUW6jN2hYBOMcjw4biALnvPw8MCsO7dlkl9bT
5jbqKQ4UL4987vizrdI/x0nEW380KrJmKi8Vhnq3vSe7EOIlfY37GAPNGEA9x9ANcyRJIuiyrZbW
C3kr5bqW/a1H/Q6WvQ0WV+VCS8LcAyC18goUmNxbA9GbhrttlLbIF0VGv7M8R20c5psnWdvoSlwy
PW9s5H6tjKWyV9i6LYC4RRwAUIwUixbZ0QIR2oGZ9UMp0lBNvDu99XlCkP4mx0F9Wou1Ay4RHKM4
DLV8La9AjqRwdBYHsEa8P8Dmfh0zB09OLe8w/cweUiNOiNBMgmGzxDpaxSCPcihf32p0LSBKtjAm
XCUdgHPRjnVx0M6u07z8BooIKqe+DtC79kQWzR3k+XOJRpuqm4cLgiR9bR3/sUfOsX58apfPVrMM
Pa4tUOjzBZsX2V9OJ4mKOwvXJWZIyJ9V3KEcxmyQX2CaJzaqmEiIxsIPsW3Yc+b/6VqzQu6OyqSV
giysh24KhZoScG7HOt+WaFpYltYqiVBYug1Ds5Umd7bNjPqwwPh4UT9XnhYnISTsCtQZTtXjdhjT
b2WmrG3nzNf/x9Z5LDeubFn0ixABb6YAvZMoX5ogVA7eJWzm1/ci6/ar2y96goIjSySBRJ59tjFg
3+3I2Fx5LR1EwyQAOxfe2h5wN279rV9D85kSeyGkvILn1v8eiypfKU18I0I3LLAECxtXh0+KBQAp
z+oXEHjYKRv+hUPq8qCbIQRG8qN6og31RQGcIvOwl/rUBSVEBSQTa1ndwNKZubC0oDKacYlxQmJQ
IXVGulogR62SqQE+gAaaOWfRy207zjnlihm6aZ9C2ZyTZNsZ7gyRtznmvbhgF4MHmq3tY9fDaSF+
UxPpH83EW2g/yYkkzpy43M1CmAMd4a+yah7qufqljbAMxFfiJo91Zm6NcdkFZXYgf+ABvl1HkItL
9Krezr9aD5FXUjwaXoJT4zZB5ziCqAZYQ49u+mL70lnPaviuCkLFK8VEyxzKl6pWUVwbZSRnmiQo
2aCsVRT7tNwY3w5lwJHuyYWjErjbqkxOWpJ+r2PJBerQim3NkCifPGwWj8fBfFkM1W4xsOtCUSJE
cn/GdDoBAWP4KGVDqK26MTGbcqNNMMb1Um6kB/ZfQ0iwe4dYAJGsPEQbkU/qXTjd0qOqWn9Oq6ga
7WRtQlfZwmP7ufTmHgLyxC+LTW9ZqquhunPrpqdskd+0utuD3Wxzt0jp6E6rlItGFeR2OcP4mIKi
aov+tkzNw1I1J2Fj8zYFq3Jo6VYg/QU4OGWFfCHXb5/oxsEtvG/S6haeXckpjp2I4Fg6HEzcKA3R
trlUTzZiXXPk2ZSjyaJ3z1sN5aeta7dfU4tIBCygjPONxcqEixSJdNbDrrN301y/L3xMqQUnT+9+
qip4Cip0HrDR9HU7pW+d0XQbxKE7BVcpsoifi2Tt8bNoKXfpOEeD1561Rl5xJHnPreHSYQby4qTV
l6jLYiUHSGGBBxCd9tUX1PurBUPJljHVnrnrh2avN/VqTtxV6U605C1FJpJLLeGDZbRlsGpJWju1
j5bdPntxnYUjjxOVBi92M4lwT+EuoXlccpV152qgQWKVpIhzpxwTKNfbAUvqPVGxyapUxpcPkDfY
c7dKzXjEvIdhgEYBw+0c/J5GN8JZiatvNq5Tbf4ELX4vx0PgPJlZpoUmDoI8RNohKibi4zXLDeEG
25EHx6jvlzVtzXlCXjxZYoH42hFErLfF2sgEeVnJcEo1TW4Jn/iczKDetYESIfQxRjPYz+2lswpu
pfaNZsSVAKYfmMaYcKr6NszxhdccLWRQSCMQnVvOdx5h5vXa9kkJzu5+z3N91cb60TX8DqK/dYDW
MFeQZlV8sfKRL7RqK0je7YNnk2utJAbQ7WA+Inx4SgLzGwhkEarcOcdGEnMpAP/3kiS68dKXSxz5
BcpwvfCi2l2qaI5JWPBMWurBom+CNJNr3BA12Lrzq6FmnZZ29itLta0h0Fy18T5Jlv3guTWUnGII
bx/SzSVe0M5UM4S5A7+Du8YyBMTsNC/YqQinM+l45SesSI63a0Gg+PfSSyXXtUU+soAhanbFd6/L
3ydikg1EIJFBA3RdNvljUcp0N7rti1VkKNOXZ4OPuybVCo5Zpm0CBrtQ0y0+cEoLxdF2ost/O2nw
ARW0jGzwqbQQpEMTd1baEKpcWPykAN/Igb8HB/eVBA4jKG8XbIO8feZftS1Uk4ZlMb+o3oLumG11
xdh7czE9weA5VQ4i0EluOp8oWIyrQ2YRwyqPK7VXBM7H0I8owpuD3xjQRKw4B8QKSOMon/W52aam
SA8D5+pOKRnQPZ90QHmaADZBImBGWLK7OI6/bgn4XqUWKGeXtq+Y0aybqp6jpIZKFTg/TFwx13jq
LKBPuXYwfnQCkvXgePk+NhwvGinjQyuGKmZ3dEUt4bxoesB0nAJq18TlqtYOOo2FrYDdsq27iYpg
rriAM+usrOzdlfm8ZQZa7yY3G7djZywryLzpQbxgI/RSd2b96mryJU8ZWTq3yaKFCZE1ONOWB//e
MYoffTDLcynnX4HLTTqMQx5lBidOFRE9acuAYNTuenbclZQBQJeRD6E3TCqi1zdCiYB7QKkS5Tmd
Ldp1WYQRDOG7JfxRcumDMDayo57hvQvK1tHtKlDzD22+WvgwFZDfagBFDV08EgR6kbWWpw+23f0G
c64iWZUORU2/8vmpbnAmZgrxZB8gustQz5vdkmHfMJFHhYkwFN2GTnmto3Tsp1KsmWp6kYrtXQIe
FlWQUWmA6Fs3LRApJ0zWjKLfVS6aHXLkYGUV7RkpxllT+vdUV8eqJCwAqOi34yQ/FPkT0h5f5k4/
OVp19HL6PEOK0NKL/Hp5qnrzBTSOwc9OtzBioW6a1ZM7JuXejYngnG1rT3Umo3wuzS+TSsQ38VIg
G89doYM6mH5cH3ozySLXBSlVtfOZScS1KaAb+YnJtV/s5D3XPLAQkF1SMtTGbbrPij9mEzvWd3Dt
teDPX6mFfPXKjC+uKen6pif4V9/TYViXxfI8xjcTk3ZpV7WcuOGWD8rG5tTVKd988BLQc8LQuPZW
sqq/zS2mQ5V9ixI3MxTmRUslXH/MqvafpmnKD8KwcyCRFG8MPs3FvC0KJBErpXNXMDoG56D108PU
paf7lqI5PuXZvB/T3NvpXLYJ5Tcka2Yjbm2Yu3ieYKHynQYeAxD1zprI9HqvZVl5nL2NrJAL+F5/
rmPXgpJerOuC5OK5hSmKxef36dZ5G71ya8wOtBlcH6MxdT8Hp/w+BJjH6tjzlKm3WaCyd80PlRdY
fxszCX5Bh/GedqNnmkG4FPpOJvNurupsBVFoZwf1soaSVq+Mysk2nd73Z5H2L06LmkiCoG5r/FI2
1m1TqXYd1H2Uxq3zSulnnO0hpS6zcvd1JPPvLPwKDvjtqHD65OwkYxVi0+G8FnQ0qfYs65D47gL9
TThfrhkfknjq3rTcELvJS7JtQkfsQwgtgsTgfMFZYFhDSXcKlJ5eF+Y9obgdqJ3kd11W8skuIEVl
dl2s7/vV+AgeuHz2eVltXLRx0AeWX74xDMc51gYwMteOnJKObUnL5mjRuOSBGBMtkruNj1aNSZ5w
21e4//0jMSdvUL+n94H8n32Bhy7GoO30buNmuBp5uuyb29Gq757FrHmPQzfYL33vRPcXKc+dTqbH
M+v+oiqzxs2As9ZKuiI9JsGcXidViUuua6sJ7vIVsmF6ve9X+ZdmKiDQ/+yB6fvgD2NxCsy4ABnw
CRDo22oArTaMEN28ut4X7lD+nqx0ObjUTn92mWb34KlUnf6ccNuf4Sriq9K7/N2F1dOSDc1Ra7yC
WfD4rcEVK6KJ2+xIGRn2mJcJ/nw5R1KmFdW9EdHpq7+bLiRtlBnZefL9+kHmN7Ujg9f32ktOpV2N
b/qAkKqcBntbz7F6M8DF7ydoy1hEQ9WuTavQzlWn67vYBBWf8Hl6TCdNRZqZeJ9N4GwXzxu3sql0
qgAUieOsnLOCC/SOuQpiqeq9M/rpAtsBTk5Q6u9ev4xbQJ4ALYC+oIwwaP84MYEhamg3VDED9WNZ
H5y68lFRFsNL0LvWY6ITmxDrMPTqHtcUSx7TINA/GQ0t8D7hHuhRGy9mQJPstt9sQBjI2izJvzCq
l2DQHnjrniKddlAV91W0tJn6pnLx0jdJBggdbPLUIqIzU5KbPCm+EjnZZAH4w4ueNcWavE2EBv48
7SqSbZkoimhOHSu0NHCbnDESGKMazpVWaRuSZYKL75TJJh/z+dFrMiRwwscHBcD1ZNct13Wlup99
7obKtLTf5uBdOt2Up0HHgzieQVqGMhZgN3BNS2MInh3hjiujM1OgBNvYekEnNpnQgCX1sd13iz/v
58bxTmW6LJvG8LOroy1mOLrCfFjSYLzQfsZhzvbqj6WkJ9lMkvTRoW0+RqN7dsz+U4zjrvVG40Xp
hoaRhSwOdn/7TocajzXhVZv70azyMU8dO+CJwrimwTSu/CkNnnnEL0S9ZO2bow92qLRW7HqpgihG
S7l1R1DzsWs3kqbbO9UdKdrfRd95tyGUtCLmko84uxHucTuAtoEGv+G8Uq85qzpRjyb91+1kTP7r
VIhHjhvfcVieQq3LxFUAUh8AdJZ1LZzhszaQXN7OAAzzosIxrPMM1XUNfKg2xVucDNVVSre/Wll5
KGyALpSDlH6wYQozSa5N1mGj5LTyXCm5hdqgPfbFEGuh27zZi2s9DBuZVyKlpszbnbLFizlXgbyM
2N/hobeMofJ9bVs5DFXJmJ2QSWhMFXyDT8JmrKd+fEVqn500mFrbulAf9wO15ewlXuy7wMmofW8L
e3C0430xcNH1Ye37t7llNa00OaS7mrF7JpnxVHv1PwuNSc1JyxDJhZNRFAerKbf3U+T/Pe++b7yl
W0x19SakvcaVSaV077/6siSSSOvXgSlt0O6MGOC6oTcU6N0eeob5c7Dqp6nW8URUzU/Nd8RFenm3
wqtjJexWYyYBzMFVO53mLQUfypfbeta4E8+x22qblwndt0TmEHOQXNx3WhY+GGopsTr02nUy6y5c
9Rba+n1V0PE7pfan0yFITMeZvoXXPXrl3D36g73sa1P87m67VOB0QdgW1pP0zfR4P+N+LlrWYltT
W0ToIrR23QyUpcgPLoQq+FAthLlqDE1uMDo0Dy1P1MvS9PWqNUT6OfFLm0xWflkNYjovmd+AVeh9
0N89lTqsehsnd4qoIPvQAvVwPxUy86Vuy+FDjVznbuaIcwNvfGVZkCknB7SwCoLgA+fXXcED6cei
lS2hOUHwRL2xkCMA66Rf8uSlTeiS3U+ZM/1Uepn1DoXExzNxjg9ZNekPshV9dHsjdJzx2xS4R733
7Nep7tGpo6raDLlXf7UnjEKGr9LB3yue4B33M2julNZn97Z/qWsrInywPEvNEo9Or09hjqaYtgnf
yiQyGZFOvmCCv3QE0zd8wbcFNpLrogysB6vVraes85Zd8hVjC3+KJRdN3WvYY8WyeRmsyNQC5/m+
sfREBslUfPqt0e1l6aZHVeTZsZ8aurv31fvCzfvs2HZG6CxkOMyJUZ7vi8GP/1m7b9p9sLXroDiU
rWvOYVdJnmsWfYwcA89wtuvplSIiiJqkg3dQF3WEd6XFHENDF8YU+hu3DaaJ0rcetFutA1H+Sldh
CYHt5GEEPDlgpUIJOw/lo9fhOVlwgwy0UyFxlP0+6Xvj8b6Y8xitubHkqzzAmDE0yiw91R242YT4
23aCL1U5+uG+oHMK4nNbYKmhqvC+c/D8ZeMMyfPfU+5r9/PurzD+nnzf/q/D9837YgRHXLcmfhpT
p5pHyufujHH8punj5jGelzygjrVw/0pUsq1uO+9HuoDOheGMp/vWff/99aMhZeiaWbq7b+Zj2z66
I6BVmYnX+66/LyjzW6ragE/CfZ9mLc9VC1OBpyBfuC4eVQPwXKXWWkdEvBcBSJCWTK9VdssPW6af
Y+F1H/Zo0+RvN5MVBK/tgKy8ZeajoX26JJ1urdC+SezurJ9i6iFr+fKrR5uKZtHB+Kuzv89YyjGy
x+axLMr4eZl7C1eBAvUAMuzn0p54pPdOOFLKBEMmnrvO7J6pPkbgMkS2981MxU8B9El0dyZQb1xP
zy4EhzSmCbpkpbEqbG1rCozcZBv/nBPzaMZN/iOgCYqOWqOoVUaz61GK7KCmiJ3dt/kT3DSaKdTP
r7VXfstakMpFxB840aoteSIjGeGq+gYxLwyqovwanEFfoyxPQohp1G2Vmb6SJ3DR6Up/eWaPqN9K
KfawmXjUajy4xlh9xU1vPBe9+YTzMfPVYc5WQ/Fp5J37mcVGsylclHzEjQ+hJrXpxVnSaqNb8I+7
XE0vqnPwpOtvH3nG1k+UPDzvWjK9VD+r1m6P961CF9mDA+yOCUL/dN+VTL0i6a176CYQA9Cy5jpL
t76mbkME6CysKLWMMaqDag+7Nd1kFmKIoUlvzcDbKjgb2hO784924P8cZZ38GL32Q9DjfiGKpthJ
bE22Rp6Vr0GlXu8n+DfpbkbI3rPkPtkHpZVsZasZb34VnJfFTH7kwsWmFNLiNTFR7k9C1pskhYk7
WiBIt//ELToub2eDtLSLROm4MANNixId+oM2x80V/WMZ9WVevHod0qe8HY/3RWpacmMMODQui9Pi
A0QxI8D4MJ4oNWSOEGzWXgeMXZuIj/tMvvJcK54DDL6TG1fNqGVyGs0XaHXz7f6suf0lBOD0NuwX
PJb6pdNeZTpzNeRJ9nOEPSNNBeHJh1qQGua2wvXidW5wkwiAyAqLHBSVUjdaAbncFY+pHlZvb7vH
DL8GpgwVqjM1fEvdFM6rBa81I071W2HgM+maOE2QknVuXMW1e9tPRfocwEaQymgfqhpbkftigdIU
YpoZbLS8Nbb1oI2oQQf5cF90CThMj5BzzTN230Ohe8qdOXjqmseeecDRjcvPicSWK3F95kGvvN+F
OQTX+4IG+byBBYyH33/2uXp7KLL0BWIhHaDGpc3vLuM+9tWldxwKPBOmglfU3iag06+ZCz4PQ8AV
1WovABNboduonS27i6hK5c4R44foiURNyx67lrFkHmBVxXkaqPqn9AePjB44FYfd+5pxW8tmzPYc
fzFWyaI9Jd6wXIIhXy4xLYvLfTObRgFcAU3XTim1tWp+cOgJPPSVPz246O9X5CiU/B5s3vdBLf2N
w3d1yIC0nNqwYNFn2tVbeucMQ+zQO118rSzh7ums2hGXIbYomj+eGwvgs7BFcOw9s90nKp8OMi2M
Q4ArxF7z5vykjyM9LHTGQNUkwLctdapm5hYzPZVfiRRyVrM9/AiKpLoIufwq8zx7BRyjBqoHuGmq
+25gAhKNzIbEaFza2Hlmpu3z7o2KwfodO7K6RKzNFMOQ1RLQFNJj216Vy3g2p1LbwViuz2M7/3sh
OvU5IXbsDEOUW83uPLS6vhn2MhELNrtOd/6zKlXsn0SybkedA5hxPOP14Rz54499pfFrTc7ypBdz
dRx1/zdcwrpClhdDuJmE2tap3QDj5VEzAPANkLfXJiAQxp8sNAQ6ByTwc2jTbF/dD9z3DRSifMu3
w/cTh0QnXfi+HVtlV4dAD1dIOMuuTWrzbBpK0Ie0Fq77xTzf95G6bPyzdts3l9h+95VtrZUkI+rP
iX/PaajldGHoh79v8Oddbq9FlL0cjIpmzN+X3o/eF4UcjXUwobD5r9f+fQMat3MYL9mIrwN/1f93
njkHkYhH/fjnVbfTdEs5MlwGV8FmlH8+C5ysOUTUtURO1wcbu+/sM144jB5Z+uAk2nyoaJeo6qLN
1tGLIVsllL47w4rddb2MM/ZD9rAXJmA+bSx0K8otDkvS61ec1Bria+JQqZvctWGsiTVvPHuFeKOo
8tIGfFPhQdB21wqW5Bho75OdQWXIS4ROS5vHGzFO0wX15sWGBXxQsUH+54xhDW2cKttyM0iKaEeu
q/jXJImo1LE2ut4XNpqCoRu7k9s5NHfSlTST6YkGXH3CefZN+Pr4FHgYB1nBcDby+Yez5J+a7iU7
uMvGYyG6h9Z2ysioLPfojfYMa3ysNlZ+YqzLPsax9Q9mZecrXxbd2g5Uhvp0XOEvBJVicQ5934g1
o50VGWZfPtzkmaJNHWqTyeP/m65CdF2EqtlkFj66l6oeX2KF3nE07LdSTfxOYjDevfw1x2sHzQ/k
pGI4tFah9hT2W5Okb7qsQKS2LleDSpoN7K3IW6BPoUfvQw+ytmljFVNBbq0sOT25En+VrgQnKUxf
e/F6XNjL0e5XQdcmKHoa+wCvxqVW5ih5avml7uqP7LYlSJvEFB6T7tvWmPnQ8xbnhiMsTRn2lvpl
Wla7/rNp3ncWjLyH++Jf29h/MdjfjkzZ2B3+brpe7ik8czgS20u1shD8RhOk4yf8FNKn1uYDNVn/
iPo3fSoR55wob/8cu5+VipXynekSw3f7s0hiE+OJMZ1Wf/fd15RCk1uL+V/7g1F6F+++0GJIsI2J
X/B/3ilbkoqZmePuc5NOYdwm3TWZYJ5kc23gD0JSX/1u4ZOyvl95U9dl13lGzV0tD3CU4q+0f1eW
PTEPAT5XluesnIXmNj4OzRoMhBamJeERW+1TBiq6l0v+y/IQ2xale42RYF/zJdE3SAA3MZMsHOCl
vNLak+CWY7rF2qMIq1lue7+tT1rBPemRFriarcl/rGTmn9sWl6pRVMeuqR9UFjcnLxPNycgXFF8W
IUxe0wzl6r5Tl/o/h90yR12vpamz74d4fT/6d3F/G2QrOUrgFx1mLn4peDLxxMMEecy2fpuqbxAO
qEc9sAyXADQkPj48D/bnOU1fLa6gNdsZDES7sU+5DUcrMV4rLKq2iK55hkFNHswSUUlH99ec5RTq
hHxunInGRFB36uDR5MPm7XE0a3MtDZDsJjHk+wIYFyqMFmhC1fJ9yrcY+3hvpofmTrpEMdzPQifq
bjG5W9YkG8v3jLiFiNw2MrC1+LtRmP0miLX+TSMaIBj8DUXecu6/L5a+fCy0t4/OXMRR5Rnux+Ba
aCrgnpwCNNuvtiNWxHUOOxCTdgs5N9jFQb6EDdrElF6W3+/mxoNhUkz9SsN4mhmWQQPitqi6hKxj
HCJiof2zy58NzFbqU+BUrY5HUJxeOjU/D7A+9qOQkB7KIMDWVOI9F5XU1hA0OOfvouwKsS5yrpzW
6YyDF+vIcoP7Ul8qg/H9tvtecN4XjsEUs4gNGulWIjZOMidbqxjNd3ybWiioVYnuLRfvdLjuu+OE
GeSAp8vdyCBzNXeD5Bs+1c3XAIpm8XB3M3DoltKG6B//a39d2S4mcv86vYBxAlwqDnVeqiO8XHW8
rwUyHaiASrhOsjrGqO7/7J9zazmqjdZm2nfgyFDxe/yya/U9Tbi4uqp4cyfE1GnrW+s8z2MeHPnO
9Mf8vS/nj7zXs9Bv1XBmHBwwneOLv6/pLpb8oB5ACtNIGucyZFscnWjMWdphMDMd1grWRhi8Vudk
ZuC3mR+B8UkCUTKfTmwSsC9tUnjL/HJ5qpdHo9LJcLivqty9ZFTKDBc7ydQDaLPBwRVXpjA3GMkn
wpt0l0GMoX7fa+1CeLFbPphi5iai2pnN8ivOEOqVQf+yzIaMdN+muw8sfqjcasOEzthnKQl+k94u
p/vafbHcNv/sa8jeCGJsJRyxAAo1Qx6cqO3/WVh4Tp1KC/4Z8u1NN3UIzMoad5mwd2MP3UnnP+Jx
Ee+bbvmd37bu++uqU3sDxUac82iVGOVUgXXWPRWsxxGZTNM18Y6ZL05ZFZ0BvRDzATsbPOywXDVr
9Vi34++0M5zjYvMlW0IF+yyXLx35asc8F9+YCtqGZVHrfyGHLva5Y37M2VKeHGfQwHwll1Mw7SvY
9Z2u6XtRZtuiMV8NIPRDY7j+obXjd5wH2ofZt4x11vv0nme3QbQ/0oAPBqwCUo0MkhSfeRqBtU2z
UogankeGeF7DQGafej9zI3lOhb7syRDfgXHLnWeGDRnHqzwldcsZze/zlD/PuV9ukwwhaq/trb5p
I7vVT1wXO9GYl8rn2VZdAnrcUHq4FCddQMkhTmijMGjNDIz6lKUeOkO72TwsF63KMaWMAzOSpAhB
2fveMA9EE3Md6nI61vLS5Pjpz2iLIp4PK7NgglD7e1mIfrU0L3OL74xy+4aZTvKrEM2wz3P8FZx+
xM83wbbNXPAny3EVzv36KxDdSsLCl9xPeeJVYZq6L3qyeOsxmbdjYFIW3DwKqznYpzNPbQ0juihh
QiwLsOeZJoq/+G+Ea/WRXlWP+Prg2ZL1bmRlOfbizI7CEnLDGneEk8pxUAr8nEdiHByR6wPxGbPN
sMYXQNjeKsjqc59bTmg2b3j3zRsTH6WqBnzNq6xeua3xgW8CrXeRfxszN4kwonpq4CmvWPAZHYsg
nwltlkzcdT4FzluNt4J+w8BhcZ+rpB2vSzKeg8leF1ZnMG/1p0tjfPj9UL+3dB2ZqVUFrX020a89
DXDjz+nPIPPNPdwkfN3sPcKG5yXow3meiYUIxve8RyVO2zOqKkiRlacv9Iv1sxPUyb4dmO2gWHQV
gMFSm0yVRTLsktRzw7xn6tr60ZjTTA9UX+Nk5ps0FmC4lkAzssaRJfBQPFVjFgkDclw524g9a6iu
qNefymw86Tno/ySq1dBR1vvafB1xBLaSpou6YslWmM4gTE4duKy0Io5GjDcWLn1V1peHLrV/egmW
dUzJa7DGRqOmG7Z9ikvR+AsIfL80oUwW/Vw38W+dJk3Y0P7fDu6y7g1QnZhnUtHSKM6wDYDOVxgR
ZOlFR/RaYCDSoQyYwSxmWN9tAw1ft+XLsFjiCHwV2ijSXSazIV8Nvv/EMjAJnt9ESkL8QtqsTC3t
klsgb054c7fqPKwA+h6thc8DOdN6WKiTlkMvTq6EMGgbC/ogJiA8kUZrQu010A7z/X4NraF54u/I
gudGBm7UdpNcEbYdbDwfTliOB36ixIN0yUbELXOhzbA3pqDcIYl5Biaj92tvCNeIlgkHC6nRhcQp
Aft4e/i8WcNYS35xlescNaxYZkh7p7p2tsxl4KW0MAJjZ9kpDegs7rV4xUTwhfL3Ejsy38t5HE+j
3slDjGC8b2oqcCSdJ6Qr2DHkwd5fxq9FK8pHhIa4tUByzDMqfWxLcYqNx3pT6t60dWzje01z5RzM
fCCFe9+msKfyhZltpkPjCjY9jZ4w7Xrt6CnjohiMHzLagHEZBiNo6qCVzbXMRf1AFzBCELeuaUQ8
lA3aHEMo7RzTZavbAW3sMjorf2CGJwZTRcmcf9EuHM5Ot/QbW7OgYqfydXBBdawqV6vl2eKyuBE2
5SmrGnVa8lSMwKb/u31fm1ShrQpg1z8HZg3+8mDlHZYsg7ESmY6fqur3hpVteyHUCu4HPjy9ERoQ
by8xQ8XJxzzRBeo6aKOLRCqwtwYQzr6CLADvFsPRgohBjXaomRgvEp5yO/oZ9h7PVYlf3DjZ8EdL
bx8XOu15nvVrycMoNIIOaRSNVWxCNk0W3Bo0LmQlhAu9t/GnOTjYbru5Kwpq4f/oetTFbuanYdze
krDSZVW2scYYEMfR0EhIGPMNHys6ulYiy5GIN2tR5/W59oV4DMzSWsWxsFeE0iCEzcrHBpITdIq+
vyhDPYhMOGGyiAJDNM0+mT5ORVoCzCvw8ckYA3UXezyG962lBDIeg1vd6j4mnfuDPhXE9JFOGTzu
rZ0Ou8CQ7bmcUM7hwIZQC1pWX3Endzdnn9gzxEOc92fJWbvixu0gBcxCVTGtWsZ9BQ4ONb3H0gRt
ltGXAUNkwuALM7K0MRU2oGu7o/PRwx2EWzM2m2CC5jPSQfiD1Sxqmtaio0bA0Yc4HUQFJ1OPfyCa
gidhJdRqqf2SOuWypZUEA5SnKX09l8GEMaSAvq0xD1KQgIbqoC0Gsm/Gzwk+eqXVPwxkkRuCmpq1
TOCBgpND9B3PRWLJQxN8trQaNyAUfGWlCc+Wcukwau3POK48apJgoLsVBBfl1L9GYz6TOVRdQesh
cUJuCkfswlZVvJSfw+A8+Z3MEan7/DSWsJ4Y1ERUx0a5Sz3lXC3qtiRwHzOnvdqpMBAGmtqOaDfm
5kYJ3q5jMiV7nGtvW66Yu4dhycitNLkLRFJAsdF6eOGpB3upQ07pefZnPSSUQ2W67Uz5MDaldb4v
hJissybaNhqNgKiF2+b9gEurjZ7A7URpt5vYY5Z7P/nva+9rVgeQmluYwPx/L01LASYy1w1eII51
Rs8EO/b+uvt7eZN56dwBV6/bi//1X3K3m4fMd1d9l/zK6ppUtqZfJxgnfoncLkITgsbHEDRgbojJ
b/4jfrSYs/0/VJ3XcttK122fCFVIjXBLggSzSEXbNyhL9kaOjfz0ZwD6/nKdG26R2lYi0L16rTnH
fMbgCPEqMvO73uvtviOu4qqF+MmBLSyyLPmGJH48q+pGyXgVn8/HENsO611OT2dSN0HBrA+fxA09
EMWHFjVPEbdBC03jVJu5y7uf5T/zwkT4jQbxrNcJDayeUIxsr4lofpnUjO5MO4hTXalnGOHuE0lK
+itDWsIm8kYBIcLTynJdDwdk5K9Pa0uBrNTgakM7MB7URfAZYh69WE3+l/n88EoXXn8WuV9Gz1Pq
ZK/D8lBZ6X+OVPrL+pI01HYHkCXb2yJ81K19zS2Z0+Lr/zOi5NhBD9tmdZhtqvaPDdDHC6vFVxAX
0FfbQfWUrr2TS26fQFZsjbLRHgqG7mzJacKzn22sWub3hMjGrvAcNx59eNLOIwoxsNeFsgAlsUhF
UHfnrPgMB2wIaVL1ftlTnPWND6h8F9b6r0FrSs7p3DZDS85H1e4zu49OKqb1TZhXft7vNeidjrR+
O9gFN5YdvtsBNSX4UuSMAeNptJJ1BUI9t8VPmDnbqHEOhh51pC62w5sIESzbDDHR90d+Zs+HuUvh
RpSD7tUV5oFmoPQPKHo/AIjfTUXkV01Hhl5eCzN/ZlL0lHeNP8415+b+kHS1l+BQKtP51GrRhyWD
X8QlgrwolWNZEngkhxt2bi2x0TBPJFI1eENyo9zj6r0nTXxkEvyoTeutdst7Ez7PNE+lwPw5Z0DE
bAJtubqfnDB76Pqp43aWk/3fZJRH3r7PjgI5b4xmU7qsJdLiZCgPBR2gbDAwN9yx7e7VSjllDRDx
+VkrZo9p1NFeIoPGvZqPuM8mhuNpgFIq6h8oR6gHaNW3vImzflGeUbyi2MN7kuags+WQXYyJo4F6
jfOo2pROdUh063fdMhbv1ZdyqPINYyXEuL0FB63Ywwm4jbK/13Qk3Wz+FbbBZf7Kh4rTgvgpjGdr
JEoo1hG5lxa3nMbBStuaIzoiu90rgwWro3e/1PmKXP1YZzB34u6ji5MIIZOyL3PEc132MxTmXevH
E+Ptd5MFczmcIPK5xES0KbiCYM3tanx1jiLvICgsKTeV+zy0m7ArLpViPyAH3W1dOdJL2YgGE6YU
Tyok6b6aCPFUR6ZwVvuEz8MZK0LMnN/uML7E8LOoifDmBZTyNdQl5T6w9JuqT18ab6Q941zITkNc
vQ3UXNg9d+ciM/8qo3XiJj/1kLkGt3tSE6ZUEUBCnE8MquP8R0nhjLjqpc/qJUmIk76jsdUM6tFJ
aQVIRfyqTUYLJpwvtGLE/dRsL4wrF+kz8QhPdq2+2wUj43ZpBi5/L7pAcpNxW21K1fyD4blWu99F
Ds27LhC9Waw+DJZ3SsEBYWxR5FPmDq0cNsTf/p5U95hr8U5QAQ5x4OmLSHU7EvCWU9kkrImpJU8V
Vtucc3uYaT5L6S5x9fsAaUzY03EICA1tU9wnYXByfg2jdWQIoFjz8+zmn9Ic38dQHFHBbdMg34+T
ecWwuKsYgYcdoy8CDngzPVd0PvLdfTxZTCZM5j6NR0bAIZ9wMA/qtUzGh2rTXR8iWiYGNu7ulU0E
+mtwdYZfTGhn4LCcWmNdgyAwH5w++cQCuEvN8mZLPmtXAsEKjVcsTyzns1dG1q7psidu86+8Y+HK
GKfFEaO65Jqp8cPmcrEt8K8d6MjQ/dGP1aaLOb4W5f1ADp0wmuNo9JeuNo+aphxKPbnYDol25lEM
bbm10wWs1v4urNw4a/qfSvklUAoeKo21sQFxA3kIksFXq2uftZNydsJbOWd7FKLPQsh6Y0+YLvv+
7FrZT6YViCyNEOF+dB0t9ZU6e29pil/LJOGEjOI/Vsafc4e3S0drRNP4B8KjkBu2+ESOTiwsN23d
oL20mY0bCKLhIS9CQ0ygG1u82zpKjTAquArm184pP1GGaXhUZiqCPG1/TmI6NVjCSrc8iy9sRPuw
Gm4aGxPOrzyLcFJwX45Ki/LoUhYjIwUFLHA5b/R0+DHVM5rQEhije8NHcxdVsudqXSQnia+P8Rk5
y97J51MY7vNhvlmBGWMlS3kjolPRiota40awQzYJsAdxt2GQ8UrEAidPppWD8xXN0YcRJrfZpfM6
/ldQKc1wodvmA1lFdy7C8K8eBPt0TIeNpYW+W4830e+7puB/t9BGcL21tDb6usMgUF9Njq+OomHk
z3fzrepRhVuoJJAHQ9nnVhE0KETaYqEOnbPWD785siA00dpdOwel10bJ3SyV02DAw3XKw7LbqGnw
Q1Naz8mxxtjq+2TiOLLp3FmZUW7YW3yLaW2op9jglOZHLzNvsl+Raz3UUXPByz+lvfg0Wq68HlhC
yxVbRSm+j+ZnmQWPxKKEAP6+MySZpi6i/1lHx2Tm8lfsKLcKRRy+/myn45FW2O0qd9zQODgWEGVn
47cZiD/W0GCnlPZzScNFG1HewXr5oWfjBN0mK7ZFS+PKFPfRHH4iBqBbSOss0uXzZGo/RHHhEOxs
sHSHuE/ygzFzNfU0RWKG3aCUbqYl7ggjdmUxnBGuYV9vIf3R6dVLGoMy7T8TH7aC31DZUldVvxQn
/fGAaQQakRTuY4D80O4JpJQmG5fjZL9T/J30ym7YU9+bgvTpIL47cUY7aab91BnWm9lgcy46cEvS
bIjV3DlFfItVpoY958SmdHfNOGqH0g29iTwDX0C+4pgSeCClbnphHsdApPQa079FJN9Uew+dI6JT
Q0GFk+amxkaMk2L2LUv9rVbhrsj0HWrDbYxdRlCMh0wrgnRjKTqgU2yjPwXEG4FC0RhopKRIoyEs
TH2908hg6QfCh+29Eaq7IK0IaVB3cox8Gct9lzBsxRiV2uEuidM90mEz26d82YQvNCvzzmgiL5Kk
Letg6prkCAPfy01a4tNWRqj5NYbhYC8lY/dU2Ew8Gl/KHBV4i5Sl8OlWp3PhdUR8BrLyUP+R6KJ5
WHh9wwQAnrWHzjZ2ErK1TE/JrPtoXfdaGfiR/VlwdorRQFvIosdyOOqFemmNeR/Fb3zvSyr5oUkP
UZVpN43hg5XxNJX83mVGc8DyA83wW5ouNg0tOUz70UFsG9v7Kin34Et3FShNne1MOp5RTru0HI96
Zh8ynLs9bYw80R4d310zzH2EPgAnm5ct7vVGOUiBfEe+FvRyJ7aPAG06TeFjmPaM+WnutIShs4OX
hr0biBs1x/jALGGnliaC0Zi8qlvPFCQYkmOruvtx1o7B0mjAOxDi3uCYt4fahoxiQG+hogHnDWTc
GPIVHOFrgD0La9jHenys4D4OVoVErPc1u/XMZNorsbUtYIlERUrkgH2caEQ1dA3s+gl8pz/W855O
4Q57035CeyE4KwPq9KS0aQrbRIZbu7EZD+Az9o2OoKJ0/BIquRI4uyTfVmI+uhoWTYClCS0WO7nF
udzNgFJK3UJlbB+UDjZ6ovNfjMnkChVIpGhPY2ied6bKASxL/TCMqdWXdKUBvYf64jT5fvl8aSve
sxKXnlpsseYcMwXDczZ5lZJd08A+coDzS8vGWz2/hp23WLk146y2xmEx4S6qqd5bfh47Sg4MFQm7
mbyoM/20Ko8mUJO0RZg/EwsNI5gD+qm3s/0EWC12toWhH1rA4WVfcmKQ59DML2lvnssqPoQ4V8LC
+Co5W2lcvJE6+Z0QvkV2IjXjQlidgr1NBG6qqF4cRjdJrxa6A8kB6sFxyYBVjnlvA4H/StPJSysA
5Yo4pXg9x9g5cv96g3qQSnOKC+40/jrOSFnnbFLjD4jEXZV1+4KqsxwsL8Woq4vyQ5bygrs5rH+N
VkePzNoZqrYDgrdDgo5jSvFgPfCeuo2/GDbokc9C8qZ3+LzVEvHD+oCLkni/jEFXj2524YEnbR4d
14QYJ49CnxnXL+YeJryJijjiBcH/DV1khnptkeQ5SJ02eRkgJiZbpRHT8yD7nwyNcNgsuLeVk7w+
NJr4Jui1yhxdMpwiMk+rHwMxqx1d/gy1/4rSb5nUnGeBzqOrMnsnAy09Rziq8AcUtFa1WuGsCz3T
xKK2iYNGOzVGMd/G4qznv9Ht/Y/Y109BehLZ/Im5cPpFs155ciK39DQVCAKsYPwm9ACOeaRw0GmH
zxIoRhKOwAXdWwQ6mRAMHtacGLwmWF8XIL5bBjXrvateVAADF9KlPuqhMt4EbW2Eyo6n6SHRHCZx
DysjsF0yH9anJlLGpVAkmUvRNitwN9OmV+IvGsZWmVrsrfbKKFSC8V8CBdaUArqv856C8c8aXBCO
Frl6wo3RPbGsYWjIL2YcqSfNnF22i46OTB75FJvjXmGV8lYsDRy/6MACtVsJoUVRhCeQDhTgZVxs
WX2MjdSgF5hBxkkATgmtfWtCswZqiIjje7D8soqTa/xCcivtDGjxQvWRkZqiVQ1SnyP4U6VwvsGN
0PmYEU2WCob4AS3776+V6YkJT7XecsTHeNCOAbUDDziO0WH3DONZqjNANkDxKrrVwD//76EYuglL
cTamH9nAIb5s89Wcnb6EOQyZqTu0YVefTaPPls1OMqyGSespAaHRmRJRrCy/19Da8qlQ2fW/f6Cp
pxSP2lOgTX+jvBK3BONl72BtWno20bGFKb3yJdOFafiPR9qS2sQgWI7wIOAOb4Z+rs7kChx1t+me
vv8wY+P8Ffab06XmcTKVhEqGB/PBqb6/6ll4gEYSnNeHNfymsOPfYzyLfast9CNi1IOzflNp5t2E
hfhkfWhNlglmL6f1Wb0ImKrCupl4Tg8rL0ZZwEQVuk4/kOHvNtNrw3t8ky+iSftZu3bJfg2oU5tV
hWFYanJ24js16zf99yN9P3c6dQltG8P9+pn1ZxoD+wF9OKafwZjn3k9UHSG53/soaSeQlfHf3rGb
wzQYy6RURS1vSIFC0lWVnbUAX1d8WF1nz80Y9cf1mRWaX1FdDzj62hHDoFF7zcLE6k3zrZnq4ED8
mnvprfpPTmSFvz5bH4TW1o23foilvPbUstl2DqGvU1IZH5DuLnMw6r4jwv5h6o+hGfWbKxi1AiMC
tA/o+VLqVY3TMtwEIW389XV+9qMaYBUcaVtrUzI9RX2DBPX/I/NwbXKK1REi4m7AxmvpzX4KXMvE
726iIFoeBjNkRtEmAqUXMhhcw0HrRbVubJIR18L6UA9YFXTUpV6eZBDbyBIp9kFNLzyf28QjtBd+
7tQIyhkZP5dp+JoW0avSRnui2vRDTy/cR36L/7JamD7L4tOkiK/snj4c0RDcqMpoHpavjUKnPwZu
z+DHHQ+0GOK3hqQVFg95/4aAEwrYYN2hPdTxxwFeS8CQCflr0yy/fBygpXfA+C7v9Ezy3C2AinrD
sO1XpZY/FzOigaoPFdwNpfSMQIMV1mXbbmnH6mNiXpneGFdTHf8sDnz6ZsNr1GJEtSjVD90AR6DR
bRrL1XpVEg8VEHLU9bTw4dlN0hj8irSm9miwUyw+KuD50XsQmQ7C9+QZct+p0+bpFMMzZLMtcvTz
EGKDPn2KObAfxWL4JXMyuQ11yDE7qUn6EVGZe5lGf9hcKhtXLWAVlLi+x5lvYqQky63gyJae7WXI
SXgCcR5LIzqv2UFOsUWWE42+tsQbADbcIqmzz9+ELEvPALE2HWeOpqCvpg7Bq+ysFhPvNCImjmG/
LdTibuqtAzT/DxeBsrrw8AxIz1tS77J3MoZudJgaa46v2KTra8FFfpXYriA5I02RpVpe6bkQy0hD
dZO71aWOwOUREqT6i47uUnX7NG51WitITu2IW9U0mpYekT5GO/wGLvaKLOctR/53smrFWc749Zf0
OgP9g70ygODisiY25n/1BD5lkjJ5StoQ9FQz209ZN/Kr5/zZfLUwi3MlK/etc6qLpRnuq80RKTTU
3tdtA8o0AkhvcIFFkQGTek2fgbgeLcdXNa3dFiNe1aTt1U+8G3f+XAm9N5TBSnqPIRwuCF/XlI9Q
Fd0JyVaPlMhEL7c8LdiirzotMpsKSK3u07AAnvmJk2oXTU2EGA3+gV6Dws6N5IXtBrWdbJWSmZO0
fccr9dI+dimStnjZ8Y0lHi6nNkMR7eB1z9rwlELlGUBdnIGuewbHo6WzxVWSOb8du/wLvFf66/vR
ZVl56OFl0dpMoiOIxe6QSN4CHXmLDFAmr+9ipDUMYZbm1JR8akNLHb98uTABhmhUUX/laiRmxSyr
k67i9kDwkF2+3yxiR4oThM/qOAfDfhzSU0iMz1FIrQv2VkV2xwQUgkisZXY918idMfme14+k2zIW
ZOCo6/2wUaWiqBCP8/pUEsi4livrQ7WM6cI8/jC75cp2Y9fX+/alRGKGc7+gAVo71iPOQX+LvGsP
BcKvgLkMjL9iOtoqU8S1XDEzFzcmI42MYnC7wre1XjMZqU6+ndkJ2jJyC7TaSjFMAqkkU+1vgksR
Sxs4LcEEcakRBitwTuYQggmbnoNK+5hG6Otqpe7hwC9RlgbZEG042RyR+sMKvHJKW/ul0ge9GYZe
/yoUO9rDiL2MTZ2euo6cQNMuhx2WXhSMjg77Jwri59akrmRGgX4bd92cHjRzEb/m9/VhjTpbJAvL
Nerq8VemaWgJSPXwsX5Otzpz8uO6CH8vqGrqAljK0Ius6+kIrE/RB2R1QzN9X8+DcHMfYC2eb32Q
T9/1V13/VVocU4pUjau7PCBALC52r/T3QUNkti4N3xy2ykJYhtrEuE95zK8DL9ur9dK8r6/l+aQf
05ChpVPfV+yBRL4Ey2hZBpVK9FeNtBbZpDetEWCcYyxLeZZZz65pAykgB/XUJKP1HASIA1jj7hET
Ng9DaXbQsly/hVin8NO6xkc4dRHT7R81N8dLD0giJ2din2VI/QXznl2XAOdI6bJ6MzI+X5tSojHK
7rjym1Pm0odxW0zuJ5qw8EUthvhhJSXywwA3qAOgpsuBvW5CwliugAKt80SwFiE5LrAKWpSIB2AY
J4p7XV9zgQxexyQzDmUkXtfyLWqgcRAQcx4AFRwSlhE4/dNtfduaOEOLbtEW5FhfNqc8lcHNWhIF
sestuNPI0X8QdGkc1hImBNGjBkl+JD1UPqmUlXszaRBnm/0Q7QTUYSzgDCj6glb5/15s6PDoftyn
AEDWlUssrzSKYAvC2PFYU1vahCGliJBmMRJEupKVofddeU8ImMbA0c629bouQetDF1vudqwZgMUT
dPgtxIRja+n2qSEa6imVDc04OPa+nTdIR/BsvjbiC0dPu+vnRZ0BtPsJop967dN0K2JqbIix6caY
gfSKxRh1XL/N+hmgtjlyxlOnY8siYNvBRWrUwUmLGb2NVZoseYQvKpjhsx4n5t1utb9RzAjhMJhL
dhxHjDsaYhz64LoXPhulDThGJ5C+aPVnYgUD35wQ1K+xr3CaOmJbJfmNQ05crsF54khf6LEWH7HA
StWTArSLanEK8cX9SksFyLE9FI+chsd+JkvsrM6BoLYzmEosy1c7DM0+RBuE56/ukC3B55knhDyO
G06elWa1l1MA0Xqqs/duxDlMFpV91wVaM51MdfbJzgJ2Ao+FFCGYtBHMFrJHl1SDltHCEZvoE0Lg
+LYuD2YVfa1vXtTQ+m0jM9xTiLp3Jf3RpCWDT4tiuM3aM1P5d2A2nCDC+i50xbzr+n/xDEhlSYyY
aMmLrGeDXn/gQs+0cw0wBEQgfThrKOhy9e8rZc9OtPOkDxkerrg5F2rwaix/beC+24rK24pD7W7N
1SfZi83FUl2ymSOUu1wcEHOWfW19KNuI1E6ZxKRjWR1hvsZjjqrOX5DTd5g+e73U7naCk/b7/Rkb
BNK5BV+R5LC90CJYr0rXXKIYIJ7eoh0tbIJie3YRqvLsncye+G2o53mTKv07AWrJK6kf/O9kQ+kD
NoICADxuEuURRl/R8qPWDDpOUVKdcUCoN3POFI9E0uCKyhIsJGE32TfxtsRZpYXXspcJ4w7hvIfp
8EDBMj9HifDy0I1/s2h0pfqyHoIjI3Ho8uTqVlRoFFEbTb8sVctozMXFGRg06Txm6tnmkL2H5oRO
/53qVvtpYKDCpMKkTCEh2UoFvXynuYxW86YabnmbAS8ecIR9GHX+YcSu1y3ESAUBJvGtJIwFITN1
udST60br1Bq7pyEf8bK2rQscbgwo5XQTthoa0mtYuPphHEaa3grpajmlMEjPfN9w7pUadwEJJJGH
hvzElicGjCL9rxkdwkHXtOQJvCtKv6DEeMSzomuik4H1NoNBcHOSllaZsO+j29pscWSXKmWgfuaR
iftjyC+Suvelfe2zMQQmUxd3u0q2aQupRn9ZQ6UkbcVr37MEr/9Q5jZc12VZzK0IoIPOW1FHs3oL
ahsBodOj0YP84IW68lNRe6gl4Y9I1XjDNXw5OTgeeP0kYlpVoB0jxyr4bUm3Wh9I66BwmrKwAi1A
chjglJe8EOIZ9Yz1LEsir4hJc/xi2b9QtJ4Cx2JG4NRfZR3Hb46bOvcqMQ+IouO3hERAqjpKNDZB
ZnuReAfPuQzLxc/1WeFUBjRQR4Iw55NCIy+8rui1uWaB+wXRUVjjYPq30qoY4TEqj8d0rh3PbebP
DrRXZvzNou657FAdEchuLvxr6g4YOgxTLv0MvYajK9YwzNyHagJsTJ+OPj5VczRhI1OXNWBmHOQS
9lPHg460sEs80bfkh4lIeXa5W9d6pw2bX+7kGs8SMMbOZca2W59meiHhnjLlA+jk+rGbf2Sqc6/z
erpyX4jXcXY/kyltrl1KKucEedq3Goc3DyfFeUItfDDbpNgGfWicRD9h0cEmOYycjPC+LhihmAF4
mF1kPMqdFRbYZea+9Jv+rRmz6gK+4AxPpvHTpR00iS+WBPaeDMdTHirZLUZf0Y9Kf2s09yBAqh/Y
vRn6CZrvIo5eg0TkjzQzfoiBbMZgtsOjqtjThxMxd3KYOgf61GyJ97KvgdnqF0TA4FaV/mAmhr6Z
gwk1nJj4R8mh0dsdMxl0+pE/DH22cWb5lx/YeWCgzP06SstdTOjq9xkktHX1kwmtDZfagg5NVxgp
sAq6O9Pz+sgbQ5NxytPLjE2IGM4WtbIkdSvR9HKv03875LpS0p+WErUIqlmAwPGJxbAGFEHGMqXQ
SMvgKRFJzukMW2qHYsdqYuMDvTFu1KVQ7J3YemokOuAleris+kMm2/4+pzlA4455Cscqe9soWX3U
h4TJTmbcuig6GzM19npdaBZY4mBp3QG53TWzIPqCdjZC5+g5jP4mVqL7pRoUvs4fD/8eeBoI1fE2
18V/spzKczUXzWFecjP0Yno3yf5+FGBi9hp0HvA7BO6E4PkLGsBmqLM9BOAkuyBH3WKYD6OyU/RQ
0O1iw/xNYdFc1rjO9SPFSnoGDaq+tYlX9JIMY6O72MoR3eKHVp/4t7PGqS8KQN9G1TzfzPZiKh9Q
9nbOXOnXtRC27B4LHn1nfTm0Gctx1BnTBBIw/SDVLuY3qVOefS8dpuCPGkKfY3YSfjh0ETZFqDNL
y9W/a8PSkvWhw99LP7lm3tiSFjFQ4bTk1n8Hk0qh+MMIF6IZZhJDY0BAY6KUPf1Y6Zyw8HSZW38A
bTVO8LnuRgvcfAV/DwskPNf0BlX76JCZgsvTQUJ0GwCp73o1D7aFkKBpym7YaW3UbQfONXI/6IO6
X08VRmmXe4KCE5SUBJ8qXZFw3GaySGcUpTDL7pgSAso98reb3K+VBG9IIGO5SiE52zfTDd5Lx4SL
r9qJ32Boi0F971SXDM5gGqMzQpP/PZBcEDNVCT+LIoVUCe3tXuBXwYvQp7AjqQ/inB52wcDIEzUq
27U25hBDv6EChQ+L/pAOuBhdkuWZgfTscG32HEcW6GAQ++t+O+bNH6T6PdEmJKDH0gz8bgkuF02H
trqBXZB0ZBznAQWdNyjkS7oMo7Z6YTRPGWgQBhm3LHXcCwJU9jm9ShK5c0qUC7FjSCoYFuxGlv0h
7MZLq4gLIwTKbqN/Dmv7tUE0Dh/PufRrNDHHY4Gc0zqY9Vdq2kAy3RJPKKumhhx+RL2Sc5ZVLQGH
oNdHkB6PaBiZ0zX9g9rvY+0ZWPhuD+bQvziIgQbe3btROcNzqiv+TNjYO0W89Nps4MzqdiBIlweM
sg7kQfIYLcfwzSzRXomv1U/mUr41RXmwTLfc1TPmDU2PX4jxqI/1kmyFTan9vge4eljbVcParl/R
SEkYdCb973e7QB/LH1ncU0ePxQjYdy4AKiKz0VtreC/q6F4x2D3pZQoLkjJvFyQqk4wqxls4l+fM
zn739gK4rPNlktkFx1hIoFl685y0bXwPG8xPyxG0ymj6tXQYNsrQwKZ1sAPXisIU1eIgHihhfKLf
oD20VuW1qrm6FjZmWHPbtdDrS6c9WlD+m7ERL3h7UWzGxmbsiiWORn66BfkBxK79lL06bBPAFQxQ
q+EqDWKfU7J0D9A6GTfkzY7ZSPALiOVnROWjaYxI3LD84LD5N2Or3UzzbJymeDRuYWLczTaWp1RL
nF1tcjKA8YY4dyl357q70Co23upAsW5J9kBx3G3yNlPuGdEl50ZBiKtVWHnWODe9G5WblYaeY4m3
VnPmHutH8aLleupFdh//SG0O2QADnZPT4vSdQIASA1luv5tJUY4WXDg0q/RGCQ5B6UJszpLw6LrM
s6O+W1wcuDLmQftiuJq/aopSXrtQOD6xZMNRFIhE0jmDPxMVRESVSEXIXJ1bDde0yb4aoNpztPKX
XuTx8/f3RIi3U0sXDip833MEa+KJ+jt9W1CJellc10pZSzNwkWORen3mxSPiBUXFyrmebsqiaXeK
oZLquPQy7VhBjcexzFufys58Srv0j5UD6nRsxbq2s2wfSCn/c4+1p/QtSVgw+d/1lfwNoQh7g/kB
WBoUwvIBKGgCJ+ZLmxrKVSsNd0YewViojSzIc5wYw097GSust0OY1xn8haUxZ5QFNovUtd+KXP2F
Hdb6g/4FSpRwXu1Jij2yyen2fZpM6Gc3YLBhStrD5juyuAOD+zEXarSdQVY859lIeBvVmQiGH+vV
qUUkyGaFM/rrmp22sqG0narvp3BH6VNW4LFLImPNCsMOf51XIwl2ZodJPXWGD75mckrol+wD1stT
FCe/yaZot4RdaPtoOZuraec+Ufi3G3JHSx/e5ixvphlzpiYdwS2ia8OZ9Kk2Yjpo1vgnqXRxRhoa
vaRuNZD6CMNWUZ5j8si/YIc9K/3QfE18MJBlv5UxgJM1WBe6L2NPiwhpa6ZrMc4bQ7TGG4Nb9HLE
DnPuaEfATYOndZzLkGSt7QrRcvKb8d1vnWHWzppJf2L9iD8hqS1x8VmzCtABQRHyb2Y8pEWFBQsC
kFqL0ZtEjuW/IRUlCle0X3SfhFISggBSviH2e1OkOGSXFtzafUtGVDkbac4jtpe8x0xOXIpTSOug
gHk9T61agLkXNJ8nOuelYr50YHR3DXZURK5KTcNreA6XG6QShFh3iMoPyVRhsSSjKtiktnE2gzE/
TNgFIKkzm7U4vq+3ZlU1xaJVcfHRif4CMwoeGVvwcKkgg2uWdZaGjnVN1c7/rq51UDJLirjKiUFF
lgGLk5lxmcMa3+IDi724qohHipPx72Cx8qynZ2pFZ8PZqva7VCv2KhYfL3JfAGoZX/ErgiXxx8Es
FZNiIPTE8p1UmC8WfI8zQVhwo5cTMRTico+K3MXjhpkbuwZS1XUGB47pqCXVX6yfzauqaltmSc5j
fcZ2MwNtAI63Pp0lbT0AVuoOERzReAbNH2BE8oF1RByERVs6FElP9o6pkdPsdgZAKouwkP/b29aP
mLFjB1gXxFGF/LV0ptaTExVle+mG6vul9fUUEdW27XryGCzFPv97sNIKhbysPyirI35hnq2f7NTf
Yv65Fi5qEYJHd5UEp5AZnNYTKv7o+NygBF2PqiDx8MhSp3s6FOZLEeT1Pu3T4qUqe5rxXAjmkfCu
fruOvP49xKn0sgjwv1Cp16DwbjpVj39UNcgDqWJKT1vdfBqlLvAvxF94/bQDtTaoKMPwg9bpg72C
wZCTyfJeA22OYHtE+i6y1KcUnOOHOjjyCEDRQ649oZt2oF21Y3MnT7x96uP7v1fWl+cBq1Q5sjHS
2e89I2aORtYmnEmOFz1bnHmwho7k4co1Dy7aLC8VLYgIG0GAgY/Hg/MD5bFMIMp1A/F22oNZquRn
odxulo8au86frJe0MO1rgSRwAKrhFRiPUbygPKZJZl4jwhrBiVvzr9KiPg6FDE6GQojsujWsCgny
ZlK2hCyv6d/YbX3QOHkf3Ngm+DQbiv2Yh4nHpYaIJQlbf84c+iJdSN0QBWCVlsu6KSPTsyLL2NMl
FC/S5JqpzfDTfVtvFZMoEm3PIh6iU++jm1Lk5cMR1bYUENHXHbN1mPCWNng5YkbwZQ7JVRnc9qEp
Zf2eLQAP+mCjpBNgCkO8VIJuHpAeIF+WKhjEl2PF+LB3LnqaO8AYyeT59zSuoMcSF6BtYS8RqrPe
4i1ZNce1m1/zW59gSN1AmTUXmYzVBZH/PCR+mYCQLImHoXky8KZHUabRT+3k03pws0n0/G2XKqV8
695Go8MZviw23bL4dBZq2F5WjM8CC+RqbeFVFaXNCFMkz3i4IIiSz70+s+oAnGd4XpcquX6J/8fV
eSw5jqTN9olgBi221EySqSvVBlYSWgQ08PT/iUDN1L2zoZHs6u6sJBH4hPtx+ZAzAsTLBmdS/YOZ
zQnmWT3+PVkcT8wWul1XlSn/WWC2uxJTJKc2V/rghxjenRL7mN+9+WZfsDvBttVU1jNMYAZB6YIe
vAmz/dQCiXWX/po5DH1yj+3cwtSK0oKFpTHQ5rdtn95X7C5xd+INhg1E2QVoIn4ww4KWL26hYKP7
/DcGz5Pls+o+hc1vsJGDZH2uv1ApTZc8dbpb2IeM4TKkZAwHyNZqdAqJuXuLYkZJ0XCfTlXxqps6
QogEUjndHtx/x3hIEj19FihFgmJ+6tM5PxH+xPo7MVG10XbdKq9N74zIFfsgas0H2xze4zHF8VIM
9a0vshfXsxY0gM+pXOQwRxQP5QPi6IC/MjMAFN6XVTMly6QK7vV18T47EzGX05H5FKtT1LHEdw/H
exObLtNZ3fw2pcjjLbPFaV5X3+Q4sfKi6ZX14LCdW+MHChH0IuqgmpAITYjWSU7h2o1von+hvoLV
uNjndAh/Z3OYrB1mSJgOEDtU+RE3F6X4ikiBlIQd+7Z0A+C3jHWCNvuYyNiGli7yBb9Lk6O9iIgf
xX75W3CxNytaieiQf4zbbXcoG7bnIDin23rgl4aXPU3pUp/NioFMmFf52ZYMAzWzrjFZk3KdJVv1
nin/yvPC2nM0HP+gJvhagaEs1mZqaGncDzhim87Vj2nTr2F0qvGk1i+wTdUEIeqI40b0/s9GxFAC
HAvEDg+0uzCLH3mlQcjvGXaF6ERVkPyyRNAMi6Tb/wvAVc/yvF/YVpX6TrBduQ5Ne02s7tQZLleB
4STGaUAaXeb1Qyj3M2rGwp/02cKnhFJBAw3ZlZvZfVHVL+p7ZwJmJ8d27De5jP6isTxxJYx0WLwK
455ojxoIqhKBRKFfHbNkedO9prrXrRZ3T1XXiMmzHBxZxkLDYG2RgoHdhErP4mHHVM9qC79waAVH
kkNc3KW1ffJLnapxcO4r4S3PaBL2tTnfIBsnWzgp9XuDv/8Q2gVi+bAAnOCVM4F8yDXUQ+IaBnS7
xdr9ey/GiezZ805tKbKz7nHE6gs8eSPU0wsc42LXLhoTjrBJCWIjXlz9A/UyCBmSUBMpBV8AuZhz
AA/H4Nzh6IQ9JB98VknrM/XStYpPEArB8d/7Yexm23TR8uPcYWLHsRweqe7uqMXDOxug1AXuM10A
6QQ3Y8jr7exkX+Skd/fqypKvHALzLh4ZwWrrNCM2urh1wImvAbDVpjiDC08MNXao6AQN8rWbnTLe
hTGC5QV3SjKgy3dZlF1Z0xAEKgObWiJmtgYoQrww8gwczJEB7lCfIpaoSC/5Px5HbPYHJTxsBVf6
EdSL2IvSbp4m464lv5YUWv5TYcb2OWozBIhe9OBNRIzweSZz3r9hCqgvfumfVPfh+S92OtTE75Gf
2YXWxfHy6NHt+viK5Nne1LU9QBMKU/xrBJbVFsKDtulh1GTZryEFoQzgxoEBC+NZrkGSCIsK8I7x
3DNWv9QG/tcYtvlmdsR4gpZZMoHkoawC425gnF7407M6RgDRPKdonhN4nTdfhGz+IiuD3JBU0cHT
9TLcNH5ChJCJmrWme+mYqnWvSRYkV1W0RjMYhTQwtlMo6k8twAdT872YUaTeams4kuPtg3G+RWYT
vKpcKDvT//Qy4KsjKeUcNgNibbvsTqlrZ0fHTPznzhvt7LbYlLLTVNc304awSPSi9zXV0TvU5wf1
Jda64AHJULaZxlsYZ/OHX5bmOV0wgY6Rp3/yU72h3/nVJD4O9/9PErh+S1J3xH9hE60WM0juk/lj
TvLf6qN0RcVcNbfbk56E7oPm6DnMP+Hfgf52tgwO5gs7GNyIOxAU1VNZNZJDZOClHHui0KhriOwQ
P4jBLb8P4yvTQeMHJnma58zNmBGly71TxEBoacfuyVYJT+ra0i2sA35LEpZ66cjKHbLY0xyaQGRI
RNnYxhg/TAUJnJuBFJlLzi1baI13jGGJbyBkccfM61/ySQti4pHTJNl4fSZO7URuANlCCw48oveq
JDm3eqT99n/6doreZdR+y/cclDcb13aSF7TMp4x7xBMRtMSmlLWMNSClQYV0q4+yt4hpSG37DxVe
Ca7ldwQmaFM+hjGz8W2eTJQkoA12lRv/nLzC+QzLknsciADIGcNxjQ9rneJBuAbu5Y7ftF/37I/8
7JCIDB6MhaPKiJ/WBHFwxhiitPFmhlKCFI2wBNnU3KHjS4B6TAxsihglvVY5d+no9Xd1IHAvAZYJ
TH5I4aR3cSnEW2h2iBTwkrILyW4t192DU4cha3HrN+dCf0oqD4uXXAPmpuFhCY+5nOz0TCfl32Om
03eOlpXPAy7GXuoN1M1VzTVqCEZ7A/wQH7/WnBd7fNLI/OnXbgaik8hT/Ss0Le2h1awHzciCvek3
7OTozPJqHr7XxVyazEO68vtYODLzR3eqZ84Hc63CPaARV8N1yJALf0V1+hbhTLmLLWaElGDdEzLE
Ul78y3cykspNYbN6S5LwT4yJ+SWc5I7C5ZasZDz0FUogveCDu+nahAWvJftsRu3HyNt6r/xg3o8u
rLpF6qipl/GAcPexnWpLsoT7GjL1flzbJXtI50efPXOEBGq2N/BJ3eMSsZr1Y8vakwnGIVSFCI4q
GIsd+csIUVkhaQZJ6f2yJZBcR92wjJvRH+b3oYvqI6RVvPHdZG7VbYhE1ZRd/n8e1E3KQ0amx+1N
E4xotT4eD2tAu+lHwWU9wmEMJaswGJ4wvrkZjH4mots8JWTFRSTLqHEFADHv5ltYSeTwQm3NEIN+
BVntHFeVsVtU50ADAmzEYFnYAGZHN0liNAv2r2Huu7uChNNNABivZh1D3oidOIewoqhhaN0/wh3C
asqi7H79OoMwSI5LhrKpTH3nrRnR2nl6PJ9U01Nw6m+qHpt2SYpGRRrtGw6MbBsnmfWUaeTkIMEl
IYhcLENWHKID5uai9paZt3SkUJx2pUiNbeq3/Zm2wd0Evg4xuwywdEZPa5vAj0S+HhP/R/Qt0WP8
XZ2saZPVdwxUECCiMHkkZz3c5ZJsNhSLd4d8jYNPQyngDvjRGqXoEgVw56XEOacHjOw912mf8ZH6
DyGJGxaaqcGWyd5dv5BuW7Mj8AGMwFBKrW+kIDzGdLvwIzySTYpR4qc80HFIvJg4qY8Do7N9rAgp
WaXggxj2ml51h2Zp9edU/nXZaxcN+mT2oJl3NcVO+DhPsWdcnE5kVx0CFsDW8OQY1s9uiQWWvAlv
NxOA4arH9GjPfpw91onREDYRY4olKceqK/+azn1+C5NOpwfP6q+ExIzcL8kijccv9deURv4HEnQO
WSfm7frZsg6x6wWZdTwwCpbjq26m9/Zr0irCxP8IOrv4SPXy5NnkRYmw13frb2hVf9tBDn7M1zAq
2j0yP41Z1KR0OWbZbNUyyZQbJfXsf14GHT85gaVfACJB/fhOin/ZtMq92uHlMflJns206p9CWpMy
dLImz9EwittE20ienymAd/gaXwM+Uy2JnQfTJdZZFvxuRhzZEMxYXcqw3hdAN3aOTDX15EOd9u+t
ENjDLcKt8SuUdyxptowR8Qng41hLtP+5IU81oIp93+nNwTPy/jiUiXNefyPrXWJqqSXk75Fa4al3
mvyCF/2maVP2Gs3JM7Dr+X0c658F2+AgHl4quZIQYyjduYTN2FjwlDwIrLr3GC74lyHVkBYsJUOR
HUYYSfNPJfD45/5gi50dBXFsZdo3a7W4SIfWaLkIh6xHJSnWkZ/A78GEMwZ5v60Xx0Zr/Kwa4DQQ
J8+BnQF74iEDc/9gd06wLYkwYA0hnswwTa/k7xGLnNQVcTQAG1obi4oq+wyLxFqA9wCjzCq22DBj
SK795oeZiQoMas9mzg7aXbVkC8VY7/H10nyUFc15XPLiODg4uDwfDHFuIjOWCyjTRWDqWlSvaWVp
uN6A6IAmJhyssp+hJHf3c89soKV2K4mIS7MCo7CeAdmV5/86qq8jf+/oA/UboX3X2WnJjKi/a3VY
PIe27lxHySYf2ef+nZ0lDUugvl5AoIiECFzOrq3SaNtF6B05l6zzNPGxLV7pvGDrCHZFbo2HreZP
ZDhPTvEzJRu7AV3aVa1+b+EoBykXMTHTGtHt1FwSdsE+5K7EshrR90YNJofl5qMOyG5MGVFNiQCd
/pjTvkvlJ4u4LZPyfTlw/zVE/VwJy7wJN/8k1qb+ZI+GosdF/de26EeznOLV87tn2l/9K1huaN2l
bAvwrbqPumnfPnPIZfn4swrx7UZlX78XU8tVbZTBKSuN8LKeXAgWP5JseXQ1Si/GHWClTO3S9TCl
gR+gTJuK40Sh6d5ZI9kh9KnKxjMMmHGm2Sy2Q8YJfmgtNux2pZtEpuIZYHH7x9P6W+B08xOJo4T6
zfG3eJyNO/Tt2a3UpO/DaEBtyhG7GFyb/mL6tMsJ/3lQMYYr0C1vFojm6NMckNlu1u5HLFFbV17U
mjvNx4XpCqZpXmZtcQWMjAsdPM11wjC/tdlVslhmG+mC2nzUQwgCRHbz35SdRy/vqR9esxCL6vkw
bgRBmf2S/GRHCUDkv2+BarqM8DVRuTUF+SDhyPxKEJlK7tZ57T9iSELpwBY498zbulNIFzQIbNpK
m9F6PQQI4lgAtxBISjB7GP9qrfGvbZz8CTjgX5eQTLUGHHGF2v21ynIyeaPoTl396SipIQORAkbj
vbZoi+/WCwRRD0p72i4wgHdLlXuvaiACk4JgtuRljDkrDZJdiLRrmZ47Ogz8KRmPS2cnj5qnhw/r
1nqyU+ekLBILNR8QQ9smiEdnL1nq0cHVmnQdD/hyRvA/gwLakKd1Xhlbnn9GhvBgL2P4pB74895R
EAIFZnjEnqb2agPf+42y9HHtJJsC8M1dUPxRi+R24PbcYA8XA9+XsezugMDDkJ/GZi/k8Zklxkus
V9nJT9MS7iixtGU3n1W5YeNJgLOLEjNMickpA86BkjY7p4oCLzc26y1ZjfTVA980QX40RaEqNxxS
zrgo2bStk+1JGx+HCGoXlmRnlEYEHZU6Dv1pr2x324HWj/VL/4Nw6DedxOfFzoZrPhUt+aPjEbLi
ZpX+uCV34gGP/lwTggnF4I0tHV4nuTbEq2YBJKvY7Mh9YrR43abV8XzhAvsoY3e4jQLZrVaROmy3
GiUIYG2AA9M8IRtP4r0uPzP10GbUmszSIePI73uoWckjcNqYSRhbKwBRrJ1CK93ksvM0Bq2+auGZ
I8q7wwjq3aln6iEwpr8vjUCDSS7/qXqvrgj09eo22JVNnGN5h2F9t86qvAG0r62XpGTJCwsZGebu
Ek8z8ZzuXVrHl6W28XuM7DvTDsGONXvGsTX8FHI2Cqt1B+QUOdJ6z4Cyk+o/8R6uTYKW5+K+zLur
Ottyb4cYjuQUk2TUsqP8G0Log0mGbnl92qU0FR2smd0QayenByT07wE6DQ26jjXFKgbB7cXDn0gn
Mln+Fzx+joPISL4QmPTntsuJ9g0dYwdXZ6qOpXd2zNfAHOYfnI5plHInYCJHy2WQEhfo2aHyuvTm
kUyyo3idf1jjzm2n7xG31pNSVPxbay0e0pAkQO4fdoCb9YDrGq3W8N4SqbGgW3tuKTtfmrggYDYN
Tmv96ZIzhGl+IE9camKtqn2pIu7pmfTkFQAY1gaDoCNcB1JEG0Sethc93I3R7J8ac8Qfp9PRBBWK
2JBh4WYZrPRYA7NXK9nB5hPpM1K7liplNMvMer+YZnRJbMxb6tkkX86MU09xYJ3U+3j/Q+I6ufmT
UW4ZR5RSI0MQ6C91ZbZXVcJXBTNst2x3a22bVosgVAdjPP+Ghwcv+I8lWI63jeKsFcO+9osMKSfz
NDVeK20WDumCvY9Ph9odOisYEvSNaeV+rVdHHmAnJSdBXVzqMkttiwznPGFVwq/8RJHOcJtJzrbM
RutKhXwrErdhSzoxiSPHz7m56YeBhAPzNtrhCB6sDyD6Xw9mgoLMQ2c4J3PzG3PDfFAmW6wOgB1k
8TBYVbpV+/c6cYKHhDwPltlmttVr5wXCfIKjFq2pii3poO1cyZm/Z8bVRwBvwG4jTtVOOm3zPhuQ
B5nkgGPaowdhkkiOHLgmNbNz/fwHdqv6bLMHORLvxA5VbVpaj+BCK5w2Uz7OH5zJ74HPRjPXFrLg
clJs9KFwd4sX87c2pDpqvQ+gn35Rpaa67eANpeimIHEtknfVhlHtG8PZGQjXaEbW6rDQ3cZonurE
fMNInp3bRZjnccKwFkVt+aBGMgjFBNX7fLPAyX1ZNiorrfTjl4Et4iFtnAEEgtR2FBNGV68dXosA
MHxg0wUOrXiMHKIq+WzaW+jHJORkAoZS5lV7FEHt1tGGighzwJwEwiLQw3ICVa/3p/kjJZ9TfjIb
jmdWhb1PcGYbE+5pDOc2H+avyIx/BmlQXK0yW8fG/ybDTjcwVHNDQRQrni0a7gX29yvCsJOYhvgG
wwrZPxvcbTOV9TsQT8CVuH6OkwepF0cUqi7dxgcCn8lvF9LUs5T7feWfI03Uj5k9wccu8eQHTbeg
9sFv9bf9ZRBw0HRjOC4OGjiqDzaDfrMpi7R7LQtzZ6RGfYfPo3isctrztYabi4UPkdVmaQXi6M52
vQvb7HtF4C0cQK14tF2LTy3pKBR9jXzhlmrcAy3w7MCToCBhVKEuJDutxG6ySmLSMEC8dkVLQDqL
GTAeEYIzMf4SFjgINQusdfdDpHRBKASW8oBucKtBL7i2BjLeyOyHg+Oi9FAvq86wEUOlmy6htFdL
2SWvvCeZR6/6cHQ+mCVN417d55cMjjNLU3QLdO4GQRG51Ml2cTHtOHUhjiEdITxiOHSih+QgHBKp
2yi92lLPV9htfzIWVno7I9opUd0onB6/QGVd23lCGCCH44lZEwVUfmmBVp2EPHVgDHo3JQSO5XGk
9TAQ8Xd+V+8HV3hDDYxbdIMulgHp+qcXyLel79xZBcok9QslSazFo9ycbOQ4fyvsOXoxI9DYcY6f
U8SzdpuTDiFSR1rozfMmDy5TS+cAb39fk6x2VftztU4X1dxtPXoNMJusKlsf6DRSxuFs1jYGRCd3
wHQZILnkj67Wg+okzbz2XS+9VzdO2qte9DHLjQqjeTB1h8p1p+dq1mtyxaL6c3Ksv8/W9yY7PsSm
6QDaXeZLSVHlpQEOMwQjbJS+uOijHdBL7zJOiGciPfpYC7upKluZ/TbtYm4VV7IQhn0Ss39o5VrC
J6PlmHLYbSfIn0zbpLatCgprqyYW/hAtFDVxhAovfCcnKv82oMn37ML/wGYDgMUBgzw2rXVzSP3b
GKKIXqQcGppc/R2eT/zAmkR/i/ANo4U0kThO4tXPUjzqNVAYBoyXLmBNByh7E1aEewUSSDDETXjH
53fUGNLfNIYQgDE6EC01osX/PtSJ//dlhD7ngOTB3OnMlQlRIxJp8GDgqRsK1slpz8Cw3AbYz/Yi
g5SF33zxTl6EVlIZZnxAnBwCHrjdxn3GL9sU+ovaW6QRpnvUI7vegAwrsxVvbdV7+o4ZtwwjtzF6
WX38sphRsFlN8a2JhnKaGa6lFkDawn9B+DsydU0oqIoAW+PYeP0NavnkpdZRy0ldy8tBrgJg+B0F
HqHtLIVmowiCldtRNc0LhnvC1mpBky2ZA/Qe2XMxITZC4hAsI1hORlvqoZXm4dl0sQtINy7zWoEb
t4v262iIGvYOrDmF8JQ6OFYsZLbqpe+08+nNSlBqKrk6krSNsEF1rL2EF4/N0adt5VMaq4voy69A
uDd1Cx6G4Aficefc0RZh7cwO/F7RFU7xiNqAmCNVGKl6SD3zCu7r4+QPG6vtNp356TPZ/woYZe1n
rXfOvV6Q55KAFiRxpTlw0TDrIeFrt+BzRLAL8WQe39UNV32Rvdgr9mTIJJuMEEl2mqb9vfZpStPl
abTMC91G8VrPi3d1vOKn23TxjZ14vBe+AzPS6gYA0PmW1VFESOTAoVRJlE1IGG2DQsphkSyv87Ju
f2iaz8hKvmp8gSI+T/tDD8oTO39I4xJE1jfOsn1VO2elfGBfkrxZDKu2kQa3u/XRVdJBXBYSYtbJ
UM4r7LYmLL/TCgthAuiS3UGaj9+QxCLHrpnr+/dd/1vNCNVD5US3lMQ1NIV1ca70pL6kw9KAyBi+
q6IxcK32Uo/Oz5CLcLuWoJy/LKlxpmwJZHbvGf/vSUaUPtKoAlvBBaae/XswsYuTjIS1SStn67GD
HrYlE9A/JFIY3Bos7HHgTgy7/lNWOktnfrMWuuDpzxiW85MGN+aU+DqpS235rg8D7FD646vlAIBZ
CqO6dIn3bWwG8y4viG4PTbobpL+fmI7oMnXjVxwzEU9a1hQWQWRnj+j4ZxxVZ03SObFvk8IhEkZw
QBg2UbbwgchtS6QzglWuHdcDsca2QH8e5qp69AN7q14VTJquoWHWJ3XuuCVjcFsAVMKXfM8v/LiI
2jyrIdRkNcZV0QLUy/5u/W4YaNyUXVQQsLDrZiZQ08ylvB+CPt9FvoNxNIkFGcxa/Um4g70LuDOe
h4JI4ijAvLPeZ1DDv/3r9Yn4qcQmscWvAanZsbEwpBVm9FtIZ6t6iNNJv1MLSKz2SJMgaKaN9m3K
h/jQm8BgO2faj0brP+mIgpmK1Plf4XKlaxstcIPP2k4Y9SR1+Dl6+tmoWnB4bXJtoMV/66fv6/ZO
R4RQLW73pwU+rgeMrbW61m5E8iBXNmb3oU3eVCEHaTw+eWQybcToBjj2s1NjI1gVjK5gWMByK4qt
mtxxejKgkqHa9OjByNncA6F7LosIlELKXazo870+oqGUBBNHdhmKpLJMcAMXG+xBl6E1jOwMSYK6
2oS/t43gM8nGGk7vaOynqZmOI9qzWxQWwY2oaTaV4J48YQoMN010yRGC0JSjR4nMYjwrtwaHJhkn
FoMHixIkGIuPZqytb56oz1pkuu+J512j0HJ+YWe+lm1PLpPp7YYobXZT8Q51emfjI7vp8meKPRAr
TuazdJIvM32QmqedWkoGXYeUD3vl1deWDu5EPp+ZvzvCrb41Fhu+duwfTRLJ8I25/jqU6TJUR4nB
VA3ZKhQdtAvqQU3H1ZKKmfA+jvUzsVw1KHEDjIAW1Me1h3BNvmkJ6eonYZoW6jdpy6bl2SiTK/EW
JlEq/GaLGGH838UEYwv8c1n5ONhBs48dsjbXr3xVLUeUo3B8pCQtcazy3m3YS88BMYty/Ms9mL9u
hWlpbB4gCILSIQ7uPtfr7uRJRXFxiSwPvrIUFruZxh00wSgTSnWIQ7Y8qSUzE+189M09MFJKzsZE
fzsI9jeLBYE1DoDckbAkBtph6AYTgGLbbNyr0XR3BuOnk5Ir/1MvZ0JnLuPbCTdJK434XYf+bv3V
aOOIyNpLyZSPx/4S1J1xWMsgdwaTwlYqP1WODEia5hIXXdBpL5Qy7fb/2eWSnE0aH0MWdMXRxZwM
+0E9CGdG8W3AbFcvB7xdhevW11mRSKjyyNNIvfdwqbE7d4hHT6X9WOumffw3kFDPaixyG2NGU6Ym
vWpnoNMBiYn/n5JjTvQ2+7Xi01w93f77c3kG6yL0irP6rsQZP3prEAHTgNFpQ2TftpVlr0Jzd11C
jdlyk4d2x3BcZxL3rp5lkPnxFBJgNEpD+KwbKB09y3pUD9YAqjUvw9D5SIw82mm5m7M9rN9RA4O6
sY00vg5JF1/HzP6Tg8Qydn2uNxcdX8M2oN56IsPSelVrD1+gz+EouQg/rw6VU5qXtJMRDczjGJWY
704cd9+yLKFlmRLzNWun115qEBlDDfssGmljCKGPt74GjK9qI3HxRRz42yLzIZD7CG+NOnqWfvB7
1n/Fa1o+ly3o9dIMh4/RQik6Q95an6n3mNQOm1G+tz7Ts91ogC+G7ZqSHntdt6iIWonaZEJGE52G
tCHmQPB9Et6awbE35JaRYa5F/bWd/NcW0s+5M2MD0nhU3VpZtqlnDkGtlJUAZU3Sl6K4H15awlEf
nUSsr1yrFFs6pXlG5sK9DvFHBp5UTQ6bFtv4bCLBUS2Q6LhuWKGEO/U9teeKslP+mWtlTKWWI1PX
7oNUgMPsUAghHP+td1751qKqpkfqZ7ah82+jFHC3pIW8D2FydAuVvRgwPsLzSBkFLfWuzpb3JUDP
jkCuftZj5BFxSkypx7SDrStKabbC0aGZULd5VsT+TB4RXmt9derrwV0fXNwCqXiTdFGLE4GqrSGF
wGpZCCoJYBohWFL38dayy7sSdD9k3qUqThjvsNJyC7YB5Jwtu3C9FYuC5Qs2imV+dKNTszuXdG5I
lPzBmXKGI+lk+pN1t/5aop5NARXwfCgEbEKjE+ZhiWzhb1LHdu6b+id+oIRNTJs81vJZGxAs4RYb
JzLMg1rhzEBiNlIHd7WM0Np1KYKLP6IZkD86gvhU2diidySMRkmljAXWdeoNx7wgP7ZNQPL/o8o1
2uTht8BpSN4mW4/oPMic4WZOs0uJbJXBcc9P1S4/2LsyUWri6SMjGiGe0vN6AqxkBhMHOUUt1DMD
m/ch6QFgsuX7xi1s3lV1p90Pk+EcM8/fc5uUvC2UsuqhSPGLtHDcz3bz0VZ0fLYcdvmRS36wahGp
c+hM4poQ7mr+khy+hkjCbT77xc7876YhzuJqu2Sxd6yFiTFWODbkbjGxuem/xZbxqaXe9OiO7i/O
sA3/eHqhLWQ5FxMK0xLdEmnR9KJHi31HOMVzzdziMnjDk1rGCpknpZ5l4shuAGcUdvPB1xH5xdpF
7aqT2Ym3KWlF6zSDHNZTlY4OPBRgTGPZUnCMCzz1TEANY2cs1Vmm1Xc39SogWxBtdIOMENOntR2D
soQN5lG+yo6v7HzCK6L5wF72cZy9+jOxI5fsJIKTHJtzUmmeI2OAiUTMXFZkpJeoZYvvBcHVtPwr
MJjqy9Vtsnki0NPCNsGtM988RxKO6erNu+lio14pi6n2pSZ3LTN9sFbaVhXa5uykj1XPvGHs78s+
bn/VZnuvs2D7MHwEun66VZvKWs/qk2Crx32WefCUGtMulGr91EvsjVFaN2FFjGZsO60B0Zrtg1X4
p8l3aPmi9NeqPAHDBXMgbe9WuX0gfvakb95PzTnRtPj6j7UGFme8cgkFx2CZXqhzW6L5CFWvnIrl
UmvgszOjiOIUUs1seOSN89a/9zPzOieBODAsmvaOScStxth85yOh/FV3enZmwzuejDR/r6LFfU5I
GtqbfY4okfoh5HKjtG3N0P9k5gp3d0j8T3y8yL8aytM5fWmzcTkaHXBdk+U2kBn/XC0oDoxUv7DM
BzXfT92zmgSncMDYP20T9ju3xQclkHgUv5rLh1Dn1IaeIeHx3vRWxpBvJBKlN+qBfS4cUAwOEe6z
bnkZ+JAfY8PdE9qwvMQhb9VSBBQtmM89weZSL5vkGnGen/7n2TiRIjDWkjTWxTrrRjxVPWb0SxoT
Vpy7DNpaffCuskRvhdv/Ydt7ZJRIChxWw4M9eXgqQfm96ybSG4EH4ucY+AcrTbQvr0xniDh8m4OZ
eXJf0VTNPWAW13DtuxEr0walk3joHd3ZirEifV2tlRfdxogolTqdwQQoDjPnpEYG8eS91qj3toPZ
9OfFccebB0hu7PwfVslcj+vOjoJwl8HMvsQNHNpaw4EnQhT2evFG0sJHO3r3/jD9VP1DX5FvXZSz
lBNS9CKykAzuhuUql999PsMj/++x1bt8uUirEFvfIBmjS8P6pW2Gdptq6Nc15Opq8Yc/ojiP3g8H
Wy2RJaZ9FwmmwJ5ZOsA/XQvcDCgKtbwsuMuzcLlgIH/2KbhWSQqULAfNdjcctRjmVB3U+i4aR/Fp
U7OwlPim+3lzUUcmGqWUWDV/2MffAw8dtxriZyBU9nWMGBafEbsSW7sRBh9m25nhwGFIO7GzEPA/
G7bVXZa2Mr6Vc49UHOkx/Lg6MkkPTyf7wW4YWpeDk22yMcd0wPwZgwZDrCZ/4SvhnPEGt4/zjoSZ
AHgDOOsctz/70uAILHzlNkYRXAWu1I9mzixM2gnWJG6ryOyGt9FarEe/t6BpVBn2Hf6dteolZY6U
Qv5q6mXvi+EOydlFs5MQI7z7qY5PNbawZEqSEMcFyDcGPGidoaBPsGyzPnREDm5s2z1nc00QhREw
A5TjP1XQOh7dYc8wSe3LCsP4NQWVc+hD/14piJNq/sDo4T3FCd5cCVcY5o7+I57X/TyUVUQ2Rfet
zyI5304k4hQ2y9AYf4vQZIBvHBXTe3VV3wtA6g+175U7D1v2q6k1z3E0/M5SR0IkqcUohjowD8VP
RsH99LUUI0jgP8UYHjq39zjLq/smJiGICc8maDNwDL0hIMHLQ7UP3JfRrJ4cVYdBWCBGKZanPuyX
pAzv2c4meAosjDKJlx1zWzv5L4uXaYDZp/bXJEYsLZ3BzrbKrAxklPbNGfrXJDfDs9/1wMCcFGa2
qjPsjJ6aXiO80JHh30uNm3ow+jZkCpwTHppFy6+a/97Nzr3xHPfRr7mfHRLsaL+taC5+gj53moK4
g4QNioEjAxhphADZL8pTY5m/ETP19//eVy8x934rtQyYiJROqQc7W97mytbWt0K3s7Z1Rz5VNJY5
idZlfrCjjin5qDnJERgAqn8mnrFXAXGn4FArtvg7sfd3ReIzy1KVH1W9c7Uzh0EpZMao+rBIADvK
edvoOh0oc1ty5Xg2goM4U3xitsZ8RiAGGpmmG3C1JpApyv6HWWR8bSojOpnz/LH2veqmXdlWtYui
+b0yPfGDjEdV9Bi1TXzEMsNAl019GwPXcFuAXmSHmAe+ft1q0v/XvKWpFx7atryJZaovbuldMKif
hx4IpKExJIIXwBZt0IheHDnmsdwx42hEXu2COn5G3d/cdDl4t9FsGRmDk8GPLI4Zk3yA0v3VZdMn
9w7sMgFsXXXR6U6y3AxyXaAwo4FTflhoWRmaPD56qX0PADdlwZ+W9Zvc6nTPAeQTFOnxyfJTTYbM
pK+aSB71uJmwtbVIB3Rtvg6kdm5UxTEMaG9BxTGh6ql68YcVZ9Zt1ZZpt3EoTUPfuQHjJ3A56Vaf
NeeYesV8RYq1c+Em3KMgeaPTRCwbyaBMml+EU9g6TpDaxFZ3KYv71vm0xTjKY55ICU9nfK4cjPpo
dveVjom9M0gP52B7QSDOWqwumFJKrIKP9XlDe/+BWhQj/vAwk/1EHBkYWXB4/p4AnemlGoJ1sYZR
4ZwS0Pl/fJ3ZbtzKtmV/5eA8F1Hsm4u69cDsW0kpybb8Qli2N/u+59fXiKBvGbgF1MNOZKa9bSuT
jFix1pxjnvCex1uodrZQtJTQRVDKLqaC4XpmImJ54X2gdXgy6oa9dXS0I77y8LjKfWlaHfuZXD25
RcULp0ANKOsxg6ULMzXNHn2xvBi9jtEvw9SXFPqTTnf8wqgYX4pFoliq2Z9trMc46Ni55CBuDFT9
0pnZZWzM3apoGis6OENsTfdCa+xtYKOOrYjnkAVe3Lib2p66L0GWnfWocg7eWM1bWaBz/tyMBhZ0
rq9frjbdisJYftH2LT/b0PinY/B2kVMMJB3GuZrs0leIBvPbePzp9YJxo1cvNe36mxQcBmCbkVN0
03OikeQuBwBTAZhIQzC5NQ3YqlFXHgOuQGl+cTF+nGETQO8w7BE8d2LsQ/GsULmHpWQ8Q2O76T3H
O05WFr8UNp0scWhC2f0mWUkN44vCKrILeDnLV9PYJNjJyk5xY1bHrHKI/WmIUl0bNJQZm1IzCcAp
1Xwv1/05QbGNh8eEEBCqLEiJvVVbvKdujHAgzIFlEl79zN4T4c9Wh7P0Y6FyRGcWQ5E3XecAxzj6
HBJ1QfU+toc5GFj8Hb3/zZoAXbtELBYVxS5XIHH+XQSQniJ7WZZgW2Lm2bkkYxxjA1I8loT5+0zv
zbTwHKHN0HcpV+ut8JrKtwZa3lynyUkdjM4PELcddexFzJQEBndEXF5TPFObR5wqAAxJ+Vxph+1l
FcLOaOb7jvAxmkfmo+UIwgmx+77MrAkbNUB63kD4P3C1cqZRIhofKHeumQgAjMiNu9p1xgRjIqtL
vDICWFW2Q7o9ZqLn0mijz7kbXB8rWXf2yuW2OtPD/DugC/y0ZBr9kWY3qf6UN2QRTs581lNC4Awp
mFLGqX5VEkNHjdf0zytaV/YuNETlDV7mgzHkPU19LXvFzv1SFhrZS43+2psdxZCwToxAlhPBs+G8
onLnlvws8qV4kM96MFW7WEFjFxVa+qIUhuvzEyS/8u5Tb+vowuaBoKJq6ORkQXp1mr7BviEUXcTj
fLHQC+9iQw3Xj9cows366dZeMN3D4F4PjCeSshoBhyNU0YYJtWKZvBeRCi4D4o0WDmhKxDhCEifR
HFJ8hmQRCcN+EzF+jqvJWbWQzILL81B03+R3qWm1CING+Og73P/HkN0Zz4OgG7qLPW4TBN9cbjih
2Rc363smesQGKcqTDURDAuKzE23WYD9UVfQ2Zkbuz0Hym4y8+G3oVbrPKsL9XR1G39fjHxG+wY4/
62iWqYb/iBnxEI44euTpSrGvWFtAbI7E8jgDd/omUetD1ZG211p6cKENU7wBXSVaPcCCWMTJNerJ
MNOx7jJMqecLMQxP6KkWplDgsP+4qnsiWpfKM860K/AYm7T33S79oyNOtfQgm2QhTrWtRfzXRrbL
1p4ZdC4AIIyRdTyEvRLmftckHUGDPChJHlwR8R1toTWTby3J8gsogoY0K32S2xnT1uRZvsogya5j
N1Q+4zrXrMKQwbOIwJBGj7pkGlpkc8ltgHXQ6ummJm2gPuQ4SbXD30akxMcmKO17loc6hi9+0Nwe
Xj0Hsbk+fHFTw7tLbSxLgveUDePXqsJti8nX81c9G90j69oq1yCollVQ/acl7y39pUQtQY9yyX52
lXZg9JXdlCnor8NgPSbSVX6bUHKCbnjjDkcmUQ8fkIuKwzJC6IrS4qA0E5sC366vj3r6Mlf2TJaW
fZTbq3wY4wRFTYXrMy1/zJ3W+LKMQHCE6lLqqROuMilKVTPs8OTtuuOm6dDeSbkD3yHzU0o/P4o1
KGKiySkf5JeoafQAK1WryYvDTz3EGsAZyVHIejRxEqgrH/TJw46elB+jmcJcFdIaBxHFPcIA5SCa
3SpqjtUpieH+K3G8nwq6Q9KwC6WOnBN5FHfUpN7So4vT+bxO2mgRExeDzLqECLQKQaIuwzsMaJ5T
lUBvCyy5fHCIt4JiTjtwqLp/QkH6SaJEIaFtnveeIP2US/czMrZWabU4OxDvWwCNdw57Icg1N9q5
NR2hvAPnATORf2jjOdfYInuuqwqO8mEafy7t8l4fwrTNfpR9+5MhRPVjCap77/2W2pKxi7OLmccC
NOhp18QJOc8oHibiVeBTzcXWwKNyCZXcuinvUqIgH6SkhcBTxK0O0XcleN1tMofuC816rMbkfGMJ
Y29HFf1KVOXCTjFzu5fepZyymJRr9Uq2ivmlzsKfox0+GbHbXVXa2Kd4mX5Jubk8r0XEpfk6WoaT
FI20RmljqumHbQOrXuqXECwEhwSokh87YfIZEjSLpFdAbOCM1RnSCKvfpjZJloayXMckNZ7DQV0w
4uQ/USpalzLMb9LVseQP2UBOGeupwVcW1/nQinOd5rArVkZerH1MLSCpJrXoicv+gIdmBvmAcKlO
BSgq1t4W0s9WVvtGWqmH8kA7f37VdQccWuw8+nw49pUXPrRaC85jH+XQkMp4Z3hzw8VFBEg+cooL
5/EHYn8wM0r9Y0rDSzLWoBXExL6cLY04SCp8WTQVdGt9VPQd4iniolZdmV65DzmXMU2MNxCCGM5a
la+h9r6G/ZLhBReKnBZnRZGa5rWiU3JwkxqnihykhGp30buBHi+YDDKisvhYjLW9oWWkEVc2Wedp
IY8MswOwgZxlq54R3qOgE0FAc/KyMGTD6d06p1YEbdQe5nZfPg1F0Ew+mHRycuKJfDVPPtlY6PUQ
W9QEpAqxNChfTLPn6D7SW5QvY5dP2CFK0Ra1OBUD2vGr/AEROv3KgjnZDai9VuudKehya0eU7Oph
O1rEXDnq/BQEpviJoiQgDBnomKwtMg049Vyj7YNCJrCHodKCgNQjY4+GN93JerQjKjUAXeR7tNeP
8nIsJ5ot69+yOI22c8nLFR3qREmDF21BAm3b9s+cDImXSFlaYd3wtiTtebuhTRc+dwO9X109zVmJ
VcZcjjHir2PrqSVYPwKvQh3FmTfgIpQPLrrY9dnf9xzxq+mIKaOCJLX9+wvgq47kNF66aS7xCtiP
UWoH4ow6QLyU6zFQTDw9mc3iiHX+DrSvdPGTs9Q3rvFjMArlocGN8gtNZdho5c+QpUCA5tQqim1R
q074j0uSVq9FoiLEiOv3RZxfESupAj+KUF+81DgsNG7S0M2tZzrKhO5AD92EPWkK+lL9pBwf92He
pl9QyqVAEVOgA6WuMNgCKT7vx6M9N/WvVGhcNHQ0PvrNPaQ461uhw0+UTR2nz5v9kiFSqWYTRS2V
xTHquuU9w037c+g6WimBh7UVo1MSae1jGWKGyqDRzzrK+E2kM1b3yEDAkGWjiKS4utXTWXYKgVPr
1zK3v8h2ZtC2v8rAcUQaFdOzagieS5etbGg4WZhT45zyOSfEiP5d5IZAHhZreoYMWZ/bOM18xYBC
TyvmJc35eMHfnLRO9xmqDR+WCjI7mJsB5SyAO7mCUDAa1wCt0EsPT9Fv+s7lIM0YVC5NXcmoKkuj
x98ZTzWy5YxKOu1DO51uVoTiZ9DTVdAkElSeVCikZjf1yJa96bD0znvtKv1htf3hcb8NCHifRrO6
ZFUTvMoH8DoPpMfRXb5SYAmAmwSE1HmJ8lqDW/mj6rSTpPe1znFeKqzvSuZVHzkemz/3Ygk2tCWu
q2abCke0j1w6CnlJYt9pGEAmLiguDWDeNsPb932qQTZ2hFrnvbP/b7iFpkOIuYrHwCp8T8B7vekE
AbemOv9ZlXJSXv/qGeQzOgF16V0ti5gVNYFcH/Zx89pqMPaaGVFOU+v1a+JhRa485U11TfeRw5IU
eri6JsPRxESztoURfLb7gep0SwCZIMp22mGJk+PS6t73UAGLyHG78Cu9GQF+CkdnE8fLvqnRJBBX
iL1arR2M3Kp2zIui58QUFAy0i+jg9d50d2lQov6OqbOEV2wpRNQWOViZOXaLH3Mv+kbTZociQnCb
UxsjEBJ2I1p3I1qLaPZBQ1dPSFmoKYEbS+Dx5DAF7lscXyhNy2Iz/zSrZn5kwfQguOZ1FbL1pAFX
9fgA4EBE2siImkTmh02j60Xp6F2tvfnU7EiZDqzuoobFF11x6axYTrHJR/RuTh6au4jz4gts5BAS
mUIIq9vlZGjx910jp/lhzU1xkK9UT6WDk2d0YOXrgeDEbQ8tc0OPbr7KXzaxlVtCFj9fncWxDjGz
zSTPj1VsHoflREQkeGnN0939EjTpVpbNfatso8Lag/aGq6XP4TYCL3tKPaKeZuPJGRh7cOLN6kuP
502ejuW0+++DfG+EjgCau3nI90sxKWirRTnrLeeurGfEUrtDumtNJgF+1NvY+j1op+vrPBl/Tm36
T1CQ1rZWRPwr32yn189RaTfnoq6jK8kenGf6ysQhbsTb1ui/sNzpr5adfm/wn/k5trmrFOQbBsr6
5L+Ig1ZEF8teANgKS6xuub9KfSGhmyHGNgoMCLsUiW9rcTpUXKVLYB9UOwf4jSv7bARGe88wh2yB
EkXEM6k9GYuhtV2QtV7iPiN4NyULdW18hErDgV1PbZ+t/GfvDR9znaU7ywg8gLXdPSTK69VZYvcw
qmQMEAJ8DjXN/kqQxykxc+M2gmP5a2RRFbjSU/4YRZbHwkiP/6o7I0d8KLKmCBKsrC6GKUsYPT0F
FKmuIceQuqKQMLopNjZmVhHS5Tpf2TKVlSn4V5+D+Jhtol9yZAzirnF60lbMEL6r7dS/oMFR/pjK
om8ksGj9PR1IQ8xk1W6sQWIzUDC+Gk6EzyJ09p1rGE9ZfYX64MNwTyiOSVbr/MGo+uv6VIVJ6Wun
0OXEtSoAdDsP+F7FpFfFDS7nrcGgOGfaMSBiaSA6huLtPZdOjgxJ8aDpHds0tteXtshMgWWL4xur
7s7Jk4+sQxt5MCDxHCU0EkErPXWZ42LVxqurzMp1gtbwgP/w2Ujjg0g1x85wcqZhs4pQyUlYiPdF
hMeYAfUTgW7VPlE5DzFapUrppmgjTWa6EeIZkk+TStn2hHvd5wH0OHhzIKZSXBx8XxtWTUOUCMyf
p2AaAOiYYflA2lbe6Rme5KtFvJWEXG1hUF5Ka/gdsQd3Ji0/cbKrnCrza23S+efYTCsrslDyIbKg
bOHXINREPgQu1nFirKzd3/foSaekU+ANGVyr3PYIxI4tPYLdeg6rQ6aKo4VUs9ZAT5Xpd+noG+vM
3rQO+O4CodCtyBccDUiK3wvEH4kdPU/a07qLohM5pHo63ZepZ+pe59k9TQDO8zGdtblz98Wy5GcL
td/JIPFZ+miRRZDPCGAe2olYm+dEiQ8EZDMpNT33yTMQYEZeyIUp/KxFBn/EswLzbC4Wy7Ta0gQQ
etcoVJatlRIAx5XxywzIIpFXEdKfS9a39q4MJnJohWdYK0UGt531uJ1TZL+F7p11jQOa2Xgtma2p
uhN4VFpjGrok8axczGuSV9ouq6Bm0JvWnxH/giUE1ujPzGY/4iJ/zp3pIO+rMp51lMhCXacGnBSQ
ebBdwoVJlPHNsHP1JQ7pPXEpL1r6nUBKZxvNNhh645cUVCPi2vc1JrzKCA34aIKwMJnjc+JgOZFA
bs/DqJso16zF+bzeo3wZvS8r/YAY6os9k4VdTznJ2fRiByuOP5OpQwWa7smleAqBgBxWeX6TYSor
xvvkNt6NQX55B1R7B/xZPis0vHd/nyljh4DehGC1ylo8nTmt19eEgFeGephsskWlqKvW0fGuC1SW
iQx6O7Kubu/AufQM+zxzanq20KUxkbEeiVd2z7SEu+cAUMgpY63zHYo9qehwgHcd0ds4u6LsprXY
o6EJRnjxYmJeVCJ6LesX+Dh2nLEPnnujfFOS2uJAn8/HUl2+ATao9zVCLRJ0i3DnBiwpigaEQprC
gjZHGOdBTqnyYh9mOOLJ7Lt7S/I1HGPlBWNzfogqdb4bGrRhLASfDrZXH4EzFytODfySLGcDFuY5
elbr9BcbFUIFa7beQK6PG5q/GQxtxXobfeOHXRbvcihvqW53YK0MDl3dslLCFz/mTJH2a4cHGTqz
m8w7wtucPrTYfG3tqkrJVUWfUsc0BtG/p8VCnpI2KTsoh9MFaDVcn6V9ysPvNGOag5woePorfjHo
aDrnDtnedUiM6cyBqVozGLeGeoUcV27Pi44coP5ztAmd8J/CzfOnEqOfPWoEHGLwwjNtjvFqEnG5
Rb0m3Oe9Z9060AgvlQltEgbwl3U5iUMSToSNQl7UY41ogKFVfaxdAgpRrBr879F4IbYk36Qiw2Dk
eEWW8vyoDIVZiZhAakzGzx2fIWEynMYZQmQHz25T/DBed4nHGnnD4NBKX2A0cQEkhxHaIzpQYpUj
EWjPwSpSyIPum+cwVj5cobgpGIztnSWsjmmSc7Iel+Eij2D1ZwWGbOOJlZh1x3pVUmQrWmN65J7U
ZDkvOvNKu282eoZhpi2XHrNvhufY7cb2xqi5hVJU0DowTvKFfJvToLavByB/juh7yJG9pinIb7EJ
y7dio36ZFgxOE+kRpy6AEmFbl6KAPWlXKGdHoQD8+6ADKvMZveUH0xRyHqgVJ9myy8GC7dt6NDYh
oRI+0jDyy4IqeKIs669Rl+8Zi2tkk+rW1gpIDFVFAywV+RMdOFWEq6AEhoWQUxKx9qva2NQQQc3u
d9WOx+O6W5Pbgzk3eLIiFdIh5+St/NuJyUFrIO8q2SJSLFRvEmNQ6AT71N2swQIt38q+HkM+XxKb
pS/0jzGiScKNZi8m5X4IxNUjYpQzBg6twVDt/8LSmGAgcMDomNmtt6JkmZUXF60tQRZG2Ehs0rxh
lc5ezMl90K1Q3kRtSUnqV4JhQ5xoRT+Vn10ZpupJPqsXhEfmeOhSrVm9PdLg00HugK1df1uxrxTl
CUV/NX/TUzRltDz2IAa15xDChc//Of+MMGKufXq+lHqKXqulV/YkYfpYwxfF4P5lpvMahgPl9HTF
/DC9dKEWYK1euOZLEZpNHJL8yDyXzDsJ42AmTaYjXBQ4n0N4mIQX1MHTcmJVoFyag9wXvImzSvE+
ZK1yX6uNifbihM9i6Aj6lGI8+aDBp9/Dw8IN06r2uVc0UACzHX3UTYUYoPb+iMzzNmqe8kydt6Dl
nB2t4hOaYRh9PfAD4AAZRxeFwBPxluPFPfMGMYxTJmN4LnNuDhS48QnkEPQR2uxVRHIyfayb7LxH
FvCD9fKKFXsWoOJiu0yqTQorFANaVWAWPFrbN1KdDaV9UOQ3Z9se/ll7YZpievvsCq1G9UGewnkN
+uS3VTS633WueccFad6NoCK2bSIWUZocHTP7TLUuQfc5Bhz9x08NMvCjICIl9LHizEhk6R8XNVkM
WrzAuCkR3Gs9fiTpYjOU4Y8hmBEa/CvD+8OfCga2FyBQG9m9JRiVagxp7UEy4Wbb9mjPFSW9WFZs
8MExQrOhOMhZOfUWUEt5xyjUTeufkIq4p6FmaOPiUebsorvPmgJ+Uap3JP8WxuN7JLr3KjkoKzsl
b5AGTi4ha80wv9WGIwiJqUsqnDwnCI3uvBioouRUf6Ztf08WyrcRAnBZuk9yfmI3SE5jO0EIIWYq
sTM8Cg5fF61z9UPtmbrP2/E2oVxP9wkZv5vc096M2gpundHnb4QrAh73xscALw23CTN8KeNaOGaR
GrQ8t0lHcdnm0zFQ5+QepuZDLoe6i6uCLgm4G1Hj9IpKZil5u9uAA/qN1MCee+6F2s/ZR5WtXTIc
Ohe6BJhV5KeHR+moixglj0MDC4QGBbXSL65SVz6SwUZE2zHpL8cfU0sgPLfLs2wRt4CBcWUCoKmV
XTpZJVaDpj7H2kBdTTwDAUkDqEC3NR5TmI1Iv4abE+H0DUwdU/WYY2BZVaZeOT0RFaCEmvOsBwgn
ekLdz3FSQgsfsrvqwO9pdGNhBj2VW0X5R0H4RQyc9bmuGB2UJPGtp/uur8Ir583jHJrhabQYhMkU
DVLFh1XBlQqVCp+wucYvB8rPntn+e9M4N2TP/UvoLup77X0J6COd1u+fqO/gsLZ1hzE7ynVXA9R5
IRo52jaOY2/l2isDvodqvMhGkI1v1R/Gj1LPor0X2+15UUM4JOD6NgpN/wfkI1AoeeFs5UtvIp2d
kXnNZ5kAsBbfpTw2wiWZDzlF0S3bVPhnP9ALx6cKDc7OCoz8VV0WMDqeToCH5W7loAEj8AkFNXbj
qoDbBBl+YwtndrOY00kyzrRFBeSTNm/9ZEPVmBjixW7zdak14zZTBSEFvVvoQA6QlCdfvpQPigl8
L0EMoWfzfHLAXR2i2p33YHhBaNRz7peVlvyyOQ6Gczd+qKQfMcV4KmZipCdRqA7iwbGT6axXw9dY
FLBLEQXXAf+G9X8NU9I/ZToxs0pEjXFVZC8ML37Idp+2dALc7l1pEtrHQh2dY8yYcF+U5H43M86S
2FkejlGxz4AlkQ4ju3KeYo0z7uJxDJa9ddWciO6U+16X0uO0Z7ifXc0uAeXDDz/os3q2b0dqLPJX
YP2hrPyaT+DKasjZez1GkE8oaGja5r2kn7Fv6VgLJXO1iRvlWtIf/9X35esUeUDGqhj6v0nETa7D
oYrxHMRBUd27KKSlZbj21dP14AEB80FyVP5TW8qv8Xad5RMagyOz/PCQzr+g3DPuemzPfiVy3xbV
GjZgcr4n4Vxv5ZTeVbDPd0b46FouvExbfmAqrLZT5BLUOmX6dt2SdS0OdnIymQ4kVPQxui4xp/Rm
Y3qCHus3JPFsauGoIx88P3XyZTh9NSK6xLNYnzIAyFhge+UQmgnMa685Setvis/Xr3NvuStLtSMD
+SMvcYmSFvR9Qfkcd/FD7YcngDU6Mj8KD5uxrQihCm95y7SRxO12L4MVBiMllTzMgU15wPuZlWiX
qE+qo2OWl8EO9ZNZ44MV1K86A/JEKot+tubFt23T+CdNmhepkYUTAteycLxT4digvDJdfcKYTc4c
NtKUtfYoo16KBuB5FxXqHnmx5hsEovqa1A6Q3F4dSickE7Gq2e7nZde0g70fY2Mr6+TapEENstxC
vUSnDBzuuwdtw7eVvGa601OZhEiwAFbBFQutmay8lNa/xfsWXUy70ZqXsYWk01oJBB3w2VuyrrqT
QaWepCnakJxmcGnRaveU/MUzFFK7DJfRrxqR0uiQdacLbfU0DMS+i5dzEKQEgFHs0HpomlOTlOXW
im0E8u5bE2d0ETU0eSK5VelddBNVEDEwcaJPm0CPKgAG3Hd0zKVb2CJKaFPi/RdOUMMMygc5oGjn
QwCXGiFsXzOK6aMa0D9CCBZ+tSMqScHoDFu4o8VMZtZkgymFG5scU9PCzwMxUtkMZa+xT3FmruLu
JK7+MkmZ+syGds+UhrC6EGN8Eo7eHpJyt5+V6teomfdgIPkIngZWoADypa85ZMMUDqaEfJgovXoo
bc1r03budp01rsBFHFYZcu6pOIOwmfemUz2U0Yz5Fy0Jveeo26QzeR82/+CtiTFkN9TTwl2IasQj
VHa7bjeOVlTvbhNcC4t5kZ0tUCkEsBWzeeSbS6p8RHm5TxbTeQMuNJ2CCRFcb3INaK5OzG4i2pDJ
a9M7xgn/1qEV+l7XDEBZlka0rVXOBzRwyIdC1HOL8O6ewzD/JnFDU8HvaJyCLFQhC6lni27AxELG
MnRVGwgiA0XHSkPOnC7dF55HQqatIt8b3wPLFLO2vn7CcpJ/T8FfyBFtZCbzXpIMVQZiwMyQ5dte
RStej3GXaFW/8Wz+fMHFwermL2SheAV0MjmfbutmOOeZKQ4wU3MuhyrZF/VCb7/MkfCik7aRe8Gg
LrMrp6wfkriEbtT07bihFi2MkTjJ8TNK8sOyJO6tARRzGUouoVkd+4dZwzyCBhgc25i8yiELA1/e
ZVYUGpvOiitfLe2v+ALtX5RyJ0VZfjCpR21BQPmpqQ13VwiAtJKmW6tZbpWlEhbkTvopQqS8qZ38
92AO+jviE+wqDRPRISRGzm4yikchUM8LlngM+d9XJePQc5AiO+Kp7abbOvREI9rvgsnbtnkQnYt4
7jeIKfZy9cwz/dNZons5ttYbTLXi0AFs3sqXST+CtQU/5Hcu8xcvcfk8BJZEjjzxb4bAzU0Oc1ac
HPSJAWLZhCYwmKi70FAkHYhE15fQyC/FqCAlEa/iqiv5gUmpBF1n6KqIFxQYFzcY73bpIPzyrNfZ
CNUXaUtLFU67cbLkPxWk3wNAD5LfbzKSFtzucmN2jq2cW8PN+vZdPmsnc3mOFtYu05l7Xyk6ZRPb
PxNjCQ+2PVekZImZ/VyQ8C4LWWbqMrqqA+FzBN5G+Btq+52etqQpmzqNlNYZd2HaOUdPS5ZXBLIP
Ixqn+6hneFRy8+wwHL9VqqtRGIlZ3oTj/rjGNDPfiEufqxXFG6l5W32CKB9wqRwi+jhjEhEmJS5c
5JMVLTYCYBULI4KYsxQtwXDh0KcXtAQ4vXXr6qjeU4ix5TlMlpoJmwGz24IuIq/ShKyLHWf595o8
gXOWoREmh7i9Oarxxj3J2KQbP0n40x5VhNYfuaxNXDIYAPiOMd/B1KjqO4iDfie1C/BLwr3RFeM2
Liv3FlA/Q0AakotDvlbSMgiX+0KlBGdrAfoajpioHQLHNkVmPBvw0L/1zkWNRrgTwFTOQVx/5oKS
OKK2tIYzc7kBCt/ddUbOuYauc3UvytahTbtfJYtN07IxDskpbSFjiyehWjI2mcdn6jiTCtokQbF3
7ukEb7urvXuJq3CrRBPFdsWI74LTjgEDBwK/ldQixa1pWS7TtszI7JEuJOhjHeAb9wqQVMQe41WS
GsG6YcYg+3+Kludn01Yj31HU5V1rM0IhlZvaP7n2UJ5ruhz3ckZ6DyRjk+jF+C6foThDIjMBJEo1
Lb6OzfSy6mSURM2vRR5hsFHd5ElRikPYGQPra5E+iTmPugiSz+zY9T7DBLQZlBxVZbVtrGL86ZYR
wR+BYKG3EzecO70kC+alwAjtDW269BDXc/AKHGC3jioDFOfDcEtrrf9gKVUOjHEy2L/unVUWVfdY
VEfIG4wtw/AkS9hWpVEUsNcf4tm7gP3VmRgypjIKGoMUjgplbYNDYCTsXfpQJ+Cm1C/6ygyDiv06
6J3QP2vPekoBL/LgVIiZ6FS8oePYDuCv6kky7Z34lcZhujNLTFV9V70S4238o9D74r+CCLWMAbOS
ms8KKeO+7prVRxU52c6FXXySTX42H0gmFgQcp6MUNa36xSZieJvLyQxLwMSRN3wO7PDLJOhgUJKb
TQMedgQrc2ptMoiUWtf8CgmVRJjNIkLMMO0W7YC+becm2FZDgby9dx5rxVICllPICUmRIt9c96NP
+COHZo7hVNKVXHrADGyosR/nnK4cnIOvM3UkJd3yg86QhaeIRA/RdL0GnhP7rZLP51pY/kVNcFbb
+YdV2bjnSLeQrYGxc9qnrOXAM7Qm1HlRCbtJWdxhFG8hgtGLtmL9ojhLhSATNXZCAiP34vLa2Wbz
VDAS2xKEu+zqgQ5aWX1YFtqlXNfMbdx12bPVvmHUBOtRtzNuMIYSnt68K4zdDg1JOKk7IAEfiqsz
q8E5IgXN10234coAMi4NG4WbtevLZHkkZJo8r+iKIvR2fZAgLGq1XS/g92JZiIaSInZ2P+LZbRHV
auNWGfIQvXdzoTOh3LKi7x6lg5LOHsIr/hP1MCzzL1oqaoZlQEyFVtOEKPjSrsjPU2oET2PTnF1j
w6wpT30Enm3f6T/quP7SCwJWPYyX1tKc1zqoUCvbx3GuGMaLMX2mZYcAR+GmNYb6mrpNdWFi6u6J
N1B3HTQe5AlTew36sdsMwo6qwYUG17XV5iL5qtnaF4/x089+8pBwgA8sMusaiy5OKB7cmcRGpdC3
ZYSGtnJb86mJ+FuXNPwOlcg+rKsdZvvuUI+QC2hDZILCmDwoAPK+VY85+gQ85TR3nTw23k2CHnwU
49dB0PecikajvPIc4+viFC+Bm9WQz0UfA7MlHfW8gmAgHGJho1rn2FHuqfZOG8N5lqCJUcWi0ubU
Q5PStAe6icjp5JhczaFeD8WGjJb0kApNSvLbwSm+nwYswetfYcdEak1LQQtVJAoPhdkf06D5JgFj
Aw1haKzFtKtGo0akOQAlsyukb4JRV8eRClfJOKIPbF4U2LQ7pWpnNEBAd1deVZkhU6+zC9b6/hg2
AEk8s/mKHB1JHcZ7kJs9nYZ6ZNMyzfTYWt6XsM9/S9uZphskM7ilRQPKo8UfIiKN9EcdEK3sKCjU
mVT1QEXRwbkWaRpBlRa3THO/6or9KdWVTe7ua9R/NWK4U80khFaz5T3JdQK1bLdFoZYzWSloH6MZ
YS0t3gyTJOqkZjgtDo8L4oyVq5jZYUW/DV5Up+C+QD8irbDjKCLncgRFTdf9gNVH8h9p9yvuCNUJ
IwcsrLkxMYUUR1DxoCnRxuZe/BKYjp/dwlZzfjgKO2ifNsgA8bT7Oo5Uw89CFi5VhwdbR8b8rem0
rwv/ukLBiKbtcdEst7UV7Vhu+OASyf8wzpmXuwKTY36qyE05zAhDqt46m5CIw5ve1Exyjf6qxtqh
xunTIU3UY8ZcrbeJqBan+ZtmTYb/73/9z//9v35O/xH+LqH3zWFZ/KvoAfnFRdf+579d7d//qta3
T7/+89/ItF2iigwARYbrYZO1XX79549HXIT8bu1/hADNGFwKC/Bika2cOsMxGDT92JHL2Pbz2zRG
HqBXyqn8C/UOrUKqrZfF0Y9uZavPUQpANQPvY/DlfzHVJTyZiktzzivbg9rY467Hp7XpHAY6nuMQ
ehiN46MmiCIOBvdZvmLZyk+DCpraiL7QbzYwoJXmTT7jHKpuprRHBR659XWkPO1IoOHUoO+l77vV
UEmm0exup5Ept03wNRgP2Uwb4ia/eHim0ioqHwWXSllN+nMLL8hy43E3GoZ+M8DanEKy34cGrwJF
T82kajzJZsTUIYeuBu0ix8jO7Nqbxet+eIvePpzu+8A4YTsB47+HuJRpBRRkJkxMebELLyc3hSGA
Su6pr9Qv8o+zjKzzZ77mkCjVE4Kt+lklwO7L//8b1XTzv32lFhoYy1AdS3VM8//9SpUIC1QxgOvL
22Y+yzsiw456imz9ue+r3zXt9EcbVPkxNzjsRPUAqIyz0KVlSTq5zgDthDE7GUf2LTbQgf4fys5z
N25l27pPRICpGP52TuogyWn/IRyZc+bT38Gi77W39gcbH3BAtKR9bKubrKq11pxjBqLuwLbRU71O
8+WsaqG9vDTTCSuL9OKLSLwn5Mjb62JG2Nmd8SHIhoNOI0tN/R4GuF/ePY6spPZRnKX6Yxppw8eR
BjlxZl3rPWuLkZIu1eLx2RsCT6w8N1ptSU8A2xLzcx0R9jSUnEVz9jOPKBXUW3jorPxrXhkmDAhH
I38627veTGyd+4GegrcgnANjRVSIRyjaH7EV0CCLZyD5aAAV7EM4y7gw7wkI10ffnx3gI8Bckmc5
k63RQF3jPD/ZDmlxTFn7KzU9FGRZO46tt2OSDCwr15JlalyMwVNQFgqGYZTSsvQIVRoLWmQhRpwx
mLXfoZCZ04UM59p3GvRv0VBAzjIOeXE0p97C6HhGLaLvcEy3J/hpyWEg7HiVRBX+i9mRhRO2WOU+
IheV4PYXyi1Z+gadtRc9zpHUheWM5YQOSOLmu2Aqb1XhDh+7bDuESClzPczeU9D5z178ruq2tVKf
PaLSbzgLxUsN4OIvK47pvrk9XcNUNVu1LOFYlmoI698rjgNjlDxiZN9933zl7vReTLN2j56w7dUY
lsoLJ/fmJbV5oFWrWvMMDeju6VVhPTSAoHjO3nRU2pV5XT/QSFcPmk+o3HX7iLkzfa7yUNtZCFpp
fk0kWjt40SQ7guiKfHnLkXk4G6Zxq0IT9QettvbyMA58Jz24TLZgxQ4JlKTMOYkiyw55DuqXCKvp
5ES+RVMPj2NHlVzTJ7IGCGyukg3HBT9dun2OoM6bthyev8V4ve9/fsDn9+dfKzbvH6dylUccWa1Q
1X+/fzqSWQV0DGuRxrF08nDKj3gN6b+OghHT1z//bfq8Afznr3NVVzddoRq6MX+cv20Q1tTrjI7x
eS4jSNqAX8OxmNMWTWJgDHO69SMNP8V6ZbLJAczyZ3Z6ss8xde3qzZK+BVwI3F9UXOI8/Q7QLjrI
CR+k19eph4Alv9LxaggnmFZjwNY8peF4r3S/3iYl4b5//q3+exMKXRXWzIXQTUGJr//7t1JG7jYj
IIeHQ5ZrnbA5lk+I+ci7nmrwi5/lUFReQmh3IBVwpLh+1aGssE9TWIWnAGb5KkmU4eZo/UyWEMbW
IODt0E8UqUoN6tCvSO1rBUrvBGnxVQHii26L9AVveKKrVt+aJk/p97nHWKmH7eBZ6ju3Qm8VaT0Z
EpB+t6GjDGuPhtE5nab39mS0V6J3roXmBF8yHIFr0PWfGti5G4Nz2kr1/Ggb+IF2Ef6Hesr9O9tv
9Pjzm6frbx9hoamWo9s8cBYKWdOw//3uZbmTKXaeId2Lza/Sdmc57LoWLu6dX6gCERIRHMxXIjy3
8U02qkcEy6ul+icFCp/23AQ17NI58LdcfrEK4zA396lrJCuRqVR+yNgcTX2VRxDav4Qo2O4us0vx
6JqwecaMFdKon1VfhsHkSGa64iwR28gVH7Qc+7CB6mpfRrTMQMfCGq8LSBbsHhYIMVDjTnDJuc9W
6RhNT7ZvrZqUwyRKvx7CRUm0LXiYOx42tkzXRULgPrpaN94laSVwGs/ls12QnhfHJWvwXKw2cRA+
gQwY7WFalwzQLpPvac/eZF0jgdCEuczXQOmRqBY9Pfb5n04jiIKTZWVpXssZyVCXBQ2QH3hm3ffT
gG5naT4oyNyRrLTVaexFcKI1uCvgYcsKtrYwHdoux2ucDe+X0nokTO1Q5Z13Jl3Yo9XUIGkXhX4w
C12F5xzd6KWoD7AAd4kYIOLzugh8JxH6oKw44480ls4GhWhIutQzEKeD7M/JS5kSxif7f/OfJf8I
JVQwFlsVTPkqu3ZO8c2iGth6xmRfF4VKhNZgr5oTU8POVgkzoa3YWNprDIGPTkQFz1oaJ4iAXA0C
3drIgTulHbaXRUQb4A7LtPRE0jzJMwtpwfXPJWz6HW6HZKNRXtyUscvPWvhe7mXECRvbBTYVjJMD
Xxd6hyyLEkdsYs3WT9FMwOcIoK+Yggrwe8DOLLOE8TeNPTO5oQ9ndPQ+iD3rmzbR+ut10Hpd+zHQ
Z72LOur3gvVkF4desV/c+LHwX1NAjxz9FAYHnk6/jIlafbOpjkDWXCug76tZb7408U1rbja75XvB
BFOeX7IqGkAW9Y/lOerp0IVRj5uLVic9aNvekevirWlT2ntRGNNpKS3kTeTjLd63iycK8DZNTTLR
FaT+spojTRuj67ilR90xcy0oOmwL0oeCguJgamW1I/6uJ3QDn3jA07aVTVFNFSOIFbAyBtOVJYyS
ns6HrgDSLotmY9Tet5yXr0y0jHdwBd/HjBT4t86A2kxrsrUkK8oLqg7tTAsj3/95lTLnRej3jYtF
ynYM1bE4MrlUN2+WeFMnk7oyB29jpVqzQeqY72i2RDu5kigZTg35pXxTbb28tkl8yDFvXJShxxsy
lJ89h5wKDld8b+DdmbnwBr70KQ4vpBCCbqlVso1nE1rno5xtqgnjpJJgnJi/ZOeElNyUysa3vpRZ
gnrZQxWT29s51uGfdmBNjyvjNpYBEIOqwZULsLqIG1ZFwgyqunfXiAzVbOeNwGYUO9UJ/4DaGzoB
wzybeaxH5bn989sm3haEQtPhTrt8iJpt2Y5m/HttNxWUHGUtYlaG8DQoMQ0Em0YWLQ6mWSx2deVm
Z1TdXybVGc6jbwRPog4+Yvhzr/qMh4rKmzzwyguir7XZpc7FwZ24dwYqZXPOepQXsA8Bv74R7XDu
0TuWGLwxSM/FVAB14PNLz7mnx3toTzq0n1lEahl6B3MXfuLIAyvfySLo3U1gey2pXpq/rXITaRWz
kjXxVqzi6lY2USR/HdpsdwkQwhFlb15d/DPMJEYbxBq9tz+/kebbgxNvpGZYLBsurVJbtd+ccxv0
YUL182Q7Nt6z0rEhlGA0wNbwKqzb74nmsy3N35I/FG5l7FAY0RLvJ+3861KDrT7GwoNDM/dHQVce
5ZyzDbyrJCfLi0ibraOGybrFYnTC0Kg8kY1g7GsNrZUmCLEVxa72vIQAl6wy2Vzd8RSDsjk6reat
pR+y9XyxLeuk3tKrPZKvoD6Qazobq4ncR1xk5oZHN33OWtTjvd10zz3ZMhttYnT+5/fOnp/N359d
hM0q/zN59g0eY1ni/nbonIhHmerU8NYwes2TdAqQzDee5SsHhfHGEtDl5dHDSTY6K8A96bBOOkNQ
bQCwele6i+QfBEWzKuYvc43M2DQBuv//Sn7iTiB5sCiVajsOtN1+RVQNpv4DWXx9VpKswjKcmWvC
IwATKJpLlgudI+yGI/GyynFRHhn5Xpsbv71inKuhmqDxWe8EKvV5DgwASnGTlenjppKaFHmJ/c/L
McB1PxCjk6zh9Ud7W8IX+zJk0DmUBxYRNDyxupdLiZJ/DWIkPZVQyp1cQplBcl87hD2stVht1tIX
284LEQqY8iy/lK/G+i8FiSHeflqOowvXFuZ8ItTMt0tGopSjFjC93bg03mddIJQuECE6W5qcB6nJ
9E3vyCMidfgkMs8k81OZ9i1cBYx7Q7eyTS+7hiL6skynwxoOnkNk6oZjWkDihsexiX4jqaayaTaQ
VNGnwFGSGhOc9NumNuSlznnP0Wc8jsE0w5b+F/lKS7y6e4Cdx82fb1NjLrX+dZvyi9sWBa2lC811
tDdbTKyFhmF3CAgiq/ouf1UR6S9p7kyXMgERUwmgFXbh9WdRvZo2GqY42VnGkO5yi5Wwi9Xp3M3f
q4oq3enBkDxSn/zLqPd38In6SxsGB5JN2purhdbJRrJN4yO233fh8DA9ZCGFv9cRTAYbA/fgX3ZQ
8Z8qiS0U5j5HfINH0DKtN7WfE1hDJhgRk1JPfSJDMCjQ1a09NME6sET55FcEpXBjr3geP1kZYL00
rqGRV84GlQOpyfOz1znQxZExRZulsenljbXqa8zcytCIY0fauApYrGLw4X3/CepQMvUFU0jMY2Jq
L35OP6oYW+MwqTlu09y9p2Z6Qdun33tklEofUABXNv5OBG952OCADnz0zlpdbzovhrMx35cmuLmT
bxT4AueOpuYHZ1WZvLs8A8xf0Yhw7/p0xNMa3wWN8zOIjeeoc427vGiF/S2aLUGRbdKF10b1kzxm
Mbu+t67jPA05jRcpGBw4Lm/kry/fEXkJSC1MwwBfRUuIBZvo9E9rfWRySxfbgvAg32FNMdDxwcY5
9ZVzpsX/sWRu/rCKpNrnaSIOLhqblwkvTB7cebPVZ3mBEkylGKWQqvKSaoOSQG2r8Ja44wPvmH4e
nJaibKyJTqNWEHumVh5ljvmlLdBvwPGDm5cbmMxSlZ0hE6+eEPmL6yTFi2F2GW6UxD/L7zGuDU/M
5yeyV/lpC4kTIjceDCWP3iM2qTCXzlW1WoDoWtwvYQmFWdGUTz5FMaddZhNq3DSbpXWoBRoUfEYq
9LkrduSqvC2Nv6k4cXNdpWq0K8P2ZiBCUl2ahTYhUDHJ6kd8LCj4p1K5SwTTUmHiqUB2zGBn0xsi
vLf4zg/ulN/6Qq/WrDsPKV8GWdvdpF4mTOlUFyM+LsdWGI8GRnB3w+DnJfa0U1lO4UWMsy0uiocD
CSaAZfIBz6xBtTArscBKtjDTnfwgb67JCT5XivLUR6n7rMJIwKcDu2+W19WtgPLhdmJVtEZ7VgZ/
hmEhFafiT++K9p7/vH40dHHXOdztbZPTNrR469HI/O8r+b2Gyd4ObsmH5Ye1AXnWzDYqSdJYWJiT
EVjeHpVx4POZNPM5EV/loFj1qgTZTvQ1CWh5TDQyypSntrC+OGiIsZ2H/i2w8hpyUx11J+GzOk11
H22Ea6S7sSa8U9HI5mmIQwAmGc4B9XG+l8720fhQMCzpy/f51OEj5YG8R47/EkWBvZKFE9P4xNSQ
kYlvdtHYR04C4G2xLXKwdXaiS9tTKsDHLRZHXA2fi4IpXzTj3WXeka3239sJBSvWk0ML6vS1TtQt
xwLjESb5PZozz22vJObKsafNLC66VgR1XT1/PLlWz/HIEnxr/r5pJmLHaDQ6N1YvDs2UgYrgmNmL
Wr83w5AebVyqm0KQ60dtmr72JRuMWpGxkQNR/4kwrosATp2oq8fYtf6u0wDBJrUQr4WbEARDO6Ft
KndR/gW6225su3vIcR3bR0qtij0ritXoFJNlt1JnEb98xRFMP+kZjzKtHnoMWEk7PJ8RU8hpPhJX
VRVvJ3UCkpG79riu0sR/5/jKo8i/SunkL66XXujTqWVU9stkBO5I0xF+sAYgmwwIl1DtekeS+20w
i/Tb/CL3CqSSMrs4IoVkU2Zeux1yVHBD02LUFvnDmMBTZOYQ7rUML02fO96DEkF5NAVgTv4/Vajq
Fy/spzMz1HLnk7aFKodo3HHu8LVupV9ixSLh3lYXSkZo0R90IvEsT2GT3QWr2CEGx1TT6dS7Padh
/mke/u51XFcBsZ3/ewkEBGVLKaqd/F4Xa3uUeRdjMOqDZTGVIHB2/Ag3b6Zh19Gt0krrRbeGY8dE
6jpag7durRbg3KfegJvWJWGM/06UJ7cqtT2qeu8unC9R+IkWTLjOy6l9v7yyYMWMcfpqisnbjmXU
7NyqqY8NFs61bKDIS2tP+wJQmp7U2YLfs8Ba/PT+ybBde8bUiSkx6KAZ1l0I3qVZJuIGU7WfDBLM
sUMUxwZAKWhyjHSJZcd322IErAepeUXzgdcz9HfoqPRbzIK7VRoaiqpVPKK+M58xHamjRvdWV+h9
VcVaMhCggPxMxyMWBkmcpLUAeWTXtpXsmobGgThd/1w7KDBqW4zon4NpUw6EJ+Zd/JJHChFbwoYd
Gmrs4x7oOlbSKl9NBUZLMbr2u9Jo/UtLF4E6xmLO0BbuDlt5QTEzG+lD0e+yoeQkMN/9qdG/NDYs
JfLbMVw1mbZvpsp8yFQxx6/CYwj762Tm/asclugZ/amlCeW2SruNgpEAwaIzt2nraPeCLCgAg05w
ILHqISP5RCmebM9/lXQVeYGd8Rj9urtIJHjXtekao3K3q9x+G0RMLZfDqWgH/hg9sp/0eaPuy4Zw
kZCZgW0Nt8X9AqZE7FJNg3Cdf1k8JJZaWKglxyTYYJ+J10v2sbQSLDyp1FTdUzP3RDWf+Skm9H5V
LH0t+FqKAoW2NJ2zFGoUbfkj+Ex/RvnpMSM70mPzNZttWGgvJBfkJ6sxSLOffe6Gj0fDCbMNXZz8
KR8rsc5jtzrYWdAx3nQrmhlehBoAWImfjlgYviiT4T/Jyyx0k1OuIkDcK/13psbEwWM+cWnjf0I3
9D+FTW+zLZJ2bNM4PkRunD2MsPqoAK1+ttLAonntp+xlofr/fQI3DE3TVJWJiHAM13wzDPE7Y7Ls
tjLXDITzTSBaccDfkK4tgrAIHvbuHZ5EGsUE2tFjJwTYRgU8yzZcs995jds8Kh1GQdR06peY+vcE
lip/Ussku2heTl5gqpvXuE6vRpiewiQyLhZO9bXRudZVyXZSkeK4zYXOhnMsB6Cwfy4xrP/UVoxc
LANWoWuzGIi3vyDGzVLEdu9AxzlGzGYJUf22BKeWRBOtSzzdW7az+nmo4m47pOY811MOSwvQFNXG
A0pzN6zhO2K/8d7pojiZTu1uDRXb8ei1L6mWkbkhsvzW9OPRpSew7lQTT/BMX0jj5ta3iXcMpEih
wxhl5TTx+nYi6mc23yyVazEy6ZjJVvKiNzGZGyOhZhxTPvWzGtUvs/yimeaHjiPq2qhKWMLVYCNV
4VJXubPH0A64XSO9RW+gEZe4mrWM/EqPdWBNh3K6JtMwXSm59vLmnsLyuXLIN1xS+pJWb58IfjOu
mM29nYUE/i9dCeftYN2dJ+u2auq26+gIXd6We6iCG1Mrmp9URYvKc52WSnxhQIM8ZD4EliYWgoDk
xxU5H+XdrEcPVzxxZ1OSnUinfISzOCqe9qzqLtl/8wCYuro/5JVG998hy3BkhrMOSye86Yx7noRi
01Vkxw2Syn/PSpOucYKhvJtfRTrziiCr8anPFkoTKPgw25j60LvDsOBgXKjuXqcIapIixKnK7tMl
mnvgqFvugtYLd3VUbP2RBTZuMElY6aMLbfW5xknu6Zp17VOxSRTwPr73HMZG8VQzeaqJi903BKjt
gsjfNr2bvo5FJhhGoaycVUhC1zCWWp1CBc/MgfEfWlDqPScvnyQi2/OUL6SgDMe4pHiQZ3ClT1sS
GlIWeUABhFx7B7nyVH1GW9mx8hv4FVvz/glL37kSJuL8ZTHR1Lm3+Xs9L+jVoUIx5nYxbgjnjRim
GZFjYCikIW7HDa1HFMOyAx/PoFO1Dqctc62ZYj87h1yDZE8EZBngyLn1Ijt2fso5OPR072J5nr8P
rBquVBVSbsGAtS8W8axxgGq6ykR0rEn5m1cvxtvma5ISEFvMhZHiimnP9matBALITZxC5ZNQtphs
LqaE3DIkADpnXZ3ANHv1h9jJT24kLvIOTMbmBf3sddQ6WGPsizSgWpPwPtohbY+zeYKwbIsJzx1C
t1rDv9iWHFpNmaIwWgkwgGEOdJlHVXFRUCcqxpFZFqFzMQcBL0hoVdjldCz4rddyS6jd6Vk2h1Ub
Mn0a3ZhPJo/eKh+/mlzVgHQi8T6UFnBNuSRg081hcFycNCf0dgqsd1qOxR14BnHdfgprV2cgZLse
tFd1UC5KYysXnk8X951m6Fvbw6PTWuWz4kXDtm2S+DVk3rDSmTx8tpL4mKoNKsbmoNqT+RrmVQmm
Ihqe8aTQMZhfZaS7/nm9dt6u10zlDUu3DLpBDJhVdV5Dfutc2k5FsaSk2naxctVhCRJo9ut72gOM
WPSeh4jAwElnTgvp9dE4QH5GN6budoJ+/yu4bUpVhOuoXtbye9BhKgbBvPci6eMntLrdGmYw3IKi
DjZFVcbnPDLcL7paIU+ztW6HpUjZUK+1h1SJOEf2aXqBIjerebSNOaco0Mesb9ag7jNOZBctxws8
Z+n88s7LV8qEoKFpC/uoQJo6LriCLvhIiVbffvqNQvOrlSIRZMZ2AwRV3xQaQFYQxLeRQ4lU40cV
1FXZvnNY1/Zp3PYvXYthqGrO/PrhWUsaOv1RtXVCUBJM3b2HDf/viNyn4TOt2ycGm2fZF2AiU3DH
pFCYquaI9S2lCDCqez2Nu4mu3AbyHfo5ALVrouGbB5Hizr5pICH8+dP+7yDc4EO2VUdFQ+eYrvXm
03Z9y5sa0+KwO7LuJ+Q5moVot3SJX7qRWAV2zvhpkR5prXtjSP4jVTzjElWCyGK63BuvAGZc0hVB
GRZdsynIaXK3ISIBvWieGhXAv1NZWzvE4mQUn1MtUD7Cn3jSdKVfyfHaKFxzS2zwP3/53d7qTISh
mRbCdUtz0ZjpUhjy+53MmT6ISxvWx4y27u2Jo9VcpY8BuuQNIYXl9yl8tszc/CHM9P1A9R1ExV5I
UUxk9BfhDHfDOGpiVJ7NGRBBZMDBKuP+Fln2cGqs6cs4Y+6rJO63FRXWqvCN7G+b9tsx4Jx/wDNJ
uJArGAM4b06Iph5kFfbmYKebbb5fSIisPBar3jQyrUKi4qhYe8c0oSefQqnmvSc2au8W8LZxpyQn
OW7R28micWG4r3jx1n0ZF8+05d3XyLM/wp3wnuTPsmC8evG4T1Tt6IZT808dgYwbyzw9D3aLhLrB
uS4bFC353AT0ga6bKkqDmcHZD8xvfh1RI6Wu117tqNtFqZaXpvXCBOvijF1wAqkAbk+anQPLC8CN
FXMqJ95MWc+PKggiwiQeTqa25599cxOX78rsiK6MJpxjJAzpRAfTmHc1JV2LQpw9LeyOWRT14MNV
ylnr1E/FN6033bPh5DitoaSLEFzAnejU8KDn6pmaV90JavZPLQ0BpPh1qqMWfZH1COqE7o5nrdlE
cMbkHF7TgmxfmITsxqr/4883rf12esl+YqtMjOxZnoJI6s0DGYsBM1SvRLtl+G4nsXqLhhTv/gC4
vu78/PTr4mFVpkb4XGi9dxEd9j2t9miqIEHepFpkfzSp5DCEkm1vo7Mhx0TFb4k7X1VQyfWonKl0
+Xi6yCITHhrFoZgzL3XLiQ6ZnTBqmkF7Pe/paawqLPVIaeNJGw6To1zlcyL3+1Ijbxhq31EPTFyX
BXDajZfyePthbB/1wllj1ziYzBJvXdz1DIHraU8mRfG10asJioRFGzuE/1YlG3f+ImodFyxDYRL1
WD35SexeZFXdg2heMQK0NnZvR1gn7ctSJwCbNHeqCtDD1vWvOiMwmnxOiKfDMxHtoP2//vlz0pz/
PpYctdgjWT2J8bLejk4co2sIyrGK3YI+jhhU7QL1q1FgR3Lhvm611nq4c9iwHPL5A1xjG+0xKaWI
7oqxcIgcr2x1h8mkXUML0LdydXJKEnqlz41Y7ngnVUalQ77a8veUCqHKgd063Lb4bVzFoyRmuim1
xFKWMZIamhOs1uRucVVrfXwqGgVZGJKJNl2pIfdSOYTlrv6/auc3UKZXH2qbWIAaZQzUMqvdoT8b
2J4dDoxFkvQMAQNrqUBVJ6+umf7ZAUqyQ4M9MNGGVhK3JBd2gA+oj9xplyaavlkmLzaAgHwKzXNa
hJuwfl5a3b7CFpM5dnt3XA3AlkBm5aYT0LNZUzDYc/55MgybdpgPGkvxRhb1AvzSy00Z+/GTpMa1
U3WQp7gcyud96b6KSU95O/36FsBqN8NqPUvVLiyjzs8BJUQwTm+9Gq4ssknWsoUhi8BQpE8avbIU
3+vDU7jjw9j8UGrp3tJiGBjaziNhgBhpbPU5Wl2vr5X9kM3cm36OFylq7ftyvCCip6gsbFWo8IIe
61TfEpizqqIY6r4obA/pRbiWLeTK6bLTqFA6zCZTZIXDcSbaEL1UkkH6A5gSOo1RV3EAowy2ncBY
i9nxQmxAzUl30g4CdN3az4xFkqYoBZZGhPcrxx/DdeCWzmazZOrOvRopW5Pns94uuu1SidqMW04F
HRvVCQFUiPiCGvCaMymRMnDNxWtfwm84pGm0GfzIvsrWcaElJFmBddyFx/KwRKyQHx3uaJh+RgHS
rPu55KuiPj0uzf1S+RxALdtJVwQ9wGFjJDgU3JTcNInZ9zHKb0eyhn3ApBehmfpem2q4O3+bhMqD
zu+Vk22TlDKPgU2DPgwti38fe520QuDFjGe7sAbKFuH5XJF25jusSxAvysw61ZHnrD2Oku/6JA/W
NI7tD5ma3VxQzwjvtXM0X9qo0WhTP6f6pJCaA4aIVoW1jtJFfRSh1zgvaELbGt21fxmYJpxVp2M2
0wUd8AovIhtKnWN6G7pofmWHPzfK1tfrJa1UKZD84OVw4jU4lGRLVcEQIxn1gzxT1YN1gwjsborC
xejojNZ1BCPubCIPIWijztkBEQ+a/ImXdv7WdyEsm+H0vunoNToZw1aMfEa2gz37XTpMpLhMvgJe
RL82sYlvcdovf1lZpX767UdhGDyAs3zC1NR5i/zt3GaEvZOruult497RV27eBbjnRUBKGRdCLW9Z
ZulH+f2AWLVrEte0cX3GOXQFQSjj4zyOsPbOhvDig2Rjan76gwE/7At/AEOs4ueVi201umwZVszu
niWxz4rnq9sR+IwHm2tlpZCwZPVYm/+Q4gl5iMkQ84NUQ1+VB9WpKoh0V9P+R9eo6dlhJb8aPtZb
N0428PynfdBVzns9gFdCQmurjenGF71LXaqc5WBpYmToiNG+wszb1h6M5FgxaMRNo7JfpJlsyxCo
P3ZV66/p33t0mov8ZHJMCtDquk3baYfMsjYT4Gy1+9aJfry40CWMNukgRfC4L23ftPmUgXLZEPsz
L+XC+i5/SBuiXzjCspEeDVm6NHXadIwvnYAR5lqNddHCGNlSUZEAFKcI8pXhamo6jdEAaNcio7RS
i3gXLwcORQ8+MzVr580MgpryZpsVHqYBu6e7QBnjbrXGq4GhmshLarLpnERnVzGIcUTGjSUiLZi/
F1aLs5+yI6U0RjoxbkPGsrdghClRdpVNumTeb7W839W12i8BjdAhKsL2ZoiE63QHF7YLvBfMr1lH
/xfrzL6r+uTuWIyn8WIVnxJWp4uUeimuH6+yfmypWsNqpfiK9nE5XtST7kCsGodtCo/vNuIDOkVl
rQOHRAinD+1uGQPXo/2saH2ChYhOmRXEIDnCWvma5MMaDigQklkmGJSaQKJd9TvhG9+W8bLKTPgv
Qjhdqpj/9SA5lmPaLGi66tgsX2/WtLZLQCPlzbgLvA56N03M1IAw7+VTcMwC4yP9f+vokQaLKQyb
hEJUWIZ1+y7bMBg9d5rA2CRmp0BD3+6pM3jQKkQVn/UfXhpvkNybP/COP1XQev+ZuEVXUxefRT7H
6NgZPVONUUbQ2eZFonjA79EXs3uxl18q6IMhc5IQIWnlkJn603KvIoIaDqPcIwvQm+u4Eu6OGi3a
52GSbOREqcUQfVwme3XgwOwmOmqXt9Cj0hrWjOf72rMoGjyAWqaeNcM2zxDEt03ZBOdOKvGc2GIU
b2wCRgWMZo9tHdZ3Db+w3ajd3qojTDrzuM3soYclcXMHF/MhZgq/k5NcdRDxAXvDqzWl3Sv9nQjc
8mQcm9hqX8sW6kWkZu01yENGnOQGWwz86WO0exkpqXRoX/FfmzvZD+tiVA2/jh5qJhbNgEIEz0l2
JVCO+SfJJCgqNORpYWZYQBni69Po3G0euyI1ibSeFV10EMg1ml+h3iT5L7BHNqLeWS0PRtMSETPr
R6qkqleIqBkSD/RWbC1+QRcQrZzJ/OH6WokDR0WQV7Y5mGT7Ayd55apX8FDtnBGVPiSbwM2sJy/8
XCNUe80o8Vt7ICI57r/XM2TXK6JmPWYkPssStPOpo9oqJ8asg64kI0nkMCMsmMgvn73V0S0J+8TZ
dYNLytg861Bd7EHLv11YmDBar71rCqWJpEaaUXZHTXGJQi1dtRlm2eXsUceGc8ArdlO7GqZe1BiE
BUXTrjOQn8p3R+sjE1Y17dka7BN5jTm7vdSzm4QMrQmgyo491N2HYzSktk5t9C1i8aSq3IK5XjET
h7vGJhGtOts3DxE+4NNyqE0GJKO0Jgj/MYsvelFkKxAVqQtGJvUL/BSz8WqwmEM5ZCtIJTfO62rT
lSMo3VnYnWtNBx41PNI+34d++ySbUGzpyhOZSbVFTEczd6qTcDQvwEKfGAHtlxpBhNVRNOreHAOe
2sjo7lqiN/uoa/MzS+nPC+21gLxNB4A+e6m34y6ugdYi4Chr8jCiqj6QVw4QvDaCh8og8WyP4TFF
kH0WABw2pTU8L8ueOeg3DI/JSU4v0iA3L38+E/xHxwW3SnNw79gUW5ZtvG1T4SaJco+42F0hevso
xSKL4GqYiB2rCyyUi4IkGsUmgvazXpY1qM+uBh9XwhCJ3VLOnLHUFDGR/A5IT/Xsx0eV8+CLagb+
hni7XQsAtHJHRjvzJVZa/hsSIyJWF5RBQTOOq+Ww5qhldKTDd6gHp1dXRt/H17xQydWMaOyqbSS2
rhnAmMWB8qGHvoCzXLTw7uhbI/Ncaanmo50w2y8e0bKZxjhyMCbOAVnZ/0UK9x8xL50jFb8aYwYb
Z6X6tlwNp2BikJs2ICIm5ckPkuFB0+6dJFw6wlB2E6OQgPF+ocUfVM5+bWF0DytLniuJotXTs9nB
4G3aiShdPTynRpmsS736JN8lumg2yuDCObtGtWmXG9N8hYKIQxszo5yZwAMMTwZkB0OtkKrLB62f
Y3mlAlInbOGJYdSLlEGhg+jyJvrQtD7rcTF9cCvvqUyCF3kGGdjDwF0zbjz0RartFJNIgr/cc28b
4YxPDLqis4icZrz29p5jApSBGkBFMVWtuqF/Yp/kRfzfK/mlmfUsx/igPBCq5t3rvH6edA933Tfm
VAKyi1R38F49NXlFi5d4nOYAzAJcPgaRknBrhcVxooggwrg/L2CwmQ4G9ifsaYEtyx7hl+pzlybJ
2qRFuF2+metGcejKzt0NNTEPFScXNsl1KGOGas18l/mn1ECSOwO+gkQzrlNpf5CO7j+/V5r21lCF
3hn9KDMnF7Wlrb31RJZm4apxG3n85WN/nnrirzTdZhYyTxij4n2nYDhpTONkkxKG7m2OeYx6lfx4
n8wAmRDEmxOCfHYVjO39Y7nrIhfgL61+oDX/GDLM1cG3cWFxXlmt91x0Q/I/nJ3XctxAlm1/paPf
sy+Q8BF35gGF8kVvROkFIQvvPb7+LoCauRLVIU5MRHe1KMMuooDMk+fsvfbh1ZvCdg2eRJYw61Zw
uD5uAMsmlBZ9cxgRI7r2Gvw+qTS5Z9NXDnIKBewIY2Jh/C955FDOxHkFcmO09FXX5pZWCyKR08re
p9r8aI5WdrNGCzTD+Eh4bLaztfpnZmalgYpfN+u14aBgmtrmM9IzOpRLWlNHLdyNyiXBYbl3tMgn
V9x/fFV9iKR/rCFCsh0HyWFoLcSefQppb5Vc5AP0MFgLGoyAmBjAnlTZaPkSIqDxc4Jdm+23fLGd
zZAkrtb9PV2+TFTtBhGMeQxTs3lCLUAshjW+NGrQskukGP+WzKMC2IuZK0Iy97WnU5lQIwdkD60n
0HUI1sPw9dZiRbW6+RgiOkM8o5aIUwhiDnvjCsDS86qM7PxC261tidcNSTV77dgj6nDWqKGGm3mv
+uGXyEo/dPNEKsLSlo21D3+/LeXbcajDQyp5fBUUwJwkV23CLydJhUdwEh1zp6TiszbDqLnUTZ0z
B+SpLBw78+RAiME0WtMxapKe4MPaciulU/fGRJGQmYyLAGodhjFvsDJq5zGZ+NQmpXbtLMnIn0FE
1Ps98mYslFmhyXf6jNYfq5COBUjaKjZZi0PJWxNQUDQ2fAwS3+ijFQc8PNgq5/4JbjhBOYTVIzsm
V0uiXls1l3E9D8fewjINB54zdvYY2sjbhOm71qxuBqHGNzMkyiu/1j2U2+0pAzFxWn+1vuiE3ez7
Ls7g0QJPDegbXq0vpen8/FVkolRB+qs+BvE+TsNjnFrlxWgL/Rj0DjXFmFW3atZ1R9MKWaB7vInw
223ipGxl06CC8dbno1XCK9GSsijJg9y1kkZFoIfPxoLNXqey5B51DGaDvilxxtjc+PnIikYW/WzN
/l51os/gczlR2Qxf9q9HNej7S1LCHAMtjMYNa5CyUyDPbdImdraTLMSGFMFlEZ7IUuqmOy2znVPk
J+U7c5s/d1wD6wetYcluiVX87ScXtv7UpXpEXVvE+YbpLbK82WRGs3YeHNEYeyMIvoZG3G0mNucT
k1TMLBLcWk5YcVwXJYRnm0wS0OEn5mu1leACs6wnPMbVFWZO9E7pIJ5GNt9zktjWRzQSXhHLCCEq
wAkcQoQyF9MnshBBqk0x03KGHthDlxNPqTKeT0wLuASSm2Iau1dosURktZFUYxwlOCh3af1t1OAL
yYHhc+U/0qhvL3ISpDYtXyIpku/UKn84uBwkx7p0eGBtFfuRsTzWvzy2SQXk39eJy0LGiV5gmdm1
nHEp0o+BFZY3NlOKXZNr5c1gEKMVx/XTEC9w8nhJsioG52uZktulLZGG9mpCyaWxhMbTQI6C/rRy
iEqjHr1E0+MdtxZBaLqlHhRsgy+oRw5GLuZtjLtt36QGAWpWpF/m5UUtYdXjXcU1pJUV1fT0epKa
xzSlgtMf6oVNUJAcPrEvv7ZmX2/MsCVpB3VCvwkUDX+1Tu5EOjyoSchfW2Ru6wHt7wug+XZIwZas
MtSl3MP3TtjN21ZanhlQYub+p0w9LLuIgdys0IjQ+/v1RYyqcOugk4f1yy5u5ttcPg/zMdKV8IGI
kuiBJhFFm99eAZfI3byx3bZRwuv1ZXBqfY/FOGMkL6pLMRLSYGeWsx0C3bx6fcGCgTkO/B7jHP/u
dUsjIwwFxqJQAVpEVzipup3atM62kfpwNhPa9ag1wJpVceRCJq8/JUp1VUTjOS/05ppgwRJ39LWl
zNmzOd9mU46DIV9+PiB1+7kaYHipHHjyEoHgiD31LM2SPm4tqU/pQ982QYgbb65LzogwK8iJ3IWc
yi5T0jTEmDJBMLrmoLbFcf1Q/s9vyJpmRdh8LcoJqXnYvvnyPx+LjP/83+Xf/Pff+f1f/OdV9BUA
RPGjffu3fvtHfOOf/8fe5/bzb19scwyt0133nbiq702Xtv9F1Vn+5v/0D//xff0uqJ++/8c/vxJD
1y7fLYiK/J8//2ih8Fjcd/8N7Vm+/c8/u/6c8c92WCc+59/e/oPvn5v2P/6pqf9ajiVYS5ikoTtx
2ABpDvAnqvMvYjEkux9NGGM5vPzzH3mBSJv/P+VfCnpdHD26ZRlsY/xRU3TLHxnOv9gsLfjDjKlo
eqnmP//r57597Y29fhb/ni6k/r794lCjfEAKw/HTQk1FP+33pQgRhzrGug6KZjmwV4Z9y7R4xKAm
OHYa04dWpVFZ6wAuleqJXIKOBPKihA/VB0tee7719bF7VSr9cgl/vtN//MI9kr8/2ss7W4xb4Ec0
ph7gSN7IArqRiLt6FBiokd0b7TDe4eG5yQSSvab2dNxu5xFjqq+1z53hFJ+IJqL5j1tB8EMooSMg
HmW7oRqv0jKIDkXq/8AJ5l8VmsW2O45MaxagkNI1tgeHp9xJzq/0O2O3YEZx+/ef5s/rbEqEsDpa
WHyTDGvfXOdCEbEulFHzAoYS63GA6MKucwK0auSUljAmN0UkYBeb4qVoUKatnd1GqhuRCAfEmxA7
Tgj5O6dA7XcT7HqZOf6ZCCfxkYGlfnOZzVF0/dLeJMhSnNRGJ/qXyNnMEE+KwalUs8izNpvwdm7U
ZKL4B/OS9al4yCKygHw181ZmwUovoDj/OmfC3gtMIzdL9hNUwvreb/362dHbyhN+Wdzq3T5TtH7X
h81X2oXmE/38XLfhCQhMlEM/YCRxSnk0CQ127S5Q3CqcQzrj7RIeV4YuJWr6Ti2zdgf+fyf59So4
fEIgVBh5K2935KgM9Lw3nXhb+0N2CAmsG6IO+6haExbrNBotjgz4lFYZ58ECQRmY4s5CBnU9FVm5
e+de+V0i8fPNaAy0NB1JsfHWW2tHRdQlUJdfdT3rnQ6gmjQAIDrxEPpnfWFYduRW+6F+jMPC2bei
k+/cGasp9NdrIk1VN1h8MEmzSCmrkO6XKqUnxiXiQ1S2vglEoQuosbCn4r6BsZqIElVzmH8bShiM
s1U82UK+rO8CTLKxQU+pe3+/LG84NxYrFc+OYeg6C5VjOm/HZoUCvKFUWmW7ptQN/I1tlIFGdm7o
rAy70eLkFxk0bew0hxSoQg43FxEdDlC3Ry1yLvrxS8Sqc6jjSR5lVfFT6VF4JPXhNE4pjCq0Dccy
ijxHy7/Ydqd7GqFn9wVSqr2p+M3GFvH4zmVeXeZvLrPJHEGnjIYHpr7Vj0N+EPCl82k7TM1pXGcC
HB4X7NgYwq0PiGlCOYQhZERda2tmfwwSa7xNHBxqdP/9Tjifp7gb3aRAN9pNkapsVFnN59TUboWT
X+dZFSSnrEhQbxLvvlRRm1nPi6fA0PDUGcrkMjMbCCqpDZwHAQmlvW1tFKeIN2EWQW9WGFEVotut
1UyDNsOd5jDY1bOhEQVB4cqz2uIvYDVb+2CiUn+sgv20aoJLLvqKaFtIyQBWTvEEfX1pYaxFiRWC
Z8f9eZIIpTa2ZPUlW7Lb2eCdzoZVHgIaoudm1j+qebSACBk2W8mS7jB+o9FBsFeWf4zSqtsCpE13
xWRhRVok5kpmZnvR0mr327rY0etCIJ0hrf/7TflmBLU8q0xxMRejNWe3ZuX4ff/0jXDUxmKBuVrI
t/24VBeh7LhpojDdKf1wcYQyHTVCnE30dzuVGGhcaY+lNWGHJ2F00kXMSC0is5K4tHSO9pOO1Yco
iY52/TjuU0gxRYNfgmLI9Q02W7NvP5FW87m1RtOr0y72SiTT7mQX1l6J6684SeZzMsf3Fn4Sr8jA
9+q+vDVi5eHvP7xc9oZfb93lh6dE4edm+AbN7s2mhhRIlyza/PBNx7HL8YeTpedHpc+yh5p3x7DC
SJ5re2CEPAL6sgI6DYX2MI5Kf8JXFgKS8gd0JZ1zDSXE3EgJDcDKmosM7Pi6rZz3HNNyGQn+9pYp
wXhXTA2XtoOmvzkwBH5eTR3IAA8ZbnJZN2JmCJ9lYpP46TD/rMoPIbf0F4zPjmuARkQbZGLjMtIF
eabcEBON/kgObItpGn4q4uAKGf/8Orn6GHBguig+hNpCd5JHJ/E/SbUq75VAf2eXeKNsXZZDcoko
LJEySwexgvb7nVfnLNtNOsB9mYg1UWhmeXYOT7vFKfvVqPvpUJXxab0t1QkeSlxd62HYPoHvAzhT
68WxyAN0WspwY9SqV1RhecmmYJPag03zrh4PQrtb22G4AMh91QMuxbJAwma7qGGs7uuyso7/g53H
Xt76bx+SpPhF/M/41YCg/PahyjgSQRDQwi01s7ILkNYQm1WGu8WjdSyK/jvyJ/IuRPKs67Q3pxgG
d3o2rTm5aKrteOyti0YhVm6G0f4gYQkhopbnFeOu2DOuRCnUxyZLX8gey3bO5AAqURO54U2RzCj6
5PDagI78NNowP5uu0WvNZzDNe1oiFpMQEFi+DObb8bRinWINulxhpwdY0uzL1gB/tvePLEzxXmjf
06bHGtx16PpHhtBrdyilqnZbqUy7rLGIbWUYt7dUXAt6XwIFgY6Xlnie4yZpXCB4d/RFs9uZCtOV
XIyzOsf7VCjJbp0m9IFYWF+wFojh/SEARGIZLiRp2UTvAbYA+phy64NlJ/aN67RPB93AAVG4UDvH
s0Xcxz6fyKp0iyWdQC/m8aKLJnqnzvpjxaCVQ8fSofVh6Bx9VqzILzVFziat40t3PP4aUJ60wnQ2
47TYZn3G/FFI8uSy+xKtzlGzh7MzGcybEZ9fHJ1xIFCwDH5P3UEMQi/eOIm2p7bH9l2rhzIxJlzf
8dXfFzntz2rMYc2wFRXLicH/vhGsVnRLsSspwdbpCQHS8GLtklY9ENkNMBhssmcw4rlwCHcnGr3r
lbRIM1amub3htBft42Iu9rPOBA/b9n0rM5rUTBDjZvzUSaoOR1YjT50t7woYCbJc6fikkys16N2g
nKsfzNZTCWSWa3auO+MdHfkbOsiyh9G/U1hMFE4niMPeHAEqpegIQmrDbeqbLGvqbLWeusRPyf6L
AmorpqK7diqrdumF9NsUEZiXNl5aFO3BUtMMtK7dHrNxidstyelYt/6l1nYHP2c7jLWH1TY7txPH
nTrU0BWnDfNYjgp2JO+MTPGysM8enT5LblYbUpKI+WCgxtsPTTW6aiCgYWft498/W3357N4uNByj
HY7A/BcX3+9raJEQAiSJLycUwAoRKrC7RrET7jliEt3jRLeh2ki4iniqlRONluJuakGLyy5iQWou
GpHol1nJ/O3K5uX9OqdeZzIT1IDbM6aibkbDR9MNe1sPCBVizfY3jCNsj0YtY1QSeW6aYHq0M/nQ
2u2XadGc2yJV3STUm4PdnpIChzCmw2yHjxh5u2mGNJV8nTNSLA/m8tymbJroRnDSCrw1f79Cb+Ze
3BscAnAncoMw9KfJ+2aXkf0g9UZLFvyaychvRsBqEQzWQeY7Rn3+DMdovEKmX7B02JwGg7lTDk6l
vIQ+avdXenYPKQpPniqzcQf5YN6QIm+/Np1+6zn92i748xzLG6UHzSfJgM5W355j1TydlL5gOm6k
i86QSBkyV5YxHaPvA3PhR8UWh7Brk5dcwHMpnPHD3MKACxYEbqvf5GY37e02JTowdA6WUJvHmrDf
q6hvDddcfh+jApzkPiEMguSfHOsF3OgG6Plofhax6Wx5eUq6KrsMFmEDEeQURpbKSJ28FD+jnTwE
QhL/LRVSVCLzJifw+b2q4I+tEw8quxu0f90G/fi2IZpncVFFtWJ4KyWdmIktKun+yG++hEWOt7Dg
AN808NYYHNpeYcW0QBxC6W0CGf1IWVJYnlGmVwD21PjQGpjNg8q4GIjliS5zNbsj0yCf7sLS7jfv
3Gx/9CLMxaPDWYiGrk53683NFthNOanlbHllPtlHETrlMQ9S0FpRRGqNPr1otsy9NIxIT+ymjyS+
mbf8ZG6dlJbrwNYiGyJGxzA5YbZjPlO/AIrbgAJkVfv7W5Xyz5XDMngiFGpfHZrtm10h1LKxQEQX
bGneOSfkaYSuzLAooxYBmkU2HF1cpL0W1z2owwQQxghakKzFC3ipfbIAEWqhhjdDHN8SUbBARwqZ
b5OIVUKh43VOUKudm6zf/i/e+CIysWmuUTg6S9vtlx1YwUCBvLMMt0FpWR7D+WiTBM5tC0LsJig0
gZR9+CYJDN6U+sYJAcAwbzLjPCA0XNB3Zp1+aqR9n9YZBO35RuAeh6dD+4FF7yG9GmUe3Pz9Pf/R
iWARWurA5Z7mlPGHzi9VjNSKBHxJB/RLMzlfs9aOthakiU2EoIeMLJ9jl0+hwzqWAzIxE7efGgIT
zetVjPL39yP/KAl4yGzJHI8qhoP7W+NVzCdXm3zG3lyC5Bn8Di1ffIkhMaFeiDtCt4GR+HErN1FE
KyIfsj1SaaYjSjleupYaM40Ve9NIcd8UGbOqoN1HsY5ocZYXx2+yLXzN8OP/5l1T/+K74eWPq9iP
slPasuddz0q0ZVKHKY3wYQimpFgGJTFNsZq4ag2HpWmC/WA20IBT/X6ws8qbpjFGDzbAVwegWiEV
D3tzi6oEc213tSaSRU3avnO36n8sZ0utuEjX2SOZ79Ds/u1uFaPFdKRSkq3RnF6nX/1LS5iEG8YT
GNKgGC5pbiJ4ABn0UKq1GzZHUg6twG0sC5wlkpR6fomJNrpHJPh9lBgLqnASAOxn6l/ne28PwU27
vOj+oRgRro4OwUyMN+Yy84ZUay9KXpaHWic9qMobQS0dd27OMrp3cPZPttF5WdAQa1QQrJFxcpC1
ebFME2cr5xa7ruJ3xGLyj549XXF2LaaHtHsY/i9alV8e4Yr8ikybySDWohzdbZZoW4aWC5gDc8Rg
I31vn9dmEMpUe0cf66VhNrxf5dBpeDWkw81AF9Oz63ze6cPYI3NCImmW4W0bi+36xFRdzxOtNjdZ
mH+n0WO8A1/8d8+0szBlJT+K5Dl6cxAf+tHQRt6x56xEfkIxNE8S0bSJ2xr0EE7/gw50brO25hUm
nUdiV1OEQWYLLLya3aDTlP3fHxHjj1XdpI/Ds40Az7Cohd9sQElkl2NC/IRX+Y59QYNV3ZuK/bAe
ojF+Lb2QYzyN4IZKs/qppFz183qcfg4bp9+v/9DupL2r6wXqlHLwt5bumJgXdX3WRFusWJKFt3/W
gtq+LM2ViyxC1JTAjN1GDskuiojpmvymd3OUAxfqkJfBqpxdpQ7GmawtIP3xvU9wzSGLDPsSzHh5
+86mK1aKJwKKXd9MZi+STBtm/6ultc1ZWhJsfKp+t7W4OcwT5EbZAYswIzt7FWv+/VL+mzVSMvDi
lKeZi15qvYl/uUmHMJ1UjerRa5O2dhE5t9j80nnDeASGz6Kfiwuj3/ZcueeSqWQCbetgSqLAFR8j
XyORpgYNRs1QaKS5LP5+wp880u/K87rcWN1BF+H8TgH15ySAW0BXHc0Cm70oy9809IKyjQlYrkwv
odl7P0ow30pCIsScZRsl0wnbsaVJ+DAhn5OCkQx18Ys5Q3DByJ29U9T+2zeDYYeYCCQ+rINvqgyF
NKRY1KrpQf+C+1IXCUymWOXeMpCia711HS0HFKx6Ke1j2zq0GdaDPg2TY1Fm2XtFz9uFZzm90/Fb
tz5uy7e0wUCKLOgKm5ttid12kKrvi2q8Jb2YetNwnsZFEhBIW2yhJtkHw24Zqiv9YT39CSv1jEDN
7zPYczsx+RN2njxx40J+SPLRPMt89KZkvo1LPz6kjSyuYtmYHBit9xIO1m3j13Pf+oMw8eTIpxq0
Lpd14Jebs9WGGdhA6njrcT1BZLDE5X7WZuW5rRSkRjDahl6rbxCryKvCyr4h4KqeaHrtMkxBc1yJ
59ACsgpZJnpnEfrjUMqb411xqSHck1T8diRriqHFk0tw8FrCB36/X1FyZZAkB5wBd02FfR+X3W4K
u2hvq+LRmXUWfb0tPSfLHHT+3bckDx9B3kRnIl5ZGODeeKvkqBwr2NUN6vkZ18II0CCa9RKVYh3s
VqFray+dKuRR1UKVaMC8EHUpthbGDpQH2BTSoPf0DCxXY0jNnVqAUx3jgkpWEUAJn+TZINSvGn1w
TqrD/Qp47J29g8bEv7kTNRq5GiNiXVmKsN8/wCJJm6RWliVv0s3dKo3uBtTbP20qXbGwEACLVZad
v77kBQrousC75xAakbTxiRvLIFiPr4LlZf3VEMRftNmPT3NSXcfj0D/0SkMwlj8vid/XqwQtMotr
faic85r32TXlB6uNptP6W6sTX/Tmp14T8PFaS2FcAT+1Yx+/7Zd5c6inI8L1SoBNxwOW4zSaBvdV
RkiGxfrh1gL6R6JPqHOWz1qFVIL1yQcvpzAaCUwFqL6ZbDvZ9ucWdyhencGNsCFtnQx3h0WSVjGF
ymVAPbmhcxxfQ4Gq3HqmUtIZ3x3sUhvPxfApb4bS38RJd23ngUkUJk24ylb3r3sy7l0fNEQ5nVe0
r01T8ucbtX2bfKfsk3D0Zj+Mkl0c9ctGRIY85p21lyqhpq+fxSCL4liH03AqEZK3da9d+TGBXFWi
7gV+02sBmN1rsKTDHoRMZmRCu+0xiW911WoftWImMRlwCB2q6WAObfRUNf5wWHncoYo905/LuzkQ
xZWRTi8Bpd9jazgjeSyhCqOtAA9OSvBeMaxvoa5Nn3osoD/fGtHFBcxUNqWwGZpjojNh1i3OQQrc
5yZRlXtMNV9IAzawRb2KDduEHa2h/PdUo9UqALHRB8OA5wKV6sGpjGe6y5hlp+hZdiWCrZLEVL9F
d48pWjz10FKHJryfRl29Wpmgo+2bHhi+jtPMw6pHEvM83pOtYuntuXeYjLUL476KA2D0U20Rz4bW
3mIonplkHM24mLVkMHZBFCL0cgJmeZXvrUwcn+YWpkwsuQwNQy8bWLkU1c93ZAcohM+J8G5CxhqO
E4N9Mec2FQGrQI2PZzeOWCvTzOzp3ClebaoZJpMgvwn60sMk7UQbq9EZMUY5AnZwpRHpX3IALWKm
w35dcpbadasv6dDrSzUIkAJgKjpilfZ4IhEAOiNW/oB8DeupXbzaFuaQXR3KxF23+0of7rBMINFN
en8bVODeRs2EA1FFO0sbnu28/Dg46VlxpvYuzfPrVc+RpNPGVOHKyEqtz6SoFRjtk0C4fvekpv2I
6SVWL1AYCPsJ2VThnI+Y79tn1uNtnDb2c+kDjMM4I3ZrEb1+V3stUgNHARGs9dExkbLewpoWkJFp
o/Tw+fZxOyY7FdM06RSbggw6GvA5mjuAUhsMdeUJoZp1G9Yi9rSMjMDAKnRwdxblmD8Qpx0SeKlW
88Ec55d+kRs4UEuMprgD9GkeJlHFbKR6QpaAtMBRIBRDmkU4WUaouB4iK8l1UkenYd4FaiivRaHN
u2j51UDGiofDJNqkS1C4sVgZdNGV5AvywIdTSAgiAKiTnYjLkI+Uj2gKtvSKv67SxIy8tOUAoArF
vFrhUYthbm3y5goJShp5jtsoiH5kJmCXbrSjYyQVomKCHCTYitUtiA84ZVSvW4d5wxYsElpCw3Oc
MjroZt3jFEDYti4Hfua/mCy80KlhdAozNxBVBz0zlaZ/BKwTEXLIoWyKbuY61W+0SftkDehnEQ0/
9EgmN1AFfA8nUvlxGq5wtaQ4WlQOfGADF+q3KAuqcvuaCEhv1XKPQ5ATO8zIb7Vw5bENpY28Bned
wXfgI09NZvh3o2IofLZ56OGGGd2qHYxNmuxL1MvffLtAlBuN+r0I4/0UldG2MbKGWr3UmRrRQRxJ
OTqUGa4vMyRIi9U48Wf/vL6kTZq4eosYU7cjAgjKZNpmi24YMnCGH3xkT+VUysEd3PNjIat8g1zD
9pzkUxrmync62N91CwgTh+n+wAIOMLB19rYW+u66eowpEIVkwjv82hxVWO72c7cftFm7pWtVuuvz
V1q9BdWbM8aronNmvz9XNj2XuTEfAAg0lyKLDuvi0mSm5loW0pPahA/Qj0TmpikdQ0gVmifAIR5y
iVaG0QdsQGU3YNA5Il4NRotGNTG4x1HLmg9dcgxJ7YwJ44FsCw24hrKCvAiMp7Y4mQJnOjfSbLdm
UfXbXAjrVA3Tvouczap2Fw583WKGsWaJwB3Vwv8uyqd1hlVESr8bEZ0eXzURJBjs67APruoWnAty
YHWbWvG2M4mD1wIghOlCeFmF+nMq7MMcgTEwi8RN8b/cOstlIXdvt6oLwN6RvCG0x/USpZr+I4lq
cse0OL2aZwT35MWe1/snMv2enupQ35SmRGH/OM4Uv2Ze3WvBZDy0utiU6qtXWxuW+ZIDgIyh7CEu
Qv8CxCbx1u/T2P4u0sjVK+SXumtQOcAP3fTtQE5Zrp2odQfgj6Fy0J0wcU0V23UVkUst8UpwlJwv
aUpqCGquUx2QGmH1CEFM7g8zhjczlSeAgBae0okVOd1FGF0dSpM2helqMacTJ+wVgxZsBPlt5qYF
1VA/ogPZlJPjLUSZ0gRHrG6r8NsMDNbuH8Pxa/iFSrrgO/Iw1DtRgWVwrtELubWN2dH+bt5p+UfW
KMRHro1tqEwwfuSjQn1QS480NoyI46feznTPqoJvuhKGN8okmHyk5qMpgdRGBI3vhFQvQTqxEcVR
ttGM4EtTxR/JbfmcMBUc8mBX4m1RfUqNQE6cMtRTSCpgs42hl+0qPJTbuQzn22lcRLfKQJQkbH+K
4nYDCb88Do5v7bOSPdy0yJrGIyRIo3IHIphnJqfs88exDXti3eMXvUmvK7T2+3qq8SH3E7ClYAlN
i2t3tKfwSu8po+uERjXq4Hbf0IFNjfmGmvo2jZhZY7f+kPuYX0ZnDyQj5QBPfeAnVHfT86iGF4NY
PKdsdyPvJzYZj2X5ZUK2k5QKTeYEcy9SwwH0X6w8jzJ7Eo363Kb9ztJNNzHgrZcmObeO2BvRNNIK
YxvkUw/QZgzl9ViSuQIU5Rwj0pui8Jb6rHFpH+xmCAxj0mxUdWo3OimxNa33MFO2ZdOrS4/tym6s
HwaQskEpj/zeD6VCyVFnGzWuj6Ws7xCTPmXE9HlTFN0GxnjnyKlyTYNpQ9n2zGOmb9UcsDs5Q7+T
NWhJK6xOwgHsiSyDBIcL2efbqK+Ux6TViDx0ROkGgI5vNCJMXLLzbM9vDXh9EU1ruCwkHCUuhxy8
8/ED7srHIrae1huFHnuPphHkWgQowmP9sqFO+92GiPBNYFfpIQxQYMW3wi4OcV7s6sI/z8YPxxge
ndG6q4MvRgeOV63wbBc3fiRvZNWi/Z62GI1KW19QKcKtdJIZOacr6M4QoGE7nmUz4k7Z67Gq7LLE
sDbkMc/ukHNZNPnNcTp1wxKlwv11viTR/GUeRniw3f2Av82SMTLK2nhU1Ip8YUIzoSdfQWwtzuSS
H+K0cAPyk3TD5Vz5YkBOJRByCrZGZZt3ooWnUKloD3oAnhsVZfa+lyqM5LqOPohE2ZpG6Ww6R9vG
ioZA4cYxb/TiR05Ss51/gW13ijpB0zcE4E/8CGP8K0eOntWVJP/ah0j2B736PpUJ9OI78sgJaL/g
Mb2FaYxa5kcLtM6h3ZzutTw/z5IJJzyKe1Njo7dbqHqNznyNLa/rSG30cW1lEp6dESnAl6sr4pQF
SF/7A9NjY1sz5QuddDqmRovsdzlJpSN0OkInurn45jC7tVGTaf1z8NTAeXSuA+ZaGc0j7Pm+pWxa
3KgqFpSsi4jCY4GgLufxdHXnpU0ywnTVaeeIbHzK6Ieeg8pRaf1kw0fpY40dgkmhpDBcUfXtrRY2
jzGRQB+T3pq3kUAcYqZNdsprulYotC5Jzf7ZVUZ9Kuepw6qj340NotjMaQ8ys54NiyCuTt/gd993
CLd8cmR6UlITDDE+4igyhUHMGRzINexCtd+6/WhugdN4Ue+lw67aZOJhwv+jGbGrqt4Qf0A11BAE
Ix3igWm1xMFw0zGobmw2JmBrjxSe7dG3yGjxq5qEh2qD3TlHztTk+zESx5ie/JEo9MSdAivm+bFP
SkEykt/okWsF5L61B3JT7tq6ZYOZuuwkuHi56TwDx7h2Qlvb9kb6bRqMGxgvNMRJiG2J/TKsg1+Q
zzWB4QqSXZ4Vrl4FXHWiPSsKovYbvaCdMaNX6aDq9QMy7W4p/LAgPqrlR2XIPoXxE4aQ9D6q6Md1
9QX/KngO68aO9G+9SY+s6g5fYoLvjCj/7PvtLvChKhB/DthVnXC7mCT4KUMDLsLcqs7nJEM2bsOG
z4LN1AuXg6hrUAi4RjDVp75UzkILZlKA4u9Vx5F7PgBseMyTyr8i3gdLDKclmpW9G/aVG9cP3DCm
Z3MjWygmJ3M3MoM75m3Rcx+P8SmwCerSo/ySmig/YgnXvfXng9LN3GywncnsUKxdaz+pCLvUkuWm
gMlvIieSZXds+8i+GAV3h0FNi1RnxkvfacPerKG8pBlQnok8W2Fnd2mcfWlLckmLIsBeohXiTivq
C1qP8NxtjfhiVf1yCESjERKHLInQsKkL8se4I6HXuqK/N+vhhnQsqFGhq9H9DpMC3onutdyDgjWu
xJ0XzIGnxIDYfQd4y8lGS2/Zo5c76S6OW0ENPeA3VNMKag2L9mRjPy20Lj7IMe93UZjx0bCtZwJA
HZ7yHdEdm567dos+NB7rTTg3930RPTlWeofsO9+Lrp52OH2bA3AOFcm8TM7M3DZNGemfVKRHW67s
Mgy0JbxOeB/LT27hB4scf5NwtmmCaHrOx74+Cj/43phklypjUnoBkWA7oMlXgcFyzQZ0X4dbKfCK
/+iHH6p9F7G2B+OXNA42yhRvOkN1DRJGUr9jWsH3vVKY8j9OCatrSFpE9px1XwvRbFJ2Ax5PI0xP
nKBhtVV0wxNqwNitc4tYA4OQ6cCR2I76apdoSkGSmwnK269j7JjdFkJE8mwVhnSDhdx+lSqgvFLI
6cFow6afrM+AtZDw0hOIK9QGtTcoV7N/RcDHWetQwxUNKfG0hIjY6M0iveSxdmeMQFGykigERnsq
Wb68LXvUPkBHjMcPGoYo1Cnl6EWEWtz9P7bOa7dxJerST0SAOdwyKCdnu2+IDjZzqmJ++vmkfzBn
MBjgHMGS5bbMULX32itQCmxrANCjulD1T7BYNpWB9WFCK1MbKnbU8/zPFsUfbANoLPp5N+uUkK4s
QO4l1qAdtyOhevKSQ78A0zWFGrSwm7zEQrDGkomfVOpBIXpasIfoU5a98a13Xrr8Pa//5dWnkZoO
FYGeRdU8DbdcSd+7tbew3kiGw9pO48c45ee6rbdDH8+Xziblp2jhnXLPqz3VF3t+wZheP7u5PdBu
thTOmIZ+dGl/M5WT1MsjNqYQmZNfQoJr9l76hsdnQntPdvvkhE1WIdpi1JvWJkkhTgU5el13UrJB
3AdT+M7tF4KuKsIbobj50xKWMHOT0IBHimHxrBzwQ46raJoIneFKCm2ySQD1jGPGNsTnYAbcLX4H
4zB56vQElszEOBNNpJpqG13HvMmBX1Qv3cbT6zYyXFW82Vne3IOYnH+K/Rc7cP3HbfCD5zNeDf1j
bE3CYo6mSdOJq2w0QRJfDjZ0kBx2eAV2wScYv51sY1fRPeAJHrxxs6u9p+wd7aXHPtHQXtTyJ1Eo
/ZnKUbqARpC+NR1rBXf2zeQU0dRutfmSi88JM3cDWIWdS193ib5V4gMs6GV4M5rXpAqz7n3CI0xB
jxxlU+jgDcG+kai7Mq18hQ6sHvHDln+NccEbga1afDvo2kd2Hu26uJ8LoGJt/dYRag6b2dq6aPb6
/eQch+QT39nYHxDXlZGwt2yD8j2GEuqS8xo44gNgwnTRqJKwCV38ZWLJLX2bw+1pynW109BR+8jz
WPzxYaRwMiG2DQTeJMVr0SQrEaOTggn3EFRu7X62FlJX3BsjzalsshnvEbhmYA7VtnB6ztfdIarW
WWo0Fkf5lAtN2y62C1romehXK/3d7Nd/tVrQPVtME/Heb/1CbmJPab7L/n78StyVDbfY92np7al1
kCIs5nSd6VS2XRd4pRIhJVj8Fq75TLaaBIqy7RNqeX/0CfcIsK+g3vyDjVS+6dseuYgw8eazshPR
rcTQjJa1NebUvK6zhL5VgEwOw4uITcQbmYfXBaR/XC34CCkLTjBMcfOM12S+MU08UGeMMGAod4Gy
tGdj0HAYoUwmfsiGB9bjhFcPcbQMGBc3Y0QWPbvT54xou4UcRQw3ZaY2Dps1s0LRaH5MPpsjXlv4
cnH5gRjC5xNH4MKYzoWeqELH2FcjVv+QbJZ6M2DOo4+qz4/73Ns4BbY4ZRHNnZZHihXS24TMn6AX
zkSnC3VHvkZ1cIZbM+/K3PK9GX+FffesWlymrAly6wyJzyXOvifu/nH03utW537pLeQl5hvrupuj
IYHUpRGk5WgdKUFgfGjFIgv/q406lDTsLe37fNczk7WS+wVxmutYb+zOIvSpizj3vroWZ+HJfW2s
EIEh93VAD7MbdUbdABKwfyW7QR83BoQRI23CVtaHCd+BzJl3k/7SxPE2HcztEithcW9j8zQc2LXv
x5l5RNQUemiNXH/AUx5b/HA/J3eJMFmqkCjAgpNjPccRwcBBBeEkC3TMcWT9Vk2+pT9rJC8hZ/JV
r4xGQ4vuSaR9XNHw11tdTGFs0CXM8ILwQ9fzHtYnQdC5HswrN7GLopRWchoIfc0RMq+owJ/AbCM9
a0+zj5k+XWAf4vK47VrzwE4VkY4awH8GsD7zX1b9ypaXRoc4k2IXWhNgOKggEi8VpMxKUlbCBmbU
NKBuGfFCcxKIzGbgTq2vGFACBmKauM2m5h7Tlp0oGgAP2xDvBh9LdPnLztmjaY6geHOXSgwA1dCa
3qnd2YnMbZsXp2q4zkOZHAqSzp6q+4OsnY8+Jm6dZM8iro+pAKhFhEvEp9KHrZuAkv4G6vBq8lLK
THlnloNncL6eFS/X6NKWADZiEUxTfFCt4ihLg8zyxc/bNGgdTOP4HqycoESiVOaeb5P3MhsqwEPC
RejsPawA6rEnS1EJ9VWNKu+frDcrk6B1xMsnBcIlg9SlrZsdDNwoxNLYCUgn3QxcI2nyZWSvBdoT
kZoBUii/IsTTqquwoYUz2d76AeUAcshiUSPPNqIuNrFpv6bpl6yfLS+L6NyD2pnDyn69i1ByFR/I
tApavYSKejcS/sOilNk3rgNsi3A32EzzElmZQnq7Yp1qQ0CLJo81IpfrnPIhz/etvqJ83gya/leZ
eEXhxgmMuTCjPmdZ6xzFwwa16i8d/uVHvS1ZO3lWDqvGlGF05aWxsFjrQNL8xexMft3UB1hLMBZw
fHX8wr8dH0itrUNpDfo+EWIP01ycq4KI1GktE7owtg8M98/2kiTfTKduC+FMhVYuxzgerNjHtBMu
YdP1u6Xm3A6j85I1xYW7ftt2W6JTsC8Yghgbm9FQT8R9HHAf3WKwdmqAKGeYpUx8QJzH4jUWNDPN
7Mmw6nQ6KQfHYkt32qvs5Js9MYXRpTjOnblchmX4RBulvY7eK8zC2Bfqi/iwhvqqkHYgCER1kv4Y
K/8mL90YRrWFebFlmntUhhg/jL9GRrcHfXwll9wo2qhWvcCAilJPGlox+4KQ4wTaz3rzInI7qlH5
C+oyMComOOS8/kvyFJrus4JlVFdT2U9PSLnuhpMgcfGBLiaauQLikUypmt5gXykRjo4JFzNYOCzf
32qxpWelHB1l6OFFOKyr7g/JTsGR90q46TtWa8I3aGYib5bYpCE2RmBZHjqz/XTx+t6bYwWNHLfS
UJcYm1AhPGWE9FQDqYZjicOyPWr1tXK65pqbVRJhi1KEj9daLHmRMbtrYM01EZOxeZBxn11aZmQJ
49Pj3A9CpaSTN+x5Wop7E0P6humsQGfF1lZ+IIJJIPt67bPshgHzO5NS4J/bue4+bqUWkfLURph+
27suF79SBgbXkeHCu97cytmx3/il1VG25a1xudvsUWZXz1lVkpvlsWti88w1DHFjvdTu2ob11JCX
1qCrLJcuTEy9fHMXj1KoeEuAGo7rUJPPNc1JBPWdHBDdGSJj1TaWq6qfc+O+JekuS+19kupfI5D9
GU+JBlgH1nI8ld220Y+uRdqqrkvluawarE4TaLz4K/WHlHCMkDGufazd8mdyi+XY6s78P9ECUIi0
7aAqN/umZYgPBHu/2eklvjzdHJa2TYOEAmdwSEMvLJBTywS+vA5q3p5N4G8StnExcNqVQ6CbtEYW
aBkBPxAr6g1dXVc0v+u8pgTPLBq9+4OypttYw3POzA1qtYJ4n1Qd6hMQLA05Pu9LM4lI67UUjQfx
TEkv+yfVUW69UWofRLgP+0HZtczNngeFWIW4sLPIXFcML9MKOv3gZYiB8t8pbCgGmyMRNTUYeVIl
KrCQkFvTPqUtWnelRwzEnIW+dy6qwPEGHxEAhReRee7KmcDt24xl1LUTuRVze8s3FphqmsLW6vT1
0xkupdLzF4vXiT71PBfW3kiG9dre83XWwkOFSeS9mwJtTNlHq1VP9pA1mPegQJMY3fidmzK1l6od
cD+X/jKghWk1qsfBRvOHg5KZ5WBVuVEc2GoaZMEMhMzMLT7WsruNxJiPX1Pff6ftWlyIf/HCrk0W
UtNT1Z9Ao07uHdrBVOXdZjsOgWnOieYc7Wn5nQEPUTU2/QbGe3Gw9e4fkpv4kJCt67sZJtXOUjD6
yjdi0LFeqvHMOMCHQF2fbmRW2hGODT9THtsR6QrHRrFdqlMibZqJKHgli6vD46v/HozMESwd+bCx
qWSy2OmuQImjJUJAlY2l5Ri9YrploL5wvCfugzygJ4jDwZlJ0iiqi1KY1Yb0S0ypzYH2YTXLrWIL
5SPR6dyVfmdh0r1zBQMjELprqtH3SA3m+4wVN7Kt3ZQq9nvp7mgQ5asWq+9gRXokxtngPHvaZRx0
wgLwIVhxw745q95fWofjz5Tgtog/Seqy8A3OuEuW+Lkpkazge89ApVTbw+MrG6N6jHe92H8QRohX
wbx+bkssUqaSaJoVF0QDR/JFc98mdZbBHuX7BibH1kI3Aj3YbBu0PzZ+r2YwLL+acj/lOBy8t4pF
8eSFShnBZgolkJHNZp/PetgQHrRyZ2xkmQ9PzZyRMa076Z6tMflsmQWY7ix+sR4um7PWJdPeweZo
xUz/ySk+GWAERmy8OlrtbQzR2WewyRUzClLC9P5kj2MMw9BuotEkKjlRh35TlEZ3gmWUYAqO0avQ
3XZrE0MOFWU8wKT+dqZkCtheMD3oFFYTjqfbKB4DenxE3aJ414Q0j0vtXJw2q56q2Cv5m2mubYbw
HyDIMCTbdw9I4Viw33QD+cOTDcHiuSoJN6rE0Phgq9621AQ4qLT/mLnLPKms6DYavF6czTpa2RHb
SmPj6hA/kvU6Jfod4nubNO1XstP0zAFMVUmM4pQCP9r7cWnX964hra/ygjjTnio1HS74oejnqWHO
ltaeeM+09hmZ/JNu4hc693LdlSRrBZ0BDWduaUJKOYF7Z3YHMOMsL96k6Zd73Zkl1YFzeMvjrPxi
ad0O8QgK6aElSJuUrmLZuVQSmxFPnQ4sTi3bS9M5zaUE9YhGTxXBCkALEHh/kd9u7b3RuPbS2rWi
/EsGxaVk2KcL424www8/HqQKQ0LWZAZDIUuy/jT+rUX1XvfctKBDQRdHWpp8Ev/wq3UUGVX5a8XS
HxuVbw5QCyKTQmt0oKmubhkNRu1E7aBgOBVD2VXH7mNJ3Le5ROprTV25YRfv/dTxmlCH1hTA7yz1
2DfSlMFdBECpEnxKfidS50tadVOQl8n3UsahTNjH2/hFpxps9HIrhi7ZjvZ1YqrGj9LW93p6mPPk
W+nEzkCMoyNI85O8CdbyoWUheojZP973loWsclUA/+waoQA+0ALOk6ExvQS8SzWVBDDTmEI8/pJQ
GYCPLIcRn3duhxXrZa91fbX4CyvsWglNfTMoOFoJpzVuxFNGPS4syAJC3bYKOilY1MRlzwUM3/mv
ad/7KRUUurOi2C0hGaFgNTH8QYyjRPfMvRg3qpY8MasXScCN4DdFQzYfWV10T3gWg/OWHmyEljyI
uYZsl08bTDDiVnlXG8mEC1dTSsWmCgrvbtTfApLkSNdCzQThaCrt3cirNsjX9LAYzmYaGRmV1aXy
nFtbZ/orWw5D2SFmKpmJk21BbhnzhsVG1p/MyTRm44z7YHdtWiw2Q4tQV46zsyvcMb624/A104Ub
pfFT1ZX55KlrRAAHVltz7LtO1C2VshFKYr6LTjCMZmqC7f64MnunxWl0NdI4BYn2GS8qW9Jfk/mA
bXwOniQfQI+kYWKF34a2eXOKV/RAZKydVeNDBdxIkJU5DMJz6YCaMxBXUPDpVnqwGF6IOPvuG86L
WirvSPyqY6/myaV4ijvgx2y6MxH6X0P1J5tXiObcnyS0HPOrncmc4VFs31gIrh5xb29JPR7yyU0D
vc5o65n8HMzcwd+wU07L6tmbzDRXEMdVAjrpdBGIUfYVnhE++ujkAxWgx1K1WvtO0Dw3FnwsgV3u
ngwUBVui4gZk7YzftVy/gHgCEEd+MN0sjDdNQB38cwOyemi9blX3XNsViZB/FqLclcrYJDnnXucb
ZPWN73bch2r21+FgpIXl5+rzYnmhdB6d4Frjx2v8kgkgfoYQLEZXODOrKNPhaWQwVUCDs9gFfELh
j8pz2pZgMwqFcatk93EjKxW2QHUd5J2ybyxJCPQNPX84cB0OZdCDITjcSHb5odFU9jjni4unGTRR
v3HE242uHdQrZhAwdEqCQcq69LNRdW4in71ztSVgvkBulBS/BdeUm8zP2ZxWZ0hfEEAarw8L20h/
J7G7H23Xe0MPO+wJkqIMIrugalLll+YOfm/Cl0ixrcbekemC6St0Iykq52pUgwJEJykYdN7i4sPd
TuOz0m3d5BB7VlhbXOj2lcnBuLyL0nk189gIRYWgsrPUn4L1NTdK0++mUFjJFwS/fZf81FDfCA4J
uhzAWPvDBass/1Ym1Q3p9hUTOrBe/AsjlU0TY7ANYb1mqHuzFjA66/fQAmAnJr2z7atZCVa7kySl
vZa1rJ90QF/MA1umqnm+yY4obRZuqBhZm/rSq9kbgdklENmINfM6yj/maoaKMJg2zH7W3hJYCP6I
icJ+sLX20GPqBGSUzV/j4n6nkI9vbd/FV71ghPV4PUvxipiYXW+68kWZCAG8D0KxvkHMpk5fPZyZ
bd4RQfB4ys1/gDU6vBKkbZyEsRAzd3/bYsMiGch3SbXWw2gsWW5VTDJ5jH3wOfaQximF8VSk89Nd
QjtmHhJvNOxP1mSk/qDk4y9GHJL4JQI+pLgIr2DI0TLSf6dP9gX7G9C8CV+0Z/LSzKTQORDE7XJT
aHUI28eWvmWkQY4LiIopAILjwE1eyVShB/30lnd3eXPwcF1dFmD+FxpdIJfPfO/WsdiAR4E0MeSU
BLV6spwzgR9+O9bB3fxSzz8gHwSqW0WdN1Hr0xy0U2Q1VIYNhELoWd5JMJFTGBdrtCBjDzThjLR5
mCd54SzmjYFhq9GFDRic9e8uEjMH5mY9SCM2f0kLAMOQjITCQEkzsLhbk/wYxoyE4tcdgR/cKSKI
HI+pQJ1g6QEkIdYPiDUMsu/FXgKtUoLmDssMDCfKctMR57pa17ROApKQ/V4h6bc+984fiFphtySH
Gt98hzcdBSWGyNhTP1klc+3CbN+XyrsF7uVSbklcshMOqGDaMIgXAy9AE8hB9jqw9U/DXZJ3n33z
e8DcNgH9RZalyRweputL+wpBabPg27uyy8QDR5KxQ2tAjNVdP7P/ZwvEUI8cJ8+XMfaaKwTUfmvQ
t8N25YrLw4FF/j5vZJsILQZzdKShNHCrmV5hsNTM7ws5gMBDSNeeFKTVff8FssvIugFs23MjYJEK
oj5ndxDeN7ssnK1ncyakzvywbExVsCHnOi2qnZfAK0leHPs1KUhJx2ZU6144kn7Hv6W1AuFRG6xk
IyQuVz2rphpjTGP+gm/OKRzQM7TY40QN8XoMTpfigB07f9pBa4zAhoAwdTi7qM+msbkLFkf+yCL3
mIzKoKGUs4ufuLeRUxNExFUGQTt0vH8pf7oyA7nc7ycGddNv2/xlJH9LQZZsmM1vQ8+YVbm45d6A
4SkfZcKPQ2/NvyNtfLQMKKniBmPet9vfXX2w3HKjwTiiGPUVdQ11Cmrh/snVjrgVjmb7T8gyhJLh
E7UUKtp3a+RwZtxwTt9GDIOV1fZ1TkBaKRxNXCuIOkAo68t0hnaCnYX3J7Y/Xbclb4ghlDA2Qkar
ITd2yRWfTTDJvoX2U8yMMKwKH9CGSlyPVHAfipxtHpMoizUG3feYM+Qk0M3hN/AhM5K08SQMsarz
M6Om0EhDz31e7Ak0kwFeA0O3m3JAeAYqFeyrTVHn6Y6gdoIZa+9Sq7180zX4JIODMY2Txe5X3L4z
pTUgwz9bcQUzuxtphvRvffX2K2OXV1QG0+uaDeHcTXt48PObvupGVIEybDX04h/xrP2KuQxv2WCK
V9ewosHK/yBUTG5KF48HMTNcHOzhLExzN665smcxvvSpVzyrRWEyrpVHtZuL57yr1CfPCyE14/hK
eGHApB/iZkpvBl7gONsJAeIzZMLsGcLiXk8SeH1l3UWduabP7aqrF0VNt1rWpM+Ph5EKzO6ZYSSF
VM+2zFqMIpWG0ejsvWpiZatiU/6mAKbGtOM/5TSWAfceVag6DzsN4Gdnzbp7S1295dT10x+Z8I7R
7jbZtBNNox2s2vhZexwCnUFkDMus5ehOZntWsfTAtZRSKMusty6br4QDxf96O79OAxcqU3rSTCeV
6ID/80BSHzTjdINFTPc/Lz9e+e8NZsJ6jZZ9Dv77Bns7bBeAcRBhwzxP9wcsS3cJhteHx0u5HDKu
nPs35joD19WLz8fbBuRIYPp/40k0DDIT9Ww41rSwErmf89LVO1zK1/PjG93aqTh01n+6NO4CoU0V
1LdhD70y/sRPU93apiM2mkUCJEakr7I1/mZzUhw1C6zLc2NAJ22C2iTs/AsnViskxdYJLOY3mCqM
7ddKECm3ma5mLNq97A5LOv7wEb6sTiGI6TrO31UbfycjHsRsoOauvCrLut60Wv6Yjuy/+nHdQnbA
kYNIii+d3X8S4tkczD/N0sZY5E7dZnYVDu8Czq53T5URP08m1FrwNHnIFUCKMZPttbCBPW2FiHYb
+LKINfM3iQy4m+ClOqYgzmvuNTsVK4UtlMDpU/emkIDqg2xgV+Rjy+CllVdY5c6WSFLmODBMCHDq
fueqGaUqxqT9LI179gClTaHd6iRemDV7FlBqv0sb+T3LYXwm5cYIJAZHu0Tm6wlGxHpKExB1X85j
smt3rj49K1UF7O/CA8AF1086uzlMhQ5yZnhZexhRi2zR3e80xQjE0BbMh7ttWQv6K96Zr06EhCfd
zRO+6Xet92G1FONiO5GosD8xQ/xxz+YwKjutxXe1b6V7fjwgmQLR0DsZTFB2H3DQ40GJM9AZdz2B
lSKlii3cZOFGWLu4x9pQv8NGaLp6l+SfmuQ2xO3w/0GWHj9slaAgOGecVq9krX78W2XJLxodrWXw
w/saXMgJF8wVIooVGxABZ3yoYS6rRjYj8mXaUJydTlY32PtcbM2gU/YqR5MA6ydHM6Gy0d46/Xhr
0EmEsuq1iNkOUbYtnAXN/TcLjp0+xlpA/OR+6cef2mYwLgi3U6zsqcidcoM1FVH2MzJpl3yDk7bW
P8n92eOlpH/2+i2YofGs48nwSqLJd8Mo+SSnCsojsWM7hDFZiHas3pVZarwKwqa2Xp+jXLk/tQs4
tsJhxPt4mnFdXhdPO7athXCIBAfSh4lpcAWGtuSVyUm897hZHHUL8N/N1upr0YibsRovPWhuf7Sk
FNccV8pAbSdS4WEpLvSbvVPBPMzQSFeL85FUpJlp/MoR8HoZJDyz2dnAz1ToV1XnbIx6z2jRrG52
nWfRok/mc6qNbtDj3/w2eIS+YFk0fpItAjA0DOtvu4FkXNcTG1Lynbt2iOYRwKkpjbNjSo9Qvrsa
StjkoLijfpH3Z4/vIsmDGDEOXHneVMNzJk0l/L9+7vHl44e5sG/EXtT7x0v/PTz+LcUxlANE5s3/
90dHzauiRLZt8N8vfrxR6Mu1Tcp02/TJ1nXMX00BMxfxc+pEkyJBZhhGoRjH9pWDx+B+6q53itd1
leZFsHYdHs8ahzTGMdaVHTMIkuOs9ilJPftm1qeMqNon8k7KndUCC6SGMJ7twWU03y35buit5xrp
/i/8/7Wwe4TrkEgQrs1K9rk2nVWr/l5Lz7uknddD4+L2HxUKlnyWB4JgVN9ae4mZY2FsWu+XNJXl
MAxne05Tf00Mm5E+DA0Weji4XflXmBT1lqpvHX29DHcvQq0HeGs1qWy8YhDoXkAtdN0MtTuoAcg5
4YJB9AfACCzSwggMNf5r58WdFdB3J9llle+thA0KpHqHQQF9sZYuCS2gno07YItnJ8YnXEr8mFPn
BEf3L95V8RaJiIt6rn/TY4S1xkgulEdlaMRDCAlL37ta3x+zFD9nXXTnuBDimt1zH9VVrH4jsB1a
BBD/PFvXmbzGc6OLXQwtbJu0sMKyREJW12HttM1nzxK9cTwM35x2uzI5/XINeIzEk2F2zx3VivGE
0sA8maSjk5lVwyoxZzabTF4SUd3z3fJb3nA3DyP0/LZJMK61EkGxY1XnGFvgpokzSIt3RsLU52Eq
eyo4B24rGxgh8Uk6s94UgZO59HWyp/gV7l9jhh9iETnqMdY+QKTySsYdmnTgwGfesVwhjdazAquj
+bPYSgcoqUwRsZTEQpXOfhxpMuqyg5SavHQwI3x2qR+9Nl4h+tabeqaehybm1+g/0gpXHIeY61xZ
kl1nddpBEj9OLvx4SokmvFioErqek9ULQXlsZNuMZMY9GRsMk3stHIy8Q2UJOQEHmOUka3bGXCG+
7vHUnmNggPs3eqen4P/vOVJdNZxeyGBfyekjDEc1x7fJg45EpSU3coWrQ3bW767X14BVWvgmHpgh
KfZE20EVnMtWObcLckkxYQGuD2bkORL4EHXevNj100yLfdEkg6P2ibSC+WoAT2HtoxxVZOo+RZs+
ZqjNsH/Iy9ca50ZoQUit8rSYzlqx/pnv6WDNyLhwtsnMhjiNr8oCHl/IeVMqVnFTFfG7ZZi/N7Uf
KNHdqSDe6qyjIBzcdDl0cTGcKoCLPcw0pLL1q25aHJiZkZcskR1M2KyHfTNcV8/YmrJST0SlfHb3
/dIx0gsic3+sBeFa7F+zAu9gIlvjWNMTY6MDQpFdSzN9UUev3E1Zwmy2znez3WETtgoSeHeKw98j
GAzwcWmsTQvNij29mEmk20nz3Ma6jCgFFGiew66Mu+IqZkZwBovVplDjW2LiSJcqkpbZRfTSSVIw
hs5ZTqRcJjQKottlo1Qu3prtRolnjhX37xnVKDnxsA5stjg/oZsumXyxE4ijO9NDiNLakV4NojR1
VQR9WaFdnXohj19dWWhBp3Af521dREWMzazQAGftGdHTjBxFgKI7vfNjx5V6hh7fMH3XiuGbGXrF
pGhNMiWqEx0ccMXAv03Nf9WUlwemJ5u0wMgHX8BjM0Dkckst85dSZqGeNF1A5vqbGw9P8xRb7EfV
nUQClpoNJ7J/n+POcP2CAvHepzZwytLAGtHlzHWTBBhkapsV5vHQafp2HnGHgmnlRbVWwDeiK0kA
Z1QNHzPv7ivZdRZ985pt0Gxg310newg+59LBIKushhyOMgaMmewDVvXhY5wIPuxYxVPnpcKtd45Z
1lE+7vvf87ioZ7kYz1S89UcJh8ZvKtldHk9r7dMh6uUi80qjdTKispHnavb6pzRbrHNhQ9Jajdex
maz3SdggL1mjbL1aPzBlA41DmRlmeKfqKCUD6SVfEIjQVrvLp5F7YK/kOYT6yBlX02mjO29uu1p+
Kspz5w7c0PqMQagwEZaAZfSQ5NqJi1nNSX+jDD5VCT6/Pbad9xkuEH0m7cBNC/aRqrpVViMDb3bf
64kGm0GrGU1ABVWakhx3F2dwpVv0gqHez8CIxrBF0IPyMrVfi8SpAB2mP0tSv1lDi3lF/XvMBeN0
wFkfDmFQZkThKSY2hWqRcO2k8T+jKpudeZ9Gl+4LVpcydNb9YJGskULrhv9OXupA+KRTX2YCN47z
6D0lntwMyu+OJfBUt5YerBgw+jWeQUttawhh56stDftWG07k5gischMUZJwAXuaeoGQWhlmTft2r
Fw0VUgNa6uRFG2C+uE8q/LAyrdxOglwGwuezVIMM6+GxCG8pz/Vlx/286zM57+GxPWviHw5tJY7N
wBSdAA6rTHr0aYbUNKc6zhHoH5tO8+UyuLjoMrrAT3IF45u1SIJYXDXhfiCSdw/sKPNBKuub4iXQ
cBEdD0jqCfcd0bIuF62r0GCqNdxpgbXdtBZ7XfllVosRDmAdavNl155zxJTolcBvj8w08KLsHoPZ
tMOPqdfrzcA1vMQRRivEdCiqvt2YghkBlpbxbhwKCgtn5d7xjLO+ZM6TkrOgKvGxqbp1Dw7g3Iq8
c29tN/+4WRfvs/uzx+srYuAKuoQYu5Pj5SXUbBbmsgeM7PP//dDev7JRt41oSkCKiRVlUVVxo3pY
UuVpAify/vB47fGVjU30XtdKBtFzdZA5UVbLpC1B5clXJdOGaNbL38QWuk8G7Yln2+W1V2BUGHLZ
a7Y+hO7YjsdCw52Lxg9YfdJ2XcHJiO0523FnExl8KVK1POoV5FEGK3xZxRhqWQw/ocrfVSEZxhKx
BSXcKoEi0omJrpV21bkZTDRQOge5Zvk92EnyXM84cVT3BEDhgJTJKZ+pOhR5bnpNnh9fud19b+25
FIk7/ER4kH+w7u+wX0FrnYPnQBtowqmz8neNu8bkfjIY/n5XfH6KgPjPiO6mn4+r6yzHKscQdvEO
em3Gh7kcJXTb++sIjtf/eYfqTeKg5nQU9x0Gln1xtTV/1SBigciW1/9ebrzuVlquPPw/r2N/YgHr
4XDx+Olldkq8wizoMYP+Yd5Jm7n4QPV4H3OCjj1ethEsb2OshQi91exAU/D1pONTD48HT0lRacSq
CgLLOQUoeDw+Xi5InIFPUIAprnF6+e+hWosc7I49qfK8WsWHZmlUH+JSsSeN6eXxxtiqOHWyJkFB
aKd1EKy69wPvlkNyrDolfLz0eMitDtvWAoYY4hbTd21X7lo22hTkPP9fhJ3JbuRAdkX/xWsTCM7k
wpuc50wNJZVqQ5Rq4DwGySD59T6kbLTRDbg3CVVpSmWSEfHeu/fcAQXw4FMXaNW+LGA92UhBUJ5a
30hZ0y6dw35cgG767qg0WI8mUewjfarv7Scu3eFq+gwrw/E1CDT5xulT7nQt+DTSXp0RwpREpunj
u2e5A2Mg3wEeyz8nUpxWOGPdWwBw5E1hFxqLERmyMq+jhyD166swy6GtYsZTdQ/PAOkHT3dCTA9D
Xa8wYplqxAVUQ3GD6oq+pmzXveYwWhqDbJ9Mof4NByoHcw7VFhVCyLnqniac73w03R+EtSCVcXL8
Rr1rf4uccLf8/0SfZ+/7wMxT/GMfetluUwY2r275LnBbXby4+b8PbQspIY5s9BwJvPDls/oo/vdL
ILZmm9wk3sqgWKJU5puXH9OUxd1qsTi0qCMJh3dpeaTewwxsLNluSWoz58tLXgx7HMlIxYMi2o9u
Pj6p+SGg/4eSPt31jj2hYm/tJ1/hG3Ed+eTYzPOF7h+VKJ59b3YXTX23Ktuh3Ga1T6+cdtvGTkfJ
u2n1v0L5Htdd8DPJh3uvsntXw5WZtACZZCaDbf4unaY8j2VAaOWoIyP1RPVEI4R+sY1iIxkwGkC9
d2/LA0VMs/c0HEsERvEGzw//+GyJqllMiYLJ+L/f8PVRF/WbKGAR+8cnQKD3Nz8jJzGOnlkGouep
zZ5tzVWXbv4X3Y7m0WaStj3/Wr4qEezaLbIoWi79u5UiW8r67sUOhpKODeYKh+jOrd8RbK7JKt0k
OBg3KBPrY+R3u0VAtDzQ+pL4QodhTSi6ODLXXit3BzmwvZu2/c2ry+Rqx5yeXBJQUVjASJh8+8Jf
nW8H3Wj3Tsb51WtmmT9dCK3vgYb3RnZwLCTcdQN3MEE7RMRFveldJj+TT+o6TAqboXqhdqqZ8lWr
UDZlccII2+/fJmHMGkbyBdxNpFICszJuXcSk7rVPHoNGoHol9qg0srWfqs+sNX809Bt2GhhE8lWI
t68I1j37SE7shGugHalHwWH6ReqdlMQKWSNe8gaCsG3oCNdQhocszLyTlXKXEUH6BGk/Q4XJgZ2B
6gnt+lOrgZQonYE7pBnmYViHBdtio0uNOjw3M8nYarkcckU3w6N+XkEWiE+4ej/MCGwLBf3eg8qN
mY2+atX+YcqfHqz4nqY9tg1K9G3tueUm4s1de0LCxKUpdwn991A54hBxnnDmkoT+yU/oz4RhG2a4
ifLI4KKxt4YZ6M99xLiiq9PfsQz7V4+RUeJEDWZ+DHNibI2LhTfsXGCJMiJvPJTjZ+0mx0D4zSnp
X2rTLM+OgQWs1V2Oz1lKnq3ceSJHLCW9fS9ltSsrj9aan4iTnuQvpEvmW95wdaB+U7r9NrO2qYz7
XK29svw7RJJR/qQzRKnbd0GpG3v+rMQWNqxbMtOo1xnImoV1AvO1hmDqnSHQ0twowEaowcrOeojC
oCMdgA1onj4gYjm57PtqqE+utL392LFqhipq98UcjdznzywO9T4s2d2JsLK/kXd17ML6EwhNucoq
uFwBp1/mSRqHNSP91ZrORGGPDd5RCNvS5CV1DONkqBgFGCskwjpMaOOIo0FO4S5IWCgIFspILfZ3
ECf4qgExas6CXjKb2CsLrnqZMTX04sOYIcNqzeA8Ok5/gGTacIwavqPdSJmFm0Ty6gr/YTqS84p0
G3oZwuh6JCGwgKDJXBcdlJvsK0gl11JYgCuwgCR0NEb0jjtiFhHrCOnewatDR3H1ZCt0D88qB7g1
+iD7JiP8MR2UnC3OueZhmdBLC+zsOxswFi5ZniZOF+s2KqZRaPNWLYkZu0AVp4mTuQDRv63mHS1x
6cYVBbE8bddtUSTWa55LfTBVdqHEy9Z9L7QdXNTdEEP1kpxN6BKlJkysSLIj2STjoUsNnghtIKO3
qb9N3YiTypgsXlYUs2NL69O95sRoPuSYfjaZKtedRB9SIFflXtunQwZFPMNzRiV0iGA1Xx2C6Lc0
x+wNTQ7j5qbUZrbLaEPDjaZVNkBc4kL3Rce5xkQ/qCVwQ2hkoR9sM2+tNe14k0zEE3fSWBB8/0D5
dZhUgFA2kqgd6YI/ICcW68ZoS4LaPOr3UX+pHCbLlBcB7cdkztpAhJ9CRBwsEyyQ0K62kw4XnzhF
vGi4j1FePjRonih855RtnZUHqQ/sICbOc6jbUMpfVu1/lO1EaMq3XEccb+MAWTkwIiz/Napw/6Wp
712Ton0vC+gwbhTn19ANf6rY+G7JtNwbGCeuE4urTo307KrZqyRRrBVNQZGXZf6Zbkl+TER2qW0J
5kuEe3bGleQM/AEz+gduo2+UsPHVmh9KztrwE721btNLMw2QLhNNi6YabUxRGJrg5eyMPGqPkEDz
rZ2eYMMw2C9C7BmKn0jewMHKsOiWIszJY8Wv1oIz9kP3FqbK3Fij+9uuxZ8k8UNme/Ha9tN3za7L
h6dge0TRcDOm98FDcdQacJDo4D/74QELZnXiJEll70GSdhFfH2RNG0yWWom6dXowjf2lwwiiKSQu
8QjuYSTVbltN4SMa4WN3juSZd5J+RCC1Y5R/Du6ljfT6FjoSf7EMbr766PUaiamGlovsF78pEjDo
yLGbMsH+8O4aY4usOpwVZYipylDidAyQy/qmsYumXD+AEf5hT6NzqsZDoZcD1eI8zqela9mwKZOZ
JFTWr6mXIpNHESqRhSlxnnpEM92sL9FT9JJwXHg/8SoIjZ6D5HoVMGUOIi2JEGfmFzL3WjWWBLms
qitJWQOlS2uuWx9bcBE1CssyreeZeRFnHNmDhkFlnhcnHP3+qTI5CAttP9BMvQUMvy3u+FuFh0ov
LkMdGMfRRhBCFnCy0ZRlnJ3+V5Sb1bUWUl8jPU03FpvZBvuSsfIi9xqFKLvbIDIO5EhEyOPrLcx2
iyDJ4j1wGqTP4/jRKUlHJsL32gPiwSFVodsH8+Z2KUqELP6NnqnfWRy92SDSikn8mG8F1SlNqmSY
8QTRyh7bfSUdAty86G9rGORKkvmJ4wRXcKTB00s9uYrH+G8eJt6uCocfVAbyOPe8lZ6ZG8chllpm
2lOJNWrftTie+t4nXhKo00bq8VNrix8WBj/EY9Vrhj38olSxR6fyKxbDT3gZe61E6Asm0dg0+NlR
WB+z0VX7qO/Jle7oVgAJhq9RHmVGT1RHfb4tIt3ey6k06fkX4I4LdH3VwN/ko1ll7Kj91LTIPGix
Y79Xwn2p7AQvS6kBzuj19mgJZ9r382y7Rdm0y0MvuOumi71ZuhwGR308yHZ6A+v60JEG96FFcqlK
WefbdmZQEh5SoeqgA824n6bupq0KY9cnmziqILDQGahb+eIopY4HKmyADYqYmUwHFebyfrMj7IFG
pVukDUL0v+oM+X9IF5vi6XXdy9A6u5mE2adv4d65N1vzfnv5ZK2qFphiXSttnQrvLajRAMSV5tJn
yTaKJstzX0CsLqOPdFT9bcANTXtuWuMq0c+c7rwderSNo1m0qozmVWAGgq0y4locH3qeNDtX5Xi3
sUl6w7tfJPUmT3XGT6BDXMY/q8aYfqowHFeBfJ8SZHFOmkK5KHndevvHiENpB8K4WVvKwOufGgB9
lLmdou55YkzHgM0hY1bOA1llmivbr/8mmIxWulP9qUqWAdEiL25+miaTc+TucmeAr6etx2WYWO1F
K5N+ZToVIrk4co9ms5OEShOPHt2YLn4iSZy2LSdBM+2iS5B4R2PQOOjlHlYujYPg8mCFbvbwQ/Gn
Msi5ahoatlX1VmrDH1gb2toqk2HnSWNvwDpm/aAj3hkaqtIyPgRkta7MPGaYkfTYGey3WEn+GA5g
qIvL3RT+iZ22uw6mxiFU8AxJtl0lSFr3GVpdI++1c8ZEBeoRMSUTi3f221LBvqx0jlFR8dPqjZ+c
QuJtgkGd0Vihzn3JbKaLP2w19feGCgMKbbizNEue/S6+APfVEcdxoupDRaxNeVPjEO3Sxu5faXEy
KQ7HnWuPwbaAiPEmMhvdsez+Ggkp4Ll1LZq6v2oaanvqBYDZGp6+Kb5iWp82qKgSLApkYSAV2ehZ
7qFGsX8lbA/0x2D4eLx2Zk3bRx+cw2RU0GiSAoZYewx9UIxIQceNCIFxazXyT63Ed1g0vCIhJTku
200gMfH4tf7c+JGxZSB/UHUYbGdfbmMm2jVw2d6BoDHHmhMX408/1ycG8hwSXZsGMFBNbFKSMoEl
fuV69Qt7ARxF8u8YmJcvemAR/pIQ/JGWzPW55UtqKTSqlKKCiaoHZK4AayNLHbOnDHRmh/2BgpHh
QU4/1mDdaRwOtVKNpA45/ntl9O2u1CbSzUvzGHUYKxD+AMSNPoNYTRunrWf8vcKs1o7tszJ8wgXG
fu/n0IhRpnbX2s/RjAMNc4uW+f78wFjzh2Nk9l4lXKkzfYLlW7ykJdLwaGKxSsHElZpX85WStVYS
Uw2KpF2lQ26sGxv2HmYPfLMz/o/0DX9fuZW3t028ep1LbnUoXhYwmuwtfN+pzeTWCotdxDlq7ygd
/d1I19uK0t8OsS5711fHMmTim82qZiJr9RNc6+cxM8fNglk0CIXY9LUydxaq8tR01r2Poy60nPia
F1h/xl6HHIHSu/NVsnGSQbu7GTtkWpnZW1j/GvTBfgnJkcCtA7wOuCJcJpOzO7YBZ1XkprOJhe89
hRmNkH7mserUufvWRdZnKHk3iKPL+mhvzZRjp2BIM9hRfm8yYK5AR+7sYDltxSJ6EITxA1rfvedl
Pylq81l0thAu3VaUGxPzyp18pT9t4/dsvvKlDrOCe0HKl+Wr7GgaduiLgnOB6bfxNcrJNAV8PFSc
u7TkvmDfRk+7LZRCxzROOvMIZJtac11e9CUoxzckAj44XQT0lBqEJdKbiohmddFV714HIt2P4bgE
VfDEGquY9YTEMpsomFzt3KRpDLmAgU9dMdN1qvrWytC50nwG8QAHYYkpWQKmaNWsLQ1GRG0H5bo2
qnoNWg31SYcgfD6BOrhTbf66NSsn5TEhT9eGDEgla+usVfE9VPZ0klSeXZVhfTKT5Eq1Wh4DrBKJ
1SU6pHc329aDJg6qcsn/1AO8JrG0v3K7TMu+WI3GOAru9KqMgze9rKbLhFqJoHTvvUna8RQT4LQL
UwsOe9UOX4xK5cf+HnshnTh23cvyURDh/micKn8aWncbGm7/ypcvF1FAEiKuOU5xy0PHQlGUyaqe
I5QN6T2nBWmRPt2H1dRTzMLiT7iAI8lU0q02AbG5XauR2MWZ5UnHbMSgxhEvmEGwm+kRcak5xWdO
J/48tfrJFahOJ1ynx6nxgT5hm/JYTbHsPNe+Kd6saTwOuCLbGZgeazy1kAnBiBVhtQQeQiocd6JF
BZIb6J5bhLsIsKMR4m+R+Hct6SA6pjNgyx313WBhra/9MMfIyq5CSHR6DwVS6jD59cXzNMy3pvDU
dXmIU19HCju2R4GGiBwCbCSWlWzC0CNnvOXY7fXxB47su2ZqyNa4B6/zv4YuCRFEM9sdkxHAKHLG
emjsFzl6rz7c6ZvknIiL0z5XmIcYMlebrqNVgjl2oEAcUT9pmDusHEqMILPygYp/w5WAfGOOjEom
vt02k/izismAqOydHqCUybXE/XrHozjyKYTIXBLsE36SFrewCsTnEGYsIQj11pOKwElY/t9/hNdq
JGzGo86ENJOIPGsd3uMYhf1uIiWVjkyZbwCpeQcPs8gbJx7apIPJ+aSozAJ9azLuNVFM+7hSr50U
J6KreN4mys1BiXCXMLu9Ugw0h1jUx1Z27xUT1z+g1NaBv1qSGYIotNe8w94VEdW4NcTAOZi0zKcv
RH7f0nudk+iWB2GOwyp3aVwPPmyjTMQ3zqwcrsfwmZ0EemswmWyYfnb8ev5amL0J67lmNMLZEoGW
TyayDf91E7WYZNEI8C5KMnrzKMkOA3EuVowuD711toOt0GwLNbKMNBqKuqY9OMUUPClgTTkeZHvy
9Z+sGwwFJnPcT579p2tN7RtNfSBA8+sFlTmjacw1bBgvfly6Tym0/ygLj4YJlwEzWY28Gz+7H1lb
M84QGjGzvzHXf8w7+LENQWMRz3g3NQPzeaDZHF+rP7Vv4S6fs86Xl9ste3lYbne8wgwd51aOzU5e
MR/aBgZjZ6QRLv3+HC8d6tHK875N/kswdtFGV54kjAUo0lfyHx0vf9NKzd1/7W0BApZyjSv7QXUd
HVDwTjhULXebFoa1S22cNBWDLWprpz5ofPqA7BhwCSyrdVehak4ne+9n+CJXupb8xvJMQpFPO4JS
fEJO23gZvYROTvscVfFrDuT4OM7xVSBywXUJsekxN6HJzx9izoZdkomXHeAri3JZpLFhmSflVTtC
ZY3bktrhN/jYBtew12QXk5taBwezabWNFst+M2GLvvtS/8Nvh7bK6yBo8gBcCIbQ2Uxjqb8CdqCb
3Jj9U1qWp1Dp7yScqyetQxRS6urnoKLolNNZaN33L0iyNZ+tprjwr6od7TOGXB8PMPIEg87ODrix
+2haROyJlqOp1BhM+o5GQimGeOVYBzaZzxRx9fs00sfGuhE0s5AKDOu8ejcGAk4iAr+VTEraGY4+
4WZlpM7RGfcz+S+mXXKSq+PykibT+MvTtFU3Ggny5M8QDNq96ND4dUPoXgI5oK7uZk5YIC+pS8qn
ZYYoMuFBwbmFdoXGsfb4Rck3o4QXwreNYhfjHjmUEcNmsiI2ZieHp2XtxBfElCFJQAuaGkaeiXEs
wIVHMW/JRpy0myK2t0si2hADhIoKe/d1rRkdruvcsn44M5m56kxoN3mLD6VlBjrZIwYxzVeHoTB+
dLFKtjAvCF3IuxOeOg4ZIU4uMZnWKTLRf1SjiR9Po7OUxPFvXmjzXVg65RnR1TpEnYqez1Ez7O4g
RIGZPrXA2mdMrjAnFkZgPBVFiGfAaMqn/lCIrOHsn09bwudQGnTWypxaegymXWBEFNoh6KmUS6Uh
baHsvFQ2UCspuS8GS/QbZYIHcftmjYhhuDlefZb9PhuM9k7GQbKu49gDXc1JKccvs7xay1JIQ1R8
ZpaRbPx5ZQj0HAuCY3endJhJx0m+rWYuBX2VHn3rZPwKTWCtarOwi3nbueoMP0LNO0S31jMgj/X4
Z5eXLcVVtnXNAyjy6u4Jqu8uNLdFIvWDu6xUjd7uaibWu9rAm+PNTNm+cuEg2yH5AZ5/EKTmcED/
HFuCognj+Fh+q27Y/t7SM5rwc6IJot/uatQGkYrctZWuN8e8S6ddM3q/wtZ6NTuve3Z6boM4iJjx
InbmND7IO97UGZrR3Ix+PBpV4eytwU4/R4nIMS5S/Kmq0rdhl1WPsUBwFIvOvnV98KHB1Pwc4BKj
ZRBqr3MxrFQz5DuA98Bl5ptnoGTCGICXNKnDdVSq7Dmt5kgRVFqFLZsn2TMB1HPn2dNHoJpzZ5js
sk3lFeGlQ997g0b+qQm/O1YAymhy9+KzqyCbELtMqhSZoSkB63TQOHqbPZu24rC4MdzZmkPM6GN5
aRhRosCawmszT+JJ9e4OBByn5zDlKJSElnbIjaTEzsCBy6cUOGt2eY1q6KmDlPcC/DUQMJ4scSKz
reGKmWHTwXVc24lZH3Md5GmTwLHP5hjoCXcvvgtomRlJUqs0R+FiEX91DA1IGX2R4Y5FZL6qdfcn
oEj3pbVZFIwimueVINgdqbOwQIs51WXkYJCoLVR4lc84G3bv6BcWkBWkY0teq5LOtPK8Or60OW49
Q8/f7FEOP5cVgOFVdR5w/G67mjtjtKp+I3oE0K3B8i+TwdsQ58r3u052q/Ko50jN2pWpBvm4ScAw
ICXWZAPFnpl9DD3aCgeRAgb1DPdxUeSXuI0nGBsjStZQParZxFfgTtvoXsWP8DWoTaomkSrFjxSV
zXBN/rYspk764TZjd/Pjwl0XqZ0fwO1jkGZbXflYh58tu776CALIudZvFvqvdYGvZ8dT1A/0rVdj
rbaRS1m7vOJNZJVY+/G+V6FKL2gxnN1UCE6lk3Ku9DYx7Ak0hx79mW3VNNWxbMbfdG3Cdan3zX4a
fkMHRsvYkzZgg/hpPM3fBi66K6bzNUapAit/KNktAm0lUHd+bxsl9sMQ93g6iU0TMLoQGnBBqeeJ
PKZngelsV/bG8Ph6tYp+iBC1ckeYdYdVBkgAQqGvEhZwLPGOLTJa/UDrf+BMAO2ksooDDIXwnHoW
RyG9obRkod1Iju7bZT/GP8UPwVkpDh1yVm49aksbWXb7MxI0aaP5OC7sFpOr1BCOVg4Wy6FbDSOX
ZpvZL3Fto7sabZ67jo56XvMAfjfiFrdBf21qNOU+LIAlkmCyKK2nqgJsBVRkBeaHyQvFgmWUdzpk
/qbxMZVqfMXW1FUEXnqmdIngElZudC9bdbBa7QnMa8L0q4dPEiN+wTVEWxXAbaXl1ktCaiSmo4Zg
nCjv1kvB2UfJ3Ys6eQlljUwPQdZxKVJLaSJeDeMXNd6Xa73wcO0qVcH9SYY7XVL3vJSoQKmRgjlk
3M3Bp9xp+oYmcUOCBWB+5WpsiLNTTJvjbJiGWlutxZzg46W5lyratIP7anIbPVt9bF8xAzw3Qu+O
valf6NVW6w7B3WmCAId+UZPnzg7f6rDYVvaIxbvorItn2B+lO3BFzEcok7AijNn6GVpDc5YE2Ukc
Z6FFNxLECJWPiOCd9sOpkN7DBqaytsgYXWPn493qtQvoxfgK249GAuJ/9HI2ZhcDD2nc6NYNMXyP
SjTVjoS3WGNnX6KsrjdfHQKGYC4YtFvS6m/xmANF7DN5K5jvXptgTo77oJ9SsqX52j2aLMwU5vRm
9GjXUXCA2HU6xGZ12GIjfYQNhn0PV0KYGZveg7GAwis4KxSqqMmz+Z1NNIpl/mJyHR5tqbwtthkL
IZbajmA77CbTHplh8bZ4jr+OB1u+L0v71LZvA6FWU5Lq9wGh3zrXcZVWU3lsbdt8rjo4U07AsWei
hXMSofbLK8X7FIvo0/YY+RYdoB7UNa9oA+oW+Y0DC/su6vobhdVwsfK+3geEO0D1o000JkBcdNGr
oyGt1ShxYY85xM6vA65Wxh8a9+h7UXvTKk6lc6UHCjp0rD5qkanb1HRkfcoI+bz5ze0B/bdjHj0w
KrpbI6M31k1u+KjP+WXZPpQHKedr8U+dKdib82jOa2V2XT6SHS7THkfmIYh666E15XsnjPi7REPq
DuqeWsg3yeGDXwgwnyet8XuJ9S0Hm84f/HpFtb/jK3Y2B8ZZaxuf8Rce6A2Vhw7OznmItOhM9UPA
AyqXXj8OUxM/Uwskb4S3+Ukt3tzcOcRg30zPIVvZoLsalkiQx1QfLsoekTcM4YB+rX2Vng6pRdUv
GFKYI+A1hWYRqjdaMFicG3VMAoAzy3VihNjY22Hj1GlBmEIGCLwnTzhNw19LKWXFzWdcfCy/Ce2S
/lJYLImqe4mSyfBZ4obkis56T3NJ38Q6g/dUY+BQhJDBrDkNmLbZ8NVAYLILhIOLbZUTY33R+/pv
rTOKC402uY1xtZQ9FB6eDoHPHWA9sv699EiXtlmq9Tt9mPrnr4U5ctaGibN4ubg0+KQZin1V4+BH
32uGR73l9ICoKX/FOm1xwFVUo6M/GWuOJOG16L4xW1uFKqC2zfQfUQv63B6q3858G6aImPYkE5js
tF30AgNjNVRNcOGEBYSrZ8uO6uNg48rLa/s9CwPtbfQ4WES8m2gPUv/uchSFH2eEv6bkzSCG5/fU
soSINi2evTGlLJ2i9LAsjoKExvfRJDq5HLKnKnK0J4BjT7JU8ntSM2bHAhbudKwW32NvQEimiRic
lKJuREQ27+Hokq8JIKxxKdDmhxLAyYhm47iUgcIgvygrTHXVohGUk1+/eXhBlm1mSuBdW1bXaKu0
JIbgK+7Ds8R7DTAuT4J262cx+rExK3e2ZChEAbldQi+ytrFP5SBfjHDxPwgdjxeGu76qz/94qHIS
CwSDrjNK0DuqFIM+RZReSC7T96lTsDiPAGeBiG68gMHlsjE2I8nvnMabQ276xjpnlveH+C6AZWMD
blxOAP4j2IkeY/WLKK2YwXLU7BOftwwfjDoZYq6vJKra0o+Z6NPjonyyyrU7Jagi6Ey7Z9hg/t5s
21MfxRokSjLeCs4Q20kUjK0qzAmxqNJ9YdGDKEsO/8HcVk2UXdKe6h6Z5xj73uenOajoVoZTtQ/a
W+VdNB1PbwjjH8UEmUzr0SHSZGa9MdvnpGmujZqmO7BuwLwZvvEYldSJaab1yr4TbHwTyXHn2/RV
5niwufRxpvYQWhM4FjHKgwPNhIYIVpEydIaDVFg+qqxvz93kRZvZzompdoA8XZCXgC7usym1bt07
tEm51tJvXXbyl/girJxAexIXilBlYbaBPBv22nSsSlV97fBagRS2dSROUUP/s1xM0oEAl/Tcf7bo
m6eiT35llKgbkyYcC4L5ngYRXCNeWnbWTWKK6PsIbCoyx++sZ4fIbpJ1mAr7xQyn1wwMwYn2XfOC
hpTAoYomW+6Ataqr7C01bAO6Olo9XfPtfZMgs0Ip3Bnit5NmB5gQGBqH69wq/JpI4JmF81iG0VE2
lr4Jek7CcTq1NyIunzyzTI962Lvs8V54tTzwN4BufRtsWk8C6NrBZAF4w5SrPJH51QqQ9EC+ucaq
DI/L29BoCL7tQb8wQWMu7ZmcDhoCpSmV17FuBXuh8mC9RLRVMQc0Wgiv8KHcPQ6IaO0Q/82UBEuL
5YqDwBcSRW3+LCfmVHEpnkKncH4Lp7l1JqiUlgbchnPnmkrNeKQe+q6y5JCbUOeGQ6q9VgzpV8WA
uAJ26jWtvEdt9rQYY1pgSy8VxmFUPCw5RNux6H8DsZoxmi0xTBGOKGRUCrk10Wx51j+pkqod+F+K
zEwY34IsSHb8kaSRzD/DE2tlkmkf9OY3apDfaU4XGQn8BG6Dq1PEGp1dvwsvSz331Vmof5Qkuj03
FllBs41dy43z0nQ1OQDPzU9X2bPXp/hLY7NDhW7611GRH7BcZMupaFkdNYvAb2Wg3Vr+L3VrOi6Z
8zTV7vswd/It4siPXopdEgTwjmLgjWG0x4toujfacOAxGijhyz+NmJRo3EViZiJ+pPAI3zuKUtyU
4wnp3hkDbvFwiI556Gz2y++bPJC8RDHXm6AQ6uEIO0aaRKABYHOinjtSeJxkjJ+JdX44RoSpMPd5
t+SsyhVyI5y43YZjX+5RX6gVoRHfkcrjZhrZ55c72q7ta22SHaZNN13vnN9BkD9hvu7Y9GuPHuK5
cnvzvZyKZyzAsG6V2zMjAQeWpC069qSoj/aYfKZtmR91eDK3NkDjxO5xxHcK2lbQ/SBecBPa7V9B
R+7Zw224kqmpk1BDJ2p5C5ffZfdEFgRUF5fIFf1l+chycNV9dTwd9NzYZeQ9c0b0WQbt37rQX2Gr
BNeSox3rEiOH5StsJHhpBjfDC6n8Y/LfEF3hFI3baa/16NGBlse3kBt3TwIAiql5QXOy9OeEDmuJ
k5qIX6hlSnYfEuHvLrqlOdODGtIo5GF5yjkDoINyTsKKp93X7RnOHPwG/mqV9+l6Wd5RNFUE6Yb1
OVtS35FgWpe4/NO4kfch8BDvKoTyBpEyoIXSnUqM5NTnw0suhzeLI+VSxhTZON16DWV5swu7mhpU
DOYl6suJMoaPc4N5afqegWW+Igr6VCaa069jSuVX8Db9WD0Kwf3itMX31EDK7sTUjVoCm3A5vmLq
9TkSuP2uzV5MjXCKesZ4LXdcQTmML542/dg89QwEzqM1/ooxbT+wMbmPPJvio7R0uMfp8LMS2RXU
CnMFnTgNLlWdDicPNk7yW9kN1L3+yugd49vkicfXbm95xsWEJdNT7N5kYTVPDlfK2vCI0lia5laG
dlyxUca5dyavvKRzA9uD8Fbn30S7/2vAN4WAaaOKcekMmYbxTzHQvixHOQYMuI3BdCEJlZADqCgu
Ydw9j+Z4SJklb5bqs0CEs0EHblx9NMSqScFWtdeKyf2R7B53TX/ePfi2o+0puDMSaezklen971AE
IV0FjVMczNCTIgd8BS/S20vbiV864e5DG3oQNbK5SRqX6kOzGFtopDWRi1FvWYw+itH8TZ+fZRSc
czPDGsCURKN1MMoa67nzt7YQ7bvq3wTumnOM6f/NqRWOoQvP9YSwbZfZ5T+FEY85WG8Q/4QoJwxN
HY++BbrU+rKshEIiyJKuQAPZduXDzlcJ/YSqJ80vLRE488KVagBNGmjpqZT6qQoK+6wltclfZ4I5
cBRyWEjoMSG8IcIJtKrtyagQDC+jg8lNi61WC4DivYyYY7X6PgIbByAZ1Bmu963lus//f2y07v3r
X2w6tk4rR5g+HMZ/+osdkIxePszqL0Xl0s+jKoIq//7P3eUUR8xi448QAojVJyN99XhN+V59OK3Y
0d4Ux2liU54XImAfmScuQ98qsvbm4dT//1RN8S9P1bRc0xC24dDvFvo/hQgj9JvCDijrxtLrv3Ko
zRNVYAbAkENtpzsXlcxqEY3pn6nsHuZ2XG+Zin7P6/zFsQPrZnDN6MISZ3j7G+JOWKYd4NpDkr5p
ExBqJBz6GdYehhYo9rbWCwjTFFMyhQoUa8klDqzyuNwcdmL8u4R2Qzj/8gca3JDz/enTbOX64/O/
frK3hfK//kP/T42ONYH2jiAhZNVSqT7bCTlnaQtzDHWAtU5EOv1IMvN7OvXTfzN3JtttY2uWfpVc
MUckcHDQ1cqbA/YUG3WUZHmCJUsy+r7H09cHODKvpbhlV66a1CAYkihTIAic5v/3/vYdssIfJXyT
2wa3ox+ce3o31qQEUIwpz6IYI9boznDNbi/lLpzFChq9B9PBiGikqv4QckJJly6vzNwkEq4ZSVvt
05xuaTLZ4Lgxo2GMH7ugcbagwOYmNzrCb9jCh31LP3QJPpRkFLabixxfzUJGXbH3wGpd+pzXc6l9
emzFzuxFUQDMba9KQ0E6FytN18Y75cQEA4QkRCM+SQBfMf8VmzR3ymPlV1+J5LJw+KjJZnBJA5X9
GFzm4kqU6izuHbhueSLcve0Tl2ijZHPM7k3USv9MvQ4NgJD2FsUbtRCZEI+QFtmWyE52XzSvCGDu
jrVt3oyw31PGQXhQwVYU0UkHuXVWaN1s+oZIBnwDOIYthqOu3gw5ysKyxmZF/5z4xzbf5n7egWby
1YmVcKoj1Hx50eCXmNQKiuVam4afz0WeNCZXNQFT1stGPbqRQnyQPBctI5ztkUlSBeIgRf4kSu2H
NEAvzCnBj2GwrGq2h/OXhd3imJ62LB78mIUf4k5NNAvxCbFFptU+03OE1VtGzs6BabVPy/Hbj2WG
YcgC0G5cgQZCENnlmO0Mos2OQjrOzgjAVAfszy+QTo1VzKZDjb6mA/UHJ/IElBkaVKIHhzia5FA1
1RBs9aLbIBBO8QfpBAa1iNnnRil4mWrRGEHwrSnHR81Sr+e1p9n5eOKdsbpu0PTBZaZLQ2TcSpdB
/tQHLgYupnguhydNAzJUQTJCdtZrVDib5NIYo3odNONDVvnUkwKhHfwac7RNt5bMiZpwoLJ/tIEI
0A5qyytDxzI4NNz8I7hWhHQT0DN5N7usv6vDOjoEEENWsXsnOxJZQRKvS6T187I8xmRJ5JCrL7sI
2ImJZWCp9eKhq0nSCfSmO6ZSPM1Lo8ql6+cB32HX6Rznr+q2/t5Ji7Hx18OgYf2LUYL9Ep7OKYtb
fp7BafjFNjxEbaWjveK+p/ao56S/Dq1Bx9yEquNxAwvFVw7zk1PKlhp19rNjlLtBpZmhGXc/ckkr
tOY7IzGcq4Fl1Dz4e+bwCggX57XRVbs8ZxxRo6K+zNeu9yBlTYegNeWhj0wbkCZBKY2KqTMdrGiD
dszd+3QSjrZuoZcwEOqsdJwhG6yPKGwqF/JT2MtvYzIQ3eCRrQeYf2e7/X1j9vbSqQf1OSU4Cg+q
ePRYYJkwww5e2RIDV8N91wX5l7V0cbC74hg35bDOLYoVvz7F2rQI+rgM0KWNzEQzOTYDjNrHgdgY
Bpq6Kql6c1dBdE1wTpMc6J4iKGsE2UozhL4H6keau5XeqSpCTcsMb399GPMn+bfDMNnzGKbUNd38
dBhFQ1HVHrE0Qr5iySAfVaOX7KPj8F7p7/0SmgZlS43lB8jAEC3Tuk9ZOOQZ9RG10a80B/RF4BCE
iHLbgflA7mRLEjLjJwWYxOxeoa8F298c9TQNfzpqui6soKjPoKvUpuv3p1msh+QSBlGIPqPEseR2
SHkhtuYr5KiQVBIiIVpCvRdayE3MVEC236h80ehQnPrAeieTkXzmMLKOvoJHQxiUBSuTIbY24fk5
lsIuzPeugs7bQUMcnn5z8H//5AX59o6jWY4wJW/i48GjwdEtSg5yFclhZRTwJ2mUfRsrMz3kMRs0
SgfpXUKQwN41aghzdKDXJT53f5L/xTAvUEDRq+rDSbzm7ewkDnZjVCobA58smx71Ajr/5dcHrf2L
dYPUpMDnhApVcmt9POhU9r6FM0KuXHq0A1rGu1HJdoilHgMqIEQoQZrIR6iktjSRTpvfZa72E7Fh
mSclEcto5qKgn95ucP7NoU1/+ueLATamarGqsVG8cDXMg9lPFwMgaVMfBq9ci85jfgNdlfoYlKfE
5Enj6tANt3AFvsmSPEQS1ikItxkBWmARM5z6V5U0ninqEFWl18oaJuLjbw7w8/p3OkCWvWj7pMO+
SDgfz50C7citS5/N4uAMS7XoGMDgyNF0UXBzNEgzet24AJsorkgqiq4D1DkeOHblUtTgKN0h/8pg
/HWomk2CnvsUCXx5/8NjZFfC/S+5Jh1H1dEvfjzGunXVrNFQTs8rPT3+klayO9goMWCWGt2Xu8H2
bXJQTf02iVzBTOroV11IiRCJCHnhSQJ90I60c+ASLZlDSTnboTz++ijldKZ+/qhVUzU1nX2pkOg/
NTmd6Z8+6kAVMb3ihvy7ohBsgqh4x5S4zXKIIEd00OsUsh9o9uggJvHwzw+dKl/mzVU+ZMO+nOKi
gYSmy1xGkhOKgCm2yJ5mFfvkum10GAdN7Iu4X+q9Jq87FsLreWT2KDuvQFVC/pF4Mlu7hFAh8Wal
plLu/LA6RCHeKaVyt5M5ehWpmSCJ/YrUpwq0PNW5ubYmHfWUWqlyCtB9mR2HOmYDGa9xeyk737mx
CaLGSxME61+fvH95CzuC4og1Lf5169NQLzPV8mtXECSQ6HT7iinJGUsSRZZgPKRBRCtwGnSA8lv3
ReoejECcRqdYQZ20v3l1D8rLV5JNMxlxW6zHvzm++RL7+OHqJus1yW1sQamb92Y/fbhDlqUNZXVm
xGknMJefMY96DOqxdkTMfI+IdYmdoL+wRr2am+YOOtQzFp3FvHRwzfjeTR31WLaqv0J41W2YfcWl
7ZK1DT79i6V6V6pvtmixjeY41+bt0A7PvlZ6ZylJcq6IvYx8Z0P2ZXnrVxAXXEegiCSa6kAKDSGD
iIg1LXZ/8+atv08KvHmsm9x6mqR4/GmMSOMURUdl/LUcQKHTrjWgID7b3B5YPoAMxgPP32S+k9E5
Rhfk6fCeSs1Tt6qRP7ChaeoFzB04elNBF/2EvcGTioFHU1Hz4e9aG5r77Ask7dkQtke7UAibnTfR
BnbUeeO3iZIpsXqsv9HMF7tE6+/nnpNEfwqlowVunBbo+rvhGRj6IXOnGKRsyNjY5M/hJLbXQkwH
MMjDzRSOcMbqdT0LgzJm1UUZu19IWMaWknuw81XyFpOOfDZ6zuoKkoc8q0P/LWnltToJdN0aHv1m
8AsGIhnZlMrRwvVOESxN21SPIq3tRz/H06npRwNw59XolVhXpD2uvBLcs+jaq/ke+vfX/n9576CX
48HL0uo//4PvX7Mc5CyxD5++/c9T8EqScva9/o/pn/33r338R/+5fc/OL8l79ctfukBPzJLPv/Lh
Zfnrfx3d6qV++fDNOq2Derht3svh7r1q4no+BN7H9Jv/t0/+2/v8Kpchf//HH69ZQx+bV/OCLP3j
r6f2bxQGTAol//7z6//15PQe//HH6QUEbB001d/+zftLVf/jD1P/0+B+Ni1VY6mpGSbrue59esYw
/zRsw3RYwslpEjeZd9KsrP1//KFo6p8U+JGgG6ZhsVg29T/+rcqa+Tmh/mkIQxqOsB3DUC1b++O/
ju7Dp/jPT/Xf0ia5geNaU+eY541/Dj22EI6h4ahEz2dq2t9XwVlX6EYfW8DwOxY0dXejUwWTDNwL
9Gkbbwys9VBoBQIjBzZ7UOz1tLg1iyLeZiV5DUIJv0MeMRsd0534ZtkYD0BnLDTfXxMFDBoJu7Wa
tqBCc/vac19gROy8qa1ek/RX6uAH2F3ayV1ewQ7J+8ksG/kvISFrS9MvVhEpiDAsXUKnTfIKA/bx
8DwiMiOidU9wVaXZGIYKmlCNGNf0YQrkm7/bFH4qXP44SSalK111VOYQdaqd/TQ+x0qGTAAc0rLf
DKVmMh6xDyS4a5kW3XXqUpwww0umNnADmok2daBgdtYwYC3GTtuXTXjQh+A0GCwNDNs9qWlJyTvf
AVa7D8bexJqTbznVJEVH/b2bKcCeXPcqCKB7uVZ6zAOTMJXgbI/RK0veS4Y/46eL9q/L4ufLYK7u
/XwZYMOXRKwKk6q1w8X1aREEGIWKnySfkkyCp8CpzoykSxUgQYwoRadoGpfNRq/db6gWqMck913/
+ptD+DgP2CzCuNipsdrC0UyD9c7Hkwwzl4Kwh+sk8+nrQJ4AWQw5x3x5F5DEOmHv9Gk+yljt2tXp
1398Xoh+ev+8adXWprevo0r89Me1QmSBbtOhdE3c1NoClYI6fmWBvazgEZrDQ4KqxE+LFUizteeR
VUNrqVSxVsabMfEvCYgE24DBZ5H5PQVm5/nG6O6sYoDCFi0aLbtXrXExkXSItgQJ9es38Kl8++Ps
TdsTqs3czdKY9o0/XaLeQG9LrbxipVavTI0plcXu7MkAoH5rjMvIK3YG4TFWOW6HYUo1eEX06Lai
pC5rHyqdDDSzppGJG52pZsy8K+81M+xHFWCK0lGKGm8ytkGLkCjvxeASdC3u0VY9FjDyf/1WtI+V
aN6KJWiSS4hcc0Xa/rRaS10jD4a4qVcyNU/CUh7SujkqgfGEBuVl0MVOadSXxvK+Vwjsf/O3p9P0
4TqwdF1jZLVo4LDX+1wkFiMeR63Fye/EZI4IVX/2sYhnek5dJp3oYXsv3hwtv9vWqVMselYSy18f
gvy01J/ev86Y71iG5HYwHefThnP0lV4yojGaBISPhm36nUF6zVzxio47s8RzlejPStN2k/rwZoLM
Lho1QDCogMNz0HE6uEMWSYvpCDAxtQBUnY1ypMpHnZRQjTIxKKDStS2JPeRefB11N1hVdfjN01zy
ocshWCoBr1pXyU6OO6P2VcSTUO7Tkiu6I95Yj8GAV8Wmw+UOL0+1Twkmr2WpknmDmwxZK8BEAWcn
iZs7DybvgLfIRABFEZqs4yhblI2xNlr5TC9d8frTkOhwZ6KL1gaHvAoPSSaeazpSla7v1Ep+Y+T0
x3PdTvma2jPw7qM0clQo9V3QOq+qLZ/s2nxFQXPxjPBqcO/tSn/q3fbO8/D0VQ3ckNgLV737UrTW
9yrHIEwXj9RXO72pla2JqN9JuseCF87LvqbQrj+7VnXURXNXCP0FT89BIaaqJJnIhwM4umJbId0D
iukzJaXmqm6Q8A/Gq5c7+1QOJCNkgAWjcReU8aXT+CRlSffHSPe6Va+BUxPjYtj3Rf7mE/BE4Xw1
GDhlkgCch/Pgq7h5Y0JhS+PUqsZrn5k3039VKJ5Jxtp5nv4cuxiAuV9TzcO9oT85lYxxMHHigM/Q
wghLnjfJQUIbxQ8rsliVL90USNni1c1UfICGGny3x8BeCDmsOz06l7ZF18J4qiJ1L1DKRVbJcU7N
X1qFb2l9IZXnDqPlFNVWM2kDZ0dJvMt0WhkqAU8e6A6at9ozaYpNLq9gKAz7ApetZ7Y3sU/zWSbe
99ZgQulhw4P/fM6k9mxECd4QSZKGo8szec/wLqHsiTFbjL7+AqDtHRY7tWXoQqNo7yw7WcD+TxeY
OChjTu/RQDJV6srBzsWWVugh8RFzNwrwQDu65L3x1HUsg01SfEzAEOG+ytWNGWlXYBlqDJ6ckbqZ
TNvdMkoSLKRoGsmx9IGWc68LatJK5X9nZP9u99rzaKo175Vyhd4RCNNh1VoioPhuGwz3QaeR4QMo
T5b3sByxbo2RvUiL9DorkkM01MeoC588b2c0BIcWqr0fvJDs0hS0pDvGa0UnMdzwiMXK+uzo+Qo+
HEcuOnk08HVIfPUQJSRRFFZOMIj60g9+jgH6ylauYxUwbZXv3YI/SwMASzkFTVCw/cVWX0sSjhY+
8MoldFJCLnwQ8bl4sRuOnpjPq64kBWUg6xOG9dbDYrDq29zd0h1adfglgGtcOYONKinzD7WqkKLm
OQ8dLZLlYO24i2+JA3vtARBkAdZ3gYydWIQX065pzCo7jqRZQddvySyNFoF0KA9EWHGSEF5dA3w5
oQcHSNnU6q8+qpqlUsgXFPYCDqt6bvVnw7QeKtG/O7251RNOqZREc5REDevPbeGVq8RFYwFO4Zy5
QMKsV+aIctFW1gM7wlWKQM4zSngH4W39gptBwXhhPfSVfMmaaDu26i0NSNi13Gg+1gHI9T5tusWo
BHiaX2En3xUjJ4tiND491kPyNffB50q8R2gnfGx/Khd0U99xnPdS6u2SmskJ48HZBGvrqeYNevpF
b3uY8cWUYRb6jNkE11IVKxaZTc4XWWuRWt7lJR4eKGRmw7ynyPWQWCtgjmg8YFb07nfNU5bANbyV
C0Ru44rwq65BOEViuDBzhXaePOm2byzi2C9J2cBf7BrI/DlOmyT1/qUFHd/F4xH5IqRl46pnl8Hq
Xb46JW4zkNP4eLTkWwxKgxVBmCzAmNY0IJkSpqknSeSz19LJquLirU7ujPq5E9qeV7y2LYrj5ERh
b1GMJ9V2Tsg5zaQ5Ciu9LiKS9AJOUliLJ8MES6/52xb9OvYcLoFE1guUbzTuu2ENvEdfeSCyF9Qp
vzjTnGNlzkNacUi60dxLYqRS3VeWHb6bjUEeHwI74NphRATQ2B77kU5Kjvg4sJx7OUXYIpWyI+fG
Fem1FuUrYWwNq7n/9dw99/M/LR+mZSQVT2cqatifqnQYfBonibV61fnxpQQ8ATWJDGpFbGhmbRGu
nEbPvCF32l9g/wxBWSOG3kcyREtY3/mW/pvitfj7Wko3BY64aY9p0y74tK4doibIE7euV40rnpNm
IEpN31kOS7uzXsHfHl1tXE6jIwJ/rF/47BBFJ8BX+OBTHe09n2c0pFQlYNa2AD+rmOzUpGBg/M2p
Mz8Ws1n2sANlA0JtUzNtum+fVrAQWiMM3dIhyLFbl0XxGGvtWujhVS05bqx17LxSMBfBLhmS+0YZ
ThaFuyIR10mVP2kNGXSxzQotPEsyUhd1oK+NXAJKCq9DUq0svWXcrR8Nu12Tb3nCMwRyjXDPyF51
rb90OnWyR9J6rr+bocaFWd4NnfeCSPVB6BfpV1OGgX+0suZKxQvKwGI8jyGzGn78Vn83ppwg/7lB
07sw9H7j6z0yPmKgYBG09lWtfAMDxvm+9RT7unQR9LbVwaWQ6rPXdnO2zVB9M5Nim+i/tyrGf1is
SNbMZ3gDX3OBrYIOA4strH+9d9/6zWvcphvVSWHcBfsW8WEwLdqGTcs94HTeXglJTataRLWETXQF
1xikb4J3XnJ2NFpkXsspfbd2HqCYbxQahF3z6rjxLRa0Y6H5x7x7UKV+beYx84m9SOpLTW4zSPC3
IEpvmyK9kxE+BKqHjQYIdyo/j7QwQYgoL4QwLF2r3xSZurISbRUDs0z2LGVVis6+GxLNqBB9OHx3
CO0iEEk/QnSb8oFqG6y9WxoXr2Tyx38fMNH36Ja1W71AcVDy+VMyCVYWMlidmbYY2F3V0RVCM/g9
wxJhFoLKN+Hl0O0G4qmJHlqIqPlm6/lVgYSvzeobTACgMqHBK1BoivDo9PW56oznaBxvRcJygVFK
K8oYNY5j0WVr90bRBT9W+v+jktq/roN9qK79v1Xd/j8sqc2yuP9zSe2+e397/1CDm//Bj3qakH9S
kXNUdVInmCYAlf+qp2nan2jLNLqK9rSFc6ax9696mun8SZOHZuNfNTTDoLxmSM2mKqdZ/M/4H5XQ
pjH0n4O+NfViqfEha5NUTyw0VB+33j7tSCuLqfyYJSCm8a0VmvvUtyZsTionmyQLlSejrjH3Oo48
+cQlPTUhno7Cf4z9B0UbhgNO7bxYqG1OPGTUCmZlcr1dhHEwBpumEOf5KzJyxVnP8LtjBHOWBSPJ
LsurfBFnNktv4bonP6/rJw8xrmLljxFn5drV9a/qIMxHaua+4+mUNfRr7Av+PWDfZ7+vkAvAKMxN
JAUOEpmHCGbQqSm2vx7fxd/OkmnRQ9Xx0xuGo1IM/XiWQnxzsCUA2BgwvlahEetHS4+bzWCzwDDo
/u07L38IEEh+rax+jybEfig0Xd05Edlg4FrhSoiaBmddH6s2rI9lULLNnb+fHwLkyrsuNe2nwtHe
0TNqd0FQiStFEiTLRjj6zUZ9PuIPnzsqTy5DKUzdEhQr9I/vKC3tvpeGLEkpjXds6pzzUAdiD4bS
2lKm0Fdu41Pmh/QJoz0ZdvChr9mUr2bdyD8f8tb+GuaKciCnWW5zWQAARXhnV5ih8Yngcw8Rb/JB
tXeYcVe0er2bctRQoDmQqPxKDkDBg/FklMG5tEacMWNzJ/1h3BIN7B6g3KTsb/MvkRb4tN/oojrp
Va3ZYwu2uNOB7w2Lwgztr7T/3ZUd1AiTgSMgO3ZPoBCYSwYt3ad4xh6r2KFclLa0LQrtNARGcLS7
plpH1EGe4NafRkWv3pAjP2lu/5vSjPxYmuE2ozgpbYMqoT1dRp9LlFpfZJKFA3Vl0PXHJlH6G6eP
SXYo7BMIz8b309ckh+HfC70mGO9GQ2APnVb379lJI0AfDhDwQdbbmdiOk5jSDkHqDxqT/6zYapHu
7pUsJq4HP7dfAX/GUAJv0VO0nVc7chfkgbskj7GjSHZQuk7fw9rJt9KMMCeEGEvCOkCRR6ydPoyQ
3XjyMQNGEIXGqvUSGCF+0f5mzTn1CT4NPxbjD80FmwQW2gyMcz9X/swUYnBfF/2K0Bb+epYRKlA4
BcVkrxnOONWVxxHJIzJUZClSpNsZ6MAaoNgoxHROSa5RWJm3Q5mUy74tjK0HWWeTZRA8UB5S4Ylg
b/aVKtY+8solmF//5HZmuER/1a80kriA2Lj1FrkLKVTAxo9AM9gtgk466oxkD6M/bR6nb0Nkvalr
PamNeYBebJ3E9BBparH2G3ITNE1BUR+F2R0Q+eJioFY9cNtMwn4xXsrCpTVpgUCbvnMBwF6UBDtk
FBe3jhuol7bKStYppXawpm/9gdRbwFRTDgU7jJnD0QliJPxRH0/zt9VTLIv6N5fqfOd/HBkMDKZS
m7TgdHE+N+t7T4RW5OglckKNKIRJr46apkXy6cNHK1OMKJNGtNDJiFj5Mlk1SEt4MqjWNh6qmuIB
7kqdGC5LEoBrlSk4AOJxIkPXtl1CHVe0DdYtCxDu6setjLl5wOkbH3Jcho9GE3s7V5XdVpVvHZup
k1olzQ5jq9yPSd2f7KBXVr8e4ed57uO7NjXT0q1J8OxYCKs+XohVFfWt1DBKqKWJAZGdHhdMWh7H
qtJPdUk/vQRMvmHXlqEAB0yI+s9axqFtPFL2R7Wo9MMmMDH/jrbr0o2Pm3GRtxGFkhw3TBRcGdA6
HkRZxrdEwO1dEIlLVPPu2RDEvfRmWt13crLZRZRmSQPvibZOlSvo/eMKW4TzmwlA/E1XoLHSdJjW
JIV3JG2fZwBnjIpooEK9NFwnhwEcb3G4uedZ6qf6fnUoU+/N1Ohbj/0A71cpxhMJ9+OmhRKyqFSM
Do7akXjhMDWQPqFh4QuShxgx1wLgYfliRyWf4GUexOYH3QDVUrJC34dlGNwPSlQdcbk///M31AyW
cEtb/6rLIT6kgm1P64gjjZdhWbky/0r4DJxfkd8N/ZSNK931mESQrlNmhDrGcJMb71EcFc9uJOSu
dPNxjTi9eNas5LHUBvcWO1KKAGuqf08/t+lRwcswoUoo1ZUewi0Xd0mAxDcFD3XWKbTZrdZuTLUX
51jpzQWSXRCeoj3E00Mke4X5s9kEiLEP8KKp01AFztr0IqPCpsgscjIQg/iaJhbLnirxXhylXRMm
orzZ/fiG/6R8MBw6LgIE5MEM1fSs1eSsqH4knyPh7XVhukQINU9G73ePXkA9PRqtblf38KBiQ9zk
VvqlgQ99RaQM3h7VW/tOX5xJ3bqmGbFOpJe995b+tUEVVEvT2QUWlWuw9xBo7eKmIcCPDSEp4MNg
Ju+Gc6GDiyanUsedZQE214kj2ZBHd1fVUj1m0uqQsT21JnW0NnlxYaesKQxhyzMZHFo/5024yQsG
rWApm/uUUIxD66vRQZKx+uNh/pnpINO1IFGe81S/CycKe6uX4QWpPX85HtcCxepj0gXl2puogzN/
0FKgrHkwbtlExsPCaLz6rdcvtcEgjWz0revBzTr0fppeRWdYifjsOpV/ZQRsi8uwaG5HkdEAc2hz
iRQiJQZwWLaD6S/bvrsqnNF46q1kWenu8C1yQvRGqLJv8cJVO3u0zZ2jBdkhyPpD1CjKJjWoZ098
ncsorMeQxse3nolzUSgJk1JQqFd9owBFZZ7fVOjWV4kZcDlHhoZjgJjX0a/P2CTTfZ/p2s7o2+A8
WMD2sso07vQMlo45ZqDNzYJIs9gz5KaxQApWMVUkoWHPZZxGbdheCyPHsVm9dzL0D8jf/UM+PShm
DP91/p7tMF/Oz0dC8w+6033/9SBKnePzdG7aFGvE1P+n9aN9LiEROhNbUHvhsyl4RLMY0rWKWYWw
qbZrl1Vgd3uVtFgC5e1DMZnrYmZ8JPSCFjn1hsssmqyzONtGoo6PAKf0Ztn3ak8gUfM0UOc8zrYw
QDdyX4/YyAOp+ve2Ii7S6B5yO7IOnGDixCfIXYdaRZYgz0kvvLEcnxzn0ux2GpopBVlMcBVp5KPL
Mh92YprXnEjgDM01GEmgYxiHeuNe88NuX+HZXcL5Y/8vTNBv+Gj7yA/WOJBLkMj92gxNZx8YBN+p
TjXVeLiturABshDXh2hiiqRd1a+r7I38iAhyqhRUvEMdJ3v82g7xuJ+td0gwkqWttzsqR8rS1DKH
mBoe2nF0rhkRypzw7rT5mmluvMIWrS1x9H1TjMS5LzqnmHxqSClBp7YLFYwmjHmb0kcsv+i4aosg
1B86F9QsIaCUfdSiQUFvjpt6hP1Qa1ZE5DNngUwSAgHQQawhfrjL3MEUoOd9+V2pqnsf6Ha7gHOf
PweG62/D0nhoQqved04vz0yHb1XtK3uplAkUzHaTmP4XNycDQIQeQdN+iq6uTniJPI3bU5C05ZFQ
g42d3FdNnj9RZ8vOwgNg0zTtcK0OCTF5uKOeI9fOKPWxeAgzg9qI31VbXdIG9OrcvGFVZdoR24uZ
/NI4TnUVR+Nt3AD0y1p0RUPglHeZmX/Jejv5Go44gL2cEpZHuO6lzLtDMf08NS18TlgsNzDJ3Gbr
0yvCiI65gzVBc2XrXQ7YxWNFpxolpCjP1Rad3Q9f4E/3JjYPbIvNTtGL6i4iaUInuTgY/OycFLA8
/tq0aBO5Pad4VrjqVwQqkA6REd+Ro6LWaOhIjhqfDN+/1WL+9g/nTZ8HqzDNsY6GHehRFpiy3OA7
uMHFIB/GFmsNJbnwEsC1Xktn3BiRnu8Dx/bOmExiqsVu90IJYOHgzIcr0ARXsR232zGaUvim9d38
rRhvXI8wQG26CNL//oUm1ZtrQx0uo2UphJTGSCimO5cgiX3JIG0PQ/pV0rRiiZog8Wolt2yMEu4Q
kXl7VYf2fVhGxd4UesvqXb22DezPP+wPlhfEX2IZZ2RK6uF1LUkhizp3DVKUzZla1ZuKNeYgrQgr
Lo3/LqPtlnaR3BYTGVNjFiiRL+N3SNOK9o5IbgJFQM+dAULUwV4zs/ZOyqh7JxO56B7DobWbbzVY
jQXJIYXYzCNITztjtqBMctmZdwX5y7keta5cluwLN1kCOHD+DR+VbL+0iSN9V4aGrOSedHZGOvfM
2tQ9z181gZ2tMCCLFV6d/a9HWSROHwvjkxyL7j70BcPUhEar/VM5onHrBtS+0JBHTGfbj0z9KLrS
2aoFA0NBqs8lHqEaWdBc2oexLAaM5Cr+KY9BzO0NvGB1/UWFwsU2K/ru6BR0ib8RY9ueZic2gvZ7
D/YlDOKu1mHmshefAbm16uiHkMbmlIIxg4Q0A9dy7rJHnLSXGvpPqC3yamC5v4MOQahNrbAqk+lD
WVeUYD0RL2ujrK/Hjqj26VCiAqJ40ijLsUfCGhcAujucQssS5f9m7Bl/XSMm7zdtzS9jF4NfEO03
P2hviJx9I2NDHmk+53cYu75iqt30hNid8V+wAKNdBla6iY4tE6cCBgQ/sKdTEYfJUmjiXJk6BrWy
G75UY07KOGKwdvaZuSCJ047fNycICfmgx773ig2YpnqfETay+zEO0tuzuewIUqgh+4LeGQtmPsdZ
EyVX32EuNDcsOcIV3rBlGSTBXWSTnxjYSbNW4+baDNrmOJ9v7GvkhYzkQbRV/DYwV51+DJMWZBny
mZMfBj+jxbDhlLm/HvNMbtSyyNZZ0/q3tDHdRaLlCH6ytl9k8A+vUapYLGjDR+H1yTXBS6+65eVP
aAkV+IX2bT7ktO1sO7stgMDu5uk4TNKnaIBE2uV8hiED96qtBfxKXZq71CxLDGTDMnRUYBBChveD
3b/6FBZvwK296YVm75OmgrjF6FEvICXSBpuvIs3Tv8z3GWylfOFUBi1R/35we9K0p8tmZurWxPIs
frztlNbPUhXdYMA9jp58URe7WUPvVZqzVMJM1XCZRazBJ6JM39HyKTzbWWt1yx8uy+ErMc1yn9KN
4Yls+IE2yUF9XocmWXippp3TtKV4Qh5TCDDAmkIv/ZeMcDtjIUNAb0NAsT7ixadVQDl6kxYCbvXM
ijImzWtZaLhqKCNQhskLMCiCBcV0o8wPJpWCzY9ns6JFaRuaYLxZmmzCgZgf+p4au7zG33lq+6SE
dg/aGId6moQU9umgLEN0zjsM7/WaYhplL4AUWxEN19oAAsETtf9swsYHBJS8JtS5ys4+zlu3Hw9i
SJZNlm+aoJnGJb2AUQaBUWBxQcU7LlFZy++eoZ/rkEltLLCvWGXUwVPZWlZztsyOvMzpIu4p7B2h
VBq0xRcZ0fG+IayHyDe0NZVsiLUkmqiVVd9UBOYsDfmuanX6UhRv1WiZp1zDV+/V32IS9b56wICx
lNTx2uqL1KcYWFYLSxHBMjSx7ut+B1FRBrDeaBfNmBsng2kPr4nLv/PgHbFuRd8Gnt8d5Cnncz3b
LglFWV1xoSDlWLqkfTzbTgkb4Me579iWCIP7rUwIu40qzIopIHiSqtJHJ+zanTHkl1krnVhmhnqh
2WdQ95yc8qWjlWhbDLjRSgJfsi9qa1dMlQ00Rg/hUL61SUCFBFyqs6Jba5JI0YDP9GG6dQEpU06v
ryyl1+9YlvX/m6rzWm4c2bLoFyECHolXkqCnvFRSvSDKqBPemwS+fhbAvnNnXhik1K2SSCDz5Dl7
rx1MLTD9Qvi4a2tTC9YzajZ4z8REvPT5cIy8cvoYUv88LLZIZjt/2M4WDm0aRK4Yf2vD0OxKr/3d
6KwyVfFT5a15SkHNb/Qobh4Lx9FOece8cVsYgjfAbjWT52M1PZdGMwRT1T0bwq6+7reYk7TTk7NU
OUWW/SpqVDFJ+7nuHTP5GMemtQGpr1sJA3KoyVImDFclkza9f13X0Tylm5oTE7wfQ4qVZak0ljwy
pU4qCcVzG9MdhxZnPdQ9V6ACFIbnHwoacIP7AtrrniTxwYwOmrsIlHAy4xisvyYHo3Kl6a+kEsfH
pLLfkmEwAlY0+0OGBZW6d8gqVvAVZNwPb4jZf9lm7v2dlL7BEUX0JsSpSyvJaOq5ZB5bqx5fLOE8
eXbpf/olRJiI1vehDl3xOUnz5o4J4jKXMMaSiaSlam9vEI70CFSV34JdI5SODobaYwqyOFSRYueU
v0y/lYfBvYgzk6CgXvvQ4A4WA0gkmgoDivZyK2e3+fJ9fA2pP7n7NLSCBrvRIcbaQ3VGkzGvBxw5
M0fRpnHgmrMvdOY3YF/5NNnWwQ3VH1L/RiB8tvUD+mWyzVgutlGleVsXAdfL/e0cvTTed8ocX/Ku
ejTs+Y2i63V1bdNrKbapz3HEw1TH0LOnsupyoF1ipghdvSVVS65azgIgwj8iazvERKbFBZ3Nx4Jk
KSnYLRt70H4SYugKaT5Ts1N8eYn7Ec5R8eRPDW0UGb/5cP+Y97qbQU6VtU2bmMwfm1ZmDJx8p6y4
uPiNm39YWkrgjaN/KcIBCWkd3PCSG/JpPapYklFP2X86dEiiXdzOLaj0TmxWv4Lth/5RJt1303g/
WwNvgVBJ/CRn7rv/PhsLx+Xs7H1T+qubaUuDOXw2XKIoRpYYFW+ay+0Jc2Kj24n2ZnZWfzMijVV+
uUhM0cW71Brcs2nExmf67snWeYWP+jTT4Ayk04bnIovp4EH/2nhDVF+cHrL1vTMK3AH1ImGIj5FV
LmVyK7aV5iSwY6e8CKCP/oF5Iy6GzN1trnO8KWB7b9casvzfQpLAFhhjEZDO+24oP0rgH4pauCSs
+Mf6bJ57EoFKZw2hAUM7E9JqpQAyFf/OfUdbFs26guL8XGWadRprhBPQoAt/PyXoexRArUCkUfMu
nOgvrQis0stKUYXec9clFYaVUIXo/kBr204bwIQaYHnDUWkhxWxTMQDnmhcMAeIKJuEj+Lj4w6LN
9KaXc3mIOvzj03JC1EPtW9had+w0cUXDOn3asJ6d2v1RLjC8MHKzsx5P8LQcbYuEdJcDOL1EIbIF
2aGhjJz2VedG1eZmV+nONcMcS2BYIhAJLA9l/EwqinPB9mpcHfJsgvtq1xYFZNTaT6+uN6fXdKqI
/1AQedJ8jyceDaKnEajQ60g1+9Q956H2kjNAIZONbkZc+f2vUsrt2KXhSz4Z46apGe4PZqx9iKQg
/iKETIjyIj00KcVebiXew1Cn405hVznbddO8GG5IJE3QgnHHob7E2dC7t4kfphwWYK4WMEKndfJY
DfnvEFPetqaXcx7BLX1CXjbbxLhOS2BZ19jNBTk4oeaOW3xU7eN6Gkq1lHOs6+xV6eTPM+S+uzlo
MPViwalNx84evgT+21vHyBIBlMdRDsP4jp3CO1YOco4mt7Uzjv9HIudKYkxmdRrG6aJ6Wd7Wh0o8
WKCKqm7sAJaBJ5YO0UPEcewbxyGKfenGeCh4H1xbQy1YQfKXfc4ngTaL2VN1avw43d0RIhMywcCt
pukhcdzfjRr5DS0xPZQ05x5mvaULwVjwhr9sxvCEHHToB9JppunPvNDY5wY0cZZwLL5XfblHypc7
1kPQjePy4PhUyJxl6yq8NsZ4o+h9hzTmP9ZLSk5dvY9cxu+iqLIXmG8nohr2TZNKYs1k+xxC5bRn
ea01tpo1MoGDNt6IQWv4QzSb9ltUg49ahiBVavQvYeYWb8QyVl5vvNmtZ7yNcfWkd9pZlI32FIN3
3lOoQHDQXPBVMqI2Fs145GAWX0tD63cIR7xHaHWQzDGbPWhQ6LdtHdFxQvLvLsxZ+wYq7w7vR0v/
3uFxvKw7oK18gM+yPMdVhZ+sEJN+aBp0TtDq41vlGp9rQ0xW/OLO8leVKnoESuAiAdXxqCxVNI0m
8HIOP+TekAJVaHv4ydN2OVv4Lkz+cQmXW/jOblRr+9V6FrXHXlTXyWR0oJPd+Up2QAgcbR5Pmt/N
r2OXURbPKLmjkJdZGVqgRDp4nPQCij05q0epXREKyarV9uMC4kyo7GhULk+z9alyoUCiooPW6aqT
RhrHjzjKilNELIpSNd7c5WNGlV6C9W8CozTdpYPDsKHKIg04Uw67GzUG0lAHfN4C7USrW3m/Os/L
ES7mp7FceFQeSOHlZqBsQuFdEACVyLPpoju1wpaTwNL1Glr7w3XgrmytDlmuofSLP6KtR39MDkfp
4RPmhJKWALgNrW6P0KTRRSL6JM3RfxEl2l8YQCVQYXgkuWIGSWL99IJlyIeqTQaXPTjqRfeUfE6B
ASlOL6SmVnB/bUI7cRTVD2ULlBPedf/eeRapV6MV/+0RSwLzwHOD3fxa13b+VNfDT+Gn2aWLM5bI
BZVLgUTMUUkS6vo+VBk/m/zSU1FQDrkgFn+g0HwHl0aQ++i/6ppFFG7a7eoY1mrGwkl2CVmt9WIT
7pz0e+X+3IsAqwaEn+b+zW/dX0S4TT/NknGDARhpa9h2iru3F6++XgH1K4yvLsz9oE9JpmSLJFAg
z60byQLZpkHVfSvTmvNVpP2WfvTYSq16Y4qfX0KpHu8pBNmCwcOnxIdJhMW0pR39SqFZ3fkk7oBI
oPZ1KtoR+rgQZGavuBUb0znAlLrmu9BXalg/hOU08Kp0agCHiHMWfjRqY0ZLwFMsjc1slec5JtKy
JelzZ8vBDHAhufuOksazRvufiYABfqJOgLRF6EmUU1uFtGNAzAWVCqedmMPxwaK9ArAcdXLIbrPr
J2VzZCuDfD2Erv/J8jLNOpuxRBwGKzjYFRkEDyrUUySLU9dqwyn2QkkKsFb+EiyIopt/aVP+hrbm
l6TDJ6osXGb4YkORXnxAjUpP+bREhnvEAamebBZTJWjemsG6ARk3DkZR/aqXgBUnxHS/PusnPwvk
rJMDMk7N8/oGd5kW7pOhE4GzZkktdt1weSg9cQxj0rf9OjobI9OG7QJQ4SR4KFxsrGtjHW54flwx
6ytZyDWN8t8DBYAC5qneRjXphO53YesaHr50y4qDoTXp1UxcZOTAoFw2uicdEc6TIi1iayrAs3bC
wL0KewUxfS5f8rZ9V7Dlv9biZZo99Vm36JgdK/pI6fJec6wcEFt17ZMzWOC69Y74r3CTFqI5FkVG
WR0W8XU2F+AECDOQhk10W6lJ60NqYG7NSvkYp8NPLXHCb7ZcIhbC+ek+GQghj27JAwxG4rj+qEVt
6gmr+UD+wjgdtTIAWBLwcjmXFzpcXELrU3PknH1MrMnYWMgLf3ted0T+TayHUsOu89N0BzE8u6g2
6ffFPHXHanYJYVllMHhEUkQPz6WYKrpdJGCYtJwo6Z6TEaeW7viwMerIF1uPDt7FXx6mexlIFibS
ZgkoRmZPpplkl9YhArNLetjdfHBMsdLkHLYOjLdl+XCaA13pNBg556BkXuaH8oOkSqD8T/0Mg0G0
8y0iP/xJH6O/9yOJNKwPf71aRE5FZhKg5I705zusPvUwckIx2SDwLX14xTjv15XDM3/5pdQ+3XQu
juuX07BxMW4NY7i3Jse/WHRbY5X037ZBvq3hjV9oNAFAw/E92ZnytjXsbZ2d7sGye/vSItwnLSie
T7k0QN+Ocf2SQRbHQlLLv4b2Egtc15CF/08DR0VCD/LaICBz9LxbPPdcLUy9d+tLYyqvCa7cje9o
9FUH3CFELk7tjsnahq52cyFvYbPyjuHLv967iuNMd3qjJ9mxrB2cOGP7OHHBqJFeNnkfQEeBE+w9
GrW3xth4S6GKEizZpQR8buOleBUSEHdlzDs44vpmbdAw8iHqqe9eEST0W8OLSgY6tK7XwVE+JOn2
PkWzogimclZrtzx10OYuM/IW2PC24bA7ts+QdKJAOHK4P+tSQU4No7trnh6p++33PIPTI+LoYKpC
fXRNocO7xDIRQualB2gcV3nW+uDORE+4BkhuLSZ6qjBL4qKX9oBVFwOyGuPTNyftRQaZ3uS3weRw
OTE3/lHl9XuyfKwJn0c8ut1x3XOrzkA2s+yaU32tuiZ9dQfxRQVFiaqa/iVawKyVCXvZLv/fM6UE
QoUmJYRQt26GXkj0OTnZAQPv0vo1zT/HajlUFj3uYZXQ4GyaR3zk2aM5AMkSPYIBDXDr2sZ0Ju+C
iqN8ANK/wY1PhEMRFm1Akmm2w4hWHT0555v18IFH3bgWmv7H8wkDpcOYv9VFjzuxGU1cUom3t71e
C4BmdKcG5xEWPeiPue4SbbSOscQIGmbCV2JRrJ1qSTA3EhTteZT2RLigWx0sopefkQ8mt3t3pjLT
K1ERRWBQWu/aJZFmfdA9sKToMqhcm6W350NZXcY+dj4+uJERPhLD3r4nsfmcilB/XHs7y6uJmJTr
/dIV9isZsJAyInoNEe5f2uTBupgj38p3jH+e1y95kCLOTpoiXV6Irn5mv4Rwo89ed0tyB1CZQunC
yo7eTE1hfMod7aI71qFTUfS0tlpTP4QDYKf+Xoa+84olkPu6iy6xHZYPdRP+Z5K21h6o0hv6CY1x
NVsSTKwe9KC0OFCm7ZmK1/220zcFKo7gOI3JU2aRKU3A+mGdXACXAeWqinQLf+Hb0OTw4LqjRs4q
QVDVII2vsiq/SFyxLnRcPltZhNfC710MTH7zq7ON65AW6p0oo/qUMU7elwuQ2M0Pc0yURp356Q+K
vp1ppjlK/0Q/enmV6UDt1L6BAb42avU0Km9zyPye82QwgHI8CRe8dAg3+erkrbu/v/9xS8znLOgd
bwQw2n93z/uKWPjadJiIZIfZqadX2Qm15exJa2X5CPBwFAHikHZXz7rAd6Rd75tVgjknYwaAd60R
j7mrta9EMDQH7vn8OGCeQN2KDjBJnQhPFHTxEG7wh+O6pIz1RhSYuZW+GrPgABT7D5mkwy9i7ZL3
qnsp9YFyGl1CE1il01IbleHzSvV1lfwVkxVzcJb1gDZ19EhDZ+NqcFumIttJei7Qyui+JpThIPrU
Y6hNZB0ts4sW268J2+Z1lg6jxXXKd7/0TTEVx/XCpXLPYCJ258KGU6FTZj/nRCLsnUXEQtzrifnn
9AmfEj2HKMh+UuysCI6rnde38YneG/LBhc6r2XG3L8o+u3He0w9a4jrXOccq6NQGTmL0qE5oDCcv
njBSCkz8rtZRYmuTOpgVSWrG1H1rDmBpTZEaZYM/iei+uYzzR5Q9zENzJsN2tOD+y/qwSkLJrfzW
ZeXhum+IammW6BtkyduB3vDV0aHyVz6bJEvOF1NUIhbczsSZ+h+FQK4a4IgCnBfGuHA0WcMKLsnG
gMSRaoKUOLPZ23N+1Qpbfi9PVNsZmPnK17DNytv64EEtvT9TX0Z9jpMkPjdl2z5PIn2J3LZI90xm
uS5KolRcspLyxnXI+hmO69WX18k3bBDAfcu16BPPcz8jM/5Xe1OzDIr783rpR2E5chaCMUA3jWyG
FiiJNzbhJRyqPyjhPh3kPJbfja8hQg6G1yVTv0ILkARc7x/6FJFHt55dQ6vNtpp0qz26Y8yNmvL2
eR3Wwfo59UPc72lGhLu0MMIbue7J4b/P7KSlRZlaiH+qj/X0vj7EOXptBu6PuUGqWSrIfI4wsGKP
AVdjjdyZ4JrfSThzA8LO7Jdk7v4BdTi/5Q6mSsbtgdORY7+uaX53mHw/Qw0Va2dy/+CBkQhEM8l4
xCJ3kx1Id1sZc761NfHDqRi5uELHBDPypfvIAVLVe5y3MV5U7HJOo3+UcDtpIdNwmTIzeRxj+1jQ
haWPmLQcTheRxTzkrICGvi9rc/rJYuY1bvQl4cpuMsf+JzFFz6ZHUrqXi+aVqMh9uaiHB2bPW3iw
qIdL7TyilzonVl5bGCCHHNYDDaABS+WSamftk3Ak9MlokafUTCKrCHFCnHXtzZtaj8oBFGQEPeHS
k0+6a3rzsFYnq6IlSoFjE6abBj6S152B7BWI8LNbon4nOMvdlq0HPUjrj2K5KLXlGhXZbBPuNZKg
aRrZ2U1Rw7VjKF+roX53ljuQ/nb9WCoiKXQ/cOdpvIWLMCA32uLJJHpjk4RmeJycpjwoFjzQOBA9
Ks1ocFC1zoYvGRdHpbQVa7/99gti4Ftyk+mNDeoFiJ65D5GxAIeUnAfXZkE5dt9lbGYXqWIylJZn
s1Evz7r4qCLr086jlKlejHVpIhevzFrGtqFxkqPe7BLf1M9dM15lji6kK4caWBPi+cquv8rJ/u4G
7g04aCi5GKlq4jyQvvHvpPPeFmtHWj5hrq5zTWa8SmrrOTMpbv26ejQPyFaZaQ7VFF3CfNLhW0kP
gj+5TpBmydIVdXLwFYHeuZE0NwRlHc5X57uau+bW1mVL55jorsN6psqg3G7uYG5RwTgbC+uwDnDp
My3RTJN6goWFLGmBBdtzpe21cSKVpHc+15Znn7Gt2a5qN0vFsPai9dScblqiM2Qd/QfXmalSV+Ds
2lHo3LzBJUVR5BC2tRchM20/EfVpMtRCYQXCFhE3/zngI6aGBMMie3FpIJM/gB7ar8u/ETnhWTJE
xU7FHKcc/44CXKjx7wsftPabuUxh+I7NcP6IQY41ZOkCKpaJfTmjDeESOIPZMrEY8jNGa1aX9WVV
0AzuB0CT60k35c/WEyJ/R+ev6EJC2FR5dUReXmrixuaxm9/nGS15rOZsm02W/DItE+GQNfe4BGOL
kDdlXrxWI3FqphrtMpy/K/tMr2lE3m/reoDVZkNNCLcM58lxHsoACj6dUEYr7fkuClnro6yZP5Pw
nzUZl9jn9KWZbXWCF41Nra8IDIk7AtnDSrt1ORFMkSTwXPrpuzNySXkAr4IkImBDH6Rz7Awm+wr8
w5MdJ/aT3YykgpFRfDWXuB6PvuBtfaYvL+/P/EbfRdkCKm6lYpAT7YSdgL/ol1xwT3lB68jsYKfN
sEtoJm8HOkO5Z8hzuBwWkUoGhTfV5/v5cSKXyEOpxKeoqq/R7ZESh7ZFZGQig66hq7VKb8qhuo11
SX6dJv+JUg7ppXrOm0khvQNZq82T8YqMQ+1ThUqFtOv7NYLYA3PA3ATR5CWPa7fUdKatUS7tt9pT
5whBwEba1vSzaNUxdKMeqCN8oGEIj1GcTmejhhLojyTbpElGgW6Zr2X/KCcnua6XhqMX//xbpw8i
eqYZ/puDM054g/HgxtKb58rPrQP/X5Dmc/7cQh96XeJ51wuVvCCLKR0j5dT6mMIMxa9F6gveS3eX
xnV+rSbUkCvhUfXUfgbKnmB9Cfwv22BLawhpmvrdVIT9ybaVOqQGDv6SIQlcXK+l4zEL4GWMffzL
eth0u5qSMiuKF6cCZBTNhXumEFG3QuPA1qd4F2PNrXZa77/UTpJc4lTrnmJmq1h8inZPBNC0vb+k
a42FKnkH+csgo2veM1ODyLGUWSqeNJIQuaLG5dqKCP7dhdWUB1NHtwnCH+oux3JeVaROlTmNZy1P
b6S3sx15cBjHkstm9MQnWntKHdjTT3HcYzKbUJ+vgRJF3MqDhj79P21uPul1h6M6zrc6Z61gYo6D
U1iPwT4188UxyISXvGWbXKuYbyKGJ0S6K1l0ljSTiGjeUtTY2fUaom401D/lOMYcCCE+rs/Wr92/
O1JnlpXd7pLeDJ/7jvGBTA3jJOJYe26dOnx2iTdXSVCYm1qV/Y/R6Znzlkn5UPQTrb65Nh4Z0sl9
0RsECrQddnpPq77uE1wyWDfdshfnVUEaHjfVDtKH9qxMa8vfPbzFjMPeyLK/TuG/RUFm/u0dP9tZ
q1ZmTBIoOonrPjhO9xrpU/3G4t1vshVMNy/21xLh+jG131f1273b2wDEDroSATMfZnZ0G2O+GG7y
T6rip1j1/iPihOLcDpzJZO5HCztbVDeZvq51g9uaU4BBVigiPTKHcXRho1PUMiK2jMzY+6h/ghIV
zpsdE8IkCaYNCoRepJxR1Eza4OFOowlSj7+Bgqkd3EHWqNI6VfyhwC+GDoCg/6MbJ3PbusAxYpMP
1EZVqnPhsFAPKEFCA6uKgZ7UVMxX0LboVbXN3Oq5YnS102BqHHC5TEmOAiW0mWfn5as9g5FP46Km
p1y/+kQabNCayq1LUOvGMqIdQmuoA7kxb/Dz/cauvuvGdqN5xPC2SHpvkLiWln4YaHFybIlTDsLa
eNFan0T5eQehad6UDUcJNv+IgBs+a0O2Go1mwrMjPxdbFXcnp6qxTpsVLR7lHoVF3JUP4aD1GfDD
Wdxg+/tjZrnYDwStV50It2bVkN+qNzOiqZn2ukZWOvY7SYD5vmzqgff/ZiU9fxu5ZkbmkCe8jMgA
gizym2kfaZw+s+VKUhONWOjL0GzkiO8hJhrTMwJSHa+OZrcXA4venlE9TeB5eHT7+Is9c9dUxXix
orrjvZ/iYIydX2KuftkRjSjpkRKRZn/DYX6Y8VwECtEkC9cFCy1AiUQebMLloFV5p8nSwiBxu/6m
y++W1PRoUJxS8bJtZfGDM26+9/JyDPoaDVxPMiFCbPogMc5AFObYkkxib/xK7XMbtaFt6d/W3HwM
pByBJ3XPyjG/mTLlT3T/4ZsvD1rH+MhSwMjN2T/NyopIbk0fLaXDa5Pzb+aF8YOYnMdm2rcDB7c5
H+adZ+ZQafvhSlMa+pStUTzKsd1Dpqs2cfPL6NRDXVJjOFP7PUCM2uCY/WcsPCj6Yhi3yqaTpxu+
CsAhv6jZDtLJ58Q8mgnoDCq12WE9iAfnp4JM5KXkAesJ4ySt/aHIiGc+af6yGjYVqftHRI15QFhs
vWu1Hz1RmkPRxvDhK46Chv4Udfp01PGms4C3b5OL7FIvEcGHYo+vwIDlrW+nMiYWkR7qQxV9jQCT
tio0shcy03Z4Pz0mckDtM118NPWobeuOpDI/n20OxOKvzGfvQRkBepL2MLbSvuzTSnuLMNI0mfR3
hj788cd9CI420L3i4Ht0y8LMMIIJopI/VMXh5NFSPzVd+4qAwXuGPBKMya6vMOMrB40m6xXQporJ
X5/Ezrbs4PCPqb6nUdYFJiD7ukmfum7+4AqZjjHipq1pIeIupAgfe1/jv+xNSS+YWz4djO4ExM4K
2NEWvo33Kjn4c0YGFNQp7RepBRELdaICIubbXZPD3EEEYW2aTjiHygMX3CYT40rTLE+jy7oz9tBn
h4pr0SO7x3I575r7mbDrHSjrMgAPCItX/0Uj8A8GsAM9xoy+YfMmdYa4qsYAbaTPo+qS3RxG49as
dbkrZ/LJ2iJ6IRaPcOoUFmGlkRfp1O2plOqn6VViDwLgn3zU2k03qvOQw1Me87Fkr/G6LffDP0Ys
2fC8/qB8M9qIjr/JAHm0YRCRB0UFANCZrIWA0KDhy+O/oudayBwPIIKBFlbCmwA25+3MgRQKK6J0
05QZgHHDIanbkPDqwNIGUD4ExRxjmaVnP/JuWchON9pMFR3unl2j83nHuVUR3/MH76Z5YTTOn+oY
xnaqaTGYBRBZ+0z3IySlg/QL0aQPsg4PGdFOnnDFuciLM/D+GYMMZzUypza5a84PZcQso/d78tcQ
9qzC2CAaq1trt8jPfIYfjRtaBwPVgIFskNwm/QF9IIkh2KhQsy057W6JlznhF9ZgRTGuvGiW5T55
G5EtHlDzjb0g3OEZh/oapkStxfp2ZlbF7nk0Bg/hUBj+NIBrHSlVzf1gIrsY7f570mLu20jGO2Gy
DCTTjyzpk6CKE4Q8fYL9sNgLkjBGoy4u4fhVMlyn9aJ2fWTUGISucf5bD1vtROR5vhvcNt2TNaxv
61k+MSmyg7gczE1TmlfFb8o/Uv5JS+NJtAgwuhqPtuj9+FilXU2Fs5DVQlWdQ3nsk/ClN8FUwi+I
MFl8ln0DDdxODrNnlE9ZVfzQsmRb2FX03iXWd1mHfyXHmZ0S4kHUvn/mTtqVVZM/lpHuberJ746C
vA3dyQSIapZlMv/8MioCBGrdKR/TPRHvbI7V5Bz1tt/Y5twf8DKleEYzBFPtdHISGWM85MGO2/dZ
j392zjR8ZbRCe10eGqfVX1KddLixyE99lvmXsmGG67QJyTsokQnrtNyXRU+zpok6bcrBPzY/I0/+
ElGc39icnG1adD+y1Be3mEJ6hwfOC6uTWyHALAx9fK7fq24eA6f2v6ay/VM04bNJJvEu7pwtSwZ+
5RxNgZyFEyi6PskIhqhqGwPnl0eOiOvfMqNvLqUx8ma1ZKgb5L9K5PpHYza5jziUDJEIn1qzw28p
mDenTaE9NbScAouamIQ4eRJjFh5Tb9b2HUAA2cI09jreJRqFIDhTbN12yNbdSwf6kD8eZO3M11kb
eddRMp6Bk9xRDGlaOzvPdWUQWz6jLabwmITyCylfUaDZh9Im52JoKfLbbCy33ZT+Llw86V7h3ebu
Cb+QdVDmwkZlRd11Tf1eOiR7+BHFrFkUt7iNEaUS84WsPyxv+inrs/rcdLhWBl0jCgJcCgHvV9cS
9XHwBoxLPScRKrxt6sVcNrbHUsToZ9kRHrSxOFM7Y0WIEXO6UpysJbQjyRxIrfQd9k1lsllhvaS8
U83TAB88wOgBiMKFFCQSKnXDEORpeUYSMLWJd5reeo8u7cMFkIWDHLwcuAH8k7r5BJ2DYkhwiO+C
cGcUmR0YNXmEOZsXas6R3AIvnY5Myt+bzNL3XuJDcxoHHJgZKZHxPBx7K7zMmczPqXYYYh1g2Ij6
TDpqOhSjdbNURXyf8tzd6Pl7w1r61QkWqW6W+5lfD0UnSa7WTJJbqAlnl8oe148FvLCr9yV9/k1v
UdQ6ZvrHt7V5q02pTaorQmjYAiWtufo3B46TNHvnPSqFt1VIsw5j/lI2JSLqER3JjHsHXbkjDuhn
zsIQW079KYMbE1iZA6beaQxtZ49DdikkdkbGOkOQu8A2KVu2qVXYZzJx2m1PAbbrad5sE+HzRlFh
omr7YTFj2WGWbTGYNf94HPXCFppfEmSj4Xzk2DsKhE8D6VZmkqOuTfRzVYl4x2GJDm4rDr6eZ9sh
afckxDKewZx28kymopZVXqLqVeM0e2685FRNyMbFdCylt3G4CC803Qn/MJmQpC64PZ90nruxtE7/
jpEicsQKjRexqLPRJO1m05J0NWdWIHP65Q2AW2OaZtHo6sdx+CHqtrrqaeHsyPKIt/AFcSrRUiAS
d7B3TvzIBp4eZd19j2H2iPaIDEWC9exoLoPQGb86043Pfohkhtm2BIxiNoeWhteG46u8aPaYb828
L7BLcVKuXKLrem0xIJsNDTxfnZtEo1oyCAvSi2dO71BYZCbOzLOObpulN8g/xHbUHJlUax/CIhV8
ltHj3E3V3nMSLlUAbX5BkGFkQkvQCWvDP5HvGW3/jFT3u1/2t8Kr9MOkfY/JUxvX+IKzBNv+CMJN
hh4HXcQNkFvGYvqosiLZomcsDshguMPnnsKtKmguIsfaNq2rNkrPORxjvgmaJjp5XJ6beDCzo+Qj
D6pUuMRic5bwMjx5hkmYttZhEfWdKwFXMajAAc9knJooFsrkZjvOe1fm3SPd/L50trL29FMbKbVt
2fiQgDTVeX0wrG4/z1V9SrOc4WGHainsOap5AJsDWwNkhYK63OdD/+qkkrs6H34w7Mm2ocn+KRxR
nWOt4p5an1qZXp2TZcn678v1WY7CLtusT//P63L9KifvKhDh+H1/SXsjPXex0N9osmtvKcLPOmXT
iJZXeV18ci8mD+v3kozjjUaS7lnUlXxPe5oFbiv9w/rdikuNMfCggsyahpcsrJFTmf3ebRmtVTWp
GKoLuQXFtp1lue+7YdolInowkLrcOoNMZiudT6JMuzO4tE3siIfCesMgoP9QEVSwvCztj96lrpTt
m4sf8qE0EC4PUV5vnbh7tjHx3obEQ/mNwyGKFyN7zsBEH7Bll6J0zjn0Szbz3Sia+CTosAdhPic7
tDB4o2iufjbuBbV6vrcKNR4caJXcpUbG5lE++tNgPCWZLo8wt39Wffenydqb4yUIIuKqX0QaHzXl
wrUWev+Cv5skEod6u69JTSweZjIIn9eHftLNxyz8RqIzBQwq6dw55NcMegFULDT4y4lEis+0IR6W
7JyHsUpCxhTOwDkx9iF/+Bq5SO5vP3yStjTfmZsZb7RVNLf86OXEiTPRh9diJnjd7f0NDbHywBFY
fw6jKT3jG4g2ha5w0NM4Pc1FhfB3ZGxk/w9rZ7IbOZNl6Vcp5J4J40wCVbXweZbLNWtDSBEKzrNx
fLba9Yv1Ryo6I/NvFFAN9IZwpw9yOek0s3vP+U6fRrtMo3w9Ik7mZ5leXmShdYciVS4BNRairn3j
rDaJu6kNl6Wfkk6OpUxD9jqcB6oQe1UfAXPa5Gqc5wdqrxFHvZsQSjztz8YOe+08P03p6XehvuwW
874/T5lvzfvIkyVNbWjU9Z9H5wfEoBgQOhB9SOqch7+8wXxXrVSu14a6/X676YP900tlaujrPkFV
/ue1fz78vC9TIDbr6lht5ndg6tTvtKG8b3yieReV41uHoAi56RuFdZjvQ0CCETff9HR2AtujmOEN
CLGnp89PnB/oRUh+rHSjJb3rPDAo39IVoJZjw2cjF52SH+6qX2rcpcdZaokHIqDURpRGj0/RddMH
SSgNn89acblxTkKbarCF2Zbn75upYWhINWNiU10JSj5ShnVrdu8e0zoap/9n0xZddk4719uZRn12
mtFYda6dLdWgGBAFlATf9NI00APmI9xT03T2kC4f8qpRL5o8FBnCehRk5edQ1AimkTAwfEDcMpuv
wlGTSx5VPxI9NFdemEf31eBqyD7q8q7TLH0j+lY9xwHJmlWTRSezjeN9mdvi0DkWUnqtKfaxDN2j
j8BtZ2BjJcRcdzZNFxnLjNLBXk6VyUJyCeyRfrpTsdLKVB33XLPUqCgchkr5JVOnvaumzdi2uLpy
luXzPmsiEpCT0t3R4IaaG+cvXNkrePlUPhQevXisNi/z3aBXbqRpqquIEjxhf0N96Y2svhj/uNUF
PzrZZXuDwm+blMElTOqEak4tgotVNa9Jwgwg0LGpo42DtdAR4xe63uNUAotAD1574guVwrc3wZTc
DfSJ4MxguCQjgXh+oWLt6rEh1Y73EMb5gTWBS5GXjemy6CZ9u9v82VfXxq8uaLVDpEkXhUz07hhp
dizdO8WM3Vtsdu5NCYq9MG1vHWKzw3cRDkjO2YyKTdMCxc3Wyitmfingl7RX87t5A/aouDMbg/Ku
fAgxzb8ZGtJH00ffpcgyfWT+e5j3o20eN9T+hm3qJPLNALtridh7SkKYHJgNyZMesMkOuftDsYFi
mZTJ2yjd5JHcNAOMFn7BW99GOldCodmmOFMCB8Ue6Pxs4Qyu9xRrCVU7qmcLNS2xxHl2ulG8mFZq
8VjYuX/qbBi+JjU8VXejBwcd/RiIYqdHTBaTrnXXgWcXC1DSUbZJLE3iGVYMQL9K+JZgWiGwUZHH
eaNkNHBZGT+BkEmWdjTm92mgy53VNfouc6V1JeemXJI0bMYly/8h839IPQDZm+evTTVkGwXpzqHx
Euc+rIiJgrji/7BRIvc0dZ/R/Pjb3lKCfQAY7AFxXfD9HvBhn0QUJk891X56IV28g66tPUq7eJ3/
CJmoP4VROscoIJYm7OzxWNSOwgR1uhnrWrBJQaonBbTf2k51Ah5CdUMeUHZfK0l+H9YyXThVfmcY
yUgGnFnfyqCpb6o3xaMG4d28i1JhcRRN93O+p4Cqp2/SChb1YK8UOtsHi5riY4z1c61GdoKheGwZ
vxPJRCQBIdq0OYsf23wvtDdwCiHKpcy8c3Jx8wJfffCq/mNU6NhnsW9eLVdXTq1PxpsIjfwjbZqL
37OYr2BarbAOozjVMkF1UI0/3A5MdZmkbwUe86nrT4C05rqvodovxjp6o5PXQg6oEIeSsnzTaqvc
xSySd6Ei812l2swVYVnAYjXDH3lNtOpg/2yGWDnRGIU3oYhVEqjmLjTlsTHt5oFlPWZ6lnybsnVu
lGQImCDd6pA7pJTPd4tSKx+IC9pAsGK+n+iXNE68B8PzrJWrI/Khdu8+eJ5gJdwzVbNU9dMYzXJZ
IYXaRc7wQetUvyim/lPiO1kphQB0x1d7qYqR9hrBnY3uuk/TUdYbYyFju3xt+vZnEvpUJf32CUsM
bWQCEPcJ3qIhr3AXIGK8wgQhLt6ljzm2D1055tdyWp/AKIJvP92d99l5nl8DK38q+QUeUIvk13mX
ldr+jsPOMD89488LelCB5Jp7EFB5j3k/WnxOaEKtlo2kO7aYH4G3vbErWizz62mSWkzs2njdyk4c
5o1ITXEYps2fu/OtAlEkc/n/7mG38DAXavB/prcCCcWT57eZXzHvnDdGan+MrcyOcI3OIgmDUwhO
xeMQ9NGqjWA4K1WtXueNOyT1vmaWvrCsWKnXVrlWWplcR5W2LfUp4+CLfjgYNgNvhkzt3uYn1mm9
fgfDjU5N7KlvVWXZS1MoGj9PP1saceRsBoBXS1+xmifdLZmk9TJZlmZps8hN0Zj5mogPNPinhnNy
nje9r/6+Nd9V67495si7MMeGR3TzvzdVy2FZzPf7xAqOdqGWexSh7zKPsimFPH9MdWziNIznO2S/
scfAjdGEJFZ1r2U/9jviGfQbPiz9zrMrxAqOdps3TlPxBTA7Xo+Wi+fWNoaNHnHtlbBbF5ZTV1db
H5JzMuBwHvJCfoxFgjHNb56aUin3vbSDjZj2q0DG6uwjHuGIVUi193HXGE92TtR0N7rPkZHtLDel
OVPF4s7zCdGzcVytWexrL349nCiETDkN/Gkn1RWwOrq9FdDWdhg13JtrIFifnzK9URN27ivZWiQx
cJGm+UkleIjb6qwA4Zl8E/XrkGQXZiP+l+0Pdwrw21ffRiwUmHp0Di2gkbYw1HWrw3yrHP1lfmrF
W8vO9d9dGs8rdEGAiG2GW4aPYVMKhqUmkg7rU+YBmfSQLPBjXQN9JuYytGPc3XZ5tZBXXXtwi8ec
usngUrbD1ssDBD38siUSiPkZ83P9ptsB2bSZQ76XcaCfcN9bZwS5FY616SZ4m2I99LSAqB1AaXHB
XWS6WIY+0uwcKFND3YmdQW612Wq+yfcvT+12vm3ilVplTqwsKYSuLNZHq2hoq0vtJj8rFpmfAa0U
FvPaTzMt9g40FDw8OPSLIASYHGXgMQT19az7aIJ6hMff4h5ureS5lemRWqOCBSP7vRmnu/M+lm3b
TqWk40eRC7S+sf/5ed8v08wnHyfWrhtSIrHpaJJe1PpIcySi3HnjW6F/4vLtn0ZST3e5btJdoNWX
x+MrkT/Rtpd6eFIElcv7+YGuc9SVkRIrO9/NzIL8E1XZ4tehmFVZAGX7yh4uGa77wXdyLv5eEWyL
da61+h2I/I5r+TUm+/NahKVyTct+G5lKf/6zP80nBgZfkhhGua2G6IAbo77XRJDeOw9oVMaNYQpa
Zlqln8cS/aNu5+onuhoWJJV8J1ub/rrTmQeEV+W908G2nZ9hJwW/s9B5SgdCsYH5X7NhznnNzSfg
4Yika/kZtQoqiy7vrn6Q6xPvzZ4qg/IT+J9Cz1lLckSmOfbzVnW2Qm8IKCzDaqc6aO46pJrPjFB0
jFJ1MkOVzcrFVX5vQAzHsmBt3CJUH3FLpBuvDMQ6n7yEvVHEB4Uji2WNR/UQ16hWv7O2f8hkkb9m
7WBuuwTBIXqd7BX3Gm6vwG0u0qq0O7VotEVe9iGxeFT6KenRPSgEsc8dpxvLb+bUdVxtJK3BLUuT
gA6j2qx6tKcPDRqfZRD11XNqIS7CgGiy6JTDKR0gsGuZ8suRBDDbUfnTD9JiIUpZn+LKQUSfh/E6
bKLuajNJ2bDGQSGspAoF4VSew95guFNoWNGh1pnHMHZy5h1iB5tGzXG7jGEeU95w5KMClnGRAib6
CMbhHAa66y/QhiP3CX2wpdVjV4QjaSI1iaU2pZJAVDUWDdA9UZE+KmGeHD2v6SbponjXYvVc1636
qHahxXdK22zeT/DwEeNjtpSe6MAFJVuntvQrRAz5iDzQWXhlkh2E1clHe5TFBm+HXBusHCgStv2K
gcpdK0yUt01rjC8OFbsFtNV2QjsmoGWXipuIF60uzHPuE8Y3KN64xVTSbDPX3Hqab79jNR6ppor6
6mp0GpMSiICqx8q5TqmnoOhZZiLKP4VSHNPOG5/jVhrbUUpmrkbaPDN/OM1P6CMUNg3C5jszqcMz
ja2Ajyeyz5jGFhq59EShs2PgtKuNOiZyn4RRvkN3wOxHa968nGK16sf50eZf0P3xXqbqcB9HtnUp
hbv6swv3D+eBld/NT5j3R77ZHRDRsC7kNfPGrnt14aCYWcqefk3AYUVmpcTxCUnfXUcG9H0zbWBv
mHeZ+v5nTwRN/j4jEcRGanOZ91t2GBxrLY1WSag3xLsV7YuKonUx2FZ7QoDevlT1VB2SxiONaPua
1PxEpt0SF/ZedyoSwqYXRW7aIQsosv38Ipqmz2kz1teusoonvTYWoZU7KzQ4A84D4pPgnbFaARSD
L1T3jKUfFVghplUNcsUv02YyWmFk3TCs9u9Dcy17y/xAds8pHFOuxTgz3FLT/zXv7wKzQsMvgvuQ
1MZTicxpVU8vKCtliRpaf8X6FW69SK12ituWz5xEB9OpzA/FtvDV1bp+iAMmNSwFzScQSQQaKaF/
loFrPLUuxCOtzcuzCVP8icrCL7VK1e8HC3KC2iFfVwPGOLsxtA1N93Arp7vouB4tNazPTOtCqIYm
gDQ36NduLXd+Dv3EEg3+8WEHfpFIgKZ672xoX4UqEbbmAQt3NfmRwPiY/Od2lK57KDtBGn2mnf4e
5A0tLknJWMNCOl12V1IdPg1P1otKHwUstmgdmYKcKHRoI+E3Ryq+PouzIym72R47CTW9CrFWTLhJ
Y8jzUEttp9EPA35sjCuBi9jjHN2Nttnu25bqvlG6mKiUY2+OBL9M91q99FdCj7qVh3794qtsBAPB
UneHaD0R1A7tmDm3CcOjkU6bamGzSgxVWbaFCl4mzd4YaVlPoymHKflYZIHLTzPKT07av6YDYOkC
hb70yCCP4/4BHPnaboZPpsKmNtBh0rwLtk/YkF5EBIverV1Th4xDNquZl++OFYFWpdizDBX7VHGJ
fFFj/94PlGgTDFTJJ7bFu2m1mEcwjamOlx2yOD20lm+tbC1SniBXHMMu0T60Bkus1Rn63vT8M4jM
hGZQerNDdIm1EWz1JMy2Sa092ll/g9i4NGTwZEX92VDSI7KDUzjUj4TEL5PE+yQt6BeuTnz8Yjx6
o/jEmHG267g4u8i/Eouv3lHjejd1s02EPERACNgsYb5XBCyawTN2XVMgzWsRaKSCQy5z5FpOFNHO
7qhM8O+C30h3ZU6bs4toLQmQuYva0fMlOszVgPgUO6mXLHMFBWWuXICIuOTKsL7UHPI87NRfSVYI
VRMjC6mxfWvEJixrbLRL8nmOjuk5C6FQigE96awcxQ2Weh9T+2YmCHtI34oKrwmSkJHB2peLAanU
ISdcHUugRfu1qBZNaq4CNQ+XdSOjpQNmYEVG3VfldsOZxfKP1IMzJM1228HRKRj+lmFgiHVodo8R
tMGneIwes5tHH+DgKQwZtgC+0Ms8Q4/itFvKey908bSzb1M0iPhnYBEC5O0ZKCqNaifh3T7GGzvS
QaLF+mOO5pEoGpxgXjCS9eYI2nz6GO1LEByL4KPJLe+gDkx6NAFO1Cx/dFmjLHw97Jb5kKFuSZ+k
51go3vhVwLFeVwb2OrIc0VBqzlJvuxOLJmdJ2gvJkXq/dxNgFNRPgTLcgoyMkJSwMhq0rM3VbswP
WhfddBfngfCGfZ/5clX49JHAcq0Ya5o2oJ8gxEkEXXtC8QojA/EfaphD78pHR0sCiJzauKUA/hBn
kbv1dTLJ+pg8Adu1fjHZyghsbr/S6V9Gqb4ifwn0abUk54jwjcB9rcvol2EqOxFEz7hOY+abdNqK
UNnQ7bSQ3ZXOOkke7CkmLhUZmVJlsAtKbGeakawLu0BvUaQbp4xeyOT8pK6D1LiNKI+t49AHB7xk
tUpCWkngYHDK1FhbG6IPiN3tTm23SgZgozpQf9wxGUZLkAWhmz4z1pEMZFvZUlG6vSi8PYBpYlOU
LXkkX2LsUIy03ZPoRpKyaPSvAdCLjWtr1aH1+mPK6n85xvaSnnO4cYraWxKudKFzs+qV4MFVCRxv
S/3sKj5dZineGNi5gmnXYegcKF/IMQoLpWBa0GqMGn8B7PxiUDY32mWWawf0C/gcPIGzT6xkaHxK
lipEkcgnAjyXfh/3KA+SYFlTZONCfxwbkkk0H/KsNvg/lLi4n/7JIQk/LO8M7JJV0LBQx65isq1l
u7wZ3gl8HLb4EE9FExVctKMY42CGQVADnGqQVg0D7BTVKWo38tE6izJ/iPKvztIFfRG59BSLEzzy
vEXQcLU6CKd7IW/6p9eMzGkL+ONY8qzO/eWowlvkKtQM0iSaRW3wI7U5u+NR/eDCihJQM4I9UV/Z
ti3Vo5Yk1SqRMAdCDP5n27h0ZjosdnrO5xgC91ESSW9hCEd7mD3IS2IAEszpsmtOUk2Vix+lTjEo
tqDCtVyDWfRN04U9IKidjtoWg9Q6gbnl1+mHYyMm7qUBbypLsI0E6UeBgOox1CWhqtqLlw/3tV2c
x6ShB1QqwaLPbL5itKUo+vlRGfGuUHPa/23wbHRcWajtRwsltG+WKH/2invqAoEAKnkhm2jXyprU
5RJHB1rqwMObUGQxwBfFwwzsLQr9TQcqCHAQeFg61MggDIQuukWYTWl9KWMZkKFI+win8DLuvGMp
k36F4exNQSShyXgfxAPIreZkYYPuW96qIKQM48qeouEpGdO7kXaxpL9ryOY6UBVcgnJZUl1ZhVYc
LApfwcQGEzTAuJ34p97Oz0Hc31uGbG/85kB5uwKGevoT0mW05QTyUZcs03B4iBBqIK4VIYtzmM3M
FfyVYekHexy5bsN7LRWv34wZnLciTDZ1CYRVBUpQux6WxVqgYKt+osKgHuqiuxzqYht2zaVLzWe7
YZ2NIpgfKWkI+iR7kN4H0+2jY20RQ3JgbhC0lkE1HDyNmNUK0fLYt2RJoPdsQvLbGjkstSx6bBoD
uVHOWsVQys9Oq/GdWsFjULVHL4L+4sb7XrDcArbjx9dyagsV3ZedKudKKT/U8eaXxp2JEcIMu10a
alvF9K9V9TFq9Rnk2JdZpHeiDT4SVLxJ6wYbguOQWn8hgndxa5T8vg3vWaFEhph5z0frkPZWkHXz
Y6Vy7QUO4W+R5of5SgwAdBQdOXI9sNbmOKARaTG6DEpgA71DyeH6CJ11L0kXo45+PemqkNhYj6+P
gBrKP0iQzD7DKE6lIxTkZOZ1sx6rmPGmEdqiZhRcVNi2hCgWePq/wFaAZrHEsEjcyABVAFBXqd7a
mKm9qxS/CiNZ2e3YL4UjiLYU27wkYXKCO6+LKZGQmtoePOuqYE62q226SQlXecNRPuuxRc3mZqc4
9dFKU/ZJCCfMqAUfIb4xkW+nkCVIS3eWyKqVmzXui2ekz0Fd1b/iroQnnjfv38bSxh6utGoCPMXJ
cugrb8kh3PFdKBs+W7ofHcQ2SgrVTJ8cZEaaFisLiy+OV5aZLTQj33HoH01ulaxjUR4aKNIUw7Gf
/OlWpiniMHtZUkV/D1Vta1mG/mvM5I6UVSjmJFQHdU6zUXjoawflqES9RVodeiEqsANHM/nSJt+S
XmLlzFLOPaVzPrNQr+D5UTJ3aEeYSnceCk3s6xpuhRZn13lD8OFSU2+/ERKF2dxJyxsOxTAqq6q3
652KYuXZdwA2wU/+yNsWIuWTW/vJKhhM+7P/FflR+sNTXNrIYPneC8N7HVRHX0W6hZVsomm1fnr7
Nn9qIQFBaQxXOk4JdmX0ooo7mcW+7cOwG7KTq2TP0dgN75Fpnr8BvlU7VCTEZ+3W6CkWG9bYn8FL
5pu6yh1OGyW9KqCCz+nE+kxFv0bhMrw6XKMXCY4EMKRd5JJO6pHxXdlgq2uqx6raWD8Lg0We2z47
pc1kBiTUn03V3o866BgrsfNjZsGNa4e3gG7T1NvHSEe8FodyiDv6WgNeUwcpp6Jkx0bR6B3ONIhC
gvUZKFlLz9wQvz68ZUw+nUQdP3wJvLWlM7kqmtG/l7SxMdE0yhnQ24c7LWb7qNBfsD0xeAAowxYa
3qVFFZ9YSGmbunB/zMZaI/3Z411UatZ7gEeHEy1h67FvRotLOLlDeVebjwiS6o2dtSajIsL6yA4N
Pq5d3ZsayiuTZMzByUKoSExzr7oJkga4OLnpMxyozu1zJftHQhjSp8ocXzs/G659OeISqZt9qA/1
M04IKJkOhdkuHA/Cq4qjbnbKIsGzIn0LqOUEQUiEezYzagPSAb8qEzofqNL2TZTdYv6Z0/ykCj3p
Al/UKp+YM0bqaIdCtBthF5dqogkxnRAI462aBOgICSrnaWna9rUOInHfGECql62O7HAORulLdESt
4dKNADQwoozZ9NAfdqKKB9wieAb1vGLoFgj2ANm/1xnG3m/bHOihhdMGuHmmz9GGvbml7ABVr6u6
M9ji51rk4pCZNWEuDsbrmTPrddo7FtvmqrpFdTGBiS+sMyhOcQK/SfcpavizJqvMcDBucJpNDAyV
WHaeDD7HWt3aNDZN7zZzxeog1B8w9jGZ54dPYYlOAPU4XatXBK2GOH75hCxmMi4qwXTq/cpH6jsV
H9nIlfGnL25DZDxnjew+aec/K63xijevuoFbsJZQCxLarQZ80Cwmt68jSmgny6K71yhfRXXbrOM8
RWo1nwOxbyCvVJDcZEkv7zya/7MZzfW+Mr1IHr/9lO0X9Qt0AKzdywm735Rc3fws2CfSUs6+NakT
08aB3EpGjnCi27yhDRzsG9X+SmDCC2K6H4ba0gArF5KyWJhfciRzzE7koR3s4m0MXAutZVJiRFWA
rs7G2zR2lbPhmx+I5bwF0BB1ZclfWj44SCjMAhGFiNdNp5zs0jZPje1luKPSkqOy64gJePz+Ivwu
NRZgWM2HNGE2Qc8z3CrpuBwkvtGZj44S/81OZH81yGRZf8OzKuTV8ApTmiODDXAx6vhOsaH6hwKe
EY2N4WFUaY7qrI6PkQPfw27nmON0J0d3Lbp+AKgD+cIraX1o1kdakCAsdHBSZTVSbstHCKItLDUv
Ku4HOYX4Gs1rZln9DTlEsGDqMjzrZPLUxQTntLJhg6EgfQQSpB+w7l2gTzmPfRF2EHideG+hglp7
oe9SWBXwjiYqxky+bXMsMU0Dy1WGmHoaq1V2wZCrp+/RYcCQ6OXEOdaxLtel7OFt11Q3F7aWGScx
3+wtu6OKXpKSM/1YPcT3ZvWuEjC+1VzyaP3e32V+Ex0VZQfgxb0WhH0t8dqkmyz5QRKNwyIzsvqt
33AOjEAy4URbH0XdeEvXrLRL7aDX6SBuEjjbWc9KY97aHFZrwBnWyFDeHC6buGUvbutO5jp0APNX
CTmvwXvPECzUMKFJnFcP3SRtc9CZK4HhHJq8VncDs9Jlg8n8UpbE3xkT1NlP0/iGxzZCkQrDckhi
Y8U/Lpb2lCElx9DaaWoGaasbCyCqHaQkkctNSuY3TqR82TpDvM5h6n6bdh14YHpfBvdKPVhgIhxK
7o2NwTSFHCEgOlIOo5cG10wThv06qij36uCzox65dIj9RDQ97Gmq+8+t6JF8k4I+esoLyDUDNyom
a6pKUGOhsDwWKpPBIG1RWAcxgz7Di0/hBRawQX19/vFb9L62k3//groCif8rToqnyFG3DnzMg9lb
/aagr7EDZEgHf2iaR7iL6lqJooL0lQkMH3ngpf0QAVKl5pwXSUgquaHn68bv8Xc7NXlaimc+txqQ
NugP2AHmQdbxjUd973Ae7Wai958NOBtzKyLrI4hQtme6HixZtoQb8AHQOsmWSr9jW/9/Z1huv/LL
R/pV//u/xFH+57//z4Iu/+VF9X/Ob+J/5asP+fEvd9YZp+lw33xVw+2rZmE7/4Hfz/yfPvhvX/O7
PA7F13/87Qcodzm9mw+L+G+/H9r//I+/aTrpVv99huXj//ovbGvD1//1ku8US8P4u6OiRrHpG9iC
tErerPuqJe9r/t0iQku4DjoSx7CntLffKZaG9ndVmOhQYC+bdBcc9R+BlrrJ+1lCE65lmral2tr/
S6Cl+ZdEOc3QbVeQWiaEYWqO+tdYq6KSbWPrjFSV49KQKfWFPUj7kHhWLihKCLkOsTZ91GY7TZ2g
QCKum4bDlqhxg3CpzTgpPQ0yLe80ps2J85SHl8AYK9pmUc8Mj2XlolJ77SComSxUEX9qvWFsGOKa
A5rLI6v3n5WTpNVCrbsMzzYirrb3igcBhrx2BtywIx6leTwh1Hw4B00I7D5Vg43euv02kOb9/KBX
lwv0zNW6yMtfHfzo+3AKRS9luqMSGaFP0FqouqbDhNJeu8woEOphilMiT9/4QnySlHH+pxPh+p2H
9m9Zk17zMJM1R1QYf8me4Pt1LFCaZFCohB4L6y8p0XGDRSUrzZZsSKbyFgkOzOzxJ1Ua9W0dKgQu
gCpcK033GeLuv8ykqaDtPqVKF6gEnqJJyhKoAYJrgSNpC20Pwu9U36nnDMAaETcMvtP8QoSZNHP8
8+yg77Vnp0jlMew9xORuqL8YU5eWfAvCDMLfLFC+LG0/vxZrw7BM3QxLXI261unvxzGDOZb30y3B
YfCEeUyIZmMSWD7GxXNnpd0yTJpoNzMuaLyme792WcnDMDI3Dek8M0w7Nbz4HPiUCYSHl6eGZ7h3
x1bs6JB2q5mPpg8AoQbUZxtjaKynnI5IHFMeM5MNCWQ2oIvauQRm3VKJMDDoh21sbQTVTsevolcZ
pfoqN6e3lW74GpbOQcNVGUDN2HtAuIh44OCyLq7QVdMbH1ZlWi/GomtfTJ2xgLVCeJjvEqh2VzVd
f68Hhr0w9D5btYUgjt1EQeQG6fjeuvXGdMoJwllTEDWoTQC9zGFYbOd/doQCfomseJ858oiQIOC4
VsnCrEnVyvBwVIsIevmynIy9fhO8RXSzd1zfrDVa++BNoXGUBVE4rEwC35KN1oJi6wx6qEN9DNNi
A/CBL83qWcqPZkf+teldKc0ui8YwzmnjvhV6DzROTfW1OpoEkUvsrywMwIwQp1CtMttmHT0dytGw
JJX1fDXRA7+6IX6KRLlHRdT/U+IZQJ4HzbFZbU/Ay3kzirZY0sscVirFBBSr8V5O/GM38M1T12zm
uAca1xi5iHrRC5b8YG3lOseCd/ZERUUqL4mObmr/o1cGoH06xM4Qa5VUAnMbyr5cDGA3b4bhbAir
KO/me0rSBvveMRzKwZhjGf/LlegofpUm1qa5MmA2XfM938BrdPEV92108upCLaa+6xv7oSW2j8Q+
W6Uogvp22f9gQljf5cm4rAo8lbT8T1FXlWcAPenORa9I9WrEX95hrrZBI57IaP3Z0gg/5lbyMnap
OOtNs9OYc55Ko32Axu4+xHGxp3vzUysAGYVqRdeAqQPswvIGW/WDtqZ9VYg3XiBJbd+hj+KycBYt
Xa3zjCjUVNfZj5NEfviyxxr4phvgpZcC15BtndrWfWptt3qOajukF6aHx6ojEiCNXKR0OpSwqnii
PnbziOXwJhKQM238UR+OoEiWtoYfvXApmjZDG+/ppyQ0ezvittH8XK1+tK+9aaE9aMiQqA205gFz
HKS5JHgqGrDO0SqW2YRcL6JKvRBKV0x3wlKQ6SHaMzZR+9qog7ZS+yJbz29IpBE5wL5iTzqrcJkE
wUCymeo/FiZfdGay1Bpz0Zz6vH93hO9e24SZ3ZgBPlMq1bky0LhXmWvowIoenOM/9vmU89BAhGTY
T0/RM2QOPUXxY+vhZdJ0gDtul0Gub8ty740aRsFp0u+q/KtGHAMi5sFkGIJtXitEsCHC4GjHyTs5
pr9vfe/rFToPVDoucEk2cDnqX2h5zklsU+XNpUobqNR331dkt64pXFVav+47RAJpkq87y+m2bqWx
9J9ixcw4VfdRONpAHCj7IRkpbnFs0sAbm3QrTV9b5hQRVzmXy6VPynFgEcwIvkfszKTlEtIb9EQt
z1Wu86bpMpIZpXnoQ0vHFKVt9Vq5Sd/B/IqymU63IsmO15zyiRQvCP/BwijG1zp37iMjPKdQAi0n
XJSqPCAvoGFD/CtdiKB8LtXsprbK1jVwCNjsqq3tGNSbAUB5koldW+WY8GNOKmUL/vRQJpQDx3Mv
kpfcpdyRuSxko4wcv2rX9NrGRXzo6NYa3MiBCtAidT+0CDmNp26mt9LoVKGCXqmdvW4JZjQx8kQ6
ZZgCpphQl0Ij3wqyqKaodCbsrWVqGy3RGbFMnMRc4fPh0DEMiC7dkyB071k1leRwkYbeKs8ySrCK
e1+FMRFJ7gr5ruzMOy6nG72ytw2gfLuh4WQaZ+Y5t8Q3NonXnanu7gpjM3b+Ku3LTRHajJfDmYke
bRbaFLSU4lyB/IMH1FjpHr3BINjKnFDWKS7Zqdc6Zi4K18smoPWF4Xb6Eqcv4n8Tdl67lWvXtv2V
i/t8CTCHV8aVpJWUXwipJDHnzK8/jWVcwMcGbMAuu3btkqhFcs45xui99dUQLkpWYecsdkOImNbQ
PRgIKIvtyvDk/n2w+PEgAa0k0CQvVGh7WDI2JwcnATFgNEQFSLWbCTK069BBF/mwifjzjNwG5p6h
AixnOqkCI2yQAn2qBglpoJAm3Dznz5QZX4yJVwPWshJhDlR8whddKqSHdVbhCNb7Dk8iJKUXPSJA
CJxYt87ch/nUxyvtmHIfUe61ePukZjrhs2HfmI/Ckr/QcHwciWLYACPDojtJhyce/GcKUYeikjkD
E68L0h1mZnhoUUjLSDcVhs9ztR/Cb7jn+5HHpYAvbFWhk9dUfVa7U5XiSr8Ww7bNmufiF/IXeled
YNJmX4NKln1Jarw+X3HbGFewhV4fQX5donizBOHii2klGMxhS/YNYk+MCcPzqDsNfZ6YQrEw91qf
oDbkmYSjD8t0O8K4kWG5M811EkWPSjSeGaQzrIo8k4A1E/V10+5jmRYnP9gnBHoHM/aDbjId3RhH
Vv0FhA9BGFXu9j0t2vmDYtAIaVzgzDvyvwJ4bjxgv33efSRmuGfIdKor4i8HNBPuNsoWDeFPgxt6
66Kbcgv0sT2Idc2kQ/ASfqoYU28hAM6PtJc06h62r5I8tWsKcGzwtPoGGYVPmY/S2Fa96DoAbxss
7XFq510flX6XwiCAjDkgvbTG0c1SyG2RcB/r76Yzd/GI/ahBDFJA4oartz3PSbc8lP3W41OOYbJe
4OoduHK3yR3OuGQNFhgwmAeyjYZTF4yVHmz/3GqJgYbZ16TyHpMswUsiGTFA8wakHbzQQ808hm6r
oi9nNTdtee4P2/922IvQwnHztkLlgaiLvaIST93Oh1CLvRJiw4irpeVWbveY1CyxpucBFgvHy0Hq
TttNDpN8PxY1GyCOyCk+KXm/Iw/u3CTa34ubZNWdx/lQgyhjvv2yrYWFtaUsQKp4iyVyCjmpmiZu
eqO4ZsWwG2TxfZkkW/bLqOI+LI+TwbkUIscCbUX6s61nzFPE4apOutcCRsENCuQsZRWDWwK+W8i0
Jw5tdBsn3pDsIhFQBV3DnxW0c7Jy0bTCqTLrTdHWA9DdIw2Ubn5rN5PkmmEfXzg4aVcp4ivqWrAy
/Aml5cGyEiA05dvIAGT7rzbx1yr1IsSMpzB7/GGjDaZyfif157GsQbbn+nNIRFohiTsTAXifMOZQ
eCcKOWjRpAkrL07UHWZT8aWl9WVjPGssmFH5CW6Uz1+/zRq25FIBvxC27jSGqIGFpyqDu2VndXIq
lSmo2PVEIdzneKfarf1HNNYyLA/pPN1qw3QjmF2kbno1mkX2ufVFE8c9CKijIk9gZZRdVGrv2qg/
FHLvyL0rd5NrFgBJONbEtlKKr38zzPMm+VhxBy0rgQ39ZOLvWZ4t5bnLsmsYkoRm5ZS6fJgTyhJj
zkFyqOYOjMUjLX+sxwOflf5GaHzpztlwSqL5vef51cX6rVx2S4Kfp2YeaXTmvUPiC40GQMqHQhJG
BEoJkhAyvrNeNg9tg59Tqg6x3vikEBxDedi6TRH4j/JZFASiehBAiO0YaELN31Y/Kyl6U0f1IRsw
D+gZbBAVy6WqPgmbh6Ycd3jad5EBkzFbbR2Qhb0yJIM55qHABQ60EEwSGYBGIpOHVL6OVeIij6Vb
Glk/nPVPYT59W/r4QYCyNy4MbjWOdZ3MWyisH0A1FJFPWSHXZ1az64/cWKdG1L/0MoIrG9Z/qIxO
gop7ZOmDrlivaqLQbC2xBDYE5JX4VPKrnDGOy5S6dyZD/5rm8N7NGNXqa5QIT+rQXcJWug2YXzr9
KTLjZytGglxnftmq0DLF8U1HRYAIpb4xSJSKGT6dsZ6ipfyBY/NRrW/LKr2INfj/sW0/+iE6tbH4
Cccj0NXpBZxoA7eyeiCN5KnXTfgxqZ8l9Y4yOyAh3CNDcrdUymcF1ELh9jHyDBT0N1HSBSsx4unq
GTxUDqPG44ipReQhtHG38Do+xk17nxPrXdfTnvF5eUi+8dweW6CsJSOCmh2upcyulJes5H1XrRta
n0eheuxk87YZE3poYkacfo/Zehja8BfHvG0JbK5VetHyhPMr/mrWw4rjWYfXO7UGDikof8QnTeyu
KVrAkojCJrJuGusf9qq9jK+GtzNZxWfOuK5K3p8l9d9KQilVSC9WjXxL6E1UW49dLb/iNtUAZ0Cp
W2eJe11p7zjbI6PcA6F7TdL6rTFH7FfiS1/V75LAeZwOelPl3+tcP0IgGRnddzudF79khx9Lqmk1
m8+UEbukdkQhPcqQXBb9Y7BwpK7V99QJNT2j9TEDtu3QvyYRKNmtE5bEEvGveibTYWN9Cd895wdb
/e6VXEZgj5xwMZmx5uIfrJ65TdJkbU+V5QI3CXJlfdo8gksdn/qQxUyKHoYIfVrkwTPNlhnjaVue
k9R6UAeMbIkl7JIlqIQJDWWmfCVGfkhIslRRotrZiIayB080DNkR3h5If6aeFa7ruiD4taEAC1A9
IX+c3G1WhX4aXNtgSoKHsNgWNm2dKGRUTDu8CLz+1uuaWjuRJSYptF3dMzDAcPAFstzva46epFxB
jX9fFMXVZIXNtTpkkkHaeXepENJvqKaG41ZrmPtO8iyme+s4HBFJeKOEuY25z6YJtMae+Ths7bl5
1aHRCyWtd+UiFT1774cRwf8Oc87SD2SmYWcpKjauShZYcNCVm/ihTSwiUoPOz2IrQ0GL+6c+jiVL
5yril69FZEdNMUU0A0smivwjo9kA0ym9CdZOX4+aOzt76ZDVrjjTrP8BCxPbYYogKeNgMsnIMQSo
9nOCEq0WKe0BH4D8S2w0eg2EkpFoXQUEpnEFlQBw5LK285UAUY7t2fAxl3eMxwG26XMlmjvc9GSy
TsyX14FJyHqsYuJEV+3aG+V1pngPSpAgxig9j1L3ZcLjs0LEZClWqdZAhmwm7DI3eakPUSQ8roiL
04eR/Hnb4GY1auhJQvrbaVZlh1n5EaK+Uaj21QboaE7jh7WiFzInFYyrDASJJ/GoldFtSMazBDCv
7dpjHMk+rg+/EVAGR+IeYaxTDS/joOHAhvE8GUFdGK94uT2KcD9GFlrJz1VtHUjLQjakeVL+hVTJ
ERfSX3I5c1QtRLEm7cOJUynHYhsphF9PyV5Vnls4qd0U79f6C6GJq2TEbDMPKhF/FPEIqGJLKEbH
qs/3vARIKrP80D19g+rtCD1llQiFrgvLwKjh2mQV0vmkKNGLAFixsIaztnsMQs4jzRgbGPw7Rewd
Hux46oEV2A2klkmI/GUxbiM0HUnrqEfSk844NlwJzJjBmJ2ymSSXJtaeMS6T2dryspF3jaLNFolh
j5QbnTW2WZwXQnSWwsJvTP0eCdWZ5q6fJn0Q4081xjyYwQwr4a/Kvl8sEGOpMMhS4dXtnaYsH0VJ
9eZ58i0mlrWYuOqiX1UDTHPdgrbuTkyAfgGx+G0G7MEZxPazEswXZt0+5J0D8N6fCeaNOCqOjnCJ
zHv2Mf1QtgZEqw2AkLY4i7bqS0SCZ1YBErc9Q3a3ktMnI578IdccS34QiPZUsEbVdfIHIsI+EiRo
MIWdx4giGcLaSRKdLc6mooJzfYiDEM49MZZ+EuYv9bVLvqY6d+cfox0PMa64XlN2mlXvegMfDwvN
uxp1u0mUvUEjR1hcHxY13GNVpzKsPfLXWoHm/NiCxLD0G0KAQwngy040Wn2TEX3pRVzY/aB4Vdf/
tlJ4WwoUhIr5Wo4Zv6+RQSeeokkXIZtZtKs6qEiJlOk7OADvggzgjDl3u1m0Aqsxf5E269tuFDqm
UQfERLxk6byzavMoEnOZTvJGNDurfe1hLqsHPUB/8ZNI2qNCHFeLnL2TK1+NRTeVtEuqC2TGwP6C
iqoZ2XOFYo6O5MU0ewokXjgxPq0Q3RqZIWJZvfXjn2RI9lDp/TWKyWoFVooErsKj3abZ19jhy4ab
M67NrjUNb1WjQ44bsJNaTyfKJi9ZtaU68YpKfhUgS6kZB2irPsW5OcKaqr7GrZwE8TXD6e7C3A8R
xH+CkjrFOrlkaUQYd04/JNf6Ecm3VG7hz45ahO8hurq2s45pYgo2ku6zMqrOJnPNlY9Bzv/MJmun
bpBfJL1o6F2mSAwwSe0X7btrI4x6y3loACNVmM1UJHqj/std5EMu6F6u+b5sy69J+zTm9xrbR2uo
3yauC2yidjOiH9NCsI2Anqf03qEFNBqcQ3Ku+stKyz4SbBrqSFXJ4m02S1L/WnXwkAbK5NmiYYHI
zcI9IUSI01YiOBW8QapxwLAEcU2iiaWELg+ZB8a+l4a7RaIqMkkNNtjgWGDqLEGDJ6hcJr6qQXOZ
N9UGNeY0BZUM4bOaUzTyZQC6VeVPof5Zygf+0zQo6CJ1ByON7EBtfNHSgrHu7FeTdVCmXQnRpyri
/SKquxUrxpLiLhNUHEVSd0i19aqLPfRnC0v1ilQ3PPb5hEYUfGgrfTSjyUxeKX9D0Vpsjr1HdbVA
368vZGajUqTVyBZ9yGeizSN8/QCsh3E7Ss9ABXIK2ybdjiJQ9oiZk09ZjpqNM26o4z+keTrpZMin
7b1ncJyY2sHkHaoq3H1LfOgAtiQWEQchjElCpIwxRLSfA4sBhs3M1h8VBNq0n8pF86WS5MhUqfZZ
h17bLH0ZM1gSl2i0/KVNPatHWMjR5pLRDTCk7lEiLK6dIKpKWKXkr7kxPHTz8mM5PxXbsc2w8HEP
s5sNym014yNt7Kdp/WkolQlMfJ8qXLIh8qnBoMjv9kVDdzdPJYdBHMq6KrGxyzVdMMinpZ0DUbee
CJ0IOMt/llN40mLhkeFIMGJQ2XcUEkjkBXsQ1luLscOq60cRIU+a/QwbdhQMrkEaWy7AXa8pdOn2
qKP5rA1AVEJlVzD7RkrvS06VZhjHa/GHtIETSCST/VlH28yPavK0r6ojjeCOR+FTHan91LZ0ddxa
7Wh9oGoy53wv9UTs5AI8tMRRDIaXgM7wNVjNQ9eeu9XcT4QX2g2GZMW8Z7QDwaXx6SqFjemOVQ+p
vAiAjFiBdOEH0kwH61egm0dV3MdV5FiS7Md0BIgpNoGDwktGIuPMc3KksIA2hylgqgmw0naEj+Ns
QUBl5rOf99aFGFVHghpFpwmtB4YsICNUu6gHSKGehEsqc0iFvNJp9YNM2qwBgZbd0BPggJv1fZkg
Hqm9O8uDaww3kUj45NSl3R8rrLwOmHOcAB2Lu5PRf+TLIQWb1TN2q9aHQtI8A7bhtz5QeohENV0p
4J21oMErhtiTyDffE1q8E8t3QXoS02cx+xz50Y3vULYuq4W4la1gDEUbH4pnSWRRS0Vg7vV2ObAU
r2JPqxHeY8tMijQv0ficVuOeKsBfwO4y7qYVhzIwRtiqEgIc1NE9jSVvAuhMEagnxy582SK9y9KA
XQITWxrp/a3MaHdY8ZKvgiSNcBoOJlzrTT1rtYCGVxSlpD4jAimjoyxxQugjT49plPbyJSo/euFV
bfZWeExVYvI24CwAsmILb0Q7Ki3Go2jsLQiqWvZLSkGLWAp5h5dpxxkWsKEpe1Ukcjb70MbQhdH/
SDdXNoBV9v1bjgwfl94GgbXpIKHSx35iGjusYXudVSRfKycWXltVOVGLcQLABDaJwpdZrxdzxba0
G9rXcqFZFQqOqGiPGF8YuOMIYqKYkpSVrIQh6bo/lV1ggtLNcuEa5+keiYBtFHT/CkerYQ7K/S0t
KPIybv8iLc5Ey26ROLugz86xpMjdSJllbi0/NdCj5aSI0UI/m+ZS1R/kyB9DOnXTqFm7pVvx7DYi
chXwtGadKZdK8TKpkf4hPVQ6a8cgundSMINXwKzhtaXvLWvDVU/RvRZrjYq0ttpTy5mBg2kb5TyK
i3H+m3Uj5O1hqJPdUGDhKDPamRUDlxOJdvERt4Oj6BpHL2nSHzIGK3uipwhU3HRyohQjEMqoaDtV
ePwLuTeYlDAWwb0ED2DfzFP4003KiVbnKw4P3HcJYVuiiixZMLpfxpbLUZCWhVo9Wo5/f4ugsrOz
oqs59fGnf38h7PAjGbRXMN0tqXBacTGEl2hsvpjiaXCPZLchCuL895dkwmKnEHfillKrHQc12szW
0msuZbULR2g944Lg/Yb5Be7kZKmyGphhlqBHi0KEPl0o3qQmoe9XZ41njot4q1v9Vi4L6bAJ/Liy
IYqkWxFRrCvPhrbx4+otdYQ0hNTVKlP11VpfARq2qLlQ0N6HMjtGRHy8G+PzvNCfE4yaiCdqXDCt
PcuUxGB9Dntq+a47C5JYOxCw2i8r+/4rf066OaexuEUcYxU7/P1/JW3dIJJBALYGswB72mbcQn0y
Uxn9VG/pTraondNP4wQEmOyVuj4O8qA9mdFAD6st22OyWn4pzskbjhL3v8ks/u//qf+hvtj0OcZf
kYWlK5JJ9pUlmprMn//5vCVlhChD+n9NacQG4fCDIxBu6AxKwp6rWfmLkfYI3VXIhn03/0Z1KH7R
FCpr9MFQsbDpB0ZbBXCkGDDK+QUYNYeiLCy8tO8kerex/CRRyPv/5XKNf7tcS0G9w9ovS8yrlU2T
80+Xmwlrr0QiVqZ/yL0n7B5TvT4Kvcj5AO8Gsuzyok1EZZMEwmhbb+tzpjAax8wRHvW1p1pfgPZt
kok0W6/lkkc11oXmu61G/oUtBhNxAuzcTZjHzBn7y/8Xba+EgBfS83/+iaR/VxFZwD5FHYmTZaEG
UP/3TwRZzcQ6HiM5jhLz1CEHOLcdl1lhP5wlpglKBXYC/CO9Vr1ODoJmtE6oT89ZUdCLMHQNM5zo
/BW5K31tBf/l+pR//8RVGX2zBnFHBWPzL5/4GFnaKMhoiDNuNr3fefRgUhAj8VeGmq30PxKJvjkE
RvMUj08rYH8YaMQm/v0lGkPvP1+RjIDrfz+yf9VgqqpJimZqkrY9I//0DGA+BSq89Ue1ToK7LAn4
YUnPohU7rqey3jHYG55II0QJCM1DF+R9FIuZC9Ay49Ay1XuMn62Sk76czQ8aw912oIlBho34ojUN
nYh0Mm7/+Zr/9SbDVCP9EqG7blmaaBn/csly3SFSzIjKU6MrY3XNRpNqfv3n74GcVdre1n9+m8lE
QydlWqZl6GjvtO1m/tNHU1Wz0EZWiYGEuXLKDBm09XQt8/PY71qFxwt0u0iu2CvmeOIjQ+kDexy2
gnhK7b4+aIJb63+oyno71k2vVL2heewhD7GcU9aiY+9+IhRF0biXzJ2FbTKpIG6Qkh4mDuMPXdqp
yS/wNqOpPfx++z6NfSR+r/oKyHEWaNE4mnFjmbPz6KNMvkiPBnHu5RzmjXSTRkC2JNKVoEQ8EJDt
R75Dr14VCWKsTAKKTC82+khi+TiEoT+rb3Y7cB5uRG8cI3Ri6COqd32GCP5LNPVhMOkTuUz7Q6eL
nsqY2jB71kkCtr5y8dSTYXiTCsJBrhlDjH4t3KnvOMvMr7gGQZnU9TMnnjp6qMIR8yi2806+KyFm
/FA4Wm37nBoQztbHVjhEw62rJS+DkNkbTIotQgAkhPMmHUtJeNAT6ErYBWeFaqLHTaI1meSW0Isc
cE5aqqWAOtoSeOngpw2HkEZlbIE3juxSlbBE0OJqv00mlb1Y4eqj+4NBPzEdgSyOKQuprRe89HEA
f33ACU6qJJxNHVK//JwozW5eXiaRDbbgxwWEhL0d7khFhmgMurR/Y306TXzFtjsgYLYrnk/jWRff
MaVvvPXyvaDT3JN0DBCXKNtZhBPIxBmcxy5OCJrUy2tFKOWd3doJ1/RepDWGpv5ehK9CuFwaMT2s
qhEssSOV563oKPis8hkKVdVbUAVq2oPZkzZdRLm05UkH38duQsAZTU6VN7tABiGggavriWn+LrMe
Q6bacfypjY9WDaWhOdfzS7phDZSd35WWE9atM8jFoYlHd9zMXtSaqwV2VKMdfchFMG8ZFk7szybw
WPQVm+eKcpTPCBkCGLqIHtf7rNDTbulQN0+y/NFlQMWwzQIf0IeHCqJyozC25hp9YD8hKIIifcit
IB+ukiwTvmIFSswHkj0t9DDbp6Kljy5ijgX5OF3qhnHJQKwr7slsuZpEZnaMS2H3Yuj7K6hIYzfT
X5f2N5ZbjqK0QOZLZFS+GUW2Py2fRTYhW36b69b2cW+DsqE3TDNBAjNf1QCnkapUewa0mfoWVd9R
dDUsyNXFLtviihxTvctgKCVazTR4lRe1uYBbthuyaRQFjQKwdItCISV4eAsEg9DszqRwUJUcYrjX
+Jn3BtrBmrbnurzIOO+0xJu7PauyTVObTh1xVXrrtlTnFY9qSH5OIj7PXINh6HbZNU6U/QgSbtv4
SFYBkx+226r7EFT5yINpz0tpd827oHJRxp8V2qqIbWh2SvZp47NLA6k+FGnCmRae7fecnYz1QgSP
k6V35t4kSzwYy6vcPsKesBcWmlrMaP8mDKP2ALmPdHRaPB4FchQ0NkcNfIkQ7+bsfWnABnMpKi0d
Qf2NoeXkloq+s/BcODI4ErsC4+JTzexOUUdXZx+Olx+ij12ha9GNfcCpxo5Z7XSQUryQ1gk1JR5Y
poMct5fM6aTBmxc8yHSWYvRnefkmRUddEe0Q5UIjzxTxr0VCICsDnKX+3p4RSMyt5CiCO1vPje4n
5DlZdGHIFnFDwk3itnSG8aYWvw211IJaTP61pscp1t2y5SG6+CjjePMs9YIpkQnfH8u2upqJxi0a
niSaa3HzyqCBIHPMJkhcR/k8KIjh5dS3huchSrGiiawzlZNh3RHrF43xfgNCiV6eON02M+PEGwW1
XAFpkaQvhs74sXqhj13z4g6Bar7UvLVbToOycpD4yhCM8fbFi+BmMtKVk7y+QUF3VPl1zc6NI+pw
FNZLN/xU6Z0MQlvHeZuEOGhyfxKf3AQLvN4jUAUtm991+V1je8mHozWd9qZ2sQHOeLqa7K1q3fGk
ReNpih7GlqdS3lFiOxZm96j5M8NcrPJXAx4NOd7uvLLAdTgsNrLzD+VBuyqs1K8J0z65OfY8iT3i
PlYPmFfkB9jC/JZ9RWdtJBvXr1i43mPisTPiAGYWcbhHthD/lAN9LqijPRqxdlhOY98cdXW+rfq+
XOg/gdoWYVX5lohM+JEwv1Q8o9SM9ZPOCEJtKGfJExSIMcHcd4jNq9W95vFXM+OUfBN4hjt25YL2
JJZlyhw1QuvRYeffGRTEyw0X+3Eurm3x7A9wVHIc16FyMAXoPnRR5wdSAWy9/jaA+QiBjHm/6XrG
sUQrG/7CF9F22sJtk0ms0noXFbADxckVubO5ddfpSs6bpoUdvB6/zeYC+d0xuVmwlmyRBm2unPoK
08a84Ws0d+hNm+wum5ZWNWkuJyY3SRFbfcdNxlSCNHi67KHZ4Tsh8pInyiRndrU4F+9ROKSTXyJu
cJCRXseBd7Au1Z9Qsu6JUEoHZsk3Q6k/BBNfCekGvmqId1XQuOWS4UkZcLBIfgFGcFS5MM4T+pR5
PUkj1I3cInT4Oo0BBJDEcAArm/mx8PyPT9G01zOP9BCOBUxXbyujNGRr4N8Z63Eg40laSPchf+eE
XKBuPtpUuok9qZw/OmbvFHW28N5Kw0EG/oAUdRF7UuXEs8TRBysYzGBPNJEIuTCYXZLc9nG3q9u9
SmRlZiW8T8ZzLyeQHoTTpF+jLjrI+uRXxQ+8AhvozDmlmYVPt2NRRfxhrhwh9NQVzAWCdoaEjR6B
FA27lsAHg86dmRQB03ofa3OKUXmR/LjtERKi0lvDl1y4KaspnAZF8sC6wqy3xcZ6t566HfD7m8nv
0R0yURGryR6HYJRXt/jMHmVpR/JkQndtFS1fbi5N5l3iAiGT9EwSNSeL65Jcc6Aqk1YF4ejiH2jK
lsZ2Zkf5m9CdFeKDW0NwJ9z0vd6yYZb2sD6I6/sCO1ZkDmi68BEfiSHZix1QeJDiRxhMQZ7gAmJ1
L4bLhPSxGtj9CL2gfBqYNfyO+deQNTjrCbGJ8UAquc13zuyxp3Q6yr0vMHRCwdbs8vpDWXtPSBja
0XbomYwEIzKCVrAV5pTpQxsd8Mt30w8Dr/W7/wPXgayvRXhNyO5Vv5EEHHQx3S/yO5nDdip8UJIu
0MFbYZ+Tu243cosfXQMuFxZb+yoMWBCZomeeWbg+QVsxbn7CwADGT4Q1Kq91uStF+qe/Vnv0K/Ve
RziMBVfhkN1m41ktoreF6Z46vm/gfsyi9KyGbewNJCH7Zi3Na/YDiH4i3fYm+ul3eopQoPpFbtGA
vq5sZdD20CjYbnkharY9wRfns8jKMUYvpbWPCAePw891O1bozwz9eL66PMJEVkAVow2k73r1DTGC
TZrydYxb+KwjX0V5miy2O/LClOaOb9BtyxdrFZ7K7ibK6xWjxi7hbmBTMyYWhImMKxlxEbRcBjUR
djDdjar2DQWYPcwG4ceTY4TWATOJyw9PG3YoXKJPndnY5doptzBBai+i9iowZxPio0K0OPOj2pkm
2nJR7yBQaYHGh+RXWiEK9TR+HnrEkKjm0mOUYd13URtjb9G7J1DAOF0YGvlmdR6sgJSlWr9k1duM
qnZJk2/soD9mqkAUjffjfaafYCeYrA1QQ/UWHh4PLltEMVdfSc+FbQ4+4Sx8FaNImzU91nV1j7Xp
LqSKK9xE9dEUfnON7vWtHX/6r+o5+2h+Ysh73NEQiGh9mNvXWcfEc+Sbui2Lec/QFqPOLi9qR0UV
m5Nw1CsMqTUSQPFRlkDbiqM5ngeVrka/M5jxDyPwObneR5bh0oZsnLzMv0Z1ipiFHyFh8QVnEIEy
+21dGk9TvDDEmcuLSvUKaYhVkMJbGhjbsUAqggOuNNdCp9W5UPwYnlXleBHFk0mUoSpYbqhqTtiz
iiXw95g9R/jnnWp2gSUPjL5K448uB9JpuFUgWPmeDSYktmu3ebato/wi/xZYIgUdPcpiIeo8MZHc
6RAAE07MrIJUBRqm1OSjPU+Pywt5n3Z1y8CmME1yRzadfvWL9Btti0eny82Lh06X0AwJQID8hANg
eGqwGLJLdr9RoO+Lh+yQZnDgHrTR5mSI2HXAuNVco8oCEPEoMZPNOdu/ppbpKZIbf8uN5k0FD+3C
2AEG4EvTPrbte5/dgIYEwA/Ocp6684Fn56qIo8ds6VG7J9Zlqe4z4dtp4qOAdKxhylCPSnaRH0hh
qaOATUjXpHOH+cAi81YyrCe040zrg9T8komhjlaEoqCJMDlJ/ZuQPhtvy8sIWEkuvdAyPGZmGKcG
TMKxfIt19hZUIKnUt060cJAcFvVuRsgJhd4jdQncj/kt5eVVitePhvGdMGsnE8t9VUwBkykHnCYI
M+JSo7I+VCjvqs0Wrg3RsWekYnQjeTp9dzGIOs8bYW8aC7osaw818j5MLO5gygXaztiM/Q7IYROR
6QGIW+9vibgT012L5ZwowfSxWv4QAsOHJrPqMR9SPXf7BBt3NTH53gWa3MSIad1bojxlzXdYcK5y
8cOFxuPanYuWuuaAyjQvnDxBlOIoXZDqHgClhO6swVw9yPPT2gGv8cKMqM2zTE3ZHPN4q1AFg6Pc
sTSfpe6tQY1Znxl4zRFm9YOmn0TDz8hqSJ6ldlcMBA/vYbEAzDZzDz3zlN3N+YNoo3g8kIX8kHa7
dbmEiEzNgL0EDEEKIsPr57em8GrC1+BNMAuKgmIhfv0oNN5ICRUGGHjZ1ZkmLuJDu9yVlKbzA/rw
qj6ij8djtkmRZrs27brar7JHkj0deFW4RMWd9yomCpD9JEfTyuOP08dhxJaSyCKecc612bNJeU7I
YHiYRmSrfm9+5n2gASOW3LE7FIjiyNuj+tgh4yqAg+m+InDhdC0euBDMjly4Zu0xJsn6MSPHIDrO
0bEcyA56ohmixLekOmoWXmVPtxwVtlcRSJmPR6KPvawjId0TIsDt9oDtsbvSjonhY+qeb1mBpP42
460Ov3rxVRfPEbi23ue0nouutf4pm4OEFp1Fl/xgZ4wejZBxvlfXbrIpDMmy8EA5o4qYwVZBECkD
fcF/4AaNYHdoJYAIkeBkULBTgIHQdv2l+WygCs7dq8TEt1/+1OE7v9kcGJL+UI0oO49J9WlUh2X0
Og4Q3ywBcelTEXKPZGZWmGXYAaEu1+5kcWA4jsV1mZ+2YtlqAi6NvDNMBHwza3Xt+dtVWk6Xrojr
raR5s4tImqcJ+a68ds8or0NhpzSvzJrGJvCRWhPMzjQrT270ptxt4SC6yikFUIYnFB5yetSFXSUd
rTpQU9cfah/fkdacs5oHwuMBivqTYD5HSIJL9dfIPtT1PKsvPAKh/N4ZR25ike65p9NwyuoLGDwD
EPpIDsqRtZQIK3okgnrLB547W5R2ohw0fK3FMKlakFH4lI7EhaqZ3b7TEuH7r+b21xhLQxbptIOI
yGc+x/KJF6vF9ef0PU2XH2mnZxjKOM4HFbjGJcDfwJhF6siG23NI7lTwjp9K+IfoBMGAW/c2cSjG
NLJNcuwUtEZyRAciEdq0PG2hJrNjfcmffFSSZIuYJrULCmEJJHfjUmZXY7PTwOh7CMVb5X9IOq/l
xrErin4RqpDDKwASzEkURekFJVEt5Jzx9V4Yl3vssbutkUjw3nN2XImYNWY4pNUQbxTrPaRMzWfS
wm+BGIV3g6N1okYBiavp8VEJacroDzq2ItxW2F8qz8IOIDu81i6vCdx6b3lReLTsia96t+oNUjOQ
jYrYHFe6qxl6xDNefh3vQ+SujQkf1Lr2KTZysIkIaB6nm0yTEzXeKQwo25EtXjPjUy7c9p9bEtjG
qjqvehZP00lOyZ5PPy+jrtsmFQ/Ia0zCvc59zhC/ocivWHrl7KZc3lw4fdQ6ETqzzCUMhm84bBBO
rwtxSyBHlK9IcKxbt4OVDVFQrDmZUKJk+YXnRqvhIM9S78nAYeYK/CSjdDZ5Y5yhH5LZdGKQRe/y
AybJGyH4HhDkTPqV6JFz2/k8r5T7JUcVVrVy2l9RJQDKQVBA/hGvmYaOcUKV4cmkE9CiIKxpoeKW
56dG/4aFDmghdRRFd9gwSpfHu4cJUcE7kMGuIMUWOBlxMcuasEobOrYcblKUc+y0lJmB9jB0A+r5
zIeoKjkNHH4BnsYyC+staX7AoHjycUBwOqIsGKVbIZ5BVYRXw4qScKhQE2CHz+mk/aDFQILZL21Q
Tk3DJZn3ssMmiwsJ33VKzlRGABwVb4hX7PBHQuZTuMQpRLBN0H433hFuiUHyuna9zM889SU2K9Vl
AUc2464ZbhbDlYnORnuyVFXCShhwPG0RE6YA0L3XpcvjO6bH+o+ZtKV6kHZMc80ZP3LLwZkrLnWt
Ij19rAHZYagOybAqtEs9HsLuQocVXXNNcYBxrT/8zz74IWzTbllx93Ky06n3/ulfo34ZpBUZdgHS
XJlJq+f9vLo6Yi0+YdFF6jbFHv8OITscyk4VnZuQdh1o7kCPHckgxQG54ao29UvdBPG2EfFHxAS1
nmoksKtBlBqnVlmIUIQN8qY0DmP0AkQmZFtgb83Mm0Z6NzaCZN5c8zGnRWr5tyEiakVF5Ow30SmN
fTrjZsNgkkUVVh1DtWGtQh5BqNNE9yE9bcmub3c1XzgRMXJ1EMNx7iW8Zv4Syk5qXztu268Jj0zv
6BzN8SXsNwTpEd4jDLs5elTzLVVB81ZShTHrKqqHlNTPpU5qCVJ8CwYXSWPg955JrSGTj1JucpoV
31A7FbTQ3cxiidW5zOUxy/4N5im2vhfBVVHrnotwtVQ8bRGYnkSNZWljCSuiI0G8DPVTofppA+j4
TSeHRPFT5WZbzXPUN42scRtRFgQB2DmUcnUvr3WAtO9mCFjC3dg4dNoxUTduexQJNBpU4RsrjrAq
KQNyRZOyiYKn3xWvCtxhyyFL5oa1ovahUbYdVul6nXvROuN3PuZmx2phRlsk6YOGFf6QkBiiUm3j
VCLqis1kODCCBjWTcDulLb1JW7dayzfgo/SJrJTUF+NSnPt/1i+yiOTRvmhhO/vf2rll43yTbwx/
5hc6tPk1v8XvoWqLN+WXp0AXHfUL1BhJ5pw6s7BBEqzf9L1jHPlWNiR8AaFXb9ov35B6wvcYv2u/
w9X/0nfz2USgaUA+8RZALLBi2+SsFiGyIkdHqkABEj2XxsrtB8SlrtC5+hOBM6ry4oLF5bcDskNh
YCF0XRVsMyy85gpmAMlSXa4BDPDGdWGbsnsIP4Oe3SkWuQpmdujUtD71yLqGkTUhNITGjluYFCHa
icH4N6Nj6ANwH38GAOKYrgd6yIEe+qE+De3JadNHkhm7JE09qjVmZ+k4qJBrW05BetiN+t9VR/W7
qEaEONOfrbO20O6bY/Rfaa25aZLMCy+G8vDVkpkpf5NUCnYpZ2ot7AGUQ677pTQ2HKhXR5TSCYjp
Yv+UzTRnDL+F8WUK6RGZON56TBaNcJFqrGtq+6Up/1x0Ek5SoVM6K8peInBdfGncSrVqJ9KtEngQ
yhVFeY/KFG5SJ+1SxaTn8k8bR5toVJgqYMamNdi/VbDtFMQshQDSp6tckExvjCC5gqLvLTZPU9Df
8Tg6M/FlZOSdhahZ+eXo5vG+EvYq+jaJkk13+naFt/mSoUyyacWW2s8M3V1Dts9KnjfzmnmJ0E1c
oSqVCr7tP42/4IVHXYUVlYsPgiPD8KbRDeBzAbIkrHXlizKe92yctlX/wB+x3mvCvKpCya14fZIn
0coOyYBOaf1VqleX/UnJ6X/OsgMuzqjxz5Li3yOxvOoCSs2Gujgz3FVkPYWMGcTuuDLWBLOv/kmB
RotFJf1TDf1fMs27WGw5ZkfztxmWi3+0YLyU6j7TzI5GgSsz2/SWBZHqvxpTupYWLjU2eXE0ql3E
VV6HfXAMm3GwpZCe9d7UkoPYcu00ANCapQKgohCwEFg5lPc6M511ZoC6ex8a7ETze6LfSQmjzr1f
wPvvUvygbcRBK+HIRIgqOsGV5Yl+mXULPq4ysFHctUEadWoybV8rCKAx8mPB+fSD8Cv2CdvCqbe0
FJbgAz4sjtzcRqgge05gHCT5n24K90Zpb6j0UPPV70rn0zxcvyU1mo1ppo0136cTG1ksbLMBrGfU
xg2N9/Aws4cFXxtIWIkNImNJj3JxnfCe05kuflrct3KsopQXSAtBgPYF8UAx2X5e/B1tx/o+u8VE
qoUS/Kw17qkKmFnlW+wSbpCJs2VrguNG7R+SKVsHRJyB91rEcuT+8wx2TlVKsK7fy2/pbWiT9WSn
4rweJDBt3JdDhGRtZVhHHxh5riBYWnMXS/UhpSgrUJks65ec47lg+EHKYrfMdAgvwGipw4AzmBAg
BMadkbCllm6Clx+pn94vA63qpvKbWtBecidvCxBDDapFXekKOTNf3Zq/WcJcUt9M461J/6omJaMu
t0Pjx4gypHAmXzyG5tGoYIezD5Lx0gzfJnCGRlyfT8hfh4SP4hS3lUqoSyUkmZ3BCE2IXecQk2Rp
kIcj8ymgIjGyxneuVrrg5hEj72xbxrvJD4H8h2dup8qV4mV5vPVBaPzsH+YsWWIrp8OpZmDKe2On
tQuC3gsuFAZPHaGSWk1KS27icOIyUNqQSW9YGdSWonOD5td+aumv1IhO5S+jxccaWBZ8KUdmkP+r
pE/6J5liSF5RJAp7Aaa3jMTgXTFXJHF+LXlZ8y7on0ONJ2VU0FWTyi0obhcdZ6M4iIrBvQQg34k/
ivqxpI53w0O/cWMYORm5N+5AVSpOOhvrucPUpKfYPAUegCq+E0JoFyW4JSPvADOrwrOMzbXtd0l9
oHyqNHdG0fwJKlNV8ksFiE3yVNXt2/yrVg9rUcJQxEf7vWoPRBl3+tNnDpSvVn0dJ2yfJnm6J3X6
UqUrDdiYKPRsXyAbSKdTGXyrxW86EIlg/HQt7vvv0Xg3wCPmBvomv/BJzaZzxNWP2Fsdz8O00VNP
+k0o9xwOXXvJpBaRHSZm5A79VaT9iDzNadtle0zbmCRIPMnwqWnQRrJGStaDxmExks8WwaaB54IA
gMQ0YBeiavKEciUTVlb8WtKBAwKV9Cr3WZ2WBcY846mw4MD0g1zvteyWt2e1QzLy0VH5p1Dic1e0
H6QHIpeEOH2RDqBVd93gwAO3PyYghuHyXSRk+N2CeZtXz9rf6HiMrOCRwNib31YNmfqNjgVoKOWc
CMSzOJ/F4p+kvZriN2cMm04dAJ7w3QTPwHymxqskxY2lgP3UZAJkcFOjj1x5kdSPquh3AMZvxhl3
QOTMfG7duDhHvB4BUTZCQI/qIzYfDW66EGhXT55j9h2HD/z3wniK663S+p9Gbm5GDjBtJF52eMsJ
E+HDgYniHEif1NTAbjXtYUZqM04fwfSupe96fQrMS2ZUUC2U9J5aeJiRSuaSP+SK2O4sY9vMG0mB
Wq4Zh3Np02o/pn5XhxfTcgZAdsZTJVp70LKtXwKvk5Y6rCRS9onwjrPvAXtFQRRgwApvKl9BQ+se
pXe2ETxMiTEeHUtD6HqOZFsEY4uEjxKqPOF2iHbVQNIQC+x0luZLn4/fYv9do55IE9/xxaPcHibJ
A0LTNQ45Qf4X+4SdDB+aCBPzHbefeSjti2WLlykY7/gmCuwkiV7uh4XoVhpXoeIqE0ZHxjKdLO3D
tCsjnbc0CDlyhedQ8YycuAoL86Yviqdm6Wtk5pOmrrb3A8G+HGYdENpJ4ZMggKdU/fxNdp4yBp91
BXzJefYuVenKVHfUxaLnrSTWxLBwSSZxECGyuuhP2meBrbN7VuQHsa6DNb15jC+adKGpA7u1SbFp
phq+JydS7CSRzO1gkNAgWOgE5sG8svQ3y+JZVFjB5elfK6UayJLMKE+mwfRSzY7jE8a1BhbpZVuH
PwMV7ltKKCgx5HXx4R563jti3/XM6yh88z9U4cAZIGb7klpl65b7m1y9+NFdSX6ifq2MnhKftIAP
O89M8MbVnOTXoNqEomc0j8S8pT14zXBLOEfj1TB03Vau1CWb4hSV5VJaKQaox+ljBBbxx8OY65sK
nqKravq3Yh6L3lWLyomr3DUrzkPasihAcDE/bhuOs9JX1NXUgtzKPldYn4CJB4a8z31hK7Qgiulz
pnj1GSS8Qx2UngMJiV8OsIY7NQMcxSmVB/XaSAK3KNm00bKpbksXc43SH7fqWhfZJd8Ha58LWwXp
kztgsmTP4wMSoymDSRU0NVpsS+zwKZCAlouVK3XNTUCRAHhjfeHpndUv9GkWYSrhV5YvigwfSIM4
jgm9spE1G8QkCXNTIGiwVMJDrW9BQhG6Ut/9NHmnX6lIb7JspaDa3Vr2672Qd5tJLh0fK7/4NXaF
G47oujAzoiDX3dItMKHaCX+S9tRS/It6xh28kvr7cG16VuBG2fmG+GWNODf8IrFNvfmkw+yhZdqp
S6ONHIDMjkhBEK2SnPirtFiTlKNSn5EKegLtUFmy1VQZ2b7xUloOCnaHQ02xiMYtlspM5kwSSPwC
rfxhiwGbQr7U9MF3aBI/YarSRaahlfjsddf/6nzy5JD9JhT8aIuN4dNMEvANn+0tfqdi++LnBNdr
v8qsfxY+J0DZqYotdPeS4I96btGNlPE+76+K8eiNR9CcYvOcp91JHTFg56TX4rM3NfEKSXnuCdPu
1OcQyNCTuteOTQdXQe9ZttRw9RiB9GHERotWz5Y9caabco7kbaR2WyWTVwvFr3YFKiQGIypm9IrD
sZXlf1FT/JhNsM27al81Piy9WF1NCR9SFROhEO1V3tREaJBLCE6DwqBPizND5ymoifc1+lcbxo5r
JK6MtyUDpAG8UURrx4+S+sILe2yDcEH2Mq1BIdQ1dt5S2UY8shOb2aUuQvRAAzhIb5Ez1PL/taJ7
Q1UWHybcJfwx2gUC0j5sg+kJlyBCouJLrMsPmmbyVl3NsnAcam5VHbYQ8NPhTAlAkPClzOXOQJBS
j9KhIFkhoHSdogQGNYBL8FKWcVHQY4KmiGuPGoNLC0lgqr7pscQcT6v3V0fitdm+65VO+XzlDeJw
qZr+rQspFNJsE7kIhrG0erbvCOXPVtVttMNagUNtOVRrLLsWjOdenFjTtyVoB0tH2Ay2W3TfA6vR
aGz5+EPCjOu4JVohSiAC0TZJZHMAeEibOarfEYyPDqnvL5kLh4Q5TJPh9CmQaudWf3riEzUAHJj+
+SnLKEJKYUnhaeJnn5M4FkkrEb8blQ7iXdeBePmrqX7yAHdDDKWhzTcCGG6KcJVDi4nJ506O6pSI
HrRTVDVJrOQJo6vIHjBh+2iZQBtix6TwliZfID5CeYzlP4VPeclWQ/4Q/VKM+3wOGARx3vXGj7RM
JVHvZnnrWkPF8dR6M9JErbfcRW6Yxee2wXbKBzqYvgK5Ws2oMMqW0m3xnkeaF05cSbOZ/vjZsE5i
psdQR2o9gUGp1FXC92j/FmmdHKmvBmnVRPKaFA4v3OwgHi7VSjeh1bBiFXsKa5Yvvfzv3LoyHcEZ
bA4pNU6Cy7KZhPeiin/GVHwPuCN1HiKjuao12x+VcbUtK+1v2axiC2GAAIlt8ZRMvDwELzgTh1LI
J62bk2s4QUFZJDziU0CX+C40GnVIkXUqfSCTiaa9aI8b9xIWCPYSULVqTeWeXFzK8WNgnFKUv+aR
Dd86yXOK8qjSj954Ad9xrsp/pIOzf0S5O0/72WIMmz9U2YOiEyTG1a8q3VjNhi7KP6HdjfNJLR+K
/GD0gwf8UGIyjlplJ3NaBo3uCpyy6d80fM38holfOFmnXQgvJryreXhj0riMefv0mW3TkE2piH/K
ONkLBQV5LaIPEz2mQshV8jHXpJLEiIgiFKKubJSA4hnPem2F5jpo+LtuPpfNJi6UJ0G/mLRwpoJJ
dSQqJg1KEgB+Occdm9/HvN5hjFV9KHhDbdY5jtJ2yedqIrAcZnKjf1tSy2AfOZzwlYaQsajNVGTZ
kOGB6Ig8AXKN+GFkmWgl/y0c3gwlfIgcmlI9OQFvtkKF7WCO576y3jV23zhuvutlJUf4ppc1iUIJ
0V2m7j/IapNtRfc/LLH90utokyKDHt/izstI9zCZM2TO4Iy3dTmy5ma1fJYYByhO7IjYCdH39ZvK
IMRusGzZl49LKVLPXy25Q4NsbWV+P6RhPBEuaIQ9QG1dDciFJ2dqfpv6WwtIiKYBCQVkAa8FEEQ4
7ctWXpEUw8otHVW5XhPVc5UURDuzfgz64kWG9H8bgc75afn1PZ8UfOFOaGzyGUyKogx/+A+HiGhk
Tf+alXmLd/k8H+R9eqz2swDPzRucH6A6DhYtOPWR0XcYpOU2fbVVITBfZR9SIj4asiibXHs2/GZk
WL8y9YHNEm1WWT8KUk8/qs5BjtGaso44kb9HE0mLHAMOt+u6Gj4yH0VYDjZctXYCKU9LJa9cWHtY
thbyYu5IkkKYgYuRtgt75rg3VRyuXCUIpv1fhBArDYVID1FesK0AdHA5opbXAVU66VBTFmknEcLE
yOJmGb4M5dVk//Ar2RkNy3S1rgAKvAV1CHzEvDWiNZAQuJNiyKAp4HAagSAraxVRbN7DGllcn0GE
Ms24W31h8JiTnLkpKDlflE0pVwPBs7Q1hg/U1L9Txz+WMejScKrwpptN5GTFANlvkXcVuaEOVBUH
x0j21zhbvXyqtmHfbuOQhyrZ+GlL0Ny/nlO1E4mIyPgoB6fWGncqZslZfCwrTArxX6LULKpXVz5w
mq+SHEkE412Kz9dM/5KG8MZDOsLTwcpO05YIQF4KczrSzqezMGcBaAY/M5dtjBbURLGDzY+L6JWF
DpkUyIZIwKNHr57QrRJ6rsdXixe8WyvtkY24jr664qHk52Fmp2fH126xVDnInE+RcCIm3pNxzA8A
ymKebgbTuEfmEwlEku6W3QpJgCUBQWEadvgPpw4gvjEsn5Y2cgYmujeF7Sjto3ZvWQ+pAKBYukwG
wOxgp8ReTWJ6fzTh1OIrgwuYnb9TMYSq9bjy8x4LGahPuKjeUTcmqFZz2+cfK4DwiPlfiPi6kq8t
jqkQ8QJ4yAppA/QbJAAHpaSg21unKBIHPrY7KfbKZK8gAKLrF85b5nef+O+MGubPz5452bkE93JP
Rrk9xES9RupnBOEAylR8EmlfEEEhg2PjWHTRt5b1fZZdQANdOo7aY2p+eSy4n67ZcFOlLdIt2uZr
jIbk0TTrythPZGtUx0W+4pYFBs43orMMIAzh4NcG8SfUIWHtCmuNeDaIEYyeais7Qq/sLHk+q/rg
WuQimZ7G4A+jUqEjgBFQngrxRo2XsMvwo+XvUv4u0EqU8RKKCNdTFfP9iRpvyo/8bDMjpeuxotrL
nwc55aWdLiqlI6lTPyFJhswrUZ0vw0PNdt8R7AIEzxNv2K36qhpqtblLj1xCyxNZ02kreuISEncd
EIb6+cgBdNDukvFY/uGZADcyGqT5UWvGBB315RGP3opoFEdFuG3FP1N0t4adehujhHtLP5HeSEdR
ASkjB9lRLfqVjp9DC7utj/N5Ijshg5Wel8G/Mr39CLA5ZrdBPZrDYUYgm3qT/mkhfcGa68V9+Ba1
MTpMtKZTwYaE2kOJUHiesmzLntzm7zgLqKnh4QZ7LvExJOXHPBfrghKgBGTNmsM3E9hanxEcd6u4
Sbep9Ud0uNsjTWDSu4q16hWKdNHk/DhjJsGajD2fzLeEh6Fs060pb2Vrn/B8j1F/GuLrWAeeCS3V
s61iN+aeBc7oL3HJhIYIYzMb9S5P8+3aRCLgExsjoOIUswLCB4zGZD3nTNJQPY6UcGiorHsaowjb
pGOs4lIWpWut3trWa6utON5IUjtYzTkCilD9vaAfVMv9FfQVXFc+rttkPdEUxG04ELlavlIg3AoA
jgMI3E1Xn1L1jNRnwbuLBoX7Rcxe1AvYKqipESaXEimLD9RoCYyF/bqnBgT7Po2EY02yYnvKa5MO
DRkJT9Hnz8kguWIQX7SXch+wKKrCgNqnO6GxyJt7kPyI8asc1rop7bPJ+tH9/i+V600gaWuTN1BD
gw0iXRP0ZDKNGzNofi+dK3N8CL7Ph+5H5SIfE8F2DUSkokSoBPuCysgelXwM6gxbl/FJWiysezDs
iyy7t7J0TJsY+25qEuKloY3imQ1cNk8ZqQH1NKVuklobAb/R1XKsCDp29Kn/J8GTDR092cFT0wDC
/cIrhx5+qA5X1lR/BLUJoLzO41th7AULipu/4fjj4k7/MnUd5JFbZLBVIjdIg49cdeMaVV/0RTW0
3ae3ZHj5yjFUboN1qdhrAoX4g4q0H3jOYPDIkl11jEWQZ/+N7yn0QYbFWUPYNuXIZdsvP4Y40Zey
ix7hSlz+wyj+TdEA6yHwC6AfMhSmTV/cZToubISy0GUWQD+j4dwr+7DoTlhMd90ogGDcRBzUZRuv
C77HWo9X4WS9C4XIeWesGJr3CtGslsZGZ0lk+MJDudzummEe6SS7jElwoVDHLRqV1VLaqaUX9jzw
xtQ7Y7ca6OQyIgIRJOlXERhe+hAOiInOnYpQ32mlrh+sEk9fJqMKMlMX/WRC6ExrS8GiORFkRH2m
0kF/+XjJ8RUYxEipIpB/ivclxpeOFiPeluK+gpTps8jLte5Q5Hw14rTViCUFmh61DnmEi9MNa0tE
+lWR/1K98ZTwWerTuJUCiHWOtgGqdxhwuxQD4hrMTpyYcvkawdJDDtA4Tne0WQ4gUxI0kYZ+VWfN
X/B+C/YhI9qO2PqP0uCM48VLwd3hAFwT6/jAys8tOw06sDWTTsLZOZFSZCyS8xYYLGQI82eKg0SY
du4Ak2dhCMptQkGf8jeMBg2fkHK5AfQNuDmwyLWqwLeXeROJgXMPkBWIb4E/3lSTrESfsSYjgTFi
BCtRoeXazJTe2IP/oS0ZpiKlxiUbaVOWj3wgocGQzp1Ur+dJ28hk8ExatHcjoXhk/PRNj9dIEbyh
N5yeoE7RoIS2VdY6M15N3xvlcx1XapD/ddLnwrQk0ucwb43wFkhoVszk4Gf1V8h6VZZE3yXCKfeB
5uVVH89XRe/fK9IXFFQapnUijftg1d0uaOLPqKs2TAk4ph1jRAeEBkvt+73RIEAk3lBkZDNlEfHK
aGfMiar1NjI66tapqB7p9KEU56Z6MB2iYuNXz9bW3TC8IWBZhG0scA0mV9gMNDYv+Q+BFOhmLbum
/0b/rG+gpWJt3HePettup+/6HmEYwaVm86vsnZhdh0Y3bszfYK+tp1W99b18K5zFvxr3AX2bvW29
/Ktwjk7qTloLtup0J+ySK2UzHJujtME0dAzfxo35aV7MrX4xFbv+EFbjHmTGAfhwgj36bv/PF97I
kv9sTuqjubGpTd9IXPeSyzCENdDYU6i7zq42lJJNJwJSXSycB+2JulZ7rqc/yvFmbBcVikfKVHuo
dju/h5fiVN6zG2lSxGozvanylyi8+X9GCXWAK3lt1ffqRHSz26xg9h2NXrWc1WDfUlbgPhBt8S9g
nfIzjr5zbSVFt2lFgab9MxyLcQPg///vBjczKQl/SnUVxWPqn8d1Bs4/OMJaBnwCP+4cnNF2xCn6
/68oLQpMu0g3BWXrGcgkmpz4bSg++CzlCYP0YNgTdlW4xIJ4v6sfdYdmRmdUxecIpccgJGdSwzEF
ksvnhZH6oWfdfpCMmw+hESS7wr/U+efc8nqxeRSIOViSiCQGnW0wIBu2G03nTELhfGutXSkwfVxl
ph4JSDLq/tYayPfQ8Gw0wYGs1T+tylCo0s4ilce2vMfaS4MdLJtn0P4YQmvnmbAl9h056XlZL/sU
m13BCQ/LGHwn0hUUL8SzROhVe5GbfZ4gI0oQkEXOlFt2Ib5Mi6QQKR1vVpo+E4FEcrHakXu/GIBE
DhpSUiO1zbza16AbeCK1HlGdNBgof7k11oIW/VhzsY/jBOn1OMTIuP4rxVQFWfYEsE3ISN2r9JgF
hxJ56AqA2F4jTFOpw5KRbpFy5zihab1zJGIYpqnFtXrjp8ZntW31w0gvEeaSdMCXV3DHjv5fQtOf
ra/q5gym7Ygt8aWAwl1VbQyYA2xrYICIMwf6Apn/SW53WvFiiCel3erzilWlqS7ZIgrlHNWJsDTG
dRKs0ZXYeBj1dBXV+6p60wsqxNGr+4QJWmtugJ0bE/QsgCbmubiLw3krouvog5vcY+FSRVdQ+off
3swpO0xLGS4qgoByqkqDN/Y1l3omdr5vSfuRZnFXirgWh/QopISPJdrNSDGhcHseEfXoJVhZ1v8i
IywwOA6w/WzhbJ1oPZdM0vYSwW7P/cdIeGKCqjlBlSu02UPRzWOu1SsVFU1WA+CQ12VF7+bVMLbz
fKkINjJ/EOFusmlDB5gjRSWjCh8GEASsLmxMbrS8FKJODgjLMJQv3XMynASor0jqms/JnzVIwlta
RuFgJBG9cXtsNGI5LcFc+V5hmTaqU7zZor7pVP+gyib5P6GdoCDSMOlNFFeV4vckdh9Cxbva1Ml3
wIPCy4YCTHIIaHuRgo1AsiVrRr2XKiuqSii0Mm3MkkOW7C/EEwlCg0QFAV5kL3GGii1eVX19zDHt
JgRoI0kGVY8mnIu29IFmNeEdgGDBP0pQMRRZtB2tm2HdiGjuBdSjbkhp4FNRVpRU3ngaff0ySU91
uAUiDe2rsfVM7GW1csvqtf/NUTEKG+DAsrzJKbJizMeMBlugK0ZOOCHwurl3DFLi+RWthY++xzKL
Yd+tmlMfXRIkp2wIyqvr3uXiFJQnXhuMSjRuWArgieaW7UevbfXxKoNf0UXCVcPbRBwBV3OCYG1c
mbmLy1odoDG8uPoMhNIxTRxTlmyvS+lCsWoRHKlsNAFimy+kZG31FahHyEjT/0AUyGWOZ/YeZCTE
vwsEytLIwqzyNisjI7m0ieRdlryhlFk4MOWrwstO3QW5rPIO73+efSHYDwovST4SsuprJIm3Ziak
Hp20tepqJiNbzoFTo08dSarh3wXhE3UpUhAaw5sRZeW/KZD3Gu3yVLbgIuECvII1FuAh+BPru3bQ
9v2PUvnnpAasXw+38tMfv3mxxvoJfeiWpAbF1TVtNpG0kTTU+6+8eYvp+BLX8rzCv5LMx9iPLqXQ
2FSLrgY+1cVmwAcC0eu1IJChcMT8KVkzPQHnYLrpVEhAuYVPMnFBoRb9265lQJJA2AryvOg1g/SZ
D2Tuk/f2hqpLa+34ueanrrkskDbTzANRTexVwMwsX2WDyuJVkrGAreOSJIHmIH1016bwuhASo7PF
ep3QuVZ6oMlkKXK/K25G+DcxjZe1AG6BmQfLCv6qdmvIbFbsyWR1+fsI/zsnKzotVB81BcGor9o1
i0LGf+lIZUY75nuKygZsjzhlOP4gPUlQADWZaPIkPM/nnPtrCg5TT8qfOklTpQRhsxoZJfAiitT4
MkD9VGhNfbA8RhOKwa+j64sNIQikxgyfOrW5eSZ9aPpGyhVM/xWQVUPmWOq08dc8PWszXHVRvZFl
5MHVKsCNZhoUlBwnfXJVRXNG39pjFfVoz1ub1SNTELDeCekAZZ/j9XrxhHwWposQf9GH5SdDeqNB
zV4YUh803crQDujvNRZUvfqtJEoJfptI8RR9R82SmxJrF7MrBOIXeyjhxdwJ+iVv0vV61s+YOfr8
3iMfnu4mpgHYUuMM/g1+Kr10pBgtREwQzKx4ZvqpVPAbTQgt1bZIA/5oFCXe3zW7nwmNSSuRNlc9
BkwpygRJF4eemFlE1beo6kkVXyBHUbAjTJBhAvgu2zGHtYUCozGe6N8yvGGU9aFtj3tPYSikxJTa
dezIhPhskHwa5VcTcXPnG8rbKvMEcuGKhluqf4UOWdIWCJSIrWg1EJ19B+RHrQ8ZNbVXadRw83Ix
25MbrNlsE0qzMz6zzKvijV7IDHYlvDNzTwHrjJcyXSCZrumpum3mbdUkVDiPf6nPDzttcGpWApGa
/0paK/vPkdRelFvscyJBlrALL9K9b0NCGhRE8jtExFnFaXJKRs4SaleQ4hLzp0YVib1JcgmV/jLD
DEvixQyPSvKesV11XNDKONIh8msggwHDKPmcW++M0dawZ+sbcR18dmy34rTVwLIH+UwBGHhTYPfD
rkcdnH0G0woRi1kfMNsaw449D7pH5CtLCpKnO7gfcItmQpKe5PHMDamKXiTtIlBRSfqzeATNeCOM
HOz7YXIZK3kbgLXG/EyVpqo9sxDiQF31Nb3faCsvxbxNpXUWkslxMpTfVP0rS9K4ynO5BGeyLSuq
7gjaw2LykNQlKj1AeYbjQ/lMm2fLf4u1X7YuOdlGeLOsiYyJzRCsjXJr0lZRZ05Q7v/H0XktJ452
UfSJVKUcbgGJnA0YblTYuJVz1tPP0lT9YWpmutug8J2w99pFi1Vi2VZIE5cD4aysYxFjYNfz5op3
mfp9hc/cvXr/JvgvxB1MceR4r6mL/A8JKO83orpNeUWnnkGPTddpSGO6C/UTshrfOgbBI+CIw3+j
lfGnaD1jyUuvEAgBO4TFXnTtIaHq/gJTZlFXscESeF6/Y/UO9Rdd0aCcy/GA+oCJyt7tbTjE2K3Z
MLFsmNYXkk1h3AvrsDpq8kPL9jIb8PYa6OcEJiv9gPoryPROJwSgmrEWX8zgmL4xbsn7pcQFcG1+
HtYciLtQuGnuKmzPXON7OAUcLwd1X4RXMlzmYDBa1l5h8VI45msOISjxDfyet5RzF3wibVP2315/
NPBz4zRrTTzi+y7aEI1isqzHFk3tUXt3o1zzWm+TObOakVaQkm6mkuHES30RazaMEu6ABXYy8Aqh
iLphKaJupvyRNuJw6dNLH//o+cMLSjtpAEmscMGU+krltBhOHaJDuLh8deRLeFB7llq3MS3US/y0
7TU2l0p3Tdobgl6YLOeidVxt2RR22EJzW3ruYqjzPdTYCLgwI/+rVnMgr/XskKR/of6TglVmpCiv
0nxvGUdLYV6wjEa6AjtnXkHcibWl6y6KZeuvKpz5er2Pc7/E8YFwJcdPaZnVDyxmJ7ozUgbYq8hz
mIHtt/SNGKxBjP8PcqLv2SyxDKApypzVuUp3+faYx79pSkAMdKgrH2SRTbTnNPphjq+m6yr6RjnS
RgdIgIHvWNmZkYDn0yCfKw1sMIgzS+CeJ/nmUEe8RCvKj6z4Cd292756SlJd3LB5V9RTSZJEs6TE
XpBcjZi1To6N+0B9nJvvtljz4DfKWgYvKjlmdRK1l9KdLcz+Lw/RqkCRtYuzG+IQvD4sWo5IrbFY
484fZQMYgXXHy83+hH3nQpWrceHTMpVaXjJ3CvYZe5EQCaGffxv6OE8bnpeSPFHsIH5vzToOhs5o
V12rL7Mcu1xAhWeRNVoHtpkXq4J7gnV1z/Y5yVYSz2uTn2C2QZhjR1N2qwprEJ7GnsjnZj5U7MZi
mc1PIHtvmcgdO9X0mli06juFV0hZ76LOFJhnDqYlbT2rPjdhkm2zQINpQWATljqZsT4cg05r+okN
4SED7q61Cs+19rh5zKfcj7zqLthr5/Jgq9pAOgM5hB3Y04JcJcIjoLrNS1qX0cTlyEQsD3BhDOGq
YgkXYvxkqGs14kbzUeD7WJirxMdmKc3bUmLHBXvSGOZcfJzpq1D2nprFwDodIVo1LpneIpLiWGkn
OWgB/Yf2gUgOTvDCXBRZYBtGv1Ib/LTsiPOd2//lkuEUOkqNquEoBUYSddK61rggOxG/5W6gKYHh
KiP4DZJ6EQ1I+6pviRE45jyiVtkMTQhsk80ibUM+ztj918pFFM/euBKQHhgxhPwaDY5LZMSUwYr8
VPtROHYAVtC/ZRzVCLkgGQW8pjvyt4J1Bg22kEqGXQ+FdZvCFBXytwWekdcmt7xRH6OI+bMFWOBH
7PWFWv2mI3yR8QRjG22pSEXdPH3/EyV4EOpDhjivzZpZxjPfmdtUFZAI1scuxD0VOYagIB9b1sxH
TBOeI7aOJrElFIBauqtlpyDAJRy/PeoHdiB9sw/Ul958Am1jVaGdBHSRzagyDuciG38g/bUImSlq
BuAPaCT3g/ayOFs1YjAJZKQJAQ8R6Zj4Yq5NPG/z8GJa7k5vZWObWr5CjTxqaKm+u9zseOiXInf+
zR0tdtzByQCcLOzZjGk19+2t934InA7NPXWo56/RlO91mKmyhCWTJgrPnHHRBcRqGUrA5uX5+7FB
S2gyzkHF7lpXBaVmljKomOE47Jsl7lyIoKmGqGsrDysKAbaFQ7jWvKXUfLcM3imiqWXcfBa009hH
Rwo+ZaLs+/hCX4Xngo2f149EwOyne69On3rL1Fv6I+pqkQb3Sj9DxVZC8r17W67wDkp/3fhkJ46C
ay/wvSeM2pVrlVDtcWAk4s0Q/kSV2WhmUFfyJNy1rwHR3yT9z3n+BRHzZNytmY5uo1pakvWy6k0y
tHzQwrWNt1iXlrQrXbAXmExy8lgMEbhMfnGMSZWJpxHBkXfi2OnzLqwJvimd6WY0BY59k57p6JvP
iK0yF9//iBILbKIkgGUZQDgERN78skm2FDTofKuF0Yl2XXRfBtASh1q2N1e4Y9O8wkNxxFBpCicu
PAZn0pJmtbBx8xOzAj155PXVkryV5j/d+tWos4brh+ILxyCMwlGjAQHkr19G/2IWjoKWjEJfsDYe
ZRfQolrWaaYXpvjU2PQpnyT/zfk2jWw/Dge+gUZ3Et6OaE7NYlcKX1J9xjmdpFcRLF1K56+uMu/P
0o5m9jaBN8HmYi5LBDSi9RPwEFD+jcJMUN11QN4ZgM+4EjQXDYcQNAx5Nf0cFZPCgIFzlj/64VuU
3uwmyoa9JXLHBIqF/tshv1CyL43NptTXc1hYh9E/qdUEX+GGiv9l6b2PnJJtkOcSqOIz14seRB2w
Wl9KX8TRpjt8Oh5cLGvPbk2vb9OIqPVv/K3SX6AzwbDRv7XhAWqHanVMRCodoDP1Hpk0Mk8gLaem
+dFYQUvfGFZl1yZHdJ69ZQgCM+WXYs2ngCn5bwbP2sNE8j/YYRCwqa5oqJjjNofmbMDwRUlw1+El
w5zB8VIrND/sr3mERqc4F+fm7t1JL6k23iH8otiRPg1qQpxaMaEN6xBVDtEX/5JVssFXzrOEDlDX
pnGa+6IBXUSbnHEvYv0NI2K/tvPdwmeeLf8rySRT5qq07P5VU5+zNiYNHLSDdaFsMJIjpsebgZoa
d/Tco8Bd5V9M1fHV8w25Z3HAb027DhmMZTosHeY7MwaUR9R5u0W5yFblIl/Hu3wxzOl/mSlFKy5s
Q5er3rtltIpPzb5FGzlP7sUb///D+0dcGdwpgllx7USX0VH3ZbnKYOwp4E+WFtRHwxGYsO6TK8PW
VnIIhgUFCwg7sht6S5xiFBGM7QJhyVPKl2/FKyHfyuoO30huzdsLgOBXRI7XgmfV8JaZyazhTjJq
StZAd5Z/cMCwpNMdAqOc/shJq+T78Xsqnw0gFvBIoMwCcnC4TCJvFyk5TtI7djtM0DLH+w1orkGi
sVG1rX9z/FcJBtp2cvr16Ac7RmFLcaItrvH8CN03IHm+5qcfbJPm7gdAZDda+9Vh91U8KCjhT5x2
3opkwIWWS+Vsz8CJr1L+AzDJERdtneouXWnV2D8HxiJgAuyGV55gVbwhYaEpHd/Bb3VN4TEas8o9
IdnO05uWHNlaWqptcXu6C7Vd8AqQcBIYds7MztBR9cwZVDCcp7rzCTetl2W5xhtHBgryivx75O3u
O0RbYUtlKsuvHX+LaFXST4v/jNkRmNUSdOAp/BpYSSxGYcnwp/uH0oLJnLtpd4Md8JNjl/fTS5Su
634pfNiu06HUeOyDtYdugDJpmCZuKGue0H3nyYGN3wcndXXnzrV2ps1QiASYIlzTIin9VfcQqKyt
wcHEjysU5ZROpB7vLxWsEZv3GSBoR0FEpnGn23z+IDthFhaKBX1E/FV+V6ipp2JzScWXe+sASa4E
+HFNqRTlQJ5sGr0KALS0Dbt9KG0HoDLyhlp3gvc1+7rdo4Avm6ervdRsY3mrWjnQkgyX6JG/5B8a
fO8RfyvH7qxe2DAyQ8W1S5pwMltYJ5agtXmFEzUvaiPnDYFPoRQMRPq2/OL7aJ3MZmPZQh1RMNDt
lTUhmT1ZawEN9jz+82hMGLh2M4Oi4eChYMO0Ps+2i0ll8qN9hjNzWpn9AjLNZbXNfqof4elumarU
s1shAA8iTINXoi8MLCmk1Pb1Zl8aCNMK0jvAFVPIDSfOgmFAU8herZuNytb7tAeeUPsfuCXg6QuV
GZSl84mMVMc0wNnz/18IRQr8wEesPNK4jyOsnUAPbgjpFOAO+ttkn7Fz6+Q34xzTgl5c97qP4IPx
N7pekHsqt34YsjwTGAV3cXE1eFAjL8923aAdsmkOQqoKV1lUo6Wp3JOyPMnUoYAZm38CAiVUYSm3
MFc6mdLvYgXRjuw3Z0ufOB99HS2FjsocZPil+CpURXI8hQW1BI4lKjz6AAXIicf6xQoq9VBIwgdN
+ppEmY3AXM+X7k16z2oXoRjxRTgD0gqIz1jDrEjRLr0WMiuX6qdUg7eGMMfELq/8awtzbu4lJL5j
tfKK0S6TV1aecu1ew2EyD4l1TTlWpO7OXKs0fol2IchHGQ9V+hc1Ec6HneIyLaQwVR3EpBLDDRcG
sglZ5j5kp9Y9muU9NlblMD0Stciz1THUqZjcrlT/yuxigFGSazRgu8bAFcGgMbEAlq8NMk168Af1
ha2EFt2G+jLA4nBiLKL89sJDZzvsTosbavio/s0ZqTVmMpdjJm3xlThpCrSdBilP5vIRm8lFow+h
Ghs9qCjsO1J0Gj0KHL24l0yp8m3Vsrs28JPtG2XDKxIvlDD1PubDmhSxdF9andopZX6Vn9r+BDiY
ETiqJJOIhpbgli12eFZIO+KncUJMOSngJXAH6bd83JHTauqcBijLe9ieeMfVAMsS4ybra2x06jGG
C+SYIO6eN5o0K6IpLQ41sH+NhlsQ/bWM1PhnhO841byxhFsoQT2CW/WUpMnhr2tn2CwdMJzsyZgc
ikJHEEj/yswDAh9dB8y2ZchVmQ/F2AUk5lx0YtTisxaerPFbl2yvF9p5lwLWuTHxvLdUL411nahD
CeGESzJJ/lE0l2xnsmXapHYPIMep+0fjU0xIT8G/8UcpHY/ADRcWSWfpDNkYasGmdHhFDq+EV2pt
3ZhvKfEL+mjP/qWbi6YzNP8GdcuvRpRs+g80StzWzKMQnInePsRzyy+GzMCQhFFgGr5gqxTJWggO
mrCmnxoK0q+dIt6UwIDxHg127h697ga00HUfkgIAOp0h98CmcE+GYNu0IGiRwTXmt4kuMyCrWfN+
XBhRWrc1GaMRhekpq7qZAWo6hPVRbu8e+c6adBV457cy/JSY5m9hMLpj9hkiYZ6En51ItxC9IPDX
9Dbl2ZO/5GFPraCyWmxvOg56wVy3wgY5Yj5pkOFZgFoCFyUhotTmUvTik2J1VMNrWx2NZBcJOzSb
qYQkZRuNX7hjyYZSBWb5aDo3qAExA5LHtq78faac4TO21ZlcXrFbMxBuDq3Eq0FbkwWFJKVsT5Fw
79fk+9Y+Vle746MMzoLRTcJLjU+LQTJFzOXaGv1xlf6Lu4doPVztzEHFcYaldFuUuwYwigCvFwoR
syvgKCSy+OGlYsQa2OkvtKgqn7fmkuG0bfY467k+V6thfIgLm5cJjeQcRguCxxCJGsmJ8gLXPAQn
dAwVENERe8DBTfbBuOMbmgMkoGSx1J8K22a6HjJwtYdcXvcFc+FZuJ8GqBtZWsJXClKg/XaSb5DR
uIj1Rw2mx3LSAst1Q+T2kX9nyulQPnRUfbsxg0+Hp6tfBe2z8T6psCWmotWPo/6CdAINF8wNkm0m
x06ANAv0cvSsICFspmE1eJZox+onAWrTX3nEMAGCB/Bw5FvXmqgzeiS2FLQ53pub3RdPaGAtY2V2
YDcRJNriyLzPKcYvtSV9ZgutRsifzGt4LKg6mN7Jgk0GsoGUbGYxVHw38UlQ11Z8joodBmuWaY4k
Hhjd4g5Xl4IH/YVI8X9jea6kvaHZKczPfItGSZc2i8lehFWAdFE4hxRr+nj0y7259MQ9spSqXVhE
g1DpNPG2B4aMJ091Qn0nwIYkpExa6MP0ibzsBKdFlp98hFE+8byVwjuL10aNuqaZh0CwcFHxkkig
5HT1SSVDGiPvBo8d7xK0EEV7Y35bDZQNNOJHv1kpJpPzXY1qg1aoyCDor5m1V8HTEokx2UBGkFM8
dBvGUXG4w38wH6WdYjGtvfKiD6JrQ1HB0CFxv+HApDLzCAB5c1NHU4grBm8Z3fCKI5d70Q03KNl4
5lzxiJMvAOgIRACOhD4jEp5CbuEzdQxJpVE/HeqR3FhZ40GMVvW3gmWd9a76D8pXM9gkZ8/V1NYG
Z8DenelblzmDgqoahg8vV5Ts8TSVGOnQGhwMgbg308PU9BGdjiJcs0dQgN53ZGy9YA7Proem5C5N
aa0GE2jH+unetDi0igWqhic8rYSgY9OGliZiSsGOi7rYi1ZIlzQEbSLvaf4kxLexQzmpfKjrgB63
mUOlhKjBKlYSWkHfuujVSdNtN15SisYWdbiD/IxzuA8owpeIJHzdRlxDaFGnz0QfbhULjn1D8Scu
JPHoxnRmaKygvOgJfc7cM1/9X4iKRSMGzHubSCPQmLAH1LAeoWncLTh2UDO4BqlfKGHm+OLm1fgZ
TUwRcr51oyTb57GHcMBg55cNb7X+cdijMXwmlcDaJNkJ1CcZnDASaoQ9kn7zxHPgugtf6Fcb3yfw
FfjIlgOpyn91dooBbZNWIwTi7OXHZ/o95AJlLjsGRhN+qQSQ9VrQCpoEQ2ouVu8KtXVnaxCt+U/N
mIiVrE1RG5gXt3VREmn5lwGYmP5J3NfXmHPLXVbxwyT5cnwEGA2DpbGzaGf08SJCsJIEVjQ9I0fJ
wsVdoYYKfRz8u0r/imgj1HZOmeANJQMAFAlbpb5m+sFEfphz7XvmoE2orDUsEHihcwabASX1GKwJ
e551lsX45Z9TfzJln0so9j9j9/HrgyK/Q/PphTGY6VfPGjpXUAnH7HV+JRFj8suTEltkPSxKRwOV
ETLBUHZxRTTwjWl7aSYR5fIzdAZ5VKm1SjKUw/QdfQRVOAUHQC+QNjR3PsCS4S3IFwtGmf+UuNvj
9IXtbhaGFpRZxkIyHImin7sTMI3GsWR3ITA9mhD3JYIhH8R/BB9TlbyFqKoLSuI5kuQZNQYE5TY1
qoWY3zsKwKZ9j4T0dXl0F5EKluOk02GQwsCVLVeB8pWNUF34HIq7lCg2wSAZDEFXUdyJSFECcV5a
jGm+9P5ddRf4/ekwYYgWVYUpDgYpS1NtvLrCKRcPZf1dcUQzEsMIkM6RLPNe4ftAooITjhxmrIxM
y8QTBRn/K1krnSFioZ0pYM3ibZSPcYAlPvyZSOyyXt32VN4Pztyk16BkLrnGvOcr6POV9C3V13L4
lyS/Mm/CSSUjW6RCM9J5tuq4UZRV5XPg+so8TvyFxi68whxi6mjG8WTMkD9LCok/95GHQvbyTYfS
Q6j/ejpeF1Ybt04bHhvorAkuhpwJi+z+dbG1lxrobJzDnxoRVk4/rVvE5h2zmppUf4jeNc3hQmGg
LEaAcxCzlOqiencfvxw4Ay/fI/38RVTZOwBaXPc3Ug6i+SfQ3vuEnoD1LNUjmTJK8i3iMA4CJs/m
081eUv9LXjAGgReP6Ez1/vUydATtEVf13GJTBuVncC9w5kVAJjX26bG4Dv7vtI3ifiHCYZar1lwI
rQ16eetSoDlp+Dr7DwDp4qKzXFIxiabc8gMa8lD+7dRrhyKsrb4UiGgS+/IcWYVvLMGziBVVcnfo
ocbW+jGJV7GwV+STTnZm/Nv6/iKBAhAjt3RNfwahJHdqbU8oDMGdzF1Mc+VGwixEBE/ZJCq0o4NH
L4fpFws/TjLUABjU4O5wFQxANCUea3VdRmTegnaBORvuRorjsX171drQHJmOh9I9cP9qJZsnLqGK
JrdSgfdeQqgTLIVyJ8P8Ujrgh/pBRFEte+1KDSOnEMAx1wIhisW8q5Ulpx5L5hQ0bopKwfXPToTa
HNpkuEvS7WBdQ7IKsu80hkDuwbbajcM6a/YGfGomJAPOm4iGjAsyQZXH/j50jPhibo3TdE8ENNl+
3S9KMNDQM4YiXbTyTeLtwX0uiD9jRUidhpQF2bzV30GtuxTEij1kP1IZLmr5TjhBXK9N+nb9kQ5o
isfvoNJY2uyNCLgLsL0hT7g9/gbl2oIfAjhTp6sWJELg0tgzcQ45AWNuB/GYYnWJ6My6Ujka0b9K
vxXyVTVKhN7JXoddpVoTwGlAMBaxmwNMiGYQrprjRuTlkfSYRWtRH0BhszavFxoPSZX8NALCwtRz
MPO06m/IxLeh8pU0HmIsZcKwkvR/Ja8yw4JEh6CcYGs7tTB9hf9G98flJeZHbx2AhRt9fONNZsda
HEzmgbDZxI+e/DIDFqYFFo53ObFBCG+mTEBET0MzBY9viwGJJasupJMc0gGaP2+RMsfj78arUP8d
Jq1ea11y/9QQAT1clPSJ9jRgrDM+DXcTQk6IiIY+Vz1qlmecOBk5LOMrxNeGNoSgkdLdK+zAABc2
p8ZfFeoXLQGvn7a7drrTozhQzlWC5e0D0jjlleb3p9IgPmsju9ex3CviwQPjDHhK6q7ISxJUOsL5
xf9hWNGaTWIw5Vr3H9fk4sPhpCbcyjAJDW+bE+g5pA+ByZa7AO501Gq7rAHq0k4pWNxY97n1zmVm
7AL+wZ+wA61Oc8PgOZ0CkbWLxtS+MkiQufUtw7AVnFYwUSKrZJ1OEeYxk+xtpq9EA2nDPcOyVlBM
3p1EuJjyNUaVXGhIoTOPxnHF9GeEcC1dAIkqRPJgxrAWIutu5HiKuxShRbXLkhEzOXeyeSqmyHYY
CLbRQwt1LGUSpBTi0q3/0DLOQFTwBVEZSw1zCFvw75W29FQa4j1o9CJee5QEA7xntfhrghWJH6Z2
CDJn0FeleCMjdoypag/QyCLk4Lq2ABSgw12XbPzuDdI5/KTSRjP3C8v6ZIOIcGeWqBSc7HF03n7c
lSMfSPpJOlh1Ft6iY8B8TFv2CXKIsycttBEp2rbjiy59RyW8gYvb0Bka56J7BlTYbmVuXK1Zi9JZ
xhNSiPIiBBsrtMx4mTk3qMFMaTUUfy5NULcuAe1zkJrJY9rUyc0u5mfI2SOK4kvrIFXV7LYk/oXw
lBX0rvVB9j/6wF2ivcz0J02+JQU/kIfjMlpiPyl4+Q+CN/OPVlKchLQiEZQk6FKbZYiezeBn9Ib5
DEVX3N9z8hZaKJBBbMwND3GlOcwVV4JMyIlQw5bVAJ43SOr6v9rY95aCmB/OwIjhY9/hAax1yJkw
8tz4mXFreQhD5GtIPm85ZXOufRZjmlnSuv/m418HALzVUM+Pb8vgyZ3sEAzVk3ySJLPwN7kQaGpI
CONmUcaraSHeNU+cNSmGi+DM5Cx3zx3vraK6h70GwYaSFB1JBsBRryHabhrign4r7H0WW2dzTOnY
AL8z7MQymJLuqZVfVXrCajJv/GQ5BGtdXEr+zWh8jKRsa3H5+DokS463kQz7fqYrXwObqhD/Qq5+
JHbGDeLgvNojiZJUXGYNfw5oD0/coVjMqMqEI9uIHmMnVnmkVD2JjsE8Qqeo0e1pwlwSwGMwEywQ
95DTO3E3EWmZCCFw2PIj4mb3ec9btLU+uL4+YzZJns+Qz4GlLUXUgnjv0X5eELhNa1o079T87hpo
3HKQK9bDf2VzhTvb+MwvCu5sBmKA5QioI+lyA80xKiFwT3Ay8ogionOpXkwWH1MiTiPQdRLdUbAF
i36SGkkghphLE/1o7rMZz03/rKpXEWwSeSv350y4RDkWSFY3HG4hbELRpVala63ePm1pqwP0QCqZ
ECghggAqjRHM+9rIsQVrwTxIVfpa0HHJJ7oZjOrQ4iNJVpc1e642X/a42Sj68h3jPcV6smKNvI8B
ewr7tHW3aOO9nZF89aKj5k5k4JacTJFelZcLl7mJUNK7x5K5DLGvJhCUkEOR+rwdkZ2stJTVQ7Xw
LQC7jllvYPLMSFY12J3anrkrSN1l+JvDGOoqkpObZYE4TGR+QQ1OtYgVUqUUS6jDeg7WCuuULpLk
g9E4XXvuSgk7EAhOZIJ3nHX5TgcLT4GpXD1vakMfEjyQ8Cip6wxwvjL+5mh/h5JZBDJ2NKaLhYrY
IqcBkUMXNemnEoELhjsDLmRnKgRxkOIQI88FeOcR78tKw2C1OcgkthsvjSvgdvT73jzCV5Jhtdar
9FIU32IOALQqNqI/HZWYRl2KowqdnLAlynGWlRT96cVqER2d+upRBR+hmapMPvCAN581Qv9jWQbl
/KIpYU19q9kNjxn9Coc3C5TCN1AVefP6kbafIKZ0ROphWpeShB9MDaw0EdZ0Z51wIc2S2Tji3jI3
UrsMm1VtrSJOBYo88WeWjZu02gvDthqfCoYdZLbkzkwvhxINO385EgNE4LAAfZbHicYnYFN7aQFZ
Us00sEBCupyY7kNi/KzFLz3Z5OUzITyHMC3JWjPlbwk/jddjd8jzlSlNuVfPQaMx3UgdYr2d6a2r
gKE0R035ml6vbbI3QwJqEX6HvwmrE6v/bTx10fKCVKPDUB8V4gzqrS+p7D6nN4PiBV+AE2YRA9wI
iUJVacz2XbsxlQUjIl7LlfKb5Lc2f+RjzGIVJQNg5RZoM8F4SH0bZivpjHV6dgrN/D6cMtaqSvfK
hu/A0xfiFKlaigOA+fpntBLUfbhnPGPltuis+epV2MHRmeV95NSA09WgP6oC76/x1RTPeYzdTWMI
KMdzDdewZl4jAV6ySTgArGueQVkA4duznCCYixnliK7I28VUrRZ+5oL2sSPOjCWYS0BuhqL2n1/g
IQ5/W7BU2fDlC82sA77cqaz6tob+NuIdjsYBNfsANbdGven2yDKZWmUfHzKdh8GQLih/wChhRI4C
jFFQ3/wVWJAHeqk6OJrhfVYlG6staIKnBImPMlxTZFJSdCtBSQeqvlaqYIOQmAFRzibSTa5aRwlM
CR5396ZoSF0rGFXdkvwtKoxEON5NfBHUWlzT/+98wlhbHVFCgCrKbG5hcGnU55ji8LZeQow0dqpM
T2K/5zUrFfuUB4z1nxCipsXcG4on5taEU1CkicMbHKVQb834Ux9L8vYwrjM5bot9Dv4QuhgF8EsK
eQ6MWyog2F5OZmIaZ/jPfKXK03TDuZjdTUaM3nmqAEX/CoBp0Wv0z8hYeBx0SsPiVOV/PYoeVd/K
4lMK2BC/uvh3TDO4hrvUvCBEYQ7hZXiNN73rhNWe7qiio9VvGqrvMZmixx/K+EMyTJq9kEptlWYT
WOyP2k0jHaFeTzStSDz76p+Hg0NQsklPNsvubdxSkfrI9fe+O840TCVC9ErwGeg/uKgkg1togdd1
0fZOj5CIMGxx33VvAzXONLBad7yMlWumwcHlcUspW3ckrc3ZwkzMiJQJpJszeD+wtR9bMt7mYNgH
Q5s56bgV0yui0xQPHhF5GvGnSw96wHjCL0wp58+Ecs27NIuvLed1OUz0hi+vwbiyn0xu3ZfC7gGI
t2CL3QWZRBf8Q6Xu5/bM93YMHNzqHuPaaoAQo8gsJB3jJ7MbkL3mxslMMN7+N9mRuYQsv3vDoSCa
hhdSKzA28L6s+Jiqu5DASPfQNe8AGmEyvPiu5zoTzYbUxyq9EwPvyCpua3KwzJotZ8XLln9cQHWu
WNk0VA8ZwguFNdLgPkbeJjXmUwrpMbUH/NYJY5V0eOQ63ELkReTw1PGrtG6V+W0IxUHETzmyiZ70
lBJzTyItPVIAPUIAV0QaRPkZ/ofSODQBAMt8nyE1g9pG2FXUE3g8YM3EiwzMR7qrEs8JeG1k0C+U
/NwSn8OgMmnfEuJ3vndkuyycXOncKneTNHRro6UOvglczzpeg8j7xllAno0sbhE14W5ypjbBAjNX
7hyqmKrZga5pr3pgy+22445BTWQkJ7HbdL8ZxlEvYTx1iF2el02prV31ymXPpLVfLNTkZxQWaX0e
RtuRq52AmdTHACxjpTD6q8/vphbQg0Mw3PXmf9EDwsKOs5rzD506secSQddY2lTpi4k6T4pmV8Yh
U8/MApLp2M1XnFWp9q8TAbCY30F5Yhc1XZ7B2ErAnpX6y8iofBPGWilJScmP2L64Gbeie6Be8/Rt
5zIi2YgF39ROV/f/6/9gjahOE19zHiNRgEAmwNBrlriMjKPRyUsQsdcQo7jRAbGU/+lgJt0JH1NR
5BPDqoKC9wyXcAFxTliB1X3n/kVQ75Z86TzupFCei80CjiARCMK+QZ+Jfd5JsshWVAtnvGsn8tFy
aTJ+4hyAuimdTFN28hL4Y+uiA0/nXafY+XgtzQ9Umc0IpiD4yjG4IIyIzRsJQbDHLr56GpFl6PLb
iqmVNuK5cU+mDPQAoNRoXWSXS7KBLaIzUyLOjn15A4bSP00Gztr/lf2HlTPX8qutLOzC4it2o2UJ
hVMgorSAG2Djj7FYHRssI/2xxpLyFmjI+X1U6TtWbLU7KibNVXxvURLRK+giMMvhyltUh9YZFEtj
mqO2KO7+yToam5+6eHTyd54SHXm00LfL3rVA/JU6WnfSa8I+JNsMICjGniMP3sIC760S2ybqV6fx
pLXcZNwTHCbNb1mgiOQFm4xnUjxQFy/jMZytpwMGDNAiJFASp4JBOSZhUBnrc9wlC4k5j4ivOts0
JeE1Z4N9HK5G/K9TI3xYEH4pQedzP5ApRcH2AfnMMj/Yh0RN1I5VA1hoCAFYeTLmaUGba01zMCJz
1ksHAyjQiNbLL0ubcdIytvxlE/O64ajH5vuXG8ZMqgE0JpWT5PTF+roL/kx26R3kvaS6i4xq8vKr
5nLnX130UNNooRvbUDRtyTVmwJyJs2T8qX4SPZkr4K+8lLYUNdjU6c8KhDElpP6A7k5pyEJEzwYW
rORA7iqik8gFrdCKddrwJbbhGk0nwVSCe9QbbqasvyXKU6GCyrPwa5IK9q22mjQTyBcUT5vn1hvh
4yRxn5QJee/v0LRF5V335sVmHHasIGOPu4hZVZXiPNzkOCF8JvBvT1lHSA18TLdDQ3Zkdsa4LiE4
PuPjE/unHhLWB7FVsIFQgiTkZt+jHKSH64iM4cLZHfNqIbyIaDnNvTxuMNZFOq4vSufgLOtzheoZ
xVxspyJRCK8yX/GzG94PaWjj6FTlvJV+K3kvIP0OQBDge05tE1ezu5GKVT4AMGVpg8WiaG6mCACX
cgvW9w5jO5l4gU/qFTeFQz2eaXNPeUjJSuuPvfQfR+ex4zi2BcEvIkBvthJJea+SqQ1Rpovee379
BGfxgHlAm2qJvPeYzMjVaG2W6JxKNsEcyYG0YqfGnkNQlcWmYGSjWe+mIPHWDrpt5cPKwezzNbwK
7xBGkI2Y+4sIdfHO0AR3yGJyfn7yayyANrxF7V/pPeT+rrfgQ8x6paW/krZtCmA4a03dtaQ+ixrR
JcxoUJnhMfnQ0ZehvUijR6cCTyhvgvCScKoFx4GJQW8+AkhFEJgZeXFI9soLs3ccrdw+yIka/p4I
LZXZ1U+k6BQ68V/POjBtOcUVUdBwKSjTqTIl+PIzGTkb/qzunE7oS9CwBgkzsR1xoq5AUzhye3lx
DxdPIUYEEoeCujuSDiNNPeidnDddXjVYgjVA/T7YPSNAt8zVkGs/IbLs6NO3Dl0JUDL88IgeFOR3
nr+r+moRRFR726bCFcHA3bwp8Z+gXQBZkBa3UTPvXUnKKgcG2OpQzmY7IZFoDLm6Px1/fyo/AuQy
SfmdZh+LrHwqfEup/6UVzxSps0V57bNxZZ7cxNqCI3xMlE1OJm1CfiPKFj58KzsX8lrTiPJgeDyS
ujreB2vdjveU5MLpKndOoB00a5fI5BZ6RLIyO2Su06rNskQkNT7bcedNKFrNh558aTCgLDFZN8zf
+5Coqn3/VurzAJyieMj5KaWiKlZSuEmrS9VepcpYlMqi5eiWbkrwFIZTpLojZZXaOb0wLLA3VywS
TYTvY/CYwvscNejlH2L61QECaKqbbOwztrVkCR59jJnZ8M/o2Zu0zJpAAHbbHEvlID6rwXMWEfmk
Hlna5I6UF5X1adAhXWJ2N3DS9sU1D2c10wjoiU10iOJOO/OLuo6ZFZtlfoqzHD0ptaBmIKUnMQrl
MCvTIyUo9AFMplFEXX5nFoUKgcHdgLtguAm8ceVuNjZjkhfIlfjQtH+xT8Q0G6KH4V287KZDpvC+
Ou48XUZB0GEnawmL6J9qfe32Ur3p2QkgF4YuqicW69Nt6D8b9qZZfM06Ri7pTyB989BrykeFDCcw
IEhv2+AZsHAeu5Pn38gdVhgHmPETfyxUlsIgvw0GUDNv0OvmW0a3b61aGHi67Gr6tspiJDV/ovxk
rem2I/PslcroDDfjoB2G8kmcp5SdwaATjSPrZ7oK09wP1tuvPn3hjyj2ONqNI/ISd5aDyfT4+pZV
0bzakBjpyfnVIjG9ZBvPQGyE/RYZJNlUyFn2rHQxYuZQu1ui2MxzptEEuXl+AwOxGAjnEA1UqoB2
MzmwJf9R1uGp0Xix1I0hLIPhN3DTYQEw5+TFx1xcI1ei35nFzYWK2ZCOzqmRQcV4XiqbLhHxzpY9
Ps42DAz0SlWz5eYDI8ZGEB5TCIbC6e6sCBE5kAARP1gUIE8DMsz3ixE4GV793wDj4FyzmuzQpvLc
1NoRQCfakXj6yLJDaO3wRWds+QgU8PGn7+hi03yfssnPkRYpTzN70s/IOXTpgwzCngMnXdfKikX5
fLSefDiLAZfE9GkQpSPhoYg0hHXqwoLnTNSzx663THmdLKdrLk38ITKTSPSTHp37aMfT704zH3VZ
AEvV+HR07r7PRLwyqxuiSz6AFDvm/tYP1kT0Cep+9rvDuMQ6ujgIxbrvnSS5tOae8gqi+nKO7wiW
OqynZFf3fLj/NA5cf0l97idOgDgZE0+G/SRlI+iQgTwygpZ3lnrKrEsKIZYCjgNfKU7KuOunbZ84
4kgihB0HoIltmLCkSiuYALGMIO9CVBEwaLNeMqncufXSQE/qKa4tk6gUPAMbQq5Q+KBS9rovJgYu
skqmg22OZ3HVypuavWJdAu1cpP16tB4CrcrIhL/Wbq5RbvPgKcP/0QquOkyVN8XHg8vXVNtp+rRR
nAANw8ZAOfIrFSdLVewwfQbyWUGDFZTpssWLmDVO2X5JiLoB/fi4LH0gNqZ0H5R/YoLNh1jnE6Az
iSkvFE0sCbfR3Kcqg775LvX3fOz6YMd83op+TapDzwwdsTshn3w8BEGz0hlADXf3atx3bPnMAal3
vGMeVWgno7qV1p7GEcJghDWNGp+Iq9x4pSQaJz9Dd5Qs9rdTDZwPzOJaZ9ynngZ2e3VkTxwEGFqT
7QRKTMzP1Q9kllmyF8Y42nb1yMSJrCJHDw+EbDQZjo8PKblr9coYKNirc9WTXNq4U/kOx8Jtq/MQ
oHkCVoeak/8V6obuT+8J3bDeXBVMeap5RcnDq3D3EEBryI6LDgNOR81Tq6U0/XTy3vx7Gf0pAloy
b602p7p9+951kAlSwjbBs1Y3OLkYDgaPKr5I+BaF8tm2hxRJvDTCunOU7ndANmgZb8HHVrst01MI
6EWG8x2Fiq3gcLI48KlyRj4qoyAM1HvH5RdYM2Ibf/TuLWq4RDe06714MsgEUzh459IQlfDADSDQ
Vfl/cH5ZUiowyz/96VNlqzl9+MEzko7uyB5NwzkSy5u0nlCH4k/pVOB7hxwjTnNJq3PDyyKp+6q+
l7QLZOjk0UHmRop/SjYxBsS8bjPq53mnVOPsMAce6VvdnIYQGxZp1LLEh6jhhF4hIxLLM2Z7j95i
TLYSMjfpmRFK0fs5GfDU5ho0n/4QfmY86SYiO9gQ2kfLckWMWlfTfvWAiZTN6shhu70I1FNT3mJR
A+WyqayjxA0C+5NJX8LUK+c54ndXkGkbLh7Tv0sWcuqVZVwnk20PI99KA06C1Jf5GejmIJ7zvAwy
LE/AKsTumhe/M8EwgFKGVSp/Spja83By6XaQhkmYr0IO/vQ5SY+iuzWoqqXNbNtfW6cc7kiMDIEo
z3zWnAIx8zjei/QdqdfWB1b5zIJViVUp7+YGVVOQ/Lj2FO4UfQ/7hnZQTYqNFDFil9+1greF4Zrx
K+CulZdUSWZ4zrOvRt+m4xYmSS/rx0H7UgfQJ+SCsyKJf8mIRLtAalEi/wU8krTf85Ymx346EPo6
H7fXgSC4RmEGNaL9oVw23CQ7BKxuWJu24i6WDqY+rtksAtLAxo4kFBgUZ5blXczgVhbfZWyb1WfB
MDMO1gNqjT4zeCrQOxxyQmppDvTWpoEdRaY3PYJFnTRvUoldvb3E0q7ywEeNW8p/ST+NLLBVgiTD
ay6v5rxaGdOBdJd1bAVMuxpLPscs2+krNEx9pg/thFYR+RuDHwn4U3vUyq0VtajiTw3RZK0jKpek
ujDOyGmXW+3tSQcM/iHrOfxFmP5k5lZswqt9jvBa9V6ZdfCLRyE9JIK+xDMio4R7LW7RbCMAWCEm
Ucytr9nNdDU6l5k+UzVQhFQ4UrZJ4ksM6ldbNTokFWQQykc0Szyi3BbD1UIc1h6KB42vZsc1FIrM
ot22hAi2HXWRDHGYx/0f7E7DuOu1uCiwKkTdL6vnQj1VOBCna/2PCTPNb4AWWNmLw0ej8msY5xrq
PyMTnaJ7yRPMn+eY9ks5hDgoYENlpDZ+N4Grzf4paqeGBc6sQRcMwl+yvdzeO3DxmClYv9Jr0gmp
4TFrzmP6hfKLbPebipuFJ6hrrF2BE7QrQzdogmMynjQWktW8o5RumYEzfROQ5wE0qPS/xnlAqYIE
GwEV4yS/Bg3kPezfQM+YToPQ9x78szidXAF7nSYuC3w93BwIDMulJ0Mk4ny6YCec+jPrOBKN/J7V
hRu30PnanjeHoXQ7LLM+wGgSuLW0MYxgCz5G9Q+JzKGRPQv/c1ReVbmOczqGdmdYRBCy+QUbweGF
jI/gqSf6mCLDoo11CoFax8ZtwBVhcrwJhD8ywjBjyHzUKipmTWG2ACyQHbTo32qDqZrPNkQEDmsy
3seJw9pSqgDPyC6VUQerTuIdqxmkqSmmfGcSdxFbI6BBhKv5KxZZ5FaGitso32mAARw1UpjshOl3
3ikH7S2/0BzYpcUlLSOONqpdZZHXFl6Vwli0yH4mBg7oBzER0ThDKCNewnD1/Dvn+kYERuT2XgzQ
EndbPTD2KnLNkNHuBNe2UemMiN3KVWjBh3DciJB304ANDU6TikYpjmqUp8hGjctkIbYLsnXCEivR
nVL413cUKwJDEcevlUMVZZdK/8eD3ArnDmFSwpyVfZVf/KlMXrrZmpWzK9z4BH+k5SPxW2JdWOHI
rdNUANtOxC67gfxVD3fDeyMmi+nlCIJtjFk76oYYS1iF8FMIyqYrYfY3tl6d5p80pk9SKmEpNPw3
yYXB/ykNG4V/gCxRv1XHKHKlknw0eui8nPlCLe4caXxWxl+qXirtz2A7LfsnVesX5dVGbyuNLkzu
IDvBC5Og44VOgR8EKAvzEZcpA42PxxS/anGVkm8ZweFmjXqJYz44BvmSjTFUEV0rBNxMNNHAEga1
O/KY8SZ5mEIN70vFjhKBvZASbxfVAaLbWR9qbQjP8iFJo5XWmIYb5roxD4W/l8nGq/9pFFdFfeu9
B7liJE4wsIhGzkoZPoy+zOYaSkWLpgfUmux4G5MERbbRBAcOEwLvFvAU03scM3ux+OfRu8cDPiPM
i+zKPXHZK55b4tLUeYhrmUEAVB/uZGFE/z3+aC02+BjZUDm/MWi5aLzH8R0mIBQ5rOfTjGgwFkio
wk6p9gzmjYz4k1ew4Tub+6IT9zJBvVweFswXAlmF4iHpwcUi6mFfElZmgwRlKgv1UyPQdhjp0pIp
CMn8RhEmaqt6Kw4cyKFPAF5JDrPsukkOxomAitpl+fwWJ57QZdBDP+tRoEEYy0ALZcKXAmAqPQfV
e+pK2KE/mf6PBYs/Wk4GgnESr51BwCXFca/hetj72wGhY8xnXHYb0FmOETC9ydZBeigl5uvaR1Ai
OIvhIbaY7QcQh9K4MTkgCv64snsrqYTs5F10FFAkEKTHduDnLY6jluxN+CDDKhuvHY8zHKKu2Rna
hmDoeNhgzdBaptFbrsh2AL3hDpJTkQVohYCxU3ndVU8xNBB71U7Vnk0f3ReiB2YkSnyvKj595lUb
2WzHg1maKwFhtEcQaIzhNEtYeaENxbMmKmdRxKy27gyCdwkD+FY4FGdpDZx/Rd0JnQVBgPwYcNt0
rs1ZmL7N9lCsC2xdsrDpg1lQMAOuj0pySQ3ZramgNQPYznQP4tMc16fz4Y3+Mwq+WRMq/bmxGFLC
I4Vq4r8NyuaCd9dvvWXGoVuxSKmgTYqY8+MlfyeqggQy16zYHBoHI1XJZ1ceVWJ+ibvjPZ03lZOx
DQ3uicrmpB75v6eke80i4qSTnVTi8vOeLNDK8reddcP7vgU+IBxq9V1Nj2G6YrHaJPmmKzY42Ofv
E/MlPbn0CSB7TZhY1DJRcKip24ScnSUO04KRRhKcpxZvq3LvUFh1MjZCp9NOjD+DaVjr8mFGTIBC
iUnS/MdE1WtFt+YwVrs1FuF3ElhL0Vu3Jh7oxluaojviBJ8BtdFqnGFKezFeKdWztYZ1Uq0AxQGL
NiMW6pbDiMO0SETRt5hCzO4yy11QrAEGj2COFkdN194SNgT/q5fvXcuJD5v8TqvGJqmnFyo2igSA
JDmTPRRYSOEIgK4OSfNKp5AfCu3JLbFw14W2oW+KOfi8aLaZ8oAcjvy/7faeASsESMaANwPUpcUQ
ifQPGjtWdQw4TOa2xQFhkqQeUvxrLXHz2gkfDbQuwsiDfsUvyjPIXNMVNYqYMtzvQbhfEPca+DPR
pkTNX1Oz8QXc+azAd0qs7XkjgWVAw+e86eAVHVoM0X60Q1wgs2CJeNfKiCcHKviBL8Ojb1AEBp6q
4kb44oaZwzb+IialpSb5Y8BNYSZbrrGC2CAXH3C7JXVar3/6/ntQ9uAgLeoTHFuItysiTYkn6pGF
QtvfN9K3OqvvhnUtrYuQQozicwQzWBDXR2yKgrLiWBUOr7WWr11Nppr5qtodXVRUQbC4GcJOH1ax
4vJpxjvMnV7PjCBbV8Ng9z1BYeMrb+meCbVQA80JkREMOVmXrkIsUPusOrSD3wnUHX+g7HuN8m8R
b0OclOG+4B0mbb2vM9swrhThLeH2ybrCUutFiqsUIGb5alKmmIsMIYZB71OYiEJf5XhMJUjELME7
nDkxlp8onVzYH4t5TmdlylYvrom+miXMCTeKQN1uMG0hlldNzrMOrBzRv5s/ElBpzCJpeGjzI9yQ
hRLOqK29LQTmohC2U2cubU9/IZvh6SlRdTJlQtET44nwTQI8SGUwo233LpuFal5KZoccxF77l+3T
3HPzjP8hEgv01YRDYdBh8jHuoftpUSTf+4E94cA6OERrxLYyD255/y2VSJiqkFUoZISW+Zi6buUT
RjKqJdsEvtXhFxOr/qjT7ekKpTfztXImRyWx22qfpec7miQ6rY9pUxyeBRKp0X83IKVmpx/3LIup
HpEAMlqL38fke8rvEZaonjiSaYoZu/DXcrtUaKXS7y6oaJOAFeSMqjnuuLbJC36mzYx36x0dP62E
/dDKkYX4XyGfCOUdrgTMA0SFg9tbzH+pKMPTLPyQ0GfGEHBeOlQDv0mFulQxVuQfoIeGfICXpx7X
lXVSavU0DUch56RhOS8F+VaPjAPcKdPbm157HwqVHxBDCnFMTK7Mf8m7kKsHgQPEqrWEqhgk9KmQ
X2JV32clnpbSFo1ln/ybw4KAPJXqC1dmDV5UnCUJwcKWCnapGx/jd2Ft63mBgukdJO6AtHDO3V2P
uNXqndVicyFbfD1b5MH/UJyxiLJKslKASWCozrZ49NWO9WTIEb+eIFVzG0K1j25699MHx1zDSagZ
TNDQwTeJ3SL1iTqeOH8jFUz+86XUr7tphKp6JHZ7wMvqhKHbFGw9oSnxgFLNK3fhHmNxXwCh+ubD
YBdotm7Ocg2PJRzj6EPD5Ss0PLguqdgFaB3g9xEz6uNEZd2ziBL+VfjuW1CLu4I3hCknF/K33bOP
jX+WTbCNBbubVgVHRYT9NFYkZxg5GsJJBh3zQbpbXD71CvcKorcCrLlPwacY2krXL1aEPJeDr+Qx
HLpnAzAEzTCV1ehn9KIqeGhIg+GXiAF3QM45D9UjMnHAUNn6WNJxoqmTV9k0HMDIC1G4zXcyMB0J
emwi1QRdFRczm+ESoDJMhVShnGnlaPcM/aeGIVGQrLtYdEqvXsdjtmbfn3m6a1QVEwlo8SU6j47U
HpCATpCL4OjmAUm0gASmRzcrO3jmy6Mp5Y+NEHcRtQXYMD9S75rZWWupoOyi/IwL/rYI5Xr01Ll8
dBTXpsdmKAJXM6kNa4aa6ZuI6Nn7UdtfFZx/C3+paIenCG/Oj3RXoq6QL2H4Ije0eInOPaGbG9b8
IWOysDMkYS4XZ1HaWuoK30q9RP+2TPtNcQKKKXy3CfZuu17rhwTJ3cL/IplCcfvP0CKWfcEHhZ4T
mtgi2CuckFtWYTeT/QCKDTa/eKTwFP4EWKXJRBWv7RV9owyPaxUxNqVF5iRZMv3obRl3YbZlCWTC
gKEmR+bnGr+8ssrO5MM8Vj/c9AIlsSM+mH2yjqfIsSUmG0vwQeY2fzS/2EL8nblq3gPpTQs8ux5l
KpchADQu0uUsQYfUutUNJ/x0QbuNGw6OVmeYtSR8dsDC4IwflummDisEHfO4LX7ljvw9g6lXFUQg
tt8Lt2ef7iY/QFviCyD8mt9/SXO7/mR4qjoxd8UZsjRKIuYzDrM05afbJKca3DZ5aIgPNUf1l26z
V7CJbgMJOZmbLw6YHGRHjRfiNgPw5HZ/3bqqbRy1RIHbwiP8IEqSizu/YpOdXuJjqDY1pyfdIK0b
RciL1UGJ4enbytfqB/EMWYAs4K9Y84+9GMemWLKbs7qFQPvHO2Av/A80OTIzIDsViFKyWWiLw4oS
TPqGgMNfpSKHULd6+q2aDvccVdkkOWBmeDpCfRdXR5hd8U5GU4MUlJuSiij+lTo3bIk25OzE3iyT
K7KiUu+wBTMHwPpSR4ey3Id4iyoMV0hd7bpfRwrEr5U3rFx+iEg/SOI10zf3RLqx+UmMVacDjiNR
w+0Zqyb6lk4XMS66HEcrB4gZybIn7gCOhSuSgV7681dLwQGcrMP/YLEJVWKViEeQbF3I3YKPCw26
DmNGCxytApJD7lWnyWc1BRrTOglB1qMAMyj+0MIvIWgIyKp598aTVUPHg25VUn/6HG5nswJeJg8A
VkBZ8V2Z4P2+JRUzJg4glUxe9nI1/iidT0hVdm16dDsMLCEfEL4nMMXHiDRgD+0b0rH5PxnO1ywW
VA/Z8ylRafdxpUcZPf3sqBridRTsq+wevZr+mOAsAkVQTdcm34KdGcLTVL3ZsyUVegia7YleR87O
rAzSxEDay9znBo6aUQ/nMMmeuO3MGCIAGzAGyKV2w+yLqcVqsKxwunb/+NiS9DVqdhW/p54hE6WQ
yHvg5QpAT5YiiNhyQgKUQLj1eKJxC/DT5IwgUtTjQ+U2xGeMA98itptqPZSW24XyjXBKez641P5z
jLc1FfSId8ILyaTxOlZQ3m+GfsfqtLteCqOdNr1L8IkcYUEt5j7jNQ9G+W7ZbOrFatKhD1WSaJNE
6kZef1eM8oA0GgP8TGTjbGMIij6z0/9wL5L8MupkwW4wICmaM2bObONh9cRWifMYcdgsMjWbH9Hc
8RI3zB6Qg3pvyXt39U2U0YCgsbuxXumg8Mq7NOG11r8GMk/Mg8qH64v3mBQOc1tSU0bXzjzk/Smm
EhzTR2qQsMOArN1Z6SFVVn38z09+6beZ4HbkroPcKo9+y4TAPIv+XyWMH27Outzn62E0PtYfmAFR
OMP9XqYTObDs6QIXXuC0RoKxEEvciqjN40sGvqAHI49JZRbOxKGINJMrzIl7Y6mLytEqLP3kG8NG
BuQmTJoOLtOkKgPK0MMI3/ixUjIYyaChjTBPu3IFKpRNPtO7LplJ3zXfILVYOseSF0KF0MsCUqFh
oAwLbYfBwu71nUXLNOw4WxjM7zPjyEi0FXYD2g5ZUleKdjMj7wXBc10k+l2JWo4tlgANExB7EHJG
oxgKGBmhMNAT6o8AbC8zSr5HhEdm2ZfYfxMMn77TkEHEiA39n/UHLK27oKgc9dNyIgNSXJrEgDoi
ctSdrZtuTpWMlpm8r5/qJdHBEXNkU7OG3+kDNhNW7urlC0t6XSw0n/DXasceJFdHi4bpG+fHL67y
5ke/Fp/k8wyHAk5T62QYdhmdlBtWrvKDWV0vA42i5l7y/XXeFekCxud6zpwnimmFBdFjBPDPf5bf
S+ULQU4MCPtHz+1BpzpbyDtl7pmWUDAFfVnCfaefpPrAcupSKOMtTG+lZyNzRGmPMWMHOqlY+eUK
2x7HDCs3d6IgeUApScat+UnlYgS/Eh5G3IGUbdFK79zAhFCPnH4Ragcc3CWqofY00unoEIUsUTtU
yjKTXDn75d0Gbk5DRmU66bRS39Kw1FO3w8mhs/2k0nBD7TQCl+SM7o038S7UcxvmqkiH14AmyAhu
xq1crqLeyT2GFtwa7dFKkGbZkbEcO9SDa3MCruC2k10iBvJmnkheEbKElCf1y/IN962NjJUoBzjL
uXjUcyf8Wga1Lq5H7cNXMJAjiG4BStSIUBOPgqAq7wQGspUCzaVVq6RJd+WsEWqtDD4urBNyhyr/
7LYe9QUlIwRBwe+gigpERDN0TS24BD5S1nnLyRGRYRy/TeK4LnWeKRapEhq0EdmJYZC9XgAEZb3G
WI5/vnAEVeN/MiUzQWYI/DKC6sMoOk8KKi6MOaXF/FJmhs/1ZerPoh5YXQo82fRK6WMcDhI96czm
K+r2Q665mQq7DomBNx0PBZzeoyk4Kh0pyQzZLqbOM8W2qmOIXOrTWm87XifaDx54yHrseD+LFikV
RSIRQDAWkmtGARMLUPNg3Qoc6eNGCoGDkAgU5x8Fz5k8L3bRiInB3xB+Kxa8PCa/TUzgRfeDK6dB
eaHVN5V2MwvLnRjlTorFSPHu8DfAxewjPG6xgcqjMBWHYG1Yfg9VUt2K57BriHFmKSN6+d6LC9IX
RwANE03/vEe6R8rkAGg6dWIKZQmLN8ZPX0GWVx1jEaeImLrXTOM7HGB8eVgyGwbAUosZYD5K2TIm
2w6o7EjtzeVYd4i0qMQKumxe8Yglvh/5wJZ0XoavEda4RUpXW31XXE49goCJxBsRGK0Kh72LzSWr
G2qNfyrlnTbyad59ePymCtwVnN07g5ox2nQhyzxC6NwUwXPVTtmmDWToxSjBcDiLQNbxZEup7vjQ
FUPV2IqVxvs9nvLZm0M97XvTJeCfVPXJmqmgzYzzHGgYKCrgQwFfXsQkoPAPMkYCk1SLAviZpEH8
ZyZHnnCvPgvzWpg/IZM2O6swIibxzhp5LdCmtj62iaJyGRQjl1ZIK86wdqIZeFm4GQoQeT7CpZxV
QzKorN+wsPcYmyPqy8jflkHs8Fbv9DB0tNnPKyMhDpiEk9OTa9thoKjDD2BQM5jCccKvbDEhbzFZ
AvJCx9M5Us7bnggrPS4wHeYStu+VaivFT6781SJC/EG6K/WxYiMn+39mSLQBXmGFydTIiRha/6bQ
gA08NyaAS9pbaHTgP94JvkydH5TJOo260yfWywfAESlfAePOwmfeSkB4Gb7II1kI/hdPmVf9xgpn
VToHGlBaPVxQkbHJ2R6xhpjbluzGWj8l5DYkKog3r9N9V8ALyAxjYdayz6SOEA2j25RzZYdKQJS8
pTwltlDWbM12FeZAITFdS7qHsGi77BWw0sq/y8xYCsOfyj+95ibg9Am5x4NpWqoU6MRK0dG9s/af
oOF2Z1OTRRLZBTMm0iTICaGntlHIrTDgzOS4XIUS6Ae6dvRcuR7sVDaW+cSgRGCZacCASQ1iHnnc
+vigDXsF2/gEBpelxmYEiV3PS73Zby+6VW5jST1RTRh1efXDXZdvVRNYmscWGCmjwwB73bFqr2o+
02GiVyYZ0vgZsTDkprYweHgD9FEja+yhQ7fUU8/L2NAnP7CVkA6zzt2aizyklDC7+ED4H7GSs+n5
i0gNB8Zczv2UVEhApNhQd3IobpIyUB8yzWXPUWbGtBNihyVE+udTuBO64gYgAPpG3hvaRQmFOfvb
YzBDPWGRvRnkLKfYetGjFV84S0vN2DWoLTAnhAQ8VQaODRNtbgMGVsytqyZF2hJdAA5Og+VZEdE4
krTNF8SeS3XF+iUyuNLDM86/ITi13abNrpG4igjqXRpNCBwG6bYeXzxVe9cqmJKk0ldtg/fY6P9V
moJ2OBswWsjteZyZCZD97WAUj3lkaQurydys0iToYJObRCgCSTaGkUtjOGrlrxCkG5YmTOP6sl4q
KfLUyZNi2xKE2G4k8j0GlYan7FtcRDxFqF2zfmSKwCnWJO09ZgG60kvcukRRLYA58GGdjGvX4Z3V
DPErbBVEWGqCNOw01LGxTctXPRQdc4yBdZdQ7xQC9Fg3Ar01qbFiCuOgibJtPno3eQi+Mr/8kDV8
OV4hAdgQ1lJs8QQFDtHBDPU7618g6Ksxz0Z6wQKqDItlMZnfZURNjZrYycTskYhElyDjVRN3v1Np
JE4S4EWTzeF38AsWLDGLfPQz8gDZm8gAqaK8r63eAmfo48ctDCQprOZ1ybUAnQ8gTy2gLATd6ozT
eYWi/ljitBcoJlGOdA0xlFRVCUYV5JlEc4JYsdjRsd5PjE+WUCv+RkU5ed2ByHW/IIOBiBDzK5ko
/Fq8NMjU/FRdemGyBnrVKzQsPwjwh+oAxLaObsTysRnAQLjSeyxxn0ir6IcIgYFswKmAri4oThpi
PyVBMRYdhvFsyYADA2JxpD9VXDUsj2VoE0XqrWKxQKwNbTdMDdJ0qCdy64Jy8VgNLnROJf6uZvVP
X7hzfqQtRmeBuVezzlCDWNwnooQJNoYbZh3mG0X+mFs6xtgcy4H21WfsxE2E5wdNUD5KLv4MrRep
Q1wJhfgp5gkarUp3085EZ9IJ34zJcBHXJPAQ51DBxVnj3UJqGJr1b7PWjqyUCpk523IOcu43+OTy
fiNxTuQoZEv1GcUvIbrBxcDcUi5cUBxaCaUYWTajI11/BcWdrOpRv4PSjCagDmS8FhQeAxGXBNhv
aiJgJg5bsb5GjKiMKFhXGPodH125aeZAf3zlIOKY8vIc22wNKf8DG2EYvMrwXxmdB33b0xOXeDyM
F7fGOkqC9eyKiju0MkFlC8WmGp4R2sIBkXgn73uGp0rzIpZhQUJNpV9m/6QfriU8pt3SxV1/S4dT
Np3j4odxcK0wM8LOLRLkKUM3PlQkMPr/WNXqWn+qkJqxNtF35iCh2Ws+jVj5G/vqbeUi6uVxrUe/
yQRHhD+BdJl72TEa8NdI8jxuQ7Nr7Yk7vOkfan4d5sJ8FgxHuGUD2qvcs65YcoFh6IepDokybSHi
SAIbUXGY4qsu/Ij8stk2xMidf3u8nfgM5SniEuvAzxPusQ7QdIFYx2RB9CYCf6B7GqZ5Er6NorXr
4YBqN1AaewAGUgKv1S6UdceIwPvkFsPwbeYZoMpEMRA+GkbMJfY8WH8WLA107oL4g5UtkaDtmADy
ORD7eZKn4sNCc9NcMcNnQMCH8S+I73J8btNbPIXYyDRblu8VO4DyT8cfIZwqXP3Eoac/UfLurA9f
uqtyZQPb9DQ4WON6KreJgcCFCbA/YcTphGM5f0bCOul/9epT1bjsz8IcZmXCmlOWkVuWbKWjH1gr
lNjGtlxV9TNqcbAL3w3e9ikQFxjMPSKK5F8VuG77zuB1JvFnx1EiIndVEbvV9JDKB9HZbkIujFLd
Wvb5JtNNcMB6vAtZ1utdlwFak6AIkMhBFBHqXawqY3vvcxc8zArPb50wFd5gcylFY4vEvzHvXnQU
aChZUIkRX7HHJIAvVE5KNxMFhIVQ1QBXobRGoxQSUcsaBdOogIAi/MrxHYn4Hhp9zbR4yj9NvJSw
DEs2g1vT26QEtZCjWrH5tWXfEfDrWLaEJjw9QCJxcWIbKBtSxtmYPv1pA4iOBIM4WvMfAj4MxNbG
6Dt67kJfLBV3zgVLXBbNsLlQazfe1io3Zfon0T4hpkxeJFEN6cEgjCjesf4bfbeMNzG3f7WOyDYZ
2LMoxvcEE6HZ+/XV735tL1u3enjz/G3fvxnC6+VZoWrTePOABg8uZiWG1/hNBT6r4SJNNwg1ATGS
tqzuCr6peQkjMWsPucYKntKp2pjw8QSoi9aHimQr49/Y4UEkyjdXNpzfI4hzCZeJQuwA98h/TJ1X
c9vKmkV/EaoaaDTCq5iDSCrLekFZDo2c86+fBfrO3HlhHfnIFkUS6C/svTYz4RQdfMdhCrJVjODg
+c0zFPLlJTG5dE4hL7dVvrvWn6Z5tpZZ8yan/rHuYQDGkzT09WEL8I1tBMsb4PdFcVy6THRa9Cdz
gAd9X00H7b5O4/NEmEesmu/uVGOTwOQXAb3UnHRkK4FpNaCc6+734BVPZmSdqwElVKVuNo0UbjNv
PHQxUQDWuhfPGrWAiN9Dh90wFSXwgg3yzFn/5FlK/zGozL2YMI6P+LLfMPW8lm+1t/G6U447QGYX
hWO869aDeBMAWhzU1IS9MB0VR9U+Gt2rktCiDq1Pdi23NfTt4Z8KwHbKu+85uFygQGkP7D6H4Iy2
Py2ip4ifZTwXPsLqaFUIumqUTuXOpVpHJxxMApTAUj/SqVXHljkPw7Y6eytBNLdNzyeKA/HFh9Ni
JNsh8QnayajRIvIqO5bSu4Ywu6xOp4fcSQSo34pFXMqqYUbqjWyit0BKRZoCcfDdfF0sVjs3mLdh
aA4khdv11kgVZaLZ7lKc4YPFUci8X6QzknvYfL7xvVC34CYxbI0RlhDAzi18P8Rk/81g9Qpzj37a
iuc/RdK/cFK/hYP6KOXEqxI2zzv285g6iicN7JGSHAoAodoX238I/2YHpN5Iuz7E2SFdo17lxd74
oD9UH0wAxxf91mdrSmIJMJyfPq62TJIHc4ebIai3eEZ4RbDD+SZl/rZnUmatuvv6gamc42+AF3EJ
pOvFms1zPgL7wUAggUaxIh7XmGHRMBM2RlZEHhP8t2YBBIszLB+Wogx2FIo+BEprdOdhvE5NJB4P
+kNuZ5fZC7aNU+kf0MWUb8ECoN9gEqHga3iu3kO9JYVN/Fkb9YZgXMzw/o4nl/MUuUssfc06+1v9
jCGrlqSRrpAK1ocABt60mZAdElNEhsPD+HvLfl4Thvhmt9vW22W1darAA6zQcbF5QvQFTiU+N8x2
7Zv0HuSHcXFAFTorbOAsxrihEYAIMF+khIk8WG+dtZ1fuyc2KdUfjNlgJeoK9cJDzCqCD+kDU2af
ufq6/1W+qooAyRX4C/aSf3hCS+sR0PsuJU96lSSWN6vtyN6DF61bJUdxk1/EsfHtLMfFjwH1jQl0
5CEF4wxtFLvgCpEnhgzy2F38FP0OOA9Gl+pYf5tEtxsP2LB4qShtaM1jXErZGhPL+MHdDMkfQNxV
luzAkEj/YQIdCDkPXTAcNT4W0zK/oIFFG7Bq+y1T3spexFYekB+9d+fnhdPqbUp035BcyjV/zV+W
ig9ouJZqjakw6jJWfZA83Q+ElGreOu90r4pgxZ/Ro4099TerzLbaYOFxacYTLkr2VyyHOO3AdiZP
FQrMbsvQtjo6PyhsWDFkPzHEH6KQRQ1D0SV4Mhkfll096A7ixptn9zP+ZIsCmuLHclm8Vl82A2HM
5DT0MQhX/AjgXikxiKZCX+dSmvGWMe5nQvu7+OIdMLu/qPOXIMUIu9yOUpvCucL+glbjB6L48DP5
Iz/0G9jJ9iUjcvKhRBXHHWCpbJcQ4ugYOxuaFSi/sLMqpO49WoJV4VPWMFJZmAINfRj0cZx6wYoR
MFkoyxvg0OzGvzhc2CeEnyAc0B7D3oLxuhr44bD70YtvTISMvGtQmpiDmrh/+RwhCXlI4CszkeQz
SrzFJxIFtoatuldrv8cTswKWTOVv9q5c8M+cCAff3uE8LMotTbdrbtipDzGY4Idl/rbiNycN5AGA
MH8Odo3r1+eqogns1uRhkObqQZNHgEsCtUUG7caw90TlOskGuY0ot6gYapTv8ueWaYwuNgvlz9mF
9oFnR4j8BnKvRphRWHtJ90LmnLsiwm3qN3N3Y6/Q9BvMx7vFWjOu8FrzOZvnS2Ah4L6Z2SdMADSB
NtlSvDGcA708tHKv83NC79SOv/AY/N3WKYBnxt4cx7P8HrJj3L5E9VvhT/BNWOm9z7hzvKx9FYTq
rmb4dYgsUcRMOj42qr7Iu+97MgGyIumb7HA9lTYvcsuHhvXRrdHptkdg17Nqcn1YVOwNx+AbhWIH
tcvEfbPN8wCe1BFrgVFdvfZbEWQoiXOdI6hDEIbqvbmkaTZMEJC3dPogMT867Y/OxM8evuoeLH6J
XBjjV3mI9c0twRnjD0U3UlEztvML2TbMdhYO1SYJzuHwN0IeNraHxEQRyAhPTYRNtjUzkF3nupRg
yP/TArHpKEPG/z3jRDOubgF7UKlbJARN2uw6QdmgWiDy07bvO67IAdsZ2AIiv48JfvOiHdawBSI0
ih3tWFoyNQkveXQ1CbqAq28xB4r8d8fhSmQakDE2mrjtC/MFm5lHE4gZtmzUd7kHx2ijTGC+3biH
hmliO30J+QtnJkNxAwkiywavfR1qnHJougYNHSx5Nrt+LewCi2za/25zgj6DsfsMR2YT2ir3Wd//
SBt0uFaHUkZFu4xZemIwarDnfe2V9PiUAD7Xgw3cmOe1uP8nI36SNTa7yJc/kwmhiCTkrjGyc9iH
VzeSTDBDwDM9MYeTLp7E4FwqZJtOgSi+ScViO+T0kl/99NujBMnieiVnEGJ1uC8xAiQlx0zR4teJ
HXNdtw3MiQHFSROeDZk9udXYUNwNmIZAXNRDC4+hYsqQx3vPiXEHBTCPsxjybjjA1ynj6zwE17rw
O9JDQQTFk/9RZCXHrAUtJmP5klDDoJxkwBdgh28HwqyAHruS4VNaGcfKt1lcqQ6amE7wxPrUmVUS
i6vtZPgrzMqieYP4prz8h0SjQpF1SAW38wwLUp9OaMJZWXeKzTTOzewQx1gMhrrWP7yRahJBwOgE
CaRWBxaAQGoBfTx0aY9yIbLDqPFW1Rmfhu5VO1x/XYssDGvGe1VFYEBl+x3o8k8eJaemUp+dSIdj
mzCvis3sMOOvz60J7oXw9hYS93oghMx0Hjtb7qWf/oyrDzkFTF6MZXZFNohXsZrVKPcYCgwP8RIS
kFt8sF3r6pj2FwsSZ1vLEm8hTua49niJQro/2ni90Q4Q5yoStyoIKYICOB/pnL6gjR6UufdICvE9
Dj6fS7fym2qTGOJK/GwAXg6Udcmw2VA9PkAWVlZerHKX56NT45NDvWqEZD9O2WEHMRfw+IF/4EuT
s+eLj3T5xmL5FwumkmlgxhufORZCouk7iPNfQRF8xZPTnJ2MrLQICgeWyakeSmReVHwNrNSVO49X
c4p+g8GFoNRVKLG0v/MtBCeeYzZcHEizod/EQ/tDmf53MDq3uNgnSz4C00OfyourrBzK3x2JpBhL
Ki171MXphzUtLUNDOxSw8EvtJ890KOa64eY31BlWgZJi0svhDPvW4+Ao2pa+EeMLZyR3MqRhXTIt
IWuvbYtqbtnLlBEK2BYXt9DoLmq1xKYN5cVpxEhgMkY+z2UVhZfiWQrCrZkLMLUoTEakttMRcAlx
xLRI6vU1x1VQQv0J2DmFB6EgXrep8Xu0FD2PAxBEwxfUKf9aF2Dskj7L8Lz8FTQ+8RUSHaNvgEDw
29feFEz4arZeNgMHmUcOuTrhLkapOswoRXW9LLwKuI5D+qsd3ZWe2s9+yj6tJvjQlv3+VmX+nzQd
6ouw3avZ+J+Rm7OanamAhqRnFx9sp9J7dFkXEYWHcJGR3z4ugt+kmXzlFapcckjtjsbWIvzOQcgg
qjJneQqzNMo/M1WSOMfaKjdD/q4zHnU+P0XdsRjd3cAarGaGLwZdrZPl180cQkzsyD61CVX/xGY2
NkD7l+6LY9fHoF+NDhVkl4lxq4qjtmvaapNSp6YHK1L/dwBY3PXKY/g3yC1rM9vQDyoq1CxXYFwU
g3XkBG50zrC+PqDpD0bIAVELqiD32Ht6qtiqsqAmBKgfRN6vzsfzcTBZT3HzQ9Hm+c1fowg0BeU4
w1wmhELC0fCKCiKIV+3SrnjMaThFhIoNrOVsvYV2dR47/TMmwq236Us9pEfAmZFBOtWnrGkJua99
+VO+LmX/t+rRL+uzyLl/lOkfAJ2ZQe9em/hOLYlZKM7SrW1SeGtnfho1E66hpeOW3c/Rstgulzm5
rQRNRQAKdTQUK1QT6pAwTkfyOD7c7GhNWi+lbfebgfjeT+qfw7AP7Pg9Kq0O+gO6Isdu0DxrAake
LUEoEEYmGQJ5fIq7lNWS2XI4Neqz97Vec3ciUId1Gc67CZDGgmELX1QbAM9QFeUgG0wl8OcEGJNy
kyRSBeWmaSlxRRMySzeO5WT+jShRHbPFMRg7lzJjb2rYYBIjm3vUwEFOriKMDJtEaFoCzzBX1CY2
ARcecr/wQygQzEUPg8EAQCkzpuR1Q5jzbKefvDsQfYMJABTHphje4nj+kVbzszcMf01SsbIhO3eh
jZyDm55dc+RqM/3hZ0X5FARoPGfbheAxz+uBmt+1xrc4M7adw+oytelbXC3Vo6O4hftcQJxwwYJR
xeFhW4wEsXx5mTc+mAqVUsWtcmRBsxYC1d+os5Of47BJxKxelq9sv6eNKovx2OR2DTNUM9FHDTDN
HOCuxJxdNmDDjMD5HeL3MnqZrUoRDDvtd0vqJw/w6Ip4kFddNrvC7czXYajTayfalz5So0mucNhc
vX4Sz56JvivFCbrylb/vnWj8oZrkvdNe8TdSv+vK3LkZH6m+8IKnnDvtro1ssTJQ7U+t6T/GRuYt
HakDB4+bBuvD/31wevuxTLiVW37GQt8uAA2q9Lv3F7Zy6+vvxlsI4tdK0Pz5ygyesxCv3KCq+GcP
hbYaw+mDIOlHs2Hy6VQsLF0hUBIWpekfrSh6q/z+SvlSnCrb9655TeAw1zIbD9fho2nO8qBb2qk+
JUEkHCUOLWoqq4ywfbAzafMEYqa09JMWDkKKvgTYWOppqaNvY+ZzGGfALrRfp09Ohl8rmsn2VHn/
bTHmako/eCsb7HSTKh2kCgYTvWKYCe1GBmWGtBrLE5gNxwTCynZgk7zFvj99oh1AHEbKmzk/RwlH
sPKG8RZNJklmnXROyKLsS9RaDCGnVGO5USF7+4CkJWpidirWWxP07nMauX+C2o32rQNrO+9bphFt
L75TxwmejRAzNfNcRINUYE/3946QqFteBpLpqPtnaicoSHYmGXfTgMXtaO3mjLO8ipR/VdFr0eTA
8cZEZE9zPhpvpgekO3OsTZtkYCRQoZwI2bqG9lyfy3FqUCphEBta03ifuUGxka3zsysLqOqRR1QG
oaaiqaZVV+txY5Sk/gxOwai3WzIGSqNPd15VkmqVYoLugoCcmyQ/jnP2ysA/fS/qZFxi1GlPQyO7
TMUrV5T7GLut+9imM0NqWqe65xgsg1kjXuLBFcu+M0nSrenWxYU6rlsh0tqiUhDfHgr7ALnJ0S8j
ltmCDFiedrJ1JrbTDcLIabBrYsLZSHl4tSQV4SiAkpUr3UX1iwxoh0v7+f5F65F7njTub4yOpEFP
SBW9gbFN/D6kw/TpDPGq8Ux18sKet9ixgmbbcMAfG6ao97cHVJTF8LPok/0Ue2JdcpWd0+nL6h3r
TXXtu2zkJhNsgoRPsn0XVs/Zzqgqqs0wbjkwSNm2SgfNUKRNAmzG4JIrPlKqzo+NgTE56SiQvD4Y
fdKboU0XsTpNDS83EaLScOKrVQ/xVddFi2Vt+czJsSk25pCdMnzBcu58UBPds+MXf9ElcEQGGaLv
apzCjywRNza901MeuYxUDN97W+x4/dia1NbG5f6uRmaPjN2IXnujIz2o672tMbPZbhAtnesJHU+b
Hyg9fpZTPr/NLcEACdIznY/+Z+F/U772b10+ngal4k3Yj8FpQLbX12G6sSHCM0tWTK+WD0rIvMKc
zKxYhcxxdIPCv7TMxxqxRtZY/i6YeWHiykdB4EJVD8v+ux2q7Jcbqg/tW+jOxhhDKlZP4pqpbobm
OoXUJWqkF+pLd94j3PF3tohzPvda1OfRTj/8Ef9Fk1vDilbG2eKvKZ5jhmBD2r56ll2+VBbWTDv0
xlve2zTFomJj78YZ2RipP3PrQTctnfGWtUzrsYK0j5i4rLVrdOneShkHyUG6qOFMknZs61yPtXqZ
lp8w1SObBdsCSNOwjFgeWoqsfaOMD9O1GrKsWrbcy38F1nRpEp0zcdRIlyUgtcIiD2IePaB0PK4r
j1HyUIfVOaV68rjl7IfcgwDWZ5SwSGJSX1GLTOOrllW18ZGnbmMD5ULXcAvRtnhaeIdpLjH2LQ+t
Ipmrl2zYIwyAV8fgp1WDT/AN7bccwvLNGJNyo2S96yBGnydhEtOLxs51cqLWk2g+1A5PbkD18VKF
cGcGmf8Zgr+CO+Ezq9v05KH4eEgkbuhG1j9xzq/8TMEK70J58eapAbRQv1ZeCTbLaYwfqa9Z9brj
rZ/qn/Eka1SghIbHrmbaGCvG0aGa821TIDZIw7IAtRC0KzW7+d6wejorl7FTbdbqUEcE8cwBqRNV
XcY3TkHxxPN/t7rJZPXeRbuSFviJ7oIkuCGXtKiRtZMWTb6h7GmfEgPO0C5FLRpFRCimLQVXQu6Y
E5vXGaTqU5JRtZttVO29GlyMjFH1dlmgybgQ/SPuluBUV4gXXdOJt4PfuregLJqdQRn/0M8VmTtT
mBEQOWc4r2oJu7UlujTW+KcyNwsu94ekw94lOwTNWU3O3/1aSEtGzTPlqfKD0/27DLuBb8MYprJA
Yc4mc1BTGs3z/QFfi8VOZHHhMmYPhfUWV4ueQigiZdGxGV3xrmqKN+2GxSF2QpZDUcL2UlC5WTYK
eFt3JrzIGBFbDMBjUg1ta0johTOXW+Xx5HprbPAQji9x6U1nZeVHkVfDU1Iz2KyK9jnIZXEwQ1Q/
SetznHdoRLtyA9GgIdMxCg9apua3cJBC6ehdOu5eK1+huku6vdPH40E73a1qCWjq/PqnOWfouboD
WOXgIEfgDTr6Y3iWPpSixMuIeuQW+inWl5nfM3O9z6l/9CKzBnql7H8P3pg/ybSFOiYie0dL+GNw
mZ475LL/aHA2WaYxfc8TyZdKqVXt9vJDLgC4uSiHc1b79XsPwRQQUi/a7KgsXDTu8qCH7C2MPBi8
Q+0fXaABx/t/iVb4+G7KdD8F0Kh1h26R2eC/h3ysMaQmafjX86354okTJrC96YsvOXa4SsE/csVG
xmnJGEHY6JALwkM9Dc6ZyRtj/2EZS6QzwMv/u6lQApMhljp0wnm/EGUMGIOjKY7/DhMPuhSAvH0W
zGidvKCOT65OWNtohljgFmjMYquXJyuw5QnGpjzdv9RpHO1qK2U2kpdntTyINEqZ3UUIKsOsG9Dg
uI99WeB4Whq+QCgPyzlTGuX13jlGT0iYvMAX5gAURhNojLvBxsYGOy0tZiJZRDme8UqMBFv4WGpc
7SGfqTtMxsQf9NyuNwa0TNdRTOpzw32yYZQvXzDfaZ/Dvm/2le7jVWmPh9J32/O9+KzE7KDOQ7fE
5byM4zOCIpdSuOh5ccv2OTJdArAYP7lBA8htLoA0jKAjusKJPwovRW1Anbxjct6W6AUdAfms1PjO
7l8agLcPfZNdy5YnCZOSmmJ51+gp///Dvz/Dfee0Fbr1ScCfGcA0NmO6n2eMdfbQzg/3smmmP3jk
5kb1ysqnA4kB7RpGTSah/yERtd4k4y+eEmn3ft4cFMfyWzEOi4tBnQqju2k0abs2K513N5PjKSW5
6qxdnBY9xEyR+vzK6QSZOcHx1nfR0es0VXAxMK2OoxzqYBD95q+XD4mH3jRzBQdM0nBjmkJg/5Bs
H4wUqP4o+31b1c018UA+p3Z4iUNC90hQEcdCIQD02+dqniDrBlbNGruub1aV2uDpARzzRcCdgKLI
+KryotnPouMziHztR+Em57kqt3EbZNh+cvkWKSJYHct7QgDLJD5kl9MrqDNh6xG8lC+0KTn7+9Lw
MGxb2FSFTMcX4bAgdJ0YqJjGRqbiwb4OKa4R3V4dP+UM81KOfAmTr02c7jVyup2Re9Zt6JBVmH1d
7v7decyeTx3WnzYMHxMtjJVbtdG+z0w2WgbTFFXVxmMwmMaj4Q7BYUrrX21Dl+JTR7x2EwN42/TS
s6UMC3Oi4j4kqDeSUB/tCPxwcHSTKX66V5yFBF3JZMfEJUT7PPLO3U9sV8pmm/YjrvzSW8D1/Epb
y+yfmQSxTAkyuvPFQqUmHAoWc8DNXAXI3UWj9d5U6hQlBZrBOiWiEfVnnLrmOZ8lgMHUJplvIFet
XL7k3Jse/Vm+BTV5NF0HTyldmNHKyQYyiBx/HSZ9BqOgU8i6BcSP1s4yoMogG8hJYNtpzgnWCJvl
nRj9tIAlOn47DUvWdlpgD0vFL9tZgFhOf1u51FdRI6++v/GxaH/lQl0tuzFOIgqpsR3kWcOiIce6
ZsIZTZIK/71T8BKM02Leu//Cqp1wOC231v7/7q9WID97EaAtqSjxCwkUddbN4hXxgLCE5iky9aWr
ACLd6wF3IfS4zMnXbRSZZy+d8JH77DadXsSk/dX1sDWi6CbKjoAQZx9NTQEwgl6kqvK/qPn03qD2
YkaS2Duts4x3LzSLc96Mm6kA9pHP9d//1oJdIikI2+499oE650wGz4FJ05ValVzbrYX1tXPZqhYU
E8FsBwSVi2zjO0B7rLYnIzUEmhTVmpaaDmvX8HE+jrbnrRUuAjdRWHHtdOupFqNGzM4htHsojyBy
MTKJbhcl85Ues7uZKSaEIuNtCBEPkEypiFi2jGM4hV+wSpGPZlH9FFfpxR8Jo4o4gNfdCP87W9yZ
zXixTS6+MU/bL8kWvcfaT41tvmIrT59ijCoLUDTwa8zkXQ0xviaXfp42mR04BG+YmoQhxWYTTHDH
zOUJONvPkObTC6oahH+LETT1B4hd6FJNX8u3Enw0NVXk7wqTEA/FOBbfNuEszMZUZFJnFIHDPDuz
uCIKexpvBgV3nCku9IiK5EGaOeNPWxL9ZFGl3scWJssjrzAfM1eiFmXdc7C9hfLehNbJTmzz1LUW
3qOySoiVn8Vy+tMzhO3bHIRXleAr+Pe3mEp8jkme35qK/zdzS+VS6yon31d4cnE68bRND0Gt7pR9
YUS5SkwEkAOjy9W/9q7s0PfdL/gZ98KRMdAhariDKjty1v8+9o0c13Lq1TFBwv2voYZHQvMZZ4f7
mdLywmyKhTVoP+gRL09pRcOtjlCDWVH/GWeN4sACeTeFJlRp66lJPZJNmAzSio9oi9N2JHUFaLiz
NP6hSGBusUmi8SI0ROeTe+g4Hl3bVhc/bMKbi9ShM4L0Mk5ucTENrew9qs/yCLt/fHQMkpb+lbj1
nHxEun77dzkDLoBV0xAj25c2eXWW+4aSmxRFjup/x7oJiniMRb8zLIPI1NTNwBW49tZkZkZkbN0c
GZuc0aoX+6aj0L235WP/NqcwEsf+iROtforoRh7NKTjaDWFrU2b/IKkuBA87cI3UjXpMFWrOtAeX
oG2ucR3VB3eY2cuY+Bw1lAJrOYI8qyfQlFiFtOej5BXJceB6Y9kdyAstoeCO3FhHHc32h8oZGvvT
oczTDHCnYZ7NLsI7BesTwAoiPuQHyHH4y8wUGDrTHfdt2p7uzYWRBed/55ITUNJjRtyMVd89TyXC
0/v3Nvb4MfUxAwtn8J4GFpH3c/n+4Pcoj+UELt1P3ff/1iDWZLP/mRVG0tYWZx1w9wg86Lf/7u5z
gVC4z8OJED7uRKFjfoZh1784aXL799ZZw+5etf63fp1t0W3UqIr6rNjgjnYnzt3yj98f6sGhd12i
KR0nGc9ouKjqPASWc1hW2/ufgcaR+zBKbwn35SuTj3oTt2xq76MI2XkYHxk6LOoonpwv2JPbIzsC
OVXWIXOpP4zSFTs7inAJdMW1zqPsySp08qxbBLj0yl7a5+/CobwMs7YFH9tTTDtsihkQgccUH3mF
otztctx4hvTagzuxsAFlBQUR4sWUkbU6an36V2THFbjSiY9srYxXo5idoyiq9J2bvrfKRk12c2Wx
K6mVtQ80O9Zmtn8EvcDxnleBADqRJQcn6Vi8Vu1jXLFgSKdanrMS9YTP6miTmNVzqLvvlG3bdbAw
eDSOmX01DTicmm1bNpEyXYjqECt/4ej4XzlGC1ag9EL3ASNFIkmKSOpOVdGc7519h4rnXuSwVRk2
hJjonYkZYD8z21nxMeV+mSUGAxtN5e2o/lIxBN6pwiDKc/lSWPKm+ni6aNX16Nok5OWokQRwqOyg
88bfjQXmXE9KdWqN+GpETE4qXfiPuWdaz46oXkrLG9gUU7wz/kmZZYvh0sAqj7ixnfWQP0cQsp5D
oMn1HMpzIXpNLHQDYGXZFDQVFthokbTYdug+RNXowBChyK/nlgnQuqjIq2hDh60JwDRiqMqf9084
lesIVkABtEsRfWWLmWm5cML+jy4N+8UoNapmFXkIdX3UlR0rwPX9OJ+dDpBUjP2oKH2UIos32M4C
Z3P/XFrK/8vqGxtxUQf7WuEBLYgQvVqBc3JgYQF/rhGfe2iPXbsx4cHl8mxMgPTsymfrZ6ueUEPK
olzN+nC/nu2pRoq5RIOGaZoeFKiaOdb5McZ/fg4nNDKlRx1UYIs5dGhffbsMT/+m0qY71dvCxNus
0pFVvB1+xaVM3y2NOknViPwtH63PfeoaIL6zJr1kyXhLqhjqH+48/pFlBclhkv06JR9MMm11K2bQ
46eiflzlFn7HVquNnDr7Yujil1VNFUcBLw3wtOucq2qHqrjemfTjp0ti9/6FYQzNgr5JoaZnG78B
q/DFlcSKelUqzF32/SaaD3OyMQZ48Iyox5tqfoWGzPftZKI4NZC41dgsCfND5ttW0zVj4oWvzqbh
NYXtEQ1vJUQWZF8089mzZ4gfSTIaW5W59XEGuR67YfDotOqgK5m95g2KrqB7Yav6nEuiVrhSYflh
tX8W2kfMGRr9Y1j3w4Vt8DOWjom4sOVnZYFoETYLb1cmAeZrMSIPS1HbZkNAYTjHWQxoDQn0vAx0
umW+c/8vz0KqFVvOTY+Is2mVcdf0Fo4XXVtyU4yIxWaP/AnacJYOzKc5d7nFuTLbiyT318OI6aZZ
2qs2HskXYEyCrLdaCkJjKQjnll+JQJtxgA0tlrkUs4rh4f6NKnXTWxopooKML7evuWYGRkMar9l/
DrC65IIYKqYcdhESNx04GC0R7ZerqKugPyhmlnbJzq4k6TyqwitDVLTAWTTdbOHCMypaTk3mzNhi
BQHCno1K2hd0+ZbY9LJSWNLoOqzCwwX3703LC29rTUijQuFb52iql4Hdqx1azVUpEh0tnfbryngM
KWX+pl7xHbQUFhSc3m7sMjKhbR/rUUMKVTPkB184cJl5eg+6L9g4MhzdDLZf44/quVELshlFWJ3K
ITEBSlXhZbC5amJuPVZL++rmW4tk3Mc59TAkTH6yBsKmXgLsW2zcHibP/e3h/aG+EjCCuIh3wg3b
IxsxCD+6IvfXJ3X6XmDEwZSdZf6fF1a0gfhjLxyAMDdPPfcVOhkEs2wau4PRN+/GkM3fRpzVz1Uh
UVssDVHmxeLY+NuiV8saWaElWmQjhp374AMCkPJkKlTTMF78ajz0jA8gmZN+4jGeWVOJFzDUOvWe
JhTztU8f6NolmeBM8TdOQLoqG5Z+55UMHNwawE/Rx9XzFAUv/UgCXTSyr/AI7c7TvmbEjdnbr7I9
nvrxhsu+vHRB3r8MSu6c0TL35nLqIWLuDo2rjrHLm84ATd7KoWMRZFH1y25Yq+hO9H/r68rf5UBM
yIADJY+K4CHriuiAN7BiPWsRsAGmvMij6OriXy+L2qPXZKZTu8Rtc0AGB0//5Nbbbu7/VNMhInMj
YianWsQXfhHsoMWXNfdMuxJ+cM6JfYws6d2aqOzJ9XI/mfSmbzWbFUPF8boLB7oFaICUrujnPeSQ
91XI6KJkCYuw2xsxMRai9kCd2wRu4VIytKFOVWoVl8khoCIHyyv7rH24v6SSjx4bcedvVZsmvTsL
sYzoPLoz2HPkxzaPfgtkiu0QPrksLk8AH3+YBpNvrxLjmRQK7qeS3rgkRjwvHeZlpKfJPMPrb6dH
ESJBNHNsfTru5rdu6oilGOxToGznajr+c444jvTlxrrkDmzO+3Mq8hYipUcHQOchH90Ue8u8NKty
AfiPhQu+Q9bmWZI87Kt0PpGlgMa1gQRpJJsmQi6qqHY/WmiNZF2qYyobe2+UDr9WUY+ktpM9WXnA
WNZdZjcr3zVaWJ1W/iCTTO9jWCT7cFgcxsvOVLcy2bWaRtFq3OqWzv+mY/eZmBuoYS+Gl8Tpn6cu
7AgOZXR6Wr40cVrNhcTeN46otbqF91mXHXRNeBpOybGihu69Ypy9CEj8A8ozzmUTTNeUwTbJ+Ewf
qwblrG+J4FAZzFmW1mYYAKT1c1+g7yc1jUvaesurlp1/r04cZ5LYBss42BZe6s5ijSeYZOJH0NxM
6CekFJfSiMhZXLYUJcU+1tiiAZCPpn5gVI8KIXjsAwTjxDjakJgHxG7wzJxC2vtiOelGQKiCzdKp
l9o6KcdtcGiDi07aCTVsN5t7zu/u2lBdvFsuN7b2fxg7rx3JkWzL/kohn8f6GjU5uN0P4VqL0PlC
pKTWml8/i4y6PVVZmOoBCoHwyshIdzrd7Ng5e69tIEo3G98/m3hle8rqpSFhekZxxjqDVlgJv+eF
ga2HjLQNtU9GtHcVbwieYu+qbOJOEI5ulHKkQeAjD9fdKNmnpdi3oZ1c20mmkgr9mxg1jpRyfLVV
EW9TLJ8sCi6xXDYomN6O7njfyZa1+SFlisQM6+Q6ROq2i/L4rWiMTWmZHg5C8YzRE3m5TUhvN9ZH
1g066f5XMAk0FKg1KR+Q87nE4IQZ/q5C2QPLqg8DMOKlp6PaHGrtbmWuvUkTcOAj4NwozT8Htri4
dMhomIWPqWL7Xy3CLnTZLfVoJCSBgSFK8++TPGVTGi7xaKJ/xOsl95aW350EVb3Mnk07gKbtmNXW
Au6/7FMj3waEIpJRieJ9miF4liq/uugx8MK5BX0wamJRdNvIR+wN6YuR8bSYFlnvb81plFEn/T5N
HEmZAQTFLwzOKYbjbRw/ExjjiffS2kOqc+au6cCVPZ8f915N880qU9hDpUqgOG/OML1NYSh/+tNc
bv5SqPVWJ5GkiMriPUA1CYIdr8uo6PSy1F7n3Vc1LBjgZU1KNNvQ2Q0aBsxDr3yObUHLwyuHN2Pw
gf3aVrGYb6s8T+UZtQTdUF7qUFhPgs/7GanVfjSQBNlJAc0C6+xBm4ajJDt3e4pixnbWuTWSZd02
HX24dt+2tn+Ubf5ujj6wqy63VpqkMVrXhbnCw1ad5uKuhQl9bYj80kENP2ZgpLc9lcc6GAr9NG8p
Opmia89y0U3k6hcu0apAJtAUvfKomEi0O86wqH0FSfN4xlfVGBF6A8T9WJq9iwwjgmyOiJrxVkW8
goa4qIzb4XPrkDtVhZw+KmFtmyxV9rU0rzDU/JPWIS+bL0BWKdZjMrC5216/dum/vaGZz4zqYlkY
auaTno7E6OjEZc3klPpG7V50V8u3ZhLUe7W3aftSVwsCxZcJsoFFLepq71YY+Yxs1alO9dkzmGWy
yIDXizX75CVdszFQzRvCpdM3V3qD3y902lDLdOrZ0xcnDWbqD8RBCV5imtEr8Y+OJ1byicaaO1+U
rutYWsts6PaN6t/k6G86qUq4eC4x0kF2+GhSjPhh7F5ANKcrJnW/eu8c70UO38oyfFd6E8zTdHZg
KXf3SUyEGs0p5CLjYGw08b2T0NN78nZHm+InpffP4dgqN1oN4SuP81sXR5BfEBwwXfFRl08KgrAf
vQNgVjq4kzBQBFX0pKfjqy8wj6KfKPH3dxz7O5Xzzby4NicHrzhKSyBdbqG9OiMtCe7QiRBZMe49
KI4l0X5uRewmXxDxIQptaaab2Zc8ClZ0Zq0HpyguZZ/mr5M6RLEc/TS/fyWkXEsjXng0e2Ojj3fp
VKyObNAcD1lCGiHXtjW61ypSrDsdQH5t3WWbzMBajipsPHR0SzfRCM6lcHLwFCV+pSoOgJ2OiGd1
H6HnfAmlQv1O65mmZuwW9EKxTiFMBaDNoiH0CMaLg5pAs5KeqQR5WvEwQg9tRudqeQmjoQw6Slur
sOPsbDVYbr6LfQG7FxDkZq6rI9sDKjLgchKam+7N8ZsntOjjoBcVxXLQVfHk68BC1VaxN4XV3pMi
sy9+YJJ2m0CWCb+Wqd2dnALz+ViiGaPhQ5WGLhqK7JCsPS/A/d7Y1cHPqckyujjXAilZKxX/SVWp
6BANnXwj07cIuFDxx5J0toL1xdaJNyhRbd5h1vfHymu/QhvuFhBVx0PYhuKgyV2jqd2aYZbE28FF
mbqAoq/jKzlx/MvY4vRmGUwbbNtwHM/8Lt4Ek+ajw600NmH/1TbfKIrsp8HyeBNc4xK4zJ6kFOU2
71reV/oI5ILCpUszC9vR9HlHnEGoGaEwrhERMOShOzAae2OOUPWaTg5r104U1KBPahPTPo7UCN8t
+AaaALZpLzMO3eBYKXhp/2C6mA+xno052VQy55JaCsHgGn0rj7vbSxxGFpNy3QcyeehKWmF0bRn0
Kx7xBYZXvgRhNm5FR2IPirVDPxTuIfCbTahn+xbpkL6dJIyVyj3ejqNzkX3WHZuoWzfTgMLw6nLl
KSjinUKpt5mIrnqEJ3D+tOh5e+2Urj+opN2uZScB5OmYDfywX1e0opPFq5dgfzbquL95ZlwjlQMY
HRdyn3fZV6Xz4ksAVXIK9Z3v6IZA1oORMuMt4UhnqDi2VjZdtaqDiDxVVTRBJkpPvSt8r3tqqsRb
llX72WIFWKZR/5IGUEQHVSTLuA4nKKtZ7udbed7IPDXO1y0niHmziOgCxnNzCk/lSyzs93HseEM0
VGIvMaPgqWiRLWpb5glE7kx7ZWaH41FTh4OSj85LTsYl0rF1OeBVmiaZc4OM7uLr3GwcHd9YJkaK
mdwNMUn7Sr6iIcSK2yqoS4nh2aa4DVZR1JqL3GehnYdCaYS4ye4TddOHTkh+g+AX+7SsqwYKkVnD
2Rdqx0E6UbmNs+GzQ/sGr916PrqIIc8WdUHdOS/pnFisi25Z99oiSErYwyKU5dlC/7ID9VMeyU2B
s8LEoIB7ZoBOeua8iJBvOlBVNTel0zX9YX67K02Nl/DvjEfxPYwNJLspbHDFpNcA/39tycrdqibe
qTgkSYXSl/OZAxG2Vm2xjAOH2Auj/qyQsLa0+9hcumrjHKT2WRtNUqNdXF0xrYq9M2Co0lW8ZkYl
SWhj3LHEex0hGZv6ERLWjxOijB8I2DxGyK2L2AJpnwTbbJL9CcfhcG0FxHxoQO4GGoGMNNr0ILK6
fGh8kzNy6nwcUw3bUq+0MzDgeBTfmJ1dIiYsgSBxy+BXwDZAskz/uJdQuu08uuZBybOxsnrH53JY
6Ib3yPZXTEVEcKiN8UunASQeM5Hfht73zlqG7Pqj7ZE2Jbhg0RWPQ5elax+N1YtG3z9UcqaKvh8c
9TY8fQxoIh3HqCDLLZR2v/ddxYVHYdM1NrTizC1XPFalMo1Y8cNN75Qig+6ChIg4Qa+ujq07/Mw6
YhsGTPh3p5fPRjLK19EUTOIRo7fNJGSM3S8GhV3bm+0pb23jFERkFXQKChhhKOeYBICufWpQd76N
LREoPWKth1n8wjvx5IDF4x836CP18KtURXm2G1oOjNww7zmo+8LASGDTOKSzaPnZgfUbDZJO27QD
M+HbOHHYXboqGdDD9u4TzQMU7B2JzZw2krnzZyh44YPG+SgmmCs6p+gsERQ9dnweCCTM3zodLRNu
AYoNS51KYa2s7wkYYTXC4Bam6MubShggDZwQ57IG+p9u+zrSsRbHg1XvsxxL/rxlojAEMmv5ADKk
hKBHKIgLljPQXjlJNWwWEZZ5AwlD4OXjtqt7YOy28xKI7g0h8wpVAFlI/Wgf3PmniqzQ2eQocAhM
ePTt7tnzgA5A9DAewyBegFthfNTE2Hatqt/1qXjX2pZ5OQUI4hJeUI8qbptWOFCZg+OEMBGvF2Qx
ZWNRgIuXcmf3IdM9uiuouKNLXmGIj0frMceoU/b9cB+U4uhF5GUaDeqtvO609VwFp2Sa50hDibmj
KzNmX3zP36ueDuYhSAC8Nna7p4aJOcDuBJrpYbqraxgIQBSKSXBVhepZepW5K3Q6X6aF5GPe1erY
PIvOOweMaOEPJwimp7qq9HzmLJ22miYal7SigEaO7CyF+BmbBCcFzliBROsgaJnuvo3R62hS/5oV
RrxLaxTTWii9tzxpaFGAVhOG81Lo/rh3Qb4AeCaKZBZOwikOlxwqv8f2ROeiG/yUauJnx5DXrFQT
qh4M6Fuljtlr1oho71fVc+lgj4xGVXttchvdfl/jNJQayJmpTJ3Lhnl9FA4D5THzk5Xh2+IlqjQ6
+aq/+fhwaxk0Dbr/Jzwl+FldCeRnmuwUGsWf40F4ZL+NtraOxG8+6hA0hjkrsRXk9Ly+WAUAh0jT
sQPsZgls2bSxouXgEkI5H/0UNflS8hp2KQqhlI+nEkXDUvZB8e6gl3040bDJ7ojKESUZWF0/yoYs
FmSWhp16D5V6V5bYwaGfDXs+levR7vVjSmW2nm+2srSI7GjRiY3kaHUKnCgoRpc6i0JENexDqteN
63GajmeB+X2+OmZJezlGMnPXuyma06AInPWxtHbyj06QidgWjT2ROvN6XYUkvH50vDMnYHBh1Noz
KvbqISSrkZaLcq48Ye2Q47U0GPFN4cmbziyo7BLc1AE9KLtz1rKAWmCqcXTs+1TfqnD0LsiBhxU0
q+AQ5ddS+MY98pmiW7V9VtQa9qP1rUxVopx6CMxJCZ6kM3EDB469tAeTjMmkvgWMHbbzJBbB2q4s
bo7or2Dehs9lULzAnTpSceXvap6jzYwMZNtFwkkNpkxpRO4znkPG+4TE0z/EidVZzb4a0pQaMyuB
ljJ2cMguTUYjeXPxjEkvPtYOKpyitbBJ4KVc500+fMYoX7YIqN2I9keIP3DTja24eSHtS8BnVWOI
Va65NlNP0kPGBLBno5T6tStb/Hp5wSiKKsq75U8OYdkHcJH6Q2s6XNNicsTkj5o3JN+0BmsswpbJ
Gk2YFAtpuJ9vhRGO/cHUGM0rYx9fetoFBBQEx6KC/PRxv3ejL/Z0JElZcJN2bdJD+n2rRumZLEbe
1gIOHIa+uXRg/06Qw2hogHJGyqVJTYR4h8kDpL3TCDhjL70GWXWQu1gsQJ/OQxGaj9nOD+Wy9lts
uNJ8M8c4uueOEd7JzrhNPfRkCDL4i4W7q22f65AqZNBo7asH0XFI/Ksb3oSXBJdmxNEXR1DcA73e
jnmuLWwNOY1j+e0jDpGKARQOtVih5p7v8o/ljQEwCmYkM2wiT5ix26vw+10X6eGtCsqVRlDgZf4S
oKisLdIkK1rjq0T0/rpGj7vux7rZ21ae7bqMZBUH9xGiyeE4nzOywt2mmShOTMs4c8mBKj3x9J1e
Mjdsq9Z/VsjWUxC4tJqa0bOiYjNU8u2zoqZzMaTZMiDefoPfUVNLEMKFxDw/6AgIWtFuWoH2PKiA
vEqrYEbZTcaTxI+SVz/Nrk7jR+R+VutAQTWfB6H2HOUgb9w+Rl0IytbDqvqKiyBZFjoTnMSxb4HD
gGfuKOmOw8zWQ3GEMouDAQwxzXPlbmBn5jeCpE1bLJ8UieIwgWmzwH9KW+VZt0g8TwMkMQvEpMnw
XLaeevVs44onRM7SfURIZ9InlpFSafceycWW0Wu4rTWX9ica8ZzJ14pDQL30K2HfvbgmNsPpkHhh
qnzwbcAcg04Hp9H8dAEoxXmpgLQ0UwRbZeXPpmMrJyPTNICkgWXtu6i/KVCMziWgzFooHnofH/yU
SpvPceAxl0yT6dB8HYIeCw1cibnHjTMKnlkKPX3Qa+BKHZ0iP3Cskx9o+en3Y5tlqfuhsl8cp/Ne
KyPvl5wm2VYrUuOGcQT8W1ccNXFU7RIWb44TCIhLh/EbGRhhQQJrURyUSDllmiTjTMXMSerTthtB
SRpE6QC+dmBlJ0A1pylCyGkqsvByGSr8AguWFo399okVE6ZbI432KKd8NmQ0dNidIVg6aJ/50FFZ
9n7cLPVEHY4fn71ZRrStYyYCTpP7t7hFkJlyHlzQnh+hFkxZFbmU9z50/X3apK9ROvo7twi/8mr8
R6RE9UMbKrBLTCt/seg3r3rRo2tvqQVkU5O4qoZYTezBeDSrazxVfDmpQnthE2TXlcHdJp9k2muM
VupHxAbVzfKTciWS4LuNY/XOzs90UJPxBkgh+2qauYc6MIcl2CrmNAaBCEqbjJweKgD2VTEekBfC
3Bn9Nz8ck2+6k331Ap1LYU5K7kG2BLFUSXloikg/hrU8KB1BCZj6yq82o97Ej39qUWG96qhOjDQ0
f1iDfJkmDqTJ2dEuCfJbDE3cezihtW85V3GhUpTmS6VkJ8BpTQQ7yLmFMs0EsdZExHiNkza0LWnK
1ihTZaw5T25BCJSWM7kcq8g8INwqdn0Z269tFyFY1j3/s2xEsncUANNto4D2b5tJr6QrMB+D7EQf
PVwmkgE+n4OQnNDyyZ6Qim2ZKCu9V1to64q/NnUieUrI224FtauBgHAk6UO2AXoNv6PN8HET25YF
lldJ8AZ57bPG9Pyg5fggiGvFA1wXp6B120tcBbC7UjH+XnqUAonoPLLD90SXlGS5DX5WCFN0mohk
CrJto6IHbaQavKmdTSsqTqKT0wbjKxRV2pxUzhzPl+3k/ui85mjWucHYHGtIFDEtQ7TzKC3sIRlC
0ifbkem+1Ol31a2nI2DJrHPq4UiZHrVJkh7TCDcCR1PjJUNFujR1poxD1gWAYtAEuRjLddsSvz97
09eP2XRUVwPEnJrCGxNxYEmDRxk09qNOQGTgcyZKS3h/RtSffDJIAxVPh+YzafY0+vxa02TbxCf0
q0xdAVOSD8R8fAoJN8YEkwGaSQLv0ku1P7VMvgh9TsrjRxPCjb9Es5ywNiwyOpz4oDeJts3Csjlo
9kYOTbeqpu4j67PGrLj5aG+DPgRDAaOm6ilv22YbaI28GLrzMjJCffEtuzsoeA/wMPeXUjTNU4Ta
6KHLivHVixwQDPwstEvOjr0nUHxWiG8cL0WyWWlrpvnKexTQjm0SeRy8+n2cdIidpiADBLC4762q
fcLB8qVGnrmy4gozvtGIl74Dps3A/d6So4DMHntVWas3dnro61nMdD2pgpsA1ujiwuI+b0pgbZm6
cvmlrdn0qHaSXTTLBxQnAM5bQthQLSe8OEmJ5yWM36rv9Nv6U4wg46MPo40xtpYkM040B8h3qDOx
UxjILaMOD6KP3njtTO4/3zIyqCotO1JUqpAWPe/OxvCVcgwjf1X0VxPfVxzFZFJx+YypCxeq0U8Z
4ezIgk5Z9vFwnweVYx045zjO3hm9dEfRWQzLCS5ODGCS7QBS023NXYxYd4cPHarWuKVJEL/oOdPz
sk3azdxCHkmIaBvJJDCOgEjVfbuxYqtfZFkEiLJPs28dJBa39JMXt6neSAIYH4xWja6hLYIT5jdz
sUh7Q//qgdNJ2d5g7RPhYRdacSKvgoDwsrr6skKXOz2KJUmXWh/v9UEtViyKMZs0GDmRyUe3z5Rn
5ED1pmaeFztKsk4CiNo+sV8D42eyYvtn0pq+OOpEh0KpUrXPrRwKaOr4xaf0JWP0X0J2yb5cmSyA
bQCP/rnVEUOWBN+hZL6hB6Wb2j0lzLq8bh+nzwz7ChQzkzNGX3bjHc1VYKOzPgOj7V0GzRdDgIHZ
9sbPQTyiPl6ZaL3pMddjvahyhMcRlDNQV/SS+oL4j/rU2z8W0SUsnw+ypHHWF8bJS3+oFo4znmxB
FG3eGnedptGKrgzNixb4QwnYrU5sIGkWzhiz8/c5L4PlleISPGVCtQSNZZsxVoVX4q9DQ2xLHZWN
UWbmeUzUdqfUzaMS0pnodButRWm9Fg48gjIleGrkOI9zmF3TSjXQ5Z1YgDlZfPrtv/713//1rf/f
3o/smsWAXNLqX//N429ZPpQAbepfHv7rFHzjbJf9rOe/9u8f+/Nf+tdTlvDf3/7I//MXTU/n37+X
f/73p7f8Un/504NVWgf1cGt+lMP9R9XE9fwceCHTT/7//uFvP+bf8jTkP/756RtI6Hr6bV6QpZ9+
/6Pd939+UnV1vlIfF2r6/b//4flLwt97ToP6x/ffDkHqfc+Sv/zFHyj4/vlJ+QeDG0NzHNVGrM2C
on36rfsx/Ymw/2FqUnOkYlqqZmqqrXz6LWXZ8v/5yZT/sNksYM/qiikVw+SJVBl0mH9+0p1/OIpq
oelXLFM1HUP79D9X4E9v5f99a39Lm+Sa4aqteDrWp9/yj3d8eoWGjkbD1C0DbglYaV01JX/+7cud
1zT99P9ivB+YaBRY9pvsp+FrSPb7+qZr9HA4PoKBOqp0g/7HEt3LkHxHenbnVK27Bcwgxq3MmV9I
ivqqudAo/3BBf3+6f3x6qmH+5flhdNC4bJalqJqmcSH++PymjTpOXaJH/ZymvYmED4ORPM91AcwA
7Lla5W7mh/OXDGVUXKTircAr8hAEpbiWCikRBTl8y7zAETkfzlXdhD9bg/3qVXqgoYzGz4kT3fIY
joNoEaBMtuAS99jCx720q1vr4hn9N68jqikzKxRFJu0zP9G6pVYD4IaBGgXrwug2jREEXyvopVDm
oHvrMW0oqt4LYXpdq4qz6rWw+tSeOZmeYiykwNpUY528qI64mrRo6EUBwMXyN1BNNmbP0DWPkGkn
0QGRhtjZUYOl1CdCE4gQ1J9W+RyFZvAVayO2m8LSDlbH83Y840XRveAxseGvK3p7CEzmfVjYopfE
QfOi+gS55bVU1hqm5YfM6oIjc5LkqRvILDQa5uO/v7YSPQ0yV8cGKtR8nksQ03wbggCJZAPRJW9M
5+a0dAN6QgidIhC0cYF0F2XzQzeVn1Kvm+fJDLkau3rnW1qAVlSZ/F90kaMJdTxJHxNQJ0/Dymlh
OPgDwHxDEzDwUJjtRrNk1Nd596xIO94E7+7jxNkqPqRiszafYrsdb4Weegv6tTiYMtxO9K9tDCcI
sqDjbGYvU82p+toLM13KAmMlUjoyatnAcazF+1jNBaNPHkaml1zIcHMus1KfDpR7MUvx8aiRYjj6
MtnTktiHQ45THOB0t/D6RmyKJdM1Bky05PxDpKa7kf3LtMfxOazGcqPrKTqw7uBE9nieJzzzl5RJ
xwKD5KmvvA5pNCsJmZqYYZPGwpjQBMSuTiCAGAfdUjA/BulAzKWlWE9631W32T8Sgbh5MEKw1Dix
T5zpkR1XgEw42Rg7AWWqVmwIfnXMUMCKkgBeP/Y5JU92bi3tt7COklXpwlkZHOtRUfXHKNTpCO/n
6eYgi+rI2zPuRadtBVlPSYE0n2+61JocPtNuSeegVRqGLS0OMvr2BNIz7NqCZ0xVAIfmLdXD4dvA
NyLsRmw1HBdbqDugHeS91FlKAmTHq4qxLsiZPouQxkr6H1Fg3fKWVlVU3Gi9WDczwSqBounkFaK+
qu4YkQg4Oa9aM14qnno3+rE6zO9d7IXfzeB5lNgVGOOioOJ/hE6EMLOpznaeWwcNGHT1b0OAA6vi
obHgvmmEYB5cfxg3QUoORWZZ+YrJNtytNueTTIKKJPchtDH3+0LK577uhwdbhOGXLCuuXpz4X//D
YvjXtdBypi1DUwwNx736y1rtRi1dRgtPSa247RH7fnb0fLom02FQ7y8R2YsXV1WJfGnvotTEC771
1zygs6zcCLd1LrPR1NMddA5JqiLgyek9iDH+xnT6Maoz49lGCLDRrQikEZD6Iut6aqXk4e9fiKH/
uqhbumqpjqKRl247uj79+R82ndRRmasqMl6wFHZ4cgB5t6MZHLOu/uH5oJkzOqO8Nr5jyp4vywlb
2Jkkf4h6dN5rkG8kK2hXEVB1FSOjoNElh8Tp0vSpMfzHJpPKQQ+wWimWfvQG2uqtE28ar8/Os1VS
LWx4t3QPlroyqMekIx3CEIO/QEdKsKhWvmto5YD1lP0yrJ2pEhtoFhH3DlCygTFcG28+JzN6BARS
OHb2wsm5yQOybkol2hjm9WPsmMu4XydoqRAUNNlh/g4LT3YQJNL8/UVVqRb+vJNzUR3DcBQuqaqg
EPnzRZXEGCSlnJoDs/RFsfX8fZYEutZIsI+pfy0s6RznpRZJ3atmDNa2Ei68LLvstb3BxKGV7DES
oGHO/wFfGjSLYWiza4yc5ZYWU1hj7qmX//DMp/v2TzWIZTmOPW/z0lClNt33f7gdcsGmo+UDKdWp
2jzkjczOrbvRilQ/N9NW0UC7zf3FTGyZ1dB+QCr8h2Ekrep2WznGu2tV2s5N/ZD7oAJSIWMBZNtP
AfH8p/tX+/VSm7aCQoc4V113LN1wfnnCqRmmfdIBsaWbchFtV7x7yFIe+jFwMdm/5IrX77HCWFvK
F25Ez7iqOYMv18TCEGsYyCzPfRnCygb/30Yrd5K0yVI1D7q770jHnJcuP8YjND2KQYX6bQqAtSjX
uiG6UxSJdMmEl/axGTm0AK3go+b/U8n/x8JL+WthaNmSDgY1qCltU5e/fEbLmmSLsOJYkrWW/uyo
JvYSNVFv83eqVzcPsKLP+Krla+B2cjXy8CCivDpXFrzLMowCYEhadS6mL4OGSK6vLXVxD+kivmSK
l2C7kduhjM5hQQKcYpM6MpTFcC1k/C5yNd97ktmmBy9tdow3tUTUqEbp1egTUkEmF/lYg51VNPyk
ZC3ZD4EPw6yroyeeQnmsCl+FxqoKSdbOqug790dtFme8Nxi0CbJHQgdAyc33Qvfr18GBxJQ56Afy
pm3PXhC3Z1Urb5aRQIGaHs3/vwXCwGGuZJuOwVpLJbL387pjkVtAn79UdgHC92WZBcVrSw5iF5IY
3uSFjxjDVg65oRdrEWaUZB5BZiwNztVV83AZhmAmHgLvrtWk9niGG671AWq9k8TdserNC5A2a++I
aWxlifw9dnFRYK6/tjhbH6uxtZZ1nwabwekZL52LSTUVCcVY0R13MB3PSx8XGw09GIKHj0XCMIEE
mzMWYtYBmU1XAnCs5Fa2IamTY8csKY0hU0qgyxnN2IekIBEJMHh7MUxwe43w7xJk2z0Oh/3frwvW
Xz5maORU1UJCZOuwJKxfPmaiZNF2Pe7tj4Zym2NF1HC4NjVhv3NjEidAdG+YqIqM3PWqDo9RmA5b
2+bwQhIOkBUz2M8CMmGZS0GwpGra+rrJ2uwxhh3H3kNRCtZIW9u+Ue1LrUsWqAC05/lhQbD2B9qF
yGw3JsQHoe5Tngnn7I8YkzKHtEpDpUvO+kq8HAYC5YiYPcuLkcODukQ/6T0aOGTw4xDB7U99bdSb
t2ykNytiGe5EXqPybMXSbkAB+9OgLe6T6namAparfir7oMO+l00+KmBy83xDI1Tf9XWINpBu0zY3
xDum5f7cNPn7rOgt9O7NmkyEc1d2/mKlwymosYP//Tuk6PavSzcCBcPSOcbabKWq8sumMwZYBTs5
lCjeYU8kTbjvNYHrYLY4MwXfFEY2HksjVK4aeJx1Z2ErLuBsnUaQsmfPbzhFAlB59nIbK3gUqiu/
cq+RNngnGiPVwq1rZaU48K27Og4xEDr2tgRHtkD9CG8/SLX7/J0SQtgKcd40hNDXiYpIhbP1Mok8
ZW2R1SUY6nxOEfaWqgweq/lylvbnmKOUVSp8zKcvUphgswESPPgV4nsdmcutE8O3JI3Vt5JDkZTh
e+oHyruSk3yj5bnYGeA33vrgS9lAd64LFCltRDip46fOS4NIYKEpNR77GH/RyIFoYZdj89LlCmfA
ICmO0gJoN+nErFQS3qLDTNOVFzSgh0Y1jde4q8altAdYAM3CJMaCVXTyzqoJMRahiie9Y8C+zJig
BLZrbVuvn86LNrhYzfW71Qevo21EBadtPTIj3451jDqs4YgDQnJT5iq46sBV0YaDu3WGBl6b1sFG
CRjlt1BcFhhoh71h2wpDQKKlUxEDm/fblcDAmTYqU60SnOyUy5ZmjUoqmaetMMokSPv4TnBa4/Du
xadCb8elZ9uUd2FYXYpOj5a+MotuUQXSELT2FpHz9G3T/CyRUa2ntV8rHBAWjrYAklBdtDiH4xFf
pIjKl9pydoMZiLtmTfzKWcgTJDo2PE15omNoL2zX67adXShPeYxiAXu2YBhF+YU9+8r8K4dP1dRk
Sdv/oRrTf127KMQ0Vi4pdYVa3f61r4KbXrDvYVNHfLLxXSN5qFjNj2PZlrsmADg3jwD1PJ7WVXsn
pSqWul21W9gO/iQ7Yn2gGnvzNePdNBiVSbd8B3tEQBBq55BS9ll3h/5iQijjTSO2Q91bqtF/VlOy
gkynQhGX6I9GG5UAUk1zLQDFh+BDvjYKn57JkbWjh3BTVUZMnsZcEE/2u5ub5KPY/jYlNP4/LOfa
X9YKOllkTXIAsWzH5tL8uczrqVC1vgAOl8QIQVFcvKddARYW++g4utoGZCEAecULbiERXnEXawdU
6s6yKUYCx5U0PMqmKNaaNLZWoNq7btpPIyPWdmwdzk1gankgQij9xhF3g58oB1ZeAHyJ5bAM0f/2
vVEiUeuJCmorc22PtrGMSk0ewXvsc0ijkC9Fs7OQxT5kjEwR8DA8YHJsH/9+2aRL9+uyaUpN0Vk5
VV03OQP9cina1jE6ishsMfGatfpQhGP7hFsvX9G/adeYII1zU2bvBIqRBZdU3PC21mwIRLn2Qect
5x5WiuZjOz+0MbseAk30KIUUtIi0f3Yz1qovCUX0KqxUE1fRdNn4y0wA/Jkeunm+1nX1xRwM/dgx
T1ukI4lprqvTBPQtUiZ6bNKLzARlUcQfou25FUhZ/SWpMauo6CatQscMZSawDCOhn7VJj6PT0knK
ek1PNCdLe/jRYI3wEYhgyS0xGeYj6S64/v3jgC3nAS8ihhCxmZsWdSm+a407bOcVuRgSb913DjOX
1v3xoUxRzDzYCVNzD/MX+EwjGkRBOkza9Gs7Jbk48rPsNbKxNfuPCXqIn5ok2N2slO95bt4yQKBh
SixSr/fFQwZw7Tj6zDh6O8W63GKUbxlhHhJJLlyqOck9wXJXMAO/j8p+toHnVBgr6jSLfDnmo1DB
oeQLGBae4geHtrCmMFiaVx+O0sFrvKOjAqbvOqL70HX5S8Yx8S2J8W7ho0hJlgEzGVjaNUSHjlic
KRiV1UMwJNVF/h/Czmy5bWTbtl+ECACZSACv7CmKokh1tl8Q7oS+7/H1ZwCqe+7Z8o5yVASCtFVV
IglmrlxrzjGZwvl1lBxQuomtjWJ8X3my+tATm2Gg712dYmSRFxvDtI0LUo70fNSISVM7Q/TlvavG
ow2N+Do077kWETC/FC1pYLAuLUoZG446naeuQKvVIy1oLf3rSNQVYZdmdNJTWNNp3v9aYB50DLz7
j+VW0fCSPsxWLlQnP72Ag4Em3AZlYdo9GPQr6LU5zZ2ReTZQ6cx97Frvi4jHV/xw1avuB5e0iPyv
Vqxh2Onutaa4VMRgPocWH0Efw4Qp6vqnZln9l9Avryie1FOb1d+MwM5Q0qUeZtv55lqeQ329sBYD
+1pen2MNBJrMNyES2Vta4G1QVW5fmefP9GJ07PNlecRe2KGrqogHcTV75+BAOiK1WRvznFRTdf5m
DcjWReWPZws6/i4Bd8ExOWTe1zg6Pg9UXRqirsbHJVPignqzfA4Emv87om43S+/qwsa4aJodA7Sn
Pm1Rpg3LntVyHx+JiMR47WsSmHydbBebUxtAQ1DJ3JEaLVJg6pxUTGRF5Ifh0zjAStIY+BXH0jIv
aSwJZSJi5/Hjk4nDEl0ABroTYEWSZwpcdE7jY0syerHWzJLYvvloNIXh62iXNy2n9eg7ev9KFhDR
TxRTpFvRcD5VXmZfGYgxMSfRl+wVnqrSUdcubonHCBHuMRAON0YeaeDrY+O+joS7VYRW7/SQtItl
rGo0A8szHFhoExNB81kGqDX6y7H1z21XcVw15rYOsxELg/Z/7jG+j4SSs3ixnjgW3TRWT6m1zsPE
6WJTUWpFFqaOxQbhhW2xMWlVY8YpIOPQhCRSx6MTWRIdJ73luGv/sig7V0aVPuRDWp5r/ssL88VD
NLIavLL4aukK9o3eXuPeOiwH97AkiAtbVblOQvUtsaAH1rEO2N0mKLTDxLFKUAVTbkZDSEhEZCRb
ZGr2eZGyjcRX/u1N+aNvyJtiULsb1CG2batPR/k6LhvIZlSNNQFWjDLtmoMzl3By5d3oPX5oPLyA
WaOb9yuKgXhdu4F5NJSFbof85TJq5FNFWEubJOFV4qdblP7L3/MeHvq0uaPqwqMSd/H9yG7MuP+x
j0v/HKYYwElP1lS3l7UNFry2KzKgN3EDy6H2RPCIWto7F1OOCB6zR+RHKUm96tGK9PRV4J4Eiyce
GhjwJzUY6cksgmlf6+hl/n1bFv9lV7apTay5OUmV8rmDhhEfjsj8Pi2SwzEwC9bBuXdGs/GW6FD5
lE/t7g4SxJxRsPe2dOb7ZHgswmLL0VyB7k5zrIi6+RIqcAa40Z1jadIOmSWoiLPfBydSh4SFZttH
OOnZiP2dRNN4SrRWPUjMT+tW8lX1sa8d8mbVi7R+WeSEmDgQLQXbJC0mol/A3iTxgHil7VFgFdVf
erQmc8n/bMoptC8MJaHmEpLwx02DayXCX8Z0w+qU2OXNQBo1iOhRJQYfMBchrc3Ultpb5xS/dIdk
cG6A8bS0Cj96cw64XCdaWZjAtvA9BJ5/IqdTRSSaL8Jz0EOE6VWK3QBP1V8KcGH98fureUZqWZLu
It26Tzf9NCmIOjprUz0DHjCfopxttY1VusGTVSRc3Gs1YIfT7BzCNxOjkxmX9Ie1itTHoa4vy42I
pVXsmE1om0qWOJxKgAVLC5lF6DS1eBYQ7N+6Ur3GnTt+K3JymQLgx/eJru+LIkpuue7tTKIZxkSy
whsS1rRhmLswn8KTQavo9O93sWH9MdJVuusa89GD128iEPzPNdBITKRz+J/WVYXMERxueFouZV//
8+j//5nVVdn6w8UVuBzrGouGN1a2h0UNWBs+meQEPZDJopFpFrJGLt0ik9sZTzbN1bn5JMQvpcoK
1zVPOkwc+LY9tBXzUzVioAI9gBGnpyHz0RZnvHGCXzWAyEiMC7KFfFOZhXPhMzPui2B4sJ3av/9g
GUtPI5PG+do5U3hYqqMsaLy9NpHQFjAgvA0xexFJiz2uG3u2YfV4e+jM1UHNbClRL7WI7S8Q3SfQ
5+F4FVru7npIKduiKsPdYhTB0bHufROp0Gh8+dBPke9yWJyszXDBzTyeMvZ5sDny+1Ly+V6mXcPj
Ug2K0iZ0V2gtxGs4LbJPcSpH40n15jatyI3onHg8LReIVkW58nB3loOuM3gg2SZnY9riBkifDdN/
6Em00MxQuoc2hivWFZjMLB0iNhUG2tSoGR8iTcP91ChYvdCAP0ZlTiDXgcl4UZ/0WN+nAbVONkmG
qDN2M0UNefT1FnH+PATDZBLChypcbJc8VTrYX0XYollr9U6TunbNuRvI7y3rL5hGvglmw4cPs2FE
7/0uNaLqvFz6vvF24FYSRPZ5TWJhoALQduwiRsuZZErkzw+mPa2Hbo3isd0hPSCxJanEpkPIyV2U
Him5CahASR5spF0M9ymoM06vUGZndXcIFgXrKtSVivQdQI8E5UGGwL/slOVKF3CEUd5vvX5oL2mO
4fTfv1Dm/H35j/GEUrYh2BSQaVjWH21IT8swLPYZ3f6lRVtnwPD+mT74v5fer0u2xAWv5UnPBwS6
used4HE2TVX+NkZZdvIJFO2cCGtqppu3FvGfkcLPd0Oz2C97/6L7bZX5/u+/+zI6+c/fnbXPEOxm
hkkl8rkewgIRqtEE7MNR2I/vwsCb7oTU32LNrw+6ivAzV6l3XR75rrB2UWp6OwMfhGf3FvYyGT/Y
tGBRGfTveIS+LnD4FMvUw1g05tbFboBTEgp1ghlI1rV6VgIPDWVfs9NSPHiGqHYGVthfZQ2KsxCB
3JmBYmt02+rRUClZFJjZehG15PN5Iv7LWVv+uRoyEWMvsqR0ICEvApP/M1zqtT6AYUJGUz9M3xFa
azVZ0OW203cN7T4Akrq1GcLAAczlkU+BOwYvXZ8dZJgwNw0hUXq6HR7iTm9I+oOsOtbl87KnRJ5j
cTf3+l3iW/rd8sjMJGl6bjJ4x2V+PozdeHFVcpP1GF5FFcPVIU6zqgP15vgkqRfVYwCD8HX0wLYv
95cWjiTRlmQBd/1oHUI3fTfrKb1kw5cRqc6W4qU+2TOVXZ8fmQ1W23+/a/7L3u8yRNRRITOlZc71
qfHe+wVu5Q5UTU4RT2ihuY46DXpXUBrrKG+JdstEvBtaS5zNIQKM4DJddSF5EOkdufdjGH1ZGnVd
YMtzk1MIBX0MRCCMH7C/wXH+30ushRFxGd7rv78C9UevydZ1MTeamNA5rvv5U48cehiphKL7oUCu
EP8NwRAC7rS+Mtz7BlKBxqAQ2a3OOlj7BfjJfGgeqy7Kb7kEEJOnYX0Qkgi9JkvvnVpXe8smwtHr
wviGSkRt1NjJrefq2mEMIKUtPEEIIzG5Sd4PbbZotzZoxkSOJ1B40RM6wu8WwXaDQdMaM3p9b2fB
vnZEuun72rhjWlXfRuAcZO6tVZgdgDHYX5WDlRCVZnVJO0IOGllgLKC2CFPS1j/qrJrDjR/r1lMD
BgSoTAl/drmVmkn9pMEV3y8XOyH3aairZlsbpnZY7uFlWoQi9IsWtT0QkzQA9hIu6mm6cjGwtn//
YIw/amw+GEfo3Fh0LXFBfipOwiGI8fuTcmql2I/owcmXWPjHYex/dtVEm9NQFcMX8dPuh2+9HoS7
JCR+vpj55vCdYDQHm7wAs4pLoSPCoBQHy2YnNMPmL4WU9UcL1wbPpgy6d6guLPvzt8BT5USICCxA
I2Cl6vmIl7abPxnF3fJUOm6+7xmZrevZ6i5t95dVE7kKZmQEnMOlCdCt6pn9AmWFs3ERlie8nMZe
WdSXE7GOH1b7vK6ix74LHRoC+nqhfkfSt/fTFL8vzwgqIvUyGxtKUdThEAbcBxvU2rX3DSK6cg2V
2oq2XH9Z6NEK5ztrPRk2MVl1ZyAlJI0aOPir+W0scnrNSZIZSHN42isJuFrpZ91pmqOmmdt//8jN
ebX4jz1ofh8djlOcPxkpf96DzJr60tRkgiR/roCTSfp0MmDkwfk8t7mZHjRfzenqEJSHfihuke1R
resFhVBWP+eEl6F2ZZwJLvxQp1I7Ll0oQFkffD4835xZbXmLes8moW+eo2o+Df4sL4Gi5aP4y9jr
v70iy5Do35h68c/nV5QxbUyB4iTrj3K2b7QTctxtOwXIJ5BTIWRIYD9ysDgi39bIdGaOyke9TtIr
JNFwWwkCSqti0u7EoFtfrTwH8YsdybIJbf+Y/lu71k+e/lm+qMelN73NrM6/fDh/FDe2oSsp5868
0IHRfepEB9XkeqFJh9hsoq9yoAOddJ1z8pU3POgWc3k39v2febbvut7clDEygCUfCqgp/OOYN3zG
N7Sh9Zr5otqQU2BfmCKQn6oVA2b15F74bsarM6K/fD9N+aduxDA46AhTUttYf+ihmCz2Pr2EaO0D
jmN0JeP7pf+gXrmVkrduzE7tUB60Jg326eB+15IQnHGXqU0/gzu72Vne29ET7dlVyBDummhJ8ki7
EWR4bWWn0A3JYkGOfCsySQoszPG1lxnZo5cYw4aEJmxIM9BwtMe7IhbZGY+ZKLEsB2A2Z/aCsema
LjzSEyGyaS7wBaPrx0Gau7mzMYIx68ay2g+TfjGrUp1NJnrnwewwFaaNd69FU322DQ7dZKesrGFU
J88IkaUSDIpp8iESIKoy2A/bLILg3M8Y46xM7/vQEA+EY8ZXgPm7bjYeNvPFjYkOCyPEutWPcf7F
a5WMUECCnPRk2ixpxG+2NIOsAFja4IBrIK6HroQe3MQE2yS1CA/gbZ0ivXsa5ouVBMSBgAHEnY3J
YQm8iWYCCkZZZxMM8uykHuSTuf8xEg2wyzQvX/ci6C7oC/fVLxyA2r0NWW+NcpU+Y1cePCghZ0o2
Qmn6LH9Oezj6QYuo1KFHBG6UCM2mvNe8zr3z6Ch/XIok1Q4QTEEcqjlxWVaPRdHXe3B5qK88fY6O
G4vLNIpkY3pEcIPLOMhSQhCJ/NfGzdp7+rUW8/+aWK8vY5ybm9Ca4fYxedd9HpFQF2Rf9WEkUQe9
3M5y2+xrWclb6EyXMJnCjSZnREHl/F4Gujlw3a7qmLEYVXmYZu+WM+1ixejTyiP3aZqFGo5nqlfo
O2TXFmP+0O8WiWqTjWpPBhT/c0buh6XPGJTSwv4dXZO4DU6s+ZCj4SYW1CQHQyXWm9Y1r1CEydwq
7XK7VCO0usaN48UsiK7mJ/j8LPHgy0idQjDFgTtnnoREoSykVRM7eakelvPUP4eqFWntl9535A0N
VEeQhET6EQ5fkqjBd1wn7SlSxnMOBHOjRU5Ff78tD9mg4OrMjmes+txezpyiFocEs1c+xHKr+RF3
dX7J0zkEHhf2xmFAdVhukDYjjgYoHHqGGX6OWALMdX8FNMlxob8SvwDOqJH5jyEjQJoIy+hZaznl
d0r71pUC4R82+rMf1zeLd2MLkhhSeuiEGNH0jvG+75d37H7vyzPHBlYs9AEunpEYJ4su/mlya6DZ
gS/vOOtoT0ngUn8TuZYD7v33hZf+66dtERGZMOdjJap7CSFpLmH/z8GEwf/ooZlKwBwWQNOFvgl8
ixdjNSm6sS79gS4Lr+GiVNDabNuP6d3ilsonfTattYGPmCFI93jc/p9MRe+7gJG2Thr4TKXifMxo
TL8Vnt3u4dCBi2JiAHWFKAjaYCkBeU9WTVBnkMiKwFRIO4vqOyBEbV/9L9N/krAPZWO8eVGRrFuj
B/1tFPozsQOHTo4t2irCWGTZ95xZoL3ZPhUxQu9lmyYHj6pOwv5piSt5NCJMih+k6gL9FKyy9py2
JoefJC6/WhI9hoPreaV1+XdGW9hV8XavSCmOH1Rj/0iGPnzAsVA9WHX0q6nby5in/S1GxL/lmGbd
qTKHOYCtu5fJ1dGmp1SC8enLIMPS58DpI+hzM7HyDNRsT9Cip40IRHMwnOzZbsPyErj0qrRapVdP
uvCizDwQKxFORHmHBXmcpY07ObCiLwVg5AgO6PfE0M2dX5Nq5m4GI/d+dznZxEmVfSNv5MWTL8tZ
iNWCnkjAS55bLmFrB3Rtpbvu1czNnxVdaVveKpcPGiB4QydlCP5SiTmfK7H5llOM4Nk17f+i1gH1
47S5zSwXOyBC2fxr6XnDsR5ahBU0tNYOtT/voL9zmVu/ZwOmepE2J7eEIGJOsYU5Hpp13kF9Rmji
7Ow6rp/xm5974R4nwyje8spV64Y01qs295KSwFHE29Bm6Gz7uxpS52RGerY34P08VjHOt6C27Gcv
yC0SM0trV9IpPeTSSA+lUcFBoe/2MXIsCKWqMne8a5H4xamRPgc0EJ6MDFPwzJQlkUER+2O8JyWd
Lxx0xAjS+TyiuWk2S6qgHIYz3FdEc1PQn4ooCm595QYrB8f+91Rvuef6+KWyQoQ6TjR3LloYR7lT
ijOyRvtIw7dYLUGIEUSTa1vRDNUN46GqQzJ7sIC85BE3iFsN5Xk5VnGp75gWcDFyhQ2s656TSAse
wdpNHuRhVnMSmItqDjW12KPk+JeJxh+tKz5w1ngSZyhUlfjjCONWUMpwecfrSKuac4kXde/XOiHM
QyOvbVv/alSXbMktdJfioLZT7SjkxK065bm31zkmoy1qYagLfkMVm99S+An7BSMwadl3sibsRxoS
8drwvOwv5h8K0c9NfMR4Ss6tCNfi6OB+nsjo4P5qrZVIB1z/W2ibYDODEXDCfHEk2QW9PpAKbqbR
VdRudK3GML5HAnFZfmL5o6IbGKkwzFwlKuH8C9MJb2ME8Wau5NgExNHt7Z/Ls9Hw7kcOwXu39QpO
X5V4KOVTO5ECOopHUX3p5wxTvqPadXSJQ7YuVnUppgyhJW2Mpavxqb/BuTVcV+iId1J3queQzp+d
Qc4ytX2otd3JbkdaQjH4j5SMQwQ6w3QQA2AWp9HsVzQDv6Lert7BszWhp+E+dtu1PdjWrk5i9RrJ
kHqWfgw/U4POAv9s5Y7aJO0jFA3zWIjpO6dG8YiWSzymNSGVKW30Y1YCO9U70NjjRP9uqX19RFfS
jLJn18BLiv1g/kZP8Ixw+IAag4erhZ1zjUJAZoR7gWJQ2om/RFfh+ZzLW+kdqyQ84mwSb8TfPGdm
9B624aPP1OdnVsePGc3bj77E7BhO69i7CT0Xe+AIWxAlwW6ZoXuKaI8ga0+BUflIWYC4TlPQbDVX
EZto1eUqcrvxB57VdU6P4QsiIGuTdUSfgil6NisSmSVK/G0aW/KIyCjessyCzW7tjtGt+9Vy4v6x
H5uL1pOlVTXVPcAGylVnn3IrnpJYV6dpnIynQLd/65280scDAO6Et1gp6H6uNNcDg59DMNrFEUd5
DLLXwoFWeju3DevtpCb3rYdOuZId9WDXWagfmii9RAFLrE4+7w3/GIcWXOSQilR+BopsrQgKa1/M
AsoiOSfRulHBla7ycIRv1aJt0+MX5Ub+vZk6QMjmpw5yZtOwjrixyasALtrfNcr45yL0Vj8WZGzC
aCfnhe4lh/0cjPf8dJwvnhnliLZNAcs83uBnqS5IkYy93SXDxiNi8L4reswT4VUPmYG60CEefLep
HpwxrD8eZbpb0RyJu+3yt/b8I5BZsl0zb6ulrs6xJ+WXKO8GTPgifvBHYRw0sBGnriEju9ZTeQ01
pdaeCUmkAo+wMqPCep0M99Eh0hVchEl0Rtt6Z687hnlcv9pRe++KtvgBMsonlNttL10bkQXCd2gD
3jb/gZdnZdgcTMF65BvXCqYT4xQkStg3XgliYexe/fJIKWpV7D/7WhDfasm+1PfVKfWZEo2FGz5g
tLuh2t4rsAk7zyNgycjtaYsgBbxFZT/Di4meVeEENyg+1Y14ougwVIxLl6eeSw2KaVeu0GWXhzah
g+VPt9aJjaflElWgoSSYj+WZi31tZ2gKJgBkttabwGn76bAOdQM/dVP0JJZpnPfmy1jSBZsKs71z
C2kTTFJPJMXK8rkbyruQeVBWpP4MeCza+4+HrYni0aayhExWHPNSO0bCOY2sNy96ZenHssO0XjU9
ZXE+bGKt0E9yLoYbkG+nYshGco40WBgrj5zWDQAcVKcTeBH4Xw8BPb5dXkLSxKblnJcLnYOBJKYD
zcnvbmpsyjYq3+nvPxK56H/1AFytZzmWFw4HDYEc3MPeeJgYKT+00zA9qFXa69HOaMxu2811myxV
fl+ZLcnjXWjXmC44lBfjk5wtmqqnI1G0sjgR3A5sMOBgQKDEPK5VzR63yvgiSOBhgWkZVDE9e5na
yQKmRRqAKOz3crK/S+jbyELjaAVIFWLt4CN65StpBnxDYy14GTElCEN7NCYN4bx/RKYQfbWwWEYY
5lIvvrQzqGkAaL0mtm6bgzBsQ5dOnjlB5sw7nERFSBxEPhB1VJJdqhcQMmycTQK/yirkk3Md70Zw
BmehV7Yze1O3Ata06rf48G1WuurQJfpTEbY/dVBaUePUB1eAAxR5Ee5qpwlx26ctZ6Lvkx9vy8qe
NqlUK9MA5eVOx3TMvouJCBqg8TgHhUSatkbid84SMe1xtn63xjlDmMPzEVsk1t/Jk3uSV8Q6NKdx
nVcbJ2lZp0u6OkOX/+YIyKGliLM18to3NzJpf9XBRebDd524xZUW+6eOcpFgZWoyzLc80G5ASEgF
tJO9t/iJioGAEO0RtR23f5n/aoZBv9M5BEB+EvV2bDlmN4LUNUJJMPvRvnYFJxP3LCY92TixCLe4
HgkK0FpjUxgeE94bLla2yNqj2maeCP+hN9bFzA9MWONXnasTgaTLF4KQwcHr1rTrEc9szHobG3Qd
/bxER0jKEX7O0yC772mJ0FrZ1psaSxPtlLwSrvub7+APqzu08tILdFBi3KEkJBIKs+9K1ypj1XtE
mqoErSsjeFdmyWb0ZbwdYqTohQa8SoAGDJrpvvXL6Jxn2DnH0QYFyMA2o+kA/KTe1FYHVMWHGzCq
7p4uRsIooBNWsSNTY2sEyamomPjWhYYgrLc00LTkotGegYH3ZIeTc+wm9sfxt6qHU1x1O88CEtUE
1bvhc9Cm9XTvxZG38WyNDUQ6ZAAjCJpcvMqBmMm+4rVvAKTqsr3yxrO1GY2+ijmNkxV/wnwL09Vm
0mtCdnANxJA2d8emRPAcDg3w9kZwuOpxusVd9K2p/W3p5hNifg8GW3DxiMs5jdlLbwbjXaLM5tRa
ZkTqzMRrUyYcyapZt1jD1r7nfnObd8dW6TpP9BsBTeE6idT3pnVKBsCBuWa5F7NzLzwoBSSFJmWI
gtppGPmI/HdIJ3+rTWjuS2gb5JnAQvUcI4S+0iBcqqGsIq3/PUTFc+5n37OBCO02fofsR7Sy98j5
4sA3LDskvpnfoSY4MjH/InwYv5EydxaFAesFTt+cg2SjxEMbkAgAtg4sBz/ekEjYdUyE8BxNfBdb
qx33iFL2UYkEbmwqf+fTIt81gHpXbY4QtbI1BCQ1UK48++LM+bWxzYqZWSMBBEO8IsVUO/ieueEj
BYM6ZVCqCmw5qbMTXXPpvPi9d4s54LpBwTiERzViGq4pHdZ2i0p1xKAKNOVABcRd1o791jQzfjkS
INUIR8IOko3UpztowEiha7tfV0I8Onib5m4f++1WDZm+bQiuDRgAriMoGGXqXwBATquqL7rd0PX7
lLYlie+uB4XIK9djDISIM9S6Jy9MlsW3KWLgRCC8YZYs9+ZT7NKZaWV7SKbiS6HPlR6TMmpe/eSj
cmTRrDjstRE9NHfYurX3YsJmctmqNqFAE5D0dyVs4LuuwFM3NtBDsA+0XroLMBQz3d8zHVvFM8ek
acnBpWWJTz4AOka9a+vvkbZDL1Gsct7NfJLqINpkMwxM75J8fHMiuNWl2+9kXvgHszQh/sRfasnM
M55Yr736JDOj3+d2YW1j8Fpr4dbq0AlUdFX1UBdQiGFgj2s6hSRWjuZdoNNgquwG6wyz3yFCxJ/H
GAZKv+w2MlDuqi7Kd8+GztpyRCJ5z/k1lH13NkqomVGwg8365HtpvGKM+R770T34qn1IqqCeVcMR
GOWm7b2DL53Xvgb2KwNc6nFQalsCdZt1w3TB9sicNXCwbFOz/J5bwOjjkOwdOTD/5OC7SQFtYnST
HmuRDuXEpWgz69fQYHwNIG4z9GDI/DH298mQzLnj+bWFY7Yynb2fqpI6LPw9kQOxGioDEHhK1nam
9Rc3KN6bPLpENaDioEXcH8W7xDVfs9aBYexleHlyagoNeXTce6wpqSh3BEGjPm1jqLLuHbXbsCcx
8kc4QkzMkmvgjY+xIx+pIZ7tZjae9NaLxRrYNiJdq9q/6zPUjy0YNS9ziWhOgLOJL4YPQk3zD53j
vRU1rxFwz4uWM/IQbDxMTVy+koCVDUv9tMBrH6AD/QrLZmuVcXs0EYc2JTEfjuvdZcp6Cnym985g
0ybzTZZZlsEwveMjvRGr8YRMlqgsL7oPMejHOHxyPDNwF+mzhuuxbq4MjPdR/04kzJ2S7Xhmvbdu
BIznq1TPVr2JD0TBQzrmYGgHO3zTRbkf/Qg3e7GH+Zmt7Do6V+Ecb+9sjAZe8tpU0Txug89YEmpj
G8AV09T4FkCbWHnDNtR1slE7knoNQVJv2teA+srSXYclqmM9/E19SaqWll9MCuGG/IJTI99tkPBr
+gflI95qczNixKhSgsZ8a/xhInBt43Y4KBlgH9ZKg/W4E7uAoyB/PZbJjjbMeGDB2pdT8FYyA15r
te1i0rB2uUcsK5RUccA/saqz1N6zXVNxsfOYeL43xaZU5mtVJ1/twa1XPdjbdQT4VUT119Sh4LBa
8lcNWpmZI0h17WlS9y3LBej6GMy6HNJqIzxxABU3rP1oNOeC/6stO/TRZFnbzkhvIDWYFgFNdgiI
ptD11x4d4IL09C1c6Y5wGXxaee6/d01804EUTua07hgGbFmjBQ1l9CZ6ko07MNUPVKMCV6B/z9Fz
U2aYmUOgcDhb6MP1HDwUS1qbWbAUCJVQgmC+0kDYNIQmByAUYsv7ErSss2Lo6hPKv/cp97/xlQ22
tVVZq7Aq5tRRWmgRKGNoKnsEVfaOsMpQoREwWfHjbBzXmTgZ4W8i8OoQ/r1yqju3pWT1vUns8SZv
W2I9V/QBg7telG8WAspVpPiXA7MjOX5ysYCMtFEc9hw9/xlgjl/ZHMNWdvcUYhZeIcI5mXr3u+pI
NTd9ZzvS4e9ACfulkmtZWl/cibLG1oe3CS7XSjPt8Agwcp1Uqf5kYXDsHAOXEiDgtQY+NhRZAR/V
JFM1JyyL+MW1jDmj+z0s+9TWDFjIyKr4V4RLA7rd6v20qkMjpwPQVbspnexdhL6Z5C0H5yHA5lEV
R+DBJMFq+U8Pl4Zfc48ayTylj0hyU6lxmGpLcaql7gni5r3VDAy3MOFhx+ApdZ6bIvMvLMH2Sqlv
M2BDYLbbjjqDozJOmqdGr2as8pKEwtN8/jOvZAnLjnlIdGxqKfN5UM0cc6v+4qQ3PvfLbMYM+Bnw
nSnHBBD0SV0BUK3irAtGv0BiW3gC4bZr4z21OuyTFtFwVobwQ1QPJJUmm555wyzgQe86lRaSeS1h
g1cHZmp/UWEZn9XEyD2QOHA3mK6NBuuz7CMGq+Am1FEz0rUl3iQ/ZfRh3iyAyytoXwSYDh6mAJW2
dxIT88fYO6o91MdzrHGMZORvA5jPk29+JQd5MzU+KmHYQnOz/P/MX5iPKDtAtE/7kJETYwz50MGJ
2mYe5jN76p/1vv6pG/ZdnFSPA531syAhbb2Etv77LEia+me9ki3R8UoXM5g0lC3NT8OgzvMCfxzI
dIrR2cZ6NTx0fA59m++aZs4qraburvL9B7/T6xOeeXnyYTfu3CSQVyeB+qLzVUngfWzSUPe2IM/r
MzFBh6W3b6aqPprS+GY1PcPP0Q62Vm7Vl4/Gv0TsjyEpBnYILAZlbu114sWe2ImXp4lmvDp2n86y
Tn+HPBJz0TSr1r3C2XVCvf0jm4aeQURUiO8U9ExJaD2CFYjVNbq4lRP7tOscnEt6EnBrGp22rW1k
G/PPUqX2bPWZs637rthWGt5FWLFrnxnJD7ftYNKggt9PiZvuckvLtpHVzkKmdNwWQLw35Uiz5QPC
hOTYOY9xSwrFfEnbWKC5wLtjlVcr1a5mlOJyaTze1w8DvG86T4pFvcrILaAkoau2zatixNc1Y+FD
IPAn1C3GCehqcNDr8Gz3E11CDErWJBpG9Ibx7JDEKAF/PMAsNJ7ZWBGGjOkJx7GzQdvnbQLd0XeW
x9Qp9ZiGeT3pM5re5CuPQpMTD6j2ycgYzs/ZCKEloaZW8pLqKxjM1YuR49KiVHfvozgyDoVeedTj
DfMqSzs7dRBcKnqEuw+T/OQIgqcTzX4MXHfjqFAQISvFvmMPzOzmd1JF8uiZhvMIriy8Q27GPcdS
vo7dETxQ3dDikKKvz5MP7YmoiPvaKTLy2KZ/HgX3jRbcT9CEi9XkpUyWGavee6ogLS1HIxiKkK54
ax35+uCj8Y3stluuyH7ymxtDI+ojRJhNFvUHOxjSfeE230YcFBfZjaR2BwBsgc9Yd2UWlBinxFEC
1FXTcGbgax06oupY0VyLI0NoktUDO0PzyHRw3Mw5itHBxVTLZK+NPcF3ISjoyHRwzOmO+VI1k087
uEz3iODieeDYR+0Nb/J0Y25Y0RfHbRoi5fr40s2PNDleR6DIh+WPDK0BQWP3r4MbfZmKnFQrtwNZ
BC303FRlToQe3hlksLBUQrrtVqlnCPI8CAwamuk1yE+8FKPVPJbzpU+duw/Yl+eFdIT7uAczCEU8
SazXsHyy4tGnsCnpurkhEZJjL8aHabT/h6vzWo4b2bbtF2UEvHkt71n0lF4QkqiGS9iE//ozgOp7
+sR92BUFUs1NA2TmWmvOMYeNkzFzSUv/jNNMh4rFyygsk4wBwr8FSwbeJ15ai7F71o/35QocIqG/
M78hAiY1a3gZMgS35R07h3MsAu3VU86TUwT+W8o0azPYRKhMtvPDWDwt9euoOF1iC3e3mpaJi5ZW
5rnPHUmivQiuYoaQGm6h/0Y1PsKLHUGwF2Z6z7BZvygzF5y/rOnJUy05qxJRenCll63OWOr8ctU0
HfSoTBK/hf/+SFN4X80KcMNzmglQNw2egmpqYwGvnoHvYbebdEMx0bOHu210GiA19jtCWMKngFCX
cBpPsY06h3KV88RyjTi7WPVj+72YWGCxQxUxU/taFybODKuzb+yv2Egl9YXj1sDSLe2OWWE8LRQ3
Ul4fI3m7Clw86bJ5GW2qiFo+k/z5/vgccoef4SKCyQZAsbUxbiQHOTolsb3rCUlY/rt6sLLnYbxL
hltXlxpmF2ON4XvgcskBAiUkN3U66ts005qrpLeGg0p/62pbvlb539HOWJjmJnozfNdBPEacnNWu
VUr8CXJKrLHzn8hm7G7YMapdMECwSubZTR0P48Usrb+619JQ5ZEXwQFeDV2BOVujcGX5JDzu3PHl
v48Kz4iuJUtx9Zvi1Fo5OebSROlkQQJetlIlSV2Jyj1p19nBLAZ/jQrrh89f/gth+cpF6PaTiW0E
MeI1hVu7gSU4vGjjEG9jGJe7QBsJnUgn/BGLdlI1xdbIM7EnAn0dSEKXV1M7eBjWuj7YkTbaPp67
YMCvbZYDna35CSw6rLm08XyQsD5MsIYz54nW/yWrSH2vKg+1bVDknMdQFFo9+dK2J2jEzjmWgAeG
Yq+TQbcaxvZnjkthvQQpLS/uHKn0uLRMkjlUB+4tzI0rQRThnkFeTtDrDAWnpYNQZohT4zKWryTG
h4dBJPdsxgEvTODUwAkw42OTuqG7OVOYS5K2nhyUd/D5aPDju3YSplZ0n//BEbIeOs+7j8L5x29A
fwUhEUuMG9stNCFttVwun1BB8+ah7j1Il27oqot0grexmdfRKK6gs+o1EeP11l5oaRQf0V6gSZIj
aq+pjNp3FXhqXeqmenrsf6jZtcP//aGqtIpWHeRk/CKefh1YdMbV8tZoPziub+WUmBdN2uFHXPjf
XheaxwdBpcEvsPIwgIZtqROLJd611JRPQQA7N/dQQ4ZO+97ULeoNu9y3YqToNN1rT7k7rUx6bGvR
O5zM8nACcJEhkdbK4jcmKvBVmkZnJ0nq8qn4p7a+o76vfjRxpx+Smoenm3yqPYgrW/yi1y73pzfX
iqDTZ0mZ7qyKnE9Mf8ZWa4xwq9oKTyQp7utlwY/I8NoMiaIt46aHuA3kp0E2xyYdbe+cWa2HomZ8
D4xq04qKgDOecvyC/70dffotleZ+PfSSi3Syzyz7FDIvZ6VWqj3Yy2qmND+iUeb5W0Jc6/3IUH+1
KGYWMZkS5vhklb+qJNM/mAZMx7FhRx/OhF2ou61juIb0kGylbVFG6YXRs3Rr1rTJCThBp8dUVN7m
NpYT7ZRF41efz0eLZTxFSL7rEGhtpTOHtmr2kBHHitZRlDUYdoh2KyQy/sVZjuIc5PVzhifLmdPA
QAWtPCKpTnJ2Ukf9YLAmVpwm8cg8XOH/+cMb90fgfY5d6oHEIs640ljKl0vpNNTBqYUGcZKwpdM5
FNQJaM4j14G8Lu38FOrp38VCBddtfJipCsMdzlosP9LO0C86Sbwvlg91YD7MqdFMXxyuFJzqkSz5
q+t0uK5UGxxLxYBiuYxrlxAImM6HEvG1LmX2VenaP/GA8PNxe9AVofaz5ZxcKBm/6d4NY+crTXg3
OFdpMawmDup6XNunuqTd0nniGsQiAbtEsFYjBRuur3O87b3dYi8upIItSIbC47K3+voQGxZl8RSW
r2PR/faH2vvUoYBknONOy0s6vxvj7rOtI/MKxSO5+0H4t4rM8StkA+Uubo29XZbjlxtjENNig3E1
/wrb9+/CuEZJEV8rPd0+TFYdCsefVA0U8wEbFxgj6+jj99lpULjew7F5jyYak4iUmVA7YfWUVP2x
QLHPPCNLP5CJrC2yt54bnKqHyeimfVlE8VsANITFwLnUeC9uoe5HaPGi50pKEpHGeosUS7+WTqNf
JYJe+PVcJjl/i15Wv5DK5U953OZQTUtOyyZN0eVy+YRQz1WJNXM7et1h7J0AYjkJJFO7Vnpm/J6G
4W+N6XJh84De+vAonV6SbCDx2O/MFeO3BJpkSLAlbBjStpRj4jYs6kPpWMWqIdkBYogiNaUZpy2R
kEQZGyBWxK3InXzHKY6pV03MH5mR4P8L48SD+qifOBWorWaN+joQaXFDu2TtAxfYc6CK7hj2BTCv
MOyvRVs2+yLUejgJcbOPxODuCNv5M/GUXTkWE8PUGPWvwo+edJ6o9y6WOv1yg+abpDKAnfkWlcTS
ZaBq0anOlI3MyTZtrnE5H86Wz9qNmg7AUsWuRYy/xW7SzSd70Jp2oH8IshByRrY3PaiNDwYxGyur
h9e6GNpDjY4YdyqljjdXOCi6wHuq9LRcLR93h9SsQArwT+z/3nqoA8LN8q8a7Vfo+NrJGRtvAyNx
XPnSDc/LC/zx8FyQ5+Ssl7exZv//X3/5GpWv/gqSQveLyXYhNpapCDZDYeXsgpgFqxSzIpzKczDH
uY00z5TjOeT7pN5dhxayjIWbiZ6zaMKtF7v1czC/2NmQrym9VhDdq5ckSmjxquh3UBB0KluT/MpJ
7rTZFx9m5b8vyyVHx37dFMZAWyAwb7Uhn5tME0fLEaQrN6U4Q0cMt7ZedXt2Z/Md6XBIBQu/Xvik
1oxRcUsshyw2WCKkDlQJNs7W3iJ+CrehZY4/U9c58uyMpKyVB5wEZIWxCdNMzkrkx4Hz7TXIQtym
+bThFYQZEUOD5RG5MTtsbS17T7XKP9M5fWZsFZHNQJIHT8GeGRD3vq6PtzoJpxvw6fFmZQ098cq/
z//LpXN3UnM4FWEgPlpdfVixL548LKnXOiS4FGkOw1Pn27KSf+o0jd5TZtK7pnL0k9ntfNcd3t3u
bllx+ZkDzrlFXfzGr3aroZP8WyrKhdmFO3nGk2On2i4oIWi6NvhyTKoKbk/vv9mt7LdEYjOPn3Vo
pu7Lw6gPGrQpqO5zRRxVJQVTSEcvLTMIWvPYrDfKLwts8b6ZdfVSKcgoaeRtFz8mUQUcjHta5ox7
UN1nAyHQhE/MTlUa8oOd/Wl6CgjYAu+NsP+UUf0ZkQv7JTERUEj2IR2orHoNwTK9sCGgFq16be95
XvwTftni9F4+jLYZlzch0SKwu3czDb/6oRdPNC6t94cvV6fPdGR4Yh29In7JYTw8+WKPVSe/g9Pb
6DJQdxfl0QkGXM1JDlMTzLrgxYn84gOxa8deSxqPEefRDx4Lwmknt2A9b/yVU9Azr/shxWte5tDt
UvUrGvuD11fah9bQKjA4fpAgV/4T2kJ7Klp+A8s7SD3hbkIT/0SxzcdKjSo8BRAFfIKVFafoLyV8
kLfS/abtj6LKrww6oGlzSApx1Qlzg9U/oL5wOwqBUa07v+WAiSL8lLZ8MY9EKaaYVXiwbXiVSQO4
pWZFlqEZ7S0DNzF5dCSA18y97dnR1OiblrjJSyOl3DNi+8W9CuJWjzpaDXKXDM1pdo59pFmKknKY
ujPLc/RhuPRRYxNC0/LZstF+94VNxhbTAm8+rjPq0S7hQFqmqzE5Sn3qIz8amn3Kl6arQILYomYT
4wsDpPh1BPS6SZwiO6Krng39OYDIfWSW3d7rU37JeRNsx3JM9qNnt4ccJ//7QLdOp+T7DbALLGQ+
Zk+aNl4HxH47lGTTsSh65xSWHNoKz9jlI2JsY7LKa+kO1pYMYVIS/MhbQfL7StKovHnz/SDn+0HM
9wNoUcwWMeYoXM6+Z1EJzhRkI3XFvcEAMsZNQg2nBsjb/DeOnx3+O90tR7zcKM/dgmZWKfKxKhlg
ZfZhnK+NNiXzIDSSc9x11osRCPS6Rfrmejo+7tiv94C8qbVlXhjwBOziUA3Nr1oRCOP7rTxYrGl7
qvxDxOzlqfUzzkN6Xv4lyQCN5d9apN3KyIJwb5Uq3w1FRI9dJPI7szdehnIztrJfClXPxvf97DJh
xr+lUIjWtk/G1L8btuZdEdaJJ2fMKe6rino/Tp3XfDKD19DX3zK262sbiu5aFBbBJN4Fm+7wKfI6
uzgOxJYqqLUPNP6bRm8/FpK2CrJ+4+RMrsxMfx2j5qVVtvfmJt0lzlz5ESidFUDpL1HVPtuzVl5m
Q7MOzDntO27eOpcEbr8rzh31LdrMGg1m0QiAQrkhz6GFFlbYiX3VnahZx6mGg2gOPdSEfyjqft8z
MahoFdHnAk3X2DFh1Ele7pZLc4HUdb21+V045XD1jTSEzm86aPGKAn5g4XGvTv4W13d1HaqGXF87
5UQ8q8b5m/R7Ubfw5XI6YTYc+t0CQOrS9I8LTs5OYCUlo8mTCfVtBSUXVwqTxoW9lUnzO/O6jubZ
pF1KvemOU1y/De0tKVFxQSW90cRVx3DQqhMX0fLRqb2Faem80xBIMDS7RLn4VnSFkF1+TCy/QrJu
OGUbb9OSeC1zVPanTmgih1av24TegCaZUNyqy7RNa6T6Rlqpv8uZqdvMpjqQ9XO4IkJ0LFu5K3aJ
UzN47fhpCSzCmmzE34hrkM6l1xBl5MvywlOgYcixil3Qjt2Lf0MdFeA+cAjL5XvqnDJ/VjU5V60l
iEBjJx8HLx1BSPDV+0r9qUcwEaomO8zQ3QF9eXdUMCh+aTEU6s7EDszJkBkOZ6XlhQlVykGydbbL
JUat06DgQrRmj2Vq8UsNRnjPpLFrsfm96va/sn+lMbNdEMCFltQ3RgwyN/vrVKPlG6vI3yy+rpgM
mFOzINztvkuvUEqqleCEfqzmMLuwz+Xp8W2hjrB4xAv4Cl4dryOLyLeS23JDAhUuywUQuYQIP57s
bE6ZJHh30nq0P1OxLjia9mBP2/T6eGuJNL1KHZt50LPcVjHD2TDOjIcbhaW23ZRj6VnHZ52+XrQ2
p5p+ilGL7ZLdqtmqveIXP7YzfX958ROdnCS++fV/H2sAUFxlGe1qjRYqzXWGAB1ksI0dD9bGyMZ6
Z7OvkrxMloxfJtU5G4x6Q6f8d9mY0WWJOugsVZ6YOpD8MLuHcr3t8aBF1b7wEHbM1ZKZmMzj44R8
UMLdLjX5bLQdGbEMZg17xIr+YQ4ScKoIQG1OevBmKWG0BM+SCbG4bybDQ00YhcVmuWz0KT0A/Q9W
ThTUO7PtOzxZLSECdVmf0CGwro9d/lz2SXAqEmMENxp2v6mqt1NqOF9Yc9SumcdgeWSzGc7Fbc+N
+H9elNHdMxK/LpPS/pDRG/zVkj99PLwodqhTW6ebkkX5HOucYOB8rSaQ1ezkGG920zCyPxO9eMCK
HRE42D5gDR7i6NdG4S+SyCExKCIaSYWGdMBBHUIzdXkBnPesqdkLL8f3VPEtP9qbTmrF9+WQ2dpf
tnTlvbHr5qkHzcvuF569+azvOn0C72G+/vdtCeovBTZ4Db3iqqZRu7WF3q7SUfmnuNUYHYB4xg4V
whLD5UF3EUjFU16pvQ5C4ARbgl7dXOJWo4aKqBfphWHXa1SPPg/2BWC7esKXSxbH1Fn/MH5Ad5W3
EUHpVXxJ6+C3l9dUpK0at7WrW6v0QPqB8bfyvVdXaNN7Y5X7Qmv/Ln8+xfHoxUOJ58wd1/m+fvZL
VtloYw4JqqFSOGfXV81vHdTmSoWJ/ASNZXCjuOmpJxVik7iMXuapAylPAMAz49wpg+IAldUaBTsQ
Ba/pUKx5wOsJFkPBVJyX3i9JDAxiBD+tRNV9UTkEZDsNox/EgeO1rEzrHIDCeyX48xg6oXrWyiC6
ZF34qfNzfHBcZ6iL+2m50qb1MBTZB4myLcwdcF6e/BN5fvIdSMiXYyo+YzOZthYjaXSUdkWIIcpF
Fb8tTMq+sn7H7jACZUVFk+K8P08V+C1Pb4JbHnjd1hrt7iWXpQ1sdeo+Eo2OZpPnTDOkKbdowKqz
6+Jsns+By35W2+9Vo/fvuqb9EZk/nxpiitnuCpabpI7xG7bxwNJeGa/ohenEV32+V1a+rxvYEpZs
mIO5/hxlgbBo3U09OtT5g8unQ932LgWtj5U1NaDj/ze5ZnlXoP9wvRY0UWUL+Y1gMBOlOPUGGzYV
xfyKxYiey/xRwpq83aTaj9QIqmtuadh6BjYVp1ZIKebL5ROjZlTDSjlVdVWV7Z8KT26Xz/73T9Ke
YW49iPceLtJ9hKN2FDkSxByNzX35mGcO7ZU/4x5CACEwGi7ORAvLvVtO7aWfpdzLu4y8NCKnCZ3w
GRQUntdelMR8JsYS8QcSBIRBKP5ChvHvEmDqUUW04ctBfDNfQRsWly6WRyKpctuJzsI3sst/L1js
agTT7vfScAwzbeYeAmKt+vNYmMa5dx1zbY9Om34akdk+9RwbNo0HAnRZTexCwZkoUFRrQ3vsVEyw
b8hNEkXJ92LHylViHuMUeimAIchqdlvvl32obe2U3EADFWd7xXgjt47ZRq/0yI5kj2WXevYOR2Mz
4EcyeuR2rAo+EhT12USDd+iMU2NlxtpmUf8xCOteDPnED/HJmnIKXbTlS/g0CdHpoR/prQ9a+yss
7OaQFoFxdNvu2NuGS3J4YZ9UCsUp8hlRaGMj16Zq6h9eKDHXas5mcma4h5jKZ6/FQz5r0/Ej4trp
gXO6Q3Lt5+hzWOQ8C5UeXhP23rst+J3L3gyOJnFAJPkxdpioflamwwTj394vNfy2NZnzoQxy6RwN
BHgHlTonPiazNuhB0yrIeKXZP+kjwmzfhdW17J1LA9zoPbwcZvFHdMQ1l453bhMGbHRQ7TPT5d/E
6I1MTGYOGoFAWBGs6kmPfwVxPWAG8f01nrCTNrdN6zEot1iIGBu2DAV04ES/RcGPWPXFX7rb/7RY
fN9ZG8krtbHR0f5vr8LaVmHOsByt8wM4PTk0eVEDcPqZ99GxiZgHR3/K8YkoyaO7IGOVVkDOAYxm
yv7Wz52MhSPUI/dpTeX+CEkg3nR4Cy61oPjQR2tY20X8Pgx9u38Mu1vZxefCPLVZ7Xw0I4EfgNWJ
4K6Nc0T1dUSvyAyc7tiZlY3uegbDUhngb+f/t6Bggx4zGtjpzC9aPpbYf9gnhzXkg+im0KWs+7GD
IFZEM+qg2tZ82V2Y2Pbb3G0+gmLH4DxfxmOQXu2EM5+pdmOD6AGPZYmsc1bF0fG0XnoDy/v8Wc+V
4dlUnFGYveuvBf5tv/HjLx971jEZ0E4xgjBOMdbMjQ2uJnXc9N3v+2xvVVl5ZDjpPJPkM5GuTYqE
E1oH2Br6Wna9t41rT6Rb08O13Ql727fmp5i7ZP78srzrPDNBUmukF4Z4H0g3pmflOum9ss0Q020Q
/hB5lG9zaV8CGkfXXA+gNEIC/OHjh133EMjPTefH7xoAaUx/Ohn3yBwejl7NNcYD25rJ0S0Z710k
7kx7xIdRjz+GjHjrOkgYR4TtynDwcPkOD48s838LvZjozvV/B+ql5yjyeNjjtnhX3jgH/CjRH3Nn
eIZK4NVavGLc2wMiCjlQzMO/5V3nVD9bj8HV0q6bXD0kKPs8OOK2GOmZrKySKZpWHAvsS5kOR5wD
9aadY7siQiQiV8+fG13Tj808e6Y/7F7HKX9vCXHcIBP42VfEYdWBPu2XRJLEbWCU6RPG8ZwsZGPQ
8NVZyaBDVojJj0zDe6vXEw8B62UoqgKJXjhVlzjXzl4VoDKxYZ4daiL+VnlZpxei685F2RgHp8uC
k6IQr2aGz/K5DMnSpazUrQxqs6UeImFdHzUUUohaTp6CXdx4LaHyAp0cG+ebpweQexe0GvHZ09p9
zMrcxoChloVb4XVfSaSzInq/xShfcLIASDXtIxFR+BQVxObMCP+aJK7skEcMK7scx5tWNcgRkrRM
0JASN21WFiuJwR9IZNHJz9OTDsN6XNVCN46pFv1bnbre1O8ft8qDOgywOaa3QLkzykHtzMkMN01S
umuL2dAlNQye0JbBOW6I3RLLEGKOfJmvzFhjorr8XC39i2eHqFY1AD62IyiGS51EE37YL3Vt74SE
WxlatFn4FCZ9vUtg1u7GguZApibnEwb58QVLMYyWeW4SlG+iGIkk9pVC5ED6J7J2cxtNoTgGbfIm
e25rW/W7sNHN8zJU90LaMASFT8eyTN9yWf8cISc86TKhBVJqxV0wLqR0VKRX07k/O6WDZLo2SS01
oi/lCEp7qoVJMlScVeqLDCuo/XhdNg2Wiqj6XRq0Ty0qwTfmR69Sj4qjz5lqb2YBqiiao/uF9qdJ
4ugSAsVWzaGcB/rlBGGE72ODr6v96uP+5fHpCUyJFB4mo9IVK3Ny1RHmyHU5KzWu+EAMHuwj5LQW
gTqOMpxv7DsodY6hT2Z4pc94h9mEBiC1It1ATVvhNv5HPwAzJ1TLawzk2Lq6F9rFmgU8ZrEspBBx
HoxFZAn+ox53ejvaV/wmNhM+zk2SauFBz9MPGcXiRrvHXotiCrbCQu3ad4yZ+mSeHyAU7wxkWB5i
pxt9jA9NquxeeuLu5f14oqmDWKQvqx8GZNXV8hIVrbttFmQ0Nr+RtthD9IAmC5I+Z59VNOd1jJWt
HxfUb+8zIQqYTQLFD+hf1F6hXy2xZwcobsoxjjYNwOPC22D2W9thsRdBa+Fj0k7L9GGhTTBeTUPc
5stYg6DWAWOtN+5ThBnbuKmqTY3VAHMBiiAzjrZ9GECoZ6D+aMVUSIiOUe3eGsQ/X4E7ym0ZdZvH
QwQuJkmsCHdbaX5GBR3ZUngw0G1jfAVpu7fqCYy9xJ+yjCI05OpxEZJ11dO8FJn92Yss+Y4kSpSO
ODi3ZE64oHsD5Ka7hnseTTG4OTzB6qzs0t6EFacIWznNZXmJNO2nwUiEIzkWcRbXtDnGJtK7OEAo
XPRXl8wrFsCMML5FPqklzkiaSc3Sp1OgVC2JT/ZY7pi+SZ62zHryfY3gptp5Xh6tQFnsjHn/pIKN
awOjcdtgrszmG/Kv1yb9d5gD6rN10QOQIfc5cUmjeNxjoSaSVWYiQGf3NNftDP0JjUwelERPXLFc
rxqCYc6TWZqHuCaspx8mUlaoyY625qpnEaFeWS71EnvWkhgQhZF+iRsYER7paKrunQ+0AUea8XSB
q3Gz+P8VdchWMB58pn9l4Ojld1PW/Exp1u751ajaf3L1jCH6okqUTvfSVr7/fy75A4hHoE+fFZIm
EWfdXpKFUnROcp7q6p/lDi2QXjHV6GmN5Qno6zrsAZh7cAuK56r2mOn3ZhMck1HbLiHpi32fnld7
yOIXNgDy8ViHmVibNPo8/I2eASLcHyL/DjrxD02ZfR+ia3H9yD0nZfvbcALYDvOpqQ/Zv6QEaUha
XnFJOhm+MFzdicr8bmwcEoll/j/hWkomehsz0Mxrg1GzhGfEdw2dNq5IXqcXDJvByjIyBms9WXWd
fCtzGrIkadjHwcm7XRbo7Wc3ZFtGjulbpHL5im0f2Bbqh4g230M6laRteH48GeAJpre2x9VvetD0
o3mn/veAWtBvqKQwj2ZPhqY+k39rHSJNWA4JvXr52gdN9FuEcx5PZ86WGK87xaaN7XYyPtyaw1nu
+6RJuuYAxY3j7n8vi5xhucx7613MyTh6WOGqnQEipG+Eby00yH1cdez4VuvsIoNt1k0wuC9u/cko
VkoR0LLY9jE4+dvaY8Ug4YFcFpkbt7HGstujQWzoMByStoh3nQGwb16S/Ciz13mcRNuIFA9U9nUJ
cBVoALrPstqQ6zJRGsxDZdaKc5kGxV4BT/qRVm91UBS7oiDJeYjiV90txF8TA72i0l7puYWwAqEV
vfy5SSUCMxFMIBNEBKQ9H0UXEkEfmjw1c48mgrXslTrbRon7OwRYdyChNt8b0hLvXec/J42lo53I
Cwr8yMdloULgeG5u7SkjnkhhQPbdWWDSIPATCR91xd4nVP2tCn6UqtP+go36Hvij3wTSYU6uJIXn
BIq9L++Io63pZiC4PtpG1a/CeYTSOqxBtTU+y8zpXt2GJcKW6Z1bVSCIZEgbDs5XXfrGYUnLiozs
GZHDeHzoyCpUFjzx4RkshA24yBh/TikSU20QPn6A1r21Tm7TBVwbYIfYDyLtCL9BbNIi+RGRJFSu
A6/68tzau7hYaGpnxP3plBCtOI/slqaT5U7uodegbDohD6QF8muHgL28gxxHb03d4OLVJk1Hl7t8
VmmFxCOEXdJsF82WAGS0W96Fpit3PcPTdVhNPzuH/PPKk/E+iFIc+0nESLSrX4MSvdmoAOLQDXFP
hEoY+1Ga0DpzBhVwuvTnIkv059QAUcFiZwaNsVdYKNeK3eIY+wTULgtQPLi/2toBAMV8/yXzras7
FX80snieEpIGEPymPC45ou/UcoND01qvzZSIs4y6DP8wX1CTfvFlpfWfwmLcDWl5HaVu9BJjwtkz
oD8bqAoPQPkrKrz4bki7Iw5Wfi9Aq86xfhFVZx8GylhEgMQYCc7FEDPS7E/aeQdcHelXELRIboa6
OJXE/q6UbYdMf4rotbGnX60WxGjuyA5MhwHQYxVZKyPFAvIAuXjkAORJfYeuc+2szniXIk02yhTu
keF5BuY4s9YDGANiqdqSUTgCkM1k+vbBaevxlQ70Lk1RVRlAVS69LZt7XGJbAsDubFGmmO8iJjs4
i76wkpAm25e3pbZngaeI6l9F/ref1USZPn9rbkaftnVpKZtiTyLlayhV+ialxoOpiDR7LH1Oa7wv
LfFKJoQgBCgqlpY4iblrPOF7XavaYxs33oeTjlsU4uNPJ0RiibhNHEVr/hH4p5gAa9bdCb16Y/RW
feYQFb1Z/CLIi7proZF+ZjL+KLNk+DGRoQ4DIJleLU+qbTfGu6BrT25nW7BMzZ82yhSa0E10Y8WM
bm2gNxSwTrHPtQL0G1YxVNxZ9xalCByApnwNLaIvjc1uo/nTjX3ipRoqWgk4ZZ+z0EMd7LrdvjXt
+FXiS6dyuBrgvdejDyg6zMWPRVb/6BOMZalhaOuQBrdZtvPG4UZDMduhACe7tvWwEyQK6Pk0VOvB
b9y7AwlxLUfYKFWGhS9D/X81RW09y3r6Xv4Wxf9+vGdUh+EqZgIQEsC8UOPRI57jpK8+O72/mE7w
y2oIs5SBZ940g5w3TcfdmtmIGHOno8PH3bHh1ImuFX51R3sXvQq8R5NZYYxG9yshanmdZKTWwewN
tgNkwq0VGZ8i0hnOxrUTXeA1eMP4ZZMQ0nVFf+iaJtmXhhHcMnRnt5ZOUFJmt2qIm21vgT8c583C
zGiVosuGiB4bxnHojF+RFJBOKx5PlIH5FxDDCTrtp243Fpw+stF6u8k/Qn/CHkr7CudOXrzoyJdX
qTSGU1cAwjLLXF2SIHtOAlXfR1VVF7fN1EYgxN2ISnrb1B/sk0nhvR7iAHgkzfN97VrutvQV+gbH
+dQrr77QLFGXwSjljuk8ucX+38W5Ys72lQyE14rbJzhjiwywkO0JBpLbwjbHe5WYH2hgy2dNEoNi
GP4f2yQtKQjRHS59kP/aIp0hdqUmLpNd0p8czL3UK51+JA0j0RFziBl2nmNIlOpuWH76eOQSGl0K
zO07VSshn55FtQYNZp0V2XRYWvJhgug2IecypByI59OiLGrrOAZDv/YKZ9gVU8cyOnc2oWG3a8Mr
cO3E8i4iN/oB7sbqU8DxQv37Js23RE2GH4lo2qcIjxmOs5bqD9EbQcornQbSczI2P3xvbm/5SDbD
IPEuj1M5ateZbO0Wq7iyTHBEdr9zGGPshqiQr4pTqm+Gt3LOcQepXF7qaeKkOl/qxD4cJqbbG/cI
RKfKCbqdE9iGwEAQSYhwuwcSXL8xx2f4mVnFX1O8jGz264cf57EWWTHrXGIG2qWTWbYpoUe+mUHx
5qaMGpCW/HS9iENdSpemqhBNdGn5uvxqkMBtEeQdWTvVc0dPjtAJ+cH0znyfzNkI3LXccCKedTRN
u2exQvMMzPtN8dfZusLxdrCNcY9CyL3EBLBbPrqbxTJBSRIc0gmzaWrGaIuTvENwlNuvorGPUnXD
EzFJxBc4rsv8WUMkrUB2NJgX7kVuobGhO6wxzz+OWTzeOda7m6azfaxKDUQT9ru963pM+h3c4nXf
js+P0VmA63MTFvVwbSTNL1QP9Z6zh7Pj3D1uF5MFMJJ/L9tmat+n+5ILo0uUc8nE/CGKffeahHk6
+5bxCmXoIPCw9eqJvPmL51gZMbLYqsIypI7kE+ts0fUibarWXhxzGJ07vYitzFWM0e6cmNitSZN+
sCkV7cBbv7ifNKPn5w6I/woMFzWOZACmQhe8rZX8NL2IIKTR/GbTvQJL31huYV6W7MqgIsKsnryb
WeM5zPMRSz5Et5EEqh3pe96L0CjfSpvVsQ2P2aOqDlEeeaZj839YnKw+Sp41/DcI7LVum2cWwieG
Tx+PdwnypWV51406XZVhgXhS1s5LyoH/gXpcvg8JHXlDj2vqYv52ld7bZ2Zr9bEJ/4ezM9uNW0m3
9Ksc1D3rcA6ycaouSOacmifbN4Qty5znmU/fH1PVXVLa2NnVwEZCKWsrRCYZjPj/tb5VPRaFvBrQ
qhIRYc4es130s5x7PKxVP+wF0doUPW0mjL74opIKu8paGrunKjUrSO/9/HSWTgTD8uRR4gDZEE+T
/aj461qpmucZIejOqseGZbihutEAcitWq5VpBP5bXan3pSweg3KqHnU7/UlIQ/IdS9TPYaywvCvD
V8nM9jzd9Jd4IvSOViM9+TGM3VDEHr7+9K7XQorYk41Jpx3lTV6YBmwh+cdpyeInY3rTowYk/RT6
gcIzaw2S/NewhCjaYa1v7caGDBNnt+o4I+Rnh/1eNZODvONij3SYCH7/ErAbRx55X584lFZ3W2pW
6oTmnD6znebM5Xl90wHr26rxQvAAFiax8H6obL/eB4SLO9Ui4Tt9L+jfREE0QmOIZ7lK9TWdvucA
yxmOvEp7sVUS5GVVio9Kl7KtrJIMGWgEGSNCtucZS1MIJua0fZ9bSMOMr050Xov99wZv+CEorNFZ
Htavw/DV7wIWdtMMtdhlhzJjrC/RvmRqT6VWSdSHUVC9T9JBEEVEET4CPwXUFY+BvLBx2dkgXFwY
rYCsbiy0Koe+bMKVXAzqtz4WTtelxYbdMEr7BbwrTOgko6/1W+30mMBOphWBdj9lhexqfp/sgvoB
l7b25AfQcBJ61B4WJLGpg5hdfTQlR93iWJVcdHd6PdBD0surOc0lzy8H3EuKlU779y99msUrynWw
MkHj1VH9EzUacJwq37SgPHE006td5kxZnTpsI9eiK+Xrilb+ZoD7fXw/gYNA1C9ihJcFOuF3Z5BR
Ncfa1PRVubycKK4DdBRZ29pUYnZnAvxElfPVu85xDqfrTEqQzdsggv/dS2rpeBDSQydnsUpl3dje
jyxSEfvTuOua+0yL2TmVVuekBAgc3v8ywKKOv0iQTm6bJpxJuw7l3rNOxetUhgtD+s12CFPhBPWo
HXU9DbYJvcz3r04bIdwuDSvisrkLrVA5qCwuIXmT0n2a2+wciVYYTkvZstyfeMa+DPwoCGA0xUqG
2qLqKeWasKDm0A8IuZ4zhx2T8cNHyGfzNH3qy+ELsDai6fNArE5lvtO80/tq41Wj+DEbWEV6ozPu
tSJNXSspeNbp2nUUy7Irm3SQCg3TgoJMqMGFAUB0Lu+1TAO7pizgA3+SAje3tZ8y5Kp9FiStF2dN
tEm1uqF+mDTHlGxB9tmgNiNV8V1+uXTdYA1mbc0un+LCQSrM7G35Igdp/TYl7YFnUn76zud/kuCf
nX7m9MOUv2j7EpdaKCYnZM7N2yBMqWjSFV8h42yYHmJjoxXSeMTbgjSLItRXLilsvyC+bmwrFjfU
xEp6GkL6SrYMi7F/BxK/pxKXfXEVi5VV3FgSCUsxZcYbY0GhotRvjhpM1ifUgCGpY314hVfKP7R5
8c1nv3w4vcSRSs4GeiBS0/RdH5aYtypf3+GEoRbZsnKvkSw8JQJAUWsy10tEc1yd3gLU+eKP0BpX
tcnyjWy+/Kse++izkE9OsuTv0kU2gkOzc6YYbJg+DNqxVBF7xLU+bNIO0Iq9KP6brH9Ou8y+r4eo
9jK5sbai717iuRz3iWLFlEtk+R4OHLlPFM3VcWXWhL9RgU33XJAJRLAa0LGB/oJC7aprwTOfqslC
kIbc4RnnegS5R9q2RvCKxgVcuuSr0IxXez2jHu1/m7SeJCs0y5pbUdzY9HX5y8Yh922SBizbBBq+
20w7Uwlo9lJQQ60mPNBA1Vd0V7/8lL9lSId7uYbwGw6YPLBhkv2OfayKsqdxeSP1fPv0A8FgxO9f
/ftH5bIbb7QmHz3sVtULZmIvXrD3dquaq7QeU4g0aU35bvAChTouToEBvgdKdUWjsxqZUCWynEgg
kpTO3nd6uXpoMlV96pIbqbM7T2itdluLCWZBOL8Wk8x8UUryrUiKZi/B+1mDDoIXR2N4O8pD6nTN
EoBUdyRbKJSlu/IqlcN5ieELVkXHIhfUZfwiV6JyyCuYrqIqi1/CiMhFjVaQpbYV2thiX9lB8lIS
/QROCzzJ6af8Kv/R+Va+KQc4QLpNoJayPEBOL60fPJZcOYcA6PX7t0qtvSdhxj+k9swuM9SDO5wY
yfH084mw8ut3b1gbcjkSI9Q9ECEI4qQFW66SpZ0nw7VpGj1CHXLqM4uuJOuexNOX77Eg/DbUKaCM
egRnh7WX/jhlu4SiDy1OdIdDVQ9ub+I6grPTPxQNGh7VaLhVxnp9kn6cXtolk9rScAzGWTKt8+77
e8dxCPvQmcrW+gnnSKeS/FbF6Lw4VcNjhQbXGWQ12koj+hJ7eZEGjZg4I6Acg3MqyVkylJNyE2Wa
2KnUJMnOQcsxdL34lswErgDeeK7VcaSg2yurDDf2Xq58TDdRt2jkRCzQ/ZnmgTxKqkbtYLunt1j3
IHdnkwqkx67XRZzOhzGlKIj6uKCJYTaEc3YzH0PssQa+K6x4uLXjnC53RCUGwBEBpMxEtZpjyiSY
47S8bHQ1XMUhlH29VYfj6avw9Nbk0aD22R3Vc+NeAT+uB+mmte+bStbYxPDSa+V8MKu9RbPHrbSC
vY0WwFnAMX2X4Hfd1GEwIP0qlK9Tf6vOpvUtNmY6L+ZdCy7nStDdx0CD8ccZ6iRcn74phXW4mSRE
vUlZEZ6K6Lyq49mR7TRfq1o6OkPbFPtMn7Akpza7ff0qKnvFQ79PV0fXFmzN4hQbRlpFjaMiAvua
SJbYFkTlulFpJsQcdPq86rHyVzpTZptl5n1BBuk6rCtt3/j+dGWqNW7BWJufYVd9V3VJemt0PiNB
4Rcu96tKFXQqcqzFOO5f7ALgxJDZN2NnLuHkSzM7sGF/jGLXYtd1lIWIPRJ0sCsXFELcGnRb6aRM
dclumTb/tUTAADXeyL9WBall2hA3+0mAcKRUNLlm36b7qBFwu4d0lVCoeND0Jt8EJTBqdms/lCjB
j9BRYGuzSdvPpd7cvleGStV0+nkGFQGnBfsbWS7t8pbUKNsTaaFt2oBQV1XtqwPuZs4e4NItFlJ5
C/5SXjeFQpZvRK3aN/X8FtBntCobWEF60tffo9zYGQN+v44O1qYgfn4zDcG4Q5tl3spTE7m9YlY/
ia436hxlmZ3aR8hCUPPGqNjh3bM2cj4ZB6W9Xwzy3+tJ9r0ZzcBhlBFTTeq8awTSLDmhPUeETNSV
mC3E2D6oQXCj5dr4lafUVFvompdNM8LCeo+XEC+9Fdg3laZy4MtXrdBfsx44+mweFyPgM9TzQ9iF
FlnwqvFEiSoocCzhJKupyfmqmw6khuVdn68DxYyuEkWddipcDmiX07RRur5wTq1o9FHacUBI8449
J2tiPYxBcTOC+Y/C+1OUHn0yVt9+70lGVGE66IPH04uMYBbn5cPpjcAJh4dH0ddBtXQXM+hkouiV
dZCok6OfDM2UvmkpoCJdfXTbquzXOjbVTh1rX8060l7qUim2En1tnsS81SjCu4lhy4e48o+Q5AXK
WqSzPBvhpVe7QJooy+g/Tg9l6LLysZKn3JmkqXsXGHb9YinEruyYiyf2ZIWdpso/5EwBsm3le6Ch
z0ll6zdjP1fbXrQE/AbCd0/deykRxkHEKFJOp0w1k+igN6Fn6yPk/jlYXOrVsZ5uTmGDOHm0q2Ks
Dqd3bIzAf/Y6vf73da3Qap0MGv6viYhSDH1JsT4Z180eUS5ZP18zSf126kqGi3Y0lTBfwATFKFlq
+qbLO6qxy1M5xVZoptlDDRermeXyawTkd+1n9nU36fZx6uN4O1lWs8sVqfIqtadVTRWpqsrgpTdl
5RDpQPBELln3RGGuTo6nSAvWXd+WV00a3UrzKLaxJANC8pvW00+JzaFi8hAwi1/vb2G8LA13Agfy
wr4GI4i8tdOQZYadsXlf0hRK/3AqdEPhs9zYbvr3QjcBoBzIHFFlp6ozaET40gnagMy+K/HJsC/m
ICkTkr+WH2MUXkcJ5hT12+VLi/rv0V9e6KxbGy1tnnvbp3MhYpzDth7A8CL7t1EG9p15ctOqDXuN
tA4OlNnwY2mz5EFncFOLtKJx2WZkKdkqBQkoVJOoaVuwfG9qI662Uyt1m0YUcFaT/DZq9dwpxaRv
MQ49mdbSmJbaEEI+5FYFIXKNGS2PaM9OXVrqjtZClEAdsHSou9n3IBmVNV2vrLFe3sVgUxSmq7Aa
TScYgt2pB6C0qApxbiEgUuZCWeVSipxw0K+WLYBUyOVrZEn3gdn63xX/mY3MFbKe+Kehtt/xB8dP
qYiCDY2lyHt/pNkziOq+YZnVsFF95aa6DXFpPvN79+08FG5fifopnQY4DXJtvuk4JgV+upn+ppfz
LMTD1U714fTSwzJ//4oUqAdKjPOmYJ9gXFmgjo92YVA4tyN7hTkFB0g59M8dF8j2tN01klIn+x14
KKflF54D5VYvuhjvlyUOk6m9xGpgHHUV5IA+qxV6o+FfOHew/CRtsQR9Py2oHCjnK4V9c3pB6ONv
MAsOTjb6//re6R8mkWKaRZjhduHwjZkH/bqo8kOSj8H1abNbCBSsioHJdoi8U+9oVBPjLkoxHC/i
8CodnptQ0dFR25QVbVM7nL6SO+NxgsNSr8hGsA5JEQkXX63yoqbhWwug8I3dq4ujxMuNecS9iDUp
NlA0otwfwIUuVmc/MhL3NKbWASRsUjBAjL7qetoneR4JtAUwcd9LO91E7kWYZt+KxRXLXgB7Td6o
hyobYVuEGaCROTvgLyLF8fQlMxmdL3kPLVW76mHFUItpjid5WGXlE/sifVwR8gZmUSQmgL5wWois
AnNXM65GtjK6oysDzODlpVHDQ4OX/0CDMVTNTdvma2xA1Ac7TeKTSok5xPI4ZWI9gCy8FmHX7qEc
U1evgGIv3woXPHbArOm1s0ZSUw1IRKqPVdRPx2Z56bt0eTHIZy9kczUaU83TjgZDrhvfdUUqnELm
aRtE0AFlwlgORTPz0JG4qU5RnpGM4Jdt3a2a6f2BFhy93qWgEyWd78o12qyEcsYDzBwnWmYRDGHB
EZnE94AYjPXp3b+/LykjRH1FOEh0cMOV1rLdmjQwrWViofel6SBRN38dSQ1Nylq89nwRxnwHR7nB
oyyDo3fbqll2L4ng7iQMqv2+IX2QlQzahIxwjPqLXN9FlI1fR0AlrkWV/FrOZ6A23O1arxeqg8Sv
XI12gAxn+dTaeLIdAi7IQioy4waGMU3TpSWqopJ0m56k2PAUzBMnBk00F3gsWSv5wI6yIoAnFNqE
YkN5KdAIOaVZYvLF/wXFugIvrCAvCDo2HOZMNaaiX3cYbLaBtpJ7Y6YVV6f83Fihscn1v6Nsu+CM
Fdr/1EefCpu5zo9KVGYdEx7EF+k6F/0VbQT/eWTvS6qWPyLZj9Ynjbg11fdBSpHlJDA0h3yXAyUv
7fELhD/fg3v6M7Ckap8swB2Q3pT0phx4lUWcka1I2ZUpSceSBsVDJcLvlaJY7+8UGUGGhTWdIhn/
mITReIW06/n07vTSI5Ez5kG/Ob0TmQKONgexbERwtdJ0vCvH6pdC6TqOiU8QZf9yKtrKwNLzXthX
oYQgrGLF/431sFsu4QOZNPBCaAlyBElxKh8tuku0KUFrOXVLPfFp/BK/oJO1uo+E0a1VaGfqvGFV
lnJdG/qhEl8HDTOMFy9U9tYYTOqSC38tpv/AhEVnL8tRdMnG3Txb8k7X7RespSn2OBjzLD2Hq9bK
vqBbt/b4r7L1EqfsjGMfbMwlYJV08vp2bsf6tutl9QLaUPyGNtQtlVhrXei6rNo8Zz7j+qJRUSlk
cLGo1YR3Oix3DZyyqxrd5m0qnqKlpzLTBTioferGefIlgmp9sCbLvMozX3Myxd4OS3zHadIvgUlv
MetpJHvxvU5KgaDX14VPbG1gUDE9fVXoI/0VdLDvjqyRdKl3hxYiohlUH/LebhQZJioMivogxRtV
6m/f6+ipP3ilTtp9pZY/+iKjMz2N9HvzoqOGjxApXl4mNRZXwkrEHkDWBz2xb1LFMWJy+bDk0Mqy
4phnN/KnDuYD5dqSFeLiS2sD2lhU3bTbrAVc1Qh0/bF+CxE6WbGR0N/xRcnomw408nxVogFroEd8
Vc2qhGzrT4+oI7x2yLRVE5bypoUUc6Ib/vfr+L+CtwJO9BQUefPP/+H9a1FONd3M9uztPx+LjP/+
Z/l//u/PfP4//nkVvdZFU/xq//KnNm/F9ffsrTn/oU+/mdH/9dd539vvn96sEE+30x3O4+n+renS
9vRXcBzLT/6//uN/vZ1+y+NUvv3jb69FBxWS34b7Nv/bv/5p9/Mff1NNAkX/++Pv/9c/Lgfwj799
faPs+tvPv31v2n/8zdD/bhBZvAAqddtQThzP4W35F135u6UY3Ai2JYRNOC/5qljh2/Aff1uiVpsC
XRFfqn9nEpIF94usCovYnP/zZ3z6uP798f1X3mW3BQKshv/5c1CZkBUMo4ol8xepGBIssbA9P4Ay
zRh7YWibo9us/DsfXuctDMN0TVdwO3jMzeoGaPGF7J/Pd/tpTBrypmpo7I+IplxSnT+MqYKzoebZ
j26BF6yLnyv9ucx/fDjf/zrQjwemfo7DYpBlHNkwhWaaOgjQJQD2wyCB2o4NdOoeSjBqxBB3RzrE
RFXOhek1KlnRD5HVQj1WK04xzfK0WYpocgOp0Vcy60ulynW4ZJegQ+hKDZMX3RRrOurQ9oxtnYla
W6lRM3zr2CPrlTMIYca7xAyH+SuCPMtyMBqTEVCYnd+t6dfYRHMZIoxU2qSzP1843lNg7fvtuVyP
y/EqCE1tDTSIbFO254L5eLwF8SjtxBPTpaqyqb80q/pR24ZeRFvcQRjosFzz8JxdAK3+fpaFUHRV
UbmWiYLSzi6fOUcgQo2udTOjpZQN+SAAocNSz+kSEDfCj4l3/OtPVlE5kg9HquINsZbbR0B45do1
zi4fwe501mJqO+kRtv0qXbdbfx0/Kyv4h658/dejnd0fvw12/mRaqGCkCpqONZpevu3j/sIZVJY/
9/Ph2Hxgiq6Tj0uG+/kHlyJ6ColitJxmVe5MFwXBtG82yLM2UuFFT8qGTPVt+lQMofMf3ogcnM2Y
3Pu2ToCvYpx9ehMgCHKHEop0RgtxoNhqBBX6lb7+63N4dr+fhtFwfHJL2qSFn9/vKfmIyM5Bjk7T
rgq/DHZLDMvdX4/xp9NIBejfg5x9UFj1czspGCQ8Iv5rQ2/0UHl5tXQwPXY7v1TH/6H9QgSsbi+d
RuVzVq347QDP7j27ruZ4AnvmAPdNnSho0OiO6HyrKLmiV3Ec4wHz5/QYFdhPx+bhwqGfDc955YMy
0DlZ3PvwhZfz/2GqS+FOyTSbCeXY9EdtK63GvbpuN5RjLtx6yzn8cKmeBuJysQ3mbT7K364XvY4R
iFJZkKH59deFLVa+8VDBJGuVzZgmF4Y7u25OwwkhC6EzGNP42XHppBMbUV62lB96QguqsSwGdHiZ
iDYQrAg3unAe/zCZ0ZPj+FiCsg5VzyaWyAy0fuyIT9Bu+uO4s1+CVeIyk3n5YXRnN3DLu/JJ+Xph
1LPpbDlKW4YDo5m0ygnzOxsVt2dWSUPWuvGOUL5VtvJ3+XZ2fWd+irzYvTDacil+/ggRrAnTMrB5
8Rmayzn4cK0ASGvQkeh0fo69NzGa0bih53u2O63tDXOoU7rBTbwHTO9emul+P7+fxz470txvtQTh
TO3Or8vNaWwBLu3nrb1qV9ws7X0FscDVHOM//1wZ1yIgEfiQbcra2XVUW/Zcx62oXSjaO2tDhuV6
Xot1dIfrd99WLqo5N/L8C6f6DyuQz8OenWqNjnorI8R0G7xyu+A7hqRVfZS2vZddU750+0N6WJ7L
g75qcT7toAetSjd3ta/Jutle+Nz/eO4/nIOzc2/GBSFmPX8M6sRrEkxXwaplpsBI405esQ73CGXW
1uqvR/19vrAMRIm4URTBuuS3SzshPRh0UU0hoYD5WbLHeUJRW0JkHyfQi30R9GpJLnw9qzutmdrm
ws119vTm3kISp9oGdHoBov78yRMCTKMvXEJGNV91/cUwLvz+P6y6Pg9w9tQR3TCHlsoApK9819Z4
Xu6SJ/IdgO8xb8hee1d+m160278+r2dRAMti7/Owy13+4S4usRHCA2FYfVM+JhntV8eUMP47rKkf
ayfxDHSKlgOT88JF/YfL6OMJPaW2fxjYVySbxTsDj/WVQNMyx190/ckgAu/CEf7+TOMIWc/akPMR
tshn96wU+lKl6gwk77V1tk824qrZxQ69twsLvGUndT4jMpJtmcJkO0ZY8dm5VBsfxPpyLu/IYV8n
K9g7o3BqllsPpje6WH1dOkKw8PBK7/Xr5kLU/XLnnc3ILKHZ0TEj8xw/pSt8OKX06RoC6QnG1KMG
mhimk75yDd/cDpT1tTG48An+6doRCvtOlu2C0FV1OfMfx+MZhEaImWDC++mjoKuxwPX51yUioO5u
fSwi5DW4lRSjGIgdo3+qwq+lDKdXur/wIf92e7KOtw1zWc5zSf+2npjj0BBNJ2bXvFO4d4YnmIDb
ZNMwKQVu8Cp54AL+4yFN1klcTzwCyWQQZ/NgS8GnhDoz8bTldt3oLjZBV7+1r+J7zaVGvlIu3avn
B6kqpsG5RlxIBC5NnbMREWcIO8pIOsvSX6OhY27+5oviqgc22snVhtiQbYfB04i7x1HrnHnQNmVD
LRT15oVjP5+OT3+JJWs2Sw5hoS36/MlDrKBvWckZ1XP7rhqIBZh08D/aggA6BsjtRv8prmdvZrE1
6w3kbh3VcrWjlYgKZcEWywSbdhvZai/c7n86RyrRg+zWDVu1zreRoVEEmWrRUytmgr3A93Rzvv7r
oz+/zZeD/zjE8id8uOzNohwzSWOIEhewCrmtaG7tdnFmVE5vBugAeSIjpvnrUX97QJwPezaPqVpH
to7NsOSN2ZpruvIb6UrLvnxEae3KmittDDdZm6TD/f+MbRjLHs+mXiUbZw+nrC9LUeozV16NUzAm
uxLTF0qndd99EWXtyJCWRD3sy7FY2fKw1tD3qgJ2wjRvI7KRjFBc+pP+dAl+/JPOHlx+IkuNr3IJ
2g/ZL32vedqPx+l63BJZeVSeqdE+gq1zgsvr3uU8f5xl4bgppmLrsrmsRIzz+57bMrBCvW9dYgIt
FyNwves20qp3Qf0sS6DMk7y7n//xh8/ehUx21kBs78nq/nzNGY2F92sG0+lfSV/U53hwyHEERR+v
bddgsW2kZE249rN8cUv6+9VOM1GDAqye6olLJfHj1T4TwhP4Mil4+qbdwRfYDGt9fXmY81qMrCqf
xhFnDxNMn1oedIyD7MzDaelWm3AdbMSmWkc3l5aTZ0FD4n00Cj8qczgVVOvsUZ1WdEZ6yy/ccBdd
G+tojxDUkfj8AlbwSEwvPSqXv/7zRWObzEcyBURUyTyjPp/FllCcZBRmySKE/JB1v+3WCBzdbC12
F66U80XAch4/jqR+Hgn2HWQWm9TZeDd7YJwOiBMdMheYJ+Q1+OItzvt97l46wj9dJtwQEJDYCcry
+byrVgKX0BLbuOw987W/69bVjmS5S4f3+/zO7/8wztnka6WksDedWrrT3v4S3IfusAn2kYvWM+N8
khjqXZz8frvh2VIvC0dKkyYNpfNrZWo1a27GBB7mEf+AR5rnF+5DzmfnkeYVuMRiO5dWx7/P9sug
hkYug8JDzLbOZnvLHIVmWQxKAME2W8mVwxO2xgW0rjx5LfvOcLNsNRX6mt6FK+j342X5ymQPg5ux
zfPjRUszDWqDpNy/El+UY+6Rku76R/2m83CvHPQDoa4XPtbTUvHT/UHB8uOYZ1etsWQnpLTGaR4Y
X6Lr6Lv+Tb1SN9oXncqbhIZ1Pd7XK5mGNZNctL50zL8fsjCY0Nkm6Kaqa+dn21QI8swa06KLLz2B
hTuAkXrVk+5Svtlym38+TMZRqc9Q31ZM9by+1sedrebEajutN6yG62aTbMybZtdeDdtLN+Tpd/02
libr1rI6pwV0NuVUNZqvzlKWarC5mm+otaF4uEW9kF1zKXsCqMC2OBr78Dq+bx5xWa7UNcWc/eVS
0R/Prq6rTLM8xPTzuYFFcqqX5Mo5PkzzbLjT9V+zuHBqL41xNi9kcmRZUs8YNsA9Bfxo+pRdKo/+
NveofHofjmP5Gz4s/BBCx2m5jBGhvhrokNewmC7cfH8aw7ANXaElp3Exno1hgU5NfWpQfGppJq/8
zfvaImxaIOXHsFnLXuIRzX7pAfWnK/PjuGcLDHrA/dCwDMBm4MLU2WI7x/ft+E7mReuLo+m69vlO
OHVDbEo6CgVgGnja2dXp1yXwBeJanBZP+SvREjbT6FSSChbn92V4b9n1IZyszaT7/S7rAedF0qGL
jIdi1u5FXLCvQBUJYDGLHNGn13qv/GizJYdgylyrR9U/xOpdxWZUBK0TRTVztN4ebGPAzNWh3ydw
8kbBST3BcuorkMJddmji6g7jzLe0qcFiZHiaQWBea43/FQTA4KmAyk0wNxANaAqY062Qp2Dll3IG
CmVx9uHA95seqL8vniqrxKOQq4Vr5Pm9FWGv09XmLjd9/6oszIcqklBc2ICj4rVJ1vm1NOphe9OU
XTSty64gC6ygyv8Y4EhR0d4BiobLFCIEmex+XRI9uEoA5q/VCdLR4kALeD6o1kBqgGX5R7NOScWz
cu2BNF2s3ONor/qeoPoUlsZe1WfCmWVSHofJxOBBhdf1C9nfapPcv8Z5o1xLetXgzOmHG0lOVUxG
Qdw7aZIZsD5QyznqNBmoBWzDWplwEVxDn8wbkTwrndzdJ+20pHS25X1iyMSQTTJ4qhxdjIYtJjaB
YLetZ+L1BctqpNedFChIffsBWbGf3QBWpws4F89Vt/yPSlHlLxPG7ddKUgRZ9nWod1/8kMiWPQSG
pG2oV0UBUQ5DWyBSZwqIa8iJQWMGKuV2KVPqn1GCMqZDq1YBJCSdMesJrm2LLMRMGEVAIc11l6pF
f5WNmVEebZSJ2gNYWD/9Vs0FAg0s1HYILyqviWIifZtlcDHHkSNT6veaJmnMfZYQnX2UZsLmaBhh
G0xAVRqg4PAuYAkEZxqVX2G61WyIdHpBHujVJAUfzFS984Wm1OPKYnVjgMY25KZ9ngdjDL3aCNGW
h4BAOtArMCBjD2ImXjYcR0kTj4fBrzLEtZY5yMMRJArKtRLISOHKYWT0b20X+VjpUoRvjqIUOYKe
qkxnZRMatRm8jHk5peuiEl1+PcR5y8dcGDNbZ3y2sq+We6syzPKX6nOhB247ZmWpbzIrqhrPR/Qe
rGtNrdSs8+ZYmSaTs0NOsz7Nji9EMZP3qs4zhrhfktKVRMmUQmnNW2UoF04eDPgwfJIGnxToDUUc
WLVIm5IuhUQLX57QWJIjG+nHEKWgmd1hOYXbmEja6JfWkqFDi6xJMYaMncZVJUGyfgttKPXjhABl
V0B9zq6qWB40VNJmrW07UGAUOCfussVQlaXxrZqwoadd7/fY8JH/vqqE+VLI0Tp4Xqrc1V+Mfh6H
Z0NptfKRS4H6i9TNKK+K0I7GtZRUger5Wmb4XpIiC16lhqQ+xDk0CWKKSHtZ9SknxqVtKfYdm0eI
es3kRUbO4rGyoOG0CnB7Wb1vFane1Fxix3JGDV5qALIDrjvXD4mjr4PuRcS65CrD3IC/q3xIRZG+
NdOEMK6S8pskmc0dxmzV4XFxHU6gGuuGlMka9ymusgxftyJgVXRa+DbZGWtLntmw4O0AjEoz70cW
pJBaaqpm3NfABirjCiw4DLJ+UJ2s1WH7tRYQyUr1tTW34SMUjfzAp62i5Wrjo8AKSEoPrsViHNJt
WMeN28S6DVF/yU1KwEn4IjnEspXMNDcj7N06QfXMvZFpuwLM5CqVUvVHppgskAyIMyIMEzwCUL/2
bQ2vOqTs5DZFi8m9DjSX7GbFyfAsbAi78l1zNoS9KST+RSBDJ/yULAb8weMVfm3ZQaZRO2Mv9r6C
ARWiloJB0s2zfl+EpJQHif5cSdGV1mh7yTa8bo6QIPQ914LgriYFeHpFMbeadJNMxf4njPC1SHx0
HxH28WJnCHWTEXpflf1eFIaHO/pbFX1X4pIHWvQNPoSEoVV9yPxuM2qlW9fzpi0Drw6gso6+DLRE
PZDbYx4jiPnuXADwGlpSj9mZBoSRtSRI41R7afySbmkw0ufTq00wFpUbK/Eum/oVZYuHplEItWsE
DCm8WIRBQmop5pkaXP9jzjvHx+YRSfgTR/FIjcaVdHkLh2Vn9ZiumDjhZ4zqY1t8ByuGnBP3f6wd
Wm6hxshIXMyDp6K29r31JhLYFCRPRI4lqjuzJ+M9htWJsVPt6cRomWOF8+BS0ujXAF5xbknirdBM
TL6z6h+ROtrMIKQWlFF0rcHpxnrREkNsDqw5eJp4cZ/nXtIIgAqdtqumlPMQQZ6vU4AQg1lsTdFJ
h7CA/hQ1+ffKJMMl7TbM/sPGyGs8Pkr5MJG50E4Aktohuk2CIUb3jzZZJtc+0xbSXhg/ShlCQKkp
jBWTBaMMc37LukRCDB7aV7MWQjRtiCCtUybdvsRY4xvWfayZX9ipTohVCLoaESOb8x2y7o2Yy1ut
V95ik6szKnAd4umhIqyTIlia6VNadDTwk2kf1u0PQTAHn3w+rKW+us2r4Toq+teuwQxhmk3rioyM
2zhSvhrkeMeieJQCplzRWDujkNmAonvCv6MY+WPRWoSf53zUUlbdm22OJhyrmaHexSE4pxn6lzyb
PQ8/CewQidZOoeqPwGlB4eLew9ZVEBCixsWtrBuRE4CLxUvYSuDRVXFnyNPkyHN+DY/Oh5FbNF7X
KOk92WZcS3AD17YUxkvWQM8HGvxC2R96hZ6kKwvmGySsIHNgtmibJNC+ERDOCiwo77lDHwiOhXFd
ky8skfrU8Vw2UdX2+kCUSBg8Ykn8oeY1ixQZHJFtOKmU7fXY2lpduW2S7Ao+6V5ikeOiTgT2ERTa
KgrMV0PJn5SmQtqeB4prjP+btPNYkhtJwvQTwQxaXCFSlJZUF1iRLEJrjaffDxzbnUpkWmG6ty/T
bdNNzwiE8HD/hUZhCYTVfdJY8m6YxOagB8JNHY6vpBAgLDLmV5ez+loZm+pBiVH9NgHX5/4eAjrJ
EjKyVRA8wCr+EbX9r7ZLcRmbOf0galUyUsolzL7G4U/wCrV5m0nQNKsgV1CcJu//tFV0HEKVHkk4
IgHbs0dr62FuguuuH6EcG8EvSZhyB+sjPkL0irblrw6rYcjIlQeV8T5PlcdSLb/nk3TbIrExivV9
nbI5UCLdIcdaOZDW9r08PM9N9+Kbwr1Spg9Ayb748fS1hqDjxi3WeX2g/xh1BC/1kmxft3xksNTv
CkwDPCUDe9RFfD6pK2Tx4giJsLKdVOlzNwq3Yyke63a0qzg8+FaC7kxOJ3yKKgeFFNy6gcgXAf5b
aheIx8qMmr0sS987xfim4ynsauN8F6b9e9olD/44VXYLMT4AaGabKgD6mqtul0zZg+pLN8VcPWCw
Ck+meKtg0jjoKWg38Wx9a0P62l12p+ZViyTjYpscgeutp4dW5LhrjIk2fBZ5IO4zexRRaR4RFT2M
gYEimjwAYs/ldlfi1mQbkfI9jqecxD14EAXhdmhZpJWV1zt+VrandpjeZ+EA969pMkeM5RHXpwQg
e5V33tDVgZfp6YtqlS+cJHjH5wPG2vogYYLNfwZvSy6xrJRRTTkUfq7vhb4N7tJQofnBonfbusYz
qRCIiQ+iO2rl1xQBbXgTAiTnMXfDTIf7/BPFCdxCUZDhF6tXkOsQFDJdLFpuGgn1VSFHrzJUBG9A
2A2XHqQHEA+zKS79DvMW9ZhRmQ7wPcGDyfpuGGgQyFpyFYZW+b2DRuOAYbHsktxqD/vEEUyUMPuu
mF5Ly0zdWCVvkIuxhEGCiFTYVtdiAY9M8yfYcYWUH/xU+mXieyK28uvYxc9mX043KIUAkBL8r1pm
fB/H2ZN74auejU9tld/qQWdgPUGfKImUvalLN7LWvkfoG5D1jfbUBG/pbKbspSHwyqWRpEy0cyJR
usEG4seikgWFScAkqE65JK0al1hk020lSHkEFIjfNumfbtFybHC1MmTz4OshTpIa/nxlqDz5vfot
bXVtr8aVJ6fxPWzRCXIlhoVaQW3UENordLlR2YqrvR/hLx9NEnqCegP5RKrcObd+xHMU7YGo3ZtJ
Je8Coa4RKcoX3+9HVLdB/lcIucTG70rPEfKTXtEbu48N/yhL03Wdte9KSosoaAt0xZsSG2L0v1XU
OpTooa2VK/T5f1qDfi9WmDyUSvo0yUWCl6wfH8NyoTVkFg5DDmLbPG7rfkAHMy6/BdH0oxMMCNEo
QicMCkWeTnCbDmMdAUmAhcEFExPrhigZD0GNyMMcXLF2n1PZf4LQg5tRHrqBmjxrXGSsePXOEpo7
Aa9JT9LNGZVToAG9JnzvRmqQQpTO+2aUlKfWqrOrFvVNV4hAPPUcJGpe3FbjBKAhixobLdV9ivpG
7FvHJSOwFdDsDg+j32GV7uqMN1FuIldWgFR+q6KpccV+ULy5k0DQJ1HnjagN2IKpsTanEfnGDFMe
KMcpnZH7Bom4Q4sqJNr3JVrHwltVqW+Dr7mTZrx2+ODIjVxeJ6gK2CDsIleeNEcq5yPp5HGC84D6
12ss1epeEZuXNDI1d6zA4EYKeBa5Qc06RDtbwrkIrD5eoZhOR5FpfckTkRN+sFRER/Fm8QwkmJ3O
WOQw4qF/1dVRc/uo7Xw63uLwHEWNdjeKYniPm5F8jbZccz12EhmXUhkNjTO0wfxanb52c5wckjiy
fi0iAs91uvDypjLDtLmHYS3DEgD0/0tTxx5eh2w5uea/Rhpw4SygrNelhyzkxeFjbr7LBAwb8SB8
S2rrSsoi+LBS7NT5cOsrXWtXTcuu82VoaM0fuCQYkueQ0f3CHluwsGIDNSAWMUmsH8UsP3ZgR8eg
nq+trH0R5+oqRgclalnKaVi7vSF9oXiFjAmv9urdkKcdl7UDhdleckUksHtU91Bl87JIcwVRR/YD
93YQEtUNUr72REREGYJp8Or6PlDq59JEskG6GlrZHkTVUXF+zwLDbqyjDjPLCF1D/tIq5KYir92C
oYilVTidniDOrxjvUt4mboGesIwWSBFm3yWJJaYAyChea+kwd9GNn1RuL3Wk2x2eOICzC7yZ5HFy
onRywkV72JhuCzzp87m+qorA6U0gHHTfpe6uHOqHsZxdUf7da5VXSCDgRMOVu/JR1b8hTNhVohfi
b9Lkf8LyqtStI45BNyF8zswabjV8oztRwMo8QjA5eKtrYT9yOWbal3aUnqTWwqMDWaA8lI0binNK
jUmQNbtGIkvXOdqfTtfHvIQi0fdk6CSok6cqDHNN/zJZpXBoEZY/YgmMc7kh8J/F0xdzNB7o296X
JhUyLUN6ANuYF8TnG1tT48X0Qq1cFLBoKsv6k+jDkRhR2amz/sE0hqsmUEUmyf8SwQHHBAWm41Jt
6IUJF6u2eRFJ4/eiJPy0QohEIXc8UtzfEC9+8pH7MfraRTRpJJ1PH7sJFUQFkX9HKVBryNOpva06
tDqkrvjeVd112BsHVZBYCWZ7gP8AcFqGw20W+UtQGznap5VGOi23Tq0UhwhmLQ84VNsUB9WY2MnF
cvJ8oQx2Qtp+mwJxAhcWuy31Z1w1eVL5CtrQQkM2kasztuLUBJuYUxwG0csomWj2Cul4R+mkbj0f
JwvJ1mShscgFkJJGKUPRNK4MiFdRKb2ZQEp54LZPkmK1UBxdjmIIyzy7QaUpmCT3DdI/1dHyuT2k
2ym6R+nWCA10WHgIDvrdqNAQSKWbUKRzrtxJUXXkPcL2OPQDqoZIhvRxkNhJPN7qinHIpjC1VZTj
pkZ+0HMOWPSL3dFCGD5C13LOMReqbLzd7LTCS0oNYxeuJv80z9dqGTwVsMqSJL8R5epqKHAQTNWH
hPPTIsXLxNhT5QIQfi2ZXuwbHEDDY6GFvjuU+6RrdnFUvE84h7X9F216x8U+U6TXYMTysnoqm4cm
SxYvy58hXPwoiQ/DMAFHCl97qb7jOsTuFQq8sROEF73wmi44pAV6pumfodkb1nulv9EI4kkSQwec
7rP8gDSpN8bW1RyFNtkV5eDQwdm8yha7eETdZs4LtmFoZ70A3kl5UEsEhbjKfhcDdezsyFavuuG6
HO/G9AcL25ViDdcxbDIH+X0arTs1tX604j5rcygO4w7Z/p2EO4fN5gFTKu4bWPR2GR/w8+aX74Hq
QR4rMnS2xs7WzFt2kSvXT3OoeYKcgZkTeMntMHexO6lxLSQ2+Ymz+kvGhKepkE0W76jjAXkePaoN
/JG6rVVv2DL+RPTSVdOvRpneyCICCixvsSq8KAV1zg8yMTlLMUPQk6+a/0tvwXZhIuU0WKrZQQFF
37KQc0GSkmwolkIK5HFyJQvfe/BPZvpictcigf0oS53HbXON8sl+Qik3EnC5wkQtrxG+olKSai8V
/0oy/K6y6AUPBRvhsYroEEHHfS5VM5JiqPxpN1HgdRMm7KZEgsDdm3BwSt19kGoetUS3Mm/6/kmq
eHnujeoaqRfyfOFdMP7kM34ywm1eohY2O9kcoAqM0J1A/o2vWoNIufzIYVVxZbdQBvm2+XzE6JSe
RKc6ELrtZiyelalFcASrEnxs8GB2qDO5iNLfQSXeC6WGkDPi077pwam7jTIyMu6TskPoRha/xN2v
GhkDJbxqRoEaE/UwnwakEXkSvz5tBs+wDL6psatraxeGpSvh8CsODyZSmCPYn6K5zuvRiYU/aprt
cXSAdErBruXGkp+wULRz/MlV3o36UNnJ4tAw/pxQoW0TQCMWneQRKrwu2kVPvXuKrg3JhPlcH2Ye
xAl/jBL0diQJ9jgjMTync2UbPs8oykW+1d6leOXxaLX95Dot9QhZNSt70JCE3Yt0jsmY+9Sd20E/
VumIuK5oIp2VdLr4W/Xpcx8MHQ0VKqZpsFf833IQ/+Ti06VFAin42ZO57PvSqDbomavu1kJvAJ5I
UxkokWTK4oIi+NhBQ5uPkhwdtKB5EFs4FYW2Ac5agxL/E0Kml0yTDBLHmgQTtCiNxuOwNNDq8ZoS
M6qnNkUAPu4tcg5730MOZhOivbTHPjRb11G1FXqlxIYV6z6iytVvHNfLInLNpZjaiBsNwoszSEeX
RrVGe95cz6BOWXDSRNMWiz8S21GJpI1W4MUIQH5U5g74wRplOMsy6qphZ7JPvgq0k5Zi9UaTc9Vs
/M9sLSAcwEwimO6lOfhhGWAEEIcNklI2OtngKYZb9eHX7Ig32wTBNazoLNQy2g+heqPE9SQD1Zyj
KrHDW/brAMDagaV4HF8jMrnvn4/t4kL4MLRV/7bvybw0oTbtCq8wAZO3utG+xlZ6LeTF4+eh/hIP
14sONgLgUxHkK4Sl07EBM0D3yeJLxUfEVg+To8KEkL15h7PxQQD0E7rT4Oi/MfXaKcr1Nmzi8mYT
2dXgC+BbGKvZDZAWagKyBPAMooMJEUomdqHA+awPFEo9zeEBUsjeFgfh4hJlecJxUQysjFfrR0SR
0qLqQbIj/xnyV8QGPp/ZZROtJlb6wABbY9OpC6WSuDDAtPv6qBzMY3Ccbv4HrNYKtLAszpM4qw8I
pI/1ghy4Dd1KtqlPgcvAe4xqst16kqO8mgjg/WNAkyzButJhQikG4G3oeisccZ0bYipOKZoVpjBh
nxklh2pIH+pSNd+jtml/dspDLRfq71S24juxket90/go+/mLtKUwoY6QiG6EMtPGwXA275oE5gge
qAio3FLXh1suEVUyOo0FjbDEoT0sWMNtlt3ZHl3CwFJUufQAyq9pn0Hbo14bVpq94KsGLdn1U7bP
cc4zLP/q85Ukn+EcNFkCii+B115YmWtWdBDIAx7y1PH8H9Eb4tGYV9oq2EbBoyDlu9P3yrU84zF6
4MVNKWsHtOMxfN/EOy74qZMV/ZfUB5zEYsuo0KVPjwoqo2FrlKVuL+hK1UGTPbEzBzbjlb5DDm6T
x3h2wq/irVa2YlSDldZ/44nOsrCDq/za2OMYt68On0/xCgjMapYt7CNURZcNhmatbsQQH7YmyfEX
MUvjVStMgQKRsPcD8UtDQbkQ+6tksjYW6gpk+Tcm6QsoHVMDYLWGyIWW2mESC9uhnJENwy8VAX5S
0L+SwzbgAOtXKNfaxsV8vmzhG3Dzm8pfMO5626bIrfijImj2jDphDSJw7jFDQOnCkDaGd3a+MqU0
9w0JVoMO9mN1iQGZp+lSmlQZ67dg/qr1j59/svNbeRVgGeqHWznUmyFSWgIIB3OfHIKrxOl2xgJf
/x/Ou7NTdhVsddylvmWMOScB7YoXbf4jWF6eyxtp2RpQ/J8V8WHKVgh51INUxL0IsuA1aWanO3a4
4S4gX7Y1hjjxNqj4wiY7+UyrlU+Nvp/BNmNkF7gYid0GHngJw7H26aEkz/38m13aZhxhlF91C87Y
+mz2i2agqhxSSzSGB9Sj75V514XaQPMGjDaF7UxM3z8PeXEZapKiaGQyXPSrZShUcIWAhGu2P1iP
tDwOKdWJz0Nc3MgfQqwWIo6zsGZMQgR9CgetDniozeMzMOPJEVprr1nR/vOIa52M/6yUDyFXy5E6
a9bkOcWjBQOKMU9xl++yfe+0HgX93EvcfB/+u5jQdSXg5xBJVgnTjD/XhPsrpXuoGc7kdXuer4In
PneKEyKQDc/Pd9p848C6vM15p/DpSA7lNaY/wWYYCxhatqBCPNq63AKwM6+wM3SmwxaG+PLEfoi2
unNQPohMRNFYLrfV3fgcuzB0PP+Z3q+zcJG7r1sgbfk8X+Gc/BBxuXU/HGNCkVYzLQCNt+bgaffz
TvWSH1zqD+MR+JNbHow7xAA93xbd9CpwE3v81V13duDIh/oK55uN+T4/6ACpk9iJlgyE+YzUIPcd
yRugY0w99CbYzZUYD7eZpccGxmigMDcu3jXfkZWswDWHWgmyRRLPsKqC3mrDIHDJj4Fn7svdeDCH
K/AcmRNh+G3P0KHHvXgIYVnEe5izHsC2jc20LNzTvOb0J6z2L5r2vUX3QLfrX3CB/X3mkUE7Yr5r
3EW4wIw3iQ4XlhkhIc5SlGPSeGSdfnSzLseJo5eKna2iXzvf1wtGPX0WIPiP85FRV3ftfuvJc+nb
foy6WmpZ2NZBguKMHWrURik/mtVRxgHy8/k8P3EBjPMgwIEXUK5prqIIk9KVXYn+yiIk4qgy5UCx
0TeCnN8kSxBOBDRhRUoAq2vLooWV4zVGwkbPpEaFMe+RHqu/JsG3MnvKTXVjkZznTSfx1rWZFKW8
okvognUziDwE0Lp94d+X09vnc3dxYXwYl7ZaGOnQRFkfECe8Ua9Up79H9xlaGATJF4Vj3b/bhFFv
jWz1uerGUkNVJ6JmyzVN/R2GPMk1ci+eH7mNmy7Ke9hTlKMdbGK4t2KvrhTBGHqrL/mKnWx2tiA3
6JthsWLLZVXulCTq/81XVDVDQ+NG4em2ml28N4M5kXlIibq4U/P+qJtTiVRh9rsUw2Ij2KXdpiJQ
B56IGqKoLPvkw8FemWInzzgN2XOmHcv8W1M1+3Z++XzByMvnWR9e1NhMHi6IEOnramgWaAr6gBxe
mLTj6uRgNbMv3ukz7axvqhd5cDv3pSfcGhD8KtnpWme7hHPxM/73N/wVpPkwUlUqwP3rnOE09nGG
LIS+ttFPCPbgd4rnOMvUDZL6panlvjB56HMGwHE6ndpSGStKCKzZBO/FWX0rKXAL/e3nU7sVZBn1
h1GllZqlHc1cW2oKnGLfsb2mn/jr8yAX0hsFIrYECRo+MO2+1VA6jL66MCQKSIHDrB2XjGN8XK69
oiKLC2Z3I+CyxtcLRtc06M3wzalhrAL6XVgPtcLxbOSRODiGMvuxN/hiAJpmBALmBuBlsbAbVUyj
tGhSMidn26BvleT9T0XKtlKAS6sHzjFnOeAEtsnqB2UaT2tMDHQAY/GDGim/zLa7VSoN6G+wVUm5
8E3RVDCQoCQcb9JV3gwMYZbNdOIBsq+P2EBnAJdUJxBpgdLJhj0ABtNdqJWLXgZOJxIXTL8PuoPo
74PcoSf1K3veKnRcuDBPftTq2ddHluzXBggxAYwXZQhXA1Px+Vc/Hzc6GXAqlxY3Sdq61lCr4RwD
hkKOqsO5PYdE9V2PNvoy0vmdTBBTRxmJmoZx1laYxSQxq6mgf5G6E8o58Q3ujPlR9SCnuFHjmc/p
tdpR0pW8ZLf1tLw4wv8Gt1bFqX5aDgoA/jTKSRY76CDCT0gFu8/nETnD9e6Be6bDYUfvTYH6u7pB
JAWLrFlCoywqUmeRoe78Gf62TBkQygOdR9nqXpKyfShxxrUSyS5rap7oC2GnhewmOKvi2Ms/IyO7
MdRXCeXTsrMrzTpYGpgpLMuNqNk1ur7T5/iWnvcdXpuBo5fDmzWkR6NtNtL9ZcGfngY6vCqD8pOM
IIS4XhhgF1CEbipaQchWWwEG9PVRBTiRkeC08vPnsyefr3S4y4uyI69HyJprcZFZCLWR+5dGij7f
i2Z2j2dlBryjuKYxgEa5ND+mo1ztJTgTntppuxB3C9RKEprJCJo2SK67aCJ+x2XyN8rxDyG2DsEY
PEtgz4FWIf9tgF89sAiRBdet989//uVfr6AAs2hnnD2NTD31W91kiYUFsv9YmLRNt3GxXbgOmCG+
CJZX7NWz6jUGaZiSpShlL80QyaX9squvu52wx0F0vyU2c37yEoxLlO8hWvQDV+mXiVEHcrU0HPXg
UZXVa0k+Tt3ezLvHzyfuvMWjnQZaZvbDVWrUURM01A7+1uTze5y9XQA8tn4fHKF/7ZB6yuz5+/9n
0OXE+BB0FDVYDcvoGk/aoUq0RMWxareIqBn7wg3i3TaF/fwYWq5zDgdLpQMhr5tZedTF+Jxyu0ri
16i4ycxfovT6jwdGjZCMctFINES20enAzFGsFsVQYL3ewsatH7rXCGXPvYFy2ezFCMsX/4P8wPlJ
QVSq1LKKQBwHxirq2MkjpCsuxBikaNt9UfpsP8k3Uv4+iluKUpdmkdox8tcQnJFCWi3Mtg3iEHk9
chTUFWZUwgf/TW//IWH7b+nhY5TVquQ+HGFbEkXHsRZU952Yxq9aK22s/vNdhrAscg2sCQjbMOJP
P1eGQydUL/Kbpr7pFYzXcAmwzOzK0L5tLIyVQMTfAX2ItC6VCdGsTWpNJEBTh1ALd1FXvNI9D20Z
cWkcp+71ynxLquxnF4Ub3OkLxevTPb5Mw4ftNsVq2sw+2y0BNgTs1jGkGx0HBVF+rMfoIdafLMxJ
wtruWLkZ7vLiNGxkIBcPaDRLdQN4iEwz+fQn+KhK5+M8mnYvS7CrwAVtUav/UorX9yXKGP8vxJIf
fBhlxFtG64Ed2uMOhBGW2pXb3AEHutF2QMnFt6F3QQ9HHggi2o6IAeCGV181L/2jcRWi6RRAH71t
H8FRq9db5Z3Ll8eHH7faNtjEzVom8uOo0O6KEjOERdvFm/gl0vSdcr7z+YI7Bw8s5/qHgKsdlM5G
k+rLhLduUjkSKob1sXT1vbGr9iqafqbbeukTXhyWgfrc0pfZ+gnnYqern7A65StjaEuhZczqvroD
OrtL9ouWjXq9qRpyfiidDna1wIMp0uHpMlgy2dARHWOnXSMXiYJHitM2Bdn/pe90YUnri9iLQqq5
wBRWw+uFoipHA96C3L9RMwQOuqUJtZbN4NTQT0KsxqVmuH0ilfyflEP0KieXQQ8kzjz8Ga/DGbna
0VF32a6RnGz4k97m037rBXQpQdAtOrAqjxPa6uudG05QX6qK7QLg6oixlgoc3VUOi0DKfCVcieKN
+fN/kGG6kM2fhF3tZkjdkHlnoGRLGyVEfA1TqMThIbbv98b3rZrl+UXAwbQURrnYlqtt9fhUh6bL
pEIG1qP6jg/AP6cPW2E0D5r58425Vn5ZvimheN/KMHQoKqxOgrpAGboNzGU+IQVEvHf/YLnmWV7t
ZT3vTA9nMm/Rftm6Uy+s15PAqxOhsJIGoi0fUmnGN6NJAK/y8HA3hndhK55EWe2KPMVRy0Qvmk0f
mofSh4ddIKS6HHYcOMFjZsY2Lm7oMG0u1YsDBNJGr3eBCK0fgOgiRXqdMbMAu6/FXvXgLG98vYuj
w26Zv0i3qHKd3jFFWveBhSaLjZ3qTjfAb9alPZTjbmMWz9MF3WAgikGQRUZ5tUgiExK+GQhLVt7e
aIcRPansZelybV5My8W7ujVPIq1WBdTeWsHndLmY8pcO/aHSS4j0vxyYFyaPnYXGEjrGmgjA8XTy
6rYZc2kwKVc13+YKqlb27AcbT4utGKsT0xcsoD8TeGux+pXPt42AyzNMps8/z/KVV3N2MpDVaWGl
7ZRNLQOxWgkfWQ6m6n3Oj2KrHcrsrov4W03duNC3Yq4qUZDwhoBjg8lTf8N+cifeag0+1rgSwXF1
Nb225ab3Ph+odGF1mLJGD5SyAGtxDRZFAWGaG3Rs7DT+Uaeio8u4WC5KVdV8gKbkWVC1S57/kvoc
psLGNF/IW6mCUnuVafBAP1tHl5AAFLFS4o3hMDxjNx/0v2q50YPm4PK4jbhYttXph6VybXLNoagE
qsRabbsC1FpYyDhM4Uq2M7FPdpeaLwwYaw+22Jl+6luasueFOWNRqOPxsYgNnjXLAgybJkmYMVs6
QhAR9cVJfae4yVXmSE/mr0TJvcF4Koyntrv5z640NxbWhb7WyU9Y989KkzLz0PATGg8sV/0lwPRM
9ebDgqKdU1sSYoiJt9tab+dbFckTRaQ9gtQii2v1JJiWctSCH7Z1ESVky7xvUhrIuKtuqcNfSL6J
RFkIqN5SSFsDac3OGuYWASk7zypdftVweHOGvs8k25eV4KsSgZDXx7n+PrVj0HoB93Z8rRtBE7mD
JdezLaPgs1WvvNBep7CnULGiUiDS2V+Nf0QXBMOD1LfxWp53IvYUBT5Br9bPwlmScwXWAa+D2LNc
8cm8Gx8+39oXCn6n4eXT07iwZn1Qo8xn5Yn5XnITz3Ra1+e62S3yUFTZEb+B4v+yoLYS/hn+fHVE
ReywiV483wSnP2W17QA2zMCPmInoC3oPxya1qzfxS/+CtMqBNmez02EJPs/4kmxnRRcOGUB3XEoW
tQwUANeKXLk4T1A4YUgv0EkkFcHo9ofeVm1xlx6Eo7BxtZ9nmosZCRAOlbUPkH+VQfSxWE9VjYRH
a3ZZZpdCNP6odDU5IIcjINtQKVs5y/nNsQiraxp9LOqJZ8Y9KigrXRUgDqVmBJUPpYXZPPTI7ag5
epVW6Bhwg6M/ny+vS5tbEZe+Bh1d3ApWizvipk/bvrZsKXjSBcs2pJcyVzYuiPOED0urD0FWS1hs
QOcoFUFmiHUIQ6GEvBHhAr53CUHvltWhwKtZfa4pNqW0GKEFmrfyVX8TXVvXPbxuT3BmN3eX//2/
GGbRHW+xJKWAstt6g10cJ9cgiBRR5uGw+hGpOAyIXCRLrQ3URva9nB//xdfS0VmgEyXTf1ttQOws
Flo55Lg+FV+CRvySFv0Vr4WNEvr52mcSP4RZ5ZpWq2ClbBKms7QA2mv8I4r0GT2v7BtJ2xaV5vxU
OY22LNEP9SB4VKnv45dsq41yh6LcLR5ZqdtXAQLqqC7ZFDK9rjS//IupXIqxOpipc/SL35JczClj
bEwuM+uqzd6t7sfnMS6kZQzNxKuKQ4R+zfp5kFODNmWfIGjMPGTga5sdlZwWfdTtl/iFi4JgOMbo
wJLBTKwPSLmZmyYQUJFZFILrZxT8oXJX70Viq6prumB7jsUOzVDVTp7xsBYP/rf0oF8niRPvtyAx
55VuFHdgxDBAwGn0TFffFL/WJAsjy1YywUsQakVnZhZiV0pG2n7WRk/6QuJgLp1/E61xCiBn+aAx
yXo5LgRp8So6GF8xY6YCgYepl+3yfXf4/Kue73KCGXQN2OayxhVxOraOy7jIUy6i2U8zu4fcbaep
n2yk9H8/12mOe3LZrsMMRqj1qc+9bzz7GMVfxTAt0YQkx/0m9dgDkvQi+IIM9Dw7pd1+ie9gHucz
jmR/BXhzZ6tOeGncH/OgVXtY7uKhRKrNRy0jcob212DOu38+syZKhZSxQPSfSfnHoq+p+DZzA+Ku
3Uk3YrdV1Tk/2bhjWR9AmansnAElpjaY5PGvUBWaCEFj7XXrzrAeS73fus23Ii3//4dTDZm+DEWY
CN0CZOEWJwa2pi2NkBQa9/NZO7/CsdrketV4n7Dz14CMuJh6cbJivgs6bn3+J83RItK0/edRznc0
fR6uVmBSGEaBPT8dj5DVAaxhtliOfoEXzeiP6MqIuuRQ0MSKYipk3UYv4sLAeFBS7hN1crAzvdqo
KHUxakiITAVneRQH2vg2N6X2VtW6cut1deF74ZbIWwYnDTzo1gmElObaIAoKVHRn8FJk7EMXTZuE
xMFAsLszD+EhPVB4jHZbD7sL+DMOLiIvCqycl+u0QagtPbdUdAQXeDbKP0gItiRkg126S6ZbXS2y
4WhTTeOO50ZyUHuA24KrCPbWsX2h6MlP0TSa84uHB+zT1VcOxlhFXmeZBWm34GlDV9ecUTmOkys/
F0deuYdJhNa+m4p/cYifxF5lHVKelkOEd4ut+56GIxkPLd81nGba4SWFfNNhqx1xaX2RbgOC5SAH
rr3Kfa2sjlEQJaA0/DEzBbS0YCfK2+f75tLdxLD+G2WV/EqFYvjzQJT02B7F95A3GnhGp/oNw8Ap
NjK3vwXw1a0BFJrqOE8kEGHrfF5rQ0iFxgi6Fu9BwKjKrrqCZUP5OjpU+79UM4r0zQF1XnFzQi/0
IOCUf4i+HiuiakrtL9EzL0QgBzuIRaI9G2wRp2dEH73/aMNvrtvlD/5s2Kt1W4x91UnRBMKfBAAL
lttSuS+94piyXsP+kP2LuxB8CZ6tIm8O/axEiltwIBpx79uVAUZJb5wg/7axbi4duB9DrC6QDMNs
X8sIkf2ZoO71v7v3bG84g0v796G6QeaYMvO2XvmFWx5ZAKip2KpRPF+fAFVewhdMkeRQ5vZ5iou3
opE3XjHnCT+rhDIhcFcQZTjXnB4yZjMbMcI3+OEJheksHGJaOOg3lMh494mBoL8eP0hV+y+uE91Y
iqQG1cOzx1NqFkmF6T3HbBHf5XUs25WQvk+h+fvzL3fpWCEMfAwJANJZjlGX5qw3CG3aeWG9+vIi
UBshdbqFR7x4sDASWijLJXnWCxPUWLYa3eBguTGxPUq84Kr02i/LDtvWjr9QfQSsR3mZZP4SqaVS
5zm1GmT0Rv2nhCDl1SLpQMfIzZOrXHoUd7KLLub+n08lzE7yDUi7i1rF6UoR88Avff5CniN4jILg
W6hrXhTGu8/DXIBdLoNDRgTCDmXOs7ZiFEzYzekcH4+N6eigL6ry3cRS79DsBadFlMTOK3OH8h9d
OWdxltk6wS4tGtNYLG34khdAa4E2qsjd+XYxI14iZRbiWmV43dRbnlGXNp8J4ZwqKz3NM/iuUk95
rovs79BMjrn1NFW7hLKdUKGBhe6oIXz5fG4vnScA+BezEDB5pKenn7ArFxUUOV2SOOWu7YKbzAq2
cDPnXTgqdSJtPgVMKZXa1elfS36J/i11l2zuIxfKTLCYNOc7I85Tt+zVtzGt00cZb4LfQ6Q1D2GP
mt3nw7xwWrMJebIApcdtc72C8IQdZzEgbaN4t5A9qvqQlK3lAoCnWBuF341B/OfvULRB8IflJL1Q
ukvjqW/1kJLX1MU/pyR54gDdCHFhsfC+xWYJVgQjU1cZ0hxKYYurhWmnPFvoaBUiGwFe9UOc9QhF
F0J4LWUtMF49LFVpY0ovrBx2PS9sXtsXiidRRb9VEOl4RpaKKuTc3itjtLV0lhGsEgdqM1wHfDzo
LOvHk46hVuEPNHBTpA7q5xCoRkrlID3Ut1uH2aUj9CTWMtsfnoQtVmioABJL3Ws7hM+LH1N3bz2V
3uAuQGcPhY6U6r73+cq8cLJAJTNRJ8G3CmDl6rYNFMwPYnHRoq77a3NsbrURmSXRj7em8tJikTF/
B7sOJ59r9nR4oaTFeSTTn6qwy0hLu38wvubMKMpPZC3Z96R3zF29T2/VO839F2P8EHqVK1kF4rAd
EEKYBtgoNAZq/qXAM6lskIz+F6HA6KO2QlZP1el0lFYmp+Ks0nrshTDF3UKO8uQ6TGo0b4ew0LfM
xC9tAp4niBRBTuJkWd2ASTUlUwR13tb00V2EzGbj2+cDWuZmvQM4NqFZgYVlWKv1UeBdEPH8Zu5y
vbUnzbfctM1kx0z81pbNduOZd2lA6FchIwm6kMLrakBlFqlzotMrNlRpRCMw8cNffi0G0z8/PQwI
MUDzAcfQN1oNa5KDqg9Gi/TZau/9wvKyIN1YdZdaUicxVhu60n2tai1iNKz4HH/3StpF2sPiDEWN
d6+2d1p3/PxrXbhnTkKupi/C2RQLLDKiRLiZk/yuiOqrtEYPNRVdLfr9ebBLrU+i0f0SMcFBs2S1
pRup0qY2IsXsrtqbzJO+Gk9xiFyNh2acGx70AwBJxQYh9Koci/ut9/mFlWnQReH7SSBszgragwU9
FX9a3gmD5ORgQ5tYfokQbgsn9V+sSgoey0VAifOsXi1rkSZkFCaR5lXxTivTJzWXXj6fzUsHMXo/
SzEAjPfZ+2OSa33sU426sQqmt08Gr0qkxjawB/080IV5A6Hw9x1OOnkmEdFqVj2nWN3ZKqrxTt6E
hZu3jQmSvr2Ty+SfTx08OPkvRIC64BqLUY8juukSB6IqxFealrtm326cuZc2mkZJAxcJ4B64P60O
3V4yglKJ/w9pX7Yct3Js+yuO/Xzhg3k4cewHTD2RbDZn6gVBUhTmKsxA4evvKsre6kYjGtq2HXaE
ghITNWVlZa5cCy9GoiIBlgA8emialRWHjpWA7zO5NqL3UbR2ge4FKlTQ0em54E5mLjewX/BmP3iu
c+0saYiRDODpXFwpotM0JZiEVFB6RqzfxoryrWjrrRrE/uWVnEuooB6MNQSnF17k094i2mc6NcAY
iJAhXPfxuotsoXbG93AFImK3+4buGSb8RjvqTOUKQt9HhuXTa87sU4FCRAIpRvRUlt94RYW3v+rP
/xEPFrcFMTbEmByxN/Fp1VAmaRmNYEq7omvFLjbIvkrvgvdTKTEU3UjxhUXY88xxxP0N8BDP/nEC
odMRiio1iogwSFyWxjtj5T5OyEGq82+Xl3DmMCJDhGclUgIzDUJiEiD4UjA4QwvVm7YSyltLeIGO
VXNXWVn0cdnanMfGdcdhlRqiZlBQnI4qlKFeTlKYgxDJ8Jje6Ics+8JLSHbpgIdOc5Rr4zCAqpMr
bC5XIWeudxTFgJzQkUI6r1D3VGvEMKoEu0jDa0bSW5mUC1gsPoRJwHJign/CURithk0SMkwkzkSw
UtbduvIg3bfI9DC3cAontMK+xDN52uiuVtBVbg3cPp0Q7pNCABMpWsGVCo1W4pJ/46dpOiRA0/nz
EcKyZ0HRYEZB0oJYClSmV50uuTQ9pPobhcAre5UgXRbnia0wxe/ElZDQJetza3ZkfUpKxiqWoLQP
6y8gavWgSrWiTtOh4VS4lgAjMrr1EsR55uyBHfnP8U5V54aOBoLZx1D+MsMd0ZIbK6hfzVxeuAjn
BqaiRxtqqDyTOo0BS8iW6USCckoVP0IbBHfu+8Jxm1u4YwuTCDCViTaaBSyY18rHz2zRB0Jprj4c
Aad12drMcJC4wSsc2BLQ+EzrFYzKglYIWmAzBZr27WunhgsTNuc+TkxM3H6AZtFKzpAI4xFtrVwH
6Xelv9FAu+vqm3xDb4N2R6hXxWstgzDIursGwerCMGc2x8k3KKfn2ywQjmYBvqETNVdPQeMbvvXQ
Lbk8mTM9GzwNhkwwKm/82coj7SM3MlRjECUWZpM3LugodQ0js3NJ8JKPcd3Qbed0nuzme2l8Yf3T
gCdl1rph/7RIJzC/rL8+ZLKHAEIBoWOHDwEVNdmXYHp2oIFT3l0e71z24WS8k5sBrSF1LraYVqgr
+KlXXpPYl18blKJEF5BZ0Byj+rWE7ZmLIxDDo01ZFjldwJkXzcDgA2oiaFTIjo5yEF2ZbsdQUW0g
kb7kVubCJVyzMor7KIdDI30yRkSIZTKYSL0n+TCAKppqqd21WeYjy0NXfZpamyRVjJ2gQIMwgl6i
2w0k9KFOJPl9nX30JJc/x0LonTzVu4VAeW5fI7mMupGBBugzdEOrpcao6yC+6bWXsgE4LRE8bbEb
feba4jqe3LmCVPSs+hCaRIrUHCU4UXrozLtBwtYWK59or5f306wdMJeiz5oXi6e+dQzxltF76DKU
WWqsg5xCkA0jegJAXLgbC5CIX7Y3V+7AG5DjkEFCd058B/mlVM0yFCDiCMpaQuDWLbkfenKnRJnk
hQHbk1b8AOm55IBggKvwyY9BaNmXP2NuEdEUgRYkZCZ55+up1wjUXB27EOnzVkjDZ+z4GjJBIspx
YiEuOONZU4Cbg1gA8ccZArWHTEKoaB3HHXc2pLEcsHp1KvMvD2jO+1i/rExJH9DcnYikhJVUCivR
rg0ag0Vr0JtqYeZmNgyuYGDIVWwa8+xsVgFLQZaJHg+rjsiVyqpDm1aGF5eyR8tmgXhmzpgEbB1u
STj3syydEJq1QlJAKgalHd0uq8SthYrf3ahadQut2ypbWKyZaQS9LFycgu5k66xDuTBSAQTJLS+b
3ghS5RKjdC8v1NyFhV4m00RnPBA46jQZX6hFrqoFQP+9oyHWCHWXfQ73JRxqymmRJbQJ2xUaggTX
BBq9fV4qUc29wk8+YBIcqJXY9maND5D25orcluiXB978Pt/wpwTbLdGRzDy5Tdwb+K+pWOgImDhz
LRLMCHJFuLASM7xKtCJwWigCQo9Z0a9YUtRrFbt0k2by4F2e6jlfY3JaYvQ7wIOe0VTUEXJhPcFI
hfXog0QQLarKyljx/tRlvoPZvYq0k6FBEQbVsIlLiXJBlwQVl1ZjmF6kf7IudVIkGSpUHS+Pi4c0
k2eGiQyGASAqIMSoBZw6LwM6ugoVGCIrSo2VGIo3llRch7RowN9DDWiJLfEu8zU6sYiaLaBpFgDR
GvB2X1vqKMgSlNHK83QwbKiCi26i2Eo26l5Si8ZLilYovwtzZQ+ZvgoCpKxcKpGfedAv6+BmBSn7
TFYvTMZMjqzWgEh4QvxegNpIWRXElwxqbS5P7XkJmdsCTg1MvWAC0aYUBXEypClomAxb/QZZMJa7
vFMjXUHDxtG21Q/rsVi3ror6R/8uLqHfZ8f5y/aUtAA6EllnUdguFQGledTMIGwHQFMnsyVVgrPN
yoeJchz6FBTewj8JzmNzwENK6A3AAOR1HScbWc6+l4UMpqml9PrZbuWmsF+/iLIRLvGfH+2dcOwT
sawxqjTFjIry+E2A5KptasNN3eSHpK+/L6whd2BnuxU1HSRk+B01zbY1UZ1FFroSAcQTHcUHCsAZ
dgaa/xUvOSx1dM4ejSNjE28qqzF2YYujkSlPMUi0kHz0WJQ7ikltiGeA40K0k3hceFydOVU+qUdW
J+tn4AEpDAKs9jr4TlRxU2jNpm9Bh64139NCfYT2knd5Wud2p8X77mVwzaHCNPHjLAFfoFGOhq3o
zS4J4peGiZ9lry7cwLNmOAIAFySSNtPt0o5mqIpwLMCepe5QxA+gyPdSOf6rkQUmEB7lTzOT11qY
W0UoMIwG3Cc+aB+/Q/HxO0QibxsKpe/LMzd3ArD9US8wEFGcXUM6Lnw9heir3UgVUPQx5FOC9Bbq
6j7klq4qabFt+vyRCBZdeOovqAYo3KfhbQGafJJa2B4qLnhj311BQN1tnkGj9zR6agT06+Kb7fwc
nJrkHufomCfWqCmjDpNhZpurSvdQAu8Auw1jG7jBygOvu1N9doYHPoEtdcVmmSX/fJ5BgIqIHlEG
il1nAFzdqJF1QVrVFnY1WNcUMDNnos8zpoJXQ8EH4IM1i1zUEt1itVTlOjcOz20BcYcjYqhnL4q4
CYkG1WLDzgul24diAWE6Fhg+kDPhW9dqmV9DvG8hmDw/LDrgVDyJBOQDgkn+86NJtygobmjPexhw
IV6BPhGqnGKU7SD4Vv009T8fw/+Gn/T2p/+s//l/+PMHLaDnHkbN5I//3Bef5L6pPj+b67fi//g/
/fOvnv7Df17HHxWt6Y9m+rdO/hF+/7/su2/N28kfPNLEDeTwPit291m3WfNlAF/K/+bv/vBvn1+/
5YEVn//444O2pOG/DaLW5I9//Wjz/R9/qHDZ/3P86//1s5u3HP/svor/dvVGUuCFf/62f/+Tz7e6
+ccfpvR3+CneiMC7EbgGyB9/6z/5Twzr78hIgSwOmj/o5v56SxBaNdE//rD+Dni2idwB3sAAiqES
9cffatryH2l/x+5FrIXVRN7/6/f9+9NO1ujXmv2NtPktjVH6+8cfkwgYzgZ4AAXEwLwmCr89RY30
Yy+CCAjyuurKeOGU0oAG+OktBxf+5QoQrAHkg/sNjW2oVgLHNbkiYi2H4q+hVl7pcVkM8xrqZYDe
qbcSaDxHr7v5jVzR6WV/ZnP68IXeOJWTTINa6L73VI+uVBesN85PgHJrHy39v+b38nyejnBKOIYm
sLCpcliLNj+VFngFHYEh3mvLnTqnLvVraIhDwQfOt8oMwDbWrZoLMHtcvyXd8iah39FvmTwIv+wg
OQGuGcD6vvbwqRfJoRoZKXVdepBjQ59lbXNpWOejdZlbHdh6SWFkkkw8tze5e6sqMukQqxT2ILj6
1K7yFScZjV+Xqz+TeP7c1mRL4v2eiYmlUA/EDci/KDH6rSAm4ZBd4oNY3RkdsKNoYEcpH5YZUr6y
Z78i0TPrU+WjgCUxQjWMFCKWOBCKG3v5ClKCYDngpiWnOcT7ZfD3pBXl3O4E8KdEJI9ZFxeefm2i
1xzlZqWxoe3dARXHCXWlx/C6dkvg6qNt1LqaS66S6//ksOBawtWE/Qus0PR2YhDalqEGSiERJ/my
V66aZ8OhV2gs9+vnpV2lmqdvmp+DBoZSBf4PwAx42NNtXGQphN6lhOJd2iLGaWMx3OLVSlehIBeb
digk4hLdiA5llafQWdZEW7WyfpuZYNXUYjkAYCQQ3sMkT5+0otc2cdKOudNXY3OQO4sp7hjV8YYN
ivaQq2n/opttWawDE43WdaqWIDxNck8eC/Ebq1So9GiZtkvMxrhSK5qsci0cQ7fSO9AO5I2gXaVy
E8WAl+blO0C3qepBza8PXFElwA9LRS4ITkGrCt2WYhz7oxGPWD5JSp8ZBuQFpobOaFlm+sE0RxmU
5ZBlA4wA6T+IiMQphFDVYDQPcaaLkOJoq+xaa1iMFwPJ6TuoyqqbOlbYbV/RxjX7sHeHIaAHmkvK
myJGRbhpAfX9HFVigk27lqt4lep5XnnaCNAomLy7FjwFLOgAGEeuunwMc3ixlWjUXb/TmFglHtMs
ltq1DAdtaz0L1oEyQqS8pgoIhPtO1lZRWhOPmYqxJw0wN1CVqxuk+gvBOOSDGL9BPa+TPLEXqwrJ
jqG/1rt4qO1BZiOx49iQnwLaqd2tanXRa0xb9Of1aGKTwJaoAFAhWYRSJ2n6+KVP1PaqMqThm6LG
xEeigd4FbaY8tFqf7RNJrwDhGVv1VpeacY+3TvjQt3K27nJU53I6GF7JSsgB99jQkQ2tacMBIrm3
21RvtszKQBJGC7qtmozcpHo0OEUqyW6M/ejJQWE6mVbGV2qh165KgB0iVYD+CLWtfAZCfdBKR6Xb
pFX1oLeBfoD8d7FP4la/SlpBuRtpCV11STbcoh2km0Crx4eAQTm0LHETiWqcPquxWJh2ywIImyoy
FOPdNugNcVN1KSXrRMvyq9LUhxSKtELW+8BHFG4f0F7zgXvMpe+ceRI6rmkOPGugiKXmGbxH/UfN
sCBY4XoI2yeCrzGe2rKE0B9otwpAyPDMZs6gijmeF0PGQOAiqGPmI8FYguy3bEcv7DNrFeho+oPM
tJG2jsw9v5YIzSHD5v1GWAGiiybq3RLaYr7Mhji208I038H7E5tOZGZiYVc1OsilKDEA3tcz0+mD
UH4SwCwcXReo3TK8FCUwDA8V5O6VUPgmB3m+NwNa2iF01kFoHcY7hUEtuCy0yANQuHfqZqSegnlb
QREW1D6SmrQQp1PQ+LFK5DREs3WGdsVOMAxPrRL1PgQ1DliUBOi3NSQJr1WIFu8DJo0e6yzZHXWN
4GutErqgowa50iwoqexAyByQtwClUObnUgpBZFFon+qwLJ1C6no3GKi0oXJcvMSQVkTnp65ApBnk
EpxOK6vQDUp2WfsjEm4tdT2K8jUSYaYXECDT477tpPtIj/TEjXRtrCD9YK1TcE5QtxTDOHNEsWZX
WQR8hJMPenFVimokgzxY7l8DYP0fgAxXcrth6KC1BvFKGIsktZU+RB6jM8Fb5kQ495Lbo8f+oaGm
sg2DTPe0vM22kh7qgy3Av3mhGpIrS6uow0gzvHdpKrlhy3pbL5UhR7csAnMP57LaBYllCi5CmiB1
9TJHnbIFCBds7zEKs05VUPU2SMPqDlSkoEtrlNqpSYVJkFvWgsJjNJvYzdHbRPd5qVTSPqyg/2sT
Teo9kll56dVVFmB3V2K2Uco0vh06RRVcRD4CVk4DCB6bMISCiiIXUEE2EoM8xAZj6ySy+sK1YqhZ
RjpUYfO06D0mqLGPtiYFKsjagTUjtDXksVopUUS2Mk7Da4IczLUQQ+tOHMGra8kjzlnSSW6EuM6h
RHyQ0jD/xoY0dMu67rfQz7yGUhca+vtec0YcLrcwWHINrDMqmVllOgGB1HVF6LgarOygpHLpyOAl
3CSFLu0Gq3iAmoDp1K18GxcmAKOSuTUb7bVQKhVbn6JPL1VV3UXxECwBiQwiuNzEgRdzcyvqUNJu
EqIdApVCZULPNPLR5aS9jayk2SbglN4pKlWvrK5DuGkZ4i0BGfe2CsrRg2Jh44Dc5GWQAgafXSPO
7ksCd0ZVRwwy4b5r1eCHkVDQxUvWjxHNuU5MBEgfDEJ+30LLA2kPQmInjozSSdpA2OK5NNiBiXUb
Asm8pyWUwKshuGtxQqIc+sxtVN7LDZM2AyenjfKqdDQ1NLcSxMQdzSxHwesLq/IkGcga0JFKrm5i
Wbp4VCDCXZC2wsIkQJD3eWx8BowW8BFlddcNSb82cygXZ6oQr2XQcUM/uMjD74MKbYMcl+97YNTW
cDsGyPUf1DBPx6ss7nJICo96tar64VZFrliCEnmGibOJovQM90JW3VCwGLhgl0FDgFFJXtfh/BML
wpQOHWSfjR3o0cOBPMK1EiwHbqi4ZqkjB0NkW2lf+wP6Ev3Y7PY6lyVv1eoAcWFqG00ZbyvItzuy
2YurVrIGT7Niy+kiNf0R4xzdhBL0u9NOY3CmQK6+tyFLD3GlBE9GMpLnVGv1dV3mtdN1cgMXbyKb
VyJrPypRiM72zvTkRiluKS16X5er5AaMpuMui4so2oakZcIVRVIjPUhWk3dbZOKJI2ZD8dx0JLpJ
MvhkmjaghB81yBVCf74kt6zSQwuMQnrmAIxYiG5TtXikQUGRrWmcpGxNEhUaK0EjbzRalNsRsN33
ikFv2elKgMuvejGtr0yKWnCkBfF1aQimH4cdswOjIF4kgedu3SlFfMOKofAWHnw8kTqN4PEKB1pV
wnQgJ3kaVDZZVmMpEVT2TnxjfPAolpM1FSWiaN69/Rercz+jWLB/gJQCgsuo7kwyu2lPSETLrsQb
GgJY4P6kjooGdjB1lxt1bSTLzeKnmStuEWkzFcV/1DuRMZxCAISWDFSWMUROODKQa+25/AxeVZfj
ZlI3ewQVf6b47a3wupQ0lNWz2YVppE4ggQfs6HmbM54ORV7EuIf37VOHV270AlouJ19JN+1qWH/U
bnz1pXv1WKEV5CZ35Wfj1ooXsmgzD+DTz5jk8PNCJMUQacQzQg9d+zr4QU0I/sAnyOAicWVw3y0N
/fyxAjoZxFTI9YD24YyNDWjxoUjblnli2qwCpfb0IDk0NXvqjfbj8h7m757TLQxTYLtDfhJpybNW
wdQYIPlbN8zTDPrCdDSx6rkL73Z/2czMiACIx0OPp9XPyVtSDTGxmQeDB3EAO4wrtMvtaiFdFaA9
uWxpZkDIsQLrxVnEVAA4Ts9kWylKokgl8xrtI893BlqABba6bGNmZwJSrIG6XhMVCyw4pzaGMc5M
VR6YN7agrRN/5EuiyF8t/JNlObHA5/Mod9ujAaRqG1jonfAOLGG+eZ3egaKsgvIFGEhjJwNU7abN
/eCFKxW1u3Kxp2wmP4HqwNEoJ96NNuCPHTN8A8BkMXhckTFHt+yhekXKHBkK6JOAAxmMUZ+/UTA4
T9yd2p5kgfQxpuDBgm1gFFE3RuaOV+ebt9D5Ha7JCeyCezlA1IDAN3gHCkhIJokgXE5KSwdCvHab
v6k/wh19MqDAAgJIl+tEQ2HbcE1sJx/BSegwexkgcJ7O4zJ3aIAGQmAGxmqylIRFgitL3HI55nTV
Ip2XbZd4jc5zvnykR3YmE6uyutct8L972Ubzu3vwgOPyULac2zDeL5U/F61N5jVo8lxXQ1jrncEd
UWjighYZxIllN/m21AQ546mhi4TqI59BcJBPq4MWXkgsGGGNg8aHKzTLexkyW54FmmpxF+6jhTLh
3PBAFmrCHO/4ARnA6SlV+4Z0rW4QDy9BF08npy8hRanawb69Zev8+bLXOfdsAFf8sjaFcMdpUjVU
hTVq7HL5uRC9MP0vRzQFbUciMr3FzxH1XrirV906veL98PK63y2BgM/d6OmAJjcrtH4kgQgYUDL+
SHP9Me+Nz8tTNpNNPjUxCZjaMgK7Rmwij7Q1V5Y/7Go/ukvs33EiM9nkU1t8uEc+ux1GQ28z2OLI
Aq7DPVgHla20wBU8JHBA2gAmcdD9FL5U+LG8SKQwKex+ebGTDTK5lnBj4M1V4gMGHyyPyfeoR3Uz
8jm3kWqukcf+DSLzpTOgTG6qSGCyIPAdw+sDfNTtJ2dTYD4Aat+W3NfcEUDVDCUkBX7sjC1qGCBa
HxQWRlij0Ti/0+O7HoJglzfN3LY8NjJZxyKXQ5lSGMmCxyE9ZOz18u+faDH8XKdjA5N1GuJRDzIR
BnhM3V7nDqjmr6O1uF5iNObO/DSKAI3q0XRN1gYeUo2QX8TuJ/d6f2WleOEWktOzW1PDe13KF+Ki
2eN2bHASMtRRG6pSi5H1YNEFGNyJt9qNAb5mMGotdAgt2prcZO3IoJveY3BWCzHa9hDdW066SWJH
tpEzXPC9E9T515oB9gk3D/5F3nk1cSSUNA0I7S2UKwC5orb4pO3iLXm2rk07vy33ydvoLbMyL1qd
bMU8KbV86E2KMEjyEXx5ibLWlA3S3gZa9YhHVgNYectVIK8v79G5iAjvS1AzWOhIP+9WypNBqUcG
y7wpER0ikfgkKMj/6Qcdeqv1IdqnTvQUo1g84JVmk+axq97IYQk4MeNegNE6qttMtvCIrAxp0q9y
YO+NEPoaRJsTApcbfcd2S4JK5wfm1Npk/6pZQIlUStST27ugS2wpeANfy1pWP6zyFkQ17uVZntvD
x7M8vdIbqAGBFR+zzJ0nptUeng1PBBRNuP1PoqMTW5OyXyTUoQwBEeq1KKxKvg4yISzianCgfnGb
7pfs8YWZ+B7OBcN1q1Wwqk+RzGlBpGFoIygYoBkUbTWPYfPAJY/UTjIXHPa5KYCH0XrC2ZjQDvnV
8HR08cadCfpwUym80NJ84EF9M/bEONsA5+4sLNj5u+TE1NexOTKVU4PqqaIVEDRSnKYiGylfQ3Bc
VvwiiJBz2seiH7U7ofkwus1l2+fX0qnpyfqhY6pLygCjjKTaQIoUVWuI0i0McGEqv2rHR+NDYTEU
gYwuPLGIXZWVxG5D/RnrXoK0aIk+8/w2Px3RxKdaEFMt2gDGFD2ymxYlR09pF1pzl2Zt4kGlLEZB
o8Ws1VK6DpEeTcYlbciZRNXpOCb3eYSHW9byTQGR5Iba1kc+2sTH43gDfCmuQMHpHPklWpMnLJ5u
K4d8I3nSI0iQ//qdePolE2+ZAWldjBa+hHd00wPnIdRWuk/3y3iepcWbuMpsHEatM1QMuvzMBuJH
+Xdkxhcc5NJ2nNzxZSVItVLwPU9fhVT0WYi871e6+eW/O1yTl1xEki6WKR+Nbq3lonnIYvbwX5mY
+notCULN5OeXRNKTLpbXzMgXmCFnNjtneEfiEH0qxpmARZp2aVFJBEpGDaeXT+n1QDX/8jBmXtnI
P4OanCdN0KM97fZjXQQgZ1vWiEnMg7ntoL+zsgChjB9q0F3Ge+GvcQ7x0OvU4OSZSCkIkvMBBisw
0kFN7gGvJy945TIIOEir6EbknbjfUFT963nYU8sTB6UEQpvFMSwb1qOaCk6GNoPACO2hX3gSTIig
v8aIzBOkkjQku/lldvp2BNgiMGNNrxEIgB4Wylq2dZ9Wtr6KXscr44WLUgWgrTKhTmG4V9mN5PV+
8yZslzNE/Nye3tugajv6kokLsVCFJaaq4ksS6zaXKT5i0LZpazyL6pAAOTD+9XOBJDfYiZBMFfnu
PR262Y6GElWQ3wJNsxpGdlIDbfknJPP257ef4PL44Z0OCboBYCsAYwL4GSaT2xG8mhs9gKTKSssc
4wM99g851JbDa+kuXTU24lgwcG8Vj+7JNXqR/wPzPBsFunagcUEwcjpAC3JB4IpLm68g3tgzr9yK
6DLaRj7q34UHylRl224IwEEujC8DvuZOLLhFwDgoQwMYHXMT5yahfK6HfdHwRK4fG86wll87x+La
rqCrBrDGWSpUzc34kcUp7jJHe0qgZLDYV+h9MICeaQ6p9iSjfqPfDNZLYS5ZnIhD/DxBxyYn4REx
pILIEhSH0zx8JqF0r4np91hXXaLF2yLSdyiz3+jkMUiklU6z0CbhB4qvnqXu8I5cpZJ+gwlk67hL
VyWD8OT/I4NQg5MPoxhRygzzDbMWHwDnDw60fvJGYThsPC+nENwEXDoZePMboODIQwn6Z4Bw0BLi
W+BTU7bKtx7A+MQjsq+pv6OxNBPOomUDPEVAHEBXfpox7QItYKiQNl5TDm91JN8XYrUKrPqGKuR7
FEYA8QjlTR5nyNwGaJcZQTaS0IVLfm6zAI/P7y387wynLoRyMwYCa3DJ71EuTjENlL7JBK4Q2ceK
eDUwDZfP5EzwwltV/jQ5cXIg0urAbzdiZSukh29QaXDGYunemp/cX0Ym5z4aSvCWNWLjySv6xgWz
LNxYkIb4vQ7DmZcyyqRHY5rESrClUJnAHHg4iw33b+QdDf8rZfs7OvJz18SxtYlPCZU+bfFWwKJJ
7KUrwpvRNJ/rSIXUhJ8trNZMZhXFdRRmcFI4hfo0+TIIpNKitK09IFEf0jvobnogT/lUmDve5VcA
yiK1CQxC4SrAOq0ub5VZx3JsnAddR08iIsgAIoQwzq9mK/KK2g1NlIXogbjVhvfO8JtZt6vRodAn
Q4OLDy0fQ7fTRe2ZmZOCFBQ4TuA0ANefhl5ylogWEKY1HHm8ltbxCtOPtOHSkGfCyBMzk4CrHyXo
BaE1HcwF971S2qBJWzjyM3E9d3Y6/gO6L/Dhn86pVUSpOPYjLGQQ0UG3thTuKxGI1SXa2Bn/emJo
ctDNRqa5UYqI4ASomRsb6Lfumrq6N6MVOCESunDmZ2fuaFyTI29FDWIZqPR5fa59pyRfR7W6oBU2
47q4ZroKBnaQWp21wDGTJUYqIVyqS/nBivpVVDC/rsaFp8S8GRUcT4jKVNAzn66QXpiFXlC59kpR
v1MG4Ka7eG01r5cP1+x8QaDn31Ymy4PmpEAtOMDBkqorSwC+NBLpknLvkpHJoohaHTCwrtVejkvU
NB7jJb7GOf+ENfk1jInrBR4hqnQKC42LNgL2lO5GO9h84Mpejduf7SbtBlTuq6UHykwCEcWQI8sT
N2xIPWPgCOHOiVdfwFG/DXwDkR1bL8nyTnQjviKsY1tTbUKdJjF6kr5sKS9pjTeKVMD3ybfAIiR3
pHR0vwRZ6rN8Qz4ub5PZU4zSPAJoA8nErwD3yAVHBB27Q6bVXhgCrU7ym1iKPbVnD6lQOjlazey8
lRbj9tkjANITKIZwgdlpp3Bdq2Nejng2RBvDpmC87VxQ+l7rtznu8RGJJE6KuXDbzO5VDncCrmSG
qFXqUhmaYGbttVK4EWWgwut84czN4DqwZ45sTHYrTZQ4pJAkR1xSQdEWu8Yu7oONgepJ5ykO8cBq
uhbcpY6P2em0wNWBrkTQFE8pECDVW+NisWqPSUCIS6BGllIoZdcLz63ZGTwyM3Ep1MhUoMBhRhif
RSAnQylbsDBTZ8UEWpoKCh7wgp0xVaKLtKsrAZcKKEA2FrULn67IrtuOjrWFzPIqdLXN5QMw72GO
TPJRH52AMErAoRLj7CVX1n3XrMyVDCkA8Za3fSWAp29b1LUlL/EEd6l3Zn7dfo12chNEtKOKmmG0
3XhD5I9CeaXa4+XhzYYDR6ObrFlYl70APXDs+hi1Y0T7lfSWgqg+05a4KmbXToPio4jFQ0w5zQUk
lUEYbeBK1JXYP5pbLu4aO2nmj04FtTR0/wKh/355eLMnDjA7DkfD/6MR9HT1QAMgWimewV7jMwel
+VK39crW/HrVrCGa0rZg3cy2gSP41nISa+5A6CiNoJiHNtMz4vxGJmjPKBOkH/R6K9QktmWjWHDQ
c3vk2MZke6J/RSkDLcJ7v72qu9yprBeALhbO3fxAoFcEkmwQ4k8rSpXUScg8Zo0nWOs+ewvBf7Ww
TnwdJokieKZfFuTTdRKrKNMYzflrnGV2urPQEAh9otjBDYMuCFDsrsCguGCUhx+XjE42hymwCsKf
GBaUv5ymYPdBlWNDdocWDxoBElzqWPlqI/qjVu8DQ3mysmFt5UVrp4RcR0S5GUh9aDL2l6jMfl73
x5MxWVODCQm6YPBdcvZM+0MhtrbaPl0e/Py+Qd4BoFC40ylthF4VAKzUkPkd1E/K6K3SRKshWcqy
LFj5wmMcOU8xrBNBp7Cik8hOrdqFqIsLnOvCSi6ZmWSgaFtL6FoXam9IqseIql7MMvSfdG25YGh+
x/w5a1+ZgKPxUBDAjGEAQ0o+bjpdega1MMABWfQeRmQXx/XSHj0fGbg9AHvgWSrEQVP/VYVaKaRN
B4nxHj0oxmoEa1KhPv/VvQAjeNCIXJNeAWPB6eFrdDReFqLIPPTB+XpV2hWw5YO2UCI7nztuBThn
rkuErubJIpXo1Yz7AsDSDOxLEStdo09dDT0RLGZorzlcHhMPv0/P9qm1iUNBhy8tEwHW5KF1EvJW
CaojDKZDmYquG9XN8FIofly2ee4mYROkD2AW4EKh0zNVlyFg2ObIvGRQvaho7HYRVXd+X5+YmB6o
ZDCkwIolBiJuXzFXo4uWsHoEwWbiV7vKC5oteicVR3wAP6p3eXQzaS4ozeDlK0PEB1xsUw4mQTVy
sAaZHBnduEblQh0d9D3Nj97taqRcFu2dvz0si6udYet/PYUnL6ww7tquiGrIIWa2+E3b453q85Ju
s63RbtHYHVq1RVd/zxA2L4VeM887GAf7osGhyXCPE+NNh0gTna3Mwzo76dCsBrV7CBRrMxgieslu
IIPzybJo03bCM6Bxd5fnemb3gu4KkCceTnPN1dMTOQaFBM6pGKQwIejo0KUWKg9q2UK+sHAkFtt9
Iftoo1zwbjOgJ2T4fpmdvjNbqgRQXAABpMwcCY353+sDOJreyU7r3NbVX8LENqHgshqXJKzls32t
Az4CKji0XYgQ85vqX5q4/Y2eoNUD/Qkr5iTXjQ/xMvqWrjO3xMOPJXazU12IwaLZ0QH4Hh3zoq/7
aBoVbW0h0XM+D5OvmbzT0hoYjKRX8R77MPbGS32Tr8vBHqAOYo8H3S5AEoCGVlQLVpeX/cyBTOxO
lr2SqkQnJk6YIIxO2wterixldC+bQIbpdGehFVvIE6SyvCwcwQ99b6HD7PIgzoteJ6NAC8+pCXSU
942RW+hG3ELl0hvWSmiLm/HwEzbXvIpL1/95foRb5DeXpWuguZ9eYBJT0dsdGtwz0Se8a2un/Mzx
vEhRyxm8urCD52q1/K6e3ydHdvmuPgoHNEsoMiRO0C3EhZHRFfst9or3HhSYHmD9W8Q6eFWw98Xc
01m0PBkvv2qP7ApgjkOfjc5wWiS/jkFgwRtT0tjOngavgfSkuFTkO3NIE4uTEyF14Vi3LUaaQGaT
Y9N7P1rn/hLK+Py1PbEzOQHN/yftu7bjRrJsf2VWv6MvvJk13Q+wmUlPSqSkFyzKIeA9EMDX3x2s
nlJmEJlRpXkqqSjmyTDHxDF7o9kfeUjmYw76AY1yB+WaQXBOHgAKjFs83tAQn7nkAVXMTtSBJVgj
71vL0QFx2wjZskY9YB17dbEvwfRrmWE+hqlGARL/+bKuvAvvTpf75oWODpJgntgA3B8iL6sIiyHz
M+R9kYjzL4t5/wzm5HDRUEVAsgnQb3izLyvcdu2SzjcPyZW2Q9kzDVgTSewsbNgAtc7YE0g/JZDD
e4aTzr2z5phOw6hCeravb6tw2o1hdQvWVF9kP9/nGDhJzPod7eeqkizTJuwnS8oW35WQaYbuK4fZ
N8MOvdBCVdxaG57F6FDG/JCNWu6pxApj8eiCRMxHi49yo/qT4USLBf0HDAcZvjRT6nUJEsREE+zq
1tU5FswdaVEYiBJqBO053LN9KMZXKopCRCK4c4vHvqw0KuHxEU/7Qc3KT0Z7FXfZ/P3yBXkX6OHU
jpfCnZoKnIPZTBDUTv3DaqOhE2gwrtLmobY8gVHHW5pRoHebPupYJFv60UVRaJtKSokrKYNj6UkL
7VdQUUILrHWH7lIMEAuVgG3WyYOEWyTnKwixbaAO4aIwGmrtGq24JBxcCrAh51m+loUzS2zT3stD
VYCB/CKHyF3MAt0WgKGl6Hmpy8As1XDqbUG4sn0/fongrmDSlJpd6hARo6mjHhrPaK50TcArK1oH
dwnNicQElMsQ0n7ri/u4FoHoi1bB3T4MXcEEzziYGNVD08oCXUfyaf10+Y6LlsFduKm1s6EzZxzH
PF1pUje5AM9pBKHXlgcDNv2fZ87dMUl3xjZnT+y2Rsfe+CjblafSj2bxKAPQEtznWi4KlbcC92OR
XChigLZeWdMFQ79+/SrXUf8Fc+Je69OglDEi66o7cY+TSCYXjNDaXNWqgunrKNCyavKSyFN6jYG2
NGxqS5CMEx0c2/MjSzFOJEEzNhao6JjDHT4z2I7LV2MzfD3aQx5guNEAIaXVODZyXRau8SndLR8r
oFTfLBoiyVZ15+s6BEZfJq5ibm4lgNyBVem8JWZOVxcjZzG2Fq4larS3UumRytUeGWXmcj1O6KdA
Yt6DMU6Fg/ab23okmH2xo22tanXClmDNs1H4yjJ7VTULzNNm1AN+a8zRADTHAHLDqQzT7rTSTKHZ
8oGm4KV221cjVHa59614dSJi+9ob4rjI1G9q4ZFY7npidgeQpytuDELmw4TJnJZemTm5m7TV7Xvw
gJR98bxM9Ofla7S5o0diuYuarwhZVWtCjEf2/WAj/Tn7/ycJ/D3NSoKm3BWXpclRKJoLjzYfL0sQ
HZnFea2lKBejYyL6xa0Xd/1kAh7HHR/Wl+4qvc76sN1jkgX9jDAroiTEZlAAZA9kQNCtiT9wNrpZ
WrsFxyiLHmf4NHfAuBOerxb6AfvSs15/Myo4FsmpwZTrc9Z1uKKsC5F+qOeAvVrLvRaoL0ryF6ZG
3zdVIQ4BOD0YTBRFV98BmWRxXvfxHwab+vUj61swr+tI/UG/ApntC1h6mt5l86rmY2y5jY+2L9f5
vAr8xmbC5/hrsNt8pP/zpLfFzPKzqEoHmp8EUn2wjIOBvlw9mlzno6mg0g/Cbr+sXMc3kNB0/NxV
I+NJvrXS2yEVpKc33w7IalrITVtIhfMdmXKaGVmO4QPUJ+sqSM0wvSpQgprc1o+f+iEo00DcdfA2
e8CHaY4N8kHG4A0Ub85GjYOcNnmLQLS4nh9oiITurgRW0K6+LYMeD5bYy11AubGut9wtb9BB+41N
M+cegDmXp7/GhPU++Yk7AnhqJEDRJgaQSE4LS2B0xbIBLVQxJmtc1RCH/h0XnTQH0ZNtK/o6FsXF
kBLAgQD/AJ0r5nYfJ3iWyuVDbmmi8foto3wshwsj50FasnqAouF2TaDva/bU3jsjpqaLMI2an9Vr
fa8okfJTeR4icciyaVuO5XP33elQ/armN9uyhoCv/CNlM/rrijc3Q/0VeaH36XoTI3k2JlIAcA60
z3cZ7DVt2qJBEy+bIyWGx/IoPeIyAq1+EKPibrgfBoyMBDIS9hDI3RlHbsy5N7BA2UyvpNL6Imsk
FcS3G5dFAZckuuKAZsMa+0+NhtrUJB9kyFBMjNe3X6kMNOO8fRA4IXbnOJ08EcM58CZXl2SM4cAl
4uoHdB5FyRft0XQVzwTptTAIez/FhpM6XhbnuU2ghyJrwWwhIL8wvO2E0h3150h9LvzpRQEuLWAs
b8mdE4w+kM1AJuDn38S5jI1Y8Phr2CzVcWSS69yujSo3oYpO7raJ6dV9FQHgy1eXYnd5i7eXDJ4i
tEVgnglzxqeymhKtcyuDJ1EZKaIeKDvWDNLeEA+QygEJdX8Oyz1I28Bj1gGjuvaRwN3XL5e/xuZ9
AvWtzpo6UdjiHL5V9e2qOMwoSAziTlcxDGmmjkty++82dbIjPpLE+XnaEX1OEjxZWhutzOixGYtA
FT2Vt4wMamVoX8PoL1SQr6JMUzWjfmCwx5gSrnt40Kv8prvCCYZ1mEieyHhvJcBPBHKaArAsuydM
4BQmu+lJu0oe0LRxbaNaJEXlXdb+lez3pnoerZK7Oy0QLrXcgdDZQ33BKw/sxTkcWJfI/FU0ryDY
U9QZTm9qWbDGF7ZEBqTD+jytescyRYAM3KPpslc8kUhmxd6ZHxT9QM7NBgo1zlVJRj7MKrB0A6X+
YCS3Sz26VLfdgTzN4/ffUIAjUZxXMqRE6hIHolq6uogZXVKjuDgQ77KYLd+gHInh9MxUMruoLST4
0Ft/Z8ntS1mbgoBy090dy+A0bKk6JVcbDYnYMEEFCD3nYRs5AZpBkg9sDGMRDc9smsujRXHOyDRy
CZjU2LsJjLWK8WWdvizk1RC1sDEVunQbOBUrSxCKlDLE1JJ9j6Rv6jYqHGxlBCl6UEZz3pVUZJ43
7SJ6GBywE1ioqHFBWWnSQdUWyOyd3pPQrgN8UFexFYE739atIzncTdfKhCpzjTOLPxoaUBgKH0wZ
0vMUWIfu0bxKQxEslmhh/H23rcQwMwhsM9OdHKBUraW7zqK59I3LqIKSC02H4Kuz8J7gFtaZw9Ll
lcHm/ubnEm/Ib6wQCTcGpm1Rd+/GwwXCWMQOmm/dgtk/tVDyZFN5UjEQZNzFURUCJ67GWAzDZ2Q0
uSnAEbxE4Di3F/hLJl8rkwCSSqtSQWOXgsFgY1feSN7iuJqFqbm/wuL2/uBUbCQquwwNEzgT3IbG
MyWKpgD8t6YSQM6BsZSi93be/107dSqFux55as5lIeMRPrelK0t3Wvp8WQA7ilNlBtQdFoBa0RaK
kklyAlxWZYK/NA9/VMLUUN8J/fJ7F3Iqh1tIXGd43bVvcqhfTZ4eVHhiozsUmb05BH8EiEaQsxfH
sluX0VLB1AbjgV4nUCmeXkadEhvY47gYvTUmB/ThWSBLs1IXdCyxVxEJZMBDC9FjBwwkIMXPUZdJ
yRNgl/Ow6pv2oyMX686utelv+yBgoWDU0gIMJoS92aKj6FZvJVTqK5kGVBv1fVe2clD1WiwYQ9pS
DOa2NTZMzqjiufUPRU9WMzVZI2v2QQ3WXYIxefs/dPDCN97GOYPKQUfvA4a5kOPkfFDlWKiOtB0M
5uA1e81vW1f+3CLp/11+0l2KsFna0wxT8y4RQ15sXGYbhNmY8oL9AXIjp5O0m+FuVwg33PgBLUEL
smb9o9oib+YpbhJYQfbaPSffyQoISxQCRMb8vWdUT+Rzl1wjedwZwOQNjPghLwj6noHYn5Sfklz1
VA2Q1GT5+w6LidTBm4cBBEQb/CN31FM9boYJdh1tyiVQhxF5ooinYX1vr3iRcd+wewjmAdsK42cB
xZWz7ajtYYA/z4D4aeLSVr3jJgrZxxiCECztfTSDlf0SxOd2pyYvhrwqJqS5cm+u2kPn2B+spl5d
wMgLrKBgUXySF0DT2Tq3OWjIzFdn1n3MHbiyqKqyqRpHC+JimKbW8m5ZIURxdG+pP6CZD6jeT1b1
Epft37ctJ5vHaYKklbk1OOyUZuqqBaYpM0EVdGvLwIesO4x1FyiinKJ38aS1Oklx8fIn1brXpcGv
qsq/7J22tuxYCBdqkkpqbH2EkKJ7iNFgSQdATOcUWFz4M/5+WdrG4xE0f2DrNpFv1cELw+2aRdrE
aopkwpRX8ggWF5f4NiA8gW8d/kG0+zvKdCyQMxhx26AHpobArHtwnAeySu4y/ry8qi09OpbB2f/W
thrdliCj1ho/lYsHuc39rKy+yMsqyFOxr8sFE2waGfEzts9813pStGU3qgBKCVqjf6g6DZMS9fh/
lMFp0SSXGlLBBA4G9IuLOniLlAhu3ZYZB+s4cjCIX9EsxJm4znQqPEGxjDrWvBjUHrM1XcvFqz68
oOHsLpvk8PIRbcUoiEz+lMjjAdkZaZ1uhcSqdscCEIYaXvRx2EqY2V98ctV5IAcVdgoJ1skDvCam
MsmgeRnRtJep/hvjVeanUQtIw315wzLsq2d4IAJAtBAq+8tr3lBt9FIjbkY3MeYA+XybGTvWTKqe
gt4ZTS4UaDqkar+DZqn0aF3jeMEHJTCKG+t1EAailMZamN9BB2SgbiKOEoP9zamMPVUKElQ56W6r
Van2q2xk/lQnyU6KDdH8zMa7El5RxvAoKO/wBz4PBrC7rlmyhAK1YLiWgxlIHj6DgAADwusEEjVh
sn0jFMLWGjDNwNEBGzN3hxXVKBUitRCYxIehBUtHPKquGacHUH98Wzsl9snkfG9WsJpdPtgNxwB0
G01H6xnG294FCAwbc9X6nIKNyfSHromAy3kbx8LU+0aTAkO4AGAKRjcA88w3ujk9OAtBncN6TvXD
sDe91ktz175ncJi1jwrGXfyCjj7BJdooRZ2K5QyQPRer1DKxDOh52oOiLbICJpEcRPHk26OVM6gn
S+Qc0mxQFSMOHdIRY2O7lOTRaoFwo7tppE8FLb1xTZ6NWHqqVGl3+RQ3TPmJZM4zKWmeFEoByVb7
yYpVf9BEuZYNv8R4JOBsYQTAN8AFENZqmItpNyjpSeiDVAf5MDraA12q8mrtUfH9jfWA3h3qj1bk
d7hPWjZ3dqri1BoKUh15eulVSzQz+B4o1dTQ9Q0mT9a4AkZNztWW2jzXJM1YSc8GzlCwXoOcIvab
Ep369aH9kd4kke6+pYXTEA1Q4iaWjRvDvgKo7RjTKIpt3I3BNI4KWhAJTdeK0bpzYRq3K3g9d4Xa
J9f9TJWbNlbwTKgHJRrVNd43hNK/7T/xHTAjgwiU5RX4J4JaWHnlqCUU0xgnT9ORTphTcCd3Pihq
3DUH9RRYxQVCN0zsiVT+vVBPcp9hOBm1e3cMGN6wIrtsOt+Kln13k4SGQOD7+3sqj3t5KZ0VVytG
LYN20f0Sg4VeD0ohNPVYqlvY6FW6fIHfm9VTcZzZ6UdzSYwpx+yRbX1okoy6ckkCZbBEE4VnNhJV
MKCxAEKQJ0CYdalpHL1C286N9Um7BqqCZ4IqNfnOUMP/ApHN9sr+lMdzXyZzVlugXPzDoCo9kgYM
Hmn0LdtrAW/HQK+ce5EZ3xYKshPkRvB85rMidKxzUibYzrXSUL5cr8Fz4jqkDi6f2kb7EDu2X3LY
LTpK8vRzo0sqhRyG2sz4YjojUmc39UyXtZIoz/AbgTa78mM1/9aN+SWaM7BTM0lgV2Kik08WmpYZ
m5jW6wIpG274dIUs6jpa4do6wAJRIYb5wxSATHIOSu8/WolBZde85SEqr7QFQfO2/v1aHhfhDMA6
MWgPY1uot3W8q5OXlMhuowm6cAQXhc8rg9+POEkLNQfk7iFRrSu6mn4i4sR5H5qebOJb0HG8iZkM
dlALiynBNYikY+OtSxvGYxxJtfy1MMjkTaYI/YP58NPo4lQoZ1JA7yUloH9HgSpPXySttv1C1oUZ
qs1zQh2AlW6Ql+MrD0pXaN06YQNB3xKZrWsh0/wZUIdec6uVjOvdc/ZqhCbEVqTjb5aDXyCe85iF
YG9SkMueXs0yBjJyPMAZKnaWX5N4TDzSJaBxG5Ql9uQsBpVNN320WVoBnG83FZlyT6vqH3XSPIDv
bUGJCQykZYxOJ1LT+gFBKIhDFWABrLryZLZy50tSp7hOYc9uVVoF6Mk60GgWLeNvkxKvNfUPMoWh
1os8RlfpUr6QEtRrzjrQJ0ARr+6iGOM3KqPKqdtVu0+sGWnSvCNRk0rST6MxHUEA+/7hhawNCMPQ
YYv4HDH66abIRTLYC01wofNvbRyDG3TxartzixQThAMiaIEF3LplAM2xAeb3hv7NyZuxcauRjxSl
1haYSEnn3HbqmgS0k+anOJmpb6jadCgS3Qz7aiFuyzZocBb7vrd7cCBX83LXOE0iCte2NBuPBwYG
CogdVAhONwI961060xXceE3jVk28TyrHrY1VsAGb6z8Sw2mZbZo5mNOQ5tdo2oKrabBDCXy7gnay
LQNyvBgu7huNqVGMREExoZACFW0AbfNqAMvdNIMRaJLz8+VT3VJqjGpqls4adN5FutJoNeUoqzRQ
VVxUwDIWyLDTzGuHSRBmbZ0ScvqmreKMENNyOlwjzmxTeaFBojzIhea2TuF29vIbSmHo6BLDgDMK
JTy+U54uQLrF2H9QdWtogeq0WW4kHYmJ5SUphRHW1pU4lsZdibWzHXCRQRoziZi5AO02kpp4RSZo
7dQ/KR6aKyR6ECV8NrfyaJHcHbFGxaZ6DbFEQ4hKMTRv225bCW7i5hPEMFXg25g6Rqf5zE4L5vi5
/aNtdcIDiNFXzddlKIYdfwPz5+37kSQeWlbtGnV10rd9pD6A1jW/eQKsB4M67wHi4KLLwnf2UwT2
rCAJpQ+XdWDzFH+t0+HsRxlXdSbJZAkSoCPjdXkrTeaPyyI2Y3HcebQxAnXAAEzFqY0i8xiD6BEe
jN0UkCaHzfwdybk9C4r7NBx0P9MFCrep2gBUsGCwLcAyciIlfZRmquH1lqFbQJrWqO2sJ9WIgWMY
C3K5G7kUtIUxQDUZXFbAdOOUO+1bkg4tllchkDukcdpFqrp0z0NtteFSFrWvr2b+0xiIsk+dwXmU
oMDXvTRU3wUbveUV0WmNJ7OFR4/Kv5vlVHfS0rDhpdCbutzYr8ZLKAVTggFmTKLWrn2Fq+SrICmu
BKZn6xqhkUmGRwZtBVoJTo8Yi8zrpIUpta0l/dgmeXLnjKYtOFW2k5yqoPcWyUAAriHd+i7b0iEZ
qJgqGglmJb5Xlrb/uqxJ/5OABzkDjABALQYlJUDfBICT4VNDakPBFjOrxn8FWD0EHvAYaEPhDrtc
i75K0JAbgIYrLBZAXst2kJTxrQqUn2rJfQouCxAohz1totSwHsGzHV3+DhunrCDVDNOErCgbcDrd
63aoLLNIWVaUgpo+HRcgUtfN7WIlV2neXWGmXDTovGFzTySy0z8K7IdVScxJ75ANlV5Axuv22WOT
iAAORMviVJaqRZ3FDZaVZjBzZfldT2niZurH0QZARlcJBW7YCBRGkFXGAwIdBXyFZNYIwFSNCq3b
S0qDZnSma61VpQcT3d1ek7Yidt2tXUSLBBoYWLL3XSt3VamZ3rEYslqkOzTvPXc2VLHLQNt++YJs
CkIN2wIGPVDh+DtKsBRjGiFIlabiEVOe7dUSS3Xt6vraCBRiQ/GRImMKYWOyB8b29GpoGfJVIGMH
D6oc9+7YoDGigqS3Bf2/b/S/kx/1/R/61f/7f/D3b3WzdGlCBu6v/75Jv3UAvvw5/A/7tT//2ekv
/fuu+VE9Dd2PH8PNa8P/y5NfxOf/R77/Orye/CWoBuBaPYw/uuXxRz8Ww5sQfFP2L//qD//rx9un
fFiaH//6x7capO/s05K0rv7xnx/tv//rHxbsx5/Q/+zj//Oz29cSvxa+FnnxWn3/r33P/tPzv/nj
tR/+9Q/JsP4JOB2GrimDJhIsFoir5x9vPzKVfwJdE6TDjEQSGWoD8sAzPhD2a/I/WWXDwq86eEW9
9WmjlPnHz9R/osqEwIc19TAd0f/xv5twcly/ju+YsODUbkusPUi3UWLnVXqgQGGIZTvSMfBS3KXR
AngL+UoE73x63399PGeWMPxfylKxWlFaPA3Lc2mZoZo2f8va/vpwzsqCecSKGzLa0Ug1Vy90T2s6
oHx+0OQvZtwJHBsXbv6SwgXRStYgNkioE63Z9aB/79sRY/k/7HXwcvu663+uTeoSUYWby+f9ksZ5
6T4bSj1dZvDX6TKo1nslAEX26xxPbmyqn4zKmFxCGt1N7f5lLePFH8gS9XH5qW66XdchDV5MByMZ
PhVyJWpmPneIXCO4uZYKdabBjgz1WTGjzho+1Fby8Uht/nMhjy8gF4L+uWKeSQsM6l2jFRjRp6ES
Ek+Dh3TLj7ZPwRYxRNks5Kw8tYe/BHEJxHmOW/DdAkoulfeLSYIuEYW0b9ryK/T49dGciS1IYg2L
s+a7eC2vaY9uLOJ8WPPMLzLHV6j+c1GnEBBT9xTYhnQwGhekSagiStHc6kBvLuLbOM8B7lsm13pe
3Uqa8WoQ63NK1dxVJu1J6mV/JcXOWET0q6cu9tdXZv//KGCwEeEiXxCbkdnbPvJWbgeI11K57zJB
YvMtj7+1KZxpkadVMiVrcaJ4HD/09lR7nbQ6bk60QCnGG3QwISA04s+GQr+bhhF2Mk4eChAB7uhZ
6xp/XYobVhNUrHRyi6b5nJT2V7KqN8CkJ16l1M9GZ0dDMe+MxLzWa/l7tSgfjSUtPBQx7qa5nr1R
r/wS2Pn6oAZWrN8laXLVqPFHSZ9oKM/Z3Sz/PRjzXzvK2TpLpa2ptNjRuixupRWF6FpJX3LZETT8
nzsxztyBxqnUSziEyNQ+A73TxeCUT/XUr0b902/qImfr2BBN5zSlEcmH5bkJSajet7gZ3Vstcdnl
X2XZuyzq3GI4O4fRjswazNGKBvl2cdBpVdHrafqsGZNgt84YLT6frjRZLVmrakd5/ygZkTGu7rQI
9unMl+ebHoxWlow2M1DxGyxXkg9S8anOHhVdoDlnvrrMGSpK52Sa0sSOJO1jLUUF3uMgxbu87+fM
rcyZKktrqFKuqhMhr/zQ7dE1HySRlaOVE6NSAJsVUWmxz9vQfpmzLyqUjmoJDrhSQV6VFwExVC+V
EjeJv5AuFXUfnzHqfH0tcYZxKjBUE5HRGxOX0XWpQRoQX61CDeCMe7IbbiZRz+jZ3eN0vK97Ui4L
7lM++4zwhO6mzLOvKZjp9bC9W3b64+VzOncHOGWXGmi1NXROpDZXRUNRtPjc9ILWynN7xmn5VADw
XdFIHDXD+lGSx8e1RlX59743p9cjqvC9Ws9OpLWgpKa+2Vp+q75e/vAzwSo/kQZ1BhlftlgIVu0D
y/hpkYQYQUQAu70vwAk4dYlOrBK71SQrsmG2s6+DGl7+2uc+l9NndEYB3Q0DA1FtXjl65iWI7C5/
Mlcc/V+fg5zy6VdO7S4HZjLC9ybGQHC1XNE6/9h1juWCmB5zbUWQatmOtGtY18UNIhDbjefqKqeG
a9XDj2YsMw8EIllw+ftsG0aA3p5+nWTSjCFTcUBqfpC1p7Itw1XZ1akov3Lu85m2HAUtupH0qtM0
dpRUmWsa4SoD2sTa2aPgpM7uJ6ff1LDQHjkg2B/8pIrmQA5GoGNZwRhKNygMGQfVld3EF2FTnlsP
p+WoJo5OQmGMjRFw31q+PEhGf9Aac0czES3NtiUBrurpnnVKDdiPNIPBN/Bkf82N7+Xv+ViLz0wr
abqWwHUxotkYws6yDzGq/5Jo9v2c2nDPjsycmgK5HxObczUWkqvGomQlU7z3vsni08HyUqGKVQPg
sOvUwbXm9trutTDurXCQtB0giQJQMAoM4plV2JzylzX6hosZj9Rk8XoJlE2JKvhkbvLmT+W3OeXX
Y6tVnFI1IvAk+Ap4qsuo2bG+rwGQn7Vgjvvc9+dUuk2XRkL+wYmwksdaRdmyQGu2yH5tRwkWT9BR
A8cPIFO5HVlyrURTO1C3B9SwvjgYVCRoUq6+1J36QiQzc/ukC0dqf8nS/gsp7OWwGtUz1SvNJUVx
ZSdl41+2YueWzP7/kZWBH0BrLsFLV1NTt2x1V24E0FpnnveYyDr96KzqbXtKKaIiG+gbw/TUj1Mk
ddKnVKtDo6g+aeD26BLFA/oW8F9aNxlALW//pEkS2RMMj6R/QeeXYPvPmAb7nWkAXC06ZgH0OWOe
uy29GD6iXATbeO7TuVDAGOtatXW4U4Cr624/FJVXE7JrJz36vXPiDIRuZslIkMuNgCww008d+p0u
f/AZs8wygMcXQKFSlg5xbUdz3oS9+jnV6a2S7eNV1Cl+TgBnFNSsWLt5AWCmDT9GqpuCrl5h3zfa
y+8tgLMMmAFsSJ3Br5i0cg2zchGlgl2xFgceZ3TE4syCatAmnjM8djMQTlNkDokv3xs3q2cdBkAo
FTdINV9eyzlJnM/vJWOe5KGHletkX8NYdom0+eWPPufuLU7Tu1GiSgeYjmg+AJvGbw/tzdQD82eN
wDD8gc3ijL0X34oahs5oBN+iNI6ktJCGMiNFf07Is24EtSg0PrsUTpeRj3SUtWmsiGFDmMD2KZoD
sd0CRX539GU/Q/9amBiRcy964Z07GE6/aaVYK5UUJAuWO736OIiGGd4a6zfcM99hSzqUvKvVMt/C
/Ole+xofqr0cNE8TvJt2II/lvXqNPhfMWxe5a96KIPDPLIgvykhamqszxrWiRgHyWlv4dvt0+aKd
+2RO37My1RK0JRnRkL7q1V3c/Z4F5HH+pG6pjBId2JGhYZomk/Jbp15EY0rnvjSn4sZY9KORVIiS
1NrDC9sQRnZn9IAv/cuYjlkMTJVEiVWGnQTIt9n8FteS4Jl45pUOpIpT+y3LczH3DrZl9uIHS3H/
SHO0s5crPnoNDupVUYeXT/ZcEGZyHl0eJwr+L+gdQyRXX+ebaTd5tlt+7g5/oYf5TMRqctpt6SYK
6MpsRlaSPQBx6orGGhqHjPu2zV6ayfk8GRaolecaOFcr0mlG0SReMhhPSabd2STF+w8hk0d6NOtL
Kd3DsVUCI3rumnBmYJXTtSEs0WMtV2lTuXIsyrac+2TOvzsYOXYoi29VeQ/QEVeLicCncANxf4bO
rOZ27OFllaSVoaAWMPiyt/q9V9wlX9gMpgLwiPbpL1BinRXF6X7X9YihncqKegC7O+H4cXpZPiuR
gYG7OkTP7Y324fJVPBNU8HVeAJ2atMDUZLQqPzTtGiGsb6WH1RSk2s4orcGZA6eNZTTsxE7UNldx
vEde3kh/741hMJFHAbdawTM6fRlH6MBss8KVROia57aEMwSSvMKRDKgtmeAKmMuvcl4iYWeBh1sU
Qp+5o/woL1UauWrXLo4K9LrJ/WeiCUz7GY03OI239VyaSYLMTjmT28xSPcspojSKra+a/UxHgfKe
k8Ipr1pXJMlLakdKFjsuss436Fl001hJPXWmN2VOE2+qRed87jg4he7bJckrAlXA4yoY4nDtksCk
V60kuEfngiC+EVvJNTll8HkRksHBUkUM9Nb2TV+/k4HLsE9AEMSoJlFVvaxyXIPZn3ZE55RbGW2U
nToVlYCyuUX+zUEdWn5Ci/Ftl7c/YbGBpgJeB3dxOsy7ZldaKdDGM/dO5yJ8GZkvtMJTA23VVwWA
22xDWPBmN2wj/NI5RdfnuUl7gvKDfFCBEgmTDuYhdwmrwHwpItFo+tmt45S+0ksKDNABAes6wSm1
pHDnev1aTCVCSa11FTltXXO1/NkpXjRLJtDaRaBc5yIEnTMMRiHTfpVsM5obr33WAW5W34BUlniz
A3adKpD2qSjoP3spuQghA4+l1gJMDmmaOVD8NBgGV/8c73PM5sw1PA7DKpHR9Pdb5SNwZpxa03KN
h0o2V2ScpmSvyGCdBtmxNIgqd+x8tq4HbzJglFa6YuukducY+9G5m3LRsZy7epyByCiIrAfyltEC
XA5Qscz7ajf6eqgCjVuExHvu8PnBs97C7Cdab9hTqel8DSiXsY8UL1Cd4fwxJ/VFhEp0Zqs0zjqM
eE7EY7UYEQYu1viuMjGktPqXTc8ZW6pxBqArdMkoHZRqJ/U6JTuHwTg6GHL/zRha46yAWfWpXLeI
awd/DprvrNqC6OighgbAtWBCBSZ7u6QDRqHTy+rIC4njdXXw1kt22s4JNPCSitGGz5hJjdPzWTKT
srJTI6IKCtkoqu0BUiJK5jEF3tAEvpcXwztpXHe5ibylP40eXqiAICu9CYPhxEvvAUzkmY+XT/vs
neWUmvRISq4dkuFDKHvorAezn2u/gZ2hL/LQRNr9ZUHnriyn3fGAZg0gXiDsSF+W+irrMAkhqj2/
3futDePUO18UwPICDCNaUuPejIe7hNAFqIvqDSxKMBX6U1eYuxqpI3mQLW8sjMc51e/RILe6rPnB
7WTpqh/M5ykzrtrY6lxUMW/mVHnR5PyWUAWtNDZ9pCVYDk0rKJX2kzqQj6vTHQY93y+k98u4vyoS
CXRZmnQlJ0WQVeVuVonhpu16oxVUUGM9o55856oO76ajPcuKkni9VabJk8YlVJL1UC4ihIszd1vl
rAuJnbaWgbkSpcoHy9hRQPRevgPnvjtnWpLa1rtq1mw04nylmhJUBmqWNEUfLPUuSzh3nd9A0o8i
/kpvu9RYdSdydgy7b4xqzP6C3JChi07RvBNVL86YF7690er0YSbopIr0mNxq6vSYasVd0Ui7UrM+
Dbn9WdOqj3PaCxzYuSPhzI2UgmsiTSYzGqWVsfcosTtQIYrLmWD9DeD+aNPiOJuatrbsKDbH/UxW
NK/L+wLlfDeHSJLNH5QqC9K5eByW9M4sAN1ftJblxXV66KWYunYBvkoQxD4ZKnKBjbr7zdPkjFNX
17q6dm0cyQ+L1+1zUFWSF/UJqFABOYAT7rNAzrmLyRkno6xmQFiaTlQlykviAJN9Xe4BkHAlq6vp
DX37Ysz9GFpdRQ9zjIU7yqFq+u8A6nWVTMIAXq66yYRuF8EXOncinEEbljJfEwRbURfGN8muj1qA
DmvgSnwBgYLrPFg3s68F6AqB6VLCy0LPWGi+X3Kh2Wpi3chSNg+d9agmyImqAm98ptnVemOpO7pi
M6G13skr/CVdOzwq7Neaxo9VohY+GkVCFeyPEqG+NTVfACr/cnlFzK5suIW3YtmR0NponDTPbCsq
GiSmgLVvl8GQ7ihAyFdV5NjOqOZbdH4kZJlMIptOayJ9cd8WGLwjmeAWnPtkPoQpTeRdWC6ppbs+
+V5kotLxuX3hrEmL59EKfDX00sT63lSiun6Fd/YpfDJVP13e+3NfnnucEFl1SrmEv5/62V3rb/rf
Q5/882X8li892u9xcZYpbtGfqU942M1mMFnkNzWAMwMSiMvLtFDQpzMDId1pP6wx2f1/zr6ruVId
6vIXUUUQ6RU4hxOc7W6HF6rdgSABIkiEXz+Lnvmm2rrmMOO6T9ddJY7CVth7hbxJt7aztTFRotrs
nBZIG0xotyOn8qE8JMceSLLmSotN2P36x62n4cp+puIIS8B963kCorPAba6wRdgLyAHvTRRtLs/u
yl6hIgk72yappU1ejOzOmTXz0XLY9Vx0x681vyzcf+a4JG5ug06RxEkF1xQ/+Q4EVZhpxgbTc+3X
L8P2T/NI4vNBJhSbUXvQ2Z3VXbX84fIvX5liFTbo1m7SgiOA65l+y72baSsDBW2hzzczXQnadLCL
YkqqJDaz5lYrxB2UMwH3rgXCS+rnsfWfGjpngeuDVGS5ZRFZQ/fiSPmnlpYWWhZK8U7Rvjl68az5
MKgxTahF+o9ySq+ZbK9IU5xlVgZN7SOXUPMzLph3mQNIeaeNXTDI+dHv3eUiLM0QCaiTaRnXZeWG
pPL39dyfTFl+1xnfs0oemmzC8SzSPOjb5soZoQnneNphFtYtbGUDGLQ8OWUV54N5zPkIaeXOfwcf
e++X42Fm5nPt0huwSn5YwttZGpWBQbtoHszA90ZASqWB9y4InR1evWJw36qWxrKOZImkDjXfhoKf
q7bvQr0rH33cSQLPSk7daIHgk1g7l1vQ4qwe/aSnYdOYoS2qB9es7qF4/phM/BdSBRLVDG/ROfPg
3iPpj5pk5x4pzaDqqbkvdf89lfOO1qIOHMFAixNNCsCPfHcBSswLhLhtfU8JJDDmog1qPoYO9YLC
T+Ou7L63XRHa7XCd2222Y0b5YBvi0AtfBGZegqKZDtdaU35jempA18G9ngDs4FzaAfE1Pcir7s6p
BjfQM3GqyWJC52oiqLSBB5QPQF1kfIcCW0SG8bmT7YhirXNT++LKnpy7vHaKKGmKA23nczXYoSmH
X33d7yYIhlqWjCwJJgovtLc2r3ERGF8nLn9yaA33RQu4BZlw+0vEOzVrFmL5XVNCkl0NT6G8K9Nb
YDLeZy1/J129L+rxez/Snd7oJ2uaZOA043XFs7duSI6VYd/6Zbs3Ot8LPaBFotwxqqDCm2oYChA4
PRZ0JTu6PZ5yOc8e897KItSrIh+6FpXnv42Wc840sFHKid2TNqmAeMACngznqs+g0VTrsTGNOkg0
Dgu80T6mxQwx5HzncahdgNdy71nlseAgyc52C4psr8Orza7IviQagxa2POiZfrak6+DGQnbMqc96
bV+hF099a10ZjXv0zfqbIcf70iY0mr0JnoDe7VI4hdvAn3YytpJjn+8r0L34uGU1RgbN+lqkhz63
w1mzQXbV48tb1ud3TbDFPjY9VeNgapBLQ2eLq6ZOboWpBb2N9B40zSAKMh1h2LBxwq7kLP9D4+3G
sYYBqqfFzrV8aa/svfm7/gYz8lcR1cfkpZoBjUgjvgW4WSmSgen2sXPM8AXs5a30sBiQTWY8xPJZ
noy3BVYNkQI2AnS5dep+fq0Cs+Tjt9yipI1gdXao+gJrTEDpNQ2GhgeZvB3Nx8uztbYQlGPAHmej
NNoqOxDzVavuyBY2zfib4PvvbdlRK07WnEkjKSha5smVzdmtadBvE2M3eIVFQ9uciqqKnbYi58yT
P5ne7KktHqbJeTDtGgIQPAVeFjyxod0J0jyIPN1Bm/N+cAGxS0z/NikmI/CyeVFzPNh0PGei2Gcp
BJ9RpgsyG+IRQsoz7SHL3NYwCjMHHnEP1hldAkkayPTKlGGHlMYLKGxpUA7tEDF/vMlFfoBWjAiQ
gMWBw4ch6Kk1RYYPXQoP7KlIWhSK2m4FvUOhRZaVnFsbNwp9bDoItdhTJPr6JocQdWDr9YuueT80
w/vdd9ON0CB9U6BFQeu3LGfXqa8BmE/GE/X5uRPkQTTJsz2l0Nota5zHpPmZWmDuCbM9aHw4l1Nz
7At4nzVYAqKdJQ5oCAUlDQ11Xt3ybvyWdv2JQjIHPij+rTU1J9NFrdKtoTGUWdesQYWixvaU5U0b
pHr7C9i0IU48+mik481oONcGzQ/+nF83VXfPeP0NYPk6qBr9zmL0t+6DGyGtZYgFruIOLXe8IcdU
8DTytPKO1OSqFg7UGLIpcPviliw86HoCZdgq7s1p2CfZtDe5eNCm+bsEBSmFjiO04mo42RUdjzrD
vrFbd9fZw/PI2se5K4oAGmwxnTloVtbGnXBl60DQfgwvonll0iOgkdG19tU+Ofrgmcx/pTLoUx9m
O9fdTUVoWCgzblxz1+7RSv7BkrmdzAS10i4zzy3t9pYOJmQyyd9NRTYKbmuXUeXRgeSCk2Q6Cr2G
2YS4S+x6Gg/6t8u7heIC/39fSyqzgUCoELbMQGJaj0sGpUNFgvFdA+sCH4c3IL1w+Dk4O5iksgZg
vi+9XKFU+3GqoN9QEJchqSy7g2irgBZbvrwr25+vHFZNPuRehqtDrJOnrj1m+VbOfZnST3Y/lfBg
uKQ0+5kvxbTF47zYgw/7vsA24FoIBPcXB0Y5jvD2K7I+Aw1gKn9XEirq/lYOfAUvBDOnj2PuO6ku
rP5viYuAqlTstdDJAkz8Tj944RYWZCXBCrOxj5+prbkwzAGfoWyRyzs0cX+u3AAImhoWm8MBpCz+
1WWkRLyYdbAmKPjBHfgL6R6y1hvTsDpYyyr45wUI3T0BzTTp/QVXwbAwkgcbDlSLzg6Lt4rBa2tV
iexUtzuWJ0slTcSy/9Nnvy4H9ee7EhQlPv54BriSPg9IU8xmFzjAlaYubC5zNzAtsbHxrQ2QymRI
O+FNXYN3DImpE9hX8zlHFXNuwv9tRrO1wa7dz1QWg8fTuuqW5cRZWB3Jro5x+r8THvjXBr7V/04j
d2PYVu65KquBQnCxJ3JyYmagDjTj9tdybTeXTgjXkjSw6uKHVdZWdHmSVibfUyIdtruQKIKA5VLr
yBjoK9bj5YY/Py/gRflx9jMrQfLFxxYikmcyyr3M4BNO3S+lRhxv6c4/gSEcH6+/ZRdJrXva39be
Qes3KldrP1yJZugoaoSWfRL33Ym3t9l89I0vNq2E8+RmLbUqiE2S6TA4d3IGHXt/ebhXgk0VVssk
S+TUDkk8OsXea/IQTL7YptODO2ypZa99QonnoZGznY26Brzz22ISYZVd4PHI3yq5rwy8yjoYc+Km
Lkj5WIrWLauSe57CbKWrNi4wigPl/9wxnEWC5N81k3SyaMaCaTHE72U4U2xMPTsh7/LSe+RpbvMH
36yuEoHdyUksGnAxvhh5NwdEePfjohlqaUUEYEkISRnrVBVDDWFwA06hfQlqIT1nRTNHvt7EcJHZ
WOdr55irpBjH1iwo7cYk9hcYr3Wg8Avwbm34gZJ9sUujLc7152k7R+UzdIw6ZicMpDL98UFnxt0M
tcHUck6tWxuBZpA3Ux9jKCvuLq9Xc1nzn1xkXGV/kBYHjAa7ROw6B0MEmOkdrMUjMKH2Ndz7Fngo
PPyAj3s0MuCJF/3SbevalaWs8h5QDATMKhm1OMNbUeTT0dLE92HIv7WoxV/u4NpqVrcR5oEMmk4a
1DbsW8g1HvI2/9MOW4/4tZPPVfaSTBME+i+dFtuP9kt6WGxU+8DOwsXia9vmYIWwBUn3j0ED0TJa
mt6QwZxi2Gk+uXZZdec39pHjDZ3nKF+b3c7u7TOdhudSpo95ATBXbe6ZpR9hjhDY0t0zZqUbJ/7a
OlU2ITeratn1bnagEDFz8VDsgNcULjIYnNEI+l/anEIDxtnAkq0UBB2VE1HhhemDSARNIJ5HWgVP
eB0qnIb3S8z0qndfIMh7ymc/rBxt40ReSc84yjblISnh0KxPDy6bwhwYj4EulLgnXrg7w767vDpX
AkAlToi29TS7x0eK5B1OpPvBSAOna4OcdfuvfWH58j8ndCl9YRV01uKCwIasvcYrPWD6dbIlT62Y
Cf3f7VwlUXiEE5MJxHCb+Mit2qBPCusFXmlXvKa3U1M9mb52hFJKTCjIxU5f9VHn1LfA4HahlPwK
KfCvUXXhnP6xs3NiQ4nfx2/pqt+peHK3AIFr06RsIrnfZdnMEeS69TLQM2SRUPoLsq0k3Vrzyh5C
Zmn4NkVK1ab1BOsqbwxyp3mlHhLGzpZxwMoNU5X/lQyq7ToMPw8zr+KqNqKUZ4evrTFlM0gHsyqE
26UH5k5B6tXPFLUgZvIIxghj8KVvqDh0h5V21ZjIlpZNHbrlfdIjHZHAHDW3vvgFZYt1II84pjPS
ko7FZTAkbRMmQKSTjp2ySd/KSKzMta2MlWV0VE4VisSl/EFIE3SVCHT3VvhbbJWVfUvFnrcm7wzw
OjEZqNJxo9gXPhI5bRd3Ivh1eS5WzlQVbZ5Qfxxthj5k1nfb/GH0D5P/+rWmlXtWZ8i87FIsJe4d
B/k0O/tiC7CyEgAqnhzGD17mdS5qIglSz9CRhbJ9fPlXrzWtXKIcnmdZXdtQUnWeWwD82sfL7a4s
FhUeXs92zhPPTw8wMYH/RRkgU4bM275K7d3lL6wdrETZ2rwEGLgqIQC9ksaFPOn8xDkZQVKxf7G+
11C6nW4Hp3X20tBOhHd/Ln93bcSULa9t6tyGRQY8y8cxht3RefLzjS6trU4ljj2LZXWrg+Ht+Ax8
gV7eVF0GLTeytZDWZkUJ4ckzM2NIMCsFzU/cHU7T4L1hrnA9H58vD89KEKvQcEfCVgsC/+khQfk7
zbRQplAcNXZs0kO32l/+yEo/VFh43kB1RVJ8pESdvhmPlR+1dQKr6Yevta/EMm+SwYTeGjbUDqlF
t7ePKBc951B2m6dsaz9du4D/ByBOqS9rYaQHvBL3fJ/c9QHqry9AWYfbEtwra0qFh3cFgMAOLmeH
Ih+idAIkTb8x2f3lcVqb7CVG/rmieW3de266wFfaKaDDa5K9Meskxizok41wW0lmqRDxjmiAS9gM
RtHVm09u4QccQxEhEMlTCmZ+0/obwL21rihh7XZsMCSEs+OZ+9FMHxagXlbAqgzD1f++PFxrc6HE
d+6POh4bKfTBU/2bZ0GEX0I9BXShjdvMWvtKeA+lRAWvW9pv7DTquI9iUUPdADK6W3n9lU+oqOyp
G50sMzUArrpxLxINdUZwj6wSGIbLY7SyvaqYbDYMcycWtZTcvCYFiojjVryt/XQlqBnVeNY3i2SE
yyKWWHtfTgffFxuFlb/I60/yESoim5a5mSPWIBPEUiuoO36fUe84Nn4VzWay0xg54EAEgYVqx77T
fyVp+lT2xW+rHPXI7rXbJEH9uXdgCMwzOmLqKgKbBm/X+PAE1QFM7gfrl2+PIvIs78phzs4Y6/Jr
464r698rIRzYVUjfZAtWiGTvudFtLZq15LeqnN53mtCEpyMHZcJrmuygmPetBaznES73++qUQ7Ad
0nOXF9DaNC9//2dPSvG7qWsBSt2mD2z6WbqHim685deaVra7ztRqQEYoupGTQNMs3PBIlLhbyISV
U01Fpy9S4HlvyySuhz6u6bvfAfdsvM/eV4dGmeNBn4y0kkgFTuMUE58Eyeyc22KLrLUWusr2puui
ZL2O5hP6p0eJFZX/y1O6cgb8dfP7Z0pzUcjCM7okzkfn2ivNUGtRD4f5UuCV4lvHyG60t/SDVzqh
gsMFB8hLMExCNYPpX8/aAYWCr2XvVWx4kvPZa2Zk7+faui9T/6YkNMzLLULbyjCpKHBIU4vZIdib
PZgUBIXVvNn4H1j4nKDEc+zt+lj2W5poK+RTR0WDl9CmbJa7ZGylu0Udon0f752gfNJO29yztQzN
37//M/HmkJfaUOIwaPf9S5EHwA0u20e298MeULw6gPx7lO+37FdWQASw+f24dwDSZmXVBFIN/yn3
/dWiTlmdgSoxrWC+n0Oyl6f6WAO/jCIeEBiXV/failPeMUlipotcEm449M0z/kxNfLndld3q77Xz
n8GrZe5IBoJdPIxmVFkt2Kz0jfrNlhL/2v3179L48AEoMhY2VDAXJAEAuXMf8DMJcM0M598Mfo7R
1zqiXGvsqhpoUuAKWECSFIa2d1rFtcBOiq3S1+r5pMA4uGgzS+rLUIV6yH5V857s5oMEmaqChLgM
+jmob7eqYGsVGRVTrvle4ZnAZaP+viB8Sqzn6tnd/dWP3ft3W8rxKzdaVafWpB6eewm248xm74M2
ppE+iR2qe49zXkBBJ6O7y/Ozcm6pQrUwjsnqMsXpXlSvTn5dpvBMFC8lMGmX219ZyCrUfLL6lGuw
g46hCx4Y9hA17okkW27IK+Gnws1NK8vFoC93kxpo80dXHi//6hUYl6PCuJoRfm0snWEMSKcr6nfP
zQwmU51HqTt1yHHBSC7V9Rhyn9YeVrg90JPsjmiTidd4+VPryiDx/dAm3q/LP2htmpQw6nI+WHaD
svRQ3RTi6ACa3XSxuy0J8/k8wVH64+6pmzVQXQbHfmBjm142T/KEPAaJJqA2UFbqYxYbVrR5oV/Z
rm0VI2WmFUuFhednt2NPcl8fnIc2klfac/FoJKF4BYcNe1EhI7r3Ntb656sFnhIf+1gkw6ABJghy
QvcwS2ic0v8/l6H/qUbACvxjy7kU8DFMsFxkfyDimPhPl6d9pWptq3gpa64an1ATN5pagn/GQHzs
bgnX/lDNCpN5OhcAsSbCu8r0am9adhsyAhzYrM3PLuFX01inQd/0PKjrKnQFDUyQW8NxrpIgd40X
cM2eRSWftC31hc/Xqa0Cr1rhDLo2ISBlheRyG7jQXirZ7TBuaX59vjHCXujjSI+N5YL7hJEuKvAt
WHk9uGMR6AzlkWLY9/yLpUZYOH78UNuDbQrxUi/2m/aq6b/1BNBXWe1pV+xQdwIYsT1knbXx+l/r
lnL9zsphHKwRSqCj+asunykUetLqtYaw4JZq+9riV3aQNGE2YKIanCjT6x7If76Re1mZcRWDpc1V
DgBwksTeiIOdlHQIu6p4crL5pR0dP7ocCCvbk4rAGiYhEz6nWpxMzY764toEBNz2t9yz1ppXdgZd
53wxYVw0wd3IEs5ez6obI3c2Zndl7FWYVdENftkIgqioXxkksN1Nm/e1H778/Z9rHDcsXdDEB4cc
hM6phd2q/1rWW1bja3O79Oef1pPRcUqHoHWXQnf1CEeKQzEexaaE6Vr7SjCnc0mImLF2DLa35wdq
QPdmOlUg8FxeNWvjrsSw5jJTehB5jYe8uHJKYsaFBsPfy42vXAVhYvRxdEYb6MxiWFxMwNpYZPfr
MI+7vROgKB2n0ZZgy1onlMAtPb0AK7nQYqN5Lepf7vxy+fevDL4KuGqT1CClhsmFNTHlDzhYdmJA
2t/fkjlYWZsq4ipfTBB6iZg1yld40VnwISDy9+UfvzIoKjAK8rEd5xSD4pWQeXuaso1C4Fq7y2D9
s+Jtyv3JrbEiZVnsdS5jZ8g3xnttOJRQRWK9nsXsYbzZyS0qOE3fmfzxa8OxdOefn10RWmsWHCyB
/2OHaTQix87uv9a0EqN9z0tu6MDNNenvHL+6fLjc7tryU2LTa72ucCFsHs/yucp3CRDCJjSYi3mL
MbY23kp4mnzOp9TJEZ7Mvqvq/EbP3X3nGBvTubZSlLCE1eRcaSmaT7o0yoU+wwpl2qKPr/x2FXcE
S4MaDCIMjp2groR8sp7e5FtyrGuNex8Xi0TqR7OhARVXZAePlT51QJfdwgGsDIsKLfJ7mteGhsbB
YbrtODtSeJpeXjErdyRHic16XogJLSxhzGS+YsBJtA7MtPMOjGDpQks4jy5/Z2VlqtCiYYQluGmg
C04D4rvVNNFEZzMQWXNsZlrHl7+yNgtKyDqt4bVjz7UY+qVPjQ0prkzrruEItalkt8znf2satqrN
ysu8hvksxqvfa7f8rj5BeW0+ExgSH/jOCO2wjxM94NdJGYjDFgFqbfCUsHZdK3e6Dh91ZQPsbAnC
W8XgRzMb1wwqd/vLg7e2ypTYtgrHnGsKZJQl4rZPgwwc7q+1rIR17fpV7RcNDi3EdDDOegjq95/L
ba9M+X/osUiEyAKPNxB+zcAEKn7USGRl/IvNK3HtsRZWQFavxSCFB55gUUJgATSR8PKvXwk/VWDV
myU8HpnAhid/gGdpVmkkqz60ErgAZVtVjpXlozJh60aDcP4CeUvsx8mS+4LIIAVt3PXHjbhbWToq
/7VNSO2ODroB8O+5d9q49pqNEtPfmsYnEWcrMQ2vJ3ioe5gBEUbkfoLcYQvs8mn5b8HnuvEPO0xe
piNSGg9bhJG1RaWcz05OnJpWOPrNnBwsMV6R3g9qb96ojK5sIioArtFFA8cZxLPea+eBZw/Uqp/M
HgZsdlle4e39zSzMt8srbG1qlKg2uef0tYeuOOO3xkjDat5i8Kz1QolqYsE1sm2Wlr3n1tlBoOCR
j1GeI9flGsGg9xu7x8pk/AcFp5kdKZHwhCFRd0x1VO7tOY1LHQDFy0O0ku1GAvHj4Q39OE2H/S/O
133zY3E9SXfeK+C77W6I+lDA4Oim3HjZr3Vm2Qj+uVS61HPGQlsGTb+eCjMUQIEtBezLPVlrfdkB
/mkdJmgwA/AxVKS+I2AGD2/C/do6Issn/2nanC3Bs3HZw5GY1YkfpaLYGJMlHfpJhKvQuNL1Bwm3
IvxqVr+Wc/NMW/E7SYtTyTwaoDsvmZDnTttKz6+EhIqTm0nNGF2OI9FTwBIIlA622HNrE6Cc1BTp
bWBAlrUqXnQ2QwHwlhpbgbBSX4L/sjIHtuUhO90CAJ4HeB2HFDWZ/PdSYDJ+tLE4XF5EK3ozNlEC
2zP6dM4GjM9SxpJ3+vcqQkHmnV6TSLvWYeZrXIMQcZfqgb+poLAycCpKDmobPK0I4sLWcDnPf1bt
93HL/WEFGIlRUsZNllqVChwhs9VAfaV6KYcqolZ/zbw2lqx47LJBBINI7sFg3zjZVxa1pQS6iZMj
AXIFixouyHQHCOwex8lhq2a2soZVqNw4SsaSZrn2FPyQTc6tzLONE3dtO1QRcpSAN67naHvco5IQ
0vvmGlC8/3O/7bygunafLi+1tVlfevfPpmJpNTyFUUCIWy5RInttxirUrS0rtLUxUk7x1iG8mAbc
SvT8fgDilo8s+trvVsJ8NmTWFx1aNtgQtZCarZ0mdIdNrZTlF36yI1pKoE/IbOZ1hwgk8TztFxVA
aOSEAA4bJ/oLPNz9FkJlBVBgW0qswykDSZ/lS8Yt/Q6tJvcFCD88Ztif1AyaqwbF/SpuNjb6tUBU
wXJyJNY8m/gaZJKP+SE/WQ/GCTT18ya5aOVSoqLlzFSYtWsg1P2De1s99QBHdPF4MIqwOovICt3v
5GAepjOLtwJ9ZZWZSqDXNPf1LkOgF+mNSE9D+XR5ja21q5zlTdaVLqPIhBZTEyTkp4M84uWWV6JO
VTCdZ9jgCYmW074ItPKlcbNgsL5dbnztZy9//yekPX3wAVBFCmcez0DCBlM+f/FnK+HMs5kwz85w
tjq/HJhX+zQLfcf+YutKSNeNU3usQmIV+lhOdkqLq3ELhbo2JEo0611iIC+BH84mccoGeN4gFfI1
Mo2tQsH8yUehvURixaytneH4oTuSmyIbXkq2RfNdWS8qAoxVnObSwHrxoKAsISZXascOWlmXF8zK
61TFgGmz7fOkROvd4D5VPWTdPG3PDHawynwDZrZ2oqlAMM6MQtYSme2lqjA/iWsD/iy45Eflsb6j
IpgOX4Pm2CoKzOFGq7sCZ2fl/phJONdwH+THyyO1VhxR0V8kZXBA7hFb3W7ajfnOfS+ywN/1u3mX
OZENCOZX72N/R/KfMDZ7p5xnSMHFboWt03hIEkgEOc+XO7I25UokS5hZGLqNfozJtaxIwAACTmHF
Bu/4jRlfW7JKNA9u3vogH+E6abWBVrUBmfOgYy+Xf//aqakCvSyeVD7E45b1tDij5bsBqMhw8UQr
gb7zHvSD9WrcffFj6hGd2ZozggOM12l5s/hKiB/AjBzykB7bPCwCeV2FW4fZ2gmt6ofy2Rk7VuNj
bHB+wTezg1b7Q9fc26SOeU3OMGM+pWKAKu2W1PPK7qiCv6zMGoeeTX7sGjCWyzCIydZ1Y5ntT65R
KuALjhwCgu8QzHB4uCiCJ5F0g79qJrs6an9vXaKWk/6zzygnderBW73W0YMuq/a2fgUHcchukUCW
N37ycHkVrISMCvkiQ9H1TYFvMOSaWwjMSQGezzndgoCsBIwK+upZm9NeR43OTu/Y9OAguZ38/tpP
V6Ld0y3Lz/oaIN+UQ+dhn2eQ3PHuDBSnLn9gBXprq1B9OOwlWjFC1bg4LvYyDfyVl8SgGWWnLZjT
2vgoZ7gvLSczZtONqXGy3Z+thRcwLpUbHVibXSXEhz5jXWFBbaw40oeBBf1xcY+B9hwJPIhYQqoB
qhoRvf3aKUX+A0yrYWuUVjk4JXBnGp6Ye07nnxt9+TzowG37eAHsui7t83SkB1Ic2qO7p7ss4s9A
J4+78jXfNxtnyOcXfaLizgTExUATqfOD7nh3EMl7rcQzT+27Me1fW++lRarzcof+PoX+G95ExaH5
3MrBB4XSYDnXScSz7B2aLe9JNXGowthmKOfyRw8sIbRWWRrVJZJKVgc3Cew8UYLMUgVx9ahGpv8w
2n0XGUYO+VhS0J1LKCigbHghYwnX4VKHX4Xxw5ognTjZzQinIivdW7APAg8LZgZNHknHCC736vP1
TFQMHNXLASKmXXbw0tsBZFedhtLcanxtbpQ3AGa/Y6kDNuI0QrkWrgHfGlveZA1cBKcJWe7RhfCv
o3kb+IKVvBhR8WuMN33FNDBQSWzXwYKzzEPjxB4grR19+WwkKnpt8JOMTQvRNblu8a4ckRHpvy/u
7e7GBW9tUpRNppzyyUqknh401znxNNtzvbuhxpa7x8r9kajyYVVOXS/RrRySqHq4p4f5kEQ/pz2Q
WYct850VdROiQtfGCoomfPz7DZOeypv3fRNme/NX+TLCyLf55f8/0CE+vzoQFcBm403CJNHzA7xK
kubQlRv3u8+3Y6LqhU2a9KQ+VNhb6KnTX4zmvbQiE1XXy7H3+X2BqMg1w2bFhPptfqibxgghnP0w
OoYXFqyNuSeuZ7GV+Pw8B0lUwbAcQZ60I3aupivNANodO9nSn6nd/JQ9P0KPCV3s+3bjurWyelUB
MYpXv/Shk3VImHcae+uhh22IT/0N9Z+1UbM+nivlQNjE2w6Cr7X25mT+Ha+adxfo6qA22wYmeWx/
eXrW+rEcbP88feaU2g4ETTBqc3VoyiGsvORGl2W00bz/15r9kxNFBbl1hWelss0gxJ2nVuQW9ves
pHifGBKCivVhqvidLby3eSAPRiLaICmKNNQYRNAlaZ9dzbmtXOOq4OLga5kbajqIiQUdfji5f9OW
pnauiP7G+azjSPIfNY1mQWqSSIzid8X5riXNm8Pqs8vJY9eZV3Oa9YHhw4rHadlLWhjPWlqYMW9Q
GikYcjhVOj4uN9yTBrHyprYfpPFc13QK2lw7wyGWQ8jAecqa/miS+trqmnAaUif0fQ4JnB7OtV5+
37TdAdq8Z0H6n3Vl2pFrjqA8jsdCGBxMmboNCytNg0o3jcOU2U9QnI+ZN980JowqafGuz7BCnBpg
h8HZ3xvZDaXOFNj2cEsF0vmpU/Co1iHlYrN7bjV3Zem91hSeeEl2LdLpXGrkDvZjJ2JOcTmbt17i
syCfoT89cnsvCg6wkU9G6DKMB0uvqtBz8tPkibOZ60Po1c1bqw+nPplem7b4JlP9fdbLO2FL6+yj
mh7qpvwBLd8feMzSeCT6UzLNV9UEBXuB0zzQ8UwItAHJTtII2KssWiEFlDRzkx5kbhpw33J8mJOI
s25Vu8FyuyAfvGtmtWB56bS6p4XpRnAfejNGc4Y0Y/HGPZRBS6sMcVRcNXT4k4x66OuwO+PTzveq
EDjQX/bkPjaZcZtqEO9v7BJ7gf4d3ronzro0YF6Kilv9zWplGnha9ZNWmh7pM9jLJdduDEYfyzoD
uzyD3btZyJvU88JKaN84N09SDs9JM8elXb9MnvXbnKFV1bj3ia+9O6Xt73XDy3d5lx59q3+klfuU
NOTdbrKz77RZYMxdlMjqUTYS+m+VcS2Q34MeM92XBvYmDaDnYtbOqJA+jxrw/w54CwQ6Y7Hpm6j8
lw4UHJtYgjY0Qg46T/Som+okbEvtUBVYeQnj36AXdh7N6g8O1euu795GCX1/6gx3UpI5bFrniNwT
5DMNt42YMEBDlg9z7ughtFd+wjIAYgpT+2oR8WDPZZTk9G5A/Xx2h7tRQIoeck8Q34fEDDQIY1Y7
GcQeJXwJ8vvSHd+ZZZy1urhJKJIP2qBDjNkrv0MND6rzvX8idnGax+pPbrjPhc1hEpxWb92U5YFX
zzTAP78nzngLWf+rTJTwyBMpLMVsek4r994ScjdrzhlmFnqAFXedmO7T7NcAV5X2SYr2f3F0Js2R
4kAU/kVECIFAXFlqX73bF4WXNiCQQIj918/zHKaj59IuVxVS5suX79sorAluZji7eye/DhyFZ9lN
MSEgy9XN/D15w65t/+zw1be7CJOu0jSbXio/6efgu7HQM8bOSxalHiK7vpXW/9FdibRO9i2n4DMK
+msLd1UCqsCUzHzBKoRqk6WWL6XKn+eh+CQ1Wpk2aMETHD78fn2hkdn7rqfjxkHSvl7fS0f6SRtE
WKFQYGgHFc7bZVMqN2uHaWudCVsIRpgYOVAmBrnjKepGbB763bbMMYiaFzAi3HZv3PZpJhWOIXzX
/HE6IUfwQGtvJ4ic42nWXsqkfWZG/NJiOIVtfxomLHH4tLyLzsnguKgBsvZ3ZtHXiZbbaYRPKZAR
6IcuPkv4MxfawhY3zvLIcnoJhgqO+b48D273CT+B2LDc3eWa+2kb6N1s89MS1cgYU20Rj633VYp+
jLlwV4RUg5tAnI/WLXg6sj6T6CjiinZveVC/EXeqdlHPZKa0+bdYbJTM/NUHTKCX68VzvYth5Xbu
qx2vViRw1fl7UXdnOf3hO+r6ofS7Xw+T9LV3T4QEt1W1t2oqntWAd4d03l2HUzY6uUpZDTwel8/B
Ou76qN1Sv73ndM5AFn1bRYtj3nEyUdanti8VZqOgtlboRIUyR7wE3AkzkuiGDmeZM4f4W16el274
RKDG42TkCxEkkUEt4iVAbtQsuxexgiffRljyEsYNsS1KzrJCLoBLqzcU7xvrYZMGQMKd0sU2L+qz
jqp9X65vmufI9XQva+Vt51x8DyY8Qwc9+KWXTrpn+DkFqILls1uMFzHpQ+01264gdyabOgbW6qFV
gU1C7tex7kCe7GCJdY3pE9uzLNf2rWgMcoxluZO2WBIFHEoz90nEqYFPqj9XDjvMRl4AsLyMbpD2
MvoRPseyNUU0QBnwp6r9+5KOOYalQ/CALi2K1eh9RUV56ywrY+l4Ji64UAmc0A8EH2/Y9Ke5j0KE
1jtZQfLHIfDveUF3wDOxuIEBLOt0m+H3e6w67u19n+31jICPJZxM5oXSAblQlQiyBw/YXUaShg5u
RdxzfR08jUH41gKJUkpx6SLWx9r3d0jWP0W4myI+sJgOQAiDWrJ3NcXqXX/wQ3Ku/t59IXZ6DBFG
GH1X4/rb9sXFLJAiaKQR4oAOdxqnTbCKg8idBMsMXyKk+CZaVAJKdAk8Iq9uAc9DpOptQ7yLGhcL
lwVzYs+fqgSTp+eOBC+BxcMt/WpI6+K7ddZE2fFC5JH7Dk3oLD6cwDuuwfIb5ubRb/mLQooBYgmn
GVuAMlkDdlvg/o5DZM8TbuctDJLnzu9SXKhJCOkdPuUqXmf/LB0BbTz6AWFmjodmODi0KxJG5hNV
SPoZ/i6bZUSEShvlGTDBO7rI1FVG7VY8byTQ947xAbVOj3OlOJT+nBZ2kGkX0Yc+bEnaCxIdQ9yK
cVnxJS1rvB9dNX43PXLWuw60mFzLO7wA+DlTsVHWPwdiHmLXFxfEe9xyIRCxVpxaOp+cif2TTXsH
Lnvf8yAh3MWprAnuYxPdg7E8E8k+cisvleBnrdo9WTocYsYkU+AnTbfiiyjktOfI/tH1irx8jeBP
gn+NDudxxRPR16RJ2cAwafEUoAvYm6Edao+hrl8jOj6PtOiTFbdSspT+yUYraCz9bOKpFZ8OXKiJ
0bMft6LZVQP7UgYHta5uEYuOTRugDmrISYv8pagiFQMkcvdH/TQF9FuG/CVi9hgJruK+DDCxGORB
B8N3X0qV4H6/4yD6BGfl0tlWJKoN9uEaZm25InsXQQFp3y0HO037hnXHfNAZg1/ZUPHWMmzddf7L
YDHBdkm4o173GjCLkrJZD06P0052760VEvdMdJqJ2CnqD3jk/SXJ1zLzrNiUzfoCmusFmaXnotUs
VVP+G/j1h9fkX2Vnz74z6ThUo5sYsTyMKAiwfk/A5Ivod5FjiFRVmRZjm/GyS3sMEO1YcFx1uUkZ
p0FcRPxZdtVhdFB6g7kR97m7mZlIu8nl8eIYJ6a22bo22IVmQSUxqM06L1hNLV5hTzuC9fTG+/zb
7ae3XtS3YmTXdVA9gjfm955Al+ceqBegkeard7RjkHDVXBFEc2yJd4en44m2jReHCxYal7b/IFW5
V9HUfVXTImPkU6SiVQhaHySa0oWohM8N0BH1eB0bC3yEMx/5YMCi7eXGtxgdT7k4SOT9dry9FaVu
EtAG+k1XV+fZnTcA/5l4zTsgowrvnw7p1pHmWar64BP1SIfpMo72MeKo+UeabywVmNRQMC6rkiI4
tn/r8vyIQEncHpOLFTVMt2ibNNaeG6vfEQV7BXriTKzzh6U8FXl4ylt6Fg55WHPv6o7NQQajjnvV
bksReRh0dyed6wyTXi9RQDnl83Bnk/sRRji1lPhkHU2ROnkqaP69OOCaALT8gyFkavpyiqt5fM/r
esm6mYyp04A0AXTkLVeA/kxu7FckLTAkgTDPq7213YMMvEPAxEuxVGQbWeAOa1Z/ULCz4hUWG7wE
JJnhhW1M5KC4E+1Nemrd+4FEmILckaG18bio1zEUT4tiaJ5w2qFq3TuzRgZs0OzytX7GHP8o8XjH
pkACoQr7Oi19/3Vqiqd1WTwgutDJrJX9dvXSJ0QOMO+haYzdMMxjQKF4oqSHx92NLnoCLTU03VPn
ufexLT+xznvhJd+zdbiMwXwPUbx6w7Em5Q8Nq03Y6+vitRhC8aSo2Qm72w16li5IzQrUNpVYT4pQ
GoSjPVsZYAVNXsJAX+rCFlnn2pu2COsZrfuqc7NmUpUHrbrjoOcw9lb/y+HgW+Ho/YwmjpOX1WgS
GpC/xG9ezxuXk7PGgjg2caNTVfM+YbpATwUEKargKFuEf3ERXhGroMNJKorEccTZb1Bez7VRWefI
Y6X8FVmwdZcOimxDM2IM2atLC4zBGCzJSp2zmoNrGB3AZBb4NNg9d91fbroxni2OXIdUR0bZDt/G
y2Dcf6Mrd02z7PWoopjm3jns7c4HPCwZB3H22iV1+tVLvAGv1Bmah7LDcjj32o3s5r1T+pixkugQ
VPKnEuO7Kb03B5Hsm5U2XbyS/soLlpR+faDMTYqAbmYfdDAAEVUdpVEdPrdyvkq8uFJ7GR8LP6F/
V9DqzN+Oyt+8SD6jtjwObv3iLtVzZBEOGEbn3tI9NuxVzK06kWJ9qRx0GkaWDwFZt46P7rUsnQcy
+m9jKZ6qWW3qBt8VJxTv/jpf3YplYu5eOqmuy4r/bA9yUHfDUsymQNE2DPa62vaAjjyRVt3WOdRx
Hkwt3oPqafSb4MZqB3y5oYevcXZsTNtq4+SeyYDYjFK8iR8ypLe5Yr8djn3FzWe3MA2foP/Nhilj
IItnaGSe6Uy+F5N/ykD8YA9S4u7IadL/bTOswvls+6lPHRHxuHKH32lpigRRoQpp5E0qOh9AO853
wqIAC2TVgRTgnripL8XgwCOzhH8CDYcOz0Ui2u5pRmYZKsh7Z7sTtV1+JEs9gUuZgzBmI5xqbnlA
s3DOe/T62hNPLndOCwcoVKwKNWG3nLAGlkVlsfe8AK7mYd7qmWdlR/71EzHJ2rqvZTHc86Z+djAl
hTowXjhz0Iv2WTSgo1Ne0hcQJkJM56m/HDnv+0RoaVOPQTaZ+3VMNA3O4V/F3g7FU45HJ3YnibeL
Qg9op+XksX6nqjmN3MBNp0i/9w3aNiTx0bgkbZD6NHxHhYfFPYNkIf7TM7o3xZj1s3ec4ZmJrWcx
oujJls3NCMWpyTrWbtoiOoLUF8UYWG5WYpByII8tA9S8X0bkvSq0MhC+VBQ8+nq+2MqV4DqhmKr5
mXoYfOgGN0OHZnbqyRNyiPH8OeK5ZQEe4FAnHq3ypODBwfOdLsaL+aei+gh/EKrgUOxnhTKwWNoT
2tpvQ3B/6Ug9DNT9rQL1PYTz0xyQC7HDU9Pld8qAA0cfdyKRxVntPknQDIvQzZoKYfST6D/RGLtJ
9IePMt0e2WTgPY3sKwp4JuvoKBxc564pPyahcYbU3iOX87dP6GsV6O06+AlAciwMQb2qyifxR1Uc
1Jx6hD8JNLUenthkhO3Fzv2mrZ2fqQ8NvkTcQ9XZPrZEgFAnrsUceinxuzkNdPBQqSat7XDROjrp
kV0G1JlRM+YbxtBPC6XuLRO4seXW0yNMLnOJV9jcXGRIJ3Vb/1Ss39IufPVwN5bV+iOq796IhzKE
ooiA7htVokKqYNkn4OQ9NH+NW1l4uwXJ/QZPeYw+WSZ9xYCiqE/c7R6lOz9EhkPMnnd8Wjd/g6wY
pcW1ENNxKJsXNkWbzh22BGYV0frZoItjH7J7P5BXwOjfje9uTb0e3G5BK48M7axo1zOZ8x0qlA++
LlfJuw0HmSIvl52Xo/YVdWbavEusoafQqb6gaJw9Kp4gmJxD3XtoXPNvLyCfpdcduDsu4L7xF+rg
hJ9H79kEJNOjfhUM651u1T8FA3mmlfxtWyxa6YpvHGe98V4fc5TIsYcWUZXuJTdTmyhCP7COizOn
3iAE+OoKUcaUoy1knnqxpT3kBj1WVJoNmyV+Ffk6Kn0P1xoO2rXeIJgKltTAf527+rOp6T4oxMad
7QGgnUzUtogJB5KLGLTa+QbpnnUMGfDcc73XJvzXhOqtWPJd4xa70SkgiuVXFuK5ltWRgqSo/i7Z
vw4tz+/OBAYm5SdcG09G5NdakS8vai4RD7bRMOxL0TybCsk+nFVJ4AaHsKMfdqDot6CukKjY99Cp
m5VWwDG2SdevQ8ya9rtXakur7qWZ6a3IcdpiG5lNdVYMa4qM2avnAzo5gyQIfxdUUByDedSdXR7d
UMseZo3gEz65XwTqk4KARtDFioI+5UuTuSZIaNicF45pvs0f2mZMV6O/hs57MSraNUqQjUfXz0YG
z2CVH6Cxvi+VSUO/OVqGLgZZHsXkX5kcfggp3rTr74pwOWDre187FrJwCbGy2IKAvuuF3Fmv/qvJ
9OuAOwfHdZOMlic1shdj1HmbyY6vMqoM6kCNXxIlI3PkPuc1ykTxN82kzs5GIM2j6osi976Ww1OU
Nxd37lCGA3XnMHbFY33O/em5qccYOAySIrLwH5bnl2SmIJAzBxql91TKmieWtakRTpe0vfNsisgk
kPP3qpAvrkbTJaBviaVOBlOfbPFicrFrquavhtqNMIQDrA2mRT6nbUOOra43UQ1RAfcWxvUpAq+O
EKqfUTLHTcVT6bLdaopsIGGqlmEzCe9pheqkx+oXdWta1c0hgNay4n+SaUB6I27OM3X7DdTV619+
BFva1Kv9HvG27D41YjcqsunkitrL3a7OBJIAyy8NExtkLOH75N96oXCpzImuUMjM/Hvi0aH31Tt4
dtnE8yw0LOMQrlAgd3tekTOGdB8hmHvSc14BrN+upMlMMCGqRaeE1ruuhlWJe9F2xnkQC93jMwRi
Nhz5B837pKXOvqnVFpisraztF4IpzyMBHLTB+AtN6Zi1U3/BFttnO61HYs1+gXMoHo26NELfehae
osgUwAny3RQ1u1XPv0rZbePQfdey7zbsgcsJT3UJzpoAOXaR/ltl8Cqm0UESAOo3vxn2LqLuQlk+
6ai/ygaKJEpEsZDrUAYpdd33QYnnEF+SqNFHiv2/0alwxq7s1lI/yel4Ep0AG8VeoL4ZKK/kkE9R
5nnEQ8WsdzlrDoM7vFm9fMwaJQhdwDUNeieOjLsjITuBxAPREUIctdMWqfE3+FK/efUMtWMjneYZ
7KJM9s2SjA4O8Hw9wGaRTaWDACvHYBgRgAns6mfN0A63HYmVXx4KVyc2RNU/RPRPLytTqUibtDAo
smrcKTVlSIjemnkd9xy1HsbcX0A/FeANoxzr6Rrb3A9jfP1xqvgagijUBRI9c14+Nv2PctDItiJF
aXNCECrGFHl5mVm3pT2cUNDJeInDfIAnCnpj4rS8TDUPH1xrXoug+XK1+S0p3dbaEuiV9DXy5EH0
czLo6MHUIvXC6pfggKyNuS2hOEbgXlametCI+pHNsB3CtUM5VHwN+MCzwQn3IWL90QZzfHUn4G5b
BpxRty1a810O9X6wFn9UaHsDf8h8f74UhbOvSucQKLotUA/wYrgCoPkdcJ3qMD82wmbIJNoG8tcG
dZmR2sg4YurSVfwNGNstiXCGwqhRVfOLqYPHZoBKr0gFGbHjj9Lvk1EELBnRMOCONigJwh8Bv3Qa
Se818EOetO6U+nnl4Rfpx2T0seSGZq0P8iNV6hLM4R6GPh1DsHw341Rm1Jn3q1s/K8c9SNZtJoqT
ni6v9excXQLpJIT7Oq44eMHS5PdwKbq4jir1d6gf16a7hsZ+Lbn/wZbolAcu+uIS5sgZFCV/nsrY
i8AS1pw/lOAEin7YUUw4WRP+sqK49y2r4ygcw9PoFkesvsedwAkAS3AhZJ5GNIQ2waCtjATmURvC
IwHCjpo8ZF2Z9oyq1cZRQx/FDBJr1Ysf29cYtBUGExs7ZbrGlJQ5kPM5PXPqq0Q5/ccI+HUMaw54
10w/LKXzPbsW6db+JSiQ3YauDoeoeeibeW/VtJURQz9QAmDSBJfVX7MJwthU4PSM6v0YOadC935a
tAWeDRFs6hyoEZaHu3YiVzr0ezwn9xV57NZb9tQup8F0zcazM49Lr9XZisMThMAXJyo/LQpVs6A2
l1MGxerJn4ZvK4a/orjYSJ73sY38Mm41hbIfPtRudZVhH9NiDpKlGH857VCT4gNU89+GKYaOGZ+x
T+dbKFk2v5dd9US8flPUNYjr5BGMkTxrG7y/tKB3VvK0cemXnr4a2uh9J4Kj4+Xo5Lx5g9N4Vyv5
3YoZ33cGe1+ATwTDt63bGYootchLW8eLFS4JTHNSb8ZYYJjgj1zWCi9Iy2Bvyn7vLeXV8wa8V8V8
dEB33ZAGo1jO2WdeRVssvH+twQpclCN/HAMzVMeKjTDTnoliSHyi7ypYN2iFlpg08yHHy+vtPF7r
CdzmaAVrlmXV5Dws1bLp9Hiq1zbVtDzjuHvgJkckO86QdlWHPBqrncfX32k2mZmmzRDYmwdNxFvn
fysK1zggJmOFr1CMYfjU91te5h80EudV4Vcnyt9MRAeQ9W3c2whvF33hBRnPIeKt42qAbm9CcSkk
lpYNGLT1ovnZMmRc6gkVjTsxd6Pr5pS7OvP74WXlLGlK0K4tSqgyqoPDSIpkmpefiYo5qQmUYWxm
1llQ4hL02/Mg5mvUon1A0v+/zg/SuXC3S/1Xn/7hYZuHxm9kMld9EEs1I8mR9g9DPZg4CLlJ/EU+
LC5Svq2H71VIVz/zVXGvVxdx7B67NmOwd5r11PrLxsE/ZlrQv62zXOkkcWpHEMCCQT+D+pl2vncE
U7cEfHY+oRi4hZ3ZRmpM4Q8EqxWTr7lG4UQ5WlPreDtq8LRKDWMu5ol/7C+Pk9TJ6X4c8pvtzCuV
y3Phj5ixAlgBSdrb+RGC4cW4VZCaRFWWGc7zDzpXYK0oH3xEVSdVSE5F7xex0yE7q1hwa4bwFEzM
bFfN/4WzfXEAGUsAxw6SoUdE40jF+X+r2uAInTRL9QA46LHN612jZxeQY73i8IdwtAYOIq1EDELK
fi26PQa1cT+NP7JZVuBoxVHwMCW6OuJpO41dkTLITXji4PJ0gh0GhunYlR9z7eyxO7/JKwQL4HhN
C5zKGZx/T1DGb/2CZmCBCwx1cpsSF00IRLOnpaRDPHMCGdUCyMMjL3Fy51tVKu2HcN9Xwc7IIQvy
FmEO3c7OuGSsv4fp4x2U+Yemh0YBduu9HMw1Cs3GusUz1NJfBX0uGWdkWngiJJnRIEExNt4khgAw
bHQ31vhvLZSFRa27ZgpT2gafvKgcfEe9h6qnz9Qd+yTHZCb2QM7rXKdKfWlfllIcoF1+jjwAaB0z
p1hGCt7D8TQ0E3ClZPhWTW7TyhQUPoRx2402xJ3xODnFbXD1Rq6YsSpzDhyWYo56lE3k/0hvOY4W
wxy/fRv74dfHp+71mOdXKziAkXNZaZn5bLy2vjlJ3lyI095nHGYLQ5J0PrFrvSDVNBoxR1vgQgn6
9kz4Qw34EYiRGx/kvEzBP3Vep/Uku+CjUV2zraNFZrV2D5hy7ELXsIRHhZcMnnn1FvmDpHlkPWoL
by3ZqCg/joy/wZgCyLrqMVvqYYJs5mJXethkd3SzUVwsALbiW9tJGDj6AivhuK+h+DnQaMuQPWJ/
Bd8PFWVu5Nzc3LKd5LxKo0FXyQxHDxIdVyeeJIBA4bphGNklxcApxEbAtBE2UGU+yK0HcCnXbFaF
QEeiPhwSHgeP3PNF5fE8h492GTMv9/+ZKKDxasTRK4qMmeEwYR2gYJj7QlqLC4fuZOH9BKY6e7o7
FNUAcA/JSOAByV0lXWv6R7RPGFj1qBOmXGUu6syK9p+V34EePTa7yC/eGS9eJjvsaYeiZR4lPpuG
ITef3L023/iL3oyUfyzFdHAGfepCqBR/MHBO3Nusl8Qd1w69Xg4xjTZ4ARQQ0cn7anBP+kJvI2Ey
d0bZ4S2fC84sW7+vuPOxRwecdsflwV+8j9qiggSNMM3tgFkfVmoGf2P+RvbhCJWpHp0d1OwrVkgx
y8YAukb/0QPtmq6F/1HNKxJdMRqHdn2C3wSvnbfvYPFi5GADvisanWIyhDMHUrB06NtomwcqxjCB
7TYtQjEk6+iFsXGHWA0rKh4PBkCAqMKMzuiZ4T76dPNoi6/ethumg1vVqJyXlJXitLrWTaH/poKS
ix+BuV36D42j3DRccOJHvthUQ49qh/N3sI3fGlydEATf+QpPTludgnV6KsL5h67BjXNMVPNuSDvi
3yZbNmnrV/deu1fWsCTPHRzM0KIQBmSm8Bjx+cro+DGu04bB1ZG30xMABbfZAHRa0WXGbhjgzwUV
mEI2GQqvM/M0SQSGZ0k3FtkM+3M8FQbWtLFKfNo9kLk65J6z+QsIyx11Mlo+hA6/hRjrg+beNolS
+Jtd2I0W608AiUyt6Ds7HC21Fftgmua0CTFbL/8GMQXMlUnU1ZhxNR1UmhK8eE9iklBqflj9Pzcb
eESRj3gKNtlHMZoP0YYHaKK7XDaY26FlcMMjG2WZ9q4he1AsEYhmb+0UHEoANyQCxzDjHZ4n4x29
apVpPoaPeTADuTLjhw0SYyrk56bh4J6ddfhenWo/VZj/LH+TlqAPPyYMpzhu2Ljx20Negrq3qJ3P
W3CVveaODvtWt8NjKM02DKfrAH48HHB4SvogdRdyqzpx5ygCkQS+KTxiY7dod7SY3D0hVeaUzbbk
7k6DnvOPLe7F6/Br4c3CffrQNJj2V9Gf0bQ6CY6KcXLaDeznOQL9QoJrKFi+gnBtkopJTMHXsIMf
QhtsAVH493w4D5vma+Cr2g3Ero84XPO0+vtIx5ztgsrBzT6juPL6xaayxXVr8ThnM5UtZDE8JL7n
wbgI64XCH0No6mRmTQqB4w6346/FAGDhsOuoyAsSNvnvohovk15w4NUfgoDc60u+h30S/RxpEgz3
PDjd6ibRS/7Pt6WbjSERycLqT1k54Y6sMAUsACRrOBVZyLJIQBxdhiraMIMOaKzzjJT0EWCTk9up
HYUyFvhYtMZM8Sh1nTTg+OaYP8J4+RkNLcRxskXdRFJv5XHYsiqemoqlUs8YN3JYiwjMG2M2Ebtj
tvxlqkDBIzAjVRAjPSXPbuGffWS+lbLIHMe5e5SdIaydIjdCReg/wu93gdi90XCc7kouQIecNOwq
/CYbifmc5u/dHzSDt+iZRenlqbPAROO2uE3x2tAcTGUK3ziaGaftkgpMjVVOiRmw/axIt2PrBGtE
5ELJQc8W1H1c9gv0ioFBk3KqSw2/VhiqH5QZQ5YH7TUIYbG1jcQvNnV78IUqYGBEGy9+axJAfS+D
Js9yxSpDGSIlNxj8L7qaJ3cdUDAF2LaqVgyDc5vRUCC4x0E943IMj21+9MZAJE3je9k6WR2vrLsb
nzxGsgVlBpT6yucQztcrQpISOAV38LmlpdenyJD1YUkUWdBWB3wN59TQq/w7jNHrjjBXzluqPbsn
g8bweHynqtgrmB4I5n7UK3+USxOvI5iEWIb5Ft7N1jgZXCsHU7nwy3a4swzdDBHfqML/Aq9zjetw
3XUVlDIZQIIgA6b3KmsVKnhVnswQosTBSb7AEnibSvIbYOqZhqb9LlcIjBGN/sq48NAVeAbwBcFH
1w+Hro++Oo//ChCu7BpU6aDhfgwZZpSaDxlx3Mc8mk7MmrNjU4PWMgG9ulDxXKJ20ARlLQLBcCgI
GX7qILz64wKlWsWVVI+2dP5OGYpcBQB8Ctk5uJvH/WKLk6zp2Qs8dYE284ams4ol+hG3lzlie2zS
AhbcVd0u4JBGOUCcrPiGoD6iMoe/UPXNnkBapAYHBHodgwlPkbUSPtwod/EzKBaElwoDquZD9auL
gN/2I3K6p2AGfITD61s3u3qxG1ojzXvxYQgp8ze3mYF6MjrE4NZsm4ht+2A+O+E6xhFt0rUsMWgS
7clhuFenZXzB7UyzWTJYdLubNQPEbNUnbtS+5J6HWG1IlLmt/twUA+Kb5+c6cC5SzHCNs+3gMSQQ
S2Tqui++JRgmNf9xdB7LrStJEP2ijgAapoEtvRNJkfIbhHSlB+9NA/j6OZzNbObGk0QC3VVZJ7P8
fdKAe/HQnxjTqlNeAwJYM/mJxoSwNEynYsYBSSj03M6HsuWOSSxzJYMCgQ12mxl5f7UiVd/BGYuF
McL3CJPIaPp5tqdPAUdUVId7t1DJss+sYctGreprCLppGyXeOVLhi23oi4ofqnvKh2E55CK70L/2
PLfEzDEH1qo6OEY/ozv599YZh1UeNoeO2YsYk0s8Nlx18XANqmJYZ3ZzAsFZ9E7+1jvmL7MCuWd4
hvBTP8WN7dA/yGvM7GUpbOC6QP7GtvefW1T/zNb6HCzjPpiUV7RMziqtbMb27n9p2OdAxLXJfNxG
Qp/PsRfunUH9cja5KOHRoXeSjRNoPrQpxjNRUDG2PUL04Ib86IRljx4zhgToJm5BX0jmq1vzyymQ
b00Lvq0UKINzKk/9IA75VLJ81y83s5PuJnvY10Sw7bIi3UmT65OFi5vEmTdpWRzYCXhzQ/xSk/MZ
6uhfMHifWdhiOnPUER/Eir1MAS1v9445SSwUEArzURZYZPaGYPrj2A+rxGaDEB/wooJrWJTIGNyE
OxPxqXCtpyEfQFnS3xarl+O3O4uKUUv3kKrpHnv+LvIDKqlafVKu7dmDXS1bhlljPOmNl7or4TT2
i2+KFwZZfwZksfdY4ZsFYOc22l0/98smcjXy5pBTMKbVkqV3/CoRklTsBi/QfmAfZRCuZBv9m2ax
ZGp1LKYCJ6KFDlcFARPK0DwFkzrGuTHAKyBE5Eods6YqVio39KoaOSxTqcQyZHZ1V1Zjr0JDu9Cv
rUG1m8Wrkai+jenLZOE1wafp+FdHzqchNu75UFBBtdckbq/N5O/MdLSgyYRYGEXE/OyBlRXWPWTM
WefeXxPVqz6MSuJpij93jp87u3qXfM+hlEeLRo4xf3bzXJ9xcnIonfxfW8pXTT3II+auR895ZhR2
xn93y2dzx7uAr2BKNlLLDSzwvh3MH0qTS+BlB+ZTvyW4gaGn8Bgno80ZnXmbVk1ipZuexP1mWpWB
eTN9vQlMSsRY0PVlDyQwe3RWVl5fkiLd548dYbHjrMWIdFemmVok7WN8E7R/WtZQHW7SLtE5VnQg
nD8h9Q7zZzOdzmMV7ERqvEYjbUXBo4id9i6G6tLM0zVsOo54jTttlKe4mF6NOI2XlSVQOruGWAI2
qS+DeN4rY9yEufti1BU0uvVgiFFaTSO4u433PHW80onVoqpTzZb1WgzoH3GULYQXs1MBeZTjQm9n
l1IpefSmKQLvWqcuunZJpefWxcIszW/FJGBtms7d9ayzGvkRMJRvLcKE5hsGHHuOxvA7Vdx8rnBh
ConFmCw33XaT3DrYqldGl1LyEBg/RoxxRbsm2Tdc93Zy1rP/3hGOEzgdbFmIvwS4YUyMdSjcvZ0y
Emq8X9ADiPc5aY71GGcr/7EBwjXirdszfYhyJud1sKjCgKrpASC3Q7wGaCkfM33oOuLC9rNO9ctM
4bmKkRc+SkYjTdn+lH4Nb9rVxs53/3zpzAsmZs5attY9EvlTEtmvUsxnNxSvIoVyL3xye7zGOoZ1
kT7YkjfPYSMw28zdZe7RYVeGdBaqHdmPHXHg9blm/i6KhTeaXE5l8ZVLHfASx4hpDXYeSsdFDTBz
LAKqQd6ID3ca7s4wPbs17G7uR1cJFLrAN3AuQEaWdda+WOyBXzWxnaxqEZ7sqPQ3XTiy2SPP+xIX
jrVWyIa95y7ismEFS5jsIv7gQleoO6yRDM3ZfI6E+DdzAnT21F5lzEY3Mc4eZHDzXxm1vB0EAq9E
bUGN2O43g8LPsSL4Kqi9jGlh5C4DuLdNTvlbOYzpWQmONegSMhuK62DjV/Th1vgcT+Y/IgXXRtOV
q7YPvkbAItj49HUe2y0aFyIAcgqURqkX9dBfqqxU69hrGxjiUZxFxVxPjjlqX00xjTqeht6dZuzs
SP9qGO1rkTFEiIW6WmOytWdS8gJ/44f+c9TzwM7mqq7KrYhwMsXGyS/AO5ton0W4GAd14Pre10l6
myh2LdGvq2Kel46s9imBYl1RU5V6C5d/hXDHTDmnXMo6a9OxYm4llVq5fbsOLMlzF9n7rI/OSWXu
qpipfVXEL9i7bsCT6FJKrzy8BkA58U/FutCl17t3z6m8hZgYQVZOpxehhXLbZ+e+Yh+rkfMBeCx2
c3CC5KMHpSqor6pDOhT7GWK5bgK9yK34zcjazzg2D5UPNcp+hIW20+Og7T3Hn14Bsu+8CRtDoc42
hyyjZBWuwEZOsZtt6qTeGE1wTInhIXrEgE+Jrxa0F2XeRwpjbSNjLDttJFuZecZas+BrNZnRJstZ
HxYz0Vr6qv+OTO+aOwnslTqJiWspapItB/hvF+FvVvHIIqAHKiOOxJfu3UHv2yCE0Oty5CKD5spf
twDpgqC9velWX0r384L6kxtS5a8Z7iF3SD9hIHZ+7D9bRYAC1tC4sIMNxJOBXjZtm4IupZv3AAPP
np/+yJGDQCr9HlYxW1QiSY2JUcZl7WzgELib1EXJm9cuPTO+DW34H3an1Rx0R/4pRrS82BX86YGF
pq3Se8MSNeQB/aLssVxmQ6zXtel/VfLLGQS/QGQuc9VdRyd8WK+XtTUv0PFPM+5szhuKNpe/JQ43
rtntdBttS9P9CEUKhpJ/DOGUMQ8bN1bRkWrIH6Zc85lFKfcxN96EVoc0J5RE+cGLTIMlD8zB9k2m
/zjOCtTxLtN0CBKO09YfUAA7M5r7jTt1J7ttzjlK/cJoAXz69mRidujL8m54LB2vPAD+ikXXERqA
AfEjS3ETXLcQcHtw9Ds44TcaK0X5ROHKiOQ4edEtdqMNTdnKyMhgsaCRAnj7sEOPTz2Y6RHAOS9g
MFWMi445l0Hq91JI11pEdaNgX/VxKPuYST60BGm/DLtTf6fRsYFft0VhbEpE2UkawzJJ1JL2K14X
ok1XUwesqIOUtZx5Cj5QdYd6qr75/9/GMTnXJY0i3NYqN8dggSay9hO+eRJTqcQx+Huzekorbzcw
ipFxw4sE+4KcHfnG3u5HSXHiPXtRt4HyOyQgq0HUVjw404HLm1m++0fb6q48iIiFPysEqs5eG1GM
c4mqv00wAekif6YltxboyyuS5ldW69yjQa184e0KtztGtsElnF8sz15jsF7njfOvSEPonWQ6M8jc
d67xlQThM3Uc+4UCwnqkXhlhaG1ZX0Eqa57QTpmbEjvowIl/VxLuzdcdo42EFwErYr4auugjGCeE
DVvvOlPfrDQ5IFurRRQEB2S8j7pqy/UceGKPYA2tnCcUnOLWT/lrKOJjY/h3Wrm1kYg7BMy9NOlg
jIyMU59Ul13byLXIrTt2se8Gi0hvDbsyYSikyOjWIgdqzQgzmtqzKOu9o2yqKuIXoMzmo2ptGiio
oaVf9Rcnba9uMjLLtj/HaUD1DAGraSqNMb/VaENMQd1XMp9OObKBMUDiF9m+DkNmllzOZXadzEAu
rKwHkRNAoZWtm5UJVGAGU7cIUvPs1h5iq5VB1A0BrdiwnHHT0mYgqTba+gZWXLt18Dl1xd+sJnYj
tkdWyr0SAH+phuwpgHoaWKJe9bQAXOnvLGvliZXWeyNqvl+EbjxPC+w3qy5PQRV7A5PKyHoaUbab
WHNzWEO0n/yOp6Zgo8HcbsZSg0zoeZn6zt2YEEOmmfhPGXQWeVZGuE6L+DI11UYYM2OV/C8iBCVu
0xMy5iEL/fdZWk9uXa79tttrjw1rTZhvwAr4nZRejE707YrW3IoejRdqsGXo2uXJy9DwAhkBWJjT
PxNhu+ylwRMXPLkq3rst01carD4bt1Xlfo2luythmi2z/anm7q0l/qGeH1UE66gpC5jM2LSyZWJ9
xJZ59SHEqsi7TglPc22229Atx3WJnSEWzIUGOlaRR+9AVj+VrshZUInFAHRe+JbKmdqBbcSPLJOW
6650QGNT7cB4Rg/XboeHBlloDhRniBP+zbXxZFnpUWTOknEijij0WTxSdDxZuhcODeqsD1UiN7VD
WBdI/YJBxj6q3dtUcgjOrPfNJRWEEU+LusfZ2nT2SWYgJTbW5BZwvK/6lxjjCnafZMFfsk8rDf2V
vE4JUKFSFPE080vTHZa+rs5x0jw0nq6hXarPpi4vpjftjS7hkhznhzkSQ1NdLb0Et4/dDKugdg5p
Zq9cCoPOQxK3/LesGAacnwAkfWzUGxbDHTD7PHVB8ZJp09+UFSD6w+M09bdC21vTdNcVy6hlK16d
UQLfMoKF1XFZ6N3QLMbeoTA6vFPylPjZq8qBoP3G3pSeZ23aB6YaVc846968Qnwahv2FqwR4pvss
9fRthMhzBHQfTPLAIdzsbeYW+G6UJL2efFTIcsPHVUYuY+V8VojBqMXfgs/bDuqfoYePCAXy1WDR
3esmOjZZBY9fiWOg62NXFXTACV1Z+NsHyVoa+d6Mor8pRHidkvMknHmp2+5ewRonufdOx7kui+Q/
jxmzY844QfKlzMxbGrtfVp/RyE8OcEd2hEhlcqEOY6atZSbFu8U71PJ7LsYwexc9DhHXm0510EKT
VJuhttfEA15nJ9pLjSDcZkx2Rf1fnRvHSanfIgc1LjVr3qoAuDa0GKV28mIZCqIi/NAmJqIhgTqJ
Fbvg3eqsmbDFiQ0yVMs/z0adq2RFgUFbgOIP+kcAhZG2S9v2956saYCn50qz4LhBywnj/KcX0VL6
cAODQ3+dqWeuVfi2Id5E2HCXhplQC5RdRvy3uIQWiTlYpmjsnBWhx5j3QG1xaDgSI34Pl4gdsQzy
U1vTCHBlomNIjHVJjNk6xDfFdEXuA7sTS6/1/mUxtQ8H17foMUhlHR749IZ2inTU34zKPsixPysp
zkUGXByZVze11pUjD6iAB02DuozQlJetHV1a1Z+6XH+xapAZFSgE7qd1I52LFNydQXmNRqYUfVvc
AiN+xylKRl3lYDphptfjS2stubEN66vJITJMtohWj/mhMLekwILoebiYmsZdqsxrl1yLlxZzdOPo
s0NMRduabzKunqR2bpJgnaLLY8YKaLCqLF+HCPPQ6LYZVSQz08axz5Ou1pMmPakULGYgwXBZuliL
w3TdYg4rQhitRL33kdiEUp/cgm91iMpqmaZZjdGk2o0eArLfAx81rO5lKABNVW4NWR8DlDSsmsMi
b6Jtbklj0RXVp9PIjTLCjZeDt2iPr6wssv90gws5nneqD3Bz4qfnp+DSchN37Rv2imVrsPPhsANI
WAqnXhVOimOZLcpdquwF7o1TPU1/la8+6CFymIPuR0zUBkOKhRsmKZmahy+5nZcYqFbIIksQSpzR
Gcie2amN26bf6KvLyg44hSt5Uw0l8+A719TuoYHMYeeJ7BAZvkYHHDci8vkM7S/qrF2is+85M85F
yxIygbF5+ai8xjA92iZTsrrdGQOP4ODiSeoorBRo+SIV5nLGpvu46dRC1ONHkg7G0vJKbA+ShzmL
9rOREA6BtBmVFgtTmqsUeut2xZaG+a0Ju2PpQbylifVq1CwEZpnmanTZs6HU28ClxIaog1FmyAkk
tJTVHTlnT0d4YVa0DerwBWMqftmKgSVwzFSm2Ion71oMyb6WzDyilCTrPHAWfkvdGIRQVLODVcYx
n8rQpVwdDj44hwCqZo7ECtehedOq3k6BuTZaeSvV9F739U+STSejNZp1PgxPPvawMbHk2uzsj8Yr
1jhEiQWIJ+rbKNhL33wBkhsff9RvbuRvSad2uUUtTd7PlgzPdGNFGZ7jru03IOM0yD4MrTtgXGhT
/meYLfo5QRDGcrKgGf3uHa4ixjhOdgXIhRubz4Fw8cWnkEXzw3xgvExVwaPWWb9djWzkSB68+fFO
ONH0WZO06RTcz4YM/k1DgKnA4tqs3RyiUiXDgQSti3CIqI/j+jl/WOB6vJOSsRH3EP6Vyim3dmMc
3AjqwjPNF6MgieARnUpDRGDVd8Pgc1FO+mjEJV4SOz/i03+XjsvIusu2TcB/svKQlXSwqTM7XVFf
/tJ0cxvhmEKv1eRk8YTsk3JM90VnYtQP+uE91qBJHnGedPEJ+M1k7Samdf5AdeFW1S6epmY5+0yn
PJMgRmlvei+6JK5aza3/qibrNni1xvBo/8vdqXmIq8e6YyDYNh/17L1FzWCw9s1fRG7/nrIhdNF1
wH8kc2Ss3SG64Mr4elnUFVhJFyyImfzSYsJyYVXvcd0jKGYh/+VsH7FdnL4RETcu/dc6if4cAdTb
cGG7tHFpbb1Qd1y7oniXor6R6e2sC+I6DItElWJsSQ6jAJLd9OmyFjUNOVJyjJcLpkQvVeo6+L7d
96phn6q2x3si8hf+/U3hBSudaD3EGAU42nxW/FEh64+sdw/9zJwNen2vrOrp/4Z+0xyOqRh/kl4c
phC4tSx+hK8Eyo51K8ORFzZbEUnULQFwVziObEhme99ql04mhpfonO86weDQjtNfWZcwFhb3a+PH
L1bPTtokCl/hey9B7/xnzc6PSL1XEkU+U9CjjOLU7AHeaM0ZIJ2dWH9XDTMTo6P3yJpk4xJHiUxc
knOSXVsmPpVklWk6/wSVPOUprl2Zr2QhP2nNfjwhTlJ6+AaS96ABIPGy7xyR+uEaf2sNElXmQr0m
9CAzvn1vnqm/NCbLsb45dntgHcpVwErXg2LoOcFxEx+opo0chUbeIwDFyMkyaCr1agq5ctm2PGXO
U265/7Khf7cc7a4my/oSsCsCAZZruTqHuFVaPX+0Tr9qR0xdkwBRcYwOmwlTgpkciSjt1uHjeBz5
4VrluzB7sH4J0XGibe62RZ9RlPJQxxmzpkz+xEphbo0sezVkeBTSFrocwYBhDtR9iLmqoJeNWdqd
Q7azdB5BSItnrDxrCdICpn7o67pYdUpjzuycizG5C6jRD920eHjpqbqy+0AD//DH6DjJgn3iLjeC
5farsbHxx7YXN0bGi69s+Hy2cbokMwAiOLgYnadSzDsHTyLG02NnaPgMgkkScAxU+G78dLrpZUii
Z7eK1okv9309/POL4dIUxJDNmIQrd5dZ1BGuqo3NmDDhqZK9EuVnNZu3rLL/Wmm+INl8+9Bao4PU
Bh/w04igoYcJJKALXjq6tL8u9k45YimTq/qqwuoYkUjgG+NeyDhdeAUDQleg34etwLKFGbfhvuw9
PrYIlLI3uSadFoQ2TdACvAAEXkMzksmxLVEQCMHIFtBuKSd48Mqj2Syl16RoicFlIn3DTMxNX+OS
NslhzomOWDNYYUoz1+TI1D4tc9dd5sw+GE79PkUQLvAKUN/pPp0jcmGsT1nRgZodh2MRvycZjUeU
dJ/o159yQkszilfDMi9FoC6DY/5UMOnmNNfrtsq3nRoZfkXPlk/rFsJvj5F3GIr5FQrov2FCtgX9
6ELvxyjVqQ/7/UMTJaFm388YUTpj2niIfsAGDcsxXG70iqiQhcpThnSFd1ZR/2IF2dNoxDcj7N8Y
f2+s2Pgu+mKTkWCz7oL5X2qkO7en9WElOvNRM774SbE2uu6uKrHxS02CQftnKtzmka+qhdXk/5nc
pJGDzmHWNqZBtZt75zUjKcTRailNsQsG+4BXZMOLvGKF47eLppWbKIHMNT67mhysySyGleE6r4qk
q47MVHy43bvTFz+RLIkjScqv2urwBsU1Z0CTo3VX8285Gi8Cy1fH77hjHvFghpxL3kfTSmIPNhKV
nefEe+n69C2OPMwlYX0TPXJXQg0RdvWtycAQ/erXtaxLSu5HCqzAYzVv56E8whyTJKSYtYG12FEa
EsaT7J0sGpZ1naYro4/2fhKNvLF1eBjbkqFF37/2tvPu5khYbMRc9oaPz1qFKfOb9JfCnFVq3Hiy
1i9+3JLc3xoflLgWj1i25J8tccLQlI/wEk3I091HIMlBi66iMBgv3CKmaksOTaDWUWlDkkcCet95
7qP8J2tgYxARb4I1LDBGcFUhK24ts+5QWcdkmTd5fbCANQ9k+5C5lFA+C3rUddoM2x5xpSRdcsHn
EK9n5ti67l9gTI9KQIh1efBmRFiGCXhyRg9GBu02DdJsRRkfbXQOFObOFTtjc/xW7QixP46bCfke
ssPaA6fcNY6xWJPbkczFybXkq6EhiXqv/R0a7DtjdTEd/WEW3auNtUs1asmQ81I6xqfqp13kGtss
NHF7mB/CjHcyKy+uOT4lhY3ZKfun5zQ65ToNedjFWy97bLwak918V6LaZVkv+cQgXDGh/HW2WmdJ
9zIyOauS8NArOkk3/wx8KM46yr9SqHsWInkfbS4PBScdDQBfsZ2/2zF4nxdy5nqm9RpPximxWSpt
65oRZhbG28YKqJvrrTdU+Wn0VbP2YFhJXVhNRvRUFSQueIom0YzrE2a1bVLCYmpfvRreeNXCf1fa
/fJ0HW90POxdZlN2Wm0rJ/lg3sctkVe3uSyvlpf+qpBvd25wkPrFqZc+egP8f5dUZLgUlO+RSdpP
Vmlwlnzr5tmLGmfMwra1mLJp303mT6fDs8WYCFTI7ngBeR0kEvPQBDdgCKJPcYXZ+Md0ccxxQywM
lzVwqY2AkBGsqObq32AZe8+fViSTvs1N9+S6lO92ns/AA/6v5+fnqcR/ZxDmPEfJ3Xeyqxwf2JBP
ISrNv2Iwd+Zc6AfedTG67Db+H4VGqgc+hrN4wR7Fv6alosX48LPpa3pMB6381RJJvFSi3sZMx3MT
R/jEqwHBSHnTG4DvNrN8+fi5TctbH8Ec8eyK3jvQOK/5uDbFHJI8InA6Rd4D4lDVZcRTtQgYBCxT
5JM0sq7kEr1Syb1py/gxxKNlG2wCYJPkLc2hGoaJIzm5YwO/sAPOeWp7Eh3GjPYd7WhEEnafbLv4
85z8u7ZJTpCWuR9n90ZF7q29qbzUGjheuNPKdzCLD535g+XyEndU30NVE96D/2MpEgbyjT6PJDMi
L4DSZg50aO39jMz4NGGEdO3JiGLnfQV2sS9p2isRX5zRP4ejt8kq48fv4mfjgQ9rb1XNj4m0MsHD
anlnZcV6tr3jDMItODXmwnhC/tpJe/zWZCEYU3IaIv/LTT2QluG5zEiwt+uyW/UARLZN3ED7mNgy
O8A0Eu8E1hhGx5dJhhBfTntL0ZHxBodsDw9f87mV5zx9QJej0TzFc30WSdFsfCZ9Hh7Ay2S6z5TY
3IectEXKOC0zJF1WgJNhCj5xJJb7QdYsPadQeK0rdRnDnOlx1Z9zbH2cGvNbF8VqZdqAsWml/sts
4EYx/vrRtMlz9cIOVA68QZ88zv6WvQur1kRI9az+cwDbDEqyEkwkXgqiWoO0A9iz7KZaBV289nKi
OSY4Fpuzb04k8VaP+yaQq1A6O98R+87EL48EcspS+6ScT0z7pJmw6GFKkm0ri5UM2y8nnK9Wlu3C
KT5PuXpCB9xE+a9RFYe6Ha+8DfcmGjZmmTz7zJdzKzyYbrgfNGa+mT6JNsI64Uk6j8wgVoJ0wU1a
5y+2zl4spC0vFt+p9JmsufZ1Dqeb2+FJ7jMveWrjAGN5uq4GWLo6sG5dNhOZNohqSRbyd+J1/XOe
8s0NFuq5Y+pnr0Rts1VT3Rt2dm8mTXpN1hy1nW9LLOAcF9NRALEshpYiIBhYR4oZKV2ip7RI9EBq
njx0kx2sZwMoqh/nZWhh88AOeouM7DYE/q101DIjRq1oyj+DkcOiSYx3PcSEJZIbWKvqucHmPBCU
yBEYXTN62wVxn6+G4OSk63nwmrvIjp4GbwLE8+VpavhtZmyYRhZs2rF+CgfM0qNHMls2nn2HdwfJ
cwHpuu19/VSSGRpZHi8n55yU4tdtTCDSkNPJflJV+kxS0LHosP/SiJU5jkxGHC3oWy2SnQw59RzP
3uedWnrs4FzVauZMBPkQ6Tbp6jfHzQbMNx5mU+cyeqzhgnW6BXm/8zJ95S/ZThVk4Fxb5GeSwY28
E3NWmoxj8Ksw0AjY2TsRoaABgxPfeDZ9t95Kk1/WbdsNpRBSAE2Zri/chM92ZGzFHJfQj2ST+7Nc
tVQsABinmmwfPybEMGAFmUMEZY3eWfsDuFO0NUzvRQTdCi86wQPc+TinvOcma69xpEqyDvUnT+Tr
FHU7W7fHx30/zkR4J/1LztHStN3bEDCo7KcpXIPU4ZxxzHdBAtcS8UYwnWv9nVvzS9suQB7IYoy4
7PsZA4Vq3DP4HHm0MDhRYG6tzEfnlP88S72SHno1BMCYnIihz7+soj1wJG3pdbfeyMogntDeHL7b
eFir1H0j6uazeEiAMolPun3osakmbYEgOeYQi8qqzhBdv4RK8rMm4My2nr4SGezjJvkI/fIvE/NX
7eBAdHjuV66R/GSPoqbLoSZE4zXLOIS39nzI1TR/zCfTfB2H6phkw4mP9U0wYwpMhVHHM0nzeBwq
Mda6+myFzpssnQ02okNo15tCGuvJnU9MDHGTJRsfgncmyytlPeoiMuNNHs8bs/EmkjwjFGqP0Dm5
njP9Nia4qNt+q3z3qh3nWHYj+JfXtKgb8VOPkqCphXGLyycBH7dsinkNqPA8KWePLv2lq3zDDG/7
YDTo/xii659cZE+sk7g3DmucfUXCXJ9dA9t8yQb3aapcZHXjTY3Nf7Ornytz+gIZ32hHnqpe7yJU
scBhCFslzcEvxg8L+6sZcK0BqaMPNTfRhU/wTelqhMENTPDYXF1N1MspI94IYfsyxeFaYP6be+Pp
IR4lqrkBnO99nTPYnCCiel4GbKPkeHnxE9nFsDf105ioJyTCckl45F8axpeK+opa4JOGjdflkrqk
g4bx2k+TE2o/ag9BuKMe/zMn+2r6DaEOln3H33ZTZk4NV+xaWR+SRN9nXCXLPrVHKLP0Oa2afa2A
T8mQefJCE77VhXNOmNbz6/xz5uJelMMZ9JQmY2r2A5g0KXpq4YQxdi9fmIs0TX/JfCDvzq9/G09c
p0Hd/Y7c38hk9NfgdZm9lEwNkoLS5qW31NYiIoKssI0nH8eLMs11rBAIupBEBFIULOJNsBMAGvdD
RlXh2ctE+ySYYibL8nBJ6AArHOwd4l148RywHJEVH+hjJ/yal5D54KjqJSQglF9ItZapGEYZRnFd
JLK4kel6iODMrAAvThuSF1p4PvvMchs6eHzM9d5D/uAVg8OfqfEubevdZkkPa3dYcKxo42bECJXj
qcaCW80QpkPQEIpqWgR7NNlVq+g+BzGVaRSBVGLC0IT5Me2TV9utP03GEeS8URx0eFQqqJY4qd8a
y6fNMCsI35ClhgFj3zn5KBzw5T7A/sjQIxr2lRr484vwmy/lu3Cmbz+PGBvKS1xoulowaIK8sTx0
/9KZbli112p2jnXJZL301Ls5+2yS5duLJuOfVMQoklvur8zI81YETm7KpsO7MtNGBVnkIMoWd83Q
dDWk+X+Dcin5Hy0ZD4+Pz95+G4cYeSGxMbz75e9Uw922abRSOoRn9w6m9A8E+cKR+E+MBi+ORfTV
zPxAttUpDvOlwimyV/ZwVEE4MLhCRfEd116TWorr3HopZugjhdlsjpmr+rdGe+9tEaG7oA5VpIlU
aMm+aG1qKbVTln5qfZfzr8BQ7sOFtCq6DbXh7kLDIA8KB00xgW1Xe4fcwKOuh/9sD9CSY4YoR/3g
/avxJYaK9rvoy6bjWJEAMB3/x9mZ7DaONOH2VS7ungDnYStREiXL81C2N4SrysV5nvn097BwF27+
pgjUpoE2upnikJGZEV+cD3M1dyOSBwbdimSXEBQJGEmIwKUjn63DkMBcLIoY1Y/X2Lmij5u+VISb
wYh/eqLxGiRmY2uj9TNBKkhD+Y1e5TvFoIWGHLol8GGboAXdkhS1v1N9g7wChk2C+N4GysEEsiX7
WrmLTYhkoWtdkQTaVZn4CvnpqEEWztJxnyd017WtuRn95thVABc1+raHgT2A4MrHWvBPCr6DzQBZ
1Fe1HdwqklEGqoD6ve4zWmKFmD/mQFM4/HliM2yb3j9JKnt1US4PVat9SujqC8TjPnnauiun3+Ak
IjI4P7vXJeE6SlhnDRBNenOXwgxp/AzQVIi+M9YfMmBPNUCmichd1FRI0ryG41keKxLnfgldRDZt
KXTPfKvHoI4S6tuktlRRYDEhQ6gP4rtIl+XWlAd/I3hVgEOPf4WPH59VwpatD88YLaaIB/2dkpFZ
b0oTbq7+kgxYBxrWD+CJn80g7Pugvs+S9kmqlRPNTi8QzT5CiVNchGYrijTiSEHbncXag8bjxm3c
Ck1cifBbuTUg9MaZ2mwLc3gu0StU7qT6am9dpWeT4E2t07Au4jo5dm3u5PTtIwqhNOZVb76ZPMZw
QpJYudLpKNvkYm4L4nAFaOExb3IMnCL13vDjg2uOxyCSn1A7TUwp46dVCO++xx65T9HzVjUrWSof
lK7f5R7dOOgPr+Vc4dgafOR4GJEnbO+6RAJpEatOWER3tUSJXirk9z4s7i2YvuRWqy3HMScsFfK/
VH4DK/hRlvED0pFj1YOPJGmajjmrkqBASsj6h0wOn0xV2jWVXpOzrm+EWnuwFLqgTbop5bJNKGP5
z1rm37BdJeVbmj8y0sY22kQ0k/2TFEhbl8SkpaDxw374qh7YSktdvPUmZZWZ1ddJU/zQWg66KWVt
mSCeGJ9yb6HjV61bUzD3tV78HGOF8xJC0tbYq9V4REVIB/uw9zP91CmF7cvWlrPpzsoHDEvGiNOQ
PHxIFWs49f9dODX+WCNKO7HO34PcT6gx5teAaX3OuPQ2963ATsP6nQntr7TXX2tUYNtKq/ZAZP+o
RnqqzGgne3lGGO1/535Hnzyd2BQsz8i8rmJDvRIj/xOx0jlPwzv8TdJNXmsbejAd+nYyNKmiRg5i
PA1NYnupRJOouyX1YnM2e8EZ42bwU5rZQuOnV7Rvnefv0grpuZ/sKNE5IH3LBsBynAKRMCY2tUaj
ZXBEwUzkH50htx6GCZSFkhPhNSf3eESCX/b9u+dS4qtH9c4dmCrs639xvAe0TItsEgT7PDWRTg/p
RqjiO2E6FAvWJJbJYhvZ/48oi24lmiI2Xs1x0ZNLtgKm98eAIYhoUX5HAXqsxvjeZXesmJOYFkNP
TfxNW9qmVvJzQh4yJSLJSEI0ckB+Hm6RM7FdFzqBboscLjR96lZzsNrhOvCDA4QHYyMG+p2HtBUn
moLljK9fGDUHGf19FyavyeDRBE+D/LbStX0+uKcgEkObfyEL2+Qf/iSld9NJZ6GBCgua9MDSGBHP
e5nFP7tpMsEZiOc5WDvPLU+a22CkFu7aUj6OrrcfFbLSfaZ/NK53FY1Nu9fC7koV0NpIgLs4/L/0
Jey5CMpDPCCP8N3kSircj7CwcFNAtua16l1f9yxrKmpOX3xu+uYt9eR9GQCnTA1URBLaDHp6P9g1
1nvB9XkvuaNXarCXovJd6CK7U8Da02JJo52JlHSS1ertrhry1yFoAHTr0lNWs59ulD9hqnwCZ3mk
/o0W1pQKMhm09UcGRVNQIk6iyzCOuyc5DE+yq/3Ig5JOhIRwDvTjZI09Wg7Tj/dhiMiWOqq81SLQ
VK4FHUO5Ho38yXVFVDGyTlsulbMNWbdj6ntPsWkdZcV4GBJmYZxFd3HtPfZNj8kHPadGIjx5BqD+
JGKHSskh9B7lli7TwB8p6/W/4FAJnBrTYktBG+GAn++jSn6fOqYbS5/Kut1OdfNfZYE+jJi4KSrr
RwVIpBebiYzcOTEtHKAtKWCxCybdgvgkE29Hq3yrYkRXrii+JwkHhbonURxLd3luOblbkynRpc/S
0qlZDjyKkN0c/V4/S1X9AYwdTnDlalvdLF8pSZP/1Sz0YUn0QnJCJ8D0j3FBK6DukwoxiuQxQkNC
iQr9LcdxkSrELsiosBlmQLNpmLe2BEtxb/Gt6x0/nJ5Airy+M1CnsE3W7W3V+MppqIMnhBYvvlqd
SYlwvtaHOzI6N2wEPNphi5uqIWfgBdpHFIJ0LFtw3654rirrl0pyz0kK4CUiXYixR94fVX/PzCuB
MuIW7LcsrpmufoReQc4soOldGBAijz7kGctCx0umNZDg0lXWtWIYMaAx/YfV1lBKdPGVqG9bafUr
qQZ9J+ZkoUMqCdBKHmAy5pta4rCF/HWiSfq/Ifmi/RHQPJRCd6571fzVavqbr1Po13s6YspSgKkn
sdUc2aUWr6no3bBfpLjfqfdRzAa5c8PHpMK4CY3Jqyn3w97wBmdizYRu9zboKDSpPuDwAaK3LfZQ
ml+6pnhOC+2qA5Yvi/1HJY6IL9i7oRT8VWv8mlxQz0mS0DhWPdRt8LNVEe2A1awhBHGYiuXmWqOc
vPH96BRLCZum2j+V7SR7ormABZpDu0hiK7wbhuhXSZv3ijXL//0/3xj5qebMhs2VEmTReRgi9x/O
vYd0zzLvo6Hf/dPljcmm56uxTNWrkj8EdG7QF613TwoVIqN8vnzxBS8kY2a7Ftah2ChTtGhbGv67
9qWgr/7ypRfskIzJkefL78Y7lU5UdupOrnMIH2EN1r8tNUGy3qw8+KURpr9/GaEA4ufjhRQ4VvtD
7u1an1QnB3Ko/3YDk9PPl8ubhWlpHRpiRyfmaX8gNmwqNmvu+HL5+tLSw5/+/mWA2rea0utM30lf
J77EMdmFNqehZ7Xc9Vtpm9kCrfkrz0qaDI++cQ8ypr9/GYwG0lgaCwZzn5udeapwOzSgKsEH2Job
UsN0cB0u39eCE5Ixc0LqvaYURDEPyIZyFNKfM/cPC8yKD9KSU5gxcztDF+B7KioCx7wmo4JT4Hgs
b8er2ils/VZ+FU7jp38yjsm/2VMZs8nN2bAXiXkQPHU2Vdln2bv72Fp5KerCF6zP5raEijcaYytw
epHJrQqwUwvfQGRRlC80LYhbvAoeh766SyI0j4p/37AaIfOFtBOIP2t0zHqUvoljfTXQi4ytyKNm
1cYN4Ex2xX1vV0p6HSTqjUmmK0sCtO9jXrKOxN62kems0g1R2hR1Q1NPi4ty1IF7RFroGdpzWenX
iWEdBBlaQYOug3IkPYYQe7ZKT01ZtUjMqOkzsjQ7MDDmGU3j7vIHtPRUZkGJ7Fml0ufsOdPWltaP
vWUirPNfReV4eYCFL1SfhSZPl1l5ugwRWS/dYppxn4TaOcvGf5sA+iwulVmKU7FL62OV6Q9JTlkg
M56kwdxf/vULYUOfxaU6TtFm12nocKi1O7rRcnHFwU5aevKziDTKYeGXZhI6yq2OdGyj3boHfRvu
hW3qSPe1tsdi56Amm8y5fCvy0puYRaWsZpMeim3opAlntCysz9SBQoA71U6iTWqj9spTlnl3OHly
bOSYL7cF/REw5PLsUS7qQ+tKDpsnW8zIfrjZwzCGLxAEP70UublaoQqjrf1T7dDuwPo8X/7Z03fy
TSxVZ48p9kuvqhOcKjMFyH6PtI1uIo0zMikiHLEuD7LwaNTZo1EDsOwWuyEnqGH7W/Khj6V3qQ1W
7mHBjVpVZ2E6MsxaGenCdRAzaq+BI2HrSOfQ5B0rnNIbkPG4YI4rU3opbOuz0WJXS4eh46MVT4pv
S6WT/TWlHq982/8JgdOCvvQHwTGjrvnjLs2T2UoxwMBsSwUfwxSLaE/+NPKby29mikPfvH59tiag
OXT7in2kE+jDLxOOCjwUPKboKECKYo8cFJVU+LdYos1WiE5BLIYoN3Rcr3YSDkYqchkrbXaXb0Wa
rvPNvWizWJt1qitHqC0dMviKeRC1vbibvHchagBttfMX48/4h7IlSIA7eUMOYOW+FiKNNk2tL9sR
sxakSNUSUGg5Zx3xp1bd+Wm3lwpr5ftemKPaLAgnopa0JhVrhxQ+wKna9kYQyiYY7i59pujir0zT
pY2VNgvHRZlYGd5iHq6K72kZn7Lij1H8aCI09W523wsvkYe/N+5faFJrMqNtvPLulh7hLAoZFaIW
gIwUiNN7XX9ucLhQPzRgapc/jaUHOIs/Uis2Annz0NFE6SdF+VNUwK8Pw+CO8w0JXK0b7csjLUQ6
bRYbIiBqJaU3FgGtvhJyn9o1VHLcQC5ffuk5zeJAjHiLTQ2krra2bCGlradDaK/fqk2w9g0shBpt
HhEyXRn0vAod87ndDzvPwU6cVBmeWLQS2KAh9u7KW1kYSZ3FA42oLQ2dGjgDZKgqeUuClQm5EAjU
WSAQTDe2VNUNHJx6rmlQ2qe+AvjXUH97A7VfL7beLS9Hedk9XH4tC29dnUWAQQ/IPCt+6DTNQJeD
hFq5uJUl6d8+qr9b7i8BBhVsG0kJ8gmS3nL2Tp9y2hwv/3JJWXoL0z19uXjS56raRGXExVN8mlDu
blqvpfcWiNSmUEJbb5XTOAY3bThUu7xTruLCeMzakU7o8kA95agqnrXFU26Y8F3836oODmDcJwZ0
tAHB7IicN1bRofqmhLzQ/Q0BQ9sMOeTkHnRhKJkfOLuyVYfAQH9zvDdV5V20cPRIxMIJyFxXofKC
9/R9mubxNg+sfasZH3VGSrZjmQ9Dsuc+2ohmsisKskddp00DTmenx7fYGKk0G+M+4Tfhz1ow7zsT
Nbul0WWB8AyPEzGlwpo4sQtdIBsOlCfOmUU5cTBBmykgyWMVlSAcEr+tPutEI/0sZr8aCFKuOl5X
CbAaSaUMlzbj5EaLHRb9dhuoriruODVi2fCH6XW/ilgiT5f3rwLwI1syjX5LseChp3iNMgFsGAng
SS1HOcSgxaEM6NrJDJV9omuiQbOeYfq+F7jIFynatWZ87auSdm79RxAat4CeSH3F7U6uxZ9S4B6z
VoRRyrEAIMQDvn87w0PEaHjj7xQhUyOyhvjiPowhJHfN8FhZUPeD5DlrGZXOgXyrhcLeMEisR9ZN
KifZ3ioUmjh1/4yC4EpI6o+4wrusKmlaD3HoNVCEl+VQrcSGpSk8C3RCqDS6SJuTo+cwETA1HTsg
rfk9+e+trFZ74JDwbe5XJsFCWFVnMa+VqGNapuk5YDTIALsmD9c8NspEzW3rP0MOcGLEjId8P20z
CU2+UvYeeaXjGvFrm/b3w0hTlmCtzPel/aw4i4xFa0kAjmPPKe1c3gx/tH11MG2OtOMJ29DHciPb
/s5YGW0hAIizaCmOQpKIFoM1fm/jc+wCNF55rkuXnsVFNBI4iHZcWrsdSHDkewQUSHrzXbvTtun7
+Bk8Gk+Xx1oIwcrskYETHdXB4whg+iONZZZ1k8gqslR/WFlUpOlj+GZ7qcyeU2JqmWBUCnoy2miL
KruOUdAYRY2cXOKIB8F5ysdvwNndJujtLt/WdPHvBp09QZT96AJAQ6DlC54C6jGjiA+C5T5GwSRQ
lzQI8egXLg+29N0ps42mBIKpq3EK5lPYEsDLbWxTxbR76Lys/bLdf8Y7SB4rH97CrFNmK8/oRzHN
etyb6AlIueioN3CrljkCUwTsV+5paZDp0/yyvKWVYuRBkeOri069oJk9h/cz6L0tdT//8akp/x0i
bHtUdJQtHfWQ3QTkMfqNbwO7sinLH8uTEdnlKT+YKze0+B3K/x0OoeVY956UOC5GMeVBUnd1eYI9
XKW0AnaO0boQtJ8v39vCBFZmYThVFEuKBIWnNwxPFuoVMGcr97EQ4ZVZzKXbaegxSaIAfqS5+To4
JEdlh4nE2nRdmDnyPCC0URi4HdRp+o5s8QV6e22nj2AL9iBU9/qVaEe2wM5gkz67u8tPS5pewTez
VZ6FCJXvS41U7ik9C7/gSG9dG9G2nfxu7v45XsuzkMCcNyAbcWOwpgB6QCi4/OsXIqg8m/yuaWVG
lE2pvuIukH+UKYzf18uXnn7ad89lNtM9C0cKvxiJK5b4qtB9gwZC3Ispjr44VwaivLLgLEx2eTbZ
iyQwO1dTPEcekQCaqXSlGCrOZXi1oXm7fC9LiUV5Pt1DxRJSADeUOqKX/Kju4DNvrQ/tWjo0tr4v
DxBdd/+Y+JFnk91svUiseoEVVNNPElZmI3anKzcyTeLv3spsctMnLSlGEQkH5RYYyZYOpx01xT1d
iFfmyoxYeiGzSS4X1KITMcaOW25/Vob5e0h9p8/TX6qgPF2+jYUQ9Tcb9CXAA6KT8A7nLoyho+6s
0xoTrT2hhZ8vzeZzTcd/gXOGcDDfScHC1tJP+X5S40uxjZaGflrtoO/zA351xsqYS7czn91ir4Ip
ZEipkH5zGjv7QXZ9+UktpXf+ftFfHlWZAH/vhwTy/gts3Xjjb4Md0PBtbW7HHRBNe+1kvxQI/24w
vozUR2Hp+i0joSUyD4FDC5cdncsX0Z6GWZscCxHrbzHyyyhZI3kKj8t34jC9EQzQzjpFdkNZm+nT
JPtmgvx9jl+uD2C/oRM29ykhjHt5VxzcJ30z/n1WIKLty29lqW7w9xl+GcUP4ca1bU8GvtykR3Wr
Oe5BOcd3lAyGFwP67YtebsA129nB2nb79AOLEZwWN9Bp+PTW1sul724WDJTYVVxELp4j0K2H3aw2
BCsL/dKVZzEgysD10YJBbo9W85hfLD9efnILOwhxtmD5oVWThOTC4knbK05wqHfqHm+GtR3Ewg8X
Z6sWany9bj2yoaUdy5v+HJ2Q0A8b/aw+wnOzB4fcwFqFZGnGiNOP+PIV0G5nRDSceEB1bSzL9/Do
cKre0XC+S2yQpcbx8kNbmDPibPVq47ZKBV3ynETF6ta03ks2rjrEpX+7/DSVvtzGGNBAYTXUOw2l
3umKcZLr/LEay5V3svTrZ19p1ih0j3eB7+Ty79KCZty9a9Y/hhNx9qHKvOqqrrD6KOjVKeKXJlew
1MhWAvvCG1as2YYUa4iYNBsLVbeFT7iL9941XJ4Ty60DAHGlxv/9N6tYsxXL6ETflE3uQfcTm7bP
s264K8vH99MN4+r/vtq6M5oMBzXhAIbwhI9KTfdcAg271yDr3jSIJEW6lf/lM1Ks+dT2BxXjo+lV
oM40VCefWsndf5oCijWb100+4mkNXfXgBr+FhC4cpwzjlR++sMYq1nwel6IyiB1PSX/2bka72lSf
1k31JjwPeyq7jlTbl5/Q91sTLGr/+zbc0fToz6Q2Jym/26lLz2dp8o9Z8HT5+ouf62wm52Wt0AZT
CAe6sd4FDayviauO6HsohjXQsb56r7rxb8AudhOlW91Ij8UQf/zj6LOJnugo+6lLo8lE2XGCQ3zK
rmno34Ka627Xz1JL3/Rsyptunw2ywDBhgg25qV0D1HJt7vyYoyf1U8RvWe4YMprpyzc2zcP/3VIo
5iwI+HHVjjVCvwP4mINGv0MYkiCX93HY2vhggT79xw/RnEUCKDMDeQ9YHV0DIFLu+8y2AKMqA4Td
AVBwmoi2p2bvYSK8SwVoSnoq4yJFuWysqTuWviFzFjI8oSkssavdg3pQ/6i73oEl9ad4zY6THqxU
1m51+iS/e6izaIHYJ9DAJbqH6KXbTfs0YRsgij6Le2TqfEEr7+7vtv+7cWaBIyqVGlxA6x7qPRza
AwDRKZDTMbylFSd5HU8tLPMDWlMq/2t5zaUPZhZPGvTAbpkwppvjIujeieadNsbIWX9UeNjIK8v2
dLXv7mwWTZQuR2vt9Ww8If/4H5gRXv7cl647CyJu3NOuGuJrlIqWgIyL12Lp0sp7/34zgJj8vyEQ
EJSHidV08QoWir7veyomtBNe/umLH+8sNuSNJFMJYarSKVSeVc7H/t7Ci/bYkQmlCrpbGWd6xt88
+7koNoxCt8SjetoXoH+6S+6xHmKf3+/ALv/w7GblaS2tTHN9rIfCVBYDxmn34p/mpthO42DRMmzo
P7TXtSoL+hgU2v99LxivAxb1WtQ49yi9W1vdNteoMG7c43DXn2gOsQ6TSFO/ad9WHuH0xr97hLMA
4CIpTqW0851uK27FXWy7x/pEQ/Pe26/Juxa+ZGM296kV4x1YcFOSjD9fatHf762dM6cv6rufP5vj
Oh7QrRKhzlUPWNfuk0PD29e29aFyLj+ghSAyF8xCqMR43W0DpyzSK9PvtqFPYya021o55/knPIR/
G2c23VNsyVDvI1MSUmVrlE9TW15dshdt95hzbMNiRRCzNDfnytnUQqPQGwyUvJgHdLOOtVUOwr23
Lbc4xa9EgKWnNgsAqRCqFdgl39Fg9vQxgCbpI6u0Df6GG/zjAv/fguRcOevFAo6hueA7akFDv1Dt
JSm0L7+QpQelT/f25TwWykPqyko4fVr1sXn39xHE9428//ukbFr5L4+zMDvmKlTIZ1XWamRKfA0n
+AqjjNUN9cJGd65AzfVAV9QaUHMMRYhsa3AvULgHDLfJcC97qQ+doxzld9z6Vo4HS/cym+myT0MX
1C7fERNwKZwTrn34EP/4oGZTHYvMmJRSTRhpt338GdMbdvkNLCyG+mwFr32EW5iOo4nXpVtdra8z
/HNCc01Ss3T52cxGL20GhdX4QFnC67xkfyy0jmzmK/sPaSGC67O1nPJSUxkuyWGzg6g3hqwTKT06
ccdeJ3AN9uX1L9qhPiBO0Mw2pld+tpYWXXrfs2kuFoFc6vj3OGLzUGY/sv735TeyUKijM+u/c29Q
va4GkRo4Ic7qOxL4gANwAQjr0d0WGQ0FqWA+4h7kgUHKm40VFSvhfqEbQ/kfJaTW61Y+wWEVEyCt
VSmY0DUtTUTyBwfrHwb85FrID1jrOqFBV3TbmbRkwUOLJloBDJ6VdM3Sa51LIxs3LfV8agrottKe
LuOdqWxUu7FVkh54BF1+0NO+4pvlcy6PxPAo6/KKQUIXU/hcw27Y2GLUQyUeOzp55XUuxKG5NpJ+
OrU1Sh21mpZso/TRBA/mG69UYC/fxfRVfHcXs8iQtvDd5VID6CsFyjEAe7VRNR+lEoLMjSH4165R
llOvOUDFLrYvD7pQzFK0WdjwojJ1MyVg1NQP94blPaJTwklRDMy93/ol+108rHSz2uH/elDF8J3H
cFYlLFkqITyqzMa8K/DjNsTHf/xJs1BjpRiFYxsQOF5vHdtJjYJ+MgEFAGZKGd/rMD22gr6Xh3xr
NNEfUWdOuTGus4MP+2FUSpAa6Zmmy3wltC69+Vlsoq8a11SZH+TKgFXcXrlxcwt3SRfL2D6+u3zb
02v+7vXPopBndEMSZGzR/L44tj6cFN8Ae3r54gvRe660LOUcQV6UBU5TmT+w79vnYGpiKVtZMRcm
4Fxv6fphIbkSjPK4nNrm5fqsGXGySUPzbeytV230ny7fx9LnOhda4roVNtYkta5BJeKVvfWc6oCz
3Rav3x2Ut/5F2+aHtQrAwjuZ6y4TTxcEszE8p8Mae0jfFPpjV25kYb1TZ5sMC6E6bhZsYOFECzss
Lc9yH75UkfcMsepl7HHHE7DF3pdYUfXQ88CiPlweWpmm9jdf2rzjo7ZMRLA629oO3C2N+JaFjXRx
Ew7+bSUnt3pchDtg7w+u6j/BbojtrpXttMrOQeyJdlBUd4UUGrYmu9ZGCGsPhF3rTqCo8Ax/7011
fQxu/JEPwcMKo63To1XjeAGDtuUfAw4dte6EdWWdGiXFAcdUrrMuFVgcKa5cvselded/Gk7wTe3E
ki01aLzsE89AEoliGW5braSxnj7h7VC0eLhX+4qWfxVHNL0cVmbD0lcj89y/bLldYDph1XIYlXBE
8N0r+JNrtzVd4rtXN4tEgpvqcToW7IWP9TG5Zx3api/SFrd0Mk7yw8rDW/pAZqFISSw5GQtGKdUd
yZW9e/TOtbGRDp1NV8u9YCtvKyMt3M9ctJcajeX1lNjR6Ej74Cra6cfqVUeeUx48e/zXUWZnIE2g
wUzVNIpGOE0MW7zpd9lBucGTJv1A0X5YK60tHbaUKT5+efMaCIk+FkU2sc+17R6aQ3JdXuW78AGY
z78GpblGT8Q+ufM6yJCWSJtl+N7LK/WdpUkz1+MBJzI7paUVTKCFUOp9BelxmW/00nqQh2Qfpj4g
VumnWOkfAfLYUln7DhYW2L/S9C/PTcZIS4Xr5TkRzZi91X42MAp8M7Xxnr6//KktnOX/BsMvQ6iA
39wsRB46doZ39EJcLQHGTs5/4Y2re5Ra0/IxSvzd5eGs7yeqMn3wX4dTRaAzUS5AXk038JGC/N2H
dRlZt7gBds3vBIfcyyMtvrVZTNA0Ex/mPhMOpQ32ecdyceX9/8y3sL88hvxXQPVN4JmL9QbodJN3
NjqeVLkXI3PHeRA+JtZ7sCrba/xQnUxHKKqo13rY7IIxPhSFizy66XaV1E7G2TcYgKTQiAToMwX8
sQAsIDMki/aR3BzaaLDdqISbXdpB4B8U0e3PQ6KSdEnDD57l0egAqsbQN8QxuLNMPd2UTfyrtVyQ
kDgpggrBL6kxr6WOsBuodK6M5U2olIfOGOyiHAzcM3oawwSsJbqqupbMgq1Q82F4WPVI/VWT4soV
YEICdnLchlF0EATjrJntQxQF2BDFV6Ka3sOW2wveRLaajBdK+GVl9SqAVJ8k4plkvEpKTgdACB3D
71p1o0T9vSmArCy8+j5Pmre+UACwee4u6gyey1BCkKllFQvp6C7KoFW0ocK8rnt9Iwo5qPA4EbYY
1hXAE/FvAwX2WJrNHWfLV1lUnoQ+v45cc4fV5c7PGxyIResdLEFBIydiyiH+9Reug/bVk72tgBVE
KGZP8Dj24uTaog5nIIENWF9+sBLS8VHK4q+gLTzsNzTMhrwxZaWP4B6pv9qkOtZRLeyr0g/sQR1B
ftPvMRQgiPHVuW1r2dz5PTZ9tXKLadkVVPSrLg5fisK47fTeaXVtq0TpLk/KA8jGq7i23jS9fRNq
94c0NB9VK+DZGtJYFkfIqsdAvK2s9j6txvcyMq4Dr3CUsr3Siv5cjcmziz9IzXFgY5hVtCvNrt00
Sfaq0TXeqDiNGa6FEVN618kunPmIpsniTzuC0p3qYWp8gpj+HumT47Lm/vJKXLZqqdxgujTZmHqA
6nzvNQrDCFsYKHIZnTL22De7auwIinXzxtQLbT8T92oyPltx8DvUJtgoBJ4gvI8x0uuE5CEpzOdO
KI6UL9yN4tbYERXFthMNyENjY27ApmKBEgggVaA9b0NrSM6CL9wmAliXTlH1U5oXr6FpXqd0kYWQ
cEdMDsAG7GUteZAk7zVU+uiq1fjnBgF8vNd6mOMIDSYfs+wtK2rH97OTEVMkgVLbcFut5chRtoZj
WDhczIW2XsM7qjTaLieGnhLD2WoPpu/bl2PPUtlirqmNdKuOxjzwHDr2H8SXqYoYbCG+3Sm7eLde
CV7QvitzWa2HtyTeFdwGbk5YKUGAeZJ3zcHbWbtq7/0e/zAty9VVfKlIMlfbpqqr6n4Iw76XNtVL
C/ihOEDpf2hP45ZJehLehUOCQFlZO8UubEv/ys++LElSIyK3DniOcitvi/YMdndlsVu68vT3L1cW
ygAsDn6Ojt5HuwF2TmZ8Xn75S1eedqhfrhz3nDi6qaNXlJil8p86WpHJ/N3TfLOgzXW1sakOsWFx
kFSS8CaKrMNojk+62U/HIDsZBuC3w4+xBufUqxamcYEMnwnfZb2I781evNVM72NM8rcwjq+7yLhK
+/IgysGeTBpW9PEZSaqjai72sbjHQFkmZOCkfJVKJqEIphxQ5Hor6hJkAmy5FfwMZVk8eANuSZcf
3eL3PNsXKHnWFppcs5tr0nbb5Pg5atpJ18EgBcFdTZ96Hivk0Y0CkSaIqE5PXgyhjXD9hfzqgfmX
tId//C2zE4Xh1TlifySOfkYZGK/2u0IFlRjpdy6Ghl5o3hsaTl5ZB63r09fandV7h2G07ECOf1uy
v/LWl/Kic61wbIx00WeIHNt9Swf4m3KFmZwHNkY7YQvsyFfC3ZqscyEqzqXDoP0ATLOCONZ4lU2A
RvFnT8Xt8gNdmBd/g8qXeSGmvS+PIsrHUNTepDI568laNF/YKM81wkYnA5+rmMx+bR79CjlARS/A
mJ2wW7EtOf/Ure7x8l0sbPvnIuGgYIfWahzNTYy7rdxWobOM3tHFXO/yAEtBdi4QjhVBZU/BHGgF
AU5jIh+HRLoKVPOtSQWUz3mpw/o39rGqv45NKe06OrepmfHfYvVrqwUGijk+dW53V1fSSpF0SUby
d6X78vbSKJWE1K9IXe28h+BDep2kpfVPPPP2wV17amySFccYOskaI2Yp2v09sH4Z0Ri7mG0u4lIB
WKsdt+ZTVGknV+rLe1yL2WNruXnvGrhVjJ2yB16Msm/yXpet4GzAevS6zhlcI8Iwl71izFasRGit
9jm2kgpkNIG2KskAv9OJ/anUCWl+pAEiBpZmKtGpE5q7oNN+KnqZ0OxdvUp1dq33wa2eCUfIe9vL
r/v7Q5c8r3JLlRWlakCzwdRRJDn6cYDxAj92rary/ZSW5zCoFAJLUDXtJNTo7dGO7RrVDyDtB5S6
6Bx2k/BHuAvrlbLwQjpBnhe5jc6KPbdjvCk7Arr2gP9gfWp3+n5wVG8T/bj82BZWCnnOhYrrvIYw
MQrIp4zX8bzn6GJbW+Na2lZnNrQI9teC4tItzUvdRSWqxhgyVPuqn/rj6CgPwvWkp6GMe7VWt/8+
rsjzmvcoGb0cZETHGMi9q5kUTbAlbsxzmz9ffmTfj6D8PYt/mU9ZI7gcIxnByjFS/BHByvVldtbW
y+XrL216/5YUvwygNVmv+NMA8Vnaj3Z56++T7a/G9t4AMNhrCau/ZbhvdkHzPmOtCJMuFWllkrT4
rcqit6xnW1DleN/Wr1hePCqZYkOFOTaB8lgG1g7j5D381udIAduaheKrp6VPPaxi7KCk+0HNOb9F
8A9a09xrWCLj/4QJtFh1n2NpHRB0irarBOGmqqjNRQKk3iTVabSuf2mN+NT48ZPQaZ9J4HPCMsGI
SRW+erixUOEZqX71XSK+KzKcBYv2G/xb1K0pqR+50DtWEJx9NfnZA3VsXPWqlvyzkLjPnfj/OLuO
3sh1ZvuLBIiUqLBV6NzOYewNYc+MlSUqh1//jvxtPLxW68GbAa5xQbUoslisOgHql6J+0XTVRAak
nIjVnWEeshYUFo5imT2d2SMaEvA7BEkgP6nudCJO4UZb5XVyNcCq1nkiSw+Sios8h0y9xpC/Z3V/
VdbRs1nbK+fk94ENHsz/ptlxCiHO1MCZD+zyVgXxQ6mjXWPpK9nK0vDz378u5rhKwyhErm3S0Odd
Bx4/ZK0Va+08nbPI71bxPGNfxjeySgsGMX8CwU65Oh1LqNSo9nRjhJaba+IhMsvTAIAtXOJWaqUL
AUBmUaC4AVVkHY8sLNhVQAOcdTA6zl7KeiUoL31t+u87wcRVp9kQB7to0k5QPb9rYc5wObgsDS1d
DNpQFfCBw0KKyANMgMdU/eF3lrL8kpsG9J+RXWvhUVWibQSnq1FRVj7z96uIyvSJWiWDMKcxgPRq
4A41NL7DxzR5vzwnS4PP2fCXJVR2MPRT2w4C18H4q4tiT4vCGyiQbC8P//2UU5k6kSvTSPQc9x+C
3270qh/UPwMUwVrg319uqWrbJEqLjmgZbYc6P4RTs/nZr5b2bS30zJ40UIVwA3uD7dNNxoaVpULn
xfbfPUtlmoRqoavAUb3aQfUUqW8ZznYs8Bcb0+IMEWW/rrmX6PEelR+kPVPo1EK9E3XdYLeFf/qq
Otom5B/baEz8XrOUg8EA/kixSeCMdzMMdAVpuLQwpAqElilBYVZoy0M0CN3DfUKeuilbmYWlZUH/
/XZm38Z2bfeAlNhW6WQG6maQfl7JhslnR+i7OZY2Ony1YCseQc1hMvg9b7orZdTsA4kLCDkxesxh
1+E0hqXCt6PSncImv+A8OELtoRJXjIktjBRuGgUu5TEoY9ArH+9ACnJoBiFwtQTJ3TQyyO6PLIal
1LBN0t7aadFUbMuoh/Z00d0OEBhtujB3YXDs1hMcPqOoO6a28BMo9diAjISm7ULVHY17vYDIzhUc
/eCEEx1Ns3wojAnmNGlwgtlJxe6sAUXp2Khg4JaUApxV7aaFc12WgehkxHAmgc8ED+mvXLBZL/R9
NLNDFoKjPZHG4QUD3s6IPBZN/hCEGxawA9S+d1wB8gl2yvCPjZmnGc0dDbWtMQZ/Ol2811Po13Za
O1WC+Wq7Djb3gjuoip+g9bZrAXV1+hIegJUwzoQHt2HaXtm9+Qwbu4eSswMNxr1aK5bblI2ftuUx
KO3tAF12uIt/tBASZop6nbb9c69OMMIDHySB00mP1lslrH2mto/g023KIP0LHaMtJPsPjP6C/+Mm
g08fwOn7IUepvzChcmWjfETLk9kBgGnnYCvPRfEWrQENnq9wmy5SbQdfsc1U/zYAoeuaLdBAkJcp
oSc+CBim6D5M5x50m2wKO76ihfoYJ9rKVX9hG8n40DHulQKOmQje9IPGCSCiikeLcGWpf1+zoDJE
tFMbOCogCUDCr2+RaNSOnU23llG2EIoHsq7J9V2bVSspn7G0baVzLoNNeKRYQ7KrIXjkQ179EFkW
TtMO5vTJdV73z2UAA9tWC6FMqxwhWP47bIMSjlR1gQK5Mrgpp3dqzF7TrDwOqn7HeE0cw8jPBika
v1O0K4q210ZvjetKR7UQ8u2R09bTI8qQcCoabiOe/eEaNJCiDktQswGVnIC/YcBwTQrfCNblsKUw
T2mouTbBPm9jbYJuVRhsOFQq4KMbvtZ9jV0/omVlt7dqDSdpCLfXE3tkSrXPA+sBTd5TBAeTQvCX
rmmeTTZp3qDXz0WqnIkGmvAAg8dUQwiO1Oj30Nt3lw+eOaX9JnDJqrDwmOsrEuFMA68f+vch/K0b
OALMBmr3CuSlLz9loTqEHvO/4TeBIwuUfwUSIZH9skQnoENP9qyK9xbs62EE5bJS3TLyZnXhprNt
v+sfFbQala7cwsfVqwyA8tRoRYlzYVXJzDBzlsYEWSrZVbbmtBZood3PEClUpoKlZm0abZwnuwiX
YQtOFPawktgsYFypzPDKI6GblYYzpuGdP5SAd1IBvylzcEbdhFEBDM/qaRurMMBEMn75wy3UeSwp
5cl4yAJbt/DdYBvTb1j0WCof3DpbySkU90m7hitdCFqWlP9Q+MRWACCjTid+qz1MAp/7NZr0QiWa
WtLagwsV0FQ2VPf0bQUKbeHAlusAU7uzeTt91PtuKx7XUGwL9UZqaf+ucy6GNh/RsPhE2WhevEmA
/HX6Hr7Ubhl4YEwN7uAXm/ystzAROqRrHNWlJS3lN7alGFndjBB8TZqX1CS+klW/Lq+BpW8j5TZ2
TxDnTOjbwWLJ4S14hRF1lOLj8uiLy1oK8bYCxFoLADoaBXBp2WbbelPujd26dMXC1MikLwbF7hEg
P1wgO75RauUPtdWVlHWheERlopdeG2bbCfz4YdOdDMNp7gO/c7QtOwTuOAt4rpXzll5ijt9fbk3w
TulyKygg6wN1xMl4idjKEfvZdP3mBDClLc70ItCFgJZ2PWaHuK7+tJpNnVK0+KeLT41KJzhwJ1CG
TFnhKp31K82jYjtMowEdmGKfC+000mbf2dNtoZK9nQGEV6azOxrshYLe3Bd19Vtl3TNcK2F6PkAj
uBs3Tax7l1fQ0tRIscMCnxLJAc6W3raAL7jrsqfLAy9FDnN+4pdJH4aGg4QPgnm3odC9gMDxRruq
dmQbon9lvsTumvrN0ikshY2qhxmxVtaz9tdrhYIch/Fv2gMAHVvbJp9WTuFPxOs3n9qQgoRBctGb
ExQjhoxtR8t85PC5gSOotbHyONwDjOObGQy8YE+e0Rh8eqP1aqjg4YyEDjrTnpQaGqCgAN5PJkzi
dPbYJvFLzzMAkeEgBzL+S5+MvijiowKLmhYs65oCKzHZNnPMPvOziZ3Q+n+rqvBcjrAYh+ekYutw
pOJwnx710algE7SZYC8XM2TmhZ3BJjS67qrkjgr9UR3r+8vfdl7d302FFNQGY9QNuLriYKuGRxac
ev0UQbSYwlzw8gOWFo8s9z10eTKNs0AW3BAPwXHmgALs4ti3FiQl/z8KQAvrX+a+tInKc6ZD0DmH
AVmTP9E1jcKlgec7wJfl3zd6HJHADHZB/lENd7qxksksjSvFsoQlvU7qONlZ/ArYYbdT1zgWC0eV
TE9Jhla0E8HIAQBfMMWzGLR7zJWq2FJHhUmBJspClMWAkdgZrwOYtrOIFwzS+g2M26/XycNL7yAF
HaY2bVRraBTgOo/sUZw0OFTRfq3TtTS8FGrMhrOiKgqEmgqkF9D8NC/wzbuGuODZOpBgAUouPvC7
tQ7R0seWYs4QtWY2GQhtavwntI4/pLtTJm3gHMwdO4FWyQ6I8i1PS3BjupUPvRAbZFluW2GBaoRz
wgj4TgMkpVVci/qmgRXZ5diw8ACZI6IpfT6ZDAhZ2NlCfOM4wJ0lgDV6oK3ssIWPLLNE+rqcYvgc
4ZgCTqzJ1XMkCOoxa83+peGlDWyXWRrBlBzeUupJ0QBz9Ivx7vLULHVIZSKIGAgY3wLWUuAc6YcM
ELQ29tEBCz8Mh7hwL90VO/53XBWD+r6jQWV2yNR0QmEVstvgKrsSGzxuY/xCgu7+UKCNyiQQEde6
0cy+LiDSePDGdmNv2AXbWZkDmrze5Xlb+iTStqYa+N/MqpD/K/FtqCQdKFpJ4MbVGvFo6QHSPgal
MoPRFx6gKJPLw795ZTp2ukZqXrhn6tJurvsoNeoSc5SQlyo/j0HqwtwNnWWnhpJ8nvss/nN5opb2
nnTdiGzTDsGUwmk53uvB3wlGf5N5A6ku9/L4C/FO5lnYxOijrodQXp08T3BstMy19G3p/JFVkZlm
mHE+Dz1dQ1N8B7YIXEMceg/1rw0KsvVKdFrKXGRuhd530VROeM6skjGfc9NOvAN/rd+Dy7q191Hh
dT8TFqEyxWLo2t7qswTTJZIndINOeR4emrpaycI+iyPf5HmfMJ2vOQz8cBKu6JDct8m9FafVVqn6
a2FA2E+Jy60IYUEMdBcqpPF7XQ6AoQK7PfDmmQYF7DYtc1PS8DedKo+lsC5WVRzGAOR4upW3bteE
x95AwZ3HyZ3Z5idNI795m15rakkdzsfJDdEMhwku6kyN1fXeGGrAL9jEK4rwlKgmqtXGeDe05taw
oEQSD0faxAy19+TD4BkDlFhNwAvt/aCzcnCHS280lSeTj7BKtqObuUYPjYQ0RaGb9148abuxGI56
Fd2CRHA31sEfpUlvqth0i/YNSqq7ehh+MTrBlDkOzjVNr7uOeGOgATBkwvq9nzaGkhwncBj3RVO9
Mxb9yRPeuRGp3sMZ9xwnDD7gGNBKgzPPdHTCUnad2/bvIKr+xpUKrOUIWELWKndWvaY2uxAfZNpK
mFWpXeDM36V1fpzgNq0wQBY0Az7XSqvsh1TpPZRdtkFr1/7ljbxUs5R5LIPN1daGC+Gut4xTMqgb
VkBjhRcUtulDea2NJTylWOOmaXMeLKhl4Ws0rhWoD1pIN8oY+RQsi1ZvT1pHHld+1Bxuv1vPUhgu
JjuPWcTmasnoa1644Q/TtvLhmAeRRGMtBCwEe00Kx+HskThqCPY1lPjTydxrijigcbZyWC1GMikI
h0lIAIPCWwiQCDKjB3kjt508SQ95pJwywd3GbPd0pFcWTk/Xgg9gExgrFY+FtSSD6LVYhAPgCagH
6ePRIGRTgnTZj7ADHotNRgoPhnZHbVx1zFo4cWRU/RjbmqYydNMbb/BggA07+QOHU1J0gnGRy5DT
pLegLq3pAC98OxlcH6EWU7bUhJ0DDc9DQ7yp43dmVq8kxwvnmwym19WmUSjFrtAqujVjTp1JMd8v
r+6lnz7//UuwrqMIjj4lzmYI1esUkImmdPLeeLk8+tJ3mN/oy+gwbR4Y0LzhLiDUNaPcrSYTXhqP
Y/l8+QFz+vvN3pTVqhtqcxrbSbIbyv7aGPNdrHPfCtWdbpY3mkmeLj9maZakEGAbJVMigeO5C4cd
46nT6oBamTeXR1/6vtLWj8Ie3KT5Cq3mzckukbHCyvvy0Eu5PZW2vYoAqUQKSo3WKzoW4QN1ayTD
3COGB8cjuK3NmkJeuva4hVeRIejG0BeiT+Hg1MMee1vtI4cAMAZVnsCfDvHTLGDbran/fGaq33x8
GYReKJYKYp0CZFSPBn09nnlVg3pHCqeODa8X1qbI1PegSx56q/hImDVsajIdc43djMR6NVFNDazw
yHjwYuflNehjOGEhdU2y4EAJOHka5qpRRqettCtFj34VTQkXNDh2inLYDKR28sHahi0438EAa5/x
VkBwc4zqj1YMOystd4UdebD92YoyWemjLazEz5Pzy44CuRtXmxBZRTJQ3GAPrfWXZq+XF8vS2PMu
/jJ2EyLrMEyscl6B5jIpNjRiS+rraMBffsDS6pCCTT8IpWybAlo0IXVApKwSfWXhLY08//3LTyeI
kYoNMAfIvQGyPab5UaU+/uxXa/+OTeN4GEYC7aGYUJAwy76CFOnajln64VJkgaYR7UWJKeHZB+RG
nLTbX/7VnyHwu90hRZV8jMJE7dDfE6V2qw1m4CmMuGDI3OXGpDhxCQuBDg3GqNHumxxCkrDE22Sx
cTVMdeELpRGwcer4ztTFRx+pZ7Wzdn2F3F2j9L0r+CsH2XEDLdg1b7al5SeFKpCKwT80oarOmnIP
nvRWLc9MWZmOuYD6zWzIWGCtUMeiMDDPTAhnSB5yAkQjNACGwIsAvQUVd3N53hfeQkbMFqGdGmU0
r3FAj2gUubwWkIlYQ5surBdVqgOxoQORYU5GFUCYulqNXLtEQLr825cmSQoAHQ9x9+mgFSUU6Ocb
UfdclXC1H/OD2rLJ0+J8E9Wdf/lhS41bWYAcEKNsjDQsUELjY1LB/d0KvbwoXjispmAdv82Qh0R8
Al9qKs56yLkjWO8XQqlwJapvjFh1gdmAtr8dHJMEXebLP2x+2++WihRLqhE0SROOd9Db710bVeE6
K6gHV27qEHtcUzRb6mPKINsqysMU/nH/u/JPcKiIfGjz7nQHE7HJt+HPYq4qBZiOIQGYcui9DUQ/
F6LcAvnlXZ6opaUuRRglGkfdSlHHM5KDrt8P4zVX3382tBQLcB1oxpJCa0Ll47OAFFPD9RuWrNom
fb+NiAy3FUpq1SGFNMcY89GDQdieZzxyEkvrHBIqoL2AYgwcP/hEIxmiTVL0G6UBc720TCj/xB+a
UHDZ1JPBMeGF51oFAVit2PQqfGatAf9zRY6mEd9GZuNm+nSd4WW8nuQAx07ir9lQ5upDWDlJUDzq
vfk4pulRiwvolGrc70IUG1IujpEJn3GSgcSdQpYaPE1+KvICgL0UCc4AZ8xKVG8ixiV0auwtN8fb
LofPHiHFXcPEs5Klja+hgIIzvP/TCcPeNhZ/SJv0FchIkHra1NwHI+SnsIW6GQkJFQKCWsUp6wAr
zESx1m1d0HEgsnI7GVNKKxOyMb3b+5NnuDODabYXac7tyiXz++hFZBgymTDP0H9Gr6iJtzzoz4bC
vCY1j5ZCZ/HuGiRQdU2VeQHiC4nEf7OCelB5VGZQTG3zK1gV9t2jlro9AHNPc4pdblFaaraWsSPT
Hv9yEy87+dRZhyd8v/uIrPOehMHYVbOQo1aWXmGfmiry07VW6tLgUgwUlRq3Wa6H6IgdEYmT6DRo
PzogiSztzjpINyjKCD1QXtwUuvKi1MGmzchKUPr+RkhsKd6xIICCjDVh+Ootnm6E4pI28xs7cGrt
8XJwWgoeUtwrKGnybkBw6mLtuiLjQ6qEKxfmhVOB2FLgE0MFY1Go4OzYfeeh9rYJPagbgjU/+bOK
8VqH5PszjshwvEjNQhrg+N3p4L3m9C5tUwdufI7JVi7mCwtIBuXFxZCMnCTQZBv9Utkpje7qZuT/
6APIsLxqVFPYo5ZAhNrZWSmshypbdYy1vz39iQy/i4GmGGmAsdtIf6+U9gF6Ew8BibxBLV+ARjpz
VhceL2FewjW4kyo+EwncXal+JiW7TmPSO8kMC+hpOFVOoQQfijBWbn8L13kig/aKWmGlLtAGzE+F
b2ybh7m1BcXYY/zUehru8tUqsG5hlcsYviyvadkY0NadicVwpT0qEfvh95NuVGgAApUyy/YyHEJx
+6EnK+CwpVUnbX59YBA70UNQDuLQgVYzdBLhY59nK7FlaXhp4yd9F2pRg+Gn9hewQtsxfAnSNW/t
pS0p7fxIWIxm0FkBj6w/A30DKoPmMM0Eo4D97PfLsDySjVahFhmkHm24s3SKI0aIlSK7urwtF2rM
RIbmWTRWw45g/Mob/U891P10l8JTisIbZLVZtrAwTekKZBvBoFcjJqpQzwJtFb1d60wvjSyd6apC
J7AyNFhd5oFvRBCJ6ILt5blZGnpeUl8KFErAqS5Ik+6A/8JFHNlftpLgL9yjiAyZ46mup6beYqEf
+AF3QQrzHRM2zgeyi7btr+CG4OhQQHHJnXWE59JBJdPRo8RugXdFv6LboOA2i5SLXecazgCiuDis
26gvLippT1N96ATIoQng8hAnSW0N6sIR9XFSenXa/66N8jjZsd9QeDwL9bel048YMm8rhaWFpFJm
qdc05J0NTS5oi5a4axfxPgnCc5JDiDMPb9DLnNP4lTWyOKdSCJjUZuwJ/AVgGjqhC2w+k2O4aZzZ
tLAJ3NxdAwgtPUgmqudaVUzgrCa70R3hKFA7TQIzT2T8+9xvBifw1jojC1BXIrPVB0Mbm8hOUdve
wgLmBkHh0CcOcOzahr2zXXtmsMN14bL9oG/yQ43Oq2sftMdswycvApr3Xnm4vAEXwqvM0bE0nedt
McskIiev7w30YKv4CRUU5/L4C2fDf1g64WhXdmcgcRt1N4wMv2O/oFB1f3n0hfAhc0b0uEqKqkbZ
lwJlNwCwb99eHnjpHvMfmkg8FnARtrOdqNhJDSPd4ZTZkMseH/uYbIkNMTRmj8zrCm9K+sjTIOPm
dZECQFAAlQw0Ejtj/JMkhumMUBsqqbhn5pR4dkNeswkg08s/dGkGpJwBNvEjQ7sn3ZUD4AOQ8Aj7
lWNrPjf+W+8hMkQXV+icQksF0iiMP49Gcpfx6pBB4SiBbm1QTk+XX2BpgUjJA8BbZiHEiD1HBxDm
TEdPr0m38hmXBpciR1ln9TTEkHcZwEoOTBB6+vSuEfZKXrV0fZcBr0QDn8vU43Sn7HSYhIbX6h70
P2f2GF4NSvNEfPMdZFl3u4qVqVYAQ1NN+y2ZAqj+Db+1ifxCQpe4nZl1J3T5OqdUmRdBZuEN4nhr
t8YFAA5Mhv89n6PSnHgOgtsueGtL938uSx0UQqACzJ0MN6+focaIjJedBlKZA8ODjHHctH3qWBpk
epM17aSFhfAfwGzcaJBUZMkO3l/vAnKAdqedJm57lxfx0snB5u35JY8ZyqnskkwBj8vr/Q6WlP4E
wbrBNfDfUPX5fyjWzRv7u+UgbfhupGU8JG26i+E8v4XXnAv5DcsDvTD350+yvvIWjgYmZRhjzQuh
5W0CSeMcGJ/+DuDQitVe1Leby9O24IJKmLT5zZBVWWLNN1bLOAZqANUQuzO9oh0/YGDyBhm4nZ42
wAaT9m0k4z3wEW8lQVHEVKEXGXGYn/Muf0aC/VgoJJ9L4xs9gH5f3G+zKUuhh2leKVW1N9r2LSq1
NVm9pamR4gqJW41rbHbjNpJ9zNg2D8or2uqboVsF/czT/M2HlqG5VRFY9ZgkKUqDqgtljhBOVA2s
hzVfvEardjcL4upEBuhm0aiaBhliWJA6M0fcJ564TuAf54zCyd+1LerAHgQM2Muad/MCnInoUlBJ
scWHoQdDLAS/1R/9YZ9fR7fcY6jwuvEVEESIoP2zvR9uLq+zhd0vI3khb2VHNkWakA7ouccDvPf2
AAD6l0f/7OJ/96Xmx37Z/KCvKKVSAhJG7mdgje6CGwWVAv+Tp4P00Sh3tZdfTedoYwTOmrXXwskv
g3kh7w9guKniqfZjDGEuDZX5lRdaWN6ykHqfqU096dCp1+cAAyljJ3ilvVPtKrgTb+gp3GFJuI3u
cdtdeeRCWNOlYFM3VkpCijtyjQURutoxc02f71oPmSmaPmsn9tJKkAJOlTKgKScoO5g26vzNvWaq
rp6vVNqXvogUFcxEDDXAkdEusqdT2NOjCoDiyvwsRAMZzJtTC5zHqUIcwAEDzQuouuKCMLiwjTjb
L2seMgs5n4zrHczMzHQ2YE2BVWtlEMq2TikAqnlaw7dy7dK/9BRp/4OxFUM4LkzQrAUYlZdg9WxS
rfaMFPqrfK1q8anq+c22lAG9rZ33Cu2xLRWIrU5uCz3mDbqncBRVBqfxUcTfNufuiYQud9qHAN0e
J/bX2TNLOYEM+FWmcrRowrAcyNbaUr8HnPfddM3bLHOnN35MNqtk36XVIaUfBGAei8+PMl5xSan2
2D7baQsXCXaAltuqfu3CApdxqJxVlR7UyD0q42+ovUz9zzaOJm3+uBWQSVVwIORT4mqicslaN31h
v8vw0bHQNVFDN2tnZq9Tzx1VP1Xwgbi8KZcGl/a73tmRgPw1QEdK7Tb9U8nfarZqgbZQYpHBoblV
sbZVNagTbfI988pj7wYgniDhA9o33NC9fq+EbvNGndBfqwYsvJEMEGVpoldFifsSFU8mqKb2ddmv
5HpLNXoZDTqWRi/CWsPYt9PGrrx5S0BSwaeBj70H7234P3A3eL/8bZZ2n4wOZRbkggLLRmngNrgL
duV27hgp52w/5zPKTztGssByBvhFbRvYErVRH3qw+sum9kM7+lME2sflV1lovXzK839JL3LI8NlR
iUpfUMBJtQjY+2SrkAeJrSubWWAiNRF3hpwSZzZedS4/dKlCJUNIkxquYCDDJzvY0HolCbdpW287
nNIbUiUvfQWCrCmu+GQTd1KHV2FPz0nHIfLHwreIiNqxyHSj62DsxsYO6J9jYkOfLe8eclMFITKG
Gg2rBo9CSdSA3R8ItrDszQB09y+/wEIOI2s99x23E4iu4+qfw9x2T6AdlpPruv99efil+utn4ejL
V+nKZogsbuOCcm59gGG2zZFcZSfigxHgFWvaxQtpkYxTHU2hU5R4ZklIsa/+gPftJS7UkAwH1g9b
O3a0lRR5QfyAyBDVMcoTAVGXBGpOFj5ann7wGi6barhP+gQQnyQdnR6uPX3Lj91qX3FhbctY1bYd
Js2iwFkr2C/OkJkbXmenKWTHsDRBzIZfnlnC9JGKlarW58x9kxXISFGINmYai9WZA9fjrpNu6Mcc
U4stfQz82Rq3PfFf2Ut1K1xlr/ywUCQLLIca6MB5CwjZwLK/LKJvZMj+woLwaOtJ7FhGdtu2sF+J
zKdWgVduP9lrhZWFZOszHH9ZpzGkvgJbQedc6HfZULkxSP2jkm6M6aSbL5c3w0Je8Fk9+vIMOGEE
EAODvOYAGFCV8NOkrtmkUrawBT4D/JfBRWaWTUR05KRND2V8m98kEDtKhQpLCPPeVkPV6UqQS0VQ
POeGvrF0YzeNE0wxmnqjQ4LKCcziJg6ZcKGdBdwQLw7oxzlR3vzSDah01blrn+1Y84w+vGp0dato
0YaS7kntsNNyeDU6oOlpp6C2661i+Iy/EBiFaAQMxMgvQ9yJpq52YObsKoH+ENfZ4CgqRtUnATqJ
JkxvajPhGXx8QTUcKtTma57VLgGqqBwNbzK6yNGbKIWdNQNYRVVfxhKKQ5kgKjjj7R+91xxoAu8V
yOJNY++aIqsdFpkHOyuuox6ObhWfDoNqHKekeklSETo5hT5Vixunob72hnFiE71VAzEdhIpiDly/
e6e2oZRRFjuramAFHzpVYbgiQ0tltEMH8hnXOUkP2ZQ+ovDyzFin+Vk/PkRW4XML11ujE3TPRAPV
7KAzwC5rABOL3my7fBVpFOxNcggypTtVEYgZlsZbtxj1RxhudFddzOgfWFUKH3gX7dSbaQYApX5E
cTne5IZ4GUZgautso3XZruJW71utuG5jy88V8ZST7DpQWQljEUjICQGKTtAqjmXpJ5KZqIMlGeTA
7H07qgdD796HLuMezEtmiQn2oeVZ91vjBNAE1iOnCjK0eIxZsq7OOx/mKoVDx4B7EBysXLMOPGOE
VzYFwswI8a5mI+4Lq9zbFK3Eumufy6p5ZMQ0fQAhd6EV1R6fIF43ITUzhPlQ9gLVTHatKcADl6Z9
TywotsEzAEXCNHD5AFIjuhiovJTHeEo+QsHByBsULwXQl476UQewAWhilviFyXdFWD2GiMuOPsLU
t6jfo6reRql1G4GcV3XpvrerweFRDpNc/T1FXNWK1AuGDmJ4SVg4UCG4hhbGI80DDcS/7MESfQRF
oBAaMYnlaa120O3pVWnLW1q3x1gvT7bFr+euMo70V2ZwHwjhk2joo5ZVT0KffF2ZoIwBRfADrexf
bUevykDd8D7ao+W9CdvCDzugDqDPDHx4lPm6hVYNS1gP006ypyqkz8ykbXHxSzatWvaOmIKDqsQ3
DaeZIxRwAasSHxqcx9soiqDlAZXiive3Q6dPjpUlqFGUeulEIzkJyn83ZddfNX2+L03xpxrQUDBs
5a6G8ZtWGg/M5gDWtkm7dkB/nzGrMmJI66Ks1psJ+Z+vIV926y2aDBAGJwfuFJ75N7+NNmsSWEvP
mm8KXyLhAGBmWsJyEXQb3Qk7A7sUoP7o7+Ug/n3CpMrooTGGMpEC/61dlB3FUaQH0p3/XB56IVmC
zue/v1xJzFwMUI2GfRm/j4N212TNVdHUpw7lBiwLcl9O5pYYxlXNAgi82MpNkiPHXXn89+eTKifp
SUfzfMr1dNf8Gt3+KXRLtHWFnz6pm/k2sN7FWHrQ/PcvX6grLQCeCpTM0za7CvoRajTRCp5h4Tr4
ObVfhlaArjUB5cQ5Hqi+UWK/Kk4KkfbK8gzFreK1e9P3r0A+W11fnlP1VYtjC8+ZRchn351Y+CCO
Y4cO0LYuvGCTCX/IN5c/zdLTpCv0iG/VVz0ogkOtXOdteJXb48rtfGFomdowwvcmiYWFiln5MNp3
WbKiW/L9PiH/YTJkUEicRp7s+uFVp2fgPRytg3vT0+UZ+X6TE5nJMNola3kDsdBeP4DzCkXPox6v
cdyXLuGy6Lc9dAOSBlxXVfhfuukL2fyP+VbtwqtO8Weo3PpuWNj2INL+ux1iuJFDNxMMPuNVDd0K
Fox8Hz+bwk0eND/fkpW7y9KXnv/+ZcnyEarxFZuJgtM1iAlOFj9c/hZLn3pOSb8MzEQ10EZk+c6K
n+EOFAX3aQNgFXRjfzY+/Xd8NHfMTlXjfAcWzjm3+G7gxZbk7Nj30Q/nRip4d6OuE1imoUNdJMdY
BQt0rFb4t0srVdq7LIKevzak+Q4kE7+wlD0UV90kWwVwfX9zUWUyQoR6XROknxzNBG5Ke+oqTn7P
9xzi6w/ZqdgHL9YuPJj7aWWuFtarKqPxQVfmQL7QHC0307E+xscQINJkPzzx92C1of/9tKkyHj9q
66YfB5ziJTtW1qETTwNdiaYL7XpVRt+DU1zUkyDoS4KTPxueIjiFz/XG3gZu6Nh7CjLDmnTQQoVN
lZH2oxnrdpdgtqzX3k92xVk8617QARhQueORu2tCPN9vb1VWDe/VhsajjquAmt7nuCrR6fdPtp8q
Q+6hhaMquTZ/bshITuMTqTO/tg4U/uuXH7DQXFVl1D0NhpJqzMx3U+pWJ9Xvt3XpJGdjHz5BTNcd
T8NjAsEuerfyvKUtI+32/+PsOpYlxaHsFykCBAjYYtM+7zfEM1UYCRBWgq+fk73qyamsnOjtiyoS
I11dc4ytdW65UJPbtJ3ZJoAvfcyGmRQD/ZkKdoB+4NYW3gMkCkM+IAlrraQrm/tusmsYBLZpAZWp
FeWTU11Tirm02M9ihGkRJnFVsZlF/yNpsy9aaQZ22V3Lv/8cooFd/t8hlNIaIcJF1mrcL7v+sEYQ
y4aoan6EOKgIID5kxcYGwo/Xfu904/+3fWScw79xGMDcYEQXOzd9TKuWIVIjfxr8MjT5lHJPhGsp
n3nT4kn9t79/1kvPeHYMeUVW62XEOm3qNpj4t4IYAYNcWvv89+tf6P0Z3tk5lBnaalcKFO7JbdGO
892QzC//H+UpdlqAf3ptZwsTI4VyphOOodl2geJkXhbXrH0ewRsUqDPmrryXbHl2USbHI3hmSINu
5wWaQjCwgsqoRLKL2YEC/s6bQ5k5YBmMn65dxk2P2q9BiwC+nlFj8s+6g5OnmpzNYOgU3iAwq5qe
oR6+qXMVZ44fS/Smax9g9VwfYDSYev20gbfPW06rD+VBStuso27SnwTfdq75L+FnL/CamUI2gLWK
nB4uo5FZGGMgGPYTzG8dXseCqyYwKjj+cqzFJk/mlm2lhYOktY6eIz6gJ3ElqlzYU97ZniINJHHo
gmLKNe+osa/Zgy1fr6yE05L6w3c6h8L3ueFxgyqx8SRsv4IhAPf5WRshg2lykIfivnm2rnHFLgSr
c1i8dmGTPA2sARcMGEr9s6JVV9sPnnwHnC36jw90+vF/pXDQjISgJ0V8UPcnd+4mKRK5X+5Og/M6
IdE1XMGlk/dcu3bMba+0JR4G4qVTeHLuMpE1wgI5zJ9MeJZ2PPS31zCBFwKCexb0Bs7BBZ9RZq4u
D9puis3hzuza0Fv99O/v7R/c3Z8WwllOTVcJPo+esWFPHSZ0L3OToWVpyxcxrpsG+KrGQUOn4pFH
isdsWGLb5am7kkhqdBhn044BoY3bxgosWzeh5DK2nAGaxIPxalJ4RQx0fhCQk4xqH5pUFZRWA1WU
ULFsnWCcaepRbH8YIoTEQ8kOtnUAa+ZIVNNNPZSxM4O0X9K0os52ss0IhGgZykVEoA/vDG8M9dLt
u6aN0E5/dSGg5XN7Ly0jxQQrnR2kQ9rYEZKlLSe/aItW0t9f3J8HGsb52IzMhGFmgvLNMdTWgBJF
Ib14EM3OWb4NPcLUGWSEdbhmJnKhoDPO+QbCbCUlBgVK1zVAgG2dA7HXVNslC7yV7Yul2sqC3bvz
emSG/Ty4zgAvv9kOGpaFBUeP017v//7oF9CwxrlVHsnxC5D6aTeOSigVKlhcC5DE2oO1hhMuNhBR
rIQkjQ9zhnl6RPp6ZZdf2g9np8vsy074I1T0czjBGHPow494dBz4jlv/8RfOYq7KJEIuh/vDPJiv
8FkYg2nO9ktjJXpRV37jQlw/Zx90hldaAMYC6LvCq9k0DThmmNgDfqP/m3SicU47GMEA6RQQ/5vO
NCJr/dYZgH3l7yvf/88tKuOcSwAQoTe2nLebl+IA51kcl6cZG7TnIxvWMPCHC8cYhy/GAUYAcZgr
O+4Ukf4Qqc4ZBuvi+Y7LYMKtViOtIEE2qPjvD3RhWZ2zC0Q7VfUCaA3kvGf027aTNjZLPoS66a9M
Iy9VnOc0g6bl69j3fbvxFesDYuV9oIycRfOMZMcGDY3VClyak0W8Vv4Bne5NZoz3sAi/RiC4dHKx
s+zS8i3chYMy/vSxOphOOod8x0N666Jo1MAsXiPXXlrfZ1kmgmGeMQlIL8kfWtj7ymlJ19y7UszR
C5n5P6nnv076rDmh15CMQ3dwDecZ23/sm1dTgI0h5v65w+DF69xosKa3pjRF6ELFB8b3bli55r7n
mHd5/T3PjZTb0y0ndWQXE9BIXXdlNV2AvRrnMtwLZ+0wLSay7G/ehcNuCYdP9OCiIoKHzD0v4uJT
xyel/v/4ws/ZCbnoAOLkUA/OG/fQWP7jasvdWPbXpFIvPdE5NUFRw88kBtsb9qx2c1SBx9Tc6tcT
EqL5XdzA4zpqMI4Kr+F4L/7gWTbHJ7OyxTTWGw+gCwhipmwLPkQ6b7wG7WkPxV6xK8egOhpXmMUX
gss/6dG/FtXKMW+eCqzZxTYiU1q/bQ8R+e/h5dK1T/vk39deJbitGZAI1gKaubkYd7Qzriy2C2nI
OR/B6KxBZxxlaiF6xN6eHVtRdIEjuohbQ9p7TmIMPZx/ed2H/+1xzuKI2Zs0qxrsv5ruyuKHOK9X
rnvpWc7iRkWbTBcM38DicrOI5RUKSy8u76ega6eXzGuHnUEx44Uwp741NCRNKS1r+EZYoQWlsdDV
05Ag4EDBuceodbBqHdUarbCmn6qAWf6d1diR5ug0TtT8JcAV1e0cC239zNkAHWCg1Ndi39gdTeXM
GYaW9Jgp+8mHpx/p/TqcIUgZ8n49zqo+is6BQTwEHXW3wC/Ya4/F2MkASK2g8lqMNPt5pzT/Miaa
WOyqmvqFCvucSiGgrjI0AirktJ2LFG33pICuSavbNEd1HQBQ8OY4PvyaxD0Epd6BHru2ji/E9XOR
8hJG9sq3wCAwnL1cfmBRHsg2v5IUXdgk5ywIg9UW8Ss81iTveuPdHq9s7Esn7znvAS1YVlG7g/T/
M9x4tlNKYlmF5ZYm/9SFP39fvBfezTnVwXNbu28cNHutOSW+G9Lsfumu+Sle6sCe8xocBp5Lo8Zq
UxqpgP11uYNZNId3bh/QJIcRLeTLrlUalz7EWbTKZrfNl9NocwKIobwl9ZUpwil0/yF9O6cxZIXy
c7Xiuou753LXea+SP63VsTOv9QAuxI9zNkPuDCCX2QhMojrUxZNJnlZ1aNffDTkMbkrolTh16UHO
wpRfDmZtKQ+M0UEfIUuaoitVoX+1blk7HWEde02B+B8E8J9e2Vm50xT9CAQOHkgn1R1067ZuAnaQ
pNC8KG7p1n0ow3oLK5PYT08q9dW+TmRqvntf0ARLuy+IOv23kG+fVUWmgM4Yy3AjvOIhLEjRlZTp
3zfOpf15TniQjNq9N+LadmolQ6j+QeeVh27r7UlkVv/tDD4nPLRqyLLmdGjNbh86xsafvStXvpRX
n2uXS1tLzxW4tBPM0fJy0n2YN2Lv3WZBBci2+HUN4XdhZ57zHKq1YZ3sEMny/HftbAy6+fsn+Ad+
/4d1dk5gAJh4zsp/sC2jfO1aeT86Sx2KGb6geWZ7QS6npCPtDdCKD5obqexJE5SF2i0ubyIjy15G
3Vax48ubtaS7UdVpPlQ4AfGXIMNxyQboAsNKdFcL5+jO3g9tu3vie0ffzJ49AqJW1tRf5VQ8Izu6
khldelunv/8r68qYLRyA/cBh4MPDQJB1r9fS00uXPsuAfINLz7Ma9MyKB6PYNfb73z/ExaV0Flos
AlcRIPo4Or4BmiflZ5bKJNsaP/ZJYQfaEi1amVdHKqer/umzn4WXzM0yWZ1+bU4g7R9Vjw6Y5dsx
NhE9ql/ONQ7lxR1+Fj0gy24LDjQfoFNozEZI5qv4xJktNjwBjhToryuv78IhfM6kcLQHDN+KCld3
8nFCC3M0xbdHhr0lzQyCRO3Rzdwfd1CHzprf/dp+or7lR0O7BqKDfy2p5cvfb+XCCjnnVxjr0Hv+
qUYVa7I0z/k1faxL1z2dSf9a1HbmsdHx8YSr/Us6b+Y1DYALHZBzEoUnDWs0ckfAY9TbMmN6MlYv
7HxkeJ4nr2ViFzLXc6Q+g0a92045xiYQahFRm5apk0ISOSh213htNvunCfmHVU3PVrUogKp0HHD9
ANI6MPARjNbUeyDoboxWH8wFJvXWes+EtfXXBs0Be1dmIrJhDyYy/pa59QLYbA9FOcQua5CQ4M+2
ne2n5oz2fj7cUQX6KrNvixWmBY5G02Hp7xgKyCAH5byQ8nZt4ZFpeHA0bUeSALiYB24JIn1vAMZV
tDd25ex14aWDtcCsEyJtsCtOmUFOWF/nabGsG1NOj0vho9E9Lo8agkjA+c7JoIrj2M+3OZV3ijY3
lMklIIDBBj2DbIhP88gahptJTzu/6jd1Vu1H7n47Gsp8Fs3vy1Xfdnl2Z3ITsTmbEh/2r6bVGQEv
mjJAs+Roe86dI0EIrvRCQiWWjdmiVb/k44MBW4l9j56zP60JF/lrmbcb6suPYWZHhsIqR9sj6jRA
M5L2EREAzlK7ehVuYUYdpzyYKdtCnSribpfUaqwDl4ifuigdpLKeC/9tB5zacfxVD95HT5x3tZAu
Ul13LOfiox26x5F7IKVUO6LkBL1eFXQjDLUd6JBVuRUPJYClJUMppjENzM3hwS/ZjntNHhCvoPCI
WN+MjC+Jn1VHnin/BFTu41lCG8/JSTRkPUTgLHunKKNhuYxfNR4r9HAY4i0Pn+2o3mRr7LXn3ZY1
2uu0hW+vVKgLl8oGBDAr4CmLCWS4+CQZhfHhgDUeEjgzAwKdFLbZB9ZooklK9f3g8J+5s2/h6b4f
2/o9r6mMXFstgS5ZHhWi2GtYO0A1MpGdX0eychtAzMtHxYsioLq7G4vh2WL1GrS2c9fL6kMwtNoK
9qrZaoRDN97Np7xU2RqIvrp+snMP/5bxpxKKuUerWebngorvfuFvdIbmTItZQWV1bey065MWgBMT
KK7EJh0eeo/qQLr6kQLAWfYn2XD6uxvdp6n192XuPk89oMpZj4I6U9MH6tI2KP2hD+bC3euygqSX
s+FYgZ5jHlsqUtlCxLPqKGgY9phy3TzbFTfCtREvZQETj9lYA0z8PzkhvzFneS/87KvtVyeoc3vL
HMd6hh/JTV/3KZvr5wFcj6B2iy+mOBpT2fRAQJoOwT7dQabwZh1HAHWzrozagoWr1ZAIA7wyLDwb
ysR9/8WxkhPgEQ+o/nkM2nA4mnmcCZIMzfi+EvhkOUP2Ljt4AoFDj16Kk0jiq0A0xk03rnk49xLz
H4VnysjvCoRzy6ZbuKoxkKLAcCng9kJEtq+VBDajvMuY1YeKOZBSHfhj7mck4jzbCjbZoSqHNpyk
kCHTjTrmZhaXpkMwye6eRpkn5mikloK7q1HusswyQgi0P2FzHDFSTyuiIfzYWS5ACsXd4Hs/zWzd
LJ7eWE3+afKMgZGVH1Utnzuf7pe+rgI5uB8wBkv7HDpxpuPdyRypB4woi2DMi1tb1q8wd8dEfY2L
jj7wzH2oKnoLkzXMlATgtR2D6E3VBO68fDQ6T5XMnuTUPUrO/dRG6yY0+IIBcw6yajHyALxPUHCt
7F33TgTq7nZiZYyBPLRRlYpPIrdk8o5VqXnE7UaF0BkN/UG/ihUm6/7JDyWfXgth7oloIB+ANktE
VeF8a6c0ElrVt77LvhZVOtE6qv0k5ptydt6J6KE3ALNFAKPsIQ8t1/xdumo7oT0ckAKShtDWglSt
owI3s3/rVd7OYxeZ42QHDJyMrFc3bGzqg6jcDNoCRqR8fsNyaH0tGHnAUjZYe9wyKDeIIoJt7GWG
1pJ6Yj6N4YrzAV/7r5aCHczozSLWp5564SqzvTtBPiwvHqXfhnlBN4vJEQSq+astsXs9Jxyx9UPM
6iOjw/icWFm4VgjoYNBSDNYKv3hBlI9LUf1MnRN3WCcg9BlJjz07lUsKsl5kwgh4cLtNb1bJwn+a
ArONClb0Racis65CWpDD3DT33mx/LxBlDmZj2uTCAqaCPePo7QICEAW8JZLeK7+7TsT5aD9Urv9l
NC8tJH45dW7EPIXONG/dJUsctYbqpJtIRKQQ1KRJMMAWcFwxXB6b3Qqf0dU6TX1TrN+wr52wVvZj
j6b9bc2h7M3c2Kp+dfnaBZlUMswm9Q3gyJ2qIAPWGIdSn0KSWMKVTOi01FELcPQwlIiAThtw0SS2
OYec6RITZyNYGBihwj2FXjeWxRTlpQxgEgu97Sw1DDJFhjsmNskeOsJSn0+7hZTfmaWibMyMQDNz
12YakJHizrOmdPbxkQm3ntBdS4aMhmLyHm2L7dbuZI5BenDA251JcKCssIMIqGuscbXaLO5HmLk3
BYj9o1uGysOGxrlvDRaGMJYDVYw1rzfdhKWAEX8LP0lLkzuobkctKEqLJ6Je6m+/8yOv1NBxv1m9
IbD1L9eZ7rPhCA3nZERDdjCbAEDZyDbzj9EeEsLIHVrFNzb17yhRH6DAPNVdHjfwF3SkigaPg4/T
pKRYNsjWIfJP457QMhrq8ZmMc7i6wALkIrUaywgGtziurH8ZYT+1WpWN9KH7GKriXiyoCx27S1ZY
6iwuxX+XryWCFuJ5FxNrup8zuq0biSdCv2o0/BMT6sBOCCsqwDdyvbvaaX4mk/9qp+FQUALSkAzK
1T54tHjri/w+8/Vxhb48Hl5tW7tKe0gWeJImqp2/TYMcXQPwksn1j0O93I5gkEE4aYETdpaO0tmU
1rhfG+PL6gu8T4s9Ssv5LGcXWra0CLlNl8id6heaERbU7fhtFuOtJ8SDD1IOn8shdPQAZ8ChVGFF
qrid/BujI0lXlR9Esx28g363gikgxc13p8AHh2bXK348MF2R8sWAdVYObesTY0b3UGpGctXWy13j
8MQX9lvRmwBOLE+VAyqYO5JgFuS+pHM00hK8Idj4GcPGaZomwrTiMBiwwC1Mh2N0DCoOmb4J7/dG
oRO0peJlBYtYztNe2WW2UcXsvYM0xB00vdc6AIvMhFRCfUdAOg4aH/bKfnOjcRxKlz+W7QIBk05t
BmUdHOb7AWhAd3CMTDFd6OKaDhvmYzraOCCYzZZJcVp1WQoXcBt2y9qEnr1ZPLXNXIP6BTxyAQHZ
uWH9QTnsI8tGMPRAb85ne9cTRSPpGyg3K43aoKkCv+j711apdLT0b3vMv5bVbmICCATw05bajUQN
kabT3VDZqQs6dNG7h2JiT1ULA2zGl5cxA6xeQLBQkSxSJZsjWfOjzVr3eV4J2S+1nH7jz1BRQwTk
U11GFDl/5xZRN6ibqldPxCKxWPRxWGjIx2GzrtNGcBlBxBLQ6gbUWDffNcosEjaOTgxfQvR8l8dp
zj9gvwhFDV6+2llGE9wGQk2LcpeaE4KibiLtF7+GsfYiP4NBAjEAuiptzjajqHWIBbkBEgZMJqTj
lCc4cF+4tbRgAyObFe4Bk7hfzWrAUdlMJBA7gbXSeF6qnWWBeA1XNFZ5u75mW049CUNl674hxg2r
HDvwc5xxsDU7ME5PbzVonak5Zm71VuZ2hEV9LIb8u7PM2IcodZ+Nx8YyX8daHItlSgoXrErQ5KrQ
s/tHpnmC0L/J5tNwZXTtWNjdbib+pz9UY1xLy/waenxyWkx9bDUmDN2GY76Ip3bKfha3gA8yMkgx
5rEHDKvT0oehcGK+WOkg6K5p61+ZRVfc8wCS27xGq69Tw11vmnF98FCyDSX7aO3hpveBPZLQyQzn
vLFCvTb7DBeazD7UetqYPU4ds5k3ebbCvVCKLzX7W6iO3ZZkiZUu7MhcVhlnQ3fD69wPGe3qcJia
J2pDtLm2v4jE24fM/c7ItN4wQ3WJJZQ6vY828B1x4Fn7PBelEVuaygQRGxYbU9NFULt4WgxjTrhq
wxVsBWKU9yWAUUHmweBuFQP4NnU+JaqH+62Gsxy+a2wbOUBTa3a75uqtz8tby83neNLqCb35JkX8
ADygUe8jt+/gXS32TTktUaGBK8hHeXK5btcNHVfUN2UB7XIPPmoOi5aaxxP0BQJwccK6RdWFpq6Z
qMa0wnld7kdbH7nrzsA+gskBoSuBgxIOdFwjF/dUkME7KO4HJAdtzrqgamDjDXphDBxO1FvqLm88
766U/XPzTy3nfQg4L70Y6FrGnUt2Q9clOYG6TEdyRP31BynbkxpcnvQrSXleP6q6TIsGLFvYsW61
5r85726XGSkOV7AD9495AdImk3hzcoVIEVyiwdBIl5wfuJ1FeOuwNhq3EEtKQYCF6aJ515pqlxuQ
YbGzOsYGeJRLsUckpre9Rvh3XJSX/XZtfbwVF8qtDADistoVUG30CZrrJsnD0StIDInZNsiK7MWZ
yp1VYH4xTBRKZqWvk6xVX/NaxpYvQqPIv0HzJBt/RVXpTWCdg8csZXsAXjuhpHwsiHcPWGda44ez
1sSpaB8ahpM1szdFDqM/1C+vmZw+EdTK7WAUzj1K2OJIoSK6M5ViD+isRoZQE97TMkZtDdEp2z2I
emGBMU9e1GsV+GDvjj3kb7QCPq/NbuEwjNG2f5DM+W1CFqnA/pMT/EW4TkjlffPFvC/HeQvfuN9+
T/1Y0TwpRX2/qva+1CQ/qtGBW2PbosWLOk/VvreGyzDdZl4OCbGOe6hcbT/CZ/0xVW1H1F42JQin
kS3o3hcAh00zs9Kp5O5G6wLeJZZ+XKvlCBxhDPbqAymHk83haG36ER4dXlFua9OI4czpPkkfOpuV
r6fYUyibvHXcjgv7tNd1CIkNkvJUibj2itty8fa8mnrkV+sQlKJJOSzXuqzdrvmYrmtxq23xDe7b
y6rUdrHLH6F0sHBU/bkFTwmJ3ETaNyeN86Vv4ry3fqy63ALQuLcnO+ILaBVuOVYBV8ueOPrLcI17
LPS30QXhkbuw9Dt1P7jZxhzCuFbntrGa560EiZqDKr3YSIQB3If9mGywkGWdoQbtqoCYOKkqegTn
uC8AofLvPL6C9dw81kMzQPNUvgvIJjuThmnh8s7c4sZuh43pzNBS9jsRdAW02YGLK2uED99ZgMZw
yb4mIwylh/Vrdfs5qEGHB089IWafoJa5424GzHWzLXR5g/NsQ5j1klv5Y6YpykD20zHuAsk4vrkj
xDXc+ui6ZtLYS8QRbkLHhJQszAwnHAXowoj73iI3tWjWCOIHW6MvEhTWvxarjG2ggMDtDTOZp9mQ
3ze+TaLJaz/mpQZHn6TENPeOK/ZlV736pHvSeTAT442U2YNjGVGHTAayYWFrlyuMuSAcaZZvBnwT
GzreLUsVK9uHeBV3gQbQTlrlSwqp29gARMCb2W9YPGEfI24YnXGcXO9tqLsqqQZ0vdmAhMUeNx1Z
28BmPXyzXJSCKwZ6fSFR4wkJtxGzA/VcDKHoPFQEA1gT2utglW7xV8PC6zZ1D9GBCd8N0oc8kgP5
8CYzmpi8qcjiHGbPnbAvvX5DmVFHUPDmN5qTaaftag7QKPbiWU2f8GwV6HvYcdeSwBjliGDAopZD
kRGo81DAFiX2mirparLt5z5BEp5KWtysDDWkLMQLARRhXw/O3p/zz3kdjx6sAoJKorvX+QJqQg7e
nyJqbzb5YZmbgJNVoiVg6thYDfh2d9QNCuFZoOraAI2sDlSY0VdCiWR+WpBXSMd+Sbwy9zbQWdib
FjyrwQdzu2aH6ibCwbVDXfYMQdw6nCrzIa/9Belcs52L5sMziI82Bkka7keo/W8nnd2Y8JwN17Fr
QjqzFS6v/I17EMYYFxvAfjJCuNs7wu4lrQZjvbdX/w7KAs2WEdMF7hB08bmz9hMC1UFW62/F2xon
IUQi8JpRoZngw4u5OHRCfGZt+zYq/9ZVVuS6UD5BxsKX+pHl9F0X1fPk4xXba4MxQJt1sc/wLWDR
iZg7ppNAS7TX7TO+7K61GxFPDU7RsXWrxJraInJ5tmwxfu4g0+AjHee8DNk8toGh5jVs5HDvt8Nx
LvIdbu5VAfB36vUWMM4j776olsDLcNQ4Zv8zQkECigK+myhh7ko97PnEP/RSb/I6j7pTsTbWTYAa
HOUK6t/MxCkxGLAQhWsUuj2xNqbvyfCOpsy30wlKaFcHUiFfmmugU4xFfzJ4+02jEZVrtqs79Kq9
EZ6+fYUxCHIkdPzkTbmiJ8/7l8pCvMMNnkrpCS2m/jBOODnJAukY4qpjg245bRe08Ftxsw7j9wyk
KQ4mRC7qJxIu2r73KBq0f9xijcccOmzufBzKH5+boHRUe2o1aTlgPfgg3k1juE6ohtsXbfpopRo3
BlL3Biuk77pQWNN28N9oeWcZZDsUkMYBvWjNoXvQ59vZ+aa5CzVywPlehf9UWHVYEuDxpzb1hy2D
I4rmVuhpcSB0edAIYpA61gzXhhcr9YakQWs2r72wdGCkjJ5vOfqJhX4JbSKn85MWdMTZ/nR6D13v
PGotRPiqirhjBrnBvmQ5sWha3JSyG+YxlKMxycVxAqEk4MOPXfshyj8R9Kv9U1Qdwgscxoj9qV10
1N35u/azcDa/1vYZidxnQddIIQgxqBlRaRgRXF2+Zgtacr5+wSQiEOK2dcrPhekNUUWwWB1gUQgR
jn7Ujr6xF7ZFi/o9L5YWok5mSmzcGZXwRrJo0PZlUDqwV4AY0KOnvSenXDYLqDAlh7RqSTYmkKkl
KhrFgWWa+7fWpyF6vBBLQXOO6c8CCmtV9uGX5dYap6Np009d+c/2cGDNg7KOaJQlg/ZeC6PBUnXF
YcJ77rqWhl3fPoKwHdKRvuC4vJtqaNty46tb6mdrRr9TOL8aJH6IQurDhUpJK9dgzqdjRUq0X9oI
teEtLZ17ZsxYedChwrRCBqYso3pcoxytuApRsqnNWNK3zGKBY44RHTDOZuBgUvIwtSRiQ/MwSJE2
+hMzv6QeLLy5jbl8TQM2L5YhAkRcA6xXNtXXzNDbhH/AiEPNxrawXkzocMGGKsEZg5MeTX9E6lr2
SB9qeyvcEtX6AuwJxGuYvxmxu9vBjU4uXgQqlCN5M/FlfTWFVVUFI8YTnTsdW0KiGgV+OXVb01rS
ESMddErxvb4G2Co13UvRWrEo698ZzCnRww9BedlYkIBB3rL3UaHMbKvUnED/3yDGw5g393aOc6JK
bOxhTKz3wmjCZfG3DUFsl4OH1gHYWBhCyH4JLYtsS8O7w/g56EcVkEwaodTiB9t8z4th15m/C9rF
kwAXt8rDSdOX1sPUWIOrUUw6GtcWtB7lIeqWt/3MHtg0fsAfTYfo+r6NtnmfQw8G7on8Xo4Ylnnt
hq0ri8x+aeKhg8qPB3Anzcyk7cxPDQ/zUgvoeOUPTY/AXDjp4JLjsi5l2FloIyO2b+n43VT9T+di
VkSjUiqMqqgKlzJDEsuCRaBbBa1/OJh6SPOxejzxqyIqQdcPUrdf1GRBQW/hXgrB08NSfjTer1K/
uZmHjjZQh/ZNW9nhpIr7tn7OASWu8C1hjxfkqxl44FKaeEfcYptlnWCWxuPBf7fgIlQ2w9HHOQ9V
MjyQ3qnGucmKb5dCLNY19hNgrWhzVCuOEbu4lerVojFfsydDA+DDUsYkgjz8GQ27DtXwkKuDtWRP
VS2+lyxPPVMi/R4PZGi8sCHTV2bIgOJUE3yM2fC82the9jeyw9BG19jL+jsyubhH4KLV2/9QdB7L
bSNRFP0iVCGHLQGCmVROG5TkkZBjI3Tj6+dwadeMbYpA93s3+ohBxfRj6m6Ylv1WSBW6SRuKwT5W
DfDWKK4Lug/GVACgdAG9/ZhWmwnO4k8ryII1o2omIyl4StyHpCBq5p4nXDhbVB83lgqte7QJkVvs
cjMZaxggtfax0hmXRrAqZc3W9Aya4cmTGfGtHv1R0kPt/kp6mPrEv8hy3KyMK8I2Yy7jMIcaTWoV
VgNsQ3/18neqG/a1X21J8IlxIYBxJ9fGUkdrTje68+ms/XvFJe51mE+aNUycvTQTVvdHKzVOXdrv
S9x8pZNs/PS6jDqv+/davJhqwOZXRoaGs8QrT5mhRShJQwe8OS1pxkuHkCv3mQMm7n17l7hmPIOy
+q06B2nAnsVgOsJy9NmpJV55Hp0N+MvBW8ddPYJtFXx3ij1FboEGItcfL3X94fFFkE9bKEKHJgS7
uHOrhzV1HpqC79ATobu+z+SkaPVfg6pXdVkoAz2ay8cFZASibyOHaWdWnySGcPE/yerPrI+r8epn
TTwadthP9Ey0B7yS14l2SeSaTGB/NGhu3OAxZahpOqLlnGeHA9u7rwtrwGMf7BYtPa2TzhD3Ya91
VLVj3C/j1lF0sy8/IPu7ZRgv/PZ2nrxQW8CjO/Oi8nKzphajkoK1ks22WwBl3A+bTCQIDVgJiII1
Mqz03JuMSVbyIj1/p4AjLTLHHQ5vk2m68W4qezPsv5JfuJYPvW18eAYpUnNzGIGYA6Addw62ZeNG
BTHi8Fl8E7A8hIS7u1oT26Ge457Gu27yop5DBr+m2Rth37wZnK+9Nx8HP6WY663i8g8kh4K1F129
mRBRFyXoQh/8jjLZz+b8CSRPkKzDbX0vO+xOpvS/bLG8WEJ7ShhY7+adBzinYpP3nB9r+xUoFsQm
p9DS4vbldsvAjKsUyjFtOLzuzkH8q0JiEc9L3qDW2JR2d4e+jimExQCRvfryZKjqZEFLONkIHzdt
Agghq0BbporIgoCQfnAgITIm1UoLe73+pL+UYAaVWNt2BgNP/Z/eZxtJP9ahJdQii9t0EpGvy31e
6q9TQf53tUSF5+79MpwcHAqCdgPlbe1Me6AJ/ZMqxw3YbJwO66mqxc5sxdX01Htdi3gg3qmfgg1M
M49RBbPqFLt09b9ds448p7/LwbLNYqyRObkA5MOtbYiASudnctN+WH71XdbTkc1aVwbV1SlFz1sz
5lvifNGHVS9luaA38LdTAZxFH5Sb6hcAwXgYKWlcgu3EWp2108HGZOGL/IVcuAciDa9D0fx4ffbf
EgTPrjV9Fmm9u09pRd9yAJq7kXrEtfG362xHE0Fjm2rsn1hDHnzfeywEtgyeJpGnc+wPDnlToKBC
tTculWeTQaHpyo2eQ1abVuzza290GXQfA7t9nYhrK5o+tAzw1pwbebZ3rjGf3NKOWsPhyrKfm957
m+0l7jCl9E63xygTKWlFU9WWoTStQ3V/DB0JBZeGpJ+FDuFjqUbRZn1/1lpHhTL70MWfk/3XoP/w
dfwv9hKSKte7/rYGE1gm9uBKoB5oMPTWBOM734PeXTutGWOa7pzNEtwBo+Vj1KfvJYC2aodP29PS
reez9bhO1h9lncACWw53k30hn40C85zBaeasc6YhNikC24wuOZU6HwQZzHyrtIHwZdN4K3US3KbA
urOFrMCcUUI8G16CwoF3Cemy84XgZLrpFQ+03gDKcj31yFSIapO0jrbaybFxomJ9pvZW7lMHg6ko
kU/YCbd7en/Asyn4LzBMyIzacXl2EUVkwnXiPsl+0CAcJxZhxXcQzSlV5VIfzjMBe4FpxIlf56Ht
qIUo1Zb2H8OC9i6Gh6FHY+fmz5bW8dATjc6EC7LdpfkUzRy3uySwQLXoMaF9A7kNcZ1Radbi5piB
/THPas9P83UemfxMODFJVPu2tqtQZUCmTsJ8AqHfh2tmHlTXuojop9dytZ2NkB0+jQr9hmGE/Dis
jW2pMLWwsQqLnPlhBRTkUodfdi+r8v4soCKOmshBN7mI6VMaayz1YmeXZF7bsHqNcfJtfhbCi2Vr
n0jlOhulfkjX1A0H0/zXG/JDKYD+QYt9HLg6odIMTv1BG7i2BaxbPzZvlmA+GPL5YLem4rtW1Fuh
jfATD1qlZ6nKCQEBQPIM4weHy62ay5fSGxhCcbS1aYzsHsbL2RrS42oEAYdDexpnpYHyjpu+Mg+t
SwbRBNRWdDAL1QpKI2ac1Hri9LtOK1uEGLp1XUwwSNNCgiQ8n+VSN3ceOAtrX/0nHC7uIrEEtSiJ
F+e1a4cC9jHp+lc39Xe1qTy48vRh9rxiK2rzaiwwJf28z8as4Not9121hrJfHrOelL8RXhLqNeIi
CXNfPzq2+2qm9iMFml9zMnqvjttuoLS8XUeio3RdJwKLkozFnExZl1y9u5BwgnGjXkmvorHrqa4Y
wICZ5eYRU6Gy3XDR6yeK9LarXPgBmO/EbTsA2OAjZkIc4exgWkEuRDph4fAc2s6nn65xobkQP9ii
ZT5GlraE7jjtnAEJ0OAkfVRX5qNqmcJcR33yJeabua28/3rNP5lqRIsAvp/ajJ7IMGvuB2F3v+wR
0ThhYCbwTwUk7TTrYWi6q0u6Y6b87OLObtxo/rNsrZ/VNK9FL3d8+qjqjTdMLpfUzyaOQDxNxbyU
kedPUF9GZlNTLU5OZR9TJ/sojOzWu8lXyTA1Sv3VrAmsFAz6qfUfuuMLryATU67Q11GOVc/La12P
G18tn3YCW6oX6snt/DOmyauLfMVlksSxGaGO59pCc98M8wNhiTcHZ/Tky20tuTA9ceod9+gONZac
EZDbiTSzvhjeEK39tC+z6jQN3cXPzf3YDEecA9GaQaRo/vhcru2LEBpgdfKlLyu9K5JNIlDFe7NM
B1NqH13tPBQLz0JjB3uPz5kEhDVK630Nkl2yNu+lkcb9+gdVHxedteusDke6F3FkHQxc6YVazqTd
hEuQN0wtrIau2g36/Lzm7oFi21MxFJ+mvlwAanDb6xnrQkM9Q8Zs1K6HOSDRRelPc6o/VoVzbtLx
Be2evTE1eRtZJfBC7ctU+/UygiqndKQuSl2ToThUJcUxCp/u6iXvRO+91B77UTBaZ783ntsCzrkM
TBZe+gp1174snvacEwAU9trC+E/CetCNN9NYXlD6XVOjPOlTcjAM/SD64XGZxmOGTGnjDsvvVJaA
OrU/seOVLyrzRjLZQQYzTr8x8e+4yfSp1xohNUX7R9QaSbyrdlSC5JrC+lsKAlnhZt9QK+w8q/zq
EtcPif84G4a1TbLxYlCEuLVm8Z95N2lxBnHrrSVcbPnSdhOk4GLNh4A46qVxY8qCrdB06uOiKKxe
teWTITw0TJeDZKS0o65O4+BcVN0jzmjRsmjF8pbPKi5n/5Ss/VMOUqZPZ8NVkDkwUVO/E81bMH/C
1xvWsKEb1c0YX1Jykz2K3IYyVEvN25sclpy5rPMOnuZvg0IdM6LACm9AYtPgoco1foOc2iXdmrUZ
LgwYqlvDHgxDM67367es2QTERV/tU0Uo/F3/IVEhmdP6OpoTvX/t2fT9J912j0MWIKcZQr8A5i94
Nm0esNHhC/TYCxIfwrmum6dOujv0WfDRw5bQlpNMtQ9VZbFWMWR17kkPxgupny+Gvjy6tTtvfG/8
r1/yD+kmz6wTIxkUgi7vsYxEMyGqcjlzW8QAg62dtRSR68IUtd7J3ASlipllN72l9NvMRu5GvXwF
/mRZIF4cE196UyX3hG692Y3459fOmWCQeIb3DEW2pJHTWRiJCY932bW7jHvXkmcJrQTq6m/yCWYD
nPU2jXPUmtD0jKmh6yXb1OlikecXLcnSXQ6O25nLa66rvSfGNjSs7qOeh8ckLWLXn4+BNXxXrvuP
YGZnN93HGh+6pFshbHJbctg71kOaNObGTu/34YzEcK7Wm06B6MYECTit3fgauNpVeIB35nCRCYRW
ZfUfjeEyueXi6Pjz3nXMK4kN/5I7jdY5ehFmnnxIp3UO+wWJY6KZMSVT9zEM60VAIEZkCPIl7MT7
CVL7xZKkm698D2JjiIklVNtZI8DB4EEgNfmuYCLW2T/mNb2Tzss3qHwO+RmEtmZcjHwGku91SXRS
KcmOGKt81zH77z3HuMHzfltrBxyQ6ZGdV3hs4dazekQfjVSrzMpYz19p4guTXsZDoR4DcVfMDMp5
soJ+J9P11dJbxI3ZykMv32CDTuTwXHQVnGflgsazkJZ6+jz74qh5DdSyzrZsAHTlfvpTpywVzXzv
3E62qyX5/l35kRECm+ZMCFbFtirHPCpBeumK5R20SMg0ubxynSDolfiPsvZ/FZEfPQpM5uMAuR9/
ozWd+9xghh5agqvH8R3AfmtlBuphUQEykKihje+dX4lNEpAZrDX9g1HZLE9JsNPt0Qt9r9nqeh27
eteRrc1RYslIWQWrYqm9aem90rQVBIvXAdhObdT/RJ/dyhW41Uvdp9YIdpnrvaSi2zHxoF2cLtow
7kynzCNVdeztPGyVOe8HVV+Ftrwak3Fb5+QxmI3b4ubcGvLV6dXeyoIHxfoGI3itEhBE3+si3Wq2
g5NeK2OIdJYHQWxlT26LPhDEi2TVEIjsSIXWjGmnI4cCrvioyiFy1vJ+W22XujxKTY+X0Xpw/XTv
pG6cFPWhm8azgyPXoW+ahRJJLy/5T5VkR9uenkS7IEr3Bzox/BuA3smcUZX7pQGTLXjX7X6O62RB
xTxcSSNuIq/z/svq4TJ03MJd2Zew+Op3datDnRVaDG75uvQJGrLM/bAkxy64s5cUSajfwcXAnx7s
zNK3kycctkokSm2jf1T3K57z7DHrxLUcLMJ43AmZi0KAb5kQFOXcSnhBloW6Wd/brjg4UC96S9mV
atrdgjFpY07a0Rbj1bZbQoWht8xup6X1v9zSPvKB//8us3dzgPeS81hLDirwGCWl4ome5Tbvg1vb
gcfyJoW9KQzUV/p5sYzfqc2JOrbNBkBA/JdDHZW5uFRF/VN4sFN661+12do5d1xjstIXx8wfqyz3
UDza1XZ2k13tdKjfqqvP92EzIkQcw1HjkF3QTAfCEM5T2737FV9NYZ9FaseFcv/ZtfYrId8njk5Q
Z/h+Xp2FQ2Ck2DGrSMDSs0vNwY+i5sVmEd/y9/0r5/XMmrZnBYuMYHwyMxMByLRbHJuLXMQe//xV
EcSMeD5QCERs7zBxOjgCbcCYoZ6aUpRG8g3QiH6B7uD6xYNFio+pq3jBO+hMAfxMAgkrEHwy5ObT
zVnXg1esj2ajdkbvxtJar2Q605OaxiTNRKhdAd9HsM40qzer7x8KfyKHizoRr0L0OfXHlPRpAnL2
a+I+6q46ETD8g84ECDcnuCiplx040z5I6jOnKGByYYDjOhWjqlqv1ZidLbc6mrp4XnymxrUXYeMB
uqvVPw1BnoQTWPYRgeQdwZmR2fTyrCVFv/MtDZX0XRsyZC3qZqTb/kqMeIZFQF/MOMtrLAfW16xZ
h9qHjBhpKRrRIDO3bcsO0fE4x1puvS05JX+ZdnEWlxYj5CiiJmBR72saRn3IOU2ZyCBrQhFlk8tQ
yPZrKJfYDeZzhW1uYzclwA//dYC8trQF9ItOObqSf3c1Q6dB+Dj9V5GWx9F2QinyS6m845xyWRnj
R7IOT5PKd1pj7LwC0WCzxI6ov8bE4wScp3NGVY9ER1TcpcFKRppcX0hM2fGku2hjOGNQ0CLPAKpd
jtXkQv4PJ8NHzeC8rhKxTLGMUdA3N6vMA0AX46g30zF1q+tseNsecGZxNKwdcpNbRJQbwRoLbzQ3
S5IyApnfAjSsM9UOWeR2geOKVhv1jEDtN9V6lDXVEx+3hovjh+bq/ncNgVEG2k2Z477kxWqGN2Oo
b3CGc+Tq6xubeNwlJLyC7IqmeXZrechUcpIOaGoiD7N/542dC26OazcGZ0E2nbzvvIazHWTxvipz
Hxj9ach9xB8o49x+m8L/zXl5rcR/wgHUmgiH4qrpaw7oYUue91kaftRo6Q6wIko9GRuAOl5xP8UM
3vTMJTmX6ggkibj/nJoN2NO2bUXbm0CiLS1CmX3tWvUzmwg6DwupqNLnI0AD9z7Kg2wJ/SqL/H5g
Hu7Z8fqotxa+kpcK+qknsdDR+e3Z5+pSh64sogDHz3zfifDW5EH6ng8Ju8ZAVNZXXeY/QR3cZOtP
m3RKwgE6y7Wcl8n3vp0+/bVFAVmbhgF5X2vfEb5sHDBAES1fH5wKFav2grbqZ6r0c0VMlJWbZ7LA
gcaqV28BJ5sYWRq3Penp8trn3CGtWZ60sdvidAobzpRk/dX9+lHlfjg26imrPUwD6qXqYGSS4WU1
1BadD2wxCfQLQ1JFXXI354d65sbtcVoFwR7D+WmQw2FOzZek/syBYXtL/cqSIkozYbOkimpSVTwG
5NEnZc8naPpN5Wm7yqluPpLMHgC5qr2dyue4GOW20ozbgKOUWC18AYEfm9X6N/oOmbXB2GxhyVFS
IO1jSKAjg++RilYiqzZpgxhIIGIcJ+IthosGPbGwC93p686cX/rG2869R7vlv6TqjnW27POq+hAt
ulj6YENt/C67u6ZA5zbN+aI5S8xgR90pkIkIB4DfLC3CQeEBQ2XMcb+pzSxSASjLXH2ujnfxJi0C
utvKRaFYvHOc+b/UBDuVFlYHyP9+Gh70jEA2x4313jmU/MhpvWB/RE0Lq5lBy/aTfx7uiuOJyou2
c16sO2PfB4IvnJhb133oLJ1YECLiev+iEbmmYahgwkhG/ycdKRW82zFrnxbKgjOGNaLBPjQv0HEV
AXLdY2HIRwT0G7PhaB//OfBBRTuu9NKYz2NF06IhXy31vKR+vvEWKr4STZ28dti6Sfq1KnWVfsXK
xhzHw+nNy8YYAPwVS0fnbooBKHkZGAa6EKlkXFRGJO0Vsx/GWjM7B53kAESoVCbBNp808OLq0Aiq
5MW87ZfloXaLx6xNjlOtdhmfZPFd8GIXSrczTzSFppHiIhic2mP0avnz1lhXd6cCuOwGZxFyleBW
FhQgeUUfL5kL2u2cJiAH0U7g6aJBYi9ihPBfa9NpfK/kW6a2t5k0GnMQZYdOWoBpFnxBNEWsxWcR
6F+oPF0ANwIsD67Lx3PKz8b/E5OxB+37cMvyMJrGOwLqKA+ggY35GrRoadnwEaK8Zb04VHN/qnLr
oQ+6GddWE61e/igK8iWI2dsqZCWjNbzm3HLgNFiq5PgAW7fNBu2YKtx8drYdp3dDKrjrLBKaWAAc
7D9hqMhpmPfW6lghH6Vf+7hU5rtU3ttaYsm1+DB6ufV5QxhZAYzgnO32sSKd1w/IocdVyTiOHgN5
AN/8KdOLh2oYt03JJSoB/lnSr0tdx7bsD5mXEnwMDej1xRl1WVhXy9M6jGAe9bE1sR/N/cFkECgm
I2yM/NJ2TKD2lBxdQ9sWwpzCLp3g51IoMXxGS9PzszTcnyE1XoIRNs0NXlIr+1ZZDaWTxwODhWcZ
yEC92FvlQcNFaHraocGPZsIcjSv5BZxHO3jGkzOY82b0mkc6PjZuS96+PYT2YuHCFFjKgHb96VuU
2G5bkMRK8naVnGrsgL2Th/pj0iHckBN/UXvoxzbmw91YH+EMqq9xZS+Q9kn4hGAlrX3uXfFoeNOJ
/e3seMlupbPcttE1llBLTb0rAENzzQs9bb55Evo4n/kLyH30ETyZ3jETVClmvIGZualz/lvHhm/B
xbZUlxUiq/dX5DpIXBtriftO33ZBh0ila66828e+7uutWWbvyjKx3eR7vRFo7q0nheYOJZB8GmyQ
wbTTtpPfnJxMwWu6RK/N7c0fs/qGfulQUrye9e5O67sHlH1X7Ax/WiG++8JueH0U3Gfdnwu9vNqa
7+zqob4kbvncWP2fKfA3OfVpMu0L0iiGpkw9DMo8YgX2eDrbKLDyJy0ZDqo3EHk4y4mJIepc73fU
TOIptQaEmfmjRhizaVfxqpX+sVbTBwrBbCNSH7WNyq+VrsJZg8QAcHzJdcO4U8AfQG5xpvTDsLqX
Ws1bYH2uXSdBv8wWYLbpd0uDku0UxA3pKI3xDtmAsQKZSodZzpi0vxkdjmfIKipX53fqtXNdFT/T
bL2aIns1cV5stF5gxEGVko8l9Ted18TNhMe2yNqHsk9vKB/kvraNP6tUv52mv5izEecYlGscEdqi
vkSVP6yGH68gf3yToN5kaJYIdjelQ0KnjatOW9C42UlL2hEWaJfd3yjjdOmfmoplvG3VW7qIKyIW
Hewre8vK5JWhl9YhDkZnyvB2gvlnE1qeVh7zztiN0kTJel9FR+/o3Udhw3ybVhGBX7w0ICEmk29X
YpLUzDeV2OtpvhtrOx0Fabo89eOIicp64XxKNxk+5vuMbOnr3ikRCugmSH6lI6ziMNES92xhYQd2
jYKJMCilCIkSCkg8C1MEXjrkQm0MGP/Rx/bzFxVv87lUwL9NFU9YFzeFKHbOpF+yhPObcLDbnJmn
tb77EDL2gM5FYuzqaCSnJ03KbYLWxu6YJ1d/RaivWnbu9qG5LzmKzgieDhVOgQ5nEizPayJessII
BWDPtvPQYJpgDZ5CaTQsNS+FsXM0p44KXEqbXsm91Ipz2lc3fe526M2Lf0ba/oOwo+7HrB8xV7P+
pKhJ1N4V7r6wEu8w6/YPQnVSQDNorrnrYpQgT57Z/DcqJIg6wAUZURubl0isZlykThANGlmUnlNw
Gre8ky1XHXXD8E92rj1O67ezQHrWFVfvpJXPQ1s/Z4uGLnt8XYdpq0EJzinyLIdwlR6px5pqWwO9
Bktn+REkkB3uVDwExQzDqYZ327e+Z8fYT47aYy19NAo3bBdrW7gLHyV4wuRAjNV0qQIWfL1dDs7s
vSJY+Gl4JlHmILdfuw/Tsk7D3O4bnXOhCrB/28mlFTYuNszz3jC8lZV7nkiTC/3Sokul1H48ADTB
/MMrj763NLOnxeSq8ev2KrOVFsP5TXXzidKrSJUubjDre7WmbZNTiaRTGkX2uhmLFJTNrzjhRufa
N8A3WgDZ03nzea2AYdLhsUWomApkIR2nEWfIVc4gIneJFS0vJKcIwWRYd3/jks+b0k3e8jT/tlWJ
+3XeNfCXGzGAMJFQdmaMwPTbBadeC1CNBfNHr43+ZnE1MhrK/IjreNx4Tb9F2/7qLtbNJGrFQSQh
umaX6MmBhhR94weZA5nB1EturwsF4kBohmU6ncbMf1ad+93o9X+ebcPF2o3iYb6bw2xyCkj/elSr
/Esq+Wz5WvWgGQv+Ze0ufYB+XlITSbuwtloJIed5ymPPHQhJX4eSy7nW2Y9alPntSbbDi5K4ZzjT
NuU4gGBSW6Y5JLc1big6pF2UZB27jkvUHgBfhSK2YK3AiizrVrj4kkbzm1q4Xa5sUCdUzFOL+KK2
Id6CpgflmbB6o0LDLSSooLKo+burgRgmmL8M+SIc/Ti6ANL+8GtY+jOEJfLAYtwZ4o7ZM6RgXERe
WHDE217/YPn9tSvSf23RvRLXQAUZGoAIWxHlC2mOq8pCZ7pW7TPPPJ53oNVO72F1VutrkDYF94AE
awGBlJQtY2r3oudIIysNYUuWWWecuBkE8V3b46n/5DxQfzYWP/WI99kXuBPsbviaG2qg0mb54QZy
NsWkW2GB0cWXJULVZYjGzFsA3IKvGhXsxjHNEz7l17nrIVP5OTsKKH/i01Gw9lG66GA7D+NbEnwJ
SWU5JnHDM/GqFJIFrrtxMB4LGZwtqmIC19kW2fIAXBVgApJ/edK+VXnyTwrxD6+DjNJpeZom4lMt
izAsifi3n/qTlZHNPONrstE6t7jJ3dx7cxL3JDDqNfVbX6tPsnYfMIuIyO4MjnAvZUfEltjlOgTF
Ak83X6vAPmMOxOzQlLGGZzJvTDCXUpzqpPpXspLVud8RK44CEs7vsSPTnJ/+FI3ltCBva3aZhe1d
cHKStVGchT9+lItgzW7rk0M9be1r57JzYq+0zsEISGgaWGUk77Y5CV5wZ+wPiPyvJTMWlMSemHFc
a/Xe0wi5zSTnDzWAS0B+ddFiKFym9oiqm/3F+2UtuoyahnkOGGHJaXvx9yJHr1QGp7mlJKsZkdOq
WC9sICFTwlyk0MbaqbgPe6VdfKW8cYEeUISyDOeO66kfITtAlRlSKvnX1oh0K0QimW2tYd1g72+K
N9srtNBtkKXfjcRj2uLXLDpmTlKSsYrX23VJHzNWtrF0T57nI4IMHA6ZeQltL9sJgeqlMoOnoZsj
Kdk063vYAV//s1fUzqYb/XiBj0X3lNebJS2hu9wjVNYU1Xn2PNdNE8rUf1sk/a+mPBTFEg3t+JbO
WVxh09tXVe5fbaOJ8EfugBXDamXOcyzT3TU6PbftOpydQTv5XhYHnYulYHI2doZYUyLx3KSCa3fS
wdsV94Y73ZZRO/rT8pXk/KNWDy1UoD+rujhLlT94vfezctvzB7gMCs53MfRH4jhfF2lcbYvIDJOZ
x2ctl5WIiwRx+wQFb5PQaXbN08jCtC7eM8QBovDkBY7nsdAa0On8MiU9Ksv6sci7U+3ALunNzQmq
h6msn+Wd3mqbNmZQvcpOJRsTERA225PtQwrO9ytZUJIU4HQZ1XIpBFjLoOMGtYLYqLqHNJuYubJ9
UCCUM0zjAfPxi17peKI46NF77wILlIv4ggZDHgG7ujrZfXDWbZLUsL+mdUMkRwW3myaMHouPQFSJ
XGxcph034Kcvy+EvqevzZA872aZyaxqI8YLRrzctjF84rMMh5Y7f5p09xEbOCdIVW4onJ6hVd5HE
V2sVjCrfPWcXxyyWLdJX/CJQB1hC3ORwiCrgils9wl5K/Y5JZJgptITtX/4RsHqdqHcIbV/GRMY/
j0lbhX7qRfodyh01nP4dSibGcqSg2ocmzd+hIFbMIx0gXOb6wcyr8gn6GXCysXdThujRH8B22ODs
Te4CxRc2D6xoDOzd5GPK4uh39QPFpVvdd/f3S5xmGwRhwEINxb5Zu/XAaQoPxYptB/dFmiyCae0c
xs3hn7tyGaKhghdEgqqnvG2Z/ZjY+nuVsq85yvtAx3M03Sm2G/018OsjSwfbR08Pi3vXqk9SPxkT
aF6pz+nW1drfCl1OK8qCp4GsFaAsoMQpVv7cbu2FC9aSAMVa9bjAxfq13UHdrUSt99j/0rz5mM1B
39VT8ZnI9LvB+hUNbn6sZHbWF+cZa9KDbSNErhDq57L4cxx342FoCO0yvXWMNmFR5o81p7G9Fo9e
SixGOxzNonrpVkb8ugdWXnGaNbOzdfBS4v45Dyu0rCmGrwIFvDWRkJO6KI4tLWXO00cePMbD3F2+
zMaXkc8STbpOyhpFQ0zo3dE8mc9kMZeP3NOfrSY+shU5ejpstRon2tj/zuBdhsegUoxoR/ljwGON
syEbABIdsFtINMOCgJMhoy6KukoM/Vsmjmd7UIgjs61lADBawUBWq6X+VRKldwssICvrMrP8zcZw
US6tg52NdyElLqAhxC8cEskPvUf4i/SNf2n6LttOcqms7sFPKCfuXTiURmW3cUYzphrzpo/3e63G
dDQE6dv/nJ3ZcqtIlEW/iAjm4VVCQpYsz+N9Iexrm3me+fpeuPvBRRmpo94qblQIA5lJ5jl7r82i
eOsifdHplq1NAUNlCipRrHxaUG7TwqelU0Q2MGJY9PobFTiVzZYdXIUqsq9sH5HZ35mNeiV2yb7u
oJTSqkPWOz4JxviMOfyij7GRpRHGeOTpioWar0seYO8pm7wYqf+Ib5GM2bkO90NZkekaXbYxiWCj
9kHg2GOu6giKYG+0eNwCvFsG7cbIrLDLsDNge4AquFIecy+8TqR0O1bDH1dpH4g0fe/V5G/I58C3
6g8OvI7VUpeAl6TtDMSrYqVhA40emmDcl2W8ySoodYW/g6nB0MPz6fk7KjaTi5IWOLoAbaCy1Ibu
MSzlVy+mEoQr31vFmt84TVci8sq6Ve1q9hA0zyC7yUAl0XejBMq0vUUhy9Z1IyESGyOsGDluxJUf
9SHKL+Nl7Fv6epb30hXRJYcD8ivcHeCx24oHl1XWX5HTwko2QodtGwrcsd6VYXwv5tW97uv0blRe
mpmQMJcX/UpqoIfoSfiHOvceVfR1qTJA6ODuAxIHh67fWzSuV7pcXZVEwZaetWantzOxFzWtz9mr
LncKkckro8+mefDcytILqi4nUHFSSnq/lrQeokn6B0XRvirxOo7tXSPq5j2QkZus698yLT4Owt8U
Xgru/q+w8J7oDz5NjJd6bF+6qvzQc2L3FNoLIjs5RHoxOnQTCBSrxqpoCeeVk+y+RbpfFL3dc7A1
tGQXZZK4Ald6gERwHSI4Genpq5jbcbCheyyHQ0P0CG09GQd69aCrMiBIk+DOHFur4ugwtTgdJX8M
Q+HjFr4aQRlvT+PzpCXO3QwZqGNDjzWZ6Jv+hZ5X9lVeVA6apeGDWsG4BhZjp2vlDHVxgRo4D0RP
IhqA/gAwLq4e4sJpYsrotAZP38nCjcxzzzNTsgzyEgH2EeTLPDgU1G5P//QSV1GawQADlbKl2wsT
OXXY+GvAcyvXrvdwY+xJVHaGo6ktYCKliRn4gznYyoilh5HQjXosrhq3J7Vcj2GeCa2/KSu2yGCU
sPt17DQpSVnkP3tAmzBvOJmZ7WsrfQ0zbZ9pTOkoETHLxhFRvyV6OfhzSGDG1yDrgEckN5qqvRc1
dXovV95Jk7mIRk4X2UTZBYCpixmOV+xggYC9u8/+RlZ+cGkLGENwKWbRhzCUdu82w3Y0kEerCvCp
foMQ5zHHdynK4ZG+3EZHGNcMyqNWYWpMSDPfutLZt700lKZ///GoPKsIu04R0p2r3mrNh5Q5edue
GUnSAj7xe678+HHq4zjAaObs8HJ6u3QbHcGnKWt6VURsCmcG1QLcWJqhTfVCNTNctNmuK//6w+WA
u1ZG90YjbdUagn1m5E6/9guj8XtE/7gVXyJEOxitiBCl5Eqxxx2t2NWwldbfLOv1ufgkeel9zFiQ
ltqmYl9zHdnrnKjKNqllVKsaz8ww7YLaDBv6GAa3vdK9ZCH7ljS0DpUhO0NNC0rn7N/qNOiH5pCQ
Cza1FLDuYudSobFqbO7YJmjZg5C6jy1GqjNPZ+mPnq19Oa44EC0kTMkEOCioR8iR5FjpnxlHCyuS
ONGzfzz7xtMNT1R5JgacXyvbxNU5SvTCHz4PzI193eNZM0Bz09qXPKAegTo28DPPZWkCzBNziUL7
v7984siydd22xqrbjuspDALzwOmxqSxMM3G23CG4Y1+gmDESVeMCNOwa44tNMAwFeZSXA30ZI1nT
j6Css4VcvVLhuFFjwzp8qBHwl/4BVb9NqNVKQnAWyAe1S27bSsY2EXNS0zZBnd+HggHtatzHY3zT
4v5r6ouKreTpW1iYw+JsFRpyT+iraITWXYEYagoIQa1+63XuI2rug4lD/8wb+cbZ/jKPxWmM/RhL
7DE0U6NotktrU9mZ/vBKY2ajcnx1BbR9MVabVRB1f6JWvsPZcDUZRtpIW4e1d+nFteNrkhMiQ+OY
BJcgVwJbtwIcD8j8CQ+n083Gjky9XU9/nzO8LWDl4n7ozdI5Pf2wptf62y3MFjzaJ3Es5x25cW1s
QOlq6K0rn4E8Xkwphqev8U3o/u0i8j+fU9+yzfdSId7JFG6KQl6Fcn8fJem1RylcLood4UM0jC8z
SB8uGojBfGw7y4l0a5W5NL+9AmZlaaIhPuomVuJ23Oto6kJ/3Ho9XcVABkGRHAxkOtqkNJM9R+9U
hCbJ3o/bXStQA+lEZ8grBwKyHVnqmRGwNOVnCyz1KipwQcoHr/Ov8KNshSa5xqJ45uUsjeTZUtg3
ajXoQ02lzBwZLBz99Ks0vQkqlzPFn9Mv57dbQBMyTx9WRLpHeNrY/kVbAGePI+HkYSOcmYu/LlrT
z08ZWj+mSFiggy6UnA/qGu/3Q7pNnGYb3eR7ZPjr03fw2xCeLjHbB2Z1ZalFBceblWubxjU5leaf
yDI/XUn4OH2J317EdInZolgZQGUCDHQ7RJXH3uvXWYj8Bs3rgGE0PEehXnoV07//eFY1xt+29CYg
uSvuLaoTah5DMpPuTt/EtCrNZ+F0E7PVqhULF5AcCRR549tpxIdDP/MGvrdHv/30bBUJXUkFtaBN
yeQcDxGAZxAHFdXB+CnadWwYH2YzFLu8KKEj9zn1Dbktjm2VIw8LdewxFu7c03f5WzjbdJfztabL
Ih36abbLPYX9ip8eYbwcWxVjn2rRiRppemjlmZjcpaE3m/9SL0F4MUTSMEHHrNK+P+iZ+GTI8YMe
y87pG/o1tXa6o9kqYNUiy3JdT1OIlLktH5qLbis4KnG/Z64wPZtfXp852xMJjSbULvlDO+W6EC/E
p2hvbQrJbr+CD/UyubcezlxnGg6/XWe2GKCzi1SrISUGHU3/F6/tNrTNi5IcgbVwK23EXXHmizP9
4b9daLYkmHxKTc3ihsILbwcDzpkeGFT/c69k6YHN1oNGC9E4V6xq+m19qW7GnXohXwu3kLy3EPfO
vZbpBf92F7P1QFAzRc8kdsKpBRFcRsOfuTARNWDFg0zHzyR8sNSVG4per9Rst6ff0sKYNmfLRFqM
ri+AcSLfqj1aqeG48CEsV1xLgXDu+S3d2Wy9sEa4XEOtpLukGeptEhAPTo+j7/NXwSh2IzRlVS9u
BhOYekbtcHX6zqa3/9vznC0NjR5abjHI2c7okFQr4QRA8TVEYaVtmt0V1sbN6Qv9Wr9hypqzdQH7
qJFbKlfCrnuVvcHd39GJ/jvuDUe0w016PBtisXRPs8UhGAl3yiNQ9J5CuyIOyXzu8cZ7UBKrHlWX
6N/kJR8qa/pX3AbvAwgsP6yvYYDdtkqP/8q1GsdTra1e0WM9/QAWFuF/xysD96ITQUII7nG5M7dh
Cy5EcduC4om06/IYbUd1efpiC5/Neb5yJo1ugY8n2yGuJu+dkh/1XS05dyL6LvT8MmzU2TSkIaEj
3536qs4A/g9lix3b5g1RlZJjojPYlm/6tlyf39D8Wtli+KizKSijr8bJzzcMKAC0mcDJ2tRd6b6/
C4XxiKLcrmCdSrl2HJseZxeRElb+fvppqtrCKm1MQ+3HNqR0FbGO0xRJCe7u0ne3MkjZUpVvqw4F
p1YpKDipAYv9OiZK4RYPN7aQWm8dqIzixaiZ7crVRc/Ow+kAL/jm5ahROWuMkR5s+ydRGotaWnnj
dzWek2wtj9qNUBvXbGvpH6tpuZZ079OUlaemhLWvaS+Bpd2NRnFX6OG70Hc4xRrQMo3nPTZEXm1k
c3wU+/TLLOVuSy7AtqF+jxhEvbB8UJ54tx4jAd8C8/8N6thFnQs0MYlkN2owR2qH1NW690gZB2Gt
Elig3RVhm9labNmyGZg2PedrS5LkldBineRGrqAVXrhy8ayiQ9voVmJu2yi+oA9E9wEaiIPKGjlD
q2IXN/tnM3PBLyjI3MhfyOymJgOzKvpqDfXppQVX5Xr+3qrAWIf+vSDTDfAwB+vdaz/Wx0DooYSN
H2lXPPoFon0Zhxvg+Td/iB/7BFOJEGeiUxXBRe8RpIocGnpGQ4kRA5UWwnMJE6mxzUSI1mmT3QpK
9jBUZGYR+9cY0i4x+fDW3o7e6nUrdARCELMEgyOFWCPvExPcrdxxtlf7ByMB7kMT9LXvJAluRlfC
EDXvGhfPIWDb6YmjjMoDypBJdugCws3EEgmdodCJB6yW4qCoxj3fFRy3owEGEdJerWZIkEzE6kMA
Pa6+8a3uqMfjba/XN6GmP8Nug64lYUrFKuCimOi08i6sm3dNV27VtP4SCpe0Q6n5w7yh5e5KN5Xg
buRBlh2+n9U2L4ItUCuUXWJ7hPRyrKVSWFWEGk5h9muxnASRjfdYq9T9SyN908pgi+Lrpkn1WxX2
OBtKxfY9QLApiQchLN1cgtEQ4vuUihr3vgCThj6JIPfXxJBi5ScbGkrsLs3wTnOGu2sCgiVIuEXZ
LN1ZrqGtoQw6eZhiOs3+5vSioDuDv03Ij/aLPLSJ0lMofIUHTSs+tMB8Ay1NibusPrUslwDq5o3N
Nh7hUMIBxMSdxgMQ1pmBrq0MvT37xb0SIojMgTIXQfEitUhKe/MLVfyVUEQEjXX+XSmlV0YnGSuD
bgxo1Buoh3cx838t4lShL5ftW1N3OpDltGPRmE9ecIG2iO2rdbwaZEzJ1mRowDWN0fOgiGRixVQD
u1C3LUTWdumlL7gzkrXSBC9p5Uf2WBkprLbS7sp0bwgEmwbmpWUGTiP1kI91lBhRty6l8Zi51X3Q
qlMBEunFWDshlJXUGqk6qvVHXKX3hYejIfC1h7Fn12ABfh3V6AHgFdycMX4WyuxVc/unpoloxpfo
nHsfT2Bh3qUMydyTrXWfsFUPiLBviI0sy93oj68EdE0jkiB7Ob3xI+OzR5m1KiTDUSSacNOKInnx
um/AN8TC+An9d9yNonUIc+8DJcHVAHZmnXb9VdQJmE2tCdAxomro7vWxPgQa/EJABcG6LOU7tUXf
0Jn5DpQ6ataSD3LcgEDJpbLaCOZ42fuKzZJ3UL3mIsvTx2Gotp38DWLHheHn162bvrY5tRvF/1BU
BMaSEn6lNf/hat3eMtBCyAAdvMyW9e5Gr+rXGr++0qEO7eX6qhFxQRNf4IYxdfWoQmBUo7U3aP+7
8E9sinpPXjEew9raWHgGAW0iEUbusslBs6yGJv2gu/hVW9ClodmJtmyVIIom7XgTTv6EcnxCRiCt
cNmCLIyGZ6txwYIUgD5kX6kJL+clFq43Ocae5AofNvI6+pLAlAivaA+lPACm71FTNrEThFNWscFT
qoT0Mh9xcWsDwFELo7e/aUWo+mZrq4pKF0a91KroxuiST02u3vjS9Ixd9dLV9csEb4GVBXuxkj4x
lF6I+UALBdNxCf3fFNoHj+gaFkHrIm6GN1+n6skHcDtY47GA6buBxQPVMI+cRMKEJZUQCllq3rVc
ANDnIpKA3ORFcIFYOBBQOeGIy17M/0pyeY8Ua9d4yj6I/A4IbMPHAitNqm4pvSJvS3KS2uioS6gR
MW2kdsXILyHXtNTIWphbdp+mr6IiHvKJiYU52Vt3WvoSDZHPbC+PNYbu9em9gLm0FZidc+Ikya1S
kqMdnZdXgl/jdZXydUv0y17jBFKpOIfJHANpSLc+yupbkKy8dwlSsKjUm4mgboAnDnXjNVLQsghe
cdAG716gKi6L5X0qFW85DlnwLcQoFEjlhiy6GpC6eaW5V9GFrswWW6+HZqnPX0zYdcOo79OyQBqi
+UcpDS6TpLwTSS8AGsDsVLWNSGJVUIZ4+1X+TDL8yvQyJnCIRFxzBy5km2sGjhIj3jeKyAmqEi+t
QboBDfhcBeIlnNHdCD4n1qFOuEp+NOJsX2KVjt0eJloN4g4opaU8lVmzz1Ntq5g4E+oy20ZyNkH3
ugNyTmMzaN2xl6WHVJBvWnMyySlvg1r80fLsVgQHlesfSaycqXosVGBMc3a2yWKUYs2YEfdnS9sp
g9GKj+6D4hD6slKfNW8fPJ8eE9+h1//eDpvzs03c9No40DXeqaV027XqeiR0p+vY6lnGRZeBYtZ8
cQW12ZYHd9+X18khsDbEcuylTM2A3QPNBfok9q7KWaVA9hArCB4mwZkQOLqWOVkaZrYhSEw68c8o
Ch8twMQOAOs4QUIGOGTYpf0jGJ3rSpEdIn3Il8B+lUbCWozTHCOkeFkhF0Sdp8k2YgLH6LVjQZ6D
0PXbtquQQhpw52rdWOlqAn01ukPJeWmBJOv4Wkz+8GaFCOyixv3adkVBIhUfxNNPcGl7b8wOFImZ
1AlupHRXvwCe3KZbfwvuEL6bk2yH9+xMbWo6LPz7PaFC/uc2HiCrVMpTUackkyXN76PmzOl26bw1
O7wH2NSaUKEelatPYXLrg/BWjXNn9KW/ejaONQMph2jwbKTqJa/flPDM01ioCBmzE7kxZHUotKgc
MNc+DgyyspLffK958YQytdvMZIOnvbWEZ595yQtlFGN2MO8ryRWsgZKx7LBjKca1t2OzvUYN6K/b
t/HLXZWryMahfmZUyQs1FX1WxMNUUxKHxvv2Qd2xcE3CwzJ5ZwuOjN4frv0yavFydrYQxdvESm7l
GN2AiP6qN0oRzl14b3jMaLfZl+NwgJKMAi5qn+M4rs/8jQurlKXPCoACnrs0F6mbQWCsg9X/PpJg
nccr61a0EzuwzTOfroVxpM8OsXXiQpBlOwusWHlGMfGAuvE//vTso2iBVUZZUWU7lX182zQsZ/8h
I5pzvz5bGLoKA/boopZR3b5i+0/tRoq3qi5SXVDrp77GsHJmeE7z6ZfVQZ+tDnKpiLAIwWQkHCsu
8m1wCxEOkCoCoydkfFfKufjThdVCn60WvSSm8dDytHwhsuOyvTVz9U4S6+3pG1mYZvp0fz+KFW0C
1x/lcoakln1xJ2YraG33qGg2Qsrm+/RFFops+mzxIMslzfDLZjtiGLa1+FFnTxD07TjcW93D6Uss
3cdsuQDDVZhUF7JdkAVH2dP+ECvMPZVHxUC0fPoa38qoX166Nlsi9B5YiSqgzwkbfI6V8qfom2vP
ir7yRDy0nocTInz3ghDQL0WUzL+CIvRQxcmjXohPdSne1OSx0JoOz4z3hbHxvcX48fJkL+jCCs8/
8QNPkfZeQg9wz6kAFhYAbbYApKStQ46Io91Y7lXrQycp8/RTXBgM2mz6l0rTwm2Ooh2IMlvPhMfG
7UKnreonEiD/ir1SnHldC0NCm60GnFU9hOgVWzrIkzHsxIK4q0F+BAZz5laWntFsEUgzAy1xiB1K
iLc5v6ohOjj9kJaKpt/FxR+vloUsS8SRn263xgs4PHStazWwpbt+3dnyqly7d4a+6d6TM9/3pVuZ
rQNF4DdJBptipwsbD1+gBpb59K0sve/Z5AeNFQZCJsc7q3YG/5700EMDiys183UQ/sfPlTab/oJp
lFLSV8mOgv4n7lnOvkN5ffoGFsaROpv1QVRacqgBMZA96Ybgko2lDHdhbOFEMO3Tl1jqUaqzD7s1
KoalBfmUpZ1dQZR3vIviIt1jYTgzoOSF16DO5jMYfrKorJpjh4OjfZs8cj+Aut4UO9mD8tgYm3Et
UQtd9Y8c6pCAsrcab9KjvMqP2CrO/BlLf8V88qtqmuQZ21NR6O+6RDPxs6JLTuFsEFdcafrL6Qe6
sF1VlX9+1mSiBXIxtLhOi7nUqq80jYSXoFIuoAruJLPo1/Iw3mlG2G5PX3HpzmYTqEuk2u1zPkBE
/kTqc4O6WUqdFuyKkZxp1CzMUXU2k1pRw10qcVOgDi8VWXECbTzzXpbOVOpsAqljE6Fa1qf1Bi3Z
uvikktqvxa2yhsb2XpzT+C3MJWU2lxpIraUuauFOgpc1VdT96y69TZLo3H0sXWA2kUzRTwlmdzmn
/LVemiuY1IxtD9Kbna8mdahoRzaC+3P3863y/mVLoMymlUllbSwCnpvsEGdoe3vMz82WFqEtE4jA
AyTc1MZrT2+03Q477VxXbeHT/y0V+/F9kKNcIVGI69b0HyJX3eCfMDrteHowL4w0ZfbpDFUlCaHi
xrtRz/BXUUUyHk7/8sI0UaYr/vi72T5RM0JeuFP1cJ2U4lop36kNhfq7NjinL7H0aGZzP858ihgh
lxBU6hrqhwbNCGTK6R//1sH89sJn8zxOLI04IFrvAuktqizfpVOeTpbJRyzDdtWoRzMPH8iXJdJD
LNaZopIV1EmbMDaRHQYThmQ3gWkq5UVQqoNFRBImpqMLfiaWVJy+jXJwQ9w3BFSKHnDGvnJGhS6F
GUTPsOUd34U+J3HKXxHIsfekYWuoyu3oTarGeqC2P0CNDP2N35suNqTOUVviiswqo+SquddRm251
L3kteuM4wjKOqDETN3TVhN1HJWEZd1X1Bbj8Z5JlX4U2XEQ1RdlEB+UDS6jMwXuZw11HOpA0gV5h
5FLzUWRzNVTklwedTBE+okDv0xCf/KsBnApZpDyQJJ+QVW+aSj+MkogTsr1CZHhXuYmTTg6XRjMf
6rj/xCR78K0IRzrp0nC4CTPQryYrrV8Jqm0BdMwlqkvZlDl/+p0uDBhxtq5KJqlxUUNBhkYRSQs5
jRIJVn3/35Ztcba0CgJIxt5QkU2QvKIHh7K5O/13/z5Lzbn0MGp0Go4kZjou6Fsl8BE2qlenf3rh
e2DOdYeAdH0xCwt2bbtmM2mAhDWmyr2Cdeb/0ahfuoPZ6inIregOIlXXahM+4FTcyN2DaVf2YE9G
+BWxVGK1Pqs6+l6U/z13zbkMUe7bNNGSLiN0FBhypzFTCiMgZYtSH7mW5QE77ktF39TFBAUOFLRB
htsydjuMk3X8lwgsWLSlddECChxhKMJvqOBGQlzVNFgi3gDAwE0gBkavKDg2NIgkSLJ43RAjvNem
gNzWe5IMOlV5WYigszqnqqEcN1Lor+u4LOy4E760znwDnMZSIIoXcipzUvaGK6UDzlUm2PdHrcyQ
syJfT0r/QeiVO08zn7Em3MN1OKoRGW5FdSlX3quX5femFR4ULSaOVtJucJxR6OcLvEpCEgAH8xlU
6Z4JBUESOKY9Xikj1oVWHd5Dpdqo6eige9zga4aw2qjbOEclYzSO7sPJlLLwMGoZOY/tDTwCCsKW
u891yWlzurWKTw/322ZNpnvcrrHt8CSNRysF5BAHn2Qw/M3odpgkCEmGQo5dzw30Pui8UrgD+0Pc
BmkTeXCZ6Ui3hWQDtMGOxWQPs/uzgwDaSMqn2gU34jAcJiCxG8hOo+I5E6vkL9Sze7OWjmGfX2fA
rsQmulCJ/8UqWrzUNU7CWn8KpfygN/WVEFEt1w1k04FLz1cTbcnwDrrv7iUfPI0+BdnE47YlQJJk
jZrl/px28Pf9imnOvrRWr3WpnA7ZjkJVrf0hOG2neV9x1Z75GC7MsLkarbQaPdJCKoZl5X4VAF9X
YuvuTi8Sv6+b5nfX68e33EP8ZdQ1scqVUoF/VTZmSSYmzNX/8vOWMluWgXKXHlI2xOE4Vdss3BLb
SaSYdWbD/vtfbymzZbmJBAErixERZrLz+dZCqDlbhf/9rVrybJsrZ3WbA4hFnze627SkJZmL70ae
71sG/+mns7CR+vZU/Hj4mY9zvgUUvoN80wPbFuzaEFjTAvy72ZkP4/ez+PeCaX0fJn9chAIHZbQw
oiZ+Yd6mRN28pB8eQrR6o36VnhPfqGtYb88Iet6iy8mANeXhxTuOJURi51dFuxo3UA05Svr/aTxb
8vTEf/xFHLLwO6g1r8ykd2pmHh0o2Minn+m3QOy3+53NRngBro8EO9vVOpkY1NTVIx3QNf1x2rSQ
04cCSA7BpEJyN+rAokPkECSUhZG/r9MLeXzs4ZF6AgI3GHlQ1w0oRrURbzPpOsoe1fYxRlOtCtou
aXsgQ9C2VZqocCMCcxuMT34LrgkH7Ugad5dgLlaCdZVd9F2+C1WYcHHuQGKxC+tc3UGZ9sS/3fBs
O07516OFyJFY9aN13BRHuO8PYqTdREH2bE44U3B5VCz7L0kYVRLvE+Ba0m3uGzsdEPOgCMO6mJxv
VihszDp66MTRppHsZGJiEtzchXYtQldr424bgpWvzPKijmFOtDn5FVZcXaoZEPogfCwS+SWTxbOt
kqUpODsFSKKuqwoSg1297TbyNExtthI2QcRbEMeb6Vwr2GePgdOa9NtznJ0K4BxplTn5Hg0zB9xh
Kd7KsqA/ee1D2AnZWieaxk51AZe0GouOnLvrrBjPDduFi88WSlco2MqYXHzkK28Ir6IRnlnhp1Pz
b7c1WyNxHQHvEDG3NGhWZO9WQdUB8N1CKsHWcyN5F6cn3q9OSzo3cxN1OrhdJ1hguLwv76q8hC7F
r9sw5Hb9VtykNnXDDeqG/Gl8Ci5JSn4LHkgTXwfbc/WxhYLR3GiN6CbI8DdkuyLU9mH2GpNYliOC
SWxMoOtQdLcK3arTd7vw5fluL/xYw6zWDQyRXMEd2d26u5M6Ms+fTv/0wqj/Lif/+OkeJ2rvGQiH
8/HggUSYgh2lyIkJfj99gd/3EwCLGSk/LpCPY9JUEmMtVDalD6ZTH848laU/fb4UQRtRTYkhIIzR
dQFSgoC6+iYJxJ3iismZiyyca6zvzuqPv58wt9xXgyT+NoMANN0Id8aGVFKkA+laej39kJZe8Gw1
IEMmThR5kq9noq0RuhE7nunap39cnX7ll0n5bRX7cQvEEvUxCIgJWVc5rVpe5ZJmR6W/N8UW7Ud3
EETfVlOi1SB3qQXZXhkxesCQ8PwNBIyhgYUD/GLCjLzyiR/tXG3rNqQSaMi+NVBNdeg+KUUorSy5
uANUM8U5w8E3xvCpmj5LiDtc1MnuX/JRwX92TutThCBhqKzjo0GMAEqw69CjGhLW7aqUkZeKgCNO
3/6SN+C7hP7j9hNgcMgf4ZLEF5BB862GLGpc0axfq9vSIdXRj1Y0R85cbuFVzu3OVaaEXu33yBDc
G0sin+vOqs70FeRpZP/yIueGZ8NQNVn0qOemKqg0pMHijZ8XjpqMazA+26Hs12pMPEYS2SnhtEYR
bAb1LQRxn0C8P0iQZ7yIMNAKLTXGwOgWvLhaJbZYt8+nH/bSujz3TFd+y9GyZ0PEH3XkoHKspPJe
0+QbBZs/BEh/0n/1RwKnEyji0VPVTIg0eZOOxSbLhE2lDzfsEXZGO0n8DDLprAoSkg6pKfbcycRM
2A9L4Ufoqc+l4odnXtvCYjJ3YYejWVvu9Ek0BAuEXeCUQvfhB8hI5AKh8Omns/DN+JdR2qiatpDH
bGcOPYD8yrgd/fxR69CVS9EzIHK0h9leLePH09czFsbLNI5+jPxUDHRQz5zlshrgakEEtxeBws+r
ay9ynYooiNPXWRrzyj+v40py1fY93ydTJbgH3k7ivRlACE//urKwfomz1VHqBTfoEqaUa9Jk1Pru
sWl4MaJAIGteIpQ13hKdVNXGu8xUglq09BE27pWh1NidKFCCRXOMwfyMRCRl7cihSi7QaIc3Y1/d
qB1VSAk7v1iNHO0xLaA+JJv9rqNA2sBuM/L3sRahgVmfp+/n96HGRu+fT6uSNAuSmZjtWv3Ob68a
SaPeS/aAdOatL4h+zLnvlLKnDhh2KhFcR29khOyEjTKulD/A0G3xACD23HtfupPZe88NCmRJgHGl
JxlYQw5PjNB1FSRbS3fPnFp/X/LMubsUlnFLcAb3UoINBG19aWrF3en3sPTTs10wgmPR9BR+2qsj
cHPALYdzy+BCN96cW0jVLmIfTFEQ/CK9nKiujoDkjnqJHJ/xhK3wM06EK0pfu1Ru7iVR2vS4eII8
htFUk0Wh2m01nhlv07j691fDnJtN21okGzp0WQXaNym9yIVnrd2cfoRLPz1rnlmGIAaKl1OOtSzW
dWQG6bveR2fW5AX5DHGo/5wppm8axFeahoPVAKkMOFCtOqilAsDyyx/rK/BUf/ISoB95ZIkywkTF
7ZxohwiZacpxuw5ufD86c6+/L6amOU2CH4upj0lTHysWuQoBvn+PTRzL9V0BYKhvzjF3FiaUOTs+
lRoxcUiWUXqCHBJAyJXNU2HiPC28/zaf5kZBPWDD4OfcBcyLjQtneOjGM/NpYTDMbYFqq4fkKAWs
ayMx8qlvC7pJ1Ii7Oj3WFvSW5twmN7aFlsKem2r/k+Ka9K8DWzlvT4p14XROsJnEnuTboWvcci4z
bsbwzKv/riD+MoWM2btXM9+LzBxjsC7eJr1MSrdxIM9wU8nRFZDcW0sxyCmQV1AyM6lZR919GD64
1YvXXQ9CvRYJ8yDXZKeMhROVuCLGkAgQc9VQWfXlW9/7KnHiZUJut26CzkDng8CBOdC2px/d0nI0
lyb7qjcSl8E8bbfK1l/H256Wfc95YIWGz/YAb6+yLY4A88wD+32jYxqzDwOyjLAZp+upDt+fQ73T
HBqa+3ONmYWV25htCNpWH7IC6SFIOVqXfNAmeu7pR7UwA+eyZamUWoEJmO2SimaPXkKTz8J2JOgk
IY8FYPTpyxAT+/uqPNek12oKB6akyRc0bUKEkn+IIylYIYp+kszo0JUEUrds1qroUQ+oDJIU2K4g
xaYrcVAuBom2Q6oQZddU1sZshOsQUdyKfHpynUTxL0gt0K6x760al1igRspEjmvFRoAkKowkTo49
vUXDV+8LcipySU4IiybVzlNex9666rDDoegiPltWYUKH+7boya0S7EDvbzSreDRFWrmaqP4pIbAG
neJvisCgIyPQnYaYzk8PEIBczyNmjzqfz0dQDasLsdG2goWowjJVEoa65xSgqqrBqmR0EpGV+jfx
4H6JlfjiVcU1RvjrvsLjaQnDY9on/O/mY6fLNo/rXhKIp7Esgl3J9aiJVCNL/T51jV3J/7WW6/ij
NHFxDdmfTmtAmZvahdDXt5Hid+uw768UGcOTr7Sfgt7u67aEFtdRphrS5AhptFrnoXbbN6a8qlOa
eJVJJh9GPZjVfYN/Idzi/KvX6BLfRTVwgny4Nl1iUC3hKXcBOnZF1l72fIxWQiw8uoQqX0jY82q5
2su1cKEPlCvGFumvJe/MBFIS6X6WR0wI6d5m7kN0r1d5VzqADx7kQqWFPUDwL+8hXn25Q3MV4r2Z
ksg63SBs0SjHjW+mn24dynatNOXaF8BgRkTbhRKc18SqAXAKT7oofcaVbDd9bbcR3xeyPy3CvDoa
k31+FUqjeKYQuFA3MedyfDUpU9Od/DG13W1II92Yr57De3awFT6edeNPM/6XhXmuwZeAzletAOio
q4mcdd1jHdY1+d6m48fjrkisPVkdl1WoUH68jv6HtOtYkiNHsr+y1veYDS3WtucQKlVpTV7CisVi
aK3j6/chySEjUdgEh9OHNqMlmZ4A3B0OF+9JwktjZPdHE/7vt+l/wvfy5ruU9p//iz+/ldXcoJm/
o/74z+vqvbjvmvf37vK1+l/yT3/+1dN/+M/L+K0pW4zn0X/r5B/h+3/Id1+715M/eEUXd/Nt/97M
d+9tn3VHAfil5G/+7of/9X78loe5ev/7r7eyLwCke/cexmXx14+Pdl///ksiZaj/Xn//jw+vXnP8
u8N7Mb9++Pvvr23391+q9A9LRKHaMmRNUVGgRhQ1vpNPFOUfFgAoLdMAnagpm0RhirLpor//0v4h
SqaiiCIgKuEATNK6Dhoi8pGg/gMjsTr0UzIlzNrJuFL+9cNOjujXkf1X0ec3JYYn27//OvXumq6j
OGjqhq5YqikqMt3AAXqYVAhEtIiA1BKOb9nVbYQR2+iybYLdak9+iF6LOo2GfogyDEs1VLI6+s0v
J0iut0ODAdle305gAwG8GxBkk6f/TAxZ8So67UdNGfMZYlQAAUSD4Mxlu6lN0z8vhgq+Pi6HCskD
VR7BGgA5wWfQ8tmg4UKdpLohlZJuCwK4C/Ml2A6eduwC5OXUjsniX2b+UTr13ggxvdmB7wEXnRtf
4UngAokeBDIOOIZ3oEs9yAd+AyzlwT4KJUHOamu1JFnUdoJQdIAcC0NkqapbQiIgRzlx+WnE9EOY
KSmwAwN/oiOnCPiPZY1cKqDATWT0Cj28wiyHBpLG1twtpBdMX+SnccRoZJC1GUc6S1ktRbZkGUgA
smRRcZsFypBm7MEnawHok3CjAxkeD8aCE/Wcxm3HRcpgf0IDgGiqlkjXZFXJyiyB0EQIIPt0piy6
0Zvx03lNZR3biRBKUzNzruZahpAWFI627IV7wJe60rffg/yk+jk/rolSTRms06FiQdz0BgzZA6Yy
QdocH9LPhtf7hLb1CtnmVwnVbeAWuFzLICdDWcbJaiklBSoeyHxMiMdLA/A3sofKpQcU/BJcZrZs
z1vQiJzfYPn0zj2u2LQU4Noaui6jZk4pywBEj0QPEYEDffc2uWnv5kvjOVM85Xm6LzfqDjV/HzDT
zjC46Se05i21HbotR2OpBnjyKzBcjltEkUQVUQb9ZFaMJsaEPlr7NHtwB8A2Y0b8Qtgk+4jT2kql
04gkTQGjuWXKMq4gjZ6wEAIlgmUigV0pDhm6bVwQt/uBOzhleW3s0fe+4R7rR0s5lUk+X/meIA1k
VW4gU3qbQTztqV56G3qGE++yq+wOxMuRx5NJFPVUkyASoTsuWhOWKFNpMcGU02nuY2yoAO6zF7Qz
gRcxdUGIBWofxZEAC35ekahX6Y+NXUkkirZaZLNIajcMkDi9ycVGfRo6B4TfLqg5X63FQcPA6JY3
mYc3BK/8/tHfna6VUmENxM2GXkJyWoYg7hbQMgoQZQQ9P6MiRgTA3lDF1FRJM0WZzr9FypgFaoAz
nBGRAt1F7QD6Xr9LyJWXwIiy8pjjXqlK17829KdEOvs4Rp2etDokEqBubbts0U+wQ/eu121CV/d+
Q08/uh9N0THrj1sLkD2wx9MjVI00KXoVEsEnf0RoKzeaN7+geoL2ecHl5RU+xm+n4iiNyWcggJkK
xOlD6o2D22EvQYgTh5yoimV+62VR+jFPhW5YI+TU8eIWyy7MeSklhhc9XQpl4YmFpiwQDqAsZjSz
r+voKwSO2RfNVH1MJVROjuGDPnuuOxDRAM8DyEVebQ13Yot5+roFwI3aIveUFveKhf7MvHjK2ug5
zqQLJPf8MeR5fd6OEIta2WosT6qkkB2Jk2+teheZFscbfAyATveDCmRzEUAkIfF4JHXUb7otmLu2
eCN7543y2J9Bu7n10VLhgYw0wNASb942eDjaBsgGrmavuSkIRCJ8Osg5oyf5pbKc4jN/aJxxbZ0u
kwoXzEnFjUaWWVwAW3aTb6QN2IAdMJbsOAslOeNzC6UiAwuDrlbTHjdUeCl8YKEc4WBDLhws84Jc
bSntdkoLSCPBcUs99PppPhm/f9M0G8g2i5f7/O4plvteC6S8jlCCYgJ9ChhtL19y4E1K2yoI/zN9
pAtQcx+gSgSKNpsgW5LtA8y/jxzGhnNMRN/OHBMdTUlLuegD8QMgFnqVvwHERfQIrMjwBXCdWxXd
CuiPsKAh3CCD8aY70UW6XpimbZ/XC0S3QDtNQnd8ROhoD474koH84IZEOORFl/ogbHTNTWPwbJFz
e9AV0dA0SzCz4Qc0brCRvXSfO9Vh2A9esm02lhs+n99rptqokipqOiIcmW5SDStLsAqQatoygICE
9HUuE7c1OfDOjPcH2I3Qb2rKoo6okW4cSpuiqvIZ49WtN3tIM5DIFAAsO2C3gE6V30nI8MxYjiFB
poGrn76C0wx0QABhBrUfAmHZiRz0TuSfIx8Aeu6CaSIvvuaFisfOIUppT2RS97AWqQ047rCT4p5I
LK4FlGDqi+gAemCOH+Mtj7qKlaEA34uJ5dUi2Jvyr+Jwc14rmAIMqIOEeqgh0YN5pWVobY/EMqi5
1JulyIAFyfPFTBGmqSLDhQSYRVewBsPQwL9mQYT5UpVvuf7vsb4cAz/dtBD6IMGFSIxGzjRLpSia
BmtowQInSIKtmgvnwcVcg6XJhoxd0hDtnQYAjZhEBmbUIrCki3Y5lrAcXv8+60GAZfySQd3N4hRH
SkNm24reQUunraMJyFkOgkNIO4DSVd7ILh4+NzxM/uPb5oM+rwRTt7IEfsMiFyHYvOwNd0D4cYEp
YMNH15+HUZurHtRd2T7cxUDT+jo5AELbjwdd/gNVR1ZEQhyNzigQv51ucT5KfTkgfgcbqn4AwYyb
t6FzXtkZt42+EkGPvwP7EiioLRaqSt0mAP1cWcmOVdzMqN/U08JZEOuGgVuydFAqqpql0JdbJgDR
rR+Apz86kg+iN+Ohh1NsnXQ/XCf36WWXOmANcCbPXNBFa8c+11MxrhiSKUCuAs8w2dTJnbCKW+Ex
G+S9YHqoTXXgxADz3rbc6C7wgdUnkhLix0NMbbJUHckJDXU/UH+dyizVJC7FHqBm+mfJl9yuAvOw
W2/ifXcf7pEWwmyx8q5vAX9lYKD18/QOkFdO9ML00MhbwEurumxYdIFkBIphFzZLZGe76GvlT9jl
3h1eu81vJEqJXtLWs5JFl3yCsQV8IJ4hyM4OrmJtdGQspB1hIECK5CLA+Me2mOwBjX8X9c3yCFiy
P9HqX4uli7dJqiiDSOhajQAE4kDw1XrDsZYLoMzZHahOz9sQ1Zby3dsC5gsFCyRM8OCkdCpY6iKZ
OxjR4A9uon2TgUuuu+Y1GAHDzgOXtBc6iWdgguqZp8+MEEZfi6a8sJEGs2nmcBE9JltjRbQtvGEU
4Clylsg0m9USKU9c5IKZ1yoMd/CTm8oP0WMRJZjzN23Fm7czuDE5M69shTUlyZBJ5cg65jZWhjqD
sTdoSkK94QW3qjdt5R1evXazj7kPFtbbGxViCTUgydBEeNxTA23TLi4DBRi7BOifzP7nmFao3Dx0
UDMXU7fExYPFTh7oTkKne2+QRymBY7qTD/32/E4zbcfCenX8HBPx2+lPmcMl0gIJ4Y26Ka9avAeV
TXX1GwD6rOsbrv2nHEpxSk1oF12CiSBoy5C/JJhghW9ciTfiG8iYkbHd81+7jAyYIWKPTbQF6PCE
5EetznQcUn0YUzSEGkregCqwe+u7DITDdfFFC2cRXIraNZjdOFvKisBPxFJ7KlTTjIbjiaiS4ssd
iBzSTetOXqRsMAni5pxnBVsewaVGxRMZcfr9O6LLwpoDRPwkAjf8fgPWVsTDs6946jNvdYyDNERL
RX+9YokoqFKhytBES4tGT+huFty14DjS6opjiwydPBFBPl8dG3qSJgN840Qn/0XqQDrmeU9fhi9D
uK0ZKAsb0P4PJa+qVmJtVhB0WblfC/czQB5mmQvUyRIjS6isyTB1TaNvp3gJ02XUsWFkNcD7qcYr
tPFJB3IRSx74PYvB1bVXfuzBiLUMBHMknQ5Pilaw021UsipCN6GBdv3SekATCBCznbkAg/sIagJQ
AJ93JCy9kCUskhTY5A/15sKy6mYescymaLyoHZ0BpObnRbDyy1jRLxmUE5kAFt0nItE9hHMAJvcn
TCma7ugTSMFkcvT+ZkoOvDuPtzJqHy09XXBlQGqeVH7Wok0/Hzn3Hfuofi2MNqoSp9hkOCrwUDtd
oTmihgEY03QMRXSjglMY4Emj7EuvhUoBJkMERObrdjDRjGMDIzcbdjn6VzlHxpFFD8H0UyuPlQZZ
g9/sUhRDDcsVxcFBozFSO6DZFg7xcIMi4VIBhtrmNuhwDu947a98CRLSvS5NR5WZ3AzjK0cSRsBO
w0OiXuroh5CbEiFqSMWjazU9+uuVzKwOaq0yILMfmpd2DCUgPGabWVGvdHPh4buwokESs0gyukrQ
wU8jSGUGSEEAiBTZkw9EZa/4NJqgrSg3bwQVKXstrsaHBey2l7ykAqPyrJ0IJlu/WmYvK72Ae4Jc
c9oLwd5A4kdU0RMrt+jJdoHE4YFk4ElZHDSsyf0h9XnJdOZGy6amy0g8oM+FUmSC16vmAS6KTOpc
zRyzzTBn4JkvVEDHY+Cao8tMXVIk0LwoKu4NOo1iNVoopOReAoz78wwZ/VDdCkLnloEFwvRYc/MY
QT+69exxwLiQrILdSweBiBZeWrHEwVJkLn71ayifoWXA1FcW/Bo0Z37OJ/GbWUsArVOulk7ZnF85
c+EoDIiILjTxAxJ03syAbsdj2o4M3WnG1haqxj8vghnEyIgPDVOWZNzHxJGstCkQRL1T42Mgml/l
iL97v3cVR7YBH+RknAcbVxq1eUJaACzAQshEUMS66/Ed6FsOerjBtnXoMXZ4x1kdieg/uAQNcCWi
pMNE6Rq+XLZ5p6nA1DQKSyv2Jp5wA6CsW+NyVDuztsshGV8rcWozd4yWFNSFXVp9UUMLya4+SKZH
zu9hvK8MRZJEWUN7mymrRLlWuz1ktWIFE14grYfm0Ifxqqz9ekOuUhXjfPtqw2NVZtW9TiRS54va
mhZgvXBTYHTP8O5BR65p1w56Z5+Nx8lEsV1zusvhatjEPq9bg2Ur6+VSxx1LEtIhPUK9qOgPcjJd
J4b+YAKjvOFNULCivbUkyiUFiiUFUox3TjVLtiEJF60cbIw85pgLWwxyK5IhISFAe765jYGwRZx+
V17numaX6tMspTyHx5FCX94j+IA6XcZiSOiaBX6QHvINyetLnvaedw5GCpYeDOW8fArrMQ5l+bk8
+taO1LSdQSBP1BO1UVKoJGk6CwhhaOPlXmS8ZcqnxqABb0gUAiyTxCjJy1LY/WQX18sXMI7ag6d4
onT3G4UT8rW0T0ALEfydqqkf+zPSRTJnWfyRnCSNU82AogkwKG7kLZI3I+/+Yi7zlzz6mShYcQOu
EeiMrh1AvATWl9jOtcfznoVpaRriEUOVDaQ7KUvLDSOP0haWVhlfCHCbKQBvrQKXEa9ez8rtGspK
EmVpep7Ig9Zj+wjHoCt6/aX0DF7i7NlIbeF1clBAtGs8Gwsnx1s4tHPR5hH2se5FNGSh6IEeWwPO
9FRxqggwyqh8YbhTllxruGmj0Tu/nazatoHksYK5BlU1PuRy1bbSgsSAbgLjam8ibT2BghI10uhu
3IlIWIPghyORFbGvJVJhHapUstGj54w0KKDDJXcwvV35VYrOKGL6gR0d6shbdLsDqoX29bx0nnBq
RwUMWuUKxqttI2me8ll1BfPOyNW3CeCEzfJwXhj5sg8GuNpb6hLMA7EGNhH2Nq6eMjRipOF2sHjs
5kyDWAmh7j0RiWEti4lB1OMDYGP8UV12mB9/a0aVM5/PWw9lezoQL5JGgCjwVdtToQEbDDhkOc+P
cHWSsrylQ4876KKITkr+9NXCBISbwnFJXgxwsm3s8+4DzsJozNcpBbF0SxLeiKMOYbSrkxYQvDy+
dZ4UKisL7hE5VCNEoGVtytOhSeIBcQq4dyJ0eJRAnzyvfcxsBlKTpIdV1NAVQA1dlno0FqhNwXtg
OE53yo1yJ6mb2iWDcalroaMXddSFc6ez1NGw0BogiwYqwTTCvZi0c7ak6DxU1GarlKUfhL2LWS1f
4I03E22jrWstibpVg6UCxVoMSW2jNNeLmR/GZNpWFbD0ZaBFgR7GF9uRYwLsTV2tjwS+q8C2TgpN
KTtIzUF4uUtrB0ONkZP4ggd9BROd6coX8paXReeKpZymNYoAGyStLCqAqGzAzYD38p70kKk+bCL+
BOfCff2S7zy3wUSfV0sVMdyStzJkJiPozsuvptH9iYrKGoZVdEnBfX4sZKxEYISvA4sjPErnzk6w
x5M680mT2uhidK5Ei6XF5fFgzFogrWAAFRqFEetje3cJ5q9elo5hUXAb3CKj4WeFHbjEMGQ3rOxu
wwf2ZNVMT6RSB9iVUzIHJE+U7bIb80l8LHAt6M4NYNQ2GPQ+CDcFyu4pil1etCcw4yaPrIF1nHj4
4j/U9VSNtszGUH/Uqosg9Iflk6xyHTdxzLTGrEVQJokMIxjv4h+OW5+AM9YJDkBb0kcDnVYAadiG
b+NzZThoctipB17CneV71uIp2wSdULw0BYnYghkz8uhpmC+iBmNz0yeOa2WFESi2W4aCsMnCOMup
aXRqMllFjMdmtisXz8CowFM/uST3Z+CeipCfegoHB7qE8QB+YYF5Qa7FUxexOjVTfUzNoJa4wStm
VnFDWs7iaHuwpDsmIHJ251fMPNnVgsnnK0MFA6McJCT7DtbaejH9DqAFkXEdYRK+SvfhkLhlya1s
sM5z/dalLkwtlTqjIsEaeaWp8eV8ZZi2hGIX2eTmddwVuR2pv5H3Y7rbtWRKkcFgOIu1hJ0d/GIX
fEvGTerluDpRY8t26gUGmPiNuyydWsuktNea02UKSbSIlNHFrPtluZGf8i2A230DmVaMPAfBY3QA
XeKGR0LAzPGuZVPeKTFaMN522OkGHQ7lnRCAeBeuOHAbT5394UnYT5vmsv8SPfLa35iZsrVo6pap
LWVRkgnLJrVqFG7dQbQHe8JjPPOQKeMVW5g6hbFNIEqhsQFzl6eKLGtJXgQVVmqIgFqQdTdT5o0J
gp+s5FQZ2eHeL0mUDg0JINwWTJCDyC8G/CnaNYDyiKGByei888bJ6ivDI+6XKEp1FrMttIqojnnZ
AAAhu9f8DBGJcik8Lg7hB2suTcO2HjhiydfS7n4tltKaVJDDsFqwQnUzXGBKPjbsxE83aGxvbaTJ
0fzzG1kNRtv3yVopfWkzMK8HBYTKemXPFrpprQbk6PmNhRGUbgGcddOj5SvtbseMF/wxTXS1z0S5
Vl6wBOJn1OV4J5CIuutASTo50X2K9j1jM+7U1KnHm+6uV7cA2ud3GzAVytRJSg6DaYpCef1crsJu
JA/nahQAQF+bEvoIM0CHtbyXClOhdB3tlkg6iKZ2vIBWCx0MDPcbJLbOLgzJLUCF6UGhMI5afUOr
oPmGOIX09PN7rVg7rBsSxonQzKF/qAR0qpYV2oA89lB+UqfSHkTL6cTbEJCzwjTz7IaYIK3Aa2mU
iQbF0uoFeazM+/BO9mJMUqr3yRWpG1qu4HPMhXV+a2mUlZaj2AFmAlUO+TK7WPzFFd+L69CLL0Hn
/aYjybRJ/ZQH+8qK+tZCKRvNca0MxQyhXQ56A1AEqyOnv5h5WWKwHXPxuoweYLodMKkWs7JGnFm0
C26bBzIynTpvLfTEVhwSTPN8OGtNhqwbhqkZOnor6GAkCBZpycjLTyjHZZObXZvZQVeGvHleZqAF
viHVMkWNjPRTkmRNmxaNPIFIGSMG3gh63YvZlohTdaJ9kNs82FX2bv4SSaNxk8liqT/OfhDUV7t1
lHJHmt2RJ3aWd1NyolvefrIUc7VKGl9cawJJN8ibVkpFJzM+jRKYdlEvP6//zFNbLYwyNjlLMzLT
gjbVpLd7oDirOWeSlbcOysBCAwjvVQsJg/lYy7tELW2Bx6XCPR/KoBotykOQKmE0YGNuJBezQJhD
bJ5jRN+LN8I5X/JQ6Jgv1vX5kHWvvHECzMjyuK72G7guZy8HNTeQ95Ewbf0sd2vgxOAx6eLVyMvm
8HaUuvDwlioSIcRiJ+AFNeZnEz3OES9NyrMyupEIrUOTDL9IRpHUb91N5pJpC4Sdup3YlcO/SHma
SF2kVZZOSUr0BMiYXm6iE6Z7O6/rzAt0fWSU47C6Se2Hoyr6AH2NBid9Gtz5lfhG3dVrN1784i53
m0eF441Za8PtCQRR/Ie8CqUruQobTiqszQTyVpZ9EwGVw1kbUwTaQQD+ASiFD63XStYqYZBAROfn
r+WViqHmyBc/TWBNa/E4+sP3rqEo6A3QsDL8/9QA6lEopJCo4Qwu+Y2p2phbQNCVPBW4YdTCjvb1
lrNIpuavRFKar0bBEk85RLZe+yQ7gOF+t64GjDmhHdrGzJEb+hrn6JgVp/UyqayCkM+CiHsUG+sW
O2AmowlNRWMuSM1t6bm8jdwO76Liar4wt2a54yep2Ia4WjRlGGWqC0FLLlZQqyhOvJUOZLRr2c8g
Q7IJqS7v5uEumbKTvi4UMTxeCm7vgeQbgvbiZX7b3nY3YCa5Igw4C+gNOk8/yFtrx+vwYbtzWIup
A9NH+4DoViRGoskkBCTPT8EuXDyevlhXBlKQKE99nr8IX89rFluxfgkk1rVy5llk6X1PDDTBOEq8
PEyNth8MHsckTwplMYDZ60EiCiloiXaCZZ/3ki2pnA4h7uZRRjKJmATRSYUBkBH7YG+AQcTNYZik
itfd1dcxSkUcwyRfSYfseP/9PC/KRpp+6IaWOB89uMHuYVzMVtudXPMA7FgPkbUcyhSUUJG1loxu
1iFy/L11q8r6vhNmd0q+xfXmvE6wNxJzmzKSrpIq04SGxTJXpv7d21SyK7+iv84ZbNVOZbu9QLbt
lt+9y/LiaGn7KZIKxyKwNIgzEbnkht9OgptHnAQIaxYc0N2/RFDxWNUZWg5GNUQP0XBhAVivbKVN
r4Sert7li/ZUacrOBBFPzUNzYkdMK8mUkYkAGxKj71a9vMCpYILlIuvt5YDWK/RCodRrK6+Jx0tA
sx3oSi5ldhFacxSAMRMHOnrN1/4x8vF+9Yqr/qZy5q3KaVhmVhVI7zVQE5DQQpP5qTMZhdDQMH+A
5sDtAnqIfqMcEtQXbw2gwD8LTobpalyQF+11ckCcKDj6VcmxR6ajWf0CasXJbDR1XRN7lHAhozCV
ttte3XHsg2jKB6tHRyQCG1XUkZE4XafVFd2IUX9SypxcJLfc+jJyq23jEW7Y8ZmXlGQuaiWO8mtN
EYoGXBtsQ99JxeUwPfbSl/NLYvqxlQjKjwFuLAhaHY/mpjJuQx3BUy37mYCixWKE7nlZzHYnzLT+
3D7KmdVI0yc5gahXN9VOdZStuSOD9+JFt+GNb/C2jrrQYzAagucAoibxyjQbO1fAIXd7fj0cGXSj
kakm8ySRYqgyPyvVXgHKa9/+++PAmFr+uWUWlSfOqrCpjpbVoeemQKoxCbmAvxyttigXXEqjEPfE
ekdHuJ4NB4i6zcUCtlw4Kn0X78QX8U363L8bz6T2MKIrrm285JYLAEWO/4x10VOselSk2USaR+On
+Aqwpwdlm2/S1B62qZNeFDqC7GYvH2LXvJs4MS+zyXu9z5QHSy2xlKNjaI+J6OhTdoPaQ+x9h2aQ
UWW/ka8Bkw0vRugWBx5KDfviXR0z5VjCCSM1JQFKEvdVRy4JxC+mq17nD5hSu2uADcELeXnKS/kW
sAP+cGVB/6hqD02FMUqd4y+ZMgAhD7Q9NDl+GLTuc0MswYiIjJxlVW6jJ/ex0re2kobeeUtk798v
SfS8dTsFXY9KKNz/594bLoBThhcueZvVEWLA33kyEIX4oKw/u1o+jFw3UldrWgOJaH28S9X0utV4
06E8EZROZqMhjQNZFHy0U0oXJfoDOPvGPKHVKsjnq1eACIDt78/0zjVvlRJMMiDmSvzcqd0IlE7l
A+onv/GQ5omllC9UohJQLFgZuldQZPwmNnZ6B+hOHBl679Cc2iKvL295cRFPLHXZ6XOlzmiGB8Kc
1qe+qAaHJqhd9EjHLmdfRY52UDddNGSAliQ3Xfpk7ttN99y6wOq6AHA6J+7h6Qh1zwldWoTgyEOI
MEj20l7l+SNnKSwJSDn/K81Cz/WFlZalBXmBkNwzIWiS6o2FBknSviUfgjsdLafP52XyRFKXXqI3
FeiuiXoMvRPEe3nOvPMSmOXe9aqoO29clLiUiIixXbqXMTK9Mp4+tXl8K2ujA4S+fYS2/QozfoKs
3cWmpPqDmfAqpkThaCey/hXUyySoFikrRuxtgNY/VNHG5yAEmGYQ4CGbK6PdiH9Ua1qLJHu/svhQ
B2OYQoKW72md2NMTHCfuHIDXgSDP+np+o48E8ueWSGxyJW8I/5WlG51S84uH+arG1Ef5jbQC9k6x
64Eyjmya7uZPS44UngQ0JiCB35u9o2FIBLhz+HVwR6oFKKGtBgKKCMpXa16KwRIn2uJNsedlY1h+
AmO/pgiQFPKooX4zCkkDmpSgHHEXu6p+36HWMkp/0gi1lkI5wawziigZiRSAwI7yvTj9e0yqRwAF
Yy2B8nedboXp3CKgktArrumbfnqxeGBPzLfmWgjl6lQdo/V9jREjdSPh7adsp61xiZlsnBpqARvN
Pa9QrAfLWhzt8IpODMIZu9Y2emeDYNtGq7+DwbRbVbw/L4qjBnR8X8tTAdwRrEzP9qXSfIqXNwCh
3p0XwkzRrxZER/hBExhDohJP5GRoOHkJ75YB5TYSvog3LbQDSP7AE+GXH5hBEzBbCAKOjCQ6Payl
y5OYYPA9spVrtG+55T5B1Nkha4aBCaCtYhqNC5fC3NKVSMr7tF0vWWpEOvO+tU9guwOkVXSNUBfF
6Lf2odrn1+0h5dwmzCzMep2UOeuJrC0ZMbQEBHXhnQoYEaySkOP6BEKkgp7yyqdMLV2tk7LtXjcA
FEXgJvL6qbEUOwMy/kwAJSdeBMd6vKFFQQf0A2buACp96l8LTY11g4C7ondAQBsesA6d1DFBnYA+
zvrrb0y4kauR9ugWhkFMjPQgrqenQcQsCUC3Dq8yOqIjOy1Y59C22tnKPjkkKZfjhKkyGCZEShI1
Hviz0wXOQ1wLIRnK1KurXLuKgvs8fzlvgzwRlFZOCkECNWHoeXgrpk9lP+KN8uW8DGaJwVqtg9LC
AKDjYxrgoAh6D4g7WrwvcdWBIgbTgZHf2flF/KA4wSHyktSrLnkPPuYT1zJEtByjsUVFU/zpRmYV
kMXSBRvZuJ2btnb3tfzcPjaBi7qOikRMuWtvRFv+AnVFAzu/yMIcjVz/AOqmELpikNPk+APCuwoY
3q1t+QW6+7D23aChogsomBhD+sBldLWRi0bMTASjO03S0UEqAyuLOgJRGNRUCaC5wJo8ELzADGNv
BHKDl7VhX4orSZT9V4FQhjGR1Lmic6xMpo4AqBsSNE/v2cbi5LiJhn6wyZU86mzBPjSlVomtFYfH
BoNMY/CJo77kGz5IADcE8p4Y4QDazKn29AGS5qUM9VUvlbfoodlNL6R3SN6L34xrda9dL0AwIvOL
wqvZ28WTqThIwda7BehfFRfThLleYD4CwU3HHUxXYuW5F+ru6BTS+LrQZt8UeGfIdAorEdQRBsNi
qo2IBVdD1UgOvHmr28U4w7VmqaXzEOOObvPDBq/kUUfYRmqQayToNC+1lwQt23fptvSKi+hicCfX
GBzlEPnVVrpdHGMfNUinL6YzX2ToPeZilLP1d/VjKFMdwiILIg0/hpQjh4fICW8Bk+oIt2B5BSuD
8XBeu3jHSQV1QZR3S2ngugwmK7e7qioxq9ZvzgthH6hqmIDRBvQVjYOzxKWu1SKEgKkHSElbIbtf
Wl6EwzQTAmGPEXgARdIVNMOKg9rC3tnz9KmPgMzWeH0puCJmVoAz75xf0f9zTL+kkat69bhS5LHJ
SxLZ5E+jZ/gl7v7WTXeSoyGq4aPdsXfwlzjqKm7KXDP1BDs4oOoZBIHfl01vj3Hknl8XQ44JD6Nr
ugoKC5me+m4bQQt6gr2ky9p735TvZh18K5Kc00fL0DrS4InUJOZwMF9OLaeWBWsSEuDpgRraDuUJ
WBrt7vxKjuEXZdVgwAGOFFpUjkO8pydUV4JSBQMcc3JhbfUNQXFVnq2rZYO2GBTHMNEO4HiS2c68
cWtdNKErcK4GVphvInxCuAbsWnhvSknaFrVPYH6TYmD51D2A1wpEEehdceY3oIvPD2KHmxZAfudX
zrpsT8RSuxsCga6YK1jCYoxOrVxn+eD3uQC06tIJk0M41LaIyZWI1+/OPNXVcsnna5tow0hLJsi1
CvSKVd8a+ZmzMvLLP5zpSgJR35WEKFRLEHxBAkmh9HcS4P9N13DkF9KNKR4kHlceK1l1spXUVTRW
ioa7DgL1Sx2439oh2FkthqMFzCaMGIbgrI983Yf1aYBcAd6CiCE1yhuLUwfaMrKD30chkJMBeFHw
ZHmdJwGoRH4OTDTFOXLLhaBiOTS0uP4UTXedBobc6fpyFC06wy6MdgRElCB5gq76OCzKBexgeOwT
kXRgI1ZT1SRwNoodSxt9r3rKFwHQuxtzV2k2YAoexIv0LdvDTHjJW9ab4EQ2ZZoDyJKthkTEwkHe
Lw/KId4bV9qX5Yt6oxJEBifs7fxTfx27gde8ccUzDxpjeHg8ArZNpcfHWj0FWvMCfw4UM7d5SBtn
yB8l1ZHfc8KCcjfhEZltwTesIGhVMY5/m1iO6UearTylfofUy/a86vF+EBV2pIjiGo1cMHjo4gVw
kUtfF9JTXd2fl8P0EYaIHj5ASYEHitLwqDaMIuzh+YvoalCNbTbHHK/LkUBnzUchqjSrg38zpmLT
LsprqgmN/R+tgoZj1SOjypEYQKNFi7MRNKTE/rN9Mij9TPMJhBkEuiPuY3dU4HN0jgS2xf86Cjoq
q5qhLyeCOx5+U67NjeqVDhoMAZ6GeitgA/ctLzXD9qYridQFoYtDFeOy/O6+pQt0jd5nB1QKd3Cm
HTd9wRVH3RbpDO64LoeuESNbXGDDed2h8shcmeDyAJiIgXxw3au1UTdFGyp61xMk0GEpiuexLfQL
UwpCJ8oNYHvnVfQM8lXZA3F9zUPRYdruSjTxs6tbcdK1HtzH0PhqGu1YTBwdzktBESPgQf8T6/yw
SBNeS0FIg8IUuZ9XkmZQm5kKmWGWw8Xr06dCAdGm/lwAqrch5eX+yzCpf2JrK5mU0uQAzNSaAUqj
WoM9YzChkzmdHsygdyWB0pNFAKKWmUNCZ3wxx8thuax4UAU8EZR2jNqY542CIxqML5n6OGp3EReY
gGz+ucOh1ACJwyYeAsggI5ykRQoNUs+dTSDHuk22Ue/O+0BWchd1ml/KQF0ZxRwMmjHBvORbfdPt
sjdp2x0ab3Hym+EKo95/RgYHoqmVTOr6SAHhVpcS1oiBvzs0i3wihesUZSkRFNWvkcerR7FfEXhM
grZTQ7aDflU22dKBOBWLXO6F/LpOdrq0UXzFJRNO4c6aPUOz5R7olh6ZrHpLH8AU/xtTcawUIhb+
63dQ98EIsC9dJvPm6ibYyymalOvHwFXRzAgscMxYFVeEs1HZFY/Z/o9ig5Vsyur1qJsikcCTypbh
1VrjoJwPuEUgvie8XAzTla1EUcZeZzjgcYGoIi3sosE8vRz4Cdqfito5r77sCHAlirJ6y8Td1xEM
zcEfnyKQUd4ksBjxvnejrfkcf5W+WZekSIHY91Oz4SkW+/Zdiac8QmcJoSD0x7vwey6/wYsMI/zA
sH8iCBDcWgwzLloJpNxDX4RmMg7H21Dyh92yGwo79IhAyRm/LoDo5973TI9kiQAix2sfaJaUSNCL
WpVGgmz5snObHSGDElBQFi5nYBTEPm+InXzdBwe4Ekc5JOBsN8JE3hMS8tiZWLoTYYmuRz/sJXdu
OLcGU1VX0ihXZErh2IYhsYrirRYmoHN+rRJ00/Tv5xWV7WctQJ2RwRf1wyjuJLRqHxFuFXWjfksU
u1w2k7bV0xtztHVX2RfeIh/mSgIV5h/02pPEM1DQUHQCujm1xlCZAHtOeK+CUs23ZmqB6LoWmsu0
q/t92YsiJy/EDNlWAuluslQPtPb7s0wCfDspFCiX0h3h28z97FLmXGGsmG0tjXqASkltakOBN6+4
zJu87p5laZj+j7QvWY4bybL9lbbcox4mx9DWVQsAMZIMjpJIbWAURWFwAI7Z3fH1fZxVXQpCeESm
apWmDJI3fLrzPWdjM8BaWEi7WhQ14Ay9Dx8f6NJDVMU7VPDAtgmd+d6JsgeaDTZoEzFs+YSampV+
//jvL9W10RXzU8DsHYAoJE6MEgIGGcpQRFO/Z18BqoDS66O/87yAPE8F2rzWe6KWz8/21QwwDPUv
k8BgpZWZRDdnwHUbQOR6B8Rn/xJg0HnIefrFT53rQmvBTdXiiRKLfm01lN56cfh4C5Y0gXH2NWZm
pBQj15ih3mbr3GFmfqcnzh6QrIecDBu3Zc1v+KiY3MDEOsBlwcIyeyfCnIBYrryELGsxIma0NMAc
bL79eFVLGudMyjxFY7emy0fl/MTZK7UIZuGe9OpG1GuZ9GU5Hug/EKBjVfMLKrxRrxXaf29Zdz2D
owM48iQFN4a+xrm0eFdNUAEBmRx4nBD4/jEAHB+AqSbMIOEcCW1qi4DGQ7qLk+Y+7vSTyLWtXeo7
qXuhPbF9Spy9hT7FlDl3LScv3M9OqDisNSUvWC6MNgJbGl8Nxb03630W6PRMN8xCZcPaiJ7yJ2Of
3vuhfKxO4D259W/WWmsWwoN34mb3lXPJJFV5TaOrQkf7UUxf02ncfXx9loYA3kmZ7XVcoczPVa1H
ZU8VAx99tb8rUD19P/XRfyhMXbKzHXQ0u0mbDsKyFD3t/jY5AlWSvyjKCFj+lTEYtT8zy/9uZbMb
69cOd+Ia2RI2uIGXJhEqhyv+4uruzbRqH6sZedWzQzSAuCruH+dhAmDYtke95zf6ZbEgF54T8oB4
gup+nu1e10+F1yphXVXfDO7wOGb6qSHlw8entHzvfoqZ3bvOL53RUXhZhH5l6YMgXpACZuhjIUtl
kHeLmd07bWCVrJSZRfvDparD5JH4poUv7s6MhKLOXkuILC7L9IAgAjOIM5mpY1JPOcjelcC0i2py
rEE96wMqamVdC1YGfPL/FjPvUusZ6UXf45D66J/vyX668/KAoqfTCvMLRfBoBfRbuvKOFy/7mdiZ
15IMphSeOrSifrL1OkhW+yOXgpN3KzPfX79CWkwvE6wM7AKf1RSwaujPHrSr3+7ofydudtttcxyS
juC8mAJBMb4l4neatd6JmN10LkFjkirozRYl/YRdIF+xTaPiC2m3vkQRMD86v6OTzo5pdutjDdCY
lgaJJIY3oD3m7prXsXjNLQI0IFSL0PI2O6UkMf0a1StI0K27JE8eDYOemkR7Wbnna3Lmx6N3hI1v
e+fsuXmwdxkwyeKozCMXpBNJxC5lpOAn1/qmFi/62fpmZ2YwNwbxOPwdLasCOMyhmZG1N6z26BfL
cSZjfkrI2rJW3XSFNAvUvmtAVoXOvbll2/x1LSBeyjmg/ennic2MYsJTrrfamybUQ2uLivR+umi/
WKexOnaPqiOq2tAtCPt25cUI9bhK5aGO6qPlzgxl3TZGXsm3/JkuAwJEftV3qn1V3VEMPMZrK147
wpnRFEYSEw306QGtu6vecw+9763Byix1t73b1Zm6p7nZdxIjhwiQExFRZ1s81FjWAVPNqGhYp/je
cC8m1BHB4VNcrWUdls3bz0Odu+W56/e5VmJPxy151NPQfWxODmycdwCYVBHmztZenadZW/McsWd0
SnCdUdxbjgBP2dQyu8+3qlA8bWS81R/8IywRuB/9y9/yTc7WO1M7U1LajdZAtGZVh7ISh0ajlzK1
tx+rHXU1Priqc1ApveeomyogMBBejRY6we2eRpy4vNgnHtCSj1KfLB98dsR5svLKXIESWgplfdND
yyZA0UGpPK91OOWYACUGy1QWwwCSaZKE7gahK8pHCYgto4+Xu6hk0aMJZGs0YqNt5b3JBfevlo6w
UYEpn6bsAaEPLdfQrBZf45mMmfrhvanZVA0MkBK4Kean1LfCj1exJmGmX9y8HpmZ472LGnEwvyKD
/C2NfbaImUqpmnZoJEVOSh5pFrpbdeuHR4XFL67+ROus2pNfruGZuJlyMZoGLBgCK8oP7GSNYXNU
vQIaur3sDsPnCdqHKr7pLtbG6s1FVf1T8DwVNlCmJ8CnV94lg96il+1wRFoTE4Kgk20DF7hII0qn
fYjOb6i+bV9GzmMStoBL+g10dHDc/vtukpnH6U12Z6Qt8ripwIysXafJ3plcILN0fC05tpTtfCdr
pl0M6VSZofZbIdtOl/2N/DS8ij3OGFzf+oPTAHlnVYUvegFnC5x5OIxO/lCqO2Vf6eBAQN7x6qX/
obyadaj5lSdC1OdnoV3MwVNJFJO1V9yP/Eesf//4CS61f/mAtgblBxgULWueuwAdQGOWiu67lznQ
Q0rTRQN/fDImFpma5UaDRZJAlNNV0fuXlRVHH8tfUmTn4mfrIynmIkeV9K90/YKYz4mDKWRBVqzD
0rPE/AxBV50BnTkPkL1WQ7u94oT3qZEEyVQZgWclAIJq2dHKp9eP17QU6cES+GCoAr4hUlXvz4wi
PZOmaktFl27Gmux9ealxvusF2ZhkLQm+uDacm+uBAwzo/TNTYE5mVhsmAjzreoy847BLARlWAn6Y
5YFKheeo9HUdEMI/XqQ6mLmmU9fl/8Sqr3V2MSv0s8SlVMmAsYnKqQnLeOXQlqqYuJI/Rcz2EZ3c
IuUTRIxbPQQplI6mD36cHo1tBeRsDqDuLwlm/enNiCGJ3RqGvlLVHy1wZjl4SmxXNpCOIYS9gsBQ
4PnFcc0/WtvHmcXwfavreg4x9sQ31DPRIERXjmrJNzrbx7nLKcSUikFRCcdm/iJJssF92UxZeaga
vwnGutzmJl2JZ82lR4BELXIqqIVjam12eO448rFU5B9tJDeYrTiWZZQ/GGRjXRp7L8p/qFGW5jBc
Txty7MzAv0Jv1AZMoJsKyYNorYK6tM2mIqbCJAIQ2Of+YW+IbupUzt31dsKKN0Rfo8ZZlIAmTDXi
Be7DeSfZ0PhJYztwl4pERl2GgeihW3sRS28dtAf/ljEzrRmGk4jTQLPEn1yQDLWgcgCyXQbgHnqT
nlTTJ42y+zVnc21lMyObp5J5tIL2nCwr8OqHWP+9SNMFkaGHqiUy+zMlplldW+ocC1PMXg4YQJzQ
O4xoa1QxLrs22WpMtLyonxJn+quoYBPQsoQkulbejWJ46Hl2+FhFLgcFZ6uavQErc4YpVhunBhpH
tM5tMEQNmFv6lB+HvbXi6y6t6PyZzy4HdfIO2QlElmjXHwEexXsKiGCHT+mKPllM+J1Lml0IwUrT
TjEfinBSDytME2kb+95Db4mO+1dcraUFlso+54Zg/ngNq9RsQ1OdAej71fb1QQOfSfkaXyoMyfEk
Ab2nrwPsLz2281Wq/T6zcJ1lo9FLJbLsqxrTRZcY87nNt/2FvCkvGRp3QDhV3ifRWqfUslhUuHQL
9MzWL7wbCDHTyYW21shd24NknjaAK0qjtPgN3BJs609Js2MsMkALEg9PwOvjaNKfRb6aSFV37lcj
+lPEzFXWHL9sbBXh+ff/HHxp96r9Pgfc+SqHpvpbH8manZdp5OCGUXSomRvFu1olbPUg/1Jv6mcD
zPVyT/XfenE/VzfTWiP30lwj2EDQd2KCGPX/qd6s6JDFV40+DhMcdpganrMyaYmeMFSScB1gWRhQ
bMDhXgHuD3lHyMVA3YsCzV5r4lp+cmdiZ8qkBrYnw2CmiifNH86thywuoIuR19df+It3bSDx6CTB
mlOpNuyXIyQAibVNHbyu1uwIMcc3Wq7qxh4pSN7aKUozB8iNazMvi3sKSHwd1TLzVybyxtaypEpB
14HmjZBiE92yu105N/V4flnKmYyZ+9g0Y06MATKUjpyQECpFOO6bSPUT9064dmBLY4m+dSZv5kca
AriKgLxXzrKIxkOzG0Kx9fcjmAjpZvDQyyyO6R5TzFR5CVt34wQqjdtf/ZZD+/OL2Apy50xtjrGU
BScT4hHjTgHJ2zqNVvZ2+fzQAoBheiVp9u7KvoiJMWFv+0hxgNBNlh5dzCMC7nbalFHfBGkSktUi
9eLtdEAJbOuAS/6ln9ms2qJqQOmAZIMaFq6iXvFAKehpa4M2x2/rxKPLpwrserx7gCb+0lDKzDGR
BTCY3jyIApOC6Z56mwn3CQRtYzQMkf+l/PpPuLckHEXg45YlB35hZk9DF44spPVquXnRQp19qZnd
EIVm6cVoQh9p8X3iAhEHGZ87OmAgXRpkLWG/GIedSZuZEJtUY5G7uNjFoT90O4DMHRz0d60xFq0t
aqZ6QIM8ev2InS50kDAhqfQ55pg9zXV0QtHx8eMbvHiBz9Y0u8DO4Htdqnorei3ZeubdmLA1H21t
Perzs2c4VKXZUUNXbwRI4tCiIblwtDtVmp1CQBXfymYDex/n4ZoCWOqC9sHYqcM/MhSg60wVZaLm
XcegAVSVbLrMUyR2kHkJ3S9slwAg2t01DwjZ0zqMzQju/f0Am71K0rhYaTn7Gm+Zr7MdqKlVwYDh
a6gGlmYKugyw3GLfE8SZRtjfWgID72sWbNk3/rn4t8aQM6mDyHOn8nFd0cN66aIhCHD/XtRvRLdV
6db1otnqOmfPsbNEamojJKpIm8NnBEoFxr/gkJPQUbcXrfWrLvmiLjxb5uxVxpUoMoNAqJo9ZOCa
agP7s6rzWl/zE78c77IhWN/d/48+/PfVetuLs92ts2KoSYcz1Y/ZnR2yW3prPEz9BpTl/8QRnEIU
6AsggA9h+QjIUgwWZFGWbZE8+hP4eItG/mwXZu9Y9A7qCyO+jsTMkAmLYHRwzJD2Pzh7pDHWXtba
ps/edCvMoZ10iMNA4n6St4n1mRfO5mPdtKw4fm7xLGjVm9bOJtVMZPrakcfoxRLmVudy69hr8+PG
UpLIBuykjSFjOH3zTGlXCVBrN2r/jvSuu4ubgIUstK7iG0Vh1p7AhueAxeRPBAtLGvhc8sw9q/Rc
wlbh/irk5RHP8zCphvqNmkjBsBKm87e/c3rnImdq0bAaME+pATNfAiASU8/XrhmHpNZZ8PEJLuYd
ziQ5MxdMtN5gFwK6/40nPbK+YIycAtWkO4DsFKXm37gx5+JmsYI9JU7HBvgDLs2OeoY6k/Na5bcu
XemhX2yqOxc003S1V8Mf9LCDOVyBKgIcTzQG1s7esuu17O/SKzgXNdNvGL5SbLFwXzX7Tupu2Nko
ndtPhK31hS1fRHB9AjsYyfR5+r7s9Ur6Hi5irzdhVWKk1t+vXIc1ETO1kU82T0SO66B4Ea2IXLzx
lyo/IA7GO/1Lvp6xWRM5UyIM3o1fc6yqNS/1KXQ+G3s1y5FOm9ELzRcZjbtsu2aUFoWq6rvvgL/4
F8ZSzvpW6BTRo8olHkCoghonaddylUv+KEjVAKnl2Si+z9EoPF1mHib94bJUFzroLT233g/uD5A1
g3iDBg35bDpttHKEv2p+l1gK4hBOFZoprNl+pgXpmtZHe4O9Q8s48QMDWXRlaYAyrb9YR4VLEZ/W
KrkLzsx7sTMtabndwJgHsTmDiRMAKFSPDhhYLQe3pZrK8f/Tlc60ZGZPXjyqleYHehpOai5RgfBb
R7QeA6owBdNavSbzVzP+bpnzkNUzY88olcz4KrtT8CwUGfUhw9DDn6mPr+3qfEoQOB++yJQ4ftSu
mzu1RMBnbowfBsLIdQrElbszxxVx66GTkxJXOHdCv9NkGchqTcesCZnpS7d0O1YrIWB8cq8VEU0T
ii/0qKjIUNp5Jp/+BPrRrw/+/bmpz8+8wdxret9X17OP4tvUBgNNs/Mia5ef4iFUh7de/F8S6ds2
GEg9sL/4+uwhlpisZKWaqpDdNy1tAuo/ffzUFwUoLFMDYIEguVYbfbYmPRNeOSnOSJc9ZJh9GdZA
9NYEzKyBl5FaZqr7vYkvU0Z3GeF/necFgA1na5htEtXZNGA4A/4H5qNus5OKgaovQOlIP5svwHHD
yOsaj9VCJ8h7mTNVpfGaVOlbGdw9FPKuICwsUjeskxdHS3bCuBG49JZ/4Yn7ZqjDQZ4E+CJFtkag
uPQQztc+11/ZpKPlGmtPMFzQ03pTsB9EFNHv3BJ0nLm2jSB73tDA0qTpaAMj1A1a0GRlUPVfP5bw
1g/8PoGpNvSnCHWPzi5i3ZTN0CuudeUhm17kuVF3wlDmK/nCroB5eigvFc4+v/cAuDIExnP2KPds
xeVb3s2fX2L2Gsymb7ImxZcQ+dcExHW2rDZeu/t4qb/6eu9XOnsRUyobZmnwXwUmJ1I9SOk+x7Rk
aq00Ca7JmT2LLGl9boFgKcCIU2SVfsDAI5zpr9r013NmCEpB+Qq6cfQ7AjPr/dlxSTKeWEhm2WP/
4KXFLa+gqyxGI8Oqn5Ii+VbIctPq3rByL98y9LNbA8kAIQfzmg56rNkaNUOjVmHC11Q9G8jfh9Oe
gJ6B3TbAXhpDMP12Uf/F2juvxbWy7GRnhe5n+KEbHO6FBbJqN2rqEAp9U60lcBc037vvNlMRugTR
QZZg/ysQcdbwpMphJeu2KAGEaGBlAtmoPZ9PAzQ5seB84oTBJUktmKB4tQddfcv5DqPBVLdghIgB
dt/3Z6vHDeETxSq6jXbt4QmCYf1zeSo30zfnqYnog8eC8jsRyHzI36iaYw7hTPhsC02o2clUwitJ
9mleHZDsX7EeC0/+nYiZAgX+W5tnHUSURrNHqv/gjV3U9tb+Lz96IFJiWlkH4hq8hJlm8Wjp253E
ExkKbyt0Oxx0I/TtJ0E//2eCZtrFNZuuc2qVWHaALNo/pNNLjalao1sj31xQL1gRqgSOCWJdQCe+
vxhjJgAcU2HjWsDVxX4bcNZsE2ruRWauPPPFO3gmSr2DM9sQd6IfYhNr4r3QgkSTF4DBVzCAXoE5
U3PT5WhDy927j3dS3exfbv6Z1NmRpVqjt6kq22l5/FA79VUcjxQZbH+T6v5RV3MZHwtcSK3iuivu
dxRe4ZLNa/GFYYyjrRJubJMf+Cbb2/V22vthu+ku+QPVQXG4FsQubu2ZyFmOw6/H0bEB/B+M2aUY
LgbvCRBAUakBPtT90sblisZa8pveLXF2a2rPKIg7QZ62H0AckVzwU3Ob36toXfxg37v76vWv9xOp
XQWQuacrqGhrtkSmo4G2GpTI3t+WhXMZp97vvO4zEbNVCZmLvFYHB5sbalNzTHQ/8KQDTLS14d/l
A/u5mtlbIJ3J9FiJIteKLKs8Np/AnxApsIxpp7Dh7MvspQ79aI3NbVFRnq1x9hx6pCYw7wzBVv5s
A15WYzsxjitPYE3ITHvZfksn9pZy5lWo5yDuId3WESsobGtSZjYNHbNFLFQevR6OktxwsILTv+h8
uQCSxmS2hXl7mBekh96rLGMqh6aw2zwQWvHNTFtgr47ejwpAqaHXsDW8mLkj8CbNRkoPcCYA45hH
caIBeKIj0IGrm4N2iRvfH+GDtive8aIUNG4jeY6581/Uk85ZW6Ymek+E1eghE+VwnWTesNLKOT8c
tRZTB2kT6MsJ2jJmziTLWNx3PAPvYj5eDVMZJe2JG9PmY107t15zKTOlYDdl7OkVpMQs2/tw0LTe
jGwjjark/mNJyoE4NyNzSTPdACAdhN49JHWmFhhZAWSNy8TV9jESy4Vw9l69M75/LHJtC2c6Ap3M
TS86iNTrLnDcNjDrR8o/fyxk6Tacn9PshvuWLJ2mhpA8K0OLoP8jWxvOXjwkA9C08JuQY507TSin
Wr2VQkSSXvW9f3RpHPheFXGj+IsK/O2QziTN9E6ujWVmlZAU185OUPfYG1MSjB15poZYCXUXT+dM
1kz7lLU7eJWSVZTkYOfFV18jj2j8W7nhi+djY+dME213MIHvNVBZDlbdDTQH4JBLN+1kZJ9yMum3
H98CzBgs3W/XsAALS1SGana/M49lxDZT3AMz12RoSqM81g4p7upaz7/YrG0e2jzJf2iTpn3Vuyy+
RoMZGg2JHYtkk3Kn+m7YPH1sfRkWpbYRE2WvPu0qI2pLjgJZBvjXAHCJtA6rNpUA9SNd2r/2JAd1
RoXdHECgYZEMY0flEGsAHQOLcWIBNqDL9SIA53g8DkHCKm0AT6Jsc7ipzWQWTwabRrLN45g/d5U3
mYGoMlMLXcOf3DvS9tN0PTFWl48J5Tl5TnI/A+1e5WotD0uWdd8KX/eSUJo86yIvJmRTFTZmyqZa
JHY4tYMUW4nypgy6GkXJMJNCYHjBSeU1BUvwZ79LkBqqwC7lXEyDluSBX+c2ICjqiZyaToHJc81L
AjkKTFPVjkmv4hyhg+j8yT+YscMzjFMa7gBZ01BHWQtU05CbtM8OU0ELuhE14Mi3ujNxULe58Oo2
Zpn0IJlAWNpedCVlD26Suq+taIc8LJPS0QLpaA26JWILlmAnCjcdwqxqShEnQZbUiYakNUsMr7+z
xdDkfhI2eQsMxINgvANILLJHWesHLdVEWoYycXGcYKmLnWJPadxp1wBhpFC1WimME5fdAHRZC9M4
14AeapxATEK0e3/QAF1Xd4jHbmKDd6KOZGl39lfVpFV8Rs5+iJMLMdQJcUJMe7YEeyzyVmxiwy/a
LoitpJ4Omj/F1+3Ap2znWV1mH3SNOkheaYnxfRx7wwLiYcbZHvhUtLq1SekN26FCM0mkCqd+1LuF
jFmQ6C1oCwpWmz/cLi02TkFsttNrvxwjzWFpdeUitYLSSOuZHgaKxMSleKTNWJbmxtD81m8AgSWa
6UbTvRFpQd11p9uR2qWWXDm58MzvHuu6CpZB2IPRB5QPhR05pgGspOPQOeODNEEbcZnWPPuOIKRB
QmPQiBaWXd3dWm7My+3UssK+SkFF71zBM2kKgAS7mtzqhoD+zOwXDYzbgAIEPG+Vyfy5iCckzNNO
+BsGUHXnwtP83tu4TGrjZexpkoS5GFx76zq5XW90zaNAZQGkBQ+8zCpcpDV5Rve1n6cksmzWuUE3
GSy/RwTKMOqL/qxmb2XUHbe2Pth004MPSu57rYlx1jQeu9CpudUGYE1w+YNdT3LcTxpmmL5PicX7
18nW6BSho8auaGiQshh2rGXEOiaVi3YpvbfBAjbGfWFsXZd7Xtg6QyYC+BbjcHLENMnLxqUOCcpa
mwAdUtdSu+gKzs2HUdpdtU/reApzRQK9590wYYLCE5UFJSCrLIDibLKTVrZuHTS1oTcHGseChnWj
FWVoxrENo9fHuoYRYJbK4TP3OQa5q6Jv5D1tSzIZm6HqfXeIOtrq7cYtHQ/230eTaGi6GdI5bJOM
TOvFVsstr7FJ6LO0HR+MsTVSjL/LNumAjO6Nw02OySQ36uPCdwPDaGu2bSxP0w8O7re4KOSY6E6Q
ZhwKYFdKo84BDtjIuo8PHyv7RXvsGUgGgXAHTRQzy5V6oPsAISzuE9Ac5aWJUiTJiy3prBUH5pd+
4Dd7fCZJGZ2ziN8tYTaQ1oMHcwQTXCvvFVnKtEcL/lF/9F6MaoNHzq/XizyLVvNM8CwdxAwNlVVl
zfSOIkG77eWnj/dwWQBmlAjYtcAFoT4/W5lgphiED12vZ48juhfBbRR+LGHRv/B+SlCfn0nwzLGj
lg0Jo/PN9i5I91qVLx+LWL4IP0XM3CXLaNup8iCi68AG1gEuov3slpeluxJFzVMwb9fAN3UgnCK0
AV7J+6XAgoKsboCcqUSDto+x6hxjWyONct9AstnZfrysxZ0D9hmA0jBY75C5OMvEIKXAk66ovq0a
tkurMeK6uRJHvRfjogscGI8OAQ4dRquQQps9IzNxWR3T4btIHYNtLE3pkj43ijjMp7RcGxSb1X+V
OMVsQny4nDYIjuY4iXGqZbKsjG9EVLFhPgojFzBSxeixL/U0uPktRasxufPjnmuHtGMOSGTwv6rb
0XKkjEgiRxLvWsE6jQc17IP/LyaD//ci/jt5ZTf/jIa6f/wP/v3CakDSJmk/++c/rrKXlnXsR/8/
6tf+/WPvf+kf1/Vrdd+3r6/91XM9/8l3v4i//y/50XP//O4fSOVnvbwdXlt599oNRf8mBN9U/eSf
/fC/Xt/+yoOsX//+xwuDLld/LclY9ce/Pjp8//sfaA45u4Lq7//rw9Nzid+7ev7+nDx3L8/tL7/0
+tz1f/+D6H8DvpaFuUZcFctzFNQ6f1Wf2Nbf0BGCN+EB0NDGpxBUsbZP//6HZhh/8xE6Y8QY3Rse
4ie8T7REvX1mkr85iK5RxrMcEH6hZvB/q393Tj/P7b+qobxhWdV3f/9DacOz2BY94ij8uPgW+K/i
f5rFGAkjGgpLiRfmB+AO7+mOb7Xdn2h8xHP/VRLyGqCZwuPEROU8n9KZSHFgwswFGaJgANzJdTjJ
ITfgO6PtxrKKHKCRRkuGIqpz7ss2YIldaScem4m380RCeji13E5M8Ida1te2ctxn29P6V7gceb51
M5VazipQHO0oNHcdSjDoXhQdGKSjoi17sNoIn1fIE7SZHhbmMPWfRjQUiiqgo4y5CBpajwJqqZee
kMFYyiZD61jd0bwKCrgxUwMVZthlGVgp5WrGq8p1dpOJqqBfEtpm/UVidr3XgYeYi14E6MLh+og2
tzbH/8zHiuhN0Dv4CGslZZ8PQerlBqjQG3ca0yLwcgwMYMTWNiXgyFMdNswMYjuts2MziULs5dhT
Bs7PktsdKo4x9VHLzeCfjciMNolwXqes8RCcWcBsb5Ta5S5BFAGSwq3VOz3ZZ61RScCi9ZTWV2LQ
Wu/olx5Lj6NZWfphys0YMaBZW/6LRoaecVBts7w9pmPF3L1b84J+rZmFITM/9eI+kjnjY4Qhjhi8
rZjQue0Z8w+MO2A08Qb52R+g7Wv43kDhH0wCNAmjlTTqqd2Pm9w0pzKIU5FcWbTg+4n68li7fXuM
mw4p7MI36xNrXP9CT/jAQzMd8i+S9/pD0o7oVk5ib+d3WhvyfNTjkAMR6Bst02xb96l5qVU6cl0Y
iMDBjU5bfa0Kk4PYkDt+2LE8e7KZxAC1DV8svqzMfrriSAI/WmjkO7m8TRCcNmV1HLkw+22VecJH
CshxvhoN8UK9mPidZsdAdLdorOINsjUkfjBG/dnEBF6nJ4GmQfnu2ASsx0hvpxKt1WgTeUaZQADu
BSPjh4bY4zfDYUaUG7nxmThEnIaxtj9Ls+BlUFbeW7xs0y8tUw+GydbQI9NKPBF0DTGqYCz89qlo
2OhGmB+tPnVKewdWWTPYiLYfT0k7mFFjdNqWOHlz1ErLvC0ENeEeIbAGbAPiq9OEub7Q17vhPm9a
eSNLt2mB8NrQIxsNKxpLz7iUtSv9YMqlf7BGvzTxQuHHkd7Jb6aUmFfgkCpDl/Fki+eGuM5O0NsJ
LzSBTz8kUdazcT9I0nyNXc2IqCS1t/GNrt2UVSXkhW7ItInqzHH2JYK/PfYa30FIC4zBTgLvupjq
qz6X2levmsBaUmSaf4q9NIuRs8j9IswwkvupLDo02cVjbT3RTOdHR/Nk4GG/b6oSRjuQPaIIROG1
v0dNjGKmKfPyp96I/SGkqcm/Eiftjl4Lqxx5shnjnYY02V0qLdHvkIcAv4Jj8uRKZ3Z6yoSIrxO3
LPSw7XzNCVPaO1bIOjK9IrJ2rKjoi7FGMI0HC98n1+PA9LShuullCuJkPrgXtnR7CcjaNKHPkhLT
R5NJbW0T1mTfbUyZIHEAqLIspE1G9pY7NBelWzhFqMxKE+otgD1D2Asqgn5obUDHiDR/8IGpdl87
BeDbyww0ERWzL2tAkHw2hSA3jofBX5xunF1laduwrRkPzrbqG7O/dWwqXty+R2xWD3HOo1xQeQmU
OKBqM4Puckefbnxr8ncmzFsoUg3hd+Lmdwj9rO80Ttod2twZ0ic+0HCBq2YDFrdwTk5aa98m+NSB
G3vuJbOq/DXlGZDt9RERLDHSEwjJ5dG1EjAheXUTZHE3bdo2d/e1JwApXGhDu2WVX52KcRpO/aTV
BYImM6NBjmS0QC4ATm2ocV9DNzjT4l3iIwdFrL4/VYaGRFIWp7upt6ZItxnfaVnnI5TrDPHd54l/
GCqnvEx7pBbSAmEzGha6nZVJ/qP1Cbny9dY8xI6bXcTQ1Z8KDs3U1PgIYqfxGm1ldcDMxg8BYjNd
JLgvF15tvFilh6+UTOKIPI1Jw5QPiMiLUvW26uww8gl9DQBN25bpUG6SdDJv3UbixhbIYTrCbB9H
L9OCksV0a8nJRuq0YiHJfG1vsdy611Pbecns2sAUQ1/W0WgmfR44SNQcaq1FhJnm4x6ocBygF7nq
i4F3/GiOZbItGRIkdoLSshhwOQdTYeEnGFRGRYTe2tKuPrlFrt+QmKQPMXdBcgne6U+jbPWtneEc
q67Ow0mv+g2383aLJ1kg/dqVxhciWaLB9lRoce0o29LBak9mqg1H2yvGhzIty01Bm7IOuNTAiZpa
3caErN3km8AowJMm0RBL7QdrZBy6QKPY2FrihxkZ7GgsTPLkOCmyIqVs2zvsvHfRJD4Afp22HG/L
gqD/yBZNuekzWTzCMvSbvOYNGguR44v6KRkux6KyIx9D6YcE0I0RuCa0gBp1di2IM17qhVdtU781
7+ELsO2guxlqWMxAQkVqoQkPYEdhSi6BXswc7HuVPyCR3kS8qcz96JNi4zmxg5eedl9T6dFvWf6/
nJ3pjttItq2fiADn4a9IipJSOTqdafsP4ZHzPPPp70f3uV2ZlG7y1ukG2kAV2lsRjNixp7UWjW6B
nNwTgkZwm0IBC57hUNq5kW8Hq5Cd8i/HOsXUfdY1+ZNZqPUhG4vW1vU0uAl8pjBnX1f2UB+INllO
e5+JWnGjDFVBkVGMYd4eGAifzNTLEv97AozajmLxLi3bwok1099LPRLrYVkbD2GsTV/0wVQhAisz
N+plcR9Mg+K0hFmeKDTELHncOUUSmo5ezKktpyX4iqYeH+BFk91WjdTdACH9k6pr8eswDOLBSmPp
2yjl5g8l1xDpUJndMeZBc2v24VZtx8ouFKX+CQOO9GDUI2K5dTy80D/SnUKfA6dVx/RB1kTtBkLK
Zif6kB4EXXjf6sLwyDvBDe8aIXKY8KIyCBbipirG8qlg2m3PDkb7amzqY1IZxXei0NgdUjVygoFP
rhajZaut3j8UWTH/ttqw2ceCCPJVG4lpUjPdl4rKsLDSpk4KyP1XqWYosTEQEZ0iWR88CNQU2Izo
fruyNcEzi3aoQ6opPRByMD4xd9YwETmW/Z4HjsOuiwWzTGJRn7pW1n4kg9g9ilYlneM2hwO3VgOa
v3Wq/5wGQf4kM9Rvz9EYfoFDzXB5rgZXsBTQYPFQPYhzg3OJJrEO4FXTKzuau8phBs38aYrNzNs+
Dl486d2NKLbR97ZJBncOrObR7P1uFyV550rDqOxmPYoOIcTqN1ZpoHBXNLLdDsHM/9eSvph5Ut0W
kqTuK30WzsOsMIA5JV32LdYarbKHdGqeIL+YkIJO+rA7+FUlVw8qVXzJg0xv9J3EUESnBH5a2JUO
ZajHSJJMgRD1G9FR2koBQqgW/jetTuNbFb2fQ+Aryo8wm+dvc1KqN6U01rLNqM34UhZ6ckOdM3Rk
htYeCLnym5R76RlqHrmtREVuyEt5X/qa+WhNXUkzTpu44wgk5XQl6tKBtHE6NGGgeGnTD+4QZcOr
RAi00ziMu9zUE7sKSsTt2yH32kYUPYWG72HIehjBq1j9nExBxfEIfEevhuSxTaae+btSs/sm0+2h
0i0nLUCxKkqvPU3ypLMeyrOGGZHEhFHywIPT2brhV54YUfDI9Ng4NVTfnbER+5t26qJfFbdQV4TG
yfxycMVWoO4bK/VejTuNDqqU24BlJTdtRv+ppTZ4CESt8caqVVxdC/LbUK8QV48CwxU1REnDYjQc
mqOBK2SDqQOt6cMb1Qrms5XKlCNTTTfRMO2yAz7IdPMolI5ZlklHM9VyXEGQ98ciLQ0vqaXx0I9t
C0nUEMHpVRYdbkGmLp10ZnqY8XBeWovlLa2X7psFVgm0gTI33+lUyT8Fsan2TTR2X4OmiG5yLR1v
fH0KDki1zk9larRuko7ZrlbC3s01PToaQu//iWNf+dQrfTvvxFiDfriXjPozvYvSyWcNNelCSu9E
oy89qrjDbsGpeFk9xo4vJMl+mmfZ66hzsPtNeVSkNriP0yKDeVWeJTvtGqJIS6YklHaZo+n+sGuE
Vjyhs94d8zyenxE4wm9qxMVML+jGuI+rvPyeBIl09MO48rR0FhxDUFtPNuCx6ukEEsVFyWsmxupp
NovgNRsG0zWtYs6OmSZrVLt73ppYiNP0SSoiVB/82gpfBz3U8t1USUB5SyWHx2kq5tckEXNHgTfn
YJim+DrN8tehCqUbnlIBDQkrU3dW13QP0JbxNFRiP+9UbfoVEU3dm2yeF4+8uDv6OcLnUMznRwZi
4fLvhIxNSA3ozuzSH+JvRtOoD2YZ9i8VDUMaHta8zyk2eKj0Gd+M2W9v8jxoqqP8N0vVIM5zsyxP
v/lqmbU7a07H3jUsqbxvwzZz6bgVR4le1cEfKoAfnRX95lEoXxVjNu46AF/JfowU49VqW/nBgF+K
lBcF1z9+ZPJheE5kp67IxUI+hZv0RbkvByt9rYZWS22tVuixl5EalU6Aj7d2GgTmDOFZ8wnCrfkQ
FoHuVREe2IhkgP25XIJsVUvahek0RSermoEMF6k53/lVEjizUgWZLVhq7NtqNKjHaDSin6kySY6s
R8l9NZlou1hTksC+I3TpIVzCpNyao9cU53YaqiEiuw2J9toiLr+Gmh8fTN9SHiQIKA55NQr7MdVC
WzC76KZoyID7oG7+ZLGK2mWop04vmMVPfWRmywprMNUBlOwySQBHQlKm9HlM4+RGLkJ/12kBQGyZ
KIdCQAL392BMZ2WSg2mXtIZZ2qWcWLf0VuvHsh2Nh6pu5elRD1Co3Ud6Cb60aoZ7qTW456XWFruG
o3PKe3JCtG0pNnQ0BuG4i63kLinayWujRs33tBA04b5sTKk99WVLIlemVXPTS6YP0UyoOmMplK7g
d6Mb6mp+pHklwVNhQQzTzJ07TXh8fwYoOahqcO792v8yd5OholCrQ0RVzOInwRKFw8L9aFtVSnXG
NDk5jTS5SawyIFiW5r1B7H4QWiNvd3EaTQ9mMGeVnbZG4/EAjHvccGHuRDMZlT0NvzbifeR0nawy
0h56rvsLIfrwRbAK47nWjewY9Zr5s06D2gnkYHQbIkSPPhHcFh1pojpFxqdg0ORDZRnpQyBN1mNP
LxkJoxjxcyXpEm80AuPIUVZJPaXZ1prScoKm03fFGKW2RFZCm5VM2JEWR0MDcniYhoSx3kLvY9mu
VbX+rs5z4JLPtSdBbzjZ4MbuDFU3R3vUa9XCjSpBslfzflIcWeuHR61nNINrodFhTP1nHYbVAwLH
5lOuCZOXShXIuYlm0q1vDuEvP1Klc+uDcS76/qlmLmJnpUVtN9V0GCdaaZUh5HYy45aagipHWui3
YieerSILnMHqYidvhedAozsPVrPcS4MOc0VNf3ZfLUAQCBiDM3Fy4BLMpLho2r6hmqbnpNFSuAPH
3NYKS3UMrRG+T5oauVIV9LlHFTQsHWpN3TGjfX3SpLYUHaodBcU6ldjdkQt1goVQHxAKR5VvdOd8
Ng+8enluV1EdH8WWWdiTIVg0o8tRfoyDJAa1LRa96g08UMIhoJ5G2q2qqad0qn8y1D6BUoXKY0eN
fpY+p50mfbdqAS3Y3pqM80QV6CwljR4zZdMaOmAnua8pGfS+o/UB7e1irvPESRig4x+k1jMpo//o
l8b4OYKmkepGrJc7uU1kchwjOgaq1YKgN4zpy5RFE7iSyIjhuYrjKbSl3hjPXdxKD/Lkp18EZRm6
GcQ0bLgFWVEd5CxnbCHQjemzVQQmfCXkPz8Yce6ep0ycE4cGbvvCO0vPIVL09GmKtfFF7qZy3lmF
RptlUmci4qhMpPlBQhZS52nR6P2Oepme2jiM761mbJ5bZfA5E3rVq0Rlaf8t1Cz1IWuq4UYR9Pqn
Eg6CawhyfATslnuDERAJxnVw6LM4vZUMfvQOByN0R60M1ckWQEXsp67x3apLjZ9E9MlBqMfkLBVB
/DoL3DUGcfXhVzfr0gvwUn8mpo2iZ7HDJY8ZWnh2axZ5DpIppPQR9fo5oQBuC+ilnMnGEsXWY31E
z0xHPcBuZ72oXMAD0xeB89De+k0xVaeu1xrzMBiDJvIaTCbfo/LlyCuDIgwporRtsxd6S6/Snai0
RUuWZob9lyIBHPFitAJn2bQEFXbWLutTTyQ3j58aVcrGT2OnT+prFqQEIDuxgrYT4vEg5j2aoqw3
b5MwrO6GIBLVQzpW/Xjs2mBKTjST1W5nsVbhJ+A6MWV8gxpF8DVSwkoyKNKRZlABGpkBuhfVTO4f
fWXslEe1F03/Met4RD7NVSNKZ18ki3bCgF7OLg5NSAMT32grOxCQIn2IGcdrncwcyZILRu+BCya+
rGQ2FDWNz9iAP6bF57Tq+/DOFMg5Hvy2NnW3kMuwRsx2iPhrzbiReSVkxTen5zhLGLJE6IxXLbbk
3DwFg+mHxzlJ8BKNnwzSa8lIRmLPmeJ/EdSwyp7bvmmxGbRZ8Jr2JADuFNX6oalk3Hg76tTgOZyN
+hINLYdYTkSjc/uu7qmB9loYeksQnTlZWkGsQjlPKnYSRZX2lWx4jE55bNYKv3YM+IvEJKP2Z1th
oSWfAkWR4/uu6LLwkXqJYJzkWhHzI2enmdxJVavnSEwE0CVqpddeJ0lSc8p1v09v/Txv5x9VTsXo
a2+1yzcKtLETM0echaE6GnHd+Hbe+Zq8H/ibw7NJkYBBjZFM8V4pYSV15LIWrXpXmTRUXJ+ZopmK
hUTUMe18pgnET1brZ/lTRVUn2BeC0n5503n6n97O217OmtOZZg59bzpDdHKAAl6Q/+gpAYoW9r7t
30p7/yR+ThVHZULioZZBPI6OgUwO7nWhSSye/fLeSHnSdkr1v+D7uPgtq07slFtpmMT8lsGe91L0
JNuQ1t8zB+IFmisMTvEQu+XtFq31qjd/YXU1ykYHrsyIyX17TtXdyP3sxa1NXnW0L0ys2v8DuWw5
I/9iL8Ttqk2g6qRHKg7odpYIHoQod1aIn3lU1JB6jEcHkTInfMzu1QN0TLuPP/kacHDxa1ajAmos
o0mELqvduM0L+R08rcANOqfkE/vgkWO0iLcoa953v7X/saky6LJgCS/oeqDMm8wQPIethiPh8WGe
c1zm88bKVhMKaytrNh41zKTIXD7lQgoUMgx4iO+jz+Uh+zLsJ6dwtGonH/y7dovFfs0ifGF41RLN
8tasGCaCaeOTeKKS+NJ5YNJ+zK/R7bC3vPqpfZGdbB+ejGG3BebY2Nq/RB1vJj8ii3qcXGFbERNq
eTQ8Lc2u+g0IwpaV1S1hQizuDAbw7CBh5LL/ZTU/awZmPv6Al53lxRn995Ssx2SMoDcJIDBCtdfT
K+shjBCRNP3ypua5UKrMpuK5b63Q+djuevLo4vutrkTH623Ji+cRPf92+lMftT2Eb65xB9Vu6xJY
IKkl3myBK/6CUN530pf1mrT6oQGxLtRIS2HyFbNgva3TvITeYLfncj8ekgMivn/VkgOPKPlpdlUn
8+TjaFMLPi10Abqr/Cyc6lg400HYwEmshTz+ZzP++VWrMSz6x3SwEn7VQrvUH8v9IlXePC7cR2Rl
rnhWD8M5c8pN/ebrnvgfw8vxeHOSC38K1LbhzaQ4bpvJS1mpG1NSq7GY/+uH/mvCXLHWkNPN0tRi
YiHcpjgc7ylW7/Jd9pA/jt6239vazDWwIVQiLVMZJMAlzfviTtvTzQ/cHoQq5XPYAzRoNWoUfVNv
iwro/3Go/1nr6jlVGQbMeoXvGB/VBCRnfezvU1g9TQdtWKp+d8apcBjw3XJIm5u88hURobMymWxy
45ZEEc+L5s1C6wktC21onrQtDpH1OPr6yJqrB9aggEXLg6X63/ST6LVO+BDaqSPapltDkeZztQzU
W/O970Q2HUDhUbC125hLjvCmYcPV5sGn/bCQBmi/k728K+3qdcPHLNfm4rKD2TVUCKhNAK7vT7ff
FpQsl5OgPobMe+4mypWohdxEbmb7e/8TvZK7ONuBrYyU/wWP2H/26I391bVOyOLKMMT+cq31l2Vw
R4UnunnO4KHaogpds25dWFvd5bKDR0wlsbOhU0Ze70F2k5Mv7Nqb7mt1zu+0hWRl2NXfcnvr+F31
Iv+sc61SwiwRlbeBdfZU2YXk1PvWxjMlb5lYPfdjr+UDPTK28hQ+kCsRpv51kuOvlBO2SKA3z70n
HyJ8S0FagyBy4mw7l6tvMnIM0PUwl2+ufUuadFUvLf5SKClZ3071oxa9fHxqr+cHoChlnTksJtFW
S9UNU1QYZSey2dVUyijXEy3qR/G+8/yv7U7yqrPg/V8alIGq8bN+SPZb7F9XV/rmV6xc2UQTh7or
v2IuYmKcFznrHEX4vbHWq+HjGysrvzXH0GVWE1YWMkcBfKCtvZqn3ImAWRo31W3mQdn2rHjlE0ys
4k66lb6rP9qX+qn4tMUUetV5Lxz/pGcMDVyw1o3WDBSlL8gfo90MuqDfmRUktAvik850ZAdfAcnJ
TgjJ9Zaa45oC7e/dfWt75SlijTqglGJ74fJKDgncCvpzdFwUr8Wt27om8rwwtnIUYiUyolFirN8H
kb3ohrHdbuxQb/5kPsjH5Bg/yY74qj8Nz7FrPWz9gL/KFGu//Ga1ayI7X2w1xWz4AUxlEOjgrO71
Y+pEJ+N5UTLLHxp7UVdq6x1ZGZzGtZs8E5Edcq86iKcC5QB9AwwpXTvuJvM3/wGSXiI7hZCBdLlc
PoBo+xSdfv/nAZVO8l6xey9Ndts8wNecGhPQJqBRkTbKGnfXlHAvzu2yD41pj+ZtJlb7jy/Y1czz
rYnlAr4J8IJq1OOh/rvV0ffBLX8hqc6Bjo5E9osP2daJupZRvLW4fnRTfWG3yHl0uyeGNyk+Uuss
n/IqpG54Y2WUF+txI8i89tC/tbm6PlbP0GWmYLPLZ9dXP+nCvSR9NqTbuH3RtQ1c4dZXW12f2o8m
RV5OrxLJPxlUoGEjbSQEV08jc7impRmwwGsrt9jAWZxGMevJzc+1fGfMt0Kz8cxc87wERf81sazy
zcGogrYq6hATkyFCIUO5VnEqH8pVId96uy9nik1wzMtwNVLiPJ3Lat+YKmQ5A4KUWbZ4ChANjT+1
qBQmRGCoQFpudg4eFLsiU+ehqX4YX7desmuOXWOkGyFvEA6yuZ6eNlDKpcU8Lnc7uTMi9D3b4gjR
PiCXgeKP8jn/lqJrHuy2aI6unBR0h034H6EuNC8ExFO5V6YkJ1ow9Zty+jVtqnwtj/DKkWrwASwQ
QfCnF3Ph2WRZSVzU3DXqWtPtIh/QgsFc9B8X8QAmWba+5XLyVhZ1VTNVJJXZS3Gt/yMWtEnVgLBf
9FRP+6mf5nPuaD9gSCxIORZKv5TWDBqb06G2/Z/6vnxMvc162pV1Q8bD5KKusbPaMpP/9kQFJaNQ
loW3HtS96aluxcKLn1NKWiETWm+eoCsn+K29tQhQYcAjPiCaSJoMHC3JdtX4I2QiBUCOxtOlFKgf
TcXxY999xQlgVNNRiFiQYGv4ii405dyXLDJSHqfwtzV3ABajjQ96xQ1A5Q2lFE0HHZzMylvnk+h3
VRb69BlFJ+ifENCx+46BzWQDjLO+CyAk+FKIP/A/PHlrfiOJ4TertZrZBm030YJNG2FjKev9WltY
PQLm2GrMDBapPTGRXSido0m8br688dZcuJPFDjRQiE6ZgDJgkHl/+MgpR+pjJgVkVz0pDklW7Fgw
T/3oUQFCtcOW211+24g7JjA+PhFrBmCyjsU0ggHotyxXfvUu6NqU6xO0LlSvRFvM3YX43OLQW9Mu
hEnG3SxorK/72uDqlRgWIuwIxhXK6O25P2o3ySPzY/a0l9xM+v9oSFz7hm8XuNpbI+lKxs8gleeU
9Ax3lMFjG/76eBe3bKxCIi2XoHoNWVOefqfauZNBOBtb1feLbHy9c6uLpeZjL+gpVpaWDmXblvLD
96BAtSPzetvwFGLMeU8Dq7vf5qS+CPt0Bc9oLU8eaTn/XR2UMe+AhvR1utSDjmPkDKO90J9qHgya
3TFxZtMdDltu+XJjIdBVeWRl5sMv8XazqKQjkx+j7cPJmAmx3Va+Y6RblCLLzr19glgbFw+WTi4B
Dbs1SWKT8CpkfdbbktjSWCVNKxm3Qvegm1+CTNq47hfZ0l9zi6CMRH4A/mqVjiedDs7HSnvb/BY9
fanP0ffRWYSqCKPd4oTwLNlhNN0QTSeOtdnFueJtWC0pKdSkGsHa2nxEiowEGAPzg23dZ0+Ict3p
RzgzxptFF2XhzoVc2jd2xevHt2QtU46v0U1DNMkWQZ6por66Jn4S5WXRZ1TIHdNTnuWT6kaPP8Q/
PlqUxa3hoosU67vol3yWbwSn2XguLiqamLfgG1TM5U+q9av7A09CruplxHvBfod2UED9ego87VFi
p5mRtEsv3EDBqpdvlCGroqYt8E3ixLUgmdA2qJ70BT2dZPriC+Vz2GnQEsgaqR8xuGbd50NxFgC9
ifHoDtpjK39G2QjiCCZ+AmUvAn8BML4rp86W+LOSO5zMn7oMQNx/arp7YSEN+uWHZNt1BF7/XEaZ
O4gUP+r+UAYJgDv5PIuD06TgyrrQ7ltijUa8QUwk69F/oE6Zyd3JiqSN/V7HAbrC0qFQ0mXwuOYF
eJXh3SwrZ0bcmJdkfl52i2g6T+KnMG/cjw/W1U3+x9JFsTCoRX2ILdFmABtUybGOdedjC5d3ZiFQ
BDjPjPTijtZBTRlHakxHtOfVyr6PII7uLJBW1DloqLiNEyjn8UXdMwW5sbQLB7iyu4pAxjZcoD0S
ccCcuUqm7SDncGG29z5e38W3wgyZjLgoajH2sj6mzLu1aumzvLCzkJoBRzLB2b0QYrTqVsRxZUkG
rINcQwPqYniZ3wc7hpZ3MAbNvZ2eszurOWrn2EGOyJ5P8rQvGcLZ1x68HP+S6ZQcEemIN2aXQ/Qm
ZRSCqhsVceopUSEJsG8Pi0qrvCkGeHEWV2aW1b8xk2vBDLgIM23GeSweJMZ+P/5WlyHbysTKjQag
WUslYQP7fefmPVo1hac74V32zNu/napcVI/XO7fym3nXT604Lx/smDS7zO0+5xTUUFXw1Jfmt/5M
W/4c0wyoPZB3vwooRXYLfHbjiK6LQOtfsboJWSuMSajxK1TPP+X7Rd1JRmV3q2Z7+TivdneVCEZA
sEdFGXteR/+xPtZO5wYQY+4UZ2kzBsfJ0ffBUaBkPpx5oLczQ3kdjLz/AetS5iB1Qwl5av+3lEm0
NzxVt4Lb7WX0rg2kcrZIFi/jypXBdTgyMkJVx3/Pk/xnGUb+6f9pcGyU86iVV+fxu/qzhcpju7m5
ToJX31RftuLNZZnyYhATaKjgZAJzk9ZOWYI4DUNGZI+dhkqiOnpVWTh6PW+cpo1rqq+cUFb5oBGW
Mz3LGi5HRaKQytbGq3HFqxrEkyrsxrC0W+u0rgbIU7WFSpyXBTuxM/cMUO6IQnYRAm0fO4VrTpVC
MxGsAjpBXCtppRA5t5nFepLyTy9CgyF/HectCtC1VPNfH7ow2mNDXmo2q+8l1EgaC8sd7PfalwkC
/Whn3TDqYDdfere+65zKKY7jwWDOTPDGuyULSc8B5RNk5v4tw/DFj1l9Ql9PhoWyB7dktjYIGLBx
GwTDV33B2/Uup+jN+ZT0oTXlCRMgdndIapqH5I6Y1Q0d1REeabye9Z1kg1Z0QAcOu8O/VSq9WOPq
NWl7wF3m4urRuHjK3Hv/+HO0aXIfW2+753oxALVcx7fLXT0sVauHkF8ub5dTnsEtxrfo9NkpvZPC
rn8ktvAtvBPRYev5sluBzrUL+db26pFhSDs22mWlc/qtmU7W9P3jC3KZv64Wt3o/ul4HZzWyuKVD
FB1qUhyKi8ItuGy0iC1nutl0rNcu5ds1rZ6SVq4RmplYEyTlXmgjSXjMYau2WyYE/Z/yub7VvlaH
j9d5ZR8pJJFjQZgL/e+6AZSGcRnP1oCcY/8Evc+uFrYYS694NcruKKQvVWIK4KvnQgWAWZVM9dtV
NTwKefQcdJajl6I3RNKwFessl/hdZo7flGW4t8lTLdjiV5c89RUSp7Gkh0eeLLuLakftKt4IW25G
M35rBuWiaccVeGdvdeOFOkslJU6X3LhnyLMBnrBr1J1/BOPrTGcgwY1N426rHHxtTxkngRAeoOTS
QXnvaAyVGfoM9JCdV7ejeC40Av0RGj0USz4+HtcMWVRLrSWvEEmE3xuCLSI1tbIc7SxJnMmAlMT3
CSvKs1Dnzsemrpx+2NL/a2pd4Q5S0AMQB/T2aPk7xTjVVmx3+kaCvdza9fmwLNFaHqXlnV27DXHg
kc263O78s5IxhUXRUjMeqV+d5vQhF2L33y6KNEmVsUYThhO52j9Eqv0AlPQIdSIsypVcll5XGtmj
MZdbKu2X+/fO1N+W95vHR8mLSBy7pLcbbbSNYIA1i8ENUBIfr+jyRHC/TP6jgvCV5fUN87slslZK
nhN4RNpx3vvQJIDetRnj2zB15Xa9t7W6XUVQTAjCM7mr3y5yvNNt9i10mGS7HdHZhBjOLm/Dzx8v
74rfp9shWir0ytAf0xl/f+IHoxAV4umBia3sTnKYnfPUB3VXnavj0q0WnK0B5ivf7Z3BZcPffLcu
GKYMQGFrB+l0lEjJlHK5Ys2/vl4UlKSlXwUfmckf780UUJ0CNQ3wVPonAYiTiFZbMW4pKF9ZDFrR
Mg1jlerVRdU30cpKnhKKAbLe74rotzJ8D7rXjz/RlROIDcorVHohDF5PQAGnArhh9a3dj0bsVS1E
BnRKmvu21SIvTSXh305mQA+ngJPAOUm8kdL6EvdF2iFZORA1IljT3eX7yma+yxZuGds/hSd48TYO
/tVdpF1MxReSA3VdPSq0SO+lgVdFbizZHf2IclGSqcc5CrZK2Rezqv9Z3D+2VnHOIBWDnxvhErPm
UHuBC3BmRLYaL/OiR9OBzMOBgDH4ktxvxTuL73vvi5dt/cfyyjeGmjZV9QCYK4Waajb6o6iLrmo9
zcUfn3qnpqfnAZDVx4fn8gHAKPmZqJD0AI9cPwAg96TSYmslmMArvdrN4WvPYJslOKMSO4E6byQF
1xwK7U2JajKrhaxtdfHATNZhkbYtG0zHzJXQkwVsW75KIip7kq24Au2Rh49XeaXmQxn5jdGVU9F9
f7Z4TlsbupW9tl8mFOVfCdNcNfWAecPa4oZXH/KdsdWeBj5VZmBXra1aL9as7jKhcD9ej7JlYnVK
5ymdUrEELWaYdCFEZKezTvDAfN5NYvXJVCc3VXuoCQIPAgEHGbW7IlDsBJrciQJFIe6ICOzaUmFy
BXDbdccp0h8kRD5EglG/TCPmdm7UgavM6F0+e/DSPVnJ0TetfQRDjRQj1AmEHuKNjfN47Y3jMFLv
1mgo4V1WK1OgKDYng95C4/pe5ko3ZbtjPpkc2ZHs4pfIVHLgyOH+4w294kPfWV3dPWZ050FSAxLF
Thl2s8S0YdzMX7seMuYJMJ/9sbnLXorGLKkm8TCQo+JOV3E5FAWGNgP1sMefPVRXLg8r1TG6kNAJ
EplvS3ZeW+Bbg6vQIU3Drlegu4Pxq3KnJPM6vdlngu8K6tZEyhVvTXZj0rmgS8UQw+qCK2Bpx1Ql
beuCRzN/StPXRP788f5dmlia7ppsEERSAV83HNs5ZkxPY2BuzDkQEK5P3zpjK9y6vGM6SaCyyEos
wzXrQrscjoWVJlB5R0X1ZEwAhnP58eN1LJ7gvafQERq1TAueB/FS4pS+jwKbEAxsWhBDGpKLMmQF
shLexqlv3Ta1L93A4b71xl3unqEQ0Kk67SXDMtfFrjLJyDpKo6AbDKVRUTxlAXDGfJz/5cycDif5
GztrJBoE2Eknx5QnfXCLMA7A5eHbBdQGH2/i1eVA7yYSGkiMsazcbQitkJiMLEeRkTebwNTNnyk7
bTimy9PAYqgMMqwmScx1rawk7RTzDYcOkZv9wtjSJv8+YXlvYeX5EtTx/EhkHVEMYVbRuk1zC4xk
o6145f19b2bl6oBdq3WbYYamqV7vfLivHN6AJ1BeiscU3gl+lGizLH9l++COomfPbJikMQbxPtwW
J2hvpBBC/Ll7zfVTu4lHuGYAn4pir0lcejE2pfh+ahQRZZU+0n8mUOWHyqePz9kVp01w9sbE6gMF
kZ7IohJTzHMkAsPMDVFWsjuwjbkrviIhtXHkLmbQuUCWZkH+Ct0NRan1mKSQjNWQQsDLmGZ0EH4s
qKVlwKB5iB+3ZLivbN/i61SScsrg0DS//z45rDjcLDqYXTF91QJYBPVEff54A/+K8bx3d38d6n+N
rDZQr8KkFkx5qQ7V8i49iszeQFP1FU5U6kTZrf4Ma88e6Wov/V3/zr5meziDnPHBzDbxWYupi59C
JqGqMAWju7OqwinqSENXaHLw911/QganhBauj/ZSI827pla0nZAZ37vBajac4t+/+cKytsyu0MEV
6TW/3+m6gzi4yqH6WADeQ7orM6rTkGXuGg++lPFA6OUIfwZ5h6zCgtctb4fXrXrZlX68YdHONZBI
YUCI2bn3P6Ko+6zqA+owtZFa0X2jp4n6TU9HDQbUXBiz0I3MvAsdSUuN9Eb15Z0pV96MFkhi/Uqh
09S/wNv9O9MTa76T+PfyRmHqilO3SGiX7g9fiNGp9z8Q25CDN+QlZRM9oEWHMHa4E8P+x8dH8roZ
RDSpGlJ1+Hti3xQbtErRpSGRSWXr3q6MymEiuCy35iCvJJUGgwFLtWG5ABfxytQbaAZGY0tQGz3N
ewC2Xnt/JJ88qp+sR7izlxp6cG8+fby6y0sNpmNxueTMV6C1eiAgCqcgZSe2oMCa8ARJ3uFjE5cb
uMBG2DyR8TIq56t7VJZz43ciJqAZtlukvFU0kTJ56238Gyu8vzXv7cjvz4PVR7kv17BeSH0bnSMY
T/dZjDqO2Ujdo6qNdHiFsDloKXKZBHO/hM7a0oDYWuoqZu+rvkvSRRiwjp8CPKVClz6TPv8v9vPv
yQd9AkZyZcSAVr3pJBn9mLZ1aN/qweDM4dY8zrWlKJKFEsNCe3FRMtLiPhLaeDkYMAFlDFEzLtLV
4sb7tWVl9c0Uv4CPKmMtY3nbKfB+vcba1pt8GUFTVzORF4W/UUU+ZrVfWufXVTlhQ0AVE/K/P1BO
2kps67+kp/6geOYX/b47MlJhDPbWROnV9b2xvVy/N86j6iNJ0pG4pZOT2tTgvikdDQeh2qi3bZlZ
/v0bM2JYclIGyglhfZSM6UmXfqMg9/njc7f40/X9IjzjyHEkSExX99hSU3PURAReegt0u2Du4nmw
40G1Wzm8a2CvTiHfDKV+4zW85qHeml0dkTGUrMTyE+oYNaJN9AzCY1jM/3rSnTjKACyGk0etFUf1
fgeTaoysKKUVEIafiyKAbn1LJvyKf8IExNGM93IOL1gMIkHW/VSaKM0jaC1osDqJ0qfg/5B2Xj1y
I8kW/kUE6M0rWa6dWq2Wac0LodFI9N7z198vtcBVFYu3eDX7slissB2VycjIyIgT5/TZfpqTUxTr
b0nX/13m6UuiRRv+sZbRX9hepFUweE5Th7ySN39vH9uPzpeOJ9euPklPNte2C2Xn1LpbDedrr7xc
8OKC7mPJDpn6oO8RtZDtSfN7La++hL5tbESRX6nnpWteWFrSFeiTllZ5iyXYYg/Zu+Zd9NB4ykmg
p6mf7Ifn+Vv1vN3Ovz4R4m2M9orFcwJk38JpwiJ3dLg86R9B51Y7r4MiBMsVV5PRG0vigz89j8NG
PWBtU89tLiKKVJSjM83B4E3FD0n+niFbrm+1/NaeMZTuRadW0Zj9Wj7/4SLWJSmjiyTfI2ktudZD
+Cp5ujt7zs/2r+2m8OqiQA46Cthl2ozi38/il6WjOQqXHMVd9YMs3U390d8cmll1kvN8cfF+GYxK
9eE65/kHDewHHd6DcDczxvku/tkh0LgXCVb4w96P3ymx3A6d16U1kruzVHVx/PrZCOweQkcPwtCD
090nEUogse7lkrpRpbx2SWbXqNSD+qQldwV8D6UwGLupATdLq2mXJerkZXly8n2k2jR/9JoSmnwp
trO9lOr28fYyV5LYS+uLWJ2gCjMH0JT/qszSbtL+zoa79qHaNY8FKmxP8b0A1yVwiX4E/r9JpnDt
RpfmF+dRGssKiQ3M25ZnvzTfGnoys+xGPxLDY4RV8Nwz4BYBFY93t1e+ckldbPviVCJnVDVRRLE9
y7/b44M1fL3997dWtjwgsVFFiSL+vl96PEp3liYdE2tL6XPdjKkz8EUf96ptB9emVqkFG1hrj4ny
ppofKuP59kpWsjFRT3SAejOKddWoCysQO5LKSgwp0e8lXQnuS0WyDsP8ZUi/tsWkfbttcP3T/Da4
OHuIwIyjWlIIpmr6LklmN3DijRfO6pqYoFEp/siKuSzCpEXVhIbeYWJCrOCuR1Yk03909hMk4LcX
I37s5UWHh/9qrfJCdADsXAbKeoTRQRbzjKnVPabT564hPIfD0Q4fX4duK2ytn2cxHkRgFuj1Rcik
l5oPWsTCpqP+Ij1TBt43Tzn91Qehu24dkcDwEgb9n4fTFt/AqiuemV58tk4zy8yQi8yb7b8h6IGW
+C+HysPt7VxpJbGf+DtNRi7VKyyX7ittRKlF1Fe6z5Ibvk2for3E2rh+yg/lX/JDQHnpttFrbwFN
A10FgALLBL+zOMulYSGvBAzKy2flNSqgFgV5MgWT55T5yYY88bY5VQTdS5+5tCcup7PLFYCBXyYV
h1oQ2sw7xbVkt0h2ir/LjPdj+yCEqcTw7wxZdnkIdsY/8E+HCYKSm3Dk67N4+VMW/tQ3YzCqM/zQ
ONXrUCgwVHbz1v5ee86lkYXnIGLKOE9v0THpejRIVbt8nFrogVN0bzfC8up6RKYk1OOUKwIKWFBs
mDfp/8B5Lo+uFYfNC0JJ0t3tT7jSm2ZJZ3YWn1CTFJ4mBk8v32/be4PHmYeG02g+plLdC3Z3QWxQ
odgphXL/Mkx58whs2nyKq876NKVVudGhX9liAW1jzBk3vi5B6KWdy3bI4SzSL1Gr38sNSrNqvRHs
1q2AKgK2pwJrWjw4pVZRU5SxcJLwSeXxPqYnvf+xsbUiJ1icDoZy4JQmflsMXi5yhkaCry/ufp0O
5fArKXxOntCw2sEJD6ha34yp17kgwfTMoPCps+OYKZlNFZHj/x/8o+KmzxS3UThlaix1B8hqptOM
wHt+t9UsuL48RBgXfCmUdSCYXFweSReYWaXQSpRn5TmVJy+mWLVT8ihym9R5C6C+3ffN4G8E2bXP
yLsauhQKIdfwN5v58SgYUFWSw7skhxejZWY92wiqK+VqZAAV4PlUGhl8XDrLkBca7NhYafbDHjLi
PRBnZHSTY7uXjs0r8r7xC2wREPNs4YHXtpVzQIdAPEKvBgOGxGkKqxPbmj5UnX4faU+qheIdIhSJ
vus6ZSMarDkQx0EhxxejwsvHkqwNcdCiueSNECO7w9AfnCB6NOlXUPnUN076lrFF5KGfiTYKVNhe
BxOpP94NaCh0cveq1eUf13n4gGfLWtwNyCDIUZ6oqTcriudA+p7Ac7Jx2NdXA9IOCgCaWFeH3UQ6
V7Z+OYlDveqjum+ODIugHByHrrUXowY2Qhy6GwM/3eiqrtwVrO+37cW5tyUtjIIW20H4VBTflHHj
LlqpL7GBoMOAYMpwiywxd+rsSIYN7MdDBobwX5xaFLJdyZofsiR/gMoncFu4olt9/hCUlLhu7+3a
KaczyBQOiSKtyEVwaaCJTxMhU29V2nuzaF6syPzR2n/MA0AqyteDYwPCaZ63Cy9pWjuhC8CMfCg9
OZHh+iBb6y3A7kr949LKMoXwbS1wkBDyxgMM2dKb/AT0swru0bU6at+IJUN5v/l6FTu0vIl0cm3g
8SA+qEJeXgxDbmh5NpYigkHESIL9VXvIniaG5E4MM7hgxU6jsSs/yaf8PjhsVapXSoSsWYw30Umm
/bEs75qSUQEMxbz5ohxyVAeBcD1L3nyUD8lXMuH2wdllG2diLXSe2xSp69ldmBYB8CkH9o/sZ6q8
D9IA1YhnHQlvhQlm/cNtD13Loi5WuNjgGMZjWgSwmVAlfFMO4918Co5oTwiG0eTg/HPb3MqBgNxH
MLQI7j9eupdrS0jY+rDPEBNkLNYFmHKEseU+88c/LgiiAf3bztVodgOpvRWzhzL0/b3eu8bw1Zc3
u2srofPCzCIZQ9gVbFjKcgTZm7xPd/Pffszbob1HN8WDvvSp/tEG91tR84pDkr7uhd2Fi3TlWMVO
nacgKix3+FbNnu6JBg6in+/DZ+ULmFu64aAR4Y48qI+CITajNfG0lTythG9+B8KPApB3/RQu0sIu
Cp/1m6H51Lfmh0yR3m57zNoRvLCxCDstwhqTmqQwIh0mcpjmGLxYzBt7I7N+2YHXr/V1a1nrXvp7
WQsvFZqbRhckmNRyRBA/oJLpTv6W6vrG5v2irTg750bcItjSsbAuRUpSAaWidIfbm7e6EEKnOG+k
8cvwFUUoxmWmBEOZQ+iqoi52i2Y8aWS2u9uW1uKICu+S6L7SOL8aOq2aEjWJ2IeZBXA7mrfM7mVw
axR3OcDkTX6L61uBzBKIJOyWQpJ6EbQsvTUbI4dcx1fv6b4Bxqo3bu61j3NuQfz72ceZmemwAOsn
XtY7xyid7o3K/Hl7y1ZNcKPBmCiIUayFl9Gwhs2wgX2pgaUqG985491tA+IPLO5O+nZcXCh3g+5a
pgXBXKAK2rQJo+vBSTu1J+OoH5LD1uj6WhDUkGqh22MzmLe8oqvKQDx74Msjr4j4H6TnxhMDSi7K
J/vbC1rdsTNLi48Cq8kI5hpL3fRJ9k9h8s/tv7/qxOdLEefp7KuPXdojxCRYqSiUuPZ9zeSr9oTw
8LhHU2G/VZRZXY9pqrbgLaOJvPCAPEpKrQoFO70co9dyZ22zXqybALMkyzKoKWORGqqKKfV2ykmp
IW0IoGOtIdR+FtFz3EOdkLjp07gB41+N2GS9/2tzEbHTmgqfJOHYzqv1Nr6KiX7/pD/bbvQeft+d
c7f1+FsLc+cGF/tI4Txt0RWcGVdDnDwfEYVVD7q9EUw3tnJJkFDaUqpQFyHCDeGdnMk/G9G3vu2B
q0f299YtYUF5F49SUuPhkw0ZX1IeDKe6kwsK2ppZfekyVI8jpmj8NDneNry6hRY9fnCTqJ0uAV3Q
bNlWbOCKxSgrJwNBqUdDMhRUYgdtYx+v+ZjIXrQzWyKgnJ0yU5/SANGExDP/glKMoXZui3ino434
qXgKjm0pZoXegYkSg3L+h1rarKOvIETFTyCNAjzOq2kJhIfZrwrSdvpPaJQahCneO/DpiIyib/7a
4hBZqag7VOoEd7vJ7A5V0csVF1Upd6XBOITIE+uPyUkUuNqToFBP3mt7+28KzLvbH3TNW6mEMN7G
FcALdHHwi7BppUnW+aAZELkKCV/GfG+bWAv85yYW5zxET3JOuhn6QAgdTedNR6h0zuEvr8Z/cRvr
FLEMCqw45/K+7xJEa81IgQogQgZ4fGdtzeat+uS5BbGdZz6pRW1StmYCNOIgWLurY/cBQrR3v4iW
vNbVJgici0N5VDM32NVPWx6ydvwMBh1VPtUKjwZHbai1FgfRmuShQD8WfWV//vMJE1JB5mYsYBm0
WZbTM/E8Ti3oKzJOKz/l5YwEYvI41c7GA3Z1MymoMscC7O4aJVtRcWv6tBbuPuyNQ74bH4Q0SfP0
Ae0KYN8FjFXO13R/Kv9NMwVk7m/Ti9gyd4HWz2rDdywc9IdflKbb3/b6tToIaHbGOFVuVMde3tqS
qYVM/rE6wegkKZ4BP+ancg+zJOONRbkb/t7KE9ZNikFijQl6LAv3OfNOBN6aVja5FuodJdXopJwk
r2J+OfkoSiDbU0+qOLrL1PHX4qgNmA4vvEuDNNWbtFbwx5FH1wSDPSRAH4NTSIz+K961D+1dtu/5
Ec1ugpijPKLG0JAkzZ+L0s0zKOT4UVvIKRGxbvwmR7D6nG2CqlRtjboZm8Dwkt2Ert4e+kTh7fkt
26R6Xt1yi6ayCvCNCuUyZDdaaNRTxw4I3g6p3mm7X5UuFEP3gh8xQjVwI2KvxYBzi4tH/RQWdqwE
WOxnByrPH22m060rN4L2yr3AuwlkuMLFpzO5ermLcqgOpVyrnM3ceUWE8H2fGhsnZGUhhkzFFVIJ
CF6vug6aDcESsqI8bMCelzoVCrVGTPSf2+fwaiFAChgrIb7IIHEJaZcLGU1Jy0HeY0VcOQiXzmG0
sVe/XkgXLocNUbsV6AJ6/ct7B7p5peyCijQBWkTOnnMX5ofiJbhv0eDpP2f8B2P9zZ3QUnB20kai
dHW/Yp32Kbx/lLJANiw+VT6Y+iyPJJxVLD8a/X2KQ/h14Zao9N7ey6ujxRuUCXGuBNg5oFZZJAt5
5xhZxGXgxROnV81ke69E427urS/zID82abaFvRS/fbGzFxYXuQOijArVeIkX/KR6fiPvrCJ9TE3N
RZ70Me3qw9AP5BQ8vmCVMvTPktASd7YoUa88lXXzACcro2KhXNXn80n32yrPyStS6aT0+WGy/gEi
trG7K98RjnFA/tCeQnS47AIEWTWmqkSe1FSkL5AAhG5i2m+MzspuZ27OX66Zo3alyKi7UI5ZNv3i
yrajNkTPLdGKgzUVL31P+0ae3ufqsLGytf2j+EeLkSam7Sw9NNIni1SCkx5V0CpLSItSygiMcn/b
PVeOusrUKk0AXUgALnkMHH/wC9/CTAhdLGrSbrvJ5XmdogvhCl4/1C+42ZkuvgwnMwqhcIRgQ7DO
77RDj4JLlBwtmezP/D7vlZErTUaXYWML174Ww2oUzsj+aAgvDnmKYqri+FztSDR/18z8La4s2NqC
9pU04O72Pq7aot5A5ieGGJaOWAzgLeeMYgDYy5MycWmb5l3fZfTDnH+zLPhuGd/hAXJF+W7LreJX
BU5Yxkg1tYH6EiKdYU71t7mStuaE1tf129gimNi10UmVSqCM/Dy0XfDkQYfn+4Z/XxVNZHthZmTy
8fZmrjol+CiZrhDvkuUxU51oaADvUuVIytM0Iz0jqxubuHq8zkyolz5ZNUHeZDImSke7L9CLTi15
NyJEeXslq2b4RIaY0KXVtnBBppBULQ1xQamBj6wedkb3QdvSMb2urQmuDNGBpc0sYGULK6XjB742
EfHl+/bxP09+6x0Cl/fVc7DbYrBb8QgNdiYxmAn/2pUeTQ5JvzRAw+Qlsq8cIil8tdNsdtVGL1wd
qebdH+8gg4lM7hvQE5IvLt73YEsKNQmC1KvMbq9I8bsx1T7WubZxfleuaSGAKoYxwDlSp7n0h8Cc
prFxYjTD9PFZt5o9mlt3FfnHnMR36rxF7ngNkjNJreBcAwCkaNcT4oZV6slYgLDSjzFcWijRwMs3
7KsPziE/1P3B8vRnlJ3fbACJ+56Ol/lle57gutm1+BWL060NdtwOErMuzd4+zrt8p/Hgguv1r6Cg
GxT/Ux6iAe0A9Hf3xS6TdiblnO9Dfie9T143+9ErecvFliw+gRaCK7MjtqTeCdygaHNIID9FDzzf
R69/3Oi4XPtyhiOM4yg0xRdQos4dKdf2wett110JY+cLumJBmodxlBx215FDrx4mt3NOty388v5F
rndhYhHGQNkXcWRjYvCqz86p22uH7NR8Cv4iGwKUcZw/d1DaFjvmRO6zL/H91tTuSjDgFWsIkgP4
xq60ZUIF8aZJ0YBHOPU/iiWlrqEh30lSc2f31VYJd80aiYKg8OBVcpVIdLzVG6kC/iiVTeWWufN5
lpSXrmKyoUghl729uWshQQW3g+4Jw1NX2si6nwa8Ef3UK9XPvRzv237cVeMXKzEPSrxR11lzFcHn
Qdot6kdLwohB1xLLj7FlZv23IaIh2up16/2bBfGZ+AZ8siWQa+zbZqhzYaR4z+iomzGDNSXfyc4e
6mhLM3jl5qN1/duY+JZnJYW4aqyynyipxPadjzJwPz1F/+KdqvOApP6rkgxd3a5dH41GPoK8nZSX
wHng4bPhAquLODMgPtvZIvwgMVrwk3Srs/5A6cvY9w4Mi2YBGc/tb7NlSfz7maXB0aZAYfLdM/MZ
0XHdDdNT8cdtFkLe+X4tvknpSLWlZXwTdSq9NvzY1P8i4p0bWDx2K79X5WliFbHgoJyhFo+mjXxg
NQacfZLFlTWCh2xbgbaWuqMaZ3u1K1w5nTzu9Y3jsmVpcR/llV2kGlwDhO4vY/OSlszxqC9WtlUK
WYszmgFvEG1v+MeWqUcdSVlcDQbgL16vVZu4Y1jscibu0vEuYoTqzx2NUsR/+uKMwyw/UQ/bs10D
CzQyHg9psZuFL2zWwtb8+dzM4jNpRq3JdYeZVEw5m+99qXVVeQPCuWVk8YWQpbKZgMeIb8toaKDQ
q7xP4o0BorXQfLaSZZ4QJU0/5CpGJH98lFv/AQmMw+1vIn7n8hY/N7HIcRmwKRVVwgOgIEtcX5Pe
Iiv+6uTBdz9tHoMs9w+OAgGOsiV+vObi54YX6YNjpkoeCtdzqPv2/kvbFSfVBs2cbI0srVsSBUWR
8l5NXNZFGgxzyS42Un8MonFfZ9ojPFxzusWRtWVJ/PtZJA3yoiqGhjW1k/7YWj3iuK9pqqHtsVVf
WHe/32taHCV1Nu26FJ/N0veaHnlS8b6Ti391XtGlBmMu3lva5XIy5EaVvCAKBU5YeLKZRYzDDpoa
elBhNva/iK5U4ehg0d0EfrbwRF0rLbge+ExhKmcujrf30+8wKE9uolYbtq7JybmOzo0tvE+VoqEr
emHsUX/RvkNg5GVogSMHqsago0WX6ad+ME/py/BFQ8Bkf/vUrR7ss7UudtY0pIhRM3bW0n5O7VMU
/pvodPb3hf0zR3SCzBmlnL+P4hzzFX35syqywOsideMVsLUQ4adnhtQmpi0uUObzEO+qIN/Z+d3t
rVq9omCkgcQBsPDVJEdQ1vYQpFjI0VJs4/wHd4jtdn56UNr8e1A3f922t3qyfttbYkyzDAK1Tsce
aEy3QiKPOVG4cDasrO/b/67KWDi7U4bgkcS+aTkDcarm6X65sXHXYyK/fPy3jYWPO6Myhdz6RCMI
uubH+a58NRQvPIAfdRVP2fsPoBMBdm11vbfWtnBupq4zquHYJSBTdGrcKd9yilUT4t0Hxy9d72Xn
tJK1xK5CEWjl+r0fAU0s9cNtP1g3wXOFv0+5aYl/k2ZfNfxEmJAiT6n+6YMtDr3V2wK6cQbqKH5f
gXPU0Whyo+FNNI5fhug+iVO3r9/FxbfbCxHpzvKG5+YjyYPX+ZrDXxvCsEEBGIcejOkQZxKACyec
pW9BKU3PjapXn+IyCmtGpXw/3LhCVgMtM3rcH3B7Qjm7yJOksE8yo2DUZfCCd/1j9dm8j7/an5WT
/9UBrhYJVi+zd+WP+sN2kem63csRoPIvumywi10NwQxamDt+zNoFu65/jE7FPdA/YP6ah9jZJuH/
WuwwBG0w1ULYHZZXGIOnXMLVBBLD7OPZnaoqbj0paxwapXmlWBsPt5XQyNQw1V14wUC5yMKFz4Kv
lUv6bHYBT0SlO1Z1/jo4Q+D2M7xtmf44ofqzYXCt2otQCyMbMApSIV+2U/qYa8TWOjG3Me6SU7av
ftBM8ZxjhVKktxVIVrfzzNoinbJCv7XMEmsqd3T7s46fyuTv24dj3UPObCwSKVAlclMY2OgP/lEg
hPyd9iFCckaQIVd///EAnXDIM3OLt0mfMb9WjD2HUUruOgazGmm4s6p3sVntTO1TIG8NC27t4eL8
mW0O/lzHYE3aZtsPvcnkRLWRbqxeNSB4maoRrUnaAJeeWBjxYBjhL79IP+qzV7SHVHGTF4qoSFjT
4GbUrE/31eu2Rv26T8KFxFg7YhuUsS5ty1lfxNbY8Nx77D4jIMS8/nQoPmr70tu2tradMNiLrjp4
SmdZxxqqeZDQW+IADM270o8PWTd8DKpwd9st166GczMLz2+SpLYylatBc+qPauKf8lj9y6jLdx20
dbdNra0I5jMayrQQBYLkcvuCmYHqvCNERszJDam+G2cEI7O3/87KckGZ0ttDjZW6NXbB8Hfn6Puu
2yKSXm1t2A5qnILN93pypZrjaFJChtnMcoYzMi36ajjWqSmIJaXJf5MNiIttuQbsIQtqa90Y2tot
TCXXgFB35jfD10r+b1nyJmdhne2qIiiHoz4Tf13akX1xqjoFrtu6cIK7xqZEc5gzqdwzueBsaQyu
fBmaa9SrFVrX1xP3WpgWQyQxSTJrnxOZMvr099xa+9sfZiU7EFTfMsg3gSddAqJSp1BCa8SIkZcn
OaQnkU2d5Kq8whmSRj5NupOj6Hjb6EpuBZqPh56Q/lWu+L671sgl2adpaFUvXfbdGrdGuK6ximL2
++xqXOTXSZ3MqaqIq/FQ32X9TgNR57sBasZHwYNXfRx2wyF67HYMaZv877ssd1EVuL3MtQ94/iMW
CThz/AVezzKdWN/HyidDzjzoBDasXKOeF2tdBF+m7MfMblir3CY4c9E8F5DyVFbxJan1Pae+8wob
TkCzjd5blf4dAcZ/4apAGJnJpVhA13xZR1RzY9DqhoFKBHFfomD8lNTDs6zkh9sbej2DwPV5ZmfJ
oR0Midb7NXasZ/Ne97J9fAh3PNcfhZhSBD/uFjXLapfr3OLCkZRxbitl+DWpOtleW7h1BURQpD/F
B+uU3Qcv5YP5OLw5IawUKP8KDZitH7F6vZ7/iIUjWV1n2VnIjxAqHPFjv1OR6cxReI6O5qt1HB4r
BoC2+mtrm83jEcQREBbBG7NIjcaWN0tTxJwhhwZx1riNV8Gk993sIEezfopB0n+R8QFjVMAc8VAB
BLi4jHprRGQ4ARrBsMn9ZMDFZsf3Wuxv+JG4bRZPIkPQO0MbxnT11aBZOUVllvXiSVRrQbefxhDW
HU1p5b9Nq6E7NSUoeG8c07WYB4OBrBk8DLQruJic1lkfaby9krqBYLdM/yqLcqNeLFKdxbqYBbLE
8Bz0ArxDLu9yNdSSdugnkECmEnqzTj/H1JL8ZEztccyaO3tIXGMq3ulxvcXWtLKl9A/E4aTAT6Fm
cU6YRzOMgGe5x/gbGor/zAyTN3mDhNa/6O5dWFocBiVOungSUFe/izxErZsIXbrRdm+HGrFVy62E
xUMDOQZ0/2qk2aklPc1z1jOH3VtdzkfJ54VQma+zWZwiI/t429zKVcHoDHQC1D5htV3OdZQ19a9Z
AqyTNP7OhA5+CHV3mreaiitOeGFm8fwo8rnOm5AbKXesb306vS8UENe3l3JNzmBCPMtFQMQAR3VV
sZsKuUoSMf8WZfPfoZqdxrn8J4akIQilo9aVh7DXHzLJ/GcalY2DvbaNwIZpLekAkq6wtcwmqrVv
8dWycEQl65uddIj2fNpY4Nou0vcV7I0Uxq+IB/ug0eGAxQqcDIYr9J8rey99G+/VA2r3tsuWBoet
abiVA8bgBcFDhEbRdb482xlqdWOLMoU3afXgBkOYeKrSf5Wj8E0pms2bdsX/Ue/UQE9CIwwx8uI8
t6XZAy7mlEmnGTrfhxZgTOg5f0Pyb2RueTJeiJPa5+I1fdq67la3V4OLUwBrr0WYDCYmEPwAWNsa
wwk/cc3KfLn9CVf9BHCrLLQn4SxYbGYe94CUdXCMk1MfaNu4Tfu1zqTjn1vhEkPcCWAmYI5FOKaw
IAVDbTBCy9uARuRkT25MDvrfWVmcabOQzD6YsWIVhUt33U1Jp+fw+59boYLG9QXvChFxkWSacdX6
YwWQVg5CT54+BkjShQhk3bay5uT06bjAeGLzXxZeFxYWgBrhdRrCS03QuCmySkVXEuD/POAyPSew
uYCDr/EbcdIHYzNynJokiwSj7Rjvwkb33zRr1jcQNiuZlAKPCzSTgnJEJ/W4PLuTHE+qNEZickr2
lEfQNc2xOIr6J5IGX7tntd0swl97uIB9Ch4qQIVMTi12MnFavyvtELqRkEqdI90BQPa0qdvd/mDX
YYL3G7MgIME0KNKWE0V9VVQVGtRkHHALBc4Xmg6oStpeJYEs7DbSm+vAQAUXYSCRQlHOXp6nKdcy
vw+ZDenaaNfmKC/8sVNgQAWOjhqbLaLP5XeqcpoNicl3mp151xZvTdPsQlhVb+/ZyoMNM+C0hUQm
JavlVG6i+YGeQ3LqVc67OqgC1xkiEJhjcIyDcq8p5QEFbgnUffIip7E3FFup/epGnv0AcQzPCscl
8qxOLjEAM6fDjkuAfsBWJr8yZHO5yEXwa2AyT8KoB+X8Nk37+k7bQWRy0O8iSMve518Y+NyFJ/k0
6jv1w8b+qvz8y9wN0wI1xy1JNXJZ0qq5npUmxXT7ViLiylAbalKBq44H66ju5BMl0NsWr8MWBsXI
Eqkb33QZHCnedLFiiaGl7Efv8JRofhR67fab3OYiUCxXRhuFASkoGMW9cvnhAnlsErPiuOlHWdrX
DDOEO3On3EvGAXbS3XYHZW1lTFIzoUgbhai/+IpTbk86ZBakOs7kRuhdj9mpnN5N5r842jrU4mKG
FRjicuxrnnvarejTenJ2mgIVLa6tAc+1gEhSSImaBFGE/suta9UhV0wel0AleKUHxs5MHo1O3zrb
q19I4NOFat/1C5bkdzTStiDDjtwI5m1m4J+1D/FnxYMd+tM2d6y6+oVIeBHuYRQJRPfluqQ6dtSw
ZV3trt/1H+XjDIphn9yjXxE/97A+jffR+wwdPf2k7OsjRc/JlV3jXt0lr1uHfi2uiH6zeHvCA7WM
n1mv9VIZ8lssk0qBAqf6uAVWXGkoUhGFEQ2gKnnbFTTWSucwbHMOd7V3XoksM0mPFwWukOKFdGBn
PM1entzRcvv/FWPW/OjM/rIEZUnZWDs2Z31Mmb7XkY3TufmsrQrmuhm2kGYiB2PprlEWh4Mexbxy
29xtnGdpPKXZt9thazVGC9VRyCqpSVwBfIJItifJJ5xMnvbdrN3qQ/6sS275xXyd3pynaae6TKsn
z+GndusVv1LTQg4EfXLIHfGXK7hPF0f0n5mGEH4buYIFStkl99kna5+fZmS9kjedQfKtadyVbpEw
y7ONGSbqFUuqsnDsy8owfZpgb/WdCc7f+jCj8yZovXJvUy567SsKUUFq6/AFXnH10Ej1taZggzWL
6rNkvxZzsQ8ReO3KD70Fn1I7wdXrnMK631VZTyKQIscR7+o59px6q6ax+mvIm0jTBPhpiZqwyO1n
m96Gl6h3GQJ3efxk9t83fGotADJb/ovci0txOTRD/0WXCwSJPGV68PP+fpoMz4hhXqiLRy34Eej4
VIAoTWiBS/owd6fGLzfybXXrN4gE4Sy/8TUtA5rNQgfPPEoT3A8UHXbtqXnjPH1NjsGjte8fathS
lSeEED51wL4g0D/d3orV7T7biUVkLsECJrnETqjUTkPrh6QzULPZk9+yImLy2VrnkliYCU3WlMm/
qrGJRRG0Zsn+v1uM+BlnZrqgqc3IF13WLHkdmMnuOtNrzfjltpm1pxIgkd/us0hN+ySdaEiyafJL
9I3bI/2qfHHezS/9z/pz+WE8Tqfsy4ZJkdUvkyrIecAzUO67JlOCwCUhsfJjQA3Od51csYU81C3u
CoRn+6+3ja26JmUxmtVCc+AK9COXpW+GFZ+rPXS1m1Xe8BN+ZOvQPUlecIzu9Gf/sd7Pe/NB82LI
J961Xvn/aClct/0Ucq3fP2OxzfYoDXYZ8gRB6ehglYUb5KmrQYNSyabX6JM7OFuQ1dWb+9zmIgNj
YLsIrZylx4926Y2dp//s75A8PEA8UXr1w+gl75XalY7R9/i+O22N2a1APVgzSCQx849cyFK6wMlK
W6sdgnG1zz4bjJ3dpwcSpLtcOUpH85Qfw+Ptj72WmlGz4yUiRG31ZTUDqbmCaoBYsI5a3/R1qJxD
Ad+1pmzVTVaflBBdc41D2AgobnE8h6z346ATLBrUzeq88hr7fRcdlRIixXJE9Igt/pSqPxBH2sh4
1+LPueWFJ6nzPI2TQsLrN3DFGr0HA40HRZF3ey9XzFCtI1EA6UFRcpkPpYPUt1ZOZag0tLemMt+N
3fDXbDdbXrqSwpKRACEQc8cguBZO2tu9SQNczL5Pw+OoDK+TvMWstzKULui7GVYxSICYMF18rNSe
pVkrqT5qz4np6i/Dfto3HrS7aMN90Go3/oDY52Zy/n+YZU5coekFJdjiPkpnNQ2qHLOkPo/xPyq0
XJJn7rRj/g2F3ZP5kD3/+aCjWOlvk4vLKR7kJghNiMj1cLgvdO3eKA63/WLljKngIyxoI2HEvFK1
6HIGwjWb+ZjKnnZS+pI76XEOX+dI3d02dN1b410D3wM5G6kc7/3LC3CoVTOiCcthvgvo+7an4RCe
1NPWE2rNzyk8AW0VZbsrzg6jaXQ79QnMSqV8BJb6GsZp41J5+3h7OVt2FlXj2I+iZsgqGLSr5s4Z
m7cAcj27HLfy/LXzxMgfyBJe9iSFi5JaqlVyi9YxwJ8Ryh0Jxrta3vgya8FP1Uk10Ue1LYFAuPw0
cVRFgSSy7Piuf+yO2fG7uEpit9xM6dbSkwtTi2jXq0NTFSleIPiDxKDwJCaFIy/5yBRjuBfzBP8i
jRQCBihdiLiEdunl6mZkLyRQnjyq5+xzbmUPhaJ8j810A8MnAtsiCxJ3I7VPeIQYQ19sYgTvW2aK
lkgXDvOHrEzj+7zWor+QEikoVMqm287U/P/cC1HcoQYPiwAQvsWhCv04NVKNtUX2WxH+aKdv09YM
1dq5PTchHPQscdXgMMlRcIw9i0FK16rayu1SC8rxpPwSWsVTlSNgIOXjJw7jxhlbi00UzwQFCUH3
SjKlgA5GmVvOct3qH7oxewVOvveL6c1Xhj9G8SnM8NJlQhcbfo5lYVDRi7Z1bHLYKfNdOfhZcxmr
0+c//1oW489Iigsw9xJpaQyKnfB4jj3DSA+Dox7SMjrRYTvcNrMWMiznl9YxzUdyp8svBpQd0HYp
CJIM4My1lB38jnnO20bW4t+ZkeWYhx70tpanfeyhkvkp06bXApRbVucbp2rFjEZPH/A7HBliyvpy
LVphhmEvqKbqAlK1imELgCWqbW6sZq2aotEYo1RkkLRc5bY18z6Bo/Fp1KPzrP6sP1r/UYS8LzTP
fzY89ZT+6B62iPSvHVzQi5Dc0grGLZZtVDuoDV9KWRHSymAVet4Us9d0PSTR5ujcWVYZBhuP6lWT
SHXTfSehvmrR9HLpDL1QPpYlGXhs5aenqU3ekRlIfzGQOcwbO7tlT738gJWh9/o8s8SphJeCzrQ7
9tF8oPCHeHVqbCHsV80RafiC6BNcwU4KddY7BU5RLymd8fPQBrqrdql/QFicGZ4i3Ho4rNuDIInZ
X/hblukuLzLHLisNKl8tNH+OstE+VYanjNMOIgCn2wj3q9YgeyJIiXbJ8jTIfmR1qQoUEQoy53ME
JRJAaisP4GFP/eypqM0tCpdVi0IrWzgqZhfph9T2Ewk9uMs0L109c06+pCVgJG15N6j9FkXm9Wln
1kTokVBi5HG/7IZOg2mFsxHn3kMXa58hOf+8kepcP9svDCzJEiWpZioJiROv9IFxdcgL7jowZd+s
dGx3sTbB6wig4ieiG3G18e1Wns80eRGPg0iLswcO5fIk+InTQTnNVg5eCJp/J382HmIaeiliVW46
u/Jpq1h7vVogNqDzCJwkuFeP2moaqhHBuMzrUOPR4aqRwn+k5JNuFfd93Nz9D2dftuS2jmz7Kx37
nX04DzdO9wMHzarR5WG/MMp2mQRJgCQAjl9/F2t3tyVKV+y6Lw47yqUUgASQyFy5lkWXQGxXssMY
GhoZHACuUWWbF/JKjblSg3Z1oI0PWvzoOfci632XkUhV3xjkNMZ443RPBc4Cri/V0i+9B8aRmkAN
EefbBcFiwSwvNmsMt+7/1MtnNzbR3bvE0Hd5uZ4bmZ1nWY63FClhxHnmh/hXvumO5Zoc250CJDaE
JfgRCYrbV+01zzkb2OwSHGqXZY3eAlr+y/xlBvyZvox3fdC0KNG0L0q41GRzGcqej3Gag5OQj3qN
RAoa9ghwZ60ReIoZjLRaMcagtvK6MLrL9OG5tWlZT6zpVl+UeQdrNjBngrLAM0DjCk6QxnwWKpjt
cMg5Vo8mrXhF7bfb1q8vp4fqH/wVCKNZuqLuwEDIHUiMmlLZeVQLCvT43TZxfVMgQfpvG/OnIrGz
xrRgwz12kbOq18naWHfhVF5jwdKeX7Q2O2ZKMzX6bIQ1yFS+TjTzSiCBFXDQwbFbhlZfycdOq/ef
wc0pFqDQWLnFAHPWffO5X4E8b52sMhhPH3DArYp3kDUENsyQbJGc7A7DtnhsPhzU4EuAVBXnqwOI
0PztRSt0DuocX0KUxPeGr22i+o4Xga544f646i4nhqbr8sRX89itjMqFAuDQU98tHoi99KK7sveQ
j0HFEggF4Kvn2BZhIx0jNdwSyZh9G4GFIEQPKk1Ere1tQVO7oEpw5YqYiofIfALLjTtp5v9c2Elq
9j3iJWI9CrpDJSRK+iHqLBoKpLXbcljf3g5XTmn0ygBVAiY6B0XumX8qVBHEZBUcpnB9PQaDcv9U
tNvbRq6woyFMeqcoAFksovrZkUlt3tlDBbFWZdOv3LUOHlpQkzkhehRXSaR/09bWjglf9yFVHva7
Hixt/03nwRV/ATbOwaMP+ULtQoKMa10OenEUKBJtWPVKE47ax11fh0AjZhN14MsMgGe1zEgSXD2S
F7sRIu+CRZYRB327qIh3dTBA62K3A8d4gfoH5UQG0TaYggbIY/mabwDCC4DZAUI4QINuSJYbNyZn
OE+q4E12YnL6Sif7Dff5WJkVTHobfdceigd2iNeAd923360ndZtv29f6odqV98tiOleehOe2Z/eS
iWM0bjlsZwe2RQUSqhP78k2JmpX+tTvYq/bPSUDKW3jwXrvsgU6CFhgiRXSPzIseDRNaNXrQoDYf
wVQ1XRdeZEGEYeqojffL/OHXVhWA1EmmZoK2z8NS0NPihVpiPyYKkjAobee6tgL6yq4X7sHLpwTy
i4CUTToaACrNs4xooWpGQvDorLq8e6r11NzUQtX3ZZ3ZftPZH2fMQqgO+oGpB8EEPGN2BAAB7cWk
B2NWPozOppP6uIIWZrcQ1l85QKfXHwqfwNx6F+Q4XWtVQ4E3RVBW1r41sEqJuqky4RvjehStPy5p
N16en8CJ4rmJ5DYgvqjknG8JO+8SKCLgxZnECrigC5Dd9+M3ZLyXetIuHQNAW5wpkJcAT8QFM6lX
9MJpbOguq0JT22Cs1eSrErvJ0+2j+tp4kOLBmx11Dgxp9sKMadZ1I8WbVhMVIPF554DQoHTNN9kn
cgHYcH1Iv23NgvdWN5LCzDAkYcV2GULvu/yJPJqnLhzKV+1M/cB4w+LhPEfj0TjpykEOuFWhxSxD
mmdQJsa1Wke35+5yS2GJDHSfQpT8ivNV5tB2chyn1sQxYoPSQzCLefsh7rrtmKTpgrmrwzoxN4t+
QBxLuMswLFR6tIeGKcoTia1yqX/hqkecmJl5OOsRcHIVZtrGVtDu1aU7lg35qmb1UrXo6ogQiyD1
pk5g75nzaQM6kh0Hr7mSycoJ21ZRRx/EcfVCmHXdjgPSejSvIek2G1KSt5VHKRZq6MT4VSYuT32a
qVkf3naI6XPO70s4BBJD/7YznVYn92XRq22XCExdSXd6Aor4vFrTEWMSrEMl23AXHm9Xx4XTVTcR
dqPEMjtjayvjFqkwfx1W7Ihek36VG4vU7VdHBZY99EUh9riARCGfTorOxE3ctaCig7iF6leo4Uea
MNa2k0AJ266zDxcEMJPgpQdtkgvJ9vkxy2XPW216tI18SCODIlg1CyXxE1R3Fi7GK/4+NXohonLR
UHGBES4bqxvLiWvWtoeNl8lj3tX7LkWj7G3nuGIHYaiLjni4+mUuHcKYNCtlB3aVpHPWmuI0firB
0N3Hza/blq7ETlPE+9vU5DcnfsgzDRICysSaEXr3SQFyW7Kp1whSfcBkwFQPvmn6oPvVegmZf9Uy
YgsXXAxA9F5AaLGXeWY6EKqTJVs7dZ/6hUG/GL0bjVlR+aXXPNdpf98mj3yo1wKETorLXnKz/cn6
8m5iZwnreOHaueK/LhJicEkE6ZdYVAfIL48WwH617L6oipCQH3hy+YbZBk2+AAS/UmG13Kl3D30r
YKO4AHpA3qooocUDYsWjy/3qge6g2ATZU61+12j5b0g9tMsgCDYxNFBHoPp5EQSlxUAsmxPQRozZ
2rWS0FMFnvyqvJcu37iUg6hAhJ6ihm3M/Ey/T4m2EiZU7fsuSix4u+Nsa7uC6rQiFuKLKwBvF9/M
nEAOIPe/iGMGMNjaaOtC87dp+uMAQoNC9T29Pya9ta+lsVJcBPddf+Q1jzxJHhMidngFffK8Hyrz
Nm7ysxIZQBGCIExNV05df4pNsM57KA3lXdjQMsQbW/HbtFo4hK5489SlgIAFcdgUX87uDQYgqGW3
gCQVxDd+WkmEzDE6doMkUgLF3CsvwGrfAYl+by1cWIuWZzeJQnTuegSW4z/Lzwmo/SiqvBFEH3x+
p65kNITFjjwvZa9mRxQGCgTKBEIA0AE0x++Po5Nzw9CIwg0OOtjBGO9y5PIh0Zr1W57BlW8fUbOb
a7IE2mFE0PAMNOfPe1xAiUg76NLpQWF6YdrVUW/yhVzxbFfABF5x3rQTsefxZp5djv1gj5zTfgiE
Xu6hcfKlSWhk0v611NnneESChVtL5PSziPDdJiBD6LNCFh6Rxiy7ohfg6kxYNQS51t0Voh/9SsUz
EkVmSFuadrkwi5frNdmZSlETJvpC6US2JjHc2uyDrK19t8QspmnQggTnY4sFnBd2kAWhBOCUgLWf
hWlxl1KGzjYepEab+KD1P2hGu7Ba86HMbejnVxZ45Ny2r2EDBAB7HV3WWUM+aa23dAvPHe/dDpZo
Ym8xkBqabWlSGkpjDhoPOHX2CfTLIea+sCpzx5tM4CwGklHH518Us1vQ0EAeeuRBTYojd7St5Shr
pRxERJlcaxxhBgRwFoxeG9ep0dn8jW46oC8VRkG39ESsbGMU/dNtN5gDlaAjcT6w2Y7SIN5I6xE2
3Fzb1oP87BjJo9qqYc5AZYDO8UKsDG9fDuOjTvLn29aXBjj9/ORsamNRlro3zWq+Md0h4GSJL/aq
BQ8KsZMeErByk4ueWCAZT4HCGjjgn4RlQVrG5VqLuVjqeJ5l1d6ncUqKgpgEaBfI0JzbAblpXRR9
xYOmLPwyPca13FXS3EobvQXmEDZchFq31OR3bYPhnJ0K82haQWRybtUEn2oOyVYetAQU6ewr7tOI
ukslyGtzeGpldm/FltYMsoMVqaq7AmRWfgs+g/8PXz81MjtlB9MamJbCSCaaTVW0P5ycLsRxV/bw
xIHo2ejVRTg7rwPUJNM5Va0ahBblg+km276RfJ12pboqdeNR79G6aKAmf9vH5xjzyTVM5C1Q8Efe
fIo9zhfJATWb0VgFeEfQDWcXO3vwq9jXbd9D1NFvfoBl7wfVHtLRz781z+nug2C9yT4aJYHAxosS
SYT56ZhSo5CZ5vLAHF00rbdhmd4llG9uD3N+S05WUKYGeRYuSUhHzlxx6Aqq8BJtRFVr3REmd42T
3HWuARZypzretnVlswFSNEmpgU8Dkcbs7qpKtTR0sIYEUC0xgzrmvqTJChJ9kdE6x9ymd4qtvHDZ
LkU4V/Yb7koD6U8kNsBQPzOcSwbIW00AsdSTxgfu7HPbc+KXtPh2e4TXZnPqpwVCH3f0BcCSj0My
tMTDwWjSHUnKz5UcPqEgt+bM/PpxUx7WDQADoLEumlCBm0N2I9Z5gERe2GNSBVE2rvrsKNvbhiYP
OEmkwA+nlJA2ucnELzvPiptmrzlFJZogGZqgEOmG6a/SNraJkkRavtQDcDmDLlp2gbFBvhrvqDkO
LLWQgBdO0QRjaeNNmGn1ru5KCRVAIw0txSjWt0d36Rpn9uY9mCBPGgdT5k3A6GHI7kZ9nZKft03M
HxDTDJ6O6f0uP7nMIHCmaDyFjdC6J0/8wQgLVN4ciFinXpChXJSEH+w9+MskoB+oK8I7LjxeGz3G
bWgvB+Cm2hdZt0ncJFoY1nQAzhwDMGK8r5GzxlE5D7AT0iVOUpIGtLRIQBXaGu0bK9b0G7Nn+0bv
Q5JAJw/PARwl2VF1qkeeK5+zUizM7+U9h+mduFFwWCL0nRMeKZmhKKqSNUEG1hJvTH20N4e3x3rV
S05MzK5SnsRjDFqPJtDs9ptO3e+KrDeOzpYIjy5PyPOhTD8/8ZTeHDtkvjClaPHJBhPIRMhmtffC
7sI8/wYwT5svMf9emz3kKyaCA8h2IHd+bjLrcP0xTZGBlv8JrYaN44mFLbZgwZjJ8tpN6RBNJvBF
7qQhtZz7dnTb4PYKXQYJ6HT4PQxjdsTzvmhqR8CI0cvIjdMwBde+oxfHRv2zG7aUZAvuf22pwIti
4NaEJt4FpV3DSRMP1JNBLzS890a/Zl8k+SI7N0ClG6yXUIKU9kL6bJ7Set/Xp1ZnjigMxRJFEUsE
JdoKYg0exF7RedYGzhqtPj/Lxl/Wer7m/Mj9omUKmkvuBUyhjnvOFBsjtQQt/SFDe0JbjDsG3YiF
mOva4X9iyZl5Spzmfd4qrgzy0fjS59amSLwd7tp92XTb2/6yMKg5KVUZpxZKERgUYbpf85fctn2r
X8LgXl+v33Pn6Oe7S6vy0YXAhgSYGrmHZA9qAeAErGN9cH0jApT6uHTy/z9MTpwzSLXgYT2L6FJW
GkOrYGSJtjZBahBCiPsLaMy+ug2k29Y6KBuWwU9X7ziIAE4kiNYV1o3BtntrgKhRYP7p3fdh/6l+
zMJ+4x6gZ/uaPyRB/0LuPyj4/dduODE6+dPJcTlYgyWdaRGl533WdBKkTnMX13oM9e9kV+h89XGn
wUk5cc0CkHDB1pbFbupI0cig6coXoP4j5rag8XToz9t2ru0DT4OOGgjF0KM4D4KsvKdpp0gJTjFL
8aWVh7QTzJdZ97UV7sLz6trxPCmwgmMElB8XbWK9WjcmmjFwkDXPMj0q2UL+dOnzZ0dWA+L1ZgC+
OKDxndvc58nn25N1bSeDlR9I16kv7ALx1tiQNoIPyGDUftgd8HZIz2bFkoLs9VH8tjJztc4D3QET
sJJWQ0QtnBlwg9sDuRJog5Dqt4nZxtWVTprZiI9thWR01TRppuJoUiBsUDEjfUw1mX5zrcFYInZf
GttshVK1Nz19wNg8wV+I7j5mXHYLR/sczPO+V/G+BLLBmprF51Ga66aZZF2FvTP42qrf5n+CYqXy
nSEAvRdOQi/zx5+3J3TOuHthczYwTYMWhabDpgzNnYrG2AFAyHX5WAZeQIL4OXmI/e6nfJPr+H5i
c1pCD8+rQX99ARzBoBgDj8+FyAG1R1mnFXy/XdG74oc0gzyKt/Idiso2E2eb9Vq3AXLuXrgUs149
RNBeNVHooM1qfg+UKCwRdGXCdgflTPLIPSMqeeUrxlLsdfXKQU3pP6Zm86yrrbQZ0hVB8tqHwOMM
RxB0hcnR9JVHOfrJDyX8aHlkelOdmpyFrdD8qiskL6CJYckA1TWu/skQdt12oOvr93tg5iwgGe02
VmKIewX2sQ3F59gNaLXOmkitfXqU4C723GCEpouxVtygX+sb++n2N1hYxHm6P2k79Gnk+AKaSb83
PK8DjWfSp7bHgM9m1uq2uTnh6uSw6NqcmjNcC70u81wb6YqxqwRuVKGVlg8oOnqGOoYTqfpJW04C
MdZJaAxjtari1E59M6uWKn1XznMd+T7kayYAM7IA55c6NIwdyhKgibP6cZS9z5CV1b/fHueVEw82
QOoKkXMDEe3sqEVfhtZxdCiBFwMvEvYSm0t50WujQNkBmTvkLS/rNIOpgOUXrTSBI6eqg23fS+aB
9bpttPDjY/EgjYW6MwZ0wWLVD1mb5KyVyM24yVovKrar82oJ3HdtxoBrAWARR5mNfOj5qvCqH5UU
CC5wMmh+rym+Ei+c1ldcXT+1oJ9bUFnhSjZZ8Ej2KYlRbdI1/QGFDumnxpI2+9XlORnOLLmb6kPC
TQN3LeNOqA4mwBiJj50e3V6beQvC+35CDgY8ECi448CavsdJhAqFj1xSiqu1XSF/7KxG6FDXIQjw
QHn+X6R9rpSF3Cnn8x970ySf2MvHQdhmC3tdAQ6/Apj5EspIoCTvq9bvVZDGjn/GQIJUBfch2LgQ
wVx1khPrs21VawS4QgvWG/vbaHxy80+3p/PqqoFvBfM45ZvmR4NbaWNVJ+A87dHntdLJZ2xflP2d
gi+s2xVDEGlHRGwBPwZ2zZl7lKxURqkxxKwdHUDNZrx0Wn2kGn+9PaArEwZAAzSQkOk0Lvu0aNkX
vU1xLgBqvKN1de+MS8XcK3kKgI3RVYs6+FQxnnlgXqmDUo4w4ckvrP1s88+KROGY/eBJGyLz7+cx
XZi9K6OCyUmOA6EegKyzs6Jzh5woGUwie3I0B2dtJ0shx5UFMg2gIqBChhraBYrQzWVOqJkgL1xC
lLD2AjVtIDezVMm9bgYtpuAdmbCEMz+wDLdQW6Gg3qM29NCiHr4mdeXeg5SMhB92BYSI2lTrAfDj
AtnH0HFlZaisgsTte6V/6quFq/3qUE4+f3a8FkNe2PbkByCERdTE8xSKaaUKiufi6+2RXDnI0WWC
znNcrahzz9taBO8c1pWoylWuHm/RJbStikKumJ3/Kmrv4wGSiV7cSQkB/oYk5vmBZw5eMtpsKgG2
a8oODGVCx1HDWFvYqdem78TOPImZuHFlMfA8Bwm4dDdNZz7bcQ8WBi3f3J69y4cSWkqQYYBcD0Ar
09jOR6SCfsQd464G8CcOh8LBu6hUh4AlYvR1qr+WBWsi4N4dvKbVg5dkj2ZabTqQHYVu3CxAQS62
Mr4ICmaI7JEgQB1odqLHNR+Q5BeQI3Hq5mhUzXeZcnN9e8gXDoOjAuH8xNwIrvYL6IzWdhkDKrcK
bAIt97R3NwM4QtIGFKPqYl334jx8NwacOJp0QKg1dxhqGVxC6q4KmsJbc73f604LTr1s+NXX1oNX
IYPQExNPxqTQ/dvjvPAhcISb4PAAlyuaclGzO1/ZzGjVxjYKFhCl8nsQUijGJ2eRRWv6lLOyjDP1
/DsgC0GfFdpmpm9xEgKM9mh5nUDnOKHQk2nGO2BEv0O+MErzqgLiMBs+eutPBk0cjjoySOjYmx2S
pR2bKq1jdEe04JkE0Au4Vq1c2BZX5g5GAALA+wRwkDkJeaaW6CoRMDJ2bu5rrD8yaX0VLf9ye40u
HR4ZMDQ6IFEBGoML2QcWA7bh9g5anTR9LbPsu5EZzx83gTIPqu4qimfgDz5fIOpalUgTIOArQVFm
r7xnVinFwnVyuacmnS8HwG1A98DCMzMiaDEaPMVbXKGjFjW02ektfym84qlotAVs5pW1AUsvYndU
QQDPmG8p105pIisCB6BiXyvoH8yz1Ncl+7CdaWHQ1z5x7+lIJJ1PnKvg+CsVSNk1hfmcMjUanW+m
iz7Xj66PAcTldD4go4jZm10pHXVcmVgG+CQ05qu9F0F4ZOEyvvQyZIPA3//erTjhLs9HUjaiGHQG
pru0Ul+cHqwHTrv0xLkEsAA8Oj3iwaKMasDFWz5Hw6BQXBC58F791nV0a6XizbRw8mn089Bm+xx8
qtmofTGHkUcFSx4cLVsNTrLyrN63jPow0vo+YwV51DP2CiDWgo9ezAJEDNCpPK0n+HMusCe6NuQt
HWQWUGQBmTwMyZL44cVZCAuo9k4gGqQeMRPn89yMjiXVFBxbzCB0bShodGpkqGbartcMAiLF/sOB
KW7Jaa5ReZnaM+Z7Qcky2+6qOkNJItkQEYOdtgsWxWnmBHyAQgGuht0wNUdbl30gtHKafExIFrgv
1YEfBgiqFGG7r/YgDSDbdEPvixfn5+19cbHNp/2ggdcLEB5UAueApDavxKh7GQl6L/ZJa/p2U4cq
9sm7mf/50f+f5K18+OuqEv/8X/z7R1kNnCSpnP3zn0fyAyxG5S/5v9Ov/ee/nf/SP++rN/Ys+dub
PL5W8/959ov4/H/ZD1/l69k/IiaJHB6bNz48vYmmkO9G8E2n//nf/vBvb++f8mmo3v7xx4+yYXL6
NOivsj/+9aPtz3/84WED/M/px//rZ3evFL+2fuP0lQ3zX3h7FfIff2jW3ye2FIAlEIah4ozjvnub
fmD9HXH21AWJihTgD3D1P/7GSi5T/Ai/M4GRJnpYHDZ4VPzxN1E2049M5+/oepnkyqZiHX7f+uPf
3+tsgX4v2N9YQx9KAMDEP/6Y9RVMWi464jdAg1Aagx1j2uinIYcT08qQSIQ2plx5caGnqxaQEV+p
GqRNRzQXBkYmwqIZquPoNeM6K1w0IOSMPSSaujWosaozXZCVV9hHEDGRjall6UFTwG6qepUevf/T
IXEO7ufuJzxf3I+1WYWys2UEBsztycT/a4CnAzKmx9DvGOp9QADOTPVuC6k50LecD8jpRJ4pCaiJ
WeW8KqMZ773pD6vyQtdrvrp6iXbWwcn3EGNBN4eM20OclN0BUkMqUJZZG7kF2RDpHTKRgEm/LIf7
uBYHmaLpBwRF5rrSLAiPgLwo0MvUBZ01dw/gzHMP9Q9aberULlfQGOiOlJTgv9fpOm3ZuFCZM6a8
/PkwQc8H6lDcRGAWQ6VxNkzod7Na10t0dm00MyHPUK9DtkP9jGbN+pudMdCK110N2RzxMtipHtmD
om8tq/EVl2oHR+Rslbt4dcfMUw/SBWW0aehppMZ9GXnocfVHyxJ+Ju0nVXAnQuucudUtIVeWtbIr
r/zqtJAAjIeqjzQvMV5oOzihkpdfdNxevmqP5p3OHcUnEKuI0lqz9r0txQKo4r0Ifz4NCF2BYppS
FTjd5rCDEnvGbHmJqlDVoQ+mqhUe9SX9yUWbrQmRLTojQLuWCGVPqGGurXqogvfv28QOv5dtcTAY
7Y+yTzda5Q13xFTTZzARHDJrvHcrXds0VOkfMofy0K7sIsYjh9Et+rLhU3GMlGDNt40bK6jTqOn3
ylozc2vrcXLfUkvZ5GVs7b2BW35dqm9Vm2jfZGY3oVG1bAOtl9CyGbsTdxnCQVR7vNL2CyXbNI7R
R60u270o2L7qeA5VVmaFZmPa+z720BNZJAliaNteFSLTVu//7NkAfpS4sO5Swty921FU8Mcm0I1K
2eaG/aUhaqUjuouNLU6lO2UgY6DIQgFEz4QORt7+6w+iLQGJ9Et/nZJkSCsAEg6019xfpSkqUdlZ
GfSGpCtuqPkBTWQwT9pi4yobFXSMCbpJ9SO3nSLSsmzcq4op/ZxkxiYd+lc6qI6P7Vve1UOTrNx2
UJ/UuDaOrbBR+laE704+QBTFw0u/JFumNyQa3Lr0XSK0vZMb48op3KVwfVaqfJfDwvaGiA+0yvBG
fJcjPjlCq67qxlYRWVCoBt+YRlLVPlKDdx1x4vW75zs9d9a96YCV0Y0HN0woCt1aatg7RYD0Gmzg
6Lg3Se1FpVeGyJDSNR5TX+mQxndqZxmHXhfFwVOGJZqGKYiabR+8ANFmiDALbYbvp8zJV2/Vsqjr
QckCNPaGSt3b29bMis9dWRo+69w9MLCe71ka8d2hSvZWnwTVxH57+8x+j/4vvgb6mEDeOilIObNL
SPRdLxsVMhcdr721LFocRkMh91pnvmQyAV2Gp9NDOv1tUBkaHhlYO0nlYMmdZ896TJXW26Hb3tu9
/6230vivvyW2g57B1nZBOtvwg8ZJHbY21qcR3Yikk+RLQ7k2o8Ce416d+FPRvXh+LgtmO4NeQeCz
UYA2kABF7aXxJAqi7d7/0Uyb+v1vY1nyDUKpYUOm0/H3H+OIM2NAEtavCXFX71dmwdEs1/E9MyvX
ZyJfuE5mxYd3H8aOx/UPVDK+tzVt3xNHqBppIPWLN6fTGiFToLlGkR8L26zPo6TV1LBIsp+Uax4k
IxRzbZu/VEjX33aDWQXzry8xBcQ4yOED6Ow4/xL9iBwLqILBf13F1grlyh8WWmRCndmWj3N+ypjp
tS+InvpxDRXjFPX3ha9weUxBt36qXCJgxgPnYkMMhDZ9DunwvCisPWAbRqiIojySDJIchRrv3VJ8
tzMjXw+ekuyJqP3W6B7Nmhl+T6rnnqX90bbiQK+Tdq92JVDWYCLLF+D4V6YKTX9TNgWPCEQBcwwc
MwRKIFUPpmGlgYcrhnPk0A7d6WLykaY+1ABXhaZszENKnznkvRce9DNt7WmxUC1CmAXGi0nk6B1Y
cOIxuasmpQT/YABt3rR2RoDTvE69S4Wj3qF5/ugNabu1mmLXtEJEg61+0jgzXjQIgowFWH6cFtqw
Ok1alKPH5KhKY5eT3tlKCUUdQlJvfXtpETHPjjp0CiErhKMOffBg2jp3rnFQzbTHvfBXpCBrFarJ
nZ4cuFE3GIP3tZM2OOLy8q7g7a/bts/fsn/NFbYWYkAccCgVTN/tZK5sik7bzGzKoCOA8RkZaov+
aChJIIyGfsJXhhep+VLdd5ZFeDcLJBpq5MjRgtbTmg1ZxlqPZwGImyEgbwTilTWZu0oq4oS9RxoI
3nP1wBmtQ3PwoqIxBnAg2dmeoLMY1A5QZ6Hg0sotMoa9MDbTe+RZ7NuC84Vr6MoNClgevh9eE7iG
kI88nx/JRCL7CvOTIg37vasyEBRAh0hv7JfMSOmqtNInAOvEY6bIJugMFZ09Srtu2jqDjBUvwWxL
LbkqyPi9suv82Dec3je5UHwRx/JZHdFB2qOZ/MOrimQWgAI4OcFsPt+DteYmNpKOFPOkoiuAtJlv
o1VRyNoKuU5TSKZ2bnjb5uVVCbkivCURbOCcmvh2z6eqcbIxGzGFfl6DTj3XvjVAs+1yvX/00iQk
AJYiJVNqvg3Ai1skeWgSuotdtfLB3DD4DHRvUs2eB5F893Ihca6m4UgheJknEDyplXUTk4BnkJDP
4xRwU8ta2IfIw1080ZA2mnob0JaCOiCQ3+djyLA80uOp62cmAqbBNR95D4oPlyirZsxw0blpHMRp
ui4Moh9bJQ+Bycie2pXZJ+DpGms9lGakGpRFpjUWoa2A5xoo/yRqq9QN6yE+gMfcDlKNjivCiodK
GqCrtt067NwW7I8JfxxHPGOt1lsZpQaNqybZthor0M6vvFlV2DKNROhoAmNkme8ho/nEwNTwBFZ+
TKOOni7XakO2LTNll2vE2oo4bXw56DLSJ4T32H4GYXVUs1HuG0svfFsV6RpPNt9QsjsaE7HXmq+t
HeMbl6YekdZzw64ajaAG9L0zAbwq0gqCX90L46buG1X6JipjVYpO8xmCzVBFUSeSSvPL7nAdOxko
GahvCm+IPE/Zd5VyYPWLGwvx/Ig3TBWVXcUi7HqgC0Rhh26ihWo/QhBOZ4Pv4mUeFt4r9G+Ij3vW
Dls0XO7UON+kZmeEJVNyX3T2V50USiQkvC9zIqplbFvALM+Tfm+O2kOvmNUzwE3HzjCyRyfOHChz
GyJUdPHFUNsE+EFbRDlXVmkPkGRJHsoM8ldEQ/OHFteWr5gKWQut2rUlRTd284juiQa8gQAbFjxu
1jGawfxOV5sI2r2Kn1RVg8cnxXNJtpHi9V8yOnzvoe7ld7SJQ4VlHZYWp6zzygcjQqeBHgGbzsKh
HXduCnG+orfARLAbvbze67py1xe5HiRtj0YUN/YHVurRwJQfedcfYln294lWDEe31AJeD98F00mo
gIwrLQrHd8AP2dgpYGagwUWRj4RNplSBZK8yRsQyKGMcVrSJej1Ot6In9w3yhL6bIyRFMIRkC+5z
X3ABmapmO3LVXOXQeISGb7onJAdzPf+agxVzJRTvZ2PX9L6vJOg3aJWv4f9NmLkM+WF9xxNt18S5
66ee8eYV7hMdPFDz5mjs2bsyL/0uHx5L8MIcEw8fIFn/qEsL2j9t/T2tLEDp4w4cfG822kNDoucQ
e8rTfJX0cHFamF/qBK3evInTwGReoMP3tp0F3UkaIhmODC2zxMoaKWSNDGt6pYmNRdDXbLaoCxp4
w1JW/UgyzD3KvwAKFQXEYpC29DPVy1caZntHLCOQTcIjsOVwnxSNB6ZKpQP3FPtBh3qDwqn0Kw29
eVbT7Coduxz5Y3WljPnoKxALXsdyRJciEySoeW5GUtJuQ5rHjpO9EDhPvEGjURNZItVB3ybX9aiN
a5DNPzfgGYpSNHCGxZbqSFMpeWWvwdq/5TnIlQfdbTekB+uWWgGaWaQGiZLOY3470Z0LEMKMWveT
OpnmN36SpWUEPjAbEu5QGsvhab2efi6a2PUdu+QhMix0h8MeLBQq0vY0q0w/69Cux1vIetpa4g+e
+mww1UKAomhASetlSFO0aym0+5SaP2IJqBW3fyJXqAHPqH6qcSIBXOimfk5ze+PmYEsmWgwyA6xM
XPLnHAfMOssddeuO31Stt1dGxr7bGJpemUkEmoQ+pFIPMh4PgWuKOEKa51PKhnSfZzK0iabCRzVA
YYetUabxIVPqlYccht8bxrCC0ksR6EAWRsSsAbRU0c0Ta/Ln/yXpyrYjxbHgF3EOm1heWXL3lnZ5
e9Fx2S4EQhISCBBfP5E9D+PT1dPVnZWIq3sj4kbkGL0HIZpqlJksEvlocn6ybf8SqmPLmg8R0aWQ
c6pwzDw4Lft+ZTzEhORDxdq4rzrMenWXL7pqjRvLKe5fKUdcMhuidxPhLzwcXJHPF9iDtgelpu/p
VikUXs+tmY78tjLqrQuv0IWQunXDlxu6GQTeYi/xlHyS0YodPJE+GfvHOkg1OUcWrx4TgS9ybh/d
6D0Ks2SF9rVEDkbnFenqfWS5PmRqiB+Tweqy63GBwEzNXQwLj0O4dSdMtWsxEchOw769joF/oTKD
pash71Pn0gc8X9TBDUsXDLBkSvi7j4DSXbd89NOYPA296quItfnOUzEWiduosLCRqpbZf9tCl0Jm
d3N0mreSEm8u+v7qJYzuOwagYfP4sz+Zucz8/lO0Evl3gDM1e2A335dfMGXj0zqSy0TNYSRwskln
HdawmccyvdlwnPoJAfYClm9KGlPAzYwAy8sRsanSsEq2JiyaNYYdMCwJqzHu32byFOXrXhBfVHEf
HxeWjkeDtabZDmMR50igbnmGzo3w51X1SYm13rnoKA9rYZtvFiHQ3puF3av0k3iyzNg4Ax67CLt5
BQtDcxoVoXXTPfgEAZUJDwGH9T9xPkRPALaApnlJ5Vz7NdyOhrZhgRtdFcT65IM1UaGjsD3mgb3Y
rjO7iDT3uCqPhsYFXAOaEikT7wwK3apX0VLLmD2QWN6JZCEXUKdfGFdIZS03lV6XUw/L2ctI/HuU
KXEdF4pmFZ/LDBKucuYyCO+NZfQFU+ZxACaOfyyFpUNUTTyPD3wNDrw1iHWDd9DEFw/hy2tSDFC8
F2qOD3IY2iOgsrsAoQq7JJWy4l5y4fZmpGAAHm4q3UeN/y1hvlHAHhKYGoOwuE2jgqnubXLaK02G
v49a8RUo/wHM/wrTnXGPzSmw/PJLwnPvOCkPW8F6k0VQLGaAdbwcaj6OS00Da3ZCBFkdb21XhX66
g/XK+NAwxXDMXbiPtTfXoHu/nTVbsax5WAqXpocQGCle5PAPEfN8iPEqXdpe5eBIcUZ9Fx6UVV+h
96+fZgiyxxEXk5ujevH6rFpND4PgMLuiQb3bAop7FXrEeMVaaH77lL0l4smz8DGLLkMbRh+48fpa
zh3aCD3DF7fDu5BgiEEriNxu4RVW4vcC4qqHaDk1PTJEMH2k55elE/KvmdWzxDRT+JnNQHCkgFe1
burmpIb+XUbBM+f+gpSAfdPANwhWxtHBzMmRhN1vG4cH0ntfzfhn9UmzY9HBDQ7lzWVBJfK4Fn2T
lQRVuwjJY9vSCtobgjtAkEoDH61ZgzLv8zMszhBC2imUu7UkTUqvkBs6aLML55LpoFecYCdz9hhq
/iI7nH8dyLmWZNlPY5YXFj1JzrgCMRy6Q2hiuMsEzfeEKPgq6sShafSD7H1TuIxe0Kd9douI6mQc
7qJm+ZiNDQCq9MfGaFvNCr2pIdj3mvFMx2nZ+W2CvhPWj3p7s7E7LEPiF8E6/bPx9jfvEN45otsk
UKgUyxdFguJ+5QuHCdFU4xpLahsh5Nvz4gvygOt1SB9yDU9osrBnY/1DBjerpPMp9koHiJJ1Hr1h
SnwJEXrO7RqdhyhpKsiJ9stWd2n/IXLY8ggZycJburtoDffCT+1dOtIPcnsl+jBAGMIm95AwwjGI
NCHmoulxtqKpR5NcZd5kV56pP3Eb6iNiX0rY9Twu3ZZVlmSVgSvk2R829ElY3UGjvSDXBkXWqxWP
3DUIAVW41l8qpx5FNubHLsRe+xYTekpjdJ+K7bsgqoSLpmdvlbel/vHQ9CQEtdblddR5H5yv/oMK
DokVPrrMrb8kJqEFRzERgN/Kzhf/LOb1tRd4O9hB6fsOEeYVIzMUyEGqnoNR7tU07Mwj0M6wmFps
8rtg2i343+obUaXe9rLE8V/ovB+ibiiSwJz1ZI800lmJrC/0dyjzwTj9Q/wqMtl+R1Rrf7yXnGCs
QT8Y2njfG1Go0L/AfumAqQTOHUMx6BfSNdjQjhcY1LR76dMi6dx5EcFniuYEHdoXQg1swV9hCfHk
OHqfWR7DEHCOnSBf6iPv6lp2hwTIIvNNX7kEOTEq2O4H6FL2uZznIub8SGXyhE6nfdLoq6wvg9NI
pzcMJXxWfOdhlCr6xqLhWOhpjvLtPIvgJPMO81rObw292i9s/DSdjnCOXAovR1UCA35ZyOmWM1VH
fSKqaOy8FyjXznQkOFU0CxGXukXF7ZMqtTXHHO/0HLJqsdwvM0Lxeal6aw2FGjy8sjC4yG7vy/ax
h0S4GEArqcn/YSp6UmPQVDzLEKsZbDAdC4LKgivDHf0BshV7RFbRYibszzJXiJNDIkkz0MrqFCFi
8a/PyV/fX03BfBoVQRetpfLWgubyDpOPLDKd6xv3/SRIe+n8dq63GNZvo3zrOf2DN6MvZOJ/tGn2
N7ak4mH4HuObRdJvxeBaXnLa/Ukaeo8lReRZtI8jWn8Av+rAZLzsE1c2zRtmS2f0p93cRzsMT9OU
9IU1psqmWJ94Bm8ADEbtkQtRbO322ufxm+DhnR5S5CeHpkUhhcsbgv5So4M7R1MNR57gGPgYgAfE
uwsfM7EMRsiMw4e2TXH59R4Drdia/aZ5UBg59IUIbYFGwT95IYXFeRAArfBeR1AQZNdupjna2X+h
Mj6pYMnLpIEiyw/ZP9lSZACq7dWF+VxkAl5+YX4dIrF3QQO/ezZcBKa7E+7cXRyO4X0oOSZ0r0kq
iaYvURvUcPBsy4f+S4/eR7DRrhZT/Nt5US0inB3UOariN56z79TD94r7+t6lGo2v7UEPNjeDFIwC
Hs/LfoVM23oeENAcyVLRM9ZOxgNG8OeII9pACIXACMRD2AiPJm3atfT7Ae6GGxodMfpH1rZXN05f
7XyHqzvBPlgZU9ocB4V0kC4ADNQh44WpHDFt3oUbWWHX49ODwdSBhUlXzxH1MPBN2B8ezVHFyVWL
EGMcWv3hcEtAqTF14svjyyFtzpSNYKMatoPvb1pukGMiMae9ZhyAUhOmzw5k6iFpAbs7+HwUekSq
GUGREVCNF5Sv7C2ODdtjda3Z3aCYOqHSgKrc7jIbD6V2HOvLWGLCpESQopIWkW2zveuEqBgWXwpF
5yeehMsh5BweG7KVaPw23EXZxgtHMNP2kqIU0Rtb7c2P8XxghPnVKtrtTI9tGo+naKbgCOYa8r0c
IzCsmbxwPo5zfPIAL4MobT91OP1Sg24ppv4D9MA4puzNrAZd3JgMBaiBochjKivSp7+K69q7bkB1
9wMNoVgHqmERpV7kUQvn6mwupnyYimxJFSJw7BNX84mpxO71pI6LsxUnTqFVCvqzr+EhyQccIw9b
UgXcL+jBbupfH5j1xJKkajKMC25kKRzo4o+4A/25Bfiee/qqAcGXqcVNs3Do5ll/Fwc4KEkTywo9
3GGCAUxh597uMjmlJ+rGXSqW/BjZ5Y7b8XtdkCQ8dDA+RJwpvvcw2cNV5zGmKxLJ02BH8XCK1gvf
Wr74e2/oosouHpYufzKj+0IvMduNPPIwbXTT0Qhv57yUXcClvXurySs/bocKpplXGOllL3qQFYWd
OFjzvw6+UIVsYbBMu1bU4yirfE5xua0rxhkTtgX3jvqGIclpuWNCAM/ILC8IUJbFZBhQYZnfdrs5
9q6j9CuNyn6Cky5widvYmZufvAHYZ1P6GUVsP/cI8Z775EeOIOsXiT+W7Zon3TWv/Zq1JYI9UcxW
XFQi5VgsXe2nR+EOEgZHl7j9tnooA/SVbdMdjMX22ZyeQeL8RU/TYBuHvw4SKbpwH4o7i0cYsbcs
ACXHiL4sn2BSMf4SqfbMU/UAoX7BkgC6fT2E5YoileZKVmOaHbts+AvM4NhMEjhKKtYKOhNcol4e
oPnweG10BgEawRdCF7trCRiC3mbo91AUXdh1BVWAyUH2Y9C7RQtASj/VPf8zbqKOOCZhMsij07fZ
wQAiDdthFwgvLdtlO60JGSHGRZAJ35D3qTFzwCtmLwMULLYOXs3iAY0vhXlVYCoRAf3riScOvovg
xYqOdKY+CIwGZ58To6vNroUfeXUqg+c+D5pTGyYStKE1JRyDQefN2+uSsn9TEr8BH9lPJPzMw8Vi
KEymIprx+swBIiwgg8J9In76Zt5nCYC7dHELNmyZBPoIODRk0G/Fv6ipGlAiHhrUOuGDj4m1h39B
Ad0mRh79ig3/J4mwA4rjga24rhCbjdE4kivs9ACsjuNR0nmvWXxtJf313AIjgF6mBQmbnfFsVrJw
OkmXodFp0OX4wC1gv9sXsMGEoMKkMDCdgHbdnoeOLQjCNKnX1V6xaMT2eaBfIq+VJ4x6zXl2fW0G
ckPTJ1q62J5nmOJVgLCR7dpHgCBa7yFZ79owBYjUC1Ejk7VeLLTz3QQHGeLQwCwuzXHUcDCnZTwq
D/DkMoqpgP029/LrKrdKO3X1snQ4ru2HkYxdGjnWyaT34SooCgR8s7fAnQT33nL+lugX66B26rf4
KQ0WgCw+NhWIOoplfYOyRZbUOESfa68ya3Rsb8J32ph3zJRdmcxMgSkwf7SJinZh6NbZdLdR7280
NrIwS1dvk7+U/tIhxHikqmib1OxgTHzo00gVsKECJq4xj09/NKaxgSzjKVWzQFmYd6nkKHihD/xE
h2U+v8Gw0z+ZDmhho6ohBfLXWf8oYBuBcBy67/1kwMULIh+5l3egY3ipGN6pPg3vp2F6g5L6B7rn
uUwij+B0RMkRgX0VWZf2EjmLb4Xde2J8VjQpvRzCnm77ExF1l4c9Hj+FgeumbjsUamW7ZQl22Rjf
j2kA3zNBN6B1SV5A5DmCTBu+pXPskBV8l1ICSUXSI9GuCGbNK+Lrqeh1LC92RavnA9eVAWIne+yx
bnJud72/jftgtpck/Fhj7ZcOmaHYbNziXS83LKDeEMnc+57QK2gBQd4mVFYI2y9wf7s1TFrm8PKF
N7TQ87t/R3tYtJEGNApSFtBK5jgqA8LW0cucsUD0MG19U7IFhQhDOZjt3C+iLvYLjKVXjwPqIbqv
UV0wegvpgUQCN8pHvOboFArG+rXo4/kPsKyloIa4ve8HaTFv4ttj+E9pOT15Meg3FWJ/EV5tyC7m
sV96D3gV0Sc5wOs4v9kyZfskQVhPPAZY6//rxPaj8ARKHThX6AxIbRu3eRGT9Rhuy14t20uqPMBB
83SMEYJX9DNORdjQptrCDiMc5oJpot1e+V8hlRswwYDiderOgDHRI0lcwEOANCknwUZEwFuxXHlt
BrfzF+w9zBwO207lyKGf4W1Kof918djveQ80MV22ft8lE4MuH+NYlo53gC3UPvWXv14+NvuWbaco
xJlyaQybahV7NXZnfjBYoVrH0Z3pO2/f5esPaGrx7BpSNQx31Th0uAJilCbDSfiaAPWdw3KZbjv5
nK410Nzs6ILhavWEf6bvTyZPnuGe8o1LBEjCzNw5DZuffDEwNsnIsQ29EyRxBbA0AVbpN8mwcJmr
N9h9Vh6jr6PpfkbP+4xg4196lKpdMp7dmtp9gz8GvkjIfeKJIN4ygw4E95xGacboPUgAf4pE2LYN
AHQ1Di0cDGaxwlzZRvKd8nswarE4Bzc79nBNaigfvqTGlBA2d2uCE7dYeDe0Kn6JYGgNAwlxbwPo
X7IBq23xNcEsUiKrHpvEL1s376D+zk+oanuvZf+ahV17fePQIb7fZTQMwHiMv8YL7kba6N3iRX9a
WIDqzb8MEg+oD/VSZtD/ULb99O4+NULjpFtcfSJA6JyPjKhkeMOLhH6g/21uA9saavQFDS4+Br1d
FWQ3McquJ/ChmFNQFkgOSqrAxH+m1aLLlKhIuKqnmd7JXP5uY4etRpv8OKARdOhuYGh0t1n+OERm
2EXM28stg5CkA+hoIsB9kyKXYV13vmnySzzLvAo0Prpc3+ZJg0CcWFOGFsIogVeljOy48+e0Nm76
6b3hVdDhwPOueUnW5hQ9+OFxzX9SjRj0lb4A2nkG4a92dAmu1MbvlqIyD/gOgDaeHM4twfPqXOQX
nfRDZDpE9/76mabIik0CLy6WnCJKos57gk++fkkQxYHxywgG6EBXp30buO/YTZiHgd0PWfw6heQ+
pFuC+K3hSPE2wNUNCj/eHda0ay6tEWPhbq2q2fAlJxMKhhgfOFv+ZRGKlPKCsaLLdCVR3XuSgg+Z
3yaD9zuBJHVh7IVlFi8HfpYymLJqcwFAmgwjU9qNZbuhKoqV8wq1Ja9AlRrkRxi4uI9+vSaAOjP2
kCe3XNNMd2Alll0Qw2vGJ2Nc6S57HhIDoCVfapYaGNIFPSzuqc5hiI6lxKWJrr6bwsuC+2xguC/1
gi0WIsY3ug9H9jkG3rKPW1j2h3xedl3L4JhNxbNeo62KAXeVC2a9YIW3WEKG14hjTylPBK4AhY0y
7aVLwf+GJkdTNKDYeA76i96ue4yKrmi10EfdgcyH5AfnM7E7kq9BTYFdoaExjzJEYNYU+bQ0iXgD
4hrvQ0RKACdMeR1gAMey7Q8itv3DCNC4WDCgFeEw7LYJJItnixCuvbtO4egh7+AhTby0cinASwHR
M8YGH8cf1pEpWroqFgYXbo52BcVNAwyZ38mCmj+nHql8r/tJNrAHZFiWYhzEGVgQWkWT4ULGcLw1
YEtByx2TKTwPAjxVP7X4KMtczo3VZwT4xKAbeQOuOmN1oBHZE2XxCQ/92439EUpuVcgOo5DtKtZ0
DXZdppr0tCvUBrB4WiC96OUj2GhdZoKAfRrjf0schnXfa/yu5BCq/GjXxdSGAbXqKjdinLWYaQus
cS8wzEAaDX7b0oPEoAWJvbQY1AgCZ3Q7zb1TQ7EkBz4M+53dCd6zIH4j/oByUPGcpKWvYInuUpzK
EdIAhFNgxU4dOgT4kgZLi8R7i8fpmwBtBkiQb6A4vfcGY4nIslfr0YdMUgsNlL8TWLKoof9DRwW3
zVqvTVL2gwVflEPtoNLpwnDdYh1RHTBXnlsZ3wNMdEWODr/Ed7olQ1e1zn6vYJMlMKzF/QQTqogJ
MTisKwHhhtH2ZlMPLvsuhOV6sfg9ckc3/a42+0q76JyZ9l+Xh2+pc8DiQvWa5Ho5asUROKFltayB
qPRGnhdqVJkyiqmtTUut2NGHj1kBNhI9SnqEYvlujYksw8Q/4aVry2nu8LooOF033fgGCPopMuHD
Cmy88JdXGjdrRVGMS99AQKdX9AmCIkFsdvk+GxewhOo7Id0JggC86ml66aDuAfDk9jabnmc0nrLH
Lb7NPK8BfHx8+ZlXOkx9+4zDCM8fZmj5/e6lVfTJJfqrNRJ9JZVzkdxMLxtmoZOPwydQdwm8pTPM
TXJd8Vc8rhjb3gnsA4G6ZN+zxDBOmvm4zvmPRkoSCcY3M9Kg7tv4fUAVqcMJNYlq+qBpWHUYo5vg
qe9NVs0YxLtAYTycD+iLm7Z/o6MYTpn6ZzD7I6vqxRcbRPud/OPPGlL6jFz8IHkJcu8dMrnTMId5
YQgKsxwBsM9rgvZTrE9OjXeh8ZMDt4DqYGVyJ3BkZv0y9+hOwPFCNM6xrICvs1SA03n8BJArOdFG
tIVr4NSdzaaioWOAbOCRnNnfyWHHd+rya9gBNYt6cQzszCGzmPZbgzd88cQzvJ5/s6bxKzAEtUnj
PZMAHcbR1zvBcdwU4F7o3Q75mCBecyUJAMkOV3S4wfpze0rdzRVf8qQOly/CQ1Fjn/oMc9KxyDn6
U+W6D8Wnp5kqVY14VjuPxodFZdj2c/+NNrC3UdSh7CAyNzLxjYqDaMCZ58C/at5/EmkO0yj/jIJX
mDoilGN6dpAMl7nB95e16D2MAqpz46QKi2ju4yDm1xScAKAiAW8yidyZDuPACsli0WXzEXsw7Yvy
/b0vHGSQ8omOoJyCQH8lA4BEhcinghBTkjYytVSBK5Zw+w7Zzwyq48BBczYiLpkdnrtkrocOMg+B
QYBiAvCCq6HpoQPWi04DLtZmBV2Y+ZcZYx5xuDWs1/5wGc4FUAVcCxxW7pBNP27j07BiAkrSOyLF
I3RwUPXA9Sw2sMFe7Z7ZdJ8zX9cwuTxs8ClFwzm9SNq+d8OIiRG4VR73wN/SVNZ9dJQ6/bQB5jMT
bF8k3QlqvhHeshZDMHXVyN0F8pi1wtTZlEEHPLv33J/GOH/HQRzqOb9YOg24qbFtEnvinq/pOWrU
czeCz88BOhQT5XcEcMkhTtqTiFuMC0PU7xRY2y4aIIYy+y7CR1MzPGZGDmUP/nuDbM7x3Ox5DHyN
jPp1bhNTMw/XmQ8XSlwQBAv4czOnJ1ggtXCEV+iwwF2QV3SFrJYpVvOZI/Ak7wEwDH4GOR0+M4fb
OqFSFAEqTdXOM5Qco9lz6Nd3ipqnJF59RH6GOw/6c3zJD3CDBzRrgdqN6gs7kQFYH9SxvmN/bDJ7
J9zBvDLYCgkApM1Avs0oojvn4T0jQEaGPoOgPXsJ2++RB9dggecYUxOOXAj4U63RHuzxL2O0K71k
eZ8knvWMu33EPLlLZPd1FSJDq5ZG18F5ZUIjA2RsfMfG+p9t6SCDeIW+VIkcQ8SMRRNv5299W6tR
ytoOGIctvYQUmBnM6VKTxYc+R6zCEHllq8e0YJlL6jb3MXHaTxENEmoWNCh6mv42C+RIkIXhuP5g
CRbt8YSo6g3jTjt2l4QtJzTiPu6vidSsb1955381iIgqiBf8LhwJSmQJ13LLmn+TN2xY+oAgLs4l
ihiu0845uktX9e6C7te3UMWkU1w0WkKj2Jt/wHqSub9qvzvxFf1fnOEez/1kpzKIFGCiDIAF7Gfh
W/lhU/kUB/Dxmbu2thr0AYfvjCQxrefgz5ZlVaIje06Gfk9mKCqCJgddE0KCZzGph2LpsToQ/vrU
Te98KxNXjzQeAZzGz61D/WlVU83Evtquf9cc7QN4gxf4hyIBWkIhvWINDngMEFu0FwxZX3vSfUSp
63dZwj/TFZKSFogeMIZXPxtA+qB4V3A9BwVvvBJ+AKqUJDD4dwBWUGDi0Wz1vBzC/mCi9pvIx18F
9abttK4mAimcjbq3Oerdo60hZl7PdArWImdpVyEJ5M1spEc9k33lJQJ6QggJQhHd5EdRNWCMur0i
/4Z2eA84toW2zj42M1D6lG97rufnVS9BtUbzXEFHNBbSG/EcxycftidO3AqYx/sqU/aX5in4Rwh6
jmMW7f12RIWElKwKnfvIN//s9+klw4e5W1sRVk2XftgoHPZ2cCdk/e6D9SdTMdJKGf2rt9juZa6w
tLpFsNKPsnqZ06zwRvT1sxHX0MFaaHLfOfZcgKnjwc0AJdcsQm89T7sUPXy5Mh2Xy0BNpRLYpK3W
60FErn8DRm+Mh/ta/CQpN8grS8BqO9ybruxC9FfY86i9bpwf3fykfDPVEU1pgfWD72DSr37/t03g
LhIls0XFc5AwLLD/DMBLCQWNXQfJgAognbJb0d4YPABx7TlIab/HKgpk2DraO4KH2hGEfYFAT+oc
xitNHv71gomfRj/bHmUi/cc5Yk8qCF7hkMEurl/k80q2FytIDwrMj6HaXE5iNN4xQMDHgS3dA8zi
RiDBUOg0HWgeIcaTNkBsVxo9WLY8c7/bR3LzPnw2Pame7TeyDVW0cTBdWPOhhOn7jZtLG+L+nkn+
kdGEYdNtgCwPQ83OBOj0jIYfDdSpQhN7DIE/AdeFspikwEgzYsFMzUgL96UEBC6ShzWOYCsePAXI
+KrjxjUg2vX4qvBgsW83XrbO3UOvzJ9G1exAWJ9h9hCfGQwuy9bv0L9ub54GZOYz1+CRQ6JFE+Cy
yA/9TdGWr533zBS/zBNDv54B1c3a6OSTDqKeNL2T2+KVqoUEgxNy7dcuLxXEzs4CzZ/hLHbc0hFG
iy08HgDcwFiYzACq4vVhTd0n/Bfu1hCberbb3sYlhxUwqPxyabrj1IZ/TbpVg6GwEsw8BMICYY26
Piqxu/NFfOyHpRC2lXpprhagsPGWGgcfckB50ZtqSxRQdo759zyjwOu0f7ht4KMGw0kUrdhUGQC+
4SOUn7QGQHjcItgAmYcVLfEpyNrpRIZ5LkE7P2DV4Ia5tlHVEWCcBH/CDpV0oQ+B10EHrrMJOAir
1NbbO7kiqY8y6F1iUcg03yvmFAT3Ejts8WHk852fSf5gN30gS/o02QFdH4/4yTdmF0zbg/GMf26d
sEUKRB59JT2JYUVGdQtefdB1BNgLgAJCm6B2zJ87+rk6Pp3EQRhz9NvmRU/5NcKVVKgpB74K2sPY
7aC3BmoBRx5lJM5DOB0D6K9c5x6yeN5ROro9ltH0MYdLWzFx8gZfVxBJiYLmzuv5Qec32gF3n8hs
LYY2+hOEGiqVVLJ/fNjFiX0HbCmKHisJ52VFqzYv4t+Stw0sBrAxGEJ3UsTCY4Wc9KNZdXgIvHaH
8Je4bhcYKTq0VpWIMfExYLSDh7g4u0CYnBP6vW7byTrBHhVbOV4Llhys26f4Zn8zE1wzExct3cZr
ANL3aqOpwwELo9N/v4xwx5ergFScUOWdw8aH2Fs1eNQca5GDoP4jfJvGu8Fn+2Ucgkd7+/H/vx+l
j0Nq3dlEGdZy4pmAdB7spVPdodmUBDS8smeic/acTwiBFEnY7nWakgM6KBbAcl2o+0Fh9AmYy3fk
9st09ZudNwP9QwHyQrxqDlU153eo29H9fz+mFGBRFjeAvUEEXQb7Ry4UbW/Dxoe1bVdoBaPhCg36
EC/YlViz5owA3u0VO1i3DDF6/9+veoj3Ziqap2Xyy+m2FsPp8oALPL5vgZW8ZMvAUbdtsv/v/2zj
Rh47chfKOEdTa8jzlGzq2cYgLPCLZsDVLDS/511bSSxUXqOIBld/6M9xQ9S9H7D+SEcY7DExxnsJ
fQbEqmR9NM9wug92S+uQKpmis3ZMfgAGf5kXnVZ2oPnOeuAtwbayMkT5P+LeB7z935Y75GrdbiOu
LaQe1vN44zT/+8EXB3ZTD+TYjWH53yqiv8Twfrj9+O+X//0QNkbWwgbKy7fABuEDlAiSn/IJS7zF
f2vb/+PqvHobV7oo+4sKYA6vkqicnMMLYbe7mTOLRfLXz6IvBt9gHq4gud19bYmsOnX22vs0jUCG
dsM/tZraB+ODhInsQYZ++0DEpL9LFYZr42MytNvc00qF538fa0uwXjXyqOIseWd0ddB5/QCn0cX3
icox4Pfuto6t8pNtoheacf2tSiu7Njg7Xjq9/ZbLK3ea/c3o+ANDbRSnZjd+LdAVTkPlheDknvMA
r738ye9D03XWKc/lG3TujwbF9jxJmjQ60y5fm5w4kh7p757Xqts5nfYSRjNzJT1wO9xF1daiKbA0
LV4rL4Ixw76+HsehmVZtoObZv5U0FG50D6ybdXP1yr9hU+8DDkElvQzNPOHuMk9O3Jp4zuWPF5u0
kG0aF67RPCdTXF11t62unUzXpS/9U9Ee+i6CzpxiBiMijj7+PnRZdSzHmh61lvePYxfi6vGY9hT2
Nh4uYX3k5Q4P/vSJPV9sS0yc/305o75zIcZsoT20em7ck4lmlD/OhLFCRG9mn3sKPqtfm43FBYMR
Yy1oOr54lVuuRWb3r3UWAy9k4DLMLoQej85NWWTvfnj0cJIdtKrJX9O6bA8DxplHMScn7PmKxrZA
UHHH+pA7atv4dvoo3NDdxtIckQhrqkdEUvYEUBqYULXO4u5Nt0v/H33aVmFgUlrBFqC7w2kpC1aY
h2baRI66ZY3zl2aFtfGtrlspvRSQBNxp1Fv2E82T3NLlk5sW9a2qxy31s34S4EDN6vfp74OZWbiw
pxzTQ5r5uzF8E7FnPHHKj1+M0cPfrIW3qtKZ0tirIcg9bLtKtebBKm9xrH6sxohOjLeTgdv1xZFs
5j+ahtaTdVSH+OtN4zzJ58J35OJRoZR3+2ZrtNV0tJSdno2x3xWude/YUe/Z6Jg7/r1ub0klnyAD
VyI2toxRjC6/D9lEeO3vs7JSP6S4NXun05lLkTXJN94suFLW1sfCJJBm6MeO4tyM7jkdRNTxL3L6
3B/NL1lKaes8MUdj3jm6Nuywgqb733WY2XfFMcI1tmq13NqWuJ4DkUTXqB3sR3IWojsE/98ReOWq
4t4PIj/eCgC+k9uxQmv+4HCecHdUqsVOTJzfknGAeK20cPe7OKhlVZgVHyLS+1aHyLE1Guy4M9oH
124zppb63RGfPHxp2r4apQ3E5FPQV1WSvIdanGybuFE74QzJu5t4H3ZeFVu7Mzi+1VN3ioq6O5nL
s7hJtiGegHvEcR+tuv5w3bjfgdtbW9+FPewmUkQyDx1R9kqDVzSLx98H07XeBHTs6fcVPiJuZ4KE
Upa+/74BF8O888SfLjRRUtm1r6Leqd7tblaYdzcnEd4+zKy/dVMeRVH9KepYIlsnyUsfj4v5f3hs
RTSuDP7KSeA933htOlId0BhStWZ+axaKgpvrTCUFoC+TDIi9sca7ldXzdWAoDgn/1acdT4wAzsch
aFLrX274+SYeEBTX9gjdEfY5la7bOmu8YPGlrUM67Ih2W0Z+dPRyzWutDdqlXB6MjF4V0yx5aqky
3mLRM/976Rey3KJrOkAZZKQMcx0jaZf5cbAX05VbP2JKS2FwmnAnTE63ZUua2m9cxYgT48kAhF4x
Rgv5bYkDGSYjOf1+yyDd/Jw4UCpcDpXzRu/0rfKM7rvyqudKP6WIABfHlPGTaTX63nRFvvbd0FmZ
gEbBbNPV+V3lYCbgKdqtX8Mx1/EjIWH5nmGXzj5p/SWnwMxWbndXzNE90ShXPW0T1Z3/e6rGYZvp
o4knMoY/k5n+SnKUvmce7bjRK2pyPdRFUBYwxXVu66+58FhpWTczkxKr1LKd37mPCBMpLjC0w7Kg
XdoxrYzGPtIxoxoD6j3naaJNc4X+u/hhW+9Yr611ZGTybo/pUWnsCEOv9vlgV0FWiTgwtQ8tbeX1
3nNjXB32nI1Xt99pbzBrcu7GdeN58hwrPHMEtM4IRPLg+uOr6TflPsuJNtGN/AUgRChxT8VEGnE5
MfhnlNB+HDgDsyQgxef2u0upv4rOpr/bo2BPrgSR6eLmWCDpK52SuFLG32WIVxA7pnaChtdOOXJH
p1vFdRBjQQAwlUmWtgdjhLdzhKPvqkgm598HQ5SnIU5GMs6XGTYwcluCwt71vGWXg4Wje0vfn/pR
P5U1jXUNrVLEVpBjfVqzNP1tcdbsZpXcUuatH3Lbvs1mg/psiFM9aN5qGV4TtBp0ukEUx8PklTtT
Uxfq1XFnOipIYZMvmWvx0bHOmdC5SurpS5v1ewUW/5FHtloLzYXDQ+Z1meP6qJI+DLCA1xc8Atqh
Gmt77xF9dm0GVSPrTNlzrJZWWq7b11LC2QoxvpW0Rr5Ly/jvyfIVUdEETSKsGhj79O0MA7iH7vKf
83h8lNjPgNVhJftZ5aSC4MxzBy9aMdzNeGHsnLo0WfgEJL+d3lu7rt/rpNRPHafptVPX0/toaQfG
HlkxFNKMqdNTlzZ1mYNLa4BTwHihvh2ZEdPKVdpkJCToy03c5/bTqI/skPrRsjvxmHXuq4VtjBOk
+2Q6SUHDBi2i0Jv6jk3vo0vpfSZD9Nw7Rn+re3xwXIVPvw+4VR5Uxqzk2Q09+MIIIPv/Kx5/K8jf
r4FMugAHf5tBrx9wc+JGTLLiTzZ4eydLsm3fqn5rjsu4ezt5jRey2Nd5l9lEwnPS6665jQ3SFpzl
ADCwXFwzrf829IqPdQkL+n0IJ3T2yR/X5mCq2zi1zja1lpnZU2PfBdEzgV8ZJ6Zoxqd2cod95KQt
g9pgCZq56PfTsmTpopQX1j8bA8Mx1vqzkgPnEHS0axzF+sWH0QkJTPlM524ft3wsAZpLt8+7ctok
AOifja4fnDzzX4ounQ+lTL5Lu7oYKbuwNgz6zfAE4nVMAyPtpyseWH83jTPyV2loQc5wk3XoJeyA
bhMdfivLWjBWPSX0gJtN8T+W9AAd+Pg78Ur91VNduIp0KsEC7OjQa7RaDSZ1chDC5DO1RLfPSwpQ
xvU36LG1LwTkbMfwxEvfNtXFbpqtZjXT8feVnsmjr+XZZWqeaNG491Qa4YNwxdMIvG0kvosGMCMk
2ql+b4s4CvxMOptmefn7NX9gy1DDYkqelrytvG70k0x7nnJc+aqNqdxZCFrn34fKcaqj4ieIY685
d/1NxA3FHTTGaZK9DvVk67Cs3njyawTYhuysJZXWPMAMce3X4ciAcTmVb7w96OHV9Jmksc1dmpeH
kBzYo+cgJiuG3274P9lAsL37nDrqXNHR++TgY8BTDPRWclAhgr+iS6JlqVp5fRxfXBLIik4lH2WL
u4KxZsCaWrHrdeXtW8PpnmrN4I7NpLGxawAhUXnFOamt44jnDk3SO/ezw4A12oPxNulGzDSlKm5z
dwpxTr6aDdbufJg+OxNzV1Q70yG2R+vBqf2XBNsqyQOzj5lZOte3wveBJnQb4XG2HXWhZ3yd+gS7
unRUvs9C9y9EYrmVZmScMLS9AyKBbORDugVi47g6JDS/ullbTVbYHDqJVbz1cpysumk428K++jKa
/1q5jfo9RsmVd4UJAG6j7bHA3kvXii56E5bbOdTLoILL2MZO7p4aHCa0avyZ7j9vvtmj1vuTyVge
FKmbO6SPlpLyq6rDqz5l9aetD2zknmc9jlZO2Fc+TecypDUReraxYyJkwxG31nYRiWHbSvny9vuM
WJrhFvvzMzY0dawa2p2uQ3Jgu6x7pAiqc9G+h0lmXRkG3u5tZ/gXpbz67QX8fn1Qmr2LlxETqMYN
mhw4k1ahS3MNkfQB5VN2GPX+7x8JNfiBRlgZznbXOFqAeOGyzIhlhfl9ZibmsCOJ4bWro+n0v4d5
qP/fl11mc4iUxNb89y3Eswa133Sr//1ovz+ps8gkcQxs8/sHMqEY1PUpPakmPDXVPHzqJutUhsEK
sSdLdpEzx6ew7aezdFokftw8EFDTw5yH40MxN5uqkfEt7Ic6Wc9fVdM3D5HBn4+mzVspCL5dvtGO
lc0VbJCg5hrZ0SOEjoTJe4NQf66Wh6R0geL+97qAAGRYyk1ghv9i3DzehabtHnqf7uY4dDVkLgQW
MfoBcXw/mm49xwn224FtdJsY6sBI3g84Gcz6FmwKoanuOrWwxpvplsuZVdq3s1VjJMmW5sFBOOZT
yk8ZRQ/SiIfnToyfCRJF34ZQgs02YkO7uLb/jtwudvEY9LVrXXwnjXak+Xhry9hI5Op1bWViX+Sj
/jwZA743BOSmsCDjxtzZqro6c75ZSrGUY1lWzgdd8c57VvWpypHAJM4d+6jvAcqdlmkVUf9dhbl6
LFNpr/G2HDQj94J1IQCqIXcSfDxCnrSKatH3gKG1ZA7PJoFaZ39kRjMwOcl/vAKk2mO4fQ1dUBPy
Q+yNSihclaqPWRvd6w6reK3HYmPQ94sbOZ9qjHWFlmxlA1SpjaQwMAKxCywi5BtnJu2mEivfnd88
GznQNtEH0/ZIm+2fqSFoWznjT+w+eq2LXGfNHzdTL2Eo3T7bmNHYIPy3I0cKZ9tbo48BxzWZBBuv
e/pxa4yvxjqHxWm3VDeg6DHecoGgnebHPE4qWmCYuZgWdycO9hR3dCkLo+iC2mj2ZZR9u7K7F7ik
CfK/RWbzluAQftA6xt74w8WzG3c9OPSs2MLwQ4jq0NB8IEgAVkmGq3bCsQ+WPkBtaepFLhKK1YEB
GdRRmy5X9Tmd7SPqKdOBAASXw/paayb1zMHxHhEpt3TP6Khr6smq0FFaPcHMI3yt349UH9F4tlMo
Jiyo3imZ2bFsQSutzftgbi3wPpmblyx5a6vitWEC35qS01g3mh10iXYunSh6bBqE3RL1hnbSiT70
TYb4BSrdU0evYDvHJUO642QFLN3L1WmuwrgfNqHTF3tOMVrQVPrfxt45NijZ2PXmuSrKw9yUSNoE
PQWuVt+7AiRaRP0l7No/VZd8CeyNaxmpcm8z6ZYDeOQBLI/M1Wmd7zFNMCsMbRsMk2rxn6XGJku2
EMBM/QmLP9Hsn2SdQPTDRUJDhtgaYrCAIuNqnA1v73n/nGH6ywZPy8Cw/9ZfTeG9j3TJ8ELRe28n
55JrKtlkIRgV5ld2I2vGrNWkHIkdfkrtI4pIz8ApcJcIJrDzxSfRnxOEpwpGfabIj1oGigAYHQBW
AtHIn0Zq9QPiKf/gNJ0gP9aUSR5mgAadqJm743IFlSI9iqZ1DzKH3iwH+8QE7xHaNrKJW1BTMawq
L8a7LZFL9IYkzUyfYMaBQhan8ounjIcx08rdlDQfQzmla1MndMTqQ7mB0a02odyWhuddCQ1Ee5QO
ni7D3xq19sfvaWkgDXO+UjmpmtnArDFcvHOUBbLVrzEfZCCKmCxdQkVwW5CnIO3uK2vI4QNjh3mZ
31qj2nXF4n18HUo738MZ+kBGtRX4snyyld0dijS6ZkNDospQj5vOQiJ3M6RA+qmbmsDqdByedCM0
10I5myoc361envyh2Km2OgxdwfbfFzoMyNCuxhRjaghDkPrQX5qnJvIIhHiIDlYfFzuma7DoDuNM
Slj8L8QudQSZKjeywzDsqTIYYs08ZBp4B4e2gAaduY1UT55Ej603N59jpvmgjzpbo2ohaGJDBs44
YH7VOOQn9ra2/MswiJ3DIMKN1quExlB4b2qdWW3SsMHeUEw4rV4n71mEVMVPJG3gWGe8RBT5r5OS
xSoq8Xp5ylk7vvz0NY5nnX+yHKvfRx0G4AoNnDubTTwRPZyos67zaD7qUXzIFWiBrpM7MbqUH4wf
ZUxFFUMoTRDetm+fvFB9Ac1k0LvWQ23W60hFPlpTjwvBQLPDVRKuwt675YzPC/Ki4+SKLUCCX02j
ASZlNuk+N8guRgxPF8oLABDfcgo2wDLGikF16SRE1hZcEAToR9wkE/6BKepPfW9fJkJcL4Yctumk
B5EhXwffpB8o+G2tmpiIprqGmbI2umuPW6M0SvKdEhyPS0t/qNCG8s7E6a1Qcp2854SMcLdmucDj
QT0BW4lXTkIoOVF2jIe6OSPevffTcJrKUGxFX38xjhBEnrVu2RM3GS1ugdsUHbuNQPwUh+ePIksf
shgfmpw9QU3w3VsOAk7tVRuXSQ6hgrwupvKEar6bVPdkesnRElGxGWyr2U79EacpROlE55mMEP/k
t/I5K9z3aorJ0Bye666JQV1sSKLcRSbq6wdvno1gFqhRQ1H/y8M8SFMRBpk+GCx0m0ZMuA1bjBa0
hPZFSeIAYjE13bSIIxxzqsS99codcE822tbLFo4idQh1MHT9boPHriyMKnOiEE3TcctIOlwMVrrz
Kx0fLMsyh3vBroTTM4o4DJRNYDRhftKTn8mExBE4OoZSeI9EzKPAY/uoZo1Xzr1g5d0kSjdPPinG
ICKY+vFlbid7AoSjYC59zjgtUGvRI6laEPXg+a0Z1E70lscwtJH3kgiq0pHeGbdJOB7KiA+Fcqwb
UUurWHy2OeVk6uMMtjLzb2LTd7rW8Rhe0hOlrsMUm3gZaUNwoSLpo2k50TLjF8N/QHgYEBghpRoN
GYQAePPEaxqA4FgGid4cskpF3Is6jfGcCB+h3iq7ad86o3zOJXH5UiBnDyTblsLEMxrd4kKf2cmm
kywhmO0UDd2b+ktpFfWFetTGx+h3B4GdSmBbhNVdxNJvU6WUHCTsENwhQ0r+6rvW5vqh0THo9elA
5gex5FjmaGTmJaNnl/OxGfbkKzhe0Ovw8bYxfvuJ/pj1/XWwO/0QmeNnS9axzHxz78b6p/NkEIt2
d0cf6sEhy4gzKTuP/jCDm2/cxn4QmbEai9lGliWiIjkb9Zwdm4hrqmuTwKR1ts5De3HUY6+MpXYn
m2Vff/VOK25sxrgvbbIA4nmFosexoG6dHdQ55NudLFNjA7bMShG+1r06TY1rHcmJbtaF3v3hVvoZ
svfM64nMFyT7RooABTKvrzkQJ1a5dRoOkpuhwwFs0OwtqhbVOgtm3803OmzzxvKkxl042rjWSsQJ
/59Rireiw/vfWt20Hq1wiX1CDhpsWrR4Hf2NNCR2mq47JzKRm9aRA2a54d/AanDKYZlqcyBAQEN9
VxE8u2Ba7CTNY9Ubu7nUnpTNMuWEobeEAblBgikePz/1mum1eG/0tZmBlUFmmzsBmOc7I0QyCWMQ
aeW2ykrrVFvply7YPontmSeOKJb23hvEXKTWLUzjVxzR6dZewnk0q9vEXbZn6QckcxCFLMxqwsbo
NW2twifIufKONDF1jIFqbeVRu00mh+nIIj5OPvtqjzGCYdPzn3r2QC9aFObEM77ABfXVUMqbNsUu
BiyyDh0SwHMVeClapNBgg8fhUeXcmU4x6SuqI4/sgsR/8e01O1VNcQwUGH8NuQ3KnA6vKsz3JVO4
Dnk1fHodY7WJsY2QdNYcrxp+EJjzsLAOoD/FilYsUct5+FHLDyItF+Mkv7M7h3REBuNUduQTtUYN
mAbcSWzazDpcmbtimMPDkMxP8C9Ad4n/nnriX1/O1TZNPOJniHsOU4CPOvU+JifjyFU8OmG8ULQJ
5q8sP7Rmfhv87h/N3ZeY1RMzYhhum1NbV+LcOERP5PUHKdH7wWbA3OCT32FLfc2UgA3y7eNQz/2W
2d3HPGGamZySHSHK+hYLQIF9D1AkgwdyY+crgTLc5GFM42N4kTPB4HVktjAJ9DZkFNvnGYg1qlss
MG1OuO9UfeUmBk6F3V+RgVLHREe/zGD55QSYOImjVx5E4zGI2q0MfCLV2+TqDw2ekQG28tTP2TvZ
ezonD4RMf5rbldHYfJR6hUcO7xxd+nljfM4k97EXAiUz+GtN6N+lG8pbIxysLE79Qg2zDUWP8uZ6
3LZ8ckE5vpCcpZa8vi84AePRSobvSODg1VwwysRkAWeFPOSD0xKYEHYbbamJDbs2H9zS+/C6AjKx
uyVFT/u+6MNdJVw0jFz7dMYfjb5yqjtvqY791fS9b+aobcib/c22elaNXFjZ6NnTVX/AbYh4oLCE
MZmHW6ELuoEjqijMg6dNTwQorEh5vYfstet0oQ5Vb64TJ3qycRCDcxEkqGdA1JxU6h5EcQqLdKNM
ZW8riubcJfXEiuBc26HdyZwbcJ7wO4Ce4ilMcZL0GJeGKAbd7t1/+uwdJ5k/ydrAytLZVwldoNNV
xAIdERNHujXBO87ZOfF+bSVq0yplkyMCg9OhsKnxfUhfo5JY5ytrO+gcYmRWNUFk1wFe8ifh4bDD
Xob6DtHX0pulctPIJ9BBmAyT1JIqAcGid+ikg9p4Bcg/ht/CJ3VEhFhZ1XjCurLh0/9IfPJnRpl+
Cdnswoh0QRdDGsLCC6Jg4BYc6IYEgrqevznh9qswnPn7bX50aPTKTcQHsvbg9AXuWzv5Uj2+kyw5
xl372TecV1zRAaXm2R8SfrxVTeJc3cRXvz9zc+9cWX0YEucWKuo98fIvP9c5K/bQsnLezi2QO1rF
dzE2xyiT586S/WrshgspGNTIRvM0CyuwRAU7rg9vEW6U1ZSG/5J53Gcxa5NncLHgMyZWe+W69Zvy
LcacUrDHjMChSD3LwYq2luqWtfmPGyfBUJ9n8aS1tIoMo6SoByofs8da+efcDI/zQFinLavnznZf
iw7YZ2bOI6okHFjevzgEIhS0k5I/tMcd0CSD1CdRvdYjx5rGehGyx3NY0S4xNLXTfWZiMZ1gR3QI
klHUVwAwq35E//CM8jGeJrVhfzgSmR001sGnTor4dDfMEhP7qZ9f9aIttxr7JN49s3iY0Ou484O6
YaLstCwgJMOklArWymy1kuw+GIYaZz2ZdmSwaTnWutJ+ETHOT1poK783CLJmxT5LYi3NklxDV6NK
mxo6k8XiCcuxdl4sZqavKG3bdR/VNJ7d+j76sKhNI7/qWLzRFWi2YTVqaK7mj+M+Q+wTOCD5lDBe
6MGyWpRkj5GZHbVriXdusVGVULqx1e1pp97giX4W3iYiUWJbmjbReALE0R2igHrDAJ7AyNiOzuss
5TN8B4Fpbvns6sU5j8Nb1LAfudq3Gf9jqFq6kS3N87iIrxkyMCEk76jXal2kV2XIMzkWL6YmVrMa
nbXhcjthOFr6M/4f0WLiTFv8bi3uYnJrDQRKj/Q5NDlXd7js9eTBxANEb0HtvEn7tpz+ecTtMHM2
SekZC6t6jCOyU7I4htotSdjQ2uLbE52/V6VtsBLq3yJBmsmQmTf2xG/qK+uHNky9Ck1cRGHarmTB
wdFFp+FS8nkbKsV+QwVaise4ZBOE0akCk+PAStdnMqwTzIjDuuhFAiMcvhsaDoWoxTBTu3YQglvf
qBuPeTlchsbai4KpF7l/8Fx657X6KFrtZoBJbsAlr8RZ3E05begsPVs+zriEHBGOy2VQ2wNWR0dQ
G+rkABpewdpHdMi6cxApnRJUqzeN7Y9BFmPgmaTCNDnkspzsZkeZaczgJ67eXhOHSDE3kvuJwbQr
asgJL3Ptr/Xpc4mYMR16084IyUjx+DxH5Q9GFZqj6YD5LNcpcND3ewK6LLK+KMbyv/Zsf+l5/8yh
jiwGlW7ILT2HLWP9CoGTx+Hwh1e3JSGEq17Qpl0VBbeZRtzS1IX2NedQVKFfELBW6ybvvivombk7
3Hk+3o57rol/c/mYkWC5UxZwsacS+qn9MqxZpA8pCMHk9TQJnGHV2JO16Urz7tblH8SCemMP8VME
vsgsYXr6JNf2cxytfC8yDx05K2nnvrUy+6zh9yYEzU3hGhd9QmyWUDbqkmDZVYogIfKV/KCtiL7x
wJS0ER44wY5NxByJkFMdUvHEz51vW2ut5EasBpdqxnk0DDsOWklKQ+wlr0lYZqe+suutn5APqimX
bmJzS/xwWJlRMQXZzAWZM8dChTg6JgJIykb8QQGt+ef3Irb3pd/Hl8Yu+EhC9uMkVBvS9FBspnxt
qTAYZ+45CobD7EfoScJDM8zkm1ZU0RmaiggrqheSBvUl78ceDWvVIJW3rrg7kAdHMOslmrJjFZeJ
vzb914SOVECcSbmqlryexv+IW7BbDg60skf7LxT/vHLZXTfc7VsIo7U2a/VW1HW3dmaanbOPsXxA
TSJwQudbW//L0qAjkurO1JMGszjENOG2JFpi3wtY48nLATrNwyIhB429Hh/W3tCHfYMLaZ25ISZr
7Tx7xmNJaMIqcvxdDFPBj+0qmCJzWHL4VyXpDCRIUDQD+7D0OZ51sTv1VpgU8rKAeccMgik7oxcw
JbS2Gs//AXoiFqZpT5xGy2NRTc80/mp6osaZ6N2PupyQt9tDrU/DvWrFUemXhnuHEdX2up81su2W
27WT/njUpBnYumS/kfFrpB1Dq39RI1d/mzfL1Xtl/NqrHROT1nduC46skV2ZJd4Fj8+w0nEmBRRf
r1WvNHJop63tzO+RZdBZcMLtIO1HV49g+xj7MBREgXracJyFdhJeey3FYK98Df04nThyaXSpE4Ul
Y6LEnrA2M6AnvheO9s0ob/yqWnPkFoAFteRFl9WjoRnVuRiiPWfzYkUL4KY36ZdtNihjol9icR6w
J9TLT9vT6DxmoApB70caF6u7qRDkruQfx5ibxXdbUtv4XgCM5LPhJqux1QnGIsvUnl4UE+kO+BFC
KLV1ShrMpjMo8mQesVA7qbWxpX1xcBcQrlnRR3ae2xeRloufxxsJry7OmoQEEnLgUovGoPVt1N2R
yPPIJfikyPJ9yoTW5b+2y65p4xmXDJP+Zs4y2GMwFcztxgNwmAfoPn4yH8BGf9wSARaUsTVSSnJv
GzZC5UjTkpYJ62lm54HqW1ouguSupuNwEmZbzm47eNq7PYt/ZVoFlUGkJ5tNiv/OXUSE+FR4H30p
kkPbEflFlM/KEBHpoC6EvRn7F2j4GGGZT5qW6NZw8EloTonls9B45zytfJitIV4z3W+mgsXPXcc0
I9yo4dAt4dkxVJjbgflK4dxfJ3xSdqnVRIt1bxXZ8kGYLGiROPa9ezLGMYhafklNw4KQ6mI+Np0J
X2rsPLePHjyP42KTUGKl7PVflm3exkhyyB0eiKNuD7HpncRS9RKMPm8HLOYr0au7PyZ5MHfWHi+S
vCZcWmlDZ33oSfKOtPigW/q/aQav0e1hPQqtZ1etz5HW0yRySBP26TQY/Tqroh+ncxgS6xCZYnG/
b6q+/QYHoTmXImDNJ8vy7KPESu1F5Z3JnW9LoDSTjSydXce03HHdX2NGTK1tHnZzr++HLntljrz2
TgUY4cEI761jyCvHeHUufSrzvM1eEXW1S+aN3tFfAoQs9WTa9VehsH+O7Q9JNTZoQHcjQxi1QyP2
khlw0dmS70aui7MVNxcCo51d2sWoCnXN4m1kgZaxBPsTLgx3xjKWJaAzDB+8T+/VgHgTd8wlSiF7
N3qNyl6a1aV81Po+OzA0ftOj6XCyJXYIanbejZNRBRqDulhX1nHExJluJJSBFM9Tlbd/zXIosZWo
eMlSwjFJol/A8NvnhKyTrinYgyzR7jUP5wRUSeArKrvBsp7qxNollutvmzHZ+bQd66mybzlJHU/c
WwTHdu+tgGTOaZjqgQEp6Vd/R5Z9Q6N1Yes6SqDifCCFBIxkavFGhsjITWSjhBI1QOTudyab13rw
L+bw7dbatcPsHE1N8e4Q3cZxTHF+taoBnbuZv8yIzoKVbIlUmtZGP4y0Q4ajQYbwKbNf495Jj3ZU
OeuG2JV1j79sTOmIEO+a4xAlyGMiI2rCGtPTamK4epB0bTBOLCMaU383ehw/2Gn6RAy5s2sdQM8R
Q0Te09B0I7zVTdu+OaqLN7yd1J1ZfRLNwrbWpy6NrScVkYuwOGssLQ0YcvZPUMs5HOoCYz53qEO7
ynBvVetfVURDWB8m85QM1nwg0IT+MNE2pC5ERJX17fPYW9SffZbu1M2fzfIwVNWHyrVA15VxxcJs
bLTfqEub2m4gngWj0obliihYPE27usNZEhXNPfNl9UpK5We00U2CMzkGAcDSZI7qmZ1BvsSuj82Q
K4pz9rcTkTvV/x/Ozms5ju3Ktr/ScZ471elNR0sPlaa8AVAFgHipgE3vfX79HUnpXpEgg7jRks4J
kQDBqqzMvddea84x58N1wFIZSMTI6HKwlwCc243R2/KGICgOFyOIMB0TR8OMHxVeeAw1Cgetknyb
zfs91o2naxmdYinPvJFhBBzV8izReUPkkNhwD9a+yIyNGoBjjyKDd7FcgYqdvsywYUCiV2fjOkMF
RmwKEACgy9RI8kdHa0YV1zpgC0GOvUGtznrybpa9eqSv1iKzDKeEfRAB4L4XzRPC2Z2mhKVXZ2+F
aGle3c5SGpaSlDIPIx+rmUbOLslXBX3g6ynqm6fBly6ZptOC5OibxMZOwI/mAzQta+alg0+rmnoI
RCQzCtZGR6ufkKzgEEeN7/R999YC83HlNLlHaDuA/eHxkrv4MhF/BCXPvia4PIciWZV53+FlpWL2
x2TVtMkx0k3RrYpZaoWsBMRzG7OgKDVXKES3QnVceGIWrXvwUinhwLhj9HPRtw7z/ScOIq9+Swk7
1XrjifK4rOoS9M0Ab0JhbmE02mGoQ3ASw4M66xvr0nq96vm7OostDBV6bUUPRKzEjtYObArqn498
qu66KcOYTnuFVHMdxyhOjcD6QKePVbA1p4XE7miIgpczcdRV9URWWC6W4VJTKdHN4ilFW2VDcip4
aMa0eEYn/4pk1atGUKQib1asJHMhZz0aScE8D6r0Le2EN6lUN6GlNftuWGaFf2sYw4rvPgqcOpzs
GsFAk8PBRae7L+C/c9doAtwIBhe+JJxBzlj2JAyeWWFS6TtCzArRw6KzQ4OC0ZkBFxp30oJViMwd
SgSlyT7Sfm77NEgFTOXj2ilvnXip4M11DD88vQLtHdSW6mQ9Zu9KkN6sGAGtaKLNL5VpcJJJ7NcR
YgDrPUpv8SU8xUpS097Z5j1DWjMZo1WJUZAuEiiwgcOBSo03iPoe8G2H2LWspg0kC5ExDzkcWfx4
TXRaTSzZCwA5H4OAhFdJ+9hG0n42QvFRZfSC4EE96knE5s2UPApAmWJLCciPGIclSJhF7tvoZ46B
Ettl8ZEbK7jYoSdV8St5jYyUyxYpxWRUrtVoJQNADtgmFH2a44E91gpQ9JgzcAsoRNBV9BXZeBFj
cduhYZ5ozC8DC0uaDJTFR96NqC58Y+i1xR6KRV4QBbsXzNeSYCYAmvjM/IbfodQE+3InwekoBuhD
VTu3dFXDi9Ke+jR4qHTzlngIbxrNYC03xTFDYdLxfbZxZUrqAyzQ85InMAqe2PcHbsIJeQhndGiA
PYtBBBjNtO6BCNe7a8AKLlXS1bta6kkqKTLkqtsS7ZqtzbA8TlhFvLBHCGdhrdeFwhG7gOWXRBol
MZ5F7QZV6yY1hocxRM6XY71YhIxWmJuXFYhstB/LwCgd34+ADupQKZBTA6OMIf3Ng7DWmL1xxATK
ZrTFctxk0QfLacc42NUa7oGo7ZVloGI1zULgWnXCwV7B/dwGk6P1kKuvHISg8c86uO6lBlyb4ZBh
G78+xRkeCwONsEwU0qbzHY7/lts0vES9wwpzVT4S0ScLoBzvhZaLWCIdBzB0saQBf2teZcyAcn6g
Oa6aPj4ZCWVjh+Jk6EckiT5DWxTdjo8tZTcOycpoV4VkxcwGlEVdxOCV4lZ0Oen5yCGkb2hIsRCG
TePECYlJAVE82/yqnnSUQmGPK6hRlLdrQYcLP+9eka7Cqp/wnylGKjrGmPU3tLGaKt+aaAj1SH6L
meO2vr+iazMsDDqQ61GBXMh8Z2P5kmYrRqBxLsh5T9LdNUoObYFituC1Z9KImKhVnhS1vBnbXnYz
PKWnibw7mBnrIFOmTTJpoquOUOdwXzeSeC6ufku5HvTeOJTPpV+nqxB5oV5yn1NWvyhXcgrEWatf
Z0dGtuVmCvNnC5Ax7vRsaQbWO7b5xwncaRQpr6OojCtjhKUkcR/0XWwyApgcSR9vKrkDHUaLIC+1
eFtr6fp6qMXEvJH7adtXmr/XsHa5GF0TpyqSdlsU2i186PpWnSE/o1GxHU4dbfJen4/MiAsoOne5
ZsH6kVTVM6VMdkVJzLZVTsqpgHEwy1hJ8B6ky1xTteVAmVKkgj35aFgmcHBeEcxeeYqn5VDi+LbM
fnL6utOcQhYsztP1VpMzY9nhYnYFbveFIswVk7qZkXbkOshbQL7AJjA72k2IJr8RiyVQfWuB8Dg7
9DU+wHrDdbNsQZD5Or0wm6IOib3SrdJUu2PVZwLPjENTK3GdoV5emLoEPQ+cV3xlTpVn4aZUOIKJ
CL4WKgzQNpCfKl6k24k0cQUplLaSgM5KnmLtUKBlvoZF50zUjXwmhyCur1s9jO+jethEaUzDKQUJ
C9iBaI3wnJgMDocofYFk5g1dt4zH9DZEsm4GwspK6EW02pAfzRK6khXYvc6jDWMKJ7XVjx6QNbDA
Az3sTIXvog8fdaLuowrOdodssLpm4fJ6TW76HISdyHPgSKH5LvnFrlcDBSZ1staU/DkHD26bdKpx
5zH8NlA/yI30alzlHmRWTDuk8UKpMJCGd7I7tAb4xsL/MOPsLpmYklXzUF2h1NEG694KwperRhSO
IqGuswaeikyMyPdpQ5QurDfENwAsi/g0Ia4zE2dpjAUJAyVnFQF9DUbCFYEFwKa6SGOhEPe1wtJG
sQ3SpRJpSuuEOuHA3PX+eNerIS6h4Nny0exOcQpTMyBQPsPKSwFPSpruXFHdNrqEGH809U0f4xqv
pWEv5uUWUiLqHPSpLSPjP4eAqb9k2ZFNaBimrswRwISAESn9Y54cXZlO+D4oz6imzhb38aha0/OI
0nqBLX6bk3R0ECPd2jKrqlxp0p8pE7rVyMN/wzHkrimk/LERUCrFsslQepZZkXyzVeHLsJtgRhEa
2vdCIfKUh3daJYi3YGl11uQq3yuiCpCKKBHM/hky0pS28Rirp8ynX5vlEIOgt9xrkZIzyUGaXSBg
XATZcBTUNrNzUSpXTLTqY2G4/wxFDRtMUb5MOPZCHeOb/ooirrRGY3/FG+n++eIpv4TxGSI1rwHi
W5FVXfkcEK1wY6PGEdDOqaU+B+sY7jVvrU1tMqwH9QPuX4SYM1XOWNRIHgrF8jKktBSY46aKQZQo
DPTQwvleLAScxAj1s+UyXFVVTGCGD9FIDNV1VBDOEQ00TZUaoZrd5kXhlACTbrS2xDAtDUsrVdWt
kiek3/YGc9XUt87mKDhoes2bsh1KzwSQ/UX+mmTNd8dPaasGDRRRVGSZpE9ZVz/dPWgWQbQoSHVJ
88JRk+vSKb8G26gRggeNsTf9Qp+5XspMvsAy81glwXtfD4iDQo7rYhKWtK4yjkkCYGQXNfXI2pSN
hxh0Cy4gH1dVq6FNpXf4PTt5gi+GUnUTEDmzwihf3wQ6/5Jr8G9qDmIkJt1mR2XxrFTZS131j0CZ
ZzBgLTtD1Zd4d5nktHJ06S0JTV9Djlva6I4l1u1yGnPp3AiS7s3yRNdHw75QFTZXpZDzuyTy7zi1
c/ijybNTAhGgFEvfIjQKfwPbKuEMA4xfgKh40PuFURLSIc1/sO1hmRVRIq4R/c8JNph4iriGeQee
Jm2AHI3XRjzST57WQ6dRjORZb5eck+dM4o7pA+TAqfXpURcUf6kpv8D9tY4aMleLTIT9NRg3KeEP
q1IitFhTBgslsP+Uq8GH3HWmN5jQsuoEkZ0/E94zmfzy70mkSazGEJc7UC+CIGG7k6RDJVKLVRCa
4KvMfqXV95zJUgGQOhpEEFzbNgT4b56GKzAfkAf5IdAY4ABzfRmJBBs9fWbQBzBw8BtIu+//GjJd
2qWWeDsmRvCNFweivGVVVfrLtS50p09gAX0PWC/z7rrNm2cieQ4yCqgVoV/hkjGO9QxslZJ8RK5a
VMgRptqTCx5O1zdk8aUFXWKrpbFXyCc9MAVCDy/XRybkptMH2gY5nbaViglFtl5np6CT0fi06ouR
9waFPbOYcR7o0VZ/U8ZBWjadODgddLKbqXqFmLrj/kwJLcimvSz7hWuViAXACYJ6y8vgJu3EhzAP
Y9gu4I2CWbRQzaUz8z3olpAy96aO7k0cGGDWSnWOp3KGThY1fUjo42BDym8iS0gcDYdy9kJPI1Lo
WCBEkZbLQg5E+aLXMOdHNNfOFMBc1JSpXkM0y051BzS6wFHsVEYkcsjtNJT7GAavas9oxe9j/ABl
7H1f/P7rdfhv/z0//fMpr//xP/z6NS/Gijqp+fTLf5zzlP/9z/xn/t/3/Pwn/rEPXyvwgh/NH79r
+Z4fntP3+vM3/fST+dv/9eqc5+b5p1/MKRXNeNO+V+Pte90mzfdXwfuYv/P/94v/8f79p5zH4v3v
f73mbdbMP80P8+yvf31p/fb3v2SFRe6/fvz5//ri/Ab+/te57Z6T9pc/8P5cN3//i+TUv/6jf//+
fw39b6JmSSiwVdOUTYlkSzalJvj7X4L2Nx2MpGmxr2iSJZsGydA18fPz1yTxb4YlsV0rBOaKsqX8
9X9fyk8f2b8/wv/I2vRENmtT//0v7ecNTNcUUdZEbm9qAIsfZsxff32GVe7z3dJ/CoUFbWPqxkuD
pokYkpTjl2kz47ziF0DanGxKpq3xWuXeRxdjN6foNbh6hIFgKDF7WylAPti45LVkWfebhvGCdJu/
Ik5uoZ/oq2o4Xg1YEo4m7Kre0as1aiCQMvV5VqPf5N5wSW4ayPTmDn2VGp390IuVVTqxN+xN6Vk6
sRrRjv3hE/nXZfjpbf+0a83vmmh1WnGmppOhZko/v+s//yxJ+fWHUQWADtc05P+m/ClwVu1i2Hew
6y/KkcbdbMXkfLlWHWFfPzaYavbsYdFXhcfP2dLf38FPf+mnfVeOx6s6qGp1CXtHIcZWWpYCLuTl
ZC3nWSHpJTTz+4NVLZExEBK/myUB3QXtbaIup9zhgCcekXwFJEPWhBTaBE5q0wLVqLVAMo0YBQsg
Ho1OWAFSW+jqrNf4qnr4Obv11zfx88fwn/Vk5WpEl/fC3qJ4Bb24A7hh29hoNu4Cn674F5+7PKcU
/7tc+fVv/BRNLg+SlQuiWF2YKZytV7zQ9dqMN6lwYi7cHjInutNVB6iP4ZYoEe30Fe/rVL5hLDW9
Yimc/3zvyJ+q719f0Kf4Wj9lyEEubnXx0XWhJWLUkG6GyYJxDharGRfRN4Fzckk+n6mem/omKo/R
dR2T0DSS9Sq1dso8xOK4lYa6PcSIvgeGXuihcJHa4fiNmzHGjDAJ3wjeWpj++sqlzfLCbWJpp2Ge
Bsy/IDnFGcv8xPlvSuJ1nL5MhauHjk5rtl30EcS6BQpkBlzWfeqE9HleFOVEDKRJh75bW6frdCtF
S2bKs2+iXzMTt0jh4iDMACk6VUQ9JbEbDeeQEACedbd470rygOFHc8hHhFq6nQrh1UPMzoT7asAJ
ge0POHA2YrTxkdSlqXeFb3wdnBjyGRONip09yS9GfJqTNdWFjvtdcZt98FSMeCYIwzvJDy1RcndE
vQiyx8+dLsUSnkKx520P780leRrh4j/pzV1+h2OJ1W0gxhEXGQfMBSkH/NQKG8+TfkVSd+zSg16D
sGBiuroKnBtXw0F6H+/aZt0fEfAniscIO0oZ7t/hJgOt7FTazSifJFpL/qElSxG2I7IYCUHuWj8W
B8XtLoSdnuexyWaEOP0meo1Lp3SRbPp1cUDjFMBfvK3s6pK4GMEFQv3O9amw+y2Qcm9wpyfpHgkI
+uwN+HC72M+xwDapHG59ym4B2OPns4ODtmSNXqEQmsewJLyfyFCImh0NogW0k2RLJs02tVtPWLZ3
w7uRHLi3CDbor1iEHBq16ctYbettsq9fmI0bX0R2S18sZgp75I+bEPr1SGLKVl0mEJB4vUlAsVVO
4KWb3OXvQE18NB7knPIu2jv4t8ljLl3+/CR+yjf/14PIbqBImmbBq5lX+R82wtji/JWYU3XBmJA6
pDC7+qY5Rui2duAxVjjaHchXj/VuOERPvfHFKVyel7rPC5OEa1Lmv5Iqq2z4P/71g2TmxHTX88Kk
M99mgzTsxOlW4l2sOYFDKI6y0nhKVsYe3wpd2Hu0SpELARsSkMIAP7bpMKE6/2LFlObd69cXplJw
yCiUdPHTAtWHaVTJWlVdZu1pvtAB1NmoWK9Oz7DcxowQk04X2zS6rnb48OcPRf65N/HPD0XRAJax
Y1uS+fmqaCKS19Qaq4uhr2BkSV5TO6BZoEefLSYrK4S9j3CF7XQZzTJGSDOeiooYz6G5rtk/fJdk
XJSTCG5L1O43UXT/5QWSf7eL0TzRaQRYGvqkT7uYL+VylZKHe6nd3iTn1UPZSjKp/JJZXtF7GB9X
dfEcEo0wJeegJmqgfTDN06xeVrdVcNCLF3KXhOtSIm8khgdKTDAKGxbS7mTEkUdeQYu+Eta6c41e
lPHW6l87tDntfToUq5oGmmHYBvM31SZi7somorFErQWH9lqmOslF3uvL8oDAWC5eg+jpKoMiCw7Q
i9Twm6CeYuV4rW4Zh2nDsjbOQ3SSxseS8ZHh5uqK9VJkipTuTesbCI3JQvy9NKgc6oad05Zax+A2
YCFHVUtGDmKLsFk3mcMU21X8tRQ+ptelHnmSvOzS+9h6Ukx4CtpRtzApIG1wk6eAsLQciMhCk71c
AfKBEcNpyH8M+NBxc5FlAQzLUY2Fnj4GSWuP4qvgfFUbfC91P9/pECw06m6Vfz6vAKAJh9RClnyZ
iLzc4daLOWBOroxb8yyTkgZnejMKK87TPccrRPeOZgL2ZeyUHJt0p/YvQfysTHdqvMaQostLUf3W
iafgrb4B9LWn6Go21kW7MZ5qKIY4/heDvOmrfZI+JPU7F7nEM3S48pC/FzTicRCIlnd96d7TAv0A
sB5c5HZZubqyU70QsuuAv4y53NYEn7NAMozwCZmDpDpsgI0tcSEXKDQFx/xqTZiLy1+vFLe8ykHE
UPRPixX+UdG6Auq9aHcEGz8jtx5Ez8KcV4NrXxTPJPmCfE6e6Mrt8y/WBOV3jxvLkanoJmNT0fr0
uEkNBmIJZA4rZfw8argruXuONQUKxTeqQnjFNslenUATyqbFY9R0nVcqH5m/6GzJupPsjuaAhCpn
r7H1dW5MdbyJHd8xv6rS5wvxy4X64bV+KjeviZb2vsprZfEkt3wKULeuOixLd2iBMIUZ3AIuyGRS
fajeeprBiKFtWoAVMSnWkgoCdiKk3Ur2ZjsfXiwifno3fh1frl+91nmD+9Nr/bTQq2YPaTHhQ5Wf
rvsEOiMi3uKcrbEvL1Mgk3tsDfXTrFbg5cmLkCQ9+xovuzvlAW/oaey3nTs8a0y5m03vDOXW4L4I
PcP5857w22Lh358/eybv44eNOhKiKiPwpbzMUbJACBhrYaxbcMwJfZuoc9fYwCxKIFtM7ngXe2AD
oy92a9X49SYkzlCRZMLQdYWx7Lxr/vAiMsa5dZde/Uv1OHAWTlErZGCoMyY24+JqHpA+4Tj6JlV4
dj4MPuoqcFqjsJVqLRgvMnkdSP79vckjaikfc+7eFU/SKDxMczsYuGridc0mzVC7F29mZ1JoxywH
dyKUJvkmbWhbEchQQ63fQy0flXMOmjO5tPD0aR/iTB9OHQgtHd1DhduoTe4ny4PJQoFNQMnwrR7P
IdWh0R1Cxr4i36ZyLMiHfQ0R6yUiPVSLjzw8MRY8H13dQUbOXi/F8YZwnoWhPatTvCpGZu9Uk04b
boCEatAFE/eKGXfw4Pcl+Q3hUouBecuIZEFbTMYHIDBGe6iApR0Qd+Je0nGvRV6lkWG9KYN1iP6v
VbZgBLpp1wYj/QcwLCMZfjdRijNgxodpTFbeE3NTwg/0o/fWZ7jVNG4AT0+FVRFdoQqiZZSUVR6+
YxhEKYpen60konvn6FRLt8pS2NQF8lhO62BqWjTXt+Z8FOJSBQBW3pPuqBISUKwU0LApnEKQMMI9
8qdBc0LZxgOB0Sd74lFkkJ/dBDTXJ4cs0uZGXlWxg87MeK+eYhGyKxAO5KfoiEM4GjaBBgMwF/zH
VrBBVeEzmUZGRUo2Is0BJcHJj75J4xI8AAeoolwUZPaMO/klvktaci0X2rrF4QIa+D1BvdXiwCVq
GsSW1joZEO3E1YZ9FawnPq5ww1GJDTSvOHm5/Z0ceXCG6uPY2IX5kB/lHXK65EZetG/ht+KJnJgP
AzSL+SA9U9MRz70wV1jhWnhDydZvFzMBJVzJxr4yHiRrR9Zhkt6nwrnUl9okInZ3Zx4pPQRIRQ65
wObDcKnf5GDRLNm7OM0Rh1PAy2O2e7Rixxi+mV7gGmsE513siIy93pthhbkORSJe90Xeewi/GRCH
c2rzziqfDdmz/DsMP8hUjOSNRK8UUPew5iwpo6UBXYRM4AC0sJppekjBcEPdslP6nFkIS2hZW6sX
dT2e4jXpGRsSbgIXQQTTkqW2QZDgEF+y0aajEK/mZHB7vEOFUEFu1T5y3EP8YhieMfnsWkLr7rMH
nT8CE7eZXNpm/JhIOBSlPS07F4vLcrzaoPxCe6ObK8yyhrHttXfyAsfGLd8ADNP373fRoTC2NUEA
XBPSJiA9KDuJvGYaMCiibQlngj3T41b8lUGyMe9Gr5UXrsVvyAvVk3F6i+sRye7iemwJPibgpF3q
jzDQI4G8hTPGRYbb/FAtdcdSwQr9CDUdmIKPumY7bKoVOtdsJez9JUO8ijNWvPOXqS26qZsvr46/
BJP+io43+5gTdKsF9skP6aZ/pOAGXvKY7irUk0tcpzcMe7EOPWqbcpcmXvah4FR9Qp+VPyYf42MM
kMsu52LcHVecn8TDn/cF7dfWzrwkqwaCNVZk0/h0gFPU3AyD1PIv2aMB4WB01ZSJ9W4w9ZNQnKUS
YBa0NAeSHHdGvdA8PPP5klm507JbwdqR9ukJLrcY3H4X9uD7IomrOElLZuFkCobkxS71I7wowxUu
vGtlw1Wfe/dL4bZ0Ohd64EaLFrC5GcwrX3WKfj2H8fZwgVFyqRr1zae3N6SAbIqi8C8Dw6lFdi7v
ByewqbjLEsPCYthCQUCliLcWh7K2kR3AGhrWjsX4EG1C56tjj/nrmf3n1zN/HD/sgADU6gaCgH+J
dv39uBldEs7qB14J4rqx2IGnRtOOgnCr1TZpJwPVKxjql2ZbudyNuABX5br6GG6yOzRZ90hDkyOa
Kc9yw3UqIReyoStuOTPBTtiUDveyF5xRfy/Cm3kYD9BiOT5OLi5QH6yjbb4gCd1kl4QY7QcCs8Gc
X+aTi8jhxWbZNIQVKymyDfrMgUtjxuOTkvLnLH71r+eg2BntEQVudVBXvleu/nxrwrP7pbZCDWzQ
H1YBW9DW/1Qwx0YmIn8Mg4u47EKOOQvpnAW7MVxpL3x8fRSy1G+4RDikMC11KhE+eEVsIOGY5YcU
WsurpS1Fnw1RO3RlsUw5Hor93g83GZtKeiKzjsgWToybMV21yVqgYhM4Cdb7eniOkAxH6v0Q3pLA
Oink7B6wv/vppguWrWW3PecEAHQZo88QeSsmujFeRtgq9+Gy96xNKz0U0sqovaa/lfI74Nz6+CGa
T3W9xMESjOvmlrCL7pC+4SEUd8xgqaXpMCY33U2KENOJDq2KN2ClPwaHzhW7BRIV0RtYMOkDBnsx
vrTC3iy+sWaH3+Yl16SkdzUyz2gCLvtz9yzu2hMEeQa2t+ww9bm7Z0KI7RX740LdMiN7bmxCYFbN
c36a3un+IWk3HwofR5ldn9gZrtqaXQkEG70VUhKdaFpW71xEJH/Gu2l5io2OjzMlatvroVrqcOEf
xB2hZ/b1tqLiJnsLqWawos+CScKNbkKv39Juc+WVWG/zI71O/C9QNbxxxdbRw4BbJhcIRQ5XASE1
3n9knrT4Mg+RciOufHo41rbYgqpnX9IWvIMDEq0LJsPQtI3HZid4uHUFDDWL8RYq0zXEfo5J3472
3Nn1Ssxd6dSvshsYDNJF2xRu9jIXvzjfbGTlEO4IuMsQYn716P+mK/Pz3TwXxz88+gRtGWBKSKTp
XiuaCnZ9MB7D22w3OJOTOOVFxUzUvxm3vOAl7jMv9pi2Y98wFsnB+ODMimvx+/b458eMydnvHjNL
NnRVUVTRFD89ZrkBI6qEnXHpUGUdBs06KySdyOlHx1XlCNbiA1T01cwnwbd7vbluKGI9rLvdlgfP
BemyyO7rdbwutiwySFEJXSG6Jk6WJacvopggsXikVRk2S1vplOu54wYlPaYlgH5xafLZov1ywVYl
0t5sNk3+rhGLVe6V2+ZDbBfXu/KsbOpvaG/XhVvvJHe6IS7UEY/xWtvMTXYeMo6KlVM3G0i9OQ6X
cJGv5VcDVuMuWE3LdE3U1L56xvvRvk4fGF5MFGk341F9zULbfKVy0F+xcVouXRsHFse7fyed/nyl
tV/PitwBP1zoT3eAEPsyqjY/oOV1XeLA6+76fCmtmhWAHSgxwiP9kyUrtodH+RVhonKbruGrpQQ8
2b0DdnEZMemJC9TpDmW5Q9bEkkzTlUTFAf/GKZ6tDcYWD7XEsFS1vSi7wSY9lnf99qvms/a7jfXH
9/JpY23hFkmxyXupPHmZu1m4w3PWqK4cPTAWMuSPodcOanOLVSuk4HsmzacC7c+uxagKkoytzrfO
QfkAGqqMR1He6eWNaqwa+VvV3EbFqa/WgIXw7RrxJm6XhM/Qc69LByfrzngqVvnrYKOMu01ZLMqX
IPriwKz82oSYPywdb4nCkJdR78+Pqx50Rp3h5blc9+kzCHai6UV0s465Ud+7NSJXtqTJad7ouOOp
7dlRQfM4Ps4EW5rc+k1/0YUtRx5kWjthKa/qr7bHX7u8P71A49OJXikMM6kUXiC25usNa8kq89Dx
js/QULhwT3OV1nqiNz3LnnkXvkcP/i64L8GF3oeP4O9SYpLVdWl9ceH0uZP0c0dkfl0M4XWm8wZV
5c8XbhKnwMA86F96FJE2Y4n+tuBeP+fPAfJM6nF2u9rDIwdxK1jpCizNBQ98fVc+DWeRD3U1nJVt
yrGss0ts0kThZidjFTJXoABF8NIh1l8JLpzne0hzAtWbeazQvwX7CTuT6Wi2bC7IVpMDl5aG6vmg
uaQjvd3ZbXzhRKWhTZ1tHHshPnGMRWRV5l9chd9MJtRZ4MVoQoZuY31udQQVuCesVv5F3KAGVOaa
eCHu6bwwBdyPb7Qyjaf03B26PQ/nadxOgMS/oXzaMG7a8Rq/rj3l39zRyCV0g96jpBjS9+Xphw1o
gueUa43us/xw7ybr5AyAODpFayochyAsh9nRR2eTTwkrHsbKkl3c/vMSaPym/v3pNXyqf0PfvE6x
wWvQ9zCrduUHT3ntgrdgGq/mW7oyIpt64NT3k0M48IaGzhrY9jxHXYzr8syxVPY4eyP1t6EQrwl2
dUNKEmjKIf7GZbfjHrFeIk9wFUwnN4ZrLH1bXVW3artJtsZSdtQHQqkFEkJhMbdL85ETIZJiwLR9
4gmqJ9xS696jFmRwUOjMjEqv23My56R9pTFqf7WSyr/ZFUwJQQlqQJNi9/vH9sPHok9Xc9QGg4Xm
Eh4ilhAd0b6rSxtSfF2QZUeR8/W0Yn5TfZQ7Y8NxcbIxnHwvvP788ei/qbh/ei2fdqjGisU0bPl4
kp25YWY5vXEULPZovCfqKmtRtxf1uiPLVq5vyXDre8c/GL5zvaFNy5irRPu1DjjaIcs9Yo019niV
6x0yLvkOkwZHZcNTMcltWNYx7JJjnn1Q8MEm+eCgPm3CdZc4/poqg0VfkJaSTUtqfV3kTuh9VY9Z
v9nBfnqvn3ewUivCQeG612588Ffqfeb4LgNnhsWraGOslTu644QBG0d+CyliK92YVGF+6mot4VlL
A0ZAmdwpw10VuAnQMj3f5gdNdsiA4mai6bTN7XmfA8J2P0d2pbb8iEqgtYV9RoaWSaG+MSFkpi45
mByKR4Xkarzki6m7kNn81mheupOW5pu/HraGy734Cj2hIoVh0xn2wl9D8SrkDdgfUDaklE3G3J/A
l0RRXtjjqt4StpDsaI8frePwzmBv8efb5fe37iyEsriBYTp92iOlqMDb1Yr+BTASdlDhVfNKPJM7
9VLfhi52pAUEDDpAr8pHp3lYeEhFtwvNsXCh/u9eCzNPDU/irwOOZMSJWKot245tLtX7NHFLtFXq
Atn+UGwwEE7bWSXDHQvWyDa7k0q/s4kB0NnGt/RhXH5xbeZH5dM2aMqiJSuiDnzXMj/1use28xUl
MIQzkD2AMXbnINTVFzOIxSWJaUAVMuAvUl2lmrtMih0Yc6uMOwEUkF2r+0b+otcj/27xldkB+I/G
/vx5A4gMkNHKoAlnvFgx3bdwXycrIt4WfYkuUiRu1svhQJtu3Lu9eiL6uunfrooDKED1ZitA8lb5
61x7jkg4nTYR2XzJKfLt6H917VQR/pGqsSx+HlaBhtc7X8r8S/OY38eHaaetykt3JDkt8SCSb7Sb
mJfEwf3SXUwv2WR2u8q/qK++1ym/fICsEDhCFKYV3wVsP6zLSqmTllPqwlnEYc5hIWFqa8cYd33P
oNRiRV4aGG9xuy16V2f75gOVnP6jOLeHcokxx+AgSU38kWJZ0DydMJN4ZcDPyhz4lFJOZ8cWzjgW
/3zjKb+ua6amkhDAM6lz+T4P1g3BL0LIbP4lWOMEAX6r39a3kInYFR16Q2/+Pn8M/RVZNkCIXdnJ
1/FJTLzryjyG8wOyAxG3gqZY8MWrPZv/UVU3C2C8f36h+q+3Iw+GRIPHEHUZE9Gnc6eoyYPWQKw/
F48Zyg1CWdfZiVkHxJDuJF6Cb9GpO+rEG7zU5aLubwhEusUVHd1zEIieMReirGzpJ7J1CEutYlaw
oLpN/aUseO2r7jtBvLomnDhj+AUcpoaN6tGowuwf2bQHJHofH4JPcLML90wCGfoywxY5mG8qR3OK
1/CB32ddL6B0iYtoL3wh4JF/90kZPI6IKUWLWvlTpdxWRCB0E89j9qguR7dfzmOPSz09Fg8zasJw
xW/TgYMVY8O3fk3DYiZJvPD4KqshYm+GeP7nj+Q3JSIfCXO7mWwgm8hof67d+9QywOzJ3Jb9duLE
HBA5a7Nk2ea60RbhurjX75JDT0zP4f9Qd15LjmNZlv0itEGLxyEUNZ3C5QvMJSQBAiDk189CVI1V
BD0nvHvepq0tyyqzIgmCF7jnnrP32sVCwGI7E2f0an6oEv/1OX8+e6xeVcJQJqP1pff353VYQmNU
BRbU0zlZNoiHrJ0MDTTvI+S0TjQ8EifZwqElG/Ls1eE+w8Z5lZ0h1fF7UqLJhTOIwC/JgZoZMMwQ
bxkLqXbRftQzmvrz+j5mNusDupCPxIkDwkUc75OOVFquJW0JgBHCdaCsaqZqWTmrFACk6AAF+z20
dqhTEiCebjlxRjLUvkB+2FqWPYWzxr9nVmPlWSk+WYy68Y41nGpoXsDFwMrUznMiDIXVKKyILSKF
gYEAlG5F8qkQ9PIZ6zxoknajhdg0QEI5LUknPWQjuwvstPIqLpqkMZRLgQcAHvlfoPvSxctDiNLL
KJprCPukg36d0ziswn3KiA9+N7VzdeHISvOvzJ/F9nGMdi3nrn52ru7LF12d1Uhl8r1kefGkLrTD
ugF+XCEAuh/oiQZEIc6KF7bT3FymLzK4eFQdwLY+EQHa15X2ZgKQ4OjF9F1wmYFnwlKuPHFfzpt5
8kJXr3kM7OFQeYOtfgn1xuwNsD12gLrw6qr0Pma1H7rkCdO2mZhpNOA/uxdob1SAk3LLu7xVml+W
9+c9bg9WXobMMl1EoxfVnH1VYjgtyb48S+AP30Lmi7OrhD1gxulgXs6myg6sEqI8mn7DetI2gNZA
CKLYNLwcyyteOKna6XpcpieLObw+pde6V80/Dz7hu0myk/vQDzXF7krmGELoDtFcqfy6dSJj02EP
jG0RyeiS79CRcg8LDj2jzztIVt0cSYCBuQuu0wpbXxgfmC0xM0UunKxSR1gENuGCEEoJw5NFzsfb
im4mw7VkkYub8YvCMbGcQMCgP9f6NSHKJqwx2ePD9V+i5aHdhQnpXqtcITh2WyrPmebSjgkCN/xq
LLRM6bsa+XwebnvRSSX+0+NvX/aGuQNBwKPTFCtYcx8E8bEk7unTQUriz39A2IeBc5H8ptil1V5U
HsA945y668yPSyPMChnwJApSwuwMwtdVYGFaB4DbdPqhhX8aYuZ/ahlHF5Y3Yj+7Rl8k1Lkq0gOh
ex4TfWF188CKwRoRynQ8Mz69z/s5k2OReNS+m0s0A0ASoOUhDZWjHXpfqGfM1Jjrdm5mTwIeJhvY
eSt3kBdNusEAYsVOpc+RafJPS3Vx/UlHLn2X8kzvJ/5PlylPeGf++X4a42FUzZD30/huPNHJXEkr
87mdjX5ERwv20jL1rLv+h/7hPzRq//zUaUP9rSIJh3w8m7DNT6If3aVz+MOreCF7OPKZHPzUX/rx
027ewYJZ6GnYdvKpWTL6Y9A0FQzqjIfDY0i2+fvO8w/V1h/f7dfJ9LfvprbE52Cpkk+IE8ld1Fzr
2O3TrWqXsIRm4wnAN8IYbcUrbXq+sHYlwh19xCX6Mk84pZ7ghG+t07mAlj5wmwVPVwTAKZv94Ycr
/d5340qZJUomthQK6Zs9cqjlQA2rWj4FLxcZG5itLJi2h15mn1e6z0Gy8MXclT9BvIrKMhVRQNvZ
O+hAKsI5HY235AtZLO80/AfWIhC30dUTilXMGLpzio9sGayiF/2H2v+ff83frvrG+XBWe7ZaqZJP
ygw9xppuuXv2aaGOD1e/+aF0/gdtJ7fIxKTDX2T0ZjeVnaT2kagGqXzSjtNP2N41n/FLtMvfYrtY
XLfIXWYqTQwS1mfpMXRwSbTPf/+VUIvxMPxRQkj4c5lnqBA/keBKN4+ofL1WrRkn6kl+Kb+CwRa/
zpS3/eqcuw2M9uvSMObElTgj/IFAeBS7+zS2A6YNCoDHXinhSH2BoV4k+iHgbomLjrDzovas9OXK
sCD3DdDV+UIzFxm7VSSjpVIeQK0ds4W5zJ9r4liWkHpL8UWw7rvwSaqYo8/q2uvFu+4hCVeyaWMz
v4zedfRoiCYfhBWzF72jysnPk5xZN5ymRWXBwO49ZMi1aNzSHfbIuxeBgSHliwzX6iNkH3IERh8P
/XpqAXMyWcX+4I0uaDACTlTF1p9Kwig0LzbnqAnA+WUDw4PmII27+C4pt4qyn9hEEefUxheLZ+VL
lu7A3anpmnSO8ctM1vEdiGnzifwWe9RX/ItyaSMZTlfM1kPJsM0fJX9ofDKS6KUJKDEwOfXda9l0
PKo++TiDggqTGSX2VMtGnRF+hM/C0mJudH3IpkZG9X61yG5u4zloUtsad4bwGCM4WpM3RPYRuSs0
R9T3SSJCw1ZZ/H29fF+yN8vl5t06WHqoX8Bxn1ABO2K6aHJIa8UK9YOc+wT51XZzH1xmbTXLlX1I
lUGbS6cRicZw6k5lnBp+uCJr6oV+X8GU46DHTfTcNy+asz4IVTZU6okBJszEWN5rAYnkfoF0Ioa0
gkZzE0u7AsSg7il6OLvuYGLRleoDX8FKVR7wvTtx8hU1j2n7ouNVqrV9Mb7maM7I3VDZHYXqBOOe
auRF61eV/l7WU6MrJ3oNlfxJ4fVrOhS+/UcrvCnI5hman3WnV9wzMnvievUHyAaJNb8Yh3N+7PUP
7fJ8PTdOARQvZQinGg7SbCpxMqAIt1uaLCAIRGP2wjLXgvsew0ezFqXFNcBwsxXFHULu0M+YiRW+
0jxJlHpKsxRdOryNjraKSWK2CMuVVT7DGoSG7qiISLoFAwBdc+kJRNkc+ACsdtJwrovaoLubrmk9
VYy15WpjhPsINMp62jo6ZFoEEU41FKMDHpzLp5TwHSNCQ5SHRvsMgzNrIXP0fsV3ic7HCm0zZxD+
f6XEdscHNnbQr4ZuQE+5Cghli2fpcy0y2JyL4dsl9FCVo2vrAh/VWMT/itp2xDjkVCIET2TQPKVu
h12hdtR3hMzusEj2472OECXnCY7Ojkx8R1J7neyw6qBwruqjcBdtijl4sYcrTUFrBnmIJjbH3+ZE
5z7iRMzCdNB12TlqLfyCvTi/lncI2MEyYRDHjGPKVKa2VN6VMSpppJBuf/Wu2xFxAYcLsSiWTES1
iz2iS0G+ZEjLntH6F9tWse4RhXnqohJnn5B9ksd4bfi9i4ZyfiamBQaPXe+YwK60Xf4+7jhAC1NQ
MUDlGbo1h8WcvsWP4XWmBjbidEKyFdOtd82CeKdPbgjjSqeaaZbbf+qrbJ9kzuXAcR/T9rjDOFHB
JvkIHhEnJC8DaFcCfAhxngWP5+Q51P1z/XgxIZFACMA9BZ0uccn8+eHR/NYmn14Wuop5QbIY7dz2
Pa3u3KF4j9WTtBMwAp36dbc15hrymTvOAUymqxfRGb+mF+pMnv837CXfC9A/r+DW+6ONeodbmitI
Fulh9NRx0xeTuDhdGepaqveQEijy7eZhQNEF3a511H28Vb8KF/EKBNz7UnHRQKwSX1qMu5zAJkdy
5HIWz8f4sBFqN1/0JWkws0HyFXNRjdseTruwIYiErUtkEl8QwEbcy10yfI4d83tpmGkGzE26qopy
30XxCu2NiRHrCq71E4iv8tLVjIfX6lP7SgKieRe/8yN2TO9wsJLyEc26zhOJLJuZJHvMz544R5ff
YWyN3RxFieUYawkiOwPFZXAgip7xdik4k3ry8taTvRIh4nN75rRW+xZfGrIUDCeIHIIHvNx80gUM
/450dgoPgHbg/qSw1/6x4ADvKpKoKZvmbdOytbTLVcQhdapd413/CvESLnIuhlPe3eVjPE3D0PX4
DvShcfF6cLIVbNo8ISrW5/gTysWm/WJchSx8apvHp/AjYETyxGOD/DPfml4DTn6cIdp/G5zAm1rZ
gIqO0Fl/KbPOr5wKdIcIc/eH1T5VSt/2od++2M3WWCliI2lFMH0x3Dbrq0RHzG6P42N6X2+ibtb5
DMCfUWufn4IjoZNYeXWqo3kMvMLO7GGvHn48LnybZf5a//+52TeHk6zFZVElpsJxoXNHBE8m9iqY
MjNanc+00TKVBA0afbP6Ofoyj/o7z6L0dXnID7inoxkrAEF2cAC5IHz0stfNfxovfW/uTVdomAgr
RYt5xK2qJtcMLUhSA415NuteZcHtT+0uA/BnKxOkmzixSaQ6FZ+7aFVAm9qpb5A57cpjoAYQ11Jm
6eMPv+Q/VhS/XdM0s/jtkAX52xzrVFdOvBs5KYHZnJVbWhfk2vWL4V56BIl9BH/IkM6hyVctlYd2
D2VkkGx2sh/eot8tCdMdMpH3MbCRRePXkfC3qwHVM2ZmpSqnSTPtg5YloUKdZWiTd/GSitJm7ina
yj2K5uo+QGT2w0nuu3nx5gJuFnYdhmp14STDwpY8mcJn27yGK4au88pt1imKx7tmkS+nSVr3+NPc
98evf7OEgaPXWibw9WmjAXsn92CNC8TXP+A8Kmyo7CKUIuwfDUekn27+99Ed353jK2ga09RYoTfF
ZQSB2KiERqH3PD3WRFl96gvpLd3klZ9+xnvyzh2Slq+LhDcOgdR+fweHjXzzvy9J7Z+20t+v4+Zc
mrRjcs5SrkPflK/MT0Sbg5A9yVvlRf4s97Tp7MIuu0WdOk3jxEE1I7y3ovzR/Jo4BgVLgAT7CGqR
FyOIeq42+ta4K5/R9aP3aADbmW6Y7AxgirgqKNxiaHT20O8iJh7KBof4GQ1g9mZ9/P2bfbeATndY
FTWNBr9Co+jmDuu1JBitobC8Fzrechef+Tx5a+cB7yWk5MiJpjQY53/u9Ln53Js7WgKONEJdVE6k
hzNUX6tu4kVHY8voJL7vOBea835zsXOIbY5x+uFL/+PP+duXvjl1F6aeZ/nIh6t+sKz91KdjPGsW
dErnP3zSP223v9/em4e3TPKi6xjdnWSfEwbyMmkNNfaRJHKySe7Ttehp9qX/5UeHg03h+cPnT4/n
7a74++ffPL6Keq2iFAXQKVtPBaCxCntyImcoIGksj6vIo43PM4y3hJoYrz3cvx82ZnV6Xf/lEm6L
wJCAGmNg8Z04V11snQFNtKlfpRPN1RoGwUWdX+jkK546+M32crp4mHyY6aDPQK2xobUg+GfAAskc
am6/zfe0TAkq1xF7zmJCg7GUCM8tB3jcdR8x4/0f5l/fvQd/rtRfErzfNgCtQfg94VJPhChIM3ox
cvDINC4LlkVkqxe7RP3Rof31RZ3udH8c31TkP0zsMP6TqkO65R0hNcFH2RP3OYXR2oQfKIdYOFze
ksSeeqO5m6WTTVbqUBOug1999+q1gQYgoo5jGnKZpe/RHip5XPrt1U+lH36kX6f0v/1IN3uu2erx
1UhZp9XT+VWne7qxdqQyAex2Au0xCXuvGDBNIfsIizfh0ZgnO6ZP27ObOARALHSAKMMuHbcF9SPj
zub9Ym0Jp+L4Nqf5KW2QryYMM8GlRPejRD6LI/HMLVUmMgBsHc74V8O1DB8lC/MyXp+jw7EeWzMD
tPFYPAbby7L6NBaiT2a2Ja3iHBY83giI2DOMTcaSiRT5EwyPliMwTvuy5B+YxVIdDlG7oPf+w3Ml
Trqbv92w6Z//tirCRLUsdXqFlMyKhqkbjKwoE7dXFrCCB6BlZmXDOZzTJHOAcmy115B8XIe8HhiV
RDLwFIqkB3ZecCc+c61MFUiAY4h1zPgBYEW5+VEh6eLzLC/6CJeQN7w09/zxAJHIo7jhE8JDK2Ef
xTBiEcNOhDtunSf9wfIS7/oYvVWP8lFfXEDEnMiokCY9YsQvGs5DZJWMshhN1gu6KmfXbHxMqWfp
Liq3RevnPWb0Q2cc5LMHiYDpSYtPW+XEItpCQlNlQ5xj3/tjuDRatwrnUvApcG4j4774YWH+Y/1h
qr/4hUx1vxm3VUHuChj2yunqGTt1Gc7jVe6VPjmhq+SBcbqxzObRMvOFeeT//TeW/3GXMCYbNC5o
U7kVRxZnM0hkuWPTH+YBcmZ5WVxWqumAnsSagyFwyVuq0jwZYZNMbPwkh0fB/zLCZM5/eJH/est8
W2+/XczNfqklWt9JyagwZyJLxT2LKG+mhwShaeKRUm3py1FdyBACL/fM5GHTGi/YEAaneEaRr9zz
zqThxAhgJBH3Augbqd5CEOY4ykHK/v3O/WPJamLY0mRFobC4tWsNIUFyglhNu06wh6wGSJ6Rtm6H
LuaeNvJQ5WzPd9o9/h7lvtz97Pf/1Tf/frv+cwXqn4+nJWdJERpcQQcRbxayYazzDwpXm5EfvQ9j
X7az9lVdV/5PB1Hj+6EPg4JuoU1AooB+9aa4IHI7TTMyZU/X9ij6ncCGN0KPuEJrKGh5dkfh6meN
XwTHFEezAWHVVp5wj3c6hiAnNo5W8aR+NpMJ6HLA9Rr2z2q3KJBHF14GOgtuYUSz7a14GkWfAfXI
qbaBWxy/yc2+om+uRw9qt1QIPYjNhxAGBJnEw+IcHhQTrXuJ/fIeHmJfrM5XtyLGRAfROUd4XDCc
6rySTNWetkDcbusYE2IpeNKFnrZC3EfJgXkpNQvtJ9GXMqHSbt6nWPskg/B5jUHIt7tWi0qWFzpd
eg1t3Hk1lsQILKyrn6gf8K8yWoYA4Wm+2ix7+hVMSXLyO4gQ/yLeZzroQxPVmMetxIduA4d/lTwH
D+WBszYNYOQhGmMHGrz5XXuXP8cIydhXEOu+4nE66V9dxoNgs/OYAw9V8j58xsvAyR4f9aN0aN9S
tA2rqYtrIfW363CBq0q9Ty1E2YQZAoa29WdtSwPnUXzq1gA2FtH8iraxcM0ViUcUl9ZmtMsFhZaL
qnsGf2k2GUxg/czL+dVTfWvBK57GKplvu+5RmcYfhgnqAEiGe3mY4uaW+MVlSkSam9ID7afiTjgv
SSWAB2p8DYtsKT62L81dzWH5LkhtMkBWlRfg0zLnA4NHoJAr6TneqZ6G/GQpsrMu0820NRGMgL2q
9IqnYgE9fR8f+Xc5VyIoFjEoGMBhU1vMADduG7xw5pGDqo0eL7nzw455OILs7JWxP0cxA/YvgKLk
bQJZo44l3mcWPSLbxghCMBDDtOpg+fmq8X5pyFW/kmxaTg7C3cPgXVw6c8Z8klPQFyZGxS6ejD2R
KwzmDDruk2l1PMACzR/MO0QyB2yac2Hb3BdbwnI20z9meCA+jY8CGuiQT26JOaA5uOtwywibiR/Q
u4huPO1A0gJ7oqEstNI3C/iPKwPMhmDjbMwIm/clT7XHahklRDfPtIq+ZMHPuOjX6icb94WeWAnJ
2Y+X9b5hxPHIua/06yl4zs6OrJ79FOYCssCWP5S9Qk7fFwLY+MRAeHgi8lG3FggPKF3bfYUnkRTn
A8IXfmHGrWXkxhHJXAuiUqov/kJTP1TtIHI5GIrZqdxFllPR8C5n6lqYZJqevE6W0uQnX3TWScwX
ovgG3kmWCGaB2GVDyg0OFi1JmGtlgKqHxpOjG7AqER0QU26Pd9qzIR9TbH1Qm0kKzgMo5E9/3xXM
7yUTjzhUBVlWNV3Ex/XnO1lVa/HSjk156iiLeyfdtusKv6Ktfej3xuLi1LTNvQlEpZ2YdBxLNyG2
bZ5s2PMSuvEjM8uWUSw42nnGkhlCJ94UVAQvkb/v9huK8OSk2iQ2ry7zakVeReSQyFB6FRoTL9mZ
C3nBSrY24geaPJgv8wt+QNqxCDD2jBRMeFl0p59fASAwpJic4B615OhOyoX/Rnf8p9txs0VVcaQW
msHtoLYQ7cn+mhzl52nibC2rA766H+oZYyoR/twT/7z/N0d9VR7InY97XrEUUv0angJHvmwmSn5v
wfYhiWKlGC6CQ442yOZDZmoP5QMHMx6z9L5dMTnDkmsehCc0Dqk2m4ZwPedGr6NlAH52zgp2CFHA
nkakSwazo5+BXsXlWgl2PbVfF6SrUKZrw3t1XhC1Hsy1JR3j47V16pEsOJ/5SY1DDFdN8hSJy46e
I1rzyKdbO5AnnK4ER7mDw9x3PxT08k8356a+qiWNLFGJm9OaO4r5DNTM6aXeFnvPOuTNg1zOK14q
9GBWxh4XYEg0CM0JcyseZNrZvPyYADz+/YH5roSW+MEw50yQLCY43/BcwaBGGhmLp2Z696SHCKvQ
NmGq64nL4Qs4CgwxREvWBhf1O84L5SXGmcJ/YrugJwdD2WtW4uGHq/rHnfo/VyVN//y3kw9RMj2K
Y9ZtBb3gWLxyXbaxOt+DTFif0ZlsxCdhKa5CRyFEZGY5PzUUjOnB+LaOf7uAG92GETV5zBSjPEFl
RuzMTt6RsTBTnuUtXjbS49aAMO/KZXMf7q9zEBMnbJfaNt2Lm8suXZ0fxD3uWXUv7BSv/9A/2QEW
nGzKxk7guxyVvbhQ78578wvO9G6wTQwuxLB8BB+Qzq/L6FXYX15JSwQkET8zOCUBiFqNjASbaU/+
iSCS7PaNdaKBX7/9ZGYwf/ryNwf1iYefJkFV0q/LFyUy5Md0sAnMYkYgHS/Yk0gJ4YLrz+Au3wXL
8/ZMm2TefvQfzIvJb0ihjPtTzZISdznpKZVuK2bbGgsCYI4OgZ9tvVrbZJeWs0Kjcp+x6ImCc/G6
oqldC8tk3gI+dCvdAZBI09lYdJjx59WyO5H46zEhCz1KF7ebgz90NCJlGeex+ZVzUz6YhAxM/A95
hY8bECMxzlMJ9Pclqv3jq/W3FXKz01jiOU1NkxUSrdPX8KF+UL8u9ZygDZbnsXgA5x8+WMfANz87
6p+7AQsRmC77fM+x+VixRrIjeb64Qu7z1QXIYratDpppXw/oTa8H6aFnOH46q7hJHPNJ2vT37eF6
L74x5nKK1d+/yy8B/99W+802YTWl1hk536VZXumSYrxFKV47+hNqlP8OE/Cnx/tmlyBRlqAViZcO
1dmi8QmanPAXNtbQH76ZLE5r9W9f7eadmyZyHYphyQ740rnRZVY9i5j70JbC5iF/DW8MRRxpyYhC
KxamR3FOEaPqTiy4mHiZpile7pxThzjuWa8twGvDMVYGeHQEtDvX2DU/mdWwhmmbRJPT4Zz4Ok20
KaRpJncLSbIZh4vR3LrQybgTidPBSdWyWQVEp2OZZXyPnhf5cjdDBc0fjaCTXmY9rSeQpiqpeDNE
uN0zek+gedUmIj765dK+d8kM2TXFRfQ2hVhx7sB24TYnnJ7DsX1h4QMH4gWBzP8su2RRXF9RluCJ
5m+hkYRq88oWF4U+j5agOjCBmg807IJtkR+L8HrCmcUPzN+Ui6dyYQi/5V9bEOf7Y/qmnELhUaWJ
FrrYbs9f4zG5Ov3zCP8TS0q+xQwDy9wB33eezFzBTvALJ3KblTCvPsOzp1Dz5jgSBVQP97E0i4mG
IEwSqmvhAUMQacFxJLgy7wlecD1eYp8/QaczJr8YNS8tT1hZ3J1kRgt3akPgZLe+0HTAhpBetXsS
xwCbPCVk+r1o9/WO5kq9KpEnclC6zKC+IxPKntK3vz9K39kGf+6nt2K7rJDHtr2ytDFyXNeX0Ld2
QjnVlDhQ9sQ8HNCazPq5hvWPmCVhFvr9Eri85mVbftiYPkLr85bHD/P3C/uHIcwfG/2vJthvW+qZ
qBHpPPAgELNQ0i4BXADibIXSj100ss931L/Y0X6SH/6K/7h9ACG9YL8hicM0lZv3ZGZczbN5yaeK
3Etf+zV0Yuxn4rHkl6YQnFkHEnze8zeeSej3kuR2kkfQZBDaFwahhU+0W3jZojkvSvgr7shRslyX
ojvmm2a8b/UvHaUG6lZYJLHi49sEW+HxX8botdFnlFiU6Gq9S8D56RsJ5Ge3OBOZm/hj68nmmjSd
/tQr6wYsD3HxDzzPpOQ6ouTBUYlsYpcuKB1FHxGFVOw6wraDAF9dudP6+ZAHj0UreEJtuJl/TWYl
VlXL7eR7Y3giTfWHX/D7nIc049/u5M1bOjObitS9ojxdHXGgy0B8PJ7f8zLi2NEuAXJy5PnQV8Mb
psLF3z/b+vbZdJnQ9yhTVomK1PfmVzTjqpPUQAyOTKj1EUna11V9yMz3Cznccbxpu9ivg8ExGp+b
XuueGe1HCYdJW7ktCdVh8gSHMFgQuC2FL3E8J+kt1hw2fyY0RA/ZusVBFD8PDQARNtd1VZ7favU4
jofrxWW0KUs0rp26hRhI6pod74TT9V3cBhvTjw/BUrQHmyrto16dPSi7a2M/6ccCzjkBDEeEZxh0
zJ2Vr4bkPuRFfo02QvfKuJLgY2GK4+bMEa/G0U0U8Haxk5EVffYiErjCnU43IKpfs/DxOpyagrJG
Y3LYIqiKEtBc4ywp76PpfZQ9icWyuv7ws8vKP9x7cyJSKRDiFcTWN7tlpWXE4HWNdjQ36rJdj2ue
Dcwnar9n1+BGyuFRCYx13D8nJq9ydG4J9ST1YpkhDkRyiDOPraNEAllngVMXiPXy+Gg2AzEiGB4I
d7tcr7ZCdyp2J6J3FGpzBQ5tk4KsIekYlhKovzfipILTu340xrmorOvsHlWOvKZLQK83iefJeDK0
I8VWUMwDfWPUL+Ybe035bDFHc88BISgrPirDrg3aANNR4pWlawFEDecjRnQoDBS3VUryN6hNG+tn
W7zq6gKXrILxRgXL61PjEYl9IUPZnGX9jK+LGc9ignUHa898q80Dp7iSljQmY1BmsDTkzL6cXWlb
06mk/mRL6zZ1t8nPezV4EMBmoFpzqMtakCIiafNP9GgsL2VvoAhCaW9LX5IPqePtHC5UyO4vhgiX
/NkSZx17NxC/o7YyX0vfMvaGDaQEGAm5GeNbfgTTiHZscGvu6vUxtUkWfkJCdjCBLHwqjyjBjDui
SCaAEp0cj3Z/xN3qSK+jFeOqMrb7mXK4PgaJTwExZA+U01QXPhv2O0GgtUOI+IwRr/YyLfcHtkz8
AOQS5kyC8IOgF7A8oIFJuoqKdp6k77npNtdVmHhn2h7dfLzcG9ZDr9ZOkt5lRuHpnbEpE1Z7dm3c
kbzaDDhvivV7aEGFjWcvtcblxbc49mkUJXXwnOl3pf4iKnPjcs94TXoWvL+/d7Rvs2WZqQgKJg3y
iK58p5YVoWWQaaQd1Rc20qdm293TBuv6TaQDk/Trbo4AopZWYvDVF46gbdg6ypycYDxoJzM49PGO
BxvAROWkTA0lJ3pQMgf6HcOU8KPdRocEGtMwN10JybXAYbtK/FTzR3VbdQuTtlXiZJJnJk+XZkM2
ktJuciIhRZvUWy34amn9Y9P4ycL9XdTI1wYlzENvSEgnrJv+vhC2CRmlkXakstJnyYf5cPEypqDo
GB2eOoWh52yCPf3PybzTB9MixxjNzdZvtVp9LF5SSwhI3bXBG/k8K9uQc5UruPmcxRDQuzLfIEv+
JCSVps3rjzLh5oNvzpzkyZn07vhghcBkukWtDX03RQzI8Z7CXP9QOOjBV7D/HxaYKvNdTe61qCg3
d1rvlAvqIEU96qUH4QkcCBsYc4ol1rhmj40szZ3hZSgPwz2d6RSuMkzl6kVGaX3dhaYwx+1k4F8B
x1Fmb6T7zC29gaFxuKDG7aL3Wlxdunfx6liNp8Beon179S1xY0gb1ZoHOeX8na4B0K5mQjvXcaRZ
OWaGhBE8oyTTwOoYLCQFj1uw6nBRpOqLSsar8KHre6nZ//1u3E5CMZjq7PD4uRRI7UByb36F2lAv
V+2icdDstLte087Lsa3osf/rr7/+xn/+UtYxyLJSx/H9j/+cQw4BqRrEsV9X+e9knrt/rYqboKCb
//rfDAXaXT7z47X6/LxuXi//HyQDsbP/33OB/tf4Wb29xsnrH2FC/JF/JQNp4n+ZwBUsUzQk6OMY
yf9PUJCq/hcBcxp25glqBl2FZta/g4JU6b+IrxEVlJmKCKJootT8OydIMf9LsWQLV5fFjBE4vfw/
yQmaHqP/PN4kzZBHJEl4kKhfEIv/ouH8fvpoCNA9y6HsamI/E9XOE+gz8vTUzAolLAq/3Zh/L5Df
43lu3ibfP+5WkmQKdULsuOzilXDJAAEyYWPnNZ0agCijqF3U2+e3Hz70h+/4a/z423dMxqtcNm0g
I+02nwPiovFHA8I9N51bQq9vwnyuwPhNNFgCoxp6+cj8wGqbx9BMLzPZCh8v8SWx9RCaaJfV8sPf
r+/PN+y/7wkcDgnvG2K7X/fst8uLlcYYChVhSFlViz6rvVj76fT75279/SNuKlUzTMqmKi3C+QgB
uHaite87skA6tEkaZE1Zrpkmjq6agfL7+5eb2jh/rK8Jj0mIkkaEgmkpt+tL7tWAdq1wdcXiy+zh
2Bf7LuLoR+DZ3z9IFr/dR54K0iQmyca0aWg3O0Z4kbq+iOrELQthcDotYhash3By0g5fSS6Pw2tg
DSkVXF5tSrlpiUQtI7/OhfFdPhMTghMuBId20UN1q5hDvyedsfCjtMPYNQrDMhWuk49OG/nXSVzA
g15lxZtVN8MxlC9nhLDpIKyg1cowEXUCyVtNB/6dympLtkwoNvfA9aE3YN0jpSiq9Oc0LUY/SSzD
DtQs+TJKVTiplmBuB/YBYrvFCCJlqbdLNTPYkRLz4ra9bLrapUpm1+tACE5xzd+TIBL3Yt5XSxAW
zYBLQdRx4hid+t4EPXC360AmTalnMLFbZfzAAdEsz2F9WUZBl9yrVy2S7CEYQDoXXdPfV5ZlgDjK
jVPaqaUvQWTxWjJllk0+xdxdyONc51aa+o0Rtl4uZ+iRqq6eImjj8GhlQ/sIrmTA2HVm9Dxm6lYM
zZo+dWJmhE1LRnMBe98i4rbG7FPKzQsRq5npZmXM84a9R3MMs8vfhkwdPaGPxpUuy8NiKEZdW41W
eZ1FRdW6ulKpvqJ0CpwBJk5dl+vziqTKRULVistMnnzVrbJQ22uzPWuDcNRqsRXhC+TVfR6kzHSq
Fm9/P9EQWB4rUCoQPTVACLWadPtq7FuIFl2SP1/N4ko4BsZ2aRTRoslJ+1SUFwnDvYXgirmnNwjF
eRFf62B+rdQrZ+M+O+ZKOaz0UorWepYB5DMTRMFRfzj3lXzXKAOZOHocAFuRn7oIBygvezxSZ+Uc
rStyBKGKx2RmnC84jevLeZ3kZDUFrSrBwc71baWnFhiUwlpcLyGnKkmuB7vmhiyLuLwchg4PZk18
6yKWdWYkaoFU66yI54VKZrDdYN1zyvTa3pWCDuMlMnqjnZlKT0xAe51m0yw/1yLqeS5GhvShdzwh
qaLVa70O+oQgL7VztVw0wURISC3w1GWlbYUwojRS8dBXdA19oyI/vwp1E88vdHwf+KMV8N5cfbmM
g+IXZ4lEoL4e5LUhns/3Cc5T65wHXkYipZ0OQ7xKLzETyVYYF2JqVjtZQP1hpqPIceJaZcu0iroX
OUqSq6tkofQUyUbwcCnJexrVyrxTlVwlvSP8CqzWin94t0Gr+ba1mJKmm7KsEy7EXPv2PECY6NWU
SuPiqoVFIrxk9unTVfnf7J3HcuU4tq5f5UbP2UFvBj3R9ibllVLmhJGW3oEgQfLp70dV3VPSzh3a
0Wd8O6KzqjKrBBIEFhbW+o0kYRVyTDEmraGmD404Nnh9PtuT79JlooGFJsekbPebjw90s6zbLtsZ
IrJWlt2L/WhXBRVwVW8NCWOcwAENO9L3lZ7PXVoZYBETFIC9TI9NYQfmndTR7qO+2SKPIWBq6E57
sIU7weYzYv2bj8M1IHkzU0AuxhSTkcqjVjPo4yGpMK4opHKfOlW1vwt8yR+KMaUXn1nYbmdSzyUq
9/WEHaZmp7+NJBq/9o5IvqvMCaB1afZwyNMOlRMvBhxftBW1ZzRzWsw6BowElETgI8pxFLWTyYiv
psBrtnGCZ48eSkRRvRY4yuAPzrM/Te6mCynuy8kYfmhRqxadTTS+CjDVRL5Lz82NEhQBwcLVqJfr
KVsqzpNOW4uwH9c+LqGotZfD3p/QPUJDP18LY4oeyoI6epHoyDJGwaQhwFND12pi98XBBReHvAD5
b8Bs8IetLtr1Rld/bQU6iCKx/Jtw1JKVq0/IOaCPdxxSTSF678RrbDtpAxF2N/6Q/vLDzPeuHCNn
F6W6ap5zO6MInvpQsQDbWXW8sv2w/Bp5bf0s/DT7Sce5/DL1nrt3nFYhv9Sh0GmJGKyTNDvibINV
887D8BePM1dHczHbA9XtoEZadrI2NROZoc40xJUq+xIbsQbtysZ25NGMQgylvAp0lMjtl06m5qPh
ICg41V+GMl47nuSYqKgn3oqoKIG69MHDZKQvkzVxLUoxeVQhip1mAOS5iGI4C0NHguhnyr9tug7V
5NBJDI455TS4vup7LHjdlaaQfR0dY1w1IdfvcnJRHNF8E5IbmdRSFzP4NLCvK53qj2+GL8UwlrTT
B2M+OQ5eOjxzZLxMZtKvuihSm1K0NgC4VkBFL7AuaNp2IRScoEjAk4C7g+CykrtC756FI/CqwJZG
jNjD18+DHR2iJlBHFDzEJg2RoC5a5q7Egh1bQAdoj1dC0AL4ZVBl5BDaqCHyDh4819YPqqvA939P
MQ4Y+tjtsgkR4CagYAXLbD2KivKCqlcOrNlgAq/VhPRIQi2uAOH4oJmMHimf2DP3bW9SY4toMbtT
ASAqtkAe1RRiDcuafsNuST8bfkeXJazuqrJ+SM3606AZu8GPN7mOYJeFOE6q4culldhw5+Fd3uQ3
wgAzBDuJJULxsIkspIgV1VEdHPFoy7XxShpusau1X1oO7bXhVY+FxLyobr52QwJ+w/GeSyfYt4Ki
X41bOt60MY5U2NuNI1ItbdLSBzI1HAEKiWo2BeGRBRBpwW5wapwRyhe3qeEMJ8Q+iCzYoH+qJnGI
a7nmNruQqfvcacFznxSH0QmXwkiSTVLpAPi5LR2xP6YNlsK/63RfHvsxfIq69KlKy7VbUgyq3ZXD
UjiosiVn9KKjm6WbJkwQsrDN9HrI2IMeCZ2Rg8JLhkotDMN4Ds0AYIKFMg6ZulUDWBcBoCAdGZ9U
7+40aT5AoF+PrRT3mq0DGwjGY5yBbowgyQoM6NdlKyZqncFvkUx3zNp1VI4PvjMgf1/he9QSYGIK
372BhBCINken0SDBvUlpbbkgUAafPvcaRI8sOw6yOnoBjS7fGnH6y6uZTSk2QaXDvG4LNJs8tWx8
9+gl494dLBfYX7dpyGwQm/805NWt9OvrVHe2TukG+95kGpuY5pkzfJ2CaRc4BsJuWfYQhulSeWSd
nnAQbjSvgjH+FgpICH7u7W1ZPhhuPyKD4y0dEaziMFmRbz1Gmb+P5XQd2T1MWG9dJeahF/bNiOvz
ratUto6j8b5r0/QQeoDzAXDtSLE/j0nxKYiLG1ZMCu4MXFukNfki1zXvGOj1QzuF99IW1wqB50YS
2ERxqAZ6BHnbiHWiAqw8GvyuwpzEq+6spVkHwJBsEF8F4IwJKxd7tKxlEMe/7MJO93kbusvRTBU/
MovXyigs4KHtD19Nxq3flPtqbNd5GW28dsSGJQCUWR/awMkxZk6U9pP5+WwFUY2s7vAZTeBPTuKS
bLcv1qjdDCYgh0CPwy9NNNl7w1YpzVP8c/dD2/4qumbTtU6M+6a+NHouqJ0LocE/ZlG5bjEE18fp
OTZz+j1V1a0Ka2TTDSRy2FHrSf99yDxn5YtxlwzGJmvzTee0ex2fPS4BC2O06ScbyVcSe+uYmaiP
dOLrYJgoG4iQgvaAwBdWt2gPNQ0YUlQoUHfK4k9DiCBVXYqeNnMHbs3ob8lkkytDSzowKeN11Nmf
WrzFqCxs4mZGfbvHttcgW0QOyW7T/KRvtMvs/tmaIvCROeg3FY+I6CdxtQrE8OJ2zoEUxlilERaA
TTSkK6lrmN71FO7LBsVRFKEwrgCI6BiI4GfmNpyauwnliyrWNy28SUx+LPMosVRaZg26uSH3QPwi
Iv04dRUOtLqJ2WkGCdYw431kAqmcsjxZOAUVOpTVFh0BFz0yF7zJgN9uSYa8EjaCXLrnY3tLw9my
TXRKqh6IclQBCUyhIdQxGNihye7NwY32Nmdywp0wSQBndhEVYcuOBUVUo7sdx3yjaKIMblZ8VSqp
lpHh1Hddq3db0+hoZtejf8DOudwHVkpvXnbpXZWAEa7bTdMGS7+zzFsz6KLPthl/aRJrFatZK6C7
4XJzSAu6LFru3dp9tzcK5ORF1z6YVr4RISoB2eTDcR3wbrmRUtT3mVvkv7MMVrhN7F17JSpSbpgf
MiNHhlqL/Ju4LcMf9mCC/U+abJdrPUZDoaPFvwc50OUUfdDfxcXs0FEE9fdMFkpsuyQZhxUe4IKO
qd0DEZJpVLgQ1zPzS4SKUHBow2gCnudnpr8lh66yY8q9rrxqmyk2byccAcIfoMKdCPwQyajPORQY
X9yUFIJsLbxOPYwNytwwd4EltGTn1HVYHfQhJdkdtKp/KEWH6WjdCVFflUkSfa5LA/UVMzaLm3ws
Ku+ZD9Z+6aMh2gpvoqkVJ41zrLxweGB/mSSgSGC0TQsrKR/sH8DQ8KGptGxPbxtJ5rq2AUF03hSy
0GeEdmtbtxzu2rGvM/+pSRP/3keK4HZKUeB3azXGNK36Fv3zJPjk9yGWMHVNFE9wVva8HFSD06OV
5kDt70Uz3YxNNJJ0lDYSzu0gyocR3Z7Pupe2t9LAwVCleWAvJ5n4+8jVjIdIB1TSD1WytoZB/Xam
ChsMJ5wjvfVUMA/RjWfK4jZvarU3JxaLHqX9zWg1EBZ0x3BuGkFSAIuCHFSm/lphCLzJKA1jcuva
3hdV+fmPuigQ/tOV2korBF5OmFuXXLlXXLnBGmuN8ZIZYQJfVU5c8IreRQavRlEY+FobrkXd5Euv
7aY7PSgDGipgQLUxzT61rdUdOs+pH4IwBP6fjJW8bkj0IaKaES04yih0H0t0ARpy8CfVGtNDkZP8
5FrFDV4v2Sft2AafyxJpEiuMwkNTJvG0rEwbGMsgLMzC8ZLJuQkSOhKIC1z26v44wp0AOiK04LMc
4vJWix1xO+USJnxneKilKbNFXbhSTm+Rvjkm0itTxSFddea+QQkDaZSyDR79zBAHg3vl3lKRs8+n
zvY3fBgQQkapY94U2MhB6z6g0jLzagsdEd+7dXWBJdaoh7/CTgb3WqSmL2TX+qKelI9VWE43MYM5
46WjQS4PkMAs0NtzK8wYZTuXjiw/BzRBNeAq0vUOY7i02ZmDpkg5tGw1lmRXltLGVeo4/TqKjOzn
6AjCWFwjSWR1+cJsPHvjuP2tGjnOy6yiPxGBqstyDbzj5KdLqfnaMevjejM1U7lDwlfQhI/1JY5o
aF7EtXmfljZ6ARX9+sTB3Si2WA29i3/xEJrWdStsEBRDro5uCQ0sTQquT0GF/lHsa8vYrX0QGHG+
qk0V3toRehZRXr9kI/5piVWQW7bKw0xhoO1YDjSgfBxdGsvHgBk68UoraOznblAvlYy6hR+N0b1s
JMjm2Kp2Y57l6wHZIJTxkMn0oyRYqk4SB80wTZe2XmWLpm8ipGynR4KaflemSLG0Jvj6CfZFajW0
tX0XvmooQ0rUk0Y9R8Y2yUIvADXlojtkzZRsXMLbys2zauEVCVNnivK3aor+3sCid13WPu4dZZ1u
uYQjH5qqYG86CixJSk3BNV2xcjxr2MkgBXKS4X7TuIn5yGECQDk0UGpIc5vDsDSCK/R4poOnLADQ
okP412dmpjzKl7Zr5Jshwooy5+bDAlbOeixgisVaHtyHIzkqy3QgsemwcY4RpRmD1NqUvs654Vrk
GEYZN5xJRvrkdxo+Ob4m6XiF1cNQhIVHM38qHwE6dMgd2sP4xRQD7Nq61n5w3wbIpImxOeRGjYdj
oRrIMLEsUS2xo+BgCcVtpE8tbyvtkdSuytJDVzYNOtTJUNZLMY31o7KqHPRXITvkuhIfxq0/GChl
ZaVjbU0iNTx1kytZPGbhnZUr0LBtXII6SJA7I3nkqGyzZtyVvQcLR6U12qWRYedfA2pJ28bu8cFx
fSXRkpS+aJYlp/iTH1fhU+tr6Z0Ix/QuAxwNijU2rBs9qurrJhsKccj7mgJoElobYeby1nYzgOpJ
Vh91NvnVhCvGvUj0aNNX48jWKFQx75RmXZum8VSKsFx7XtIegoAsxfJwY5kihbnblMBVmcboQJUB
4PlgBQtAN8PPXHf3XlpxqSTiUtDw2MzDJB66oW6fkimVsDsbRWWs0eoVjXPOF67ByUazBm1XdpB1
9GCobvU6Kb51oT6+RP4U7dp4wC6QY2vVTRI13W7WpzeQZY6sAYXGPouP0mnap3gqI3RWZNltKbGn
B60ug82kx/kiaQX3AbNoxaqSShBaQyhFbtivJt2q0ajyyTysKZjlREYqMplW1HeqGQDPDMh0Sdbu
vWBTrYKhgXlswC/jcT00OI3MoljTT/HsXpkWSYEwndNhCE0FVsGJ3mpDhoBPFRbxPs2CHGk1PX7x
Sk+7ZVXmm7Sqw2saYihgaiVlIOAL1SJwS1B+ibK03xHPu1G5n60KbfBfLFNDFjNGWykVgb/LBqmt
m5QkukcmZwNVvLkOy8L7pWph37uUcVPMv6jvmlXrfko1boPhgAZNoCSbPc+c5sdIgL4RvZvdDqXT
I6TcRqzz0u0qLDmpqyFrIwxxE9shqWXQ1zYF41bDJUup6zH2+KK9cCNMnCw53HpJPJBhkCig6lmi
geKOY4MLct3eJlSxQK9aHoI4MiQ6BWYoj243RQdXg8Yl2TL5omw8+dmS0fjFTzq5DBsNYI0lc32r
nMwDGDr50dZkohdFmIofbhoOwbK0RPpsVo6+60fR7/IycHdDnUPSKKREHLUvPTDbqQ1DXOp+u7N6
I/vWTE3yzUs0+4c7IKIeBd24UVzVl8YQ+8gMqChBbzsMvigRYnHs2hGlwwyU8b3w4WHkgx89OrKZ
FAVKw8HwOpfu79GRLZCcXsgfqVVa3+w8w6Mzd9BOUlU/3TnOhLLbnPwtuinpdx0J0+dOx2108kco
6zK0DPprJgoDnlM+V0rG+z4Q5o3hS3EcQhU9Kt9vjqnIoLiFYU9hk8tJ/o2aVLLyOjrveT02G80T
8iFojO+D1wAUiqKSpGtsPmV5Jh4rOxebUTVQdbUaoiSZpkjWBkVCwNwJ3q2JLPIHI4Wo5nKW0EdA
4TyuHID/Wo9BgldO5jYYU+6pqCYcfVuKrWaHaqfJGvRakHVouvYNm6nz3HBL2SBEHUNXC7q4HOl2
be2rSsjbogvVwU51ymNFSYUjrxuU5aaey3oawlrv40b7YYZK3WeFBjRQy1N3AUKsuFUywMOQGgu+
IYZU321PIzZ2jpfsKIZARCRg+gunyQWdGONH0sN5ly0MZT+N9Jc89YyDX7bEiopn43Ax4IAEGlLO
LKTF1NohwMoY/2ZXIDwRDpNcmGIUOy8LvRs9HDEwkU0RHop2dJeRI/QX9PEQkuy9cIuzdfaQODLd
hW5n/R76qCYp9aAaW22R4pGWlOpLHFTgnFxcFm8rp47ufOLup84SHp6VqsFqove4W2sco9/iLEkc
LEjHcv9aVAwze8Is0PNw5rZJNfpKA/TnOeK6rhooCDJWN6NrN/sy5tPm1tTvUO8093k6uHw+DzGz
SEEyjEv3sSWpfaJMFl/5WgRjzFABCgNdfcjK2rnJTC+4Fwj4pyvTDH0qqNMUop83ANNODRequdZo
u0F0jruoJKVioIgGIKwq965FJHWYaZjjhnNPb6xKY5toZo+7XI7TS1cMGy+02psgFwTnoU/iq7pw
w12lJ9UnNw+KQ5KkZIORC7lVkKtfefY07PSoRpkjMfIfwaTkwR6N4CmulfM90TukgnuRPWZtGd9T
eHFuuIRCXcvb8aYIYu2bynq18idM50Ml0JAIqQjgo17Hn0RrUX4N2hCcZZ5Pzrp9zc6pLHPPb8wU
vzOO+m0NDBjj2eFLLoIBf0aam80gv2eiVUfhVGolOxzqDN0vdlOR1Dvu7/qnYvTkSuu6EoEm7tsR
JiWLWEw53C5Lu60hrFN/50Hd5yhvtI71HcbczYuiwMHTShEcKKsyuG3MjPS31cAY+11THfKCHkjh
kShlVZOue6l7X2oxs1GiRqNOoKfOErUgtpw9gSonyG7HNku3Yx/bmOcFzq3boGhttzEosFgi+Rw7
+oM1glOMIc9cFSxenFhtSbkvdUsQ+WZvzkw42blbRw7pRhIJSmyDeztcaQQY4Jm0Dz9jV9xAAOqS
wYZpXI9L6VtNzGkxRD8sL0GbSDN5CSGVv5NmOCzbzpkcuMcefSv+hGjWIPAQ0xBE+LHNnn1qumtr
Muvl5GX6p6QccPYtzaF5MKfS9a9KrbVvyKvqheTCsA7jzHxG+558s4rjCQ/qhtbSYqBh9pxPiKqA
Tk1vg9bOf6V6jvlEbGW/Q5p1VAvbov4qcEtd04mgVcKhC8B3oEtjy6xFB1wEab36uBn/is561/b3
jdkP08MfA3+pP2AlWtBJiR4+bX+lGdRJajxUsx5YaBCn2XXpjcF9VQ8lRdHZdcUFYC76ST/WfXGT
ljTvsYKHkpjJRa/wm1MaJIPAMJvFfBrfmE3pLAddax9GbXB3sV5gPUCDBrHNpKfV1ybypgzDgvoV
0oIJjkh+EQRHv6+29PJ+uT2cDE2N3UoJlqPKUMqVkZXvugYI2McT8Qf8IbDB76Bdxf89+0+IcEYj
JivBuyh7PGje/MThTe/r6zZ3LyDmjPfaA4A8Tsaan+UNjsSyRdH0irFop+AvAyPa3gEa1dcm6q8X
xYXeU4X+HO0EbUFJJZzovZncEwOEcPrOd7/RFqSjR0tmoaxC/UjS4bvRm/pX6U3xszZ6gbiAwT7R
jP7zKWaI9pt3ltEw1abLO9PPtB7MPWL6K3QUtPXIW2frS/oOF8c7wS9RW7CSRGc844EsblOuw137
ZViY63zF3fnC4nmPL//75Sgv0hAxDZM+8/uX67uo14IMYJDdVNW2tDwTuHVRiTtKb+hEaiq6DSfL
JxGDkPTxuv0DMMSSDRCy0A0AZvzgE1rB5BERq7rTsSj7VjeutSx90JWPGmYDE4Xuqx50NEfwx4Ma
8099FzWo8XPl8pFcAZAWvJLI33zNukgRJJO8MO2ctfE4bbUVyqn7aDH7Xcb7i9Qb88J4M6Lo7XhU
azy7RIBtVtfz1pzlVLvoNKyNlb4NwDRcQrVeCgfzA70ZMDTLqg4SWF9T/wLOYaF74zcrq56EW28/
nss/wVDvA8/JB2zGrgW8jdlimNdHWAWbOJLPHw8xg8ZOvta72HY6e42yLIlh6MqAUyeLaglG5cqL
xp8fD3N+z5muBQEjQAfwFB9nFL7eG/OqQEhlBW9oTWM+XLMVNrj4Prn3F4Y7G0YZCFETz6A3fRJG
6yHh8pAJY/Uqsw1LAEw6frfWKllf1Ag9G0TfjHUSRI12EsHYlwZcnPaZAicMeaexN2hROquupRwL
F6dAVsLz4xsD3HUQ5MQBtTHplYnoZ1XYTw5qrW2srxMbUwzzRXP7+wLR2pifoIvmztDDdSPLhQYr
b0Q2nu7qz7wZkuXYmt6FE8g8N3UzHgbUqq6jL3sSsEqZJ77ZO8Yq8kdUAQr8XUpLu8n9Urx0FsIL
Rmy5G/T30PcvrOpYjzqne46bih2jOmOZQLxdd5g+5RPC4e7UR+lSr/BU9kd7WAwONjOpgNHpTpG4
kLGciz1AYD1/Rlo7Myb2/dYsNWVRmtKMlXGjL8wFRqUP4bIfAddjK4P6qqEuRPdzO/TtgCexYOqk
zX3Uo5HMGzl0Gt0LVknz4jndn6Qdru+iMYh+5slZVfvSAj4RGqugGdZOlUHKOGSY08QmMPj+6uNt
c+6sejPYq4jmm8iWyGxKAMrQLizg2HK9tkefohMIdKAIYXwzUPD+eMRz4YfU4tXcxObEOHk9bque
CQLBWIEtoosMDX32jPMePx7lVdHgdBbheSChbaEFiLrT+3XRprHZIi3Mi+363Sz6+aPYkahetBc5
G+beDjS/75sZNFK3pSHJQPoeQ9GZszyLLGPysELl9SG8sN7PzR4Km46LrFiASNfJ7DEDkywTRhOo
Ijfar2R4oI55YVGceycbd1nIkbATsaM5iaVp53Z6D7xlpW3tfbOP9gA58CtFJYF06ZJg7LktDGPE
tEB3GhifnPLxnKHNAVYymmNcTZzn6omOwMaE9YGMC5raT5dUVf6Es6Ob/HbEk/fLxsSdgpZukFpo
62Hd3KNJtFBfZkVRcV0sMYD670xSXnPCdyOenBgiTXL6RPbrckQPPQPTvgkWw8JeF2vM4S8mvGdS
snfjnYT0sJ4SrRPW/IazTk25zIY7q9oHfymHrsbiRRoXNva5i4xj6gYcB4sz2H/lnr3ZCbnej74l
e5LPm26FwOA24V4OZTTe0mSKL402x9mTDf52NPdE0oQcqTQbi/Pe3pgLjcI3SnXBwtm4a1wRkuUl
JteZsO+Q0yOQR6cJA+aTsF/n4STVWOl0yrRV41QrwxYPH8esM3ubaEUng3OYYV5F6t7MXy04/F1R
6qtgjDBaz90GZj3wsKYtmwth5JU2/8fsvRnr5HUSmhZtmfOtMEXWjvYGN5cFUgo9Ol7lb27y49pd
Y4eCh9bVRbOpM+kG/X0YMmD9Zxr7yZFtZKpJG7NgKoP9fOGdr366t+lX7SOIvwvH9bno4liwrXH8
JLh4r2zgN7M6tZKOfZPrrBOof0V01f7CD+8n3rjjssBmZDEBV70QQM8tFjClNtkv3Bzbm7/0mzH9
0e/oXUN35hjXNrXfFt+QV6wvBJWzo3hziqBzy+Sv70dJwNcVrqox0IrTO6Nw7iZY0//9krT+GeJU
N8hPKIN4CeoAOYppYYeMLlBcdWErn3sPx/RmmpUNwvxV0/PNbJUaLPzOYi3CMFJ3RmSO95rRLj9+
kzOJjgvjlXSKgpPuvioevxnESvMy7ZIc7aseZvxoL1o7Ap71QPILhOK3kP2FhXcmjcNex5uROORy
zukZGuaoQ+QWA6oUoCSka/DkdOYs/Tapqkf6888fv+C58Yi8jqFbngdbbf7zNy8YAi9prDgZV1ET
t/dBbJWrIlCIX3hZs6omb8TQzswuxZE5TpzEEehuJtqPnsemDk7iSCy9wdVMRo0xU3eOyAIu5pCP
Rxoe75cyhTOv+G6wk8uxAfo6DABdckOyf+Q29plBjjlI34f3HIZ3cRf+/HhOz0RknxrgTNdDaCN4
1eJ4M6fu1OR122CrzFg3re1uRmfaNk56YSOfey94hiT8RKl5rPefbqocNw2ccliZXrOxyqnBG0Ue
lTYcXOl8iUGI/PfbOtDBMTi6jk/uHwP2WRdMRh2qVY+0DDfRddqhsqdLeiMfT+C5TOvdSCcxSnci
UZWKkdrVuKKdsNa17cS9kTUyC2u235N1Ve4uDHpmUb4d9DQ1GKH+jC7dvJXAGdtYJiskWCW+RTb2
goGzcC6ElvkdTvbAu+FOzrPUyZKBDr5aWdNDaDwjt+Bo6tpEW7rLHwvzscyiCyOeqOK8ppPvhjzZ
dmGkzMi3GFLiS+giiFABsr+K9lzJnVV6k36hTU4NzqZLgNK3t+Hmg+6Ujy1xpl8Bm14P/e7S7jx3
0r57qJPtWcS0lOp5HmbnFAIsj6UtsoVY6YilR+tLOfWZzfluOPt016CxoHsMp0X3hpsvepBXnfG/
uHC9G+XkKB8bN008YOv0QdKt3RJyMomAw6Vhzl25Zj0Y3TR1ZH0s/yQGjGimSNUG/2/yoHg9iUO7
bHbFOsTZa/HxFjk7d29GO9mWY1f3pUbXeiXclQKK1XfhVe77FzbifI36Y2P8M0pwkqJPqUY+Nr9T
lbv4/S3NbjepHYH7QsXk/ORBvMboGq0F7nbvl4Lf1wkXD5bCXBCOF8a2tHfI/i7jbf/koNVxYfYu
jney0lFKTsJ4jmrz7WrWdARlkmz6Ba4H69y+unT3OL+z3rzfyVJvJbSLUTGRww99YSxtGoG/3CUI
/TWiLQCAAEFciDDnLghzOfB/pvRk3XNcJa4hGLJfx7fu5/YTJCxQC7tspd0jVc6rMrl3dYwL88dL
80TC/e/Y9mbkeVW9OXRlYthmNq8a6C/rFjUZExXh+La9ArC21m/9nbdAiurYPWBDoNA3vvDmZ7fG
m+FP8qig9ypIjAwvOvsxTPID0j5RCGT/49ecP9kfe+PNMCf7HSxirnvzGRWm7T4UWF5qFybyRHzi
z4k82eTCa2HbzhPpfkIobTtbVYvtgD8zdQf/CuQkCpDqgHjbZUH1+elP3w7mDrV4x9XJtk8m0cgi
lQQeQwPFnvZ5ZdCrB4tWu/73HAWYEXWw0dC+fTylJ5Jsf73w21FP5jTNqtYLBkblqncNxxEN3OiO
ws6P2bCwWObo/VyuXp0Lcm8HPZnlKBp8oPx8SG7SxhrsSbYpHDTSEHlfGPDAVg/lV/SD0qdLl8wL
A5+Wbs2kAvJgzQvVAaXqYNA+fPLRgzer8O7jiT0Rtf1jYp2TDMctal1r5s8pl2j3fDaQEb5GVbHB
YpxK5IHgt9JQZF1K7tQVZKer0Lsyr2u46csp/jW7Oge75Nm7cLyc20JvZt45ifrgyqvGkMy8FkxX
TY/nYx9eGOJMZh6wjH13rmnRVT15cd3QQiB8DNHp2yE96MHKxf67aO9kerFQcX7P/DPWyesArO4s
LWEsDrEXlNKQcoPXvWyWUAB3EfLAJZ5H/rq8S5bpr0tH2rmoZzoBFRKbOiwX1vdBdyZwxWiHDKsa
wkJgJsuoSDaCStrHK+ncJ3s7zMlmodMQFabPMKEC+YwI5agWUNewv/1fjIOERcA9GA+w02agl49Z
Otr1sAqMXwl8y6q7cGU7ez6COPufEU4iXCS1AkQVI/hP48Ldl+t4Hap9/WxcjyXxdVjJBb453HM0
WikXVuWfH8vRaWr48Hw9tNndk7PZmnudcQ7Qzog3phYvc4DtKvry8RSeOYffj3JyDteRCjLPZBR9
b2FSjIbKBiMjevv6btgDKlth2Elz1b+2dvHu0t4++4r0IMAgscVJ6d6vx7gG9C5tG4g1FUhN7joP
yHV/wSbqTF7lGPh3U56htkvqffIRIdK6k6qpoDkP7j5ewNJ4DqmCmhEJDifGutvm9SWIxpnk8f2g
J1sNzQYj0VsqydaNsQ7WcDgXzXJuV86a9c7tx1/xzAXcwZ7D9lxSY/bBqUypG8thdIpMJ5sSIB2f
TYUZhLxCPmNtEDndh2wd3v+dQ/1/Ral/sRbffIDlN/nt//wqZSLH62/Fr//8a/fjV/6t/ImG1Otv
7n7+56//4i9JKc2w/k2rcL7izWJwfBP2lPrVyv/8C87/v1+L/yju+AHciBm687eolOv+GzieaRJs
2OzUlTmF/haVcvmB+twlpheIvhiwn/9GVOpky1Mh16kczrg33ZlhRNZJYEntPA4SB1ZCXNf+XWwj
iT7OVu1i2vdxWq4Cp7uv6+xn7mbYsY+yvBaTqa+lj7dInExHVSr/Ckitd3R0Ku1D1jw0vqDsU9Ri
OQFwXL+Z3Nu/EsoPdKnmkj42k8wAJxfiJACp3oeJwM1cF2xnhuAF8ilO3QeL0U0Osa1/NkBaoriw
yPo+WnoBxWtkD901Af06i2a0eurYWw/q08ePdGJ/OT+SidIgRWZ63KQM3klMAdgWZKpv45XWw6eP
JzhUhr9rfOPGmUqw0Gn/BdzzzorxGEJg4ElzhXFtjP7nrvUxTvRvp3FD97xD5rM71HCBAJnU0zqP
80NbuHDXRg3/P2F9u/Dcc3rxT8o+Pzd6ZpZH/ZH/QQQ9OZqDQsu6qW61pTfgok4f6qZDT+RKH5IG
KYcCq6P80dbQ3XG9CvUFW+V3BrTGEqWYjaumEnxskdK16lBC0ovHzvzdu8HRBeZdKm06KNG+jIka
LwiS0yCYL9vvHtwksLFy2R2+y9yfLlroxnWR4+ggWb641zjW8Z9f4H5KbFvc3T+/NXqJfdTnX1wz
REn79Z9RhA0h0UFj/udf1IbWPs6H8JVpNRYatnI4FKk1HOo6Gv/6u9ffe/1HWacjzPcKruX8r7z+
QZfP+grTTaNZyW1dCXFjtHstTED8zr+8/raV62oV9dX34f8ydWbLcePAtv0iRHAeXmueVSXJUtsv
jG4PIAmS4AgOX39XyTfOOS8VlqLbkqtAILEz99qGSLnEWh4d5JgHWlC1Db3y0YmWPGfX9P4hJivO
bdvu7JdBvCtZ7A/GDLt1vOjsR2UD8QFDEKXYR+dFYkB0JvvGrSs7ZVPS7aPY/GNni3NRUQ+PZcqf
iWgGJHP2P19bdt49vMn+0/SlffBDMRAntcQAQfDxd8BXaGL08Qo6SAg4RNQXEANf48ghk0O6uXx9
T8aQprMmOM12ai4JI9mXrz+x2ZmLnpLy5Bh+OavCLlyB6iT+HWxwFNvThge8O09MohBI3zurEqrS
ST1fHD01IaF1RYA34/kN01bVziuiz6bD8MwAIv3YMmTAMZ/y7Pz14gvhbdtEACboUucM1MX+Py/G
F3BG5hfIBt2LgsO0FqL8dLOm3AorJ2Tdece7Jv4BQDke0JZgqD+/bWtqhMg0n7PlWofc/Z33ytpg
A6s+FpSpnSwMccxWUH2IJim2CyYVHF98GTvPKJLOtMfWD+x70hLJKyfwvE7c7FXGTLRkf7/WXf5q
yrZ/+/pWWWIxSlSDN/L5X9hjmx/HEC5sR3pdPi/TK5OJ0+uY44YIoiY6/v1eidtAjt7m66v0+Z/l
Kf+AcQEo/fU/tEUWrHSOla1S2bcWqtjFwAt6nZrFu5bT+PervnD7kzsnQG8siP5KLgz6J7U+1+ns
b9p02ASSH+wPQ3+3wMNchQXQc/H8W+KJCEzfAIfo+aW0evbc55+E4C9PcQyKuOHKmMtiHeKkPxdy
qZlBfP5RjmLvJLM85IWAtWFnznJSzkiMh55I4bWlntZhXlM1PV+SRPDmtH2HZxd6b5mm4mRyLwEA
35AwmP3odR6cLZNVGPNs+eIMstt7MzauFTYouU6aFoyFrnddnAH/6BUx83WvzgvWkwqC6iaTg/9a
+vFFBhJKU9Su7VFXpzwW7pUPhTzteExOtcewX51X/nWyP0Y7C2+u8gJIr8Y6RqX+2Uc9ANK8kttR
5vKbX6XW2k+tflsEfQTAv8oT71z6GPWygCySwBueZG0Hms3XH+3ZReea0nIHjs25lqZ49YSFUaXW
t1IPzaYjO2MPrizZVaFZkFcasfJGzFhmgqvq29+E39Hj6ebvM0kIJijkugDpeEl87PptTWCp5fAI
KDfPb/RG1TqN3eRW+SCeehmF5zoxL2UFPS4Po21ue9jn4SIcLDeg75DE/ltcB85LU4FtVx6B8osh
ZLrPMjJ/ovE6Y12rQ7KtcImAv4ns18lJ97oTzYZmZnactG2uae1dIFO95jxrHyqEEiuNIVlYAtJn
R+UyfFLLvXNg0oxEOObwUzZhHuOACWNytmJnVdhYghWwA6ytBYiLfpvmDsiqOtvAFzTb2TGXSNi4
XPHQrul/EZxmlz/dzPut84JLTlZfuICvpDN2Ly1Mv23ppbxtCWkRJWbfu06ITe0995iYMkXuAR+G
P0gd42X6GZeNfW/G+nusg+7gdCXw+KA3R0BE40HKOme2YgrHs4/1poIUxYRF5qiNFkH1CDOzmwGm
vIMJ8N55CMAa8WQ4MRuhHQ/JJx4cHM6L/96yIzVYiMjGsF7GKp8/rFl9NiLMtu4ct+s5fS4PtQQn
ZezdhF/uijWju0boqasqDye8Mc5/zUyUcB214HKxNhELYf7zxDjcQBjfeTSy96+XSkIG6ct1nMwX
LNNJnV2d2imuYd8VV3yGLsRqx/tsMNS+51FwAqHGAFc3vhXTdC2gAm1Tbh5rSsbmnCz+dC+zzDmI
WbyKpd3blTc/gnEvotK+JFVsXTwxAMVzAGHXVs/nnRp51QOanRqucd7Yt8Tx0432puha5kGxDWNQ
9yIx/kFjAL3ao3UQYfrfIll7SVfoq64S7Hft+DNpw3WLpwpfdvK9DVxvRwfGPptsX3flctfj3D5M
PK0aWginFNvcKhzpyYJcmzNSH8ms9YrxOubTpglAzCyJf3Zk3G0KXFZrqCPprXu+zHXK1HudgT70
5pdZhwE75XRbMkscm3A0O1j43UbHXDAVAgU2cFw8hZem73OmVolsQSYO4SOOF1xQ9pSIbdKnOUs2
g6xQbMTz32RmeD79opOtVbfzpdD9z8J3vqdFmlL4ViSDdVzYMWJ6BwhsYN3du1sE+ab2av+oFRRH
0Xbpa+QP/01ODTOsdufzvK+aOrtQt7ZQMN+susCb24X/jh2oFieHE6Qd11qP/dAdymrwNlZZjPs0
HO79EIqN55J7C74x37juFO3tbLjYzfKRTAPQ8L4O98uYqG1lRvs1oZgYevVLpTYZB/iZMm/G1Kao
mM/oADAyRHge7P7hMzi+jpVghsDM3kUv0Z9Mix5AzMUnoGTI5n/SMDRrcFuA6/Oh3ckd1EnbIR5w
4nix5/msRgJOlinVu9Ka5KlkCwZRRLJLkz2hCSbcMBbUMPXU/4wzAlTS9tNLl1sDVGADUhDUl2UT
dffTcjJcy3LyNqnXy7Ot20taOTxZNRFicSyrLTiMAwNIyaZ0RwfnsPYuPQ9EVSZsQSyzuNH1OvVS
oDqe/zFH4ABFU31rvC4ktW9eDQ1WFJlgrrPxPYqsgPnvB6sFh9qjmOH+pDDadQTpJOi7eBd13cto
pYQ3FUbuwql4V+4cnYbU0ajq0tsvkdtd6Uj/kZB49lMXggVJ7c8qyMKdPw+vWU1dUXv2jctJdQbC
Sd5OJJNd6gdw+kOTYJ9ucFYPlaAuqvxui9VEQN0a3G1jN902acAI2vhC6x+z7Pyzm+t4Ncwedr1S
Q5dxANxEeUjGcRKf5hQdM7U7Z+2Eyx8pjDq3wlPnWoczESUm3lBjupziQG3dMDjKNBz3dle/Nl/P
bBrt7EkPx94M1rqv42pjPx8CI3EWsLx9u66Ztxcc4XPzM2iXiqMaNucSbAoKBtiwwjlVz5pxIA1v
pHLF9lqt0ZfOz2ttq0pS4cqa9achyvT9aRmNYmAf/JeakujSihBbe6AOX2VF/6wtSFiNisK3Lkkz
VKAUkuyUOtmDKjy6QShhqrkR0YtctmFSkdCSpv9F+7KJffDFZLiGsUvq45xXpzodOjxCMlobyzcX
Y8+kCGXD+4zpnwM2uRRYSA8Y4JtzF7gQNkSJTPTcK+1AwXDR7JVPlNY5jBJSP9rC3kZiKK//+4KJ
eiK/ICdvYbaOvjT1zoIss077emSWixRKvw9cnMI8QCp2l4NUpAsxiMiwEHkeGE6DS5r674Cts4OL
aHWcwvk+iUo8yCiKw3B8rWa9sSpIm/txRIXPF/OeaJOjR6Y/Ij2RTBG2+jaVDjNkXkI2I7Pa9zH0
fuDsPkDgjPb1c/8FX9ut3TQuaE+V81V6S3vJ1NWvuc1Zkep3mWJQqyIVpCzcF0Gh6M2hfG+VD4XV
A+Qksp+dtv19JDGdhzPjTsbr/qlj0Wxz0DBUcwOc7Jp/CpfTAOivFta4MaXdvWmZbCbw1g/tDefI
YeGDg+32gFYxsfbZnj3DLob2ZqeiPNZ5/vl1HJWDca9TU4arfmrcE52wF6sFSzQ2o8G0nQf7tuNQ
yUpwouXyTU5VcB+8TwaV+m///xnzgvCRgKwlwjdYdo0x2a3ogBV2ZPHMLQHERVWdlh4cYVl+B9ko
96nr/etK/xxDIzjJXHm3MCaAArMupc8iuxcRyh/DjHZvxao5p5wUfPSkPo3pWInVPLFkencYidVV
7cZOoWZbVqlfG7v+Z2akhNyHV7gkE9WnV12ManKMSAQEpt2oX/z5Eo6/A69bfvh5fModCRDMt74D
icx2fae6Q9ML7wY7mahez0vvWc9nsdRl99kF/U8tYv0zjNREZIZHVGeihov2PTxiE6VLrPKUzK9B
6qtDoFLjQxwFy9ea4vhVI4R98yl8B3CwbKMLbumTDhhiUUToNIyE7VXkG9SKGgNqLPp+mz0vgthM
07MfBX+iCGjytNAqH5eI+LsI6AYQreYQLh2tKSfcV0m0ceE7BtB0PsCx1QQqs+HiVGByoZ7uvqlw
52hD6lYaSOIqTMVHEux71OWjp/s37rwZ+k3xHkG6bcK2ZENWxJFwd986eikuEVAwijEM1iqLrlnY
h9duAVBUWWO/0SCtGeHp3PXisyfLdkaJACOzzlsEJOZJ/Q/h49dcwuAu2yq4Sr/J1iYZuHNGxbwz
BW6kwjFIQ650znNa/yuVXb2DA7iB5+rWQK2mS2dFDPoWAmAbpK0i5ulxGr/e5dDLjQnaI9OQ+jxA
1QZM6VXboCzlxoR+ccj6E9uS/dr5MTV1AdmKYUPon2PyGEWYbMtq1EdtmvSSDgzQd2PLChwhR2mC
zb2ya1YVhvCL++Pv0pdOGdzL3vW2lZuqZyhK+tK6GZmY0naP0xD7B1t960o8SYMu/gytp49fz2IP
TYNzGPjw0nanOM9ev3ZArfpsk+lCrgIHvp1nL0TI9m25lWn0IaSFsQAX77mH1uEKN7xieoEnrZ77
YevMWFGiH9oxp3xM3GvSWe7VFZAuRCVvcTX2sBKGE37Z/toNFsFrLItGYs4XaXA3fW2dmvpXNVXR
I8ErNQbDnzYFDOfIpli1E3npTSvrQ6Ymf+8KPZwcgCZtAqFB5GrCAV1PO3dEBbI6iH/Nsx4Uw8KM
kYrOXy92mmGsTwjqcaGkvuYJOCm7ySLS7iRM4B7buTWp/lyQP0I8jVKrLyGn5c1NvOrkqOIdyCI2
a3jRhKvMZLd47VRcrbwor64lriyLt6yQHSRMW72NyVNJgEG3ayGnnLWy9MZTbM8llFn4hyPrEdj3
VRl+uHSycxVW4iq7CTibPxcMV4u528S+IPK7masP07wJe0x2cKWa8+I58P503a87IGVgP+RbULfF
sa5wjzlSPkpoVHe77RZSdRw4Iv1PR/jWfzYg18pX1aNU7kNPkC1sKcAtLklN8tl4rHsZrENQ3ofI
rdL3npAVBbzo/FUQQMGsOQXYVSCpy7EqrljSCrbYuQZmmnp7LiHxScn+5euwgotqTk083x0TON8S
99eUFBEX/an+7jblKZvd9mIViMu56c/woouLroPPue7+HYFN8HeH/ibxTXJItWf29bNvngjP29XJ
8DoWZbmpQoux4EjN53Zp3tsuaI6ixtoFgfrpAByi0/3raVlyRbp0MmkY2ubQ1Y4k9zALt2OCP/xr
q4QV/LvT/q0uSi4synvXc1O+01Nb93EDrI1K8u+TWbfnBtrnNXlXNhSCqpyuyu+Zu/dAWhTACcH7
x3tbsBNTTmenOtLuY6oJNQdg2evCegE2fyJwAtUMOBeHcMDfDNImFjUbTEj94FVsIsDqtonTU4jP
1b+gOGzOf08fZC28t0JAzWvZamZ/uFvZRQCzuAaCoGgHDvI+TkNnN/RVs3IVEnRstHWev/WNxWTV
BnLIvHaddD7jpIHulKKVDIqefw+ddYRG/SKhFG2BOcPuqBzeTAzLyTpKMmB6EJTzSaNJ9/nNWC0j
PbMcLnXGaChTKlddN/usmkOi6fv0HBdEA9l5e80AFJwtp9wgWUxrcJXOPWw/vs5+AAy7BT7JiniI
XdXEQPkK8ZtCmYtkcm9HtJSlo2wWVr3ARR15tkXXUqpTLDllb924m3KfVW9fxV0QpPiQfGmvpycR
M4aOHEz9rQ/b4Fi2aliDnhbnMc5JLh3JrRdFNe8s9GZDse7JVSaS4DHWNu5HmWQ3f7EOylE/VTvA
7ZnjM4BTPE7At3dhzlNk1WKll6f0plqYcaU4o63/SERYn0pLMDQqkgmOpvWzdOvvOkP7itu2P+W5
S9x27VECJnJXj9P8Doh54/hVQShCbu3zpjtF0E/OCmAJXs/SvMeG5NgyM5eRLMN3zemW+YW7WQrH
3TSAHh+wVqOrIoxggKh+VjrdoeCZW8us9Bre+vKEJQHb0ty5j8ofLm5fOqsq1c2eG+v88vXi0517
ceNP3i+yywadbHw7nS/O84L8dUselgTtdYhMzhtkeOgMC21MluMSK8n0aGCdXVE6x6Dydw2UvEMV
SXcvUvXm5Q66Q9M7LDgYrp1e4ogE9gDMOxzEDRAma12m0AzlHHkvKmfexykW55SABDuR7nfPn6f8
UEogn5VPkbIEa8o891a2xn7ye8fDTN+KDrQ+srdHR2lTH2ShbPZ/i7so+IbJX269YVSQtzt5t0KC
RsZ2vAqUz7Swm9dYmY1uq+xVT+VHpw0pqc99a07nW+0s7YHRQcmqDuXZTYsPO/cy6KmjvAzU+d1K
FzFsltjbi879/N+iycrAqdSO/7OnjKCIncdPq13eXHMrMN4/Bi+Ld1MShmtp28NRugMhnKRmgHNO
EOq8uDo1GlpRMGy/LiwuhqbBk+au8iE8N9nPyrfv3Ku9exiW7Y4MA+I1eocHg3XZ+nuZloR0Ff2n
qJNHBBHyssxNzj4dAh/qPetSjlxe3A53tHhKwEE4lrtpToiIdtrgUnp+t7f13K78EL3E66xX4El/
lhllTCxNhYhwEPnaAl09UJCifEkE0gZmUpRmb27Z1ZD7R7HpGNg/Iasy/x/pU8+08dqqvGgz1l1x
zq325iVtuep0T58iM8k+cIl3rQml2cuxbDYsknE904I5pVNT7EPjV5z0a/R2cV08DQrSafttgtxg
j9HD6lsA057sjxWH3WD1b25ISmsl/1RJ9yq4xez4W+xp3cOKRSUhUdMNlv3s5e5Z7jLG6cM8elsg
5WytAhEkKwi3DYtTP9T1Z50m//F7RocgaC9YEcxuAbZ5y6yGuYrAe8mn1vpoF98/+yMaY1yRPQu3
ZusFDDolUo2wm+S/ZZH4J0taP5akiq4N4Q5p9b5YTXeJxwFIauJdBuEUSIpeT4QFGpmCBVkuvr4t
oqSwnJKDE7ZQZ5cnl9Um+2vKFLER1f2r1hjmtkLHSpZ7OCyHbBynrSq0tXGsKH8dzcuYegqFy6t+
v0oZldw0RbQSw7MP1s9bSIf/zkNq9lUgPsDRBkQdZlu28eKcqMpbtSIY9hMXq31QRP+1WXmvRbaT
bmMBz+PaNSRw3Iy2G4rrQG/QoDv0/+UJDQq6M1BFs2m5IgKW9MK1Xav+sNDbzkbCvHO66vvMI2/R
6wfxnARuF3OaR8AANdJa4ZCaVOTLi7tMYmVERNCl7tFIjGAmMSvTG9iOF3f2dtJuPSxQI7FFz+gH
y912XRRuRteHBx2xzBzcvoB0AOtA5jrkMVhloJFPFiaga2zp1hZuMKcvG9JhiPS4oig/BnOrjmbs
P+LBLK9NCKxsLqJLN/87OMP75EBSr1pw+ZOyhp1TZO0hheU8tXpeZ263of2T/YOfT0EdDYo93Rp9
dr0JEA807a0tsIzXieL2J4sz8RL7JQzFNnW4bVFc+fvfrZZM76JUbAzb7i41SJqjW0G2fJaEWd0u
27ocepD+9A5Hbuhn6bWvHlZ0+FWOxdus/g2CqNtqA8ER7RAOUBXY1wAZZtOWIdpnHgNiRmXzRlh/
tU8aS5H3z9in2IPnDksyfar6AYCGVRPNKaEYvdhExCq9xAo1vPIlgNOlSgAghqvc5NEjyu1zDcq7
7Ntv/gJjLYxTRjufDTDQRExdRkXZrkzf3fqGHqLM7WQd5GPOil0Q3ZrEBxVdOnvTWNwl5yW5Q5L8
2pknfbOXPFrNNbTbNs6OluWQmtLa9qNu2qNo5g3SfgEjPPMvUIdp/GaXjlvvUj6RA2H4BAHIT5FJ
EJnSANYIUU8zdfQLGK7GiQ9WYL6PNhc0VSWPnrL4zXvmlWRR9O5MH2D26kvZlNGaCcNfTlW0hzbp
9GaIBzLKzTCd4vrbIAzjwiyIXRAQRquY73jJO+9N5P5vyy3805IMx1RLlydNhrupxnsIdZZKBxoe
IX8wyUJNHVTUQEgLitBVk1bjMQs6m/g9/xfjZeoie7NywzI/5Wnz25rc30anD6fOipOuoteeS+Ie
dNty0dLZ2AOQZxm37pkYgCcgtD7HgmbhUHv3ctlbtrnFdfHRIGFxU8nGkzVVC3TddjxNlrKO4ub1
3a/UquyTMf0MzXWUr1WwwAVr1K4NnrniVdYfACTtQ7TcL9XBHujBeQE5WIk/nnXWWseWrK3OeDFD
D5CDQzkVe2Y5GHaBDr0TLWxLEQA+bZpw57VuiPRvHRyaYPPawvS7TcriRzuNhBf6zrQBxKJXIZEx
28ad5aMFTE7UCSk4yGH9KyC2lZv3eru49nSZPCohUa4kptp/RUOKpIIphLmUZwvpfgtcuzyAGptO
dmGRUwP/+2Ci3oKeZua7WMJkFfiLOdRVGiJJEx3VtuUzFdW47s7z9A8dVskZdtEjgQZDyytNbtxK
yAPxpgWmegHpE8icW8/dOe8RY4PGMU+dCrq41++XZGoPtDORLSwUPmNeKjqJJ4BdpKpyqgsvlnT/
gN5KRznUN7LhkqLCRxadyB8JyWvpn0Eb0jtDrRTbwCcj3aqDdOXV/KpF9d0A3rs2GTMakMPohS76
Yo1z9uI41UvoAlAeyX+ofW9YN3NGb1gVkj2dVpuqHXOGYJRRwWmNCpJggZKhueqg/2fq0vgCuvoz
nrxmE4RsgwzogZBMuhPYn+mWt0zD5uTt1p7+3XsZvfCyf0rAnXf8qkXSiDvH35sHVEOE+M465d/I
y31BdAO43o5iPQCX452JL9ADxwvvfrgNUaH2DeCYp/b/6Rc2hedS69Vi/Oa0lIO39f2WQoSY8a2N
EFjOpbrMpbH2Yhzf+CHNhjQYsQ07xzottFRXgdDzqevUzg259pcplb1sC2iWaDOtzF0CmOp0X1ew
vtk01UUXQAobuS8j1T5ZhwnCifJBsgpD5pdc6ApEA2MXIyay9I2g0/o7sVXg/tG0NlGuXUi1AZdb
NXSvWXLl6AovQKffgCUKBsDr/BV4THjKogbT39iNhO7m6UPRyvVAjz+qBGPY887U5rNeazlyOjMQ
uhpH49+y2fqoSl19W0p7580ItvTYzTu08Ucblu6h9Zd8rbhh3r+qloKos3HKgrNyZmsdO8o6ZNY4
rBavY9LCVeTb0r9nsiKGRU5Imu8mb6oc9rN65NL7HNp2vKk+jtYeiMaXdMlf6h6jv2Oc9JZqtso8
8J+rE5SrScL6kkBNpaUjMJ6WzWUw2tnJzHuQlEGSejJjsSCjbM0Ibb4nmsjlg0gvo57il9QuyAGg
Ht7TPfVeMgU+n1SBvB3+c3K4OYvTd6fSCfR3lW1ENbz6lmkfqj8G4PlP5Cwsm1QEDuMPRcIVKfzH
R5K7E5nb+mcjqWJCenK0anR/J6t6KOv3/vlzyL51T52KOXMTRpKRkIar5wky5+qoYEqtKl7chAC1
JKWdPg/RcoqnPD8UYYuUkbDNIJG3YfZWOQZxYKrVyqG+JPDeSVbWoMkDyGaSB2oqI+bY8m2ta//Q
do1NpiuCXFK3x64wBL+m9UXoz8A15THJ5d2bDenXzKBGM8DWPP0xSj3/6HqOC9f+5WiQcFKkDpxE
175GDmkqieFukc7iOqLtwyUcCIjII/8jboy9pm2wW+jS7ktkxW9GcNls5DDteWNyupyM5Ax8TFvP
VNYOQBECg+oUKTDMw/QBiMJyKre0EogBKyvmRoLlOvma9URozI5TniTbOgHhpohWWVpUc267paWc
Td3Clizr+dISUHizxnAzdQlZMHGKVLzkh8UT+avoI2KQmOHcqdrKL2nnV6cuG/8YS42vgxsfsrSo
jmpwcHKG8c+ICas3SU70RqbT1gMP6lYqfhfAKVfSD5dT6A1q5Vrz+HP/Jcg1iQQW0QsHzYVBKhEQ
bNKYrFt9tZc6KzRM1zzTtm3g1raNJ7MOZlL2UHFUI9TOb7ty56ABrsLFSjjHumbtDZC2hWz0kR7t
eCwrQ3RWqCt+HzI242dfn8y5KHuvJzs64Wj6RR6h/VbFIfciZYjrUfGL8EjyEaQy0r0JxFm5crqE
pbkFE7ODNloUqNbZnKPCYTplikleeYKkVjZdqttkWegBbvPQfNqk+oqXkPOPitpNN8kUtN8rm5Wf
FdaxHiZx5xi9Nwl9ymosiAZ9Fn1sLmo1DiXDSXSIbnPRkYn27A6Mj2Fq45MbDPamCbW9skyNvmRz
qc/M4OyLCLnJdwniLmIWiLDDas8UbruLEJ52ZGMA9m2L4PbV0un6CmpvRhO39/pTmWAYZzKFsalh
cTeZE/1KQ+ZZCLfZkNXGwVoF5f6vFs7A3p/pKfYuzxcGGdUhH/X1a3EtfyeXpmdTw3EvTav12k5p
RXvPU7ghL5ATS9TfQee7x8Ap9c0dzbdpisXOW+bg1KEjVitwwOvJ7a8m01wsaJzrY9/2DpFT9B4D
d0jfpFHl7YmcRjRllHNy/OgUhfW8JlTDXRtQMpfQ84qz7hB/w87Q5CAWpfF9xAqmsmgYiqtOmngf
jVlN43U0b6rrGIahSqnymNaRjTyLV2PzJVv6Fd9q3RJccttuvuQPQGf9c41IKvXCv80xI24BiTQr
XLPNrfDHzdwzcdjQUrxkNcnxjhDWNtERdwEusp0gEE45QKucYgyu3ELIkMysc+fZ/7lFvyHVkZti
gte8TDumPMYuXkeDd4qFyndpshSHKY4uY0OQpPS66Qh6z93Vz0iTybJTNJQ0+GxD+bb4Q7mzkFT2
BTzJhzMTvxT738ZKuOvUJM0u7p1fEmFjJHaETJ+Q5ieopoJZaMvajVEo1qFLksUyuvOtDPCKDxm4
1Txv7hGxdEeEjO4Aj20m9YZwA1hsAK3z5Qpx5r2m81vIxjsjyDzb6SU3m4GQMSD+9WKbC4I4gH1L
nUcTq3NkkaqXVP5y7WbQy0OpHokbnStmJXdlPuzG3H3YU/Q5MrnxiXVbngLGN2j3B2wiURqv2txp
d14+lehhwKbmkJHLsq9encqqCM8gDWFFdOSd1gUB3MS77D1W/5lRBX6LwTt6YUfd0g35ftSN3voq
xipLBijvlfxnCLgohb2fb6dS79yg3mNiOFWomVefiAtwvoM+2uHsrZqAMZb6U0xVTk2Q6lvevFlm
Uq9jOB0WhNIdg2neNgkLCYLan/Y2DXU+hTME8PjQY+U8xA0NXr93xs3XWowHla7ALXBSPQvsIBnr
jasy59Q/0fbCTv9K5nTIym0T8z7b/HCiShk4q0Tb7J2A/jt59sa174MO1CVZqL7LplLMJAUbTlsf
vYczoQmu4fPMkInvEm9lFpZDcfaeU3WOY4a9qBriR1M+Q+G58S1Q7QdT3tbf66c7DBYNax6glsmP
v79SjMh/aJyRXtmBhZ9edGf2uQTBwT00C2iYd8TKI9Jka8ThbFNHkjwfkmX+loC+j25UDin6zNKt
tW3fvjRY107MhrZOwPjKEhyX52rLCwYh8vrRt8u0Df75ugLCv1CXwKjxYidElBM2tfFCWX9OyXTX
bpreZ4jiZFO0RKmM/ltfUXtI5E8nL5jJGxGVJ2G9KkDbtwy43VMp9nLas8VM1w6zMTclnOiuGOwH
MS4o9ku7zSOliZfQMyfsMxbtOfzQUibsn6ERq7lH11V9v6mt5k/LcgJxMtA6ryVgV60OLO35gt+N
gZNc3Wuk7BeTkmWlqQV3yfCLmkLevl7oa5DOK3iD1k2XhPu5igR0+rq5tMO6cgNSHP4fdee1W7mS
pelXacw9a4ImaIDuBmY7br9l090QaWmC3pODeff5yMzqrmoUGlOXc3EI6UipVEqbwbV+m8pXBq+D
bCbvaSh039Crfq8SZESrTMKWQXxp8lB7KkJBIyzqPF9o1AJlC6Wa8Hq+hCKkNaREAzUt44DtoMtI
0p57o1zkfmgWbRU9j95MfxRAnJ6mCNh4zn4BVkbGN20zpwyeqsL4IRtmdaKstW0F1Lpxm6C6Z8nA
D8jqv1KfBjBBhtwZKWFw8RrKDVK4J1+Lr7PK86dcBh81OjFvTL7OZnSr7wFa3UNoFNFuEh24CMf/
VtJTem2rqgeUpiBklibacrVgx6wNkh//Oc0c3TdnQDJyHS98eu43Tv59FvBu43KpDKr32qJDZ6n8
tJYd4hrhnaSexRtoiGhDcFFwJCdpfDIKtM0kyqvN+BzMVnABaBq3uWaQIKE51hFWUNw7GmW2K+Zk
KFBnTc+9Q1KRaq+VP0KQRgrbGmryOt2+pmNi0ZtTlYvilXaXuHglOFN3NpM5/iCEP/LR7YCdTS28
Q+Y61iYW1rBj/wgv83KJF62XVpUvOismAvxZgGjF4ccMnMDt8zv6vGHHysSK4XbToQV2PbnpMD87
yX728oTHiOV+nKwpgtgqmsOntHHkrQx+6Hlo36yaw8FYLp1pFTPy9+gtCXv32IaB8IlXTzamzn2+
XjTlIMQW4hGWTvSICrtjIsuH4ypcjIFGN5Y1eCeUI/WBGCXgj+UcjalQZa6DSEl7F72zFHPCgMJP
0LXo8KJjgYaPCX2gVTzTmg2UFL1GktE81vbIbK27tLvo2HaURMaADbq2dPCBXmy91oxoqe3I+dFN
z6cjsT2SUF/7RTkgnRitczc7mR8KyPaxlmA7bvEOezb6ky6P5oSFpEwr40vaqk1cu8FxtMvs6Gg8
Y8K+cj5200eEdt+0KpYocgzr2TOhX0XdOXsR9dMtbVEuT2PJ95WwJPOYf2+wRD7lUDJ7GGjb7y3D
NxB2IemT1nM2AEBY+ejLTMv83rCcfTbm03muwL71MsM44lVQ89UArsbp+KQkw6fKUY2OA57bEfz8
OIM2cBB5+RVHAHCJN2fcEvZw63X53IXpazqH+ol8emPLUVz4CYI5hC0RpVftoD/EgGc6gM2ZHfmw
ZWbCUbXjSStolqprDNNl7xqH2TLDc/zFtqhcSsDxNmn1xpSpU19VUdodZyZ6LbQM3Vw7p5jVgHuW
dgrHEMG9qwZkOnUUX+RE9yovT/pypugwEVciKBa+RMGorrNU6X6cvGjfjcnwvZSuc+053bcLL7Mv
nf7nEHdfhkp6O2iukd1PYSoHaaCoGZCjk5jN2bsrTwtu1TSNVDzKryW1VuT0W/bnOZ8jsMsKlZUM
ngwv92uZfqWgI9/odqGdhth4wHZOLyllj7QwFEdaTplSrHh4bUP5a9Yc89VCiISSwPqVqffAm9tr
oYZgXxj2awtLlPQLupS4xsO7palNxiYr3CFdjuc0sgM8PT/dxuVuFnteQN4jSFhyZ5fJplD2iN7H
Dn1RC5rMwLn3nJXUEWn2mztr1Vby4kBL3qZnnDT9AaiHWgutlkjRp2+QBzOCCo1jhcqag+6N7tFI
kDgu2mSrSo89k4OhquKuRS7VNxrQO3UVp8R19a0ax5iOZNjDeoTP4Bk+HmA8BVLBYDo14fw0Gtb4
sJEvbZEEOz67D17sSukvlI9aFc/ViHXDQLz7uasW9abnWI+WkpDnuOjezEwStA3qTlx07vhF6hcs
2ttQ5tN7JKual+o8n+eoBGB1g2d8Xe9qVvrONIps52mp/TJkICzsTG8j08QlMsxN1kzB3osCccc+
S6njIsEhIqa5R1FuvcMUSpIxmEQTvJH8x87jDu/BMC6iOq0/rcL1qaUCZGbyzqY23nts7O3vZbS3
aamw33oas68RS/u1byEPKaskqCnGiWFS2LIP4744rQe/TuHqCJV97SIkOaNb3GPXm32zcN0d4CaS
Aze1dx4/w41aX6jNjHcEdpZaPyKXuxDIXQxEKmchXgdSg5zL793L5chQMb0MMJjBLlEav9NRtx7e
gAyBvyNh2bXsY5z3j6Ae3Gumq8bXptreuColZ0KEbOdSTU/rJhzTeAGm8s5vqLhkrXGsrUEyACTi
MHU8hfsZh8SsFnBWdd7DNrVjRtTjuc5xSaQJgHsaaTSKKHYlz9Vv6wXJnnOwS0qbHApN6KprRyqX
bReZzTicK5aj2fKOA+00D/QFEcU/3pfKirWXXIVv+TQPZ61vmqPmchYMLVq0SBjv6MgpkbGrrwKc
hGYUV3uDjhcnj95U+iX6HT1pbrbP2pH2O1mccrP5JsdJvVhNZ269Lhc7Z3Z6TgxHO9fLJQ/datdH
c3nKShpSqzB8/f34zR6rADmlMejyGyTVIa60sOtfCfEGBk07BbjPYB1qM6UiDYLgQQoqnZblXczh
3axFcM7dSr+gJj/FbTtvhEaSNOoneW5pojhPNFsfcW1HoedbiyatRSG2rpUDcRxxjCQ9NN3suL6V
Vyo/5oNw911pIJQZK/AU2s8+BkzzB6XaCvyUuZacfK/26qtnxx8mobm+NoI+ovpqt6UES6mrrr21
y8XkRUbxIqW4Yftzonn4YFKrdfnPS0h640WFJn0OcYmIZ8EZajWX1e831/eRSgwbkhCfJ62khA7R
wlOsh/WD8lnMGvl0t9tyxxYnj9nQfLHFt17p8dfBrq2LURa0U1fgGqZdsfkHw0fqfZEJdSVMOnxy
MavL741N9VV+yUr+WeXIacrpg6ymRhVt9PSZ23nrnPvWhJt1+2bXE8pr4eDIFIc1Ig1Nsutzajk7
Z6C1y02j/kYxe7AZqlbBkBAmR81UcI+79D3Vm/wpTShT6qAk/nheGBOCj5P3hh6FwpfgKPvJj4ze
vCTLBScOZXzuIPd5VifHfMFnPcaT07SIUWNSsw6I8X7oGuCEF4R7IzBYgqPmc5kAm0dQmxsTE4XI
y2ucMM+sqooFHhNUH116D7f9FHXvDBe7jHHkE+6nTZLVb84EHhUJeiunOGsepoWYbdghFVf3MgvE
E/n4+lOf6Ds5IWBuXALY6e1L7mboJvf1LU0R7WgPpntyu5tjOtVzFKjpZtmBrygNoh6uiB1+1+hk
NXnuTAcqwqX4lOQS+Bk8ltdGo7J7vUj6kM74w1E2cMyUllTn0dHliZuUhyx15RoL052VXOMGloBP
qefDQYdb04zqWz407yEL35SMWE17YHANQYgWtupb64Q32L1DHxbNU4eD+RKb3feOOq1LbJSQ84H+
6GdyFuJe9w68/qJ7l1bR3Rida1qGL31HR2wKZvE6pCHomTbQqpbYGU8zNO/N4oltUoR9pbDDvbmc
ombLSFd7ate5KAKjZXql/yejxt29l8Ec3lQGvvtbu0ajqDrZHn1EPCbKbw7khZuV4bHEMbeNl6PA
9KJvtTnNfpyh1ld9/pIlokM237xg+oloRaJTr5AmWoLRb1Qhn2NYspObQAOUqeYd0d1SNee43lNq
Ge12QnCzoxL+VOkBv71E5ldk3v4iZn+N3eSZFjj3WVdYrleMtQ0ScR7TbNqkuWJ90Opg70Rmv13N
TbMbDU+oi7klaKuuazhOrXlp8yg7D5mgPrfqmoOu9dV2XU/03mVYsNAbADLKW1pq4TUyeVEwbdyc
MOT5MjIiMHUdV8pYApjQHZSF6F5tpDh2P9+GLPw5YY9h5XazJ/hnbf/7oSY9CJ4mDTD0ga2+huXD
QgdEwZ3ZmRvhckcjMYt1Rz5hDN6Pi+MrrTrztak3XTfhnbDt3qT/GR1vj9+2Nd8VThRfV5l7tdze
xR56Mftau8CB6FdRccLj+To6Dlt5n1z1aWlsijTroEHv4jeZbtK11UPBhh5ZmL6VqQED7g0TVvPF
0hXrmDAtlxHVksNbkzSw/hcWhpJ1HmRltXeVrnsMQo1jDsCOytyh8EfMjfwx9t8KCBh6aNHU9K/Y
qlBSx+NtrktMkSo8JLCylwRRwqW3ypCz3/O2magDb6tso7107H3YKfVziBkRUr5qPoQUWl2aRsdm
gpLAqtqpgUVFjIF2dNh4Vdne3HJub8Rst7e6RN0s1QB3PiS9u4ta4tmKpqRr0gp2liyc83oxlreU
PmN6G2GZNnS8vju9jbK4szz8tOlukmF7jOiBLgAyyWCIYVW9mG9iyV7Awzht4cE+USbmPDlWau8Z
8jx26wgItAjfrMYozqy9rCgI3ihRXV6qC9bsZrQuz0ZDo2zX7dpoGfzC0CTwz5p3tL+KA0Jo7dYm
tiTC0vArGZf7SXfeZTVkmGLFK6A0LacOSh5eOYFGSwRttqcmo9jB0rMIMR4CNi909Gfq4okWm4b5
2MauvqESrd8KCraLqmzgwxsNEScb36Ib8YL8vU1Ut5fhLJ7BE6+h0R5X9yXe0HmjINm3wwxJwiuA
T+8K7UsqDBx0xowVgFMtoeULF9FTWhzmqC+f2jk6zk06XaJlKLXrrWAw3maFlZw0mb8L2bQnoMnq
iFt9uowVSlP8my/UIb5oAxzfqjXN69Y+IX6gYdMcjpo5X3RMKugQNUqxM+Pw+yyKvheWbJ+wJ3xv
5jK6AMqFW2H1HknnWM7TuPkclNqzAT/6QQnnKw8e587G+WgQF2/pCD/1sSNewAeyTTzjeOnw7g2I
mjgk2okQwVi7xbSL7nh+zKdMJctwA6gIov59rClp1ZpTVDWajwKIyqjYVcfCIsiFc03HbmVMNc7W
kWBHvxddgBO6xZ63yMlW3K1NzMJ3ZdFBmMlPeZtkyBE6zgtM7nuAEQymaFiP4VDwRJfYEdfpf/2t
KdXXO0Vjmd8m0/QyjSEvTw8Th62lABf9WzoWWDw79YQUGWtcMYY7aeTmMeDI23LXzZ9tyWFn69oH
fhTFYX3tzO1FzG4A5EtBpQsJQFn3LzS75aE1HfSlFWDebPdXUu2PbtHPF5C977GZFsdSTozY9GLf
p97Kt92A3ESkTXximPT5oTsbFIntIWwy97lD4z0yYw5A0Czb9bwZzSJ67SIbtzTaGeUVUEl9Xb8U
Q/EjoYIHbw9Sq8zY2Xrev9mTGlC0AcJJ3e6QT7AzWp0tN22dtE/TcgL/VgUhNP+eUvhy0woDFp1C
zYMZOb/0rkn3rUnHHvVowyHCyIvJpfwMsZCf9CAr9iQfRoecCm1/wvC7NTtrOotBfdO0pWA7ilpE
bN7w1GFfJUu7uFuo2Sm2tbSrWeP+oxSJU3fwjO0ckIXRdAWyMcrSdp6JNspW4F9Zigm1cnm4k5hG
C+nWqRxu7NpuNoaVtxuCpdqrM3FnayOGIwWR5Yf9oB2bRRxYl4nGEJFHZ6KvchrDjy4QzpuSoXGH
Ffmk0OGmKN585lzEg0vmwpq+MIc8INAg3sNZ757YnTfrA7wuFIpKjSh4EZf4P6nEDLBJ3ExdjZsG
kcluJDpjJ8Mj9c75YOQvGJ/lPnaa6FwtJ27nDpckc0csIxiHvDFObtOTG9RQEFqcXDzCW0k8HC5u
2WOeVVW9j4lx2NJxPiNK6mmMcT1OCge5AlV99QKLMZW2WbcXSd5vVw5uvRiCHAnTGRZ+9Gc1lNaL
N3nmS96odwqlmedtqPy2f6E49yF0HghxrtTxt6lJNop7SbPepBQuYU8gYBTwtuNOApVbtaG9ZUHc
vE3w0nMxHIbMiqHOneRgMrZdlY7kuxRT6McTeSRNKj4It5H+4PRYz0DF7xqhh/5UaK9uGZMluaCn
wtDynWaOxTbWfxJ7vocUGz5piH2pda83tPFCmXBI7EP8jYAzrTB8pYu7WPgqvWEiYXO8echikR31
z32qYRxC8SH8IBBf8/55wHD0yG07ewyZtK1ND7HJ42KfdChvu2ywzrIqkpx/J1xxqax2Q0hfdlsv
he39eUuX3KxY+q8p7XP46/kdNqmOqoT3dNn2BzqjSbuzuvYCJgU2nIj+VWtUfO/q4jMWER5rP4yl
Zr6x+BMJI5MZGbjg7Mm4IgQ+aAW+A5fKu22XSlQsjYN5cnCbl1JrxEavf0xVE95ynk63pESezoKy
MZqgfZHQXbvRIoWEWxgP5XLAmLgZp5CBZTEsilkYDweKb6pBCVqVkNPX28XHjGfqXOAOwojIuE8t
UrXLkPNf1wsg8J+3QMkwEnEjWQvOu87GMRz61lAOmmkW8hP6kHdZFuM5mNIfK1MjjfZHZmbWYeVn
+4WkjQ0b2VACfwYw+BwRxnMyB8JKq2WfmNPG3taBKnwqEutdPbGiuk76rbSrT0oz2rO1ZHfEk9rq
BXfhcbHvPwyNQ8GKEOMM3m39d69KsPXi1g7FiyHf29zqdw/xH3F+2T5dwCq5VH1JClFNQdmHGAfn
o5fUx8ACLTaL1rrQDuqMbb1BUM6ZODr9vZgG81AQXLL9fWw6fDtEhoTNoxmgGEPCatqJn7nXOk9N
l36PIGj2qS4REtklc0BJaAhA8D0NjGTX4JNl7luY18yiux5NJnrEv57IvTdjvUQaThBcecS0BRGV
2dcudJxjKcqvs5fummoMnoXhXj327UPSiuSUOYQfeY3wyfiuj/jIeGACL3gW7ijIWyibLn5x3Ld5
1PXPWNyhsMknUF3V+bUVfg+oIdrb6H92YWNUrzVz3T6E2CXgIUHFpmkNgzRc1O9/fmN1PqIjFBVt
+z2DGiiZZM1gHl5JVUKEoHvOM25+dQ7dsj78EQ8sZL7oTxiv3lfromsxqNDj1R3sNrewpjNbTrZH
hXpYMPr202n12xJGcZwGL8BEyuHbTNHFTrXnaaGHNNr0UDmi3rVT+B6CIfsD0R4KgiAnGQwJFAdI
ULBrJWoZ4Xs2xhwBjiEuK929srQLuy4Vy5kDS71c+mmH9rI8x7gCkLjQO9/wPDe99IZyDy8W+k0q
Wwd1mEvsquaQOTz9SBfUU/ttLtLc52WDb2UxQ2Nc0o8ZGrFlZR4ZsOpkUVAP0a2svq2f4S5JMuhK
N0IAIdb1uKUfm+Ocb+lkQiyde69AGdT0YOGW85hc7b7e1AVpTZtJSfOYzDr08pjOft5+kZqpzqo1
Qr/qR4sglV4jIsIdHoE5/rnwYsn3QzshFST8wREVsSapN20sxpM9OS3edXWTK+WIHhER7/MA3Bax
xc5YlsFHjH2f+6yqPggDcRmIhC9RVuKEsux7twTKDMulc18Do85+R1a0SBSWXTNC++/sdTxQl1UV
YooPBIZt0wIZJ6DEu1bKD3xD7pGzBziWL3BZ33IcdC9GobyNt9Cq68VZ3eUpanXh0vDc0mKy5Hrp
14Fzq0piwweus8/rRVAKd27M6YXgOgDvxStOTt3XoWtAPTQG5w3JqsMhTzDQLZZJvUm32STaXY2o
DukCDHg/BW8tusbr5FXJ2cGU/vs9UM1DUlrAGER6kODdYfovULc6TW4ccgxv26AR5k0M0jlRc3Am
BBODlO39sL0ZZ4Pq8mNimV8glM2PgUb/rGoIxELc+HOlRKu8vVduM51aPQv3Tp6S2LlQpcp+xsSG
gQkIyO5gBVLiX3fSdB/Sa4l+nSdkP4PVHpB0pzsi1MK9nSefo5KwPBxp0M9B6B10K72P/PauXXCy
auxpsVe5O62Cq5CcGX6M5n4LHo5NPQl0CIYUUCmm/ljL8tekQ15qROk3Z1FdB6KAb+WEWzrAFa/V
DVzMWywgbNbToKhaXt6ipQxbEZLJBFwtQMzwsn6Ur6ffV7q0m1wS0KyiIVyin7HKId7lSNk58Hn7
vnTB9yB/b0OkZwepY0wJ5Tw892bxJhH8lIlV3hS9yXu3iRElNI7xKNR1cL/h7cbi6chP+NAeYkQh
qXpv+tIduSOxe5goGwxzPNEywYMnMqudGB8pOuCbrQgOK4VISd2p7fOqoEL4wby9QPWESDggOIwP
dhrh0JK2sZPLo8oVviWxnIxOx8fLUxh7Exa5KTjW9gw+sGTKFqIX5KSk4ubqMJsNloJcTQDwTrgP
A/tTCjCzaVxc1dgXF4m7nZDhoKcPiTrkHDbuS2sDaQSe3W8sU3THVaLajNMXp2soLBpGunKVaRy1
RvetJqPxfqCOuM5reUgk4HAn3S+URp+GVjYfpozlIYCDPhLwjwJ8jrbApOHJMUoE/ot1CQlafCgV
v4NsCDCpOlm2WD2767ykbrXuGO26UfXkjkDbpj2aAS8sBu4f5FNwbuSvmfp3Ia36AqjUHVINAlQr
yp9gst7OEdx0SRwon9CnL+BH5sZpeGoiOBn2NAreCIfY0pbBel1giGpmhnvqBmgenHejY31ovI8g
di1iZjohh8JBEjk6l2m5rO+airlvtECJXXxcJ48EDXKGEv2ZmAT9ua6tbu8gp0s0KUAaQu+VHt5l
ipPXbpAPJ4q9Z2W03nPBpucFrEk0ZQabaNbM58wt0SObSC7i2TX2YcGC3bDlo7cyanJzeBXJEI/M
NCnHT5H+YwTK0qOYAC+nmbwm38nN1O96hn4xm+RBLKa3idqDbZ7N+XHUg4l7Km828eL6Rpn3cZwg
tCo0BxsxjRen8/qtrLvDtJwNdTa7eE3QXhpsvxuRBVhzSi29Blear8n/T5wqPJiLtnqVy7V6sclm
lZ1XvXzpWAgYEf7Elh3DGU/80DpxXeXjY8iQGdkeUv8oPayrJKLiZAuGBObVWi84dtOdigncgtVK
rmKsrxhhdnZZTp9EkbxR8mJecNdsRYkAGYkj0goS9ajKwWI1Jod8MRtqzZQdvBLauzNLf0oosGwD
r36mb5tjCVNd3L7Avm5xmdLxDUscV5iXoqfVXl82Yjqgf/wcosHHIsAF1HY5lJexMRuE3NbxI+ws
8aIZ+AzotCZvSwhM2Ah4fJfq9LsO0lqi9OIZPhiXHABquyq3Q2owt86kG/ffEw1Y2aeoE4srxsL5
QIVc6LifKBXfj4pzm/idWxr8hGKABQpmbIsiesuFtXHqabgYyDmAYWia70bStpwK9xAnwKVT5vBA
x6IAVosARshJr70XjQ+tSE61hPJcpaL8fF/COQr9Ug33lpbZTZXhvF6Hb0+Sj+LkJclxi4M80qZ9
UdT62epDh9UwN54t+PByMCsyTgYDul7DEQSFcpCOaR2DmBORc07bd7c+lcmpDMMJu2Rkv43qYc8F
vj4ja96FJtrTCBGKBnVu3l1UwmeJWnFDRHn9rpf5F0fw1DNLWa/y963p6sSK0Ypuqia6KjrSTYT6
yMCbehfSbr63MJrvRg/gUsqh2uP61bdd3+RH4taIQUVcBPICXeiRjBcKcW3dfGs2eK+yxedllQJJ
pkodHuDxk1eHkZ+mHnTX2EoUp8kL0moSr8rIhH+1uwNrGhxjkx17r5SXjPkMGYRBc5IelXTiVLho
aVJ5mswcS4JhLhpkzWdGAGXF/kn00TbR04y0SUts05bbUbQaOQJGgcsnbTYdL4SnkZvhebSJISU/
stuvCAMGRrSERoUdoIiPSQPf0jjLeaiCaOsAt04wEUiM7a+wTJhNMvTN1bFw9AuWjfzk6Qpcwo2t
rY1CezcuZ8V64fsLrwysAOFlpDFvzdcJftRcbAI5VAyL3r5ZTuXMTRpceG4J4kioNLoPK9jnnYZd
D7I2zLAhtCU9uRiBL5GMvfPgfSwgiu/rJWrEZxIUMIlyI1/MIdb8mohQNUn71i9pCwY1Q5sqZms1
SDcDRAB9FBkPtjQvFlmBPtVP4PH3IqurO4WaEw9cgmWpZl4OONjVeUDwB+jf34Mvs3SLZ0vI7sTD
fkNAzBcjcEn2N1A3mLYarwn721X3EuLvooJAJzPRH2b5PGb0+aYk1n4AINoVafOJZDBgdTzA4cbo
crQo1ZJ/FMTviEM6qJGu24yh+TOcyo4RKCuwvnAhCFElDFrrtLdeTE2Mx3rsWZiRKi3xBNVKitsJ
d2zVZOCWefY8DuljlnVx1Xnref1fsRN8N4xFfmCEH8pctf6q7a4IL7uEGqNun4Wn/6QueEmcSw8F
VjolH4mKIHwO6P4eN4m/Ds9iCdIYPQScJnE9tNXtJZKiHapHh9+9Pr545rZlL/rWO+kxiEr9szLN
H0Fb/spVfu9KPbw1I0I8RKzTp5Q4EJyFzCzacEPyl+7SzmEKnFDJaNUI3RJmlEWRU/UpaxS0bCv8
iOF/x9SQPPRR+KFZmy+pMM0XTFDeTmMgBcoZPWL5wAIbcC6R20sMERwORfMI86q5PhmVUH47Z+NO
iKg7DjEWBl4g3isW7uHZlNO2/P1e5r0qCw+1meHKFvXyripNpMHctesfmHPPvQ9TeVs/GOkwP5mo
viZpFRAJiHrWyyJU423hLpFh45JsRLtXVKTGY1bt17HU+x6xA8TRnzcDl5QzD0Ry/Z9JMGW+EZef
AxW456TAQuBEuXcmE6LdVJ4Svo6DyK8yRsEJtdDgsDa7AjvaAKu2sc05JsAgMo9g/dYwqLuGRvXe
Nk5tsG0yTWhOTdpQIgQA718/HAj9k+xi/WjNbgWdEKXpPY/ZpQqBgG79Cuv/C2N7Ehu1xOdlrtHt
eKhVW00nNAPn1ogStiqIlEKXeV3fXy9JWj7MyOqOSpTfpjWQLjZqYN76iDrNeukY54CiyPZbX/XD
shl3y6V23U8kVoTI5tr0iLL+tm4ksvRYS4L5z+X3lpLq7e8c7X8qr93/WSwZ5s2/Ln/qe1FONQqy
9t//9e/eeyMlo8j+20+5xd/roil+tf/1s/7u6zb/vn44/FksGep/985+jU5/7n6SZfMTWOf39/Dn
M/9fP/gngB0/GKns34sub5evFsZF/rfZ7I5B14WkhJrWSdtzLcsi9fp/rv/mP3/f36W7/++X/ev+
5cN+93/+5SOp7T/r/F9e+TGRtP3zP+Le/+GX/B3/bsq/eOZSzwh775qGWIpPB77Ov/0PPuJIw6SB
3XCE0Bkl/iP83TT/YpEi8icT3jKXLtGm6NqIP2X8BdOFqdNoKR2HlhLrnwt//y/lHP/oZ/G3xUt1
25k1nmZ9G2aYl2spj6HO0qpiKZ4H1/zIazHGWpe9S6CixOo/BJ2965A9NtJKzouSaFN3+SL0vXe9
IokR4t9r7qpq0i+uOzIMaVaCFMwO0L+HOKNH+yP5QfpGFWUpWccCGO94/jWNLAkVPMzr3ICWaGkw
EGKHfzbNXoaS/ONMRQEacXBLpy+sk9Lr+0hgCsjOcUqLD9OQ7wYP6dqG1Yokwr6oq5fagOWJRlAm
0iOBy4eMSAMHZYqeJwcChfZ13t0giayD1+cfCSMrn6yYrUG6bcxm0e+bejQ3UR3fq4q5rbR9gaMH
VW29NbFLIKCM7oUJx1fEH1ovfk40VGxC3CIwk5oTfw9H1V1lT4JwL80BMB2MRhpJt6sdSMMAHUXU
FCH22uyXCJJgi2ETtHE0cIAzcswCs7DF35yx5G0GIX42Ufq1QS+wC11N42Mkt7jIbQ8ZZMKG5gHU
1aXs9pgowmteynGv9xM5brhD9MrbxvXwqpX2t84IZz9ri/Fn3VS/JmI83Dqot5wO+rYK88s4TC9u
6XxXmUX8lOUhKnIeeUwk1wJPRQHauDpIlkAhFDikPMGqxkem2UPYpQzlSZI6OzMSAwEFYdtAZMIz
EZaAjT0WnZ/XmLWLMUqeutGd/aLRnddB/0YcR/AGg2UxxOAi2JiOapdMC6IPmjjkJ9jZwb40pSUg
QIbhCUAIho6nih/qeXHLSv4VTvodwM45YAefD8pxos91NeYXcx7ms27lWNxkdOiljKytatnoSZVK
kGMaKQqR7OHK+qVxQ+KUh/00RodZiJ2M7S18hJ9rkUUOk4f8RF0EWlPD+KUN5iJ92rl1yIN3vkOY
o+BtbiW7vW0mN5JWmJiNvWXiuDSqe+kimnBTP+/Si52TAN4RY8puNImElz7BdBulptfOgY5IjekQ
iGZjFeHv7Px/6tT//+m0/m/P5v+Vh0X6dycxn/773KVaQ7iOTaeitDxXWDYf+X3u6vpfbNcQRG7q
UncpX6Ws4U/phmb9xaRVQ5C9wNmr255HYcKfg1fT3b8IGjwcuqE8F78Wf+6vD40/rRU833hw8hD5
By0WpuDg/9sKA4fKdLwHDjiJ5RBtJPgG//bkRZ6lgYX133RdRoVfdF2jEQralkHzawo8HBmRNcRV
85MWZvxSn+KUOM0NiW2x9qstxWKgNGckwKSRx6hKsh2glpDpliAQc94OoT7hK21ms2kPsnICcs/V
kCbvxEN3DsY6U86V1p9bVQJb7nl1px7jF/FLeYiaq1X85DdZIgedUZzC3wVygr2sXiMrtojYbfum
V0Ro2NSAHJDkzeWbVvbwR2KGnP9ap7MM8o2h11p/IWTPyb7agvkWVwHy4OMEuBOecaDnI9HbIkAf
0OqKWOyNPjAxEzKLlcT8THaQB7qBDjWB86pQCEwBS0CEQK6pLX+qq5q0i74ZRn+0PTEeOkUoO/my
mSXo020kGkkQIhcv97bJ9EHe7fn/Unduu3EjWZd+IjYYQUaQvE3mUUpJ1sGWrBvCsi2ez2c+/Xx0
9Y+yVG4bPTMXM0Cjga6CO53MYETsvdf6lpFWnAaIlSdYw+VcZEf8MBMG/KmxvMsW1Cnxjj3MUN1h
JD5aFIvhoZH55AU4JIea9nriWVl+U8YmoRyofOTI1holwtJQF0IpyIrJZyixm0aDvofUVZvhDEUB
4XL/NSYlpLuStpxbRZBxbqLOCkM0TOiaCzgvl4FcwClQr8/2bVALam2jMIflCexSFx5tOzSMTQKz
3juufqJXHDB2dmXkjUF/rLBV28LNQDXYHAIk1eEpsVJ3PVhnOryY+rM4uqBMhjfV5GNiPyW5ybwt
zE1AAiQH8slFknaCBpvNkcP1NVPRJYjaaNovEkE9Xmk7hSupu6jbT6oCqaGsCectD3kVXxv9/CS7
xnt2qsp5muJmKLcVDUJzE0JhiDctPgCJRCHuMeLBXp+2kZqAkpaj0SMDats6xC/n4rIxRF3DzfI8
xAJcrDgVIjoHK1zeCeyHAoJktMfXYDcb9kvXuRwbvtXGcADVb2Vk9DAWyzk2V57zahrJnfhVFGB6
+FVIrPW5M9bG1iQSedi2U1YiGJNpwV48BooQBWIv6p0uS/shbDSd+455LQYcpuyUbpBpps3oWMPj
DJ0cR8wyLfG572OLYUBtmSPuEV0jZAty+/uYNy7q6oa+PMyoJH0lXnMlIKVqeUbVjdNNNsMsDkoZ
C23OStrleviFgZNwSI1jheBSjp0F5Z9JqPQjwxzcvRvQtrhJU+1xLeEkH/zUdSI9IuGOzeGG+JAA
G+8QFalfskzChzKsU+9KISRYWQZVblzwuy3OoUuXrHuQ0RLWDCgt8jMOYVEaBiOEqC/AUlgeqqy+
d1JuM730dKmxNoURYo5Gx1aO+jNxA31So1koCTZDxIiWUJq/lPxONQ2UiF3w6GUNhgA5uzHC82QG
vpTwVoK86UrK1CqfrZKCdMxQZ8UIG9gVvIKRBiEbwRTy4o3ZfAXvf1RPqZ2a+kLNncvosE8mr9/i
iyPvZDDMzKYPgJOD6JZEDScgp7hXeQEaggLqYomj45jFuBw8u6bDtOHWguNgI9oElmpWK6Y8QFGd
WF+Es5m6AF2xtZdbGBCOwNJcBqRlAJdanJexRRCEPaNTAGD3KIQst6WeJuso3PZ13KTbacB/dXSC
YUxSEOlVarw2jGGsFUqPuB7wmdkOcF/dqk0+cpGS5hd86RT6BcbdFEF6VbpnSxWaW0uNYS5/jRet
Jsz0ZVj2X82+jui5GO5Yep/iKYI7Pdat123B7Gd1tRnTUcWvNdqNuYKy+4OHr6uEOxQ4ioMzWy7i
fQFZ4IMlRON9thtezG8Y+M3gc9dUnv5isqsx7Y1djLKxk+ZRsRkV9/DnmB6cPMpCjM0nlTZD8Toq
1BNyU2VZU96z/4Gma0x61Pifk4Um/X5IWwXEaC6QjV6IXOjuOhFJsNzjWfOGWyPR7WjvtMlR/hIx
pNXX8Ks0g+dLj7Qab826q0aYwWzyhmVcS8Erf8V92en3RmjoCUEtQwem5WMF5WWGf9AWxsNPRd8v
zuu3dRLdWu2ulwUpTZvsdCHX0/yngFqdtEggbHlDV6fQrxFxGM6Rmczi/SHW+J+f41Elmq6p0cBo
qd4lSXX0k0eVhNeUFr5kV1bd8++/yI+/6U/RSXyTt5/wLorOwzE1OXF4nUAdcrf1db1s9Heazp9p
/xCBR9/rkDzrlwYKabbnZ/VZ039IavyRK/X+76CEZeON5vbj2O/imxBuuUkOIC58DQ7M5LFkan95
HF5QSO6Un1wUt5Dav1q7mI+GzP/7JyD+8YyRzkvLE0QNUkD/4+YF9yTxQB1ece3WF9YWFPeuu6Sq
3abfOp9h/p/zYt/lbKH+f/OJa57cz6sn60nXcIz8CgHlqf2IaG1X7cIHva8O0cf08Q9fb81ofPNw
HUvYmpYDl153vbG+/bBSlj0cKwrbHZBKpIQ+p4af3OMb3ra9T7zIrtwjlz38/mN/9an0MehmuFp7
iPbffmrsVQNu4PKqCHB4zg+lijd9d11Gf8j+WlfG+y/nSIFozkFYAAfi7cckgTfYTVVeWd4XPM5b
i4FHk4R/Wp///L0sy+M1pxjA9Uor5u2ndJ2VmGlSXRXn5pQ8YZr1CcQjTzh+ggbyh+X4fjXaFsh3
XgFeS08qy3n34KysqMmEdk5VHPj1NNApVH/4Ou9/mh+f4JGTJvgm1o9G08+rj/DBCDSgPkVm8yFN
BWzSeLs0ycXIQOT3i+BX38VVFhGa9Lsc930me9tSwyypc5Krfm70HEJYQ/cPO6R4XzitX8fVEAFt
R0gS994tganIwekAWRN28BkFdbXpSTTbVAYhQbFJJQAYjOZqnuGqqqfrbIqOv/+S75fgj8938Atq
YuA8zoW3i2ORg2sW3HkIpIGEAXrrPh+AivlKceT9/qPE+4X412fZ/HLaImF+bVX+/NNNoz0NGfyp
0ScpzSctofWxF2zKkz7Cmf9THPGP7NOf3y6bJEClhMmrZdEi/VGz/nTK5UWRYSMkb3jk+tL4LtaW
OEHSS/bcpRFaWXrJW1lRA4XdAoN0m3tuUzDJDdPGuy0KsDcIXFFNY6sNBsO67s3E7fYt3ueZ0Wvd
9q8movmNZPxxnMssZsCCatWcj0NdW8fabqew32AxUMl1aiea+IZ4BkKA/wnwcn9nhxWm5rroc/ny
hwf9j5Wr8B3y0nsmJ73J2fT2QXuF4zpgXPbNU3WKfLEZXrqNgunpHZCI772t+uut/7/Th3nTfr+p
vhf3XfP9e3f1pfr/or/O4jF5fv+5p/4Q52VjnNd2+ts2+r//5F8tHCGdf1mEfVLwKdd1tcPL8e8W
ztrdkZ4rLT5IStIr/27huP+yJKJIj6saQ3E2IV7P/2nheCSxmiYbrYuF0JKagOd3LZvftXDEj6TR
v18Xl0NOO8AIlOb/C0e3tb69P70uE1kvdlfV2WXY5eOFV/TqwKL1C2d14ipcGdk8PDpYGza4TGaf
MgWs9ZSfaEgni11/WJIvqh1ovCYxmFsDD+xYfUcKC36x1sWla0XttukvIG+eiUfYO2mSXxou4qYo
kB8CElcrZwwviy66R3c9+Xnc4jofuvnSHO+WodI3c5C8jNETJYlH+5rgA5URUeHQqG+HATqzF8qd
QbSdRvw5xtGpKsnvg+ib+gM63g1TM180hfURXls9JPBnZXiaRen6GVE7iP/KizYkwgfRh7t1KZ/L
YQI9ZIj7biHWzsyyO6PXxqaP5mar8MsDt2OuH43GfuzpFCOkXWdk7gczIH8WpwzinyT+1DMPwH/j
HjpPXU42QK2JJJULfGFgHXkyG1VDzDGHR/CUXwye5GmYm1MHxKHJo30PvogIvbnbuZ344s6EwRTU
uV+rItsIExEqrIQbiBvllSmLeM/j8qnW+q0YonPdmhlEj2gBpy39QMbppW3pI7pD5AEovLe1J8Ae
RGZ9KJHOnyo6D2kPpAxUd31lZ8NHoynr/SRMPzDVI1iZfNe5wYOjiGEjBPanl+YXNYnzqwXIK6Ml
OzVIG2G/u1eWIkiXwV3DkIKkpv211MdqoPUVE5SxL7NhuZiXcmeYODQDK5uIRak/YdAjUCX2PhI5
Nh4lww1QYQw1G4BNrY2PTSxheOcM4VfRjQ9FP1oI4BtzS4znNhoWtXVd8xZ15mtc0devoPXsWgJ7
NxUpQl2IVnApm+jRuFlVIEsyiIdZdPNJ4hjLOtfYriYwYZj3c9YxuCFSPGzNW9PQH7MRP4KB/Wcb
JVW1xTkgD0mCEMEiVq7PXOspKhzMUNayZdCR7FwJ9d1ZEJfkGggZ9THwhS6JjgV5owfW5nKcIxSg
Y4HE1DGeFQu1lQnrL0G87/VZfmDCm94ukDhgFBTHrEuIs5TLqcDVC47HeuwNh+MmyNYMqirC5xOs
ii9OPXpEXaaPmTMbPrwl8+iB9hWzMD5YJmLAlQiSmFGCqRLVJzjKjStMZzN2NJG6ZET1aZsZfQMC
1oja/Tphgz2aiCBuSG05t2tvM0zlsC2CFfpmiPTSiNSnJjbvmAjJ28Xr4ZyD6GJCXiGMRoAzK7Qq
6JIJISIw+oE+X0yuWIdAKvqhVRyWU1m+LpTpxwbr440xZNoXut07gtgpKyOitLcV5qTp+9REQDZa
8jmTbLkMC7qHqUCungSVeY7W/6pLgVlxSfftOFxVPS1HZ5jNu17H90lD8U/jPfI5UCe1KSMLKtGY
0YSYMIjC1Y7XUN7nwIohh/bTpasXBAqsnrQq5MXS4PTyRocwzJzYKRgVyNukfRyyZPTDHiwlBf5L
uuDh6sfsSUI/8RYjJuhIGLdNNBlwSM5NHpZA3NcVW5QwLFClnsUecYAxz5IxnWPtwDOPu4yYPf40
tAjW3mrWoK87+SVUT39BgDiEc/JgVTrdmrpEy1PfB0mf0xcDbi2AAmz6dipvTXo22850bjQJRbtB
yGqPznveEZtGZ5skop2NYH6fTGCpHS852q1LJ0+4Z8MYrJtxqRG7SUnmU/Bx7qz4PIY2efA1vi86
ycMe6SisYqdjTmjkyykNWqRKRX1awJqcQ+SQgMRRk5OsWnAJ1ZR5RRCfA8BsaBiYHqIklBdIDfJP
8Rgj06rdXdf21WmUSGzb2TQuhOs+U092NJ6MGI8UYjE9AShv0xroiVVuu8YZAOtYNg4JhCtZr85h
+ANCzYvvzrG3DgT3VEwxVpIONH2zMvWUfdHU9krDlt1Z8Kb6Juir3bIkwb5vgFlrMhsIxHHtO9aU
hYJ17Vq1IeqXEMuPG6j7PnCfu2wOuPsxRAPNyQhiIhLC1vkxqWpxCalLXHoAccpRYpyYR5TIjXtT
O3Z+WVjWRyJqhrMKICKprEF7EQHx1qgYIdsYmlgI1Ta3KnX3llM0Jx731zolXTKpTOc4pKA9QRgF
28wIGXP0hPYpMEEomILyFFut7Q/9GsWEycu12UYZKnZ8WUUSQJukhyjvjq5IzzZM70MXTa+9nK/t
BU4KUX1E7HRi21SdAInfjTdK1DsvX0+01Inozg7eLnPRozGmJT9SwNxKScUyOn6a2HPdHU+Y19jr
v1TecAVQYqEpzlNwTWO8lurOKVwXV8WjcpOMpmmW7+0+fEFs7myiFrt7MfTcD6wvs84Zn9+5fQHN
zqj3jhXyIrftqRqAkghlpacieaiSR67m0SbwOnXrLAhp9Uw0Rkuw+wZYwj3bzXzpkjFIZ5h0kTZ/
rpjXnMgYuO280bp0iwQj6QmmXPuY2ej5HHAvC7aA3QAsh+Cj+SMEUHYee74yhyjadJBYTwBIH7w4
NS8YpRT+sNBsZeyEZL5JrgLHesZgdDMkoLEdd3wy5acaAL0Wi+kbEXRr2NAnoF7DLglJDoxSoIVr
Rp2/0CHfLHJiZWTWRgyFRkiMdY1ZQrchdfaKOQVmynRLI9LYiWBpLqPBxfHY4KjtZLYdFNwLBnv3
KVmgDHsIf8ZYvWPHDi4SkrzziehEldbbH8LPOuUsiEuDkAmCc6LOcnfaa0jJ82ZqCsbZJAtY6M0X
8Q38q+MDa7W2fbv0KMND8DZlRLu3mSFt0l72ZftUld05LZls9E5FZgHAZhbm4JM621themWMzt0Y
jya5j4BYZxBcZDIEN322R3c3bSrl+FWKjMhosXnZZrnp+I23uN9oMeM0Bb3T4bgpeu2XDi1ckr83
fdmQbdksn7nARIAO+MtIMBn2IB85EAlpzoG3SYerpJHDd7Oo19niPrurX6TT1kMkFWYsJye723WY
TzVPGljoJklrzOkzjmNIkUGku+0PcusCDAFLzng1MRiK2ehOTmV8pB++bHEdlr7blaCdyuyqKhqK
3yKyd9SFu6FIyWAlurgltbuA+KijdC9rmN+uUZ8cgChwi0mU9obQ3grL6VEoVP3lkjABagT3vDTo
SoQmrYb/jSC2XTO6J6KMoQTQXfD6fOKwCLFNWRCX+qg3LoN+YtQ5udJXIiayQczBYaJyhkpglH7n
lMYmL2usTkKYx6mX5JL29kY2mmumFYXboprGO2QBpQSIyOTxemQ32JC7bV+1+DMOat2S8I00Wx2j
zBbJfJQStrMkbrdrJVuWfY8YGFMvwRfcNhG0ce8RwV5H0U2Ns7yaCbHKSjDNhW9a3wsvvc16sYuF
vjfnmkFQbvrt7GzTTqWQCZt+A+cQ5ie/uQahfaggxU1NIPwWG2bthfOFjXdFFRBKqiFb7Tb6rJMO
2FyuL0kFuJqGfnXMRDwB8cEsjG8My66IRqh3pKpeLEAIKAqDzB9pdWxQv6DgwRFRYaPZLqG8LwK1
MB0MeH0E+IuUYIE4C74VhRoP+UqdC0Rx/kFLrAnPiG6N+AuQmHE3RM43McojoblQIZdzpczaL9v2
qQN/jlQWbprLCZoUpF+ECHqghQC9XPwQztSW/rvYBHnxwLh7wmA3TBdyJhMM/zH7ALSyKo3BxKsT
fGp5amqML8izMU3lISbV6i5a5ou83aE+75HeE2TGP/GomiZCiGzmy/FAALM1tIeiIu8VTeoWC3Zx
tgpjIdr5o7N6cZc8Jp0iDPdUZde2qA8cIZ5DGtVckbJRZPDECQW5zOLBz8LzKSlq8nW9e4rOj0LO
iV/tDFBGzUSgHhvJeqTOF6UhAFjCoNk5osNPxKWbiSZBFXazq6HrMU+TMdJXMMjtRGRzbaHH3Ndh
zEOHwkBlxVMo6xTcJJoAeGvf8jErgOwItrLc+JqvXv7oiFmAXbTVp6KRnwIJHtw2wQcF8S6t8i8G
AAgarDtZIHOZe7AAo3Ke0zD0EWyjuB6Nr+MUnUB2IndQ7dYyl+8mqTYM9Owwyn2SIxR32MFmg4TL
w7+gQcMODOn/91WUfNtjo4p3UUCztwqkHbZJ8+ttFb+YqkG+VgPKTpL7xD06NRnF02JuVJWdm6Z/
Tger3cw1W1kb3kfcCtGp7+nLYSpZLwEgmGbhpls8bWiyfcJ+phgXTzlRHoUVx8mPv+9/1Tn6P5Fk
vmkuHf6DAPT/Rd0mjZz/3FLaNTE9si9v2kn8gb86Sbb1L/Z1U7m4o02ltc2/+bcIU//LtixafkiC
XE0Hh2nYv8VAq96HaZ+L1sczUW+s7ad/N5KE/BdCM1d4uBxpdCv6qP9FH4kuPyvs7z7SOs4QzEyo
AelOqfU/b1fglBf5wDQDOksr4l3rWO0TQNroE6WruWdkvxoZ8JpHuWP6iy453cOoasNNYI/VR5dg
7ZdsEPWXvrP0/ULewodC19FL4lXJTVrW/ZbJKwyvIsIzUpgLrCFr+OCqLMFY2hZXEYlnBFfasmLr
cjrnoSxzhVbPkrCIAxO77HjhemgeZA8hmsCMB+6/nPZJpd3jKAy0JiqrrkbmW2OP2WYghWRP+FK5
G+c63E1dX+/LdN5pq1cfEfj3m3LuX9O4FBzrpO3I0QUNK4lIMGPlHlyy7Led16Azn7w7BHzxiQCl
6bohRAFG4HINHGG5GHokCHQjvjahJe5oyM+7PIntQwzlxY/Qe5BlMPMyJk20bR0S7xflkYWbaUUd
aHkb1LWkwZZxRnnKkYEzLeZks8lZ64pPMiJAQinTg2ochbHfL9UEV2mMdl4dP2guoWnZwpN2aXQX
saqw2yzjritpVHtWB1ikGD2/6JQNrJpdLNFVez1TAJGwWb/YWF4fTIc8VTyfXOR60TxWDcR2qxkB
9btqwN8u6D1XnfarusSs2sevjZs8Wlb8jGcLyzE9dE9DDazbatiLJQ43Tc8NziTMaDPndb/Pkevg
srfjqyUvkpM5RnQrUuu5L3piv1ziHVV+AEL6olqNaKSfj1BSrHvkliupS03XePas+7gPH5bMTg5O
4For+N6MVkrywY6Sq0RxV1ArZr90uGRUBiiSspC5r83q1EL22Aa9gn7RI20ScIyxMtz1lSO2Vd4/
WrJ55gy6Vn33eZmK4DPBoYTNY0c+V70J06QRX9tQBXsebH5s6N45NVIiNKEc8258H6o5ucpq8GxW
gphEN4u+TxC7Mcy1C6SpdRfJbUP9zY8yzodcE1vSBQEhi3PWbCaHgj5NHJyxg4UjzRXyLqrs+ioy
YfRM0BmR2YTlHnjw+ISCM3vMEg2zLdBJieGJSQWYigqLZV89Chv6gahX2jWeEb8zOCraOn7JxgxY
aqVJezTxxHTRcBOlzoNke6K27j7zzAlNjUK1N4MSk9xUDkdrSPdZkO50vRT7QjYNqreZOp2sjQu0
ZjjhB2ifgy1g+Mwz/tM8Jswv0Db+ddABVmt9LqbhQNYvUldZDmcyGw6xTK+D2APhYIXWayJon0qT
HvRgjzu6mZbHHbo0XxctCEaWDvUz4QyeD4eg3bZRQUVWVy7Q3Bhspq8RXKIcNuLPpsi9G3YrA89O
lpLgSH86BqEA6txzdyAwbaB5mdoDyqoug7iRpwDi12WedeaHgLLkW8WdAK4uM0SQwo48LwvpC3VQ
Lg+gZOydMAvvmJVZcnS8JX7GOh20+9xS1fcZBpFP3TiwKpcGXk4yTD1oM+7FPknB1XQoMprCWxit
lntMtSTICbVQCrNbp8Y9z5zwynCwhortzYz4RckLrndtin4dSJM7PKAnph2oMzXQ5C5dQjiGqUnO
cWHpRzLeMB5HZn5LSB0M/FGH3zpj9lABt85hYCM/TGBQ801p6IHKcOKy3uXVTTYZPfbKPtyrmMax
6NXkU2KkJAea4J1RelgglQ52KdtPaU3YxGYMbAKjIi71NT/GPU7l8RsapITqKdbsaSJyToPjhS/l
EFcnQn+GT8QXDoBuNKhXWeULAo4uxQLeJXfSNocjLtnvdb02AoK8G08pMs9NF4Dn8nqPyhNYUUok
6stosCRBvVfxfVss4w2J5nxFAEadyIcPRd0m+8WoMMiJuTxRIYHh8HKTYtaYbhBmdsROL/2uR/l1
A5gProhJpmBUK3YeIysvijrSvkJuexsv7CUjev+7uco75I6Lc2rrFUdfIF/LJOHiQ42rKLIsYEBo
9ln1EcmxY5wSTiMLBWjNzXBFRw3GWQ4oc3C4k3VAoCCNC7DBSXKSWEl3ve0YF7Ng9YHoTgIKdKtB
Ni8ZnUCJYtq4Vj4P8Fx5xwDI+31vz2vyp7o1iWrYmSO1Ciegs12UjE4WruVtGq2DjRDWJXe/kJgR
OrCUfOPZSeZkEzCmuOa3I0s6xsdk5Zzrcs6/GlVj7VtaTwh1gXZ8d5WojiZQojO2JnIvrMS1N7lb
NjsQiAhvzOZTwGy120RD33xAHsDP04z9R3KYUJ4HKpl3BRfRl26ap69zZ7/oODJeA7sBJMxxfTWE
EyAgObnp9Vyanr840rpsHKiiyeC2x3CtpkOXsMulp88FbjM7BUwKftyBXRsyipde1dWlSoyILsLc
7iaGOk8whqrjlNTeviwL8xwHorp3PMmqN8j5+0pSTnPG7IFxvg2JfJhn8yqLcrv0B7P0DsOAEtTw
TAwepfkZrebCDMhJT0ZvQ7I1hHGX0Juh4xHCMRq9yY6IpUida8cuyAipg+K1DyHKA7KrN2jsI7x5
4SPutQi3csVdifeS5D7+cObg+xhUc6zjpLlJrKgb+Qt31gc5ipws0IymQNaNuBhi0LR0l7KWJRaF
RBwJM83v6IrgO3BI2Pw0DFAgD6G1FIelDuSW3ersRuD74DqMXCYiE34pU4ERkPPWtdihJLK2LU8G
C8cMIa5DqndiKxKst0aTvrzEW13D3BOTbvYV4RZ+VTKPwghQsyWS740DFuFzisfRI5GmKOIj4rDI
PtTkSJl7q0qiR6R4JlU5gu4nL6yt08izMg9uP7XddU5aJz6LUjU3htvJJ3u0iIzIeld8xG6ff6rJ
nDpwyXQuuVJk3R5eMjaXzhj9hCb1KTfs8bwAJdtkeUdZGcElJHWkubUQO5zrSEaUSsSdYuRoUnID
lpRdDAN7YZnRl7mQlb3R+DRs3w4V44xxamCAZF4gEG9byNvqzBDHNoYXeOmOznwZNo4hHuTAxcXn
jKy/cd1zybQyKrYmTR1Ooo1RAH1CuVmI0wJtMPIxtKGPDPSM6zEN+xJlQYIE3hUBtzkA/0pzsSSb
tDwOtM+RODN5OhldnD/ppXXqjXQd44OTZ/q5qOP5MWvnGsF4kZaJ+wwfgKABB/DiGVlzY+8HVg0o
9pD/TyNqh8+dFCUYCGu6BnKRfBbMDklYqJvXkMEFQdsVZ7N0ahLSi66S91Wrw9WwrqsPDWr7T6VL
w/3CKEVZ7iryBjq8xhkcI+rUqaWMt/uHvCe/ViO0fFqSkW1wxJsTpIl3Bf82/MDC0QEcQzMXR64i
wHJpej96QFC3Q5c4nwZubs+KFfKUtCS8h0zKQ57elHFRNuuzgql5UO0sTlmTd5ehyhFOLkT/betm
ST9rgNu3nNuMMcAx1N5usKdI+QQ1rb1Sb+xuDIUtDDIwUuXNaIdJv1FeNn2KXLe+5lq19lKz2Dkm
YkJdPeEQdwA4sKuh2O+sl6Qq6fGkXpdfzcmcfhRmUqN+jfM629ktB+BGUvKcZzmnN56ZmxY8/JyQ
Ek0ZeOGMk7qbkP+SnB12dMlUFFXfrDIOPxiMq4E60qk6ThGCGiaU/YIhfzN1FXyOQVbd+Gjyymha
GJn54IqmvQ1Fz4FrpWZbsWMkC0jdSkTFPhC2eG56GG8XvVCT9cV08J0RY4/tB+WwW0WOcZPkZfyt
1cnL0OEVNVvP3BmaN6Fn1HRj6YIqJyJMY+uSFhWgekcLvc1pnaudxr6xdTpGpIyGyDYcJlgnDErV
VW/qmUjT3mb61mclqvgZ9N11brpcbj36VsYGPGl9UeeZQU8nrJBMhoX9KUPyfBOXE4dkPoFYG+kc
XjeI3Jetxpx8SMOxvfBE3R91rxG00ReGBN0x6veMuvRJmhs/YFdyL4IowN0+zO4doZygJLEgXCgJ
N22fxe5qmAVFaS8q/h4oDUS+tVJy4xJ72TVWMJ/TeWri8jEMAKdVS0AzpzCol0xkn9cOoNxz77Bv
NXGEeC+Lr+ClnWmWx+c6XuzXqCgYF2Ka3nKIpryCiKa9up5WVNDCPdQgwWITZWX7bBqxfWf2qr0U
0xpUG/TkOlCawt9Hj4EygJl4Yef5Cwhyz8WpkCXX2pbOZYgC/pTxpgBpLqR74qZoKNb5hJGRsmSX
q5GbfequpmxnpCQxjNMcRcXlMvTyW5vU44UaIlo/Y1o+2vwoe9LNAUwNEek106K4XJfJfpgEYWrI
JdpXpOgO6at4FZMZPBJcyKLbcVE2ng2vjD4OGAObjQUQ5jGNGpqPblNdBF2GGdNSg8INifLJX3I7
vy5wVjx7M6RIMvKkAmnUp8+wXw3If8aIA2Ii5rpvsaT3qGeAb+Tpl3GCr1dwrlylZhbCj0xmD/6H
rl4SS0Cd7DsQ81Xhpp+IuYiGbZeGWCQs0uOPopPTnYOGP+d/53S6BjsaCjyWCzqIOpvNXWUbjACd
nNklKJYTTHq0BJ0Bo791KhQcQ7MzLDq1ekxZ14XXEYyrNCiMIAcIHiDKr1tp3litIR/guqpNkKJG
aDxV+THa/5jmbWpeLYk5Q7wu+8dhjvRpdkV0A7gFfL8yhi+UUcW2Xiw4UXPBsD9wvGeKteBDOIdc
n0cbRX2C6LFYsHL7jsvZQ+YjL1HZeY8aqOJDB95jC8wASn9mVzQf8/qe6kNeF6OmHRFg1WfMnGqS
KpDGIUjJHa6bZe7dmWldXztpON/XVKWHYZqGRyMbx2OiWpwjddnqD5lZa95IuAsXBW2B8itDgCig
yuWef22XDpIzyFjNRYsfJLiRghnDQlqxZ3jnfqpc80aErkxwk45NqjaZymuj8iUiCLmrFh3pO/AW
HIcxcoMZllrEjLEjQCMjbhKA1M5GkECEVZN1ZEQDmwKT4eGlQG0BJ0OekswoifVdnKzatyCDvA+G
l41fRivo2htpu065daGuMBSe8sh2uTQiiclBqcI2sXCtXs1jlXt/kBOLf/bE8Ohx2NF9cxQe7Xey
2DTj/gJJjvYvmmldg5vfALb8yNzgTDzxflWJkzjx34lx107c2099p7cEDpGI2SBSIhkG7oI1k/e2
k3+Q4P/6q2mE5569yqXXf/+TbAzfQuSO5AfAojzlIG2ycmdVf/iMt3rG//kif3/Gu8c3syDAnFt8
kRqEUn8U7def2qu/EB+hlXvftJQ4MpD5WgjuMBW88xEstUtPKuVb2Lfqa/upvmbmdcF9kZUePIiD
/srYVT8CAQ233sPvP/tXX+7vj0Z1/vYBqmKQDQFJ9mbh6ugnk2Bzz2rvD2LmXy1BpgGrWRT9ErM9
usY//06AugaPiDXSDy+AJBF5vK39+kD869a94XJnn/EOX6n/nU8VClEhEmNhWe/lzTiGlBeafGp0
7rawq/fBNjh712qXn7FtomWjWKs2v3+g7ywRP5YLPtO/P3SVkP+0JNvS83oKX3sz+iSc+Cnl53F5
8XZQr/hnW4LtDrb7B/naL16DN5/5bommDlbUtlq/aHaW2NxQr/tAL//wPP/0Ke+XKVZZsw75lLg7
m9GF0pidpj88vl99htQ2dmK5ClbfLxQxOQXXeNZjMVbMu1Hz+3MCQaZNdLL7/S/l/fOtQxdLW84U
jK3cf/iDXBkkI2Ggm9JdAdXBRzqVNEj0l7l2b8ATK0xX8Q2wxT/4Ln7xyr353HeP0c25Z3BF4DGO
mbnrSeG6MqIQdsHvv95bq8Jf61B6GKCwP9mYoNYn/dM6RHlZJw6SLyoD8GdNAUb3f5F2Zj1SI0sb
/kWWvC+3ZddKd0MDDQw3FjDgpbzv9q//nuwZHapc/spn5lwMEkKaqExHRkZGvPG+WU7qQU+xIqe4
b2zxgF9am3m9cw7I5wIYFnvX3iMVu4XNVhD7bqBl9wD0m27/3XqnvLtvdjaB9dciNVnV+Iq6qTFm
fr1I8IT6FIS4JNggD12xbflY8pfcTfelN7k0UT/Zb4ctlWm3cP330p8w3dz/CUtf8+IXWLMAmjVO
joCEOO4McW7kAukxPSj/zfbSXIMNylKQmLDBhF9+TPUMN0UDS+QGee/t5CkbqTjR+kaPzQWT9Ss5
NI+O9N5eOSGz4bK/t/fCrFj8hQ8hiyqRDWHWfpFH4Bsuj/OD79We8otXHnr1vTv+wfyxZ+4YcQ1z
uBBXtnfhalQ00UpmhgidLHXmV1Ee1FKWGPpG4svyzA5QjO0ZkdRi3Rsta8Xa4scE/kv0Zq8Ne2at
lG0ghGKb5QoNNTpVCfR79/1lKcCBmP+PiVmoHnW0bnJx4fYw6Rfsalz9DMtszWHWVjILMnIA+Zap
O/qm8upP8lbzuPyO2nv4WlzlEX3xx7WBl2VfEXNyiimbf3HwXPpKawWJHI4chMZD3b50ebAhTmzs
yn20l154jTDSM71vOIvI9wKxcf1/9fF+/4CZs3ZJYLUxU5KbVn1WUtPlbbZiYdkZf1uYhdT2rAdD
oWPBYLYUrpkOIti2QGMg1qP60Eojcl+SSeXjvsssRXIGtf6zszOvNKPMV2DOpAzIKL3unEb9IU6+
+s3qcV92mt+GZr7JuHw5kJ+KTzh408Nj7aK348HHvM+96ue/8xgYpMCM2DLTJ7Ok0Gh7ObcafLT5
0f8K/7R/hh7EbC+h7wUnGBj3UGw+ai/qG/lg/aGsZEwCjTADCpBqwz3MiB1/Qh11Hdr8aTDHqMa4
fAJGpX/qEKR8UOuN9YZCDg3EvXUCKvwMB9PRfyt7qTd+fzGQ+dpoJ0BK4UZaHW1d3P3fv8iZ3SRp
HVM8m/hFpRG7MWjB3N7dd6TF2HNhYbbhehpSZ6KIvCnLNwD6QEM+Qqu94q1LrxkFjkxLPDltHT6u
652F1tDI6wkvEs9NJIdalAb9j2nyI4fqMeT6KL1hS8ZlnRob6JP3Lx6epAOMtYrJZEeRZ8elofsW
FjLvtbLtn0iBToAM7u/j4oG8sDA7J8GohfkkXjMBotZKJcNIbu6LBCoQ59d9S4tf7MLSLIwbei4x
HcEXM+vv5XQSOEQEpO7bmE1G/n3LXxiZHQW6LTTqKxyvZjhko26VAx2ULUPjLphWL1kJoosH77e1
+QC3T2u7CEesSSgYGjLdSPCwoQMI2AiYj4SGNBn3Kytc+WCvc7AXeUyoTo5tFNjUE9pzG3MfHaKt
741QdKCmxCB37o2HnrmPP6LPK6a1pThzsVz1+jT0RfL3qWZSCK4SN37bHUAqb1CegqdhU7zUh/sW
F8PIhUHxgy7WWoe9PvHa5msO6GZGkJeZKxaUte2c3bT07RW/6DFRecoOgWSv+e7AAevWHGzZO3sR
AkwbO6UBsxJb1tY2u4BL/8wskTBcIEKogKihNXJ/95YOnA5iiYzTVhmvme3eNKJCkol3DEQmfdy6
rXNQGYm+b2Rp/xgPZjZYliFNfI2gF5+okxsCV8rTbCqC+oczSvbOL4KIxoNcAOQ4V2sZxOIR1xnw
FtU/BBbt2cZ1NYT0CvP5vB864LsbeqF7xw0+KtvsWVot/S0d8UtrYv0X6wtqjV5Wq0OGWyG8iIA4
NMK9l1Tm+1w6E8u6+otSnd/f39TFL3exxFlQtky7OdsmXw6sNcFljMofahYP9Jbt8nTf1PL3+72b
Yv0X69OmRpKQ4iGclDYjIe02LTtXm3j+TT/+N0uz0BwFwIYrirqbSvsVFKAkJtudKPCMTuHdt7R4
qJnAFI9o1WDmd3Ztx07XR4UYdxJPTMSb5G/dOya/xn4L27DLpNY2MI8wwtNHWgvPSzFSF8VpwRWH
LORslUXf5GHOTCbVQX/PSBJpYLGNn+C5fOVMsd37S53Nev514V3Ym2dahi1pIAKxV28R0OE0cBeY
f4Zvo8dga7wJto6Lao7XPfVvzx5KZ3+2h/p7/mFt2Yte9HvVznzDbaetEFPBi5CJNFrjw2DHx0iv
9uNQ/puzoZsmhSAdLpNX1OyFw1bquUdClwPZKo+mD6w//uacp5WothxkLqzMjn3WSGdE8XDW8ydl
Z+0m7jnwnF8Cii//BRHMYpAxBAMPR9thVOj6EI5pxiCeLx7S1Fnbk7k3T9kf40vsSU9oWZ/J08Fa
nKafzc+1G/Y1Pl+DjGG7+W1am2XqkV/2DFQKf33OjtGhfRbPpLObbML34w7m/R1UbXtGZFfCzmKR
7dLuzGO6eqJ1PlI5FEuepl37PLyhdbrN3sNCb+7sHZz2b9fS6dfk6N5q1euNBv4otQzocOnysB88
HtYn5QmN5m2xL9cyi6ULHg5H+FWBlmt0C65tpWoRGVWMo9pSpjzaqsQA36TLjD+YQttcs8/QRk2y
B0VbdrTtXNk1fZ1bmzwfpGPbxjV8qlW2hYKiW6naLp5Wm5vTNDRNPFqvf5k9taDBRWJAL8hFfeao
+Z8nO/YGf60ELi6q+X4bDAXCTazqEGTOHNuYBl91/B7wWtl+7CSr9coWXUuttndmnU4uxK67+wFx
Ydehs4H+hcEPau/zPgngSTgsJ75w1HyN8x9RGK5cLgubd2VgFhmkpmkg+ibUqYj1yMHOdPJThfTA
OZVWlrJmaZYFVAnjwnbLUhRnX52LbVJGLjPuHsD4lTUtNXpUXpcar1y+kzonrzkPTEmYkGJvoiLf
hm28g/8c4E7zjGTLqfAZMB4N/53V+U8qBeleAaCJyFVXB1+VCWzY/U+44DQw6PA7BJOHgWzvtXtK
Bt3jqGkZNK6fnVA9dE0CPE6mwx1/ToO/KVf+X8rVpWTh0tz8BtUNWOKcHHOwMz+U34qP1VvWaB87
lxcAFKF/5rtwm+zXqsELjnpldnYIEzPIaqfFrDyMJ/jQvjIYEK3s5OraZvHOaY2wz5ntp34RHFCW
fUEOxY63pieSAoZ2v58/1PC7ogX6/R9/Qy4NGJegDaIuNX97MEAJg2fdUQ9Tzi4YN+iSG8+RzL0m
B1BcqysOvJAwY05QE/HUEaR81y6joKNZyQbmQueYqS+B/DRFn+6vaM3EbCtHGYhLJEJZ3EboWA5p
yqg84NyhCNPtfVOquHRnYZPlWJC1AWoE/D+7lMOsLSYrZznqPnjvP8on5O696JnBZt8Nq72CoMlu
2OZeijIJtB4f2kO+ckUseKcJnZoOozHU5DfPOjMY+mqyxfdjQHirR5V2jNBFWckCFvcUbNVrng79
zmydxhCnWhVyEVkygMg0P//skbt0eW6tpOULoRRaH5xDzG3JN0mjLse+Wsqcg9qGXb6ESl5vUWBJ
dQul7XGNimwhnbuyJn7NRYoKveXI4BbWwM9uk4+qK30WOsXP3QF11K0S8b6ic4GqYr6TVxn3FvfU
gkKRkwAKw5wdhRbVJ4iJ0WrzY0Pd1VAovDTI9HpZJuUrn28pncI9SW3gIbOMG07BUGMGGXgfuXho
qCcV3O0bxW78Q0PRFDYTmC3yzkce5JxWjwU9MTBHXYeUlDOtJFviSpgfGHAntg2031BNS7zKLnZc
8pNxpOfIW7komq3kwybDWKgewYYbOt/KSlZhq1G/++CwNitndcm1mE4mwTMMKrTzZIqhgwhVUIMq
SzD9Uktm4cBUemelfZdNAYX41qRK0Fd/GIqVbJ0MBdQyeo7Qg983uvKHnjAvagJE3ERyjg5o4D9F
Yd6eAGcyn25CCpNHITKmdfsYFcE2Cw2NyZuohoegrNaKpwsXL7PNBgBoQ6P6MOc3pH9h29JELaci
N4Ydd3yk+ew2GxMZ9035gNyNK3m+27vm0/1NVJZOzIXleSFVrWXCzfC3ZYDlipc/R4Eb7c2N4mpu
/MbchU/m7uxlj4TcFePiRNw4z+9lzyuqaq0OHS7OW49qgX9CefXQnWhFu+rBfH/f1uIOUy3jPge9
dsMnB/mGnFW54LiKCjeJ0A61TQ+6YEGKWUN4cN/aUiiACpHZUR1VE6jIrk+Fz7UsmROp6pQYxwJe
nSLpv8p2uhJcF83gMHTTZE7CnI2wYEwCtmmiuKPG0g4QMwwmKpq7FXr0K46yeM7FW4L/qO8IcZTL
c46b5EztE3DkU/l0PlWHfgcE/3H1Vby4pAs74nq8iCcl7GxDBJhxI70ZdsqOAcKd//H8UweHcX6X
7yIvfNGO9z/Wa0p044YXNsVvurQZ51Y0iLXVW8ivYfys3PSr33MIULwgaD7EJzNd8f1Ff7ywObup
nFRzpqTAJozaD5Gh/zQhjKd65sVO9VgjC31/jcvbakKlyIi0TvHqeokwlQeIylNs6P3kGDjaO00a
T7VjKCvLWr6YDFlRTIGKgn722tCkoXiGNgBB+dgcYWfPqRBDsuHSz65e1rB5S7kSFK2CBpojTc/8
2hgqVZrpjxgDG0svsKj/BJJerrnH4j1zYWXmHkagps4YV0C8tu1Wdbuj8vF8Kn9qTwbcN/v0SKVg
30io4/ybb3Zhd+Yi5xSNNGj3aUEOKGTFqEbKPB7MYnffNdY2UXjqhfePY4cCjokZS/qmB1Qxu2TF
wpLz8b61NcMCQ0b34NpCmyAMpJwJU72DGJva6s9MGx0LyEVXvG/REPyT6Hio2FNmS2FyO4U3nyAP
C96mlA+t+ilkCOmf75d2YUTcqBf7lfnWBEsMRqTqD/Dmap6tvB2X/O3SwGy7eisgvTRECGTEMFQ5
OWPZHUJGUDbwBa6lzCo/dx78Lqy9vogulgOP39CRudNmoakzbmtQ/puzy7A/cI34jLDi/d1bqu8C
i6I3ZiGWacHhfr19adcMDAvzmut25yd9OxyK7bhjNhSmjv+C2Hwpvbm0NjtDdVkjn83AAdbi8bMq
M51mbIIDo0Re5PZfChuWp3dtwHD/k6gwR/8Gj3G13JlLAjGIrNrkB2QtClrIMXxwrPzzyp4uHeHL
Vc5cUpNzJTMNjIhW6vSAEIzxoB3yveT2O2mvR9tw6/+v33HmpSNS6IOUYjM+6vkb0e93XP6SbaM/
x4dqv9bnWFyiKDMYPPBUWjzXbkMGZMVFxrPYD9EhmUzaj52vrByGRSNAQEHtaYJmZJbkSH0Xw5OM
kVyR9mdt2qEFuvKpxP/i5rjRP6U5RqvUmj8SSTV8QNiYKPJN8D44KIfohbL7xv4i7+D32a8mVIvn
+8Kg+PeL812noZIxbE5HLvCqY7ZLHxvK/elDfszfrX+m10Rivj56w1COM85pQ+BzbQ7hUgtFDOqZ
6lf/0X6evNBNn+0//IfmTf4iOP0B7PzSXLhF3kRvJVh5Vsoni/HFQauPdyFyBjdSBrZK59YU4XnY
+Xs5cEXfkYlihVdF89M5rp69pf29tDeLMBokv6DCsVd5/dagWjQc/AfBU51spXdrCc/C1YC2oUn/
wORhCxvE9e4GFeOY0G3ioHX6NtJhVR/aN9EY/BmO9cottFSZtlQbdAGUD8Do553FNEFfKs444ILr
HPYItxh+dkRraZ/v0vqz4xWPa5fDwv0NfzNdY/pxWNRnwbKRaiSWIp5NhqBqar76rb5jKvdw/wwu
nPIrK7NomTICh2ocVsYa4bgOFeF9n1nBCrxr6WV9ZWYWsQqjcyr1r1Z451k7CGXQcQ9cjkb5GO0h
AeJlsWk/Vs+jdVrvbK4scl7ItOuwtdOMRfad/5OCPxx3gL//1U4yMGXwqhBjR9fu6FsmAoExRiDb
QPCGOcRq7Twvu8RvE7PwFfp91RVivqJoK+TU7aMWAR03lbXrbM3O7GQNDANCmIG3v463IT0SuH5w
Ou9rT9013DduxwwOkz9Pa9orS0ealJiclar97VDT6OeRlpkscCifra7aTPKPWn1ft93KeV5aIHUy
ElcKywrf6/pb6VZTZuYUGlSyYbsDaG+ozwzf7e6frUUryBIpEKLS4pw3AZuoSzS1YzVlW8N4AYku
NLJKtmJl6cXODfrbjNjUi0tNho9Qa0T5Wj6JOYaYQi9zbXRX8mNyMMtt8bKWfyx9pkuLs+3rhqD3
e4qHmyar3pthwfSztlcyuPuMNUGNNVOz+FQ6dWME0GxspBh9mMEZp3c2ZIBPgWTXm9xZg3UsAQKu
NnMWqDRGEyUjEUvjBsv+UF8EekVy8wc0u93A1c7b8bCGB1gIT6INzkgLii40OGeRA/RdalZ1wxrT
xLMVCLm7f36Z0D/RiE0OKJ1buEpel7nDzD1VneqlNMaNwpSe1X+57++368CIGFUgmSNvnEMNhmRi
fFhCOLdNyo+Qoh/IUVcuEuFZ1xnVtYlZBGSgejT7skIMOJK2ofQcVO02t44UcLwWTcf767k9vxhD
M0RxkMK0tbmcD2wpMdwyUGAi+Ogh3rcxI9D03fafW4HbD3wGKA0UimYeJ/mN448aiot28ac1Qpz9
XoZD776NhUwUVWa0mVGUQo9QmU87NUkgWzpk7+Qv004Ro6IQKjCy/Fx+Zfzo6GxbOnkpGBsaeWZD
lHLpsa/9ioUsSngFGqWmULjA2a8j1Vj23CoS6aEYaKngxAAaHZ2C3HVe0XCdtot2//xwXduc3WVE
ps7qUgX4AuyCT1Phm+/jAC6f+xu84JcqwAVUhThmDH4LV7qIwfUApqFGnRFSlYmqEbSsYyodEtv6
POjD0/nsr+FPF3yTwgcziLydFsbXnDo9G21N/pSF+TEw4y+NRbFiddBdON/VeTOZ8xW1ezC1FKzm
bSUAjGKSjN1DfuM4olftojf1BJxd25WnYGvzhhkhIHD7t4mzhWtjrSVzE/5n9mceUyXQg+eiiAU5
+05c1NDfuI0oHsCidP8T3o5bzWzNPKV0UC+Ra2wZLZTuZbOf1F8QVbtp/JxARxREz1kUbhUI7dDE
PMIqsW0AUwW6SecMrtyYmf9zupHNbBfbycpj/PZeEj/utR1Gg9qwXxPsCwfT06TPa9FarLdUihg0
eRDCaYkX/LQfjP3oMX8KQG4lNC3u/oXRWWhKI9s4ZyNGz8mHoGhdc1I8J/kx2dXK3i+6mSn6Q+RK
qjVvqNi+hC46YsSvAJF6f96Lhop6WLsFb06p2ETaskzQqLA4z+smfWvkvWYRBeGvcuX4Qzp9G8yv
iKvupkDb3XenmwOKLUvTxcwjPNpMRl1HhL6CzKgGkrexWscL5WzXUUtso7U51jUz4k6+8ItRNWFf
7YQZmfG5aJs17zL56/+2FPEbLmzoA1TPTWALyQUVEmbkQ6B8N6bEu2/mNpFlyyiUsF2WZuN2s7Qy
ztSubukibqYf7bf6OUdNrNkYzwrDuNU+8NZaXTfpisAmwKgD/gkl7ptu/RC2JoIReDdQuv5rMibq
Jyscf9xf1KIRi3lxS2hqU6673jtVLlVbD/Dstsj6E8/DAImH9rxy/Sx4AYADHdJXlMN1e/7ArdAg
Tc4tO9fHB2P8FGifzHglAolEe3YTOOLwiMcZFuY3nF01aaTkIjEu4KY0pRODFVoyeQV3EOOUJ7Rk
9/e37jb6iHPDtQMIgBqaNtu6VA/LQo5q6qgKhdT2vAuMDkSD5g3xSj/39iOB4TZAGkC2rDNmMQMA
KZ1d8iBlbZVoMrThF7iRVhazZAKcOGTKvGwNJFuv/SCWjSiPCiqPkTXCvIdSo2WtRByxH9dfSKiV
/jYhfsLFMVXyHoEoExNDZLh6+02XmLiG8KSE2UvNt/c/zi2mjyLzpbVZUHD6cmQWB2v9qWr32UeR
GcAu+DH+fH4oH3w0cyBYCXZrI8m3nn5tVjjNxSIHyI7zUZg9k2zZQeIqIxoJ9loh4vZzkVjZ9M24
k0AvWbPVtcgwtYNfsDrY97eod4cnRCLW+DJurXCc8DogBNB+U++4XkyRFE6hQW/KaJTmQZxESp6u
RIaFxMHgSWbLlH8tGMTnpBVtp6FE3jE9licMBUKw10PuWko8NCOk7MG09nnm6bIQq8/zHXrcb+3+
z56uie1ABQdv8n2/uV0yP4fHFLBoTjUI6eslZxPMVpYZ0YOSH8Are4qdrHnmDWzRvDYx+3ZBX2VF
CeQdxXdgTLjJKI2HWg2oWlmf4LLbK04MfVvzaLef/rfFzZyzqMBmQiqK16CqJ8GD7atrs8C3YZjF
EetRMUXcj8fp9f51ha1ZKOoQFG1pB0Ew2iLOI+SDPIhH5j9BuWprI4K3R06YRIqA64uZFnsWHeMh
b6tA7GckP441rIb+27D6dn/nFpeFviVFPx5RCFlfL2vIzorlwAYAAqTVtmlQ/LDAKppNvkH5Jvah
CXPabiVe3iadhs0zVIBAREpozO6XitdO1CGMQmu53AQQx/VD8TYoBFuy/Ujx8BjBai0PyorZVxTZ
dZwWdg3d5EEFmn1OwJFJ1hDBbc8n1IynCVhdNyKVpb8vmg8NkO+Sl1SWqV6vVCt3kHC/G8O6wWrB
vhBtZmePfrlfOxXyXQV02fvSyTOEhWzDq7Su2YYWwo/3P+otgBiGEfBl/zE4O4nTENjoSxF7mApD
xd7ZK+1e0Fc42/PD+QiJZGK7wy/zS/I+/VPbVq+wvvs/YcF3r37B7EROU12XVcgvAIDm9uqH1vxg
9mvTb7dtttk6Z54Em/lUdwyRUF1BA8GjXXNytgI1oHrZfq3tdYsqEtZMsklxVowbaG0T1+jDGDkR
vX2RrB+Jfj5RFnUHzd5MMDlnSrEpuz/l/smfmpUveutBVKgoVKmGQddNm6dkCmT/RoI6L/o3crb1
edYczcEc3qfIJOziIA1Xyn3abVwQk2gA+CmgAwOX5zsrC9bBDq22+Cj2lbqVkAY8yUgP6l5+Cj9k
cB5uuNmGg7TVj8EjvNfAXfx30VcA3LuRNnLqycyNJM8qfIww9dXulFNkolYR7GLtw2itbNHC5zGJ
Y2Le4BXzOM/400iTIx/xB8LJ2MDQ7DiZm8WN/KNBWRKnQNreIW+BkD2UH1XtWx+rzsolu/CSuk4s
ZtlmmYZMq0wkFvp+gMIejmrdFVxtiKw/QLQ81t76zOmtb2BTvKtxTJKNeR0zCewYhwMYPIzv7Dje
BAZo4sZEK/AfZ+tXhuazgux6wTNS1zaMlbxXguZd2WUrGOTbsCFMmDzeyddF2/f6OiryUbMKwtpm
0iP5rQ1KZz9aevLBaLNoez9C3SZE1+4iTsBFQqufIcNMe9zFaCxPTwPYZVegczMNIdBf6LfI9KwZ
A4Y0GtLKaxPZYJtxlpsGYVjZKR+RwtVf9JPuZjv7mGwGtz2mXpdsGP4nBoenkbnL/doU2e1ly28g
jyCTsIQ8+uwqqKZGL5uBg+yjRr5HgDlhBm+Eq0IKVOpnkX08y5xJJHhpf6jKmiz6rXNinvxXp8zN
62v+ejWqpkZ8g6kLjdG1YxgM7Q6Nu9xVAqX12kIa/vkJZOibdIbttgjScw+SW6WpQsi7OYH1t845
at50gHhvl5Wv2Kp/0ePmI1MRVnWN6MwU3cxla57ngoLcpARgIhuRManGMT3+U2eljKFQLxHq9rR4
Zg8WroU4siZSQVmrjrKmvc3acSXkL8UuME3cLbxaTGafZ90wsOLNZBciiT41D+p2AkpVe/5h3Kle
vPVdZWVJt47JklDIRsLWFENG4t8vzl9TDFUrKSRFVkECpOfKRNe51vaDpO90ZF/l8/lYnJuHeBzO
K1eFuLyu8zFM4yFMPlP3VOYlQugqmkjNMhJQn7Hb+qxkhwn5FaJM2++Hocr3YxmuAWkX1+sAUkBQ
itGuuWPGemul0IeLqle5g3wYGTbrfWTycpDOAHc79fzOTqKfeZR+vu87t90fk+VeWJ59WMqIA9xI
7LT+iAKB2++j57/GOuwvgpUgc9dmGxdqFNcWZ+7qW3FFwxWL/ovTbopjsQs9VGNHhKeIdoIMIQau
nH+Pvq8s9TZtEYZJlahfEfDmeZIV1GpFYwYfDtBLjGGXZ9wi/pzZWgK7scLTog1VJsD675Ph9zDE
l6d+pHkgMSe90czh0fElQKBhOrjV0H4JK/sdVepq5WJYqA2Il49BR5A/GHGdfRHIPRh/1fCFTNop
/T45GjtaOy+deujbLU3WES7j8TCiT9WvuP7trXdtefZljEhGYavDsj20rhYiO5R9uf8NFh4f1yZm
t97Ynbu6lDEB93q69/eg/faWGzabagsV97bYNFx9xSZw5U3ktYc19o+FFOJqb2ePLcUsCn/U8b2u
rQseOmm56ZRS2tWIEt9f6cLzg5U6Nig4AZlhwP06hLUo8EqykGX2H5UdPr5D6gMUsbphUGn9UC1F
rQtr86d6mylRYOdYa75YGwFpVN4Uu+EjJRXSS+Re1YiBQvXgvFujMljyGZIHJtwswQZsz95y0FbW
UWJTIwiA/oPW29TTStq3FBsvLcxeGz7yCkWd8o6LmdcQbah2Fx7SnXW8/8HWzMxSPjjQW1TDXs0I
zOtf3a51+OnrS2N+v1wuZ+YXQ3Ie2qbEDkLeO3S8d5EEHLMh84o3gjUyh4vMeIc+bpPtmjXg/kI7
FdDE7881v2hyM9TDoMV6fWq3waHex7ULf631pNM01ndJuolPIRyzg9fsys/Wx/t7vLb4OWJTabTC
f/2Wyoc2dEXs94/oaQ3vi8/NZnJFqls8SkcZirKVz7vwArxe+Sy4VUlcd1PAyvW9/qvf20dlnx81
13yzjqhfijKXmzwLckkUOjUCbxz98pNy/pUkezlbuyXEz73jRvOS7VQFdBgjbDReLcjsBP2o9djh
QN1e8tbwGrdQUdKEyyXNXgpmrp2NsH7dveiQeNP3zIu9897YB0ck3gU1rnNKd0B8x9wzX+57ze0z
QdimtKq8InFeyxEXyWAbq0FTdOSeg1pZ26Zu8x1qJ3/kBmJ9tWn9rZb6/5M+LH4+kEUW6B/GIOdJ
u4OEROLL2Is+Vch9lG5fuooHxGLbuZJQnoJcFs7M7eomL8bSC8Ozmz/LHBWlIgwLKTFjZ3wRWAIx
BgJHd6bs4/fKdnyz9gZcXC09NtsQBSx9TiMptVpUWhlfFsGWDS2ybYuANkqh97/hkhWHT0h/Cuqr
G8jKwMXf1gEVcrtX9m0ueToio7Gz1mZYcBWaQ7Cs6rwpwTLN7veaGepMGriNrAHdvMjoeXQpUv9w
7iT/sYpSdQXLv2gPkCClJaiAb94p4zAaSd6xrNHU35Wl7AXlsEeTB5n6YOXxumQKYRg0l3gSwT08
cw57YnJdg2hu05XVKUZpST8ftTKEVevn/U+1kCZTnaUOTobMIK0x20NIm2lXKrGx0WtGFoNMOtDJ
CDd2bOyJN49ovNXMnBurPbGFBTqUFGmiOFQVAdhfJ0xSm47Z6LT03R6YAjnK2/M23GVvDIthr35n
f0FH3G1rd42NZMEzKcIoQBxYMG4z21dfd+ymtTDboa/iOGgs1h/D+N39PV042dQBGH9mgRyC+XtW
LkcprECBbipV/tRKPbJaKrHlvpGllBP0tAZSA4ojHg6zTKkYhkRuQcFvzOeJuWRCFdXW+kGMja3T
+C59LtwDuUHBw8MT8vpzxXFdV1ZjaijSp18g4N8Qvnd5IrtDscq4Jj797LKjSKY7DJTYAuUwW1g7
2nLadtiCoebZ39ebxHOe6l3H7DP6OKsM24sbqcFNyTPM5M951bST2iY+t722saLCeeiQGDgFUo5I
I5Oh7Xcz0Gia8Ig/aLIvP/f2GL4PYQKGQ1ZFRbgUUlErX3ZpA5hN5d0KUpji52yzOxTbJMDkonQc
HQawPp4NO/2w7Y/jB/174v7zTjuQFWpkKi9xUFJzZKoDf1VtRGx44iASKCljvYOSyPx+f1lLR0+j
xGKq1Ki4FWapcBGNfoqSqrYx9Mn+UpqVfSIE8EAP+jJf2cLbE2hT+gKJA1BPwElmlTins504TlVs
9aO5TWHI8CTQUitvldtnGFYoj9ECJoTRHrk+FGquVaMpSvyynnUB3PdO+Mj4bf9tUNrqqaVauKvt
8bxidWkfCVxkSUyVUemfeYclOWWX+BT5tWB6lrv6NKoJ5WTj/Mc//14UJXjNcrmCBRM56UUiZo5O
M7bQnWzGBoHJVCkqr2mb88NoVit1gqUVIQzM6xnqCMLybEV2CQeKmtXwmUwZsPgfERjvs7xW6luz
IkLcxXoGIteE7hzHHJ3uKOYKkNOtJa2NYy+aYUKNwhOYFQCj12YQas/DqGhojegZUuLxZhzfmcgG
/POPA/rgP1Zm1/akWU2vOWwZE80PTOz80BL9KUHZ8F+YMWEvFdUplSzhejF2nlhWSVDYMF/pZrZ+
oABw7IM1CYKl24VKMyJKQNsYPpq9xm1UC2vorDmumv+uyX1XsrtvyAc/nIt2f39Fi6Yciq4gHaC3
u8HimHShTQdTyLR9LjUEQ89m0LiK3z/09bC9b2ypukfrFNQsdf6FZi315AEJKu5oBOmqMzPXtbrN
tK4A6IBK4GaKgwLFIX141KgzPsCeHHpxW36bskB/KRCfcJAnqf1mQ7sh8ORB1VZiyas3Xt+1ZNDU
oE3ALJBWyLNDHvRBYsvM3L+2zbvj+CIoP00e5/Eb9SAofu5vyG22KRJ2HeETZlANOoTX/hTr1cQE
OjEFhI7bdOYmdmwv0lUqVox2qO8N7fN9g8sLvLA4iy2BEshKUWNRPlWp+1cvYzj1jFqYu+yZOfSV
FS5kEyxRDODStKTCP0/+2goByySUNQhjGi84tHvzKB9rIPrM366+1G+DzZWxOVuSZI2prRV4c943
f1SpCeVUoz2dlc5b2cbbY8NqxIGhq0xxYB7VAJxOjV9w6fyl/4Xu0pkUepPuqeDaLpy0brit3xj9
ana2bBiGGGaWRedS/PtF1PaHKk2RhtboY/uPqVQ/V8P4JM71pm78D/dXeWuLpjlUFgKnJ07FzFck
JI60gYbipjpbfzJi9VVrxx99lP8awOfdN3X74TDCK1yArXhJzpP3IZCmITP4cG3ff40m/6UsW38z
OcraSMVtjkISxBWOkiCvhJsGV1bJRViOA2tSFLqsT2r+vqse6iwHgL+S4C2aouFic5drUM7NErw4
VqIpHQPGfCLpndT0f9DD+2HKwZNJXNuFeWNs7m/ikkEUlFSRCjFfP/9ekQW/WqtIHDUt9ZKcx3Ko
UHKAp0l7Y64Cb5aaZxQ16N4LeBxsvtq1K0pxdW4KYNKcgfFXam6sfFO78c72mm2TnCpQLpH3by5g
jpwiCBPQUtRn8TnNtXyUUpYYZjYyZyOtQmOX9s32/k7euiNFDfG+E0BYyJjFTl+cMjUZlXOKeDgK
ntVTA9kw7zufDElCsfi+JRHh5xcOk9nc87KAIdizq16LDLOVDM6zLTXfoxRxjK5fg0gtrUYwjlJ/
os7F9Xu9GqVHktOvOVypE0xgYbSf6EijSwVt08oxvvVA4i+BkSEGSA9vePIyn6xV08UxDkI3jvaR
8RR1pZtMKfLOK1WFRVui8CSqXcx7iVVffKNy8NteUUSsb4KX1qlOlaGEHhrf+7RHmSpyqn5ldQuo
FZYHyQk8mSpw4fk8PU/GHJHkTqPsrOxC1/k8JhtgyePWfkbP3gt30tZyz3vUTbZ55EVcsoiZ781/
4ZxiZBZ2UBGY5yNDulNLlY4g6kYvnINd54w4B1469StF9kWvEedMVPcE5cP1/tKp6Eu5FJEy6BR3
lIfqwawm5u2KbPh4/xCISDg/BDpcuLx4XqsOMwetolqL1HjUBNEwFCj+MToy1b9fa3ItesyFmVnw
KMs6C+wz91kayvJWjW0GS0cL7cJ4oGapqx8QVV47e4s2BQ7GoXij4z3Xu5hVaQQTMBlvBOngAThz
7PpRUG7Oldkxw2bXm0HJ39/fzqWYcpnEzrbznEAcR3zEQcqx2RG4cndQe3Vl+mYBykD5Swd5yawA
1NjzAkaZj510NvlqAsOVIhy/G2jSkysLtig0FT6EW3mzNue/4JWXRo1ZJWM6Sx2IP7wyGtJN2nVM
4ry19ZWlLfjjlZHZBkoFXGlRz8qqFN1k+xTKA3LZydEMqu+TVu6pwD/BjLlidQGFfbWh89mLWCr9
eLRZW3Isn1p6vT8ml+tnnXNobRNnTtk7Q5baOoYAlf/wUVL35J/gg4XIwISjAkL5b8i+btNJlkd6
59DkATp/U8Y7UynxFeKW31VwHUn5BwPlcVfr1QKl2eTH/UOw7J7Q3oLc56l5M7oXqk6vU6nBU35l
DyjdeQZUTlrldrKrWvCG0GzeJXvK+frayVjcXnp2dEbEtTt/U9t+2cR6R5wZ0yGAzLSJj1U1RUck
xNf6IgtHnbPHODTIZ0pf8z11zl0/RT5HPYr6p8RIPlVavrKRS4eBQ65DSwLyFB296wim1s5A5ExF
9VW0zP9baIAqTu7sEiDR+m1HLPXiPm8if4IvATuCmTLads1G/mkDRDMOdeep5SbeRa7g+2ybxyZB
Qwy+I5r3G3MleC55qaBBVKkogiifRzXaC7B+KmdtEwctw3exFyujR69oi0O7Ky669PUubM2D2Rj2
pn6usSUkamL16eyg4Gl7dCN3U+SW/T7Xtuv0AwvtbKoNv5dozMLbGakP2oKY7XbaToJiKX3JaN5t
qzeDm3Lz6umukl0fUb/PqfgBqyA4YWD+qS9/wOwiVpXi/0h7rx27jaZt+4gIMIddcsWJ0oxGGnmH
kCyZOWce/Xe1jP/xLA6x+EuvbRgGDLtWNztUV91Bm7KaHyCMqvqzOOqg2XjDeRtxsjbFqGXwQOGm
4v5dPMKKsNXAY5e8iQLjfu5qfLGC3cZnXBuOg56ZKK1zDy4fr346J3aQUBX8dzjNsT/hggqGWT1t
ycWtHS1wXkUOSseA/szlJvHD0G+MShxqvnnfRPNDocm3wEQ3NsHq4SlMxAQXift9+ZR0RjUJtUzk
mGx69PwT4Af78ntJZjsea3tnnoZT/irH3tYDb61eRA9UHGqo0/FSFzPw5hiYnDyLclHJTVMS7YLs
CYAHsqSSNiZf4rZp/+LSQPzaqqxdA2/WHev4Z9IG/rOKUupGh3ulYGlf/JpFucUoZLtRAO64+Z3A
lUU3grwa79UzOModucG+kt2m2GmfNpbUyndm1nFGh4YJRdIRaeWbWXAKkyYNT1RU66a9Ou7iwY2Q
tkD7+K52m+fS8apHaff7jS9BqWNn8uSlnrO8TQKLPWnLGC/3xg8tr3ZDZB+vD2zldBXgcxURR1Hb
XkZogllRp6E33DIapS+NZCl/SwNQTkmb9bMS1ltaBCvbnyC8ktg07Jpf3/fNPFZ11HVNM6EpGiMv
04y1eZs1lbmRua1GAa+twCOAzrDcLRPkDEuCdeaGbVN/qma9PiVdOJyuz91KsVjggChLC1Iir7LL
NZGnoTSa4Qg0IRoLL1BwLYj9Xrtrm8p2VSesT5AH6YD41pYI7dpXAwMsAPZUciHTXEaerXrwO1Xi
eOuGv0Olzw5KDHlImwE/2ZO0selW1r54ZlPDB69sUEC6jGaNTaSnOK/Sw4s9nUKCZGeH1N6IslYJ
vwgjPuqbpZFhT1pLLWHGv/sdsK6DQH7Xe+l+wgf4/8elt7JILuItDjYZt5na74jX+zfR5/IstHX9
Q2Cd4m845f7ywNvazyup279lani5lCyWFcihSdGO9gPT5bptX/ASyFCxm+qdXPbpQ+ib9gsKM9lu
DFrtJA/NVnK6smzob1OkEKkULdPFh0QjyMGEj9K0bY2pq5TWK7ZmpRs3/vfQUDZIGmurBvgM9T76
z+9vLFXJuqhna7pVOipuNcQvRjG9ZGby9/VduPYZgTdQ38IMgvrL4gamqS3NJaB4N+OF+FJpfnHu
fSk5XI+yOhrKBkJlQpAbl3tdL2ur1/hyppIbe+ou2n2n09+OnUnxrodaGxD3pOBu46xDvedyH1ip
0ZaykxsuUK4PztA/U3k/Xw+xlk4Akvkvhlgpb/aa7PRhYGfIsIV3/d/6fRJ7+VlIElsPtn+YvipH
9VDeSOctU4S1BSj4M7QVqONCtroMW0JdKa2i4tyC3LDr6upoGrnmOnrzOQi13fVBrn0yYRNm0c6T
Kfgv5rHzHXvUVZBjjR8jHFrFX+zc/A55ZmOhrw6KC5ontGMSbpEa2HODNIhwEDeGW5p5N5pJzUWO
PL8JNz7b2ohImUEhwDl83ysJxzEudRwy2LFFurei7EMnMY+O1mxM3dqQeKhTBiPn4JJZTJ2k+llV
+BAOJ6X6J7D017ypfNia+j4qt9bi2qDoaKmsd4Xi6ZJgMthBn9oj2nZ1j2yUZnS0np0XE4Sv+/vr
gdzRppMAXvFdmdYc4rKii224apM7u0ybER0u5uI2K4utG/PXC2PxoKJ2yvSJv3E2LdZE6pRlHvvD
v3RKbVcc5/AgD64/Qi+ZDgYW3xMucaanwupv3WyTYLx20UBNxUqZHgad/cUHzIKumYaY+IPX7/TP
JZOKfgEeea5ZHCRPGMYVO73xUBnKbDdKvOgPHCxpnrz9DYszBs9hDJcifoPw6DE/CxKDcZRumsdt
2fq19fo21GK6/SosKkkMt08+yVL9QYPfbtkp+MZyI+dbabIxKqHZJcBb6Mws6p0JyLu5El/WepQO
g/ev40r0ogRuChdK27eV223EXB3dm5CLu6fJ4yKvTUK2c6G5PNWLHbhs5Q4ZjuIsGcNf1/fJWtnz
YoiLakCV5rXWGsSLz8VTx+NZ1AKKD9t1z5WbjvQVgBonGkiE5da3J3VKYsTH3XKS2scxy7M7LXP8
3z/McLui0PkLP/IOhzrX8dzWNsmyEmjNyc+reefoYbGvfLk91QkCMNfnb+VzITROw42aALDXJVzT
GOTCaFPiFU49uTamiW5lZvfo/98VEhnE9WgrxydYXkXBjtqG8rRsPpU9zvMRJHUXFT7zLpb0/tA1
rXFSM3QerodaoesAVwSVTBEOwBD1gMvrO0EfOwWYIMz+IInfKSfVvJNwAMKEKnwovwkdhQjdbi+8
N75G/yjdRvy1oSIqwbLGawo22yJ7QMk3s6jqsBrnD3Np7mV4mgDs/2BC30YRi/ZNapTpk9YFM1H6
+rUcG3cuY9cfflyfyrWV/zaIGOqbIHU1tDXATHKGCtGJcg9mYWPVb03W4vQdQGUVZKxQHGjIB+lD
0X7tjHkjyMo1Q9ZNyxcBLFFqWyyIHqmmDIE25grCt9ebifTo13X6DetZ/b6c/N7TqzS+y5RW3gd1
vyVCvjZG5AKg+3HHqmy6y1m0+tIcChnx3UrNHmctO0LE8WxtK0NZ29DCNZARGjbCQ4uPVSajGI/C
x6LkY+2NwfEwHDgYTfzl+qpYHQ9NegoXGknXcoHntpICamU6pap8bmpe26lUenGOyvn1QMqvCsgi
QXEEmBwKACQOHn6XU9fWTt4WnUHVbBym2JMKzsYdGAtZ2QVxO3lONKnnSSmChypUpeembWUvyKzu
Nq7H8MFuLRnXXZn7Z3QKoAto8CnqHuzs+KNuR/sDyHH11Z58qXBDYygfY1vFQ7JozJNdyulr5JRU
MLnS8Jg2dWncJ/GkPKmzYsduUVXZt0pPVPr5WWrtla7qbsokCh7sWFL2YztK+0BB/N3MJvuLbzbW
TzsetftKySLLkyIt/YD8YUSSMyR01MJ4Hj/biZl0rlaM/oe4VvNThmHxa2rI1KH80fY/TGU/7yUE
RlM3S8O5Qecs17W9HpvRE7js5KAVaXwzlEV036qh9DSOpXM20rh1lbSzjqUf57wwkrT9Udh5/olT
MmrdQR5R1aNGZH/QW9n55qSdco5VvcndLh6CF0xGrHulmbmEGMVdNUbR7RQYBf+2QvcIMe7oRsXz
7Cz5nf2PX5mzO3VT8d1Pw+km7gYMOS2O/LLTVK8w+XxGJUu7vHPyWz2Rm9uwziFRlv6QeWXjkBDB
ttqbhf2sTQOGbR2GKih29q8SZJTPsjkg1qPSbuwKQTWgSJFVOyVvN7mCa4ucmib5N5g5CvSLlWf3
8VhGEc9bbe70u9iS55+d06deELTjRuK0FgoIDyUPgbV5V26ZczN1pp5Qetnc5np411rWXu3V5+u7
6dcBsNxM5IIwE/DAfS/O3k5Trcwp8LEgdYtpX56zfXwYy334LHIntHR26anf44yA6I0beYJZ2h5V
uvIvyfdiY8xrh9Xb37JI3ljIUTRX/BaeiPdUj/dp+KULfpTjlnLXaiAEMTlb+Is39uUJQv1WiQrx
bgszXEDDwpJug1kezggcIyLoDP9sTLI4zN9N8pt4iyyYtN5EvJJ4A8LGLcDjR/umfBxd8yy9lMgP
fMRbDsGwnWgixzGEYfXY3MTH8Hj9d6yVTkQV9H/jXkww0mu9Kmn8DoGyCD3tlq0/frHP9b7fRz8C
WhBBTqPZ3RILWEsZaJwJt1NlhRkG6A9xqJrHf9VIN7UQ9NKkjcz/fQgK2ZTraM5T6qLZcflJ42jg
OFMQzsQqHcXuwh3079dnTzzELj8iqHaNLpYgDuF/sniomUmMtHNLBFX60iV/cxkgGB25OjLvvroF
9Vnpq4pomEYJ/Dh39+LiDhVUTlV54JITr2C0sIduV40oG6k//bPlyYfwVoJX27lpsrO+biGt358+
REe6j+GCS35n9qIkoW/lE2P1UxcKI12jH324Jby4PsY3URbLUfYta0CVRujnAbTbY0Qxu2p+GPp7
4YareObBuVcPYlNUyD5HW0X79yABh8cbJzndHF4fyydcNEZNUYSkLDw/otjLVDn8Emd2cNNX2vzU
qIN1DhQ1PMpTrT5nSNJrnu8HW3XFlVc5lAnMsmE7CWyvvVhXeYK3mZ5bgk4fnLTcVX/mX9ODw5mb
PvSza0pe8LjZNX+f/V4GtS+3S1Qaypz1BLWe+zvnuxK6w9N0Hx60B9v57HjIuOD8FAfPmeRZwz7a
BNevNEP5AXCfsIACxEPt+/IH5GnS80rjB4R4x3Dp+F8jnJJEJ1TZ24/TTjQxtjB7m0EXo9bVqqnG
iqBiwaGa8Jx1u1Q/6THM8NETkuyBkrjB49Z2en/fXA52kTdUQCTGDHaO2zhFdQxHC0puVGmwfqzq
S+jLdepeP6vWTkMemaiIiIrru+ZrJk+t1NcEnG0fZsxJDbfwq1sRxJDfvALTMIyR/zTREmmMnDZU
gOpG+PX/NorFGjHScUgrixiOHlAPS1wVRuP1EKtf5s1ELVZEFmW4rImJCvPu3jGmc1meFRPfSCVN
fru2wiJ4E2qxCCKlTTOSMMw39exlduSbSLmtp8ZiUch/FArEOaUOiHLLHqseqlMWAmFxC7+/18xv
bELXnhzUxcfd9flbgViIUf0XSqyTN+sgaU0VEDihRD2RzkF56E+9V5yzH8rLNlV6bdUJCxKBH5PR
qF3c8qU21I3ZMoe8DB7nIPwwWcHh+oi2QiwupWoytdkOCdGUyr6K6ps5qvZ/EIKvwgiwrYFqejln
OMr6/ThQpMzNaP5U0qA422lM6nk9zEq6R7dKRVTBomWAVM3i20x1oPnBPIjjTkMgp1e96Rut6WNw
Iyzfh532UkanbUzYCvoOw0tFmPGgOs8bZrFvlVEt5snpKa2MB9GbM74Xx3Bn7a10n91Zx9bZda/V
mT78UfkR3hlfky3O4+rIudSp3wj1Y3lZ9nDsJLUKoW8e3o3g0rJ98cL7O7oR7QNxwzQt6jj4Kv3Y
mPG1vAkBxv/vyy4fFn7aBIPW8GXlm/4clJ58Xx0FhyV9qB/i2/FePgWP1UYesxYTLQTgHAxUA7+5
WE2ybzp2TjnAMpzgvus6RLLyRN/Thmo22oVre4PeEDB+dC2QtFgsXL0qzDrNab2qTmK5ZiM92umw
gX9Z6T9hQ/lfEH3xOCtmqaCtB+NoTD3p2bz3J2/K9sM/COTiMK7vsupjYp3EVyyP1m7jA26McElv
qZsUsEzMCDnOxi81KlnQpb3wm516ZY4PTetFhy2Y2todRKYjPDA5294hflKksuK8otkLBuY1K+LH
GctDTZaIPM5/cKXa4g2IsxJEgmXO62d8PkniJaYElXksYyc8AzBWN/bB2pLkAQFSkq3ABb1YJ2oW
qUlS8M4cq2Q8O22X7Ipy6s7z2GzBUlZD0dACX0gZFTr15erPiypNZ4k6Sa3H3Smdy/5LUyb5bZTb
+UatZDUUOQ0kFgE/WEJQxmgI51iUShQ5QPJrNL/GWZXsa8vaIhauRgKpQXcJsAFyTZeDAu2WmeoQ
sKUp6B06g0Kb6/RlcmjHqviDXBGQgYGvHWInVIAWH8uxQyeXcx6TcdAa5yw0rL2cbdsWrIxJkQFi
gTTlRQvN43JMjQ+UTDP5UEJEHKOdvvlEMdo4ZcdqJx/i+mfTI+mHMM1GUUkTk7V4t1PkYSq5EOhE
Lm/beggjqZszQDZB0t9JkaPe6ChEazay+CPuom5YmFXkZpMO7bAK5UejbKRTgZrndzWP0ByUy6Dk
FQwlV3diDNOtoXnN5grYZGhVXhE09gct7oLHzkjCT/Jc5yc1wulQaiplN0eZaQt2HO00aR4CbxwT
ufeCXo/OZaFNXsdcb9n5rhwob0e8vIX6zI9GxWaqKfMO7oRJ8061g29KPX5oRmvwrp+ZYn0s55ea
OM0zbKAFLvLywxZ6YE/zxLaoAH58qytb3YHIypFJTJ3sGCcywFaLdldr5taNoffSJmLgfXkNJRdh
RkV7b4VKVxhZnwYjOW5/CE7QVIuf9W3vNXfFIUi8+ohI5PH6kNfuKLBoYDE4Bbjs343ZaiJlmDvR
ZpYe550Z3VcPKK+zmCNKM0G0d/D5ppT2KTlsmXytPWIFDk4noaOb+I6LUtqgbQ3tVzFx2KN7vhvv
8kPCLjKOzbn20o/bafdaln8Rc/FMikorksqI8U436ad/if7mM8Z8gEGG09Z9uBltcSIpaiSHSkA0
uIjhh9CrvPDQuvkA0d/g/t289NeOpv9m9J1M3Tg6Ok0k4sG737Vn6W99XxwdKgLW0bhBiumwrVCn
ihlb7hqyNVvY3AMksBb3VqoZhTb2ZG3iOIxO2Ufnodwnn5TvxgPdkJv4e0ayIyENXZ5mNADIO3Yq
+l2+h6DcSOa8iRJfyXwQnPnvBy0+sR/6M61CfpBwhhUifYm9B3tW32pHtGS99sXRd/NWw3oFOEut
lj2Lfw/QRCo+l4dHnqphMaQkzHU7ad+LeA7uEzMKjnGeJA9NXVB/VHIrpDiDmdFr1Ur141B25U+T
htoBt4/psw3kY+MJKOZ+8W1wJKfRQ/dINEYW38bqeaanCXCHyTQ7T82kF6iJ4qTnMShH577Vmo2n
2lpE3M2A53DrQ/NfnKGyFFihlBKxnIrgXsnL6aPlp5lXq22xT8gRuENyPfl8/Rhb+eQgQkWdl5OE
59oiquabcR8aaKonOpPuFpqGlqgtb/nMrn3kiziLF4o8RO0sy8TpD9G8Fw4pQnOroXZeuILav31g
rdyAbCx6+yDNUUvTxMjfVCWawsnVsRdo4bQyDlJfHOwovS3K+nOPL87u+jSuHB9IjaORoCBQj8KF
+DFvgsWkulI02QYSE9Y3S/Irt6mbT3EXxRurZO17ocaAbiEVF1LdxbqUpCqLg7A13RpJH9e3xgc7
NU6/PxgQKipGFwYdm2WSK0d95xsIlrl6YnzLmuhR0stvYb1FCF+relPrFlQKOn4IFizSQfQkrcQe
ShMkoWk/DBIFUkh4sv004sZ0o8cQ8vAu6uhPRabtVfkoe3VhFiczd4LetdRJuRlnXT/OSJVsPKjX
NiNPUFDZICcgSSyunyLxE/rhiFDE2IV5uUWTZ26iV6Mx7+OwgueNSd/Gl11ZQsgpaMK0CG7kO0hD
GuqSUhoRNop+O56bEfF6JNXBYU1SWQ9/EoxigeB5CoeoxbbvWyVs04ZSamzd17KwavlrMLbeZWuX
OAWg/6IsNv2gKYDJUqIIa10hoWjfzZ7tGojZ5N7mFS7+b4sj+yKaSBHf7EE1SlPTKommH9vzcF94
vZt+tjldaoT3pU/X98jagXYRbXG8xH5r20NOtPEQPFVPjYdV8Ceh7GQelJ/bp9nq6ngzlYu9gmji
WGgD4YL2Lq/LrxMG2pqVbxSN18p2dMG4hLlK4cotEVHYhIWzEhPmFiyA9agCpMEQOd4h7XQWLEQG
uNfvImxU1FN8/P1DFAAgVUMwXfA7lu94fzTzeEoInnavU/jDx4UzM6KNp8rqRL4Jssg2CuEfmYsg
ZWPeYnr8lxmiK9K0W+/3lYP6YjCLE8RS/I7HJnF6/yVUaaZRC72+BK+PhNb35Xrv9Vbxa5kIBaYW
Xd7suvg1kKeNKOsL/X8TRknnMowJvy1ohNFD50UPNW06xPc/+Ack18/pPkDKdv9/G9bi0GjHNMYs
gnhZwQWn8FDuMBeIfz/v4fNAywYI8YvtfjmquszDLDKwTqD5e3Am3XDTwtoCt67cInDriIOgPxyi
Jbu2yjusX+eaINMDkPaTMkysg8wNpXAHxutwfeJWvxT6qlxYCLIB3l8cgGgn1/WICRCM9+xJO3GF
tjv/k4aOuXno7xFPqjduybUVCIBShycg7F2WZaNGzyQsQx3gVrF+zE3nSxgUp179fVwh6lpcVLTI
kUmkTX75rdB/r2tYOSjx2s2N4hsfyqF96X19Az6yNn/ALKB8CUEvStuL+WuDTsoKqxIq8KCCP4yh
mz5GxxH9keqrfht+3PIe3wy4uEOUrBrz0iFgeh7v7G/qT2FgZr1YR2Tf6+N2x33lTLoY4GIiay1y
QlllPdYsfCUPEPTaajitLAlD0FahjWDTCeT08lvZEh5UaUDXhfdG+iW0K+fV8Gc9xhNmno/XF/zq
cGCYAQQVaofLqp6WTuWcd0yfLDWelp0MWIF/EAHsy68uHUT8RbatqvVsBI6YLJ+OlaX6yclIe+v3
t5HBo/t/URZXUl52sdKIuz0LY/XcUYk8YzKXuUEkFxu339oFTyxRT8agjErsYgnoUdvpesX3KV+l
R+cx/JCegUF8FdbG9q7eN6obPqSfk0/NmX/ab674lUfZRfjFO2nuAsQFYIG5yecSsyskaUkuTNwy
4hHPg3YvksPkEG16Kq8YVvCWeTPuxZcswFeMkU7gWtNu22h4tOFT8188NblyqJAAbafwQ9wkkudL
k1uMwcZKWiEfXP6AxUeOZnssdIcfIH9U77MaRcld8AANAeeHcIf20PjU/W1aZ9SO9snB2W1SusTh
tciOeczRWxLuDzyLF4dbDKkjGu0O6EGwa++wtHH9cxu4/nP6Dz4X++lUZRtDXtueqrBpA70KuGl5
nCqTldSx0iLnP0VeypO1mfr99f25UneG1f1fiMUB2oZdowwSIfrDv242w0EgeLZSktWP9zbOYtco
eWq1gUac+KwdIuDlYAsfKo/D2osf+i8WdUJ5J1VuO7pw2INNXdfVqaSIQXtGrOHlVI56UuqpQQap
R8m8L3S936Vab26cp2sPcl6f/4VZTKef0bnRs19ggXHn31Q3Wn0MDxY1UP2Q7YzkSMN8d/0Lrt0X
cI3wdULIHw2ZxX2hqb3t2xPCpyjWNkgPYHUejkFz6gP/94lNguiBSKcAXNjvSl3tNCIVLCHwNw+1
c2cNztfOliPwqIri5nYUb4xs7ajTFEsFKY7S/LunVGAokm9kZGPTUJ3sufMcDUm/iTUzfbw+h6uR
IBYhSSNUY5a3VNcUdjSlDKzM5EdFepVMvN+Sbuerm8bO4nMsTxFNqFiyo1GaX5ZFo9j0yxjIPhkL
H4qqPMPZC95gdGg2bsXV1UibE74rRRGGtth0Zk025muA+Zv9tFc+NcfCc54s4Oe+2z1mz86HTUTk
2hkJXAplHyFK8U5u0rHLUkcP7l+1ZtVrMI1DhNFh/as7zJXl262DRdw6y+l8E3DZpRuctk71gYCa
/n1OjJfO/tljU0qt/MbUv11fJavZJt4StEBp/L8XYJzUgv6vTzKDgOtBx+NIPOrrvUJ7I7zp3OjL
9Xi/akjvBvcm3uI0sfQ5VK2MtAYRhcaio6B6yT6p3OKGUsnd/HFSaPr+W53x95yZUE5utz7p2vHy
dsyLNZRISqT7Ab8h9W/a+Q7BAi/zt7hqa3Uu4drxv5ldZDVyFwjCCDP7L6Y+2vs75Sk56wf55OzG
D9fnVUzbtWldZDKVb8ljIz5jm8W72ix3Y7PxEFqbNJHBgxmFrf9OecAy5z6xY2FiVDjhLrTam8aQ
TnG/qdK8tvxNhHRoP3CYvLvWrDpuISuKB6sifzZq9Yuj509W6vzdJNE/VZMcr8/c6neitAUmFtS3
sEBhat9UCJ0MGtcQQyocbqy/o1NFc43dMLkani7bmJ7VDYd+CCZDIO+oqC2+FJzXoe3gQvzqSQcj
cJGTOE2yc44u4o1VEPNP1vvbkIssMwF00Oj8gWp4bHpgexpPzq2/qineOJ3XMi8wYKKzIlB+y1qd
pNQ1yrUgRiR1HF5j0yxuqR1qN1nShPt6HpVj6KPKOOk5GL8u3dL3XrvyAPXRaUGcAIzfYsfNDu0k
pSD8ENeHoqQw2X51ptKbnS0S1loktEYUlIpw/n4HbQikEMaXT05UdHbnUo8/lhbAt9EfD9UUbjzP
1naeDRmUJ62AMix1D8LGGcgZoCPYnZp5ShQ550zpa4TZpz+oHgIKZX/LQAOFwvflXqAE7DvGYAGj
TeL6pGpdfcBJLH+YnXrzfFw7srjIIZPz4hTX+WUsVciPaRJwPvmmeZDKXfWrsz7sbBrcOxw8j+lx
E0CwdpdTDFM5l9EFg3R0GTMrVTivMog6wbfiLidXybwIiISorpT3vy+kh/47n01QbEUPe3HRSOaI
aF9CE1sD/fkw+nH2MuUxNbfJT7aIQSt7T3DzOZpNRvaOtoxycpa1MmibKHZK3iJJuMuUZJ9G2i7O
5GcfzqSbONm3PnQ2dv3KZgCrQHmMjQesfDmpUz3kU1NEFEuVsnWjzPkBpmsGliGNu1L1tz6iunJB
IK5AG05Axt53CJ1SjsdKaOCgeJp5Q/haPVFKF2QDnVwiPPwdna1jfBru8n3/bfoUnoreS76mT9mP
4ZzTLTxuFTBWNijPFJInqMcCLbc40ilP9r3a2cJU0HatQGWiJYTc5SLaKhisTjXaJ+CpbF4s6uKE
S6rBNNMOyNqcA5gsUv8vR4m/l077tZmaLezB6rDwSBZuZ4Abl8xt3nx1EedsUD8DqgUnKtmXSpEd
GrKAw/VLeOUsEDYToi1IdkFZd7EvE8OQmqwCF8oK/mBh7HmKjSHaMF5ZWzikFYLThdAQpa7LKOBB
JKlHyAJ4Aa+GVEZ7JDwXg4GQtDJ0brNl87c2Ku5CqEyYXL7no08zmnlWIVPpt1oPsJhrjp+vz9va
eqAzZtGVoy3/jgyozM1sxOIa6NTk0CjmRHPYf7XT5qnKreMfxELfAZsPlTr4sjuc5FKbdwnlDiOX
nnsr/GKpQ+FaUhCh5Kj5G3Wi1ZHRZIf5xpn2LpXwwbfGwpsBr474xgiyr3Y5/aiNGiHZKt04wNYW
OmVAwQpAf5Ak93JdVL0Rz/JIrLYNHibfPqdW/WzUzcv1CRRp1iJH5ykOIFEgKKi1Lo6JtJkzREwU
wpT1j2zMOCvzfldguDgGAKqmISvdXC6+XI+6BgsEVIscNp0teiXL0XWIN9tm4pNPF270MH0WD3Rp
Lz9Hx+Fg3EBlef4Tixy+3JuYYme8yanLsEXnMXAo+KcDiu2a/GQa4WdHi6X99dGtLRPYglRSUHyA
1LLY0n1vV3rWCEUQNbiZVX2fpa0r2eluGKaNNvjabn4bSvyUN2MaI1VuKpFFh2rWu1Ev3Zb5pvfX
ehBBOrXZZfZSTK7uupJ6g0FNcVJcSf/LQMr/+oytLXagJOjd6BprcIkoKyS1DOYoAENp9P1OCnRs
scoeJAvUwI09vBpKSL0Kp0PS8sW+4uMYTeOzr7Quvq9jdMI64xF5+41jfS0MDTq0EsHgA8tbJHXF
OGDkxb/kWA+P4Lu4P7TPvf/7Jir4FAljMQpPNh2zxWjMZFR6JUrRszfGRykJ75w63ALHrCznX4rL
ALmQN+KWulxjUqgNOVhy2uiRnp1MuSplV5fyJvKmxBhPtZTM368vh7WI8GxR5DU0gfFfZPxmKLXa
JON141TDOWumH4XvnKGu216TRxtFipUPxXqD2iY+khDLuBxdAW5D6WOsg01rDh9lFK0F2F45K8Ug
b1xWq6GA+IERI91/xzSL+mJqtJTLCuVYdDqpIsXqc6moh+uzt7JdSe8RHSW9pzq4tIWcm3QKirKh
FYhcijtp9o1lV/Pv71jxFBNq8TD731VeAjVDX/wXOCV4ULGPV+0bw/r8+wOhaSokzHG2eCcHZNdS
4PcdA8n66Ws2O69Nrm7lk2uTBZwUOBsJ7HssqyUHtVoIzIhR9K6hpYhspBtTtRoCcQT+wAKIl/nl
CoujOsl0kaOYdf8zMfInRak3qG5rBRzLfhND/IY394CU66kexiLGx1l1rcN8SjzlOB3Kh+4sWGB/
0AxBXRpkpxB9eA/G7ce4ApxEPIR2MX+bp3t5kD6SYWwsAZF+LNIT+iDwIvlTuFItzh51TGdVEsZe
mjI+G3HzFJcMzUm/2/PwqTGmLTrfyrfizUglDPEPADHLSr4kG9W/fuVokFo/7HSqH2pN7+x9pk3K
lykSuj1zPJonE/DILkUJ1zXjJpuh+ErBWZ2CboSWU6d/qZYZ7K9vh5XjgwoBvwubM/b3EqPjNL3Z
jBFzUTj2EermfR4UsztU+cbVtcZHtQURF660II0sJ53Us83bmbrthJoHT2X1c5h73T10kTvjqEeu
9M/wQ6ncbULjyrlPNihQdRbJwLv2EPrr8aR2UBsQqII5llHR4omi4szalfQs0yo9XZ/StXYpOY1J
Mg+dkcLuYn05Vh+1SUrEGOuNNned23l4iPaZNz/RlYISE56ax0ndt4mLK0R+3Ex8Vhb4xQ9QLzdu
OvhwknN+QNJVj7USJacmjCVPDoTBVl5q+0Zuf8RO8jrhv8VbAIHRMqtf495hIYa6SjMi/TuN43MX
AF1J/OJLjSZGJKux2wxmuO/UMHfTPq133RRi6aHbOfqkjv6gTP3nyMl3aat9k7vuJZ6CPQfYt0Sb
H7Qk+DICR3ONkjBYpkmI26k3fh9/5Un+rbXlXZ4Wt3JTPDldes4tw+t0nKSCSv1bVdLPei4rx3xO
I8w8dMcNOp5jbaK8aBk7Rx31zyJ7cHMlfOzmLZHgd7sEOzmhS4JTGQ3UdxTLrszwULB4tTd+/ypH
45NeDI9anN1cXznvvhthhNm6CR6cvpi1KF9HahGYFTq95PVRGiN/H8snPSjs82w0deamWqaCA0+2
KChro+PURWITMDSqXov12qo6io0C9TqXjedP6Q4QotfKv83JY3TiCMCeFWgtxK3LVWmMXR/aPs+z
KVFdZ7gZncZVSFrQAN9Ix9deglQhkLWxMVKEBbEIFZTFGJY+G2Dy5kPa7MIf+j7eoWEX77V759g/
OKY3fMnkrbjvPiBHKOKroA/RLH2vmu5HRjmpojQpGESCmBYe5sBtDL6alwD+9l0h5TPJXpt7+paz
/bvP+Cs4xFLR3qeJu0gJCicyywIMvSujaUVdw+3L0JXG1+trdPUgZyewUjnNOVEXq0Vtw0qvdch3
2mPou8rOOkU3wb0OVDA5D7v2of1rOFX7LeGutVP8bdTFkZYYsZI6KVGrUXl0EhmhpOdYJbVqrI3r
enUaBXgP7XZNmMldLtO6GsY2Snk25nN1lvTsU6dW59gwNrKrtaSAJIT+EfUKIfN8GWaa2jjNRVMA
Ew37mxKZkxdB1H26/rXWBkNlnvevQmLNTriMUtu5k8UyYtzIQHIR1Yp81uUouZGmNNtdD7U6INQ8
RbWW8vgSWhcGVZfGAaEMo3FrdKyadNgIsbYIILjDRxG2GTBtL0fTTqgaJjLUfWdquJdyuilF/DPU
lI9JEb78wXAsKoCC2AsnZTFzXShUHw2GU4Uf0+6nTxX+/xRg6VaVpDwQB6GTnup3dTO6CGB61yOs
fHyqfACiQfVyrSzzTrOLDF2dgR/oiTuF6mMdtCc1UY/Xo6wU+1ChAeUGWZ801158lEksr9SCK2Qb
/oF8CIDYV2lKdmWb3kdxemRVbtSnxNS/zd9VMHU8dW0NxWSRTopxv3mXmDqK2h2mtq4jfcyK/jwX
SLHnL3MxufKgHsL4Z1NuYdnfIShFUAxfQczzOoHmtjj2sJWVShMh2V/o6OBWtNPKk4D+hHt7Y3zL
GV2GWp51GldXGRCqc2QP1UDP0JKbdIB4olU3Xd0/zcEWknC5VJYhFx+R9EIuI4lXsWEGrkxmVfZP
SrmVaLzLjJdhxBny5svVVZW3UcHIpptu2DXYUKUHVASmv5STiUYMcLQ4cJMP2SeVfBFUwrZF/K8i
8HLxvP2Oi8Uzy3Hfh/3/4+y7tuPmsXRfpdd/zx4QDCBnTc8FY0WVSsmSb7hkW2IAmMAAkE9/vlL3
6fZf9mrNzA1tpUIVQWxs7P0FvIWLFdSF5GvEc9gk9dF+8X6UdkS28OR5hbYKhi9iEcqE7P0I4Psz
MwNyl8Xi2b7BYeJTL7LfPdU/v7FL8Pvp3iwdk3S+nLYNoTerRTf94gGeVwB2tbSnss1CP9d3q1w+
CaqfjXuVK2nOTCixYdzLaQXg4I1KzNjefKY8d709XE/9VW5rwzU+WwsMMyBLdzMefGro9NFW+HdT
exWyC3PI8AxfhtjNiYrhMGZCCOFi8wWwcehuqrsck9qE5v+y2nf5aKiMQT0WLsK/+qLIAsaUbYEe
gMFngJeNyY055D6Dys+L+N8H219qMh9jYee7NKeQnFz3pvz+op946XGoUEf8DrJOoRGK/RBBrTDK
8uB/W5PBeKiRfLBCLiKY14y4yu6571+mDTLW3+s2fx6Mukelttp+8sGu9/aPgdAJAH3CgazSdT6E
Owd73Q4NvupQ3pFQrcEFGW5HxV2Rg2u1e+wwc5+dlH8XkFAC/Oeo134Q6JL1lc0x6kVj1CgD/got
0xwpO/iMHBqQDnSyV8Cbu9eL0MOy/+z2/ibU/2n8q11l6KvZqxqMT74a2WPTzCmTYyi7vTesUeOP
n+zVv73JKBhCEe/iCXjdv5+JC9wQ01ghfhWWLWjv+sXLHkuvSj6ZzsuGcbUWUWCDsjB2fECbr1uA
UKXWaFfhgwGBEhM3aCCKh4coWC5muPL4f5xKFNzRULgILv1S2EXXvSe9eXmAtvlGIZ9qAvalQOfP
SXPoJhrBuOu39mYmXcATg0d9EfjbzyAbv1ufl87nP9/FVRRXFXDPJcEdFlsnsafIHMIL05+lxWa6
FTv1xRo/id8fUIjrW/3zkFcBnJhK6jbDB+9j1LfcNEutiO3XTZbOWwHuYFJEI+xNqrvhx64FuQSe
hyLQ8QTHw89UPn+xdL+s4p/fy1WUByxN1Ia+PGBL3D8BrFJ0gfPsgl6TRagjB1mg3w0Wlgf34J+z
gDy4e6aCzzCiv0vW/vQ2rnaCLOuoHPl6eRbKDX37+1oG4KoMyP5T9drfreGfPrN11Vhqu34EdBqD
6cTdDe+CBu3N8OEv2WyW5xo+eLEZOiEJPme0/QLpvLrfH8pPPyUN7lSMXScwNpR/YP2KDe+iE+Ok
9ACd+s9p2J/dWOsqNcVh1l+7AuPZqbhtIr3pYpKYUK2CPswnO8Jnt/UqJeUDYwW9RJCxgbv8wCBA
5UJxZ5nf/dE/zwKG0Hr+VBngl9LR9R29TlGlaJ2eYVg7XeImj8r9xaRZh9VrsUFGuDN1II+fqild
Hsh/s4avpcHkbJjZxzyW7xUNBkiE0CDfn/o0Q/CgzxaoKIn57rzTqPyf7PK/kA2uP/VV2Jpk4Q5l
i3lt34sHGyz+C58fQ3tWuIrgkjZ9/jB99pmv4taYgzJsXeKWnV5UBnkK/t3/wbL47x8NmOeL1h/+
uXqO3I6vUpj4aM2AAdYeVvef9ft+c3pCuPnXEFfPTLtw3ufVBVaj76cqj3X+XKwk/PdbKr3EkT89
I9hUsLNB0RatJPeXRkY/M2Z3ChoyMjITcMqQYEYaxC8cXj40t7yEJ/VWrJgunny+wf6SwF8NfxXa
60JWnuFjeDZ+KZomnOfxs6Thd0OA3wWWFZrZgFdfnc38YXRXocTlE+rIhHl3tvVv5j0P4YSR0L2p
ws9gCL8ud3yqn4e8evAXbstxnT+GnMDQcMHHzF7ydA2hvw07pAxKHZ9tkr/mCFdjXj34HR/U4PYY
0z3yV0irfJxCwzEgcuNiDrPw0/3wsxt7NXeGU2amY2LuVOgWYUEDbzchtMABXkV4ZG5IxJPPYtrl
zl0/rj/f2as92OihQIs+EuRtrCpg3IK3CZw0+gp+eZ/N4m+HAo4IiPGLO+B1b9EBAn5pZ6Szrc83
vId7DMudJSjLOXHyz6SLf81xMH1oKjColkHj9xfedc1Kk0oDH6w5FKkKkd7GMnJTGqLgf7rkWrmM
rJu2RI5FI2MLe57NZxqmv8brP7+Ha+aUDfE0UXgfj22zdd+t6EJFW7oPD7subb5+btL3u0cIXXkY
VfgUxIfro8ME5VvqC9xjGPVFtnhp0L38CHD/8V3/Z/7W3v792Rj++7/w9XdoncoSQk1XX/73qXtr
7kf59jYeX7v/uvzpP3/1z3/438fyu2yH9n28/q0//RFe/x/jR6/j65++iFFqGpfz9CaXu7dhEuPH
AHinl9/8n/7wL28fr/KwdG9/++N7OzXj5dXysm3++MePtj/+9sdHC/g/fn79f/zw5rXG3z1y+Vo2
b7/8xdvrMP7tD5v8lV6ojYC7w3MDLVFERfV2+Qmlf8V0wALq0utCG9XGnDWtHIu//eHQvyKAAosG
tAG0v4Bq/uMvQztdfmTbfwWyBqwAvCI0OQBM+OP/v7M/zdG/5uwvzVTftmUzDn/742rpoVFOLkxB
qIyhKg/O1FUs62eZ+TjnNVGetWlm0O99K28ra4mlRb//+w0QueQvSqaQXcajB/9UEwpxFxYAgs5P
+S7aHBC7dco5cptyOIvSiOlIvTMrSv/sFSDONn41Bh4BZgLlxZWlnmM8+aud7Ru2TIn2ZphSN7Y8
S+uHIxQPDOY3G68YitvschFQhItca9qqLpuDDtaDR0sYJ1oqcmo6GGc33Uw3U2PWT6RC73qsYAzq
y0C11D4s/7z43hhQl6mN1RH6BHnzMPdItW0UW6OqNb1dVi8QBOeVHw1O9jpWxgsysOrWlOM7W20d
rkryFBjAfLPkpRlaijzaIBNuFODCoTmR7jhxBqIm9FZhJlXpxHbF3uln86GQlrvPfFjaF4taNz1b
dYTsctzoxRHh3Pag5gGqeMfGdO48DtHgedhC8Hk4cyGOOWvXwzq3JJC8Qh/PbvkZVIxblAjpHvqi
JBpyVoO/pejt4IKkA8MAK6Lc17sVwJadebkUkHbfjRGH/dnZMrYWNMFPNmnAmVWuH5SrVqkju2mH
roTI+IGthKYMNmUubexDY07+RjrNI9rF5ZZXTh0KG2L6coFWuqIPDdRj72tpO5FxD2FF43FopXk/
xaYxtnuzfpxZOwSeVtPBzbIFjbuBbZY6mtQCFRhTO/fNClE8lq9jahDyYMqs35K4n/z8YGpGDgOQ
ACi4+0XIODSOaV1u5rZYb3GizEL0UyD2qU1o27WHsXPneyPL9t2EMlGlJHTRejI9DUPzUvkW8hZQ
pvYmMbqg992NmpW6GxTv7lQ1uxvD3hVD0+2mHurekJZ1tthxnluH24ehJBDanhx203fOricrGg3a
BUSnWucHuOC6t6bNU9rsFTwVT0Pus9NYLezUcT4FrqOKRElB9sivUbpuM2PDpb0dwLS9/bhMA7oI
ZbMc/vUtGN2bkTMDnaM4gAcmbZbHrsqNwGFd+YwRIiBN200m+HfdlgeLLsONl8uNN47b2uFmZADC
HpiFd49TxHebe7A1hr1J7Jqtf3JGs9qIecLS49UYTZbFbibHmZJ59b46zDg6Xbc8Z73xVvWl2FRi
cSLWCgM+enV7mHnjRFhiJcTvbOcwC36s1szfeIN29+P0kK+8PKjRKg/2ZOEsqqtHoAzuISWpnkqc
pTK7HyN7IRC1KdtCRHRZrATrQwYgfJhbRc02AOV7OZfDspzrAvoCTMHxXI/0KPuob/K1DqZRkV3T
zjw2cmMKCm/Wu3nObl3V613WlGvYM5l4K4QsFqvaQonlvimUDh3hviwl0E0wzUkdjy7wZipVWDhG
qBc+b4jN3+U4bWxhIi8C5+A29wlPiprcQXeKRLmOCg0/FqDpPZD0A3h2jeFQZVlUT3Qvi+Fbb9Rl
3HJ1j+4V1JVobqSztyYtXx5bt9QvppFj1c89hxC5s95a/fBQM6tPLkXfcEWt5n7tjU3pDtUz9yL4
PhnR2ucjnDms4afLx/cq6fQRNvU85YZNwDAal5iQur3Tvj4b1rgEvJzEoWFZdWin8g2f9yxmwvfz
7JRR1avE7fka9bwVyez7VdKpRZ47ke9lY5Vbzc37yiiKh7GAIrbdDink++dIo555K21yoG6TDh1k
iQoEx7Bp2/HAuDkcFM2Gg722bN+RFEIybN/Uhvv3i1Wt4bAOOl6zporp7NLHGkFPT/YXtIGqjfad
ZwBsqj3Hn8Rk9thr4y067kUmQ0+tFaA4Xb/tVH/n2bq6YZPphu2Y5UkhxXLnOCi5d/0cF9ns73Om
+nvTrk7DlJU3q8HyWMjpoBbmh9WgX21IcKfNDBeXtvdJzCCQBS6ELQ+iHp8mr1VxlVc+AKP9vB9Z
6US9CzpNeXGXgTJO8djOaNCAJPnC8w4b32onHmftph2aL0DdTBtlW/VOzY08ZN0cjiNTh3bW69Eg
/JyZbgEZ+mY95qXzsBST2hkOo7cAQRQhXynkBS4xHZYp9HZdFE8ry0kgYh/Oq/NdEGd+ciZV72cN
gxOTreqpHnW7oQuxIyFgx+tzYW4LYrwKSsVDmctxY2PRpFZOpkfqtA9iXsrvXr0C2Kna9r51JDo0
jb+bskwfejr6cWZX9YNcPAWZD9v+rscidDKt30vdp31lBdDR1t+l0l+xrzkPYnXX1BaruamhtH1P
crjItbMX+JnwnrzKzkOcCoz7ZVl5zGbfuKlWG7spXKZ23TCY+2YgRWjX9AX5PP8yt7oKNNbczazN
6gvUBgPhrDK0G2faZ17RbI1RVMmIc8YrbMj4VJtfZ+DJIzPrD9C3q5LWaafHWjdGUirYpXx8SVrX
S1XlVmG1ePFkCH7+uCgLDDOFs34Im+vQ5bSDpvo09cf6clltjgKMMmVUWrmZdmN9XuiROjqknZUf
tS3bqJV+d3QR3mpz4l9NKlqEhdwNXXP5zhyoWpruxqGLffT92jl+/K+ctTjScgsZ2oRbc7any2Tf
9Gg2wy+TdlsQ7tpQ1IO5q3s8e6vvwm7NHIxbnIIiwhrn3kItc9Am1C5sUtyvajKPVdXcDi270b1f
3rmC8K3jyy+sLviPLlt3Gc6cTzUaOHwwnpU2aJwNoj3C7GEMq5LDCwQOZDH2yXBxBmur7VHEGZ/L
ROjGSbzGnXcdgyhTjshZ6nretW0pInjTiZQ5nYyEHroTxM93cOP1o3xwZLjgblOtk6Ido9LgEDas
h61TUpT7AfXdur1bbGxdrCleaQ2MeTDvybwMSTeYZG/JfjxQZbMYABbQJz1Bo96AnecycOet3Vrd
GhKZ16epIPr248Iq/jRbFOvUNIuQrLl/nCfqHUcthyPX+zLD9ijNTu5cd+6/iBpuVHZtvYhafW1Z
81w2Fsdz6IDVRop2b2RldetfLuXUyNi2VYMti7vJVE09Vl4vzhasX3eF637/+Aoo8DPAw9lBrz0N
ANdiX2kJlfuiCJdGOU9TY8moXer+BoBPf+f0ZhvNg9yJzp/u7Qmlentu6DdBYCBad+b7ZKtDZjOR
FuPkpG3PPLgG1P2DAcG0GIIIzanwuJ+C7+ftfA+goml0y6hVuTj3lOoAt8j6NnTqpqoqD2lbD8dM
w3Zv1rx5teS8pmSeVdivrX3MBmIdmZjbmFnmDVErAbzUKp5G2NfuXMduQrlwdWd6fOuaBAQywI5O
ttUYyNzqcbdylxwArmoTY+iWG7eonycI1C7IaO+aGn9YLUMTt9oYI9lZMDPp/Qd3sNhu7cBZrdyi
hUvvt7LJxUn0tE21wFNm4Q6fLjf2pPumgx1xx5EcTvpgFLY+rHL5ilXcpSvz2q29soPI1yEqG61i
qOtYt6oiR2Yv3lY3hT5+XBYLalqL5a5x0fNNrcadAX9NCNW461nmPB4XWC80tsOf7AUP6VyrXd6a
U+KvroHlnSOkLY48dtiv4gwdwiPxi2LvC9rGJsu/gpHthxTFuRPvHVjX1Uu0tL59ciwnBga422Ey
y209pa15Seg96cZLbsmtbY7fZs9aTjpvbsvV8e/peNdAjG0nB5ulWvL9BDTjO34l8QtZfjNhqhB4
M2V3QOfDfHEul33hzPDoNeshIm4jsTyGeeeX5rLL8rrdislf4jr3dTg4Th4Woq+/dHSwkrzOZFIB
6H60ivHdns3mhAMR1C6xPXk8b06d2zen5nKpQUGi2lt2//pW4QuJmKuj3JH2rslKe7dKCVkJAwcl
Kl2kp7h0lMBN0cqMqJS22tcEIacVIn9u3IGEovqRF1N9V9TmLfie5fOFpRSOBWZnylOjoBZoXLnG
EY1HcmzzBCyRLlla4IraGfnBKAvnrq7zZKG5iBoIAd53/QIY9dKrt+dyWL9JKAyfmz4rdrVV9ZHH
SxiSt20XFtOaH2phDKnb1Us42ATfIwO/yzFlSdn1GTRTxRrauh+epGGHU2uJl3ZZ0SezRrpp5Kbp
yuXkzZY+Ya/xA1X7IIG3oOPoJV9TdVkAhR7mO9k9IKH1AkP6CIgDIzccvsGhhTJyOg3dGuX0wS0n
L9VEucdOQQ4RTnxgtPO+r2J3nlBXapAKEM0fFg/uXMNSo5dHO3Pb2NCFn5fM33d8+jaz5WG+HJ2h
ocUDc9hBD4S8wYw5NW2hvtktKMjO3K0xx9ORNE4BZYBsNO6KRphR19P1rITTxUZpT6cc6AayuWhT
JXNGyxOjLYMv77wGntesG7OS0w04gxmO7quK5WAWqch0jLTtjDVln2AfFEA8mx2srFo3Vmk/o2hO
g3LBSnbAa9sPlWmkwi92/tRUewDJ9pIt92JQc0pWaMK5qrN2jF72C2LfEgVAOsoCdmpwqwgqzw4p
bNdSY+1VwOYlFsPY3JTTxM+tdLBFMEi6l7XDbgG/202QSd5XLi2Qm2YvTpXVr6tbRwhuP7BZ4TW9
abfmtt7SqUlovprIqxoR8rbs0sIrOPDsvRUDkLU1SwupDhwo0lxLmGnl/rxjgIs/Ak6+wem2OqtJ
WhG6gUs8FYBV+2OxPPaKO6EpmnVrslrE9lh2gWv3atNqGrnrq3LlGjbEeRqYfd9IV0c4oxtBIWAV
vpp+QGbphVnbQi6vFSyccuMZRI6tEISEbIHPiVFZRTgaJkQD37Ulv3i9i/o1x0mytaawmkiOc1b+
w5imM44wNs8lgkF7YziHehi8nX0c+VgHJRR2Q+UzHc51mYHS2hsBrabEkeax7ABftDWs6Dpqf0EX
ZmehBJTaBQ420qVTxBCpNyilPHaZZnthn6hLYBoqnujoIn8HFy7sM8iD5fiPO7JHt7R00HSDTMlo
njNPHcw1W4Ka1wJqICptXfOUIVYFrfmwmi7ChjpAWxA97WpGnlYsL9ONlakH+C4da+bEtecDkby8
XaxyEh/qn4iIRpST0dsuU64i2ecslPZraS887IldhHq0UUcVZGdZRQbfbn6j3U5s85bLAI2dfoH6
JcTMJCC0AWtBXi0kGNM1pqpSOo8q5a6BNVbY6MErLI11s8hvgwPQjL8yDL70EZCy8JwR5LlbxX25
gjcw5KBDW2h9eayj0TDcjEL4ezrRk6tbHa3rdLDyhUay6ADLp9YS2NCZD8AlAdUD2V1YY6cJOtQ8
AnKZC59DQrqTychpBRxf57a7j4vtl92uhcTc1pExWx0dUA6vcqOjdYwm7kEP/uNCBELwzF6hfn8H
+eAXY8JkdnOR1LZ/4GuuQ0Hkru7yJR6d7LbU9InO/tbkBt/WzRzzjEy7DOfbAIamcwIeTwK3qxYV
cNBc2niyxx9yLF/JYs/BaspHeCOfPM0efD7dK9MB1dTv77VBYO0b4djz6joLKooMOo1Li4C/Olut
jTK0q2oI697aVjmpNtZo5oHSG1j9qEA6gOxCv/+ZoZwC5/D3sfca5NYOKhD3QvUJSmTbTqs71fdf
19I7NVV1Lpbu3kdyd5CjfVB5hfBg7PnYRbk3Htqe8rDLjHtnmlM9sFenUz/oSp9sAaVaWbzpMX9r
8MRc/OdvqLnI0KdAlWR5rHBACT2n5kFliT7Iyixg6HjGUrYPsIyHd7Ln8JBmpNqTdtAJ6azHYnbX
na8YFNAIJtAVXhlSe7hUOCiOdBCdJrra5xY9ia5kgYeoABfgOjBqAGg8dwKobmzv+fKNNSZUzMQ0
BNiLsICXok+1jVtbW+u9clTsVl0WSp2hkzbINRINoAl2/63yCKxcJHtvjeLo9wKEUv8BNQoCPdsJ
5BdSTaHq5BJgL4LvChqai/Xqm8Ctm6L4vi7TvJua/F1p1w4bEEdDpPprpfJo6HszLDgqNFK8wFcA
kaUovnhEnFk1m8FEwMvN9GhGOWAEhf/KM39KhoHJ0DLQ9F/4O1m5CNu1q4Kq9J7X1b1fy+lYAGwe
Aav1VU1JDwxpBP4Y4kFlvnZN2d6Az/xggGd3oJrRUABDawBHEBWD0wdG1Qbzwgb0wtwe+6+85Sjd
49Esrdjm9j2kdctIlStwSmXvQVZ8HELpj2VMhf0y2/QZOlJNtFYlJopBNqsxsqB3YY4gu2EjOjod
ERHa1ReJJWFjAmPhoJ/KDZzuNu0EIg+TEF/M5XSXmcOxh9dzMButCB330VErxFhd541b3Zu0bgXH
AoQd0MbK985Cf3SMAcAyGl7AFmczLfXBqgFtpFM/ncmw5IGzuCS22YKgIWfgyRii/ryqkNsoxpXl
FBqemRJUA4NGGGNaW4NKDM22TU16BIR62bh1fhZ6RqwppiYCKyJCFbk99R46WjrLtpT0dF/P/RDT
3vfDfCHBpRAKNhGFEAJgIG1TGSmvUmS6OAHRXevPx3Zg630JmHgwKj/QRt999W3YVEE/G7KGU4Et
HTcKPb4hQF/LRWVXeVtXISFlTWpckNDdmE0hOo4oJGj5dbKOqEjhEOdYuNM9ccPMHlOv7mnkzw4L
DDUXkUKhLWqhPRbUGQF0hAgcm0ao/c7FCqE1Wka8fprz3k8y6Z2NwgFqZ1rsZC3UkCymIBvDqQMn
n7+DMk4P3tI7t7L8Aq06d4tFtCl9BTlIQHD2fllEMLDIIu1kQN4jadu1tnrJLIIjOj51mDudTtq6
8sIRxwJrcqxQF8N8kmQeo9kRZixQMUsNf03M3GliwZo6HnN+QxYv6Tw2wJatPc0yqSuxKwcwUu05
gcIGzIgs+T7S+YGPxk3OsLMgy38rhHrz+DiG2FzcED0L2OjUu04OeUiAaAwgoQ8UZ1Ykphjrjemo
hLlY1VLXPLUHSA6v9FVmY3bo1d3ikzd/tN9dzz53enmn5YXHBEhj0FvjQbLOPDhGg3rRCjXRShtr
7IFDE/kL3buybpGQTefBKLe9I6ZAGSy7qVH4Cj2iTewm9qsWRZMwJKuK1jrQa7OmxYQjWIOCsnYN
M0G3B8A1Q4ee7Lp0cCsP7P2hBq9K0TDjdTqZ3QF1djPASRj66HnO4nzNItdfgBMv/dRe+RDM3Krj
lTYymOqqwVNWdUknmtiu7NesIjIq2uI1Qz4ciHLY2MMEAWgfysgdisNFNSGr6lHMhTOlCvJZnWc2
2KGSNKxR/dq4I0rZE457XVhximiuKy9pCiifZiZ7wKPompj6Nq9ZRFYDIYcDUNTIeoOHOtvA/eTU
QJgLi3pqq1tLdTiC2BVJ/v7NvM7pDVUVojr4oD7SD9qIRIEnH0HZRe/XyRpSmhn+qbcNsDZ5scdR
Hv2cjOZxzobDqIH082S9MyufhZmysAlQ9WXOlXnbW/ML8XhKesf+0tVVFS4UZcvcnOQXAweZ07pm
G6CRJix+Ze7sdVyO/kK2esrbI3LYfE9hjwDPbXkSHu3Cmg7f0KnJItqMCaSHeOxlxbdKZGdXV0tQ
kfJpXJr9kqudp4l8UbX1vRU12/qXSUf5C8421E8afl/4S7FdBo2Cx9AVZzeDFBQxn5yqZwcbWVHs
qHeTfOG0jCUKs5Gb44Q9L3k0a/e15ku6jqiKj2Mm4rYgUyQBOZ16elNeyFBTOd+BHehHqzm00KyE
r5szo8KJKhQBRQZjDYsP3eviwK1s3KHLO+5sEXvwIYpwcEMJTFAvFhybr8vqLTyNERNlvS96iDpl
bcbidqJt0Iyg4+aaBhOlTeCV9GTV+bGgtHzrAf9AQrVsRhh7byzUeIPMKclesBmbjQXKp1rV8DAo
0wpVc8vqUYG/49d7p9EbZ7FVajREpCOOXqE7MTik+cjes4KFDiuaw1qhqGLYEimZrZ+qAoc2kXXt
HihgD+dbb06QXkKzrUajSPGs2XmgHvd1cVzNHkCJ2u/jqb3siVYTu4wl+L0papyZnQZUuU92jcMl
1xd1Lplttfk4deuMGrhCHM1coLcLC20dk90PaH+8MhNl6mqZrB1ZcIimokiy2n+ls22kilU9qLW9
mUqL/bBhLJrMNqbSaRzIB1OI3Tr1cM9AMbu3FrQKFzhJbj++bE0rD6pKvTBkTd3InEtqj/xNe2ec
4RK2GK8lmpnngdjPHMUgiCSGlDXiWIB23bn0xnPRGsrM1Jqtoycmd2cSRUAEZSBSN4lDpmWXG4hz
Hjx4owFqBKFBCYDE9RiB2RmvnDb3LV3Wo2Joj6F0jAaFvKkzHo0tRE1c6Us4cnY8GlqLHr6vBZtu
+pJGo4fKKzSox9jOdfHUzHYK4WnjIMr6mHtdvXMxjwE0M8yjg0JtAUBpiP6vDkara85W44ZA6pXb
VlYEClgF7MqqcY3sZkm537P7wtJdBIBctYMQIYLfiM4kBJ+B+cGpqslEWJblDUS7cb6eexsBsGlx
sFy8PemJxg3tUKVDcz11fPU8Oe4Ekguo3kShYZjzMjW06+w7Wq6nmavuxkMWjqbeuekasa8mhdOj
XxqpR9oqlI1u0F8w0EJATnyrtS5uzXx49ueWxZADKkO0w2ITtoMvrFhuSxyMEYYl25kGDQ0shISw
2wI2i3jdpxEKRaFh0BNURb/ODEHHgfrsjdNzY1sTEkPGCu9+vBkNNKQJ1oH7vQKBO56UBMUfBmjB
5BJYL7nVelKMo/tNnobWtXCYLPJw7OZhMxYoa+qdowcRLqAfqOHkY+6PbM1wLLc6IyGygXpA7wfG
BMy6VWCzgmrSPZglOqrdPmBrm20IF2jUeF8pmuKwG9sN6KHUGCok5P9xdB5LciJbGH4iIvAJW1z5
6m61k3pDyEzjSTwJT3+/uhvFOEmjKsg857dgXV2m0epoDHtSqPStt7fuMhvmeuJN5lTdAGPtwjwv
Mn0aCmeJBwM9g8oqShimMWo9rUtS+V5ZAzRkAVej4Ht/YI08tf0Q5G4jb4WuP1SV7RaraXnK/NmM
893Zkt6tyvuYWnViE6nGRNqe/F0SsbkllSH+LJlmwbEpO9q0RO3Q1t46f2d92yDlWNKjtNwaRaXf
3C1v47u17OJQM7FF2wBDXIMzrJSuXnhao00fIBfZ4EOMOMC05GwE+Th+yY2bDeRNhHopt7vchmBi
9HHALQNN7+zQfVBwRVm99NqQ3bFfgQftbuB4R1+lLJXLny0VZ3dbvh4Fy42ueXcyoOTTbOux5W4i
BMCiO0Fbk9yTBOAHqd96T13neQdhsS431W+/4xHtUX3E82jeWzCgh1MSbPvxHZseTsmy9C9NO2Om
ThvFTNxOcR6s0J33bJB+vNfENkMeWOdiqpdgE96YVIX7yc1X0iHMpeQN2yFVbIZLpf1zynwIq8V3
6GStLmJz30XXRZZYzKeWQ5xkpOyQb/YU9qY69is6BfFAEhc/V08TUDdMVFjgMEwm02Fjs+dAl9Xn
Xj9JgO+I+Af4wlI7j3qrR03unxaum+/MN5NmhVskmbI09C1ZzCHylW092+WWNFWs7/yaRD80SElQ
S+gNi650F+YwDSt+z4g14Ayi/G2tEqNtRMAc2UWyyp7XhmcnVV39ttXG+GLt8DoiBTuBSgp2Wgfv
rpPqYdkNTZTrwMgaUpF/NFWiXOao2iDurogaZOQ5m3crZ6u+dmvaxEtbGtR7QufvnXlogCNPHIp/
0w7xLhXKgeLSiipq2KMOVwmMGySd2zu/DQ89/2raYVEpxlhnG2O0U48MUsEwtrRn3+/50tkPa7P4
5602yp00PyGOeAdV2k8VlPGmHPvZFi5zn9k+9lPXSP7/g2xMI9jaYblsxaoFW12OQT4vZgLDd7Na
20joZ/7P5dUB+Mnbo/CnWOmNxySqftXzdjFJDwwl+Gis+cb2XEoMMKwD6arm2zq3sblyCZczj543
PlCyYu8TJ53/iKWaEmJci3AeB5exE7FRlpMn2o857Rx6eSgI33xxaCoN4DzS48SX6HPwBi7yqmet
0b76zJrOVof8wW3VefybK1NcMoa7OG9Qr1hp4R1ppby2WzrAA1oVw8BinP//Q5ulbSK3+asXPnQV
C24AMT6fywfsAJZx6vmJu03kncPOEW/+JJ65Qv4/7lanwq9nwq/SxYzsGc5nUNRt5LW2HmBStKdU
sGZ7M4Ei8KJIVpDbzA43cWc/S6v9XkT3ZjeN87NsOdOd4cWdXHZiSTZLUxl9rMx6jvUyM4iPc6sr
ixUzmLuTiMRnYMl1gUtRv7qpi61Rtomlzc9l5mnohLK4cPXI2XewkXWcwzyrmqvjKDf5ewDN+S5E
delHe7s4qZXMALZv/kRC/Nba/WXgqXw1vgpH245S6u9bOm8fVmscuJXWH+Y+femDqK9+n6tgFuiG
cSBG5W46SW5RXtfv3Ve55uHuutaz8fgB0gYnsbFgYyMRh8mi8eNh2917NYKFNTVdu/Pixs1+aLu+
AZDWvwYApKhtpjJcypoD9rEOUB6HfGIRYVVD7dqPb1Fb8nMuG/0FT8YUWdn+nvENBKp1jasrBw03
JNl7DGBZWPaaETEleFcJlxBKAlkZdJYGYZvx6izQqAtverTS0X2BGFWX///VDH+aNL72xxade57n
I1aFEUnHMkNIcbCmte2H46SSfWZSprk9NDftj4NnYssnwv0nLZoagZwcXcYHkcRdvPgWPQOUmjCg
OM4Pf2quVTPkZ83b/0P8ayarSA9VY2ZXvYc1trXifR76PNFLowlGL/ZcUNLUdKy/SNnDWRt/WHzS
CAn9p5x36lBOn76aUZCXpHI3GftkaYCwzmgHWN1KBARVkfT6Wj49rPJFs2n3Sd+WYLksq7R+bk5x
qqldCbeysw4Qy+5bm2UkJ6EycVk5kjZDvVCKtg9bpdmJTeO6PQ1lKBaAN3B4Dv7qakjawOtpCmYH
OcRq6AcpvT3oazW8ZSnROnPvH3XBU6JPeh0hx7oKc1YXW5eMD6XOteURlQgHDms5k2NOQak+ajTJ
zvLk5mXgYAhlx2m3k7HkvzZiro9D1ek3PzM+FsbopBPlq6atxE+IxzOJUirUZVPdbfOzweL/OrRB
1ZBf2BX5b2lV/EXfjEeKSv6rm85ibKMwV8PXIFbt2Mr1Y3On+rwU/NZrI3tCkWsrnMR4Kp/qcl9f
nEUf+B5pnc2L9kTdrahH7jG7EwGp0E0EqamdBt66YHXlXxeND880sxgfphM5+kRnJgmeJ7HYt+Wv
z2INGXVGstTGVgcwM3n8cedtmyMfIAyJWAtvY4ks2Cu/O6DD5QAou7ML5+eQD73Ic+tl1XF3U9Kh
/YaVgRJj4+xUszrUY1BNfXsHmA04D5/KYt4C1W0lUUZlVGztSzuvaUg2hYy9MheBmSugBovqnbmk
CWcnAuFe9NUzmU5ZIvSC79XnqzO7+uB0+0PhmGYPACOBm/7NdXVuCH4Kc18bAnfm529LeVBN/u10
3E0OA38+6sPdssV/Yt2rJ/3d5ZgPtp5Lts2BTyb49cAhpOJYyuNWHrKloPjOAy1S7rhedw+wo1DT
0WiOaVF4V3vob62tB2LNzp7Fizx2YVYNw2W0x0jt6BNJotWunNBsI201/drIK3/jIyLjiSMty7P9
uqjmarfIvlyj+S3dybsAf68xRO/F1DmjB33NINXWbxohltNU7MO91GSwL4O66fkoAd5sQIF0NtAO
MOHX8Op4umz8n8rSjvWqYhRvfkJGV7nUdTyjmQ61qkSk6yz4FfI9MrL8R7dLGpt395lsuvLaw/uZ
dFmFg2F3XBgL34pRhb7h5XFP2QYHXbokLrx9vSzWdc7fZ8jUJYN0LBX8jJurOupq8cNLJXuft37U
IzgT5Mz4o5OcwI4FEUXE7c2b6l/FrtsxWRhxt7XV5zzxyY5zidEze9bNzyq3vFOhDUz8iOcaf/3R
TKgNSynoHrD0iP1HnIhmtw61bCe+tgcOPY1PniGHuF403Ht2tXwqQ/0upJRAausQe3xBGu9TMJT8
hmjnBlX3cEvq0PQ2AK3DRaakd8Tx9Pxo4zgThFVG9mIN2EnG17ksP1y94W2zpuXQ2VngO5mMyhQO
ZvGXD+IXfzoMshHL7wjAWiF0rigea2c/Wba7gQqVqbBHpaLtT/B2QHTiex2nOfCNtY9alx7ktHeb
u7e4H7KsPrV1FS8PEq3jeojSzo8dYj1R5Y5BQ+/YBTHXZ2m9Z33mH8uqZ6tVCLdK91A3dnavGvHA
5DLgnD5eOxtOzKGnsrEHFI4++sRasxKW9SJeyT06bRPDdaZtCTOWhPjMtgAavwRIRWf1/x94UZ1b
Lr3/LDVR/uCsw3kQJxIjxqG6T6MRSFE6d0YiA52P/SFGOcVt7dzNucoOadY/IRizzqhJplNlQrZB
/59lOb1TVV7eu2k4z2V373Lv6OmLGbttfqtLZDHshF3rcKiNv/zWjbuxzw+7ic7H36bYrbrp4Je+
DJlhOTm4hAoTbFSeC835LvrGO42W8u+mHP/N3vDs9OYCoAaLm5UVx12JNGw09QJV79wgilNs5y/O
prZw67cqEDYjQt1XT9RvJm4Kx1wZpAj6WZ2HqwmWnJc7E2zW3Mpm+VxSaCRV5IBpeXFBX+hhD272
Ub64vnaqxDByMJlfu28vsdjWWz+RZwWNxlniFctNQG4VsxEsuw8n2jO0aZwMyZJlr04298lQ7vSa
NOthUKoCZDPTc+EZZHn/NGrTfvIs+UOW8p7CHGfl/E9ZRoitA8l5TTTfIBls9PQPUYFTjCr1a+OS
JVo1/c8Zh6P0GuuJbSOx/aqJS7+n0UpvDoL8WN0anZtet/DP2Js4xzWOsJnRdxu1oB7akBV/PApc
/fqk+Uet6qBIaL9Em7j4cUHIDfLpNTAa07rkr9qoPlVRJmmradGpTpv8yNtQxIVi7Cgbb3seN3Ge
x5V6YtGMMYxSG7gbxie97MewmiSos5gkv558VU5mMrhAs3f6C7hwcRgnFzdt9tDL7LYV9/mxtYD/
d5InI2wQ5bEjJWjr2Mdg4hQDnkbwn6jzaGmlCVQvmMmd7LxYVh0vE3BBxrkyuHV5bUsurbryCCsx
1i4YNhcMEzW1n2GpeAQkg9zIMwzcj92jCXC2uRRoS4myKec4R1AQz4/wbnDKdzQrT06Jzh93Ct5p
q/llMlCGi2ETL+UklWmE6ABixogu0hvQTCd3cV1oWwNKMF4qfdFjLpCLyjL/ZJY6Q0Gq/bBRip9Z
z8d4dei0mq3iKbchZjyljfGQp/XB7JDB6A96MZPlp2FMfWQLyIDp8X83NSfP518RjHrwVJNGk2nt
nFTZb3+fMVMYOhxsuqSofOS/BiY+HMXIMOatkd6zgBSVtoZp6+tXmhSYzo2ZWPI88zlc2AMH8tTv
jb1B84+c2155aiQIUkvk2WhCY/luD/eqP/BafzGSWmLYAHXJhfY1IsyCN5s4R/P8p0irZ8KaXheK
aiIz/dJdF1+hsRjRSkvNW9fuIZPRmuyPHb8pCi1BIvRX03PjMK3wv+bQBaZ15aPrngumcvRppXGr
CvZn1Ca6r4ZzVkvrVeytfrR4Djlp52ivswm59giAvu0/XWtlWgKhIso0qVvmpxHcJUTSGjHiiohb
+iC8/bMdbC+E7yKqr3s21WVBMA9OOam4NM1fbk+Ega0NTay1axc5jgTrXevfkzstfArtX40pWU/z
+bAUBnkWpgkkwlgseJsiLCzPRY72za/Gn2pjyMmmbHh3fT76aVB0+6UGGnxRxrnq2PGMVr6WPvzL
sE2RSfJJNO0iexbFEO+G0xzG0Y4NXu2wEU0XK2BGZXhdSMLoS5G2ZBu07VcFmRdspQfUbdvlMSOY
ahDreNt9iALMBGdE8wgip9OudWls6uUP1/vTjaYR2QWMaP01bBvCandlcOSfIkLJPbZ2rp1JqFO5
ig8eCQ/IP08PfY/2YEZOddR8Cjl8SbSOKszvnSDJcEkBVUzm20T2LhV/PTJEI+sSHRF4sinvZ1sP
0M31wd1SQFig9bJ2x4NYO8j66s4e/WyE0nFf8RxYyTjnRdL0CLc0p22I/Py5u4qvCIF5oOw3IvNI
2Nmcq8lJgkEDhn9vT2ZfIvBW+nzscXYEGgR1yO1QHN1sfy7FiFZQZ/AZUKuPxD33iMUP89J8GJl4
ZxzNjj4qn5B4lu+sBSOvzeXhhol2a8sO5U4/tl6av3eI8GT3d1idrjoseX3bzNa5WXvnJNjf2igt
hncQakrCl64PlVdZR+GVr8qvnKhI9TFhNMqpGNnLe54PF3qYXxxnbJ9mbX3ed/kluwqMuQaOadR5
ncj02Wtpok0XaB8BUA/TxRid1xzn0hmzj3lISZ9EQgfFQ3KOA74PhSedsoqNiYl6K7Nr3nbJ4mLe
ASeSZ/C/F4Mx2fBH5MYzVHnNgc4djZZzL1EPM3udR8DJK2Kl02zN3tHMV+2CLbAMHccaIwRMzgWI
hEp3c/1p25oTkV0Xl/vunB3p/NmnvolE673vaFfeOo/LKdszZvL5Qtipjp/L/kzVEAD8O/dd7MyY
hv80O/+1M8vP5sQFPcCXRmxBphbryQtW3X0tC2GD6w3roR+MNwMYNVkwha4tlKc3WC9K81SIhogG
kkKjvsZqx8cr9mJPyrh2LZkYtJFF47Ah2HEL+ezkSasLgP3cimz0LSFVi/rBkGfGPgacfY8ay/aT
YiYmLG1q8z5MTSxMsKa+dqxr/9MxEAoUtRAX7Fd/10o3EzLwiOKYW0rbNe3PYPCLDBKMoDLTPZ7c
puClgdeChKUtwD7oVJaFcvswvJXTGIgk9IzhiLNsfumwD7EO5YmTpcDSKZeHtjjc324q+YQwCQ2e
ex3Z5EM9n7C5tcWbtZCbX9vZ+zZkIGle9q+ZTmP519RhQMj9+d3OdbDNK9vdxtRjp97PKnd+GYaD
VcrL9TifP5RWge5trCiVXYdkMXnB1Eg/7ARsxiqhIqbxMOW8fg2yj+s0ZHHp9VmU9xyXcy8U2myY
ETd/9h9xmTktOqbNf5iSfx4Bf97Tef2jNrqjfVfE+pT9dQtHHAwEr8E+UYAnXaIP97tQwjuwRd2a
jPkQnbXsMvAKP3XO9UMikSEK0gu+j17GWuk/wy2tATP4EprWdCk3hxFs6M81oUZHT5i//VLFwsK9
w2zUaNbbutGxsgCCBU2zMyipN0vfcbG0qc/j7V1mu/2BivCz1+s8oP3DCNNcTdHvTQ3g1br/htgf
nfcwhi0bTvw89Z26QPQGyAAQ4HRWf5AzEuz+6vRNGi/5tCb18LzAfD7EgM+oJ590hdvQnKdvXdWx
4CluHu0ADQsJsoP1O10+CJTX43W/yH7+0nKkurNdnFeFT8jBYApBJL6NMj0unfx0wSwc3stgR1eM
P1Bv7XDDkgJf7v5XSfb4ncvLgJsvtzOEVxfjNzqvlVVDUkHzwiIe2l7EDDrXjmc+wfr2IbYtUfV6
bntgPD5c1C3WcSA5PTRXtDaj9M+ZZcRq99OgVl28I1yIy4JPNePP7D7G5vYPzoTnzinf3XL4N+Zd
HykTHd9axKSczF16sFVxgG8zj8MoT5sNndC9VGL5Z87uHDdwUWb2hTT2qd82FFxE+iFan3oUuMhv
msH5yDkFLL+EzzHGT7GAcNSQLq5XoAooEX2t2BTx2pRha9KmkyEJ4cXyGnR3kxnvSrw6I7VFDN0i
aiSaoXVnWZyNs9b8maxh4m3T/rDdApTTAUlrOPIDk1HDeTAolreEwv9RwdxGYzo9C097fXwje76T
iWQtr9P33AxTwqIOfLGhyXW7kLXavNQl46MzFsahcqqLglgL9YKhq135ntL2Reg7uOKKiajaId5S
hYa/8ngPnB9Qkir+5e4L0vZeXqas9oNu+QvADuawOfLYbIcsH9IEz8F99ToT2rC4pBuoilOZ8YD3
h6sMU4e/LGh8lygzSOq2dvYX2Khvyx1P00xQBJD1FUAbJYqAOoE7vPl7y0vu3JY1+5A7A78PiKGI
NnZ2L6kzOxZ2PiYpScAvBpxBr2DDLfvuweRkznSYRu3UjlzIVpmruB8XELgq/2bxAxFBQxN41iTg
28rfetu8zpNhv8OndHRnW5rmvOGbfK5gJpLa7wdum+KeW1P3i7bFgMGfL1SZpJgBcMqpEE9ej7Qs
hzS2nCENCHj9Z4mB2UxV6Oz2lThPVE2BQMwdGfjgw9YoXqUUT7jAFRcCzygr5p/OApGafRLre/MV
w2jSDLiHZ45qu/OIi8t3zHalbfCg5ttxcJEAW/NaXmy5zIdyyW9oANsjIuakcdV0LQTGp+y1TXfv
6ELMJrnWgczwAG8LioMekdisLzJsNvWP9W89+iUYbNWup91l5OotFo+6kZxh1vphaaZFiq9Bm7jG
K+/xRhZzZj3JpvjVzt4WmHpen3hODJbDdghlI0Fxm5s1pR6k1uwFmT6x11EN29u+96Rb6pUepfaI
6vYLH+xJSAaAxZtjSLH0ZupdFhQZx7DZAPaVLgISNacQEyD8AcqhHmNncYA9fQdl/WVZmn+W7PR6
gxguQzRBqhIZ6ubYXyeetx7AGVNibkfCMj9otgP212x0nO38vThucR4mj/ZorCpHZiGvuEidOsix
Xf8VfWoiX/BPeTMh7tGnWFQ2j+rwtnEoL7YzIwZGWV9Vvhk5jcNsI7wTeK8d0gaZndPtRUHJXdsi
++XtSxPsa1c8Y6lkv5KnEovO8+prpN2MUx3obrbGVZb4c+Wd0GF+AcbRcWaDPlTWxapNPaA7lY/o
0QPdZ/oJGxl/bvL+PaCJ10HnBmjx96HG/gHIg7KtmvYkc7V35tAgzwFHNbWgxNS1X66DRtrz0kup
ilue9uXVlO6b6aJicIFoeTvGi6tnmPMa6yH/CXfUJ7d63/9ZFIYL4+E8at1bXX+ag/pN6LL1lWee
ALYQUMGtYUTkypLgOCMWwBSIdXa8rfRdSFeMB53t/+GrGWnaFMla4SNPQSHiAc44UGX1vnnajKpG
3H0osvuiZ+fNQv6udfarHPWP3J/Mg7Y2/VmfOXrFw6fFZoRBldC/+qvnk/jZpw7LjxhwcA85StvO
ftfrpypzm6So2foZLsmnwSX2ZA9xsfZmKFTqH9bGzUlTK6hPmGj1wuhfxK0wTnQ8iMgymF4mGooa
x7i2OwoHre41kHZ9jTXVa5E3AxXaRSYPRclQxbR0NlO+MZVRl8Cb+QM5A94dr+BppiWjdEAZXIeK
5glpkpVh7ltABHp3HZJKbcdsYScwfAyG5vjH6uy7Xu3gAx0bR74PGdeUG7arWyelV36g4Hh8eNt0
dHQzO/TalIZVXq1XVKg/Goxhl6k0jvaORtPK/ZfpYeVjuBEBu59+amzjj90tMgHOL0P9YSe2C+Mm
ofw0xOaBzxXkFA2a0vIwdZVzKyrzbZ0B34pqfR4bo7/PgAN7JQ4Fs8bfFK4gGHzRxXyENuYHBMWm
ypxjXSPOM/OMZIv+H9cQdtRaQMvmRR8W5ISEq+OT5tMgX/e6NupayANlb0fL4wM1sUcM/saobFgi
Fgb/3E8fXbWo7ek+WS+D83PzXICmitc+1f2SBAfTO6QpeN2DT8Ow8GlY7n+252aMGx0qM1zmsyhp
jkADC2LJqLHfs84x2Ydhdsx2PBr75kfdbGTJtPffVjZ8WavEI2Tsvwu93KL08fT4AijdXLJfgCza
2dVcLZI2mlUPZ3tEmWEbDR5nlya6ezqA/zmyjedO2Lf5q/Ht8QzejAc663oeyoVQxbrPw9FmHy6G
VJ4U5qnYhRJvM1IFN37CAYDjpW6lFzvKpnPY//SxfhZFg4wy7y9bIxZIrhWmaHvyIVZA/7Xq5k+Z
D5LGItx4v5bCS6+2d2j1akseQM6gWWymP1CJpVEG+flQHbZxhvTwXuCCINU72DwFtF1VOBKwe0dd
mR/z2odLzVw/aZQIJ6kvNFvoy1kJBxeub1ByaTvxZO5ONJcjqZFYelfLmWKto3di7uXdNzDUEqOB
VszR487ZzkzWPBNzw3ChtMtgsZz7QxpXqO4jCzABOQk8uLIoDF3hffTMtZ/3zDym/VelavtFaNuP
Ggl0hAZ9wbUT5ZXzWqf5lz4B+o5ud7KzlQmtM86ebv/tjf2fbxvhrnwvcP6gDKCjMLP2gzdVYYZo
8pS22+tme4/z/bRtDexHb13qBm2aAkFbywVxOCAA8cYIdKQ/W/HuEBCpQA5xQkWmquDbdvE8d70L
Xi29c1t//1/5aSuzvYGo/+MJEKHV1xO/XL6xaKJJ9Of5t6CCmXAccA/Uy+GQF7AEtsRAx1NH1L+O
TZ9tuUxvO8ECrY9OkblD3axKPyB/fbfl5MZmwYbk6uqf5q9QULSnh1mtv6uBd2kxeINkVUZZBitc
ncHiFKpkMli8bjg15i5it9Z+1o5tn5l0MVD33ES65RRhZxKZtJm9hhNL+5d6rYbnx5rRXAs0Zf5e
INRelsBAyERMMoCn20K0zsdq0Y9DvSDWtOd/5N64sSrEx47ExVlyFfaa9QNhLpgqjF1Uo0TuSVl5
Nw3nOGZTH0hIoXhcQO0HrP4R3hQVrDWzvZ2jBgVsYvV7w9+nc9KVbkyf9PrpivzJ/7/0N4dOJ2Mq
wGxUJlZVfYxV+YYwD3mOLPPQg08PmxLLiar1LKxzg/iWzLuk0vvLNI2gdu9Y8JqRF2nArTB49XOp
FeXFK/60QHxRiyoz6rPWvKHgh6EtT6nZ/y3RzTwBfswAniztAsnAbFQqEGYj7zzEzFrFjH5lAX4r
+iE0IG4RBRfEqaTD5yD3xClWJ9wMI0VngkbO7DOyWO1RJjqyDTFnv+H/9HC3SbBjhwf8mQHu8gyV
m/L037BYIuofeqJm1rdjl9m3QWLw6Ka4q1EAkrlFRK9icvYaXMntO/iDfc06pUerVs9h1XRPWNHz
BOL0HcO6dXC1PoudvX/jeCHRnQU0asUvz4RSpTJBHg37Cb1Uekfas0u1o3ti4vLxrtq714amr4jc
4FEKLfVITClO8xSR9Q/tviLPtVrE+UN96jypYuok9iiFaAcCXg+VnaeId6yLga0wwNLUJ6u0L7PW
xhCi6XEkKGTe/Jihj5hjR24RchrE2lb60cIiH1fRhsWCtLvQBZGCWlUlc9VdV8kegBG/xAZ9wPcO
7AFTD4BEKkBVy9jVNMxCKQOXj9US5cs5G3AcZEXzn1pLTLqbf9zsor3tTv1V2Ijp/bxbzyYE0qZ3
6lob6d952hE+PnfpJm66EIgxTe9op5mIJgfLV7Frz4uR7yclu19QRhvw7rcif/vWODUSEHzjiu0k
XEZ52IpiOBlIwUjRuOjzi9GTgkNpmx06WTGEokzbSOaYpItlROiMYnCvmmR3wYBlBrLd96cx3QHd
jWIK82K2Y8b4R2WDIhpodsoLSwKQeMeG/uGuu3FB6droZg6ABq0Nx0SSfov6v68y7zxIa3nqV/PA
oz2fNo3vt2YUep6H9bSlyrlsxIUEVvtReYZ7YaCI8rp1j820mQQrkahbzIgwyzxT15ZgFBg74nyN
5YXUCO3cjpZ2JtcGglmmMrJmxH/DXvY8e2A76bCFJvpduhI4J0zN8RO1kImTA4leQEKfN1wsR7Xl
c7ib+3gcOw/IIqdOftxA0B7rWbxAHYXTrDfI8iwE1XL+ZgTfL9hR9Qsukz+VUVbJsCMlCmpMfKEH
EBXpw6Bd4JtgsH2iJkjE+XKnTlwQdv4t0s1hMXO6cJt272C50ojYXFu0PDvBWiUeQ8NOnaexEOff
mNmr04KpeqrZui2j6w+Lgc9CBw2Ou2Z20Qjb6gkTJv7ZPM3+9mKFUYFv8+o31TTWj8IejqVZZJ9b
m5nXSuKZ+v/fpoPhHXy/kzAO/FuHVZOJqqpPE8cOMmtN3vJucShls5dLYbnnHGXcec69m6blKB4k
e0Ej0+wsUytaMBXf9lb7TcXlN/kXRTI5J8tI96RL5U+FcCyot/F3odlFBDDI5bu42/a0Gdl9AkA5
mwNri7nPU2J0h36a9HcB0xk2u3VORw5ShHL4+kMqX+SFlpoxmgwUWdu2LWHHAIXxzdCDWhR+3NgI
0OaCVox8dqNlyfSXdsFcr895ZClDu6i+fqskFMhEUXU4C85qNbOuVdoNk5dgQ7oQjTl9eAIyH6rN
hQKhwDIPGz9tbr2/EPubY9Wbt8E8j+zYm2p9ls8i9LqH38xps7tJqGVWfk39MD7pUktRFrrvVf9Z
eL+2PEsa7y0Dl9jBRkTLhCAx4LEo2u5LNjTXRXi3cSiOtlEknfylZHPUlx25TnNhHjlk/+PoPHZc
x5It+kUE6M2UTqS8UuknRLpL7z2/vpZq0A/9gK7ulESeExF77xVYclvzeY4iLA8peTtrdVqSVD31
oMGvmebgZK4oZ7tymZ2yhG6FOWLuLZtg1EuDCWBbTFdP8ITI+4GzV5SsZwmJrx+hBixtuHQkthSi
PEtH+huNYHmT+tUe+8Exzfg1Gg7ahGUqDoXNwKmd7qXiLIHUHBBcjZZYZIlisQzKoZ9IFGAVYAB1
rMiw1VvslnwiOdMds32zmIC1ADgwmu9bTNzL4jJdUjL8Ts15Tr/NQfVaWQjaihYQ+VMAaSWxZcVk
zBSz34Dqe9FW4ny1z/w4mMWNQWH3kWi8iWvSeHX5XOoyAjG6xEgLhXlOhKMywruouv7YWNaB1oNY
xpfQ6k/89q42GN6kvonLthfbwSnmkfzUekWwB2I3vEgCrmc15jNfhNeYhaNj/KJp1Q4ulqeXdiR8
N1D3AqIHVfomr+8xeB8jnpmP0kYI9AstWj89ldIelxaZsG68aPhXEtXE5QwGwVm7GVcVGw7yBndw
jVnz2zDvRQusgWAOUOQJfpclvBgS7q38BOigyIjiZ58m2oaaN3Y84G3YTIf2PsZThffYakdbqBt/
YxxSmLQX457f2BmmhpZ7OWRd54KkcVAg3gAH2hP2bUHsdoOCk6C6ouaQ2D5jr/VzsvFUQIv4Qc7N
UR92MCo9y2LrKiiz8iAxSoMvgZ7E6D3B9zHblT57rXIk9DWyTkBWa6YgCLKDl9aXUi1Py/Y5zj4u
RAdU665YJEfka9x0XyibMDO0/cIszIgolQmmMgA7YbDcbQAZNizoW1s4Wf8TMWqxuIan6l6o/DzY
Akvcfmq0M/LuEweHR6rMT5bopZGn3QTKa5htIaLhZGcP0LJN+lKRnhvmofn2x3KAA1v37Fg7oegL
K8v4kP1k1ifnHfzYhL9lne8jCpAZl9Rvj5Gdk5uxvUSyp1TRMYGFlilQP5gh57rqN8m+SQ+kzAJd
of5a3nGdBzHVP/AMah0lrLFsTPp33N5z6WvQtt1QPrF4g02Bz/Lw12vpr8IzW2U/GkEmsdkDe9No
0fThqxEPwlzgJ+qCka9Kv9P8uqAwnOK04CiBDOtB7LIlgiMojGgLYccDJ0bnqgWLcEx5lnLdQLzP
djPBtjjzBDKmsnUb+/GjqOiMGBIgZwfrvIZK+spyRBzfNglfEUE4bS5ieWqGiZOPQISMqp+e8wcQ
YeJF1z776rnEsyJoA6SuS9G9gg8LcH2cRW0vYlGNqqtZNzupWJFaTq2w5wVx8vxIBMKZ5MUpn9UG
bX3tvCmtnaiQnF4PzeJSxUH1GIwuOY7994cMHudHAYUS96aonfpoh5KM5XWfL/newAlfsnYx6xmD
8bclhKVbIpbphMX0Cxtqmg6nGQtCOfsTkvYEvloSjrj/dlXV2/KIeZZZX/smF6wb2ZXYHCpylRK/
R2Bi+8w4FgWCxqNMbL0Pss7y2vXnIQcO00c7jK8DCSRrXl2JuajBFkyLkh2PMOZNl0Cnj7jpDskW
aNkbWeRWHWyFmfkytrtZnrxlpJOqwHp0fylqhMVQNrbOo4kzpwZCOOeuqB0E4tUNTL0lH4ignebO
sJXHxkY0CyYPjIwJg+peMRPmxPicn4GX7I3x0kW8dEVyMlj2lh8H0rTyeoHLQ1ZhtCUqyCnzOmhI
WrcfCoaJcurUg+ywbc8fSxRhSLtM6EYgmqQqOeD9flIZW4C9yL3qjwrI0VEDxES0ud6RePi9e78Q
jQM1DuSth8MG6lYEUQLgCJbFdh6eqqS+pWD/uKmdOcVJoGC/yi/jwkkS9XvKXMciERMrHaNKmhKE
1bVIwtuyZjfSzDuR5gYLAkb9DuLZpcHYipnE1fArxRaTOoLQkf6xLsDdWT0bo9ZDSrLr5FZ29LNT
5KnYTDOs2TL1FYEJ9AaWkqR/0vL8QE9k+LIR11BA/AqYXt9R/RkeT9qCyNRgKS2kHzHif6d6a6XM
r5rCVntSIwOB3xYNlNx6Fi20EzegPrauQDTl3KqSGwwDmhJ3iyO/6CMHE4grVg8PDPOLlZl9bcNF
sXtVgpsigMX6fWQTCIafaqUPTdzOQy6FJvaRWXoTScls8mGK74IBgrlrSOLrJ8u8l+lAWrvfPT3C
4fp67SruBkV4gSSBKsUlYtpYwmau2u3hy9onpeZlanLqHqrWw2Y1zsGC1wfL3gx0r2ZbL9VlAISE
jXQM3gB25bla2ggmcTHu6ZGdTD6VxA5oifmJL8pVq0/iQ7qHiy35KBm04Npt4hhfeKnXfo9oO5Y9
majCFeQal8pE3UqDJuM3y9KHCv0mCu+YtQyi0GO1a9ewqNDHAMei/zMBe46H89j+RP2PMr+lHfO7
F2MR75jV/CRGe6FtH5LIHWvC8Mn6ra4W/3/QWf+0CTM5r2k9dUSp5udO/55FLI41sw/xqeAzqryp
Sc88/SBv9V3SrtW8n3smzlp56JULnrkHjcoro2vXZDezSu06OqRm6kH8cqukOeaRsaO031dp0Gji
e6r/prrqDE5k3sz+rGNIqgwL99oC63N2TLndZxJvDRJLvrb8uRT7YxsoAwPq3AFkt2/qF3k44KoM
YpN1YqgPAoxN80etTlI1hgb0Fb0ofGlk5yYFkAWCHJRBp577hghqmkGEHbyY1y03oqvMcZ+Uxhli
2EciQ+fILeIr32PBHPpBNV0x3ZxKBs5E0QUz8fN8vfWqvBcY4GjLvlvCiMlwo+Ctis69mmPU/ids
ioO2dCi6d7n/U0H7xMw3p0TAvPFeyJW/KPPtWpKnAgpryDmD8Efel4RwfdZYiLYREl25xvsnw9Jd
aTJCRWOvrslABAsAp7o5J7tV24lyTvvz3nbUTdgPGLANl15lrsHKCm15i3POKfxgD3USesiJZtOT
TA7hsi+9NiOM2Pn10EncY3VYZ6rH8/RjdeAYYiWk//HF9R+t+KEa65vcpvQg1uBX8yNUYvGGqIec
l1OL/pkiC4WgpmXKvtveZ/25UH/nCJOiAGwH7h24txqGqrHdqsq8zVZlL6bgxZHwq8btoWRDQyS8
4FF/nhmFIKz8CgLGLo39tyUm4JmBGuCEF51go0UcWEWNIIJFn8MduZ5KwQCkTxpXT6VjmwgniFCF
uRwSQ/3c6MaomOATca7r4rGuZZKGsw0VhnqYEp+6i9BfnnQXM4sPy5q/46aiOoXYqVLzq8az+rRi
WVxX6h3QfthHhOyVt8KVzfZY44dS9O62JTHDzwJbN5OESHItg/677e/RljMWqu+gcLGFKrgLMOvJ
giPMydFUt32rdzsSmZp27LQkrJc1JPYzKEQgNoF3/0ijsltrKRAgFmaXLin8Imihq66NdoRj6sUl
BWFkxt9pJl4MJgVIVCHw0V2nvg/W2Up6G5KZbdDt15QYViNwByLhTKbmF0O9G/lPanlgDZj4rDYY
ECjb3nKT+KFO9wDuhJ/tYZTKmBmPCHMHqYncQkl22hqwoNhrZKbCj8JC6NHb61fdrJ2sZgYk+RE+
DB4WpQyKSYHE+S2Qgm5U+bmoqjuoU0+k+StVEpY87uwndfUJdJm8X9RQrC38nvwtWZ4GxhqYGkwk
YfQsEFeK8cw2v+cIKNCj3xShv/ZOLeqMy6GcqJjWmCY/QKBjqMrJhUE+ReDsztVlMhRfYwPvgLF6
KN6zx586XMGZISsn0PtaYG9N7GjjiyISr+gMulz9so1PD0eINH3phnLQHtpi/LkqdJ/j4jbGTdvI
aq9k1fA5v1dlxlm+OiYTvFTHBEK71J8aorZRpu+VlIJ0C7fhXIB5zPXrtEKqRdq3hLcGVgbxGp/j
Z6sPllDvZLN76xGiVJJ8PbAmogZVU4aM3L1I1AIZenDGObwKp02Y7vNSPaV5RJ8BCn2rfBVcbtL2
QW3M/hiTmWKKnUafHTESoxxtWcY9b/BbA9/47aAAQ8hxZ7DefZvulx501LzbUvbPEP8x0w+AlceY
+V6/heOMrKhe+/6p624P/AuEYUG9Gsp5o0HCtVBAYV8okxPdyxbIcTFJIIT+VhQueg1j3fSqiA4Y
IFP+ALbKCFG4sMVse7VU/DcjlqwCrLGIS1dUa5BEGOgywww4ob2FaoIyrqKSbqLBWR+kOLS8lM8m
S2G5sgqJd6DhbGAY5Mty7M7Zay2xDUzBjJ+8RBpFuQRh5Ean7nS7TH+bpJ0ZVydjAMpKat885pQq
VnMjwjqPX9yj2SNbQOKRbGeMD7XllOP7HHDrxONf91i9TK3BpyXg+SsKC8EuEKD06hKD6HHxYvay
sEUPv/M0JraUN17f3LDfhqzZQQDE1TaDRLCBFtsF1ASMWXO2p2P0LAayI0sgB5bgAZiMVldbSkx5
lRN33VUSA+RKqPR7Yi2HlpusT0ufEgconYMK807Bj19ZUvCa+RBKQz06po/cqzifsRgAjTD3VF6p
FkGnIJLdlG6vfugMh0XhLJFYWOKaktC6ouwiCUs11qyDIoiHyZAp8qhTt6dY2isQp0SUnJTBCmNC
f0iuCG8s2uy9HqyxnAiuwSfDvYbQXPldFMzQgGPAlevwRJsgt+xNjMJV1u1UXFmClz/L8RVIRN6h
tpxrMBGR/kl2A5sgpIuieRsXHCBPYx0fdBQopB6nag+9SfSQVH2R+21KFuItUgaadcNRtd4vH4WM
Csg39jvsr+VQfoGI/VzUg05HV1RRIJP8MVo1mGPI3ow+m9r42mj1pqoKLHRYo4Yixpyl3tckpxpm
abB3Bv1qQVXjeUssloZOvChrxd19NsR/jRAHQgkoNMQDU5WS31uUSZy5pv4U9/e8JIndMFw2fDTI
rPzTBWAoP3nyWVvh3NUXYCpuxMC/2xhQzUx5xsskceh7jfkVs88ZuJBdAvUserIWbh27uTA6UveQ
20yH4RTIpTDvjsMQGOlRopycwArW9YLjFRgceiaUlUQPEkQCpClfmzp36yUQ89OuHU0wrtZXka7P
mzz4I5m7Jo/GU15NR1WgBtO17lgD8XRmdQKiNIp3pfvVpinzIQPsIxlulDIvrWeJ0uRPDeQNa9b6
M6gFG9V+8PPHmEXbp0AlWJhgveSaOoKfRS6GpsdwJsrjUGvmYBr4gfVVUWlkErCKPXmJUclEt3lE
skojyY/wrJjunyerx6eYKPluidV73rRp2BKJTjFgeGtWVnaam2rQJ/J96fr5gu+y8vBzxcwgYVtl
asyJiocTI8+Mj8O2qlr0+rL8haswcZaXX2lbMxlSGLEoKGgZ6m2EXeESt9nZVLJzPC3qThqZ0JWT
yTxSwaMzuw0M0GDEsBpuyE1qqZiuZa1vBR/wxNjutX/4CcrOLXMh3ecIMYj4j16QRHVrtT9jjY0n
JXWtxmtygoD1Ws2EFwezHQ9CxtAYtmuo6r1vbLR9RpGaLxlTyt2oZqCA6t7VdXoGa1A8YuWXJdWX
AJwMmfVpqoKUJ0frLcIN1ht6w9NUAfURJfGFcf4rCyewQrENArLWyHpBZlTPkk47zs9dbyZhhgXv
W2UM3007M32LGjj5xgtdwugBqfYbRqAei3gkp+mjZWdgo1HFaScP6Xh5pBmaQiSFAVkdLoL+xEH+
lC8TsOcaePAociaWs/pPwpR+Bhqv6BFsfM7+CFjEYGzrGSFfyjbQsfPyh/973ONfTJwqUsbdshDQ
kgpJuTHi/o6S7jboRvNTgHCGsBVqo1SGU0FtM2UJepKWeCt3eP1bA9QNZovGtlyzqwnMa5YUdrJF
H50GsGi3tvxV3cyUu37INXoUBzrIeLt31zT5kwwBYWojTisnW+NBpLBm4U+KSD1UfFJQudgB5HJv
MX6tISSql0yDmrwJFd1rBsGnGzOGtHLl6GmcuV+JQvEyq7TnxgTglQ0nm15fyxzP7QbW4qfOeyuQ
JuEPqzf9KWqNbUTRezNn3ElwZwCu6++itnJBEuTiaLjpWsyho6SMYzCTzbI4O82GutHn/V+SWI/C
Z+JaWVavEWXBReJB/1lTPzcFfkNl4hESQEludxMv2+O5aCdLDTYVQF0pWe2u06OXWYDFpcXF3kz0
QxoLoKoZS0ha+oon3NirZHrHFHF5a9MfQ36XFkp+p+ISErqTtOrLTtlYo7hio5rwc4KlBorZ5aFa
M4KOHhXxAphL0fRn1ZrL8yoZp6Lp97KVc/qRx60bibkhFHJ7SnHlgELEqDvko5810kYen3tzSXSJ
kUM+2XpF8A8nwjwkX+DAObCWuT7Kw/sEQTxS5u9CaQMz5eZr5ZibXTjgPbWVvAs3hopWb/jjppyE
tt0pwETYy7Rfxw2PMIQ1HQusclGSlqHprcx7l+jdvk5fhszcS/Lo5Zhe46nwO0OBX/Hd6QqkSQlT
U+ZJ2LZgBxjsLW3lPw3gbCc3e7MiVkrrlp1ZZkesrgZRyAUdEDvyqNd9lYFvFt8Z3ZCSXv2Ge60t
Vvz3XNv1C8ERHwM5KFwWzCCLC2L1pKVPdWp90x+XYEp0sSaP9b2oP2x/YIr6WT2mFzxYVjaTq9nl
+LS3hvjCl2FepA7rqrVnwwOiRGnH1fimJ/kOkhS5ntY1prd4WwO5B5kc/TBNe86jOmhT49BJLA7x
1q51CBL5aR/x1aJswQTNc/JXunJIE3Fn9bk/sSRAt67sXd/J8ku7/cvlrwW/5wyWqqGJjJgfRwys
pXZ1CDyfpY+yoXo4C5bpKdKrSmhmAff++Joq5iyN+dqLFGXjqdtphCCVnTh+5cxdoDEyBkdvzVnL
kE8ObJDrxpBBSegsQA5mnZdw+G2E/0XlH2gI7OjcTgtWLvqLlMYv7fAd5/1eUp/zBBAOdqqZr5vY
HQk/62libJOzA23CJD5Wiw1tc89aNNn8NMpdlYW65hWWk0Y3pXtdzKPOQ5U8sNu/lbmFDSQxdtnQ
rGTHgmmVQOOWll5M1VBBbzTT5VpIx228gGRx4qZymrl1VgVI/XiTVe06Ky+m5abm8/9TXyOAlcEs
Bom5o9h8+CnMUXes6Gkip6LlrNXkcMnW5ZSXm5vGkWPod7M+yyU778dtrw5Qb/LqVIG7XyX4LzxR
i3Ifg4oRY560wKEw3ikYpys5bDF30JoV0UwMDQ2O10DMTjTatDyA4XkvGaLgIWPfUJIy5DCcJhHC
zcJ9gw1MVQyeduznQgjM47LWW0A8BuWpdHOV1oQSv/zJ1DdWi9ALgjkb4J/4+mxhkfB4mUatd6b8
M8OnVChvpOV3Ci1Gj0nZ7gQR6UeBsg5klPniNOxq1IttJdepMWalDChpbqTjMrIQuuu8WD2OKxMN
U3ractO35vGvoYmvMDMVJAP2I8zeiXkSFE5nQWvOMUguh778gLGwzTiSzD2WC0J1D4ceNniH2RQh
EaeuMdRB/7RGht++WpDobL6A1TxGR+OTNF7YLmnPA3AS1rvMOLyyxjUR7srihOvJ1MgXJLwjsavW
wRZdk5RtD2zOhiQc9TNa0Y6dK1B8GfKca/OW6uyIIIXFSgGbbyuNd9TQxnKSBKYu2/2MPvBUt29G
8yRjswRC6QjKRwfeq1OIP2EwMyNM1KGQ9UfA9yi/rxlKHaAqD6kaYvBvxgG69BCkU94ozK7il0CF
V4wDF+WngN9pKLg4sW8urI8UETMsnOy1dNalr7b4LHlFxGiHzciR5ZrVJ5LTAvlgA4sw87efxuKj
lTTfon5ZapAiDIUyGVdXC3SmoOIyf8SYrAszCTFPPORbOyo6aMS8ThpBGGgRXfZYYiHdc1Pkx6np
QrpDm/SXbVVpB6zTkBnngX5pE+OjWt7h/vncM8ydQRil5OUaEX/ryyRPv1LbXoEFJ32+T43lmR2j
uwy2E92F3Q3R+5RVjpYvZ71Jfic5eTOyx7YZ5jt8ibNFSZUo+IlWY/y3gCNOSzYWgSWJDsYCiDcy
Wm4xRbL1pWffq3qLCNiK23XqFW+s1E/I5rfhQcWkokvORmz6huQhnD+ZIwm6yHKqXsakQtous3Xm
81O7HFcro9aZq/+loqkTyCNxDZoNtSk5gmJ4GTE3Anp5yzHmSPLXJNXfE1zkYijOVUmHyJ1axuOD
MY++lO4T5VOW3vQmvupf0nDrCJ9F/W8hHCIl+VZ7cd/LKZFj82MWFl/eHkdl/pEtLPvhm+EA/+hH
hk3UtAZP8yPmixwyAZWPyg7zW36tSHGj3zL072hopsQkJlTv4zR1xxjDDnuI7aaxeIT1MLbU3Qjs
0xKbsO1QZNSHUPIhSgUO4/VtLvLnsa+fhNkIRN66SvnqoVFo8kjHYh625UsaQfUoUKPqOUzhblfg
CXRzo2KxRbv+nY+9DqfXKTx5csaoxHjb2JJhoi2n4ZaAsm6eOuJ5coeDf0wupZXwTwxhk4CKag/C
IztH9lbOlmc8eXurGZ32+Dyr9I40OeIkXHVpIy+nOI3o8RUIBmvDLiWCIZoWgYtD3WjP0YpGtH5T
GEr0x+4AcshkqA5fDglcZUuvhcJqdudOmFiVlFKwDjbPENy55EFmbHAO8S+V81zHDy9x24ukW2L1
DxdBRZQeB560XRLLUSIvbk9Kthf7j8Iyb2K6s9YnLODUs6l02Dodnq4UZMD462OClyDhmN3qnyvv
m78mL+wdcnESH0bd2Anlv6GSgsdLMaVvSXPXSOxUQK3iUuG4v2BUhW+hsWlZ2mlQFE9leelaHwEE
G5shBUYO+dklPK63ZJ3gRI7cnWzSG0SiNi5sXqJEBheJ4nM0gkRFziLNyt4CBQDNLXvl8CaxLgBZ
JwqjMbvEAckt5hjijsq1wi3MroI7wrB+5BHoNFt4lX+t1gdu4LEIQhwdmTovv1uYQO30iOEERVoO
sUN0/zJFfilkDdAWQ38Z7ohFEN4ESzJK6MrNNdOrQOe2MzpAeV2JSNkbt6FUnZ8CJTAxxVCW+GUI
3Xrk1sU2NJPGYXtAWNSEqcaZISh3/ViEZY6dEtKrJsWuxKjEQvjhRmFQMDcB6/2KIXVT8ugB34d0
olXAE7q85LjnXdykRedEkV1elX/V14of/1LjxgQwIuzTcA375+WFwOmWuyalcOO2H0wFLOzMk/MR
v9fPvG4Px/HVCtsr6F2bSMtKSPEJOzGZbLV4jvEtzNzk/I6XAs7AVGIhmla2vhXMTsgsoSZSS64I
Z4v0nUY1o3Nj+idMrvI5I9627uZYe4wC47N6lLiFWJ8usejMsf5oOCwI7VhMmXwgjgAh+S2vWOoI
z9H4VcIb7HOkXWn11PbEbnCCMOaOn23I90vDzWp3XkNElGQ57oDttGAHXoG229W/9R0qAT5lcheU
oRtx+MqzlI/ykVwJmPviHY5t0riVaWJ+49mlCLKpFXju+dOmjcU8/IH8KWTOx81vkQiLPTvqhoK/
CdchwTs/alyhvpOpwR5AhnOOj4XoWVJAS+rN016ND4J5KJMDt1+zhhTF8cDcOBCaAy4hfDAjfKN9
Da2OHxAyPNfme+0PJ0IScmT3xi8hX+OPfXA4ZmsoY3OAcsIYBX0PEl67nSXk9PjUGt+dyeR0Oegj
PCK3hYcT4naVtPOqvKAqx8Wz2N+Vxtfal467i2Y0vjeftRpo5nHULnkdxvmlb/kTFjzrMHPGS9Rz
e5xetJg34U3M/FILBlwBgDGo2iI+qH4f+Xe1/CQspxJavY4NWPqJCl/41wy+LALj8/rYTp44iTBI
M2YjwEcxmDo41nGxobbkPxJORSBApveCs6BXX2gGBibTxonCD8dJr3Fg7TSoyjvUA7M8qfjxySBD
a9oc8jcqYzCsmtIuylmISIfq54VPeruVjxoqZ/oiRV6WB3g61WHXFr7ch1Bt5vaZg4LHOyIQwXPG
piCECyZm8TeY7CjBwcNjzzYVv1KezdEZstCQdut9Lp11O8xvMiP5BGfKWRO8WWVj04QR27U+c85a
sgZk0JRnHpGqOfDr9gP/8Cmadl0NxxKxi5M20JvTxusSRycNB/Wu7EIeYlxojMNvxVuCOyELu+7x
kRQ2IL5trLozHW3XapyqyZcmnvTlYNSHvg9EYW+yErXYc6pLJqutqX3Wh7fxMZeo2May3vlAYkIb
d97Ym1UC2Vd3bfyzGY5Uc1k0t81wzYZ0lquvhF52MuuB8rCq/xXKXpH3YHYiKKbbpR08FWTJP74K
fkPuydYzc2fRXEU/w23h5xnC5Yz3t8GRlOxUi8oMHGyyY4ZYyZdZvi5nRwRr0Lm0X8i4QrWTNq/p
fplkGxDkhrCLAUN6GSgMTqEMKcCbCHrjlDtRciLIRsT6K0fh90I56N9Y+JFRhoJAwaxXo0Y6zXTv
KWesX8pBtUd2Q9J2geVarS1SDeUko+z2QvAwvhTwsacT8S0Eb56A6Gf63Nj/kUPBctiYNVZ2g0tP
hpSGcIFBl1Sc82AcqbA8mavsJ4zqLFOTfFBvHe0QZgatYoUXMexLfidXJfcH/rkIsyUFvd3pzFNc
3Df6m/Av5UbZQlARFPDeMAFk2RXciPWdt4aPzl6aacdcv4IbWvALvjaKn30+MH7vCiQ5a49dT6RK
GRz8diX/BvplZrMOlp8Z8CDfLntuOrKwKFY4FZ6HWQ8HRngcdmz50lrcTfdloS8UabuZCgHQl28P
Q8kkPBkshMA/RI4FtsDOmAK5O7WYjggfiTiYXyp5h+SWjnuTM5gXpIBTwNpNNle6nXRaGaWl4nng
kFHXu4qYqXkLI3mV0E2Q1buu5/hwAR/k19n9UOgK7Tw+xHxZ7+XicxDLUVjGboHFcLmCOUNNaUVw
ALcNVQbVqtszT7Rah/kA60steaez6xxtAHG8LY4smuU9XLHhLq6xeW1JQozBhD0fH5mtzZMA7rLO
qRahs3Ji+2TniuSW0EIAxMFi48o4pqZd+rFYzmqd5pQKL8DKGbGlU3VxqgyiozSkP93YCEDyNOBH
WGCR+/Jox8/M19ofidV1L7xjFHB8syAUW5OT1FW6o5Jceh4cBtvlk/VVrc7YYJEhLXdhp1T+OA8c
vWPEz3a7ALeakAUJtnjrPIBcJhDYOCDF2viLVY46i87kfSMGfLQ68XLVq2ERoOX/zZLL37fCgEOq
+YyxSd6F7qxeNeJj4FAQKlkzqXG3u91XniJNhLRQj/3wylF9Z/UM9RJ3JrigQX2v6h+xdafuiVUz
E/+Rzpt/e3beUJ94vE68FvxsfcjDwyqS4is5b9jPUCLY9dc/Tlu4JuJ8yPmptyu0iFVlCMUWQns8
Cvld52OODsIKclzdhXm0R8jQ6SF49CPzolp7oPLMbQevNAIOao3FBcIbA/ulxHnrZyj4jT2Ql7XR
6pYzp8HC0GUk1v0EXBARlGjXUcYyMOw1yFJC9LYaAUY8dfV75W9jW0FKpPsy/SOXBz3gp+5cc9it
1pdphD1odhXCQxf0LYuR5rtSHZLhyBgrE5lcglDCWhbkGAo6487kTXnhuJgv3MwluY80qC/Ka639
lMb32gUzieC+YcTNf+kI+gv7BxAXiKhmWOPoMvDe+x1snC7Qo31r7iYEbmp1nBrbiTgmoufMtVAW
jop9nPiGLTPO8HiHuGKJl/XQGIgz4QvfbHqBmncFB4z2qBLl7UAeiyMNf2oLfIUjkugr9bHs5O+U
1OOlORu3BwYy1N+V/cBapWx2ig1jJIyGJ8HggfcggdFBUZcYALyusUn9gf/PLcQLBeo4Mf8hEm4z
K66aP4qS1PghWsGtw5svlC67znIrzJvL1oO+pWHwDZ2dU2BVvBkNMfoieuuM7OS4sOoC9ZzrK2fQ
zo5xn3ubih5z42Dd8+wFBlTiyO+Q4PSZqeABvEfHfSediCvEDEwmtytcrdp3mBeq+aiySwMjB+vU
5uHUJBdpeRIyfL8N5zprREiNGtRI8jHDk/K8YYPfYPbGhs9jRl1V00ICYa6XA9Ee1tjyXnDc8dI1
Zx4/Y6azDECHAajBJwb3ahd3p0RkR+WDJ8FDZ7zwZO3rpUIKgCb1KF95rJJqR0FLBZBedab/76pl
T/v8yOZIDg7+L+MWShlecllBSnuZ5z27NBBkQp2wIMltw1Me8iHzZUchwxNDYWLfLqfPEaYoUB8p
92oEgfTHGl3wAmxFin+XM7dDe93K+zrDnBWvQsO6BGw1cGhpbpGYRcFO2cnURUuYWGIYN+l+3MYg
hk67NCxVpjnFG4jFFt9I6+nIqvogPj22eazaH5f2nM1YFVgKM76zJZyqzGBd+HNq4sGaL8KMDa8I
VcYuTEkUKXAeE20wnbSS6QnaygOUxmBLYCTKDjzGYdgJF/bu8szVYmtvqoCt+rlvWI+hkQi2Klc0
WNot4NGmQxinK4xPt72u7WVdRvqMU1V/s5CG4x2fXXLrONnr6lPpNq9avwri23g9q8+ek3dl/1TG
lgdBMnG/YJCRPrV+AGfd+GbN9zxJnoi9YA41hmINqIR8zPjpC+oM2GvEj3KDY4WXpT1vnP7q9D4Y
A2QiNexZH6W1aFmzdFqKlTgLxg3tFrMWMNuYNCmkHjvtahZQg3gQjIWZc2HY88gCw+1YMPFB4u0m
JtkCQPTYH1UccK7aXtIRLeuXL3nIOcu3l1T+qTq2TsQst26/VAgufZM75TQz+4LGRx3Hb9cz+4yv
vfimyESxvl+q4qpqwAoQGH969cTEPpo+p0azB4vR3nUBNlW076LyyW4s/O5PW/KK6cNnIeJTgev4
P47OYzlyYwuiX4QIeLNle2/omrNB0MLbqoL7eh1oMe9JipHIacLcupl5EuKkux2699xuWHdGDjCQ
uSbc5rgTM6EqSfnYSJeCU03OTjU0SDk+FQp2f1fG4G4Q3FqDxI9vB8z7ZOm7WK0jm4OBmfJ0Nvxy
GwUoLtogCrSvvqTfbGAO9HkmSoWVZSDNrgdLLRt4zBDrw3RFUz1ay6ppUO5aFrRoj3+iRBuSnbn1
Cp5K7gTmitkDl1umoU7B+bAaSAENEmWziIyWMS70WYvhfqeQe9JSXlehxmF8RBylQHuROZvYzbO9
BhEV6b8+Di6XXnRMfPWWQHWJAifEBeLcwpG8ghM+03ARYQTWUOddOGsN7m438PFXmd67+J/Bcx+x
JGm/oW2dKjfbhj4/g0jvCTlyhEjEe4WVolIFkqxvwNIyrnYpCRpaq3BgvSXdblUk9avDU4n6JHLM
O1XZH6TeOk5D3dqxgl0+tuda2d+tFt1ogl0FbrgxJAuDZOL0MwesptGKV4BQiHq8VZI0eljJg+5H
L4WRpQv7zqBtN1BwJ40eXuGxGBv14KqC4s8V3ldHp2laWutuzA+EsXdGI39l6BAm5xhRI32Vpbfo
x5h4gslR09yLPP2o9chCeplLBatj2Fm4bGqfIt/haBqQBNqfgWemU1cTTqEM6qQZ/DSF9pXWLO4r
Wrzwb5DvCWQFrivC7eK7lP1Vch/SXYu+MNe03QdvPDokdpf5qRyyux72KQJ4egCzQeZTMDRIGgbM
moUfyHR73XnaWmnAwwzHdtm3srChCBpv/DwLDTydc0u1QKTIhzfx7PHetFl7yCCnlcyuZO2RIcnr
LrE46vjPR+rMbFquum4AEsTnaJgvuh3f8sp7zwYogoocAciHgyqKu6Wrw+wOZkhufIMG9TQi4t4e
Ah05ojG2QxT/4EmHVQ4gkBUhhLWWyhuSNUcUwDPdJIStebiAFaUd2be6XdyfHJZsDTVUTsinX3ku
V39x0Er3bAbq1225/z3tMYT3ZpznXHk1U7DiEat+OOeTk+5pqd/nPtbtQfHny1cOa9Aydf+G1jlI
OL+a198EFOcnf+CpUnYHg8aNDDtxxg9PId2WrHan6VIjDqWGtRGt9wVQkAgLhTWQunA4VRlxGtb6
WZh/KS98z3jqPsUYuPgW11BcXwDnn4xJ475xyx1EAPTDam+JaO0Yya4OaGmJQdKyGIzujsLGqv5Y
eZ5Cezip0X8mR2pJeQOcTteFBuIt5GxpcsbnMtquLA50jB5bH3VTB35rsWa28iXHjym4QLN99g3W
1629aSWv2Hk7ltBvULNnlHdV75sKVdMrTm3sbLLu0I7dNivExbJIUjrBa2KEpyZ9WDMKcpb9LdzG
hL8KmWwT66W1iGFLNhQFx7WORVl6zLBN+tDiRoYxl0LyueQ2xX+maHykK6pinLl1RcHOMcch9BjS
r6z/N6UdvPFjaX3D3YQTNT0JJF8oT9teUpQ0sddCISSnhSO1RE4vBmdVM4AkAtMok3hHXMqsB8qJ
fPIl4SIlkNbMtgReKXbzWeMdE3wuRqIt6yEms4S6kyMzAkKjJhOfVsp+fBLuQunpItTKhT7uDdrc
kh8v+mgFsSdOyjzM1hpWM6iDqDICkAn2aqNaKB6zUVathv7R+v8s/x/oM6rGV378XGcflB6w6uk5
Z+HI7IqjEAlGQ3spVHRsEx4wMt/l4LUjeTHnWksbOFEoNmnhrEsQZJViV6nTZNa6EGMhA9DsYHQB
UjAtbRS3Uoq2NqFY20B7uAFkDQdl/IbJ9eS8CiXPlRWtE+dfWeJGFgGr3z8wmHTuxBu4hiuqTvBw
WiszrLnVMLKDxhoABInxWA8P3Q9ORo64nC9IDh/TKdxn1rQ3h45aFEXbW8mpDk3O3Nt9+GkAl0aC
OFZyQjstqQsb8W3oIOa0AZ0SkHkcUqdsHJFTNik1shFZwl4hxPc9aySwhspyHjazGEECGlnsoX3W
eQKjDS/7aCRBAXag9FYcIlm0gEBZRIFYmMy7FfnARZqzXXX0ZcO/TeVXXYznLrTB5HhXE6FdSqLZ
PWuQXnDWUNjQQ7XjqXnFhLSNsnhTlyWKBCdZUFNXm+Vm4vNfZ7c8lsM1ac4OgLmnINE3kSL+Eern
ljJtntFXc6KH0tEODfKHU/i/DZYgbfLvDCAhwX3d9IB8gV07kYimqK/aYjjO6/BPc/t3yogOxmQ+
u/G0J4J69HBaUncC1Z2WFg0AvGdcSxikZgVZ2B+2kf4l4lPYROs+1M7lJuh4C1dbiKU3cyjOQWFt
sqm9TC4rbTSbwAjuY9LCP4X33bnHmLD/MADpgeT5WhJcibDmJNiULZpuAKvtPGjaJYfeISDsXx2t
KQP9Up5V3+JBfg4mqBKy/yLqxxbD4LMl2kCiMJPxzup99so/iq2u26/Rh89mLHdaaS+dsPrTJbbh
JHoZZb5mKr1wxpOcRKSGT589nevpr5ZrgHext3xNFlL6ny7885iMC9lYQNT0rQOgxAG1lgrzve3r
h1Li7PTNgT5MSoIfQ4aH2TSP0C4pVO95RaoX1/GoswKZFeOsxv7VTt0DoYjRfON6dxFb22TQaJ/I
ThMKNGQfMHTec4E42XThvWUv6xS4ljzSx0H9qLsP2Y2nKWuey2566GZyUrQxkb+HtZl9q+EqaTiN
hjeNY1zasEUiyw+OuTiZE1dQ+pzy4Q4RU3qRLL24vsMzQ8aJOvQjcYR7BUSXPnmZrXIgZMK4cb+u
cUOdFGmHnNvQia1vfwhZOdbwYpIvXYqnJhHrKEpu0gzopaXp0XH7S455HRmZw1BP7I0+4VeTKgac
gudBy5/lFLyVevTssAY3WNRB+9kVhvenKzKkXsZUVQIRZoUEnbsmoqxDDAqeC2W9mKCVYAlD0ZBn
USH0p3QhostXuQskPzl12IqLUH17CZc8HNclEo/HeYKvOi+FAA04w32YjczTM7Tle996b0GbvLd+
s64j66cVOHPSqnrEWAYoJ18PbXuCcEk/sRucnaC9jo65SNDg9RpvlTcdmllE8HiHh+0HJghd97aO
Y3zE0r9wCOOJ7h/bqjp69uyzaCNCePLi22tJJLnI3eDJUeRrMJPsYuQLyrwy0gWyEm/QZd94eW1y
Ahv28AoD6r2mlq5S+at2HPr27DfZq6iNbVH1XKW4yVrju84XcTxss8rGDCLFcx3ew1D9MCDhaOxW
9vzjpkWd8PSAt616xtn0NdonTInXvmr2jpE9TD4kMK0YCTfNfGKDTrUNp/CQjVxso/4DPnarRQn+
/nNP60gD2Cnr0NDS5GDOLREOTtm6MzgWxM9NbpwrZSyyXm36djjHQv6OqrzYubYu3eZ/KyXWMfaj
kWT3nA8WbUpLN+T433qfEFyu1rxbCCijdoYPwxOX0ihP9oh5E47fOOJcrz6omruYIB3WU0Z2yi+O
zBWRab27U03tlc/OUus2fjVPHeGhitQRPhIciHwhgyPtiuuKzWav8QCCyBDlxrbF+dKip9ZJNseI
uPPmeFP2r0jhApl/FXE/KDzwsH5UtxbaoWeKEPU7uHmgkW9ZzqaGVFyEFUNgGOCWNfIvyhco64YA
sZG8BWfWcgGGnAPgU1+LdUu8RmedWuBiEAkKlf/WsJnSiNONVkfUBoYJzBI3X0YzvkVCaRR/FMMy
Knz6AztYhrAx7MCDwTyQOCEc0JY1BE3ijuwlNCAu2TjQL4aNTI+3PYilmPK+gYA52ZptDTPSNPAj
VFh035MMywLfnB99QBWkX3bcFGlNk1G0Vd1P3Y7Lnm15DYhM4s/qAmrnG9RA1CYr8BfTmEPQpxnS
vmaXMGVq7NsDWI9dLyLOZCFst4aICXKzV+Jvs1cT5pgGB52B4cGjDy6rvJ1W3RRRrKx7HaqLBpWn
TQHaav88tnot/lhHODijyJLOJSEDke1RblJeLyPJX2ljBkdWxmIWWmCIYQgQm+wGHXsqpfBzbymE
Kz8ha8YBUS/fbOEtNMSxxpRLuipQAwecnP7KjaJLmnZbrWGF1ss9Y+8qPCu8nhmPlfkOCGEhCzip
OkFKXiPLyS1+rOiVPRXWvBXT+TCif7PXTeub1z3X9bCnH2Qt2y3POM5VfAgdW8bZokixQEvEP6XX
thash025chtMZXAjEnQND5an8TuSzp0oueKRaDs37BJW4KKXOJsaDYcAWcuYy//16s1qdonpHiO7
2+PrNj9Itq3t6mf+Mv28LiVW0mLgLy4DTCATDGLIApcC7qeYPVSJLQfeYfvNK/GpF0f8jU8Fseb2
a8TwpEcsj51vVTLodTkKyC0suEDes+AZt8ZUn0AfQHgcdjPa1cz2nfsttKtUG36nlb5C/g+6d7vc
mt0vcZHG+CIfmyUfihhcll7oyzUFoK87cCaeieuqpqeON1whkhNlZaeYUAVxznYXREiRjTpn/vAK
wAkbS31iecx2MfKMA33JuHawKNx1TWzBmjPDforqR2BOKvYeezFHvfvqMvnT/2N3nn9yj9uqeIxY
aA373iQdwPUAy5dHKmHlqYU7XVxuyQCfp4v9gA0kw3SPgaJMxqWOZb8d3wX6E7MCYtFrNdO88z/Q
6YhCrzWQKIy1tMqyG+esimUZggIkU4Ybg12o02wBprB+NTBlW2f4dxmcNHN2RKlgqbCSke7EVLnt
cpyy9VtAwC5xHhqufWLPyO8Qa3iVtHiSsukYkzCZSPIrCG6CyLWIDdAYXDRkAuC68FudZRT76/mB
Qs3qysLn0ej9xsdcwn5VQRqw9EscBmxHUf14oMUtmfLe23IMp4uo5Tx6DDEpdn2470CzKzbYFRG/
CZqCAu7j4AjV4pFxC6e5eeTkY+vuTjQsEFh3C0B4/jAsdDZNCg/eVKH6RFAtG9JX2DxHc5vDhHFx
59h8vZICrQq9o2+yvQ8LzVcAL4jDRmxGQWUtqpgwDqHkUHtrsIUOiNQ3F+ZrMnKAJEXL85E1GKC2
bD3piKKYcg0MFAHv6pg1IXZb7JzrOAamkLAWJBRBtVcFz2AEk9WRSnFTfLkZYLkaeSB6tTPyvyEU
dJGwaQu2iWBrkG2FoDKqp+IkwUHQGx+jn594Y6w4NG5KgiWhXa7NAws0ZDIOI+saMWaKpiWgd2qE
a/i49lmjtxZmhUXuZhyh9QGq6eNsl2fWpuaPkDloY5iXeGndaAE90dLVoEKEMXSyvF/OntKkTg/Q
mtZOMP+zmeAJR6u2Nj2xqaC3D3Nil/brvTQII0ZUWVQFvSE9FBSd7izssViKYWJSU4vWBk+SUMtq
AjltbEs8rsrolvScL228DfgjtpSnkLVunvhNzqivZNzAGNWWHCc34EPvkEHWscRfxJs+7pMdrOxZ
6k29N6F+8wzNoLt5sxWYZ6jt/hPsmLnzq/xFEOlqixn/vGD/h6l/XNoF+ffkT4HJ7Bu11vTfJuP0
5b2MrI0AA67L7xZGDjeZpM3AKT+65gbK8P/kEe4YF9ClbnMOZxalhhx7PjEZ+M7kX7QSLfaRsqzD
Jy3FP40zVjy9RNpNnzD78gbGsHQYCQxF2a303zJ5dbSfKARiigXG8egne1MFvw/4iIZWLtH2JtKm
5q0Qb0ly6+OH2f5SGZ63H5581NbbxMLWQnZtNaqUkndQkL7+UXEm7/BUDUgqBfbvXl0ddTKSzcA8
FSRfIx5t4I22R4Zjow+XKLyCHSdA/pTgh3ZxG5pPgN77Z4xVVn7V1fNkPvL017Whhhew82CU3hQn
v+EljmmXXdNUPBqvBmWyPWwSD+tpDfnBQLHt/F8ObXaxjYqKKJxcBClXEMbYpPuV0Z6n3NamEY86
Nt7Cj9Qofhym/YIEsEQ08uF9eN1L0kGRGZu1NZoYAADg5cUmpJdjRG8YMRYUE688omExKBgvIzxi
1afgOtDr4mgAfQKI0lxKUeViIs4YwfrFqx62CyKEaz1Ass1QEtl0cJJW/BgCVoxmdrOnr9khDDAc
jAP3lek8tclbNz46AdAOJkvBac4jwll2bLrzl8LnIHuZ2IUZrwTmfO0QVGu3WTX9X+L+Y6HcCYTa
eb7z2N74GHsxzYDMxoqJuxzT4aRqfKdqUVRMH52D9dVZzmHrNDtPoIt6cwUg0p/Wmc6+neGkoISI
V0ZIpWp/AqrJN3Mso5eh/uKVq7nvNLhxqf/LIyAQdyP5maxnHUe83f06FmR4+5kfpzW9FOLWVX/1
CFH84vu73F8K1i/h69BF68whTMyrV2z5g+TjTbXHaK5PjQMwM4D62VVojwoJTegvafxWraL02Zef
BeYYAEU94U3ZZyChmC72nmfzgzrV7rY23hyEe1ndSmaSnBE0UO8V80BsLSptxLvy5SNiu1ixKTB6
cp0bt2MvrlR94qMAiZM+Z8BIJv2tqhi1cTCR/ol63NzBter/9QY6dnEI2otT3SYcbX4E/4NduCgY
OU1UXBIKYEOiarYycpdcMxepusFo4344mMOroKOXFpuk80Ul/QJYhOTezXP2kfGLLz75hgiGu+Gj
1DZB8dngQmut9yH4SUBRVEgicfLNRmop06stz+18eqyOSl2Vd4vsXWCd4/TK/2bxOqr2mX3Bmz9o
GHA0QOHYCm1O6QSuuXjwxHtzLMquEfaYGlOsnumwIwjEjm9aCX3c2Sq8+IqjqOy3KV5Tryc1WWnn
OeQ3id3gFa/z32oqO0xxg8aNe5KTKGf1bR+3PHXHExAGIOl0T8T3vuYmnYi8Qloy0vFoJv7eTPFm
2O5+yI7RQO3c+M81jU0DEoJirLXqOWoZFjWjBs2JxhHEM/A/nXICAwwYmBaA6o4BQjGzN36oUIo5
7VQ+9sz0CjX/DCj8O8IDGsZsuj15TxLjhtbzaeftZpgjWeRhlXTXvGHrXO0Sdps6CydfAXsLqkNy
Fq0NeSm5eD0tHLHAMTp8mK1xx6pPCmJ41yOTzpJxDf9322WviWUiU0IUqlIWnOXG6tM7VZ37sdf2
1lwuGg2HjLGq9LtVNgPa2+o45vNhjcfN3Bcz+B8VLzU3IXSnxqOnGnqViGv06UPY0QvtpreO/uqe
mJlw8YmZ4YaOz23B+io3vzWMbD1tvHAR5v2aMTlbL+xJW7n7EmBWmBabKXN2ISOOC3MSQAZ+dG8P
+F6L/V3ayp3F1tIz420U0uICdjBm5DOpGqlYaoPIsSQJS81GeuqnbeqHz45LEs8qXk1z0J5Mp/OI
Pu8iiUBa9v3r1KBMRqj+tIjdOosvaZbmqzvzYOOaxV3IFYDxCL0TDXc2c/FwHFb9YuwVVpEWmy2V
Tcxlxk9NE6djzmeU5iF6KFnmrbJkd5h7XYuQrUoeNc+WZh9dJTdG0qDCaZBRrDPf5C7FKVMhGS46
HQb7VJ3sov4UeredwKbPictiFoxmvlbvcBwegy8FUW+kSuopElQVW+41Y9b16HjgJTBdWovBIoTX
yBEcqP4SZPqReOOtN3rYVH9d1p0zC5lxiPW/DkodI28NNlPXin9TyUVq+58ao5v244LzmOiPagB9
DCZNxHOUiIBjP3z5zSF7K3ztxcGcF+Jea9v6QpbpsyA2UhW0d9N/hRSILEBSwhHG9xBA6nI7vukm
QVhgFxEO59YwzjbfO1yfc+/1V+Hq1xidsEuhi9TPppq+GhVfCXx81g8vGZlFkfvL2SUB0tMN5QvU
/ePAc8wqoItyskbvOdj+eBdQ9j3ntfeTbSh/M2hhta+9C92/2k1+dzgH4hRYuW5+cAIilu7GmdjT
V91tcq0LXMmja6XHEfFPwIEViq5Qfd+w5S+T6Ri206bqijtUHpcy3IKCc12LWNYYw3OSxo/QRzZV
ipC9yc64BNdecJTzSnNFGmVVD+3KovYi8DYWjOkcE02e+ieJlzfRos1Amy6Vw0DGQ6onIFL3FbIo
KQMe7CA2rrqkCpReesWLh04tYOHyqdb/jGwdsN8koT1Z32UI+KlkM6UQDCpDbtOIQdh7UeBG2uwr
6cbdhEsntcFyJu7KquR6PhvGQF/86dVly+qg5vKFnNE46nF9tUrj3c+mxZS+up22T1HXfchWY4QZ
33paZvrN8j5TIGFgwOkNSEg5oYeC6QRBsXWL4IKJyXuuA5tkMwtwCr8JHi2dBKqIzXYBwJBbnHpr
1uOeFMwHX3CB9/9Cd9wD28UHaaxiqbaTwEVoG2wPP+3pMuAfpZQIe3YM41QE/c0Jkxuc0DNYlS0V
lzpmpG4K8bBigJYJdZAxkYxCrX2NMYpBYugeaR5gDaHzL80J0AD1tJi0UtDsGJ7LgiUTPBQX0mK7
5a1tbkvIoDE3fe2b15RfluteQ8e/5hL3PugtM9MwsCMgP1wvukWMuLAn90Dr/qX03Mk62RUoDErZ
W1OrjyM0AXNGv2rlLrc4nnnjtAsT71g1PxIrr6gd4hr5XgQBWQSi5Lp78gfr6DziqxvVZ5NfINlu
tCVAb7dufkxSojY/G1zNFbi/IXfeptF4T3TtXzTk10hMKxBy3qMas7Mjsk2ucEDSyuW4LOgIlhdG
tC+d9p2DpB3DLNol2L049HcQwbwXs1pxGuKf8heAVACU0TVDSgjDUnmdvN3kf4Y8kMpoY8s7DcCV
eSJ78lXRMNgcRb812n2SAEzjcjza/ctU8tDegjBNsnkqCnmkgCYI71HznqbfMSA1h1+ymLfxCfYx
HC7jMd5XHBEC+2oWuxarK8fXYlWJO6ioiVo/+1sRf6xfDOtvrJOnpL2m6Wc7PLN6HR5GeZmKDySQ
geHevktvy+6NM1/dPbxgUxg7Zew0f6/JXQWqpwkWXnjSx389+U3kVa/8EKwbfPlmme+qBXPIgEdO
RGo/YJp4nP0QuML2+pNRedDP3+5I5Y79mzffssZ89mECeqrMH9++G1y2ONDnaNka23qDXaO4TSkw
q5dWfTBl28kLbd2kyxiuSBd6+i8WBOTSTuSraV5Z4BzMyCL2OWNl/cYfvkuOkOh4m+FJ2tvawSvv
rkf+8iRpzCuvWUO0ltBNy2mpCkJiTn9kJVZTu4Mhf6ZQbmFBCc8Edy6/cGMz9kLBkw8HWqRWXkzt
CGNDTF9KHNruw+v3EYOf4BHB4k9Dwu4PebgfxjPojAYjF0pkdpJEYcmkmn+D4qOans38HdT0hJUw
OXryVMmzEUREY5Mny/9NfH+fk2Zi/g1B8IS2g7I6s1wXdBgiz9Pegy29gYk6xHdIL/OPl8u7Mndx
hJ8UdGSGF6suoN8fme90gqv2t+Ojd78b7Y7vrA8Oqj3UgKc90CRvUfkj/c8JMnHXv+vs8mRJ5djD
1o6tQhu4YolOfzlbwNKUw8nrt0Ww1uihpzNb7WLrHvlnBvqcCLfjAXv49qp/Bsc+cBa2+MogDBvX
sDnb04rYZh3TbMIT/KWqWXnLX8f/s9RLXdzpdIqrVxb2RviTm8+SKRp5kXvAZ/PqhfdcQ1QyPwvn
FHFsbkNwfuNXZZ8GeWE3nDswWxYwSFuHUOYrN82Ukt54MdRJmFDuCfXO7Lt7P2Jx34fTv9g5Fv4B
41Up2arSm3NxWdv675xeIuMzJdLccscNLNjLHIPOJQB9xZ6LNc/FVp8j2nwxZCufUIEESYRs8mQM
2cIufufz9vyc4JsHssmSYrwG1WnkWQ/VPenA438V4iuBFDO/3M4aj7/wLcBFTHMQbplk1RWnfFjH
7s8wvAfmb2r+ud6z4vIaWLmbPv01xLNrOjcTjshfXQ+4q166LSav+t0Mjxq0GXeZ4MMm8a7Njmii
jPHVt0G3bGV46eROted8OnjiJo2z757d9rXIr554TzFkBY715BE9MYIXkV0BvmvOJcw2/EXOg9Eg
mVH+hRHYAf/hQx1JoA8brNJhOAH+OcXub5Pv6WjXsZDq10y7juYLkGeOCKjVA8m4V370OoET+AcG
PxKzfmvMFzs6tcSsjXxNaGsU+IJObo/x6C2O/gLrmQWKS3BQ0WNUfplsm2wClTY7Nx2Nkq0S3Nxf
Ia5DRPygeitYlPIS8IPnMTjX6T8xnSy4NcZ73vybbzAypvqcfTOApxp/bBR7Ahaj+5Kx7I7KJ5U/
R9beNk9Ns566M0rbQMjcfE4IDfjhPaj2RXYNRow9y1a9UwUCHhxj3MFA6LTNg8fQbuyM8ILwEbKv
VaQMhnM3gwsIUUqF+XuYanAo0HrysHKXmRa51Dg7bzTaPyIflzJGhus4Easbw0fMgSAyEzyXVBvN
vcscUymdFt690NzXsoy/tKz5HvNspRh2jFH8ekyay6B7ZKT/nmqTHYaPuCjo/Z0okEOk16+Dy3g8
KPHWFT2++0iHOBKBGfc9f0mJCD3aBaVXgUuXdp16q4KSzkYWJ8OsQVEZgNqNCBMsQG1+Io2WISDU
6RLyvY1bd0avaf1v1tSYiOB1e1bsrCpbYEgPiVGgsvxB+UANi/MZdUBvPAkkF2/+YG0Nj5WPsivW
uDYZjNROOcqljrbk5is2rqx2DPrhIWeDjF99o6nm6lpqmfbW8n/Bk7oNXIBtg/QZr6cCA64n45gN
h8uFNsHHI80KWXxS67bT9zk1Kqx23avu18hRNdCZaeRsVQ8b6fjjGY6rrUPsd1IWxnLEnZ9r+Nfx
jvNhOMtQxeaaiublUCVyLRUPRDPhAFVPwW9hSHOdQTWrTETcVNv5o5GAYxFLlRRQIHSXyKQdj9zD
96GzDoUeU9CYC/bVmna0GaIQSwumQU7p9GXyYkDJ8DiH0a/WXMI42PilT0+JoMnSZ6nbNc1M9ok+
FBFvOY6flUaepZ3ZuE5ZDkwb1cHP8EpWEY+Q+ecNpX/nU86NcYn3Rd/QNB78eCzL9RKAnANargGA
y+ee7PoU6JIm+G579OuFx5FtkJCXvWHk/QC9gkYT7Wk0CMGg2h+Sxh63srX/Wt8vqXz6sYt8pnTU
2kJ1erybqD5f532N67tlxU5jG+DapDXXbDpL/c02wHZO+BCUYx5io7o3fVvfDS5wZGVwsaS7eqf+
dmDbUOUjDqgkYt9VvOJtDp1dlcE20ED34mRdxJJUROPmLyWuINE+JgJBseUYG7oReWoa1jLGX7oY
RdVsqDVajaVHqVefrhEjfQwn89Zvfq/TEc0e3iv1tXCNv9pkw6C8hjwiawG+si/IBY8Elc1Oe3a0
4AKGpSSwSO9aGZRnv2gaGjK7TVi/ywlTpeeDHE0Ku9wp+rjGztdOCUyBUDf7fZow+sQkgCH7H4VF
Viz3UozkMa/aXB2Mdjxls/dB70L8pnW7sTVO8EFNy3vBypvsC9oMRHqqoJrYXIUihYczEMoeEu5Y
m+1O1eCZsFogd/yHmQ9i9zgWfnpRavrwRV6uJz/Z6JptLSWAQnLxVr4LysDdxIpiqsKPaHfBy/k0
VvwWVwzMRJMFahkYnD0ys5tFcd0mVEeu6lAnF+1Fj6EgBwXMyMNVk+q3TkxY6af7wNZuk9eIyY7S
PuwsvDB4hYeh6oGwSNIjRaIhY0iDDR+Ys967jB4AgqkCrWUGnsdc5e09OrGYQaIrHDaM+aI6cFXr
Cy3JoPNnc7batW/0y5ANyPJTV7hoGSkxgri7G2W6zG0kJsdNzXXSEkLPsJKbNqGVOrQJzOrUulQc
n2T4VA+9XPYGPAz8uMs2YN3V25NaWIOL2disPlurz5/KilIJW2tJz+Dyh5wfLWhswWzU0cVRsgrz
qcjFbsqCV0dzLnJtmzYck5wugOKCapSlOOpd1YJVa8K1yboOqzQ/BjsvkRNQlFXtopHF3bAQlHFQ
g5is2s4hRRFcBoVFXvgjmHysVYC0u103lvho0+mRxHR0aWDS12xWntPCfeVK2zCy/bF5Brg62axH
u/4N+L5FBKG6ALx6OKlAPvYVk4DxE0KYcSpyGXTw7PBW3bKQn3GajoIbKN7lptazJYr+GpMAlxhR
JQcsCKCn1MLm5KsrecsLIsRp0UOPC25BAdNNC4lgsbfg4Y5BMadTeqUa7y2V8TG0tAN7N83jKR1U
9aPr7ReQQndFiE5k4bI3DRNwfkOvKB+uq8DnCT34zmH7bmyV7isL4UtjN4FbKLqIgreIYV4Ts9uP
SJ+ALV5TntkLlxBQ5FqrSqII+GN0NPuYZdKIt4USeT6ylngjUlousxco/rSRuNO3b+mftFR8FsZ3
zxopHV2q6yE70DLcrsx2+Jvv074bG/6mgcLsn4SbWLvEgiigKHGp6aJb+J5z9SLe6l7eUR6dw4d3
gdu2kCBJfCBH8Dh5smzMwSK19E07lW8zdB7CMl5vXR9WmUY1R9SZyyCZ5Sn8ZlPMZtyZUEqxaDw7
0KaDwWHcdcyfBO4zBh8o6TM7Ly3sRz61+VVixRzscz/l+yAbv+NKmdS1sN/rwllNzQN6F4rIWUNN
5dFLWCgbPZqI9kzvTHJcijyrQl7SrxZVZ7U9d1Jxx6/boCFfx1mxbn6Ljj1tFNfuuhcHFFxc3MJH
kcf66DbhbTS9YouR3eMNSbdlsRqFJ3kYInt3eQO/r7y6jY4KSXNpkMCUSl1xSXD1wuY6SdsBPK/L
l1DCRoqhfWG3VccACUZaREFmDifo57BHfRSPjugJQju7zhMGpovkxOV5E+dc7i+Ll0zPWBi027Dj
5E4TnbUsC/CmE3bXMf3jQMa78xBOqJ+hxaepmdZz4unx0ehXkly76ZFK8iSdYrVNNg1REpKkIC/X
XO2Bz9GU0npyhvBNm4xFZ/EwVTFFgMrFZF1VZP6ckffUSIba4z4OLfvD16dbpdkmZ2N5HM3q0dD/
kQ4dnpGYNK528wMVrYHN85Gh6v7H2Jn1Ro5kWfqvJPJ5WG0042JsdNaD5O7yRXJtrpAiXgiFQsF9
N66/fj6qarpRNcBggISnFNrdSTO7957znZk5uO79j8gOdhX42UOdihw96GUI86NrsDKNcaG5edgT
UO3y6oQt3DD0LlbhcSzFvBWl+FMh3jD21xgHiKZDP8XdVVrPRQm8wOnaX023QnaG9qGYvXFjc2xM
LQ+ZEVSziqyvrHBvct2ONG+gz04Y9nP/LfElqCPsMMhlL8GS4talzRDSZ910QXpJCk3OVlK/dejG
N90XWqTFTWxvRFV8zNi4ojEFnR4zhRm1/dlbwUUE2Y2sOHNKn8OB492krLsAXeL3rk+fHMFlGQTo
u3t3Y2SfYp56Dq1RXzf+S5ACByXn5XP2m+gwGzByjMdXPnOILyqjNeoyBeFJstJ7LwvWFDxA85NP
OABzkNR18WAMOcGsgQzIYVG35dC9D6Y/5+kLvd3POBr2iTUcSH/bu6hqtHi2GwwzkxkZHrsNvuP+
001/B5mi8dUzUqrwaGdr1yAgFbT387fC816QUHBl8FqkCqdjXlXcqil+8Qz4rCzIzxqAbQ14eMAy
iGNvMazNhILtPe8wJQBoZlQ0xPMx4vjb9RTkjeTVULq9m1zUKmlkXlzi4IkgoHWDsW5vOORBlBlt
fCeMA5hBHoY1hTiHpjLXUAp9S9FNDj789cvKkSJgySjtR2dTzZ6LiwZLrEZhtiny7N4N6VymhVB8
0FjXhSvvFmdAsyMI+XMyVEY1G3maUuQz7iX1hlxdZ/4EO4VFIlIJ4TZUnMhIQqdpSXGJ7BtO++CV
lCJ5PmA2qiBsNR1ODkGOonSw1Ov5m+M0T3l9w7a/Fe346edwtaOzWQCxDB46TDP0e1m6J3chKbzJ
zObrM6r12yxV+hCm8zd/rKiaTMPmrfDOF0gOphDcPohxpjbibVyC90iyzzZ0xa/o0y5ByVbRYMyd
x+6A/IUL1h3ucsDFNuk1ukbnkIbYqC1LPnclNho1l5y/HnoL7V3U9d21LeqXuOZol9SSxNK8vjQd
mCAbd07dEz7oWSnpPBIHlJVBz/CJ/SwKTGWVSS8eZSs6nJ/FTLkd/w5cf9y1CuBhTDXZke20GrBg
1ZTe0fObCUpUqXfkgB86q5+OTh1jXR9QdbcevcwAGUYy3kLoxmJQjxexcCksxgMHu4xI0x0gJB7u
vWoegO6KZUfxuVBUjB8h7fkoRrXUsBTEFnI/mMMlzq8+egq9QdNBTXedLlK07BmT6WRABAtQw/de
TCa+BROOm5KMps4v7sc12CbM+9eONYo/G81LL3khnfkV0TQnHOaiAAAeRiE+nGhVsHfebSbilzSm
NzhFDcLpCjM/pB9mvKO1U1SfV/OAGCeMnp3MerVCHOJJ5CCIs5kSN47/4UacphBhIEUygDWnEPYJ
TYrrLo/SG40B0zLuKYL+SAMCdWWrg+BqzlZHjiz3oltgp9UXUpavhVreq45ilMwaejreUZf9jZ5G
oIVZb296KNEo1FGaapQ36BtLSACZhS0O+vfFrojhZBZh2Ive7BWRRrwYAmVJckLoPwor5aXMAuzx
UbxLIQGj9vKD7VDNp7rry2NRNyzCrBVTdwuiEr6CTPBjz3FxwodCAGx7cLiI55QORJuBZyWdqsdE
4cb7Ycl/TYoTceRhP5jLY5KPnyWxlddBI0mTzu6zOn+2Zas2mfqG1uq7SeqLeSnuOZWstBrY+3OM
rMkncYpm5W70kVargABBKrwnxFi/symO8Pe3L6ahcZs7G9n5wKbTbGVAswvQU4Zv97N0yyvZ+rs5
dV9q9FtLav3yW+TTbl/dlBKlxSLY8WsiB4qEFboev9sV3VbC38FGtNa474xHTEmPIEvMnCwckte1
ReZFwWl6gE9Lq9tivKaCZhvJs1dCgx1t59bpJnN9TNv4QrkO/jRK4lOknJ1fpxJuMDaCSDEVSXYY
BSFmkR5GJ6NqHgbHxkkzunoLf23m6SEdRhXfgp5uuYYsYTUEWfY6QuwybCCwvgmv6nfhGpTY4jBc
cs4cqn/pVXzLJi8ipAqDz7DRaR2DkBY0UT6vQjWX1kxfamId4ApPotsnAzK3AHJ9W4Ryb+cxHCtD
4lMIZngVx+ElxdhjDp2HwNWCYmKoWsYqwanjmqfF6u5rZH2WIvSAkxvNreJXqgd6vs3t0EefoxE/
C7KWbONhCYB/kubLxdb2BXgsJUMZYymy0Xy57bkZQJ15Ccb4HEdVN8EWtNyF6Fi5PPY5p2oiShlG
xcFecZ1wVLYOFkHZYoIlnHGeK5vkZx/Fr1Rz/A2JocJgHzWiOjQO6hjLJiA5ztj7xpXmUu0im5ST
OeJnjSjaGEBw0dPys/T0nJvmnFrLwyrE66KJ34FiIO2z+JBY901NZl5Zusc06i9twP3e6L64JSn7
utKKKbbvI5iZJnFV1shu8yzhpBEAiXRLRA2NPfFnkjHVZP6enfE1IOvOWM7jssa7ahk/4zDEOsC2
3qjWY0ko8bBJUhF8aTpO9txYHGtJJssRfDzLIk7Q9McPyao1wGqUzfZ47a8/KcDblg6k+YXaOnyS
VgYTqTDDdgyeGsMaYRqHEAfx6kdsQa56J5UI13NzcqL0VEz9T5YYHGsZpgx6B3vckHsEdR9hONxW
kR9d+93wwGsR99ZrQBC4i3GYISkkRuyTgG6KtXHIET5KJ6qkKEeZ0d1HtdzNa6xGUb/MQ/loOgwm
iVBYV+23MBaUXppfxmT1rmmmi0+YEX1tVpeZi6Wuuh8YPpsNGZgfKC8vrYHdO5dYHBJJtNkiOeWk
ms52Pvpba6ijjfmsq+pBWfrg+hbinYrYF2h9jxqtzeoO6K5F6KCeIxNjzH2qzbF9dRK5HI3EJlyO
IBnAukKFEAlt6PHR+PnerRuMhQ0n8r5YPbETlmxCHVwU1xtLhT8DhwZRMEVPltrPibygpPhN8IXe
ziO8er8jJ9BBhx2TbXLl0jixIkrcMJigM9UvPZ79yzJ9+DpiZidoDWdrcMjEZHYw8VvqJBib6mKh
wUyr29gT+c3EiQE9yejKDNEDexXYi8KHziGQbzW1nK/LPvgez4aTWALzNhd6F20VScGIBzlK1MSo
qBkY6ggKi44wqRspdAEn/RiU51xJY/8ch7RFTrYaBWm9N577zY6iR7pad4QGn4rEYb9mjaHJvDFg
lCbFtuT2ze92kNd0n390bkFABCu8zcQ7b2F1rTUkam2UHu8UITS7neNYEtaHASe58vRwmGtkQl3H
eMT2WIM5oa49xGsAD5AmNdjJEMXPtbBCyIMkQRHchreAaibP0/vYcsZjm6/sm+F6ceefVlq+ufSJ
tOMetEYuuOB9HVCj0zS1v8mk/5kJ/5uXxNfwAyc0T9yAugHqk6CpJt9hWJ9iCTgDfvS7IDYXb/F0
i9xoQ0/1PUfm0CF4MlgcpZMRO9sEHKU5uSx9VG5CzTIsau95tJZ7lxABCmiQ1N6616kbDnIDTJPE
2ZVocjqXOISW2AFQ+MfQpD8khT9SVpuAqZHpVOBJvdWEhQ0FEtcizApSzpLPSWYvfuf91iH3IFV7
V2LoL6uXvtdYzTl9ywHwTG/gQjR5QJbG+kCaCfyKcp2J4v1jug9p1PYwcLjyxq7zYhvU6oIfFk8C
urBygXmAdyuVBDklozqmvNK7yQMnGWNR1OnKKiRZcU4wvxkXnuaqkSHN7fe04DRD/BAssNlFiKyt
DkS1I9d0bTxruZXi91T037yweCpJlpeDfARFnJ7VSOyJ5cN3rWaQqFm7PKk4pN8Trd13+LPxcZnZ
ogDLBpumCF+dqXgNU4Skc0gLcAXtFVEGJTNu3xoCnXIf+AduZ5ZfK+jwVXDCTFMkH8uUvgN8V2H/
Y1nyFp0/8xiSYVcKGagaRdjz/cBNScbIa7q+boEOyXSBjKiORVeaF8V8xq2ggg+mQsRak/zT0Efa
Om02b4Ka+UnpcOapXZjubV+16y/4c569145QD1xfEZMfnBbEXLc3mQ9SWy0LE+Lsu9vQFPS1/zBU
NRoLK5Kb2N4PPeTOIqiic9Pp7opTuNxXCr1WluKmL5Elo59EeE0uWbIfCBjjpeT6DFWjDl1Ji3JG
YQ17k/mkN2tAlw4WeuSvcJBIJJ45qlrllchgVOXTrJC2HgcEvzQt0S6nWBVpnPLUtptBgwqvBhlc
hbVpmZhl7OjJrqmYLgdDAMFOMhNWBV+uHCgVpJFMAqZHQ0Qu2nhh7zBITnHeQ4+af9UIPstq/inX
bK7RAu23eM/cK7+G2RMoeXO5yRmTFoQH7tN6vlQS92U/oVALcphzpePTAanpQO4bzXdwqjLeohFa
2s9Ri6MLcNWOGJ7YPlDvFGiNVer56ENS8mVmdmFh3kKvyLe5wwChtAiQX7hA27j6DqPgraoGMFU9
fQKeldqKOcD20eqle9BEFNBhwxpVtKBcWon7eWHecF0Q6hu5eh8MCiClBljYu0+qy72d4zMctYC+
5+yh13aOv06cx1bZu1oTweNxwvTa9hsifoJozMXKcDI0y54W8vfc98CF4TfzpxoenM1I1C5/heF4
VG5pcahkIj4s/bmjRBgzSkdjTeT6+SCgcpgqkDIwgyQbQuaa69TqMVAauU6WB5K5H53ee20iemC2
BdgunD0ygO3m2A7TofdAAcN3LTfT7yJK/GtE/SEHOhvTFiNG68WqF3PXkYmNVXS66ZS1pzH3YM2m
u27pIWK7Jx+QyLJrxwLarTCdcyfaW+mPT36goHSF6IH92d6pZDFHVSCdrBht7fQq2ih73CKLQ9/C
TVtmepokc5DDPsKvFYCp8g5eEyaobiBptA0q8i29RtDhnqxNy/j4ZBtaOxWqhKY5djOJmfk0rOUt
d2eB7iNJR84PbkFY9QgJIyBqqmgquhBQs5TNEGXyz7lQmOQdMsCjWFyKktu05hCZ+3rAIps9tlXo
PHpmunIj8ke9DKU0vVDCcnwUvwR3kUhKNcN8r4SX5Pneti6ycqPaMNuOOZ6FEZCLpeTw4OI4n5OH
cXbl3pWkLLo0GekleWJvE1PMWTdAtWlc6zG1672GgjZiVT/Gc/nNNsVwyL3q1gsBzyjLJanHVkRV
TGJLgAZhIzNjraix3unk/e4KqIXaq39acQBGqglfNNAZOgI82VlLFq7hUkimGWap9CG1J796B7xL
LLyPwReEX6PrrEeMNEgMZj8EWN8n89ZNl/1IIUxYkxyvSwwISSBQUMMbVavRJwdzi+gbywdL9QZJ
s0VAXu7INyryH3W6TGA60acvDVOeYiRa9r2b2Cfkm4MIjrgtemwUiHpa3jIXaF3svk/p7TSzTap4
vIfjy3gguu87B4ZrIHCQDRFgq4G55vLmzo1PLFTzjQBm7xpV3lPl5I+jRZaMiO0fnVc/kltFl4In
jC2bfiwz2pCOA+QhYMFBtg65w/XpWeqfiTs/xR3SdeOUT/PkPLvzMtD+gkUzevZL7+YHDvDMrQcc
lQ3KYn5sGt5RmUPYRzdCQAquruWx6YPndni1yLT0vOWWZBJ5ResOpgWAs17T3TX+MuwLhq2xS4Rn
62E/qSFGSns+0mmKmNKTG0x3kWqULJ7eI0kkoiu2GuomCYRimZAM1zfDAk9PXhmmbSoc2DGJ3CYr
t5/mmwpAWop8m9xnXhCAMC0GiXw8dNyUC0hGu/geMzwK888oaA9ln54bluLudxawf/s9vY6B2VRr
HeXQGxpvOVypttpkDMtvOLV1HJNQbFTWVmTuY5IUP8IiemUKCPdjYLYboHUKdxEF/aAX5mV0yZCH
RfwI7y4kQq8KHgJLsn5iqVNy66HTbDmnTuXtUr1MNV5IAXO6rV660XNQKcNRDYgmUURHh5rYEsbk
RlU/crw7FWcg14zoFae7FOZ+gVzJRnkU0YfJALSWkv9rcMRpc+UW723ykPcDDTrMrBhges7s5LRu
Eiw/ZOrRt/2wjdoTWR9zgyMDWnqI0ElsX8t1YWo0vUsUQHz/pZo3NFuuBCj+tReoIJ93FHUjpWlL
ZR0lzjUmVrVNaBUXQQBqgIFwnexLYm1h8tIq93rKStpWzKCYfcNERUnojJAiORc6P0mIuR4YBQoK
aMxOm6ayrx20LkV27TZMieol/jAubeAyuJmWpb+ac1p55DQM15xpHsYU21dGYjknQFiTMSGyiBVy
q3HJb3IBkFmr5/6mDQI2bW/fWG81Jtlu8LF4JLuaULIcsF3WU6DX2XlNZA8Qyk6C4knnxx6fHGvb
LQWL4TWO7iLkB0P5LvyLS3c0XzNTdUEwUcI+h05a4BixP6NSwDvWzas2veL4UgU7T1XYReF5hoNN
fR2ikgmibLvmqq7hfh6uXwG4ZbYQ6cIDTmlgAg0oqOzzYcY1U97Se8ZZ3dxq9wcCtMLVHqmwaCMj
lraUIBLV4YcPMqKpcfOuSzY+B6APyCTn7s2uzXcZsixmrn8vjXqr0gBqvk1lBNykllJcx4rWal4n
zLqt/KV31M6zyo0pzbMR1DBqBgvohKty/saVoCaxETbk4wabOq3cF0kYmmy7+LtTYRL1epAIDHOt
p65AtjPlw3K7uCiFB8/rUS055liQIQruBR4Pad+UkAHb8KCs9yjth4saAM10IzXO9MpmI/r5xVvS
6PHrAWX4fBo4yYW+9ZLnU3wW/oiNBmn/faTBWQ7FdMuUpDktNjQmvwzL22pk1jXrIXtgehxcdX4k
brTVusQOQOFYfNzLOv3m1O34ZBmtNoOa/UM0DCR5Tu45cWuNGqmuCXjgVaAZkx/rGu0PN8oR98/8
I/Cl5qVV49GP+upl/XfCKkaFGNcLV79wnP0K50XcMu0fDj4xnyrV1ZvTxU9Wp5zHyhRY3Pjsr39e
Ms8j6aTR22TomX6ZuqHwTON94SIo72gfvKyolK4syIdUvX+MBHeI8pbszXMq8pYa/+y01rxj3l29
xkv5pGxfPzDtal5GeJ5f/0zHhj5/jeun7PzmWslYf//q66dTWO7HCoPu5HNA7yYE8pjCA/iq63ls
Lt0tdTU8q8GSuxp103NVwRfvlG+48rfxFDu/5FTTrNVGPyUBIpNyosNmuiS69w1A9bFX7ZUIxvbW
LMh9WsLiXpIxc681Toxn36A48Dr7x9g56Zl2GyEFzux9Snp05kEErnjUWRvcp1374EoQafzk1zYB
di1CbW4Nfq02HynUonZ+S+rlo3bj5oHu3/DUFPN9wI7r+Iynl+imgwsCuWtWt4ulYY3Z/VNO/tVG
W+5b3SD4LUqscUvdZjdaoddRqBcohKzuBF3mKgFBsZ8RlT9bZCX68Mhiu64OnTQT1w7coyoz9U3q
Rc/rgGPvO3FwN8f9d1+Z7tRgbYXHNB2BtMVuxEeMtM49K3lGc/FuznJDvOV0nLtcoopKcAgV1o98
GXnPY8+ADYZ6Jsrv2wC+XNsTxdIDT7jPCkDlHedfkhUAfn89FD4SoSUr9A21750nuORFKMeTlw7L
Llo0aHyuoIfJkR8RsLb3CckfkEDnrFKCC+miMqTzQ3VO8FhN3K30o7ph64V1znUinduqrpGBeGKn
BUGFedt8n0IyA+QEFX2BATqzV8UVYN42mQgDEBJ+ybjsAGHAM7bHn55945ScDq+WxN8tjLi3wvHM
zTjwck5+AD4tvYnnETNUYt6dpOf219l8ij0YyPBR0usFqpu48uq2Oyg4b/46bI9pYS1RdQ5sdOoc
tYHhWFACWmblO9tZE7slR1V6Rvs6iBEJ9UPio2RD5zoKG4HMItst5/InM5bR3eSBxdY5R+CinY/s
Gt7RzwCwxb6Zv6Pywy9XJ5C/OxmAGFvehZHtpawxIXUG4K+nc1qOQl6P9Kpv55l9vBpNc1JwI3UR
LhwLBaWKtBCIVWAr2M8OzSQpuGb75MNZwxt1H/D2oCUCOy+Dt0Ryk6l8fQQiUb7SHOMUkJnvPRh6
BLr0o4F6Wm38NPewn7rer7Yxc0tGwsJcp8KGXI7Mt54K+1kqhIMR18OHkOV97qYba0Yu7bjWeJdC
W2EMi1i7m62JdlaDiIYiZ8e3TY+Ns1O1591S3mPCtaS/bXg5DrmTHIweuzepYG8ITBYuKwQMITe/
0yugxlut7bALSp96OhoM5xM3afY0VZCZKJHeeHOq983kMK0dRFuf5xh8kg3kDNxHy2T36wE3BUSo
pUR594N5DcJ+ZtP3WKDYUvMZwpjJkWytD51hom4tKMtRvuijmgFaE+J3V+VIOpN+ODEzo46s05Zg
x0HcOSJ57OvR2ad+n93B+jRXcdNWu693HSvL7q4WByKU4ia5WgBOrjpNGhaG7mDpS2ILre6ChbB5
0C62P1vn+Me4Wh98x34gqhv/km/ak1kfRJNDghJynzSFe9TaDg9IUNJfkAKwcrX5/CTRHNyMnfpl
hPuRtUVzCgLPYCQJBCk7ZcaZpDvEnGQ3wIjMhZD38UbWxjDkg9LtVF5056FUuOo8y74PpII3lROG
0gfpfC4mCeZC77rJ1Z9liGg0k7O1bQMoqJEJSa5a1LKT31AzJTTBPyRl5Gh13smTRXUee+rZYFKc
tUdcXAA33FsDGzNpKXZ6G51cNpX0p4KOEGJPvATjKg30oEhXFNrH1kv6bRJXmHcs5IilhRjQAs7X
t8GpciPnW02e01ByBZbhDB0mxaexhHS3Ygm8qh9xxlYtsqaoE499uGpGCLsV1q7yCjpMbmqjjSMd
Krazk8EJdcqaYNeX4bgua1el8D0m1k52iqwhO4kh5/sWlD0Suc+3ySVmZynsas/l9NPAgjlPku6q
1xUg9jM2Pu1UhM8H/SGrdP8c1Hb9EHqaQjDmHJ9FR4qA+OTlDJqqm6juxLmmLHsu6pIvJbwK1eJ8
pUdfnowMp5O2SJIzEL2+HhghkKpCt1bTjr+N6MXWQDKO0DgBXJPyZb/JyYSPprdPrpMOzyv0qI9V
j8JLhXuTnnoW2buaXgnzwaF81g1pJmUyPrDgnhbMk3e200jcdnRyyOXKA887LaEFTmp94O9BpxKX
84Z4acUmlFLKscjITaIYvlWNULfF+mCS9GXGl3TTizjs4Uvzb18fTccCYFcaPlLllavD9ULDDWg/
NIDz18PXv3+9ZeTyY+45ff/bv3+9q8QaQiR7AraDNmTw2zQpSY8c7Yts1ucOAi3u1nRfSXs7DeMA
a5gVoCopaEjelVhQJAqKkNtH6/ph8SIs/UsYn6fSQo6+ZHa+1fmaoNCJ+GzDHTx/vcUTEJzsrgP/
w+KRcgQ7tSoQR+bCLv30BFVfyzxqNzgWFLt4OFuClpnbrXfPF9xpfWCsvOx0hEciGcr+Lqcf20Qc
e9q+haBapsH9kvXBfemimE4DnzVSNhcHF9s+Gl5bzx6PVpuNR/rmAuRT7n4fhOYU2AchTI/Uv/Pz
8M2zeZ7HWhhwE/EjqjGOwusr+PWWWd/9equVtHKY1oAq5O+sVztk1UcHIesFVDUPeZbhG17w6yXo
LyI3a/g+Rtx/PYAMxWPbOadZiIOKwnqPcdQF8h+ZI6TBOnfVbbs+pE3b3gjJaMt1y99B6kyHzq1T
kDnyt5PW5vQ/DzUu171ObVKcWz2IlXGK1A76AMEnLGuUMYyR+y74CERHjgUbCjbR31MSyW8+DTI2
gXW+GJBWG2B2jWv8G3GneyQ5AR4hu7FekgXbZRIDOi7G9nlV2PQUspMV9qdhFu7d1wPjlWTrLA1U
lSUqfsIr9ghL6JliSwiHJUG67EsbVCUzZrKZbgcyiWrxzO+cmqvtMAR5Oix3PqqJIyoYfcvw9qgL
6l/ZVvd1O5xTzATc06ym2YTvaR5nmjTuPSpjeGwW6gonj8PnGRXntTR0B1TOeVxYbr7ePvqSBSWj
IFIQIXe8N/RXnyIPFFHhdCCJerY0YBtWRUjIgqv1TL+EUC/hQjy11NsyzPrU5nmAAp5KDYcl+LPQ
I3XNj+rXVKia+4ZzTgvBsECCsGNsfzQavv2EJdyiyNrYJbRfH4TXhoggSkWl7YM4i6Air9fJxGXM
UHgMNJrC+UeDGuYaX0dy9kBknJJWPPGFr+mg54OcIemHDHJQpGxzv4D81NGWaiG1bkOYmduyu2U2
Smh3TNOjhllZJB4gRV/guIjtJzolG7v2f6VBQ00zBOphyshtCrMuJ3QjcgnjU3RbYhU8phVRD8XU
UlYJdUfvkwyg9aKA7FMyAY0wkQ68ZKEtP5yUhtLIDDcdpnCvpkbelbl+TpPn5DNcHGsblGbagWlK
vgl+jW25CNK5yUvb1iYNWDlcdEzhsXJ/iUCvqXmr6a2ML1Em3wa3ZLqdy0uloU/FRKMepzU22JPV
0fSYiwop7v2Eqs0pyRHhVBffpBklQ7FgwJ0ZqUkkLNuhawB6aDIi08Bp73SAILtLtICc1VMMF8NF
SFz0oiUvEYBkiQWMdkjsePY5LHJ5biSivCUMd+m6JEmadgGKcEStGIPwEMFekuWPPFYxTrFAbwav
n+7QolScSdGTLvEed4DYjrFVHyYQQFai1sAEM7/llthZVmM/R+Gw0qEqChUcyWeEhY8gMYt9ZfeQ
YfoouYyDjxKjSfZjqGl3D7nZjbafvCj7u/AG+Vy2VfoCBvjUQB2+qg0p1wg650s8O0jRo/H3oqD2
o1qTRyZxSGwC8P288pzy+rC/Cfp43qgctlkQVPQuklhdFqppgE2MhepRyEsRoxItG1rVbsV83fo9
1ndOLLt7k1t45/J1MeF0dpMkIn3SY0XjMhY5NhEoMSjcp2Oc9NMNMqyUbkAQfZMh7Acgz9GuG/37
ifHGE7SL76FtDR9SrEUt9bq7tguWUL4GXU87lHPg1li5uxvQ4ICNJyY1qK0K1/5AusswfRIgOvxj
b/3aQmsLO9044r3NtVfdd2XWkZAQWtuvd4s5r++LVxsk4DYiGo+Tn03X0nogW6IE5eBGbyVpQ3oJ
8YL23k3nFN2h1ti48V4RUMAJhAIDhqGMdHoW6wOakHlnt5R6WBiB7jrQOVqmj09pYblPlf+okbnR
+55wZDgNkxLZyH1QkFAIIRIRCmpIBGVd9Sja5Vs+WuOFdetTTGBABjeO9qVQ0bNvXS2ETXPnO+Vn
UL/4Cl/X6Bh1zCaLg9966JxWDmVwtVjwuyBKWw9hFaGSnHBP+rH9WlQhE93SPPgN7KiqFNbeqlCm
tEqgBy7QcNqmtm+GcH5M596/1fotjpAuy5nsH7/LyDj1JiJUKIjpC5Ljo+afTTq+o0P0n5eh2AWw
Xne274S7vIuzV5b0E1mG7s+pJUzEdwFTzExL0LE0CL+QBr5Wnl/goiagOBrL+SmyugPS8XKTUELe
tOQMXuIWJVc0jt0ORzOr89JhtRon6rPk6l0L4I8ODOYzLV5mrYlPCGec4EiyB7E3nouxLiH6FSoo
OgTseRryqdWN2ItBNlz7vZjfwBQls2pvyzTuQMwhuGzSFA1LAtMWKK4EYCKDD9EZ56Dbqdv6uW62
VgSOZAXW3wUF/p8i+UHW2E3gAEPABkSNDls8cdI7hLPkUk9y2rjVtwrJHtwQIhyaroMgpNW49a0h
2EceVccy49eavKzlPoe25PAGzTjn7Vc3NsUHAtCaNlFCqz+oHgTXwCHQq62w9Z5EjVwBfWa3j61Y
3k0F1H0vip17NCNy47oOQhWTvlD6WsDinObOqrjbZesSeNRV8e0YpB9lwUB/qsHh0vkFI9RRkPo6
f+YJrs6+0zXbP//4j7//1398TP8ZfVYPFIm4ELq//xfvf/Dct0kUm3979++XquC/r6/578/516/4
+13y0VZd9dv8Pz/r5rM6vxef3b9/0vrb/Pd35qf/87fbvJv3f3lnW9L8mB/7z3Z++uz63Hz9Fvwd
62f+/37wj8+v73KZ68+//vwgocCs3y1KqvLPf37o8OuvP53g63n6x9O0fvt/fmz9/f/685pHugL/
11d8vnfmrz9t72+2H/gKiah2bCW09+cf4+f6Ef03J9CehxLEUVJ7tlJ//lFWRKLwRepvQislEcMg
R3c8yS/QVf3Xh/7mudyMVLzaldp3fO/P//OH/8sL+D8v6B9lXzzgADTdX396yv7zj/ofL/T6l9Gl
la5ypcePcfkxgOr5+Mf7E500Pt3+X6n0Za1HuWtqAX2KMZiN6Iuep0KuQ5z3hKLJSZHUOR5Rlq7S
aMSQQaz5aWPu3cOLp2Pvp/WqZGVWiqeJbG81YyNO3fQu6fUS/2Zgqd3rRVf4FK/CYGADzVhthyfh
2azno0O687njB+frGLbriOZAEJlgYaPtocjgGsRifvtsyua2tdJ4OhFVbtOPS9VEHFFXgr7lvs1Q
ozsTR9csMSvfKVzsyv8h3XbiTBcuBdWKcgLi6rzR53vbElUZLTKvx6ddxMPy6ImooH4NEceigaui
9yawXErPGSTo3YxmpjzIZAH/m8icEI521pokEhTOFswqoLt+cXazCC1pa1KnxPQ+L2X6HE5ZvWYu
V4QchHWHtFNwSgsRSYqs9k+j9G0A59RratuPQ/gxhhNyejbNtERO1RelNpjcFr9/nRud0TTy0wb6
WW0qFHNXOYWZ/IQubhEbLltOcKeoJ3IWOwPdfDTmhRpucvSc/5u7c1luG0vz/KsoajPVEUM17pfF
VIRF6mZZttKSnZneMCCJJkGCAAkCvE1MxDzB7Gc9q17MbpazyzeZJ5nfAQmbB2SKtg6iEt2qioq2
5T441+/6//7ffb6OgBp08z49zp2uTj0R7R3Nha51urEBF8eYjLp1i4zCqtOJRGHBzxLHpBV0n3jY
O8oa0kngj8djzAMqfUCOWGOre+uORlMYeAdjx4Mkl/JXe/U7SKdo9c5zUyN6R6ZstoDsdT6fPoOJ
m1Jsm7kTB7T2qu/p019C04zgcMAosloUWXZn5tXQWsycX5aDdX9EN910/BxNnDVAYFcbLqcX9irs
Or+vDBDiZ5MudFed1Jp5kBivx+RS5ymh2juT9h39pwGA2V9b8TyF1SDr0m9hGA669CJNp2nUXq8G
1DmMqDZJP87W4RKwWtqN6GDgtyhhnuKJDwsQ5uQsX46mDia2R80a6QWHOqC5TknBYNF3KGqKW90v
yy6lgwQ2reknbaJZIfQpXaI8w0Qf01tx4hq0T4qSLhyXbqL7bQxKKJ8G9FP+deWsBOisb2Gjp/qi
qxNyJwh7E6davoRI1LRpH0YLEwq5cS67Tgapou/R/DxMQhi/87lPU5/ETPX8l4RkwmczdtPsQvdn
Hi2OiSItgR9ZVAh5K7pikGHj35xFNrCFNolbn/8l75Xcdn0jGnVazrL7YZSvgDT1R6zxzutGELrZ
Wkj3GMTEitxVazbvU3mrz/ycGAlGNCw8KzvMzqeuASvkNNFsspyz5cKCMgrAgMm5mCZ4hizVSGeO
c2NNKHHpLt5ayVgwEIV4EtekrGkzmWWjGbZhstTADM08mp6PU6sLBA9I+YCYGX4ATRb6w9ETSB3U
Yp62poJCzqZcLQ296ZoQHBbiudXXoUmeW1xy0V9tTmJX19fR+tm3WgMa+hAgns2gGI29LpRok3hx
t7R9ByLSUIcPZeXH8Ea1NG0yfDtfTKH9nWYub3eirVfGHVDKiXWzmGDQX3cJZxqdGU2/f8udBN9t
ZCCjaKdObvCmNc9aDyl9jebnLQNLndhWlPfvfQaOb1ogmrPruQs1QTte9GPECNi2lvu7s/Sd+HwG
GoASWiOK7Pc8lvHgfO6BTXyKZ30SCFYEt2HbC1ukBXRifRAQrx2qR4bmBOT5eO2K4n86Ai06rbmL
E2CBgE472Xo5ftTiyOEqkhOl7g26NLzn1hJ+c+48bL3wWQ6pEvEhrgacS9XTtMs9MfPWCqbXYZzm
4Mb15GHmzyLvUjfj1dch0M0ZwNFuTN0l+KYzhzp/WrV4Y2RuFCagekxLm6UdwuQwM2EuZeYtdYnm
6tO0laTdC4DdXUpKTaAyn2P+yeQztAOUvPatCd3CBvpQ0z6suKGEjAhkuefkW+A5ojNo18thUo6A
EC6oFQKGMKSgOGqtwSqej/z1mpKA6VKwSUcQdAFhmQzh6I5MWJjeUhU4BGq7Xsxp0bAeOlnHJHJN
3bI9b42v3Dx1W9fDldmlfniku2DiXAumDiKwEPtz27pUnp1pqzEw7iEh2cFlRq3w50Uqwk1pssgJ
HaRzoARrgMfv+6MI66y7oFPBCnQYUfHEhSTHD+nVuJ7MyCJ4w3X/89JZwlNtRQkWdzdcjUAjIDtp
L5AkoA3Hka4Pr/DBAOphz9MFwZ3NbltjHUaLyCdpMh+EfmeFxjgfpSB8+xG9WaYjlk2CpXWTTyIQ
XYsp5ShzPD/KR9P7PLTTr8S45r/ZA4rHFjqMQVaGlTlNWrRwBAV6DyxmeTsB0nCvrWHonWCpoBds
sltpPCGcNGh9hg8+pB2gPXxIMtjuMRX6xi8zqm5hbpjSEy5PhC07GrjmbYzz1RnbhHfiUd4z+30H
DgFL6wxT8C7x1F9d2AMoCFPCdp8JlSTjtwPCk2BjRt34vQW81z3LtQm4k5inAJ1+FIkUlJFNbyky
NIM1WErg9rk3/wA9uPnBS2dTzKV5GDhZv0uSw3yGgvy3sTmOLp1xC3r2zEEEdVfd3z2jOyL6k3jv
SWyP7Kuhnf0yNRP9Hce4frLNPmp4mCUE38eTOQWX+dQ1RaTHucYmpTKlD+f6YwhogTK1FZU93S7M
mbktuBH6on7JBaDQmlHXNJrbo06kW8O3MWwL5zOdxlUtPQV7lWZLrRcZ8y7B1ax/NYpj/TEZwqg/
1/P4apjOaYYEbsm5ahld6zqfQqRmegt4CWx3mMOvq8G8id6+GvRJn7XDaT65pV8QKeppPh4+kEFd
XWqJp/0W0xsbEtoWRxUDJrqNTN2mkc8cyhAbgBEpSx3CPVLkAPAXfQqqu/rY+tifxwTRSH3MH4wh
fQixB0nnDXCzabm0ntI/bzVGqkZgqH6HKW55Pyd4TB3hcugjmURUrdVdOud0AoBk2lnzHM8HaZrf
eRoEfLnrDz9Mh/4QF9eFutkkJJJN1wMipJSxriFo7EAM7Hxysjy66Dr97AqbisatGnhclhQ9tJzU
haTdx94CzQ223jCHmKROiwTW+dAyplfmZJi/naeGh9IPrfnX9dpf3w1nk/V1CDCDlAb+I5Vftv7W
WRODMKfzVou4Vm54RK2WkLRDrHzpT6iOTXKNJNZyTQPSUU5YrEX52DstnYa8tL4zGlPYMtYeYr2V
fkrTwYRdxt8ifu8mH7qUxFyk8WDhn5lJqlEeMtJpfYC0czsukeObeNxt4XAuQ2prdFcfxb08zFz6
XGUOKKtuixTkZK1DAwZMH1ba1bIVd10KKocJQGtIELpXUX81ug61OaWP1npBL3CB9QKTPp7j9uP/
/5ZODXo9EfmF3meSWAnhFot6RSCeohA+Bdk7b2Wzu8xambcjytjXH53+DEQUaf/+FXBiygDDfsu6
ppTRJ7+yGEy/LGJ9/DQY50P6GlKuDluf4bQ6lOfTY2Pu+p9nsb2+HHbt5C5n1wn3RLOb9aKP0zxZ
Tn/zuyPtfhGa0bsQEMOVa9r6V9eCtA3aek3/kgJB+LC2zMVvq/5kfk/Nu28uPpKjAbA2ZAHPptGy
bymxz+LrrjVf3+nrxdtskmnTc+zNsBeZ07znJd1W8nU9c22bGM8yHd5q/SXEHO2FR5r/Yz50BxQN
DSkVoGsCcTTisoskf1oRL9OuRvaMglZzPqbanxvS8h6602F3dg1LS0KnCcD6wB5j2t+BRfG9QRu8
8erBibL+JH4YzAeOJ1gMM9wZ35sKCpqxM/uiL80ZDYmyln8JTCOj1jXUJ++AwpCeXnXj+cN4NDIe
wbKBmxxjAF3mTkpwfp4ko2e4ADUIjea6DqiMzCDRLZue5N186vQv4j49VZAyg9UXOnW1et58Jmhl
idAOL6bp0HsyQpcX50zHtH4Kc/4fP+KTmGlgjlerISwOFrEN+tInrrv8NB+26Nc7GNvA13ac460L
uutyGkbF4/QdV7cdB4iVr9n4hPi2ux7noNul1WQ36tD2+j3I/LXWMdAFbeezRXUa7P+X/vm0o13Y
X+EDjM6Hi3f9aWd4o115m2iGFMzYnYh9YB7wN7i+5vlw42vi9zue73TZolgFJhVn9WFJfW03Ss6M
5ezs5dVaRz6C97/7kTBOzVXCRyDli7s33WXv5eGPraHivVM0uqZ0gfZSA87fHl60xtO7Wd+9V/uK
Jy8CzipoPuimay3op/EZ8K6Wf375C3o1DMGlMLhfjmET89A1o3IYaK4+FbppB/z/Bcnd/vmo7X0Y
XNEMvN/Jj5yJuGC7IQ/xLUfTLMvXTM22zcqmTQFj0ZKLqogLoBFXo0vzcnCVXg4vX17SgZO3DIOL
bhGxBAskVrxzvWbpmAycFlFLAq37Mu1/MXzaObz8DXF7KiuxiN64vg26xTT06koGRBgT8GURNKJA
Xq07HXQu1v0vg3Hr4eVP6eKQ977lOLSqtD2DsJVY7856vOEA1CQte2bnwwdU2X3+kQactIs/w8M9
6/8++Gi2xxe0ePxt+uvLXz64SNe0dN02YTWoXo2EEIZJ40hqaZEPkf9x7C6D5eDXdXjz8ncOHZjp
IZuIrdLvonpgZtQdwO5Hgi2jINuKYMeeHhF9unZoD3c+IUTjzh6OQt2h/6wQfatzihneWtf2JezU
N8funi4G2jusnQ8RWtz9UHcI8QWI4Q6Nt9v9G6wzuMnpLD29iL+86j1ZuxtXuRmkYicOwTtWhe36
dnRpX1oXdEk/f/l4jq6pIiKy8WQ5HPOZRXtxDrqmPeyM2/GVewkC89y+O/KxA4IVveAK/WRaxGcr
r9eKjNUooU2B2MBxdEV7niuns/AuJzfuJf2PznF7W3du58hXD1xB6auV+7H0JxbBWN7zNeUxgPnP
hlDl8mGxyNRpG/Ss6HSPXcoDd8W3NM2wdBEK9rSKPk4cA17JEYb/PRE1+0K/arUpKaH0oJ224fA8
tsZ9OeLxOcN0IBs2yB6JN7LzBpbrZeas4diDOrgTXtHKYwB7+aX5fkrL8dW7rD3/REMPAGhAg+/0
65c3eF+U8G2DQLzneQSOq0/cyXFnh3ArkxxmdVPzLcbOV4K+cP91/WMLFcJXfoMe0FzPc4Gs6ATx
K/c1t6b6YG1C8cFCyVG3o4vW+8mHVtu4S89tVM7kUm+dLR6HR87zgH0lf1dsws4GE8yESY7vzs71
CwCANI2kb8/Z6ItufAq/0OuhQ7PQm+g8+RAa57NWO+61hu9xJY7N49A527ph6ihBMhUiu7E7DSP2
ZtTSjTsefYLX1M+YfZBY5viLb3azZ6OPm4B+JCSI93D78inv63c2wDAcDAnXoSatohX7QzJ+1iTh
y90s+i3EjyKWvZrOH1brft5LUNjvF8N4ZjGp1ep23Hcj8+3LM9h/x8zAdKi61gh7WtUnBbkeEDIP
wjwEzBm5EV2kRbMjHzmgTVBSKGPXNqHcZrHyDs8ABi20cQLXPU1iYxe659QZZx3csCXNcPOv8TA3
LgjUUhumuyNRMQPh5ssL3ReTcKlp3G+gMEQxqw+qu9DDRHBb6esJQcK1Q8PyS9db5MvOag2p4MXP
f008Jd1ysRNNv3KliCqPBq0YDeAb1FKs++A5Q38J4UC+cK3F2csf25cVvu7ZiGNAu7anu5Xd7Q9n
Ayfj/k4nmXFrQSJzu9CWNDNLwsHwSz5fWb+8/L1DW+lh/+qeSbTZtirfs7hQxP9Y3HDSJSy2XNEb
chTfen09PbKN+7eTlTnsH+YvVqNX0W2DrrfqLuEewkiOL6c+PJI8wsW7VyxHpBeF9NMdu6LK0v5w
6Gewfpk54dxsNAY1NjJn531YEi5f8yVSl4CGEOsiwboraAhcTNxsMe5MRp55A3RHe6CZ5uprPF7Z
R74kjkCW6GycZ+oYoRrZTFts7I5khTkXiJk/7ED26lJxC0y6nWQjmpDZvju5sQwzCzuw4E6OyLMD
N4PvabZLOM7h7lc+O+hP/YFolkXA5e10+DRce7ClTc5f3sUDl0L6iJjEztoE2RAghbgzgnHR854m
Rv/nRYX0gcoxLTOzv/RAiUQaFBXwkzlXYGHMjk/U9MgxHXi5fAmTBtlUZN3lpUTAftYUlnfCBS3i
6LIcju3rsP+YdT++vGWHz+X7dypXPMkp28UDg3xCVNGTgn4epx9e/sTBUwE04Oma6zoYZ/JSRpSw
GqQJO9k0GVKl76eTt7gux9TVwQ3b+UpFICxS8vw5X/Gpx5gvoGql0hzowrs0/VIs56cAJD+GDvkw
6cX3WdrrZbfBpEaIyA6aZA8jsoG6bBEkBWLiIXndPyoRGQIrsj/Qj4FOAHYIcM530EkxUIF3eWmA
KAAWkz+DS7FONY1Au+tiH1EsSilE8dct2zj1xY+jg0kRP4i57yigw1PeR9jsL+tH/s1LM99AcQQq
ReelKS1d905hg0dlOtpmiRinu1vggK8BuYYTApCm+GnaFjiqp9/ST03TdwnUeNrmh1e9uweuf4rV
6NDABUdI/PD7Zl0DazOj178A3T4FVgXqCvFZLnFnC3T/FPvZ0V3T/fbrZu2ACJMqPYSWafHYueXs
wOai89h3tqDl8HvCoZ6tExEVP9jUzdoDC52otgfIO7wG7sF2C3xZIBrmKZaj4Ziu3lBhoCu/BNtG
GhDLsg1/c8zYKjvXgC3wIUY0XRdrRvw0ThYY6vLQPSXdhN8DpfbmR9qC4iVgMOKvNO4FYPUpvQDd
OHWJnhN1k49d13j9OjEIy+RJNOvZ6wKpqrRqSzvl4RgESMxDB64b7qnOfXAJoJT3oVlboCr4DA8L
kMCuUPLlCncffWEGkgHd+XWzNmB7K19vADjGqe1aBtnd7zbOzg60fOcU5LOva43Vfrqv+vgN7DxO
37W8g3vgeKceiTVMJFNcliaKfntjk7z+Glg66q1Y4tbcl40gxKOFYvRs8OnN3AJdVRRY7qntuZqr
ibDizgvQLWQk1XrEHJu6dF1V85vGqWO5HDDNKg+IQds6FQrQBurS0C2wlTXhqTB5dAJD0uG3XCxj
EVsyra2PuNnqnRjJ67z8+iIBxPEUrQBCAeAiiAqTaywf984DaDkObrBhYG409fhFfF7JEEILcsT4
uBTOFj/Va4AbDOSBXN3m19s9b9A1cFU1gK5xC/Qi2iE9AdOjnIrfeM52axrn+JCDUjz+Ft6dSQbG
h/Nqc8AscvcJ2ETLkA10m2ve+9/EJl+v+g2d8jtXaPaDa8cAJPLhYwRv737jdsBUPX4L54/8JTnF
rW8v+4CGfWqg/PAPt14QodJmeQEIZ8UXgAAUeUHXsQ7qAEo0XYsbQJL3m4HQrC0QYDslFWDrmABA
MQpHf+ftIxdNuJYwDxoX9cBbUVy0ZXPshMApbd2cq2z7GgQ/4JF3yKs27sqr6jsR0xR3GtDAtyu9
c+w+6pByX9fztymgxj16QlOKp2/g1QnNTmD3kNbThesDasb37Y2EbZC5I8q91Z67eWpbOipd5PZ2
zl1EhCzfckxjo1cbtGbdUT5wZBw/opT+0IHbxH810wH51zwbT1d+78YpOHBhwpdOrnTuRa6PtZPs
2mxN8668wMgp3fkWl5tUF7BOd8/CAcmLh7PVok269OoJPoLcrNotxbyQ9tLRCzkHEgZCNQGcb5ZZ
oytbdiaJfAQ42U0WtyPoLIQ7BYKAt79bfM1au7U5jdd7NiauCz4dScvvGIadHdA1E7vfRAU0z7px
VMVdi0sNUJJ0nVl568Q5bawaYrmNu+zKEo4grgBSAkDc2nQyqgU4A+kudoWuJJufpm2Bt3EyXn/n
W7p76pCktmjqKb13LgSr16jiK+BOzXrqGKGKus3CngNFTzXB9/z87lsnwCf0vudts/uNs3As1SB+
y9RPXcGR5JbZWlnNtVzwTjpgN91sXAhnjz7q55F8Dnls4pRlprby8E2OX1TuOI0TesYWT/T6J+/o
p47jksQWCPKdO+8D3iJl51h6UzX89jRev3QDDQ9kwwKkIC2djC7OPVKlRPZtxGqD7FplW17XWaII
2xKZLX7kkDVqAJgz4SyjVIVNU3UAiRRlPvYdVSBUo7qA2Isf6RLopnuKfUsUp3lmvai4UvLlLDIS
GuB929pKPAbcefvk7FxyWcR0N5dDGP/NUvncS8UtEBauZ/FT8Wx4/BaYLYj6tqG7zYea9PhVrXvX
wnOh0BxC+s35Vmw94BzUfrEzxtbzaV70UigrtRfgnpL7JnMtMvf7r59YBwWlAt//Pa3VsBegvAVk
7olTAsh0yuCGJAQKwCYWERWQTX0JuqjXUboGLU0Y/hTRSksnbn1K+zQILGBPEz+Ns/eR3Yor10+p
8ySw9SeoHRL3FpANkppbZ7d5pq+lKgNsUNmUJqDkt4+cAXe0YAtwIzdML2O6DbwGxcVVewBFAt/R
wKccjGwTEbCJgGoaNA3bm1BcvAbpQ2ao+BZ8UKrIesgoiteuVUwCDEF+XLzf7a83mZQmbYFytFPE
vohuaXAESY/AJ95Hxoc6+8Ydu7LbTw+KUx8bRzBlSIu2HCEcHcsoDaTGyX8q6xTvfMvFzrXAqwr8
547Uo2/fqePh9ul2U9+7rbx2+L8NGJ0MpNrmScv6n6yHD6kjxL3fQ//Nsv62SLLXxz7YAYFYBJn5
HZO9cwtalPZB38X12EqWJgk7W9X2IdapC+oEcjgb219+/jwNirkM9F0Z/dh8sEF7YBiqTiAyDtuG
0h3Y4IofWe6D6gXdQvhj+9vmYVapLVIVgWR0TJxAvKCDYX9R2wkbimgu0DTlp2rxULuFi4/0I29d
/MgRb6wBF/Foa/b3mpZmCUDglIqnb2oU5hDh/JMadg4fdhqrhHQ3sHAXTa24BUQ5EP8+DEry8XtC
/4HdghB2czs2CrdJ8k/MWMnxESaArVs2dcsHdQB5EZEAh07/e0Vvs54A8QnFPTCx7oXb8w3eIoeB
WyIHBF2SZpSKsHH3gECt4h7A1mEAUt2Qe+5YQFAbGAS/POhrNz/Nc/pUJSD5L9IfyEBqFw4oAZvY
GFFgRy8ZLjYmR4OkgKf6ADCCsPOgZBR4zZ3DFwWLnolV0FgDUPc3PunrPQAuvjh68E0HjWCBdsH+
x01q3KM3tuja168d74aCNDI8uADFj+z/kRsrBB+Yvs3vG+f/q2cAce+Ae1C0sNV+nPLOAxCoRtpV
QdC6xdY06NVDpKoo88EyCa8HdJ+8avxCIt6+CXdp8YUGLbqE3bz+zpPYNFwoiyDLPmTwYPLj6WDw
Ok1lrSJSp3jugq8BjQ6KbbsDstQXtaridyLvsfnZGJkNugb464p70AL0QmiDUO+OYbPz8k1buH6i
bme7SQ3cA1XbH7vXBLos9P5G/MuxD1swOmAUIv6+/bpZpr+ujH0ySXmwxK33L277nvyHzIAQ4JYo
rUFvQBA9q7l+AtqGcWcIEPPO1W+5REWob6FW9Xs8qFkHjz2iuniLwK+gBReQ0d3Fo/EFSwfPvkRB
Fl9q0MHjr6sunqi3gQ6EX3bzU7X7CIgUrVO25EgNWrxykhOjhyoWyJbLWhak6M75YxLTJ5BOqo0z
9wUztNJ7h4PP1n3gjgS7ix/52eMGkwugeNlqnIO7mdDrbT4SWdhzWLq0Ryp+5JVj7wjy7QIKWPy6
cTg/aAUVDx+oIxAPS4BdN4cvgzyEm0u7AuRh8+69qqiHdwJ8L52gYCA6cPowExDj4MWX5FyN83LB
YSmeviBeNIliE8XcbIEs9Fp0QiIEisbjP8WnGiTxfWUzF5QvVxuxvjVnZDNX7A3YDtH+umlLLzot
Kcn8IsEl6pUgXyh+5GffouCH0D8ljCX4e7PZDTr+bQzi9cKfy41KFz8iebuj6lsA3za7UuJbGncB
8NIVXz5+LlykvOuypEsQHuxuArg2jSgvvdm30e/mBfgtZQ3AJkBLWnCTHngFgqHDcHHxvrmBTRME
8Gop3gPKPGieReeKEskgC0HBUkq4D09/m1FskARAaSkuvgWUX5Rvof0OikFQMKwerJveQB3gKHt7
UM+JSFdp/giFuiMBiHiS4BXw7++WYcO8ffXbD08NnETAN+VrXyR3KHEqY4DNg3cayikOQxb4JRlC
gx64MoJdVOPThqHoDVXYtxixOzfc0+ClNl3kW+OMW+U4lqAoMPBdiIjLQRwQ68WyRd1q4+waqk0V
RTo6G4EuwIlbs0UO3IqaBh/gql5mrhtn10Kho7gF1KbAq0WeBue1+JGjGmQwLNPkMyUd40aLNujd
0zhPcQuI1pGqg6bB3eou+Q0g6wQ5F3yczStdUjXs8eyozgScAzDlwOnDTAOcia7AZX6rgaev+gCQ
AXrR9020KtuR96zd5unz/H+edu4Hnse3/k3tQRg9F52bwt6s6Ji0YSQ++g/Kdkv7A2wbFxXdiXDb
/ib9y4fVpLcZe9PDSPz5H09JHmfp6mOvHyZx0cFq55eirdPOH6V/O9v7x9u1F7Pafmv3r85jWj6V
K5UmVv6m/MursJcG6dNgVfxitV3U+2BMu6g3ccavsvAp+NvOYsnElH8UX/4vf5OmWkiJQ1P5R7EG
Wmnt76RMDv3zv9+ZHPFyV/uho2CHYvZ7b2flY0ieesG/i6P6mlaOiSYH1WPaLnlHkP/86QvCEcVx
Z6F0n4yiMpSjCLNVeaF+bqbneZpMeuWsigepwZNQ/sXrBn2fpNng5M24V91Y1LTgC1SZ8Jt8lqVB
VNkHV/MUt/Y+yQ/PuaiLVZvzB/ES5BmDRyARQTxWxCU9kbFBU6rsyx3N8fpJ9SsWkHYX0C9hL7Ct
osa5+pX8u1id/eDt5s4ElYtI5sGzDBB2gjML/m9TFFWqLOe2N0smSRaM5W2jSsH26UEDXgUiasDM
+9fpFQu6DfqDtPdYzli8ArBTNDLjaAQ3hHA8hGklL+gVH2oHafj4yGU4ed/LBr00CuJndn0zrvis
cN9x4HDyBFkBvBeiW8eRz/51GuPQJpXKcVe9ynpB0nl7OmR3Nce18+6/PhdisFTcNepFAkZQrf1z
17XJA0jqvJzAS3rnrBeFa0maCw/0T+/PD773djLLgpOPFSUp+vWqjnwendwH0Tx4TtJysOLx7anf
/LuU+sFJX+ZB1hsHkaQv9/Xvzw98lcTPQgDuTlg/btdtTvSlw3vPBqdBP5dmDONy+aFSF//8lO+C
OBjLwwqG8pdP79DT+ucYosL8Km/7a8XICyLnr/IIoj72kHQKNbygN3E/qdzxYwd7/CaeJdlswZ0p
RyrMwpcshx98k2e9OIx3BzWIV718C39gsnmax89hOZCYq6jgVB22PQiey1HEmPs28c+/w4+9Sf4Y
hU8nydcT1P9Jmz7CifSRl7T9D25ypzdOnlL6Fj+dHP9eDTewjb+bJol0ri+amT+4jnYyTtJEErM2
GVLlc2UA/IeTN4XXF3/bo3JkcdaCw175O8Gkd/K5lz5L6lhgUFVH7gzDR5wV6caLhJ7quOf91SQr
hxHbIGDHyoNO0cMJci86ucyJGkgyxalBppynIY3NpWFdvYZ5Z4MwmcjiWmTVVPfjgWd/GYwf5ZFF
1ZXqyJfBo/wIBahCedBBRQ3su9n5K0yz6kUAuKM+1/Yf/yfrnTz/p+t5EqbSqyM9oj78TS9eSdfs
QOzl5/fiXfhYtQrg1lef7Tv852wgKRddYMBVLwTzreyCQFKojnobPAf9YIb9W44l5A8s1OUfX2/7
3garJMvk6/CiU/2D6ukW12IhyWCan9cx3agyaA2v+BZF+vQkXwZBq6J+bDnStxraKtAlykMnayEl
p7l8coIFRHXo9yGGeDlMcc/qEOzFqLJUL6jKVGe70Zqts3A2C3Jp1gLDqjr6R8z8Z0mqQQqmPux9
b/U06EVRTzLfDK2G09vGafdi9lS41THvuNcPonIgcTmKGhzVbb4nU5QGJ+96SSzdZxpllt96vYS7
TwhzyDePZHAN4+bPgWTVFzS8qlvxkMguT9FzQnXQ+z/+V3LykIz/+LcT7vPJXfrH/46fQjmvQSWQ
+p485HFYCX0bAraluoCHIF5X5WhR/ak68Kf+3gMXOFPVYc/ydBTGwclFMJPUCkWG6oOTQQ0rBrJR
S7SRoAaZS0m/woijPuEvewY9bdJqGDYcPwaPC1liiFYdqqe3kaH3e+9bVIOpjv3mcdWTdhjOYdEN
HZiCCwcB4vS4C/HXhR4piKeJlGrwcXf+x3MYmxDXz8f6g0EayOE0wZKlen7t1STNJbVdh6V4GayD
k/ssDSflDAvDS0D2VCd8ncpaCnRzDYPO0qAn2QEFBVkNc52Wkys2QLTsUh30bZJWFDVwIfVhb/JF
EErxoIKVQnW273qPQSwHKiBgUJ/uh3HlGtQhKH8hqS67Cvtp+vyn4x/3Qf4cnrxJg6qS20+av2Lw
FcG2cjsLA1b0zlA9tU9xmPWeizmfnI9DwssV076OPOOvvVl2chbEo3K+xfTrCMb+3hv3ZFNWlBuo
bsolmZf45KoX9gfZ7OQ+f3wOwaaET9Kjofi8DgGK4fl4cj3bAwyQeRS9pmtYzZvH/OQ2n0l3Zzt6
DRfov348vz//+Pm8899OxDH30vjkvnpTBQWlBRRGp0BbVHK9jFYp4jS7mvZ8m///5yQpDyFeVO2G
5iUtL3tJ2pfliVeDE/8xn1W9KNHaSvVBPvzxf3FLVrLBLADoLw/8F16iA/gs1Uu0u5rjxufuvy4f
0A7GV5rMT/1+u+eFCC/QedJQ24m9cOH3gEEv/Nu/KqN/CIqo1yAswU9+TaLRVt6X11dspQOBo2hM
CNafYm8POOVRk//QCf9zRCRZHdBsdG1RPfrdJRy/0q/0p96k+aOs/MqNF588BNXefOglSA8o8BBA
TxGUOgvSRzzuctDiYZR/UPlCPw8jGQGiH5V4x2cuZgssS3IEBTngy5L0+Lgi/3kWDIAjSUPXYaO2
gxU+wCEjyTr6SI5PvF25HXUkezrJmHCUXCJQR+CoHPcwukEwaqke42Xai8nZlQOJy1yHDQpo77kX
Jbkcua0j0XGFLyuFpegGUM7+9a/vLfe4cn4UIKuPexukIlBZzX7VgX+5TeJsJrIRkpcCM7D6rO/y
XpolAigqx4TriPLcE+rKTm7CDE9LhPjf9+ahLEFEUbPqtd585V3+JJu8tIFWH/sh5USfg+di+g/J
I2j9ctBCF4jOk6rzfyAsv9mfNvcymR0ShoZoJqb6oc1GfQ7jJ0YqViTwbBupALhDPpk6EAJnJJrD
2eDkc4g/clDI4zyqr+vT/YtfqMG2O0vioAJPoS2f+szbYJKfAvlKuTWIuPtAtoronqE+2XvxmM8x
n8nHyMFmQzDf1XM7MWGywR//FvXGq3JI8dAgQCv/+HrBXyzgNuALclxJdFGpTQ5ttMDJ3y+IcD/1
/qWctVgE3H11QM7/+B8RiKneSRScvA/mwWzWO/nX7f8VbGXHyd874WySi+hfAM7u5NP9m9bVm+uH
a2k+glfK5782ZTm0DzC848nWXaP+/J8auqHNA2heVacEk/H7PZXrU/8qfzQitC5rrhryAG9iqjNS
ydSrQRsWZXzyXPUaBAsFMP0wH+8+lTpSLGfJjI0t9NxVL133+smc7Lf0lRrEFpMPKrm3OnT1WR71
qTuTpns8KHbcI+r04nGQSsH6OqLq1ynbED/vbm4dqK/zWVatjqTaWVnVtNe9p4G8t3VosIswrm6C
IEb9LnBeF4+4CNKkd8gofLGM8gcRkRs1VU5SaCnRsUN1ypfhI3D9ShrOr+HkLvFW4llPsg2OV0Ud
fxaXvZQwhDxsHfuQ9npPvXI/xe4KgivV3W2nCSaYJBoAaKiPe5XHyBxpE4q2m6rzvX7aEw6wPqrP
9zoLInm2dbh8b3tp5YJBYKQ+2bdEuYA1y5anXof/+C7I5pXbUAda7F2YDfKqaUIDWvWtuI+SeTCq
TrmGPX4XItcx7klVVjA2dSDc3uXL3pginrRfboF40HodccrbJHpmT6RxRfN41ZdH3CiQ4zq0iq9h
WCHby2GKTagjAPon1fVF/zDVjSA5swhkWVGHar4TYALJ6imaPqnO9g4qjrwCaaYHVLnjr/eAP4I6
rjgbkE6qjyteNGWi0p2A5qSGgQupSRBOjpHU4XXcTypAvILRWPXo7ucBDl0q3QnDqGOLF71nWXkY
dThJ94swW284LcrTEg+6aF6ruhefRgLrKJk/RWMo5XE3uKabMO4/J7LbWEcV1mdRhsu9a8PPI+1J
LRVIRPJ71Cuk8oWuw6u576VVbFodRZXgl3qi9vm2AtUjqV1DoGLDOnQbPPWeq56eDvK4BmV1k8yS
ubTbNE63aKFVnu2fidO/LtZVMET9Bwx1fe1TmQrcTr5JNei1N4iwxyAcygPXEN15k4JBlPVaDR49
cMl+RNJ0NijvYCFza9iI21Ug4jvSsHVMeJBXD60G7/gMDgi57EAQCqtqB6gNHpNn+czq8Ifu0/Dk
HThXycipQ99QRCCHJetwViC86Z/ciP+5f/Ox3NTCVK+jVPCa8DIJQ3mTdYowlE+Pkauj1vAs3gYT
WTTodWBXblZpf7WuijPKZtS3YaMWb5IKSQIdUdXH3hQSHRi7hid9Q8nIaLC/JTW863dBBdhUB2EM
hkeQ7D0R0cRMVQzhekPyU7nLdRTEUcP+HM7lbL1eBzxIFMevqm+6jsTo+95ELs+lra/6Bt/Bu0Vg
8VBgXK8D7nxHiGrvItcRw76DmjecTPYQFy+SFf5gOJ8Udz+YIDbK/S0MizqwhQ+DIKwGO4ouz6oP
5SEYhvs7Tf1huYQ/s8+PR/UfgpBS+XKcjY1VgyQSgB1hFlZvB43aym+9fs6f1o+9A9tRR5Txc9jL
4JQr51jsRx2i7jqDzWuyfYi7o9O5ow6A100eB7NBmB76gmvVEXq8nwCti1aHZImpi+JSdXUQPj/j
R58Hs6wcTOz/pnT1z0ef/ei7H4QjiFdLjNXuJ+AvhnT1qLd7/DUV+iE4uYE+JPp///1/zkbBShBM
PvclYUPZgGPWQVrzEEIl1oISR+aBcekGZtYBA73vYcuP8vLM/7UTBskKNyc8+QVqOhmU5dOakM7c
5ba+/nV3ktFzAlznIRjh/YUyvyONPS2YctW/chPkYRpKSX4aSNKJwK/BxLsLWlHYEvnz1myWl5MV
l3n7jRqiQvc4yAdGrkF2vwsm2aBijWy25qjs/uviQYd4p/8Dhoc21OPUGAbjJJCPv/zT61/eGRn+
aiVHDY7afRJBeVjKXcT1xhwSz6EOP/Asyee97IDiM2t4Ze1EoI3/ftODgDju/0spCXfXUAcKuPBl
Re0o0MgQZrpD36kj2dlOkrL6SjqHOjKeb4MU6PqBc6ijYP0iHIa7m16Hd3RBtkgUfD9D4CDqvosI
fviU7odtKPX6c/vjB82PCypLngYnpENXe2GhOriQz1CXh8w/0X1P1f/Yzr2IiohbKgoVvjUCERG/
Z+k2eTVElamYkazwOvgJrnpkHbcXtFjD7VOH7H9U/p20CMC06ht3lSyEQ3jgUeh1WP1l8UAREYxP
inYMJw8UwYRQk67K6Rd2Rx3p4LfJANwIkvxNlkQyiYhRg90hkpXk3mGu7X2V5i56yKpe4RusvUey
luVIxaYcB3MfN/nbgxQvl7K/Q4dcBxz1LojGK0jW9jfdqsFUvQ0E1WGlWIFW2uU+vd6aeN9bnLSD
6EDSso5M7vuwwqBYRx73cxDD6isb7HWUhbxnk+VR69AoYoO/9IhIVuA1dUj8uzB7opznoNFGGxT1
23EXTKgfFkvYp0+m9VcdH4iqvJI1CHTssxm+0eGQah1dGDYFaFe9iDrU/3zyZkYd2ozOYIW6otJO
xNNOnoOTdh4PJPuf7jTqe/aQjIChSjfVqMNEfyDQL8+2jiTNQw6QqDLZGm7mrxwvdqxQ2xd5Rlyt
3FehMmjQU/7x9ZLxV0y1A9rCqMMK33MMjTqiJbfhM9jA7ZwlMwkcRi0JXhHuF1W2pcQpd1lsumiB
SZNMWCGApWgEgI7jEv+6QMShTk6qgYjd1YhrRxfB3b86320Q9MKv6uwdVDQ8U10X1tV3u64RpWZt
nG+5/L+OsDD1w729upc6wKq3vWWlKJ1uqeXTeb2A2iihO0Hu29s4SqJknxad5dCFKKyjUHPLv7Zx
wKXR6zBu29yuoifGgY59RfOrP3crEHJ0Uf8B85+ATdH5bHfy3whijo1/6BX/cx7wpvtfuULwNdHz
VrK88Cj/PXAXpX0hUmStXYdtdAZSoVJDUge48ywN1qHkS9fh7Yrz7O3eyDqyTW0Rx63AZ+vIjZ4/
wY4iN0qrQ4htg1a4F8j03b2ogw34IohGO5EdySRya0hPXeagFKVZkzkqF6Eg2HH2SW9LV0Ovo0ZS
IE0ghJJjTnXEAe96Vc+5hkjTpzSvTtao44V8Bra+RlFKB0fTy2MH99epgUN9OVWVwu5qarBWd4eT
LN1v3brFv3iKCO7+4/8DAAD//w==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mailto:tsique@gmail.com" TargetMode="Externa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ABDA9-86D4-4877-8464-39F27AD2119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52FE1C-D95C-4531-8EE1-F3B05A3D8A49}">
      <dgm:prSet/>
      <dgm:spPr/>
      <dgm:t>
        <a:bodyPr/>
        <a:lstStyle/>
        <a:p>
          <a:r>
            <a:rPr lang="en-US"/>
            <a:t>Focus on top 5 countries:</a:t>
          </a:r>
        </a:p>
      </dgm:t>
    </dgm:pt>
    <dgm:pt modelId="{495D4ED2-F2EA-4A5B-B591-0274B86F9EE3}" type="parTrans" cxnId="{E2F911D6-9937-478B-BDD3-92675E17890A}">
      <dgm:prSet/>
      <dgm:spPr/>
      <dgm:t>
        <a:bodyPr/>
        <a:lstStyle/>
        <a:p>
          <a:endParaRPr lang="en-US"/>
        </a:p>
      </dgm:t>
    </dgm:pt>
    <dgm:pt modelId="{F8360EEC-AB6B-49A4-8397-D0D55DE53B16}" type="sibTrans" cxnId="{E2F911D6-9937-478B-BDD3-92675E17890A}">
      <dgm:prSet phldrT="1" phldr="0"/>
      <dgm:spPr/>
      <dgm:t>
        <a:bodyPr/>
        <a:lstStyle/>
        <a:p>
          <a:endParaRPr lang="en-US" dirty="0"/>
        </a:p>
      </dgm:t>
    </dgm:pt>
    <dgm:pt modelId="{B3A302B6-EDD7-456C-B9D2-8DDC18AF1E55}">
      <dgm:prSet/>
      <dgm:spPr/>
      <dgm:t>
        <a:bodyPr/>
        <a:lstStyle/>
        <a:p>
          <a:r>
            <a:rPr lang="en-US" dirty="0"/>
            <a:t>India, China, United States, Japan, and Mexico for streaming service first. </a:t>
          </a:r>
        </a:p>
      </dgm:t>
    </dgm:pt>
    <dgm:pt modelId="{50F7F787-EBF1-4ABC-9F98-A57A0800080F}" type="parTrans" cxnId="{505DC46F-1CAF-461A-8817-44D27D83B365}">
      <dgm:prSet/>
      <dgm:spPr/>
      <dgm:t>
        <a:bodyPr/>
        <a:lstStyle/>
        <a:p>
          <a:endParaRPr lang="en-US"/>
        </a:p>
      </dgm:t>
    </dgm:pt>
    <dgm:pt modelId="{3F920E23-A59B-4C5F-97FB-91F33BFAA821}" type="sibTrans" cxnId="{505DC46F-1CAF-461A-8817-44D27D83B365}">
      <dgm:prSet/>
      <dgm:spPr/>
      <dgm:t>
        <a:bodyPr/>
        <a:lstStyle/>
        <a:p>
          <a:endParaRPr lang="en-US"/>
        </a:p>
      </dgm:t>
    </dgm:pt>
    <dgm:pt modelId="{A2606F79-7A05-41E0-A81A-8F97E9D3E56B}">
      <dgm:prSet/>
      <dgm:spPr/>
      <dgm:t>
        <a:bodyPr/>
        <a:lstStyle/>
        <a:p>
          <a:r>
            <a:rPr lang="en-US"/>
            <a:t>Advertise top genres:</a:t>
          </a:r>
        </a:p>
      </dgm:t>
    </dgm:pt>
    <dgm:pt modelId="{31A4EE85-936A-4A95-8166-9116B621176F}" type="parTrans" cxnId="{CEECC649-FD9E-4432-B67A-3351E68CCABC}">
      <dgm:prSet/>
      <dgm:spPr/>
      <dgm:t>
        <a:bodyPr/>
        <a:lstStyle/>
        <a:p>
          <a:endParaRPr lang="en-US"/>
        </a:p>
      </dgm:t>
    </dgm:pt>
    <dgm:pt modelId="{B45DC46C-1EE6-40F1-AE62-32DD6488B650}" type="sibTrans" cxnId="{CEECC649-FD9E-4432-B67A-3351E68CCABC}">
      <dgm:prSet phldrT="2" phldr="0"/>
      <dgm:spPr/>
      <dgm:t>
        <a:bodyPr/>
        <a:lstStyle/>
        <a:p>
          <a:endParaRPr lang="en-US"/>
        </a:p>
      </dgm:t>
    </dgm:pt>
    <dgm:pt modelId="{D8EC06FF-93A8-4C78-8C62-B2C337D0F540}">
      <dgm:prSet/>
      <dgm:spPr/>
      <dgm:t>
        <a:bodyPr/>
        <a:lstStyle/>
        <a:p>
          <a:r>
            <a:rPr lang="en-US" dirty="0"/>
            <a:t>Sports, animation, action, family, and sci-fi</a:t>
          </a:r>
        </a:p>
      </dgm:t>
    </dgm:pt>
    <dgm:pt modelId="{4FE4C8F4-ED58-47D4-8639-AA5925AF9619}" type="parTrans" cxnId="{6EE9567E-8E7A-411C-8AAE-1D5CC0BE028B}">
      <dgm:prSet/>
      <dgm:spPr/>
      <dgm:t>
        <a:bodyPr/>
        <a:lstStyle/>
        <a:p>
          <a:endParaRPr lang="en-US"/>
        </a:p>
      </dgm:t>
    </dgm:pt>
    <dgm:pt modelId="{E1993221-5173-4DDE-90A2-1386AD4BB138}" type="sibTrans" cxnId="{6EE9567E-8E7A-411C-8AAE-1D5CC0BE028B}">
      <dgm:prSet/>
      <dgm:spPr/>
      <dgm:t>
        <a:bodyPr/>
        <a:lstStyle/>
        <a:p>
          <a:endParaRPr lang="en-US"/>
        </a:p>
      </dgm:t>
    </dgm:pt>
    <dgm:pt modelId="{FDCB166F-9035-4E99-BC58-4476B72CA6F3}">
      <dgm:prSet/>
      <dgm:spPr/>
      <dgm:t>
        <a:bodyPr/>
        <a:lstStyle/>
        <a:p>
          <a:r>
            <a:rPr lang="en-US"/>
            <a:t>Provide incentives to customers</a:t>
          </a:r>
        </a:p>
      </dgm:t>
    </dgm:pt>
    <dgm:pt modelId="{FA0196AD-92B5-43AF-AD0E-55E5550CF0AC}" type="parTrans" cxnId="{5C2221D8-2EBB-45C6-B014-6C802D472973}">
      <dgm:prSet/>
      <dgm:spPr/>
      <dgm:t>
        <a:bodyPr/>
        <a:lstStyle/>
        <a:p>
          <a:endParaRPr lang="en-US"/>
        </a:p>
      </dgm:t>
    </dgm:pt>
    <dgm:pt modelId="{6DD2FBBD-17E7-4460-A24D-4626D4F6A2D9}" type="sibTrans" cxnId="{5C2221D8-2EBB-45C6-B014-6C802D472973}">
      <dgm:prSet phldrT="3" phldr="0"/>
      <dgm:spPr/>
      <dgm:t>
        <a:bodyPr/>
        <a:lstStyle/>
        <a:p>
          <a:endParaRPr lang="en-US"/>
        </a:p>
      </dgm:t>
    </dgm:pt>
    <dgm:pt modelId="{6E7C4D34-942E-4764-8E0A-2385CE06B2B7}">
      <dgm:prSet/>
      <dgm:spPr/>
      <dgm:t>
        <a:bodyPr/>
        <a:lstStyle/>
        <a:p>
          <a:r>
            <a:rPr lang="en-US" dirty="0"/>
            <a:t>Discount to top 5 customers</a:t>
          </a:r>
        </a:p>
      </dgm:t>
    </dgm:pt>
    <dgm:pt modelId="{5DAE5AEF-DDB1-46B4-81D8-19662D9CA3D8}" type="parTrans" cxnId="{19CBB111-3831-42BD-821F-4A550D5B9EED}">
      <dgm:prSet/>
      <dgm:spPr/>
      <dgm:t>
        <a:bodyPr/>
        <a:lstStyle/>
        <a:p>
          <a:endParaRPr lang="en-US"/>
        </a:p>
      </dgm:t>
    </dgm:pt>
    <dgm:pt modelId="{A60A6CED-C85C-4087-9578-06C7EA4BBC12}" type="sibTrans" cxnId="{19CBB111-3831-42BD-821F-4A550D5B9EED}">
      <dgm:prSet/>
      <dgm:spPr/>
      <dgm:t>
        <a:bodyPr/>
        <a:lstStyle/>
        <a:p>
          <a:endParaRPr lang="en-US"/>
        </a:p>
      </dgm:t>
    </dgm:pt>
    <dgm:pt modelId="{E36F7E09-F628-4777-B1AB-D2A74579AD59}">
      <dgm:prSet/>
      <dgm:spPr/>
      <dgm:t>
        <a:bodyPr/>
        <a:lstStyle/>
        <a:p>
          <a:r>
            <a:rPr lang="en-US"/>
            <a:t>Begin a referral program   </a:t>
          </a:r>
        </a:p>
      </dgm:t>
    </dgm:pt>
    <dgm:pt modelId="{C9634AD7-F04B-4EBD-8A0C-1B97DD7E4479}" type="parTrans" cxnId="{C69E37F4-3CEC-4FCF-8883-9A79F7961221}">
      <dgm:prSet/>
      <dgm:spPr/>
      <dgm:t>
        <a:bodyPr/>
        <a:lstStyle/>
        <a:p>
          <a:endParaRPr lang="en-US"/>
        </a:p>
      </dgm:t>
    </dgm:pt>
    <dgm:pt modelId="{0777CF71-17A8-4B95-89CF-67DA38B92007}" type="sibTrans" cxnId="{C69E37F4-3CEC-4FCF-8883-9A79F7961221}">
      <dgm:prSet/>
      <dgm:spPr/>
      <dgm:t>
        <a:bodyPr/>
        <a:lstStyle/>
        <a:p>
          <a:endParaRPr lang="en-US"/>
        </a:p>
      </dgm:t>
    </dgm:pt>
    <dgm:pt modelId="{A07185F5-5E6E-4E43-850F-9A5025E73A6D}">
      <dgm:prSet/>
      <dgm:spPr/>
      <dgm:t>
        <a:bodyPr/>
        <a:lstStyle/>
        <a:p>
          <a:r>
            <a:rPr lang="en-US" dirty="0"/>
            <a:t>One free month for each person who uses the customers referral code</a:t>
          </a:r>
        </a:p>
      </dgm:t>
    </dgm:pt>
    <dgm:pt modelId="{8E52CF4E-A266-42E4-A01C-CAACDDDB8B62}" type="parTrans" cxnId="{16BA51D8-ACA8-45ED-89BA-7A3DD7B4624D}">
      <dgm:prSet/>
      <dgm:spPr/>
      <dgm:t>
        <a:bodyPr/>
        <a:lstStyle/>
        <a:p>
          <a:endParaRPr lang="en-US"/>
        </a:p>
      </dgm:t>
    </dgm:pt>
    <dgm:pt modelId="{D37865FC-D025-4128-9DFD-46A6F258B5E6}" type="sibTrans" cxnId="{16BA51D8-ACA8-45ED-89BA-7A3DD7B4624D}">
      <dgm:prSet/>
      <dgm:spPr/>
      <dgm:t>
        <a:bodyPr/>
        <a:lstStyle/>
        <a:p>
          <a:endParaRPr lang="en-US"/>
        </a:p>
      </dgm:t>
    </dgm:pt>
    <dgm:pt modelId="{34E431FB-365F-5C42-8064-BE720D3FF2D4}">
      <dgm:prSet/>
      <dgm:spPr/>
      <dgm:t>
        <a:bodyPr/>
        <a:lstStyle/>
        <a:p>
          <a:r>
            <a:rPr lang="en-US" dirty="0"/>
            <a:t>Additional Analysis</a:t>
          </a:r>
        </a:p>
      </dgm:t>
    </dgm:pt>
    <dgm:pt modelId="{527F608D-0170-3641-A860-9C9CBF477316}" type="parTrans" cxnId="{BB52F6C1-2B0E-6844-8D14-D0A1BEE7B7A8}">
      <dgm:prSet/>
      <dgm:spPr/>
      <dgm:t>
        <a:bodyPr/>
        <a:lstStyle/>
        <a:p>
          <a:endParaRPr lang="en-US"/>
        </a:p>
      </dgm:t>
    </dgm:pt>
    <dgm:pt modelId="{92C63067-C153-D042-BDB6-E225099AC134}" type="sibTrans" cxnId="{BB52F6C1-2B0E-6844-8D14-D0A1BEE7B7A8}">
      <dgm:prSet phldrT="4" phldr="0"/>
      <dgm:spPr/>
      <dgm:t>
        <a:bodyPr/>
        <a:lstStyle/>
        <a:p>
          <a:endParaRPr lang="en-US"/>
        </a:p>
      </dgm:t>
    </dgm:pt>
    <dgm:pt modelId="{D0D6748A-4499-A44C-9EF9-6D603DFBAFA0}">
      <dgm:prSet/>
      <dgm:spPr/>
      <dgm:t>
        <a:bodyPr/>
        <a:lstStyle/>
        <a:p>
          <a:r>
            <a:rPr lang="en-US" dirty="0"/>
            <a:t>Launch a formal customer segmentation based on data we already have then A/B test it</a:t>
          </a:r>
        </a:p>
      </dgm:t>
    </dgm:pt>
    <dgm:pt modelId="{C0C8853D-84CE-E444-B1D2-31507FC88AE7}" type="parTrans" cxnId="{2800BA06-DD27-774C-8C34-5469DC1FA421}">
      <dgm:prSet/>
      <dgm:spPr/>
      <dgm:t>
        <a:bodyPr/>
        <a:lstStyle/>
        <a:p>
          <a:endParaRPr lang="en-US"/>
        </a:p>
      </dgm:t>
    </dgm:pt>
    <dgm:pt modelId="{D6B2E144-68BE-2044-B145-E3C107217C80}" type="sibTrans" cxnId="{2800BA06-DD27-774C-8C34-5469DC1FA421}">
      <dgm:prSet phldrT="5" phldr="0"/>
      <dgm:spPr/>
      <dgm:t>
        <a:bodyPr/>
        <a:lstStyle/>
        <a:p>
          <a:endParaRPr lang="en-US"/>
        </a:p>
      </dgm:t>
    </dgm:pt>
    <dgm:pt modelId="{96680977-7C7E-1347-956E-A937805A3116}">
      <dgm:prSet/>
      <dgm:spPr/>
      <dgm:t>
        <a:bodyPr/>
        <a:lstStyle/>
        <a:p>
          <a:r>
            <a:rPr lang="en-US" dirty="0"/>
            <a:t>Figure out why thriller has the least sales – least amount of options?</a:t>
          </a:r>
        </a:p>
      </dgm:t>
    </dgm:pt>
    <dgm:pt modelId="{5E65135F-52B4-7846-97AB-AB2F00B1608E}" type="parTrans" cxnId="{939519C7-C99D-4A49-866F-4089A9A93E00}">
      <dgm:prSet/>
      <dgm:spPr/>
      <dgm:t>
        <a:bodyPr/>
        <a:lstStyle/>
        <a:p>
          <a:endParaRPr lang="en-US"/>
        </a:p>
      </dgm:t>
    </dgm:pt>
    <dgm:pt modelId="{5ED00E13-4552-034E-B44D-179D0E88764F}" type="sibTrans" cxnId="{939519C7-C99D-4A49-866F-4089A9A93E00}">
      <dgm:prSet/>
      <dgm:spPr/>
      <dgm:t>
        <a:bodyPr/>
        <a:lstStyle/>
        <a:p>
          <a:endParaRPr lang="en-US"/>
        </a:p>
      </dgm:t>
    </dgm:pt>
    <dgm:pt modelId="{20EED212-49F5-4B44-B331-DD21DF85843C}">
      <dgm:prSet/>
      <dgm:spPr/>
      <dgm:t>
        <a:bodyPr/>
        <a:lstStyle/>
        <a:p>
          <a:r>
            <a:rPr lang="en-US" dirty="0"/>
            <a:t>Find out the top genre’s per country to properly advertise.</a:t>
          </a:r>
        </a:p>
      </dgm:t>
    </dgm:pt>
    <dgm:pt modelId="{8EF5E3C1-A382-7E4C-9A13-41D508FF55FB}" type="parTrans" cxnId="{6FC36AE1-2D88-FA4B-A069-D8530319B804}">
      <dgm:prSet/>
      <dgm:spPr/>
      <dgm:t>
        <a:bodyPr/>
        <a:lstStyle/>
        <a:p>
          <a:endParaRPr lang="en-US"/>
        </a:p>
      </dgm:t>
    </dgm:pt>
    <dgm:pt modelId="{E4E58947-000E-9C41-A9B6-863B267C20A6}" type="sibTrans" cxnId="{6FC36AE1-2D88-FA4B-A069-D8530319B804}">
      <dgm:prSet/>
      <dgm:spPr/>
      <dgm:t>
        <a:bodyPr/>
        <a:lstStyle/>
        <a:p>
          <a:endParaRPr lang="en-US"/>
        </a:p>
      </dgm:t>
    </dgm:pt>
    <dgm:pt modelId="{9248ED3E-AADA-F44A-A790-75CEA60F99D5}">
      <dgm:prSet/>
      <dgm:spPr/>
      <dgm:t>
        <a:bodyPr/>
        <a:lstStyle/>
        <a:p>
          <a:r>
            <a:rPr lang="en-US" dirty="0"/>
            <a:t>Base advertisements based upon country’s top genres</a:t>
          </a:r>
        </a:p>
      </dgm:t>
    </dgm:pt>
    <dgm:pt modelId="{D408D5C3-6EA9-5045-ABDA-BB6984E375CC}" type="parTrans" cxnId="{3652D48E-C0B1-1D4F-A5F5-BDECC0471B2A}">
      <dgm:prSet/>
      <dgm:spPr/>
      <dgm:t>
        <a:bodyPr/>
        <a:lstStyle/>
        <a:p>
          <a:endParaRPr lang="en-US"/>
        </a:p>
      </dgm:t>
    </dgm:pt>
    <dgm:pt modelId="{97FF3E84-90F8-C441-A49F-F7727B56A924}" type="sibTrans" cxnId="{3652D48E-C0B1-1D4F-A5F5-BDECC0471B2A}">
      <dgm:prSet/>
      <dgm:spPr/>
      <dgm:t>
        <a:bodyPr/>
        <a:lstStyle/>
        <a:p>
          <a:endParaRPr lang="en-US"/>
        </a:p>
      </dgm:t>
    </dgm:pt>
    <dgm:pt modelId="{21DCCD96-F620-BA45-979F-D7ECF99FDD8C}" type="pres">
      <dgm:prSet presAssocID="{F7FABDA9-86D4-4877-8464-39F27AD21195}" presName="linear" presStyleCnt="0">
        <dgm:presLayoutVars>
          <dgm:dir/>
          <dgm:animLvl val="lvl"/>
          <dgm:resizeHandles val="exact"/>
        </dgm:presLayoutVars>
      </dgm:prSet>
      <dgm:spPr/>
    </dgm:pt>
    <dgm:pt modelId="{CFB8F26A-C94F-A441-B520-39FB77651144}" type="pres">
      <dgm:prSet presAssocID="{D452FE1C-D95C-4531-8EE1-F3B05A3D8A49}" presName="parentLin" presStyleCnt="0"/>
      <dgm:spPr/>
    </dgm:pt>
    <dgm:pt modelId="{F5EA49BA-2B80-9540-B924-BDD73507CE50}" type="pres">
      <dgm:prSet presAssocID="{D452FE1C-D95C-4531-8EE1-F3B05A3D8A49}" presName="parentLeftMargin" presStyleLbl="node1" presStyleIdx="0" presStyleCnt="4"/>
      <dgm:spPr/>
    </dgm:pt>
    <dgm:pt modelId="{2408F668-F4D2-0E4A-9EDD-249647286ECE}" type="pres">
      <dgm:prSet presAssocID="{D452FE1C-D95C-4531-8EE1-F3B05A3D8A4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2520F8-35F3-B748-8AF7-549A1428B1D4}" type="pres">
      <dgm:prSet presAssocID="{D452FE1C-D95C-4531-8EE1-F3B05A3D8A49}" presName="negativeSpace" presStyleCnt="0"/>
      <dgm:spPr/>
    </dgm:pt>
    <dgm:pt modelId="{F9281E9B-CB88-8A42-8058-AD71E4DD3647}" type="pres">
      <dgm:prSet presAssocID="{D452FE1C-D95C-4531-8EE1-F3B05A3D8A49}" presName="childText" presStyleLbl="conFgAcc1" presStyleIdx="0" presStyleCnt="4">
        <dgm:presLayoutVars>
          <dgm:bulletEnabled val="1"/>
        </dgm:presLayoutVars>
      </dgm:prSet>
      <dgm:spPr/>
    </dgm:pt>
    <dgm:pt modelId="{94DDC512-94ED-AA44-AC2E-D2C0F5F28F58}" type="pres">
      <dgm:prSet presAssocID="{F8360EEC-AB6B-49A4-8397-D0D55DE53B16}" presName="spaceBetweenRectangles" presStyleCnt="0"/>
      <dgm:spPr/>
    </dgm:pt>
    <dgm:pt modelId="{67420EB3-FE85-8944-B8DD-220FCD262790}" type="pres">
      <dgm:prSet presAssocID="{A2606F79-7A05-41E0-A81A-8F97E9D3E56B}" presName="parentLin" presStyleCnt="0"/>
      <dgm:spPr/>
    </dgm:pt>
    <dgm:pt modelId="{C3E4FB42-293C-0143-A765-AA064922A81B}" type="pres">
      <dgm:prSet presAssocID="{A2606F79-7A05-41E0-A81A-8F97E9D3E56B}" presName="parentLeftMargin" presStyleLbl="node1" presStyleIdx="0" presStyleCnt="4"/>
      <dgm:spPr/>
    </dgm:pt>
    <dgm:pt modelId="{D277590E-EEE9-AB42-9781-AB89E891B3DC}" type="pres">
      <dgm:prSet presAssocID="{A2606F79-7A05-41E0-A81A-8F97E9D3E5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C2BE998-949D-9946-9152-A7A23A458906}" type="pres">
      <dgm:prSet presAssocID="{A2606F79-7A05-41E0-A81A-8F97E9D3E56B}" presName="negativeSpace" presStyleCnt="0"/>
      <dgm:spPr/>
    </dgm:pt>
    <dgm:pt modelId="{704DBBF2-FE95-D04F-B395-5AA78E49F0B8}" type="pres">
      <dgm:prSet presAssocID="{A2606F79-7A05-41E0-A81A-8F97E9D3E56B}" presName="childText" presStyleLbl="conFgAcc1" presStyleIdx="1" presStyleCnt="4">
        <dgm:presLayoutVars>
          <dgm:bulletEnabled val="1"/>
        </dgm:presLayoutVars>
      </dgm:prSet>
      <dgm:spPr/>
    </dgm:pt>
    <dgm:pt modelId="{CC665F4E-7D5A-B54D-8299-82BEB925DB56}" type="pres">
      <dgm:prSet presAssocID="{B45DC46C-1EE6-40F1-AE62-32DD6488B650}" presName="spaceBetweenRectangles" presStyleCnt="0"/>
      <dgm:spPr/>
    </dgm:pt>
    <dgm:pt modelId="{DE17C144-3BB7-FC48-81A4-C2D20116451E}" type="pres">
      <dgm:prSet presAssocID="{FDCB166F-9035-4E99-BC58-4476B72CA6F3}" presName="parentLin" presStyleCnt="0"/>
      <dgm:spPr/>
    </dgm:pt>
    <dgm:pt modelId="{451C9DD0-CF91-054B-B08F-D2981595C776}" type="pres">
      <dgm:prSet presAssocID="{FDCB166F-9035-4E99-BC58-4476B72CA6F3}" presName="parentLeftMargin" presStyleLbl="node1" presStyleIdx="1" presStyleCnt="4"/>
      <dgm:spPr/>
    </dgm:pt>
    <dgm:pt modelId="{0156BDEA-4D2A-F34D-988A-E55E45E5846A}" type="pres">
      <dgm:prSet presAssocID="{FDCB166F-9035-4E99-BC58-4476B72CA6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E8BFF5-857F-EC40-96A1-F50F92C09B16}" type="pres">
      <dgm:prSet presAssocID="{FDCB166F-9035-4E99-BC58-4476B72CA6F3}" presName="negativeSpace" presStyleCnt="0"/>
      <dgm:spPr/>
    </dgm:pt>
    <dgm:pt modelId="{C35E8CEC-1667-3E46-833E-A3BB389A46DC}" type="pres">
      <dgm:prSet presAssocID="{FDCB166F-9035-4E99-BC58-4476B72CA6F3}" presName="childText" presStyleLbl="conFgAcc1" presStyleIdx="2" presStyleCnt="4">
        <dgm:presLayoutVars>
          <dgm:bulletEnabled val="1"/>
        </dgm:presLayoutVars>
      </dgm:prSet>
      <dgm:spPr/>
    </dgm:pt>
    <dgm:pt modelId="{8FED8920-39AC-144F-AFBC-8E845B6FF042}" type="pres">
      <dgm:prSet presAssocID="{6DD2FBBD-17E7-4460-A24D-4626D4F6A2D9}" presName="spaceBetweenRectangles" presStyleCnt="0"/>
      <dgm:spPr/>
    </dgm:pt>
    <dgm:pt modelId="{DD131AF3-29DC-714C-8BE0-B69FBC11F179}" type="pres">
      <dgm:prSet presAssocID="{34E431FB-365F-5C42-8064-BE720D3FF2D4}" presName="parentLin" presStyleCnt="0"/>
      <dgm:spPr/>
    </dgm:pt>
    <dgm:pt modelId="{5278D852-FFAD-BC4E-B140-EBF490878246}" type="pres">
      <dgm:prSet presAssocID="{34E431FB-365F-5C42-8064-BE720D3FF2D4}" presName="parentLeftMargin" presStyleLbl="node1" presStyleIdx="2" presStyleCnt="4"/>
      <dgm:spPr/>
    </dgm:pt>
    <dgm:pt modelId="{FF6A0272-4CE9-BA4D-B4C4-CBF4265B67ED}" type="pres">
      <dgm:prSet presAssocID="{34E431FB-365F-5C42-8064-BE720D3FF2D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AF9CBC6-DF55-F948-BD12-4E6F84090A97}" type="pres">
      <dgm:prSet presAssocID="{34E431FB-365F-5C42-8064-BE720D3FF2D4}" presName="negativeSpace" presStyleCnt="0"/>
      <dgm:spPr/>
    </dgm:pt>
    <dgm:pt modelId="{30B783B8-65A8-F04D-994A-9A882A6266ED}" type="pres">
      <dgm:prSet presAssocID="{34E431FB-365F-5C42-8064-BE720D3FF2D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800BA06-DD27-774C-8C34-5469DC1FA421}" srcId="{34E431FB-365F-5C42-8064-BE720D3FF2D4}" destId="{D0D6748A-4499-A44C-9EF9-6D603DFBAFA0}" srcOrd="0" destOrd="0" parTransId="{C0C8853D-84CE-E444-B1D2-31507FC88AE7}" sibTransId="{D6B2E144-68BE-2044-B145-E3C107217C80}"/>
    <dgm:cxn modelId="{19CBB111-3831-42BD-821F-4A550D5B9EED}" srcId="{FDCB166F-9035-4E99-BC58-4476B72CA6F3}" destId="{6E7C4D34-942E-4764-8E0A-2385CE06B2B7}" srcOrd="0" destOrd="0" parTransId="{5DAE5AEF-DDB1-46B4-81D8-19662D9CA3D8}" sibTransId="{A60A6CED-C85C-4087-9578-06C7EA4BBC12}"/>
    <dgm:cxn modelId="{97ECF518-9B4C-2044-A2BA-5DCD75AB881B}" type="presOf" srcId="{B3A302B6-EDD7-456C-B9D2-8DDC18AF1E55}" destId="{F9281E9B-CB88-8A42-8058-AD71E4DD3647}" srcOrd="0" destOrd="0" presId="urn:microsoft.com/office/officeart/2005/8/layout/list1"/>
    <dgm:cxn modelId="{A6F5881C-09FC-FD46-B605-DE9C14788CB8}" type="presOf" srcId="{D8EC06FF-93A8-4C78-8C62-B2C337D0F540}" destId="{704DBBF2-FE95-D04F-B395-5AA78E49F0B8}" srcOrd="0" destOrd="0" presId="urn:microsoft.com/office/officeart/2005/8/layout/list1"/>
    <dgm:cxn modelId="{63095B35-8B29-2244-8732-A28CCAEDA969}" type="presOf" srcId="{34E431FB-365F-5C42-8064-BE720D3FF2D4}" destId="{FF6A0272-4CE9-BA4D-B4C4-CBF4265B67ED}" srcOrd="1" destOrd="0" presId="urn:microsoft.com/office/officeart/2005/8/layout/list1"/>
    <dgm:cxn modelId="{6F9C513E-FD29-3E4F-BE54-4B75909AAFED}" type="presOf" srcId="{FDCB166F-9035-4E99-BC58-4476B72CA6F3}" destId="{0156BDEA-4D2A-F34D-988A-E55E45E5846A}" srcOrd="1" destOrd="0" presId="urn:microsoft.com/office/officeart/2005/8/layout/list1"/>
    <dgm:cxn modelId="{CEECC649-FD9E-4432-B67A-3351E68CCABC}" srcId="{F7FABDA9-86D4-4877-8464-39F27AD21195}" destId="{A2606F79-7A05-41E0-A81A-8F97E9D3E56B}" srcOrd="1" destOrd="0" parTransId="{31A4EE85-936A-4A95-8166-9116B621176F}" sibTransId="{B45DC46C-1EE6-40F1-AE62-32DD6488B650}"/>
    <dgm:cxn modelId="{620D6457-38C2-DE4D-A961-A77AEE6BE252}" type="presOf" srcId="{34E431FB-365F-5C42-8064-BE720D3FF2D4}" destId="{5278D852-FFAD-BC4E-B140-EBF490878246}" srcOrd="0" destOrd="0" presId="urn:microsoft.com/office/officeart/2005/8/layout/list1"/>
    <dgm:cxn modelId="{4D578B5D-E089-1249-826B-7E10F38E1C5E}" type="presOf" srcId="{D0D6748A-4499-A44C-9EF9-6D603DFBAFA0}" destId="{30B783B8-65A8-F04D-994A-9A882A6266ED}" srcOrd="0" destOrd="0" presId="urn:microsoft.com/office/officeart/2005/8/layout/list1"/>
    <dgm:cxn modelId="{D60A9B5F-B469-DD4F-A013-03A53CF28C33}" type="presOf" srcId="{D452FE1C-D95C-4531-8EE1-F3B05A3D8A49}" destId="{F5EA49BA-2B80-9540-B924-BDD73507CE50}" srcOrd="0" destOrd="0" presId="urn:microsoft.com/office/officeart/2005/8/layout/list1"/>
    <dgm:cxn modelId="{204E766B-7002-6145-864A-76630115F0C9}" type="presOf" srcId="{20EED212-49F5-4B44-B331-DD21DF85843C}" destId="{30B783B8-65A8-F04D-994A-9A882A6266ED}" srcOrd="0" destOrd="2" presId="urn:microsoft.com/office/officeart/2005/8/layout/list1"/>
    <dgm:cxn modelId="{505DC46F-1CAF-461A-8817-44D27D83B365}" srcId="{D452FE1C-D95C-4531-8EE1-F3B05A3D8A49}" destId="{B3A302B6-EDD7-456C-B9D2-8DDC18AF1E55}" srcOrd="0" destOrd="0" parTransId="{50F7F787-EBF1-4ABC-9F98-A57A0800080F}" sibTransId="{3F920E23-A59B-4C5F-97FB-91F33BFAA821}"/>
    <dgm:cxn modelId="{4EE9A570-CEE3-534F-83C3-E66EB819CDB9}" type="presOf" srcId="{FDCB166F-9035-4E99-BC58-4476B72CA6F3}" destId="{451C9DD0-CF91-054B-B08F-D2981595C776}" srcOrd="0" destOrd="0" presId="urn:microsoft.com/office/officeart/2005/8/layout/list1"/>
    <dgm:cxn modelId="{74AA5C74-C166-F841-9528-25BFC1C39261}" type="presOf" srcId="{6E7C4D34-942E-4764-8E0A-2385CE06B2B7}" destId="{C35E8CEC-1667-3E46-833E-A3BB389A46DC}" srcOrd="0" destOrd="0" presId="urn:microsoft.com/office/officeart/2005/8/layout/list1"/>
    <dgm:cxn modelId="{A4FA9075-EDED-6F4D-ADD7-860D27B915B8}" type="presOf" srcId="{A2606F79-7A05-41E0-A81A-8F97E9D3E56B}" destId="{C3E4FB42-293C-0143-A765-AA064922A81B}" srcOrd="0" destOrd="0" presId="urn:microsoft.com/office/officeart/2005/8/layout/list1"/>
    <dgm:cxn modelId="{6EE9567E-8E7A-411C-8AAE-1D5CC0BE028B}" srcId="{A2606F79-7A05-41E0-A81A-8F97E9D3E56B}" destId="{D8EC06FF-93A8-4C78-8C62-B2C337D0F540}" srcOrd="0" destOrd="0" parTransId="{4FE4C8F4-ED58-47D4-8639-AA5925AF9619}" sibTransId="{E1993221-5173-4DDE-90A2-1386AD4BB138}"/>
    <dgm:cxn modelId="{3652D48E-C0B1-1D4F-A5F5-BDECC0471B2A}" srcId="{A2606F79-7A05-41E0-A81A-8F97E9D3E56B}" destId="{9248ED3E-AADA-F44A-A790-75CEA60F99D5}" srcOrd="1" destOrd="0" parTransId="{D408D5C3-6EA9-5045-ABDA-BB6984E375CC}" sibTransId="{97FF3E84-90F8-C441-A49F-F7727B56A924}"/>
    <dgm:cxn modelId="{2B07EF97-42A3-0649-B4A6-F73589DF7AD8}" type="presOf" srcId="{9248ED3E-AADA-F44A-A790-75CEA60F99D5}" destId="{704DBBF2-FE95-D04F-B395-5AA78E49F0B8}" srcOrd="0" destOrd="1" presId="urn:microsoft.com/office/officeart/2005/8/layout/list1"/>
    <dgm:cxn modelId="{5ADE4FAF-A85F-AD45-9659-60C431BB7350}" type="presOf" srcId="{E36F7E09-F628-4777-B1AB-D2A74579AD59}" destId="{C35E8CEC-1667-3E46-833E-A3BB389A46DC}" srcOrd="0" destOrd="1" presId="urn:microsoft.com/office/officeart/2005/8/layout/list1"/>
    <dgm:cxn modelId="{FC05B1B1-A1B8-A94B-9D50-4EF999857AC7}" type="presOf" srcId="{96680977-7C7E-1347-956E-A937805A3116}" destId="{30B783B8-65A8-F04D-994A-9A882A6266ED}" srcOrd="0" destOrd="1" presId="urn:microsoft.com/office/officeart/2005/8/layout/list1"/>
    <dgm:cxn modelId="{74EF84B2-4000-304E-A49E-0D7E0E1CE974}" type="presOf" srcId="{D452FE1C-D95C-4531-8EE1-F3B05A3D8A49}" destId="{2408F668-F4D2-0E4A-9EDD-249647286ECE}" srcOrd="1" destOrd="0" presId="urn:microsoft.com/office/officeart/2005/8/layout/list1"/>
    <dgm:cxn modelId="{BB52F6C1-2B0E-6844-8D14-D0A1BEE7B7A8}" srcId="{F7FABDA9-86D4-4877-8464-39F27AD21195}" destId="{34E431FB-365F-5C42-8064-BE720D3FF2D4}" srcOrd="3" destOrd="0" parTransId="{527F608D-0170-3641-A860-9C9CBF477316}" sibTransId="{92C63067-C153-D042-BDB6-E225099AC134}"/>
    <dgm:cxn modelId="{939519C7-C99D-4A49-866F-4089A9A93E00}" srcId="{34E431FB-365F-5C42-8064-BE720D3FF2D4}" destId="{96680977-7C7E-1347-956E-A937805A3116}" srcOrd="1" destOrd="0" parTransId="{5E65135F-52B4-7846-97AB-AB2F00B1608E}" sibTransId="{5ED00E13-4552-034E-B44D-179D0E88764F}"/>
    <dgm:cxn modelId="{E2F911D6-9937-478B-BDD3-92675E17890A}" srcId="{F7FABDA9-86D4-4877-8464-39F27AD21195}" destId="{D452FE1C-D95C-4531-8EE1-F3B05A3D8A49}" srcOrd="0" destOrd="0" parTransId="{495D4ED2-F2EA-4A5B-B591-0274B86F9EE3}" sibTransId="{F8360EEC-AB6B-49A4-8397-D0D55DE53B16}"/>
    <dgm:cxn modelId="{5C2221D8-2EBB-45C6-B014-6C802D472973}" srcId="{F7FABDA9-86D4-4877-8464-39F27AD21195}" destId="{FDCB166F-9035-4E99-BC58-4476B72CA6F3}" srcOrd="2" destOrd="0" parTransId="{FA0196AD-92B5-43AF-AD0E-55E5550CF0AC}" sibTransId="{6DD2FBBD-17E7-4460-A24D-4626D4F6A2D9}"/>
    <dgm:cxn modelId="{16BA51D8-ACA8-45ED-89BA-7A3DD7B4624D}" srcId="{E36F7E09-F628-4777-B1AB-D2A74579AD59}" destId="{A07185F5-5E6E-4E43-850F-9A5025E73A6D}" srcOrd="0" destOrd="0" parTransId="{8E52CF4E-A266-42E4-A01C-CAACDDDB8B62}" sibTransId="{D37865FC-D025-4128-9DFD-46A6F258B5E6}"/>
    <dgm:cxn modelId="{6FC36AE1-2D88-FA4B-A069-D8530319B804}" srcId="{34E431FB-365F-5C42-8064-BE720D3FF2D4}" destId="{20EED212-49F5-4B44-B331-DD21DF85843C}" srcOrd="2" destOrd="0" parTransId="{8EF5E3C1-A382-7E4C-9A13-41D508FF55FB}" sibTransId="{E4E58947-000E-9C41-A9B6-863B267C20A6}"/>
    <dgm:cxn modelId="{FAA738E3-9AB5-3249-A20B-F0F422F1FDCB}" type="presOf" srcId="{F7FABDA9-86D4-4877-8464-39F27AD21195}" destId="{21DCCD96-F620-BA45-979F-D7ECF99FDD8C}" srcOrd="0" destOrd="0" presId="urn:microsoft.com/office/officeart/2005/8/layout/list1"/>
    <dgm:cxn modelId="{FF96B9F3-DA2A-0D45-A71C-C5B8C1F3E929}" type="presOf" srcId="{A07185F5-5E6E-4E43-850F-9A5025E73A6D}" destId="{C35E8CEC-1667-3E46-833E-A3BB389A46DC}" srcOrd="0" destOrd="2" presId="urn:microsoft.com/office/officeart/2005/8/layout/list1"/>
    <dgm:cxn modelId="{C69E37F4-3CEC-4FCF-8883-9A79F7961221}" srcId="{FDCB166F-9035-4E99-BC58-4476B72CA6F3}" destId="{E36F7E09-F628-4777-B1AB-D2A74579AD59}" srcOrd="1" destOrd="0" parTransId="{C9634AD7-F04B-4EBD-8A0C-1B97DD7E4479}" sibTransId="{0777CF71-17A8-4B95-89CF-67DA38B92007}"/>
    <dgm:cxn modelId="{D27DBCFC-1EFF-FF42-B8AB-9084BEECECA0}" type="presOf" srcId="{A2606F79-7A05-41E0-A81A-8F97E9D3E56B}" destId="{D277590E-EEE9-AB42-9781-AB89E891B3DC}" srcOrd="1" destOrd="0" presId="urn:microsoft.com/office/officeart/2005/8/layout/list1"/>
    <dgm:cxn modelId="{C334237D-C39E-474B-87AE-08D46C32107B}" type="presParOf" srcId="{21DCCD96-F620-BA45-979F-D7ECF99FDD8C}" destId="{CFB8F26A-C94F-A441-B520-39FB77651144}" srcOrd="0" destOrd="0" presId="urn:microsoft.com/office/officeart/2005/8/layout/list1"/>
    <dgm:cxn modelId="{AFEED5D9-71FB-F84C-8700-C32F6817DC85}" type="presParOf" srcId="{CFB8F26A-C94F-A441-B520-39FB77651144}" destId="{F5EA49BA-2B80-9540-B924-BDD73507CE50}" srcOrd="0" destOrd="0" presId="urn:microsoft.com/office/officeart/2005/8/layout/list1"/>
    <dgm:cxn modelId="{427C419D-7A04-1A4F-8889-93923224CFED}" type="presParOf" srcId="{CFB8F26A-C94F-A441-B520-39FB77651144}" destId="{2408F668-F4D2-0E4A-9EDD-249647286ECE}" srcOrd="1" destOrd="0" presId="urn:microsoft.com/office/officeart/2005/8/layout/list1"/>
    <dgm:cxn modelId="{3A084F8E-BAB7-7C4A-975A-1B444E9A7893}" type="presParOf" srcId="{21DCCD96-F620-BA45-979F-D7ECF99FDD8C}" destId="{202520F8-35F3-B748-8AF7-549A1428B1D4}" srcOrd="1" destOrd="0" presId="urn:microsoft.com/office/officeart/2005/8/layout/list1"/>
    <dgm:cxn modelId="{DEC6283A-53A2-E04A-8345-1192705CBF5B}" type="presParOf" srcId="{21DCCD96-F620-BA45-979F-D7ECF99FDD8C}" destId="{F9281E9B-CB88-8A42-8058-AD71E4DD3647}" srcOrd="2" destOrd="0" presId="urn:microsoft.com/office/officeart/2005/8/layout/list1"/>
    <dgm:cxn modelId="{0A8D8041-D87D-E446-9CBA-50BF17DBFF2F}" type="presParOf" srcId="{21DCCD96-F620-BA45-979F-D7ECF99FDD8C}" destId="{94DDC512-94ED-AA44-AC2E-D2C0F5F28F58}" srcOrd="3" destOrd="0" presId="urn:microsoft.com/office/officeart/2005/8/layout/list1"/>
    <dgm:cxn modelId="{C3EC981E-7F47-AE4F-8771-70D197AB9562}" type="presParOf" srcId="{21DCCD96-F620-BA45-979F-D7ECF99FDD8C}" destId="{67420EB3-FE85-8944-B8DD-220FCD262790}" srcOrd="4" destOrd="0" presId="urn:microsoft.com/office/officeart/2005/8/layout/list1"/>
    <dgm:cxn modelId="{808947A7-E785-E241-9DF7-BD8EA42C58C5}" type="presParOf" srcId="{67420EB3-FE85-8944-B8DD-220FCD262790}" destId="{C3E4FB42-293C-0143-A765-AA064922A81B}" srcOrd="0" destOrd="0" presId="urn:microsoft.com/office/officeart/2005/8/layout/list1"/>
    <dgm:cxn modelId="{467F832B-DAAC-5C4B-8047-1BC7EF8470FA}" type="presParOf" srcId="{67420EB3-FE85-8944-B8DD-220FCD262790}" destId="{D277590E-EEE9-AB42-9781-AB89E891B3DC}" srcOrd="1" destOrd="0" presId="urn:microsoft.com/office/officeart/2005/8/layout/list1"/>
    <dgm:cxn modelId="{A85547DC-B8F7-CF4A-A158-380D95B06820}" type="presParOf" srcId="{21DCCD96-F620-BA45-979F-D7ECF99FDD8C}" destId="{9C2BE998-949D-9946-9152-A7A23A458906}" srcOrd="5" destOrd="0" presId="urn:microsoft.com/office/officeart/2005/8/layout/list1"/>
    <dgm:cxn modelId="{D9123154-C7B6-8F47-B056-1D256CA7E146}" type="presParOf" srcId="{21DCCD96-F620-BA45-979F-D7ECF99FDD8C}" destId="{704DBBF2-FE95-D04F-B395-5AA78E49F0B8}" srcOrd="6" destOrd="0" presId="urn:microsoft.com/office/officeart/2005/8/layout/list1"/>
    <dgm:cxn modelId="{96890BE0-049F-BF40-91EF-D9EB5B56467E}" type="presParOf" srcId="{21DCCD96-F620-BA45-979F-D7ECF99FDD8C}" destId="{CC665F4E-7D5A-B54D-8299-82BEB925DB56}" srcOrd="7" destOrd="0" presId="urn:microsoft.com/office/officeart/2005/8/layout/list1"/>
    <dgm:cxn modelId="{7A9D8D16-326F-144A-A832-A7063A931C16}" type="presParOf" srcId="{21DCCD96-F620-BA45-979F-D7ECF99FDD8C}" destId="{DE17C144-3BB7-FC48-81A4-C2D20116451E}" srcOrd="8" destOrd="0" presId="urn:microsoft.com/office/officeart/2005/8/layout/list1"/>
    <dgm:cxn modelId="{0BDD42BB-859F-C347-849B-B69DD11B8F4D}" type="presParOf" srcId="{DE17C144-3BB7-FC48-81A4-C2D20116451E}" destId="{451C9DD0-CF91-054B-B08F-D2981595C776}" srcOrd="0" destOrd="0" presId="urn:microsoft.com/office/officeart/2005/8/layout/list1"/>
    <dgm:cxn modelId="{1FD35D1A-BDA6-D74C-B788-0DCF20EA9E86}" type="presParOf" srcId="{DE17C144-3BB7-FC48-81A4-C2D20116451E}" destId="{0156BDEA-4D2A-F34D-988A-E55E45E5846A}" srcOrd="1" destOrd="0" presId="urn:microsoft.com/office/officeart/2005/8/layout/list1"/>
    <dgm:cxn modelId="{A4FA72AD-3CF4-8947-8DF8-F52CBEBF5A0A}" type="presParOf" srcId="{21DCCD96-F620-BA45-979F-D7ECF99FDD8C}" destId="{02E8BFF5-857F-EC40-96A1-F50F92C09B16}" srcOrd="9" destOrd="0" presId="urn:microsoft.com/office/officeart/2005/8/layout/list1"/>
    <dgm:cxn modelId="{F4BA2165-CDDD-784D-9CBF-A40FD2E8D50A}" type="presParOf" srcId="{21DCCD96-F620-BA45-979F-D7ECF99FDD8C}" destId="{C35E8CEC-1667-3E46-833E-A3BB389A46DC}" srcOrd="10" destOrd="0" presId="urn:microsoft.com/office/officeart/2005/8/layout/list1"/>
    <dgm:cxn modelId="{BB8B7ED6-0BDE-3844-9A15-7946BE9B97DC}" type="presParOf" srcId="{21DCCD96-F620-BA45-979F-D7ECF99FDD8C}" destId="{8FED8920-39AC-144F-AFBC-8E845B6FF042}" srcOrd="11" destOrd="0" presId="urn:microsoft.com/office/officeart/2005/8/layout/list1"/>
    <dgm:cxn modelId="{B90289A4-C59D-0047-87B8-7E5172FB93A5}" type="presParOf" srcId="{21DCCD96-F620-BA45-979F-D7ECF99FDD8C}" destId="{DD131AF3-29DC-714C-8BE0-B69FBC11F179}" srcOrd="12" destOrd="0" presId="urn:microsoft.com/office/officeart/2005/8/layout/list1"/>
    <dgm:cxn modelId="{892FBADA-511E-9948-98C3-E834CCBD1458}" type="presParOf" srcId="{DD131AF3-29DC-714C-8BE0-B69FBC11F179}" destId="{5278D852-FFAD-BC4E-B140-EBF490878246}" srcOrd="0" destOrd="0" presId="urn:microsoft.com/office/officeart/2005/8/layout/list1"/>
    <dgm:cxn modelId="{A0ED0698-6296-034E-B34F-39CC741856E7}" type="presParOf" srcId="{DD131AF3-29DC-714C-8BE0-B69FBC11F179}" destId="{FF6A0272-4CE9-BA4D-B4C4-CBF4265B67ED}" srcOrd="1" destOrd="0" presId="urn:microsoft.com/office/officeart/2005/8/layout/list1"/>
    <dgm:cxn modelId="{ED961986-D487-E54F-A8DD-E756273057EA}" type="presParOf" srcId="{21DCCD96-F620-BA45-979F-D7ECF99FDD8C}" destId="{AAF9CBC6-DF55-F948-BD12-4E6F84090A97}" srcOrd="13" destOrd="0" presId="urn:microsoft.com/office/officeart/2005/8/layout/list1"/>
    <dgm:cxn modelId="{11373398-5460-7C40-AC1C-7367491FA06D}" type="presParOf" srcId="{21DCCD96-F620-BA45-979F-D7ECF99FDD8C}" destId="{30B783B8-65A8-F04D-994A-9A882A6266E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6A715-3CA8-4B7C-860C-610DF98547E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D8EF9-250D-4F68-A403-9DAD6E8378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Feel free to contact me with any questions or further insight.</a:t>
          </a:r>
        </a:p>
        <a:p>
          <a:pPr>
            <a:lnSpc>
              <a:spcPct val="100000"/>
            </a:lnSpc>
          </a:pPr>
          <a:r>
            <a:rPr lang="en-US" sz="2800" dirty="0" err="1"/>
            <a:t>tsique@gmail.com</a:t>
          </a:r>
          <a:endParaRPr lang="en-US" sz="2800" dirty="0"/>
        </a:p>
      </dgm:t>
    </dgm:pt>
    <dgm:pt modelId="{497A1393-51C9-4029-A4DA-76D26FA2B784}" type="parTrans" cxnId="{E9EFC28A-E47D-4199-9A54-0AFB13BD601B}">
      <dgm:prSet/>
      <dgm:spPr/>
      <dgm:t>
        <a:bodyPr/>
        <a:lstStyle/>
        <a:p>
          <a:endParaRPr lang="en-US"/>
        </a:p>
      </dgm:t>
    </dgm:pt>
    <dgm:pt modelId="{BFDCCD67-45A8-4635-B770-BA5B06746E71}" type="sibTrans" cxnId="{E9EFC28A-E47D-4199-9A54-0AFB13BD601B}">
      <dgm:prSet/>
      <dgm:spPr/>
      <dgm:t>
        <a:bodyPr/>
        <a:lstStyle/>
        <a:p>
          <a:endParaRPr lang="en-US"/>
        </a:p>
      </dgm:t>
    </dgm:pt>
    <dgm:pt modelId="{C586B4FC-3EF4-497A-B2BD-F93CEFB7CE97}" type="pres">
      <dgm:prSet presAssocID="{2776A715-3CA8-4B7C-860C-610DF98547E1}" presName="root" presStyleCnt="0">
        <dgm:presLayoutVars>
          <dgm:dir/>
          <dgm:resizeHandles val="exact"/>
        </dgm:presLayoutVars>
      </dgm:prSet>
      <dgm:spPr/>
    </dgm:pt>
    <dgm:pt modelId="{94B7DB12-CAC3-4011-BF0B-90D89F0CFAF9}" type="pres">
      <dgm:prSet presAssocID="{330D8EF9-250D-4F68-A403-9DAD6E837888}" presName="compNode" presStyleCnt="0"/>
      <dgm:spPr/>
    </dgm:pt>
    <dgm:pt modelId="{6E46902D-D8AD-4E23-B6F9-3AC51C3C8B6F}" type="pres">
      <dgm:prSet presAssocID="{330D8EF9-250D-4F68-A403-9DAD6E83788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>
            <a:hlinkClick xmlns:r="http://schemas.openxmlformats.org/officeDocument/2006/relationships" r:id="rId3"/>
          </dgm14:cNvPr>
        </a:ext>
      </dgm:extLst>
    </dgm:pt>
    <dgm:pt modelId="{D5F8BB89-E8D5-439A-BD99-B8DD36E70C28}" type="pres">
      <dgm:prSet presAssocID="{330D8EF9-250D-4F68-A403-9DAD6E837888}" presName="spaceRect" presStyleCnt="0"/>
      <dgm:spPr/>
    </dgm:pt>
    <dgm:pt modelId="{27B3A0EC-2F96-488B-9831-09EA164C971A}" type="pres">
      <dgm:prSet presAssocID="{330D8EF9-250D-4F68-A403-9DAD6E837888}" presName="textRect" presStyleLbl="revTx" presStyleIdx="0" presStyleCnt="1" custScaleX="167787">
        <dgm:presLayoutVars>
          <dgm:chMax val="1"/>
          <dgm:chPref val="1"/>
        </dgm:presLayoutVars>
      </dgm:prSet>
      <dgm:spPr/>
    </dgm:pt>
  </dgm:ptLst>
  <dgm:cxnLst>
    <dgm:cxn modelId="{E78A672F-7B43-4BAA-8FC6-7E107BE37FA0}" type="presOf" srcId="{2776A715-3CA8-4B7C-860C-610DF98547E1}" destId="{C586B4FC-3EF4-497A-B2BD-F93CEFB7CE97}" srcOrd="0" destOrd="0" presId="urn:microsoft.com/office/officeart/2018/2/layout/IconLabelList"/>
    <dgm:cxn modelId="{5E6B5A3C-C1A1-4F5C-A5EA-7F0FA1DD00D6}" type="presOf" srcId="{330D8EF9-250D-4F68-A403-9DAD6E837888}" destId="{27B3A0EC-2F96-488B-9831-09EA164C971A}" srcOrd="0" destOrd="0" presId="urn:microsoft.com/office/officeart/2018/2/layout/IconLabelList"/>
    <dgm:cxn modelId="{E9EFC28A-E47D-4199-9A54-0AFB13BD601B}" srcId="{2776A715-3CA8-4B7C-860C-610DF98547E1}" destId="{330D8EF9-250D-4F68-A403-9DAD6E837888}" srcOrd="0" destOrd="0" parTransId="{497A1393-51C9-4029-A4DA-76D26FA2B784}" sibTransId="{BFDCCD67-45A8-4635-B770-BA5B06746E71}"/>
    <dgm:cxn modelId="{050E7EA8-B1E4-462A-881C-9B906D6BC1F8}" type="presParOf" srcId="{C586B4FC-3EF4-497A-B2BD-F93CEFB7CE97}" destId="{94B7DB12-CAC3-4011-BF0B-90D89F0CFAF9}" srcOrd="0" destOrd="0" presId="urn:microsoft.com/office/officeart/2018/2/layout/IconLabelList"/>
    <dgm:cxn modelId="{3219C754-FD93-4C61-9DF2-277A6FDE9054}" type="presParOf" srcId="{94B7DB12-CAC3-4011-BF0B-90D89F0CFAF9}" destId="{6E46902D-D8AD-4E23-B6F9-3AC51C3C8B6F}" srcOrd="0" destOrd="0" presId="urn:microsoft.com/office/officeart/2018/2/layout/IconLabelList"/>
    <dgm:cxn modelId="{7A433C33-2FA3-4D3E-99C3-00757D053ED5}" type="presParOf" srcId="{94B7DB12-CAC3-4011-BF0B-90D89F0CFAF9}" destId="{D5F8BB89-E8D5-439A-BD99-B8DD36E70C28}" srcOrd="1" destOrd="0" presId="urn:microsoft.com/office/officeart/2018/2/layout/IconLabelList"/>
    <dgm:cxn modelId="{6B457136-76E2-4E92-95E8-DEAE74C02BCD}" type="presParOf" srcId="{94B7DB12-CAC3-4011-BF0B-90D89F0CFAF9}" destId="{27B3A0EC-2F96-488B-9831-09EA164C97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81E9B-CB88-8A42-8058-AD71E4DD3647}">
      <dsp:nvSpPr>
        <dsp:cNvPr id="0" name=""/>
        <dsp:cNvSpPr/>
      </dsp:nvSpPr>
      <dsp:spPr>
        <a:xfrm>
          <a:off x="0" y="472511"/>
          <a:ext cx="7297052" cy="680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6332" tIns="333248" rIns="56633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India, China, United States, Japan, and Mexico for streaming service first. </a:t>
          </a:r>
        </a:p>
      </dsp:txBody>
      <dsp:txXfrm>
        <a:off x="0" y="472511"/>
        <a:ext cx="7297052" cy="680399"/>
      </dsp:txXfrm>
    </dsp:sp>
    <dsp:sp modelId="{2408F668-F4D2-0E4A-9EDD-249647286ECE}">
      <dsp:nvSpPr>
        <dsp:cNvPr id="0" name=""/>
        <dsp:cNvSpPr/>
      </dsp:nvSpPr>
      <dsp:spPr>
        <a:xfrm>
          <a:off x="364852" y="236351"/>
          <a:ext cx="5107936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68" tIns="0" rIns="1930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Focus on top 5 countries:</a:t>
          </a:r>
        </a:p>
      </dsp:txBody>
      <dsp:txXfrm>
        <a:off x="387909" y="259408"/>
        <a:ext cx="5061822" cy="426206"/>
      </dsp:txXfrm>
    </dsp:sp>
    <dsp:sp modelId="{704DBBF2-FE95-D04F-B395-5AA78E49F0B8}">
      <dsp:nvSpPr>
        <dsp:cNvPr id="0" name=""/>
        <dsp:cNvSpPr/>
      </dsp:nvSpPr>
      <dsp:spPr>
        <a:xfrm>
          <a:off x="0" y="1475471"/>
          <a:ext cx="7297052" cy="93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43840"/>
              <a:satOff val="0"/>
              <a:lumOff val="-16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6332" tIns="333248" rIns="56633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Sports, animation, action, family, and sci-fi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Base advertisements based upon country’s top genres</a:t>
          </a:r>
        </a:p>
      </dsp:txBody>
      <dsp:txXfrm>
        <a:off x="0" y="1475471"/>
        <a:ext cx="7297052" cy="932399"/>
      </dsp:txXfrm>
    </dsp:sp>
    <dsp:sp modelId="{D277590E-EEE9-AB42-9781-AB89E891B3DC}">
      <dsp:nvSpPr>
        <dsp:cNvPr id="0" name=""/>
        <dsp:cNvSpPr/>
      </dsp:nvSpPr>
      <dsp:spPr>
        <a:xfrm>
          <a:off x="364852" y="1239311"/>
          <a:ext cx="5107936" cy="472320"/>
        </a:xfrm>
        <a:prstGeom prst="roundRect">
          <a:avLst/>
        </a:prstGeom>
        <a:solidFill>
          <a:schemeClr val="accent5">
            <a:hueOff val="-643840"/>
            <a:satOff val="0"/>
            <a:lumOff val="-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68" tIns="0" rIns="1930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Advertise top genres:</a:t>
          </a:r>
        </a:p>
      </dsp:txBody>
      <dsp:txXfrm>
        <a:off x="387909" y="1262368"/>
        <a:ext cx="5061822" cy="426206"/>
      </dsp:txXfrm>
    </dsp:sp>
    <dsp:sp modelId="{C35E8CEC-1667-3E46-833E-A3BB389A46DC}">
      <dsp:nvSpPr>
        <dsp:cNvPr id="0" name=""/>
        <dsp:cNvSpPr/>
      </dsp:nvSpPr>
      <dsp:spPr>
        <a:xfrm>
          <a:off x="0" y="2730431"/>
          <a:ext cx="7297052" cy="120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87680"/>
              <a:satOff val="0"/>
              <a:lumOff val="-33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6332" tIns="333248" rIns="56633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Discount to top 5 customers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Begin a referral program   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One free month for each person who uses the customers referral code</a:t>
          </a:r>
        </a:p>
      </dsp:txBody>
      <dsp:txXfrm>
        <a:off x="0" y="2730431"/>
        <a:ext cx="7297052" cy="1209599"/>
      </dsp:txXfrm>
    </dsp:sp>
    <dsp:sp modelId="{0156BDEA-4D2A-F34D-988A-E55E45E5846A}">
      <dsp:nvSpPr>
        <dsp:cNvPr id="0" name=""/>
        <dsp:cNvSpPr/>
      </dsp:nvSpPr>
      <dsp:spPr>
        <a:xfrm>
          <a:off x="364852" y="2494271"/>
          <a:ext cx="5107936" cy="472320"/>
        </a:xfrm>
        <a:prstGeom prst="roundRect">
          <a:avLst/>
        </a:prstGeom>
        <a:solidFill>
          <a:schemeClr val="accent5">
            <a:hueOff val="-1287680"/>
            <a:satOff val="0"/>
            <a:lumOff val="-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68" tIns="0" rIns="1930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 incentives to customers</a:t>
          </a:r>
        </a:p>
      </dsp:txBody>
      <dsp:txXfrm>
        <a:off x="387909" y="2517328"/>
        <a:ext cx="5061822" cy="426206"/>
      </dsp:txXfrm>
    </dsp:sp>
    <dsp:sp modelId="{30B783B8-65A8-F04D-994A-9A882A6266ED}">
      <dsp:nvSpPr>
        <dsp:cNvPr id="0" name=""/>
        <dsp:cNvSpPr/>
      </dsp:nvSpPr>
      <dsp:spPr>
        <a:xfrm>
          <a:off x="0" y="4262591"/>
          <a:ext cx="7297052" cy="143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931520"/>
              <a:satOff val="0"/>
              <a:lumOff val="-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6332" tIns="333248" rIns="56633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Launch a formal customer segmentation based on data we already have then A/B test it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Figure out why thriller has the least sales – least amount of options?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Find out the top genre’s per country to properly advertise.</a:t>
          </a:r>
        </a:p>
      </dsp:txBody>
      <dsp:txXfrm>
        <a:off x="0" y="4262591"/>
        <a:ext cx="7297052" cy="1436399"/>
      </dsp:txXfrm>
    </dsp:sp>
    <dsp:sp modelId="{FF6A0272-4CE9-BA4D-B4C4-CBF4265B67ED}">
      <dsp:nvSpPr>
        <dsp:cNvPr id="0" name=""/>
        <dsp:cNvSpPr/>
      </dsp:nvSpPr>
      <dsp:spPr>
        <a:xfrm>
          <a:off x="364852" y="4026431"/>
          <a:ext cx="5107936" cy="472320"/>
        </a:xfrm>
        <a:prstGeom prst="roundRect">
          <a:avLst/>
        </a:prstGeom>
        <a:solidFill>
          <a:schemeClr val="accent5">
            <a:hueOff val="-1931520"/>
            <a:satOff val="0"/>
            <a:lumOff val="-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068" tIns="0" rIns="1930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Additional Analysis</a:t>
          </a:r>
        </a:p>
      </dsp:txBody>
      <dsp:txXfrm>
        <a:off x="387909" y="4049488"/>
        <a:ext cx="5061822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902D-D8AD-4E23-B6F9-3AC51C3C8B6F}">
      <dsp:nvSpPr>
        <dsp:cNvPr id="0" name=""/>
        <dsp:cNvSpPr/>
      </dsp:nvSpPr>
      <dsp:spPr>
        <a:xfrm>
          <a:off x="4303518" y="194093"/>
          <a:ext cx="1908562" cy="1886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3A0EC-2F96-488B-9831-09EA164C971A}">
      <dsp:nvSpPr>
        <dsp:cNvPr id="0" name=""/>
        <dsp:cNvSpPr/>
      </dsp:nvSpPr>
      <dsp:spPr>
        <a:xfrm>
          <a:off x="1699666" y="2667522"/>
          <a:ext cx="7116266" cy="148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Feel free to contact me with any questions or further insight.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tsique@gmail.com</a:t>
          </a:r>
          <a:endParaRPr lang="en-US" sz="2800" kern="1200" dirty="0"/>
        </a:p>
      </dsp:txBody>
      <dsp:txXfrm>
        <a:off x="1699666" y="2667522"/>
        <a:ext cx="7116266" cy="1489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32A9C-3A8B-8144-B54F-55A8FDD6B98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AF1E7-E46F-3349-97A9-BB0928D28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5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 over countries for country name and  customer 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AF1E7-E46F-3349-97A9-BB0928D28C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3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4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8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3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1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2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0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7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8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4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5716-A291-784C-9328-30872772EB3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9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6655B-51E8-8753-A8E8-0DE335F7C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Rockbuster Company Strategy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065E4-7110-8287-ECC0-F0D8F146C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Tammy Sique </a:t>
            </a:r>
          </a:p>
          <a:p>
            <a:pPr algn="l"/>
            <a:r>
              <a:rPr lang="en-US" sz="1600" dirty="0"/>
              <a:t>January 2023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8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053E6-829A-D158-19AD-CBDDC4E7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pPr>
              <a:tabLst>
                <a:tab pos="3135313" algn="l"/>
              </a:tabLst>
            </a:pPr>
            <a:r>
              <a:rPr lang="en-US" sz="3400" dirty="0"/>
              <a:t>Recommendations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2CFA3B2-1AC6-6AF9-74D4-4F84A98502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955187"/>
              </p:ext>
            </p:extLst>
          </p:nvPr>
        </p:nvGraphicFramePr>
        <p:xfrm>
          <a:off x="4648018" y="640822"/>
          <a:ext cx="7297052" cy="5935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78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DDDD-1716-E902-8341-0A86FEED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733B41-31E2-F5DE-700B-18278CCD5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038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957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EC21B-9AE7-8761-FAED-166F4657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Agenda</a:t>
            </a:r>
          </a:p>
        </p:txBody>
      </p:sp>
      <p:pic>
        <p:nvPicPr>
          <p:cNvPr id="8" name="Picture 5" descr="Graph on document with pen">
            <a:extLst>
              <a:ext uri="{FF2B5EF4-FFF2-40B4-BE49-F238E27FC236}">
                <a16:creationId xmlns:a16="http://schemas.microsoft.com/office/drawing/2014/main" id="{D5BBFF79-4D6C-A18A-183A-124FBDC00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1CA51-901A-4CB5-11AD-1486032D5FB3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Purpose of Analysis </a:t>
            </a:r>
          </a:p>
          <a:p>
            <a:pPr marL="342900" indent="-342900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Rockbuster Worldwide Customers</a:t>
            </a:r>
          </a:p>
          <a:p>
            <a:pPr marL="342900" indent="-342900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Movie Revenue</a:t>
            </a:r>
          </a:p>
          <a:p>
            <a:pPr marL="342900" indent="-342900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Rental Duration</a:t>
            </a:r>
          </a:p>
          <a:p>
            <a:pPr marL="342900" indent="-342900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Top Customers</a:t>
            </a:r>
          </a:p>
          <a:p>
            <a:pPr marL="342900" indent="-342900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Rockbuster Worldwide Sales Figures</a:t>
            </a:r>
          </a:p>
          <a:p>
            <a:pPr marL="342900" indent="-342900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9068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EC21B-9AE7-8761-FAED-166F4657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Purpose of Analysis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1CA51-901A-4CB5-11AD-1486032D5FB3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Rockbuster is transitioning from being a physical store to an online rental service in order to compete with other streaming resources. </a:t>
            </a:r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Key questions and objectives:</a:t>
            </a:r>
          </a:p>
          <a:p>
            <a:pPr marL="1028700" lvl="1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Which countries are Rockbuster’s customers based in?</a:t>
            </a:r>
          </a:p>
          <a:p>
            <a:pPr marL="1028700" lvl="1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Which movies contributed the most revenue? Least?</a:t>
            </a:r>
          </a:p>
          <a:p>
            <a:pPr marL="1028700" lvl="1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was the average rental duration for all videos?</a:t>
            </a:r>
          </a:p>
          <a:p>
            <a:pPr marL="1028700" lvl="1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Where are customers with a high lifetime value based?</a:t>
            </a:r>
          </a:p>
          <a:p>
            <a:pPr marL="1028700" lvl="1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sales figures vary between geographic regions? </a:t>
            </a:r>
          </a:p>
        </p:txBody>
      </p:sp>
    </p:spTree>
    <p:extLst>
      <p:ext uri="{BB962C8B-B14F-4D97-AF65-F5344CB8AC3E}">
        <p14:creationId xmlns:p14="http://schemas.microsoft.com/office/powerpoint/2010/main" val="182748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D8E2-015A-E202-3C21-68092E7A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Rockbuster Worldwide Customers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80FAF1F8-DBA7-023F-D257-9A9CA68A14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49314000"/>
                  </p:ext>
                </p:extLst>
              </p:nvPr>
            </p:nvGraphicFramePr>
            <p:xfrm>
              <a:off x="488515" y="1502797"/>
              <a:ext cx="11104771" cy="499007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80FAF1F8-DBA7-023F-D257-9A9CA68A1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515" y="1502797"/>
                <a:ext cx="11104771" cy="499007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93E85E-CEEC-19FE-118D-507C634EB7C1}"/>
              </a:ext>
            </a:extLst>
          </p:cNvPr>
          <p:cNvSpPr txBox="1"/>
          <p:nvPr/>
        </p:nvSpPr>
        <p:spPr>
          <a:xfrm>
            <a:off x="964504" y="3997836"/>
            <a:ext cx="2740068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From this world map we can see India, China, the United States, Mexico, and Japan are where most of our customers come from. </a:t>
            </a:r>
          </a:p>
        </p:txBody>
      </p:sp>
    </p:spTree>
    <p:extLst>
      <p:ext uri="{BB962C8B-B14F-4D97-AF65-F5344CB8AC3E}">
        <p14:creationId xmlns:p14="http://schemas.microsoft.com/office/powerpoint/2010/main" val="363547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8EBA-221E-788A-0EC8-7E39F0AA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702" y="345536"/>
            <a:ext cx="9430595" cy="1188720"/>
          </a:xfrm>
        </p:spPr>
        <p:txBody>
          <a:bodyPr>
            <a:noAutofit/>
          </a:bodyPr>
          <a:lstStyle/>
          <a:p>
            <a:pPr algn="ctr"/>
            <a:br>
              <a:rPr lang="en-US" dirty="0">
                <a:effectLst/>
              </a:rPr>
            </a:br>
            <a:r>
              <a:rPr lang="en-US" dirty="0">
                <a:effectLst/>
              </a:rPr>
              <a:t>Movie revenue</a:t>
            </a:r>
            <a:br>
              <a:rPr lang="en-US" dirty="0">
                <a:effectLst/>
              </a:rPr>
            </a:b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4ACBE-82D8-15FD-2F7D-EEE893E3A070}"/>
              </a:ext>
            </a:extLst>
          </p:cNvPr>
          <p:cNvSpPr txBox="1"/>
          <p:nvPr/>
        </p:nvSpPr>
        <p:spPr>
          <a:xfrm>
            <a:off x="1713774" y="5498926"/>
            <a:ext cx="8964826" cy="88036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top and last 10 movies gives us a glance as to which ratings and genres are being viewed. </a:t>
            </a:r>
          </a:p>
          <a:p>
            <a:pPr>
              <a:lnSpc>
                <a:spcPct val="150000"/>
              </a:lnSpc>
            </a:pPr>
            <a:r>
              <a:rPr lang="en-US" dirty="0"/>
              <a:t>We will continue to look at genres to know better which are being viewed more frequently.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AE1A19-1E36-EEB8-B622-2A27F37F3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76454"/>
              </p:ext>
            </p:extLst>
          </p:nvPr>
        </p:nvGraphicFramePr>
        <p:xfrm>
          <a:off x="558801" y="1308373"/>
          <a:ext cx="5164666" cy="3846931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782676">
                  <a:extLst>
                    <a:ext uri="{9D8B030D-6E8A-4147-A177-3AD203B41FA5}">
                      <a16:colId xmlns:a16="http://schemas.microsoft.com/office/drawing/2014/main" val="1816267803"/>
                    </a:ext>
                  </a:extLst>
                </a:gridCol>
                <a:gridCol w="692696">
                  <a:extLst>
                    <a:ext uri="{9D8B030D-6E8A-4147-A177-3AD203B41FA5}">
                      <a16:colId xmlns:a16="http://schemas.microsoft.com/office/drawing/2014/main" val="3790799387"/>
                    </a:ext>
                  </a:extLst>
                </a:gridCol>
                <a:gridCol w="1263153">
                  <a:extLst>
                    <a:ext uri="{9D8B030D-6E8A-4147-A177-3AD203B41FA5}">
                      <a16:colId xmlns:a16="http://schemas.microsoft.com/office/drawing/2014/main" val="2894928995"/>
                    </a:ext>
                  </a:extLst>
                </a:gridCol>
                <a:gridCol w="1426141">
                  <a:extLst>
                    <a:ext uri="{9D8B030D-6E8A-4147-A177-3AD203B41FA5}">
                      <a16:colId xmlns:a16="http://schemas.microsoft.com/office/drawing/2014/main" val="3595066737"/>
                    </a:ext>
                  </a:extLst>
                </a:gridCol>
              </a:tblGrid>
              <a:tr h="43001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10 movies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9714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Rating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Genre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Payment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4792216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Telegraph Voyage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Music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$216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44192707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Zorro Ark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NC-17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Comedy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3423483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Wife Turn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NC-17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Documentary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42177055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Innocent Usual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PG-13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Foreign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34655432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Hustler Party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NC-17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Comedy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51696076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Saturday Lambs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Sports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40063179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Titans Jerk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Sci-Fi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98878353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Harry Idaho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PG-13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Drama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47488397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Torque Bound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Drama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1593175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Dogma Family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Animation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3872657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074D4E-5ED6-8247-4B3C-D3AD2A974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055332"/>
              </p:ext>
            </p:extLst>
          </p:nvPr>
        </p:nvGraphicFramePr>
        <p:xfrm>
          <a:off x="6341535" y="1295946"/>
          <a:ext cx="5164666" cy="384693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775954">
                  <a:extLst>
                    <a:ext uri="{9D8B030D-6E8A-4147-A177-3AD203B41FA5}">
                      <a16:colId xmlns:a16="http://schemas.microsoft.com/office/drawing/2014/main" val="541884203"/>
                    </a:ext>
                  </a:extLst>
                </a:gridCol>
                <a:gridCol w="854377">
                  <a:extLst>
                    <a:ext uri="{9D8B030D-6E8A-4147-A177-3AD203B41FA5}">
                      <a16:colId xmlns:a16="http://schemas.microsoft.com/office/drawing/2014/main" val="2153338580"/>
                    </a:ext>
                  </a:extLst>
                </a:gridCol>
                <a:gridCol w="1190370">
                  <a:extLst>
                    <a:ext uri="{9D8B030D-6E8A-4147-A177-3AD203B41FA5}">
                      <a16:colId xmlns:a16="http://schemas.microsoft.com/office/drawing/2014/main" val="227873171"/>
                    </a:ext>
                  </a:extLst>
                </a:gridCol>
                <a:gridCol w="1343965">
                  <a:extLst>
                    <a:ext uri="{9D8B030D-6E8A-4147-A177-3AD203B41FA5}">
                      <a16:colId xmlns:a16="http://schemas.microsoft.com/office/drawing/2014/main" val="2660549576"/>
                    </a:ext>
                  </a:extLst>
                </a:gridCol>
              </a:tblGrid>
              <a:tr h="42425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Last 10 movies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081556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Rating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Genre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Payment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45611636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Texas Watch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NC-17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Horror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41867122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Oklahoma Jumanji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8200548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Duffel Apocalypse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Documentary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33721890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Freedom Cleopatra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PG-13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Comedy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0050079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Rebel Airport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Music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69289216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Young Language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Documentary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37750397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Treatment Jekyll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Drama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93501950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Cruelty Unforgiven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Classics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43523799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Lights Deer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Classics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20029999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Stallion Sundance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PG-13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Sci-Fi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3838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05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1C4A2D1-F021-AA9C-FD73-78FDACAE4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593077"/>
              </p:ext>
            </p:extLst>
          </p:nvPr>
        </p:nvGraphicFramePr>
        <p:xfrm>
          <a:off x="-2435" y="1401763"/>
          <a:ext cx="10311355" cy="5271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F2ED15-782D-992A-2B5E-6405D5AA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Movie Revenue Continued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A0496-6E8C-BCAD-D5AB-55B24BF5AF10}"/>
              </a:ext>
            </a:extLst>
          </p:cNvPr>
          <p:cNvSpPr txBox="1"/>
          <p:nvPr/>
        </p:nvSpPr>
        <p:spPr>
          <a:xfrm>
            <a:off x="9995768" y="1690688"/>
            <a:ext cx="2054269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Looking at each genre’s total revenue we can see our top 5 genres are sports, animation, action, family, and sci-fi.</a:t>
            </a:r>
          </a:p>
          <a:p>
            <a:endParaRPr lang="en-US" dirty="0"/>
          </a:p>
          <a:p>
            <a:r>
              <a:rPr lang="en-US" dirty="0"/>
              <a:t>We can also see that thriller movies generated significantly less revenue than the rest of the genres.</a:t>
            </a:r>
          </a:p>
        </p:txBody>
      </p:sp>
    </p:spTree>
    <p:extLst>
      <p:ext uri="{BB962C8B-B14F-4D97-AF65-F5344CB8AC3E}">
        <p14:creationId xmlns:p14="http://schemas.microsoft.com/office/powerpoint/2010/main" val="312527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ED15-782D-992A-2B5E-6405D5AA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Rental Duration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D070-BC57-D10F-3E29-3E5F62550A3F}"/>
              </a:ext>
            </a:extLst>
          </p:cNvPr>
          <p:cNvSpPr txBox="1"/>
          <p:nvPr/>
        </p:nvSpPr>
        <p:spPr>
          <a:xfrm>
            <a:off x="1690906" y="3531065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8DBCCC77-4341-4F6E-F27C-3C09CC8BB7F9}"/>
              </a:ext>
            </a:extLst>
          </p:cNvPr>
          <p:cNvSpPr/>
          <p:nvPr/>
        </p:nvSpPr>
        <p:spPr>
          <a:xfrm>
            <a:off x="3473930" y="2225193"/>
            <a:ext cx="1024002" cy="661978"/>
          </a:xfrm>
          <a:prstGeom prst="wedgeRect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Minimum</a:t>
            </a:r>
          </a:p>
        </p:txBody>
      </p: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D2F2F83D-9A5A-F600-4CA5-200D8009963F}"/>
              </a:ext>
            </a:extLst>
          </p:cNvPr>
          <p:cNvSpPr/>
          <p:nvPr/>
        </p:nvSpPr>
        <p:spPr>
          <a:xfrm>
            <a:off x="5268238" y="2225193"/>
            <a:ext cx="1024002" cy="661978"/>
          </a:xfrm>
          <a:prstGeom prst="wedgeRect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Average</a:t>
            </a:r>
          </a:p>
        </p:txBody>
      </p:sp>
      <p:sp>
        <p:nvSpPr>
          <p:cNvPr id="22" name="Rectangular Callout 21">
            <a:extLst>
              <a:ext uri="{FF2B5EF4-FFF2-40B4-BE49-F238E27FC236}">
                <a16:creationId xmlns:a16="http://schemas.microsoft.com/office/drawing/2014/main" id="{3557C84E-196E-14DF-D56D-FD7FE623E561}"/>
              </a:ext>
            </a:extLst>
          </p:cNvPr>
          <p:cNvSpPr/>
          <p:nvPr/>
        </p:nvSpPr>
        <p:spPr>
          <a:xfrm>
            <a:off x="7062546" y="2243447"/>
            <a:ext cx="1024002" cy="661978"/>
          </a:xfrm>
          <a:prstGeom prst="wedgeRect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Maximum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557FA-7F37-8739-8274-5FE77D5AD73C}"/>
              </a:ext>
            </a:extLst>
          </p:cNvPr>
          <p:cNvSpPr txBox="1"/>
          <p:nvPr/>
        </p:nvSpPr>
        <p:spPr>
          <a:xfrm>
            <a:off x="3338186" y="4603639"/>
            <a:ext cx="551562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see from this number line our rental durations by number of days letting us know how long customers are renting out a movie for.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8D80FA-0FFD-0031-78B5-1063D24C247B}"/>
              </a:ext>
            </a:extLst>
          </p:cNvPr>
          <p:cNvCxnSpPr>
            <a:cxnSpLocks/>
          </p:cNvCxnSpPr>
          <p:nvPr/>
        </p:nvCxnSpPr>
        <p:spPr>
          <a:xfrm>
            <a:off x="1611943" y="3118981"/>
            <a:ext cx="8968114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73BDD5-4320-0164-DF53-DD8CC9A7C065}"/>
              </a:ext>
            </a:extLst>
          </p:cNvPr>
          <p:cNvCxnSpPr>
            <a:cxnSpLocks/>
          </p:cNvCxnSpPr>
          <p:nvPr/>
        </p:nvCxnSpPr>
        <p:spPr>
          <a:xfrm>
            <a:off x="1954582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1097FB-A3D7-BFAF-DA9A-B494C8FA7EF9}"/>
              </a:ext>
            </a:extLst>
          </p:cNvPr>
          <p:cNvCxnSpPr>
            <a:cxnSpLocks/>
          </p:cNvCxnSpPr>
          <p:nvPr/>
        </p:nvCxnSpPr>
        <p:spPr>
          <a:xfrm>
            <a:off x="2856630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1EA20-87E6-5DEC-5C81-C45AE7129B65}"/>
              </a:ext>
            </a:extLst>
          </p:cNvPr>
          <p:cNvCxnSpPr>
            <a:cxnSpLocks/>
          </p:cNvCxnSpPr>
          <p:nvPr/>
        </p:nvCxnSpPr>
        <p:spPr>
          <a:xfrm>
            <a:off x="3758678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E22A4B-2CA0-D37A-F702-C44189681E89}"/>
              </a:ext>
            </a:extLst>
          </p:cNvPr>
          <p:cNvCxnSpPr>
            <a:cxnSpLocks/>
          </p:cNvCxnSpPr>
          <p:nvPr/>
        </p:nvCxnSpPr>
        <p:spPr>
          <a:xfrm>
            <a:off x="4660726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DC7695-B816-5A33-BDE0-32F7173E0B8C}"/>
              </a:ext>
            </a:extLst>
          </p:cNvPr>
          <p:cNvCxnSpPr>
            <a:cxnSpLocks/>
          </p:cNvCxnSpPr>
          <p:nvPr/>
        </p:nvCxnSpPr>
        <p:spPr>
          <a:xfrm>
            <a:off x="5562774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554FE1-67DA-64C2-0FA9-2429D3743036}"/>
              </a:ext>
            </a:extLst>
          </p:cNvPr>
          <p:cNvCxnSpPr>
            <a:cxnSpLocks/>
          </p:cNvCxnSpPr>
          <p:nvPr/>
        </p:nvCxnSpPr>
        <p:spPr>
          <a:xfrm>
            <a:off x="6464822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EB8C60E-3B7E-FE57-2E6E-542872CAD094}"/>
              </a:ext>
            </a:extLst>
          </p:cNvPr>
          <p:cNvCxnSpPr>
            <a:cxnSpLocks/>
          </p:cNvCxnSpPr>
          <p:nvPr/>
        </p:nvCxnSpPr>
        <p:spPr>
          <a:xfrm>
            <a:off x="7366870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DA893D-4607-5B3D-296A-27D5D16B7BCF}"/>
              </a:ext>
            </a:extLst>
          </p:cNvPr>
          <p:cNvCxnSpPr>
            <a:cxnSpLocks/>
          </p:cNvCxnSpPr>
          <p:nvPr/>
        </p:nvCxnSpPr>
        <p:spPr>
          <a:xfrm>
            <a:off x="8268918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B76CE2-6850-DD25-AA5C-3EF5162AFDF7}"/>
              </a:ext>
            </a:extLst>
          </p:cNvPr>
          <p:cNvCxnSpPr>
            <a:cxnSpLocks/>
          </p:cNvCxnSpPr>
          <p:nvPr/>
        </p:nvCxnSpPr>
        <p:spPr>
          <a:xfrm>
            <a:off x="9170966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8C4534-7FB8-99B3-9650-B12158123E9A}"/>
              </a:ext>
            </a:extLst>
          </p:cNvPr>
          <p:cNvCxnSpPr>
            <a:cxnSpLocks/>
          </p:cNvCxnSpPr>
          <p:nvPr/>
        </p:nvCxnSpPr>
        <p:spPr>
          <a:xfrm>
            <a:off x="10073012" y="2909169"/>
            <a:ext cx="0" cy="475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A1002E3-FE8B-8868-3C01-0497E4045A8F}"/>
              </a:ext>
            </a:extLst>
          </p:cNvPr>
          <p:cNvSpPr txBox="1"/>
          <p:nvPr/>
        </p:nvSpPr>
        <p:spPr>
          <a:xfrm>
            <a:off x="2597282" y="3531065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C9607-3CFF-D4B5-14D0-154A648EF6D8}"/>
              </a:ext>
            </a:extLst>
          </p:cNvPr>
          <p:cNvSpPr txBox="1"/>
          <p:nvPr/>
        </p:nvSpPr>
        <p:spPr>
          <a:xfrm>
            <a:off x="3503658" y="3541641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BF3EAF-111B-DA74-B40E-192B4D5831BD}"/>
              </a:ext>
            </a:extLst>
          </p:cNvPr>
          <p:cNvSpPr txBox="1"/>
          <p:nvPr/>
        </p:nvSpPr>
        <p:spPr>
          <a:xfrm>
            <a:off x="7986288" y="3516638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10C2E4-29B5-FD26-248A-62239BE3F32F}"/>
              </a:ext>
            </a:extLst>
          </p:cNvPr>
          <p:cNvSpPr txBox="1"/>
          <p:nvPr/>
        </p:nvSpPr>
        <p:spPr>
          <a:xfrm>
            <a:off x="7107522" y="3516638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D176A8-5B43-2091-A4BE-D048B36BB99D}"/>
              </a:ext>
            </a:extLst>
          </p:cNvPr>
          <p:cNvSpPr txBox="1"/>
          <p:nvPr/>
        </p:nvSpPr>
        <p:spPr>
          <a:xfrm>
            <a:off x="6201146" y="3531065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3D6FF7-11BB-6888-C568-DA39A7D8AB20}"/>
              </a:ext>
            </a:extLst>
          </p:cNvPr>
          <p:cNvSpPr txBox="1"/>
          <p:nvPr/>
        </p:nvSpPr>
        <p:spPr>
          <a:xfrm>
            <a:off x="5331557" y="3538964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92A1F4-5637-9EC4-7C19-8D9ECC6A399C}"/>
              </a:ext>
            </a:extLst>
          </p:cNvPr>
          <p:cNvSpPr txBox="1"/>
          <p:nvPr/>
        </p:nvSpPr>
        <p:spPr>
          <a:xfrm>
            <a:off x="4397050" y="3541641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754F55-6388-E709-573C-3C5A72197612}"/>
              </a:ext>
            </a:extLst>
          </p:cNvPr>
          <p:cNvSpPr txBox="1"/>
          <p:nvPr/>
        </p:nvSpPr>
        <p:spPr>
          <a:xfrm>
            <a:off x="9794976" y="3495569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E6CDE1-C2E4-0A2C-DE45-80FD14D3EA30}"/>
              </a:ext>
            </a:extLst>
          </p:cNvPr>
          <p:cNvSpPr txBox="1"/>
          <p:nvPr/>
        </p:nvSpPr>
        <p:spPr>
          <a:xfrm>
            <a:off x="8890632" y="3495569"/>
            <a:ext cx="52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3943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397DA-B21B-27DF-C14F-2AD5DEB2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59" y="168326"/>
            <a:ext cx="9603275" cy="912454"/>
          </a:xfrm>
        </p:spPr>
        <p:txBody>
          <a:bodyPr>
            <a:noAutofit/>
          </a:bodyPr>
          <a:lstStyle/>
          <a:p>
            <a:pPr algn="ctr"/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</a:rPr>
              <a:t>Sales Figures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41A04E-B0E9-8F78-88A8-87E7648BCA09}"/>
              </a:ext>
            </a:extLst>
          </p:cNvPr>
          <p:cNvSpPr txBox="1"/>
          <p:nvPr/>
        </p:nvSpPr>
        <p:spPr>
          <a:xfrm>
            <a:off x="6632450" y="4381973"/>
            <a:ext cx="4262458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The top 10 countries show us where most of the revenue and customers are located. </a:t>
            </a:r>
          </a:p>
          <a:p>
            <a:endParaRPr lang="en-US" dirty="0"/>
          </a:p>
          <a:p>
            <a:r>
              <a:rPr lang="en-US" dirty="0"/>
              <a:t>The top 5 customers come from one of the top 10 countries, which gives us insight not only who, but where we should be focusing 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EF7062-403A-8633-8839-9EC240099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50474"/>
              </p:ext>
            </p:extLst>
          </p:nvPr>
        </p:nvGraphicFramePr>
        <p:xfrm>
          <a:off x="6632449" y="1479423"/>
          <a:ext cx="4262458" cy="249991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589391">
                  <a:extLst>
                    <a:ext uri="{9D8B030D-6E8A-4147-A177-3AD203B41FA5}">
                      <a16:colId xmlns:a16="http://schemas.microsoft.com/office/drawing/2014/main" val="1124885554"/>
                    </a:ext>
                  </a:extLst>
                </a:gridCol>
                <a:gridCol w="1071635">
                  <a:extLst>
                    <a:ext uri="{9D8B030D-6E8A-4147-A177-3AD203B41FA5}">
                      <a16:colId xmlns:a16="http://schemas.microsoft.com/office/drawing/2014/main" val="1617039944"/>
                    </a:ext>
                  </a:extLst>
                </a:gridCol>
                <a:gridCol w="1601432">
                  <a:extLst>
                    <a:ext uri="{9D8B030D-6E8A-4147-A177-3AD203B41FA5}">
                      <a16:colId xmlns:a16="http://schemas.microsoft.com/office/drawing/2014/main" val="1811871839"/>
                    </a:ext>
                  </a:extLst>
                </a:gridCol>
              </a:tblGrid>
              <a:tr h="35713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</a:rPr>
                        <a:t>Top 5 Customers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96973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City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Paid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07106887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Mexico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Atlixco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44218850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Turkey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Sivas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44120473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Mexico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Celaya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55649154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United States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99829361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Adoni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959246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5CCEEE-EC58-D2E2-116F-290804A87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89926"/>
              </p:ext>
            </p:extLst>
          </p:nvPr>
        </p:nvGraphicFramePr>
        <p:xfrm>
          <a:off x="498852" y="1479423"/>
          <a:ext cx="5294332" cy="364121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02968">
                  <a:extLst>
                    <a:ext uri="{9D8B030D-6E8A-4147-A177-3AD203B41FA5}">
                      <a16:colId xmlns:a16="http://schemas.microsoft.com/office/drawing/2014/main" val="3465536402"/>
                    </a:ext>
                  </a:extLst>
                </a:gridCol>
                <a:gridCol w="1645682">
                  <a:extLst>
                    <a:ext uri="{9D8B030D-6E8A-4147-A177-3AD203B41FA5}">
                      <a16:colId xmlns:a16="http://schemas.microsoft.com/office/drawing/2014/main" val="3199707116"/>
                    </a:ext>
                  </a:extLst>
                </a:gridCol>
                <a:gridCol w="1645682">
                  <a:extLst>
                    <a:ext uri="{9D8B030D-6E8A-4147-A177-3AD203B41FA5}">
                      <a16:colId xmlns:a16="http://schemas.microsoft.com/office/drawing/2014/main" val="1176629762"/>
                    </a:ext>
                  </a:extLst>
                </a:gridCol>
              </a:tblGrid>
              <a:tr h="2630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                      Top 10 Countries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232629"/>
                  </a:ext>
                </a:extLst>
              </a:tr>
              <a:tr h="4011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Customer Count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Payment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80595174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$6,035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12255530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China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$5,251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60344817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United States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$3,685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50469474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Japan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$3,123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79855301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Mexico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$2,985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77075167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Brazil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$2,919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34409977"/>
                  </a:ext>
                </a:extLst>
              </a:tr>
              <a:tr h="3463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Russian Federation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$2,766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67871884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Philippines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$2,220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67184547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Turkey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$1,498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51562999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Indonesia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$1,353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75971066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$31,834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49953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6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A44A-158C-7F1B-637A-BC245E45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Rockbuster Worldwide Sales Figures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DB0E0086-43A2-0B1F-E9C4-74F958A986F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9327531"/>
                  </p:ext>
                </p:extLst>
              </p:nvPr>
            </p:nvGraphicFramePr>
            <p:xfrm>
              <a:off x="152399" y="996043"/>
              <a:ext cx="11653158" cy="560956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DB0E0086-43A2-0B1F-E9C4-74F958A986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99" y="996043"/>
                <a:ext cx="11653158" cy="5609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033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3562</TotalTime>
  <Words>684</Words>
  <Application>Microsoft Macintosh PowerPoint</Application>
  <PresentationFormat>Widescreen</PresentationFormat>
  <Paragraphs>222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Neue</vt:lpstr>
      <vt:lpstr>Office Theme</vt:lpstr>
      <vt:lpstr>Rockbuster Company Strategy </vt:lpstr>
      <vt:lpstr>Agenda</vt:lpstr>
      <vt:lpstr>Purpose of Analysis </vt:lpstr>
      <vt:lpstr>Rockbuster Worldwide Customers</vt:lpstr>
      <vt:lpstr> Movie revenue  </vt:lpstr>
      <vt:lpstr>Movie Revenue Continued</vt:lpstr>
      <vt:lpstr>Rental Duration</vt:lpstr>
      <vt:lpstr> Sales Figures</vt:lpstr>
      <vt:lpstr>Rockbuster Worldwide Sales Figures</vt:lpstr>
      <vt:lpstr>Recommendations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2020 company strategy </dc:title>
  <dc:creator>Tammy Sique</dc:creator>
  <cp:lastModifiedBy>Tammy Sique</cp:lastModifiedBy>
  <cp:revision>26</cp:revision>
  <cp:lastPrinted>2023-04-11T02:54:07Z</cp:lastPrinted>
  <dcterms:created xsi:type="dcterms:W3CDTF">2023-01-08T03:22:56Z</dcterms:created>
  <dcterms:modified xsi:type="dcterms:W3CDTF">2023-04-26T04:54:26Z</dcterms:modified>
</cp:coreProperties>
</file>